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7" r:id="rId21"/>
  </p:sldIdLst>
  <p:sldSz cx="12192000" cy="6858000"/>
  <p:notesSz cx="6858000" cy="9144000"/>
  <p:defaultTextStyle>
    <a:defPPr>
      <a:defRPr lang="th-TH"/>
    </a:defPPr>
    <a:lvl1pPr marL="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33526"/>
    <a:srgbClr val="AF796D"/>
    <a:srgbClr val="E68093"/>
    <a:srgbClr val="CF7F77"/>
    <a:srgbClr val="98B8A5"/>
    <a:srgbClr val="B5D2D1"/>
    <a:srgbClr val="3D5C6E"/>
    <a:srgbClr val="E5DCC1"/>
    <a:srgbClr val="583326"/>
    <a:srgbClr val="FFDDA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>
        <p:scale>
          <a:sx n="50" d="100"/>
          <a:sy n="50" d="100"/>
        </p:scale>
        <p:origin x="1212" y="3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F2B3AC-B450-4661-AC1C-E98AB84B069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965197D-A1B5-48D2-A9F2-823A581D5CF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807A74E-6610-459D-A0B7-866B1FE0A4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154A4AA-9AB9-4321-9363-7C56B37D29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CB42CB5-41B4-4572-9D37-9C630D0184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E72F28A-C256-4E3F-907B-D54F453B0C44}"/>
              </a:ext>
            </a:extLst>
          </p:cNvPr>
          <p:cNvSpPr txBox="1"/>
          <p:nvPr userDrawn="1"/>
        </p:nvSpPr>
        <p:spPr>
          <a:xfrm>
            <a:off x="1216025" y="7038579"/>
            <a:ext cx="100615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| By PowerPointHub.com | PowerPointhubth@gmail.com | Facebook : PowerPoint Hub | Not allow for commercial use. | </a:t>
            </a:r>
          </a:p>
          <a:p>
            <a:pPr algn="ctr"/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Copyright 2021 , Thailand </a:t>
            </a:r>
          </a:p>
        </p:txBody>
      </p:sp>
    </p:spTree>
    <p:extLst>
      <p:ext uri="{BB962C8B-B14F-4D97-AF65-F5344CB8AC3E}">
        <p14:creationId xmlns:p14="http://schemas.microsoft.com/office/powerpoint/2010/main" val="34962601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7A1F37-955B-41C5-BF4C-32EF9D49E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676AEE6-8DA5-42A1-BDED-9BC0B216E9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E5290C-154D-4125-BAA8-03690551B5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660809-0568-4189-B02E-58E388F8B4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6DC31FA-12E5-4C44-B5FD-EFB4517C26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846034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5A99D38-8AD1-4290-980C-3AC4D825942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8B89B0D-BCE1-4AB2-8E20-537E42EBF7D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4E69319-00FC-452E-94B4-F0E7B2A505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D7A9DA-CD06-4368-A76A-3B65B73DF8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01F948-8D27-43E5-B5B9-9D68DD6704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0094066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2BBA88-932D-4544-8DDD-54EE87864B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30DAF4C-615F-45D8-A61D-C4CBE8954F4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A163A1-9FDD-4FEA-B78F-B10D2D16D8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F13249D-FA32-4AE4-BFC4-B4A31EA372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558EE16-E484-4329-A73B-CBA254DD7F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6526384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53AA07-0002-4B66-9173-69EE2E6E28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FE3D4A6-6DCB-4FE3-95D0-EAF3A02B6D9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3C2A3A8-4549-480C-8877-0FFAA09B42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3E93735-3BD3-4B3A-82D9-CF404A8102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00857B6-63C6-45C4-A39F-92001BFC71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5065661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898740-4B28-4C6F-A9DD-7614100C74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DDEF27-1135-4DD2-AA1D-DA5FB675890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3A0C255-5D55-4F08-B54E-686E7884B99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5C83FE6-72A1-4390-90D7-0977F93B21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B7A1163-CA8C-4E91-BEDE-8DFD9552B2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8E93CE4-E0AD-402E-8816-87E5349938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7541778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500C44-BE0A-4AF8-A349-772A48928D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DE2D4AC-57CA-4929-8543-A1A445773A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5C1D930-2C81-40F1-B700-3A6A60044C0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CD420DB-F1B7-45D9-B377-36404C9C4B2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501B0C3-FBC1-476B-8952-9360E8FF587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52307A3-23B0-4167-A3CB-47FDC14324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5D5C465-A6FD-403E-BA04-5D7DF32E91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D317EC7-7DC3-42AB-A05F-8E97EA56A8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2827168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2602D9-25AB-4F4E-B501-151462B38B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9E54401-BAD4-49C3-A121-EFD3839698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949C193-D01C-4BCC-BD69-B550772100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52B989-4AC1-44CE-B743-911CFEC98F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13813362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6D92028-5E82-44A8-A650-3B6D7D9B15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598F45D-B61D-41A2-8962-C36E4EE6D7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11051B5-44A1-49AD-8BE0-D934EDA1F4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199252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245F4E-5922-4ABB-AAF9-E766B574AC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B5F649-CCA3-4591-8FAF-DEA7499C75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B4C1665-1FE4-486B-A21D-97339B91A82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B951C45-5C21-4C59-8E55-DE69A4799B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AE03019-3A54-4D14-9C7A-DFC03FCD96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F4FAACB-0D58-408E-9FC0-37C5AB03D9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838840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D87D4D-8063-4B73-BD69-A0A071A7D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4516D45-C5C1-4C5C-94AF-7735C318D3E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h-TH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7200894-C895-41DB-94D2-27F9AC4BC1C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56BFD26-FB1E-4CDE-A536-93AA3D5748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1ED4106-2085-497B-A5A1-3836AB2EC7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7BC3579-8BE1-4088-B7B0-67A969A3F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4816020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5EE7181-4845-4874-B9B6-B7C43AC65D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31532AD-EA2B-4BDF-8C82-861DEEC4C6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h-TH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FA32A8-85E0-41B5-BD4E-C3452BC8C28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1DF9F7-E1B0-4CB3-B684-2B60BDAF196C}" type="datetimeFigureOut">
              <a:rPr lang="th-TH" smtClean="0"/>
              <a:t>23/01/64</a:t>
            </a:fld>
            <a:endParaRPr lang="th-TH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859399-F36A-4640-B1F4-31DCD369E50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E39F04-720B-412D-8B5B-5105F2E5AA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2C39325-E241-41F8-A7B1-1EA35755729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196027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svg"/><Relationship Id="rId18" Type="http://schemas.openxmlformats.org/officeDocument/2006/relationships/image" Target="../media/image17.png"/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12" Type="http://schemas.openxmlformats.org/officeDocument/2006/relationships/image" Target="../media/image11.png"/><Relationship Id="rId17" Type="http://schemas.openxmlformats.org/officeDocument/2006/relationships/image" Target="../media/image16.svg"/><Relationship Id="rId2" Type="http://schemas.openxmlformats.org/officeDocument/2006/relationships/image" Target="../media/image1.png"/><Relationship Id="rId16" Type="http://schemas.openxmlformats.org/officeDocument/2006/relationships/image" Target="../media/image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11" Type="http://schemas.openxmlformats.org/officeDocument/2006/relationships/image" Target="../media/image10.svg"/><Relationship Id="rId5" Type="http://schemas.openxmlformats.org/officeDocument/2006/relationships/image" Target="../media/image4.svg"/><Relationship Id="rId15" Type="http://schemas.openxmlformats.org/officeDocument/2006/relationships/image" Target="../media/image14.svg"/><Relationship Id="rId10" Type="http://schemas.openxmlformats.org/officeDocument/2006/relationships/image" Target="../media/image9.png"/><Relationship Id="rId19" Type="http://schemas.openxmlformats.org/officeDocument/2006/relationships/image" Target="../media/image18.svg"/><Relationship Id="rId4" Type="http://schemas.openxmlformats.org/officeDocument/2006/relationships/image" Target="../media/image3.png"/><Relationship Id="rId9" Type="http://schemas.openxmlformats.org/officeDocument/2006/relationships/image" Target="../media/image8.svg"/><Relationship Id="rId1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4.svg"/><Relationship Id="rId4" Type="http://schemas.openxmlformats.org/officeDocument/2006/relationships/image" Target="../media/image3.png"/><Relationship Id="rId9" Type="http://schemas.openxmlformats.org/officeDocument/2006/relationships/image" Target="../media/image12.sv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svg"/><Relationship Id="rId7" Type="http://schemas.openxmlformats.org/officeDocument/2006/relationships/image" Target="../media/image1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Relationship Id="rId9" Type="http://schemas.openxmlformats.org/officeDocument/2006/relationships/image" Target="../media/image6.sv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4.svg"/><Relationship Id="rId7" Type="http://schemas.openxmlformats.org/officeDocument/2006/relationships/image" Target="../media/image22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11" Type="http://schemas.openxmlformats.org/officeDocument/2006/relationships/image" Target="../media/image34.svg"/><Relationship Id="rId5" Type="http://schemas.openxmlformats.org/officeDocument/2006/relationships/image" Target="../media/image32.svg"/><Relationship Id="rId10" Type="http://schemas.openxmlformats.org/officeDocument/2006/relationships/image" Target="../media/image33.png"/><Relationship Id="rId4" Type="http://schemas.openxmlformats.org/officeDocument/2006/relationships/image" Target="../media/image31.png"/><Relationship Id="rId9" Type="http://schemas.openxmlformats.org/officeDocument/2006/relationships/image" Target="../media/image12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7" Type="http://schemas.openxmlformats.org/officeDocument/2006/relationships/image" Target="../media/image12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Relationship Id="rId9" Type="http://schemas.openxmlformats.org/officeDocument/2006/relationships/image" Target="../media/image36.sv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4.svg"/><Relationship Id="rId3" Type="http://schemas.openxmlformats.org/officeDocument/2006/relationships/image" Target="../media/image2.svg"/><Relationship Id="rId7" Type="http://schemas.openxmlformats.org/officeDocument/2006/relationships/image" Target="../media/image22.svg"/><Relationship Id="rId12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11" Type="http://schemas.openxmlformats.org/officeDocument/2006/relationships/image" Target="../media/image32.svg"/><Relationship Id="rId5" Type="http://schemas.openxmlformats.org/officeDocument/2006/relationships/image" Target="../media/image20.svg"/><Relationship Id="rId10" Type="http://schemas.openxmlformats.org/officeDocument/2006/relationships/image" Target="../media/image31.png"/><Relationship Id="rId4" Type="http://schemas.openxmlformats.org/officeDocument/2006/relationships/image" Target="../media/image19.png"/><Relationship Id="rId9" Type="http://schemas.openxmlformats.org/officeDocument/2006/relationships/image" Target="../media/image12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7" Type="http://schemas.openxmlformats.org/officeDocument/2006/relationships/image" Target="../media/image12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svg"/><Relationship Id="rId7" Type="http://schemas.openxmlformats.org/officeDocument/2006/relationships/image" Target="../media/image4.sv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5" Type="http://schemas.openxmlformats.org/officeDocument/2006/relationships/image" Target="../media/image40.svg"/><Relationship Id="rId4" Type="http://schemas.openxmlformats.org/officeDocument/2006/relationships/image" Target="../media/image39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44.svg"/><Relationship Id="rId3" Type="http://schemas.openxmlformats.org/officeDocument/2006/relationships/image" Target="../media/image4.svg"/><Relationship Id="rId7" Type="http://schemas.openxmlformats.org/officeDocument/2006/relationships/image" Target="../media/image40.svg"/><Relationship Id="rId12" Type="http://schemas.openxmlformats.org/officeDocument/2006/relationships/image" Target="../media/image4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11" Type="http://schemas.openxmlformats.org/officeDocument/2006/relationships/image" Target="../media/image12.svg"/><Relationship Id="rId5" Type="http://schemas.openxmlformats.org/officeDocument/2006/relationships/image" Target="../media/image42.svg"/><Relationship Id="rId10" Type="http://schemas.openxmlformats.org/officeDocument/2006/relationships/image" Target="../media/image11.png"/><Relationship Id="rId4" Type="http://schemas.openxmlformats.org/officeDocument/2006/relationships/image" Target="../media/image41.png"/><Relationship Id="rId9" Type="http://schemas.openxmlformats.org/officeDocument/2006/relationships/image" Target="../media/image22.sv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2.svg"/><Relationship Id="rId7" Type="http://schemas.openxmlformats.org/officeDocument/2006/relationships/image" Target="../media/image2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20.svg"/><Relationship Id="rId4" Type="http://schemas.openxmlformats.org/officeDocument/2006/relationships/image" Target="../media/image19.png"/><Relationship Id="rId9" Type="http://schemas.openxmlformats.org/officeDocument/2006/relationships/image" Target="../media/image24.sv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2.svg"/><Relationship Id="rId7" Type="http://schemas.openxmlformats.org/officeDocument/2006/relationships/image" Target="../media/image8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11" Type="http://schemas.openxmlformats.org/officeDocument/2006/relationships/image" Target="../media/image12.svg"/><Relationship Id="rId5" Type="http://schemas.openxmlformats.org/officeDocument/2006/relationships/image" Target="../media/image4.svg"/><Relationship Id="rId10" Type="http://schemas.openxmlformats.org/officeDocument/2006/relationships/image" Target="../media/image11.png"/><Relationship Id="rId4" Type="http://schemas.openxmlformats.org/officeDocument/2006/relationships/image" Target="../media/image3.png"/><Relationship Id="rId9" Type="http://schemas.openxmlformats.org/officeDocument/2006/relationships/image" Target="../media/image22.sv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30.svg"/><Relationship Id="rId3" Type="http://schemas.openxmlformats.org/officeDocument/2006/relationships/image" Target="../media/image26.svg"/><Relationship Id="rId7" Type="http://schemas.openxmlformats.org/officeDocument/2006/relationships/image" Target="../media/image4.svg"/><Relationship Id="rId12" Type="http://schemas.openxmlformats.org/officeDocument/2006/relationships/image" Target="../media/image29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.png"/><Relationship Id="rId11" Type="http://schemas.openxmlformats.org/officeDocument/2006/relationships/image" Target="../media/image28.svg"/><Relationship Id="rId5" Type="http://schemas.openxmlformats.org/officeDocument/2006/relationships/image" Target="../media/image18.svg"/><Relationship Id="rId10" Type="http://schemas.openxmlformats.org/officeDocument/2006/relationships/image" Target="../media/image27.png"/><Relationship Id="rId4" Type="http://schemas.openxmlformats.org/officeDocument/2006/relationships/image" Target="../media/image17.png"/><Relationship Id="rId9" Type="http://schemas.openxmlformats.org/officeDocument/2006/relationships/image" Target="../media/image22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8.svg"/><Relationship Id="rId7" Type="http://schemas.openxmlformats.org/officeDocument/2006/relationships/image" Target="../media/image12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Relationship Id="rId9" Type="http://schemas.openxmlformats.org/officeDocument/2006/relationships/image" Target="../media/image4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7" Type="http://schemas.openxmlformats.org/officeDocument/2006/relationships/image" Target="../media/image6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12.svg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7" Type="http://schemas.openxmlformats.org/officeDocument/2006/relationships/image" Target="../media/image12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7" Type="http://schemas.openxmlformats.org/officeDocument/2006/relationships/image" Target="../media/image12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svg"/><Relationship Id="rId4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98" name="Graphic 4597">
            <a:extLst>
              <a:ext uri="{FF2B5EF4-FFF2-40B4-BE49-F238E27FC236}">
                <a16:creationId xmlns:a16="http://schemas.microsoft.com/office/drawing/2014/main" id="{110AEDE7-DD10-4F61-883E-19F64F35382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98193" y="0"/>
            <a:ext cx="2270370" cy="6858000"/>
          </a:xfrm>
          <a:prstGeom prst="rect">
            <a:avLst/>
          </a:prstGeom>
        </p:spPr>
      </p:pic>
      <p:sp>
        <p:nvSpPr>
          <p:cNvPr id="4597" name="Graphic 4595">
            <a:extLst>
              <a:ext uri="{FF2B5EF4-FFF2-40B4-BE49-F238E27FC236}">
                <a16:creationId xmlns:a16="http://schemas.microsoft.com/office/drawing/2014/main" id="{B649E0CE-BD5E-4208-9490-013D62B86B04}"/>
              </a:ext>
            </a:extLst>
          </p:cNvPr>
          <p:cNvSpPr/>
          <p:nvPr/>
        </p:nvSpPr>
        <p:spPr>
          <a:xfrm>
            <a:off x="0" y="4126167"/>
            <a:ext cx="12219233" cy="2731833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98B8A5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FEA0F5C-DA8D-4DC3-AD0C-98873931989C}"/>
              </a:ext>
            </a:extLst>
          </p:cNvPr>
          <p:cNvSpPr/>
          <p:nvPr/>
        </p:nvSpPr>
        <p:spPr>
          <a:xfrm>
            <a:off x="2286000" y="1651000"/>
            <a:ext cx="7620000" cy="23717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8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COFFEE</a:t>
            </a:r>
            <a:endParaRPr lang="th-TH" sz="138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45666C7-B19A-42D7-9361-E4EF53B05C14}"/>
              </a:ext>
            </a:extLst>
          </p:cNvPr>
          <p:cNvSpPr/>
          <p:nvPr/>
        </p:nvSpPr>
        <p:spPr>
          <a:xfrm>
            <a:off x="3681412" y="2860675"/>
            <a:ext cx="4829175" cy="23717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5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</a:t>
            </a:r>
            <a:endParaRPr lang="th-TH" sz="115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93" name="Rectangle 4592">
            <a:extLst>
              <a:ext uri="{FF2B5EF4-FFF2-40B4-BE49-F238E27FC236}">
                <a16:creationId xmlns:a16="http://schemas.microsoft.com/office/drawing/2014/main" id="{C618D003-0E09-4088-9B9F-CF31A3AC7A08}"/>
              </a:ext>
            </a:extLst>
          </p:cNvPr>
          <p:cNvSpPr/>
          <p:nvPr/>
        </p:nvSpPr>
        <p:spPr>
          <a:xfrm>
            <a:off x="3906838" y="4559300"/>
            <a:ext cx="4603749" cy="736600"/>
          </a:xfrm>
          <a:prstGeom prst="rect">
            <a:avLst/>
          </a:prstGeom>
          <a:solidFill>
            <a:srgbClr val="3D5C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By PowerPointHub.com</a:t>
            </a:r>
            <a:endParaRPr lang="th-TH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38" name="Freeform: Shape 4937">
            <a:extLst>
              <a:ext uri="{FF2B5EF4-FFF2-40B4-BE49-F238E27FC236}">
                <a16:creationId xmlns:a16="http://schemas.microsoft.com/office/drawing/2014/main" id="{FD5E1AE7-F1F9-4E48-8C50-8A1664C940D3}"/>
              </a:ext>
            </a:extLst>
          </p:cNvPr>
          <p:cNvSpPr/>
          <p:nvPr/>
        </p:nvSpPr>
        <p:spPr>
          <a:xfrm>
            <a:off x="-831563" y="-984953"/>
            <a:ext cx="14024002" cy="8910893"/>
          </a:xfrm>
          <a:custGeom>
            <a:avLst/>
            <a:gdLst>
              <a:gd name="connsiteX0" fmla="*/ 768063 w 14024002"/>
              <a:gd name="connsiteY0" fmla="*/ 8439853 h 8910893"/>
              <a:gd name="connsiteX1" fmla="*/ 806163 w 14024002"/>
              <a:gd name="connsiteY1" fmla="*/ 8376353 h 8910893"/>
              <a:gd name="connsiteX2" fmla="*/ 5975063 w 14024002"/>
              <a:gd name="connsiteY2" fmla="*/ 5595053 h 8910893"/>
              <a:gd name="connsiteX3" fmla="*/ 11690063 w 14024002"/>
              <a:gd name="connsiteY3" fmla="*/ 5696653 h 8910893"/>
              <a:gd name="connsiteX4" fmla="*/ 14001463 w 14024002"/>
              <a:gd name="connsiteY4" fmla="*/ 1797753 h 8910893"/>
              <a:gd name="connsiteX5" fmla="*/ 10483563 w 14024002"/>
              <a:gd name="connsiteY5" fmla="*/ 654753 h 8910893"/>
              <a:gd name="connsiteX6" fmla="*/ 4514563 w 14024002"/>
              <a:gd name="connsiteY6" fmla="*/ 95953 h 8910893"/>
              <a:gd name="connsiteX7" fmla="*/ 221963 w 14024002"/>
              <a:gd name="connsiteY7" fmla="*/ 2635953 h 8910893"/>
              <a:gd name="connsiteX8" fmla="*/ 628363 w 14024002"/>
              <a:gd name="connsiteY8" fmla="*/ 8490653 h 8910893"/>
              <a:gd name="connsiteX9" fmla="*/ 768063 w 14024002"/>
              <a:gd name="connsiteY9" fmla="*/ 8439853 h 8910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24002" h="8910893">
                <a:moveTo>
                  <a:pt x="768063" y="8439853"/>
                </a:moveTo>
                <a:cubicBezTo>
                  <a:pt x="797696" y="8420803"/>
                  <a:pt x="806163" y="8376353"/>
                  <a:pt x="806163" y="8376353"/>
                </a:cubicBezTo>
                <a:cubicBezTo>
                  <a:pt x="1673996" y="7902220"/>
                  <a:pt x="4161080" y="6041670"/>
                  <a:pt x="5975063" y="5595053"/>
                </a:cubicBezTo>
                <a:cubicBezTo>
                  <a:pt x="7789046" y="5148436"/>
                  <a:pt x="10352330" y="6329536"/>
                  <a:pt x="11690063" y="5696653"/>
                </a:cubicBezTo>
                <a:cubicBezTo>
                  <a:pt x="13027796" y="5063770"/>
                  <a:pt x="14202546" y="2638070"/>
                  <a:pt x="14001463" y="1797753"/>
                </a:cubicBezTo>
                <a:cubicBezTo>
                  <a:pt x="13800380" y="957436"/>
                  <a:pt x="12064713" y="938386"/>
                  <a:pt x="10483563" y="654753"/>
                </a:cubicBezTo>
                <a:cubicBezTo>
                  <a:pt x="8902413" y="371120"/>
                  <a:pt x="6224830" y="-234247"/>
                  <a:pt x="4514563" y="95953"/>
                </a:cubicBezTo>
                <a:cubicBezTo>
                  <a:pt x="2804296" y="426153"/>
                  <a:pt x="869663" y="1236836"/>
                  <a:pt x="221963" y="2635953"/>
                </a:cubicBezTo>
                <a:cubicBezTo>
                  <a:pt x="-425737" y="4035070"/>
                  <a:pt x="541580" y="7525453"/>
                  <a:pt x="628363" y="8490653"/>
                </a:cubicBezTo>
                <a:cubicBezTo>
                  <a:pt x="715146" y="9455853"/>
                  <a:pt x="738430" y="8458903"/>
                  <a:pt x="768063" y="8439853"/>
                </a:cubicBezTo>
                <a:close/>
              </a:path>
            </a:pathLst>
          </a:custGeom>
          <a:noFill/>
          <a:ln>
            <a:solidFill>
              <a:srgbClr val="E0A36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4612A6E0-36F1-4C82-84AF-30584024FAF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3298" y="-720217"/>
            <a:ext cx="2500074" cy="3815279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67D64FDB-2AB9-4B16-9E19-798285C767B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104997" y="447396"/>
            <a:ext cx="3829666" cy="5849710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2FAC1532-6553-4049-9B77-00AD5ECE98A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89203">
            <a:off x="8056337" y="4488190"/>
            <a:ext cx="4533900" cy="3057525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7CA5750B-481E-450B-9A7A-09B48B3DDCD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001471" y="-488789"/>
            <a:ext cx="2311485" cy="179480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D82B8AF4-96A0-4823-9359-C1516762A94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997453" y="-39489"/>
            <a:ext cx="699134" cy="699134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84569DFE-1D5E-49EF-A9E2-FB4FCC8D673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554708" y="663435"/>
            <a:ext cx="574809" cy="781740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4591BCB6-882E-46F9-A769-8CC2F0DB87F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4196026" y="-300665"/>
            <a:ext cx="1416050" cy="1395226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BB87E02C-598D-4D63-A328-5EF1D13D53B1}"/>
              </a:ext>
            </a:extLst>
          </p:cNvPr>
          <p:cNvGrpSpPr/>
          <p:nvPr/>
        </p:nvGrpSpPr>
        <p:grpSpPr>
          <a:xfrm rot="9709223">
            <a:off x="2030332" y="5529792"/>
            <a:ext cx="4927737" cy="2319149"/>
            <a:chOff x="2492360" y="6094820"/>
            <a:chExt cx="4927737" cy="2319149"/>
          </a:xfrm>
        </p:grpSpPr>
        <p:pic>
          <p:nvPicPr>
            <p:cNvPr id="533" name="Graphic 532">
              <a:extLst>
                <a:ext uri="{FF2B5EF4-FFF2-40B4-BE49-F238E27FC236}">
                  <a16:creationId xmlns:a16="http://schemas.microsoft.com/office/drawing/2014/main" id="{1B96AA00-EC1F-4D4A-8598-BE8DD13CB0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5108612" y="6619169"/>
              <a:ext cx="2311485" cy="1794800"/>
            </a:xfrm>
            <a:prstGeom prst="rect">
              <a:avLst/>
            </a:prstGeom>
          </p:spPr>
        </p:pic>
        <p:pic>
          <p:nvPicPr>
            <p:cNvPr id="534" name="Graphic 533">
              <a:extLst>
                <a:ext uri="{FF2B5EF4-FFF2-40B4-BE49-F238E27FC236}">
                  <a16:creationId xmlns:a16="http://schemas.microsoft.com/office/drawing/2014/main" id="{2E8FFD19-005C-49F4-AE1A-1AC053BD5DD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4293787" y="6355996"/>
              <a:ext cx="699134" cy="699134"/>
            </a:xfrm>
            <a:prstGeom prst="rect">
              <a:avLst/>
            </a:prstGeom>
          </p:spPr>
        </p:pic>
        <p:pic>
          <p:nvPicPr>
            <p:cNvPr id="535" name="Graphic 534">
              <a:extLst>
                <a:ext uri="{FF2B5EF4-FFF2-40B4-BE49-F238E27FC236}">
                  <a16:creationId xmlns:a16="http://schemas.microsoft.com/office/drawing/2014/main" id="{2668CFFE-EA19-4DBD-8164-722ACCBEBDDB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3851042" y="7058920"/>
              <a:ext cx="574809" cy="781740"/>
            </a:xfrm>
            <a:prstGeom prst="rect">
              <a:avLst/>
            </a:prstGeom>
          </p:spPr>
        </p:pic>
        <p:pic>
          <p:nvPicPr>
            <p:cNvPr id="536" name="Graphic 535">
              <a:extLst>
                <a:ext uri="{FF2B5EF4-FFF2-40B4-BE49-F238E27FC236}">
                  <a16:creationId xmlns:a16="http://schemas.microsoft.com/office/drawing/2014/main" id="{542491F2-F075-47FE-A4DB-7753FE17CC6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2492360" y="6094820"/>
              <a:ext cx="1416050" cy="1395226"/>
            </a:xfrm>
            <a:prstGeom prst="rect">
              <a:avLst/>
            </a:prstGeom>
          </p:spPr>
        </p:pic>
      </p:grpSp>
      <p:pic>
        <p:nvPicPr>
          <p:cNvPr id="538" name="Graphic 537">
            <a:extLst>
              <a:ext uri="{FF2B5EF4-FFF2-40B4-BE49-F238E27FC236}">
                <a16:creationId xmlns:a16="http://schemas.microsoft.com/office/drawing/2014/main" id="{5FF06732-4F53-43CE-8480-082E49748AE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576863" y="3407015"/>
            <a:ext cx="2267339" cy="31680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00471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F09C254-25F0-45B3-84C0-4EBD3267F6F7}"/>
              </a:ext>
            </a:extLst>
          </p:cNvPr>
          <p:cNvSpPr/>
          <p:nvPr/>
        </p:nvSpPr>
        <p:spPr>
          <a:xfrm>
            <a:off x="6708815" y="-509286"/>
            <a:ext cx="5000263" cy="48497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317C7E3-69F8-4BBC-AFEA-52BCD6F97C5C}"/>
              </a:ext>
            </a:extLst>
          </p:cNvPr>
          <p:cNvSpPr/>
          <p:nvPr/>
        </p:nvSpPr>
        <p:spPr>
          <a:xfrm>
            <a:off x="7126147" y="0"/>
            <a:ext cx="4165600" cy="6858000"/>
          </a:xfrm>
          <a:prstGeom prst="rect">
            <a:avLst/>
          </a:prstGeom>
          <a:solidFill>
            <a:srgbClr val="B5D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A134BEB2-F23B-4A8F-A16E-7B4F689C8DDC}"/>
              </a:ext>
            </a:extLst>
          </p:cNvPr>
          <p:cNvSpPr/>
          <p:nvPr/>
        </p:nvSpPr>
        <p:spPr>
          <a:xfrm>
            <a:off x="2997361" y="2201842"/>
            <a:ext cx="5295900" cy="5295900"/>
          </a:xfrm>
          <a:prstGeom prst="ellipse">
            <a:avLst/>
          </a:prstGeom>
          <a:solidFill>
            <a:srgbClr val="3D5C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b="1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357B50F-6A86-4746-B4A3-4D1071E9D8F0}"/>
              </a:ext>
            </a:extLst>
          </p:cNvPr>
          <p:cNvSpPr/>
          <p:nvPr/>
        </p:nvSpPr>
        <p:spPr>
          <a:xfrm>
            <a:off x="32892" y="1091418"/>
            <a:ext cx="5188802" cy="184073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5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COFFEE</a:t>
            </a:r>
            <a:endParaRPr lang="th-TH" sz="115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49C3681-AA11-427C-AB1C-9E56F0430EEC}"/>
              </a:ext>
            </a:extLst>
          </p:cNvPr>
          <p:cNvSpPr/>
          <p:nvPr/>
        </p:nvSpPr>
        <p:spPr>
          <a:xfrm>
            <a:off x="-900607" y="118958"/>
            <a:ext cx="7192091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CHAPTER ONE</a:t>
            </a:r>
            <a:endParaRPr lang="th-TH" sz="6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88" name="Graphic 187">
            <a:extLst>
              <a:ext uri="{FF2B5EF4-FFF2-40B4-BE49-F238E27FC236}">
                <a16:creationId xmlns:a16="http://schemas.microsoft.com/office/drawing/2014/main" id="{8B4809BF-C5AB-4ECD-9962-BD857556E5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83848" y="2666050"/>
            <a:ext cx="3143813" cy="4392725"/>
          </a:xfrm>
          <a:prstGeom prst="rect">
            <a:avLst/>
          </a:prstGeom>
        </p:spPr>
      </p:pic>
      <p:sp>
        <p:nvSpPr>
          <p:cNvPr id="189" name="TextBox 188">
            <a:extLst>
              <a:ext uri="{FF2B5EF4-FFF2-40B4-BE49-F238E27FC236}">
                <a16:creationId xmlns:a16="http://schemas.microsoft.com/office/drawing/2014/main" id="{320D7B5B-F736-4E65-8699-D5B3D77F7E02}"/>
              </a:ext>
            </a:extLst>
          </p:cNvPr>
          <p:cNvSpPr txBox="1"/>
          <p:nvPr/>
        </p:nvSpPr>
        <p:spPr>
          <a:xfrm>
            <a:off x="4325110" y="2764639"/>
            <a:ext cx="302092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8B2C99B8-ED69-496E-8507-4BC67FC6406F}"/>
              </a:ext>
            </a:extLst>
          </p:cNvPr>
          <p:cNvSpPr txBox="1"/>
          <p:nvPr/>
        </p:nvSpPr>
        <p:spPr>
          <a:xfrm>
            <a:off x="4291010" y="4567405"/>
            <a:ext cx="302092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pic>
        <p:nvPicPr>
          <p:cNvPr id="105" name="Graphic 104">
            <a:extLst>
              <a:ext uri="{FF2B5EF4-FFF2-40B4-BE49-F238E27FC236}">
                <a16:creationId xmlns:a16="http://schemas.microsoft.com/office/drawing/2014/main" id="{8FB619E7-0EBE-41F5-A85F-79E7E887DBD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845185">
            <a:off x="7804760" y="-1686784"/>
            <a:ext cx="4381045" cy="6685765"/>
          </a:xfrm>
          <a:prstGeom prst="rect">
            <a:avLst/>
          </a:prstGeom>
        </p:spPr>
      </p:pic>
      <p:pic>
        <p:nvPicPr>
          <p:cNvPr id="106" name="Graphic 105">
            <a:extLst>
              <a:ext uri="{FF2B5EF4-FFF2-40B4-BE49-F238E27FC236}">
                <a16:creationId xmlns:a16="http://schemas.microsoft.com/office/drawing/2014/main" id="{9E29FEDB-525C-4403-9392-8BCFCE297FE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6086440">
            <a:off x="6161320" y="1239715"/>
            <a:ext cx="1461613" cy="1506586"/>
          </a:xfrm>
          <a:prstGeom prst="rect">
            <a:avLst/>
          </a:prstGeom>
        </p:spPr>
      </p:pic>
      <p:pic>
        <p:nvPicPr>
          <p:cNvPr id="107" name="Graphic 106">
            <a:extLst>
              <a:ext uri="{FF2B5EF4-FFF2-40B4-BE49-F238E27FC236}">
                <a16:creationId xmlns:a16="http://schemas.microsoft.com/office/drawing/2014/main" id="{75B4C1F5-A7BA-4108-88B6-2B29261FAEB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663107">
            <a:off x="7309613" y="2826057"/>
            <a:ext cx="744862" cy="7448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18962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8" name="Graphic 4595">
            <a:extLst>
              <a:ext uri="{FF2B5EF4-FFF2-40B4-BE49-F238E27FC236}">
                <a16:creationId xmlns:a16="http://schemas.microsoft.com/office/drawing/2014/main" id="{CB1A1C5B-EF7D-4834-A714-E3A7278CC901}"/>
              </a:ext>
            </a:extLst>
          </p:cNvPr>
          <p:cNvSpPr/>
          <p:nvPr/>
        </p:nvSpPr>
        <p:spPr>
          <a:xfrm rot="21395296">
            <a:off x="6002284" y="1601996"/>
            <a:ext cx="7383078" cy="5533386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noFill/>
          <a:ln w="9525" cap="flat">
            <a:solidFill>
              <a:srgbClr val="583326"/>
            </a:solidFill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1471" name="Graphic 4595">
            <a:extLst>
              <a:ext uri="{FF2B5EF4-FFF2-40B4-BE49-F238E27FC236}">
                <a16:creationId xmlns:a16="http://schemas.microsoft.com/office/drawing/2014/main" id="{EC849A5A-1F38-4AB6-A4A1-54DBB1050372}"/>
              </a:ext>
            </a:extLst>
          </p:cNvPr>
          <p:cNvSpPr/>
          <p:nvPr/>
        </p:nvSpPr>
        <p:spPr>
          <a:xfrm rot="10800000">
            <a:off x="0" y="-1"/>
            <a:ext cx="6858000" cy="498868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98B8A5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39450449-0157-467C-8F1B-94CBB3E1F758}"/>
              </a:ext>
            </a:extLst>
          </p:cNvPr>
          <p:cNvSpPr/>
          <p:nvPr/>
        </p:nvSpPr>
        <p:spPr>
          <a:xfrm>
            <a:off x="5944490" y="591010"/>
            <a:ext cx="5696130" cy="167179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500" b="1" dirty="0">
                <a:solidFill>
                  <a:srgbClr val="3D5C6E"/>
                </a:solidFill>
              </a:rPr>
              <a:t>MENU</a:t>
            </a:r>
            <a:endParaRPr lang="th-TH" sz="11500" b="1" dirty="0">
              <a:solidFill>
                <a:srgbClr val="3D5C6E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411F587-0C5C-49A0-886A-F40C5EA3A745}"/>
              </a:ext>
            </a:extLst>
          </p:cNvPr>
          <p:cNvSpPr/>
          <p:nvPr/>
        </p:nvSpPr>
        <p:spPr>
          <a:xfrm>
            <a:off x="6389920" y="2368410"/>
            <a:ext cx="4837524" cy="701774"/>
          </a:xfrm>
          <a:prstGeom prst="rect">
            <a:avLst/>
          </a:prstGeom>
          <a:solidFill>
            <a:srgbClr val="3D5C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STEP ONE | EAT</a:t>
            </a:r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76AD3EA-70EB-4B83-B1FD-A9E70C173C64}"/>
              </a:ext>
            </a:extLst>
          </p:cNvPr>
          <p:cNvSpPr/>
          <p:nvPr/>
        </p:nvSpPr>
        <p:spPr>
          <a:xfrm>
            <a:off x="6373793" y="3446785"/>
            <a:ext cx="4837524" cy="701774"/>
          </a:xfrm>
          <a:prstGeom prst="rect">
            <a:avLst/>
          </a:prstGeom>
          <a:solidFill>
            <a:srgbClr val="B5D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STEP ONE | EAT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44C2570-306A-43FA-A336-CB15E99FFDF7}"/>
              </a:ext>
            </a:extLst>
          </p:cNvPr>
          <p:cNvSpPr/>
          <p:nvPr/>
        </p:nvSpPr>
        <p:spPr>
          <a:xfrm>
            <a:off x="6373793" y="4595199"/>
            <a:ext cx="4837524" cy="701774"/>
          </a:xfrm>
          <a:prstGeom prst="rect">
            <a:avLst/>
          </a:prstGeom>
          <a:solidFill>
            <a:srgbClr val="3D5C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STEP ONE | EAT</a:t>
            </a:r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99141E6-1D95-462D-A8C0-4E374CB76261}"/>
              </a:ext>
            </a:extLst>
          </p:cNvPr>
          <p:cNvSpPr/>
          <p:nvPr/>
        </p:nvSpPr>
        <p:spPr>
          <a:xfrm>
            <a:off x="6373793" y="5629123"/>
            <a:ext cx="4837524" cy="701774"/>
          </a:xfrm>
          <a:prstGeom prst="rect">
            <a:avLst/>
          </a:prstGeom>
          <a:solidFill>
            <a:srgbClr val="B5D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STEP ONE | EAT</a:t>
            </a:r>
            <a:endParaRPr lang="en-US" dirty="0"/>
          </a:p>
        </p:txBody>
      </p:sp>
      <p:grpSp>
        <p:nvGrpSpPr>
          <p:cNvPr id="9" name="Graphic 25885">
            <a:extLst>
              <a:ext uri="{FF2B5EF4-FFF2-40B4-BE49-F238E27FC236}">
                <a16:creationId xmlns:a16="http://schemas.microsoft.com/office/drawing/2014/main" id="{08799276-A407-447B-ABDE-B0182D4A4B63}"/>
              </a:ext>
            </a:extLst>
          </p:cNvPr>
          <p:cNvGrpSpPr/>
          <p:nvPr/>
        </p:nvGrpSpPr>
        <p:grpSpPr>
          <a:xfrm>
            <a:off x="-324091" y="2258569"/>
            <a:ext cx="3064739" cy="3575406"/>
            <a:chOff x="8305802" y="2684793"/>
            <a:chExt cx="3064739" cy="3575406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C6F0DBF3-2C6A-4C94-B495-0E2E21E9EC37}"/>
                </a:ext>
              </a:extLst>
            </p:cNvPr>
            <p:cNvSpPr/>
            <p:nvPr/>
          </p:nvSpPr>
          <p:spPr>
            <a:xfrm>
              <a:off x="9403393" y="2684793"/>
              <a:ext cx="1085835" cy="372762"/>
            </a:xfrm>
            <a:custGeom>
              <a:avLst/>
              <a:gdLst>
                <a:gd name="connsiteX0" fmla="*/ 942331 w 1085835"/>
                <a:gd name="connsiteY0" fmla="*/ 69005 h 372762"/>
                <a:gd name="connsiteX1" fmla="*/ 417618 w 1085835"/>
                <a:gd name="connsiteY1" fmla="*/ 11963 h 372762"/>
                <a:gd name="connsiteX2" fmla="*/ 384375 w 1085835"/>
                <a:gd name="connsiteY2" fmla="*/ 15741 h 372762"/>
                <a:gd name="connsiteX3" fmla="*/ 145628 w 1085835"/>
                <a:gd name="connsiteY3" fmla="*/ 252 h 372762"/>
                <a:gd name="connsiteX4" fmla="*/ 145628 w 1085835"/>
                <a:gd name="connsiteY4" fmla="*/ 302463 h 372762"/>
                <a:gd name="connsiteX5" fmla="*/ 603855 w 1085835"/>
                <a:gd name="connsiteY5" fmla="*/ 337595 h 372762"/>
                <a:gd name="connsiteX6" fmla="*/ 662409 w 1085835"/>
                <a:gd name="connsiteY6" fmla="*/ 330418 h 372762"/>
                <a:gd name="connsiteX7" fmla="*/ 942331 w 1085835"/>
                <a:gd name="connsiteY7" fmla="*/ 371216 h 372762"/>
                <a:gd name="connsiteX8" fmla="*/ 942331 w 1085835"/>
                <a:gd name="connsiteY8" fmla="*/ 69005 h 3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835" h="372762">
                  <a:moveTo>
                    <a:pt x="942331" y="69005"/>
                  </a:moveTo>
                  <a:cubicBezTo>
                    <a:pt x="769693" y="45962"/>
                    <a:pt x="592145" y="7430"/>
                    <a:pt x="417618" y="11963"/>
                  </a:cubicBezTo>
                  <a:cubicBezTo>
                    <a:pt x="405907" y="12341"/>
                    <a:pt x="394952" y="13852"/>
                    <a:pt x="384375" y="15741"/>
                  </a:cubicBezTo>
                  <a:cubicBezTo>
                    <a:pt x="305044" y="9697"/>
                    <a:pt x="225336" y="4408"/>
                    <a:pt x="145628" y="252"/>
                  </a:cubicBezTo>
                  <a:cubicBezTo>
                    <a:pt x="-48920" y="-9947"/>
                    <a:pt x="-48165" y="292264"/>
                    <a:pt x="145628" y="302463"/>
                  </a:cubicBezTo>
                  <a:cubicBezTo>
                    <a:pt x="298622" y="310774"/>
                    <a:pt x="451239" y="322107"/>
                    <a:pt x="603855" y="337595"/>
                  </a:cubicBezTo>
                  <a:cubicBezTo>
                    <a:pt x="625388" y="339862"/>
                    <a:pt x="645032" y="336840"/>
                    <a:pt x="662409" y="330418"/>
                  </a:cubicBezTo>
                  <a:cubicBezTo>
                    <a:pt x="756094" y="342506"/>
                    <a:pt x="849779" y="359128"/>
                    <a:pt x="942331" y="371216"/>
                  </a:cubicBezTo>
                  <a:cubicBezTo>
                    <a:pt x="1134613" y="396904"/>
                    <a:pt x="1132724" y="94316"/>
                    <a:pt x="942331" y="69005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5807568-2465-437D-8FB4-1A80A092E80E}"/>
                </a:ext>
              </a:extLst>
            </p:cNvPr>
            <p:cNvSpPr/>
            <p:nvPr/>
          </p:nvSpPr>
          <p:spPr>
            <a:xfrm>
              <a:off x="9617774" y="6248735"/>
              <a:ext cx="148083" cy="11464"/>
            </a:xfrm>
            <a:custGeom>
              <a:avLst/>
              <a:gdLst>
                <a:gd name="connsiteX0" fmla="*/ 0 w 148083"/>
                <a:gd name="connsiteY0" fmla="*/ 11465 h 11464"/>
                <a:gd name="connsiteX1" fmla="*/ 0 w 148083"/>
                <a:gd name="connsiteY1" fmla="*/ 7687 h 11464"/>
                <a:gd name="connsiteX2" fmla="*/ 14733 w 148083"/>
                <a:gd name="connsiteY2" fmla="*/ 1265 h 11464"/>
                <a:gd name="connsiteX3" fmla="*/ 141661 w 148083"/>
                <a:gd name="connsiteY3" fmla="*/ 2776 h 11464"/>
                <a:gd name="connsiteX4" fmla="*/ 148083 w 148083"/>
                <a:gd name="connsiteY4" fmla="*/ 7687 h 11464"/>
                <a:gd name="connsiteX5" fmla="*/ 148083 w 148083"/>
                <a:gd name="connsiteY5" fmla="*/ 11465 h 11464"/>
                <a:gd name="connsiteX6" fmla="*/ 0 w 148083"/>
                <a:gd name="connsiteY6" fmla="*/ 11465 h 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83" h="11464">
                  <a:moveTo>
                    <a:pt x="0" y="11465"/>
                  </a:moveTo>
                  <a:cubicBezTo>
                    <a:pt x="0" y="10331"/>
                    <a:pt x="0" y="8820"/>
                    <a:pt x="0" y="7687"/>
                  </a:cubicBezTo>
                  <a:cubicBezTo>
                    <a:pt x="3778" y="2776"/>
                    <a:pt x="9066" y="1265"/>
                    <a:pt x="14733" y="1265"/>
                  </a:cubicBezTo>
                  <a:cubicBezTo>
                    <a:pt x="57042" y="887"/>
                    <a:pt x="99352" y="-2135"/>
                    <a:pt x="141661" y="2776"/>
                  </a:cubicBezTo>
                  <a:cubicBezTo>
                    <a:pt x="144306" y="3909"/>
                    <a:pt x="146572" y="5421"/>
                    <a:pt x="148083" y="7687"/>
                  </a:cubicBezTo>
                  <a:cubicBezTo>
                    <a:pt x="148083" y="8820"/>
                    <a:pt x="148083" y="9953"/>
                    <a:pt x="148083" y="11465"/>
                  </a:cubicBezTo>
                  <a:cubicBezTo>
                    <a:pt x="98596" y="11465"/>
                    <a:pt x="49487" y="11465"/>
                    <a:pt x="0" y="11465"/>
                  </a:cubicBezTo>
                  <a:close/>
                </a:path>
              </a:pathLst>
            </a:custGeom>
            <a:solidFill>
              <a:srgbClr val="E4DB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453C615-25EF-4D4A-BB9E-F028FC5BB75E}"/>
                </a:ext>
              </a:extLst>
            </p:cNvPr>
            <p:cNvSpPr/>
            <p:nvPr/>
          </p:nvSpPr>
          <p:spPr>
            <a:xfrm>
              <a:off x="8305802" y="5337324"/>
              <a:ext cx="12325" cy="80841"/>
            </a:xfrm>
            <a:custGeom>
              <a:avLst/>
              <a:gdLst>
                <a:gd name="connsiteX0" fmla="*/ 3778 w 12325"/>
                <a:gd name="connsiteY0" fmla="*/ 80841 h 80841"/>
                <a:gd name="connsiteX1" fmla="*/ 1889 w 12325"/>
                <a:gd name="connsiteY1" fmla="*/ 80841 h 80841"/>
                <a:gd name="connsiteX2" fmla="*/ 0 w 12325"/>
                <a:gd name="connsiteY2" fmla="*/ 80464 h 80841"/>
                <a:gd name="connsiteX3" fmla="*/ 0 w 12325"/>
                <a:gd name="connsiteY3" fmla="*/ 0 h 80841"/>
                <a:gd name="connsiteX4" fmla="*/ 4155 w 12325"/>
                <a:gd name="connsiteY4" fmla="*/ 0 h 80841"/>
                <a:gd name="connsiteX5" fmla="*/ 3778 w 12325"/>
                <a:gd name="connsiteY5" fmla="*/ 80841 h 8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25" h="80841">
                  <a:moveTo>
                    <a:pt x="3778" y="80841"/>
                  </a:moveTo>
                  <a:lnTo>
                    <a:pt x="1889" y="80841"/>
                  </a:lnTo>
                  <a:lnTo>
                    <a:pt x="0" y="80464"/>
                  </a:lnTo>
                  <a:cubicBezTo>
                    <a:pt x="0" y="53642"/>
                    <a:pt x="0" y="26821"/>
                    <a:pt x="0" y="0"/>
                  </a:cubicBezTo>
                  <a:cubicBezTo>
                    <a:pt x="1511" y="0"/>
                    <a:pt x="2644" y="0"/>
                    <a:pt x="4155" y="0"/>
                  </a:cubicBezTo>
                  <a:cubicBezTo>
                    <a:pt x="14733" y="26821"/>
                    <a:pt x="15488" y="54020"/>
                    <a:pt x="3778" y="80841"/>
                  </a:cubicBezTo>
                  <a:close/>
                </a:path>
              </a:pathLst>
            </a:custGeom>
            <a:solidFill>
              <a:srgbClr val="DCC6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F04CF59E-96A3-4118-AD57-5E22828EFCCC}"/>
                </a:ext>
              </a:extLst>
            </p:cNvPr>
            <p:cNvSpPr/>
            <p:nvPr/>
          </p:nvSpPr>
          <p:spPr>
            <a:xfrm>
              <a:off x="8521029" y="4746462"/>
              <a:ext cx="695182" cy="657820"/>
            </a:xfrm>
            <a:custGeom>
              <a:avLst/>
              <a:gdLst>
                <a:gd name="connsiteX0" fmla="*/ 5009 w 695182"/>
                <a:gd name="connsiteY0" fmla="*/ 213853 h 657820"/>
                <a:gd name="connsiteX1" fmla="*/ 4631 w 695182"/>
                <a:gd name="connsiteY1" fmla="*/ 99013 h 657820"/>
                <a:gd name="connsiteX2" fmla="*/ 11808 w 695182"/>
                <a:gd name="connsiteY2" fmla="*/ 115257 h 657820"/>
                <a:gd name="connsiteX3" fmla="*/ 23519 w 695182"/>
                <a:gd name="connsiteY3" fmla="*/ 97124 h 657820"/>
                <a:gd name="connsiteX4" fmla="*/ 34852 w 695182"/>
                <a:gd name="connsiteY4" fmla="*/ 86925 h 657820"/>
                <a:gd name="connsiteX5" fmla="*/ 49207 w 695182"/>
                <a:gd name="connsiteY5" fmla="*/ 100902 h 657820"/>
                <a:gd name="connsiteX6" fmla="*/ 51096 w 695182"/>
                <a:gd name="connsiteY6" fmla="*/ 121679 h 657820"/>
                <a:gd name="connsiteX7" fmla="*/ 55251 w 695182"/>
                <a:gd name="connsiteY7" fmla="*/ 156811 h 657820"/>
                <a:gd name="connsiteX8" fmla="*/ 58651 w 695182"/>
                <a:gd name="connsiteY8" fmla="*/ 161344 h 657820"/>
                <a:gd name="connsiteX9" fmla="*/ 64318 w 695182"/>
                <a:gd name="connsiteY9" fmla="*/ 156811 h 657820"/>
                <a:gd name="connsiteX10" fmla="*/ 63184 w 695182"/>
                <a:gd name="connsiteY10" fmla="*/ 140567 h 657820"/>
                <a:gd name="connsiteX11" fmla="*/ 59784 w 695182"/>
                <a:gd name="connsiteY11" fmla="*/ 116013 h 657820"/>
                <a:gd name="connsiteX12" fmla="*/ 91516 w 695182"/>
                <a:gd name="connsiteY12" fmla="*/ 115257 h 657820"/>
                <a:gd name="connsiteX13" fmla="*/ 61295 w 695182"/>
                <a:gd name="connsiteY13" fmla="*/ 95236 h 657820"/>
                <a:gd name="connsiteX14" fmla="*/ 52985 w 695182"/>
                <a:gd name="connsiteY14" fmla="*/ 84280 h 657820"/>
                <a:gd name="connsiteX15" fmla="*/ 64695 w 695182"/>
                <a:gd name="connsiteY15" fmla="*/ 74836 h 657820"/>
                <a:gd name="connsiteX16" fmla="*/ 101716 w 695182"/>
                <a:gd name="connsiteY16" fmla="*/ 80125 h 657820"/>
                <a:gd name="connsiteX17" fmla="*/ 125137 w 695182"/>
                <a:gd name="connsiteY17" fmla="*/ 92591 h 657820"/>
                <a:gd name="connsiteX18" fmla="*/ 129293 w 695182"/>
                <a:gd name="connsiteY18" fmla="*/ 102791 h 657820"/>
                <a:gd name="connsiteX19" fmla="*/ 138737 w 695182"/>
                <a:gd name="connsiteY19" fmla="*/ 93347 h 657820"/>
                <a:gd name="connsiteX20" fmla="*/ 144781 w 695182"/>
                <a:gd name="connsiteY20" fmla="*/ 85036 h 657820"/>
                <a:gd name="connsiteX21" fmla="*/ 155359 w 695182"/>
                <a:gd name="connsiteY21" fmla="*/ 89947 h 657820"/>
                <a:gd name="connsiteX22" fmla="*/ 173113 w 695182"/>
                <a:gd name="connsiteY22" fmla="*/ 95991 h 657820"/>
                <a:gd name="connsiteX23" fmla="*/ 178402 w 695182"/>
                <a:gd name="connsiteY23" fmla="*/ 80881 h 657820"/>
                <a:gd name="connsiteX24" fmla="*/ 217690 w 695182"/>
                <a:gd name="connsiteY24" fmla="*/ 63126 h 657820"/>
                <a:gd name="connsiteX25" fmla="*/ 214667 w 695182"/>
                <a:gd name="connsiteY25" fmla="*/ 82014 h 657820"/>
                <a:gd name="connsiteX26" fmla="*/ 252066 w 695182"/>
                <a:gd name="connsiteY26" fmla="*/ 105435 h 657820"/>
                <a:gd name="connsiteX27" fmla="*/ 253577 w 695182"/>
                <a:gd name="connsiteY27" fmla="*/ 72948 h 657820"/>
                <a:gd name="connsiteX28" fmla="*/ 277754 w 695182"/>
                <a:gd name="connsiteY28" fmla="*/ 79369 h 657820"/>
                <a:gd name="connsiteX29" fmla="*/ 273976 w 695182"/>
                <a:gd name="connsiteY29" fmla="*/ 72948 h 657820"/>
                <a:gd name="connsiteX30" fmla="*/ 263777 w 695182"/>
                <a:gd name="connsiteY30" fmla="*/ 58970 h 657820"/>
                <a:gd name="connsiteX31" fmla="*/ 277376 w 695182"/>
                <a:gd name="connsiteY31" fmla="*/ 44993 h 657820"/>
                <a:gd name="connsiteX32" fmla="*/ 291353 w 695182"/>
                <a:gd name="connsiteY32" fmla="*/ 28749 h 657820"/>
                <a:gd name="connsiteX33" fmla="*/ 327619 w 695182"/>
                <a:gd name="connsiteY33" fmla="*/ 39 h 657820"/>
                <a:gd name="connsiteX34" fmla="*/ 336307 w 695182"/>
                <a:gd name="connsiteY34" fmla="*/ 7972 h 657820"/>
                <a:gd name="connsiteX35" fmla="*/ 338196 w 695182"/>
                <a:gd name="connsiteY35" fmla="*/ 20438 h 657820"/>
                <a:gd name="connsiteX36" fmla="*/ 362751 w 695182"/>
                <a:gd name="connsiteY36" fmla="*/ 36682 h 657820"/>
                <a:gd name="connsiteX37" fmla="*/ 372950 w 695182"/>
                <a:gd name="connsiteY37" fmla="*/ 34416 h 657820"/>
                <a:gd name="connsiteX38" fmla="*/ 396372 w 695182"/>
                <a:gd name="connsiteY38" fmla="*/ 51415 h 657820"/>
                <a:gd name="connsiteX39" fmla="*/ 413371 w 695182"/>
                <a:gd name="connsiteY39" fmla="*/ 43104 h 657820"/>
                <a:gd name="connsiteX40" fmla="*/ 439815 w 695182"/>
                <a:gd name="connsiteY40" fmla="*/ 54437 h 657820"/>
                <a:gd name="connsiteX41" fmla="*/ 428859 w 695182"/>
                <a:gd name="connsiteY41" fmla="*/ 75970 h 657820"/>
                <a:gd name="connsiteX42" fmla="*/ 420171 w 695182"/>
                <a:gd name="connsiteY42" fmla="*/ 81636 h 657820"/>
                <a:gd name="connsiteX43" fmla="*/ 409216 w 695182"/>
                <a:gd name="connsiteY43" fmla="*/ 83525 h 657820"/>
                <a:gd name="connsiteX44" fmla="*/ 420171 w 695182"/>
                <a:gd name="connsiteY44" fmla="*/ 81636 h 657820"/>
                <a:gd name="connsiteX45" fmla="*/ 452281 w 695182"/>
                <a:gd name="connsiteY45" fmla="*/ 93725 h 657820"/>
                <a:gd name="connsiteX46" fmla="*/ 466258 w 695182"/>
                <a:gd name="connsiteY46" fmla="*/ 83903 h 657820"/>
                <a:gd name="connsiteX47" fmla="*/ 505168 w 695182"/>
                <a:gd name="connsiteY47" fmla="*/ 50659 h 657820"/>
                <a:gd name="connsiteX48" fmla="*/ 528589 w 695182"/>
                <a:gd name="connsiteY48" fmla="*/ 34416 h 657820"/>
                <a:gd name="connsiteX49" fmla="*/ 537278 w 695182"/>
                <a:gd name="connsiteY49" fmla="*/ 29127 h 657820"/>
                <a:gd name="connsiteX50" fmla="*/ 554655 w 695182"/>
                <a:gd name="connsiteY50" fmla="*/ 35927 h 657820"/>
                <a:gd name="connsiteX51" fmla="*/ 589409 w 695182"/>
                <a:gd name="connsiteY51" fmla="*/ 48393 h 657820"/>
                <a:gd name="connsiteX52" fmla="*/ 576565 w 695182"/>
                <a:gd name="connsiteY52" fmla="*/ 30638 h 657820"/>
                <a:gd name="connsiteX53" fmla="*/ 581854 w 695182"/>
                <a:gd name="connsiteY53" fmla="*/ 15527 h 657820"/>
                <a:gd name="connsiteX54" fmla="*/ 595075 w 695182"/>
                <a:gd name="connsiteY54" fmla="*/ 18172 h 657820"/>
                <a:gd name="connsiteX55" fmla="*/ 611319 w 695182"/>
                <a:gd name="connsiteY55" fmla="*/ 27616 h 657820"/>
                <a:gd name="connsiteX56" fmla="*/ 622274 w 695182"/>
                <a:gd name="connsiteY56" fmla="*/ 46126 h 657820"/>
                <a:gd name="connsiteX57" fmla="*/ 633229 w 695182"/>
                <a:gd name="connsiteY57" fmla="*/ 64259 h 657820"/>
                <a:gd name="connsiteX58" fmla="*/ 658917 w 695182"/>
                <a:gd name="connsiteY58" fmla="*/ 50282 h 657820"/>
                <a:gd name="connsiteX59" fmla="*/ 695183 w 695182"/>
                <a:gd name="connsiteY59" fmla="*/ 52926 h 657820"/>
                <a:gd name="connsiteX60" fmla="*/ 670628 w 695182"/>
                <a:gd name="connsiteY60" fmla="*/ 77103 h 657820"/>
                <a:gd name="connsiteX61" fmla="*/ 660428 w 695182"/>
                <a:gd name="connsiteY61" fmla="*/ 85036 h 657820"/>
                <a:gd name="connsiteX62" fmla="*/ 673650 w 695182"/>
                <a:gd name="connsiteY62" fmla="*/ 77481 h 657820"/>
                <a:gd name="connsiteX63" fmla="*/ 680828 w 695182"/>
                <a:gd name="connsiteY63" fmla="*/ 113368 h 657820"/>
                <a:gd name="connsiteX64" fmla="*/ 676295 w 695182"/>
                <a:gd name="connsiteY64" fmla="*/ 117524 h 657820"/>
                <a:gd name="connsiteX65" fmla="*/ 657029 w 695182"/>
                <a:gd name="connsiteY65" fmla="*/ 110346 h 657820"/>
                <a:gd name="connsiteX66" fmla="*/ 638896 w 695182"/>
                <a:gd name="connsiteY66" fmla="*/ 109968 h 657820"/>
                <a:gd name="connsiteX67" fmla="*/ 635118 w 695182"/>
                <a:gd name="connsiteY67" fmla="*/ 128479 h 657820"/>
                <a:gd name="connsiteX68" fmla="*/ 626430 w 695182"/>
                <a:gd name="connsiteY68" fmla="*/ 148500 h 657820"/>
                <a:gd name="connsiteX69" fmla="*/ 595075 w 695182"/>
                <a:gd name="connsiteY69" fmla="*/ 165122 h 657820"/>
                <a:gd name="connsiteX70" fmla="*/ 593942 w 695182"/>
                <a:gd name="connsiteY70" fmla="*/ 194210 h 657820"/>
                <a:gd name="connsiteX71" fmla="*/ 553899 w 695182"/>
                <a:gd name="connsiteY71" fmla="*/ 273918 h 657820"/>
                <a:gd name="connsiteX72" fmla="*/ 531233 w 695182"/>
                <a:gd name="connsiteY72" fmla="*/ 290539 h 657820"/>
                <a:gd name="connsiteX73" fmla="*/ 546722 w 695182"/>
                <a:gd name="connsiteY73" fmla="*/ 349848 h 657820"/>
                <a:gd name="connsiteX74" fmla="*/ 532367 w 695182"/>
                <a:gd name="connsiteY74" fmla="*/ 346826 h 657820"/>
                <a:gd name="connsiteX75" fmla="*/ 525567 w 695182"/>
                <a:gd name="connsiteY75" fmla="*/ 336249 h 657820"/>
                <a:gd name="connsiteX76" fmla="*/ 497612 w 695182"/>
                <a:gd name="connsiteY76" fmla="*/ 324916 h 657820"/>
                <a:gd name="connsiteX77" fmla="*/ 491946 w 695182"/>
                <a:gd name="connsiteY77" fmla="*/ 345693 h 657820"/>
                <a:gd name="connsiteX78" fmla="*/ 490057 w 695182"/>
                <a:gd name="connsiteY78" fmla="*/ 354004 h 657820"/>
                <a:gd name="connsiteX79" fmla="*/ 487035 w 695182"/>
                <a:gd name="connsiteY79" fmla="*/ 376669 h 657820"/>
                <a:gd name="connsiteX80" fmla="*/ 457947 w 695182"/>
                <a:gd name="connsiteY80" fmla="*/ 397069 h 657820"/>
                <a:gd name="connsiteX81" fmla="*/ 429615 w 695182"/>
                <a:gd name="connsiteY81" fmla="*/ 417468 h 657820"/>
                <a:gd name="connsiteX82" fmla="*/ 413749 w 695182"/>
                <a:gd name="connsiteY82" fmla="*/ 442778 h 657820"/>
                <a:gd name="connsiteX83" fmla="*/ 405438 w 695182"/>
                <a:gd name="connsiteY83" fmla="*/ 448822 h 657820"/>
                <a:gd name="connsiteX84" fmla="*/ 388061 w 695182"/>
                <a:gd name="connsiteY84" fmla="*/ 459022 h 657820"/>
                <a:gd name="connsiteX85" fmla="*/ 379750 w 695182"/>
                <a:gd name="connsiteY85" fmla="*/ 434089 h 657820"/>
                <a:gd name="connsiteX86" fmla="*/ 392594 w 695182"/>
                <a:gd name="connsiteY86" fmla="*/ 408024 h 657820"/>
                <a:gd name="connsiteX87" fmla="*/ 416771 w 695182"/>
                <a:gd name="connsiteY87" fmla="*/ 376669 h 657820"/>
                <a:gd name="connsiteX88" fmla="*/ 418660 w 695182"/>
                <a:gd name="connsiteY88" fmla="*/ 363825 h 657820"/>
                <a:gd name="connsiteX89" fmla="*/ 412616 w 695182"/>
                <a:gd name="connsiteY89" fmla="*/ 344182 h 657820"/>
                <a:gd name="connsiteX90" fmla="*/ 428859 w 695182"/>
                <a:gd name="connsiteY90" fmla="*/ 348715 h 657820"/>
                <a:gd name="connsiteX91" fmla="*/ 445859 w 695182"/>
                <a:gd name="connsiteY91" fmla="*/ 349093 h 657820"/>
                <a:gd name="connsiteX92" fmla="*/ 406949 w 695182"/>
                <a:gd name="connsiteY92" fmla="*/ 327938 h 657820"/>
                <a:gd name="connsiteX93" fmla="*/ 400905 w 695182"/>
                <a:gd name="connsiteY93" fmla="*/ 315472 h 657820"/>
                <a:gd name="connsiteX94" fmla="*/ 407705 w 695182"/>
                <a:gd name="connsiteY94" fmla="*/ 309050 h 657820"/>
                <a:gd name="connsiteX95" fmla="*/ 469658 w 695182"/>
                <a:gd name="connsiteY95" fmla="*/ 273162 h 657820"/>
                <a:gd name="connsiteX96" fmla="*/ 441703 w 695182"/>
                <a:gd name="connsiteY96" fmla="*/ 275051 h 657820"/>
                <a:gd name="connsiteX97" fmla="*/ 414882 w 695182"/>
                <a:gd name="connsiteY97" fmla="*/ 289784 h 657820"/>
                <a:gd name="connsiteX98" fmla="*/ 391083 w 695182"/>
                <a:gd name="connsiteY98" fmla="*/ 313583 h 657820"/>
                <a:gd name="connsiteX99" fmla="*/ 381261 w 695182"/>
                <a:gd name="connsiteY99" fmla="*/ 318494 h 657820"/>
                <a:gd name="connsiteX100" fmla="*/ 382017 w 695182"/>
                <a:gd name="connsiteY100" fmla="*/ 303761 h 657820"/>
                <a:gd name="connsiteX101" fmla="*/ 378239 w 695182"/>
                <a:gd name="connsiteY101" fmla="*/ 335493 h 657820"/>
                <a:gd name="connsiteX102" fmla="*/ 367662 w 695182"/>
                <a:gd name="connsiteY102" fmla="*/ 349470 h 657820"/>
                <a:gd name="connsiteX103" fmla="*/ 361995 w 695182"/>
                <a:gd name="connsiteY103" fmla="*/ 338138 h 657820"/>
                <a:gd name="connsiteX104" fmla="*/ 351796 w 695182"/>
                <a:gd name="connsiteY104" fmla="*/ 327938 h 657820"/>
                <a:gd name="connsiteX105" fmla="*/ 328752 w 695182"/>
                <a:gd name="connsiteY105" fmla="*/ 283740 h 657820"/>
                <a:gd name="connsiteX106" fmla="*/ 335930 w 695182"/>
                <a:gd name="connsiteY106" fmla="*/ 258052 h 657820"/>
                <a:gd name="connsiteX107" fmla="*/ 344240 w 695182"/>
                <a:gd name="connsiteY107" fmla="*/ 226697 h 657820"/>
                <a:gd name="connsiteX108" fmla="*/ 349529 w 695182"/>
                <a:gd name="connsiteY108" fmla="*/ 206298 h 657820"/>
                <a:gd name="connsiteX109" fmla="*/ 355573 w 695182"/>
                <a:gd name="connsiteY109" fmla="*/ 190432 h 657820"/>
                <a:gd name="connsiteX110" fmla="*/ 360484 w 695182"/>
                <a:gd name="connsiteY110" fmla="*/ 168522 h 657820"/>
                <a:gd name="connsiteX111" fmla="*/ 355573 w 695182"/>
                <a:gd name="connsiteY111" fmla="*/ 146989 h 657820"/>
                <a:gd name="connsiteX112" fmla="*/ 349151 w 695182"/>
                <a:gd name="connsiteY112" fmla="*/ 132256 h 657820"/>
                <a:gd name="connsiteX113" fmla="*/ 352929 w 695182"/>
                <a:gd name="connsiteY113" fmla="*/ 99769 h 657820"/>
                <a:gd name="connsiteX114" fmla="*/ 335552 w 695182"/>
                <a:gd name="connsiteY114" fmla="*/ 70303 h 657820"/>
                <a:gd name="connsiteX115" fmla="*/ 309108 w 695182"/>
                <a:gd name="connsiteY115" fmla="*/ 95991 h 657820"/>
                <a:gd name="connsiteX116" fmla="*/ 307219 w 695182"/>
                <a:gd name="connsiteY116" fmla="*/ 112613 h 657820"/>
                <a:gd name="connsiteX117" fmla="*/ 286442 w 695182"/>
                <a:gd name="connsiteY117" fmla="*/ 138678 h 657820"/>
                <a:gd name="connsiteX118" fmla="*/ 269443 w 695182"/>
                <a:gd name="connsiteY118" fmla="*/ 169277 h 657820"/>
                <a:gd name="connsiteX119" fmla="*/ 263399 w 695182"/>
                <a:gd name="connsiteY119" fmla="*/ 183632 h 657820"/>
                <a:gd name="connsiteX120" fmla="*/ 238467 w 695182"/>
                <a:gd name="connsiteY120" fmla="*/ 209320 h 657820"/>
                <a:gd name="connsiteX121" fmla="*/ 241111 w 695182"/>
                <a:gd name="connsiteY121" fmla="*/ 228964 h 657820"/>
                <a:gd name="connsiteX122" fmla="*/ 256221 w 695182"/>
                <a:gd name="connsiteY122" fmla="*/ 239919 h 657820"/>
                <a:gd name="connsiteX123" fmla="*/ 241111 w 695182"/>
                <a:gd name="connsiteY123" fmla="*/ 261074 h 657820"/>
                <a:gd name="connsiteX124" fmla="*/ 232422 w 695182"/>
                <a:gd name="connsiteY124" fmla="*/ 281095 h 657820"/>
                <a:gd name="connsiteX125" fmla="*/ 236955 w 695182"/>
                <a:gd name="connsiteY125" fmla="*/ 296961 h 657820"/>
                <a:gd name="connsiteX126" fmla="*/ 247533 w 695182"/>
                <a:gd name="connsiteY126" fmla="*/ 312450 h 657820"/>
                <a:gd name="connsiteX127" fmla="*/ 247155 w 695182"/>
                <a:gd name="connsiteY127" fmla="*/ 329827 h 657820"/>
                <a:gd name="connsiteX128" fmla="*/ 297775 w 695182"/>
                <a:gd name="connsiteY128" fmla="*/ 315472 h 657820"/>
                <a:gd name="connsiteX129" fmla="*/ 311753 w 695182"/>
                <a:gd name="connsiteY129" fmla="*/ 317738 h 657820"/>
                <a:gd name="connsiteX130" fmla="*/ 351796 w 695182"/>
                <a:gd name="connsiteY130" fmla="*/ 326805 h 657820"/>
                <a:gd name="connsiteX131" fmla="*/ 358218 w 695182"/>
                <a:gd name="connsiteY131" fmla="*/ 332093 h 657820"/>
                <a:gd name="connsiteX132" fmla="*/ 388439 w 695182"/>
                <a:gd name="connsiteY132" fmla="*/ 371003 h 657820"/>
                <a:gd name="connsiteX133" fmla="*/ 388061 w 695182"/>
                <a:gd name="connsiteY133" fmla="*/ 392158 h 657820"/>
                <a:gd name="connsiteX134" fmla="*/ 360106 w 695182"/>
                <a:gd name="connsiteY134" fmla="*/ 405002 h 657820"/>
                <a:gd name="connsiteX135" fmla="*/ 378617 w 695182"/>
                <a:gd name="connsiteY135" fmla="*/ 413690 h 657820"/>
                <a:gd name="connsiteX136" fmla="*/ 380128 w 695182"/>
                <a:gd name="connsiteY136" fmla="*/ 434467 h 657820"/>
                <a:gd name="connsiteX137" fmla="*/ 363884 w 695182"/>
                <a:gd name="connsiteY137" fmla="*/ 456378 h 657820"/>
                <a:gd name="connsiteX138" fmla="*/ 348018 w 695182"/>
                <a:gd name="connsiteY138" fmla="*/ 486976 h 657820"/>
                <a:gd name="connsiteX139" fmla="*/ 327241 w 695182"/>
                <a:gd name="connsiteY139" fmla="*/ 519842 h 657820"/>
                <a:gd name="connsiteX140" fmla="*/ 307219 w 695182"/>
                <a:gd name="connsiteY140" fmla="*/ 546663 h 657820"/>
                <a:gd name="connsiteX141" fmla="*/ 264910 w 695182"/>
                <a:gd name="connsiteY141" fmla="*/ 533441 h 657820"/>
                <a:gd name="connsiteX142" fmla="*/ 234689 w 695182"/>
                <a:gd name="connsiteY142" fmla="*/ 550819 h 657820"/>
                <a:gd name="connsiteX143" fmla="*/ 222223 w 695182"/>
                <a:gd name="connsiteY143" fmla="*/ 562529 h 657820"/>
                <a:gd name="connsiteX144" fmla="*/ 205601 w 695182"/>
                <a:gd name="connsiteY144" fmla="*/ 591617 h 657820"/>
                <a:gd name="connsiteX145" fmla="*/ 178024 w 695182"/>
                <a:gd name="connsiteY145" fmla="*/ 594261 h 657820"/>
                <a:gd name="connsiteX146" fmla="*/ 208245 w 695182"/>
                <a:gd name="connsiteY146" fmla="*/ 655459 h 657820"/>
                <a:gd name="connsiteX147" fmla="*/ 199557 w 695182"/>
                <a:gd name="connsiteY147" fmla="*/ 657726 h 657820"/>
                <a:gd name="connsiteX148" fmla="*/ 168580 w 695182"/>
                <a:gd name="connsiteY148" fmla="*/ 639593 h 657820"/>
                <a:gd name="connsiteX149" fmla="*/ 131559 w 695182"/>
                <a:gd name="connsiteY149" fmla="*/ 645637 h 657820"/>
                <a:gd name="connsiteX150" fmla="*/ 102849 w 695182"/>
                <a:gd name="connsiteY150" fmla="*/ 642993 h 657820"/>
                <a:gd name="connsiteX151" fmla="*/ 104360 w 695182"/>
                <a:gd name="connsiteY151" fmla="*/ 614660 h 657820"/>
                <a:gd name="connsiteX152" fmla="*/ 107005 w 695182"/>
                <a:gd name="connsiteY152" fmla="*/ 598794 h 657820"/>
                <a:gd name="connsiteX153" fmla="*/ 110027 w 695182"/>
                <a:gd name="connsiteY153" fmla="*/ 576129 h 657820"/>
                <a:gd name="connsiteX154" fmla="*/ 117582 w 695182"/>
                <a:gd name="connsiteY154" fmla="*/ 552707 h 657820"/>
                <a:gd name="connsiteX155" fmla="*/ 120604 w 695182"/>
                <a:gd name="connsiteY155" fmla="*/ 534575 h 657820"/>
                <a:gd name="connsiteX156" fmla="*/ 124382 w 695182"/>
                <a:gd name="connsiteY156" fmla="*/ 503220 h 657820"/>
                <a:gd name="connsiteX157" fmla="*/ 129671 w 695182"/>
                <a:gd name="connsiteY157" fmla="*/ 490376 h 657820"/>
                <a:gd name="connsiteX158" fmla="*/ 154981 w 695182"/>
                <a:gd name="connsiteY158" fmla="*/ 487354 h 657820"/>
                <a:gd name="connsiteX159" fmla="*/ 147048 w 695182"/>
                <a:gd name="connsiteY159" fmla="*/ 416335 h 657820"/>
                <a:gd name="connsiteX160" fmla="*/ 124760 w 695182"/>
                <a:gd name="connsiteY160" fmla="*/ 387625 h 657820"/>
                <a:gd name="connsiteX161" fmla="*/ 107005 w 695182"/>
                <a:gd name="connsiteY161" fmla="*/ 381580 h 657820"/>
                <a:gd name="connsiteX162" fmla="*/ 117582 w 695182"/>
                <a:gd name="connsiteY162" fmla="*/ 355137 h 657820"/>
                <a:gd name="connsiteX163" fmla="*/ 123626 w 695182"/>
                <a:gd name="connsiteY163" fmla="*/ 346071 h 657820"/>
                <a:gd name="connsiteX164" fmla="*/ 124760 w 695182"/>
                <a:gd name="connsiteY164" fmla="*/ 321894 h 657820"/>
                <a:gd name="connsiteX165" fmla="*/ 100961 w 695182"/>
                <a:gd name="connsiteY165" fmla="*/ 311316 h 657820"/>
                <a:gd name="connsiteX166" fmla="*/ 76784 w 695182"/>
                <a:gd name="connsiteY166" fmla="*/ 304517 h 657820"/>
                <a:gd name="connsiteX167" fmla="*/ 80939 w 695182"/>
                <a:gd name="connsiteY167" fmla="*/ 289406 h 657820"/>
                <a:gd name="connsiteX168" fmla="*/ 90383 w 695182"/>
                <a:gd name="connsiteY168" fmla="*/ 281851 h 657820"/>
                <a:gd name="connsiteX169" fmla="*/ 79050 w 695182"/>
                <a:gd name="connsiteY169" fmla="*/ 279584 h 657820"/>
                <a:gd name="connsiteX170" fmla="*/ 43541 w 695182"/>
                <a:gd name="connsiteY170" fmla="*/ 260318 h 657820"/>
                <a:gd name="connsiteX171" fmla="*/ 48829 w 695182"/>
                <a:gd name="connsiteY171" fmla="*/ 249741 h 657820"/>
                <a:gd name="connsiteX172" fmla="*/ 66206 w 695182"/>
                <a:gd name="connsiteY172" fmla="*/ 199876 h 657820"/>
                <a:gd name="connsiteX173" fmla="*/ 44296 w 695182"/>
                <a:gd name="connsiteY173" fmla="*/ 213853 h 657820"/>
                <a:gd name="connsiteX174" fmla="*/ 28430 w 695182"/>
                <a:gd name="connsiteY174" fmla="*/ 198365 h 657820"/>
                <a:gd name="connsiteX175" fmla="*/ 16342 w 695182"/>
                <a:gd name="connsiteY175" fmla="*/ 200632 h 657820"/>
                <a:gd name="connsiteX176" fmla="*/ 9920 w 695182"/>
                <a:gd name="connsiteY176" fmla="*/ 218386 h 657820"/>
                <a:gd name="connsiteX177" fmla="*/ 5009 w 695182"/>
                <a:gd name="connsiteY177" fmla="*/ 213853 h 65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695182" h="657820">
                  <a:moveTo>
                    <a:pt x="5009" y="213853"/>
                  </a:moveTo>
                  <a:cubicBezTo>
                    <a:pt x="2742" y="175699"/>
                    <a:pt x="-4813" y="137545"/>
                    <a:pt x="4631" y="99013"/>
                  </a:cubicBezTo>
                  <a:cubicBezTo>
                    <a:pt x="11053" y="102413"/>
                    <a:pt x="8031" y="110346"/>
                    <a:pt x="11808" y="115257"/>
                  </a:cubicBezTo>
                  <a:cubicBezTo>
                    <a:pt x="17097" y="109591"/>
                    <a:pt x="19364" y="102791"/>
                    <a:pt x="23519" y="97124"/>
                  </a:cubicBezTo>
                  <a:cubicBezTo>
                    <a:pt x="26541" y="92969"/>
                    <a:pt x="27297" y="85036"/>
                    <a:pt x="34852" y="86925"/>
                  </a:cubicBezTo>
                  <a:cubicBezTo>
                    <a:pt x="41652" y="88814"/>
                    <a:pt x="47696" y="92591"/>
                    <a:pt x="49207" y="100902"/>
                  </a:cubicBezTo>
                  <a:cubicBezTo>
                    <a:pt x="50340" y="107702"/>
                    <a:pt x="52607" y="115257"/>
                    <a:pt x="51096" y="121679"/>
                  </a:cubicBezTo>
                  <a:cubicBezTo>
                    <a:pt x="47696" y="134523"/>
                    <a:pt x="59407" y="144723"/>
                    <a:pt x="55251" y="156811"/>
                  </a:cubicBezTo>
                  <a:cubicBezTo>
                    <a:pt x="54496" y="158700"/>
                    <a:pt x="56384" y="160967"/>
                    <a:pt x="58651" y="161344"/>
                  </a:cubicBezTo>
                  <a:cubicBezTo>
                    <a:pt x="62051" y="162100"/>
                    <a:pt x="63940" y="159833"/>
                    <a:pt x="64318" y="156811"/>
                  </a:cubicBezTo>
                  <a:cubicBezTo>
                    <a:pt x="65073" y="151522"/>
                    <a:pt x="67340" y="145478"/>
                    <a:pt x="63184" y="140567"/>
                  </a:cubicBezTo>
                  <a:cubicBezTo>
                    <a:pt x="57140" y="133012"/>
                    <a:pt x="52607" y="124701"/>
                    <a:pt x="59784" y="116013"/>
                  </a:cubicBezTo>
                  <a:cubicBezTo>
                    <a:pt x="68095" y="106191"/>
                    <a:pt x="78295" y="108457"/>
                    <a:pt x="91516" y="115257"/>
                  </a:cubicBezTo>
                  <a:cubicBezTo>
                    <a:pt x="81317" y="104302"/>
                    <a:pt x="71495" y="99769"/>
                    <a:pt x="61295" y="95236"/>
                  </a:cubicBezTo>
                  <a:cubicBezTo>
                    <a:pt x="56384" y="92969"/>
                    <a:pt x="52607" y="90325"/>
                    <a:pt x="52985" y="84280"/>
                  </a:cubicBezTo>
                  <a:cubicBezTo>
                    <a:pt x="53362" y="76725"/>
                    <a:pt x="59784" y="77103"/>
                    <a:pt x="64695" y="74836"/>
                  </a:cubicBezTo>
                  <a:cubicBezTo>
                    <a:pt x="78673" y="68792"/>
                    <a:pt x="89250" y="80125"/>
                    <a:pt x="101716" y="80125"/>
                  </a:cubicBezTo>
                  <a:cubicBezTo>
                    <a:pt x="113427" y="77103"/>
                    <a:pt x="120604" y="82014"/>
                    <a:pt x="125137" y="92591"/>
                  </a:cubicBezTo>
                  <a:cubicBezTo>
                    <a:pt x="126649" y="95991"/>
                    <a:pt x="119471" y="102791"/>
                    <a:pt x="129293" y="102791"/>
                  </a:cubicBezTo>
                  <a:cubicBezTo>
                    <a:pt x="135715" y="102791"/>
                    <a:pt x="137604" y="98635"/>
                    <a:pt x="138737" y="93347"/>
                  </a:cubicBezTo>
                  <a:cubicBezTo>
                    <a:pt x="139492" y="89569"/>
                    <a:pt x="141381" y="86925"/>
                    <a:pt x="144781" y="85036"/>
                  </a:cubicBezTo>
                  <a:cubicBezTo>
                    <a:pt x="149314" y="84280"/>
                    <a:pt x="152336" y="86547"/>
                    <a:pt x="155359" y="89947"/>
                  </a:cubicBezTo>
                  <a:cubicBezTo>
                    <a:pt x="159892" y="96369"/>
                    <a:pt x="164803" y="99391"/>
                    <a:pt x="173113" y="95991"/>
                  </a:cubicBezTo>
                  <a:cubicBezTo>
                    <a:pt x="181802" y="92591"/>
                    <a:pt x="178402" y="87303"/>
                    <a:pt x="178402" y="80881"/>
                  </a:cubicBezTo>
                  <a:cubicBezTo>
                    <a:pt x="178780" y="68414"/>
                    <a:pt x="208245" y="55570"/>
                    <a:pt x="217690" y="63126"/>
                  </a:cubicBezTo>
                  <a:cubicBezTo>
                    <a:pt x="227134" y="70681"/>
                    <a:pt x="212779" y="74081"/>
                    <a:pt x="214667" y="82014"/>
                  </a:cubicBezTo>
                  <a:cubicBezTo>
                    <a:pt x="231289" y="78236"/>
                    <a:pt x="240733" y="89947"/>
                    <a:pt x="252066" y="105435"/>
                  </a:cubicBezTo>
                  <a:cubicBezTo>
                    <a:pt x="252822" y="91836"/>
                    <a:pt x="239978" y="80881"/>
                    <a:pt x="253577" y="72948"/>
                  </a:cubicBezTo>
                  <a:cubicBezTo>
                    <a:pt x="263399" y="67281"/>
                    <a:pt x="270576" y="74081"/>
                    <a:pt x="277754" y="79369"/>
                  </a:cubicBezTo>
                  <a:cubicBezTo>
                    <a:pt x="278509" y="75970"/>
                    <a:pt x="275865" y="73703"/>
                    <a:pt x="273976" y="72948"/>
                  </a:cubicBezTo>
                  <a:cubicBezTo>
                    <a:pt x="267932" y="70303"/>
                    <a:pt x="262643" y="66903"/>
                    <a:pt x="263777" y="58970"/>
                  </a:cubicBezTo>
                  <a:cubicBezTo>
                    <a:pt x="264910" y="50659"/>
                    <a:pt x="270199" y="47260"/>
                    <a:pt x="277376" y="44993"/>
                  </a:cubicBezTo>
                  <a:cubicBezTo>
                    <a:pt x="284931" y="42726"/>
                    <a:pt x="297775" y="45371"/>
                    <a:pt x="291353" y="28749"/>
                  </a:cubicBezTo>
                  <a:cubicBezTo>
                    <a:pt x="289087" y="22705"/>
                    <a:pt x="320441" y="-1094"/>
                    <a:pt x="327619" y="39"/>
                  </a:cubicBezTo>
                  <a:cubicBezTo>
                    <a:pt x="332152" y="795"/>
                    <a:pt x="335174" y="3817"/>
                    <a:pt x="336307" y="7972"/>
                  </a:cubicBezTo>
                  <a:cubicBezTo>
                    <a:pt x="337441" y="12128"/>
                    <a:pt x="337818" y="16283"/>
                    <a:pt x="338196" y="20438"/>
                  </a:cubicBezTo>
                  <a:cubicBezTo>
                    <a:pt x="338952" y="37438"/>
                    <a:pt x="345751" y="44238"/>
                    <a:pt x="362751" y="36682"/>
                  </a:cubicBezTo>
                  <a:cubicBezTo>
                    <a:pt x="365773" y="35171"/>
                    <a:pt x="369550" y="35549"/>
                    <a:pt x="372950" y="34416"/>
                  </a:cubicBezTo>
                  <a:cubicBezTo>
                    <a:pt x="393727" y="28749"/>
                    <a:pt x="394483" y="29505"/>
                    <a:pt x="396372" y="51415"/>
                  </a:cubicBezTo>
                  <a:cubicBezTo>
                    <a:pt x="401660" y="48015"/>
                    <a:pt x="407705" y="45749"/>
                    <a:pt x="413371" y="43104"/>
                  </a:cubicBezTo>
                  <a:cubicBezTo>
                    <a:pt x="426593" y="36304"/>
                    <a:pt x="433770" y="42726"/>
                    <a:pt x="439815" y="54437"/>
                  </a:cubicBezTo>
                  <a:cubicBezTo>
                    <a:pt x="446614" y="68037"/>
                    <a:pt x="439059" y="71814"/>
                    <a:pt x="428859" y="75970"/>
                  </a:cubicBezTo>
                  <a:cubicBezTo>
                    <a:pt x="425459" y="77103"/>
                    <a:pt x="422815" y="79747"/>
                    <a:pt x="420171" y="81636"/>
                  </a:cubicBezTo>
                  <a:cubicBezTo>
                    <a:pt x="416771" y="84280"/>
                    <a:pt x="412993" y="83903"/>
                    <a:pt x="409216" y="83525"/>
                  </a:cubicBezTo>
                  <a:cubicBezTo>
                    <a:pt x="412993" y="83903"/>
                    <a:pt x="416771" y="84658"/>
                    <a:pt x="420171" y="81636"/>
                  </a:cubicBezTo>
                  <a:cubicBezTo>
                    <a:pt x="431881" y="82769"/>
                    <a:pt x="437548" y="98258"/>
                    <a:pt x="452281" y="93725"/>
                  </a:cubicBezTo>
                  <a:cubicBezTo>
                    <a:pt x="459080" y="91836"/>
                    <a:pt x="465880" y="90325"/>
                    <a:pt x="466258" y="83903"/>
                  </a:cubicBezTo>
                  <a:cubicBezTo>
                    <a:pt x="468147" y="59726"/>
                    <a:pt x="490057" y="56326"/>
                    <a:pt x="505168" y="50659"/>
                  </a:cubicBezTo>
                  <a:cubicBezTo>
                    <a:pt x="515745" y="46882"/>
                    <a:pt x="521789" y="40838"/>
                    <a:pt x="528589" y="34416"/>
                  </a:cubicBezTo>
                  <a:cubicBezTo>
                    <a:pt x="531233" y="31771"/>
                    <a:pt x="533878" y="29505"/>
                    <a:pt x="537278" y="29127"/>
                  </a:cubicBezTo>
                  <a:cubicBezTo>
                    <a:pt x="543700" y="29883"/>
                    <a:pt x="551255" y="31394"/>
                    <a:pt x="554655" y="35927"/>
                  </a:cubicBezTo>
                  <a:cubicBezTo>
                    <a:pt x="562965" y="47260"/>
                    <a:pt x="574676" y="47260"/>
                    <a:pt x="589409" y="48393"/>
                  </a:cubicBezTo>
                  <a:cubicBezTo>
                    <a:pt x="582609" y="43104"/>
                    <a:pt x="577320" y="37816"/>
                    <a:pt x="576565" y="30638"/>
                  </a:cubicBezTo>
                  <a:cubicBezTo>
                    <a:pt x="575809" y="24594"/>
                    <a:pt x="576565" y="19305"/>
                    <a:pt x="581854" y="15527"/>
                  </a:cubicBezTo>
                  <a:cubicBezTo>
                    <a:pt x="587142" y="11750"/>
                    <a:pt x="591298" y="14772"/>
                    <a:pt x="595075" y="18172"/>
                  </a:cubicBezTo>
                  <a:cubicBezTo>
                    <a:pt x="599986" y="22327"/>
                    <a:pt x="605275" y="25349"/>
                    <a:pt x="611319" y="27616"/>
                  </a:cubicBezTo>
                  <a:cubicBezTo>
                    <a:pt x="619252" y="31016"/>
                    <a:pt x="626430" y="33660"/>
                    <a:pt x="622274" y="46126"/>
                  </a:cubicBezTo>
                  <a:cubicBezTo>
                    <a:pt x="620386" y="52171"/>
                    <a:pt x="626052" y="60104"/>
                    <a:pt x="633229" y="64259"/>
                  </a:cubicBezTo>
                  <a:cubicBezTo>
                    <a:pt x="643429" y="62748"/>
                    <a:pt x="652873" y="62370"/>
                    <a:pt x="658917" y="50282"/>
                  </a:cubicBezTo>
                  <a:cubicBezTo>
                    <a:pt x="666095" y="36304"/>
                    <a:pt x="683472" y="38571"/>
                    <a:pt x="695183" y="52926"/>
                  </a:cubicBezTo>
                  <a:cubicBezTo>
                    <a:pt x="683850" y="57837"/>
                    <a:pt x="678561" y="68792"/>
                    <a:pt x="670628" y="77103"/>
                  </a:cubicBezTo>
                  <a:cubicBezTo>
                    <a:pt x="667606" y="79747"/>
                    <a:pt x="662317" y="79369"/>
                    <a:pt x="660428" y="85036"/>
                  </a:cubicBezTo>
                  <a:cubicBezTo>
                    <a:pt x="666095" y="83525"/>
                    <a:pt x="667228" y="75970"/>
                    <a:pt x="673650" y="77481"/>
                  </a:cubicBezTo>
                  <a:cubicBezTo>
                    <a:pt x="687250" y="87303"/>
                    <a:pt x="683472" y="100524"/>
                    <a:pt x="680828" y="113368"/>
                  </a:cubicBezTo>
                  <a:cubicBezTo>
                    <a:pt x="679694" y="115257"/>
                    <a:pt x="678183" y="116768"/>
                    <a:pt x="676295" y="117524"/>
                  </a:cubicBezTo>
                  <a:cubicBezTo>
                    <a:pt x="668739" y="118279"/>
                    <a:pt x="662695" y="114124"/>
                    <a:pt x="657029" y="110346"/>
                  </a:cubicBezTo>
                  <a:cubicBezTo>
                    <a:pt x="650984" y="106191"/>
                    <a:pt x="645696" y="102035"/>
                    <a:pt x="638896" y="109968"/>
                  </a:cubicBezTo>
                  <a:cubicBezTo>
                    <a:pt x="633985" y="115635"/>
                    <a:pt x="628696" y="119035"/>
                    <a:pt x="635118" y="128479"/>
                  </a:cubicBezTo>
                  <a:cubicBezTo>
                    <a:pt x="640407" y="136034"/>
                    <a:pt x="640407" y="145478"/>
                    <a:pt x="626430" y="148500"/>
                  </a:cubicBezTo>
                  <a:cubicBezTo>
                    <a:pt x="615852" y="151145"/>
                    <a:pt x="610186" y="163611"/>
                    <a:pt x="595075" y="165122"/>
                  </a:cubicBezTo>
                  <a:cubicBezTo>
                    <a:pt x="608675" y="177588"/>
                    <a:pt x="605275" y="183632"/>
                    <a:pt x="593942" y="194210"/>
                  </a:cubicBezTo>
                  <a:cubicBezTo>
                    <a:pt x="571654" y="215364"/>
                    <a:pt x="561832" y="244830"/>
                    <a:pt x="553899" y="273918"/>
                  </a:cubicBezTo>
                  <a:cubicBezTo>
                    <a:pt x="550499" y="285628"/>
                    <a:pt x="547099" y="296206"/>
                    <a:pt x="531233" y="290539"/>
                  </a:cubicBezTo>
                  <a:cubicBezTo>
                    <a:pt x="535766" y="310561"/>
                    <a:pt x="547099" y="328694"/>
                    <a:pt x="546722" y="349848"/>
                  </a:cubicBezTo>
                  <a:cubicBezTo>
                    <a:pt x="541055" y="353248"/>
                    <a:pt x="536144" y="352870"/>
                    <a:pt x="532367" y="346826"/>
                  </a:cubicBezTo>
                  <a:cubicBezTo>
                    <a:pt x="530100" y="343426"/>
                    <a:pt x="528589" y="339649"/>
                    <a:pt x="525567" y="336249"/>
                  </a:cubicBezTo>
                  <a:cubicBezTo>
                    <a:pt x="518012" y="327560"/>
                    <a:pt x="507056" y="323027"/>
                    <a:pt x="497612" y="324916"/>
                  </a:cubicBezTo>
                  <a:cubicBezTo>
                    <a:pt x="490057" y="326427"/>
                    <a:pt x="493835" y="338515"/>
                    <a:pt x="491946" y="345693"/>
                  </a:cubicBezTo>
                  <a:cubicBezTo>
                    <a:pt x="491190" y="348337"/>
                    <a:pt x="490813" y="351359"/>
                    <a:pt x="490057" y="354004"/>
                  </a:cubicBezTo>
                  <a:cubicBezTo>
                    <a:pt x="485524" y="361181"/>
                    <a:pt x="488168" y="369114"/>
                    <a:pt x="487035" y="376669"/>
                  </a:cubicBezTo>
                  <a:cubicBezTo>
                    <a:pt x="484768" y="394424"/>
                    <a:pt x="473813" y="401980"/>
                    <a:pt x="457947" y="397069"/>
                  </a:cubicBezTo>
                  <a:cubicBezTo>
                    <a:pt x="440948" y="391780"/>
                    <a:pt x="427726" y="399713"/>
                    <a:pt x="429615" y="417468"/>
                  </a:cubicBezTo>
                  <a:cubicBezTo>
                    <a:pt x="431126" y="431823"/>
                    <a:pt x="425459" y="438245"/>
                    <a:pt x="413749" y="442778"/>
                  </a:cubicBezTo>
                  <a:cubicBezTo>
                    <a:pt x="410349" y="444289"/>
                    <a:pt x="407705" y="446556"/>
                    <a:pt x="405438" y="448822"/>
                  </a:cubicBezTo>
                  <a:cubicBezTo>
                    <a:pt x="400527" y="454111"/>
                    <a:pt x="398638" y="465066"/>
                    <a:pt x="388061" y="459022"/>
                  </a:cubicBezTo>
                  <a:cubicBezTo>
                    <a:pt x="378239" y="453733"/>
                    <a:pt x="374461" y="445045"/>
                    <a:pt x="379750" y="434089"/>
                  </a:cubicBezTo>
                  <a:cubicBezTo>
                    <a:pt x="386928" y="426912"/>
                    <a:pt x="390328" y="416712"/>
                    <a:pt x="392594" y="408024"/>
                  </a:cubicBezTo>
                  <a:cubicBezTo>
                    <a:pt x="396372" y="393291"/>
                    <a:pt x="400905" y="381580"/>
                    <a:pt x="416771" y="376669"/>
                  </a:cubicBezTo>
                  <a:cubicBezTo>
                    <a:pt x="424326" y="374403"/>
                    <a:pt x="423571" y="369114"/>
                    <a:pt x="418660" y="363825"/>
                  </a:cubicBezTo>
                  <a:cubicBezTo>
                    <a:pt x="413749" y="358159"/>
                    <a:pt x="405438" y="352115"/>
                    <a:pt x="412616" y="344182"/>
                  </a:cubicBezTo>
                  <a:cubicBezTo>
                    <a:pt x="418282" y="337760"/>
                    <a:pt x="423571" y="345693"/>
                    <a:pt x="428859" y="348715"/>
                  </a:cubicBezTo>
                  <a:cubicBezTo>
                    <a:pt x="434148" y="351737"/>
                    <a:pt x="439815" y="349848"/>
                    <a:pt x="445859" y="349093"/>
                  </a:cubicBezTo>
                  <a:cubicBezTo>
                    <a:pt x="431881" y="343049"/>
                    <a:pt x="421304" y="332471"/>
                    <a:pt x="406949" y="327938"/>
                  </a:cubicBezTo>
                  <a:cubicBezTo>
                    <a:pt x="402038" y="326427"/>
                    <a:pt x="400149" y="321138"/>
                    <a:pt x="400905" y="315472"/>
                  </a:cubicBezTo>
                  <a:cubicBezTo>
                    <a:pt x="401283" y="311316"/>
                    <a:pt x="403549" y="309805"/>
                    <a:pt x="407705" y="309050"/>
                  </a:cubicBezTo>
                  <a:cubicBezTo>
                    <a:pt x="433015" y="303761"/>
                    <a:pt x="449636" y="294317"/>
                    <a:pt x="469658" y="273162"/>
                  </a:cubicBezTo>
                  <a:cubicBezTo>
                    <a:pt x="458703" y="279962"/>
                    <a:pt x="452281" y="256918"/>
                    <a:pt x="441703" y="275051"/>
                  </a:cubicBezTo>
                  <a:cubicBezTo>
                    <a:pt x="436792" y="282984"/>
                    <a:pt x="421304" y="279584"/>
                    <a:pt x="414882" y="289784"/>
                  </a:cubicBezTo>
                  <a:cubicBezTo>
                    <a:pt x="408838" y="299606"/>
                    <a:pt x="397883" y="304517"/>
                    <a:pt x="391083" y="313583"/>
                  </a:cubicBezTo>
                  <a:cubicBezTo>
                    <a:pt x="389194" y="317361"/>
                    <a:pt x="386172" y="322271"/>
                    <a:pt x="381261" y="318494"/>
                  </a:cubicBezTo>
                  <a:cubicBezTo>
                    <a:pt x="377484" y="315850"/>
                    <a:pt x="377484" y="311316"/>
                    <a:pt x="382017" y="303761"/>
                  </a:cubicBezTo>
                  <a:cubicBezTo>
                    <a:pt x="372950" y="316227"/>
                    <a:pt x="382017" y="326049"/>
                    <a:pt x="378239" y="335493"/>
                  </a:cubicBezTo>
                  <a:cubicBezTo>
                    <a:pt x="375972" y="341537"/>
                    <a:pt x="374839" y="349093"/>
                    <a:pt x="367662" y="349470"/>
                  </a:cubicBezTo>
                  <a:cubicBezTo>
                    <a:pt x="360106" y="349848"/>
                    <a:pt x="363506" y="342293"/>
                    <a:pt x="361995" y="338138"/>
                  </a:cubicBezTo>
                  <a:cubicBezTo>
                    <a:pt x="360106" y="333227"/>
                    <a:pt x="355573" y="330960"/>
                    <a:pt x="351796" y="327938"/>
                  </a:cubicBezTo>
                  <a:cubicBezTo>
                    <a:pt x="353684" y="308294"/>
                    <a:pt x="334796" y="299606"/>
                    <a:pt x="328752" y="283740"/>
                  </a:cubicBezTo>
                  <a:cubicBezTo>
                    <a:pt x="324597" y="272407"/>
                    <a:pt x="322708" y="264852"/>
                    <a:pt x="335930" y="258052"/>
                  </a:cubicBezTo>
                  <a:cubicBezTo>
                    <a:pt x="348774" y="251630"/>
                    <a:pt x="348774" y="238786"/>
                    <a:pt x="344240" y="226697"/>
                  </a:cubicBezTo>
                  <a:cubicBezTo>
                    <a:pt x="340840" y="218009"/>
                    <a:pt x="337818" y="210453"/>
                    <a:pt x="349529" y="206298"/>
                  </a:cubicBezTo>
                  <a:cubicBezTo>
                    <a:pt x="357462" y="203276"/>
                    <a:pt x="356707" y="196854"/>
                    <a:pt x="355573" y="190432"/>
                  </a:cubicBezTo>
                  <a:cubicBezTo>
                    <a:pt x="354062" y="182499"/>
                    <a:pt x="354440" y="174188"/>
                    <a:pt x="360484" y="168522"/>
                  </a:cubicBezTo>
                  <a:cubicBezTo>
                    <a:pt x="371817" y="157944"/>
                    <a:pt x="365773" y="151900"/>
                    <a:pt x="355573" y="146989"/>
                  </a:cubicBezTo>
                  <a:cubicBezTo>
                    <a:pt x="348396" y="143589"/>
                    <a:pt x="344996" y="139056"/>
                    <a:pt x="349151" y="132256"/>
                  </a:cubicBezTo>
                  <a:cubicBezTo>
                    <a:pt x="355195" y="121679"/>
                    <a:pt x="351796" y="110724"/>
                    <a:pt x="352929" y="99769"/>
                  </a:cubicBezTo>
                  <a:cubicBezTo>
                    <a:pt x="354440" y="84658"/>
                    <a:pt x="348396" y="75214"/>
                    <a:pt x="335552" y="70303"/>
                  </a:cubicBezTo>
                  <a:cubicBezTo>
                    <a:pt x="329130" y="67659"/>
                    <a:pt x="310619" y="85792"/>
                    <a:pt x="309108" y="95991"/>
                  </a:cubicBezTo>
                  <a:cubicBezTo>
                    <a:pt x="308353" y="101658"/>
                    <a:pt x="308353" y="107324"/>
                    <a:pt x="307219" y="112613"/>
                  </a:cubicBezTo>
                  <a:cubicBezTo>
                    <a:pt x="304575" y="124701"/>
                    <a:pt x="300420" y="133390"/>
                    <a:pt x="286442" y="138678"/>
                  </a:cubicBezTo>
                  <a:cubicBezTo>
                    <a:pt x="275110" y="142834"/>
                    <a:pt x="255466" y="148123"/>
                    <a:pt x="269443" y="169277"/>
                  </a:cubicBezTo>
                  <a:cubicBezTo>
                    <a:pt x="272843" y="174566"/>
                    <a:pt x="268310" y="180610"/>
                    <a:pt x="263399" y="183632"/>
                  </a:cubicBezTo>
                  <a:cubicBezTo>
                    <a:pt x="252822" y="190054"/>
                    <a:pt x="248288" y="202143"/>
                    <a:pt x="238467" y="209320"/>
                  </a:cubicBezTo>
                  <a:cubicBezTo>
                    <a:pt x="228645" y="216498"/>
                    <a:pt x="227889" y="224053"/>
                    <a:pt x="241111" y="228964"/>
                  </a:cubicBezTo>
                  <a:cubicBezTo>
                    <a:pt x="247155" y="231230"/>
                    <a:pt x="257732" y="230475"/>
                    <a:pt x="256221" y="239919"/>
                  </a:cubicBezTo>
                  <a:cubicBezTo>
                    <a:pt x="255088" y="248608"/>
                    <a:pt x="249799" y="259563"/>
                    <a:pt x="241111" y="261074"/>
                  </a:cubicBezTo>
                  <a:cubicBezTo>
                    <a:pt x="225623" y="263718"/>
                    <a:pt x="230533" y="272785"/>
                    <a:pt x="232422" y="281095"/>
                  </a:cubicBezTo>
                  <a:cubicBezTo>
                    <a:pt x="233556" y="286384"/>
                    <a:pt x="238467" y="291673"/>
                    <a:pt x="236955" y="296961"/>
                  </a:cubicBezTo>
                  <a:cubicBezTo>
                    <a:pt x="233556" y="307539"/>
                    <a:pt x="235444" y="311316"/>
                    <a:pt x="247533" y="312450"/>
                  </a:cubicBezTo>
                  <a:cubicBezTo>
                    <a:pt x="261510" y="313583"/>
                    <a:pt x="254710" y="321516"/>
                    <a:pt x="247155" y="329827"/>
                  </a:cubicBezTo>
                  <a:cubicBezTo>
                    <a:pt x="264910" y="320761"/>
                    <a:pt x="280398" y="313961"/>
                    <a:pt x="297775" y="315472"/>
                  </a:cubicBezTo>
                  <a:cubicBezTo>
                    <a:pt x="302686" y="315850"/>
                    <a:pt x="310619" y="314338"/>
                    <a:pt x="311753" y="317738"/>
                  </a:cubicBezTo>
                  <a:cubicBezTo>
                    <a:pt x="320819" y="342671"/>
                    <a:pt x="338574" y="324160"/>
                    <a:pt x="351796" y="326805"/>
                  </a:cubicBezTo>
                  <a:cubicBezTo>
                    <a:pt x="353684" y="329071"/>
                    <a:pt x="357840" y="329827"/>
                    <a:pt x="358218" y="332093"/>
                  </a:cubicBezTo>
                  <a:cubicBezTo>
                    <a:pt x="361240" y="350604"/>
                    <a:pt x="373706" y="361181"/>
                    <a:pt x="388439" y="371003"/>
                  </a:cubicBezTo>
                  <a:cubicBezTo>
                    <a:pt x="396372" y="376292"/>
                    <a:pt x="391839" y="386491"/>
                    <a:pt x="388061" y="392158"/>
                  </a:cubicBezTo>
                  <a:cubicBezTo>
                    <a:pt x="381639" y="400846"/>
                    <a:pt x="374084" y="410290"/>
                    <a:pt x="360106" y="405002"/>
                  </a:cubicBezTo>
                  <a:cubicBezTo>
                    <a:pt x="366151" y="408402"/>
                    <a:pt x="373328" y="408402"/>
                    <a:pt x="378617" y="413690"/>
                  </a:cubicBezTo>
                  <a:cubicBezTo>
                    <a:pt x="385417" y="420490"/>
                    <a:pt x="385039" y="427290"/>
                    <a:pt x="380128" y="434467"/>
                  </a:cubicBezTo>
                  <a:cubicBezTo>
                    <a:pt x="377106" y="443534"/>
                    <a:pt x="370306" y="449956"/>
                    <a:pt x="363884" y="456378"/>
                  </a:cubicBezTo>
                  <a:cubicBezTo>
                    <a:pt x="355195" y="465066"/>
                    <a:pt x="347640" y="473377"/>
                    <a:pt x="348018" y="486976"/>
                  </a:cubicBezTo>
                  <a:cubicBezTo>
                    <a:pt x="348396" y="501709"/>
                    <a:pt x="332152" y="506998"/>
                    <a:pt x="327241" y="519842"/>
                  </a:cubicBezTo>
                  <a:cubicBezTo>
                    <a:pt x="323841" y="528908"/>
                    <a:pt x="311753" y="533819"/>
                    <a:pt x="307219" y="546663"/>
                  </a:cubicBezTo>
                  <a:cubicBezTo>
                    <a:pt x="302686" y="559507"/>
                    <a:pt x="277376" y="551574"/>
                    <a:pt x="264910" y="533441"/>
                  </a:cubicBezTo>
                  <a:cubicBezTo>
                    <a:pt x="257732" y="544019"/>
                    <a:pt x="250933" y="555352"/>
                    <a:pt x="234689" y="550819"/>
                  </a:cubicBezTo>
                  <a:cubicBezTo>
                    <a:pt x="226756" y="548552"/>
                    <a:pt x="224489" y="556863"/>
                    <a:pt x="222223" y="562529"/>
                  </a:cubicBezTo>
                  <a:cubicBezTo>
                    <a:pt x="217690" y="572729"/>
                    <a:pt x="214667" y="583684"/>
                    <a:pt x="205601" y="591617"/>
                  </a:cubicBezTo>
                  <a:cubicBezTo>
                    <a:pt x="197668" y="597661"/>
                    <a:pt x="188602" y="584817"/>
                    <a:pt x="178024" y="594261"/>
                  </a:cubicBezTo>
                  <a:cubicBezTo>
                    <a:pt x="218067" y="601061"/>
                    <a:pt x="203712" y="632415"/>
                    <a:pt x="208245" y="655459"/>
                  </a:cubicBezTo>
                  <a:cubicBezTo>
                    <a:pt x="205601" y="657348"/>
                    <a:pt x="202957" y="658103"/>
                    <a:pt x="199557" y="657726"/>
                  </a:cubicBezTo>
                  <a:cubicBezTo>
                    <a:pt x="188979" y="652437"/>
                    <a:pt x="180291" y="644126"/>
                    <a:pt x="168580" y="639593"/>
                  </a:cubicBezTo>
                  <a:cubicBezTo>
                    <a:pt x="152714" y="633171"/>
                    <a:pt x="142137" y="635060"/>
                    <a:pt x="131559" y="645637"/>
                  </a:cubicBezTo>
                  <a:cubicBezTo>
                    <a:pt x="120227" y="656970"/>
                    <a:pt x="111538" y="652059"/>
                    <a:pt x="102849" y="642993"/>
                  </a:cubicBezTo>
                  <a:cubicBezTo>
                    <a:pt x="93405" y="633171"/>
                    <a:pt x="92272" y="622594"/>
                    <a:pt x="104360" y="614660"/>
                  </a:cubicBezTo>
                  <a:cubicBezTo>
                    <a:pt x="111916" y="609750"/>
                    <a:pt x="114938" y="605972"/>
                    <a:pt x="107005" y="598794"/>
                  </a:cubicBezTo>
                  <a:cubicBezTo>
                    <a:pt x="97183" y="590106"/>
                    <a:pt x="102094" y="582173"/>
                    <a:pt x="110027" y="576129"/>
                  </a:cubicBezTo>
                  <a:cubicBezTo>
                    <a:pt x="118338" y="569707"/>
                    <a:pt x="122115" y="563285"/>
                    <a:pt x="117582" y="552707"/>
                  </a:cubicBezTo>
                  <a:cubicBezTo>
                    <a:pt x="114938" y="546663"/>
                    <a:pt x="116449" y="540241"/>
                    <a:pt x="120604" y="534575"/>
                  </a:cubicBezTo>
                  <a:cubicBezTo>
                    <a:pt x="128160" y="524753"/>
                    <a:pt x="130804" y="514931"/>
                    <a:pt x="124382" y="503220"/>
                  </a:cubicBezTo>
                  <a:cubicBezTo>
                    <a:pt x="120982" y="497176"/>
                    <a:pt x="122871" y="493021"/>
                    <a:pt x="129671" y="490376"/>
                  </a:cubicBezTo>
                  <a:cubicBezTo>
                    <a:pt x="137604" y="487354"/>
                    <a:pt x="144403" y="480554"/>
                    <a:pt x="154981" y="487354"/>
                  </a:cubicBezTo>
                  <a:cubicBezTo>
                    <a:pt x="145537" y="462422"/>
                    <a:pt x="138359" y="440889"/>
                    <a:pt x="147048" y="416335"/>
                  </a:cubicBezTo>
                  <a:cubicBezTo>
                    <a:pt x="153092" y="399713"/>
                    <a:pt x="139492" y="384602"/>
                    <a:pt x="124760" y="387625"/>
                  </a:cubicBezTo>
                  <a:cubicBezTo>
                    <a:pt x="116827" y="389513"/>
                    <a:pt x="108516" y="393291"/>
                    <a:pt x="107005" y="381580"/>
                  </a:cubicBezTo>
                  <a:cubicBezTo>
                    <a:pt x="105872" y="371381"/>
                    <a:pt x="105494" y="357403"/>
                    <a:pt x="117582" y="355137"/>
                  </a:cubicBezTo>
                  <a:cubicBezTo>
                    <a:pt x="126271" y="353626"/>
                    <a:pt x="126271" y="352870"/>
                    <a:pt x="123626" y="346071"/>
                  </a:cubicBezTo>
                  <a:cubicBezTo>
                    <a:pt x="120982" y="337760"/>
                    <a:pt x="117582" y="330205"/>
                    <a:pt x="124760" y="321894"/>
                  </a:cubicBezTo>
                  <a:cubicBezTo>
                    <a:pt x="128160" y="317738"/>
                    <a:pt x="110027" y="307917"/>
                    <a:pt x="100961" y="311316"/>
                  </a:cubicBezTo>
                  <a:cubicBezTo>
                    <a:pt x="90383" y="315094"/>
                    <a:pt x="83583" y="312450"/>
                    <a:pt x="76784" y="304517"/>
                  </a:cubicBezTo>
                  <a:cubicBezTo>
                    <a:pt x="70739" y="296961"/>
                    <a:pt x="71117" y="291673"/>
                    <a:pt x="80939" y="289406"/>
                  </a:cubicBezTo>
                  <a:cubicBezTo>
                    <a:pt x="85850" y="288273"/>
                    <a:pt x="91894" y="289028"/>
                    <a:pt x="90383" y="281851"/>
                  </a:cubicBezTo>
                  <a:cubicBezTo>
                    <a:pt x="88872" y="273540"/>
                    <a:pt x="83206" y="278451"/>
                    <a:pt x="79050" y="279584"/>
                  </a:cubicBezTo>
                  <a:cubicBezTo>
                    <a:pt x="68851" y="282229"/>
                    <a:pt x="46185" y="269762"/>
                    <a:pt x="43541" y="260318"/>
                  </a:cubicBezTo>
                  <a:cubicBezTo>
                    <a:pt x="42029" y="255030"/>
                    <a:pt x="47318" y="253141"/>
                    <a:pt x="48829" y="249741"/>
                  </a:cubicBezTo>
                  <a:cubicBezTo>
                    <a:pt x="55629" y="234630"/>
                    <a:pt x="69606" y="221409"/>
                    <a:pt x="66206" y="199876"/>
                  </a:cubicBezTo>
                  <a:cubicBezTo>
                    <a:pt x="56007" y="203654"/>
                    <a:pt x="53362" y="214987"/>
                    <a:pt x="44296" y="213853"/>
                  </a:cubicBezTo>
                  <a:cubicBezTo>
                    <a:pt x="35607" y="212720"/>
                    <a:pt x="32963" y="204409"/>
                    <a:pt x="28430" y="198365"/>
                  </a:cubicBezTo>
                  <a:cubicBezTo>
                    <a:pt x="23141" y="191565"/>
                    <a:pt x="19364" y="193454"/>
                    <a:pt x="16342" y="200632"/>
                  </a:cubicBezTo>
                  <a:cubicBezTo>
                    <a:pt x="14075" y="206676"/>
                    <a:pt x="14830" y="213476"/>
                    <a:pt x="9920" y="218386"/>
                  </a:cubicBezTo>
                  <a:cubicBezTo>
                    <a:pt x="6142" y="219142"/>
                    <a:pt x="3120" y="218764"/>
                    <a:pt x="5009" y="213853"/>
                  </a:cubicBezTo>
                  <a:close/>
                </a:path>
              </a:pathLst>
            </a:custGeom>
            <a:solidFill>
              <a:srgbClr val="E9C5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3A2D80F-92FE-4E4E-B8EE-D81013DDD001}"/>
                </a:ext>
              </a:extLst>
            </p:cNvPr>
            <p:cNvSpPr/>
            <p:nvPr/>
          </p:nvSpPr>
          <p:spPr>
            <a:xfrm>
              <a:off x="8502347" y="3794772"/>
              <a:ext cx="456809" cy="994259"/>
            </a:xfrm>
            <a:custGeom>
              <a:avLst/>
              <a:gdLst>
                <a:gd name="connsiteX0" fmla="*/ 5936 w 456809"/>
                <a:gd name="connsiteY0" fmla="*/ 256266 h 994259"/>
                <a:gd name="connsiteX1" fmla="*/ 2159 w 456809"/>
                <a:gd name="connsiteY1" fmla="*/ 179958 h 994259"/>
                <a:gd name="connsiteX2" fmla="*/ 5558 w 456809"/>
                <a:gd name="connsiteY2" fmla="*/ 148226 h 994259"/>
                <a:gd name="connsiteX3" fmla="*/ 4803 w 456809"/>
                <a:gd name="connsiteY3" fmla="*/ 114227 h 994259"/>
                <a:gd name="connsiteX4" fmla="*/ 1025 w 456809"/>
                <a:gd name="connsiteY4" fmla="*/ 105538 h 994259"/>
                <a:gd name="connsiteX5" fmla="*/ 32757 w 456809"/>
                <a:gd name="connsiteY5" fmla="*/ 19786 h 994259"/>
                <a:gd name="connsiteX6" fmla="*/ 83000 w 456809"/>
                <a:gd name="connsiteY6" fmla="*/ 1276 h 994259"/>
                <a:gd name="connsiteX7" fmla="*/ 116621 w 456809"/>
                <a:gd name="connsiteY7" fmla="*/ 25075 h 994259"/>
                <a:gd name="connsiteX8" fmla="*/ 138909 w 456809"/>
                <a:gd name="connsiteY8" fmla="*/ 66629 h 994259"/>
                <a:gd name="connsiteX9" fmla="*/ 146464 w 456809"/>
                <a:gd name="connsiteY9" fmla="*/ 88161 h 994259"/>
                <a:gd name="connsiteX10" fmla="*/ 144198 w 456809"/>
                <a:gd name="connsiteY10" fmla="*/ 113472 h 994259"/>
                <a:gd name="connsiteX11" fmla="*/ 156664 w 456809"/>
                <a:gd name="connsiteY11" fmla="*/ 133493 h 994259"/>
                <a:gd name="connsiteX12" fmla="*/ 200862 w 456809"/>
                <a:gd name="connsiteY12" fmla="*/ 153137 h 994259"/>
                <a:gd name="connsiteX13" fmla="*/ 227306 w 456809"/>
                <a:gd name="connsiteY13" fmla="*/ 165603 h 994259"/>
                <a:gd name="connsiteX14" fmla="*/ 213328 w 456809"/>
                <a:gd name="connsiteY14" fmla="*/ 187513 h 994259"/>
                <a:gd name="connsiteX15" fmla="*/ 200484 w 456809"/>
                <a:gd name="connsiteY15" fmla="*/ 203379 h 994259"/>
                <a:gd name="connsiteX16" fmla="*/ 178952 w 456809"/>
                <a:gd name="connsiteY16" fmla="*/ 220001 h 994259"/>
                <a:gd name="connsiteX17" fmla="*/ 191418 w 456809"/>
                <a:gd name="connsiteY17" fmla="*/ 231334 h 994259"/>
                <a:gd name="connsiteX18" fmla="*/ 177819 w 456809"/>
                <a:gd name="connsiteY18" fmla="*/ 268355 h 994259"/>
                <a:gd name="connsiteX19" fmla="*/ 148731 w 456809"/>
                <a:gd name="connsiteY19" fmla="*/ 268355 h 994259"/>
                <a:gd name="connsiteX20" fmla="*/ 149486 w 456809"/>
                <a:gd name="connsiteY20" fmla="*/ 246444 h 994259"/>
                <a:gd name="connsiteX21" fmla="*/ 153642 w 456809"/>
                <a:gd name="connsiteY21" fmla="*/ 241911 h 994259"/>
                <a:gd name="connsiteX22" fmla="*/ 87911 w 456809"/>
                <a:gd name="connsiteY22" fmla="*/ 256644 h 994259"/>
                <a:gd name="connsiteX23" fmla="*/ 107555 w 456809"/>
                <a:gd name="connsiteY23" fmla="*/ 277421 h 994259"/>
                <a:gd name="connsiteX24" fmla="*/ 112088 w 456809"/>
                <a:gd name="connsiteY24" fmla="*/ 267977 h 994259"/>
                <a:gd name="connsiteX25" fmla="*/ 123798 w 456809"/>
                <a:gd name="connsiteY25" fmla="*/ 258155 h 994259"/>
                <a:gd name="connsiteX26" fmla="*/ 136265 w 456809"/>
                <a:gd name="connsiteY26" fmla="*/ 270243 h 994259"/>
                <a:gd name="connsiteX27" fmla="*/ 150620 w 456809"/>
                <a:gd name="connsiteY27" fmla="*/ 289509 h 994259"/>
                <a:gd name="connsiteX28" fmla="*/ 171019 w 456809"/>
                <a:gd name="connsiteY28" fmla="*/ 277421 h 994259"/>
                <a:gd name="connsiteX29" fmla="*/ 189152 w 456809"/>
                <a:gd name="connsiteY29" fmla="*/ 276665 h 994259"/>
                <a:gd name="connsiteX30" fmla="*/ 200484 w 456809"/>
                <a:gd name="connsiteY30" fmla="*/ 301220 h 994259"/>
                <a:gd name="connsiteX31" fmla="*/ 155153 w 456809"/>
                <a:gd name="connsiteY31" fmla="*/ 328419 h 994259"/>
                <a:gd name="connsiteX32" fmla="*/ 100755 w 456809"/>
                <a:gd name="connsiteY32" fmla="*/ 341641 h 994259"/>
                <a:gd name="connsiteX33" fmla="*/ 113599 w 456809"/>
                <a:gd name="connsiteY33" fmla="*/ 342774 h 994259"/>
                <a:gd name="connsiteX34" fmla="*/ 158175 w 456809"/>
                <a:gd name="connsiteY34" fmla="*/ 359396 h 994259"/>
                <a:gd name="connsiteX35" fmla="*/ 194440 w 456809"/>
                <a:gd name="connsiteY35" fmla="*/ 387728 h 994259"/>
                <a:gd name="connsiteX36" fmla="*/ 200484 w 456809"/>
                <a:gd name="connsiteY36" fmla="*/ 417193 h 994259"/>
                <a:gd name="connsiteX37" fmla="*/ 165352 w 456809"/>
                <a:gd name="connsiteY37" fmla="*/ 421727 h 994259"/>
                <a:gd name="connsiteX38" fmla="*/ 199351 w 456809"/>
                <a:gd name="connsiteY38" fmla="*/ 441748 h 994259"/>
                <a:gd name="connsiteX39" fmla="*/ 223528 w 456809"/>
                <a:gd name="connsiteY39" fmla="*/ 448170 h 994259"/>
                <a:gd name="connsiteX40" fmla="*/ 238639 w 456809"/>
                <a:gd name="connsiteY40" fmla="*/ 450059 h 994259"/>
                <a:gd name="connsiteX41" fmla="*/ 239394 w 456809"/>
                <a:gd name="connsiteY41" fmla="*/ 448925 h 994259"/>
                <a:gd name="connsiteX42" fmla="*/ 213328 w 456809"/>
                <a:gd name="connsiteY42" fmla="*/ 423238 h 994259"/>
                <a:gd name="connsiteX43" fmla="*/ 215973 w 456809"/>
                <a:gd name="connsiteY43" fmla="*/ 394905 h 994259"/>
                <a:gd name="connsiteX44" fmla="*/ 223528 w 456809"/>
                <a:gd name="connsiteY44" fmla="*/ 381306 h 994259"/>
                <a:gd name="connsiteX45" fmla="*/ 235239 w 456809"/>
                <a:gd name="connsiteY45" fmla="*/ 389994 h 994259"/>
                <a:gd name="connsiteX46" fmla="*/ 240905 w 456809"/>
                <a:gd name="connsiteY46" fmla="*/ 416060 h 994259"/>
                <a:gd name="connsiteX47" fmla="*/ 249594 w 456809"/>
                <a:gd name="connsiteY47" fmla="*/ 424749 h 994259"/>
                <a:gd name="connsiteX48" fmla="*/ 260549 w 456809"/>
                <a:gd name="connsiteY48" fmla="*/ 444015 h 994259"/>
                <a:gd name="connsiteX49" fmla="*/ 268482 w 456809"/>
                <a:gd name="connsiteY49" fmla="*/ 465169 h 994259"/>
                <a:gd name="connsiteX50" fmla="*/ 277548 w 456809"/>
                <a:gd name="connsiteY50" fmla="*/ 478391 h 994259"/>
                <a:gd name="connsiteX51" fmla="*/ 257904 w 456809"/>
                <a:gd name="connsiteY51" fmla="*/ 477636 h 994259"/>
                <a:gd name="connsiteX52" fmla="*/ 277170 w 456809"/>
                <a:gd name="connsiteY52" fmla="*/ 498790 h 994259"/>
                <a:gd name="connsiteX53" fmla="*/ 291148 w 456809"/>
                <a:gd name="connsiteY53" fmla="*/ 513145 h 994259"/>
                <a:gd name="connsiteX54" fmla="*/ 293792 w 456809"/>
                <a:gd name="connsiteY54" fmla="*/ 518434 h 994259"/>
                <a:gd name="connsiteX55" fmla="*/ 295303 w 456809"/>
                <a:gd name="connsiteY55" fmla="*/ 535056 h 994259"/>
                <a:gd name="connsiteX56" fmla="*/ 323635 w 456809"/>
                <a:gd name="connsiteY56" fmla="*/ 501812 h 994259"/>
                <a:gd name="connsiteX57" fmla="*/ 344412 w 456809"/>
                <a:gd name="connsiteY57" fmla="*/ 491235 h 994259"/>
                <a:gd name="connsiteX58" fmla="*/ 371989 w 456809"/>
                <a:gd name="connsiteY58" fmla="*/ 497657 h 994259"/>
                <a:gd name="connsiteX59" fmla="*/ 392011 w 456809"/>
                <a:gd name="connsiteY59" fmla="*/ 507479 h 994259"/>
                <a:gd name="connsiteX60" fmla="*/ 381433 w 456809"/>
                <a:gd name="connsiteY60" fmla="*/ 521078 h 994259"/>
                <a:gd name="connsiteX61" fmla="*/ 367834 w 456809"/>
                <a:gd name="connsiteY61" fmla="*/ 538078 h 994259"/>
                <a:gd name="connsiteX62" fmla="*/ 419965 w 456809"/>
                <a:gd name="connsiteY62" fmla="*/ 541855 h 994259"/>
                <a:gd name="connsiteX63" fmla="*/ 400321 w 456809"/>
                <a:gd name="connsiteY63" fmla="*/ 493124 h 994259"/>
                <a:gd name="connsiteX64" fmla="*/ 390122 w 456809"/>
                <a:gd name="connsiteY64" fmla="*/ 491613 h 994259"/>
                <a:gd name="connsiteX65" fmla="*/ 344790 w 456809"/>
                <a:gd name="connsiteY65" fmla="*/ 491991 h 994259"/>
                <a:gd name="connsiteX66" fmla="*/ 337990 w 456809"/>
                <a:gd name="connsiteY66" fmla="*/ 478769 h 994259"/>
                <a:gd name="connsiteX67" fmla="*/ 345168 w 456809"/>
                <a:gd name="connsiteY67" fmla="*/ 469325 h 994259"/>
                <a:gd name="connsiteX68" fmla="*/ 418832 w 456809"/>
                <a:gd name="connsiteY68" fmla="*/ 477258 h 994259"/>
                <a:gd name="connsiteX69" fmla="*/ 419965 w 456809"/>
                <a:gd name="connsiteY69" fmla="*/ 481035 h 994259"/>
                <a:gd name="connsiteX70" fmla="*/ 429409 w 456809"/>
                <a:gd name="connsiteY70" fmla="*/ 490102 h 994259"/>
                <a:gd name="connsiteX71" fmla="*/ 447542 w 456809"/>
                <a:gd name="connsiteY71" fmla="*/ 526745 h 994259"/>
                <a:gd name="connsiteX72" fmla="*/ 452831 w 456809"/>
                <a:gd name="connsiteY72" fmla="*/ 542233 h 994259"/>
                <a:gd name="connsiteX73" fmla="*/ 455475 w 456809"/>
                <a:gd name="connsiteY73" fmla="*/ 553566 h 994259"/>
                <a:gd name="connsiteX74" fmla="*/ 441120 w 456809"/>
                <a:gd name="connsiteY74" fmla="*/ 595498 h 994259"/>
                <a:gd name="connsiteX75" fmla="*/ 435076 w 456809"/>
                <a:gd name="connsiteY75" fmla="*/ 607964 h 994259"/>
                <a:gd name="connsiteX76" fmla="*/ 421476 w 456809"/>
                <a:gd name="connsiteY76" fmla="*/ 599276 h 994259"/>
                <a:gd name="connsiteX77" fmla="*/ 404855 w 456809"/>
                <a:gd name="connsiteY77" fmla="*/ 619675 h 994259"/>
                <a:gd name="connsiteX78" fmla="*/ 420343 w 456809"/>
                <a:gd name="connsiteY78" fmla="*/ 632141 h 994259"/>
                <a:gd name="connsiteX79" fmla="*/ 400699 w 456809"/>
                <a:gd name="connsiteY79" fmla="*/ 646496 h 994259"/>
                <a:gd name="connsiteX80" fmla="*/ 359145 w 456809"/>
                <a:gd name="connsiteY80" fmla="*/ 631763 h 994259"/>
                <a:gd name="connsiteX81" fmla="*/ 346679 w 456809"/>
                <a:gd name="connsiteY81" fmla="*/ 611742 h 994259"/>
                <a:gd name="connsiteX82" fmla="*/ 367078 w 456809"/>
                <a:gd name="connsiteY82" fmla="*/ 600031 h 994259"/>
                <a:gd name="connsiteX83" fmla="*/ 382944 w 456809"/>
                <a:gd name="connsiteY83" fmla="*/ 606075 h 994259"/>
                <a:gd name="connsiteX84" fmla="*/ 356879 w 456809"/>
                <a:gd name="connsiteY84" fmla="*/ 586432 h 994259"/>
                <a:gd name="connsiteX85" fmla="*/ 337235 w 456809"/>
                <a:gd name="connsiteY85" fmla="*/ 589076 h 994259"/>
                <a:gd name="connsiteX86" fmla="*/ 330057 w 456809"/>
                <a:gd name="connsiteY86" fmla="*/ 592098 h 994259"/>
                <a:gd name="connsiteX87" fmla="*/ 313436 w 456809"/>
                <a:gd name="connsiteY87" fmla="*/ 606453 h 994259"/>
                <a:gd name="connsiteX88" fmla="*/ 324769 w 456809"/>
                <a:gd name="connsiteY88" fmla="*/ 618541 h 994259"/>
                <a:gd name="connsiteX89" fmla="*/ 341768 w 456809"/>
                <a:gd name="connsiteY89" fmla="*/ 683894 h 994259"/>
                <a:gd name="connsiteX90" fmla="*/ 314191 w 456809"/>
                <a:gd name="connsiteY90" fmla="*/ 680117 h 994259"/>
                <a:gd name="connsiteX91" fmla="*/ 291148 w 456809"/>
                <a:gd name="connsiteY91" fmla="*/ 666517 h 994259"/>
                <a:gd name="connsiteX92" fmla="*/ 273393 w 456809"/>
                <a:gd name="connsiteY92" fmla="*/ 652540 h 994259"/>
                <a:gd name="connsiteX93" fmla="*/ 287748 w 456809"/>
                <a:gd name="connsiteY93" fmla="*/ 640452 h 994259"/>
                <a:gd name="connsiteX94" fmla="*/ 294925 w 456809"/>
                <a:gd name="connsiteY94" fmla="*/ 637430 h 994259"/>
                <a:gd name="connsiteX95" fmla="*/ 237127 w 456809"/>
                <a:gd name="connsiteY95" fmla="*/ 634030 h 994259"/>
                <a:gd name="connsiteX96" fmla="*/ 227683 w 456809"/>
                <a:gd name="connsiteY96" fmla="*/ 665006 h 994259"/>
                <a:gd name="connsiteX97" fmla="*/ 230328 w 456809"/>
                <a:gd name="connsiteY97" fmla="*/ 690317 h 994259"/>
                <a:gd name="connsiteX98" fmla="*/ 235994 w 456809"/>
                <a:gd name="connsiteY98" fmla="*/ 665006 h 994259"/>
                <a:gd name="connsiteX99" fmla="*/ 249216 w 456809"/>
                <a:gd name="connsiteY99" fmla="*/ 654051 h 994259"/>
                <a:gd name="connsiteX100" fmla="*/ 264326 w 456809"/>
                <a:gd name="connsiteY100" fmla="*/ 666517 h 994259"/>
                <a:gd name="connsiteX101" fmla="*/ 299836 w 456809"/>
                <a:gd name="connsiteY101" fmla="*/ 705427 h 994259"/>
                <a:gd name="connsiteX102" fmla="*/ 303614 w 456809"/>
                <a:gd name="connsiteY102" fmla="*/ 707694 h 994259"/>
                <a:gd name="connsiteX103" fmla="*/ 316080 w 456809"/>
                <a:gd name="connsiteY103" fmla="*/ 731870 h 994259"/>
                <a:gd name="connsiteX104" fmla="*/ 288126 w 456809"/>
                <a:gd name="connsiteY104" fmla="*/ 730359 h 994259"/>
                <a:gd name="connsiteX105" fmla="*/ 266971 w 456809"/>
                <a:gd name="connsiteY105" fmla="*/ 718271 h 994259"/>
                <a:gd name="connsiteX106" fmla="*/ 284348 w 456809"/>
                <a:gd name="connsiteY106" fmla="*/ 738670 h 994259"/>
                <a:gd name="connsiteX107" fmla="*/ 319480 w 456809"/>
                <a:gd name="connsiteY107" fmla="*/ 745470 h 994259"/>
                <a:gd name="connsiteX108" fmla="*/ 334968 w 456809"/>
                <a:gd name="connsiteY108" fmla="*/ 753403 h 994259"/>
                <a:gd name="connsiteX109" fmla="*/ 317213 w 456809"/>
                <a:gd name="connsiteY109" fmla="*/ 770780 h 994259"/>
                <a:gd name="connsiteX110" fmla="*/ 303236 w 456809"/>
                <a:gd name="connsiteY110" fmla="*/ 766625 h 994259"/>
                <a:gd name="connsiteX111" fmla="*/ 278304 w 456809"/>
                <a:gd name="connsiteY111" fmla="*/ 765114 h 994259"/>
                <a:gd name="connsiteX112" fmla="*/ 224661 w 456809"/>
                <a:gd name="connsiteY112" fmla="*/ 745092 h 994259"/>
                <a:gd name="connsiteX113" fmla="*/ 197462 w 456809"/>
                <a:gd name="connsiteY113" fmla="*/ 737159 h 994259"/>
                <a:gd name="connsiteX114" fmla="*/ 269993 w 456809"/>
                <a:gd name="connsiteY114" fmla="*/ 768514 h 994259"/>
                <a:gd name="connsiteX115" fmla="*/ 282459 w 456809"/>
                <a:gd name="connsiteY115" fmla="*/ 785891 h 994259"/>
                <a:gd name="connsiteX116" fmla="*/ 276037 w 456809"/>
                <a:gd name="connsiteY116" fmla="*/ 807801 h 994259"/>
                <a:gd name="connsiteX117" fmla="*/ 261304 w 456809"/>
                <a:gd name="connsiteY117" fmla="*/ 819134 h 994259"/>
                <a:gd name="connsiteX118" fmla="*/ 241283 w 456809"/>
                <a:gd name="connsiteY118" fmla="*/ 810068 h 994259"/>
                <a:gd name="connsiteX119" fmla="*/ 249971 w 456809"/>
                <a:gd name="connsiteY119" fmla="*/ 801379 h 994259"/>
                <a:gd name="connsiteX120" fmla="*/ 221639 w 456809"/>
                <a:gd name="connsiteY120" fmla="*/ 795712 h 994259"/>
                <a:gd name="connsiteX121" fmla="*/ 216351 w 456809"/>
                <a:gd name="connsiteY121" fmla="*/ 790046 h 994259"/>
                <a:gd name="connsiteX122" fmla="*/ 220128 w 456809"/>
                <a:gd name="connsiteY122" fmla="*/ 794957 h 994259"/>
                <a:gd name="connsiteX123" fmla="*/ 223906 w 456809"/>
                <a:gd name="connsiteY123" fmla="*/ 849355 h 994259"/>
                <a:gd name="connsiteX124" fmla="*/ 265082 w 456809"/>
                <a:gd name="connsiteY124" fmla="*/ 852755 h 994259"/>
                <a:gd name="connsiteX125" fmla="*/ 279815 w 456809"/>
                <a:gd name="connsiteY125" fmla="*/ 855777 h 994259"/>
                <a:gd name="connsiteX126" fmla="*/ 282459 w 456809"/>
                <a:gd name="connsiteY126" fmla="*/ 881843 h 994259"/>
                <a:gd name="connsiteX127" fmla="*/ 260549 w 456809"/>
                <a:gd name="connsiteY127" fmla="*/ 876932 h 994259"/>
                <a:gd name="connsiteX128" fmla="*/ 261304 w 456809"/>
                <a:gd name="connsiteY128" fmla="*/ 894309 h 994259"/>
                <a:gd name="connsiteX129" fmla="*/ 237505 w 456809"/>
                <a:gd name="connsiteY129" fmla="*/ 902242 h 994259"/>
                <a:gd name="connsiteX130" fmla="*/ 225795 w 456809"/>
                <a:gd name="connsiteY130" fmla="*/ 896198 h 994259"/>
                <a:gd name="connsiteX131" fmla="*/ 219750 w 456809"/>
                <a:gd name="connsiteY131" fmla="*/ 883731 h 994259"/>
                <a:gd name="connsiteX132" fmla="*/ 210306 w 456809"/>
                <a:gd name="connsiteY132" fmla="*/ 886376 h 994259"/>
                <a:gd name="connsiteX133" fmla="*/ 214462 w 456809"/>
                <a:gd name="connsiteY133" fmla="*/ 906775 h 994259"/>
                <a:gd name="connsiteX134" fmla="*/ 215973 w 456809"/>
                <a:gd name="connsiteY134" fmla="*/ 908286 h 994259"/>
                <a:gd name="connsiteX135" fmla="*/ 214084 w 456809"/>
                <a:gd name="connsiteY135" fmla="*/ 935107 h 994259"/>
                <a:gd name="connsiteX136" fmla="*/ 238261 w 456809"/>
                <a:gd name="connsiteY136" fmla="*/ 941152 h 994259"/>
                <a:gd name="connsiteX137" fmla="*/ 253371 w 456809"/>
                <a:gd name="connsiteY137" fmla="*/ 955884 h 994259"/>
                <a:gd name="connsiteX138" fmla="*/ 222017 w 456809"/>
                <a:gd name="connsiteY138" fmla="*/ 994038 h 994259"/>
                <a:gd name="connsiteX139" fmla="*/ 217862 w 456809"/>
                <a:gd name="connsiteY139" fmla="*/ 971373 h 994259"/>
                <a:gd name="connsiteX140" fmla="*/ 203884 w 456809"/>
                <a:gd name="connsiteY140" fmla="*/ 971373 h 994259"/>
                <a:gd name="connsiteX141" fmla="*/ 177441 w 456809"/>
                <a:gd name="connsiteY141" fmla="*/ 948707 h 994259"/>
                <a:gd name="connsiteX142" fmla="*/ 172908 w 456809"/>
                <a:gd name="connsiteY142" fmla="*/ 936618 h 994259"/>
                <a:gd name="connsiteX143" fmla="*/ 157042 w 456809"/>
                <a:gd name="connsiteY143" fmla="*/ 943418 h 994259"/>
                <a:gd name="connsiteX144" fmla="*/ 139287 w 456809"/>
                <a:gd name="connsiteY144" fmla="*/ 956640 h 994259"/>
                <a:gd name="connsiteX145" fmla="*/ 130976 w 456809"/>
                <a:gd name="connsiteY145" fmla="*/ 936996 h 994259"/>
                <a:gd name="connsiteX146" fmla="*/ 138531 w 456809"/>
                <a:gd name="connsiteY146" fmla="*/ 911308 h 994259"/>
                <a:gd name="connsiteX147" fmla="*/ 140042 w 456809"/>
                <a:gd name="connsiteY147" fmla="*/ 876932 h 994259"/>
                <a:gd name="connsiteX148" fmla="*/ 138153 w 456809"/>
                <a:gd name="connsiteY148" fmla="*/ 876554 h 994259"/>
                <a:gd name="connsiteX149" fmla="*/ 141931 w 456809"/>
                <a:gd name="connsiteY149" fmla="*/ 896575 h 994259"/>
                <a:gd name="connsiteX150" fmla="*/ 121154 w 456809"/>
                <a:gd name="connsiteY150" fmla="*/ 892798 h 994259"/>
                <a:gd name="connsiteX151" fmla="*/ 110199 w 456809"/>
                <a:gd name="connsiteY151" fmla="*/ 888642 h 994259"/>
                <a:gd name="connsiteX152" fmla="*/ 113977 w 456809"/>
                <a:gd name="connsiteY152" fmla="*/ 894309 h 994259"/>
                <a:gd name="connsiteX153" fmla="*/ 107555 w 456809"/>
                <a:gd name="connsiteY153" fmla="*/ 915464 h 994259"/>
                <a:gd name="connsiteX154" fmla="*/ 89800 w 456809"/>
                <a:gd name="connsiteY154" fmla="*/ 904131 h 994259"/>
                <a:gd name="connsiteX155" fmla="*/ 80356 w 456809"/>
                <a:gd name="connsiteY155" fmla="*/ 885998 h 994259"/>
                <a:gd name="connsiteX156" fmla="*/ 84133 w 456809"/>
                <a:gd name="connsiteY156" fmla="*/ 873532 h 994259"/>
                <a:gd name="connsiteX157" fmla="*/ 131354 w 456809"/>
                <a:gd name="connsiteY157" fmla="*/ 810068 h 994259"/>
                <a:gd name="connsiteX158" fmla="*/ 149486 w 456809"/>
                <a:gd name="connsiteY158" fmla="*/ 802512 h 994259"/>
                <a:gd name="connsiteX159" fmla="*/ 124176 w 456809"/>
                <a:gd name="connsiteY159" fmla="*/ 777202 h 994259"/>
                <a:gd name="connsiteX160" fmla="*/ 145331 w 456809"/>
                <a:gd name="connsiteY160" fmla="*/ 754159 h 994259"/>
                <a:gd name="connsiteX161" fmla="*/ 112466 w 456809"/>
                <a:gd name="connsiteY161" fmla="*/ 736026 h 994259"/>
                <a:gd name="connsiteX162" fmla="*/ 90933 w 456809"/>
                <a:gd name="connsiteY162" fmla="*/ 720915 h 994259"/>
                <a:gd name="connsiteX163" fmla="*/ 71289 w 456809"/>
                <a:gd name="connsiteY163" fmla="*/ 703161 h 994259"/>
                <a:gd name="connsiteX164" fmla="*/ 74689 w 456809"/>
                <a:gd name="connsiteY164" fmla="*/ 683894 h 994259"/>
                <a:gd name="connsiteX165" fmla="*/ 93200 w 456809"/>
                <a:gd name="connsiteY165" fmla="*/ 689939 h 994259"/>
                <a:gd name="connsiteX166" fmla="*/ 97355 w 456809"/>
                <a:gd name="connsiteY166" fmla="*/ 697494 h 994259"/>
                <a:gd name="connsiteX167" fmla="*/ 106421 w 456809"/>
                <a:gd name="connsiteY167" fmla="*/ 704671 h 994259"/>
                <a:gd name="connsiteX168" fmla="*/ 114354 w 456809"/>
                <a:gd name="connsiteY168" fmla="*/ 690694 h 994259"/>
                <a:gd name="connsiteX169" fmla="*/ 108688 w 456809"/>
                <a:gd name="connsiteY169" fmla="*/ 680872 h 994259"/>
                <a:gd name="connsiteX170" fmla="*/ 98488 w 456809"/>
                <a:gd name="connsiteY170" fmla="*/ 678984 h 994259"/>
                <a:gd name="connsiteX171" fmla="*/ 85267 w 456809"/>
                <a:gd name="connsiteY171" fmla="*/ 666895 h 994259"/>
                <a:gd name="connsiteX172" fmla="*/ 66001 w 456809"/>
                <a:gd name="connsiteY172" fmla="*/ 640074 h 994259"/>
                <a:gd name="connsiteX173" fmla="*/ 54668 w 456809"/>
                <a:gd name="connsiteY173" fmla="*/ 629874 h 994259"/>
                <a:gd name="connsiteX174" fmla="*/ 41446 w 456809"/>
                <a:gd name="connsiteY174" fmla="*/ 585676 h 994259"/>
                <a:gd name="connsiteX175" fmla="*/ 43713 w 456809"/>
                <a:gd name="connsiteY175" fmla="*/ 574721 h 994259"/>
                <a:gd name="connsiteX176" fmla="*/ 95088 w 456809"/>
                <a:gd name="connsiteY176" fmla="*/ 582276 h 994259"/>
                <a:gd name="connsiteX177" fmla="*/ 120021 w 456809"/>
                <a:gd name="connsiteY177" fmla="*/ 571699 h 994259"/>
                <a:gd name="connsiteX178" fmla="*/ 107932 w 456809"/>
                <a:gd name="connsiteY178" fmla="*/ 559988 h 994259"/>
                <a:gd name="connsiteX179" fmla="*/ 79978 w 456809"/>
                <a:gd name="connsiteY179" fmla="*/ 543366 h 994259"/>
                <a:gd name="connsiteX180" fmla="*/ 46357 w 456809"/>
                <a:gd name="connsiteY180" fmla="*/ 569810 h 994259"/>
                <a:gd name="connsiteX181" fmla="*/ 39179 w 456809"/>
                <a:gd name="connsiteY181" fmla="*/ 558477 h 994259"/>
                <a:gd name="connsiteX182" fmla="*/ 24824 w 456809"/>
                <a:gd name="connsiteY182" fmla="*/ 530900 h 994259"/>
                <a:gd name="connsiteX183" fmla="*/ 24069 w 456809"/>
                <a:gd name="connsiteY183" fmla="*/ 498035 h 994259"/>
                <a:gd name="connsiteX184" fmla="*/ 12358 w 456809"/>
                <a:gd name="connsiteY184" fmla="*/ 518434 h 994259"/>
                <a:gd name="connsiteX185" fmla="*/ 11603 w 456809"/>
                <a:gd name="connsiteY185" fmla="*/ 573210 h 994259"/>
                <a:gd name="connsiteX186" fmla="*/ 5936 w 456809"/>
                <a:gd name="connsiteY186" fmla="*/ 594742 h 994259"/>
                <a:gd name="connsiteX187" fmla="*/ 3292 w 456809"/>
                <a:gd name="connsiteY187" fmla="*/ 462147 h 994259"/>
                <a:gd name="connsiteX188" fmla="*/ 21802 w 456809"/>
                <a:gd name="connsiteY188" fmla="*/ 467436 h 994259"/>
                <a:gd name="connsiteX189" fmla="*/ 27846 w 456809"/>
                <a:gd name="connsiteY189" fmla="*/ 428149 h 994259"/>
                <a:gd name="connsiteX190" fmla="*/ 25580 w 456809"/>
                <a:gd name="connsiteY190" fmla="*/ 412283 h 994259"/>
                <a:gd name="connsiteX191" fmla="*/ 27846 w 456809"/>
                <a:gd name="connsiteY191" fmla="*/ 384706 h 994259"/>
                <a:gd name="connsiteX192" fmla="*/ 40313 w 456809"/>
                <a:gd name="connsiteY192" fmla="*/ 365818 h 994259"/>
                <a:gd name="connsiteX193" fmla="*/ 21047 w 456809"/>
                <a:gd name="connsiteY193" fmla="*/ 339374 h 994259"/>
                <a:gd name="connsiteX194" fmla="*/ 34646 w 456809"/>
                <a:gd name="connsiteY194" fmla="*/ 308398 h 994259"/>
                <a:gd name="connsiteX195" fmla="*/ 41068 w 456809"/>
                <a:gd name="connsiteY195" fmla="*/ 296687 h 994259"/>
                <a:gd name="connsiteX196" fmla="*/ 52401 w 456809"/>
                <a:gd name="connsiteY196" fmla="*/ 240778 h 994259"/>
                <a:gd name="connsiteX197" fmla="*/ 54290 w 456809"/>
                <a:gd name="connsiteY197" fmla="*/ 237378 h 994259"/>
                <a:gd name="connsiteX198" fmla="*/ 62978 w 456809"/>
                <a:gd name="connsiteY198" fmla="*/ 169003 h 994259"/>
                <a:gd name="connsiteX199" fmla="*/ 43713 w 456809"/>
                <a:gd name="connsiteY199" fmla="*/ 144070 h 994259"/>
                <a:gd name="connsiteX200" fmla="*/ 40690 w 456809"/>
                <a:gd name="connsiteY200" fmla="*/ 89295 h 994259"/>
                <a:gd name="connsiteX201" fmla="*/ 38802 w 456809"/>
                <a:gd name="connsiteY201" fmla="*/ 108183 h 994259"/>
                <a:gd name="connsiteX202" fmla="*/ 33513 w 456809"/>
                <a:gd name="connsiteY202" fmla="*/ 151248 h 994259"/>
                <a:gd name="connsiteX203" fmla="*/ 35402 w 456809"/>
                <a:gd name="connsiteY203" fmla="*/ 177314 h 994259"/>
                <a:gd name="connsiteX204" fmla="*/ 33891 w 456809"/>
                <a:gd name="connsiteY204" fmla="*/ 238133 h 994259"/>
                <a:gd name="connsiteX205" fmla="*/ 5936 w 456809"/>
                <a:gd name="connsiteY205" fmla="*/ 256266 h 99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456809" h="994259">
                  <a:moveTo>
                    <a:pt x="5936" y="256266"/>
                  </a:moveTo>
                  <a:cubicBezTo>
                    <a:pt x="-1619" y="230956"/>
                    <a:pt x="4803" y="205268"/>
                    <a:pt x="2159" y="179958"/>
                  </a:cubicBezTo>
                  <a:cubicBezTo>
                    <a:pt x="-486" y="169003"/>
                    <a:pt x="-1997" y="158048"/>
                    <a:pt x="5558" y="148226"/>
                  </a:cubicBezTo>
                  <a:cubicBezTo>
                    <a:pt x="14247" y="136893"/>
                    <a:pt x="4425" y="125560"/>
                    <a:pt x="4803" y="114227"/>
                  </a:cubicBezTo>
                  <a:cubicBezTo>
                    <a:pt x="4803" y="111960"/>
                    <a:pt x="-1241" y="108561"/>
                    <a:pt x="1025" y="105538"/>
                  </a:cubicBezTo>
                  <a:cubicBezTo>
                    <a:pt x="20669" y="80228"/>
                    <a:pt x="8958" y="43585"/>
                    <a:pt x="32757" y="19786"/>
                  </a:cubicBezTo>
                  <a:cubicBezTo>
                    <a:pt x="49379" y="13742"/>
                    <a:pt x="66756" y="9209"/>
                    <a:pt x="83000" y="1276"/>
                  </a:cubicBezTo>
                  <a:cubicBezTo>
                    <a:pt x="107932" y="-1746"/>
                    <a:pt x="108310" y="-1369"/>
                    <a:pt x="116621" y="25075"/>
                  </a:cubicBezTo>
                  <a:cubicBezTo>
                    <a:pt x="117376" y="42452"/>
                    <a:pt x="120021" y="58318"/>
                    <a:pt x="138909" y="66629"/>
                  </a:cubicBezTo>
                  <a:cubicBezTo>
                    <a:pt x="146464" y="70029"/>
                    <a:pt x="150242" y="78339"/>
                    <a:pt x="146464" y="88161"/>
                  </a:cubicBezTo>
                  <a:cubicBezTo>
                    <a:pt x="143442" y="96472"/>
                    <a:pt x="144575" y="105161"/>
                    <a:pt x="144198" y="113472"/>
                  </a:cubicBezTo>
                  <a:cubicBezTo>
                    <a:pt x="144198" y="122538"/>
                    <a:pt x="147598" y="131604"/>
                    <a:pt x="156664" y="133493"/>
                  </a:cubicBezTo>
                  <a:cubicBezTo>
                    <a:pt x="173285" y="136515"/>
                    <a:pt x="185752" y="147470"/>
                    <a:pt x="200862" y="153137"/>
                  </a:cubicBezTo>
                  <a:cubicBezTo>
                    <a:pt x="211440" y="153514"/>
                    <a:pt x="225039" y="148604"/>
                    <a:pt x="227306" y="165603"/>
                  </a:cubicBezTo>
                  <a:cubicBezTo>
                    <a:pt x="228817" y="176180"/>
                    <a:pt x="220506" y="183358"/>
                    <a:pt x="213328" y="187513"/>
                  </a:cubicBezTo>
                  <a:cubicBezTo>
                    <a:pt x="206151" y="191669"/>
                    <a:pt x="201618" y="193935"/>
                    <a:pt x="200484" y="203379"/>
                  </a:cubicBezTo>
                  <a:cubicBezTo>
                    <a:pt x="199351" y="214334"/>
                    <a:pt x="191418" y="220379"/>
                    <a:pt x="178952" y="220001"/>
                  </a:cubicBezTo>
                  <a:cubicBezTo>
                    <a:pt x="184618" y="222645"/>
                    <a:pt x="191418" y="224156"/>
                    <a:pt x="191418" y="231334"/>
                  </a:cubicBezTo>
                  <a:cubicBezTo>
                    <a:pt x="191418" y="244933"/>
                    <a:pt x="179707" y="254377"/>
                    <a:pt x="177819" y="268355"/>
                  </a:cubicBezTo>
                  <a:cubicBezTo>
                    <a:pt x="177063" y="274399"/>
                    <a:pt x="157797" y="273643"/>
                    <a:pt x="148731" y="268355"/>
                  </a:cubicBezTo>
                  <a:cubicBezTo>
                    <a:pt x="139287" y="262688"/>
                    <a:pt x="145331" y="253622"/>
                    <a:pt x="149486" y="246444"/>
                  </a:cubicBezTo>
                  <a:cubicBezTo>
                    <a:pt x="150620" y="244555"/>
                    <a:pt x="152508" y="243422"/>
                    <a:pt x="153642" y="241911"/>
                  </a:cubicBezTo>
                  <a:cubicBezTo>
                    <a:pt x="136642" y="257022"/>
                    <a:pt x="102266" y="264577"/>
                    <a:pt x="87911" y="256644"/>
                  </a:cubicBezTo>
                  <a:cubicBezTo>
                    <a:pt x="92444" y="264955"/>
                    <a:pt x="99999" y="270999"/>
                    <a:pt x="107555" y="277421"/>
                  </a:cubicBezTo>
                  <a:cubicBezTo>
                    <a:pt x="111710" y="275154"/>
                    <a:pt x="110954" y="270999"/>
                    <a:pt x="112088" y="267977"/>
                  </a:cubicBezTo>
                  <a:cubicBezTo>
                    <a:pt x="113977" y="262310"/>
                    <a:pt x="116621" y="257022"/>
                    <a:pt x="123798" y="258155"/>
                  </a:cubicBezTo>
                  <a:cubicBezTo>
                    <a:pt x="130598" y="258910"/>
                    <a:pt x="136265" y="262688"/>
                    <a:pt x="136265" y="270243"/>
                  </a:cubicBezTo>
                  <a:cubicBezTo>
                    <a:pt x="136265" y="280821"/>
                    <a:pt x="140420" y="287243"/>
                    <a:pt x="150620" y="289509"/>
                  </a:cubicBezTo>
                  <a:cubicBezTo>
                    <a:pt x="160819" y="291776"/>
                    <a:pt x="166863" y="288376"/>
                    <a:pt x="171019" y="277421"/>
                  </a:cubicBezTo>
                  <a:cubicBezTo>
                    <a:pt x="174797" y="268355"/>
                    <a:pt x="183107" y="268355"/>
                    <a:pt x="189152" y="276665"/>
                  </a:cubicBezTo>
                  <a:cubicBezTo>
                    <a:pt x="194440" y="284221"/>
                    <a:pt x="200484" y="291398"/>
                    <a:pt x="200484" y="301220"/>
                  </a:cubicBezTo>
                  <a:cubicBezTo>
                    <a:pt x="195574" y="327286"/>
                    <a:pt x="180463" y="336352"/>
                    <a:pt x="155153" y="328419"/>
                  </a:cubicBezTo>
                  <a:cubicBezTo>
                    <a:pt x="131731" y="320864"/>
                    <a:pt x="115865" y="324641"/>
                    <a:pt x="100755" y="341641"/>
                  </a:cubicBezTo>
                  <a:cubicBezTo>
                    <a:pt x="104532" y="348063"/>
                    <a:pt x="109443" y="342018"/>
                    <a:pt x="113599" y="342774"/>
                  </a:cubicBezTo>
                  <a:cubicBezTo>
                    <a:pt x="129465" y="345041"/>
                    <a:pt x="145331" y="342774"/>
                    <a:pt x="158175" y="359396"/>
                  </a:cubicBezTo>
                  <a:cubicBezTo>
                    <a:pt x="166863" y="370728"/>
                    <a:pt x="182352" y="378662"/>
                    <a:pt x="194440" y="387728"/>
                  </a:cubicBezTo>
                  <a:cubicBezTo>
                    <a:pt x="204262" y="395283"/>
                    <a:pt x="212573" y="403972"/>
                    <a:pt x="200484" y="417193"/>
                  </a:cubicBezTo>
                  <a:cubicBezTo>
                    <a:pt x="185374" y="433815"/>
                    <a:pt x="179330" y="434948"/>
                    <a:pt x="165352" y="421727"/>
                  </a:cubicBezTo>
                  <a:cubicBezTo>
                    <a:pt x="177441" y="442504"/>
                    <a:pt x="177819" y="442504"/>
                    <a:pt x="199351" y="441748"/>
                  </a:cubicBezTo>
                  <a:cubicBezTo>
                    <a:pt x="208040" y="441370"/>
                    <a:pt x="215973" y="444015"/>
                    <a:pt x="223528" y="448170"/>
                  </a:cubicBezTo>
                  <a:cubicBezTo>
                    <a:pt x="228439" y="451192"/>
                    <a:pt x="232972" y="454970"/>
                    <a:pt x="238639" y="450059"/>
                  </a:cubicBezTo>
                  <a:cubicBezTo>
                    <a:pt x="235994" y="450059"/>
                    <a:pt x="240150" y="448925"/>
                    <a:pt x="239394" y="448925"/>
                  </a:cubicBezTo>
                  <a:cubicBezTo>
                    <a:pt x="219373" y="451948"/>
                    <a:pt x="212573" y="438348"/>
                    <a:pt x="213328" y="423238"/>
                  </a:cubicBezTo>
                  <a:cubicBezTo>
                    <a:pt x="213706" y="414171"/>
                    <a:pt x="218995" y="405105"/>
                    <a:pt x="215973" y="394905"/>
                  </a:cubicBezTo>
                  <a:cubicBezTo>
                    <a:pt x="214462" y="388861"/>
                    <a:pt x="217484" y="383572"/>
                    <a:pt x="223528" y="381306"/>
                  </a:cubicBezTo>
                  <a:cubicBezTo>
                    <a:pt x="231461" y="378284"/>
                    <a:pt x="232594" y="385083"/>
                    <a:pt x="235239" y="389994"/>
                  </a:cubicBezTo>
                  <a:cubicBezTo>
                    <a:pt x="239394" y="398305"/>
                    <a:pt x="248838" y="404350"/>
                    <a:pt x="240905" y="416060"/>
                  </a:cubicBezTo>
                  <a:cubicBezTo>
                    <a:pt x="237127" y="421727"/>
                    <a:pt x="245438" y="423615"/>
                    <a:pt x="249594" y="424749"/>
                  </a:cubicBezTo>
                  <a:cubicBezTo>
                    <a:pt x="261304" y="427015"/>
                    <a:pt x="265082" y="432304"/>
                    <a:pt x="260549" y="444015"/>
                  </a:cubicBezTo>
                  <a:cubicBezTo>
                    <a:pt x="257149" y="452703"/>
                    <a:pt x="259038" y="460636"/>
                    <a:pt x="268482" y="465169"/>
                  </a:cubicBezTo>
                  <a:cubicBezTo>
                    <a:pt x="273771" y="467814"/>
                    <a:pt x="282459" y="470836"/>
                    <a:pt x="277548" y="478391"/>
                  </a:cubicBezTo>
                  <a:cubicBezTo>
                    <a:pt x="271882" y="487457"/>
                    <a:pt x="263571" y="482924"/>
                    <a:pt x="257904" y="477636"/>
                  </a:cubicBezTo>
                  <a:cubicBezTo>
                    <a:pt x="259416" y="488591"/>
                    <a:pt x="259793" y="501057"/>
                    <a:pt x="277170" y="498790"/>
                  </a:cubicBezTo>
                  <a:cubicBezTo>
                    <a:pt x="285103" y="498035"/>
                    <a:pt x="286992" y="507857"/>
                    <a:pt x="291148" y="513145"/>
                  </a:cubicBezTo>
                  <a:cubicBezTo>
                    <a:pt x="292281" y="514656"/>
                    <a:pt x="293037" y="516545"/>
                    <a:pt x="293792" y="518434"/>
                  </a:cubicBezTo>
                  <a:cubicBezTo>
                    <a:pt x="296814" y="523345"/>
                    <a:pt x="294548" y="529011"/>
                    <a:pt x="295303" y="535056"/>
                  </a:cubicBezTo>
                  <a:cubicBezTo>
                    <a:pt x="308903" y="527123"/>
                    <a:pt x="316836" y="515034"/>
                    <a:pt x="323635" y="501812"/>
                  </a:cubicBezTo>
                  <a:cubicBezTo>
                    <a:pt x="327791" y="493124"/>
                    <a:pt x="332702" y="485191"/>
                    <a:pt x="344412" y="491235"/>
                  </a:cubicBezTo>
                  <a:cubicBezTo>
                    <a:pt x="352345" y="498413"/>
                    <a:pt x="360278" y="502946"/>
                    <a:pt x="371989" y="497657"/>
                  </a:cubicBezTo>
                  <a:cubicBezTo>
                    <a:pt x="380300" y="493879"/>
                    <a:pt x="388611" y="496901"/>
                    <a:pt x="392011" y="507479"/>
                  </a:cubicBezTo>
                  <a:cubicBezTo>
                    <a:pt x="394655" y="516923"/>
                    <a:pt x="390122" y="519945"/>
                    <a:pt x="381433" y="521078"/>
                  </a:cubicBezTo>
                  <a:cubicBezTo>
                    <a:pt x="371989" y="522212"/>
                    <a:pt x="377278" y="535811"/>
                    <a:pt x="367834" y="538078"/>
                  </a:cubicBezTo>
                  <a:cubicBezTo>
                    <a:pt x="385589" y="538456"/>
                    <a:pt x="402966" y="547144"/>
                    <a:pt x="419965" y="541855"/>
                  </a:cubicBezTo>
                  <a:cubicBezTo>
                    <a:pt x="424498" y="520701"/>
                    <a:pt x="398810" y="513145"/>
                    <a:pt x="400321" y="493124"/>
                  </a:cubicBezTo>
                  <a:cubicBezTo>
                    <a:pt x="400699" y="487835"/>
                    <a:pt x="393522" y="490102"/>
                    <a:pt x="390122" y="491613"/>
                  </a:cubicBezTo>
                  <a:cubicBezTo>
                    <a:pt x="375011" y="497657"/>
                    <a:pt x="359901" y="495768"/>
                    <a:pt x="344790" y="491991"/>
                  </a:cubicBezTo>
                  <a:cubicBezTo>
                    <a:pt x="341012" y="488213"/>
                    <a:pt x="337613" y="484435"/>
                    <a:pt x="337990" y="478769"/>
                  </a:cubicBezTo>
                  <a:cubicBezTo>
                    <a:pt x="338746" y="474236"/>
                    <a:pt x="342146" y="468947"/>
                    <a:pt x="345168" y="469325"/>
                  </a:cubicBezTo>
                  <a:cubicBezTo>
                    <a:pt x="369723" y="473858"/>
                    <a:pt x="396544" y="456481"/>
                    <a:pt x="418832" y="477258"/>
                  </a:cubicBezTo>
                  <a:cubicBezTo>
                    <a:pt x="419587" y="478391"/>
                    <a:pt x="420343" y="480280"/>
                    <a:pt x="419965" y="481035"/>
                  </a:cubicBezTo>
                  <a:cubicBezTo>
                    <a:pt x="412032" y="496146"/>
                    <a:pt x="425632" y="487835"/>
                    <a:pt x="429409" y="490102"/>
                  </a:cubicBezTo>
                  <a:cubicBezTo>
                    <a:pt x="442253" y="498790"/>
                    <a:pt x="455097" y="507479"/>
                    <a:pt x="447542" y="526745"/>
                  </a:cubicBezTo>
                  <a:cubicBezTo>
                    <a:pt x="445275" y="532034"/>
                    <a:pt x="448675" y="537700"/>
                    <a:pt x="452831" y="542233"/>
                  </a:cubicBezTo>
                  <a:cubicBezTo>
                    <a:pt x="455853" y="545633"/>
                    <a:pt x="458497" y="552433"/>
                    <a:pt x="455475" y="553566"/>
                  </a:cubicBezTo>
                  <a:cubicBezTo>
                    <a:pt x="433942" y="562255"/>
                    <a:pt x="446409" y="581898"/>
                    <a:pt x="441120" y="595498"/>
                  </a:cubicBezTo>
                  <a:cubicBezTo>
                    <a:pt x="439231" y="600031"/>
                    <a:pt x="441120" y="606075"/>
                    <a:pt x="435076" y="607964"/>
                  </a:cubicBezTo>
                  <a:cubicBezTo>
                    <a:pt x="427520" y="610231"/>
                    <a:pt x="423743" y="604942"/>
                    <a:pt x="421476" y="599276"/>
                  </a:cubicBezTo>
                  <a:cubicBezTo>
                    <a:pt x="425632" y="620430"/>
                    <a:pt x="424876" y="621564"/>
                    <a:pt x="404855" y="619675"/>
                  </a:cubicBezTo>
                  <a:cubicBezTo>
                    <a:pt x="410143" y="623452"/>
                    <a:pt x="424120" y="617408"/>
                    <a:pt x="420343" y="632141"/>
                  </a:cubicBezTo>
                  <a:cubicBezTo>
                    <a:pt x="417699" y="641585"/>
                    <a:pt x="411277" y="650274"/>
                    <a:pt x="400699" y="646496"/>
                  </a:cubicBezTo>
                  <a:cubicBezTo>
                    <a:pt x="386722" y="641585"/>
                    <a:pt x="371989" y="639318"/>
                    <a:pt x="359145" y="631763"/>
                  </a:cubicBezTo>
                  <a:cubicBezTo>
                    <a:pt x="351590" y="627230"/>
                    <a:pt x="345546" y="621564"/>
                    <a:pt x="346679" y="611742"/>
                  </a:cubicBezTo>
                  <a:cubicBezTo>
                    <a:pt x="348190" y="599276"/>
                    <a:pt x="355367" y="594742"/>
                    <a:pt x="367078" y="600031"/>
                  </a:cubicBezTo>
                  <a:cubicBezTo>
                    <a:pt x="371234" y="601920"/>
                    <a:pt x="375011" y="606075"/>
                    <a:pt x="382944" y="606075"/>
                  </a:cubicBezTo>
                  <a:cubicBezTo>
                    <a:pt x="374633" y="596631"/>
                    <a:pt x="364056" y="593609"/>
                    <a:pt x="356879" y="586432"/>
                  </a:cubicBezTo>
                  <a:cubicBezTo>
                    <a:pt x="351590" y="581521"/>
                    <a:pt x="342146" y="575476"/>
                    <a:pt x="337235" y="589076"/>
                  </a:cubicBezTo>
                  <a:cubicBezTo>
                    <a:pt x="336102" y="592098"/>
                    <a:pt x="332702" y="593231"/>
                    <a:pt x="330057" y="592098"/>
                  </a:cubicBezTo>
                  <a:cubicBezTo>
                    <a:pt x="313814" y="584543"/>
                    <a:pt x="316458" y="600409"/>
                    <a:pt x="313436" y="606453"/>
                  </a:cubicBezTo>
                  <a:cubicBezTo>
                    <a:pt x="307392" y="617786"/>
                    <a:pt x="320236" y="615519"/>
                    <a:pt x="324769" y="618541"/>
                  </a:cubicBezTo>
                  <a:cubicBezTo>
                    <a:pt x="348568" y="632141"/>
                    <a:pt x="356879" y="663873"/>
                    <a:pt x="341768" y="683894"/>
                  </a:cubicBezTo>
                  <a:cubicBezTo>
                    <a:pt x="330057" y="699005"/>
                    <a:pt x="320613" y="698250"/>
                    <a:pt x="314191" y="680117"/>
                  </a:cubicBezTo>
                  <a:cubicBezTo>
                    <a:pt x="309658" y="667651"/>
                    <a:pt x="307769" y="658962"/>
                    <a:pt x="291148" y="666517"/>
                  </a:cubicBezTo>
                  <a:cubicBezTo>
                    <a:pt x="282459" y="670673"/>
                    <a:pt x="274904" y="660851"/>
                    <a:pt x="273393" y="652540"/>
                  </a:cubicBezTo>
                  <a:cubicBezTo>
                    <a:pt x="271504" y="642341"/>
                    <a:pt x="278304" y="638941"/>
                    <a:pt x="287748" y="640452"/>
                  </a:cubicBezTo>
                  <a:cubicBezTo>
                    <a:pt x="290392" y="640829"/>
                    <a:pt x="293414" y="640452"/>
                    <a:pt x="294925" y="637430"/>
                  </a:cubicBezTo>
                  <a:cubicBezTo>
                    <a:pt x="272637" y="624586"/>
                    <a:pt x="248838" y="623452"/>
                    <a:pt x="237127" y="634030"/>
                  </a:cubicBezTo>
                  <a:cubicBezTo>
                    <a:pt x="227306" y="643096"/>
                    <a:pt x="234483" y="657073"/>
                    <a:pt x="227683" y="665006"/>
                  </a:cubicBezTo>
                  <a:cubicBezTo>
                    <a:pt x="218617" y="675584"/>
                    <a:pt x="225795" y="682006"/>
                    <a:pt x="230328" y="690317"/>
                  </a:cubicBezTo>
                  <a:cubicBezTo>
                    <a:pt x="228439" y="680872"/>
                    <a:pt x="233350" y="673317"/>
                    <a:pt x="235994" y="665006"/>
                  </a:cubicBezTo>
                  <a:cubicBezTo>
                    <a:pt x="238261" y="658207"/>
                    <a:pt x="241661" y="653673"/>
                    <a:pt x="249216" y="654051"/>
                  </a:cubicBezTo>
                  <a:cubicBezTo>
                    <a:pt x="257149" y="654429"/>
                    <a:pt x="263571" y="658962"/>
                    <a:pt x="264326" y="666517"/>
                  </a:cubicBezTo>
                  <a:cubicBezTo>
                    <a:pt x="265460" y="689561"/>
                    <a:pt x="275659" y="703538"/>
                    <a:pt x="299836" y="705427"/>
                  </a:cubicBezTo>
                  <a:cubicBezTo>
                    <a:pt x="301347" y="705427"/>
                    <a:pt x="302481" y="706560"/>
                    <a:pt x="303614" y="707694"/>
                  </a:cubicBezTo>
                  <a:cubicBezTo>
                    <a:pt x="309280" y="715249"/>
                    <a:pt x="322124" y="722426"/>
                    <a:pt x="316080" y="731870"/>
                  </a:cubicBezTo>
                  <a:cubicBezTo>
                    <a:pt x="309280" y="742448"/>
                    <a:pt x="297192" y="736781"/>
                    <a:pt x="288126" y="730359"/>
                  </a:cubicBezTo>
                  <a:cubicBezTo>
                    <a:pt x="281704" y="725826"/>
                    <a:pt x="276037" y="720915"/>
                    <a:pt x="266971" y="718271"/>
                  </a:cubicBezTo>
                  <a:cubicBezTo>
                    <a:pt x="267349" y="730359"/>
                    <a:pt x="269993" y="739048"/>
                    <a:pt x="284348" y="738670"/>
                  </a:cubicBezTo>
                  <a:cubicBezTo>
                    <a:pt x="296436" y="738670"/>
                    <a:pt x="306636" y="746981"/>
                    <a:pt x="319480" y="745470"/>
                  </a:cubicBezTo>
                  <a:cubicBezTo>
                    <a:pt x="325524" y="744714"/>
                    <a:pt x="335724" y="741692"/>
                    <a:pt x="334968" y="753403"/>
                  </a:cubicBezTo>
                  <a:cubicBezTo>
                    <a:pt x="334591" y="763603"/>
                    <a:pt x="328169" y="770402"/>
                    <a:pt x="317213" y="770780"/>
                  </a:cubicBezTo>
                  <a:cubicBezTo>
                    <a:pt x="312302" y="770780"/>
                    <a:pt x="307769" y="768136"/>
                    <a:pt x="303236" y="766625"/>
                  </a:cubicBezTo>
                  <a:cubicBezTo>
                    <a:pt x="294925" y="763980"/>
                    <a:pt x="286992" y="763225"/>
                    <a:pt x="278304" y="765114"/>
                  </a:cubicBezTo>
                  <a:cubicBezTo>
                    <a:pt x="256393" y="769647"/>
                    <a:pt x="237505" y="766625"/>
                    <a:pt x="224661" y="745092"/>
                  </a:cubicBezTo>
                  <a:cubicBezTo>
                    <a:pt x="219373" y="736404"/>
                    <a:pt x="208417" y="739048"/>
                    <a:pt x="197462" y="737159"/>
                  </a:cubicBezTo>
                  <a:cubicBezTo>
                    <a:pt x="218995" y="757181"/>
                    <a:pt x="241283" y="769647"/>
                    <a:pt x="269993" y="768514"/>
                  </a:cubicBezTo>
                  <a:cubicBezTo>
                    <a:pt x="286615" y="767758"/>
                    <a:pt x="288881" y="771158"/>
                    <a:pt x="282459" y="785891"/>
                  </a:cubicBezTo>
                  <a:cubicBezTo>
                    <a:pt x="279437" y="793068"/>
                    <a:pt x="276037" y="799868"/>
                    <a:pt x="276037" y="807801"/>
                  </a:cubicBezTo>
                  <a:cubicBezTo>
                    <a:pt x="275659" y="817623"/>
                    <a:pt x="268860" y="818756"/>
                    <a:pt x="261304" y="819134"/>
                  </a:cubicBezTo>
                  <a:cubicBezTo>
                    <a:pt x="253371" y="819134"/>
                    <a:pt x="245061" y="818001"/>
                    <a:pt x="241283" y="810068"/>
                  </a:cubicBezTo>
                  <a:cubicBezTo>
                    <a:pt x="238639" y="804779"/>
                    <a:pt x="244683" y="803268"/>
                    <a:pt x="249971" y="801379"/>
                  </a:cubicBezTo>
                  <a:cubicBezTo>
                    <a:pt x="239394" y="800623"/>
                    <a:pt x="231083" y="796468"/>
                    <a:pt x="221639" y="795712"/>
                  </a:cubicBezTo>
                  <a:cubicBezTo>
                    <a:pt x="218995" y="794579"/>
                    <a:pt x="218995" y="791179"/>
                    <a:pt x="216351" y="790046"/>
                  </a:cubicBezTo>
                  <a:cubicBezTo>
                    <a:pt x="217862" y="791557"/>
                    <a:pt x="218617" y="793446"/>
                    <a:pt x="220128" y="794957"/>
                  </a:cubicBezTo>
                  <a:cubicBezTo>
                    <a:pt x="235239" y="818001"/>
                    <a:pt x="236372" y="834244"/>
                    <a:pt x="223906" y="849355"/>
                  </a:cubicBezTo>
                  <a:cubicBezTo>
                    <a:pt x="236750" y="860310"/>
                    <a:pt x="250727" y="857288"/>
                    <a:pt x="265082" y="852755"/>
                  </a:cubicBezTo>
                  <a:cubicBezTo>
                    <a:pt x="270371" y="850866"/>
                    <a:pt x="277170" y="848222"/>
                    <a:pt x="279815" y="855777"/>
                  </a:cubicBezTo>
                  <a:cubicBezTo>
                    <a:pt x="282459" y="864088"/>
                    <a:pt x="288881" y="874287"/>
                    <a:pt x="282459" y="881843"/>
                  </a:cubicBezTo>
                  <a:cubicBezTo>
                    <a:pt x="275282" y="890531"/>
                    <a:pt x="268482" y="878820"/>
                    <a:pt x="260549" y="876932"/>
                  </a:cubicBezTo>
                  <a:cubicBezTo>
                    <a:pt x="268860" y="882976"/>
                    <a:pt x="271504" y="889398"/>
                    <a:pt x="261304" y="894309"/>
                  </a:cubicBezTo>
                  <a:cubicBezTo>
                    <a:pt x="253749" y="897709"/>
                    <a:pt x="245438" y="899975"/>
                    <a:pt x="237505" y="902242"/>
                  </a:cubicBezTo>
                  <a:cubicBezTo>
                    <a:pt x="232217" y="903753"/>
                    <a:pt x="227683" y="901864"/>
                    <a:pt x="225795" y="896198"/>
                  </a:cubicBezTo>
                  <a:cubicBezTo>
                    <a:pt x="224284" y="892042"/>
                    <a:pt x="232972" y="882598"/>
                    <a:pt x="219750" y="883731"/>
                  </a:cubicBezTo>
                  <a:cubicBezTo>
                    <a:pt x="216351" y="884109"/>
                    <a:pt x="210684" y="883731"/>
                    <a:pt x="210306" y="886376"/>
                  </a:cubicBezTo>
                  <a:cubicBezTo>
                    <a:pt x="209929" y="893176"/>
                    <a:pt x="210306" y="900353"/>
                    <a:pt x="214462" y="906775"/>
                  </a:cubicBezTo>
                  <a:cubicBezTo>
                    <a:pt x="215973" y="909042"/>
                    <a:pt x="214084" y="906397"/>
                    <a:pt x="215973" y="908286"/>
                  </a:cubicBezTo>
                  <a:cubicBezTo>
                    <a:pt x="229194" y="922641"/>
                    <a:pt x="229194" y="922641"/>
                    <a:pt x="214084" y="935107"/>
                  </a:cubicBezTo>
                  <a:cubicBezTo>
                    <a:pt x="221261" y="940774"/>
                    <a:pt x="229950" y="940396"/>
                    <a:pt x="238261" y="941152"/>
                  </a:cubicBezTo>
                  <a:cubicBezTo>
                    <a:pt x="246949" y="942285"/>
                    <a:pt x="251482" y="946440"/>
                    <a:pt x="253371" y="955884"/>
                  </a:cubicBezTo>
                  <a:cubicBezTo>
                    <a:pt x="257149" y="975150"/>
                    <a:pt x="241661" y="996683"/>
                    <a:pt x="222017" y="994038"/>
                  </a:cubicBezTo>
                  <a:cubicBezTo>
                    <a:pt x="203507" y="991772"/>
                    <a:pt x="218239" y="979306"/>
                    <a:pt x="217862" y="971373"/>
                  </a:cubicBezTo>
                  <a:cubicBezTo>
                    <a:pt x="213328" y="968350"/>
                    <a:pt x="208417" y="970239"/>
                    <a:pt x="203884" y="971373"/>
                  </a:cubicBezTo>
                  <a:cubicBezTo>
                    <a:pt x="181596" y="976284"/>
                    <a:pt x="174797" y="970995"/>
                    <a:pt x="177441" y="948707"/>
                  </a:cubicBezTo>
                  <a:cubicBezTo>
                    <a:pt x="178196" y="943418"/>
                    <a:pt x="182730" y="936618"/>
                    <a:pt x="172908" y="936618"/>
                  </a:cubicBezTo>
                  <a:cubicBezTo>
                    <a:pt x="167241" y="936618"/>
                    <a:pt x="159308" y="931330"/>
                    <a:pt x="157042" y="943418"/>
                  </a:cubicBezTo>
                  <a:cubicBezTo>
                    <a:pt x="155531" y="951729"/>
                    <a:pt x="149486" y="960040"/>
                    <a:pt x="139287" y="956640"/>
                  </a:cubicBezTo>
                  <a:cubicBezTo>
                    <a:pt x="129843" y="953996"/>
                    <a:pt x="131354" y="944551"/>
                    <a:pt x="130976" y="936996"/>
                  </a:cubicBezTo>
                  <a:cubicBezTo>
                    <a:pt x="128332" y="926419"/>
                    <a:pt x="130976" y="918486"/>
                    <a:pt x="138531" y="911308"/>
                  </a:cubicBezTo>
                  <a:cubicBezTo>
                    <a:pt x="155908" y="895064"/>
                    <a:pt x="155908" y="894687"/>
                    <a:pt x="140042" y="876932"/>
                  </a:cubicBezTo>
                  <a:cubicBezTo>
                    <a:pt x="138909" y="874287"/>
                    <a:pt x="137776" y="876176"/>
                    <a:pt x="138153" y="876554"/>
                  </a:cubicBezTo>
                  <a:cubicBezTo>
                    <a:pt x="143442" y="882220"/>
                    <a:pt x="147975" y="889398"/>
                    <a:pt x="141931" y="896575"/>
                  </a:cubicBezTo>
                  <a:cubicBezTo>
                    <a:pt x="133620" y="906020"/>
                    <a:pt x="127198" y="898842"/>
                    <a:pt x="121154" y="892798"/>
                  </a:cubicBezTo>
                  <a:cubicBezTo>
                    <a:pt x="118510" y="889020"/>
                    <a:pt x="115488" y="884487"/>
                    <a:pt x="110199" y="888642"/>
                  </a:cubicBezTo>
                  <a:cubicBezTo>
                    <a:pt x="108310" y="890531"/>
                    <a:pt x="112466" y="892420"/>
                    <a:pt x="113977" y="894309"/>
                  </a:cubicBezTo>
                  <a:cubicBezTo>
                    <a:pt x="116621" y="902997"/>
                    <a:pt x="118132" y="911686"/>
                    <a:pt x="107555" y="915464"/>
                  </a:cubicBezTo>
                  <a:cubicBezTo>
                    <a:pt x="97355" y="919241"/>
                    <a:pt x="95088" y="909042"/>
                    <a:pt x="89800" y="904131"/>
                  </a:cubicBezTo>
                  <a:cubicBezTo>
                    <a:pt x="86022" y="898464"/>
                    <a:pt x="83000" y="892420"/>
                    <a:pt x="80356" y="885998"/>
                  </a:cubicBezTo>
                  <a:cubicBezTo>
                    <a:pt x="79222" y="881087"/>
                    <a:pt x="78845" y="875043"/>
                    <a:pt x="84133" y="873532"/>
                  </a:cubicBezTo>
                  <a:cubicBezTo>
                    <a:pt x="116243" y="864465"/>
                    <a:pt x="127198" y="839911"/>
                    <a:pt x="131354" y="810068"/>
                  </a:cubicBezTo>
                  <a:cubicBezTo>
                    <a:pt x="135131" y="800623"/>
                    <a:pt x="141176" y="797224"/>
                    <a:pt x="149486" y="802512"/>
                  </a:cubicBezTo>
                  <a:cubicBezTo>
                    <a:pt x="149486" y="786268"/>
                    <a:pt x="134376" y="784380"/>
                    <a:pt x="124176" y="777202"/>
                  </a:cubicBezTo>
                  <a:cubicBezTo>
                    <a:pt x="123798" y="765869"/>
                    <a:pt x="131354" y="760203"/>
                    <a:pt x="145331" y="754159"/>
                  </a:cubicBezTo>
                  <a:cubicBezTo>
                    <a:pt x="125309" y="756803"/>
                    <a:pt x="116621" y="750381"/>
                    <a:pt x="112466" y="736026"/>
                  </a:cubicBezTo>
                  <a:cubicBezTo>
                    <a:pt x="109443" y="725826"/>
                    <a:pt x="99244" y="723937"/>
                    <a:pt x="90933" y="720915"/>
                  </a:cubicBezTo>
                  <a:cubicBezTo>
                    <a:pt x="81867" y="717138"/>
                    <a:pt x="74311" y="712605"/>
                    <a:pt x="71289" y="703161"/>
                  </a:cubicBezTo>
                  <a:cubicBezTo>
                    <a:pt x="69023" y="696361"/>
                    <a:pt x="67512" y="688050"/>
                    <a:pt x="74689" y="683894"/>
                  </a:cubicBezTo>
                  <a:cubicBezTo>
                    <a:pt x="81489" y="680117"/>
                    <a:pt x="88289" y="683894"/>
                    <a:pt x="93200" y="689939"/>
                  </a:cubicBezTo>
                  <a:cubicBezTo>
                    <a:pt x="95088" y="692205"/>
                    <a:pt x="95844" y="694850"/>
                    <a:pt x="97355" y="697494"/>
                  </a:cubicBezTo>
                  <a:cubicBezTo>
                    <a:pt x="99622" y="700894"/>
                    <a:pt x="101888" y="706183"/>
                    <a:pt x="106421" y="704671"/>
                  </a:cubicBezTo>
                  <a:cubicBezTo>
                    <a:pt x="112088" y="702405"/>
                    <a:pt x="112843" y="695983"/>
                    <a:pt x="114354" y="690694"/>
                  </a:cubicBezTo>
                  <a:cubicBezTo>
                    <a:pt x="115865" y="685783"/>
                    <a:pt x="113221" y="682761"/>
                    <a:pt x="108688" y="680872"/>
                  </a:cubicBezTo>
                  <a:cubicBezTo>
                    <a:pt x="105666" y="678228"/>
                    <a:pt x="101888" y="678606"/>
                    <a:pt x="98488" y="678984"/>
                  </a:cubicBezTo>
                  <a:cubicBezTo>
                    <a:pt x="88666" y="680872"/>
                    <a:pt x="84133" y="678606"/>
                    <a:pt x="85267" y="666895"/>
                  </a:cubicBezTo>
                  <a:cubicBezTo>
                    <a:pt x="86778" y="652918"/>
                    <a:pt x="82622" y="641963"/>
                    <a:pt x="66001" y="640074"/>
                  </a:cubicBezTo>
                  <a:cubicBezTo>
                    <a:pt x="59956" y="639318"/>
                    <a:pt x="55045" y="636674"/>
                    <a:pt x="54668" y="629874"/>
                  </a:cubicBezTo>
                  <a:cubicBezTo>
                    <a:pt x="54290" y="614008"/>
                    <a:pt x="47868" y="599653"/>
                    <a:pt x="41446" y="585676"/>
                  </a:cubicBezTo>
                  <a:cubicBezTo>
                    <a:pt x="39557" y="581521"/>
                    <a:pt x="39179" y="577743"/>
                    <a:pt x="43713" y="574721"/>
                  </a:cubicBezTo>
                  <a:cubicBezTo>
                    <a:pt x="55045" y="566788"/>
                    <a:pt x="83378" y="570188"/>
                    <a:pt x="95088" y="582276"/>
                  </a:cubicBezTo>
                  <a:cubicBezTo>
                    <a:pt x="97733" y="564521"/>
                    <a:pt x="106044" y="561121"/>
                    <a:pt x="120021" y="571699"/>
                  </a:cubicBezTo>
                  <a:cubicBezTo>
                    <a:pt x="116999" y="566788"/>
                    <a:pt x="124932" y="553188"/>
                    <a:pt x="107932" y="559988"/>
                  </a:cubicBezTo>
                  <a:cubicBezTo>
                    <a:pt x="84133" y="569432"/>
                    <a:pt x="83378" y="568677"/>
                    <a:pt x="79978" y="543366"/>
                  </a:cubicBezTo>
                  <a:cubicBezTo>
                    <a:pt x="77333" y="556588"/>
                    <a:pt x="56934" y="572832"/>
                    <a:pt x="46357" y="569810"/>
                  </a:cubicBezTo>
                  <a:cubicBezTo>
                    <a:pt x="40690" y="568299"/>
                    <a:pt x="37668" y="563388"/>
                    <a:pt x="39179" y="558477"/>
                  </a:cubicBezTo>
                  <a:cubicBezTo>
                    <a:pt x="42957" y="544500"/>
                    <a:pt x="33135" y="536944"/>
                    <a:pt x="24824" y="530900"/>
                  </a:cubicBezTo>
                  <a:cubicBezTo>
                    <a:pt x="11225" y="520701"/>
                    <a:pt x="11225" y="511257"/>
                    <a:pt x="24069" y="498035"/>
                  </a:cubicBezTo>
                  <a:cubicBezTo>
                    <a:pt x="15003" y="504079"/>
                    <a:pt x="12358" y="509368"/>
                    <a:pt x="12358" y="518434"/>
                  </a:cubicBezTo>
                  <a:cubicBezTo>
                    <a:pt x="12736" y="536567"/>
                    <a:pt x="11980" y="555077"/>
                    <a:pt x="11603" y="573210"/>
                  </a:cubicBezTo>
                  <a:cubicBezTo>
                    <a:pt x="11603" y="580765"/>
                    <a:pt x="13491" y="589076"/>
                    <a:pt x="5936" y="594742"/>
                  </a:cubicBezTo>
                  <a:cubicBezTo>
                    <a:pt x="270" y="550544"/>
                    <a:pt x="2914" y="506346"/>
                    <a:pt x="3292" y="462147"/>
                  </a:cubicBezTo>
                  <a:cubicBezTo>
                    <a:pt x="12358" y="450437"/>
                    <a:pt x="15003" y="463658"/>
                    <a:pt x="21802" y="467436"/>
                  </a:cubicBezTo>
                  <a:cubicBezTo>
                    <a:pt x="18025" y="452703"/>
                    <a:pt x="15003" y="439104"/>
                    <a:pt x="27846" y="428149"/>
                  </a:cubicBezTo>
                  <a:cubicBezTo>
                    <a:pt x="34268" y="422860"/>
                    <a:pt x="30491" y="417571"/>
                    <a:pt x="25580" y="412283"/>
                  </a:cubicBezTo>
                  <a:cubicBezTo>
                    <a:pt x="16514" y="402838"/>
                    <a:pt x="13869" y="394150"/>
                    <a:pt x="27846" y="384706"/>
                  </a:cubicBezTo>
                  <a:cubicBezTo>
                    <a:pt x="32380" y="381684"/>
                    <a:pt x="28602" y="369217"/>
                    <a:pt x="40313" y="365818"/>
                  </a:cubicBezTo>
                  <a:cubicBezTo>
                    <a:pt x="27091" y="360151"/>
                    <a:pt x="20291" y="353729"/>
                    <a:pt x="21047" y="339374"/>
                  </a:cubicBezTo>
                  <a:cubicBezTo>
                    <a:pt x="21802" y="326152"/>
                    <a:pt x="23691" y="315953"/>
                    <a:pt x="34646" y="308398"/>
                  </a:cubicBezTo>
                  <a:cubicBezTo>
                    <a:pt x="38802" y="305375"/>
                    <a:pt x="42579" y="303109"/>
                    <a:pt x="41068" y="296687"/>
                  </a:cubicBezTo>
                  <a:cubicBezTo>
                    <a:pt x="36535" y="276665"/>
                    <a:pt x="35780" y="256644"/>
                    <a:pt x="52401" y="240778"/>
                  </a:cubicBezTo>
                  <a:cubicBezTo>
                    <a:pt x="53534" y="239645"/>
                    <a:pt x="54668" y="238511"/>
                    <a:pt x="54290" y="237378"/>
                  </a:cubicBezTo>
                  <a:cubicBezTo>
                    <a:pt x="42579" y="213201"/>
                    <a:pt x="60334" y="193180"/>
                    <a:pt x="62978" y="169003"/>
                  </a:cubicBezTo>
                  <a:cubicBezTo>
                    <a:pt x="42957" y="171647"/>
                    <a:pt x="41068" y="159936"/>
                    <a:pt x="43713" y="144070"/>
                  </a:cubicBezTo>
                  <a:cubicBezTo>
                    <a:pt x="46735" y="125560"/>
                    <a:pt x="42957" y="107049"/>
                    <a:pt x="40690" y="89295"/>
                  </a:cubicBezTo>
                  <a:cubicBezTo>
                    <a:pt x="35780" y="94583"/>
                    <a:pt x="38802" y="101383"/>
                    <a:pt x="38802" y="108183"/>
                  </a:cubicBezTo>
                  <a:cubicBezTo>
                    <a:pt x="39179" y="122538"/>
                    <a:pt x="47490" y="137271"/>
                    <a:pt x="33513" y="151248"/>
                  </a:cubicBezTo>
                  <a:cubicBezTo>
                    <a:pt x="27846" y="156914"/>
                    <a:pt x="29735" y="169381"/>
                    <a:pt x="35402" y="177314"/>
                  </a:cubicBezTo>
                  <a:cubicBezTo>
                    <a:pt x="50135" y="198090"/>
                    <a:pt x="37668" y="218490"/>
                    <a:pt x="33891" y="238133"/>
                  </a:cubicBezTo>
                  <a:cubicBezTo>
                    <a:pt x="31624" y="250600"/>
                    <a:pt x="14625" y="248711"/>
                    <a:pt x="5936" y="256266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3B88EA4-02F7-4D28-8B91-45861A79E006}"/>
                </a:ext>
              </a:extLst>
            </p:cNvPr>
            <p:cNvSpPr/>
            <p:nvPr/>
          </p:nvSpPr>
          <p:spPr>
            <a:xfrm>
              <a:off x="10700760" y="4283832"/>
              <a:ext cx="355537" cy="500314"/>
            </a:xfrm>
            <a:custGeom>
              <a:avLst/>
              <a:gdLst>
                <a:gd name="connsiteX0" fmla="*/ 355538 w 355537"/>
                <a:gd name="connsiteY0" fmla="*/ 151770 h 500314"/>
                <a:gd name="connsiteX1" fmla="*/ 355538 w 355537"/>
                <a:gd name="connsiteY1" fmla="*/ 155926 h 500314"/>
                <a:gd name="connsiteX2" fmla="*/ 336649 w 355537"/>
                <a:gd name="connsiteY2" fmla="*/ 174436 h 500314"/>
                <a:gd name="connsiteX3" fmla="*/ 326450 w 355537"/>
                <a:gd name="connsiteY3" fmla="*/ 183502 h 500314"/>
                <a:gd name="connsiteX4" fmla="*/ 336272 w 355537"/>
                <a:gd name="connsiteY4" fmla="*/ 192191 h 500314"/>
                <a:gd name="connsiteX5" fmla="*/ 343827 w 355537"/>
                <a:gd name="connsiteY5" fmla="*/ 210324 h 500314"/>
                <a:gd name="connsiteX6" fmla="*/ 343449 w 355537"/>
                <a:gd name="connsiteY6" fmla="*/ 231856 h 500314"/>
                <a:gd name="connsiteX7" fmla="*/ 338538 w 355537"/>
                <a:gd name="connsiteY7" fmla="*/ 253011 h 500314"/>
                <a:gd name="connsiteX8" fmla="*/ 334761 w 355537"/>
                <a:gd name="connsiteY8" fmla="*/ 254900 h 500314"/>
                <a:gd name="connsiteX9" fmla="*/ 327205 w 355537"/>
                <a:gd name="connsiteY9" fmla="*/ 265855 h 500314"/>
                <a:gd name="connsiteX10" fmla="*/ 327205 w 355537"/>
                <a:gd name="connsiteY10" fmla="*/ 325919 h 500314"/>
                <a:gd name="connsiteX11" fmla="*/ 330605 w 355537"/>
                <a:gd name="connsiteY11" fmla="*/ 364451 h 500314"/>
                <a:gd name="connsiteX12" fmla="*/ 294718 w 355537"/>
                <a:gd name="connsiteY12" fmla="*/ 368607 h 500314"/>
                <a:gd name="connsiteX13" fmla="*/ 293962 w 355537"/>
                <a:gd name="connsiteY13" fmla="*/ 381073 h 500314"/>
                <a:gd name="connsiteX14" fmla="*/ 285274 w 355537"/>
                <a:gd name="connsiteY14" fmla="*/ 415827 h 500314"/>
                <a:gd name="connsiteX15" fmla="*/ 285651 w 355537"/>
                <a:gd name="connsiteY15" fmla="*/ 427916 h 500314"/>
                <a:gd name="connsiteX16" fmla="*/ 280741 w 355537"/>
                <a:gd name="connsiteY16" fmla="*/ 487980 h 500314"/>
                <a:gd name="connsiteX17" fmla="*/ 268652 w 355537"/>
                <a:gd name="connsiteY17" fmla="*/ 500068 h 500314"/>
                <a:gd name="connsiteX18" fmla="*/ 255430 w 355537"/>
                <a:gd name="connsiteY18" fmla="*/ 483069 h 500314"/>
                <a:gd name="connsiteX19" fmla="*/ 253542 w 355537"/>
                <a:gd name="connsiteY19" fmla="*/ 473247 h 500314"/>
                <a:gd name="connsiteX20" fmla="*/ 209343 w 355537"/>
                <a:gd name="connsiteY20" fmla="*/ 455114 h 500314"/>
                <a:gd name="connsiteX21" fmla="*/ 224454 w 355537"/>
                <a:gd name="connsiteY21" fmla="*/ 408272 h 500314"/>
                <a:gd name="connsiteX22" fmla="*/ 176478 w 355537"/>
                <a:gd name="connsiteY22" fmla="*/ 401850 h 500314"/>
                <a:gd name="connsiteX23" fmla="*/ 172322 w 355537"/>
                <a:gd name="connsiteY23" fmla="*/ 406005 h 500314"/>
                <a:gd name="connsiteX24" fmla="*/ 127746 w 355537"/>
                <a:gd name="connsiteY24" fmla="*/ 392406 h 500314"/>
                <a:gd name="connsiteX25" fmla="*/ 74104 w 355537"/>
                <a:gd name="connsiteY25" fmla="*/ 402228 h 500314"/>
                <a:gd name="connsiteX26" fmla="*/ 71837 w 355537"/>
                <a:gd name="connsiteY26" fmla="*/ 407516 h 500314"/>
                <a:gd name="connsiteX27" fmla="*/ 46149 w 355537"/>
                <a:gd name="connsiteY27" fmla="*/ 381828 h 500314"/>
                <a:gd name="connsiteX28" fmla="*/ 42372 w 355537"/>
                <a:gd name="connsiteY28" fmla="*/ 355007 h 500314"/>
                <a:gd name="connsiteX29" fmla="*/ 49549 w 355537"/>
                <a:gd name="connsiteY29" fmla="*/ 342163 h 500314"/>
                <a:gd name="connsiteX30" fmla="*/ 48794 w 355537"/>
                <a:gd name="connsiteY30" fmla="*/ 333852 h 500314"/>
                <a:gd name="connsiteX31" fmla="*/ 44638 w 355537"/>
                <a:gd name="connsiteY31" fmla="*/ 291165 h 500314"/>
                <a:gd name="connsiteX32" fmla="*/ 49171 w 355537"/>
                <a:gd name="connsiteY32" fmla="*/ 273032 h 500314"/>
                <a:gd name="connsiteX33" fmla="*/ 42749 w 355537"/>
                <a:gd name="connsiteY33" fmla="*/ 264722 h 500314"/>
                <a:gd name="connsiteX34" fmla="*/ 33305 w 355537"/>
                <a:gd name="connsiteY34" fmla="*/ 257544 h 500314"/>
                <a:gd name="connsiteX35" fmla="*/ 13662 w 355537"/>
                <a:gd name="connsiteY35" fmla="*/ 239789 h 500314"/>
                <a:gd name="connsiteX36" fmla="*/ 5729 w 355537"/>
                <a:gd name="connsiteY36" fmla="*/ 232990 h 500314"/>
                <a:gd name="connsiteX37" fmla="*/ 4595 w 355537"/>
                <a:gd name="connsiteY37" fmla="*/ 205790 h 500314"/>
                <a:gd name="connsiteX38" fmla="*/ 29150 w 355537"/>
                <a:gd name="connsiteY38" fmla="*/ 204657 h 500314"/>
                <a:gd name="connsiteX39" fmla="*/ 47661 w 355537"/>
                <a:gd name="connsiteY39" fmla="*/ 213346 h 500314"/>
                <a:gd name="connsiteX40" fmla="*/ 51816 w 355537"/>
                <a:gd name="connsiteY40" fmla="*/ 183125 h 500314"/>
                <a:gd name="connsiteX41" fmla="*/ 52571 w 355537"/>
                <a:gd name="connsiteY41" fmla="*/ 156681 h 500314"/>
                <a:gd name="connsiteX42" fmla="*/ 73348 w 355537"/>
                <a:gd name="connsiteY42" fmla="*/ 110972 h 500314"/>
                <a:gd name="connsiteX43" fmla="*/ 83548 w 355537"/>
                <a:gd name="connsiteY43" fmla="*/ 92839 h 500314"/>
                <a:gd name="connsiteX44" fmla="*/ 100547 w 355537"/>
                <a:gd name="connsiteY44" fmla="*/ 104928 h 500314"/>
                <a:gd name="connsiteX45" fmla="*/ 106592 w 355537"/>
                <a:gd name="connsiteY45" fmla="*/ 123438 h 500314"/>
                <a:gd name="connsiteX46" fmla="*/ 145879 w 355537"/>
                <a:gd name="connsiteY46" fmla="*/ 87173 h 500314"/>
                <a:gd name="connsiteX47" fmla="*/ 146634 w 355537"/>
                <a:gd name="connsiteY47" fmla="*/ 84151 h 500314"/>
                <a:gd name="connsiteX48" fmla="*/ 164389 w 355537"/>
                <a:gd name="connsiteY48" fmla="*/ 70173 h 500314"/>
                <a:gd name="connsiteX49" fmla="*/ 178744 w 355537"/>
                <a:gd name="connsiteY49" fmla="*/ 87928 h 500314"/>
                <a:gd name="connsiteX50" fmla="*/ 176478 w 355537"/>
                <a:gd name="connsiteY50" fmla="*/ 106816 h 500314"/>
                <a:gd name="connsiteX51" fmla="*/ 168545 w 355537"/>
                <a:gd name="connsiteY51" fmla="*/ 119283 h 500314"/>
                <a:gd name="connsiteX52" fmla="*/ 172322 w 355537"/>
                <a:gd name="connsiteY52" fmla="*/ 135149 h 500314"/>
                <a:gd name="connsiteX53" fmla="*/ 187433 w 355537"/>
                <a:gd name="connsiteY53" fmla="*/ 160081 h 500314"/>
                <a:gd name="connsiteX54" fmla="*/ 191966 w 355537"/>
                <a:gd name="connsiteY54" fmla="*/ 201257 h 500314"/>
                <a:gd name="connsiteX55" fmla="*/ 196877 w 355537"/>
                <a:gd name="connsiteY55" fmla="*/ 169525 h 500314"/>
                <a:gd name="connsiteX56" fmla="*/ 232764 w 355537"/>
                <a:gd name="connsiteY56" fmla="*/ 167636 h 500314"/>
                <a:gd name="connsiteX57" fmla="*/ 224076 w 355537"/>
                <a:gd name="connsiteY57" fmla="*/ 146482 h 500314"/>
                <a:gd name="connsiteX58" fmla="*/ 226343 w 355537"/>
                <a:gd name="connsiteY58" fmla="*/ 143082 h 500314"/>
                <a:gd name="connsiteX59" fmla="*/ 260719 w 355537"/>
                <a:gd name="connsiteY59" fmla="*/ 135526 h 500314"/>
                <a:gd name="connsiteX60" fmla="*/ 253542 w 355537"/>
                <a:gd name="connsiteY60" fmla="*/ 109838 h 500314"/>
                <a:gd name="connsiteX61" fmla="*/ 240697 w 355537"/>
                <a:gd name="connsiteY61" fmla="*/ 70551 h 500314"/>
                <a:gd name="connsiteX62" fmla="*/ 243720 w 355537"/>
                <a:gd name="connsiteY62" fmla="*/ 57707 h 500314"/>
                <a:gd name="connsiteX63" fmla="*/ 258830 w 355537"/>
                <a:gd name="connsiteY63" fmla="*/ 62618 h 500314"/>
                <a:gd name="connsiteX64" fmla="*/ 269030 w 355537"/>
                <a:gd name="connsiteY64" fmla="*/ 74329 h 500314"/>
                <a:gd name="connsiteX65" fmla="*/ 245986 w 355537"/>
                <a:gd name="connsiteY65" fmla="*/ 39197 h 500314"/>
                <a:gd name="connsiteX66" fmla="*/ 237298 w 355537"/>
                <a:gd name="connsiteY66" fmla="*/ 33153 h 500314"/>
                <a:gd name="connsiteX67" fmla="*/ 233142 w 355537"/>
                <a:gd name="connsiteY67" fmla="*/ 6331 h 500314"/>
                <a:gd name="connsiteX68" fmla="*/ 258075 w 355537"/>
                <a:gd name="connsiteY68" fmla="*/ 4442 h 500314"/>
                <a:gd name="connsiteX69" fmla="*/ 319650 w 355537"/>
                <a:gd name="connsiteY69" fmla="*/ 58840 h 500314"/>
                <a:gd name="connsiteX70" fmla="*/ 317761 w 355537"/>
                <a:gd name="connsiteY70" fmla="*/ 90195 h 500314"/>
                <a:gd name="connsiteX71" fmla="*/ 311717 w 355537"/>
                <a:gd name="connsiteY71" fmla="*/ 100772 h 500314"/>
                <a:gd name="connsiteX72" fmla="*/ 320783 w 355537"/>
                <a:gd name="connsiteY72" fmla="*/ 115505 h 500314"/>
                <a:gd name="connsiteX73" fmla="*/ 318517 w 355537"/>
                <a:gd name="connsiteY73" fmla="*/ 141571 h 500314"/>
                <a:gd name="connsiteX74" fmla="*/ 321917 w 355537"/>
                <a:gd name="connsiteY74" fmla="*/ 152526 h 500314"/>
                <a:gd name="connsiteX75" fmla="*/ 329094 w 355537"/>
                <a:gd name="connsiteY75" fmla="*/ 150259 h 500314"/>
                <a:gd name="connsiteX76" fmla="*/ 355538 w 355537"/>
                <a:gd name="connsiteY76" fmla="*/ 151770 h 5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5537" h="500314">
                  <a:moveTo>
                    <a:pt x="355538" y="151770"/>
                  </a:moveTo>
                  <a:cubicBezTo>
                    <a:pt x="355538" y="153281"/>
                    <a:pt x="355538" y="154792"/>
                    <a:pt x="355538" y="155926"/>
                  </a:cubicBezTo>
                  <a:cubicBezTo>
                    <a:pt x="351760" y="164614"/>
                    <a:pt x="346094" y="171414"/>
                    <a:pt x="336649" y="174436"/>
                  </a:cubicBezTo>
                  <a:cubicBezTo>
                    <a:pt x="332116" y="175947"/>
                    <a:pt x="326828" y="177080"/>
                    <a:pt x="326450" y="183502"/>
                  </a:cubicBezTo>
                  <a:cubicBezTo>
                    <a:pt x="326450" y="189924"/>
                    <a:pt x="330605" y="191435"/>
                    <a:pt x="336272" y="192191"/>
                  </a:cubicBezTo>
                  <a:cubicBezTo>
                    <a:pt x="349116" y="193702"/>
                    <a:pt x="349494" y="202768"/>
                    <a:pt x="343827" y="210324"/>
                  </a:cubicBezTo>
                  <a:cubicBezTo>
                    <a:pt x="337405" y="218634"/>
                    <a:pt x="337027" y="223545"/>
                    <a:pt x="343449" y="231856"/>
                  </a:cubicBezTo>
                  <a:cubicBezTo>
                    <a:pt x="349494" y="239411"/>
                    <a:pt x="347982" y="247722"/>
                    <a:pt x="338538" y="253011"/>
                  </a:cubicBezTo>
                  <a:cubicBezTo>
                    <a:pt x="337405" y="253766"/>
                    <a:pt x="335894" y="254144"/>
                    <a:pt x="334761" y="254900"/>
                  </a:cubicBezTo>
                  <a:cubicBezTo>
                    <a:pt x="329850" y="257166"/>
                    <a:pt x="324561" y="261699"/>
                    <a:pt x="327205" y="265855"/>
                  </a:cubicBezTo>
                  <a:cubicBezTo>
                    <a:pt x="339294" y="285876"/>
                    <a:pt x="298496" y="305142"/>
                    <a:pt x="327205" y="325919"/>
                  </a:cubicBezTo>
                  <a:cubicBezTo>
                    <a:pt x="340805" y="335741"/>
                    <a:pt x="342694" y="350096"/>
                    <a:pt x="330605" y="364451"/>
                  </a:cubicBezTo>
                  <a:cubicBezTo>
                    <a:pt x="317384" y="352741"/>
                    <a:pt x="306429" y="365962"/>
                    <a:pt x="294718" y="368607"/>
                  </a:cubicBezTo>
                  <a:cubicBezTo>
                    <a:pt x="289051" y="369740"/>
                    <a:pt x="291696" y="376162"/>
                    <a:pt x="293962" y="381073"/>
                  </a:cubicBezTo>
                  <a:cubicBezTo>
                    <a:pt x="299629" y="394672"/>
                    <a:pt x="301140" y="407516"/>
                    <a:pt x="285274" y="415827"/>
                  </a:cubicBezTo>
                  <a:cubicBezTo>
                    <a:pt x="277718" y="419605"/>
                    <a:pt x="283763" y="424893"/>
                    <a:pt x="285651" y="427916"/>
                  </a:cubicBezTo>
                  <a:cubicBezTo>
                    <a:pt x="299629" y="449448"/>
                    <a:pt x="295851" y="469092"/>
                    <a:pt x="280741" y="487980"/>
                  </a:cubicBezTo>
                  <a:cubicBezTo>
                    <a:pt x="276963" y="492513"/>
                    <a:pt x="277718" y="501957"/>
                    <a:pt x="268652" y="500068"/>
                  </a:cubicBezTo>
                  <a:cubicBezTo>
                    <a:pt x="260719" y="498179"/>
                    <a:pt x="255808" y="491758"/>
                    <a:pt x="255430" y="483069"/>
                  </a:cubicBezTo>
                  <a:cubicBezTo>
                    <a:pt x="255430" y="479669"/>
                    <a:pt x="256564" y="475891"/>
                    <a:pt x="253542" y="473247"/>
                  </a:cubicBezTo>
                  <a:cubicBezTo>
                    <a:pt x="229365" y="478536"/>
                    <a:pt x="214254" y="472114"/>
                    <a:pt x="209343" y="455114"/>
                  </a:cubicBezTo>
                  <a:cubicBezTo>
                    <a:pt x="199899" y="423382"/>
                    <a:pt x="201410" y="418849"/>
                    <a:pt x="224454" y="408272"/>
                  </a:cubicBezTo>
                  <a:cubicBezTo>
                    <a:pt x="208588" y="405627"/>
                    <a:pt x="193477" y="398828"/>
                    <a:pt x="176478" y="401850"/>
                  </a:cubicBezTo>
                  <a:cubicBezTo>
                    <a:pt x="175345" y="403361"/>
                    <a:pt x="173833" y="404494"/>
                    <a:pt x="172322" y="406005"/>
                  </a:cubicBezTo>
                  <a:cubicBezTo>
                    <a:pt x="154945" y="416582"/>
                    <a:pt x="144746" y="413183"/>
                    <a:pt x="127746" y="392406"/>
                  </a:cubicBezTo>
                  <a:cubicBezTo>
                    <a:pt x="116036" y="377673"/>
                    <a:pt x="81281" y="384095"/>
                    <a:pt x="74104" y="402228"/>
                  </a:cubicBezTo>
                  <a:cubicBezTo>
                    <a:pt x="73726" y="404116"/>
                    <a:pt x="72971" y="406005"/>
                    <a:pt x="71837" y="407516"/>
                  </a:cubicBezTo>
                  <a:cubicBezTo>
                    <a:pt x="58238" y="411294"/>
                    <a:pt x="46149" y="399961"/>
                    <a:pt x="46149" y="381828"/>
                  </a:cubicBezTo>
                  <a:cubicBezTo>
                    <a:pt x="46149" y="372762"/>
                    <a:pt x="50305" y="363696"/>
                    <a:pt x="42372" y="355007"/>
                  </a:cubicBezTo>
                  <a:cubicBezTo>
                    <a:pt x="38216" y="350474"/>
                    <a:pt x="45016" y="345185"/>
                    <a:pt x="49549" y="342163"/>
                  </a:cubicBezTo>
                  <a:cubicBezTo>
                    <a:pt x="54838" y="338385"/>
                    <a:pt x="53705" y="336497"/>
                    <a:pt x="48794" y="333852"/>
                  </a:cubicBezTo>
                  <a:cubicBezTo>
                    <a:pt x="38216" y="320253"/>
                    <a:pt x="35572" y="306276"/>
                    <a:pt x="44638" y="291165"/>
                  </a:cubicBezTo>
                  <a:cubicBezTo>
                    <a:pt x="48038" y="285876"/>
                    <a:pt x="49171" y="279454"/>
                    <a:pt x="49171" y="273032"/>
                  </a:cubicBezTo>
                  <a:cubicBezTo>
                    <a:pt x="49549" y="268877"/>
                    <a:pt x="54460" y="260566"/>
                    <a:pt x="42749" y="264722"/>
                  </a:cubicBezTo>
                  <a:cubicBezTo>
                    <a:pt x="38972" y="266233"/>
                    <a:pt x="34816" y="261699"/>
                    <a:pt x="33305" y="257544"/>
                  </a:cubicBezTo>
                  <a:cubicBezTo>
                    <a:pt x="29906" y="247722"/>
                    <a:pt x="22350" y="243567"/>
                    <a:pt x="13662" y="239789"/>
                  </a:cubicBezTo>
                  <a:cubicBezTo>
                    <a:pt x="10262" y="238278"/>
                    <a:pt x="7617" y="236012"/>
                    <a:pt x="5729" y="232990"/>
                  </a:cubicBezTo>
                  <a:cubicBezTo>
                    <a:pt x="-693" y="224301"/>
                    <a:pt x="-2582" y="214857"/>
                    <a:pt x="4595" y="205790"/>
                  </a:cubicBezTo>
                  <a:cubicBezTo>
                    <a:pt x="12151" y="195969"/>
                    <a:pt x="20461" y="201635"/>
                    <a:pt x="29150" y="204657"/>
                  </a:cubicBezTo>
                  <a:cubicBezTo>
                    <a:pt x="35950" y="206924"/>
                    <a:pt x="39727" y="220146"/>
                    <a:pt x="47661" y="213346"/>
                  </a:cubicBezTo>
                  <a:cubicBezTo>
                    <a:pt x="56349" y="205790"/>
                    <a:pt x="59749" y="194835"/>
                    <a:pt x="51816" y="183125"/>
                  </a:cubicBezTo>
                  <a:cubicBezTo>
                    <a:pt x="46149" y="174436"/>
                    <a:pt x="56349" y="165747"/>
                    <a:pt x="52571" y="156681"/>
                  </a:cubicBezTo>
                  <a:cubicBezTo>
                    <a:pt x="65793" y="144215"/>
                    <a:pt x="76370" y="130993"/>
                    <a:pt x="73348" y="110972"/>
                  </a:cubicBezTo>
                  <a:cubicBezTo>
                    <a:pt x="72215" y="103039"/>
                    <a:pt x="73348" y="95483"/>
                    <a:pt x="83548" y="92839"/>
                  </a:cubicBezTo>
                  <a:cubicBezTo>
                    <a:pt x="94125" y="90195"/>
                    <a:pt x="96770" y="98128"/>
                    <a:pt x="100547" y="104928"/>
                  </a:cubicBezTo>
                  <a:cubicBezTo>
                    <a:pt x="103569" y="109838"/>
                    <a:pt x="104325" y="115505"/>
                    <a:pt x="106592" y="123438"/>
                  </a:cubicBezTo>
                  <a:cubicBezTo>
                    <a:pt x="117547" y="106816"/>
                    <a:pt x="123213" y="87173"/>
                    <a:pt x="145879" y="87173"/>
                  </a:cubicBezTo>
                  <a:cubicBezTo>
                    <a:pt x="150412" y="87173"/>
                    <a:pt x="147012" y="85284"/>
                    <a:pt x="146634" y="84151"/>
                  </a:cubicBezTo>
                  <a:cubicBezTo>
                    <a:pt x="144746" y="69796"/>
                    <a:pt x="155701" y="69796"/>
                    <a:pt x="164389" y="70173"/>
                  </a:cubicBezTo>
                  <a:cubicBezTo>
                    <a:pt x="174211" y="70551"/>
                    <a:pt x="178744" y="77729"/>
                    <a:pt x="178744" y="87928"/>
                  </a:cubicBezTo>
                  <a:cubicBezTo>
                    <a:pt x="178367" y="94350"/>
                    <a:pt x="178367" y="100772"/>
                    <a:pt x="176478" y="106816"/>
                  </a:cubicBezTo>
                  <a:cubicBezTo>
                    <a:pt x="174967" y="111727"/>
                    <a:pt x="171567" y="115127"/>
                    <a:pt x="168545" y="119283"/>
                  </a:cubicBezTo>
                  <a:cubicBezTo>
                    <a:pt x="164011" y="126082"/>
                    <a:pt x="161745" y="132504"/>
                    <a:pt x="172322" y="135149"/>
                  </a:cubicBezTo>
                  <a:cubicBezTo>
                    <a:pt x="185922" y="138549"/>
                    <a:pt x="187055" y="149881"/>
                    <a:pt x="187433" y="160081"/>
                  </a:cubicBezTo>
                  <a:cubicBezTo>
                    <a:pt x="187811" y="173303"/>
                    <a:pt x="191588" y="186147"/>
                    <a:pt x="191966" y="201257"/>
                  </a:cubicBezTo>
                  <a:cubicBezTo>
                    <a:pt x="195744" y="189547"/>
                    <a:pt x="181766" y="174058"/>
                    <a:pt x="196877" y="169525"/>
                  </a:cubicBezTo>
                  <a:cubicBezTo>
                    <a:pt x="207077" y="166503"/>
                    <a:pt x="219921" y="163859"/>
                    <a:pt x="232764" y="167636"/>
                  </a:cubicBezTo>
                  <a:cubicBezTo>
                    <a:pt x="221809" y="163481"/>
                    <a:pt x="202921" y="162725"/>
                    <a:pt x="224076" y="146482"/>
                  </a:cubicBezTo>
                  <a:cubicBezTo>
                    <a:pt x="225209" y="145726"/>
                    <a:pt x="225587" y="144215"/>
                    <a:pt x="226343" y="143082"/>
                  </a:cubicBezTo>
                  <a:cubicBezTo>
                    <a:pt x="236164" y="119283"/>
                    <a:pt x="239564" y="118149"/>
                    <a:pt x="260719" y="135526"/>
                  </a:cubicBezTo>
                  <a:cubicBezTo>
                    <a:pt x="262986" y="124949"/>
                    <a:pt x="259208" y="117394"/>
                    <a:pt x="253542" y="109838"/>
                  </a:cubicBezTo>
                  <a:cubicBezTo>
                    <a:pt x="244475" y="98128"/>
                    <a:pt x="241075" y="84906"/>
                    <a:pt x="240697" y="70551"/>
                  </a:cubicBezTo>
                  <a:cubicBezTo>
                    <a:pt x="240697" y="66018"/>
                    <a:pt x="237298" y="60351"/>
                    <a:pt x="243720" y="57707"/>
                  </a:cubicBezTo>
                  <a:cubicBezTo>
                    <a:pt x="249764" y="55063"/>
                    <a:pt x="254297" y="58463"/>
                    <a:pt x="258830" y="62618"/>
                  </a:cubicBezTo>
                  <a:cubicBezTo>
                    <a:pt x="262230" y="65640"/>
                    <a:pt x="262230" y="71684"/>
                    <a:pt x="269030" y="74329"/>
                  </a:cubicBezTo>
                  <a:cubicBezTo>
                    <a:pt x="263741" y="59974"/>
                    <a:pt x="259586" y="46752"/>
                    <a:pt x="245986" y="39197"/>
                  </a:cubicBezTo>
                  <a:cubicBezTo>
                    <a:pt x="242964" y="37686"/>
                    <a:pt x="239564" y="35797"/>
                    <a:pt x="237298" y="33153"/>
                  </a:cubicBezTo>
                  <a:cubicBezTo>
                    <a:pt x="230876" y="24842"/>
                    <a:pt x="226343" y="15398"/>
                    <a:pt x="233142" y="6331"/>
                  </a:cubicBezTo>
                  <a:cubicBezTo>
                    <a:pt x="239564" y="-2357"/>
                    <a:pt x="252786" y="-1224"/>
                    <a:pt x="258075" y="4442"/>
                  </a:cubicBezTo>
                  <a:cubicBezTo>
                    <a:pt x="276585" y="25220"/>
                    <a:pt x="310584" y="28242"/>
                    <a:pt x="319650" y="58840"/>
                  </a:cubicBezTo>
                  <a:cubicBezTo>
                    <a:pt x="326450" y="69796"/>
                    <a:pt x="327205" y="80373"/>
                    <a:pt x="317761" y="90195"/>
                  </a:cubicBezTo>
                  <a:cubicBezTo>
                    <a:pt x="315117" y="93217"/>
                    <a:pt x="313984" y="97750"/>
                    <a:pt x="311717" y="100772"/>
                  </a:cubicBezTo>
                  <a:cubicBezTo>
                    <a:pt x="301895" y="113994"/>
                    <a:pt x="311717" y="114372"/>
                    <a:pt x="320783" y="115505"/>
                  </a:cubicBezTo>
                  <a:cubicBezTo>
                    <a:pt x="331739" y="125327"/>
                    <a:pt x="319650" y="132882"/>
                    <a:pt x="318517" y="141571"/>
                  </a:cubicBezTo>
                  <a:cubicBezTo>
                    <a:pt x="318139" y="145726"/>
                    <a:pt x="317006" y="150259"/>
                    <a:pt x="321917" y="152526"/>
                  </a:cubicBezTo>
                  <a:cubicBezTo>
                    <a:pt x="324561" y="153659"/>
                    <a:pt x="327961" y="153281"/>
                    <a:pt x="329094" y="150259"/>
                  </a:cubicBezTo>
                  <a:cubicBezTo>
                    <a:pt x="340805" y="127971"/>
                    <a:pt x="347605" y="144593"/>
                    <a:pt x="355538" y="15177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F5937EE-FCC9-4E27-8B1E-296261E5CF25}"/>
                </a:ext>
              </a:extLst>
            </p:cNvPr>
            <p:cNvSpPr/>
            <p:nvPr/>
          </p:nvSpPr>
          <p:spPr>
            <a:xfrm>
              <a:off x="10832193" y="3670022"/>
              <a:ext cx="221983" cy="822716"/>
            </a:xfrm>
            <a:custGeom>
              <a:avLst/>
              <a:gdLst>
                <a:gd name="connsiteX0" fmla="*/ 186329 w 221983"/>
                <a:gd name="connsiteY0" fmla="*/ 672272 h 822716"/>
                <a:gd name="connsiteX1" fmla="*/ 132308 w 221983"/>
                <a:gd name="connsiteY1" fmla="*/ 626185 h 822716"/>
                <a:gd name="connsiteX2" fmla="*/ 108131 w 221983"/>
                <a:gd name="connsiteY2" fmla="*/ 619008 h 822716"/>
                <a:gd name="connsiteX3" fmla="*/ 104354 w 221983"/>
                <a:gd name="connsiteY3" fmla="*/ 625430 h 822716"/>
                <a:gd name="connsiteX4" fmla="*/ 116820 w 221983"/>
                <a:gd name="connsiteY4" fmla="*/ 647340 h 822716"/>
                <a:gd name="connsiteX5" fmla="*/ 144019 w 221983"/>
                <a:gd name="connsiteY5" fmla="*/ 687005 h 822716"/>
                <a:gd name="connsiteX6" fmla="*/ 138353 w 221983"/>
                <a:gd name="connsiteY6" fmla="*/ 699471 h 822716"/>
                <a:gd name="connsiteX7" fmla="*/ 131175 w 221983"/>
                <a:gd name="connsiteY7" fmla="*/ 690027 h 822716"/>
                <a:gd name="connsiteX8" fmla="*/ 116820 w 221983"/>
                <a:gd name="connsiteY8" fmla="*/ 673028 h 822716"/>
                <a:gd name="connsiteX9" fmla="*/ 137219 w 221983"/>
                <a:gd name="connsiteY9" fmla="*/ 741781 h 822716"/>
                <a:gd name="connsiteX10" fmla="*/ 133064 w 221983"/>
                <a:gd name="connsiteY10" fmla="*/ 756514 h 822716"/>
                <a:gd name="connsiteX11" fmla="*/ 120598 w 221983"/>
                <a:gd name="connsiteY11" fmla="*/ 747825 h 822716"/>
                <a:gd name="connsiteX12" fmla="*/ 106620 w 221983"/>
                <a:gd name="connsiteY12" fmla="*/ 742159 h 822716"/>
                <a:gd name="connsiteX13" fmla="*/ 106620 w 221983"/>
                <a:gd name="connsiteY13" fmla="*/ 753869 h 822716"/>
                <a:gd name="connsiteX14" fmla="*/ 103976 w 221983"/>
                <a:gd name="connsiteY14" fmla="*/ 761047 h 822716"/>
                <a:gd name="connsiteX15" fmla="*/ 86599 w 221983"/>
                <a:gd name="connsiteY15" fmla="*/ 769358 h 822716"/>
                <a:gd name="connsiteX16" fmla="*/ 108509 w 221983"/>
                <a:gd name="connsiteY16" fmla="*/ 768224 h 822716"/>
                <a:gd name="connsiteX17" fmla="*/ 112287 w 221983"/>
                <a:gd name="connsiteY17" fmla="*/ 787868 h 822716"/>
                <a:gd name="connsiteX18" fmla="*/ 66200 w 221983"/>
                <a:gd name="connsiteY18" fmla="*/ 784090 h 822716"/>
                <a:gd name="connsiteX19" fmla="*/ 68844 w 221983"/>
                <a:gd name="connsiteY19" fmla="*/ 808645 h 822716"/>
                <a:gd name="connsiteX20" fmla="*/ 68844 w 221983"/>
                <a:gd name="connsiteY20" fmla="*/ 821867 h 822716"/>
                <a:gd name="connsiteX21" fmla="*/ 61289 w 221983"/>
                <a:gd name="connsiteY21" fmla="*/ 821867 h 822716"/>
                <a:gd name="connsiteX22" fmla="*/ 55245 w 221983"/>
                <a:gd name="connsiteY22" fmla="*/ 809401 h 822716"/>
                <a:gd name="connsiteX23" fmla="*/ 49200 w 221983"/>
                <a:gd name="connsiteY23" fmla="*/ 759913 h 822716"/>
                <a:gd name="connsiteX24" fmla="*/ 44290 w 221983"/>
                <a:gd name="connsiteY24" fmla="*/ 751980 h 822716"/>
                <a:gd name="connsiteX25" fmla="*/ 39756 w 221983"/>
                <a:gd name="connsiteY25" fmla="*/ 721382 h 822716"/>
                <a:gd name="connsiteX26" fmla="*/ 42023 w 221983"/>
                <a:gd name="connsiteY26" fmla="*/ 717982 h 822716"/>
                <a:gd name="connsiteX27" fmla="*/ 60156 w 221983"/>
                <a:gd name="connsiteY27" fmla="*/ 714960 h 822716"/>
                <a:gd name="connsiteX28" fmla="*/ 68089 w 221983"/>
                <a:gd name="connsiteY28" fmla="*/ 724026 h 822716"/>
                <a:gd name="connsiteX29" fmla="*/ 84332 w 221983"/>
                <a:gd name="connsiteY29" fmla="*/ 701360 h 822716"/>
                <a:gd name="connsiteX30" fmla="*/ 19735 w 221983"/>
                <a:gd name="connsiteY30" fmla="*/ 681716 h 822716"/>
                <a:gd name="connsiteX31" fmla="*/ 847 w 221983"/>
                <a:gd name="connsiteY31" fmla="*/ 676428 h 822716"/>
                <a:gd name="connsiteX32" fmla="*/ 11424 w 221983"/>
                <a:gd name="connsiteY32" fmla="*/ 660939 h 822716"/>
                <a:gd name="connsiteX33" fmla="*/ 13313 w 221983"/>
                <a:gd name="connsiteY33" fmla="*/ 621274 h 822716"/>
                <a:gd name="connsiteX34" fmla="*/ 20113 w 221983"/>
                <a:gd name="connsiteY34" fmla="*/ 605786 h 822716"/>
                <a:gd name="connsiteX35" fmla="*/ 36356 w 221983"/>
                <a:gd name="connsiteY35" fmla="*/ 592187 h 822716"/>
                <a:gd name="connsiteX36" fmla="*/ 29179 w 221983"/>
                <a:gd name="connsiteY36" fmla="*/ 575943 h 822716"/>
                <a:gd name="connsiteX37" fmla="*/ 28423 w 221983"/>
                <a:gd name="connsiteY37" fmla="*/ 581231 h 822716"/>
                <a:gd name="connsiteX38" fmla="*/ 20868 w 221983"/>
                <a:gd name="connsiteY38" fmla="*/ 599742 h 822716"/>
                <a:gd name="connsiteX39" fmla="*/ 1980 w 221983"/>
                <a:gd name="connsiteY39" fmla="*/ 580098 h 822716"/>
                <a:gd name="connsiteX40" fmla="*/ 8780 w 221983"/>
                <a:gd name="connsiteY40" fmla="*/ 550633 h 822716"/>
                <a:gd name="connsiteX41" fmla="*/ 32579 w 221983"/>
                <a:gd name="connsiteY41" fmla="*/ 501145 h 822716"/>
                <a:gd name="connsiteX42" fmla="*/ 31446 w 221983"/>
                <a:gd name="connsiteY42" fmla="*/ 487168 h 822716"/>
                <a:gd name="connsiteX43" fmla="*/ 25779 w 221983"/>
                <a:gd name="connsiteY43" fmla="*/ 465636 h 822716"/>
                <a:gd name="connsiteX44" fmla="*/ 51089 w 221983"/>
                <a:gd name="connsiteY44" fmla="*/ 461858 h 822716"/>
                <a:gd name="connsiteX45" fmla="*/ 56378 w 221983"/>
                <a:gd name="connsiteY45" fmla="*/ 463747 h 822716"/>
                <a:gd name="connsiteX46" fmla="*/ 55622 w 221983"/>
                <a:gd name="connsiteY46" fmla="*/ 436926 h 822716"/>
                <a:gd name="connsiteX47" fmla="*/ 61667 w 221983"/>
                <a:gd name="connsiteY47" fmla="*/ 410482 h 822716"/>
                <a:gd name="connsiteX48" fmla="*/ 43912 w 221983"/>
                <a:gd name="connsiteY48" fmla="*/ 405571 h 822716"/>
                <a:gd name="connsiteX49" fmla="*/ 20868 w 221983"/>
                <a:gd name="connsiteY49" fmla="*/ 399149 h 822716"/>
                <a:gd name="connsiteX50" fmla="*/ 28423 w 221983"/>
                <a:gd name="connsiteY50" fmla="*/ 380639 h 822716"/>
                <a:gd name="connsiteX51" fmla="*/ 22001 w 221983"/>
                <a:gd name="connsiteY51" fmla="*/ 367039 h 822716"/>
                <a:gd name="connsiteX52" fmla="*/ 39379 w 221983"/>
                <a:gd name="connsiteY52" fmla="*/ 311886 h 822716"/>
                <a:gd name="connsiteX53" fmla="*/ 62800 w 221983"/>
                <a:gd name="connsiteY53" fmla="*/ 277887 h 822716"/>
                <a:gd name="connsiteX54" fmla="*/ 63933 w 221983"/>
                <a:gd name="connsiteY54" fmla="*/ 266932 h 822716"/>
                <a:gd name="connsiteX55" fmla="*/ 87732 w 221983"/>
                <a:gd name="connsiteY55" fmla="*/ 246911 h 822716"/>
                <a:gd name="connsiteX56" fmla="*/ 131175 w 221983"/>
                <a:gd name="connsiteY56" fmla="*/ 255977 h 822716"/>
                <a:gd name="connsiteX57" fmla="*/ 145152 w 221983"/>
                <a:gd name="connsiteY57" fmla="*/ 260510 h 822716"/>
                <a:gd name="connsiteX58" fmla="*/ 191617 w 221983"/>
                <a:gd name="connsiteY58" fmla="*/ 231422 h 822716"/>
                <a:gd name="connsiteX59" fmla="*/ 198039 w 221983"/>
                <a:gd name="connsiteY59" fmla="*/ 192890 h 822716"/>
                <a:gd name="connsiteX60" fmla="*/ 190106 w 221983"/>
                <a:gd name="connsiteY60" fmla="*/ 159269 h 822716"/>
                <a:gd name="connsiteX61" fmla="*/ 192373 w 221983"/>
                <a:gd name="connsiteY61" fmla="*/ 64829 h 822716"/>
                <a:gd name="connsiteX62" fmla="*/ 203706 w 221983"/>
                <a:gd name="connsiteY62" fmla="*/ 12319 h 822716"/>
                <a:gd name="connsiteX63" fmla="*/ 219572 w 221983"/>
                <a:gd name="connsiteY63" fmla="*/ 1364 h 822716"/>
                <a:gd name="connsiteX64" fmla="*/ 219949 w 221983"/>
                <a:gd name="connsiteY64" fmla="*/ 9297 h 822716"/>
                <a:gd name="connsiteX65" fmla="*/ 221461 w 221983"/>
                <a:gd name="connsiteY65" fmla="*/ 51229 h 822716"/>
                <a:gd name="connsiteX66" fmla="*/ 221461 w 221983"/>
                <a:gd name="connsiteY66" fmla="*/ 301309 h 822716"/>
                <a:gd name="connsiteX67" fmla="*/ 218816 w 221983"/>
                <a:gd name="connsiteY67" fmla="*/ 310375 h 822716"/>
                <a:gd name="connsiteX68" fmla="*/ 212394 w 221983"/>
                <a:gd name="connsiteY68" fmla="*/ 306219 h 822716"/>
                <a:gd name="connsiteX69" fmla="*/ 208995 w 221983"/>
                <a:gd name="connsiteY69" fmla="*/ 285443 h 822716"/>
                <a:gd name="connsiteX70" fmla="*/ 194639 w 221983"/>
                <a:gd name="connsiteY70" fmla="*/ 272221 h 822716"/>
                <a:gd name="connsiteX71" fmla="*/ 204461 w 221983"/>
                <a:gd name="connsiteY71" fmla="*/ 290731 h 822716"/>
                <a:gd name="connsiteX72" fmla="*/ 211639 w 221983"/>
                <a:gd name="connsiteY72" fmla="*/ 359106 h 822716"/>
                <a:gd name="connsiteX73" fmla="*/ 193128 w 221983"/>
                <a:gd name="connsiteY73" fmla="*/ 381017 h 822716"/>
                <a:gd name="connsiteX74" fmla="*/ 194262 w 221983"/>
                <a:gd name="connsiteY74" fmla="*/ 398016 h 822716"/>
                <a:gd name="connsiteX75" fmla="*/ 208617 w 221983"/>
                <a:gd name="connsiteY75" fmla="*/ 456569 h 822716"/>
                <a:gd name="connsiteX76" fmla="*/ 206728 w 221983"/>
                <a:gd name="connsiteY76" fmla="*/ 474702 h 822716"/>
                <a:gd name="connsiteX77" fmla="*/ 205217 w 221983"/>
                <a:gd name="connsiteY77" fmla="*/ 498501 h 822716"/>
                <a:gd name="connsiteX78" fmla="*/ 194262 w 221983"/>
                <a:gd name="connsiteY78" fmla="*/ 538922 h 822716"/>
                <a:gd name="connsiteX79" fmla="*/ 204461 w 221983"/>
                <a:gd name="connsiteY79" fmla="*/ 555543 h 822716"/>
                <a:gd name="connsiteX80" fmla="*/ 201817 w 221983"/>
                <a:gd name="connsiteY80" fmla="*/ 583120 h 822716"/>
                <a:gd name="connsiteX81" fmla="*/ 196150 w 221983"/>
                <a:gd name="connsiteY81" fmla="*/ 614475 h 822716"/>
                <a:gd name="connsiteX82" fmla="*/ 196150 w 221983"/>
                <a:gd name="connsiteY82" fmla="*/ 646962 h 822716"/>
                <a:gd name="connsiteX83" fmla="*/ 186329 w 221983"/>
                <a:gd name="connsiteY83" fmla="*/ 672272 h 82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21983" h="822716">
                  <a:moveTo>
                    <a:pt x="186329" y="672272"/>
                  </a:moveTo>
                  <a:cubicBezTo>
                    <a:pt x="176129" y="647718"/>
                    <a:pt x="146286" y="646207"/>
                    <a:pt x="132308" y="626185"/>
                  </a:cubicBezTo>
                  <a:cubicBezTo>
                    <a:pt x="125509" y="616363"/>
                    <a:pt x="116064" y="621274"/>
                    <a:pt x="108131" y="619008"/>
                  </a:cubicBezTo>
                  <a:cubicBezTo>
                    <a:pt x="105865" y="618252"/>
                    <a:pt x="103599" y="622408"/>
                    <a:pt x="104354" y="625430"/>
                  </a:cubicBezTo>
                  <a:cubicBezTo>
                    <a:pt x="106998" y="633740"/>
                    <a:pt x="104732" y="643185"/>
                    <a:pt x="116820" y="647340"/>
                  </a:cubicBezTo>
                  <a:cubicBezTo>
                    <a:pt x="134197" y="653762"/>
                    <a:pt x="141375" y="669250"/>
                    <a:pt x="144019" y="687005"/>
                  </a:cubicBezTo>
                  <a:cubicBezTo>
                    <a:pt x="144775" y="691916"/>
                    <a:pt x="144019" y="697960"/>
                    <a:pt x="138353" y="699471"/>
                  </a:cubicBezTo>
                  <a:cubicBezTo>
                    <a:pt x="130042" y="701738"/>
                    <a:pt x="132686" y="693805"/>
                    <a:pt x="131175" y="690027"/>
                  </a:cubicBezTo>
                  <a:cubicBezTo>
                    <a:pt x="128153" y="682472"/>
                    <a:pt x="126642" y="673028"/>
                    <a:pt x="116820" y="673028"/>
                  </a:cubicBezTo>
                  <a:cubicBezTo>
                    <a:pt x="108131" y="700605"/>
                    <a:pt x="131931" y="718360"/>
                    <a:pt x="137219" y="741781"/>
                  </a:cubicBezTo>
                  <a:cubicBezTo>
                    <a:pt x="138353" y="747825"/>
                    <a:pt x="143264" y="754625"/>
                    <a:pt x="133064" y="756514"/>
                  </a:cubicBezTo>
                  <a:cubicBezTo>
                    <a:pt x="127020" y="757647"/>
                    <a:pt x="120598" y="758780"/>
                    <a:pt x="120598" y="747825"/>
                  </a:cubicBezTo>
                  <a:cubicBezTo>
                    <a:pt x="120598" y="738381"/>
                    <a:pt x="113043" y="739514"/>
                    <a:pt x="106620" y="742159"/>
                  </a:cubicBezTo>
                  <a:cubicBezTo>
                    <a:pt x="98310" y="745936"/>
                    <a:pt x="96799" y="749336"/>
                    <a:pt x="106620" y="753869"/>
                  </a:cubicBezTo>
                  <a:cubicBezTo>
                    <a:pt x="111154" y="755758"/>
                    <a:pt x="107754" y="759158"/>
                    <a:pt x="103976" y="761047"/>
                  </a:cubicBezTo>
                  <a:cubicBezTo>
                    <a:pt x="98310" y="763313"/>
                    <a:pt x="93021" y="766336"/>
                    <a:pt x="86599" y="769358"/>
                  </a:cubicBezTo>
                  <a:cubicBezTo>
                    <a:pt x="95666" y="778046"/>
                    <a:pt x="101332" y="769358"/>
                    <a:pt x="108509" y="768224"/>
                  </a:cubicBezTo>
                  <a:cubicBezTo>
                    <a:pt x="108887" y="774646"/>
                    <a:pt x="104732" y="781446"/>
                    <a:pt x="112287" y="787868"/>
                  </a:cubicBezTo>
                  <a:cubicBezTo>
                    <a:pt x="96421" y="775024"/>
                    <a:pt x="80555" y="796179"/>
                    <a:pt x="66200" y="784090"/>
                  </a:cubicBezTo>
                  <a:cubicBezTo>
                    <a:pt x="60533" y="793535"/>
                    <a:pt x="67711" y="800712"/>
                    <a:pt x="68844" y="808645"/>
                  </a:cubicBezTo>
                  <a:cubicBezTo>
                    <a:pt x="69600" y="813178"/>
                    <a:pt x="74133" y="818089"/>
                    <a:pt x="68844" y="821867"/>
                  </a:cubicBezTo>
                  <a:cubicBezTo>
                    <a:pt x="67333" y="823000"/>
                    <a:pt x="63555" y="823000"/>
                    <a:pt x="61289" y="821867"/>
                  </a:cubicBezTo>
                  <a:cubicBezTo>
                    <a:pt x="56000" y="819600"/>
                    <a:pt x="55245" y="814689"/>
                    <a:pt x="55245" y="809401"/>
                  </a:cubicBezTo>
                  <a:cubicBezTo>
                    <a:pt x="55622" y="792779"/>
                    <a:pt x="52978" y="776157"/>
                    <a:pt x="49200" y="759913"/>
                  </a:cubicBezTo>
                  <a:cubicBezTo>
                    <a:pt x="48445" y="756136"/>
                    <a:pt x="48445" y="753869"/>
                    <a:pt x="44290" y="751980"/>
                  </a:cubicBezTo>
                  <a:cubicBezTo>
                    <a:pt x="22379" y="742159"/>
                    <a:pt x="22001" y="739137"/>
                    <a:pt x="39756" y="721382"/>
                  </a:cubicBezTo>
                  <a:cubicBezTo>
                    <a:pt x="40890" y="720248"/>
                    <a:pt x="41267" y="719115"/>
                    <a:pt x="42023" y="717982"/>
                  </a:cubicBezTo>
                  <a:cubicBezTo>
                    <a:pt x="47312" y="713071"/>
                    <a:pt x="53356" y="712693"/>
                    <a:pt x="60156" y="714960"/>
                  </a:cubicBezTo>
                  <a:cubicBezTo>
                    <a:pt x="65822" y="715715"/>
                    <a:pt x="64689" y="727048"/>
                    <a:pt x="68089" y="724026"/>
                  </a:cubicBezTo>
                  <a:cubicBezTo>
                    <a:pt x="75266" y="718360"/>
                    <a:pt x="84710" y="713071"/>
                    <a:pt x="84332" y="701360"/>
                  </a:cubicBezTo>
                  <a:cubicBezTo>
                    <a:pt x="65822" y="683983"/>
                    <a:pt x="43156" y="682094"/>
                    <a:pt x="19735" y="681716"/>
                  </a:cubicBezTo>
                  <a:cubicBezTo>
                    <a:pt x="12935" y="681716"/>
                    <a:pt x="4246" y="684361"/>
                    <a:pt x="847" y="676428"/>
                  </a:cubicBezTo>
                  <a:cubicBezTo>
                    <a:pt x="-2931" y="667362"/>
                    <a:pt x="6891" y="665473"/>
                    <a:pt x="11424" y="660939"/>
                  </a:cubicBezTo>
                  <a:cubicBezTo>
                    <a:pt x="20868" y="651873"/>
                    <a:pt x="21624" y="633740"/>
                    <a:pt x="13313" y="621274"/>
                  </a:cubicBezTo>
                  <a:cubicBezTo>
                    <a:pt x="7269" y="612208"/>
                    <a:pt x="13313" y="608430"/>
                    <a:pt x="20113" y="605786"/>
                  </a:cubicBezTo>
                  <a:cubicBezTo>
                    <a:pt x="27290" y="603142"/>
                    <a:pt x="34846" y="602386"/>
                    <a:pt x="36356" y="592187"/>
                  </a:cubicBezTo>
                  <a:cubicBezTo>
                    <a:pt x="37867" y="583120"/>
                    <a:pt x="39001" y="583120"/>
                    <a:pt x="29179" y="575943"/>
                  </a:cubicBezTo>
                  <a:cubicBezTo>
                    <a:pt x="26157" y="577454"/>
                    <a:pt x="28801" y="579343"/>
                    <a:pt x="28423" y="581231"/>
                  </a:cubicBezTo>
                  <a:cubicBezTo>
                    <a:pt x="27668" y="588409"/>
                    <a:pt x="32201" y="599364"/>
                    <a:pt x="20868" y="599742"/>
                  </a:cubicBezTo>
                  <a:cubicBezTo>
                    <a:pt x="10291" y="600120"/>
                    <a:pt x="1225" y="595209"/>
                    <a:pt x="1980" y="580098"/>
                  </a:cubicBezTo>
                  <a:cubicBezTo>
                    <a:pt x="2735" y="569521"/>
                    <a:pt x="-664" y="557432"/>
                    <a:pt x="8780" y="550633"/>
                  </a:cubicBezTo>
                  <a:cubicBezTo>
                    <a:pt x="26912" y="538544"/>
                    <a:pt x="26157" y="518523"/>
                    <a:pt x="32579" y="501145"/>
                  </a:cubicBezTo>
                  <a:cubicBezTo>
                    <a:pt x="34468" y="496612"/>
                    <a:pt x="35979" y="491701"/>
                    <a:pt x="31446" y="487168"/>
                  </a:cubicBezTo>
                  <a:cubicBezTo>
                    <a:pt x="25401" y="481124"/>
                    <a:pt x="17846" y="474702"/>
                    <a:pt x="25779" y="465636"/>
                  </a:cubicBezTo>
                  <a:cubicBezTo>
                    <a:pt x="32579" y="457325"/>
                    <a:pt x="42023" y="458836"/>
                    <a:pt x="51089" y="461858"/>
                  </a:cubicBezTo>
                  <a:cubicBezTo>
                    <a:pt x="52600" y="462236"/>
                    <a:pt x="53734" y="462991"/>
                    <a:pt x="56378" y="463747"/>
                  </a:cubicBezTo>
                  <a:cubicBezTo>
                    <a:pt x="48445" y="454303"/>
                    <a:pt x="43156" y="444481"/>
                    <a:pt x="55622" y="436926"/>
                  </a:cubicBezTo>
                  <a:cubicBezTo>
                    <a:pt x="67333" y="429748"/>
                    <a:pt x="63178" y="419171"/>
                    <a:pt x="61667" y="410482"/>
                  </a:cubicBezTo>
                  <a:cubicBezTo>
                    <a:pt x="60156" y="400660"/>
                    <a:pt x="49956" y="406327"/>
                    <a:pt x="43912" y="405571"/>
                  </a:cubicBezTo>
                  <a:cubicBezTo>
                    <a:pt x="35601" y="404816"/>
                    <a:pt x="25401" y="407838"/>
                    <a:pt x="20868" y="399149"/>
                  </a:cubicBezTo>
                  <a:cubicBezTo>
                    <a:pt x="17091" y="391972"/>
                    <a:pt x="23890" y="385550"/>
                    <a:pt x="28423" y="380639"/>
                  </a:cubicBezTo>
                  <a:cubicBezTo>
                    <a:pt x="38245" y="370061"/>
                    <a:pt x="20490" y="373084"/>
                    <a:pt x="22001" y="367039"/>
                  </a:cubicBezTo>
                  <a:cubicBezTo>
                    <a:pt x="19735" y="346262"/>
                    <a:pt x="32579" y="330019"/>
                    <a:pt x="39379" y="311886"/>
                  </a:cubicBezTo>
                  <a:cubicBezTo>
                    <a:pt x="43912" y="299420"/>
                    <a:pt x="42023" y="280909"/>
                    <a:pt x="62800" y="277887"/>
                  </a:cubicBezTo>
                  <a:cubicBezTo>
                    <a:pt x="68089" y="277132"/>
                    <a:pt x="64311" y="270710"/>
                    <a:pt x="63933" y="266932"/>
                  </a:cubicBezTo>
                  <a:cubicBezTo>
                    <a:pt x="62422" y="245777"/>
                    <a:pt x="66955" y="241622"/>
                    <a:pt x="87732" y="246911"/>
                  </a:cubicBezTo>
                  <a:cubicBezTo>
                    <a:pt x="102087" y="250688"/>
                    <a:pt x="116442" y="253710"/>
                    <a:pt x="131175" y="255977"/>
                  </a:cubicBezTo>
                  <a:cubicBezTo>
                    <a:pt x="136086" y="257110"/>
                    <a:pt x="140619" y="258621"/>
                    <a:pt x="145152" y="260510"/>
                  </a:cubicBezTo>
                  <a:cubicBezTo>
                    <a:pt x="173485" y="272221"/>
                    <a:pt x="190484" y="262399"/>
                    <a:pt x="191617" y="231422"/>
                  </a:cubicBezTo>
                  <a:cubicBezTo>
                    <a:pt x="191995" y="217823"/>
                    <a:pt x="193506" y="205357"/>
                    <a:pt x="198039" y="192890"/>
                  </a:cubicBezTo>
                  <a:cubicBezTo>
                    <a:pt x="202950" y="180424"/>
                    <a:pt x="195773" y="169847"/>
                    <a:pt x="190106" y="159269"/>
                  </a:cubicBezTo>
                  <a:cubicBezTo>
                    <a:pt x="186329" y="127915"/>
                    <a:pt x="188595" y="96183"/>
                    <a:pt x="192373" y="64829"/>
                  </a:cubicBezTo>
                  <a:cubicBezTo>
                    <a:pt x="191617" y="46318"/>
                    <a:pt x="197284" y="29319"/>
                    <a:pt x="203706" y="12319"/>
                  </a:cubicBezTo>
                  <a:cubicBezTo>
                    <a:pt x="206350" y="5897"/>
                    <a:pt x="208617" y="-3547"/>
                    <a:pt x="219572" y="1364"/>
                  </a:cubicBezTo>
                  <a:cubicBezTo>
                    <a:pt x="219572" y="4009"/>
                    <a:pt x="219949" y="6653"/>
                    <a:pt x="219949" y="9297"/>
                  </a:cubicBezTo>
                  <a:cubicBezTo>
                    <a:pt x="223349" y="23275"/>
                    <a:pt x="221461" y="37252"/>
                    <a:pt x="221461" y="51229"/>
                  </a:cubicBezTo>
                  <a:cubicBezTo>
                    <a:pt x="221838" y="134715"/>
                    <a:pt x="221461" y="218201"/>
                    <a:pt x="221461" y="301309"/>
                  </a:cubicBezTo>
                  <a:cubicBezTo>
                    <a:pt x="221083" y="304331"/>
                    <a:pt x="222594" y="308486"/>
                    <a:pt x="218816" y="310375"/>
                  </a:cubicBezTo>
                  <a:cubicBezTo>
                    <a:pt x="215416" y="311886"/>
                    <a:pt x="213528" y="308864"/>
                    <a:pt x="212394" y="306219"/>
                  </a:cubicBezTo>
                  <a:cubicBezTo>
                    <a:pt x="209372" y="299797"/>
                    <a:pt x="210505" y="292242"/>
                    <a:pt x="208995" y="285443"/>
                  </a:cubicBezTo>
                  <a:cubicBezTo>
                    <a:pt x="207483" y="277509"/>
                    <a:pt x="205595" y="270332"/>
                    <a:pt x="194639" y="272221"/>
                  </a:cubicBezTo>
                  <a:cubicBezTo>
                    <a:pt x="193506" y="281665"/>
                    <a:pt x="201061" y="285065"/>
                    <a:pt x="204461" y="290731"/>
                  </a:cubicBezTo>
                  <a:cubicBezTo>
                    <a:pt x="217683" y="312641"/>
                    <a:pt x="210883" y="336441"/>
                    <a:pt x="211639" y="359106"/>
                  </a:cubicBezTo>
                  <a:cubicBezTo>
                    <a:pt x="212016" y="369306"/>
                    <a:pt x="201439" y="375350"/>
                    <a:pt x="193128" y="381017"/>
                  </a:cubicBezTo>
                  <a:cubicBezTo>
                    <a:pt x="183684" y="387439"/>
                    <a:pt x="185195" y="392350"/>
                    <a:pt x="194262" y="398016"/>
                  </a:cubicBezTo>
                  <a:cubicBezTo>
                    <a:pt x="210505" y="408216"/>
                    <a:pt x="218816" y="440326"/>
                    <a:pt x="208617" y="456569"/>
                  </a:cubicBezTo>
                  <a:cubicBezTo>
                    <a:pt x="204839" y="462991"/>
                    <a:pt x="200684" y="467147"/>
                    <a:pt x="206728" y="474702"/>
                  </a:cubicBezTo>
                  <a:cubicBezTo>
                    <a:pt x="212772" y="482257"/>
                    <a:pt x="208239" y="490190"/>
                    <a:pt x="205217" y="498501"/>
                  </a:cubicBezTo>
                  <a:cubicBezTo>
                    <a:pt x="200306" y="511723"/>
                    <a:pt x="191995" y="523811"/>
                    <a:pt x="194262" y="538922"/>
                  </a:cubicBezTo>
                  <a:cubicBezTo>
                    <a:pt x="195395" y="546855"/>
                    <a:pt x="198039" y="551388"/>
                    <a:pt x="204461" y="555543"/>
                  </a:cubicBezTo>
                  <a:cubicBezTo>
                    <a:pt x="218816" y="565365"/>
                    <a:pt x="217305" y="576321"/>
                    <a:pt x="201817" y="583120"/>
                  </a:cubicBezTo>
                  <a:cubicBezTo>
                    <a:pt x="184062" y="591053"/>
                    <a:pt x="183307" y="599742"/>
                    <a:pt x="196150" y="614475"/>
                  </a:cubicBezTo>
                  <a:cubicBezTo>
                    <a:pt x="204461" y="623919"/>
                    <a:pt x="205595" y="639029"/>
                    <a:pt x="196150" y="646962"/>
                  </a:cubicBezTo>
                  <a:cubicBezTo>
                    <a:pt x="188595" y="656406"/>
                    <a:pt x="189351" y="664339"/>
                    <a:pt x="186329" y="672272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3BA06B1-E41D-42E9-ACCE-5C21B40A77F4}"/>
                </a:ext>
              </a:extLst>
            </p:cNvPr>
            <p:cNvSpPr/>
            <p:nvPr/>
          </p:nvSpPr>
          <p:spPr>
            <a:xfrm>
              <a:off x="10493053" y="5100844"/>
              <a:ext cx="787637" cy="590648"/>
            </a:xfrm>
            <a:custGeom>
              <a:avLst/>
              <a:gdLst>
                <a:gd name="connsiteX0" fmla="*/ 575712 w 787637"/>
                <a:gd name="connsiteY0" fmla="*/ 0 h 590648"/>
                <a:gd name="connsiteX1" fmla="*/ 627088 w 787637"/>
                <a:gd name="connsiteY1" fmla="*/ 3022 h 590648"/>
                <a:gd name="connsiteX2" fmla="*/ 689419 w 787637"/>
                <a:gd name="connsiteY2" fmla="*/ 19266 h 590648"/>
                <a:gd name="connsiteX3" fmla="*/ 715484 w 787637"/>
                <a:gd name="connsiteY3" fmla="*/ 25688 h 590648"/>
                <a:gd name="connsiteX4" fmla="*/ 726817 w 787637"/>
                <a:gd name="connsiteY4" fmla="*/ 35510 h 590648"/>
                <a:gd name="connsiteX5" fmla="*/ 760816 w 787637"/>
                <a:gd name="connsiteY5" fmla="*/ 81975 h 590648"/>
                <a:gd name="connsiteX6" fmla="*/ 779704 w 787637"/>
                <a:gd name="connsiteY6" fmla="*/ 107663 h 590648"/>
                <a:gd name="connsiteX7" fmla="*/ 787637 w 787637"/>
                <a:gd name="connsiteY7" fmla="*/ 127684 h 590648"/>
                <a:gd name="connsiteX8" fmla="*/ 765349 w 787637"/>
                <a:gd name="connsiteY8" fmla="*/ 275012 h 590648"/>
                <a:gd name="connsiteX9" fmla="*/ 740039 w 787637"/>
                <a:gd name="connsiteY9" fmla="*/ 310522 h 590648"/>
                <a:gd name="connsiteX10" fmla="*/ 735883 w 787637"/>
                <a:gd name="connsiteY10" fmla="*/ 315055 h 590648"/>
                <a:gd name="connsiteX11" fmla="*/ 714351 w 787637"/>
                <a:gd name="connsiteY11" fmla="*/ 339232 h 590648"/>
                <a:gd name="connsiteX12" fmla="*/ 708307 w 787637"/>
                <a:gd name="connsiteY12" fmla="*/ 345654 h 590648"/>
                <a:gd name="connsiteX13" fmla="*/ 614999 w 787637"/>
                <a:gd name="connsiteY13" fmla="*/ 404207 h 590648"/>
                <a:gd name="connsiteX14" fmla="*/ 513758 w 787637"/>
                <a:gd name="connsiteY14" fmla="*/ 451050 h 590648"/>
                <a:gd name="connsiteX15" fmla="*/ 450294 w 787637"/>
                <a:gd name="connsiteY15" fmla="*/ 477115 h 590648"/>
                <a:gd name="connsiteX16" fmla="*/ 276901 w 787637"/>
                <a:gd name="connsiteY16" fmla="*/ 529625 h 590648"/>
                <a:gd name="connsiteX17" fmla="*/ 261412 w 787637"/>
                <a:gd name="connsiteY17" fmla="*/ 536046 h 590648"/>
                <a:gd name="connsiteX18" fmla="*/ 179438 w 787637"/>
                <a:gd name="connsiteY18" fmla="*/ 553046 h 590648"/>
                <a:gd name="connsiteX19" fmla="*/ 24555 w 787637"/>
                <a:gd name="connsiteY19" fmla="*/ 588556 h 590648"/>
                <a:gd name="connsiteX20" fmla="*/ 2266 w 787637"/>
                <a:gd name="connsiteY20" fmla="*/ 589311 h 590648"/>
                <a:gd name="connsiteX21" fmla="*/ 25310 w 787637"/>
                <a:gd name="connsiteY21" fmla="*/ 560601 h 590648"/>
                <a:gd name="connsiteX22" fmla="*/ 0 w 787637"/>
                <a:gd name="connsiteY22" fmla="*/ 523958 h 590648"/>
                <a:gd name="connsiteX23" fmla="*/ 33999 w 787637"/>
                <a:gd name="connsiteY23" fmla="*/ 514892 h 590648"/>
                <a:gd name="connsiteX24" fmla="*/ 341876 w 787637"/>
                <a:gd name="connsiteY24" fmla="*/ 451428 h 590648"/>
                <a:gd name="connsiteX25" fmla="*/ 354342 w 787637"/>
                <a:gd name="connsiteY25" fmla="*/ 449161 h 590648"/>
                <a:gd name="connsiteX26" fmla="*/ 360387 w 787637"/>
                <a:gd name="connsiteY26" fmla="*/ 447272 h 590648"/>
                <a:gd name="connsiteX27" fmla="*/ 394385 w 787637"/>
                <a:gd name="connsiteY27" fmla="*/ 439339 h 590648"/>
                <a:gd name="connsiteX28" fmla="*/ 550024 w 787637"/>
                <a:gd name="connsiteY28" fmla="*/ 385697 h 590648"/>
                <a:gd name="connsiteX29" fmla="*/ 622932 w 787637"/>
                <a:gd name="connsiteY29" fmla="*/ 357364 h 590648"/>
                <a:gd name="connsiteX30" fmla="*/ 680352 w 787637"/>
                <a:gd name="connsiteY30" fmla="*/ 285967 h 590648"/>
                <a:gd name="connsiteX31" fmla="*/ 703018 w 787637"/>
                <a:gd name="connsiteY31" fmla="*/ 240258 h 590648"/>
                <a:gd name="connsiteX32" fmla="*/ 705662 w 787637"/>
                <a:gd name="connsiteY32" fmla="*/ 215325 h 590648"/>
                <a:gd name="connsiteX33" fmla="*/ 727573 w 787637"/>
                <a:gd name="connsiteY33" fmla="*/ 192282 h 590648"/>
                <a:gd name="connsiteX34" fmla="*/ 737394 w 787637"/>
                <a:gd name="connsiteY34" fmla="*/ 190393 h 590648"/>
                <a:gd name="connsiteX35" fmla="*/ 721906 w 787637"/>
                <a:gd name="connsiteY35" fmla="*/ 169993 h 590648"/>
                <a:gd name="connsiteX36" fmla="*/ 713595 w 787637"/>
                <a:gd name="connsiteY36" fmla="*/ 137506 h 590648"/>
                <a:gd name="connsiteX37" fmla="*/ 701129 w 787637"/>
                <a:gd name="connsiteY37" fmla="*/ 125040 h 590648"/>
                <a:gd name="connsiteX38" fmla="*/ 673175 w 787637"/>
                <a:gd name="connsiteY38" fmla="*/ 106152 h 590648"/>
                <a:gd name="connsiteX39" fmla="*/ 650887 w 787637"/>
                <a:gd name="connsiteY39" fmla="*/ 88019 h 590648"/>
                <a:gd name="connsiteX40" fmla="*/ 595356 w 787637"/>
                <a:gd name="connsiteY40" fmla="*/ 56287 h 590648"/>
                <a:gd name="connsiteX41" fmla="*/ 579867 w 787637"/>
                <a:gd name="connsiteY41" fmla="*/ 40043 h 590648"/>
                <a:gd name="connsiteX42" fmla="*/ 575712 w 787637"/>
                <a:gd name="connsiteY42" fmla="*/ 0 h 59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87637" h="590648">
                  <a:moveTo>
                    <a:pt x="575712" y="0"/>
                  </a:moveTo>
                  <a:cubicBezTo>
                    <a:pt x="592333" y="12466"/>
                    <a:pt x="610466" y="-1889"/>
                    <a:pt x="627088" y="3022"/>
                  </a:cubicBezTo>
                  <a:cubicBezTo>
                    <a:pt x="645598" y="16622"/>
                    <a:pt x="668264" y="14733"/>
                    <a:pt x="689419" y="19266"/>
                  </a:cubicBezTo>
                  <a:cubicBezTo>
                    <a:pt x="698107" y="21155"/>
                    <a:pt x="707551" y="20777"/>
                    <a:pt x="715484" y="25688"/>
                  </a:cubicBezTo>
                  <a:cubicBezTo>
                    <a:pt x="720017" y="27955"/>
                    <a:pt x="723417" y="31732"/>
                    <a:pt x="726817" y="35510"/>
                  </a:cubicBezTo>
                  <a:cubicBezTo>
                    <a:pt x="740039" y="49487"/>
                    <a:pt x="755149" y="62331"/>
                    <a:pt x="760816" y="81975"/>
                  </a:cubicBezTo>
                  <a:cubicBezTo>
                    <a:pt x="755905" y="98596"/>
                    <a:pt x="774038" y="98596"/>
                    <a:pt x="779704" y="107663"/>
                  </a:cubicBezTo>
                  <a:cubicBezTo>
                    <a:pt x="784615" y="113329"/>
                    <a:pt x="785371" y="120507"/>
                    <a:pt x="787637" y="127684"/>
                  </a:cubicBezTo>
                  <a:cubicBezTo>
                    <a:pt x="783482" y="177171"/>
                    <a:pt x="788015" y="228169"/>
                    <a:pt x="765349" y="275012"/>
                  </a:cubicBezTo>
                  <a:cubicBezTo>
                    <a:pt x="758927" y="288611"/>
                    <a:pt x="750239" y="299944"/>
                    <a:pt x="740039" y="310522"/>
                  </a:cubicBezTo>
                  <a:cubicBezTo>
                    <a:pt x="738906" y="312033"/>
                    <a:pt x="737394" y="313544"/>
                    <a:pt x="735883" y="315055"/>
                  </a:cubicBezTo>
                  <a:cubicBezTo>
                    <a:pt x="728706" y="322988"/>
                    <a:pt x="720395" y="330165"/>
                    <a:pt x="714351" y="339232"/>
                  </a:cubicBezTo>
                  <a:cubicBezTo>
                    <a:pt x="712462" y="341498"/>
                    <a:pt x="710573" y="343765"/>
                    <a:pt x="708307" y="345654"/>
                  </a:cubicBezTo>
                  <a:cubicBezTo>
                    <a:pt x="681486" y="372097"/>
                    <a:pt x="646731" y="385697"/>
                    <a:pt x="614999" y="404207"/>
                  </a:cubicBezTo>
                  <a:cubicBezTo>
                    <a:pt x="581756" y="420828"/>
                    <a:pt x="548135" y="436695"/>
                    <a:pt x="513758" y="451050"/>
                  </a:cubicBezTo>
                  <a:cubicBezTo>
                    <a:pt x="494492" y="463894"/>
                    <a:pt x="470693" y="466538"/>
                    <a:pt x="450294" y="477115"/>
                  </a:cubicBezTo>
                  <a:cubicBezTo>
                    <a:pt x="394007" y="499026"/>
                    <a:pt x="333943" y="509225"/>
                    <a:pt x="276901" y="529625"/>
                  </a:cubicBezTo>
                  <a:cubicBezTo>
                    <a:pt x="271612" y="531513"/>
                    <a:pt x="266323" y="533780"/>
                    <a:pt x="261412" y="536046"/>
                  </a:cubicBezTo>
                  <a:cubicBezTo>
                    <a:pt x="234213" y="541713"/>
                    <a:pt x="207014" y="548891"/>
                    <a:pt x="179438" y="553046"/>
                  </a:cubicBezTo>
                  <a:cubicBezTo>
                    <a:pt x="127684" y="565134"/>
                    <a:pt x="76686" y="579112"/>
                    <a:pt x="24555" y="588556"/>
                  </a:cubicBezTo>
                  <a:cubicBezTo>
                    <a:pt x="16999" y="588556"/>
                    <a:pt x="9822" y="592711"/>
                    <a:pt x="2266" y="589311"/>
                  </a:cubicBezTo>
                  <a:cubicBezTo>
                    <a:pt x="-5667" y="567779"/>
                    <a:pt x="12088" y="566268"/>
                    <a:pt x="25310" y="560601"/>
                  </a:cubicBezTo>
                  <a:cubicBezTo>
                    <a:pt x="19644" y="546246"/>
                    <a:pt x="1133" y="540957"/>
                    <a:pt x="0" y="523958"/>
                  </a:cubicBezTo>
                  <a:cubicBezTo>
                    <a:pt x="9822" y="514892"/>
                    <a:pt x="22666" y="516780"/>
                    <a:pt x="33999" y="514892"/>
                  </a:cubicBezTo>
                  <a:cubicBezTo>
                    <a:pt x="137506" y="498270"/>
                    <a:pt x="241013" y="480893"/>
                    <a:pt x="341876" y="451428"/>
                  </a:cubicBezTo>
                  <a:cubicBezTo>
                    <a:pt x="346031" y="450294"/>
                    <a:pt x="350187" y="449916"/>
                    <a:pt x="354342" y="449161"/>
                  </a:cubicBezTo>
                  <a:cubicBezTo>
                    <a:pt x="356231" y="448405"/>
                    <a:pt x="358498" y="447650"/>
                    <a:pt x="360387" y="447272"/>
                  </a:cubicBezTo>
                  <a:cubicBezTo>
                    <a:pt x="371342" y="443872"/>
                    <a:pt x="383052" y="442361"/>
                    <a:pt x="394385" y="439339"/>
                  </a:cubicBezTo>
                  <a:cubicBezTo>
                    <a:pt x="446894" y="423095"/>
                    <a:pt x="499404" y="406474"/>
                    <a:pt x="550024" y="385697"/>
                  </a:cubicBezTo>
                  <a:cubicBezTo>
                    <a:pt x="574201" y="375875"/>
                    <a:pt x="599511" y="369830"/>
                    <a:pt x="622932" y="357364"/>
                  </a:cubicBezTo>
                  <a:cubicBezTo>
                    <a:pt x="652398" y="341498"/>
                    <a:pt x="673930" y="320344"/>
                    <a:pt x="680352" y="285967"/>
                  </a:cubicBezTo>
                  <a:cubicBezTo>
                    <a:pt x="687530" y="270479"/>
                    <a:pt x="700374" y="257635"/>
                    <a:pt x="703018" y="240258"/>
                  </a:cubicBezTo>
                  <a:cubicBezTo>
                    <a:pt x="706418" y="232325"/>
                    <a:pt x="706418" y="223636"/>
                    <a:pt x="705662" y="215325"/>
                  </a:cubicBezTo>
                  <a:cubicBezTo>
                    <a:pt x="704907" y="199459"/>
                    <a:pt x="708685" y="188882"/>
                    <a:pt x="727573" y="192282"/>
                  </a:cubicBezTo>
                  <a:cubicBezTo>
                    <a:pt x="732106" y="193037"/>
                    <a:pt x="737017" y="190393"/>
                    <a:pt x="737394" y="190393"/>
                  </a:cubicBezTo>
                  <a:cubicBezTo>
                    <a:pt x="729461" y="190015"/>
                    <a:pt x="723040" y="182838"/>
                    <a:pt x="721906" y="169993"/>
                  </a:cubicBezTo>
                  <a:cubicBezTo>
                    <a:pt x="720773" y="158661"/>
                    <a:pt x="715862" y="148461"/>
                    <a:pt x="713595" y="137506"/>
                  </a:cubicBezTo>
                  <a:cubicBezTo>
                    <a:pt x="712084" y="130706"/>
                    <a:pt x="708685" y="125417"/>
                    <a:pt x="701129" y="125040"/>
                  </a:cubicBezTo>
                  <a:cubicBezTo>
                    <a:pt x="687530" y="124662"/>
                    <a:pt x="679597" y="117862"/>
                    <a:pt x="673175" y="106152"/>
                  </a:cubicBezTo>
                  <a:cubicBezTo>
                    <a:pt x="668264" y="97463"/>
                    <a:pt x="658820" y="89530"/>
                    <a:pt x="650887" y="88019"/>
                  </a:cubicBezTo>
                  <a:cubicBezTo>
                    <a:pt x="628221" y="83486"/>
                    <a:pt x="613110" y="68375"/>
                    <a:pt x="595356" y="56287"/>
                  </a:cubicBezTo>
                  <a:cubicBezTo>
                    <a:pt x="588933" y="52131"/>
                    <a:pt x="583645" y="46843"/>
                    <a:pt x="579867" y="40043"/>
                  </a:cubicBezTo>
                  <a:cubicBezTo>
                    <a:pt x="577978" y="27577"/>
                    <a:pt x="567023" y="15110"/>
                    <a:pt x="575712" y="0"/>
                  </a:cubicBezTo>
                  <a:close/>
                </a:path>
              </a:pathLst>
            </a:custGeom>
            <a:solidFill>
              <a:srgbClr val="EFD4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EFDB58B-F1B3-43E4-9491-B9B9439F01B5}"/>
                </a:ext>
              </a:extLst>
            </p:cNvPr>
            <p:cNvSpPr/>
            <p:nvPr/>
          </p:nvSpPr>
          <p:spPr>
            <a:xfrm>
              <a:off x="10738771" y="4629772"/>
              <a:ext cx="321772" cy="455205"/>
            </a:xfrm>
            <a:custGeom>
              <a:avLst/>
              <a:gdLst>
                <a:gd name="connsiteX0" fmla="*/ 34205 w 321772"/>
                <a:gd name="connsiteY0" fmla="*/ 55531 h 455205"/>
                <a:gd name="connsiteX1" fmla="*/ 30805 w 321772"/>
                <a:gd name="connsiteY1" fmla="*/ 50620 h 455205"/>
                <a:gd name="connsiteX2" fmla="*/ 77270 w 321772"/>
                <a:gd name="connsiteY2" fmla="*/ 30977 h 455205"/>
                <a:gd name="connsiteX3" fmla="*/ 94269 w 321772"/>
                <a:gd name="connsiteY3" fmla="*/ 40421 h 455205"/>
                <a:gd name="connsiteX4" fmla="*/ 135823 w 321772"/>
                <a:gd name="connsiteY4" fmla="*/ 55531 h 455205"/>
                <a:gd name="connsiteX5" fmla="*/ 146023 w 321772"/>
                <a:gd name="connsiteY5" fmla="*/ 86886 h 455205"/>
                <a:gd name="connsiteX6" fmla="*/ 135823 w 321772"/>
                <a:gd name="connsiteY6" fmla="*/ 55531 h 455205"/>
                <a:gd name="connsiteX7" fmla="*/ 145645 w 321772"/>
                <a:gd name="connsiteY7" fmla="*/ 46087 h 455205"/>
                <a:gd name="connsiteX8" fmla="*/ 181532 w 321772"/>
                <a:gd name="connsiteY8" fmla="*/ 52131 h 455205"/>
                <a:gd name="connsiteX9" fmla="*/ 197398 w 321772"/>
                <a:gd name="connsiteY9" fmla="*/ 72908 h 455205"/>
                <a:gd name="connsiteX10" fmla="*/ 175866 w 321772"/>
                <a:gd name="connsiteY10" fmla="*/ 94819 h 455205"/>
                <a:gd name="connsiteX11" fmla="*/ 183799 w 321772"/>
                <a:gd name="connsiteY11" fmla="*/ 117862 h 455205"/>
                <a:gd name="connsiteX12" fmla="*/ 210620 w 321772"/>
                <a:gd name="connsiteY12" fmla="*/ 121640 h 455205"/>
                <a:gd name="connsiteX13" fmla="*/ 221575 w 321772"/>
                <a:gd name="connsiteY13" fmla="*/ 117485 h 455205"/>
                <a:gd name="connsiteX14" fmla="*/ 223842 w 321772"/>
                <a:gd name="connsiteY14" fmla="*/ 131084 h 455205"/>
                <a:gd name="connsiteX15" fmla="*/ 235930 w 321772"/>
                <a:gd name="connsiteY15" fmla="*/ 152994 h 455205"/>
                <a:gd name="connsiteX16" fmla="*/ 246886 w 321772"/>
                <a:gd name="connsiteY16" fmla="*/ 127684 h 455205"/>
                <a:gd name="connsiteX17" fmla="*/ 237819 w 321772"/>
                <a:gd name="connsiteY17" fmla="*/ 75931 h 455205"/>
                <a:gd name="connsiteX18" fmla="*/ 243108 w 321772"/>
                <a:gd name="connsiteY18" fmla="*/ 61576 h 455205"/>
                <a:gd name="connsiteX19" fmla="*/ 252552 w 321772"/>
                <a:gd name="connsiteY19" fmla="*/ 61576 h 455205"/>
                <a:gd name="connsiteX20" fmla="*/ 252930 w 321772"/>
                <a:gd name="connsiteY20" fmla="*/ 39665 h 455205"/>
                <a:gd name="connsiteX21" fmla="*/ 247641 w 321772"/>
                <a:gd name="connsiteY21" fmla="*/ 22288 h 455205"/>
                <a:gd name="connsiteX22" fmla="*/ 262374 w 321772"/>
                <a:gd name="connsiteY22" fmla="*/ 14355 h 455205"/>
                <a:gd name="connsiteX23" fmla="*/ 285417 w 321772"/>
                <a:gd name="connsiteY23" fmla="*/ 0 h 455205"/>
                <a:gd name="connsiteX24" fmla="*/ 291839 w 321772"/>
                <a:gd name="connsiteY24" fmla="*/ 17755 h 455205"/>
                <a:gd name="connsiteX25" fmla="*/ 294106 w 321772"/>
                <a:gd name="connsiteY25" fmla="*/ 26066 h 455205"/>
                <a:gd name="connsiteX26" fmla="*/ 275218 w 321772"/>
                <a:gd name="connsiteY26" fmla="*/ 42687 h 455205"/>
                <a:gd name="connsiteX27" fmla="*/ 299395 w 321772"/>
                <a:gd name="connsiteY27" fmla="*/ 71397 h 455205"/>
                <a:gd name="connsiteX28" fmla="*/ 305061 w 321772"/>
                <a:gd name="connsiteY28" fmla="*/ 122395 h 455205"/>
                <a:gd name="connsiteX29" fmla="*/ 317150 w 321772"/>
                <a:gd name="connsiteY29" fmla="*/ 131840 h 455205"/>
                <a:gd name="connsiteX30" fmla="*/ 320927 w 321772"/>
                <a:gd name="connsiteY30" fmla="*/ 385697 h 455205"/>
                <a:gd name="connsiteX31" fmla="*/ 312616 w 321772"/>
                <a:gd name="connsiteY31" fmla="*/ 371342 h 455205"/>
                <a:gd name="connsiteX32" fmla="*/ 311483 w 321772"/>
                <a:gd name="connsiteY32" fmla="*/ 291256 h 455205"/>
                <a:gd name="connsiteX33" fmla="*/ 305439 w 321772"/>
                <a:gd name="connsiteY33" fmla="*/ 240258 h 455205"/>
                <a:gd name="connsiteX34" fmla="*/ 278240 w 321772"/>
                <a:gd name="connsiteY34" fmla="*/ 252724 h 455205"/>
                <a:gd name="connsiteX35" fmla="*/ 269551 w 321772"/>
                <a:gd name="connsiteY35" fmla="*/ 259146 h 455205"/>
                <a:gd name="connsiteX36" fmla="*/ 277484 w 321772"/>
                <a:gd name="connsiteY36" fmla="*/ 267457 h 455205"/>
                <a:gd name="connsiteX37" fmla="*/ 289951 w 321772"/>
                <a:gd name="connsiteY37" fmla="*/ 268968 h 455205"/>
                <a:gd name="connsiteX38" fmla="*/ 300906 w 321772"/>
                <a:gd name="connsiteY38" fmla="*/ 276523 h 455205"/>
                <a:gd name="connsiteX39" fmla="*/ 296750 w 321772"/>
                <a:gd name="connsiteY39" fmla="*/ 317699 h 455205"/>
                <a:gd name="connsiteX40" fmla="*/ 299017 w 321772"/>
                <a:gd name="connsiteY40" fmla="*/ 327521 h 455205"/>
                <a:gd name="connsiteX41" fmla="*/ 304306 w 321772"/>
                <a:gd name="connsiteY41" fmla="*/ 356231 h 455205"/>
                <a:gd name="connsiteX42" fmla="*/ 294861 w 321772"/>
                <a:gd name="connsiteY42" fmla="*/ 384563 h 455205"/>
                <a:gd name="connsiteX43" fmla="*/ 271440 w 321772"/>
                <a:gd name="connsiteY43" fmla="*/ 449539 h 455205"/>
                <a:gd name="connsiteX44" fmla="*/ 263129 w 321772"/>
                <a:gd name="connsiteY44" fmla="*/ 455205 h 455205"/>
                <a:gd name="connsiteX45" fmla="*/ 258596 w 321772"/>
                <a:gd name="connsiteY45" fmla="*/ 450672 h 455205"/>
                <a:gd name="connsiteX46" fmla="*/ 257841 w 321772"/>
                <a:gd name="connsiteY46" fmla="*/ 319966 h 455205"/>
                <a:gd name="connsiteX47" fmla="*/ 256707 w 321772"/>
                <a:gd name="connsiteY47" fmla="*/ 290878 h 455205"/>
                <a:gd name="connsiteX48" fmla="*/ 216287 w 321772"/>
                <a:gd name="connsiteY48" fmla="*/ 276523 h 455205"/>
                <a:gd name="connsiteX49" fmla="*/ 158489 w 321772"/>
                <a:gd name="connsiteY49" fmla="*/ 257257 h 455205"/>
                <a:gd name="connsiteX50" fmla="*/ 140356 w 321772"/>
                <a:gd name="connsiteY50" fmla="*/ 251968 h 455205"/>
                <a:gd name="connsiteX51" fmla="*/ 112024 w 321772"/>
                <a:gd name="connsiteY51" fmla="*/ 247435 h 455205"/>
                <a:gd name="connsiteX52" fmla="*/ 87469 w 321772"/>
                <a:gd name="connsiteY52" fmla="*/ 268968 h 455205"/>
                <a:gd name="connsiteX53" fmla="*/ 74248 w 321772"/>
                <a:gd name="connsiteY53" fmla="*/ 242902 h 455205"/>
                <a:gd name="connsiteX54" fmla="*/ 30427 w 321772"/>
                <a:gd name="connsiteY54" fmla="*/ 236102 h 455205"/>
                <a:gd name="connsiteX55" fmla="*/ 13805 w 321772"/>
                <a:gd name="connsiteY55" fmla="*/ 223636 h 455205"/>
                <a:gd name="connsiteX56" fmla="*/ 22872 w 321772"/>
                <a:gd name="connsiteY56" fmla="*/ 186237 h 455205"/>
                <a:gd name="connsiteX57" fmla="*/ 13428 w 321772"/>
                <a:gd name="connsiteY57" fmla="*/ 167349 h 455205"/>
                <a:gd name="connsiteX58" fmla="*/ 4739 w 321772"/>
                <a:gd name="connsiteY58" fmla="*/ 156016 h 455205"/>
                <a:gd name="connsiteX59" fmla="*/ 8139 w 321772"/>
                <a:gd name="connsiteY59" fmla="*/ 139773 h 455205"/>
                <a:gd name="connsiteX60" fmla="*/ 23627 w 321772"/>
                <a:gd name="connsiteY60" fmla="*/ 126551 h 455205"/>
                <a:gd name="connsiteX61" fmla="*/ 62537 w 321772"/>
                <a:gd name="connsiteY61" fmla="*/ 141661 h 455205"/>
                <a:gd name="connsiteX62" fmla="*/ 56871 w 321772"/>
                <a:gd name="connsiteY62" fmla="*/ 152994 h 455205"/>
                <a:gd name="connsiteX63" fmla="*/ 51959 w 321772"/>
                <a:gd name="connsiteY63" fmla="*/ 175660 h 455205"/>
                <a:gd name="connsiteX64" fmla="*/ 73114 w 321772"/>
                <a:gd name="connsiteY64" fmla="*/ 179438 h 455205"/>
                <a:gd name="connsiteX65" fmla="*/ 97669 w 321772"/>
                <a:gd name="connsiteY65" fmla="*/ 167349 h 455205"/>
                <a:gd name="connsiteX66" fmla="*/ 101069 w 321772"/>
                <a:gd name="connsiteY66" fmla="*/ 136373 h 455205"/>
                <a:gd name="connsiteX67" fmla="*/ 92380 w 321772"/>
                <a:gd name="connsiteY67" fmla="*/ 130328 h 455205"/>
                <a:gd name="connsiteX68" fmla="*/ 89736 w 321772"/>
                <a:gd name="connsiteY68" fmla="*/ 113707 h 455205"/>
                <a:gd name="connsiteX69" fmla="*/ 105980 w 321772"/>
                <a:gd name="connsiteY69" fmla="*/ 113707 h 455205"/>
                <a:gd name="connsiteX70" fmla="*/ 144512 w 321772"/>
                <a:gd name="connsiteY70" fmla="*/ 103507 h 455205"/>
                <a:gd name="connsiteX71" fmla="*/ 105224 w 321772"/>
                <a:gd name="connsiteY71" fmla="*/ 104263 h 455205"/>
                <a:gd name="connsiteX72" fmla="*/ 100313 w 321772"/>
                <a:gd name="connsiteY72" fmla="*/ 81597 h 455205"/>
                <a:gd name="connsiteX73" fmla="*/ 91247 w 321772"/>
                <a:gd name="connsiteY73" fmla="*/ 100485 h 455205"/>
                <a:gd name="connsiteX74" fmla="*/ 38360 w 321772"/>
                <a:gd name="connsiteY74" fmla="*/ 106529 h 455205"/>
                <a:gd name="connsiteX75" fmla="*/ 19850 w 321772"/>
                <a:gd name="connsiteY75" fmla="*/ 94063 h 455205"/>
                <a:gd name="connsiteX76" fmla="*/ 31183 w 321772"/>
                <a:gd name="connsiteY76" fmla="*/ 63087 h 455205"/>
                <a:gd name="connsiteX77" fmla="*/ 39493 w 321772"/>
                <a:gd name="connsiteY77" fmla="*/ 76686 h 455205"/>
                <a:gd name="connsiteX78" fmla="*/ 60270 w 321772"/>
                <a:gd name="connsiteY78" fmla="*/ 85752 h 455205"/>
                <a:gd name="connsiteX79" fmla="*/ 74248 w 321772"/>
                <a:gd name="connsiteY79" fmla="*/ 75553 h 455205"/>
                <a:gd name="connsiteX80" fmla="*/ 60648 w 321772"/>
                <a:gd name="connsiteY80" fmla="*/ 61953 h 455205"/>
                <a:gd name="connsiteX81" fmla="*/ 34205 w 321772"/>
                <a:gd name="connsiteY81" fmla="*/ 55531 h 45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21772" h="455205">
                  <a:moveTo>
                    <a:pt x="34205" y="55531"/>
                  </a:moveTo>
                  <a:cubicBezTo>
                    <a:pt x="33071" y="54020"/>
                    <a:pt x="30427" y="51754"/>
                    <a:pt x="30805" y="50620"/>
                  </a:cubicBezTo>
                  <a:cubicBezTo>
                    <a:pt x="39493" y="28710"/>
                    <a:pt x="61781" y="38154"/>
                    <a:pt x="77270" y="30977"/>
                  </a:cubicBezTo>
                  <a:cubicBezTo>
                    <a:pt x="84447" y="27577"/>
                    <a:pt x="90491" y="29843"/>
                    <a:pt x="94269" y="40421"/>
                  </a:cubicBezTo>
                  <a:cubicBezTo>
                    <a:pt x="101069" y="59687"/>
                    <a:pt x="118446" y="64975"/>
                    <a:pt x="135823" y="55531"/>
                  </a:cubicBezTo>
                  <a:cubicBezTo>
                    <a:pt x="146400" y="63087"/>
                    <a:pt x="136201" y="77442"/>
                    <a:pt x="146023" y="86886"/>
                  </a:cubicBezTo>
                  <a:cubicBezTo>
                    <a:pt x="150556" y="72531"/>
                    <a:pt x="145645" y="63087"/>
                    <a:pt x="135823" y="55531"/>
                  </a:cubicBezTo>
                  <a:cubicBezTo>
                    <a:pt x="136578" y="49487"/>
                    <a:pt x="135068" y="40043"/>
                    <a:pt x="145645" y="46087"/>
                  </a:cubicBezTo>
                  <a:cubicBezTo>
                    <a:pt x="157356" y="52509"/>
                    <a:pt x="168311" y="53265"/>
                    <a:pt x="181532" y="52131"/>
                  </a:cubicBezTo>
                  <a:cubicBezTo>
                    <a:pt x="193621" y="50998"/>
                    <a:pt x="194754" y="63087"/>
                    <a:pt x="197398" y="72908"/>
                  </a:cubicBezTo>
                  <a:cubicBezTo>
                    <a:pt x="172466" y="67620"/>
                    <a:pt x="169066" y="71775"/>
                    <a:pt x="175866" y="94819"/>
                  </a:cubicBezTo>
                  <a:cubicBezTo>
                    <a:pt x="178133" y="102374"/>
                    <a:pt x="174733" y="110307"/>
                    <a:pt x="183799" y="117862"/>
                  </a:cubicBezTo>
                  <a:cubicBezTo>
                    <a:pt x="193999" y="126551"/>
                    <a:pt x="200421" y="128440"/>
                    <a:pt x="210620" y="121640"/>
                  </a:cubicBezTo>
                  <a:cubicBezTo>
                    <a:pt x="214020" y="119373"/>
                    <a:pt x="217042" y="114462"/>
                    <a:pt x="221575" y="117485"/>
                  </a:cubicBezTo>
                  <a:cubicBezTo>
                    <a:pt x="226486" y="120507"/>
                    <a:pt x="225731" y="126929"/>
                    <a:pt x="223842" y="131084"/>
                  </a:cubicBezTo>
                  <a:cubicBezTo>
                    <a:pt x="219687" y="141284"/>
                    <a:pt x="224975" y="146572"/>
                    <a:pt x="235930" y="152994"/>
                  </a:cubicBezTo>
                  <a:cubicBezTo>
                    <a:pt x="228753" y="137884"/>
                    <a:pt x="242352" y="134862"/>
                    <a:pt x="246886" y="127684"/>
                  </a:cubicBezTo>
                  <a:cubicBezTo>
                    <a:pt x="260485" y="106529"/>
                    <a:pt x="245375" y="92174"/>
                    <a:pt x="237819" y="75931"/>
                  </a:cubicBezTo>
                  <a:cubicBezTo>
                    <a:pt x="233664" y="67620"/>
                    <a:pt x="232530" y="63087"/>
                    <a:pt x="243108" y="61576"/>
                  </a:cubicBezTo>
                  <a:cubicBezTo>
                    <a:pt x="246508" y="61198"/>
                    <a:pt x="254441" y="70264"/>
                    <a:pt x="252552" y="61576"/>
                  </a:cubicBezTo>
                  <a:cubicBezTo>
                    <a:pt x="250663" y="53265"/>
                    <a:pt x="263129" y="44954"/>
                    <a:pt x="252930" y="39665"/>
                  </a:cubicBezTo>
                  <a:cubicBezTo>
                    <a:pt x="243863" y="34754"/>
                    <a:pt x="244997" y="29466"/>
                    <a:pt x="247641" y="22288"/>
                  </a:cubicBezTo>
                  <a:cubicBezTo>
                    <a:pt x="250285" y="15488"/>
                    <a:pt x="255574" y="11711"/>
                    <a:pt x="262374" y="14355"/>
                  </a:cubicBezTo>
                  <a:cubicBezTo>
                    <a:pt x="276729" y="19644"/>
                    <a:pt x="274462" y="756"/>
                    <a:pt x="285417" y="0"/>
                  </a:cubicBezTo>
                  <a:cubicBezTo>
                    <a:pt x="291084" y="4155"/>
                    <a:pt x="284662" y="13977"/>
                    <a:pt x="291839" y="17755"/>
                  </a:cubicBezTo>
                  <a:cubicBezTo>
                    <a:pt x="294106" y="20021"/>
                    <a:pt x="294861" y="23044"/>
                    <a:pt x="294106" y="26066"/>
                  </a:cubicBezTo>
                  <a:cubicBezTo>
                    <a:pt x="292217" y="34754"/>
                    <a:pt x="284662" y="37021"/>
                    <a:pt x="275218" y="42687"/>
                  </a:cubicBezTo>
                  <a:cubicBezTo>
                    <a:pt x="293728" y="45709"/>
                    <a:pt x="305061" y="52887"/>
                    <a:pt x="299395" y="71397"/>
                  </a:cubicBezTo>
                  <a:cubicBezTo>
                    <a:pt x="299772" y="88397"/>
                    <a:pt x="306572" y="105018"/>
                    <a:pt x="305061" y="122395"/>
                  </a:cubicBezTo>
                  <a:cubicBezTo>
                    <a:pt x="304306" y="129951"/>
                    <a:pt x="313372" y="128062"/>
                    <a:pt x="317150" y="131840"/>
                  </a:cubicBezTo>
                  <a:cubicBezTo>
                    <a:pt x="320549" y="216459"/>
                    <a:pt x="323194" y="301078"/>
                    <a:pt x="320927" y="385697"/>
                  </a:cubicBezTo>
                  <a:cubicBezTo>
                    <a:pt x="311861" y="384563"/>
                    <a:pt x="312616" y="377008"/>
                    <a:pt x="312616" y="371342"/>
                  </a:cubicBezTo>
                  <a:cubicBezTo>
                    <a:pt x="312239" y="344520"/>
                    <a:pt x="309594" y="318077"/>
                    <a:pt x="311483" y="291256"/>
                  </a:cubicBezTo>
                  <a:cubicBezTo>
                    <a:pt x="312616" y="275012"/>
                    <a:pt x="316394" y="257635"/>
                    <a:pt x="305439" y="240258"/>
                  </a:cubicBezTo>
                  <a:cubicBezTo>
                    <a:pt x="298261" y="250835"/>
                    <a:pt x="289195" y="254235"/>
                    <a:pt x="278240" y="252724"/>
                  </a:cubicBezTo>
                  <a:cubicBezTo>
                    <a:pt x="273329" y="251968"/>
                    <a:pt x="269929" y="253857"/>
                    <a:pt x="269551" y="259146"/>
                  </a:cubicBezTo>
                  <a:cubicBezTo>
                    <a:pt x="269551" y="264435"/>
                    <a:pt x="273329" y="266323"/>
                    <a:pt x="277484" y="267457"/>
                  </a:cubicBezTo>
                  <a:cubicBezTo>
                    <a:pt x="281640" y="268590"/>
                    <a:pt x="285795" y="268212"/>
                    <a:pt x="289951" y="268968"/>
                  </a:cubicBezTo>
                  <a:cubicBezTo>
                    <a:pt x="295239" y="269345"/>
                    <a:pt x="302417" y="272745"/>
                    <a:pt x="300906" y="276523"/>
                  </a:cubicBezTo>
                  <a:cubicBezTo>
                    <a:pt x="296373" y="290122"/>
                    <a:pt x="307328" y="305233"/>
                    <a:pt x="296750" y="317699"/>
                  </a:cubicBezTo>
                  <a:cubicBezTo>
                    <a:pt x="292595" y="322232"/>
                    <a:pt x="291084" y="322988"/>
                    <a:pt x="299017" y="327521"/>
                  </a:cubicBezTo>
                  <a:cubicBezTo>
                    <a:pt x="307706" y="332432"/>
                    <a:pt x="309216" y="347165"/>
                    <a:pt x="304306" y="356231"/>
                  </a:cubicBezTo>
                  <a:cubicBezTo>
                    <a:pt x="299017" y="366053"/>
                    <a:pt x="299772" y="380030"/>
                    <a:pt x="294861" y="384563"/>
                  </a:cubicBezTo>
                  <a:cubicBezTo>
                    <a:pt x="274840" y="403074"/>
                    <a:pt x="278618" y="427628"/>
                    <a:pt x="271440" y="449539"/>
                  </a:cubicBezTo>
                  <a:cubicBezTo>
                    <a:pt x="270307" y="452939"/>
                    <a:pt x="267285" y="455205"/>
                    <a:pt x="263129" y="455205"/>
                  </a:cubicBezTo>
                  <a:cubicBezTo>
                    <a:pt x="260863" y="454072"/>
                    <a:pt x="259352" y="452561"/>
                    <a:pt x="258596" y="450672"/>
                  </a:cubicBezTo>
                  <a:cubicBezTo>
                    <a:pt x="253685" y="407229"/>
                    <a:pt x="255196" y="363786"/>
                    <a:pt x="257841" y="319966"/>
                  </a:cubicBezTo>
                  <a:cubicBezTo>
                    <a:pt x="258218" y="310144"/>
                    <a:pt x="261618" y="300322"/>
                    <a:pt x="256707" y="290878"/>
                  </a:cubicBezTo>
                  <a:cubicBezTo>
                    <a:pt x="243486" y="284834"/>
                    <a:pt x="231397" y="276523"/>
                    <a:pt x="216287" y="276523"/>
                  </a:cubicBezTo>
                  <a:cubicBezTo>
                    <a:pt x="192865" y="282567"/>
                    <a:pt x="172466" y="280301"/>
                    <a:pt x="158489" y="257257"/>
                  </a:cubicBezTo>
                  <a:cubicBezTo>
                    <a:pt x="154333" y="250457"/>
                    <a:pt x="147911" y="248569"/>
                    <a:pt x="140356" y="251968"/>
                  </a:cubicBezTo>
                  <a:cubicBezTo>
                    <a:pt x="130156" y="256879"/>
                    <a:pt x="120335" y="258768"/>
                    <a:pt x="112024" y="247435"/>
                  </a:cubicBezTo>
                  <a:cubicBezTo>
                    <a:pt x="103335" y="255368"/>
                    <a:pt x="107113" y="277278"/>
                    <a:pt x="87469" y="268968"/>
                  </a:cubicBezTo>
                  <a:cubicBezTo>
                    <a:pt x="76136" y="264435"/>
                    <a:pt x="68959" y="256124"/>
                    <a:pt x="74248" y="242902"/>
                  </a:cubicBezTo>
                  <a:cubicBezTo>
                    <a:pt x="58759" y="247813"/>
                    <a:pt x="43649" y="246302"/>
                    <a:pt x="30427" y="236102"/>
                  </a:cubicBezTo>
                  <a:cubicBezTo>
                    <a:pt x="24760" y="231947"/>
                    <a:pt x="19850" y="227036"/>
                    <a:pt x="13805" y="223636"/>
                  </a:cubicBezTo>
                  <a:cubicBezTo>
                    <a:pt x="1717" y="207392"/>
                    <a:pt x="9650" y="196059"/>
                    <a:pt x="22872" y="186237"/>
                  </a:cubicBezTo>
                  <a:cubicBezTo>
                    <a:pt x="31183" y="174149"/>
                    <a:pt x="21361" y="171127"/>
                    <a:pt x="13428" y="167349"/>
                  </a:cubicBezTo>
                  <a:cubicBezTo>
                    <a:pt x="9272" y="164327"/>
                    <a:pt x="8139" y="159416"/>
                    <a:pt x="4739" y="156016"/>
                  </a:cubicBezTo>
                  <a:cubicBezTo>
                    <a:pt x="-2061" y="148461"/>
                    <a:pt x="-2061" y="143172"/>
                    <a:pt x="8139" y="139773"/>
                  </a:cubicBezTo>
                  <a:cubicBezTo>
                    <a:pt x="14939" y="137506"/>
                    <a:pt x="17961" y="130706"/>
                    <a:pt x="23627" y="126551"/>
                  </a:cubicBezTo>
                  <a:cubicBezTo>
                    <a:pt x="40249" y="121262"/>
                    <a:pt x="47804" y="139395"/>
                    <a:pt x="62537" y="141661"/>
                  </a:cubicBezTo>
                  <a:cubicBezTo>
                    <a:pt x="68203" y="142417"/>
                    <a:pt x="62537" y="151105"/>
                    <a:pt x="56871" y="152994"/>
                  </a:cubicBezTo>
                  <a:cubicBezTo>
                    <a:pt x="43271" y="158283"/>
                    <a:pt x="48937" y="168105"/>
                    <a:pt x="51959" y="175660"/>
                  </a:cubicBezTo>
                  <a:cubicBezTo>
                    <a:pt x="56493" y="185860"/>
                    <a:pt x="65181" y="184349"/>
                    <a:pt x="73114" y="179438"/>
                  </a:cubicBezTo>
                  <a:cubicBezTo>
                    <a:pt x="81047" y="174905"/>
                    <a:pt x="88980" y="170749"/>
                    <a:pt x="97669" y="167349"/>
                  </a:cubicBezTo>
                  <a:cubicBezTo>
                    <a:pt x="112779" y="161305"/>
                    <a:pt x="113913" y="146572"/>
                    <a:pt x="101069" y="136373"/>
                  </a:cubicBezTo>
                  <a:cubicBezTo>
                    <a:pt x="98424" y="134106"/>
                    <a:pt x="95024" y="132595"/>
                    <a:pt x="92380" y="130328"/>
                  </a:cubicBezTo>
                  <a:cubicBezTo>
                    <a:pt x="86714" y="125418"/>
                    <a:pt x="85203" y="119751"/>
                    <a:pt x="89736" y="113707"/>
                  </a:cubicBezTo>
                  <a:cubicBezTo>
                    <a:pt x="94647" y="106907"/>
                    <a:pt x="100313" y="109551"/>
                    <a:pt x="105980" y="113707"/>
                  </a:cubicBezTo>
                  <a:cubicBezTo>
                    <a:pt x="127512" y="129195"/>
                    <a:pt x="127890" y="128817"/>
                    <a:pt x="144512" y="103507"/>
                  </a:cubicBezTo>
                  <a:cubicBezTo>
                    <a:pt x="129401" y="113329"/>
                    <a:pt x="117690" y="106529"/>
                    <a:pt x="105224" y="104263"/>
                  </a:cubicBezTo>
                  <a:cubicBezTo>
                    <a:pt x="96536" y="97841"/>
                    <a:pt x="100313" y="89152"/>
                    <a:pt x="100313" y="81597"/>
                  </a:cubicBezTo>
                  <a:cubicBezTo>
                    <a:pt x="98424" y="88019"/>
                    <a:pt x="97669" y="95574"/>
                    <a:pt x="91247" y="100485"/>
                  </a:cubicBezTo>
                  <a:cubicBezTo>
                    <a:pt x="73870" y="105774"/>
                    <a:pt x="56493" y="107285"/>
                    <a:pt x="38360" y="106529"/>
                  </a:cubicBezTo>
                  <a:cubicBezTo>
                    <a:pt x="28916" y="106152"/>
                    <a:pt x="21739" y="104263"/>
                    <a:pt x="19850" y="94063"/>
                  </a:cubicBezTo>
                  <a:cubicBezTo>
                    <a:pt x="18716" y="81975"/>
                    <a:pt x="11539" y="67620"/>
                    <a:pt x="31183" y="63087"/>
                  </a:cubicBezTo>
                  <a:cubicBezTo>
                    <a:pt x="37982" y="64975"/>
                    <a:pt x="37227" y="71775"/>
                    <a:pt x="39493" y="76686"/>
                  </a:cubicBezTo>
                  <a:cubicBezTo>
                    <a:pt x="44026" y="85752"/>
                    <a:pt x="51204" y="88019"/>
                    <a:pt x="60270" y="85752"/>
                  </a:cubicBezTo>
                  <a:cubicBezTo>
                    <a:pt x="66315" y="84241"/>
                    <a:pt x="73492" y="82730"/>
                    <a:pt x="74248" y="75553"/>
                  </a:cubicBezTo>
                  <a:cubicBezTo>
                    <a:pt x="75003" y="66864"/>
                    <a:pt x="67070" y="63842"/>
                    <a:pt x="60648" y="61953"/>
                  </a:cubicBezTo>
                  <a:cubicBezTo>
                    <a:pt x="53093" y="59309"/>
                    <a:pt x="42515" y="62709"/>
                    <a:pt x="34205" y="55531"/>
                  </a:cubicBezTo>
                  <a:close/>
                </a:path>
              </a:pathLst>
            </a:custGeom>
            <a:solidFill>
              <a:srgbClr val="EBBA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F8C8C10-15FE-4DAF-BFED-84C02E407435}"/>
                </a:ext>
              </a:extLst>
            </p:cNvPr>
            <p:cNvSpPr/>
            <p:nvPr/>
          </p:nvSpPr>
          <p:spPr>
            <a:xfrm>
              <a:off x="8507527" y="4288487"/>
              <a:ext cx="146255" cy="495628"/>
            </a:xfrm>
            <a:custGeom>
              <a:avLst/>
              <a:gdLst>
                <a:gd name="connsiteX0" fmla="*/ 128440 w 146255"/>
                <a:gd name="connsiteY0" fmla="*/ 316353 h 495628"/>
                <a:gd name="connsiteX1" fmla="*/ 80086 w 146255"/>
                <a:gd name="connsiteY1" fmla="*/ 383217 h 495628"/>
                <a:gd name="connsiteX2" fmla="*/ 77819 w 146255"/>
                <a:gd name="connsiteY2" fmla="*/ 392661 h 495628"/>
                <a:gd name="connsiteX3" fmla="*/ 79708 w 146255"/>
                <a:gd name="connsiteY3" fmla="*/ 396061 h 495628"/>
                <a:gd name="connsiteX4" fmla="*/ 57420 w 146255"/>
                <a:gd name="connsiteY4" fmla="*/ 437615 h 495628"/>
                <a:gd name="connsiteX5" fmla="*/ 48732 w 146255"/>
                <a:gd name="connsiteY5" fmla="*/ 474636 h 495628"/>
                <a:gd name="connsiteX6" fmla="*/ 40421 w 146255"/>
                <a:gd name="connsiteY6" fmla="*/ 495413 h 495628"/>
                <a:gd name="connsiteX7" fmla="*/ 27199 w 146255"/>
                <a:gd name="connsiteY7" fmla="*/ 479547 h 495628"/>
                <a:gd name="connsiteX8" fmla="*/ 9822 w 146255"/>
                <a:gd name="connsiteY8" fmla="*/ 413816 h 495628"/>
                <a:gd name="connsiteX9" fmla="*/ 9444 w 146255"/>
                <a:gd name="connsiteY9" fmla="*/ 413816 h 495628"/>
                <a:gd name="connsiteX10" fmla="*/ 8311 w 146255"/>
                <a:gd name="connsiteY10" fmla="*/ 401728 h 495628"/>
                <a:gd name="connsiteX11" fmla="*/ 29843 w 146255"/>
                <a:gd name="connsiteY11" fmla="*/ 374529 h 495628"/>
                <a:gd name="connsiteX12" fmla="*/ 47976 w 146255"/>
                <a:gd name="connsiteY12" fmla="*/ 364707 h 495628"/>
                <a:gd name="connsiteX13" fmla="*/ 50998 w 146255"/>
                <a:gd name="connsiteY13" fmla="*/ 348085 h 495628"/>
                <a:gd name="connsiteX14" fmla="*/ 54020 w 146255"/>
                <a:gd name="connsiteY14" fmla="*/ 332597 h 495628"/>
                <a:gd name="connsiteX15" fmla="*/ 64975 w 146255"/>
                <a:gd name="connsiteY15" fmla="*/ 320131 h 495628"/>
                <a:gd name="connsiteX16" fmla="*/ 48354 w 146255"/>
                <a:gd name="connsiteY16" fmla="*/ 323908 h 495628"/>
                <a:gd name="connsiteX17" fmla="*/ 47976 w 146255"/>
                <a:gd name="connsiteY17" fmla="*/ 308042 h 495628"/>
                <a:gd name="connsiteX18" fmla="*/ 52887 w 146255"/>
                <a:gd name="connsiteY18" fmla="*/ 285754 h 495628"/>
                <a:gd name="connsiteX19" fmla="*/ 32110 w 146255"/>
                <a:gd name="connsiteY19" fmla="*/ 266488 h 495628"/>
                <a:gd name="connsiteX20" fmla="*/ 13599 w 146255"/>
                <a:gd name="connsiteY20" fmla="*/ 257800 h 495628"/>
                <a:gd name="connsiteX21" fmla="*/ 13977 w 146255"/>
                <a:gd name="connsiteY21" fmla="*/ 213601 h 495628"/>
                <a:gd name="connsiteX22" fmla="*/ 12844 w 146255"/>
                <a:gd name="connsiteY22" fmla="*/ 187913 h 495628"/>
                <a:gd name="connsiteX23" fmla="*/ 1889 w 146255"/>
                <a:gd name="connsiteY23" fmla="*/ 155048 h 495628"/>
                <a:gd name="connsiteX24" fmla="*/ 0 w 146255"/>
                <a:gd name="connsiteY24" fmla="*/ 101406 h 495628"/>
                <a:gd name="connsiteX25" fmla="*/ 1511 w 146255"/>
                <a:gd name="connsiteY25" fmla="*/ 21320 h 495628"/>
                <a:gd name="connsiteX26" fmla="*/ 28332 w 146255"/>
                <a:gd name="connsiteY26" fmla="*/ 2054 h 495628"/>
                <a:gd name="connsiteX27" fmla="*/ 27199 w 146255"/>
                <a:gd name="connsiteY27" fmla="*/ 5831 h 495628"/>
                <a:gd name="connsiteX28" fmla="*/ 27577 w 146255"/>
                <a:gd name="connsiteY28" fmla="*/ 39452 h 495628"/>
                <a:gd name="connsiteX29" fmla="*/ 37776 w 146255"/>
                <a:gd name="connsiteY29" fmla="*/ 62874 h 495628"/>
                <a:gd name="connsiteX30" fmla="*/ 40798 w 146255"/>
                <a:gd name="connsiteY30" fmla="*/ 73451 h 495628"/>
                <a:gd name="connsiteX31" fmla="*/ 44954 w 146255"/>
                <a:gd name="connsiteY31" fmla="*/ 64762 h 495628"/>
                <a:gd name="connsiteX32" fmla="*/ 49109 w 146255"/>
                <a:gd name="connsiteY32" fmla="*/ 60607 h 495628"/>
                <a:gd name="connsiteX33" fmla="*/ 66864 w 146255"/>
                <a:gd name="connsiteY33" fmla="*/ 38697 h 495628"/>
                <a:gd name="connsiteX34" fmla="*/ 78197 w 146255"/>
                <a:gd name="connsiteY34" fmla="*/ 49274 h 495628"/>
                <a:gd name="connsiteX35" fmla="*/ 83486 w 146255"/>
                <a:gd name="connsiteY35" fmla="*/ 67407 h 495628"/>
                <a:gd name="connsiteX36" fmla="*/ 109174 w 146255"/>
                <a:gd name="connsiteY36" fmla="*/ 56452 h 495628"/>
                <a:gd name="connsiteX37" fmla="*/ 115596 w 146255"/>
                <a:gd name="connsiteY37" fmla="*/ 53430 h 495628"/>
                <a:gd name="connsiteX38" fmla="*/ 117484 w 146255"/>
                <a:gd name="connsiteY38" fmla="*/ 67029 h 495628"/>
                <a:gd name="connsiteX39" fmla="*/ 118240 w 146255"/>
                <a:gd name="connsiteY39" fmla="*/ 88562 h 495628"/>
                <a:gd name="connsiteX40" fmla="*/ 104640 w 146255"/>
                <a:gd name="connsiteY40" fmla="*/ 77229 h 495628"/>
                <a:gd name="connsiteX41" fmla="*/ 95952 w 146255"/>
                <a:gd name="connsiteY41" fmla="*/ 82140 h 495628"/>
                <a:gd name="connsiteX42" fmla="*/ 86886 w 146255"/>
                <a:gd name="connsiteY42" fmla="*/ 98006 h 495628"/>
                <a:gd name="connsiteX43" fmla="*/ 81597 w 146255"/>
                <a:gd name="connsiteY43" fmla="*/ 85917 h 495628"/>
                <a:gd name="connsiteX44" fmla="*/ 65731 w 146255"/>
                <a:gd name="connsiteY44" fmla="*/ 80251 h 495628"/>
                <a:gd name="connsiteX45" fmla="*/ 37021 w 146255"/>
                <a:gd name="connsiteY45" fmla="*/ 83651 h 495628"/>
                <a:gd name="connsiteX46" fmla="*/ 52887 w 146255"/>
                <a:gd name="connsiteY46" fmla="*/ 135782 h 495628"/>
                <a:gd name="connsiteX47" fmla="*/ 59309 w 146255"/>
                <a:gd name="connsiteY47" fmla="*/ 142204 h 495628"/>
                <a:gd name="connsiteX48" fmla="*/ 82352 w 146255"/>
                <a:gd name="connsiteY48" fmla="*/ 180736 h 495628"/>
                <a:gd name="connsiteX49" fmla="*/ 101996 w 146255"/>
                <a:gd name="connsiteY49" fmla="*/ 178092 h 495628"/>
                <a:gd name="connsiteX50" fmla="*/ 113329 w 146255"/>
                <a:gd name="connsiteY50" fmla="*/ 200380 h 495628"/>
                <a:gd name="connsiteX51" fmla="*/ 111440 w 146255"/>
                <a:gd name="connsiteY51" fmla="*/ 225312 h 495628"/>
                <a:gd name="connsiteX52" fmla="*/ 84997 w 146255"/>
                <a:gd name="connsiteY52" fmla="*/ 200002 h 495628"/>
                <a:gd name="connsiteX53" fmla="*/ 72153 w 146255"/>
                <a:gd name="connsiteY53" fmla="*/ 192447 h 495628"/>
                <a:gd name="connsiteX54" fmla="*/ 70264 w 146255"/>
                <a:gd name="connsiteY54" fmla="*/ 207179 h 495628"/>
                <a:gd name="connsiteX55" fmla="*/ 81219 w 146255"/>
                <a:gd name="connsiteY55" fmla="*/ 219268 h 495628"/>
                <a:gd name="connsiteX56" fmla="*/ 115973 w 146255"/>
                <a:gd name="connsiteY56" fmla="*/ 250244 h 495628"/>
                <a:gd name="connsiteX57" fmla="*/ 132217 w 146255"/>
                <a:gd name="connsiteY57" fmla="*/ 254777 h 495628"/>
                <a:gd name="connsiteX58" fmla="*/ 146195 w 146255"/>
                <a:gd name="connsiteY58" fmla="*/ 262711 h 495628"/>
                <a:gd name="connsiteX59" fmla="*/ 135239 w 146255"/>
                <a:gd name="connsiteY59" fmla="*/ 268755 h 495628"/>
                <a:gd name="connsiteX60" fmla="*/ 119373 w 146255"/>
                <a:gd name="connsiteY60" fmla="*/ 281977 h 495628"/>
                <a:gd name="connsiteX61" fmla="*/ 101241 w 146255"/>
                <a:gd name="connsiteY61" fmla="*/ 298598 h 495628"/>
                <a:gd name="connsiteX62" fmla="*/ 128440 w 146255"/>
                <a:gd name="connsiteY62" fmla="*/ 316353 h 49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255" h="495628">
                  <a:moveTo>
                    <a:pt x="128440" y="316353"/>
                  </a:moveTo>
                  <a:cubicBezTo>
                    <a:pt x="131084" y="352241"/>
                    <a:pt x="115596" y="373018"/>
                    <a:pt x="80086" y="383217"/>
                  </a:cubicBezTo>
                  <a:cubicBezTo>
                    <a:pt x="78575" y="383595"/>
                    <a:pt x="78575" y="389261"/>
                    <a:pt x="77819" y="392661"/>
                  </a:cubicBezTo>
                  <a:cubicBezTo>
                    <a:pt x="78953" y="393794"/>
                    <a:pt x="80086" y="395683"/>
                    <a:pt x="79708" y="396061"/>
                  </a:cubicBezTo>
                  <a:cubicBezTo>
                    <a:pt x="66486" y="407016"/>
                    <a:pt x="65353" y="424771"/>
                    <a:pt x="57420" y="437615"/>
                  </a:cubicBezTo>
                  <a:cubicBezTo>
                    <a:pt x="49865" y="450081"/>
                    <a:pt x="46843" y="461037"/>
                    <a:pt x="48732" y="474636"/>
                  </a:cubicBezTo>
                  <a:cubicBezTo>
                    <a:pt x="49865" y="483325"/>
                    <a:pt x="50998" y="493146"/>
                    <a:pt x="40421" y="495413"/>
                  </a:cubicBezTo>
                  <a:cubicBezTo>
                    <a:pt x="30221" y="497302"/>
                    <a:pt x="29843" y="486347"/>
                    <a:pt x="27199" y="479547"/>
                  </a:cubicBezTo>
                  <a:cubicBezTo>
                    <a:pt x="17377" y="458392"/>
                    <a:pt x="19266" y="434593"/>
                    <a:pt x="9822" y="413816"/>
                  </a:cubicBezTo>
                  <a:lnTo>
                    <a:pt x="9444" y="413816"/>
                  </a:lnTo>
                  <a:cubicBezTo>
                    <a:pt x="7178" y="410038"/>
                    <a:pt x="7933" y="405883"/>
                    <a:pt x="8311" y="401728"/>
                  </a:cubicBezTo>
                  <a:cubicBezTo>
                    <a:pt x="15488" y="392661"/>
                    <a:pt x="25688" y="386239"/>
                    <a:pt x="29843" y="374529"/>
                  </a:cubicBezTo>
                  <a:cubicBezTo>
                    <a:pt x="35132" y="369995"/>
                    <a:pt x="43821" y="371129"/>
                    <a:pt x="47976" y="364707"/>
                  </a:cubicBezTo>
                  <a:cubicBezTo>
                    <a:pt x="51376" y="359796"/>
                    <a:pt x="59309" y="356018"/>
                    <a:pt x="50998" y="348085"/>
                  </a:cubicBezTo>
                  <a:cubicBezTo>
                    <a:pt x="45709" y="342796"/>
                    <a:pt x="46843" y="336752"/>
                    <a:pt x="54020" y="332597"/>
                  </a:cubicBezTo>
                  <a:cubicBezTo>
                    <a:pt x="58931" y="329575"/>
                    <a:pt x="61953" y="324664"/>
                    <a:pt x="64975" y="320131"/>
                  </a:cubicBezTo>
                  <a:cubicBezTo>
                    <a:pt x="59687" y="322020"/>
                    <a:pt x="54398" y="328819"/>
                    <a:pt x="48354" y="323908"/>
                  </a:cubicBezTo>
                  <a:cubicBezTo>
                    <a:pt x="43065" y="319753"/>
                    <a:pt x="47220" y="313331"/>
                    <a:pt x="47976" y="308042"/>
                  </a:cubicBezTo>
                  <a:cubicBezTo>
                    <a:pt x="49109" y="300487"/>
                    <a:pt x="53642" y="293687"/>
                    <a:pt x="52887" y="285754"/>
                  </a:cubicBezTo>
                  <a:cubicBezTo>
                    <a:pt x="52887" y="262711"/>
                    <a:pt x="52509" y="262333"/>
                    <a:pt x="32110" y="266488"/>
                  </a:cubicBezTo>
                  <a:cubicBezTo>
                    <a:pt x="23044" y="268377"/>
                    <a:pt x="17377" y="267244"/>
                    <a:pt x="13599" y="257800"/>
                  </a:cubicBezTo>
                  <a:cubicBezTo>
                    <a:pt x="7555" y="242689"/>
                    <a:pt x="0" y="227579"/>
                    <a:pt x="13977" y="213601"/>
                  </a:cubicBezTo>
                  <a:cubicBezTo>
                    <a:pt x="23799" y="203779"/>
                    <a:pt x="4533" y="196980"/>
                    <a:pt x="12844" y="187913"/>
                  </a:cubicBezTo>
                  <a:cubicBezTo>
                    <a:pt x="2267" y="179225"/>
                    <a:pt x="7933" y="164870"/>
                    <a:pt x="1889" y="155048"/>
                  </a:cubicBezTo>
                  <a:cubicBezTo>
                    <a:pt x="1133" y="136915"/>
                    <a:pt x="756" y="119160"/>
                    <a:pt x="0" y="101406"/>
                  </a:cubicBezTo>
                  <a:cubicBezTo>
                    <a:pt x="378" y="74584"/>
                    <a:pt x="756" y="48141"/>
                    <a:pt x="1511" y="21320"/>
                  </a:cubicBezTo>
                  <a:cubicBezTo>
                    <a:pt x="1889" y="3565"/>
                    <a:pt x="12844" y="-3991"/>
                    <a:pt x="28332" y="2054"/>
                  </a:cubicBezTo>
                  <a:cubicBezTo>
                    <a:pt x="27954" y="3187"/>
                    <a:pt x="27954" y="5076"/>
                    <a:pt x="27199" y="5831"/>
                  </a:cubicBezTo>
                  <a:cubicBezTo>
                    <a:pt x="8311" y="20564"/>
                    <a:pt x="6800" y="31519"/>
                    <a:pt x="27577" y="39452"/>
                  </a:cubicBezTo>
                  <a:cubicBezTo>
                    <a:pt x="43821" y="45874"/>
                    <a:pt x="39287" y="53052"/>
                    <a:pt x="37776" y="62874"/>
                  </a:cubicBezTo>
                  <a:cubicBezTo>
                    <a:pt x="37021" y="67407"/>
                    <a:pt x="35510" y="72318"/>
                    <a:pt x="40798" y="73451"/>
                  </a:cubicBezTo>
                  <a:cubicBezTo>
                    <a:pt x="48354" y="74584"/>
                    <a:pt x="44198" y="68162"/>
                    <a:pt x="44954" y="64762"/>
                  </a:cubicBezTo>
                  <a:cubicBezTo>
                    <a:pt x="45332" y="63251"/>
                    <a:pt x="47598" y="60985"/>
                    <a:pt x="49109" y="60607"/>
                  </a:cubicBezTo>
                  <a:cubicBezTo>
                    <a:pt x="69131" y="56829"/>
                    <a:pt x="69131" y="56829"/>
                    <a:pt x="66864" y="38697"/>
                  </a:cubicBezTo>
                  <a:cubicBezTo>
                    <a:pt x="74797" y="37941"/>
                    <a:pt x="75175" y="44741"/>
                    <a:pt x="78197" y="49274"/>
                  </a:cubicBezTo>
                  <a:cubicBezTo>
                    <a:pt x="81975" y="54941"/>
                    <a:pt x="75175" y="67407"/>
                    <a:pt x="83486" y="67407"/>
                  </a:cubicBezTo>
                  <a:cubicBezTo>
                    <a:pt x="91797" y="67785"/>
                    <a:pt x="101996" y="63629"/>
                    <a:pt x="109174" y="56452"/>
                  </a:cubicBezTo>
                  <a:cubicBezTo>
                    <a:pt x="111062" y="54563"/>
                    <a:pt x="112196" y="51541"/>
                    <a:pt x="115596" y="53430"/>
                  </a:cubicBezTo>
                  <a:cubicBezTo>
                    <a:pt x="121262" y="57207"/>
                    <a:pt x="116729" y="62496"/>
                    <a:pt x="117484" y="67029"/>
                  </a:cubicBezTo>
                  <a:cubicBezTo>
                    <a:pt x="118618" y="74207"/>
                    <a:pt x="125040" y="84028"/>
                    <a:pt x="118240" y="88562"/>
                  </a:cubicBezTo>
                  <a:cubicBezTo>
                    <a:pt x="108796" y="94606"/>
                    <a:pt x="109929" y="80251"/>
                    <a:pt x="104640" y="77229"/>
                  </a:cubicBezTo>
                  <a:cubicBezTo>
                    <a:pt x="98974" y="74207"/>
                    <a:pt x="94063" y="74584"/>
                    <a:pt x="95952" y="82140"/>
                  </a:cubicBezTo>
                  <a:cubicBezTo>
                    <a:pt x="98219" y="91206"/>
                    <a:pt x="93308" y="97250"/>
                    <a:pt x="86886" y="98006"/>
                  </a:cubicBezTo>
                  <a:cubicBezTo>
                    <a:pt x="74419" y="99517"/>
                    <a:pt x="83108" y="90450"/>
                    <a:pt x="81597" y="85917"/>
                  </a:cubicBezTo>
                  <a:cubicBezTo>
                    <a:pt x="79330" y="79495"/>
                    <a:pt x="72153" y="77229"/>
                    <a:pt x="65731" y="80251"/>
                  </a:cubicBezTo>
                  <a:cubicBezTo>
                    <a:pt x="57042" y="84406"/>
                    <a:pt x="47598" y="82140"/>
                    <a:pt x="37021" y="83651"/>
                  </a:cubicBezTo>
                  <a:cubicBezTo>
                    <a:pt x="44576" y="100650"/>
                    <a:pt x="55531" y="116516"/>
                    <a:pt x="52887" y="135782"/>
                  </a:cubicBezTo>
                  <a:cubicBezTo>
                    <a:pt x="52131" y="140693"/>
                    <a:pt x="55531" y="141448"/>
                    <a:pt x="59309" y="142204"/>
                  </a:cubicBezTo>
                  <a:cubicBezTo>
                    <a:pt x="84241" y="147115"/>
                    <a:pt x="90663" y="158070"/>
                    <a:pt x="82352" y="180736"/>
                  </a:cubicBezTo>
                  <a:cubicBezTo>
                    <a:pt x="89530" y="184514"/>
                    <a:pt x="94441" y="175447"/>
                    <a:pt x="101996" y="178092"/>
                  </a:cubicBezTo>
                  <a:cubicBezTo>
                    <a:pt x="113707" y="182247"/>
                    <a:pt x="122018" y="188291"/>
                    <a:pt x="113329" y="200380"/>
                  </a:cubicBezTo>
                  <a:cubicBezTo>
                    <a:pt x="108418" y="207179"/>
                    <a:pt x="107663" y="213601"/>
                    <a:pt x="111440" y="225312"/>
                  </a:cubicBezTo>
                  <a:cubicBezTo>
                    <a:pt x="98219" y="216246"/>
                    <a:pt x="86508" y="214357"/>
                    <a:pt x="84997" y="200002"/>
                  </a:cubicBezTo>
                  <a:cubicBezTo>
                    <a:pt x="84241" y="192447"/>
                    <a:pt x="76308" y="190935"/>
                    <a:pt x="72153" y="192447"/>
                  </a:cubicBezTo>
                  <a:cubicBezTo>
                    <a:pt x="65731" y="194713"/>
                    <a:pt x="67997" y="202268"/>
                    <a:pt x="70264" y="207179"/>
                  </a:cubicBezTo>
                  <a:cubicBezTo>
                    <a:pt x="72531" y="212090"/>
                    <a:pt x="76686" y="218135"/>
                    <a:pt x="81219" y="219268"/>
                  </a:cubicBezTo>
                  <a:cubicBezTo>
                    <a:pt x="97841" y="224179"/>
                    <a:pt x="113707" y="228334"/>
                    <a:pt x="115973" y="250244"/>
                  </a:cubicBezTo>
                  <a:cubicBezTo>
                    <a:pt x="116729" y="256289"/>
                    <a:pt x="125040" y="257800"/>
                    <a:pt x="132217" y="254777"/>
                  </a:cubicBezTo>
                  <a:cubicBezTo>
                    <a:pt x="140150" y="251378"/>
                    <a:pt x="145439" y="256289"/>
                    <a:pt x="146195" y="262711"/>
                  </a:cubicBezTo>
                  <a:cubicBezTo>
                    <a:pt x="146950" y="268755"/>
                    <a:pt x="140528" y="269510"/>
                    <a:pt x="135239" y="268755"/>
                  </a:cubicBezTo>
                  <a:cubicBezTo>
                    <a:pt x="125040" y="267244"/>
                    <a:pt x="126173" y="279710"/>
                    <a:pt x="119373" y="281977"/>
                  </a:cubicBezTo>
                  <a:cubicBezTo>
                    <a:pt x="123529" y="294443"/>
                    <a:pt x="118240" y="300109"/>
                    <a:pt x="101241" y="298598"/>
                  </a:cubicBezTo>
                  <a:cubicBezTo>
                    <a:pt x="113329" y="306909"/>
                    <a:pt x="126173" y="303509"/>
                    <a:pt x="128440" y="316353"/>
                  </a:cubicBezTo>
                  <a:close/>
                </a:path>
              </a:pathLst>
            </a:custGeom>
            <a:solidFill>
              <a:srgbClr val="D59C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1D83CDC-72F9-4AC0-821B-8CC3F71BCBD5}"/>
                </a:ext>
              </a:extLst>
            </p:cNvPr>
            <p:cNvSpPr/>
            <p:nvPr/>
          </p:nvSpPr>
          <p:spPr>
            <a:xfrm>
              <a:off x="10628653" y="2814618"/>
              <a:ext cx="440256" cy="483159"/>
            </a:xfrm>
            <a:custGeom>
              <a:avLst/>
              <a:gdLst>
                <a:gd name="connsiteX0" fmla="*/ 395 w 440256"/>
                <a:gd name="connsiteY0" fmla="*/ 0 h 483159"/>
                <a:gd name="connsiteX1" fmla="*/ 283340 w 440256"/>
                <a:gd name="connsiteY1" fmla="*/ 98974 h 483159"/>
                <a:gd name="connsiteX2" fmla="*/ 418579 w 440256"/>
                <a:gd name="connsiteY2" fmla="*/ 251213 h 483159"/>
                <a:gd name="connsiteX3" fmla="*/ 419713 w 440256"/>
                <a:gd name="connsiteY3" fmla="*/ 261790 h 483159"/>
                <a:gd name="connsiteX4" fmla="*/ 405358 w 440256"/>
                <a:gd name="connsiteY4" fmla="*/ 336965 h 483159"/>
                <a:gd name="connsiteX5" fmla="*/ 408380 w 440256"/>
                <a:gd name="connsiteY5" fmla="*/ 337343 h 483159"/>
                <a:gd name="connsiteX6" fmla="*/ 432179 w 440256"/>
                <a:gd name="connsiteY6" fmla="*/ 303722 h 483159"/>
                <a:gd name="connsiteX7" fmla="*/ 439734 w 440256"/>
                <a:gd name="connsiteY7" fmla="*/ 346787 h 483159"/>
                <a:gd name="connsiteX8" fmla="*/ 430668 w 440256"/>
                <a:gd name="connsiteY8" fmla="*/ 350187 h 483159"/>
                <a:gd name="connsiteX9" fmla="*/ 423868 w 440256"/>
                <a:gd name="connsiteY9" fmla="*/ 353209 h 483159"/>
                <a:gd name="connsiteX10" fmla="*/ 410646 w 440256"/>
                <a:gd name="connsiteY10" fmla="*/ 407985 h 483159"/>
                <a:gd name="connsiteX11" fmla="*/ 407624 w 440256"/>
                <a:gd name="connsiteY11" fmla="*/ 422340 h 483159"/>
                <a:gd name="connsiteX12" fmla="*/ 391380 w 440256"/>
                <a:gd name="connsiteY12" fmla="*/ 481271 h 483159"/>
                <a:gd name="connsiteX13" fmla="*/ 386092 w 440256"/>
                <a:gd name="connsiteY13" fmla="*/ 483160 h 483159"/>
                <a:gd name="connsiteX14" fmla="*/ 376270 w 440256"/>
                <a:gd name="connsiteY14" fmla="*/ 473338 h 483159"/>
                <a:gd name="connsiteX15" fmla="*/ 355115 w 440256"/>
                <a:gd name="connsiteY15" fmla="*/ 437828 h 483159"/>
                <a:gd name="connsiteX16" fmla="*/ 385714 w 440256"/>
                <a:gd name="connsiteY16" fmla="*/ 355098 h 483159"/>
                <a:gd name="connsiteX17" fmla="*/ 363426 w 440256"/>
                <a:gd name="connsiteY17" fmla="*/ 287856 h 483159"/>
                <a:gd name="connsiteX18" fmla="*/ 369848 w 440256"/>
                <a:gd name="connsiteY18" fmla="*/ 316566 h 483159"/>
                <a:gd name="connsiteX19" fmla="*/ 367203 w 440256"/>
                <a:gd name="connsiteY19" fmla="*/ 333943 h 483159"/>
                <a:gd name="connsiteX20" fmla="*/ 350204 w 440256"/>
                <a:gd name="connsiteY20" fmla="*/ 330165 h 483159"/>
                <a:gd name="connsiteX21" fmla="*/ 339249 w 440256"/>
                <a:gd name="connsiteY21" fmla="*/ 278412 h 483159"/>
                <a:gd name="connsiteX22" fmla="*/ 307895 w 440256"/>
                <a:gd name="connsiteY22" fmla="*/ 237236 h 483159"/>
                <a:gd name="connsiteX23" fmla="*/ 305628 w 440256"/>
                <a:gd name="connsiteY23" fmla="*/ 231569 h 483159"/>
                <a:gd name="connsiteX24" fmla="*/ 308272 w 440256"/>
                <a:gd name="connsiteY24" fmla="*/ 222881 h 483159"/>
                <a:gd name="connsiteX25" fmla="*/ 374003 w 440256"/>
                <a:gd name="connsiteY25" fmla="*/ 245169 h 483159"/>
                <a:gd name="connsiteX26" fmla="*/ 278807 w 440256"/>
                <a:gd name="connsiteY26" fmla="*/ 152616 h 483159"/>
                <a:gd name="connsiteX27" fmla="*/ 150367 w 440256"/>
                <a:gd name="connsiteY27" fmla="*/ 89908 h 483159"/>
                <a:gd name="connsiteX28" fmla="*/ 106924 w 440256"/>
                <a:gd name="connsiteY28" fmla="*/ 73286 h 483159"/>
                <a:gd name="connsiteX29" fmla="*/ 82747 w 440256"/>
                <a:gd name="connsiteY29" fmla="*/ 74042 h 483159"/>
                <a:gd name="connsiteX30" fmla="*/ 49504 w 440256"/>
                <a:gd name="connsiteY30" fmla="*/ 66864 h 483159"/>
                <a:gd name="connsiteX31" fmla="*/ 34016 w 440256"/>
                <a:gd name="connsiteY31" fmla="*/ 52887 h 483159"/>
                <a:gd name="connsiteX32" fmla="*/ 29105 w 440256"/>
                <a:gd name="connsiteY32" fmla="*/ 43821 h 483159"/>
                <a:gd name="connsiteX33" fmla="*/ 12861 w 440256"/>
                <a:gd name="connsiteY33" fmla="*/ 16999 h 483159"/>
                <a:gd name="connsiteX34" fmla="*/ 395 w 440256"/>
                <a:gd name="connsiteY34" fmla="*/ 0 h 48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0256" h="483159">
                  <a:moveTo>
                    <a:pt x="395" y="0"/>
                  </a:moveTo>
                  <a:cubicBezTo>
                    <a:pt x="96725" y="27199"/>
                    <a:pt x="194188" y="52887"/>
                    <a:pt x="283340" y="98974"/>
                  </a:cubicBezTo>
                  <a:cubicBezTo>
                    <a:pt x="346804" y="131839"/>
                    <a:pt x="394025" y="182460"/>
                    <a:pt x="418579" y="251213"/>
                  </a:cubicBezTo>
                  <a:cubicBezTo>
                    <a:pt x="419713" y="254235"/>
                    <a:pt x="419335" y="258013"/>
                    <a:pt x="419713" y="261790"/>
                  </a:cubicBezTo>
                  <a:cubicBezTo>
                    <a:pt x="417068" y="287100"/>
                    <a:pt x="408380" y="311655"/>
                    <a:pt x="405358" y="336965"/>
                  </a:cubicBezTo>
                  <a:cubicBezTo>
                    <a:pt x="406869" y="334699"/>
                    <a:pt x="408757" y="338098"/>
                    <a:pt x="408380" y="337343"/>
                  </a:cubicBezTo>
                  <a:cubicBezTo>
                    <a:pt x="397802" y="312410"/>
                    <a:pt x="416313" y="309388"/>
                    <a:pt x="432179" y="303722"/>
                  </a:cubicBezTo>
                  <a:cubicBezTo>
                    <a:pt x="438223" y="317321"/>
                    <a:pt x="441623" y="331676"/>
                    <a:pt x="439734" y="346787"/>
                  </a:cubicBezTo>
                  <a:cubicBezTo>
                    <a:pt x="437467" y="350565"/>
                    <a:pt x="434823" y="352831"/>
                    <a:pt x="430668" y="350187"/>
                  </a:cubicBezTo>
                  <a:cubicBezTo>
                    <a:pt x="426512" y="346787"/>
                    <a:pt x="425001" y="349054"/>
                    <a:pt x="423868" y="353209"/>
                  </a:cubicBezTo>
                  <a:cubicBezTo>
                    <a:pt x="417824" y="370964"/>
                    <a:pt x="411780" y="388719"/>
                    <a:pt x="410646" y="407985"/>
                  </a:cubicBezTo>
                  <a:cubicBezTo>
                    <a:pt x="410268" y="412896"/>
                    <a:pt x="410268" y="418184"/>
                    <a:pt x="407624" y="422340"/>
                  </a:cubicBezTo>
                  <a:cubicBezTo>
                    <a:pt x="396291" y="440472"/>
                    <a:pt x="390247" y="459738"/>
                    <a:pt x="391380" y="481271"/>
                  </a:cubicBezTo>
                  <a:cubicBezTo>
                    <a:pt x="389869" y="482782"/>
                    <a:pt x="387980" y="483160"/>
                    <a:pt x="386092" y="483160"/>
                  </a:cubicBezTo>
                  <a:cubicBezTo>
                    <a:pt x="381558" y="481271"/>
                    <a:pt x="376270" y="477493"/>
                    <a:pt x="376270" y="473338"/>
                  </a:cubicBezTo>
                  <a:cubicBezTo>
                    <a:pt x="376647" y="456716"/>
                    <a:pt x="363048" y="449161"/>
                    <a:pt x="355115" y="437828"/>
                  </a:cubicBezTo>
                  <a:cubicBezTo>
                    <a:pt x="360026" y="408362"/>
                    <a:pt x="378159" y="383808"/>
                    <a:pt x="385714" y="355098"/>
                  </a:cubicBezTo>
                  <a:cubicBezTo>
                    <a:pt x="393269" y="326010"/>
                    <a:pt x="386469" y="302966"/>
                    <a:pt x="363426" y="287856"/>
                  </a:cubicBezTo>
                  <a:cubicBezTo>
                    <a:pt x="364181" y="298433"/>
                    <a:pt x="367203" y="307500"/>
                    <a:pt x="369848" y="316566"/>
                  </a:cubicBezTo>
                  <a:cubicBezTo>
                    <a:pt x="371737" y="322610"/>
                    <a:pt x="374003" y="329410"/>
                    <a:pt x="367203" y="333943"/>
                  </a:cubicBezTo>
                  <a:cubicBezTo>
                    <a:pt x="360781" y="338098"/>
                    <a:pt x="355115" y="334699"/>
                    <a:pt x="350204" y="330165"/>
                  </a:cubicBezTo>
                  <a:cubicBezTo>
                    <a:pt x="347937" y="312788"/>
                    <a:pt x="349448" y="294278"/>
                    <a:pt x="339249" y="278412"/>
                  </a:cubicBezTo>
                  <a:cubicBezTo>
                    <a:pt x="333582" y="261035"/>
                    <a:pt x="322249" y="248191"/>
                    <a:pt x="307895" y="237236"/>
                  </a:cubicBezTo>
                  <a:cubicBezTo>
                    <a:pt x="306761" y="235347"/>
                    <a:pt x="306006" y="233458"/>
                    <a:pt x="305628" y="231569"/>
                  </a:cubicBezTo>
                  <a:cubicBezTo>
                    <a:pt x="305628" y="228547"/>
                    <a:pt x="306383" y="225525"/>
                    <a:pt x="308272" y="222881"/>
                  </a:cubicBezTo>
                  <a:cubicBezTo>
                    <a:pt x="331316" y="227036"/>
                    <a:pt x="356248" y="225525"/>
                    <a:pt x="374003" y="245169"/>
                  </a:cubicBezTo>
                  <a:cubicBezTo>
                    <a:pt x="349071" y="207392"/>
                    <a:pt x="314694" y="177549"/>
                    <a:pt x="278807" y="152616"/>
                  </a:cubicBezTo>
                  <a:cubicBezTo>
                    <a:pt x="240275" y="125795"/>
                    <a:pt x="197210" y="103129"/>
                    <a:pt x="150367" y="89908"/>
                  </a:cubicBezTo>
                  <a:cubicBezTo>
                    <a:pt x="135257" y="85752"/>
                    <a:pt x="122035" y="77819"/>
                    <a:pt x="106924" y="73286"/>
                  </a:cubicBezTo>
                  <a:cubicBezTo>
                    <a:pt x="98613" y="70642"/>
                    <a:pt x="90680" y="68753"/>
                    <a:pt x="82747" y="74042"/>
                  </a:cubicBezTo>
                  <a:cubicBezTo>
                    <a:pt x="70281" y="78197"/>
                    <a:pt x="59704" y="74042"/>
                    <a:pt x="49504" y="66864"/>
                  </a:cubicBezTo>
                  <a:cubicBezTo>
                    <a:pt x="43838" y="62709"/>
                    <a:pt x="38549" y="58176"/>
                    <a:pt x="34016" y="52887"/>
                  </a:cubicBezTo>
                  <a:cubicBezTo>
                    <a:pt x="31749" y="50243"/>
                    <a:pt x="29105" y="47598"/>
                    <a:pt x="29105" y="43821"/>
                  </a:cubicBezTo>
                  <a:cubicBezTo>
                    <a:pt x="29483" y="24932"/>
                    <a:pt x="29483" y="24932"/>
                    <a:pt x="12861" y="16999"/>
                  </a:cubicBezTo>
                  <a:cubicBezTo>
                    <a:pt x="6061" y="14355"/>
                    <a:pt x="-1872" y="11333"/>
                    <a:pt x="395" y="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B548F1F-53A1-44AB-A2FA-2150BE148587}"/>
                </a:ext>
              </a:extLst>
            </p:cNvPr>
            <p:cNvSpPr/>
            <p:nvPr/>
          </p:nvSpPr>
          <p:spPr>
            <a:xfrm>
              <a:off x="9747979" y="2737987"/>
              <a:ext cx="861697" cy="149257"/>
            </a:xfrm>
            <a:custGeom>
              <a:avLst/>
              <a:gdLst>
                <a:gd name="connsiteX0" fmla="*/ 276647 w 861697"/>
                <a:gd name="connsiteY0" fmla="*/ 15811 h 149257"/>
                <a:gd name="connsiteX1" fmla="*/ 283824 w 861697"/>
                <a:gd name="connsiteY1" fmla="*/ 16189 h 149257"/>
                <a:gd name="connsiteX2" fmla="*/ 300824 w 861697"/>
                <a:gd name="connsiteY2" fmla="*/ 26388 h 149257"/>
                <a:gd name="connsiteX3" fmla="*/ 302713 w 861697"/>
                <a:gd name="connsiteY3" fmla="*/ 26766 h 149257"/>
                <a:gd name="connsiteX4" fmla="*/ 329534 w 861697"/>
                <a:gd name="connsiteY4" fmla="*/ 29033 h 149257"/>
                <a:gd name="connsiteX5" fmla="*/ 380910 w 861697"/>
                <a:gd name="connsiteY5" fmla="*/ 28277 h 149257"/>
                <a:gd name="connsiteX6" fmla="*/ 403198 w 861697"/>
                <a:gd name="connsiteY6" fmla="*/ 24500 h 149257"/>
                <a:gd name="connsiteX7" fmla="*/ 403198 w 861697"/>
                <a:gd name="connsiteY7" fmla="*/ 24500 h 149257"/>
                <a:gd name="connsiteX8" fmla="*/ 465529 w 861697"/>
                <a:gd name="connsiteY8" fmla="*/ 38477 h 149257"/>
                <a:gd name="connsiteX9" fmla="*/ 557325 w 861697"/>
                <a:gd name="connsiteY9" fmla="*/ 49432 h 149257"/>
                <a:gd name="connsiteX10" fmla="*/ 562614 w 861697"/>
                <a:gd name="connsiteY10" fmla="*/ 47543 h 149257"/>
                <a:gd name="connsiteX11" fmla="*/ 580369 w 861697"/>
                <a:gd name="connsiteY11" fmla="*/ 49054 h 149257"/>
                <a:gd name="connsiteX12" fmla="*/ 612101 w 861697"/>
                <a:gd name="connsiteY12" fmla="*/ 49054 h 149257"/>
                <a:gd name="connsiteX13" fmla="*/ 631745 w 861697"/>
                <a:gd name="connsiteY13" fmla="*/ 47543 h 149257"/>
                <a:gd name="connsiteX14" fmla="*/ 669143 w 861697"/>
                <a:gd name="connsiteY14" fmla="*/ 58498 h 149257"/>
                <a:gd name="connsiteX15" fmla="*/ 689543 w 861697"/>
                <a:gd name="connsiteY15" fmla="*/ 56987 h 149257"/>
                <a:gd name="connsiteX16" fmla="*/ 695587 w 861697"/>
                <a:gd name="connsiteY16" fmla="*/ 56232 h 149257"/>
                <a:gd name="connsiteX17" fmla="*/ 706542 w 861697"/>
                <a:gd name="connsiteY17" fmla="*/ 66054 h 149257"/>
                <a:gd name="connsiteX18" fmla="*/ 735630 w 861697"/>
                <a:gd name="connsiteY18" fmla="*/ 72098 h 149257"/>
                <a:gd name="connsiteX19" fmla="*/ 748474 w 861697"/>
                <a:gd name="connsiteY19" fmla="*/ 94386 h 149257"/>
                <a:gd name="connsiteX20" fmla="*/ 777184 w 861697"/>
                <a:gd name="connsiteY20" fmla="*/ 97786 h 149257"/>
                <a:gd name="connsiteX21" fmla="*/ 774162 w 861697"/>
                <a:gd name="connsiteY21" fmla="*/ 82675 h 149257"/>
                <a:gd name="connsiteX22" fmla="*/ 830071 w 861697"/>
                <a:gd name="connsiteY22" fmla="*/ 71720 h 149257"/>
                <a:gd name="connsiteX23" fmla="*/ 854248 w 861697"/>
                <a:gd name="connsiteY23" fmla="*/ 88342 h 149257"/>
                <a:gd name="connsiteX24" fmla="*/ 852736 w 861697"/>
                <a:gd name="connsiteY24" fmla="*/ 95519 h 149257"/>
                <a:gd name="connsiteX25" fmla="*/ 846692 w 861697"/>
                <a:gd name="connsiteY25" fmla="*/ 111007 h 149257"/>
                <a:gd name="connsiteX26" fmla="*/ 839892 w 861697"/>
                <a:gd name="connsiteY26" fmla="*/ 124607 h 149257"/>
                <a:gd name="connsiteX27" fmla="*/ 831959 w 861697"/>
                <a:gd name="connsiteY27" fmla="*/ 133295 h 149257"/>
                <a:gd name="connsiteX28" fmla="*/ 787761 w 861697"/>
                <a:gd name="connsiteY28" fmla="*/ 139340 h 149257"/>
                <a:gd name="connsiteX29" fmla="*/ 734874 w 861697"/>
                <a:gd name="connsiteY29" fmla="*/ 117052 h 149257"/>
                <a:gd name="connsiteX30" fmla="*/ 670277 w 861697"/>
                <a:gd name="connsiteY30" fmla="*/ 109874 h 149257"/>
                <a:gd name="connsiteX31" fmla="*/ 508594 w 861697"/>
                <a:gd name="connsiteY31" fmla="*/ 80409 h 149257"/>
                <a:gd name="connsiteX32" fmla="*/ 347289 w 861697"/>
                <a:gd name="connsiteY32" fmla="*/ 60765 h 149257"/>
                <a:gd name="connsiteX33" fmla="*/ 190139 w 861697"/>
                <a:gd name="connsiteY33" fmla="*/ 46788 h 149257"/>
                <a:gd name="connsiteX34" fmla="*/ 77188 w 861697"/>
                <a:gd name="connsiteY34" fmla="*/ 43010 h 149257"/>
                <a:gd name="connsiteX35" fmla="*/ 42056 w 861697"/>
                <a:gd name="connsiteY35" fmla="*/ 38855 h 149257"/>
                <a:gd name="connsiteX36" fmla="*/ 13724 w 861697"/>
                <a:gd name="connsiteY36" fmla="*/ 31677 h 149257"/>
                <a:gd name="connsiteX37" fmla="*/ 124 w 861697"/>
                <a:gd name="connsiteY37" fmla="*/ 15433 h 149257"/>
                <a:gd name="connsiteX38" fmla="*/ 16746 w 861697"/>
                <a:gd name="connsiteY38" fmla="*/ 7122 h 149257"/>
                <a:gd name="connsiteX39" fmla="*/ 96076 w 861697"/>
                <a:gd name="connsiteY39" fmla="*/ 2212 h 149257"/>
                <a:gd name="connsiteX40" fmla="*/ 206383 w 861697"/>
                <a:gd name="connsiteY40" fmla="*/ 5989 h 149257"/>
                <a:gd name="connsiteX41" fmla="*/ 276647 w 861697"/>
                <a:gd name="connsiteY41" fmla="*/ 15811 h 14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1697" h="149257">
                  <a:moveTo>
                    <a:pt x="276647" y="15811"/>
                  </a:moveTo>
                  <a:cubicBezTo>
                    <a:pt x="278914" y="15811"/>
                    <a:pt x="281558" y="16189"/>
                    <a:pt x="283824" y="16189"/>
                  </a:cubicBezTo>
                  <a:cubicBezTo>
                    <a:pt x="290624" y="17700"/>
                    <a:pt x="301579" y="12033"/>
                    <a:pt x="300824" y="26388"/>
                  </a:cubicBezTo>
                  <a:cubicBezTo>
                    <a:pt x="300446" y="30166"/>
                    <a:pt x="302335" y="25633"/>
                    <a:pt x="302713" y="26766"/>
                  </a:cubicBezTo>
                  <a:cubicBezTo>
                    <a:pt x="312535" y="20344"/>
                    <a:pt x="319712" y="24877"/>
                    <a:pt x="329534" y="29033"/>
                  </a:cubicBezTo>
                  <a:cubicBezTo>
                    <a:pt x="345778" y="36588"/>
                    <a:pt x="363533" y="29033"/>
                    <a:pt x="380910" y="28277"/>
                  </a:cubicBezTo>
                  <a:cubicBezTo>
                    <a:pt x="388465" y="28277"/>
                    <a:pt x="395265" y="22989"/>
                    <a:pt x="403198" y="24500"/>
                  </a:cubicBezTo>
                  <a:lnTo>
                    <a:pt x="403198" y="24500"/>
                  </a:lnTo>
                  <a:cubicBezTo>
                    <a:pt x="421708" y="38855"/>
                    <a:pt x="445129" y="32433"/>
                    <a:pt x="465529" y="38477"/>
                  </a:cubicBezTo>
                  <a:cubicBezTo>
                    <a:pt x="495372" y="47165"/>
                    <a:pt x="525593" y="55476"/>
                    <a:pt x="557325" y="49432"/>
                  </a:cubicBezTo>
                  <a:cubicBezTo>
                    <a:pt x="559214" y="48299"/>
                    <a:pt x="560725" y="47921"/>
                    <a:pt x="562614" y="47543"/>
                  </a:cubicBezTo>
                  <a:cubicBezTo>
                    <a:pt x="568658" y="46410"/>
                    <a:pt x="573947" y="53965"/>
                    <a:pt x="580369" y="49054"/>
                  </a:cubicBezTo>
                  <a:cubicBezTo>
                    <a:pt x="590946" y="41121"/>
                    <a:pt x="601901" y="44521"/>
                    <a:pt x="612101" y="49054"/>
                  </a:cubicBezTo>
                  <a:cubicBezTo>
                    <a:pt x="619279" y="52076"/>
                    <a:pt x="625323" y="52076"/>
                    <a:pt x="631745" y="47543"/>
                  </a:cubicBezTo>
                  <a:cubicBezTo>
                    <a:pt x="645722" y="45654"/>
                    <a:pt x="658566" y="49810"/>
                    <a:pt x="669143" y="58498"/>
                  </a:cubicBezTo>
                  <a:cubicBezTo>
                    <a:pt x="677076" y="64920"/>
                    <a:pt x="683121" y="62276"/>
                    <a:pt x="689543" y="56987"/>
                  </a:cubicBezTo>
                  <a:cubicBezTo>
                    <a:pt x="691431" y="56232"/>
                    <a:pt x="693320" y="55854"/>
                    <a:pt x="695587" y="56232"/>
                  </a:cubicBezTo>
                  <a:cubicBezTo>
                    <a:pt x="700498" y="58121"/>
                    <a:pt x="703898" y="61520"/>
                    <a:pt x="706542" y="66054"/>
                  </a:cubicBezTo>
                  <a:cubicBezTo>
                    <a:pt x="714853" y="73987"/>
                    <a:pt x="726186" y="70587"/>
                    <a:pt x="735630" y="72098"/>
                  </a:cubicBezTo>
                  <a:cubicBezTo>
                    <a:pt x="755273" y="75120"/>
                    <a:pt x="756029" y="75120"/>
                    <a:pt x="748474" y="94386"/>
                  </a:cubicBezTo>
                  <a:cubicBezTo>
                    <a:pt x="757162" y="97786"/>
                    <a:pt x="766229" y="96275"/>
                    <a:pt x="777184" y="97786"/>
                  </a:cubicBezTo>
                  <a:cubicBezTo>
                    <a:pt x="767740" y="92875"/>
                    <a:pt x="763962" y="89475"/>
                    <a:pt x="774162" y="82675"/>
                  </a:cubicBezTo>
                  <a:cubicBezTo>
                    <a:pt x="791539" y="70965"/>
                    <a:pt x="810427" y="71342"/>
                    <a:pt x="830071" y="71720"/>
                  </a:cubicBezTo>
                  <a:cubicBezTo>
                    <a:pt x="836870" y="79275"/>
                    <a:pt x="850470" y="76631"/>
                    <a:pt x="854248" y="88342"/>
                  </a:cubicBezTo>
                  <a:cubicBezTo>
                    <a:pt x="853870" y="90986"/>
                    <a:pt x="850470" y="94008"/>
                    <a:pt x="852736" y="95519"/>
                  </a:cubicBezTo>
                  <a:cubicBezTo>
                    <a:pt x="866714" y="107230"/>
                    <a:pt x="864069" y="112896"/>
                    <a:pt x="846692" y="111007"/>
                  </a:cubicBezTo>
                  <a:cubicBezTo>
                    <a:pt x="830448" y="109496"/>
                    <a:pt x="839515" y="118940"/>
                    <a:pt x="839892" y="124607"/>
                  </a:cubicBezTo>
                  <a:cubicBezTo>
                    <a:pt x="838381" y="128385"/>
                    <a:pt x="834981" y="130651"/>
                    <a:pt x="831959" y="133295"/>
                  </a:cubicBezTo>
                  <a:cubicBezTo>
                    <a:pt x="817604" y="152184"/>
                    <a:pt x="806272" y="154450"/>
                    <a:pt x="787761" y="139340"/>
                  </a:cubicBezTo>
                  <a:cubicBezTo>
                    <a:pt x="771895" y="126496"/>
                    <a:pt x="754896" y="118940"/>
                    <a:pt x="734874" y="117052"/>
                  </a:cubicBezTo>
                  <a:cubicBezTo>
                    <a:pt x="713342" y="114785"/>
                    <a:pt x="692187" y="110252"/>
                    <a:pt x="670277" y="109874"/>
                  </a:cubicBezTo>
                  <a:cubicBezTo>
                    <a:pt x="617012" y="95519"/>
                    <a:pt x="562614" y="89097"/>
                    <a:pt x="508594" y="80409"/>
                  </a:cubicBezTo>
                  <a:cubicBezTo>
                    <a:pt x="455329" y="71720"/>
                    <a:pt x="401309" y="65676"/>
                    <a:pt x="347289" y="60765"/>
                  </a:cubicBezTo>
                  <a:cubicBezTo>
                    <a:pt x="294780" y="55854"/>
                    <a:pt x="243404" y="41499"/>
                    <a:pt x="190139" y="46788"/>
                  </a:cubicBezTo>
                  <a:cubicBezTo>
                    <a:pt x="152741" y="40366"/>
                    <a:pt x="114964" y="44143"/>
                    <a:pt x="77188" y="43010"/>
                  </a:cubicBezTo>
                  <a:cubicBezTo>
                    <a:pt x="65477" y="42632"/>
                    <a:pt x="53389" y="43766"/>
                    <a:pt x="42056" y="38855"/>
                  </a:cubicBezTo>
                  <a:cubicBezTo>
                    <a:pt x="33367" y="33566"/>
                    <a:pt x="23168" y="34321"/>
                    <a:pt x="13724" y="31677"/>
                  </a:cubicBezTo>
                  <a:cubicBezTo>
                    <a:pt x="5791" y="29411"/>
                    <a:pt x="-1009" y="24500"/>
                    <a:pt x="124" y="15433"/>
                  </a:cubicBezTo>
                  <a:cubicBezTo>
                    <a:pt x="1257" y="5989"/>
                    <a:pt x="10324" y="7122"/>
                    <a:pt x="16746" y="7122"/>
                  </a:cubicBezTo>
                  <a:cubicBezTo>
                    <a:pt x="43189" y="7122"/>
                    <a:pt x="69255" y="700"/>
                    <a:pt x="96076" y="2212"/>
                  </a:cubicBezTo>
                  <a:cubicBezTo>
                    <a:pt x="133097" y="-2322"/>
                    <a:pt x="169740" y="700"/>
                    <a:pt x="206383" y="5989"/>
                  </a:cubicBezTo>
                  <a:cubicBezTo>
                    <a:pt x="229427" y="10900"/>
                    <a:pt x="253603" y="9767"/>
                    <a:pt x="276647" y="15811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321B477-9BCF-4D3D-97E0-B67BE4E688DF}"/>
                </a:ext>
              </a:extLst>
            </p:cNvPr>
            <p:cNvSpPr/>
            <p:nvPr/>
          </p:nvSpPr>
          <p:spPr>
            <a:xfrm>
              <a:off x="8310712" y="5188485"/>
              <a:ext cx="374012" cy="374030"/>
            </a:xfrm>
            <a:custGeom>
              <a:avLst/>
              <a:gdLst>
                <a:gd name="connsiteX0" fmla="*/ 0 w 374012"/>
                <a:gd name="connsiteY0" fmla="*/ 136751 h 374030"/>
                <a:gd name="connsiteX1" fmla="*/ 3778 w 374012"/>
                <a:gd name="connsiteY1" fmla="*/ 80464 h 374030"/>
                <a:gd name="connsiteX2" fmla="*/ 29843 w 374012"/>
                <a:gd name="connsiteY2" fmla="*/ 38910 h 374030"/>
                <a:gd name="connsiteX3" fmla="*/ 43443 w 374012"/>
                <a:gd name="connsiteY3" fmla="*/ 7555 h 374030"/>
                <a:gd name="connsiteX4" fmla="*/ 50998 w 374012"/>
                <a:gd name="connsiteY4" fmla="*/ 5289 h 374030"/>
                <a:gd name="connsiteX5" fmla="*/ 92930 w 374012"/>
                <a:gd name="connsiteY5" fmla="*/ 0 h 374030"/>
                <a:gd name="connsiteX6" fmla="*/ 95196 w 374012"/>
                <a:gd name="connsiteY6" fmla="*/ 5667 h 374030"/>
                <a:gd name="connsiteX7" fmla="*/ 88397 w 374012"/>
                <a:gd name="connsiteY7" fmla="*/ 31732 h 374030"/>
                <a:gd name="connsiteX8" fmla="*/ 98974 w 374012"/>
                <a:gd name="connsiteY8" fmla="*/ 101241 h 374030"/>
                <a:gd name="connsiteX9" fmla="*/ 124662 w 374012"/>
                <a:gd name="connsiteY9" fmla="*/ 143928 h 374030"/>
                <a:gd name="connsiteX10" fmla="*/ 210792 w 374012"/>
                <a:gd name="connsiteY10" fmla="*/ 237991 h 374030"/>
                <a:gd name="connsiteX11" fmla="*/ 228925 w 374012"/>
                <a:gd name="connsiteY11" fmla="*/ 251213 h 374030"/>
                <a:gd name="connsiteX12" fmla="*/ 244035 w 374012"/>
                <a:gd name="connsiteY12" fmla="*/ 259902 h 374030"/>
                <a:gd name="connsiteX13" fmla="*/ 314299 w 374012"/>
                <a:gd name="connsiteY13" fmla="*/ 290878 h 374030"/>
                <a:gd name="connsiteX14" fmla="*/ 332054 w 374012"/>
                <a:gd name="connsiteY14" fmla="*/ 301078 h 374030"/>
                <a:gd name="connsiteX15" fmla="*/ 339987 w 374012"/>
                <a:gd name="connsiteY15" fmla="*/ 330166 h 374030"/>
                <a:gd name="connsiteX16" fmla="*/ 362653 w 374012"/>
                <a:gd name="connsiteY16" fmla="*/ 318455 h 374030"/>
                <a:gd name="connsiteX17" fmla="*/ 372475 w 374012"/>
                <a:gd name="connsiteY17" fmla="*/ 324877 h 374030"/>
                <a:gd name="connsiteX18" fmla="*/ 367564 w 374012"/>
                <a:gd name="connsiteY18" fmla="*/ 344143 h 374030"/>
                <a:gd name="connsiteX19" fmla="*/ 354720 w 374012"/>
                <a:gd name="connsiteY19" fmla="*/ 373231 h 374030"/>
                <a:gd name="connsiteX20" fmla="*/ 327521 w 374012"/>
                <a:gd name="connsiteY20" fmla="*/ 358875 h 374030"/>
                <a:gd name="connsiteX21" fmla="*/ 286723 w 374012"/>
                <a:gd name="connsiteY21" fmla="*/ 330921 h 374030"/>
                <a:gd name="connsiteX22" fmla="*/ 271990 w 374012"/>
                <a:gd name="connsiteY22" fmla="*/ 322988 h 374030"/>
                <a:gd name="connsiteX23" fmla="*/ 175660 w 374012"/>
                <a:gd name="connsiteY23" fmla="*/ 277656 h 374030"/>
                <a:gd name="connsiteX24" fmla="*/ 158283 w 374012"/>
                <a:gd name="connsiteY24" fmla="*/ 267457 h 374030"/>
                <a:gd name="connsiteX25" fmla="*/ 121640 w 374012"/>
                <a:gd name="connsiteY25" fmla="*/ 237236 h 374030"/>
                <a:gd name="connsiteX26" fmla="*/ 111062 w 374012"/>
                <a:gd name="connsiteY26" fmla="*/ 222503 h 374030"/>
                <a:gd name="connsiteX27" fmla="*/ 89152 w 374012"/>
                <a:gd name="connsiteY27" fmla="*/ 191526 h 374030"/>
                <a:gd name="connsiteX28" fmla="*/ 67997 w 374012"/>
                <a:gd name="connsiteY28" fmla="*/ 146572 h 374030"/>
                <a:gd name="connsiteX29" fmla="*/ 37776 w 374012"/>
                <a:gd name="connsiteY29" fmla="*/ 81975 h 374030"/>
                <a:gd name="connsiteX30" fmla="*/ 34754 w 374012"/>
                <a:gd name="connsiteY30" fmla="*/ 89908 h 374030"/>
                <a:gd name="connsiteX31" fmla="*/ 17377 w 374012"/>
                <a:gd name="connsiteY31" fmla="*/ 123529 h 374030"/>
                <a:gd name="connsiteX32" fmla="*/ 0 w 374012"/>
                <a:gd name="connsiteY32" fmla="*/ 136751 h 37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4012" h="374030">
                  <a:moveTo>
                    <a:pt x="0" y="136751"/>
                  </a:moveTo>
                  <a:cubicBezTo>
                    <a:pt x="4155" y="118240"/>
                    <a:pt x="7178" y="99730"/>
                    <a:pt x="3778" y="80464"/>
                  </a:cubicBezTo>
                  <a:cubicBezTo>
                    <a:pt x="20777" y="71775"/>
                    <a:pt x="27955" y="57420"/>
                    <a:pt x="29843" y="38910"/>
                  </a:cubicBezTo>
                  <a:cubicBezTo>
                    <a:pt x="30977" y="27577"/>
                    <a:pt x="32488" y="15111"/>
                    <a:pt x="43443" y="7555"/>
                  </a:cubicBezTo>
                  <a:cubicBezTo>
                    <a:pt x="45709" y="6044"/>
                    <a:pt x="49109" y="4155"/>
                    <a:pt x="50998" y="5289"/>
                  </a:cubicBezTo>
                  <a:cubicBezTo>
                    <a:pt x="66486" y="14733"/>
                    <a:pt x="80086" y="10578"/>
                    <a:pt x="92930" y="0"/>
                  </a:cubicBezTo>
                  <a:cubicBezTo>
                    <a:pt x="94063" y="1889"/>
                    <a:pt x="94819" y="3778"/>
                    <a:pt x="95196" y="5667"/>
                  </a:cubicBezTo>
                  <a:cubicBezTo>
                    <a:pt x="94819" y="14733"/>
                    <a:pt x="91041" y="23044"/>
                    <a:pt x="88397" y="31732"/>
                  </a:cubicBezTo>
                  <a:cubicBezTo>
                    <a:pt x="80841" y="56665"/>
                    <a:pt x="83864" y="80842"/>
                    <a:pt x="98974" y="101241"/>
                  </a:cubicBezTo>
                  <a:cubicBezTo>
                    <a:pt x="108796" y="114840"/>
                    <a:pt x="117484" y="128818"/>
                    <a:pt x="124662" y="143928"/>
                  </a:cubicBezTo>
                  <a:cubicBezTo>
                    <a:pt x="147706" y="180193"/>
                    <a:pt x="174905" y="213059"/>
                    <a:pt x="210792" y="237991"/>
                  </a:cubicBezTo>
                  <a:cubicBezTo>
                    <a:pt x="216836" y="242524"/>
                    <a:pt x="222125" y="247813"/>
                    <a:pt x="228925" y="251213"/>
                  </a:cubicBezTo>
                  <a:cubicBezTo>
                    <a:pt x="234213" y="253857"/>
                    <a:pt x="239124" y="256879"/>
                    <a:pt x="244035" y="259902"/>
                  </a:cubicBezTo>
                  <a:cubicBezTo>
                    <a:pt x="265946" y="273501"/>
                    <a:pt x="290500" y="281056"/>
                    <a:pt x="314299" y="290878"/>
                  </a:cubicBezTo>
                  <a:cubicBezTo>
                    <a:pt x="320721" y="293522"/>
                    <a:pt x="327521" y="295411"/>
                    <a:pt x="332054" y="301078"/>
                  </a:cubicBezTo>
                  <a:cubicBezTo>
                    <a:pt x="337721" y="308633"/>
                    <a:pt x="339987" y="316944"/>
                    <a:pt x="339987" y="330166"/>
                  </a:cubicBezTo>
                  <a:cubicBezTo>
                    <a:pt x="345654" y="318455"/>
                    <a:pt x="353209" y="315810"/>
                    <a:pt x="362653" y="318455"/>
                  </a:cubicBezTo>
                  <a:cubicBezTo>
                    <a:pt x="366431" y="319966"/>
                    <a:pt x="369831" y="321855"/>
                    <a:pt x="372475" y="324877"/>
                  </a:cubicBezTo>
                  <a:cubicBezTo>
                    <a:pt x="376253" y="332432"/>
                    <a:pt x="372475" y="338476"/>
                    <a:pt x="367564" y="344143"/>
                  </a:cubicBezTo>
                  <a:cubicBezTo>
                    <a:pt x="356987" y="356231"/>
                    <a:pt x="354342" y="361520"/>
                    <a:pt x="354720" y="373231"/>
                  </a:cubicBezTo>
                  <a:cubicBezTo>
                    <a:pt x="341121" y="376630"/>
                    <a:pt x="333943" y="368697"/>
                    <a:pt x="327521" y="358875"/>
                  </a:cubicBezTo>
                  <a:cubicBezTo>
                    <a:pt x="316188" y="346032"/>
                    <a:pt x="301078" y="338854"/>
                    <a:pt x="286723" y="330921"/>
                  </a:cubicBezTo>
                  <a:cubicBezTo>
                    <a:pt x="281812" y="328277"/>
                    <a:pt x="275767" y="327143"/>
                    <a:pt x="271990" y="322988"/>
                  </a:cubicBezTo>
                  <a:cubicBezTo>
                    <a:pt x="245546" y="296167"/>
                    <a:pt x="207392" y="293522"/>
                    <a:pt x="175660" y="277656"/>
                  </a:cubicBezTo>
                  <a:cubicBezTo>
                    <a:pt x="168483" y="276523"/>
                    <a:pt x="162438" y="273123"/>
                    <a:pt x="158283" y="267457"/>
                  </a:cubicBezTo>
                  <a:cubicBezTo>
                    <a:pt x="148839" y="253857"/>
                    <a:pt x="140906" y="239502"/>
                    <a:pt x="121640" y="237236"/>
                  </a:cubicBezTo>
                  <a:cubicBezTo>
                    <a:pt x="114840" y="236480"/>
                    <a:pt x="115218" y="227036"/>
                    <a:pt x="111062" y="222503"/>
                  </a:cubicBezTo>
                  <a:cubicBezTo>
                    <a:pt x="103507" y="212303"/>
                    <a:pt x="97463" y="200970"/>
                    <a:pt x="89152" y="191526"/>
                  </a:cubicBezTo>
                  <a:cubicBezTo>
                    <a:pt x="77819" y="178682"/>
                    <a:pt x="69509" y="164327"/>
                    <a:pt x="67997" y="146572"/>
                  </a:cubicBezTo>
                  <a:cubicBezTo>
                    <a:pt x="65731" y="121640"/>
                    <a:pt x="48732" y="103507"/>
                    <a:pt x="37776" y="81975"/>
                  </a:cubicBezTo>
                  <a:cubicBezTo>
                    <a:pt x="36265" y="84619"/>
                    <a:pt x="35888" y="87264"/>
                    <a:pt x="34754" y="89908"/>
                  </a:cubicBezTo>
                  <a:cubicBezTo>
                    <a:pt x="29843" y="101618"/>
                    <a:pt x="23044" y="112196"/>
                    <a:pt x="17377" y="123529"/>
                  </a:cubicBezTo>
                  <a:cubicBezTo>
                    <a:pt x="15111" y="131840"/>
                    <a:pt x="11711" y="140906"/>
                    <a:pt x="0" y="136751"/>
                  </a:cubicBezTo>
                  <a:close/>
                </a:path>
              </a:pathLst>
            </a:custGeom>
            <a:solidFill>
              <a:srgbClr val="EACE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110AE88-BAA5-4663-BB2D-2F32B5FCA350}"/>
                </a:ext>
              </a:extLst>
            </p:cNvPr>
            <p:cNvSpPr/>
            <p:nvPr/>
          </p:nvSpPr>
          <p:spPr>
            <a:xfrm>
              <a:off x="8530193" y="2763243"/>
              <a:ext cx="483537" cy="322419"/>
            </a:xfrm>
            <a:custGeom>
              <a:avLst/>
              <a:gdLst>
                <a:gd name="connsiteX0" fmla="*/ 0 w 483537"/>
                <a:gd name="connsiteY0" fmla="*/ 296544 h 322419"/>
                <a:gd name="connsiteX1" fmla="*/ 54398 w 483537"/>
                <a:gd name="connsiteY1" fmla="*/ 210037 h 322419"/>
                <a:gd name="connsiteX2" fmla="*/ 376630 w 483537"/>
                <a:gd name="connsiteY2" fmla="*/ 25688 h 322419"/>
                <a:gd name="connsiteX3" fmla="*/ 474093 w 483537"/>
                <a:gd name="connsiteY3" fmla="*/ 0 h 322419"/>
                <a:gd name="connsiteX4" fmla="*/ 483537 w 483537"/>
                <a:gd name="connsiteY4" fmla="*/ 31354 h 322419"/>
                <a:gd name="connsiteX5" fmla="*/ 477871 w 483537"/>
                <a:gd name="connsiteY5" fmla="*/ 37021 h 322419"/>
                <a:gd name="connsiteX6" fmla="*/ 242146 w 483537"/>
                <a:gd name="connsiteY6" fmla="*/ 133351 h 322419"/>
                <a:gd name="connsiteX7" fmla="*/ 114840 w 483537"/>
                <a:gd name="connsiteY7" fmla="*/ 194170 h 322419"/>
                <a:gd name="connsiteX8" fmla="*/ 23799 w 483537"/>
                <a:gd name="connsiteY8" fmla="*/ 319966 h 322419"/>
                <a:gd name="connsiteX9" fmla="*/ 12466 w 483537"/>
                <a:gd name="connsiteY9" fmla="*/ 314677 h 322419"/>
                <a:gd name="connsiteX10" fmla="*/ 0 w 483537"/>
                <a:gd name="connsiteY10" fmla="*/ 296544 h 32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537" h="322419">
                  <a:moveTo>
                    <a:pt x="0" y="296544"/>
                  </a:moveTo>
                  <a:cubicBezTo>
                    <a:pt x="10577" y="262923"/>
                    <a:pt x="31732" y="236102"/>
                    <a:pt x="54398" y="210037"/>
                  </a:cubicBezTo>
                  <a:cubicBezTo>
                    <a:pt x="140528" y="111063"/>
                    <a:pt x="256124" y="63842"/>
                    <a:pt x="376630" y="25688"/>
                  </a:cubicBezTo>
                  <a:cubicBezTo>
                    <a:pt x="408740" y="15488"/>
                    <a:pt x="441606" y="8689"/>
                    <a:pt x="474093" y="0"/>
                  </a:cubicBezTo>
                  <a:cubicBezTo>
                    <a:pt x="486182" y="7555"/>
                    <a:pt x="477871" y="21533"/>
                    <a:pt x="483537" y="31354"/>
                  </a:cubicBezTo>
                  <a:cubicBezTo>
                    <a:pt x="482782" y="34376"/>
                    <a:pt x="480893" y="36265"/>
                    <a:pt x="477871" y="37021"/>
                  </a:cubicBezTo>
                  <a:cubicBezTo>
                    <a:pt x="394763" y="57798"/>
                    <a:pt x="320721" y="101241"/>
                    <a:pt x="242146" y="133351"/>
                  </a:cubicBezTo>
                  <a:cubicBezTo>
                    <a:pt x="198326" y="151483"/>
                    <a:pt x="155639" y="170371"/>
                    <a:pt x="114840" y="194170"/>
                  </a:cubicBezTo>
                  <a:cubicBezTo>
                    <a:pt x="65353" y="222881"/>
                    <a:pt x="33621" y="263301"/>
                    <a:pt x="23799" y="319966"/>
                  </a:cubicBezTo>
                  <a:cubicBezTo>
                    <a:pt x="16622" y="326010"/>
                    <a:pt x="13977" y="319588"/>
                    <a:pt x="12466" y="314677"/>
                  </a:cubicBezTo>
                  <a:cubicBezTo>
                    <a:pt x="9822" y="307500"/>
                    <a:pt x="5666" y="301455"/>
                    <a:pt x="0" y="296544"/>
                  </a:cubicBezTo>
                  <a:close/>
                </a:path>
              </a:pathLst>
            </a:custGeom>
            <a:solidFill>
              <a:srgbClr val="F1DE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4A245A0-982B-4B1D-A024-29736A76BE7D}"/>
                </a:ext>
              </a:extLst>
            </p:cNvPr>
            <p:cNvSpPr/>
            <p:nvPr/>
          </p:nvSpPr>
          <p:spPr>
            <a:xfrm>
              <a:off x="8496136" y="3605286"/>
              <a:ext cx="141977" cy="247026"/>
            </a:xfrm>
            <a:custGeom>
              <a:avLst/>
              <a:gdLst>
                <a:gd name="connsiteX0" fmla="*/ 88833 w 141977"/>
                <a:gd name="connsiteY0" fmla="*/ 194918 h 247026"/>
                <a:gd name="connsiteX1" fmla="*/ 38213 w 141977"/>
                <a:gd name="connsiteY1" fmla="*/ 212295 h 247026"/>
                <a:gd name="connsiteX2" fmla="*/ 24991 w 141977"/>
                <a:gd name="connsiteY2" fmla="*/ 229672 h 247026"/>
                <a:gd name="connsiteX3" fmla="*/ 4592 w 141977"/>
                <a:gd name="connsiteY3" fmla="*/ 245916 h 247026"/>
                <a:gd name="connsiteX4" fmla="*/ 436 w 141977"/>
                <a:gd name="connsiteY4" fmla="*/ 118610 h 247026"/>
                <a:gd name="connsiteX5" fmla="*/ 23858 w 141977"/>
                <a:gd name="connsiteY5" fmla="*/ 136742 h 247026"/>
                <a:gd name="connsiteX6" fmla="*/ 26502 w 141977"/>
                <a:gd name="connsiteY6" fmla="*/ 86500 h 247026"/>
                <a:gd name="connsiteX7" fmla="*/ 31791 w 141977"/>
                <a:gd name="connsiteY7" fmla="*/ 66478 h 247026"/>
                <a:gd name="connsiteX8" fmla="*/ 40857 w 141977"/>
                <a:gd name="connsiteY8" fmla="*/ 47590 h 247026"/>
                <a:gd name="connsiteX9" fmla="*/ 39724 w 141977"/>
                <a:gd name="connsiteY9" fmla="*/ 20013 h 247026"/>
                <a:gd name="connsiteX10" fmla="*/ 55212 w 141977"/>
                <a:gd name="connsiteY10" fmla="*/ 2636 h 247026"/>
                <a:gd name="connsiteX11" fmla="*/ 73722 w 141977"/>
                <a:gd name="connsiteY11" fmla="*/ 8681 h 247026"/>
                <a:gd name="connsiteX12" fmla="*/ 99410 w 141977"/>
                <a:gd name="connsiteY12" fmla="*/ 9436 h 247026"/>
                <a:gd name="connsiteX13" fmla="*/ 128876 w 141977"/>
                <a:gd name="connsiteY13" fmla="*/ 11325 h 247026"/>
                <a:gd name="connsiteX14" fmla="*/ 125476 w 141977"/>
                <a:gd name="connsiteY14" fmla="*/ 30213 h 247026"/>
                <a:gd name="connsiteX15" fmla="*/ 123965 w 141977"/>
                <a:gd name="connsiteY15" fmla="*/ 69501 h 247026"/>
                <a:gd name="connsiteX16" fmla="*/ 139453 w 141977"/>
                <a:gd name="connsiteY16" fmla="*/ 150342 h 247026"/>
                <a:gd name="connsiteX17" fmla="*/ 111121 w 141977"/>
                <a:gd name="connsiteY17" fmla="*/ 176030 h 247026"/>
                <a:gd name="connsiteX18" fmla="*/ 88833 w 141977"/>
                <a:gd name="connsiteY18" fmla="*/ 194918 h 24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77" h="247026">
                  <a:moveTo>
                    <a:pt x="88833" y="194918"/>
                  </a:moveTo>
                  <a:cubicBezTo>
                    <a:pt x="73722" y="205873"/>
                    <a:pt x="56345" y="210029"/>
                    <a:pt x="38213" y="212295"/>
                  </a:cubicBezTo>
                  <a:cubicBezTo>
                    <a:pt x="26124" y="212295"/>
                    <a:pt x="28013" y="222873"/>
                    <a:pt x="24991" y="229672"/>
                  </a:cubicBezTo>
                  <a:cubicBezTo>
                    <a:pt x="20835" y="238361"/>
                    <a:pt x="19702" y="250827"/>
                    <a:pt x="4592" y="245916"/>
                  </a:cubicBezTo>
                  <a:cubicBezTo>
                    <a:pt x="-697" y="203607"/>
                    <a:pt x="-319" y="161297"/>
                    <a:pt x="436" y="118610"/>
                  </a:cubicBezTo>
                  <a:cubicBezTo>
                    <a:pt x="12902" y="114454"/>
                    <a:pt x="17813" y="123143"/>
                    <a:pt x="23858" y="136742"/>
                  </a:cubicBezTo>
                  <a:cubicBezTo>
                    <a:pt x="26502" y="117099"/>
                    <a:pt x="31791" y="102366"/>
                    <a:pt x="26502" y="86500"/>
                  </a:cubicBezTo>
                  <a:cubicBezTo>
                    <a:pt x="24235" y="79322"/>
                    <a:pt x="23102" y="71012"/>
                    <a:pt x="31791" y="66478"/>
                  </a:cubicBezTo>
                  <a:cubicBezTo>
                    <a:pt x="42746" y="64212"/>
                    <a:pt x="40101" y="55145"/>
                    <a:pt x="40857" y="47590"/>
                  </a:cubicBezTo>
                  <a:cubicBezTo>
                    <a:pt x="41612" y="38524"/>
                    <a:pt x="39346" y="29458"/>
                    <a:pt x="39724" y="20013"/>
                  </a:cubicBezTo>
                  <a:cubicBezTo>
                    <a:pt x="40101" y="9814"/>
                    <a:pt x="46523" y="5281"/>
                    <a:pt x="55212" y="2636"/>
                  </a:cubicBezTo>
                  <a:cubicBezTo>
                    <a:pt x="62767" y="370"/>
                    <a:pt x="70323" y="1503"/>
                    <a:pt x="73722" y="8681"/>
                  </a:cubicBezTo>
                  <a:cubicBezTo>
                    <a:pt x="82411" y="29080"/>
                    <a:pt x="89966" y="21902"/>
                    <a:pt x="99410" y="9436"/>
                  </a:cubicBezTo>
                  <a:cubicBezTo>
                    <a:pt x="109610" y="-4163"/>
                    <a:pt x="119432" y="-2652"/>
                    <a:pt x="128876" y="11325"/>
                  </a:cubicBezTo>
                  <a:cubicBezTo>
                    <a:pt x="134165" y="19636"/>
                    <a:pt x="128876" y="24547"/>
                    <a:pt x="125476" y="30213"/>
                  </a:cubicBezTo>
                  <a:cubicBezTo>
                    <a:pt x="118298" y="43057"/>
                    <a:pt x="119054" y="54390"/>
                    <a:pt x="123965" y="69501"/>
                  </a:cubicBezTo>
                  <a:cubicBezTo>
                    <a:pt x="132276" y="95188"/>
                    <a:pt x="148142" y="120876"/>
                    <a:pt x="139453" y="150342"/>
                  </a:cubicBezTo>
                  <a:cubicBezTo>
                    <a:pt x="133409" y="162430"/>
                    <a:pt x="124720" y="171874"/>
                    <a:pt x="111121" y="176030"/>
                  </a:cubicBezTo>
                  <a:cubicBezTo>
                    <a:pt x="101677" y="179807"/>
                    <a:pt x="96388" y="188874"/>
                    <a:pt x="88833" y="194918"/>
                  </a:cubicBezTo>
                  <a:close/>
                </a:path>
              </a:pathLst>
            </a:custGeom>
            <a:solidFill>
              <a:srgbClr val="DCDA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BBFE608-89D1-447A-AE1A-BCC735723FE5}"/>
                </a:ext>
              </a:extLst>
            </p:cNvPr>
            <p:cNvSpPr/>
            <p:nvPr/>
          </p:nvSpPr>
          <p:spPr>
            <a:xfrm>
              <a:off x="9002086" y="2686544"/>
              <a:ext cx="603600" cy="110333"/>
            </a:xfrm>
            <a:custGeom>
              <a:avLst/>
              <a:gdLst>
                <a:gd name="connsiteX0" fmla="*/ 10511 w 603600"/>
                <a:gd name="connsiteY0" fmla="*/ 106541 h 110333"/>
                <a:gd name="connsiteX1" fmla="*/ 1823 w 603600"/>
                <a:gd name="connsiteY1" fmla="*/ 99742 h 110333"/>
                <a:gd name="connsiteX2" fmla="*/ 2200 w 603600"/>
                <a:gd name="connsiteY2" fmla="*/ 77076 h 110333"/>
                <a:gd name="connsiteX3" fmla="*/ 157839 w 603600"/>
                <a:gd name="connsiteY3" fmla="*/ 43455 h 110333"/>
                <a:gd name="connsiteX4" fmla="*/ 359187 w 603600"/>
                <a:gd name="connsiteY4" fmla="*/ 14367 h 110333"/>
                <a:gd name="connsiteX5" fmla="*/ 459672 w 603600"/>
                <a:gd name="connsiteY5" fmla="*/ 5679 h 110333"/>
                <a:gd name="connsiteX6" fmla="*/ 592267 w 603600"/>
                <a:gd name="connsiteY6" fmla="*/ 768 h 110333"/>
                <a:gd name="connsiteX7" fmla="*/ 603600 w 603600"/>
                <a:gd name="connsiteY7" fmla="*/ 4545 h 110333"/>
                <a:gd name="connsiteX8" fmla="*/ 586223 w 603600"/>
                <a:gd name="connsiteY8" fmla="*/ 10589 h 110333"/>
                <a:gd name="connsiteX9" fmla="*/ 552224 w 603600"/>
                <a:gd name="connsiteY9" fmla="*/ 31366 h 110333"/>
                <a:gd name="connsiteX10" fmla="*/ 492160 w 603600"/>
                <a:gd name="connsiteY10" fmla="*/ 39299 h 110333"/>
                <a:gd name="connsiteX11" fmla="*/ 218659 w 603600"/>
                <a:gd name="connsiteY11" fmla="*/ 72165 h 110333"/>
                <a:gd name="connsiteX12" fmla="*/ 53198 w 603600"/>
                <a:gd name="connsiteY12" fmla="*/ 104653 h 110333"/>
                <a:gd name="connsiteX13" fmla="*/ 10511 w 603600"/>
                <a:gd name="connsiteY13" fmla="*/ 106541 h 1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3600" h="110333">
                  <a:moveTo>
                    <a:pt x="10511" y="106541"/>
                  </a:moveTo>
                  <a:cubicBezTo>
                    <a:pt x="6356" y="105408"/>
                    <a:pt x="-4222" y="107297"/>
                    <a:pt x="1823" y="99742"/>
                  </a:cubicBezTo>
                  <a:cubicBezTo>
                    <a:pt x="8622" y="90675"/>
                    <a:pt x="1823" y="84631"/>
                    <a:pt x="2200" y="77076"/>
                  </a:cubicBezTo>
                  <a:cubicBezTo>
                    <a:pt x="53198" y="61588"/>
                    <a:pt x="105330" y="52143"/>
                    <a:pt x="157839" y="43455"/>
                  </a:cubicBezTo>
                  <a:cubicBezTo>
                    <a:pt x="224703" y="32122"/>
                    <a:pt x="291945" y="23056"/>
                    <a:pt x="359187" y="14367"/>
                  </a:cubicBezTo>
                  <a:cubicBezTo>
                    <a:pt x="392430" y="9834"/>
                    <a:pt x="426051" y="6434"/>
                    <a:pt x="459672" y="5679"/>
                  </a:cubicBezTo>
                  <a:cubicBezTo>
                    <a:pt x="503870" y="4545"/>
                    <a:pt x="548069" y="-2255"/>
                    <a:pt x="592267" y="768"/>
                  </a:cubicBezTo>
                  <a:cubicBezTo>
                    <a:pt x="596423" y="1145"/>
                    <a:pt x="600578" y="1145"/>
                    <a:pt x="603600" y="4545"/>
                  </a:cubicBezTo>
                  <a:cubicBezTo>
                    <a:pt x="599067" y="10212"/>
                    <a:pt x="592267" y="10967"/>
                    <a:pt x="586223" y="10589"/>
                  </a:cubicBezTo>
                  <a:cubicBezTo>
                    <a:pt x="569224" y="8701"/>
                    <a:pt x="558268" y="15500"/>
                    <a:pt x="552224" y="31366"/>
                  </a:cubicBezTo>
                  <a:cubicBezTo>
                    <a:pt x="533336" y="40811"/>
                    <a:pt x="512181" y="36655"/>
                    <a:pt x="492160" y="39299"/>
                  </a:cubicBezTo>
                  <a:cubicBezTo>
                    <a:pt x="401119" y="51010"/>
                    <a:pt x="309322" y="58565"/>
                    <a:pt x="218659" y="72165"/>
                  </a:cubicBezTo>
                  <a:cubicBezTo>
                    <a:pt x="163128" y="80476"/>
                    <a:pt x="108730" y="94831"/>
                    <a:pt x="53198" y="104653"/>
                  </a:cubicBezTo>
                  <a:cubicBezTo>
                    <a:pt x="39221" y="107297"/>
                    <a:pt x="25244" y="114852"/>
                    <a:pt x="10511" y="106541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E1EDEE1-68B2-48C0-9584-AC1E0622286A}"/>
                </a:ext>
              </a:extLst>
            </p:cNvPr>
            <p:cNvSpPr/>
            <p:nvPr/>
          </p:nvSpPr>
          <p:spPr>
            <a:xfrm>
              <a:off x="10995429" y="4860746"/>
              <a:ext cx="82779" cy="455098"/>
            </a:xfrm>
            <a:custGeom>
              <a:avLst/>
              <a:gdLst>
                <a:gd name="connsiteX0" fmla="*/ 10627 w 82779"/>
                <a:gd name="connsiteY0" fmla="*/ 222343 h 455098"/>
                <a:gd name="connsiteX1" fmla="*/ 11760 w 82779"/>
                <a:gd name="connsiteY1" fmla="*/ 182678 h 455098"/>
                <a:gd name="connsiteX2" fmla="*/ 26870 w 82779"/>
                <a:gd name="connsiteY2" fmla="*/ 163034 h 455098"/>
                <a:gd name="connsiteX3" fmla="*/ 34426 w 82779"/>
                <a:gd name="connsiteY3" fmla="*/ 147546 h 455098"/>
                <a:gd name="connsiteX4" fmla="*/ 35559 w 82779"/>
                <a:gd name="connsiteY4" fmla="*/ 133568 h 455098"/>
                <a:gd name="connsiteX5" fmla="*/ 43870 w 82779"/>
                <a:gd name="connsiteY5" fmla="*/ 99192 h 455098"/>
                <a:gd name="connsiteX6" fmla="*/ 29137 w 82779"/>
                <a:gd name="connsiteY6" fmla="*/ 104858 h 455098"/>
                <a:gd name="connsiteX7" fmla="*/ 37448 w 82779"/>
                <a:gd name="connsiteY7" fmla="*/ 82570 h 455098"/>
                <a:gd name="connsiteX8" fmla="*/ 29892 w 82779"/>
                <a:gd name="connsiteY8" fmla="*/ 64438 h 455098"/>
                <a:gd name="connsiteX9" fmla="*/ 38203 w 82779"/>
                <a:gd name="connsiteY9" fmla="*/ 55371 h 455098"/>
                <a:gd name="connsiteX10" fmla="*/ 42736 w 82779"/>
                <a:gd name="connsiteY10" fmla="*/ 46683 h 455098"/>
                <a:gd name="connsiteX11" fmla="*/ 32914 w 82779"/>
                <a:gd name="connsiteY11" fmla="*/ 41772 h 455098"/>
                <a:gd name="connsiteX12" fmla="*/ 12515 w 82779"/>
                <a:gd name="connsiteY12" fmla="*/ 39505 h 455098"/>
                <a:gd name="connsiteX13" fmla="*/ 8360 w 82779"/>
                <a:gd name="connsiteY13" fmla="*/ 19862 h 455098"/>
                <a:gd name="connsiteX14" fmla="*/ 20826 w 82779"/>
                <a:gd name="connsiteY14" fmla="*/ 14573 h 455098"/>
                <a:gd name="connsiteX15" fmla="*/ 41225 w 82779"/>
                <a:gd name="connsiteY15" fmla="*/ 11551 h 455098"/>
                <a:gd name="connsiteX16" fmla="*/ 46514 w 82779"/>
                <a:gd name="connsiteY16" fmla="*/ 218 h 455098"/>
                <a:gd name="connsiteX17" fmla="*/ 60869 w 82779"/>
                <a:gd name="connsiteY17" fmla="*/ 17217 h 455098"/>
                <a:gd name="connsiteX18" fmla="*/ 61247 w 82779"/>
                <a:gd name="connsiteY18" fmla="*/ 31950 h 455098"/>
                <a:gd name="connsiteX19" fmla="*/ 61625 w 82779"/>
                <a:gd name="connsiteY19" fmla="*/ 138479 h 455098"/>
                <a:gd name="connsiteX20" fmla="*/ 65024 w 82779"/>
                <a:gd name="connsiteY20" fmla="*/ 154345 h 455098"/>
                <a:gd name="connsiteX21" fmla="*/ 65780 w 82779"/>
                <a:gd name="connsiteY21" fmla="*/ 223476 h 455098"/>
                <a:gd name="connsiteX22" fmla="*/ 73713 w 82779"/>
                <a:gd name="connsiteY22" fmla="*/ 239720 h 455098"/>
                <a:gd name="connsiteX23" fmla="*/ 82779 w 82779"/>
                <a:gd name="connsiteY23" fmla="*/ 281274 h 455098"/>
                <a:gd name="connsiteX24" fmla="*/ 53314 w 82779"/>
                <a:gd name="connsiteY24" fmla="*/ 335294 h 455098"/>
                <a:gd name="connsiteX25" fmla="*/ 48025 w 82779"/>
                <a:gd name="connsiteY25" fmla="*/ 346627 h 455098"/>
                <a:gd name="connsiteX26" fmla="*/ 14404 w 82779"/>
                <a:gd name="connsiteY26" fmla="*/ 447112 h 455098"/>
                <a:gd name="connsiteX27" fmla="*/ 3449 w 82779"/>
                <a:gd name="connsiteY27" fmla="*/ 451645 h 455098"/>
                <a:gd name="connsiteX28" fmla="*/ 1938 w 82779"/>
                <a:gd name="connsiteY28" fmla="*/ 418402 h 455098"/>
                <a:gd name="connsiteX29" fmla="*/ 8738 w 82779"/>
                <a:gd name="connsiteY29" fmla="*/ 336805 h 455098"/>
                <a:gd name="connsiteX30" fmla="*/ 5338 w 82779"/>
                <a:gd name="connsiteY30" fmla="*/ 276741 h 455098"/>
                <a:gd name="connsiteX31" fmla="*/ 10627 w 82779"/>
                <a:gd name="connsiteY31" fmla="*/ 222343 h 4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779" h="455098">
                  <a:moveTo>
                    <a:pt x="10627" y="222343"/>
                  </a:moveTo>
                  <a:cubicBezTo>
                    <a:pt x="14026" y="209121"/>
                    <a:pt x="19315" y="197410"/>
                    <a:pt x="11760" y="182678"/>
                  </a:cubicBezTo>
                  <a:cubicBezTo>
                    <a:pt x="6093" y="172100"/>
                    <a:pt x="20071" y="166812"/>
                    <a:pt x="26870" y="163034"/>
                  </a:cubicBezTo>
                  <a:cubicBezTo>
                    <a:pt x="34426" y="158879"/>
                    <a:pt x="37825" y="155479"/>
                    <a:pt x="34426" y="147546"/>
                  </a:cubicBezTo>
                  <a:cubicBezTo>
                    <a:pt x="32159" y="142257"/>
                    <a:pt x="32537" y="136213"/>
                    <a:pt x="35559" y="133568"/>
                  </a:cubicBezTo>
                  <a:cubicBezTo>
                    <a:pt x="48403" y="123746"/>
                    <a:pt x="41225" y="110525"/>
                    <a:pt x="43870" y="99192"/>
                  </a:cubicBezTo>
                  <a:cubicBezTo>
                    <a:pt x="34048" y="93148"/>
                    <a:pt x="37825" y="107880"/>
                    <a:pt x="29137" y="104858"/>
                  </a:cubicBezTo>
                  <a:cubicBezTo>
                    <a:pt x="25737" y="96170"/>
                    <a:pt x="32537" y="89748"/>
                    <a:pt x="37448" y="82570"/>
                  </a:cubicBezTo>
                  <a:cubicBezTo>
                    <a:pt x="44247" y="72371"/>
                    <a:pt x="48025" y="63304"/>
                    <a:pt x="29892" y="64438"/>
                  </a:cubicBezTo>
                  <a:cubicBezTo>
                    <a:pt x="29137" y="56127"/>
                    <a:pt x="35181" y="57638"/>
                    <a:pt x="38203" y="55371"/>
                  </a:cubicBezTo>
                  <a:cubicBezTo>
                    <a:pt x="41225" y="53105"/>
                    <a:pt x="43870" y="50460"/>
                    <a:pt x="42736" y="46683"/>
                  </a:cubicBezTo>
                  <a:cubicBezTo>
                    <a:pt x="41225" y="42150"/>
                    <a:pt x="37448" y="39505"/>
                    <a:pt x="32914" y="41772"/>
                  </a:cubicBezTo>
                  <a:cubicBezTo>
                    <a:pt x="25359" y="45172"/>
                    <a:pt x="19315" y="40261"/>
                    <a:pt x="12515" y="39505"/>
                  </a:cubicBezTo>
                  <a:cubicBezTo>
                    <a:pt x="-3729" y="37239"/>
                    <a:pt x="9871" y="26284"/>
                    <a:pt x="8360" y="19862"/>
                  </a:cubicBezTo>
                  <a:cubicBezTo>
                    <a:pt x="6849" y="11929"/>
                    <a:pt x="14026" y="9284"/>
                    <a:pt x="20826" y="14573"/>
                  </a:cubicBezTo>
                  <a:cubicBezTo>
                    <a:pt x="28759" y="20995"/>
                    <a:pt x="35937" y="16462"/>
                    <a:pt x="41225" y="11551"/>
                  </a:cubicBezTo>
                  <a:cubicBezTo>
                    <a:pt x="43870" y="9284"/>
                    <a:pt x="36314" y="-1671"/>
                    <a:pt x="46514" y="218"/>
                  </a:cubicBezTo>
                  <a:cubicBezTo>
                    <a:pt x="53692" y="1351"/>
                    <a:pt x="59358" y="8906"/>
                    <a:pt x="60869" y="17217"/>
                  </a:cubicBezTo>
                  <a:cubicBezTo>
                    <a:pt x="61625" y="22128"/>
                    <a:pt x="61247" y="27039"/>
                    <a:pt x="61247" y="31950"/>
                  </a:cubicBezTo>
                  <a:cubicBezTo>
                    <a:pt x="61247" y="67460"/>
                    <a:pt x="61247" y="102970"/>
                    <a:pt x="61625" y="138479"/>
                  </a:cubicBezTo>
                  <a:cubicBezTo>
                    <a:pt x="61625" y="144146"/>
                    <a:pt x="60491" y="149812"/>
                    <a:pt x="65024" y="154345"/>
                  </a:cubicBezTo>
                  <a:cubicBezTo>
                    <a:pt x="65402" y="177389"/>
                    <a:pt x="65402" y="200433"/>
                    <a:pt x="65780" y="223476"/>
                  </a:cubicBezTo>
                  <a:cubicBezTo>
                    <a:pt x="65780" y="229898"/>
                    <a:pt x="62758" y="238209"/>
                    <a:pt x="73713" y="239720"/>
                  </a:cubicBezTo>
                  <a:cubicBezTo>
                    <a:pt x="76735" y="253697"/>
                    <a:pt x="79757" y="267297"/>
                    <a:pt x="82779" y="281274"/>
                  </a:cubicBezTo>
                  <a:cubicBezTo>
                    <a:pt x="58225" y="291473"/>
                    <a:pt x="62758" y="317161"/>
                    <a:pt x="53314" y="335294"/>
                  </a:cubicBezTo>
                  <a:cubicBezTo>
                    <a:pt x="51047" y="339072"/>
                    <a:pt x="48403" y="342472"/>
                    <a:pt x="48025" y="346627"/>
                  </a:cubicBezTo>
                  <a:cubicBezTo>
                    <a:pt x="45381" y="382892"/>
                    <a:pt x="24604" y="413113"/>
                    <a:pt x="14404" y="447112"/>
                  </a:cubicBezTo>
                  <a:cubicBezTo>
                    <a:pt x="12893" y="452023"/>
                    <a:pt x="11004" y="459578"/>
                    <a:pt x="3449" y="451645"/>
                  </a:cubicBezTo>
                  <a:cubicBezTo>
                    <a:pt x="-1462" y="440690"/>
                    <a:pt x="-329" y="429357"/>
                    <a:pt x="1938" y="418402"/>
                  </a:cubicBezTo>
                  <a:cubicBezTo>
                    <a:pt x="7604" y="391203"/>
                    <a:pt x="9493" y="364004"/>
                    <a:pt x="8738" y="336805"/>
                  </a:cubicBezTo>
                  <a:cubicBezTo>
                    <a:pt x="9871" y="316784"/>
                    <a:pt x="9871" y="296762"/>
                    <a:pt x="5338" y="276741"/>
                  </a:cubicBezTo>
                  <a:cubicBezTo>
                    <a:pt x="427" y="258230"/>
                    <a:pt x="2316" y="239720"/>
                    <a:pt x="10627" y="222343"/>
                  </a:cubicBezTo>
                  <a:close/>
                </a:path>
              </a:pathLst>
            </a:custGeom>
            <a:solidFill>
              <a:srgbClr val="CF9E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36F5EAB-CDF4-4F62-ACD2-AE820792339F}"/>
                </a:ext>
              </a:extLst>
            </p:cNvPr>
            <p:cNvSpPr/>
            <p:nvPr/>
          </p:nvSpPr>
          <p:spPr>
            <a:xfrm>
              <a:off x="8516953" y="4681148"/>
              <a:ext cx="125199" cy="236076"/>
            </a:xfrm>
            <a:custGeom>
              <a:avLst/>
              <a:gdLst>
                <a:gd name="connsiteX0" fmla="*/ 396 w 125199"/>
                <a:gd name="connsiteY0" fmla="*/ 21155 h 236076"/>
                <a:gd name="connsiteX1" fmla="*/ 10974 w 125199"/>
                <a:gd name="connsiteY1" fmla="*/ 40798 h 236076"/>
                <a:gd name="connsiteX2" fmla="*/ 24951 w 125199"/>
                <a:gd name="connsiteY2" fmla="*/ 97463 h 236076"/>
                <a:gd name="connsiteX3" fmla="*/ 29862 w 125199"/>
                <a:gd name="connsiteY3" fmla="*/ 99730 h 236076"/>
                <a:gd name="connsiteX4" fmla="*/ 34773 w 125199"/>
                <a:gd name="connsiteY4" fmla="*/ 89530 h 236076"/>
                <a:gd name="connsiteX5" fmla="*/ 45350 w 125199"/>
                <a:gd name="connsiteY5" fmla="*/ 41176 h 236076"/>
                <a:gd name="connsiteX6" fmla="*/ 46484 w 125199"/>
                <a:gd name="connsiteY6" fmla="*/ 39665 h 236076"/>
                <a:gd name="connsiteX7" fmla="*/ 67638 w 125199"/>
                <a:gd name="connsiteY7" fmla="*/ 0 h 236076"/>
                <a:gd name="connsiteX8" fmla="*/ 75949 w 125199"/>
                <a:gd name="connsiteY8" fmla="*/ 16999 h 236076"/>
                <a:gd name="connsiteX9" fmla="*/ 72549 w 125199"/>
                <a:gd name="connsiteY9" fmla="*/ 42309 h 236076"/>
                <a:gd name="connsiteX10" fmla="*/ 84638 w 125199"/>
                <a:gd name="connsiteY10" fmla="*/ 58176 h 236076"/>
                <a:gd name="connsiteX11" fmla="*/ 104282 w 125199"/>
                <a:gd name="connsiteY11" fmla="*/ 60820 h 236076"/>
                <a:gd name="connsiteX12" fmla="*/ 87282 w 125199"/>
                <a:gd name="connsiteY12" fmla="*/ 84619 h 236076"/>
                <a:gd name="connsiteX13" fmla="*/ 74060 w 125199"/>
                <a:gd name="connsiteY13" fmla="*/ 89152 h 236076"/>
                <a:gd name="connsiteX14" fmla="*/ 99748 w 125199"/>
                <a:gd name="connsiteY14" fmla="*/ 87263 h 236076"/>
                <a:gd name="connsiteX15" fmla="*/ 108437 w 125199"/>
                <a:gd name="connsiteY15" fmla="*/ 75553 h 236076"/>
                <a:gd name="connsiteX16" fmla="*/ 124303 w 125199"/>
                <a:gd name="connsiteY16" fmla="*/ 78953 h 236076"/>
                <a:gd name="connsiteX17" fmla="*/ 123547 w 125199"/>
                <a:gd name="connsiteY17" fmla="*/ 89152 h 236076"/>
                <a:gd name="connsiteX18" fmla="*/ 105793 w 125199"/>
                <a:gd name="connsiteY18" fmla="*/ 148083 h 236076"/>
                <a:gd name="connsiteX19" fmla="*/ 92571 w 125199"/>
                <a:gd name="connsiteY19" fmla="*/ 149594 h 236076"/>
                <a:gd name="connsiteX20" fmla="*/ 60839 w 125199"/>
                <a:gd name="connsiteY20" fmla="*/ 147328 h 236076"/>
                <a:gd name="connsiteX21" fmla="*/ 65750 w 125199"/>
                <a:gd name="connsiteY21" fmla="*/ 156016 h 236076"/>
                <a:gd name="connsiteX22" fmla="*/ 96726 w 125199"/>
                <a:gd name="connsiteY22" fmla="*/ 173393 h 236076"/>
                <a:gd name="connsiteX23" fmla="*/ 102393 w 125199"/>
                <a:gd name="connsiteY23" fmla="*/ 184349 h 236076"/>
                <a:gd name="connsiteX24" fmla="*/ 89549 w 125199"/>
                <a:gd name="connsiteY24" fmla="*/ 185104 h 236076"/>
                <a:gd name="connsiteX25" fmla="*/ 66127 w 125199"/>
                <a:gd name="connsiteY25" fmla="*/ 183971 h 236076"/>
                <a:gd name="connsiteX26" fmla="*/ 72927 w 125199"/>
                <a:gd name="connsiteY26" fmla="*/ 204370 h 236076"/>
                <a:gd name="connsiteX27" fmla="*/ 72549 w 125199"/>
                <a:gd name="connsiteY27" fmla="*/ 231947 h 236076"/>
                <a:gd name="connsiteX28" fmla="*/ 56683 w 125199"/>
                <a:gd name="connsiteY28" fmla="*/ 232702 h 236076"/>
                <a:gd name="connsiteX29" fmla="*/ 57439 w 125199"/>
                <a:gd name="connsiteY29" fmla="*/ 214947 h 236076"/>
                <a:gd name="connsiteX30" fmla="*/ 48750 w 125199"/>
                <a:gd name="connsiteY30" fmla="*/ 197948 h 236076"/>
                <a:gd name="connsiteX31" fmla="*/ 47239 w 125199"/>
                <a:gd name="connsiteY31" fmla="*/ 162061 h 236076"/>
                <a:gd name="connsiteX32" fmla="*/ 31751 w 125199"/>
                <a:gd name="connsiteY32" fmla="*/ 164705 h 236076"/>
                <a:gd name="connsiteX33" fmla="*/ 9085 w 125199"/>
                <a:gd name="connsiteY33" fmla="*/ 192282 h 236076"/>
                <a:gd name="connsiteX34" fmla="*/ 7952 w 125199"/>
                <a:gd name="connsiteY34" fmla="*/ 164327 h 236076"/>
                <a:gd name="connsiteX35" fmla="*/ 396 w 125199"/>
                <a:gd name="connsiteY35" fmla="*/ 21155 h 23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199" h="236076">
                  <a:moveTo>
                    <a:pt x="396" y="21155"/>
                  </a:moveTo>
                  <a:cubicBezTo>
                    <a:pt x="7574" y="25688"/>
                    <a:pt x="10218" y="30599"/>
                    <a:pt x="10974" y="40798"/>
                  </a:cubicBezTo>
                  <a:cubicBezTo>
                    <a:pt x="12107" y="59687"/>
                    <a:pt x="19662" y="78575"/>
                    <a:pt x="24951" y="97463"/>
                  </a:cubicBezTo>
                  <a:cubicBezTo>
                    <a:pt x="25329" y="98596"/>
                    <a:pt x="28729" y="100107"/>
                    <a:pt x="29862" y="99730"/>
                  </a:cubicBezTo>
                  <a:cubicBezTo>
                    <a:pt x="35151" y="98596"/>
                    <a:pt x="35906" y="92174"/>
                    <a:pt x="34773" y="89530"/>
                  </a:cubicBezTo>
                  <a:cubicBezTo>
                    <a:pt x="28351" y="71020"/>
                    <a:pt x="30618" y="54776"/>
                    <a:pt x="45350" y="41176"/>
                  </a:cubicBezTo>
                  <a:cubicBezTo>
                    <a:pt x="45728" y="40798"/>
                    <a:pt x="46484" y="40043"/>
                    <a:pt x="46484" y="39665"/>
                  </a:cubicBezTo>
                  <a:cubicBezTo>
                    <a:pt x="41573" y="20021"/>
                    <a:pt x="53283" y="9444"/>
                    <a:pt x="67638" y="0"/>
                  </a:cubicBezTo>
                  <a:cubicBezTo>
                    <a:pt x="75194" y="3400"/>
                    <a:pt x="76327" y="9822"/>
                    <a:pt x="75949" y="16999"/>
                  </a:cubicBezTo>
                  <a:cubicBezTo>
                    <a:pt x="83505" y="26443"/>
                    <a:pt x="75194" y="33999"/>
                    <a:pt x="72549" y="42309"/>
                  </a:cubicBezTo>
                  <a:cubicBezTo>
                    <a:pt x="68394" y="54398"/>
                    <a:pt x="72927" y="60820"/>
                    <a:pt x="84638" y="58176"/>
                  </a:cubicBezTo>
                  <a:cubicBezTo>
                    <a:pt x="91815" y="56665"/>
                    <a:pt x="100882" y="46465"/>
                    <a:pt x="104282" y="60820"/>
                  </a:cubicBezTo>
                  <a:cubicBezTo>
                    <a:pt x="107304" y="73286"/>
                    <a:pt x="101259" y="82730"/>
                    <a:pt x="87282" y="84619"/>
                  </a:cubicBezTo>
                  <a:cubicBezTo>
                    <a:pt x="83882" y="84997"/>
                    <a:pt x="80105" y="84619"/>
                    <a:pt x="74060" y="89152"/>
                  </a:cubicBezTo>
                  <a:cubicBezTo>
                    <a:pt x="84638" y="95574"/>
                    <a:pt x="92193" y="100485"/>
                    <a:pt x="99748" y="87263"/>
                  </a:cubicBezTo>
                  <a:cubicBezTo>
                    <a:pt x="102393" y="83108"/>
                    <a:pt x="103904" y="78197"/>
                    <a:pt x="108437" y="75553"/>
                  </a:cubicBezTo>
                  <a:cubicBezTo>
                    <a:pt x="114481" y="71775"/>
                    <a:pt x="120525" y="71397"/>
                    <a:pt x="124303" y="78953"/>
                  </a:cubicBezTo>
                  <a:cubicBezTo>
                    <a:pt x="126192" y="82352"/>
                    <a:pt x="124681" y="85752"/>
                    <a:pt x="123547" y="89152"/>
                  </a:cubicBezTo>
                  <a:cubicBezTo>
                    <a:pt x="115992" y="108418"/>
                    <a:pt x="121659" y="131462"/>
                    <a:pt x="105793" y="148083"/>
                  </a:cubicBezTo>
                  <a:cubicBezTo>
                    <a:pt x="102015" y="151861"/>
                    <a:pt x="99748" y="169616"/>
                    <a:pt x="92571" y="149594"/>
                  </a:cubicBezTo>
                  <a:cubicBezTo>
                    <a:pt x="90682" y="144683"/>
                    <a:pt x="63483" y="142795"/>
                    <a:pt x="60839" y="147328"/>
                  </a:cubicBezTo>
                  <a:cubicBezTo>
                    <a:pt x="57817" y="152239"/>
                    <a:pt x="61216" y="155639"/>
                    <a:pt x="65750" y="156016"/>
                  </a:cubicBezTo>
                  <a:cubicBezTo>
                    <a:pt x="78594" y="157905"/>
                    <a:pt x="86527" y="167349"/>
                    <a:pt x="96726" y="173393"/>
                  </a:cubicBezTo>
                  <a:cubicBezTo>
                    <a:pt x="100882" y="175660"/>
                    <a:pt x="106926" y="178304"/>
                    <a:pt x="102393" y="184349"/>
                  </a:cubicBezTo>
                  <a:cubicBezTo>
                    <a:pt x="99371" y="188504"/>
                    <a:pt x="94082" y="190015"/>
                    <a:pt x="89549" y="185104"/>
                  </a:cubicBezTo>
                  <a:cubicBezTo>
                    <a:pt x="81993" y="176416"/>
                    <a:pt x="72927" y="175660"/>
                    <a:pt x="66127" y="183971"/>
                  </a:cubicBezTo>
                  <a:cubicBezTo>
                    <a:pt x="58950" y="192659"/>
                    <a:pt x="66127" y="197948"/>
                    <a:pt x="72927" y="204370"/>
                  </a:cubicBezTo>
                  <a:cubicBezTo>
                    <a:pt x="80482" y="211925"/>
                    <a:pt x="72549" y="222503"/>
                    <a:pt x="72549" y="231947"/>
                  </a:cubicBezTo>
                  <a:cubicBezTo>
                    <a:pt x="72172" y="239880"/>
                    <a:pt x="61972" y="234213"/>
                    <a:pt x="56683" y="232702"/>
                  </a:cubicBezTo>
                  <a:cubicBezTo>
                    <a:pt x="37795" y="226280"/>
                    <a:pt x="59328" y="218725"/>
                    <a:pt x="57439" y="214947"/>
                  </a:cubicBezTo>
                  <a:cubicBezTo>
                    <a:pt x="55928" y="206637"/>
                    <a:pt x="28351" y="217970"/>
                    <a:pt x="48750" y="197948"/>
                  </a:cubicBezTo>
                  <a:cubicBezTo>
                    <a:pt x="54417" y="192282"/>
                    <a:pt x="47995" y="174527"/>
                    <a:pt x="47239" y="162061"/>
                  </a:cubicBezTo>
                  <a:cubicBezTo>
                    <a:pt x="42328" y="163194"/>
                    <a:pt x="36662" y="148461"/>
                    <a:pt x="31751" y="164705"/>
                  </a:cubicBezTo>
                  <a:cubicBezTo>
                    <a:pt x="28729" y="174149"/>
                    <a:pt x="23818" y="187371"/>
                    <a:pt x="9085" y="192282"/>
                  </a:cubicBezTo>
                  <a:cubicBezTo>
                    <a:pt x="8707" y="182082"/>
                    <a:pt x="8330" y="173393"/>
                    <a:pt x="7952" y="164327"/>
                  </a:cubicBezTo>
                  <a:cubicBezTo>
                    <a:pt x="-3759" y="117107"/>
                    <a:pt x="1152" y="69131"/>
                    <a:pt x="396" y="21155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2084A8C-BA63-4295-A4D8-84F3063DBD7F}"/>
                </a:ext>
              </a:extLst>
            </p:cNvPr>
            <p:cNvSpPr/>
            <p:nvPr/>
          </p:nvSpPr>
          <p:spPr>
            <a:xfrm>
              <a:off x="11009791" y="3935988"/>
              <a:ext cx="45604" cy="507710"/>
            </a:xfrm>
            <a:custGeom>
              <a:avLst/>
              <a:gdLst>
                <a:gd name="connsiteX0" fmla="*/ 8731 w 45604"/>
                <a:gd name="connsiteY0" fmla="*/ 406307 h 507710"/>
                <a:gd name="connsiteX1" fmla="*/ 16286 w 45604"/>
                <a:gd name="connsiteY1" fmla="*/ 381752 h 507710"/>
                <a:gd name="connsiteX2" fmla="*/ 18931 w 45604"/>
                <a:gd name="connsiteY2" fmla="*/ 355309 h 507710"/>
                <a:gd name="connsiteX3" fmla="*/ 1931 w 45604"/>
                <a:gd name="connsiteY3" fmla="*/ 356442 h 507710"/>
                <a:gd name="connsiteX4" fmla="*/ 5709 w 45604"/>
                <a:gd name="connsiteY4" fmla="*/ 327354 h 507710"/>
                <a:gd name="connsiteX5" fmla="*/ 20819 w 45604"/>
                <a:gd name="connsiteY5" fmla="*/ 314888 h 507710"/>
                <a:gd name="connsiteX6" fmla="*/ 34041 w 45604"/>
                <a:gd name="connsiteY6" fmla="*/ 306199 h 507710"/>
                <a:gd name="connsiteX7" fmla="*/ 23464 w 45604"/>
                <a:gd name="connsiteY7" fmla="*/ 296000 h 507710"/>
                <a:gd name="connsiteX8" fmla="*/ 12131 w 45604"/>
                <a:gd name="connsiteY8" fmla="*/ 278245 h 507710"/>
                <a:gd name="connsiteX9" fmla="*/ 11375 w 45604"/>
                <a:gd name="connsiteY9" fmla="*/ 271445 h 507710"/>
                <a:gd name="connsiteX10" fmla="*/ 2309 w 45604"/>
                <a:gd name="connsiteY10" fmla="*/ 263890 h 507710"/>
                <a:gd name="connsiteX11" fmla="*/ 13264 w 45604"/>
                <a:gd name="connsiteY11" fmla="*/ 261246 h 507710"/>
                <a:gd name="connsiteX12" fmla="*/ 27241 w 45604"/>
                <a:gd name="connsiteY12" fmla="*/ 214403 h 507710"/>
                <a:gd name="connsiteX13" fmla="*/ 27997 w 45604"/>
                <a:gd name="connsiteY13" fmla="*/ 190981 h 507710"/>
                <a:gd name="connsiteX14" fmla="*/ 15153 w 45604"/>
                <a:gd name="connsiteY14" fmla="*/ 139983 h 507710"/>
                <a:gd name="connsiteX15" fmla="*/ 420 w 45604"/>
                <a:gd name="connsiteY15" fmla="*/ 126762 h 507710"/>
                <a:gd name="connsiteX16" fmla="*/ 13642 w 45604"/>
                <a:gd name="connsiteY16" fmla="*/ 113540 h 507710"/>
                <a:gd name="connsiteX17" fmla="*/ 26486 w 45604"/>
                <a:gd name="connsiteY17" fmla="*/ 75386 h 507710"/>
                <a:gd name="connsiteX18" fmla="*/ 24219 w 45604"/>
                <a:gd name="connsiteY18" fmla="*/ 68208 h 507710"/>
                <a:gd name="connsiteX19" fmla="*/ 9864 w 45604"/>
                <a:gd name="connsiteY19" fmla="*/ 17588 h 507710"/>
                <a:gd name="connsiteX20" fmla="*/ 10620 w 45604"/>
                <a:gd name="connsiteY20" fmla="*/ 6633 h 507710"/>
                <a:gd name="connsiteX21" fmla="*/ 31774 w 45604"/>
                <a:gd name="connsiteY21" fmla="*/ 5122 h 507710"/>
                <a:gd name="connsiteX22" fmla="*/ 37441 w 45604"/>
                <a:gd name="connsiteY22" fmla="*/ 27032 h 507710"/>
                <a:gd name="connsiteX23" fmla="*/ 40841 w 45604"/>
                <a:gd name="connsiteY23" fmla="*/ 47054 h 507710"/>
                <a:gd name="connsiteX24" fmla="*/ 41974 w 45604"/>
                <a:gd name="connsiteY24" fmla="*/ 153583 h 507710"/>
                <a:gd name="connsiteX25" fmla="*/ 44241 w 45604"/>
                <a:gd name="connsiteY25" fmla="*/ 191359 h 507710"/>
                <a:gd name="connsiteX26" fmla="*/ 41218 w 45604"/>
                <a:gd name="connsiteY26" fmla="*/ 284289 h 507710"/>
                <a:gd name="connsiteX27" fmla="*/ 41218 w 45604"/>
                <a:gd name="connsiteY27" fmla="*/ 296378 h 507710"/>
                <a:gd name="connsiteX28" fmla="*/ 41218 w 45604"/>
                <a:gd name="connsiteY28" fmla="*/ 339443 h 507710"/>
                <a:gd name="connsiteX29" fmla="*/ 44619 w 45604"/>
                <a:gd name="connsiteY29" fmla="*/ 499614 h 507710"/>
                <a:gd name="connsiteX30" fmla="*/ 28752 w 45604"/>
                <a:gd name="connsiteY30" fmla="*/ 488659 h 507710"/>
                <a:gd name="connsiteX31" fmla="*/ 18553 w 45604"/>
                <a:gd name="connsiteY31" fmla="*/ 507547 h 507710"/>
                <a:gd name="connsiteX32" fmla="*/ 3442 w 45604"/>
                <a:gd name="connsiteY32" fmla="*/ 502259 h 507710"/>
                <a:gd name="connsiteX33" fmla="*/ 6086 w 45604"/>
                <a:gd name="connsiteY33" fmla="*/ 482237 h 507710"/>
                <a:gd name="connsiteX34" fmla="*/ 10998 w 45604"/>
                <a:gd name="connsiteY34" fmla="*/ 465616 h 507710"/>
                <a:gd name="connsiteX35" fmla="*/ 20442 w 45604"/>
                <a:gd name="connsiteY35" fmla="*/ 456172 h 507710"/>
                <a:gd name="connsiteX36" fmla="*/ 2687 w 45604"/>
                <a:gd name="connsiteY36" fmla="*/ 436150 h 507710"/>
                <a:gd name="connsiteX37" fmla="*/ 8731 w 45604"/>
                <a:gd name="connsiteY37" fmla="*/ 406307 h 50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5604" h="507710">
                  <a:moveTo>
                    <a:pt x="8731" y="406307"/>
                  </a:moveTo>
                  <a:cubicBezTo>
                    <a:pt x="5709" y="396485"/>
                    <a:pt x="-3358" y="387041"/>
                    <a:pt x="16286" y="381752"/>
                  </a:cubicBezTo>
                  <a:cubicBezTo>
                    <a:pt x="28375" y="378352"/>
                    <a:pt x="18175" y="363997"/>
                    <a:pt x="18931" y="355309"/>
                  </a:cubicBezTo>
                  <a:cubicBezTo>
                    <a:pt x="19308" y="348131"/>
                    <a:pt x="9109" y="358331"/>
                    <a:pt x="1931" y="356442"/>
                  </a:cubicBezTo>
                  <a:cubicBezTo>
                    <a:pt x="3442" y="346998"/>
                    <a:pt x="9109" y="338309"/>
                    <a:pt x="5709" y="327354"/>
                  </a:cubicBezTo>
                  <a:cubicBezTo>
                    <a:pt x="2309" y="316777"/>
                    <a:pt x="14019" y="316021"/>
                    <a:pt x="20819" y="314888"/>
                  </a:cubicBezTo>
                  <a:cubicBezTo>
                    <a:pt x="27241" y="313755"/>
                    <a:pt x="33663" y="315266"/>
                    <a:pt x="34041" y="306199"/>
                  </a:cubicBezTo>
                  <a:cubicBezTo>
                    <a:pt x="34419" y="298644"/>
                    <a:pt x="29508" y="297889"/>
                    <a:pt x="23464" y="296000"/>
                  </a:cubicBezTo>
                  <a:cubicBezTo>
                    <a:pt x="15531" y="293356"/>
                    <a:pt x="6464" y="290333"/>
                    <a:pt x="12131" y="278245"/>
                  </a:cubicBezTo>
                  <a:cubicBezTo>
                    <a:pt x="13264" y="275978"/>
                    <a:pt x="15153" y="273334"/>
                    <a:pt x="11375" y="271445"/>
                  </a:cubicBezTo>
                  <a:cubicBezTo>
                    <a:pt x="7598" y="269556"/>
                    <a:pt x="-335" y="272201"/>
                    <a:pt x="2309" y="263890"/>
                  </a:cubicBezTo>
                  <a:cubicBezTo>
                    <a:pt x="4198" y="258601"/>
                    <a:pt x="9864" y="262001"/>
                    <a:pt x="13264" y="261246"/>
                  </a:cubicBezTo>
                  <a:cubicBezTo>
                    <a:pt x="16286" y="260490"/>
                    <a:pt x="29508" y="215914"/>
                    <a:pt x="27241" y="214403"/>
                  </a:cubicBezTo>
                  <a:cubicBezTo>
                    <a:pt x="14019" y="205714"/>
                    <a:pt x="10998" y="200048"/>
                    <a:pt x="27997" y="190981"/>
                  </a:cubicBezTo>
                  <a:cubicBezTo>
                    <a:pt x="38952" y="184937"/>
                    <a:pt x="27619" y="144139"/>
                    <a:pt x="15153" y="139983"/>
                  </a:cubicBezTo>
                  <a:cubicBezTo>
                    <a:pt x="7975" y="137717"/>
                    <a:pt x="1931" y="134317"/>
                    <a:pt x="420" y="126762"/>
                  </a:cubicBezTo>
                  <a:cubicBezTo>
                    <a:pt x="-1091" y="117318"/>
                    <a:pt x="7598" y="116940"/>
                    <a:pt x="13642" y="113540"/>
                  </a:cubicBezTo>
                  <a:cubicBezTo>
                    <a:pt x="28752" y="104851"/>
                    <a:pt x="37063" y="92763"/>
                    <a:pt x="26486" y="75386"/>
                  </a:cubicBezTo>
                  <a:cubicBezTo>
                    <a:pt x="24975" y="73119"/>
                    <a:pt x="21953" y="71230"/>
                    <a:pt x="24219" y="68208"/>
                  </a:cubicBezTo>
                  <a:cubicBezTo>
                    <a:pt x="41218" y="45165"/>
                    <a:pt x="24219" y="31187"/>
                    <a:pt x="9864" y="17588"/>
                  </a:cubicBezTo>
                  <a:cubicBezTo>
                    <a:pt x="3442" y="11544"/>
                    <a:pt x="7598" y="10033"/>
                    <a:pt x="10620" y="6633"/>
                  </a:cubicBezTo>
                  <a:cubicBezTo>
                    <a:pt x="17419" y="-922"/>
                    <a:pt x="25730" y="-2811"/>
                    <a:pt x="31774" y="5122"/>
                  </a:cubicBezTo>
                  <a:cubicBezTo>
                    <a:pt x="36308" y="10788"/>
                    <a:pt x="37819" y="19099"/>
                    <a:pt x="37441" y="27032"/>
                  </a:cubicBezTo>
                  <a:cubicBezTo>
                    <a:pt x="37441" y="33832"/>
                    <a:pt x="35174" y="41387"/>
                    <a:pt x="40841" y="47054"/>
                  </a:cubicBezTo>
                  <a:cubicBezTo>
                    <a:pt x="46130" y="82563"/>
                    <a:pt x="41974" y="118073"/>
                    <a:pt x="41974" y="153583"/>
                  </a:cubicBezTo>
                  <a:cubicBezTo>
                    <a:pt x="44996" y="166049"/>
                    <a:pt x="46507" y="178515"/>
                    <a:pt x="44241" y="191359"/>
                  </a:cubicBezTo>
                  <a:cubicBezTo>
                    <a:pt x="40463" y="222336"/>
                    <a:pt x="46130" y="253313"/>
                    <a:pt x="41218" y="284289"/>
                  </a:cubicBezTo>
                  <a:cubicBezTo>
                    <a:pt x="41218" y="288445"/>
                    <a:pt x="41218" y="292222"/>
                    <a:pt x="41218" y="296378"/>
                  </a:cubicBezTo>
                  <a:cubicBezTo>
                    <a:pt x="44241" y="310733"/>
                    <a:pt x="43863" y="325088"/>
                    <a:pt x="41218" y="339443"/>
                  </a:cubicBezTo>
                  <a:cubicBezTo>
                    <a:pt x="36308" y="393085"/>
                    <a:pt x="49151" y="446350"/>
                    <a:pt x="44619" y="499614"/>
                  </a:cubicBezTo>
                  <a:cubicBezTo>
                    <a:pt x="35930" y="501881"/>
                    <a:pt x="33663" y="494326"/>
                    <a:pt x="28752" y="488659"/>
                  </a:cubicBezTo>
                  <a:cubicBezTo>
                    <a:pt x="24219" y="495081"/>
                    <a:pt x="29886" y="506036"/>
                    <a:pt x="18553" y="507547"/>
                  </a:cubicBezTo>
                  <a:cubicBezTo>
                    <a:pt x="12509" y="508303"/>
                    <a:pt x="7975" y="506414"/>
                    <a:pt x="3442" y="502259"/>
                  </a:cubicBezTo>
                  <a:cubicBezTo>
                    <a:pt x="-5624" y="493948"/>
                    <a:pt x="6086" y="488659"/>
                    <a:pt x="6086" y="482237"/>
                  </a:cubicBezTo>
                  <a:cubicBezTo>
                    <a:pt x="6086" y="475815"/>
                    <a:pt x="15908" y="472793"/>
                    <a:pt x="10998" y="465616"/>
                  </a:cubicBezTo>
                  <a:cubicBezTo>
                    <a:pt x="9486" y="458060"/>
                    <a:pt x="13642" y="456172"/>
                    <a:pt x="20442" y="456172"/>
                  </a:cubicBezTo>
                  <a:cubicBezTo>
                    <a:pt x="12886" y="450883"/>
                    <a:pt x="-6002" y="455416"/>
                    <a:pt x="2687" y="436150"/>
                  </a:cubicBezTo>
                  <a:cubicBezTo>
                    <a:pt x="17419" y="427839"/>
                    <a:pt x="11375" y="416884"/>
                    <a:pt x="8731" y="406307"/>
                  </a:cubicBezTo>
                  <a:close/>
                </a:path>
              </a:pathLst>
            </a:custGeom>
            <a:solidFill>
              <a:srgbClr val="D6A1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09D60FD-3DAA-4A45-81C5-C084F76DD136}"/>
                </a:ext>
              </a:extLst>
            </p:cNvPr>
            <p:cNvSpPr/>
            <p:nvPr/>
          </p:nvSpPr>
          <p:spPr>
            <a:xfrm>
              <a:off x="11120503" y="5737750"/>
              <a:ext cx="202931" cy="177929"/>
            </a:xfrm>
            <a:custGeom>
              <a:avLst/>
              <a:gdLst>
                <a:gd name="connsiteX0" fmla="*/ 169253 w 202931"/>
                <a:gd name="connsiteY0" fmla="*/ 159419 h 177929"/>
                <a:gd name="connsiteX1" fmla="*/ 156787 w 202931"/>
                <a:gd name="connsiteY1" fmla="*/ 177929 h 177929"/>
                <a:gd name="connsiteX2" fmla="*/ 156031 w 202931"/>
                <a:gd name="connsiteY2" fmla="*/ 160175 h 177929"/>
                <a:gd name="connsiteX3" fmla="*/ 148854 w 202931"/>
                <a:gd name="connsiteY3" fmla="*/ 150731 h 177929"/>
                <a:gd name="connsiteX4" fmla="*/ 151120 w 202931"/>
                <a:gd name="connsiteY4" fmla="*/ 120887 h 177929"/>
                <a:gd name="connsiteX5" fmla="*/ 144698 w 202931"/>
                <a:gd name="connsiteY5" fmla="*/ 82355 h 177929"/>
                <a:gd name="connsiteX6" fmla="*/ 106544 w 202931"/>
                <a:gd name="connsiteY6" fmla="*/ 72534 h 177929"/>
                <a:gd name="connsiteX7" fmla="*/ 68012 w 202931"/>
                <a:gd name="connsiteY7" fmla="*/ 96710 h 177929"/>
                <a:gd name="connsiteX8" fmla="*/ 65746 w 202931"/>
                <a:gd name="connsiteY8" fmla="*/ 111443 h 177929"/>
                <a:gd name="connsiteX9" fmla="*/ 57435 w 202931"/>
                <a:gd name="connsiteY9" fmla="*/ 125420 h 177929"/>
                <a:gd name="connsiteX10" fmla="*/ 43835 w 202931"/>
                <a:gd name="connsiteY10" fmla="*/ 118243 h 177929"/>
                <a:gd name="connsiteX11" fmla="*/ 32125 w 202931"/>
                <a:gd name="connsiteY11" fmla="*/ 109554 h 177929"/>
                <a:gd name="connsiteX12" fmla="*/ 11348 w 202931"/>
                <a:gd name="connsiteY12" fmla="*/ 99355 h 177929"/>
                <a:gd name="connsiteX13" fmla="*/ 8326 w 202931"/>
                <a:gd name="connsiteY13" fmla="*/ 74422 h 177929"/>
                <a:gd name="connsiteX14" fmla="*/ 29480 w 202931"/>
                <a:gd name="connsiteY14" fmla="*/ 47223 h 177929"/>
                <a:gd name="connsiteX15" fmla="*/ 24570 w 202931"/>
                <a:gd name="connsiteY15" fmla="*/ 36268 h 177929"/>
                <a:gd name="connsiteX16" fmla="*/ 23814 w 202931"/>
                <a:gd name="connsiteY16" fmla="*/ 20024 h 177929"/>
                <a:gd name="connsiteX17" fmla="*/ 36658 w 202931"/>
                <a:gd name="connsiteY17" fmla="*/ 10958 h 177929"/>
                <a:gd name="connsiteX18" fmla="*/ 40058 w 202931"/>
                <a:gd name="connsiteY18" fmla="*/ 12469 h 177929"/>
                <a:gd name="connsiteX19" fmla="*/ 40058 w 202931"/>
                <a:gd name="connsiteY19" fmla="*/ 6802 h 177929"/>
                <a:gd name="connsiteX20" fmla="*/ 58190 w 202931"/>
                <a:gd name="connsiteY20" fmla="*/ 381 h 177929"/>
                <a:gd name="connsiteX21" fmla="*/ 76323 w 202931"/>
                <a:gd name="connsiteY21" fmla="*/ 16624 h 177929"/>
                <a:gd name="connsiteX22" fmla="*/ 88034 w 202931"/>
                <a:gd name="connsiteY22" fmla="*/ 13602 h 177929"/>
                <a:gd name="connsiteX23" fmla="*/ 125810 w 202931"/>
                <a:gd name="connsiteY23" fmla="*/ 25691 h 177929"/>
                <a:gd name="connsiteX24" fmla="*/ 136010 w 202931"/>
                <a:gd name="connsiteY24" fmla="*/ 32868 h 177929"/>
                <a:gd name="connsiteX25" fmla="*/ 141298 w 202931"/>
                <a:gd name="connsiteY25" fmla="*/ 17758 h 177929"/>
                <a:gd name="connsiteX26" fmla="*/ 154520 w 202931"/>
                <a:gd name="connsiteY26" fmla="*/ 24935 h 177929"/>
                <a:gd name="connsiteX27" fmla="*/ 178697 w 202931"/>
                <a:gd name="connsiteY27" fmla="*/ 29091 h 177929"/>
                <a:gd name="connsiteX28" fmla="*/ 189274 w 202931"/>
                <a:gd name="connsiteY28" fmla="*/ 34757 h 177929"/>
                <a:gd name="connsiteX29" fmla="*/ 185874 w 202931"/>
                <a:gd name="connsiteY29" fmla="*/ 75933 h 177929"/>
                <a:gd name="connsiteX30" fmla="*/ 197585 w 202931"/>
                <a:gd name="connsiteY30" fmla="*/ 92933 h 177929"/>
                <a:gd name="connsiteX31" fmla="*/ 202874 w 202931"/>
                <a:gd name="connsiteY31" fmla="*/ 102754 h 177929"/>
                <a:gd name="connsiteX32" fmla="*/ 199096 w 202931"/>
                <a:gd name="connsiteY32" fmla="*/ 111065 h 177929"/>
                <a:gd name="connsiteX33" fmla="*/ 169253 w 202931"/>
                <a:gd name="connsiteY33" fmla="*/ 159419 h 17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931" h="177929">
                  <a:moveTo>
                    <a:pt x="169253" y="159419"/>
                  </a:moveTo>
                  <a:cubicBezTo>
                    <a:pt x="165097" y="165463"/>
                    <a:pt x="160942" y="171507"/>
                    <a:pt x="156787" y="177929"/>
                  </a:cubicBezTo>
                  <a:cubicBezTo>
                    <a:pt x="151120" y="172263"/>
                    <a:pt x="153387" y="165841"/>
                    <a:pt x="156031" y="160175"/>
                  </a:cubicBezTo>
                  <a:cubicBezTo>
                    <a:pt x="159809" y="151486"/>
                    <a:pt x="151498" y="153752"/>
                    <a:pt x="148854" y="150731"/>
                  </a:cubicBezTo>
                  <a:cubicBezTo>
                    <a:pt x="140921" y="140153"/>
                    <a:pt x="146587" y="129953"/>
                    <a:pt x="151120" y="120887"/>
                  </a:cubicBezTo>
                  <a:cubicBezTo>
                    <a:pt x="159053" y="105777"/>
                    <a:pt x="153765" y="92555"/>
                    <a:pt x="144698" y="82355"/>
                  </a:cubicBezTo>
                  <a:cubicBezTo>
                    <a:pt x="135254" y="71400"/>
                    <a:pt x="122410" y="67622"/>
                    <a:pt x="106544" y="72534"/>
                  </a:cubicBezTo>
                  <a:cubicBezTo>
                    <a:pt x="91434" y="77444"/>
                    <a:pt x="75568" y="77822"/>
                    <a:pt x="68012" y="96710"/>
                  </a:cubicBezTo>
                  <a:cubicBezTo>
                    <a:pt x="65746" y="102377"/>
                    <a:pt x="67635" y="106532"/>
                    <a:pt x="65746" y="111443"/>
                  </a:cubicBezTo>
                  <a:cubicBezTo>
                    <a:pt x="63857" y="116732"/>
                    <a:pt x="63101" y="122776"/>
                    <a:pt x="57435" y="125420"/>
                  </a:cubicBezTo>
                  <a:cubicBezTo>
                    <a:pt x="50635" y="128065"/>
                    <a:pt x="47235" y="122398"/>
                    <a:pt x="43835" y="118243"/>
                  </a:cubicBezTo>
                  <a:cubicBezTo>
                    <a:pt x="40813" y="114087"/>
                    <a:pt x="37036" y="111443"/>
                    <a:pt x="32125" y="109554"/>
                  </a:cubicBezTo>
                  <a:cubicBezTo>
                    <a:pt x="25325" y="105777"/>
                    <a:pt x="18525" y="102754"/>
                    <a:pt x="11348" y="99355"/>
                  </a:cubicBezTo>
                  <a:cubicBezTo>
                    <a:pt x="-2629" y="92933"/>
                    <a:pt x="-3763" y="83866"/>
                    <a:pt x="8326" y="74422"/>
                  </a:cubicBezTo>
                  <a:cubicBezTo>
                    <a:pt x="17770" y="66867"/>
                    <a:pt x="27591" y="60445"/>
                    <a:pt x="29480" y="47223"/>
                  </a:cubicBezTo>
                  <a:cubicBezTo>
                    <a:pt x="30236" y="41935"/>
                    <a:pt x="26836" y="39668"/>
                    <a:pt x="24570" y="36268"/>
                  </a:cubicBezTo>
                  <a:cubicBezTo>
                    <a:pt x="23058" y="30979"/>
                    <a:pt x="24570" y="25313"/>
                    <a:pt x="23814" y="20024"/>
                  </a:cubicBezTo>
                  <a:cubicBezTo>
                    <a:pt x="22303" y="9447"/>
                    <a:pt x="26458" y="5669"/>
                    <a:pt x="36658" y="10958"/>
                  </a:cubicBezTo>
                  <a:cubicBezTo>
                    <a:pt x="37791" y="11714"/>
                    <a:pt x="38924" y="14358"/>
                    <a:pt x="40058" y="12469"/>
                  </a:cubicBezTo>
                  <a:cubicBezTo>
                    <a:pt x="40436" y="11714"/>
                    <a:pt x="39680" y="8691"/>
                    <a:pt x="40058" y="6802"/>
                  </a:cubicBezTo>
                  <a:cubicBezTo>
                    <a:pt x="44213" y="-753"/>
                    <a:pt x="51391" y="381"/>
                    <a:pt x="58190" y="381"/>
                  </a:cubicBezTo>
                  <a:cubicBezTo>
                    <a:pt x="72168" y="-2642"/>
                    <a:pt x="68390" y="13225"/>
                    <a:pt x="76323" y="16624"/>
                  </a:cubicBezTo>
                  <a:cubicBezTo>
                    <a:pt x="80856" y="18136"/>
                    <a:pt x="84256" y="15113"/>
                    <a:pt x="88034" y="13602"/>
                  </a:cubicBezTo>
                  <a:cubicBezTo>
                    <a:pt x="107300" y="4914"/>
                    <a:pt x="114477" y="7558"/>
                    <a:pt x="125810" y="25691"/>
                  </a:cubicBezTo>
                  <a:cubicBezTo>
                    <a:pt x="128077" y="29091"/>
                    <a:pt x="132232" y="30979"/>
                    <a:pt x="136010" y="32868"/>
                  </a:cubicBezTo>
                  <a:cubicBezTo>
                    <a:pt x="136388" y="27202"/>
                    <a:pt x="134876" y="20780"/>
                    <a:pt x="141298" y="17758"/>
                  </a:cubicBezTo>
                  <a:cubicBezTo>
                    <a:pt x="148098" y="14735"/>
                    <a:pt x="151876" y="20402"/>
                    <a:pt x="154520" y="24935"/>
                  </a:cubicBezTo>
                  <a:cubicBezTo>
                    <a:pt x="161320" y="35890"/>
                    <a:pt x="168875" y="36646"/>
                    <a:pt x="178697" y="29091"/>
                  </a:cubicBezTo>
                  <a:cubicBezTo>
                    <a:pt x="186252" y="23424"/>
                    <a:pt x="190408" y="29091"/>
                    <a:pt x="189274" y="34757"/>
                  </a:cubicBezTo>
                  <a:cubicBezTo>
                    <a:pt x="185874" y="48356"/>
                    <a:pt x="192674" y="62334"/>
                    <a:pt x="185874" y="75933"/>
                  </a:cubicBezTo>
                  <a:cubicBezTo>
                    <a:pt x="180964" y="86133"/>
                    <a:pt x="183986" y="94066"/>
                    <a:pt x="197585" y="92933"/>
                  </a:cubicBezTo>
                  <a:cubicBezTo>
                    <a:pt x="202496" y="94444"/>
                    <a:pt x="200985" y="99355"/>
                    <a:pt x="202874" y="102754"/>
                  </a:cubicBezTo>
                  <a:cubicBezTo>
                    <a:pt x="203252" y="106532"/>
                    <a:pt x="201740" y="109176"/>
                    <a:pt x="199096" y="111065"/>
                  </a:cubicBezTo>
                  <a:cubicBezTo>
                    <a:pt x="180208" y="122020"/>
                    <a:pt x="176808" y="142042"/>
                    <a:pt x="169253" y="159419"/>
                  </a:cubicBezTo>
                  <a:close/>
                </a:path>
              </a:pathLst>
            </a:custGeom>
            <a:solidFill>
              <a:srgbClr val="A86D5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6014106-3D14-4674-9020-0F08AEFCE94B}"/>
                </a:ext>
              </a:extLst>
            </p:cNvPr>
            <p:cNvSpPr/>
            <p:nvPr/>
          </p:nvSpPr>
          <p:spPr>
            <a:xfrm>
              <a:off x="8504934" y="3873112"/>
              <a:ext cx="69750" cy="400051"/>
            </a:xfrm>
            <a:custGeom>
              <a:avLst/>
              <a:gdLst>
                <a:gd name="connsiteX0" fmla="*/ 3349 w 69750"/>
                <a:gd name="connsiteY0" fmla="*/ 177927 h 400051"/>
                <a:gd name="connsiteX1" fmla="*/ 9016 w 69750"/>
                <a:gd name="connsiteY1" fmla="*/ 166971 h 400051"/>
                <a:gd name="connsiteX2" fmla="*/ 27904 w 69750"/>
                <a:gd name="connsiteY2" fmla="*/ 158661 h 400051"/>
                <a:gd name="connsiteX3" fmla="*/ 33948 w 69750"/>
                <a:gd name="connsiteY3" fmla="*/ 114085 h 400051"/>
                <a:gd name="connsiteX4" fmla="*/ 22993 w 69750"/>
                <a:gd name="connsiteY4" fmla="*/ 80841 h 400051"/>
                <a:gd name="connsiteX5" fmla="*/ 22615 w 69750"/>
                <a:gd name="connsiteY5" fmla="*/ 72908 h 400051"/>
                <a:gd name="connsiteX6" fmla="*/ 26770 w 69750"/>
                <a:gd name="connsiteY6" fmla="*/ 19266 h 400051"/>
                <a:gd name="connsiteX7" fmla="*/ 33570 w 69750"/>
                <a:gd name="connsiteY7" fmla="*/ 0 h 400051"/>
                <a:gd name="connsiteX8" fmla="*/ 45281 w 69750"/>
                <a:gd name="connsiteY8" fmla="*/ 86508 h 400051"/>
                <a:gd name="connsiteX9" fmla="*/ 66058 w 69750"/>
                <a:gd name="connsiteY9" fmla="*/ 84619 h 400051"/>
                <a:gd name="connsiteX10" fmla="*/ 62658 w 69750"/>
                <a:gd name="connsiteY10" fmla="*/ 104641 h 400051"/>
                <a:gd name="connsiteX11" fmla="*/ 51325 w 69750"/>
                <a:gd name="connsiteY11" fmla="*/ 145061 h 400051"/>
                <a:gd name="connsiteX12" fmla="*/ 69080 w 69750"/>
                <a:gd name="connsiteY12" fmla="*/ 159038 h 400051"/>
                <a:gd name="connsiteX13" fmla="*/ 43392 w 69750"/>
                <a:gd name="connsiteY13" fmla="*/ 190771 h 400051"/>
                <a:gd name="connsiteX14" fmla="*/ 53214 w 69750"/>
                <a:gd name="connsiteY14" fmla="*/ 230436 h 400051"/>
                <a:gd name="connsiteX15" fmla="*/ 22993 w 69750"/>
                <a:gd name="connsiteY15" fmla="*/ 273123 h 400051"/>
                <a:gd name="connsiteX16" fmla="*/ 27904 w 69750"/>
                <a:gd name="connsiteY16" fmla="*/ 278412 h 400051"/>
                <a:gd name="connsiteX17" fmla="*/ 43392 w 69750"/>
                <a:gd name="connsiteY17" fmla="*/ 285967 h 400051"/>
                <a:gd name="connsiteX18" fmla="*/ 28659 w 69750"/>
                <a:gd name="connsiteY18" fmla="*/ 301455 h 400051"/>
                <a:gd name="connsiteX19" fmla="*/ 39992 w 69750"/>
                <a:gd name="connsiteY19" fmla="*/ 311655 h 400051"/>
                <a:gd name="connsiteX20" fmla="*/ 36215 w 69750"/>
                <a:gd name="connsiteY20" fmla="*/ 313544 h 400051"/>
                <a:gd name="connsiteX21" fmla="*/ 20348 w 69750"/>
                <a:gd name="connsiteY21" fmla="*/ 316566 h 400051"/>
                <a:gd name="connsiteX22" fmla="*/ 27148 w 69750"/>
                <a:gd name="connsiteY22" fmla="*/ 332432 h 400051"/>
                <a:gd name="connsiteX23" fmla="*/ 29037 w 69750"/>
                <a:gd name="connsiteY23" fmla="*/ 354720 h 400051"/>
                <a:gd name="connsiteX24" fmla="*/ 22237 w 69750"/>
                <a:gd name="connsiteY24" fmla="*/ 377764 h 400051"/>
                <a:gd name="connsiteX25" fmla="*/ 13171 w 69750"/>
                <a:gd name="connsiteY25" fmla="*/ 400052 h 400051"/>
                <a:gd name="connsiteX26" fmla="*/ 1082 w 69750"/>
                <a:gd name="connsiteY26" fmla="*/ 383808 h 400051"/>
                <a:gd name="connsiteX27" fmla="*/ 327 w 69750"/>
                <a:gd name="connsiteY27" fmla="*/ 193415 h 400051"/>
                <a:gd name="connsiteX28" fmla="*/ 3349 w 69750"/>
                <a:gd name="connsiteY28" fmla="*/ 177927 h 40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750" h="400051">
                  <a:moveTo>
                    <a:pt x="3349" y="177927"/>
                  </a:moveTo>
                  <a:cubicBezTo>
                    <a:pt x="5238" y="174149"/>
                    <a:pt x="6371" y="169994"/>
                    <a:pt x="9016" y="166971"/>
                  </a:cubicBezTo>
                  <a:cubicBezTo>
                    <a:pt x="13926" y="161305"/>
                    <a:pt x="28281" y="168860"/>
                    <a:pt x="27904" y="158661"/>
                  </a:cubicBezTo>
                  <a:cubicBezTo>
                    <a:pt x="27526" y="142795"/>
                    <a:pt x="38103" y="128440"/>
                    <a:pt x="33948" y="114085"/>
                  </a:cubicBezTo>
                  <a:cubicBezTo>
                    <a:pt x="30548" y="103129"/>
                    <a:pt x="19215" y="94819"/>
                    <a:pt x="22993" y="80841"/>
                  </a:cubicBezTo>
                  <a:cubicBezTo>
                    <a:pt x="23748" y="78575"/>
                    <a:pt x="21482" y="74042"/>
                    <a:pt x="22615" y="72908"/>
                  </a:cubicBezTo>
                  <a:cubicBezTo>
                    <a:pt x="41125" y="56287"/>
                    <a:pt x="31304" y="37776"/>
                    <a:pt x="26770" y="19266"/>
                  </a:cubicBezTo>
                  <a:cubicBezTo>
                    <a:pt x="24882" y="11333"/>
                    <a:pt x="41503" y="10955"/>
                    <a:pt x="33570" y="0"/>
                  </a:cubicBezTo>
                  <a:cubicBezTo>
                    <a:pt x="52836" y="27577"/>
                    <a:pt x="45281" y="57798"/>
                    <a:pt x="45281" y="86508"/>
                  </a:cubicBezTo>
                  <a:cubicBezTo>
                    <a:pt x="52836" y="91041"/>
                    <a:pt x="56992" y="75175"/>
                    <a:pt x="66058" y="84619"/>
                  </a:cubicBezTo>
                  <a:cubicBezTo>
                    <a:pt x="75124" y="94063"/>
                    <a:pt x="64925" y="98596"/>
                    <a:pt x="62658" y="104641"/>
                  </a:cubicBezTo>
                  <a:cubicBezTo>
                    <a:pt x="57747" y="117862"/>
                    <a:pt x="58125" y="131839"/>
                    <a:pt x="51325" y="145061"/>
                  </a:cubicBezTo>
                  <a:cubicBezTo>
                    <a:pt x="46414" y="154883"/>
                    <a:pt x="58503" y="156016"/>
                    <a:pt x="69080" y="159038"/>
                  </a:cubicBezTo>
                  <a:cubicBezTo>
                    <a:pt x="56614" y="168483"/>
                    <a:pt x="39614" y="168483"/>
                    <a:pt x="43392" y="190771"/>
                  </a:cubicBezTo>
                  <a:cubicBezTo>
                    <a:pt x="45281" y="202103"/>
                    <a:pt x="38859" y="216081"/>
                    <a:pt x="53214" y="230436"/>
                  </a:cubicBezTo>
                  <a:cubicBezTo>
                    <a:pt x="17326" y="229680"/>
                    <a:pt x="26770" y="255368"/>
                    <a:pt x="22993" y="273123"/>
                  </a:cubicBezTo>
                  <a:cubicBezTo>
                    <a:pt x="22237" y="276523"/>
                    <a:pt x="24882" y="278412"/>
                    <a:pt x="27904" y="278412"/>
                  </a:cubicBezTo>
                  <a:cubicBezTo>
                    <a:pt x="34326" y="278412"/>
                    <a:pt x="41881" y="274634"/>
                    <a:pt x="43392" y="285967"/>
                  </a:cubicBezTo>
                  <a:cubicBezTo>
                    <a:pt x="44903" y="297678"/>
                    <a:pt x="32815" y="295033"/>
                    <a:pt x="28659" y="301455"/>
                  </a:cubicBezTo>
                  <a:cubicBezTo>
                    <a:pt x="29793" y="307500"/>
                    <a:pt x="38103" y="305611"/>
                    <a:pt x="39992" y="311655"/>
                  </a:cubicBezTo>
                  <a:cubicBezTo>
                    <a:pt x="39992" y="314299"/>
                    <a:pt x="38103" y="314299"/>
                    <a:pt x="36215" y="313544"/>
                  </a:cubicBezTo>
                  <a:cubicBezTo>
                    <a:pt x="30170" y="310899"/>
                    <a:pt x="23748" y="308633"/>
                    <a:pt x="20348" y="316566"/>
                  </a:cubicBezTo>
                  <a:cubicBezTo>
                    <a:pt x="17326" y="323366"/>
                    <a:pt x="22237" y="330921"/>
                    <a:pt x="27148" y="332432"/>
                  </a:cubicBezTo>
                  <a:cubicBezTo>
                    <a:pt x="46414" y="338854"/>
                    <a:pt x="35459" y="348298"/>
                    <a:pt x="29037" y="354720"/>
                  </a:cubicBezTo>
                  <a:cubicBezTo>
                    <a:pt x="21482" y="361897"/>
                    <a:pt x="16571" y="369453"/>
                    <a:pt x="22237" y="377764"/>
                  </a:cubicBezTo>
                  <a:cubicBezTo>
                    <a:pt x="31304" y="390985"/>
                    <a:pt x="23748" y="395518"/>
                    <a:pt x="13171" y="400052"/>
                  </a:cubicBezTo>
                  <a:cubicBezTo>
                    <a:pt x="9016" y="394763"/>
                    <a:pt x="19215" y="378519"/>
                    <a:pt x="1082" y="383808"/>
                  </a:cubicBezTo>
                  <a:cubicBezTo>
                    <a:pt x="705" y="320344"/>
                    <a:pt x="327" y="256879"/>
                    <a:pt x="327" y="193415"/>
                  </a:cubicBezTo>
                  <a:cubicBezTo>
                    <a:pt x="-429" y="188126"/>
                    <a:pt x="-51" y="182460"/>
                    <a:pt x="3349" y="177927"/>
                  </a:cubicBezTo>
                  <a:close/>
                </a:path>
              </a:pathLst>
            </a:custGeom>
            <a:solidFill>
              <a:srgbClr val="D094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36F426B-8CC5-4D1F-8C70-57E66FB8068B}"/>
                </a:ext>
              </a:extLst>
            </p:cNvPr>
            <p:cNvSpPr/>
            <p:nvPr/>
          </p:nvSpPr>
          <p:spPr>
            <a:xfrm>
              <a:off x="8309957" y="5276881"/>
              <a:ext cx="61126" cy="551912"/>
            </a:xfrm>
            <a:custGeom>
              <a:avLst/>
              <a:gdLst>
                <a:gd name="connsiteX0" fmla="*/ 756 w 61126"/>
                <a:gd name="connsiteY0" fmla="*/ 48354 h 551912"/>
                <a:gd name="connsiteX1" fmla="*/ 32865 w 61126"/>
                <a:gd name="connsiteY1" fmla="*/ 0 h 551912"/>
                <a:gd name="connsiteX2" fmla="*/ 45709 w 61126"/>
                <a:gd name="connsiteY2" fmla="*/ 37399 h 551912"/>
                <a:gd name="connsiteX3" fmla="*/ 44198 w 61126"/>
                <a:gd name="connsiteY3" fmla="*/ 75175 h 551912"/>
                <a:gd name="connsiteX4" fmla="*/ 40421 w 61126"/>
                <a:gd name="connsiteY4" fmla="*/ 83864 h 551912"/>
                <a:gd name="connsiteX5" fmla="*/ 28332 w 61126"/>
                <a:gd name="connsiteY5" fmla="*/ 94441 h 551912"/>
                <a:gd name="connsiteX6" fmla="*/ 34376 w 61126"/>
                <a:gd name="connsiteY6" fmla="*/ 258013 h 551912"/>
                <a:gd name="connsiteX7" fmla="*/ 49487 w 61126"/>
                <a:gd name="connsiteY7" fmla="*/ 448783 h 551912"/>
                <a:gd name="connsiteX8" fmla="*/ 48732 w 61126"/>
                <a:gd name="connsiteY8" fmla="*/ 485804 h 551912"/>
                <a:gd name="connsiteX9" fmla="*/ 53265 w 61126"/>
                <a:gd name="connsiteY9" fmla="*/ 508848 h 551912"/>
                <a:gd name="connsiteX10" fmla="*/ 43443 w 61126"/>
                <a:gd name="connsiteY10" fmla="*/ 551913 h 551912"/>
                <a:gd name="connsiteX11" fmla="*/ 30977 w 61126"/>
                <a:gd name="connsiteY11" fmla="*/ 500159 h 551912"/>
                <a:gd name="connsiteX12" fmla="*/ 756 w 61126"/>
                <a:gd name="connsiteY12" fmla="*/ 165083 h 551912"/>
                <a:gd name="connsiteX13" fmla="*/ 0 w 61126"/>
                <a:gd name="connsiteY13" fmla="*/ 142039 h 551912"/>
                <a:gd name="connsiteX14" fmla="*/ 756 w 61126"/>
                <a:gd name="connsiteY14" fmla="*/ 61198 h 551912"/>
                <a:gd name="connsiteX15" fmla="*/ 756 w 61126"/>
                <a:gd name="connsiteY15" fmla="*/ 48354 h 55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126" h="551912">
                  <a:moveTo>
                    <a:pt x="756" y="48354"/>
                  </a:moveTo>
                  <a:cubicBezTo>
                    <a:pt x="20399" y="38154"/>
                    <a:pt x="19266" y="14355"/>
                    <a:pt x="32865" y="0"/>
                  </a:cubicBezTo>
                  <a:cubicBezTo>
                    <a:pt x="43821" y="5289"/>
                    <a:pt x="53642" y="26066"/>
                    <a:pt x="45709" y="37399"/>
                  </a:cubicBezTo>
                  <a:cubicBezTo>
                    <a:pt x="35888" y="51376"/>
                    <a:pt x="37399" y="61953"/>
                    <a:pt x="44198" y="75175"/>
                  </a:cubicBezTo>
                  <a:cubicBezTo>
                    <a:pt x="45709" y="78197"/>
                    <a:pt x="44198" y="81975"/>
                    <a:pt x="40421" y="83864"/>
                  </a:cubicBezTo>
                  <a:cubicBezTo>
                    <a:pt x="34376" y="84997"/>
                    <a:pt x="27577" y="84619"/>
                    <a:pt x="28332" y="94441"/>
                  </a:cubicBezTo>
                  <a:cubicBezTo>
                    <a:pt x="31732" y="148839"/>
                    <a:pt x="27577" y="203992"/>
                    <a:pt x="34376" y="258013"/>
                  </a:cubicBezTo>
                  <a:cubicBezTo>
                    <a:pt x="42310" y="321477"/>
                    <a:pt x="34376" y="386074"/>
                    <a:pt x="49487" y="448783"/>
                  </a:cubicBezTo>
                  <a:cubicBezTo>
                    <a:pt x="48354" y="461249"/>
                    <a:pt x="51376" y="473716"/>
                    <a:pt x="48732" y="485804"/>
                  </a:cubicBezTo>
                  <a:cubicBezTo>
                    <a:pt x="45332" y="494492"/>
                    <a:pt x="46843" y="501670"/>
                    <a:pt x="53265" y="508848"/>
                  </a:cubicBezTo>
                  <a:cubicBezTo>
                    <a:pt x="66864" y="523958"/>
                    <a:pt x="62331" y="541335"/>
                    <a:pt x="43443" y="551913"/>
                  </a:cubicBezTo>
                  <a:cubicBezTo>
                    <a:pt x="30221" y="536802"/>
                    <a:pt x="32488" y="517158"/>
                    <a:pt x="30977" y="500159"/>
                  </a:cubicBezTo>
                  <a:cubicBezTo>
                    <a:pt x="19644" y="388719"/>
                    <a:pt x="10577" y="276901"/>
                    <a:pt x="756" y="165083"/>
                  </a:cubicBezTo>
                  <a:cubicBezTo>
                    <a:pt x="0" y="157527"/>
                    <a:pt x="0" y="149594"/>
                    <a:pt x="0" y="142039"/>
                  </a:cubicBezTo>
                  <a:cubicBezTo>
                    <a:pt x="378" y="115218"/>
                    <a:pt x="378" y="88019"/>
                    <a:pt x="756" y="61198"/>
                  </a:cubicBezTo>
                  <a:cubicBezTo>
                    <a:pt x="378" y="56287"/>
                    <a:pt x="756" y="52509"/>
                    <a:pt x="756" y="48354"/>
                  </a:cubicBezTo>
                  <a:close/>
                </a:path>
              </a:pathLst>
            </a:custGeom>
            <a:solidFill>
              <a:srgbClr val="A96F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1424824-5F92-418C-ABB2-6B0A08370522}"/>
                </a:ext>
              </a:extLst>
            </p:cNvPr>
            <p:cNvSpPr/>
            <p:nvPr/>
          </p:nvSpPr>
          <p:spPr>
            <a:xfrm>
              <a:off x="10681179" y="5973381"/>
              <a:ext cx="511567" cy="171701"/>
            </a:xfrm>
            <a:custGeom>
              <a:avLst/>
              <a:gdLst>
                <a:gd name="connsiteX0" fmla="*/ 468805 w 511567"/>
                <a:gd name="connsiteY0" fmla="*/ 39007 h 171701"/>
                <a:gd name="connsiteX1" fmla="*/ 253102 w 511567"/>
                <a:gd name="connsiteY1" fmla="*/ 126270 h 171701"/>
                <a:gd name="connsiteX2" fmla="*/ 71020 w 511567"/>
                <a:gd name="connsiteY2" fmla="*/ 156869 h 171701"/>
                <a:gd name="connsiteX3" fmla="*/ 5666 w 511567"/>
                <a:gd name="connsiteY3" fmla="*/ 171224 h 171701"/>
                <a:gd name="connsiteX4" fmla="*/ 0 w 511567"/>
                <a:gd name="connsiteY4" fmla="*/ 160269 h 171701"/>
                <a:gd name="connsiteX5" fmla="*/ 2644 w 511567"/>
                <a:gd name="connsiteY5" fmla="*/ 154602 h 171701"/>
                <a:gd name="connsiteX6" fmla="*/ 32488 w 511567"/>
                <a:gd name="connsiteY6" fmla="*/ 138736 h 171701"/>
                <a:gd name="connsiteX7" fmla="*/ 40421 w 511567"/>
                <a:gd name="connsiteY7" fmla="*/ 130425 h 171701"/>
                <a:gd name="connsiteX8" fmla="*/ 101996 w 511567"/>
                <a:gd name="connsiteY8" fmla="*/ 119092 h 171701"/>
                <a:gd name="connsiteX9" fmla="*/ 177549 w 511567"/>
                <a:gd name="connsiteY9" fmla="*/ 108137 h 171701"/>
                <a:gd name="connsiteX10" fmla="*/ 255746 w 511567"/>
                <a:gd name="connsiteY10" fmla="*/ 86227 h 171701"/>
                <a:gd name="connsiteX11" fmla="*/ 279545 w 511567"/>
                <a:gd name="connsiteY11" fmla="*/ 77916 h 171701"/>
                <a:gd name="connsiteX12" fmla="*/ 290878 w 511567"/>
                <a:gd name="connsiteY12" fmla="*/ 80561 h 171701"/>
                <a:gd name="connsiteX13" fmla="*/ 316566 w 511567"/>
                <a:gd name="connsiteY13" fmla="*/ 85849 h 171701"/>
                <a:gd name="connsiteX14" fmla="*/ 383052 w 511567"/>
                <a:gd name="connsiteY14" fmla="*/ 60539 h 171701"/>
                <a:gd name="connsiteX15" fmla="*/ 396652 w 511567"/>
                <a:gd name="connsiteY15" fmla="*/ 55628 h 171701"/>
                <a:gd name="connsiteX16" fmla="*/ 465405 w 511567"/>
                <a:gd name="connsiteY16" fmla="*/ 13319 h 171701"/>
                <a:gd name="connsiteX17" fmla="*/ 496381 w 511567"/>
                <a:gd name="connsiteY17" fmla="*/ 852 h 171701"/>
                <a:gd name="connsiteX18" fmla="*/ 511114 w 511567"/>
                <a:gd name="connsiteY18" fmla="*/ 4630 h 171701"/>
                <a:gd name="connsiteX19" fmla="*/ 503181 w 511567"/>
                <a:gd name="connsiteY19" fmla="*/ 15207 h 171701"/>
                <a:gd name="connsiteX20" fmla="*/ 468805 w 511567"/>
                <a:gd name="connsiteY20" fmla="*/ 39007 h 17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67" h="171701">
                  <a:moveTo>
                    <a:pt x="468805" y="39007"/>
                  </a:moveTo>
                  <a:cubicBezTo>
                    <a:pt x="400429" y="77161"/>
                    <a:pt x="327899" y="104737"/>
                    <a:pt x="253102" y="126270"/>
                  </a:cubicBezTo>
                  <a:cubicBezTo>
                    <a:pt x="190015" y="122870"/>
                    <a:pt x="131084" y="142892"/>
                    <a:pt x="71020" y="156869"/>
                  </a:cubicBezTo>
                  <a:cubicBezTo>
                    <a:pt x="49487" y="162157"/>
                    <a:pt x="29088" y="174246"/>
                    <a:pt x="5666" y="171224"/>
                  </a:cubicBezTo>
                  <a:cubicBezTo>
                    <a:pt x="756" y="168957"/>
                    <a:pt x="0" y="164802"/>
                    <a:pt x="0" y="160269"/>
                  </a:cubicBezTo>
                  <a:cubicBezTo>
                    <a:pt x="378" y="158380"/>
                    <a:pt x="1133" y="156491"/>
                    <a:pt x="2644" y="154602"/>
                  </a:cubicBezTo>
                  <a:cubicBezTo>
                    <a:pt x="11333" y="147047"/>
                    <a:pt x="25310" y="149314"/>
                    <a:pt x="32488" y="138736"/>
                  </a:cubicBezTo>
                  <a:cubicBezTo>
                    <a:pt x="34754" y="135336"/>
                    <a:pt x="37021" y="132314"/>
                    <a:pt x="40421" y="130425"/>
                  </a:cubicBezTo>
                  <a:cubicBezTo>
                    <a:pt x="60442" y="124381"/>
                    <a:pt x="82730" y="129292"/>
                    <a:pt x="101996" y="119092"/>
                  </a:cubicBezTo>
                  <a:cubicBezTo>
                    <a:pt x="126173" y="106626"/>
                    <a:pt x="149972" y="104360"/>
                    <a:pt x="177549" y="108137"/>
                  </a:cubicBezTo>
                  <a:cubicBezTo>
                    <a:pt x="203992" y="111537"/>
                    <a:pt x="230813" y="97182"/>
                    <a:pt x="255746" y="86227"/>
                  </a:cubicBezTo>
                  <a:cubicBezTo>
                    <a:pt x="263679" y="82827"/>
                    <a:pt x="270857" y="79049"/>
                    <a:pt x="279545" y="77916"/>
                  </a:cubicBezTo>
                  <a:cubicBezTo>
                    <a:pt x="283700" y="77538"/>
                    <a:pt x="290122" y="76405"/>
                    <a:pt x="290878" y="80561"/>
                  </a:cubicBezTo>
                  <a:cubicBezTo>
                    <a:pt x="295411" y="102093"/>
                    <a:pt x="307877" y="88494"/>
                    <a:pt x="316566" y="85849"/>
                  </a:cubicBezTo>
                  <a:cubicBezTo>
                    <a:pt x="339232" y="79427"/>
                    <a:pt x="358875" y="64317"/>
                    <a:pt x="383052" y="60539"/>
                  </a:cubicBezTo>
                  <a:cubicBezTo>
                    <a:pt x="387963" y="59783"/>
                    <a:pt x="394385" y="59406"/>
                    <a:pt x="396652" y="55628"/>
                  </a:cubicBezTo>
                  <a:cubicBezTo>
                    <a:pt x="412140" y="29563"/>
                    <a:pt x="441228" y="25407"/>
                    <a:pt x="465405" y="13319"/>
                  </a:cubicBezTo>
                  <a:cubicBezTo>
                    <a:pt x="475227" y="8408"/>
                    <a:pt x="485048" y="2363"/>
                    <a:pt x="496381" y="852"/>
                  </a:cubicBezTo>
                  <a:cubicBezTo>
                    <a:pt x="501670" y="97"/>
                    <a:pt x="508470" y="-1792"/>
                    <a:pt x="511114" y="4630"/>
                  </a:cubicBezTo>
                  <a:cubicBezTo>
                    <a:pt x="513381" y="10674"/>
                    <a:pt x="506581" y="12185"/>
                    <a:pt x="503181" y="15207"/>
                  </a:cubicBezTo>
                  <a:cubicBezTo>
                    <a:pt x="492604" y="24651"/>
                    <a:pt x="477871" y="28051"/>
                    <a:pt x="468805" y="39007"/>
                  </a:cubicBezTo>
                  <a:close/>
                </a:path>
              </a:pathLst>
            </a:custGeom>
            <a:solidFill>
              <a:srgbClr val="D0AC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E24DF65-0E5E-4770-9CB8-3AF975960F9C}"/>
                </a:ext>
              </a:extLst>
            </p:cNvPr>
            <p:cNvSpPr/>
            <p:nvPr/>
          </p:nvSpPr>
          <p:spPr>
            <a:xfrm>
              <a:off x="9875783" y="6156022"/>
              <a:ext cx="330924" cy="95867"/>
            </a:xfrm>
            <a:custGeom>
              <a:avLst/>
              <a:gdLst>
                <a:gd name="connsiteX0" fmla="*/ 313547 w 330924"/>
                <a:gd name="connsiteY0" fmla="*/ 74335 h 95867"/>
                <a:gd name="connsiteX1" fmla="*/ 381 w 330924"/>
                <a:gd name="connsiteY1" fmla="*/ 95867 h 95867"/>
                <a:gd name="connsiteX2" fmla="*/ 12848 w 330924"/>
                <a:gd name="connsiteY2" fmla="*/ 84535 h 95867"/>
                <a:gd name="connsiteX3" fmla="*/ 54024 w 330924"/>
                <a:gd name="connsiteY3" fmla="*/ 72068 h 95867"/>
                <a:gd name="connsiteX4" fmla="*/ 59690 w 330924"/>
                <a:gd name="connsiteY4" fmla="*/ 72824 h 95867"/>
                <a:gd name="connsiteX5" fmla="*/ 122021 w 330924"/>
                <a:gd name="connsiteY5" fmla="*/ 67158 h 95867"/>
                <a:gd name="connsiteX6" fmla="*/ 134110 w 330924"/>
                <a:gd name="connsiteY6" fmla="*/ 64513 h 95867"/>
                <a:gd name="connsiteX7" fmla="*/ 166219 w 330924"/>
                <a:gd name="connsiteY7" fmla="*/ 40336 h 95867"/>
                <a:gd name="connsiteX8" fmla="*/ 187374 w 330924"/>
                <a:gd name="connsiteY8" fmla="*/ 2560 h 95867"/>
                <a:gd name="connsiteX9" fmla="*/ 198707 w 330924"/>
                <a:gd name="connsiteY9" fmla="*/ 1426 h 95867"/>
                <a:gd name="connsiteX10" fmla="*/ 215329 w 330924"/>
                <a:gd name="connsiteY10" fmla="*/ 4449 h 95867"/>
                <a:gd name="connsiteX11" fmla="*/ 238750 w 330924"/>
                <a:gd name="connsiteY11" fmla="*/ 20315 h 95867"/>
                <a:gd name="connsiteX12" fmla="*/ 250461 w 330924"/>
                <a:gd name="connsiteY12" fmla="*/ 30892 h 95867"/>
                <a:gd name="connsiteX13" fmla="*/ 303725 w 330924"/>
                <a:gd name="connsiteY13" fmla="*/ 47514 h 95867"/>
                <a:gd name="connsiteX14" fmla="*/ 330924 w 330924"/>
                <a:gd name="connsiteY14" fmla="*/ 57336 h 95867"/>
                <a:gd name="connsiteX15" fmla="*/ 313547 w 330924"/>
                <a:gd name="connsiteY15" fmla="*/ 74335 h 9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924" h="95867">
                  <a:moveTo>
                    <a:pt x="313547" y="74335"/>
                  </a:moveTo>
                  <a:cubicBezTo>
                    <a:pt x="209285" y="85668"/>
                    <a:pt x="105400" y="95490"/>
                    <a:pt x="381" y="95867"/>
                  </a:cubicBezTo>
                  <a:cubicBezTo>
                    <a:pt x="-1885" y="84912"/>
                    <a:pt x="6425" y="83779"/>
                    <a:pt x="12848" y="84535"/>
                  </a:cubicBezTo>
                  <a:cubicBezTo>
                    <a:pt x="28714" y="86046"/>
                    <a:pt x="41180" y="79624"/>
                    <a:pt x="54024" y="72068"/>
                  </a:cubicBezTo>
                  <a:cubicBezTo>
                    <a:pt x="55913" y="72068"/>
                    <a:pt x="57801" y="72446"/>
                    <a:pt x="59690" y="72824"/>
                  </a:cubicBezTo>
                  <a:cubicBezTo>
                    <a:pt x="80845" y="73579"/>
                    <a:pt x="101244" y="70179"/>
                    <a:pt x="122021" y="67158"/>
                  </a:cubicBezTo>
                  <a:cubicBezTo>
                    <a:pt x="126177" y="66780"/>
                    <a:pt x="130710" y="63002"/>
                    <a:pt x="134110" y="64513"/>
                  </a:cubicBezTo>
                  <a:cubicBezTo>
                    <a:pt x="159420" y="75468"/>
                    <a:pt x="162820" y="57336"/>
                    <a:pt x="166219" y="40336"/>
                  </a:cubicBezTo>
                  <a:cubicBezTo>
                    <a:pt x="169242" y="25603"/>
                    <a:pt x="185863" y="18426"/>
                    <a:pt x="187374" y="2560"/>
                  </a:cubicBezTo>
                  <a:cubicBezTo>
                    <a:pt x="187752" y="-1596"/>
                    <a:pt x="194552" y="293"/>
                    <a:pt x="198707" y="1426"/>
                  </a:cubicBezTo>
                  <a:cubicBezTo>
                    <a:pt x="203996" y="3315"/>
                    <a:pt x="209662" y="5582"/>
                    <a:pt x="215329" y="4449"/>
                  </a:cubicBezTo>
                  <a:cubicBezTo>
                    <a:pt x="228928" y="1426"/>
                    <a:pt x="236484" y="6338"/>
                    <a:pt x="238750" y="20315"/>
                  </a:cubicBezTo>
                  <a:cubicBezTo>
                    <a:pt x="239506" y="26359"/>
                    <a:pt x="244417" y="29759"/>
                    <a:pt x="250461" y="30892"/>
                  </a:cubicBezTo>
                  <a:cubicBezTo>
                    <a:pt x="264060" y="49403"/>
                    <a:pt x="282948" y="50536"/>
                    <a:pt x="303725" y="47514"/>
                  </a:cubicBezTo>
                  <a:cubicBezTo>
                    <a:pt x="313925" y="46003"/>
                    <a:pt x="324880" y="46003"/>
                    <a:pt x="330924" y="57336"/>
                  </a:cubicBezTo>
                  <a:cubicBezTo>
                    <a:pt x="329791" y="68291"/>
                    <a:pt x="317325" y="66780"/>
                    <a:pt x="313547" y="74335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7F1D7D2-1E41-48C5-9A3A-E13C722A41EF}"/>
                </a:ext>
              </a:extLst>
            </p:cNvPr>
            <p:cNvSpPr/>
            <p:nvPr/>
          </p:nvSpPr>
          <p:spPr>
            <a:xfrm>
              <a:off x="10021604" y="2707741"/>
              <a:ext cx="476359" cy="92701"/>
            </a:xfrm>
            <a:custGeom>
              <a:avLst/>
              <a:gdLst>
                <a:gd name="connsiteX0" fmla="*/ 421206 w 476359"/>
                <a:gd name="connsiteY0" fmla="*/ 89500 h 92701"/>
                <a:gd name="connsiteX1" fmla="*/ 419318 w 476359"/>
                <a:gd name="connsiteY1" fmla="*/ 89500 h 92701"/>
                <a:gd name="connsiteX2" fmla="*/ 417429 w 476359"/>
                <a:gd name="connsiteY2" fmla="*/ 89500 h 92701"/>
                <a:gd name="connsiteX3" fmla="*/ 394007 w 476359"/>
                <a:gd name="connsiteY3" fmla="*/ 88367 h 92701"/>
                <a:gd name="connsiteX4" fmla="*/ 347920 w 476359"/>
                <a:gd name="connsiteY4" fmla="*/ 81567 h 92701"/>
                <a:gd name="connsiteX5" fmla="*/ 285967 w 476359"/>
                <a:gd name="connsiteY5" fmla="*/ 81189 h 92701"/>
                <a:gd name="connsiteX6" fmla="*/ 285967 w 476359"/>
                <a:gd name="connsiteY6" fmla="*/ 81189 h 92701"/>
                <a:gd name="connsiteX7" fmla="*/ 221369 w 476359"/>
                <a:gd name="connsiteY7" fmla="*/ 73256 h 92701"/>
                <a:gd name="connsiteX8" fmla="*/ 209659 w 476359"/>
                <a:gd name="connsiteY8" fmla="*/ 64190 h 92701"/>
                <a:gd name="connsiteX9" fmla="*/ 361898 w 476359"/>
                <a:gd name="connsiteY9" fmla="*/ 69101 h 92701"/>
                <a:gd name="connsiteX10" fmla="*/ 332810 w 476359"/>
                <a:gd name="connsiteY10" fmla="*/ 60034 h 92701"/>
                <a:gd name="connsiteX11" fmla="*/ 157905 w 476359"/>
                <a:gd name="connsiteY11" fmla="*/ 38880 h 92701"/>
                <a:gd name="connsiteX12" fmla="*/ 112196 w 476359"/>
                <a:gd name="connsiteY12" fmla="*/ 32835 h 92701"/>
                <a:gd name="connsiteX13" fmla="*/ 11711 w 476359"/>
                <a:gd name="connsiteY13" fmla="*/ 12436 h 92701"/>
                <a:gd name="connsiteX14" fmla="*/ 0 w 476359"/>
                <a:gd name="connsiteY14" fmla="*/ 2992 h 92701"/>
                <a:gd name="connsiteX15" fmla="*/ 84619 w 476359"/>
                <a:gd name="connsiteY15" fmla="*/ 6770 h 92701"/>
                <a:gd name="connsiteX16" fmla="*/ 271234 w 476359"/>
                <a:gd name="connsiteY16" fmla="*/ 34724 h 92701"/>
                <a:gd name="connsiteX17" fmla="*/ 476360 w 476359"/>
                <a:gd name="connsiteY17" fmla="*/ 77034 h 92701"/>
                <a:gd name="connsiteX18" fmla="*/ 462760 w 476359"/>
                <a:gd name="connsiteY18" fmla="*/ 90255 h 92701"/>
                <a:gd name="connsiteX19" fmla="*/ 421206 w 476359"/>
                <a:gd name="connsiteY19" fmla="*/ 89500 h 9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359" h="92701">
                  <a:moveTo>
                    <a:pt x="421206" y="89500"/>
                  </a:moveTo>
                  <a:lnTo>
                    <a:pt x="419318" y="89500"/>
                  </a:lnTo>
                  <a:lnTo>
                    <a:pt x="417429" y="89500"/>
                  </a:lnTo>
                  <a:cubicBezTo>
                    <a:pt x="409496" y="94789"/>
                    <a:pt x="402318" y="92900"/>
                    <a:pt x="394007" y="88367"/>
                  </a:cubicBezTo>
                  <a:cubicBezTo>
                    <a:pt x="379653" y="80811"/>
                    <a:pt x="364542" y="76656"/>
                    <a:pt x="347920" y="81567"/>
                  </a:cubicBezTo>
                  <a:cubicBezTo>
                    <a:pt x="327143" y="77411"/>
                    <a:pt x="306744" y="76656"/>
                    <a:pt x="285967" y="81189"/>
                  </a:cubicBezTo>
                  <a:lnTo>
                    <a:pt x="285967" y="81189"/>
                  </a:lnTo>
                  <a:cubicBezTo>
                    <a:pt x="264057" y="80434"/>
                    <a:pt x="242524" y="78545"/>
                    <a:pt x="221369" y="73256"/>
                  </a:cubicBezTo>
                  <a:cubicBezTo>
                    <a:pt x="216459" y="72123"/>
                    <a:pt x="209281" y="72878"/>
                    <a:pt x="209659" y="64190"/>
                  </a:cubicBezTo>
                  <a:cubicBezTo>
                    <a:pt x="260279" y="62301"/>
                    <a:pt x="310144" y="70989"/>
                    <a:pt x="361898" y="69101"/>
                  </a:cubicBezTo>
                  <a:cubicBezTo>
                    <a:pt x="352076" y="66079"/>
                    <a:pt x="342632" y="62301"/>
                    <a:pt x="332810" y="60034"/>
                  </a:cubicBezTo>
                  <a:cubicBezTo>
                    <a:pt x="275390" y="47190"/>
                    <a:pt x="216836" y="41146"/>
                    <a:pt x="157905" y="38880"/>
                  </a:cubicBezTo>
                  <a:cubicBezTo>
                    <a:pt x="142417" y="38502"/>
                    <a:pt x="126551" y="36991"/>
                    <a:pt x="112196" y="32835"/>
                  </a:cubicBezTo>
                  <a:cubicBezTo>
                    <a:pt x="78953" y="23391"/>
                    <a:pt x="46465" y="13569"/>
                    <a:pt x="11711" y="12436"/>
                  </a:cubicBezTo>
                  <a:cubicBezTo>
                    <a:pt x="7178" y="12436"/>
                    <a:pt x="1889" y="10547"/>
                    <a:pt x="0" y="2992"/>
                  </a:cubicBezTo>
                  <a:cubicBezTo>
                    <a:pt x="28710" y="-4186"/>
                    <a:pt x="57042" y="3370"/>
                    <a:pt x="84619" y="6770"/>
                  </a:cubicBezTo>
                  <a:cubicBezTo>
                    <a:pt x="146950" y="14325"/>
                    <a:pt x="209281" y="23391"/>
                    <a:pt x="271234" y="34724"/>
                  </a:cubicBezTo>
                  <a:cubicBezTo>
                    <a:pt x="339987" y="47190"/>
                    <a:pt x="409118" y="56634"/>
                    <a:pt x="476360" y="77034"/>
                  </a:cubicBezTo>
                  <a:cubicBezTo>
                    <a:pt x="475982" y="85722"/>
                    <a:pt x="470316" y="89878"/>
                    <a:pt x="462760" y="90255"/>
                  </a:cubicBezTo>
                  <a:cubicBezTo>
                    <a:pt x="449161" y="91011"/>
                    <a:pt x="435184" y="94033"/>
                    <a:pt x="421206" y="89500"/>
                  </a:cubicBezTo>
                  <a:close/>
                </a:path>
              </a:pathLst>
            </a:custGeom>
            <a:solidFill>
              <a:srgbClr val="DCCF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C31411D-2326-44E2-B10E-00A751199295}"/>
                </a:ext>
              </a:extLst>
            </p:cNvPr>
            <p:cNvSpPr/>
            <p:nvPr/>
          </p:nvSpPr>
          <p:spPr>
            <a:xfrm>
              <a:off x="11281432" y="5330026"/>
              <a:ext cx="84632" cy="290060"/>
            </a:xfrm>
            <a:custGeom>
              <a:avLst/>
              <a:gdLst>
                <a:gd name="connsiteX0" fmla="*/ 79344 w 84632"/>
                <a:gd name="connsiteY0" fmla="*/ 189380 h 290060"/>
                <a:gd name="connsiteX1" fmla="*/ 71789 w 84632"/>
                <a:gd name="connsiteY1" fmla="*/ 282688 h 290060"/>
                <a:gd name="connsiteX2" fmla="*/ 45723 w 84632"/>
                <a:gd name="connsiteY2" fmla="*/ 289487 h 290060"/>
                <a:gd name="connsiteX3" fmla="*/ 38923 w 84632"/>
                <a:gd name="connsiteY3" fmla="*/ 243022 h 290060"/>
                <a:gd name="connsiteX4" fmla="*/ 54034 w 84632"/>
                <a:gd name="connsiteY4" fmla="*/ 255489 h 290060"/>
                <a:gd name="connsiteX5" fmla="*/ 51012 w 84632"/>
                <a:gd name="connsiteY5" fmla="*/ 211668 h 290060"/>
                <a:gd name="connsiteX6" fmla="*/ 55923 w 84632"/>
                <a:gd name="connsiteY6" fmla="*/ 187869 h 290060"/>
                <a:gd name="connsiteX7" fmla="*/ 59322 w 84632"/>
                <a:gd name="connsiteY7" fmla="*/ 165959 h 290060"/>
                <a:gd name="connsiteX8" fmla="*/ 53278 w 84632"/>
                <a:gd name="connsiteY8" fmla="*/ 164825 h 290060"/>
                <a:gd name="connsiteX9" fmla="*/ 35146 w 84632"/>
                <a:gd name="connsiteY9" fmla="*/ 173136 h 290060"/>
                <a:gd name="connsiteX10" fmla="*/ 30235 w 84632"/>
                <a:gd name="connsiteY10" fmla="*/ 152359 h 290060"/>
                <a:gd name="connsiteX11" fmla="*/ 14369 w 84632"/>
                <a:gd name="connsiteY11" fmla="*/ 134982 h 290060"/>
                <a:gd name="connsiteX12" fmla="*/ 14 w 84632"/>
                <a:gd name="connsiteY12" fmla="*/ 125160 h 290060"/>
                <a:gd name="connsiteX13" fmla="*/ 1525 w 84632"/>
                <a:gd name="connsiteY13" fmla="*/ 119494 h 290060"/>
                <a:gd name="connsiteX14" fmla="*/ 22680 w 84632"/>
                <a:gd name="connsiteY14" fmla="*/ 48474 h 290060"/>
                <a:gd name="connsiteX15" fmla="*/ 26457 w 84632"/>
                <a:gd name="connsiteY15" fmla="*/ 3898 h 290060"/>
                <a:gd name="connsiteX16" fmla="*/ 41568 w 84632"/>
                <a:gd name="connsiteY16" fmla="*/ 2387 h 290060"/>
                <a:gd name="connsiteX17" fmla="*/ 46101 w 84632"/>
                <a:gd name="connsiteY17" fmla="*/ 23920 h 290060"/>
                <a:gd name="connsiteX18" fmla="*/ 66500 w 84632"/>
                <a:gd name="connsiteY18" fmla="*/ 45830 h 290060"/>
                <a:gd name="connsiteX19" fmla="*/ 80855 w 84632"/>
                <a:gd name="connsiteY19" fmla="*/ 36008 h 290060"/>
                <a:gd name="connsiteX20" fmla="*/ 83500 w 84632"/>
                <a:gd name="connsiteY20" fmla="*/ 51119 h 290060"/>
                <a:gd name="connsiteX21" fmla="*/ 77455 w 84632"/>
                <a:gd name="connsiteY21" fmla="*/ 166336 h 290060"/>
                <a:gd name="connsiteX22" fmla="*/ 79344 w 84632"/>
                <a:gd name="connsiteY22" fmla="*/ 189380 h 29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632" h="290060">
                  <a:moveTo>
                    <a:pt x="79344" y="189380"/>
                  </a:moveTo>
                  <a:cubicBezTo>
                    <a:pt x="78211" y="220356"/>
                    <a:pt x="77455" y="251711"/>
                    <a:pt x="71789" y="282688"/>
                  </a:cubicBezTo>
                  <a:cubicBezTo>
                    <a:pt x="63478" y="286843"/>
                    <a:pt x="55545" y="291754"/>
                    <a:pt x="45723" y="289487"/>
                  </a:cubicBezTo>
                  <a:cubicBezTo>
                    <a:pt x="26835" y="276643"/>
                    <a:pt x="38168" y="258889"/>
                    <a:pt x="38923" y="243022"/>
                  </a:cubicBezTo>
                  <a:cubicBezTo>
                    <a:pt x="51389" y="241134"/>
                    <a:pt x="51389" y="241134"/>
                    <a:pt x="54034" y="255489"/>
                  </a:cubicBezTo>
                  <a:cubicBezTo>
                    <a:pt x="51767" y="241134"/>
                    <a:pt x="61589" y="226778"/>
                    <a:pt x="51012" y="211668"/>
                  </a:cubicBezTo>
                  <a:cubicBezTo>
                    <a:pt x="45723" y="204490"/>
                    <a:pt x="56678" y="196557"/>
                    <a:pt x="55923" y="187869"/>
                  </a:cubicBezTo>
                  <a:cubicBezTo>
                    <a:pt x="55167" y="180314"/>
                    <a:pt x="61967" y="173514"/>
                    <a:pt x="59322" y="165959"/>
                  </a:cubicBezTo>
                  <a:cubicBezTo>
                    <a:pt x="57434" y="164070"/>
                    <a:pt x="55167" y="164070"/>
                    <a:pt x="53278" y="164825"/>
                  </a:cubicBezTo>
                  <a:cubicBezTo>
                    <a:pt x="46856" y="167092"/>
                    <a:pt x="43079" y="176914"/>
                    <a:pt x="35146" y="173136"/>
                  </a:cubicBezTo>
                  <a:cubicBezTo>
                    <a:pt x="26079" y="168981"/>
                    <a:pt x="29479" y="159914"/>
                    <a:pt x="30235" y="152359"/>
                  </a:cubicBezTo>
                  <a:cubicBezTo>
                    <a:pt x="31368" y="140648"/>
                    <a:pt x="24946" y="135360"/>
                    <a:pt x="14369" y="134982"/>
                  </a:cubicBezTo>
                  <a:cubicBezTo>
                    <a:pt x="7191" y="134604"/>
                    <a:pt x="-364" y="135738"/>
                    <a:pt x="14" y="125160"/>
                  </a:cubicBezTo>
                  <a:cubicBezTo>
                    <a:pt x="391" y="123271"/>
                    <a:pt x="769" y="121383"/>
                    <a:pt x="1525" y="119494"/>
                  </a:cubicBezTo>
                  <a:cubicBezTo>
                    <a:pt x="23435" y="100228"/>
                    <a:pt x="19280" y="73029"/>
                    <a:pt x="22680" y="48474"/>
                  </a:cubicBezTo>
                  <a:cubicBezTo>
                    <a:pt x="23435" y="33741"/>
                    <a:pt x="19657" y="18253"/>
                    <a:pt x="26457" y="3898"/>
                  </a:cubicBezTo>
                  <a:cubicBezTo>
                    <a:pt x="30990" y="-1013"/>
                    <a:pt x="36279" y="-1013"/>
                    <a:pt x="41568" y="2387"/>
                  </a:cubicBezTo>
                  <a:cubicBezTo>
                    <a:pt x="47234" y="8809"/>
                    <a:pt x="44212" y="16742"/>
                    <a:pt x="46101" y="23920"/>
                  </a:cubicBezTo>
                  <a:cubicBezTo>
                    <a:pt x="48745" y="34875"/>
                    <a:pt x="49878" y="47719"/>
                    <a:pt x="66500" y="45830"/>
                  </a:cubicBezTo>
                  <a:cubicBezTo>
                    <a:pt x="70278" y="40919"/>
                    <a:pt x="73300" y="32986"/>
                    <a:pt x="80855" y="36008"/>
                  </a:cubicBezTo>
                  <a:cubicBezTo>
                    <a:pt x="87655" y="38652"/>
                    <a:pt x="83122" y="45830"/>
                    <a:pt x="83500" y="51119"/>
                  </a:cubicBezTo>
                  <a:cubicBezTo>
                    <a:pt x="84255" y="89650"/>
                    <a:pt x="80100" y="127805"/>
                    <a:pt x="77455" y="166336"/>
                  </a:cubicBezTo>
                  <a:cubicBezTo>
                    <a:pt x="77455" y="173892"/>
                    <a:pt x="76322" y="181825"/>
                    <a:pt x="79344" y="189380"/>
                  </a:cubicBezTo>
                  <a:close/>
                </a:path>
              </a:pathLst>
            </a:custGeom>
            <a:solidFill>
              <a:srgbClr val="8E5B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DA7AAA4-F7EC-45E8-9EBE-CB91EFBD2E2F}"/>
                </a:ext>
              </a:extLst>
            </p:cNvPr>
            <p:cNvSpPr/>
            <p:nvPr/>
          </p:nvSpPr>
          <p:spPr>
            <a:xfrm>
              <a:off x="11009504" y="4439757"/>
              <a:ext cx="46794" cy="326742"/>
            </a:xfrm>
            <a:custGeom>
              <a:avLst/>
              <a:gdLst>
                <a:gd name="connsiteX0" fmla="*/ 21862 w 46794"/>
                <a:gd name="connsiteY0" fmla="*/ 215703 h 326742"/>
                <a:gd name="connsiteX1" fmla="*/ 21862 w 46794"/>
                <a:gd name="connsiteY1" fmla="*/ 207392 h 326742"/>
                <a:gd name="connsiteX2" fmla="*/ 12040 w 46794"/>
                <a:gd name="connsiteY2" fmla="*/ 169238 h 326742"/>
                <a:gd name="connsiteX3" fmla="*/ 11284 w 46794"/>
                <a:gd name="connsiteY3" fmla="*/ 132595 h 326742"/>
                <a:gd name="connsiteX4" fmla="*/ 14306 w 46794"/>
                <a:gd name="connsiteY4" fmla="*/ 116351 h 326742"/>
                <a:gd name="connsiteX5" fmla="*/ 24884 w 46794"/>
                <a:gd name="connsiteY5" fmla="*/ 93308 h 326742"/>
                <a:gd name="connsiteX6" fmla="*/ 29039 w 46794"/>
                <a:gd name="connsiteY6" fmla="*/ 75930 h 326742"/>
                <a:gd name="connsiteX7" fmla="*/ 29417 w 46794"/>
                <a:gd name="connsiteY7" fmla="*/ 54398 h 326742"/>
                <a:gd name="connsiteX8" fmla="*/ 33572 w 46794"/>
                <a:gd name="connsiteY8" fmla="*/ 43821 h 326742"/>
                <a:gd name="connsiteX9" fmla="*/ 24128 w 46794"/>
                <a:gd name="connsiteY9" fmla="*/ 43443 h 326742"/>
                <a:gd name="connsiteX10" fmla="*/ 10907 w 46794"/>
                <a:gd name="connsiteY10" fmla="*/ 30221 h 326742"/>
                <a:gd name="connsiteX11" fmla="*/ 18084 w 46794"/>
                <a:gd name="connsiteY11" fmla="*/ 15866 h 326742"/>
                <a:gd name="connsiteX12" fmla="*/ 46794 w 46794"/>
                <a:gd name="connsiteY12" fmla="*/ 0 h 326742"/>
                <a:gd name="connsiteX13" fmla="*/ 46794 w 46794"/>
                <a:gd name="connsiteY13" fmla="*/ 321477 h 326742"/>
                <a:gd name="connsiteX14" fmla="*/ 28662 w 46794"/>
                <a:gd name="connsiteY14" fmla="*/ 309011 h 326742"/>
                <a:gd name="connsiteX15" fmla="*/ 20729 w 46794"/>
                <a:gd name="connsiteY15" fmla="*/ 267834 h 326742"/>
                <a:gd name="connsiteX16" fmla="*/ 26017 w 46794"/>
                <a:gd name="connsiteY16" fmla="*/ 262168 h 326742"/>
                <a:gd name="connsiteX17" fmla="*/ 25262 w 46794"/>
                <a:gd name="connsiteY17" fmla="*/ 239124 h 326742"/>
                <a:gd name="connsiteX18" fmla="*/ 21862 w 46794"/>
                <a:gd name="connsiteY18" fmla="*/ 215703 h 32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794" h="326742">
                  <a:moveTo>
                    <a:pt x="21862" y="215703"/>
                  </a:moveTo>
                  <a:cubicBezTo>
                    <a:pt x="21862" y="213059"/>
                    <a:pt x="21862" y="210036"/>
                    <a:pt x="21862" y="207392"/>
                  </a:cubicBezTo>
                  <a:cubicBezTo>
                    <a:pt x="27528" y="192282"/>
                    <a:pt x="26017" y="180571"/>
                    <a:pt x="12040" y="169238"/>
                  </a:cubicBezTo>
                  <a:cubicBezTo>
                    <a:pt x="-49" y="159416"/>
                    <a:pt x="-7226" y="144683"/>
                    <a:pt x="11284" y="132595"/>
                  </a:cubicBezTo>
                  <a:cubicBezTo>
                    <a:pt x="18462" y="127684"/>
                    <a:pt x="17706" y="122395"/>
                    <a:pt x="14306" y="116351"/>
                  </a:cubicBezTo>
                  <a:cubicBezTo>
                    <a:pt x="6751" y="103507"/>
                    <a:pt x="12040" y="96707"/>
                    <a:pt x="24884" y="93308"/>
                  </a:cubicBezTo>
                  <a:cubicBezTo>
                    <a:pt x="38106" y="89908"/>
                    <a:pt x="37350" y="83486"/>
                    <a:pt x="29039" y="75930"/>
                  </a:cubicBezTo>
                  <a:cubicBezTo>
                    <a:pt x="20351" y="67997"/>
                    <a:pt x="10907" y="61198"/>
                    <a:pt x="29417" y="54398"/>
                  </a:cubicBezTo>
                  <a:cubicBezTo>
                    <a:pt x="34328" y="52509"/>
                    <a:pt x="35083" y="47976"/>
                    <a:pt x="33572" y="43821"/>
                  </a:cubicBezTo>
                  <a:cubicBezTo>
                    <a:pt x="30928" y="37021"/>
                    <a:pt x="27528" y="43065"/>
                    <a:pt x="24128" y="43443"/>
                  </a:cubicBezTo>
                  <a:cubicBezTo>
                    <a:pt x="15062" y="44954"/>
                    <a:pt x="12418" y="35888"/>
                    <a:pt x="10907" y="30221"/>
                  </a:cubicBezTo>
                  <a:cubicBezTo>
                    <a:pt x="9773" y="25688"/>
                    <a:pt x="10151" y="15488"/>
                    <a:pt x="18084" y="15866"/>
                  </a:cubicBezTo>
                  <a:cubicBezTo>
                    <a:pt x="31306" y="15866"/>
                    <a:pt x="37350" y="5289"/>
                    <a:pt x="46794" y="0"/>
                  </a:cubicBezTo>
                  <a:cubicBezTo>
                    <a:pt x="46794" y="107285"/>
                    <a:pt x="46794" y="214570"/>
                    <a:pt x="46794" y="321477"/>
                  </a:cubicBezTo>
                  <a:cubicBezTo>
                    <a:pt x="28662" y="335076"/>
                    <a:pt x="28284" y="319210"/>
                    <a:pt x="28662" y="309011"/>
                  </a:cubicBezTo>
                  <a:cubicBezTo>
                    <a:pt x="28662" y="294656"/>
                    <a:pt x="31306" y="280301"/>
                    <a:pt x="20729" y="267834"/>
                  </a:cubicBezTo>
                  <a:cubicBezTo>
                    <a:pt x="20351" y="267457"/>
                    <a:pt x="24128" y="264057"/>
                    <a:pt x="26017" y="262168"/>
                  </a:cubicBezTo>
                  <a:cubicBezTo>
                    <a:pt x="33572" y="254235"/>
                    <a:pt x="29417" y="246302"/>
                    <a:pt x="25262" y="239124"/>
                  </a:cubicBezTo>
                  <a:cubicBezTo>
                    <a:pt x="21106" y="231569"/>
                    <a:pt x="17706" y="224392"/>
                    <a:pt x="21862" y="215703"/>
                  </a:cubicBezTo>
                  <a:close/>
                </a:path>
              </a:pathLst>
            </a:custGeom>
            <a:solidFill>
              <a:srgbClr val="D6A1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FE7E8B5-9553-49ED-AC3F-6E99F1FAA575}"/>
                </a:ext>
              </a:extLst>
            </p:cNvPr>
            <p:cNvSpPr/>
            <p:nvPr/>
          </p:nvSpPr>
          <p:spPr>
            <a:xfrm>
              <a:off x="10586360" y="6091014"/>
              <a:ext cx="347920" cy="84630"/>
            </a:xfrm>
            <a:custGeom>
              <a:avLst/>
              <a:gdLst>
                <a:gd name="connsiteX0" fmla="*/ 98219 w 347920"/>
                <a:gd name="connsiteY0" fmla="*/ 50946 h 84630"/>
                <a:gd name="connsiteX1" fmla="*/ 188882 w 347920"/>
                <a:gd name="connsiteY1" fmla="*/ 27147 h 84630"/>
                <a:gd name="connsiteX2" fmla="*/ 311655 w 347920"/>
                <a:gd name="connsiteY2" fmla="*/ 703 h 84630"/>
                <a:gd name="connsiteX3" fmla="*/ 347920 w 347920"/>
                <a:gd name="connsiteY3" fmla="*/ 8636 h 84630"/>
                <a:gd name="connsiteX4" fmla="*/ 245169 w 347920"/>
                <a:gd name="connsiteY4" fmla="*/ 37346 h 84630"/>
                <a:gd name="connsiteX5" fmla="*/ 39665 w 347920"/>
                <a:gd name="connsiteY5" fmla="*/ 80411 h 84630"/>
                <a:gd name="connsiteX6" fmla="*/ 0 w 347920"/>
                <a:gd name="connsiteY6" fmla="*/ 84189 h 84630"/>
                <a:gd name="connsiteX7" fmla="*/ 756 w 347920"/>
                <a:gd name="connsiteY7" fmla="*/ 80411 h 84630"/>
                <a:gd name="connsiteX8" fmla="*/ 98219 w 347920"/>
                <a:gd name="connsiteY8" fmla="*/ 50946 h 8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920" h="84630">
                  <a:moveTo>
                    <a:pt x="98219" y="50946"/>
                  </a:moveTo>
                  <a:cubicBezTo>
                    <a:pt x="129573" y="47546"/>
                    <a:pt x="158283" y="33569"/>
                    <a:pt x="188882" y="27147"/>
                  </a:cubicBezTo>
                  <a:cubicBezTo>
                    <a:pt x="229680" y="18458"/>
                    <a:pt x="270479" y="9014"/>
                    <a:pt x="311655" y="703"/>
                  </a:cubicBezTo>
                  <a:cubicBezTo>
                    <a:pt x="324499" y="-1941"/>
                    <a:pt x="336587" y="3348"/>
                    <a:pt x="347920" y="8636"/>
                  </a:cubicBezTo>
                  <a:cubicBezTo>
                    <a:pt x="315433" y="24125"/>
                    <a:pt x="279923" y="29413"/>
                    <a:pt x="245169" y="37346"/>
                  </a:cubicBezTo>
                  <a:cubicBezTo>
                    <a:pt x="177171" y="52835"/>
                    <a:pt x="108418" y="66057"/>
                    <a:pt x="39665" y="80411"/>
                  </a:cubicBezTo>
                  <a:cubicBezTo>
                    <a:pt x="26443" y="83056"/>
                    <a:pt x="13600" y="85700"/>
                    <a:pt x="0" y="84189"/>
                  </a:cubicBezTo>
                  <a:cubicBezTo>
                    <a:pt x="0" y="82678"/>
                    <a:pt x="0" y="80789"/>
                    <a:pt x="756" y="80411"/>
                  </a:cubicBezTo>
                  <a:cubicBezTo>
                    <a:pt x="32110" y="65679"/>
                    <a:pt x="62331" y="49435"/>
                    <a:pt x="98219" y="50946"/>
                  </a:cubicBezTo>
                  <a:close/>
                </a:path>
              </a:pathLst>
            </a:custGeom>
            <a:solidFill>
              <a:srgbClr val="F5E2D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FF71666-289D-4BB3-B274-61A611209298}"/>
                </a:ext>
              </a:extLst>
            </p:cNvPr>
            <p:cNvSpPr/>
            <p:nvPr/>
          </p:nvSpPr>
          <p:spPr>
            <a:xfrm>
              <a:off x="10188479" y="6121562"/>
              <a:ext cx="496099" cy="108794"/>
            </a:xfrm>
            <a:custGeom>
              <a:avLst/>
              <a:gdLst>
                <a:gd name="connsiteX0" fmla="*/ 496100 w 496099"/>
                <a:gd name="connsiteY0" fmla="*/ 20398 h 108794"/>
                <a:gd name="connsiteX1" fmla="*/ 397881 w 496099"/>
                <a:gd name="connsiteY1" fmla="*/ 53641 h 108794"/>
                <a:gd name="connsiteX2" fmla="*/ 319306 w 496099"/>
                <a:gd name="connsiteY2" fmla="*/ 68374 h 108794"/>
                <a:gd name="connsiteX3" fmla="*/ 474 w 496099"/>
                <a:gd name="connsiteY3" fmla="*/ 108794 h 108794"/>
                <a:gd name="connsiteX4" fmla="*/ 17473 w 496099"/>
                <a:gd name="connsiteY4" fmla="*/ 91795 h 108794"/>
                <a:gd name="connsiteX5" fmla="*/ 20117 w 496099"/>
                <a:gd name="connsiteY5" fmla="*/ 91039 h 108794"/>
                <a:gd name="connsiteX6" fmla="*/ 46561 w 496099"/>
                <a:gd name="connsiteY6" fmla="*/ 88018 h 108794"/>
                <a:gd name="connsiteX7" fmla="*/ 114936 w 496099"/>
                <a:gd name="connsiteY7" fmla="*/ 78196 h 108794"/>
                <a:gd name="connsiteX8" fmla="*/ 131558 w 496099"/>
                <a:gd name="connsiteY8" fmla="*/ 81973 h 108794"/>
                <a:gd name="connsiteX9" fmla="*/ 154979 w 496099"/>
                <a:gd name="connsiteY9" fmla="*/ 78196 h 108794"/>
                <a:gd name="connsiteX10" fmla="*/ 169712 w 496099"/>
                <a:gd name="connsiteY10" fmla="*/ 77062 h 108794"/>
                <a:gd name="connsiteX11" fmla="*/ 209755 w 496099"/>
                <a:gd name="connsiteY11" fmla="*/ 67240 h 108794"/>
                <a:gd name="connsiteX12" fmla="*/ 332906 w 496099"/>
                <a:gd name="connsiteY12" fmla="*/ 45330 h 108794"/>
                <a:gd name="connsiteX13" fmla="*/ 433391 w 496099"/>
                <a:gd name="connsiteY13" fmla="*/ 23798 h 108794"/>
                <a:gd name="connsiteX14" fmla="*/ 459079 w 496099"/>
                <a:gd name="connsiteY14" fmla="*/ 10576 h 108794"/>
                <a:gd name="connsiteX15" fmla="*/ 495722 w 496099"/>
                <a:gd name="connsiteY15" fmla="*/ 7932 h 108794"/>
                <a:gd name="connsiteX16" fmla="*/ 496100 w 496099"/>
                <a:gd name="connsiteY16" fmla="*/ 20398 h 10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6099" h="108794">
                  <a:moveTo>
                    <a:pt x="496100" y="20398"/>
                  </a:moveTo>
                  <a:cubicBezTo>
                    <a:pt x="463612" y="31731"/>
                    <a:pt x="429613" y="39286"/>
                    <a:pt x="397881" y="53641"/>
                  </a:cubicBezTo>
                  <a:cubicBezTo>
                    <a:pt x="371815" y="58552"/>
                    <a:pt x="345750" y="64596"/>
                    <a:pt x="319306" y="68374"/>
                  </a:cubicBezTo>
                  <a:cubicBezTo>
                    <a:pt x="213532" y="84240"/>
                    <a:pt x="107381" y="100484"/>
                    <a:pt x="474" y="108794"/>
                  </a:cubicBezTo>
                  <a:cubicBezTo>
                    <a:pt x="-2926" y="94439"/>
                    <a:pt x="12940" y="98595"/>
                    <a:pt x="17473" y="91795"/>
                  </a:cubicBezTo>
                  <a:cubicBezTo>
                    <a:pt x="18229" y="91417"/>
                    <a:pt x="19362" y="91417"/>
                    <a:pt x="20117" y="91039"/>
                  </a:cubicBezTo>
                  <a:cubicBezTo>
                    <a:pt x="29561" y="97084"/>
                    <a:pt x="38250" y="91795"/>
                    <a:pt x="46561" y="88018"/>
                  </a:cubicBezTo>
                  <a:cubicBezTo>
                    <a:pt x="69604" y="88018"/>
                    <a:pt x="91515" y="77818"/>
                    <a:pt x="114936" y="78196"/>
                  </a:cubicBezTo>
                  <a:cubicBezTo>
                    <a:pt x="120225" y="81218"/>
                    <a:pt x="125513" y="82729"/>
                    <a:pt x="131558" y="81973"/>
                  </a:cubicBezTo>
                  <a:cubicBezTo>
                    <a:pt x="139491" y="80840"/>
                    <a:pt x="147046" y="78196"/>
                    <a:pt x="154979" y="78196"/>
                  </a:cubicBezTo>
                  <a:cubicBezTo>
                    <a:pt x="159890" y="77818"/>
                    <a:pt x="164801" y="76685"/>
                    <a:pt x="169712" y="77062"/>
                  </a:cubicBezTo>
                  <a:cubicBezTo>
                    <a:pt x="184445" y="79329"/>
                    <a:pt x="196533" y="70263"/>
                    <a:pt x="209755" y="67240"/>
                  </a:cubicBezTo>
                  <a:cubicBezTo>
                    <a:pt x="250553" y="57419"/>
                    <a:pt x="293618" y="59685"/>
                    <a:pt x="332906" y="45330"/>
                  </a:cubicBezTo>
                  <a:cubicBezTo>
                    <a:pt x="365771" y="33619"/>
                    <a:pt x="401659" y="40419"/>
                    <a:pt x="433391" y="23798"/>
                  </a:cubicBezTo>
                  <a:cubicBezTo>
                    <a:pt x="442079" y="19265"/>
                    <a:pt x="450768" y="16242"/>
                    <a:pt x="459079" y="10576"/>
                  </a:cubicBezTo>
                  <a:cubicBezTo>
                    <a:pt x="469656" y="3776"/>
                    <a:pt x="482122" y="-7934"/>
                    <a:pt x="495722" y="7932"/>
                  </a:cubicBezTo>
                  <a:cubicBezTo>
                    <a:pt x="496100" y="12087"/>
                    <a:pt x="496100" y="16242"/>
                    <a:pt x="496100" y="20398"/>
                  </a:cubicBezTo>
                  <a:close/>
                </a:path>
              </a:pathLst>
            </a:custGeom>
            <a:solidFill>
              <a:srgbClr val="B88B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44CE84C-12C7-404F-A34E-3FC85356837B}"/>
                </a:ext>
              </a:extLst>
            </p:cNvPr>
            <p:cNvSpPr/>
            <p:nvPr/>
          </p:nvSpPr>
          <p:spPr>
            <a:xfrm>
              <a:off x="11208537" y="5125776"/>
              <a:ext cx="151861" cy="258019"/>
            </a:xfrm>
            <a:custGeom>
              <a:avLst/>
              <a:gdLst>
                <a:gd name="connsiteX0" fmla="*/ 140528 w 151861"/>
                <a:gd name="connsiteY0" fmla="*/ 258013 h 258019"/>
                <a:gd name="connsiteX1" fmla="*/ 113329 w 151861"/>
                <a:gd name="connsiteY1" fmla="*/ 228169 h 258019"/>
                <a:gd name="connsiteX2" fmla="*/ 115218 w 151861"/>
                <a:gd name="connsiteY2" fmla="*/ 211548 h 258019"/>
                <a:gd name="connsiteX3" fmla="*/ 95952 w 151861"/>
                <a:gd name="connsiteY3" fmla="*/ 86508 h 258019"/>
                <a:gd name="connsiteX4" fmla="*/ 110307 w 151861"/>
                <a:gd name="connsiteY4" fmla="*/ 87263 h 258019"/>
                <a:gd name="connsiteX5" fmla="*/ 9067 w 151861"/>
                <a:gd name="connsiteY5" fmla="*/ 13222 h 258019"/>
                <a:gd name="connsiteX6" fmla="*/ 0 w 151861"/>
                <a:gd name="connsiteY6" fmla="*/ 4533 h 258019"/>
                <a:gd name="connsiteX7" fmla="*/ 13222 w 151861"/>
                <a:gd name="connsiteY7" fmla="*/ 0 h 258019"/>
                <a:gd name="connsiteX8" fmla="*/ 151861 w 151861"/>
                <a:gd name="connsiteY8" fmla="*/ 135995 h 258019"/>
                <a:gd name="connsiteX9" fmla="*/ 139395 w 151861"/>
                <a:gd name="connsiteY9" fmla="*/ 128817 h 258019"/>
                <a:gd name="connsiteX10" fmla="*/ 140528 w 151861"/>
                <a:gd name="connsiteY10" fmla="*/ 258013 h 25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861" h="258019">
                  <a:moveTo>
                    <a:pt x="140528" y="258013"/>
                  </a:moveTo>
                  <a:cubicBezTo>
                    <a:pt x="128440" y="258390"/>
                    <a:pt x="113329" y="242524"/>
                    <a:pt x="113329" y="228169"/>
                  </a:cubicBezTo>
                  <a:cubicBezTo>
                    <a:pt x="113329" y="222503"/>
                    <a:pt x="114463" y="217214"/>
                    <a:pt x="115218" y="211548"/>
                  </a:cubicBezTo>
                  <a:cubicBezTo>
                    <a:pt x="112196" y="169238"/>
                    <a:pt x="111063" y="126929"/>
                    <a:pt x="95952" y="86508"/>
                  </a:cubicBezTo>
                  <a:cubicBezTo>
                    <a:pt x="101241" y="79708"/>
                    <a:pt x="105396" y="84619"/>
                    <a:pt x="110307" y="87263"/>
                  </a:cubicBezTo>
                  <a:cubicBezTo>
                    <a:pt x="85752" y="50620"/>
                    <a:pt x="47598" y="31354"/>
                    <a:pt x="9067" y="13222"/>
                  </a:cubicBezTo>
                  <a:cubicBezTo>
                    <a:pt x="6044" y="10199"/>
                    <a:pt x="3022" y="7555"/>
                    <a:pt x="0" y="4533"/>
                  </a:cubicBezTo>
                  <a:cubicBezTo>
                    <a:pt x="3022" y="-756"/>
                    <a:pt x="9067" y="2644"/>
                    <a:pt x="13222" y="0"/>
                  </a:cubicBezTo>
                  <a:cubicBezTo>
                    <a:pt x="83108" y="21155"/>
                    <a:pt x="127306" y="68375"/>
                    <a:pt x="151861" y="135995"/>
                  </a:cubicBezTo>
                  <a:cubicBezTo>
                    <a:pt x="144684" y="139017"/>
                    <a:pt x="140528" y="136751"/>
                    <a:pt x="139395" y="128817"/>
                  </a:cubicBezTo>
                  <a:cubicBezTo>
                    <a:pt x="143172" y="171505"/>
                    <a:pt x="152617" y="214948"/>
                    <a:pt x="140528" y="258013"/>
                  </a:cubicBezTo>
                  <a:close/>
                </a:path>
              </a:pathLst>
            </a:custGeom>
            <a:solidFill>
              <a:srgbClr val="C19B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51E42E8-659C-43CC-A690-A1C6C76BF2B6}"/>
                </a:ext>
              </a:extLst>
            </p:cNvPr>
            <p:cNvSpPr/>
            <p:nvPr/>
          </p:nvSpPr>
          <p:spPr>
            <a:xfrm>
              <a:off x="8487736" y="3376731"/>
              <a:ext cx="112930" cy="178304"/>
            </a:xfrm>
            <a:custGeom>
              <a:avLst/>
              <a:gdLst>
                <a:gd name="connsiteX0" fmla="*/ 8459 w 112930"/>
                <a:gd name="connsiteY0" fmla="*/ 178304 h 178304"/>
                <a:gd name="connsiteX1" fmla="*/ 4303 w 112930"/>
                <a:gd name="connsiteY1" fmla="*/ 158283 h 178304"/>
                <a:gd name="connsiteX2" fmla="*/ 526 w 112930"/>
                <a:gd name="connsiteY2" fmla="*/ 63464 h 178304"/>
                <a:gd name="connsiteX3" fmla="*/ 3925 w 112930"/>
                <a:gd name="connsiteY3" fmla="*/ 30599 h 178304"/>
                <a:gd name="connsiteX4" fmla="*/ 23191 w 112930"/>
                <a:gd name="connsiteY4" fmla="*/ 3022 h 178304"/>
                <a:gd name="connsiteX5" fmla="*/ 28480 w 112930"/>
                <a:gd name="connsiteY5" fmla="*/ 0 h 178304"/>
                <a:gd name="connsiteX6" fmla="*/ 73056 w 112930"/>
                <a:gd name="connsiteY6" fmla="*/ 20021 h 178304"/>
                <a:gd name="connsiteX7" fmla="*/ 105922 w 112930"/>
                <a:gd name="connsiteY7" fmla="*/ 45709 h 178304"/>
                <a:gd name="connsiteX8" fmla="*/ 112721 w 112930"/>
                <a:gd name="connsiteY8" fmla="*/ 65353 h 178304"/>
                <a:gd name="connsiteX9" fmla="*/ 106677 w 112930"/>
                <a:gd name="connsiteY9" fmla="*/ 80086 h 178304"/>
                <a:gd name="connsiteX10" fmla="*/ 92322 w 112930"/>
                <a:gd name="connsiteY10" fmla="*/ 75175 h 178304"/>
                <a:gd name="connsiteX11" fmla="*/ 54924 w 112930"/>
                <a:gd name="connsiteY11" fmla="*/ 62709 h 178304"/>
                <a:gd name="connsiteX12" fmla="*/ 27347 w 112930"/>
                <a:gd name="connsiteY12" fmla="*/ 40798 h 178304"/>
                <a:gd name="connsiteX13" fmla="*/ 23569 w 112930"/>
                <a:gd name="connsiteY13" fmla="*/ 163949 h 178304"/>
                <a:gd name="connsiteX14" fmla="*/ 8459 w 112930"/>
                <a:gd name="connsiteY14" fmla="*/ 178304 h 1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930" h="178304">
                  <a:moveTo>
                    <a:pt x="8459" y="178304"/>
                  </a:moveTo>
                  <a:cubicBezTo>
                    <a:pt x="2414" y="172638"/>
                    <a:pt x="4681" y="165083"/>
                    <a:pt x="4303" y="158283"/>
                  </a:cubicBezTo>
                  <a:cubicBezTo>
                    <a:pt x="3548" y="126551"/>
                    <a:pt x="8459" y="94819"/>
                    <a:pt x="526" y="63464"/>
                  </a:cubicBezTo>
                  <a:cubicBezTo>
                    <a:pt x="-2119" y="52887"/>
                    <a:pt x="6192" y="41932"/>
                    <a:pt x="3925" y="30599"/>
                  </a:cubicBezTo>
                  <a:cubicBezTo>
                    <a:pt x="5436" y="17755"/>
                    <a:pt x="17903" y="12844"/>
                    <a:pt x="23191" y="3022"/>
                  </a:cubicBezTo>
                  <a:cubicBezTo>
                    <a:pt x="24702" y="1889"/>
                    <a:pt x="26591" y="756"/>
                    <a:pt x="28480" y="0"/>
                  </a:cubicBezTo>
                  <a:cubicBezTo>
                    <a:pt x="45857" y="1133"/>
                    <a:pt x="59834" y="10577"/>
                    <a:pt x="73056" y="20021"/>
                  </a:cubicBezTo>
                  <a:cubicBezTo>
                    <a:pt x="84389" y="27954"/>
                    <a:pt x="98366" y="32865"/>
                    <a:pt x="105922" y="45709"/>
                  </a:cubicBezTo>
                  <a:cubicBezTo>
                    <a:pt x="109699" y="51754"/>
                    <a:pt x="111966" y="58553"/>
                    <a:pt x="112721" y="65353"/>
                  </a:cubicBezTo>
                  <a:cubicBezTo>
                    <a:pt x="113477" y="71397"/>
                    <a:pt x="112344" y="77064"/>
                    <a:pt x="106677" y="80086"/>
                  </a:cubicBezTo>
                  <a:cubicBezTo>
                    <a:pt x="100255" y="83486"/>
                    <a:pt x="94966" y="79708"/>
                    <a:pt x="92322" y="75175"/>
                  </a:cubicBezTo>
                  <a:cubicBezTo>
                    <a:pt x="83634" y="58931"/>
                    <a:pt x="71167" y="58553"/>
                    <a:pt x="54924" y="62709"/>
                  </a:cubicBezTo>
                  <a:cubicBezTo>
                    <a:pt x="39435" y="66864"/>
                    <a:pt x="30369" y="57798"/>
                    <a:pt x="27347" y="40798"/>
                  </a:cubicBezTo>
                  <a:cubicBezTo>
                    <a:pt x="31880" y="81975"/>
                    <a:pt x="32635" y="123151"/>
                    <a:pt x="23569" y="163949"/>
                  </a:cubicBezTo>
                  <a:cubicBezTo>
                    <a:pt x="20169" y="169994"/>
                    <a:pt x="14881" y="174905"/>
                    <a:pt x="8459" y="178304"/>
                  </a:cubicBezTo>
                  <a:close/>
                </a:path>
              </a:pathLst>
            </a:custGeom>
            <a:solidFill>
              <a:srgbClr val="E5DCD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B42D376-E7D3-48AD-88A8-57BC975AFAA1}"/>
                </a:ext>
              </a:extLst>
            </p:cNvPr>
            <p:cNvSpPr/>
            <p:nvPr/>
          </p:nvSpPr>
          <p:spPr>
            <a:xfrm>
              <a:off x="8493861" y="3542191"/>
              <a:ext cx="38536" cy="206327"/>
            </a:xfrm>
            <a:custGeom>
              <a:avLst/>
              <a:gdLst>
                <a:gd name="connsiteX0" fmla="*/ 2334 w 38536"/>
                <a:gd name="connsiteY0" fmla="*/ 12844 h 206327"/>
                <a:gd name="connsiteX1" fmla="*/ 15178 w 38536"/>
                <a:gd name="connsiteY1" fmla="*/ 0 h 206327"/>
                <a:gd name="connsiteX2" fmla="*/ 24999 w 38536"/>
                <a:gd name="connsiteY2" fmla="*/ 13222 h 206327"/>
                <a:gd name="connsiteX3" fmla="*/ 33688 w 38536"/>
                <a:gd name="connsiteY3" fmla="*/ 94441 h 206327"/>
                <a:gd name="connsiteX4" fmla="*/ 36710 w 38536"/>
                <a:gd name="connsiteY4" fmla="*/ 131462 h 206327"/>
                <a:gd name="connsiteX5" fmla="*/ 32555 w 38536"/>
                <a:gd name="connsiteY5" fmla="*/ 142417 h 206327"/>
                <a:gd name="connsiteX6" fmla="*/ 34066 w 38536"/>
                <a:gd name="connsiteY6" fmla="*/ 193415 h 206327"/>
                <a:gd name="connsiteX7" fmla="*/ 28399 w 38536"/>
                <a:gd name="connsiteY7" fmla="*/ 206259 h 206327"/>
                <a:gd name="connsiteX8" fmla="*/ 17066 w 38536"/>
                <a:gd name="connsiteY8" fmla="*/ 196437 h 206327"/>
                <a:gd name="connsiteX9" fmla="*/ 3089 w 38536"/>
                <a:gd name="connsiteY9" fmla="*/ 182460 h 206327"/>
                <a:gd name="connsiteX10" fmla="*/ 10267 w 38536"/>
                <a:gd name="connsiteY10" fmla="*/ 99730 h 206327"/>
                <a:gd name="connsiteX11" fmla="*/ 9889 w 38536"/>
                <a:gd name="connsiteY11" fmla="*/ 89530 h 206327"/>
                <a:gd name="connsiteX12" fmla="*/ 2334 w 38536"/>
                <a:gd name="connsiteY12" fmla="*/ 12844 h 20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536" h="206327">
                  <a:moveTo>
                    <a:pt x="2334" y="12844"/>
                  </a:moveTo>
                  <a:cubicBezTo>
                    <a:pt x="3089" y="4911"/>
                    <a:pt x="6867" y="0"/>
                    <a:pt x="15178" y="0"/>
                  </a:cubicBezTo>
                  <a:cubicBezTo>
                    <a:pt x="20844" y="2644"/>
                    <a:pt x="24244" y="7555"/>
                    <a:pt x="24999" y="13222"/>
                  </a:cubicBezTo>
                  <a:cubicBezTo>
                    <a:pt x="27644" y="40421"/>
                    <a:pt x="40865" y="66486"/>
                    <a:pt x="33688" y="94441"/>
                  </a:cubicBezTo>
                  <a:cubicBezTo>
                    <a:pt x="30288" y="107285"/>
                    <a:pt x="43132" y="118618"/>
                    <a:pt x="36710" y="131462"/>
                  </a:cubicBezTo>
                  <a:cubicBezTo>
                    <a:pt x="32555" y="134106"/>
                    <a:pt x="31044" y="139017"/>
                    <a:pt x="32555" y="142417"/>
                  </a:cubicBezTo>
                  <a:cubicBezTo>
                    <a:pt x="42377" y="159416"/>
                    <a:pt x="33310" y="176416"/>
                    <a:pt x="34066" y="193415"/>
                  </a:cubicBezTo>
                  <a:cubicBezTo>
                    <a:pt x="34443" y="199459"/>
                    <a:pt x="35955" y="205126"/>
                    <a:pt x="28399" y="206259"/>
                  </a:cubicBezTo>
                  <a:cubicBezTo>
                    <a:pt x="22355" y="207014"/>
                    <a:pt x="16311" y="201348"/>
                    <a:pt x="17066" y="196437"/>
                  </a:cubicBezTo>
                  <a:cubicBezTo>
                    <a:pt x="18577" y="184349"/>
                    <a:pt x="8000" y="186615"/>
                    <a:pt x="3089" y="182460"/>
                  </a:cubicBezTo>
                  <a:cubicBezTo>
                    <a:pt x="4978" y="154883"/>
                    <a:pt x="-3711" y="126551"/>
                    <a:pt x="10267" y="99730"/>
                  </a:cubicBezTo>
                  <a:cubicBezTo>
                    <a:pt x="11778" y="97085"/>
                    <a:pt x="11400" y="92174"/>
                    <a:pt x="9889" y="89530"/>
                  </a:cubicBezTo>
                  <a:cubicBezTo>
                    <a:pt x="-6733" y="64975"/>
                    <a:pt x="2711" y="38532"/>
                    <a:pt x="2334" y="12844"/>
                  </a:cubicBezTo>
                  <a:close/>
                </a:path>
              </a:pathLst>
            </a:custGeom>
            <a:solidFill>
              <a:srgbClr val="D6CC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2FAC0E6-B979-44BA-BF5F-E8B7F2DAE9D0}"/>
                </a:ext>
              </a:extLst>
            </p:cNvPr>
            <p:cNvSpPr/>
            <p:nvPr/>
          </p:nvSpPr>
          <p:spPr>
            <a:xfrm>
              <a:off x="9755737" y="6197725"/>
              <a:ext cx="176434" cy="59074"/>
            </a:xfrm>
            <a:custGeom>
              <a:avLst/>
              <a:gdLst>
                <a:gd name="connsiteX0" fmla="*/ 175204 w 176434"/>
                <a:gd name="connsiteY0" fmla="*/ 32631 h 59074"/>
                <a:gd name="connsiteX1" fmla="*/ 131383 w 176434"/>
                <a:gd name="connsiteY1" fmla="*/ 46986 h 59074"/>
                <a:gd name="connsiteX2" fmla="*/ 120428 w 176434"/>
                <a:gd name="connsiteY2" fmla="*/ 54542 h 59074"/>
                <a:gd name="connsiteX3" fmla="*/ 10499 w 176434"/>
                <a:gd name="connsiteY3" fmla="*/ 59075 h 59074"/>
                <a:gd name="connsiteX4" fmla="*/ 5966 w 176434"/>
                <a:gd name="connsiteY4" fmla="*/ 57564 h 59074"/>
                <a:gd name="connsiteX5" fmla="*/ 3321 w 176434"/>
                <a:gd name="connsiteY5" fmla="*/ 45853 h 59074"/>
                <a:gd name="connsiteX6" fmla="*/ 49031 w 176434"/>
                <a:gd name="connsiteY6" fmla="*/ 31498 h 59074"/>
                <a:gd name="connsiteX7" fmla="*/ 98518 w 176434"/>
                <a:gd name="connsiteY7" fmla="*/ 6188 h 59074"/>
                <a:gd name="connsiteX8" fmla="*/ 126472 w 176434"/>
                <a:gd name="connsiteY8" fmla="*/ 7321 h 59074"/>
                <a:gd name="connsiteX9" fmla="*/ 151782 w 176434"/>
                <a:gd name="connsiteY9" fmla="*/ 6188 h 59074"/>
                <a:gd name="connsiteX10" fmla="*/ 174070 w 176434"/>
                <a:gd name="connsiteY10" fmla="*/ 14876 h 59074"/>
                <a:gd name="connsiteX11" fmla="*/ 175204 w 176434"/>
                <a:gd name="connsiteY11" fmla="*/ 32631 h 5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34" h="59074">
                  <a:moveTo>
                    <a:pt x="175204" y="32631"/>
                  </a:moveTo>
                  <a:cubicBezTo>
                    <a:pt x="163115" y="45475"/>
                    <a:pt x="148760" y="51142"/>
                    <a:pt x="131383" y="46986"/>
                  </a:cubicBezTo>
                  <a:cubicBezTo>
                    <a:pt x="125339" y="45475"/>
                    <a:pt x="122317" y="49631"/>
                    <a:pt x="120428" y="54542"/>
                  </a:cubicBezTo>
                  <a:cubicBezTo>
                    <a:pt x="84163" y="60586"/>
                    <a:pt x="47142" y="55675"/>
                    <a:pt x="10499" y="59075"/>
                  </a:cubicBezTo>
                  <a:cubicBezTo>
                    <a:pt x="8988" y="58697"/>
                    <a:pt x="7477" y="57941"/>
                    <a:pt x="5966" y="57564"/>
                  </a:cubicBezTo>
                  <a:cubicBezTo>
                    <a:pt x="-834" y="54542"/>
                    <a:pt x="-1967" y="45098"/>
                    <a:pt x="3321" y="45853"/>
                  </a:cubicBezTo>
                  <a:cubicBezTo>
                    <a:pt x="21454" y="47364"/>
                    <a:pt x="28254" y="17143"/>
                    <a:pt x="49031" y="31498"/>
                  </a:cubicBezTo>
                  <a:cubicBezTo>
                    <a:pt x="61497" y="15632"/>
                    <a:pt x="88696" y="30743"/>
                    <a:pt x="98518" y="6188"/>
                  </a:cubicBezTo>
                  <a:cubicBezTo>
                    <a:pt x="103429" y="-5523"/>
                    <a:pt x="117406" y="2033"/>
                    <a:pt x="126472" y="7321"/>
                  </a:cubicBezTo>
                  <a:cubicBezTo>
                    <a:pt x="135539" y="12610"/>
                    <a:pt x="141960" y="15254"/>
                    <a:pt x="151782" y="6188"/>
                  </a:cubicBezTo>
                  <a:cubicBezTo>
                    <a:pt x="162360" y="-3634"/>
                    <a:pt x="171804" y="521"/>
                    <a:pt x="174070" y="14876"/>
                  </a:cubicBezTo>
                  <a:cubicBezTo>
                    <a:pt x="174826" y="20165"/>
                    <a:pt x="178226" y="26209"/>
                    <a:pt x="175204" y="32631"/>
                  </a:cubicBezTo>
                  <a:close/>
                </a:path>
              </a:pathLst>
            </a:custGeom>
            <a:solidFill>
              <a:srgbClr val="9C5F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9F7F87E-4644-4C4A-8ACD-B567A9475317}"/>
                </a:ext>
              </a:extLst>
            </p:cNvPr>
            <p:cNvSpPr/>
            <p:nvPr/>
          </p:nvSpPr>
          <p:spPr>
            <a:xfrm>
              <a:off x="9653844" y="2686390"/>
              <a:ext cx="249352" cy="46300"/>
            </a:xfrm>
            <a:custGeom>
              <a:avLst/>
              <a:gdLst>
                <a:gd name="connsiteX0" fmla="*/ 2085 w 249352"/>
                <a:gd name="connsiteY0" fmla="*/ 8855 h 46300"/>
                <a:gd name="connsiteX1" fmla="*/ 22862 w 249352"/>
                <a:gd name="connsiteY1" fmla="*/ 922 h 46300"/>
                <a:gd name="connsiteX2" fmla="*/ 247631 w 249352"/>
                <a:gd name="connsiteY2" fmla="*/ 9233 h 46300"/>
                <a:gd name="connsiteX3" fmla="*/ 243476 w 249352"/>
                <a:gd name="connsiteY3" fmla="*/ 30388 h 46300"/>
                <a:gd name="connsiteX4" fmla="*/ 141857 w 249352"/>
                <a:gd name="connsiteY4" fmla="*/ 19810 h 46300"/>
                <a:gd name="connsiteX5" fmla="*/ 48927 w 249352"/>
                <a:gd name="connsiteY5" fmla="*/ 13766 h 46300"/>
                <a:gd name="connsiteX6" fmla="*/ 31928 w 249352"/>
                <a:gd name="connsiteY6" fmla="*/ 13766 h 46300"/>
                <a:gd name="connsiteX7" fmla="*/ 22106 w 249352"/>
                <a:gd name="connsiteY7" fmla="*/ 25099 h 46300"/>
                <a:gd name="connsiteX8" fmla="*/ 33061 w 249352"/>
                <a:gd name="connsiteY8" fmla="*/ 30388 h 46300"/>
                <a:gd name="connsiteX9" fmla="*/ 116169 w 249352"/>
                <a:gd name="connsiteY9" fmla="*/ 39076 h 46300"/>
                <a:gd name="connsiteX10" fmla="*/ 108236 w 249352"/>
                <a:gd name="connsiteY10" fmla="*/ 46254 h 46300"/>
                <a:gd name="connsiteX11" fmla="*/ 17195 w 249352"/>
                <a:gd name="connsiteY11" fmla="*/ 45121 h 46300"/>
                <a:gd name="connsiteX12" fmla="*/ 11529 w 249352"/>
                <a:gd name="connsiteY12" fmla="*/ 42476 h 46300"/>
                <a:gd name="connsiteX13" fmla="*/ 2085 w 249352"/>
                <a:gd name="connsiteY13" fmla="*/ 8855 h 4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352" h="46300">
                  <a:moveTo>
                    <a:pt x="2085" y="8855"/>
                  </a:moveTo>
                  <a:cubicBezTo>
                    <a:pt x="5107" y="-3989"/>
                    <a:pt x="15306" y="922"/>
                    <a:pt x="22862" y="922"/>
                  </a:cubicBezTo>
                  <a:cubicBezTo>
                    <a:pt x="98037" y="-967"/>
                    <a:pt x="172834" y="3189"/>
                    <a:pt x="247631" y="9233"/>
                  </a:cubicBezTo>
                  <a:cubicBezTo>
                    <a:pt x="251786" y="17544"/>
                    <a:pt x="247631" y="23966"/>
                    <a:pt x="243476" y="30388"/>
                  </a:cubicBezTo>
                  <a:cubicBezTo>
                    <a:pt x="209855" y="26232"/>
                    <a:pt x="176234" y="19433"/>
                    <a:pt x="141857" y="19810"/>
                  </a:cubicBezTo>
                  <a:cubicBezTo>
                    <a:pt x="110881" y="20188"/>
                    <a:pt x="79904" y="15655"/>
                    <a:pt x="48927" y="13766"/>
                  </a:cubicBezTo>
                  <a:cubicBezTo>
                    <a:pt x="43261" y="13388"/>
                    <a:pt x="37594" y="13766"/>
                    <a:pt x="31928" y="13766"/>
                  </a:cubicBezTo>
                  <a:cubicBezTo>
                    <a:pt x="24373" y="13766"/>
                    <a:pt x="22484" y="19433"/>
                    <a:pt x="22106" y="25099"/>
                  </a:cubicBezTo>
                  <a:cubicBezTo>
                    <a:pt x="21728" y="33410"/>
                    <a:pt x="28906" y="30388"/>
                    <a:pt x="33061" y="30388"/>
                  </a:cubicBezTo>
                  <a:cubicBezTo>
                    <a:pt x="61016" y="30388"/>
                    <a:pt x="88970" y="30388"/>
                    <a:pt x="116169" y="39076"/>
                  </a:cubicBezTo>
                  <a:cubicBezTo>
                    <a:pt x="116547" y="44743"/>
                    <a:pt x="112392" y="46632"/>
                    <a:pt x="108236" y="46254"/>
                  </a:cubicBezTo>
                  <a:cubicBezTo>
                    <a:pt x="78015" y="42854"/>
                    <a:pt x="47416" y="40965"/>
                    <a:pt x="17195" y="45121"/>
                  </a:cubicBezTo>
                  <a:cubicBezTo>
                    <a:pt x="15306" y="45498"/>
                    <a:pt x="13418" y="43609"/>
                    <a:pt x="11529" y="42476"/>
                  </a:cubicBezTo>
                  <a:cubicBezTo>
                    <a:pt x="3218" y="32654"/>
                    <a:pt x="-3582" y="22832"/>
                    <a:pt x="2085" y="8855"/>
                  </a:cubicBezTo>
                  <a:close/>
                </a:path>
              </a:pathLst>
            </a:custGeom>
            <a:solidFill>
              <a:srgbClr val="EDE2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BCEB873-DE02-428B-9EE7-F09AC2BA142F}"/>
                </a:ext>
              </a:extLst>
            </p:cNvPr>
            <p:cNvSpPr/>
            <p:nvPr/>
          </p:nvSpPr>
          <p:spPr>
            <a:xfrm>
              <a:off x="11021166" y="3461510"/>
              <a:ext cx="31354" cy="276362"/>
            </a:xfrm>
            <a:custGeom>
              <a:avLst/>
              <a:gdLst>
                <a:gd name="connsiteX0" fmla="*/ 31354 w 31354"/>
                <a:gd name="connsiteY0" fmla="*/ 211765 h 276362"/>
                <a:gd name="connsiteX1" fmla="*/ 10200 w 31354"/>
                <a:gd name="connsiteY1" fmla="*/ 275229 h 276362"/>
                <a:gd name="connsiteX2" fmla="*/ 6800 w 31354"/>
                <a:gd name="connsiteY2" fmla="*/ 276362 h 276362"/>
                <a:gd name="connsiteX3" fmla="*/ 2267 w 31354"/>
                <a:gd name="connsiteY3" fmla="*/ 271074 h 276362"/>
                <a:gd name="connsiteX4" fmla="*/ 0 w 31354"/>
                <a:gd name="connsiteY4" fmla="*/ 235186 h 276362"/>
                <a:gd name="connsiteX5" fmla="*/ 10200 w 31354"/>
                <a:gd name="connsiteY5" fmla="*/ 6639 h 276362"/>
                <a:gd name="connsiteX6" fmla="*/ 13222 w 31354"/>
                <a:gd name="connsiteY6" fmla="*/ 1350 h 276362"/>
                <a:gd name="connsiteX7" fmla="*/ 30977 w 31354"/>
                <a:gd name="connsiteY7" fmla="*/ 4372 h 276362"/>
                <a:gd name="connsiteX8" fmla="*/ 30977 w 31354"/>
                <a:gd name="connsiteY8" fmla="*/ 21750 h 276362"/>
                <a:gd name="connsiteX9" fmla="*/ 30977 w 31354"/>
                <a:gd name="connsiteY9" fmla="*/ 67837 h 276362"/>
                <a:gd name="connsiteX10" fmla="*/ 31354 w 31354"/>
                <a:gd name="connsiteY10" fmla="*/ 211765 h 2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354" h="276362">
                  <a:moveTo>
                    <a:pt x="31354" y="211765"/>
                  </a:moveTo>
                  <a:cubicBezTo>
                    <a:pt x="12088" y="228764"/>
                    <a:pt x="10955" y="251808"/>
                    <a:pt x="10200" y="275229"/>
                  </a:cubicBezTo>
                  <a:cubicBezTo>
                    <a:pt x="9067" y="275607"/>
                    <a:pt x="7933" y="275984"/>
                    <a:pt x="6800" y="276362"/>
                  </a:cubicBezTo>
                  <a:cubicBezTo>
                    <a:pt x="4533" y="275229"/>
                    <a:pt x="3022" y="273340"/>
                    <a:pt x="2267" y="271074"/>
                  </a:cubicBezTo>
                  <a:cubicBezTo>
                    <a:pt x="-1133" y="259363"/>
                    <a:pt x="1134" y="247274"/>
                    <a:pt x="0" y="235186"/>
                  </a:cubicBezTo>
                  <a:cubicBezTo>
                    <a:pt x="9067" y="159256"/>
                    <a:pt x="378" y="82192"/>
                    <a:pt x="10200" y="6639"/>
                  </a:cubicBezTo>
                  <a:cubicBezTo>
                    <a:pt x="10955" y="4750"/>
                    <a:pt x="11711" y="2861"/>
                    <a:pt x="13222" y="1350"/>
                  </a:cubicBezTo>
                  <a:cubicBezTo>
                    <a:pt x="20022" y="-2050"/>
                    <a:pt x="25310" y="1728"/>
                    <a:pt x="30977" y="4372"/>
                  </a:cubicBezTo>
                  <a:cubicBezTo>
                    <a:pt x="30977" y="10039"/>
                    <a:pt x="30977" y="15705"/>
                    <a:pt x="30977" y="21750"/>
                  </a:cubicBezTo>
                  <a:cubicBezTo>
                    <a:pt x="16244" y="37238"/>
                    <a:pt x="26444" y="52726"/>
                    <a:pt x="30977" y="67837"/>
                  </a:cubicBezTo>
                  <a:cubicBezTo>
                    <a:pt x="30977" y="115813"/>
                    <a:pt x="31354" y="163789"/>
                    <a:pt x="31354" y="211765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FA49C91-6DCC-4C32-BC9E-7236CA1C9B1F}"/>
                </a:ext>
              </a:extLst>
            </p:cNvPr>
            <p:cNvSpPr/>
            <p:nvPr/>
          </p:nvSpPr>
          <p:spPr>
            <a:xfrm>
              <a:off x="11314311" y="5612335"/>
              <a:ext cx="38909" cy="228547"/>
            </a:xfrm>
            <a:custGeom>
              <a:avLst/>
              <a:gdLst>
                <a:gd name="connsiteX0" fmla="*/ 12466 w 38909"/>
                <a:gd name="connsiteY0" fmla="*/ 3778 h 228547"/>
                <a:gd name="connsiteX1" fmla="*/ 38910 w 38909"/>
                <a:gd name="connsiteY1" fmla="*/ 0 h 228547"/>
                <a:gd name="connsiteX2" fmla="*/ 36265 w 38909"/>
                <a:gd name="connsiteY2" fmla="*/ 19266 h 228547"/>
                <a:gd name="connsiteX3" fmla="*/ 33999 w 38909"/>
                <a:gd name="connsiteY3" fmla="*/ 69131 h 228547"/>
                <a:gd name="connsiteX4" fmla="*/ 16999 w 38909"/>
                <a:gd name="connsiteY4" fmla="*/ 204748 h 228547"/>
                <a:gd name="connsiteX5" fmla="*/ 8311 w 38909"/>
                <a:gd name="connsiteY5" fmla="*/ 228547 h 228547"/>
                <a:gd name="connsiteX6" fmla="*/ 3778 w 38909"/>
                <a:gd name="connsiteY6" fmla="*/ 219858 h 228547"/>
                <a:gd name="connsiteX7" fmla="*/ 1133 w 38909"/>
                <a:gd name="connsiteY7" fmla="*/ 168483 h 228547"/>
                <a:gd name="connsiteX8" fmla="*/ 5667 w 38909"/>
                <a:gd name="connsiteY8" fmla="*/ 82352 h 228547"/>
                <a:gd name="connsiteX9" fmla="*/ 5667 w 38909"/>
                <a:gd name="connsiteY9" fmla="*/ 74797 h 228547"/>
                <a:gd name="connsiteX10" fmla="*/ 1511 w 38909"/>
                <a:gd name="connsiteY10" fmla="*/ 44954 h 228547"/>
                <a:gd name="connsiteX11" fmla="*/ 0 w 38909"/>
                <a:gd name="connsiteY11" fmla="*/ 20021 h 228547"/>
                <a:gd name="connsiteX12" fmla="*/ 12466 w 38909"/>
                <a:gd name="connsiteY12" fmla="*/ 3778 h 22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09" h="228547">
                  <a:moveTo>
                    <a:pt x="12466" y="3778"/>
                  </a:moveTo>
                  <a:cubicBezTo>
                    <a:pt x="21155" y="2644"/>
                    <a:pt x="30221" y="1133"/>
                    <a:pt x="38910" y="0"/>
                  </a:cubicBezTo>
                  <a:cubicBezTo>
                    <a:pt x="37399" y="6044"/>
                    <a:pt x="33999" y="10200"/>
                    <a:pt x="36265" y="19266"/>
                  </a:cubicBezTo>
                  <a:cubicBezTo>
                    <a:pt x="40421" y="34377"/>
                    <a:pt x="35887" y="52509"/>
                    <a:pt x="33999" y="69131"/>
                  </a:cubicBezTo>
                  <a:cubicBezTo>
                    <a:pt x="29466" y="114462"/>
                    <a:pt x="29843" y="160550"/>
                    <a:pt x="16999" y="204748"/>
                  </a:cubicBezTo>
                  <a:cubicBezTo>
                    <a:pt x="14733" y="212681"/>
                    <a:pt x="11333" y="220614"/>
                    <a:pt x="8311" y="228547"/>
                  </a:cubicBezTo>
                  <a:cubicBezTo>
                    <a:pt x="4533" y="226658"/>
                    <a:pt x="4533" y="223258"/>
                    <a:pt x="3778" y="219858"/>
                  </a:cubicBezTo>
                  <a:cubicBezTo>
                    <a:pt x="-1889" y="202859"/>
                    <a:pt x="5289" y="185482"/>
                    <a:pt x="1133" y="168483"/>
                  </a:cubicBezTo>
                  <a:cubicBezTo>
                    <a:pt x="6422" y="140150"/>
                    <a:pt x="16999" y="111818"/>
                    <a:pt x="5667" y="82352"/>
                  </a:cubicBezTo>
                  <a:cubicBezTo>
                    <a:pt x="4533" y="79708"/>
                    <a:pt x="3400" y="77064"/>
                    <a:pt x="5667" y="74797"/>
                  </a:cubicBezTo>
                  <a:cubicBezTo>
                    <a:pt x="16999" y="63087"/>
                    <a:pt x="5289" y="54776"/>
                    <a:pt x="1511" y="44954"/>
                  </a:cubicBezTo>
                  <a:cubicBezTo>
                    <a:pt x="378" y="36643"/>
                    <a:pt x="0" y="28332"/>
                    <a:pt x="0" y="20021"/>
                  </a:cubicBezTo>
                  <a:cubicBezTo>
                    <a:pt x="378" y="12088"/>
                    <a:pt x="1889" y="4533"/>
                    <a:pt x="12466" y="3778"/>
                  </a:cubicBezTo>
                  <a:close/>
                </a:path>
              </a:pathLst>
            </a:custGeom>
            <a:solidFill>
              <a:srgbClr val="834C3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342262B-331B-4772-9033-0685DFB44033}"/>
                </a:ext>
              </a:extLst>
            </p:cNvPr>
            <p:cNvSpPr/>
            <p:nvPr/>
          </p:nvSpPr>
          <p:spPr>
            <a:xfrm>
              <a:off x="8418753" y="4960316"/>
              <a:ext cx="124131" cy="178769"/>
            </a:xfrm>
            <a:custGeom>
              <a:avLst/>
              <a:gdLst>
                <a:gd name="connsiteX0" fmla="*/ 107285 w 124131"/>
                <a:gd name="connsiteY0" fmla="*/ 0 h 178769"/>
                <a:gd name="connsiteX1" fmla="*/ 111062 w 124131"/>
                <a:gd name="connsiteY1" fmla="*/ 4533 h 178769"/>
                <a:gd name="connsiteX2" fmla="*/ 120884 w 124131"/>
                <a:gd name="connsiteY2" fmla="*/ 53265 h 178769"/>
                <a:gd name="connsiteX3" fmla="*/ 123906 w 124131"/>
                <a:gd name="connsiteY3" fmla="*/ 120884 h 178769"/>
                <a:gd name="connsiteX4" fmla="*/ 100485 w 124131"/>
                <a:gd name="connsiteY4" fmla="*/ 157905 h 178769"/>
                <a:gd name="connsiteX5" fmla="*/ 66864 w 124131"/>
                <a:gd name="connsiteY5" fmla="*/ 165460 h 178769"/>
                <a:gd name="connsiteX6" fmla="*/ 35510 w 124131"/>
                <a:gd name="connsiteY6" fmla="*/ 178682 h 178769"/>
                <a:gd name="connsiteX7" fmla="*/ 0 w 124131"/>
                <a:gd name="connsiteY7" fmla="*/ 170371 h 178769"/>
                <a:gd name="connsiteX8" fmla="*/ 32865 w 124131"/>
                <a:gd name="connsiteY8" fmla="*/ 140150 h 178769"/>
                <a:gd name="connsiteX9" fmla="*/ 89152 w 124131"/>
                <a:gd name="connsiteY9" fmla="*/ 114462 h 178769"/>
                <a:gd name="connsiteX10" fmla="*/ 107663 w 124131"/>
                <a:gd name="connsiteY10" fmla="*/ 101618 h 178769"/>
                <a:gd name="connsiteX11" fmla="*/ 104263 w 124131"/>
                <a:gd name="connsiteY11" fmla="*/ 16999 h 178769"/>
                <a:gd name="connsiteX12" fmla="*/ 107285 w 124131"/>
                <a:gd name="connsiteY12" fmla="*/ 0 h 1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31" h="178769">
                  <a:moveTo>
                    <a:pt x="107285" y="0"/>
                  </a:moveTo>
                  <a:cubicBezTo>
                    <a:pt x="108418" y="1511"/>
                    <a:pt x="109929" y="3022"/>
                    <a:pt x="111062" y="4533"/>
                  </a:cubicBezTo>
                  <a:cubicBezTo>
                    <a:pt x="121262" y="19266"/>
                    <a:pt x="120129" y="37021"/>
                    <a:pt x="120884" y="53265"/>
                  </a:cubicBezTo>
                  <a:cubicBezTo>
                    <a:pt x="122018" y="75931"/>
                    <a:pt x="121640" y="98219"/>
                    <a:pt x="123906" y="120884"/>
                  </a:cubicBezTo>
                  <a:cubicBezTo>
                    <a:pt x="125795" y="140906"/>
                    <a:pt x="115596" y="155639"/>
                    <a:pt x="100485" y="157905"/>
                  </a:cubicBezTo>
                  <a:cubicBezTo>
                    <a:pt x="87263" y="151861"/>
                    <a:pt x="76308" y="154127"/>
                    <a:pt x="66864" y="165460"/>
                  </a:cubicBezTo>
                  <a:cubicBezTo>
                    <a:pt x="58553" y="175282"/>
                    <a:pt x="47976" y="179438"/>
                    <a:pt x="35510" y="178682"/>
                  </a:cubicBezTo>
                  <a:cubicBezTo>
                    <a:pt x="23799" y="174527"/>
                    <a:pt x="9444" y="182838"/>
                    <a:pt x="0" y="170371"/>
                  </a:cubicBezTo>
                  <a:cubicBezTo>
                    <a:pt x="4155" y="152994"/>
                    <a:pt x="21155" y="149217"/>
                    <a:pt x="32865" y="140150"/>
                  </a:cubicBezTo>
                  <a:cubicBezTo>
                    <a:pt x="49487" y="126929"/>
                    <a:pt x="70264" y="123151"/>
                    <a:pt x="89152" y="114462"/>
                  </a:cubicBezTo>
                  <a:cubicBezTo>
                    <a:pt x="96330" y="111062"/>
                    <a:pt x="102752" y="107663"/>
                    <a:pt x="107663" y="101618"/>
                  </a:cubicBezTo>
                  <a:cubicBezTo>
                    <a:pt x="108040" y="73286"/>
                    <a:pt x="108040" y="45332"/>
                    <a:pt x="104263" y="16999"/>
                  </a:cubicBezTo>
                  <a:cubicBezTo>
                    <a:pt x="103129" y="11333"/>
                    <a:pt x="101241" y="4911"/>
                    <a:pt x="107285" y="0"/>
                  </a:cubicBezTo>
                  <a:close/>
                </a:path>
              </a:pathLst>
            </a:custGeom>
            <a:solidFill>
              <a:srgbClr val="F6EEE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5811991-D11A-4BB7-BD8E-34CF0B56315E}"/>
                </a:ext>
              </a:extLst>
            </p:cNvPr>
            <p:cNvSpPr/>
            <p:nvPr/>
          </p:nvSpPr>
          <p:spPr>
            <a:xfrm>
              <a:off x="8492359" y="3118718"/>
              <a:ext cx="60487" cy="263933"/>
            </a:xfrm>
            <a:custGeom>
              <a:avLst/>
              <a:gdLst>
                <a:gd name="connsiteX0" fmla="*/ 435 w 60487"/>
                <a:gd name="connsiteY0" fmla="*/ 259146 h 263933"/>
                <a:gd name="connsiteX1" fmla="*/ 8746 w 60487"/>
                <a:gd name="connsiteY1" fmla="*/ 77819 h 263933"/>
                <a:gd name="connsiteX2" fmla="*/ 20834 w 60487"/>
                <a:gd name="connsiteY2" fmla="*/ 0 h 263933"/>
                <a:gd name="connsiteX3" fmla="*/ 25745 w 60487"/>
                <a:gd name="connsiteY3" fmla="*/ 8689 h 263933"/>
                <a:gd name="connsiteX4" fmla="*/ 26123 w 60487"/>
                <a:gd name="connsiteY4" fmla="*/ 29843 h 263933"/>
                <a:gd name="connsiteX5" fmla="*/ 45389 w 60487"/>
                <a:gd name="connsiteY5" fmla="*/ 54776 h 263933"/>
                <a:gd name="connsiteX6" fmla="*/ 60122 w 60487"/>
                <a:gd name="connsiteY6" fmla="*/ 70642 h 263933"/>
                <a:gd name="connsiteX7" fmla="*/ 52944 w 60487"/>
                <a:gd name="connsiteY7" fmla="*/ 73664 h 263933"/>
                <a:gd name="connsiteX8" fmla="*/ 27256 w 60487"/>
                <a:gd name="connsiteY8" fmla="*/ 108418 h 263933"/>
                <a:gd name="connsiteX9" fmla="*/ 25745 w 60487"/>
                <a:gd name="connsiteY9" fmla="*/ 129573 h 263933"/>
                <a:gd name="connsiteX10" fmla="*/ 21968 w 60487"/>
                <a:gd name="connsiteY10" fmla="*/ 143172 h 263933"/>
                <a:gd name="connsiteX11" fmla="*/ 29145 w 60487"/>
                <a:gd name="connsiteY11" fmla="*/ 216459 h 263933"/>
                <a:gd name="connsiteX12" fmla="*/ 21590 w 60487"/>
                <a:gd name="connsiteY12" fmla="*/ 262168 h 263933"/>
                <a:gd name="connsiteX13" fmla="*/ 20834 w 60487"/>
                <a:gd name="connsiteY13" fmla="*/ 262546 h 263933"/>
                <a:gd name="connsiteX14" fmla="*/ 435 w 60487"/>
                <a:gd name="connsiteY14" fmla="*/ 259146 h 26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487" h="263933">
                  <a:moveTo>
                    <a:pt x="435" y="259146"/>
                  </a:moveTo>
                  <a:cubicBezTo>
                    <a:pt x="-1454" y="198704"/>
                    <a:pt x="3080" y="138262"/>
                    <a:pt x="8746" y="77819"/>
                  </a:cubicBezTo>
                  <a:cubicBezTo>
                    <a:pt x="11013" y="51754"/>
                    <a:pt x="11390" y="24932"/>
                    <a:pt x="20834" y="0"/>
                  </a:cubicBezTo>
                  <a:cubicBezTo>
                    <a:pt x="23479" y="2267"/>
                    <a:pt x="24990" y="5289"/>
                    <a:pt x="25745" y="8689"/>
                  </a:cubicBezTo>
                  <a:cubicBezTo>
                    <a:pt x="26879" y="15488"/>
                    <a:pt x="27256" y="22666"/>
                    <a:pt x="26123" y="29843"/>
                  </a:cubicBezTo>
                  <a:cubicBezTo>
                    <a:pt x="23857" y="44954"/>
                    <a:pt x="28012" y="54020"/>
                    <a:pt x="45389" y="54776"/>
                  </a:cubicBezTo>
                  <a:cubicBezTo>
                    <a:pt x="53700" y="55153"/>
                    <a:pt x="62388" y="58931"/>
                    <a:pt x="60122" y="70642"/>
                  </a:cubicBezTo>
                  <a:cubicBezTo>
                    <a:pt x="58233" y="72908"/>
                    <a:pt x="55966" y="74042"/>
                    <a:pt x="52944" y="73664"/>
                  </a:cubicBezTo>
                  <a:cubicBezTo>
                    <a:pt x="27256" y="72531"/>
                    <a:pt x="18190" y="83864"/>
                    <a:pt x="27256" y="108418"/>
                  </a:cubicBezTo>
                  <a:cubicBezTo>
                    <a:pt x="30279" y="116729"/>
                    <a:pt x="31790" y="122773"/>
                    <a:pt x="25745" y="129573"/>
                  </a:cubicBezTo>
                  <a:cubicBezTo>
                    <a:pt x="22346" y="133351"/>
                    <a:pt x="20457" y="138262"/>
                    <a:pt x="21968" y="143172"/>
                  </a:cubicBezTo>
                  <a:cubicBezTo>
                    <a:pt x="28767" y="167349"/>
                    <a:pt x="24612" y="192282"/>
                    <a:pt x="29145" y="216459"/>
                  </a:cubicBezTo>
                  <a:cubicBezTo>
                    <a:pt x="22723" y="231191"/>
                    <a:pt x="34812" y="248946"/>
                    <a:pt x="21590" y="262168"/>
                  </a:cubicBezTo>
                  <a:lnTo>
                    <a:pt x="20834" y="262546"/>
                  </a:lnTo>
                  <a:cubicBezTo>
                    <a:pt x="13279" y="265190"/>
                    <a:pt x="6479" y="264057"/>
                    <a:pt x="435" y="259146"/>
                  </a:cubicBezTo>
                  <a:close/>
                </a:path>
              </a:pathLst>
            </a:custGeom>
            <a:solidFill>
              <a:srgbClr val="E5DCD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49A9222-A3EC-45F4-B375-51CB9BD00E79}"/>
                </a:ext>
              </a:extLst>
            </p:cNvPr>
            <p:cNvSpPr/>
            <p:nvPr/>
          </p:nvSpPr>
          <p:spPr>
            <a:xfrm>
              <a:off x="9659260" y="2722084"/>
              <a:ext cx="364987" cy="32092"/>
            </a:xfrm>
            <a:custGeom>
              <a:avLst/>
              <a:gdLst>
                <a:gd name="connsiteX0" fmla="*/ 4979 w 364987"/>
                <a:gd name="connsiteY0" fmla="*/ 3004 h 32092"/>
                <a:gd name="connsiteX1" fmla="*/ 87331 w 364987"/>
                <a:gd name="connsiteY1" fmla="*/ 3004 h 32092"/>
                <a:gd name="connsiteX2" fmla="*/ 110753 w 364987"/>
                <a:gd name="connsiteY2" fmla="*/ 3382 h 32092"/>
                <a:gd name="connsiteX3" fmla="*/ 151929 w 364987"/>
                <a:gd name="connsiteY3" fmla="*/ 4138 h 32092"/>
                <a:gd name="connsiteX4" fmla="*/ 269036 w 364987"/>
                <a:gd name="connsiteY4" fmla="*/ 15471 h 32092"/>
                <a:gd name="connsiteX5" fmla="*/ 364988 w 364987"/>
                <a:gd name="connsiteY5" fmla="*/ 32092 h 32092"/>
                <a:gd name="connsiteX6" fmla="*/ 279235 w 364987"/>
                <a:gd name="connsiteY6" fmla="*/ 22648 h 32092"/>
                <a:gd name="connsiteX7" fmla="*/ 258836 w 364987"/>
                <a:gd name="connsiteY7" fmla="*/ 24537 h 32092"/>
                <a:gd name="connsiteX8" fmla="*/ 182528 w 364987"/>
                <a:gd name="connsiteY8" fmla="*/ 24537 h 32092"/>
                <a:gd name="connsiteX9" fmla="*/ 117175 w 364987"/>
                <a:gd name="connsiteY9" fmla="*/ 22270 h 32092"/>
                <a:gd name="connsiteX10" fmla="*/ 51444 w 364987"/>
                <a:gd name="connsiteY10" fmla="*/ 21893 h 32092"/>
                <a:gd name="connsiteX11" fmla="*/ 17445 w 364987"/>
                <a:gd name="connsiteY11" fmla="*/ 20004 h 32092"/>
                <a:gd name="connsiteX12" fmla="*/ 68 w 364987"/>
                <a:gd name="connsiteY12" fmla="*/ 9049 h 32092"/>
                <a:gd name="connsiteX13" fmla="*/ 4979 w 364987"/>
                <a:gd name="connsiteY13" fmla="*/ 3004 h 3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987" h="32092">
                  <a:moveTo>
                    <a:pt x="4979" y="3004"/>
                  </a:moveTo>
                  <a:cubicBezTo>
                    <a:pt x="32556" y="1871"/>
                    <a:pt x="59755" y="360"/>
                    <a:pt x="87331" y="3004"/>
                  </a:cubicBezTo>
                  <a:cubicBezTo>
                    <a:pt x="94887" y="3760"/>
                    <a:pt x="102820" y="11693"/>
                    <a:pt x="110753" y="3382"/>
                  </a:cubicBezTo>
                  <a:cubicBezTo>
                    <a:pt x="124730" y="-3040"/>
                    <a:pt x="138707" y="1116"/>
                    <a:pt x="151929" y="4138"/>
                  </a:cubicBezTo>
                  <a:cubicBezTo>
                    <a:pt x="190461" y="13582"/>
                    <a:pt x="230126" y="10182"/>
                    <a:pt x="269036" y="15471"/>
                  </a:cubicBezTo>
                  <a:cubicBezTo>
                    <a:pt x="301146" y="20004"/>
                    <a:pt x="333633" y="23026"/>
                    <a:pt x="364988" y="32092"/>
                  </a:cubicBezTo>
                  <a:cubicBezTo>
                    <a:pt x="336656" y="27559"/>
                    <a:pt x="306812" y="33226"/>
                    <a:pt x="279235" y="22648"/>
                  </a:cubicBezTo>
                  <a:cubicBezTo>
                    <a:pt x="271680" y="19626"/>
                    <a:pt x="265636" y="24159"/>
                    <a:pt x="258836" y="24537"/>
                  </a:cubicBezTo>
                  <a:cubicBezTo>
                    <a:pt x="233526" y="24915"/>
                    <a:pt x="207838" y="20759"/>
                    <a:pt x="182528" y="24537"/>
                  </a:cubicBezTo>
                  <a:cubicBezTo>
                    <a:pt x="160618" y="23404"/>
                    <a:pt x="138330" y="23781"/>
                    <a:pt x="117175" y="22270"/>
                  </a:cubicBezTo>
                  <a:cubicBezTo>
                    <a:pt x="95264" y="20759"/>
                    <a:pt x="73732" y="28315"/>
                    <a:pt x="51444" y="21893"/>
                  </a:cubicBezTo>
                  <a:cubicBezTo>
                    <a:pt x="42000" y="19248"/>
                    <a:pt x="28778" y="24915"/>
                    <a:pt x="17445" y="20004"/>
                  </a:cubicBezTo>
                  <a:cubicBezTo>
                    <a:pt x="11023" y="16982"/>
                    <a:pt x="3846" y="15848"/>
                    <a:pt x="68" y="9049"/>
                  </a:cubicBezTo>
                  <a:cubicBezTo>
                    <a:pt x="-310" y="4515"/>
                    <a:pt x="824" y="2249"/>
                    <a:pt x="4979" y="3004"/>
                  </a:cubicBezTo>
                  <a:close/>
                </a:path>
              </a:pathLst>
            </a:custGeom>
            <a:solidFill>
              <a:srgbClr val="DBBC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412D214-D0F8-459B-8C76-D411CEE34EFE}"/>
                </a:ext>
              </a:extLst>
            </p:cNvPr>
            <p:cNvSpPr/>
            <p:nvPr/>
          </p:nvSpPr>
          <p:spPr>
            <a:xfrm>
              <a:off x="11032920" y="3161783"/>
              <a:ext cx="39346" cy="305949"/>
            </a:xfrm>
            <a:custGeom>
              <a:avLst/>
              <a:gdLst>
                <a:gd name="connsiteX0" fmla="*/ 19223 w 39346"/>
                <a:gd name="connsiteY0" fmla="*/ 304100 h 305949"/>
                <a:gd name="connsiteX1" fmla="*/ 7512 w 39346"/>
                <a:gd name="connsiteY1" fmla="*/ 300322 h 305949"/>
                <a:gd name="connsiteX2" fmla="*/ 7512 w 39346"/>
                <a:gd name="connsiteY2" fmla="*/ 243658 h 305949"/>
                <a:gd name="connsiteX3" fmla="*/ 712 w 39346"/>
                <a:gd name="connsiteY3" fmla="*/ 155261 h 305949"/>
                <a:gd name="connsiteX4" fmla="*/ 1846 w 39346"/>
                <a:gd name="connsiteY4" fmla="*/ 142795 h 305949"/>
                <a:gd name="connsiteX5" fmla="*/ 12045 w 39346"/>
                <a:gd name="connsiteY5" fmla="*/ 96330 h 305949"/>
                <a:gd name="connsiteX6" fmla="*/ 22245 w 39346"/>
                <a:gd name="connsiteY6" fmla="*/ 21155 h 305949"/>
                <a:gd name="connsiteX7" fmla="*/ 28667 w 39346"/>
                <a:gd name="connsiteY7" fmla="*/ 3778 h 305949"/>
                <a:gd name="connsiteX8" fmla="*/ 36222 w 39346"/>
                <a:gd name="connsiteY8" fmla="*/ 0 h 305949"/>
                <a:gd name="connsiteX9" fmla="*/ 24889 w 39346"/>
                <a:gd name="connsiteY9" fmla="*/ 173393 h 305949"/>
                <a:gd name="connsiteX10" fmla="*/ 20356 w 39346"/>
                <a:gd name="connsiteY10" fmla="*/ 271990 h 305949"/>
                <a:gd name="connsiteX11" fmla="*/ 19223 w 39346"/>
                <a:gd name="connsiteY11" fmla="*/ 304100 h 30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6" h="305949">
                  <a:moveTo>
                    <a:pt x="19223" y="304100"/>
                  </a:moveTo>
                  <a:cubicBezTo>
                    <a:pt x="15445" y="302589"/>
                    <a:pt x="8268" y="311277"/>
                    <a:pt x="7512" y="300322"/>
                  </a:cubicBezTo>
                  <a:cubicBezTo>
                    <a:pt x="2979" y="281434"/>
                    <a:pt x="4490" y="261790"/>
                    <a:pt x="7512" y="243658"/>
                  </a:cubicBezTo>
                  <a:cubicBezTo>
                    <a:pt x="12045" y="213059"/>
                    <a:pt x="7134" y="184349"/>
                    <a:pt x="712" y="155261"/>
                  </a:cubicBezTo>
                  <a:cubicBezTo>
                    <a:pt x="-43" y="151105"/>
                    <a:pt x="-799" y="146195"/>
                    <a:pt x="1846" y="142795"/>
                  </a:cubicBezTo>
                  <a:cubicBezTo>
                    <a:pt x="12801" y="128817"/>
                    <a:pt x="9779" y="111818"/>
                    <a:pt x="12045" y="96330"/>
                  </a:cubicBezTo>
                  <a:cubicBezTo>
                    <a:pt x="16956" y="71397"/>
                    <a:pt x="16578" y="46087"/>
                    <a:pt x="22245" y="21155"/>
                  </a:cubicBezTo>
                  <a:cubicBezTo>
                    <a:pt x="23756" y="15111"/>
                    <a:pt x="23000" y="8311"/>
                    <a:pt x="28667" y="3778"/>
                  </a:cubicBezTo>
                  <a:cubicBezTo>
                    <a:pt x="31311" y="2644"/>
                    <a:pt x="33578" y="1511"/>
                    <a:pt x="36222" y="0"/>
                  </a:cubicBezTo>
                  <a:cubicBezTo>
                    <a:pt x="43022" y="58553"/>
                    <a:pt x="38489" y="116351"/>
                    <a:pt x="24889" y="173393"/>
                  </a:cubicBezTo>
                  <a:cubicBezTo>
                    <a:pt x="16956" y="206259"/>
                    <a:pt x="21489" y="239124"/>
                    <a:pt x="20356" y="271990"/>
                  </a:cubicBezTo>
                  <a:cubicBezTo>
                    <a:pt x="19600" y="282945"/>
                    <a:pt x="19223" y="293522"/>
                    <a:pt x="19223" y="304100"/>
                  </a:cubicBezTo>
                  <a:close/>
                </a:path>
              </a:pathLst>
            </a:custGeom>
            <a:solidFill>
              <a:srgbClr val="C8AA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1FB7EAD-B19E-4CF6-B61C-16CED5FDCB00}"/>
                </a:ext>
              </a:extLst>
            </p:cNvPr>
            <p:cNvSpPr/>
            <p:nvPr/>
          </p:nvSpPr>
          <p:spPr>
            <a:xfrm>
              <a:off x="8509794" y="4443913"/>
              <a:ext cx="56896" cy="206279"/>
            </a:xfrm>
            <a:custGeom>
              <a:avLst/>
              <a:gdLst>
                <a:gd name="connsiteX0" fmla="*/ 0 w 56896"/>
                <a:gd name="connsiteY0" fmla="*/ 0 h 206279"/>
                <a:gd name="connsiteX1" fmla="*/ 14733 w 56896"/>
                <a:gd name="connsiteY1" fmla="*/ 36643 h 206279"/>
                <a:gd name="connsiteX2" fmla="*/ 18888 w 56896"/>
                <a:gd name="connsiteY2" fmla="*/ 46087 h 206279"/>
                <a:gd name="connsiteX3" fmla="*/ 16622 w 56896"/>
                <a:gd name="connsiteY3" fmla="*/ 61953 h 206279"/>
                <a:gd name="connsiteX4" fmla="*/ 13977 w 56896"/>
                <a:gd name="connsiteY4" fmla="*/ 98218 h 206279"/>
                <a:gd name="connsiteX5" fmla="*/ 36643 w 56896"/>
                <a:gd name="connsiteY5" fmla="*/ 103129 h 206279"/>
                <a:gd name="connsiteX6" fmla="*/ 50998 w 56896"/>
                <a:gd name="connsiteY6" fmla="*/ 101996 h 206279"/>
                <a:gd name="connsiteX7" fmla="*/ 54398 w 56896"/>
                <a:gd name="connsiteY7" fmla="*/ 130706 h 206279"/>
                <a:gd name="connsiteX8" fmla="*/ 37776 w 56896"/>
                <a:gd name="connsiteY8" fmla="*/ 151105 h 206279"/>
                <a:gd name="connsiteX9" fmla="*/ 36643 w 56896"/>
                <a:gd name="connsiteY9" fmla="*/ 162816 h 206279"/>
                <a:gd name="connsiteX10" fmla="*/ 30977 w 56896"/>
                <a:gd name="connsiteY10" fmla="*/ 188126 h 206279"/>
                <a:gd name="connsiteX11" fmla="*/ 20399 w 56896"/>
                <a:gd name="connsiteY11" fmla="*/ 206259 h 206279"/>
                <a:gd name="connsiteX12" fmla="*/ 6800 w 56896"/>
                <a:gd name="connsiteY12" fmla="*/ 190015 h 206279"/>
                <a:gd name="connsiteX13" fmla="*/ 3778 w 56896"/>
                <a:gd name="connsiteY13" fmla="*/ 182460 h 206279"/>
                <a:gd name="connsiteX14" fmla="*/ 0 w 56896"/>
                <a:gd name="connsiteY14" fmla="*/ 0 h 20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896" h="206279">
                  <a:moveTo>
                    <a:pt x="0" y="0"/>
                  </a:moveTo>
                  <a:cubicBezTo>
                    <a:pt x="11711" y="9444"/>
                    <a:pt x="9066" y="24932"/>
                    <a:pt x="14733" y="36643"/>
                  </a:cubicBezTo>
                  <a:cubicBezTo>
                    <a:pt x="15866" y="39287"/>
                    <a:pt x="14733" y="42687"/>
                    <a:pt x="18888" y="46087"/>
                  </a:cubicBezTo>
                  <a:cubicBezTo>
                    <a:pt x="21910" y="48731"/>
                    <a:pt x="32488" y="55153"/>
                    <a:pt x="16622" y="61953"/>
                  </a:cubicBezTo>
                  <a:cubicBezTo>
                    <a:pt x="1889" y="67997"/>
                    <a:pt x="9066" y="84619"/>
                    <a:pt x="13977" y="98218"/>
                  </a:cubicBezTo>
                  <a:cubicBezTo>
                    <a:pt x="19644" y="114462"/>
                    <a:pt x="28332" y="106529"/>
                    <a:pt x="36643" y="103129"/>
                  </a:cubicBezTo>
                  <a:cubicBezTo>
                    <a:pt x="41554" y="101241"/>
                    <a:pt x="44576" y="96330"/>
                    <a:pt x="50998" y="101996"/>
                  </a:cubicBezTo>
                  <a:cubicBezTo>
                    <a:pt x="61575" y="111062"/>
                    <a:pt x="54776" y="121262"/>
                    <a:pt x="54398" y="130706"/>
                  </a:cubicBezTo>
                  <a:cubicBezTo>
                    <a:pt x="34376" y="128062"/>
                    <a:pt x="32488" y="129951"/>
                    <a:pt x="37776" y="151105"/>
                  </a:cubicBezTo>
                  <a:cubicBezTo>
                    <a:pt x="38910" y="155639"/>
                    <a:pt x="40043" y="159794"/>
                    <a:pt x="36643" y="162816"/>
                  </a:cubicBezTo>
                  <a:cubicBezTo>
                    <a:pt x="28710" y="169994"/>
                    <a:pt x="29843" y="178682"/>
                    <a:pt x="30977" y="188126"/>
                  </a:cubicBezTo>
                  <a:cubicBezTo>
                    <a:pt x="32110" y="196437"/>
                    <a:pt x="33243" y="205503"/>
                    <a:pt x="20399" y="206259"/>
                  </a:cubicBezTo>
                  <a:cubicBezTo>
                    <a:pt x="8311" y="206637"/>
                    <a:pt x="3778" y="201726"/>
                    <a:pt x="6800" y="190015"/>
                  </a:cubicBezTo>
                  <a:cubicBezTo>
                    <a:pt x="7555" y="187371"/>
                    <a:pt x="5289" y="184726"/>
                    <a:pt x="3778" y="182460"/>
                  </a:cubicBezTo>
                  <a:cubicBezTo>
                    <a:pt x="3778" y="121262"/>
                    <a:pt x="4911" y="60442"/>
                    <a:pt x="0" y="0"/>
                  </a:cubicBezTo>
                  <a:close/>
                </a:path>
              </a:pathLst>
            </a:custGeom>
            <a:solidFill>
              <a:srgbClr val="D7B0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E3D06E7-E681-404B-9226-09FC9B4CC261}"/>
                </a:ext>
              </a:extLst>
            </p:cNvPr>
            <p:cNvSpPr/>
            <p:nvPr/>
          </p:nvSpPr>
          <p:spPr>
            <a:xfrm>
              <a:off x="8314868" y="5095459"/>
              <a:ext cx="140803" cy="173867"/>
            </a:xfrm>
            <a:custGeom>
              <a:avLst/>
              <a:gdLst>
                <a:gd name="connsiteX0" fmla="*/ 139017 w 140803"/>
                <a:gd name="connsiteY0" fmla="*/ 8785 h 173867"/>
                <a:gd name="connsiteX1" fmla="*/ 105396 w 140803"/>
                <a:gd name="connsiteY1" fmla="*/ 34473 h 173867"/>
                <a:gd name="connsiteX2" fmla="*/ 89530 w 140803"/>
                <a:gd name="connsiteY2" fmla="*/ 54116 h 173867"/>
                <a:gd name="connsiteX3" fmla="*/ 41932 w 140803"/>
                <a:gd name="connsiteY3" fmla="*/ 102092 h 173867"/>
                <a:gd name="connsiteX4" fmla="*/ 29466 w 140803"/>
                <a:gd name="connsiteY4" fmla="*/ 145535 h 173867"/>
                <a:gd name="connsiteX5" fmla="*/ 0 w 140803"/>
                <a:gd name="connsiteY5" fmla="*/ 173867 h 173867"/>
                <a:gd name="connsiteX6" fmla="*/ 134484 w 140803"/>
                <a:gd name="connsiteY6" fmla="*/ 96 h 173867"/>
                <a:gd name="connsiteX7" fmla="*/ 139017 w 140803"/>
                <a:gd name="connsiteY7" fmla="*/ 8785 h 17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803" h="173867">
                  <a:moveTo>
                    <a:pt x="139017" y="8785"/>
                  </a:moveTo>
                  <a:cubicBezTo>
                    <a:pt x="127684" y="17473"/>
                    <a:pt x="116729" y="25784"/>
                    <a:pt x="105396" y="34473"/>
                  </a:cubicBezTo>
                  <a:cubicBezTo>
                    <a:pt x="103885" y="43917"/>
                    <a:pt x="96707" y="49205"/>
                    <a:pt x="89530" y="54116"/>
                  </a:cubicBezTo>
                  <a:cubicBezTo>
                    <a:pt x="72153" y="68471"/>
                    <a:pt x="53642" y="82071"/>
                    <a:pt x="41932" y="102092"/>
                  </a:cubicBezTo>
                  <a:cubicBezTo>
                    <a:pt x="32488" y="114936"/>
                    <a:pt x="30977" y="130425"/>
                    <a:pt x="29466" y="145535"/>
                  </a:cubicBezTo>
                  <a:cubicBezTo>
                    <a:pt x="27577" y="163668"/>
                    <a:pt x="19266" y="173867"/>
                    <a:pt x="0" y="173867"/>
                  </a:cubicBezTo>
                  <a:cubicBezTo>
                    <a:pt x="6422" y="86226"/>
                    <a:pt x="65353" y="39383"/>
                    <a:pt x="134484" y="96"/>
                  </a:cubicBezTo>
                  <a:cubicBezTo>
                    <a:pt x="141661" y="-660"/>
                    <a:pt x="142039" y="3118"/>
                    <a:pt x="139017" y="8785"/>
                  </a:cubicBezTo>
                  <a:close/>
                </a:path>
              </a:pathLst>
            </a:custGeom>
            <a:solidFill>
              <a:srgbClr val="B78E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B1017D24-BE5B-471C-B3A1-3AC54C80B339}"/>
                </a:ext>
              </a:extLst>
            </p:cNvPr>
            <p:cNvSpPr/>
            <p:nvPr/>
          </p:nvSpPr>
          <p:spPr>
            <a:xfrm>
              <a:off x="9553373" y="2690989"/>
              <a:ext cx="110866" cy="53503"/>
            </a:xfrm>
            <a:custGeom>
              <a:avLst/>
              <a:gdLst>
                <a:gd name="connsiteX0" fmla="*/ 110867 w 110866"/>
                <a:gd name="connsiteY0" fmla="*/ 34099 h 53503"/>
                <a:gd name="connsiteX1" fmla="*/ 106711 w 110866"/>
                <a:gd name="connsiteY1" fmla="*/ 38632 h 53503"/>
                <a:gd name="connsiteX2" fmla="*/ 67424 w 110866"/>
                <a:gd name="connsiteY2" fmla="*/ 46187 h 53503"/>
                <a:gd name="connsiteX3" fmla="*/ 40603 w 110866"/>
                <a:gd name="connsiteY3" fmla="*/ 35988 h 53503"/>
                <a:gd name="connsiteX4" fmla="*/ 2826 w 110866"/>
                <a:gd name="connsiteY4" fmla="*/ 28055 h 53503"/>
                <a:gd name="connsiteX5" fmla="*/ 938 w 110866"/>
                <a:gd name="connsiteY5" fmla="*/ 25788 h 53503"/>
                <a:gd name="connsiteX6" fmla="*/ 25114 w 110866"/>
                <a:gd name="connsiteY6" fmla="*/ 478 h 53503"/>
                <a:gd name="connsiteX7" fmla="*/ 51936 w 110866"/>
                <a:gd name="connsiteY7" fmla="*/ 478 h 53503"/>
                <a:gd name="connsiteX8" fmla="*/ 102556 w 110866"/>
                <a:gd name="connsiteY8" fmla="*/ 5011 h 53503"/>
                <a:gd name="connsiteX9" fmla="*/ 110867 w 110866"/>
                <a:gd name="connsiteY9" fmla="*/ 34099 h 53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866" h="53503">
                  <a:moveTo>
                    <a:pt x="110867" y="34099"/>
                  </a:moveTo>
                  <a:cubicBezTo>
                    <a:pt x="109356" y="35610"/>
                    <a:pt x="108222" y="37121"/>
                    <a:pt x="106711" y="38632"/>
                  </a:cubicBezTo>
                  <a:cubicBezTo>
                    <a:pt x="97645" y="62809"/>
                    <a:pt x="82157" y="51476"/>
                    <a:pt x="67424" y="46187"/>
                  </a:cubicBezTo>
                  <a:cubicBezTo>
                    <a:pt x="57224" y="45810"/>
                    <a:pt x="50802" y="36366"/>
                    <a:pt x="40603" y="35988"/>
                  </a:cubicBezTo>
                  <a:cubicBezTo>
                    <a:pt x="28892" y="29566"/>
                    <a:pt x="14915" y="33343"/>
                    <a:pt x="2826" y="28055"/>
                  </a:cubicBezTo>
                  <a:cubicBezTo>
                    <a:pt x="2071" y="27299"/>
                    <a:pt x="1315" y="26544"/>
                    <a:pt x="938" y="25788"/>
                  </a:cubicBezTo>
                  <a:cubicBezTo>
                    <a:pt x="-2840" y="6145"/>
                    <a:pt x="4715" y="-2166"/>
                    <a:pt x="25114" y="478"/>
                  </a:cubicBezTo>
                  <a:cubicBezTo>
                    <a:pt x="33803" y="1611"/>
                    <a:pt x="42869" y="478"/>
                    <a:pt x="51936" y="478"/>
                  </a:cubicBezTo>
                  <a:cubicBezTo>
                    <a:pt x="68557" y="6145"/>
                    <a:pt x="85557" y="1989"/>
                    <a:pt x="102556" y="5011"/>
                  </a:cubicBezTo>
                  <a:cubicBezTo>
                    <a:pt x="105200" y="14455"/>
                    <a:pt x="108222" y="24277"/>
                    <a:pt x="110867" y="34099"/>
                  </a:cubicBezTo>
                  <a:close/>
                </a:path>
              </a:pathLst>
            </a:custGeom>
            <a:solidFill>
              <a:srgbClr val="DBBF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AC09B18-ADA2-47DC-9845-4F714FD4B376}"/>
                </a:ext>
              </a:extLst>
            </p:cNvPr>
            <p:cNvSpPr/>
            <p:nvPr/>
          </p:nvSpPr>
          <p:spPr>
            <a:xfrm>
              <a:off x="8512817" y="4566954"/>
              <a:ext cx="65729" cy="134971"/>
            </a:xfrm>
            <a:custGeom>
              <a:avLst/>
              <a:gdLst>
                <a:gd name="connsiteX0" fmla="*/ 755 w 65729"/>
                <a:gd name="connsiteY0" fmla="*/ 59041 h 134971"/>
                <a:gd name="connsiteX1" fmla="*/ 6799 w 65729"/>
                <a:gd name="connsiteY1" fmla="*/ 64329 h 134971"/>
                <a:gd name="connsiteX2" fmla="*/ 20020 w 65729"/>
                <a:gd name="connsiteY2" fmla="*/ 78307 h 134971"/>
                <a:gd name="connsiteX3" fmla="*/ 23043 w 65729"/>
                <a:gd name="connsiteY3" fmla="*/ 59041 h 134971"/>
                <a:gd name="connsiteX4" fmla="*/ 20776 w 65729"/>
                <a:gd name="connsiteY4" fmla="*/ 55641 h 134971"/>
                <a:gd name="connsiteX5" fmla="*/ 26820 w 65729"/>
                <a:gd name="connsiteY5" fmla="*/ 11065 h 134971"/>
                <a:gd name="connsiteX6" fmla="*/ 50997 w 65729"/>
                <a:gd name="connsiteY6" fmla="*/ 8043 h 134971"/>
                <a:gd name="connsiteX7" fmla="*/ 44575 w 65729"/>
                <a:gd name="connsiteY7" fmla="*/ 42041 h 134971"/>
                <a:gd name="connsiteX8" fmla="*/ 65730 w 65729"/>
                <a:gd name="connsiteY8" fmla="*/ 35242 h 134971"/>
                <a:gd name="connsiteX9" fmla="*/ 50997 w 65729"/>
                <a:gd name="connsiteY9" fmla="*/ 58663 h 134971"/>
                <a:gd name="connsiteX10" fmla="*/ 49486 w 65729"/>
                <a:gd name="connsiteY10" fmla="*/ 65463 h 134971"/>
                <a:gd name="connsiteX11" fmla="*/ 26065 w 65729"/>
                <a:gd name="connsiteY11" fmla="*/ 96439 h 134971"/>
                <a:gd name="connsiteX12" fmla="*/ 5288 w 65729"/>
                <a:gd name="connsiteY12" fmla="*/ 122505 h 134971"/>
                <a:gd name="connsiteX13" fmla="*/ 4154 w 65729"/>
                <a:gd name="connsiteY13" fmla="*/ 134971 h 134971"/>
                <a:gd name="connsiteX14" fmla="*/ 755 w 65729"/>
                <a:gd name="connsiteY14" fmla="*/ 59041 h 1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29" h="134971">
                  <a:moveTo>
                    <a:pt x="755" y="59041"/>
                  </a:moveTo>
                  <a:cubicBezTo>
                    <a:pt x="2643" y="60930"/>
                    <a:pt x="6799" y="63196"/>
                    <a:pt x="6799" y="64329"/>
                  </a:cubicBezTo>
                  <a:cubicBezTo>
                    <a:pt x="3399" y="76796"/>
                    <a:pt x="12843" y="80195"/>
                    <a:pt x="20020" y="78307"/>
                  </a:cubicBezTo>
                  <a:cubicBezTo>
                    <a:pt x="29842" y="75662"/>
                    <a:pt x="20398" y="65463"/>
                    <a:pt x="23043" y="59041"/>
                  </a:cubicBezTo>
                  <a:cubicBezTo>
                    <a:pt x="23420" y="58285"/>
                    <a:pt x="20776" y="56396"/>
                    <a:pt x="20776" y="55641"/>
                  </a:cubicBezTo>
                  <a:cubicBezTo>
                    <a:pt x="26065" y="40908"/>
                    <a:pt x="25309" y="26175"/>
                    <a:pt x="26820" y="11065"/>
                  </a:cubicBezTo>
                  <a:cubicBezTo>
                    <a:pt x="28331" y="-6690"/>
                    <a:pt x="41553" y="487"/>
                    <a:pt x="50997" y="8043"/>
                  </a:cubicBezTo>
                  <a:cubicBezTo>
                    <a:pt x="59308" y="21264"/>
                    <a:pt x="43820" y="30331"/>
                    <a:pt x="44575" y="42041"/>
                  </a:cubicBezTo>
                  <a:cubicBezTo>
                    <a:pt x="53641" y="45819"/>
                    <a:pt x="54775" y="30708"/>
                    <a:pt x="65730" y="35242"/>
                  </a:cubicBezTo>
                  <a:cubicBezTo>
                    <a:pt x="62330" y="43930"/>
                    <a:pt x="63463" y="55641"/>
                    <a:pt x="50997" y="58663"/>
                  </a:cubicBezTo>
                  <a:cubicBezTo>
                    <a:pt x="44575" y="60174"/>
                    <a:pt x="48353" y="62441"/>
                    <a:pt x="49486" y="65463"/>
                  </a:cubicBezTo>
                  <a:cubicBezTo>
                    <a:pt x="56286" y="86995"/>
                    <a:pt x="49108" y="96817"/>
                    <a:pt x="26065" y="96439"/>
                  </a:cubicBezTo>
                  <a:cubicBezTo>
                    <a:pt x="11332" y="107772"/>
                    <a:pt x="11332" y="107772"/>
                    <a:pt x="5288" y="122505"/>
                  </a:cubicBezTo>
                  <a:cubicBezTo>
                    <a:pt x="4910" y="126660"/>
                    <a:pt x="4532" y="130816"/>
                    <a:pt x="4154" y="134971"/>
                  </a:cubicBezTo>
                  <a:cubicBezTo>
                    <a:pt x="-3401" y="110039"/>
                    <a:pt x="1888" y="84351"/>
                    <a:pt x="755" y="59041"/>
                  </a:cubicBezTo>
                  <a:close/>
                </a:path>
              </a:pathLst>
            </a:custGeom>
            <a:solidFill>
              <a:srgbClr val="EED0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1457E15C-B8EE-4F4D-A8CD-26CEB303874A}"/>
                </a:ext>
              </a:extLst>
            </p:cNvPr>
            <p:cNvSpPr/>
            <p:nvPr/>
          </p:nvSpPr>
          <p:spPr>
            <a:xfrm>
              <a:off x="11343399" y="5252327"/>
              <a:ext cx="27142" cy="266700"/>
            </a:xfrm>
            <a:custGeom>
              <a:avLst/>
              <a:gdLst>
                <a:gd name="connsiteX0" fmla="*/ 5666 w 27142"/>
                <a:gd name="connsiteY0" fmla="*/ 131462 h 266700"/>
                <a:gd name="connsiteX1" fmla="*/ 0 w 27142"/>
                <a:gd name="connsiteY1" fmla="*/ 0 h 266700"/>
                <a:gd name="connsiteX2" fmla="*/ 17377 w 27142"/>
                <a:gd name="connsiteY2" fmla="*/ 9066 h 266700"/>
                <a:gd name="connsiteX3" fmla="*/ 18510 w 27142"/>
                <a:gd name="connsiteY3" fmla="*/ 12844 h 266700"/>
                <a:gd name="connsiteX4" fmla="*/ 26443 w 27142"/>
                <a:gd name="connsiteY4" fmla="*/ 42687 h 266700"/>
                <a:gd name="connsiteX5" fmla="*/ 17755 w 27142"/>
                <a:gd name="connsiteY5" fmla="*/ 266701 h 266700"/>
                <a:gd name="connsiteX6" fmla="*/ 15866 w 27142"/>
                <a:gd name="connsiteY6" fmla="*/ 199082 h 266700"/>
                <a:gd name="connsiteX7" fmla="*/ 19644 w 27142"/>
                <a:gd name="connsiteY7" fmla="*/ 115973 h 266700"/>
                <a:gd name="connsiteX8" fmla="*/ 5666 w 27142"/>
                <a:gd name="connsiteY8" fmla="*/ 13146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42" h="266700">
                  <a:moveTo>
                    <a:pt x="5666" y="131462"/>
                  </a:moveTo>
                  <a:cubicBezTo>
                    <a:pt x="6044" y="87641"/>
                    <a:pt x="4533" y="44198"/>
                    <a:pt x="0" y="0"/>
                  </a:cubicBezTo>
                  <a:cubicBezTo>
                    <a:pt x="8311" y="756"/>
                    <a:pt x="10199" y="9822"/>
                    <a:pt x="17377" y="9066"/>
                  </a:cubicBezTo>
                  <a:cubicBezTo>
                    <a:pt x="18132" y="10200"/>
                    <a:pt x="18510" y="11333"/>
                    <a:pt x="18510" y="12844"/>
                  </a:cubicBezTo>
                  <a:cubicBezTo>
                    <a:pt x="21533" y="22666"/>
                    <a:pt x="20399" y="33621"/>
                    <a:pt x="26443" y="42687"/>
                  </a:cubicBezTo>
                  <a:cubicBezTo>
                    <a:pt x="29088" y="117485"/>
                    <a:pt x="23799" y="192282"/>
                    <a:pt x="17755" y="266701"/>
                  </a:cubicBezTo>
                  <a:cubicBezTo>
                    <a:pt x="7555" y="244413"/>
                    <a:pt x="13599" y="220614"/>
                    <a:pt x="15866" y="199082"/>
                  </a:cubicBezTo>
                  <a:cubicBezTo>
                    <a:pt x="18510" y="171127"/>
                    <a:pt x="13599" y="143550"/>
                    <a:pt x="19644" y="115973"/>
                  </a:cubicBezTo>
                  <a:cubicBezTo>
                    <a:pt x="7555" y="115596"/>
                    <a:pt x="15110" y="131084"/>
                    <a:pt x="5666" y="131462"/>
                  </a:cubicBezTo>
                  <a:close/>
                </a:path>
              </a:pathLst>
            </a:custGeom>
            <a:solidFill>
              <a:srgbClr val="9C6C6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68A4990-586C-47D4-A708-3E46F13338E9}"/>
                </a:ext>
              </a:extLst>
            </p:cNvPr>
            <p:cNvSpPr/>
            <p:nvPr/>
          </p:nvSpPr>
          <p:spPr>
            <a:xfrm>
              <a:off x="8513194" y="3058932"/>
              <a:ext cx="57797" cy="107357"/>
            </a:xfrm>
            <a:custGeom>
              <a:avLst/>
              <a:gdLst>
                <a:gd name="connsiteX0" fmla="*/ 0 w 57797"/>
                <a:gd name="connsiteY0" fmla="*/ 68475 h 107357"/>
                <a:gd name="connsiteX1" fmla="*/ 0 w 57797"/>
                <a:gd name="connsiteY1" fmla="*/ 59787 h 107357"/>
                <a:gd name="connsiteX2" fmla="*/ 16999 w 57797"/>
                <a:gd name="connsiteY2" fmla="*/ 478 h 107357"/>
                <a:gd name="connsiteX3" fmla="*/ 38154 w 57797"/>
                <a:gd name="connsiteY3" fmla="*/ 25788 h 107357"/>
                <a:gd name="connsiteX4" fmla="*/ 57798 w 57797"/>
                <a:gd name="connsiteY4" fmla="*/ 102852 h 107357"/>
                <a:gd name="connsiteX5" fmla="*/ 49865 w 57797"/>
                <a:gd name="connsiteY5" fmla="*/ 105874 h 107357"/>
                <a:gd name="connsiteX6" fmla="*/ 0 w 57797"/>
                <a:gd name="connsiteY6" fmla="*/ 68475 h 1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97" h="107357">
                  <a:moveTo>
                    <a:pt x="0" y="68475"/>
                  </a:moveTo>
                  <a:cubicBezTo>
                    <a:pt x="0" y="65453"/>
                    <a:pt x="0" y="62809"/>
                    <a:pt x="0" y="59787"/>
                  </a:cubicBezTo>
                  <a:cubicBezTo>
                    <a:pt x="1133" y="38632"/>
                    <a:pt x="9822" y="19744"/>
                    <a:pt x="16999" y="478"/>
                  </a:cubicBezTo>
                  <a:cubicBezTo>
                    <a:pt x="39287" y="-3678"/>
                    <a:pt x="27199" y="20499"/>
                    <a:pt x="38154" y="25788"/>
                  </a:cubicBezTo>
                  <a:cubicBezTo>
                    <a:pt x="47220" y="50720"/>
                    <a:pt x="51376" y="77164"/>
                    <a:pt x="57798" y="102852"/>
                  </a:cubicBezTo>
                  <a:cubicBezTo>
                    <a:pt x="56287" y="107007"/>
                    <a:pt x="52509" y="108896"/>
                    <a:pt x="49865" y="105874"/>
                  </a:cubicBezTo>
                  <a:cubicBezTo>
                    <a:pt x="35510" y="90385"/>
                    <a:pt x="12844" y="85852"/>
                    <a:pt x="0" y="68475"/>
                  </a:cubicBezTo>
                  <a:close/>
                </a:path>
              </a:pathLst>
            </a:custGeom>
            <a:solidFill>
              <a:srgbClr val="D4BC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4DC06A9-673E-4FCF-B313-C4C2B35F57FF}"/>
                </a:ext>
              </a:extLst>
            </p:cNvPr>
            <p:cNvSpPr/>
            <p:nvPr/>
          </p:nvSpPr>
          <p:spPr>
            <a:xfrm>
              <a:off x="10450932" y="2795950"/>
              <a:ext cx="132177" cy="46244"/>
            </a:xfrm>
            <a:custGeom>
              <a:avLst/>
              <a:gdLst>
                <a:gd name="connsiteX0" fmla="*/ 127495 w 132177"/>
                <a:gd name="connsiteY0" fmla="*/ 18290 h 46244"/>
                <a:gd name="connsiteX1" fmla="*/ 68942 w 132177"/>
                <a:gd name="connsiteY1" fmla="*/ 33778 h 46244"/>
                <a:gd name="connsiteX2" fmla="*/ 83675 w 132177"/>
                <a:gd name="connsiteY2" fmla="*/ 46245 h 46244"/>
                <a:gd name="connsiteX3" fmla="*/ 33432 w 132177"/>
                <a:gd name="connsiteY3" fmla="*/ 37556 h 46244"/>
                <a:gd name="connsiteX4" fmla="*/ 43632 w 132177"/>
                <a:gd name="connsiteY4" fmla="*/ 29623 h 46244"/>
                <a:gd name="connsiteX5" fmla="*/ 43254 w 132177"/>
                <a:gd name="connsiteY5" fmla="*/ 20557 h 46244"/>
                <a:gd name="connsiteX6" fmla="*/ 11900 w 132177"/>
                <a:gd name="connsiteY6" fmla="*/ 19046 h 46244"/>
                <a:gd name="connsiteX7" fmla="*/ 567 w 132177"/>
                <a:gd name="connsiteY7" fmla="*/ 9979 h 46244"/>
                <a:gd name="connsiteX8" fmla="*/ 567 w 132177"/>
                <a:gd name="connsiteY8" fmla="*/ 6202 h 46244"/>
                <a:gd name="connsiteX9" fmla="*/ 59498 w 132177"/>
                <a:gd name="connsiteY9" fmla="*/ 158 h 46244"/>
                <a:gd name="connsiteX10" fmla="*/ 118807 w 132177"/>
                <a:gd name="connsiteY10" fmla="*/ 5824 h 46244"/>
                <a:gd name="connsiteX11" fmla="*/ 131273 w 132177"/>
                <a:gd name="connsiteY11" fmla="*/ 10357 h 46244"/>
                <a:gd name="connsiteX12" fmla="*/ 127495 w 132177"/>
                <a:gd name="connsiteY12" fmla="*/ 18290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177" h="46244">
                  <a:moveTo>
                    <a:pt x="127495" y="18290"/>
                  </a:moveTo>
                  <a:cubicBezTo>
                    <a:pt x="107096" y="20557"/>
                    <a:pt x="85941" y="18668"/>
                    <a:pt x="68942" y="33778"/>
                  </a:cubicBezTo>
                  <a:cubicBezTo>
                    <a:pt x="74231" y="36423"/>
                    <a:pt x="81030" y="38689"/>
                    <a:pt x="83675" y="46245"/>
                  </a:cubicBezTo>
                  <a:cubicBezTo>
                    <a:pt x="46654" y="45489"/>
                    <a:pt x="46654" y="45489"/>
                    <a:pt x="33432" y="37556"/>
                  </a:cubicBezTo>
                  <a:cubicBezTo>
                    <a:pt x="33432" y="30379"/>
                    <a:pt x="40610" y="32267"/>
                    <a:pt x="43632" y="29623"/>
                  </a:cubicBezTo>
                  <a:cubicBezTo>
                    <a:pt x="47409" y="26223"/>
                    <a:pt x="46654" y="19046"/>
                    <a:pt x="43254" y="20557"/>
                  </a:cubicBezTo>
                  <a:cubicBezTo>
                    <a:pt x="31543" y="25468"/>
                    <a:pt x="19833" y="13757"/>
                    <a:pt x="11900" y="19046"/>
                  </a:cubicBezTo>
                  <a:cubicBezTo>
                    <a:pt x="-6611" y="31512"/>
                    <a:pt x="2833" y="14135"/>
                    <a:pt x="567" y="9979"/>
                  </a:cubicBezTo>
                  <a:cubicBezTo>
                    <a:pt x="-189" y="8468"/>
                    <a:pt x="-189" y="6202"/>
                    <a:pt x="567" y="6202"/>
                  </a:cubicBezTo>
                  <a:cubicBezTo>
                    <a:pt x="20210" y="4313"/>
                    <a:pt x="39854" y="-976"/>
                    <a:pt x="59498" y="158"/>
                  </a:cubicBezTo>
                  <a:cubicBezTo>
                    <a:pt x="79142" y="1291"/>
                    <a:pt x="98785" y="5446"/>
                    <a:pt x="118807" y="5824"/>
                  </a:cubicBezTo>
                  <a:cubicBezTo>
                    <a:pt x="124095" y="4313"/>
                    <a:pt x="127118" y="8468"/>
                    <a:pt x="131273" y="10357"/>
                  </a:cubicBezTo>
                  <a:cubicBezTo>
                    <a:pt x="133539" y="14513"/>
                    <a:pt x="131273" y="16779"/>
                    <a:pt x="127495" y="18290"/>
                  </a:cubicBezTo>
                  <a:close/>
                </a:path>
              </a:pathLst>
            </a:custGeom>
            <a:solidFill>
              <a:srgbClr val="B9948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BA8A30E-FBCA-4567-B757-E410302F2C90}"/>
                </a:ext>
              </a:extLst>
            </p:cNvPr>
            <p:cNvSpPr/>
            <p:nvPr/>
          </p:nvSpPr>
          <p:spPr>
            <a:xfrm>
              <a:off x="11191299" y="5886214"/>
              <a:ext cx="92790" cy="89336"/>
            </a:xfrm>
            <a:custGeom>
              <a:avLst/>
              <a:gdLst>
                <a:gd name="connsiteX0" fmla="*/ 76924 w 92790"/>
                <a:gd name="connsiteY0" fmla="*/ 1133 h 89336"/>
                <a:gd name="connsiteX1" fmla="*/ 92790 w 92790"/>
                <a:gd name="connsiteY1" fmla="*/ 0 h 89336"/>
                <a:gd name="connsiteX2" fmla="*/ 85991 w 92790"/>
                <a:gd name="connsiteY2" fmla="*/ 29466 h 89336"/>
                <a:gd name="connsiteX3" fmla="*/ 28571 w 92790"/>
                <a:gd name="connsiteY3" fmla="*/ 81975 h 89336"/>
                <a:gd name="connsiteX4" fmla="*/ 3261 w 92790"/>
                <a:gd name="connsiteY4" fmla="*/ 83864 h 89336"/>
                <a:gd name="connsiteX5" fmla="*/ 8171 w 92790"/>
                <a:gd name="connsiteY5" fmla="*/ 60442 h 89336"/>
                <a:gd name="connsiteX6" fmla="*/ 10438 w 92790"/>
                <a:gd name="connsiteY6" fmla="*/ 57042 h 89336"/>
                <a:gd name="connsiteX7" fmla="*/ 17238 w 92790"/>
                <a:gd name="connsiteY7" fmla="*/ 50620 h 89336"/>
                <a:gd name="connsiteX8" fmla="*/ 75036 w 92790"/>
                <a:gd name="connsiteY8" fmla="*/ 3022 h 89336"/>
                <a:gd name="connsiteX9" fmla="*/ 76924 w 92790"/>
                <a:gd name="connsiteY9" fmla="*/ 1133 h 8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90" h="89336">
                  <a:moveTo>
                    <a:pt x="76924" y="1133"/>
                  </a:moveTo>
                  <a:cubicBezTo>
                    <a:pt x="81836" y="756"/>
                    <a:pt x="86368" y="378"/>
                    <a:pt x="92790" y="0"/>
                  </a:cubicBezTo>
                  <a:cubicBezTo>
                    <a:pt x="90524" y="10200"/>
                    <a:pt x="88257" y="19644"/>
                    <a:pt x="85991" y="29466"/>
                  </a:cubicBezTo>
                  <a:cubicBezTo>
                    <a:pt x="72014" y="52887"/>
                    <a:pt x="49348" y="66486"/>
                    <a:pt x="28571" y="81975"/>
                  </a:cubicBezTo>
                  <a:cubicBezTo>
                    <a:pt x="20260" y="83864"/>
                    <a:pt x="12327" y="96330"/>
                    <a:pt x="3261" y="83864"/>
                  </a:cubicBezTo>
                  <a:cubicBezTo>
                    <a:pt x="-3539" y="74797"/>
                    <a:pt x="1372" y="67242"/>
                    <a:pt x="8171" y="60442"/>
                  </a:cubicBezTo>
                  <a:cubicBezTo>
                    <a:pt x="9305" y="59687"/>
                    <a:pt x="9683" y="58176"/>
                    <a:pt x="10438" y="57042"/>
                  </a:cubicBezTo>
                  <a:cubicBezTo>
                    <a:pt x="12327" y="54398"/>
                    <a:pt x="14593" y="52132"/>
                    <a:pt x="17238" y="50620"/>
                  </a:cubicBezTo>
                  <a:cubicBezTo>
                    <a:pt x="39526" y="38532"/>
                    <a:pt x="56148" y="19266"/>
                    <a:pt x="75036" y="3022"/>
                  </a:cubicBezTo>
                  <a:cubicBezTo>
                    <a:pt x="75036" y="1889"/>
                    <a:pt x="76169" y="1511"/>
                    <a:pt x="76924" y="1133"/>
                  </a:cubicBezTo>
                  <a:close/>
                </a:path>
              </a:pathLst>
            </a:custGeom>
            <a:solidFill>
              <a:srgbClr val="D0A5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86B1B3B-2B49-4F70-8169-0E6A5AE194DC}"/>
                </a:ext>
              </a:extLst>
            </p:cNvPr>
            <p:cNvSpPr/>
            <p:nvPr/>
          </p:nvSpPr>
          <p:spPr>
            <a:xfrm>
              <a:off x="8500059" y="3811303"/>
              <a:ext cx="34289" cy="163427"/>
            </a:xfrm>
            <a:custGeom>
              <a:avLst/>
              <a:gdLst>
                <a:gd name="connsiteX0" fmla="*/ 669 w 34289"/>
                <a:gd name="connsiteY0" fmla="*/ 40277 h 163427"/>
                <a:gd name="connsiteX1" fmla="*/ 18424 w 34289"/>
                <a:gd name="connsiteY1" fmla="*/ 12322 h 163427"/>
                <a:gd name="connsiteX2" fmla="*/ 34290 w 34289"/>
                <a:gd name="connsiteY2" fmla="*/ 6656 h 163427"/>
                <a:gd name="connsiteX3" fmla="*/ 25601 w 34289"/>
                <a:gd name="connsiteY3" fmla="*/ 28566 h 163427"/>
                <a:gd name="connsiteX4" fmla="*/ 7091 w 34289"/>
                <a:gd name="connsiteY4" fmla="*/ 90142 h 163427"/>
                <a:gd name="connsiteX5" fmla="*/ 12757 w 34289"/>
                <a:gd name="connsiteY5" fmla="*/ 93541 h 163427"/>
                <a:gd name="connsiteX6" fmla="*/ 16535 w 34289"/>
                <a:gd name="connsiteY6" fmla="*/ 103741 h 163427"/>
                <a:gd name="connsiteX7" fmla="*/ 15779 w 34289"/>
                <a:gd name="connsiteY7" fmla="*/ 115074 h 163427"/>
                <a:gd name="connsiteX8" fmla="*/ 15401 w 34289"/>
                <a:gd name="connsiteY8" fmla="*/ 131695 h 163427"/>
                <a:gd name="connsiteX9" fmla="*/ 4446 w 34289"/>
                <a:gd name="connsiteY9" fmla="*/ 163428 h 163427"/>
                <a:gd name="connsiteX10" fmla="*/ 669 w 34289"/>
                <a:gd name="connsiteY10" fmla="*/ 113941 h 163427"/>
                <a:gd name="connsiteX11" fmla="*/ 669 w 34289"/>
                <a:gd name="connsiteY11" fmla="*/ 40277 h 16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289" h="163427">
                  <a:moveTo>
                    <a:pt x="669" y="40277"/>
                  </a:moveTo>
                  <a:cubicBezTo>
                    <a:pt x="18046" y="38388"/>
                    <a:pt x="16535" y="23655"/>
                    <a:pt x="18424" y="12322"/>
                  </a:cubicBezTo>
                  <a:cubicBezTo>
                    <a:pt x="20690" y="-144"/>
                    <a:pt x="24090" y="-5055"/>
                    <a:pt x="34290" y="6656"/>
                  </a:cubicBezTo>
                  <a:cubicBezTo>
                    <a:pt x="30512" y="13833"/>
                    <a:pt x="25979" y="23655"/>
                    <a:pt x="25601" y="28566"/>
                  </a:cubicBezTo>
                  <a:cubicBezTo>
                    <a:pt x="24468" y="51232"/>
                    <a:pt x="19935" y="71631"/>
                    <a:pt x="7091" y="90142"/>
                  </a:cubicBezTo>
                  <a:cubicBezTo>
                    <a:pt x="5202" y="92786"/>
                    <a:pt x="10113" y="93164"/>
                    <a:pt x="12757" y="93541"/>
                  </a:cubicBezTo>
                  <a:cubicBezTo>
                    <a:pt x="20312" y="94297"/>
                    <a:pt x="23334" y="98075"/>
                    <a:pt x="16535" y="103741"/>
                  </a:cubicBezTo>
                  <a:cubicBezTo>
                    <a:pt x="11246" y="107896"/>
                    <a:pt x="11246" y="110541"/>
                    <a:pt x="15779" y="115074"/>
                  </a:cubicBezTo>
                  <a:cubicBezTo>
                    <a:pt x="21446" y="120363"/>
                    <a:pt x="20690" y="128296"/>
                    <a:pt x="15401" y="131695"/>
                  </a:cubicBezTo>
                  <a:cubicBezTo>
                    <a:pt x="2557" y="140006"/>
                    <a:pt x="5202" y="152095"/>
                    <a:pt x="4446" y="163428"/>
                  </a:cubicBezTo>
                  <a:cubicBezTo>
                    <a:pt x="-3109" y="147562"/>
                    <a:pt x="1424" y="130562"/>
                    <a:pt x="669" y="113941"/>
                  </a:cubicBezTo>
                  <a:cubicBezTo>
                    <a:pt x="-87" y="89008"/>
                    <a:pt x="669" y="64454"/>
                    <a:pt x="669" y="40277"/>
                  </a:cubicBezTo>
                  <a:close/>
                </a:path>
              </a:pathLst>
            </a:custGeom>
            <a:solidFill>
              <a:srgbClr val="DDC3A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44EA968-46D2-4A7A-A581-3EF0CB91FAE4}"/>
                </a:ext>
              </a:extLst>
            </p:cNvPr>
            <p:cNvSpPr/>
            <p:nvPr/>
          </p:nvSpPr>
          <p:spPr>
            <a:xfrm>
              <a:off x="9896079" y="2695371"/>
              <a:ext cx="97581" cy="29735"/>
            </a:xfrm>
            <a:custGeom>
              <a:avLst/>
              <a:gdLst>
                <a:gd name="connsiteX0" fmla="*/ 1240 w 97581"/>
                <a:gd name="connsiteY0" fmla="*/ 21407 h 29735"/>
                <a:gd name="connsiteX1" fmla="*/ 5396 w 97581"/>
                <a:gd name="connsiteY1" fmla="*/ 252 h 29735"/>
                <a:gd name="connsiteX2" fmla="*/ 82459 w 97581"/>
                <a:gd name="connsiteY2" fmla="*/ 7052 h 29735"/>
                <a:gd name="connsiteX3" fmla="*/ 97570 w 97581"/>
                <a:gd name="connsiteY3" fmla="*/ 18385 h 29735"/>
                <a:gd name="connsiteX4" fmla="*/ 80571 w 97581"/>
                <a:gd name="connsiteY4" fmla="*/ 29340 h 29735"/>
                <a:gd name="connsiteX5" fmla="*/ 1240 w 97581"/>
                <a:gd name="connsiteY5" fmla="*/ 21407 h 2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81" h="29735">
                  <a:moveTo>
                    <a:pt x="1240" y="21407"/>
                  </a:moveTo>
                  <a:cubicBezTo>
                    <a:pt x="-2915" y="13474"/>
                    <a:pt x="4640" y="7430"/>
                    <a:pt x="5396" y="252"/>
                  </a:cubicBezTo>
                  <a:cubicBezTo>
                    <a:pt x="31461" y="-1259"/>
                    <a:pt x="56771" y="4407"/>
                    <a:pt x="82459" y="7052"/>
                  </a:cubicBezTo>
                  <a:cubicBezTo>
                    <a:pt x="88881" y="7807"/>
                    <a:pt x="97948" y="8941"/>
                    <a:pt x="97570" y="18385"/>
                  </a:cubicBezTo>
                  <a:cubicBezTo>
                    <a:pt x="96814" y="28207"/>
                    <a:pt x="88126" y="30851"/>
                    <a:pt x="80571" y="29340"/>
                  </a:cubicBezTo>
                  <a:cubicBezTo>
                    <a:pt x="53749" y="24807"/>
                    <a:pt x="26928" y="28584"/>
                    <a:pt x="1240" y="21407"/>
                  </a:cubicBezTo>
                  <a:close/>
                </a:path>
              </a:pathLst>
            </a:custGeom>
            <a:solidFill>
              <a:srgbClr val="D3C5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E9BF48D-D53A-4782-B160-0B48A416B45A}"/>
                </a:ext>
              </a:extLst>
            </p:cNvPr>
            <p:cNvSpPr/>
            <p:nvPr/>
          </p:nvSpPr>
          <p:spPr>
            <a:xfrm>
              <a:off x="10151177" y="2763243"/>
              <a:ext cx="156016" cy="36064"/>
            </a:xfrm>
            <a:custGeom>
              <a:avLst/>
              <a:gdLst>
                <a:gd name="connsiteX0" fmla="*/ 80086 w 156016"/>
                <a:gd name="connsiteY0" fmla="*/ 8689 h 36064"/>
                <a:gd name="connsiteX1" fmla="*/ 137128 w 156016"/>
                <a:gd name="connsiteY1" fmla="*/ 17377 h 36064"/>
                <a:gd name="connsiteX2" fmla="*/ 156016 w 156016"/>
                <a:gd name="connsiteY2" fmla="*/ 25688 h 36064"/>
                <a:gd name="connsiteX3" fmla="*/ 150728 w 156016"/>
                <a:gd name="connsiteY3" fmla="*/ 34754 h 36064"/>
                <a:gd name="connsiteX4" fmla="*/ 114462 w 156016"/>
                <a:gd name="connsiteY4" fmla="*/ 33243 h 36064"/>
                <a:gd name="connsiteX5" fmla="*/ 94063 w 156016"/>
                <a:gd name="connsiteY5" fmla="*/ 29843 h 36064"/>
                <a:gd name="connsiteX6" fmla="*/ 38154 w 156016"/>
                <a:gd name="connsiteY6" fmla="*/ 17377 h 36064"/>
                <a:gd name="connsiteX7" fmla="*/ 0 w 156016"/>
                <a:gd name="connsiteY7" fmla="*/ 0 h 36064"/>
                <a:gd name="connsiteX8" fmla="*/ 80086 w 156016"/>
                <a:gd name="connsiteY8" fmla="*/ 8689 h 3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016" h="36064">
                  <a:moveTo>
                    <a:pt x="80086" y="8689"/>
                  </a:moveTo>
                  <a:cubicBezTo>
                    <a:pt x="99352" y="11711"/>
                    <a:pt x="117485" y="22666"/>
                    <a:pt x="137128" y="17377"/>
                  </a:cubicBezTo>
                  <a:cubicBezTo>
                    <a:pt x="146950" y="14733"/>
                    <a:pt x="149217" y="24555"/>
                    <a:pt x="156016" y="25688"/>
                  </a:cubicBezTo>
                  <a:cubicBezTo>
                    <a:pt x="155261" y="29466"/>
                    <a:pt x="156772" y="39665"/>
                    <a:pt x="150728" y="34754"/>
                  </a:cubicBezTo>
                  <a:cubicBezTo>
                    <a:pt x="137884" y="24932"/>
                    <a:pt x="126173" y="32110"/>
                    <a:pt x="114462" y="33243"/>
                  </a:cubicBezTo>
                  <a:cubicBezTo>
                    <a:pt x="107285" y="33999"/>
                    <a:pt x="100485" y="34376"/>
                    <a:pt x="94063" y="29843"/>
                  </a:cubicBezTo>
                  <a:cubicBezTo>
                    <a:pt x="77064" y="17755"/>
                    <a:pt x="57420" y="15866"/>
                    <a:pt x="38154" y="17377"/>
                  </a:cubicBezTo>
                  <a:cubicBezTo>
                    <a:pt x="21155" y="18510"/>
                    <a:pt x="10577" y="10200"/>
                    <a:pt x="0" y="0"/>
                  </a:cubicBezTo>
                  <a:cubicBezTo>
                    <a:pt x="26821" y="1511"/>
                    <a:pt x="53643" y="2644"/>
                    <a:pt x="80086" y="8689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08CD4ED-F000-4567-9B23-F0FEB459E997}"/>
                </a:ext>
              </a:extLst>
            </p:cNvPr>
            <p:cNvSpPr/>
            <p:nvPr/>
          </p:nvSpPr>
          <p:spPr>
            <a:xfrm>
              <a:off x="10578427" y="2806308"/>
              <a:ext cx="101996" cy="82730"/>
            </a:xfrm>
            <a:custGeom>
              <a:avLst/>
              <a:gdLst>
                <a:gd name="connsiteX0" fmla="*/ 0 w 101996"/>
                <a:gd name="connsiteY0" fmla="*/ 7933 h 82730"/>
                <a:gd name="connsiteX1" fmla="*/ 4155 w 101996"/>
                <a:gd name="connsiteY1" fmla="*/ 0 h 82730"/>
                <a:gd name="connsiteX2" fmla="*/ 50620 w 101996"/>
                <a:gd name="connsiteY2" fmla="*/ 8689 h 82730"/>
                <a:gd name="connsiteX3" fmla="*/ 89908 w 101996"/>
                <a:gd name="connsiteY3" fmla="*/ 36643 h 82730"/>
                <a:gd name="connsiteX4" fmla="*/ 98596 w 101996"/>
                <a:gd name="connsiteY4" fmla="*/ 46843 h 82730"/>
                <a:gd name="connsiteX5" fmla="*/ 81975 w 101996"/>
                <a:gd name="connsiteY5" fmla="*/ 54776 h 82730"/>
                <a:gd name="connsiteX6" fmla="*/ 101996 w 101996"/>
                <a:gd name="connsiteY6" fmla="*/ 71397 h 82730"/>
                <a:gd name="connsiteX7" fmla="*/ 100863 w 101996"/>
                <a:gd name="connsiteY7" fmla="*/ 74042 h 82730"/>
                <a:gd name="connsiteX8" fmla="*/ 92930 w 101996"/>
                <a:gd name="connsiteY8" fmla="*/ 81975 h 82730"/>
                <a:gd name="connsiteX9" fmla="*/ 87263 w 101996"/>
                <a:gd name="connsiteY9" fmla="*/ 82730 h 82730"/>
                <a:gd name="connsiteX10" fmla="*/ 71020 w 101996"/>
                <a:gd name="connsiteY10" fmla="*/ 72908 h 82730"/>
                <a:gd name="connsiteX11" fmla="*/ 63464 w 101996"/>
                <a:gd name="connsiteY11" fmla="*/ 56665 h 82730"/>
                <a:gd name="connsiteX12" fmla="*/ 56287 w 101996"/>
                <a:gd name="connsiteY12" fmla="*/ 38532 h 82730"/>
                <a:gd name="connsiteX13" fmla="*/ 20777 w 101996"/>
                <a:gd name="connsiteY13" fmla="*/ 21155 h 82730"/>
                <a:gd name="connsiteX14" fmla="*/ 0 w 101996"/>
                <a:gd name="connsiteY14" fmla="*/ 7933 h 8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996" h="82730">
                  <a:moveTo>
                    <a:pt x="0" y="7933"/>
                  </a:moveTo>
                  <a:cubicBezTo>
                    <a:pt x="1511" y="5289"/>
                    <a:pt x="2644" y="2644"/>
                    <a:pt x="4155" y="0"/>
                  </a:cubicBezTo>
                  <a:cubicBezTo>
                    <a:pt x="19644" y="3022"/>
                    <a:pt x="35132" y="5666"/>
                    <a:pt x="50620" y="8689"/>
                  </a:cubicBezTo>
                  <a:cubicBezTo>
                    <a:pt x="58176" y="25688"/>
                    <a:pt x="80841" y="21155"/>
                    <a:pt x="89908" y="36643"/>
                  </a:cubicBezTo>
                  <a:cubicBezTo>
                    <a:pt x="91797" y="40043"/>
                    <a:pt x="99352" y="41554"/>
                    <a:pt x="98596" y="46843"/>
                  </a:cubicBezTo>
                  <a:cubicBezTo>
                    <a:pt x="97463" y="54776"/>
                    <a:pt x="88774" y="47976"/>
                    <a:pt x="81975" y="54776"/>
                  </a:cubicBezTo>
                  <a:cubicBezTo>
                    <a:pt x="88397" y="60064"/>
                    <a:pt x="95196" y="65731"/>
                    <a:pt x="101996" y="71397"/>
                  </a:cubicBezTo>
                  <a:cubicBezTo>
                    <a:pt x="101618" y="72153"/>
                    <a:pt x="101241" y="72908"/>
                    <a:pt x="100863" y="74042"/>
                  </a:cubicBezTo>
                  <a:cubicBezTo>
                    <a:pt x="98974" y="77064"/>
                    <a:pt x="96330" y="79708"/>
                    <a:pt x="92930" y="81975"/>
                  </a:cubicBezTo>
                  <a:cubicBezTo>
                    <a:pt x="91041" y="82730"/>
                    <a:pt x="89152" y="82730"/>
                    <a:pt x="87263" y="82730"/>
                  </a:cubicBezTo>
                  <a:cubicBezTo>
                    <a:pt x="81219" y="80464"/>
                    <a:pt x="77442" y="74797"/>
                    <a:pt x="71020" y="72908"/>
                  </a:cubicBezTo>
                  <a:cubicBezTo>
                    <a:pt x="62709" y="70264"/>
                    <a:pt x="59309" y="64220"/>
                    <a:pt x="63464" y="56665"/>
                  </a:cubicBezTo>
                  <a:cubicBezTo>
                    <a:pt x="68753" y="46843"/>
                    <a:pt x="64220" y="42310"/>
                    <a:pt x="56287" y="38532"/>
                  </a:cubicBezTo>
                  <a:cubicBezTo>
                    <a:pt x="44198" y="33243"/>
                    <a:pt x="33621" y="24555"/>
                    <a:pt x="20777" y="21155"/>
                  </a:cubicBezTo>
                  <a:cubicBezTo>
                    <a:pt x="15111" y="14733"/>
                    <a:pt x="2644" y="19644"/>
                    <a:pt x="0" y="7933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EBCCBED-54C5-4F78-AFCC-3B7597B292CF}"/>
                </a:ext>
              </a:extLst>
            </p:cNvPr>
            <p:cNvSpPr/>
            <p:nvPr/>
          </p:nvSpPr>
          <p:spPr>
            <a:xfrm>
              <a:off x="11052143" y="3681586"/>
              <a:ext cx="4659" cy="407606"/>
            </a:xfrm>
            <a:custGeom>
              <a:avLst/>
              <a:gdLst>
                <a:gd name="connsiteX0" fmla="*/ 1134 w 4659"/>
                <a:gd name="connsiteY0" fmla="*/ 407607 h 407606"/>
                <a:gd name="connsiteX1" fmla="*/ 0 w 4659"/>
                <a:gd name="connsiteY1" fmla="*/ 301078 h 407606"/>
                <a:gd name="connsiteX2" fmla="*/ 756 w 4659"/>
                <a:gd name="connsiteY2" fmla="*/ 0 h 407606"/>
                <a:gd name="connsiteX3" fmla="*/ 4155 w 4659"/>
                <a:gd name="connsiteY3" fmla="*/ 15866 h 407606"/>
                <a:gd name="connsiteX4" fmla="*/ 4533 w 4659"/>
                <a:gd name="connsiteY4" fmla="*/ 391363 h 407606"/>
                <a:gd name="connsiteX5" fmla="*/ 1134 w 4659"/>
                <a:gd name="connsiteY5" fmla="*/ 407607 h 40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9" h="407606">
                  <a:moveTo>
                    <a:pt x="1134" y="407607"/>
                  </a:moveTo>
                  <a:cubicBezTo>
                    <a:pt x="756" y="372097"/>
                    <a:pt x="378" y="336587"/>
                    <a:pt x="0" y="301078"/>
                  </a:cubicBezTo>
                  <a:cubicBezTo>
                    <a:pt x="378" y="200593"/>
                    <a:pt x="756" y="100485"/>
                    <a:pt x="756" y="0"/>
                  </a:cubicBezTo>
                  <a:cubicBezTo>
                    <a:pt x="4911" y="4533"/>
                    <a:pt x="4155" y="10577"/>
                    <a:pt x="4155" y="15866"/>
                  </a:cubicBezTo>
                  <a:cubicBezTo>
                    <a:pt x="4155" y="140906"/>
                    <a:pt x="4533" y="266323"/>
                    <a:pt x="4533" y="391363"/>
                  </a:cubicBezTo>
                  <a:cubicBezTo>
                    <a:pt x="4533" y="397030"/>
                    <a:pt x="5667" y="402696"/>
                    <a:pt x="1134" y="407607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E3E0729-9536-433B-80FE-0D194B8FFB4D}"/>
                </a:ext>
              </a:extLst>
            </p:cNvPr>
            <p:cNvSpPr/>
            <p:nvPr/>
          </p:nvSpPr>
          <p:spPr>
            <a:xfrm>
              <a:off x="11142762" y="5938668"/>
              <a:ext cx="76730" cy="73341"/>
            </a:xfrm>
            <a:custGeom>
              <a:avLst/>
              <a:gdLst>
                <a:gd name="connsiteX0" fmla="*/ 61997 w 76730"/>
                <a:gd name="connsiteY0" fmla="*/ 3833 h 73341"/>
                <a:gd name="connsiteX1" fmla="*/ 61620 w 76730"/>
                <a:gd name="connsiteY1" fmla="*/ 9877 h 73341"/>
                <a:gd name="connsiteX2" fmla="*/ 54442 w 76730"/>
                <a:gd name="connsiteY2" fmla="*/ 29143 h 73341"/>
                <a:gd name="connsiteX3" fmla="*/ 76730 w 76730"/>
                <a:gd name="connsiteY3" fmla="*/ 29143 h 73341"/>
                <a:gd name="connsiteX4" fmla="*/ 6844 w 76730"/>
                <a:gd name="connsiteY4" fmla="*/ 73341 h 73341"/>
                <a:gd name="connsiteX5" fmla="*/ 45754 w 76730"/>
                <a:gd name="connsiteY5" fmla="*/ 38965 h 73341"/>
                <a:gd name="connsiteX6" fmla="*/ 3066 w 76730"/>
                <a:gd name="connsiteY6" fmla="*/ 50675 h 73341"/>
                <a:gd name="connsiteX7" fmla="*/ 422 w 76730"/>
                <a:gd name="connsiteY7" fmla="*/ 49542 h 73341"/>
                <a:gd name="connsiteX8" fmla="*/ 17799 w 76730"/>
                <a:gd name="connsiteY8" fmla="*/ 23098 h 73341"/>
                <a:gd name="connsiteX9" fmla="*/ 28754 w 76730"/>
                <a:gd name="connsiteY9" fmla="*/ 13654 h 73341"/>
                <a:gd name="connsiteX10" fmla="*/ 61997 w 76730"/>
                <a:gd name="connsiteY10" fmla="*/ 3833 h 7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730" h="73341">
                  <a:moveTo>
                    <a:pt x="61997" y="3833"/>
                  </a:moveTo>
                  <a:cubicBezTo>
                    <a:pt x="61997" y="5721"/>
                    <a:pt x="61997" y="7988"/>
                    <a:pt x="61620" y="9877"/>
                  </a:cubicBezTo>
                  <a:cubicBezTo>
                    <a:pt x="60486" y="16677"/>
                    <a:pt x="46131" y="18565"/>
                    <a:pt x="54442" y="29143"/>
                  </a:cubicBezTo>
                  <a:cubicBezTo>
                    <a:pt x="61997" y="38587"/>
                    <a:pt x="69553" y="26876"/>
                    <a:pt x="76730" y="29143"/>
                  </a:cubicBezTo>
                  <a:cubicBezTo>
                    <a:pt x="57087" y="49542"/>
                    <a:pt x="31399" y="60497"/>
                    <a:pt x="6844" y="73341"/>
                  </a:cubicBezTo>
                  <a:cubicBezTo>
                    <a:pt x="15533" y="57097"/>
                    <a:pt x="35554" y="54453"/>
                    <a:pt x="45754" y="38965"/>
                  </a:cubicBezTo>
                  <a:cubicBezTo>
                    <a:pt x="29888" y="36320"/>
                    <a:pt x="18177" y="49164"/>
                    <a:pt x="3066" y="50675"/>
                  </a:cubicBezTo>
                  <a:cubicBezTo>
                    <a:pt x="2311" y="50297"/>
                    <a:pt x="1178" y="49920"/>
                    <a:pt x="422" y="49542"/>
                  </a:cubicBezTo>
                  <a:cubicBezTo>
                    <a:pt x="-2600" y="35187"/>
                    <a:pt x="11377" y="31409"/>
                    <a:pt x="17799" y="23098"/>
                  </a:cubicBezTo>
                  <a:cubicBezTo>
                    <a:pt x="20444" y="19321"/>
                    <a:pt x="26865" y="18188"/>
                    <a:pt x="28754" y="13654"/>
                  </a:cubicBezTo>
                  <a:cubicBezTo>
                    <a:pt x="35554" y="-5234"/>
                    <a:pt x="48776" y="-323"/>
                    <a:pt x="61997" y="3833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F40C6BB5-AA77-4C26-8970-1970EB6CB84E}"/>
                </a:ext>
              </a:extLst>
            </p:cNvPr>
            <p:cNvSpPr/>
            <p:nvPr/>
          </p:nvSpPr>
          <p:spPr>
            <a:xfrm>
              <a:off x="10032181" y="2749856"/>
              <a:ext cx="118995" cy="26399"/>
            </a:xfrm>
            <a:custGeom>
              <a:avLst/>
              <a:gdLst>
                <a:gd name="connsiteX0" fmla="*/ 118995 w 118995"/>
                <a:gd name="connsiteY0" fmla="*/ 13387 h 26399"/>
                <a:gd name="connsiteX1" fmla="*/ 35888 w 118995"/>
                <a:gd name="connsiteY1" fmla="*/ 17164 h 26399"/>
                <a:gd name="connsiteX2" fmla="*/ 3400 w 118995"/>
                <a:gd name="connsiteY2" fmla="*/ 20564 h 26399"/>
                <a:gd name="connsiteX3" fmla="*/ 15866 w 118995"/>
                <a:gd name="connsiteY3" fmla="*/ 13009 h 26399"/>
                <a:gd name="connsiteX4" fmla="*/ 0 w 118995"/>
                <a:gd name="connsiteY4" fmla="*/ 4698 h 26399"/>
                <a:gd name="connsiteX5" fmla="*/ 48354 w 118995"/>
                <a:gd name="connsiteY5" fmla="*/ 7342 h 26399"/>
                <a:gd name="connsiteX6" fmla="*/ 118995 w 118995"/>
                <a:gd name="connsiteY6" fmla="*/ 13387 h 2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95" h="26399">
                  <a:moveTo>
                    <a:pt x="118995" y="13387"/>
                  </a:moveTo>
                  <a:cubicBezTo>
                    <a:pt x="91797" y="23964"/>
                    <a:pt x="64975" y="34541"/>
                    <a:pt x="35888" y="17164"/>
                  </a:cubicBezTo>
                  <a:cubicBezTo>
                    <a:pt x="25688" y="10742"/>
                    <a:pt x="15866" y="25097"/>
                    <a:pt x="3400" y="20564"/>
                  </a:cubicBezTo>
                  <a:cubicBezTo>
                    <a:pt x="7177" y="18298"/>
                    <a:pt x="10577" y="16409"/>
                    <a:pt x="15866" y="13009"/>
                  </a:cubicBezTo>
                  <a:cubicBezTo>
                    <a:pt x="9822" y="9987"/>
                    <a:pt x="4911" y="7342"/>
                    <a:pt x="0" y="4698"/>
                  </a:cubicBezTo>
                  <a:cubicBezTo>
                    <a:pt x="16622" y="-6257"/>
                    <a:pt x="32488" y="5076"/>
                    <a:pt x="48354" y="7342"/>
                  </a:cubicBezTo>
                  <a:cubicBezTo>
                    <a:pt x="71775" y="10365"/>
                    <a:pt x="95952" y="6209"/>
                    <a:pt x="118995" y="13387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7B5C828-D31E-4980-A608-7931F9AD3CC5}"/>
                </a:ext>
              </a:extLst>
            </p:cNvPr>
            <p:cNvSpPr/>
            <p:nvPr/>
          </p:nvSpPr>
          <p:spPr>
            <a:xfrm>
              <a:off x="11026720" y="3076409"/>
              <a:ext cx="34111" cy="85511"/>
            </a:xfrm>
            <a:custGeom>
              <a:avLst/>
              <a:gdLst>
                <a:gd name="connsiteX0" fmla="*/ 34111 w 34111"/>
                <a:gd name="connsiteY0" fmla="*/ 42310 h 85511"/>
                <a:gd name="connsiteX1" fmla="*/ 26178 w 34111"/>
                <a:gd name="connsiteY1" fmla="*/ 51376 h 85511"/>
                <a:gd name="connsiteX2" fmla="*/ 15223 w 34111"/>
                <a:gd name="connsiteY2" fmla="*/ 73286 h 85511"/>
                <a:gd name="connsiteX3" fmla="*/ 14845 w 34111"/>
                <a:gd name="connsiteY3" fmla="*/ 84619 h 85511"/>
                <a:gd name="connsiteX4" fmla="*/ 3890 w 34111"/>
                <a:gd name="connsiteY4" fmla="*/ 78197 h 85511"/>
                <a:gd name="connsiteX5" fmla="*/ 1246 w 34111"/>
                <a:gd name="connsiteY5" fmla="*/ 60064 h 85511"/>
                <a:gd name="connsiteX6" fmla="*/ 9934 w 34111"/>
                <a:gd name="connsiteY6" fmla="*/ 10200 h 85511"/>
                <a:gd name="connsiteX7" fmla="*/ 21645 w 34111"/>
                <a:gd name="connsiteY7" fmla="*/ 0 h 85511"/>
                <a:gd name="connsiteX8" fmla="*/ 34111 w 34111"/>
                <a:gd name="connsiteY8" fmla="*/ 42310 h 8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11" h="85511">
                  <a:moveTo>
                    <a:pt x="34111" y="42310"/>
                  </a:moveTo>
                  <a:cubicBezTo>
                    <a:pt x="31467" y="45332"/>
                    <a:pt x="28822" y="50998"/>
                    <a:pt x="26178" y="51376"/>
                  </a:cubicBezTo>
                  <a:cubicBezTo>
                    <a:pt x="9934" y="52887"/>
                    <a:pt x="7668" y="60064"/>
                    <a:pt x="15223" y="73286"/>
                  </a:cubicBezTo>
                  <a:cubicBezTo>
                    <a:pt x="17489" y="77064"/>
                    <a:pt x="19000" y="82730"/>
                    <a:pt x="14845" y="84619"/>
                  </a:cubicBezTo>
                  <a:cubicBezTo>
                    <a:pt x="9556" y="87641"/>
                    <a:pt x="6157" y="82352"/>
                    <a:pt x="3890" y="78197"/>
                  </a:cubicBezTo>
                  <a:cubicBezTo>
                    <a:pt x="490" y="72531"/>
                    <a:pt x="-1399" y="65353"/>
                    <a:pt x="1246" y="60064"/>
                  </a:cubicBezTo>
                  <a:cubicBezTo>
                    <a:pt x="9556" y="44198"/>
                    <a:pt x="16356" y="29088"/>
                    <a:pt x="9934" y="10200"/>
                  </a:cubicBezTo>
                  <a:cubicBezTo>
                    <a:pt x="8045" y="4155"/>
                    <a:pt x="16734" y="2644"/>
                    <a:pt x="21645" y="0"/>
                  </a:cubicBezTo>
                  <a:cubicBezTo>
                    <a:pt x="29200" y="13222"/>
                    <a:pt x="33733" y="27199"/>
                    <a:pt x="34111" y="42310"/>
                  </a:cubicBezTo>
                  <a:close/>
                </a:path>
              </a:pathLst>
            </a:custGeom>
            <a:solidFill>
              <a:srgbClr val="C5B0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6992163F-899A-4706-8A27-E9311A083163}"/>
                </a:ext>
              </a:extLst>
            </p:cNvPr>
            <p:cNvSpPr/>
            <p:nvPr/>
          </p:nvSpPr>
          <p:spPr>
            <a:xfrm>
              <a:off x="10442810" y="2784397"/>
              <a:ext cx="127306" cy="23087"/>
            </a:xfrm>
            <a:custGeom>
              <a:avLst/>
              <a:gdLst>
                <a:gd name="connsiteX0" fmla="*/ 127306 w 127306"/>
                <a:gd name="connsiteY0" fmla="*/ 16999 h 23087"/>
                <a:gd name="connsiteX1" fmla="*/ 123529 w 127306"/>
                <a:gd name="connsiteY1" fmla="*/ 22666 h 23087"/>
                <a:gd name="connsiteX2" fmla="*/ 64975 w 127306"/>
                <a:gd name="connsiteY2" fmla="*/ 14355 h 23087"/>
                <a:gd name="connsiteX3" fmla="*/ 58553 w 127306"/>
                <a:gd name="connsiteY3" fmla="*/ 13977 h 23087"/>
                <a:gd name="connsiteX4" fmla="*/ 8689 w 127306"/>
                <a:gd name="connsiteY4" fmla="*/ 21155 h 23087"/>
                <a:gd name="connsiteX5" fmla="*/ 0 w 127306"/>
                <a:gd name="connsiteY5" fmla="*/ 12844 h 23087"/>
                <a:gd name="connsiteX6" fmla="*/ 33243 w 127306"/>
                <a:gd name="connsiteY6" fmla="*/ 8311 h 23087"/>
                <a:gd name="connsiteX7" fmla="*/ 55153 w 127306"/>
                <a:gd name="connsiteY7" fmla="*/ 0 h 23087"/>
                <a:gd name="connsiteX8" fmla="*/ 127306 w 127306"/>
                <a:gd name="connsiteY8" fmla="*/ 16999 h 2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06" h="23087">
                  <a:moveTo>
                    <a:pt x="127306" y="16999"/>
                  </a:moveTo>
                  <a:cubicBezTo>
                    <a:pt x="126929" y="19644"/>
                    <a:pt x="126929" y="24555"/>
                    <a:pt x="123529" y="22666"/>
                  </a:cubicBezTo>
                  <a:cubicBezTo>
                    <a:pt x="104641" y="13599"/>
                    <a:pt x="83108" y="25688"/>
                    <a:pt x="64975" y="14355"/>
                  </a:cubicBezTo>
                  <a:cubicBezTo>
                    <a:pt x="63087" y="13599"/>
                    <a:pt x="60064" y="13222"/>
                    <a:pt x="58553" y="13977"/>
                  </a:cubicBezTo>
                  <a:cubicBezTo>
                    <a:pt x="42687" y="22666"/>
                    <a:pt x="25310" y="20021"/>
                    <a:pt x="8689" y="21155"/>
                  </a:cubicBezTo>
                  <a:cubicBezTo>
                    <a:pt x="4533" y="19644"/>
                    <a:pt x="1889" y="16999"/>
                    <a:pt x="0" y="12844"/>
                  </a:cubicBezTo>
                  <a:cubicBezTo>
                    <a:pt x="10577" y="9444"/>
                    <a:pt x="21910" y="7178"/>
                    <a:pt x="33243" y="8311"/>
                  </a:cubicBezTo>
                  <a:cubicBezTo>
                    <a:pt x="41932" y="9066"/>
                    <a:pt x="49865" y="7933"/>
                    <a:pt x="55153" y="0"/>
                  </a:cubicBezTo>
                  <a:cubicBezTo>
                    <a:pt x="79330" y="5666"/>
                    <a:pt x="103129" y="11333"/>
                    <a:pt x="127306" y="16999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4DB5B79-B9D7-4294-B26A-FE2BC95D51DA}"/>
                </a:ext>
              </a:extLst>
            </p:cNvPr>
            <p:cNvSpPr/>
            <p:nvPr/>
          </p:nvSpPr>
          <p:spPr>
            <a:xfrm>
              <a:off x="11115399" y="5103866"/>
              <a:ext cx="106359" cy="26443"/>
            </a:xfrm>
            <a:custGeom>
              <a:avLst/>
              <a:gdLst>
                <a:gd name="connsiteX0" fmla="*/ 106360 w 106359"/>
                <a:gd name="connsiteY0" fmla="*/ 21910 h 26443"/>
                <a:gd name="connsiteX1" fmla="*/ 93138 w 106359"/>
                <a:gd name="connsiteY1" fmla="*/ 26444 h 26443"/>
                <a:gd name="connsiteX2" fmla="*/ 9652 w 106359"/>
                <a:gd name="connsiteY2" fmla="*/ 9066 h 26443"/>
                <a:gd name="connsiteX3" fmla="*/ 586 w 106359"/>
                <a:gd name="connsiteY3" fmla="*/ 4533 h 26443"/>
                <a:gd name="connsiteX4" fmla="*/ 5119 w 106359"/>
                <a:gd name="connsiteY4" fmla="*/ 0 h 26443"/>
                <a:gd name="connsiteX5" fmla="*/ 106360 w 106359"/>
                <a:gd name="connsiteY5" fmla="*/ 21910 h 2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359" h="26443">
                  <a:moveTo>
                    <a:pt x="106360" y="21910"/>
                  </a:moveTo>
                  <a:cubicBezTo>
                    <a:pt x="103338" y="27199"/>
                    <a:pt x="98049" y="25688"/>
                    <a:pt x="93138" y="26444"/>
                  </a:cubicBezTo>
                  <a:cubicBezTo>
                    <a:pt x="66317" y="16622"/>
                    <a:pt x="35718" y="22288"/>
                    <a:pt x="9652" y="9066"/>
                  </a:cubicBezTo>
                  <a:cubicBezTo>
                    <a:pt x="6630" y="7555"/>
                    <a:pt x="2097" y="6800"/>
                    <a:pt x="586" y="4533"/>
                  </a:cubicBezTo>
                  <a:cubicBezTo>
                    <a:pt x="-1681" y="1133"/>
                    <a:pt x="3230" y="1511"/>
                    <a:pt x="5119" y="0"/>
                  </a:cubicBezTo>
                  <a:cubicBezTo>
                    <a:pt x="39873" y="3022"/>
                    <a:pt x="73872" y="8689"/>
                    <a:pt x="106360" y="21910"/>
                  </a:cubicBezTo>
                  <a:close/>
                </a:path>
              </a:pathLst>
            </a:custGeom>
            <a:solidFill>
              <a:srgbClr val="A87F7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D3D68B9-2732-4DA7-9B43-58A2EE3C75BE}"/>
                </a:ext>
              </a:extLst>
            </p:cNvPr>
            <p:cNvSpPr/>
            <p:nvPr/>
          </p:nvSpPr>
          <p:spPr>
            <a:xfrm>
              <a:off x="8448974" y="5062312"/>
              <a:ext cx="77296" cy="41931"/>
            </a:xfrm>
            <a:custGeom>
              <a:avLst/>
              <a:gdLst>
                <a:gd name="connsiteX0" fmla="*/ 4911 w 77296"/>
                <a:gd name="connsiteY0" fmla="*/ 41932 h 41931"/>
                <a:gd name="connsiteX1" fmla="*/ 0 w 77296"/>
                <a:gd name="connsiteY1" fmla="*/ 33243 h 41931"/>
                <a:gd name="connsiteX2" fmla="*/ 76686 w 77296"/>
                <a:gd name="connsiteY2" fmla="*/ 0 h 41931"/>
                <a:gd name="connsiteX3" fmla="*/ 64598 w 77296"/>
                <a:gd name="connsiteY3" fmla="*/ 17755 h 41931"/>
                <a:gd name="connsiteX4" fmla="*/ 4911 w 77296"/>
                <a:gd name="connsiteY4" fmla="*/ 41932 h 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296" h="41931">
                  <a:moveTo>
                    <a:pt x="4911" y="41932"/>
                  </a:moveTo>
                  <a:cubicBezTo>
                    <a:pt x="4911" y="38154"/>
                    <a:pt x="3778" y="35132"/>
                    <a:pt x="0" y="33243"/>
                  </a:cubicBezTo>
                  <a:cubicBezTo>
                    <a:pt x="25310" y="21910"/>
                    <a:pt x="49487" y="7177"/>
                    <a:pt x="76686" y="0"/>
                  </a:cubicBezTo>
                  <a:cubicBezTo>
                    <a:pt x="78197" y="9822"/>
                    <a:pt x="77819" y="14733"/>
                    <a:pt x="64598" y="17755"/>
                  </a:cubicBezTo>
                  <a:cubicBezTo>
                    <a:pt x="43821" y="22288"/>
                    <a:pt x="23044" y="29466"/>
                    <a:pt x="4911" y="41932"/>
                  </a:cubicBezTo>
                  <a:close/>
                </a:path>
              </a:pathLst>
            </a:custGeom>
            <a:solidFill>
              <a:srgbClr val="B297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A092970-E63A-444F-8AE4-BCB8D32B43E8}"/>
                </a:ext>
              </a:extLst>
            </p:cNvPr>
            <p:cNvSpPr/>
            <p:nvPr/>
          </p:nvSpPr>
          <p:spPr>
            <a:xfrm>
              <a:off x="11288981" y="5846972"/>
              <a:ext cx="30240" cy="50196"/>
            </a:xfrm>
            <a:custGeom>
              <a:avLst/>
              <a:gdLst>
                <a:gd name="connsiteX0" fmla="*/ 775 w 30240"/>
                <a:gd name="connsiteY0" fmla="*/ 50197 h 50196"/>
                <a:gd name="connsiteX1" fmla="*/ 16642 w 30240"/>
                <a:gd name="connsiteY1" fmla="*/ 4487 h 50196"/>
                <a:gd name="connsiteX2" fmla="*/ 30241 w 30240"/>
                <a:gd name="connsiteY2" fmla="*/ 2598 h 50196"/>
                <a:gd name="connsiteX3" fmla="*/ 775 w 30240"/>
                <a:gd name="connsiteY3" fmla="*/ 50197 h 5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40" h="50196">
                  <a:moveTo>
                    <a:pt x="775" y="50197"/>
                  </a:moveTo>
                  <a:cubicBezTo>
                    <a:pt x="-3380" y="31686"/>
                    <a:pt x="10219" y="19220"/>
                    <a:pt x="16642" y="4487"/>
                  </a:cubicBezTo>
                  <a:cubicBezTo>
                    <a:pt x="19663" y="-2312"/>
                    <a:pt x="25330" y="-46"/>
                    <a:pt x="30241" y="2598"/>
                  </a:cubicBezTo>
                  <a:cubicBezTo>
                    <a:pt x="23063" y="19976"/>
                    <a:pt x="14375" y="36597"/>
                    <a:pt x="775" y="50197"/>
                  </a:cubicBezTo>
                  <a:close/>
                </a:path>
              </a:pathLst>
            </a:custGeom>
            <a:solidFill>
              <a:srgbClr val="7A46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6698603-78A6-4A8C-81C0-C3E6F7724066}"/>
                </a:ext>
              </a:extLst>
            </p:cNvPr>
            <p:cNvSpPr/>
            <p:nvPr/>
          </p:nvSpPr>
          <p:spPr>
            <a:xfrm>
              <a:off x="11039631" y="3477947"/>
              <a:ext cx="12511" cy="51400"/>
            </a:xfrm>
            <a:custGeom>
              <a:avLst/>
              <a:gdLst>
                <a:gd name="connsiteX0" fmla="*/ 12512 w 12511"/>
                <a:gd name="connsiteY0" fmla="*/ 51400 h 51400"/>
                <a:gd name="connsiteX1" fmla="*/ 2312 w 12511"/>
                <a:gd name="connsiteY1" fmla="*/ 1913 h 51400"/>
                <a:gd name="connsiteX2" fmla="*/ 12512 w 12511"/>
                <a:gd name="connsiteY2" fmla="*/ 5313 h 51400"/>
                <a:gd name="connsiteX3" fmla="*/ 12512 w 12511"/>
                <a:gd name="connsiteY3" fmla="*/ 51400 h 5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1" h="51400">
                  <a:moveTo>
                    <a:pt x="12512" y="51400"/>
                  </a:moveTo>
                  <a:cubicBezTo>
                    <a:pt x="-5999" y="38178"/>
                    <a:pt x="1179" y="18913"/>
                    <a:pt x="2312" y="1913"/>
                  </a:cubicBezTo>
                  <a:cubicBezTo>
                    <a:pt x="2690" y="-3753"/>
                    <a:pt x="8734" y="4935"/>
                    <a:pt x="12512" y="5313"/>
                  </a:cubicBezTo>
                  <a:cubicBezTo>
                    <a:pt x="12512" y="20424"/>
                    <a:pt x="12512" y="35912"/>
                    <a:pt x="12512" y="51400"/>
                  </a:cubicBezTo>
                  <a:close/>
                </a:path>
              </a:pathLst>
            </a:custGeom>
            <a:solidFill>
              <a:srgbClr val="C8AA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3853FBD-BF5B-4F55-8BDC-76B9006F2F83}"/>
                </a:ext>
              </a:extLst>
            </p:cNvPr>
            <p:cNvSpPr/>
            <p:nvPr/>
          </p:nvSpPr>
          <p:spPr>
            <a:xfrm>
              <a:off x="8487233" y="3377060"/>
              <a:ext cx="25582" cy="30647"/>
            </a:xfrm>
            <a:custGeom>
              <a:avLst/>
              <a:gdLst>
                <a:gd name="connsiteX0" fmla="*/ 5561 w 25582"/>
                <a:gd name="connsiteY0" fmla="*/ 804 h 30647"/>
                <a:gd name="connsiteX1" fmla="*/ 25583 w 25582"/>
                <a:gd name="connsiteY1" fmla="*/ 4582 h 30647"/>
                <a:gd name="connsiteX2" fmla="*/ 4428 w 25582"/>
                <a:gd name="connsiteY2" fmla="*/ 30647 h 30647"/>
                <a:gd name="connsiteX3" fmla="*/ 5561 w 25582"/>
                <a:gd name="connsiteY3" fmla="*/ 804 h 3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82" h="30647">
                  <a:moveTo>
                    <a:pt x="5561" y="804"/>
                  </a:moveTo>
                  <a:cubicBezTo>
                    <a:pt x="12739" y="-1085"/>
                    <a:pt x="19538" y="426"/>
                    <a:pt x="25583" y="4582"/>
                  </a:cubicBezTo>
                  <a:cubicBezTo>
                    <a:pt x="23316" y="17426"/>
                    <a:pt x="12739" y="23092"/>
                    <a:pt x="4428" y="30647"/>
                  </a:cubicBezTo>
                  <a:cubicBezTo>
                    <a:pt x="-4639" y="20070"/>
                    <a:pt x="2539" y="10626"/>
                    <a:pt x="5561" y="804"/>
                  </a:cubicBezTo>
                  <a:close/>
                </a:path>
              </a:pathLst>
            </a:custGeom>
            <a:solidFill>
              <a:srgbClr val="B8AA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C1890E0-624E-4050-A8B6-A6BA59C5B951}"/>
                </a:ext>
              </a:extLst>
            </p:cNvPr>
            <p:cNvSpPr/>
            <p:nvPr/>
          </p:nvSpPr>
          <p:spPr>
            <a:xfrm>
              <a:off x="11052189" y="4126969"/>
              <a:ext cx="4555" cy="92929"/>
            </a:xfrm>
            <a:custGeom>
              <a:avLst/>
              <a:gdLst>
                <a:gd name="connsiteX0" fmla="*/ 709 w 4555"/>
                <a:gd name="connsiteY0" fmla="*/ 92930 h 92929"/>
                <a:gd name="connsiteX1" fmla="*/ 3731 w 4555"/>
                <a:gd name="connsiteY1" fmla="*/ 0 h 92929"/>
                <a:gd name="connsiteX2" fmla="*/ 709 w 4555"/>
                <a:gd name="connsiteY2" fmla="*/ 92930 h 9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5" h="92929">
                  <a:moveTo>
                    <a:pt x="709" y="92930"/>
                  </a:moveTo>
                  <a:cubicBezTo>
                    <a:pt x="2220" y="61953"/>
                    <a:pt x="-3447" y="30599"/>
                    <a:pt x="3731" y="0"/>
                  </a:cubicBezTo>
                  <a:cubicBezTo>
                    <a:pt x="2598" y="30977"/>
                    <a:pt x="7887" y="62331"/>
                    <a:pt x="709" y="92930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956457BF-9CA6-4FA9-AA16-BE6B2325CD38}"/>
                </a:ext>
              </a:extLst>
            </p:cNvPr>
            <p:cNvSpPr/>
            <p:nvPr/>
          </p:nvSpPr>
          <p:spPr>
            <a:xfrm>
              <a:off x="11359808" y="5265171"/>
              <a:ext cx="9782" cy="29843"/>
            </a:xfrm>
            <a:custGeom>
              <a:avLst/>
              <a:gdLst>
                <a:gd name="connsiteX0" fmla="*/ 9656 w 9782"/>
                <a:gd name="connsiteY0" fmla="*/ 29843 h 29843"/>
                <a:gd name="connsiteX1" fmla="*/ 1723 w 9782"/>
                <a:gd name="connsiteY1" fmla="*/ 0 h 29843"/>
                <a:gd name="connsiteX2" fmla="*/ 9656 w 9782"/>
                <a:gd name="connsiteY2" fmla="*/ 29843 h 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82" h="29843">
                  <a:moveTo>
                    <a:pt x="9656" y="29843"/>
                  </a:moveTo>
                  <a:cubicBezTo>
                    <a:pt x="-3187" y="22666"/>
                    <a:pt x="-166" y="10955"/>
                    <a:pt x="1723" y="0"/>
                  </a:cubicBezTo>
                  <a:cubicBezTo>
                    <a:pt x="7768" y="9066"/>
                    <a:pt x="10412" y="18888"/>
                    <a:pt x="9656" y="29843"/>
                  </a:cubicBezTo>
                  <a:close/>
                </a:path>
              </a:pathLst>
            </a:custGeom>
            <a:solidFill>
              <a:srgbClr val="C19B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E418675-4E36-4C7D-BA0F-021A4D9807AA}"/>
                </a:ext>
              </a:extLst>
            </p:cNvPr>
            <p:cNvSpPr/>
            <p:nvPr/>
          </p:nvSpPr>
          <p:spPr>
            <a:xfrm>
              <a:off x="11052898" y="4231987"/>
              <a:ext cx="3683" cy="43065"/>
            </a:xfrm>
            <a:custGeom>
              <a:avLst/>
              <a:gdLst>
                <a:gd name="connsiteX0" fmla="*/ 0 w 3683"/>
                <a:gd name="connsiteY0" fmla="*/ 43065 h 43065"/>
                <a:gd name="connsiteX1" fmla="*/ 0 w 3683"/>
                <a:gd name="connsiteY1" fmla="*/ 0 h 43065"/>
                <a:gd name="connsiteX2" fmla="*/ 0 w 3683"/>
                <a:gd name="connsiteY2" fmla="*/ 43065 h 4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3" h="43065">
                  <a:moveTo>
                    <a:pt x="0" y="43065"/>
                  </a:moveTo>
                  <a:cubicBezTo>
                    <a:pt x="0" y="28710"/>
                    <a:pt x="0" y="14355"/>
                    <a:pt x="0" y="0"/>
                  </a:cubicBezTo>
                  <a:cubicBezTo>
                    <a:pt x="4911" y="14355"/>
                    <a:pt x="4911" y="28710"/>
                    <a:pt x="0" y="43065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61989DF1-461F-4563-A51D-73AC6FFC3167}"/>
                </a:ext>
              </a:extLst>
            </p:cNvPr>
            <p:cNvSpPr/>
            <p:nvPr/>
          </p:nvSpPr>
          <p:spPr>
            <a:xfrm>
              <a:off x="9318685" y="6043815"/>
              <a:ext cx="503446" cy="206941"/>
            </a:xfrm>
            <a:custGeom>
              <a:avLst/>
              <a:gdLst>
                <a:gd name="connsiteX0" fmla="*/ 231470 w 503446"/>
                <a:gd name="connsiteY0" fmla="*/ 206941 h 206941"/>
                <a:gd name="connsiteX1" fmla="*/ 226937 w 503446"/>
                <a:gd name="connsiteY1" fmla="*/ 206941 h 206941"/>
                <a:gd name="connsiteX2" fmla="*/ 174805 w 503446"/>
                <a:gd name="connsiteY2" fmla="*/ 203919 h 206941"/>
                <a:gd name="connsiteX3" fmla="*/ 153650 w 503446"/>
                <a:gd name="connsiteY3" fmla="*/ 191453 h 206941"/>
                <a:gd name="connsiteX4" fmla="*/ 154784 w 503446"/>
                <a:gd name="connsiteY4" fmla="*/ 185409 h 206941"/>
                <a:gd name="connsiteX5" fmla="*/ 183116 w 503446"/>
                <a:gd name="connsiteY5" fmla="*/ 171809 h 206941"/>
                <a:gd name="connsiteX6" fmla="*/ 80364 w 503446"/>
                <a:gd name="connsiteY6" fmla="*/ 161232 h 206941"/>
                <a:gd name="connsiteX7" fmla="*/ 68276 w 503446"/>
                <a:gd name="connsiteY7" fmla="*/ 164631 h 206941"/>
                <a:gd name="connsiteX8" fmla="*/ 63743 w 503446"/>
                <a:gd name="connsiteY8" fmla="*/ 167276 h 206941"/>
                <a:gd name="connsiteX9" fmla="*/ 30877 w 503446"/>
                <a:gd name="connsiteY9" fmla="*/ 139699 h 206941"/>
                <a:gd name="connsiteX10" fmla="*/ 29744 w 503446"/>
                <a:gd name="connsiteY10" fmla="*/ 115900 h 206941"/>
                <a:gd name="connsiteX11" fmla="*/ 13878 w 503446"/>
                <a:gd name="connsiteY11" fmla="*/ 94745 h 206941"/>
                <a:gd name="connsiteX12" fmla="*/ 656 w 503446"/>
                <a:gd name="connsiteY12" fmla="*/ 64146 h 206941"/>
                <a:gd name="connsiteX13" fmla="*/ 13878 w 503446"/>
                <a:gd name="connsiteY13" fmla="*/ 54702 h 206941"/>
                <a:gd name="connsiteX14" fmla="*/ 58454 w 503446"/>
                <a:gd name="connsiteY14" fmla="*/ 90968 h 206941"/>
                <a:gd name="connsiteX15" fmla="*/ 64876 w 503446"/>
                <a:gd name="connsiteY15" fmla="*/ 106834 h 206941"/>
                <a:gd name="connsiteX16" fmla="*/ 87542 w 503446"/>
                <a:gd name="connsiteY16" fmla="*/ 103812 h 206941"/>
                <a:gd name="connsiteX17" fmla="*/ 88297 w 503446"/>
                <a:gd name="connsiteY17" fmla="*/ 83790 h 206941"/>
                <a:gd name="connsiteX18" fmla="*/ 70920 w 503446"/>
                <a:gd name="connsiteY18" fmla="*/ 103812 h 206941"/>
                <a:gd name="connsiteX19" fmla="*/ 58832 w 503446"/>
                <a:gd name="connsiteY19" fmla="*/ 83790 h 206941"/>
                <a:gd name="connsiteX20" fmla="*/ 56943 w 503446"/>
                <a:gd name="connsiteY20" fmla="*/ 51680 h 206941"/>
                <a:gd name="connsiteX21" fmla="*/ 78853 w 503446"/>
                <a:gd name="connsiteY21" fmla="*/ 46391 h 206941"/>
                <a:gd name="connsiteX22" fmla="*/ 89431 w 503446"/>
                <a:gd name="connsiteY22" fmla="*/ 61880 h 206941"/>
                <a:gd name="connsiteX23" fmla="*/ 91319 w 503446"/>
                <a:gd name="connsiteY23" fmla="*/ 43747 h 206941"/>
                <a:gd name="connsiteX24" fmla="*/ 117007 w 503446"/>
                <a:gd name="connsiteY24" fmla="*/ 35058 h 206941"/>
                <a:gd name="connsiteX25" fmla="*/ 149873 w 503446"/>
                <a:gd name="connsiteY25" fmla="*/ 35058 h 206941"/>
                <a:gd name="connsiteX26" fmla="*/ 163850 w 503446"/>
                <a:gd name="connsiteY26" fmla="*/ 30525 h 206941"/>
                <a:gd name="connsiteX27" fmla="*/ 172916 w 503446"/>
                <a:gd name="connsiteY27" fmla="*/ 31659 h 206941"/>
                <a:gd name="connsiteX28" fmla="*/ 180094 w 503446"/>
                <a:gd name="connsiteY28" fmla="*/ 13904 h 206941"/>
                <a:gd name="connsiteX29" fmla="*/ 229581 w 503446"/>
                <a:gd name="connsiteY29" fmla="*/ 1438 h 206941"/>
                <a:gd name="connsiteX30" fmla="*/ 283979 w 503446"/>
                <a:gd name="connsiteY30" fmla="*/ 21837 h 206941"/>
                <a:gd name="connsiteX31" fmla="*/ 287379 w 503446"/>
                <a:gd name="connsiteY31" fmla="*/ 24104 h 206941"/>
                <a:gd name="connsiteX32" fmla="*/ 314956 w 503446"/>
                <a:gd name="connsiteY32" fmla="*/ 57725 h 206941"/>
                <a:gd name="connsiteX33" fmla="*/ 327044 w 503446"/>
                <a:gd name="connsiteY33" fmla="*/ 67169 h 206941"/>
                <a:gd name="connsiteX34" fmla="*/ 350088 w 503446"/>
                <a:gd name="connsiteY34" fmla="*/ 68680 h 206941"/>
                <a:gd name="connsiteX35" fmla="*/ 334977 w 503446"/>
                <a:gd name="connsiteY35" fmla="*/ 51302 h 206941"/>
                <a:gd name="connsiteX36" fmla="*/ 348199 w 503446"/>
                <a:gd name="connsiteY36" fmla="*/ 38458 h 206941"/>
                <a:gd name="connsiteX37" fmla="*/ 365576 w 503446"/>
                <a:gd name="connsiteY37" fmla="*/ 28259 h 206941"/>
                <a:gd name="connsiteX38" fmla="*/ 373509 w 503446"/>
                <a:gd name="connsiteY38" fmla="*/ 36570 h 206941"/>
                <a:gd name="connsiteX39" fmla="*/ 385220 w 503446"/>
                <a:gd name="connsiteY39" fmla="*/ 45258 h 206941"/>
                <a:gd name="connsiteX40" fmla="*/ 401841 w 503446"/>
                <a:gd name="connsiteY40" fmla="*/ 60746 h 206941"/>
                <a:gd name="connsiteX41" fmla="*/ 396553 w 503446"/>
                <a:gd name="connsiteY41" fmla="*/ 99656 h 206941"/>
                <a:gd name="connsiteX42" fmla="*/ 427907 w 503446"/>
                <a:gd name="connsiteY42" fmla="*/ 104189 h 206941"/>
                <a:gd name="connsiteX43" fmla="*/ 421485 w 503446"/>
                <a:gd name="connsiteY43" fmla="*/ 119678 h 206941"/>
                <a:gd name="connsiteX44" fmla="*/ 458506 w 503446"/>
                <a:gd name="connsiteY44" fmla="*/ 108345 h 206941"/>
                <a:gd name="connsiteX45" fmla="*/ 486838 w 503446"/>
                <a:gd name="connsiteY45" fmla="*/ 117789 h 206941"/>
                <a:gd name="connsiteX46" fmla="*/ 484571 w 503446"/>
                <a:gd name="connsiteY46" fmla="*/ 163876 h 206941"/>
                <a:gd name="connsiteX47" fmla="*/ 427529 w 503446"/>
                <a:gd name="connsiteY47" fmla="*/ 178987 h 206941"/>
                <a:gd name="connsiteX48" fmla="*/ 372753 w 503446"/>
                <a:gd name="connsiteY48" fmla="*/ 182386 h 206941"/>
                <a:gd name="connsiteX49" fmla="*/ 360287 w 503446"/>
                <a:gd name="connsiteY49" fmla="*/ 182386 h 206941"/>
                <a:gd name="connsiteX50" fmla="*/ 333844 w 503446"/>
                <a:gd name="connsiteY50" fmla="*/ 173320 h 206941"/>
                <a:gd name="connsiteX51" fmla="*/ 299089 w 503446"/>
                <a:gd name="connsiteY51" fmla="*/ 179364 h 206941"/>
                <a:gd name="connsiteX52" fmla="*/ 281712 w 503446"/>
                <a:gd name="connsiteY52" fmla="*/ 171431 h 206941"/>
                <a:gd name="connsiteX53" fmla="*/ 265846 w 503446"/>
                <a:gd name="connsiteY53" fmla="*/ 169165 h 206941"/>
                <a:gd name="connsiteX54" fmla="*/ 237892 w 503446"/>
                <a:gd name="connsiteY54" fmla="*/ 174831 h 206941"/>
                <a:gd name="connsiteX55" fmla="*/ 209182 w 503446"/>
                <a:gd name="connsiteY55" fmla="*/ 186164 h 206941"/>
                <a:gd name="connsiteX56" fmla="*/ 234870 w 503446"/>
                <a:gd name="connsiteY56" fmla="*/ 188053 h 206941"/>
                <a:gd name="connsiteX57" fmla="*/ 245447 w 503446"/>
                <a:gd name="connsiteY57" fmla="*/ 201652 h 206941"/>
                <a:gd name="connsiteX58" fmla="*/ 231470 w 503446"/>
                <a:gd name="connsiteY58" fmla="*/ 20694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03446" h="206941">
                  <a:moveTo>
                    <a:pt x="231470" y="206941"/>
                  </a:moveTo>
                  <a:cubicBezTo>
                    <a:pt x="229959" y="206941"/>
                    <a:pt x="228448" y="206941"/>
                    <a:pt x="226937" y="206941"/>
                  </a:cubicBezTo>
                  <a:cubicBezTo>
                    <a:pt x="209937" y="201652"/>
                    <a:pt x="192182" y="204675"/>
                    <a:pt x="174805" y="203919"/>
                  </a:cubicBezTo>
                  <a:cubicBezTo>
                    <a:pt x="165361" y="203541"/>
                    <a:pt x="156295" y="202786"/>
                    <a:pt x="153650" y="191453"/>
                  </a:cubicBezTo>
                  <a:cubicBezTo>
                    <a:pt x="153273" y="189186"/>
                    <a:pt x="153650" y="187297"/>
                    <a:pt x="154784" y="185409"/>
                  </a:cubicBezTo>
                  <a:cubicBezTo>
                    <a:pt x="161206" y="175964"/>
                    <a:pt x="177450" y="186164"/>
                    <a:pt x="183116" y="171809"/>
                  </a:cubicBezTo>
                  <a:cubicBezTo>
                    <a:pt x="147606" y="172565"/>
                    <a:pt x="114363" y="162743"/>
                    <a:pt x="80364" y="161232"/>
                  </a:cubicBezTo>
                  <a:cubicBezTo>
                    <a:pt x="75831" y="161232"/>
                    <a:pt x="70543" y="157076"/>
                    <a:pt x="68276" y="164631"/>
                  </a:cubicBezTo>
                  <a:cubicBezTo>
                    <a:pt x="67143" y="166142"/>
                    <a:pt x="65632" y="166898"/>
                    <a:pt x="63743" y="167276"/>
                  </a:cubicBezTo>
                  <a:cubicBezTo>
                    <a:pt x="50521" y="161232"/>
                    <a:pt x="45232" y="145743"/>
                    <a:pt x="30877" y="139699"/>
                  </a:cubicBezTo>
                  <a:cubicBezTo>
                    <a:pt x="22567" y="136299"/>
                    <a:pt x="30877" y="124211"/>
                    <a:pt x="29744" y="115900"/>
                  </a:cubicBezTo>
                  <a:cubicBezTo>
                    <a:pt x="28611" y="105700"/>
                    <a:pt x="34277" y="94368"/>
                    <a:pt x="13878" y="94745"/>
                  </a:cubicBezTo>
                  <a:cubicBezTo>
                    <a:pt x="-3877" y="95123"/>
                    <a:pt x="4434" y="74724"/>
                    <a:pt x="656" y="64146"/>
                  </a:cubicBezTo>
                  <a:cubicBezTo>
                    <a:pt x="-2366" y="55458"/>
                    <a:pt x="5567" y="55458"/>
                    <a:pt x="13878" y="54702"/>
                  </a:cubicBezTo>
                  <a:cubicBezTo>
                    <a:pt x="45610" y="51302"/>
                    <a:pt x="54676" y="58102"/>
                    <a:pt x="58454" y="90968"/>
                  </a:cubicBezTo>
                  <a:cubicBezTo>
                    <a:pt x="59210" y="96634"/>
                    <a:pt x="55810" y="104945"/>
                    <a:pt x="64876" y="106834"/>
                  </a:cubicBezTo>
                  <a:cubicBezTo>
                    <a:pt x="72431" y="108345"/>
                    <a:pt x="80364" y="104945"/>
                    <a:pt x="87542" y="103812"/>
                  </a:cubicBezTo>
                  <a:cubicBezTo>
                    <a:pt x="90942" y="103056"/>
                    <a:pt x="83009" y="93612"/>
                    <a:pt x="88297" y="83790"/>
                  </a:cubicBezTo>
                  <a:cubicBezTo>
                    <a:pt x="81498" y="93234"/>
                    <a:pt x="81875" y="105700"/>
                    <a:pt x="70920" y="103812"/>
                  </a:cubicBezTo>
                  <a:cubicBezTo>
                    <a:pt x="60721" y="102301"/>
                    <a:pt x="61476" y="91345"/>
                    <a:pt x="58832" y="83790"/>
                  </a:cubicBezTo>
                  <a:cubicBezTo>
                    <a:pt x="55432" y="73591"/>
                    <a:pt x="67520" y="63013"/>
                    <a:pt x="56943" y="51680"/>
                  </a:cubicBezTo>
                  <a:cubicBezTo>
                    <a:pt x="53165" y="47525"/>
                    <a:pt x="70165" y="40725"/>
                    <a:pt x="78853" y="46391"/>
                  </a:cubicBezTo>
                  <a:cubicBezTo>
                    <a:pt x="84520" y="50169"/>
                    <a:pt x="84897" y="57347"/>
                    <a:pt x="89431" y="61880"/>
                  </a:cubicBezTo>
                  <a:cubicBezTo>
                    <a:pt x="95853" y="56213"/>
                    <a:pt x="89808" y="49414"/>
                    <a:pt x="91319" y="43747"/>
                  </a:cubicBezTo>
                  <a:cubicBezTo>
                    <a:pt x="94342" y="33925"/>
                    <a:pt x="110208" y="27503"/>
                    <a:pt x="117007" y="35058"/>
                  </a:cubicBezTo>
                  <a:cubicBezTo>
                    <a:pt x="129096" y="48658"/>
                    <a:pt x="138918" y="42992"/>
                    <a:pt x="149873" y="35058"/>
                  </a:cubicBezTo>
                  <a:cubicBezTo>
                    <a:pt x="154028" y="32037"/>
                    <a:pt x="158561" y="30525"/>
                    <a:pt x="163850" y="30525"/>
                  </a:cubicBezTo>
                  <a:cubicBezTo>
                    <a:pt x="167250" y="29392"/>
                    <a:pt x="172916" y="33548"/>
                    <a:pt x="172916" y="31659"/>
                  </a:cubicBezTo>
                  <a:cubicBezTo>
                    <a:pt x="172161" y="24104"/>
                    <a:pt x="172161" y="15793"/>
                    <a:pt x="180094" y="13904"/>
                  </a:cubicBezTo>
                  <a:cubicBezTo>
                    <a:pt x="196716" y="10126"/>
                    <a:pt x="209937" y="-4607"/>
                    <a:pt x="229581" y="1438"/>
                  </a:cubicBezTo>
                  <a:cubicBezTo>
                    <a:pt x="248091" y="7104"/>
                    <a:pt x="264713" y="18059"/>
                    <a:pt x="283979" y="21837"/>
                  </a:cubicBezTo>
                  <a:cubicBezTo>
                    <a:pt x="285112" y="22215"/>
                    <a:pt x="286245" y="24104"/>
                    <a:pt x="287379" y="24104"/>
                  </a:cubicBezTo>
                  <a:cubicBezTo>
                    <a:pt x="312689" y="22215"/>
                    <a:pt x="315711" y="38081"/>
                    <a:pt x="314956" y="57725"/>
                  </a:cubicBezTo>
                  <a:cubicBezTo>
                    <a:pt x="314578" y="64524"/>
                    <a:pt x="321000" y="66791"/>
                    <a:pt x="327044" y="67169"/>
                  </a:cubicBezTo>
                  <a:cubicBezTo>
                    <a:pt x="333466" y="67546"/>
                    <a:pt x="339510" y="67924"/>
                    <a:pt x="350088" y="68680"/>
                  </a:cubicBezTo>
                  <a:cubicBezTo>
                    <a:pt x="339132" y="64902"/>
                    <a:pt x="335733" y="58858"/>
                    <a:pt x="334977" y="51302"/>
                  </a:cubicBezTo>
                  <a:cubicBezTo>
                    <a:pt x="333844" y="41481"/>
                    <a:pt x="341399" y="40347"/>
                    <a:pt x="348199" y="38458"/>
                  </a:cubicBezTo>
                  <a:cubicBezTo>
                    <a:pt x="354998" y="36570"/>
                    <a:pt x="356887" y="26748"/>
                    <a:pt x="365576" y="28259"/>
                  </a:cubicBezTo>
                  <a:cubicBezTo>
                    <a:pt x="369731" y="29770"/>
                    <a:pt x="371998" y="32792"/>
                    <a:pt x="373509" y="36570"/>
                  </a:cubicBezTo>
                  <a:cubicBezTo>
                    <a:pt x="372753" y="45636"/>
                    <a:pt x="378798" y="45636"/>
                    <a:pt x="385220" y="45258"/>
                  </a:cubicBezTo>
                  <a:cubicBezTo>
                    <a:pt x="393908" y="46769"/>
                    <a:pt x="399575" y="52058"/>
                    <a:pt x="401841" y="60746"/>
                  </a:cubicBezTo>
                  <a:cubicBezTo>
                    <a:pt x="410907" y="74724"/>
                    <a:pt x="417330" y="88323"/>
                    <a:pt x="396553" y="99656"/>
                  </a:cubicBezTo>
                  <a:cubicBezTo>
                    <a:pt x="407508" y="105323"/>
                    <a:pt x="419974" y="89457"/>
                    <a:pt x="427907" y="104189"/>
                  </a:cubicBezTo>
                  <a:cubicBezTo>
                    <a:pt x="431307" y="110234"/>
                    <a:pt x="432818" y="115900"/>
                    <a:pt x="421485" y="119678"/>
                  </a:cubicBezTo>
                  <a:cubicBezTo>
                    <a:pt x="438862" y="123833"/>
                    <a:pt x="447928" y="113633"/>
                    <a:pt x="458506" y="108345"/>
                  </a:cubicBezTo>
                  <a:cubicBezTo>
                    <a:pt x="469083" y="107589"/>
                    <a:pt x="475883" y="118167"/>
                    <a:pt x="486838" y="117789"/>
                  </a:cubicBezTo>
                  <a:cubicBezTo>
                    <a:pt x="510259" y="135922"/>
                    <a:pt x="508371" y="147254"/>
                    <a:pt x="484571" y="163876"/>
                  </a:cubicBezTo>
                  <a:cubicBezTo>
                    <a:pt x="466816" y="176342"/>
                    <a:pt x="446795" y="176720"/>
                    <a:pt x="427529" y="178987"/>
                  </a:cubicBezTo>
                  <a:cubicBezTo>
                    <a:pt x="409397" y="181253"/>
                    <a:pt x="391264" y="182386"/>
                    <a:pt x="372753" y="182386"/>
                  </a:cubicBezTo>
                  <a:cubicBezTo>
                    <a:pt x="368598" y="182386"/>
                    <a:pt x="363687" y="181253"/>
                    <a:pt x="360287" y="182386"/>
                  </a:cubicBezTo>
                  <a:cubicBezTo>
                    <a:pt x="348954" y="186164"/>
                    <a:pt x="352354" y="150654"/>
                    <a:pt x="333844" y="173320"/>
                  </a:cubicBezTo>
                  <a:cubicBezTo>
                    <a:pt x="325533" y="183520"/>
                    <a:pt x="310422" y="168787"/>
                    <a:pt x="299089" y="179364"/>
                  </a:cubicBezTo>
                  <a:cubicBezTo>
                    <a:pt x="294556" y="183897"/>
                    <a:pt x="285490" y="177853"/>
                    <a:pt x="281712" y="171431"/>
                  </a:cubicBezTo>
                  <a:cubicBezTo>
                    <a:pt x="277179" y="162365"/>
                    <a:pt x="272268" y="162743"/>
                    <a:pt x="265846" y="169165"/>
                  </a:cubicBezTo>
                  <a:cubicBezTo>
                    <a:pt x="257913" y="176720"/>
                    <a:pt x="250358" y="180498"/>
                    <a:pt x="237892" y="174831"/>
                  </a:cubicBezTo>
                  <a:cubicBezTo>
                    <a:pt x="231092" y="171809"/>
                    <a:pt x="217493" y="175964"/>
                    <a:pt x="209182" y="186164"/>
                  </a:cubicBezTo>
                  <a:cubicBezTo>
                    <a:pt x="217870" y="189942"/>
                    <a:pt x="227314" y="181631"/>
                    <a:pt x="234870" y="188053"/>
                  </a:cubicBezTo>
                  <a:cubicBezTo>
                    <a:pt x="239781" y="191830"/>
                    <a:pt x="246958" y="193719"/>
                    <a:pt x="245447" y="201652"/>
                  </a:cubicBezTo>
                  <a:cubicBezTo>
                    <a:pt x="243936" y="209208"/>
                    <a:pt x="235625" y="203919"/>
                    <a:pt x="231470" y="206941"/>
                  </a:cubicBezTo>
                  <a:close/>
                </a:path>
              </a:pathLst>
            </a:custGeom>
            <a:solidFill>
              <a:srgbClr val="6E3C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9002188-A900-4851-A65F-B2A821500A27}"/>
                </a:ext>
              </a:extLst>
            </p:cNvPr>
            <p:cNvSpPr/>
            <p:nvPr/>
          </p:nvSpPr>
          <p:spPr>
            <a:xfrm>
              <a:off x="8630671" y="5943592"/>
              <a:ext cx="633193" cy="275951"/>
            </a:xfrm>
            <a:custGeom>
              <a:avLst/>
              <a:gdLst>
                <a:gd name="connsiteX0" fmla="*/ 592341 w 633193"/>
                <a:gd name="connsiteY0" fmla="*/ 274676 h 275951"/>
                <a:gd name="connsiteX1" fmla="*/ 360772 w 633193"/>
                <a:gd name="connsiteY1" fmla="*/ 219523 h 275951"/>
                <a:gd name="connsiteX2" fmla="*/ 42695 w 633193"/>
                <a:gd name="connsiteY2" fmla="*/ 97883 h 275951"/>
                <a:gd name="connsiteX3" fmla="*/ 9452 w 633193"/>
                <a:gd name="connsiteY3" fmla="*/ 59351 h 275951"/>
                <a:gd name="connsiteX4" fmla="*/ 763 w 633193"/>
                <a:gd name="connsiteY4" fmla="*/ 18553 h 275951"/>
                <a:gd name="connsiteX5" fmla="*/ 25696 w 633193"/>
                <a:gd name="connsiteY5" fmla="*/ 1931 h 275951"/>
                <a:gd name="connsiteX6" fmla="*/ 71783 w 633193"/>
                <a:gd name="connsiteY6" fmla="*/ 42 h 275951"/>
                <a:gd name="connsiteX7" fmla="*/ 102382 w 633193"/>
                <a:gd name="connsiteY7" fmla="*/ 19686 h 275951"/>
                <a:gd name="connsiteX8" fmla="*/ 85760 w 633193"/>
                <a:gd name="connsiteY8" fmla="*/ 34419 h 275951"/>
                <a:gd name="connsiteX9" fmla="*/ 91804 w 633193"/>
                <a:gd name="connsiteY9" fmla="*/ 38574 h 275951"/>
                <a:gd name="connsiteX10" fmla="*/ 123536 w 633193"/>
                <a:gd name="connsiteY10" fmla="*/ 80128 h 275951"/>
                <a:gd name="connsiteX11" fmla="*/ 143936 w 633193"/>
                <a:gd name="connsiteY11" fmla="*/ 80884 h 275951"/>
                <a:gd name="connsiteX12" fmla="*/ 158668 w 633193"/>
                <a:gd name="connsiteY12" fmla="*/ 72951 h 275951"/>
                <a:gd name="connsiteX13" fmla="*/ 166979 w 633193"/>
                <a:gd name="connsiteY13" fmla="*/ 89195 h 275951"/>
                <a:gd name="connsiteX14" fmla="*/ 168112 w 633193"/>
                <a:gd name="connsiteY14" fmla="*/ 95239 h 275951"/>
                <a:gd name="connsiteX15" fmla="*/ 210800 w 633193"/>
                <a:gd name="connsiteY15" fmla="*/ 123571 h 275951"/>
                <a:gd name="connsiteX16" fmla="*/ 229310 w 633193"/>
                <a:gd name="connsiteY16" fmla="*/ 136415 h 275951"/>
                <a:gd name="connsiteX17" fmla="*/ 298819 w 633193"/>
                <a:gd name="connsiteY17" fmla="*/ 174192 h 275951"/>
                <a:gd name="connsiteX18" fmla="*/ 311285 w 633193"/>
                <a:gd name="connsiteY18" fmla="*/ 175703 h 275951"/>
                <a:gd name="connsiteX19" fmla="*/ 326773 w 633193"/>
                <a:gd name="connsiteY19" fmla="*/ 172303 h 275951"/>
                <a:gd name="connsiteX20" fmla="*/ 337728 w 633193"/>
                <a:gd name="connsiteY20" fmla="*/ 168525 h 275951"/>
                <a:gd name="connsiteX21" fmla="*/ 379660 w 633193"/>
                <a:gd name="connsiteY21" fmla="*/ 190058 h 275951"/>
                <a:gd name="connsiteX22" fmla="*/ 388726 w 633193"/>
                <a:gd name="connsiteY22" fmla="*/ 172680 h 275951"/>
                <a:gd name="connsiteX23" fmla="*/ 399681 w 633193"/>
                <a:gd name="connsiteY23" fmla="*/ 185902 h 275951"/>
                <a:gd name="connsiteX24" fmla="*/ 450302 w 633193"/>
                <a:gd name="connsiteY24" fmla="*/ 202146 h 275951"/>
                <a:gd name="connsiteX25" fmla="*/ 485812 w 633193"/>
                <a:gd name="connsiteY25" fmla="*/ 194591 h 275951"/>
                <a:gd name="connsiteX26" fmla="*/ 495633 w 633193"/>
                <a:gd name="connsiteY26" fmla="*/ 199879 h 275951"/>
                <a:gd name="connsiteX27" fmla="*/ 534543 w 633193"/>
                <a:gd name="connsiteY27" fmla="*/ 221034 h 275951"/>
                <a:gd name="connsiteX28" fmla="*/ 561742 w 633193"/>
                <a:gd name="connsiteY28" fmla="*/ 213857 h 275951"/>
                <a:gd name="connsiteX29" fmla="*/ 568920 w 633193"/>
                <a:gd name="connsiteY29" fmla="*/ 212345 h 275951"/>
                <a:gd name="connsiteX30" fmla="*/ 599896 w 633193"/>
                <a:gd name="connsiteY30" fmla="*/ 238411 h 275951"/>
                <a:gd name="connsiteX31" fmla="*/ 629740 w 633193"/>
                <a:gd name="connsiteY31" fmla="*/ 264477 h 275951"/>
                <a:gd name="connsiteX32" fmla="*/ 631628 w 633193"/>
                <a:gd name="connsiteY32" fmla="*/ 275810 h 275951"/>
                <a:gd name="connsiteX33" fmla="*/ 592341 w 633193"/>
                <a:gd name="connsiteY33" fmla="*/ 274676 h 27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3193" h="275951">
                  <a:moveTo>
                    <a:pt x="592341" y="274676"/>
                  </a:moveTo>
                  <a:cubicBezTo>
                    <a:pt x="513766" y="261833"/>
                    <a:pt x="437080" y="242567"/>
                    <a:pt x="360772" y="219523"/>
                  </a:cubicBezTo>
                  <a:cubicBezTo>
                    <a:pt x="251598" y="186658"/>
                    <a:pt x="145447" y="147370"/>
                    <a:pt x="42695" y="97883"/>
                  </a:cubicBezTo>
                  <a:cubicBezTo>
                    <a:pt x="29851" y="86550"/>
                    <a:pt x="13607" y="78617"/>
                    <a:pt x="9452" y="59351"/>
                  </a:cubicBezTo>
                  <a:cubicBezTo>
                    <a:pt x="6807" y="46130"/>
                    <a:pt x="8318" y="32530"/>
                    <a:pt x="763" y="18553"/>
                  </a:cubicBezTo>
                  <a:cubicBezTo>
                    <a:pt x="-4148" y="9487"/>
                    <a:pt x="15874" y="1931"/>
                    <a:pt x="25696" y="1931"/>
                  </a:cubicBezTo>
                  <a:cubicBezTo>
                    <a:pt x="41184" y="1931"/>
                    <a:pt x="56294" y="-335"/>
                    <a:pt x="71783" y="42"/>
                  </a:cubicBezTo>
                  <a:cubicBezTo>
                    <a:pt x="85760" y="1554"/>
                    <a:pt x="89160" y="18175"/>
                    <a:pt x="102382" y="19686"/>
                  </a:cubicBezTo>
                  <a:cubicBezTo>
                    <a:pt x="101248" y="31019"/>
                    <a:pt x="90671" y="29508"/>
                    <a:pt x="85760" y="34419"/>
                  </a:cubicBezTo>
                  <a:cubicBezTo>
                    <a:pt x="86515" y="37441"/>
                    <a:pt x="91426" y="36308"/>
                    <a:pt x="91804" y="38574"/>
                  </a:cubicBezTo>
                  <a:cubicBezTo>
                    <a:pt x="94071" y="58596"/>
                    <a:pt x="113714" y="65773"/>
                    <a:pt x="123536" y="80128"/>
                  </a:cubicBezTo>
                  <a:cubicBezTo>
                    <a:pt x="129580" y="89195"/>
                    <a:pt x="136002" y="93350"/>
                    <a:pt x="143936" y="80884"/>
                  </a:cubicBezTo>
                  <a:cubicBezTo>
                    <a:pt x="146580" y="76351"/>
                    <a:pt x="151113" y="68418"/>
                    <a:pt x="158668" y="72951"/>
                  </a:cubicBezTo>
                  <a:cubicBezTo>
                    <a:pt x="164335" y="76351"/>
                    <a:pt x="163579" y="84661"/>
                    <a:pt x="166979" y="89195"/>
                  </a:cubicBezTo>
                  <a:cubicBezTo>
                    <a:pt x="169246" y="91839"/>
                    <a:pt x="152624" y="96750"/>
                    <a:pt x="168112" y="95239"/>
                  </a:cubicBezTo>
                  <a:cubicBezTo>
                    <a:pt x="191912" y="92594"/>
                    <a:pt x="198333" y="98261"/>
                    <a:pt x="210800" y="123571"/>
                  </a:cubicBezTo>
                  <a:cubicBezTo>
                    <a:pt x="213822" y="129615"/>
                    <a:pt x="221755" y="133393"/>
                    <a:pt x="229310" y="136415"/>
                  </a:cubicBezTo>
                  <a:cubicBezTo>
                    <a:pt x="253865" y="146237"/>
                    <a:pt x="275775" y="161725"/>
                    <a:pt x="298819" y="174192"/>
                  </a:cubicBezTo>
                  <a:cubicBezTo>
                    <a:pt x="302974" y="174192"/>
                    <a:pt x="307885" y="173058"/>
                    <a:pt x="311285" y="175703"/>
                  </a:cubicBezTo>
                  <a:cubicBezTo>
                    <a:pt x="318085" y="180991"/>
                    <a:pt x="322618" y="181747"/>
                    <a:pt x="326773" y="172303"/>
                  </a:cubicBezTo>
                  <a:cubicBezTo>
                    <a:pt x="328284" y="168903"/>
                    <a:pt x="336595" y="166636"/>
                    <a:pt x="337728" y="168525"/>
                  </a:cubicBezTo>
                  <a:cubicBezTo>
                    <a:pt x="347928" y="183636"/>
                    <a:pt x="369460" y="175703"/>
                    <a:pt x="379660" y="190058"/>
                  </a:cubicBezTo>
                  <a:cubicBezTo>
                    <a:pt x="382682" y="183636"/>
                    <a:pt x="379660" y="173814"/>
                    <a:pt x="388726" y="172680"/>
                  </a:cubicBezTo>
                  <a:cubicBezTo>
                    <a:pt x="397415" y="171547"/>
                    <a:pt x="396659" y="180613"/>
                    <a:pt x="399681" y="185902"/>
                  </a:cubicBezTo>
                  <a:cubicBezTo>
                    <a:pt x="408370" y="201013"/>
                    <a:pt x="432169" y="210457"/>
                    <a:pt x="450302" y="202146"/>
                  </a:cubicBezTo>
                  <a:cubicBezTo>
                    <a:pt x="462012" y="196857"/>
                    <a:pt x="475612" y="206679"/>
                    <a:pt x="485812" y="194591"/>
                  </a:cubicBezTo>
                  <a:cubicBezTo>
                    <a:pt x="488456" y="191569"/>
                    <a:pt x="492611" y="196857"/>
                    <a:pt x="495633" y="199879"/>
                  </a:cubicBezTo>
                  <a:cubicBezTo>
                    <a:pt x="506211" y="211212"/>
                    <a:pt x="522077" y="212723"/>
                    <a:pt x="534543" y="221034"/>
                  </a:cubicBezTo>
                  <a:cubicBezTo>
                    <a:pt x="540210" y="224812"/>
                    <a:pt x="556453" y="230856"/>
                    <a:pt x="561742" y="213857"/>
                  </a:cubicBezTo>
                  <a:cubicBezTo>
                    <a:pt x="562498" y="211212"/>
                    <a:pt x="566653" y="210079"/>
                    <a:pt x="568920" y="212345"/>
                  </a:cubicBezTo>
                  <a:cubicBezTo>
                    <a:pt x="579119" y="221790"/>
                    <a:pt x="597630" y="226701"/>
                    <a:pt x="599896" y="238411"/>
                  </a:cubicBezTo>
                  <a:cubicBezTo>
                    <a:pt x="603674" y="257677"/>
                    <a:pt x="615384" y="260699"/>
                    <a:pt x="629740" y="264477"/>
                  </a:cubicBezTo>
                  <a:cubicBezTo>
                    <a:pt x="633517" y="267877"/>
                    <a:pt x="634273" y="271654"/>
                    <a:pt x="631628" y="275810"/>
                  </a:cubicBezTo>
                  <a:cubicBezTo>
                    <a:pt x="618784" y="276188"/>
                    <a:pt x="605563" y="275810"/>
                    <a:pt x="592341" y="274676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67126F8-B3C2-48AE-B39E-8AB30BA25E4F}"/>
                </a:ext>
              </a:extLst>
            </p:cNvPr>
            <p:cNvSpPr/>
            <p:nvPr/>
          </p:nvSpPr>
          <p:spPr>
            <a:xfrm>
              <a:off x="9517736" y="6140189"/>
              <a:ext cx="462774" cy="116988"/>
            </a:xfrm>
            <a:custGeom>
              <a:avLst/>
              <a:gdLst>
                <a:gd name="connsiteX0" fmla="*/ 32419 w 462774"/>
                <a:gd name="connsiteY0" fmla="*/ 110567 h 116988"/>
                <a:gd name="connsiteX1" fmla="*/ 41485 w 462774"/>
                <a:gd name="connsiteY1" fmla="*/ 100745 h 116988"/>
                <a:gd name="connsiteX2" fmla="*/ 21841 w 462774"/>
                <a:gd name="connsiteY2" fmla="*/ 95078 h 116988"/>
                <a:gd name="connsiteX3" fmla="*/ 4842 w 462774"/>
                <a:gd name="connsiteY3" fmla="*/ 95456 h 116988"/>
                <a:gd name="connsiteX4" fmla="*/ 2575 w 462774"/>
                <a:gd name="connsiteY4" fmla="*/ 84879 h 116988"/>
                <a:gd name="connsiteX5" fmla="*/ 40729 w 462774"/>
                <a:gd name="connsiteY5" fmla="*/ 66746 h 116988"/>
                <a:gd name="connsiteX6" fmla="*/ 70951 w 462774"/>
                <a:gd name="connsiteY6" fmla="*/ 59946 h 116988"/>
                <a:gd name="connsiteX7" fmla="*/ 84928 w 462774"/>
                <a:gd name="connsiteY7" fmla="*/ 64857 h 116988"/>
                <a:gd name="connsiteX8" fmla="*/ 108349 w 462774"/>
                <a:gd name="connsiteY8" fmla="*/ 72412 h 116988"/>
                <a:gd name="connsiteX9" fmla="*/ 115149 w 462774"/>
                <a:gd name="connsiteY9" fmla="*/ 72035 h 116988"/>
                <a:gd name="connsiteX10" fmla="*/ 137437 w 462774"/>
                <a:gd name="connsiteY10" fmla="*/ 65235 h 116988"/>
                <a:gd name="connsiteX11" fmla="*/ 149148 w 462774"/>
                <a:gd name="connsiteY11" fmla="*/ 58057 h 116988"/>
                <a:gd name="connsiteX12" fmla="*/ 155947 w 462774"/>
                <a:gd name="connsiteY12" fmla="*/ 70146 h 116988"/>
                <a:gd name="connsiteX13" fmla="*/ 169169 w 462774"/>
                <a:gd name="connsiteY13" fmla="*/ 81101 h 116988"/>
                <a:gd name="connsiteX14" fmla="*/ 262855 w 462774"/>
                <a:gd name="connsiteY14" fmla="*/ 72412 h 116988"/>
                <a:gd name="connsiteX15" fmla="*/ 299875 w 462774"/>
                <a:gd name="connsiteY15" fmla="*/ 48991 h 116988"/>
                <a:gd name="connsiteX16" fmla="*/ 287031 w 462774"/>
                <a:gd name="connsiteY16" fmla="*/ 22548 h 116988"/>
                <a:gd name="connsiteX17" fmla="*/ 291187 w 462774"/>
                <a:gd name="connsiteY17" fmla="*/ 18015 h 116988"/>
                <a:gd name="connsiteX18" fmla="*/ 314986 w 462774"/>
                <a:gd name="connsiteY18" fmla="*/ 5170 h 116988"/>
                <a:gd name="connsiteX19" fmla="*/ 402249 w 462774"/>
                <a:gd name="connsiteY19" fmla="*/ 13859 h 116988"/>
                <a:gd name="connsiteX20" fmla="*/ 412071 w 462774"/>
                <a:gd name="connsiteY20" fmla="*/ 17259 h 116988"/>
                <a:gd name="connsiteX21" fmla="*/ 438515 w 462774"/>
                <a:gd name="connsiteY21" fmla="*/ 22170 h 116988"/>
                <a:gd name="connsiteX22" fmla="*/ 457025 w 462774"/>
                <a:gd name="connsiteY22" fmla="*/ 27459 h 116988"/>
                <a:gd name="connsiteX23" fmla="*/ 461936 w 462774"/>
                <a:gd name="connsiteY23" fmla="*/ 39925 h 116988"/>
                <a:gd name="connsiteX24" fmla="*/ 453625 w 462774"/>
                <a:gd name="connsiteY24" fmla="*/ 64102 h 116988"/>
                <a:gd name="connsiteX25" fmla="*/ 430959 w 462774"/>
                <a:gd name="connsiteY25" fmla="*/ 80723 h 116988"/>
                <a:gd name="connsiteX26" fmla="*/ 418115 w 462774"/>
                <a:gd name="connsiteY26" fmla="*/ 90923 h 116988"/>
                <a:gd name="connsiteX27" fmla="*/ 414338 w 462774"/>
                <a:gd name="connsiteY27" fmla="*/ 90545 h 116988"/>
                <a:gd name="connsiteX28" fmla="*/ 407538 w 462774"/>
                <a:gd name="connsiteY28" fmla="*/ 79968 h 116988"/>
                <a:gd name="connsiteX29" fmla="*/ 402627 w 462774"/>
                <a:gd name="connsiteY29" fmla="*/ 62968 h 116988"/>
                <a:gd name="connsiteX30" fmla="*/ 384117 w 462774"/>
                <a:gd name="connsiteY30" fmla="*/ 79968 h 116988"/>
                <a:gd name="connsiteX31" fmla="*/ 378828 w 462774"/>
                <a:gd name="connsiteY31" fmla="*/ 87901 h 116988"/>
                <a:gd name="connsiteX32" fmla="*/ 351629 w 462774"/>
                <a:gd name="connsiteY32" fmla="*/ 63346 h 116988"/>
                <a:gd name="connsiteX33" fmla="*/ 335385 w 462774"/>
                <a:gd name="connsiteY33" fmla="*/ 72035 h 116988"/>
                <a:gd name="connsiteX34" fmla="*/ 305542 w 462774"/>
                <a:gd name="connsiteY34" fmla="*/ 84501 h 116988"/>
                <a:gd name="connsiteX35" fmla="*/ 296475 w 462774"/>
                <a:gd name="connsiteY35" fmla="*/ 88279 h 116988"/>
                <a:gd name="connsiteX36" fmla="*/ 280232 w 462774"/>
                <a:gd name="connsiteY36" fmla="*/ 89412 h 116988"/>
                <a:gd name="connsiteX37" fmla="*/ 273054 w 462774"/>
                <a:gd name="connsiteY37" fmla="*/ 90545 h 116988"/>
                <a:gd name="connsiteX38" fmla="*/ 243211 w 462774"/>
                <a:gd name="connsiteY38" fmla="*/ 106411 h 116988"/>
                <a:gd name="connsiteX39" fmla="*/ 245100 w 462774"/>
                <a:gd name="connsiteY39" fmla="*/ 115477 h 116988"/>
                <a:gd name="connsiteX40" fmla="*/ 101172 w 462774"/>
                <a:gd name="connsiteY40" fmla="*/ 116988 h 116988"/>
                <a:gd name="connsiteX41" fmla="*/ 32419 w 462774"/>
                <a:gd name="connsiteY41" fmla="*/ 110567 h 11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74" h="116988">
                  <a:moveTo>
                    <a:pt x="32419" y="110567"/>
                  </a:moveTo>
                  <a:cubicBezTo>
                    <a:pt x="33552" y="104900"/>
                    <a:pt x="47152" y="108678"/>
                    <a:pt x="41485" y="100745"/>
                  </a:cubicBezTo>
                  <a:cubicBezTo>
                    <a:pt x="38463" y="96589"/>
                    <a:pt x="30530" y="86012"/>
                    <a:pt x="21841" y="95078"/>
                  </a:cubicBezTo>
                  <a:cubicBezTo>
                    <a:pt x="15797" y="101122"/>
                    <a:pt x="10886" y="93945"/>
                    <a:pt x="4842" y="95456"/>
                  </a:cubicBezTo>
                  <a:cubicBezTo>
                    <a:pt x="-69" y="96589"/>
                    <a:pt x="-1958" y="89789"/>
                    <a:pt x="2575" y="84879"/>
                  </a:cubicBezTo>
                  <a:cubicBezTo>
                    <a:pt x="13153" y="74301"/>
                    <a:pt x="29774" y="76190"/>
                    <a:pt x="40729" y="66746"/>
                  </a:cubicBezTo>
                  <a:cubicBezTo>
                    <a:pt x="56596" y="90923"/>
                    <a:pt x="62262" y="65235"/>
                    <a:pt x="70951" y="59946"/>
                  </a:cubicBezTo>
                  <a:cubicBezTo>
                    <a:pt x="79261" y="54658"/>
                    <a:pt x="83039" y="57680"/>
                    <a:pt x="84928" y="64857"/>
                  </a:cubicBezTo>
                  <a:cubicBezTo>
                    <a:pt x="89083" y="80723"/>
                    <a:pt x="95883" y="86768"/>
                    <a:pt x="108349" y="72412"/>
                  </a:cubicBezTo>
                  <a:cubicBezTo>
                    <a:pt x="112505" y="67501"/>
                    <a:pt x="112127" y="70524"/>
                    <a:pt x="115149" y="72035"/>
                  </a:cubicBezTo>
                  <a:cubicBezTo>
                    <a:pt x="124215" y="76946"/>
                    <a:pt x="132904" y="78835"/>
                    <a:pt x="137437" y="65235"/>
                  </a:cubicBezTo>
                  <a:cubicBezTo>
                    <a:pt x="138948" y="61080"/>
                    <a:pt x="143103" y="56546"/>
                    <a:pt x="149148" y="58057"/>
                  </a:cubicBezTo>
                  <a:cubicBezTo>
                    <a:pt x="154814" y="59568"/>
                    <a:pt x="155947" y="64857"/>
                    <a:pt x="155947" y="70146"/>
                  </a:cubicBezTo>
                  <a:cubicBezTo>
                    <a:pt x="155947" y="79212"/>
                    <a:pt x="160103" y="81856"/>
                    <a:pt x="169169" y="81101"/>
                  </a:cubicBezTo>
                  <a:cubicBezTo>
                    <a:pt x="200523" y="78457"/>
                    <a:pt x="232633" y="79212"/>
                    <a:pt x="262855" y="72412"/>
                  </a:cubicBezTo>
                  <a:cubicBezTo>
                    <a:pt x="274943" y="69768"/>
                    <a:pt x="291564" y="61835"/>
                    <a:pt x="299875" y="48991"/>
                  </a:cubicBezTo>
                  <a:cubicBezTo>
                    <a:pt x="308942" y="35014"/>
                    <a:pt x="288920" y="32747"/>
                    <a:pt x="287031" y="22548"/>
                  </a:cubicBezTo>
                  <a:cubicBezTo>
                    <a:pt x="288165" y="21036"/>
                    <a:pt x="290809" y="19903"/>
                    <a:pt x="291187" y="18015"/>
                  </a:cubicBezTo>
                  <a:cubicBezTo>
                    <a:pt x="293831" y="-3140"/>
                    <a:pt x="293453" y="-3140"/>
                    <a:pt x="314986" y="5170"/>
                  </a:cubicBezTo>
                  <a:cubicBezTo>
                    <a:pt x="342563" y="22548"/>
                    <a:pt x="372784" y="13859"/>
                    <a:pt x="402249" y="13859"/>
                  </a:cubicBezTo>
                  <a:cubicBezTo>
                    <a:pt x="405649" y="14237"/>
                    <a:pt x="409805" y="14615"/>
                    <a:pt x="412071" y="17259"/>
                  </a:cubicBezTo>
                  <a:cubicBezTo>
                    <a:pt x="420004" y="25948"/>
                    <a:pt x="427559" y="30103"/>
                    <a:pt x="438515" y="22170"/>
                  </a:cubicBezTo>
                  <a:cubicBezTo>
                    <a:pt x="445314" y="17259"/>
                    <a:pt x="451736" y="21792"/>
                    <a:pt x="457025" y="27459"/>
                  </a:cubicBezTo>
                  <a:cubicBezTo>
                    <a:pt x="460425" y="30858"/>
                    <a:pt x="464580" y="39169"/>
                    <a:pt x="461936" y="39925"/>
                  </a:cubicBezTo>
                  <a:cubicBezTo>
                    <a:pt x="445692" y="44080"/>
                    <a:pt x="456647" y="56168"/>
                    <a:pt x="453625" y="64102"/>
                  </a:cubicBezTo>
                  <a:cubicBezTo>
                    <a:pt x="449470" y="74679"/>
                    <a:pt x="452492" y="92434"/>
                    <a:pt x="430959" y="80723"/>
                  </a:cubicBezTo>
                  <a:cubicBezTo>
                    <a:pt x="426804" y="78457"/>
                    <a:pt x="428315" y="94701"/>
                    <a:pt x="418115" y="90923"/>
                  </a:cubicBezTo>
                  <a:cubicBezTo>
                    <a:pt x="416604" y="90923"/>
                    <a:pt x="415471" y="90923"/>
                    <a:pt x="414338" y="90545"/>
                  </a:cubicBezTo>
                  <a:cubicBezTo>
                    <a:pt x="412071" y="87145"/>
                    <a:pt x="409049" y="83745"/>
                    <a:pt x="407538" y="79968"/>
                  </a:cubicBezTo>
                  <a:cubicBezTo>
                    <a:pt x="405649" y="74301"/>
                    <a:pt x="413582" y="63724"/>
                    <a:pt x="402627" y="62968"/>
                  </a:cubicBezTo>
                  <a:cubicBezTo>
                    <a:pt x="393938" y="62591"/>
                    <a:pt x="385628" y="69013"/>
                    <a:pt x="384117" y="79968"/>
                  </a:cubicBezTo>
                  <a:cubicBezTo>
                    <a:pt x="383739" y="81479"/>
                    <a:pt x="382228" y="82990"/>
                    <a:pt x="378828" y="87901"/>
                  </a:cubicBezTo>
                  <a:cubicBezTo>
                    <a:pt x="377317" y="69013"/>
                    <a:pt x="361073" y="70524"/>
                    <a:pt x="351629" y="63346"/>
                  </a:cubicBezTo>
                  <a:cubicBezTo>
                    <a:pt x="344451" y="58057"/>
                    <a:pt x="338029" y="65613"/>
                    <a:pt x="335385" y="72035"/>
                  </a:cubicBezTo>
                  <a:cubicBezTo>
                    <a:pt x="329341" y="86390"/>
                    <a:pt x="321786" y="94701"/>
                    <a:pt x="305542" y="84501"/>
                  </a:cubicBezTo>
                  <a:cubicBezTo>
                    <a:pt x="301764" y="82234"/>
                    <a:pt x="299120" y="82990"/>
                    <a:pt x="296475" y="88279"/>
                  </a:cubicBezTo>
                  <a:cubicBezTo>
                    <a:pt x="292320" y="96212"/>
                    <a:pt x="290809" y="95834"/>
                    <a:pt x="280232" y="89412"/>
                  </a:cubicBezTo>
                  <a:cubicBezTo>
                    <a:pt x="276832" y="87523"/>
                    <a:pt x="275321" y="89034"/>
                    <a:pt x="273054" y="90545"/>
                  </a:cubicBezTo>
                  <a:cubicBezTo>
                    <a:pt x="263988" y="96967"/>
                    <a:pt x="259832" y="112833"/>
                    <a:pt x="243211" y="106411"/>
                  </a:cubicBezTo>
                  <a:cubicBezTo>
                    <a:pt x="242078" y="106033"/>
                    <a:pt x="243966" y="112455"/>
                    <a:pt x="245100" y="115477"/>
                  </a:cubicBezTo>
                  <a:cubicBezTo>
                    <a:pt x="197124" y="115855"/>
                    <a:pt x="149148" y="116233"/>
                    <a:pt x="101172" y="116988"/>
                  </a:cubicBezTo>
                  <a:cubicBezTo>
                    <a:pt x="77373" y="114344"/>
                    <a:pt x="55085" y="112455"/>
                    <a:pt x="32419" y="110567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E58CADD-2925-4F4F-BFF2-B1EC9081398A}"/>
                </a:ext>
              </a:extLst>
            </p:cNvPr>
            <p:cNvSpPr/>
            <p:nvPr/>
          </p:nvSpPr>
          <p:spPr>
            <a:xfrm>
              <a:off x="8488327" y="5871823"/>
              <a:ext cx="254547" cy="169274"/>
            </a:xfrm>
            <a:custGeom>
              <a:avLst/>
              <a:gdLst>
                <a:gd name="connsiteX0" fmla="*/ 215260 w 254547"/>
                <a:gd name="connsiteY0" fmla="*/ 75211 h 169274"/>
                <a:gd name="connsiteX1" fmla="*/ 144618 w 254547"/>
                <a:gd name="connsiteY1" fmla="*/ 91833 h 169274"/>
                <a:gd name="connsiteX2" fmla="*/ 155195 w 254547"/>
                <a:gd name="connsiteY2" fmla="*/ 101277 h 169274"/>
                <a:gd name="connsiteX3" fmla="*/ 161240 w 254547"/>
                <a:gd name="connsiteY3" fmla="*/ 109210 h 169274"/>
                <a:gd name="connsiteX4" fmla="*/ 181261 w 254547"/>
                <a:gd name="connsiteY4" fmla="*/ 159830 h 169274"/>
                <a:gd name="connsiteX5" fmla="*/ 185417 w 254547"/>
                <a:gd name="connsiteY5" fmla="*/ 169274 h 169274"/>
                <a:gd name="connsiteX6" fmla="*/ 156329 w 254547"/>
                <a:gd name="connsiteY6" fmla="*/ 155297 h 169274"/>
                <a:gd name="connsiteX7" fmla="*/ 120819 w 254547"/>
                <a:gd name="connsiteY7" fmla="*/ 126587 h 169274"/>
                <a:gd name="connsiteX8" fmla="*/ 92864 w 254547"/>
                <a:gd name="connsiteY8" fmla="*/ 99766 h 169274"/>
                <a:gd name="connsiteX9" fmla="*/ 69065 w 254547"/>
                <a:gd name="connsiteY9" fmla="*/ 86544 h 169274"/>
                <a:gd name="connsiteX10" fmla="*/ 24867 w 254547"/>
                <a:gd name="connsiteY10" fmla="*/ 87678 h 169274"/>
                <a:gd name="connsiteX11" fmla="*/ 19956 w 254547"/>
                <a:gd name="connsiteY11" fmla="*/ 85033 h 169274"/>
                <a:gd name="connsiteX12" fmla="*/ 6357 w 254547"/>
                <a:gd name="connsiteY12" fmla="*/ 21569 h 169274"/>
                <a:gd name="connsiteX13" fmla="*/ 9756 w 254547"/>
                <a:gd name="connsiteY13" fmla="*/ 4947 h 169274"/>
                <a:gd name="connsiteX14" fmla="*/ 13912 w 254547"/>
                <a:gd name="connsiteY14" fmla="*/ 1170 h 169274"/>
                <a:gd name="connsiteX15" fmla="*/ 33556 w 254547"/>
                <a:gd name="connsiteY15" fmla="*/ 414 h 169274"/>
                <a:gd name="connsiteX16" fmla="*/ 44133 w 254547"/>
                <a:gd name="connsiteY16" fmla="*/ 4570 h 169274"/>
                <a:gd name="connsiteX17" fmla="*/ 44511 w 254547"/>
                <a:gd name="connsiteY17" fmla="*/ 17791 h 169274"/>
                <a:gd name="connsiteX18" fmla="*/ 76998 w 254547"/>
                <a:gd name="connsiteY18" fmla="*/ 31391 h 169274"/>
                <a:gd name="connsiteX19" fmla="*/ 81154 w 254547"/>
                <a:gd name="connsiteY19" fmla="*/ 26102 h 169274"/>
                <a:gd name="connsiteX20" fmla="*/ 98153 w 254547"/>
                <a:gd name="connsiteY20" fmla="*/ 11747 h 169274"/>
                <a:gd name="connsiteX21" fmla="*/ 120819 w 254547"/>
                <a:gd name="connsiteY21" fmla="*/ 14391 h 169274"/>
                <a:gd name="connsiteX22" fmla="*/ 139329 w 254547"/>
                <a:gd name="connsiteY22" fmla="*/ 18169 h 169274"/>
                <a:gd name="connsiteX23" fmla="*/ 251903 w 254547"/>
                <a:gd name="connsiteY23" fmla="*/ 60479 h 169274"/>
                <a:gd name="connsiteX24" fmla="*/ 254547 w 254547"/>
                <a:gd name="connsiteY24" fmla="*/ 66145 h 169274"/>
                <a:gd name="connsiteX25" fmla="*/ 240192 w 254547"/>
                <a:gd name="connsiteY25" fmla="*/ 74078 h 169274"/>
                <a:gd name="connsiteX26" fmla="*/ 215260 w 254547"/>
                <a:gd name="connsiteY26" fmla="*/ 75211 h 16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4547" h="169274">
                  <a:moveTo>
                    <a:pt x="215260" y="75211"/>
                  </a:moveTo>
                  <a:cubicBezTo>
                    <a:pt x="192594" y="82389"/>
                    <a:pt x="167284" y="72945"/>
                    <a:pt x="144618" y="91833"/>
                  </a:cubicBezTo>
                  <a:cubicBezTo>
                    <a:pt x="143863" y="94477"/>
                    <a:pt x="151796" y="96744"/>
                    <a:pt x="155195" y="101277"/>
                  </a:cubicBezTo>
                  <a:cubicBezTo>
                    <a:pt x="157084" y="104299"/>
                    <a:pt x="161995" y="108077"/>
                    <a:pt x="161240" y="109210"/>
                  </a:cubicBezTo>
                  <a:cubicBezTo>
                    <a:pt x="146507" y="134898"/>
                    <a:pt x="165773" y="146609"/>
                    <a:pt x="181261" y="159830"/>
                  </a:cubicBezTo>
                  <a:cubicBezTo>
                    <a:pt x="183528" y="161719"/>
                    <a:pt x="183906" y="166253"/>
                    <a:pt x="185417" y="169274"/>
                  </a:cubicBezTo>
                  <a:cubicBezTo>
                    <a:pt x="174839" y="166253"/>
                    <a:pt x="165017" y="162097"/>
                    <a:pt x="156329" y="155297"/>
                  </a:cubicBezTo>
                  <a:cubicBezTo>
                    <a:pt x="146129" y="143587"/>
                    <a:pt x="134418" y="133765"/>
                    <a:pt x="120819" y="126587"/>
                  </a:cubicBezTo>
                  <a:cubicBezTo>
                    <a:pt x="108731" y="120165"/>
                    <a:pt x="98153" y="113366"/>
                    <a:pt x="92864" y="99766"/>
                  </a:cubicBezTo>
                  <a:cubicBezTo>
                    <a:pt x="88709" y="88811"/>
                    <a:pt x="78509" y="83900"/>
                    <a:pt x="69065" y="86544"/>
                  </a:cubicBezTo>
                  <a:cubicBezTo>
                    <a:pt x="53955" y="90322"/>
                    <a:pt x="39222" y="84655"/>
                    <a:pt x="24867" y="87678"/>
                  </a:cubicBezTo>
                  <a:cubicBezTo>
                    <a:pt x="23356" y="86922"/>
                    <a:pt x="21845" y="85789"/>
                    <a:pt x="19956" y="85033"/>
                  </a:cubicBezTo>
                  <a:cubicBezTo>
                    <a:pt x="-1576" y="65389"/>
                    <a:pt x="-4976" y="50657"/>
                    <a:pt x="6357" y="21569"/>
                  </a:cubicBezTo>
                  <a:cubicBezTo>
                    <a:pt x="8623" y="16280"/>
                    <a:pt x="8245" y="10614"/>
                    <a:pt x="9756" y="4947"/>
                  </a:cubicBezTo>
                  <a:cubicBezTo>
                    <a:pt x="10512" y="3059"/>
                    <a:pt x="12023" y="1925"/>
                    <a:pt x="13912" y="1170"/>
                  </a:cubicBezTo>
                  <a:cubicBezTo>
                    <a:pt x="20334" y="792"/>
                    <a:pt x="26756" y="-719"/>
                    <a:pt x="33556" y="414"/>
                  </a:cubicBezTo>
                  <a:cubicBezTo>
                    <a:pt x="37333" y="1170"/>
                    <a:pt x="40733" y="2681"/>
                    <a:pt x="44133" y="4570"/>
                  </a:cubicBezTo>
                  <a:cubicBezTo>
                    <a:pt x="50177" y="8725"/>
                    <a:pt x="47155" y="13258"/>
                    <a:pt x="44511" y="17791"/>
                  </a:cubicBezTo>
                  <a:cubicBezTo>
                    <a:pt x="57732" y="16280"/>
                    <a:pt x="67177" y="24591"/>
                    <a:pt x="76998" y="31391"/>
                  </a:cubicBezTo>
                  <a:cubicBezTo>
                    <a:pt x="79265" y="32902"/>
                    <a:pt x="79265" y="27613"/>
                    <a:pt x="81154" y="26102"/>
                  </a:cubicBezTo>
                  <a:cubicBezTo>
                    <a:pt x="87198" y="21569"/>
                    <a:pt x="90220" y="13636"/>
                    <a:pt x="98153" y="11747"/>
                  </a:cubicBezTo>
                  <a:cubicBezTo>
                    <a:pt x="106086" y="9858"/>
                    <a:pt x="113641" y="11369"/>
                    <a:pt x="120819" y="14391"/>
                  </a:cubicBezTo>
                  <a:cubicBezTo>
                    <a:pt x="126863" y="17036"/>
                    <a:pt x="132907" y="18925"/>
                    <a:pt x="139329" y="18169"/>
                  </a:cubicBezTo>
                  <a:cubicBezTo>
                    <a:pt x="183906" y="12880"/>
                    <a:pt x="217149" y="38946"/>
                    <a:pt x="251903" y="60479"/>
                  </a:cubicBezTo>
                  <a:cubicBezTo>
                    <a:pt x="253414" y="61612"/>
                    <a:pt x="253792" y="64256"/>
                    <a:pt x="254547" y="66145"/>
                  </a:cubicBezTo>
                  <a:cubicBezTo>
                    <a:pt x="253414" y="75589"/>
                    <a:pt x="246237" y="74833"/>
                    <a:pt x="240192" y="74078"/>
                  </a:cubicBezTo>
                  <a:cubicBezTo>
                    <a:pt x="231881" y="72945"/>
                    <a:pt x="223571" y="74456"/>
                    <a:pt x="215260" y="75211"/>
                  </a:cubicBezTo>
                  <a:close/>
                </a:path>
              </a:pathLst>
            </a:custGeom>
            <a:solidFill>
              <a:srgbClr val="7845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922A1CD-652B-4FC9-8EFE-C8EE76B0473A}"/>
                </a:ext>
              </a:extLst>
            </p:cNvPr>
            <p:cNvSpPr/>
            <p:nvPr/>
          </p:nvSpPr>
          <p:spPr>
            <a:xfrm>
              <a:off x="8352134" y="5760041"/>
              <a:ext cx="133040" cy="93472"/>
            </a:xfrm>
            <a:custGeom>
              <a:avLst/>
              <a:gdLst>
                <a:gd name="connsiteX0" fmla="*/ 888 w 133040"/>
                <a:gd name="connsiteY0" fmla="*/ 67997 h 93472"/>
                <a:gd name="connsiteX1" fmla="*/ 17510 w 133040"/>
                <a:gd name="connsiteY1" fmla="*/ 39287 h 93472"/>
                <a:gd name="connsiteX2" fmla="*/ 15621 w 133040"/>
                <a:gd name="connsiteY2" fmla="*/ 34754 h 93472"/>
                <a:gd name="connsiteX3" fmla="*/ 888 w 133040"/>
                <a:gd name="connsiteY3" fmla="*/ 0 h 93472"/>
                <a:gd name="connsiteX4" fmla="*/ 87018 w 133040"/>
                <a:gd name="connsiteY4" fmla="*/ 29843 h 93472"/>
                <a:gd name="connsiteX5" fmla="*/ 93062 w 133040"/>
                <a:gd name="connsiteY5" fmla="*/ 30599 h 93472"/>
                <a:gd name="connsiteX6" fmla="*/ 124039 w 133040"/>
                <a:gd name="connsiteY6" fmla="*/ 54398 h 93472"/>
                <a:gd name="connsiteX7" fmla="*/ 124795 w 133040"/>
                <a:gd name="connsiteY7" fmla="*/ 60064 h 93472"/>
                <a:gd name="connsiteX8" fmla="*/ 125550 w 133040"/>
                <a:gd name="connsiteY8" fmla="*/ 68375 h 93472"/>
                <a:gd name="connsiteX9" fmla="*/ 130839 w 133040"/>
                <a:gd name="connsiteY9" fmla="*/ 88774 h 93472"/>
                <a:gd name="connsiteX10" fmla="*/ 105529 w 133040"/>
                <a:gd name="connsiteY10" fmla="*/ 89908 h 93472"/>
                <a:gd name="connsiteX11" fmla="*/ 75308 w 133040"/>
                <a:gd name="connsiteY11" fmla="*/ 85752 h 93472"/>
                <a:gd name="connsiteX12" fmla="*/ 36398 w 133040"/>
                <a:gd name="connsiteY12" fmla="*/ 66109 h 93472"/>
                <a:gd name="connsiteX13" fmla="*/ 19021 w 133040"/>
                <a:gd name="connsiteY13" fmla="*/ 69131 h 93472"/>
                <a:gd name="connsiteX14" fmla="*/ 7688 w 133040"/>
                <a:gd name="connsiteY14" fmla="*/ 80841 h 93472"/>
                <a:gd name="connsiteX15" fmla="*/ 888 w 133040"/>
                <a:gd name="connsiteY15" fmla="*/ 67997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040" h="93472">
                  <a:moveTo>
                    <a:pt x="888" y="67997"/>
                  </a:moveTo>
                  <a:cubicBezTo>
                    <a:pt x="14110" y="63086"/>
                    <a:pt x="3532" y="44198"/>
                    <a:pt x="17510" y="39287"/>
                  </a:cubicBezTo>
                  <a:cubicBezTo>
                    <a:pt x="19021" y="38910"/>
                    <a:pt x="17887" y="35887"/>
                    <a:pt x="15621" y="34754"/>
                  </a:cubicBezTo>
                  <a:cubicBezTo>
                    <a:pt x="-1378" y="28332"/>
                    <a:pt x="-1001" y="14355"/>
                    <a:pt x="888" y="0"/>
                  </a:cubicBezTo>
                  <a:cubicBezTo>
                    <a:pt x="27709" y="15488"/>
                    <a:pt x="59441" y="16621"/>
                    <a:pt x="87018" y="29843"/>
                  </a:cubicBezTo>
                  <a:cubicBezTo>
                    <a:pt x="88907" y="30599"/>
                    <a:pt x="91174" y="30599"/>
                    <a:pt x="93062" y="30599"/>
                  </a:cubicBezTo>
                  <a:cubicBezTo>
                    <a:pt x="117995" y="28710"/>
                    <a:pt x="117995" y="28710"/>
                    <a:pt x="124039" y="54398"/>
                  </a:cubicBezTo>
                  <a:cubicBezTo>
                    <a:pt x="124795" y="56287"/>
                    <a:pt x="124795" y="58176"/>
                    <a:pt x="124795" y="60064"/>
                  </a:cubicBezTo>
                  <a:cubicBezTo>
                    <a:pt x="124795" y="62709"/>
                    <a:pt x="124795" y="65731"/>
                    <a:pt x="125550" y="68375"/>
                  </a:cubicBezTo>
                  <a:cubicBezTo>
                    <a:pt x="127817" y="75175"/>
                    <a:pt x="137261" y="81219"/>
                    <a:pt x="130839" y="88774"/>
                  </a:cubicBezTo>
                  <a:cubicBezTo>
                    <a:pt x="124039" y="97463"/>
                    <a:pt x="114217" y="91797"/>
                    <a:pt x="105529" y="89908"/>
                  </a:cubicBezTo>
                  <a:cubicBezTo>
                    <a:pt x="95707" y="85752"/>
                    <a:pt x="85129" y="88019"/>
                    <a:pt x="75308" y="85752"/>
                  </a:cubicBezTo>
                  <a:cubicBezTo>
                    <a:pt x="57930" y="88019"/>
                    <a:pt x="45842" y="78952"/>
                    <a:pt x="36398" y="66109"/>
                  </a:cubicBezTo>
                  <a:cubicBezTo>
                    <a:pt x="28087" y="55153"/>
                    <a:pt x="23176" y="55531"/>
                    <a:pt x="19021" y="69131"/>
                  </a:cubicBezTo>
                  <a:cubicBezTo>
                    <a:pt x="17510" y="74419"/>
                    <a:pt x="17132" y="82352"/>
                    <a:pt x="7688" y="80841"/>
                  </a:cubicBezTo>
                  <a:cubicBezTo>
                    <a:pt x="3532" y="77819"/>
                    <a:pt x="2777" y="72908"/>
                    <a:pt x="888" y="67997"/>
                  </a:cubicBezTo>
                  <a:close/>
                </a:path>
              </a:pathLst>
            </a:custGeom>
            <a:solidFill>
              <a:srgbClr val="BF82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23E955A-14BF-4E8D-A159-051DA89707DF}"/>
                </a:ext>
              </a:extLst>
            </p:cNvPr>
            <p:cNvSpPr/>
            <p:nvPr/>
          </p:nvSpPr>
          <p:spPr>
            <a:xfrm>
              <a:off x="9258143" y="6189894"/>
              <a:ext cx="215714" cy="53407"/>
            </a:xfrm>
            <a:custGeom>
              <a:avLst/>
              <a:gdLst>
                <a:gd name="connsiteX0" fmla="*/ 4155 w 215714"/>
                <a:gd name="connsiteY0" fmla="*/ 27996 h 53407"/>
                <a:gd name="connsiteX1" fmla="*/ 0 w 215714"/>
                <a:gd name="connsiteY1" fmla="*/ 19308 h 53407"/>
                <a:gd name="connsiteX2" fmla="*/ 23799 w 215714"/>
                <a:gd name="connsiteY2" fmla="*/ 12886 h 53407"/>
                <a:gd name="connsiteX3" fmla="*/ 66486 w 215714"/>
                <a:gd name="connsiteY3" fmla="*/ 6842 h 53407"/>
                <a:gd name="connsiteX4" fmla="*/ 88019 w 215714"/>
                <a:gd name="connsiteY4" fmla="*/ 2686 h 53407"/>
                <a:gd name="connsiteX5" fmla="*/ 126929 w 215714"/>
                <a:gd name="connsiteY5" fmla="*/ 18930 h 53407"/>
                <a:gd name="connsiteX6" fmla="*/ 126929 w 215714"/>
                <a:gd name="connsiteY6" fmla="*/ 18930 h 53407"/>
                <a:gd name="connsiteX7" fmla="*/ 154128 w 215714"/>
                <a:gd name="connsiteY7" fmla="*/ 17419 h 53407"/>
                <a:gd name="connsiteX8" fmla="*/ 200215 w 215714"/>
                <a:gd name="connsiteY8" fmla="*/ 27996 h 53407"/>
                <a:gd name="connsiteX9" fmla="*/ 215703 w 215714"/>
                <a:gd name="connsiteY9" fmla="*/ 40085 h 53407"/>
                <a:gd name="connsiteX10" fmla="*/ 215703 w 215714"/>
                <a:gd name="connsiteY10" fmla="*/ 40085 h 53407"/>
                <a:gd name="connsiteX11" fmla="*/ 193037 w 215714"/>
                <a:gd name="connsiteY11" fmla="*/ 53307 h 53407"/>
                <a:gd name="connsiteX12" fmla="*/ 169238 w 215714"/>
                <a:gd name="connsiteY12" fmla="*/ 52929 h 53407"/>
                <a:gd name="connsiteX13" fmla="*/ 8311 w 215714"/>
                <a:gd name="connsiteY13" fmla="*/ 35552 h 53407"/>
                <a:gd name="connsiteX14" fmla="*/ 4155 w 215714"/>
                <a:gd name="connsiteY14" fmla="*/ 27996 h 5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714" h="53407">
                  <a:moveTo>
                    <a:pt x="4155" y="27996"/>
                  </a:moveTo>
                  <a:cubicBezTo>
                    <a:pt x="4155" y="24596"/>
                    <a:pt x="3400" y="21196"/>
                    <a:pt x="0" y="19308"/>
                  </a:cubicBezTo>
                  <a:cubicBezTo>
                    <a:pt x="4911" y="6086"/>
                    <a:pt x="13222" y="5708"/>
                    <a:pt x="23799" y="12886"/>
                  </a:cubicBezTo>
                  <a:cubicBezTo>
                    <a:pt x="38532" y="23463"/>
                    <a:pt x="55909" y="21574"/>
                    <a:pt x="66486" y="6842"/>
                  </a:cubicBezTo>
                  <a:cubicBezTo>
                    <a:pt x="72908" y="-1847"/>
                    <a:pt x="78953" y="-1091"/>
                    <a:pt x="88019" y="2686"/>
                  </a:cubicBezTo>
                  <a:cubicBezTo>
                    <a:pt x="100863" y="8353"/>
                    <a:pt x="113329" y="15152"/>
                    <a:pt x="126929" y="18930"/>
                  </a:cubicBezTo>
                  <a:lnTo>
                    <a:pt x="126929" y="18930"/>
                  </a:lnTo>
                  <a:cubicBezTo>
                    <a:pt x="135617" y="10242"/>
                    <a:pt x="145817" y="14019"/>
                    <a:pt x="154128" y="17419"/>
                  </a:cubicBezTo>
                  <a:cubicBezTo>
                    <a:pt x="169238" y="23463"/>
                    <a:pt x="183593" y="28374"/>
                    <a:pt x="200215" y="27996"/>
                  </a:cubicBezTo>
                  <a:cubicBezTo>
                    <a:pt x="207015" y="27996"/>
                    <a:pt x="216081" y="29130"/>
                    <a:pt x="215703" y="40085"/>
                  </a:cubicBezTo>
                  <a:lnTo>
                    <a:pt x="215703" y="40085"/>
                  </a:lnTo>
                  <a:cubicBezTo>
                    <a:pt x="211925" y="50662"/>
                    <a:pt x="203992" y="54062"/>
                    <a:pt x="193037" y="53307"/>
                  </a:cubicBezTo>
                  <a:cubicBezTo>
                    <a:pt x="185104" y="52929"/>
                    <a:pt x="177171" y="53307"/>
                    <a:pt x="169238" y="52929"/>
                  </a:cubicBezTo>
                  <a:cubicBezTo>
                    <a:pt x="115218" y="51040"/>
                    <a:pt x="61198" y="46507"/>
                    <a:pt x="8311" y="35552"/>
                  </a:cubicBezTo>
                  <a:cubicBezTo>
                    <a:pt x="5667" y="34041"/>
                    <a:pt x="1511" y="32907"/>
                    <a:pt x="4155" y="27996"/>
                  </a:cubicBezTo>
                  <a:close/>
                </a:path>
              </a:pathLst>
            </a:custGeom>
            <a:solidFill>
              <a:srgbClr val="6E3C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26E57F71-4F02-4031-A9AE-A5E126A17EBF}"/>
                </a:ext>
              </a:extLst>
            </p:cNvPr>
            <p:cNvSpPr/>
            <p:nvPr/>
          </p:nvSpPr>
          <p:spPr>
            <a:xfrm>
              <a:off x="8416570" y="5841260"/>
              <a:ext cx="91335" cy="115595"/>
            </a:xfrm>
            <a:custGeom>
              <a:avLst/>
              <a:gdLst>
                <a:gd name="connsiteX0" fmla="*/ 12005 w 91335"/>
                <a:gd name="connsiteY0" fmla="*/ 0 h 115595"/>
                <a:gd name="connsiteX1" fmla="*/ 41093 w 91335"/>
                <a:gd name="connsiteY1" fmla="*/ 4533 h 115595"/>
                <a:gd name="connsiteX2" fmla="*/ 67159 w 91335"/>
                <a:gd name="connsiteY2" fmla="*/ 15488 h 115595"/>
                <a:gd name="connsiteX3" fmla="*/ 83402 w 91335"/>
                <a:gd name="connsiteY3" fmla="*/ 33621 h 115595"/>
                <a:gd name="connsiteX4" fmla="*/ 74336 w 91335"/>
                <a:gd name="connsiteY4" fmla="*/ 73664 h 115595"/>
                <a:gd name="connsiteX5" fmla="*/ 73958 w 91335"/>
                <a:gd name="connsiteY5" fmla="*/ 81597 h 115595"/>
                <a:gd name="connsiteX6" fmla="*/ 91335 w 91335"/>
                <a:gd name="connsiteY6" fmla="*/ 115596 h 115595"/>
                <a:gd name="connsiteX7" fmla="*/ 40715 w 91335"/>
                <a:gd name="connsiteY7" fmla="*/ 85374 h 115595"/>
                <a:gd name="connsiteX8" fmla="*/ 6339 w 91335"/>
                <a:gd name="connsiteY8" fmla="*/ 43443 h 115595"/>
                <a:gd name="connsiteX9" fmla="*/ 12005 w 91335"/>
                <a:gd name="connsiteY9" fmla="*/ 0 h 11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35" h="115595">
                  <a:moveTo>
                    <a:pt x="12005" y="0"/>
                  </a:moveTo>
                  <a:cubicBezTo>
                    <a:pt x="21449" y="3778"/>
                    <a:pt x="32404" y="-2644"/>
                    <a:pt x="41093" y="4533"/>
                  </a:cubicBezTo>
                  <a:cubicBezTo>
                    <a:pt x="47893" y="12466"/>
                    <a:pt x="57715" y="13977"/>
                    <a:pt x="67159" y="15488"/>
                  </a:cubicBezTo>
                  <a:cubicBezTo>
                    <a:pt x="77736" y="17377"/>
                    <a:pt x="83025" y="23044"/>
                    <a:pt x="83402" y="33621"/>
                  </a:cubicBezTo>
                  <a:cubicBezTo>
                    <a:pt x="92469" y="49487"/>
                    <a:pt x="76225" y="60064"/>
                    <a:pt x="74336" y="73664"/>
                  </a:cubicBezTo>
                  <a:cubicBezTo>
                    <a:pt x="73958" y="76308"/>
                    <a:pt x="71692" y="80086"/>
                    <a:pt x="73958" y="81597"/>
                  </a:cubicBezTo>
                  <a:cubicBezTo>
                    <a:pt x="87180" y="89530"/>
                    <a:pt x="83402" y="105396"/>
                    <a:pt x="91335" y="115596"/>
                  </a:cubicBezTo>
                  <a:cubicBezTo>
                    <a:pt x="73581" y="107285"/>
                    <a:pt x="56581" y="97085"/>
                    <a:pt x="40715" y="85374"/>
                  </a:cubicBezTo>
                  <a:cubicBezTo>
                    <a:pt x="28249" y="72153"/>
                    <a:pt x="16161" y="59309"/>
                    <a:pt x="6339" y="43443"/>
                  </a:cubicBezTo>
                  <a:cubicBezTo>
                    <a:pt x="-3861" y="25688"/>
                    <a:pt x="-1594" y="12844"/>
                    <a:pt x="12005" y="0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8FC29B2-F024-41A6-BD37-80E7EFCD9F4B}"/>
                </a:ext>
              </a:extLst>
            </p:cNvPr>
            <p:cNvSpPr/>
            <p:nvPr/>
          </p:nvSpPr>
          <p:spPr>
            <a:xfrm>
              <a:off x="8360577" y="5809004"/>
              <a:ext cx="97085" cy="118008"/>
            </a:xfrm>
            <a:custGeom>
              <a:avLst/>
              <a:gdLst>
                <a:gd name="connsiteX0" fmla="*/ 67997 w 97085"/>
                <a:gd name="connsiteY0" fmla="*/ 32256 h 118008"/>
                <a:gd name="connsiteX1" fmla="*/ 87263 w 97085"/>
                <a:gd name="connsiteY1" fmla="*/ 99876 h 118008"/>
                <a:gd name="connsiteX2" fmla="*/ 97085 w 97085"/>
                <a:gd name="connsiteY2" fmla="*/ 118009 h 118008"/>
                <a:gd name="connsiteX3" fmla="*/ 0 w 97085"/>
                <a:gd name="connsiteY3" fmla="*/ 32256 h 118008"/>
                <a:gd name="connsiteX4" fmla="*/ 8311 w 97085"/>
                <a:gd name="connsiteY4" fmla="*/ 13368 h 118008"/>
                <a:gd name="connsiteX5" fmla="*/ 16244 w 97085"/>
                <a:gd name="connsiteY5" fmla="*/ 146 h 118008"/>
                <a:gd name="connsiteX6" fmla="*/ 29088 w 97085"/>
                <a:gd name="connsiteY6" fmla="*/ 9590 h 118008"/>
                <a:gd name="connsiteX7" fmla="*/ 67997 w 97085"/>
                <a:gd name="connsiteY7" fmla="*/ 32256 h 11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85" h="118008">
                  <a:moveTo>
                    <a:pt x="67997" y="32256"/>
                  </a:moveTo>
                  <a:cubicBezTo>
                    <a:pt x="50620" y="61344"/>
                    <a:pt x="70642" y="80232"/>
                    <a:pt x="87263" y="99876"/>
                  </a:cubicBezTo>
                  <a:cubicBezTo>
                    <a:pt x="91797" y="105165"/>
                    <a:pt x="95574" y="110831"/>
                    <a:pt x="97085" y="118009"/>
                  </a:cubicBezTo>
                  <a:cubicBezTo>
                    <a:pt x="58176" y="96854"/>
                    <a:pt x="22288" y="72299"/>
                    <a:pt x="0" y="32256"/>
                  </a:cubicBezTo>
                  <a:cubicBezTo>
                    <a:pt x="6044" y="27345"/>
                    <a:pt x="6422" y="19790"/>
                    <a:pt x="8311" y="13368"/>
                  </a:cubicBezTo>
                  <a:cubicBezTo>
                    <a:pt x="9822" y="8080"/>
                    <a:pt x="9444" y="1280"/>
                    <a:pt x="16244" y="146"/>
                  </a:cubicBezTo>
                  <a:cubicBezTo>
                    <a:pt x="23044" y="-987"/>
                    <a:pt x="26066" y="4680"/>
                    <a:pt x="29088" y="9590"/>
                  </a:cubicBezTo>
                  <a:cubicBezTo>
                    <a:pt x="37776" y="24323"/>
                    <a:pt x="49865" y="33390"/>
                    <a:pt x="67997" y="32256"/>
                  </a:cubicBezTo>
                  <a:close/>
                </a:path>
              </a:pathLst>
            </a:custGeom>
            <a:solidFill>
              <a:srgbClr val="AF70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22C5340-F636-4D75-92E2-0A128CA5E0A3}"/>
                </a:ext>
              </a:extLst>
            </p:cNvPr>
            <p:cNvSpPr/>
            <p:nvPr/>
          </p:nvSpPr>
          <p:spPr>
            <a:xfrm>
              <a:off x="8513194" y="5950458"/>
              <a:ext cx="131083" cy="76661"/>
            </a:xfrm>
            <a:custGeom>
              <a:avLst/>
              <a:gdLst>
                <a:gd name="connsiteX0" fmla="*/ 0 w 131083"/>
                <a:gd name="connsiteY0" fmla="*/ 9042 h 76661"/>
                <a:gd name="connsiteX1" fmla="*/ 24932 w 131083"/>
                <a:gd name="connsiteY1" fmla="*/ 5642 h 76661"/>
                <a:gd name="connsiteX2" fmla="*/ 55531 w 131083"/>
                <a:gd name="connsiteY2" fmla="*/ 2997 h 76661"/>
                <a:gd name="connsiteX3" fmla="*/ 74419 w 131083"/>
                <a:gd name="connsiteY3" fmla="*/ 20375 h 76661"/>
                <a:gd name="connsiteX4" fmla="*/ 97085 w 131083"/>
                <a:gd name="connsiteY4" fmla="*/ 42663 h 76661"/>
                <a:gd name="connsiteX5" fmla="*/ 131084 w 131083"/>
                <a:gd name="connsiteY5" fmla="*/ 76661 h 76661"/>
                <a:gd name="connsiteX6" fmla="*/ 0 w 131083"/>
                <a:gd name="connsiteY6" fmla="*/ 9042 h 7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83" h="76661">
                  <a:moveTo>
                    <a:pt x="0" y="9042"/>
                  </a:moveTo>
                  <a:cubicBezTo>
                    <a:pt x="7178" y="-1536"/>
                    <a:pt x="13222" y="-3047"/>
                    <a:pt x="24932" y="5642"/>
                  </a:cubicBezTo>
                  <a:cubicBezTo>
                    <a:pt x="30221" y="9420"/>
                    <a:pt x="43443" y="-780"/>
                    <a:pt x="55531" y="2997"/>
                  </a:cubicBezTo>
                  <a:cubicBezTo>
                    <a:pt x="65731" y="6397"/>
                    <a:pt x="72153" y="12064"/>
                    <a:pt x="74419" y="20375"/>
                  </a:cubicBezTo>
                  <a:cubicBezTo>
                    <a:pt x="77819" y="33219"/>
                    <a:pt x="87263" y="37374"/>
                    <a:pt x="97085" y="42663"/>
                  </a:cubicBezTo>
                  <a:cubicBezTo>
                    <a:pt x="111440" y="50596"/>
                    <a:pt x="128440" y="56640"/>
                    <a:pt x="131084" y="76661"/>
                  </a:cubicBezTo>
                  <a:cubicBezTo>
                    <a:pt x="85375" y="58151"/>
                    <a:pt x="42687" y="33596"/>
                    <a:pt x="0" y="9042"/>
                  </a:cubicBezTo>
                  <a:close/>
                </a:path>
              </a:pathLst>
            </a:custGeom>
            <a:solidFill>
              <a:srgbClr val="975D5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AB1C397-1D2B-49A7-B105-00238A1DE052}"/>
                </a:ext>
              </a:extLst>
            </p:cNvPr>
            <p:cNvSpPr/>
            <p:nvPr/>
          </p:nvSpPr>
          <p:spPr>
            <a:xfrm>
              <a:off x="9427382" y="6230357"/>
              <a:ext cx="118239" cy="20291"/>
            </a:xfrm>
            <a:custGeom>
              <a:avLst/>
              <a:gdLst>
                <a:gd name="connsiteX0" fmla="*/ 0 w 118239"/>
                <a:gd name="connsiteY0" fmla="*/ 12844 h 20291"/>
                <a:gd name="connsiteX1" fmla="*/ 11333 w 118239"/>
                <a:gd name="connsiteY1" fmla="*/ 7178 h 20291"/>
                <a:gd name="connsiteX2" fmla="*/ 46465 w 118239"/>
                <a:gd name="connsiteY2" fmla="*/ 0 h 20291"/>
                <a:gd name="connsiteX3" fmla="*/ 93685 w 118239"/>
                <a:gd name="connsiteY3" fmla="*/ 13222 h 20291"/>
                <a:gd name="connsiteX4" fmla="*/ 118240 w 118239"/>
                <a:gd name="connsiteY4" fmla="*/ 20021 h 20291"/>
                <a:gd name="connsiteX5" fmla="*/ 0 w 118239"/>
                <a:gd name="connsiteY5" fmla="*/ 12844 h 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239" h="20291">
                  <a:moveTo>
                    <a:pt x="0" y="12844"/>
                  </a:moveTo>
                  <a:cubicBezTo>
                    <a:pt x="4155" y="11333"/>
                    <a:pt x="4533" y="3400"/>
                    <a:pt x="11333" y="7178"/>
                  </a:cubicBezTo>
                  <a:cubicBezTo>
                    <a:pt x="24932" y="15111"/>
                    <a:pt x="35887" y="8311"/>
                    <a:pt x="46465" y="0"/>
                  </a:cubicBezTo>
                  <a:cubicBezTo>
                    <a:pt x="56665" y="23421"/>
                    <a:pt x="77819" y="9822"/>
                    <a:pt x="93685" y="13222"/>
                  </a:cubicBezTo>
                  <a:cubicBezTo>
                    <a:pt x="101996" y="15111"/>
                    <a:pt x="111063" y="13600"/>
                    <a:pt x="118240" y="20021"/>
                  </a:cubicBezTo>
                  <a:cubicBezTo>
                    <a:pt x="78575" y="20777"/>
                    <a:pt x="39287" y="20399"/>
                    <a:pt x="0" y="12844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09C6B54-3612-4844-B801-A4FA7A7C9280}"/>
                </a:ext>
              </a:extLst>
            </p:cNvPr>
            <p:cNvSpPr/>
            <p:nvPr/>
          </p:nvSpPr>
          <p:spPr>
            <a:xfrm>
              <a:off x="9223011" y="6215239"/>
              <a:ext cx="43442" cy="10584"/>
            </a:xfrm>
            <a:custGeom>
              <a:avLst/>
              <a:gdLst>
                <a:gd name="connsiteX0" fmla="*/ 39287 w 43442"/>
                <a:gd name="connsiteY0" fmla="*/ 2651 h 10584"/>
                <a:gd name="connsiteX1" fmla="*/ 43443 w 43442"/>
                <a:gd name="connsiteY1" fmla="*/ 10585 h 10584"/>
                <a:gd name="connsiteX2" fmla="*/ 0 w 43442"/>
                <a:gd name="connsiteY2" fmla="*/ 3029 h 10584"/>
                <a:gd name="connsiteX3" fmla="*/ 39287 w 43442"/>
                <a:gd name="connsiteY3" fmla="*/ 2651 h 1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2" h="10584">
                  <a:moveTo>
                    <a:pt x="39287" y="2651"/>
                  </a:moveTo>
                  <a:cubicBezTo>
                    <a:pt x="40798" y="5296"/>
                    <a:pt x="41932" y="7940"/>
                    <a:pt x="43443" y="10585"/>
                  </a:cubicBezTo>
                  <a:cubicBezTo>
                    <a:pt x="29088" y="7940"/>
                    <a:pt x="14355" y="5674"/>
                    <a:pt x="0" y="3029"/>
                  </a:cubicBezTo>
                  <a:cubicBezTo>
                    <a:pt x="13222" y="-748"/>
                    <a:pt x="26066" y="-1126"/>
                    <a:pt x="39287" y="2651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C4E63749-77BD-4629-9DDE-6D80B8B6F75F}"/>
                </a:ext>
              </a:extLst>
            </p:cNvPr>
            <p:cNvSpPr/>
            <p:nvPr/>
          </p:nvSpPr>
          <p:spPr>
            <a:xfrm>
              <a:off x="8583028" y="4098159"/>
              <a:ext cx="552537" cy="759936"/>
            </a:xfrm>
            <a:custGeom>
              <a:avLst/>
              <a:gdLst>
                <a:gd name="connsiteX0" fmla="*/ 40095 w 552537"/>
                <a:gd name="connsiteY0" fmla="*/ 731072 h 759936"/>
                <a:gd name="connsiteX1" fmla="*/ 43117 w 552537"/>
                <a:gd name="connsiteY1" fmla="*/ 714829 h 759936"/>
                <a:gd name="connsiteX2" fmla="*/ 43873 w 552537"/>
                <a:gd name="connsiteY2" fmla="*/ 699718 h 759936"/>
                <a:gd name="connsiteX3" fmla="*/ 47273 w 552537"/>
                <a:gd name="connsiteY3" fmla="*/ 678563 h 759936"/>
                <a:gd name="connsiteX4" fmla="*/ 48028 w 552537"/>
                <a:gd name="connsiteY4" fmla="*/ 673275 h 759936"/>
                <a:gd name="connsiteX5" fmla="*/ 54450 w 552537"/>
                <a:gd name="connsiteY5" fmla="*/ 661564 h 759936"/>
                <a:gd name="connsiteX6" fmla="*/ 48784 w 552537"/>
                <a:gd name="connsiteY6" fmla="*/ 660053 h 759936"/>
                <a:gd name="connsiteX7" fmla="*/ 38207 w 552537"/>
                <a:gd name="connsiteY7" fmla="*/ 674030 h 759936"/>
                <a:gd name="connsiteX8" fmla="*/ 18941 w 552537"/>
                <a:gd name="connsiteY8" fmla="*/ 683852 h 759936"/>
                <a:gd name="connsiteX9" fmla="*/ 808 w 552537"/>
                <a:gd name="connsiteY9" fmla="*/ 669497 h 759936"/>
                <a:gd name="connsiteX10" fmla="*/ 14785 w 552537"/>
                <a:gd name="connsiteY10" fmla="*/ 662319 h 759936"/>
                <a:gd name="connsiteX11" fmla="*/ 34429 w 552537"/>
                <a:gd name="connsiteY11" fmla="*/ 640409 h 759936"/>
                <a:gd name="connsiteX12" fmla="*/ 16296 w 552537"/>
                <a:gd name="connsiteY12" fmla="*/ 650231 h 759936"/>
                <a:gd name="connsiteX13" fmla="*/ 1186 w 552537"/>
                <a:gd name="connsiteY13" fmla="*/ 624921 h 759936"/>
                <a:gd name="connsiteX14" fmla="*/ 10630 w 552537"/>
                <a:gd name="connsiteY14" fmla="*/ 599989 h 759936"/>
                <a:gd name="connsiteX15" fmla="*/ 31785 w 552537"/>
                <a:gd name="connsiteY15" fmla="*/ 591678 h 759936"/>
                <a:gd name="connsiteX16" fmla="*/ 40095 w 552537"/>
                <a:gd name="connsiteY16" fmla="*/ 587145 h 759936"/>
                <a:gd name="connsiteX17" fmla="*/ 57850 w 552537"/>
                <a:gd name="connsiteY17" fmla="*/ 591300 h 759936"/>
                <a:gd name="connsiteX18" fmla="*/ 52939 w 552537"/>
                <a:gd name="connsiteY18" fmla="*/ 572790 h 759936"/>
                <a:gd name="connsiteX19" fmla="*/ 55584 w 552537"/>
                <a:gd name="connsiteY19" fmla="*/ 557679 h 759936"/>
                <a:gd name="connsiteX20" fmla="*/ 77494 w 552537"/>
                <a:gd name="connsiteY20" fmla="*/ 584122 h 759936"/>
                <a:gd name="connsiteX21" fmla="*/ 69939 w 552537"/>
                <a:gd name="connsiteY21" fmla="*/ 606033 h 759936"/>
                <a:gd name="connsiteX22" fmla="*/ 53317 w 552537"/>
                <a:gd name="connsiteY22" fmla="*/ 636632 h 759936"/>
                <a:gd name="connsiteX23" fmla="*/ 59739 w 552537"/>
                <a:gd name="connsiteY23" fmla="*/ 649476 h 759936"/>
                <a:gd name="connsiteX24" fmla="*/ 70694 w 552537"/>
                <a:gd name="connsiteY24" fmla="*/ 632854 h 759936"/>
                <a:gd name="connsiteX25" fmla="*/ 79383 w 552537"/>
                <a:gd name="connsiteY25" fmla="*/ 626054 h 759936"/>
                <a:gd name="connsiteX26" fmla="*/ 91093 w 552537"/>
                <a:gd name="connsiteY26" fmla="*/ 626432 h 759936"/>
                <a:gd name="connsiteX27" fmla="*/ 101671 w 552537"/>
                <a:gd name="connsiteY27" fmla="*/ 642298 h 759936"/>
                <a:gd name="connsiteX28" fmla="*/ 103937 w 552537"/>
                <a:gd name="connsiteY28" fmla="*/ 665342 h 759936"/>
                <a:gd name="connsiteX29" fmla="*/ 116781 w 552537"/>
                <a:gd name="connsiteY29" fmla="*/ 661186 h 759936"/>
                <a:gd name="connsiteX30" fmla="*/ 137936 w 552537"/>
                <a:gd name="connsiteY30" fmla="*/ 656653 h 759936"/>
                <a:gd name="connsiteX31" fmla="*/ 144358 w 552537"/>
                <a:gd name="connsiteY31" fmla="*/ 660431 h 759936"/>
                <a:gd name="connsiteX32" fmla="*/ 140203 w 552537"/>
                <a:gd name="connsiteY32" fmla="*/ 674786 h 759936"/>
                <a:gd name="connsiteX33" fmla="*/ 135292 w 552537"/>
                <a:gd name="connsiteY33" fmla="*/ 684608 h 759936"/>
                <a:gd name="connsiteX34" fmla="*/ 147002 w 552537"/>
                <a:gd name="connsiteY34" fmla="*/ 681585 h 759936"/>
                <a:gd name="connsiteX35" fmla="*/ 153802 w 552537"/>
                <a:gd name="connsiteY35" fmla="*/ 676675 h 759936"/>
                <a:gd name="connsiteX36" fmla="*/ 168157 w 552537"/>
                <a:gd name="connsiteY36" fmla="*/ 665342 h 759936"/>
                <a:gd name="connsiteX37" fmla="*/ 147758 w 552537"/>
                <a:gd name="connsiteY37" fmla="*/ 641165 h 759936"/>
                <a:gd name="connsiteX38" fmla="*/ 118670 w 552537"/>
                <a:gd name="connsiteY38" fmla="*/ 631721 h 759936"/>
                <a:gd name="connsiteX39" fmla="*/ 144736 w 552537"/>
                <a:gd name="connsiteY39" fmla="*/ 615099 h 759936"/>
                <a:gd name="connsiteX40" fmla="*/ 122448 w 552537"/>
                <a:gd name="connsiteY40" fmla="*/ 585634 h 759936"/>
                <a:gd name="connsiteX41" fmla="*/ 129248 w 552537"/>
                <a:gd name="connsiteY41" fmla="*/ 574678 h 759936"/>
                <a:gd name="connsiteX42" fmla="*/ 150402 w 552537"/>
                <a:gd name="connsiteY42" fmla="*/ 578456 h 759936"/>
                <a:gd name="connsiteX43" fmla="*/ 152669 w 552537"/>
                <a:gd name="connsiteY43" fmla="*/ 582611 h 759936"/>
                <a:gd name="connsiteX44" fmla="*/ 147758 w 552537"/>
                <a:gd name="connsiteY44" fmla="*/ 586389 h 759936"/>
                <a:gd name="connsiteX45" fmla="*/ 147758 w 552537"/>
                <a:gd name="connsiteY45" fmla="*/ 592056 h 759936"/>
                <a:gd name="connsiteX46" fmla="*/ 154936 w 552537"/>
                <a:gd name="connsiteY46" fmla="*/ 593944 h 759936"/>
                <a:gd name="connsiteX47" fmla="*/ 181757 w 552537"/>
                <a:gd name="connsiteY47" fmla="*/ 581856 h 759936"/>
                <a:gd name="connsiteX48" fmla="*/ 171179 w 552537"/>
                <a:gd name="connsiteY48" fmla="*/ 571278 h 759936"/>
                <a:gd name="connsiteX49" fmla="*/ 200267 w 552537"/>
                <a:gd name="connsiteY49" fmla="*/ 577323 h 759936"/>
                <a:gd name="connsiteX50" fmla="*/ 194601 w 552537"/>
                <a:gd name="connsiteY50" fmla="*/ 550124 h 759936"/>
                <a:gd name="connsiteX51" fmla="*/ 156069 w 552537"/>
                <a:gd name="connsiteY51" fmla="*/ 559946 h 759936"/>
                <a:gd name="connsiteX52" fmla="*/ 134914 w 552537"/>
                <a:gd name="connsiteY52" fmla="*/ 554279 h 759936"/>
                <a:gd name="connsiteX53" fmla="*/ 132648 w 552537"/>
                <a:gd name="connsiteY53" fmla="*/ 543702 h 759936"/>
                <a:gd name="connsiteX54" fmla="*/ 135670 w 552537"/>
                <a:gd name="connsiteY54" fmla="*/ 495348 h 759936"/>
                <a:gd name="connsiteX55" fmla="*/ 137558 w 552537"/>
                <a:gd name="connsiteY55" fmla="*/ 489304 h 759936"/>
                <a:gd name="connsiteX56" fmla="*/ 137558 w 552537"/>
                <a:gd name="connsiteY56" fmla="*/ 489304 h 759936"/>
                <a:gd name="connsiteX57" fmla="*/ 175713 w 552537"/>
                <a:gd name="connsiteY57" fmla="*/ 487415 h 759936"/>
                <a:gd name="connsiteX58" fmla="*/ 177224 w 552537"/>
                <a:gd name="connsiteY58" fmla="*/ 498748 h 759936"/>
                <a:gd name="connsiteX59" fmla="*/ 159091 w 552537"/>
                <a:gd name="connsiteY59" fmla="*/ 504792 h 759936"/>
                <a:gd name="connsiteX60" fmla="*/ 188934 w 552537"/>
                <a:gd name="connsiteY60" fmla="*/ 493081 h 759936"/>
                <a:gd name="connsiteX61" fmla="*/ 199889 w 552537"/>
                <a:gd name="connsiteY61" fmla="*/ 467016 h 759936"/>
                <a:gd name="connsiteX62" fmla="*/ 108471 w 552537"/>
                <a:gd name="connsiteY62" fmla="*/ 430373 h 759936"/>
                <a:gd name="connsiteX63" fmla="*/ 146625 w 552537"/>
                <a:gd name="connsiteY63" fmla="*/ 431884 h 759936"/>
                <a:gd name="connsiteX64" fmla="*/ 151536 w 552537"/>
                <a:gd name="connsiteY64" fmla="*/ 433773 h 759936"/>
                <a:gd name="connsiteX65" fmla="*/ 198001 w 552537"/>
                <a:gd name="connsiteY65" fmla="*/ 454172 h 759936"/>
                <a:gd name="connsiteX66" fmla="*/ 225955 w 552537"/>
                <a:gd name="connsiteY66" fmla="*/ 458705 h 759936"/>
                <a:gd name="connsiteX67" fmla="*/ 252399 w 552537"/>
                <a:gd name="connsiteY67" fmla="*/ 442083 h 759936"/>
                <a:gd name="connsiteX68" fmla="*/ 194223 w 552537"/>
                <a:gd name="connsiteY68" fmla="*/ 441328 h 759936"/>
                <a:gd name="connsiteX69" fmla="*/ 176846 w 552537"/>
                <a:gd name="connsiteY69" fmla="*/ 405818 h 759936"/>
                <a:gd name="connsiteX70" fmla="*/ 186668 w 552537"/>
                <a:gd name="connsiteY70" fmla="*/ 406573 h 759936"/>
                <a:gd name="connsiteX71" fmla="*/ 232755 w 552537"/>
                <a:gd name="connsiteY71" fmla="*/ 427351 h 759936"/>
                <a:gd name="connsiteX72" fmla="*/ 199512 w 552537"/>
                <a:gd name="connsiteY72" fmla="*/ 402796 h 759936"/>
                <a:gd name="connsiteX73" fmla="*/ 178735 w 552537"/>
                <a:gd name="connsiteY73" fmla="*/ 370308 h 759936"/>
                <a:gd name="connsiteX74" fmla="*/ 171179 w 552537"/>
                <a:gd name="connsiteY74" fmla="*/ 354820 h 759936"/>
                <a:gd name="connsiteX75" fmla="*/ 160980 w 552537"/>
                <a:gd name="connsiteY75" fmla="*/ 355198 h 759936"/>
                <a:gd name="connsiteX76" fmla="*/ 154180 w 552537"/>
                <a:gd name="connsiteY76" fmla="*/ 381641 h 759936"/>
                <a:gd name="connsiteX77" fmla="*/ 150402 w 552537"/>
                <a:gd name="connsiteY77" fmla="*/ 396752 h 759936"/>
                <a:gd name="connsiteX78" fmla="*/ 140203 w 552537"/>
                <a:gd name="connsiteY78" fmla="*/ 383908 h 759936"/>
                <a:gd name="connsiteX79" fmla="*/ 127359 w 552537"/>
                <a:gd name="connsiteY79" fmla="*/ 371064 h 759936"/>
                <a:gd name="connsiteX80" fmla="*/ 143980 w 552537"/>
                <a:gd name="connsiteY80" fmla="*/ 347642 h 759936"/>
                <a:gd name="connsiteX81" fmla="*/ 181379 w 552537"/>
                <a:gd name="connsiteY81" fmla="*/ 319310 h 759936"/>
                <a:gd name="connsiteX82" fmla="*/ 200267 w 552537"/>
                <a:gd name="connsiteY82" fmla="*/ 309866 h 759936"/>
                <a:gd name="connsiteX83" fmla="*/ 210845 w 552537"/>
                <a:gd name="connsiteY83" fmla="*/ 323088 h 759936"/>
                <a:gd name="connsiteX84" fmla="*/ 222177 w 552537"/>
                <a:gd name="connsiteY84" fmla="*/ 333287 h 759936"/>
                <a:gd name="connsiteX85" fmla="*/ 207067 w 552537"/>
                <a:gd name="connsiteY85" fmla="*/ 343865 h 759936"/>
                <a:gd name="connsiteX86" fmla="*/ 195356 w 552537"/>
                <a:gd name="connsiteY86" fmla="*/ 342732 h 759936"/>
                <a:gd name="connsiteX87" fmla="*/ 199889 w 552537"/>
                <a:gd name="connsiteY87" fmla="*/ 353309 h 759936"/>
                <a:gd name="connsiteX88" fmla="*/ 213489 w 552537"/>
                <a:gd name="connsiteY88" fmla="*/ 356331 h 759936"/>
                <a:gd name="connsiteX89" fmla="*/ 221800 w 552537"/>
                <a:gd name="connsiteY89" fmla="*/ 350287 h 759936"/>
                <a:gd name="connsiteX90" fmla="*/ 234266 w 552537"/>
                <a:gd name="connsiteY90" fmla="*/ 361242 h 759936"/>
                <a:gd name="connsiteX91" fmla="*/ 240310 w 552537"/>
                <a:gd name="connsiteY91" fmla="*/ 382019 h 759936"/>
                <a:gd name="connsiteX92" fmla="*/ 248621 w 552537"/>
                <a:gd name="connsiteY92" fmla="*/ 386552 h 759936"/>
                <a:gd name="connsiteX93" fmla="*/ 265620 w 552537"/>
                <a:gd name="connsiteY93" fmla="*/ 360864 h 759936"/>
                <a:gd name="connsiteX94" fmla="*/ 229733 w 552537"/>
                <a:gd name="connsiteY94" fmla="*/ 317421 h 759936"/>
                <a:gd name="connsiteX95" fmla="*/ 227088 w 552537"/>
                <a:gd name="connsiteY95" fmla="*/ 298155 h 759936"/>
                <a:gd name="connsiteX96" fmla="*/ 231244 w 552537"/>
                <a:gd name="connsiteY96" fmla="*/ 294378 h 759936"/>
                <a:gd name="connsiteX97" fmla="*/ 249754 w 552537"/>
                <a:gd name="connsiteY97" fmla="*/ 284556 h 759936"/>
                <a:gd name="connsiteX98" fmla="*/ 253154 w 552537"/>
                <a:gd name="connsiteY98" fmla="*/ 268312 h 759936"/>
                <a:gd name="connsiteX99" fmla="*/ 298863 w 552537"/>
                <a:gd name="connsiteY99" fmla="*/ 290978 h 759936"/>
                <a:gd name="connsiteX100" fmla="*/ 307174 w 552537"/>
                <a:gd name="connsiteY100" fmla="*/ 304577 h 759936"/>
                <a:gd name="connsiteX101" fmla="*/ 290553 w 552537"/>
                <a:gd name="connsiteY101" fmla="*/ 305711 h 759936"/>
                <a:gd name="connsiteX102" fmla="*/ 272042 w 552537"/>
                <a:gd name="connsiteY102" fmla="*/ 301555 h 759936"/>
                <a:gd name="connsiteX103" fmla="*/ 284131 w 552537"/>
                <a:gd name="connsiteY103" fmla="*/ 324977 h 759936"/>
                <a:gd name="connsiteX104" fmla="*/ 320396 w 552537"/>
                <a:gd name="connsiteY104" fmla="*/ 337821 h 759936"/>
                <a:gd name="connsiteX105" fmla="*/ 338151 w 552537"/>
                <a:gd name="connsiteY105" fmla="*/ 322332 h 759936"/>
                <a:gd name="connsiteX106" fmla="*/ 307930 w 552537"/>
                <a:gd name="connsiteY106" fmla="*/ 315910 h 759936"/>
                <a:gd name="connsiteX107" fmla="*/ 310574 w 552537"/>
                <a:gd name="connsiteY107" fmla="*/ 312510 h 759936"/>
                <a:gd name="connsiteX108" fmla="*/ 338151 w 552537"/>
                <a:gd name="connsiteY108" fmla="*/ 309111 h 759936"/>
                <a:gd name="connsiteX109" fmla="*/ 332484 w 552537"/>
                <a:gd name="connsiteY109" fmla="*/ 280778 h 759936"/>
                <a:gd name="connsiteX110" fmla="*/ 337395 w 552537"/>
                <a:gd name="connsiteY110" fmla="*/ 281912 h 759936"/>
                <a:gd name="connsiteX111" fmla="*/ 352884 w 552537"/>
                <a:gd name="connsiteY111" fmla="*/ 299666 h 759936"/>
                <a:gd name="connsiteX112" fmla="*/ 357417 w 552537"/>
                <a:gd name="connsiteY112" fmla="*/ 264534 h 759936"/>
                <a:gd name="connsiteX113" fmla="*/ 354395 w 552537"/>
                <a:gd name="connsiteY113" fmla="*/ 247535 h 759936"/>
                <a:gd name="connsiteX114" fmla="*/ 372527 w 552537"/>
                <a:gd name="connsiteY114" fmla="*/ 249046 h 759936"/>
                <a:gd name="connsiteX115" fmla="*/ 348350 w 552537"/>
                <a:gd name="connsiteY115" fmla="*/ 188982 h 759936"/>
                <a:gd name="connsiteX116" fmla="*/ 350617 w 552537"/>
                <a:gd name="connsiteY116" fmla="*/ 171605 h 759936"/>
                <a:gd name="connsiteX117" fmla="*/ 335884 w 552537"/>
                <a:gd name="connsiteY117" fmla="*/ 176138 h 759936"/>
                <a:gd name="connsiteX118" fmla="*/ 301130 w 552537"/>
                <a:gd name="connsiteY118" fmla="*/ 176893 h 759936"/>
                <a:gd name="connsiteX119" fmla="*/ 286775 w 552537"/>
                <a:gd name="connsiteY119" fmla="*/ 171982 h 759936"/>
                <a:gd name="connsiteX120" fmla="*/ 259576 w 552537"/>
                <a:gd name="connsiteY120" fmla="*/ 176138 h 759936"/>
                <a:gd name="connsiteX121" fmla="*/ 248999 w 552537"/>
                <a:gd name="connsiteY121" fmla="*/ 178782 h 759936"/>
                <a:gd name="connsiteX122" fmla="*/ 241066 w 552537"/>
                <a:gd name="connsiteY122" fmla="*/ 152339 h 759936"/>
                <a:gd name="connsiteX123" fmla="*/ 242577 w 552537"/>
                <a:gd name="connsiteY123" fmla="*/ 144406 h 759936"/>
                <a:gd name="connsiteX124" fmla="*/ 256176 w 552537"/>
                <a:gd name="connsiteY124" fmla="*/ 131939 h 759936"/>
                <a:gd name="connsiteX125" fmla="*/ 310574 w 552537"/>
                <a:gd name="connsiteY125" fmla="*/ 134584 h 759936"/>
                <a:gd name="connsiteX126" fmla="*/ 313596 w 552537"/>
                <a:gd name="connsiteY126" fmla="*/ 130051 h 759936"/>
                <a:gd name="connsiteX127" fmla="*/ 288664 w 552537"/>
                <a:gd name="connsiteY127" fmla="*/ 104740 h 759936"/>
                <a:gd name="connsiteX128" fmla="*/ 288664 w 552537"/>
                <a:gd name="connsiteY128" fmla="*/ 69231 h 759936"/>
                <a:gd name="connsiteX129" fmla="*/ 288664 w 552537"/>
                <a:gd name="connsiteY129" fmla="*/ 68097 h 759936"/>
                <a:gd name="connsiteX130" fmla="*/ 287153 w 552537"/>
                <a:gd name="connsiteY130" fmla="*/ 69608 h 759936"/>
                <a:gd name="connsiteX131" fmla="*/ 245977 w 552537"/>
                <a:gd name="connsiteY131" fmla="*/ 54498 h 759936"/>
                <a:gd name="connsiteX132" fmla="*/ 244843 w 552537"/>
                <a:gd name="connsiteY132" fmla="*/ 44676 h 759936"/>
                <a:gd name="connsiteX133" fmla="*/ 270531 w 552537"/>
                <a:gd name="connsiteY133" fmla="*/ 5011 h 759936"/>
                <a:gd name="connsiteX134" fmla="*/ 292064 w 552537"/>
                <a:gd name="connsiteY134" fmla="*/ 2367 h 759936"/>
                <a:gd name="connsiteX135" fmla="*/ 315107 w 552537"/>
                <a:gd name="connsiteY135" fmla="*/ 12566 h 759936"/>
                <a:gd name="connsiteX136" fmla="*/ 325307 w 552537"/>
                <a:gd name="connsiteY136" fmla="*/ 18610 h 759936"/>
                <a:gd name="connsiteX137" fmla="*/ 335884 w 552537"/>
                <a:gd name="connsiteY137" fmla="*/ 35232 h 759936"/>
                <a:gd name="connsiteX138" fmla="*/ 344573 w 552537"/>
                <a:gd name="connsiteY138" fmla="*/ 45054 h 759936"/>
                <a:gd name="connsiteX139" fmla="*/ 363461 w 552537"/>
                <a:gd name="connsiteY139" fmla="*/ 75653 h 759936"/>
                <a:gd name="connsiteX140" fmla="*/ 383860 w 552537"/>
                <a:gd name="connsiteY140" fmla="*/ 60542 h 759936"/>
                <a:gd name="connsiteX141" fmla="*/ 395949 w 552537"/>
                <a:gd name="connsiteY141" fmla="*/ 84719 h 759936"/>
                <a:gd name="connsiteX142" fmla="*/ 381216 w 552537"/>
                <a:gd name="connsiteY142" fmla="*/ 102096 h 759936"/>
                <a:gd name="connsiteX143" fmla="*/ 362328 w 552537"/>
                <a:gd name="connsiteY143" fmla="*/ 111162 h 759936"/>
                <a:gd name="connsiteX144" fmla="*/ 378949 w 552537"/>
                <a:gd name="connsiteY144" fmla="*/ 130051 h 759936"/>
                <a:gd name="connsiteX145" fmla="*/ 389149 w 552537"/>
                <a:gd name="connsiteY145" fmla="*/ 150072 h 759936"/>
                <a:gd name="connsiteX146" fmla="*/ 386127 w 552537"/>
                <a:gd name="connsiteY146" fmla="*/ 162538 h 759936"/>
                <a:gd name="connsiteX147" fmla="*/ 372527 w 552537"/>
                <a:gd name="connsiteY147" fmla="*/ 183693 h 759936"/>
                <a:gd name="connsiteX148" fmla="*/ 393304 w 552537"/>
                <a:gd name="connsiteY148" fmla="*/ 194648 h 759936"/>
                <a:gd name="connsiteX149" fmla="*/ 441658 w 552537"/>
                <a:gd name="connsiteY149" fmla="*/ 212403 h 759936"/>
                <a:gd name="connsiteX150" fmla="*/ 441658 w 552537"/>
                <a:gd name="connsiteY150" fmla="*/ 227891 h 759936"/>
                <a:gd name="connsiteX151" fmla="*/ 424659 w 552537"/>
                <a:gd name="connsiteY151" fmla="*/ 226003 h 759936"/>
                <a:gd name="connsiteX152" fmla="*/ 411437 w 552537"/>
                <a:gd name="connsiteY152" fmla="*/ 224869 h 759936"/>
                <a:gd name="connsiteX153" fmla="*/ 410304 w 552537"/>
                <a:gd name="connsiteY153" fmla="*/ 230536 h 759936"/>
                <a:gd name="connsiteX154" fmla="*/ 421637 w 552537"/>
                <a:gd name="connsiteY154" fmla="*/ 233936 h 759936"/>
                <a:gd name="connsiteX155" fmla="*/ 435614 w 552537"/>
                <a:gd name="connsiteY155" fmla="*/ 251690 h 759936"/>
                <a:gd name="connsiteX156" fmla="*/ 439014 w 552537"/>
                <a:gd name="connsiteY156" fmla="*/ 259623 h 759936"/>
                <a:gd name="connsiteX157" fmla="*/ 443169 w 552537"/>
                <a:gd name="connsiteY157" fmla="*/ 266046 h 759936"/>
                <a:gd name="connsiteX158" fmla="*/ 435236 w 552537"/>
                <a:gd name="connsiteY158" fmla="*/ 312510 h 759936"/>
                <a:gd name="connsiteX159" fmla="*/ 418615 w 552537"/>
                <a:gd name="connsiteY159" fmla="*/ 309488 h 759936"/>
                <a:gd name="connsiteX160" fmla="*/ 440525 w 552537"/>
                <a:gd name="connsiteY160" fmla="*/ 328754 h 759936"/>
                <a:gd name="connsiteX161" fmla="*/ 452991 w 552537"/>
                <a:gd name="connsiteY161" fmla="*/ 350665 h 759936"/>
                <a:gd name="connsiteX162" fmla="*/ 456391 w 552537"/>
                <a:gd name="connsiteY162" fmla="*/ 363886 h 759936"/>
                <a:gd name="connsiteX163" fmla="*/ 459035 w 552537"/>
                <a:gd name="connsiteY163" fmla="*/ 401285 h 759936"/>
                <a:gd name="connsiteX164" fmla="*/ 448836 w 552537"/>
                <a:gd name="connsiteY164" fmla="*/ 416018 h 759936"/>
                <a:gd name="connsiteX165" fmla="*/ 428436 w 552537"/>
                <a:gd name="connsiteY165" fmla="*/ 431506 h 759936"/>
                <a:gd name="connsiteX166" fmla="*/ 415592 w 552537"/>
                <a:gd name="connsiteY166" fmla="*/ 436795 h 759936"/>
                <a:gd name="connsiteX167" fmla="*/ 409548 w 552537"/>
                <a:gd name="connsiteY167" fmla="*/ 426973 h 759936"/>
                <a:gd name="connsiteX168" fmla="*/ 427303 w 552537"/>
                <a:gd name="connsiteY168" fmla="*/ 353687 h 759936"/>
                <a:gd name="connsiteX169" fmla="*/ 409548 w 552537"/>
                <a:gd name="connsiteY169" fmla="*/ 358975 h 759936"/>
                <a:gd name="connsiteX170" fmla="*/ 372905 w 552537"/>
                <a:gd name="connsiteY170" fmla="*/ 356331 h 759936"/>
                <a:gd name="connsiteX171" fmla="*/ 379327 w 552537"/>
                <a:gd name="connsiteY171" fmla="*/ 391463 h 759936"/>
                <a:gd name="connsiteX172" fmla="*/ 376683 w 552537"/>
                <a:gd name="connsiteY172" fmla="*/ 409973 h 759936"/>
                <a:gd name="connsiteX173" fmla="*/ 369883 w 552537"/>
                <a:gd name="connsiteY173" fmla="*/ 417151 h 759936"/>
                <a:gd name="connsiteX174" fmla="*/ 347973 w 552537"/>
                <a:gd name="connsiteY174" fmla="*/ 435284 h 759936"/>
                <a:gd name="connsiteX175" fmla="*/ 322663 w 552537"/>
                <a:gd name="connsiteY175" fmla="*/ 420929 h 759936"/>
                <a:gd name="connsiteX176" fmla="*/ 356284 w 552537"/>
                <a:gd name="connsiteY176" fmla="*/ 454549 h 759936"/>
                <a:gd name="connsiteX177" fmla="*/ 388771 w 552537"/>
                <a:gd name="connsiteY177" fmla="*/ 450394 h 759936"/>
                <a:gd name="connsiteX178" fmla="*/ 393304 w 552537"/>
                <a:gd name="connsiteY178" fmla="*/ 453794 h 759936"/>
                <a:gd name="connsiteX179" fmla="*/ 400482 w 552537"/>
                <a:gd name="connsiteY179" fmla="*/ 462483 h 759936"/>
                <a:gd name="connsiteX180" fmla="*/ 417481 w 552537"/>
                <a:gd name="connsiteY180" fmla="*/ 473438 h 759936"/>
                <a:gd name="connsiteX181" fmla="*/ 426170 w 552537"/>
                <a:gd name="connsiteY181" fmla="*/ 453416 h 759936"/>
                <a:gd name="connsiteX182" fmla="*/ 432970 w 552537"/>
                <a:gd name="connsiteY182" fmla="*/ 441706 h 759936"/>
                <a:gd name="connsiteX183" fmla="*/ 445813 w 552537"/>
                <a:gd name="connsiteY183" fmla="*/ 447750 h 759936"/>
                <a:gd name="connsiteX184" fmla="*/ 452613 w 552537"/>
                <a:gd name="connsiteY184" fmla="*/ 466638 h 759936"/>
                <a:gd name="connsiteX185" fmla="*/ 453369 w 552537"/>
                <a:gd name="connsiteY185" fmla="*/ 489682 h 759936"/>
                <a:gd name="connsiteX186" fmla="*/ 450347 w 552537"/>
                <a:gd name="connsiteY186" fmla="*/ 504414 h 759936"/>
                <a:gd name="connsiteX187" fmla="*/ 461680 w 552537"/>
                <a:gd name="connsiteY187" fmla="*/ 520658 h 759936"/>
                <a:gd name="connsiteX188" fmla="*/ 473390 w 552537"/>
                <a:gd name="connsiteY188" fmla="*/ 525191 h 759936"/>
                <a:gd name="connsiteX189" fmla="*/ 479057 w 552537"/>
                <a:gd name="connsiteY189" fmla="*/ 526325 h 759936"/>
                <a:gd name="connsiteX190" fmla="*/ 493412 w 552537"/>
                <a:gd name="connsiteY190" fmla="*/ 544835 h 759936"/>
                <a:gd name="connsiteX191" fmla="*/ 490012 w 552537"/>
                <a:gd name="connsiteY191" fmla="*/ 565612 h 759936"/>
                <a:gd name="connsiteX192" fmla="*/ 472257 w 552537"/>
                <a:gd name="connsiteY192" fmla="*/ 558812 h 759936"/>
                <a:gd name="connsiteX193" fmla="*/ 451858 w 552537"/>
                <a:gd name="connsiteY193" fmla="*/ 553524 h 759936"/>
                <a:gd name="connsiteX194" fmla="*/ 434103 w 552537"/>
                <a:gd name="connsiteY194" fmla="*/ 554279 h 759936"/>
                <a:gd name="connsiteX195" fmla="*/ 437125 w 552537"/>
                <a:gd name="connsiteY195" fmla="*/ 535769 h 759936"/>
                <a:gd name="connsiteX196" fmla="*/ 456391 w 552537"/>
                <a:gd name="connsiteY196" fmla="*/ 570901 h 759936"/>
                <a:gd name="connsiteX197" fmla="*/ 483590 w 552537"/>
                <a:gd name="connsiteY197" fmla="*/ 570901 h 759936"/>
                <a:gd name="connsiteX198" fmla="*/ 507767 w 552537"/>
                <a:gd name="connsiteY198" fmla="*/ 586389 h 759936"/>
                <a:gd name="connsiteX199" fmla="*/ 521744 w 552537"/>
                <a:gd name="connsiteY199" fmla="*/ 597344 h 759936"/>
                <a:gd name="connsiteX200" fmla="*/ 540254 w 552537"/>
                <a:gd name="connsiteY200" fmla="*/ 606033 h 759936"/>
                <a:gd name="connsiteX201" fmla="*/ 547432 w 552537"/>
                <a:gd name="connsiteY201" fmla="*/ 615099 h 759936"/>
                <a:gd name="connsiteX202" fmla="*/ 542143 w 552537"/>
                <a:gd name="connsiteY202" fmla="*/ 634743 h 759936"/>
                <a:gd name="connsiteX203" fmla="*/ 502100 w 552537"/>
                <a:gd name="connsiteY203" fmla="*/ 628699 h 759936"/>
                <a:gd name="connsiteX204" fmla="*/ 497945 w 552537"/>
                <a:gd name="connsiteY204" fmla="*/ 624543 h 759936"/>
                <a:gd name="connsiteX205" fmla="*/ 473768 w 552537"/>
                <a:gd name="connsiteY205" fmla="*/ 609810 h 759936"/>
                <a:gd name="connsiteX206" fmla="*/ 456013 w 552537"/>
                <a:gd name="connsiteY206" fmla="*/ 630210 h 759936"/>
                <a:gd name="connsiteX207" fmla="*/ 474524 w 552537"/>
                <a:gd name="connsiteY207" fmla="*/ 658920 h 759936"/>
                <a:gd name="connsiteX208" fmla="*/ 475657 w 552537"/>
                <a:gd name="connsiteY208" fmla="*/ 680830 h 759936"/>
                <a:gd name="connsiteX209" fmla="*/ 456391 w 552537"/>
                <a:gd name="connsiteY209" fmla="*/ 701607 h 759936"/>
                <a:gd name="connsiteX210" fmla="*/ 422392 w 552537"/>
                <a:gd name="connsiteY210" fmla="*/ 712940 h 759936"/>
                <a:gd name="connsiteX211" fmla="*/ 414081 w 552537"/>
                <a:gd name="connsiteY211" fmla="*/ 720495 h 759936"/>
                <a:gd name="connsiteX212" fmla="*/ 406904 w 552537"/>
                <a:gd name="connsiteY212" fmla="*/ 739761 h 759936"/>
                <a:gd name="connsiteX213" fmla="*/ 389527 w 552537"/>
                <a:gd name="connsiteY213" fmla="*/ 748827 h 759936"/>
                <a:gd name="connsiteX214" fmla="*/ 357417 w 552537"/>
                <a:gd name="connsiteY214" fmla="*/ 731072 h 759936"/>
                <a:gd name="connsiteX215" fmla="*/ 357417 w 552537"/>
                <a:gd name="connsiteY215" fmla="*/ 731072 h 759936"/>
                <a:gd name="connsiteX216" fmla="*/ 363083 w 552537"/>
                <a:gd name="connsiteY216" fmla="*/ 719362 h 759936"/>
                <a:gd name="connsiteX217" fmla="*/ 371016 w 552537"/>
                <a:gd name="connsiteY217" fmla="*/ 703496 h 759936"/>
                <a:gd name="connsiteX218" fmla="*/ 350995 w 552537"/>
                <a:gd name="connsiteY218" fmla="*/ 698963 h 759936"/>
                <a:gd name="connsiteX219" fmla="*/ 337018 w 552537"/>
                <a:gd name="connsiteY219" fmla="*/ 703496 h 759936"/>
                <a:gd name="connsiteX220" fmla="*/ 330218 w 552537"/>
                <a:gd name="connsiteY220" fmla="*/ 696318 h 759936"/>
                <a:gd name="connsiteX221" fmla="*/ 316996 w 552537"/>
                <a:gd name="connsiteY221" fmla="*/ 686496 h 759936"/>
                <a:gd name="connsiteX222" fmla="*/ 278086 w 552537"/>
                <a:gd name="connsiteY222" fmla="*/ 696696 h 759936"/>
                <a:gd name="connsiteX223" fmla="*/ 271664 w 552537"/>
                <a:gd name="connsiteY223" fmla="*/ 688385 h 759936"/>
                <a:gd name="connsiteX224" fmla="*/ 273931 w 552537"/>
                <a:gd name="connsiteY224" fmla="*/ 678941 h 759936"/>
                <a:gd name="connsiteX225" fmla="*/ 266754 w 552537"/>
                <a:gd name="connsiteY225" fmla="*/ 653631 h 759936"/>
                <a:gd name="connsiteX226" fmla="*/ 234266 w 552537"/>
                <a:gd name="connsiteY226" fmla="*/ 675919 h 759936"/>
                <a:gd name="connsiteX227" fmla="*/ 244466 w 552537"/>
                <a:gd name="connsiteY227" fmla="*/ 689518 h 759936"/>
                <a:gd name="connsiteX228" fmla="*/ 214622 w 552537"/>
                <a:gd name="connsiteY228" fmla="*/ 698207 h 759936"/>
                <a:gd name="connsiteX229" fmla="*/ 205556 w 552537"/>
                <a:gd name="connsiteY229" fmla="*/ 707651 h 759936"/>
                <a:gd name="connsiteX230" fmla="*/ 213867 w 552537"/>
                <a:gd name="connsiteY230" fmla="*/ 713318 h 759936"/>
                <a:gd name="connsiteX231" fmla="*/ 228977 w 552537"/>
                <a:gd name="connsiteY231" fmla="*/ 729561 h 759936"/>
                <a:gd name="connsiteX232" fmla="*/ 227088 w 552537"/>
                <a:gd name="connsiteY232" fmla="*/ 735228 h 759936"/>
                <a:gd name="connsiteX233" fmla="*/ 219533 w 552537"/>
                <a:gd name="connsiteY233" fmla="*/ 736739 h 759936"/>
                <a:gd name="connsiteX234" fmla="*/ 206689 w 552537"/>
                <a:gd name="connsiteY234" fmla="*/ 725784 h 759936"/>
                <a:gd name="connsiteX235" fmla="*/ 191579 w 552537"/>
                <a:gd name="connsiteY235" fmla="*/ 725784 h 759936"/>
                <a:gd name="connsiteX236" fmla="*/ 193845 w 552537"/>
                <a:gd name="connsiteY236" fmla="*/ 739761 h 759936"/>
                <a:gd name="connsiteX237" fmla="*/ 196112 w 552537"/>
                <a:gd name="connsiteY237" fmla="*/ 757138 h 759936"/>
                <a:gd name="connsiteX238" fmla="*/ 178357 w 552537"/>
                <a:gd name="connsiteY238" fmla="*/ 749583 h 759936"/>
                <a:gd name="connsiteX239" fmla="*/ 158335 w 552537"/>
                <a:gd name="connsiteY239" fmla="*/ 735606 h 759936"/>
                <a:gd name="connsiteX240" fmla="*/ 141336 w 552537"/>
                <a:gd name="connsiteY240" fmla="*/ 733339 h 759936"/>
                <a:gd name="connsiteX241" fmla="*/ 151158 w 552537"/>
                <a:gd name="connsiteY241" fmla="*/ 719362 h 759936"/>
                <a:gd name="connsiteX242" fmla="*/ 154936 w 552537"/>
                <a:gd name="connsiteY242" fmla="*/ 714829 h 759936"/>
                <a:gd name="connsiteX243" fmla="*/ 121315 w 552537"/>
                <a:gd name="connsiteY243" fmla="*/ 724273 h 759936"/>
                <a:gd name="connsiteX244" fmla="*/ 119804 w 552537"/>
                <a:gd name="connsiteY244" fmla="*/ 731072 h 759936"/>
                <a:gd name="connsiteX245" fmla="*/ 107337 w 552537"/>
                <a:gd name="connsiteY245" fmla="*/ 752983 h 759936"/>
                <a:gd name="connsiteX246" fmla="*/ 90338 w 552537"/>
                <a:gd name="connsiteY246" fmla="*/ 739006 h 759936"/>
                <a:gd name="connsiteX247" fmla="*/ 83160 w 552537"/>
                <a:gd name="connsiteY247" fmla="*/ 726917 h 759936"/>
                <a:gd name="connsiteX248" fmla="*/ 82027 w 552537"/>
                <a:gd name="connsiteY248" fmla="*/ 734472 h 759936"/>
                <a:gd name="connsiteX249" fmla="*/ 51428 w 552537"/>
                <a:gd name="connsiteY249" fmla="*/ 752983 h 759936"/>
                <a:gd name="connsiteX250" fmla="*/ 40095 w 552537"/>
                <a:gd name="connsiteY250" fmla="*/ 731072 h 75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552537" h="759936">
                  <a:moveTo>
                    <a:pt x="40095" y="731072"/>
                  </a:moveTo>
                  <a:cubicBezTo>
                    <a:pt x="41606" y="725784"/>
                    <a:pt x="50295" y="722006"/>
                    <a:pt x="43117" y="714829"/>
                  </a:cubicBezTo>
                  <a:cubicBezTo>
                    <a:pt x="38584" y="709918"/>
                    <a:pt x="39718" y="704629"/>
                    <a:pt x="43873" y="699718"/>
                  </a:cubicBezTo>
                  <a:cubicBezTo>
                    <a:pt x="49539" y="693296"/>
                    <a:pt x="56717" y="687630"/>
                    <a:pt x="47273" y="678563"/>
                  </a:cubicBezTo>
                  <a:cubicBezTo>
                    <a:pt x="46517" y="677808"/>
                    <a:pt x="46895" y="674030"/>
                    <a:pt x="48028" y="673275"/>
                  </a:cubicBezTo>
                  <a:cubicBezTo>
                    <a:pt x="52184" y="670253"/>
                    <a:pt x="59739" y="669119"/>
                    <a:pt x="54450" y="661564"/>
                  </a:cubicBezTo>
                  <a:cubicBezTo>
                    <a:pt x="53695" y="660431"/>
                    <a:pt x="50673" y="659675"/>
                    <a:pt x="48784" y="660053"/>
                  </a:cubicBezTo>
                  <a:cubicBezTo>
                    <a:pt x="41606" y="661564"/>
                    <a:pt x="38207" y="667986"/>
                    <a:pt x="38207" y="674030"/>
                  </a:cubicBezTo>
                  <a:cubicBezTo>
                    <a:pt x="38584" y="691785"/>
                    <a:pt x="25740" y="683474"/>
                    <a:pt x="18941" y="683852"/>
                  </a:cubicBezTo>
                  <a:cubicBezTo>
                    <a:pt x="9874" y="684608"/>
                    <a:pt x="1941" y="677808"/>
                    <a:pt x="808" y="669497"/>
                  </a:cubicBezTo>
                  <a:cubicBezTo>
                    <a:pt x="52" y="662697"/>
                    <a:pt x="6852" y="660809"/>
                    <a:pt x="14785" y="662319"/>
                  </a:cubicBezTo>
                  <a:cubicBezTo>
                    <a:pt x="32918" y="665719"/>
                    <a:pt x="36318" y="655520"/>
                    <a:pt x="34429" y="640409"/>
                  </a:cubicBezTo>
                  <a:cubicBezTo>
                    <a:pt x="25363" y="639654"/>
                    <a:pt x="24607" y="650609"/>
                    <a:pt x="16296" y="650231"/>
                  </a:cubicBezTo>
                  <a:cubicBezTo>
                    <a:pt x="4208" y="649476"/>
                    <a:pt x="-2970" y="636632"/>
                    <a:pt x="1186" y="624921"/>
                  </a:cubicBezTo>
                  <a:cubicBezTo>
                    <a:pt x="4208" y="616610"/>
                    <a:pt x="12519" y="610188"/>
                    <a:pt x="10630" y="599989"/>
                  </a:cubicBezTo>
                  <a:cubicBezTo>
                    <a:pt x="24229" y="613210"/>
                    <a:pt x="31785" y="612077"/>
                    <a:pt x="31785" y="591678"/>
                  </a:cubicBezTo>
                  <a:cubicBezTo>
                    <a:pt x="33296" y="587900"/>
                    <a:pt x="35562" y="585256"/>
                    <a:pt x="40095" y="587145"/>
                  </a:cubicBezTo>
                  <a:cubicBezTo>
                    <a:pt x="46895" y="584878"/>
                    <a:pt x="50673" y="599989"/>
                    <a:pt x="57850" y="591300"/>
                  </a:cubicBezTo>
                  <a:cubicBezTo>
                    <a:pt x="63895" y="584122"/>
                    <a:pt x="56717" y="578078"/>
                    <a:pt x="52939" y="572790"/>
                  </a:cubicBezTo>
                  <a:cubicBezTo>
                    <a:pt x="49162" y="567123"/>
                    <a:pt x="52184" y="564101"/>
                    <a:pt x="55584" y="557679"/>
                  </a:cubicBezTo>
                  <a:cubicBezTo>
                    <a:pt x="62006" y="569390"/>
                    <a:pt x="68428" y="576945"/>
                    <a:pt x="77494" y="584122"/>
                  </a:cubicBezTo>
                  <a:cubicBezTo>
                    <a:pt x="88827" y="592811"/>
                    <a:pt x="78627" y="601877"/>
                    <a:pt x="69939" y="606033"/>
                  </a:cubicBezTo>
                  <a:cubicBezTo>
                    <a:pt x="56339" y="612455"/>
                    <a:pt x="51428" y="622277"/>
                    <a:pt x="53317" y="636632"/>
                  </a:cubicBezTo>
                  <a:cubicBezTo>
                    <a:pt x="54073" y="641920"/>
                    <a:pt x="51428" y="650231"/>
                    <a:pt x="59739" y="649476"/>
                  </a:cubicBezTo>
                  <a:cubicBezTo>
                    <a:pt x="67294" y="648720"/>
                    <a:pt x="74094" y="641165"/>
                    <a:pt x="70694" y="632854"/>
                  </a:cubicBezTo>
                  <a:cubicBezTo>
                    <a:pt x="64272" y="617366"/>
                    <a:pt x="69561" y="618877"/>
                    <a:pt x="79383" y="626054"/>
                  </a:cubicBezTo>
                  <a:cubicBezTo>
                    <a:pt x="83916" y="629454"/>
                    <a:pt x="86938" y="626810"/>
                    <a:pt x="91093" y="626432"/>
                  </a:cubicBezTo>
                  <a:cubicBezTo>
                    <a:pt x="105449" y="624543"/>
                    <a:pt x="110737" y="629454"/>
                    <a:pt x="101671" y="642298"/>
                  </a:cubicBezTo>
                  <a:cubicBezTo>
                    <a:pt x="95249" y="651364"/>
                    <a:pt x="99404" y="658920"/>
                    <a:pt x="103937" y="665342"/>
                  </a:cubicBezTo>
                  <a:cubicBezTo>
                    <a:pt x="109226" y="673275"/>
                    <a:pt x="111870" y="662319"/>
                    <a:pt x="116781" y="661186"/>
                  </a:cubicBezTo>
                  <a:cubicBezTo>
                    <a:pt x="123959" y="659675"/>
                    <a:pt x="132270" y="664586"/>
                    <a:pt x="137936" y="656653"/>
                  </a:cubicBezTo>
                  <a:cubicBezTo>
                    <a:pt x="138314" y="656275"/>
                    <a:pt x="143225" y="658542"/>
                    <a:pt x="144358" y="660431"/>
                  </a:cubicBezTo>
                  <a:cubicBezTo>
                    <a:pt x="148136" y="666475"/>
                    <a:pt x="145491" y="671386"/>
                    <a:pt x="140203" y="674786"/>
                  </a:cubicBezTo>
                  <a:cubicBezTo>
                    <a:pt x="136425" y="677430"/>
                    <a:pt x="132270" y="680830"/>
                    <a:pt x="135292" y="684608"/>
                  </a:cubicBezTo>
                  <a:cubicBezTo>
                    <a:pt x="140203" y="691030"/>
                    <a:pt x="143603" y="684230"/>
                    <a:pt x="147002" y="681585"/>
                  </a:cubicBezTo>
                  <a:cubicBezTo>
                    <a:pt x="149269" y="680074"/>
                    <a:pt x="151536" y="678186"/>
                    <a:pt x="153802" y="676675"/>
                  </a:cubicBezTo>
                  <a:cubicBezTo>
                    <a:pt x="159846" y="673652"/>
                    <a:pt x="173446" y="677052"/>
                    <a:pt x="168157" y="665342"/>
                  </a:cubicBezTo>
                  <a:cubicBezTo>
                    <a:pt x="164380" y="656653"/>
                    <a:pt x="170802" y="636632"/>
                    <a:pt x="147758" y="641165"/>
                  </a:cubicBezTo>
                  <a:cubicBezTo>
                    <a:pt x="137936" y="643054"/>
                    <a:pt x="127737" y="637387"/>
                    <a:pt x="118670" y="631721"/>
                  </a:cubicBezTo>
                  <a:cubicBezTo>
                    <a:pt x="124337" y="621143"/>
                    <a:pt x="135670" y="622654"/>
                    <a:pt x="144736" y="615099"/>
                  </a:cubicBezTo>
                  <a:cubicBezTo>
                    <a:pt x="125470" y="612833"/>
                    <a:pt x="125470" y="599611"/>
                    <a:pt x="122448" y="585634"/>
                  </a:cubicBezTo>
                  <a:cubicBezTo>
                    <a:pt x="120181" y="575434"/>
                    <a:pt x="126981" y="577701"/>
                    <a:pt x="129248" y="574678"/>
                  </a:cubicBezTo>
                  <a:cubicBezTo>
                    <a:pt x="137936" y="562590"/>
                    <a:pt x="142847" y="579589"/>
                    <a:pt x="150402" y="578456"/>
                  </a:cubicBezTo>
                  <a:cubicBezTo>
                    <a:pt x="151913" y="578078"/>
                    <a:pt x="156824" y="578456"/>
                    <a:pt x="152669" y="582611"/>
                  </a:cubicBezTo>
                  <a:cubicBezTo>
                    <a:pt x="151158" y="584122"/>
                    <a:pt x="148514" y="584500"/>
                    <a:pt x="147758" y="586389"/>
                  </a:cubicBezTo>
                  <a:cubicBezTo>
                    <a:pt x="147002" y="587900"/>
                    <a:pt x="147002" y="590922"/>
                    <a:pt x="147758" y="592056"/>
                  </a:cubicBezTo>
                  <a:cubicBezTo>
                    <a:pt x="149269" y="594700"/>
                    <a:pt x="153424" y="595833"/>
                    <a:pt x="154936" y="593944"/>
                  </a:cubicBezTo>
                  <a:cubicBezTo>
                    <a:pt x="161735" y="583745"/>
                    <a:pt x="176846" y="592056"/>
                    <a:pt x="181757" y="581856"/>
                  </a:cubicBezTo>
                  <a:cubicBezTo>
                    <a:pt x="184401" y="576189"/>
                    <a:pt x="173824" y="576189"/>
                    <a:pt x="171179" y="571278"/>
                  </a:cubicBezTo>
                  <a:cubicBezTo>
                    <a:pt x="181757" y="565612"/>
                    <a:pt x="189312" y="575812"/>
                    <a:pt x="200267" y="577323"/>
                  </a:cubicBezTo>
                  <a:cubicBezTo>
                    <a:pt x="197623" y="567501"/>
                    <a:pt x="190823" y="560323"/>
                    <a:pt x="194601" y="550124"/>
                  </a:cubicBezTo>
                  <a:cubicBezTo>
                    <a:pt x="182512" y="559190"/>
                    <a:pt x="168535" y="556924"/>
                    <a:pt x="156069" y="559946"/>
                  </a:cubicBezTo>
                  <a:cubicBezTo>
                    <a:pt x="149647" y="561457"/>
                    <a:pt x="144358" y="550124"/>
                    <a:pt x="134914" y="554279"/>
                  </a:cubicBezTo>
                  <a:cubicBezTo>
                    <a:pt x="133781" y="554657"/>
                    <a:pt x="128870" y="546346"/>
                    <a:pt x="132648" y="543702"/>
                  </a:cubicBezTo>
                  <a:cubicBezTo>
                    <a:pt x="154936" y="528591"/>
                    <a:pt x="143603" y="511970"/>
                    <a:pt x="135670" y="495348"/>
                  </a:cubicBezTo>
                  <a:cubicBezTo>
                    <a:pt x="134914" y="493837"/>
                    <a:pt x="136803" y="491570"/>
                    <a:pt x="137558" y="489304"/>
                  </a:cubicBezTo>
                  <a:lnTo>
                    <a:pt x="137558" y="489304"/>
                  </a:lnTo>
                  <a:cubicBezTo>
                    <a:pt x="149647" y="479482"/>
                    <a:pt x="162869" y="499126"/>
                    <a:pt x="175713" y="487415"/>
                  </a:cubicBezTo>
                  <a:cubicBezTo>
                    <a:pt x="177979" y="485526"/>
                    <a:pt x="180623" y="495726"/>
                    <a:pt x="177224" y="498748"/>
                  </a:cubicBezTo>
                  <a:cubicBezTo>
                    <a:pt x="173446" y="501770"/>
                    <a:pt x="167402" y="502148"/>
                    <a:pt x="159091" y="504792"/>
                  </a:cubicBezTo>
                  <a:cubicBezTo>
                    <a:pt x="174579" y="508948"/>
                    <a:pt x="190068" y="522169"/>
                    <a:pt x="188934" y="493081"/>
                  </a:cubicBezTo>
                  <a:cubicBezTo>
                    <a:pt x="188556" y="484015"/>
                    <a:pt x="199889" y="478726"/>
                    <a:pt x="199889" y="467016"/>
                  </a:cubicBezTo>
                  <a:cubicBezTo>
                    <a:pt x="162491" y="471927"/>
                    <a:pt x="130759" y="462860"/>
                    <a:pt x="108471" y="430373"/>
                  </a:cubicBezTo>
                  <a:cubicBezTo>
                    <a:pt x="122070" y="425462"/>
                    <a:pt x="134159" y="430750"/>
                    <a:pt x="146625" y="431884"/>
                  </a:cubicBezTo>
                  <a:cubicBezTo>
                    <a:pt x="148514" y="431884"/>
                    <a:pt x="151158" y="432639"/>
                    <a:pt x="151536" y="433773"/>
                  </a:cubicBezTo>
                  <a:cubicBezTo>
                    <a:pt x="163246" y="457572"/>
                    <a:pt x="172690" y="460972"/>
                    <a:pt x="198001" y="454172"/>
                  </a:cubicBezTo>
                  <a:cubicBezTo>
                    <a:pt x="207445" y="451527"/>
                    <a:pt x="218022" y="453416"/>
                    <a:pt x="225955" y="458705"/>
                  </a:cubicBezTo>
                  <a:cubicBezTo>
                    <a:pt x="241443" y="468905"/>
                    <a:pt x="245221" y="459083"/>
                    <a:pt x="252399" y="442083"/>
                  </a:cubicBezTo>
                  <a:cubicBezTo>
                    <a:pt x="230111" y="454549"/>
                    <a:pt x="213489" y="437928"/>
                    <a:pt x="194223" y="441328"/>
                  </a:cubicBezTo>
                  <a:cubicBezTo>
                    <a:pt x="186290" y="442839"/>
                    <a:pt x="172313" y="412996"/>
                    <a:pt x="176846" y="405818"/>
                  </a:cubicBezTo>
                  <a:cubicBezTo>
                    <a:pt x="180246" y="400529"/>
                    <a:pt x="182890" y="404685"/>
                    <a:pt x="186668" y="406573"/>
                  </a:cubicBezTo>
                  <a:cubicBezTo>
                    <a:pt x="201400" y="413751"/>
                    <a:pt x="210845" y="431506"/>
                    <a:pt x="232755" y="427351"/>
                  </a:cubicBezTo>
                  <a:cubicBezTo>
                    <a:pt x="223311" y="416395"/>
                    <a:pt x="219155" y="403551"/>
                    <a:pt x="199512" y="402796"/>
                  </a:cubicBezTo>
                  <a:cubicBezTo>
                    <a:pt x="188934" y="402418"/>
                    <a:pt x="174579" y="388819"/>
                    <a:pt x="178735" y="370308"/>
                  </a:cubicBezTo>
                  <a:cubicBezTo>
                    <a:pt x="180246" y="363886"/>
                    <a:pt x="178735" y="357087"/>
                    <a:pt x="171179" y="354820"/>
                  </a:cubicBezTo>
                  <a:cubicBezTo>
                    <a:pt x="168157" y="353687"/>
                    <a:pt x="164380" y="355198"/>
                    <a:pt x="160980" y="355198"/>
                  </a:cubicBezTo>
                  <a:cubicBezTo>
                    <a:pt x="164757" y="365775"/>
                    <a:pt x="149269" y="371442"/>
                    <a:pt x="154180" y="381641"/>
                  </a:cubicBezTo>
                  <a:cubicBezTo>
                    <a:pt x="157580" y="388441"/>
                    <a:pt x="158713" y="394485"/>
                    <a:pt x="150402" y="396752"/>
                  </a:cubicBezTo>
                  <a:cubicBezTo>
                    <a:pt x="140581" y="399018"/>
                    <a:pt x="138692" y="391841"/>
                    <a:pt x="140203" y="383908"/>
                  </a:cubicBezTo>
                  <a:cubicBezTo>
                    <a:pt x="142847" y="371819"/>
                    <a:pt x="129248" y="378997"/>
                    <a:pt x="127359" y="371064"/>
                  </a:cubicBezTo>
                  <a:cubicBezTo>
                    <a:pt x="144358" y="372197"/>
                    <a:pt x="142092" y="356709"/>
                    <a:pt x="143980" y="347642"/>
                  </a:cubicBezTo>
                  <a:cubicBezTo>
                    <a:pt x="149269" y="321577"/>
                    <a:pt x="154558" y="315532"/>
                    <a:pt x="181379" y="319310"/>
                  </a:cubicBezTo>
                  <a:cubicBezTo>
                    <a:pt x="191201" y="320821"/>
                    <a:pt x="195356" y="315155"/>
                    <a:pt x="200267" y="309866"/>
                  </a:cubicBezTo>
                  <a:cubicBezTo>
                    <a:pt x="208578" y="310622"/>
                    <a:pt x="190445" y="330643"/>
                    <a:pt x="210845" y="323088"/>
                  </a:cubicBezTo>
                  <a:cubicBezTo>
                    <a:pt x="216133" y="321199"/>
                    <a:pt x="224444" y="324599"/>
                    <a:pt x="222177" y="333287"/>
                  </a:cubicBezTo>
                  <a:cubicBezTo>
                    <a:pt x="220289" y="340465"/>
                    <a:pt x="216133" y="346131"/>
                    <a:pt x="207067" y="343865"/>
                  </a:cubicBezTo>
                  <a:cubicBezTo>
                    <a:pt x="203289" y="342732"/>
                    <a:pt x="199889" y="334799"/>
                    <a:pt x="195356" y="342732"/>
                  </a:cubicBezTo>
                  <a:cubicBezTo>
                    <a:pt x="192334" y="348020"/>
                    <a:pt x="198378" y="349909"/>
                    <a:pt x="199889" y="353309"/>
                  </a:cubicBezTo>
                  <a:cubicBezTo>
                    <a:pt x="203289" y="359731"/>
                    <a:pt x="207822" y="360486"/>
                    <a:pt x="213489" y="356331"/>
                  </a:cubicBezTo>
                  <a:cubicBezTo>
                    <a:pt x="216133" y="354442"/>
                    <a:pt x="218778" y="350665"/>
                    <a:pt x="221800" y="350287"/>
                  </a:cubicBezTo>
                  <a:cubicBezTo>
                    <a:pt x="229355" y="349154"/>
                    <a:pt x="238799" y="348398"/>
                    <a:pt x="234266" y="361242"/>
                  </a:cubicBezTo>
                  <a:cubicBezTo>
                    <a:pt x="231244" y="369931"/>
                    <a:pt x="238799" y="374841"/>
                    <a:pt x="240310" y="382019"/>
                  </a:cubicBezTo>
                  <a:cubicBezTo>
                    <a:pt x="241066" y="385419"/>
                    <a:pt x="248621" y="386930"/>
                    <a:pt x="248621" y="386552"/>
                  </a:cubicBezTo>
                  <a:cubicBezTo>
                    <a:pt x="248621" y="373330"/>
                    <a:pt x="269776" y="371064"/>
                    <a:pt x="265620" y="360864"/>
                  </a:cubicBezTo>
                  <a:cubicBezTo>
                    <a:pt x="258443" y="343487"/>
                    <a:pt x="261087" y="315910"/>
                    <a:pt x="229733" y="317421"/>
                  </a:cubicBezTo>
                  <a:cubicBezTo>
                    <a:pt x="228977" y="317421"/>
                    <a:pt x="210089" y="307599"/>
                    <a:pt x="227088" y="298155"/>
                  </a:cubicBezTo>
                  <a:cubicBezTo>
                    <a:pt x="228599" y="297400"/>
                    <a:pt x="231622" y="295133"/>
                    <a:pt x="231244" y="294378"/>
                  </a:cubicBezTo>
                  <a:cubicBezTo>
                    <a:pt x="222177" y="262268"/>
                    <a:pt x="241443" y="283423"/>
                    <a:pt x="249754" y="284556"/>
                  </a:cubicBezTo>
                  <a:cubicBezTo>
                    <a:pt x="258821" y="280023"/>
                    <a:pt x="246354" y="272467"/>
                    <a:pt x="253154" y="268312"/>
                  </a:cubicBezTo>
                  <a:cubicBezTo>
                    <a:pt x="270909" y="270579"/>
                    <a:pt x="284886" y="280401"/>
                    <a:pt x="298863" y="290978"/>
                  </a:cubicBezTo>
                  <a:cubicBezTo>
                    <a:pt x="304152" y="294756"/>
                    <a:pt x="310952" y="297778"/>
                    <a:pt x="307174" y="304577"/>
                  </a:cubicBezTo>
                  <a:cubicBezTo>
                    <a:pt x="303397" y="311377"/>
                    <a:pt x="296597" y="307599"/>
                    <a:pt x="290553" y="305711"/>
                  </a:cubicBezTo>
                  <a:cubicBezTo>
                    <a:pt x="284508" y="303822"/>
                    <a:pt x="281109" y="285689"/>
                    <a:pt x="272042" y="301555"/>
                  </a:cubicBezTo>
                  <a:cubicBezTo>
                    <a:pt x="264865" y="314777"/>
                    <a:pt x="273931" y="318932"/>
                    <a:pt x="284131" y="324977"/>
                  </a:cubicBezTo>
                  <a:cubicBezTo>
                    <a:pt x="295464" y="331399"/>
                    <a:pt x="308685" y="330265"/>
                    <a:pt x="320396" y="337821"/>
                  </a:cubicBezTo>
                  <a:cubicBezTo>
                    <a:pt x="329840" y="343865"/>
                    <a:pt x="333618" y="330265"/>
                    <a:pt x="338151" y="322332"/>
                  </a:cubicBezTo>
                  <a:cubicBezTo>
                    <a:pt x="327574" y="317044"/>
                    <a:pt x="315485" y="326488"/>
                    <a:pt x="307930" y="315910"/>
                  </a:cubicBezTo>
                  <a:cubicBezTo>
                    <a:pt x="309063" y="314399"/>
                    <a:pt x="309441" y="313266"/>
                    <a:pt x="310574" y="312510"/>
                  </a:cubicBezTo>
                  <a:cubicBezTo>
                    <a:pt x="319640" y="306466"/>
                    <a:pt x="333240" y="320821"/>
                    <a:pt x="338151" y="309111"/>
                  </a:cubicBezTo>
                  <a:cubicBezTo>
                    <a:pt x="341173" y="301933"/>
                    <a:pt x="334751" y="290978"/>
                    <a:pt x="332484" y="280778"/>
                  </a:cubicBezTo>
                  <a:cubicBezTo>
                    <a:pt x="334751" y="281156"/>
                    <a:pt x="335884" y="281534"/>
                    <a:pt x="337395" y="281912"/>
                  </a:cubicBezTo>
                  <a:cubicBezTo>
                    <a:pt x="346462" y="285311"/>
                    <a:pt x="343817" y="305711"/>
                    <a:pt x="352884" y="299666"/>
                  </a:cubicBezTo>
                  <a:cubicBezTo>
                    <a:pt x="359683" y="295133"/>
                    <a:pt x="358172" y="276623"/>
                    <a:pt x="357417" y="264534"/>
                  </a:cubicBezTo>
                  <a:cubicBezTo>
                    <a:pt x="357039" y="259246"/>
                    <a:pt x="349862" y="253202"/>
                    <a:pt x="354395" y="247535"/>
                  </a:cubicBezTo>
                  <a:cubicBezTo>
                    <a:pt x="360061" y="240358"/>
                    <a:pt x="364217" y="253957"/>
                    <a:pt x="372527" y="249046"/>
                  </a:cubicBezTo>
                  <a:cubicBezTo>
                    <a:pt x="352506" y="233558"/>
                    <a:pt x="371394" y="203714"/>
                    <a:pt x="348350" y="188982"/>
                  </a:cubicBezTo>
                  <a:cubicBezTo>
                    <a:pt x="344573" y="182938"/>
                    <a:pt x="346084" y="177271"/>
                    <a:pt x="350617" y="171605"/>
                  </a:cubicBezTo>
                  <a:cubicBezTo>
                    <a:pt x="344195" y="169338"/>
                    <a:pt x="341928" y="179538"/>
                    <a:pt x="335884" y="176138"/>
                  </a:cubicBezTo>
                  <a:cubicBezTo>
                    <a:pt x="324551" y="176516"/>
                    <a:pt x="313218" y="154605"/>
                    <a:pt x="301130" y="176893"/>
                  </a:cubicBezTo>
                  <a:cubicBezTo>
                    <a:pt x="298863" y="181049"/>
                    <a:pt x="291308" y="174627"/>
                    <a:pt x="286775" y="171982"/>
                  </a:cubicBezTo>
                  <a:cubicBezTo>
                    <a:pt x="276575" y="165938"/>
                    <a:pt x="267131" y="164427"/>
                    <a:pt x="259576" y="176138"/>
                  </a:cubicBezTo>
                  <a:cubicBezTo>
                    <a:pt x="256554" y="179538"/>
                    <a:pt x="252776" y="179915"/>
                    <a:pt x="248999" y="178782"/>
                  </a:cubicBezTo>
                  <a:cubicBezTo>
                    <a:pt x="244088" y="170471"/>
                    <a:pt x="233133" y="164427"/>
                    <a:pt x="241066" y="152339"/>
                  </a:cubicBezTo>
                  <a:cubicBezTo>
                    <a:pt x="242577" y="150072"/>
                    <a:pt x="243710" y="147428"/>
                    <a:pt x="242577" y="144406"/>
                  </a:cubicBezTo>
                  <a:cubicBezTo>
                    <a:pt x="236532" y="128917"/>
                    <a:pt x="242954" y="127029"/>
                    <a:pt x="256176" y="131939"/>
                  </a:cubicBezTo>
                  <a:cubicBezTo>
                    <a:pt x="273931" y="137984"/>
                    <a:pt x="292064" y="140628"/>
                    <a:pt x="310574" y="134584"/>
                  </a:cubicBezTo>
                  <a:cubicBezTo>
                    <a:pt x="311707" y="133073"/>
                    <a:pt x="312463" y="131562"/>
                    <a:pt x="313596" y="130051"/>
                  </a:cubicBezTo>
                  <a:cubicBezTo>
                    <a:pt x="309819" y="117207"/>
                    <a:pt x="297730" y="112296"/>
                    <a:pt x="288664" y="104740"/>
                  </a:cubicBezTo>
                  <a:cubicBezTo>
                    <a:pt x="271287" y="90385"/>
                    <a:pt x="270909" y="85474"/>
                    <a:pt x="288664" y="69231"/>
                  </a:cubicBezTo>
                  <a:cubicBezTo>
                    <a:pt x="291308" y="68097"/>
                    <a:pt x="286397" y="65831"/>
                    <a:pt x="288664" y="68097"/>
                  </a:cubicBezTo>
                  <a:cubicBezTo>
                    <a:pt x="289042" y="68475"/>
                    <a:pt x="288664" y="69231"/>
                    <a:pt x="287153" y="69608"/>
                  </a:cubicBezTo>
                  <a:cubicBezTo>
                    <a:pt x="272420" y="74519"/>
                    <a:pt x="252021" y="66964"/>
                    <a:pt x="245977" y="54498"/>
                  </a:cubicBezTo>
                  <a:cubicBezTo>
                    <a:pt x="244466" y="51098"/>
                    <a:pt x="242577" y="46943"/>
                    <a:pt x="244843" y="44676"/>
                  </a:cubicBezTo>
                  <a:cubicBezTo>
                    <a:pt x="255043" y="32588"/>
                    <a:pt x="262220" y="18610"/>
                    <a:pt x="270531" y="5011"/>
                  </a:cubicBezTo>
                  <a:cubicBezTo>
                    <a:pt x="274687" y="-2167"/>
                    <a:pt x="284131" y="-278"/>
                    <a:pt x="292064" y="2367"/>
                  </a:cubicBezTo>
                  <a:cubicBezTo>
                    <a:pt x="299997" y="5011"/>
                    <a:pt x="307174" y="9922"/>
                    <a:pt x="315107" y="12566"/>
                  </a:cubicBezTo>
                  <a:cubicBezTo>
                    <a:pt x="318885" y="14077"/>
                    <a:pt x="322285" y="15966"/>
                    <a:pt x="325307" y="18610"/>
                  </a:cubicBezTo>
                  <a:cubicBezTo>
                    <a:pt x="329840" y="23144"/>
                    <a:pt x="337773" y="25788"/>
                    <a:pt x="335884" y="35232"/>
                  </a:cubicBezTo>
                  <a:cubicBezTo>
                    <a:pt x="334373" y="41654"/>
                    <a:pt x="339662" y="44298"/>
                    <a:pt x="344573" y="45054"/>
                  </a:cubicBezTo>
                  <a:cubicBezTo>
                    <a:pt x="361950" y="47698"/>
                    <a:pt x="365728" y="59409"/>
                    <a:pt x="363461" y="75653"/>
                  </a:cubicBezTo>
                  <a:cubicBezTo>
                    <a:pt x="367994" y="65831"/>
                    <a:pt x="372905" y="57520"/>
                    <a:pt x="383860" y="60542"/>
                  </a:cubicBezTo>
                  <a:cubicBezTo>
                    <a:pt x="395949" y="63942"/>
                    <a:pt x="395949" y="74897"/>
                    <a:pt x="395949" y="84719"/>
                  </a:cubicBezTo>
                  <a:cubicBezTo>
                    <a:pt x="395571" y="94163"/>
                    <a:pt x="395571" y="103985"/>
                    <a:pt x="381216" y="102096"/>
                  </a:cubicBezTo>
                  <a:cubicBezTo>
                    <a:pt x="371772" y="100585"/>
                    <a:pt x="367616" y="112673"/>
                    <a:pt x="362328" y="111162"/>
                  </a:cubicBezTo>
                  <a:cubicBezTo>
                    <a:pt x="370261" y="111540"/>
                    <a:pt x="375927" y="119473"/>
                    <a:pt x="378949" y="130051"/>
                  </a:cubicBezTo>
                  <a:cubicBezTo>
                    <a:pt x="381216" y="137606"/>
                    <a:pt x="382349" y="144783"/>
                    <a:pt x="389149" y="150072"/>
                  </a:cubicBezTo>
                  <a:cubicBezTo>
                    <a:pt x="394815" y="154605"/>
                    <a:pt x="393682" y="161405"/>
                    <a:pt x="386127" y="162538"/>
                  </a:cubicBezTo>
                  <a:cubicBezTo>
                    <a:pt x="372905" y="164805"/>
                    <a:pt x="385749" y="182560"/>
                    <a:pt x="372527" y="183693"/>
                  </a:cubicBezTo>
                  <a:cubicBezTo>
                    <a:pt x="383105" y="179915"/>
                    <a:pt x="380460" y="198048"/>
                    <a:pt x="393304" y="194648"/>
                  </a:cubicBezTo>
                  <a:cubicBezTo>
                    <a:pt x="423525" y="185960"/>
                    <a:pt x="425414" y="187848"/>
                    <a:pt x="441658" y="212403"/>
                  </a:cubicBezTo>
                  <a:cubicBezTo>
                    <a:pt x="443925" y="217692"/>
                    <a:pt x="446569" y="223358"/>
                    <a:pt x="441658" y="227891"/>
                  </a:cubicBezTo>
                  <a:cubicBezTo>
                    <a:pt x="435614" y="233180"/>
                    <a:pt x="429947" y="230158"/>
                    <a:pt x="424659" y="226003"/>
                  </a:cubicBezTo>
                  <a:cubicBezTo>
                    <a:pt x="420503" y="222603"/>
                    <a:pt x="416348" y="220714"/>
                    <a:pt x="411437" y="224869"/>
                  </a:cubicBezTo>
                  <a:cubicBezTo>
                    <a:pt x="409926" y="226380"/>
                    <a:pt x="409170" y="228647"/>
                    <a:pt x="410304" y="230536"/>
                  </a:cubicBezTo>
                  <a:cubicBezTo>
                    <a:pt x="412948" y="235069"/>
                    <a:pt x="417481" y="234313"/>
                    <a:pt x="421637" y="233936"/>
                  </a:cubicBezTo>
                  <a:cubicBezTo>
                    <a:pt x="436369" y="232047"/>
                    <a:pt x="445436" y="234691"/>
                    <a:pt x="435614" y="251690"/>
                  </a:cubicBezTo>
                  <a:cubicBezTo>
                    <a:pt x="432970" y="256224"/>
                    <a:pt x="435992" y="257735"/>
                    <a:pt x="439014" y="259623"/>
                  </a:cubicBezTo>
                  <a:cubicBezTo>
                    <a:pt x="441658" y="261135"/>
                    <a:pt x="444680" y="264912"/>
                    <a:pt x="443169" y="266046"/>
                  </a:cubicBezTo>
                  <a:cubicBezTo>
                    <a:pt x="425792" y="279645"/>
                    <a:pt x="440525" y="298155"/>
                    <a:pt x="435236" y="312510"/>
                  </a:cubicBezTo>
                  <a:cubicBezTo>
                    <a:pt x="432214" y="321199"/>
                    <a:pt x="422770" y="318932"/>
                    <a:pt x="418615" y="309488"/>
                  </a:cubicBezTo>
                  <a:cubicBezTo>
                    <a:pt x="422770" y="319310"/>
                    <a:pt x="426925" y="327999"/>
                    <a:pt x="440525" y="328754"/>
                  </a:cubicBezTo>
                  <a:cubicBezTo>
                    <a:pt x="454502" y="329510"/>
                    <a:pt x="454124" y="340465"/>
                    <a:pt x="452991" y="350665"/>
                  </a:cubicBezTo>
                  <a:cubicBezTo>
                    <a:pt x="454502" y="354820"/>
                    <a:pt x="444302" y="361998"/>
                    <a:pt x="456391" y="363886"/>
                  </a:cubicBezTo>
                  <a:cubicBezTo>
                    <a:pt x="462435" y="375975"/>
                    <a:pt x="459791" y="388819"/>
                    <a:pt x="459035" y="401285"/>
                  </a:cubicBezTo>
                  <a:cubicBezTo>
                    <a:pt x="458657" y="408085"/>
                    <a:pt x="455635" y="414507"/>
                    <a:pt x="448836" y="416018"/>
                  </a:cubicBezTo>
                  <a:cubicBezTo>
                    <a:pt x="439014" y="418284"/>
                    <a:pt x="432592" y="422062"/>
                    <a:pt x="428436" y="431506"/>
                  </a:cubicBezTo>
                  <a:cubicBezTo>
                    <a:pt x="426548" y="436039"/>
                    <a:pt x="420881" y="437928"/>
                    <a:pt x="415592" y="436795"/>
                  </a:cubicBezTo>
                  <a:cubicBezTo>
                    <a:pt x="410681" y="435661"/>
                    <a:pt x="408415" y="431128"/>
                    <a:pt x="409548" y="426973"/>
                  </a:cubicBezTo>
                  <a:cubicBezTo>
                    <a:pt x="417103" y="403174"/>
                    <a:pt x="408793" y="375219"/>
                    <a:pt x="427303" y="353687"/>
                  </a:cubicBezTo>
                  <a:cubicBezTo>
                    <a:pt x="420126" y="351798"/>
                    <a:pt x="415215" y="354442"/>
                    <a:pt x="409548" y="358975"/>
                  </a:cubicBezTo>
                  <a:cubicBezTo>
                    <a:pt x="389904" y="374841"/>
                    <a:pt x="389527" y="374464"/>
                    <a:pt x="372905" y="356331"/>
                  </a:cubicBezTo>
                  <a:cubicBezTo>
                    <a:pt x="369505" y="369931"/>
                    <a:pt x="374794" y="381641"/>
                    <a:pt x="379327" y="391463"/>
                  </a:cubicBezTo>
                  <a:cubicBezTo>
                    <a:pt x="383483" y="400152"/>
                    <a:pt x="386127" y="404685"/>
                    <a:pt x="376683" y="409973"/>
                  </a:cubicBezTo>
                  <a:cubicBezTo>
                    <a:pt x="373661" y="411484"/>
                    <a:pt x="369505" y="413373"/>
                    <a:pt x="369883" y="417151"/>
                  </a:cubicBezTo>
                  <a:cubicBezTo>
                    <a:pt x="370261" y="433017"/>
                    <a:pt x="360439" y="433773"/>
                    <a:pt x="347973" y="435284"/>
                  </a:cubicBezTo>
                  <a:cubicBezTo>
                    <a:pt x="335129" y="436795"/>
                    <a:pt x="327574" y="432639"/>
                    <a:pt x="322663" y="420929"/>
                  </a:cubicBezTo>
                  <a:cubicBezTo>
                    <a:pt x="329085" y="437550"/>
                    <a:pt x="345328" y="443217"/>
                    <a:pt x="356284" y="454549"/>
                  </a:cubicBezTo>
                  <a:cubicBezTo>
                    <a:pt x="367616" y="466638"/>
                    <a:pt x="377438" y="449261"/>
                    <a:pt x="388771" y="450394"/>
                  </a:cubicBezTo>
                  <a:cubicBezTo>
                    <a:pt x="390660" y="450772"/>
                    <a:pt x="392171" y="451905"/>
                    <a:pt x="393304" y="453794"/>
                  </a:cubicBezTo>
                  <a:cubicBezTo>
                    <a:pt x="396326" y="456438"/>
                    <a:pt x="389904" y="469282"/>
                    <a:pt x="400482" y="462483"/>
                  </a:cubicBezTo>
                  <a:cubicBezTo>
                    <a:pt x="415592" y="453039"/>
                    <a:pt x="414081" y="465883"/>
                    <a:pt x="417481" y="473438"/>
                  </a:cubicBezTo>
                  <a:cubicBezTo>
                    <a:pt x="425792" y="468905"/>
                    <a:pt x="425414" y="460972"/>
                    <a:pt x="426170" y="453416"/>
                  </a:cubicBezTo>
                  <a:cubicBezTo>
                    <a:pt x="426925" y="448505"/>
                    <a:pt x="426925" y="443217"/>
                    <a:pt x="432970" y="441706"/>
                  </a:cubicBezTo>
                  <a:cubicBezTo>
                    <a:pt x="438258" y="440572"/>
                    <a:pt x="442414" y="443972"/>
                    <a:pt x="445813" y="447750"/>
                  </a:cubicBezTo>
                  <a:cubicBezTo>
                    <a:pt x="450724" y="453039"/>
                    <a:pt x="454502" y="459460"/>
                    <a:pt x="452613" y="466638"/>
                  </a:cubicBezTo>
                  <a:cubicBezTo>
                    <a:pt x="450724" y="474571"/>
                    <a:pt x="453747" y="481749"/>
                    <a:pt x="453369" y="489682"/>
                  </a:cubicBezTo>
                  <a:cubicBezTo>
                    <a:pt x="459035" y="496104"/>
                    <a:pt x="433347" y="495348"/>
                    <a:pt x="450347" y="504414"/>
                  </a:cubicBezTo>
                  <a:cubicBezTo>
                    <a:pt x="456769" y="508192"/>
                    <a:pt x="459791" y="514236"/>
                    <a:pt x="461680" y="520658"/>
                  </a:cubicBezTo>
                  <a:cubicBezTo>
                    <a:pt x="463568" y="527836"/>
                    <a:pt x="468857" y="525191"/>
                    <a:pt x="473390" y="525191"/>
                  </a:cubicBezTo>
                  <a:cubicBezTo>
                    <a:pt x="475279" y="525191"/>
                    <a:pt x="477168" y="525569"/>
                    <a:pt x="479057" y="526325"/>
                  </a:cubicBezTo>
                  <a:cubicBezTo>
                    <a:pt x="488879" y="528591"/>
                    <a:pt x="491523" y="536146"/>
                    <a:pt x="493412" y="544835"/>
                  </a:cubicBezTo>
                  <a:cubicBezTo>
                    <a:pt x="494923" y="552390"/>
                    <a:pt x="499078" y="560701"/>
                    <a:pt x="490012" y="565612"/>
                  </a:cubicBezTo>
                  <a:cubicBezTo>
                    <a:pt x="482457" y="569768"/>
                    <a:pt x="476412" y="564479"/>
                    <a:pt x="472257" y="558812"/>
                  </a:cubicBezTo>
                  <a:cubicBezTo>
                    <a:pt x="466591" y="550879"/>
                    <a:pt x="460169" y="550501"/>
                    <a:pt x="451858" y="553524"/>
                  </a:cubicBezTo>
                  <a:cubicBezTo>
                    <a:pt x="446191" y="555790"/>
                    <a:pt x="439769" y="559568"/>
                    <a:pt x="434103" y="554279"/>
                  </a:cubicBezTo>
                  <a:cubicBezTo>
                    <a:pt x="427303" y="547479"/>
                    <a:pt x="437125" y="542568"/>
                    <a:pt x="437125" y="535769"/>
                  </a:cubicBezTo>
                  <a:cubicBezTo>
                    <a:pt x="428059" y="555412"/>
                    <a:pt x="435992" y="569390"/>
                    <a:pt x="456391" y="570901"/>
                  </a:cubicBezTo>
                  <a:cubicBezTo>
                    <a:pt x="465457" y="571656"/>
                    <a:pt x="474524" y="570523"/>
                    <a:pt x="483590" y="570901"/>
                  </a:cubicBezTo>
                  <a:cubicBezTo>
                    <a:pt x="494545" y="571656"/>
                    <a:pt x="504745" y="572790"/>
                    <a:pt x="507767" y="586389"/>
                  </a:cubicBezTo>
                  <a:cubicBezTo>
                    <a:pt x="509278" y="593944"/>
                    <a:pt x="514944" y="596211"/>
                    <a:pt x="521744" y="597344"/>
                  </a:cubicBezTo>
                  <a:cubicBezTo>
                    <a:pt x="528922" y="598477"/>
                    <a:pt x="535343" y="600366"/>
                    <a:pt x="540254" y="606033"/>
                  </a:cubicBezTo>
                  <a:cubicBezTo>
                    <a:pt x="542899" y="609055"/>
                    <a:pt x="544788" y="612455"/>
                    <a:pt x="547432" y="615099"/>
                  </a:cubicBezTo>
                  <a:cubicBezTo>
                    <a:pt x="556498" y="624543"/>
                    <a:pt x="552721" y="635121"/>
                    <a:pt x="542143" y="634743"/>
                  </a:cubicBezTo>
                  <a:cubicBezTo>
                    <a:pt x="529299" y="634365"/>
                    <a:pt x="514189" y="639654"/>
                    <a:pt x="502100" y="628699"/>
                  </a:cubicBezTo>
                  <a:cubicBezTo>
                    <a:pt x="500589" y="627565"/>
                    <a:pt x="499078" y="626054"/>
                    <a:pt x="497945" y="624543"/>
                  </a:cubicBezTo>
                  <a:cubicBezTo>
                    <a:pt x="493412" y="613966"/>
                    <a:pt x="481701" y="614343"/>
                    <a:pt x="473768" y="609810"/>
                  </a:cubicBezTo>
                  <a:cubicBezTo>
                    <a:pt x="466968" y="606033"/>
                    <a:pt x="456013" y="619632"/>
                    <a:pt x="456013" y="630210"/>
                  </a:cubicBezTo>
                  <a:cubicBezTo>
                    <a:pt x="456391" y="643809"/>
                    <a:pt x="465079" y="651742"/>
                    <a:pt x="474524" y="658920"/>
                  </a:cubicBezTo>
                  <a:cubicBezTo>
                    <a:pt x="484723" y="666475"/>
                    <a:pt x="484345" y="672897"/>
                    <a:pt x="475657" y="680830"/>
                  </a:cubicBezTo>
                  <a:cubicBezTo>
                    <a:pt x="469235" y="688007"/>
                    <a:pt x="462057" y="701985"/>
                    <a:pt x="456391" y="701607"/>
                  </a:cubicBezTo>
                  <a:cubicBezTo>
                    <a:pt x="442414" y="700096"/>
                    <a:pt x="437880" y="722006"/>
                    <a:pt x="422392" y="712940"/>
                  </a:cubicBezTo>
                  <a:cubicBezTo>
                    <a:pt x="416348" y="709540"/>
                    <a:pt x="414459" y="714829"/>
                    <a:pt x="414081" y="720495"/>
                  </a:cubicBezTo>
                  <a:cubicBezTo>
                    <a:pt x="413326" y="727295"/>
                    <a:pt x="409926" y="733339"/>
                    <a:pt x="406904" y="739761"/>
                  </a:cubicBezTo>
                  <a:cubicBezTo>
                    <a:pt x="402748" y="748450"/>
                    <a:pt x="398215" y="747694"/>
                    <a:pt x="389527" y="748827"/>
                  </a:cubicBezTo>
                  <a:cubicBezTo>
                    <a:pt x="371016" y="751850"/>
                    <a:pt x="365728" y="740894"/>
                    <a:pt x="357417" y="731072"/>
                  </a:cubicBezTo>
                  <a:lnTo>
                    <a:pt x="357417" y="731072"/>
                  </a:lnTo>
                  <a:cubicBezTo>
                    <a:pt x="357795" y="726162"/>
                    <a:pt x="356661" y="719740"/>
                    <a:pt x="363083" y="719362"/>
                  </a:cubicBezTo>
                  <a:cubicBezTo>
                    <a:pt x="376683" y="718606"/>
                    <a:pt x="376305" y="715206"/>
                    <a:pt x="371016" y="703496"/>
                  </a:cubicBezTo>
                  <a:cubicBezTo>
                    <a:pt x="364972" y="689896"/>
                    <a:pt x="360061" y="692163"/>
                    <a:pt x="350995" y="698963"/>
                  </a:cubicBezTo>
                  <a:cubicBezTo>
                    <a:pt x="347217" y="701607"/>
                    <a:pt x="341928" y="701985"/>
                    <a:pt x="337018" y="703496"/>
                  </a:cubicBezTo>
                  <a:cubicBezTo>
                    <a:pt x="330596" y="705007"/>
                    <a:pt x="332107" y="704629"/>
                    <a:pt x="330218" y="696318"/>
                  </a:cubicBezTo>
                  <a:cubicBezTo>
                    <a:pt x="329085" y="691407"/>
                    <a:pt x="330596" y="677430"/>
                    <a:pt x="316996" y="686496"/>
                  </a:cubicBezTo>
                  <a:cubicBezTo>
                    <a:pt x="305285" y="694429"/>
                    <a:pt x="290553" y="691407"/>
                    <a:pt x="278086" y="696696"/>
                  </a:cubicBezTo>
                  <a:cubicBezTo>
                    <a:pt x="273553" y="698585"/>
                    <a:pt x="267509" y="695941"/>
                    <a:pt x="271664" y="688385"/>
                  </a:cubicBezTo>
                  <a:cubicBezTo>
                    <a:pt x="273553" y="685363"/>
                    <a:pt x="276575" y="681585"/>
                    <a:pt x="273931" y="678941"/>
                  </a:cubicBezTo>
                  <a:cubicBezTo>
                    <a:pt x="266754" y="671386"/>
                    <a:pt x="272042" y="652498"/>
                    <a:pt x="266754" y="653631"/>
                  </a:cubicBezTo>
                  <a:cubicBezTo>
                    <a:pt x="254665" y="656653"/>
                    <a:pt x="242577" y="666097"/>
                    <a:pt x="234266" y="675919"/>
                  </a:cubicBezTo>
                  <a:cubicBezTo>
                    <a:pt x="225577" y="686119"/>
                    <a:pt x="243710" y="681208"/>
                    <a:pt x="244466" y="689518"/>
                  </a:cubicBezTo>
                  <a:cubicBezTo>
                    <a:pt x="233510" y="689896"/>
                    <a:pt x="226711" y="700851"/>
                    <a:pt x="214622" y="698207"/>
                  </a:cubicBezTo>
                  <a:cubicBezTo>
                    <a:pt x="208956" y="697074"/>
                    <a:pt x="206311" y="702362"/>
                    <a:pt x="205556" y="707651"/>
                  </a:cubicBezTo>
                  <a:cubicBezTo>
                    <a:pt x="204423" y="715584"/>
                    <a:pt x="208578" y="712562"/>
                    <a:pt x="213867" y="713318"/>
                  </a:cubicBezTo>
                  <a:cubicBezTo>
                    <a:pt x="220666" y="714451"/>
                    <a:pt x="219533" y="727673"/>
                    <a:pt x="228977" y="729561"/>
                  </a:cubicBezTo>
                  <a:cubicBezTo>
                    <a:pt x="228599" y="731450"/>
                    <a:pt x="228222" y="733717"/>
                    <a:pt x="227088" y="735228"/>
                  </a:cubicBezTo>
                  <a:cubicBezTo>
                    <a:pt x="225200" y="737872"/>
                    <a:pt x="222177" y="738628"/>
                    <a:pt x="219533" y="736739"/>
                  </a:cubicBezTo>
                  <a:cubicBezTo>
                    <a:pt x="215000" y="733339"/>
                    <a:pt x="211222" y="729561"/>
                    <a:pt x="206689" y="725784"/>
                  </a:cubicBezTo>
                  <a:cubicBezTo>
                    <a:pt x="201778" y="721628"/>
                    <a:pt x="196490" y="720495"/>
                    <a:pt x="191579" y="725784"/>
                  </a:cubicBezTo>
                  <a:cubicBezTo>
                    <a:pt x="186668" y="731072"/>
                    <a:pt x="188179" y="735606"/>
                    <a:pt x="193845" y="739761"/>
                  </a:cubicBezTo>
                  <a:cubicBezTo>
                    <a:pt x="200645" y="744672"/>
                    <a:pt x="203667" y="751094"/>
                    <a:pt x="196112" y="757138"/>
                  </a:cubicBezTo>
                  <a:cubicBezTo>
                    <a:pt x="187045" y="763938"/>
                    <a:pt x="182135" y="757138"/>
                    <a:pt x="178357" y="749583"/>
                  </a:cubicBezTo>
                  <a:cubicBezTo>
                    <a:pt x="174201" y="740894"/>
                    <a:pt x="170046" y="732206"/>
                    <a:pt x="158335" y="735606"/>
                  </a:cubicBezTo>
                  <a:cubicBezTo>
                    <a:pt x="151913" y="737494"/>
                    <a:pt x="144358" y="739761"/>
                    <a:pt x="141336" y="733339"/>
                  </a:cubicBezTo>
                  <a:cubicBezTo>
                    <a:pt x="138314" y="726539"/>
                    <a:pt x="147002" y="723895"/>
                    <a:pt x="151158" y="719362"/>
                  </a:cubicBezTo>
                  <a:cubicBezTo>
                    <a:pt x="152291" y="717851"/>
                    <a:pt x="153802" y="716340"/>
                    <a:pt x="154936" y="714829"/>
                  </a:cubicBezTo>
                  <a:cubicBezTo>
                    <a:pt x="140958" y="709162"/>
                    <a:pt x="132648" y="721628"/>
                    <a:pt x="121315" y="724273"/>
                  </a:cubicBezTo>
                  <a:cubicBezTo>
                    <a:pt x="118292" y="725028"/>
                    <a:pt x="117537" y="728806"/>
                    <a:pt x="119804" y="731072"/>
                  </a:cubicBezTo>
                  <a:cubicBezTo>
                    <a:pt x="145114" y="755249"/>
                    <a:pt x="103182" y="740894"/>
                    <a:pt x="107337" y="752983"/>
                  </a:cubicBezTo>
                  <a:cubicBezTo>
                    <a:pt x="95249" y="756005"/>
                    <a:pt x="90338" y="750338"/>
                    <a:pt x="90338" y="739006"/>
                  </a:cubicBezTo>
                  <a:cubicBezTo>
                    <a:pt x="89960" y="733717"/>
                    <a:pt x="89960" y="726917"/>
                    <a:pt x="83160" y="726917"/>
                  </a:cubicBezTo>
                  <a:cubicBezTo>
                    <a:pt x="78250" y="726917"/>
                    <a:pt x="82783" y="731828"/>
                    <a:pt x="82027" y="734472"/>
                  </a:cubicBezTo>
                  <a:cubicBezTo>
                    <a:pt x="85049" y="762427"/>
                    <a:pt x="69183" y="759027"/>
                    <a:pt x="51428" y="752983"/>
                  </a:cubicBezTo>
                  <a:cubicBezTo>
                    <a:pt x="63517" y="739006"/>
                    <a:pt x="61628" y="735606"/>
                    <a:pt x="40095" y="731072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A2CFEA8-6CD8-4972-AB30-2157E6922703}"/>
                </a:ext>
              </a:extLst>
            </p:cNvPr>
            <p:cNvSpPr/>
            <p:nvPr/>
          </p:nvSpPr>
          <p:spPr>
            <a:xfrm>
              <a:off x="8817670" y="5058912"/>
              <a:ext cx="551866" cy="444249"/>
            </a:xfrm>
            <a:custGeom>
              <a:avLst/>
              <a:gdLst>
                <a:gd name="connsiteX0" fmla="*/ 190772 w 551866"/>
                <a:gd name="connsiteY0" fmla="*/ 41176 h 444249"/>
                <a:gd name="connsiteX1" fmla="*/ 197194 w 551866"/>
                <a:gd name="connsiteY1" fmla="*/ 4155 h 444249"/>
                <a:gd name="connsiteX2" fmla="*/ 238370 w 551866"/>
                <a:gd name="connsiteY2" fmla="*/ 31354 h 444249"/>
                <a:gd name="connsiteX3" fmla="*/ 250081 w 551866"/>
                <a:gd name="connsiteY3" fmla="*/ 36643 h 444249"/>
                <a:gd name="connsiteX4" fmla="*/ 286724 w 551866"/>
                <a:gd name="connsiteY4" fmla="*/ 49487 h 444249"/>
                <a:gd name="connsiteX5" fmla="*/ 296168 w 551866"/>
                <a:gd name="connsiteY5" fmla="*/ 56287 h 444249"/>
                <a:gd name="connsiteX6" fmla="*/ 322234 w 551866"/>
                <a:gd name="connsiteY6" fmla="*/ 59687 h 444249"/>
                <a:gd name="connsiteX7" fmla="*/ 327900 w 551866"/>
                <a:gd name="connsiteY7" fmla="*/ 58931 h 444249"/>
                <a:gd name="connsiteX8" fmla="*/ 359255 w 551866"/>
                <a:gd name="connsiteY8" fmla="*/ 38154 h 444249"/>
                <a:gd name="connsiteX9" fmla="*/ 386831 w 551866"/>
                <a:gd name="connsiteY9" fmla="*/ 1511 h 444249"/>
                <a:gd name="connsiteX10" fmla="*/ 392876 w 551866"/>
                <a:gd name="connsiteY10" fmla="*/ 0 h 444249"/>
                <a:gd name="connsiteX11" fmla="*/ 410630 w 551866"/>
                <a:gd name="connsiteY11" fmla="*/ 22288 h 444249"/>
                <a:gd name="connsiteX12" fmla="*/ 412519 w 551866"/>
                <a:gd name="connsiteY12" fmla="*/ 43065 h 444249"/>
                <a:gd name="connsiteX13" fmla="*/ 421208 w 551866"/>
                <a:gd name="connsiteY13" fmla="*/ 62331 h 444249"/>
                <a:gd name="connsiteX14" fmla="*/ 435185 w 551866"/>
                <a:gd name="connsiteY14" fmla="*/ 51754 h 444249"/>
                <a:gd name="connsiteX15" fmla="*/ 445385 w 551866"/>
                <a:gd name="connsiteY15" fmla="*/ 45332 h 444249"/>
                <a:gd name="connsiteX16" fmla="*/ 465784 w 551866"/>
                <a:gd name="connsiteY16" fmla="*/ 40421 h 444249"/>
                <a:gd name="connsiteX17" fmla="*/ 480895 w 551866"/>
                <a:gd name="connsiteY17" fmla="*/ 20399 h 444249"/>
                <a:gd name="connsiteX18" fmla="*/ 493361 w 551866"/>
                <a:gd name="connsiteY18" fmla="*/ 1511 h 444249"/>
                <a:gd name="connsiteX19" fmla="*/ 509605 w 551866"/>
                <a:gd name="connsiteY19" fmla="*/ 13222 h 444249"/>
                <a:gd name="connsiteX20" fmla="*/ 542092 w 551866"/>
                <a:gd name="connsiteY20" fmla="*/ 28332 h 444249"/>
                <a:gd name="connsiteX21" fmla="*/ 547759 w 551866"/>
                <a:gd name="connsiteY21" fmla="*/ 30977 h 444249"/>
                <a:gd name="connsiteX22" fmla="*/ 550781 w 551866"/>
                <a:gd name="connsiteY22" fmla="*/ 42309 h 444249"/>
                <a:gd name="connsiteX23" fmla="*/ 500160 w 551866"/>
                <a:gd name="connsiteY23" fmla="*/ 55909 h 444249"/>
                <a:gd name="connsiteX24" fmla="*/ 445762 w 551866"/>
                <a:gd name="connsiteY24" fmla="*/ 83108 h 444249"/>
                <a:gd name="connsiteX25" fmla="*/ 442740 w 551866"/>
                <a:gd name="connsiteY25" fmla="*/ 98219 h 444249"/>
                <a:gd name="connsiteX26" fmla="*/ 459362 w 551866"/>
                <a:gd name="connsiteY26" fmla="*/ 166216 h 444249"/>
                <a:gd name="connsiteX27" fmla="*/ 450673 w 551866"/>
                <a:gd name="connsiteY27" fmla="*/ 186615 h 444249"/>
                <a:gd name="connsiteX28" fmla="*/ 449162 w 551866"/>
                <a:gd name="connsiteY28" fmla="*/ 230058 h 444249"/>
                <a:gd name="connsiteX29" fmla="*/ 466162 w 551866"/>
                <a:gd name="connsiteY29" fmla="*/ 294278 h 444249"/>
                <a:gd name="connsiteX30" fmla="*/ 459740 w 551866"/>
                <a:gd name="connsiteY30" fmla="*/ 318077 h 444249"/>
                <a:gd name="connsiteX31" fmla="*/ 480517 w 551866"/>
                <a:gd name="connsiteY31" fmla="*/ 309766 h 444249"/>
                <a:gd name="connsiteX32" fmla="*/ 490716 w 551866"/>
                <a:gd name="connsiteY32" fmla="*/ 329410 h 444249"/>
                <a:gd name="connsiteX33" fmla="*/ 499027 w 551866"/>
                <a:gd name="connsiteY33" fmla="*/ 397407 h 444249"/>
                <a:gd name="connsiteX34" fmla="*/ 490716 w 551866"/>
                <a:gd name="connsiteY34" fmla="*/ 440850 h 444249"/>
                <a:gd name="connsiteX35" fmla="*/ 477872 w 551866"/>
                <a:gd name="connsiteY35" fmla="*/ 441983 h 444249"/>
                <a:gd name="connsiteX36" fmla="*/ 437829 w 551866"/>
                <a:gd name="connsiteY36" fmla="*/ 435939 h 444249"/>
                <a:gd name="connsiteX37" fmla="*/ 408742 w 551866"/>
                <a:gd name="connsiteY37" fmla="*/ 406096 h 444249"/>
                <a:gd name="connsiteX38" fmla="*/ 408742 w 551866"/>
                <a:gd name="connsiteY38" fmla="*/ 377008 h 444249"/>
                <a:gd name="connsiteX39" fmla="*/ 409875 w 551866"/>
                <a:gd name="connsiteY39" fmla="*/ 362653 h 444249"/>
                <a:gd name="connsiteX40" fmla="*/ 426874 w 551866"/>
                <a:gd name="connsiteY40" fmla="*/ 336210 h 444249"/>
                <a:gd name="connsiteX41" fmla="*/ 441607 w 551866"/>
                <a:gd name="connsiteY41" fmla="*/ 315810 h 444249"/>
                <a:gd name="connsiteX42" fmla="*/ 429141 w 551866"/>
                <a:gd name="connsiteY42" fmla="*/ 302966 h 444249"/>
                <a:gd name="connsiteX43" fmla="*/ 402697 w 551866"/>
                <a:gd name="connsiteY43" fmla="*/ 297678 h 444249"/>
                <a:gd name="connsiteX44" fmla="*/ 394764 w 551866"/>
                <a:gd name="connsiteY44" fmla="*/ 293522 h 444249"/>
                <a:gd name="connsiteX45" fmla="*/ 371343 w 551866"/>
                <a:gd name="connsiteY45" fmla="*/ 309388 h 444249"/>
                <a:gd name="connsiteX46" fmla="*/ 355855 w 551866"/>
                <a:gd name="connsiteY46" fmla="*/ 283323 h 444249"/>
                <a:gd name="connsiteX47" fmla="*/ 354344 w 551866"/>
                <a:gd name="connsiteY47" fmla="*/ 278790 h 444249"/>
                <a:gd name="connsiteX48" fmla="*/ 358499 w 551866"/>
                <a:gd name="connsiteY48" fmla="*/ 316566 h 444249"/>
                <a:gd name="connsiteX49" fmla="*/ 356232 w 551866"/>
                <a:gd name="connsiteY49" fmla="*/ 326765 h 444249"/>
                <a:gd name="connsiteX50" fmla="*/ 359255 w 551866"/>
                <a:gd name="connsiteY50" fmla="*/ 353587 h 444249"/>
                <a:gd name="connsiteX51" fmla="*/ 335833 w 551866"/>
                <a:gd name="connsiteY51" fmla="*/ 355476 h 444249"/>
                <a:gd name="connsiteX52" fmla="*/ 315434 w 551866"/>
                <a:gd name="connsiteY52" fmla="*/ 361897 h 444249"/>
                <a:gd name="connsiteX53" fmla="*/ 281435 w 551866"/>
                <a:gd name="connsiteY53" fmla="*/ 406474 h 444249"/>
                <a:gd name="connsiteX54" fmla="*/ 262169 w 551866"/>
                <a:gd name="connsiteY54" fmla="*/ 408362 h 444249"/>
                <a:gd name="connsiteX55" fmla="*/ 232704 w 551866"/>
                <a:gd name="connsiteY55" fmla="*/ 403074 h 444249"/>
                <a:gd name="connsiteX56" fmla="*/ 244414 w 551866"/>
                <a:gd name="connsiteY56" fmla="*/ 406096 h 444249"/>
                <a:gd name="connsiteX57" fmla="*/ 256881 w 551866"/>
                <a:gd name="connsiteY57" fmla="*/ 414784 h 444249"/>
                <a:gd name="connsiteX58" fmla="*/ 248948 w 551866"/>
                <a:gd name="connsiteY58" fmla="*/ 428384 h 444249"/>
                <a:gd name="connsiteX59" fmla="*/ 227037 w 551866"/>
                <a:gd name="connsiteY59" fmla="*/ 434806 h 444249"/>
                <a:gd name="connsiteX60" fmla="*/ 154884 w 551866"/>
                <a:gd name="connsiteY60" fmla="*/ 431028 h 444249"/>
                <a:gd name="connsiteX61" fmla="*/ 106531 w 551866"/>
                <a:gd name="connsiteY61" fmla="*/ 401563 h 444249"/>
                <a:gd name="connsiteX62" fmla="*/ 74799 w 551866"/>
                <a:gd name="connsiteY62" fmla="*/ 376253 h 444249"/>
                <a:gd name="connsiteX63" fmla="*/ 67999 w 551866"/>
                <a:gd name="connsiteY63" fmla="*/ 353209 h 444249"/>
                <a:gd name="connsiteX64" fmla="*/ 60821 w 551866"/>
                <a:gd name="connsiteY64" fmla="*/ 339610 h 444249"/>
                <a:gd name="connsiteX65" fmla="*/ 35511 w 551866"/>
                <a:gd name="connsiteY65" fmla="*/ 322610 h 444249"/>
                <a:gd name="connsiteX66" fmla="*/ 43066 w 551866"/>
                <a:gd name="connsiteY66" fmla="*/ 297300 h 444249"/>
                <a:gd name="connsiteX67" fmla="*/ 9823 w 551866"/>
                <a:gd name="connsiteY67" fmla="*/ 294656 h 444249"/>
                <a:gd name="connsiteX68" fmla="*/ 3024 w 551866"/>
                <a:gd name="connsiteY68" fmla="*/ 275012 h 444249"/>
                <a:gd name="connsiteX69" fmla="*/ 47977 w 551866"/>
                <a:gd name="connsiteY69" fmla="*/ 256124 h 444249"/>
                <a:gd name="connsiteX70" fmla="*/ 65355 w 551866"/>
                <a:gd name="connsiteY70" fmla="*/ 240635 h 444249"/>
                <a:gd name="connsiteX71" fmla="*/ 102375 w 551866"/>
                <a:gd name="connsiteY71" fmla="*/ 174149 h 444249"/>
                <a:gd name="connsiteX72" fmla="*/ 129574 w 551866"/>
                <a:gd name="connsiteY72" fmla="*/ 168860 h 444249"/>
                <a:gd name="connsiteX73" fmla="*/ 145440 w 551866"/>
                <a:gd name="connsiteY73" fmla="*/ 159794 h 444249"/>
                <a:gd name="connsiteX74" fmla="*/ 165840 w 551866"/>
                <a:gd name="connsiteY74" fmla="*/ 96708 h 444249"/>
                <a:gd name="connsiteX75" fmla="*/ 178306 w 551866"/>
                <a:gd name="connsiteY75" fmla="*/ 84997 h 444249"/>
                <a:gd name="connsiteX76" fmla="*/ 208149 w 551866"/>
                <a:gd name="connsiteY76" fmla="*/ 83486 h 444249"/>
                <a:gd name="connsiteX77" fmla="*/ 214949 w 551866"/>
                <a:gd name="connsiteY77" fmla="*/ 91419 h 444249"/>
                <a:gd name="connsiteX78" fmla="*/ 228926 w 551866"/>
                <a:gd name="connsiteY78" fmla="*/ 106907 h 444249"/>
                <a:gd name="connsiteX79" fmla="*/ 217971 w 551866"/>
                <a:gd name="connsiteY79" fmla="*/ 94063 h 444249"/>
                <a:gd name="connsiteX80" fmla="*/ 194172 w 551866"/>
                <a:gd name="connsiteY80" fmla="*/ 55531 h 444249"/>
                <a:gd name="connsiteX81" fmla="*/ 190772 w 551866"/>
                <a:gd name="connsiteY81" fmla="*/ 41176 h 44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551866" h="444249">
                  <a:moveTo>
                    <a:pt x="190772" y="41176"/>
                  </a:moveTo>
                  <a:cubicBezTo>
                    <a:pt x="191150" y="28332"/>
                    <a:pt x="187750" y="13977"/>
                    <a:pt x="197194" y="4155"/>
                  </a:cubicBezTo>
                  <a:cubicBezTo>
                    <a:pt x="202860" y="-1511"/>
                    <a:pt x="231948" y="17377"/>
                    <a:pt x="238370" y="31354"/>
                  </a:cubicBezTo>
                  <a:cubicBezTo>
                    <a:pt x="241392" y="37776"/>
                    <a:pt x="245548" y="36265"/>
                    <a:pt x="250081" y="36643"/>
                  </a:cubicBezTo>
                  <a:cubicBezTo>
                    <a:pt x="265569" y="31732"/>
                    <a:pt x="278035" y="35510"/>
                    <a:pt x="286724" y="49487"/>
                  </a:cubicBezTo>
                  <a:cubicBezTo>
                    <a:pt x="288991" y="53265"/>
                    <a:pt x="291635" y="55909"/>
                    <a:pt x="296168" y="56287"/>
                  </a:cubicBezTo>
                  <a:cubicBezTo>
                    <a:pt x="304479" y="60442"/>
                    <a:pt x="312412" y="67242"/>
                    <a:pt x="322234" y="59687"/>
                  </a:cubicBezTo>
                  <a:cubicBezTo>
                    <a:pt x="324123" y="59309"/>
                    <a:pt x="326011" y="58931"/>
                    <a:pt x="327900" y="58931"/>
                  </a:cubicBezTo>
                  <a:cubicBezTo>
                    <a:pt x="344144" y="60820"/>
                    <a:pt x="355099" y="57798"/>
                    <a:pt x="359255" y="38154"/>
                  </a:cubicBezTo>
                  <a:cubicBezTo>
                    <a:pt x="362277" y="23421"/>
                    <a:pt x="369076" y="7177"/>
                    <a:pt x="386831" y="1511"/>
                  </a:cubicBezTo>
                  <a:cubicBezTo>
                    <a:pt x="388720" y="756"/>
                    <a:pt x="390609" y="378"/>
                    <a:pt x="392876" y="0"/>
                  </a:cubicBezTo>
                  <a:cubicBezTo>
                    <a:pt x="405720" y="1889"/>
                    <a:pt x="410253" y="10577"/>
                    <a:pt x="410630" y="22288"/>
                  </a:cubicBezTo>
                  <a:cubicBezTo>
                    <a:pt x="410630" y="29466"/>
                    <a:pt x="411764" y="36265"/>
                    <a:pt x="412519" y="43065"/>
                  </a:cubicBezTo>
                  <a:cubicBezTo>
                    <a:pt x="414408" y="49865"/>
                    <a:pt x="411008" y="59687"/>
                    <a:pt x="421208" y="62331"/>
                  </a:cubicBezTo>
                  <a:cubicBezTo>
                    <a:pt x="429141" y="64220"/>
                    <a:pt x="431030" y="56287"/>
                    <a:pt x="435185" y="51754"/>
                  </a:cubicBezTo>
                  <a:cubicBezTo>
                    <a:pt x="437829" y="48731"/>
                    <a:pt x="441229" y="46465"/>
                    <a:pt x="445385" y="45332"/>
                  </a:cubicBezTo>
                  <a:cubicBezTo>
                    <a:pt x="452184" y="43821"/>
                    <a:pt x="458984" y="42687"/>
                    <a:pt x="465784" y="40421"/>
                  </a:cubicBezTo>
                  <a:cubicBezTo>
                    <a:pt x="475606" y="37021"/>
                    <a:pt x="486183" y="36265"/>
                    <a:pt x="480895" y="20399"/>
                  </a:cubicBezTo>
                  <a:cubicBezTo>
                    <a:pt x="477872" y="11333"/>
                    <a:pt x="484294" y="4155"/>
                    <a:pt x="493361" y="1511"/>
                  </a:cubicBezTo>
                  <a:cubicBezTo>
                    <a:pt x="502805" y="-1133"/>
                    <a:pt x="507716" y="3778"/>
                    <a:pt x="509605" y="13222"/>
                  </a:cubicBezTo>
                  <a:cubicBezTo>
                    <a:pt x="513382" y="33243"/>
                    <a:pt x="530759" y="24555"/>
                    <a:pt x="542092" y="28332"/>
                  </a:cubicBezTo>
                  <a:cubicBezTo>
                    <a:pt x="543981" y="28710"/>
                    <a:pt x="546248" y="29843"/>
                    <a:pt x="547759" y="30977"/>
                  </a:cubicBezTo>
                  <a:cubicBezTo>
                    <a:pt x="550781" y="33999"/>
                    <a:pt x="553425" y="37399"/>
                    <a:pt x="550781" y="42309"/>
                  </a:cubicBezTo>
                  <a:cubicBezTo>
                    <a:pt x="534537" y="49109"/>
                    <a:pt x="517915" y="53643"/>
                    <a:pt x="500160" y="55909"/>
                  </a:cubicBezTo>
                  <a:cubicBezTo>
                    <a:pt x="479383" y="58553"/>
                    <a:pt x="457851" y="61953"/>
                    <a:pt x="445762" y="83108"/>
                  </a:cubicBezTo>
                  <a:cubicBezTo>
                    <a:pt x="443118" y="88019"/>
                    <a:pt x="437829" y="93308"/>
                    <a:pt x="442740" y="98219"/>
                  </a:cubicBezTo>
                  <a:cubicBezTo>
                    <a:pt x="461629" y="117862"/>
                    <a:pt x="446140" y="145061"/>
                    <a:pt x="459362" y="166216"/>
                  </a:cubicBezTo>
                  <a:cubicBezTo>
                    <a:pt x="463517" y="172638"/>
                    <a:pt x="454829" y="180193"/>
                    <a:pt x="450673" y="186615"/>
                  </a:cubicBezTo>
                  <a:cubicBezTo>
                    <a:pt x="441985" y="200970"/>
                    <a:pt x="440852" y="213814"/>
                    <a:pt x="449162" y="230058"/>
                  </a:cubicBezTo>
                  <a:cubicBezTo>
                    <a:pt x="459362" y="249702"/>
                    <a:pt x="462384" y="272368"/>
                    <a:pt x="466162" y="294278"/>
                  </a:cubicBezTo>
                  <a:cubicBezTo>
                    <a:pt x="464651" y="301833"/>
                    <a:pt x="459362" y="308255"/>
                    <a:pt x="459740" y="318077"/>
                  </a:cubicBezTo>
                  <a:cubicBezTo>
                    <a:pt x="466917" y="314677"/>
                    <a:pt x="472206" y="305611"/>
                    <a:pt x="480517" y="309766"/>
                  </a:cubicBezTo>
                  <a:cubicBezTo>
                    <a:pt x="488450" y="313544"/>
                    <a:pt x="489583" y="321477"/>
                    <a:pt x="490716" y="329410"/>
                  </a:cubicBezTo>
                  <a:cubicBezTo>
                    <a:pt x="488450" y="352831"/>
                    <a:pt x="486939" y="375497"/>
                    <a:pt x="499027" y="397407"/>
                  </a:cubicBezTo>
                  <a:cubicBezTo>
                    <a:pt x="507716" y="413273"/>
                    <a:pt x="493738" y="426495"/>
                    <a:pt x="490716" y="440850"/>
                  </a:cubicBezTo>
                  <a:cubicBezTo>
                    <a:pt x="489583" y="445761"/>
                    <a:pt x="482406" y="444628"/>
                    <a:pt x="477872" y="441983"/>
                  </a:cubicBezTo>
                  <a:cubicBezTo>
                    <a:pt x="465784" y="431028"/>
                    <a:pt x="451429" y="434428"/>
                    <a:pt x="437829" y="435939"/>
                  </a:cubicBezTo>
                  <a:cubicBezTo>
                    <a:pt x="414786" y="438583"/>
                    <a:pt x="404586" y="429139"/>
                    <a:pt x="408742" y="406096"/>
                  </a:cubicBezTo>
                  <a:cubicBezTo>
                    <a:pt x="410630" y="396274"/>
                    <a:pt x="411008" y="386830"/>
                    <a:pt x="408742" y="377008"/>
                  </a:cubicBezTo>
                  <a:cubicBezTo>
                    <a:pt x="408742" y="372097"/>
                    <a:pt x="411008" y="367186"/>
                    <a:pt x="409875" y="362653"/>
                  </a:cubicBezTo>
                  <a:cubicBezTo>
                    <a:pt x="405720" y="347165"/>
                    <a:pt x="411008" y="339232"/>
                    <a:pt x="426874" y="336210"/>
                  </a:cubicBezTo>
                  <a:cubicBezTo>
                    <a:pt x="437074" y="334321"/>
                    <a:pt x="440852" y="325632"/>
                    <a:pt x="441607" y="315810"/>
                  </a:cubicBezTo>
                  <a:cubicBezTo>
                    <a:pt x="442363" y="307500"/>
                    <a:pt x="438207" y="302589"/>
                    <a:pt x="429141" y="302966"/>
                  </a:cubicBezTo>
                  <a:cubicBezTo>
                    <a:pt x="420075" y="302211"/>
                    <a:pt x="411008" y="301077"/>
                    <a:pt x="402697" y="297678"/>
                  </a:cubicBezTo>
                  <a:cubicBezTo>
                    <a:pt x="398542" y="298433"/>
                    <a:pt x="397409" y="287478"/>
                    <a:pt x="394764" y="293522"/>
                  </a:cubicBezTo>
                  <a:cubicBezTo>
                    <a:pt x="389476" y="304100"/>
                    <a:pt x="384187" y="312411"/>
                    <a:pt x="371343" y="309388"/>
                  </a:cubicBezTo>
                  <a:cubicBezTo>
                    <a:pt x="358121" y="306366"/>
                    <a:pt x="354721" y="295789"/>
                    <a:pt x="355855" y="283323"/>
                  </a:cubicBezTo>
                  <a:cubicBezTo>
                    <a:pt x="355855" y="281812"/>
                    <a:pt x="355477" y="280678"/>
                    <a:pt x="354344" y="278790"/>
                  </a:cubicBezTo>
                  <a:cubicBezTo>
                    <a:pt x="350566" y="292389"/>
                    <a:pt x="361521" y="303722"/>
                    <a:pt x="358499" y="316566"/>
                  </a:cubicBezTo>
                  <a:cubicBezTo>
                    <a:pt x="360766" y="320721"/>
                    <a:pt x="347922" y="321099"/>
                    <a:pt x="356232" y="326765"/>
                  </a:cubicBezTo>
                  <a:cubicBezTo>
                    <a:pt x="370210" y="334321"/>
                    <a:pt x="364921" y="345654"/>
                    <a:pt x="359255" y="353587"/>
                  </a:cubicBezTo>
                  <a:cubicBezTo>
                    <a:pt x="353966" y="361142"/>
                    <a:pt x="344522" y="363786"/>
                    <a:pt x="335833" y="355476"/>
                  </a:cubicBezTo>
                  <a:cubicBezTo>
                    <a:pt x="325634" y="345654"/>
                    <a:pt x="318078" y="352831"/>
                    <a:pt x="315434" y="361897"/>
                  </a:cubicBezTo>
                  <a:cubicBezTo>
                    <a:pt x="309768" y="381163"/>
                    <a:pt x="290879" y="389852"/>
                    <a:pt x="281435" y="406474"/>
                  </a:cubicBezTo>
                  <a:cubicBezTo>
                    <a:pt x="277658" y="412895"/>
                    <a:pt x="265569" y="417429"/>
                    <a:pt x="262169" y="408362"/>
                  </a:cubicBezTo>
                  <a:cubicBezTo>
                    <a:pt x="253859" y="387585"/>
                    <a:pt x="243659" y="398918"/>
                    <a:pt x="232704" y="403074"/>
                  </a:cubicBezTo>
                  <a:cubicBezTo>
                    <a:pt x="236104" y="409496"/>
                    <a:pt x="240637" y="406096"/>
                    <a:pt x="244414" y="406096"/>
                  </a:cubicBezTo>
                  <a:cubicBezTo>
                    <a:pt x="250459" y="406474"/>
                    <a:pt x="255747" y="407985"/>
                    <a:pt x="256881" y="414784"/>
                  </a:cubicBezTo>
                  <a:cubicBezTo>
                    <a:pt x="257636" y="421206"/>
                    <a:pt x="254236" y="425740"/>
                    <a:pt x="248948" y="428384"/>
                  </a:cubicBezTo>
                  <a:cubicBezTo>
                    <a:pt x="242148" y="431784"/>
                    <a:pt x="233837" y="435562"/>
                    <a:pt x="227037" y="434806"/>
                  </a:cubicBezTo>
                  <a:cubicBezTo>
                    <a:pt x="202860" y="432539"/>
                    <a:pt x="177550" y="440850"/>
                    <a:pt x="154884" y="431028"/>
                  </a:cubicBezTo>
                  <a:cubicBezTo>
                    <a:pt x="137885" y="423851"/>
                    <a:pt x="129197" y="400807"/>
                    <a:pt x="106531" y="401563"/>
                  </a:cubicBezTo>
                  <a:cubicBezTo>
                    <a:pt x="101620" y="386074"/>
                    <a:pt x="91798" y="378519"/>
                    <a:pt x="74799" y="376253"/>
                  </a:cubicBezTo>
                  <a:cubicBezTo>
                    <a:pt x="65732" y="375119"/>
                    <a:pt x="63088" y="362653"/>
                    <a:pt x="67999" y="353209"/>
                  </a:cubicBezTo>
                  <a:cubicBezTo>
                    <a:pt x="72910" y="344143"/>
                    <a:pt x="70643" y="339610"/>
                    <a:pt x="60821" y="339610"/>
                  </a:cubicBezTo>
                  <a:cubicBezTo>
                    <a:pt x="48355" y="339610"/>
                    <a:pt x="42311" y="330543"/>
                    <a:pt x="35511" y="322610"/>
                  </a:cubicBezTo>
                  <a:cubicBezTo>
                    <a:pt x="26445" y="312033"/>
                    <a:pt x="22289" y="302211"/>
                    <a:pt x="43066" y="297300"/>
                  </a:cubicBezTo>
                  <a:cubicBezTo>
                    <a:pt x="30223" y="296167"/>
                    <a:pt x="20023" y="299189"/>
                    <a:pt x="9823" y="294656"/>
                  </a:cubicBezTo>
                  <a:cubicBezTo>
                    <a:pt x="379" y="290500"/>
                    <a:pt x="-3021" y="284834"/>
                    <a:pt x="3024" y="275012"/>
                  </a:cubicBezTo>
                  <a:cubicBezTo>
                    <a:pt x="14734" y="254990"/>
                    <a:pt x="23423" y="250835"/>
                    <a:pt x="47977" y="256124"/>
                  </a:cubicBezTo>
                  <a:cubicBezTo>
                    <a:pt x="60821" y="258768"/>
                    <a:pt x="65732" y="248568"/>
                    <a:pt x="65355" y="240635"/>
                  </a:cubicBezTo>
                  <a:cubicBezTo>
                    <a:pt x="64221" y="210414"/>
                    <a:pt x="91042" y="196815"/>
                    <a:pt x="102375" y="174149"/>
                  </a:cubicBezTo>
                  <a:cubicBezTo>
                    <a:pt x="107286" y="164705"/>
                    <a:pt x="120130" y="165083"/>
                    <a:pt x="129574" y="168860"/>
                  </a:cubicBezTo>
                  <a:cubicBezTo>
                    <a:pt x="140152" y="173016"/>
                    <a:pt x="143174" y="168860"/>
                    <a:pt x="145440" y="159794"/>
                  </a:cubicBezTo>
                  <a:cubicBezTo>
                    <a:pt x="150729" y="138261"/>
                    <a:pt x="159418" y="117862"/>
                    <a:pt x="165840" y="96708"/>
                  </a:cubicBezTo>
                  <a:cubicBezTo>
                    <a:pt x="168106" y="89908"/>
                    <a:pt x="170373" y="84619"/>
                    <a:pt x="178306" y="84997"/>
                  </a:cubicBezTo>
                  <a:cubicBezTo>
                    <a:pt x="188128" y="85752"/>
                    <a:pt x="197950" y="91041"/>
                    <a:pt x="208149" y="83486"/>
                  </a:cubicBezTo>
                  <a:cubicBezTo>
                    <a:pt x="211927" y="80464"/>
                    <a:pt x="215327" y="86886"/>
                    <a:pt x="214949" y="91419"/>
                  </a:cubicBezTo>
                  <a:cubicBezTo>
                    <a:pt x="213816" y="101618"/>
                    <a:pt x="219860" y="105396"/>
                    <a:pt x="228926" y="106907"/>
                  </a:cubicBezTo>
                  <a:cubicBezTo>
                    <a:pt x="224015" y="103507"/>
                    <a:pt x="218727" y="99730"/>
                    <a:pt x="217971" y="94063"/>
                  </a:cubicBezTo>
                  <a:cubicBezTo>
                    <a:pt x="215704" y="77442"/>
                    <a:pt x="205883" y="66108"/>
                    <a:pt x="194172" y="55531"/>
                  </a:cubicBezTo>
                  <a:cubicBezTo>
                    <a:pt x="189639" y="52131"/>
                    <a:pt x="185861" y="47220"/>
                    <a:pt x="190772" y="41176"/>
                  </a:cubicBezTo>
                  <a:close/>
                </a:path>
              </a:pathLst>
            </a:custGeom>
            <a:solidFill>
              <a:srgbClr val="F1E6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274B29F-A53B-4067-96A9-1967CBAFC18C}"/>
                </a:ext>
              </a:extLst>
            </p:cNvPr>
            <p:cNvSpPr/>
            <p:nvPr/>
          </p:nvSpPr>
          <p:spPr>
            <a:xfrm>
              <a:off x="8724741" y="5100088"/>
              <a:ext cx="541625" cy="430909"/>
            </a:xfrm>
            <a:custGeom>
              <a:avLst/>
              <a:gdLst>
                <a:gd name="connsiteX0" fmla="*/ 283700 w 541625"/>
                <a:gd name="connsiteY0" fmla="*/ 0 h 430909"/>
                <a:gd name="connsiteX1" fmla="*/ 294656 w 541625"/>
                <a:gd name="connsiteY1" fmla="*/ 14355 h 430909"/>
                <a:gd name="connsiteX2" fmla="*/ 312788 w 541625"/>
                <a:gd name="connsiteY2" fmla="*/ 41554 h 430909"/>
                <a:gd name="connsiteX3" fmla="*/ 330543 w 541625"/>
                <a:gd name="connsiteY3" fmla="*/ 64220 h 430909"/>
                <a:gd name="connsiteX4" fmla="*/ 335454 w 541625"/>
                <a:gd name="connsiteY4" fmla="*/ 71775 h 430909"/>
                <a:gd name="connsiteX5" fmla="*/ 326388 w 541625"/>
                <a:gd name="connsiteY5" fmla="*/ 74419 h 430909"/>
                <a:gd name="connsiteX6" fmla="*/ 304477 w 541625"/>
                <a:gd name="connsiteY6" fmla="*/ 66864 h 430909"/>
                <a:gd name="connsiteX7" fmla="*/ 301833 w 541625"/>
                <a:gd name="connsiteY7" fmla="*/ 45332 h 430909"/>
                <a:gd name="connsiteX8" fmla="*/ 274256 w 541625"/>
                <a:gd name="connsiteY8" fmla="*/ 47976 h 430909"/>
                <a:gd name="connsiteX9" fmla="*/ 264057 w 541625"/>
                <a:gd name="connsiteY9" fmla="*/ 50998 h 430909"/>
                <a:gd name="connsiteX10" fmla="*/ 250079 w 541625"/>
                <a:gd name="connsiteY10" fmla="*/ 88397 h 430909"/>
                <a:gd name="connsiteX11" fmla="*/ 236480 w 541625"/>
                <a:gd name="connsiteY11" fmla="*/ 137128 h 430909"/>
                <a:gd name="connsiteX12" fmla="*/ 233458 w 541625"/>
                <a:gd name="connsiteY12" fmla="*/ 142039 h 430909"/>
                <a:gd name="connsiteX13" fmla="*/ 192659 w 541625"/>
                <a:gd name="connsiteY13" fmla="*/ 147328 h 430909"/>
                <a:gd name="connsiteX14" fmla="*/ 181327 w 541625"/>
                <a:gd name="connsiteY14" fmla="*/ 162438 h 430909"/>
                <a:gd name="connsiteX15" fmla="*/ 164705 w 541625"/>
                <a:gd name="connsiteY15" fmla="*/ 193793 h 430909"/>
                <a:gd name="connsiteX16" fmla="*/ 149972 w 541625"/>
                <a:gd name="connsiteY16" fmla="*/ 225147 h 430909"/>
                <a:gd name="connsiteX17" fmla="*/ 140150 w 541625"/>
                <a:gd name="connsiteY17" fmla="*/ 223636 h 430909"/>
                <a:gd name="connsiteX18" fmla="*/ 117107 w 541625"/>
                <a:gd name="connsiteY18" fmla="*/ 217969 h 430909"/>
                <a:gd name="connsiteX19" fmla="*/ 97085 w 541625"/>
                <a:gd name="connsiteY19" fmla="*/ 242902 h 430909"/>
                <a:gd name="connsiteX20" fmla="*/ 122773 w 541625"/>
                <a:gd name="connsiteY20" fmla="*/ 250457 h 430909"/>
                <a:gd name="connsiteX21" fmla="*/ 135995 w 541625"/>
                <a:gd name="connsiteY21" fmla="*/ 248569 h 430909"/>
                <a:gd name="connsiteX22" fmla="*/ 145817 w 541625"/>
                <a:gd name="connsiteY22" fmla="*/ 261412 h 430909"/>
                <a:gd name="connsiteX23" fmla="*/ 123151 w 541625"/>
                <a:gd name="connsiteY23" fmla="*/ 266323 h 430909"/>
                <a:gd name="connsiteX24" fmla="*/ 159416 w 541625"/>
                <a:gd name="connsiteY24" fmla="*/ 293522 h 430909"/>
                <a:gd name="connsiteX25" fmla="*/ 167727 w 541625"/>
                <a:gd name="connsiteY25" fmla="*/ 310900 h 430909"/>
                <a:gd name="connsiteX26" fmla="*/ 165083 w 541625"/>
                <a:gd name="connsiteY26" fmla="*/ 327521 h 430909"/>
                <a:gd name="connsiteX27" fmla="*/ 176793 w 541625"/>
                <a:gd name="connsiteY27" fmla="*/ 331299 h 430909"/>
                <a:gd name="connsiteX28" fmla="*/ 199081 w 541625"/>
                <a:gd name="connsiteY28" fmla="*/ 347920 h 430909"/>
                <a:gd name="connsiteX29" fmla="*/ 216459 w 541625"/>
                <a:gd name="connsiteY29" fmla="*/ 357364 h 430909"/>
                <a:gd name="connsiteX30" fmla="*/ 236480 w 541625"/>
                <a:gd name="connsiteY30" fmla="*/ 372475 h 430909"/>
                <a:gd name="connsiteX31" fmla="*/ 248946 w 541625"/>
                <a:gd name="connsiteY31" fmla="*/ 386452 h 430909"/>
                <a:gd name="connsiteX32" fmla="*/ 334321 w 541625"/>
                <a:gd name="connsiteY32" fmla="*/ 384941 h 430909"/>
                <a:gd name="connsiteX33" fmla="*/ 346031 w 541625"/>
                <a:gd name="connsiteY33" fmla="*/ 373608 h 430909"/>
                <a:gd name="connsiteX34" fmla="*/ 332432 w 541625"/>
                <a:gd name="connsiteY34" fmla="*/ 371342 h 430909"/>
                <a:gd name="connsiteX35" fmla="*/ 316188 w 541625"/>
                <a:gd name="connsiteY35" fmla="*/ 366431 h 430909"/>
                <a:gd name="connsiteX36" fmla="*/ 326388 w 541625"/>
                <a:gd name="connsiteY36" fmla="*/ 355853 h 430909"/>
                <a:gd name="connsiteX37" fmla="*/ 353964 w 541625"/>
                <a:gd name="connsiteY37" fmla="*/ 351320 h 430909"/>
                <a:gd name="connsiteX38" fmla="*/ 360764 w 541625"/>
                <a:gd name="connsiteY38" fmla="*/ 356231 h 430909"/>
                <a:gd name="connsiteX39" fmla="*/ 361520 w 541625"/>
                <a:gd name="connsiteY39" fmla="*/ 367564 h 430909"/>
                <a:gd name="connsiteX40" fmla="*/ 376253 w 541625"/>
                <a:gd name="connsiteY40" fmla="*/ 357742 h 430909"/>
                <a:gd name="connsiteX41" fmla="*/ 406851 w 541625"/>
                <a:gd name="connsiteY41" fmla="*/ 311655 h 430909"/>
                <a:gd name="connsiteX42" fmla="*/ 432917 w 541625"/>
                <a:gd name="connsiteY42" fmla="*/ 312033 h 430909"/>
                <a:gd name="connsiteX43" fmla="*/ 448028 w 541625"/>
                <a:gd name="connsiteY43" fmla="*/ 312788 h 430909"/>
                <a:gd name="connsiteX44" fmla="*/ 449161 w 541625"/>
                <a:gd name="connsiteY44" fmla="*/ 287856 h 430909"/>
                <a:gd name="connsiteX45" fmla="*/ 449161 w 541625"/>
                <a:gd name="connsiteY45" fmla="*/ 275012 h 430909"/>
                <a:gd name="connsiteX46" fmla="*/ 441606 w 541625"/>
                <a:gd name="connsiteY46" fmla="*/ 241391 h 430909"/>
                <a:gd name="connsiteX47" fmla="*/ 443117 w 541625"/>
                <a:gd name="connsiteY47" fmla="*/ 228925 h 430909"/>
                <a:gd name="connsiteX48" fmla="*/ 453316 w 541625"/>
                <a:gd name="connsiteY48" fmla="*/ 229680 h 430909"/>
                <a:gd name="connsiteX49" fmla="*/ 455205 w 541625"/>
                <a:gd name="connsiteY49" fmla="*/ 242146 h 430909"/>
                <a:gd name="connsiteX50" fmla="*/ 465405 w 541625"/>
                <a:gd name="connsiteY50" fmla="*/ 263679 h 430909"/>
                <a:gd name="connsiteX51" fmla="*/ 484293 w 541625"/>
                <a:gd name="connsiteY51" fmla="*/ 252346 h 430909"/>
                <a:gd name="connsiteX52" fmla="*/ 480515 w 541625"/>
                <a:gd name="connsiteY52" fmla="*/ 242146 h 430909"/>
                <a:gd name="connsiteX53" fmla="*/ 496004 w 541625"/>
                <a:gd name="connsiteY53" fmla="*/ 253479 h 430909"/>
                <a:gd name="connsiteX54" fmla="*/ 508470 w 541625"/>
                <a:gd name="connsiteY54" fmla="*/ 277656 h 430909"/>
                <a:gd name="connsiteX55" fmla="*/ 525469 w 541625"/>
                <a:gd name="connsiteY55" fmla="*/ 257635 h 430909"/>
                <a:gd name="connsiteX56" fmla="*/ 537180 w 541625"/>
                <a:gd name="connsiteY56" fmla="*/ 257635 h 430909"/>
                <a:gd name="connsiteX57" fmla="*/ 520936 w 541625"/>
                <a:gd name="connsiteY57" fmla="*/ 299944 h 430909"/>
                <a:gd name="connsiteX58" fmla="*/ 509225 w 541625"/>
                <a:gd name="connsiteY58" fmla="*/ 317321 h 430909"/>
                <a:gd name="connsiteX59" fmla="*/ 503937 w 541625"/>
                <a:gd name="connsiteY59" fmla="*/ 333943 h 430909"/>
                <a:gd name="connsiteX60" fmla="*/ 486937 w 541625"/>
                <a:gd name="connsiteY60" fmla="*/ 340743 h 430909"/>
                <a:gd name="connsiteX61" fmla="*/ 458227 w 541625"/>
                <a:gd name="connsiteY61" fmla="*/ 339232 h 430909"/>
                <a:gd name="connsiteX62" fmla="*/ 449916 w 541625"/>
                <a:gd name="connsiteY62" fmla="*/ 335454 h 430909"/>
                <a:gd name="connsiteX63" fmla="*/ 449539 w 541625"/>
                <a:gd name="connsiteY63" fmla="*/ 344521 h 430909"/>
                <a:gd name="connsiteX64" fmla="*/ 470693 w 541625"/>
                <a:gd name="connsiteY64" fmla="*/ 382674 h 430909"/>
                <a:gd name="connsiteX65" fmla="*/ 467294 w 541625"/>
                <a:gd name="connsiteY65" fmla="*/ 405340 h 430909"/>
                <a:gd name="connsiteX66" fmla="*/ 443872 w 541625"/>
                <a:gd name="connsiteY66" fmla="*/ 402318 h 430909"/>
                <a:gd name="connsiteX67" fmla="*/ 404207 w 541625"/>
                <a:gd name="connsiteY67" fmla="*/ 385697 h 430909"/>
                <a:gd name="connsiteX68" fmla="*/ 377386 w 541625"/>
                <a:gd name="connsiteY68" fmla="*/ 408362 h 430909"/>
                <a:gd name="connsiteX69" fmla="*/ 358120 w 541625"/>
                <a:gd name="connsiteY69" fmla="*/ 409496 h 430909"/>
                <a:gd name="connsiteX70" fmla="*/ 352076 w 541625"/>
                <a:gd name="connsiteY70" fmla="*/ 401940 h 430909"/>
                <a:gd name="connsiteX71" fmla="*/ 304855 w 541625"/>
                <a:gd name="connsiteY71" fmla="*/ 412896 h 430909"/>
                <a:gd name="connsiteX72" fmla="*/ 283700 w 541625"/>
                <a:gd name="connsiteY72" fmla="*/ 423851 h 430909"/>
                <a:gd name="connsiteX73" fmla="*/ 245924 w 541625"/>
                <a:gd name="connsiteY73" fmla="*/ 417806 h 430909"/>
                <a:gd name="connsiteX74" fmla="*/ 216081 w 541625"/>
                <a:gd name="connsiteY74" fmla="*/ 397785 h 430909"/>
                <a:gd name="connsiteX75" fmla="*/ 182838 w 541625"/>
                <a:gd name="connsiteY75" fmla="*/ 374364 h 430909"/>
                <a:gd name="connsiteX76" fmla="*/ 154128 w 541625"/>
                <a:gd name="connsiteY76" fmla="*/ 355098 h 430909"/>
                <a:gd name="connsiteX77" fmla="*/ 121640 w 541625"/>
                <a:gd name="connsiteY77" fmla="*/ 306744 h 430909"/>
                <a:gd name="connsiteX78" fmla="*/ 99352 w 541625"/>
                <a:gd name="connsiteY78" fmla="*/ 265568 h 430909"/>
                <a:gd name="connsiteX79" fmla="*/ 65731 w 541625"/>
                <a:gd name="connsiteY79" fmla="*/ 279545 h 430909"/>
                <a:gd name="connsiteX80" fmla="*/ 30977 w 541625"/>
                <a:gd name="connsiteY80" fmla="*/ 307122 h 430909"/>
                <a:gd name="connsiteX81" fmla="*/ 23044 w 541625"/>
                <a:gd name="connsiteY81" fmla="*/ 315055 h 430909"/>
                <a:gd name="connsiteX82" fmla="*/ 12088 w 541625"/>
                <a:gd name="connsiteY82" fmla="*/ 307122 h 430909"/>
                <a:gd name="connsiteX83" fmla="*/ 0 w 541625"/>
                <a:gd name="connsiteY83" fmla="*/ 236102 h 430909"/>
                <a:gd name="connsiteX84" fmla="*/ 14733 w 541625"/>
                <a:gd name="connsiteY84" fmla="*/ 201726 h 430909"/>
                <a:gd name="connsiteX85" fmla="*/ 36265 w 541625"/>
                <a:gd name="connsiteY85" fmla="*/ 192282 h 430909"/>
                <a:gd name="connsiteX86" fmla="*/ 50243 w 541625"/>
                <a:gd name="connsiteY86" fmla="*/ 184726 h 430909"/>
                <a:gd name="connsiteX87" fmla="*/ 65353 w 541625"/>
                <a:gd name="connsiteY87" fmla="*/ 169616 h 430909"/>
                <a:gd name="connsiteX88" fmla="*/ 69509 w 541625"/>
                <a:gd name="connsiteY88" fmla="*/ 184349 h 430909"/>
                <a:gd name="connsiteX89" fmla="*/ 94819 w 541625"/>
                <a:gd name="connsiteY89" fmla="*/ 193415 h 430909"/>
                <a:gd name="connsiteX90" fmla="*/ 96707 w 541625"/>
                <a:gd name="connsiteY90" fmla="*/ 178682 h 430909"/>
                <a:gd name="connsiteX91" fmla="*/ 105396 w 541625"/>
                <a:gd name="connsiteY91" fmla="*/ 168860 h 430909"/>
                <a:gd name="connsiteX92" fmla="*/ 114462 w 541625"/>
                <a:gd name="connsiteY92" fmla="*/ 168860 h 430909"/>
                <a:gd name="connsiteX93" fmla="*/ 136750 w 541625"/>
                <a:gd name="connsiteY93" fmla="*/ 126173 h 430909"/>
                <a:gd name="connsiteX94" fmla="*/ 142795 w 541625"/>
                <a:gd name="connsiteY94" fmla="*/ 111818 h 430909"/>
                <a:gd name="connsiteX95" fmla="*/ 173016 w 541625"/>
                <a:gd name="connsiteY95" fmla="*/ 79708 h 430909"/>
                <a:gd name="connsiteX96" fmla="*/ 177171 w 541625"/>
                <a:gd name="connsiteY96" fmla="*/ 79708 h 430909"/>
                <a:gd name="connsiteX97" fmla="*/ 181327 w 541625"/>
                <a:gd name="connsiteY97" fmla="*/ 97841 h 430909"/>
                <a:gd name="connsiteX98" fmla="*/ 189637 w 541625"/>
                <a:gd name="connsiteY98" fmla="*/ 103130 h 430909"/>
                <a:gd name="connsiteX99" fmla="*/ 192282 w 541625"/>
                <a:gd name="connsiteY99" fmla="*/ 95196 h 430909"/>
                <a:gd name="connsiteX100" fmla="*/ 214192 w 541625"/>
                <a:gd name="connsiteY100" fmla="*/ 80464 h 430909"/>
                <a:gd name="connsiteX101" fmla="*/ 220614 w 541625"/>
                <a:gd name="connsiteY101" fmla="*/ 69131 h 430909"/>
                <a:gd name="connsiteX102" fmla="*/ 244413 w 541625"/>
                <a:gd name="connsiteY102" fmla="*/ 31354 h 430909"/>
                <a:gd name="connsiteX103" fmla="*/ 253102 w 541625"/>
                <a:gd name="connsiteY103" fmla="*/ 33621 h 430909"/>
                <a:gd name="connsiteX104" fmla="*/ 267834 w 541625"/>
                <a:gd name="connsiteY104" fmla="*/ 40043 h 430909"/>
                <a:gd name="connsiteX105" fmla="*/ 278412 w 541625"/>
                <a:gd name="connsiteY105" fmla="*/ 18888 h 430909"/>
                <a:gd name="connsiteX106" fmla="*/ 283700 w 541625"/>
                <a:gd name="connsiteY106" fmla="*/ 0 h 43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541625" h="430909">
                  <a:moveTo>
                    <a:pt x="283700" y="0"/>
                  </a:moveTo>
                  <a:cubicBezTo>
                    <a:pt x="283700" y="7555"/>
                    <a:pt x="288989" y="10577"/>
                    <a:pt x="294656" y="14355"/>
                  </a:cubicBezTo>
                  <a:cubicBezTo>
                    <a:pt x="304100" y="21155"/>
                    <a:pt x="311655" y="30221"/>
                    <a:pt x="312788" y="41554"/>
                  </a:cubicBezTo>
                  <a:cubicBezTo>
                    <a:pt x="314299" y="53642"/>
                    <a:pt x="318077" y="61575"/>
                    <a:pt x="330543" y="64220"/>
                  </a:cubicBezTo>
                  <a:cubicBezTo>
                    <a:pt x="333943" y="64975"/>
                    <a:pt x="337721" y="67242"/>
                    <a:pt x="335454" y="71775"/>
                  </a:cubicBezTo>
                  <a:cubicBezTo>
                    <a:pt x="333565" y="75553"/>
                    <a:pt x="330165" y="76308"/>
                    <a:pt x="326388" y="74419"/>
                  </a:cubicBezTo>
                  <a:cubicBezTo>
                    <a:pt x="319588" y="71019"/>
                    <a:pt x="312033" y="69508"/>
                    <a:pt x="304477" y="66864"/>
                  </a:cubicBezTo>
                  <a:cubicBezTo>
                    <a:pt x="289367" y="61953"/>
                    <a:pt x="309766" y="52887"/>
                    <a:pt x="301833" y="45332"/>
                  </a:cubicBezTo>
                  <a:cubicBezTo>
                    <a:pt x="293900" y="50998"/>
                    <a:pt x="285589" y="64975"/>
                    <a:pt x="274256" y="47976"/>
                  </a:cubicBezTo>
                  <a:cubicBezTo>
                    <a:pt x="272745" y="45709"/>
                    <a:pt x="264435" y="45709"/>
                    <a:pt x="264057" y="50998"/>
                  </a:cubicBezTo>
                  <a:cubicBezTo>
                    <a:pt x="264057" y="66109"/>
                    <a:pt x="248568" y="79708"/>
                    <a:pt x="250079" y="88397"/>
                  </a:cubicBezTo>
                  <a:cubicBezTo>
                    <a:pt x="253857" y="108796"/>
                    <a:pt x="237236" y="120507"/>
                    <a:pt x="236480" y="137128"/>
                  </a:cubicBezTo>
                  <a:cubicBezTo>
                    <a:pt x="236480" y="138639"/>
                    <a:pt x="234591" y="140528"/>
                    <a:pt x="233458" y="142039"/>
                  </a:cubicBezTo>
                  <a:cubicBezTo>
                    <a:pt x="216836" y="124662"/>
                    <a:pt x="202104" y="126551"/>
                    <a:pt x="192659" y="147328"/>
                  </a:cubicBezTo>
                  <a:cubicBezTo>
                    <a:pt x="190015" y="152994"/>
                    <a:pt x="187371" y="159416"/>
                    <a:pt x="181327" y="162438"/>
                  </a:cubicBezTo>
                  <a:cubicBezTo>
                    <a:pt x="168483" y="169238"/>
                    <a:pt x="163194" y="180193"/>
                    <a:pt x="164705" y="193793"/>
                  </a:cubicBezTo>
                  <a:cubicBezTo>
                    <a:pt x="166216" y="207770"/>
                    <a:pt x="154883" y="214948"/>
                    <a:pt x="149972" y="225147"/>
                  </a:cubicBezTo>
                  <a:cubicBezTo>
                    <a:pt x="147706" y="229680"/>
                    <a:pt x="142039" y="228169"/>
                    <a:pt x="140150" y="223636"/>
                  </a:cubicBezTo>
                  <a:cubicBezTo>
                    <a:pt x="134862" y="211548"/>
                    <a:pt x="123529" y="213436"/>
                    <a:pt x="117107" y="217969"/>
                  </a:cubicBezTo>
                  <a:cubicBezTo>
                    <a:pt x="108418" y="224014"/>
                    <a:pt x="96330" y="234969"/>
                    <a:pt x="97085" y="242902"/>
                  </a:cubicBezTo>
                  <a:cubicBezTo>
                    <a:pt x="97841" y="253479"/>
                    <a:pt x="112951" y="252346"/>
                    <a:pt x="122773" y="250457"/>
                  </a:cubicBezTo>
                  <a:cubicBezTo>
                    <a:pt x="127306" y="249702"/>
                    <a:pt x="130706" y="244035"/>
                    <a:pt x="135995" y="248569"/>
                  </a:cubicBezTo>
                  <a:cubicBezTo>
                    <a:pt x="140150" y="252346"/>
                    <a:pt x="147328" y="256124"/>
                    <a:pt x="145817" y="261412"/>
                  </a:cubicBezTo>
                  <a:cubicBezTo>
                    <a:pt x="142039" y="273879"/>
                    <a:pt x="131084" y="259901"/>
                    <a:pt x="123151" y="266323"/>
                  </a:cubicBezTo>
                  <a:cubicBezTo>
                    <a:pt x="134106" y="277278"/>
                    <a:pt x="137128" y="295789"/>
                    <a:pt x="159416" y="293522"/>
                  </a:cubicBezTo>
                  <a:cubicBezTo>
                    <a:pt x="171505" y="292389"/>
                    <a:pt x="180193" y="299189"/>
                    <a:pt x="167727" y="310900"/>
                  </a:cubicBezTo>
                  <a:cubicBezTo>
                    <a:pt x="161305" y="316944"/>
                    <a:pt x="163194" y="321477"/>
                    <a:pt x="165083" y="327521"/>
                  </a:cubicBezTo>
                  <a:cubicBezTo>
                    <a:pt x="167349" y="335076"/>
                    <a:pt x="171882" y="331299"/>
                    <a:pt x="176793" y="331299"/>
                  </a:cubicBezTo>
                  <a:cubicBezTo>
                    <a:pt x="188126" y="330921"/>
                    <a:pt x="197193" y="334699"/>
                    <a:pt x="199081" y="347920"/>
                  </a:cubicBezTo>
                  <a:cubicBezTo>
                    <a:pt x="200592" y="357364"/>
                    <a:pt x="202104" y="365297"/>
                    <a:pt x="216459" y="357364"/>
                  </a:cubicBezTo>
                  <a:cubicBezTo>
                    <a:pt x="224392" y="352831"/>
                    <a:pt x="236102" y="360009"/>
                    <a:pt x="236480" y="372475"/>
                  </a:cubicBezTo>
                  <a:cubicBezTo>
                    <a:pt x="236858" y="381541"/>
                    <a:pt x="240635" y="385697"/>
                    <a:pt x="248946" y="386452"/>
                  </a:cubicBezTo>
                  <a:cubicBezTo>
                    <a:pt x="277278" y="389097"/>
                    <a:pt x="305989" y="389852"/>
                    <a:pt x="334321" y="384941"/>
                  </a:cubicBezTo>
                  <a:cubicBezTo>
                    <a:pt x="341121" y="383808"/>
                    <a:pt x="347920" y="381541"/>
                    <a:pt x="346031" y="373608"/>
                  </a:cubicBezTo>
                  <a:cubicBezTo>
                    <a:pt x="344143" y="364919"/>
                    <a:pt x="337343" y="369831"/>
                    <a:pt x="332432" y="371342"/>
                  </a:cubicBezTo>
                  <a:cubicBezTo>
                    <a:pt x="326010" y="372853"/>
                    <a:pt x="318455" y="373608"/>
                    <a:pt x="316188" y="366431"/>
                  </a:cubicBezTo>
                  <a:cubicBezTo>
                    <a:pt x="313544" y="358875"/>
                    <a:pt x="322232" y="358120"/>
                    <a:pt x="326388" y="355853"/>
                  </a:cubicBezTo>
                  <a:cubicBezTo>
                    <a:pt x="334699" y="350942"/>
                    <a:pt x="343387" y="345654"/>
                    <a:pt x="353964" y="351320"/>
                  </a:cubicBezTo>
                  <a:cubicBezTo>
                    <a:pt x="356609" y="352831"/>
                    <a:pt x="361898" y="350565"/>
                    <a:pt x="360764" y="356231"/>
                  </a:cubicBezTo>
                  <a:cubicBezTo>
                    <a:pt x="360009" y="360387"/>
                    <a:pt x="352453" y="365297"/>
                    <a:pt x="361520" y="367564"/>
                  </a:cubicBezTo>
                  <a:cubicBezTo>
                    <a:pt x="368697" y="369453"/>
                    <a:pt x="375119" y="362653"/>
                    <a:pt x="376253" y="357742"/>
                  </a:cubicBezTo>
                  <a:cubicBezTo>
                    <a:pt x="380786" y="338476"/>
                    <a:pt x="405340" y="333943"/>
                    <a:pt x="406851" y="311655"/>
                  </a:cubicBezTo>
                  <a:cubicBezTo>
                    <a:pt x="407607" y="301455"/>
                    <a:pt x="424606" y="302211"/>
                    <a:pt x="432917" y="312033"/>
                  </a:cubicBezTo>
                  <a:cubicBezTo>
                    <a:pt x="437450" y="317699"/>
                    <a:pt x="443117" y="311655"/>
                    <a:pt x="448028" y="312788"/>
                  </a:cubicBezTo>
                  <a:cubicBezTo>
                    <a:pt x="447272" y="304477"/>
                    <a:pt x="460872" y="296544"/>
                    <a:pt x="449161" y="287856"/>
                  </a:cubicBezTo>
                  <a:cubicBezTo>
                    <a:pt x="449539" y="283701"/>
                    <a:pt x="453694" y="279545"/>
                    <a:pt x="449161" y="275012"/>
                  </a:cubicBezTo>
                  <a:cubicBezTo>
                    <a:pt x="446517" y="263679"/>
                    <a:pt x="443494" y="252724"/>
                    <a:pt x="441606" y="241391"/>
                  </a:cubicBezTo>
                  <a:cubicBezTo>
                    <a:pt x="440850" y="237613"/>
                    <a:pt x="435561" y="231947"/>
                    <a:pt x="443117" y="228925"/>
                  </a:cubicBezTo>
                  <a:cubicBezTo>
                    <a:pt x="446139" y="227791"/>
                    <a:pt x="450294" y="228169"/>
                    <a:pt x="453316" y="229680"/>
                  </a:cubicBezTo>
                  <a:cubicBezTo>
                    <a:pt x="459738" y="232702"/>
                    <a:pt x="457094" y="237613"/>
                    <a:pt x="455205" y="242146"/>
                  </a:cubicBezTo>
                  <a:cubicBezTo>
                    <a:pt x="451428" y="252724"/>
                    <a:pt x="455205" y="259901"/>
                    <a:pt x="465405" y="263679"/>
                  </a:cubicBezTo>
                  <a:cubicBezTo>
                    <a:pt x="476360" y="267834"/>
                    <a:pt x="480515" y="259524"/>
                    <a:pt x="484293" y="252346"/>
                  </a:cubicBezTo>
                  <a:cubicBezTo>
                    <a:pt x="486182" y="248569"/>
                    <a:pt x="469560" y="248191"/>
                    <a:pt x="480515" y="242146"/>
                  </a:cubicBezTo>
                  <a:cubicBezTo>
                    <a:pt x="488448" y="237991"/>
                    <a:pt x="494870" y="244035"/>
                    <a:pt x="496004" y="253479"/>
                  </a:cubicBezTo>
                  <a:cubicBezTo>
                    <a:pt x="501670" y="261034"/>
                    <a:pt x="512625" y="265568"/>
                    <a:pt x="508470" y="277656"/>
                  </a:cubicBezTo>
                  <a:cubicBezTo>
                    <a:pt x="517914" y="273879"/>
                    <a:pt x="517158" y="262168"/>
                    <a:pt x="525469" y="257635"/>
                  </a:cubicBezTo>
                  <a:cubicBezTo>
                    <a:pt x="529625" y="253101"/>
                    <a:pt x="533402" y="252346"/>
                    <a:pt x="537180" y="257635"/>
                  </a:cubicBezTo>
                  <a:cubicBezTo>
                    <a:pt x="547757" y="272368"/>
                    <a:pt x="538313" y="297300"/>
                    <a:pt x="520936" y="299944"/>
                  </a:cubicBezTo>
                  <a:cubicBezTo>
                    <a:pt x="509981" y="301455"/>
                    <a:pt x="500537" y="301833"/>
                    <a:pt x="509225" y="317321"/>
                  </a:cubicBezTo>
                  <a:cubicBezTo>
                    <a:pt x="512247" y="322232"/>
                    <a:pt x="509225" y="329410"/>
                    <a:pt x="503937" y="333943"/>
                  </a:cubicBezTo>
                  <a:cubicBezTo>
                    <a:pt x="498270" y="336587"/>
                    <a:pt x="491470" y="335076"/>
                    <a:pt x="486937" y="340743"/>
                  </a:cubicBezTo>
                  <a:cubicBezTo>
                    <a:pt x="477115" y="352454"/>
                    <a:pt x="466916" y="352831"/>
                    <a:pt x="458227" y="339232"/>
                  </a:cubicBezTo>
                  <a:cubicBezTo>
                    <a:pt x="456338" y="336210"/>
                    <a:pt x="454072" y="332810"/>
                    <a:pt x="449916" y="335454"/>
                  </a:cubicBezTo>
                  <a:cubicBezTo>
                    <a:pt x="446139" y="337721"/>
                    <a:pt x="447650" y="341498"/>
                    <a:pt x="449539" y="344521"/>
                  </a:cubicBezTo>
                  <a:cubicBezTo>
                    <a:pt x="455961" y="357364"/>
                    <a:pt x="452183" y="374364"/>
                    <a:pt x="470693" y="382674"/>
                  </a:cubicBezTo>
                  <a:cubicBezTo>
                    <a:pt x="481649" y="387586"/>
                    <a:pt x="473716" y="399296"/>
                    <a:pt x="467294" y="405340"/>
                  </a:cubicBezTo>
                  <a:cubicBezTo>
                    <a:pt x="459361" y="413273"/>
                    <a:pt x="449161" y="411385"/>
                    <a:pt x="443872" y="402318"/>
                  </a:cubicBezTo>
                  <a:cubicBezTo>
                    <a:pt x="434428" y="386074"/>
                    <a:pt x="420451" y="386074"/>
                    <a:pt x="404207" y="385697"/>
                  </a:cubicBezTo>
                  <a:cubicBezTo>
                    <a:pt x="386452" y="384941"/>
                    <a:pt x="378519" y="391363"/>
                    <a:pt x="377386" y="408362"/>
                  </a:cubicBezTo>
                  <a:cubicBezTo>
                    <a:pt x="371342" y="414407"/>
                    <a:pt x="364920" y="416295"/>
                    <a:pt x="358120" y="409496"/>
                  </a:cubicBezTo>
                  <a:cubicBezTo>
                    <a:pt x="353209" y="410629"/>
                    <a:pt x="361898" y="403074"/>
                    <a:pt x="352076" y="401940"/>
                  </a:cubicBezTo>
                  <a:cubicBezTo>
                    <a:pt x="333565" y="399674"/>
                    <a:pt x="321099" y="413273"/>
                    <a:pt x="304855" y="412896"/>
                  </a:cubicBezTo>
                  <a:cubicBezTo>
                    <a:pt x="294278" y="410251"/>
                    <a:pt x="290122" y="419695"/>
                    <a:pt x="283700" y="423851"/>
                  </a:cubicBezTo>
                  <a:cubicBezTo>
                    <a:pt x="268212" y="434428"/>
                    <a:pt x="256124" y="433673"/>
                    <a:pt x="245924" y="417806"/>
                  </a:cubicBezTo>
                  <a:cubicBezTo>
                    <a:pt x="238369" y="405718"/>
                    <a:pt x="229302" y="400429"/>
                    <a:pt x="216081" y="397785"/>
                  </a:cubicBezTo>
                  <a:cubicBezTo>
                    <a:pt x="202104" y="395141"/>
                    <a:pt x="189260" y="389097"/>
                    <a:pt x="182838" y="374364"/>
                  </a:cubicBezTo>
                  <a:cubicBezTo>
                    <a:pt x="177549" y="362275"/>
                    <a:pt x="163194" y="363786"/>
                    <a:pt x="154128" y="355098"/>
                  </a:cubicBezTo>
                  <a:cubicBezTo>
                    <a:pt x="139395" y="341120"/>
                    <a:pt x="130706" y="322988"/>
                    <a:pt x="121640" y="306744"/>
                  </a:cubicBezTo>
                  <a:cubicBezTo>
                    <a:pt x="114840" y="294278"/>
                    <a:pt x="106907" y="281812"/>
                    <a:pt x="99352" y="265568"/>
                  </a:cubicBezTo>
                  <a:cubicBezTo>
                    <a:pt x="91419" y="283323"/>
                    <a:pt x="80086" y="285212"/>
                    <a:pt x="65731" y="279545"/>
                  </a:cubicBezTo>
                  <a:cubicBezTo>
                    <a:pt x="58931" y="276901"/>
                    <a:pt x="36643" y="294278"/>
                    <a:pt x="30977" y="307122"/>
                  </a:cubicBezTo>
                  <a:cubicBezTo>
                    <a:pt x="29088" y="311277"/>
                    <a:pt x="27954" y="315055"/>
                    <a:pt x="23044" y="315055"/>
                  </a:cubicBezTo>
                  <a:cubicBezTo>
                    <a:pt x="17377" y="315433"/>
                    <a:pt x="13222" y="312410"/>
                    <a:pt x="12088" y="307122"/>
                  </a:cubicBezTo>
                  <a:cubicBezTo>
                    <a:pt x="6800" y="283701"/>
                    <a:pt x="378" y="260657"/>
                    <a:pt x="0" y="236102"/>
                  </a:cubicBezTo>
                  <a:cubicBezTo>
                    <a:pt x="4911" y="224769"/>
                    <a:pt x="10577" y="213436"/>
                    <a:pt x="14733" y="201726"/>
                  </a:cubicBezTo>
                  <a:cubicBezTo>
                    <a:pt x="18888" y="190015"/>
                    <a:pt x="21910" y="181327"/>
                    <a:pt x="36265" y="192282"/>
                  </a:cubicBezTo>
                  <a:cubicBezTo>
                    <a:pt x="42687" y="196815"/>
                    <a:pt x="48354" y="191904"/>
                    <a:pt x="50243" y="184726"/>
                  </a:cubicBezTo>
                  <a:cubicBezTo>
                    <a:pt x="52509" y="176793"/>
                    <a:pt x="56665" y="168860"/>
                    <a:pt x="65353" y="169616"/>
                  </a:cubicBezTo>
                  <a:cubicBezTo>
                    <a:pt x="75930" y="170749"/>
                    <a:pt x="67242" y="180571"/>
                    <a:pt x="69509" y="184349"/>
                  </a:cubicBezTo>
                  <a:cubicBezTo>
                    <a:pt x="74797" y="193037"/>
                    <a:pt x="87263" y="187749"/>
                    <a:pt x="94819" y="193415"/>
                  </a:cubicBezTo>
                  <a:cubicBezTo>
                    <a:pt x="95574" y="194170"/>
                    <a:pt x="111062" y="186993"/>
                    <a:pt x="96707" y="178682"/>
                  </a:cubicBezTo>
                  <a:cubicBezTo>
                    <a:pt x="95196" y="177927"/>
                    <a:pt x="92930" y="163194"/>
                    <a:pt x="105396" y="168860"/>
                  </a:cubicBezTo>
                  <a:cubicBezTo>
                    <a:pt x="109174" y="170371"/>
                    <a:pt x="113707" y="171883"/>
                    <a:pt x="114462" y="168860"/>
                  </a:cubicBezTo>
                  <a:cubicBezTo>
                    <a:pt x="117862" y="152239"/>
                    <a:pt x="139395" y="145061"/>
                    <a:pt x="136750" y="126173"/>
                  </a:cubicBezTo>
                  <a:cubicBezTo>
                    <a:pt x="135617" y="118996"/>
                    <a:pt x="139017" y="115596"/>
                    <a:pt x="142795" y="111818"/>
                  </a:cubicBezTo>
                  <a:cubicBezTo>
                    <a:pt x="152616" y="100863"/>
                    <a:pt x="162816" y="90285"/>
                    <a:pt x="173016" y="79708"/>
                  </a:cubicBezTo>
                  <a:cubicBezTo>
                    <a:pt x="174527" y="78197"/>
                    <a:pt x="175660" y="78197"/>
                    <a:pt x="177171" y="79708"/>
                  </a:cubicBezTo>
                  <a:cubicBezTo>
                    <a:pt x="177549" y="85752"/>
                    <a:pt x="176038" y="92552"/>
                    <a:pt x="181327" y="97841"/>
                  </a:cubicBezTo>
                  <a:cubicBezTo>
                    <a:pt x="183593" y="100107"/>
                    <a:pt x="186993" y="103130"/>
                    <a:pt x="189637" y="103130"/>
                  </a:cubicBezTo>
                  <a:cubicBezTo>
                    <a:pt x="195304" y="102752"/>
                    <a:pt x="191526" y="97841"/>
                    <a:pt x="192282" y="95196"/>
                  </a:cubicBezTo>
                  <a:cubicBezTo>
                    <a:pt x="195682" y="84997"/>
                    <a:pt x="206637" y="84619"/>
                    <a:pt x="214192" y="80464"/>
                  </a:cubicBezTo>
                  <a:cubicBezTo>
                    <a:pt x="219481" y="77442"/>
                    <a:pt x="222881" y="77819"/>
                    <a:pt x="220614" y="69131"/>
                  </a:cubicBezTo>
                  <a:cubicBezTo>
                    <a:pt x="216081" y="52887"/>
                    <a:pt x="228169" y="35510"/>
                    <a:pt x="244413" y="31354"/>
                  </a:cubicBezTo>
                  <a:cubicBezTo>
                    <a:pt x="248191" y="30599"/>
                    <a:pt x="251591" y="29466"/>
                    <a:pt x="253102" y="33621"/>
                  </a:cubicBezTo>
                  <a:cubicBezTo>
                    <a:pt x="255746" y="41554"/>
                    <a:pt x="261790" y="43065"/>
                    <a:pt x="267834" y="40043"/>
                  </a:cubicBezTo>
                  <a:cubicBezTo>
                    <a:pt x="276145" y="35887"/>
                    <a:pt x="279167" y="27577"/>
                    <a:pt x="278412" y="18888"/>
                  </a:cubicBezTo>
                  <a:cubicBezTo>
                    <a:pt x="278034" y="12088"/>
                    <a:pt x="272745" y="4533"/>
                    <a:pt x="283700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7BF3FFE5-6993-46D3-9620-3EF900FF86F8}"/>
                </a:ext>
              </a:extLst>
            </p:cNvPr>
            <p:cNvSpPr/>
            <p:nvPr/>
          </p:nvSpPr>
          <p:spPr>
            <a:xfrm>
              <a:off x="9144004" y="4606299"/>
              <a:ext cx="295983" cy="236195"/>
            </a:xfrm>
            <a:custGeom>
              <a:avLst/>
              <a:gdLst>
                <a:gd name="connsiteX0" fmla="*/ 71830 w 295983"/>
                <a:gd name="connsiteY0" fmla="*/ 193467 h 236195"/>
                <a:gd name="connsiteX1" fmla="*/ 34431 w 295983"/>
                <a:gd name="connsiteY1" fmla="*/ 205178 h 236195"/>
                <a:gd name="connsiteX2" fmla="*/ 8365 w 295983"/>
                <a:gd name="connsiteY2" fmla="*/ 210467 h 236195"/>
                <a:gd name="connsiteX3" fmla="*/ 20076 w 295983"/>
                <a:gd name="connsiteY3" fmla="*/ 189312 h 236195"/>
                <a:gd name="connsiteX4" fmla="*/ 28387 w 295983"/>
                <a:gd name="connsiteY4" fmla="*/ 170424 h 236195"/>
                <a:gd name="connsiteX5" fmla="*/ 38586 w 295983"/>
                <a:gd name="connsiteY5" fmla="*/ 156069 h 236195"/>
                <a:gd name="connsiteX6" fmla="*/ 9499 w 295983"/>
                <a:gd name="connsiteY6" fmla="*/ 150025 h 236195"/>
                <a:gd name="connsiteX7" fmla="*/ 7610 w 295983"/>
                <a:gd name="connsiteY7" fmla="*/ 133025 h 236195"/>
                <a:gd name="connsiteX8" fmla="*/ 7988 w 295983"/>
                <a:gd name="connsiteY8" fmla="*/ 122448 h 236195"/>
                <a:gd name="connsiteX9" fmla="*/ 6477 w 295983"/>
                <a:gd name="connsiteY9" fmla="*/ 102049 h 236195"/>
                <a:gd name="connsiteX10" fmla="*/ 20832 w 295983"/>
                <a:gd name="connsiteY10" fmla="*/ 79761 h 236195"/>
                <a:gd name="connsiteX11" fmla="*/ 34809 w 295983"/>
                <a:gd name="connsiteY11" fmla="*/ 93738 h 236195"/>
                <a:gd name="connsiteX12" fmla="*/ 31031 w 295983"/>
                <a:gd name="connsiteY12" fmla="*/ 82783 h 236195"/>
                <a:gd name="connsiteX13" fmla="*/ 29898 w 295983"/>
                <a:gd name="connsiteY13" fmla="*/ 58606 h 236195"/>
                <a:gd name="connsiteX14" fmla="*/ 23854 w 295983"/>
                <a:gd name="connsiteY14" fmla="*/ 40473 h 236195"/>
                <a:gd name="connsiteX15" fmla="*/ 32920 w 295983"/>
                <a:gd name="connsiteY15" fmla="*/ 10252 h 236195"/>
                <a:gd name="connsiteX16" fmla="*/ 54830 w 295983"/>
                <a:gd name="connsiteY16" fmla="*/ 16296 h 236195"/>
                <a:gd name="connsiteX17" fmla="*/ 73718 w 295983"/>
                <a:gd name="connsiteY17" fmla="*/ 11385 h 236195"/>
                <a:gd name="connsiteX18" fmla="*/ 93362 w 295983"/>
                <a:gd name="connsiteY18" fmla="*/ 7608 h 236195"/>
                <a:gd name="connsiteX19" fmla="*/ 112250 w 295983"/>
                <a:gd name="connsiteY19" fmla="*/ 26118 h 236195"/>
                <a:gd name="connsiteX20" fmla="*/ 99406 w 295983"/>
                <a:gd name="connsiteY20" fmla="*/ 52939 h 236195"/>
                <a:gd name="connsiteX21" fmla="*/ 112628 w 295983"/>
                <a:gd name="connsiteY21" fmla="*/ 22341 h 236195"/>
                <a:gd name="connsiteX22" fmla="*/ 116028 w 295983"/>
                <a:gd name="connsiteY22" fmla="*/ 2697 h 236195"/>
                <a:gd name="connsiteX23" fmla="*/ 135672 w 295983"/>
                <a:gd name="connsiteY23" fmla="*/ 7608 h 236195"/>
                <a:gd name="connsiteX24" fmla="*/ 156449 w 295983"/>
                <a:gd name="connsiteY24" fmla="*/ 11008 h 236195"/>
                <a:gd name="connsiteX25" fmla="*/ 220291 w 295983"/>
                <a:gd name="connsiteY25" fmla="*/ 5341 h 236195"/>
                <a:gd name="connsiteX26" fmla="*/ 266000 w 295983"/>
                <a:gd name="connsiteY26" fmla="*/ 20452 h 236195"/>
                <a:gd name="connsiteX27" fmla="*/ 280355 w 295983"/>
                <a:gd name="connsiteY27" fmla="*/ 24607 h 236195"/>
                <a:gd name="connsiteX28" fmla="*/ 292821 w 295983"/>
                <a:gd name="connsiteY28" fmla="*/ 55584 h 236195"/>
                <a:gd name="connsiteX29" fmla="*/ 240690 w 295983"/>
                <a:gd name="connsiteY29" fmla="*/ 56717 h 236195"/>
                <a:gd name="connsiteX30" fmla="*/ 239179 w 295983"/>
                <a:gd name="connsiteY30" fmla="*/ 72583 h 236195"/>
                <a:gd name="connsiteX31" fmla="*/ 242201 w 295983"/>
                <a:gd name="connsiteY31" fmla="*/ 77494 h 236195"/>
                <a:gd name="connsiteX32" fmla="*/ 256178 w 295983"/>
                <a:gd name="connsiteY32" fmla="*/ 102426 h 236195"/>
                <a:gd name="connsiteX33" fmla="*/ 254667 w 295983"/>
                <a:gd name="connsiteY33" fmla="*/ 115270 h 236195"/>
                <a:gd name="connsiteX34" fmla="*/ 237668 w 295983"/>
                <a:gd name="connsiteY34" fmla="*/ 157202 h 236195"/>
                <a:gd name="connsiteX35" fmla="*/ 232379 w 295983"/>
                <a:gd name="connsiteY35" fmla="*/ 165891 h 236195"/>
                <a:gd name="connsiteX36" fmla="*/ 246356 w 295983"/>
                <a:gd name="connsiteY36" fmla="*/ 230488 h 236195"/>
                <a:gd name="connsiteX37" fmla="*/ 236535 w 295983"/>
                <a:gd name="connsiteY37" fmla="*/ 236155 h 236195"/>
                <a:gd name="connsiteX38" fmla="*/ 214247 w 295983"/>
                <a:gd name="connsiteY38" fmla="*/ 193845 h 236195"/>
                <a:gd name="connsiteX39" fmla="*/ 191203 w 295983"/>
                <a:gd name="connsiteY39" fmla="*/ 207067 h 236195"/>
                <a:gd name="connsiteX40" fmla="*/ 158715 w 295983"/>
                <a:gd name="connsiteY40" fmla="*/ 218400 h 236195"/>
                <a:gd name="connsiteX41" fmla="*/ 134538 w 295983"/>
                <a:gd name="connsiteY41" fmla="*/ 222933 h 236195"/>
                <a:gd name="connsiteX42" fmla="*/ 83540 w 295983"/>
                <a:gd name="connsiteY42" fmla="*/ 219155 h 236195"/>
                <a:gd name="connsiteX43" fmla="*/ 71830 w 295983"/>
                <a:gd name="connsiteY43" fmla="*/ 193467 h 2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5983" h="236195">
                  <a:moveTo>
                    <a:pt x="71830" y="193467"/>
                  </a:moveTo>
                  <a:cubicBezTo>
                    <a:pt x="56719" y="187801"/>
                    <a:pt x="41231" y="177979"/>
                    <a:pt x="34431" y="205178"/>
                  </a:cubicBezTo>
                  <a:cubicBezTo>
                    <a:pt x="31787" y="215378"/>
                    <a:pt x="16676" y="205178"/>
                    <a:pt x="8365" y="210467"/>
                  </a:cubicBezTo>
                  <a:cubicBezTo>
                    <a:pt x="2321" y="198001"/>
                    <a:pt x="15543" y="195734"/>
                    <a:pt x="20076" y="189312"/>
                  </a:cubicBezTo>
                  <a:cubicBezTo>
                    <a:pt x="24231" y="183646"/>
                    <a:pt x="35942" y="182135"/>
                    <a:pt x="28387" y="170424"/>
                  </a:cubicBezTo>
                  <a:cubicBezTo>
                    <a:pt x="25742" y="166268"/>
                    <a:pt x="35942" y="163624"/>
                    <a:pt x="38586" y="156069"/>
                  </a:cubicBezTo>
                  <a:cubicBezTo>
                    <a:pt x="28009" y="157202"/>
                    <a:pt x="17809" y="159091"/>
                    <a:pt x="9499" y="150025"/>
                  </a:cubicBezTo>
                  <a:cubicBezTo>
                    <a:pt x="4210" y="144358"/>
                    <a:pt x="-7879" y="140958"/>
                    <a:pt x="7610" y="133025"/>
                  </a:cubicBezTo>
                  <a:cubicBezTo>
                    <a:pt x="13276" y="130003"/>
                    <a:pt x="10632" y="126226"/>
                    <a:pt x="7988" y="122448"/>
                  </a:cubicBezTo>
                  <a:cubicBezTo>
                    <a:pt x="3832" y="116026"/>
                    <a:pt x="4588" y="108848"/>
                    <a:pt x="6477" y="102049"/>
                  </a:cubicBezTo>
                  <a:cubicBezTo>
                    <a:pt x="8743" y="92982"/>
                    <a:pt x="12143" y="83160"/>
                    <a:pt x="20832" y="79761"/>
                  </a:cubicBezTo>
                  <a:cubicBezTo>
                    <a:pt x="31409" y="75983"/>
                    <a:pt x="25365" y="93360"/>
                    <a:pt x="34809" y="93738"/>
                  </a:cubicBezTo>
                  <a:cubicBezTo>
                    <a:pt x="37075" y="88827"/>
                    <a:pt x="33675" y="84671"/>
                    <a:pt x="31031" y="82783"/>
                  </a:cubicBezTo>
                  <a:cubicBezTo>
                    <a:pt x="20832" y="74850"/>
                    <a:pt x="2321" y="69183"/>
                    <a:pt x="29898" y="58606"/>
                  </a:cubicBezTo>
                  <a:cubicBezTo>
                    <a:pt x="34053" y="57095"/>
                    <a:pt x="27254" y="46140"/>
                    <a:pt x="23854" y="40473"/>
                  </a:cubicBezTo>
                  <a:cubicBezTo>
                    <a:pt x="11765" y="20829"/>
                    <a:pt x="11765" y="20829"/>
                    <a:pt x="32920" y="10252"/>
                  </a:cubicBezTo>
                  <a:cubicBezTo>
                    <a:pt x="40853" y="9874"/>
                    <a:pt x="47653" y="13274"/>
                    <a:pt x="54830" y="16296"/>
                  </a:cubicBezTo>
                  <a:cubicBezTo>
                    <a:pt x="62386" y="18941"/>
                    <a:pt x="69185" y="22341"/>
                    <a:pt x="73718" y="11385"/>
                  </a:cubicBezTo>
                  <a:cubicBezTo>
                    <a:pt x="77874" y="808"/>
                    <a:pt x="86185" y="6097"/>
                    <a:pt x="93362" y="7608"/>
                  </a:cubicBezTo>
                  <a:cubicBezTo>
                    <a:pt x="104317" y="9119"/>
                    <a:pt x="111117" y="14785"/>
                    <a:pt x="112250" y="26118"/>
                  </a:cubicBezTo>
                  <a:cubicBezTo>
                    <a:pt x="113761" y="40095"/>
                    <a:pt x="111495" y="45006"/>
                    <a:pt x="99406" y="52939"/>
                  </a:cubicBezTo>
                  <a:cubicBezTo>
                    <a:pt x="114139" y="44251"/>
                    <a:pt x="118672" y="36696"/>
                    <a:pt x="112628" y="22341"/>
                  </a:cubicBezTo>
                  <a:cubicBezTo>
                    <a:pt x="109228" y="14030"/>
                    <a:pt x="107717" y="7985"/>
                    <a:pt x="116028" y="2697"/>
                  </a:cubicBezTo>
                  <a:cubicBezTo>
                    <a:pt x="123961" y="-2214"/>
                    <a:pt x="131139" y="-325"/>
                    <a:pt x="135672" y="7608"/>
                  </a:cubicBezTo>
                  <a:cubicBezTo>
                    <a:pt x="141716" y="18563"/>
                    <a:pt x="147005" y="12896"/>
                    <a:pt x="156449" y="11008"/>
                  </a:cubicBezTo>
                  <a:cubicBezTo>
                    <a:pt x="176848" y="7230"/>
                    <a:pt x="196492" y="-2970"/>
                    <a:pt x="220291" y="5341"/>
                  </a:cubicBezTo>
                  <a:cubicBezTo>
                    <a:pt x="235023" y="10630"/>
                    <a:pt x="248245" y="23474"/>
                    <a:pt x="266000" y="20452"/>
                  </a:cubicBezTo>
                  <a:cubicBezTo>
                    <a:pt x="271289" y="20829"/>
                    <a:pt x="275822" y="22718"/>
                    <a:pt x="280355" y="24607"/>
                  </a:cubicBezTo>
                  <a:cubicBezTo>
                    <a:pt x="291688" y="32162"/>
                    <a:pt x="301132" y="41606"/>
                    <a:pt x="292821" y="55584"/>
                  </a:cubicBezTo>
                  <a:cubicBezTo>
                    <a:pt x="286022" y="67672"/>
                    <a:pt x="258067" y="67672"/>
                    <a:pt x="240690" y="56717"/>
                  </a:cubicBezTo>
                  <a:cubicBezTo>
                    <a:pt x="236157" y="61628"/>
                    <a:pt x="239179" y="67294"/>
                    <a:pt x="239179" y="72583"/>
                  </a:cubicBezTo>
                  <a:cubicBezTo>
                    <a:pt x="239179" y="73716"/>
                    <a:pt x="236912" y="77116"/>
                    <a:pt x="242201" y="77494"/>
                  </a:cubicBezTo>
                  <a:cubicBezTo>
                    <a:pt x="256556" y="78627"/>
                    <a:pt x="261467" y="87694"/>
                    <a:pt x="256178" y="102426"/>
                  </a:cubicBezTo>
                  <a:cubicBezTo>
                    <a:pt x="254667" y="106960"/>
                    <a:pt x="250512" y="109604"/>
                    <a:pt x="254667" y="115270"/>
                  </a:cubicBezTo>
                  <a:cubicBezTo>
                    <a:pt x="269022" y="135292"/>
                    <a:pt x="263356" y="149269"/>
                    <a:pt x="237668" y="157202"/>
                  </a:cubicBezTo>
                  <a:cubicBezTo>
                    <a:pt x="232001" y="159091"/>
                    <a:pt x="230113" y="162113"/>
                    <a:pt x="232379" y="165891"/>
                  </a:cubicBezTo>
                  <a:cubicBezTo>
                    <a:pt x="245601" y="185534"/>
                    <a:pt x="239557" y="209334"/>
                    <a:pt x="246356" y="230488"/>
                  </a:cubicBezTo>
                  <a:cubicBezTo>
                    <a:pt x="244090" y="234266"/>
                    <a:pt x="241068" y="236532"/>
                    <a:pt x="236535" y="236155"/>
                  </a:cubicBezTo>
                  <a:cubicBezTo>
                    <a:pt x="222935" y="226333"/>
                    <a:pt x="222935" y="209334"/>
                    <a:pt x="214247" y="193845"/>
                  </a:cubicBezTo>
                  <a:cubicBezTo>
                    <a:pt x="209336" y="205178"/>
                    <a:pt x="202914" y="210089"/>
                    <a:pt x="191203" y="207067"/>
                  </a:cubicBezTo>
                  <a:cubicBezTo>
                    <a:pt x="178359" y="203667"/>
                    <a:pt x="167026" y="204800"/>
                    <a:pt x="158715" y="218400"/>
                  </a:cubicBezTo>
                  <a:cubicBezTo>
                    <a:pt x="153427" y="226711"/>
                    <a:pt x="142471" y="229733"/>
                    <a:pt x="134538" y="222933"/>
                  </a:cubicBezTo>
                  <a:cubicBezTo>
                    <a:pt x="117917" y="207822"/>
                    <a:pt x="101295" y="208956"/>
                    <a:pt x="83540" y="219155"/>
                  </a:cubicBezTo>
                  <a:cubicBezTo>
                    <a:pt x="74096" y="213489"/>
                    <a:pt x="74852" y="202534"/>
                    <a:pt x="71830" y="193467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F21A0E8-6984-4D86-AA86-894D5B44873E}"/>
                </a:ext>
              </a:extLst>
            </p:cNvPr>
            <p:cNvSpPr/>
            <p:nvPr/>
          </p:nvSpPr>
          <p:spPr>
            <a:xfrm>
              <a:off x="8893224" y="4442651"/>
              <a:ext cx="299214" cy="373358"/>
            </a:xfrm>
            <a:custGeom>
              <a:avLst/>
              <a:gdLst>
                <a:gd name="connsiteX0" fmla="*/ 284456 w 299214"/>
                <a:gd name="connsiteY0" fmla="*/ 174655 h 373358"/>
                <a:gd name="connsiteX1" fmla="*/ 265946 w 299214"/>
                <a:gd name="connsiteY1" fmla="*/ 182966 h 373358"/>
                <a:gd name="connsiteX2" fmla="*/ 289745 w 299214"/>
                <a:gd name="connsiteY2" fmla="*/ 227164 h 373358"/>
                <a:gd name="connsiteX3" fmla="*/ 267834 w 299214"/>
                <a:gd name="connsiteY3" fmla="*/ 234341 h 373358"/>
                <a:gd name="connsiteX4" fmla="*/ 290122 w 299214"/>
                <a:gd name="connsiteY4" fmla="*/ 249074 h 373358"/>
                <a:gd name="connsiteX5" fmla="*/ 295033 w 299214"/>
                <a:gd name="connsiteY5" fmla="*/ 263807 h 373358"/>
                <a:gd name="connsiteX6" fmla="*/ 279545 w 299214"/>
                <a:gd name="connsiteY6" fmla="*/ 263052 h 373358"/>
                <a:gd name="connsiteX7" fmla="*/ 274634 w 299214"/>
                <a:gd name="connsiteY7" fmla="*/ 250963 h 373358"/>
                <a:gd name="connsiteX8" fmla="*/ 273123 w 299214"/>
                <a:gd name="connsiteY8" fmla="*/ 241897 h 373358"/>
                <a:gd name="connsiteX9" fmla="*/ 269345 w 299214"/>
                <a:gd name="connsiteY9" fmla="*/ 289873 h 373358"/>
                <a:gd name="connsiteX10" fmla="*/ 253857 w 299214"/>
                <a:gd name="connsiteY10" fmla="*/ 302339 h 373358"/>
                <a:gd name="connsiteX11" fmla="*/ 288234 w 299214"/>
                <a:gd name="connsiteY11" fmla="*/ 311405 h 373358"/>
                <a:gd name="connsiteX12" fmla="*/ 299189 w 299214"/>
                <a:gd name="connsiteY12" fmla="*/ 318960 h 373358"/>
                <a:gd name="connsiteX13" fmla="*/ 292011 w 299214"/>
                <a:gd name="connsiteY13" fmla="*/ 328405 h 373358"/>
                <a:gd name="connsiteX14" fmla="*/ 281434 w 299214"/>
                <a:gd name="connsiteY14" fmla="*/ 335204 h 373358"/>
                <a:gd name="connsiteX15" fmla="*/ 293145 w 299214"/>
                <a:gd name="connsiteY15" fmla="*/ 341626 h 373358"/>
                <a:gd name="connsiteX16" fmla="*/ 258768 w 299214"/>
                <a:gd name="connsiteY16" fmla="*/ 373358 h 373358"/>
                <a:gd name="connsiteX17" fmla="*/ 248191 w 299214"/>
                <a:gd name="connsiteY17" fmla="*/ 344271 h 373358"/>
                <a:gd name="connsiteX18" fmla="*/ 239502 w 299214"/>
                <a:gd name="connsiteY18" fmla="*/ 336715 h 373358"/>
                <a:gd name="connsiteX19" fmla="*/ 222503 w 299214"/>
                <a:gd name="connsiteY19" fmla="*/ 329916 h 373358"/>
                <a:gd name="connsiteX20" fmla="*/ 210037 w 299214"/>
                <a:gd name="connsiteY20" fmla="*/ 325005 h 373358"/>
                <a:gd name="connsiteX21" fmla="*/ 215325 w 299214"/>
                <a:gd name="connsiteY21" fmla="*/ 344648 h 373358"/>
                <a:gd name="connsiteX22" fmla="*/ 222503 w 299214"/>
                <a:gd name="connsiteY22" fmla="*/ 356359 h 373358"/>
                <a:gd name="connsiteX23" fmla="*/ 210414 w 299214"/>
                <a:gd name="connsiteY23" fmla="*/ 355226 h 373358"/>
                <a:gd name="connsiteX24" fmla="*/ 165838 w 299214"/>
                <a:gd name="connsiteY24" fmla="*/ 335582 h 373358"/>
                <a:gd name="connsiteX25" fmla="*/ 146195 w 299214"/>
                <a:gd name="connsiteY25" fmla="*/ 304228 h 373358"/>
                <a:gd name="connsiteX26" fmla="*/ 136750 w 299214"/>
                <a:gd name="connsiteY26" fmla="*/ 274384 h 373358"/>
                <a:gd name="connsiteX27" fmla="*/ 148839 w 299214"/>
                <a:gd name="connsiteY27" fmla="*/ 261163 h 373358"/>
                <a:gd name="connsiteX28" fmla="*/ 171127 w 299214"/>
                <a:gd name="connsiteY28" fmla="*/ 262296 h 373358"/>
                <a:gd name="connsiteX29" fmla="*/ 176416 w 299214"/>
                <a:gd name="connsiteY29" fmla="*/ 284206 h 373358"/>
                <a:gd name="connsiteX30" fmla="*/ 195682 w 299214"/>
                <a:gd name="connsiteY30" fmla="*/ 300828 h 373358"/>
                <a:gd name="connsiteX31" fmla="*/ 176416 w 299214"/>
                <a:gd name="connsiteY31" fmla="*/ 284206 h 373358"/>
                <a:gd name="connsiteX32" fmla="*/ 230814 w 299214"/>
                <a:gd name="connsiteY32" fmla="*/ 287228 h 373358"/>
                <a:gd name="connsiteX33" fmla="*/ 233836 w 299214"/>
                <a:gd name="connsiteY33" fmla="*/ 272873 h 373358"/>
                <a:gd name="connsiteX34" fmla="*/ 243280 w 299214"/>
                <a:gd name="connsiteY34" fmla="*/ 259274 h 373358"/>
                <a:gd name="connsiteX35" fmla="*/ 229680 w 299214"/>
                <a:gd name="connsiteY35" fmla="*/ 264185 h 373358"/>
                <a:gd name="connsiteX36" fmla="*/ 210792 w 299214"/>
                <a:gd name="connsiteY36" fmla="*/ 257007 h 373358"/>
                <a:gd name="connsiteX37" fmla="*/ 192659 w 299214"/>
                <a:gd name="connsiteY37" fmla="*/ 241141 h 373358"/>
                <a:gd name="connsiteX38" fmla="*/ 179815 w 299214"/>
                <a:gd name="connsiteY38" fmla="*/ 231697 h 373358"/>
                <a:gd name="connsiteX39" fmla="*/ 146572 w 299214"/>
                <a:gd name="connsiteY39" fmla="*/ 231697 h 373358"/>
                <a:gd name="connsiteX40" fmla="*/ 119373 w 299214"/>
                <a:gd name="connsiteY40" fmla="*/ 208653 h 373358"/>
                <a:gd name="connsiteX41" fmla="*/ 140150 w 299214"/>
                <a:gd name="connsiteY41" fmla="*/ 177677 h 373358"/>
                <a:gd name="connsiteX42" fmla="*/ 124662 w 299214"/>
                <a:gd name="connsiteY42" fmla="*/ 205631 h 373358"/>
                <a:gd name="connsiteX43" fmla="*/ 136750 w 299214"/>
                <a:gd name="connsiteY43" fmla="*/ 205254 h 373358"/>
                <a:gd name="connsiteX44" fmla="*/ 164705 w 299214"/>
                <a:gd name="connsiteY44" fmla="*/ 210165 h 373358"/>
                <a:gd name="connsiteX45" fmla="*/ 179060 w 299214"/>
                <a:gd name="connsiteY45" fmla="*/ 217720 h 373358"/>
                <a:gd name="connsiteX46" fmla="*/ 178682 w 299214"/>
                <a:gd name="connsiteY46" fmla="*/ 204120 h 373358"/>
                <a:gd name="connsiteX47" fmla="*/ 166594 w 299214"/>
                <a:gd name="connsiteY47" fmla="*/ 183721 h 373358"/>
                <a:gd name="connsiteX48" fmla="*/ 174905 w 299214"/>
                <a:gd name="connsiteY48" fmla="*/ 169366 h 373358"/>
                <a:gd name="connsiteX49" fmla="*/ 166594 w 299214"/>
                <a:gd name="connsiteY49" fmla="*/ 183721 h 373358"/>
                <a:gd name="connsiteX50" fmla="*/ 151105 w 299214"/>
                <a:gd name="connsiteY50" fmla="*/ 189388 h 373358"/>
                <a:gd name="connsiteX51" fmla="*/ 141284 w 299214"/>
                <a:gd name="connsiteY51" fmla="*/ 162944 h 373358"/>
                <a:gd name="connsiteX52" fmla="*/ 141284 w 299214"/>
                <a:gd name="connsiteY52" fmla="*/ 145945 h 373358"/>
                <a:gd name="connsiteX53" fmla="*/ 138639 w 299214"/>
                <a:gd name="connsiteY53" fmla="*/ 121768 h 373358"/>
                <a:gd name="connsiteX54" fmla="*/ 123906 w 299214"/>
                <a:gd name="connsiteY54" fmla="*/ 99857 h 373358"/>
                <a:gd name="connsiteX55" fmla="*/ 121262 w 299214"/>
                <a:gd name="connsiteY55" fmla="*/ 120635 h 373358"/>
                <a:gd name="connsiteX56" fmla="*/ 103507 w 299214"/>
                <a:gd name="connsiteY56" fmla="*/ 136878 h 373358"/>
                <a:gd name="connsiteX57" fmla="*/ 97841 w 299214"/>
                <a:gd name="connsiteY57" fmla="*/ 117235 h 373358"/>
                <a:gd name="connsiteX58" fmla="*/ 80841 w 299214"/>
                <a:gd name="connsiteY58" fmla="*/ 126679 h 373358"/>
                <a:gd name="connsiteX59" fmla="*/ 82352 w 299214"/>
                <a:gd name="connsiteY59" fmla="*/ 107413 h 373358"/>
                <a:gd name="connsiteX60" fmla="*/ 91041 w 299214"/>
                <a:gd name="connsiteY60" fmla="*/ 68503 h 373358"/>
                <a:gd name="connsiteX61" fmla="*/ 82352 w 299214"/>
                <a:gd name="connsiteY61" fmla="*/ 107413 h 373358"/>
                <a:gd name="connsiteX62" fmla="*/ 74797 w 299214"/>
                <a:gd name="connsiteY62" fmla="*/ 110813 h 373358"/>
                <a:gd name="connsiteX63" fmla="*/ 35132 w 299214"/>
                <a:gd name="connsiteY63" fmla="*/ 103635 h 373358"/>
                <a:gd name="connsiteX64" fmla="*/ 0 w 299214"/>
                <a:gd name="connsiteY64" fmla="*/ 78703 h 373358"/>
                <a:gd name="connsiteX65" fmla="*/ 24555 w 299214"/>
                <a:gd name="connsiteY65" fmla="*/ 66614 h 373358"/>
                <a:gd name="connsiteX66" fmla="*/ 26066 w 299214"/>
                <a:gd name="connsiteY66" fmla="*/ 85880 h 373358"/>
                <a:gd name="connsiteX67" fmla="*/ 56287 w 299214"/>
                <a:gd name="connsiteY67" fmla="*/ 76058 h 373358"/>
                <a:gd name="connsiteX68" fmla="*/ 71397 w 299214"/>
                <a:gd name="connsiteY68" fmla="*/ 59059 h 373358"/>
                <a:gd name="connsiteX69" fmla="*/ 66864 w 299214"/>
                <a:gd name="connsiteY69" fmla="*/ 49993 h 373358"/>
                <a:gd name="connsiteX70" fmla="*/ 65353 w 299214"/>
                <a:gd name="connsiteY70" fmla="*/ 38282 h 373358"/>
                <a:gd name="connsiteX71" fmla="*/ 58931 w 299214"/>
                <a:gd name="connsiteY71" fmla="*/ 18638 h 373358"/>
                <a:gd name="connsiteX72" fmla="*/ 59687 w 299214"/>
                <a:gd name="connsiteY72" fmla="*/ 4661 h 373358"/>
                <a:gd name="connsiteX73" fmla="*/ 75175 w 299214"/>
                <a:gd name="connsiteY73" fmla="*/ 13727 h 373358"/>
                <a:gd name="connsiteX74" fmla="*/ 80464 w 299214"/>
                <a:gd name="connsiteY74" fmla="*/ 25060 h 373358"/>
                <a:gd name="connsiteX75" fmla="*/ 103129 w 299214"/>
                <a:gd name="connsiteY75" fmla="*/ 2772 h 373358"/>
                <a:gd name="connsiteX76" fmla="*/ 134484 w 299214"/>
                <a:gd name="connsiteY76" fmla="*/ 6172 h 373358"/>
                <a:gd name="connsiteX77" fmla="*/ 102752 w 299214"/>
                <a:gd name="connsiteY77" fmla="*/ 86636 h 373358"/>
                <a:gd name="connsiteX78" fmla="*/ 118618 w 299214"/>
                <a:gd name="connsiteY78" fmla="*/ 81347 h 373358"/>
                <a:gd name="connsiteX79" fmla="*/ 137128 w 299214"/>
                <a:gd name="connsiteY79" fmla="*/ 67748 h 373358"/>
                <a:gd name="connsiteX80" fmla="*/ 146572 w 299214"/>
                <a:gd name="connsiteY80" fmla="*/ 54148 h 373358"/>
                <a:gd name="connsiteX81" fmla="*/ 146572 w 299214"/>
                <a:gd name="connsiteY81" fmla="*/ 18261 h 373358"/>
                <a:gd name="connsiteX82" fmla="*/ 145061 w 299214"/>
                <a:gd name="connsiteY82" fmla="*/ 6550 h 373358"/>
                <a:gd name="connsiteX83" fmla="*/ 160927 w 299214"/>
                <a:gd name="connsiteY83" fmla="*/ 12216 h 373358"/>
                <a:gd name="connsiteX84" fmla="*/ 182460 w 299214"/>
                <a:gd name="connsiteY84" fmla="*/ 43948 h 373358"/>
                <a:gd name="connsiteX85" fmla="*/ 163572 w 299214"/>
                <a:gd name="connsiteY85" fmla="*/ 43571 h 373358"/>
                <a:gd name="connsiteX86" fmla="*/ 169238 w 299214"/>
                <a:gd name="connsiteY86" fmla="*/ 77570 h 373358"/>
                <a:gd name="connsiteX87" fmla="*/ 160549 w 299214"/>
                <a:gd name="connsiteY87" fmla="*/ 88525 h 373358"/>
                <a:gd name="connsiteX88" fmla="*/ 175282 w 299214"/>
                <a:gd name="connsiteY88" fmla="*/ 73792 h 373358"/>
                <a:gd name="connsiteX89" fmla="*/ 188882 w 299214"/>
                <a:gd name="connsiteY89" fmla="*/ 47348 h 373358"/>
                <a:gd name="connsiteX90" fmla="*/ 205126 w 299214"/>
                <a:gd name="connsiteY90" fmla="*/ 54526 h 373358"/>
                <a:gd name="connsiteX91" fmla="*/ 203237 w 299214"/>
                <a:gd name="connsiteY91" fmla="*/ 87014 h 373358"/>
                <a:gd name="connsiteX92" fmla="*/ 211548 w 299214"/>
                <a:gd name="connsiteY92" fmla="*/ 102124 h 373358"/>
                <a:gd name="connsiteX93" fmla="*/ 245169 w 299214"/>
                <a:gd name="connsiteY93" fmla="*/ 120257 h 373358"/>
                <a:gd name="connsiteX94" fmla="*/ 265190 w 299214"/>
                <a:gd name="connsiteY94" fmla="*/ 113457 h 373358"/>
                <a:gd name="connsiteX95" fmla="*/ 278790 w 299214"/>
                <a:gd name="connsiteY95" fmla="*/ 107791 h 373358"/>
                <a:gd name="connsiteX96" fmla="*/ 294656 w 299214"/>
                <a:gd name="connsiteY96" fmla="*/ 124790 h 373358"/>
                <a:gd name="connsiteX97" fmla="*/ 290122 w 299214"/>
                <a:gd name="connsiteY97" fmla="*/ 170499 h 373358"/>
                <a:gd name="connsiteX98" fmla="*/ 284456 w 299214"/>
                <a:gd name="connsiteY98" fmla="*/ 174655 h 37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99214" h="373358">
                  <a:moveTo>
                    <a:pt x="284456" y="174655"/>
                  </a:moveTo>
                  <a:cubicBezTo>
                    <a:pt x="281434" y="182588"/>
                    <a:pt x="277656" y="189010"/>
                    <a:pt x="265946" y="182966"/>
                  </a:cubicBezTo>
                  <a:cubicBezTo>
                    <a:pt x="279167" y="196943"/>
                    <a:pt x="286345" y="211298"/>
                    <a:pt x="289745" y="227164"/>
                  </a:cubicBezTo>
                  <a:cubicBezTo>
                    <a:pt x="283700" y="232075"/>
                    <a:pt x="275012" y="226786"/>
                    <a:pt x="267834" y="234341"/>
                  </a:cubicBezTo>
                  <a:cubicBezTo>
                    <a:pt x="279545" y="234341"/>
                    <a:pt x="287100" y="238875"/>
                    <a:pt x="290122" y="249074"/>
                  </a:cubicBezTo>
                  <a:cubicBezTo>
                    <a:pt x="291634" y="253985"/>
                    <a:pt x="299189" y="258141"/>
                    <a:pt x="295033" y="263807"/>
                  </a:cubicBezTo>
                  <a:cubicBezTo>
                    <a:pt x="290878" y="269851"/>
                    <a:pt x="284834" y="263052"/>
                    <a:pt x="279545" y="263052"/>
                  </a:cubicBezTo>
                  <a:cubicBezTo>
                    <a:pt x="269723" y="262674"/>
                    <a:pt x="273501" y="256252"/>
                    <a:pt x="274634" y="250963"/>
                  </a:cubicBezTo>
                  <a:cubicBezTo>
                    <a:pt x="275012" y="249452"/>
                    <a:pt x="274256" y="247563"/>
                    <a:pt x="273123" y="241897"/>
                  </a:cubicBezTo>
                  <a:cubicBezTo>
                    <a:pt x="266323" y="260029"/>
                    <a:pt x="250457" y="270985"/>
                    <a:pt x="269345" y="289873"/>
                  </a:cubicBezTo>
                  <a:cubicBezTo>
                    <a:pt x="278034" y="298561"/>
                    <a:pt x="262923" y="300828"/>
                    <a:pt x="253857" y="302339"/>
                  </a:cubicBezTo>
                  <a:cubicBezTo>
                    <a:pt x="264434" y="310272"/>
                    <a:pt x="272745" y="322360"/>
                    <a:pt x="288234" y="311405"/>
                  </a:cubicBezTo>
                  <a:cubicBezTo>
                    <a:pt x="290500" y="309894"/>
                    <a:pt x="298433" y="313294"/>
                    <a:pt x="299189" y="318960"/>
                  </a:cubicBezTo>
                  <a:cubicBezTo>
                    <a:pt x="299567" y="323494"/>
                    <a:pt x="295789" y="326516"/>
                    <a:pt x="292011" y="328405"/>
                  </a:cubicBezTo>
                  <a:cubicBezTo>
                    <a:pt x="288234" y="330293"/>
                    <a:pt x="281056" y="328027"/>
                    <a:pt x="281434" y="335204"/>
                  </a:cubicBezTo>
                  <a:cubicBezTo>
                    <a:pt x="281812" y="342004"/>
                    <a:pt x="290122" y="337849"/>
                    <a:pt x="293145" y="341626"/>
                  </a:cubicBezTo>
                  <a:cubicBezTo>
                    <a:pt x="279923" y="350315"/>
                    <a:pt x="266323" y="358626"/>
                    <a:pt x="258768" y="373358"/>
                  </a:cubicBezTo>
                  <a:cubicBezTo>
                    <a:pt x="248191" y="362403"/>
                    <a:pt x="247435" y="360137"/>
                    <a:pt x="248191" y="344271"/>
                  </a:cubicBezTo>
                  <a:cubicBezTo>
                    <a:pt x="248568" y="338982"/>
                    <a:pt x="242902" y="338226"/>
                    <a:pt x="239502" y="336715"/>
                  </a:cubicBezTo>
                  <a:cubicBezTo>
                    <a:pt x="233836" y="334449"/>
                    <a:pt x="227036" y="335960"/>
                    <a:pt x="222503" y="329916"/>
                  </a:cubicBezTo>
                  <a:cubicBezTo>
                    <a:pt x="219481" y="325760"/>
                    <a:pt x="217592" y="314427"/>
                    <a:pt x="210037" y="325005"/>
                  </a:cubicBezTo>
                  <a:cubicBezTo>
                    <a:pt x="205503" y="331804"/>
                    <a:pt x="207770" y="342382"/>
                    <a:pt x="215325" y="344648"/>
                  </a:cubicBezTo>
                  <a:cubicBezTo>
                    <a:pt x="223258" y="346915"/>
                    <a:pt x="227414" y="348048"/>
                    <a:pt x="222503" y="356359"/>
                  </a:cubicBezTo>
                  <a:cubicBezTo>
                    <a:pt x="218347" y="363159"/>
                    <a:pt x="213436" y="365425"/>
                    <a:pt x="210414" y="355226"/>
                  </a:cubicBezTo>
                  <a:cubicBezTo>
                    <a:pt x="189260" y="362781"/>
                    <a:pt x="180571" y="342759"/>
                    <a:pt x="165838" y="335582"/>
                  </a:cubicBezTo>
                  <a:cubicBezTo>
                    <a:pt x="174527" y="316316"/>
                    <a:pt x="153372" y="313672"/>
                    <a:pt x="146195" y="304228"/>
                  </a:cubicBezTo>
                  <a:cubicBezTo>
                    <a:pt x="138639" y="294028"/>
                    <a:pt x="145817" y="281940"/>
                    <a:pt x="136750" y="274384"/>
                  </a:cubicBezTo>
                  <a:cubicBezTo>
                    <a:pt x="143172" y="272118"/>
                    <a:pt x="145817" y="267962"/>
                    <a:pt x="148839" y="261163"/>
                  </a:cubicBezTo>
                  <a:cubicBezTo>
                    <a:pt x="152239" y="253607"/>
                    <a:pt x="162438" y="254741"/>
                    <a:pt x="171127" y="262296"/>
                  </a:cubicBezTo>
                  <a:cubicBezTo>
                    <a:pt x="177927" y="268340"/>
                    <a:pt x="194171" y="263429"/>
                    <a:pt x="176416" y="284206"/>
                  </a:cubicBezTo>
                  <a:cubicBezTo>
                    <a:pt x="174149" y="287228"/>
                    <a:pt x="186615" y="287606"/>
                    <a:pt x="195682" y="300828"/>
                  </a:cubicBezTo>
                  <a:cubicBezTo>
                    <a:pt x="186237" y="282317"/>
                    <a:pt x="186237" y="282317"/>
                    <a:pt x="176416" y="284206"/>
                  </a:cubicBezTo>
                  <a:cubicBezTo>
                    <a:pt x="203237" y="289495"/>
                    <a:pt x="217592" y="277784"/>
                    <a:pt x="230814" y="287228"/>
                  </a:cubicBezTo>
                  <a:cubicBezTo>
                    <a:pt x="234969" y="290250"/>
                    <a:pt x="242902" y="280429"/>
                    <a:pt x="233836" y="272873"/>
                  </a:cubicBezTo>
                  <a:cubicBezTo>
                    <a:pt x="236102" y="267962"/>
                    <a:pt x="238369" y="263052"/>
                    <a:pt x="243280" y="259274"/>
                  </a:cubicBezTo>
                  <a:cubicBezTo>
                    <a:pt x="237991" y="259652"/>
                    <a:pt x="235725" y="268340"/>
                    <a:pt x="229680" y="264185"/>
                  </a:cubicBezTo>
                  <a:cubicBezTo>
                    <a:pt x="224014" y="260029"/>
                    <a:pt x="217970" y="256629"/>
                    <a:pt x="210792" y="257007"/>
                  </a:cubicBezTo>
                  <a:cubicBezTo>
                    <a:pt x="199459" y="257385"/>
                    <a:pt x="193037" y="253230"/>
                    <a:pt x="192659" y="241141"/>
                  </a:cubicBezTo>
                  <a:cubicBezTo>
                    <a:pt x="192282" y="233208"/>
                    <a:pt x="186615" y="233208"/>
                    <a:pt x="179815" y="231697"/>
                  </a:cubicBezTo>
                  <a:cubicBezTo>
                    <a:pt x="168483" y="229053"/>
                    <a:pt x="156394" y="229808"/>
                    <a:pt x="146572" y="231697"/>
                  </a:cubicBezTo>
                  <a:cubicBezTo>
                    <a:pt x="125418" y="235852"/>
                    <a:pt x="123151" y="220364"/>
                    <a:pt x="119373" y="208653"/>
                  </a:cubicBezTo>
                  <a:cubicBezTo>
                    <a:pt x="114840" y="194676"/>
                    <a:pt x="124284" y="186365"/>
                    <a:pt x="140150" y="177677"/>
                  </a:cubicBezTo>
                  <a:cubicBezTo>
                    <a:pt x="133351" y="189765"/>
                    <a:pt x="128817" y="197698"/>
                    <a:pt x="124662" y="205631"/>
                  </a:cubicBezTo>
                  <a:cubicBezTo>
                    <a:pt x="129951" y="210165"/>
                    <a:pt x="132595" y="206387"/>
                    <a:pt x="136750" y="205254"/>
                  </a:cubicBezTo>
                  <a:cubicBezTo>
                    <a:pt x="146195" y="202232"/>
                    <a:pt x="158661" y="190521"/>
                    <a:pt x="164705" y="210165"/>
                  </a:cubicBezTo>
                  <a:cubicBezTo>
                    <a:pt x="166971" y="217342"/>
                    <a:pt x="175282" y="219609"/>
                    <a:pt x="179060" y="217720"/>
                  </a:cubicBezTo>
                  <a:cubicBezTo>
                    <a:pt x="185482" y="214698"/>
                    <a:pt x="180949" y="209409"/>
                    <a:pt x="178682" y="204120"/>
                  </a:cubicBezTo>
                  <a:cubicBezTo>
                    <a:pt x="175660" y="196565"/>
                    <a:pt x="176038" y="187499"/>
                    <a:pt x="166594" y="183721"/>
                  </a:cubicBezTo>
                  <a:cubicBezTo>
                    <a:pt x="168105" y="179566"/>
                    <a:pt x="169994" y="176166"/>
                    <a:pt x="174905" y="169366"/>
                  </a:cubicBezTo>
                  <a:cubicBezTo>
                    <a:pt x="167727" y="174655"/>
                    <a:pt x="168105" y="179943"/>
                    <a:pt x="166594" y="183721"/>
                  </a:cubicBezTo>
                  <a:cubicBezTo>
                    <a:pt x="161683" y="185610"/>
                    <a:pt x="156394" y="187121"/>
                    <a:pt x="151105" y="189388"/>
                  </a:cubicBezTo>
                  <a:cubicBezTo>
                    <a:pt x="149594" y="179943"/>
                    <a:pt x="146195" y="171255"/>
                    <a:pt x="141284" y="162944"/>
                  </a:cubicBezTo>
                  <a:cubicBezTo>
                    <a:pt x="148083" y="157278"/>
                    <a:pt x="148461" y="151611"/>
                    <a:pt x="141284" y="145945"/>
                  </a:cubicBezTo>
                  <a:cubicBezTo>
                    <a:pt x="139773" y="138012"/>
                    <a:pt x="132217" y="132723"/>
                    <a:pt x="138639" y="121768"/>
                  </a:cubicBezTo>
                  <a:cubicBezTo>
                    <a:pt x="143172" y="114213"/>
                    <a:pt x="134106" y="104391"/>
                    <a:pt x="123906" y="99857"/>
                  </a:cubicBezTo>
                  <a:cubicBezTo>
                    <a:pt x="119751" y="107035"/>
                    <a:pt x="124284" y="113835"/>
                    <a:pt x="121262" y="120635"/>
                  </a:cubicBezTo>
                  <a:cubicBezTo>
                    <a:pt x="117107" y="128945"/>
                    <a:pt x="115596" y="139900"/>
                    <a:pt x="103507" y="136878"/>
                  </a:cubicBezTo>
                  <a:cubicBezTo>
                    <a:pt x="89152" y="133479"/>
                    <a:pt x="109929" y="124412"/>
                    <a:pt x="97841" y="117235"/>
                  </a:cubicBezTo>
                  <a:cubicBezTo>
                    <a:pt x="93308" y="116101"/>
                    <a:pt x="95196" y="138767"/>
                    <a:pt x="80841" y="126679"/>
                  </a:cubicBezTo>
                  <a:cubicBezTo>
                    <a:pt x="69886" y="117235"/>
                    <a:pt x="84619" y="113835"/>
                    <a:pt x="82352" y="107413"/>
                  </a:cubicBezTo>
                  <a:cubicBezTo>
                    <a:pt x="98596" y="97591"/>
                    <a:pt x="93308" y="83614"/>
                    <a:pt x="91041" y="68503"/>
                  </a:cubicBezTo>
                  <a:cubicBezTo>
                    <a:pt x="78953" y="81347"/>
                    <a:pt x="92930" y="96835"/>
                    <a:pt x="82352" y="107413"/>
                  </a:cubicBezTo>
                  <a:cubicBezTo>
                    <a:pt x="79708" y="108546"/>
                    <a:pt x="77064" y="109679"/>
                    <a:pt x="74797" y="110813"/>
                  </a:cubicBezTo>
                  <a:cubicBezTo>
                    <a:pt x="56665" y="121012"/>
                    <a:pt x="58931" y="117235"/>
                    <a:pt x="35132" y="103635"/>
                  </a:cubicBezTo>
                  <a:cubicBezTo>
                    <a:pt x="23044" y="96835"/>
                    <a:pt x="18510" y="77947"/>
                    <a:pt x="0" y="78703"/>
                  </a:cubicBezTo>
                  <a:cubicBezTo>
                    <a:pt x="7177" y="75303"/>
                    <a:pt x="14355" y="71525"/>
                    <a:pt x="24555" y="66614"/>
                  </a:cubicBezTo>
                  <a:cubicBezTo>
                    <a:pt x="21910" y="75681"/>
                    <a:pt x="22288" y="89658"/>
                    <a:pt x="26066" y="85880"/>
                  </a:cubicBezTo>
                  <a:cubicBezTo>
                    <a:pt x="35888" y="76814"/>
                    <a:pt x="56287" y="97591"/>
                    <a:pt x="56287" y="76058"/>
                  </a:cubicBezTo>
                  <a:cubicBezTo>
                    <a:pt x="56287" y="62459"/>
                    <a:pt x="64220" y="62081"/>
                    <a:pt x="71397" y="59059"/>
                  </a:cubicBezTo>
                  <a:cubicBezTo>
                    <a:pt x="73286" y="53393"/>
                    <a:pt x="69508" y="52259"/>
                    <a:pt x="66864" y="49993"/>
                  </a:cubicBezTo>
                  <a:cubicBezTo>
                    <a:pt x="71020" y="45460"/>
                    <a:pt x="43443" y="45460"/>
                    <a:pt x="65353" y="38282"/>
                  </a:cubicBezTo>
                  <a:cubicBezTo>
                    <a:pt x="55531" y="34127"/>
                    <a:pt x="59687" y="26194"/>
                    <a:pt x="58931" y="18638"/>
                  </a:cubicBezTo>
                  <a:cubicBezTo>
                    <a:pt x="58553" y="13350"/>
                    <a:pt x="53265" y="6550"/>
                    <a:pt x="59687" y="4661"/>
                  </a:cubicBezTo>
                  <a:cubicBezTo>
                    <a:pt x="63464" y="3528"/>
                    <a:pt x="73664" y="4661"/>
                    <a:pt x="75175" y="13727"/>
                  </a:cubicBezTo>
                  <a:cubicBezTo>
                    <a:pt x="75930" y="17127"/>
                    <a:pt x="78197" y="20149"/>
                    <a:pt x="80464" y="25060"/>
                  </a:cubicBezTo>
                  <a:cubicBezTo>
                    <a:pt x="87263" y="15616"/>
                    <a:pt x="97463" y="14105"/>
                    <a:pt x="103129" y="2772"/>
                  </a:cubicBezTo>
                  <a:cubicBezTo>
                    <a:pt x="106907" y="-4783"/>
                    <a:pt x="121640" y="5417"/>
                    <a:pt x="134484" y="6172"/>
                  </a:cubicBezTo>
                  <a:cubicBezTo>
                    <a:pt x="97085" y="25438"/>
                    <a:pt x="122018" y="62837"/>
                    <a:pt x="102752" y="86636"/>
                  </a:cubicBezTo>
                  <a:cubicBezTo>
                    <a:pt x="112196" y="88902"/>
                    <a:pt x="117862" y="87769"/>
                    <a:pt x="118618" y="81347"/>
                  </a:cubicBezTo>
                  <a:cubicBezTo>
                    <a:pt x="120129" y="69259"/>
                    <a:pt x="123906" y="64726"/>
                    <a:pt x="137128" y="67748"/>
                  </a:cubicBezTo>
                  <a:cubicBezTo>
                    <a:pt x="144306" y="69259"/>
                    <a:pt x="146572" y="60948"/>
                    <a:pt x="146572" y="54148"/>
                  </a:cubicBezTo>
                  <a:cubicBezTo>
                    <a:pt x="146572" y="42060"/>
                    <a:pt x="146572" y="30349"/>
                    <a:pt x="146572" y="18261"/>
                  </a:cubicBezTo>
                  <a:cubicBezTo>
                    <a:pt x="142795" y="14861"/>
                    <a:pt x="143928" y="10705"/>
                    <a:pt x="145061" y="6550"/>
                  </a:cubicBezTo>
                  <a:cubicBezTo>
                    <a:pt x="152994" y="1639"/>
                    <a:pt x="156016" y="9194"/>
                    <a:pt x="160927" y="12216"/>
                  </a:cubicBezTo>
                  <a:cubicBezTo>
                    <a:pt x="168105" y="22794"/>
                    <a:pt x="181704" y="28838"/>
                    <a:pt x="182460" y="43948"/>
                  </a:cubicBezTo>
                  <a:cubicBezTo>
                    <a:pt x="174527" y="59437"/>
                    <a:pt x="168860" y="56037"/>
                    <a:pt x="163572" y="43571"/>
                  </a:cubicBezTo>
                  <a:cubicBezTo>
                    <a:pt x="154128" y="55282"/>
                    <a:pt x="167727" y="65481"/>
                    <a:pt x="169238" y="77570"/>
                  </a:cubicBezTo>
                  <a:cubicBezTo>
                    <a:pt x="166971" y="81725"/>
                    <a:pt x="160549" y="82480"/>
                    <a:pt x="160549" y="88525"/>
                  </a:cubicBezTo>
                  <a:cubicBezTo>
                    <a:pt x="179815" y="85503"/>
                    <a:pt x="180571" y="84369"/>
                    <a:pt x="175282" y="73792"/>
                  </a:cubicBezTo>
                  <a:cubicBezTo>
                    <a:pt x="174149" y="62081"/>
                    <a:pt x="182460" y="55282"/>
                    <a:pt x="188882" y="47348"/>
                  </a:cubicBezTo>
                  <a:cubicBezTo>
                    <a:pt x="196815" y="44326"/>
                    <a:pt x="200970" y="49615"/>
                    <a:pt x="205126" y="54526"/>
                  </a:cubicBezTo>
                  <a:cubicBezTo>
                    <a:pt x="214192" y="65859"/>
                    <a:pt x="207014" y="76436"/>
                    <a:pt x="203237" y="87014"/>
                  </a:cubicBezTo>
                  <a:cubicBezTo>
                    <a:pt x="200215" y="95324"/>
                    <a:pt x="202859" y="99857"/>
                    <a:pt x="211548" y="102124"/>
                  </a:cubicBezTo>
                  <a:cubicBezTo>
                    <a:pt x="223636" y="105524"/>
                    <a:pt x="237613" y="105902"/>
                    <a:pt x="245169" y="120257"/>
                  </a:cubicBezTo>
                  <a:cubicBezTo>
                    <a:pt x="246680" y="122901"/>
                    <a:pt x="264057" y="134234"/>
                    <a:pt x="265190" y="113457"/>
                  </a:cubicBezTo>
                  <a:cubicBezTo>
                    <a:pt x="265568" y="107791"/>
                    <a:pt x="273123" y="104768"/>
                    <a:pt x="278790" y="107791"/>
                  </a:cubicBezTo>
                  <a:cubicBezTo>
                    <a:pt x="285967" y="111191"/>
                    <a:pt x="296167" y="114968"/>
                    <a:pt x="294656" y="124790"/>
                  </a:cubicBezTo>
                  <a:cubicBezTo>
                    <a:pt x="292389" y="139900"/>
                    <a:pt x="296922" y="155767"/>
                    <a:pt x="290122" y="170499"/>
                  </a:cubicBezTo>
                  <a:cubicBezTo>
                    <a:pt x="287100" y="171633"/>
                    <a:pt x="285967" y="173521"/>
                    <a:pt x="284456" y="174655"/>
                  </a:cubicBezTo>
                  <a:close/>
                </a:path>
              </a:pathLst>
            </a:custGeom>
            <a:solidFill>
              <a:srgbClr val="EDBF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22E2F98-B312-48BB-B93A-AAEE82CF5127}"/>
                </a:ext>
              </a:extLst>
            </p:cNvPr>
            <p:cNvSpPr/>
            <p:nvPr/>
          </p:nvSpPr>
          <p:spPr>
            <a:xfrm>
              <a:off x="8516861" y="4931828"/>
              <a:ext cx="212137" cy="528537"/>
            </a:xfrm>
            <a:custGeom>
              <a:avLst/>
              <a:gdLst>
                <a:gd name="connsiteX0" fmla="*/ 488 w 212137"/>
                <a:gd name="connsiteY0" fmla="*/ 181104 h 528537"/>
                <a:gd name="connsiteX1" fmla="*/ 20887 w 212137"/>
                <a:gd name="connsiteY1" fmla="*/ 151260 h 528537"/>
                <a:gd name="connsiteX2" fmla="*/ 12954 w 212137"/>
                <a:gd name="connsiteY2" fmla="*/ 33020 h 528537"/>
                <a:gd name="connsiteX3" fmla="*/ 13332 w 212137"/>
                <a:gd name="connsiteY3" fmla="*/ 22443 h 528537"/>
                <a:gd name="connsiteX4" fmla="*/ 24287 w 212137"/>
                <a:gd name="connsiteY4" fmla="*/ 155 h 528537"/>
                <a:gd name="connsiteX5" fmla="*/ 40153 w 212137"/>
                <a:gd name="connsiteY5" fmla="*/ 17154 h 528537"/>
                <a:gd name="connsiteX6" fmla="*/ 56775 w 212137"/>
                <a:gd name="connsiteY6" fmla="*/ 19421 h 528537"/>
                <a:gd name="connsiteX7" fmla="*/ 66219 w 212137"/>
                <a:gd name="connsiteY7" fmla="*/ 6199 h 528537"/>
                <a:gd name="connsiteX8" fmla="*/ 50730 w 212137"/>
                <a:gd name="connsiteY8" fmla="*/ 73819 h 528537"/>
                <a:gd name="connsiteX9" fmla="*/ 67730 w 212137"/>
                <a:gd name="connsiteY9" fmla="*/ 88930 h 528537"/>
                <a:gd name="connsiteX10" fmla="*/ 79818 w 212137"/>
                <a:gd name="connsiteY10" fmla="*/ 90818 h 528537"/>
                <a:gd name="connsiteX11" fmla="*/ 98329 w 212137"/>
                <a:gd name="connsiteY11" fmla="*/ 85152 h 528537"/>
                <a:gd name="connsiteX12" fmla="*/ 98329 w 212137"/>
                <a:gd name="connsiteY12" fmla="*/ 106307 h 528537"/>
                <a:gd name="connsiteX13" fmla="*/ 97195 w 212137"/>
                <a:gd name="connsiteY13" fmla="*/ 113484 h 528537"/>
                <a:gd name="connsiteX14" fmla="*/ 82085 w 212137"/>
                <a:gd name="connsiteY14" fmla="*/ 108951 h 528537"/>
                <a:gd name="connsiteX15" fmla="*/ 80574 w 212137"/>
                <a:gd name="connsiteY15" fmla="*/ 111973 h 528537"/>
                <a:gd name="connsiteX16" fmla="*/ 97951 w 212137"/>
                <a:gd name="connsiteY16" fmla="*/ 122550 h 528537"/>
                <a:gd name="connsiteX17" fmla="*/ 137616 w 212137"/>
                <a:gd name="connsiteY17" fmla="*/ 124061 h 528537"/>
                <a:gd name="connsiteX18" fmla="*/ 139883 w 212137"/>
                <a:gd name="connsiteY18" fmla="*/ 136150 h 528537"/>
                <a:gd name="connsiteX19" fmla="*/ 135350 w 212137"/>
                <a:gd name="connsiteY19" fmla="*/ 162971 h 528537"/>
                <a:gd name="connsiteX20" fmla="*/ 137238 w 212137"/>
                <a:gd name="connsiteY20" fmla="*/ 178459 h 528537"/>
                <a:gd name="connsiteX21" fmla="*/ 122128 w 212137"/>
                <a:gd name="connsiteY21" fmla="*/ 171282 h 528537"/>
                <a:gd name="connsiteX22" fmla="*/ 117217 w 212137"/>
                <a:gd name="connsiteY22" fmla="*/ 186015 h 528537"/>
                <a:gd name="connsiteX23" fmla="*/ 118350 w 212137"/>
                <a:gd name="connsiteY23" fmla="*/ 199236 h 528537"/>
                <a:gd name="connsiteX24" fmla="*/ 128928 w 212137"/>
                <a:gd name="connsiteY24" fmla="*/ 194326 h 528537"/>
                <a:gd name="connsiteX25" fmla="*/ 153860 w 212137"/>
                <a:gd name="connsiteY25" fmla="*/ 203014 h 528537"/>
                <a:gd name="connsiteX26" fmla="*/ 154993 w 212137"/>
                <a:gd name="connsiteY26" fmla="*/ 240413 h 528537"/>
                <a:gd name="connsiteX27" fmla="*/ 161793 w 212137"/>
                <a:gd name="connsiteY27" fmla="*/ 290278 h 528537"/>
                <a:gd name="connsiteX28" fmla="*/ 165193 w 212137"/>
                <a:gd name="connsiteY28" fmla="*/ 305766 h 528537"/>
                <a:gd name="connsiteX29" fmla="*/ 151593 w 212137"/>
                <a:gd name="connsiteY29" fmla="*/ 303121 h 528537"/>
                <a:gd name="connsiteX30" fmla="*/ 144794 w 212137"/>
                <a:gd name="connsiteY30" fmla="*/ 305388 h 528537"/>
                <a:gd name="connsiteX31" fmla="*/ 127794 w 212137"/>
                <a:gd name="connsiteY31" fmla="*/ 307655 h 528537"/>
                <a:gd name="connsiteX32" fmla="*/ 129683 w 212137"/>
                <a:gd name="connsiteY32" fmla="*/ 349964 h 528537"/>
                <a:gd name="connsiteX33" fmla="*/ 125905 w 212137"/>
                <a:gd name="connsiteY33" fmla="*/ 354875 h 528537"/>
                <a:gd name="connsiteX34" fmla="*/ 110417 w 212137"/>
                <a:gd name="connsiteY34" fmla="*/ 400962 h 528537"/>
                <a:gd name="connsiteX35" fmla="*/ 119106 w 212137"/>
                <a:gd name="connsiteY35" fmla="*/ 411917 h 528537"/>
                <a:gd name="connsiteX36" fmla="*/ 115706 w 212137"/>
                <a:gd name="connsiteY36" fmla="*/ 430428 h 528537"/>
                <a:gd name="connsiteX37" fmla="*/ 103617 w 212137"/>
                <a:gd name="connsiteY37" fmla="*/ 442516 h 528537"/>
                <a:gd name="connsiteX38" fmla="*/ 120617 w 212137"/>
                <a:gd name="connsiteY38" fmla="*/ 462538 h 528537"/>
                <a:gd name="connsiteX39" fmla="*/ 132327 w 212137"/>
                <a:gd name="connsiteY39" fmla="*/ 453849 h 528537"/>
                <a:gd name="connsiteX40" fmla="*/ 159526 w 212137"/>
                <a:gd name="connsiteY40" fmla="*/ 437605 h 528537"/>
                <a:gd name="connsiteX41" fmla="*/ 164060 w 212137"/>
                <a:gd name="connsiteY41" fmla="*/ 441761 h 528537"/>
                <a:gd name="connsiteX42" fmla="*/ 175770 w 212137"/>
                <a:gd name="connsiteY42" fmla="*/ 451205 h 528537"/>
                <a:gd name="connsiteX43" fmla="*/ 203347 w 212137"/>
                <a:gd name="connsiteY43" fmla="*/ 468960 h 528537"/>
                <a:gd name="connsiteX44" fmla="*/ 205991 w 212137"/>
                <a:gd name="connsiteY44" fmla="*/ 483315 h 528537"/>
                <a:gd name="connsiteX45" fmla="*/ 212036 w 212137"/>
                <a:gd name="connsiteY45" fmla="*/ 502581 h 528537"/>
                <a:gd name="connsiteX46" fmla="*/ 188992 w 212137"/>
                <a:gd name="connsiteY46" fmla="*/ 505981 h 528537"/>
                <a:gd name="connsiteX47" fmla="*/ 178792 w 212137"/>
                <a:gd name="connsiteY47" fmla="*/ 482937 h 528537"/>
                <a:gd name="connsiteX48" fmla="*/ 134216 w 212137"/>
                <a:gd name="connsiteY48" fmla="*/ 514669 h 528537"/>
                <a:gd name="connsiteX49" fmla="*/ 110795 w 212137"/>
                <a:gd name="connsiteY49" fmla="*/ 527891 h 528537"/>
                <a:gd name="connsiteX50" fmla="*/ 100973 w 212137"/>
                <a:gd name="connsiteY50" fmla="*/ 512780 h 528537"/>
                <a:gd name="connsiteX51" fmla="*/ 103240 w 212137"/>
                <a:gd name="connsiteY51" fmla="*/ 492759 h 528537"/>
                <a:gd name="connsiteX52" fmla="*/ 70374 w 212137"/>
                <a:gd name="connsiteY52" fmla="*/ 455360 h 528537"/>
                <a:gd name="connsiteX53" fmla="*/ 61308 w 212137"/>
                <a:gd name="connsiteY53" fmla="*/ 406251 h 528537"/>
                <a:gd name="connsiteX54" fmla="*/ 69619 w 212137"/>
                <a:gd name="connsiteY54" fmla="*/ 369985 h 528537"/>
                <a:gd name="connsiteX55" fmla="*/ 74152 w 212137"/>
                <a:gd name="connsiteY55" fmla="*/ 352231 h 528537"/>
                <a:gd name="connsiteX56" fmla="*/ 81707 w 212137"/>
                <a:gd name="connsiteY56" fmla="*/ 323899 h 528537"/>
                <a:gd name="connsiteX57" fmla="*/ 83218 w 212137"/>
                <a:gd name="connsiteY57" fmla="*/ 318232 h 528537"/>
                <a:gd name="connsiteX58" fmla="*/ 122883 w 212137"/>
                <a:gd name="connsiteY58" fmla="*/ 296322 h 528537"/>
                <a:gd name="connsiteX59" fmla="*/ 131572 w 212137"/>
                <a:gd name="connsiteY59" fmla="*/ 266856 h 528537"/>
                <a:gd name="connsiteX60" fmla="*/ 106639 w 212137"/>
                <a:gd name="connsiteY60" fmla="*/ 246079 h 528537"/>
                <a:gd name="connsiteX61" fmla="*/ 111550 w 212137"/>
                <a:gd name="connsiteY61" fmla="*/ 292544 h 528537"/>
                <a:gd name="connsiteX62" fmla="*/ 98329 w 212137"/>
                <a:gd name="connsiteY62" fmla="*/ 306521 h 528537"/>
                <a:gd name="connsiteX63" fmla="*/ 88129 w 212137"/>
                <a:gd name="connsiteY63" fmla="*/ 290655 h 528537"/>
                <a:gd name="connsiteX64" fmla="*/ 85485 w 212137"/>
                <a:gd name="connsiteY64" fmla="*/ 282722 h 528537"/>
                <a:gd name="connsiteX65" fmla="*/ 81707 w 212137"/>
                <a:gd name="connsiteY65" fmla="*/ 296700 h 528537"/>
                <a:gd name="connsiteX66" fmla="*/ 70374 w 212137"/>
                <a:gd name="connsiteY66" fmla="*/ 292922 h 528537"/>
                <a:gd name="connsiteX67" fmla="*/ 67730 w 212137"/>
                <a:gd name="connsiteY67" fmla="*/ 250234 h 528537"/>
                <a:gd name="connsiteX68" fmla="*/ 57152 w 212137"/>
                <a:gd name="connsiteY68" fmla="*/ 216991 h 528537"/>
                <a:gd name="connsiteX69" fmla="*/ 58664 w 212137"/>
                <a:gd name="connsiteY69" fmla="*/ 198859 h 528537"/>
                <a:gd name="connsiteX70" fmla="*/ 62441 w 212137"/>
                <a:gd name="connsiteY70" fmla="*/ 181104 h 528537"/>
                <a:gd name="connsiteX71" fmla="*/ 55264 w 212137"/>
                <a:gd name="connsiteY71" fmla="*/ 146727 h 528537"/>
                <a:gd name="connsiteX72" fmla="*/ 49597 w 212137"/>
                <a:gd name="connsiteY72" fmla="*/ 167882 h 528537"/>
                <a:gd name="connsiteX73" fmla="*/ 41286 w 212137"/>
                <a:gd name="connsiteY73" fmla="*/ 180348 h 528537"/>
                <a:gd name="connsiteX74" fmla="*/ 16732 w 212137"/>
                <a:gd name="connsiteY74" fmla="*/ 196592 h 528537"/>
                <a:gd name="connsiteX75" fmla="*/ 488 w 212137"/>
                <a:gd name="connsiteY75" fmla="*/ 181104 h 52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2137" h="528537">
                  <a:moveTo>
                    <a:pt x="488" y="181104"/>
                  </a:moveTo>
                  <a:cubicBezTo>
                    <a:pt x="10310" y="181859"/>
                    <a:pt x="23154" y="164482"/>
                    <a:pt x="20887" y="151260"/>
                  </a:cubicBezTo>
                  <a:cubicBezTo>
                    <a:pt x="14087" y="111973"/>
                    <a:pt x="18243" y="72308"/>
                    <a:pt x="12954" y="33020"/>
                  </a:cubicBezTo>
                  <a:cubicBezTo>
                    <a:pt x="12954" y="29621"/>
                    <a:pt x="12954" y="25843"/>
                    <a:pt x="13332" y="22443"/>
                  </a:cubicBezTo>
                  <a:cubicBezTo>
                    <a:pt x="14465" y="13755"/>
                    <a:pt x="13332" y="1666"/>
                    <a:pt x="24287" y="155"/>
                  </a:cubicBezTo>
                  <a:cubicBezTo>
                    <a:pt x="33731" y="-1356"/>
                    <a:pt x="37131" y="8466"/>
                    <a:pt x="40153" y="17154"/>
                  </a:cubicBezTo>
                  <a:cubicBezTo>
                    <a:pt x="43931" y="28110"/>
                    <a:pt x="50353" y="26976"/>
                    <a:pt x="56775" y="19421"/>
                  </a:cubicBezTo>
                  <a:cubicBezTo>
                    <a:pt x="60175" y="15266"/>
                    <a:pt x="63197" y="10732"/>
                    <a:pt x="66219" y="6199"/>
                  </a:cubicBezTo>
                  <a:cubicBezTo>
                    <a:pt x="81329" y="28487"/>
                    <a:pt x="74530" y="57953"/>
                    <a:pt x="50730" y="73819"/>
                  </a:cubicBezTo>
                  <a:cubicBezTo>
                    <a:pt x="57152" y="78352"/>
                    <a:pt x="63574" y="82130"/>
                    <a:pt x="67730" y="88930"/>
                  </a:cubicBezTo>
                  <a:cubicBezTo>
                    <a:pt x="70374" y="93463"/>
                    <a:pt x="74907" y="96107"/>
                    <a:pt x="79818" y="90818"/>
                  </a:cubicBezTo>
                  <a:cubicBezTo>
                    <a:pt x="85107" y="85530"/>
                    <a:pt x="91529" y="80241"/>
                    <a:pt x="98329" y="85152"/>
                  </a:cubicBezTo>
                  <a:cubicBezTo>
                    <a:pt x="106639" y="91196"/>
                    <a:pt x="99084" y="99129"/>
                    <a:pt x="98329" y="106307"/>
                  </a:cubicBezTo>
                  <a:cubicBezTo>
                    <a:pt x="97951" y="108951"/>
                    <a:pt x="97573" y="111217"/>
                    <a:pt x="97195" y="113484"/>
                  </a:cubicBezTo>
                  <a:cubicBezTo>
                    <a:pt x="90018" y="115373"/>
                    <a:pt x="89640" y="102907"/>
                    <a:pt x="82085" y="108951"/>
                  </a:cubicBezTo>
                  <a:cubicBezTo>
                    <a:pt x="81707" y="109707"/>
                    <a:pt x="80952" y="110840"/>
                    <a:pt x="80574" y="111973"/>
                  </a:cubicBezTo>
                  <a:cubicBezTo>
                    <a:pt x="88129" y="113484"/>
                    <a:pt x="90773" y="129728"/>
                    <a:pt x="97951" y="122550"/>
                  </a:cubicBezTo>
                  <a:cubicBezTo>
                    <a:pt x="113061" y="106684"/>
                    <a:pt x="124017" y="129728"/>
                    <a:pt x="137616" y="124061"/>
                  </a:cubicBezTo>
                  <a:cubicBezTo>
                    <a:pt x="140638" y="122928"/>
                    <a:pt x="141394" y="135772"/>
                    <a:pt x="139883" y="136150"/>
                  </a:cubicBezTo>
                  <a:cubicBezTo>
                    <a:pt x="119861" y="142572"/>
                    <a:pt x="133083" y="153149"/>
                    <a:pt x="135350" y="162971"/>
                  </a:cubicBezTo>
                  <a:cubicBezTo>
                    <a:pt x="136483" y="167882"/>
                    <a:pt x="142905" y="173926"/>
                    <a:pt x="137238" y="178459"/>
                  </a:cubicBezTo>
                  <a:cubicBezTo>
                    <a:pt x="129305" y="184882"/>
                    <a:pt x="128550" y="172037"/>
                    <a:pt x="122128" y="171282"/>
                  </a:cubicBezTo>
                  <a:cubicBezTo>
                    <a:pt x="116839" y="174682"/>
                    <a:pt x="119861" y="181482"/>
                    <a:pt x="117217" y="186015"/>
                  </a:cubicBezTo>
                  <a:cubicBezTo>
                    <a:pt x="114950" y="190170"/>
                    <a:pt x="113439" y="196214"/>
                    <a:pt x="118350" y="199236"/>
                  </a:cubicBezTo>
                  <a:cubicBezTo>
                    <a:pt x="122883" y="202259"/>
                    <a:pt x="125528" y="196592"/>
                    <a:pt x="128928" y="194326"/>
                  </a:cubicBezTo>
                  <a:cubicBezTo>
                    <a:pt x="140260" y="187903"/>
                    <a:pt x="145549" y="200370"/>
                    <a:pt x="153860" y="203014"/>
                  </a:cubicBezTo>
                  <a:cubicBezTo>
                    <a:pt x="148949" y="215102"/>
                    <a:pt x="162549" y="225302"/>
                    <a:pt x="154993" y="240413"/>
                  </a:cubicBezTo>
                  <a:cubicBezTo>
                    <a:pt x="148194" y="254012"/>
                    <a:pt x="151971" y="274411"/>
                    <a:pt x="161793" y="290278"/>
                  </a:cubicBezTo>
                  <a:cubicBezTo>
                    <a:pt x="164815" y="295188"/>
                    <a:pt x="172748" y="298588"/>
                    <a:pt x="165193" y="305766"/>
                  </a:cubicBezTo>
                  <a:cubicBezTo>
                    <a:pt x="159149" y="311810"/>
                    <a:pt x="155371" y="311810"/>
                    <a:pt x="151593" y="303121"/>
                  </a:cubicBezTo>
                  <a:cubicBezTo>
                    <a:pt x="149705" y="298211"/>
                    <a:pt x="145927" y="301610"/>
                    <a:pt x="144794" y="305388"/>
                  </a:cubicBezTo>
                  <a:cubicBezTo>
                    <a:pt x="142149" y="314077"/>
                    <a:pt x="135727" y="308788"/>
                    <a:pt x="127794" y="307655"/>
                  </a:cubicBezTo>
                  <a:cubicBezTo>
                    <a:pt x="141772" y="323143"/>
                    <a:pt x="142527" y="336742"/>
                    <a:pt x="129683" y="349964"/>
                  </a:cubicBezTo>
                  <a:cubicBezTo>
                    <a:pt x="128172" y="351475"/>
                    <a:pt x="125528" y="353742"/>
                    <a:pt x="125905" y="354875"/>
                  </a:cubicBezTo>
                  <a:cubicBezTo>
                    <a:pt x="134594" y="375274"/>
                    <a:pt x="127039" y="388496"/>
                    <a:pt x="110417" y="400962"/>
                  </a:cubicBezTo>
                  <a:cubicBezTo>
                    <a:pt x="104751" y="405117"/>
                    <a:pt x="115706" y="408518"/>
                    <a:pt x="119106" y="411917"/>
                  </a:cubicBezTo>
                  <a:cubicBezTo>
                    <a:pt x="127794" y="419850"/>
                    <a:pt x="130816" y="427406"/>
                    <a:pt x="115706" y="430428"/>
                  </a:cubicBezTo>
                  <a:cubicBezTo>
                    <a:pt x="108151" y="431939"/>
                    <a:pt x="103240" y="436094"/>
                    <a:pt x="103617" y="442516"/>
                  </a:cubicBezTo>
                  <a:cubicBezTo>
                    <a:pt x="104373" y="452338"/>
                    <a:pt x="113061" y="458004"/>
                    <a:pt x="120617" y="462538"/>
                  </a:cubicBezTo>
                  <a:cubicBezTo>
                    <a:pt x="127416" y="466315"/>
                    <a:pt x="130439" y="458760"/>
                    <a:pt x="132327" y="453849"/>
                  </a:cubicBezTo>
                  <a:cubicBezTo>
                    <a:pt x="137616" y="442138"/>
                    <a:pt x="154238" y="450071"/>
                    <a:pt x="159526" y="437605"/>
                  </a:cubicBezTo>
                  <a:cubicBezTo>
                    <a:pt x="160282" y="435717"/>
                    <a:pt x="164437" y="438738"/>
                    <a:pt x="164060" y="441761"/>
                  </a:cubicBezTo>
                  <a:cubicBezTo>
                    <a:pt x="162926" y="450827"/>
                    <a:pt x="171993" y="448938"/>
                    <a:pt x="175770" y="451205"/>
                  </a:cubicBezTo>
                  <a:cubicBezTo>
                    <a:pt x="185592" y="456493"/>
                    <a:pt x="199192" y="463671"/>
                    <a:pt x="203347" y="468960"/>
                  </a:cubicBezTo>
                  <a:cubicBezTo>
                    <a:pt x="207880" y="473115"/>
                    <a:pt x="204102" y="478782"/>
                    <a:pt x="205991" y="483315"/>
                  </a:cubicBezTo>
                  <a:cubicBezTo>
                    <a:pt x="204480" y="490870"/>
                    <a:pt x="213169" y="495025"/>
                    <a:pt x="212036" y="502581"/>
                  </a:cubicBezTo>
                  <a:cubicBezTo>
                    <a:pt x="205236" y="509380"/>
                    <a:pt x="197303" y="508247"/>
                    <a:pt x="188992" y="505981"/>
                  </a:cubicBezTo>
                  <a:cubicBezTo>
                    <a:pt x="181059" y="499936"/>
                    <a:pt x="179926" y="491248"/>
                    <a:pt x="178792" y="482937"/>
                  </a:cubicBezTo>
                  <a:cubicBezTo>
                    <a:pt x="164437" y="493514"/>
                    <a:pt x="140260" y="491625"/>
                    <a:pt x="134216" y="514669"/>
                  </a:cubicBezTo>
                  <a:cubicBezTo>
                    <a:pt x="129683" y="524869"/>
                    <a:pt x="122506" y="530535"/>
                    <a:pt x="110795" y="527891"/>
                  </a:cubicBezTo>
                  <a:cubicBezTo>
                    <a:pt x="103995" y="525246"/>
                    <a:pt x="100218" y="520336"/>
                    <a:pt x="100973" y="512780"/>
                  </a:cubicBezTo>
                  <a:cubicBezTo>
                    <a:pt x="109284" y="507114"/>
                    <a:pt x="113439" y="501825"/>
                    <a:pt x="103240" y="492759"/>
                  </a:cubicBezTo>
                  <a:cubicBezTo>
                    <a:pt x="91151" y="481804"/>
                    <a:pt x="79441" y="469715"/>
                    <a:pt x="70374" y="455360"/>
                  </a:cubicBezTo>
                  <a:cubicBezTo>
                    <a:pt x="60930" y="439872"/>
                    <a:pt x="58286" y="423628"/>
                    <a:pt x="61308" y="406251"/>
                  </a:cubicBezTo>
                  <a:cubicBezTo>
                    <a:pt x="81329" y="396051"/>
                    <a:pt x="83218" y="390763"/>
                    <a:pt x="69619" y="369985"/>
                  </a:cubicBezTo>
                  <a:cubicBezTo>
                    <a:pt x="63574" y="360541"/>
                    <a:pt x="65841" y="356386"/>
                    <a:pt x="74152" y="352231"/>
                  </a:cubicBezTo>
                  <a:cubicBezTo>
                    <a:pt x="94173" y="342031"/>
                    <a:pt x="94173" y="342031"/>
                    <a:pt x="81707" y="323899"/>
                  </a:cubicBezTo>
                  <a:cubicBezTo>
                    <a:pt x="81707" y="322010"/>
                    <a:pt x="82463" y="320121"/>
                    <a:pt x="83218" y="318232"/>
                  </a:cubicBezTo>
                  <a:cubicBezTo>
                    <a:pt x="94173" y="306899"/>
                    <a:pt x="109662" y="303499"/>
                    <a:pt x="122883" y="296322"/>
                  </a:cubicBezTo>
                  <a:cubicBezTo>
                    <a:pt x="136861" y="289144"/>
                    <a:pt x="141016" y="278945"/>
                    <a:pt x="131572" y="266856"/>
                  </a:cubicBezTo>
                  <a:cubicBezTo>
                    <a:pt x="125905" y="259301"/>
                    <a:pt x="125150" y="245702"/>
                    <a:pt x="106639" y="246079"/>
                  </a:cubicBezTo>
                  <a:cubicBezTo>
                    <a:pt x="128928" y="261945"/>
                    <a:pt x="116461" y="277434"/>
                    <a:pt x="111550" y="292544"/>
                  </a:cubicBezTo>
                  <a:cubicBezTo>
                    <a:pt x="109284" y="298966"/>
                    <a:pt x="107773" y="307277"/>
                    <a:pt x="98329" y="306521"/>
                  </a:cubicBezTo>
                  <a:cubicBezTo>
                    <a:pt x="88885" y="305766"/>
                    <a:pt x="88885" y="297833"/>
                    <a:pt x="88129" y="290655"/>
                  </a:cubicBezTo>
                  <a:cubicBezTo>
                    <a:pt x="87751" y="288011"/>
                    <a:pt x="87374" y="285367"/>
                    <a:pt x="85485" y="282722"/>
                  </a:cubicBezTo>
                  <a:cubicBezTo>
                    <a:pt x="86996" y="288389"/>
                    <a:pt x="88507" y="294055"/>
                    <a:pt x="81707" y="296700"/>
                  </a:cubicBezTo>
                  <a:cubicBezTo>
                    <a:pt x="77174" y="298588"/>
                    <a:pt x="73774" y="295566"/>
                    <a:pt x="70374" y="292922"/>
                  </a:cubicBezTo>
                  <a:cubicBezTo>
                    <a:pt x="53753" y="279700"/>
                    <a:pt x="63197" y="263456"/>
                    <a:pt x="67730" y="250234"/>
                  </a:cubicBezTo>
                  <a:cubicBezTo>
                    <a:pt x="73019" y="234368"/>
                    <a:pt x="75663" y="224547"/>
                    <a:pt x="57152" y="216991"/>
                  </a:cubicBezTo>
                  <a:cubicBezTo>
                    <a:pt x="47708" y="212836"/>
                    <a:pt x="50353" y="203770"/>
                    <a:pt x="58664" y="198859"/>
                  </a:cubicBezTo>
                  <a:cubicBezTo>
                    <a:pt x="66974" y="193948"/>
                    <a:pt x="66974" y="186770"/>
                    <a:pt x="62441" y="181104"/>
                  </a:cubicBezTo>
                  <a:cubicBezTo>
                    <a:pt x="54130" y="170526"/>
                    <a:pt x="54130" y="159193"/>
                    <a:pt x="55264" y="146727"/>
                  </a:cubicBezTo>
                  <a:cubicBezTo>
                    <a:pt x="53375" y="153905"/>
                    <a:pt x="42420" y="156927"/>
                    <a:pt x="49597" y="167882"/>
                  </a:cubicBezTo>
                  <a:cubicBezTo>
                    <a:pt x="53753" y="174304"/>
                    <a:pt x="45064" y="176571"/>
                    <a:pt x="41286" y="180348"/>
                  </a:cubicBezTo>
                  <a:cubicBezTo>
                    <a:pt x="29953" y="180726"/>
                    <a:pt x="23532" y="189037"/>
                    <a:pt x="16732" y="196592"/>
                  </a:cubicBezTo>
                  <a:cubicBezTo>
                    <a:pt x="3888" y="200748"/>
                    <a:pt x="-1779" y="195459"/>
                    <a:pt x="488" y="181104"/>
                  </a:cubicBez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67D3DAC-DA72-4210-A892-43C850BAA1F8}"/>
                </a:ext>
              </a:extLst>
            </p:cNvPr>
            <p:cNvSpPr/>
            <p:nvPr/>
          </p:nvSpPr>
          <p:spPr>
            <a:xfrm>
              <a:off x="9039041" y="4843542"/>
              <a:ext cx="188543" cy="280412"/>
            </a:xfrm>
            <a:custGeom>
              <a:avLst/>
              <a:gdLst>
                <a:gd name="connsiteX0" fmla="*/ 75175 w 188543"/>
                <a:gd name="connsiteY0" fmla="*/ 273546 h 280412"/>
                <a:gd name="connsiteX1" fmla="*/ 63464 w 188543"/>
                <a:gd name="connsiteY1" fmla="*/ 276946 h 280412"/>
                <a:gd name="connsiteX2" fmla="*/ 28332 w 188543"/>
                <a:gd name="connsiteY2" fmla="*/ 252013 h 280412"/>
                <a:gd name="connsiteX3" fmla="*/ 0 w 188543"/>
                <a:gd name="connsiteY3" fmla="*/ 188171 h 280412"/>
                <a:gd name="connsiteX4" fmla="*/ 12844 w 188543"/>
                <a:gd name="connsiteY4" fmla="*/ 188549 h 280412"/>
                <a:gd name="connsiteX5" fmla="*/ 29466 w 188543"/>
                <a:gd name="connsiteY5" fmla="*/ 179105 h 280412"/>
                <a:gd name="connsiteX6" fmla="*/ 40421 w 188543"/>
                <a:gd name="connsiteY6" fmla="*/ 143217 h 280412"/>
                <a:gd name="connsiteX7" fmla="*/ 47598 w 188543"/>
                <a:gd name="connsiteY7" fmla="*/ 110730 h 280412"/>
                <a:gd name="connsiteX8" fmla="*/ 85375 w 188543"/>
                <a:gd name="connsiteY8" fmla="*/ 85797 h 280412"/>
                <a:gd name="connsiteX9" fmla="*/ 72531 w 188543"/>
                <a:gd name="connsiteY9" fmla="*/ 73709 h 280412"/>
                <a:gd name="connsiteX10" fmla="*/ 76308 w 188543"/>
                <a:gd name="connsiteY10" fmla="*/ 62376 h 280412"/>
                <a:gd name="connsiteX11" fmla="*/ 101241 w 188543"/>
                <a:gd name="connsiteY11" fmla="*/ 47643 h 280412"/>
                <a:gd name="connsiteX12" fmla="*/ 108040 w 188543"/>
                <a:gd name="connsiteY12" fmla="*/ 23844 h 280412"/>
                <a:gd name="connsiteX13" fmla="*/ 122773 w 188543"/>
                <a:gd name="connsiteY13" fmla="*/ 2312 h 280412"/>
                <a:gd name="connsiteX14" fmla="*/ 135995 w 188543"/>
                <a:gd name="connsiteY14" fmla="*/ 3823 h 280412"/>
                <a:gd name="connsiteX15" fmla="*/ 155639 w 188543"/>
                <a:gd name="connsiteY15" fmla="*/ 19311 h 280412"/>
                <a:gd name="connsiteX16" fmla="*/ 157527 w 188543"/>
                <a:gd name="connsiteY16" fmla="*/ 35933 h 280412"/>
                <a:gd name="connsiteX17" fmla="*/ 160172 w 188543"/>
                <a:gd name="connsiteY17" fmla="*/ 89197 h 280412"/>
                <a:gd name="connsiteX18" fmla="*/ 165460 w 188543"/>
                <a:gd name="connsiteY18" fmla="*/ 104686 h 280412"/>
                <a:gd name="connsiteX19" fmla="*/ 171882 w 188543"/>
                <a:gd name="connsiteY19" fmla="*/ 121685 h 280412"/>
                <a:gd name="connsiteX20" fmla="*/ 187748 w 188543"/>
                <a:gd name="connsiteY20" fmla="*/ 181749 h 280412"/>
                <a:gd name="connsiteX21" fmla="*/ 168105 w 188543"/>
                <a:gd name="connsiteY21" fmla="*/ 218015 h 280412"/>
                <a:gd name="connsiteX22" fmla="*/ 168105 w 188543"/>
                <a:gd name="connsiteY22" fmla="*/ 218015 h 280412"/>
                <a:gd name="connsiteX23" fmla="*/ 138261 w 188543"/>
                <a:gd name="connsiteY23" fmla="*/ 241814 h 280412"/>
                <a:gd name="connsiteX24" fmla="*/ 104641 w 188543"/>
                <a:gd name="connsiteY24" fmla="*/ 277324 h 280412"/>
                <a:gd name="connsiteX25" fmla="*/ 100485 w 188543"/>
                <a:gd name="connsiteY25" fmla="*/ 277701 h 280412"/>
                <a:gd name="connsiteX26" fmla="*/ 75175 w 188543"/>
                <a:gd name="connsiteY26" fmla="*/ 273546 h 280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543" h="280412">
                  <a:moveTo>
                    <a:pt x="75175" y="273546"/>
                  </a:moveTo>
                  <a:cubicBezTo>
                    <a:pt x="70642" y="273546"/>
                    <a:pt x="64598" y="286390"/>
                    <a:pt x="63464" y="276946"/>
                  </a:cubicBezTo>
                  <a:cubicBezTo>
                    <a:pt x="60442" y="253524"/>
                    <a:pt x="42310" y="256924"/>
                    <a:pt x="28332" y="252013"/>
                  </a:cubicBezTo>
                  <a:cubicBezTo>
                    <a:pt x="15111" y="232370"/>
                    <a:pt x="18510" y="205548"/>
                    <a:pt x="0" y="188171"/>
                  </a:cubicBezTo>
                  <a:cubicBezTo>
                    <a:pt x="5666" y="183638"/>
                    <a:pt x="9444" y="187416"/>
                    <a:pt x="12844" y="188549"/>
                  </a:cubicBezTo>
                  <a:cubicBezTo>
                    <a:pt x="23044" y="192705"/>
                    <a:pt x="27577" y="190816"/>
                    <a:pt x="29466" y="179105"/>
                  </a:cubicBezTo>
                  <a:cubicBezTo>
                    <a:pt x="31354" y="167017"/>
                    <a:pt x="37776" y="155306"/>
                    <a:pt x="40421" y="143217"/>
                  </a:cubicBezTo>
                  <a:cubicBezTo>
                    <a:pt x="42687" y="132262"/>
                    <a:pt x="61953" y="125085"/>
                    <a:pt x="47598" y="110730"/>
                  </a:cubicBezTo>
                  <a:cubicBezTo>
                    <a:pt x="66486" y="111485"/>
                    <a:pt x="67242" y="85797"/>
                    <a:pt x="85375" y="85797"/>
                  </a:cubicBezTo>
                  <a:cubicBezTo>
                    <a:pt x="83108" y="77864"/>
                    <a:pt x="76308" y="77864"/>
                    <a:pt x="72531" y="73709"/>
                  </a:cubicBezTo>
                  <a:cubicBezTo>
                    <a:pt x="66864" y="67287"/>
                    <a:pt x="69131" y="61998"/>
                    <a:pt x="76308" y="62376"/>
                  </a:cubicBezTo>
                  <a:cubicBezTo>
                    <a:pt x="89152" y="62754"/>
                    <a:pt x="93685" y="50288"/>
                    <a:pt x="101241" y="47643"/>
                  </a:cubicBezTo>
                  <a:cubicBezTo>
                    <a:pt x="118996" y="41599"/>
                    <a:pt x="116729" y="36310"/>
                    <a:pt x="108040" y="23844"/>
                  </a:cubicBezTo>
                  <a:cubicBezTo>
                    <a:pt x="106152" y="21200"/>
                    <a:pt x="116729" y="9111"/>
                    <a:pt x="122773" y="2312"/>
                  </a:cubicBezTo>
                  <a:cubicBezTo>
                    <a:pt x="126551" y="-2221"/>
                    <a:pt x="131839" y="801"/>
                    <a:pt x="135995" y="3823"/>
                  </a:cubicBezTo>
                  <a:cubicBezTo>
                    <a:pt x="142417" y="8734"/>
                    <a:pt x="148839" y="14022"/>
                    <a:pt x="155639" y="19311"/>
                  </a:cubicBezTo>
                  <a:cubicBezTo>
                    <a:pt x="140906" y="26488"/>
                    <a:pt x="159039" y="30266"/>
                    <a:pt x="157527" y="35933"/>
                  </a:cubicBezTo>
                  <a:cubicBezTo>
                    <a:pt x="152994" y="54065"/>
                    <a:pt x="163949" y="71065"/>
                    <a:pt x="160172" y="89197"/>
                  </a:cubicBezTo>
                  <a:cubicBezTo>
                    <a:pt x="158661" y="95619"/>
                    <a:pt x="157905" y="100530"/>
                    <a:pt x="165460" y="104686"/>
                  </a:cubicBezTo>
                  <a:cubicBezTo>
                    <a:pt x="171127" y="107708"/>
                    <a:pt x="171882" y="115263"/>
                    <a:pt x="171882" y="121685"/>
                  </a:cubicBezTo>
                  <a:cubicBezTo>
                    <a:pt x="172638" y="142840"/>
                    <a:pt x="180193" y="162106"/>
                    <a:pt x="187748" y="181749"/>
                  </a:cubicBezTo>
                  <a:cubicBezTo>
                    <a:pt x="191526" y="191571"/>
                    <a:pt x="181326" y="210459"/>
                    <a:pt x="168105" y="218015"/>
                  </a:cubicBezTo>
                  <a:lnTo>
                    <a:pt x="168105" y="218015"/>
                  </a:lnTo>
                  <a:cubicBezTo>
                    <a:pt x="153372" y="219903"/>
                    <a:pt x="144683" y="230481"/>
                    <a:pt x="138261" y="241814"/>
                  </a:cubicBezTo>
                  <a:cubicBezTo>
                    <a:pt x="129951" y="256547"/>
                    <a:pt x="115218" y="264857"/>
                    <a:pt x="104641" y="277324"/>
                  </a:cubicBezTo>
                  <a:cubicBezTo>
                    <a:pt x="103129" y="277324"/>
                    <a:pt x="101996" y="277701"/>
                    <a:pt x="100485" y="277701"/>
                  </a:cubicBezTo>
                  <a:cubicBezTo>
                    <a:pt x="92930" y="271657"/>
                    <a:pt x="83108" y="278457"/>
                    <a:pt x="75175" y="273546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8FC158A-2F72-4126-8D12-B2CF0FBF1F68}"/>
                </a:ext>
              </a:extLst>
            </p:cNvPr>
            <p:cNvSpPr/>
            <p:nvPr/>
          </p:nvSpPr>
          <p:spPr>
            <a:xfrm>
              <a:off x="8742496" y="4809584"/>
              <a:ext cx="159038" cy="280720"/>
            </a:xfrm>
            <a:custGeom>
              <a:avLst/>
              <a:gdLst>
                <a:gd name="connsiteX0" fmla="*/ 130328 w 159038"/>
                <a:gd name="connsiteY0" fmla="*/ 265193 h 280720"/>
                <a:gd name="connsiteX1" fmla="*/ 89530 w 159038"/>
                <a:gd name="connsiteY1" fmla="*/ 279548 h 280720"/>
                <a:gd name="connsiteX2" fmla="*/ 86130 w 159038"/>
                <a:gd name="connsiteY2" fmla="*/ 270482 h 280720"/>
                <a:gd name="connsiteX3" fmla="*/ 75553 w 159038"/>
                <a:gd name="connsiteY3" fmla="*/ 257260 h 280720"/>
                <a:gd name="connsiteX4" fmla="*/ 15488 w 159038"/>
                <a:gd name="connsiteY4" fmla="*/ 271993 h 280720"/>
                <a:gd name="connsiteX5" fmla="*/ 30599 w 159038"/>
                <a:gd name="connsiteY5" fmla="*/ 254238 h 280720"/>
                <a:gd name="connsiteX6" fmla="*/ 0 w 159038"/>
                <a:gd name="connsiteY6" fmla="*/ 248194 h 280720"/>
                <a:gd name="connsiteX7" fmla="*/ 2644 w 159038"/>
                <a:gd name="connsiteY7" fmla="*/ 209284 h 280720"/>
                <a:gd name="connsiteX8" fmla="*/ 15111 w 159038"/>
                <a:gd name="connsiteY8" fmla="*/ 195307 h 280720"/>
                <a:gd name="connsiteX9" fmla="*/ 32865 w 159038"/>
                <a:gd name="connsiteY9" fmla="*/ 180197 h 280720"/>
                <a:gd name="connsiteX10" fmla="*/ 18133 w 159038"/>
                <a:gd name="connsiteY10" fmla="*/ 172264 h 280720"/>
                <a:gd name="connsiteX11" fmla="*/ 756 w 159038"/>
                <a:gd name="connsiteY11" fmla="*/ 159042 h 280720"/>
                <a:gd name="connsiteX12" fmla="*/ 10200 w 159038"/>
                <a:gd name="connsiteY12" fmla="*/ 144309 h 280720"/>
                <a:gd name="connsiteX13" fmla="*/ 38532 w 159038"/>
                <a:gd name="connsiteY13" fmla="*/ 117488 h 280720"/>
                <a:gd name="connsiteX14" fmla="*/ 38910 w 159038"/>
                <a:gd name="connsiteY14" fmla="*/ 103133 h 280720"/>
                <a:gd name="connsiteX15" fmla="*/ 40798 w 159038"/>
                <a:gd name="connsiteY15" fmla="*/ 85378 h 280720"/>
                <a:gd name="connsiteX16" fmla="*/ 71775 w 159038"/>
                <a:gd name="connsiteY16" fmla="*/ 67245 h 280720"/>
                <a:gd name="connsiteX17" fmla="*/ 81975 w 159038"/>
                <a:gd name="connsiteY17" fmla="*/ 34002 h 280720"/>
                <a:gd name="connsiteX18" fmla="*/ 105774 w 159038"/>
                <a:gd name="connsiteY18" fmla="*/ 3 h 280720"/>
                <a:gd name="connsiteX19" fmla="*/ 132217 w 159038"/>
                <a:gd name="connsiteY19" fmla="*/ 16247 h 280720"/>
                <a:gd name="connsiteX20" fmla="*/ 132973 w 159038"/>
                <a:gd name="connsiteY20" fmla="*/ 69512 h 280720"/>
                <a:gd name="connsiteX21" fmla="*/ 137884 w 159038"/>
                <a:gd name="connsiteY21" fmla="*/ 81600 h 280720"/>
                <a:gd name="connsiteX22" fmla="*/ 159038 w 159038"/>
                <a:gd name="connsiteY22" fmla="*/ 94822 h 280720"/>
                <a:gd name="connsiteX23" fmla="*/ 141284 w 159038"/>
                <a:gd name="connsiteY23" fmla="*/ 135243 h 280720"/>
                <a:gd name="connsiteX24" fmla="*/ 140906 w 159038"/>
                <a:gd name="connsiteY24" fmla="*/ 142798 h 280720"/>
                <a:gd name="connsiteX25" fmla="*/ 131839 w 159038"/>
                <a:gd name="connsiteY25" fmla="*/ 175663 h 280720"/>
                <a:gd name="connsiteX26" fmla="*/ 104640 w 159038"/>
                <a:gd name="connsiteY26" fmla="*/ 203996 h 280720"/>
                <a:gd name="connsiteX27" fmla="*/ 135617 w 159038"/>
                <a:gd name="connsiteY27" fmla="*/ 243283 h 280720"/>
                <a:gd name="connsiteX28" fmla="*/ 130328 w 159038"/>
                <a:gd name="connsiteY28" fmla="*/ 265193 h 280720"/>
                <a:gd name="connsiteX29" fmla="*/ 130328 w 159038"/>
                <a:gd name="connsiteY29" fmla="*/ 265193 h 28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9038" h="280720">
                  <a:moveTo>
                    <a:pt x="130328" y="265193"/>
                  </a:moveTo>
                  <a:cubicBezTo>
                    <a:pt x="120129" y="278037"/>
                    <a:pt x="101618" y="267082"/>
                    <a:pt x="89530" y="279548"/>
                  </a:cubicBezTo>
                  <a:cubicBezTo>
                    <a:pt x="85375" y="284082"/>
                    <a:pt x="83486" y="274260"/>
                    <a:pt x="86130" y="270482"/>
                  </a:cubicBezTo>
                  <a:cubicBezTo>
                    <a:pt x="97085" y="253861"/>
                    <a:pt x="84619" y="258394"/>
                    <a:pt x="75553" y="257260"/>
                  </a:cubicBezTo>
                  <a:cubicBezTo>
                    <a:pt x="53642" y="254616"/>
                    <a:pt x="37399" y="273882"/>
                    <a:pt x="15488" y="271993"/>
                  </a:cubicBezTo>
                  <a:cubicBezTo>
                    <a:pt x="12466" y="259905"/>
                    <a:pt x="27954" y="263305"/>
                    <a:pt x="30599" y="254238"/>
                  </a:cubicBezTo>
                  <a:cubicBezTo>
                    <a:pt x="20021" y="253483"/>
                    <a:pt x="9066" y="259149"/>
                    <a:pt x="0" y="248194"/>
                  </a:cubicBezTo>
                  <a:cubicBezTo>
                    <a:pt x="23799" y="237239"/>
                    <a:pt x="-756" y="222884"/>
                    <a:pt x="2644" y="209284"/>
                  </a:cubicBezTo>
                  <a:cubicBezTo>
                    <a:pt x="4533" y="201351"/>
                    <a:pt x="-7933" y="186619"/>
                    <a:pt x="15111" y="195307"/>
                  </a:cubicBezTo>
                  <a:cubicBezTo>
                    <a:pt x="29088" y="200596"/>
                    <a:pt x="11711" y="171886"/>
                    <a:pt x="32865" y="180197"/>
                  </a:cubicBezTo>
                  <a:cubicBezTo>
                    <a:pt x="27954" y="170375"/>
                    <a:pt x="22288" y="172641"/>
                    <a:pt x="18133" y="172264"/>
                  </a:cubicBezTo>
                  <a:cubicBezTo>
                    <a:pt x="9066" y="171508"/>
                    <a:pt x="3778" y="165842"/>
                    <a:pt x="756" y="159042"/>
                  </a:cubicBezTo>
                  <a:cubicBezTo>
                    <a:pt x="-2267" y="151864"/>
                    <a:pt x="6044" y="146576"/>
                    <a:pt x="10200" y="144309"/>
                  </a:cubicBezTo>
                  <a:cubicBezTo>
                    <a:pt x="21910" y="137509"/>
                    <a:pt x="25310" y="122777"/>
                    <a:pt x="38532" y="117488"/>
                  </a:cubicBezTo>
                  <a:cubicBezTo>
                    <a:pt x="44576" y="115221"/>
                    <a:pt x="47598" y="108799"/>
                    <a:pt x="38910" y="103133"/>
                  </a:cubicBezTo>
                  <a:cubicBezTo>
                    <a:pt x="29088" y="96711"/>
                    <a:pt x="26443" y="91044"/>
                    <a:pt x="40798" y="85378"/>
                  </a:cubicBezTo>
                  <a:cubicBezTo>
                    <a:pt x="51376" y="80845"/>
                    <a:pt x="56287" y="68379"/>
                    <a:pt x="71775" y="67245"/>
                  </a:cubicBezTo>
                  <a:cubicBezTo>
                    <a:pt x="80086" y="66868"/>
                    <a:pt x="81219" y="46468"/>
                    <a:pt x="81975" y="34002"/>
                  </a:cubicBezTo>
                  <a:cubicBezTo>
                    <a:pt x="81975" y="30225"/>
                    <a:pt x="102374" y="-374"/>
                    <a:pt x="105774" y="3"/>
                  </a:cubicBezTo>
                  <a:cubicBezTo>
                    <a:pt x="116729" y="1514"/>
                    <a:pt x="125795" y="3403"/>
                    <a:pt x="132217" y="16247"/>
                  </a:cubicBezTo>
                  <a:cubicBezTo>
                    <a:pt x="141661" y="35135"/>
                    <a:pt x="140150" y="52135"/>
                    <a:pt x="132973" y="69512"/>
                  </a:cubicBezTo>
                  <a:cubicBezTo>
                    <a:pt x="129573" y="77445"/>
                    <a:pt x="128440" y="81600"/>
                    <a:pt x="137884" y="81600"/>
                  </a:cubicBezTo>
                  <a:cubicBezTo>
                    <a:pt x="148083" y="81600"/>
                    <a:pt x="146195" y="97466"/>
                    <a:pt x="159038" y="94822"/>
                  </a:cubicBezTo>
                  <a:cubicBezTo>
                    <a:pt x="142417" y="105022"/>
                    <a:pt x="131839" y="115977"/>
                    <a:pt x="141284" y="135243"/>
                  </a:cubicBezTo>
                  <a:cubicBezTo>
                    <a:pt x="142417" y="137509"/>
                    <a:pt x="141661" y="142798"/>
                    <a:pt x="140906" y="142798"/>
                  </a:cubicBezTo>
                  <a:cubicBezTo>
                    <a:pt x="118996" y="148842"/>
                    <a:pt x="131084" y="162819"/>
                    <a:pt x="131839" y="175663"/>
                  </a:cubicBezTo>
                  <a:cubicBezTo>
                    <a:pt x="132595" y="191152"/>
                    <a:pt x="126551" y="204374"/>
                    <a:pt x="104640" y="203996"/>
                  </a:cubicBezTo>
                  <a:cubicBezTo>
                    <a:pt x="115973" y="218351"/>
                    <a:pt x="113707" y="237239"/>
                    <a:pt x="135617" y="243283"/>
                  </a:cubicBezTo>
                  <a:cubicBezTo>
                    <a:pt x="146195" y="245550"/>
                    <a:pt x="125040" y="255749"/>
                    <a:pt x="130328" y="265193"/>
                  </a:cubicBezTo>
                  <a:lnTo>
                    <a:pt x="130328" y="265193"/>
                  </a:lnTo>
                  <a:close/>
                </a:path>
              </a:pathLst>
            </a:custGeom>
            <a:solidFill>
              <a:srgbClr val="EFD2B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39274C6-BFEE-4747-A262-E543CEE001AE}"/>
                </a:ext>
              </a:extLst>
            </p:cNvPr>
            <p:cNvSpPr/>
            <p:nvPr/>
          </p:nvSpPr>
          <p:spPr>
            <a:xfrm>
              <a:off x="8692526" y="5327522"/>
              <a:ext cx="526321" cy="262955"/>
            </a:xfrm>
            <a:custGeom>
              <a:avLst/>
              <a:gdLst>
                <a:gd name="connsiteX0" fmla="*/ 32216 w 526321"/>
                <a:gd name="connsiteY0" fmla="*/ 9801 h 262955"/>
                <a:gd name="connsiteX1" fmla="*/ 41282 w 526321"/>
                <a:gd name="connsiteY1" fmla="*/ 51733 h 262955"/>
                <a:gd name="connsiteX2" fmla="*/ 48460 w 526321"/>
                <a:gd name="connsiteY2" fmla="*/ 81954 h 262955"/>
                <a:gd name="connsiteX3" fmla="*/ 55259 w 526321"/>
                <a:gd name="connsiteY3" fmla="*/ 85732 h 262955"/>
                <a:gd name="connsiteX4" fmla="*/ 57526 w 526321"/>
                <a:gd name="connsiteY4" fmla="*/ 81954 h 262955"/>
                <a:gd name="connsiteX5" fmla="*/ 72259 w 526321"/>
                <a:gd name="connsiteY5" fmla="*/ 60044 h 262955"/>
                <a:gd name="connsiteX6" fmla="*/ 77170 w 526321"/>
                <a:gd name="connsiteY6" fmla="*/ 49089 h 262955"/>
                <a:gd name="connsiteX7" fmla="*/ 83592 w 526321"/>
                <a:gd name="connsiteY7" fmla="*/ 44178 h 262955"/>
                <a:gd name="connsiteX8" fmla="*/ 103613 w 526321"/>
                <a:gd name="connsiteY8" fmla="*/ 49844 h 262955"/>
                <a:gd name="connsiteX9" fmla="*/ 122501 w 526321"/>
                <a:gd name="connsiteY9" fmla="*/ 41156 h 262955"/>
                <a:gd name="connsiteX10" fmla="*/ 135723 w 526321"/>
                <a:gd name="connsiteY10" fmla="*/ 33223 h 262955"/>
                <a:gd name="connsiteX11" fmla="*/ 139501 w 526321"/>
                <a:gd name="connsiteY11" fmla="*/ 43422 h 262955"/>
                <a:gd name="connsiteX12" fmla="*/ 173877 w 526321"/>
                <a:gd name="connsiteY12" fmla="*/ 95931 h 262955"/>
                <a:gd name="connsiteX13" fmla="*/ 179166 w 526321"/>
                <a:gd name="connsiteY13" fmla="*/ 101976 h 262955"/>
                <a:gd name="connsiteX14" fmla="*/ 211276 w 526321"/>
                <a:gd name="connsiteY14" fmla="*/ 132574 h 262955"/>
                <a:gd name="connsiteX15" fmla="*/ 217698 w 526321"/>
                <a:gd name="connsiteY15" fmla="*/ 141641 h 262955"/>
                <a:gd name="connsiteX16" fmla="*/ 252830 w 526321"/>
                <a:gd name="connsiteY16" fmla="*/ 166573 h 262955"/>
                <a:gd name="connsiteX17" fmla="*/ 280784 w 526321"/>
                <a:gd name="connsiteY17" fmla="*/ 185839 h 262955"/>
                <a:gd name="connsiteX18" fmla="*/ 323094 w 526321"/>
                <a:gd name="connsiteY18" fmla="*/ 182817 h 262955"/>
                <a:gd name="connsiteX19" fmla="*/ 337449 w 526321"/>
                <a:gd name="connsiteY19" fmla="*/ 183195 h 262955"/>
                <a:gd name="connsiteX20" fmla="*/ 374469 w 526321"/>
                <a:gd name="connsiteY20" fmla="*/ 182817 h 262955"/>
                <a:gd name="connsiteX21" fmla="*/ 392602 w 526321"/>
                <a:gd name="connsiteY21" fmla="*/ 179039 h 262955"/>
                <a:gd name="connsiteX22" fmla="*/ 409601 w 526321"/>
                <a:gd name="connsiteY22" fmla="*/ 179039 h 262955"/>
                <a:gd name="connsiteX23" fmla="*/ 454933 w 526321"/>
                <a:gd name="connsiteY23" fmla="*/ 191883 h 262955"/>
                <a:gd name="connsiteX24" fmla="*/ 504420 w 526321"/>
                <a:gd name="connsiteY24" fmla="*/ 200194 h 262955"/>
                <a:gd name="connsiteX25" fmla="*/ 525575 w 526321"/>
                <a:gd name="connsiteY25" fmla="*/ 221349 h 262955"/>
                <a:gd name="connsiteX26" fmla="*/ 520286 w 526321"/>
                <a:gd name="connsiteY26" fmla="*/ 224749 h 262955"/>
                <a:gd name="connsiteX27" fmla="*/ 482510 w 526321"/>
                <a:gd name="connsiteY27" fmla="*/ 253081 h 262955"/>
                <a:gd name="connsiteX28" fmla="*/ 465888 w 526321"/>
                <a:gd name="connsiteY28" fmla="*/ 262525 h 262955"/>
                <a:gd name="connsiteX29" fmla="*/ 462111 w 526321"/>
                <a:gd name="connsiteY29" fmla="*/ 248926 h 262955"/>
                <a:gd name="connsiteX30" fmla="*/ 457577 w 526321"/>
                <a:gd name="connsiteY30" fmla="*/ 236837 h 262955"/>
                <a:gd name="connsiteX31" fmla="*/ 456066 w 526321"/>
                <a:gd name="connsiteY31" fmla="*/ 236459 h 262955"/>
                <a:gd name="connsiteX32" fmla="*/ 425845 w 526321"/>
                <a:gd name="connsiteY32" fmla="*/ 245148 h 262955"/>
                <a:gd name="connsiteX33" fmla="*/ 393735 w 526321"/>
                <a:gd name="connsiteY33" fmla="*/ 243637 h 262955"/>
                <a:gd name="connsiteX34" fmla="*/ 367670 w 526321"/>
                <a:gd name="connsiteY34" fmla="*/ 247415 h 262955"/>
                <a:gd name="connsiteX35" fmla="*/ 359359 w 526321"/>
                <a:gd name="connsiteY35" fmla="*/ 242126 h 262955"/>
                <a:gd name="connsiteX36" fmla="*/ 348026 w 526321"/>
                <a:gd name="connsiteY36" fmla="*/ 226260 h 262955"/>
                <a:gd name="connsiteX37" fmla="*/ 321960 w 526321"/>
                <a:gd name="connsiteY37" fmla="*/ 229660 h 262955"/>
                <a:gd name="connsiteX38" fmla="*/ 302317 w 526321"/>
                <a:gd name="connsiteY38" fmla="*/ 239859 h 262955"/>
                <a:gd name="connsiteX39" fmla="*/ 276629 w 526321"/>
                <a:gd name="connsiteY39" fmla="*/ 214927 h 262955"/>
                <a:gd name="connsiteX40" fmla="*/ 266051 w 526321"/>
                <a:gd name="connsiteY40" fmla="*/ 202461 h 262955"/>
                <a:gd name="connsiteX41" fmla="*/ 198809 w 526321"/>
                <a:gd name="connsiteY41" fmla="*/ 181306 h 262955"/>
                <a:gd name="connsiteX42" fmla="*/ 182566 w 526321"/>
                <a:gd name="connsiteY42" fmla="*/ 166573 h 262955"/>
                <a:gd name="connsiteX43" fmla="*/ 173121 w 526321"/>
                <a:gd name="connsiteY43" fmla="*/ 149574 h 262955"/>
                <a:gd name="connsiteX44" fmla="*/ 163677 w 526321"/>
                <a:gd name="connsiteY44" fmla="*/ 124641 h 262955"/>
                <a:gd name="connsiteX45" fmla="*/ 158011 w 526321"/>
                <a:gd name="connsiteY45" fmla="*/ 102731 h 262955"/>
                <a:gd name="connsiteX46" fmla="*/ 132323 w 526321"/>
                <a:gd name="connsiteY46" fmla="*/ 116331 h 262955"/>
                <a:gd name="connsiteX47" fmla="*/ 117212 w 526321"/>
                <a:gd name="connsiteY47" fmla="*/ 122752 h 262955"/>
                <a:gd name="connsiteX48" fmla="*/ 99080 w 526321"/>
                <a:gd name="connsiteY48" fmla="*/ 121997 h 262955"/>
                <a:gd name="connsiteX49" fmla="*/ 45060 w 526321"/>
                <a:gd name="connsiteY49" fmla="*/ 102731 h 262955"/>
                <a:gd name="connsiteX50" fmla="*/ 32216 w 526321"/>
                <a:gd name="connsiteY50" fmla="*/ 94798 h 262955"/>
                <a:gd name="connsiteX51" fmla="*/ 36749 w 526321"/>
                <a:gd name="connsiteY51" fmla="*/ 73643 h 262955"/>
                <a:gd name="connsiteX52" fmla="*/ 28438 w 526321"/>
                <a:gd name="connsiteY52" fmla="*/ 32467 h 262955"/>
                <a:gd name="connsiteX53" fmla="*/ 15972 w 526321"/>
                <a:gd name="connsiteY53" fmla="*/ 22645 h 262955"/>
                <a:gd name="connsiteX54" fmla="*/ 861 w 526321"/>
                <a:gd name="connsiteY54" fmla="*/ 16601 h 262955"/>
                <a:gd name="connsiteX55" fmla="*/ 6528 w 526321"/>
                <a:gd name="connsiteY55" fmla="*/ 4513 h 262955"/>
                <a:gd name="connsiteX56" fmla="*/ 21638 w 526321"/>
                <a:gd name="connsiteY56" fmla="*/ 4890 h 262955"/>
                <a:gd name="connsiteX57" fmla="*/ 32216 w 526321"/>
                <a:gd name="connsiteY57" fmla="*/ 9801 h 26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6321" h="262955">
                  <a:moveTo>
                    <a:pt x="32216" y="9801"/>
                  </a:moveTo>
                  <a:cubicBezTo>
                    <a:pt x="34860" y="23401"/>
                    <a:pt x="46571" y="34356"/>
                    <a:pt x="41282" y="51733"/>
                  </a:cubicBezTo>
                  <a:cubicBezTo>
                    <a:pt x="40149" y="55888"/>
                    <a:pt x="49215" y="70243"/>
                    <a:pt x="48460" y="81954"/>
                  </a:cubicBezTo>
                  <a:cubicBezTo>
                    <a:pt x="48460" y="83087"/>
                    <a:pt x="52615" y="84976"/>
                    <a:pt x="55259" y="85732"/>
                  </a:cubicBezTo>
                  <a:cubicBezTo>
                    <a:pt x="57526" y="86110"/>
                    <a:pt x="58659" y="84976"/>
                    <a:pt x="57526" y="81954"/>
                  </a:cubicBezTo>
                  <a:cubicBezTo>
                    <a:pt x="53370" y="68355"/>
                    <a:pt x="66970" y="67221"/>
                    <a:pt x="72259" y="60044"/>
                  </a:cubicBezTo>
                  <a:cubicBezTo>
                    <a:pt x="74147" y="57399"/>
                    <a:pt x="90769" y="59666"/>
                    <a:pt x="77170" y="49089"/>
                  </a:cubicBezTo>
                  <a:cubicBezTo>
                    <a:pt x="73770" y="46444"/>
                    <a:pt x="80192" y="44555"/>
                    <a:pt x="83592" y="44178"/>
                  </a:cubicBezTo>
                  <a:cubicBezTo>
                    <a:pt x="91147" y="43044"/>
                    <a:pt x="97191" y="47578"/>
                    <a:pt x="103613" y="49844"/>
                  </a:cubicBezTo>
                  <a:cubicBezTo>
                    <a:pt x="112302" y="52866"/>
                    <a:pt x="121746" y="57022"/>
                    <a:pt x="122501" y="41156"/>
                  </a:cubicBezTo>
                  <a:cubicBezTo>
                    <a:pt x="122879" y="33600"/>
                    <a:pt x="131190" y="33600"/>
                    <a:pt x="135723" y="33223"/>
                  </a:cubicBezTo>
                  <a:cubicBezTo>
                    <a:pt x="145167" y="32467"/>
                    <a:pt x="137234" y="41911"/>
                    <a:pt x="139501" y="43422"/>
                  </a:cubicBezTo>
                  <a:cubicBezTo>
                    <a:pt x="159522" y="55511"/>
                    <a:pt x="148945" y="87243"/>
                    <a:pt x="173877" y="95931"/>
                  </a:cubicBezTo>
                  <a:cubicBezTo>
                    <a:pt x="176144" y="96687"/>
                    <a:pt x="178410" y="99709"/>
                    <a:pt x="179166" y="101976"/>
                  </a:cubicBezTo>
                  <a:cubicBezTo>
                    <a:pt x="184832" y="120108"/>
                    <a:pt x="193898" y="129552"/>
                    <a:pt x="211276" y="132574"/>
                  </a:cubicBezTo>
                  <a:cubicBezTo>
                    <a:pt x="217698" y="133708"/>
                    <a:pt x="216187" y="138619"/>
                    <a:pt x="217698" y="141641"/>
                  </a:cubicBezTo>
                  <a:cubicBezTo>
                    <a:pt x="224497" y="157129"/>
                    <a:pt x="236586" y="163929"/>
                    <a:pt x="252830" y="166573"/>
                  </a:cubicBezTo>
                  <a:cubicBezTo>
                    <a:pt x="264540" y="168462"/>
                    <a:pt x="275495" y="169973"/>
                    <a:pt x="280784" y="185839"/>
                  </a:cubicBezTo>
                  <a:cubicBezTo>
                    <a:pt x="287584" y="205861"/>
                    <a:pt x="306472" y="204727"/>
                    <a:pt x="323094" y="182817"/>
                  </a:cubicBezTo>
                  <a:cubicBezTo>
                    <a:pt x="330649" y="172617"/>
                    <a:pt x="332538" y="176017"/>
                    <a:pt x="337449" y="183195"/>
                  </a:cubicBezTo>
                  <a:cubicBezTo>
                    <a:pt x="349915" y="192639"/>
                    <a:pt x="362003" y="198683"/>
                    <a:pt x="374469" y="182817"/>
                  </a:cubicBezTo>
                  <a:cubicBezTo>
                    <a:pt x="379003" y="176773"/>
                    <a:pt x="385047" y="174128"/>
                    <a:pt x="392602" y="179039"/>
                  </a:cubicBezTo>
                  <a:cubicBezTo>
                    <a:pt x="398269" y="186595"/>
                    <a:pt x="403935" y="181306"/>
                    <a:pt x="409601" y="179039"/>
                  </a:cubicBezTo>
                  <a:cubicBezTo>
                    <a:pt x="426223" y="177150"/>
                    <a:pt x="441334" y="169595"/>
                    <a:pt x="454933" y="191883"/>
                  </a:cubicBezTo>
                  <a:cubicBezTo>
                    <a:pt x="462111" y="203594"/>
                    <a:pt x="486665" y="203594"/>
                    <a:pt x="504420" y="200194"/>
                  </a:cubicBezTo>
                  <a:cubicBezTo>
                    <a:pt x="524442" y="196417"/>
                    <a:pt x="528219" y="200194"/>
                    <a:pt x="525575" y="221349"/>
                  </a:cubicBezTo>
                  <a:cubicBezTo>
                    <a:pt x="524064" y="222860"/>
                    <a:pt x="522553" y="224371"/>
                    <a:pt x="520286" y="224749"/>
                  </a:cubicBezTo>
                  <a:cubicBezTo>
                    <a:pt x="496865" y="229660"/>
                    <a:pt x="495354" y="230415"/>
                    <a:pt x="482510" y="253081"/>
                  </a:cubicBezTo>
                  <a:cubicBezTo>
                    <a:pt x="478732" y="259881"/>
                    <a:pt x="474199" y="264414"/>
                    <a:pt x="465888" y="262525"/>
                  </a:cubicBezTo>
                  <a:cubicBezTo>
                    <a:pt x="456822" y="260258"/>
                    <a:pt x="461733" y="253836"/>
                    <a:pt x="462111" y="248926"/>
                  </a:cubicBezTo>
                  <a:cubicBezTo>
                    <a:pt x="462488" y="244392"/>
                    <a:pt x="459844" y="240993"/>
                    <a:pt x="457577" y="236837"/>
                  </a:cubicBezTo>
                  <a:cubicBezTo>
                    <a:pt x="456822" y="240615"/>
                    <a:pt x="456066" y="235704"/>
                    <a:pt x="456066" y="236459"/>
                  </a:cubicBezTo>
                  <a:cubicBezTo>
                    <a:pt x="453800" y="266303"/>
                    <a:pt x="434156" y="251948"/>
                    <a:pt x="425845" y="245148"/>
                  </a:cubicBezTo>
                  <a:cubicBezTo>
                    <a:pt x="413757" y="235704"/>
                    <a:pt x="404691" y="237215"/>
                    <a:pt x="393735" y="243637"/>
                  </a:cubicBezTo>
                  <a:cubicBezTo>
                    <a:pt x="385425" y="248548"/>
                    <a:pt x="376736" y="250059"/>
                    <a:pt x="367670" y="247415"/>
                  </a:cubicBezTo>
                  <a:cubicBezTo>
                    <a:pt x="364270" y="246281"/>
                    <a:pt x="358603" y="244392"/>
                    <a:pt x="359359" y="242126"/>
                  </a:cubicBezTo>
                  <a:cubicBezTo>
                    <a:pt x="365781" y="228904"/>
                    <a:pt x="357848" y="229282"/>
                    <a:pt x="348026" y="226260"/>
                  </a:cubicBezTo>
                  <a:cubicBezTo>
                    <a:pt x="337826" y="223238"/>
                    <a:pt x="330649" y="227771"/>
                    <a:pt x="321960" y="229660"/>
                  </a:cubicBezTo>
                  <a:cubicBezTo>
                    <a:pt x="313272" y="228904"/>
                    <a:pt x="311005" y="239859"/>
                    <a:pt x="302317" y="239859"/>
                  </a:cubicBezTo>
                  <a:cubicBezTo>
                    <a:pt x="284562" y="240237"/>
                    <a:pt x="277384" y="234193"/>
                    <a:pt x="276629" y="214927"/>
                  </a:cubicBezTo>
                  <a:cubicBezTo>
                    <a:pt x="276251" y="207749"/>
                    <a:pt x="273984" y="205105"/>
                    <a:pt x="266051" y="202461"/>
                  </a:cubicBezTo>
                  <a:cubicBezTo>
                    <a:pt x="243763" y="195283"/>
                    <a:pt x="220720" y="190372"/>
                    <a:pt x="198809" y="181306"/>
                  </a:cubicBezTo>
                  <a:cubicBezTo>
                    <a:pt x="191632" y="178284"/>
                    <a:pt x="184832" y="174884"/>
                    <a:pt x="182566" y="166573"/>
                  </a:cubicBezTo>
                  <a:cubicBezTo>
                    <a:pt x="185210" y="157507"/>
                    <a:pt x="180677" y="154107"/>
                    <a:pt x="173121" y="149574"/>
                  </a:cubicBezTo>
                  <a:cubicBezTo>
                    <a:pt x="165188" y="145041"/>
                    <a:pt x="150456" y="140130"/>
                    <a:pt x="163677" y="124641"/>
                  </a:cubicBezTo>
                  <a:cubicBezTo>
                    <a:pt x="167455" y="120108"/>
                    <a:pt x="161033" y="111798"/>
                    <a:pt x="158011" y="102731"/>
                  </a:cubicBezTo>
                  <a:cubicBezTo>
                    <a:pt x="155744" y="122752"/>
                    <a:pt x="150078" y="132197"/>
                    <a:pt x="132323" y="116331"/>
                  </a:cubicBezTo>
                  <a:cubicBezTo>
                    <a:pt x="125523" y="110286"/>
                    <a:pt x="121368" y="118975"/>
                    <a:pt x="117212" y="122752"/>
                  </a:cubicBezTo>
                  <a:cubicBezTo>
                    <a:pt x="110791" y="129175"/>
                    <a:pt x="105880" y="131441"/>
                    <a:pt x="99080" y="121997"/>
                  </a:cubicBezTo>
                  <a:cubicBezTo>
                    <a:pt x="85103" y="101976"/>
                    <a:pt x="68481" y="96687"/>
                    <a:pt x="45060" y="102731"/>
                  </a:cubicBezTo>
                  <a:cubicBezTo>
                    <a:pt x="39771" y="101598"/>
                    <a:pt x="32216" y="104242"/>
                    <a:pt x="32216" y="94798"/>
                  </a:cubicBezTo>
                  <a:cubicBezTo>
                    <a:pt x="36749" y="88376"/>
                    <a:pt x="33349" y="80443"/>
                    <a:pt x="36749" y="73643"/>
                  </a:cubicBezTo>
                  <a:cubicBezTo>
                    <a:pt x="26927" y="61555"/>
                    <a:pt x="30705" y="46444"/>
                    <a:pt x="28438" y="32467"/>
                  </a:cubicBezTo>
                  <a:cubicBezTo>
                    <a:pt x="27305" y="24534"/>
                    <a:pt x="25794" y="17734"/>
                    <a:pt x="15972" y="22645"/>
                  </a:cubicBezTo>
                  <a:cubicBezTo>
                    <a:pt x="8417" y="26423"/>
                    <a:pt x="3883" y="23023"/>
                    <a:pt x="861" y="16601"/>
                  </a:cubicBezTo>
                  <a:cubicBezTo>
                    <a:pt x="-2161" y="10934"/>
                    <a:pt x="3506" y="7913"/>
                    <a:pt x="6528" y="4513"/>
                  </a:cubicBezTo>
                  <a:cubicBezTo>
                    <a:pt x="11816" y="-2287"/>
                    <a:pt x="16727" y="-776"/>
                    <a:pt x="21638" y="4890"/>
                  </a:cubicBezTo>
                  <a:cubicBezTo>
                    <a:pt x="23905" y="8290"/>
                    <a:pt x="27683" y="9801"/>
                    <a:pt x="32216" y="9801"/>
                  </a:cubicBezTo>
                  <a:close/>
                </a:path>
              </a:pathLst>
            </a:custGeom>
            <a:solidFill>
              <a:srgbClr val="E7CEB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3FD17F3-13FD-47B4-A812-3C4BFABD1B22}"/>
                </a:ext>
              </a:extLst>
            </p:cNvPr>
            <p:cNvSpPr/>
            <p:nvPr/>
          </p:nvSpPr>
          <p:spPr>
            <a:xfrm>
              <a:off x="9175998" y="4861190"/>
              <a:ext cx="246063" cy="255727"/>
            </a:xfrm>
            <a:custGeom>
              <a:avLst/>
              <a:gdLst>
                <a:gd name="connsiteX0" fmla="*/ 31147 w 246063"/>
                <a:gd name="connsiteY0" fmla="*/ 200744 h 255727"/>
                <a:gd name="connsiteX1" fmla="*/ 48147 w 246063"/>
                <a:gd name="connsiteY1" fmla="*/ 172034 h 255727"/>
                <a:gd name="connsiteX2" fmla="*/ 47013 w 246063"/>
                <a:gd name="connsiteY2" fmla="*/ 167123 h 255727"/>
                <a:gd name="connsiteX3" fmla="*/ 29636 w 246063"/>
                <a:gd name="connsiteY3" fmla="*/ 104792 h 255727"/>
                <a:gd name="connsiteX4" fmla="*/ 27747 w 246063"/>
                <a:gd name="connsiteY4" fmla="*/ 93081 h 255727"/>
                <a:gd name="connsiteX5" fmla="*/ 19059 w 246063"/>
                <a:gd name="connsiteY5" fmla="*/ 60971 h 255727"/>
                <a:gd name="connsiteX6" fmla="*/ 17170 w 246063"/>
                <a:gd name="connsiteY6" fmla="*/ 22061 h 255727"/>
                <a:gd name="connsiteX7" fmla="*/ 9615 w 246063"/>
                <a:gd name="connsiteY7" fmla="*/ 12617 h 255727"/>
                <a:gd name="connsiteX8" fmla="*/ 171 w 246063"/>
                <a:gd name="connsiteY8" fmla="*/ 6951 h 255727"/>
                <a:gd name="connsiteX9" fmla="*/ 11881 w 246063"/>
                <a:gd name="connsiteY9" fmla="*/ 4684 h 255727"/>
                <a:gd name="connsiteX10" fmla="*/ 18681 w 246063"/>
                <a:gd name="connsiteY10" fmla="*/ 2040 h 255727"/>
                <a:gd name="connsiteX11" fmla="*/ 22836 w 246063"/>
                <a:gd name="connsiteY11" fmla="*/ 2040 h 255727"/>
                <a:gd name="connsiteX12" fmla="*/ 31147 w 246063"/>
                <a:gd name="connsiteY12" fmla="*/ 907 h 255727"/>
                <a:gd name="connsiteX13" fmla="*/ 41347 w 246063"/>
                <a:gd name="connsiteY13" fmla="*/ 62104 h 255727"/>
                <a:gd name="connsiteX14" fmla="*/ 47013 w 246063"/>
                <a:gd name="connsiteY14" fmla="*/ 77215 h 255727"/>
                <a:gd name="connsiteX15" fmla="*/ 104811 w 246063"/>
                <a:gd name="connsiteY15" fmla="*/ 92703 h 255727"/>
                <a:gd name="connsiteX16" fmla="*/ 131632 w 246063"/>
                <a:gd name="connsiteY16" fmla="*/ 110458 h 255727"/>
                <a:gd name="connsiteX17" fmla="*/ 138810 w 246063"/>
                <a:gd name="connsiteY17" fmla="*/ 140679 h 255727"/>
                <a:gd name="connsiteX18" fmla="*/ 147499 w 246063"/>
                <a:gd name="connsiteY18" fmla="*/ 153145 h 255727"/>
                <a:gd name="connsiteX19" fmla="*/ 153921 w 246063"/>
                <a:gd name="connsiteY19" fmla="*/ 140679 h 255727"/>
                <a:gd name="connsiteX20" fmla="*/ 170920 w 246063"/>
                <a:gd name="connsiteY20" fmla="*/ 129346 h 255727"/>
                <a:gd name="connsiteX21" fmla="*/ 184142 w 246063"/>
                <a:gd name="connsiteY21" fmla="*/ 127457 h 255727"/>
                <a:gd name="connsiteX22" fmla="*/ 204163 w 246063"/>
                <a:gd name="connsiteY22" fmla="*/ 132368 h 255727"/>
                <a:gd name="connsiteX23" fmla="*/ 183008 w 246063"/>
                <a:gd name="connsiteY23" fmla="*/ 158056 h 255727"/>
                <a:gd name="connsiteX24" fmla="*/ 220785 w 246063"/>
                <a:gd name="connsiteY24" fmla="*/ 199233 h 255727"/>
                <a:gd name="connsiteX25" fmla="*/ 235140 w 246063"/>
                <a:gd name="connsiteY25" fmla="*/ 212454 h 255727"/>
                <a:gd name="connsiteX26" fmla="*/ 240806 w 246063"/>
                <a:gd name="connsiteY26" fmla="*/ 231720 h 255727"/>
                <a:gd name="connsiteX27" fmla="*/ 234762 w 246063"/>
                <a:gd name="connsiteY27" fmla="*/ 234742 h 255727"/>
                <a:gd name="connsiteX28" fmla="*/ 218896 w 246063"/>
                <a:gd name="connsiteY28" fmla="*/ 246453 h 255727"/>
                <a:gd name="connsiteX29" fmla="*/ 187919 w 246063"/>
                <a:gd name="connsiteY29" fmla="*/ 231720 h 255727"/>
                <a:gd name="connsiteX30" fmla="*/ 183764 w 246063"/>
                <a:gd name="connsiteY30" fmla="*/ 231720 h 255727"/>
                <a:gd name="connsiteX31" fmla="*/ 188675 w 246063"/>
                <a:gd name="connsiteY31" fmla="*/ 205277 h 255727"/>
                <a:gd name="connsiteX32" fmla="*/ 145232 w 246063"/>
                <a:gd name="connsiteY32" fmla="*/ 191299 h 255727"/>
                <a:gd name="connsiteX33" fmla="*/ 125588 w 246063"/>
                <a:gd name="connsiteY33" fmla="*/ 193944 h 255727"/>
                <a:gd name="connsiteX34" fmla="*/ 90078 w 246063"/>
                <a:gd name="connsiteY34" fmla="*/ 198477 h 255727"/>
                <a:gd name="connsiteX35" fmla="*/ 80634 w 246063"/>
                <a:gd name="connsiteY35" fmla="*/ 195077 h 255727"/>
                <a:gd name="connsiteX36" fmla="*/ 67413 w 246063"/>
                <a:gd name="connsiteY36" fmla="*/ 218498 h 255727"/>
                <a:gd name="connsiteX37" fmla="*/ 86301 w 246063"/>
                <a:gd name="connsiteY37" fmla="*/ 248342 h 255727"/>
                <a:gd name="connsiteX38" fmla="*/ 77990 w 246063"/>
                <a:gd name="connsiteY38" fmla="*/ 252497 h 255727"/>
                <a:gd name="connsiteX39" fmla="*/ 48524 w 246063"/>
                <a:gd name="connsiteY39" fmla="*/ 243809 h 255727"/>
                <a:gd name="connsiteX40" fmla="*/ 31147 w 246063"/>
                <a:gd name="connsiteY40" fmla="*/ 200744 h 25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6063" h="255727">
                  <a:moveTo>
                    <a:pt x="31147" y="200744"/>
                  </a:moveTo>
                  <a:cubicBezTo>
                    <a:pt x="42102" y="194322"/>
                    <a:pt x="34169" y="176945"/>
                    <a:pt x="48147" y="172034"/>
                  </a:cubicBezTo>
                  <a:cubicBezTo>
                    <a:pt x="50036" y="171278"/>
                    <a:pt x="48524" y="169012"/>
                    <a:pt x="47013" y="167123"/>
                  </a:cubicBezTo>
                  <a:cubicBezTo>
                    <a:pt x="33792" y="148612"/>
                    <a:pt x="31903" y="126324"/>
                    <a:pt x="29636" y="104792"/>
                  </a:cubicBezTo>
                  <a:cubicBezTo>
                    <a:pt x="29258" y="100636"/>
                    <a:pt x="31147" y="94592"/>
                    <a:pt x="27747" y="93081"/>
                  </a:cubicBezTo>
                  <a:cubicBezTo>
                    <a:pt x="10370" y="85903"/>
                    <a:pt x="18303" y="71926"/>
                    <a:pt x="19059" y="60971"/>
                  </a:cubicBezTo>
                  <a:cubicBezTo>
                    <a:pt x="19814" y="48127"/>
                    <a:pt x="4704" y="35661"/>
                    <a:pt x="17170" y="22061"/>
                  </a:cubicBezTo>
                  <a:cubicBezTo>
                    <a:pt x="18303" y="20928"/>
                    <a:pt x="14526" y="9973"/>
                    <a:pt x="9615" y="12617"/>
                  </a:cubicBezTo>
                  <a:cubicBezTo>
                    <a:pt x="926" y="17151"/>
                    <a:pt x="-585" y="13751"/>
                    <a:pt x="171" y="6951"/>
                  </a:cubicBezTo>
                  <a:cubicBezTo>
                    <a:pt x="1682" y="-2493"/>
                    <a:pt x="6593" y="907"/>
                    <a:pt x="11881" y="4684"/>
                  </a:cubicBezTo>
                  <a:cubicBezTo>
                    <a:pt x="14526" y="6573"/>
                    <a:pt x="17170" y="4684"/>
                    <a:pt x="18681" y="2040"/>
                  </a:cubicBezTo>
                  <a:cubicBezTo>
                    <a:pt x="20192" y="2040"/>
                    <a:pt x="21325" y="2040"/>
                    <a:pt x="22836" y="2040"/>
                  </a:cubicBezTo>
                  <a:cubicBezTo>
                    <a:pt x="25103" y="-227"/>
                    <a:pt x="28125" y="-604"/>
                    <a:pt x="31147" y="907"/>
                  </a:cubicBezTo>
                  <a:cubicBezTo>
                    <a:pt x="42480" y="19795"/>
                    <a:pt x="40591" y="41327"/>
                    <a:pt x="41347" y="62104"/>
                  </a:cubicBezTo>
                  <a:cubicBezTo>
                    <a:pt x="41347" y="68526"/>
                    <a:pt x="39080" y="76082"/>
                    <a:pt x="47013" y="77215"/>
                  </a:cubicBezTo>
                  <a:cubicBezTo>
                    <a:pt x="67035" y="79481"/>
                    <a:pt x="82523" y="96481"/>
                    <a:pt x="104811" y="92703"/>
                  </a:cubicBezTo>
                  <a:cubicBezTo>
                    <a:pt x="116900" y="90437"/>
                    <a:pt x="123699" y="102525"/>
                    <a:pt x="131632" y="110458"/>
                  </a:cubicBezTo>
                  <a:cubicBezTo>
                    <a:pt x="138810" y="119147"/>
                    <a:pt x="137299" y="130102"/>
                    <a:pt x="138810" y="140679"/>
                  </a:cubicBezTo>
                  <a:cubicBezTo>
                    <a:pt x="139565" y="146346"/>
                    <a:pt x="140699" y="153145"/>
                    <a:pt x="147499" y="153145"/>
                  </a:cubicBezTo>
                  <a:cubicBezTo>
                    <a:pt x="155809" y="153145"/>
                    <a:pt x="153921" y="146346"/>
                    <a:pt x="153921" y="140679"/>
                  </a:cubicBezTo>
                  <a:cubicBezTo>
                    <a:pt x="153165" y="124813"/>
                    <a:pt x="158076" y="121413"/>
                    <a:pt x="170920" y="129346"/>
                  </a:cubicBezTo>
                  <a:cubicBezTo>
                    <a:pt x="177342" y="133502"/>
                    <a:pt x="179608" y="133124"/>
                    <a:pt x="184142" y="127457"/>
                  </a:cubicBezTo>
                  <a:cubicBezTo>
                    <a:pt x="193208" y="115747"/>
                    <a:pt x="199630" y="114991"/>
                    <a:pt x="204163" y="132368"/>
                  </a:cubicBezTo>
                  <a:cubicBezTo>
                    <a:pt x="210585" y="157301"/>
                    <a:pt x="211718" y="156923"/>
                    <a:pt x="183008" y="158056"/>
                  </a:cubicBezTo>
                  <a:cubicBezTo>
                    <a:pt x="210963" y="158434"/>
                    <a:pt x="212852" y="181478"/>
                    <a:pt x="220785" y="199233"/>
                  </a:cubicBezTo>
                  <a:cubicBezTo>
                    <a:pt x="223807" y="205654"/>
                    <a:pt x="226073" y="211699"/>
                    <a:pt x="235140" y="212454"/>
                  </a:cubicBezTo>
                  <a:cubicBezTo>
                    <a:pt x="250628" y="213965"/>
                    <a:pt x="246850" y="222654"/>
                    <a:pt x="240806" y="231720"/>
                  </a:cubicBezTo>
                  <a:cubicBezTo>
                    <a:pt x="239673" y="234742"/>
                    <a:pt x="234762" y="230587"/>
                    <a:pt x="234762" y="234742"/>
                  </a:cubicBezTo>
                  <a:cubicBezTo>
                    <a:pt x="235140" y="246831"/>
                    <a:pt x="228718" y="249097"/>
                    <a:pt x="218896" y="246453"/>
                  </a:cubicBezTo>
                  <a:cubicBezTo>
                    <a:pt x="213229" y="232098"/>
                    <a:pt x="200385" y="232854"/>
                    <a:pt x="187919" y="231720"/>
                  </a:cubicBezTo>
                  <a:cubicBezTo>
                    <a:pt x="186408" y="231720"/>
                    <a:pt x="185275" y="231720"/>
                    <a:pt x="183764" y="231720"/>
                  </a:cubicBezTo>
                  <a:cubicBezTo>
                    <a:pt x="171675" y="220387"/>
                    <a:pt x="183386" y="213587"/>
                    <a:pt x="188675" y="205277"/>
                  </a:cubicBezTo>
                  <a:cubicBezTo>
                    <a:pt x="173942" y="201877"/>
                    <a:pt x="157698" y="201499"/>
                    <a:pt x="145232" y="191299"/>
                  </a:cubicBezTo>
                  <a:cubicBezTo>
                    <a:pt x="137677" y="184878"/>
                    <a:pt x="129366" y="186011"/>
                    <a:pt x="125588" y="193944"/>
                  </a:cubicBezTo>
                  <a:cubicBezTo>
                    <a:pt x="115766" y="215099"/>
                    <a:pt x="103300" y="206788"/>
                    <a:pt x="90078" y="198477"/>
                  </a:cubicBezTo>
                  <a:cubicBezTo>
                    <a:pt x="87056" y="196588"/>
                    <a:pt x="84790" y="193566"/>
                    <a:pt x="80634" y="195077"/>
                  </a:cubicBezTo>
                  <a:cubicBezTo>
                    <a:pt x="73835" y="201121"/>
                    <a:pt x="87434" y="218876"/>
                    <a:pt x="67413" y="218498"/>
                  </a:cubicBezTo>
                  <a:cubicBezTo>
                    <a:pt x="77990" y="225676"/>
                    <a:pt x="99145" y="226431"/>
                    <a:pt x="86301" y="248342"/>
                  </a:cubicBezTo>
                  <a:cubicBezTo>
                    <a:pt x="83656" y="249853"/>
                    <a:pt x="80634" y="251364"/>
                    <a:pt x="77990" y="252497"/>
                  </a:cubicBezTo>
                  <a:cubicBezTo>
                    <a:pt x="65524" y="258164"/>
                    <a:pt x="55324" y="257030"/>
                    <a:pt x="48524" y="243809"/>
                  </a:cubicBezTo>
                  <a:cubicBezTo>
                    <a:pt x="43236" y="228698"/>
                    <a:pt x="57591" y="206410"/>
                    <a:pt x="31147" y="200744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80E3DD7-22EE-4F4D-B8BA-4DE7815C8A05}"/>
                </a:ext>
              </a:extLst>
            </p:cNvPr>
            <p:cNvSpPr/>
            <p:nvPr/>
          </p:nvSpPr>
          <p:spPr>
            <a:xfrm>
              <a:off x="8862247" y="5003607"/>
              <a:ext cx="139430" cy="177322"/>
            </a:xfrm>
            <a:custGeom>
              <a:avLst/>
              <a:gdLst>
                <a:gd name="connsiteX0" fmla="*/ 40043 w 139430"/>
                <a:gd name="connsiteY0" fmla="*/ 177322 h 177322"/>
                <a:gd name="connsiteX1" fmla="*/ 35888 w 139430"/>
                <a:gd name="connsiteY1" fmla="*/ 177322 h 177322"/>
                <a:gd name="connsiteX2" fmla="*/ 18510 w 139430"/>
                <a:gd name="connsiteY2" fmla="*/ 152390 h 177322"/>
                <a:gd name="connsiteX3" fmla="*/ 0 w 139430"/>
                <a:gd name="connsiteY3" fmla="*/ 145590 h 177322"/>
                <a:gd name="connsiteX4" fmla="*/ 16622 w 139430"/>
                <a:gd name="connsiteY4" fmla="*/ 144835 h 177322"/>
                <a:gd name="connsiteX5" fmla="*/ 40799 w 139430"/>
                <a:gd name="connsiteY5" fmla="*/ 132746 h 177322"/>
                <a:gd name="connsiteX6" fmla="*/ 32865 w 139430"/>
                <a:gd name="connsiteY6" fmla="*/ 110458 h 177322"/>
                <a:gd name="connsiteX7" fmla="*/ 17377 w 139430"/>
                <a:gd name="connsiteY7" fmla="*/ 83637 h 177322"/>
                <a:gd name="connsiteX8" fmla="*/ 10577 w 139430"/>
                <a:gd name="connsiteY8" fmla="*/ 71171 h 177322"/>
                <a:gd name="connsiteX9" fmla="*/ 10577 w 139430"/>
                <a:gd name="connsiteY9" fmla="*/ 71171 h 177322"/>
                <a:gd name="connsiteX10" fmla="*/ 26443 w 139430"/>
                <a:gd name="connsiteY10" fmla="*/ 91948 h 177322"/>
                <a:gd name="connsiteX11" fmla="*/ 35510 w 139430"/>
                <a:gd name="connsiteY11" fmla="*/ 34528 h 177322"/>
                <a:gd name="connsiteX12" fmla="*/ 41554 w 139430"/>
                <a:gd name="connsiteY12" fmla="*/ 60593 h 177322"/>
                <a:gd name="connsiteX13" fmla="*/ 74042 w 139430"/>
                <a:gd name="connsiteY13" fmla="*/ 24328 h 177322"/>
                <a:gd name="connsiteX14" fmla="*/ 88397 w 139430"/>
                <a:gd name="connsiteY14" fmla="*/ 16773 h 177322"/>
                <a:gd name="connsiteX15" fmla="*/ 101996 w 139430"/>
                <a:gd name="connsiteY15" fmla="*/ 6573 h 177322"/>
                <a:gd name="connsiteX16" fmla="*/ 110307 w 139430"/>
                <a:gd name="connsiteY16" fmla="*/ 2795 h 177322"/>
                <a:gd name="connsiteX17" fmla="*/ 134484 w 139430"/>
                <a:gd name="connsiteY17" fmla="*/ 13373 h 177322"/>
                <a:gd name="connsiteX18" fmla="*/ 139395 w 139430"/>
                <a:gd name="connsiteY18" fmla="*/ 19417 h 177322"/>
                <a:gd name="connsiteX19" fmla="*/ 133728 w 139430"/>
                <a:gd name="connsiteY19" fmla="*/ 23195 h 177322"/>
                <a:gd name="connsiteX20" fmla="*/ 122395 w 139430"/>
                <a:gd name="connsiteY20" fmla="*/ 30750 h 177322"/>
                <a:gd name="connsiteX21" fmla="*/ 72908 w 139430"/>
                <a:gd name="connsiteY21" fmla="*/ 60216 h 177322"/>
                <a:gd name="connsiteX22" fmla="*/ 63842 w 139430"/>
                <a:gd name="connsiteY22" fmla="*/ 58704 h 177322"/>
                <a:gd name="connsiteX23" fmla="*/ 70264 w 139430"/>
                <a:gd name="connsiteY23" fmla="*/ 69282 h 177322"/>
                <a:gd name="connsiteX24" fmla="*/ 116729 w 139430"/>
                <a:gd name="connsiteY24" fmla="*/ 93459 h 177322"/>
                <a:gd name="connsiteX25" fmla="*/ 73286 w 139430"/>
                <a:gd name="connsiteY25" fmla="*/ 82126 h 177322"/>
                <a:gd name="connsiteX26" fmla="*/ 82352 w 139430"/>
                <a:gd name="connsiteY26" fmla="*/ 104792 h 177322"/>
                <a:gd name="connsiteX27" fmla="*/ 81975 w 139430"/>
                <a:gd name="connsiteY27" fmla="*/ 124435 h 177322"/>
                <a:gd name="connsiteX28" fmla="*/ 51376 w 139430"/>
                <a:gd name="connsiteY28" fmla="*/ 169767 h 177322"/>
                <a:gd name="connsiteX29" fmla="*/ 40043 w 139430"/>
                <a:gd name="connsiteY29" fmla="*/ 177322 h 17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9430" h="177322">
                  <a:moveTo>
                    <a:pt x="40043" y="177322"/>
                  </a:moveTo>
                  <a:cubicBezTo>
                    <a:pt x="38532" y="177322"/>
                    <a:pt x="37399" y="177322"/>
                    <a:pt x="35888" y="177322"/>
                  </a:cubicBezTo>
                  <a:cubicBezTo>
                    <a:pt x="41932" y="160701"/>
                    <a:pt x="29843" y="156545"/>
                    <a:pt x="18510" y="152390"/>
                  </a:cubicBezTo>
                  <a:cubicBezTo>
                    <a:pt x="12466" y="150123"/>
                    <a:pt x="4155" y="153901"/>
                    <a:pt x="0" y="145590"/>
                  </a:cubicBezTo>
                  <a:cubicBezTo>
                    <a:pt x="5666" y="137279"/>
                    <a:pt x="12466" y="143323"/>
                    <a:pt x="16622" y="144835"/>
                  </a:cubicBezTo>
                  <a:cubicBezTo>
                    <a:pt x="29843" y="150123"/>
                    <a:pt x="35888" y="139546"/>
                    <a:pt x="40799" y="132746"/>
                  </a:cubicBezTo>
                  <a:cubicBezTo>
                    <a:pt x="47220" y="124058"/>
                    <a:pt x="47598" y="115747"/>
                    <a:pt x="32865" y="110458"/>
                  </a:cubicBezTo>
                  <a:cubicBezTo>
                    <a:pt x="23799" y="107436"/>
                    <a:pt x="10200" y="100258"/>
                    <a:pt x="17377" y="83637"/>
                  </a:cubicBezTo>
                  <a:cubicBezTo>
                    <a:pt x="18510" y="80993"/>
                    <a:pt x="12844" y="75326"/>
                    <a:pt x="10577" y="71171"/>
                  </a:cubicBezTo>
                  <a:cubicBezTo>
                    <a:pt x="10577" y="71171"/>
                    <a:pt x="10577" y="71171"/>
                    <a:pt x="10577" y="71171"/>
                  </a:cubicBezTo>
                  <a:cubicBezTo>
                    <a:pt x="23044" y="70415"/>
                    <a:pt x="21910" y="82504"/>
                    <a:pt x="26443" y="91948"/>
                  </a:cubicBezTo>
                  <a:cubicBezTo>
                    <a:pt x="37399" y="72304"/>
                    <a:pt x="27199" y="52282"/>
                    <a:pt x="35510" y="34528"/>
                  </a:cubicBezTo>
                  <a:cubicBezTo>
                    <a:pt x="51376" y="38683"/>
                    <a:pt x="38910" y="50394"/>
                    <a:pt x="41554" y="60593"/>
                  </a:cubicBezTo>
                  <a:cubicBezTo>
                    <a:pt x="49865" y="44349"/>
                    <a:pt x="65731" y="37927"/>
                    <a:pt x="74042" y="24328"/>
                  </a:cubicBezTo>
                  <a:cubicBezTo>
                    <a:pt x="77064" y="19417"/>
                    <a:pt x="82730" y="15639"/>
                    <a:pt x="88397" y="16773"/>
                  </a:cubicBezTo>
                  <a:cubicBezTo>
                    <a:pt x="97841" y="18661"/>
                    <a:pt x="102374" y="15262"/>
                    <a:pt x="101996" y="6573"/>
                  </a:cubicBezTo>
                  <a:cubicBezTo>
                    <a:pt x="101618" y="-4004"/>
                    <a:pt x="106907" y="907"/>
                    <a:pt x="110307" y="2795"/>
                  </a:cubicBezTo>
                  <a:cubicBezTo>
                    <a:pt x="117862" y="7329"/>
                    <a:pt x="122395" y="18284"/>
                    <a:pt x="134484" y="13373"/>
                  </a:cubicBezTo>
                  <a:cubicBezTo>
                    <a:pt x="135239" y="12995"/>
                    <a:pt x="139017" y="17151"/>
                    <a:pt x="139395" y="19417"/>
                  </a:cubicBezTo>
                  <a:cubicBezTo>
                    <a:pt x="139773" y="23195"/>
                    <a:pt x="137128" y="23572"/>
                    <a:pt x="133728" y="23195"/>
                  </a:cubicBezTo>
                  <a:cubicBezTo>
                    <a:pt x="127684" y="22439"/>
                    <a:pt x="125795" y="28106"/>
                    <a:pt x="122395" y="30750"/>
                  </a:cubicBezTo>
                  <a:cubicBezTo>
                    <a:pt x="106907" y="42083"/>
                    <a:pt x="94063" y="57949"/>
                    <a:pt x="72908" y="60216"/>
                  </a:cubicBezTo>
                  <a:cubicBezTo>
                    <a:pt x="69509" y="60593"/>
                    <a:pt x="67242" y="51149"/>
                    <a:pt x="63842" y="58704"/>
                  </a:cubicBezTo>
                  <a:cubicBezTo>
                    <a:pt x="61576" y="63615"/>
                    <a:pt x="64598" y="68904"/>
                    <a:pt x="70264" y="69282"/>
                  </a:cubicBezTo>
                  <a:cubicBezTo>
                    <a:pt x="89152" y="70415"/>
                    <a:pt x="98596" y="89681"/>
                    <a:pt x="116729" y="93459"/>
                  </a:cubicBezTo>
                  <a:cubicBezTo>
                    <a:pt x="102374" y="93081"/>
                    <a:pt x="86130" y="113480"/>
                    <a:pt x="73286" y="82126"/>
                  </a:cubicBezTo>
                  <a:cubicBezTo>
                    <a:pt x="71775" y="96859"/>
                    <a:pt x="75553" y="101392"/>
                    <a:pt x="82352" y="104792"/>
                  </a:cubicBezTo>
                  <a:cubicBezTo>
                    <a:pt x="96708" y="111591"/>
                    <a:pt x="88397" y="124058"/>
                    <a:pt x="81975" y="124435"/>
                  </a:cubicBezTo>
                  <a:cubicBezTo>
                    <a:pt x="51376" y="126702"/>
                    <a:pt x="59309" y="153901"/>
                    <a:pt x="51376" y="169767"/>
                  </a:cubicBezTo>
                  <a:cubicBezTo>
                    <a:pt x="48354" y="176944"/>
                    <a:pt x="44954" y="176189"/>
                    <a:pt x="40043" y="177322"/>
                  </a:cubicBezTo>
                  <a:close/>
                </a:path>
              </a:pathLst>
            </a:custGeom>
            <a:solidFill>
              <a:srgbClr val="E8B99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52888E43-8C9A-44F9-9F7E-3F401A0DC00D}"/>
                </a:ext>
              </a:extLst>
            </p:cNvPr>
            <p:cNvSpPr/>
            <p:nvPr/>
          </p:nvSpPr>
          <p:spPr>
            <a:xfrm>
              <a:off x="9019600" y="4817143"/>
              <a:ext cx="122955" cy="156771"/>
            </a:xfrm>
            <a:custGeom>
              <a:avLst/>
              <a:gdLst>
                <a:gd name="connsiteX0" fmla="*/ 91593 w 122955"/>
                <a:gd name="connsiteY0" fmla="*/ 29466 h 156771"/>
                <a:gd name="connsiteX1" fmla="*/ 119170 w 122955"/>
                <a:gd name="connsiteY1" fmla="*/ 48354 h 156771"/>
                <a:gd name="connsiteX2" fmla="*/ 94237 w 122955"/>
                <a:gd name="connsiteY2" fmla="*/ 78953 h 156771"/>
                <a:gd name="connsiteX3" fmla="*/ 77238 w 122955"/>
                <a:gd name="connsiteY3" fmla="*/ 105018 h 156771"/>
                <a:gd name="connsiteX4" fmla="*/ 57972 w 122955"/>
                <a:gd name="connsiteY4" fmla="*/ 123529 h 156771"/>
                <a:gd name="connsiteX5" fmla="*/ 47772 w 122955"/>
                <a:gd name="connsiteY5" fmla="*/ 123529 h 156771"/>
                <a:gd name="connsiteX6" fmla="*/ 30018 w 122955"/>
                <a:gd name="connsiteY6" fmla="*/ 146195 h 156771"/>
                <a:gd name="connsiteX7" fmla="*/ 1685 w 122955"/>
                <a:gd name="connsiteY7" fmla="*/ 156772 h 156771"/>
                <a:gd name="connsiteX8" fmla="*/ 7352 w 122955"/>
                <a:gd name="connsiteY8" fmla="*/ 139773 h 156771"/>
                <a:gd name="connsiteX9" fmla="*/ 11129 w 122955"/>
                <a:gd name="connsiteY9" fmla="*/ 132973 h 156771"/>
                <a:gd name="connsiteX10" fmla="*/ 10374 w 122955"/>
                <a:gd name="connsiteY10" fmla="*/ 115596 h 156771"/>
                <a:gd name="connsiteX11" fmla="*/ 37195 w 122955"/>
                <a:gd name="connsiteY11" fmla="*/ 108796 h 156771"/>
                <a:gd name="connsiteX12" fmla="*/ 52683 w 122955"/>
                <a:gd name="connsiteY12" fmla="*/ 108796 h 156771"/>
                <a:gd name="connsiteX13" fmla="*/ 55328 w 122955"/>
                <a:gd name="connsiteY13" fmla="*/ 103885 h 156771"/>
                <a:gd name="connsiteX14" fmla="*/ 42861 w 122955"/>
                <a:gd name="connsiteY14" fmla="*/ 95574 h 156771"/>
                <a:gd name="connsiteX15" fmla="*/ 22840 w 122955"/>
                <a:gd name="connsiteY15" fmla="*/ 64220 h 156771"/>
                <a:gd name="connsiteX16" fmla="*/ 40595 w 122955"/>
                <a:gd name="connsiteY16" fmla="*/ 55154 h 156771"/>
                <a:gd name="connsiteX17" fmla="*/ 53061 w 122955"/>
                <a:gd name="connsiteY17" fmla="*/ 45332 h 156771"/>
                <a:gd name="connsiteX18" fmla="*/ 60239 w 122955"/>
                <a:gd name="connsiteY18" fmla="*/ 36265 h 156771"/>
                <a:gd name="connsiteX19" fmla="*/ 96882 w 122955"/>
                <a:gd name="connsiteY19" fmla="*/ 8689 h 156771"/>
                <a:gd name="connsiteX20" fmla="*/ 116903 w 122955"/>
                <a:gd name="connsiteY20" fmla="*/ 0 h 156771"/>
                <a:gd name="connsiteX21" fmla="*/ 122947 w 122955"/>
                <a:gd name="connsiteY21" fmla="*/ 6422 h 156771"/>
                <a:gd name="connsiteX22" fmla="*/ 118792 w 122955"/>
                <a:gd name="connsiteY22" fmla="*/ 11711 h 156771"/>
                <a:gd name="connsiteX23" fmla="*/ 91593 w 122955"/>
                <a:gd name="connsiteY23" fmla="*/ 29466 h 15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2955" h="156771">
                  <a:moveTo>
                    <a:pt x="91593" y="29466"/>
                  </a:moveTo>
                  <a:cubicBezTo>
                    <a:pt x="106326" y="34754"/>
                    <a:pt x="123703" y="32110"/>
                    <a:pt x="119170" y="48354"/>
                  </a:cubicBezTo>
                  <a:cubicBezTo>
                    <a:pt x="115770" y="60442"/>
                    <a:pt x="113503" y="75931"/>
                    <a:pt x="94237" y="78953"/>
                  </a:cubicBezTo>
                  <a:cubicBezTo>
                    <a:pt x="87438" y="80086"/>
                    <a:pt x="73083" y="88019"/>
                    <a:pt x="77238" y="105018"/>
                  </a:cubicBezTo>
                  <a:cubicBezTo>
                    <a:pt x="81771" y="123529"/>
                    <a:pt x="76105" y="127306"/>
                    <a:pt x="57972" y="123529"/>
                  </a:cubicBezTo>
                  <a:cubicBezTo>
                    <a:pt x="54572" y="122773"/>
                    <a:pt x="51172" y="123529"/>
                    <a:pt x="47772" y="123529"/>
                  </a:cubicBezTo>
                  <a:cubicBezTo>
                    <a:pt x="50039" y="137506"/>
                    <a:pt x="36817" y="139395"/>
                    <a:pt x="30018" y="146195"/>
                  </a:cubicBezTo>
                  <a:cubicBezTo>
                    <a:pt x="22462" y="154128"/>
                    <a:pt x="8863" y="144684"/>
                    <a:pt x="1685" y="156772"/>
                  </a:cubicBezTo>
                  <a:cubicBezTo>
                    <a:pt x="-2470" y="147328"/>
                    <a:pt x="1685" y="142795"/>
                    <a:pt x="7352" y="139773"/>
                  </a:cubicBezTo>
                  <a:cubicBezTo>
                    <a:pt x="9996" y="138261"/>
                    <a:pt x="16040" y="135617"/>
                    <a:pt x="11129" y="132973"/>
                  </a:cubicBezTo>
                  <a:cubicBezTo>
                    <a:pt x="-204" y="126551"/>
                    <a:pt x="174" y="121640"/>
                    <a:pt x="10374" y="115596"/>
                  </a:cubicBezTo>
                  <a:cubicBezTo>
                    <a:pt x="18685" y="110685"/>
                    <a:pt x="23596" y="93685"/>
                    <a:pt x="37195" y="108796"/>
                  </a:cubicBezTo>
                  <a:cubicBezTo>
                    <a:pt x="42106" y="114462"/>
                    <a:pt x="47772" y="110307"/>
                    <a:pt x="52683" y="108796"/>
                  </a:cubicBezTo>
                  <a:cubicBezTo>
                    <a:pt x="53817" y="108418"/>
                    <a:pt x="55705" y="105018"/>
                    <a:pt x="55328" y="103885"/>
                  </a:cubicBezTo>
                  <a:cubicBezTo>
                    <a:pt x="53061" y="98596"/>
                    <a:pt x="50039" y="94819"/>
                    <a:pt x="42861" y="95574"/>
                  </a:cubicBezTo>
                  <a:cubicBezTo>
                    <a:pt x="19062" y="97085"/>
                    <a:pt x="29262" y="74419"/>
                    <a:pt x="22840" y="64220"/>
                  </a:cubicBezTo>
                  <a:cubicBezTo>
                    <a:pt x="19818" y="59309"/>
                    <a:pt x="33795" y="57042"/>
                    <a:pt x="40595" y="55154"/>
                  </a:cubicBezTo>
                  <a:cubicBezTo>
                    <a:pt x="46639" y="53643"/>
                    <a:pt x="51172" y="51754"/>
                    <a:pt x="53061" y="45332"/>
                  </a:cubicBezTo>
                  <a:cubicBezTo>
                    <a:pt x="54194" y="41176"/>
                    <a:pt x="56083" y="35132"/>
                    <a:pt x="60239" y="36265"/>
                  </a:cubicBezTo>
                  <a:cubicBezTo>
                    <a:pt x="85549" y="43821"/>
                    <a:pt x="87815" y="21533"/>
                    <a:pt x="96882" y="8689"/>
                  </a:cubicBezTo>
                  <a:cubicBezTo>
                    <a:pt x="101793" y="1511"/>
                    <a:pt x="108970" y="0"/>
                    <a:pt x="116903" y="0"/>
                  </a:cubicBezTo>
                  <a:cubicBezTo>
                    <a:pt x="121436" y="0"/>
                    <a:pt x="122947" y="2267"/>
                    <a:pt x="122947" y="6422"/>
                  </a:cubicBezTo>
                  <a:cubicBezTo>
                    <a:pt x="122947" y="9444"/>
                    <a:pt x="123325" y="12466"/>
                    <a:pt x="118792" y="11711"/>
                  </a:cubicBezTo>
                  <a:cubicBezTo>
                    <a:pt x="104059" y="8689"/>
                    <a:pt x="104437" y="23421"/>
                    <a:pt x="91593" y="29466"/>
                  </a:cubicBezTo>
                  <a:close/>
                </a:path>
              </a:pathLst>
            </a:custGeom>
            <a:solidFill>
              <a:srgbClr val="F0DA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3499A19-E731-4B83-B03C-A4EC9DDFDCFD}"/>
                </a:ext>
              </a:extLst>
            </p:cNvPr>
            <p:cNvSpPr/>
            <p:nvPr/>
          </p:nvSpPr>
          <p:spPr>
            <a:xfrm>
              <a:off x="9190146" y="4799468"/>
              <a:ext cx="38154" cy="63762"/>
            </a:xfrm>
            <a:custGeom>
              <a:avLst/>
              <a:gdLst>
                <a:gd name="connsiteX0" fmla="*/ 16999 w 38154"/>
                <a:gd name="connsiteY0" fmla="*/ 63762 h 63762"/>
                <a:gd name="connsiteX1" fmla="*/ 8689 w 38154"/>
                <a:gd name="connsiteY1" fmla="*/ 63762 h 63762"/>
                <a:gd name="connsiteX2" fmla="*/ 0 w 38154"/>
                <a:gd name="connsiteY2" fmla="*/ 25608 h 63762"/>
                <a:gd name="connsiteX3" fmla="*/ 0 w 38154"/>
                <a:gd name="connsiteY3" fmla="*/ 25608 h 63762"/>
                <a:gd name="connsiteX4" fmla="*/ 25310 w 38154"/>
                <a:gd name="connsiteY4" fmla="*/ 298 h 63762"/>
                <a:gd name="connsiteX5" fmla="*/ 38154 w 38154"/>
                <a:gd name="connsiteY5" fmla="*/ 25608 h 63762"/>
                <a:gd name="connsiteX6" fmla="*/ 33243 w 38154"/>
                <a:gd name="connsiteY6" fmla="*/ 28253 h 63762"/>
                <a:gd name="connsiteX7" fmla="*/ 21155 w 38154"/>
                <a:gd name="connsiteY7" fmla="*/ 44496 h 63762"/>
                <a:gd name="connsiteX8" fmla="*/ 16999 w 38154"/>
                <a:gd name="connsiteY8" fmla="*/ 63762 h 6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54" h="63762">
                  <a:moveTo>
                    <a:pt x="16999" y="63762"/>
                  </a:moveTo>
                  <a:cubicBezTo>
                    <a:pt x="14355" y="63762"/>
                    <a:pt x="11333" y="63762"/>
                    <a:pt x="8689" y="63762"/>
                  </a:cubicBezTo>
                  <a:cubicBezTo>
                    <a:pt x="6044" y="50918"/>
                    <a:pt x="15866" y="35430"/>
                    <a:pt x="0" y="25608"/>
                  </a:cubicBezTo>
                  <a:lnTo>
                    <a:pt x="0" y="25608"/>
                  </a:lnTo>
                  <a:cubicBezTo>
                    <a:pt x="4533" y="13142"/>
                    <a:pt x="6044" y="-2346"/>
                    <a:pt x="25310" y="298"/>
                  </a:cubicBezTo>
                  <a:cubicBezTo>
                    <a:pt x="40421" y="3320"/>
                    <a:pt x="30221" y="19186"/>
                    <a:pt x="38154" y="25608"/>
                  </a:cubicBezTo>
                  <a:cubicBezTo>
                    <a:pt x="36643" y="27119"/>
                    <a:pt x="35132" y="27875"/>
                    <a:pt x="33243" y="28253"/>
                  </a:cubicBezTo>
                  <a:cubicBezTo>
                    <a:pt x="22288" y="28630"/>
                    <a:pt x="22666" y="37319"/>
                    <a:pt x="21155" y="44496"/>
                  </a:cubicBezTo>
                  <a:cubicBezTo>
                    <a:pt x="20021" y="50541"/>
                    <a:pt x="23044" y="58096"/>
                    <a:pt x="16999" y="63762"/>
                  </a:cubicBezTo>
                  <a:close/>
                </a:path>
              </a:pathLst>
            </a:custGeom>
            <a:solidFill>
              <a:srgbClr val="E9C7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8557CEC-7378-4599-8EF7-57980BA6A620}"/>
                </a:ext>
              </a:extLst>
            </p:cNvPr>
            <p:cNvSpPr/>
            <p:nvPr/>
          </p:nvSpPr>
          <p:spPr>
            <a:xfrm>
              <a:off x="8526667" y="4898731"/>
              <a:ext cx="19769" cy="23461"/>
            </a:xfrm>
            <a:custGeom>
              <a:avLst/>
              <a:gdLst>
                <a:gd name="connsiteX0" fmla="*/ 19770 w 19769"/>
                <a:gd name="connsiteY0" fmla="*/ 6809 h 23461"/>
                <a:gd name="connsiteX1" fmla="*/ 8059 w 19769"/>
                <a:gd name="connsiteY1" fmla="*/ 23430 h 23461"/>
                <a:gd name="connsiteX2" fmla="*/ 126 w 19769"/>
                <a:gd name="connsiteY2" fmla="*/ 14364 h 23461"/>
                <a:gd name="connsiteX3" fmla="*/ 11837 w 19769"/>
                <a:gd name="connsiteY3" fmla="*/ 387 h 23461"/>
                <a:gd name="connsiteX4" fmla="*/ 19770 w 19769"/>
                <a:gd name="connsiteY4" fmla="*/ 6809 h 2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9" h="23461">
                  <a:moveTo>
                    <a:pt x="19770" y="6809"/>
                  </a:moveTo>
                  <a:cubicBezTo>
                    <a:pt x="15992" y="12097"/>
                    <a:pt x="19014" y="22675"/>
                    <a:pt x="8059" y="23430"/>
                  </a:cubicBezTo>
                  <a:cubicBezTo>
                    <a:pt x="2015" y="23808"/>
                    <a:pt x="-630" y="20786"/>
                    <a:pt x="126" y="14364"/>
                  </a:cubicBezTo>
                  <a:cubicBezTo>
                    <a:pt x="881" y="6809"/>
                    <a:pt x="3526" y="1898"/>
                    <a:pt x="11837" y="387"/>
                  </a:cubicBezTo>
                  <a:cubicBezTo>
                    <a:pt x="17503" y="-747"/>
                    <a:pt x="19770" y="387"/>
                    <a:pt x="19770" y="6809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6EF326-11F6-4455-A52A-9CEE572052EC}"/>
                </a:ext>
              </a:extLst>
            </p:cNvPr>
            <p:cNvSpPr/>
            <p:nvPr/>
          </p:nvSpPr>
          <p:spPr>
            <a:xfrm>
              <a:off x="8654744" y="4816904"/>
              <a:ext cx="25850" cy="20638"/>
            </a:xfrm>
            <a:custGeom>
              <a:avLst/>
              <a:gdLst>
                <a:gd name="connsiteX0" fmla="*/ 11066 w 25850"/>
                <a:gd name="connsiteY0" fmla="*/ 16483 h 20638"/>
                <a:gd name="connsiteX1" fmla="*/ 1244 w 25850"/>
                <a:gd name="connsiteY1" fmla="*/ 4017 h 20638"/>
                <a:gd name="connsiteX2" fmla="*/ 20132 w 25850"/>
                <a:gd name="connsiteY2" fmla="*/ 4773 h 20638"/>
                <a:gd name="connsiteX3" fmla="*/ 19377 w 25850"/>
                <a:gd name="connsiteY3" fmla="*/ 20639 h 20638"/>
                <a:gd name="connsiteX4" fmla="*/ 11066 w 25850"/>
                <a:gd name="connsiteY4" fmla="*/ 16483 h 2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0" h="20638">
                  <a:moveTo>
                    <a:pt x="11066" y="16483"/>
                  </a:moveTo>
                  <a:cubicBezTo>
                    <a:pt x="7289" y="12706"/>
                    <a:pt x="-3667" y="13084"/>
                    <a:pt x="1244" y="4017"/>
                  </a:cubicBezTo>
                  <a:cubicBezTo>
                    <a:pt x="6155" y="-4294"/>
                    <a:pt x="14466" y="2506"/>
                    <a:pt x="20132" y="4773"/>
                  </a:cubicBezTo>
                  <a:cubicBezTo>
                    <a:pt x="30710" y="9684"/>
                    <a:pt x="24288" y="15350"/>
                    <a:pt x="19377" y="20639"/>
                  </a:cubicBezTo>
                  <a:cubicBezTo>
                    <a:pt x="16355" y="19506"/>
                    <a:pt x="13710" y="17994"/>
                    <a:pt x="11066" y="16483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3EBB85A-4BC6-4255-A82B-66713878EB55}"/>
                </a:ext>
              </a:extLst>
            </p:cNvPr>
            <p:cNvSpPr/>
            <p:nvPr/>
          </p:nvSpPr>
          <p:spPr>
            <a:xfrm>
              <a:off x="8994842" y="4837149"/>
              <a:ext cx="21910" cy="20928"/>
            </a:xfrm>
            <a:custGeom>
              <a:avLst/>
              <a:gdLst>
                <a:gd name="connsiteX0" fmla="*/ 21910 w 21910"/>
                <a:gd name="connsiteY0" fmla="*/ 11726 h 20928"/>
                <a:gd name="connsiteX1" fmla="*/ 15111 w 21910"/>
                <a:gd name="connsiteY1" fmla="*/ 20415 h 20928"/>
                <a:gd name="connsiteX2" fmla="*/ 0 w 21910"/>
                <a:gd name="connsiteY2" fmla="*/ 7571 h 20928"/>
                <a:gd name="connsiteX3" fmla="*/ 8689 w 21910"/>
                <a:gd name="connsiteY3" fmla="*/ 16 h 20928"/>
                <a:gd name="connsiteX4" fmla="*/ 21910 w 21910"/>
                <a:gd name="connsiteY4" fmla="*/ 11726 h 2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0" h="20928">
                  <a:moveTo>
                    <a:pt x="21910" y="11726"/>
                  </a:moveTo>
                  <a:cubicBezTo>
                    <a:pt x="21533" y="17015"/>
                    <a:pt x="20021" y="22682"/>
                    <a:pt x="15111" y="20415"/>
                  </a:cubicBezTo>
                  <a:cubicBezTo>
                    <a:pt x="9444" y="17771"/>
                    <a:pt x="4911" y="12104"/>
                    <a:pt x="0" y="7571"/>
                  </a:cubicBezTo>
                  <a:cubicBezTo>
                    <a:pt x="3022" y="4927"/>
                    <a:pt x="5666" y="394"/>
                    <a:pt x="8689" y="16"/>
                  </a:cubicBezTo>
                  <a:cubicBezTo>
                    <a:pt x="16622" y="-362"/>
                    <a:pt x="19644" y="6060"/>
                    <a:pt x="21910" y="1172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F2FDAE5-1F80-4174-A151-85CA9997F179}"/>
                </a:ext>
              </a:extLst>
            </p:cNvPr>
            <p:cNvSpPr/>
            <p:nvPr/>
          </p:nvSpPr>
          <p:spPr>
            <a:xfrm>
              <a:off x="9172769" y="4822627"/>
              <a:ext cx="17542" cy="15753"/>
            </a:xfrm>
            <a:custGeom>
              <a:avLst/>
              <a:gdLst>
                <a:gd name="connsiteX0" fmla="*/ 17377 w 17542"/>
                <a:gd name="connsiteY0" fmla="*/ 2450 h 15753"/>
                <a:gd name="connsiteX1" fmla="*/ 0 w 17542"/>
                <a:gd name="connsiteY1" fmla="*/ 15671 h 15753"/>
                <a:gd name="connsiteX2" fmla="*/ 17377 w 17542"/>
                <a:gd name="connsiteY2" fmla="*/ 2450 h 15753"/>
                <a:gd name="connsiteX3" fmla="*/ 17377 w 17542"/>
                <a:gd name="connsiteY3" fmla="*/ 2450 h 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42" h="15753">
                  <a:moveTo>
                    <a:pt x="17377" y="2450"/>
                  </a:moveTo>
                  <a:cubicBezTo>
                    <a:pt x="18888" y="15671"/>
                    <a:pt x="9822" y="16049"/>
                    <a:pt x="0" y="15671"/>
                  </a:cubicBezTo>
                  <a:cubicBezTo>
                    <a:pt x="7933" y="13782"/>
                    <a:pt x="755" y="-6995"/>
                    <a:pt x="17377" y="2450"/>
                  </a:cubicBezTo>
                  <a:lnTo>
                    <a:pt x="17377" y="2450"/>
                  </a:ln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A9B530C6-0429-4B2D-B8AC-22CF0825A266}"/>
                </a:ext>
              </a:extLst>
            </p:cNvPr>
            <p:cNvSpPr/>
            <p:nvPr/>
          </p:nvSpPr>
          <p:spPr>
            <a:xfrm>
              <a:off x="8718634" y="5400788"/>
              <a:ext cx="14723" cy="21154"/>
            </a:xfrm>
            <a:custGeom>
              <a:avLst/>
              <a:gdLst>
                <a:gd name="connsiteX0" fmla="*/ 10262 w 14723"/>
                <a:gd name="connsiteY0" fmla="*/ 0 h 21154"/>
                <a:gd name="connsiteX1" fmla="*/ 10262 w 14723"/>
                <a:gd name="connsiteY1" fmla="*/ 21155 h 21154"/>
                <a:gd name="connsiteX2" fmla="*/ 1952 w 14723"/>
                <a:gd name="connsiteY2" fmla="*/ 12844 h 21154"/>
                <a:gd name="connsiteX3" fmla="*/ 1952 w 14723"/>
                <a:gd name="connsiteY3" fmla="*/ 0 h 21154"/>
                <a:gd name="connsiteX4" fmla="*/ 10262 w 14723"/>
                <a:gd name="connsiteY4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3" h="21154">
                  <a:moveTo>
                    <a:pt x="10262" y="0"/>
                  </a:moveTo>
                  <a:cubicBezTo>
                    <a:pt x="13285" y="7178"/>
                    <a:pt x="18573" y="13977"/>
                    <a:pt x="10262" y="21155"/>
                  </a:cubicBezTo>
                  <a:cubicBezTo>
                    <a:pt x="7240" y="18510"/>
                    <a:pt x="4974" y="15488"/>
                    <a:pt x="1952" y="12844"/>
                  </a:cubicBezTo>
                  <a:cubicBezTo>
                    <a:pt x="-2959" y="8689"/>
                    <a:pt x="3085" y="4533"/>
                    <a:pt x="1952" y="0"/>
                  </a:cubicBezTo>
                  <a:cubicBezTo>
                    <a:pt x="4596" y="0"/>
                    <a:pt x="7618" y="0"/>
                    <a:pt x="10262" y="0"/>
                  </a:cubicBezTo>
                  <a:close/>
                </a:path>
              </a:pathLst>
            </a:custGeom>
            <a:solidFill>
              <a:srgbClr val="D8B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A5E16B2-CE3F-4ECA-A479-EFC657F189A7}"/>
                </a:ext>
              </a:extLst>
            </p:cNvPr>
            <p:cNvSpPr/>
            <p:nvPr/>
          </p:nvSpPr>
          <p:spPr>
            <a:xfrm>
              <a:off x="8916341" y="4822583"/>
              <a:ext cx="24480" cy="11095"/>
            </a:xfrm>
            <a:custGeom>
              <a:avLst/>
              <a:gdLst>
                <a:gd name="connsiteX0" fmla="*/ 24481 w 24480"/>
                <a:gd name="connsiteY0" fmla="*/ 6649 h 11095"/>
                <a:gd name="connsiteX1" fmla="*/ 17304 w 24480"/>
                <a:gd name="connsiteY1" fmla="*/ 10426 h 11095"/>
                <a:gd name="connsiteX2" fmla="*/ 304 w 24480"/>
                <a:gd name="connsiteY2" fmla="*/ 6649 h 11095"/>
                <a:gd name="connsiteX3" fmla="*/ 1437 w 24480"/>
                <a:gd name="connsiteY3" fmla="*/ 982 h 11095"/>
                <a:gd name="connsiteX4" fmla="*/ 16170 w 24480"/>
                <a:gd name="connsiteY4" fmla="*/ 5893 h 11095"/>
                <a:gd name="connsiteX5" fmla="*/ 24481 w 24480"/>
                <a:gd name="connsiteY5" fmla="*/ 6649 h 11095"/>
                <a:gd name="connsiteX6" fmla="*/ 24481 w 24480"/>
                <a:gd name="connsiteY6" fmla="*/ 6649 h 1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80" h="11095">
                  <a:moveTo>
                    <a:pt x="24481" y="6649"/>
                  </a:moveTo>
                  <a:cubicBezTo>
                    <a:pt x="22214" y="8160"/>
                    <a:pt x="19948" y="10426"/>
                    <a:pt x="17304" y="10426"/>
                  </a:cubicBezTo>
                  <a:cubicBezTo>
                    <a:pt x="11259" y="10426"/>
                    <a:pt x="4460" y="13448"/>
                    <a:pt x="304" y="6649"/>
                  </a:cubicBezTo>
                  <a:cubicBezTo>
                    <a:pt x="-451" y="5515"/>
                    <a:pt x="304" y="1738"/>
                    <a:pt x="1437" y="982"/>
                  </a:cubicBezTo>
                  <a:cubicBezTo>
                    <a:pt x="7859" y="-2796"/>
                    <a:pt x="10504" y="5515"/>
                    <a:pt x="16170" y="5893"/>
                  </a:cubicBezTo>
                  <a:cubicBezTo>
                    <a:pt x="18815" y="6271"/>
                    <a:pt x="21459" y="6271"/>
                    <a:pt x="24481" y="6649"/>
                  </a:cubicBezTo>
                  <a:lnTo>
                    <a:pt x="24481" y="6649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7DE21DE-D6F5-4AB4-BF1B-9DDE4F2003A4}"/>
                </a:ext>
              </a:extLst>
            </p:cNvPr>
            <p:cNvSpPr/>
            <p:nvPr/>
          </p:nvSpPr>
          <p:spPr>
            <a:xfrm>
              <a:off x="8584969" y="3664151"/>
              <a:ext cx="322232" cy="282586"/>
            </a:xfrm>
            <a:custGeom>
              <a:avLst/>
              <a:gdLst>
                <a:gd name="connsiteX0" fmla="*/ 0 w 322232"/>
                <a:gd name="connsiteY0" fmla="*/ 136052 h 282586"/>
                <a:gd name="connsiteX1" fmla="*/ 20399 w 322232"/>
                <a:gd name="connsiteY1" fmla="*/ 112631 h 282586"/>
                <a:gd name="connsiteX2" fmla="*/ 46843 w 322232"/>
                <a:gd name="connsiteY2" fmla="*/ 89965 h 282586"/>
                <a:gd name="connsiteX3" fmla="*/ 60442 w 322232"/>
                <a:gd name="connsiteY3" fmla="*/ 106209 h 282586"/>
                <a:gd name="connsiteX4" fmla="*/ 69508 w 322232"/>
                <a:gd name="connsiteY4" fmla="*/ 124342 h 282586"/>
                <a:gd name="connsiteX5" fmla="*/ 83108 w 322232"/>
                <a:gd name="connsiteY5" fmla="*/ 124720 h 282586"/>
                <a:gd name="connsiteX6" fmla="*/ 85752 w 322232"/>
                <a:gd name="connsiteY6" fmla="*/ 113387 h 282586"/>
                <a:gd name="connsiteX7" fmla="*/ 75553 w 322232"/>
                <a:gd name="connsiteY7" fmla="*/ 81277 h 282586"/>
                <a:gd name="connsiteX8" fmla="*/ 93685 w 322232"/>
                <a:gd name="connsiteY8" fmla="*/ 45389 h 282586"/>
                <a:gd name="connsiteX9" fmla="*/ 100107 w 322232"/>
                <a:gd name="connsiteY9" fmla="*/ 44634 h 282586"/>
                <a:gd name="connsiteX10" fmla="*/ 154505 w 322232"/>
                <a:gd name="connsiteY10" fmla="*/ 13657 h 282586"/>
                <a:gd name="connsiteX11" fmla="*/ 203615 w 322232"/>
                <a:gd name="connsiteY11" fmla="*/ 5346 h 282586"/>
                <a:gd name="connsiteX12" fmla="*/ 224392 w 322232"/>
                <a:gd name="connsiteY12" fmla="*/ 12524 h 282586"/>
                <a:gd name="connsiteX13" fmla="*/ 237991 w 322232"/>
                <a:gd name="connsiteY13" fmla="*/ 16301 h 282586"/>
                <a:gd name="connsiteX14" fmla="*/ 284834 w 322232"/>
                <a:gd name="connsiteY14" fmla="*/ 44256 h 282586"/>
                <a:gd name="connsiteX15" fmla="*/ 306366 w 322232"/>
                <a:gd name="connsiteY15" fmla="*/ 54078 h 282586"/>
                <a:gd name="connsiteX16" fmla="*/ 322232 w 322232"/>
                <a:gd name="connsiteY16" fmla="*/ 65411 h 282586"/>
                <a:gd name="connsiteX17" fmla="*/ 285212 w 322232"/>
                <a:gd name="connsiteY17" fmla="*/ 95254 h 282586"/>
                <a:gd name="connsiteX18" fmla="*/ 235724 w 322232"/>
                <a:gd name="connsiteY18" fmla="*/ 148519 h 282586"/>
                <a:gd name="connsiteX19" fmla="*/ 200592 w 322232"/>
                <a:gd name="connsiteY19" fmla="*/ 190073 h 282586"/>
                <a:gd name="connsiteX20" fmla="*/ 237613 w 322232"/>
                <a:gd name="connsiteY20" fmla="*/ 178362 h 282586"/>
                <a:gd name="connsiteX21" fmla="*/ 252346 w 322232"/>
                <a:gd name="connsiteY21" fmla="*/ 187806 h 282586"/>
                <a:gd name="connsiteX22" fmla="*/ 247813 w 322232"/>
                <a:gd name="connsiteY22" fmla="*/ 204805 h 282586"/>
                <a:gd name="connsiteX23" fmla="*/ 216836 w 322232"/>
                <a:gd name="connsiteY23" fmla="*/ 211227 h 282586"/>
                <a:gd name="connsiteX24" fmla="*/ 187748 w 322232"/>
                <a:gd name="connsiteY24" fmla="*/ 213872 h 282586"/>
                <a:gd name="connsiteX25" fmla="*/ 191148 w 322232"/>
                <a:gd name="connsiteY25" fmla="*/ 253537 h 282586"/>
                <a:gd name="connsiteX26" fmla="*/ 140906 w 322232"/>
                <a:gd name="connsiteY26" fmla="*/ 281491 h 282586"/>
                <a:gd name="connsiteX27" fmla="*/ 125040 w 322232"/>
                <a:gd name="connsiteY27" fmla="*/ 278847 h 282586"/>
                <a:gd name="connsiteX28" fmla="*/ 126929 w 322232"/>
                <a:gd name="connsiteY28" fmla="*/ 229360 h 282586"/>
                <a:gd name="connsiteX29" fmla="*/ 135995 w 322232"/>
                <a:gd name="connsiteY29" fmla="*/ 159474 h 282586"/>
                <a:gd name="connsiteX30" fmla="*/ 112196 w 322232"/>
                <a:gd name="connsiteY30" fmla="*/ 151541 h 282586"/>
                <a:gd name="connsiteX31" fmla="*/ 108796 w 322232"/>
                <a:gd name="connsiteY31" fmla="*/ 172318 h 282586"/>
                <a:gd name="connsiteX32" fmla="*/ 93308 w 322232"/>
                <a:gd name="connsiteY32" fmla="*/ 199894 h 282586"/>
                <a:gd name="connsiteX33" fmla="*/ 44198 w 322232"/>
                <a:gd name="connsiteY33" fmla="*/ 188562 h 282586"/>
                <a:gd name="connsiteX34" fmla="*/ 41176 w 322232"/>
                <a:gd name="connsiteY34" fmla="*/ 181762 h 282586"/>
                <a:gd name="connsiteX35" fmla="*/ 28710 w 322232"/>
                <a:gd name="connsiteY35" fmla="*/ 157585 h 282586"/>
                <a:gd name="connsiteX36" fmla="*/ 0 w 322232"/>
                <a:gd name="connsiteY36" fmla="*/ 136052 h 28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22232" h="282586">
                  <a:moveTo>
                    <a:pt x="0" y="136052"/>
                  </a:moveTo>
                  <a:cubicBezTo>
                    <a:pt x="756" y="123209"/>
                    <a:pt x="10200" y="114142"/>
                    <a:pt x="20399" y="112631"/>
                  </a:cubicBezTo>
                  <a:cubicBezTo>
                    <a:pt x="35510" y="110365"/>
                    <a:pt x="40421" y="100165"/>
                    <a:pt x="46843" y="89965"/>
                  </a:cubicBezTo>
                  <a:cubicBezTo>
                    <a:pt x="56287" y="91099"/>
                    <a:pt x="59309" y="97898"/>
                    <a:pt x="60442" y="106209"/>
                  </a:cubicBezTo>
                  <a:cubicBezTo>
                    <a:pt x="61198" y="113387"/>
                    <a:pt x="63087" y="120186"/>
                    <a:pt x="69508" y="124342"/>
                  </a:cubicBezTo>
                  <a:cubicBezTo>
                    <a:pt x="74042" y="127364"/>
                    <a:pt x="78575" y="128119"/>
                    <a:pt x="83108" y="124720"/>
                  </a:cubicBezTo>
                  <a:cubicBezTo>
                    <a:pt x="87263" y="121697"/>
                    <a:pt x="88019" y="117542"/>
                    <a:pt x="85752" y="113387"/>
                  </a:cubicBezTo>
                  <a:cubicBezTo>
                    <a:pt x="79708" y="103565"/>
                    <a:pt x="80086" y="91854"/>
                    <a:pt x="75553" y="81277"/>
                  </a:cubicBezTo>
                  <a:cubicBezTo>
                    <a:pt x="66486" y="60122"/>
                    <a:pt x="71397" y="50678"/>
                    <a:pt x="93685" y="45389"/>
                  </a:cubicBezTo>
                  <a:cubicBezTo>
                    <a:pt x="95574" y="45011"/>
                    <a:pt x="97841" y="44256"/>
                    <a:pt x="100107" y="44634"/>
                  </a:cubicBezTo>
                  <a:cubicBezTo>
                    <a:pt x="127306" y="50300"/>
                    <a:pt x="142417" y="34812"/>
                    <a:pt x="154505" y="13657"/>
                  </a:cubicBezTo>
                  <a:cubicBezTo>
                    <a:pt x="162438" y="435"/>
                    <a:pt x="192282" y="-4853"/>
                    <a:pt x="203615" y="5346"/>
                  </a:cubicBezTo>
                  <a:cubicBezTo>
                    <a:pt x="210037" y="11013"/>
                    <a:pt x="215703" y="14035"/>
                    <a:pt x="224392" y="12524"/>
                  </a:cubicBezTo>
                  <a:cubicBezTo>
                    <a:pt x="229303" y="11390"/>
                    <a:pt x="234213" y="12524"/>
                    <a:pt x="237991" y="16301"/>
                  </a:cubicBezTo>
                  <a:cubicBezTo>
                    <a:pt x="251213" y="29523"/>
                    <a:pt x="269345" y="34812"/>
                    <a:pt x="284834" y="44256"/>
                  </a:cubicBezTo>
                  <a:cubicBezTo>
                    <a:pt x="290500" y="50300"/>
                    <a:pt x="296544" y="54833"/>
                    <a:pt x="306366" y="54078"/>
                  </a:cubicBezTo>
                  <a:cubicBezTo>
                    <a:pt x="313166" y="53700"/>
                    <a:pt x="322232" y="54456"/>
                    <a:pt x="322232" y="65411"/>
                  </a:cubicBezTo>
                  <a:cubicBezTo>
                    <a:pt x="311655" y="77499"/>
                    <a:pt x="297300" y="85432"/>
                    <a:pt x="285212" y="95254"/>
                  </a:cubicBezTo>
                  <a:cubicBezTo>
                    <a:pt x="266701" y="110365"/>
                    <a:pt x="244035" y="123964"/>
                    <a:pt x="235724" y="148519"/>
                  </a:cubicBezTo>
                  <a:cubicBezTo>
                    <a:pt x="229303" y="167407"/>
                    <a:pt x="219858" y="182517"/>
                    <a:pt x="200592" y="190073"/>
                  </a:cubicBezTo>
                  <a:cubicBezTo>
                    <a:pt x="212303" y="183651"/>
                    <a:pt x="223636" y="176473"/>
                    <a:pt x="237613" y="178362"/>
                  </a:cubicBezTo>
                  <a:cubicBezTo>
                    <a:pt x="244035" y="179118"/>
                    <a:pt x="250835" y="180251"/>
                    <a:pt x="252346" y="187806"/>
                  </a:cubicBezTo>
                  <a:cubicBezTo>
                    <a:pt x="253857" y="194228"/>
                    <a:pt x="253857" y="202917"/>
                    <a:pt x="247813" y="204805"/>
                  </a:cubicBezTo>
                  <a:cubicBezTo>
                    <a:pt x="237991" y="207828"/>
                    <a:pt x="231947" y="233138"/>
                    <a:pt x="216836" y="211227"/>
                  </a:cubicBezTo>
                  <a:cubicBezTo>
                    <a:pt x="208903" y="217649"/>
                    <a:pt x="199459" y="211605"/>
                    <a:pt x="187748" y="213872"/>
                  </a:cubicBezTo>
                  <a:cubicBezTo>
                    <a:pt x="205126" y="227471"/>
                    <a:pt x="205126" y="240315"/>
                    <a:pt x="191148" y="253537"/>
                  </a:cubicBezTo>
                  <a:cubicBezTo>
                    <a:pt x="178682" y="270536"/>
                    <a:pt x="158283" y="273181"/>
                    <a:pt x="140906" y="281491"/>
                  </a:cubicBezTo>
                  <a:cubicBezTo>
                    <a:pt x="135239" y="284136"/>
                    <a:pt x="129951" y="281491"/>
                    <a:pt x="125040" y="278847"/>
                  </a:cubicBezTo>
                  <a:cubicBezTo>
                    <a:pt x="108796" y="256937"/>
                    <a:pt x="109174" y="249759"/>
                    <a:pt x="126929" y="229360"/>
                  </a:cubicBezTo>
                  <a:cubicBezTo>
                    <a:pt x="135995" y="219160"/>
                    <a:pt x="143928" y="168918"/>
                    <a:pt x="135995" y="159474"/>
                  </a:cubicBezTo>
                  <a:cubicBezTo>
                    <a:pt x="130706" y="153052"/>
                    <a:pt x="120507" y="147385"/>
                    <a:pt x="112196" y="151541"/>
                  </a:cubicBezTo>
                  <a:cubicBezTo>
                    <a:pt x="105018" y="155318"/>
                    <a:pt x="105018" y="164385"/>
                    <a:pt x="108796" y="172318"/>
                  </a:cubicBezTo>
                  <a:cubicBezTo>
                    <a:pt x="120507" y="195739"/>
                    <a:pt x="119373" y="192339"/>
                    <a:pt x="93308" y="199894"/>
                  </a:cubicBezTo>
                  <a:cubicBezTo>
                    <a:pt x="72153" y="206316"/>
                    <a:pt x="61198" y="188939"/>
                    <a:pt x="44198" y="188562"/>
                  </a:cubicBezTo>
                  <a:cubicBezTo>
                    <a:pt x="41176" y="188562"/>
                    <a:pt x="39665" y="184406"/>
                    <a:pt x="41176" y="181762"/>
                  </a:cubicBezTo>
                  <a:cubicBezTo>
                    <a:pt x="51754" y="165896"/>
                    <a:pt x="33621" y="165140"/>
                    <a:pt x="28710" y="157585"/>
                  </a:cubicBezTo>
                  <a:cubicBezTo>
                    <a:pt x="26066" y="142097"/>
                    <a:pt x="19266" y="130386"/>
                    <a:pt x="0" y="136052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C5945D-5C1C-40A2-B034-99C7897DD531}"/>
                </a:ext>
              </a:extLst>
            </p:cNvPr>
            <p:cNvSpPr/>
            <p:nvPr/>
          </p:nvSpPr>
          <p:spPr>
            <a:xfrm>
              <a:off x="8595471" y="4057407"/>
              <a:ext cx="313240" cy="283223"/>
            </a:xfrm>
            <a:custGeom>
              <a:avLst/>
              <a:gdLst>
                <a:gd name="connsiteX0" fmla="*/ 302663 w 313240"/>
                <a:gd name="connsiteY0" fmla="*/ 56340 h 283223"/>
                <a:gd name="connsiteX1" fmla="*/ 288686 w 313240"/>
                <a:gd name="connsiteY1" fmla="*/ 52940 h 283223"/>
                <a:gd name="connsiteX2" fmla="*/ 275464 w 313240"/>
                <a:gd name="connsiteY2" fmla="*/ 46896 h 283223"/>
                <a:gd name="connsiteX3" fmla="*/ 259221 w 313240"/>
                <a:gd name="connsiteY3" fmla="*/ 50296 h 283223"/>
                <a:gd name="connsiteX4" fmla="*/ 239577 w 313240"/>
                <a:gd name="connsiteY4" fmla="*/ 94117 h 283223"/>
                <a:gd name="connsiteX5" fmla="*/ 270931 w 313240"/>
                <a:gd name="connsiteY5" fmla="*/ 106583 h 283223"/>
                <a:gd name="connsiteX6" fmla="*/ 288686 w 313240"/>
                <a:gd name="connsiteY6" fmla="*/ 107716 h 283223"/>
                <a:gd name="connsiteX7" fmla="*/ 284531 w 313240"/>
                <a:gd name="connsiteY7" fmla="*/ 143604 h 283223"/>
                <a:gd name="connsiteX8" fmla="*/ 310219 w 313240"/>
                <a:gd name="connsiteY8" fmla="*/ 162870 h 283223"/>
                <a:gd name="connsiteX9" fmla="*/ 303041 w 313240"/>
                <a:gd name="connsiteY9" fmla="*/ 174580 h 283223"/>
                <a:gd name="connsiteX10" fmla="*/ 275087 w 313240"/>
                <a:gd name="connsiteY10" fmla="*/ 154559 h 283223"/>
                <a:gd name="connsiteX11" fmla="*/ 303419 w 313240"/>
                <a:gd name="connsiteY11" fmla="*/ 174580 h 283223"/>
                <a:gd name="connsiteX12" fmla="*/ 294730 w 313240"/>
                <a:gd name="connsiteY12" fmla="*/ 184024 h 283223"/>
                <a:gd name="connsiteX13" fmla="*/ 231266 w 313240"/>
                <a:gd name="connsiteY13" fmla="*/ 170425 h 283223"/>
                <a:gd name="connsiteX14" fmla="*/ 231644 w 313240"/>
                <a:gd name="connsiteY14" fmla="*/ 195735 h 283223"/>
                <a:gd name="connsiteX15" fmla="*/ 204823 w 313240"/>
                <a:gd name="connsiteY15" fmla="*/ 190069 h 283223"/>
                <a:gd name="connsiteX16" fmla="*/ 184423 w 313240"/>
                <a:gd name="connsiteY16" fmla="*/ 181380 h 283223"/>
                <a:gd name="connsiteX17" fmla="*/ 235799 w 313240"/>
                <a:gd name="connsiteY17" fmla="*/ 216890 h 283223"/>
                <a:gd name="connsiteX18" fmla="*/ 248643 w 313240"/>
                <a:gd name="connsiteY18" fmla="*/ 216890 h 283223"/>
                <a:gd name="connsiteX19" fmla="*/ 252799 w 313240"/>
                <a:gd name="connsiteY19" fmla="*/ 229734 h 283223"/>
                <a:gd name="connsiteX20" fmla="*/ 252799 w 313240"/>
                <a:gd name="connsiteY20" fmla="*/ 229734 h 283223"/>
                <a:gd name="connsiteX21" fmla="*/ 236177 w 313240"/>
                <a:gd name="connsiteY21" fmla="*/ 239178 h 283223"/>
                <a:gd name="connsiteX22" fmla="*/ 207845 w 313240"/>
                <a:gd name="connsiteY22" fmla="*/ 276576 h 283223"/>
                <a:gd name="connsiteX23" fmla="*/ 196134 w 313240"/>
                <a:gd name="connsiteY23" fmla="*/ 281865 h 283223"/>
                <a:gd name="connsiteX24" fmla="*/ 196890 w 313240"/>
                <a:gd name="connsiteY24" fmla="*/ 269021 h 283223"/>
                <a:gd name="connsiteX25" fmla="*/ 198023 w 313240"/>
                <a:gd name="connsiteY25" fmla="*/ 255044 h 283223"/>
                <a:gd name="connsiteX26" fmla="*/ 205578 w 313240"/>
                <a:gd name="connsiteY26" fmla="*/ 252022 h 283223"/>
                <a:gd name="connsiteX27" fmla="*/ 216911 w 313240"/>
                <a:gd name="connsiteY27" fmla="*/ 245600 h 283223"/>
                <a:gd name="connsiteX28" fmla="*/ 212756 w 313240"/>
                <a:gd name="connsiteY28" fmla="*/ 242200 h 283223"/>
                <a:gd name="connsiteX29" fmla="*/ 204067 w 313240"/>
                <a:gd name="connsiteY29" fmla="*/ 249755 h 283223"/>
                <a:gd name="connsiteX30" fmla="*/ 198023 w 313240"/>
                <a:gd name="connsiteY30" fmla="*/ 255044 h 283223"/>
                <a:gd name="connsiteX31" fmla="*/ 170446 w 313240"/>
                <a:gd name="connsiteY31" fmla="*/ 241444 h 283223"/>
                <a:gd name="connsiteX32" fmla="*/ 161002 w 313240"/>
                <a:gd name="connsiteY32" fmla="*/ 228978 h 283223"/>
                <a:gd name="connsiteX33" fmla="*/ 157224 w 313240"/>
                <a:gd name="connsiteY33" fmla="*/ 210090 h 283223"/>
                <a:gd name="connsiteX34" fmla="*/ 182912 w 313240"/>
                <a:gd name="connsiteY34" fmla="*/ 213490 h 283223"/>
                <a:gd name="connsiteX35" fmla="*/ 161758 w 313240"/>
                <a:gd name="connsiteY35" fmla="*/ 198757 h 283223"/>
                <a:gd name="connsiteX36" fmla="*/ 169313 w 313240"/>
                <a:gd name="connsiteY36" fmla="*/ 170803 h 283223"/>
                <a:gd name="connsiteX37" fmla="*/ 142869 w 313240"/>
                <a:gd name="connsiteY37" fmla="*/ 161736 h 283223"/>
                <a:gd name="connsiteX38" fmla="*/ 137203 w 313240"/>
                <a:gd name="connsiteY38" fmla="*/ 156070 h 283223"/>
                <a:gd name="connsiteX39" fmla="*/ 137581 w 313240"/>
                <a:gd name="connsiteY39" fmla="*/ 119427 h 283223"/>
                <a:gd name="connsiteX40" fmla="*/ 128514 w 313240"/>
                <a:gd name="connsiteY40" fmla="*/ 135670 h 283223"/>
                <a:gd name="connsiteX41" fmla="*/ 126248 w 313240"/>
                <a:gd name="connsiteY41" fmla="*/ 157581 h 283223"/>
                <a:gd name="connsiteX42" fmla="*/ 135314 w 313240"/>
                <a:gd name="connsiteY42" fmla="*/ 181002 h 283223"/>
                <a:gd name="connsiteX43" fmla="*/ 150047 w 313240"/>
                <a:gd name="connsiteY43" fmla="*/ 176091 h 283223"/>
                <a:gd name="connsiteX44" fmla="*/ 130781 w 313240"/>
                <a:gd name="connsiteY44" fmla="*/ 191580 h 283223"/>
                <a:gd name="connsiteX45" fmla="*/ 93005 w 313240"/>
                <a:gd name="connsiteY45" fmla="*/ 189313 h 283223"/>
                <a:gd name="connsiteX46" fmla="*/ 83561 w 313240"/>
                <a:gd name="connsiteY46" fmla="*/ 187802 h 283223"/>
                <a:gd name="connsiteX47" fmla="*/ 61650 w 313240"/>
                <a:gd name="connsiteY47" fmla="*/ 162114 h 283223"/>
                <a:gd name="connsiteX48" fmla="*/ 60517 w 313240"/>
                <a:gd name="connsiteY48" fmla="*/ 155692 h 283223"/>
                <a:gd name="connsiteX49" fmla="*/ 78272 w 313240"/>
                <a:gd name="connsiteY49" fmla="*/ 154937 h 283223"/>
                <a:gd name="connsiteX50" fmla="*/ 105471 w 313240"/>
                <a:gd name="connsiteY50" fmla="*/ 148137 h 283223"/>
                <a:gd name="connsiteX51" fmla="*/ 96782 w 313240"/>
                <a:gd name="connsiteY51" fmla="*/ 127737 h 283223"/>
                <a:gd name="connsiteX52" fmla="*/ 58250 w 313240"/>
                <a:gd name="connsiteY52" fmla="*/ 99783 h 283223"/>
                <a:gd name="connsiteX53" fmla="*/ 50695 w 313240"/>
                <a:gd name="connsiteY53" fmla="*/ 89583 h 283223"/>
                <a:gd name="connsiteX54" fmla="*/ 46540 w 313240"/>
                <a:gd name="connsiteY54" fmla="*/ 84295 h 283223"/>
                <a:gd name="connsiteX55" fmla="*/ 12919 w 313240"/>
                <a:gd name="connsiteY55" fmla="*/ 89206 h 283223"/>
                <a:gd name="connsiteX56" fmla="*/ 75 w 313240"/>
                <a:gd name="connsiteY56" fmla="*/ 82406 h 283223"/>
                <a:gd name="connsiteX57" fmla="*/ 14052 w 313240"/>
                <a:gd name="connsiteY57" fmla="*/ 61251 h 283223"/>
                <a:gd name="connsiteX58" fmla="*/ 69961 w 313240"/>
                <a:gd name="connsiteY58" fmla="*/ 62762 h 283223"/>
                <a:gd name="connsiteX59" fmla="*/ 103960 w 313240"/>
                <a:gd name="connsiteY59" fmla="*/ 39341 h 283223"/>
                <a:gd name="connsiteX60" fmla="*/ 120959 w 313240"/>
                <a:gd name="connsiteY60" fmla="*/ 10631 h 283223"/>
                <a:gd name="connsiteX61" fmla="*/ 134936 w 313240"/>
                <a:gd name="connsiteY61" fmla="*/ 8742 h 283223"/>
                <a:gd name="connsiteX62" fmla="*/ 161380 w 313240"/>
                <a:gd name="connsiteY62" fmla="*/ 9875 h 283223"/>
                <a:gd name="connsiteX63" fmla="*/ 210867 w 313240"/>
                <a:gd name="connsiteY63" fmla="*/ 37830 h 283223"/>
                <a:gd name="connsiteX64" fmla="*/ 217289 w 313240"/>
                <a:gd name="connsiteY64" fmla="*/ 8364 h 283223"/>
                <a:gd name="connsiteX65" fmla="*/ 250154 w 313240"/>
                <a:gd name="connsiteY65" fmla="*/ 4587 h 283223"/>
                <a:gd name="connsiteX66" fmla="*/ 265643 w 313240"/>
                <a:gd name="connsiteY66" fmla="*/ 7609 h 283223"/>
                <a:gd name="connsiteX67" fmla="*/ 282264 w 313240"/>
                <a:gd name="connsiteY67" fmla="*/ 29897 h 283223"/>
                <a:gd name="connsiteX68" fmla="*/ 302663 w 313240"/>
                <a:gd name="connsiteY68" fmla="*/ 56340 h 28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3240" h="283223">
                  <a:moveTo>
                    <a:pt x="302663" y="56340"/>
                  </a:moveTo>
                  <a:cubicBezTo>
                    <a:pt x="297753" y="56340"/>
                    <a:pt x="293219" y="55962"/>
                    <a:pt x="288686" y="52940"/>
                  </a:cubicBezTo>
                  <a:cubicBezTo>
                    <a:pt x="284531" y="50296"/>
                    <a:pt x="279998" y="49163"/>
                    <a:pt x="275464" y="46896"/>
                  </a:cubicBezTo>
                  <a:cubicBezTo>
                    <a:pt x="268665" y="43496"/>
                    <a:pt x="258465" y="46896"/>
                    <a:pt x="259221" y="50296"/>
                  </a:cubicBezTo>
                  <a:cubicBezTo>
                    <a:pt x="264132" y="71451"/>
                    <a:pt x="230888" y="75984"/>
                    <a:pt x="239577" y="94117"/>
                  </a:cubicBezTo>
                  <a:cubicBezTo>
                    <a:pt x="242977" y="101672"/>
                    <a:pt x="255065" y="114138"/>
                    <a:pt x="270931" y="106583"/>
                  </a:cubicBezTo>
                  <a:cubicBezTo>
                    <a:pt x="275087" y="104694"/>
                    <a:pt x="281509" y="107338"/>
                    <a:pt x="288686" y="107716"/>
                  </a:cubicBezTo>
                  <a:cubicBezTo>
                    <a:pt x="262243" y="122827"/>
                    <a:pt x="261487" y="128493"/>
                    <a:pt x="284531" y="143604"/>
                  </a:cubicBezTo>
                  <a:cubicBezTo>
                    <a:pt x="293219" y="149648"/>
                    <a:pt x="298886" y="158714"/>
                    <a:pt x="310219" y="162870"/>
                  </a:cubicBezTo>
                  <a:cubicBezTo>
                    <a:pt x="318907" y="165892"/>
                    <a:pt x="306441" y="170803"/>
                    <a:pt x="303041" y="174580"/>
                  </a:cubicBezTo>
                  <a:cubicBezTo>
                    <a:pt x="292464" y="171180"/>
                    <a:pt x="286420" y="160603"/>
                    <a:pt x="275087" y="154559"/>
                  </a:cubicBezTo>
                  <a:cubicBezTo>
                    <a:pt x="284909" y="163625"/>
                    <a:pt x="293219" y="170425"/>
                    <a:pt x="303419" y="174580"/>
                  </a:cubicBezTo>
                  <a:cubicBezTo>
                    <a:pt x="303419" y="180247"/>
                    <a:pt x="304175" y="185158"/>
                    <a:pt x="294730" y="184024"/>
                  </a:cubicBezTo>
                  <a:cubicBezTo>
                    <a:pt x="273953" y="181380"/>
                    <a:pt x="252043" y="186669"/>
                    <a:pt x="231266" y="170425"/>
                  </a:cubicBezTo>
                  <a:cubicBezTo>
                    <a:pt x="232399" y="181758"/>
                    <a:pt x="249399" y="189691"/>
                    <a:pt x="231644" y="195735"/>
                  </a:cubicBezTo>
                  <a:cubicBezTo>
                    <a:pt x="221444" y="199513"/>
                    <a:pt x="212378" y="198002"/>
                    <a:pt x="204823" y="190069"/>
                  </a:cubicBezTo>
                  <a:cubicBezTo>
                    <a:pt x="199534" y="184024"/>
                    <a:pt x="192356" y="182891"/>
                    <a:pt x="184423" y="181380"/>
                  </a:cubicBezTo>
                  <a:cubicBezTo>
                    <a:pt x="191979" y="207823"/>
                    <a:pt x="216911" y="207823"/>
                    <a:pt x="235799" y="216890"/>
                  </a:cubicBezTo>
                  <a:cubicBezTo>
                    <a:pt x="239955" y="216890"/>
                    <a:pt x="244110" y="216890"/>
                    <a:pt x="248643" y="216890"/>
                  </a:cubicBezTo>
                  <a:cubicBezTo>
                    <a:pt x="250154" y="221045"/>
                    <a:pt x="251665" y="225578"/>
                    <a:pt x="252799" y="229734"/>
                  </a:cubicBezTo>
                  <a:lnTo>
                    <a:pt x="252799" y="229734"/>
                  </a:lnTo>
                  <a:cubicBezTo>
                    <a:pt x="245621" y="229734"/>
                    <a:pt x="238444" y="230111"/>
                    <a:pt x="236177" y="239178"/>
                  </a:cubicBezTo>
                  <a:cubicBezTo>
                    <a:pt x="232022" y="255422"/>
                    <a:pt x="219933" y="265999"/>
                    <a:pt x="207845" y="276576"/>
                  </a:cubicBezTo>
                  <a:cubicBezTo>
                    <a:pt x="204445" y="279598"/>
                    <a:pt x="201423" y="286021"/>
                    <a:pt x="196134" y="281865"/>
                  </a:cubicBezTo>
                  <a:cubicBezTo>
                    <a:pt x="191601" y="278465"/>
                    <a:pt x="192734" y="272799"/>
                    <a:pt x="196890" y="269021"/>
                  </a:cubicBezTo>
                  <a:cubicBezTo>
                    <a:pt x="201423" y="264488"/>
                    <a:pt x="197267" y="259577"/>
                    <a:pt x="198023" y="255044"/>
                  </a:cubicBezTo>
                  <a:cubicBezTo>
                    <a:pt x="200290" y="253155"/>
                    <a:pt x="202934" y="252399"/>
                    <a:pt x="205578" y="252022"/>
                  </a:cubicBezTo>
                  <a:cubicBezTo>
                    <a:pt x="210111" y="251266"/>
                    <a:pt x="215400" y="251266"/>
                    <a:pt x="216911" y="245600"/>
                  </a:cubicBezTo>
                  <a:cubicBezTo>
                    <a:pt x="217667" y="242955"/>
                    <a:pt x="214645" y="242955"/>
                    <a:pt x="212756" y="242200"/>
                  </a:cubicBezTo>
                  <a:cubicBezTo>
                    <a:pt x="205200" y="239178"/>
                    <a:pt x="205956" y="245978"/>
                    <a:pt x="204067" y="249755"/>
                  </a:cubicBezTo>
                  <a:cubicBezTo>
                    <a:pt x="202934" y="252399"/>
                    <a:pt x="199912" y="253533"/>
                    <a:pt x="198023" y="255044"/>
                  </a:cubicBezTo>
                  <a:cubicBezTo>
                    <a:pt x="190090" y="248244"/>
                    <a:pt x="185935" y="235778"/>
                    <a:pt x="170446" y="241444"/>
                  </a:cubicBezTo>
                  <a:cubicBezTo>
                    <a:pt x="164402" y="243711"/>
                    <a:pt x="158736" y="236533"/>
                    <a:pt x="161002" y="228978"/>
                  </a:cubicBezTo>
                  <a:cubicBezTo>
                    <a:pt x="162891" y="222556"/>
                    <a:pt x="166669" y="216134"/>
                    <a:pt x="157224" y="210090"/>
                  </a:cubicBezTo>
                  <a:cubicBezTo>
                    <a:pt x="168557" y="207823"/>
                    <a:pt x="173091" y="223312"/>
                    <a:pt x="182912" y="213490"/>
                  </a:cubicBezTo>
                  <a:cubicBezTo>
                    <a:pt x="179890" y="203290"/>
                    <a:pt x="162513" y="209712"/>
                    <a:pt x="161758" y="198757"/>
                  </a:cubicBezTo>
                  <a:cubicBezTo>
                    <a:pt x="161002" y="189691"/>
                    <a:pt x="154958" y="178358"/>
                    <a:pt x="169313" y="170803"/>
                  </a:cubicBezTo>
                  <a:cubicBezTo>
                    <a:pt x="157602" y="170803"/>
                    <a:pt x="150425" y="165514"/>
                    <a:pt x="142869" y="161736"/>
                  </a:cubicBezTo>
                  <a:cubicBezTo>
                    <a:pt x="140603" y="160603"/>
                    <a:pt x="139092" y="157959"/>
                    <a:pt x="137203" y="156070"/>
                  </a:cubicBezTo>
                  <a:cubicBezTo>
                    <a:pt x="163269" y="141715"/>
                    <a:pt x="127003" y="133404"/>
                    <a:pt x="137581" y="119427"/>
                  </a:cubicBezTo>
                  <a:cubicBezTo>
                    <a:pt x="126248" y="123960"/>
                    <a:pt x="123981" y="130004"/>
                    <a:pt x="128514" y="135670"/>
                  </a:cubicBezTo>
                  <a:cubicBezTo>
                    <a:pt x="135692" y="144359"/>
                    <a:pt x="132292" y="150403"/>
                    <a:pt x="126248" y="157581"/>
                  </a:cubicBezTo>
                  <a:cubicBezTo>
                    <a:pt x="115293" y="170047"/>
                    <a:pt x="131537" y="173825"/>
                    <a:pt x="135314" y="181002"/>
                  </a:cubicBezTo>
                  <a:cubicBezTo>
                    <a:pt x="142114" y="192713"/>
                    <a:pt x="144003" y="176847"/>
                    <a:pt x="150047" y="176091"/>
                  </a:cubicBezTo>
                  <a:cubicBezTo>
                    <a:pt x="151180" y="191957"/>
                    <a:pt x="145136" y="198757"/>
                    <a:pt x="130781" y="191580"/>
                  </a:cubicBezTo>
                  <a:cubicBezTo>
                    <a:pt x="117937" y="185158"/>
                    <a:pt x="106604" y="176847"/>
                    <a:pt x="93005" y="189313"/>
                  </a:cubicBezTo>
                  <a:cubicBezTo>
                    <a:pt x="90360" y="191580"/>
                    <a:pt x="84694" y="190824"/>
                    <a:pt x="83561" y="187802"/>
                  </a:cubicBezTo>
                  <a:cubicBezTo>
                    <a:pt x="79783" y="175713"/>
                    <a:pt x="71094" y="168914"/>
                    <a:pt x="61650" y="162114"/>
                  </a:cubicBezTo>
                  <a:cubicBezTo>
                    <a:pt x="58628" y="161358"/>
                    <a:pt x="57873" y="157581"/>
                    <a:pt x="60517" y="155692"/>
                  </a:cubicBezTo>
                  <a:cubicBezTo>
                    <a:pt x="66183" y="152292"/>
                    <a:pt x="73361" y="151537"/>
                    <a:pt x="78272" y="154937"/>
                  </a:cubicBezTo>
                  <a:cubicBezTo>
                    <a:pt x="89227" y="162114"/>
                    <a:pt x="96405" y="161736"/>
                    <a:pt x="105471" y="148137"/>
                  </a:cubicBezTo>
                  <a:cubicBezTo>
                    <a:pt x="111137" y="139070"/>
                    <a:pt x="104338" y="133026"/>
                    <a:pt x="96782" y="127737"/>
                  </a:cubicBezTo>
                  <a:cubicBezTo>
                    <a:pt x="83561" y="118671"/>
                    <a:pt x="71094" y="108849"/>
                    <a:pt x="58250" y="99783"/>
                  </a:cubicBezTo>
                  <a:cubicBezTo>
                    <a:pt x="54095" y="97139"/>
                    <a:pt x="48806" y="96761"/>
                    <a:pt x="50695" y="89583"/>
                  </a:cubicBezTo>
                  <a:cubicBezTo>
                    <a:pt x="51451" y="86561"/>
                    <a:pt x="47295" y="82784"/>
                    <a:pt x="46540" y="84295"/>
                  </a:cubicBezTo>
                  <a:cubicBezTo>
                    <a:pt x="37473" y="99028"/>
                    <a:pt x="23118" y="76362"/>
                    <a:pt x="12919" y="89206"/>
                  </a:cubicBezTo>
                  <a:cubicBezTo>
                    <a:pt x="11030" y="91850"/>
                    <a:pt x="-1058" y="86184"/>
                    <a:pt x="75" y="82406"/>
                  </a:cubicBezTo>
                  <a:cubicBezTo>
                    <a:pt x="1964" y="74473"/>
                    <a:pt x="4986" y="63518"/>
                    <a:pt x="14052" y="61251"/>
                  </a:cubicBezTo>
                  <a:cubicBezTo>
                    <a:pt x="32562" y="56718"/>
                    <a:pt x="49940" y="52563"/>
                    <a:pt x="69961" y="62762"/>
                  </a:cubicBezTo>
                  <a:cubicBezTo>
                    <a:pt x="85449" y="70695"/>
                    <a:pt x="99049" y="57096"/>
                    <a:pt x="103960" y="39341"/>
                  </a:cubicBezTo>
                  <a:cubicBezTo>
                    <a:pt x="109249" y="29519"/>
                    <a:pt x="106226" y="15164"/>
                    <a:pt x="120959" y="10631"/>
                  </a:cubicBezTo>
                  <a:cubicBezTo>
                    <a:pt x="125870" y="9120"/>
                    <a:pt x="130403" y="6098"/>
                    <a:pt x="134936" y="8742"/>
                  </a:cubicBezTo>
                  <a:cubicBezTo>
                    <a:pt x="143625" y="13653"/>
                    <a:pt x="151936" y="12142"/>
                    <a:pt x="161380" y="9875"/>
                  </a:cubicBezTo>
                  <a:cubicBezTo>
                    <a:pt x="175735" y="6098"/>
                    <a:pt x="204823" y="23852"/>
                    <a:pt x="210867" y="37830"/>
                  </a:cubicBezTo>
                  <a:cubicBezTo>
                    <a:pt x="206712" y="26497"/>
                    <a:pt x="206712" y="15542"/>
                    <a:pt x="217289" y="8364"/>
                  </a:cubicBezTo>
                  <a:cubicBezTo>
                    <a:pt x="227488" y="1564"/>
                    <a:pt x="238821" y="-4480"/>
                    <a:pt x="250154" y="4587"/>
                  </a:cubicBezTo>
                  <a:cubicBezTo>
                    <a:pt x="255443" y="8742"/>
                    <a:pt x="261865" y="809"/>
                    <a:pt x="265643" y="7609"/>
                  </a:cubicBezTo>
                  <a:cubicBezTo>
                    <a:pt x="272820" y="14031"/>
                    <a:pt x="277731" y="21964"/>
                    <a:pt x="282264" y="29897"/>
                  </a:cubicBezTo>
                  <a:cubicBezTo>
                    <a:pt x="292842" y="36319"/>
                    <a:pt x="309085" y="37830"/>
                    <a:pt x="302663" y="56340"/>
                  </a:cubicBezTo>
                  <a:close/>
                </a:path>
              </a:pathLst>
            </a:custGeom>
            <a:solidFill>
              <a:srgbClr val="DFA38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F010978E-7E0D-4A51-B88E-1B3F1D851C81}"/>
                </a:ext>
              </a:extLst>
            </p:cNvPr>
            <p:cNvSpPr/>
            <p:nvPr/>
          </p:nvSpPr>
          <p:spPr>
            <a:xfrm>
              <a:off x="8578547" y="3910178"/>
              <a:ext cx="357642" cy="208128"/>
            </a:xfrm>
            <a:custGeom>
              <a:avLst/>
              <a:gdLst>
                <a:gd name="connsiteX0" fmla="*/ 319588 w 357642"/>
                <a:gd name="connsiteY0" fmla="*/ 203569 h 208128"/>
                <a:gd name="connsiteX1" fmla="*/ 294278 w 357642"/>
                <a:gd name="connsiteY1" fmla="*/ 182414 h 208128"/>
                <a:gd name="connsiteX2" fmla="*/ 281434 w 357642"/>
                <a:gd name="connsiteY2" fmla="*/ 157104 h 208128"/>
                <a:gd name="connsiteX3" fmla="*/ 258768 w 357642"/>
                <a:gd name="connsiteY3" fmla="*/ 154460 h 208128"/>
                <a:gd name="connsiteX4" fmla="*/ 229680 w 357642"/>
                <a:gd name="connsiteY4" fmla="*/ 174859 h 208128"/>
                <a:gd name="connsiteX5" fmla="*/ 219103 w 357642"/>
                <a:gd name="connsiteY5" fmla="*/ 197903 h 208128"/>
                <a:gd name="connsiteX6" fmla="*/ 203615 w 357642"/>
                <a:gd name="connsiteY6" fmla="*/ 169193 h 208128"/>
                <a:gd name="connsiteX7" fmla="*/ 148461 w 357642"/>
                <a:gd name="connsiteY7" fmla="*/ 159749 h 208128"/>
                <a:gd name="connsiteX8" fmla="*/ 131462 w 357642"/>
                <a:gd name="connsiteY8" fmla="*/ 175993 h 208128"/>
                <a:gd name="connsiteX9" fmla="*/ 121262 w 357642"/>
                <a:gd name="connsiteY9" fmla="*/ 186948 h 208128"/>
                <a:gd name="connsiteX10" fmla="*/ 113707 w 357642"/>
                <a:gd name="connsiteY10" fmla="*/ 172215 h 208128"/>
                <a:gd name="connsiteX11" fmla="*/ 101996 w 357642"/>
                <a:gd name="connsiteY11" fmla="*/ 159371 h 208128"/>
                <a:gd name="connsiteX12" fmla="*/ 97085 w 357642"/>
                <a:gd name="connsiteY12" fmla="*/ 173348 h 208128"/>
                <a:gd name="connsiteX13" fmla="*/ 83108 w 357642"/>
                <a:gd name="connsiteY13" fmla="*/ 181281 h 208128"/>
                <a:gd name="connsiteX14" fmla="*/ 64598 w 357642"/>
                <a:gd name="connsiteY14" fmla="*/ 185437 h 208128"/>
                <a:gd name="connsiteX15" fmla="*/ 54398 w 357642"/>
                <a:gd name="connsiteY15" fmla="*/ 150305 h 208128"/>
                <a:gd name="connsiteX16" fmla="*/ 44954 w 357642"/>
                <a:gd name="connsiteY16" fmla="*/ 146149 h 208128"/>
                <a:gd name="connsiteX17" fmla="*/ 40043 w 357642"/>
                <a:gd name="connsiteY17" fmla="*/ 151816 h 208128"/>
                <a:gd name="connsiteX18" fmla="*/ 38532 w 357642"/>
                <a:gd name="connsiteY18" fmla="*/ 171459 h 208128"/>
                <a:gd name="connsiteX19" fmla="*/ 0 w 357642"/>
                <a:gd name="connsiteY19" fmla="*/ 132172 h 208128"/>
                <a:gd name="connsiteX20" fmla="*/ 86886 w 357642"/>
                <a:gd name="connsiteY20" fmla="*/ 118572 h 208128"/>
                <a:gd name="connsiteX21" fmla="*/ 71020 w 357642"/>
                <a:gd name="connsiteY21" fmla="*/ 149171 h 208128"/>
                <a:gd name="connsiteX22" fmla="*/ 102374 w 357642"/>
                <a:gd name="connsiteY22" fmla="*/ 150305 h 208128"/>
                <a:gd name="connsiteX23" fmla="*/ 106152 w 357642"/>
                <a:gd name="connsiteY23" fmla="*/ 127261 h 208128"/>
                <a:gd name="connsiteX24" fmla="*/ 100863 w 357642"/>
                <a:gd name="connsiteY24" fmla="*/ 110262 h 208128"/>
                <a:gd name="connsiteX25" fmla="*/ 89152 w 357642"/>
                <a:gd name="connsiteY25" fmla="*/ 100062 h 208128"/>
                <a:gd name="connsiteX26" fmla="*/ 117484 w 357642"/>
                <a:gd name="connsiteY26" fmla="*/ 65308 h 208128"/>
                <a:gd name="connsiteX27" fmla="*/ 139017 w 357642"/>
                <a:gd name="connsiteY27" fmla="*/ 61530 h 208128"/>
                <a:gd name="connsiteX28" fmla="*/ 145439 w 357642"/>
                <a:gd name="connsiteY28" fmla="*/ 46797 h 208128"/>
                <a:gd name="connsiteX29" fmla="*/ 129195 w 357642"/>
                <a:gd name="connsiteY29" fmla="*/ 44909 h 208128"/>
                <a:gd name="connsiteX30" fmla="*/ 123529 w 357642"/>
                <a:gd name="connsiteY30" fmla="*/ 42264 h 208128"/>
                <a:gd name="connsiteX31" fmla="*/ 132595 w 357642"/>
                <a:gd name="connsiteY31" fmla="*/ 29798 h 208128"/>
                <a:gd name="connsiteX32" fmla="*/ 182838 w 357642"/>
                <a:gd name="connsiteY32" fmla="*/ 12799 h 208128"/>
                <a:gd name="connsiteX33" fmla="*/ 196059 w 357642"/>
                <a:gd name="connsiteY33" fmla="*/ 4110 h 208128"/>
                <a:gd name="connsiteX34" fmla="*/ 211548 w 357642"/>
                <a:gd name="connsiteY34" fmla="*/ 332 h 208128"/>
                <a:gd name="connsiteX35" fmla="*/ 223258 w 357642"/>
                <a:gd name="connsiteY35" fmla="*/ 5999 h 208128"/>
                <a:gd name="connsiteX36" fmla="*/ 242902 w 357642"/>
                <a:gd name="connsiteY36" fmla="*/ 33576 h 208128"/>
                <a:gd name="connsiteX37" fmla="*/ 256501 w 357642"/>
                <a:gd name="connsiteY37" fmla="*/ 76263 h 208128"/>
                <a:gd name="connsiteX38" fmla="*/ 248568 w 357642"/>
                <a:gd name="connsiteY38" fmla="*/ 87974 h 208128"/>
                <a:gd name="connsiteX39" fmla="*/ 237991 w 357642"/>
                <a:gd name="connsiteY39" fmla="*/ 112151 h 208128"/>
                <a:gd name="connsiteX40" fmla="*/ 252724 w 357642"/>
                <a:gd name="connsiteY40" fmla="*/ 93640 h 208128"/>
                <a:gd name="connsiteX41" fmla="*/ 268212 w 357642"/>
                <a:gd name="connsiteY41" fmla="*/ 87974 h 208128"/>
                <a:gd name="connsiteX42" fmla="*/ 290122 w 357642"/>
                <a:gd name="connsiteY42" fmla="*/ 92129 h 208128"/>
                <a:gd name="connsiteX43" fmla="*/ 299944 w 357642"/>
                <a:gd name="connsiteY43" fmla="*/ 99684 h 208128"/>
                <a:gd name="connsiteX44" fmla="*/ 322988 w 357642"/>
                <a:gd name="connsiteY44" fmla="*/ 129905 h 208128"/>
                <a:gd name="connsiteX45" fmla="*/ 337343 w 357642"/>
                <a:gd name="connsiteY45" fmla="*/ 152193 h 208128"/>
                <a:gd name="connsiteX46" fmla="*/ 347920 w 357642"/>
                <a:gd name="connsiteY46" fmla="*/ 172593 h 208128"/>
                <a:gd name="connsiteX47" fmla="*/ 340365 w 357642"/>
                <a:gd name="connsiteY47" fmla="*/ 202814 h 208128"/>
                <a:gd name="connsiteX48" fmla="*/ 327143 w 357642"/>
                <a:gd name="connsiteY48" fmla="*/ 208102 h 208128"/>
                <a:gd name="connsiteX49" fmla="*/ 319588 w 357642"/>
                <a:gd name="connsiteY49" fmla="*/ 203569 h 20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7642" h="208128">
                  <a:moveTo>
                    <a:pt x="319588" y="203569"/>
                  </a:moveTo>
                  <a:cubicBezTo>
                    <a:pt x="318832" y="187325"/>
                    <a:pt x="305233" y="186570"/>
                    <a:pt x="294278" y="182414"/>
                  </a:cubicBezTo>
                  <a:cubicBezTo>
                    <a:pt x="305989" y="165793"/>
                    <a:pt x="285967" y="165415"/>
                    <a:pt x="281434" y="157104"/>
                  </a:cubicBezTo>
                  <a:cubicBezTo>
                    <a:pt x="273501" y="158238"/>
                    <a:pt x="267079" y="159371"/>
                    <a:pt x="258768" y="154460"/>
                  </a:cubicBezTo>
                  <a:cubicBezTo>
                    <a:pt x="246680" y="147283"/>
                    <a:pt x="227791" y="160504"/>
                    <a:pt x="229680" y="174859"/>
                  </a:cubicBezTo>
                  <a:cubicBezTo>
                    <a:pt x="230814" y="185059"/>
                    <a:pt x="230436" y="192236"/>
                    <a:pt x="219103" y="197903"/>
                  </a:cubicBezTo>
                  <a:cubicBezTo>
                    <a:pt x="223636" y="180904"/>
                    <a:pt x="216081" y="177881"/>
                    <a:pt x="203615" y="169193"/>
                  </a:cubicBezTo>
                  <a:cubicBezTo>
                    <a:pt x="184349" y="155971"/>
                    <a:pt x="163949" y="176748"/>
                    <a:pt x="148461" y="159749"/>
                  </a:cubicBezTo>
                  <a:cubicBezTo>
                    <a:pt x="147706" y="158993"/>
                    <a:pt x="128440" y="161260"/>
                    <a:pt x="131462" y="175993"/>
                  </a:cubicBezTo>
                  <a:cubicBezTo>
                    <a:pt x="132973" y="184681"/>
                    <a:pt x="125040" y="183548"/>
                    <a:pt x="121262" y="186948"/>
                  </a:cubicBezTo>
                  <a:cubicBezTo>
                    <a:pt x="121640" y="180526"/>
                    <a:pt x="117107" y="176748"/>
                    <a:pt x="113707" y="172215"/>
                  </a:cubicBezTo>
                  <a:cubicBezTo>
                    <a:pt x="110307" y="167682"/>
                    <a:pt x="110685" y="157860"/>
                    <a:pt x="101996" y="159371"/>
                  </a:cubicBezTo>
                  <a:cubicBezTo>
                    <a:pt x="94063" y="160882"/>
                    <a:pt x="98219" y="168437"/>
                    <a:pt x="97085" y="173348"/>
                  </a:cubicBezTo>
                  <a:cubicBezTo>
                    <a:pt x="95574" y="180904"/>
                    <a:pt x="88397" y="185814"/>
                    <a:pt x="83108" y="181281"/>
                  </a:cubicBezTo>
                  <a:cubicBezTo>
                    <a:pt x="73664" y="172593"/>
                    <a:pt x="70642" y="183548"/>
                    <a:pt x="64598" y="185437"/>
                  </a:cubicBezTo>
                  <a:cubicBezTo>
                    <a:pt x="64220" y="172593"/>
                    <a:pt x="47598" y="165037"/>
                    <a:pt x="54398" y="150305"/>
                  </a:cubicBezTo>
                  <a:cubicBezTo>
                    <a:pt x="51376" y="148794"/>
                    <a:pt x="48354" y="146527"/>
                    <a:pt x="44954" y="146149"/>
                  </a:cubicBezTo>
                  <a:cubicBezTo>
                    <a:pt x="41554" y="145771"/>
                    <a:pt x="40421" y="149171"/>
                    <a:pt x="40043" y="151816"/>
                  </a:cubicBezTo>
                  <a:cubicBezTo>
                    <a:pt x="39287" y="157860"/>
                    <a:pt x="39287" y="163904"/>
                    <a:pt x="38532" y="171459"/>
                  </a:cubicBezTo>
                  <a:cubicBezTo>
                    <a:pt x="15866" y="168437"/>
                    <a:pt x="13599" y="146527"/>
                    <a:pt x="0" y="132172"/>
                  </a:cubicBezTo>
                  <a:cubicBezTo>
                    <a:pt x="33243" y="147283"/>
                    <a:pt x="60064" y="135950"/>
                    <a:pt x="86886" y="118572"/>
                  </a:cubicBezTo>
                  <a:cubicBezTo>
                    <a:pt x="78575" y="128017"/>
                    <a:pt x="71775" y="136705"/>
                    <a:pt x="71020" y="149171"/>
                  </a:cubicBezTo>
                  <a:cubicBezTo>
                    <a:pt x="80841" y="151438"/>
                    <a:pt x="90663" y="152949"/>
                    <a:pt x="102374" y="150305"/>
                  </a:cubicBezTo>
                  <a:cubicBezTo>
                    <a:pt x="99352" y="142372"/>
                    <a:pt x="87641" y="132928"/>
                    <a:pt x="106152" y="127261"/>
                  </a:cubicBezTo>
                  <a:cubicBezTo>
                    <a:pt x="112196" y="125372"/>
                    <a:pt x="115973" y="112528"/>
                    <a:pt x="100863" y="110262"/>
                  </a:cubicBezTo>
                  <a:cubicBezTo>
                    <a:pt x="95196" y="109506"/>
                    <a:pt x="90285" y="106484"/>
                    <a:pt x="89152" y="100062"/>
                  </a:cubicBezTo>
                  <a:cubicBezTo>
                    <a:pt x="120884" y="98551"/>
                    <a:pt x="122773" y="96662"/>
                    <a:pt x="117484" y="65308"/>
                  </a:cubicBezTo>
                  <a:cubicBezTo>
                    <a:pt x="125418" y="67197"/>
                    <a:pt x="133728" y="74374"/>
                    <a:pt x="139017" y="61530"/>
                  </a:cubicBezTo>
                  <a:cubicBezTo>
                    <a:pt x="140906" y="56997"/>
                    <a:pt x="149217" y="55486"/>
                    <a:pt x="145439" y="46797"/>
                  </a:cubicBezTo>
                  <a:cubicBezTo>
                    <a:pt x="140528" y="35087"/>
                    <a:pt x="135239" y="43020"/>
                    <a:pt x="129195" y="44909"/>
                  </a:cubicBezTo>
                  <a:cubicBezTo>
                    <a:pt x="127684" y="45286"/>
                    <a:pt x="125418" y="43398"/>
                    <a:pt x="123529" y="42264"/>
                  </a:cubicBezTo>
                  <a:cubicBezTo>
                    <a:pt x="120507" y="33953"/>
                    <a:pt x="119373" y="26776"/>
                    <a:pt x="132595" y="29798"/>
                  </a:cubicBezTo>
                  <a:cubicBezTo>
                    <a:pt x="151861" y="31309"/>
                    <a:pt x="167727" y="22243"/>
                    <a:pt x="182838" y="12799"/>
                  </a:cubicBezTo>
                  <a:cubicBezTo>
                    <a:pt x="186993" y="10154"/>
                    <a:pt x="189637" y="4488"/>
                    <a:pt x="196059" y="4110"/>
                  </a:cubicBezTo>
                  <a:cubicBezTo>
                    <a:pt x="200970" y="1088"/>
                    <a:pt x="205881" y="-801"/>
                    <a:pt x="211548" y="332"/>
                  </a:cubicBezTo>
                  <a:cubicBezTo>
                    <a:pt x="216081" y="1088"/>
                    <a:pt x="219858" y="2977"/>
                    <a:pt x="223258" y="5999"/>
                  </a:cubicBezTo>
                  <a:cubicBezTo>
                    <a:pt x="231191" y="14310"/>
                    <a:pt x="239880" y="21865"/>
                    <a:pt x="242902" y="33576"/>
                  </a:cubicBezTo>
                  <a:cubicBezTo>
                    <a:pt x="245924" y="48308"/>
                    <a:pt x="258013" y="59641"/>
                    <a:pt x="256501" y="76263"/>
                  </a:cubicBezTo>
                  <a:cubicBezTo>
                    <a:pt x="256124" y="83063"/>
                    <a:pt x="255368" y="87974"/>
                    <a:pt x="248568" y="87974"/>
                  </a:cubicBezTo>
                  <a:cubicBezTo>
                    <a:pt x="228547" y="88351"/>
                    <a:pt x="235347" y="101195"/>
                    <a:pt x="237991" y="112151"/>
                  </a:cubicBezTo>
                  <a:cubicBezTo>
                    <a:pt x="238369" y="101951"/>
                    <a:pt x="240635" y="93640"/>
                    <a:pt x="252724" y="93640"/>
                  </a:cubicBezTo>
                  <a:cubicBezTo>
                    <a:pt x="258768" y="93640"/>
                    <a:pt x="263679" y="91373"/>
                    <a:pt x="268212" y="87974"/>
                  </a:cubicBezTo>
                  <a:cubicBezTo>
                    <a:pt x="276901" y="81174"/>
                    <a:pt x="284834" y="80418"/>
                    <a:pt x="290122" y="92129"/>
                  </a:cubicBezTo>
                  <a:cubicBezTo>
                    <a:pt x="292011" y="96284"/>
                    <a:pt x="295789" y="98173"/>
                    <a:pt x="299944" y="99684"/>
                  </a:cubicBezTo>
                  <a:cubicBezTo>
                    <a:pt x="313922" y="104595"/>
                    <a:pt x="320344" y="115928"/>
                    <a:pt x="322988" y="129905"/>
                  </a:cubicBezTo>
                  <a:cubicBezTo>
                    <a:pt x="324877" y="138972"/>
                    <a:pt x="323366" y="149549"/>
                    <a:pt x="337343" y="152193"/>
                  </a:cubicBezTo>
                  <a:cubicBezTo>
                    <a:pt x="346409" y="154082"/>
                    <a:pt x="336965" y="169193"/>
                    <a:pt x="347920" y="172593"/>
                  </a:cubicBezTo>
                  <a:cubicBezTo>
                    <a:pt x="362275" y="191103"/>
                    <a:pt x="361520" y="194125"/>
                    <a:pt x="340365" y="202814"/>
                  </a:cubicBezTo>
                  <a:cubicBezTo>
                    <a:pt x="335832" y="204703"/>
                    <a:pt x="332054" y="208480"/>
                    <a:pt x="327143" y="208102"/>
                  </a:cubicBezTo>
                  <a:cubicBezTo>
                    <a:pt x="324499" y="207725"/>
                    <a:pt x="321477" y="206969"/>
                    <a:pt x="319588" y="203569"/>
                  </a:cubicBezTo>
                  <a:close/>
                </a:path>
              </a:pathLst>
            </a:custGeom>
            <a:solidFill>
              <a:srgbClr val="F3BA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5C6F4172-75B9-4A18-AB03-D227FD4EDFF9}"/>
                </a:ext>
              </a:extLst>
            </p:cNvPr>
            <p:cNvSpPr/>
            <p:nvPr/>
          </p:nvSpPr>
          <p:spPr>
            <a:xfrm>
              <a:off x="8614037" y="3804206"/>
              <a:ext cx="116265" cy="148235"/>
            </a:xfrm>
            <a:custGeom>
              <a:avLst/>
              <a:gdLst>
                <a:gd name="connsiteX0" fmla="*/ 98238 w 116265"/>
                <a:gd name="connsiteY0" fmla="*/ 135770 h 148235"/>
                <a:gd name="connsiteX1" fmla="*/ 89172 w 116265"/>
                <a:gd name="connsiteY1" fmla="*/ 148236 h 148235"/>
                <a:gd name="connsiteX2" fmla="*/ 38552 w 116265"/>
                <a:gd name="connsiteY2" fmla="*/ 127459 h 148235"/>
                <a:gd name="connsiteX3" fmla="*/ 26841 w 116265"/>
                <a:gd name="connsiteY3" fmla="*/ 103282 h 148235"/>
                <a:gd name="connsiteX4" fmla="*/ 32130 w 116265"/>
                <a:gd name="connsiteY4" fmla="*/ 72683 h 148235"/>
                <a:gd name="connsiteX5" fmla="*/ 22308 w 116265"/>
                <a:gd name="connsiteY5" fmla="*/ 59084 h 148235"/>
                <a:gd name="connsiteX6" fmla="*/ 398 w 116265"/>
                <a:gd name="connsiteY6" fmla="*/ 17152 h 148235"/>
                <a:gd name="connsiteX7" fmla="*/ 4175 w 116265"/>
                <a:gd name="connsiteY7" fmla="*/ 18663 h 148235"/>
                <a:gd name="connsiteX8" fmla="*/ 15508 w 116265"/>
                <a:gd name="connsiteY8" fmla="*/ 46995 h 148235"/>
                <a:gd name="connsiteX9" fmla="*/ 39307 w 116265"/>
                <a:gd name="connsiteY9" fmla="*/ 52284 h 148235"/>
                <a:gd name="connsiteX10" fmla="*/ 55173 w 116265"/>
                <a:gd name="connsiteY10" fmla="*/ 55684 h 148235"/>
                <a:gd name="connsiteX11" fmla="*/ 69151 w 116265"/>
                <a:gd name="connsiteY11" fmla="*/ 52284 h 148235"/>
                <a:gd name="connsiteX12" fmla="*/ 83883 w 116265"/>
                <a:gd name="connsiteY12" fmla="*/ 51151 h 148235"/>
                <a:gd name="connsiteX13" fmla="*/ 75950 w 116265"/>
                <a:gd name="connsiteY13" fmla="*/ 37173 h 148235"/>
                <a:gd name="connsiteX14" fmla="*/ 78217 w 116265"/>
                <a:gd name="connsiteY14" fmla="*/ 5441 h 148235"/>
                <a:gd name="connsiteX15" fmla="*/ 95972 w 116265"/>
                <a:gd name="connsiteY15" fmla="*/ 8086 h 148235"/>
                <a:gd name="connsiteX16" fmla="*/ 105416 w 116265"/>
                <a:gd name="connsiteY16" fmla="*/ 9597 h 148235"/>
                <a:gd name="connsiteX17" fmla="*/ 115238 w 116265"/>
                <a:gd name="connsiteY17" fmla="*/ 22063 h 148235"/>
                <a:gd name="connsiteX18" fmla="*/ 114482 w 116265"/>
                <a:gd name="connsiteY18" fmla="*/ 62484 h 148235"/>
                <a:gd name="connsiteX19" fmla="*/ 104283 w 116265"/>
                <a:gd name="connsiteY19" fmla="*/ 90438 h 148235"/>
                <a:gd name="connsiteX20" fmla="*/ 98238 w 116265"/>
                <a:gd name="connsiteY20" fmla="*/ 135770 h 14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6265" h="148235">
                  <a:moveTo>
                    <a:pt x="98238" y="135770"/>
                  </a:moveTo>
                  <a:cubicBezTo>
                    <a:pt x="89928" y="136147"/>
                    <a:pt x="89550" y="142192"/>
                    <a:pt x="89172" y="148236"/>
                  </a:cubicBezTo>
                  <a:cubicBezTo>
                    <a:pt x="71417" y="144080"/>
                    <a:pt x="57818" y="130103"/>
                    <a:pt x="38552" y="127459"/>
                  </a:cubicBezTo>
                  <a:cubicBezTo>
                    <a:pt x="29863" y="126326"/>
                    <a:pt x="22686" y="112348"/>
                    <a:pt x="26841" y="103282"/>
                  </a:cubicBezTo>
                  <a:cubicBezTo>
                    <a:pt x="31752" y="93460"/>
                    <a:pt x="19286" y="82127"/>
                    <a:pt x="32130" y="72683"/>
                  </a:cubicBezTo>
                  <a:cubicBezTo>
                    <a:pt x="36285" y="69661"/>
                    <a:pt x="27219" y="60595"/>
                    <a:pt x="22308" y="59084"/>
                  </a:cubicBezTo>
                  <a:cubicBezTo>
                    <a:pt x="775" y="51906"/>
                    <a:pt x="-1113" y="36040"/>
                    <a:pt x="398" y="17152"/>
                  </a:cubicBezTo>
                  <a:cubicBezTo>
                    <a:pt x="1531" y="17530"/>
                    <a:pt x="3042" y="18663"/>
                    <a:pt x="4175" y="18663"/>
                  </a:cubicBezTo>
                  <a:cubicBezTo>
                    <a:pt x="28352" y="20552"/>
                    <a:pt x="28352" y="20552"/>
                    <a:pt x="15508" y="46995"/>
                  </a:cubicBezTo>
                  <a:cubicBezTo>
                    <a:pt x="26086" y="41329"/>
                    <a:pt x="34396" y="41329"/>
                    <a:pt x="39307" y="52284"/>
                  </a:cubicBezTo>
                  <a:cubicBezTo>
                    <a:pt x="42707" y="59839"/>
                    <a:pt x="48751" y="59084"/>
                    <a:pt x="55173" y="55684"/>
                  </a:cubicBezTo>
                  <a:cubicBezTo>
                    <a:pt x="59329" y="53417"/>
                    <a:pt x="63862" y="50773"/>
                    <a:pt x="69151" y="52284"/>
                  </a:cubicBezTo>
                  <a:cubicBezTo>
                    <a:pt x="74062" y="53795"/>
                    <a:pt x="80106" y="58706"/>
                    <a:pt x="83883" y="51151"/>
                  </a:cubicBezTo>
                  <a:cubicBezTo>
                    <a:pt x="87661" y="43595"/>
                    <a:pt x="81239" y="41706"/>
                    <a:pt x="75950" y="37173"/>
                  </a:cubicBezTo>
                  <a:cubicBezTo>
                    <a:pt x="63862" y="26974"/>
                    <a:pt x="73306" y="14885"/>
                    <a:pt x="78217" y="5441"/>
                  </a:cubicBezTo>
                  <a:cubicBezTo>
                    <a:pt x="83506" y="-4758"/>
                    <a:pt x="90683" y="1286"/>
                    <a:pt x="95972" y="8086"/>
                  </a:cubicBezTo>
                  <a:cubicBezTo>
                    <a:pt x="98616" y="11485"/>
                    <a:pt x="102016" y="10352"/>
                    <a:pt x="105416" y="9597"/>
                  </a:cubicBezTo>
                  <a:cubicBezTo>
                    <a:pt x="116749" y="7708"/>
                    <a:pt x="117504" y="10730"/>
                    <a:pt x="115238" y="22063"/>
                  </a:cubicBezTo>
                  <a:cubicBezTo>
                    <a:pt x="112216" y="34907"/>
                    <a:pt x="114105" y="48884"/>
                    <a:pt x="114482" y="62484"/>
                  </a:cubicBezTo>
                  <a:cubicBezTo>
                    <a:pt x="114860" y="73439"/>
                    <a:pt x="114105" y="83261"/>
                    <a:pt x="104283" y="90438"/>
                  </a:cubicBezTo>
                  <a:cubicBezTo>
                    <a:pt x="86906" y="103282"/>
                    <a:pt x="85772" y="118770"/>
                    <a:pt x="98238" y="135770"/>
                  </a:cubicBezTo>
                  <a:close/>
                </a:path>
              </a:pathLst>
            </a:custGeom>
            <a:solidFill>
              <a:srgbClr val="F9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297A499C-8F76-4113-819C-425BAC53A1DC}"/>
                </a:ext>
              </a:extLst>
            </p:cNvPr>
            <p:cNvSpPr/>
            <p:nvPr/>
          </p:nvSpPr>
          <p:spPr>
            <a:xfrm>
              <a:off x="8847514" y="4276254"/>
              <a:ext cx="84157" cy="69070"/>
            </a:xfrm>
            <a:custGeom>
              <a:avLst/>
              <a:gdLst>
                <a:gd name="connsiteX0" fmla="*/ 0 w 84157"/>
                <a:gd name="connsiteY0" fmla="*/ 11264 h 69070"/>
                <a:gd name="connsiteX1" fmla="*/ 56287 w 84157"/>
                <a:gd name="connsiteY1" fmla="*/ 1065 h 69070"/>
                <a:gd name="connsiteX2" fmla="*/ 62709 w 84157"/>
                <a:gd name="connsiteY2" fmla="*/ 10131 h 69070"/>
                <a:gd name="connsiteX3" fmla="*/ 76686 w 84157"/>
                <a:gd name="connsiteY3" fmla="*/ 37708 h 69070"/>
                <a:gd name="connsiteX4" fmla="*/ 79708 w 84157"/>
                <a:gd name="connsiteY4" fmla="*/ 43752 h 69070"/>
                <a:gd name="connsiteX5" fmla="*/ 83863 w 84157"/>
                <a:gd name="connsiteY5" fmla="*/ 56218 h 69070"/>
                <a:gd name="connsiteX6" fmla="*/ 71020 w 84157"/>
                <a:gd name="connsiteY6" fmla="*/ 69062 h 69070"/>
                <a:gd name="connsiteX7" fmla="*/ 11333 w 84157"/>
                <a:gd name="connsiteY7" fmla="*/ 57729 h 69070"/>
                <a:gd name="connsiteX8" fmla="*/ 23421 w 84157"/>
                <a:gd name="connsiteY8" fmla="*/ 41107 h 69070"/>
                <a:gd name="connsiteX9" fmla="*/ 41932 w 84157"/>
                <a:gd name="connsiteY9" fmla="*/ 35063 h 69070"/>
                <a:gd name="connsiteX10" fmla="*/ 1511 w 84157"/>
                <a:gd name="connsiteY10" fmla="*/ 30530 h 69070"/>
                <a:gd name="connsiteX11" fmla="*/ 0 w 84157"/>
                <a:gd name="connsiteY11" fmla="*/ 11264 h 69070"/>
                <a:gd name="connsiteX12" fmla="*/ 0 w 84157"/>
                <a:gd name="connsiteY12" fmla="*/ 11264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157" h="69070">
                  <a:moveTo>
                    <a:pt x="0" y="11264"/>
                  </a:moveTo>
                  <a:cubicBezTo>
                    <a:pt x="18510" y="6353"/>
                    <a:pt x="38532" y="12020"/>
                    <a:pt x="56287" y="1065"/>
                  </a:cubicBezTo>
                  <a:cubicBezTo>
                    <a:pt x="62709" y="-3091"/>
                    <a:pt x="64220" y="5975"/>
                    <a:pt x="62709" y="10131"/>
                  </a:cubicBezTo>
                  <a:cubicBezTo>
                    <a:pt x="56665" y="25241"/>
                    <a:pt x="66486" y="32419"/>
                    <a:pt x="76686" y="37708"/>
                  </a:cubicBezTo>
                  <a:cubicBezTo>
                    <a:pt x="80464" y="39974"/>
                    <a:pt x="82730" y="38841"/>
                    <a:pt x="79708" y="43752"/>
                  </a:cubicBezTo>
                  <a:cubicBezTo>
                    <a:pt x="76308" y="49040"/>
                    <a:pt x="71397" y="54329"/>
                    <a:pt x="83863" y="56218"/>
                  </a:cubicBezTo>
                  <a:cubicBezTo>
                    <a:pt x="85752" y="56596"/>
                    <a:pt x="78197" y="69440"/>
                    <a:pt x="71020" y="69062"/>
                  </a:cubicBezTo>
                  <a:cubicBezTo>
                    <a:pt x="50998" y="67173"/>
                    <a:pt x="30599" y="67173"/>
                    <a:pt x="11333" y="57729"/>
                  </a:cubicBezTo>
                  <a:cubicBezTo>
                    <a:pt x="13222" y="50551"/>
                    <a:pt x="29466" y="58862"/>
                    <a:pt x="23421" y="41107"/>
                  </a:cubicBezTo>
                  <a:cubicBezTo>
                    <a:pt x="17755" y="25241"/>
                    <a:pt x="36643" y="41107"/>
                    <a:pt x="41932" y="35063"/>
                  </a:cubicBezTo>
                  <a:cubicBezTo>
                    <a:pt x="38154" y="16175"/>
                    <a:pt x="38154" y="16175"/>
                    <a:pt x="1511" y="30530"/>
                  </a:cubicBezTo>
                  <a:cubicBezTo>
                    <a:pt x="1133" y="23730"/>
                    <a:pt x="9444" y="15419"/>
                    <a:pt x="0" y="11264"/>
                  </a:cubicBezTo>
                  <a:lnTo>
                    <a:pt x="0" y="11264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2DB3978-553C-48A5-B814-ACFCE5FA1CFF}"/>
                </a:ext>
              </a:extLst>
            </p:cNvPr>
            <p:cNvSpPr/>
            <p:nvPr/>
          </p:nvSpPr>
          <p:spPr>
            <a:xfrm>
              <a:off x="8603857" y="4570389"/>
              <a:ext cx="59931" cy="36955"/>
            </a:xfrm>
            <a:custGeom>
              <a:avLst/>
              <a:gdLst>
                <a:gd name="connsiteX0" fmla="*/ 32110 w 59931"/>
                <a:gd name="connsiteY0" fmla="*/ 34451 h 36955"/>
                <a:gd name="connsiteX1" fmla="*/ 17755 w 59931"/>
                <a:gd name="connsiteY1" fmla="*/ 27652 h 36955"/>
                <a:gd name="connsiteX2" fmla="*/ 0 w 59931"/>
                <a:gd name="connsiteY2" fmla="*/ 13674 h 36955"/>
                <a:gd name="connsiteX3" fmla="*/ 9066 w 59931"/>
                <a:gd name="connsiteY3" fmla="*/ 11786 h 36955"/>
                <a:gd name="connsiteX4" fmla="*/ 15488 w 59931"/>
                <a:gd name="connsiteY4" fmla="*/ 3097 h 36955"/>
                <a:gd name="connsiteX5" fmla="*/ 23799 w 59931"/>
                <a:gd name="connsiteY5" fmla="*/ 453 h 36955"/>
                <a:gd name="connsiteX6" fmla="*/ 59687 w 59931"/>
                <a:gd name="connsiteY6" fmla="*/ 29163 h 36955"/>
                <a:gd name="connsiteX7" fmla="*/ 58176 w 59931"/>
                <a:gd name="connsiteY7" fmla="*/ 34451 h 36955"/>
                <a:gd name="connsiteX8" fmla="*/ 49487 w 59931"/>
                <a:gd name="connsiteY8" fmla="*/ 34074 h 36955"/>
                <a:gd name="connsiteX9" fmla="*/ 32110 w 59931"/>
                <a:gd name="connsiteY9" fmla="*/ 34451 h 3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931" h="36955">
                  <a:moveTo>
                    <a:pt x="32110" y="34451"/>
                  </a:moveTo>
                  <a:cubicBezTo>
                    <a:pt x="26821" y="32563"/>
                    <a:pt x="23799" y="25007"/>
                    <a:pt x="17755" y="27652"/>
                  </a:cubicBezTo>
                  <a:cubicBezTo>
                    <a:pt x="2267" y="34074"/>
                    <a:pt x="2267" y="22741"/>
                    <a:pt x="0" y="13674"/>
                  </a:cubicBezTo>
                  <a:cubicBezTo>
                    <a:pt x="2644" y="8763"/>
                    <a:pt x="5666" y="11408"/>
                    <a:pt x="9066" y="11786"/>
                  </a:cubicBezTo>
                  <a:cubicBezTo>
                    <a:pt x="16999" y="12919"/>
                    <a:pt x="16244" y="12919"/>
                    <a:pt x="15488" y="3097"/>
                  </a:cubicBezTo>
                  <a:cubicBezTo>
                    <a:pt x="15111" y="-681"/>
                    <a:pt x="20777" y="1208"/>
                    <a:pt x="23799" y="453"/>
                  </a:cubicBezTo>
                  <a:cubicBezTo>
                    <a:pt x="46087" y="-3325"/>
                    <a:pt x="49487" y="17452"/>
                    <a:pt x="59687" y="29163"/>
                  </a:cubicBezTo>
                  <a:cubicBezTo>
                    <a:pt x="60442" y="29918"/>
                    <a:pt x="59309" y="33318"/>
                    <a:pt x="58176" y="34451"/>
                  </a:cubicBezTo>
                  <a:cubicBezTo>
                    <a:pt x="55531" y="37851"/>
                    <a:pt x="51754" y="37851"/>
                    <a:pt x="49487" y="34074"/>
                  </a:cubicBezTo>
                  <a:cubicBezTo>
                    <a:pt x="43443" y="23874"/>
                    <a:pt x="37776" y="28407"/>
                    <a:pt x="32110" y="34451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3F093B3-8BA1-4B2A-9175-41AB3B55817A}"/>
                </a:ext>
              </a:extLst>
            </p:cNvPr>
            <p:cNvSpPr/>
            <p:nvPr/>
          </p:nvSpPr>
          <p:spPr>
            <a:xfrm>
              <a:off x="8650515" y="4629772"/>
              <a:ext cx="48770" cy="30238"/>
            </a:xfrm>
            <a:custGeom>
              <a:avLst/>
              <a:gdLst>
                <a:gd name="connsiteX0" fmla="*/ 185 w 48770"/>
                <a:gd name="connsiteY0" fmla="*/ 0 h 30238"/>
                <a:gd name="connsiteX1" fmla="*/ 35695 w 48770"/>
                <a:gd name="connsiteY1" fmla="*/ 6044 h 30238"/>
                <a:gd name="connsiteX2" fmla="*/ 48161 w 48770"/>
                <a:gd name="connsiteY2" fmla="*/ 13600 h 30238"/>
                <a:gd name="connsiteX3" fmla="*/ 42872 w 48770"/>
                <a:gd name="connsiteY3" fmla="*/ 28332 h 30238"/>
                <a:gd name="connsiteX4" fmla="*/ 36828 w 48770"/>
                <a:gd name="connsiteY4" fmla="*/ 29088 h 30238"/>
                <a:gd name="connsiteX5" fmla="*/ 28139 w 48770"/>
                <a:gd name="connsiteY5" fmla="*/ 16999 h 30238"/>
                <a:gd name="connsiteX6" fmla="*/ 17562 w 48770"/>
                <a:gd name="connsiteY6" fmla="*/ 29466 h 30238"/>
                <a:gd name="connsiteX7" fmla="*/ 4718 w 48770"/>
                <a:gd name="connsiteY7" fmla="*/ 22666 h 30238"/>
                <a:gd name="connsiteX8" fmla="*/ 185 w 48770"/>
                <a:gd name="connsiteY8" fmla="*/ 0 h 3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770" h="30238">
                  <a:moveTo>
                    <a:pt x="185" y="0"/>
                  </a:moveTo>
                  <a:cubicBezTo>
                    <a:pt x="12651" y="6800"/>
                    <a:pt x="22095" y="16244"/>
                    <a:pt x="35695" y="6044"/>
                  </a:cubicBezTo>
                  <a:cubicBezTo>
                    <a:pt x="40228" y="2644"/>
                    <a:pt x="46650" y="7177"/>
                    <a:pt x="48161" y="13600"/>
                  </a:cubicBezTo>
                  <a:cubicBezTo>
                    <a:pt x="49672" y="19644"/>
                    <a:pt x="48539" y="24932"/>
                    <a:pt x="42872" y="28332"/>
                  </a:cubicBezTo>
                  <a:cubicBezTo>
                    <a:pt x="41361" y="29466"/>
                    <a:pt x="38339" y="29843"/>
                    <a:pt x="36828" y="29088"/>
                  </a:cubicBezTo>
                  <a:cubicBezTo>
                    <a:pt x="32673" y="26066"/>
                    <a:pt x="40983" y="15866"/>
                    <a:pt x="28139" y="16999"/>
                  </a:cubicBezTo>
                  <a:cubicBezTo>
                    <a:pt x="18318" y="17755"/>
                    <a:pt x="25117" y="29466"/>
                    <a:pt x="17562" y="29466"/>
                  </a:cubicBezTo>
                  <a:cubicBezTo>
                    <a:pt x="12273" y="29466"/>
                    <a:pt x="2074" y="33621"/>
                    <a:pt x="4718" y="22666"/>
                  </a:cubicBezTo>
                  <a:cubicBezTo>
                    <a:pt x="6985" y="14355"/>
                    <a:pt x="-1326" y="10577"/>
                    <a:pt x="185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2DDB4A2-8215-43AC-A7B4-0993326360C3}"/>
                </a:ext>
              </a:extLst>
            </p:cNvPr>
            <p:cNvSpPr/>
            <p:nvPr/>
          </p:nvSpPr>
          <p:spPr>
            <a:xfrm>
              <a:off x="8916645" y="4262291"/>
              <a:ext cx="30598" cy="30516"/>
            </a:xfrm>
            <a:custGeom>
              <a:avLst/>
              <a:gdLst>
                <a:gd name="connsiteX0" fmla="*/ 3022 w 30598"/>
                <a:gd name="connsiteY0" fmla="*/ 12384 h 30516"/>
                <a:gd name="connsiteX1" fmla="*/ 30599 w 30598"/>
                <a:gd name="connsiteY1" fmla="*/ 4450 h 30516"/>
                <a:gd name="connsiteX2" fmla="*/ 15488 w 30598"/>
                <a:gd name="connsiteY2" fmla="*/ 25227 h 30516"/>
                <a:gd name="connsiteX3" fmla="*/ 0 w 30598"/>
                <a:gd name="connsiteY3" fmla="*/ 30516 h 30516"/>
                <a:gd name="connsiteX4" fmla="*/ 3022 w 30598"/>
                <a:gd name="connsiteY4" fmla="*/ 12384 h 3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98" h="30516">
                  <a:moveTo>
                    <a:pt x="3022" y="12384"/>
                  </a:moveTo>
                  <a:cubicBezTo>
                    <a:pt x="9822" y="4450"/>
                    <a:pt x="15488" y="-6127"/>
                    <a:pt x="30599" y="4450"/>
                  </a:cubicBezTo>
                  <a:cubicBezTo>
                    <a:pt x="19644" y="7850"/>
                    <a:pt x="16999" y="16161"/>
                    <a:pt x="15488" y="25227"/>
                  </a:cubicBezTo>
                  <a:cubicBezTo>
                    <a:pt x="10577" y="26739"/>
                    <a:pt x="5666" y="28627"/>
                    <a:pt x="0" y="30516"/>
                  </a:cubicBezTo>
                  <a:cubicBezTo>
                    <a:pt x="1133" y="24094"/>
                    <a:pt x="2267" y="18428"/>
                    <a:pt x="3022" y="12384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9D9F433-9BFD-4427-90F3-FF9390DD0DA1}"/>
                </a:ext>
              </a:extLst>
            </p:cNvPr>
            <p:cNvSpPr/>
            <p:nvPr/>
          </p:nvSpPr>
          <p:spPr>
            <a:xfrm>
              <a:off x="8657751" y="4518394"/>
              <a:ext cx="23170" cy="18284"/>
            </a:xfrm>
            <a:custGeom>
              <a:avLst/>
              <a:gdLst>
                <a:gd name="connsiteX0" fmla="*/ 23170 w 23170"/>
                <a:gd name="connsiteY0" fmla="*/ 12782 h 18284"/>
                <a:gd name="connsiteX1" fmla="*/ 15993 w 23170"/>
                <a:gd name="connsiteY1" fmla="*/ 18071 h 18284"/>
                <a:gd name="connsiteX2" fmla="*/ 126 w 23170"/>
                <a:gd name="connsiteY2" fmla="*/ 7494 h 18284"/>
                <a:gd name="connsiteX3" fmla="*/ 7682 w 23170"/>
                <a:gd name="connsiteY3" fmla="*/ 316 h 18284"/>
                <a:gd name="connsiteX4" fmla="*/ 23170 w 23170"/>
                <a:gd name="connsiteY4" fmla="*/ 12782 h 1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70" h="18284">
                  <a:moveTo>
                    <a:pt x="23170" y="12782"/>
                  </a:moveTo>
                  <a:cubicBezTo>
                    <a:pt x="22792" y="17693"/>
                    <a:pt x="19392" y="18826"/>
                    <a:pt x="15993" y="18071"/>
                  </a:cubicBezTo>
                  <a:cubicBezTo>
                    <a:pt x="9193" y="17315"/>
                    <a:pt x="1637" y="16182"/>
                    <a:pt x="126" y="7494"/>
                  </a:cubicBezTo>
                  <a:cubicBezTo>
                    <a:pt x="-629" y="2960"/>
                    <a:pt x="2015" y="-1195"/>
                    <a:pt x="7682" y="316"/>
                  </a:cubicBezTo>
                  <a:cubicBezTo>
                    <a:pt x="14481" y="1827"/>
                    <a:pt x="20148" y="5982"/>
                    <a:pt x="23170" y="12782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604BAB3-26B0-4F42-8CE3-8CC5049E6EB3}"/>
                </a:ext>
              </a:extLst>
            </p:cNvPr>
            <p:cNvSpPr/>
            <p:nvPr/>
          </p:nvSpPr>
          <p:spPr>
            <a:xfrm>
              <a:off x="8600989" y="4674726"/>
              <a:ext cx="25538" cy="15110"/>
            </a:xfrm>
            <a:custGeom>
              <a:avLst/>
              <a:gdLst>
                <a:gd name="connsiteX0" fmla="*/ 22134 w 25538"/>
                <a:gd name="connsiteY0" fmla="*/ 10577 h 15110"/>
                <a:gd name="connsiteX1" fmla="*/ 13823 w 25538"/>
                <a:gd name="connsiteY1" fmla="*/ 15111 h 15110"/>
                <a:gd name="connsiteX2" fmla="*/ 223 w 25538"/>
                <a:gd name="connsiteY2" fmla="*/ 9444 h 15110"/>
                <a:gd name="connsiteX3" fmla="*/ 21378 w 25538"/>
                <a:gd name="connsiteY3" fmla="*/ 0 h 15110"/>
                <a:gd name="connsiteX4" fmla="*/ 22134 w 25538"/>
                <a:gd name="connsiteY4" fmla="*/ 10577 h 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38" h="15110">
                  <a:moveTo>
                    <a:pt x="22134" y="10577"/>
                  </a:moveTo>
                  <a:cubicBezTo>
                    <a:pt x="19489" y="12089"/>
                    <a:pt x="16467" y="13600"/>
                    <a:pt x="13823" y="15111"/>
                  </a:cubicBezTo>
                  <a:cubicBezTo>
                    <a:pt x="8912" y="13222"/>
                    <a:pt x="-1666" y="18888"/>
                    <a:pt x="223" y="9444"/>
                  </a:cubicBezTo>
                  <a:cubicBezTo>
                    <a:pt x="1734" y="1889"/>
                    <a:pt x="13823" y="0"/>
                    <a:pt x="21378" y="0"/>
                  </a:cubicBezTo>
                  <a:cubicBezTo>
                    <a:pt x="30067" y="378"/>
                    <a:pt x="22511" y="6800"/>
                    <a:pt x="22134" y="10577"/>
                  </a:cubicBezTo>
                  <a:close/>
                </a:path>
              </a:pathLst>
            </a:custGeom>
            <a:solidFill>
              <a:srgbClr val="D59C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5076B6F-68FC-405D-8EA5-6DBD24E9AABA}"/>
                </a:ext>
              </a:extLst>
            </p:cNvPr>
            <p:cNvSpPr/>
            <p:nvPr/>
          </p:nvSpPr>
          <p:spPr>
            <a:xfrm>
              <a:off x="8709544" y="4572253"/>
              <a:ext cx="13974" cy="15587"/>
            </a:xfrm>
            <a:custGeom>
              <a:avLst/>
              <a:gdLst>
                <a:gd name="connsiteX0" fmla="*/ 11042 w 13974"/>
                <a:gd name="connsiteY0" fmla="*/ 15588 h 15587"/>
                <a:gd name="connsiteX1" fmla="*/ 465 w 13974"/>
                <a:gd name="connsiteY1" fmla="*/ 4632 h 15587"/>
                <a:gd name="connsiteX2" fmla="*/ 8398 w 13974"/>
                <a:gd name="connsiteY2" fmla="*/ 477 h 15587"/>
                <a:gd name="connsiteX3" fmla="*/ 11042 w 13974"/>
                <a:gd name="connsiteY3" fmla="*/ 15588 h 15587"/>
                <a:gd name="connsiteX4" fmla="*/ 11042 w 13974"/>
                <a:gd name="connsiteY4" fmla="*/ 15588 h 1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15587">
                  <a:moveTo>
                    <a:pt x="11042" y="15588"/>
                  </a:moveTo>
                  <a:cubicBezTo>
                    <a:pt x="4620" y="14454"/>
                    <a:pt x="-1802" y="13321"/>
                    <a:pt x="465" y="4632"/>
                  </a:cubicBezTo>
                  <a:cubicBezTo>
                    <a:pt x="1220" y="1233"/>
                    <a:pt x="4998" y="-1034"/>
                    <a:pt x="8398" y="477"/>
                  </a:cubicBezTo>
                  <a:cubicBezTo>
                    <a:pt x="17087" y="3877"/>
                    <a:pt x="13687" y="9921"/>
                    <a:pt x="11042" y="15588"/>
                  </a:cubicBezTo>
                  <a:lnTo>
                    <a:pt x="11042" y="15588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0BFF05E8-F3E0-4B34-BD4A-84DFB3267989}"/>
                </a:ext>
              </a:extLst>
            </p:cNvPr>
            <p:cNvSpPr/>
            <p:nvPr/>
          </p:nvSpPr>
          <p:spPr>
            <a:xfrm>
              <a:off x="10500639" y="4358199"/>
              <a:ext cx="276870" cy="521228"/>
            </a:xfrm>
            <a:custGeom>
              <a:avLst/>
              <a:gdLst>
                <a:gd name="connsiteX0" fmla="*/ 272715 w 276870"/>
                <a:gd name="connsiteY0" fmla="*/ 335793 h 521228"/>
                <a:gd name="connsiteX1" fmla="*/ 264026 w 276870"/>
                <a:gd name="connsiteY1" fmla="*/ 365258 h 521228"/>
                <a:gd name="connsiteX2" fmla="*/ 264026 w 276870"/>
                <a:gd name="connsiteY2" fmla="*/ 399257 h 521228"/>
                <a:gd name="connsiteX3" fmla="*/ 241738 w 276870"/>
                <a:gd name="connsiteY3" fmla="*/ 416257 h 521228"/>
                <a:gd name="connsiteX4" fmla="*/ 255715 w 276870"/>
                <a:gd name="connsiteY4" fmla="*/ 437411 h 521228"/>
                <a:gd name="connsiteX5" fmla="*/ 264026 w 276870"/>
                <a:gd name="connsiteY5" fmla="*/ 458566 h 521228"/>
                <a:gd name="connsiteX6" fmla="*/ 251182 w 276870"/>
                <a:gd name="connsiteY6" fmla="*/ 492187 h 521228"/>
                <a:gd name="connsiteX7" fmla="*/ 235316 w 276870"/>
                <a:gd name="connsiteY7" fmla="*/ 515986 h 521228"/>
                <a:gd name="connsiteX8" fmla="*/ 212650 w 276870"/>
                <a:gd name="connsiteY8" fmla="*/ 515986 h 521228"/>
                <a:gd name="connsiteX9" fmla="*/ 180163 w 276870"/>
                <a:gd name="connsiteY9" fmla="*/ 493698 h 521228"/>
                <a:gd name="connsiteX10" fmla="*/ 134075 w 276870"/>
                <a:gd name="connsiteY10" fmla="*/ 434011 h 521228"/>
                <a:gd name="connsiteX11" fmla="*/ 124254 w 276870"/>
                <a:gd name="connsiteY11" fmla="*/ 424190 h 521228"/>
                <a:gd name="connsiteX12" fmla="*/ 117454 w 276870"/>
                <a:gd name="connsiteY12" fmla="*/ 430989 h 521228"/>
                <a:gd name="connsiteX13" fmla="*/ 123498 w 276870"/>
                <a:gd name="connsiteY13" fmla="*/ 439300 h 521228"/>
                <a:gd name="connsiteX14" fmla="*/ 130676 w 276870"/>
                <a:gd name="connsiteY14" fmla="*/ 447989 h 521228"/>
                <a:gd name="connsiteX15" fmla="*/ 129920 w 276870"/>
                <a:gd name="connsiteY15" fmla="*/ 467632 h 521228"/>
                <a:gd name="connsiteX16" fmla="*/ 108388 w 276870"/>
                <a:gd name="connsiteY16" fmla="*/ 478587 h 521228"/>
                <a:gd name="connsiteX17" fmla="*/ 73255 w 276870"/>
                <a:gd name="connsiteY17" fmla="*/ 478965 h 521228"/>
                <a:gd name="connsiteX18" fmla="*/ 43412 w 276870"/>
                <a:gd name="connsiteY18" fmla="*/ 488409 h 521228"/>
                <a:gd name="connsiteX19" fmla="*/ 19991 w 276870"/>
                <a:gd name="connsiteY19" fmla="*/ 475565 h 521228"/>
                <a:gd name="connsiteX20" fmla="*/ 6391 w 276870"/>
                <a:gd name="connsiteY20" fmla="*/ 460077 h 521228"/>
                <a:gd name="connsiteX21" fmla="*/ 3747 w 276870"/>
                <a:gd name="connsiteY21" fmla="*/ 438922 h 521228"/>
                <a:gd name="connsiteX22" fmla="*/ 22635 w 276870"/>
                <a:gd name="connsiteY22" fmla="*/ 436656 h 521228"/>
                <a:gd name="connsiteX23" fmla="*/ 41523 w 276870"/>
                <a:gd name="connsiteY23" fmla="*/ 454411 h 521228"/>
                <a:gd name="connsiteX24" fmla="*/ 71744 w 276870"/>
                <a:gd name="connsiteY24" fmla="*/ 428345 h 521228"/>
                <a:gd name="connsiteX25" fmla="*/ 34724 w 276870"/>
                <a:gd name="connsiteY25" fmla="*/ 420034 h 521228"/>
                <a:gd name="connsiteX26" fmla="*/ 29057 w 276870"/>
                <a:gd name="connsiteY26" fmla="*/ 414745 h 521228"/>
                <a:gd name="connsiteX27" fmla="*/ 8280 w 276870"/>
                <a:gd name="connsiteY27" fmla="*/ 385658 h 521228"/>
                <a:gd name="connsiteX28" fmla="*/ 12813 w 276870"/>
                <a:gd name="connsiteY28" fmla="*/ 365636 h 521228"/>
                <a:gd name="connsiteX29" fmla="*/ 31701 w 276870"/>
                <a:gd name="connsiteY29" fmla="*/ 346370 h 521228"/>
                <a:gd name="connsiteX30" fmla="*/ 15835 w 276870"/>
                <a:gd name="connsiteY30" fmla="*/ 323704 h 521228"/>
                <a:gd name="connsiteX31" fmla="*/ 13947 w 276870"/>
                <a:gd name="connsiteY31" fmla="*/ 287061 h 521228"/>
                <a:gd name="connsiteX32" fmla="*/ 15458 w 276870"/>
                <a:gd name="connsiteY32" fmla="*/ 274973 h 521228"/>
                <a:gd name="connsiteX33" fmla="*/ 23768 w 276870"/>
                <a:gd name="connsiteY33" fmla="*/ 262507 h 521228"/>
                <a:gd name="connsiteX34" fmla="*/ 38879 w 276870"/>
                <a:gd name="connsiteY34" fmla="*/ 259862 h 521228"/>
                <a:gd name="connsiteX35" fmla="*/ 28679 w 276870"/>
                <a:gd name="connsiteY35" fmla="*/ 246263 h 521228"/>
                <a:gd name="connsiteX36" fmla="*/ 17724 w 276870"/>
                <a:gd name="connsiteY36" fmla="*/ 215286 h 521228"/>
                <a:gd name="connsiteX37" fmla="*/ 16591 w 276870"/>
                <a:gd name="connsiteY37" fmla="*/ 199042 h 521228"/>
                <a:gd name="connsiteX38" fmla="*/ 29057 w 276870"/>
                <a:gd name="connsiteY38" fmla="*/ 182421 h 521228"/>
                <a:gd name="connsiteX39" fmla="*/ 59278 w 276870"/>
                <a:gd name="connsiteY39" fmla="*/ 176377 h 521228"/>
                <a:gd name="connsiteX40" fmla="*/ 64189 w 276870"/>
                <a:gd name="connsiteY40" fmla="*/ 140111 h 521228"/>
                <a:gd name="connsiteX41" fmla="*/ 49456 w 276870"/>
                <a:gd name="connsiteY41" fmla="*/ 103846 h 521228"/>
                <a:gd name="connsiteX42" fmla="*/ 76655 w 276870"/>
                <a:gd name="connsiteY42" fmla="*/ 79291 h 521228"/>
                <a:gd name="connsiteX43" fmla="*/ 120854 w 276870"/>
                <a:gd name="connsiteY43" fmla="*/ 38115 h 521228"/>
                <a:gd name="connsiteX44" fmla="*/ 146919 w 276870"/>
                <a:gd name="connsiteY44" fmla="*/ 3361 h 521228"/>
                <a:gd name="connsiteX45" fmla="*/ 158252 w 276870"/>
                <a:gd name="connsiteY45" fmla="*/ 339 h 521228"/>
                <a:gd name="connsiteX46" fmla="*/ 200939 w 276870"/>
                <a:gd name="connsiteY46" fmla="*/ 48315 h 521228"/>
                <a:gd name="connsiteX47" fmla="*/ 203584 w 276870"/>
                <a:gd name="connsiteY47" fmla="*/ 69470 h 521228"/>
                <a:gd name="connsiteX48" fmla="*/ 220961 w 276870"/>
                <a:gd name="connsiteY48" fmla="*/ 84580 h 521228"/>
                <a:gd name="connsiteX49" fmla="*/ 229272 w 276870"/>
                <a:gd name="connsiteY49" fmla="*/ 95157 h 521228"/>
                <a:gd name="connsiteX50" fmla="*/ 215672 w 276870"/>
                <a:gd name="connsiteY50" fmla="*/ 102713 h 521228"/>
                <a:gd name="connsiteX51" fmla="*/ 132187 w 276870"/>
                <a:gd name="connsiteY51" fmla="*/ 114801 h 521228"/>
                <a:gd name="connsiteX52" fmla="*/ 113298 w 276870"/>
                <a:gd name="connsiteY52" fmla="*/ 118956 h 521228"/>
                <a:gd name="connsiteX53" fmla="*/ 131053 w 276870"/>
                <a:gd name="connsiteY53" fmla="*/ 122356 h 521228"/>
                <a:gd name="connsiteX54" fmla="*/ 162030 w 276870"/>
                <a:gd name="connsiteY54" fmla="*/ 134445 h 521228"/>
                <a:gd name="connsiteX55" fmla="*/ 150319 w 276870"/>
                <a:gd name="connsiteY55" fmla="*/ 160888 h 521228"/>
                <a:gd name="connsiteX56" fmla="*/ 143142 w 276870"/>
                <a:gd name="connsiteY56" fmla="*/ 174110 h 521228"/>
                <a:gd name="connsiteX57" fmla="*/ 163919 w 276870"/>
                <a:gd name="connsiteY57" fmla="*/ 179776 h 521228"/>
                <a:gd name="connsiteX58" fmla="*/ 182051 w 276870"/>
                <a:gd name="connsiteY58" fmla="*/ 179021 h 521228"/>
                <a:gd name="connsiteX59" fmla="*/ 175629 w 276870"/>
                <a:gd name="connsiteY59" fmla="*/ 199798 h 521228"/>
                <a:gd name="connsiteX60" fmla="*/ 162408 w 276870"/>
                <a:gd name="connsiteY60" fmla="*/ 242485 h 521228"/>
                <a:gd name="connsiteX61" fmla="*/ 176007 w 276870"/>
                <a:gd name="connsiteY61" fmla="*/ 268551 h 521228"/>
                <a:gd name="connsiteX62" fmla="*/ 179029 w 276870"/>
                <a:gd name="connsiteY62" fmla="*/ 293861 h 521228"/>
                <a:gd name="connsiteX63" fmla="*/ 177518 w 276870"/>
                <a:gd name="connsiteY63" fmla="*/ 312372 h 521228"/>
                <a:gd name="connsiteX64" fmla="*/ 198295 w 276870"/>
                <a:gd name="connsiteY64" fmla="*/ 319171 h 521228"/>
                <a:gd name="connsiteX65" fmla="*/ 200562 w 276870"/>
                <a:gd name="connsiteY65" fmla="*/ 303683 h 521228"/>
                <a:gd name="connsiteX66" fmla="*/ 192251 w 276870"/>
                <a:gd name="connsiteY66" fmla="*/ 268173 h 521228"/>
                <a:gd name="connsiteX67" fmla="*/ 223605 w 276870"/>
                <a:gd name="connsiteY67" fmla="*/ 251552 h 521228"/>
                <a:gd name="connsiteX68" fmla="*/ 250804 w 276870"/>
                <a:gd name="connsiteY68" fmla="*/ 259862 h 521228"/>
                <a:gd name="connsiteX69" fmla="*/ 263648 w 276870"/>
                <a:gd name="connsiteY69" fmla="*/ 257596 h 521228"/>
                <a:gd name="connsiteX70" fmla="*/ 257604 w 276870"/>
                <a:gd name="connsiteY70" fmla="*/ 268929 h 521228"/>
                <a:gd name="connsiteX71" fmla="*/ 256093 w 276870"/>
                <a:gd name="connsiteY71" fmla="*/ 286306 h 521228"/>
                <a:gd name="connsiteX72" fmla="*/ 254582 w 276870"/>
                <a:gd name="connsiteY72" fmla="*/ 295372 h 521228"/>
                <a:gd name="connsiteX73" fmla="*/ 254960 w 276870"/>
                <a:gd name="connsiteY73" fmla="*/ 318038 h 521228"/>
                <a:gd name="connsiteX74" fmla="*/ 272337 w 276870"/>
                <a:gd name="connsiteY74" fmla="*/ 331637 h 521228"/>
                <a:gd name="connsiteX75" fmla="*/ 276870 w 276870"/>
                <a:gd name="connsiteY75" fmla="*/ 333526 h 521228"/>
                <a:gd name="connsiteX76" fmla="*/ 272715 w 276870"/>
                <a:gd name="connsiteY76" fmla="*/ 335793 h 5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76870" h="521228">
                  <a:moveTo>
                    <a:pt x="272715" y="335793"/>
                  </a:moveTo>
                  <a:cubicBezTo>
                    <a:pt x="253071" y="340704"/>
                    <a:pt x="267426" y="355437"/>
                    <a:pt x="264026" y="365258"/>
                  </a:cubicBezTo>
                  <a:cubicBezTo>
                    <a:pt x="257604" y="376591"/>
                    <a:pt x="271204" y="387924"/>
                    <a:pt x="264026" y="399257"/>
                  </a:cubicBezTo>
                  <a:cubicBezTo>
                    <a:pt x="259493" y="407568"/>
                    <a:pt x="259493" y="421545"/>
                    <a:pt x="241738" y="416257"/>
                  </a:cubicBezTo>
                  <a:cubicBezTo>
                    <a:pt x="252693" y="420790"/>
                    <a:pt x="249293" y="432123"/>
                    <a:pt x="255715" y="437411"/>
                  </a:cubicBezTo>
                  <a:cubicBezTo>
                    <a:pt x="261382" y="443455"/>
                    <a:pt x="264404" y="450255"/>
                    <a:pt x="264026" y="458566"/>
                  </a:cubicBezTo>
                  <a:cubicBezTo>
                    <a:pt x="258360" y="469143"/>
                    <a:pt x="248916" y="478587"/>
                    <a:pt x="251182" y="492187"/>
                  </a:cubicBezTo>
                  <a:cubicBezTo>
                    <a:pt x="250427" y="503142"/>
                    <a:pt x="242116" y="509186"/>
                    <a:pt x="235316" y="515986"/>
                  </a:cubicBezTo>
                  <a:cubicBezTo>
                    <a:pt x="228139" y="522786"/>
                    <a:pt x="219072" y="523164"/>
                    <a:pt x="212650" y="515986"/>
                  </a:cubicBezTo>
                  <a:cubicBezTo>
                    <a:pt x="203206" y="505409"/>
                    <a:pt x="187340" y="503520"/>
                    <a:pt x="180163" y="493698"/>
                  </a:cubicBezTo>
                  <a:cubicBezTo>
                    <a:pt x="165430" y="473299"/>
                    <a:pt x="141631" y="459699"/>
                    <a:pt x="134075" y="434011"/>
                  </a:cubicBezTo>
                  <a:cubicBezTo>
                    <a:pt x="132564" y="429100"/>
                    <a:pt x="129920" y="424567"/>
                    <a:pt x="124254" y="424190"/>
                  </a:cubicBezTo>
                  <a:cubicBezTo>
                    <a:pt x="120098" y="423812"/>
                    <a:pt x="118965" y="427589"/>
                    <a:pt x="117454" y="430989"/>
                  </a:cubicBezTo>
                  <a:cubicBezTo>
                    <a:pt x="113676" y="438167"/>
                    <a:pt x="115565" y="440056"/>
                    <a:pt x="123498" y="439300"/>
                  </a:cubicBezTo>
                  <a:cubicBezTo>
                    <a:pt x="128031" y="438922"/>
                    <a:pt x="130298" y="443078"/>
                    <a:pt x="130676" y="447989"/>
                  </a:cubicBezTo>
                  <a:cubicBezTo>
                    <a:pt x="129920" y="454411"/>
                    <a:pt x="130298" y="461210"/>
                    <a:pt x="129920" y="467632"/>
                  </a:cubicBezTo>
                  <a:cubicBezTo>
                    <a:pt x="129164" y="483876"/>
                    <a:pt x="121609" y="488032"/>
                    <a:pt x="108388" y="478587"/>
                  </a:cubicBezTo>
                  <a:cubicBezTo>
                    <a:pt x="96299" y="469899"/>
                    <a:pt x="84966" y="470654"/>
                    <a:pt x="73255" y="478965"/>
                  </a:cubicBezTo>
                  <a:cubicBezTo>
                    <a:pt x="64189" y="485387"/>
                    <a:pt x="53989" y="487654"/>
                    <a:pt x="43412" y="488409"/>
                  </a:cubicBezTo>
                  <a:cubicBezTo>
                    <a:pt x="32835" y="489543"/>
                    <a:pt x="23391" y="487654"/>
                    <a:pt x="19991" y="475565"/>
                  </a:cubicBezTo>
                  <a:cubicBezTo>
                    <a:pt x="17724" y="468010"/>
                    <a:pt x="11680" y="464610"/>
                    <a:pt x="6391" y="460077"/>
                  </a:cubicBezTo>
                  <a:cubicBezTo>
                    <a:pt x="-408" y="454033"/>
                    <a:pt x="-786" y="446100"/>
                    <a:pt x="3747" y="438922"/>
                  </a:cubicBezTo>
                  <a:cubicBezTo>
                    <a:pt x="8658" y="431367"/>
                    <a:pt x="16213" y="433634"/>
                    <a:pt x="22635" y="436656"/>
                  </a:cubicBezTo>
                  <a:cubicBezTo>
                    <a:pt x="30568" y="440433"/>
                    <a:pt x="38501" y="444589"/>
                    <a:pt x="41523" y="454411"/>
                  </a:cubicBezTo>
                  <a:cubicBezTo>
                    <a:pt x="41145" y="435900"/>
                    <a:pt x="41145" y="435900"/>
                    <a:pt x="71744" y="428345"/>
                  </a:cubicBezTo>
                  <a:cubicBezTo>
                    <a:pt x="57389" y="433634"/>
                    <a:pt x="48323" y="418145"/>
                    <a:pt x="34724" y="420034"/>
                  </a:cubicBezTo>
                  <a:cubicBezTo>
                    <a:pt x="32457" y="420412"/>
                    <a:pt x="29057" y="417390"/>
                    <a:pt x="29057" y="414745"/>
                  </a:cubicBezTo>
                  <a:cubicBezTo>
                    <a:pt x="28679" y="400013"/>
                    <a:pt x="18480" y="393591"/>
                    <a:pt x="8280" y="385658"/>
                  </a:cubicBezTo>
                  <a:cubicBezTo>
                    <a:pt x="-1542" y="378480"/>
                    <a:pt x="347" y="369036"/>
                    <a:pt x="12813" y="365636"/>
                  </a:cubicBezTo>
                  <a:cubicBezTo>
                    <a:pt x="23768" y="362992"/>
                    <a:pt x="30568" y="358081"/>
                    <a:pt x="31701" y="346370"/>
                  </a:cubicBezTo>
                  <a:cubicBezTo>
                    <a:pt x="32835" y="334282"/>
                    <a:pt x="23768" y="328993"/>
                    <a:pt x="15835" y="323704"/>
                  </a:cubicBezTo>
                  <a:cubicBezTo>
                    <a:pt x="-4564" y="310105"/>
                    <a:pt x="-5319" y="302550"/>
                    <a:pt x="13947" y="287061"/>
                  </a:cubicBezTo>
                  <a:cubicBezTo>
                    <a:pt x="19613" y="282528"/>
                    <a:pt x="22635" y="282150"/>
                    <a:pt x="15458" y="274973"/>
                  </a:cubicBezTo>
                  <a:cubicBezTo>
                    <a:pt x="7525" y="266662"/>
                    <a:pt x="12436" y="260996"/>
                    <a:pt x="23768" y="262507"/>
                  </a:cubicBezTo>
                  <a:cubicBezTo>
                    <a:pt x="29435" y="263262"/>
                    <a:pt x="36235" y="266284"/>
                    <a:pt x="38879" y="259862"/>
                  </a:cubicBezTo>
                  <a:cubicBezTo>
                    <a:pt x="42279" y="251929"/>
                    <a:pt x="33590" y="250040"/>
                    <a:pt x="28679" y="246263"/>
                  </a:cubicBezTo>
                  <a:cubicBezTo>
                    <a:pt x="18480" y="238330"/>
                    <a:pt x="11680" y="229264"/>
                    <a:pt x="17724" y="215286"/>
                  </a:cubicBezTo>
                  <a:cubicBezTo>
                    <a:pt x="19991" y="209620"/>
                    <a:pt x="19613" y="204331"/>
                    <a:pt x="16591" y="199042"/>
                  </a:cubicBezTo>
                  <a:cubicBezTo>
                    <a:pt x="8280" y="184310"/>
                    <a:pt x="16969" y="180910"/>
                    <a:pt x="29057" y="182421"/>
                  </a:cubicBezTo>
                  <a:cubicBezTo>
                    <a:pt x="40390" y="183932"/>
                    <a:pt x="50212" y="182043"/>
                    <a:pt x="59278" y="176377"/>
                  </a:cubicBezTo>
                  <a:cubicBezTo>
                    <a:pt x="78544" y="164666"/>
                    <a:pt x="78922" y="156355"/>
                    <a:pt x="64189" y="140111"/>
                  </a:cubicBezTo>
                  <a:cubicBezTo>
                    <a:pt x="55123" y="129912"/>
                    <a:pt x="52101" y="117068"/>
                    <a:pt x="49456" y="103846"/>
                  </a:cubicBezTo>
                  <a:cubicBezTo>
                    <a:pt x="55123" y="91758"/>
                    <a:pt x="64945" y="84580"/>
                    <a:pt x="76655" y="79291"/>
                  </a:cubicBezTo>
                  <a:cubicBezTo>
                    <a:pt x="104988" y="80802"/>
                    <a:pt x="110654" y="55114"/>
                    <a:pt x="120854" y="38115"/>
                  </a:cubicBezTo>
                  <a:cubicBezTo>
                    <a:pt x="128409" y="25271"/>
                    <a:pt x="135586" y="13183"/>
                    <a:pt x="146919" y="3361"/>
                  </a:cubicBezTo>
                  <a:cubicBezTo>
                    <a:pt x="150319" y="1094"/>
                    <a:pt x="154097" y="-795"/>
                    <a:pt x="158252" y="339"/>
                  </a:cubicBezTo>
                  <a:cubicBezTo>
                    <a:pt x="172985" y="15827"/>
                    <a:pt x="186207" y="32826"/>
                    <a:pt x="200939" y="48315"/>
                  </a:cubicBezTo>
                  <a:cubicBezTo>
                    <a:pt x="195273" y="56248"/>
                    <a:pt x="193384" y="63047"/>
                    <a:pt x="203584" y="69470"/>
                  </a:cubicBezTo>
                  <a:cubicBezTo>
                    <a:pt x="210006" y="73625"/>
                    <a:pt x="214539" y="80425"/>
                    <a:pt x="220961" y="84580"/>
                  </a:cubicBezTo>
                  <a:cubicBezTo>
                    <a:pt x="224739" y="87224"/>
                    <a:pt x="231161" y="88358"/>
                    <a:pt x="229272" y="95157"/>
                  </a:cubicBezTo>
                  <a:cubicBezTo>
                    <a:pt x="227383" y="101579"/>
                    <a:pt x="220961" y="104602"/>
                    <a:pt x="215672" y="102713"/>
                  </a:cubicBezTo>
                  <a:cubicBezTo>
                    <a:pt x="185073" y="90247"/>
                    <a:pt x="159763" y="109135"/>
                    <a:pt x="132187" y="114801"/>
                  </a:cubicBezTo>
                  <a:cubicBezTo>
                    <a:pt x="126142" y="115934"/>
                    <a:pt x="119720" y="115934"/>
                    <a:pt x="113298" y="118956"/>
                  </a:cubicBezTo>
                  <a:cubicBezTo>
                    <a:pt x="118209" y="127645"/>
                    <a:pt x="125009" y="123490"/>
                    <a:pt x="131053" y="122356"/>
                  </a:cubicBezTo>
                  <a:cubicBezTo>
                    <a:pt x="144275" y="119334"/>
                    <a:pt x="156364" y="123867"/>
                    <a:pt x="162030" y="134445"/>
                  </a:cubicBezTo>
                  <a:cubicBezTo>
                    <a:pt x="167319" y="144644"/>
                    <a:pt x="159763" y="154089"/>
                    <a:pt x="150319" y="160888"/>
                  </a:cubicBezTo>
                  <a:cubicBezTo>
                    <a:pt x="145786" y="163910"/>
                    <a:pt x="139742" y="168066"/>
                    <a:pt x="143142" y="174110"/>
                  </a:cubicBezTo>
                  <a:cubicBezTo>
                    <a:pt x="147675" y="181665"/>
                    <a:pt x="155986" y="181665"/>
                    <a:pt x="163919" y="179776"/>
                  </a:cubicBezTo>
                  <a:cubicBezTo>
                    <a:pt x="169963" y="178265"/>
                    <a:pt x="176385" y="169577"/>
                    <a:pt x="182051" y="179021"/>
                  </a:cubicBezTo>
                  <a:cubicBezTo>
                    <a:pt x="186962" y="186954"/>
                    <a:pt x="180540" y="193754"/>
                    <a:pt x="175629" y="199798"/>
                  </a:cubicBezTo>
                  <a:cubicBezTo>
                    <a:pt x="165052" y="212264"/>
                    <a:pt x="165808" y="228130"/>
                    <a:pt x="162408" y="242485"/>
                  </a:cubicBezTo>
                  <a:cubicBezTo>
                    <a:pt x="159763" y="254196"/>
                    <a:pt x="166185" y="262129"/>
                    <a:pt x="176007" y="268551"/>
                  </a:cubicBezTo>
                  <a:cubicBezTo>
                    <a:pt x="185829" y="274973"/>
                    <a:pt x="194895" y="283284"/>
                    <a:pt x="179029" y="293861"/>
                  </a:cubicBezTo>
                  <a:cubicBezTo>
                    <a:pt x="171852" y="298772"/>
                    <a:pt x="172607" y="306705"/>
                    <a:pt x="177518" y="312372"/>
                  </a:cubicBezTo>
                  <a:cubicBezTo>
                    <a:pt x="182429" y="318793"/>
                    <a:pt x="190362" y="322193"/>
                    <a:pt x="198295" y="319171"/>
                  </a:cubicBezTo>
                  <a:cubicBezTo>
                    <a:pt x="205850" y="316527"/>
                    <a:pt x="206228" y="308594"/>
                    <a:pt x="200562" y="303683"/>
                  </a:cubicBezTo>
                  <a:cubicBezTo>
                    <a:pt x="188851" y="293483"/>
                    <a:pt x="191873" y="280639"/>
                    <a:pt x="192251" y="268173"/>
                  </a:cubicBezTo>
                  <a:cubicBezTo>
                    <a:pt x="192629" y="248529"/>
                    <a:pt x="207362" y="240219"/>
                    <a:pt x="223605" y="251552"/>
                  </a:cubicBezTo>
                  <a:cubicBezTo>
                    <a:pt x="232672" y="257973"/>
                    <a:pt x="240983" y="258729"/>
                    <a:pt x="250804" y="259862"/>
                  </a:cubicBezTo>
                  <a:cubicBezTo>
                    <a:pt x="255338" y="258729"/>
                    <a:pt x="260248" y="252685"/>
                    <a:pt x="263648" y="257596"/>
                  </a:cubicBezTo>
                  <a:cubicBezTo>
                    <a:pt x="267048" y="262129"/>
                    <a:pt x="261759" y="265907"/>
                    <a:pt x="257604" y="268929"/>
                  </a:cubicBezTo>
                  <a:cubicBezTo>
                    <a:pt x="250049" y="273840"/>
                    <a:pt x="231916" y="277617"/>
                    <a:pt x="256093" y="286306"/>
                  </a:cubicBezTo>
                  <a:cubicBezTo>
                    <a:pt x="265159" y="289706"/>
                    <a:pt x="257604" y="291972"/>
                    <a:pt x="254582" y="295372"/>
                  </a:cubicBezTo>
                  <a:cubicBezTo>
                    <a:pt x="248538" y="302172"/>
                    <a:pt x="248916" y="311238"/>
                    <a:pt x="254960" y="318038"/>
                  </a:cubicBezTo>
                  <a:cubicBezTo>
                    <a:pt x="259871" y="323327"/>
                    <a:pt x="257604" y="338437"/>
                    <a:pt x="272337" y="331637"/>
                  </a:cubicBezTo>
                  <a:cubicBezTo>
                    <a:pt x="274604" y="330882"/>
                    <a:pt x="276492" y="331637"/>
                    <a:pt x="276870" y="333526"/>
                  </a:cubicBezTo>
                  <a:cubicBezTo>
                    <a:pt x="276870" y="335415"/>
                    <a:pt x="274604" y="336171"/>
                    <a:pt x="272715" y="335793"/>
                  </a:cubicBezTo>
                  <a:close/>
                </a:path>
              </a:pathLst>
            </a:custGeom>
            <a:solidFill>
              <a:srgbClr val="F8BB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A3C211B-40C1-4D93-947C-E048BA4A1B88}"/>
                </a:ext>
              </a:extLst>
            </p:cNvPr>
            <p:cNvSpPr/>
            <p:nvPr/>
          </p:nvSpPr>
          <p:spPr>
            <a:xfrm>
              <a:off x="10725273" y="4036191"/>
              <a:ext cx="199003" cy="406181"/>
            </a:xfrm>
            <a:custGeom>
              <a:avLst/>
              <a:gdLst>
                <a:gd name="connsiteX0" fmla="*/ 170475 w 199003"/>
                <a:gd name="connsiteY0" fmla="*/ 352569 h 406181"/>
                <a:gd name="connsiteX1" fmla="*/ 149321 w 199003"/>
                <a:gd name="connsiteY1" fmla="*/ 352569 h 406181"/>
                <a:gd name="connsiteX2" fmla="*/ 150832 w 199003"/>
                <a:gd name="connsiteY2" fmla="*/ 331792 h 406181"/>
                <a:gd name="connsiteX3" fmla="*/ 139121 w 199003"/>
                <a:gd name="connsiteY3" fmla="*/ 320836 h 406181"/>
                <a:gd name="connsiteX4" fmla="*/ 131188 w 199003"/>
                <a:gd name="connsiteY4" fmla="*/ 332169 h 406181"/>
                <a:gd name="connsiteX5" fmla="*/ 127788 w 199003"/>
                <a:gd name="connsiteY5" fmla="*/ 335947 h 406181"/>
                <a:gd name="connsiteX6" fmla="*/ 91901 w 199003"/>
                <a:gd name="connsiteY6" fmla="*/ 368435 h 406181"/>
                <a:gd name="connsiteX7" fmla="*/ 76412 w 199003"/>
                <a:gd name="connsiteY7" fmla="*/ 382034 h 406181"/>
                <a:gd name="connsiteX8" fmla="*/ 76034 w 199003"/>
                <a:gd name="connsiteY8" fmla="*/ 360879 h 406181"/>
                <a:gd name="connsiteX9" fmla="*/ 61302 w 199003"/>
                <a:gd name="connsiteY9" fmla="*/ 344258 h 406181"/>
                <a:gd name="connsiteX10" fmla="*/ 56391 w 199003"/>
                <a:gd name="connsiteY10" fmla="*/ 363902 h 406181"/>
                <a:gd name="connsiteX11" fmla="*/ 31081 w 199003"/>
                <a:gd name="connsiteY11" fmla="*/ 403567 h 406181"/>
                <a:gd name="connsiteX12" fmla="*/ 7659 w 199003"/>
                <a:gd name="connsiteY12" fmla="*/ 390345 h 406181"/>
                <a:gd name="connsiteX13" fmla="*/ 1993 w 199003"/>
                <a:gd name="connsiteY13" fmla="*/ 365035 h 406181"/>
                <a:gd name="connsiteX14" fmla="*/ 20503 w 199003"/>
                <a:gd name="connsiteY14" fmla="*/ 353324 h 406181"/>
                <a:gd name="connsiteX15" fmla="*/ 34858 w 199003"/>
                <a:gd name="connsiteY15" fmla="*/ 312903 h 406181"/>
                <a:gd name="connsiteX16" fmla="*/ 39391 w 199003"/>
                <a:gd name="connsiteY16" fmla="*/ 292126 h 406181"/>
                <a:gd name="connsiteX17" fmla="*/ 58279 w 199003"/>
                <a:gd name="connsiteY17" fmla="*/ 278905 h 406181"/>
                <a:gd name="connsiteX18" fmla="*/ 57902 w 199003"/>
                <a:gd name="connsiteY18" fmla="*/ 250573 h 406181"/>
                <a:gd name="connsiteX19" fmla="*/ 53746 w 199003"/>
                <a:gd name="connsiteY19" fmla="*/ 228662 h 406181"/>
                <a:gd name="connsiteX20" fmla="*/ 54502 w 199003"/>
                <a:gd name="connsiteY20" fmla="*/ 182953 h 406181"/>
                <a:gd name="connsiteX21" fmla="*/ 61679 w 199003"/>
                <a:gd name="connsiteY21" fmla="*/ 160665 h 406181"/>
                <a:gd name="connsiteX22" fmla="*/ 82834 w 199003"/>
                <a:gd name="connsiteY22" fmla="*/ 146688 h 406181"/>
                <a:gd name="connsiteX23" fmla="*/ 88123 w 199003"/>
                <a:gd name="connsiteY23" fmla="*/ 119111 h 406181"/>
                <a:gd name="connsiteX24" fmla="*/ 91145 w 199003"/>
                <a:gd name="connsiteY24" fmla="*/ 100978 h 406181"/>
                <a:gd name="connsiteX25" fmla="*/ 101345 w 199003"/>
                <a:gd name="connsiteY25" fmla="*/ 53758 h 406181"/>
                <a:gd name="connsiteX26" fmla="*/ 100211 w 199003"/>
                <a:gd name="connsiteY26" fmla="*/ 39780 h 406181"/>
                <a:gd name="connsiteX27" fmla="*/ 132699 w 199003"/>
                <a:gd name="connsiteY27" fmla="*/ 2004 h 406181"/>
                <a:gd name="connsiteX28" fmla="*/ 151965 w 199003"/>
                <a:gd name="connsiteY28" fmla="*/ 871 h 406181"/>
                <a:gd name="connsiteX29" fmla="*/ 141765 w 199003"/>
                <a:gd name="connsiteY29" fmla="*/ 18626 h 406181"/>
                <a:gd name="connsiteX30" fmla="*/ 132321 w 199003"/>
                <a:gd name="connsiteY30" fmla="*/ 32603 h 406181"/>
                <a:gd name="connsiteX31" fmla="*/ 153476 w 199003"/>
                <a:gd name="connsiteY31" fmla="*/ 35625 h 406181"/>
                <a:gd name="connsiteX32" fmla="*/ 175764 w 199003"/>
                <a:gd name="connsiteY32" fmla="*/ 38647 h 406181"/>
                <a:gd name="connsiteX33" fmla="*/ 178031 w 199003"/>
                <a:gd name="connsiteY33" fmla="*/ 73401 h 406181"/>
                <a:gd name="connsiteX34" fmla="*/ 175386 w 199003"/>
                <a:gd name="connsiteY34" fmla="*/ 76046 h 406181"/>
                <a:gd name="connsiteX35" fmla="*/ 175764 w 199003"/>
                <a:gd name="connsiteY35" fmla="*/ 100978 h 406181"/>
                <a:gd name="connsiteX36" fmla="*/ 156120 w 199003"/>
                <a:gd name="connsiteY36" fmla="*/ 100978 h 406181"/>
                <a:gd name="connsiteX37" fmla="*/ 135343 w 199003"/>
                <a:gd name="connsiteY37" fmla="*/ 104000 h 406181"/>
                <a:gd name="connsiteX38" fmla="*/ 144787 w 199003"/>
                <a:gd name="connsiteY38" fmla="*/ 119489 h 406181"/>
                <a:gd name="connsiteX39" fmla="*/ 142899 w 199003"/>
                <a:gd name="connsiteY39" fmla="*/ 145932 h 406181"/>
                <a:gd name="connsiteX40" fmla="*/ 119855 w 199003"/>
                <a:gd name="connsiteY40" fmla="*/ 188997 h 406181"/>
                <a:gd name="connsiteX41" fmla="*/ 128921 w 199003"/>
                <a:gd name="connsiteY41" fmla="*/ 231306 h 406181"/>
                <a:gd name="connsiteX42" fmla="*/ 160654 w 199003"/>
                <a:gd name="connsiteY42" fmla="*/ 211285 h 406181"/>
                <a:gd name="connsiteX43" fmla="*/ 148187 w 199003"/>
                <a:gd name="connsiteY43" fmla="*/ 234329 h 406181"/>
                <a:gd name="connsiteX44" fmla="*/ 142521 w 199003"/>
                <a:gd name="connsiteY44" fmla="*/ 239617 h 406181"/>
                <a:gd name="connsiteX45" fmla="*/ 122122 w 199003"/>
                <a:gd name="connsiteY45" fmla="*/ 247928 h 406181"/>
                <a:gd name="connsiteX46" fmla="*/ 136477 w 199003"/>
                <a:gd name="connsiteY46" fmla="*/ 260394 h 406181"/>
                <a:gd name="connsiteX47" fmla="*/ 108522 w 199003"/>
                <a:gd name="connsiteY47" fmla="*/ 307615 h 406181"/>
                <a:gd name="connsiteX48" fmla="*/ 133455 w 199003"/>
                <a:gd name="connsiteY48" fmla="*/ 310259 h 406181"/>
                <a:gd name="connsiteX49" fmla="*/ 194275 w 199003"/>
                <a:gd name="connsiteY49" fmla="*/ 324614 h 406181"/>
                <a:gd name="connsiteX50" fmla="*/ 195786 w 199003"/>
                <a:gd name="connsiteY50" fmla="*/ 335569 h 406181"/>
                <a:gd name="connsiteX51" fmla="*/ 170475 w 199003"/>
                <a:gd name="connsiteY51" fmla="*/ 352569 h 40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003" h="406181">
                  <a:moveTo>
                    <a:pt x="170475" y="352569"/>
                  </a:moveTo>
                  <a:cubicBezTo>
                    <a:pt x="163298" y="352569"/>
                    <a:pt x="156498" y="352569"/>
                    <a:pt x="149321" y="352569"/>
                  </a:cubicBezTo>
                  <a:cubicBezTo>
                    <a:pt x="149698" y="345769"/>
                    <a:pt x="150832" y="338591"/>
                    <a:pt x="150832" y="331792"/>
                  </a:cubicBezTo>
                  <a:cubicBezTo>
                    <a:pt x="150832" y="324236"/>
                    <a:pt x="145921" y="319325"/>
                    <a:pt x="139121" y="320836"/>
                  </a:cubicBezTo>
                  <a:cubicBezTo>
                    <a:pt x="136854" y="321214"/>
                    <a:pt x="120233" y="318570"/>
                    <a:pt x="131188" y="332169"/>
                  </a:cubicBezTo>
                  <a:cubicBezTo>
                    <a:pt x="134966" y="336703"/>
                    <a:pt x="129299" y="335569"/>
                    <a:pt x="127788" y="335947"/>
                  </a:cubicBezTo>
                  <a:cubicBezTo>
                    <a:pt x="107767" y="337836"/>
                    <a:pt x="96811" y="350302"/>
                    <a:pt x="91901" y="368435"/>
                  </a:cubicBezTo>
                  <a:cubicBezTo>
                    <a:pt x="89256" y="377879"/>
                    <a:pt x="81323" y="372590"/>
                    <a:pt x="76412" y="382034"/>
                  </a:cubicBezTo>
                  <a:cubicBezTo>
                    <a:pt x="76412" y="371079"/>
                    <a:pt x="78679" y="363146"/>
                    <a:pt x="76034" y="360879"/>
                  </a:cubicBezTo>
                  <a:cubicBezTo>
                    <a:pt x="70368" y="355591"/>
                    <a:pt x="74146" y="341614"/>
                    <a:pt x="61302" y="344258"/>
                  </a:cubicBezTo>
                  <a:cubicBezTo>
                    <a:pt x="48458" y="347280"/>
                    <a:pt x="57146" y="357102"/>
                    <a:pt x="56391" y="363902"/>
                  </a:cubicBezTo>
                  <a:cubicBezTo>
                    <a:pt x="53746" y="380901"/>
                    <a:pt x="52235" y="398656"/>
                    <a:pt x="31081" y="403567"/>
                  </a:cubicBezTo>
                  <a:cubicBezTo>
                    <a:pt x="15592" y="412633"/>
                    <a:pt x="14837" y="395634"/>
                    <a:pt x="7659" y="390345"/>
                  </a:cubicBezTo>
                  <a:cubicBezTo>
                    <a:pt x="-1029" y="383545"/>
                    <a:pt x="-1407" y="374479"/>
                    <a:pt x="1993" y="365035"/>
                  </a:cubicBezTo>
                  <a:cubicBezTo>
                    <a:pt x="5015" y="356346"/>
                    <a:pt x="12948" y="355591"/>
                    <a:pt x="20503" y="353324"/>
                  </a:cubicBezTo>
                  <a:cubicBezTo>
                    <a:pt x="41280" y="346902"/>
                    <a:pt x="47702" y="330281"/>
                    <a:pt x="34858" y="312903"/>
                  </a:cubicBezTo>
                  <a:cubicBezTo>
                    <a:pt x="27681" y="302704"/>
                    <a:pt x="27303" y="297037"/>
                    <a:pt x="39391" y="292126"/>
                  </a:cubicBezTo>
                  <a:cubicBezTo>
                    <a:pt x="46569" y="289104"/>
                    <a:pt x="52613" y="283816"/>
                    <a:pt x="58279" y="278905"/>
                  </a:cubicBezTo>
                  <a:cubicBezTo>
                    <a:pt x="73768" y="265683"/>
                    <a:pt x="73768" y="264172"/>
                    <a:pt x="57902" y="250573"/>
                  </a:cubicBezTo>
                  <a:cubicBezTo>
                    <a:pt x="50346" y="244150"/>
                    <a:pt x="47702" y="237351"/>
                    <a:pt x="53746" y="228662"/>
                  </a:cubicBezTo>
                  <a:cubicBezTo>
                    <a:pt x="64324" y="213552"/>
                    <a:pt x="63191" y="198063"/>
                    <a:pt x="54502" y="182953"/>
                  </a:cubicBezTo>
                  <a:cubicBezTo>
                    <a:pt x="48458" y="172375"/>
                    <a:pt x="51858" y="165576"/>
                    <a:pt x="61679" y="160665"/>
                  </a:cubicBezTo>
                  <a:cubicBezTo>
                    <a:pt x="69235" y="156509"/>
                    <a:pt x="75657" y="151221"/>
                    <a:pt x="82834" y="146688"/>
                  </a:cubicBezTo>
                  <a:cubicBezTo>
                    <a:pt x="94923" y="138754"/>
                    <a:pt x="107389" y="133088"/>
                    <a:pt x="88123" y="119111"/>
                  </a:cubicBezTo>
                  <a:cubicBezTo>
                    <a:pt x="81323" y="114200"/>
                    <a:pt x="85478" y="105889"/>
                    <a:pt x="91145" y="100978"/>
                  </a:cubicBezTo>
                  <a:cubicBezTo>
                    <a:pt x="106256" y="87379"/>
                    <a:pt x="106633" y="71135"/>
                    <a:pt x="101345" y="53758"/>
                  </a:cubicBezTo>
                  <a:cubicBezTo>
                    <a:pt x="99834" y="48847"/>
                    <a:pt x="97189" y="42425"/>
                    <a:pt x="100211" y="39780"/>
                  </a:cubicBezTo>
                  <a:cubicBezTo>
                    <a:pt x="112677" y="28447"/>
                    <a:pt x="116833" y="10315"/>
                    <a:pt x="132699" y="2004"/>
                  </a:cubicBezTo>
                  <a:cubicBezTo>
                    <a:pt x="139877" y="11448"/>
                    <a:pt x="144032" y="-3663"/>
                    <a:pt x="151965" y="871"/>
                  </a:cubicBezTo>
                  <a:cubicBezTo>
                    <a:pt x="151210" y="7671"/>
                    <a:pt x="141765" y="10315"/>
                    <a:pt x="141765" y="18626"/>
                  </a:cubicBezTo>
                  <a:cubicBezTo>
                    <a:pt x="141765" y="23537"/>
                    <a:pt x="128544" y="25803"/>
                    <a:pt x="132321" y="32603"/>
                  </a:cubicBezTo>
                  <a:cubicBezTo>
                    <a:pt x="136477" y="40158"/>
                    <a:pt x="146298" y="34492"/>
                    <a:pt x="153476" y="35625"/>
                  </a:cubicBezTo>
                  <a:cubicBezTo>
                    <a:pt x="161031" y="37136"/>
                    <a:pt x="174253" y="28447"/>
                    <a:pt x="175764" y="38647"/>
                  </a:cubicBezTo>
                  <a:cubicBezTo>
                    <a:pt x="177275" y="49602"/>
                    <a:pt x="175764" y="61691"/>
                    <a:pt x="178031" y="73401"/>
                  </a:cubicBezTo>
                  <a:cubicBezTo>
                    <a:pt x="178031" y="74157"/>
                    <a:pt x="176520" y="75290"/>
                    <a:pt x="175386" y="76046"/>
                  </a:cubicBezTo>
                  <a:cubicBezTo>
                    <a:pt x="157631" y="86245"/>
                    <a:pt x="157631" y="86245"/>
                    <a:pt x="175764" y="100978"/>
                  </a:cubicBezTo>
                  <a:cubicBezTo>
                    <a:pt x="169342" y="109289"/>
                    <a:pt x="163298" y="104756"/>
                    <a:pt x="156120" y="100978"/>
                  </a:cubicBezTo>
                  <a:cubicBezTo>
                    <a:pt x="149321" y="97200"/>
                    <a:pt x="139877" y="96067"/>
                    <a:pt x="135343" y="104000"/>
                  </a:cubicBezTo>
                  <a:cubicBezTo>
                    <a:pt x="130432" y="112311"/>
                    <a:pt x="139499" y="115333"/>
                    <a:pt x="144787" y="119489"/>
                  </a:cubicBezTo>
                  <a:cubicBezTo>
                    <a:pt x="156120" y="128555"/>
                    <a:pt x="143654" y="137243"/>
                    <a:pt x="142899" y="145932"/>
                  </a:cubicBezTo>
                  <a:cubicBezTo>
                    <a:pt x="141388" y="162554"/>
                    <a:pt x="134210" y="176909"/>
                    <a:pt x="119855" y="188997"/>
                  </a:cubicBezTo>
                  <a:cubicBezTo>
                    <a:pt x="105500" y="201463"/>
                    <a:pt x="111922" y="222240"/>
                    <a:pt x="128921" y="231306"/>
                  </a:cubicBezTo>
                  <a:cubicBezTo>
                    <a:pt x="131566" y="213174"/>
                    <a:pt x="131566" y="213174"/>
                    <a:pt x="160654" y="211285"/>
                  </a:cubicBezTo>
                  <a:cubicBezTo>
                    <a:pt x="157254" y="219596"/>
                    <a:pt x="141765" y="221862"/>
                    <a:pt x="148187" y="234329"/>
                  </a:cubicBezTo>
                  <a:cubicBezTo>
                    <a:pt x="148565" y="235084"/>
                    <a:pt x="142899" y="237351"/>
                    <a:pt x="142521" y="239617"/>
                  </a:cubicBezTo>
                  <a:cubicBezTo>
                    <a:pt x="138743" y="251328"/>
                    <a:pt x="124388" y="237729"/>
                    <a:pt x="122122" y="247928"/>
                  </a:cubicBezTo>
                  <a:cubicBezTo>
                    <a:pt x="119477" y="258883"/>
                    <a:pt x="136099" y="249061"/>
                    <a:pt x="136477" y="260394"/>
                  </a:cubicBezTo>
                  <a:cubicBezTo>
                    <a:pt x="136854" y="271349"/>
                    <a:pt x="121744" y="300437"/>
                    <a:pt x="108522" y="307615"/>
                  </a:cubicBezTo>
                  <a:cubicBezTo>
                    <a:pt x="116455" y="315926"/>
                    <a:pt x="126655" y="311015"/>
                    <a:pt x="133455" y="310259"/>
                  </a:cubicBezTo>
                  <a:cubicBezTo>
                    <a:pt x="155743" y="307992"/>
                    <a:pt x="173497" y="321970"/>
                    <a:pt x="194275" y="324614"/>
                  </a:cubicBezTo>
                  <a:cubicBezTo>
                    <a:pt x="203719" y="325747"/>
                    <a:pt x="196163" y="331792"/>
                    <a:pt x="195786" y="335569"/>
                  </a:cubicBezTo>
                  <a:cubicBezTo>
                    <a:pt x="187475" y="341236"/>
                    <a:pt x="180297" y="348791"/>
                    <a:pt x="170475" y="352569"/>
                  </a:cubicBezTo>
                  <a:close/>
                </a:path>
              </a:pathLst>
            </a:custGeom>
            <a:solidFill>
              <a:srgbClr val="EBB5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AC829A2-043D-4AAD-A8BA-22750D283C81}"/>
                </a:ext>
              </a:extLst>
            </p:cNvPr>
            <p:cNvSpPr/>
            <p:nvPr/>
          </p:nvSpPr>
          <p:spPr>
            <a:xfrm>
              <a:off x="10602913" y="4404832"/>
              <a:ext cx="165151" cy="280309"/>
            </a:xfrm>
            <a:custGeom>
              <a:avLst/>
              <a:gdLst>
                <a:gd name="connsiteX0" fmla="*/ 132286 w 165151"/>
                <a:gd name="connsiteY0" fmla="*/ 17926 h 280309"/>
                <a:gd name="connsiteX1" fmla="*/ 153441 w 165151"/>
                <a:gd name="connsiteY1" fmla="*/ 34926 h 280309"/>
                <a:gd name="connsiteX2" fmla="*/ 165151 w 165151"/>
                <a:gd name="connsiteY2" fmla="*/ 51169 h 280309"/>
                <a:gd name="connsiteX3" fmla="*/ 151552 w 165151"/>
                <a:gd name="connsiteY3" fmla="*/ 55703 h 280309"/>
                <a:gd name="connsiteX4" fmla="*/ 154574 w 165151"/>
                <a:gd name="connsiteY4" fmla="*/ 91212 h 280309"/>
                <a:gd name="connsiteX5" fmla="*/ 134930 w 165151"/>
                <a:gd name="connsiteY5" fmla="*/ 94234 h 280309"/>
                <a:gd name="connsiteX6" fmla="*/ 111887 w 165151"/>
                <a:gd name="connsiteY6" fmla="*/ 82902 h 280309"/>
                <a:gd name="connsiteX7" fmla="*/ 103954 w 165151"/>
                <a:gd name="connsiteY7" fmla="*/ 96123 h 280309"/>
                <a:gd name="connsiteX8" fmla="*/ 120197 w 165151"/>
                <a:gd name="connsiteY8" fmla="*/ 115389 h 280309"/>
                <a:gd name="connsiteX9" fmla="*/ 134553 w 165151"/>
                <a:gd name="connsiteY9" fmla="*/ 128611 h 280309"/>
                <a:gd name="connsiteX10" fmla="*/ 156085 w 165151"/>
                <a:gd name="connsiteY10" fmla="*/ 128233 h 280309"/>
                <a:gd name="connsiteX11" fmla="*/ 145130 w 165151"/>
                <a:gd name="connsiteY11" fmla="*/ 179231 h 280309"/>
                <a:gd name="connsiteX12" fmla="*/ 149663 w 165151"/>
                <a:gd name="connsiteY12" fmla="*/ 212475 h 280309"/>
                <a:gd name="connsiteX13" fmla="*/ 124353 w 165151"/>
                <a:gd name="connsiteY13" fmla="*/ 210963 h 280309"/>
                <a:gd name="connsiteX14" fmla="*/ 101687 w 165151"/>
                <a:gd name="connsiteY14" fmla="*/ 205675 h 280309"/>
                <a:gd name="connsiteX15" fmla="*/ 97154 w 165151"/>
                <a:gd name="connsiteY15" fmla="*/ 223807 h 280309"/>
                <a:gd name="connsiteX16" fmla="*/ 108864 w 165151"/>
                <a:gd name="connsiteY16" fmla="*/ 254028 h 280309"/>
                <a:gd name="connsiteX17" fmla="*/ 106220 w 165151"/>
                <a:gd name="connsiteY17" fmla="*/ 275183 h 280309"/>
                <a:gd name="connsiteX18" fmla="*/ 94132 w 165151"/>
                <a:gd name="connsiteY18" fmla="*/ 279716 h 280309"/>
                <a:gd name="connsiteX19" fmla="*/ 68066 w 165151"/>
                <a:gd name="connsiteY19" fmla="*/ 249117 h 280309"/>
                <a:gd name="connsiteX20" fmla="*/ 71088 w 165151"/>
                <a:gd name="connsiteY20" fmla="*/ 240429 h 280309"/>
                <a:gd name="connsiteX21" fmla="*/ 70710 w 165151"/>
                <a:gd name="connsiteY21" fmla="*/ 224185 h 280309"/>
                <a:gd name="connsiteX22" fmla="*/ 58244 w 165151"/>
                <a:gd name="connsiteY22" fmla="*/ 178476 h 280309"/>
                <a:gd name="connsiteX23" fmla="*/ 79021 w 165151"/>
                <a:gd name="connsiteY23" fmla="*/ 129744 h 280309"/>
                <a:gd name="connsiteX24" fmla="*/ 49178 w 165151"/>
                <a:gd name="connsiteY24" fmla="*/ 137677 h 280309"/>
                <a:gd name="connsiteX25" fmla="*/ 32934 w 165151"/>
                <a:gd name="connsiteY25" fmla="*/ 127855 h 280309"/>
                <a:gd name="connsiteX26" fmla="*/ 43134 w 165151"/>
                <a:gd name="connsiteY26" fmla="*/ 110478 h 280309"/>
                <a:gd name="connsiteX27" fmla="*/ 56355 w 165151"/>
                <a:gd name="connsiteY27" fmla="*/ 88190 h 280309"/>
                <a:gd name="connsiteX28" fmla="*/ 26890 w 165151"/>
                <a:gd name="connsiteY28" fmla="*/ 81391 h 280309"/>
                <a:gd name="connsiteX29" fmla="*/ 8002 w 165151"/>
                <a:gd name="connsiteY29" fmla="*/ 78746 h 280309"/>
                <a:gd name="connsiteX30" fmla="*/ 69 w 165151"/>
                <a:gd name="connsiteY30" fmla="*/ 70058 h 280309"/>
                <a:gd name="connsiteX31" fmla="*/ 10268 w 165151"/>
                <a:gd name="connsiteY31" fmla="*/ 64769 h 280309"/>
                <a:gd name="connsiteX32" fmla="*/ 57111 w 165151"/>
                <a:gd name="connsiteY32" fmla="*/ 57591 h 280309"/>
                <a:gd name="connsiteX33" fmla="*/ 59000 w 165151"/>
                <a:gd name="connsiteY33" fmla="*/ 57214 h 280309"/>
                <a:gd name="connsiteX34" fmla="*/ 114531 w 165151"/>
                <a:gd name="connsiteY34" fmla="*/ 51169 h 280309"/>
                <a:gd name="connsiteX35" fmla="*/ 125108 w 165151"/>
                <a:gd name="connsiteY35" fmla="*/ 47392 h 280309"/>
                <a:gd name="connsiteX36" fmla="*/ 91110 w 165151"/>
                <a:gd name="connsiteY36" fmla="*/ 19815 h 280309"/>
                <a:gd name="connsiteX37" fmla="*/ 98665 w 165151"/>
                <a:gd name="connsiteY37" fmla="*/ 549 h 280309"/>
                <a:gd name="connsiteX38" fmla="*/ 106598 w 165151"/>
                <a:gd name="connsiteY38" fmla="*/ 2816 h 280309"/>
                <a:gd name="connsiteX39" fmla="*/ 132286 w 165151"/>
                <a:gd name="connsiteY39" fmla="*/ 17926 h 28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5151" h="280309">
                  <a:moveTo>
                    <a:pt x="132286" y="17926"/>
                  </a:moveTo>
                  <a:cubicBezTo>
                    <a:pt x="143997" y="17549"/>
                    <a:pt x="138330" y="39459"/>
                    <a:pt x="153441" y="34926"/>
                  </a:cubicBezTo>
                  <a:cubicBezTo>
                    <a:pt x="152685" y="43614"/>
                    <a:pt x="163640" y="43992"/>
                    <a:pt x="165151" y="51169"/>
                  </a:cubicBezTo>
                  <a:cubicBezTo>
                    <a:pt x="161374" y="56458"/>
                    <a:pt x="154952" y="48525"/>
                    <a:pt x="151552" y="55703"/>
                  </a:cubicBezTo>
                  <a:cubicBezTo>
                    <a:pt x="169685" y="65524"/>
                    <a:pt x="162129" y="79124"/>
                    <a:pt x="154574" y="91212"/>
                  </a:cubicBezTo>
                  <a:cubicBezTo>
                    <a:pt x="150796" y="96879"/>
                    <a:pt x="146263" y="121434"/>
                    <a:pt x="134930" y="94234"/>
                  </a:cubicBezTo>
                  <a:cubicBezTo>
                    <a:pt x="132286" y="88190"/>
                    <a:pt x="121331" y="81768"/>
                    <a:pt x="111887" y="82902"/>
                  </a:cubicBezTo>
                  <a:cubicBezTo>
                    <a:pt x="105842" y="83657"/>
                    <a:pt x="103198" y="90835"/>
                    <a:pt x="103954" y="96123"/>
                  </a:cubicBezTo>
                  <a:cubicBezTo>
                    <a:pt x="105087" y="105190"/>
                    <a:pt x="108487" y="113878"/>
                    <a:pt x="120197" y="115389"/>
                  </a:cubicBezTo>
                  <a:cubicBezTo>
                    <a:pt x="127753" y="116523"/>
                    <a:pt x="133041" y="121434"/>
                    <a:pt x="134553" y="128611"/>
                  </a:cubicBezTo>
                  <a:cubicBezTo>
                    <a:pt x="139463" y="149010"/>
                    <a:pt x="147019" y="136922"/>
                    <a:pt x="156085" y="128233"/>
                  </a:cubicBezTo>
                  <a:cubicBezTo>
                    <a:pt x="153441" y="147121"/>
                    <a:pt x="156085" y="164499"/>
                    <a:pt x="145130" y="179231"/>
                  </a:cubicBezTo>
                  <a:cubicBezTo>
                    <a:pt x="134930" y="192453"/>
                    <a:pt x="153063" y="200764"/>
                    <a:pt x="149663" y="212475"/>
                  </a:cubicBezTo>
                  <a:cubicBezTo>
                    <a:pt x="140974" y="219274"/>
                    <a:pt x="132664" y="225318"/>
                    <a:pt x="124353" y="210963"/>
                  </a:cubicBezTo>
                  <a:cubicBezTo>
                    <a:pt x="119442" y="202653"/>
                    <a:pt x="109998" y="201897"/>
                    <a:pt x="101687" y="205675"/>
                  </a:cubicBezTo>
                  <a:cubicBezTo>
                    <a:pt x="92621" y="209452"/>
                    <a:pt x="97154" y="216630"/>
                    <a:pt x="97154" y="223807"/>
                  </a:cubicBezTo>
                  <a:cubicBezTo>
                    <a:pt x="97154" y="235518"/>
                    <a:pt x="90354" y="247607"/>
                    <a:pt x="108864" y="254028"/>
                  </a:cubicBezTo>
                  <a:cubicBezTo>
                    <a:pt x="115664" y="256295"/>
                    <a:pt x="107354" y="268006"/>
                    <a:pt x="106220" y="275183"/>
                  </a:cubicBezTo>
                  <a:cubicBezTo>
                    <a:pt x="105465" y="281605"/>
                    <a:pt x="99043" y="280472"/>
                    <a:pt x="94132" y="279716"/>
                  </a:cubicBezTo>
                  <a:cubicBezTo>
                    <a:pt x="73355" y="276694"/>
                    <a:pt x="66555" y="268384"/>
                    <a:pt x="68066" y="249117"/>
                  </a:cubicBezTo>
                  <a:cubicBezTo>
                    <a:pt x="68444" y="245718"/>
                    <a:pt x="66933" y="242696"/>
                    <a:pt x="71088" y="240429"/>
                  </a:cubicBezTo>
                  <a:cubicBezTo>
                    <a:pt x="83932" y="233251"/>
                    <a:pt x="83932" y="233251"/>
                    <a:pt x="70710" y="224185"/>
                  </a:cubicBezTo>
                  <a:cubicBezTo>
                    <a:pt x="52578" y="211719"/>
                    <a:pt x="58622" y="196231"/>
                    <a:pt x="58244" y="178476"/>
                  </a:cubicBezTo>
                  <a:cubicBezTo>
                    <a:pt x="57489" y="156188"/>
                    <a:pt x="81666" y="150899"/>
                    <a:pt x="79021" y="129744"/>
                  </a:cubicBezTo>
                  <a:cubicBezTo>
                    <a:pt x="68822" y="134277"/>
                    <a:pt x="61644" y="145988"/>
                    <a:pt x="49178" y="137677"/>
                  </a:cubicBezTo>
                  <a:cubicBezTo>
                    <a:pt x="43889" y="134277"/>
                    <a:pt x="33690" y="137677"/>
                    <a:pt x="32934" y="127855"/>
                  </a:cubicBezTo>
                  <a:cubicBezTo>
                    <a:pt x="32556" y="120678"/>
                    <a:pt x="36712" y="113123"/>
                    <a:pt x="43134" y="110478"/>
                  </a:cubicBezTo>
                  <a:cubicBezTo>
                    <a:pt x="54844" y="105945"/>
                    <a:pt x="61266" y="94612"/>
                    <a:pt x="56355" y="88190"/>
                  </a:cubicBezTo>
                  <a:cubicBezTo>
                    <a:pt x="51444" y="81768"/>
                    <a:pt x="39356" y="71946"/>
                    <a:pt x="26890" y="81391"/>
                  </a:cubicBezTo>
                  <a:cubicBezTo>
                    <a:pt x="19712" y="86679"/>
                    <a:pt x="14046" y="83657"/>
                    <a:pt x="8002" y="78746"/>
                  </a:cubicBezTo>
                  <a:cubicBezTo>
                    <a:pt x="4979" y="76102"/>
                    <a:pt x="-687" y="75346"/>
                    <a:pt x="69" y="70058"/>
                  </a:cubicBezTo>
                  <a:cubicBezTo>
                    <a:pt x="824" y="65147"/>
                    <a:pt x="6113" y="63636"/>
                    <a:pt x="10268" y="64769"/>
                  </a:cubicBezTo>
                  <a:cubicBezTo>
                    <a:pt x="26890" y="68924"/>
                    <a:pt x="40489" y="51547"/>
                    <a:pt x="57111" y="57591"/>
                  </a:cubicBezTo>
                  <a:cubicBezTo>
                    <a:pt x="57489" y="57969"/>
                    <a:pt x="59000" y="57591"/>
                    <a:pt x="59000" y="57214"/>
                  </a:cubicBezTo>
                  <a:cubicBezTo>
                    <a:pt x="74866" y="28881"/>
                    <a:pt x="95643" y="50414"/>
                    <a:pt x="114531" y="51169"/>
                  </a:cubicBezTo>
                  <a:cubicBezTo>
                    <a:pt x="117931" y="51169"/>
                    <a:pt x="120953" y="49658"/>
                    <a:pt x="125108" y="47392"/>
                  </a:cubicBezTo>
                  <a:cubicBezTo>
                    <a:pt x="109998" y="42859"/>
                    <a:pt x="104331" y="27748"/>
                    <a:pt x="91110" y="19815"/>
                  </a:cubicBezTo>
                  <a:cubicBezTo>
                    <a:pt x="79777" y="13015"/>
                    <a:pt x="86199" y="3193"/>
                    <a:pt x="98665" y="549"/>
                  </a:cubicBezTo>
                  <a:cubicBezTo>
                    <a:pt x="102065" y="-962"/>
                    <a:pt x="104331" y="927"/>
                    <a:pt x="106598" y="2816"/>
                  </a:cubicBezTo>
                  <a:cubicBezTo>
                    <a:pt x="112264" y="12638"/>
                    <a:pt x="122842" y="14149"/>
                    <a:pt x="132286" y="17926"/>
                  </a:cubicBezTo>
                  <a:close/>
                </a:path>
              </a:pathLst>
            </a:custGeom>
            <a:solidFill>
              <a:srgbClr val="EDAB8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9150FF5-B143-4564-8FC3-FE8F0516B263}"/>
                </a:ext>
              </a:extLst>
            </p:cNvPr>
            <p:cNvSpPr/>
            <p:nvPr/>
          </p:nvSpPr>
          <p:spPr>
            <a:xfrm>
              <a:off x="10773353" y="4684262"/>
              <a:ext cx="50224" cy="38222"/>
            </a:xfrm>
            <a:custGeom>
              <a:avLst/>
              <a:gdLst>
                <a:gd name="connsiteX0" fmla="*/ 0 w 50224"/>
                <a:gd name="connsiteY0" fmla="*/ 9730 h 38222"/>
                <a:gd name="connsiteX1" fmla="*/ 0 w 50224"/>
                <a:gd name="connsiteY1" fmla="*/ 5575 h 38222"/>
                <a:gd name="connsiteX2" fmla="*/ 0 w 50224"/>
                <a:gd name="connsiteY2" fmla="*/ 1420 h 38222"/>
                <a:gd name="connsiteX3" fmla="*/ 40043 w 50224"/>
                <a:gd name="connsiteY3" fmla="*/ 7842 h 38222"/>
                <a:gd name="connsiteX4" fmla="*/ 49865 w 50224"/>
                <a:gd name="connsiteY4" fmla="*/ 18419 h 38222"/>
                <a:gd name="connsiteX5" fmla="*/ 37776 w 50224"/>
                <a:gd name="connsiteY5" fmla="*/ 34285 h 38222"/>
                <a:gd name="connsiteX6" fmla="*/ 0 w 50224"/>
                <a:gd name="connsiteY6" fmla="*/ 9730 h 3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24" h="38222">
                  <a:moveTo>
                    <a:pt x="0" y="9730"/>
                  </a:moveTo>
                  <a:cubicBezTo>
                    <a:pt x="2644" y="8219"/>
                    <a:pt x="3022" y="6708"/>
                    <a:pt x="0" y="5575"/>
                  </a:cubicBezTo>
                  <a:cubicBezTo>
                    <a:pt x="0" y="4064"/>
                    <a:pt x="0" y="2931"/>
                    <a:pt x="0" y="1420"/>
                  </a:cubicBezTo>
                  <a:cubicBezTo>
                    <a:pt x="13222" y="3686"/>
                    <a:pt x="28332" y="-6513"/>
                    <a:pt x="40043" y="7842"/>
                  </a:cubicBezTo>
                  <a:cubicBezTo>
                    <a:pt x="43065" y="11619"/>
                    <a:pt x="52131" y="10486"/>
                    <a:pt x="49865" y="18419"/>
                  </a:cubicBezTo>
                  <a:cubicBezTo>
                    <a:pt x="47976" y="25219"/>
                    <a:pt x="45332" y="31263"/>
                    <a:pt x="37776" y="34285"/>
                  </a:cubicBezTo>
                  <a:cubicBezTo>
                    <a:pt x="13977" y="44107"/>
                    <a:pt x="378" y="35418"/>
                    <a:pt x="0" y="9730"/>
                  </a:cubicBezTo>
                  <a:close/>
                </a:path>
              </a:pathLst>
            </a:custGeom>
            <a:solidFill>
              <a:srgbClr val="F2C9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37EBC83-992E-48DD-B52D-1C1368EB1097}"/>
                </a:ext>
              </a:extLst>
            </p:cNvPr>
            <p:cNvSpPr/>
            <p:nvPr/>
          </p:nvSpPr>
          <p:spPr>
            <a:xfrm>
              <a:off x="11000782" y="4372138"/>
              <a:ext cx="36249" cy="31559"/>
            </a:xfrm>
            <a:custGeom>
              <a:avLst/>
              <a:gdLst>
                <a:gd name="connsiteX0" fmla="*/ 13584 w 36249"/>
                <a:gd name="connsiteY0" fmla="*/ 0 h 31559"/>
                <a:gd name="connsiteX1" fmla="*/ 36250 w 36249"/>
                <a:gd name="connsiteY1" fmla="*/ 17377 h 31559"/>
                <a:gd name="connsiteX2" fmla="*/ 21895 w 36249"/>
                <a:gd name="connsiteY2" fmla="*/ 29466 h 31559"/>
                <a:gd name="connsiteX3" fmla="*/ 1873 w 36249"/>
                <a:gd name="connsiteY3" fmla="*/ 26443 h 31559"/>
                <a:gd name="connsiteX4" fmla="*/ 8295 w 36249"/>
                <a:gd name="connsiteY4" fmla="*/ 12844 h 31559"/>
                <a:gd name="connsiteX5" fmla="*/ 13584 w 36249"/>
                <a:gd name="connsiteY5" fmla="*/ 0 h 3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49" h="31559">
                  <a:moveTo>
                    <a:pt x="13584" y="0"/>
                  </a:moveTo>
                  <a:cubicBezTo>
                    <a:pt x="11317" y="18133"/>
                    <a:pt x="29072" y="9444"/>
                    <a:pt x="36250" y="17377"/>
                  </a:cubicBezTo>
                  <a:cubicBezTo>
                    <a:pt x="32850" y="23044"/>
                    <a:pt x="23406" y="22288"/>
                    <a:pt x="21895" y="29466"/>
                  </a:cubicBezTo>
                  <a:cubicBezTo>
                    <a:pt x="15095" y="29843"/>
                    <a:pt x="8295" y="35510"/>
                    <a:pt x="1873" y="26443"/>
                  </a:cubicBezTo>
                  <a:cubicBezTo>
                    <a:pt x="-4549" y="16999"/>
                    <a:pt x="7540" y="17755"/>
                    <a:pt x="8295" y="12844"/>
                  </a:cubicBezTo>
                  <a:cubicBezTo>
                    <a:pt x="9429" y="8311"/>
                    <a:pt x="8673" y="3022"/>
                    <a:pt x="13584" y="0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B228C3D-A5B5-4A57-AF95-ADEC0FCF2273}"/>
                </a:ext>
              </a:extLst>
            </p:cNvPr>
            <p:cNvSpPr/>
            <p:nvPr/>
          </p:nvSpPr>
          <p:spPr>
            <a:xfrm>
              <a:off x="10658891" y="3680830"/>
              <a:ext cx="305170" cy="732141"/>
            </a:xfrm>
            <a:custGeom>
              <a:avLst/>
              <a:gdLst>
                <a:gd name="connsiteX0" fmla="*/ 46465 w 305170"/>
                <a:gd name="connsiteY0" fmla="*/ 729084 h 732141"/>
                <a:gd name="connsiteX1" fmla="*/ 42309 w 305170"/>
                <a:gd name="connsiteY1" fmla="*/ 724929 h 732141"/>
                <a:gd name="connsiteX2" fmla="*/ 0 w 305170"/>
                <a:gd name="connsiteY2" fmla="*/ 678464 h 732141"/>
                <a:gd name="connsiteX3" fmla="*/ 22666 w 305170"/>
                <a:gd name="connsiteY3" fmla="*/ 685264 h 732141"/>
                <a:gd name="connsiteX4" fmla="*/ 65731 w 305170"/>
                <a:gd name="connsiteY4" fmla="*/ 697352 h 732141"/>
                <a:gd name="connsiteX5" fmla="*/ 77441 w 305170"/>
                <a:gd name="connsiteY5" fmla="*/ 660709 h 732141"/>
                <a:gd name="connsiteX6" fmla="*/ 86885 w 305170"/>
                <a:gd name="connsiteY6" fmla="*/ 605933 h 732141"/>
                <a:gd name="connsiteX7" fmla="*/ 97841 w 305170"/>
                <a:gd name="connsiteY7" fmla="*/ 564002 h 732141"/>
                <a:gd name="connsiteX8" fmla="*/ 81597 w 305170"/>
                <a:gd name="connsiteY8" fmla="*/ 529625 h 732141"/>
                <a:gd name="connsiteX9" fmla="*/ 79708 w 305170"/>
                <a:gd name="connsiteY9" fmla="*/ 514514 h 732141"/>
                <a:gd name="connsiteX10" fmla="*/ 86885 w 305170"/>
                <a:gd name="connsiteY10" fmla="*/ 482405 h 732141"/>
                <a:gd name="connsiteX11" fmla="*/ 90285 w 305170"/>
                <a:gd name="connsiteY11" fmla="*/ 466538 h 732141"/>
                <a:gd name="connsiteX12" fmla="*/ 90663 w 305170"/>
                <a:gd name="connsiteY12" fmla="*/ 415540 h 732141"/>
                <a:gd name="connsiteX13" fmla="*/ 86885 w 305170"/>
                <a:gd name="connsiteY13" fmla="*/ 405718 h 732141"/>
                <a:gd name="connsiteX14" fmla="*/ 109551 w 305170"/>
                <a:gd name="connsiteY14" fmla="*/ 368320 h 732141"/>
                <a:gd name="connsiteX15" fmla="*/ 140150 w 305170"/>
                <a:gd name="connsiteY15" fmla="*/ 360009 h 732141"/>
                <a:gd name="connsiteX16" fmla="*/ 145061 w 305170"/>
                <a:gd name="connsiteY16" fmla="*/ 340743 h 732141"/>
                <a:gd name="connsiteX17" fmla="*/ 162438 w 305170"/>
                <a:gd name="connsiteY17" fmla="*/ 293900 h 732141"/>
                <a:gd name="connsiteX18" fmla="*/ 179060 w 305170"/>
                <a:gd name="connsiteY18" fmla="*/ 290878 h 732141"/>
                <a:gd name="connsiteX19" fmla="*/ 188882 w 305170"/>
                <a:gd name="connsiteY19" fmla="*/ 267079 h 732141"/>
                <a:gd name="connsiteX20" fmla="*/ 195304 w 305170"/>
                <a:gd name="connsiteY20" fmla="*/ 211548 h 732141"/>
                <a:gd name="connsiteX21" fmla="*/ 183971 w 305170"/>
                <a:gd name="connsiteY21" fmla="*/ 210037 h 732141"/>
                <a:gd name="connsiteX22" fmla="*/ 159794 w 305170"/>
                <a:gd name="connsiteY22" fmla="*/ 208148 h 732141"/>
                <a:gd name="connsiteX23" fmla="*/ 106151 w 305170"/>
                <a:gd name="connsiteY23" fmla="*/ 190015 h 732141"/>
                <a:gd name="connsiteX24" fmla="*/ 99730 w 305170"/>
                <a:gd name="connsiteY24" fmla="*/ 183971 h 732141"/>
                <a:gd name="connsiteX25" fmla="*/ 119751 w 305170"/>
                <a:gd name="connsiteY25" fmla="*/ 173016 h 732141"/>
                <a:gd name="connsiteX26" fmla="*/ 129573 w 305170"/>
                <a:gd name="connsiteY26" fmla="*/ 171883 h 732141"/>
                <a:gd name="connsiteX27" fmla="*/ 126929 w 305170"/>
                <a:gd name="connsiteY27" fmla="*/ 160550 h 732141"/>
                <a:gd name="connsiteX28" fmla="*/ 115973 w 305170"/>
                <a:gd name="connsiteY28" fmla="*/ 143551 h 732141"/>
                <a:gd name="connsiteX29" fmla="*/ 118996 w 305170"/>
                <a:gd name="connsiteY29" fmla="*/ 138640 h 732141"/>
                <a:gd name="connsiteX30" fmla="*/ 153750 w 305170"/>
                <a:gd name="connsiteY30" fmla="*/ 83864 h 732141"/>
                <a:gd name="connsiteX31" fmla="*/ 147328 w 305170"/>
                <a:gd name="connsiteY31" fmla="*/ 77820 h 732141"/>
                <a:gd name="connsiteX32" fmla="*/ 137506 w 305170"/>
                <a:gd name="connsiteY32" fmla="*/ 59309 h 732141"/>
                <a:gd name="connsiteX33" fmla="*/ 180949 w 305170"/>
                <a:gd name="connsiteY33" fmla="*/ 32110 h 732141"/>
                <a:gd name="connsiteX34" fmla="*/ 233458 w 305170"/>
                <a:gd name="connsiteY34" fmla="*/ 8311 h 732141"/>
                <a:gd name="connsiteX35" fmla="*/ 255368 w 305170"/>
                <a:gd name="connsiteY35" fmla="*/ 3023 h 732141"/>
                <a:gd name="connsiteX36" fmla="*/ 253479 w 305170"/>
                <a:gd name="connsiteY36" fmla="*/ 23800 h 732141"/>
                <a:gd name="connsiteX37" fmla="*/ 265946 w 305170"/>
                <a:gd name="connsiteY37" fmla="*/ 68753 h 732141"/>
                <a:gd name="connsiteX38" fmla="*/ 294278 w 305170"/>
                <a:gd name="connsiteY38" fmla="*/ 114463 h 732141"/>
                <a:gd name="connsiteX39" fmla="*/ 296922 w 305170"/>
                <a:gd name="connsiteY39" fmla="*/ 126551 h 732141"/>
                <a:gd name="connsiteX40" fmla="*/ 283701 w 305170"/>
                <a:gd name="connsiteY40" fmla="*/ 166216 h 732141"/>
                <a:gd name="connsiteX41" fmla="*/ 280301 w 305170"/>
                <a:gd name="connsiteY41" fmla="*/ 190015 h 732141"/>
                <a:gd name="connsiteX42" fmla="*/ 286722 w 305170"/>
                <a:gd name="connsiteY42" fmla="*/ 225525 h 732141"/>
                <a:gd name="connsiteX43" fmla="*/ 293900 w 305170"/>
                <a:gd name="connsiteY43" fmla="*/ 236858 h 732141"/>
                <a:gd name="connsiteX44" fmla="*/ 304477 w 305170"/>
                <a:gd name="connsiteY44" fmla="*/ 250080 h 732141"/>
                <a:gd name="connsiteX45" fmla="*/ 261412 w 305170"/>
                <a:gd name="connsiteY45" fmla="*/ 242147 h 732141"/>
                <a:gd name="connsiteX46" fmla="*/ 243657 w 305170"/>
                <a:gd name="connsiteY46" fmla="*/ 239880 h 732141"/>
                <a:gd name="connsiteX47" fmla="*/ 243280 w 305170"/>
                <a:gd name="connsiteY47" fmla="*/ 259524 h 732141"/>
                <a:gd name="connsiteX48" fmla="*/ 233836 w 305170"/>
                <a:gd name="connsiteY48" fmla="*/ 273124 h 732141"/>
                <a:gd name="connsiteX49" fmla="*/ 225525 w 305170"/>
                <a:gd name="connsiteY49" fmla="*/ 277657 h 732141"/>
                <a:gd name="connsiteX50" fmla="*/ 210792 w 305170"/>
                <a:gd name="connsiteY50" fmla="*/ 323366 h 732141"/>
                <a:gd name="connsiteX51" fmla="*/ 197948 w 305170"/>
                <a:gd name="connsiteY51" fmla="*/ 356232 h 732141"/>
                <a:gd name="connsiteX52" fmla="*/ 171505 w 305170"/>
                <a:gd name="connsiteY52" fmla="*/ 390608 h 732141"/>
                <a:gd name="connsiteX53" fmla="*/ 168860 w 305170"/>
                <a:gd name="connsiteY53" fmla="*/ 399674 h 732141"/>
                <a:gd name="connsiteX54" fmla="*/ 173771 w 305170"/>
                <a:gd name="connsiteY54" fmla="*/ 442739 h 732141"/>
                <a:gd name="connsiteX55" fmla="*/ 163572 w 305170"/>
                <a:gd name="connsiteY55" fmla="*/ 455961 h 732141"/>
                <a:gd name="connsiteX56" fmla="*/ 163572 w 305170"/>
                <a:gd name="connsiteY56" fmla="*/ 475227 h 732141"/>
                <a:gd name="connsiteX57" fmla="*/ 172260 w 305170"/>
                <a:gd name="connsiteY57" fmla="*/ 488071 h 732141"/>
                <a:gd name="connsiteX58" fmla="*/ 162061 w 305170"/>
                <a:gd name="connsiteY58" fmla="*/ 499782 h 732141"/>
                <a:gd name="connsiteX59" fmla="*/ 124662 w 305170"/>
                <a:gd name="connsiteY59" fmla="*/ 521692 h 732141"/>
                <a:gd name="connsiteX60" fmla="*/ 123151 w 305170"/>
                <a:gd name="connsiteY60" fmla="*/ 533403 h 732141"/>
                <a:gd name="connsiteX61" fmla="*/ 125040 w 305170"/>
                <a:gd name="connsiteY61" fmla="*/ 583267 h 732141"/>
                <a:gd name="connsiteX62" fmla="*/ 134106 w 305170"/>
                <a:gd name="connsiteY62" fmla="*/ 604800 h 732141"/>
                <a:gd name="connsiteX63" fmla="*/ 140906 w 305170"/>
                <a:gd name="connsiteY63" fmla="*/ 620288 h 732141"/>
                <a:gd name="connsiteX64" fmla="*/ 97085 w 305170"/>
                <a:gd name="connsiteY64" fmla="*/ 655043 h 732141"/>
                <a:gd name="connsiteX65" fmla="*/ 112951 w 305170"/>
                <a:gd name="connsiteY65" fmla="*/ 680353 h 732141"/>
                <a:gd name="connsiteX66" fmla="*/ 84241 w 305170"/>
                <a:gd name="connsiteY66" fmla="*/ 713974 h 732141"/>
                <a:gd name="connsiteX67" fmla="*/ 70642 w 305170"/>
                <a:gd name="connsiteY67" fmla="*/ 719640 h 732141"/>
                <a:gd name="connsiteX68" fmla="*/ 46465 w 305170"/>
                <a:gd name="connsiteY68" fmla="*/ 729084 h 73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5170" h="732141">
                  <a:moveTo>
                    <a:pt x="46465" y="729084"/>
                  </a:moveTo>
                  <a:cubicBezTo>
                    <a:pt x="44954" y="727573"/>
                    <a:pt x="43821" y="726440"/>
                    <a:pt x="42309" y="724929"/>
                  </a:cubicBezTo>
                  <a:cubicBezTo>
                    <a:pt x="21155" y="715862"/>
                    <a:pt x="9822" y="697730"/>
                    <a:pt x="0" y="678464"/>
                  </a:cubicBezTo>
                  <a:cubicBezTo>
                    <a:pt x="10955" y="670531"/>
                    <a:pt x="15488" y="680353"/>
                    <a:pt x="22666" y="685264"/>
                  </a:cubicBezTo>
                  <a:cubicBezTo>
                    <a:pt x="35132" y="694330"/>
                    <a:pt x="45332" y="710574"/>
                    <a:pt x="65731" y="697352"/>
                  </a:cubicBezTo>
                  <a:cubicBezTo>
                    <a:pt x="81219" y="687530"/>
                    <a:pt x="88397" y="677708"/>
                    <a:pt x="77441" y="660709"/>
                  </a:cubicBezTo>
                  <a:cubicBezTo>
                    <a:pt x="73286" y="641065"/>
                    <a:pt x="72531" y="623310"/>
                    <a:pt x="86885" y="605933"/>
                  </a:cubicBezTo>
                  <a:cubicBezTo>
                    <a:pt x="95952" y="594978"/>
                    <a:pt x="96707" y="577601"/>
                    <a:pt x="97841" y="564002"/>
                  </a:cubicBezTo>
                  <a:cubicBezTo>
                    <a:pt x="98596" y="554180"/>
                    <a:pt x="88774" y="540580"/>
                    <a:pt x="81597" y="529625"/>
                  </a:cubicBezTo>
                  <a:cubicBezTo>
                    <a:pt x="78197" y="524714"/>
                    <a:pt x="74797" y="517914"/>
                    <a:pt x="79708" y="514514"/>
                  </a:cubicBezTo>
                  <a:cubicBezTo>
                    <a:pt x="91797" y="505448"/>
                    <a:pt x="89908" y="494493"/>
                    <a:pt x="86885" y="482405"/>
                  </a:cubicBezTo>
                  <a:cubicBezTo>
                    <a:pt x="85375" y="476738"/>
                    <a:pt x="86885" y="471449"/>
                    <a:pt x="90285" y="466538"/>
                  </a:cubicBezTo>
                  <a:cubicBezTo>
                    <a:pt x="102752" y="449539"/>
                    <a:pt x="102374" y="432917"/>
                    <a:pt x="90663" y="415540"/>
                  </a:cubicBezTo>
                  <a:cubicBezTo>
                    <a:pt x="88774" y="412518"/>
                    <a:pt x="88397" y="409118"/>
                    <a:pt x="86885" y="405718"/>
                  </a:cubicBezTo>
                  <a:cubicBezTo>
                    <a:pt x="77064" y="377386"/>
                    <a:pt x="79708" y="373609"/>
                    <a:pt x="109551" y="368320"/>
                  </a:cubicBezTo>
                  <a:cubicBezTo>
                    <a:pt x="120129" y="366431"/>
                    <a:pt x="129951" y="363409"/>
                    <a:pt x="140150" y="360009"/>
                  </a:cubicBezTo>
                  <a:cubicBezTo>
                    <a:pt x="151105" y="355854"/>
                    <a:pt x="151483" y="350187"/>
                    <a:pt x="145061" y="340743"/>
                  </a:cubicBezTo>
                  <a:cubicBezTo>
                    <a:pt x="128817" y="318077"/>
                    <a:pt x="135239" y="301456"/>
                    <a:pt x="162438" y="293900"/>
                  </a:cubicBezTo>
                  <a:cubicBezTo>
                    <a:pt x="167727" y="292389"/>
                    <a:pt x="173393" y="292012"/>
                    <a:pt x="179060" y="290878"/>
                  </a:cubicBezTo>
                  <a:cubicBezTo>
                    <a:pt x="196437" y="287101"/>
                    <a:pt x="198704" y="281812"/>
                    <a:pt x="188882" y="267079"/>
                  </a:cubicBezTo>
                  <a:cubicBezTo>
                    <a:pt x="175660" y="246680"/>
                    <a:pt x="177927" y="226281"/>
                    <a:pt x="195304" y="211548"/>
                  </a:cubicBezTo>
                  <a:cubicBezTo>
                    <a:pt x="191904" y="207393"/>
                    <a:pt x="187371" y="207770"/>
                    <a:pt x="183971" y="210037"/>
                  </a:cubicBezTo>
                  <a:cubicBezTo>
                    <a:pt x="174904" y="216837"/>
                    <a:pt x="168483" y="214570"/>
                    <a:pt x="159794" y="208148"/>
                  </a:cubicBezTo>
                  <a:cubicBezTo>
                    <a:pt x="144306" y="196437"/>
                    <a:pt x="123906" y="197193"/>
                    <a:pt x="106151" y="190015"/>
                  </a:cubicBezTo>
                  <a:cubicBezTo>
                    <a:pt x="103129" y="188882"/>
                    <a:pt x="101241" y="186616"/>
                    <a:pt x="99730" y="183971"/>
                  </a:cubicBezTo>
                  <a:cubicBezTo>
                    <a:pt x="101241" y="171127"/>
                    <a:pt x="110307" y="171505"/>
                    <a:pt x="119751" y="173016"/>
                  </a:cubicBezTo>
                  <a:cubicBezTo>
                    <a:pt x="123151" y="173394"/>
                    <a:pt x="126929" y="175283"/>
                    <a:pt x="129573" y="171883"/>
                  </a:cubicBezTo>
                  <a:cubicBezTo>
                    <a:pt x="132595" y="167727"/>
                    <a:pt x="129195" y="163950"/>
                    <a:pt x="126929" y="160550"/>
                  </a:cubicBezTo>
                  <a:cubicBezTo>
                    <a:pt x="123151" y="154883"/>
                    <a:pt x="115596" y="151861"/>
                    <a:pt x="115973" y="143551"/>
                  </a:cubicBezTo>
                  <a:cubicBezTo>
                    <a:pt x="116351" y="141662"/>
                    <a:pt x="117485" y="140151"/>
                    <a:pt x="118996" y="138640"/>
                  </a:cubicBezTo>
                  <a:cubicBezTo>
                    <a:pt x="144306" y="129196"/>
                    <a:pt x="155639" y="111063"/>
                    <a:pt x="153750" y="83864"/>
                  </a:cubicBezTo>
                  <a:cubicBezTo>
                    <a:pt x="153372" y="78575"/>
                    <a:pt x="150350" y="78953"/>
                    <a:pt x="147328" y="77820"/>
                  </a:cubicBezTo>
                  <a:cubicBezTo>
                    <a:pt x="139395" y="74042"/>
                    <a:pt x="135239" y="68753"/>
                    <a:pt x="137506" y="59309"/>
                  </a:cubicBezTo>
                  <a:cubicBezTo>
                    <a:pt x="146950" y="42310"/>
                    <a:pt x="159038" y="32110"/>
                    <a:pt x="180949" y="32110"/>
                  </a:cubicBezTo>
                  <a:cubicBezTo>
                    <a:pt x="200592" y="32110"/>
                    <a:pt x="218347" y="21911"/>
                    <a:pt x="233458" y="8311"/>
                  </a:cubicBezTo>
                  <a:cubicBezTo>
                    <a:pt x="239502" y="3023"/>
                    <a:pt x="247057" y="-4155"/>
                    <a:pt x="255368" y="3023"/>
                  </a:cubicBezTo>
                  <a:cubicBezTo>
                    <a:pt x="262923" y="9445"/>
                    <a:pt x="258013" y="17000"/>
                    <a:pt x="253479" y="23800"/>
                  </a:cubicBezTo>
                  <a:cubicBezTo>
                    <a:pt x="242902" y="49110"/>
                    <a:pt x="244035" y="55909"/>
                    <a:pt x="265946" y="68753"/>
                  </a:cubicBezTo>
                  <a:cubicBezTo>
                    <a:pt x="283701" y="79331"/>
                    <a:pt x="294278" y="93308"/>
                    <a:pt x="294278" y="114463"/>
                  </a:cubicBezTo>
                  <a:cubicBezTo>
                    <a:pt x="294278" y="118618"/>
                    <a:pt x="294655" y="123151"/>
                    <a:pt x="296922" y="126551"/>
                  </a:cubicBezTo>
                  <a:cubicBezTo>
                    <a:pt x="309388" y="145439"/>
                    <a:pt x="309766" y="159039"/>
                    <a:pt x="283701" y="166216"/>
                  </a:cubicBezTo>
                  <a:cubicBezTo>
                    <a:pt x="272368" y="169239"/>
                    <a:pt x="277278" y="182082"/>
                    <a:pt x="280301" y="190015"/>
                  </a:cubicBezTo>
                  <a:cubicBezTo>
                    <a:pt x="284456" y="201726"/>
                    <a:pt x="293145" y="211926"/>
                    <a:pt x="286722" y="225525"/>
                  </a:cubicBezTo>
                  <a:cubicBezTo>
                    <a:pt x="284456" y="230814"/>
                    <a:pt x="288989" y="234214"/>
                    <a:pt x="293900" y="236858"/>
                  </a:cubicBezTo>
                  <a:cubicBezTo>
                    <a:pt x="299189" y="239880"/>
                    <a:pt x="306366" y="241391"/>
                    <a:pt x="304477" y="250080"/>
                  </a:cubicBezTo>
                  <a:cubicBezTo>
                    <a:pt x="289745" y="250080"/>
                    <a:pt x="275767" y="245547"/>
                    <a:pt x="261412" y="242147"/>
                  </a:cubicBezTo>
                  <a:cubicBezTo>
                    <a:pt x="255746" y="240636"/>
                    <a:pt x="249324" y="234592"/>
                    <a:pt x="243657" y="239880"/>
                  </a:cubicBezTo>
                  <a:cubicBezTo>
                    <a:pt x="237991" y="245547"/>
                    <a:pt x="240636" y="252724"/>
                    <a:pt x="243280" y="259524"/>
                  </a:cubicBezTo>
                  <a:cubicBezTo>
                    <a:pt x="247435" y="269346"/>
                    <a:pt x="256502" y="282190"/>
                    <a:pt x="233836" y="273124"/>
                  </a:cubicBezTo>
                  <a:cubicBezTo>
                    <a:pt x="230058" y="271612"/>
                    <a:pt x="225525" y="274635"/>
                    <a:pt x="225525" y="277657"/>
                  </a:cubicBezTo>
                  <a:cubicBezTo>
                    <a:pt x="226658" y="294656"/>
                    <a:pt x="211925" y="306367"/>
                    <a:pt x="210792" y="323366"/>
                  </a:cubicBezTo>
                  <a:cubicBezTo>
                    <a:pt x="210414" y="334321"/>
                    <a:pt x="197193" y="343010"/>
                    <a:pt x="197948" y="356232"/>
                  </a:cubicBezTo>
                  <a:cubicBezTo>
                    <a:pt x="187371" y="366053"/>
                    <a:pt x="190770" y="386830"/>
                    <a:pt x="171505" y="390608"/>
                  </a:cubicBezTo>
                  <a:cubicBezTo>
                    <a:pt x="169994" y="390986"/>
                    <a:pt x="167727" y="398541"/>
                    <a:pt x="168860" y="399674"/>
                  </a:cubicBezTo>
                  <a:cubicBezTo>
                    <a:pt x="181326" y="413274"/>
                    <a:pt x="171882" y="428384"/>
                    <a:pt x="173771" y="442739"/>
                  </a:cubicBezTo>
                  <a:cubicBezTo>
                    <a:pt x="175282" y="452561"/>
                    <a:pt x="168105" y="452561"/>
                    <a:pt x="163572" y="455961"/>
                  </a:cubicBezTo>
                  <a:cubicBezTo>
                    <a:pt x="154505" y="462383"/>
                    <a:pt x="145439" y="468805"/>
                    <a:pt x="163572" y="475227"/>
                  </a:cubicBezTo>
                  <a:cubicBezTo>
                    <a:pt x="169994" y="477494"/>
                    <a:pt x="172260" y="481649"/>
                    <a:pt x="172260" y="488071"/>
                  </a:cubicBezTo>
                  <a:cubicBezTo>
                    <a:pt x="171882" y="494493"/>
                    <a:pt x="167727" y="497137"/>
                    <a:pt x="162061" y="499782"/>
                  </a:cubicBezTo>
                  <a:cubicBezTo>
                    <a:pt x="149217" y="506204"/>
                    <a:pt x="137128" y="514137"/>
                    <a:pt x="124662" y="521692"/>
                  </a:cubicBezTo>
                  <a:cubicBezTo>
                    <a:pt x="118996" y="525092"/>
                    <a:pt x="119751" y="528492"/>
                    <a:pt x="123151" y="533403"/>
                  </a:cubicBezTo>
                  <a:cubicBezTo>
                    <a:pt x="134484" y="549269"/>
                    <a:pt x="137128" y="566646"/>
                    <a:pt x="125040" y="583267"/>
                  </a:cubicBezTo>
                  <a:cubicBezTo>
                    <a:pt x="115218" y="596867"/>
                    <a:pt x="122773" y="603667"/>
                    <a:pt x="134106" y="604800"/>
                  </a:cubicBezTo>
                  <a:cubicBezTo>
                    <a:pt x="148461" y="606311"/>
                    <a:pt x="143172" y="613866"/>
                    <a:pt x="140906" y="620288"/>
                  </a:cubicBezTo>
                  <a:cubicBezTo>
                    <a:pt x="137128" y="631999"/>
                    <a:pt x="115973" y="648620"/>
                    <a:pt x="97085" y="655043"/>
                  </a:cubicBezTo>
                  <a:cubicBezTo>
                    <a:pt x="101618" y="664109"/>
                    <a:pt x="114840" y="667509"/>
                    <a:pt x="112951" y="680353"/>
                  </a:cubicBezTo>
                  <a:cubicBezTo>
                    <a:pt x="110307" y="698108"/>
                    <a:pt x="103885" y="711707"/>
                    <a:pt x="84241" y="713974"/>
                  </a:cubicBezTo>
                  <a:cubicBezTo>
                    <a:pt x="78575" y="714729"/>
                    <a:pt x="72908" y="712085"/>
                    <a:pt x="70642" y="719640"/>
                  </a:cubicBezTo>
                  <a:cubicBezTo>
                    <a:pt x="64975" y="727951"/>
                    <a:pt x="58553" y="737017"/>
                    <a:pt x="46465" y="729084"/>
                  </a:cubicBezTo>
                  <a:close/>
                </a:path>
              </a:pathLst>
            </a:custGeom>
            <a:solidFill>
              <a:srgbClr val="F7C9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88AB93A-DDB8-41CB-B3C4-FE3D6A5E9B45}"/>
                </a:ext>
              </a:extLst>
            </p:cNvPr>
            <p:cNvSpPr/>
            <p:nvPr/>
          </p:nvSpPr>
          <p:spPr>
            <a:xfrm>
              <a:off x="10897578" y="3528592"/>
              <a:ext cx="133787" cy="405988"/>
            </a:xfrm>
            <a:custGeom>
              <a:avLst/>
              <a:gdLst>
                <a:gd name="connsiteX0" fmla="*/ 129632 w 133787"/>
                <a:gd name="connsiteY0" fmla="*/ 208148 h 405988"/>
                <a:gd name="connsiteX1" fmla="*/ 133788 w 133787"/>
                <a:gd name="connsiteY1" fmla="*/ 208148 h 405988"/>
                <a:gd name="connsiteX2" fmla="*/ 129632 w 133787"/>
                <a:gd name="connsiteY2" fmla="*/ 305611 h 405988"/>
                <a:gd name="connsiteX3" fmla="*/ 133410 w 133787"/>
                <a:gd name="connsiteY3" fmla="*/ 315055 h 405988"/>
                <a:gd name="connsiteX4" fmla="*/ 125099 w 133787"/>
                <a:gd name="connsiteY4" fmla="*/ 386074 h 405988"/>
                <a:gd name="connsiteX5" fmla="*/ 88456 w 133787"/>
                <a:gd name="connsiteY5" fmla="*/ 397407 h 405988"/>
                <a:gd name="connsiteX6" fmla="*/ 73346 w 133787"/>
                <a:gd name="connsiteY6" fmla="*/ 370208 h 405988"/>
                <a:gd name="connsiteX7" fmla="*/ 70323 w 133787"/>
                <a:gd name="connsiteY7" fmla="*/ 309766 h 405988"/>
                <a:gd name="connsiteX8" fmla="*/ 77501 w 133787"/>
                <a:gd name="connsiteY8" fmla="*/ 255746 h 405988"/>
                <a:gd name="connsiteX9" fmla="*/ 37080 w 133787"/>
                <a:gd name="connsiteY9" fmla="*/ 197570 h 405988"/>
                <a:gd name="connsiteX10" fmla="*/ 21592 w 133787"/>
                <a:gd name="connsiteY10" fmla="*/ 191148 h 405988"/>
                <a:gd name="connsiteX11" fmla="*/ 20081 w 133787"/>
                <a:gd name="connsiteY11" fmla="*/ 168483 h 405988"/>
                <a:gd name="connsiteX12" fmla="*/ 7614 w 133787"/>
                <a:gd name="connsiteY12" fmla="*/ 117485 h 405988"/>
                <a:gd name="connsiteX13" fmla="*/ 2326 w 133787"/>
                <a:gd name="connsiteY13" fmla="*/ 97463 h 405988"/>
                <a:gd name="connsiteX14" fmla="*/ 28769 w 133787"/>
                <a:gd name="connsiteY14" fmla="*/ 6422 h 405988"/>
                <a:gd name="connsiteX15" fmla="*/ 35569 w 133787"/>
                <a:gd name="connsiteY15" fmla="*/ 0 h 405988"/>
                <a:gd name="connsiteX16" fmla="*/ 51435 w 133787"/>
                <a:gd name="connsiteY16" fmla="*/ 24555 h 405988"/>
                <a:gd name="connsiteX17" fmla="*/ 73346 w 133787"/>
                <a:gd name="connsiteY17" fmla="*/ 40421 h 405988"/>
                <a:gd name="connsiteX18" fmla="*/ 91478 w 133787"/>
                <a:gd name="connsiteY18" fmla="*/ 68375 h 405988"/>
                <a:gd name="connsiteX19" fmla="*/ 79390 w 133787"/>
                <a:gd name="connsiteY19" fmla="*/ 87641 h 405988"/>
                <a:gd name="connsiteX20" fmla="*/ 52946 w 133787"/>
                <a:gd name="connsiteY20" fmla="*/ 166216 h 405988"/>
                <a:gd name="connsiteX21" fmla="*/ 74856 w 133787"/>
                <a:gd name="connsiteY21" fmla="*/ 181326 h 405988"/>
                <a:gd name="connsiteX22" fmla="*/ 105455 w 133787"/>
                <a:gd name="connsiteY22" fmla="*/ 208903 h 405988"/>
                <a:gd name="connsiteX23" fmla="*/ 129632 w 133787"/>
                <a:gd name="connsiteY23" fmla="*/ 208148 h 40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3787" h="405988">
                  <a:moveTo>
                    <a:pt x="129632" y="208148"/>
                  </a:moveTo>
                  <a:cubicBezTo>
                    <a:pt x="131143" y="208148"/>
                    <a:pt x="132277" y="208148"/>
                    <a:pt x="133788" y="208148"/>
                  </a:cubicBezTo>
                  <a:cubicBezTo>
                    <a:pt x="129632" y="240635"/>
                    <a:pt x="130010" y="273123"/>
                    <a:pt x="129632" y="305611"/>
                  </a:cubicBezTo>
                  <a:cubicBezTo>
                    <a:pt x="131899" y="308255"/>
                    <a:pt x="134166" y="311655"/>
                    <a:pt x="133410" y="315055"/>
                  </a:cubicBezTo>
                  <a:cubicBezTo>
                    <a:pt x="126988" y="338476"/>
                    <a:pt x="129254" y="362653"/>
                    <a:pt x="125099" y="386074"/>
                  </a:cubicBezTo>
                  <a:cubicBezTo>
                    <a:pt x="120944" y="407607"/>
                    <a:pt x="105455" y="412140"/>
                    <a:pt x="88456" y="397407"/>
                  </a:cubicBezTo>
                  <a:cubicBezTo>
                    <a:pt x="80145" y="390230"/>
                    <a:pt x="74101" y="380408"/>
                    <a:pt x="73346" y="370208"/>
                  </a:cubicBezTo>
                  <a:cubicBezTo>
                    <a:pt x="71457" y="350187"/>
                    <a:pt x="65412" y="329410"/>
                    <a:pt x="70323" y="309766"/>
                  </a:cubicBezTo>
                  <a:cubicBezTo>
                    <a:pt x="74856" y="291633"/>
                    <a:pt x="73723" y="273501"/>
                    <a:pt x="77501" y="255746"/>
                  </a:cubicBezTo>
                  <a:cubicBezTo>
                    <a:pt x="82034" y="235724"/>
                    <a:pt x="59746" y="205881"/>
                    <a:pt x="37080" y="197570"/>
                  </a:cubicBezTo>
                  <a:cubicBezTo>
                    <a:pt x="31791" y="195682"/>
                    <a:pt x="26125" y="195304"/>
                    <a:pt x="21592" y="191148"/>
                  </a:cubicBezTo>
                  <a:cubicBezTo>
                    <a:pt x="15925" y="183971"/>
                    <a:pt x="14792" y="177549"/>
                    <a:pt x="20081" y="168483"/>
                  </a:cubicBezTo>
                  <a:cubicBezTo>
                    <a:pt x="35191" y="140906"/>
                    <a:pt x="33680" y="135617"/>
                    <a:pt x="7614" y="117485"/>
                  </a:cubicBezTo>
                  <a:cubicBezTo>
                    <a:pt x="59" y="112196"/>
                    <a:pt x="-2207" y="105018"/>
                    <a:pt x="2326" y="97463"/>
                  </a:cubicBezTo>
                  <a:cubicBezTo>
                    <a:pt x="19325" y="69509"/>
                    <a:pt x="31791" y="40421"/>
                    <a:pt x="28769" y="6422"/>
                  </a:cubicBezTo>
                  <a:cubicBezTo>
                    <a:pt x="28392" y="3022"/>
                    <a:pt x="31791" y="378"/>
                    <a:pt x="35569" y="0"/>
                  </a:cubicBezTo>
                  <a:cubicBezTo>
                    <a:pt x="42746" y="6800"/>
                    <a:pt x="44635" y="17377"/>
                    <a:pt x="51435" y="24555"/>
                  </a:cubicBezTo>
                  <a:cubicBezTo>
                    <a:pt x="57479" y="30977"/>
                    <a:pt x="56346" y="43065"/>
                    <a:pt x="73346" y="40421"/>
                  </a:cubicBezTo>
                  <a:cubicBezTo>
                    <a:pt x="84678" y="38532"/>
                    <a:pt x="87323" y="57420"/>
                    <a:pt x="91478" y="68375"/>
                  </a:cubicBezTo>
                  <a:cubicBezTo>
                    <a:pt x="95256" y="78953"/>
                    <a:pt x="86945" y="82730"/>
                    <a:pt x="79390" y="87641"/>
                  </a:cubicBezTo>
                  <a:cubicBezTo>
                    <a:pt x="56346" y="101996"/>
                    <a:pt x="42746" y="142417"/>
                    <a:pt x="52946" y="166216"/>
                  </a:cubicBezTo>
                  <a:cubicBezTo>
                    <a:pt x="57102" y="175282"/>
                    <a:pt x="66168" y="178682"/>
                    <a:pt x="74856" y="181326"/>
                  </a:cubicBezTo>
                  <a:cubicBezTo>
                    <a:pt x="89967" y="185482"/>
                    <a:pt x="100544" y="191904"/>
                    <a:pt x="105455" y="208903"/>
                  </a:cubicBezTo>
                  <a:cubicBezTo>
                    <a:pt x="111877" y="229302"/>
                    <a:pt x="121321" y="206637"/>
                    <a:pt x="129632" y="208148"/>
                  </a:cubicBezTo>
                  <a:close/>
                </a:path>
              </a:pathLst>
            </a:custGeom>
            <a:solidFill>
              <a:srgbClr val="FCE9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20983CD-9459-425C-8C8E-80A3AAF9F12B}"/>
                </a:ext>
              </a:extLst>
            </p:cNvPr>
            <p:cNvSpPr/>
            <p:nvPr/>
          </p:nvSpPr>
          <p:spPr>
            <a:xfrm>
              <a:off x="10898015" y="3703874"/>
              <a:ext cx="141266" cy="243291"/>
            </a:xfrm>
            <a:custGeom>
              <a:avLst/>
              <a:gdLst>
                <a:gd name="connsiteX0" fmla="*/ 23421 w 141266"/>
                <a:gd name="connsiteY0" fmla="*/ 12088 h 243291"/>
                <a:gd name="connsiteX1" fmla="*/ 56287 w 141266"/>
                <a:gd name="connsiteY1" fmla="*/ 26066 h 243291"/>
                <a:gd name="connsiteX2" fmla="*/ 84241 w 141266"/>
                <a:gd name="connsiteY2" fmla="*/ 67620 h 243291"/>
                <a:gd name="connsiteX3" fmla="*/ 86508 w 141266"/>
                <a:gd name="connsiteY3" fmla="*/ 75175 h 243291"/>
                <a:gd name="connsiteX4" fmla="*/ 77064 w 141266"/>
                <a:gd name="connsiteY4" fmla="*/ 130328 h 243291"/>
                <a:gd name="connsiteX5" fmla="*/ 86130 w 141266"/>
                <a:gd name="connsiteY5" fmla="*/ 212681 h 243291"/>
                <a:gd name="connsiteX6" fmla="*/ 110307 w 141266"/>
                <a:gd name="connsiteY6" fmla="*/ 226658 h 243291"/>
                <a:gd name="connsiteX7" fmla="*/ 120884 w 141266"/>
                <a:gd name="connsiteY7" fmla="*/ 204370 h 243291"/>
                <a:gd name="connsiteX8" fmla="*/ 129573 w 141266"/>
                <a:gd name="connsiteY8" fmla="*/ 130706 h 243291"/>
                <a:gd name="connsiteX9" fmla="*/ 140528 w 141266"/>
                <a:gd name="connsiteY9" fmla="*/ 152239 h 243291"/>
                <a:gd name="connsiteX10" fmla="*/ 123151 w 141266"/>
                <a:gd name="connsiteY10" fmla="*/ 225903 h 243291"/>
                <a:gd name="connsiteX11" fmla="*/ 84997 w 141266"/>
                <a:gd name="connsiteY11" fmla="*/ 236858 h 243291"/>
                <a:gd name="connsiteX12" fmla="*/ 66109 w 141266"/>
                <a:gd name="connsiteY12" fmla="*/ 228169 h 243291"/>
                <a:gd name="connsiteX13" fmla="*/ 50620 w 141266"/>
                <a:gd name="connsiteY13" fmla="*/ 219103 h 243291"/>
                <a:gd name="connsiteX14" fmla="*/ 41554 w 141266"/>
                <a:gd name="connsiteY14" fmla="*/ 207770 h 243291"/>
                <a:gd name="connsiteX15" fmla="*/ 35887 w 141266"/>
                <a:gd name="connsiteY15" fmla="*/ 166594 h 243291"/>
                <a:gd name="connsiteX16" fmla="*/ 52509 w 141266"/>
                <a:gd name="connsiteY16" fmla="*/ 135617 h 243291"/>
                <a:gd name="connsiteX17" fmla="*/ 58931 w 141266"/>
                <a:gd name="connsiteY17" fmla="*/ 117862 h 243291"/>
                <a:gd name="connsiteX18" fmla="*/ 51376 w 141266"/>
                <a:gd name="connsiteY18" fmla="*/ 96708 h 243291"/>
                <a:gd name="connsiteX19" fmla="*/ 5666 w 141266"/>
                <a:gd name="connsiteY19" fmla="*/ 44954 h 243291"/>
                <a:gd name="connsiteX20" fmla="*/ 0 w 141266"/>
                <a:gd name="connsiteY20" fmla="*/ 39665 h 243291"/>
                <a:gd name="connsiteX21" fmla="*/ 11333 w 141266"/>
                <a:gd name="connsiteY21" fmla="*/ 0 h 243291"/>
                <a:gd name="connsiteX22" fmla="*/ 23421 w 141266"/>
                <a:gd name="connsiteY22" fmla="*/ 12088 h 243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266" h="243291">
                  <a:moveTo>
                    <a:pt x="23421" y="12088"/>
                  </a:moveTo>
                  <a:cubicBezTo>
                    <a:pt x="32110" y="20777"/>
                    <a:pt x="44954" y="18133"/>
                    <a:pt x="56287" y="26066"/>
                  </a:cubicBezTo>
                  <a:cubicBezTo>
                    <a:pt x="72531" y="37776"/>
                    <a:pt x="73664" y="54776"/>
                    <a:pt x="84241" y="67620"/>
                  </a:cubicBezTo>
                  <a:cubicBezTo>
                    <a:pt x="85752" y="69509"/>
                    <a:pt x="87263" y="74042"/>
                    <a:pt x="86508" y="75175"/>
                  </a:cubicBezTo>
                  <a:cubicBezTo>
                    <a:pt x="72531" y="91419"/>
                    <a:pt x="81975" y="111818"/>
                    <a:pt x="77064" y="130328"/>
                  </a:cubicBezTo>
                  <a:cubicBezTo>
                    <a:pt x="70264" y="156394"/>
                    <a:pt x="72908" y="186237"/>
                    <a:pt x="86130" y="212681"/>
                  </a:cubicBezTo>
                  <a:cubicBezTo>
                    <a:pt x="91041" y="222125"/>
                    <a:pt x="101241" y="227791"/>
                    <a:pt x="110307" y="226658"/>
                  </a:cubicBezTo>
                  <a:cubicBezTo>
                    <a:pt x="121640" y="225525"/>
                    <a:pt x="120884" y="213436"/>
                    <a:pt x="120884" y="204370"/>
                  </a:cubicBezTo>
                  <a:cubicBezTo>
                    <a:pt x="121262" y="179438"/>
                    <a:pt x="123906" y="154883"/>
                    <a:pt x="129573" y="130706"/>
                  </a:cubicBezTo>
                  <a:cubicBezTo>
                    <a:pt x="142417" y="132973"/>
                    <a:pt x="142039" y="149217"/>
                    <a:pt x="140528" y="152239"/>
                  </a:cubicBezTo>
                  <a:cubicBezTo>
                    <a:pt x="127684" y="175282"/>
                    <a:pt x="138639" y="203237"/>
                    <a:pt x="123151" y="225903"/>
                  </a:cubicBezTo>
                  <a:cubicBezTo>
                    <a:pt x="109929" y="245169"/>
                    <a:pt x="105774" y="247813"/>
                    <a:pt x="84997" y="236858"/>
                  </a:cubicBezTo>
                  <a:cubicBezTo>
                    <a:pt x="78952" y="233458"/>
                    <a:pt x="72531" y="231191"/>
                    <a:pt x="66109" y="228169"/>
                  </a:cubicBezTo>
                  <a:cubicBezTo>
                    <a:pt x="63086" y="221370"/>
                    <a:pt x="57420" y="220236"/>
                    <a:pt x="50620" y="219103"/>
                  </a:cubicBezTo>
                  <a:cubicBezTo>
                    <a:pt x="44198" y="218347"/>
                    <a:pt x="38532" y="211548"/>
                    <a:pt x="41554" y="207770"/>
                  </a:cubicBezTo>
                  <a:cubicBezTo>
                    <a:pt x="54398" y="191526"/>
                    <a:pt x="40043" y="179438"/>
                    <a:pt x="35887" y="166594"/>
                  </a:cubicBezTo>
                  <a:cubicBezTo>
                    <a:pt x="30221" y="149217"/>
                    <a:pt x="31732" y="138261"/>
                    <a:pt x="52509" y="135617"/>
                  </a:cubicBezTo>
                  <a:cubicBezTo>
                    <a:pt x="64220" y="134106"/>
                    <a:pt x="69886" y="128062"/>
                    <a:pt x="58931" y="117862"/>
                  </a:cubicBezTo>
                  <a:cubicBezTo>
                    <a:pt x="52509" y="111818"/>
                    <a:pt x="51376" y="103507"/>
                    <a:pt x="51376" y="96708"/>
                  </a:cubicBezTo>
                  <a:cubicBezTo>
                    <a:pt x="51376" y="65353"/>
                    <a:pt x="35132" y="49865"/>
                    <a:pt x="5666" y="44954"/>
                  </a:cubicBezTo>
                  <a:cubicBezTo>
                    <a:pt x="3400" y="44576"/>
                    <a:pt x="1889" y="41554"/>
                    <a:pt x="0" y="39665"/>
                  </a:cubicBezTo>
                  <a:cubicBezTo>
                    <a:pt x="12088" y="28710"/>
                    <a:pt x="-2644" y="10200"/>
                    <a:pt x="11333" y="0"/>
                  </a:cubicBezTo>
                  <a:cubicBezTo>
                    <a:pt x="17377" y="1133"/>
                    <a:pt x="16621" y="9822"/>
                    <a:pt x="23421" y="12088"/>
                  </a:cubicBezTo>
                  <a:close/>
                </a:path>
              </a:pathLst>
            </a:custGeom>
            <a:solidFill>
              <a:srgbClr val="FCD5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6E8BB0A3-2065-4892-A326-9B614D6B44B0}"/>
                </a:ext>
              </a:extLst>
            </p:cNvPr>
            <p:cNvSpPr/>
            <p:nvPr/>
          </p:nvSpPr>
          <p:spPr>
            <a:xfrm>
              <a:off x="10890283" y="4371335"/>
              <a:ext cx="31543" cy="32969"/>
            </a:xfrm>
            <a:custGeom>
              <a:avLst/>
              <a:gdLst>
                <a:gd name="connsiteX0" fmla="*/ 5465 w 31543"/>
                <a:gd name="connsiteY0" fmla="*/ 17424 h 32969"/>
                <a:gd name="connsiteX1" fmla="*/ 30776 w 31543"/>
                <a:gd name="connsiteY1" fmla="*/ 425 h 32969"/>
                <a:gd name="connsiteX2" fmla="*/ 9998 w 31543"/>
                <a:gd name="connsiteY2" fmla="*/ 32912 h 32969"/>
                <a:gd name="connsiteX3" fmla="*/ 1310 w 31543"/>
                <a:gd name="connsiteY3" fmla="*/ 29512 h 32969"/>
                <a:gd name="connsiteX4" fmla="*/ 5465 w 31543"/>
                <a:gd name="connsiteY4" fmla="*/ 17424 h 3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" h="32969">
                  <a:moveTo>
                    <a:pt x="5465" y="17424"/>
                  </a:moveTo>
                  <a:cubicBezTo>
                    <a:pt x="11132" y="7980"/>
                    <a:pt x="16798" y="-2220"/>
                    <a:pt x="30776" y="425"/>
                  </a:cubicBezTo>
                  <a:cubicBezTo>
                    <a:pt x="35686" y="18557"/>
                    <a:pt x="15665" y="21201"/>
                    <a:pt x="9998" y="32912"/>
                  </a:cubicBezTo>
                  <a:cubicBezTo>
                    <a:pt x="9998" y="33290"/>
                    <a:pt x="3199" y="31779"/>
                    <a:pt x="1310" y="29512"/>
                  </a:cubicBezTo>
                  <a:cubicBezTo>
                    <a:pt x="-3223" y="24224"/>
                    <a:pt x="5465" y="21957"/>
                    <a:pt x="5465" y="17424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E4C1F4AA-431B-4EE6-A205-99D1F0B81C6B}"/>
                </a:ext>
              </a:extLst>
            </p:cNvPr>
            <p:cNvSpPr/>
            <p:nvPr/>
          </p:nvSpPr>
          <p:spPr>
            <a:xfrm>
              <a:off x="10513814" y="5574937"/>
              <a:ext cx="500677" cy="238937"/>
            </a:xfrm>
            <a:custGeom>
              <a:avLst/>
              <a:gdLst>
                <a:gd name="connsiteX0" fmla="*/ 238384 w 500677"/>
                <a:gd name="connsiteY0" fmla="*/ 58931 h 238937"/>
                <a:gd name="connsiteX1" fmla="*/ 327536 w 500677"/>
                <a:gd name="connsiteY1" fmla="*/ 29088 h 238937"/>
                <a:gd name="connsiteX2" fmla="*/ 428777 w 500677"/>
                <a:gd name="connsiteY2" fmla="*/ 0 h 238937"/>
                <a:gd name="connsiteX3" fmla="*/ 431799 w 500677"/>
                <a:gd name="connsiteY3" fmla="*/ 15866 h 238937"/>
                <a:gd name="connsiteX4" fmla="*/ 409133 w 500677"/>
                <a:gd name="connsiteY4" fmla="*/ 27199 h 238937"/>
                <a:gd name="connsiteX5" fmla="*/ 406867 w 500677"/>
                <a:gd name="connsiteY5" fmla="*/ 51376 h 238937"/>
                <a:gd name="connsiteX6" fmla="*/ 409133 w 500677"/>
                <a:gd name="connsiteY6" fmla="*/ 76686 h 238937"/>
                <a:gd name="connsiteX7" fmla="*/ 439732 w 500677"/>
                <a:gd name="connsiteY7" fmla="*/ 79330 h 238937"/>
                <a:gd name="connsiteX8" fmla="*/ 428777 w 500677"/>
                <a:gd name="connsiteY8" fmla="*/ 73286 h 238937"/>
                <a:gd name="connsiteX9" fmla="*/ 420466 w 500677"/>
                <a:gd name="connsiteY9" fmla="*/ 54020 h 238937"/>
                <a:gd name="connsiteX10" fmla="*/ 440110 w 500677"/>
                <a:gd name="connsiteY10" fmla="*/ 47220 h 238937"/>
                <a:gd name="connsiteX11" fmla="*/ 473353 w 500677"/>
                <a:gd name="connsiteY11" fmla="*/ 38154 h 238937"/>
                <a:gd name="connsiteX12" fmla="*/ 492997 w 500677"/>
                <a:gd name="connsiteY12" fmla="*/ 29843 h 238937"/>
                <a:gd name="connsiteX13" fmla="*/ 496397 w 500677"/>
                <a:gd name="connsiteY13" fmla="*/ 53642 h 238937"/>
                <a:gd name="connsiteX14" fmla="*/ 492619 w 500677"/>
                <a:gd name="connsiteY14" fmla="*/ 58931 h 238937"/>
                <a:gd name="connsiteX15" fmla="*/ 470331 w 500677"/>
                <a:gd name="connsiteY15" fmla="*/ 84997 h 238937"/>
                <a:gd name="connsiteX16" fmla="*/ 437843 w 500677"/>
                <a:gd name="connsiteY16" fmla="*/ 106151 h 238937"/>
                <a:gd name="connsiteX17" fmla="*/ 370979 w 500677"/>
                <a:gd name="connsiteY17" fmla="*/ 149594 h 238937"/>
                <a:gd name="connsiteX18" fmla="*/ 258406 w 500677"/>
                <a:gd name="connsiteY18" fmla="*/ 206259 h 238937"/>
                <a:gd name="connsiteX19" fmla="*/ 253117 w 500677"/>
                <a:gd name="connsiteY19" fmla="*/ 203615 h 238937"/>
                <a:gd name="connsiteX20" fmla="*/ 232340 w 500677"/>
                <a:gd name="connsiteY20" fmla="*/ 199837 h 238937"/>
                <a:gd name="connsiteX21" fmla="*/ 232340 w 500677"/>
                <a:gd name="connsiteY21" fmla="*/ 215703 h 238937"/>
                <a:gd name="connsiteX22" fmla="*/ 233851 w 500677"/>
                <a:gd name="connsiteY22" fmla="*/ 219481 h 238937"/>
                <a:gd name="connsiteX23" fmla="*/ 225163 w 500677"/>
                <a:gd name="connsiteY23" fmla="*/ 228925 h 238937"/>
                <a:gd name="connsiteX24" fmla="*/ 183608 w 500677"/>
                <a:gd name="connsiteY24" fmla="*/ 235724 h 238937"/>
                <a:gd name="connsiteX25" fmla="*/ 187386 w 500677"/>
                <a:gd name="connsiteY25" fmla="*/ 216836 h 238937"/>
                <a:gd name="connsiteX26" fmla="*/ 200608 w 500677"/>
                <a:gd name="connsiteY26" fmla="*/ 175660 h 238937"/>
                <a:gd name="connsiteX27" fmla="*/ 221763 w 500677"/>
                <a:gd name="connsiteY27" fmla="*/ 171127 h 238937"/>
                <a:gd name="connsiteX28" fmla="*/ 234984 w 500677"/>
                <a:gd name="connsiteY28" fmla="*/ 174149 h 238937"/>
                <a:gd name="connsiteX29" fmla="*/ 238384 w 500677"/>
                <a:gd name="connsiteY29" fmla="*/ 168483 h 238937"/>
                <a:gd name="connsiteX30" fmla="*/ 254628 w 500677"/>
                <a:gd name="connsiteY30" fmla="*/ 139017 h 238937"/>
                <a:gd name="connsiteX31" fmla="*/ 298449 w 500677"/>
                <a:gd name="connsiteY31" fmla="*/ 107285 h 238937"/>
                <a:gd name="connsiteX32" fmla="*/ 294671 w 500677"/>
                <a:gd name="connsiteY32" fmla="*/ 109929 h 238937"/>
                <a:gd name="connsiteX33" fmla="*/ 293916 w 500677"/>
                <a:gd name="connsiteY33" fmla="*/ 111818 h 238937"/>
                <a:gd name="connsiteX34" fmla="*/ 280694 w 500677"/>
                <a:gd name="connsiteY34" fmla="*/ 114084 h 238937"/>
                <a:gd name="connsiteX35" fmla="*/ 253872 w 500677"/>
                <a:gd name="connsiteY35" fmla="*/ 115973 h 238937"/>
                <a:gd name="connsiteX36" fmla="*/ 214963 w 500677"/>
                <a:gd name="connsiteY36" fmla="*/ 155639 h 238937"/>
                <a:gd name="connsiteX37" fmla="*/ 208541 w 500677"/>
                <a:gd name="connsiteY37" fmla="*/ 160172 h 238937"/>
                <a:gd name="connsiteX38" fmla="*/ 140543 w 500677"/>
                <a:gd name="connsiteY38" fmla="*/ 170749 h 238937"/>
                <a:gd name="connsiteX39" fmla="*/ 97101 w 500677"/>
                <a:gd name="connsiteY39" fmla="*/ 193793 h 238937"/>
                <a:gd name="connsiteX40" fmla="*/ 78590 w 500677"/>
                <a:gd name="connsiteY40" fmla="*/ 201348 h 238937"/>
                <a:gd name="connsiteX41" fmla="*/ 54413 w 500677"/>
                <a:gd name="connsiteY41" fmla="*/ 206637 h 238937"/>
                <a:gd name="connsiteX42" fmla="*/ 31748 w 500677"/>
                <a:gd name="connsiteY42" fmla="*/ 208148 h 238937"/>
                <a:gd name="connsiteX43" fmla="*/ 22681 w 500677"/>
                <a:gd name="connsiteY43" fmla="*/ 188504 h 238937"/>
                <a:gd name="connsiteX44" fmla="*/ 7571 w 500677"/>
                <a:gd name="connsiteY44" fmla="*/ 160550 h 238937"/>
                <a:gd name="connsiteX45" fmla="*/ 393 w 500677"/>
                <a:gd name="connsiteY45" fmla="*/ 130706 h 238937"/>
                <a:gd name="connsiteX46" fmla="*/ 1149 w 500677"/>
                <a:gd name="connsiteY46" fmla="*/ 124662 h 238937"/>
                <a:gd name="connsiteX47" fmla="*/ 35525 w 500677"/>
                <a:gd name="connsiteY47" fmla="*/ 109551 h 238937"/>
                <a:gd name="connsiteX48" fmla="*/ 55169 w 500677"/>
                <a:gd name="connsiteY48" fmla="*/ 127306 h 238937"/>
                <a:gd name="connsiteX49" fmla="*/ 60457 w 500677"/>
                <a:gd name="connsiteY49" fmla="*/ 109551 h 238937"/>
                <a:gd name="connsiteX50" fmla="*/ 94078 w 500677"/>
                <a:gd name="connsiteY50" fmla="*/ 125418 h 238937"/>
                <a:gd name="connsiteX51" fmla="*/ 101256 w 500677"/>
                <a:gd name="connsiteY51" fmla="*/ 112196 h 238937"/>
                <a:gd name="connsiteX52" fmla="*/ 126566 w 500677"/>
                <a:gd name="connsiteY52" fmla="*/ 91041 h 238937"/>
                <a:gd name="connsiteX53" fmla="*/ 165476 w 500677"/>
                <a:gd name="connsiteY53" fmla="*/ 74042 h 238937"/>
                <a:gd name="connsiteX54" fmla="*/ 205897 w 500677"/>
                <a:gd name="connsiteY54" fmla="*/ 84241 h 238937"/>
                <a:gd name="connsiteX55" fmla="*/ 238384 w 500677"/>
                <a:gd name="connsiteY55" fmla="*/ 58931 h 23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00677" h="238937">
                  <a:moveTo>
                    <a:pt x="238384" y="58931"/>
                  </a:moveTo>
                  <a:cubicBezTo>
                    <a:pt x="267094" y="45332"/>
                    <a:pt x="297315" y="37021"/>
                    <a:pt x="327536" y="29088"/>
                  </a:cubicBezTo>
                  <a:cubicBezTo>
                    <a:pt x="361535" y="20021"/>
                    <a:pt x="395534" y="11333"/>
                    <a:pt x="428777" y="0"/>
                  </a:cubicBezTo>
                  <a:cubicBezTo>
                    <a:pt x="439732" y="3400"/>
                    <a:pt x="444643" y="8689"/>
                    <a:pt x="431799" y="15866"/>
                  </a:cubicBezTo>
                  <a:cubicBezTo>
                    <a:pt x="424244" y="19644"/>
                    <a:pt x="417066" y="24177"/>
                    <a:pt x="409133" y="27199"/>
                  </a:cubicBezTo>
                  <a:cubicBezTo>
                    <a:pt x="392134" y="33999"/>
                    <a:pt x="397801" y="44198"/>
                    <a:pt x="406867" y="51376"/>
                  </a:cubicBezTo>
                  <a:cubicBezTo>
                    <a:pt x="416689" y="59309"/>
                    <a:pt x="419333" y="65731"/>
                    <a:pt x="409133" y="76686"/>
                  </a:cubicBezTo>
                  <a:cubicBezTo>
                    <a:pt x="420088" y="76308"/>
                    <a:pt x="429910" y="74042"/>
                    <a:pt x="439732" y="79330"/>
                  </a:cubicBezTo>
                  <a:cubicBezTo>
                    <a:pt x="437088" y="73664"/>
                    <a:pt x="431799" y="75175"/>
                    <a:pt x="428777" y="73286"/>
                  </a:cubicBezTo>
                  <a:cubicBezTo>
                    <a:pt x="421977" y="68375"/>
                    <a:pt x="416311" y="62331"/>
                    <a:pt x="420466" y="54020"/>
                  </a:cubicBezTo>
                  <a:cubicBezTo>
                    <a:pt x="423866" y="46087"/>
                    <a:pt x="431421" y="43443"/>
                    <a:pt x="440110" y="47220"/>
                  </a:cubicBezTo>
                  <a:cubicBezTo>
                    <a:pt x="453709" y="53265"/>
                    <a:pt x="465798" y="49487"/>
                    <a:pt x="473353" y="38154"/>
                  </a:cubicBezTo>
                  <a:cubicBezTo>
                    <a:pt x="478642" y="29843"/>
                    <a:pt x="482797" y="23799"/>
                    <a:pt x="492997" y="29843"/>
                  </a:cubicBezTo>
                  <a:cubicBezTo>
                    <a:pt x="503196" y="35887"/>
                    <a:pt x="502063" y="44576"/>
                    <a:pt x="496397" y="53642"/>
                  </a:cubicBezTo>
                  <a:cubicBezTo>
                    <a:pt x="495263" y="55531"/>
                    <a:pt x="493752" y="57042"/>
                    <a:pt x="492619" y="58931"/>
                  </a:cubicBezTo>
                  <a:cubicBezTo>
                    <a:pt x="488086" y="69886"/>
                    <a:pt x="473731" y="70264"/>
                    <a:pt x="470331" y="84997"/>
                  </a:cubicBezTo>
                  <a:cubicBezTo>
                    <a:pt x="467687" y="96707"/>
                    <a:pt x="445399" y="96330"/>
                    <a:pt x="437843" y="106151"/>
                  </a:cubicBezTo>
                  <a:cubicBezTo>
                    <a:pt x="420466" y="129195"/>
                    <a:pt x="393645" y="139017"/>
                    <a:pt x="370979" y="149594"/>
                  </a:cubicBezTo>
                  <a:cubicBezTo>
                    <a:pt x="333203" y="167727"/>
                    <a:pt x="305248" y="206637"/>
                    <a:pt x="258406" y="206259"/>
                  </a:cubicBezTo>
                  <a:cubicBezTo>
                    <a:pt x="256517" y="205881"/>
                    <a:pt x="254628" y="204748"/>
                    <a:pt x="253117" y="203615"/>
                  </a:cubicBezTo>
                  <a:cubicBezTo>
                    <a:pt x="247073" y="196437"/>
                    <a:pt x="239517" y="195682"/>
                    <a:pt x="232340" y="199837"/>
                  </a:cubicBezTo>
                  <a:cubicBezTo>
                    <a:pt x="223651" y="204748"/>
                    <a:pt x="229696" y="210414"/>
                    <a:pt x="232340" y="215703"/>
                  </a:cubicBezTo>
                  <a:cubicBezTo>
                    <a:pt x="233096" y="216836"/>
                    <a:pt x="233473" y="218347"/>
                    <a:pt x="233851" y="219481"/>
                  </a:cubicBezTo>
                  <a:cubicBezTo>
                    <a:pt x="234984" y="226280"/>
                    <a:pt x="229318" y="229302"/>
                    <a:pt x="225163" y="228925"/>
                  </a:cubicBezTo>
                  <a:cubicBezTo>
                    <a:pt x="210807" y="228547"/>
                    <a:pt x="198341" y="245924"/>
                    <a:pt x="183608" y="235724"/>
                  </a:cubicBezTo>
                  <a:cubicBezTo>
                    <a:pt x="176431" y="230814"/>
                    <a:pt x="185119" y="223258"/>
                    <a:pt x="187386" y="216836"/>
                  </a:cubicBezTo>
                  <a:cubicBezTo>
                    <a:pt x="191919" y="203237"/>
                    <a:pt x="203252" y="193793"/>
                    <a:pt x="200608" y="175660"/>
                  </a:cubicBezTo>
                  <a:cubicBezTo>
                    <a:pt x="198719" y="162061"/>
                    <a:pt x="212318" y="164327"/>
                    <a:pt x="221763" y="171127"/>
                  </a:cubicBezTo>
                  <a:cubicBezTo>
                    <a:pt x="223274" y="182837"/>
                    <a:pt x="230451" y="171883"/>
                    <a:pt x="234984" y="174149"/>
                  </a:cubicBezTo>
                  <a:cubicBezTo>
                    <a:pt x="240273" y="176793"/>
                    <a:pt x="239517" y="171883"/>
                    <a:pt x="238384" y="168483"/>
                  </a:cubicBezTo>
                  <a:cubicBezTo>
                    <a:pt x="233851" y="153372"/>
                    <a:pt x="242917" y="147328"/>
                    <a:pt x="254628" y="139017"/>
                  </a:cubicBezTo>
                  <a:cubicBezTo>
                    <a:pt x="267850" y="129573"/>
                    <a:pt x="284849" y="125040"/>
                    <a:pt x="298449" y="107285"/>
                  </a:cubicBezTo>
                  <a:cubicBezTo>
                    <a:pt x="296937" y="108796"/>
                    <a:pt x="292782" y="108040"/>
                    <a:pt x="294671" y="109929"/>
                  </a:cubicBezTo>
                  <a:cubicBezTo>
                    <a:pt x="295049" y="110307"/>
                    <a:pt x="294671" y="110685"/>
                    <a:pt x="293916" y="111818"/>
                  </a:cubicBezTo>
                  <a:cubicBezTo>
                    <a:pt x="290138" y="117862"/>
                    <a:pt x="285982" y="120129"/>
                    <a:pt x="280694" y="114084"/>
                  </a:cubicBezTo>
                  <a:cubicBezTo>
                    <a:pt x="270872" y="103130"/>
                    <a:pt x="262183" y="107663"/>
                    <a:pt x="253872" y="115973"/>
                  </a:cubicBezTo>
                  <a:cubicBezTo>
                    <a:pt x="240273" y="128818"/>
                    <a:pt x="223274" y="137884"/>
                    <a:pt x="214963" y="155639"/>
                  </a:cubicBezTo>
                  <a:cubicBezTo>
                    <a:pt x="213452" y="157905"/>
                    <a:pt x="210052" y="161305"/>
                    <a:pt x="208541" y="160172"/>
                  </a:cubicBezTo>
                  <a:cubicBezTo>
                    <a:pt x="182853" y="143928"/>
                    <a:pt x="163965" y="171127"/>
                    <a:pt x="140543" y="170749"/>
                  </a:cubicBezTo>
                  <a:cubicBezTo>
                    <a:pt x="119389" y="165083"/>
                    <a:pt x="107678" y="180949"/>
                    <a:pt x="97101" y="193793"/>
                  </a:cubicBezTo>
                  <a:cubicBezTo>
                    <a:pt x="91056" y="200970"/>
                    <a:pt x="86901" y="203992"/>
                    <a:pt x="78590" y="201348"/>
                  </a:cubicBezTo>
                  <a:cubicBezTo>
                    <a:pt x="69524" y="198704"/>
                    <a:pt x="62346" y="204748"/>
                    <a:pt x="54413" y="206637"/>
                  </a:cubicBezTo>
                  <a:cubicBezTo>
                    <a:pt x="46858" y="208148"/>
                    <a:pt x="39681" y="211548"/>
                    <a:pt x="31748" y="208148"/>
                  </a:cubicBezTo>
                  <a:cubicBezTo>
                    <a:pt x="18148" y="207015"/>
                    <a:pt x="37792" y="192282"/>
                    <a:pt x="22681" y="188504"/>
                  </a:cubicBezTo>
                  <a:cubicBezTo>
                    <a:pt x="13237" y="186237"/>
                    <a:pt x="15126" y="169238"/>
                    <a:pt x="7571" y="160550"/>
                  </a:cubicBezTo>
                  <a:cubicBezTo>
                    <a:pt x="771" y="152239"/>
                    <a:pt x="4171" y="140528"/>
                    <a:pt x="393" y="130706"/>
                  </a:cubicBezTo>
                  <a:cubicBezTo>
                    <a:pt x="-362" y="128818"/>
                    <a:pt x="15" y="126551"/>
                    <a:pt x="1149" y="124662"/>
                  </a:cubicBezTo>
                  <a:cubicBezTo>
                    <a:pt x="11726" y="117485"/>
                    <a:pt x="24192" y="115973"/>
                    <a:pt x="35525" y="109551"/>
                  </a:cubicBezTo>
                  <a:cubicBezTo>
                    <a:pt x="50636" y="100485"/>
                    <a:pt x="48369" y="120129"/>
                    <a:pt x="55169" y="127306"/>
                  </a:cubicBezTo>
                  <a:cubicBezTo>
                    <a:pt x="52902" y="119373"/>
                    <a:pt x="53658" y="111818"/>
                    <a:pt x="60457" y="109551"/>
                  </a:cubicBezTo>
                  <a:cubicBezTo>
                    <a:pt x="75946" y="103885"/>
                    <a:pt x="83501" y="118996"/>
                    <a:pt x="94078" y="125418"/>
                  </a:cubicBezTo>
                  <a:cubicBezTo>
                    <a:pt x="100123" y="122395"/>
                    <a:pt x="100500" y="117107"/>
                    <a:pt x="101256" y="112196"/>
                  </a:cubicBezTo>
                  <a:cubicBezTo>
                    <a:pt x="103523" y="97463"/>
                    <a:pt x="115611" y="90285"/>
                    <a:pt x="126566" y="91041"/>
                  </a:cubicBezTo>
                  <a:cubicBezTo>
                    <a:pt x="143943" y="92174"/>
                    <a:pt x="153765" y="82730"/>
                    <a:pt x="165476" y="74042"/>
                  </a:cubicBezTo>
                  <a:cubicBezTo>
                    <a:pt x="179075" y="76686"/>
                    <a:pt x="192297" y="72153"/>
                    <a:pt x="205897" y="84241"/>
                  </a:cubicBezTo>
                  <a:cubicBezTo>
                    <a:pt x="219496" y="96330"/>
                    <a:pt x="234984" y="82730"/>
                    <a:pt x="238384" y="58931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6B56C2C-1852-40A9-B8B7-D5192B2DD598}"/>
                </a:ext>
              </a:extLst>
            </p:cNvPr>
            <p:cNvSpPr/>
            <p:nvPr/>
          </p:nvSpPr>
          <p:spPr>
            <a:xfrm>
              <a:off x="11019340" y="5141561"/>
              <a:ext cx="184560" cy="317365"/>
            </a:xfrm>
            <a:custGeom>
              <a:avLst/>
              <a:gdLst>
                <a:gd name="connsiteX0" fmla="*/ 24870 w 184560"/>
                <a:gd name="connsiteY0" fmla="*/ 51835 h 317365"/>
                <a:gd name="connsiteX1" fmla="*/ 32425 w 184560"/>
                <a:gd name="connsiteY1" fmla="*/ 20103 h 317365"/>
                <a:gd name="connsiteX2" fmla="*/ 58490 w 184560"/>
                <a:gd name="connsiteY2" fmla="*/ 459 h 317365"/>
                <a:gd name="connsiteX3" fmla="*/ 71335 w 184560"/>
                <a:gd name="connsiteY3" fmla="*/ 13303 h 317365"/>
                <a:gd name="connsiteX4" fmla="*/ 139332 w 184560"/>
                <a:gd name="connsiteY4" fmla="*/ 80545 h 317365"/>
                <a:gd name="connsiteX5" fmla="*/ 181264 w 184560"/>
                <a:gd name="connsiteY5" fmla="*/ 199541 h 317365"/>
                <a:gd name="connsiteX6" fmla="*/ 159354 w 184560"/>
                <a:gd name="connsiteY6" fmla="*/ 246006 h 317365"/>
                <a:gd name="connsiteX7" fmla="*/ 115155 w 184560"/>
                <a:gd name="connsiteY7" fmla="*/ 283026 h 317365"/>
                <a:gd name="connsiteX8" fmla="*/ 44136 w 184560"/>
                <a:gd name="connsiteY8" fmla="*/ 313625 h 317365"/>
                <a:gd name="connsiteX9" fmla="*/ 21470 w 184560"/>
                <a:gd name="connsiteY9" fmla="*/ 311736 h 317365"/>
                <a:gd name="connsiteX10" fmla="*/ 23736 w 184560"/>
                <a:gd name="connsiteY10" fmla="*/ 289449 h 317365"/>
                <a:gd name="connsiteX11" fmla="*/ 29781 w 184560"/>
                <a:gd name="connsiteY11" fmla="*/ 272071 h 317365"/>
                <a:gd name="connsiteX12" fmla="*/ 40358 w 184560"/>
                <a:gd name="connsiteY12" fmla="*/ 261494 h 317365"/>
                <a:gd name="connsiteX13" fmla="*/ 64535 w 184560"/>
                <a:gd name="connsiteY13" fmla="*/ 239584 h 317365"/>
                <a:gd name="connsiteX14" fmla="*/ 69823 w 184560"/>
                <a:gd name="connsiteY14" fmla="*/ 225984 h 317365"/>
                <a:gd name="connsiteX15" fmla="*/ 83423 w 184560"/>
                <a:gd name="connsiteY15" fmla="*/ 222584 h 317365"/>
                <a:gd name="connsiteX16" fmla="*/ 86067 w 184560"/>
                <a:gd name="connsiteY16" fmla="*/ 232406 h 317365"/>
                <a:gd name="connsiteX17" fmla="*/ 88712 w 184560"/>
                <a:gd name="connsiteY17" fmla="*/ 247139 h 317365"/>
                <a:gd name="connsiteX18" fmla="*/ 115533 w 184560"/>
                <a:gd name="connsiteY18" fmla="*/ 241472 h 317365"/>
                <a:gd name="connsiteX19" fmla="*/ 103444 w 184560"/>
                <a:gd name="connsiteY19" fmla="*/ 204829 h 317365"/>
                <a:gd name="connsiteX20" fmla="*/ 69446 w 184560"/>
                <a:gd name="connsiteY20" fmla="*/ 182541 h 317365"/>
                <a:gd name="connsiteX21" fmla="*/ 62268 w 184560"/>
                <a:gd name="connsiteY21" fmla="*/ 195763 h 317365"/>
                <a:gd name="connsiteX22" fmla="*/ 56979 w 184560"/>
                <a:gd name="connsiteY22" fmla="*/ 235051 h 317365"/>
                <a:gd name="connsiteX23" fmla="*/ 14670 w 184560"/>
                <a:gd name="connsiteY23" fmla="*/ 244117 h 317365"/>
                <a:gd name="connsiteX24" fmla="*/ 4093 w 184560"/>
                <a:gd name="connsiteY24" fmla="*/ 230895 h 317365"/>
                <a:gd name="connsiteX25" fmla="*/ 1070 w 184560"/>
                <a:gd name="connsiteY25" fmla="*/ 210874 h 317365"/>
                <a:gd name="connsiteX26" fmla="*/ 12404 w 184560"/>
                <a:gd name="connsiteY26" fmla="*/ 110011 h 317365"/>
                <a:gd name="connsiteX27" fmla="*/ 24870 w 184560"/>
                <a:gd name="connsiteY27" fmla="*/ 51835 h 31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4560" h="317365">
                  <a:moveTo>
                    <a:pt x="24870" y="51835"/>
                  </a:moveTo>
                  <a:cubicBezTo>
                    <a:pt x="27514" y="41258"/>
                    <a:pt x="29781" y="30680"/>
                    <a:pt x="32425" y="20103"/>
                  </a:cubicBezTo>
                  <a:cubicBezTo>
                    <a:pt x="35825" y="6881"/>
                    <a:pt x="43002" y="-2185"/>
                    <a:pt x="58490" y="459"/>
                  </a:cubicBezTo>
                  <a:cubicBezTo>
                    <a:pt x="62646" y="4615"/>
                    <a:pt x="67179" y="9148"/>
                    <a:pt x="71335" y="13303"/>
                  </a:cubicBezTo>
                  <a:cubicBezTo>
                    <a:pt x="87956" y="41635"/>
                    <a:pt x="114400" y="60146"/>
                    <a:pt x="139332" y="80545"/>
                  </a:cubicBezTo>
                  <a:cubicBezTo>
                    <a:pt x="176731" y="111522"/>
                    <a:pt x="191841" y="151187"/>
                    <a:pt x="181264" y="199541"/>
                  </a:cubicBezTo>
                  <a:cubicBezTo>
                    <a:pt x="180130" y="218051"/>
                    <a:pt x="169175" y="231651"/>
                    <a:pt x="159354" y="246006"/>
                  </a:cubicBezTo>
                  <a:cubicBezTo>
                    <a:pt x="148398" y="262627"/>
                    <a:pt x="132910" y="274716"/>
                    <a:pt x="115155" y="283026"/>
                  </a:cubicBezTo>
                  <a:cubicBezTo>
                    <a:pt x="91734" y="293604"/>
                    <a:pt x="67557" y="302670"/>
                    <a:pt x="44136" y="313625"/>
                  </a:cubicBezTo>
                  <a:cubicBezTo>
                    <a:pt x="36580" y="317403"/>
                    <a:pt x="28270" y="320425"/>
                    <a:pt x="21470" y="311736"/>
                  </a:cubicBezTo>
                  <a:cubicBezTo>
                    <a:pt x="17314" y="303803"/>
                    <a:pt x="14670" y="296248"/>
                    <a:pt x="23736" y="289449"/>
                  </a:cubicBezTo>
                  <a:cubicBezTo>
                    <a:pt x="29403" y="285293"/>
                    <a:pt x="29025" y="278116"/>
                    <a:pt x="29781" y="272071"/>
                  </a:cubicBezTo>
                  <a:cubicBezTo>
                    <a:pt x="30536" y="265649"/>
                    <a:pt x="33558" y="260361"/>
                    <a:pt x="40358" y="261494"/>
                  </a:cubicBezTo>
                  <a:cubicBezTo>
                    <a:pt x="58490" y="264516"/>
                    <a:pt x="61135" y="252050"/>
                    <a:pt x="64535" y="239584"/>
                  </a:cubicBezTo>
                  <a:cubicBezTo>
                    <a:pt x="66046" y="235051"/>
                    <a:pt x="66423" y="229762"/>
                    <a:pt x="69823" y="225984"/>
                  </a:cubicBezTo>
                  <a:cubicBezTo>
                    <a:pt x="73601" y="221829"/>
                    <a:pt x="78134" y="221073"/>
                    <a:pt x="83423" y="222584"/>
                  </a:cubicBezTo>
                  <a:cubicBezTo>
                    <a:pt x="89089" y="224473"/>
                    <a:pt x="87201" y="227873"/>
                    <a:pt x="86067" y="232406"/>
                  </a:cubicBezTo>
                  <a:cubicBezTo>
                    <a:pt x="84934" y="236939"/>
                    <a:pt x="85689" y="241850"/>
                    <a:pt x="88712" y="247139"/>
                  </a:cubicBezTo>
                  <a:cubicBezTo>
                    <a:pt x="97022" y="244495"/>
                    <a:pt x="105711" y="242606"/>
                    <a:pt x="115533" y="241472"/>
                  </a:cubicBezTo>
                  <a:cubicBezTo>
                    <a:pt x="109111" y="229006"/>
                    <a:pt x="101555" y="218807"/>
                    <a:pt x="103444" y="204829"/>
                  </a:cubicBezTo>
                  <a:cubicBezTo>
                    <a:pt x="104578" y="196519"/>
                    <a:pt x="78134" y="180652"/>
                    <a:pt x="69446" y="182541"/>
                  </a:cubicBezTo>
                  <a:cubicBezTo>
                    <a:pt x="61890" y="184430"/>
                    <a:pt x="62268" y="190097"/>
                    <a:pt x="62268" y="195763"/>
                  </a:cubicBezTo>
                  <a:cubicBezTo>
                    <a:pt x="62268" y="208985"/>
                    <a:pt x="62268" y="222207"/>
                    <a:pt x="56979" y="235051"/>
                  </a:cubicBezTo>
                  <a:cubicBezTo>
                    <a:pt x="49046" y="253939"/>
                    <a:pt x="29781" y="258850"/>
                    <a:pt x="14670" y="244117"/>
                  </a:cubicBezTo>
                  <a:cubicBezTo>
                    <a:pt x="10892" y="240339"/>
                    <a:pt x="7115" y="235806"/>
                    <a:pt x="4093" y="230895"/>
                  </a:cubicBezTo>
                  <a:cubicBezTo>
                    <a:pt x="1448" y="224473"/>
                    <a:pt x="1070" y="217673"/>
                    <a:pt x="1070" y="210874"/>
                  </a:cubicBezTo>
                  <a:cubicBezTo>
                    <a:pt x="-2707" y="176497"/>
                    <a:pt x="4093" y="142876"/>
                    <a:pt x="12404" y="110011"/>
                  </a:cubicBezTo>
                  <a:cubicBezTo>
                    <a:pt x="17692" y="91123"/>
                    <a:pt x="19203" y="71101"/>
                    <a:pt x="24870" y="51835"/>
                  </a:cubicBezTo>
                  <a:close/>
                </a:path>
              </a:pathLst>
            </a:custGeom>
            <a:solidFill>
              <a:srgbClr val="5C38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38C662BD-05AF-4F31-BD37-D99C81504DF2}"/>
                </a:ext>
              </a:extLst>
            </p:cNvPr>
            <p:cNvSpPr/>
            <p:nvPr/>
          </p:nvSpPr>
          <p:spPr>
            <a:xfrm>
              <a:off x="10104712" y="5624266"/>
              <a:ext cx="423196" cy="120195"/>
            </a:xfrm>
            <a:custGeom>
              <a:avLst/>
              <a:gdLst>
                <a:gd name="connsiteX0" fmla="*/ 388719 w 423196"/>
                <a:gd name="connsiteY0" fmla="*/ 5069 h 120195"/>
                <a:gd name="connsiteX1" fmla="*/ 420829 w 423196"/>
                <a:gd name="connsiteY1" fmla="*/ 34156 h 120195"/>
                <a:gd name="connsiteX2" fmla="*/ 414407 w 423196"/>
                <a:gd name="connsiteY2" fmla="*/ 46245 h 120195"/>
                <a:gd name="connsiteX3" fmla="*/ 389096 w 423196"/>
                <a:gd name="connsiteY3" fmla="*/ 64755 h 120195"/>
                <a:gd name="connsiteX4" fmla="*/ 394385 w 423196"/>
                <a:gd name="connsiteY4" fmla="*/ 80999 h 120195"/>
                <a:gd name="connsiteX5" fmla="*/ 389096 w 423196"/>
                <a:gd name="connsiteY5" fmla="*/ 84021 h 120195"/>
                <a:gd name="connsiteX6" fmla="*/ 352454 w 423196"/>
                <a:gd name="connsiteY6" fmla="*/ 77977 h 120195"/>
                <a:gd name="connsiteX7" fmla="*/ 329788 w 423196"/>
                <a:gd name="connsiteY7" fmla="*/ 95354 h 120195"/>
                <a:gd name="connsiteX8" fmla="*/ 302966 w 423196"/>
                <a:gd name="connsiteY8" fmla="*/ 100643 h 120195"/>
                <a:gd name="connsiteX9" fmla="*/ 270479 w 423196"/>
                <a:gd name="connsiteY9" fmla="*/ 91199 h 120195"/>
                <a:gd name="connsiteX10" fmla="*/ 180571 w 423196"/>
                <a:gd name="connsiteY10" fmla="*/ 99887 h 120195"/>
                <a:gd name="connsiteX11" fmla="*/ 155639 w 423196"/>
                <a:gd name="connsiteY11" fmla="*/ 103665 h 120195"/>
                <a:gd name="connsiteX12" fmla="*/ 98596 w 423196"/>
                <a:gd name="connsiteY12" fmla="*/ 111975 h 120195"/>
                <a:gd name="connsiteX13" fmla="*/ 44198 w 423196"/>
                <a:gd name="connsiteY13" fmla="*/ 117264 h 120195"/>
                <a:gd name="connsiteX14" fmla="*/ 0 w 423196"/>
                <a:gd name="connsiteY14" fmla="*/ 76843 h 120195"/>
                <a:gd name="connsiteX15" fmla="*/ 3778 w 423196"/>
                <a:gd name="connsiteY15" fmla="*/ 65133 h 120195"/>
                <a:gd name="connsiteX16" fmla="*/ 1133 w 423196"/>
                <a:gd name="connsiteY16" fmla="*/ 42089 h 120195"/>
                <a:gd name="connsiteX17" fmla="*/ 16622 w 423196"/>
                <a:gd name="connsiteY17" fmla="*/ 29623 h 120195"/>
                <a:gd name="connsiteX18" fmla="*/ 40421 w 423196"/>
                <a:gd name="connsiteY18" fmla="*/ 29623 h 120195"/>
                <a:gd name="connsiteX19" fmla="*/ 127684 w 423196"/>
                <a:gd name="connsiteY19" fmla="*/ 21312 h 120195"/>
                <a:gd name="connsiteX20" fmla="*/ 143928 w 423196"/>
                <a:gd name="connsiteY20" fmla="*/ 22446 h 120195"/>
                <a:gd name="connsiteX21" fmla="*/ 282567 w 423196"/>
                <a:gd name="connsiteY21" fmla="*/ 11490 h 120195"/>
                <a:gd name="connsiteX22" fmla="*/ 361898 w 423196"/>
                <a:gd name="connsiteY22" fmla="*/ 913 h 120195"/>
                <a:gd name="connsiteX23" fmla="*/ 388719 w 423196"/>
                <a:gd name="connsiteY23" fmla="*/ 5069 h 12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23196" h="120195">
                  <a:moveTo>
                    <a:pt x="388719" y="5069"/>
                  </a:moveTo>
                  <a:cubicBezTo>
                    <a:pt x="402696" y="11113"/>
                    <a:pt x="409496" y="25090"/>
                    <a:pt x="420829" y="34156"/>
                  </a:cubicBezTo>
                  <a:cubicBezTo>
                    <a:pt x="425362" y="37934"/>
                    <a:pt x="423473" y="48889"/>
                    <a:pt x="414407" y="46245"/>
                  </a:cubicBezTo>
                  <a:cubicBezTo>
                    <a:pt x="396652" y="41334"/>
                    <a:pt x="395141" y="54933"/>
                    <a:pt x="389096" y="64755"/>
                  </a:cubicBezTo>
                  <a:cubicBezTo>
                    <a:pt x="393630" y="69288"/>
                    <a:pt x="397407" y="74199"/>
                    <a:pt x="394385" y="80999"/>
                  </a:cubicBezTo>
                  <a:cubicBezTo>
                    <a:pt x="392874" y="82510"/>
                    <a:pt x="390985" y="83643"/>
                    <a:pt x="389096" y="84021"/>
                  </a:cubicBezTo>
                  <a:cubicBezTo>
                    <a:pt x="376253" y="85532"/>
                    <a:pt x="366431" y="74577"/>
                    <a:pt x="352454" y="77977"/>
                  </a:cubicBezTo>
                  <a:cubicBezTo>
                    <a:pt x="341121" y="80621"/>
                    <a:pt x="333565" y="83266"/>
                    <a:pt x="329788" y="95354"/>
                  </a:cubicBezTo>
                  <a:cubicBezTo>
                    <a:pt x="324121" y="112731"/>
                    <a:pt x="315433" y="114242"/>
                    <a:pt x="302966" y="100643"/>
                  </a:cubicBezTo>
                  <a:cubicBezTo>
                    <a:pt x="293522" y="90443"/>
                    <a:pt x="283323" y="88176"/>
                    <a:pt x="270479" y="91199"/>
                  </a:cubicBezTo>
                  <a:cubicBezTo>
                    <a:pt x="241013" y="98754"/>
                    <a:pt x="210792" y="101021"/>
                    <a:pt x="180571" y="99887"/>
                  </a:cubicBezTo>
                  <a:cubicBezTo>
                    <a:pt x="171882" y="99509"/>
                    <a:pt x="163194" y="99887"/>
                    <a:pt x="155639" y="103665"/>
                  </a:cubicBezTo>
                  <a:cubicBezTo>
                    <a:pt x="137506" y="113487"/>
                    <a:pt x="117862" y="113109"/>
                    <a:pt x="98596" y="111975"/>
                  </a:cubicBezTo>
                  <a:cubicBezTo>
                    <a:pt x="80086" y="110842"/>
                    <a:pt x="61953" y="113109"/>
                    <a:pt x="44198" y="117264"/>
                  </a:cubicBezTo>
                  <a:cubicBezTo>
                    <a:pt x="13600" y="124064"/>
                    <a:pt x="756" y="122175"/>
                    <a:pt x="0" y="76843"/>
                  </a:cubicBezTo>
                  <a:cubicBezTo>
                    <a:pt x="0" y="72688"/>
                    <a:pt x="1133" y="68533"/>
                    <a:pt x="3778" y="65133"/>
                  </a:cubicBezTo>
                  <a:cubicBezTo>
                    <a:pt x="15866" y="56067"/>
                    <a:pt x="-378" y="50022"/>
                    <a:pt x="1133" y="42089"/>
                  </a:cubicBezTo>
                  <a:cubicBezTo>
                    <a:pt x="3400" y="34156"/>
                    <a:pt x="7933" y="29245"/>
                    <a:pt x="16622" y="29623"/>
                  </a:cubicBezTo>
                  <a:cubicBezTo>
                    <a:pt x="24555" y="34156"/>
                    <a:pt x="30221" y="34156"/>
                    <a:pt x="40421" y="29623"/>
                  </a:cubicBezTo>
                  <a:cubicBezTo>
                    <a:pt x="67620" y="16779"/>
                    <a:pt x="97463" y="11490"/>
                    <a:pt x="127684" y="21312"/>
                  </a:cubicBezTo>
                  <a:cubicBezTo>
                    <a:pt x="132973" y="24712"/>
                    <a:pt x="138261" y="23201"/>
                    <a:pt x="143928" y="22446"/>
                  </a:cubicBezTo>
                  <a:cubicBezTo>
                    <a:pt x="190015" y="18290"/>
                    <a:pt x="236102" y="11490"/>
                    <a:pt x="282567" y="11490"/>
                  </a:cubicBezTo>
                  <a:cubicBezTo>
                    <a:pt x="309388" y="11490"/>
                    <a:pt x="335454" y="2802"/>
                    <a:pt x="361898" y="913"/>
                  </a:cubicBezTo>
                  <a:cubicBezTo>
                    <a:pt x="371719" y="535"/>
                    <a:pt x="381163" y="-2487"/>
                    <a:pt x="388719" y="5069"/>
                  </a:cubicBezTo>
                  <a:close/>
                </a:path>
              </a:pathLst>
            </a:custGeom>
            <a:solidFill>
              <a:srgbClr val="F5DC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B75EF77-2213-41C3-BA5A-B31924E9B6A4}"/>
                </a:ext>
              </a:extLst>
            </p:cNvPr>
            <p:cNvSpPr/>
            <p:nvPr/>
          </p:nvSpPr>
          <p:spPr>
            <a:xfrm>
              <a:off x="10903042" y="5438077"/>
              <a:ext cx="361808" cy="229411"/>
            </a:xfrm>
            <a:custGeom>
              <a:avLst/>
              <a:gdLst>
                <a:gd name="connsiteX0" fmla="*/ 98481 w 361808"/>
                <a:gd name="connsiteY0" fmla="*/ 191258 h 229411"/>
                <a:gd name="connsiteX1" fmla="*/ 106792 w 361808"/>
                <a:gd name="connsiteY1" fmla="*/ 177658 h 229411"/>
                <a:gd name="connsiteX2" fmla="*/ 96970 w 361808"/>
                <a:gd name="connsiteY2" fmla="*/ 167837 h 229411"/>
                <a:gd name="connsiteX3" fmla="*/ 89037 w 361808"/>
                <a:gd name="connsiteY3" fmla="*/ 172747 h 229411"/>
                <a:gd name="connsiteX4" fmla="*/ 46727 w 361808"/>
                <a:gd name="connsiteY4" fmla="*/ 186725 h 229411"/>
                <a:gd name="connsiteX5" fmla="*/ 35394 w 361808"/>
                <a:gd name="connsiteY5" fmla="*/ 189747 h 229411"/>
                <a:gd name="connsiteX6" fmla="*/ 34639 w 361808"/>
                <a:gd name="connsiteY6" fmla="*/ 199191 h 229411"/>
                <a:gd name="connsiteX7" fmla="*/ 47483 w 361808"/>
                <a:gd name="connsiteY7" fmla="*/ 207502 h 229411"/>
                <a:gd name="connsiteX8" fmla="*/ 58815 w 361808"/>
                <a:gd name="connsiteY8" fmla="*/ 218457 h 229411"/>
                <a:gd name="connsiteX9" fmla="*/ 55038 w 361808"/>
                <a:gd name="connsiteY9" fmla="*/ 224123 h 229411"/>
                <a:gd name="connsiteX10" fmla="*/ 6684 w 361808"/>
                <a:gd name="connsiteY10" fmla="*/ 213168 h 229411"/>
                <a:gd name="connsiteX11" fmla="*/ 7440 w 361808"/>
                <a:gd name="connsiteY11" fmla="*/ 183703 h 229411"/>
                <a:gd name="connsiteX12" fmla="*/ 8951 w 361808"/>
                <a:gd name="connsiteY12" fmla="*/ 165192 h 229411"/>
                <a:gd name="connsiteX13" fmla="*/ 39550 w 361808"/>
                <a:gd name="connsiteY13" fmla="*/ 148193 h 229411"/>
                <a:gd name="connsiteX14" fmla="*/ 39550 w 361808"/>
                <a:gd name="connsiteY14" fmla="*/ 136482 h 229411"/>
                <a:gd name="connsiteX15" fmla="*/ 102258 w 361808"/>
                <a:gd name="connsiteY15" fmla="*/ 110039 h 229411"/>
                <a:gd name="connsiteX16" fmla="*/ 107547 w 361808"/>
                <a:gd name="connsiteY16" fmla="*/ 111172 h 229411"/>
                <a:gd name="connsiteX17" fmla="*/ 120391 w 361808"/>
                <a:gd name="connsiteY17" fmla="*/ 124016 h 229411"/>
                <a:gd name="connsiteX18" fmla="*/ 154012 w 361808"/>
                <a:gd name="connsiteY18" fmla="*/ 113061 h 229411"/>
                <a:gd name="connsiteX19" fmla="*/ 181211 w 361808"/>
                <a:gd name="connsiteY19" fmla="*/ 102483 h 229411"/>
                <a:gd name="connsiteX20" fmla="*/ 186122 w 361808"/>
                <a:gd name="connsiteY20" fmla="*/ 100595 h 229411"/>
                <a:gd name="connsiteX21" fmla="*/ 205010 w 361808"/>
                <a:gd name="connsiteY21" fmla="*/ 95306 h 229411"/>
                <a:gd name="connsiteX22" fmla="*/ 213699 w 361808"/>
                <a:gd name="connsiteY22" fmla="*/ 90395 h 229411"/>
                <a:gd name="connsiteX23" fmla="*/ 211810 w 361808"/>
                <a:gd name="connsiteY23" fmla="*/ 66218 h 229411"/>
                <a:gd name="connsiteX24" fmla="*/ 231831 w 361808"/>
                <a:gd name="connsiteY24" fmla="*/ 58663 h 229411"/>
                <a:gd name="connsiteX25" fmla="*/ 265074 w 361808"/>
                <a:gd name="connsiteY25" fmla="*/ 48463 h 229411"/>
                <a:gd name="connsiteX26" fmla="*/ 278674 w 361808"/>
                <a:gd name="connsiteY26" fmla="*/ 45441 h 229411"/>
                <a:gd name="connsiteX27" fmla="*/ 297562 w 361808"/>
                <a:gd name="connsiteY27" fmla="*/ 26553 h 229411"/>
                <a:gd name="connsiteX28" fmla="*/ 297562 w 361808"/>
                <a:gd name="connsiteY28" fmla="*/ 4643 h 229411"/>
                <a:gd name="connsiteX29" fmla="*/ 301717 w 361808"/>
                <a:gd name="connsiteY29" fmla="*/ 109 h 229411"/>
                <a:gd name="connsiteX30" fmla="*/ 313428 w 361808"/>
                <a:gd name="connsiteY30" fmla="*/ 11820 h 229411"/>
                <a:gd name="connsiteX31" fmla="*/ 348183 w 361808"/>
                <a:gd name="connsiteY31" fmla="*/ 28442 h 229411"/>
                <a:gd name="connsiteX32" fmla="*/ 360271 w 361808"/>
                <a:gd name="connsiteY32" fmla="*/ 28820 h 229411"/>
                <a:gd name="connsiteX33" fmla="*/ 361782 w 361808"/>
                <a:gd name="connsiteY33" fmla="*/ 69996 h 229411"/>
                <a:gd name="connsiteX34" fmla="*/ 282452 w 361808"/>
                <a:gd name="connsiteY34" fmla="*/ 99461 h 229411"/>
                <a:gd name="connsiteX35" fmla="*/ 252608 w 361808"/>
                <a:gd name="connsiteY35" fmla="*/ 76418 h 229411"/>
                <a:gd name="connsiteX36" fmla="*/ 259786 w 361808"/>
                <a:gd name="connsiteY36" fmla="*/ 106261 h 229411"/>
                <a:gd name="connsiteX37" fmla="*/ 240142 w 361808"/>
                <a:gd name="connsiteY37" fmla="*/ 125149 h 229411"/>
                <a:gd name="connsiteX38" fmla="*/ 228809 w 361808"/>
                <a:gd name="connsiteY38" fmla="*/ 131949 h 229411"/>
                <a:gd name="connsiteX39" fmla="*/ 172145 w 361808"/>
                <a:gd name="connsiteY39" fmla="*/ 145926 h 229411"/>
                <a:gd name="connsiteX40" fmla="*/ 164212 w 361808"/>
                <a:gd name="connsiteY40" fmla="*/ 152726 h 229411"/>
                <a:gd name="connsiteX41" fmla="*/ 140413 w 361808"/>
                <a:gd name="connsiteY41" fmla="*/ 171992 h 229411"/>
                <a:gd name="connsiteX42" fmla="*/ 128324 w 361808"/>
                <a:gd name="connsiteY42" fmla="*/ 166703 h 229411"/>
                <a:gd name="connsiteX43" fmla="*/ 125302 w 361808"/>
                <a:gd name="connsiteY43" fmla="*/ 178792 h 229411"/>
                <a:gd name="connsiteX44" fmla="*/ 167612 w 361808"/>
                <a:gd name="connsiteY44" fmla="*/ 181058 h 229411"/>
                <a:gd name="connsiteX45" fmla="*/ 169123 w 361808"/>
                <a:gd name="connsiteY45" fmla="*/ 198813 h 229411"/>
                <a:gd name="connsiteX46" fmla="*/ 160434 w 361808"/>
                <a:gd name="connsiteY46" fmla="*/ 207124 h 229411"/>
                <a:gd name="connsiteX47" fmla="*/ 133235 w 361808"/>
                <a:gd name="connsiteY47" fmla="*/ 229412 h 229411"/>
                <a:gd name="connsiteX48" fmla="*/ 129457 w 361808"/>
                <a:gd name="connsiteY48" fmla="*/ 222235 h 229411"/>
                <a:gd name="connsiteX49" fmla="*/ 105658 w 361808"/>
                <a:gd name="connsiteY49" fmla="*/ 195413 h 229411"/>
                <a:gd name="connsiteX50" fmla="*/ 98481 w 361808"/>
                <a:gd name="connsiteY50" fmla="*/ 191258 h 22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1808" h="229411">
                  <a:moveTo>
                    <a:pt x="98481" y="191258"/>
                  </a:moveTo>
                  <a:cubicBezTo>
                    <a:pt x="101503" y="186725"/>
                    <a:pt x="107547" y="184458"/>
                    <a:pt x="106792" y="177658"/>
                  </a:cubicBezTo>
                  <a:cubicBezTo>
                    <a:pt x="106036" y="171614"/>
                    <a:pt x="101503" y="169348"/>
                    <a:pt x="96970" y="167837"/>
                  </a:cubicBezTo>
                  <a:cubicBezTo>
                    <a:pt x="92814" y="166325"/>
                    <a:pt x="90926" y="169348"/>
                    <a:pt x="89037" y="172747"/>
                  </a:cubicBezTo>
                  <a:cubicBezTo>
                    <a:pt x="77326" y="193147"/>
                    <a:pt x="70526" y="195413"/>
                    <a:pt x="46727" y="186725"/>
                  </a:cubicBezTo>
                  <a:cubicBezTo>
                    <a:pt x="41816" y="184836"/>
                    <a:pt x="38794" y="187480"/>
                    <a:pt x="35394" y="189747"/>
                  </a:cubicBezTo>
                  <a:cubicBezTo>
                    <a:pt x="31994" y="192391"/>
                    <a:pt x="33128" y="195791"/>
                    <a:pt x="34639" y="199191"/>
                  </a:cubicBezTo>
                  <a:cubicBezTo>
                    <a:pt x="37283" y="204857"/>
                    <a:pt x="41438" y="209768"/>
                    <a:pt x="47483" y="207502"/>
                  </a:cubicBezTo>
                  <a:cubicBezTo>
                    <a:pt x="61838" y="201457"/>
                    <a:pt x="57682" y="212035"/>
                    <a:pt x="58815" y="218457"/>
                  </a:cubicBezTo>
                  <a:cubicBezTo>
                    <a:pt x="59193" y="221857"/>
                    <a:pt x="56171" y="225256"/>
                    <a:pt x="55038" y="224123"/>
                  </a:cubicBezTo>
                  <a:cubicBezTo>
                    <a:pt x="41816" y="209390"/>
                    <a:pt x="21039" y="225634"/>
                    <a:pt x="6684" y="213168"/>
                  </a:cubicBezTo>
                  <a:cubicBezTo>
                    <a:pt x="27461" y="202591"/>
                    <a:pt x="29350" y="199569"/>
                    <a:pt x="7440" y="183703"/>
                  </a:cubicBezTo>
                  <a:cubicBezTo>
                    <a:pt x="-8049" y="172747"/>
                    <a:pt x="4795" y="167081"/>
                    <a:pt x="8951" y="165192"/>
                  </a:cubicBezTo>
                  <a:cubicBezTo>
                    <a:pt x="19528" y="160281"/>
                    <a:pt x="26706" y="150082"/>
                    <a:pt x="39550" y="148193"/>
                  </a:cubicBezTo>
                  <a:cubicBezTo>
                    <a:pt x="54660" y="145926"/>
                    <a:pt x="40305" y="140637"/>
                    <a:pt x="39550" y="136482"/>
                  </a:cubicBezTo>
                  <a:cubicBezTo>
                    <a:pt x="58060" y="121749"/>
                    <a:pt x="82992" y="123260"/>
                    <a:pt x="102258" y="110039"/>
                  </a:cubicBezTo>
                  <a:cubicBezTo>
                    <a:pt x="104525" y="108905"/>
                    <a:pt x="106792" y="109283"/>
                    <a:pt x="107547" y="111172"/>
                  </a:cubicBezTo>
                  <a:cubicBezTo>
                    <a:pt x="109436" y="116838"/>
                    <a:pt x="115858" y="120238"/>
                    <a:pt x="120391" y="124016"/>
                  </a:cubicBezTo>
                  <a:cubicBezTo>
                    <a:pt x="138146" y="138749"/>
                    <a:pt x="145323" y="126283"/>
                    <a:pt x="154012" y="113061"/>
                  </a:cubicBezTo>
                  <a:cubicBezTo>
                    <a:pt x="160056" y="103994"/>
                    <a:pt x="167234" y="93417"/>
                    <a:pt x="181211" y="102483"/>
                  </a:cubicBezTo>
                  <a:cubicBezTo>
                    <a:pt x="184989" y="105128"/>
                    <a:pt x="184611" y="103239"/>
                    <a:pt x="186122" y="100595"/>
                  </a:cubicBezTo>
                  <a:cubicBezTo>
                    <a:pt x="190277" y="92284"/>
                    <a:pt x="194055" y="82840"/>
                    <a:pt x="205010" y="95306"/>
                  </a:cubicBezTo>
                  <a:cubicBezTo>
                    <a:pt x="209166" y="100217"/>
                    <a:pt x="211432" y="94173"/>
                    <a:pt x="213699" y="90395"/>
                  </a:cubicBezTo>
                  <a:cubicBezTo>
                    <a:pt x="218610" y="81706"/>
                    <a:pt x="212943" y="74151"/>
                    <a:pt x="211810" y="66218"/>
                  </a:cubicBezTo>
                  <a:cubicBezTo>
                    <a:pt x="215965" y="57530"/>
                    <a:pt x="224654" y="58663"/>
                    <a:pt x="231831" y="58663"/>
                  </a:cubicBezTo>
                  <a:cubicBezTo>
                    <a:pt x="243920" y="58285"/>
                    <a:pt x="255630" y="57907"/>
                    <a:pt x="265074" y="48463"/>
                  </a:cubicBezTo>
                  <a:cubicBezTo>
                    <a:pt x="268852" y="44686"/>
                    <a:pt x="273008" y="44308"/>
                    <a:pt x="278674" y="45441"/>
                  </a:cubicBezTo>
                  <a:cubicBezTo>
                    <a:pt x="291518" y="48086"/>
                    <a:pt x="300584" y="38641"/>
                    <a:pt x="297562" y="26553"/>
                  </a:cubicBezTo>
                  <a:cubicBezTo>
                    <a:pt x="295673" y="18998"/>
                    <a:pt x="291896" y="12198"/>
                    <a:pt x="297562" y="4643"/>
                  </a:cubicBezTo>
                  <a:cubicBezTo>
                    <a:pt x="299073" y="3132"/>
                    <a:pt x="300206" y="1620"/>
                    <a:pt x="301717" y="109"/>
                  </a:cubicBezTo>
                  <a:cubicBezTo>
                    <a:pt x="310406" y="-1024"/>
                    <a:pt x="311162" y="6909"/>
                    <a:pt x="313428" y="11820"/>
                  </a:cubicBezTo>
                  <a:cubicBezTo>
                    <a:pt x="320606" y="26931"/>
                    <a:pt x="329294" y="38264"/>
                    <a:pt x="348183" y="28442"/>
                  </a:cubicBezTo>
                  <a:cubicBezTo>
                    <a:pt x="351582" y="26553"/>
                    <a:pt x="356116" y="26553"/>
                    <a:pt x="360271" y="28820"/>
                  </a:cubicBezTo>
                  <a:cubicBezTo>
                    <a:pt x="358382" y="42419"/>
                    <a:pt x="362160" y="56019"/>
                    <a:pt x="361782" y="69996"/>
                  </a:cubicBezTo>
                  <a:cubicBezTo>
                    <a:pt x="342138" y="97572"/>
                    <a:pt x="312295" y="100595"/>
                    <a:pt x="282452" y="99461"/>
                  </a:cubicBezTo>
                  <a:cubicBezTo>
                    <a:pt x="270363" y="99084"/>
                    <a:pt x="259030" y="90773"/>
                    <a:pt x="252608" y="76418"/>
                  </a:cubicBezTo>
                  <a:cubicBezTo>
                    <a:pt x="254497" y="87751"/>
                    <a:pt x="258652" y="96817"/>
                    <a:pt x="259786" y="106261"/>
                  </a:cubicBezTo>
                  <a:cubicBezTo>
                    <a:pt x="261675" y="122883"/>
                    <a:pt x="256764" y="128171"/>
                    <a:pt x="240142" y="125149"/>
                  </a:cubicBezTo>
                  <a:cubicBezTo>
                    <a:pt x="232965" y="124016"/>
                    <a:pt x="231453" y="128171"/>
                    <a:pt x="228809" y="131949"/>
                  </a:cubicBezTo>
                  <a:cubicBezTo>
                    <a:pt x="213699" y="152348"/>
                    <a:pt x="192922" y="151593"/>
                    <a:pt x="172145" y="145926"/>
                  </a:cubicBezTo>
                  <a:cubicBezTo>
                    <a:pt x="161945" y="143282"/>
                    <a:pt x="163456" y="146304"/>
                    <a:pt x="164212" y="152726"/>
                  </a:cubicBezTo>
                  <a:cubicBezTo>
                    <a:pt x="158923" y="162170"/>
                    <a:pt x="160056" y="180303"/>
                    <a:pt x="140413" y="171992"/>
                  </a:cubicBezTo>
                  <a:cubicBezTo>
                    <a:pt x="136635" y="169348"/>
                    <a:pt x="135124" y="161037"/>
                    <a:pt x="128324" y="166703"/>
                  </a:cubicBezTo>
                  <a:cubicBezTo>
                    <a:pt x="124924" y="169725"/>
                    <a:pt x="117369" y="172370"/>
                    <a:pt x="125302" y="178792"/>
                  </a:cubicBezTo>
                  <a:cubicBezTo>
                    <a:pt x="139279" y="180303"/>
                    <a:pt x="153634" y="175014"/>
                    <a:pt x="167612" y="181058"/>
                  </a:cubicBezTo>
                  <a:cubicBezTo>
                    <a:pt x="174411" y="186725"/>
                    <a:pt x="173278" y="192769"/>
                    <a:pt x="169123" y="198813"/>
                  </a:cubicBezTo>
                  <a:cubicBezTo>
                    <a:pt x="166478" y="202213"/>
                    <a:pt x="158545" y="199191"/>
                    <a:pt x="160434" y="207124"/>
                  </a:cubicBezTo>
                  <a:cubicBezTo>
                    <a:pt x="155901" y="219968"/>
                    <a:pt x="145323" y="226012"/>
                    <a:pt x="133235" y="229412"/>
                  </a:cubicBezTo>
                  <a:cubicBezTo>
                    <a:pt x="130968" y="227523"/>
                    <a:pt x="129080" y="224879"/>
                    <a:pt x="129457" y="222235"/>
                  </a:cubicBezTo>
                  <a:cubicBezTo>
                    <a:pt x="132857" y="202969"/>
                    <a:pt x="125302" y="193902"/>
                    <a:pt x="105658" y="195413"/>
                  </a:cubicBezTo>
                  <a:cubicBezTo>
                    <a:pt x="102258" y="196547"/>
                    <a:pt x="100370" y="193147"/>
                    <a:pt x="98481" y="191258"/>
                  </a:cubicBezTo>
                  <a:close/>
                </a:path>
              </a:pathLst>
            </a:custGeom>
            <a:solidFill>
              <a:srgbClr val="B881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003DC24-E8E6-4C6A-9206-BC2033FF4DAF}"/>
                </a:ext>
              </a:extLst>
            </p:cNvPr>
            <p:cNvSpPr/>
            <p:nvPr/>
          </p:nvSpPr>
          <p:spPr>
            <a:xfrm>
              <a:off x="10814328" y="5387944"/>
              <a:ext cx="364742" cy="165082"/>
            </a:xfrm>
            <a:custGeom>
              <a:avLst/>
              <a:gdLst>
                <a:gd name="connsiteX0" fmla="*/ 229881 w 364742"/>
                <a:gd name="connsiteY0" fmla="*/ 63464 h 165082"/>
                <a:gd name="connsiteX1" fmla="*/ 246881 w 364742"/>
                <a:gd name="connsiteY1" fmla="*/ 63842 h 165082"/>
                <a:gd name="connsiteX2" fmla="*/ 364743 w 364742"/>
                <a:gd name="connsiteY2" fmla="*/ 0 h 165082"/>
                <a:gd name="connsiteX3" fmla="*/ 275591 w 364742"/>
                <a:gd name="connsiteY3" fmla="*/ 88774 h 165082"/>
                <a:gd name="connsiteX4" fmla="*/ 145640 w 364742"/>
                <a:gd name="connsiteY4" fmla="*/ 135617 h 165082"/>
                <a:gd name="connsiteX5" fmla="*/ 73487 w 364742"/>
                <a:gd name="connsiteY5" fmla="*/ 156772 h 165082"/>
                <a:gd name="connsiteX6" fmla="*/ 39488 w 364742"/>
                <a:gd name="connsiteY6" fmla="*/ 165083 h 165082"/>
                <a:gd name="connsiteX7" fmla="*/ 39488 w 364742"/>
                <a:gd name="connsiteY7" fmla="*/ 165083 h 165082"/>
                <a:gd name="connsiteX8" fmla="*/ 201 w 364742"/>
                <a:gd name="connsiteY8" fmla="*/ 134484 h 165082"/>
                <a:gd name="connsiteX9" fmla="*/ 59510 w 364742"/>
                <a:gd name="connsiteY9" fmla="*/ 110307 h 165082"/>
                <a:gd name="connsiteX10" fmla="*/ 130529 w 364742"/>
                <a:gd name="connsiteY10" fmla="*/ 86130 h 165082"/>
                <a:gd name="connsiteX11" fmla="*/ 173594 w 364742"/>
                <a:gd name="connsiteY11" fmla="*/ 69508 h 165082"/>
                <a:gd name="connsiteX12" fmla="*/ 217415 w 364742"/>
                <a:gd name="connsiteY12" fmla="*/ 42309 h 165082"/>
                <a:gd name="connsiteX13" fmla="*/ 229881 w 364742"/>
                <a:gd name="connsiteY13" fmla="*/ 63464 h 16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742" h="165082">
                  <a:moveTo>
                    <a:pt x="229881" y="63464"/>
                  </a:moveTo>
                  <a:cubicBezTo>
                    <a:pt x="235548" y="70264"/>
                    <a:pt x="241970" y="66486"/>
                    <a:pt x="246881" y="63842"/>
                  </a:cubicBezTo>
                  <a:cubicBezTo>
                    <a:pt x="286168" y="42687"/>
                    <a:pt x="331500" y="32488"/>
                    <a:pt x="364743" y="0"/>
                  </a:cubicBezTo>
                  <a:cubicBezTo>
                    <a:pt x="357565" y="52509"/>
                    <a:pt x="317522" y="72153"/>
                    <a:pt x="275591" y="88774"/>
                  </a:cubicBezTo>
                  <a:cubicBezTo>
                    <a:pt x="232903" y="105774"/>
                    <a:pt x="189838" y="122773"/>
                    <a:pt x="145640" y="135617"/>
                  </a:cubicBezTo>
                  <a:cubicBezTo>
                    <a:pt x="121841" y="142795"/>
                    <a:pt x="99175" y="154883"/>
                    <a:pt x="73487" y="156772"/>
                  </a:cubicBezTo>
                  <a:cubicBezTo>
                    <a:pt x="61776" y="157905"/>
                    <a:pt x="48932" y="154883"/>
                    <a:pt x="39488" y="165083"/>
                  </a:cubicBezTo>
                  <a:lnTo>
                    <a:pt x="39488" y="165083"/>
                  </a:lnTo>
                  <a:cubicBezTo>
                    <a:pt x="5112" y="164705"/>
                    <a:pt x="-1310" y="159794"/>
                    <a:pt x="201" y="134484"/>
                  </a:cubicBezTo>
                  <a:cubicBezTo>
                    <a:pt x="17578" y="120884"/>
                    <a:pt x="38733" y="114084"/>
                    <a:pt x="59510" y="110307"/>
                  </a:cubicBezTo>
                  <a:cubicBezTo>
                    <a:pt x="84442" y="105396"/>
                    <a:pt x="107864" y="97085"/>
                    <a:pt x="130529" y="86130"/>
                  </a:cubicBezTo>
                  <a:cubicBezTo>
                    <a:pt x="144884" y="80841"/>
                    <a:pt x="159995" y="77441"/>
                    <a:pt x="173594" y="69508"/>
                  </a:cubicBezTo>
                  <a:cubicBezTo>
                    <a:pt x="191727" y="66486"/>
                    <a:pt x="205326" y="55153"/>
                    <a:pt x="217415" y="42309"/>
                  </a:cubicBezTo>
                  <a:cubicBezTo>
                    <a:pt x="228370" y="45332"/>
                    <a:pt x="221193" y="58931"/>
                    <a:pt x="229881" y="63464"/>
                  </a:cubicBezTo>
                  <a:close/>
                </a:path>
              </a:pathLst>
            </a:custGeom>
            <a:solidFill>
              <a:srgbClr val="B7877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B5186AD-EC1E-483E-B350-FCCD557A1286}"/>
                </a:ext>
              </a:extLst>
            </p:cNvPr>
            <p:cNvSpPr/>
            <p:nvPr/>
          </p:nvSpPr>
          <p:spPr>
            <a:xfrm>
              <a:off x="10230435" y="5520777"/>
              <a:ext cx="623381" cy="134754"/>
            </a:xfrm>
            <a:custGeom>
              <a:avLst/>
              <a:gdLst>
                <a:gd name="connsiteX0" fmla="*/ 585228 w 623381"/>
                <a:gd name="connsiteY0" fmla="*/ 3162 h 134754"/>
                <a:gd name="connsiteX1" fmla="*/ 623381 w 623381"/>
                <a:gd name="connsiteY1" fmla="*/ 32628 h 134754"/>
                <a:gd name="connsiteX2" fmla="*/ 445455 w 623381"/>
                <a:gd name="connsiteY2" fmla="*/ 75315 h 134754"/>
                <a:gd name="connsiteX3" fmla="*/ 330993 w 623381"/>
                <a:gd name="connsiteY3" fmla="*/ 97981 h 134754"/>
                <a:gd name="connsiteX4" fmla="*/ 263373 w 623381"/>
                <a:gd name="connsiteY4" fmla="*/ 108558 h 134754"/>
                <a:gd name="connsiteX5" fmla="*/ 102823 w 623381"/>
                <a:gd name="connsiteY5" fmla="*/ 124424 h 134754"/>
                <a:gd name="connsiteX6" fmla="*/ 9138 w 623381"/>
                <a:gd name="connsiteY6" fmla="*/ 134246 h 134754"/>
                <a:gd name="connsiteX7" fmla="*/ 1583 w 623381"/>
                <a:gd name="connsiteY7" fmla="*/ 125935 h 134754"/>
                <a:gd name="connsiteX8" fmla="*/ 3849 w 623381"/>
                <a:gd name="connsiteY8" fmla="*/ 123669 h 134754"/>
                <a:gd name="connsiteX9" fmla="*/ 45781 w 623381"/>
                <a:gd name="connsiteY9" fmla="*/ 113469 h 134754"/>
                <a:gd name="connsiteX10" fmla="*/ 89979 w 623381"/>
                <a:gd name="connsiteY10" fmla="*/ 108180 h 134754"/>
                <a:gd name="connsiteX11" fmla="*/ 295861 w 623381"/>
                <a:gd name="connsiteY11" fmla="*/ 73048 h 134754"/>
                <a:gd name="connsiteX12" fmla="*/ 411079 w 623381"/>
                <a:gd name="connsiteY12" fmla="*/ 46983 h 134754"/>
                <a:gd name="connsiteX13" fmla="*/ 511186 w 623381"/>
                <a:gd name="connsiteY13" fmla="*/ 22806 h 134754"/>
                <a:gd name="connsiteX14" fmla="*/ 517230 w 623381"/>
                <a:gd name="connsiteY14" fmla="*/ 20539 h 134754"/>
                <a:gd name="connsiteX15" fmla="*/ 551229 w 623381"/>
                <a:gd name="connsiteY15" fmla="*/ 6184 h 134754"/>
                <a:gd name="connsiteX16" fmla="*/ 585228 w 623381"/>
                <a:gd name="connsiteY16" fmla="*/ 3162 h 13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3381" h="134754">
                  <a:moveTo>
                    <a:pt x="585228" y="3162"/>
                  </a:moveTo>
                  <a:cubicBezTo>
                    <a:pt x="585228" y="29606"/>
                    <a:pt x="608649" y="25073"/>
                    <a:pt x="623381" y="32628"/>
                  </a:cubicBezTo>
                  <a:cubicBezTo>
                    <a:pt x="565584" y="52649"/>
                    <a:pt x="505519" y="65115"/>
                    <a:pt x="445455" y="75315"/>
                  </a:cubicBezTo>
                  <a:cubicBezTo>
                    <a:pt x="407301" y="81737"/>
                    <a:pt x="369147" y="90803"/>
                    <a:pt x="330993" y="97981"/>
                  </a:cubicBezTo>
                  <a:cubicBezTo>
                    <a:pt x="308704" y="102136"/>
                    <a:pt x="285283" y="100625"/>
                    <a:pt x="263373" y="108558"/>
                  </a:cubicBezTo>
                  <a:cubicBezTo>
                    <a:pt x="209730" y="113847"/>
                    <a:pt x="156466" y="120647"/>
                    <a:pt x="102823" y="124424"/>
                  </a:cubicBezTo>
                  <a:cubicBezTo>
                    <a:pt x="71469" y="126691"/>
                    <a:pt x="40115" y="128958"/>
                    <a:pt x="9138" y="134246"/>
                  </a:cubicBezTo>
                  <a:cubicBezTo>
                    <a:pt x="3094" y="135379"/>
                    <a:pt x="-2950" y="135379"/>
                    <a:pt x="1583" y="125935"/>
                  </a:cubicBezTo>
                  <a:cubicBezTo>
                    <a:pt x="2338" y="125180"/>
                    <a:pt x="3094" y="124424"/>
                    <a:pt x="3849" y="123669"/>
                  </a:cubicBezTo>
                  <a:cubicBezTo>
                    <a:pt x="17449" y="119513"/>
                    <a:pt x="32182" y="119513"/>
                    <a:pt x="45781" y="113469"/>
                  </a:cubicBezTo>
                  <a:cubicBezTo>
                    <a:pt x="60514" y="111203"/>
                    <a:pt x="75624" y="111580"/>
                    <a:pt x="89979" y="108180"/>
                  </a:cubicBezTo>
                  <a:cubicBezTo>
                    <a:pt x="159110" y="100247"/>
                    <a:pt x="227108" y="85515"/>
                    <a:pt x="295861" y="73048"/>
                  </a:cubicBezTo>
                  <a:cubicBezTo>
                    <a:pt x="334770" y="65871"/>
                    <a:pt x="372547" y="54916"/>
                    <a:pt x="411079" y="46983"/>
                  </a:cubicBezTo>
                  <a:cubicBezTo>
                    <a:pt x="444699" y="40183"/>
                    <a:pt x="477565" y="28850"/>
                    <a:pt x="511186" y="22806"/>
                  </a:cubicBezTo>
                  <a:cubicBezTo>
                    <a:pt x="513075" y="22050"/>
                    <a:pt x="515341" y="21295"/>
                    <a:pt x="517230" y="20539"/>
                  </a:cubicBezTo>
                  <a:cubicBezTo>
                    <a:pt x="528941" y="16384"/>
                    <a:pt x="541029" y="13740"/>
                    <a:pt x="551229" y="6184"/>
                  </a:cubicBezTo>
                  <a:cubicBezTo>
                    <a:pt x="562184" y="2029"/>
                    <a:pt x="573139" y="-3638"/>
                    <a:pt x="585228" y="3162"/>
                  </a:cubicBezTo>
                  <a:close/>
                </a:path>
              </a:pathLst>
            </a:custGeom>
            <a:solidFill>
              <a:srgbClr val="CA9F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E551FFB4-B397-4A82-B928-4AE238BCD477}"/>
                </a:ext>
              </a:extLst>
            </p:cNvPr>
            <p:cNvSpPr/>
            <p:nvPr/>
          </p:nvSpPr>
          <p:spPr>
            <a:xfrm>
              <a:off x="11204759" y="5228150"/>
              <a:ext cx="110980" cy="247102"/>
            </a:xfrm>
            <a:custGeom>
              <a:avLst/>
              <a:gdLst>
                <a:gd name="connsiteX0" fmla="*/ 59309 w 110980"/>
                <a:gd name="connsiteY0" fmla="*/ 240258 h 247102"/>
                <a:gd name="connsiteX1" fmla="*/ 2644 w 110980"/>
                <a:gd name="connsiteY1" fmla="*/ 213436 h 247102"/>
                <a:gd name="connsiteX2" fmla="*/ 0 w 110980"/>
                <a:gd name="connsiteY2" fmla="*/ 210414 h 247102"/>
                <a:gd name="connsiteX3" fmla="*/ 21910 w 110980"/>
                <a:gd name="connsiteY3" fmla="*/ 185860 h 247102"/>
                <a:gd name="connsiteX4" fmla="*/ 55909 w 110980"/>
                <a:gd name="connsiteY4" fmla="*/ 186993 h 247102"/>
                <a:gd name="connsiteX5" fmla="*/ 21910 w 110980"/>
                <a:gd name="connsiteY5" fmla="*/ 185860 h 247102"/>
                <a:gd name="connsiteX6" fmla="*/ 52509 w 110980"/>
                <a:gd name="connsiteY6" fmla="*/ 137128 h 247102"/>
                <a:gd name="connsiteX7" fmla="*/ 67998 w 110980"/>
                <a:gd name="connsiteY7" fmla="*/ 39665 h 247102"/>
                <a:gd name="connsiteX8" fmla="*/ 71775 w 110980"/>
                <a:gd name="connsiteY8" fmla="*/ 0 h 247102"/>
                <a:gd name="connsiteX9" fmla="*/ 99352 w 110980"/>
                <a:gd name="connsiteY9" fmla="*/ 32488 h 247102"/>
                <a:gd name="connsiteX10" fmla="*/ 110685 w 110980"/>
                <a:gd name="connsiteY10" fmla="*/ 87641 h 247102"/>
                <a:gd name="connsiteX11" fmla="*/ 105774 w 110980"/>
                <a:gd name="connsiteY11" fmla="*/ 105396 h 247102"/>
                <a:gd name="connsiteX12" fmla="*/ 105396 w 110980"/>
                <a:gd name="connsiteY12" fmla="*/ 155639 h 247102"/>
                <a:gd name="connsiteX13" fmla="*/ 96330 w 110980"/>
                <a:gd name="connsiteY13" fmla="*/ 179816 h 247102"/>
                <a:gd name="connsiteX14" fmla="*/ 93685 w 110980"/>
                <a:gd name="connsiteY14" fmla="*/ 187749 h 247102"/>
                <a:gd name="connsiteX15" fmla="*/ 80086 w 110980"/>
                <a:gd name="connsiteY15" fmla="*/ 223636 h 247102"/>
                <a:gd name="connsiteX16" fmla="*/ 80086 w 110980"/>
                <a:gd name="connsiteY16" fmla="*/ 223636 h 247102"/>
                <a:gd name="connsiteX17" fmla="*/ 62331 w 110980"/>
                <a:gd name="connsiteY17" fmla="*/ 219481 h 247102"/>
                <a:gd name="connsiteX18" fmla="*/ 59309 w 110980"/>
                <a:gd name="connsiteY18" fmla="*/ 240258 h 24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80" h="247102">
                  <a:moveTo>
                    <a:pt x="59309" y="240258"/>
                  </a:moveTo>
                  <a:cubicBezTo>
                    <a:pt x="19644" y="251968"/>
                    <a:pt x="19644" y="251968"/>
                    <a:pt x="2644" y="213436"/>
                  </a:cubicBezTo>
                  <a:cubicBezTo>
                    <a:pt x="2267" y="212303"/>
                    <a:pt x="756" y="211548"/>
                    <a:pt x="0" y="210414"/>
                  </a:cubicBezTo>
                  <a:cubicBezTo>
                    <a:pt x="4155" y="199459"/>
                    <a:pt x="13222" y="193037"/>
                    <a:pt x="21910" y="185860"/>
                  </a:cubicBezTo>
                  <a:cubicBezTo>
                    <a:pt x="32866" y="197570"/>
                    <a:pt x="44576" y="191148"/>
                    <a:pt x="55909" y="186993"/>
                  </a:cubicBezTo>
                  <a:cubicBezTo>
                    <a:pt x="44199" y="190771"/>
                    <a:pt x="32866" y="196437"/>
                    <a:pt x="21910" y="185860"/>
                  </a:cubicBezTo>
                  <a:cubicBezTo>
                    <a:pt x="32110" y="169616"/>
                    <a:pt x="44199" y="155261"/>
                    <a:pt x="52509" y="137128"/>
                  </a:cubicBezTo>
                  <a:cubicBezTo>
                    <a:pt x="66864" y="105396"/>
                    <a:pt x="64598" y="72153"/>
                    <a:pt x="67998" y="39665"/>
                  </a:cubicBezTo>
                  <a:cubicBezTo>
                    <a:pt x="69509" y="26443"/>
                    <a:pt x="74042" y="13600"/>
                    <a:pt x="71775" y="0"/>
                  </a:cubicBezTo>
                  <a:cubicBezTo>
                    <a:pt x="91041" y="2266"/>
                    <a:pt x="95952" y="20399"/>
                    <a:pt x="99352" y="32488"/>
                  </a:cubicBezTo>
                  <a:cubicBezTo>
                    <a:pt x="103885" y="50243"/>
                    <a:pt x="108418" y="68753"/>
                    <a:pt x="110685" y="87641"/>
                  </a:cubicBezTo>
                  <a:cubicBezTo>
                    <a:pt x="111440" y="94063"/>
                    <a:pt x="111063" y="100485"/>
                    <a:pt x="105774" y="105396"/>
                  </a:cubicBezTo>
                  <a:cubicBezTo>
                    <a:pt x="105774" y="122018"/>
                    <a:pt x="105396" y="139017"/>
                    <a:pt x="105396" y="155639"/>
                  </a:cubicBezTo>
                  <a:cubicBezTo>
                    <a:pt x="101241" y="163194"/>
                    <a:pt x="93685" y="169238"/>
                    <a:pt x="96330" y="179816"/>
                  </a:cubicBezTo>
                  <a:cubicBezTo>
                    <a:pt x="97085" y="182460"/>
                    <a:pt x="95197" y="185104"/>
                    <a:pt x="93685" y="187749"/>
                  </a:cubicBezTo>
                  <a:cubicBezTo>
                    <a:pt x="83486" y="204748"/>
                    <a:pt x="80086" y="213059"/>
                    <a:pt x="80086" y="223636"/>
                  </a:cubicBezTo>
                  <a:lnTo>
                    <a:pt x="80086" y="223636"/>
                  </a:lnTo>
                  <a:cubicBezTo>
                    <a:pt x="73286" y="227414"/>
                    <a:pt x="68753" y="219858"/>
                    <a:pt x="62331" y="219481"/>
                  </a:cubicBezTo>
                  <a:cubicBezTo>
                    <a:pt x="63087" y="226280"/>
                    <a:pt x="71397" y="234969"/>
                    <a:pt x="59309" y="240258"/>
                  </a:cubicBezTo>
                  <a:close/>
                </a:path>
              </a:pathLst>
            </a:custGeom>
            <a:solidFill>
              <a:srgbClr val="CAA0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29E8591-2DC0-4D39-845D-379F4E4E209B}"/>
                </a:ext>
              </a:extLst>
            </p:cNvPr>
            <p:cNvSpPr/>
            <p:nvPr/>
          </p:nvSpPr>
          <p:spPr>
            <a:xfrm>
              <a:off x="11091053" y="5154290"/>
              <a:ext cx="156016" cy="187189"/>
            </a:xfrm>
            <a:custGeom>
              <a:avLst/>
              <a:gdLst>
                <a:gd name="connsiteX0" fmla="*/ 109929 w 156016"/>
                <a:gd name="connsiteY0" fmla="*/ 187189 h 187189"/>
                <a:gd name="connsiteX1" fmla="*/ 74419 w 156016"/>
                <a:gd name="connsiteY1" fmla="*/ 81415 h 187189"/>
                <a:gd name="connsiteX2" fmla="*/ 18132 w 156016"/>
                <a:gd name="connsiteY2" fmla="*/ 34195 h 187189"/>
                <a:gd name="connsiteX3" fmla="*/ 0 w 156016"/>
                <a:gd name="connsiteY3" fmla="*/ 574 h 187189"/>
                <a:gd name="connsiteX4" fmla="*/ 28710 w 156016"/>
                <a:gd name="connsiteY4" fmla="*/ 19840 h 187189"/>
                <a:gd name="connsiteX5" fmla="*/ 75175 w 156016"/>
                <a:gd name="connsiteY5" fmla="*/ 42506 h 187189"/>
                <a:gd name="connsiteX6" fmla="*/ 81597 w 156016"/>
                <a:gd name="connsiteY6" fmla="*/ 50817 h 187189"/>
                <a:gd name="connsiteX7" fmla="*/ 104640 w 156016"/>
                <a:gd name="connsiteY7" fmla="*/ 66305 h 187189"/>
                <a:gd name="connsiteX8" fmla="*/ 122395 w 156016"/>
                <a:gd name="connsiteY8" fmla="*/ 81793 h 187189"/>
                <a:gd name="connsiteX9" fmla="*/ 131462 w 156016"/>
                <a:gd name="connsiteY9" fmla="*/ 122592 h 187189"/>
                <a:gd name="connsiteX10" fmla="*/ 156016 w 156016"/>
                <a:gd name="connsiteY10" fmla="*/ 137702 h 187189"/>
                <a:gd name="connsiteX11" fmla="*/ 130706 w 156016"/>
                <a:gd name="connsiteY11" fmla="*/ 144880 h 187189"/>
                <a:gd name="connsiteX12" fmla="*/ 113707 w 156016"/>
                <a:gd name="connsiteY12" fmla="*/ 166790 h 187189"/>
                <a:gd name="connsiteX13" fmla="*/ 109929 w 156016"/>
                <a:gd name="connsiteY13" fmla="*/ 187189 h 187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016" h="187189">
                  <a:moveTo>
                    <a:pt x="109929" y="187189"/>
                  </a:moveTo>
                  <a:cubicBezTo>
                    <a:pt x="114840" y="146391"/>
                    <a:pt x="103507" y="110125"/>
                    <a:pt x="74419" y="81415"/>
                  </a:cubicBezTo>
                  <a:cubicBezTo>
                    <a:pt x="57042" y="64416"/>
                    <a:pt x="37399" y="48928"/>
                    <a:pt x="18132" y="34195"/>
                  </a:cubicBezTo>
                  <a:cubicBezTo>
                    <a:pt x="6422" y="25506"/>
                    <a:pt x="0" y="15307"/>
                    <a:pt x="0" y="574"/>
                  </a:cubicBezTo>
                  <a:cubicBezTo>
                    <a:pt x="16621" y="-3581"/>
                    <a:pt x="16621" y="16062"/>
                    <a:pt x="28710" y="19840"/>
                  </a:cubicBezTo>
                  <a:cubicBezTo>
                    <a:pt x="45332" y="24751"/>
                    <a:pt x="61953" y="29284"/>
                    <a:pt x="75175" y="42506"/>
                  </a:cubicBezTo>
                  <a:cubicBezTo>
                    <a:pt x="78197" y="45150"/>
                    <a:pt x="80086" y="46661"/>
                    <a:pt x="81597" y="50817"/>
                  </a:cubicBezTo>
                  <a:cubicBezTo>
                    <a:pt x="84619" y="61394"/>
                    <a:pt x="91419" y="68572"/>
                    <a:pt x="104640" y="66305"/>
                  </a:cubicBezTo>
                  <a:cubicBezTo>
                    <a:pt x="115596" y="64416"/>
                    <a:pt x="122017" y="70838"/>
                    <a:pt x="122395" y="81793"/>
                  </a:cubicBezTo>
                  <a:cubicBezTo>
                    <a:pt x="123151" y="96148"/>
                    <a:pt x="130706" y="108237"/>
                    <a:pt x="131462" y="122592"/>
                  </a:cubicBezTo>
                  <a:cubicBezTo>
                    <a:pt x="132217" y="137702"/>
                    <a:pt x="149217" y="129391"/>
                    <a:pt x="156016" y="137702"/>
                  </a:cubicBezTo>
                  <a:cubicBezTo>
                    <a:pt x="149972" y="146769"/>
                    <a:pt x="136750" y="145635"/>
                    <a:pt x="130706" y="144880"/>
                  </a:cubicBezTo>
                  <a:cubicBezTo>
                    <a:pt x="108418" y="141480"/>
                    <a:pt x="114462" y="155835"/>
                    <a:pt x="113707" y="166790"/>
                  </a:cubicBezTo>
                  <a:cubicBezTo>
                    <a:pt x="113707" y="173968"/>
                    <a:pt x="115973" y="181523"/>
                    <a:pt x="109929" y="187189"/>
                  </a:cubicBezTo>
                  <a:close/>
                </a:path>
              </a:pathLst>
            </a:custGeom>
            <a:solidFill>
              <a:srgbClr val="D9BEB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11C2155-0DCE-4414-B5EE-DAAB8E112395}"/>
                </a:ext>
              </a:extLst>
            </p:cNvPr>
            <p:cNvSpPr/>
            <p:nvPr/>
          </p:nvSpPr>
          <p:spPr>
            <a:xfrm>
              <a:off x="11004289" y="5501072"/>
              <a:ext cx="120343" cy="78020"/>
            </a:xfrm>
            <a:custGeom>
              <a:avLst/>
              <a:gdLst>
                <a:gd name="connsiteX0" fmla="*/ 111696 w 120343"/>
                <a:gd name="connsiteY0" fmla="*/ 5490 h 78020"/>
                <a:gd name="connsiteX1" fmla="*/ 116984 w 120343"/>
                <a:gd name="connsiteY1" fmla="*/ 37222 h 78020"/>
                <a:gd name="connsiteX2" fmla="*/ 101118 w 120343"/>
                <a:gd name="connsiteY2" fmla="*/ 41755 h 78020"/>
                <a:gd name="connsiteX3" fmla="*/ 95452 w 120343"/>
                <a:gd name="connsiteY3" fmla="*/ 29667 h 78020"/>
                <a:gd name="connsiteX4" fmla="*/ 87141 w 120343"/>
                <a:gd name="connsiteY4" fmla="*/ 49688 h 78020"/>
                <a:gd name="connsiteX5" fmla="*/ 49365 w 120343"/>
                <a:gd name="connsiteY5" fmla="*/ 64799 h 78020"/>
                <a:gd name="connsiteX6" fmla="*/ 29343 w 120343"/>
                <a:gd name="connsiteY6" fmla="*/ 73110 h 78020"/>
                <a:gd name="connsiteX7" fmla="*/ 633 w 120343"/>
                <a:gd name="connsiteY7" fmla="*/ 78020 h 78020"/>
                <a:gd name="connsiteX8" fmla="*/ 1389 w 120343"/>
                <a:gd name="connsiteY8" fmla="*/ 47422 h 78020"/>
                <a:gd name="connsiteX9" fmla="*/ 102629 w 120343"/>
                <a:gd name="connsiteY9" fmla="*/ 579 h 78020"/>
                <a:gd name="connsiteX10" fmla="*/ 111696 w 120343"/>
                <a:gd name="connsiteY10" fmla="*/ 5490 h 7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343" h="78020">
                  <a:moveTo>
                    <a:pt x="111696" y="5490"/>
                  </a:moveTo>
                  <a:cubicBezTo>
                    <a:pt x="129829" y="13423"/>
                    <a:pt x="113207" y="27022"/>
                    <a:pt x="116984" y="37222"/>
                  </a:cubicBezTo>
                  <a:cubicBezTo>
                    <a:pt x="111696" y="38733"/>
                    <a:pt x="106407" y="41755"/>
                    <a:pt x="101118" y="41755"/>
                  </a:cubicBezTo>
                  <a:cubicBezTo>
                    <a:pt x="92430" y="41755"/>
                    <a:pt x="103763" y="31178"/>
                    <a:pt x="95452" y="29667"/>
                  </a:cubicBezTo>
                  <a:cubicBezTo>
                    <a:pt x="88652" y="34200"/>
                    <a:pt x="87141" y="41755"/>
                    <a:pt x="87141" y="49688"/>
                  </a:cubicBezTo>
                  <a:cubicBezTo>
                    <a:pt x="69009" y="35333"/>
                    <a:pt x="62586" y="36844"/>
                    <a:pt x="49365" y="64799"/>
                  </a:cubicBezTo>
                  <a:cubicBezTo>
                    <a:pt x="43698" y="76509"/>
                    <a:pt x="36899" y="79531"/>
                    <a:pt x="29343" y="73110"/>
                  </a:cubicBezTo>
                  <a:cubicBezTo>
                    <a:pt x="17633" y="63288"/>
                    <a:pt x="9322" y="64421"/>
                    <a:pt x="633" y="78020"/>
                  </a:cubicBezTo>
                  <a:cubicBezTo>
                    <a:pt x="-2389" y="65932"/>
                    <a:pt x="6678" y="56866"/>
                    <a:pt x="1389" y="47422"/>
                  </a:cubicBezTo>
                  <a:cubicBezTo>
                    <a:pt x="35010" y="31933"/>
                    <a:pt x="69009" y="16067"/>
                    <a:pt x="102629" y="579"/>
                  </a:cubicBezTo>
                  <a:cubicBezTo>
                    <a:pt x="107540" y="-1310"/>
                    <a:pt x="109807" y="1712"/>
                    <a:pt x="111696" y="5490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F5E4523-F07D-4FBD-B58A-0B731DE134EC}"/>
                </a:ext>
              </a:extLst>
            </p:cNvPr>
            <p:cNvSpPr/>
            <p:nvPr/>
          </p:nvSpPr>
          <p:spPr>
            <a:xfrm>
              <a:off x="10509593" y="5649400"/>
              <a:ext cx="170830" cy="64549"/>
            </a:xfrm>
            <a:custGeom>
              <a:avLst/>
              <a:gdLst>
                <a:gd name="connsiteX0" fmla="*/ 170831 w 170830"/>
                <a:gd name="connsiteY0" fmla="*/ 1468 h 64549"/>
                <a:gd name="connsiteX1" fmla="*/ 131543 w 170830"/>
                <a:gd name="connsiteY1" fmla="*/ 21111 h 64549"/>
                <a:gd name="connsiteX2" fmla="*/ 110766 w 170830"/>
                <a:gd name="connsiteY2" fmla="*/ 41133 h 64549"/>
                <a:gd name="connsiteX3" fmla="*/ 97922 w 170830"/>
                <a:gd name="connsiteY3" fmla="*/ 64176 h 64549"/>
                <a:gd name="connsiteX4" fmla="*/ 78278 w 170830"/>
                <a:gd name="connsiteY4" fmla="*/ 40755 h 64549"/>
                <a:gd name="connsiteX5" fmla="*/ 65057 w 170830"/>
                <a:gd name="connsiteY5" fmla="*/ 40000 h 64549"/>
                <a:gd name="connsiteX6" fmla="*/ 65812 w 170830"/>
                <a:gd name="connsiteY6" fmla="*/ 52466 h 64549"/>
                <a:gd name="connsiteX7" fmla="*/ 66568 w 170830"/>
                <a:gd name="connsiteY7" fmla="*/ 63421 h 64549"/>
                <a:gd name="connsiteX8" fmla="*/ 55990 w 170830"/>
                <a:gd name="connsiteY8" fmla="*/ 57377 h 64549"/>
                <a:gd name="connsiteX9" fmla="*/ 50324 w 170830"/>
                <a:gd name="connsiteY9" fmla="*/ 44533 h 64549"/>
                <a:gd name="connsiteX10" fmla="*/ 40502 w 170830"/>
                <a:gd name="connsiteY10" fmla="*/ 42266 h 64549"/>
                <a:gd name="connsiteX11" fmla="*/ 5748 w 170830"/>
                <a:gd name="connsiteY11" fmla="*/ 52088 h 64549"/>
                <a:gd name="connsiteX12" fmla="*/ 837 w 170830"/>
                <a:gd name="connsiteY12" fmla="*/ 52466 h 64549"/>
                <a:gd name="connsiteX13" fmla="*/ 5748 w 170830"/>
                <a:gd name="connsiteY13" fmla="*/ 35089 h 64549"/>
                <a:gd name="connsiteX14" fmla="*/ 166675 w 170830"/>
                <a:gd name="connsiteY14" fmla="*/ 1090 h 64549"/>
                <a:gd name="connsiteX15" fmla="*/ 170831 w 170830"/>
                <a:gd name="connsiteY15" fmla="*/ 1468 h 6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30" h="64549">
                  <a:moveTo>
                    <a:pt x="170831" y="1468"/>
                  </a:moveTo>
                  <a:cubicBezTo>
                    <a:pt x="160253" y="12423"/>
                    <a:pt x="154209" y="31311"/>
                    <a:pt x="131543" y="21111"/>
                  </a:cubicBezTo>
                  <a:cubicBezTo>
                    <a:pt x="128899" y="19978"/>
                    <a:pt x="109633" y="24511"/>
                    <a:pt x="110766" y="41133"/>
                  </a:cubicBezTo>
                  <a:cubicBezTo>
                    <a:pt x="111144" y="49066"/>
                    <a:pt x="106233" y="56999"/>
                    <a:pt x="97922" y="64176"/>
                  </a:cubicBezTo>
                  <a:cubicBezTo>
                    <a:pt x="94145" y="53599"/>
                    <a:pt x="86967" y="46044"/>
                    <a:pt x="78278" y="40755"/>
                  </a:cubicBezTo>
                  <a:cubicBezTo>
                    <a:pt x="74879" y="38489"/>
                    <a:pt x="69590" y="34711"/>
                    <a:pt x="65057" y="40000"/>
                  </a:cubicBezTo>
                  <a:cubicBezTo>
                    <a:pt x="62035" y="44155"/>
                    <a:pt x="59768" y="48310"/>
                    <a:pt x="65812" y="52466"/>
                  </a:cubicBezTo>
                  <a:cubicBezTo>
                    <a:pt x="70723" y="55488"/>
                    <a:pt x="73745" y="59644"/>
                    <a:pt x="66568" y="63421"/>
                  </a:cubicBezTo>
                  <a:cubicBezTo>
                    <a:pt x="60524" y="66443"/>
                    <a:pt x="57502" y="63043"/>
                    <a:pt x="55990" y="57377"/>
                  </a:cubicBezTo>
                  <a:cubicBezTo>
                    <a:pt x="54479" y="52844"/>
                    <a:pt x="50324" y="50577"/>
                    <a:pt x="50324" y="44533"/>
                  </a:cubicBezTo>
                  <a:cubicBezTo>
                    <a:pt x="50324" y="39244"/>
                    <a:pt x="48813" y="32067"/>
                    <a:pt x="40502" y="42266"/>
                  </a:cubicBezTo>
                  <a:cubicBezTo>
                    <a:pt x="32569" y="52088"/>
                    <a:pt x="18214" y="51710"/>
                    <a:pt x="5748" y="52088"/>
                  </a:cubicBezTo>
                  <a:cubicBezTo>
                    <a:pt x="4237" y="53221"/>
                    <a:pt x="2726" y="53599"/>
                    <a:pt x="837" y="52466"/>
                  </a:cubicBezTo>
                  <a:cubicBezTo>
                    <a:pt x="-296" y="46044"/>
                    <a:pt x="-1430" y="39622"/>
                    <a:pt x="5748" y="35089"/>
                  </a:cubicBezTo>
                  <a:cubicBezTo>
                    <a:pt x="59768" y="26400"/>
                    <a:pt x="112277" y="8645"/>
                    <a:pt x="166675" y="1090"/>
                  </a:cubicBezTo>
                  <a:cubicBezTo>
                    <a:pt x="167808" y="-421"/>
                    <a:pt x="169320" y="-421"/>
                    <a:pt x="170831" y="1468"/>
                  </a:cubicBezTo>
                  <a:close/>
                </a:path>
              </a:pathLst>
            </a:custGeom>
            <a:solidFill>
              <a:srgbClr val="D5A8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3464B38C-6A0C-411C-B2DE-5349F651BFFA}"/>
                </a:ext>
              </a:extLst>
            </p:cNvPr>
            <p:cNvSpPr/>
            <p:nvPr/>
          </p:nvSpPr>
          <p:spPr>
            <a:xfrm>
              <a:off x="11266210" y="5186974"/>
              <a:ext cx="62060" cy="150349"/>
            </a:xfrm>
            <a:custGeom>
              <a:avLst/>
              <a:gdLst>
                <a:gd name="connsiteX0" fmla="*/ 44323 w 62060"/>
                <a:gd name="connsiteY0" fmla="*/ 145816 h 150349"/>
                <a:gd name="connsiteX1" fmla="*/ 10324 w 62060"/>
                <a:gd name="connsiteY1" fmla="*/ 40421 h 150349"/>
                <a:gd name="connsiteX2" fmla="*/ 2769 w 62060"/>
                <a:gd name="connsiteY2" fmla="*/ 22288 h 150349"/>
                <a:gd name="connsiteX3" fmla="*/ 10702 w 62060"/>
                <a:gd name="connsiteY3" fmla="*/ 0 h 150349"/>
                <a:gd name="connsiteX4" fmla="*/ 40546 w 62060"/>
                <a:gd name="connsiteY4" fmla="*/ 22666 h 150349"/>
                <a:gd name="connsiteX5" fmla="*/ 61322 w 62060"/>
                <a:gd name="connsiteY5" fmla="*/ 126173 h 150349"/>
                <a:gd name="connsiteX6" fmla="*/ 57545 w 62060"/>
                <a:gd name="connsiteY6" fmla="*/ 150350 h 150349"/>
                <a:gd name="connsiteX7" fmla="*/ 44323 w 62060"/>
                <a:gd name="connsiteY7" fmla="*/ 145816 h 1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060" h="150349">
                  <a:moveTo>
                    <a:pt x="44323" y="145816"/>
                  </a:moveTo>
                  <a:cubicBezTo>
                    <a:pt x="40168" y="108418"/>
                    <a:pt x="39412" y="69886"/>
                    <a:pt x="10324" y="40421"/>
                  </a:cubicBezTo>
                  <a:cubicBezTo>
                    <a:pt x="3902" y="35887"/>
                    <a:pt x="9191" y="26821"/>
                    <a:pt x="2769" y="22288"/>
                  </a:cubicBezTo>
                  <a:cubicBezTo>
                    <a:pt x="-1764" y="12088"/>
                    <a:pt x="-1764" y="3778"/>
                    <a:pt x="10702" y="0"/>
                  </a:cubicBezTo>
                  <a:cubicBezTo>
                    <a:pt x="22413" y="5289"/>
                    <a:pt x="35634" y="8311"/>
                    <a:pt x="40546" y="22666"/>
                  </a:cubicBezTo>
                  <a:cubicBezTo>
                    <a:pt x="59811" y="54776"/>
                    <a:pt x="57545" y="91041"/>
                    <a:pt x="61322" y="126173"/>
                  </a:cubicBezTo>
                  <a:cubicBezTo>
                    <a:pt x="62078" y="134106"/>
                    <a:pt x="63589" y="143172"/>
                    <a:pt x="57545" y="150350"/>
                  </a:cubicBezTo>
                  <a:cubicBezTo>
                    <a:pt x="54145" y="145439"/>
                    <a:pt x="49234" y="145816"/>
                    <a:pt x="44323" y="145816"/>
                  </a:cubicBezTo>
                  <a:close/>
                </a:path>
              </a:pathLst>
            </a:custGeom>
            <a:solidFill>
              <a:srgbClr val="A270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031290A7-D2F0-4B59-BF4D-BA6EDDD2F787}"/>
                </a:ext>
              </a:extLst>
            </p:cNvPr>
            <p:cNvSpPr/>
            <p:nvPr/>
          </p:nvSpPr>
          <p:spPr>
            <a:xfrm>
              <a:off x="11106919" y="5443097"/>
              <a:ext cx="101113" cy="63464"/>
            </a:xfrm>
            <a:custGeom>
              <a:avLst/>
              <a:gdLst>
                <a:gd name="connsiteX0" fmla="*/ 9066 w 101113"/>
                <a:gd name="connsiteY0" fmla="*/ 63464 h 63464"/>
                <a:gd name="connsiteX1" fmla="*/ 0 w 101113"/>
                <a:gd name="connsiteY1" fmla="*/ 58553 h 63464"/>
                <a:gd name="connsiteX2" fmla="*/ 38154 w 101113"/>
                <a:gd name="connsiteY2" fmla="*/ 38154 h 63464"/>
                <a:gd name="connsiteX3" fmla="*/ 94063 w 101113"/>
                <a:gd name="connsiteY3" fmla="*/ 0 h 63464"/>
                <a:gd name="connsiteX4" fmla="*/ 94441 w 101113"/>
                <a:gd name="connsiteY4" fmla="*/ 4155 h 63464"/>
                <a:gd name="connsiteX5" fmla="*/ 75931 w 101113"/>
                <a:gd name="connsiteY5" fmla="*/ 56287 h 63464"/>
                <a:gd name="connsiteX6" fmla="*/ 62709 w 101113"/>
                <a:gd name="connsiteY6" fmla="*/ 51376 h 63464"/>
                <a:gd name="connsiteX7" fmla="*/ 35510 w 101113"/>
                <a:gd name="connsiteY7" fmla="*/ 59309 h 63464"/>
                <a:gd name="connsiteX8" fmla="*/ 9066 w 101113"/>
                <a:gd name="connsiteY8" fmla="*/ 63464 h 6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113" h="63464">
                  <a:moveTo>
                    <a:pt x="9066" y="63464"/>
                  </a:moveTo>
                  <a:cubicBezTo>
                    <a:pt x="6044" y="61953"/>
                    <a:pt x="3022" y="60064"/>
                    <a:pt x="0" y="58553"/>
                  </a:cubicBezTo>
                  <a:cubicBezTo>
                    <a:pt x="9822" y="46843"/>
                    <a:pt x="24177" y="43443"/>
                    <a:pt x="38154" y="38154"/>
                  </a:cubicBezTo>
                  <a:cubicBezTo>
                    <a:pt x="59687" y="29843"/>
                    <a:pt x="73286" y="9444"/>
                    <a:pt x="94063" y="0"/>
                  </a:cubicBezTo>
                  <a:cubicBezTo>
                    <a:pt x="94063" y="1511"/>
                    <a:pt x="93685" y="3022"/>
                    <a:pt x="94441" y="4155"/>
                  </a:cubicBezTo>
                  <a:cubicBezTo>
                    <a:pt x="110685" y="29466"/>
                    <a:pt x="94441" y="43443"/>
                    <a:pt x="75931" y="56287"/>
                  </a:cubicBezTo>
                  <a:cubicBezTo>
                    <a:pt x="71775" y="54776"/>
                    <a:pt x="77819" y="27199"/>
                    <a:pt x="62709" y="51376"/>
                  </a:cubicBezTo>
                  <a:cubicBezTo>
                    <a:pt x="57798" y="59309"/>
                    <a:pt x="45709" y="58931"/>
                    <a:pt x="35510" y="59309"/>
                  </a:cubicBezTo>
                  <a:cubicBezTo>
                    <a:pt x="26443" y="59686"/>
                    <a:pt x="16621" y="55531"/>
                    <a:pt x="9066" y="63464"/>
                  </a:cubicBezTo>
                  <a:close/>
                </a:path>
              </a:pathLst>
            </a:custGeom>
            <a:solidFill>
              <a:srgbClr val="CAA0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FF35FA9-380B-4F1E-B2C0-AA1BE5A38BF9}"/>
                </a:ext>
              </a:extLst>
            </p:cNvPr>
            <p:cNvSpPr/>
            <p:nvPr/>
          </p:nvSpPr>
          <p:spPr>
            <a:xfrm>
              <a:off x="11217603" y="5138047"/>
              <a:ext cx="107284" cy="77591"/>
            </a:xfrm>
            <a:custGeom>
              <a:avLst/>
              <a:gdLst>
                <a:gd name="connsiteX0" fmla="*/ 89152 w 107284"/>
                <a:gd name="connsiteY0" fmla="*/ 71970 h 77591"/>
                <a:gd name="connsiteX1" fmla="*/ 58931 w 107284"/>
                <a:gd name="connsiteY1" fmla="*/ 51571 h 77591"/>
                <a:gd name="connsiteX2" fmla="*/ 48354 w 107284"/>
                <a:gd name="connsiteY2" fmla="*/ 53459 h 77591"/>
                <a:gd name="connsiteX3" fmla="*/ 33621 w 107284"/>
                <a:gd name="connsiteY3" fmla="*/ 47038 h 77591"/>
                <a:gd name="connsiteX4" fmla="*/ 0 w 107284"/>
                <a:gd name="connsiteY4" fmla="*/ 950 h 77591"/>
                <a:gd name="connsiteX5" fmla="*/ 20021 w 107284"/>
                <a:gd name="connsiteY5" fmla="*/ 4728 h 77591"/>
                <a:gd name="connsiteX6" fmla="*/ 107285 w 107284"/>
                <a:gd name="connsiteY6" fmla="*/ 76503 h 77591"/>
                <a:gd name="connsiteX7" fmla="*/ 89152 w 107284"/>
                <a:gd name="connsiteY7" fmla="*/ 71970 h 7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4" h="77591">
                  <a:moveTo>
                    <a:pt x="89152" y="71970"/>
                  </a:moveTo>
                  <a:cubicBezTo>
                    <a:pt x="78952" y="65170"/>
                    <a:pt x="69131" y="58371"/>
                    <a:pt x="58931" y="51571"/>
                  </a:cubicBezTo>
                  <a:cubicBezTo>
                    <a:pt x="54398" y="47038"/>
                    <a:pt x="52131" y="52704"/>
                    <a:pt x="48354" y="53459"/>
                  </a:cubicBezTo>
                  <a:cubicBezTo>
                    <a:pt x="41932" y="54971"/>
                    <a:pt x="34754" y="57993"/>
                    <a:pt x="33621" y="47038"/>
                  </a:cubicBezTo>
                  <a:cubicBezTo>
                    <a:pt x="26443" y="28527"/>
                    <a:pt x="10199" y="17194"/>
                    <a:pt x="0" y="950"/>
                  </a:cubicBezTo>
                  <a:cubicBezTo>
                    <a:pt x="7555" y="-1694"/>
                    <a:pt x="14733" y="1706"/>
                    <a:pt x="20021" y="4728"/>
                  </a:cubicBezTo>
                  <a:cubicBezTo>
                    <a:pt x="52509" y="23616"/>
                    <a:pt x="88019" y="39482"/>
                    <a:pt x="107285" y="76503"/>
                  </a:cubicBezTo>
                  <a:cubicBezTo>
                    <a:pt x="98218" y="80281"/>
                    <a:pt x="94818" y="73103"/>
                    <a:pt x="89152" y="71970"/>
                  </a:cubicBezTo>
                  <a:close/>
                </a:path>
              </a:pathLst>
            </a:custGeom>
            <a:solidFill>
              <a:srgbClr val="F0E8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45F1F4E-9C78-415A-8411-4A0628C492C9}"/>
                </a:ext>
              </a:extLst>
            </p:cNvPr>
            <p:cNvSpPr/>
            <p:nvPr/>
          </p:nvSpPr>
          <p:spPr>
            <a:xfrm>
              <a:off x="10674960" y="5634246"/>
              <a:ext cx="82026" cy="32735"/>
            </a:xfrm>
            <a:custGeom>
              <a:avLst/>
              <a:gdLst>
                <a:gd name="connsiteX0" fmla="*/ 5463 w 82026"/>
                <a:gd name="connsiteY0" fmla="*/ 16622 h 32735"/>
                <a:gd name="connsiteX1" fmla="*/ 930 w 82026"/>
                <a:gd name="connsiteY1" fmla="*/ 16622 h 32735"/>
                <a:gd name="connsiteX2" fmla="*/ 930 w 82026"/>
                <a:gd name="connsiteY2" fmla="*/ 9822 h 32735"/>
                <a:gd name="connsiteX3" fmla="*/ 56839 w 82026"/>
                <a:gd name="connsiteY3" fmla="*/ 1133 h 32735"/>
                <a:gd name="connsiteX4" fmla="*/ 77238 w 82026"/>
                <a:gd name="connsiteY4" fmla="*/ 0 h 32735"/>
                <a:gd name="connsiteX5" fmla="*/ 76105 w 82026"/>
                <a:gd name="connsiteY5" fmla="*/ 26821 h 32735"/>
                <a:gd name="connsiteX6" fmla="*/ 54195 w 82026"/>
                <a:gd name="connsiteY6" fmla="*/ 30977 h 32735"/>
                <a:gd name="connsiteX7" fmla="*/ 5463 w 82026"/>
                <a:gd name="connsiteY7" fmla="*/ 16622 h 3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026" h="32735">
                  <a:moveTo>
                    <a:pt x="5463" y="16622"/>
                  </a:moveTo>
                  <a:cubicBezTo>
                    <a:pt x="3952" y="16622"/>
                    <a:pt x="2441" y="16622"/>
                    <a:pt x="930" y="16622"/>
                  </a:cubicBezTo>
                  <a:cubicBezTo>
                    <a:pt x="552" y="14355"/>
                    <a:pt x="-959" y="9066"/>
                    <a:pt x="930" y="9822"/>
                  </a:cubicBezTo>
                  <a:cubicBezTo>
                    <a:pt x="21329" y="16999"/>
                    <a:pt x="39084" y="8311"/>
                    <a:pt x="56839" y="1133"/>
                  </a:cubicBezTo>
                  <a:cubicBezTo>
                    <a:pt x="63639" y="-1511"/>
                    <a:pt x="70438" y="4533"/>
                    <a:pt x="77238" y="0"/>
                  </a:cubicBezTo>
                  <a:cubicBezTo>
                    <a:pt x="86682" y="9066"/>
                    <a:pt x="79883" y="19266"/>
                    <a:pt x="76105" y="26821"/>
                  </a:cubicBezTo>
                  <a:cubicBezTo>
                    <a:pt x="72327" y="35510"/>
                    <a:pt x="62883" y="32488"/>
                    <a:pt x="54195" y="30977"/>
                  </a:cubicBezTo>
                  <a:cubicBezTo>
                    <a:pt x="37195" y="28332"/>
                    <a:pt x="23218" y="15488"/>
                    <a:pt x="5463" y="16622"/>
                  </a:cubicBezTo>
                  <a:close/>
                </a:path>
              </a:pathLst>
            </a:custGeom>
            <a:solidFill>
              <a:srgbClr val="DCB2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3645708-BB47-429B-9A21-BCF1E53E1471}"/>
                </a:ext>
              </a:extLst>
            </p:cNvPr>
            <p:cNvSpPr/>
            <p:nvPr/>
          </p:nvSpPr>
          <p:spPr>
            <a:xfrm>
              <a:off x="11244856" y="5180712"/>
              <a:ext cx="31677" cy="29305"/>
            </a:xfrm>
            <a:custGeom>
              <a:avLst/>
              <a:gdLst>
                <a:gd name="connsiteX0" fmla="*/ 6368 w 31677"/>
                <a:gd name="connsiteY0" fmla="*/ 4373 h 29305"/>
                <a:gd name="connsiteX1" fmla="*/ 25256 w 31677"/>
                <a:gd name="connsiteY1" fmla="*/ 2107 h 29305"/>
                <a:gd name="connsiteX2" fmla="*/ 31678 w 31677"/>
                <a:gd name="connsiteY2" fmla="*/ 8906 h 29305"/>
                <a:gd name="connsiteX3" fmla="*/ 24123 w 31677"/>
                <a:gd name="connsiteY3" fmla="*/ 29305 h 29305"/>
                <a:gd name="connsiteX4" fmla="*/ 4101 w 31677"/>
                <a:gd name="connsiteY4" fmla="*/ 16084 h 29305"/>
                <a:gd name="connsiteX5" fmla="*/ 6368 w 31677"/>
                <a:gd name="connsiteY5" fmla="*/ 4373 h 2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77" h="29305">
                  <a:moveTo>
                    <a:pt x="6368" y="4373"/>
                  </a:moveTo>
                  <a:cubicBezTo>
                    <a:pt x="13545" y="10040"/>
                    <a:pt x="19212" y="10795"/>
                    <a:pt x="25256" y="2107"/>
                  </a:cubicBezTo>
                  <a:cubicBezTo>
                    <a:pt x="27900" y="-1671"/>
                    <a:pt x="29411" y="-916"/>
                    <a:pt x="31678" y="8906"/>
                  </a:cubicBezTo>
                  <a:cubicBezTo>
                    <a:pt x="21856" y="13062"/>
                    <a:pt x="26389" y="22506"/>
                    <a:pt x="24123" y="29305"/>
                  </a:cubicBezTo>
                  <a:cubicBezTo>
                    <a:pt x="17323" y="24772"/>
                    <a:pt x="10523" y="20617"/>
                    <a:pt x="4101" y="16084"/>
                  </a:cubicBezTo>
                  <a:cubicBezTo>
                    <a:pt x="-3454" y="10040"/>
                    <a:pt x="701" y="7017"/>
                    <a:pt x="6368" y="4373"/>
                  </a:cubicBezTo>
                  <a:close/>
                </a:path>
              </a:pathLst>
            </a:custGeom>
            <a:solidFill>
              <a:srgbClr val="C59E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25F9CCB-BFC9-44A1-B439-4534F51B1270}"/>
                </a:ext>
              </a:extLst>
            </p:cNvPr>
            <p:cNvSpPr/>
            <p:nvPr/>
          </p:nvSpPr>
          <p:spPr>
            <a:xfrm>
              <a:off x="10493808" y="5684488"/>
              <a:ext cx="21154" cy="22069"/>
            </a:xfrm>
            <a:custGeom>
              <a:avLst/>
              <a:gdLst>
                <a:gd name="connsiteX0" fmla="*/ 21155 w 21154"/>
                <a:gd name="connsiteY0" fmla="*/ 0 h 22069"/>
                <a:gd name="connsiteX1" fmla="*/ 16622 w 21154"/>
                <a:gd name="connsiteY1" fmla="*/ 16621 h 22069"/>
                <a:gd name="connsiteX2" fmla="*/ 3778 w 21154"/>
                <a:gd name="connsiteY2" fmla="*/ 20777 h 22069"/>
                <a:gd name="connsiteX3" fmla="*/ 0 w 21154"/>
                <a:gd name="connsiteY3" fmla="*/ 4155 h 22069"/>
                <a:gd name="connsiteX4" fmla="*/ 21155 w 21154"/>
                <a:gd name="connsiteY4" fmla="*/ 0 h 2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4" h="22069">
                  <a:moveTo>
                    <a:pt x="21155" y="0"/>
                  </a:moveTo>
                  <a:cubicBezTo>
                    <a:pt x="19644" y="5667"/>
                    <a:pt x="18133" y="10955"/>
                    <a:pt x="16622" y="16621"/>
                  </a:cubicBezTo>
                  <a:cubicBezTo>
                    <a:pt x="13222" y="21155"/>
                    <a:pt x="9444" y="23799"/>
                    <a:pt x="3778" y="20777"/>
                  </a:cubicBezTo>
                  <a:cubicBezTo>
                    <a:pt x="2644" y="15111"/>
                    <a:pt x="1133" y="9822"/>
                    <a:pt x="0" y="4155"/>
                  </a:cubicBezTo>
                  <a:cubicBezTo>
                    <a:pt x="7178" y="3022"/>
                    <a:pt x="14355" y="1511"/>
                    <a:pt x="21155" y="0"/>
                  </a:cubicBezTo>
                  <a:close/>
                </a:path>
              </a:pathLst>
            </a:custGeom>
            <a:solidFill>
              <a:srgbClr val="DDB6A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2A50E01-A9B0-448B-8CD7-2A997CC3916D}"/>
                </a:ext>
              </a:extLst>
            </p:cNvPr>
            <p:cNvSpPr/>
            <p:nvPr/>
          </p:nvSpPr>
          <p:spPr>
            <a:xfrm>
              <a:off x="10853817" y="5541169"/>
              <a:ext cx="33998" cy="12235"/>
            </a:xfrm>
            <a:custGeom>
              <a:avLst/>
              <a:gdLst>
                <a:gd name="connsiteX0" fmla="*/ 0 w 33998"/>
                <a:gd name="connsiteY0" fmla="*/ 12236 h 12235"/>
                <a:gd name="connsiteX1" fmla="*/ 33999 w 33998"/>
                <a:gd name="connsiteY1" fmla="*/ 3925 h 12235"/>
                <a:gd name="connsiteX2" fmla="*/ 0 w 33998"/>
                <a:gd name="connsiteY2" fmla="*/ 12236 h 1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8" h="12235">
                  <a:moveTo>
                    <a:pt x="0" y="12236"/>
                  </a:moveTo>
                  <a:cubicBezTo>
                    <a:pt x="7555" y="-6275"/>
                    <a:pt x="21533" y="903"/>
                    <a:pt x="33999" y="3925"/>
                  </a:cubicBezTo>
                  <a:cubicBezTo>
                    <a:pt x="23421" y="10347"/>
                    <a:pt x="11333" y="9214"/>
                    <a:pt x="0" y="12236"/>
                  </a:cubicBezTo>
                  <a:close/>
                </a:path>
              </a:pathLst>
            </a:custGeom>
            <a:solidFill>
              <a:srgbClr val="CA9F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D7C5815-5290-4013-8505-EA512DED9CEA}"/>
                </a:ext>
              </a:extLst>
            </p:cNvPr>
            <p:cNvSpPr/>
            <p:nvPr/>
          </p:nvSpPr>
          <p:spPr>
            <a:xfrm>
              <a:off x="10113659" y="4457417"/>
              <a:ext cx="768453" cy="500395"/>
            </a:xfrm>
            <a:custGeom>
              <a:avLst/>
              <a:gdLst>
                <a:gd name="connsiteX0" fmla="*/ 515766 w 768453"/>
                <a:gd name="connsiteY0" fmla="*/ 350282 h 500395"/>
                <a:gd name="connsiteX1" fmla="*/ 492723 w 768453"/>
                <a:gd name="connsiteY1" fmla="*/ 347637 h 500395"/>
                <a:gd name="connsiteX2" fmla="*/ 500656 w 768453"/>
                <a:gd name="connsiteY2" fmla="*/ 331016 h 500395"/>
                <a:gd name="connsiteX3" fmla="*/ 508967 w 768453"/>
                <a:gd name="connsiteY3" fmla="*/ 317039 h 500395"/>
                <a:gd name="connsiteX4" fmla="*/ 528232 w 768453"/>
                <a:gd name="connsiteY4" fmla="*/ 332905 h 500395"/>
                <a:gd name="connsiteX5" fmla="*/ 564876 w 768453"/>
                <a:gd name="connsiteY5" fmla="*/ 366526 h 500395"/>
                <a:gd name="connsiteX6" fmla="*/ 557320 w 768453"/>
                <a:gd name="connsiteY6" fmla="*/ 382769 h 500395"/>
                <a:gd name="connsiteX7" fmla="*/ 604541 w 768453"/>
                <a:gd name="connsiteY7" fmla="*/ 414502 h 500395"/>
                <a:gd name="connsiteX8" fmla="*/ 622296 w 768453"/>
                <a:gd name="connsiteY8" fmla="*/ 411480 h 500395"/>
                <a:gd name="connsiteX9" fmla="*/ 638917 w 768453"/>
                <a:gd name="connsiteY9" fmla="*/ 392969 h 500395"/>
                <a:gd name="connsiteX10" fmla="*/ 655917 w 768453"/>
                <a:gd name="connsiteY10" fmla="*/ 397880 h 500395"/>
                <a:gd name="connsiteX11" fmla="*/ 702759 w 768453"/>
                <a:gd name="connsiteY11" fmla="*/ 405057 h 500395"/>
                <a:gd name="connsiteX12" fmla="*/ 711825 w 768453"/>
                <a:gd name="connsiteY12" fmla="*/ 405813 h 500395"/>
                <a:gd name="connsiteX13" fmla="*/ 709181 w 768453"/>
                <a:gd name="connsiteY13" fmla="*/ 413746 h 500395"/>
                <a:gd name="connsiteX14" fmla="*/ 704648 w 768453"/>
                <a:gd name="connsiteY14" fmla="*/ 428479 h 500395"/>
                <a:gd name="connsiteX15" fmla="*/ 720136 w 768453"/>
                <a:gd name="connsiteY15" fmla="*/ 437923 h 500395"/>
                <a:gd name="connsiteX16" fmla="*/ 727692 w 768453"/>
                <a:gd name="connsiteY16" fmla="*/ 423946 h 500395"/>
                <a:gd name="connsiteX17" fmla="*/ 736380 w 768453"/>
                <a:gd name="connsiteY17" fmla="*/ 410724 h 500395"/>
                <a:gd name="connsiteX18" fmla="*/ 745446 w 768453"/>
                <a:gd name="connsiteY18" fmla="*/ 419790 h 500395"/>
                <a:gd name="connsiteX19" fmla="*/ 765468 w 768453"/>
                <a:gd name="connsiteY19" fmla="*/ 418279 h 500395"/>
                <a:gd name="connsiteX20" fmla="*/ 757535 w 768453"/>
                <a:gd name="connsiteY20" fmla="*/ 437167 h 500395"/>
                <a:gd name="connsiteX21" fmla="*/ 671783 w 768453"/>
                <a:gd name="connsiteY21" fmla="*/ 467389 h 500395"/>
                <a:gd name="connsiteX22" fmla="*/ 642317 w 768453"/>
                <a:gd name="connsiteY22" fmla="*/ 462100 h 500395"/>
                <a:gd name="connsiteX23" fmla="*/ 596608 w 768453"/>
                <a:gd name="connsiteY23" fmla="*/ 446989 h 500395"/>
                <a:gd name="connsiteX24" fmla="*/ 572431 w 768453"/>
                <a:gd name="connsiteY24" fmla="*/ 442456 h 500395"/>
                <a:gd name="connsiteX25" fmla="*/ 498011 w 768453"/>
                <a:gd name="connsiteY25" fmla="*/ 439812 h 500395"/>
                <a:gd name="connsiteX26" fmla="*/ 389971 w 768453"/>
                <a:gd name="connsiteY26" fmla="*/ 439056 h 500395"/>
                <a:gd name="connsiteX27" fmla="*/ 372972 w 768453"/>
                <a:gd name="connsiteY27" fmla="*/ 422057 h 500395"/>
                <a:gd name="connsiteX28" fmla="*/ 361261 w 768453"/>
                <a:gd name="connsiteY28" fmla="*/ 390325 h 500395"/>
                <a:gd name="connsiteX29" fmla="*/ 335195 w 768453"/>
                <a:gd name="connsiteY29" fmla="*/ 355571 h 500395"/>
                <a:gd name="connsiteX30" fmla="*/ 329151 w 768453"/>
                <a:gd name="connsiteY30" fmla="*/ 340460 h 500395"/>
                <a:gd name="connsiteX31" fmla="*/ 316307 w 768453"/>
                <a:gd name="connsiteY31" fmla="*/ 305328 h 500395"/>
                <a:gd name="connsiteX32" fmla="*/ 316307 w 768453"/>
                <a:gd name="connsiteY32" fmla="*/ 351415 h 500395"/>
                <a:gd name="connsiteX33" fmla="*/ 301574 w 768453"/>
                <a:gd name="connsiteY33" fmla="*/ 392591 h 500395"/>
                <a:gd name="connsiteX34" fmla="*/ 288730 w 768453"/>
                <a:gd name="connsiteY34" fmla="*/ 375592 h 500395"/>
                <a:gd name="connsiteX35" fmla="*/ 267953 w 768453"/>
                <a:gd name="connsiteY35" fmla="*/ 352926 h 500395"/>
                <a:gd name="connsiteX36" fmla="*/ 229044 w 768453"/>
                <a:gd name="connsiteY36" fmla="*/ 386547 h 500395"/>
                <a:gd name="connsiteX37" fmla="*/ 216577 w 768453"/>
                <a:gd name="connsiteY37" fmla="*/ 406946 h 500395"/>
                <a:gd name="connsiteX38" fmla="*/ 207511 w 768453"/>
                <a:gd name="connsiteY38" fmla="*/ 424701 h 500395"/>
                <a:gd name="connsiteX39" fmla="*/ 189756 w 768453"/>
                <a:gd name="connsiteY39" fmla="*/ 449634 h 500395"/>
                <a:gd name="connsiteX40" fmla="*/ 175024 w 768453"/>
                <a:gd name="connsiteY40" fmla="*/ 441701 h 500395"/>
                <a:gd name="connsiteX41" fmla="*/ 164068 w 768453"/>
                <a:gd name="connsiteY41" fmla="*/ 446234 h 500395"/>
                <a:gd name="connsiteX42" fmla="*/ 153869 w 768453"/>
                <a:gd name="connsiteY42" fmla="*/ 452656 h 500395"/>
                <a:gd name="connsiteX43" fmla="*/ 68116 w 768453"/>
                <a:gd name="connsiteY43" fmla="*/ 499121 h 500395"/>
                <a:gd name="connsiteX44" fmla="*/ 62450 w 768453"/>
                <a:gd name="connsiteY44" fmla="*/ 500254 h 500395"/>
                <a:gd name="connsiteX45" fmla="*/ 32229 w 768453"/>
                <a:gd name="connsiteY45" fmla="*/ 451900 h 500395"/>
                <a:gd name="connsiteX46" fmla="*/ 23163 w 768453"/>
                <a:gd name="connsiteY46" fmla="*/ 442456 h 500395"/>
                <a:gd name="connsiteX47" fmla="*/ 3141 w 768453"/>
                <a:gd name="connsiteY47" fmla="*/ 441323 h 500395"/>
                <a:gd name="connsiteX48" fmla="*/ 3519 w 768453"/>
                <a:gd name="connsiteY48" fmla="*/ 411480 h 500395"/>
                <a:gd name="connsiteX49" fmla="*/ 25051 w 768453"/>
                <a:gd name="connsiteY49" fmla="*/ 411480 h 500395"/>
                <a:gd name="connsiteX50" fmla="*/ 56028 w 768453"/>
                <a:gd name="connsiteY50" fmla="*/ 415635 h 500395"/>
                <a:gd name="connsiteX51" fmla="*/ 77183 w 768453"/>
                <a:gd name="connsiteY51" fmla="*/ 416768 h 500395"/>
                <a:gd name="connsiteX52" fmla="*/ 76049 w 768453"/>
                <a:gd name="connsiteY52" fmla="*/ 437545 h 500395"/>
                <a:gd name="connsiteX53" fmla="*/ 71516 w 768453"/>
                <a:gd name="connsiteY53" fmla="*/ 446989 h 500395"/>
                <a:gd name="connsiteX54" fmla="*/ 95315 w 768453"/>
                <a:gd name="connsiteY54" fmla="*/ 439056 h 500395"/>
                <a:gd name="connsiteX55" fmla="*/ 122137 w 768453"/>
                <a:gd name="connsiteY55" fmla="*/ 422812 h 500395"/>
                <a:gd name="connsiteX56" fmla="*/ 159535 w 768453"/>
                <a:gd name="connsiteY56" fmla="*/ 406946 h 500395"/>
                <a:gd name="connsiteX57" fmla="*/ 164824 w 768453"/>
                <a:gd name="connsiteY57" fmla="*/ 408835 h 500395"/>
                <a:gd name="connsiteX58" fmla="*/ 162557 w 768453"/>
                <a:gd name="connsiteY58" fmla="*/ 403924 h 500395"/>
                <a:gd name="connsiteX59" fmla="*/ 158780 w 768453"/>
                <a:gd name="connsiteY59" fmla="*/ 399013 h 500395"/>
                <a:gd name="connsiteX60" fmla="*/ 156135 w 768453"/>
                <a:gd name="connsiteY60" fmla="*/ 371814 h 500395"/>
                <a:gd name="connsiteX61" fmla="*/ 182579 w 768453"/>
                <a:gd name="connsiteY61" fmla="*/ 348393 h 500395"/>
                <a:gd name="connsiteX62" fmla="*/ 208644 w 768453"/>
                <a:gd name="connsiteY62" fmla="*/ 335549 h 500395"/>
                <a:gd name="connsiteX63" fmla="*/ 211667 w 768453"/>
                <a:gd name="connsiteY63" fmla="*/ 346126 h 500395"/>
                <a:gd name="connsiteX64" fmla="*/ 209022 w 768453"/>
                <a:gd name="connsiteY64" fmla="*/ 335549 h 500395"/>
                <a:gd name="connsiteX65" fmla="*/ 222622 w 768453"/>
                <a:gd name="connsiteY65" fmla="*/ 310239 h 500395"/>
                <a:gd name="connsiteX66" fmla="*/ 228288 w 768453"/>
                <a:gd name="connsiteY66" fmla="*/ 290595 h 500395"/>
                <a:gd name="connsiteX67" fmla="*/ 225266 w 768453"/>
                <a:gd name="connsiteY67" fmla="*/ 257352 h 500395"/>
                <a:gd name="connsiteX68" fmla="*/ 222999 w 768453"/>
                <a:gd name="connsiteY68" fmla="*/ 212776 h 500395"/>
                <a:gd name="connsiteX69" fmla="*/ 223377 w 768453"/>
                <a:gd name="connsiteY69" fmla="*/ 193510 h 500395"/>
                <a:gd name="connsiteX70" fmla="*/ 240377 w 768453"/>
                <a:gd name="connsiteY70" fmla="*/ 196532 h 500395"/>
                <a:gd name="connsiteX71" fmla="*/ 263420 w 768453"/>
                <a:gd name="connsiteY71" fmla="*/ 207109 h 500395"/>
                <a:gd name="connsiteX72" fmla="*/ 275886 w 768453"/>
                <a:gd name="connsiteY72" fmla="*/ 222598 h 500395"/>
                <a:gd name="connsiteX73" fmla="*/ 263420 w 768453"/>
                <a:gd name="connsiteY73" fmla="*/ 231664 h 500395"/>
                <a:gd name="connsiteX74" fmla="*/ 255109 w 768453"/>
                <a:gd name="connsiteY74" fmla="*/ 243752 h 500395"/>
                <a:gd name="connsiteX75" fmla="*/ 282308 w 768453"/>
                <a:gd name="connsiteY75" fmla="*/ 229020 h 500395"/>
                <a:gd name="connsiteX76" fmla="*/ 272109 w 768453"/>
                <a:gd name="connsiteY76" fmla="*/ 200310 h 500395"/>
                <a:gd name="connsiteX77" fmla="*/ 254732 w 768453"/>
                <a:gd name="connsiteY77" fmla="*/ 196910 h 500395"/>
                <a:gd name="connsiteX78" fmla="*/ 227910 w 768453"/>
                <a:gd name="connsiteY78" fmla="*/ 176888 h 500395"/>
                <a:gd name="connsiteX79" fmla="*/ 247932 w 768453"/>
                <a:gd name="connsiteY79" fmla="*/ 149311 h 500395"/>
                <a:gd name="connsiteX80" fmla="*/ 287597 w 768453"/>
                <a:gd name="connsiteY80" fmla="*/ 121357 h 500395"/>
                <a:gd name="connsiteX81" fmla="*/ 283819 w 768453"/>
                <a:gd name="connsiteY81" fmla="*/ 104358 h 500395"/>
                <a:gd name="connsiteX82" fmla="*/ 288730 w 768453"/>
                <a:gd name="connsiteY82" fmla="*/ 101336 h 500395"/>
                <a:gd name="connsiteX83" fmla="*/ 314040 w 768453"/>
                <a:gd name="connsiteY83" fmla="*/ 105113 h 500395"/>
                <a:gd name="connsiteX84" fmla="*/ 340484 w 768453"/>
                <a:gd name="connsiteY84" fmla="*/ 153845 h 500395"/>
                <a:gd name="connsiteX85" fmla="*/ 368816 w 768453"/>
                <a:gd name="connsiteY85" fmla="*/ 162155 h 500395"/>
                <a:gd name="connsiteX86" fmla="*/ 385816 w 768453"/>
                <a:gd name="connsiteY86" fmla="*/ 106246 h 500395"/>
                <a:gd name="connsiteX87" fmla="*/ 378638 w 768453"/>
                <a:gd name="connsiteY87" fmla="*/ 80181 h 500395"/>
                <a:gd name="connsiteX88" fmla="*/ 411126 w 768453"/>
                <a:gd name="connsiteY88" fmla="*/ 59404 h 500395"/>
                <a:gd name="connsiteX89" fmla="*/ 426614 w 768453"/>
                <a:gd name="connsiteY89" fmla="*/ 59782 h 500395"/>
                <a:gd name="connsiteX90" fmla="*/ 429258 w 768453"/>
                <a:gd name="connsiteY90" fmla="*/ 42404 h 500395"/>
                <a:gd name="connsiteX91" fmla="*/ 421325 w 768453"/>
                <a:gd name="connsiteY91" fmla="*/ 14450 h 500395"/>
                <a:gd name="connsiteX92" fmla="*/ 438703 w 768453"/>
                <a:gd name="connsiteY92" fmla="*/ 2739 h 500395"/>
                <a:gd name="connsiteX93" fmla="*/ 466279 w 768453"/>
                <a:gd name="connsiteY93" fmla="*/ 43916 h 500395"/>
                <a:gd name="connsiteX94" fmla="*/ 468168 w 768453"/>
                <a:gd name="connsiteY94" fmla="*/ 62426 h 500395"/>
                <a:gd name="connsiteX95" fmla="*/ 415281 w 768453"/>
                <a:gd name="connsiteY95" fmla="*/ 86225 h 500395"/>
                <a:gd name="connsiteX96" fmla="*/ 405459 w 768453"/>
                <a:gd name="connsiteY96" fmla="*/ 87736 h 500395"/>
                <a:gd name="connsiteX97" fmla="*/ 409615 w 768453"/>
                <a:gd name="connsiteY97" fmla="*/ 96802 h 500395"/>
                <a:gd name="connsiteX98" fmla="*/ 410748 w 768453"/>
                <a:gd name="connsiteY98" fmla="*/ 116068 h 500395"/>
                <a:gd name="connsiteX99" fmla="*/ 418681 w 768453"/>
                <a:gd name="connsiteY99" fmla="*/ 141378 h 500395"/>
                <a:gd name="connsiteX100" fmla="*/ 434925 w 768453"/>
                <a:gd name="connsiteY100" fmla="*/ 161778 h 500395"/>
                <a:gd name="connsiteX101" fmla="*/ 403948 w 768453"/>
                <a:gd name="connsiteY101" fmla="*/ 165555 h 500395"/>
                <a:gd name="connsiteX102" fmla="*/ 423970 w 768453"/>
                <a:gd name="connsiteY102" fmla="*/ 179533 h 500395"/>
                <a:gd name="connsiteX103" fmla="*/ 408104 w 768453"/>
                <a:gd name="connsiteY103" fmla="*/ 187088 h 500395"/>
                <a:gd name="connsiteX104" fmla="*/ 390727 w 768453"/>
                <a:gd name="connsiteY104" fmla="*/ 207109 h 500395"/>
                <a:gd name="connsiteX105" fmla="*/ 405082 w 768453"/>
                <a:gd name="connsiteY105" fmla="*/ 216931 h 500395"/>
                <a:gd name="connsiteX106" fmla="*/ 422459 w 768453"/>
                <a:gd name="connsiteY106" fmla="*/ 256219 h 500395"/>
                <a:gd name="connsiteX107" fmla="*/ 406593 w 768453"/>
                <a:gd name="connsiteY107" fmla="*/ 269440 h 500395"/>
                <a:gd name="connsiteX108" fmla="*/ 393371 w 768453"/>
                <a:gd name="connsiteY108" fmla="*/ 275862 h 500395"/>
                <a:gd name="connsiteX109" fmla="*/ 402815 w 768453"/>
                <a:gd name="connsiteY109" fmla="*/ 285684 h 500395"/>
                <a:gd name="connsiteX110" fmla="*/ 418303 w 768453"/>
                <a:gd name="connsiteY110" fmla="*/ 310239 h 500395"/>
                <a:gd name="connsiteX111" fmla="*/ 420570 w 768453"/>
                <a:gd name="connsiteY111" fmla="*/ 315905 h 500395"/>
                <a:gd name="connsiteX112" fmla="*/ 455702 w 768453"/>
                <a:gd name="connsiteY112" fmla="*/ 321194 h 500395"/>
                <a:gd name="connsiteX113" fmla="*/ 470435 w 768453"/>
                <a:gd name="connsiteY113" fmla="*/ 327616 h 500395"/>
                <a:gd name="connsiteX114" fmla="*/ 456835 w 768453"/>
                <a:gd name="connsiteY114" fmla="*/ 336682 h 500395"/>
                <a:gd name="connsiteX115" fmla="*/ 448524 w 768453"/>
                <a:gd name="connsiteY115" fmla="*/ 336682 h 500395"/>
                <a:gd name="connsiteX116" fmla="*/ 435680 w 768453"/>
                <a:gd name="connsiteY116" fmla="*/ 354815 h 500395"/>
                <a:gd name="connsiteX117" fmla="*/ 431903 w 768453"/>
                <a:gd name="connsiteY117" fmla="*/ 368037 h 500395"/>
                <a:gd name="connsiteX118" fmla="*/ 425859 w 768453"/>
                <a:gd name="connsiteY118" fmla="*/ 359726 h 500395"/>
                <a:gd name="connsiteX119" fmla="*/ 406593 w 768453"/>
                <a:gd name="connsiteY119" fmla="*/ 339704 h 500395"/>
                <a:gd name="connsiteX120" fmla="*/ 392993 w 768453"/>
                <a:gd name="connsiteY120" fmla="*/ 341971 h 500395"/>
                <a:gd name="connsiteX121" fmla="*/ 397148 w 768453"/>
                <a:gd name="connsiteY121" fmla="*/ 356326 h 500395"/>
                <a:gd name="connsiteX122" fmla="*/ 411881 w 768453"/>
                <a:gd name="connsiteY122" fmla="*/ 375214 h 500395"/>
                <a:gd name="connsiteX123" fmla="*/ 422459 w 768453"/>
                <a:gd name="connsiteY123" fmla="*/ 382769 h 500395"/>
                <a:gd name="connsiteX124" fmla="*/ 457968 w 768453"/>
                <a:gd name="connsiteY124" fmla="*/ 373325 h 500395"/>
                <a:gd name="connsiteX125" fmla="*/ 499522 w 768453"/>
                <a:gd name="connsiteY125" fmla="*/ 375214 h 500395"/>
                <a:gd name="connsiteX126" fmla="*/ 514633 w 768453"/>
                <a:gd name="connsiteY126" fmla="*/ 366148 h 500395"/>
                <a:gd name="connsiteX127" fmla="*/ 515766 w 768453"/>
                <a:gd name="connsiteY127" fmla="*/ 350282 h 5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768453" h="500395">
                  <a:moveTo>
                    <a:pt x="515766" y="350282"/>
                  </a:moveTo>
                  <a:cubicBezTo>
                    <a:pt x="509722" y="329883"/>
                    <a:pt x="500656" y="356326"/>
                    <a:pt x="492723" y="347637"/>
                  </a:cubicBezTo>
                  <a:cubicBezTo>
                    <a:pt x="491212" y="341215"/>
                    <a:pt x="502167" y="338193"/>
                    <a:pt x="500656" y="331016"/>
                  </a:cubicBezTo>
                  <a:cubicBezTo>
                    <a:pt x="499145" y="323461"/>
                    <a:pt x="497634" y="315528"/>
                    <a:pt x="508967" y="317039"/>
                  </a:cubicBezTo>
                  <a:cubicBezTo>
                    <a:pt x="517655" y="318172"/>
                    <a:pt x="526721" y="320816"/>
                    <a:pt x="528232" y="332905"/>
                  </a:cubicBezTo>
                  <a:cubicBezTo>
                    <a:pt x="530499" y="352926"/>
                    <a:pt x="545987" y="366526"/>
                    <a:pt x="564876" y="366526"/>
                  </a:cubicBezTo>
                  <a:cubicBezTo>
                    <a:pt x="566764" y="374081"/>
                    <a:pt x="556565" y="375592"/>
                    <a:pt x="557320" y="382769"/>
                  </a:cubicBezTo>
                  <a:cubicBezTo>
                    <a:pt x="571675" y="395613"/>
                    <a:pt x="593208" y="396369"/>
                    <a:pt x="604541" y="414502"/>
                  </a:cubicBezTo>
                  <a:cubicBezTo>
                    <a:pt x="609074" y="422057"/>
                    <a:pt x="617007" y="417146"/>
                    <a:pt x="622296" y="411480"/>
                  </a:cubicBezTo>
                  <a:cubicBezTo>
                    <a:pt x="627962" y="405435"/>
                    <a:pt x="633251" y="399013"/>
                    <a:pt x="638917" y="392969"/>
                  </a:cubicBezTo>
                  <a:cubicBezTo>
                    <a:pt x="644961" y="393725"/>
                    <a:pt x="651005" y="391836"/>
                    <a:pt x="655917" y="397880"/>
                  </a:cubicBezTo>
                  <a:cubicBezTo>
                    <a:pt x="669138" y="414502"/>
                    <a:pt x="684627" y="419035"/>
                    <a:pt x="702759" y="405057"/>
                  </a:cubicBezTo>
                  <a:cubicBezTo>
                    <a:pt x="706159" y="402413"/>
                    <a:pt x="709181" y="402413"/>
                    <a:pt x="711825" y="405813"/>
                  </a:cubicBezTo>
                  <a:cubicBezTo>
                    <a:pt x="714470" y="409213"/>
                    <a:pt x="713337" y="412235"/>
                    <a:pt x="709181" y="413746"/>
                  </a:cubicBezTo>
                  <a:cubicBezTo>
                    <a:pt x="701248" y="416768"/>
                    <a:pt x="700115" y="422812"/>
                    <a:pt x="704648" y="428479"/>
                  </a:cubicBezTo>
                  <a:cubicBezTo>
                    <a:pt x="708426" y="433012"/>
                    <a:pt x="714470" y="437545"/>
                    <a:pt x="720136" y="437923"/>
                  </a:cubicBezTo>
                  <a:cubicBezTo>
                    <a:pt x="729958" y="438678"/>
                    <a:pt x="726181" y="429234"/>
                    <a:pt x="727692" y="423946"/>
                  </a:cubicBezTo>
                  <a:cubicBezTo>
                    <a:pt x="729203" y="418657"/>
                    <a:pt x="730336" y="412235"/>
                    <a:pt x="736380" y="410724"/>
                  </a:cubicBezTo>
                  <a:cubicBezTo>
                    <a:pt x="743558" y="408835"/>
                    <a:pt x="742802" y="416013"/>
                    <a:pt x="745446" y="419790"/>
                  </a:cubicBezTo>
                  <a:cubicBezTo>
                    <a:pt x="752624" y="429990"/>
                    <a:pt x="758668" y="419035"/>
                    <a:pt x="765468" y="418279"/>
                  </a:cubicBezTo>
                  <a:cubicBezTo>
                    <a:pt x="771890" y="428479"/>
                    <a:pt x="767357" y="434901"/>
                    <a:pt x="757535" y="437167"/>
                  </a:cubicBezTo>
                  <a:cubicBezTo>
                    <a:pt x="727692" y="443589"/>
                    <a:pt x="698604" y="453033"/>
                    <a:pt x="671783" y="467389"/>
                  </a:cubicBezTo>
                  <a:cubicBezTo>
                    <a:pt x="659694" y="473810"/>
                    <a:pt x="650628" y="473055"/>
                    <a:pt x="642317" y="462100"/>
                  </a:cubicBezTo>
                  <a:cubicBezTo>
                    <a:pt x="630607" y="446989"/>
                    <a:pt x="617007" y="438678"/>
                    <a:pt x="596608" y="446989"/>
                  </a:cubicBezTo>
                  <a:cubicBezTo>
                    <a:pt x="588297" y="450389"/>
                    <a:pt x="579986" y="445856"/>
                    <a:pt x="572431" y="442456"/>
                  </a:cubicBezTo>
                  <a:cubicBezTo>
                    <a:pt x="547876" y="431501"/>
                    <a:pt x="522944" y="431879"/>
                    <a:pt x="498011" y="439812"/>
                  </a:cubicBezTo>
                  <a:cubicBezTo>
                    <a:pt x="461746" y="451145"/>
                    <a:pt x="425859" y="442834"/>
                    <a:pt x="389971" y="439056"/>
                  </a:cubicBezTo>
                  <a:cubicBezTo>
                    <a:pt x="380527" y="437923"/>
                    <a:pt x="375616" y="430368"/>
                    <a:pt x="372972" y="422057"/>
                  </a:cubicBezTo>
                  <a:cubicBezTo>
                    <a:pt x="369572" y="411480"/>
                    <a:pt x="363528" y="401280"/>
                    <a:pt x="361261" y="390325"/>
                  </a:cubicBezTo>
                  <a:cubicBezTo>
                    <a:pt x="357861" y="374081"/>
                    <a:pt x="351817" y="361615"/>
                    <a:pt x="335195" y="355571"/>
                  </a:cubicBezTo>
                  <a:cubicBezTo>
                    <a:pt x="328773" y="353304"/>
                    <a:pt x="323862" y="346882"/>
                    <a:pt x="329151" y="340460"/>
                  </a:cubicBezTo>
                  <a:cubicBezTo>
                    <a:pt x="346906" y="319683"/>
                    <a:pt x="321974" y="316661"/>
                    <a:pt x="316307" y="305328"/>
                  </a:cubicBezTo>
                  <a:cubicBezTo>
                    <a:pt x="331040" y="320816"/>
                    <a:pt x="331040" y="334793"/>
                    <a:pt x="316307" y="351415"/>
                  </a:cubicBezTo>
                  <a:cubicBezTo>
                    <a:pt x="306485" y="362370"/>
                    <a:pt x="309130" y="379747"/>
                    <a:pt x="301574" y="392591"/>
                  </a:cubicBezTo>
                  <a:cubicBezTo>
                    <a:pt x="283064" y="397502"/>
                    <a:pt x="289108" y="383903"/>
                    <a:pt x="288730" y="375592"/>
                  </a:cubicBezTo>
                  <a:cubicBezTo>
                    <a:pt x="288730" y="354437"/>
                    <a:pt x="281175" y="344615"/>
                    <a:pt x="267953" y="352926"/>
                  </a:cubicBezTo>
                  <a:cubicBezTo>
                    <a:pt x="253598" y="361615"/>
                    <a:pt x="231310" y="364259"/>
                    <a:pt x="229044" y="386547"/>
                  </a:cubicBezTo>
                  <a:cubicBezTo>
                    <a:pt x="227910" y="396369"/>
                    <a:pt x="223377" y="401280"/>
                    <a:pt x="216577" y="406946"/>
                  </a:cubicBezTo>
                  <a:cubicBezTo>
                    <a:pt x="211289" y="411480"/>
                    <a:pt x="204489" y="418279"/>
                    <a:pt x="207511" y="424701"/>
                  </a:cubicBezTo>
                  <a:cubicBezTo>
                    <a:pt x="218466" y="446234"/>
                    <a:pt x="202600" y="446234"/>
                    <a:pt x="189756" y="449634"/>
                  </a:cubicBezTo>
                  <a:cubicBezTo>
                    <a:pt x="183334" y="450011"/>
                    <a:pt x="179179" y="445856"/>
                    <a:pt x="175024" y="441701"/>
                  </a:cubicBezTo>
                  <a:cubicBezTo>
                    <a:pt x="168602" y="436412"/>
                    <a:pt x="166713" y="442834"/>
                    <a:pt x="164068" y="446234"/>
                  </a:cubicBezTo>
                  <a:cubicBezTo>
                    <a:pt x="161424" y="449634"/>
                    <a:pt x="158402" y="453411"/>
                    <a:pt x="153869" y="452656"/>
                  </a:cubicBezTo>
                  <a:cubicBezTo>
                    <a:pt x="112693" y="444723"/>
                    <a:pt x="88516" y="468522"/>
                    <a:pt x="68116" y="499121"/>
                  </a:cubicBezTo>
                  <a:cubicBezTo>
                    <a:pt x="66228" y="500254"/>
                    <a:pt x="64339" y="500632"/>
                    <a:pt x="62450" y="500254"/>
                  </a:cubicBezTo>
                  <a:cubicBezTo>
                    <a:pt x="45828" y="488165"/>
                    <a:pt x="37140" y="471166"/>
                    <a:pt x="32229" y="451900"/>
                  </a:cubicBezTo>
                  <a:cubicBezTo>
                    <a:pt x="30718" y="446612"/>
                    <a:pt x="32229" y="440189"/>
                    <a:pt x="23163" y="442456"/>
                  </a:cubicBezTo>
                  <a:cubicBezTo>
                    <a:pt x="16363" y="444345"/>
                    <a:pt x="6163" y="451145"/>
                    <a:pt x="3141" y="441323"/>
                  </a:cubicBezTo>
                  <a:cubicBezTo>
                    <a:pt x="497" y="432256"/>
                    <a:pt x="-2525" y="419790"/>
                    <a:pt x="3519" y="411480"/>
                  </a:cubicBezTo>
                  <a:cubicBezTo>
                    <a:pt x="8430" y="404680"/>
                    <a:pt x="17496" y="409968"/>
                    <a:pt x="25051" y="411480"/>
                  </a:cubicBezTo>
                  <a:cubicBezTo>
                    <a:pt x="34873" y="417524"/>
                    <a:pt x="43940" y="423946"/>
                    <a:pt x="56028" y="415635"/>
                  </a:cubicBezTo>
                  <a:cubicBezTo>
                    <a:pt x="62828" y="411102"/>
                    <a:pt x="70383" y="409591"/>
                    <a:pt x="77183" y="416768"/>
                  </a:cubicBezTo>
                  <a:cubicBezTo>
                    <a:pt x="83983" y="424323"/>
                    <a:pt x="80960" y="431123"/>
                    <a:pt x="76049" y="437545"/>
                  </a:cubicBezTo>
                  <a:cubicBezTo>
                    <a:pt x="74538" y="439812"/>
                    <a:pt x="72272" y="441701"/>
                    <a:pt x="71516" y="446989"/>
                  </a:cubicBezTo>
                  <a:cubicBezTo>
                    <a:pt x="79449" y="441701"/>
                    <a:pt x="87005" y="437923"/>
                    <a:pt x="95315" y="439056"/>
                  </a:cubicBezTo>
                  <a:cubicBezTo>
                    <a:pt x="108537" y="440567"/>
                    <a:pt x="117981" y="433768"/>
                    <a:pt x="122137" y="422812"/>
                  </a:cubicBezTo>
                  <a:cubicBezTo>
                    <a:pt x="129314" y="403546"/>
                    <a:pt x="142536" y="402035"/>
                    <a:pt x="159535" y="406946"/>
                  </a:cubicBezTo>
                  <a:cubicBezTo>
                    <a:pt x="161424" y="407324"/>
                    <a:pt x="162557" y="410724"/>
                    <a:pt x="164824" y="408835"/>
                  </a:cubicBezTo>
                  <a:cubicBezTo>
                    <a:pt x="165202" y="408457"/>
                    <a:pt x="163313" y="405813"/>
                    <a:pt x="162557" y="403924"/>
                  </a:cubicBezTo>
                  <a:cubicBezTo>
                    <a:pt x="161802" y="402035"/>
                    <a:pt x="160669" y="399769"/>
                    <a:pt x="158780" y="399013"/>
                  </a:cubicBezTo>
                  <a:cubicBezTo>
                    <a:pt x="138003" y="388814"/>
                    <a:pt x="137247" y="383903"/>
                    <a:pt x="156135" y="371814"/>
                  </a:cubicBezTo>
                  <a:cubicBezTo>
                    <a:pt x="166713" y="365392"/>
                    <a:pt x="174646" y="357459"/>
                    <a:pt x="182579" y="348393"/>
                  </a:cubicBezTo>
                  <a:cubicBezTo>
                    <a:pt x="189378" y="340838"/>
                    <a:pt x="195801" y="331016"/>
                    <a:pt x="208644" y="335549"/>
                  </a:cubicBezTo>
                  <a:cubicBezTo>
                    <a:pt x="213178" y="338193"/>
                    <a:pt x="210911" y="342727"/>
                    <a:pt x="211667" y="346126"/>
                  </a:cubicBezTo>
                  <a:cubicBezTo>
                    <a:pt x="214311" y="341593"/>
                    <a:pt x="211667" y="338571"/>
                    <a:pt x="209022" y="335549"/>
                  </a:cubicBezTo>
                  <a:cubicBezTo>
                    <a:pt x="204489" y="322327"/>
                    <a:pt x="213555" y="315528"/>
                    <a:pt x="222622" y="310239"/>
                  </a:cubicBezTo>
                  <a:cubicBezTo>
                    <a:pt x="231688" y="304950"/>
                    <a:pt x="235466" y="300039"/>
                    <a:pt x="228288" y="290595"/>
                  </a:cubicBezTo>
                  <a:cubicBezTo>
                    <a:pt x="220355" y="280018"/>
                    <a:pt x="221111" y="269818"/>
                    <a:pt x="225266" y="257352"/>
                  </a:cubicBezTo>
                  <a:cubicBezTo>
                    <a:pt x="229799" y="243375"/>
                    <a:pt x="230933" y="227509"/>
                    <a:pt x="222999" y="212776"/>
                  </a:cubicBezTo>
                  <a:cubicBezTo>
                    <a:pt x="219600" y="206354"/>
                    <a:pt x="216955" y="199176"/>
                    <a:pt x="223377" y="193510"/>
                  </a:cubicBezTo>
                  <a:cubicBezTo>
                    <a:pt x="229421" y="188221"/>
                    <a:pt x="235466" y="193132"/>
                    <a:pt x="240377" y="196532"/>
                  </a:cubicBezTo>
                  <a:cubicBezTo>
                    <a:pt x="247554" y="201443"/>
                    <a:pt x="255487" y="203710"/>
                    <a:pt x="263420" y="207109"/>
                  </a:cubicBezTo>
                  <a:cubicBezTo>
                    <a:pt x="270220" y="209754"/>
                    <a:pt x="275886" y="214287"/>
                    <a:pt x="275886" y="222598"/>
                  </a:cubicBezTo>
                  <a:cubicBezTo>
                    <a:pt x="275886" y="230153"/>
                    <a:pt x="268331" y="229775"/>
                    <a:pt x="263420" y="231664"/>
                  </a:cubicBezTo>
                  <a:cubicBezTo>
                    <a:pt x="258887" y="233553"/>
                    <a:pt x="254354" y="235819"/>
                    <a:pt x="255109" y="243752"/>
                  </a:cubicBezTo>
                  <a:cubicBezTo>
                    <a:pt x="266442" y="242241"/>
                    <a:pt x="278531" y="240353"/>
                    <a:pt x="282308" y="229020"/>
                  </a:cubicBezTo>
                  <a:cubicBezTo>
                    <a:pt x="285708" y="218820"/>
                    <a:pt x="275886" y="209754"/>
                    <a:pt x="272109" y="200310"/>
                  </a:cubicBezTo>
                  <a:cubicBezTo>
                    <a:pt x="269087" y="193510"/>
                    <a:pt x="260776" y="196910"/>
                    <a:pt x="254732" y="196910"/>
                  </a:cubicBezTo>
                  <a:cubicBezTo>
                    <a:pt x="240377" y="197287"/>
                    <a:pt x="232443" y="188977"/>
                    <a:pt x="227910" y="176888"/>
                  </a:cubicBezTo>
                  <a:cubicBezTo>
                    <a:pt x="221866" y="161022"/>
                    <a:pt x="231310" y="148556"/>
                    <a:pt x="247932" y="149311"/>
                  </a:cubicBezTo>
                  <a:cubicBezTo>
                    <a:pt x="269464" y="150067"/>
                    <a:pt x="280042" y="142890"/>
                    <a:pt x="287597" y="121357"/>
                  </a:cubicBezTo>
                  <a:cubicBezTo>
                    <a:pt x="284953" y="116068"/>
                    <a:pt x="277775" y="111535"/>
                    <a:pt x="283819" y="104358"/>
                  </a:cubicBezTo>
                  <a:cubicBezTo>
                    <a:pt x="285330" y="102847"/>
                    <a:pt x="286842" y="102091"/>
                    <a:pt x="288730" y="101336"/>
                  </a:cubicBezTo>
                  <a:cubicBezTo>
                    <a:pt x="297419" y="100958"/>
                    <a:pt x="306107" y="100580"/>
                    <a:pt x="314040" y="105113"/>
                  </a:cubicBezTo>
                  <a:cubicBezTo>
                    <a:pt x="331795" y="116446"/>
                    <a:pt x="347662" y="128157"/>
                    <a:pt x="340484" y="153845"/>
                  </a:cubicBezTo>
                  <a:cubicBezTo>
                    <a:pt x="337840" y="162911"/>
                    <a:pt x="356728" y="168200"/>
                    <a:pt x="368816" y="162155"/>
                  </a:cubicBezTo>
                  <a:cubicBezTo>
                    <a:pt x="384304" y="154222"/>
                    <a:pt x="393749" y="124001"/>
                    <a:pt x="385816" y="106246"/>
                  </a:cubicBezTo>
                  <a:cubicBezTo>
                    <a:pt x="382038" y="97936"/>
                    <a:pt x="377883" y="90003"/>
                    <a:pt x="378638" y="80181"/>
                  </a:cubicBezTo>
                  <a:cubicBezTo>
                    <a:pt x="380527" y="59782"/>
                    <a:pt x="391860" y="52226"/>
                    <a:pt x="411126" y="59404"/>
                  </a:cubicBezTo>
                  <a:cubicBezTo>
                    <a:pt x="416414" y="61670"/>
                    <a:pt x="421703" y="64693"/>
                    <a:pt x="426614" y="59782"/>
                  </a:cubicBezTo>
                  <a:cubicBezTo>
                    <a:pt x="431903" y="54871"/>
                    <a:pt x="431903" y="48449"/>
                    <a:pt x="429258" y="42404"/>
                  </a:cubicBezTo>
                  <a:cubicBezTo>
                    <a:pt x="425481" y="33338"/>
                    <a:pt x="419814" y="24650"/>
                    <a:pt x="421325" y="14450"/>
                  </a:cubicBezTo>
                  <a:cubicBezTo>
                    <a:pt x="422459" y="4628"/>
                    <a:pt x="425103" y="-4816"/>
                    <a:pt x="438703" y="2739"/>
                  </a:cubicBezTo>
                  <a:cubicBezTo>
                    <a:pt x="450413" y="14450"/>
                    <a:pt x="444747" y="37494"/>
                    <a:pt x="466279" y="43916"/>
                  </a:cubicBezTo>
                  <a:cubicBezTo>
                    <a:pt x="473079" y="45804"/>
                    <a:pt x="472323" y="55248"/>
                    <a:pt x="468168" y="62426"/>
                  </a:cubicBezTo>
                  <a:cubicBezTo>
                    <a:pt x="457968" y="80559"/>
                    <a:pt x="436436" y="90758"/>
                    <a:pt x="415281" y="86225"/>
                  </a:cubicBezTo>
                  <a:cubicBezTo>
                    <a:pt x="411504" y="85470"/>
                    <a:pt x="407726" y="85092"/>
                    <a:pt x="405459" y="87736"/>
                  </a:cubicBezTo>
                  <a:cubicBezTo>
                    <a:pt x="400548" y="93403"/>
                    <a:pt x="407348" y="94158"/>
                    <a:pt x="409615" y="96802"/>
                  </a:cubicBezTo>
                  <a:cubicBezTo>
                    <a:pt x="415281" y="102847"/>
                    <a:pt x="414903" y="110780"/>
                    <a:pt x="410748" y="116068"/>
                  </a:cubicBezTo>
                  <a:cubicBezTo>
                    <a:pt x="400926" y="128912"/>
                    <a:pt x="410370" y="135712"/>
                    <a:pt x="418681" y="141378"/>
                  </a:cubicBezTo>
                  <a:cubicBezTo>
                    <a:pt x="426236" y="147045"/>
                    <a:pt x="437947" y="148934"/>
                    <a:pt x="434925" y="161778"/>
                  </a:cubicBezTo>
                  <a:cubicBezTo>
                    <a:pt x="432658" y="170088"/>
                    <a:pt x="419437" y="171222"/>
                    <a:pt x="403948" y="165555"/>
                  </a:cubicBezTo>
                  <a:cubicBezTo>
                    <a:pt x="408104" y="174999"/>
                    <a:pt x="408104" y="174999"/>
                    <a:pt x="423970" y="179533"/>
                  </a:cubicBezTo>
                  <a:cubicBezTo>
                    <a:pt x="421703" y="187843"/>
                    <a:pt x="413392" y="184821"/>
                    <a:pt x="408104" y="187088"/>
                  </a:cubicBezTo>
                  <a:cubicBezTo>
                    <a:pt x="398660" y="191243"/>
                    <a:pt x="392993" y="199176"/>
                    <a:pt x="390727" y="207109"/>
                  </a:cubicBezTo>
                  <a:cubicBezTo>
                    <a:pt x="387327" y="218820"/>
                    <a:pt x="400548" y="212398"/>
                    <a:pt x="405082" y="216931"/>
                  </a:cubicBezTo>
                  <a:cubicBezTo>
                    <a:pt x="416037" y="227886"/>
                    <a:pt x="431903" y="235442"/>
                    <a:pt x="422459" y="256219"/>
                  </a:cubicBezTo>
                  <a:cubicBezTo>
                    <a:pt x="418681" y="264529"/>
                    <a:pt x="415659" y="269063"/>
                    <a:pt x="406593" y="269440"/>
                  </a:cubicBezTo>
                  <a:cubicBezTo>
                    <a:pt x="401304" y="269440"/>
                    <a:pt x="394126" y="267174"/>
                    <a:pt x="393371" y="275862"/>
                  </a:cubicBezTo>
                  <a:cubicBezTo>
                    <a:pt x="392615" y="281907"/>
                    <a:pt x="399037" y="284551"/>
                    <a:pt x="402815" y="285684"/>
                  </a:cubicBezTo>
                  <a:cubicBezTo>
                    <a:pt x="415659" y="289462"/>
                    <a:pt x="425481" y="293995"/>
                    <a:pt x="418303" y="310239"/>
                  </a:cubicBezTo>
                  <a:cubicBezTo>
                    <a:pt x="417925" y="311372"/>
                    <a:pt x="419814" y="314016"/>
                    <a:pt x="420570" y="315905"/>
                  </a:cubicBezTo>
                  <a:cubicBezTo>
                    <a:pt x="434169" y="303061"/>
                    <a:pt x="441725" y="329883"/>
                    <a:pt x="455702" y="321194"/>
                  </a:cubicBezTo>
                  <a:cubicBezTo>
                    <a:pt x="460991" y="317794"/>
                    <a:pt x="469679" y="319683"/>
                    <a:pt x="470435" y="327616"/>
                  </a:cubicBezTo>
                  <a:cubicBezTo>
                    <a:pt x="471190" y="336305"/>
                    <a:pt x="463257" y="336682"/>
                    <a:pt x="456835" y="336682"/>
                  </a:cubicBezTo>
                  <a:cubicBezTo>
                    <a:pt x="454191" y="336682"/>
                    <a:pt x="451169" y="336682"/>
                    <a:pt x="448524" y="336682"/>
                  </a:cubicBezTo>
                  <a:cubicBezTo>
                    <a:pt x="434547" y="335927"/>
                    <a:pt x="425481" y="338949"/>
                    <a:pt x="435680" y="354815"/>
                  </a:cubicBezTo>
                  <a:cubicBezTo>
                    <a:pt x="439458" y="360859"/>
                    <a:pt x="438325" y="366148"/>
                    <a:pt x="431903" y="368037"/>
                  </a:cubicBezTo>
                  <a:cubicBezTo>
                    <a:pt x="425859" y="369925"/>
                    <a:pt x="425859" y="363881"/>
                    <a:pt x="425859" y="359726"/>
                  </a:cubicBezTo>
                  <a:cubicBezTo>
                    <a:pt x="425481" y="347260"/>
                    <a:pt x="414526" y="344615"/>
                    <a:pt x="406593" y="339704"/>
                  </a:cubicBezTo>
                  <a:cubicBezTo>
                    <a:pt x="402059" y="336682"/>
                    <a:pt x="395638" y="333660"/>
                    <a:pt x="392993" y="341971"/>
                  </a:cubicBezTo>
                  <a:cubicBezTo>
                    <a:pt x="391482" y="346882"/>
                    <a:pt x="389971" y="354437"/>
                    <a:pt x="397148" y="356326"/>
                  </a:cubicBezTo>
                  <a:cubicBezTo>
                    <a:pt x="407726" y="358970"/>
                    <a:pt x="412637" y="363881"/>
                    <a:pt x="411881" y="375214"/>
                  </a:cubicBezTo>
                  <a:cubicBezTo>
                    <a:pt x="411126" y="382014"/>
                    <a:pt x="417548" y="382769"/>
                    <a:pt x="422459" y="382769"/>
                  </a:cubicBezTo>
                  <a:cubicBezTo>
                    <a:pt x="435303" y="382769"/>
                    <a:pt x="447391" y="380881"/>
                    <a:pt x="457968" y="373325"/>
                  </a:cubicBezTo>
                  <a:cubicBezTo>
                    <a:pt x="472323" y="362748"/>
                    <a:pt x="485545" y="360859"/>
                    <a:pt x="499522" y="375214"/>
                  </a:cubicBezTo>
                  <a:cubicBezTo>
                    <a:pt x="514255" y="390325"/>
                    <a:pt x="506700" y="364637"/>
                    <a:pt x="514633" y="366148"/>
                  </a:cubicBezTo>
                  <a:cubicBezTo>
                    <a:pt x="518788" y="361992"/>
                    <a:pt x="517655" y="355948"/>
                    <a:pt x="515766" y="350282"/>
                  </a:cubicBezTo>
                  <a:close/>
                </a:path>
              </a:pathLst>
            </a:custGeom>
            <a:solidFill>
              <a:srgbClr val="FBCBA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39EE0D0-D492-43B8-B268-4D5D11150DD6}"/>
                </a:ext>
              </a:extLst>
            </p:cNvPr>
            <p:cNvSpPr/>
            <p:nvPr/>
          </p:nvSpPr>
          <p:spPr>
            <a:xfrm>
              <a:off x="10891971" y="4900725"/>
              <a:ext cx="116893" cy="576371"/>
            </a:xfrm>
            <a:custGeom>
              <a:avLst/>
              <a:gdLst>
                <a:gd name="connsiteX0" fmla="*/ 97463 w 116893"/>
                <a:gd name="connsiteY0" fmla="*/ 560128 h 576371"/>
                <a:gd name="connsiteX1" fmla="*/ 54398 w 116893"/>
                <a:gd name="connsiteY1" fmla="*/ 576371 h 576371"/>
                <a:gd name="connsiteX2" fmla="*/ 44954 w 116893"/>
                <a:gd name="connsiteY2" fmla="*/ 557861 h 576371"/>
                <a:gd name="connsiteX3" fmla="*/ 33621 w 116893"/>
                <a:gd name="connsiteY3" fmla="*/ 543506 h 576371"/>
                <a:gd name="connsiteX4" fmla="*/ 0 w 116893"/>
                <a:gd name="connsiteY4" fmla="*/ 492885 h 576371"/>
                <a:gd name="connsiteX5" fmla="*/ 3400 w 116893"/>
                <a:gd name="connsiteY5" fmla="*/ 477775 h 576371"/>
                <a:gd name="connsiteX6" fmla="*/ 6044 w 116893"/>
                <a:gd name="connsiteY6" fmla="*/ 456998 h 576371"/>
                <a:gd name="connsiteX7" fmla="*/ 37021 w 116893"/>
                <a:gd name="connsiteY7" fmla="*/ 407133 h 576371"/>
                <a:gd name="connsiteX8" fmla="*/ 42687 w 116893"/>
                <a:gd name="connsiteY8" fmla="*/ 401089 h 576371"/>
                <a:gd name="connsiteX9" fmla="*/ 61198 w 116893"/>
                <a:gd name="connsiteY9" fmla="*/ 361046 h 576371"/>
                <a:gd name="connsiteX10" fmla="*/ 61575 w 116893"/>
                <a:gd name="connsiteY10" fmla="*/ 328558 h 576371"/>
                <a:gd name="connsiteX11" fmla="*/ 57420 w 116893"/>
                <a:gd name="connsiteY11" fmla="*/ 283982 h 576371"/>
                <a:gd name="connsiteX12" fmla="*/ 59687 w 116893"/>
                <a:gd name="connsiteY12" fmla="*/ 278316 h 576371"/>
                <a:gd name="connsiteX13" fmla="*/ 61575 w 116893"/>
                <a:gd name="connsiteY13" fmla="*/ 180853 h 576371"/>
                <a:gd name="connsiteX14" fmla="*/ 51754 w 116893"/>
                <a:gd name="connsiteY14" fmla="*/ 83390 h 576371"/>
                <a:gd name="connsiteX15" fmla="*/ 57798 w 116893"/>
                <a:gd name="connsiteY15" fmla="*/ 41836 h 576371"/>
                <a:gd name="connsiteX16" fmla="*/ 61953 w 116893"/>
                <a:gd name="connsiteY16" fmla="*/ 1037 h 576371"/>
                <a:gd name="connsiteX17" fmla="*/ 104263 w 116893"/>
                <a:gd name="connsiteY17" fmla="*/ 9726 h 576371"/>
                <a:gd name="connsiteX18" fmla="*/ 105774 w 116893"/>
                <a:gd name="connsiteY18" fmla="*/ 21814 h 576371"/>
                <a:gd name="connsiteX19" fmla="*/ 100863 w 116893"/>
                <a:gd name="connsiteY19" fmla="*/ 177453 h 576371"/>
                <a:gd name="connsiteX20" fmla="*/ 108418 w 116893"/>
                <a:gd name="connsiteY20" fmla="*/ 183119 h 576371"/>
                <a:gd name="connsiteX21" fmla="*/ 112574 w 116893"/>
                <a:gd name="connsiteY21" fmla="*/ 183119 h 576371"/>
                <a:gd name="connsiteX22" fmla="*/ 116351 w 116893"/>
                <a:gd name="connsiteY22" fmla="*/ 293426 h 576371"/>
                <a:gd name="connsiteX23" fmla="*/ 108418 w 116893"/>
                <a:gd name="connsiteY23" fmla="*/ 281338 h 576371"/>
                <a:gd name="connsiteX24" fmla="*/ 108418 w 116893"/>
                <a:gd name="connsiteY24" fmla="*/ 335736 h 576371"/>
                <a:gd name="connsiteX25" fmla="*/ 106529 w 116893"/>
                <a:gd name="connsiteY25" fmla="*/ 348202 h 576371"/>
                <a:gd name="connsiteX26" fmla="*/ 102752 w 116893"/>
                <a:gd name="connsiteY26" fmla="*/ 456620 h 576371"/>
                <a:gd name="connsiteX27" fmla="*/ 100863 w 116893"/>
                <a:gd name="connsiteY27" fmla="*/ 521595 h 576371"/>
                <a:gd name="connsiteX28" fmla="*/ 97463 w 116893"/>
                <a:gd name="connsiteY28" fmla="*/ 560128 h 57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893" h="576371">
                  <a:moveTo>
                    <a:pt x="97463" y="560128"/>
                  </a:moveTo>
                  <a:cubicBezTo>
                    <a:pt x="85752" y="571838"/>
                    <a:pt x="69509" y="572971"/>
                    <a:pt x="54398" y="576371"/>
                  </a:cubicBezTo>
                  <a:cubicBezTo>
                    <a:pt x="48354" y="571838"/>
                    <a:pt x="47598" y="564283"/>
                    <a:pt x="44954" y="557861"/>
                  </a:cubicBezTo>
                  <a:cubicBezTo>
                    <a:pt x="42687" y="551817"/>
                    <a:pt x="40421" y="544639"/>
                    <a:pt x="33621" y="543506"/>
                  </a:cubicBezTo>
                  <a:cubicBezTo>
                    <a:pt x="4155" y="538595"/>
                    <a:pt x="756" y="516685"/>
                    <a:pt x="0" y="492885"/>
                  </a:cubicBezTo>
                  <a:cubicBezTo>
                    <a:pt x="0" y="487597"/>
                    <a:pt x="1889" y="482686"/>
                    <a:pt x="3400" y="477775"/>
                  </a:cubicBezTo>
                  <a:cubicBezTo>
                    <a:pt x="6422" y="470975"/>
                    <a:pt x="5667" y="463798"/>
                    <a:pt x="6044" y="456998"/>
                  </a:cubicBezTo>
                  <a:cubicBezTo>
                    <a:pt x="7178" y="434332"/>
                    <a:pt x="14733" y="416199"/>
                    <a:pt x="37021" y="407133"/>
                  </a:cubicBezTo>
                  <a:cubicBezTo>
                    <a:pt x="39665" y="406000"/>
                    <a:pt x="43065" y="403733"/>
                    <a:pt x="42687" y="401089"/>
                  </a:cubicBezTo>
                  <a:cubicBezTo>
                    <a:pt x="39665" y="383334"/>
                    <a:pt x="54398" y="373890"/>
                    <a:pt x="61198" y="361046"/>
                  </a:cubicBezTo>
                  <a:cubicBezTo>
                    <a:pt x="66486" y="350846"/>
                    <a:pt x="71019" y="341780"/>
                    <a:pt x="61575" y="328558"/>
                  </a:cubicBezTo>
                  <a:cubicBezTo>
                    <a:pt x="52887" y="316848"/>
                    <a:pt x="53642" y="299471"/>
                    <a:pt x="57420" y="283982"/>
                  </a:cubicBezTo>
                  <a:cubicBezTo>
                    <a:pt x="57798" y="282093"/>
                    <a:pt x="60065" y="279827"/>
                    <a:pt x="59687" y="278316"/>
                  </a:cubicBezTo>
                  <a:cubicBezTo>
                    <a:pt x="56287" y="245828"/>
                    <a:pt x="72531" y="214474"/>
                    <a:pt x="61575" y="180853"/>
                  </a:cubicBezTo>
                  <a:cubicBezTo>
                    <a:pt x="51376" y="149876"/>
                    <a:pt x="50620" y="116255"/>
                    <a:pt x="51754" y="83390"/>
                  </a:cubicBezTo>
                  <a:cubicBezTo>
                    <a:pt x="62331" y="70923"/>
                    <a:pt x="65731" y="58835"/>
                    <a:pt x="57798" y="41836"/>
                  </a:cubicBezTo>
                  <a:cubicBezTo>
                    <a:pt x="52509" y="30125"/>
                    <a:pt x="47220" y="13126"/>
                    <a:pt x="61953" y="1037"/>
                  </a:cubicBezTo>
                  <a:cubicBezTo>
                    <a:pt x="77819" y="-4629"/>
                    <a:pt x="88774" y="15014"/>
                    <a:pt x="104263" y="9726"/>
                  </a:cubicBezTo>
                  <a:cubicBezTo>
                    <a:pt x="106529" y="13503"/>
                    <a:pt x="106907" y="17659"/>
                    <a:pt x="105774" y="21814"/>
                  </a:cubicBezTo>
                  <a:cubicBezTo>
                    <a:pt x="89530" y="73190"/>
                    <a:pt x="97841" y="125322"/>
                    <a:pt x="100863" y="177453"/>
                  </a:cubicBezTo>
                  <a:cubicBezTo>
                    <a:pt x="101241" y="181608"/>
                    <a:pt x="100485" y="189164"/>
                    <a:pt x="108418" y="183119"/>
                  </a:cubicBezTo>
                  <a:cubicBezTo>
                    <a:pt x="109929" y="183119"/>
                    <a:pt x="111063" y="183119"/>
                    <a:pt x="112574" y="183119"/>
                  </a:cubicBezTo>
                  <a:cubicBezTo>
                    <a:pt x="105774" y="220140"/>
                    <a:pt x="119751" y="256406"/>
                    <a:pt x="116351" y="293426"/>
                  </a:cubicBezTo>
                  <a:cubicBezTo>
                    <a:pt x="107663" y="293049"/>
                    <a:pt x="109174" y="286626"/>
                    <a:pt x="108418" y="281338"/>
                  </a:cubicBezTo>
                  <a:cubicBezTo>
                    <a:pt x="111440" y="299471"/>
                    <a:pt x="106907" y="317603"/>
                    <a:pt x="108418" y="335736"/>
                  </a:cubicBezTo>
                  <a:cubicBezTo>
                    <a:pt x="108796" y="339891"/>
                    <a:pt x="108796" y="344424"/>
                    <a:pt x="106529" y="348202"/>
                  </a:cubicBezTo>
                  <a:cubicBezTo>
                    <a:pt x="83486" y="383712"/>
                    <a:pt x="96707" y="420355"/>
                    <a:pt x="102752" y="456620"/>
                  </a:cubicBezTo>
                  <a:cubicBezTo>
                    <a:pt x="106529" y="478908"/>
                    <a:pt x="100863" y="500063"/>
                    <a:pt x="100863" y="521595"/>
                  </a:cubicBezTo>
                  <a:cubicBezTo>
                    <a:pt x="101996" y="533306"/>
                    <a:pt x="99352" y="546906"/>
                    <a:pt x="97463" y="560128"/>
                  </a:cubicBezTo>
                  <a:close/>
                </a:path>
              </a:pathLst>
            </a:custGeom>
            <a:solidFill>
              <a:srgbClr val="FACD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AE6D339E-E83E-4C70-8B5F-6D20148117C6}"/>
                </a:ext>
              </a:extLst>
            </p:cNvPr>
            <p:cNvSpPr/>
            <p:nvPr/>
          </p:nvSpPr>
          <p:spPr>
            <a:xfrm>
              <a:off x="10390167" y="4754030"/>
              <a:ext cx="571988" cy="232905"/>
            </a:xfrm>
            <a:custGeom>
              <a:avLst/>
              <a:gdLst>
                <a:gd name="connsiteX0" fmla="*/ 564890 w 571988"/>
                <a:gd name="connsiteY0" fmla="*/ 147354 h 232905"/>
                <a:gd name="connsiteX1" fmla="*/ 565646 w 571988"/>
                <a:gd name="connsiteY1" fmla="*/ 188908 h 232905"/>
                <a:gd name="connsiteX2" fmla="*/ 556202 w 571988"/>
                <a:gd name="connsiteY2" fmla="*/ 231973 h 232905"/>
                <a:gd name="connsiteX3" fmla="*/ 550535 w 571988"/>
                <a:gd name="connsiteY3" fmla="*/ 231218 h 232905"/>
                <a:gd name="connsiteX4" fmla="*/ 549024 w 571988"/>
                <a:gd name="connsiteY4" fmla="*/ 215729 h 232905"/>
                <a:gd name="connsiteX5" fmla="*/ 544869 w 571988"/>
                <a:gd name="connsiteY5" fmla="*/ 167376 h 232905"/>
                <a:gd name="connsiteX6" fmla="*/ 534669 w 571988"/>
                <a:gd name="connsiteY6" fmla="*/ 161709 h 232905"/>
                <a:gd name="connsiteX7" fmla="*/ 475361 w 571988"/>
                <a:gd name="connsiteY7" fmla="*/ 169642 h 232905"/>
                <a:gd name="connsiteX8" fmla="*/ 470827 w 571988"/>
                <a:gd name="connsiteY8" fmla="*/ 173420 h 232905"/>
                <a:gd name="connsiteX9" fmla="*/ 452317 w 571988"/>
                <a:gd name="connsiteY9" fmla="*/ 186642 h 232905"/>
                <a:gd name="connsiteX10" fmla="*/ 369209 w 571988"/>
                <a:gd name="connsiteY10" fmla="*/ 221774 h 232905"/>
                <a:gd name="connsiteX11" fmla="*/ 329544 w 571988"/>
                <a:gd name="connsiteY11" fmla="*/ 184753 h 232905"/>
                <a:gd name="connsiteX12" fmla="*/ 313300 w 571988"/>
                <a:gd name="connsiteY12" fmla="*/ 172287 h 232905"/>
                <a:gd name="connsiteX13" fmla="*/ 273257 w 571988"/>
                <a:gd name="connsiteY13" fmla="*/ 164353 h 232905"/>
                <a:gd name="connsiteX14" fmla="*/ 250213 w 571988"/>
                <a:gd name="connsiteY14" fmla="*/ 160954 h 232905"/>
                <a:gd name="connsiteX15" fmla="*/ 196949 w 571988"/>
                <a:gd name="connsiteY15" fmla="*/ 168887 h 232905"/>
                <a:gd name="connsiteX16" fmla="*/ 171261 w 571988"/>
                <a:gd name="connsiteY16" fmla="*/ 176064 h 232905"/>
                <a:gd name="connsiteX17" fmla="*/ 119885 w 571988"/>
                <a:gd name="connsiteY17" fmla="*/ 199108 h 232905"/>
                <a:gd name="connsiteX18" fmla="*/ 60198 w 571988"/>
                <a:gd name="connsiteY18" fmla="*/ 179464 h 232905"/>
                <a:gd name="connsiteX19" fmla="*/ 55287 w 571988"/>
                <a:gd name="connsiteY19" fmla="*/ 125822 h 232905"/>
                <a:gd name="connsiteX20" fmla="*/ 17133 w 571988"/>
                <a:gd name="connsiteY20" fmla="*/ 157554 h 232905"/>
                <a:gd name="connsiteX21" fmla="*/ 12600 w 571988"/>
                <a:gd name="connsiteY21" fmla="*/ 170020 h 232905"/>
                <a:gd name="connsiteX22" fmla="*/ 1267 w 571988"/>
                <a:gd name="connsiteY22" fmla="*/ 147732 h 232905"/>
                <a:gd name="connsiteX23" fmla="*/ 23178 w 571988"/>
                <a:gd name="connsiteY23" fmla="*/ 95978 h 232905"/>
                <a:gd name="connsiteX24" fmla="*/ 43199 w 571988"/>
                <a:gd name="connsiteY24" fmla="*/ 41203 h 232905"/>
                <a:gd name="connsiteX25" fmla="*/ 39044 w 571988"/>
                <a:gd name="connsiteY25" fmla="*/ 17781 h 232905"/>
                <a:gd name="connsiteX26" fmla="*/ 25066 w 571988"/>
                <a:gd name="connsiteY26" fmla="*/ 5315 h 232905"/>
                <a:gd name="connsiteX27" fmla="*/ 30733 w 571988"/>
                <a:gd name="connsiteY27" fmla="*/ 26 h 232905"/>
                <a:gd name="connsiteX28" fmla="*/ 53021 w 571988"/>
                <a:gd name="connsiteY28" fmla="*/ 9093 h 232905"/>
                <a:gd name="connsiteX29" fmla="*/ 76442 w 571988"/>
                <a:gd name="connsiteY29" fmla="*/ 29870 h 232905"/>
                <a:gd name="connsiteX30" fmla="*/ 63598 w 571988"/>
                <a:gd name="connsiteY30" fmla="*/ 37803 h 232905"/>
                <a:gd name="connsiteX31" fmla="*/ 54910 w 571988"/>
                <a:gd name="connsiteY31" fmla="*/ 48758 h 232905"/>
                <a:gd name="connsiteX32" fmla="*/ 64731 w 571988"/>
                <a:gd name="connsiteY32" fmla="*/ 54802 h 232905"/>
                <a:gd name="connsiteX33" fmla="*/ 95330 w 571988"/>
                <a:gd name="connsiteY33" fmla="*/ 105422 h 232905"/>
                <a:gd name="connsiteX34" fmla="*/ 150106 w 571988"/>
                <a:gd name="connsiteY34" fmla="*/ 141310 h 232905"/>
                <a:gd name="connsiteX35" fmla="*/ 259657 w 571988"/>
                <a:gd name="connsiteY35" fmla="*/ 131110 h 232905"/>
                <a:gd name="connsiteX36" fmla="*/ 285723 w 571988"/>
                <a:gd name="connsiteY36" fmla="*/ 136021 h 232905"/>
                <a:gd name="connsiteX37" fmla="*/ 335588 w 571988"/>
                <a:gd name="connsiteY37" fmla="*/ 139799 h 232905"/>
                <a:gd name="connsiteX38" fmla="*/ 367698 w 571988"/>
                <a:gd name="connsiteY38" fmla="*/ 159065 h 232905"/>
                <a:gd name="connsiteX39" fmla="*/ 394519 w 571988"/>
                <a:gd name="connsiteY39" fmla="*/ 163976 h 232905"/>
                <a:gd name="connsiteX40" fmla="*/ 440606 w 571988"/>
                <a:gd name="connsiteY40" fmla="*/ 146221 h 232905"/>
                <a:gd name="connsiteX41" fmla="*/ 457606 w 571988"/>
                <a:gd name="connsiteY41" fmla="*/ 136399 h 232905"/>
                <a:gd name="connsiteX42" fmla="*/ 471205 w 571988"/>
                <a:gd name="connsiteY42" fmla="*/ 132999 h 232905"/>
                <a:gd name="connsiteX43" fmla="*/ 488960 w 571988"/>
                <a:gd name="connsiteY43" fmla="*/ 120533 h 232905"/>
                <a:gd name="connsiteX44" fmla="*/ 507470 w 571988"/>
                <a:gd name="connsiteY44" fmla="*/ 121288 h 232905"/>
                <a:gd name="connsiteX45" fmla="*/ 564890 w 571988"/>
                <a:gd name="connsiteY45" fmla="*/ 147354 h 2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1988" h="232905">
                  <a:moveTo>
                    <a:pt x="564890" y="147354"/>
                  </a:moveTo>
                  <a:cubicBezTo>
                    <a:pt x="558091" y="161331"/>
                    <a:pt x="559224" y="177953"/>
                    <a:pt x="565646" y="188908"/>
                  </a:cubicBezTo>
                  <a:cubicBezTo>
                    <a:pt x="577357" y="208552"/>
                    <a:pt x="572068" y="220262"/>
                    <a:pt x="556202" y="231973"/>
                  </a:cubicBezTo>
                  <a:cubicBezTo>
                    <a:pt x="553935" y="233484"/>
                    <a:pt x="552047" y="233106"/>
                    <a:pt x="550535" y="231218"/>
                  </a:cubicBezTo>
                  <a:cubicBezTo>
                    <a:pt x="547513" y="226307"/>
                    <a:pt x="547513" y="221018"/>
                    <a:pt x="549024" y="215729"/>
                  </a:cubicBezTo>
                  <a:cubicBezTo>
                    <a:pt x="559980" y="198730"/>
                    <a:pt x="548647" y="183242"/>
                    <a:pt x="544869" y="167376"/>
                  </a:cubicBezTo>
                  <a:cubicBezTo>
                    <a:pt x="543736" y="162843"/>
                    <a:pt x="538069" y="160198"/>
                    <a:pt x="534669" y="161709"/>
                  </a:cubicBezTo>
                  <a:cubicBezTo>
                    <a:pt x="515781" y="170398"/>
                    <a:pt x="494626" y="163598"/>
                    <a:pt x="475361" y="169642"/>
                  </a:cubicBezTo>
                  <a:cubicBezTo>
                    <a:pt x="473849" y="171153"/>
                    <a:pt x="472338" y="172287"/>
                    <a:pt x="470827" y="173420"/>
                  </a:cubicBezTo>
                  <a:cubicBezTo>
                    <a:pt x="464028" y="177197"/>
                    <a:pt x="458361" y="184375"/>
                    <a:pt x="452317" y="186642"/>
                  </a:cubicBezTo>
                  <a:cubicBezTo>
                    <a:pt x="423985" y="197219"/>
                    <a:pt x="398297" y="214974"/>
                    <a:pt x="369209" y="221774"/>
                  </a:cubicBezTo>
                  <a:cubicBezTo>
                    <a:pt x="346543" y="227062"/>
                    <a:pt x="328410" y="208174"/>
                    <a:pt x="329544" y="184753"/>
                  </a:cubicBezTo>
                  <a:cubicBezTo>
                    <a:pt x="330299" y="169642"/>
                    <a:pt x="321989" y="167376"/>
                    <a:pt x="313300" y="172287"/>
                  </a:cubicBezTo>
                  <a:cubicBezTo>
                    <a:pt x="296301" y="181731"/>
                    <a:pt x="284590" y="179086"/>
                    <a:pt x="273257" y="164353"/>
                  </a:cubicBezTo>
                  <a:cubicBezTo>
                    <a:pt x="267213" y="156420"/>
                    <a:pt x="258524" y="157554"/>
                    <a:pt x="250213" y="160954"/>
                  </a:cubicBezTo>
                  <a:cubicBezTo>
                    <a:pt x="233214" y="167376"/>
                    <a:pt x="216592" y="174553"/>
                    <a:pt x="196949" y="168887"/>
                  </a:cubicBezTo>
                  <a:cubicBezTo>
                    <a:pt x="188260" y="166620"/>
                    <a:pt x="175794" y="170020"/>
                    <a:pt x="171261" y="176064"/>
                  </a:cubicBezTo>
                  <a:cubicBezTo>
                    <a:pt x="158417" y="194575"/>
                    <a:pt x="136884" y="191930"/>
                    <a:pt x="119885" y="199108"/>
                  </a:cubicBezTo>
                  <a:cubicBezTo>
                    <a:pt x="96086" y="209307"/>
                    <a:pt x="76442" y="197219"/>
                    <a:pt x="60198" y="179464"/>
                  </a:cubicBezTo>
                  <a:cubicBezTo>
                    <a:pt x="58310" y="161709"/>
                    <a:pt x="61709" y="143199"/>
                    <a:pt x="55287" y="125822"/>
                  </a:cubicBezTo>
                  <a:cubicBezTo>
                    <a:pt x="37532" y="124688"/>
                    <a:pt x="22044" y="137155"/>
                    <a:pt x="17133" y="157554"/>
                  </a:cubicBezTo>
                  <a:cubicBezTo>
                    <a:pt x="16000" y="161709"/>
                    <a:pt x="18644" y="167376"/>
                    <a:pt x="12600" y="170020"/>
                  </a:cubicBezTo>
                  <a:cubicBezTo>
                    <a:pt x="-1755" y="168131"/>
                    <a:pt x="-999" y="157176"/>
                    <a:pt x="1267" y="147732"/>
                  </a:cubicBezTo>
                  <a:cubicBezTo>
                    <a:pt x="6178" y="129599"/>
                    <a:pt x="10711" y="111089"/>
                    <a:pt x="23178" y="95978"/>
                  </a:cubicBezTo>
                  <a:cubicBezTo>
                    <a:pt x="27711" y="77090"/>
                    <a:pt x="25066" y="55935"/>
                    <a:pt x="43199" y="41203"/>
                  </a:cubicBezTo>
                  <a:cubicBezTo>
                    <a:pt x="52265" y="34025"/>
                    <a:pt x="46221" y="24203"/>
                    <a:pt x="39044" y="17781"/>
                  </a:cubicBezTo>
                  <a:cubicBezTo>
                    <a:pt x="34510" y="13626"/>
                    <a:pt x="23555" y="15892"/>
                    <a:pt x="25066" y="5315"/>
                  </a:cubicBezTo>
                  <a:cubicBezTo>
                    <a:pt x="25444" y="3426"/>
                    <a:pt x="29599" y="-351"/>
                    <a:pt x="30733" y="26"/>
                  </a:cubicBezTo>
                  <a:cubicBezTo>
                    <a:pt x="38666" y="2671"/>
                    <a:pt x="52643" y="5693"/>
                    <a:pt x="53021" y="9093"/>
                  </a:cubicBezTo>
                  <a:cubicBezTo>
                    <a:pt x="53399" y="25336"/>
                    <a:pt x="65487" y="27225"/>
                    <a:pt x="76442" y="29870"/>
                  </a:cubicBezTo>
                  <a:cubicBezTo>
                    <a:pt x="74176" y="38558"/>
                    <a:pt x="67376" y="35158"/>
                    <a:pt x="63598" y="37803"/>
                  </a:cubicBezTo>
                  <a:cubicBezTo>
                    <a:pt x="59443" y="40825"/>
                    <a:pt x="54532" y="43091"/>
                    <a:pt x="54910" y="48758"/>
                  </a:cubicBezTo>
                  <a:cubicBezTo>
                    <a:pt x="55287" y="54424"/>
                    <a:pt x="60954" y="54047"/>
                    <a:pt x="64731" y="54802"/>
                  </a:cubicBezTo>
                  <a:cubicBezTo>
                    <a:pt x="91553" y="61602"/>
                    <a:pt x="86642" y="88045"/>
                    <a:pt x="95330" y="105422"/>
                  </a:cubicBezTo>
                  <a:cubicBezTo>
                    <a:pt x="111574" y="137910"/>
                    <a:pt x="115730" y="136399"/>
                    <a:pt x="150106" y="141310"/>
                  </a:cubicBezTo>
                  <a:cubicBezTo>
                    <a:pt x="188638" y="146976"/>
                    <a:pt x="223014" y="131488"/>
                    <a:pt x="259657" y="131110"/>
                  </a:cubicBezTo>
                  <a:cubicBezTo>
                    <a:pt x="269479" y="131110"/>
                    <a:pt x="277412" y="133377"/>
                    <a:pt x="285723" y="136021"/>
                  </a:cubicBezTo>
                  <a:cubicBezTo>
                    <a:pt x="301967" y="140932"/>
                    <a:pt x="316322" y="149243"/>
                    <a:pt x="335588" y="139799"/>
                  </a:cubicBezTo>
                  <a:cubicBezTo>
                    <a:pt x="348810" y="133377"/>
                    <a:pt x="359009" y="149243"/>
                    <a:pt x="367698" y="159065"/>
                  </a:cubicBezTo>
                  <a:cubicBezTo>
                    <a:pt x="376009" y="168509"/>
                    <a:pt x="380542" y="173420"/>
                    <a:pt x="394519" y="163976"/>
                  </a:cubicBezTo>
                  <a:cubicBezTo>
                    <a:pt x="407363" y="154909"/>
                    <a:pt x="423607" y="146976"/>
                    <a:pt x="440606" y="146221"/>
                  </a:cubicBezTo>
                  <a:cubicBezTo>
                    <a:pt x="448539" y="145843"/>
                    <a:pt x="454206" y="144332"/>
                    <a:pt x="457606" y="136399"/>
                  </a:cubicBezTo>
                  <a:cubicBezTo>
                    <a:pt x="460628" y="129221"/>
                    <a:pt x="465539" y="129599"/>
                    <a:pt x="471205" y="132999"/>
                  </a:cubicBezTo>
                  <a:cubicBezTo>
                    <a:pt x="485182" y="140554"/>
                    <a:pt x="488960" y="133377"/>
                    <a:pt x="488960" y="120533"/>
                  </a:cubicBezTo>
                  <a:cubicBezTo>
                    <a:pt x="495382" y="117133"/>
                    <a:pt x="502937" y="112978"/>
                    <a:pt x="507470" y="121288"/>
                  </a:cubicBezTo>
                  <a:cubicBezTo>
                    <a:pt x="520692" y="145843"/>
                    <a:pt x="538069" y="157176"/>
                    <a:pt x="564890" y="147354"/>
                  </a:cubicBezTo>
                  <a:close/>
                </a:path>
              </a:pathLst>
            </a:custGeom>
            <a:solidFill>
              <a:srgbClr val="FBDA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BDEE8F2-684F-48B0-A607-7ADF0CFDD51D}"/>
                </a:ext>
              </a:extLst>
            </p:cNvPr>
            <p:cNvSpPr/>
            <p:nvPr/>
          </p:nvSpPr>
          <p:spPr>
            <a:xfrm>
              <a:off x="10759170" y="4723080"/>
              <a:ext cx="132422" cy="96882"/>
            </a:xfrm>
            <a:custGeom>
              <a:avLst/>
              <a:gdLst>
                <a:gd name="connsiteX0" fmla="*/ 5494 w 132422"/>
                <a:gd name="connsiteY0" fmla="*/ 33999 h 96882"/>
                <a:gd name="connsiteX1" fmla="*/ 5494 w 132422"/>
                <a:gd name="connsiteY1" fmla="*/ 0 h 96882"/>
                <a:gd name="connsiteX2" fmla="*/ 16827 w 132422"/>
                <a:gd name="connsiteY2" fmla="*/ 7555 h 96882"/>
                <a:gd name="connsiteX3" fmla="*/ 59892 w 132422"/>
                <a:gd name="connsiteY3" fmla="*/ 756 h 96882"/>
                <a:gd name="connsiteX4" fmla="*/ 73114 w 132422"/>
                <a:gd name="connsiteY4" fmla="*/ 4155 h 96882"/>
                <a:gd name="connsiteX5" fmla="*/ 85580 w 132422"/>
                <a:gd name="connsiteY5" fmla="*/ 8311 h 96882"/>
                <a:gd name="connsiteX6" fmla="*/ 126001 w 132422"/>
                <a:gd name="connsiteY6" fmla="*/ 5666 h 96882"/>
                <a:gd name="connsiteX7" fmla="*/ 132423 w 132422"/>
                <a:gd name="connsiteY7" fmla="*/ 10200 h 96882"/>
                <a:gd name="connsiteX8" fmla="*/ 113157 w 132422"/>
                <a:gd name="connsiteY8" fmla="*/ 34376 h 96882"/>
                <a:gd name="connsiteX9" fmla="*/ 87469 w 132422"/>
                <a:gd name="connsiteY9" fmla="*/ 28710 h 96882"/>
                <a:gd name="connsiteX10" fmla="*/ 75758 w 132422"/>
                <a:gd name="connsiteY10" fmla="*/ 19266 h 96882"/>
                <a:gd name="connsiteX11" fmla="*/ 71603 w 132422"/>
                <a:gd name="connsiteY11" fmla="*/ 26066 h 96882"/>
                <a:gd name="connsiteX12" fmla="*/ 82936 w 132422"/>
                <a:gd name="connsiteY12" fmla="*/ 36643 h 96882"/>
                <a:gd name="connsiteX13" fmla="*/ 97669 w 132422"/>
                <a:gd name="connsiteY13" fmla="*/ 56665 h 96882"/>
                <a:gd name="connsiteX14" fmla="*/ 75003 w 132422"/>
                <a:gd name="connsiteY14" fmla="*/ 79330 h 96882"/>
                <a:gd name="connsiteX15" fmla="*/ 55737 w 132422"/>
                <a:gd name="connsiteY15" fmla="*/ 91041 h 96882"/>
                <a:gd name="connsiteX16" fmla="*/ 34582 w 132422"/>
                <a:gd name="connsiteY16" fmla="*/ 94819 h 96882"/>
                <a:gd name="connsiteX17" fmla="*/ 22494 w 132422"/>
                <a:gd name="connsiteY17" fmla="*/ 61576 h 96882"/>
                <a:gd name="connsiteX18" fmla="*/ 38738 w 132422"/>
                <a:gd name="connsiteY18" fmla="*/ 54398 h 96882"/>
                <a:gd name="connsiteX19" fmla="*/ 41760 w 132422"/>
                <a:gd name="connsiteY19" fmla="*/ 50998 h 96882"/>
                <a:gd name="connsiteX20" fmla="*/ 20227 w 132422"/>
                <a:gd name="connsiteY20" fmla="*/ 47598 h 96882"/>
                <a:gd name="connsiteX21" fmla="*/ 5494 w 132422"/>
                <a:gd name="connsiteY21" fmla="*/ 33999 h 9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2422" h="96882">
                  <a:moveTo>
                    <a:pt x="5494" y="33999"/>
                  </a:moveTo>
                  <a:cubicBezTo>
                    <a:pt x="1717" y="22666"/>
                    <a:pt x="-4705" y="11333"/>
                    <a:pt x="5494" y="0"/>
                  </a:cubicBezTo>
                  <a:cubicBezTo>
                    <a:pt x="6250" y="7555"/>
                    <a:pt x="11916" y="10577"/>
                    <a:pt x="16827" y="7555"/>
                  </a:cubicBezTo>
                  <a:cubicBezTo>
                    <a:pt x="30427" y="-756"/>
                    <a:pt x="47804" y="18510"/>
                    <a:pt x="59892" y="756"/>
                  </a:cubicBezTo>
                  <a:cubicBezTo>
                    <a:pt x="60648" y="-378"/>
                    <a:pt x="68581" y="3022"/>
                    <a:pt x="73114" y="4155"/>
                  </a:cubicBezTo>
                  <a:cubicBezTo>
                    <a:pt x="79158" y="-756"/>
                    <a:pt x="82558" y="4155"/>
                    <a:pt x="85580" y="8311"/>
                  </a:cubicBezTo>
                  <a:cubicBezTo>
                    <a:pt x="98802" y="2644"/>
                    <a:pt x="112779" y="14733"/>
                    <a:pt x="126001" y="5666"/>
                  </a:cubicBezTo>
                  <a:cubicBezTo>
                    <a:pt x="126757" y="5289"/>
                    <a:pt x="130156" y="8311"/>
                    <a:pt x="132423" y="10200"/>
                  </a:cubicBezTo>
                  <a:cubicBezTo>
                    <a:pt x="120712" y="13977"/>
                    <a:pt x="126757" y="30977"/>
                    <a:pt x="113157" y="34376"/>
                  </a:cubicBezTo>
                  <a:cubicBezTo>
                    <a:pt x="102957" y="37021"/>
                    <a:pt x="94269" y="39665"/>
                    <a:pt x="87469" y="28710"/>
                  </a:cubicBezTo>
                  <a:cubicBezTo>
                    <a:pt x="84825" y="24555"/>
                    <a:pt x="83314" y="16999"/>
                    <a:pt x="75758" y="19266"/>
                  </a:cubicBezTo>
                  <a:cubicBezTo>
                    <a:pt x="73870" y="20021"/>
                    <a:pt x="71603" y="23421"/>
                    <a:pt x="71603" y="26066"/>
                  </a:cubicBezTo>
                  <a:cubicBezTo>
                    <a:pt x="70847" y="33621"/>
                    <a:pt x="78403" y="33999"/>
                    <a:pt x="82936" y="36643"/>
                  </a:cubicBezTo>
                  <a:cubicBezTo>
                    <a:pt x="91247" y="41176"/>
                    <a:pt x="101446" y="46843"/>
                    <a:pt x="97669" y="56665"/>
                  </a:cubicBezTo>
                  <a:cubicBezTo>
                    <a:pt x="93891" y="65731"/>
                    <a:pt x="93891" y="81597"/>
                    <a:pt x="75003" y="79330"/>
                  </a:cubicBezTo>
                  <a:cubicBezTo>
                    <a:pt x="69336" y="78575"/>
                    <a:pt x="62537" y="87263"/>
                    <a:pt x="55737" y="91041"/>
                  </a:cubicBezTo>
                  <a:cubicBezTo>
                    <a:pt x="49315" y="94819"/>
                    <a:pt x="43271" y="99730"/>
                    <a:pt x="34582" y="94819"/>
                  </a:cubicBezTo>
                  <a:cubicBezTo>
                    <a:pt x="21360" y="86886"/>
                    <a:pt x="24760" y="72908"/>
                    <a:pt x="22494" y="61576"/>
                  </a:cubicBezTo>
                  <a:cubicBezTo>
                    <a:pt x="20605" y="52509"/>
                    <a:pt x="33071" y="57042"/>
                    <a:pt x="38738" y="54398"/>
                  </a:cubicBezTo>
                  <a:cubicBezTo>
                    <a:pt x="39871" y="54020"/>
                    <a:pt x="40626" y="52509"/>
                    <a:pt x="41760" y="50998"/>
                  </a:cubicBezTo>
                  <a:cubicBezTo>
                    <a:pt x="35715" y="41176"/>
                    <a:pt x="25138" y="56287"/>
                    <a:pt x="20227" y="47598"/>
                  </a:cubicBezTo>
                  <a:cubicBezTo>
                    <a:pt x="16827" y="41176"/>
                    <a:pt x="16449" y="32488"/>
                    <a:pt x="5494" y="33999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92EC5E3-6199-4275-A2F2-BFB26C974AC2}"/>
                </a:ext>
              </a:extLst>
            </p:cNvPr>
            <p:cNvSpPr/>
            <p:nvPr/>
          </p:nvSpPr>
          <p:spPr>
            <a:xfrm>
              <a:off x="10983980" y="4909695"/>
              <a:ext cx="22219" cy="191148"/>
            </a:xfrm>
            <a:custGeom>
              <a:avLst/>
              <a:gdLst>
                <a:gd name="connsiteX0" fmla="*/ 17920 w 22219"/>
                <a:gd name="connsiteY0" fmla="*/ 173393 h 191148"/>
                <a:gd name="connsiteX1" fmla="*/ 13765 w 22219"/>
                <a:gd name="connsiteY1" fmla="*/ 191148 h 191148"/>
                <a:gd name="connsiteX2" fmla="*/ 920 w 22219"/>
                <a:gd name="connsiteY2" fmla="*/ 95196 h 191148"/>
                <a:gd name="connsiteX3" fmla="*/ 13765 w 22219"/>
                <a:gd name="connsiteY3" fmla="*/ 0 h 191148"/>
                <a:gd name="connsiteX4" fmla="*/ 21698 w 22219"/>
                <a:gd name="connsiteY4" fmla="*/ 26821 h 191148"/>
                <a:gd name="connsiteX5" fmla="*/ 17920 w 22219"/>
                <a:gd name="connsiteY5" fmla="*/ 173393 h 19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19" h="191148">
                  <a:moveTo>
                    <a:pt x="17920" y="173393"/>
                  </a:moveTo>
                  <a:cubicBezTo>
                    <a:pt x="16786" y="179438"/>
                    <a:pt x="19053" y="186237"/>
                    <a:pt x="13765" y="191148"/>
                  </a:cubicBezTo>
                  <a:cubicBezTo>
                    <a:pt x="1676" y="177171"/>
                    <a:pt x="543" y="170749"/>
                    <a:pt x="920" y="95196"/>
                  </a:cubicBezTo>
                  <a:cubicBezTo>
                    <a:pt x="920" y="63087"/>
                    <a:pt x="-5124" y="29843"/>
                    <a:pt x="13765" y="0"/>
                  </a:cubicBezTo>
                  <a:cubicBezTo>
                    <a:pt x="21698" y="7178"/>
                    <a:pt x="23209" y="16999"/>
                    <a:pt x="21698" y="26821"/>
                  </a:cubicBezTo>
                  <a:cubicBezTo>
                    <a:pt x="14898" y="75553"/>
                    <a:pt x="17920" y="124662"/>
                    <a:pt x="17920" y="173393"/>
                  </a:cubicBezTo>
                  <a:close/>
                </a:path>
              </a:pathLst>
            </a:custGeom>
            <a:solidFill>
              <a:srgbClr val="FB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8A27F97-391E-4DCD-90E9-8D8E9584CEF8}"/>
                </a:ext>
              </a:extLst>
            </p:cNvPr>
            <p:cNvSpPr/>
            <p:nvPr/>
          </p:nvSpPr>
          <p:spPr>
            <a:xfrm>
              <a:off x="11006433" y="4655460"/>
              <a:ext cx="36965" cy="46464"/>
            </a:xfrm>
            <a:custGeom>
              <a:avLst/>
              <a:gdLst>
                <a:gd name="connsiteX0" fmla="*/ 24933 w 36965"/>
                <a:gd name="connsiteY0" fmla="*/ 0 h 46464"/>
                <a:gd name="connsiteX1" fmla="*/ 35510 w 36965"/>
                <a:gd name="connsiteY1" fmla="*/ 33243 h 46464"/>
                <a:gd name="connsiteX2" fmla="*/ 29088 w 36965"/>
                <a:gd name="connsiteY2" fmla="*/ 46465 h 46464"/>
                <a:gd name="connsiteX3" fmla="*/ 9822 w 36965"/>
                <a:gd name="connsiteY3" fmla="*/ 23044 h 46464"/>
                <a:gd name="connsiteX4" fmla="*/ 0 w 36965"/>
                <a:gd name="connsiteY4" fmla="*/ 16999 h 46464"/>
                <a:gd name="connsiteX5" fmla="*/ 7178 w 36965"/>
                <a:gd name="connsiteY5" fmla="*/ 8689 h 46464"/>
                <a:gd name="connsiteX6" fmla="*/ 24933 w 36965"/>
                <a:gd name="connsiteY6" fmla="*/ 0 h 4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65" h="46464">
                  <a:moveTo>
                    <a:pt x="24933" y="0"/>
                  </a:moveTo>
                  <a:cubicBezTo>
                    <a:pt x="28332" y="10955"/>
                    <a:pt x="31732" y="22288"/>
                    <a:pt x="35510" y="33243"/>
                  </a:cubicBezTo>
                  <a:cubicBezTo>
                    <a:pt x="37776" y="40043"/>
                    <a:pt x="38532" y="45332"/>
                    <a:pt x="29088" y="46465"/>
                  </a:cubicBezTo>
                  <a:cubicBezTo>
                    <a:pt x="31354" y="31354"/>
                    <a:pt x="26444" y="21910"/>
                    <a:pt x="9822" y="23044"/>
                  </a:cubicBezTo>
                  <a:cubicBezTo>
                    <a:pt x="4155" y="23421"/>
                    <a:pt x="0" y="24177"/>
                    <a:pt x="0" y="16999"/>
                  </a:cubicBezTo>
                  <a:cubicBezTo>
                    <a:pt x="0" y="12088"/>
                    <a:pt x="2267" y="8311"/>
                    <a:pt x="7178" y="8689"/>
                  </a:cubicBezTo>
                  <a:cubicBezTo>
                    <a:pt x="15111" y="9444"/>
                    <a:pt x="20021" y="5289"/>
                    <a:pt x="24933" y="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2E3B810-EA98-4B3C-88F9-09D2D4A10AB6}"/>
                </a:ext>
              </a:extLst>
            </p:cNvPr>
            <p:cNvSpPr/>
            <p:nvPr/>
          </p:nvSpPr>
          <p:spPr>
            <a:xfrm>
              <a:off x="10871263" y="4685304"/>
              <a:ext cx="24050" cy="38302"/>
            </a:xfrm>
            <a:custGeom>
              <a:avLst/>
              <a:gdLst>
                <a:gd name="connsiteX0" fmla="*/ 3331 w 24050"/>
                <a:gd name="connsiteY0" fmla="*/ 0 h 38302"/>
                <a:gd name="connsiteX1" fmla="*/ 22975 w 24050"/>
                <a:gd name="connsiteY1" fmla="*/ 34376 h 38302"/>
                <a:gd name="connsiteX2" fmla="*/ 11642 w 24050"/>
                <a:gd name="connsiteY2" fmla="*/ 37399 h 38302"/>
                <a:gd name="connsiteX3" fmla="*/ 1442 w 24050"/>
                <a:gd name="connsiteY3" fmla="*/ 22288 h 38302"/>
                <a:gd name="connsiteX4" fmla="*/ 3331 w 24050"/>
                <a:gd name="connsiteY4" fmla="*/ 0 h 38302"/>
                <a:gd name="connsiteX5" fmla="*/ 3331 w 24050"/>
                <a:gd name="connsiteY5" fmla="*/ 0 h 3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50" h="38302">
                  <a:moveTo>
                    <a:pt x="3331" y="0"/>
                  </a:moveTo>
                  <a:cubicBezTo>
                    <a:pt x="15042" y="3400"/>
                    <a:pt x="27886" y="25688"/>
                    <a:pt x="22975" y="34376"/>
                  </a:cubicBezTo>
                  <a:cubicBezTo>
                    <a:pt x="20330" y="38910"/>
                    <a:pt x="15420" y="38910"/>
                    <a:pt x="11642" y="37399"/>
                  </a:cubicBezTo>
                  <a:cubicBezTo>
                    <a:pt x="5220" y="34754"/>
                    <a:pt x="-3469" y="30221"/>
                    <a:pt x="1442" y="22288"/>
                  </a:cubicBezTo>
                  <a:cubicBezTo>
                    <a:pt x="7109" y="13977"/>
                    <a:pt x="2198" y="7177"/>
                    <a:pt x="3331" y="0"/>
                  </a:cubicBezTo>
                  <a:lnTo>
                    <a:pt x="3331" y="0"/>
                  </a:ln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3E48D8B7-C865-4F8C-94FC-977044659ACD}"/>
                </a:ext>
              </a:extLst>
            </p:cNvPr>
            <p:cNvSpPr/>
            <p:nvPr/>
          </p:nvSpPr>
          <p:spPr>
            <a:xfrm>
              <a:off x="10756215" y="4794405"/>
              <a:ext cx="16793" cy="22360"/>
            </a:xfrm>
            <a:custGeom>
              <a:avLst/>
              <a:gdLst>
                <a:gd name="connsiteX0" fmla="*/ 8449 w 16793"/>
                <a:gd name="connsiteY0" fmla="*/ 22361 h 22360"/>
                <a:gd name="connsiteX1" fmla="*/ 139 w 16793"/>
                <a:gd name="connsiteY1" fmla="*/ 1206 h 22360"/>
                <a:gd name="connsiteX2" fmla="*/ 15627 w 16793"/>
                <a:gd name="connsiteY2" fmla="*/ 12916 h 22360"/>
                <a:gd name="connsiteX3" fmla="*/ 8449 w 16793"/>
                <a:gd name="connsiteY3" fmla="*/ 22361 h 22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93" h="22360">
                  <a:moveTo>
                    <a:pt x="8449" y="22361"/>
                  </a:moveTo>
                  <a:cubicBezTo>
                    <a:pt x="1650" y="16694"/>
                    <a:pt x="-617" y="9517"/>
                    <a:pt x="139" y="1206"/>
                  </a:cubicBezTo>
                  <a:cubicBezTo>
                    <a:pt x="11849" y="-3705"/>
                    <a:pt x="12227" y="7628"/>
                    <a:pt x="15627" y="12916"/>
                  </a:cubicBezTo>
                  <a:cubicBezTo>
                    <a:pt x="19027" y="18205"/>
                    <a:pt x="14494" y="21605"/>
                    <a:pt x="8449" y="22361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C8ADE9FA-BA34-448B-8FAA-EC8D848303C2}"/>
                </a:ext>
              </a:extLst>
            </p:cNvPr>
            <p:cNvSpPr/>
            <p:nvPr/>
          </p:nvSpPr>
          <p:spPr>
            <a:xfrm>
              <a:off x="10832540" y="4708347"/>
              <a:ext cx="12588" cy="23421"/>
            </a:xfrm>
            <a:custGeom>
              <a:avLst/>
              <a:gdLst>
                <a:gd name="connsiteX0" fmla="*/ 12589 w 12588"/>
                <a:gd name="connsiteY0" fmla="*/ 23421 h 23421"/>
                <a:gd name="connsiteX1" fmla="*/ 122 w 12588"/>
                <a:gd name="connsiteY1" fmla="*/ 19266 h 23421"/>
                <a:gd name="connsiteX2" fmla="*/ 10700 w 12588"/>
                <a:gd name="connsiteY2" fmla="*/ 0 h 23421"/>
                <a:gd name="connsiteX3" fmla="*/ 12589 w 12588"/>
                <a:gd name="connsiteY3" fmla="*/ 23421 h 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8" h="23421">
                  <a:moveTo>
                    <a:pt x="12589" y="23421"/>
                  </a:moveTo>
                  <a:cubicBezTo>
                    <a:pt x="8433" y="21910"/>
                    <a:pt x="4278" y="20777"/>
                    <a:pt x="122" y="19266"/>
                  </a:cubicBezTo>
                  <a:cubicBezTo>
                    <a:pt x="-633" y="11333"/>
                    <a:pt x="2011" y="4911"/>
                    <a:pt x="10700" y="0"/>
                  </a:cubicBezTo>
                  <a:cubicBezTo>
                    <a:pt x="11078" y="8311"/>
                    <a:pt x="11833" y="15866"/>
                    <a:pt x="12589" y="23421"/>
                  </a:cubicBezTo>
                  <a:close/>
                </a:path>
              </a:pathLst>
            </a:custGeom>
            <a:solidFill>
              <a:srgbClr val="F2C9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B928ECF6-8746-4369-9336-997E15E0DDF2}"/>
                </a:ext>
              </a:extLst>
            </p:cNvPr>
            <p:cNvSpPr/>
            <p:nvPr/>
          </p:nvSpPr>
          <p:spPr>
            <a:xfrm>
              <a:off x="8520371" y="4363011"/>
              <a:ext cx="31272" cy="51058"/>
            </a:xfrm>
            <a:custGeom>
              <a:avLst/>
              <a:gdLst>
                <a:gd name="connsiteX0" fmla="*/ 30977 w 31272"/>
                <a:gd name="connsiteY0" fmla="*/ 51059 h 51058"/>
                <a:gd name="connsiteX1" fmla="*/ 0 w 31272"/>
                <a:gd name="connsiteY1" fmla="*/ 438 h 51058"/>
                <a:gd name="connsiteX2" fmla="*/ 16244 w 31272"/>
                <a:gd name="connsiteY2" fmla="*/ 4594 h 51058"/>
                <a:gd name="connsiteX3" fmla="*/ 30977 w 31272"/>
                <a:gd name="connsiteY3" fmla="*/ 51059 h 5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72" h="51058">
                  <a:moveTo>
                    <a:pt x="30977" y="51059"/>
                  </a:moveTo>
                  <a:cubicBezTo>
                    <a:pt x="-6800" y="49925"/>
                    <a:pt x="12466" y="17060"/>
                    <a:pt x="0" y="438"/>
                  </a:cubicBezTo>
                  <a:cubicBezTo>
                    <a:pt x="8311" y="-1073"/>
                    <a:pt x="17755" y="1571"/>
                    <a:pt x="16244" y="4594"/>
                  </a:cubicBezTo>
                  <a:cubicBezTo>
                    <a:pt x="7178" y="24993"/>
                    <a:pt x="34377" y="32548"/>
                    <a:pt x="30977" y="51059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478946D-8672-4283-8758-DA96BD7E7309}"/>
                </a:ext>
              </a:extLst>
            </p:cNvPr>
            <p:cNvSpPr/>
            <p:nvPr/>
          </p:nvSpPr>
          <p:spPr>
            <a:xfrm>
              <a:off x="8515637" y="4653194"/>
              <a:ext cx="23403" cy="36643"/>
            </a:xfrm>
            <a:custGeom>
              <a:avLst/>
              <a:gdLst>
                <a:gd name="connsiteX0" fmla="*/ 2468 w 23403"/>
                <a:gd name="connsiteY0" fmla="*/ 36643 h 36643"/>
                <a:gd name="connsiteX1" fmla="*/ 19090 w 23403"/>
                <a:gd name="connsiteY1" fmla="*/ 0 h 36643"/>
                <a:gd name="connsiteX2" fmla="*/ 23245 w 23403"/>
                <a:gd name="connsiteY2" fmla="*/ 10577 h 36643"/>
                <a:gd name="connsiteX3" fmla="*/ 2468 w 23403"/>
                <a:gd name="connsiteY3" fmla="*/ 36643 h 3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03" h="36643">
                  <a:moveTo>
                    <a:pt x="2468" y="36643"/>
                  </a:moveTo>
                  <a:cubicBezTo>
                    <a:pt x="-8109" y="16999"/>
                    <a:pt x="18712" y="14355"/>
                    <a:pt x="19090" y="0"/>
                  </a:cubicBezTo>
                  <a:cubicBezTo>
                    <a:pt x="24756" y="1889"/>
                    <a:pt x="22112" y="6800"/>
                    <a:pt x="23245" y="10577"/>
                  </a:cubicBezTo>
                  <a:cubicBezTo>
                    <a:pt x="24756" y="26066"/>
                    <a:pt x="15312" y="32488"/>
                    <a:pt x="2468" y="36643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94057320-5807-4632-9EA2-DE28964F5CE3}"/>
                </a:ext>
              </a:extLst>
            </p:cNvPr>
            <p:cNvSpPr/>
            <p:nvPr/>
          </p:nvSpPr>
          <p:spPr>
            <a:xfrm>
              <a:off x="8582464" y="4520565"/>
              <a:ext cx="25170" cy="16250"/>
            </a:xfrm>
            <a:custGeom>
              <a:avLst/>
              <a:gdLst>
                <a:gd name="connsiteX0" fmla="*/ 25171 w 25170"/>
                <a:gd name="connsiteY0" fmla="*/ 6834 h 16250"/>
                <a:gd name="connsiteX1" fmla="*/ 9305 w 25170"/>
                <a:gd name="connsiteY1" fmla="*/ 15145 h 16250"/>
                <a:gd name="connsiteX2" fmla="*/ 616 w 25170"/>
                <a:gd name="connsiteY2" fmla="*/ 3056 h 16250"/>
                <a:gd name="connsiteX3" fmla="*/ 11949 w 25170"/>
                <a:gd name="connsiteY3" fmla="*/ 4945 h 16250"/>
                <a:gd name="connsiteX4" fmla="*/ 25171 w 25170"/>
                <a:gd name="connsiteY4" fmla="*/ 6834 h 1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70" h="16250">
                  <a:moveTo>
                    <a:pt x="25171" y="6834"/>
                  </a:moveTo>
                  <a:cubicBezTo>
                    <a:pt x="21771" y="13634"/>
                    <a:pt x="17238" y="18545"/>
                    <a:pt x="9305" y="15145"/>
                  </a:cubicBezTo>
                  <a:cubicBezTo>
                    <a:pt x="4394" y="13256"/>
                    <a:pt x="-2028" y="8723"/>
                    <a:pt x="616" y="3056"/>
                  </a:cubicBezTo>
                  <a:cubicBezTo>
                    <a:pt x="3638" y="-2988"/>
                    <a:pt x="8927" y="1167"/>
                    <a:pt x="11949" y="4945"/>
                  </a:cubicBezTo>
                  <a:cubicBezTo>
                    <a:pt x="15727" y="10234"/>
                    <a:pt x="21016" y="2301"/>
                    <a:pt x="25171" y="6834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C76AC09-0239-4218-96F3-B3E16E4C5B9F}"/>
                </a:ext>
              </a:extLst>
            </p:cNvPr>
            <p:cNvSpPr/>
            <p:nvPr/>
          </p:nvSpPr>
          <p:spPr>
            <a:xfrm>
              <a:off x="8566963" y="4440891"/>
              <a:ext cx="10133" cy="18377"/>
            </a:xfrm>
            <a:custGeom>
              <a:avLst/>
              <a:gdLst>
                <a:gd name="connsiteX0" fmla="*/ 7428 w 10133"/>
                <a:gd name="connsiteY0" fmla="*/ 0 h 18377"/>
                <a:gd name="connsiteX1" fmla="*/ 6295 w 10133"/>
                <a:gd name="connsiteY1" fmla="*/ 18133 h 18377"/>
                <a:gd name="connsiteX2" fmla="*/ 1384 w 10133"/>
                <a:gd name="connsiteY2" fmla="*/ 16622 h 18377"/>
                <a:gd name="connsiteX3" fmla="*/ 7428 w 10133"/>
                <a:gd name="connsiteY3" fmla="*/ 0 h 18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" h="18377">
                  <a:moveTo>
                    <a:pt x="7428" y="0"/>
                  </a:moveTo>
                  <a:cubicBezTo>
                    <a:pt x="10073" y="7177"/>
                    <a:pt x="12339" y="13222"/>
                    <a:pt x="6295" y="18133"/>
                  </a:cubicBezTo>
                  <a:cubicBezTo>
                    <a:pt x="5539" y="18888"/>
                    <a:pt x="1762" y="17755"/>
                    <a:pt x="1384" y="16622"/>
                  </a:cubicBezTo>
                  <a:cubicBezTo>
                    <a:pt x="-1638" y="9444"/>
                    <a:pt x="251" y="4155"/>
                    <a:pt x="7428" y="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2AF6F675-2EF5-4658-8F14-20E049052993}"/>
                </a:ext>
              </a:extLst>
            </p:cNvPr>
            <p:cNvSpPr/>
            <p:nvPr/>
          </p:nvSpPr>
          <p:spPr>
            <a:xfrm>
              <a:off x="9019775" y="2904203"/>
              <a:ext cx="2003979" cy="689758"/>
            </a:xfrm>
            <a:custGeom>
              <a:avLst/>
              <a:gdLst>
                <a:gd name="connsiteX0" fmla="*/ 1960593 w 2003979"/>
                <a:gd name="connsiteY0" fmla="*/ 239825 h 689758"/>
                <a:gd name="connsiteX1" fmla="*/ 1976081 w 2003979"/>
                <a:gd name="connsiteY1" fmla="*/ 240958 h 689758"/>
                <a:gd name="connsiteX2" fmla="*/ 1973437 w 2003979"/>
                <a:gd name="connsiteY2" fmla="*/ 227359 h 689758"/>
                <a:gd name="connsiteX3" fmla="*/ 1963993 w 2003979"/>
                <a:gd name="connsiteY3" fmla="*/ 197893 h 689758"/>
                <a:gd name="connsiteX4" fmla="*/ 1965126 w 2003979"/>
                <a:gd name="connsiteY4" fmla="*/ 190716 h 689758"/>
                <a:gd name="connsiteX5" fmla="*/ 1978726 w 2003979"/>
                <a:gd name="connsiteY5" fmla="*/ 192604 h 689758"/>
                <a:gd name="connsiteX6" fmla="*/ 2002147 w 2003979"/>
                <a:gd name="connsiteY6" fmla="*/ 257958 h 689758"/>
                <a:gd name="connsiteX7" fmla="*/ 1964749 w 2003979"/>
                <a:gd name="connsiteY7" fmla="*/ 350132 h 689758"/>
                <a:gd name="connsiteX8" fmla="*/ 1965126 w 2003979"/>
                <a:gd name="connsiteY8" fmla="*/ 353154 h 689758"/>
                <a:gd name="connsiteX9" fmla="*/ 1942838 w 2003979"/>
                <a:gd name="connsiteY9" fmla="*/ 387908 h 689758"/>
                <a:gd name="connsiteX10" fmla="*/ 1872196 w 2003979"/>
                <a:gd name="connsiteY10" fmla="*/ 447217 h 689758"/>
                <a:gd name="connsiteX11" fmla="*/ 1833665 w 2003979"/>
                <a:gd name="connsiteY11" fmla="*/ 471772 h 689758"/>
                <a:gd name="connsiteX12" fmla="*/ 1788333 w 2003979"/>
                <a:gd name="connsiteY12" fmla="*/ 494815 h 689758"/>
                <a:gd name="connsiteX13" fmla="*/ 1753201 w 2003979"/>
                <a:gd name="connsiteY13" fmla="*/ 497837 h 689758"/>
                <a:gd name="connsiteX14" fmla="*/ 1745646 w 2003979"/>
                <a:gd name="connsiteY14" fmla="*/ 499348 h 689758"/>
                <a:gd name="connsiteX15" fmla="*/ 1712025 w 2003979"/>
                <a:gd name="connsiteY15" fmla="*/ 543547 h 689758"/>
                <a:gd name="connsiteX16" fmla="*/ 1713536 w 2003979"/>
                <a:gd name="connsiteY16" fmla="*/ 551102 h 689758"/>
                <a:gd name="connsiteX17" fmla="*/ 1739601 w 2003979"/>
                <a:gd name="connsiteY17" fmla="*/ 571124 h 689758"/>
                <a:gd name="connsiteX18" fmla="*/ 1747157 w 2003979"/>
                <a:gd name="connsiteY18" fmla="*/ 584345 h 689758"/>
                <a:gd name="connsiteX19" fmla="*/ 1699181 w 2003979"/>
                <a:gd name="connsiteY19" fmla="*/ 613433 h 689758"/>
                <a:gd name="connsiteX20" fmla="*/ 1668960 w 2003979"/>
                <a:gd name="connsiteY20" fmla="*/ 617211 h 689758"/>
                <a:gd name="connsiteX21" fmla="*/ 1643272 w 2003979"/>
                <a:gd name="connsiteY21" fmla="*/ 606633 h 689758"/>
                <a:gd name="connsiteX22" fmla="*/ 1637605 w 2003979"/>
                <a:gd name="connsiteY22" fmla="*/ 605500 h 689758"/>
                <a:gd name="connsiteX23" fmla="*/ 1601718 w 2003979"/>
                <a:gd name="connsiteY23" fmla="*/ 616077 h 689758"/>
                <a:gd name="connsiteX24" fmla="*/ 1595673 w 2003979"/>
                <a:gd name="connsiteY24" fmla="*/ 615700 h 689758"/>
                <a:gd name="connsiteX25" fmla="*/ 1537876 w 2003979"/>
                <a:gd name="connsiteY25" fmla="*/ 613055 h 689758"/>
                <a:gd name="connsiteX26" fmla="*/ 1521254 w 2003979"/>
                <a:gd name="connsiteY26" fmla="*/ 601345 h 689758"/>
                <a:gd name="connsiteX27" fmla="*/ 1541653 w 2003979"/>
                <a:gd name="connsiteY27" fmla="*/ 588878 h 689758"/>
                <a:gd name="connsiteX28" fmla="*/ 1628539 w 2003979"/>
                <a:gd name="connsiteY28" fmla="*/ 568101 h 689758"/>
                <a:gd name="connsiteX29" fmla="*/ 1597562 w 2003979"/>
                <a:gd name="connsiteY29" fmla="*/ 552613 h 689758"/>
                <a:gd name="connsiteX30" fmla="*/ 1546564 w 2003979"/>
                <a:gd name="connsiteY30" fmla="*/ 526547 h 689758"/>
                <a:gd name="connsiteX31" fmla="*/ 1525787 w 2003979"/>
                <a:gd name="connsiteY31" fmla="*/ 537503 h 689758"/>
                <a:gd name="connsiteX32" fmla="*/ 1515210 w 2003979"/>
                <a:gd name="connsiteY32" fmla="*/ 577168 h 689758"/>
                <a:gd name="connsiteX33" fmla="*/ 1517476 w 2003979"/>
                <a:gd name="connsiteY33" fmla="*/ 602856 h 689758"/>
                <a:gd name="connsiteX34" fmla="*/ 1463834 w 2003979"/>
                <a:gd name="connsiteY34" fmla="*/ 622877 h 689758"/>
                <a:gd name="connsiteX35" fmla="*/ 1380348 w 2003979"/>
                <a:gd name="connsiteY35" fmla="*/ 632699 h 689758"/>
                <a:gd name="connsiteX36" fmla="*/ 1362593 w 2003979"/>
                <a:gd name="connsiteY36" fmla="*/ 645165 h 689758"/>
                <a:gd name="connsiteX37" fmla="*/ 1350127 w 2003979"/>
                <a:gd name="connsiteY37" fmla="*/ 659142 h 689758"/>
                <a:gd name="connsiteX38" fmla="*/ 1184289 w 2003979"/>
                <a:gd name="connsiteY38" fmla="*/ 682942 h 689758"/>
                <a:gd name="connsiteX39" fmla="*/ 1115914 w 2003979"/>
                <a:gd name="connsiteY39" fmla="*/ 683319 h 689758"/>
                <a:gd name="connsiteX40" fmla="*/ 1064160 w 2003979"/>
                <a:gd name="connsiteY40" fmla="*/ 686719 h 689758"/>
                <a:gd name="connsiteX41" fmla="*/ 995029 w 2003979"/>
                <a:gd name="connsiteY41" fmla="*/ 686719 h 689758"/>
                <a:gd name="connsiteX42" fmla="*/ 835235 w 2003979"/>
                <a:gd name="connsiteY42" fmla="*/ 683697 h 689758"/>
                <a:gd name="connsiteX43" fmla="*/ 801614 w 2003979"/>
                <a:gd name="connsiteY43" fmla="*/ 685586 h 689758"/>
                <a:gd name="connsiteX44" fmla="*/ 749105 w 2003979"/>
                <a:gd name="connsiteY44" fmla="*/ 686719 h 689758"/>
                <a:gd name="connsiteX45" fmla="*/ 620666 w 2003979"/>
                <a:gd name="connsiteY45" fmla="*/ 675764 h 689758"/>
                <a:gd name="connsiteX46" fmla="*/ 576467 w 2003979"/>
                <a:gd name="connsiteY46" fmla="*/ 664053 h 689758"/>
                <a:gd name="connsiteX47" fmla="*/ 585156 w 2003979"/>
                <a:gd name="connsiteY47" fmla="*/ 655365 h 689758"/>
                <a:gd name="connsiteX48" fmla="*/ 633510 w 2003979"/>
                <a:gd name="connsiteY48" fmla="*/ 651209 h 689758"/>
                <a:gd name="connsiteX49" fmla="*/ 746083 w 2003979"/>
                <a:gd name="connsiteY49" fmla="*/ 668587 h 689758"/>
                <a:gd name="connsiteX50" fmla="*/ 768749 w 2003979"/>
                <a:gd name="connsiteY50" fmla="*/ 668209 h 689758"/>
                <a:gd name="connsiteX51" fmla="*/ 808036 w 2003979"/>
                <a:gd name="connsiteY51" fmla="*/ 663298 h 689758"/>
                <a:gd name="connsiteX52" fmla="*/ 944409 w 2003979"/>
                <a:gd name="connsiteY52" fmla="*/ 656876 h 689758"/>
                <a:gd name="connsiteX53" fmla="*/ 990496 w 2003979"/>
                <a:gd name="connsiteY53" fmla="*/ 657631 h 689758"/>
                <a:gd name="connsiteX54" fmla="*/ 996540 w 2003979"/>
                <a:gd name="connsiteY54" fmla="*/ 658765 h 689758"/>
                <a:gd name="connsiteX55" fmla="*/ 1083804 w 2003979"/>
                <a:gd name="connsiteY55" fmla="*/ 658387 h 689758"/>
                <a:gd name="connsiteX56" fmla="*/ 1104203 w 2003979"/>
                <a:gd name="connsiteY56" fmla="*/ 653854 h 689758"/>
                <a:gd name="connsiteX57" fmla="*/ 1150290 w 2003979"/>
                <a:gd name="connsiteY57" fmla="*/ 642143 h 689758"/>
                <a:gd name="connsiteX58" fmla="*/ 1126869 w 2003979"/>
                <a:gd name="connsiteY58" fmla="*/ 633832 h 689758"/>
                <a:gd name="connsiteX59" fmla="*/ 1109869 w 2003979"/>
                <a:gd name="connsiteY59" fmla="*/ 608522 h 689758"/>
                <a:gd name="connsiteX60" fmla="*/ 1103448 w 2003979"/>
                <a:gd name="connsiteY60" fmla="*/ 581701 h 689758"/>
                <a:gd name="connsiteX61" fmla="*/ 1090226 w 2003979"/>
                <a:gd name="connsiteY61" fmla="*/ 581701 h 689758"/>
                <a:gd name="connsiteX62" fmla="*/ 1094759 w 2003979"/>
                <a:gd name="connsiteY62" fmla="*/ 591145 h 689758"/>
                <a:gd name="connsiteX63" fmla="*/ 1106470 w 2003979"/>
                <a:gd name="connsiteY63" fmla="*/ 608522 h 689758"/>
                <a:gd name="connsiteX64" fmla="*/ 1086826 w 2003979"/>
                <a:gd name="connsiteY64" fmla="*/ 625522 h 689758"/>
                <a:gd name="connsiteX65" fmla="*/ 1020717 w 2003979"/>
                <a:gd name="connsiteY65" fmla="*/ 615700 h 689758"/>
                <a:gd name="connsiteX66" fmla="*/ 1019206 w 2003979"/>
                <a:gd name="connsiteY66" fmla="*/ 591523 h 689758"/>
                <a:gd name="connsiteX67" fmla="*/ 1026762 w 2003979"/>
                <a:gd name="connsiteY67" fmla="*/ 587367 h 689758"/>
                <a:gd name="connsiteX68" fmla="*/ 1047916 w 2003979"/>
                <a:gd name="connsiteY68" fmla="*/ 569612 h 689758"/>
                <a:gd name="connsiteX69" fmla="*/ 1060760 w 2003979"/>
                <a:gd name="connsiteY69" fmla="*/ 590012 h 689758"/>
                <a:gd name="connsiteX70" fmla="*/ 1050938 w 2003979"/>
                <a:gd name="connsiteY70" fmla="*/ 551480 h 689758"/>
                <a:gd name="connsiteX71" fmla="*/ 1034695 w 2003979"/>
                <a:gd name="connsiteY71" fmla="*/ 532969 h 689758"/>
                <a:gd name="connsiteX72" fmla="*/ 1005229 w 2003979"/>
                <a:gd name="connsiteY72" fmla="*/ 534858 h 689758"/>
                <a:gd name="connsiteX73" fmla="*/ 977652 w 2003979"/>
                <a:gd name="connsiteY73" fmla="*/ 527303 h 689758"/>
                <a:gd name="connsiteX74" fmla="*/ 979163 w 2003979"/>
                <a:gd name="connsiteY74" fmla="*/ 489149 h 689758"/>
                <a:gd name="connsiteX75" fmla="*/ 967075 w 2003979"/>
                <a:gd name="connsiteY75" fmla="*/ 454772 h 689758"/>
                <a:gd name="connsiteX76" fmla="*/ 962164 w 2003979"/>
                <a:gd name="connsiteY76" fmla="*/ 452506 h 689758"/>
                <a:gd name="connsiteX77" fmla="*/ 958008 w 2003979"/>
                <a:gd name="connsiteY77" fmla="*/ 514837 h 689758"/>
                <a:gd name="connsiteX78" fmla="*/ 944031 w 2003979"/>
                <a:gd name="connsiteY78" fmla="*/ 545436 h 689758"/>
                <a:gd name="connsiteX79" fmla="*/ 925521 w 2003979"/>
                <a:gd name="connsiteY79" fmla="*/ 550724 h 689758"/>
                <a:gd name="connsiteX80" fmla="*/ 925899 w 2003979"/>
                <a:gd name="connsiteY80" fmla="*/ 534103 h 689758"/>
                <a:gd name="connsiteX81" fmla="*/ 930054 w 2003979"/>
                <a:gd name="connsiteY81" fmla="*/ 501993 h 689758"/>
                <a:gd name="connsiteX82" fmla="*/ 891522 w 2003979"/>
                <a:gd name="connsiteY82" fmla="*/ 546947 h 689758"/>
                <a:gd name="connsiteX83" fmla="*/ 868478 w 2003979"/>
                <a:gd name="connsiteY83" fmla="*/ 560924 h 689758"/>
                <a:gd name="connsiteX84" fmla="*/ 850346 w 2003979"/>
                <a:gd name="connsiteY84" fmla="*/ 565079 h 689758"/>
                <a:gd name="connsiteX85" fmla="*/ 793681 w 2003979"/>
                <a:gd name="connsiteY85" fmla="*/ 529570 h 689758"/>
                <a:gd name="connsiteX86" fmla="*/ 761571 w 2003979"/>
                <a:gd name="connsiteY86" fmla="*/ 497837 h 689758"/>
                <a:gd name="connsiteX87" fmla="*/ 736261 w 2003979"/>
                <a:gd name="connsiteY87" fmla="*/ 498593 h 689758"/>
                <a:gd name="connsiteX88" fmla="*/ 715107 w 2003979"/>
                <a:gd name="connsiteY88" fmla="*/ 494815 h 689758"/>
                <a:gd name="connsiteX89" fmla="*/ 712084 w 2003979"/>
                <a:gd name="connsiteY89" fmla="*/ 469127 h 689758"/>
                <a:gd name="connsiteX90" fmla="*/ 716618 w 2003979"/>
                <a:gd name="connsiteY90" fmla="*/ 459683 h 689758"/>
                <a:gd name="connsiteX91" fmla="*/ 707929 w 2003979"/>
                <a:gd name="connsiteY91" fmla="*/ 433618 h 689758"/>
                <a:gd name="connsiteX92" fmla="*/ 683374 w 2003979"/>
                <a:gd name="connsiteY92" fmla="*/ 436262 h 689758"/>
                <a:gd name="connsiteX93" fmla="*/ 646731 w 2003979"/>
                <a:gd name="connsiteY93" fmla="*/ 437395 h 689758"/>
                <a:gd name="connsiteX94" fmla="*/ 624065 w 2003979"/>
                <a:gd name="connsiteY94" fmla="*/ 426440 h 689758"/>
                <a:gd name="connsiteX95" fmla="*/ 608955 w 2003979"/>
                <a:gd name="connsiteY95" fmla="*/ 410952 h 689758"/>
                <a:gd name="connsiteX96" fmla="*/ 620666 w 2003979"/>
                <a:gd name="connsiteY96" fmla="*/ 392064 h 689758"/>
                <a:gd name="connsiteX97" fmla="*/ 652398 w 2003979"/>
                <a:gd name="connsiteY97" fmla="*/ 380731 h 689758"/>
                <a:gd name="connsiteX98" fmla="*/ 667131 w 2003979"/>
                <a:gd name="connsiteY98" fmla="*/ 366376 h 689758"/>
                <a:gd name="connsiteX99" fmla="*/ 652776 w 2003979"/>
                <a:gd name="connsiteY99" fmla="*/ 373931 h 689758"/>
                <a:gd name="connsiteX100" fmla="*/ 638420 w 2003979"/>
                <a:gd name="connsiteY100" fmla="*/ 379220 h 689758"/>
                <a:gd name="connsiteX101" fmla="*/ 632376 w 2003979"/>
                <a:gd name="connsiteY101" fmla="*/ 364487 h 689758"/>
                <a:gd name="connsiteX102" fmla="*/ 644843 w 2003979"/>
                <a:gd name="connsiteY102" fmla="*/ 326710 h 689758"/>
                <a:gd name="connsiteX103" fmla="*/ 641820 w 2003979"/>
                <a:gd name="connsiteY103" fmla="*/ 314244 h 689758"/>
                <a:gd name="connsiteX104" fmla="*/ 604422 w 2003979"/>
                <a:gd name="connsiteY104" fmla="*/ 308578 h 689758"/>
                <a:gd name="connsiteX105" fmla="*/ 581000 w 2003979"/>
                <a:gd name="connsiteY105" fmla="*/ 306689 h 689758"/>
                <a:gd name="connsiteX106" fmla="*/ 615377 w 2003979"/>
                <a:gd name="connsiteY106" fmla="*/ 330488 h 689758"/>
                <a:gd name="connsiteX107" fmla="*/ 625199 w 2003979"/>
                <a:gd name="connsiteY107" fmla="*/ 352021 h 689758"/>
                <a:gd name="connsiteX108" fmla="*/ 604422 w 2003979"/>
                <a:gd name="connsiteY108" fmla="*/ 361087 h 689758"/>
                <a:gd name="connsiteX109" fmla="*/ 588556 w 2003979"/>
                <a:gd name="connsiteY109" fmla="*/ 369776 h 689758"/>
                <a:gd name="connsiteX110" fmla="*/ 566645 w 2003979"/>
                <a:gd name="connsiteY110" fmla="*/ 373175 h 689758"/>
                <a:gd name="connsiteX111" fmla="*/ 551157 w 2003979"/>
                <a:gd name="connsiteY111" fmla="*/ 358820 h 689758"/>
                <a:gd name="connsiteX112" fmla="*/ 546624 w 2003979"/>
                <a:gd name="connsiteY112" fmla="*/ 315378 h 689758"/>
                <a:gd name="connsiteX113" fmla="*/ 502048 w 2003979"/>
                <a:gd name="connsiteY113" fmla="*/ 293845 h 689758"/>
                <a:gd name="connsiteX114" fmla="*/ 486560 w 2003979"/>
                <a:gd name="connsiteY114" fmla="*/ 294223 h 689758"/>
                <a:gd name="connsiteX115" fmla="*/ 469182 w 2003979"/>
                <a:gd name="connsiteY115" fmla="*/ 294223 h 689758"/>
                <a:gd name="connsiteX116" fmla="*/ 468049 w 2003979"/>
                <a:gd name="connsiteY116" fmla="*/ 274579 h 689758"/>
                <a:gd name="connsiteX117" fmla="*/ 516781 w 2003979"/>
                <a:gd name="connsiteY117" fmla="*/ 213381 h 689758"/>
                <a:gd name="connsiteX118" fmla="*/ 426495 w 2003979"/>
                <a:gd name="connsiteY118" fmla="*/ 226981 h 689758"/>
                <a:gd name="connsiteX119" fmla="*/ 414407 w 2003979"/>
                <a:gd name="connsiteY119" fmla="*/ 226603 h 689758"/>
                <a:gd name="connsiteX120" fmla="*/ 347543 w 2003979"/>
                <a:gd name="connsiteY120" fmla="*/ 218670 h 689758"/>
                <a:gd name="connsiteX121" fmla="*/ 319966 w 2003979"/>
                <a:gd name="connsiteY121" fmla="*/ 220181 h 689758"/>
                <a:gd name="connsiteX122" fmla="*/ 211548 w 2003979"/>
                <a:gd name="connsiteY122" fmla="*/ 243602 h 689758"/>
                <a:gd name="connsiteX123" fmla="*/ 194926 w 2003979"/>
                <a:gd name="connsiteY123" fmla="*/ 256446 h 689758"/>
                <a:gd name="connsiteX124" fmla="*/ 166216 w 2003979"/>
                <a:gd name="connsiteY124" fmla="*/ 256069 h 689758"/>
                <a:gd name="connsiteX125" fmla="*/ 130328 w 2003979"/>
                <a:gd name="connsiteY125" fmla="*/ 259846 h 689758"/>
                <a:gd name="connsiteX126" fmla="*/ 55154 w 2003979"/>
                <a:gd name="connsiteY126" fmla="*/ 285534 h 689758"/>
                <a:gd name="connsiteX127" fmla="*/ 27954 w 2003979"/>
                <a:gd name="connsiteY127" fmla="*/ 282512 h 689758"/>
                <a:gd name="connsiteX128" fmla="*/ 0 w 2003979"/>
                <a:gd name="connsiteY128" fmla="*/ 265135 h 689758"/>
                <a:gd name="connsiteX129" fmla="*/ 20021 w 2003979"/>
                <a:gd name="connsiteY129" fmla="*/ 239069 h 689758"/>
                <a:gd name="connsiteX130" fmla="*/ 67997 w 2003979"/>
                <a:gd name="connsiteY130" fmla="*/ 213004 h 689758"/>
                <a:gd name="connsiteX131" fmla="*/ 134484 w 2003979"/>
                <a:gd name="connsiteY131" fmla="*/ 206959 h 689758"/>
                <a:gd name="connsiteX132" fmla="*/ 145061 w 2003979"/>
                <a:gd name="connsiteY132" fmla="*/ 207715 h 689758"/>
                <a:gd name="connsiteX133" fmla="*/ 224014 w 2003979"/>
                <a:gd name="connsiteY133" fmla="*/ 190716 h 689758"/>
                <a:gd name="connsiteX134" fmla="*/ 245546 w 2003979"/>
                <a:gd name="connsiteY134" fmla="*/ 194871 h 689758"/>
                <a:gd name="connsiteX135" fmla="*/ 278412 w 2003979"/>
                <a:gd name="connsiteY135" fmla="*/ 198271 h 689758"/>
                <a:gd name="connsiteX136" fmla="*/ 299189 w 2003979"/>
                <a:gd name="connsiteY136" fmla="*/ 188449 h 689758"/>
                <a:gd name="connsiteX137" fmla="*/ 316566 w 2003979"/>
                <a:gd name="connsiteY137" fmla="*/ 168050 h 689758"/>
                <a:gd name="connsiteX138" fmla="*/ 338098 w 2003979"/>
                <a:gd name="connsiteY138" fmla="*/ 151806 h 689758"/>
                <a:gd name="connsiteX139" fmla="*/ 346787 w 2003979"/>
                <a:gd name="connsiteY139" fmla="*/ 172961 h 689758"/>
                <a:gd name="connsiteX140" fmla="*/ 366053 w 2003979"/>
                <a:gd name="connsiteY140" fmla="*/ 190338 h 689758"/>
                <a:gd name="connsiteX141" fmla="*/ 410629 w 2003979"/>
                <a:gd name="connsiteY141" fmla="*/ 184294 h 689758"/>
                <a:gd name="connsiteX142" fmla="*/ 448405 w 2003979"/>
                <a:gd name="connsiteY142" fmla="*/ 191471 h 689758"/>
                <a:gd name="connsiteX143" fmla="*/ 527736 w 2003979"/>
                <a:gd name="connsiteY143" fmla="*/ 160872 h 689758"/>
                <a:gd name="connsiteX144" fmla="*/ 572312 w 2003979"/>
                <a:gd name="connsiteY144" fmla="*/ 185805 h 689758"/>
                <a:gd name="connsiteX145" fmla="*/ 590067 w 2003979"/>
                <a:gd name="connsiteY145" fmla="*/ 201293 h 689758"/>
                <a:gd name="connsiteX146" fmla="*/ 605933 w 2003979"/>
                <a:gd name="connsiteY146" fmla="*/ 186560 h 689758"/>
                <a:gd name="connsiteX147" fmla="*/ 645976 w 2003979"/>
                <a:gd name="connsiteY147" fmla="*/ 167672 h 689758"/>
                <a:gd name="connsiteX148" fmla="*/ 671286 w 2003979"/>
                <a:gd name="connsiteY148" fmla="*/ 163139 h 689758"/>
                <a:gd name="connsiteX149" fmla="*/ 690174 w 2003979"/>
                <a:gd name="connsiteY149" fmla="*/ 161250 h 689758"/>
                <a:gd name="connsiteX150" fmla="*/ 682997 w 2003979"/>
                <a:gd name="connsiteY150" fmla="*/ 154450 h 689758"/>
                <a:gd name="connsiteX151" fmla="*/ 676952 w 2003979"/>
                <a:gd name="connsiteY151" fmla="*/ 135940 h 689758"/>
                <a:gd name="connsiteX152" fmla="*/ 694707 w 2003979"/>
                <a:gd name="connsiteY152" fmla="*/ 137451 h 689758"/>
                <a:gd name="connsiteX153" fmla="*/ 720395 w 2003979"/>
                <a:gd name="connsiteY153" fmla="*/ 130651 h 689758"/>
                <a:gd name="connsiteX154" fmla="*/ 743817 w 2003979"/>
                <a:gd name="connsiteY154" fmla="*/ 104963 h 689758"/>
                <a:gd name="connsiteX155" fmla="*/ 786126 w 2003979"/>
                <a:gd name="connsiteY155" fmla="*/ 132162 h 689758"/>
                <a:gd name="connsiteX156" fmla="*/ 797837 w 2003979"/>
                <a:gd name="connsiteY156" fmla="*/ 150295 h 689758"/>
                <a:gd name="connsiteX157" fmla="*/ 823147 w 2003979"/>
                <a:gd name="connsiteY157" fmla="*/ 137073 h 689758"/>
                <a:gd name="connsiteX158" fmla="*/ 847324 w 2003979"/>
                <a:gd name="connsiteY158" fmla="*/ 117429 h 689758"/>
                <a:gd name="connsiteX159" fmla="*/ 866590 w 2003979"/>
                <a:gd name="connsiteY159" fmla="*/ 105719 h 689758"/>
                <a:gd name="connsiteX160" fmla="*/ 903233 w 2003979"/>
                <a:gd name="connsiteY160" fmla="*/ 98919 h 689758"/>
                <a:gd name="connsiteX161" fmla="*/ 916077 w 2003979"/>
                <a:gd name="connsiteY161" fmla="*/ 106097 h 689758"/>
                <a:gd name="connsiteX162" fmla="*/ 965942 w 2003979"/>
                <a:gd name="connsiteY162" fmla="*/ 110630 h 689758"/>
                <a:gd name="connsiteX163" fmla="*/ 979919 w 2003979"/>
                <a:gd name="connsiteY163" fmla="*/ 96652 h 689758"/>
                <a:gd name="connsiteX164" fmla="*/ 1002207 w 2003979"/>
                <a:gd name="connsiteY164" fmla="*/ 90986 h 689758"/>
                <a:gd name="connsiteX165" fmla="*/ 1045272 w 2003979"/>
                <a:gd name="connsiteY165" fmla="*/ 100808 h 689758"/>
                <a:gd name="connsiteX166" fmla="*/ 1074737 w 2003979"/>
                <a:gd name="connsiteY166" fmla="*/ 99297 h 689758"/>
                <a:gd name="connsiteX167" fmla="*/ 1105714 w 2003979"/>
                <a:gd name="connsiteY167" fmla="*/ 119318 h 689758"/>
                <a:gd name="connsiteX168" fmla="*/ 1124980 w 2003979"/>
                <a:gd name="connsiteY168" fmla="*/ 140095 h 689758"/>
                <a:gd name="connsiteX169" fmla="*/ 1139713 w 2003979"/>
                <a:gd name="connsiteY169" fmla="*/ 126496 h 689758"/>
                <a:gd name="connsiteX170" fmla="*/ 1139713 w 2003979"/>
                <a:gd name="connsiteY170" fmla="*/ 104585 h 689758"/>
                <a:gd name="connsiteX171" fmla="*/ 1160868 w 2003979"/>
                <a:gd name="connsiteY171" fmla="*/ 107985 h 689758"/>
                <a:gd name="connsiteX172" fmla="*/ 1185422 w 2003979"/>
                <a:gd name="connsiteY172" fmla="*/ 109119 h 689758"/>
                <a:gd name="connsiteX173" fmla="*/ 1237554 w 2003979"/>
                <a:gd name="connsiteY173" fmla="*/ 115918 h 689758"/>
                <a:gd name="connsiteX174" fmla="*/ 1250020 w 2003979"/>
                <a:gd name="connsiteY174" fmla="*/ 96275 h 689758"/>
                <a:gd name="connsiteX175" fmla="*/ 1266264 w 2003979"/>
                <a:gd name="connsiteY175" fmla="*/ 112896 h 689758"/>
                <a:gd name="connsiteX176" fmla="*/ 1290063 w 2003979"/>
                <a:gd name="connsiteY176" fmla="*/ 146517 h 689758"/>
                <a:gd name="connsiteX177" fmla="*/ 1290063 w 2003979"/>
                <a:gd name="connsiteY177" fmla="*/ 117052 h 689758"/>
                <a:gd name="connsiteX178" fmla="*/ 1278352 w 2003979"/>
                <a:gd name="connsiteY178" fmla="*/ 91364 h 689758"/>
                <a:gd name="connsiteX179" fmla="*/ 1258708 w 2003979"/>
                <a:gd name="connsiteY179" fmla="*/ 72098 h 689758"/>
                <a:gd name="connsiteX180" fmla="*/ 1262864 w 2003979"/>
                <a:gd name="connsiteY180" fmla="*/ 44143 h 689758"/>
                <a:gd name="connsiteX181" fmla="*/ 1262486 w 2003979"/>
                <a:gd name="connsiteY181" fmla="*/ 29033 h 689758"/>
                <a:gd name="connsiteX182" fmla="*/ 1252664 w 2003979"/>
                <a:gd name="connsiteY182" fmla="*/ 8256 h 689758"/>
                <a:gd name="connsiteX183" fmla="*/ 1276463 w 2003979"/>
                <a:gd name="connsiteY183" fmla="*/ 1834 h 689758"/>
                <a:gd name="connsiteX184" fmla="*/ 1304418 w 2003979"/>
                <a:gd name="connsiteY184" fmla="*/ 11656 h 689758"/>
                <a:gd name="connsiteX185" fmla="*/ 1311973 w 2003979"/>
                <a:gd name="connsiteY185" fmla="*/ 16189 h 689758"/>
                <a:gd name="connsiteX186" fmla="*/ 1380348 w 2003979"/>
                <a:gd name="connsiteY186" fmla="*/ 44521 h 689758"/>
                <a:gd name="connsiteX187" fmla="*/ 1406792 w 2003979"/>
                <a:gd name="connsiteY187" fmla="*/ 45277 h 689758"/>
                <a:gd name="connsiteX188" fmla="*/ 1412458 w 2003979"/>
                <a:gd name="connsiteY188" fmla="*/ 47165 h 689758"/>
                <a:gd name="connsiteX189" fmla="*/ 1453634 w 2003979"/>
                <a:gd name="connsiteY189" fmla="*/ 62276 h 689758"/>
                <a:gd name="connsiteX190" fmla="*/ 1491033 w 2003979"/>
                <a:gd name="connsiteY190" fmla="*/ 77386 h 689758"/>
                <a:gd name="connsiteX191" fmla="*/ 1518987 w 2003979"/>
                <a:gd name="connsiteY191" fmla="*/ 94008 h 689758"/>
                <a:gd name="connsiteX192" fmla="*/ 1540520 w 2003979"/>
                <a:gd name="connsiteY192" fmla="*/ 102319 h 689758"/>
                <a:gd name="connsiteX193" fmla="*/ 1618339 w 2003979"/>
                <a:gd name="connsiteY193" fmla="*/ 168428 h 689758"/>
                <a:gd name="connsiteX194" fmla="*/ 1661404 w 2003979"/>
                <a:gd name="connsiteY194" fmla="*/ 184294 h 689758"/>
                <a:gd name="connsiteX195" fmla="*/ 1688603 w 2003979"/>
                <a:gd name="connsiteY195" fmla="*/ 192604 h 689758"/>
                <a:gd name="connsiteX196" fmla="*/ 1712780 w 2003979"/>
                <a:gd name="connsiteY196" fmla="*/ 219426 h 689758"/>
                <a:gd name="connsiteX197" fmla="*/ 1733557 w 2003979"/>
                <a:gd name="connsiteY197" fmla="*/ 241714 h 689758"/>
                <a:gd name="connsiteX198" fmla="*/ 1760756 w 2003979"/>
                <a:gd name="connsiteY198" fmla="*/ 244358 h 689758"/>
                <a:gd name="connsiteX199" fmla="*/ 1779267 w 2003979"/>
                <a:gd name="connsiteY199" fmla="*/ 223959 h 689758"/>
                <a:gd name="connsiteX200" fmla="*/ 1788333 w 2003979"/>
                <a:gd name="connsiteY200" fmla="*/ 195249 h 689758"/>
                <a:gd name="connsiteX201" fmla="*/ 1832153 w 2003979"/>
                <a:gd name="connsiteY201" fmla="*/ 198649 h 689758"/>
                <a:gd name="connsiteX202" fmla="*/ 1838198 w 2003979"/>
                <a:gd name="connsiteY202" fmla="*/ 226603 h 689758"/>
                <a:gd name="connsiteX203" fmla="*/ 1798155 w 2003979"/>
                <a:gd name="connsiteY203" fmla="*/ 290823 h 689758"/>
                <a:gd name="connsiteX204" fmla="*/ 1764912 w 2003979"/>
                <a:gd name="connsiteY204" fmla="*/ 277979 h 689758"/>
                <a:gd name="connsiteX205" fmla="*/ 1801177 w 2003979"/>
                <a:gd name="connsiteY205" fmla="*/ 309333 h 689758"/>
                <a:gd name="connsiteX206" fmla="*/ 1831020 w 2003979"/>
                <a:gd name="connsiteY206" fmla="*/ 317644 h 689758"/>
                <a:gd name="connsiteX207" fmla="*/ 1847264 w 2003979"/>
                <a:gd name="connsiteY207" fmla="*/ 318022 h 689758"/>
                <a:gd name="connsiteX208" fmla="*/ 1852175 w 2003979"/>
                <a:gd name="connsiteY208" fmla="*/ 315000 h 689758"/>
                <a:gd name="connsiteX209" fmla="*/ 1905439 w 2003979"/>
                <a:gd name="connsiteY209" fmla="*/ 308956 h 689758"/>
                <a:gd name="connsiteX210" fmla="*/ 1949260 w 2003979"/>
                <a:gd name="connsiteY210" fmla="*/ 248513 h 689758"/>
                <a:gd name="connsiteX211" fmla="*/ 1960593 w 2003979"/>
                <a:gd name="connsiteY211" fmla="*/ 239825 h 68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2003979" h="689758">
                  <a:moveTo>
                    <a:pt x="1960593" y="239825"/>
                  </a:moveTo>
                  <a:cubicBezTo>
                    <a:pt x="1965882" y="239069"/>
                    <a:pt x="1971171" y="246625"/>
                    <a:pt x="1976081" y="240958"/>
                  </a:cubicBezTo>
                  <a:cubicBezTo>
                    <a:pt x="1979859" y="236425"/>
                    <a:pt x="1976081" y="231514"/>
                    <a:pt x="1973437" y="227359"/>
                  </a:cubicBezTo>
                  <a:cubicBezTo>
                    <a:pt x="1967393" y="218292"/>
                    <a:pt x="1971926" y="206204"/>
                    <a:pt x="1963993" y="197893"/>
                  </a:cubicBezTo>
                  <a:cubicBezTo>
                    <a:pt x="1962104" y="195626"/>
                    <a:pt x="1962104" y="192227"/>
                    <a:pt x="1965126" y="190716"/>
                  </a:cubicBezTo>
                  <a:cubicBezTo>
                    <a:pt x="1970037" y="188449"/>
                    <a:pt x="1974570" y="189582"/>
                    <a:pt x="1978726" y="192604"/>
                  </a:cubicBezTo>
                  <a:cubicBezTo>
                    <a:pt x="2001769" y="208848"/>
                    <a:pt x="2007436" y="233403"/>
                    <a:pt x="2002147" y="257958"/>
                  </a:cubicBezTo>
                  <a:cubicBezTo>
                    <a:pt x="1995347" y="290445"/>
                    <a:pt x="1980237" y="320666"/>
                    <a:pt x="1964749" y="350132"/>
                  </a:cubicBezTo>
                  <a:cubicBezTo>
                    <a:pt x="1964749" y="351265"/>
                    <a:pt x="1965126" y="352021"/>
                    <a:pt x="1965126" y="353154"/>
                  </a:cubicBezTo>
                  <a:cubicBezTo>
                    <a:pt x="1964749" y="369398"/>
                    <a:pt x="1951149" y="377331"/>
                    <a:pt x="1942838" y="387908"/>
                  </a:cubicBezTo>
                  <a:cubicBezTo>
                    <a:pt x="1923572" y="412463"/>
                    <a:pt x="1901662" y="434373"/>
                    <a:pt x="1872196" y="447217"/>
                  </a:cubicBezTo>
                  <a:cubicBezTo>
                    <a:pt x="1849531" y="440040"/>
                    <a:pt x="1846886" y="463839"/>
                    <a:pt x="1833665" y="471772"/>
                  </a:cubicBezTo>
                  <a:cubicBezTo>
                    <a:pt x="1818176" y="478571"/>
                    <a:pt x="1804954" y="490282"/>
                    <a:pt x="1788333" y="494815"/>
                  </a:cubicBezTo>
                  <a:cubicBezTo>
                    <a:pt x="1777000" y="499726"/>
                    <a:pt x="1765667" y="506904"/>
                    <a:pt x="1753201" y="497837"/>
                  </a:cubicBezTo>
                  <a:cubicBezTo>
                    <a:pt x="1750934" y="495949"/>
                    <a:pt x="1747157" y="496704"/>
                    <a:pt x="1745646" y="499348"/>
                  </a:cubicBezTo>
                  <a:cubicBezTo>
                    <a:pt x="1736579" y="515592"/>
                    <a:pt x="1716558" y="523525"/>
                    <a:pt x="1712025" y="543547"/>
                  </a:cubicBezTo>
                  <a:cubicBezTo>
                    <a:pt x="1710891" y="547702"/>
                    <a:pt x="1710136" y="547702"/>
                    <a:pt x="1713536" y="551102"/>
                  </a:cubicBezTo>
                  <a:cubicBezTo>
                    <a:pt x="1721847" y="558657"/>
                    <a:pt x="1728269" y="567724"/>
                    <a:pt x="1739601" y="571124"/>
                  </a:cubicBezTo>
                  <a:cubicBezTo>
                    <a:pt x="1745646" y="573012"/>
                    <a:pt x="1748290" y="577923"/>
                    <a:pt x="1747157" y="584345"/>
                  </a:cubicBezTo>
                  <a:cubicBezTo>
                    <a:pt x="1734690" y="600211"/>
                    <a:pt x="1717691" y="608144"/>
                    <a:pt x="1699181" y="613433"/>
                  </a:cubicBezTo>
                  <a:cubicBezTo>
                    <a:pt x="1689359" y="614189"/>
                    <a:pt x="1679537" y="610411"/>
                    <a:pt x="1668960" y="617211"/>
                  </a:cubicBezTo>
                  <a:cubicBezTo>
                    <a:pt x="1654227" y="626655"/>
                    <a:pt x="1650827" y="624388"/>
                    <a:pt x="1643272" y="606633"/>
                  </a:cubicBezTo>
                  <a:cubicBezTo>
                    <a:pt x="1641383" y="602478"/>
                    <a:pt x="1639494" y="605500"/>
                    <a:pt x="1637605" y="605500"/>
                  </a:cubicBezTo>
                  <a:cubicBezTo>
                    <a:pt x="1624761" y="605500"/>
                    <a:pt x="1613428" y="612300"/>
                    <a:pt x="1601718" y="616077"/>
                  </a:cubicBezTo>
                  <a:cubicBezTo>
                    <a:pt x="1599829" y="616077"/>
                    <a:pt x="1597562" y="616077"/>
                    <a:pt x="1595673" y="615700"/>
                  </a:cubicBezTo>
                  <a:cubicBezTo>
                    <a:pt x="1576408" y="612300"/>
                    <a:pt x="1557519" y="607767"/>
                    <a:pt x="1537876" y="613055"/>
                  </a:cubicBezTo>
                  <a:cubicBezTo>
                    <a:pt x="1527676" y="616077"/>
                    <a:pt x="1521632" y="612678"/>
                    <a:pt x="1521254" y="601345"/>
                  </a:cubicBezTo>
                  <a:cubicBezTo>
                    <a:pt x="1524276" y="591145"/>
                    <a:pt x="1533720" y="591145"/>
                    <a:pt x="1541653" y="588878"/>
                  </a:cubicBezTo>
                  <a:cubicBezTo>
                    <a:pt x="1569230" y="580945"/>
                    <a:pt x="1595673" y="570368"/>
                    <a:pt x="1628539" y="568101"/>
                  </a:cubicBezTo>
                  <a:cubicBezTo>
                    <a:pt x="1617206" y="559035"/>
                    <a:pt x="1607006" y="555257"/>
                    <a:pt x="1597562" y="552613"/>
                  </a:cubicBezTo>
                  <a:cubicBezTo>
                    <a:pt x="1578296" y="547702"/>
                    <a:pt x="1561297" y="540902"/>
                    <a:pt x="1546564" y="526547"/>
                  </a:cubicBezTo>
                  <a:cubicBezTo>
                    <a:pt x="1535609" y="515970"/>
                    <a:pt x="1525787" y="522014"/>
                    <a:pt x="1525787" y="537503"/>
                  </a:cubicBezTo>
                  <a:cubicBezTo>
                    <a:pt x="1525787" y="551858"/>
                    <a:pt x="1524654" y="565835"/>
                    <a:pt x="1515210" y="577168"/>
                  </a:cubicBezTo>
                  <a:cubicBezTo>
                    <a:pt x="1507277" y="586990"/>
                    <a:pt x="1517476" y="594167"/>
                    <a:pt x="1517476" y="602856"/>
                  </a:cubicBezTo>
                  <a:cubicBezTo>
                    <a:pt x="1503499" y="619855"/>
                    <a:pt x="1483478" y="622122"/>
                    <a:pt x="1463834" y="622877"/>
                  </a:cubicBezTo>
                  <a:cubicBezTo>
                    <a:pt x="1435502" y="624010"/>
                    <a:pt x="1408680" y="633077"/>
                    <a:pt x="1380348" y="632699"/>
                  </a:cubicBezTo>
                  <a:cubicBezTo>
                    <a:pt x="1372037" y="632699"/>
                    <a:pt x="1365615" y="636477"/>
                    <a:pt x="1362593" y="645165"/>
                  </a:cubicBezTo>
                  <a:cubicBezTo>
                    <a:pt x="1360327" y="651209"/>
                    <a:pt x="1356549" y="656120"/>
                    <a:pt x="1350127" y="659142"/>
                  </a:cubicBezTo>
                  <a:cubicBezTo>
                    <a:pt x="1296107" y="675764"/>
                    <a:pt x="1240198" y="680297"/>
                    <a:pt x="1184289" y="682942"/>
                  </a:cubicBezTo>
                  <a:cubicBezTo>
                    <a:pt x="1161623" y="683697"/>
                    <a:pt x="1138580" y="682942"/>
                    <a:pt x="1115914" y="683319"/>
                  </a:cubicBezTo>
                  <a:cubicBezTo>
                    <a:pt x="1098537" y="682186"/>
                    <a:pt x="1081159" y="682942"/>
                    <a:pt x="1064160" y="686719"/>
                  </a:cubicBezTo>
                  <a:cubicBezTo>
                    <a:pt x="1041116" y="693519"/>
                    <a:pt x="1018073" y="685586"/>
                    <a:pt x="995029" y="686719"/>
                  </a:cubicBezTo>
                  <a:cubicBezTo>
                    <a:pt x="941765" y="688986"/>
                    <a:pt x="888500" y="693519"/>
                    <a:pt x="835235" y="683697"/>
                  </a:cubicBezTo>
                  <a:cubicBezTo>
                    <a:pt x="824280" y="681808"/>
                    <a:pt x="812570" y="682942"/>
                    <a:pt x="801614" y="685586"/>
                  </a:cubicBezTo>
                  <a:cubicBezTo>
                    <a:pt x="784237" y="689741"/>
                    <a:pt x="766482" y="689741"/>
                    <a:pt x="749105" y="686719"/>
                  </a:cubicBezTo>
                  <a:cubicBezTo>
                    <a:pt x="706796" y="679542"/>
                    <a:pt x="663731" y="678031"/>
                    <a:pt x="620666" y="675764"/>
                  </a:cubicBezTo>
                  <a:cubicBezTo>
                    <a:pt x="605177" y="675009"/>
                    <a:pt x="590067" y="672364"/>
                    <a:pt x="576467" y="664053"/>
                  </a:cubicBezTo>
                  <a:cubicBezTo>
                    <a:pt x="574201" y="656120"/>
                    <a:pt x="581000" y="655743"/>
                    <a:pt x="585156" y="655365"/>
                  </a:cubicBezTo>
                  <a:cubicBezTo>
                    <a:pt x="601400" y="654232"/>
                    <a:pt x="617643" y="648565"/>
                    <a:pt x="633510" y="651209"/>
                  </a:cubicBezTo>
                  <a:cubicBezTo>
                    <a:pt x="670908" y="657254"/>
                    <a:pt x="709818" y="654987"/>
                    <a:pt x="746083" y="668587"/>
                  </a:cubicBezTo>
                  <a:cubicBezTo>
                    <a:pt x="753638" y="671609"/>
                    <a:pt x="761571" y="671609"/>
                    <a:pt x="768749" y="668209"/>
                  </a:cubicBezTo>
                  <a:cubicBezTo>
                    <a:pt x="781593" y="662542"/>
                    <a:pt x="795192" y="660654"/>
                    <a:pt x="808036" y="663298"/>
                  </a:cubicBezTo>
                  <a:cubicBezTo>
                    <a:pt x="854123" y="671986"/>
                    <a:pt x="899455" y="664431"/>
                    <a:pt x="944409" y="656876"/>
                  </a:cubicBezTo>
                  <a:cubicBezTo>
                    <a:pt x="959897" y="654232"/>
                    <a:pt x="975008" y="652720"/>
                    <a:pt x="990496" y="657631"/>
                  </a:cubicBezTo>
                  <a:cubicBezTo>
                    <a:pt x="992385" y="658387"/>
                    <a:pt x="995029" y="659520"/>
                    <a:pt x="996540" y="658765"/>
                  </a:cubicBezTo>
                  <a:cubicBezTo>
                    <a:pt x="1025628" y="647054"/>
                    <a:pt x="1054716" y="655743"/>
                    <a:pt x="1083804" y="658387"/>
                  </a:cubicBezTo>
                  <a:cubicBezTo>
                    <a:pt x="1090981" y="659142"/>
                    <a:pt x="1098537" y="658387"/>
                    <a:pt x="1104203" y="653854"/>
                  </a:cubicBezTo>
                  <a:cubicBezTo>
                    <a:pt x="1117803" y="642143"/>
                    <a:pt x="1133291" y="641010"/>
                    <a:pt x="1150290" y="642143"/>
                  </a:cubicBezTo>
                  <a:cubicBezTo>
                    <a:pt x="1143113" y="637610"/>
                    <a:pt x="1135557" y="634588"/>
                    <a:pt x="1126869" y="633832"/>
                  </a:cubicBezTo>
                  <a:cubicBezTo>
                    <a:pt x="1111003" y="632321"/>
                    <a:pt x="1103448" y="625522"/>
                    <a:pt x="1109869" y="608522"/>
                  </a:cubicBezTo>
                  <a:cubicBezTo>
                    <a:pt x="1113647" y="598322"/>
                    <a:pt x="1111758" y="588878"/>
                    <a:pt x="1103448" y="581701"/>
                  </a:cubicBezTo>
                  <a:cubicBezTo>
                    <a:pt x="1099292" y="578301"/>
                    <a:pt x="1094003" y="576790"/>
                    <a:pt x="1090226" y="581701"/>
                  </a:cubicBezTo>
                  <a:cubicBezTo>
                    <a:pt x="1086448" y="586612"/>
                    <a:pt x="1090981" y="589256"/>
                    <a:pt x="1094759" y="591145"/>
                  </a:cubicBezTo>
                  <a:cubicBezTo>
                    <a:pt x="1101936" y="594923"/>
                    <a:pt x="1109492" y="598700"/>
                    <a:pt x="1106470" y="608522"/>
                  </a:cubicBezTo>
                  <a:cubicBezTo>
                    <a:pt x="1103448" y="617966"/>
                    <a:pt x="1096270" y="625144"/>
                    <a:pt x="1086826" y="625522"/>
                  </a:cubicBezTo>
                  <a:cubicBezTo>
                    <a:pt x="1064160" y="625899"/>
                    <a:pt x="1041494" y="625144"/>
                    <a:pt x="1020717" y="615700"/>
                  </a:cubicBezTo>
                  <a:cubicBezTo>
                    <a:pt x="1006362" y="609278"/>
                    <a:pt x="1006362" y="599834"/>
                    <a:pt x="1019206" y="591523"/>
                  </a:cubicBezTo>
                  <a:cubicBezTo>
                    <a:pt x="1021473" y="590012"/>
                    <a:pt x="1024117" y="588878"/>
                    <a:pt x="1026762" y="587367"/>
                  </a:cubicBezTo>
                  <a:cubicBezTo>
                    <a:pt x="1034695" y="582079"/>
                    <a:pt x="1035072" y="566590"/>
                    <a:pt x="1047916" y="569612"/>
                  </a:cubicBezTo>
                  <a:cubicBezTo>
                    <a:pt x="1057360" y="571879"/>
                    <a:pt x="1052072" y="586990"/>
                    <a:pt x="1060760" y="590012"/>
                  </a:cubicBezTo>
                  <a:cubicBezTo>
                    <a:pt x="1053583" y="579057"/>
                    <a:pt x="1048294" y="566213"/>
                    <a:pt x="1050938" y="551480"/>
                  </a:cubicBezTo>
                  <a:cubicBezTo>
                    <a:pt x="1053205" y="538258"/>
                    <a:pt x="1046783" y="533347"/>
                    <a:pt x="1034695" y="532969"/>
                  </a:cubicBezTo>
                  <a:cubicBezTo>
                    <a:pt x="1024873" y="532592"/>
                    <a:pt x="1015051" y="531458"/>
                    <a:pt x="1005229" y="534858"/>
                  </a:cubicBezTo>
                  <a:cubicBezTo>
                    <a:pt x="994652" y="538636"/>
                    <a:pt x="983696" y="539391"/>
                    <a:pt x="977652" y="527303"/>
                  </a:cubicBezTo>
                  <a:cubicBezTo>
                    <a:pt x="971608" y="514837"/>
                    <a:pt x="969341" y="500859"/>
                    <a:pt x="979163" y="489149"/>
                  </a:cubicBezTo>
                  <a:cubicBezTo>
                    <a:pt x="998051" y="466105"/>
                    <a:pt x="996918" y="462705"/>
                    <a:pt x="967075" y="454772"/>
                  </a:cubicBezTo>
                  <a:cubicBezTo>
                    <a:pt x="966319" y="454772"/>
                    <a:pt x="965942" y="454017"/>
                    <a:pt x="962164" y="452506"/>
                  </a:cubicBezTo>
                  <a:cubicBezTo>
                    <a:pt x="979541" y="476305"/>
                    <a:pt x="962164" y="494815"/>
                    <a:pt x="958008" y="514837"/>
                  </a:cubicBezTo>
                  <a:cubicBezTo>
                    <a:pt x="955742" y="525414"/>
                    <a:pt x="952342" y="536747"/>
                    <a:pt x="944031" y="545436"/>
                  </a:cubicBezTo>
                  <a:cubicBezTo>
                    <a:pt x="938743" y="550724"/>
                    <a:pt x="932698" y="555257"/>
                    <a:pt x="925521" y="550724"/>
                  </a:cubicBezTo>
                  <a:cubicBezTo>
                    <a:pt x="917966" y="545813"/>
                    <a:pt x="922877" y="539769"/>
                    <a:pt x="925899" y="534103"/>
                  </a:cubicBezTo>
                  <a:cubicBezTo>
                    <a:pt x="930432" y="526170"/>
                    <a:pt x="934965" y="518237"/>
                    <a:pt x="930054" y="501993"/>
                  </a:cubicBezTo>
                  <a:cubicBezTo>
                    <a:pt x="922121" y="525036"/>
                    <a:pt x="899455" y="528436"/>
                    <a:pt x="891522" y="546947"/>
                  </a:cubicBezTo>
                  <a:cubicBezTo>
                    <a:pt x="886989" y="557146"/>
                    <a:pt x="879811" y="562813"/>
                    <a:pt x="868478" y="560924"/>
                  </a:cubicBezTo>
                  <a:cubicBezTo>
                    <a:pt x="862057" y="559791"/>
                    <a:pt x="856390" y="562057"/>
                    <a:pt x="850346" y="565079"/>
                  </a:cubicBezTo>
                  <a:cubicBezTo>
                    <a:pt x="820880" y="580190"/>
                    <a:pt x="793681" y="563190"/>
                    <a:pt x="793681" y="529570"/>
                  </a:cubicBezTo>
                  <a:cubicBezTo>
                    <a:pt x="793681" y="500104"/>
                    <a:pt x="791037" y="497460"/>
                    <a:pt x="761571" y="497837"/>
                  </a:cubicBezTo>
                  <a:cubicBezTo>
                    <a:pt x="753261" y="497837"/>
                    <a:pt x="744950" y="495571"/>
                    <a:pt x="736261" y="498593"/>
                  </a:cubicBezTo>
                  <a:cubicBezTo>
                    <a:pt x="728706" y="501237"/>
                    <a:pt x="720773" y="502748"/>
                    <a:pt x="715107" y="494815"/>
                  </a:cubicBezTo>
                  <a:cubicBezTo>
                    <a:pt x="709440" y="486882"/>
                    <a:pt x="707173" y="478194"/>
                    <a:pt x="712084" y="469127"/>
                  </a:cubicBezTo>
                  <a:cubicBezTo>
                    <a:pt x="713595" y="466105"/>
                    <a:pt x="715484" y="463083"/>
                    <a:pt x="716618" y="459683"/>
                  </a:cubicBezTo>
                  <a:cubicBezTo>
                    <a:pt x="720395" y="448728"/>
                    <a:pt x="716618" y="440417"/>
                    <a:pt x="707929" y="433618"/>
                  </a:cubicBezTo>
                  <a:cubicBezTo>
                    <a:pt x="699240" y="426818"/>
                    <a:pt x="690174" y="428329"/>
                    <a:pt x="683374" y="436262"/>
                  </a:cubicBezTo>
                  <a:cubicBezTo>
                    <a:pt x="671286" y="450239"/>
                    <a:pt x="659197" y="448728"/>
                    <a:pt x="646731" y="437395"/>
                  </a:cubicBezTo>
                  <a:cubicBezTo>
                    <a:pt x="640309" y="431351"/>
                    <a:pt x="632376" y="428707"/>
                    <a:pt x="624065" y="426440"/>
                  </a:cubicBezTo>
                  <a:cubicBezTo>
                    <a:pt x="616132" y="424174"/>
                    <a:pt x="609333" y="419640"/>
                    <a:pt x="608955" y="410952"/>
                  </a:cubicBezTo>
                  <a:cubicBezTo>
                    <a:pt x="608577" y="402641"/>
                    <a:pt x="613488" y="396219"/>
                    <a:pt x="620666" y="392064"/>
                  </a:cubicBezTo>
                  <a:cubicBezTo>
                    <a:pt x="630487" y="386397"/>
                    <a:pt x="641443" y="382997"/>
                    <a:pt x="652398" y="380731"/>
                  </a:cubicBezTo>
                  <a:cubicBezTo>
                    <a:pt x="660331" y="379220"/>
                    <a:pt x="666753" y="376198"/>
                    <a:pt x="667131" y="366376"/>
                  </a:cubicBezTo>
                  <a:cubicBezTo>
                    <a:pt x="658820" y="364487"/>
                    <a:pt x="656553" y="370531"/>
                    <a:pt x="652776" y="373931"/>
                  </a:cubicBezTo>
                  <a:cubicBezTo>
                    <a:pt x="648620" y="377709"/>
                    <a:pt x="644843" y="382997"/>
                    <a:pt x="638420" y="379220"/>
                  </a:cubicBezTo>
                  <a:cubicBezTo>
                    <a:pt x="632754" y="376198"/>
                    <a:pt x="631621" y="370531"/>
                    <a:pt x="632376" y="364487"/>
                  </a:cubicBezTo>
                  <a:cubicBezTo>
                    <a:pt x="633887" y="350887"/>
                    <a:pt x="629354" y="336155"/>
                    <a:pt x="644843" y="326710"/>
                  </a:cubicBezTo>
                  <a:cubicBezTo>
                    <a:pt x="651264" y="322933"/>
                    <a:pt x="648998" y="315755"/>
                    <a:pt x="641820" y="314244"/>
                  </a:cubicBezTo>
                  <a:cubicBezTo>
                    <a:pt x="629354" y="311978"/>
                    <a:pt x="617266" y="305178"/>
                    <a:pt x="604422" y="308578"/>
                  </a:cubicBezTo>
                  <a:cubicBezTo>
                    <a:pt x="594222" y="311222"/>
                    <a:pt x="585534" y="310467"/>
                    <a:pt x="581000" y="306689"/>
                  </a:cubicBezTo>
                  <a:cubicBezTo>
                    <a:pt x="590444" y="312355"/>
                    <a:pt x="602533" y="321800"/>
                    <a:pt x="615377" y="330488"/>
                  </a:cubicBezTo>
                  <a:cubicBezTo>
                    <a:pt x="622554" y="335399"/>
                    <a:pt x="628221" y="342577"/>
                    <a:pt x="625199" y="352021"/>
                  </a:cubicBezTo>
                  <a:cubicBezTo>
                    <a:pt x="621799" y="362220"/>
                    <a:pt x="613488" y="363731"/>
                    <a:pt x="604422" y="361087"/>
                  </a:cubicBezTo>
                  <a:cubicBezTo>
                    <a:pt x="595733" y="358443"/>
                    <a:pt x="591578" y="361842"/>
                    <a:pt x="588556" y="369776"/>
                  </a:cubicBezTo>
                  <a:cubicBezTo>
                    <a:pt x="583645" y="381864"/>
                    <a:pt x="575334" y="380353"/>
                    <a:pt x="566645" y="373175"/>
                  </a:cubicBezTo>
                  <a:cubicBezTo>
                    <a:pt x="561357" y="368642"/>
                    <a:pt x="556824" y="362976"/>
                    <a:pt x="551157" y="358820"/>
                  </a:cubicBezTo>
                  <a:cubicBezTo>
                    <a:pt x="525091" y="339932"/>
                    <a:pt x="525091" y="338043"/>
                    <a:pt x="546624" y="315378"/>
                  </a:cubicBezTo>
                  <a:cubicBezTo>
                    <a:pt x="529247" y="312355"/>
                    <a:pt x="513381" y="308200"/>
                    <a:pt x="502048" y="293845"/>
                  </a:cubicBezTo>
                  <a:cubicBezTo>
                    <a:pt x="498270" y="288934"/>
                    <a:pt x="491470" y="291201"/>
                    <a:pt x="486560" y="294223"/>
                  </a:cubicBezTo>
                  <a:cubicBezTo>
                    <a:pt x="480893" y="297623"/>
                    <a:pt x="474849" y="299889"/>
                    <a:pt x="469182" y="294223"/>
                  </a:cubicBezTo>
                  <a:cubicBezTo>
                    <a:pt x="463138" y="288179"/>
                    <a:pt x="465405" y="281757"/>
                    <a:pt x="468049" y="274579"/>
                  </a:cubicBezTo>
                  <a:cubicBezTo>
                    <a:pt x="479760" y="243225"/>
                    <a:pt x="479760" y="243225"/>
                    <a:pt x="516781" y="213381"/>
                  </a:cubicBezTo>
                  <a:cubicBezTo>
                    <a:pt x="484671" y="226225"/>
                    <a:pt x="455583" y="226225"/>
                    <a:pt x="426495" y="226981"/>
                  </a:cubicBezTo>
                  <a:cubicBezTo>
                    <a:pt x="422340" y="226981"/>
                    <a:pt x="417429" y="229625"/>
                    <a:pt x="414407" y="226603"/>
                  </a:cubicBezTo>
                  <a:cubicBezTo>
                    <a:pt x="394007" y="205826"/>
                    <a:pt x="370208" y="215648"/>
                    <a:pt x="347543" y="218670"/>
                  </a:cubicBezTo>
                  <a:cubicBezTo>
                    <a:pt x="338476" y="219803"/>
                    <a:pt x="329410" y="219803"/>
                    <a:pt x="319966" y="220181"/>
                  </a:cubicBezTo>
                  <a:cubicBezTo>
                    <a:pt x="282567" y="220937"/>
                    <a:pt x="246680" y="230381"/>
                    <a:pt x="211548" y="243602"/>
                  </a:cubicBezTo>
                  <a:cubicBezTo>
                    <a:pt x="204748" y="246247"/>
                    <a:pt x="199837" y="251158"/>
                    <a:pt x="194926" y="256446"/>
                  </a:cubicBezTo>
                  <a:cubicBezTo>
                    <a:pt x="185104" y="267402"/>
                    <a:pt x="176416" y="266268"/>
                    <a:pt x="166216" y="256069"/>
                  </a:cubicBezTo>
                  <a:cubicBezTo>
                    <a:pt x="149972" y="239825"/>
                    <a:pt x="140150" y="239447"/>
                    <a:pt x="130328" y="259846"/>
                  </a:cubicBezTo>
                  <a:cubicBezTo>
                    <a:pt x="112951" y="295734"/>
                    <a:pt x="87263" y="297245"/>
                    <a:pt x="55154" y="285534"/>
                  </a:cubicBezTo>
                  <a:cubicBezTo>
                    <a:pt x="46465" y="282512"/>
                    <a:pt x="36643" y="284779"/>
                    <a:pt x="27954" y="282512"/>
                  </a:cubicBezTo>
                  <a:cubicBezTo>
                    <a:pt x="16999" y="279490"/>
                    <a:pt x="3400" y="280623"/>
                    <a:pt x="0" y="265135"/>
                  </a:cubicBezTo>
                  <a:cubicBezTo>
                    <a:pt x="8311" y="257580"/>
                    <a:pt x="15488" y="250024"/>
                    <a:pt x="20021" y="239069"/>
                  </a:cubicBezTo>
                  <a:cubicBezTo>
                    <a:pt x="28332" y="218670"/>
                    <a:pt x="50998" y="216403"/>
                    <a:pt x="67997" y="213004"/>
                  </a:cubicBezTo>
                  <a:cubicBezTo>
                    <a:pt x="89152" y="208848"/>
                    <a:pt x="111440" y="201293"/>
                    <a:pt x="134484" y="206959"/>
                  </a:cubicBezTo>
                  <a:cubicBezTo>
                    <a:pt x="137884" y="207715"/>
                    <a:pt x="142039" y="206204"/>
                    <a:pt x="145061" y="207715"/>
                  </a:cubicBezTo>
                  <a:cubicBezTo>
                    <a:pt x="176038" y="222825"/>
                    <a:pt x="199837" y="206204"/>
                    <a:pt x="224014" y="190716"/>
                  </a:cubicBezTo>
                  <a:cubicBezTo>
                    <a:pt x="233080" y="184671"/>
                    <a:pt x="239502" y="186938"/>
                    <a:pt x="245546" y="194871"/>
                  </a:cubicBezTo>
                  <a:cubicBezTo>
                    <a:pt x="255368" y="207715"/>
                    <a:pt x="266701" y="206959"/>
                    <a:pt x="278412" y="198271"/>
                  </a:cubicBezTo>
                  <a:cubicBezTo>
                    <a:pt x="284834" y="193738"/>
                    <a:pt x="291634" y="189960"/>
                    <a:pt x="299189" y="188449"/>
                  </a:cubicBezTo>
                  <a:cubicBezTo>
                    <a:pt x="310144" y="186182"/>
                    <a:pt x="316566" y="180138"/>
                    <a:pt x="316566" y="168050"/>
                  </a:cubicBezTo>
                  <a:cubicBezTo>
                    <a:pt x="316566" y="153695"/>
                    <a:pt x="326010" y="149539"/>
                    <a:pt x="338098" y="151806"/>
                  </a:cubicBezTo>
                  <a:cubicBezTo>
                    <a:pt x="350942" y="154073"/>
                    <a:pt x="348676" y="163139"/>
                    <a:pt x="346787" y="172961"/>
                  </a:cubicBezTo>
                  <a:cubicBezTo>
                    <a:pt x="343387" y="190716"/>
                    <a:pt x="347920" y="193738"/>
                    <a:pt x="366053" y="190338"/>
                  </a:cubicBezTo>
                  <a:cubicBezTo>
                    <a:pt x="380786" y="187693"/>
                    <a:pt x="394385" y="175227"/>
                    <a:pt x="410629" y="184294"/>
                  </a:cubicBezTo>
                  <a:cubicBezTo>
                    <a:pt x="423095" y="188071"/>
                    <a:pt x="434050" y="198649"/>
                    <a:pt x="448405" y="191471"/>
                  </a:cubicBezTo>
                  <a:cubicBezTo>
                    <a:pt x="474093" y="179760"/>
                    <a:pt x="496381" y="161250"/>
                    <a:pt x="527736" y="160872"/>
                  </a:cubicBezTo>
                  <a:cubicBezTo>
                    <a:pt x="549268" y="160872"/>
                    <a:pt x="562490" y="169183"/>
                    <a:pt x="572312" y="185805"/>
                  </a:cubicBezTo>
                  <a:cubicBezTo>
                    <a:pt x="576467" y="193360"/>
                    <a:pt x="579489" y="201671"/>
                    <a:pt x="590067" y="201293"/>
                  </a:cubicBezTo>
                  <a:cubicBezTo>
                    <a:pt x="599511" y="200915"/>
                    <a:pt x="602533" y="193738"/>
                    <a:pt x="605933" y="186560"/>
                  </a:cubicBezTo>
                  <a:cubicBezTo>
                    <a:pt x="613866" y="168805"/>
                    <a:pt x="628221" y="164650"/>
                    <a:pt x="645976" y="167672"/>
                  </a:cubicBezTo>
                  <a:cubicBezTo>
                    <a:pt x="655042" y="170316"/>
                    <a:pt x="662975" y="165028"/>
                    <a:pt x="671286" y="163139"/>
                  </a:cubicBezTo>
                  <a:cubicBezTo>
                    <a:pt x="677330" y="161628"/>
                    <a:pt x="684130" y="163139"/>
                    <a:pt x="690174" y="161250"/>
                  </a:cubicBezTo>
                  <a:cubicBezTo>
                    <a:pt x="689796" y="156717"/>
                    <a:pt x="685263" y="156717"/>
                    <a:pt x="682997" y="154450"/>
                  </a:cubicBezTo>
                  <a:cubicBezTo>
                    <a:pt x="677708" y="149162"/>
                    <a:pt x="672419" y="143117"/>
                    <a:pt x="676952" y="135940"/>
                  </a:cubicBezTo>
                  <a:cubicBezTo>
                    <a:pt x="682997" y="126496"/>
                    <a:pt x="689041" y="134051"/>
                    <a:pt x="694707" y="137451"/>
                  </a:cubicBezTo>
                  <a:cubicBezTo>
                    <a:pt x="705662" y="144251"/>
                    <a:pt x="716240" y="148028"/>
                    <a:pt x="720395" y="130651"/>
                  </a:cubicBezTo>
                  <a:cubicBezTo>
                    <a:pt x="723417" y="117052"/>
                    <a:pt x="729084" y="106474"/>
                    <a:pt x="743817" y="104963"/>
                  </a:cubicBezTo>
                  <a:cubicBezTo>
                    <a:pt x="758172" y="103452"/>
                    <a:pt x="779704" y="117807"/>
                    <a:pt x="786126" y="132162"/>
                  </a:cubicBezTo>
                  <a:cubicBezTo>
                    <a:pt x="789148" y="138962"/>
                    <a:pt x="788015" y="148784"/>
                    <a:pt x="797837" y="150295"/>
                  </a:cubicBezTo>
                  <a:cubicBezTo>
                    <a:pt x="809547" y="152561"/>
                    <a:pt x="819369" y="149162"/>
                    <a:pt x="823147" y="137073"/>
                  </a:cubicBezTo>
                  <a:cubicBezTo>
                    <a:pt x="826925" y="124607"/>
                    <a:pt x="834480" y="118563"/>
                    <a:pt x="847324" y="117429"/>
                  </a:cubicBezTo>
                  <a:cubicBezTo>
                    <a:pt x="855257" y="116674"/>
                    <a:pt x="862434" y="112519"/>
                    <a:pt x="866590" y="105719"/>
                  </a:cubicBezTo>
                  <a:cubicBezTo>
                    <a:pt x="876411" y="89097"/>
                    <a:pt x="889255" y="92497"/>
                    <a:pt x="903233" y="98919"/>
                  </a:cubicBezTo>
                  <a:cubicBezTo>
                    <a:pt x="907766" y="101186"/>
                    <a:pt x="912677" y="102697"/>
                    <a:pt x="916077" y="106097"/>
                  </a:cubicBezTo>
                  <a:cubicBezTo>
                    <a:pt x="931943" y="123474"/>
                    <a:pt x="948187" y="120829"/>
                    <a:pt x="965942" y="110630"/>
                  </a:cubicBezTo>
                  <a:cubicBezTo>
                    <a:pt x="972363" y="107230"/>
                    <a:pt x="977652" y="104963"/>
                    <a:pt x="979919" y="96652"/>
                  </a:cubicBezTo>
                  <a:cubicBezTo>
                    <a:pt x="983696" y="83809"/>
                    <a:pt x="992385" y="81920"/>
                    <a:pt x="1002207" y="90986"/>
                  </a:cubicBezTo>
                  <a:cubicBezTo>
                    <a:pt x="1015051" y="103074"/>
                    <a:pt x="1029406" y="104585"/>
                    <a:pt x="1045272" y="100808"/>
                  </a:cubicBezTo>
                  <a:cubicBezTo>
                    <a:pt x="1055094" y="98541"/>
                    <a:pt x="1064916" y="99675"/>
                    <a:pt x="1074737" y="99297"/>
                  </a:cubicBezTo>
                  <a:cubicBezTo>
                    <a:pt x="1090226" y="98541"/>
                    <a:pt x="1100048" y="105341"/>
                    <a:pt x="1105714" y="119318"/>
                  </a:cubicBezTo>
                  <a:cubicBezTo>
                    <a:pt x="1109492" y="128385"/>
                    <a:pt x="1113647" y="138206"/>
                    <a:pt x="1124980" y="140095"/>
                  </a:cubicBezTo>
                  <a:cubicBezTo>
                    <a:pt x="1135180" y="141984"/>
                    <a:pt x="1144624" y="141984"/>
                    <a:pt x="1139713" y="126496"/>
                  </a:cubicBezTo>
                  <a:cubicBezTo>
                    <a:pt x="1137446" y="119318"/>
                    <a:pt x="1132913" y="111007"/>
                    <a:pt x="1139713" y="104585"/>
                  </a:cubicBezTo>
                  <a:cubicBezTo>
                    <a:pt x="1146890" y="98163"/>
                    <a:pt x="1154446" y="104208"/>
                    <a:pt x="1160868" y="107985"/>
                  </a:cubicBezTo>
                  <a:cubicBezTo>
                    <a:pt x="1169178" y="112896"/>
                    <a:pt x="1177111" y="109874"/>
                    <a:pt x="1185422" y="109119"/>
                  </a:cubicBezTo>
                  <a:cubicBezTo>
                    <a:pt x="1202422" y="107608"/>
                    <a:pt x="1220176" y="98163"/>
                    <a:pt x="1237554" y="115918"/>
                  </a:cubicBezTo>
                  <a:cubicBezTo>
                    <a:pt x="1237931" y="105341"/>
                    <a:pt x="1238687" y="96275"/>
                    <a:pt x="1250020" y="96275"/>
                  </a:cubicBezTo>
                  <a:cubicBezTo>
                    <a:pt x="1260597" y="96652"/>
                    <a:pt x="1264753" y="104208"/>
                    <a:pt x="1266264" y="112896"/>
                  </a:cubicBezTo>
                  <a:cubicBezTo>
                    <a:pt x="1268908" y="127251"/>
                    <a:pt x="1273063" y="139717"/>
                    <a:pt x="1290063" y="146517"/>
                  </a:cubicBezTo>
                  <a:cubicBezTo>
                    <a:pt x="1289307" y="135940"/>
                    <a:pt x="1288174" y="126496"/>
                    <a:pt x="1290063" y="117052"/>
                  </a:cubicBezTo>
                  <a:cubicBezTo>
                    <a:pt x="1291951" y="106474"/>
                    <a:pt x="1287418" y="97786"/>
                    <a:pt x="1278352" y="91364"/>
                  </a:cubicBezTo>
                  <a:cubicBezTo>
                    <a:pt x="1270797" y="86075"/>
                    <a:pt x="1264375" y="79653"/>
                    <a:pt x="1258708" y="72098"/>
                  </a:cubicBezTo>
                  <a:cubicBezTo>
                    <a:pt x="1250398" y="61520"/>
                    <a:pt x="1245109" y="51699"/>
                    <a:pt x="1262864" y="44143"/>
                  </a:cubicBezTo>
                  <a:cubicBezTo>
                    <a:pt x="1274197" y="39232"/>
                    <a:pt x="1268908" y="33944"/>
                    <a:pt x="1262486" y="29033"/>
                  </a:cubicBezTo>
                  <a:cubicBezTo>
                    <a:pt x="1255308" y="23744"/>
                    <a:pt x="1248131" y="18455"/>
                    <a:pt x="1252664" y="8256"/>
                  </a:cubicBezTo>
                  <a:cubicBezTo>
                    <a:pt x="1257575" y="-3077"/>
                    <a:pt x="1267775" y="-55"/>
                    <a:pt x="1276463" y="1834"/>
                  </a:cubicBezTo>
                  <a:cubicBezTo>
                    <a:pt x="1286285" y="4100"/>
                    <a:pt x="1295729" y="6745"/>
                    <a:pt x="1304418" y="11656"/>
                  </a:cubicBezTo>
                  <a:cubicBezTo>
                    <a:pt x="1307062" y="13167"/>
                    <a:pt x="1309706" y="14678"/>
                    <a:pt x="1311973" y="16189"/>
                  </a:cubicBezTo>
                  <a:cubicBezTo>
                    <a:pt x="1335772" y="23366"/>
                    <a:pt x="1359193" y="31299"/>
                    <a:pt x="1380348" y="44521"/>
                  </a:cubicBezTo>
                  <a:cubicBezTo>
                    <a:pt x="1389037" y="49810"/>
                    <a:pt x="1398103" y="43010"/>
                    <a:pt x="1406792" y="45277"/>
                  </a:cubicBezTo>
                  <a:cubicBezTo>
                    <a:pt x="1408680" y="45654"/>
                    <a:pt x="1410569" y="46410"/>
                    <a:pt x="1412458" y="47165"/>
                  </a:cubicBezTo>
                  <a:cubicBezTo>
                    <a:pt x="1424924" y="55854"/>
                    <a:pt x="1438146" y="62654"/>
                    <a:pt x="1453634" y="62276"/>
                  </a:cubicBezTo>
                  <a:cubicBezTo>
                    <a:pt x="1466100" y="67187"/>
                    <a:pt x="1478567" y="71720"/>
                    <a:pt x="1491033" y="77386"/>
                  </a:cubicBezTo>
                  <a:cubicBezTo>
                    <a:pt x="1494055" y="93630"/>
                    <a:pt x="1500477" y="102697"/>
                    <a:pt x="1518987" y="94008"/>
                  </a:cubicBezTo>
                  <a:cubicBezTo>
                    <a:pt x="1527676" y="89853"/>
                    <a:pt x="1536365" y="93630"/>
                    <a:pt x="1540520" y="102319"/>
                  </a:cubicBezTo>
                  <a:cubicBezTo>
                    <a:pt x="1556386" y="136318"/>
                    <a:pt x="1583585" y="156717"/>
                    <a:pt x="1618339" y="168428"/>
                  </a:cubicBezTo>
                  <a:cubicBezTo>
                    <a:pt x="1629672" y="181649"/>
                    <a:pt x="1648183" y="175605"/>
                    <a:pt x="1661404" y="184294"/>
                  </a:cubicBezTo>
                  <a:cubicBezTo>
                    <a:pt x="1668582" y="193360"/>
                    <a:pt x="1678781" y="191849"/>
                    <a:pt x="1688603" y="192604"/>
                  </a:cubicBezTo>
                  <a:cubicBezTo>
                    <a:pt x="1707869" y="194115"/>
                    <a:pt x="1713536" y="200160"/>
                    <a:pt x="1712780" y="219426"/>
                  </a:cubicBezTo>
                  <a:cubicBezTo>
                    <a:pt x="1712025" y="235292"/>
                    <a:pt x="1718824" y="242091"/>
                    <a:pt x="1733557" y="241714"/>
                  </a:cubicBezTo>
                  <a:cubicBezTo>
                    <a:pt x="1742623" y="241714"/>
                    <a:pt x="1751690" y="242847"/>
                    <a:pt x="1760756" y="244358"/>
                  </a:cubicBezTo>
                  <a:cubicBezTo>
                    <a:pt x="1777000" y="247002"/>
                    <a:pt x="1784177" y="239825"/>
                    <a:pt x="1779267" y="223959"/>
                  </a:cubicBezTo>
                  <a:cubicBezTo>
                    <a:pt x="1775111" y="211115"/>
                    <a:pt x="1776622" y="202426"/>
                    <a:pt x="1788333" y="195249"/>
                  </a:cubicBezTo>
                  <a:cubicBezTo>
                    <a:pt x="1803821" y="185427"/>
                    <a:pt x="1818176" y="190716"/>
                    <a:pt x="1832153" y="198649"/>
                  </a:cubicBezTo>
                  <a:cubicBezTo>
                    <a:pt x="1844242" y="205448"/>
                    <a:pt x="1838953" y="216026"/>
                    <a:pt x="1838198" y="226603"/>
                  </a:cubicBezTo>
                  <a:cubicBezTo>
                    <a:pt x="1835931" y="255313"/>
                    <a:pt x="1812132" y="270046"/>
                    <a:pt x="1798155" y="290823"/>
                  </a:cubicBezTo>
                  <a:cubicBezTo>
                    <a:pt x="1787200" y="307067"/>
                    <a:pt x="1772089" y="300267"/>
                    <a:pt x="1764912" y="277979"/>
                  </a:cubicBezTo>
                  <a:cubicBezTo>
                    <a:pt x="1770200" y="302156"/>
                    <a:pt x="1776622" y="308200"/>
                    <a:pt x="1801177" y="309333"/>
                  </a:cubicBezTo>
                  <a:cubicBezTo>
                    <a:pt x="1812132" y="309711"/>
                    <a:pt x="1821954" y="311600"/>
                    <a:pt x="1831020" y="317644"/>
                  </a:cubicBezTo>
                  <a:cubicBezTo>
                    <a:pt x="1836309" y="321044"/>
                    <a:pt x="1841598" y="325955"/>
                    <a:pt x="1847264" y="318022"/>
                  </a:cubicBezTo>
                  <a:cubicBezTo>
                    <a:pt x="1848775" y="316511"/>
                    <a:pt x="1850286" y="315755"/>
                    <a:pt x="1852175" y="315000"/>
                  </a:cubicBezTo>
                  <a:cubicBezTo>
                    <a:pt x="1870685" y="318777"/>
                    <a:pt x="1889196" y="322555"/>
                    <a:pt x="1905439" y="308956"/>
                  </a:cubicBezTo>
                  <a:cubicBezTo>
                    <a:pt x="1918661" y="287801"/>
                    <a:pt x="1939438" y="271935"/>
                    <a:pt x="1949260" y="248513"/>
                  </a:cubicBezTo>
                  <a:cubicBezTo>
                    <a:pt x="1951904" y="243980"/>
                    <a:pt x="1954171" y="239069"/>
                    <a:pt x="1960593" y="239825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C1846E5-4D99-4259-B0C2-83EE09DE478A}"/>
                </a:ext>
              </a:extLst>
            </p:cNvPr>
            <p:cNvSpPr/>
            <p:nvPr/>
          </p:nvSpPr>
          <p:spPr>
            <a:xfrm>
              <a:off x="10823467" y="3258868"/>
              <a:ext cx="225352" cy="254990"/>
            </a:xfrm>
            <a:custGeom>
              <a:avLst/>
              <a:gdLst>
                <a:gd name="connsiteX0" fmla="*/ 224898 w 225352"/>
                <a:gd name="connsiteY0" fmla="*/ 0 h 254990"/>
                <a:gd name="connsiteX1" fmla="*/ 215832 w 225352"/>
                <a:gd name="connsiteY1" fmla="*/ 47220 h 254990"/>
                <a:gd name="connsiteX2" fmla="*/ 214321 w 225352"/>
                <a:gd name="connsiteY2" fmla="*/ 58931 h 254990"/>
                <a:gd name="connsiteX3" fmla="*/ 216587 w 225352"/>
                <a:gd name="connsiteY3" fmla="*/ 203237 h 254990"/>
                <a:gd name="connsiteX4" fmla="*/ 215832 w 225352"/>
                <a:gd name="connsiteY4" fmla="*/ 202859 h 254990"/>
                <a:gd name="connsiteX5" fmla="*/ 210921 w 225352"/>
                <a:gd name="connsiteY5" fmla="*/ 166216 h 254990"/>
                <a:gd name="connsiteX6" fmla="*/ 206765 w 225352"/>
                <a:gd name="connsiteY6" fmla="*/ 112951 h 254990"/>
                <a:gd name="connsiteX7" fmla="*/ 116857 w 225352"/>
                <a:gd name="connsiteY7" fmla="*/ 236102 h 254990"/>
                <a:gd name="connsiteX8" fmla="*/ 80970 w 225352"/>
                <a:gd name="connsiteY8" fmla="*/ 254990 h 254990"/>
                <a:gd name="connsiteX9" fmla="*/ 77570 w 225352"/>
                <a:gd name="connsiteY9" fmla="*/ 220992 h 254990"/>
                <a:gd name="connsiteX10" fmla="*/ 76059 w 225352"/>
                <a:gd name="connsiteY10" fmla="*/ 207014 h 254990"/>
                <a:gd name="connsiteX11" fmla="*/ 64726 w 225352"/>
                <a:gd name="connsiteY11" fmla="*/ 213436 h 254990"/>
                <a:gd name="connsiteX12" fmla="*/ 49238 w 225352"/>
                <a:gd name="connsiteY12" fmla="*/ 218347 h 254990"/>
                <a:gd name="connsiteX13" fmla="*/ 507 w 225352"/>
                <a:gd name="connsiteY13" fmla="*/ 196815 h 254990"/>
                <a:gd name="connsiteX14" fmla="*/ 14484 w 225352"/>
                <a:gd name="connsiteY14" fmla="*/ 178304 h 254990"/>
                <a:gd name="connsiteX15" fmla="*/ 18639 w 225352"/>
                <a:gd name="connsiteY15" fmla="*/ 174527 h 254990"/>
                <a:gd name="connsiteX16" fmla="*/ 46971 w 225352"/>
                <a:gd name="connsiteY16" fmla="*/ 156772 h 254990"/>
                <a:gd name="connsiteX17" fmla="*/ 63593 w 225352"/>
                <a:gd name="connsiteY17" fmla="*/ 142417 h 254990"/>
                <a:gd name="connsiteX18" fmla="*/ 64726 w 225352"/>
                <a:gd name="connsiteY18" fmla="*/ 136373 h 254990"/>
                <a:gd name="connsiteX19" fmla="*/ 77570 w 225352"/>
                <a:gd name="connsiteY19" fmla="*/ 125795 h 254990"/>
                <a:gd name="connsiteX20" fmla="*/ 102880 w 225352"/>
                <a:gd name="connsiteY20" fmla="*/ 128817 h 254990"/>
                <a:gd name="connsiteX21" fmla="*/ 138768 w 225352"/>
                <a:gd name="connsiteY21" fmla="*/ 119751 h 254990"/>
                <a:gd name="connsiteX22" fmla="*/ 183344 w 225352"/>
                <a:gd name="connsiteY22" fmla="*/ 96707 h 254990"/>
                <a:gd name="connsiteX23" fmla="*/ 191277 w 225352"/>
                <a:gd name="connsiteY23" fmla="*/ 51376 h 254990"/>
                <a:gd name="connsiteX24" fmla="*/ 191277 w 225352"/>
                <a:gd name="connsiteY24" fmla="*/ 37399 h 254990"/>
                <a:gd name="connsiteX25" fmla="*/ 195432 w 225352"/>
                <a:gd name="connsiteY25" fmla="*/ 37399 h 254990"/>
                <a:gd name="connsiteX26" fmla="*/ 210165 w 225352"/>
                <a:gd name="connsiteY26" fmla="*/ 17755 h 254990"/>
                <a:gd name="connsiteX27" fmla="*/ 224898 w 225352"/>
                <a:gd name="connsiteY27" fmla="*/ 0 h 25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352" h="254990">
                  <a:moveTo>
                    <a:pt x="224898" y="0"/>
                  </a:moveTo>
                  <a:cubicBezTo>
                    <a:pt x="224520" y="16244"/>
                    <a:pt x="229053" y="33243"/>
                    <a:pt x="215832" y="47220"/>
                  </a:cubicBezTo>
                  <a:cubicBezTo>
                    <a:pt x="213187" y="49865"/>
                    <a:pt x="212809" y="54398"/>
                    <a:pt x="214321" y="58931"/>
                  </a:cubicBezTo>
                  <a:cubicBezTo>
                    <a:pt x="231698" y="106907"/>
                    <a:pt x="221876" y="155261"/>
                    <a:pt x="216587" y="203237"/>
                  </a:cubicBezTo>
                  <a:cubicBezTo>
                    <a:pt x="216587" y="203237"/>
                    <a:pt x="215832" y="202859"/>
                    <a:pt x="215832" y="202859"/>
                  </a:cubicBezTo>
                  <a:cubicBezTo>
                    <a:pt x="207143" y="191526"/>
                    <a:pt x="211676" y="178682"/>
                    <a:pt x="210921" y="166216"/>
                  </a:cubicBezTo>
                  <a:cubicBezTo>
                    <a:pt x="209787" y="148839"/>
                    <a:pt x="212432" y="131462"/>
                    <a:pt x="206765" y="112951"/>
                  </a:cubicBezTo>
                  <a:cubicBezTo>
                    <a:pt x="185610" y="160927"/>
                    <a:pt x="162567" y="207014"/>
                    <a:pt x="116857" y="236102"/>
                  </a:cubicBezTo>
                  <a:cubicBezTo>
                    <a:pt x="100614" y="233836"/>
                    <a:pt x="94947" y="252724"/>
                    <a:pt x="80970" y="254990"/>
                  </a:cubicBezTo>
                  <a:cubicBezTo>
                    <a:pt x="69259" y="244791"/>
                    <a:pt x="71148" y="233080"/>
                    <a:pt x="77570" y="220992"/>
                  </a:cubicBezTo>
                  <a:cubicBezTo>
                    <a:pt x="80214" y="216081"/>
                    <a:pt x="83992" y="210414"/>
                    <a:pt x="76059" y="207014"/>
                  </a:cubicBezTo>
                  <a:cubicBezTo>
                    <a:pt x="70393" y="204370"/>
                    <a:pt x="66615" y="205126"/>
                    <a:pt x="64726" y="213436"/>
                  </a:cubicBezTo>
                  <a:cubicBezTo>
                    <a:pt x="63215" y="220992"/>
                    <a:pt x="53771" y="221747"/>
                    <a:pt x="49238" y="218347"/>
                  </a:cubicBezTo>
                  <a:cubicBezTo>
                    <a:pt x="34127" y="207770"/>
                    <a:pt x="15995" y="205503"/>
                    <a:pt x="507" y="196815"/>
                  </a:cubicBezTo>
                  <a:cubicBezTo>
                    <a:pt x="-2893" y="184726"/>
                    <a:pt x="11839" y="186237"/>
                    <a:pt x="14484" y="178304"/>
                  </a:cubicBezTo>
                  <a:cubicBezTo>
                    <a:pt x="15617" y="176793"/>
                    <a:pt x="17128" y="175660"/>
                    <a:pt x="18639" y="174527"/>
                  </a:cubicBezTo>
                  <a:cubicBezTo>
                    <a:pt x="29216" y="170749"/>
                    <a:pt x="34883" y="158661"/>
                    <a:pt x="46971" y="156772"/>
                  </a:cubicBezTo>
                  <a:cubicBezTo>
                    <a:pt x="55282" y="155639"/>
                    <a:pt x="63971" y="154128"/>
                    <a:pt x="63593" y="142417"/>
                  </a:cubicBezTo>
                  <a:cubicBezTo>
                    <a:pt x="63593" y="140528"/>
                    <a:pt x="63971" y="138262"/>
                    <a:pt x="64726" y="136373"/>
                  </a:cubicBezTo>
                  <a:cubicBezTo>
                    <a:pt x="66993" y="130328"/>
                    <a:pt x="69637" y="124662"/>
                    <a:pt x="77570" y="125795"/>
                  </a:cubicBezTo>
                  <a:cubicBezTo>
                    <a:pt x="84748" y="135239"/>
                    <a:pt x="93058" y="135995"/>
                    <a:pt x="102880" y="128817"/>
                  </a:cubicBezTo>
                  <a:cubicBezTo>
                    <a:pt x="113458" y="121262"/>
                    <a:pt x="125924" y="117107"/>
                    <a:pt x="138768" y="119751"/>
                  </a:cubicBezTo>
                  <a:cubicBezTo>
                    <a:pt x="159923" y="123906"/>
                    <a:pt x="168611" y="104263"/>
                    <a:pt x="183344" y="96707"/>
                  </a:cubicBezTo>
                  <a:cubicBezTo>
                    <a:pt x="200721" y="87641"/>
                    <a:pt x="198077" y="68375"/>
                    <a:pt x="191277" y="51376"/>
                  </a:cubicBezTo>
                  <a:cubicBezTo>
                    <a:pt x="189388" y="46843"/>
                    <a:pt x="187122" y="42310"/>
                    <a:pt x="191277" y="37399"/>
                  </a:cubicBezTo>
                  <a:cubicBezTo>
                    <a:pt x="192788" y="37399"/>
                    <a:pt x="194299" y="37399"/>
                    <a:pt x="195432" y="37399"/>
                  </a:cubicBezTo>
                  <a:cubicBezTo>
                    <a:pt x="207143" y="35888"/>
                    <a:pt x="206765" y="25688"/>
                    <a:pt x="210165" y="17755"/>
                  </a:cubicBezTo>
                  <a:cubicBezTo>
                    <a:pt x="213187" y="10955"/>
                    <a:pt x="212809" y="0"/>
                    <a:pt x="224898" y="0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67E08096-CFDA-4DCF-AF6C-3B4DA0A8FA26}"/>
                </a:ext>
              </a:extLst>
            </p:cNvPr>
            <p:cNvSpPr/>
            <p:nvPr/>
          </p:nvSpPr>
          <p:spPr>
            <a:xfrm>
              <a:off x="10713890" y="2877656"/>
              <a:ext cx="302365" cy="193464"/>
            </a:xfrm>
            <a:custGeom>
              <a:avLst/>
              <a:gdLst>
                <a:gd name="connsiteX0" fmla="*/ 155 w 302365"/>
                <a:gd name="connsiteY0" fmla="*/ 8360 h 193464"/>
                <a:gd name="connsiteX1" fmla="*/ 17909 w 302365"/>
                <a:gd name="connsiteY1" fmla="*/ 4205 h 193464"/>
                <a:gd name="connsiteX2" fmla="*/ 175437 w 302365"/>
                <a:gd name="connsiteY2" fmla="*/ 73335 h 193464"/>
                <a:gd name="connsiteX3" fmla="*/ 302365 w 302365"/>
                <a:gd name="connsiteY3" fmla="*/ 193464 h 193464"/>
                <a:gd name="connsiteX4" fmla="*/ 224168 w 302365"/>
                <a:gd name="connsiteY4" fmla="*/ 161354 h 193464"/>
                <a:gd name="connsiteX5" fmla="*/ 179214 w 302365"/>
                <a:gd name="connsiteY5" fmla="*/ 112245 h 193464"/>
                <a:gd name="connsiteX6" fmla="*/ 116128 w 302365"/>
                <a:gd name="connsiteY6" fmla="*/ 71824 h 193464"/>
                <a:gd name="connsiteX7" fmla="*/ 45108 w 302365"/>
                <a:gd name="connsiteY7" fmla="*/ 41603 h 193464"/>
                <a:gd name="connsiteX8" fmla="*/ 18665 w 302365"/>
                <a:gd name="connsiteY8" fmla="*/ 29515 h 193464"/>
                <a:gd name="connsiteX9" fmla="*/ 155 w 302365"/>
                <a:gd name="connsiteY9" fmla="*/ 8360 h 19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365" h="193464">
                  <a:moveTo>
                    <a:pt x="155" y="8360"/>
                  </a:moveTo>
                  <a:cubicBezTo>
                    <a:pt x="2799" y="-5617"/>
                    <a:pt x="11865" y="1560"/>
                    <a:pt x="17909" y="4205"/>
                  </a:cubicBezTo>
                  <a:cubicBezTo>
                    <a:pt x="71552" y="24604"/>
                    <a:pt x="125950" y="42359"/>
                    <a:pt x="175437" y="73335"/>
                  </a:cubicBezTo>
                  <a:cubicBezTo>
                    <a:pt x="214346" y="97890"/>
                    <a:pt x="278944" y="151910"/>
                    <a:pt x="302365" y="193464"/>
                  </a:cubicBezTo>
                  <a:cubicBezTo>
                    <a:pt x="280077" y="172310"/>
                    <a:pt x="250234" y="172310"/>
                    <a:pt x="224168" y="161354"/>
                  </a:cubicBezTo>
                  <a:cubicBezTo>
                    <a:pt x="205658" y="148133"/>
                    <a:pt x="195081" y="127733"/>
                    <a:pt x="179214" y="112245"/>
                  </a:cubicBezTo>
                  <a:cubicBezTo>
                    <a:pt x="162593" y="91846"/>
                    <a:pt x="140683" y="79757"/>
                    <a:pt x="116128" y="71824"/>
                  </a:cubicBezTo>
                  <a:cubicBezTo>
                    <a:pt x="91951" y="63514"/>
                    <a:pt x="68907" y="51425"/>
                    <a:pt x="45108" y="41603"/>
                  </a:cubicBezTo>
                  <a:cubicBezTo>
                    <a:pt x="36420" y="37070"/>
                    <a:pt x="28487" y="32159"/>
                    <a:pt x="18665" y="29515"/>
                  </a:cubicBezTo>
                  <a:cubicBezTo>
                    <a:pt x="8465" y="26871"/>
                    <a:pt x="-1357" y="22337"/>
                    <a:pt x="155" y="8360"/>
                  </a:cubicBezTo>
                  <a:close/>
                </a:path>
              </a:pathLst>
            </a:custGeom>
            <a:solidFill>
              <a:srgbClr val="F8F3E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4E3EB7B6-249E-4AF9-B3CE-927BB0951761}"/>
                </a:ext>
              </a:extLst>
            </p:cNvPr>
            <p:cNvSpPr/>
            <p:nvPr/>
          </p:nvSpPr>
          <p:spPr>
            <a:xfrm>
              <a:off x="10899054" y="3253580"/>
              <a:ext cx="125756" cy="148089"/>
            </a:xfrm>
            <a:custGeom>
              <a:avLst/>
              <a:gdLst>
                <a:gd name="connsiteX0" fmla="*/ 115312 w 125756"/>
                <a:gd name="connsiteY0" fmla="*/ 43065 h 148089"/>
                <a:gd name="connsiteX1" fmla="*/ 124379 w 125756"/>
                <a:gd name="connsiteY1" fmla="*/ 86130 h 148089"/>
                <a:gd name="connsiteX2" fmla="*/ 98313 w 125756"/>
                <a:gd name="connsiteY2" fmla="*/ 113329 h 148089"/>
                <a:gd name="connsiteX3" fmla="*/ 94535 w 125756"/>
                <a:gd name="connsiteY3" fmla="*/ 113707 h 148089"/>
                <a:gd name="connsiteX4" fmla="*/ 49581 w 125756"/>
                <a:gd name="connsiteY4" fmla="*/ 130328 h 148089"/>
                <a:gd name="connsiteX5" fmla="*/ 23138 w 125756"/>
                <a:gd name="connsiteY5" fmla="*/ 142039 h 148089"/>
                <a:gd name="connsiteX6" fmla="*/ 472 w 125756"/>
                <a:gd name="connsiteY6" fmla="*/ 131462 h 148089"/>
                <a:gd name="connsiteX7" fmla="*/ 1605 w 125756"/>
                <a:gd name="connsiteY7" fmla="*/ 123529 h 148089"/>
                <a:gd name="connsiteX8" fmla="*/ 74514 w 125756"/>
                <a:gd name="connsiteY8" fmla="*/ 24555 h 148089"/>
                <a:gd name="connsiteX9" fmla="*/ 85091 w 125756"/>
                <a:gd name="connsiteY9" fmla="*/ 0 h 148089"/>
                <a:gd name="connsiteX10" fmla="*/ 85091 w 125756"/>
                <a:gd name="connsiteY10" fmla="*/ 0 h 148089"/>
                <a:gd name="connsiteX11" fmla="*/ 108512 w 125756"/>
                <a:gd name="connsiteY11" fmla="*/ 28710 h 148089"/>
                <a:gd name="connsiteX12" fmla="*/ 115312 w 125756"/>
                <a:gd name="connsiteY12" fmla="*/ 43065 h 148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56" h="148089">
                  <a:moveTo>
                    <a:pt x="115312" y="43065"/>
                  </a:moveTo>
                  <a:cubicBezTo>
                    <a:pt x="119845" y="57042"/>
                    <a:pt x="129289" y="69131"/>
                    <a:pt x="124379" y="86130"/>
                  </a:cubicBezTo>
                  <a:cubicBezTo>
                    <a:pt x="120223" y="101241"/>
                    <a:pt x="114179" y="111062"/>
                    <a:pt x="98313" y="113329"/>
                  </a:cubicBezTo>
                  <a:cubicBezTo>
                    <a:pt x="96802" y="113707"/>
                    <a:pt x="94535" y="113329"/>
                    <a:pt x="94535" y="113707"/>
                  </a:cubicBezTo>
                  <a:cubicBezTo>
                    <a:pt x="86224" y="137884"/>
                    <a:pt x="66203" y="129951"/>
                    <a:pt x="49581" y="130328"/>
                  </a:cubicBezTo>
                  <a:cubicBezTo>
                    <a:pt x="39382" y="130706"/>
                    <a:pt x="31071" y="136373"/>
                    <a:pt x="23138" y="142039"/>
                  </a:cubicBezTo>
                  <a:cubicBezTo>
                    <a:pt x="8405" y="152994"/>
                    <a:pt x="1605" y="148839"/>
                    <a:pt x="472" y="131462"/>
                  </a:cubicBezTo>
                  <a:cubicBezTo>
                    <a:pt x="-284" y="128440"/>
                    <a:pt x="-284" y="125418"/>
                    <a:pt x="1605" y="123529"/>
                  </a:cubicBezTo>
                  <a:cubicBezTo>
                    <a:pt x="34848" y="97085"/>
                    <a:pt x="47315" y="55531"/>
                    <a:pt x="74514" y="24555"/>
                  </a:cubicBezTo>
                  <a:cubicBezTo>
                    <a:pt x="80936" y="16999"/>
                    <a:pt x="82824" y="8689"/>
                    <a:pt x="85091" y="0"/>
                  </a:cubicBezTo>
                  <a:lnTo>
                    <a:pt x="85091" y="0"/>
                  </a:lnTo>
                  <a:cubicBezTo>
                    <a:pt x="96802" y="6044"/>
                    <a:pt x="114179" y="7177"/>
                    <a:pt x="108512" y="28710"/>
                  </a:cubicBezTo>
                  <a:cubicBezTo>
                    <a:pt x="107757" y="32865"/>
                    <a:pt x="113046" y="38532"/>
                    <a:pt x="115312" y="43065"/>
                  </a:cubicBezTo>
                  <a:close/>
                </a:path>
              </a:pathLst>
            </a:custGeom>
            <a:solidFill>
              <a:srgbClr val="C4B0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D47D9D5C-4050-474C-869C-8189A06ABD0E}"/>
                </a:ext>
              </a:extLst>
            </p:cNvPr>
            <p:cNvSpPr/>
            <p:nvPr/>
          </p:nvSpPr>
          <p:spPr>
            <a:xfrm>
              <a:off x="11014987" y="3151206"/>
              <a:ext cx="46222" cy="152046"/>
            </a:xfrm>
            <a:custGeom>
              <a:avLst/>
              <a:gdLst>
                <a:gd name="connsiteX0" fmla="*/ 33379 w 46222"/>
                <a:gd name="connsiteY0" fmla="*/ 107663 h 152046"/>
                <a:gd name="connsiteX1" fmla="*/ 20157 w 46222"/>
                <a:gd name="connsiteY1" fmla="*/ 139017 h 152046"/>
                <a:gd name="connsiteX2" fmla="*/ 3535 w 46222"/>
                <a:gd name="connsiteY2" fmla="*/ 145817 h 152046"/>
                <a:gd name="connsiteX3" fmla="*/ 14868 w 46222"/>
                <a:gd name="connsiteY3" fmla="*/ 89530 h 152046"/>
                <a:gd name="connsiteX4" fmla="*/ 20912 w 46222"/>
                <a:gd name="connsiteY4" fmla="*/ 53265 h 152046"/>
                <a:gd name="connsiteX5" fmla="*/ 33001 w 46222"/>
                <a:gd name="connsiteY5" fmla="*/ 13977 h 152046"/>
                <a:gd name="connsiteX6" fmla="*/ 38290 w 46222"/>
                <a:gd name="connsiteY6" fmla="*/ 0 h 152046"/>
                <a:gd name="connsiteX7" fmla="*/ 46223 w 46222"/>
                <a:gd name="connsiteY7" fmla="*/ 14733 h 152046"/>
                <a:gd name="connsiteX8" fmla="*/ 33379 w 46222"/>
                <a:gd name="connsiteY8" fmla="*/ 107663 h 1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2" h="152046">
                  <a:moveTo>
                    <a:pt x="33379" y="107663"/>
                  </a:moveTo>
                  <a:cubicBezTo>
                    <a:pt x="23934" y="115973"/>
                    <a:pt x="23934" y="128062"/>
                    <a:pt x="20157" y="139017"/>
                  </a:cubicBezTo>
                  <a:cubicBezTo>
                    <a:pt x="17513" y="146194"/>
                    <a:pt x="15624" y="160172"/>
                    <a:pt x="3535" y="145817"/>
                  </a:cubicBezTo>
                  <a:cubicBezTo>
                    <a:pt x="-4020" y="124662"/>
                    <a:pt x="891" y="105774"/>
                    <a:pt x="14868" y="89530"/>
                  </a:cubicBezTo>
                  <a:cubicBezTo>
                    <a:pt x="24690" y="78197"/>
                    <a:pt x="14868" y="65353"/>
                    <a:pt x="20912" y="53265"/>
                  </a:cubicBezTo>
                  <a:cubicBezTo>
                    <a:pt x="26957" y="41176"/>
                    <a:pt x="29223" y="27199"/>
                    <a:pt x="33001" y="13977"/>
                  </a:cubicBezTo>
                  <a:cubicBezTo>
                    <a:pt x="34512" y="9066"/>
                    <a:pt x="30356" y="378"/>
                    <a:pt x="38290" y="0"/>
                  </a:cubicBezTo>
                  <a:cubicBezTo>
                    <a:pt x="46600" y="0"/>
                    <a:pt x="45467" y="8689"/>
                    <a:pt x="46223" y="14733"/>
                  </a:cubicBezTo>
                  <a:cubicBezTo>
                    <a:pt x="42823" y="45709"/>
                    <a:pt x="41689" y="77064"/>
                    <a:pt x="33379" y="107663"/>
                  </a:cubicBezTo>
                  <a:close/>
                </a:path>
              </a:pathLst>
            </a:custGeom>
            <a:solidFill>
              <a:srgbClr val="F3EC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EC69EC5-6046-49EF-9D4C-A51BC9798837}"/>
                </a:ext>
              </a:extLst>
            </p:cNvPr>
            <p:cNvSpPr/>
            <p:nvPr/>
          </p:nvSpPr>
          <p:spPr>
            <a:xfrm>
              <a:off x="10929358" y="3090386"/>
              <a:ext cx="54155" cy="75531"/>
            </a:xfrm>
            <a:custGeom>
              <a:avLst/>
              <a:gdLst>
                <a:gd name="connsiteX0" fmla="*/ 51010 w 54155"/>
                <a:gd name="connsiteY0" fmla="*/ 53642 h 75531"/>
                <a:gd name="connsiteX1" fmla="*/ 43077 w 54155"/>
                <a:gd name="connsiteY1" fmla="*/ 62709 h 75531"/>
                <a:gd name="connsiteX2" fmla="*/ 14745 w 54155"/>
                <a:gd name="connsiteY2" fmla="*/ 74419 h 75531"/>
                <a:gd name="connsiteX3" fmla="*/ 3790 w 54155"/>
                <a:gd name="connsiteY3" fmla="*/ 50620 h 75531"/>
                <a:gd name="connsiteX4" fmla="*/ 1145 w 54155"/>
                <a:gd name="connsiteY4" fmla="*/ 40799 h 75531"/>
                <a:gd name="connsiteX5" fmla="*/ 2279 w 54155"/>
                <a:gd name="connsiteY5" fmla="*/ 22288 h 75531"/>
                <a:gd name="connsiteX6" fmla="*/ 13234 w 54155"/>
                <a:gd name="connsiteY6" fmla="*/ 16999 h 75531"/>
                <a:gd name="connsiteX7" fmla="*/ 41188 w 54155"/>
                <a:gd name="connsiteY7" fmla="*/ 30599 h 75531"/>
                <a:gd name="connsiteX8" fmla="*/ 42321 w 54155"/>
                <a:gd name="connsiteY8" fmla="*/ 0 h 75531"/>
                <a:gd name="connsiteX9" fmla="*/ 51010 w 54155"/>
                <a:gd name="connsiteY9" fmla="*/ 53642 h 7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155" h="75531">
                  <a:moveTo>
                    <a:pt x="51010" y="53642"/>
                  </a:moveTo>
                  <a:cubicBezTo>
                    <a:pt x="48366" y="56665"/>
                    <a:pt x="45721" y="59687"/>
                    <a:pt x="43077" y="62709"/>
                  </a:cubicBezTo>
                  <a:cubicBezTo>
                    <a:pt x="36277" y="73286"/>
                    <a:pt x="26455" y="77819"/>
                    <a:pt x="14745" y="74419"/>
                  </a:cubicBezTo>
                  <a:cubicBezTo>
                    <a:pt x="2656" y="71020"/>
                    <a:pt x="3034" y="60442"/>
                    <a:pt x="3790" y="50620"/>
                  </a:cubicBezTo>
                  <a:cubicBezTo>
                    <a:pt x="4167" y="47220"/>
                    <a:pt x="2279" y="43821"/>
                    <a:pt x="1145" y="40799"/>
                  </a:cubicBezTo>
                  <a:cubicBezTo>
                    <a:pt x="-366" y="34754"/>
                    <a:pt x="-744" y="28332"/>
                    <a:pt x="2279" y="22288"/>
                  </a:cubicBezTo>
                  <a:cubicBezTo>
                    <a:pt x="4923" y="18133"/>
                    <a:pt x="9834" y="19266"/>
                    <a:pt x="13234" y="16999"/>
                  </a:cubicBezTo>
                  <a:cubicBezTo>
                    <a:pt x="35900" y="3022"/>
                    <a:pt x="37411" y="4155"/>
                    <a:pt x="41188" y="30599"/>
                  </a:cubicBezTo>
                  <a:cubicBezTo>
                    <a:pt x="41944" y="20021"/>
                    <a:pt x="35900" y="9822"/>
                    <a:pt x="42321" y="0"/>
                  </a:cubicBezTo>
                  <a:cubicBezTo>
                    <a:pt x="52143" y="16244"/>
                    <a:pt x="58187" y="33999"/>
                    <a:pt x="51010" y="53642"/>
                  </a:cubicBezTo>
                  <a:close/>
                </a:path>
              </a:pathLst>
            </a:custGeom>
            <a:solidFill>
              <a:srgbClr val="BFA6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4765D3A4-212D-49E2-BE4A-4157DE36F5B8}"/>
                </a:ext>
              </a:extLst>
            </p:cNvPr>
            <p:cNvSpPr/>
            <p:nvPr/>
          </p:nvSpPr>
          <p:spPr>
            <a:xfrm>
              <a:off x="10927575" y="3050122"/>
              <a:ext cx="48259" cy="80306"/>
            </a:xfrm>
            <a:custGeom>
              <a:avLst/>
              <a:gdLst>
                <a:gd name="connsiteX0" fmla="*/ 44104 w 48259"/>
                <a:gd name="connsiteY0" fmla="*/ 39886 h 80306"/>
                <a:gd name="connsiteX1" fmla="*/ 48260 w 48259"/>
                <a:gd name="connsiteY1" fmla="*/ 80306 h 80306"/>
                <a:gd name="connsiteX2" fmla="*/ 34660 w 48259"/>
                <a:gd name="connsiteY2" fmla="*/ 68596 h 80306"/>
                <a:gd name="connsiteX3" fmla="*/ 29749 w 48259"/>
                <a:gd name="connsiteY3" fmla="*/ 63307 h 80306"/>
                <a:gd name="connsiteX4" fmla="*/ 35416 w 48259"/>
                <a:gd name="connsiteY4" fmla="*/ 53107 h 80306"/>
                <a:gd name="connsiteX5" fmla="*/ 18794 w 48259"/>
                <a:gd name="connsiteY5" fmla="*/ 61040 h 80306"/>
                <a:gd name="connsiteX6" fmla="*/ 6328 w 48259"/>
                <a:gd name="connsiteY6" fmla="*/ 60285 h 80306"/>
                <a:gd name="connsiteX7" fmla="*/ 2550 w 48259"/>
                <a:gd name="connsiteY7" fmla="*/ 49330 h 80306"/>
                <a:gd name="connsiteX8" fmla="*/ 284 w 48259"/>
                <a:gd name="connsiteY8" fmla="*/ 8154 h 80306"/>
                <a:gd name="connsiteX9" fmla="*/ 10861 w 48259"/>
                <a:gd name="connsiteY9" fmla="*/ 598 h 80306"/>
                <a:gd name="connsiteX10" fmla="*/ 44104 w 48259"/>
                <a:gd name="connsiteY10" fmla="*/ 39886 h 8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259" h="80306">
                  <a:moveTo>
                    <a:pt x="44104" y="39886"/>
                  </a:moveTo>
                  <a:cubicBezTo>
                    <a:pt x="45238" y="52730"/>
                    <a:pt x="46749" y="65574"/>
                    <a:pt x="48260" y="80306"/>
                  </a:cubicBezTo>
                  <a:cubicBezTo>
                    <a:pt x="40327" y="78040"/>
                    <a:pt x="42215" y="67840"/>
                    <a:pt x="34660" y="68596"/>
                  </a:cubicBezTo>
                  <a:cubicBezTo>
                    <a:pt x="32394" y="68973"/>
                    <a:pt x="28994" y="67462"/>
                    <a:pt x="29749" y="63307"/>
                  </a:cubicBezTo>
                  <a:cubicBezTo>
                    <a:pt x="30505" y="58774"/>
                    <a:pt x="44104" y="59907"/>
                    <a:pt x="35416" y="53107"/>
                  </a:cubicBezTo>
                  <a:cubicBezTo>
                    <a:pt x="29372" y="48574"/>
                    <a:pt x="22194" y="53863"/>
                    <a:pt x="18794" y="61040"/>
                  </a:cubicBezTo>
                  <a:cubicBezTo>
                    <a:pt x="14261" y="70862"/>
                    <a:pt x="10483" y="62174"/>
                    <a:pt x="6328" y="60285"/>
                  </a:cubicBezTo>
                  <a:cubicBezTo>
                    <a:pt x="2928" y="57263"/>
                    <a:pt x="2173" y="53485"/>
                    <a:pt x="2550" y="49330"/>
                  </a:cubicBezTo>
                  <a:cubicBezTo>
                    <a:pt x="6706" y="35353"/>
                    <a:pt x="-1605" y="22131"/>
                    <a:pt x="284" y="8154"/>
                  </a:cubicBezTo>
                  <a:cubicBezTo>
                    <a:pt x="2173" y="2865"/>
                    <a:pt x="4061" y="-1668"/>
                    <a:pt x="10861" y="598"/>
                  </a:cubicBezTo>
                  <a:cubicBezTo>
                    <a:pt x="30127" y="7020"/>
                    <a:pt x="38438" y="22509"/>
                    <a:pt x="44104" y="39886"/>
                  </a:cubicBezTo>
                  <a:close/>
                </a:path>
              </a:pathLst>
            </a:custGeom>
            <a:solidFill>
              <a:srgbClr val="A484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02FA6FF-789E-44E2-B4E6-A9C809AF4D72}"/>
                </a:ext>
              </a:extLst>
            </p:cNvPr>
            <p:cNvSpPr/>
            <p:nvPr/>
          </p:nvSpPr>
          <p:spPr>
            <a:xfrm>
              <a:off x="10825936" y="2981456"/>
              <a:ext cx="112122" cy="66996"/>
            </a:xfrm>
            <a:custGeom>
              <a:avLst/>
              <a:gdLst>
                <a:gd name="connsiteX0" fmla="*/ 70568 w 112122"/>
                <a:gd name="connsiteY0" fmla="*/ 5423 h 66996"/>
                <a:gd name="connsiteX1" fmla="*/ 111744 w 112122"/>
                <a:gd name="connsiteY1" fmla="*/ 57554 h 66996"/>
                <a:gd name="connsiteX2" fmla="*/ 112122 w 112122"/>
                <a:gd name="connsiteY2" fmla="*/ 65487 h 66996"/>
                <a:gd name="connsiteX3" fmla="*/ 85679 w 112122"/>
                <a:gd name="connsiteY3" fmla="*/ 53777 h 66996"/>
                <a:gd name="connsiteX4" fmla="*/ 22970 w 112122"/>
                <a:gd name="connsiteY4" fmla="*/ 27711 h 66996"/>
                <a:gd name="connsiteX5" fmla="*/ 7482 w 112122"/>
                <a:gd name="connsiteY5" fmla="*/ 34133 h 66996"/>
                <a:gd name="connsiteX6" fmla="*/ 304 w 112122"/>
                <a:gd name="connsiteY6" fmla="*/ 29222 h 66996"/>
                <a:gd name="connsiteX7" fmla="*/ 1437 w 112122"/>
                <a:gd name="connsiteY7" fmla="*/ 20156 h 66996"/>
                <a:gd name="connsiteX8" fmla="*/ 4837 w 112122"/>
                <a:gd name="connsiteY8" fmla="*/ 15245 h 66996"/>
                <a:gd name="connsiteX9" fmla="*/ 36947 w 112122"/>
                <a:gd name="connsiteY9" fmla="*/ 134 h 66996"/>
                <a:gd name="connsiteX10" fmla="*/ 70568 w 112122"/>
                <a:gd name="connsiteY10" fmla="*/ 5423 h 6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122" h="66996">
                  <a:moveTo>
                    <a:pt x="70568" y="5423"/>
                  </a:moveTo>
                  <a:cubicBezTo>
                    <a:pt x="84923" y="22422"/>
                    <a:pt x="101167" y="37910"/>
                    <a:pt x="111744" y="57554"/>
                  </a:cubicBezTo>
                  <a:cubicBezTo>
                    <a:pt x="111744" y="60199"/>
                    <a:pt x="111744" y="62843"/>
                    <a:pt x="112122" y="65487"/>
                  </a:cubicBezTo>
                  <a:cubicBezTo>
                    <a:pt x="98901" y="71154"/>
                    <a:pt x="93612" y="59443"/>
                    <a:pt x="85679" y="53777"/>
                  </a:cubicBezTo>
                  <a:cubicBezTo>
                    <a:pt x="75101" y="31111"/>
                    <a:pt x="45636" y="18645"/>
                    <a:pt x="22970" y="27711"/>
                  </a:cubicBezTo>
                  <a:cubicBezTo>
                    <a:pt x="17681" y="29600"/>
                    <a:pt x="13526" y="33377"/>
                    <a:pt x="7482" y="34133"/>
                  </a:cubicBezTo>
                  <a:cubicBezTo>
                    <a:pt x="4082" y="33755"/>
                    <a:pt x="1815" y="32244"/>
                    <a:pt x="304" y="29222"/>
                  </a:cubicBezTo>
                  <a:cubicBezTo>
                    <a:pt x="-451" y="26200"/>
                    <a:pt x="304" y="23178"/>
                    <a:pt x="1437" y="20156"/>
                  </a:cubicBezTo>
                  <a:cubicBezTo>
                    <a:pt x="2193" y="18267"/>
                    <a:pt x="3326" y="16756"/>
                    <a:pt x="4837" y="15245"/>
                  </a:cubicBezTo>
                  <a:cubicBezTo>
                    <a:pt x="11259" y="1267"/>
                    <a:pt x="26370" y="5801"/>
                    <a:pt x="36947" y="134"/>
                  </a:cubicBezTo>
                  <a:cubicBezTo>
                    <a:pt x="48658" y="-999"/>
                    <a:pt x="59235" y="5423"/>
                    <a:pt x="70568" y="5423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83CB662C-833C-4D52-90FF-8E953E8501D4}"/>
                </a:ext>
              </a:extLst>
            </p:cNvPr>
            <p:cNvSpPr/>
            <p:nvPr/>
          </p:nvSpPr>
          <p:spPr>
            <a:xfrm>
              <a:off x="10881394" y="3033664"/>
              <a:ext cx="57419" cy="41343"/>
            </a:xfrm>
            <a:custGeom>
              <a:avLst/>
              <a:gdLst>
                <a:gd name="connsiteX0" fmla="*/ 30977 w 57419"/>
                <a:gd name="connsiteY0" fmla="*/ 57 h 41343"/>
                <a:gd name="connsiteX1" fmla="*/ 56665 w 57419"/>
                <a:gd name="connsiteY1" fmla="*/ 13279 h 41343"/>
                <a:gd name="connsiteX2" fmla="*/ 57420 w 57419"/>
                <a:gd name="connsiteY2" fmla="*/ 17057 h 41343"/>
                <a:gd name="connsiteX3" fmla="*/ 48732 w 57419"/>
                <a:gd name="connsiteY3" fmla="*/ 26123 h 41343"/>
                <a:gd name="connsiteX4" fmla="*/ 27954 w 57419"/>
                <a:gd name="connsiteY4" fmla="*/ 34056 h 41343"/>
                <a:gd name="connsiteX5" fmla="*/ 3778 w 57419"/>
                <a:gd name="connsiteY5" fmla="*/ 37834 h 41343"/>
                <a:gd name="connsiteX6" fmla="*/ 0 w 57419"/>
                <a:gd name="connsiteY6" fmla="*/ 33678 h 41343"/>
                <a:gd name="connsiteX7" fmla="*/ 23421 w 57419"/>
                <a:gd name="connsiteY7" fmla="*/ 3835 h 41343"/>
                <a:gd name="connsiteX8" fmla="*/ 30977 w 57419"/>
                <a:gd name="connsiteY8" fmla="*/ 57 h 4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19" h="41343">
                  <a:moveTo>
                    <a:pt x="30977" y="57"/>
                  </a:moveTo>
                  <a:cubicBezTo>
                    <a:pt x="41932" y="-698"/>
                    <a:pt x="45709" y="13279"/>
                    <a:pt x="56665" y="13279"/>
                  </a:cubicBezTo>
                  <a:cubicBezTo>
                    <a:pt x="57042" y="14412"/>
                    <a:pt x="57042" y="15924"/>
                    <a:pt x="57420" y="17057"/>
                  </a:cubicBezTo>
                  <a:cubicBezTo>
                    <a:pt x="53265" y="18946"/>
                    <a:pt x="50243" y="21590"/>
                    <a:pt x="48732" y="26123"/>
                  </a:cubicBezTo>
                  <a:cubicBezTo>
                    <a:pt x="41554" y="27634"/>
                    <a:pt x="33243" y="26123"/>
                    <a:pt x="27954" y="34056"/>
                  </a:cubicBezTo>
                  <a:cubicBezTo>
                    <a:pt x="21533" y="44256"/>
                    <a:pt x="12844" y="41989"/>
                    <a:pt x="3778" y="37834"/>
                  </a:cubicBezTo>
                  <a:cubicBezTo>
                    <a:pt x="2266" y="36701"/>
                    <a:pt x="755" y="35189"/>
                    <a:pt x="0" y="33678"/>
                  </a:cubicBezTo>
                  <a:cubicBezTo>
                    <a:pt x="1511" y="18946"/>
                    <a:pt x="18133" y="15546"/>
                    <a:pt x="23421" y="3835"/>
                  </a:cubicBezTo>
                  <a:cubicBezTo>
                    <a:pt x="25310" y="1191"/>
                    <a:pt x="27577" y="-320"/>
                    <a:pt x="30977" y="57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A7A5D2AB-8F02-49E5-A1CC-82E9108819E3}"/>
                </a:ext>
              </a:extLst>
            </p:cNvPr>
            <p:cNvSpPr/>
            <p:nvPr/>
          </p:nvSpPr>
          <p:spPr>
            <a:xfrm>
              <a:off x="10678663" y="2876949"/>
              <a:ext cx="82601" cy="42075"/>
            </a:xfrm>
            <a:custGeom>
              <a:avLst/>
              <a:gdLst>
                <a:gd name="connsiteX0" fmla="*/ 35382 w 82601"/>
                <a:gd name="connsiteY0" fmla="*/ 9066 h 42075"/>
                <a:gd name="connsiteX1" fmla="*/ 82602 w 82601"/>
                <a:gd name="connsiteY1" fmla="*/ 38154 h 42075"/>
                <a:gd name="connsiteX2" fmla="*/ 63714 w 82601"/>
                <a:gd name="connsiteY2" fmla="*/ 40043 h 42075"/>
                <a:gd name="connsiteX3" fmla="*/ 28204 w 82601"/>
                <a:gd name="connsiteY3" fmla="*/ 25310 h 42075"/>
                <a:gd name="connsiteX4" fmla="*/ 10449 w 82601"/>
                <a:gd name="connsiteY4" fmla="*/ 15866 h 42075"/>
                <a:gd name="connsiteX5" fmla="*/ 1383 w 82601"/>
                <a:gd name="connsiteY5" fmla="*/ 756 h 42075"/>
                <a:gd name="connsiteX6" fmla="*/ 2138 w 82601"/>
                <a:gd name="connsiteY6" fmla="*/ 0 h 42075"/>
                <a:gd name="connsiteX7" fmla="*/ 35382 w 82601"/>
                <a:gd name="connsiteY7" fmla="*/ 9066 h 4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01" h="42075">
                  <a:moveTo>
                    <a:pt x="35382" y="9066"/>
                  </a:moveTo>
                  <a:cubicBezTo>
                    <a:pt x="44070" y="30221"/>
                    <a:pt x="70514" y="22666"/>
                    <a:pt x="82602" y="38154"/>
                  </a:cubicBezTo>
                  <a:cubicBezTo>
                    <a:pt x="76935" y="44198"/>
                    <a:pt x="70514" y="41932"/>
                    <a:pt x="63714" y="40043"/>
                  </a:cubicBezTo>
                  <a:cubicBezTo>
                    <a:pt x="51625" y="35510"/>
                    <a:pt x="38781" y="33243"/>
                    <a:pt x="28204" y="25310"/>
                  </a:cubicBezTo>
                  <a:cubicBezTo>
                    <a:pt x="23671" y="19644"/>
                    <a:pt x="16493" y="18888"/>
                    <a:pt x="10449" y="15866"/>
                  </a:cubicBezTo>
                  <a:cubicBezTo>
                    <a:pt x="4405" y="12844"/>
                    <a:pt x="-3150" y="10200"/>
                    <a:pt x="1383" y="756"/>
                  </a:cubicBezTo>
                  <a:cubicBezTo>
                    <a:pt x="1383" y="756"/>
                    <a:pt x="2138" y="0"/>
                    <a:pt x="2138" y="0"/>
                  </a:cubicBezTo>
                  <a:cubicBezTo>
                    <a:pt x="11960" y="7178"/>
                    <a:pt x="22915" y="10200"/>
                    <a:pt x="35382" y="9066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9D5B9633-621C-4CB4-BF2F-A19FD1DBF3B6}"/>
                </a:ext>
              </a:extLst>
            </p:cNvPr>
            <p:cNvSpPr/>
            <p:nvPr/>
          </p:nvSpPr>
          <p:spPr>
            <a:xfrm>
              <a:off x="8550181" y="2715979"/>
              <a:ext cx="1508154" cy="485519"/>
            </a:xfrm>
            <a:custGeom>
              <a:avLst/>
              <a:gdLst>
                <a:gd name="connsiteX0" fmla="*/ 17788 w 1508154"/>
                <a:gd name="connsiteY0" fmla="*/ 449582 h 485519"/>
                <a:gd name="connsiteX1" fmla="*/ 789 w 1508154"/>
                <a:gd name="connsiteY1" fmla="*/ 369118 h 485519"/>
                <a:gd name="connsiteX2" fmla="*/ 38188 w 1508154"/>
                <a:gd name="connsiteY2" fmla="*/ 276566 h 485519"/>
                <a:gd name="connsiteX3" fmla="*/ 125829 w 1508154"/>
                <a:gd name="connsiteY3" fmla="*/ 216879 h 485519"/>
                <a:gd name="connsiteX4" fmla="*/ 184760 w 1508154"/>
                <a:gd name="connsiteY4" fmla="*/ 190813 h 485519"/>
                <a:gd name="connsiteX5" fmla="*/ 191937 w 1508154"/>
                <a:gd name="connsiteY5" fmla="*/ 181747 h 485519"/>
                <a:gd name="connsiteX6" fmla="*/ 196470 w 1508154"/>
                <a:gd name="connsiteY6" fmla="*/ 175703 h 485519"/>
                <a:gd name="connsiteX7" fmla="*/ 301489 w 1508154"/>
                <a:gd name="connsiteY7" fmla="*/ 137549 h 485519"/>
                <a:gd name="connsiteX8" fmla="*/ 354376 w 1508154"/>
                <a:gd name="connsiteY8" fmla="*/ 116016 h 485519"/>
                <a:gd name="connsiteX9" fmla="*/ 414062 w 1508154"/>
                <a:gd name="connsiteY9" fmla="*/ 87684 h 485519"/>
                <a:gd name="connsiteX10" fmla="*/ 449194 w 1508154"/>
                <a:gd name="connsiteY10" fmla="*/ 81640 h 485519"/>
                <a:gd name="connsiteX11" fmla="*/ 462416 w 1508154"/>
                <a:gd name="connsiteY11" fmla="*/ 77107 h 485519"/>
                <a:gd name="connsiteX12" fmla="*/ 666031 w 1508154"/>
                <a:gd name="connsiteY12" fmla="*/ 37441 h 485519"/>
                <a:gd name="connsiteX13" fmla="*/ 751027 w 1508154"/>
                <a:gd name="connsiteY13" fmla="*/ 25353 h 485519"/>
                <a:gd name="connsiteX14" fmla="*/ 913844 w 1508154"/>
                <a:gd name="connsiteY14" fmla="*/ 6465 h 485519"/>
                <a:gd name="connsiteX15" fmla="*/ 1004129 w 1508154"/>
                <a:gd name="connsiteY15" fmla="*/ 421 h 485519"/>
                <a:gd name="connsiteX16" fmla="*/ 1004129 w 1508154"/>
                <a:gd name="connsiteY16" fmla="*/ 421 h 485519"/>
                <a:gd name="connsiteX17" fmla="*/ 999596 w 1508154"/>
                <a:gd name="connsiteY17" fmla="*/ 11376 h 485519"/>
                <a:gd name="connsiteX18" fmla="*/ 980708 w 1508154"/>
                <a:gd name="connsiteY18" fmla="*/ 15531 h 485519"/>
                <a:gd name="connsiteX19" fmla="*/ 920266 w 1508154"/>
                <a:gd name="connsiteY19" fmla="*/ 21953 h 485519"/>
                <a:gd name="connsiteX20" fmla="*/ 859823 w 1508154"/>
                <a:gd name="connsiteY20" fmla="*/ 37819 h 485519"/>
                <a:gd name="connsiteX21" fmla="*/ 779737 w 1508154"/>
                <a:gd name="connsiteY21" fmla="*/ 54063 h 485519"/>
                <a:gd name="connsiteX22" fmla="*/ 773315 w 1508154"/>
                <a:gd name="connsiteY22" fmla="*/ 55574 h 485519"/>
                <a:gd name="connsiteX23" fmla="*/ 698896 w 1508154"/>
                <a:gd name="connsiteY23" fmla="*/ 72196 h 485519"/>
                <a:gd name="connsiteX24" fmla="*/ 633165 w 1508154"/>
                <a:gd name="connsiteY24" fmla="*/ 92595 h 485519"/>
                <a:gd name="connsiteX25" fmla="*/ 766138 w 1508154"/>
                <a:gd name="connsiteY25" fmla="*/ 72573 h 485519"/>
                <a:gd name="connsiteX26" fmla="*/ 994307 w 1508154"/>
                <a:gd name="connsiteY26" fmla="*/ 46885 h 485519"/>
                <a:gd name="connsiteX27" fmla="*/ 1120858 w 1508154"/>
                <a:gd name="connsiteY27" fmla="*/ 48774 h 485519"/>
                <a:gd name="connsiteX28" fmla="*/ 1162412 w 1508154"/>
                <a:gd name="connsiteY28" fmla="*/ 48774 h 485519"/>
                <a:gd name="connsiteX29" fmla="*/ 1237209 w 1508154"/>
                <a:gd name="connsiteY29" fmla="*/ 55196 h 485519"/>
                <a:gd name="connsiteX30" fmla="*/ 1348272 w 1508154"/>
                <a:gd name="connsiteY30" fmla="*/ 59352 h 485519"/>
                <a:gd name="connsiteX31" fmla="*/ 1389826 w 1508154"/>
                <a:gd name="connsiteY31" fmla="*/ 64263 h 485519"/>
                <a:gd name="connsiteX32" fmla="*/ 1462356 w 1508154"/>
                <a:gd name="connsiteY32" fmla="*/ 69551 h 485519"/>
                <a:gd name="connsiteX33" fmla="*/ 1499377 w 1508154"/>
                <a:gd name="connsiteY33" fmla="*/ 81262 h 485519"/>
                <a:gd name="connsiteX34" fmla="*/ 1508066 w 1508154"/>
                <a:gd name="connsiteY34" fmla="*/ 94484 h 485519"/>
                <a:gd name="connsiteX35" fmla="*/ 1494844 w 1508154"/>
                <a:gd name="connsiteY35" fmla="*/ 101283 h 485519"/>
                <a:gd name="connsiteX36" fmla="*/ 1366404 w 1508154"/>
                <a:gd name="connsiteY36" fmla="*/ 97884 h 485519"/>
                <a:gd name="connsiteX37" fmla="*/ 1301807 w 1508154"/>
                <a:gd name="connsiteY37" fmla="*/ 91084 h 485519"/>
                <a:gd name="connsiteX38" fmla="*/ 1271963 w 1508154"/>
                <a:gd name="connsiteY38" fmla="*/ 98261 h 485519"/>
                <a:gd name="connsiteX39" fmla="*/ 1236831 w 1508154"/>
                <a:gd name="connsiteY39" fmla="*/ 95995 h 485519"/>
                <a:gd name="connsiteX40" fmla="*/ 1175634 w 1508154"/>
                <a:gd name="connsiteY40" fmla="*/ 77484 h 485519"/>
                <a:gd name="connsiteX41" fmla="*/ 1159390 w 1508154"/>
                <a:gd name="connsiteY41" fmla="*/ 91084 h 485519"/>
                <a:gd name="connsiteX42" fmla="*/ 1151457 w 1508154"/>
                <a:gd name="connsiteY42" fmla="*/ 110350 h 485519"/>
                <a:gd name="connsiteX43" fmla="*/ 1145790 w 1508154"/>
                <a:gd name="connsiteY43" fmla="*/ 112616 h 485519"/>
                <a:gd name="connsiteX44" fmla="*/ 1107636 w 1508154"/>
                <a:gd name="connsiteY44" fmla="*/ 111483 h 485519"/>
                <a:gd name="connsiteX45" fmla="*/ 1085348 w 1508154"/>
                <a:gd name="connsiteY45" fmla="*/ 116016 h 485519"/>
                <a:gd name="connsiteX46" fmla="*/ 965975 w 1508154"/>
                <a:gd name="connsiteY46" fmla="*/ 116772 h 485519"/>
                <a:gd name="connsiteX47" fmla="*/ 940665 w 1508154"/>
                <a:gd name="connsiteY47" fmla="*/ 117527 h 485519"/>
                <a:gd name="connsiteX48" fmla="*/ 825825 w 1508154"/>
                <a:gd name="connsiteY48" fmla="*/ 122060 h 485519"/>
                <a:gd name="connsiteX49" fmla="*/ 743472 w 1508154"/>
                <a:gd name="connsiteY49" fmla="*/ 124327 h 485519"/>
                <a:gd name="connsiteX50" fmla="*/ 683408 w 1508154"/>
                <a:gd name="connsiteY50" fmla="*/ 131127 h 485519"/>
                <a:gd name="connsiteX51" fmla="*/ 608611 w 1508154"/>
                <a:gd name="connsiteY51" fmla="*/ 145104 h 485519"/>
                <a:gd name="connsiteX52" fmla="*/ 568568 w 1508154"/>
                <a:gd name="connsiteY52" fmla="*/ 154926 h 485519"/>
                <a:gd name="connsiteX53" fmla="*/ 525880 w 1508154"/>
                <a:gd name="connsiteY53" fmla="*/ 146237 h 485519"/>
                <a:gd name="connsiteX54" fmla="*/ 499059 w 1508154"/>
                <a:gd name="connsiteY54" fmla="*/ 135282 h 485519"/>
                <a:gd name="connsiteX55" fmla="*/ 464305 w 1508154"/>
                <a:gd name="connsiteY55" fmla="*/ 143215 h 485519"/>
                <a:gd name="connsiteX56" fmla="*/ 324532 w 1508154"/>
                <a:gd name="connsiteY56" fmla="*/ 191947 h 485519"/>
                <a:gd name="connsiteX57" fmla="*/ 265601 w 1508154"/>
                <a:gd name="connsiteY57" fmla="*/ 218012 h 485519"/>
                <a:gd name="connsiteX58" fmla="*/ 256913 w 1508154"/>
                <a:gd name="connsiteY58" fmla="*/ 221790 h 485519"/>
                <a:gd name="connsiteX59" fmla="*/ 224047 w 1508154"/>
                <a:gd name="connsiteY59" fmla="*/ 228968 h 485519"/>
                <a:gd name="connsiteX60" fmla="*/ 198359 w 1508154"/>
                <a:gd name="connsiteY60" fmla="*/ 238034 h 485519"/>
                <a:gd name="connsiteX61" fmla="*/ 193071 w 1508154"/>
                <a:gd name="connsiteY61" fmla="*/ 240678 h 485519"/>
                <a:gd name="connsiteX62" fmla="*/ 156428 w 1508154"/>
                <a:gd name="connsiteY62" fmla="*/ 267877 h 485519"/>
                <a:gd name="connsiteX63" fmla="*/ 69920 w 1508154"/>
                <a:gd name="connsiteY63" fmla="*/ 371007 h 485519"/>
                <a:gd name="connsiteX64" fmla="*/ 55565 w 1508154"/>
                <a:gd name="connsiteY64" fmla="*/ 462048 h 485519"/>
                <a:gd name="connsiteX65" fmla="*/ 51409 w 1508154"/>
                <a:gd name="connsiteY65" fmla="*/ 484336 h 485519"/>
                <a:gd name="connsiteX66" fmla="*/ 32899 w 1508154"/>
                <a:gd name="connsiteY66" fmla="*/ 472247 h 485519"/>
                <a:gd name="connsiteX67" fmla="*/ 17411 w 1508154"/>
                <a:gd name="connsiteY67" fmla="*/ 455626 h 485519"/>
                <a:gd name="connsiteX68" fmla="*/ 17788 w 1508154"/>
                <a:gd name="connsiteY68" fmla="*/ 449582 h 48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08154" h="485519">
                  <a:moveTo>
                    <a:pt x="17788" y="449582"/>
                  </a:moveTo>
                  <a:cubicBezTo>
                    <a:pt x="9855" y="423138"/>
                    <a:pt x="-722" y="397450"/>
                    <a:pt x="789" y="369118"/>
                  </a:cubicBezTo>
                  <a:cubicBezTo>
                    <a:pt x="-4500" y="331341"/>
                    <a:pt x="17788" y="299987"/>
                    <a:pt x="38188" y="276566"/>
                  </a:cubicBezTo>
                  <a:cubicBezTo>
                    <a:pt x="60476" y="251256"/>
                    <a:pt x="92585" y="230479"/>
                    <a:pt x="125829" y="216879"/>
                  </a:cubicBezTo>
                  <a:cubicBezTo>
                    <a:pt x="145850" y="208568"/>
                    <a:pt x="162472" y="193080"/>
                    <a:pt x="184760" y="190813"/>
                  </a:cubicBezTo>
                  <a:cubicBezTo>
                    <a:pt x="190048" y="190058"/>
                    <a:pt x="190804" y="185902"/>
                    <a:pt x="191937" y="181747"/>
                  </a:cubicBezTo>
                  <a:cubicBezTo>
                    <a:pt x="192693" y="179481"/>
                    <a:pt x="195337" y="175703"/>
                    <a:pt x="196470" y="175703"/>
                  </a:cubicBezTo>
                  <a:cubicBezTo>
                    <a:pt x="238780" y="182125"/>
                    <a:pt x="265601" y="147371"/>
                    <a:pt x="301489" y="137549"/>
                  </a:cubicBezTo>
                  <a:cubicBezTo>
                    <a:pt x="319999" y="132260"/>
                    <a:pt x="337376" y="123194"/>
                    <a:pt x="354376" y="116016"/>
                  </a:cubicBezTo>
                  <a:cubicBezTo>
                    <a:pt x="374019" y="107328"/>
                    <a:pt x="397818" y="104683"/>
                    <a:pt x="414062" y="87684"/>
                  </a:cubicBezTo>
                  <a:cubicBezTo>
                    <a:pt x="424262" y="76729"/>
                    <a:pt x="437861" y="87306"/>
                    <a:pt x="449194" y="81640"/>
                  </a:cubicBezTo>
                  <a:cubicBezTo>
                    <a:pt x="452972" y="79751"/>
                    <a:pt x="459016" y="81640"/>
                    <a:pt x="462416" y="77107"/>
                  </a:cubicBezTo>
                  <a:cubicBezTo>
                    <a:pt x="530413" y="63507"/>
                    <a:pt x="598033" y="48774"/>
                    <a:pt x="666031" y="37441"/>
                  </a:cubicBezTo>
                  <a:cubicBezTo>
                    <a:pt x="693985" y="32908"/>
                    <a:pt x="722317" y="27620"/>
                    <a:pt x="751027" y="25353"/>
                  </a:cubicBezTo>
                  <a:cubicBezTo>
                    <a:pt x="805425" y="21198"/>
                    <a:pt x="859446" y="11753"/>
                    <a:pt x="913844" y="6465"/>
                  </a:cubicBezTo>
                  <a:cubicBezTo>
                    <a:pt x="943687" y="3443"/>
                    <a:pt x="973530" y="-1468"/>
                    <a:pt x="1004129" y="421"/>
                  </a:cubicBezTo>
                  <a:lnTo>
                    <a:pt x="1004129" y="421"/>
                  </a:lnTo>
                  <a:cubicBezTo>
                    <a:pt x="1006018" y="5332"/>
                    <a:pt x="1002996" y="8731"/>
                    <a:pt x="999596" y="11376"/>
                  </a:cubicBezTo>
                  <a:cubicBezTo>
                    <a:pt x="993552" y="14398"/>
                    <a:pt x="987507" y="15909"/>
                    <a:pt x="980708" y="15531"/>
                  </a:cubicBezTo>
                  <a:cubicBezTo>
                    <a:pt x="959931" y="12509"/>
                    <a:pt x="940287" y="17798"/>
                    <a:pt x="920266" y="21953"/>
                  </a:cubicBezTo>
                  <a:cubicBezTo>
                    <a:pt x="901755" y="33286"/>
                    <a:pt x="879845" y="34419"/>
                    <a:pt x="859823" y="37819"/>
                  </a:cubicBezTo>
                  <a:cubicBezTo>
                    <a:pt x="832624" y="42352"/>
                    <a:pt x="806181" y="48397"/>
                    <a:pt x="779737" y="54063"/>
                  </a:cubicBezTo>
                  <a:cubicBezTo>
                    <a:pt x="777471" y="54819"/>
                    <a:pt x="775582" y="55196"/>
                    <a:pt x="773315" y="55574"/>
                  </a:cubicBezTo>
                  <a:cubicBezTo>
                    <a:pt x="748005" y="58974"/>
                    <a:pt x="722695" y="62374"/>
                    <a:pt x="698896" y="72196"/>
                  </a:cubicBezTo>
                  <a:cubicBezTo>
                    <a:pt x="678497" y="79373"/>
                    <a:pt x="655831" y="80506"/>
                    <a:pt x="633165" y="92595"/>
                  </a:cubicBezTo>
                  <a:cubicBezTo>
                    <a:pt x="680008" y="88062"/>
                    <a:pt x="722695" y="78618"/>
                    <a:pt x="766138" y="72573"/>
                  </a:cubicBezTo>
                  <a:cubicBezTo>
                    <a:pt x="842068" y="61996"/>
                    <a:pt x="917243" y="46130"/>
                    <a:pt x="994307" y="46885"/>
                  </a:cubicBezTo>
                  <a:cubicBezTo>
                    <a:pt x="1036617" y="47263"/>
                    <a:pt x="1078548" y="51041"/>
                    <a:pt x="1120858" y="48774"/>
                  </a:cubicBezTo>
                  <a:cubicBezTo>
                    <a:pt x="1134835" y="48774"/>
                    <a:pt x="1148813" y="48397"/>
                    <a:pt x="1162412" y="48774"/>
                  </a:cubicBezTo>
                  <a:cubicBezTo>
                    <a:pt x="1187722" y="48019"/>
                    <a:pt x="1212655" y="51796"/>
                    <a:pt x="1237209" y="55196"/>
                  </a:cubicBezTo>
                  <a:cubicBezTo>
                    <a:pt x="1273852" y="65018"/>
                    <a:pt x="1311251" y="57463"/>
                    <a:pt x="1348272" y="59352"/>
                  </a:cubicBezTo>
                  <a:cubicBezTo>
                    <a:pt x="1362249" y="60107"/>
                    <a:pt x="1376226" y="60107"/>
                    <a:pt x="1389826" y="64263"/>
                  </a:cubicBezTo>
                  <a:cubicBezTo>
                    <a:pt x="1414003" y="65396"/>
                    <a:pt x="1438179" y="69174"/>
                    <a:pt x="1462356" y="69551"/>
                  </a:cubicBezTo>
                  <a:cubicBezTo>
                    <a:pt x="1476333" y="69929"/>
                    <a:pt x="1487289" y="77107"/>
                    <a:pt x="1499377" y="81262"/>
                  </a:cubicBezTo>
                  <a:cubicBezTo>
                    <a:pt x="1504666" y="82773"/>
                    <a:pt x="1508821" y="88440"/>
                    <a:pt x="1508066" y="94484"/>
                  </a:cubicBezTo>
                  <a:cubicBezTo>
                    <a:pt x="1507310" y="102039"/>
                    <a:pt x="1500133" y="101283"/>
                    <a:pt x="1494844" y="101283"/>
                  </a:cubicBezTo>
                  <a:cubicBezTo>
                    <a:pt x="1451779" y="101661"/>
                    <a:pt x="1408714" y="106572"/>
                    <a:pt x="1366404" y="97884"/>
                  </a:cubicBezTo>
                  <a:cubicBezTo>
                    <a:pt x="1344494" y="97884"/>
                    <a:pt x="1323339" y="94861"/>
                    <a:pt x="1301807" y="91084"/>
                  </a:cubicBezTo>
                  <a:cubicBezTo>
                    <a:pt x="1291229" y="89195"/>
                    <a:pt x="1280652" y="91084"/>
                    <a:pt x="1271963" y="98261"/>
                  </a:cubicBezTo>
                  <a:cubicBezTo>
                    <a:pt x="1259497" y="108083"/>
                    <a:pt x="1248920" y="107328"/>
                    <a:pt x="1236831" y="95995"/>
                  </a:cubicBezTo>
                  <a:cubicBezTo>
                    <a:pt x="1219832" y="80884"/>
                    <a:pt x="1197166" y="80506"/>
                    <a:pt x="1175634" y="77484"/>
                  </a:cubicBezTo>
                  <a:cubicBezTo>
                    <a:pt x="1167701" y="76351"/>
                    <a:pt x="1161657" y="82773"/>
                    <a:pt x="1159390" y="91084"/>
                  </a:cubicBezTo>
                  <a:cubicBezTo>
                    <a:pt x="1157501" y="97884"/>
                    <a:pt x="1157501" y="105061"/>
                    <a:pt x="1151457" y="110350"/>
                  </a:cubicBezTo>
                  <a:cubicBezTo>
                    <a:pt x="1149568" y="111483"/>
                    <a:pt x="1147679" y="112239"/>
                    <a:pt x="1145790" y="112616"/>
                  </a:cubicBezTo>
                  <a:cubicBezTo>
                    <a:pt x="1132946" y="113372"/>
                    <a:pt x="1120480" y="102417"/>
                    <a:pt x="1107636" y="111483"/>
                  </a:cubicBezTo>
                  <a:cubicBezTo>
                    <a:pt x="1100837" y="116016"/>
                    <a:pt x="1093659" y="117150"/>
                    <a:pt x="1085348" y="116016"/>
                  </a:cubicBezTo>
                  <a:cubicBezTo>
                    <a:pt x="1045683" y="109972"/>
                    <a:pt x="1005640" y="106950"/>
                    <a:pt x="965975" y="116772"/>
                  </a:cubicBezTo>
                  <a:cubicBezTo>
                    <a:pt x="957664" y="118661"/>
                    <a:pt x="949353" y="118283"/>
                    <a:pt x="940665" y="117527"/>
                  </a:cubicBezTo>
                  <a:cubicBezTo>
                    <a:pt x="902133" y="113750"/>
                    <a:pt x="863979" y="116394"/>
                    <a:pt x="825825" y="122060"/>
                  </a:cubicBezTo>
                  <a:cubicBezTo>
                    <a:pt x="798626" y="125838"/>
                    <a:pt x="771049" y="125460"/>
                    <a:pt x="743472" y="124327"/>
                  </a:cubicBezTo>
                  <a:cubicBezTo>
                    <a:pt x="723073" y="123572"/>
                    <a:pt x="703429" y="123949"/>
                    <a:pt x="683408" y="131127"/>
                  </a:cubicBezTo>
                  <a:cubicBezTo>
                    <a:pt x="659609" y="139815"/>
                    <a:pt x="633921" y="141326"/>
                    <a:pt x="608611" y="145104"/>
                  </a:cubicBezTo>
                  <a:cubicBezTo>
                    <a:pt x="595011" y="146615"/>
                    <a:pt x="581789" y="148504"/>
                    <a:pt x="568568" y="154926"/>
                  </a:cubicBezTo>
                  <a:cubicBezTo>
                    <a:pt x="553835" y="162103"/>
                    <a:pt x="537591" y="162859"/>
                    <a:pt x="525880" y="146237"/>
                  </a:cubicBezTo>
                  <a:cubicBezTo>
                    <a:pt x="519836" y="135282"/>
                    <a:pt x="510392" y="133016"/>
                    <a:pt x="499059" y="135282"/>
                  </a:cubicBezTo>
                  <a:cubicBezTo>
                    <a:pt x="487348" y="137549"/>
                    <a:pt x="474504" y="137549"/>
                    <a:pt x="464305" y="143215"/>
                  </a:cubicBezTo>
                  <a:cubicBezTo>
                    <a:pt x="420484" y="168525"/>
                    <a:pt x="371375" y="176836"/>
                    <a:pt x="324532" y="191947"/>
                  </a:cubicBezTo>
                  <a:cubicBezTo>
                    <a:pt x="304511" y="198369"/>
                    <a:pt x="282978" y="204413"/>
                    <a:pt x="265601" y="218012"/>
                  </a:cubicBezTo>
                  <a:cubicBezTo>
                    <a:pt x="262957" y="219901"/>
                    <a:pt x="259935" y="221035"/>
                    <a:pt x="256913" y="221790"/>
                  </a:cubicBezTo>
                  <a:cubicBezTo>
                    <a:pt x="245957" y="224434"/>
                    <a:pt x="235002" y="226323"/>
                    <a:pt x="224047" y="228968"/>
                  </a:cubicBezTo>
                  <a:cubicBezTo>
                    <a:pt x="214981" y="230856"/>
                    <a:pt x="204781" y="228968"/>
                    <a:pt x="198359" y="238034"/>
                  </a:cubicBezTo>
                  <a:cubicBezTo>
                    <a:pt x="196848" y="239167"/>
                    <a:pt x="194959" y="240300"/>
                    <a:pt x="193071" y="240678"/>
                  </a:cubicBezTo>
                  <a:cubicBezTo>
                    <a:pt x="176449" y="243700"/>
                    <a:pt x="167760" y="257678"/>
                    <a:pt x="156428" y="267877"/>
                  </a:cubicBezTo>
                  <a:cubicBezTo>
                    <a:pt x="123184" y="298476"/>
                    <a:pt x="95608" y="333608"/>
                    <a:pt x="69920" y="371007"/>
                  </a:cubicBezTo>
                  <a:cubicBezTo>
                    <a:pt x="50654" y="399339"/>
                    <a:pt x="49520" y="429938"/>
                    <a:pt x="55565" y="462048"/>
                  </a:cubicBezTo>
                  <a:cubicBezTo>
                    <a:pt x="57076" y="469981"/>
                    <a:pt x="61987" y="479425"/>
                    <a:pt x="51409" y="484336"/>
                  </a:cubicBezTo>
                  <a:cubicBezTo>
                    <a:pt x="40832" y="488869"/>
                    <a:pt x="37054" y="479425"/>
                    <a:pt x="32899" y="472247"/>
                  </a:cubicBezTo>
                  <a:cubicBezTo>
                    <a:pt x="29121" y="465448"/>
                    <a:pt x="21188" y="462425"/>
                    <a:pt x="17411" y="455626"/>
                  </a:cubicBezTo>
                  <a:cubicBezTo>
                    <a:pt x="16277" y="453359"/>
                    <a:pt x="16655" y="451470"/>
                    <a:pt x="17788" y="449582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8455DBC9-1C41-4845-B163-A5BCE0E889CE}"/>
                </a:ext>
              </a:extLst>
            </p:cNvPr>
            <p:cNvSpPr/>
            <p:nvPr/>
          </p:nvSpPr>
          <p:spPr>
            <a:xfrm>
              <a:off x="9717336" y="2780515"/>
              <a:ext cx="704696" cy="133091"/>
            </a:xfrm>
            <a:custGeom>
              <a:avLst/>
              <a:gdLst>
                <a:gd name="connsiteX0" fmla="*/ 196605 w 704696"/>
                <a:gd name="connsiteY0" fmla="*/ 29193 h 133091"/>
                <a:gd name="connsiteX1" fmla="*/ 342421 w 704696"/>
                <a:gd name="connsiteY1" fmla="*/ 32970 h 133091"/>
                <a:gd name="connsiteX2" fmla="*/ 292557 w 704696"/>
                <a:gd name="connsiteY2" fmla="*/ 9927 h 133091"/>
                <a:gd name="connsiteX3" fmla="*/ 222293 w 704696"/>
                <a:gd name="connsiteY3" fmla="*/ 105 h 133091"/>
                <a:gd name="connsiteX4" fmla="*/ 322400 w 704696"/>
                <a:gd name="connsiteY4" fmla="*/ 8038 h 133091"/>
                <a:gd name="connsiteX5" fmla="*/ 439507 w 704696"/>
                <a:gd name="connsiteY5" fmla="*/ 20504 h 133091"/>
                <a:gd name="connsiteX6" fmla="*/ 667298 w 704696"/>
                <a:gd name="connsiteY6" fmla="*/ 53369 h 133091"/>
                <a:gd name="connsiteX7" fmla="*/ 704697 w 704696"/>
                <a:gd name="connsiteY7" fmla="*/ 63191 h 133091"/>
                <a:gd name="connsiteX8" fmla="*/ 672587 w 704696"/>
                <a:gd name="connsiteY8" fmla="*/ 77546 h 133091"/>
                <a:gd name="connsiteX9" fmla="*/ 627255 w 704696"/>
                <a:gd name="connsiteY9" fmla="*/ 77546 h 133091"/>
                <a:gd name="connsiteX10" fmla="*/ 606856 w 704696"/>
                <a:gd name="connsiteY10" fmla="*/ 73391 h 133091"/>
                <a:gd name="connsiteX11" fmla="*/ 625744 w 704696"/>
                <a:gd name="connsiteY11" fmla="*/ 82079 h 133091"/>
                <a:gd name="connsiteX12" fmla="*/ 643121 w 704696"/>
                <a:gd name="connsiteY12" fmla="*/ 86613 h 133091"/>
                <a:gd name="connsiteX13" fmla="*/ 670320 w 704696"/>
                <a:gd name="connsiteY13" fmla="*/ 88124 h 133091"/>
                <a:gd name="connsiteX14" fmla="*/ 672209 w 704696"/>
                <a:gd name="connsiteY14" fmla="*/ 114567 h 133091"/>
                <a:gd name="connsiteX15" fmla="*/ 668809 w 704696"/>
                <a:gd name="connsiteY15" fmla="*/ 119856 h 133091"/>
                <a:gd name="connsiteX16" fmla="*/ 608367 w 704696"/>
                <a:gd name="connsiteY16" fmla="*/ 111167 h 133091"/>
                <a:gd name="connsiteX17" fmla="*/ 548680 w 704696"/>
                <a:gd name="connsiteY17" fmla="*/ 88879 h 133091"/>
                <a:gd name="connsiteX18" fmla="*/ 511659 w 704696"/>
                <a:gd name="connsiteY18" fmla="*/ 75658 h 133091"/>
                <a:gd name="connsiteX19" fmla="*/ 501460 w 704696"/>
                <a:gd name="connsiteY19" fmla="*/ 104745 h 133091"/>
                <a:gd name="connsiteX20" fmla="*/ 416463 w 704696"/>
                <a:gd name="connsiteY20" fmla="*/ 108523 h 133091"/>
                <a:gd name="connsiteX21" fmla="*/ 399841 w 704696"/>
                <a:gd name="connsiteY21" fmla="*/ 110034 h 133091"/>
                <a:gd name="connsiteX22" fmla="*/ 391908 w 704696"/>
                <a:gd name="connsiteY22" fmla="*/ 111167 h 133091"/>
                <a:gd name="connsiteX23" fmla="*/ 329200 w 704696"/>
                <a:gd name="connsiteY23" fmla="*/ 98701 h 133091"/>
                <a:gd name="connsiteX24" fmla="*/ 323911 w 704696"/>
                <a:gd name="connsiteY24" fmla="*/ 95679 h 133091"/>
                <a:gd name="connsiteX25" fmla="*/ 298223 w 704696"/>
                <a:gd name="connsiteY25" fmla="*/ 90390 h 133091"/>
                <a:gd name="connsiteX26" fmla="*/ 248358 w 704696"/>
                <a:gd name="connsiteY26" fmla="*/ 87368 h 133091"/>
                <a:gd name="connsiteX27" fmla="*/ 234003 w 704696"/>
                <a:gd name="connsiteY27" fmla="*/ 88124 h 133091"/>
                <a:gd name="connsiteX28" fmla="*/ 189427 w 704696"/>
                <a:gd name="connsiteY28" fmla="*/ 96057 h 133091"/>
                <a:gd name="connsiteX29" fmla="*/ 82142 w 704696"/>
                <a:gd name="connsiteY29" fmla="*/ 87368 h 133091"/>
                <a:gd name="connsiteX30" fmla="*/ 43610 w 704696"/>
                <a:gd name="connsiteY30" fmla="*/ 93035 h 133091"/>
                <a:gd name="connsiteX31" fmla="*/ 14900 w 704696"/>
                <a:gd name="connsiteY31" fmla="*/ 96812 h 133091"/>
                <a:gd name="connsiteX32" fmla="*/ 167 w 704696"/>
                <a:gd name="connsiteY32" fmla="*/ 83968 h 133091"/>
                <a:gd name="connsiteX33" fmla="*/ 10745 w 704696"/>
                <a:gd name="connsiteY33" fmla="*/ 66213 h 133091"/>
                <a:gd name="connsiteX34" fmla="*/ 20189 w 704696"/>
                <a:gd name="connsiteY34" fmla="*/ 50725 h 133091"/>
                <a:gd name="connsiteX35" fmla="*/ 48521 w 704696"/>
                <a:gd name="connsiteY35" fmla="*/ 35615 h 133091"/>
                <a:gd name="connsiteX36" fmla="*/ 124074 w 704696"/>
                <a:gd name="connsiteY36" fmla="*/ 34104 h 133091"/>
                <a:gd name="connsiteX37" fmla="*/ 148629 w 704696"/>
                <a:gd name="connsiteY37" fmla="*/ 34104 h 133091"/>
                <a:gd name="connsiteX38" fmla="*/ 196605 w 704696"/>
                <a:gd name="connsiteY38" fmla="*/ 29193 h 13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4696" h="133091">
                  <a:moveTo>
                    <a:pt x="196605" y="29193"/>
                  </a:moveTo>
                  <a:cubicBezTo>
                    <a:pt x="243447" y="34859"/>
                    <a:pt x="290290" y="31081"/>
                    <a:pt x="342421" y="32970"/>
                  </a:cubicBezTo>
                  <a:cubicBezTo>
                    <a:pt x="325422" y="17860"/>
                    <a:pt x="313334" y="9171"/>
                    <a:pt x="292557" y="9927"/>
                  </a:cubicBezTo>
                  <a:cubicBezTo>
                    <a:pt x="269135" y="10682"/>
                    <a:pt x="245714" y="3882"/>
                    <a:pt x="222293" y="105"/>
                  </a:cubicBezTo>
                  <a:cubicBezTo>
                    <a:pt x="255913" y="-651"/>
                    <a:pt x="288779" y="2749"/>
                    <a:pt x="322400" y="8038"/>
                  </a:cubicBezTo>
                  <a:cubicBezTo>
                    <a:pt x="360932" y="14082"/>
                    <a:pt x="400219" y="16349"/>
                    <a:pt x="439507" y="20504"/>
                  </a:cubicBezTo>
                  <a:cubicBezTo>
                    <a:pt x="515815" y="28059"/>
                    <a:pt x="591368" y="41281"/>
                    <a:pt x="667298" y="53369"/>
                  </a:cubicBezTo>
                  <a:cubicBezTo>
                    <a:pt x="680142" y="55636"/>
                    <a:pt x="689964" y="68102"/>
                    <a:pt x="704697" y="63191"/>
                  </a:cubicBezTo>
                  <a:cubicBezTo>
                    <a:pt x="698652" y="78302"/>
                    <a:pt x="684297" y="74524"/>
                    <a:pt x="672587" y="77546"/>
                  </a:cubicBezTo>
                  <a:cubicBezTo>
                    <a:pt x="657476" y="80568"/>
                    <a:pt x="642366" y="81324"/>
                    <a:pt x="627255" y="77546"/>
                  </a:cubicBezTo>
                  <a:cubicBezTo>
                    <a:pt x="621211" y="77169"/>
                    <a:pt x="615167" y="75658"/>
                    <a:pt x="606856" y="73391"/>
                  </a:cubicBezTo>
                  <a:cubicBezTo>
                    <a:pt x="614033" y="78680"/>
                    <a:pt x="620455" y="78680"/>
                    <a:pt x="625744" y="82079"/>
                  </a:cubicBezTo>
                  <a:cubicBezTo>
                    <a:pt x="631788" y="82835"/>
                    <a:pt x="634810" y="95679"/>
                    <a:pt x="643121" y="86613"/>
                  </a:cubicBezTo>
                  <a:cubicBezTo>
                    <a:pt x="653321" y="76035"/>
                    <a:pt x="662009" y="80568"/>
                    <a:pt x="670320" y="88124"/>
                  </a:cubicBezTo>
                  <a:cubicBezTo>
                    <a:pt x="679386" y="96057"/>
                    <a:pt x="678631" y="105123"/>
                    <a:pt x="672209" y="114567"/>
                  </a:cubicBezTo>
                  <a:cubicBezTo>
                    <a:pt x="671076" y="116456"/>
                    <a:pt x="669942" y="117967"/>
                    <a:pt x="668809" y="119856"/>
                  </a:cubicBezTo>
                  <a:cubicBezTo>
                    <a:pt x="648032" y="140255"/>
                    <a:pt x="623855" y="136855"/>
                    <a:pt x="608367" y="111167"/>
                  </a:cubicBezTo>
                  <a:cubicBezTo>
                    <a:pt x="589856" y="80568"/>
                    <a:pt x="581168" y="77169"/>
                    <a:pt x="548680" y="88879"/>
                  </a:cubicBezTo>
                  <a:cubicBezTo>
                    <a:pt x="533570" y="94546"/>
                    <a:pt x="521103" y="95301"/>
                    <a:pt x="511659" y="75658"/>
                  </a:cubicBezTo>
                  <a:cubicBezTo>
                    <a:pt x="507126" y="87368"/>
                    <a:pt x="515815" y="100968"/>
                    <a:pt x="501460" y="104745"/>
                  </a:cubicBezTo>
                  <a:cubicBezTo>
                    <a:pt x="472750" y="97190"/>
                    <a:pt x="445173" y="113812"/>
                    <a:pt x="416463" y="108523"/>
                  </a:cubicBezTo>
                  <a:cubicBezTo>
                    <a:pt x="410797" y="107390"/>
                    <a:pt x="405130" y="108523"/>
                    <a:pt x="399841" y="110034"/>
                  </a:cubicBezTo>
                  <a:cubicBezTo>
                    <a:pt x="397197" y="110790"/>
                    <a:pt x="393042" y="112678"/>
                    <a:pt x="391908" y="111167"/>
                  </a:cubicBezTo>
                  <a:cubicBezTo>
                    <a:pt x="373776" y="92279"/>
                    <a:pt x="349977" y="102479"/>
                    <a:pt x="329200" y="98701"/>
                  </a:cubicBezTo>
                  <a:cubicBezTo>
                    <a:pt x="327311" y="98323"/>
                    <a:pt x="325422" y="96812"/>
                    <a:pt x="323911" y="95679"/>
                  </a:cubicBezTo>
                  <a:cubicBezTo>
                    <a:pt x="316356" y="87746"/>
                    <a:pt x="306912" y="89635"/>
                    <a:pt x="298223" y="90390"/>
                  </a:cubicBezTo>
                  <a:cubicBezTo>
                    <a:pt x="281224" y="91901"/>
                    <a:pt x="264602" y="93412"/>
                    <a:pt x="248358" y="87368"/>
                  </a:cubicBezTo>
                  <a:cubicBezTo>
                    <a:pt x="243447" y="85479"/>
                    <a:pt x="238536" y="85857"/>
                    <a:pt x="234003" y="88124"/>
                  </a:cubicBezTo>
                  <a:cubicBezTo>
                    <a:pt x="219648" y="94923"/>
                    <a:pt x="203782" y="93035"/>
                    <a:pt x="189427" y="96057"/>
                  </a:cubicBezTo>
                  <a:cubicBezTo>
                    <a:pt x="152028" y="103612"/>
                    <a:pt x="118030" y="90013"/>
                    <a:pt x="82142" y="87368"/>
                  </a:cubicBezTo>
                  <a:cubicBezTo>
                    <a:pt x="68543" y="86613"/>
                    <a:pt x="55699" y="85857"/>
                    <a:pt x="43610" y="93035"/>
                  </a:cubicBezTo>
                  <a:cubicBezTo>
                    <a:pt x="34922" y="98323"/>
                    <a:pt x="24722" y="98323"/>
                    <a:pt x="14900" y="96812"/>
                  </a:cubicBezTo>
                  <a:cubicBezTo>
                    <a:pt x="7345" y="95679"/>
                    <a:pt x="923" y="92279"/>
                    <a:pt x="167" y="83968"/>
                  </a:cubicBezTo>
                  <a:cubicBezTo>
                    <a:pt x="-588" y="76035"/>
                    <a:pt x="923" y="67347"/>
                    <a:pt x="10745" y="66213"/>
                  </a:cubicBezTo>
                  <a:cubicBezTo>
                    <a:pt x="21322" y="64702"/>
                    <a:pt x="19433" y="57147"/>
                    <a:pt x="20189" y="50725"/>
                  </a:cubicBezTo>
                  <a:cubicBezTo>
                    <a:pt x="23589" y="34104"/>
                    <a:pt x="33411" y="31459"/>
                    <a:pt x="48521" y="35615"/>
                  </a:cubicBezTo>
                  <a:cubicBezTo>
                    <a:pt x="73831" y="42037"/>
                    <a:pt x="99142" y="46947"/>
                    <a:pt x="124074" y="34104"/>
                  </a:cubicBezTo>
                  <a:cubicBezTo>
                    <a:pt x="131629" y="30326"/>
                    <a:pt x="142207" y="29570"/>
                    <a:pt x="148629" y="34104"/>
                  </a:cubicBezTo>
                  <a:cubicBezTo>
                    <a:pt x="166761" y="46192"/>
                    <a:pt x="181494" y="39392"/>
                    <a:pt x="196605" y="29193"/>
                  </a:cubicBezTo>
                  <a:close/>
                </a:path>
              </a:pathLst>
            </a:custGeom>
            <a:solidFill>
              <a:srgbClr val="EDE0D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295D3A6-471F-4AF1-B5C6-81FC2B3716B8}"/>
                </a:ext>
              </a:extLst>
            </p:cNvPr>
            <p:cNvSpPr/>
            <p:nvPr/>
          </p:nvSpPr>
          <p:spPr>
            <a:xfrm>
              <a:off x="9160680" y="2729999"/>
              <a:ext cx="681107" cy="85492"/>
            </a:xfrm>
            <a:custGeom>
              <a:avLst/>
              <a:gdLst>
                <a:gd name="connsiteX0" fmla="*/ 626332 w 681107"/>
                <a:gd name="connsiteY0" fmla="*/ 41932 h 85492"/>
                <a:gd name="connsiteX1" fmla="*/ 550779 w 681107"/>
                <a:gd name="connsiteY1" fmla="*/ 40798 h 85492"/>
                <a:gd name="connsiteX2" fmla="*/ 567401 w 681107"/>
                <a:gd name="connsiteY2" fmla="*/ 29843 h 85492"/>
                <a:gd name="connsiteX3" fmla="*/ 513003 w 681107"/>
                <a:gd name="connsiteY3" fmla="*/ 28332 h 85492"/>
                <a:gd name="connsiteX4" fmla="*/ 438206 w 681107"/>
                <a:gd name="connsiteY4" fmla="*/ 32110 h 85492"/>
                <a:gd name="connsiteX5" fmla="*/ 422340 w 681107"/>
                <a:gd name="connsiteY5" fmla="*/ 32488 h 85492"/>
                <a:gd name="connsiteX6" fmla="*/ 488071 w 681107"/>
                <a:gd name="connsiteY6" fmla="*/ 33621 h 85492"/>
                <a:gd name="connsiteX7" fmla="*/ 506959 w 681107"/>
                <a:gd name="connsiteY7" fmla="*/ 40421 h 85492"/>
                <a:gd name="connsiteX8" fmla="*/ 361898 w 681107"/>
                <a:gd name="connsiteY8" fmla="*/ 40798 h 85492"/>
                <a:gd name="connsiteX9" fmla="*/ 130328 w 681107"/>
                <a:gd name="connsiteY9" fmla="*/ 69886 h 85492"/>
                <a:gd name="connsiteX10" fmla="*/ 43065 w 681107"/>
                <a:gd name="connsiteY10" fmla="*/ 84241 h 85492"/>
                <a:gd name="connsiteX11" fmla="*/ 0 w 681107"/>
                <a:gd name="connsiteY11" fmla="*/ 80841 h 85492"/>
                <a:gd name="connsiteX12" fmla="*/ 88774 w 681107"/>
                <a:gd name="connsiteY12" fmla="*/ 55153 h 85492"/>
                <a:gd name="connsiteX13" fmla="*/ 126929 w 681107"/>
                <a:gd name="connsiteY13" fmla="*/ 46843 h 85492"/>
                <a:gd name="connsiteX14" fmla="*/ 146950 w 681107"/>
                <a:gd name="connsiteY14" fmla="*/ 46843 h 85492"/>
                <a:gd name="connsiteX15" fmla="*/ 164705 w 681107"/>
                <a:gd name="connsiteY15" fmla="*/ 37399 h 85492"/>
                <a:gd name="connsiteX16" fmla="*/ 164705 w 681107"/>
                <a:gd name="connsiteY16" fmla="*/ 37399 h 85492"/>
                <a:gd name="connsiteX17" fmla="*/ 275767 w 681107"/>
                <a:gd name="connsiteY17" fmla="*/ 20021 h 85492"/>
                <a:gd name="connsiteX18" fmla="*/ 335832 w 681107"/>
                <a:gd name="connsiteY18" fmla="*/ 5666 h 85492"/>
                <a:gd name="connsiteX19" fmla="*/ 371719 w 681107"/>
                <a:gd name="connsiteY19" fmla="*/ 7555 h 85492"/>
                <a:gd name="connsiteX20" fmla="*/ 453316 w 681107"/>
                <a:gd name="connsiteY20" fmla="*/ 6800 h 85492"/>
                <a:gd name="connsiteX21" fmla="*/ 460872 w 681107"/>
                <a:gd name="connsiteY21" fmla="*/ 4155 h 85492"/>
                <a:gd name="connsiteX22" fmla="*/ 467671 w 681107"/>
                <a:gd name="connsiteY22" fmla="*/ 1889 h 85492"/>
                <a:gd name="connsiteX23" fmla="*/ 499026 w 681107"/>
                <a:gd name="connsiteY23" fmla="*/ 0 h 85492"/>
                <a:gd name="connsiteX24" fmla="*/ 572312 w 681107"/>
                <a:gd name="connsiteY24" fmla="*/ 10577 h 85492"/>
                <a:gd name="connsiteX25" fmla="*/ 681108 w 681107"/>
                <a:gd name="connsiteY25" fmla="*/ 16622 h 85492"/>
                <a:gd name="connsiteX26" fmla="*/ 601777 w 681107"/>
                <a:gd name="connsiteY26" fmla="*/ 23044 h 85492"/>
                <a:gd name="connsiteX27" fmla="*/ 589689 w 681107"/>
                <a:gd name="connsiteY27" fmla="*/ 25688 h 85492"/>
                <a:gd name="connsiteX28" fmla="*/ 599889 w 681107"/>
                <a:gd name="connsiteY28" fmla="*/ 37399 h 85492"/>
                <a:gd name="connsiteX29" fmla="*/ 626332 w 681107"/>
                <a:gd name="connsiteY29" fmla="*/ 41932 h 8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107" h="85492">
                  <a:moveTo>
                    <a:pt x="626332" y="41932"/>
                  </a:moveTo>
                  <a:cubicBezTo>
                    <a:pt x="601022" y="41554"/>
                    <a:pt x="576090" y="41176"/>
                    <a:pt x="550779" y="40798"/>
                  </a:cubicBezTo>
                  <a:cubicBezTo>
                    <a:pt x="551913" y="30599"/>
                    <a:pt x="562112" y="34754"/>
                    <a:pt x="567401" y="29843"/>
                  </a:cubicBezTo>
                  <a:cubicBezTo>
                    <a:pt x="549268" y="19644"/>
                    <a:pt x="530380" y="22288"/>
                    <a:pt x="513003" y="28332"/>
                  </a:cubicBezTo>
                  <a:cubicBezTo>
                    <a:pt x="488071" y="36643"/>
                    <a:pt x="462760" y="26821"/>
                    <a:pt x="438206" y="32110"/>
                  </a:cubicBezTo>
                  <a:cubicBezTo>
                    <a:pt x="431406" y="33621"/>
                    <a:pt x="424606" y="33243"/>
                    <a:pt x="422340" y="32488"/>
                  </a:cubicBezTo>
                  <a:cubicBezTo>
                    <a:pt x="441228" y="32110"/>
                    <a:pt x="464649" y="33621"/>
                    <a:pt x="488071" y="33621"/>
                  </a:cubicBezTo>
                  <a:cubicBezTo>
                    <a:pt x="495248" y="33621"/>
                    <a:pt x="503937" y="29843"/>
                    <a:pt x="506959" y="40421"/>
                  </a:cubicBezTo>
                  <a:cubicBezTo>
                    <a:pt x="458605" y="43821"/>
                    <a:pt x="410251" y="39665"/>
                    <a:pt x="361898" y="40798"/>
                  </a:cubicBezTo>
                  <a:cubicBezTo>
                    <a:pt x="283323" y="42310"/>
                    <a:pt x="207392" y="59309"/>
                    <a:pt x="130328" y="69886"/>
                  </a:cubicBezTo>
                  <a:cubicBezTo>
                    <a:pt x="101241" y="74042"/>
                    <a:pt x="72153" y="79708"/>
                    <a:pt x="43065" y="84241"/>
                  </a:cubicBezTo>
                  <a:cubicBezTo>
                    <a:pt x="29466" y="86130"/>
                    <a:pt x="15866" y="86508"/>
                    <a:pt x="0" y="80841"/>
                  </a:cubicBezTo>
                  <a:cubicBezTo>
                    <a:pt x="30977" y="68375"/>
                    <a:pt x="58553" y="57798"/>
                    <a:pt x="88774" y="55153"/>
                  </a:cubicBezTo>
                  <a:cubicBezTo>
                    <a:pt x="102374" y="57798"/>
                    <a:pt x="113707" y="48354"/>
                    <a:pt x="126929" y="46843"/>
                  </a:cubicBezTo>
                  <a:cubicBezTo>
                    <a:pt x="133728" y="46087"/>
                    <a:pt x="139395" y="44198"/>
                    <a:pt x="146950" y="46843"/>
                  </a:cubicBezTo>
                  <a:cubicBezTo>
                    <a:pt x="153750" y="49109"/>
                    <a:pt x="156394" y="36643"/>
                    <a:pt x="164705" y="37399"/>
                  </a:cubicBezTo>
                  <a:lnTo>
                    <a:pt x="164705" y="37399"/>
                  </a:lnTo>
                  <a:cubicBezTo>
                    <a:pt x="202104" y="34376"/>
                    <a:pt x="238747" y="26066"/>
                    <a:pt x="275767" y="20021"/>
                  </a:cubicBezTo>
                  <a:cubicBezTo>
                    <a:pt x="296544" y="16622"/>
                    <a:pt x="314299" y="3022"/>
                    <a:pt x="335832" y="5666"/>
                  </a:cubicBezTo>
                  <a:cubicBezTo>
                    <a:pt x="347543" y="12088"/>
                    <a:pt x="358875" y="10577"/>
                    <a:pt x="371719" y="7555"/>
                  </a:cubicBezTo>
                  <a:cubicBezTo>
                    <a:pt x="398541" y="1133"/>
                    <a:pt x="426117" y="-2644"/>
                    <a:pt x="453316" y="6800"/>
                  </a:cubicBezTo>
                  <a:cubicBezTo>
                    <a:pt x="455961" y="7555"/>
                    <a:pt x="458605" y="6044"/>
                    <a:pt x="460872" y="4155"/>
                  </a:cubicBezTo>
                  <a:cubicBezTo>
                    <a:pt x="462760" y="1511"/>
                    <a:pt x="466538" y="0"/>
                    <a:pt x="467671" y="1889"/>
                  </a:cubicBezTo>
                  <a:cubicBezTo>
                    <a:pt x="479382" y="20777"/>
                    <a:pt x="488826" y="7178"/>
                    <a:pt x="499026" y="0"/>
                  </a:cubicBezTo>
                  <a:cubicBezTo>
                    <a:pt x="521691" y="14733"/>
                    <a:pt x="548891" y="12466"/>
                    <a:pt x="572312" y="10577"/>
                  </a:cubicBezTo>
                  <a:cubicBezTo>
                    <a:pt x="609333" y="7555"/>
                    <a:pt x="645220" y="6800"/>
                    <a:pt x="681108" y="16622"/>
                  </a:cubicBezTo>
                  <a:cubicBezTo>
                    <a:pt x="654664" y="18888"/>
                    <a:pt x="628221" y="20777"/>
                    <a:pt x="601777" y="23044"/>
                  </a:cubicBezTo>
                  <a:cubicBezTo>
                    <a:pt x="597622" y="23421"/>
                    <a:pt x="591200" y="18510"/>
                    <a:pt x="589689" y="25688"/>
                  </a:cubicBezTo>
                  <a:cubicBezTo>
                    <a:pt x="588556" y="31732"/>
                    <a:pt x="594978" y="35132"/>
                    <a:pt x="599889" y="37399"/>
                  </a:cubicBezTo>
                  <a:cubicBezTo>
                    <a:pt x="608955" y="40043"/>
                    <a:pt x="619155" y="33621"/>
                    <a:pt x="626332" y="41932"/>
                  </a:cubicBezTo>
                  <a:close/>
                </a:path>
              </a:pathLst>
            </a:custGeom>
            <a:solidFill>
              <a:srgbClr val="B6867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D34BB30-D9D3-4480-B7DF-912A77533E54}"/>
                </a:ext>
              </a:extLst>
            </p:cNvPr>
            <p:cNvSpPr/>
            <p:nvPr/>
          </p:nvSpPr>
          <p:spPr>
            <a:xfrm>
              <a:off x="10386708" y="2843706"/>
              <a:ext cx="254449" cy="83652"/>
            </a:xfrm>
            <a:custGeom>
              <a:avLst/>
              <a:gdLst>
                <a:gd name="connsiteX0" fmla="*/ 1326 w 254449"/>
                <a:gd name="connsiteY0" fmla="*/ 8689 h 83652"/>
                <a:gd name="connsiteX1" fmla="*/ 34947 w 254449"/>
                <a:gd name="connsiteY1" fmla="*/ 0 h 83652"/>
                <a:gd name="connsiteX2" fmla="*/ 116166 w 254449"/>
                <a:gd name="connsiteY2" fmla="*/ 10955 h 83652"/>
                <a:gd name="connsiteX3" fmla="*/ 158098 w 254449"/>
                <a:gd name="connsiteY3" fmla="*/ 36265 h 83652"/>
                <a:gd name="connsiteX4" fmla="*/ 181142 w 254449"/>
                <a:gd name="connsiteY4" fmla="*/ 38910 h 83652"/>
                <a:gd name="connsiteX5" fmla="*/ 179631 w 254449"/>
                <a:gd name="connsiteY5" fmla="*/ 31354 h 83652"/>
                <a:gd name="connsiteX6" fmla="*/ 190586 w 254449"/>
                <a:gd name="connsiteY6" fmla="*/ 26443 h 83652"/>
                <a:gd name="connsiteX7" fmla="*/ 195874 w 254449"/>
                <a:gd name="connsiteY7" fmla="*/ 32865 h 83652"/>
                <a:gd name="connsiteX8" fmla="*/ 223451 w 254449"/>
                <a:gd name="connsiteY8" fmla="*/ 47598 h 83652"/>
                <a:gd name="connsiteX9" fmla="*/ 228740 w 254449"/>
                <a:gd name="connsiteY9" fmla="*/ 49865 h 83652"/>
                <a:gd name="connsiteX10" fmla="*/ 254428 w 254449"/>
                <a:gd name="connsiteY10" fmla="*/ 68753 h 83652"/>
                <a:gd name="connsiteX11" fmla="*/ 241584 w 254449"/>
                <a:gd name="connsiteY11" fmla="*/ 74419 h 83652"/>
                <a:gd name="connsiteX12" fmla="*/ 176608 w 254449"/>
                <a:gd name="connsiteY12" fmla="*/ 64598 h 83652"/>
                <a:gd name="connsiteX13" fmla="*/ 154698 w 254449"/>
                <a:gd name="connsiteY13" fmla="*/ 69509 h 83652"/>
                <a:gd name="connsiteX14" fmla="*/ 113522 w 254449"/>
                <a:gd name="connsiteY14" fmla="*/ 77819 h 83652"/>
                <a:gd name="connsiteX15" fmla="*/ 102189 w 254449"/>
                <a:gd name="connsiteY15" fmla="*/ 42310 h 83652"/>
                <a:gd name="connsiteX16" fmla="*/ 67435 w 254449"/>
                <a:gd name="connsiteY16" fmla="*/ 47976 h 83652"/>
                <a:gd name="connsiteX17" fmla="*/ 15681 w 254449"/>
                <a:gd name="connsiteY17" fmla="*/ 31732 h 83652"/>
                <a:gd name="connsiteX18" fmla="*/ 1326 w 254449"/>
                <a:gd name="connsiteY18" fmla="*/ 8689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449" h="83652">
                  <a:moveTo>
                    <a:pt x="1326" y="8689"/>
                  </a:moveTo>
                  <a:cubicBezTo>
                    <a:pt x="13415" y="8689"/>
                    <a:pt x="24748" y="6044"/>
                    <a:pt x="34947" y="0"/>
                  </a:cubicBezTo>
                  <a:cubicBezTo>
                    <a:pt x="62146" y="3778"/>
                    <a:pt x="88967" y="7555"/>
                    <a:pt x="116166" y="10955"/>
                  </a:cubicBezTo>
                  <a:cubicBezTo>
                    <a:pt x="133921" y="13222"/>
                    <a:pt x="144499" y="26821"/>
                    <a:pt x="158098" y="36265"/>
                  </a:cubicBezTo>
                  <a:cubicBezTo>
                    <a:pt x="165653" y="41176"/>
                    <a:pt x="173964" y="34754"/>
                    <a:pt x="181142" y="38910"/>
                  </a:cubicBezTo>
                  <a:cubicBezTo>
                    <a:pt x="180764" y="36265"/>
                    <a:pt x="179631" y="33621"/>
                    <a:pt x="179631" y="31354"/>
                  </a:cubicBezTo>
                  <a:cubicBezTo>
                    <a:pt x="180008" y="23044"/>
                    <a:pt x="186430" y="26821"/>
                    <a:pt x="190586" y="26443"/>
                  </a:cubicBezTo>
                  <a:cubicBezTo>
                    <a:pt x="193230" y="27577"/>
                    <a:pt x="194741" y="30221"/>
                    <a:pt x="195874" y="32865"/>
                  </a:cubicBezTo>
                  <a:cubicBezTo>
                    <a:pt x="201541" y="44576"/>
                    <a:pt x="213629" y="44198"/>
                    <a:pt x="223451" y="47598"/>
                  </a:cubicBezTo>
                  <a:cubicBezTo>
                    <a:pt x="225340" y="48354"/>
                    <a:pt x="227229" y="49109"/>
                    <a:pt x="228740" y="49865"/>
                  </a:cubicBezTo>
                  <a:cubicBezTo>
                    <a:pt x="235917" y="58176"/>
                    <a:pt x="255183" y="49487"/>
                    <a:pt x="254428" y="68753"/>
                  </a:cubicBezTo>
                  <a:cubicBezTo>
                    <a:pt x="251028" y="72531"/>
                    <a:pt x="245362" y="76308"/>
                    <a:pt x="241584" y="74419"/>
                  </a:cubicBezTo>
                  <a:cubicBezTo>
                    <a:pt x="220807" y="64220"/>
                    <a:pt x="197386" y="74419"/>
                    <a:pt x="176608" y="64598"/>
                  </a:cubicBezTo>
                  <a:cubicBezTo>
                    <a:pt x="169431" y="61198"/>
                    <a:pt x="161498" y="59309"/>
                    <a:pt x="154698" y="69509"/>
                  </a:cubicBezTo>
                  <a:cubicBezTo>
                    <a:pt x="143743" y="85752"/>
                    <a:pt x="131655" y="87263"/>
                    <a:pt x="113522" y="77819"/>
                  </a:cubicBezTo>
                  <a:cubicBezTo>
                    <a:pt x="98411" y="69886"/>
                    <a:pt x="93878" y="58553"/>
                    <a:pt x="102189" y="42310"/>
                  </a:cubicBezTo>
                  <a:cubicBezTo>
                    <a:pt x="92367" y="57798"/>
                    <a:pt x="82545" y="57420"/>
                    <a:pt x="67435" y="47976"/>
                  </a:cubicBezTo>
                  <a:cubicBezTo>
                    <a:pt x="52324" y="38154"/>
                    <a:pt x="31925" y="41176"/>
                    <a:pt x="15681" y="31732"/>
                  </a:cubicBezTo>
                  <a:cubicBezTo>
                    <a:pt x="7748" y="25688"/>
                    <a:pt x="-3963" y="23044"/>
                    <a:pt x="1326" y="8689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585D1AED-DE54-4304-8AAE-671B2426483D}"/>
                </a:ext>
              </a:extLst>
            </p:cNvPr>
            <p:cNvSpPr/>
            <p:nvPr/>
          </p:nvSpPr>
          <p:spPr>
            <a:xfrm>
              <a:off x="10574256" y="2826407"/>
              <a:ext cx="97478" cy="75202"/>
            </a:xfrm>
            <a:custGeom>
              <a:avLst/>
              <a:gdLst>
                <a:gd name="connsiteX0" fmla="*/ 25326 w 97478"/>
                <a:gd name="connsiteY0" fmla="*/ 300 h 75202"/>
                <a:gd name="connsiteX1" fmla="*/ 74813 w 97478"/>
                <a:gd name="connsiteY1" fmla="*/ 22210 h 75202"/>
                <a:gd name="connsiteX2" fmla="*/ 76702 w 97478"/>
                <a:gd name="connsiteY2" fmla="*/ 25610 h 75202"/>
                <a:gd name="connsiteX3" fmla="*/ 97479 w 97478"/>
                <a:gd name="connsiteY3" fmla="*/ 59986 h 75202"/>
                <a:gd name="connsiteX4" fmla="*/ 61969 w 97478"/>
                <a:gd name="connsiteY4" fmla="*/ 58097 h 75202"/>
                <a:gd name="connsiteX5" fmla="*/ 14748 w 97478"/>
                <a:gd name="connsiteY5" fmla="*/ 40720 h 75202"/>
                <a:gd name="connsiteX6" fmla="*/ 12860 w 97478"/>
                <a:gd name="connsiteY6" fmla="*/ 38454 h 75202"/>
                <a:gd name="connsiteX7" fmla="*/ 1527 w 97478"/>
                <a:gd name="connsiteY7" fmla="*/ 22588 h 75202"/>
                <a:gd name="connsiteX8" fmla="*/ 30614 w 97478"/>
                <a:gd name="connsiteY8" fmla="*/ 20699 h 75202"/>
                <a:gd name="connsiteX9" fmla="*/ 15882 w 97478"/>
                <a:gd name="connsiteY9" fmla="*/ 8610 h 75202"/>
                <a:gd name="connsiteX10" fmla="*/ 25326 w 97478"/>
                <a:gd name="connsiteY10" fmla="*/ 300 h 7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478" h="75202">
                  <a:moveTo>
                    <a:pt x="25326" y="300"/>
                  </a:moveTo>
                  <a:cubicBezTo>
                    <a:pt x="35525" y="-2345"/>
                    <a:pt x="70280" y="13143"/>
                    <a:pt x="74813" y="22210"/>
                  </a:cubicBezTo>
                  <a:cubicBezTo>
                    <a:pt x="75568" y="23343"/>
                    <a:pt x="77079" y="25232"/>
                    <a:pt x="76702" y="25610"/>
                  </a:cubicBezTo>
                  <a:cubicBezTo>
                    <a:pt x="58947" y="52053"/>
                    <a:pt x="92568" y="47520"/>
                    <a:pt x="97479" y="59986"/>
                  </a:cubicBezTo>
                  <a:cubicBezTo>
                    <a:pt x="88035" y="80763"/>
                    <a:pt x="80479" y="80385"/>
                    <a:pt x="61969" y="58097"/>
                  </a:cubicBezTo>
                  <a:cubicBezTo>
                    <a:pt x="49125" y="44498"/>
                    <a:pt x="30992" y="44876"/>
                    <a:pt x="14748" y="40720"/>
                  </a:cubicBezTo>
                  <a:cubicBezTo>
                    <a:pt x="13993" y="39965"/>
                    <a:pt x="13615" y="39209"/>
                    <a:pt x="12860" y="38454"/>
                  </a:cubicBezTo>
                  <a:cubicBezTo>
                    <a:pt x="9082" y="33165"/>
                    <a:pt x="-4518" y="32787"/>
                    <a:pt x="1527" y="22588"/>
                  </a:cubicBezTo>
                  <a:cubicBezTo>
                    <a:pt x="8704" y="10121"/>
                    <a:pt x="20037" y="22210"/>
                    <a:pt x="30614" y="20699"/>
                  </a:cubicBezTo>
                  <a:cubicBezTo>
                    <a:pt x="29859" y="11255"/>
                    <a:pt x="18904" y="15032"/>
                    <a:pt x="15882" y="8610"/>
                  </a:cubicBezTo>
                  <a:cubicBezTo>
                    <a:pt x="15504" y="2188"/>
                    <a:pt x="24570" y="5588"/>
                    <a:pt x="25326" y="300"/>
                  </a:cubicBezTo>
                  <a:close/>
                </a:path>
              </a:pathLst>
            </a:custGeom>
            <a:solidFill>
              <a:srgbClr val="B78F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2B936F9-C929-4E1A-82E8-8DCDE63EAB76}"/>
                </a:ext>
              </a:extLst>
            </p:cNvPr>
            <p:cNvSpPr/>
            <p:nvPr/>
          </p:nvSpPr>
          <p:spPr>
            <a:xfrm>
              <a:off x="10577294" y="2865239"/>
              <a:ext cx="165460" cy="62577"/>
            </a:xfrm>
            <a:custGeom>
              <a:avLst/>
              <a:gdLst>
                <a:gd name="connsiteX0" fmla="*/ 60442 w 165460"/>
                <a:gd name="connsiteY0" fmla="*/ 16622 h 62577"/>
                <a:gd name="connsiteX1" fmla="*/ 94441 w 165460"/>
                <a:gd name="connsiteY1" fmla="*/ 21533 h 62577"/>
                <a:gd name="connsiteX2" fmla="*/ 94441 w 165460"/>
                <a:gd name="connsiteY2" fmla="*/ 21533 h 62577"/>
                <a:gd name="connsiteX3" fmla="*/ 132217 w 165460"/>
                <a:gd name="connsiteY3" fmla="*/ 33621 h 62577"/>
                <a:gd name="connsiteX4" fmla="*/ 165460 w 165460"/>
                <a:gd name="connsiteY4" fmla="*/ 46843 h 62577"/>
                <a:gd name="connsiteX5" fmla="*/ 126929 w 165460"/>
                <a:gd name="connsiteY5" fmla="*/ 60442 h 62577"/>
                <a:gd name="connsiteX6" fmla="*/ 89530 w 165460"/>
                <a:gd name="connsiteY6" fmla="*/ 53642 h 62577"/>
                <a:gd name="connsiteX7" fmla="*/ 79708 w 165460"/>
                <a:gd name="connsiteY7" fmla="*/ 46843 h 62577"/>
                <a:gd name="connsiteX8" fmla="*/ 34754 w 165460"/>
                <a:gd name="connsiteY8" fmla="*/ 29843 h 62577"/>
                <a:gd name="connsiteX9" fmla="*/ 34754 w 165460"/>
                <a:gd name="connsiteY9" fmla="*/ 29843 h 62577"/>
                <a:gd name="connsiteX10" fmla="*/ 1133 w 165460"/>
                <a:gd name="connsiteY10" fmla="*/ 12466 h 62577"/>
                <a:gd name="connsiteX11" fmla="*/ 0 w 165460"/>
                <a:gd name="connsiteY11" fmla="*/ 4911 h 62577"/>
                <a:gd name="connsiteX12" fmla="*/ 9444 w 165460"/>
                <a:gd name="connsiteY12" fmla="*/ 0 h 62577"/>
                <a:gd name="connsiteX13" fmla="*/ 9444 w 165460"/>
                <a:gd name="connsiteY13" fmla="*/ 0 h 62577"/>
                <a:gd name="connsiteX14" fmla="*/ 60442 w 165460"/>
                <a:gd name="connsiteY14" fmla="*/ 16622 h 6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460" h="62577">
                  <a:moveTo>
                    <a:pt x="60442" y="16622"/>
                  </a:moveTo>
                  <a:cubicBezTo>
                    <a:pt x="71019" y="22666"/>
                    <a:pt x="79708" y="44576"/>
                    <a:pt x="94441" y="21533"/>
                  </a:cubicBezTo>
                  <a:cubicBezTo>
                    <a:pt x="94441" y="21533"/>
                    <a:pt x="94441" y="21533"/>
                    <a:pt x="94441" y="21533"/>
                  </a:cubicBezTo>
                  <a:cubicBezTo>
                    <a:pt x="106529" y="27199"/>
                    <a:pt x="120507" y="26443"/>
                    <a:pt x="132217" y="33621"/>
                  </a:cubicBezTo>
                  <a:cubicBezTo>
                    <a:pt x="142039" y="41176"/>
                    <a:pt x="154505" y="42310"/>
                    <a:pt x="165460" y="46843"/>
                  </a:cubicBezTo>
                  <a:cubicBezTo>
                    <a:pt x="159038" y="61198"/>
                    <a:pt x="146194" y="65731"/>
                    <a:pt x="126929" y="60442"/>
                  </a:cubicBezTo>
                  <a:cubicBezTo>
                    <a:pt x="114840" y="57042"/>
                    <a:pt x="103507" y="47598"/>
                    <a:pt x="89530" y="53642"/>
                  </a:cubicBezTo>
                  <a:cubicBezTo>
                    <a:pt x="85752" y="52131"/>
                    <a:pt x="82730" y="49487"/>
                    <a:pt x="79708" y="46843"/>
                  </a:cubicBezTo>
                  <a:cubicBezTo>
                    <a:pt x="66486" y="36265"/>
                    <a:pt x="48731" y="37776"/>
                    <a:pt x="34754" y="29843"/>
                  </a:cubicBezTo>
                  <a:lnTo>
                    <a:pt x="34754" y="29843"/>
                  </a:lnTo>
                  <a:cubicBezTo>
                    <a:pt x="23044" y="24932"/>
                    <a:pt x="10200" y="23044"/>
                    <a:pt x="1133" y="12466"/>
                  </a:cubicBezTo>
                  <a:cubicBezTo>
                    <a:pt x="756" y="9822"/>
                    <a:pt x="378" y="7178"/>
                    <a:pt x="0" y="4911"/>
                  </a:cubicBezTo>
                  <a:cubicBezTo>
                    <a:pt x="1889" y="1133"/>
                    <a:pt x="5289" y="0"/>
                    <a:pt x="9444" y="0"/>
                  </a:cubicBezTo>
                  <a:lnTo>
                    <a:pt x="9444" y="0"/>
                  </a:lnTo>
                  <a:cubicBezTo>
                    <a:pt x="25688" y="8689"/>
                    <a:pt x="44954" y="7178"/>
                    <a:pt x="60442" y="16622"/>
                  </a:cubicBezTo>
                  <a:close/>
                </a:path>
              </a:pathLst>
            </a:custGeom>
            <a:solidFill>
              <a:srgbClr val="95675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FD1ABC5-7F91-4A01-8093-AFF6E165CE1B}"/>
                </a:ext>
              </a:extLst>
            </p:cNvPr>
            <p:cNvSpPr/>
            <p:nvPr/>
          </p:nvSpPr>
          <p:spPr>
            <a:xfrm>
              <a:off x="10307571" y="2781524"/>
              <a:ext cx="72152" cy="17153"/>
            </a:xfrm>
            <a:custGeom>
              <a:avLst/>
              <a:gdLst>
                <a:gd name="connsiteX0" fmla="*/ 0 w 72152"/>
                <a:gd name="connsiteY0" fmla="*/ 7029 h 17153"/>
                <a:gd name="connsiteX1" fmla="*/ 38910 w 72152"/>
                <a:gd name="connsiteY1" fmla="*/ 1362 h 17153"/>
                <a:gd name="connsiteX2" fmla="*/ 59309 w 72152"/>
                <a:gd name="connsiteY2" fmla="*/ 3251 h 17153"/>
                <a:gd name="connsiteX3" fmla="*/ 72153 w 72152"/>
                <a:gd name="connsiteY3" fmla="*/ 7406 h 17153"/>
                <a:gd name="connsiteX4" fmla="*/ 55909 w 72152"/>
                <a:gd name="connsiteY4" fmla="*/ 13828 h 17153"/>
                <a:gd name="connsiteX5" fmla="*/ 20021 w 72152"/>
                <a:gd name="connsiteY5" fmla="*/ 13451 h 17153"/>
                <a:gd name="connsiteX6" fmla="*/ 0 w 72152"/>
                <a:gd name="connsiteY6" fmla="*/ 7029 h 17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2" h="17153">
                  <a:moveTo>
                    <a:pt x="0" y="7029"/>
                  </a:moveTo>
                  <a:cubicBezTo>
                    <a:pt x="11333" y="-5815"/>
                    <a:pt x="26066" y="3251"/>
                    <a:pt x="38910" y="1362"/>
                  </a:cubicBezTo>
                  <a:cubicBezTo>
                    <a:pt x="45332" y="229"/>
                    <a:pt x="52509" y="2496"/>
                    <a:pt x="59309" y="3251"/>
                  </a:cubicBezTo>
                  <a:cubicBezTo>
                    <a:pt x="62709" y="7029"/>
                    <a:pt x="68753" y="3251"/>
                    <a:pt x="72153" y="7406"/>
                  </a:cubicBezTo>
                  <a:cubicBezTo>
                    <a:pt x="68375" y="13828"/>
                    <a:pt x="67620" y="21761"/>
                    <a:pt x="55909" y="13828"/>
                  </a:cubicBezTo>
                  <a:cubicBezTo>
                    <a:pt x="46087" y="7029"/>
                    <a:pt x="32865" y="229"/>
                    <a:pt x="20021" y="13451"/>
                  </a:cubicBezTo>
                  <a:cubicBezTo>
                    <a:pt x="12466" y="21384"/>
                    <a:pt x="7933" y="6273"/>
                    <a:pt x="0" y="7029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F1074B7-97FF-4323-9B49-777D32B8BB60}"/>
                </a:ext>
              </a:extLst>
            </p:cNvPr>
            <p:cNvSpPr/>
            <p:nvPr/>
          </p:nvSpPr>
          <p:spPr>
            <a:xfrm>
              <a:off x="10366880" y="2783719"/>
              <a:ext cx="72152" cy="25651"/>
            </a:xfrm>
            <a:custGeom>
              <a:avLst/>
              <a:gdLst>
                <a:gd name="connsiteX0" fmla="*/ 12844 w 72152"/>
                <a:gd name="connsiteY0" fmla="*/ 5211 h 25651"/>
                <a:gd name="connsiteX1" fmla="*/ 0 w 72152"/>
                <a:gd name="connsiteY1" fmla="*/ 1056 h 25651"/>
                <a:gd name="connsiteX2" fmla="*/ 72153 w 72152"/>
                <a:gd name="connsiteY2" fmla="*/ 13522 h 25651"/>
                <a:gd name="connsiteX3" fmla="*/ 50242 w 72152"/>
                <a:gd name="connsiteY3" fmla="*/ 20700 h 25651"/>
                <a:gd name="connsiteX4" fmla="*/ 12844 w 72152"/>
                <a:gd name="connsiteY4" fmla="*/ 5211 h 2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52" h="25651">
                  <a:moveTo>
                    <a:pt x="12844" y="5211"/>
                  </a:moveTo>
                  <a:cubicBezTo>
                    <a:pt x="8311" y="4834"/>
                    <a:pt x="3400" y="5967"/>
                    <a:pt x="0" y="1056"/>
                  </a:cubicBezTo>
                  <a:cubicBezTo>
                    <a:pt x="25688" y="-3855"/>
                    <a:pt x="47976" y="9745"/>
                    <a:pt x="72153" y="13522"/>
                  </a:cubicBezTo>
                  <a:cubicBezTo>
                    <a:pt x="67620" y="24477"/>
                    <a:pt x="59687" y="30522"/>
                    <a:pt x="50242" y="20700"/>
                  </a:cubicBezTo>
                  <a:cubicBezTo>
                    <a:pt x="39287" y="9745"/>
                    <a:pt x="25688" y="8611"/>
                    <a:pt x="12844" y="5211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9320BB1-E9E0-44CA-B1BB-54CC42375124}"/>
                </a:ext>
              </a:extLst>
            </p:cNvPr>
            <p:cNvSpPr/>
            <p:nvPr/>
          </p:nvSpPr>
          <p:spPr>
            <a:xfrm>
              <a:off x="8329793" y="5350154"/>
              <a:ext cx="252530" cy="437841"/>
            </a:xfrm>
            <a:custGeom>
              <a:avLst/>
              <a:gdLst>
                <a:gd name="connsiteX0" fmla="*/ 26251 w 252530"/>
                <a:gd name="connsiteY0" fmla="*/ 377022 h 437841"/>
                <a:gd name="connsiteX1" fmla="*/ 14540 w 252530"/>
                <a:gd name="connsiteY1" fmla="*/ 288248 h 437841"/>
                <a:gd name="connsiteX2" fmla="*/ 5474 w 252530"/>
                <a:gd name="connsiteY2" fmla="*/ 137520 h 437841"/>
                <a:gd name="connsiteX3" fmla="*/ 1696 w 252530"/>
                <a:gd name="connsiteY3" fmla="*/ 61212 h 437841"/>
                <a:gd name="connsiteX4" fmla="*/ 1696 w 252530"/>
                <a:gd name="connsiteY4" fmla="*/ 19280 h 437841"/>
                <a:gd name="connsiteX5" fmla="*/ 4340 w 252530"/>
                <a:gd name="connsiteY5" fmla="*/ 1525 h 437841"/>
                <a:gd name="connsiteX6" fmla="*/ 22473 w 252530"/>
                <a:gd name="connsiteY6" fmla="*/ 7947 h 437841"/>
                <a:gd name="connsiteX7" fmla="*/ 45139 w 252530"/>
                <a:gd name="connsiteY7" fmla="*/ 32124 h 437841"/>
                <a:gd name="connsiteX8" fmla="*/ 59494 w 252530"/>
                <a:gd name="connsiteY8" fmla="*/ 35901 h 437841"/>
                <a:gd name="connsiteX9" fmla="*/ 78382 w 252530"/>
                <a:gd name="connsiteY9" fmla="*/ 51390 h 437841"/>
                <a:gd name="connsiteX10" fmla="*/ 98403 w 252530"/>
                <a:gd name="connsiteY10" fmla="*/ 58567 h 437841"/>
                <a:gd name="connsiteX11" fmla="*/ 114647 w 252530"/>
                <a:gd name="connsiteY11" fmla="*/ 73678 h 437841"/>
                <a:gd name="connsiteX12" fmla="*/ 138069 w 252530"/>
                <a:gd name="connsiteY12" fmla="*/ 94077 h 437841"/>
                <a:gd name="connsiteX13" fmla="*/ 158090 w 252530"/>
                <a:gd name="connsiteY13" fmla="*/ 113343 h 437841"/>
                <a:gd name="connsiteX14" fmla="*/ 234776 w 252530"/>
                <a:gd name="connsiteY14" fmla="*/ 154141 h 437841"/>
                <a:gd name="connsiteX15" fmla="*/ 252531 w 252530"/>
                <a:gd name="connsiteY15" fmla="*/ 170763 h 437841"/>
                <a:gd name="connsiteX16" fmla="*/ 246487 w 252530"/>
                <a:gd name="connsiteY16" fmla="*/ 186251 h 437841"/>
                <a:gd name="connsiteX17" fmla="*/ 232887 w 252530"/>
                <a:gd name="connsiteY17" fmla="*/ 281070 h 437841"/>
                <a:gd name="connsiteX18" fmla="*/ 238554 w 252530"/>
                <a:gd name="connsiteY18" fmla="*/ 338868 h 437841"/>
                <a:gd name="connsiteX19" fmla="*/ 243087 w 252530"/>
                <a:gd name="connsiteY19" fmla="*/ 372866 h 437841"/>
                <a:gd name="connsiteX20" fmla="*/ 203800 w 252530"/>
                <a:gd name="connsiteY20" fmla="*/ 347934 h 437841"/>
                <a:gd name="connsiteX21" fmla="*/ 193978 w 252530"/>
                <a:gd name="connsiteY21" fmla="*/ 296936 h 437841"/>
                <a:gd name="connsiteX22" fmla="*/ 152801 w 252530"/>
                <a:gd name="connsiteY22" fmla="*/ 281826 h 437841"/>
                <a:gd name="connsiteX23" fmla="*/ 150913 w 252530"/>
                <a:gd name="connsiteY23" fmla="*/ 287492 h 437841"/>
                <a:gd name="connsiteX24" fmla="*/ 155446 w 252530"/>
                <a:gd name="connsiteY24" fmla="*/ 287870 h 437841"/>
                <a:gd name="connsiteX25" fmla="*/ 166779 w 252530"/>
                <a:gd name="connsiteY25" fmla="*/ 292403 h 437841"/>
                <a:gd name="connsiteX26" fmla="*/ 176978 w 252530"/>
                <a:gd name="connsiteY26" fmla="*/ 360023 h 437841"/>
                <a:gd name="connsiteX27" fmla="*/ 191333 w 252530"/>
                <a:gd name="connsiteY27" fmla="*/ 423865 h 437841"/>
                <a:gd name="connsiteX28" fmla="*/ 177356 w 252530"/>
                <a:gd name="connsiteY28" fmla="*/ 437842 h 437841"/>
                <a:gd name="connsiteX29" fmla="*/ 156579 w 252530"/>
                <a:gd name="connsiteY29" fmla="*/ 424242 h 437841"/>
                <a:gd name="connsiteX30" fmla="*/ 108225 w 252530"/>
                <a:gd name="connsiteY30" fmla="*/ 407243 h 437841"/>
                <a:gd name="connsiteX31" fmla="*/ 96137 w 252530"/>
                <a:gd name="connsiteY31" fmla="*/ 384955 h 437841"/>
                <a:gd name="connsiteX32" fmla="*/ 73849 w 252530"/>
                <a:gd name="connsiteY32" fmla="*/ 381933 h 437841"/>
                <a:gd name="connsiteX33" fmla="*/ 70071 w 252530"/>
                <a:gd name="connsiteY33" fmla="*/ 384577 h 437841"/>
                <a:gd name="connsiteX34" fmla="*/ 57227 w 252530"/>
                <a:gd name="connsiteY34" fmla="*/ 383822 h 437841"/>
                <a:gd name="connsiteX35" fmla="*/ 26251 w 252530"/>
                <a:gd name="connsiteY35" fmla="*/ 377022 h 4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530" h="437841">
                  <a:moveTo>
                    <a:pt x="26251" y="377022"/>
                  </a:moveTo>
                  <a:cubicBezTo>
                    <a:pt x="16051" y="348312"/>
                    <a:pt x="13029" y="318469"/>
                    <a:pt x="14540" y="288248"/>
                  </a:cubicBezTo>
                  <a:cubicBezTo>
                    <a:pt x="17184" y="237627"/>
                    <a:pt x="3207" y="188140"/>
                    <a:pt x="5474" y="137520"/>
                  </a:cubicBezTo>
                  <a:cubicBezTo>
                    <a:pt x="6607" y="111832"/>
                    <a:pt x="4718" y="86522"/>
                    <a:pt x="1696" y="61212"/>
                  </a:cubicBezTo>
                  <a:cubicBezTo>
                    <a:pt x="-193" y="47612"/>
                    <a:pt x="10385" y="33635"/>
                    <a:pt x="1696" y="19280"/>
                  </a:cubicBezTo>
                  <a:cubicBezTo>
                    <a:pt x="-571" y="15124"/>
                    <a:pt x="-1326" y="5680"/>
                    <a:pt x="4340" y="1525"/>
                  </a:cubicBezTo>
                  <a:cubicBezTo>
                    <a:pt x="12273" y="-4519"/>
                    <a:pt x="14918" y="9458"/>
                    <a:pt x="22473" y="7947"/>
                  </a:cubicBezTo>
                  <a:cubicBezTo>
                    <a:pt x="29650" y="16258"/>
                    <a:pt x="34939" y="26457"/>
                    <a:pt x="45139" y="32124"/>
                  </a:cubicBezTo>
                  <a:cubicBezTo>
                    <a:pt x="49672" y="34768"/>
                    <a:pt x="52316" y="37790"/>
                    <a:pt x="59494" y="35901"/>
                  </a:cubicBezTo>
                  <a:cubicBezTo>
                    <a:pt x="69316" y="33257"/>
                    <a:pt x="85182" y="27968"/>
                    <a:pt x="78382" y="51390"/>
                  </a:cubicBezTo>
                  <a:cubicBezTo>
                    <a:pt x="76493" y="58189"/>
                    <a:pt x="90093" y="60078"/>
                    <a:pt x="98403" y="58567"/>
                  </a:cubicBezTo>
                  <a:cubicBezTo>
                    <a:pt x="101426" y="65745"/>
                    <a:pt x="101048" y="74811"/>
                    <a:pt x="114647" y="73678"/>
                  </a:cubicBezTo>
                  <a:cubicBezTo>
                    <a:pt x="125980" y="72922"/>
                    <a:pt x="133535" y="85011"/>
                    <a:pt x="138069" y="94077"/>
                  </a:cubicBezTo>
                  <a:cubicBezTo>
                    <a:pt x="142980" y="103521"/>
                    <a:pt x="148646" y="109565"/>
                    <a:pt x="158090" y="113343"/>
                  </a:cubicBezTo>
                  <a:cubicBezTo>
                    <a:pt x="184534" y="125054"/>
                    <a:pt x="209088" y="140542"/>
                    <a:pt x="234776" y="154141"/>
                  </a:cubicBezTo>
                  <a:cubicBezTo>
                    <a:pt x="241954" y="157919"/>
                    <a:pt x="250642" y="160941"/>
                    <a:pt x="252531" y="170763"/>
                  </a:cubicBezTo>
                  <a:cubicBezTo>
                    <a:pt x="251020" y="176052"/>
                    <a:pt x="250642" y="182474"/>
                    <a:pt x="246487" y="186251"/>
                  </a:cubicBezTo>
                  <a:cubicBezTo>
                    <a:pt x="214377" y="213828"/>
                    <a:pt x="226088" y="247449"/>
                    <a:pt x="232887" y="281070"/>
                  </a:cubicBezTo>
                  <a:cubicBezTo>
                    <a:pt x="236665" y="299958"/>
                    <a:pt x="234776" y="319602"/>
                    <a:pt x="238554" y="338868"/>
                  </a:cubicBezTo>
                  <a:cubicBezTo>
                    <a:pt x="240820" y="350201"/>
                    <a:pt x="250642" y="360400"/>
                    <a:pt x="243087" y="372866"/>
                  </a:cubicBezTo>
                  <a:cubicBezTo>
                    <a:pt x="225710" y="375889"/>
                    <a:pt x="208710" y="364933"/>
                    <a:pt x="203800" y="347934"/>
                  </a:cubicBezTo>
                  <a:cubicBezTo>
                    <a:pt x="198889" y="331313"/>
                    <a:pt x="201155" y="313180"/>
                    <a:pt x="193978" y="296936"/>
                  </a:cubicBezTo>
                  <a:cubicBezTo>
                    <a:pt x="188311" y="284470"/>
                    <a:pt x="164134" y="274648"/>
                    <a:pt x="152801" y="281826"/>
                  </a:cubicBezTo>
                  <a:cubicBezTo>
                    <a:pt x="150913" y="282959"/>
                    <a:pt x="150535" y="285225"/>
                    <a:pt x="150913" y="287492"/>
                  </a:cubicBezTo>
                  <a:cubicBezTo>
                    <a:pt x="152046" y="293536"/>
                    <a:pt x="154312" y="288625"/>
                    <a:pt x="155446" y="287870"/>
                  </a:cubicBezTo>
                  <a:cubicBezTo>
                    <a:pt x="161490" y="284470"/>
                    <a:pt x="168667" y="284470"/>
                    <a:pt x="166779" y="292403"/>
                  </a:cubicBezTo>
                  <a:cubicBezTo>
                    <a:pt x="161112" y="316580"/>
                    <a:pt x="175089" y="336979"/>
                    <a:pt x="176978" y="360023"/>
                  </a:cubicBezTo>
                  <a:cubicBezTo>
                    <a:pt x="178489" y="381177"/>
                    <a:pt x="184911" y="402710"/>
                    <a:pt x="191333" y="423865"/>
                  </a:cubicBezTo>
                  <a:cubicBezTo>
                    <a:pt x="190578" y="432553"/>
                    <a:pt x="186422" y="437464"/>
                    <a:pt x="177356" y="437842"/>
                  </a:cubicBezTo>
                  <a:cubicBezTo>
                    <a:pt x="168667" y="435953"/>
                    <a:pt x="162623" y="429909"/>
                    <a:pt x="156579" y="424242"/>
                  </a:cubicBezTo>
                  <a:cubicBezTo>
                    <a:pt x="142602" y="412154"/>
                    <a:pt x="129002" y="402710"/>
                    <a:pt x="108225" y="407243"/>
                  </a:cubicBezTo>
                  <a:cubicBezTo>
                    <a:pt x="87071" y="411776"/>
                    <a:pt x="95004" y="395155"/>
                    <a:pt x="96137" y="384955"/>
                  </a:cubicBezTo>
                  <a:cubicBezTo>
                    <a:pt x="88582" y="381933"/>
                    <a:pt x="78382" y="406865"/>
                    <a:pt x="73849" y="381933"/>
                  </a:cubicBezTo>
                  <a:cubicBezTo>
                    <a:pt x="73471" y="380044"/>
                    <a:pt x="71582" y="383822"/>
                    <a:pt x="70071" y="384577"/>
                  </a:cubicBezTo>
                  <a:cubicBezTo>
                    <a:pt x="65160" y="387222"/>
                    <a:pt x="58738" y="388733"/>
                    <a:pt x="57227" y="383822"/>
                  </a:cubicBezTo>
                  <a:cubicBezTo>
                    <a:pt x="50050" y="365311"/>
                    <a:pt x="37584" y="375133"/>
                    <a:pt x="26251" y="377022"/>
                  </a:cubicBezTo>
                  <a:close/>
                </a:path>
              </a:pathLst>
            </a:custGeom>
            <a:solidFill>
              <a:srgbClr val="D8A2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6EBD9C7-3E56-4254-9D4A-DDBE490AE7ED}"/>
                </a:ext>
              </a:extLst>
            </p:cNvPr>
            <p:cNvSpPr/>
            <p:nvPr/>
          </p:nvSpPr>
          <p:spPr>
            <a:xfrm>
              <a:off x="8594842" y="5529223"/>
              <a:ext cx="331247" cy="331880"/>
            </a:xfrm>
            <a:custGeom>
              <a:avLst/>
              <a:gdLst>
                <a:gd name="connsiteX0" fmla="*/ 44525 w 331247"/>
                <a:gd name="connsiteY0" fmla="*/ 16248 h 331880"/>
                <a:gd name="connsiteX1" fmla="*/ 70590 w 331247"/>
                <a:gd name="connsiteY1" fmla="*/ 32492 h 331880"/>
                <a:gd name="connsiteX2" fmla="*/ 94012 w 331247"/>
                <a:gd name="connsiteY2" fmla="*/ 32114 h 331880"/>
                <a:gd name="connsiteX3" fmla="*/ 122344 w 331247"/>
                <a:gd name="connsiteY3" fmla="*/ 40425 h 331880"/>
                <a:gd name="connsiteX4" fmla="*/ 135566 w 331247"/>
                <a:gd name="connsiteY4" fmla="*/ 66491 h 331880"/>
                <a:gd name="connsiteX5" fmla="*/ 142365 w 331247"/>
                <a:gd name="connsiteY5" fmla="*/ 66491 h 331880"/>
                <a:gd name="connsiteX6" fmla="*/ 171075 w 331247"/>
                <a:gd name="connsiteY6" fmla="*/ 63091 h 331880"/>
                <a:gd name="connsiteX7" fmla="*/ 190341 w 331247"/>
                <a:gd name="connsiteY7" fmla="*/ 71024 h 331880"/>
                <a:gd name="connsiteX8" fmla="*/ 247006 w 331247"/>
                <a:gd name="connsiteY8" fmla="*/ 91045 h 331880"/>
                <a:gd name="connsiteX9" fmla="*/ 272694 w 331247"/>
                <a:gd name="connsiteY9" fmla="*/ 109933 h 331880"/>
                <a:gd name="connsiteX10" fmla="*/ 294226 w 331247"/>
                <a:gd name="connsiteY10" fmla="*/ 126177 h 331880"/>
                <a:gd name="connsiteX11" fmla="*/ 312737 w 331247"/>
                <a:gd name="connsiteY11" fmla="*/ 151865 h 331880"/>
                <a:gd name="connsiteX12" fmla="*/ 313114 w 331247"/>
                <a:gd name="connsiteY12" fmla="*/ 166220 h 331880"/>
                <a:gd name="connsiteX13" fmla="*/ 328981 w 331247"/>
                <a:gd name="connsiteY13" fmla="*/ 188886 h 331880"/>
                <a:gd name="connsiteX14" fmla="*/ 331247 w 331247"/>
                <a:gd name="connsiteY14" fmla="*/ 201352 h 331880"/>
                <a:gd name="connsiteX15" fmla="*/ 320292 w 331247"/>
                <a:gd name="connsiteY15" fmla="*/ 220618 h 331880"/>
                <a:gd name="connsiteX16" fmla="*/ 317648 w 331247"/>
                <a:gd name="connsiteY16" fmla="*/ 225907 h 331880"/>
                <a:gd name="connsiteX17" fmla="*/ 278738 w 331247"/>
                <a:gd name="connsiteY17" fmla="*/ 296171 h 331880"/>
                <a:gd name="connsiteX18" fmla="*/ 272694 w 331247"/>
                <a:gd name="connsiteY18" fmla="*/ 330547 h 331880"/>
                <a:gd name="connsiteX19" fmla="*/ 249650 w 331247"/>
                <a:gd name="connsiteY19" fmla="*/ 311281 h 331880"/>
                <a:gd name="connsiteX20" fmla="*/ 248895 w 331247"/>
                <a:gd name="connsiteY20" fmla="*/ 292393 h 331880"/>
                <a:gd name="connsiteX21" fmla="*/ 271183 w 331247"/>
                <a:gd name="connsiteY21" fmla="*/ 250839 h 331880"/>
                <a:gd name="connsiteX22" fmla="*/ 284027 w 331247"/>
                <a:gd name="connsiteY22" fmla="*/ 222507 h 331880"/>
                <a:gd name="connsiteX23" fmla="*/ 262116 w 331247"/>
                <a:gd name="connsiteY23" fmla="*/ 203241 h 331880"/>
                <a:gd name="connsiteX24" fmla="*/ 233784 w 331247"/>
                <a:gd name="connsiteY24" fmla="*/ 170753 h 331880"/>
                <a:gd name="connsiteX25" fmla="*/ 231518 w 331247"/>
                <a:gd name="connsiteY25" fmla="*/ 152621 h 331880"/>
                <a:gd name="connsiteX26" fmla="*/ 230384 w 331247"/>
                <a:gd name="connsiteY26" fmla="*/ 134110 h 331880"/>
                <a:gd name="connsiteX27" fmla="*/ 225851 w 331247"/>
                <a:gd name="connsiteY27" fmla="*/ 115978 h 331880"/>
                <a:gd name="connsiteX28" fmla="*/ 215274 w 331247"/>
                <a:gd name="connsiteY28" fmla="*/ 148843 h 331880"/>
                <a:gd name="connsiteX29" fmla="*/ 209607 w 331247"/>
                <a:gd name="connsiteY29" fmla="*/ 159043 h 331880"/>
                <a:gd name="connsiteX30" fmla="*/ 199785 w 331247"/>
                <a:gd name="connsiteY30" fmla="*/ 182842 h 331880"/>
                <a:gd name="connsiteX31" fmla="*/ 199030 w 331247"/>
                <a:gd name="connsiteY31" fmla="*/ 203241 h 331880"/>
                <a:gd name="connsiteX32" fmla="*/ 167298 w 331247"/>
                <a:gd name="connsiteY32" fmla="*/ 188508 h 331880"/>
                <a:gd name="connsiteX33" fmla="*/ 159365 w 331247"/>
                <a:gd name="connsiteY33" fmla="*/ 221751 h 331880"/>
                <a:gd name="connsiteX34" fmla="*/ 151809 w 331247"/>
                <a:gd name="connsiteY34" fmla="*/ 165842 h 331880"/>
                <a:gd name="connsiteX35" fmla="*/ 160120 w 331247"/>
                <a:gd name="connsiteY35" fmla="*/ 148843 h 331880"/>
                <a:gd name="connsiteX36" fmla="*/ 165031 w 331247"/>
                <a:gd name="connsiteY36" fmla="*/ 128821 h 331880"/>
                <a:gd name="connsiteX37" fmla="*/ 138210 w 331247"/>
                <a:gd name="connsiteY37" fmla="*/ 120133 h 331880"/>
                <a:gd name="connsiteX38" fmla="*/ 90990 w 331247"/>
                <a:gd name="connsiteY38" fmla="*/ 116733 h 331880"/>
                <a:gd name="connsiteX39" fmla="*/ 79279 w 331247"/>
                <a:gd name="connsiteY39" fmla="*/ 118622 h 331880"/>
                <a:gd name="connsiteX40" fmla="*/ 58124 w 331247"/>
                <a:gd name="connsiteY40" fmla="*/ 112578 h 331880"/>
                <a:gd name="connsiteX41" fmla="*/ 46036 w 331247"/>
                <a:gd name="connsiteY41" fmla="*/ 88401 h 331880"/>
                <a:gd name="connsiteX42" fmla="*/ 20348 w 331247"/>
                <a:gd name="connsiteY42" fmla="*/ 54402 h 331880"/>
                <a:gd name="connsiteX43" fmla="*/ 2593 w 331247"/>
                <a:gd name="connsiteY43" fmla="*/ 382 h 331880"/>
                <a:gd name="connsiteX44" fmla="*/ 44525 w 331247"/>
                <a:gd name="connsiteY44" fmla="*/ 16248 h 33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1247" h="331880">
                  <a:moveTo>
                    <a:pt x="44525" y="16248"/>
                  </a:moveTo>
                  <a:cubicBezTo>
                    <a:pt x="51324" y="24936"/>
                    <a:pt x="60391" y="29848"/>
                    <a:pt x="70590" y="32492"/>
                  </a:cubicBezTo>
                  <a:cubicBezTo>
                    <a:pt x="78146" y="25314"/>
                    <a:pt x="86456" y="29092"/>
                    <a:pt x="94012" y="32114"/>
                  </a:cubicBezTo>
                  <a:cubicBezTo>
                    <a:pt x="103078" y="35514"/>
                    <a:pt x="112522" y="38914"/>
                    <a:pt x="122344" y="40425"/>
                  </a:cubicBezTo>
                  <a:cubicBezTo>
                    <a:pt x="146899" y="44202"/>
                    <a:pt x="146899" y="44202"/>
                    <a:pt x="135566" y="66491"/>
                  </a:cubicBezTo>
                  <a:cubicBezTo>
                    <a:pt x="137832" y="69890"/>
                    <a:pt x="140854" y="68379"/>
                    <a:pt x="142365" y="66491"/>
                  </a:cubicBezTo>
                  <a:cubicBezTo>
                    <a:pt x="150676" y="53647"/>
                    <a:pt x="160498" y="55535"/>
                    <a:pt x="171075" y="63091"/>
                  </a:cubicBezTo>
                  <a:cubicBezTo>
                    <a:pt x="177120" y="67246"/>
                    <a:pt x="183542" y="69513"/>
                    <a:pt x="190341" y="71024"/>
                  </a:cubicBezTo>
                  <a:cubicBezTo>
                    <a:pt x="206963" y="83868"/>
                    <a:pt x="227362" y="86134"/>
                    <a:pt x="247006" y="91045"/>
                  </a:cubicBezTo>
                  <a:cubicBezTo>
                    <a:pt x="258339" y="94067"/>
                    <a:pt x="268161" y="98223"/>
                    <a:pt x="272694" y="109933"/>
                  </a:cubicBezTo>
                  <a:cubicBezTo>
                    <a:pt x="277982" y="117866"/>
                    <a:pt x="279494" y="127311"/>
                    <a:pt x="294226" y="126177"/>
                  </a:cubicBezTo>
                  <a:cubicBezTo>
                    <a:pt x="308204" y="125044"/>
                    <a:pt x="311981" y="139399"/>
                    <a:pt x="312737" y="151865"/>
                  </a:cubicBezTo>
                  <a:cubicBezTo>
                    <a:pt x="313114" y="156776"/>
                    <a:pt x="313114" y="161687"/>
                    <a:pt x="313114" y="166220"/>
                  </a:cubicBezTo>
                  <a:cubicBezTo>
                    <a:pt x="309337" y="180197"/>
                    <a:pt x="321425" y="183219"/>
                    <a:pt x="328981" y="188886"/>
                  </a:cubicBezTo>
                  <a:cubicBezTo>
                    <a:pt x="328603" y="193419"/>
                    <a:pt x="330492" y="197197"/>
                    <a:pt x="331247" y="201352"/>
                  </a:cubicBezTo>
                  <a:cubicBezTo>
                    <a:pt x="330492" y="209285"/>
                    <a:pt x="322181" y="213441"/>
                    <a:pt x="320292" y="220618"/>
                  </a:cubicBezTo>
                  <a:cubicBezTo>
                    <a:pt x="319536" y="222507"/>
                    <a:pt x="318781" y="224018"/>
                    <a:pt x="317648" y="225907"/>
                  </a:cubicBezTo>
                  <a:cubicBezTo>
                    <a:pt x="304426" y="248950"/>
                    <a:pt x="289315" y="271238"/>
                    <a:pt x="278738" y="296171"/>
                  </a:cubicBezTo>
                  <a:cubicBezTo>
                    <a:pt x="273449" y="308259"/>
                    <a:pt x="285916" y="321481"/>
                    <a:pt x="272694" y="330547"/>
                  </a:cubicBezTo>
                  <a:cubicBezTo>
                    <a:pt x="255694" y="335081"/>
                    <a:pt x="248895" y="327903"/>
                    <a:pt x="249650" y="311281"/>
                  </a:cubicBezTo>
                  <a:cubicBezTo>
                    <a:pt x="250028" y="304859"/>
                    <a:pt x="250028" y="298815"/>
                    <a:pt x="248895" y="292393"/>
                  </a:cubicBezTo>
                  <a:cubicBezTo>
                    <a:pt x="250783" y="275394"/>
                    <a:pt x="263627" y="264439"/>
                    <a:pt x="271183" y="250839"/>
                  </a:cubicBezTo>
                  <a:cubicBezTo>
                    <a:pt x="276471" y="241773"/>
                    <a:pt x="282138" y="233084"/>
                    <a:pt x="284027" y="222507"/>
                  </a:cubicBezTo>
                  <a:cubicBezTo>
                    <a:pt x="282893" y="209285"/>
                    <a:pt x="282138" y="196819"/>
                    <a:pt x="262116" y="203241"/>
                  </a:cubicBezTo>
                  <a:cubicBezTo>
                    <a:pt x="250406" y="207018"/>
                    <a:pt x="234917" y="187753"/>
                    <a:pt x="233784" y="170753"/>
                  </a:cubicBezTo>
                  <a:cubicBezTo>
                    <a:pt x="233406" y="164709"/>
                    <a:pt x="235673" y="158287"/>
                    <a:pt x="231518" y="152621"/>
                  </a:cubicBezTo>
                  <a:cubicBezTo>
                    <a:pt x="228873" y="146576"/>
                    <a:pt x="222451" y="142043"/>
                    <a:pt x="230384" y="134110"/>
                  </a:cubicBezTo>
                  <a:cubicBezTo>
                    <a:pt x="232651" y="131844"/>
                    <a:pt x="221696" y="124288"/>
                    <a:pt x="225851" y="115978"/>
                  </a:cubicBezTo>
                  <a:cubicBezTo>
                    <a:pt x="218674" y="126177"/>
                    <a:pt x="202808" y="132977"/>
                    <a:pt x="215274" y="148843"/>
                  </a:cubicBezTo>
                  <a:cubicBezTo>
                    <a:pt x="217918" y="152243"/>
                    <a:pt x="213385" y="156776"/>
                    <a:pt x="209607" y="159043"/>
                  </a:cubicBezTo>
                  <a:cubicBezTo>
                    <a:pt x="200541" y="164709"/>
                    <a:pt x="199030" y="173397"/>
                    <a:pt x="199785" y="182842"/>
                  </a:cubicBezTo>
                  <a:cubicBezTo>
                    <a:pt x="201296" y="189641"/>
                    <a:pt x="208852" y="198330"/>
                    <a:pt x="199030" y="203241"/>
                  </a:cubicBezTo>
                  <a:cubicBezTo>
                    <a:pt x="182786" y="211552"/>
                    <a:pt x="175986" y="195308"/>
                    <a:pt x="167298" y="188508"/>
                  </a:cubicBezTo>
                  <a:cubicBezTo>
                    <a:pt x="155587" y="197574"/>
                    <a:pt x="196386" y="217596"/>
                    <a:pt x="159365" y="221751"/>
                  </a:cubicBezTo>
                  <a:cubicBezTo>
                    <a:pt x="145765" y="212307"/>
                    <a:pt x="141988" y="184353"/>
                    <a:pt x="151809" y="165842"/>
                  </a:cubicBezTo>
                  <a:cubicBezTo>
                    <a:pt x="154832" y="160176"/>
                    <a:pt x="158987" y="155265"/>
                    <a:pt x="160120" y="148843"/>
                  </a:cubicBezTo>
                  <a:cubicBezTo>
                    <a:pt x="161631" y="141665"/>
                    <a:pt x="173342" y="134866"/>
                    <a:pt x="165031" y="128821"/>
                  </a:cubicBezTo>
                  <a:cubicBezTo>
                    <a:pt x="158231" y="123911"/>
                    <a:pt x="149543" y="119755"/>
                    <a:pt x="138210" y="120133"/>
                  </a:cubicBezTo>
                  <a:cubicBezTo>
                    <a:pt x="122722" y="120511"/>
                    <a:pt x="106478" y="120888"/>
                    <a:pt x="90990" y="116733"/>
                  </a:cubicBezTo>
                  <a:cubicBezTo>
                    <a:pt x="86456" y="115600"/>
                    <a:pt x="82679" y="115222"/>
                    <a:pt x="79279" y="118622"/>
                  </a:cubicBezTo>
                  <a:cubicBezTo>
                    <a:pt x="69835" y="125422"/>
                    <a:pt x="63791" y="119000"/>
                    <a:pt x="58124" y="112578"/>
                  </a:cubicBezTo>
                  <a:cubicBezTo>
                    <a:pt x="51702" y="105778"/>
                    <a:pt x="49435" y="96712"/>
                    <a:pt x="46036" y="88401"/>
                  </a:cubicBezTo>
                  <a:cubicBezTo>
                    <a:pt x="40747" y="74801"/>
                    <a:pt x="37725" y="61580"/>
                    <a:pt x="20348" y="54402"/>
                  </a:cubicBezTo>
                  <a:cubicBezTo>
                    <a:pt x="2593" y="47225"/>
                    <a:pt x="-4207" y="18892"/>
                    <a:pt x="2593" y="382"/>
                  </a:cubicBezTo>
                  <a:cubicBezTo>
                    <a:pt x="20348" y="-2262"/>
                    <a:pt x="31681" y="9448"/>
                    <a:pt x="44525" y="16248"/>
                  </a:cubicBezTo>
                  <a:close/>
                </a:path>
              </a:pathLst>
            </a:custGeom>
            <a:solidFill>
              <a:srgbClr val="C48F7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B157D6-9658-4174-BC9D-6F63C3C81EB3}"/>
                </a:ext>
              </a:extLst>
            </p:cNvPr>
            <p:cNvSpPr/>
            <p:nvPr/>
          </p:nvSpPr>
          <p:spPr>
            <a:xfrm>
              <a:off x="8430787" y="5234160"/>
              <a:ext cx="135178" cy="219405"/>
            </a:xfrm>
            <a:custGeom>
              <a:avLst/>
              <a:gdLst>
                <a:gd name="connsiteX0" fmla="*/ 90340 w 135178"/>
                <a:gd name="connsiteY0" fmla="*/ 196471 h 219405"/>
                <a:gd name="connsiteX1" fmla="*/ 1943 w 135178"/>
                <a:gd name="connsiteY1" fmla="*/ 102786 h 219405"/>
                <a:gd name="connsiteX2" fmla="*/ 9498 w 135178"/>
                <a:gd name="connsiteY2" fmla="*/ 86164 h 219405"/>
                <a:gd name="connsiteX3" fmla="*/ 23098 w 135178"/>
                <a:gd name="connsiteY3" fmla="*/ 51032 h 219405"/>
                <a:gd name="connsiteX4" fmla="*/ 37075 w 135178"/>
                <a:gd name="connsiteY4" fmla="*/ 58587 h 219405"/>
                <a:gd name="connsiteX5" fmla="*/ 55207 w 135178"/>
                <a:gd name="connsiteY5" fmla="*/ 55188 h 219405"/>
                <a:gd name="connsiteX6" fmla="*/ 58985 w 135178"/>
                <a:gd name="connsiteY6" fmla="*/ 42343 h 219405"/>
                <a:gd name="connsiteX7" fmla="*/ 69563 w 135178"/>
                <a:gd name="connsiteY7" fmla="*/ 29877 h 219405"/>
                <a:gd name="connsiteX8" fmla="*/ 81651 w 135178"/>
                <a:gd name="connsiteY8" fmla="*/ 33655 h 219405"/>
                <a:gd name="connsiteX9" fmla="*/ 100161 w 135178"/>
                <a:gd name="connsiteY9" fmla="*/ 20811 h 219405"/>
                <a:gd name="connsiteX10" fmla="*/ 107717 w 135178"/>
                <a:gd name="connsiteY10" fmla="*/ 412 h 219405"/>
                <a:gd name="connsiteX11" fmla="*/ 113761 w 135178"/>
                <a:gd name="connsiteY11" fmla="*/ 790 h 219405"/>
                <a:gd name="connsiteX12" fmla="*/ 119427 w 135178"/>
                <a:gd name="connsiteY12" fmla="*/ 8723 h 219405"/>
                <a:gd name="connsiteX13" fmla="*/ 116783 w 135178"/>
                <a:gd name="connsiteY13" fmla="*/ 77853 h 219405"/>
                <a:gd name="connsiteX14" fmla="*/ 112628 w 135178"/>
                <a:gd name="connsiteY14" fmla="*/ 116763 h 219405"/>
                <a:gd name="connsiteX15" fmla="*/ 104317 w 135178"/>
                <a:gd name="connsiteY15" fmla="*/ 157184 h 219405"/>
                <a:gd name="connsiteX16" fmla="*/ 103183 w 135178"/>
                <a:gd name="connsiteY16" fmla="*/ 167006 h 219405"/>
                <a:gd name="connsiteX17" fmla="*/ 105450 w 135178"/>
                <a:gd name="connsiteY17" fmla="*/ 169650 h 219405"/>
                <a:gd name="connsiteX18" fmla="*/ 104317 w 135178"/>
                <a:gd name="connsiteY18" fmla="*/ 168139 h 219405"/>
                <a:gd name="connsiteX19" fmla="*/ 116783 w 135178"/>
                <a:gd name="connsiteY19" fmla="*/ 166250 h 219405"/>
                <a:gd name="connsiteX20" fmla="*/ 124716 w 135178"/>
                <a:gd name="connsiteY20" fmla="*/ 180605 h 219405"/>
                <a:gd name="connsiteX21" fmla="*/ 134160 w 135178"/>
                <a:gd name="connsiteY21" fmla="*/ 206293 h 219405"/>
                <a:gd name="connsiteX22" fmla="*/ 120938 w 135178"/>
                <a:gd name="connsiteY22" fmla="*/ 217248 h 219405"/>
                <a:gd name="connsiteX23" fmla="*/ 107339 w 135178"/>
                <a:gd name="connsiteY23" fmla="*/ 209693 h 219405"/>
                <a:gd name="connsiteX24" fmla="*/ 90340 w 135178"/>
                <a:gd name="connsiteY24" fmla="*/ 196471 h 21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78" h="219405">
                  <a:moveTo>
                    <a:pt x="90340" y="196471"/>
                  </a:moveTo>
                  <a:cubicBezTo>
                    <a:pt x="51052" y="174561"/>
                    <a:pt x="25742" y="139429"/>
                    <a:pt x="1943" y="102786"/>
                  </a:cubicBezTo>
                  <a:cubicBezTo>
                    <a:pt x="-4479" y="93342"/>
                    <a:pt x="6854" y="91453"/>
                    <a:pt x="9498" y="86164"/>
                  </a:cubicBezTo>
                  <a:cubicBezTo>
                    <a:pt x="15165" y="74831"/>
                    <a:pt x="16298" y="61610"/>
                    <a:pt x="23098" y="51032"/>
                  </a:cubicBezTo>
                  <a:cubicBezTo>
                    <a:pt x="29520" y="50276"/>
                    <a:pt x="33297" y="54810"/>
                    <a:pt x="37075" y="58587"/>
                  </a:cubicBezTo>
                  <a:cubicBezTo>
                    <a:pt x="44630" y="66143"/>
                    <a:pt x="49541" y="58965"/>
                    <a:pt x="55207" y="55188"/>
                  </a:cubicBezTo>
                  <a:cubicBezTo>
                    <a:pt x="60118" y="52543"/>
                    <a:pt x="63896" y="49521"/>
                    <a:pt x="58985" y="42343"/>
                  </a:cubicBezTo>
                  <a:cubicBezTo>
                    <a:pt x="49919" y="28744"/>
                    <a:pt x="59363" y="28366"/>
                    <a:pt x="69563" y="29877"/>
                  </a:cubicBezTo>
                  <a:cubicBezTo>
                    <a:pt x="73718" y="30633"/>
                    <a:pt x="77873" y="32144"/>
                    <a:pt x="81651" y="33655"/>
                  </a:cubicBezTo>
                  <a:cubicBezTo>
                    <a:pt x="94873" y="39321"/>
                    <a:pt x="100161" y="34033"/>
                    <a:pt x="100161" y="20811"/>
                  </a:cubicBezTo>
                  <a:cubicBezTo>
                    <a:pt x="100161" y="12878"/>
                    <a:pt x="99028" y="4945"/>
                    <a:pt x="107717" y="412"/>
                  </a:cubicBezTo>
                  <a:cubicBezTo>
                    <a:pt x="109983" y="-344"/>
                    <a:pt x="111872" y="34"/>
                    <a:pt x="113761" y="790"/>
                  </a:cubicBezTo>
                  <a:cubicBezTo>
                    <a:pt x="116783" y="2678"/>
                    <a:pt x="118672" y="5323"/>
                    <a:pt x="119427" y="8723"/>
                  </a:cubicBezTo>
                  <a:cubicBezTo>
                    <a:pt x="119427" y="31766"/>
                    <a:pt x="114516" y="54810"/>
                    <a:pt x="116783" y="77853"/>
                  </a:cubicBezTo>
                  <a:cubicBezTo>
                    <a:pt x="115650" y="90697"/>
                    <a:pt x="112250" y="103541"/>
                    <a:pt x="112628" y="116763"/>
                  </a:cubicBezTo>
                  <a:cubicBezTo>
                    <a:pt x="111494" y="130740"/>
                    <a:pt x="107717" y="143962"/>
                    <a:pt x="104317" y="157184"/>
                  </a:cubicBezTo>
                  <a:cubicBezTo>
                    <a:pt x="104317" y="160584"/>
                    <a:pt x="101672" y="163606"/>
                    <a:pt x="103183" y="167006"/>
                  </a:cubicBezTo>
                  <a:cubicBezTo>
                    <a:pt x="103561" y="168517"/>
                    <a:pt x="104317" y="169650"/>
                    <a:pt x="105450" y="169650"/>
                  </a:cubicBezTo>
                  <a:cubicBezTo>
                    <a:pt x="106583" y="169650"/>
                    <a:pt x="105828" y="168894"/>
                    <a:pt x="104317" y="168139"/>
                  </a:cubicBezTo>
                  <a:cubicBezTo>
                    <a:pt x="111494" y="160584"/>
                    <a:pt x="111494" y="160584"/>
                    <a:pt x="116783" y="166250"/>
                  </a:cubicBezTo>
                  <a:cubicBezTo>
                    <a:pt x="120183" y="170405"/>
                    <a:pt x="122449" y="175694"/>
                    <a:pt x="124716" y="180605"/>
                  </a:cubicBezTo>
                  <a:cubicBezTo>
                    <a:pt x="127738" y="189294"/>
                    <a:pt x="131894" y="197604"/>
                    <a:pt x="134160" y="206293"/>
                  </a:cubicBezTo>
                  <a:cubicBezTo>
                    <a:pt x="137560" y="218759"/>
                    <a:pt x="132271" y="222159"/>
                    <a:pt x="120938" y="217248"/>
                  </a:cubicBezTo>
                  <a:cubicBezTo>
                    <a:pt x="116405" y="214981"/>
                    <a:pt x="111872" y="212337"/>
                    <a:pt x="107339" y="209693"/>
                  </a:cubicBezTo>
                  <a:cubicBezTo>
                    <a:pt x="105828" y="200249"/>
                    <a:pt x="99406" y="196849"/>
                    <a:pt x="90340" y="196471"/>
                  </a:cubicBezTo>
                  <a:close/>
                </a:path>
              </a:pathLst>
            </a:custGeom>
            <a:solidFill>
              <a:srgbClr val="79524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0F1E38D-A110-49DF-9390-200292F89F3D}"/>
                </a:ext>
              </a:extLst>
            </p:cNvPr>
            <p:cNvSpPr/>
            <p:nvPr/>
          </p:nvSpPr>
          <p:spPr>
            <a:xfrm>
              <a:off x="8646544" y="5511473"/>
              <a:ext cx="173015" cy="95121"/>
            </a:xfrm>
            <a:custGeom>
              <a:avLst/>
              <a:gdLst>
                <a:gd name="connsiteX0" fmla="*/ 137506 w 173015"/>
                <a:gd name="connsiteY0" fmla="*/ 92174 h 95121"/>
                <a:gd name="connsiteX1" fmla="*/ 118240 w 173015"/>
                <a:gd name="connsiteY1" fmla="*/ 86130 h 95121"/>
                <a:gd name="connsiteX2" fmla="*/ 95196 w 173015"/>
                <a:gd name="connsiteY2" fmla="*/ 88774 h 95121"/>
                <a:gd name="connsiteX3" fmla="*/ 83108 w 173015"/>
                <a:gd name="connsiteY3" fmla="*/ 94441 h 95121"/>
                <a:gd name="connsiteX4" fmla="*/ 74042 w 173015"/>
                <a:gd name="connsiteY4" fmla="*/ 86508 h 95121"/>
                <a:gd name="connsiteX5" fmla="*/ 81975 w 173015"/>
                <a:gd name="connsiteY5" fmla="*/ 74419 h 95121"/>
                <a:gd name="connsiteX6" fmla="*/ 91041 w 173015"/>
                <a:gd name="connsiteY6" fmla="*/ 63464 h 95121"/>
                <a:gd name="connsiteX7" fmla="*/ 18510 w 173015"/>
                <a:gd name="connsiteY7" fmla="*/ 49865 h 95121"/>
                <a:gd name="connsiteX8" fmla="*/ 0 w 173015"/>
                <a:gd name="connsiteY8" fmla="*/ 26821 h 95121"/>
                <a:gd name="connsiteX9" fmla="*/ 35510 w 173015"/>
                <a:gd name="connsiteY9" fmla="*/ 3778 h 95121"/>
                <a:gd name="connsiteX10" fmla="*/ 44198 w 173015"/>
                <a:gd name="connsiteY10" fmla="*/ 0 h 95121"/>
                <a:gd name="connsiteX11" fmla="*/ 116351 w 173015"/>
                <a:gd name="connsiteY11" fmla="*/ 23799 h 95121"/>
                <a:gd name="connsiteX12" fmla="*/ 147706 w 173015"/>
                <a:gd name="connsiteY12" fmla="*/ 36643 h 95121"/>
                <a:gd name="connsiteX13" fmla="*/ 173016 w 173015"/>
                <a:gd name="connsiteY13" fmla="*/ 52509 h 95121"/>
                <a:gd name="connsiteX14" fmla="*/ 137506 w 173015"/>
                <a:gd name="connsiteY14" fmla="*/ 92174 h 9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015" h="95121">
                  <a:moveTo>
                    <a:pt x="137506" y="92174"/>
                  </a:moveTo>
                  <a:cubicBezTo>
                    <a:pt x="130328" y="92174"/>
                    <a:pt x="124284" y="92174"/>
                    <a:pt x="118240" y="86130"/>
                  </a:cubicBezTo>
                  <a:cubicBezTo>
                    <a:pt x="110685" y="78953"/>
                    <a:pt x="101618" y="72153"/>
                    <a:pt x="95196" y="88774"/>
                  </a:cubicBezTo>
                  <a:cubicBezTo>
                    <a:pt x="93685" y="92930"/>
                    <a:pt x="89152" y="96707"/>
                    <a:pt x="83108" y="94441"/>
                  </a:cubicBezTo>
                  <a:cubicBezTo>
                    <a:pt x="79330" y="92930"/>
                    <a:pt x="75175" y="91419"/>
                    <a:pt x="74042" y="86508"/>
                  </a:cubicBezTo>
                  <a:cubicBezTo>
                    <a:pt x="72531" y="79708"/>
                    <a:pt x="75553" y="76308"/>
                    <a:pt x="81975" y="74419"/>
                  </a:cubicBezTo>
                  <a:cubicBezTo>
                    <a:pt x="84619" y="73664"/>
                    <a:pt x="86130" y="69509"/>
                    <a:pt x="91041" y="63464"/>
                  </a:cubicBezTo>
                  <a:cubicBezTo>
                    <a:pt x="62709" y="67998"/>
                    <a:pt x="42687" y="49865"/>
                    <a:pt x="18510" y="49865"/>
                  </a:cubicBezTo>
                  <a:cubicBezTo>
                    <a:pt x="18510" y="39287"/>
                    <a:pt x="9066" y="35510"/>
                    <a:pt x="0" y="26821"/>
                  </a:cubicBezTo>
                  <a:cubicBezTo>
                    <a:pt x="19644" y="27199"/>
                    <a:pt x="32488" y="21533"/>
                    <a:pt x="35510" y="3778"/>
                  </a:cubicBezTo>
                  <a:cubicBezTo>
                    <a:pt x="37776" y="755"/>
                    <a:pt x="40798" y="0"/>
                    <a:pt x="44198" y="0"/>
                  </a:cubicBezTo>
                  <a:cubicBezTo>
                    <a:pt x="67242" y="10577"/>
                    <a:pt x="93308" y="12844"/>
                    <a:pt x="116351" y="23799"/>
                  </a:cubicBezTo>
                  <a:cubicBezTo>
                    <a:pt x="126551" y="28710"/>
                    <a:pt x="137884" y="31354"/>
                    <a:pt x="147706" y="36643"/>
                  </a:cubicBezTo>
                  <a:cubicBezTo>
                    <a:pt x="156772" y="41176"/>
                    <a:pt x="167727" y="41932"/>
                    <a:pt x="173016" y="52509"/>
                  </a:cubicBezTo>
                  <a:cubicBezTo>
                    <a:pt x="164705" y="69509"/>
                    <a:pt x="153372" y="82730"/>
                    <a:pt x="137506" y="92174"/>
                  </a:cubicBezTo>
                  <a:close/>
                </a:path>
              </a:pathLst>
            </a:custGeom>
            <a:solidFill>
              <a:srgbClr val="D8BD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C85B9B0E-2C07-45DD-B8FD-52C3AB34D8F3}"/>
                </a:ext>
              </a:extLst>
            </p:cNvPr>
            <p:cNvSpPr/>
            <p:nvPr/>
          </p:nvSpPr>
          <p:spPr>
            <a:xfrm>
              <a:off x="8339021" y="5259127"/>
              <a:ext cx="89553" cy="156302"/>
            </a:xfrm>
            <a:custGeom>
              <a:avLst/>
              <a:gdLst>
                <a:gd name="connsiteX0" fmla="*/ 89554 w 89553"/>
                <a:gd name="connsiteY0" fmla="*/ 150350 h 156302"/>
                <a:gd name="connsiteX1" fmla="*/ 57822 w 89553"/>
                <a:gd name="connsiteY1" fmla="*/ 145439 h 156302"/>
                <a:gd name="connsiteX2" fmla="*/ 70288 w 89553"/>
                <a:gd name="connsiteY2" fmla="*/ 134484 h 156302"/>
                <a:gd name="connsiteX3" fmla="*/ 49889 w 89553"/>
                <a:gd name="connsiteY3" fmla="*/ 137128 h 156302"/>
                <a:gd name="connsiteX4" fmla="*/ 43467 w 89553"/>
                <a:gd name="connsiteY4" fmla="*/ 139017 h 156302"/>
                <a:gd name="connsiteX5" fmla="*/ 13246 w 89553"/>
                <a:gd name="connsiteY5" fmla="*/ 99730 h 156302"/>
                <a:gd name="connsiteX6" fmla="*/ 9468 w 89553"/>
                <a:gd name="connsiteY6" fmla="*/ 90285 h 156302"/>
                <a:gd name="connsiteX7" fmla="*/ 5313 w 89553"/>
                <a:gd name="connsiteY7" fmla="*/ 59309 h 156302"/>
                <a:gd name="connsiteX8" fmla="*/ 7579 w 89553"/>
                <a:gd name="connsiteY8" fmla="*/ 42310 h 156302"/>
                <a:gd name="connsiteX9" fmla="*/ 3802 w 89553"/>
                <a:gd name="connsiteY9" fmla="*/ 18133 h 156302"/>
                <a:gd name="connsiteX10" fmla="*/ 10979 w 89553"/>
                <a:gd name="connsiteY10" fmla="*/ 0 h 156302"/>
                <a:gd name="connsiteX11" fmla="*/ 48000 w 89553"/>
                <a:gd name="connsiteY11" fmla="*/ 91041 h 156302"/>
                <a:gd name="connsiteX12" fmla="*/ 58577 w 89553"/>
                <a:gd name="connsiteY12" fmla="*/ 108796 h 156302"/>
                <a:gd name="connsiteX13" fmla="*/ 89554 w 89553"/>
                <a:gd name="connsiteY13" fmla="*/ 150350 h 1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553" h="156302">
                  <a:moveTo>
                    <a:pt x="89554" y="150350"/>
                  </a:moveTo>
                  <a:cubicBezTo>
                    <a:pt x="77088" y="162816"/>
                    <a:pt x="64622" y="152994"/>
                    <a:pt x="57822" y="145439"/>
                  </a:cubicBezTo>
                  <a:cubicBezTo>
                    <a:pt x="51400" y="138262"/>
                    <a:pt x="64999" y="139395"/>
                    <a:pt x="70288" y="134484"/>
                  </a:cubicBezTo>
                  <a:cubicBezTo>
                    <a:pt x="62355" y="132217"/>
                    <a:pt x="55177" y="120884"/>
                    <a:pt x="49889" y="137128"/>
                  </a:cubicBezTo>
                  <a:cubicBezTo>
                    <a:pt x="48755" y="140906"/>
                    <a:pt x="44600" y="141284"/>
                    <a:pt x="43467" y="139017"/>
                  </a:cubicBezTo>
                  <a:cubicBezTo>
                    <a:pt x="36289" y="123529"/>
                    <a:pt x="10601" y="122395"/>
                    <a:pt x="13246" y="99730"/>
                  </a:cubicBezTo>
                  <a:cubicBezTo>
                    <a:pt x="12112" y="96330"/>
                    <a:pt x="11735" y="91797"/>
                    <a:pt x="9468" y="90285"/>
                  </a:cubicBezTo>
                  <a:cubicBezTo>
                    <a:pt x="-5642" y="81219"/>
                    <a:pt x="780" y="61198"/>
                    <a:pt x="5313" y="59309"/>
                  </a:cubicBezTo>
                  <a:cubicBezTo>
                    <a:pt x="20801" y="52887"/>
                    <a:pt x="10979" y="49487"/>
                    <a:pt x="7579" y="42310"/>
                  </a:cubicBezTo>
                  <a:cubicBezTo>
                    <a:pt x="4179" y="35132"/>
                    <a:pt x="17779" y="24555"/>
                    <a:pt x="3802" y="18133"/>
                  </a:cubicBezTo>
                  <a:cubicBezTo>
                    <a:pt x="3424" y="11333"/>
                    <a:pt x="7201" y="6422"/>
                    <a:pt x="10979" y="0"/>
                  </a:cubicBezTo>
                  <a:cubicBezTo>
                    <a:pt x="24956" y="30221"/>
                    <a:pt x="48378" y="55531"/>
                    <a:pt x="48000" y="91041"/>
                  </a:cubicBezTo>
                  <a:cubicBezTo>
                    <a:pt x="48000" y="97085"/>
                    <a:pt x="54422" y="103130"/>
                    <a:pt x="58577" y="108796"/>
                  </a:cubicBezTo>
                  <a:cubicBezTo>
                    <a:pt x="68777" y="122773"/>
                    <a:pt x="79354" y="136373"/>
                    <a:pt x="89554" y="150350"/>
                  </a:cubicBezTo>
                  <a:close/>
                </a:path>
              </a:pathLst>
            </a:custGeom>
            <a:solidFill>
              <a:srgbClr val="C387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571647E-327C-4E7D-A3BD-6C0B8F6F0FC5}"/>
                </a:ext>
              </a:extLst>
            </p:cNvPr>
            <p:cNvSpPr/>
            <p:nvPr/>
          </p:nvSpPr>
          <p:spPr>
            <a:xfrm>
              <a:off x="8550970" y="5412238"/>
              <a:ext cx="149889" cy="103832"/>
            </a:xfrm>
            <a:custGeom>
              <a:avLst/>
              <a:gdLst>
                <a:gd name="connsiteX0" fmla="*/ 139395 w 149889"/>
                <a:gd name="connsiteY0" fmla="*/ 103390 h 103832"/>
                <a:gd name="connsiteX1" fmla="*/ 131462 w 149889"/>
                <a:gd name="connsiteY1" fmla="*/ 103768 h 103832"/>
                <a:gd name="connsiteX2" fmla="*/ 122395 w 149889"/>
                <a:gd name="connsiteY2" fmla="*/ 98857 h 103832"/>
                <a:gd name="connsiteX3" fmla="*/ 89152 w 149889"/>
                <a:gd name="connsiteY3" fmla="*/ 81480 h 103832"/>
                <a:gd name="connsiteX4" fmla="*/ 21910 w 149889"/>
                <a:gd name="connsiteY4" fmla="*/ 52392 h 103832"/>
                <a:gd name="connsiteX5" fmla="*/ 378 w 149889"/>
                <a:gd name="connsiteY5" fmla="*/ 39170 h 103832"/>
                <a:gd name="connsiteX6" fmla="*/ 8311 w 149889"/>
                <a:gd name="connsiteY6" fmla="*/ 28215 h 103832"/>
                <a:gd name="connsiteX7" fmla="*/ 0 w 149889"/>
                <a:gd name="connsiteY7" fmla="*/ 1394 h 103832"/>
                <a:gd name="connsiteX8" fmla="*/ 32488 w 149889"/>
                <a:gd name="connsiteY8" fmla="*/ 9327 h 103832"/>
                <a:gd name="connsiteX9" fmla="*/ 37399 w 149889"/>
                <a:gd name="connsiteY9" fmla="*/ 12349 h 103832"/>
                <a:gd name="connsiteX10" fmla="*/ 65731 w 149889"/>
                <a:gd name="connsiteY10" fmla="*/ 28971 h 103832"/>
                <a:gd name="connsiteX11" fmla="*/ 67620 w 149889"/>
                <a:gd name="connsiteY11" fmla="*/ 31237 h 103832"/>
                <a:gd name="connsiteX12" fmla="*/ 75930 w 149889"/>
                <a:gd name="connsiteY12" fmla="*/ 44081 h 103832"/>
                <a:gd name="connsiteX13" fmla="*/ 111818 w 149889"/>
                <a:gd name="connsiteY13" fmla="*/ 64103 h 103832"/>
                <a:gd name="connsiteX14" fmla="*/ 146195 w 149889"/>
                <a:gd name="connsiteY14" fmla="*/ 90168 h 103832"/>
                <a:gd name="connsiteX15" fmla="*/ 139395 w 149889"/>
                <a:gd name="connsiteY15" fmla="*/ 103390 h 10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889" h="103832">
                  <a:moveTo>
                    <a:pt x="139395" y="103390"/>
                  </a:moveTo>
                  <a:cubicBezTo>
                    <a:pt x="136750" y="103390"/>
                    <a:pt x="134106" y="103768"/>
                    <a:pt x="131462" y="103768"/>
                  </a:cubicBezTo>
                  <a:cubicBezTo>
                    <a:pt x="128440" y="102257"/>
                    <a:pt x="125418" y="100368"/>
                    <a:pt x="122395" y="98857"/>
                  </a:cubicBezTo>
                  <a:cubicBezTo>
                    <a:pt x="111440" y="93191"/>
                    <a:pt x="95574" y="95835"/>
                    <a:pt x="89152" y="81480"/>
                  </a:cubicBezTo>
                  <a:cubicBezTo>
                    <a:pt x="66486" y="71658"/>
                    <a:pt x="44198" y="62592"/>
                    <a:pt x="21910" y="52392"/>
                  </a:cubicBezTo>
                  <a:cubicBezTo>
                    <a:pt x="14355" y="48992"/>
                    <a:pt x="7555" y="43703"/>
                    <a:pt x="378" y="39170"/>
                  </a:cubicBezTo>
                  <a:cubicBezTo>
                    <a:pt x="7555" y="38793"/>
                    <a:pt x="15866" y="39548"/>
                    <a:pt x="8311" y="28215"/>
                  </a:cubicBezTo>
                  <a:cubicBezTo>
                    <a:pt x="3022" y="20282"/>
                    <a:pt x="378" y="10838"/>
                    <a:pt x="0" y="1394"/>
                  </a:cubicBezTo>
                  <a:cubicBezTo>
                    <a:pt x="12466" y="-3139"/>
                    <a:pt x="22288" y="4416"/>
                    <a:pt x="32488" y="9327"/>
                  </a:cubicBezTo>
                  <a:cubicBezTo>
                    <a:pt x="33999" y="10460"/>
                    <a:pt x="35510" y="11216"/>
                    <a:pt x="37399" y="12349"/>
                  </a:cubicBezTo>
                  <a:cubicBezTo>
                    <a:pt x="46465" y="18771"/>
                    <a:pt x="55153" y="25571"/>
                    <a:pt x="65731" y="28971"/>
                  </a:cubicBezTo>
                  <a:cubicBezTo>
                    <a:pt x="66486" y="29726"/>
                    <a:pt x="66864" y="30482"/>
                    <a:pt x="67620" y="31237"/>
                  </a:cubicBezTo>
                  <a:cubicBezTo>
                    <a:pt x="70264" y="35393"/>
                    <a:pt x="73286" y="39926"/>
                    <a:pt x="75930" y="44081"/>
                  </a:cubicBezTo>
                  <a:cubicBezTo>
                    <a:pt x="85752" y="54281"/>
                    <a:pt x="97463" y="60325"/>
                    <a:pt x="111818" y="64103"/>
                  </a:cubicBezTo>
                  <a:cubicBezTo>
                    <a:pt x="126173" y="67880"/>
                    <a:pt x="138639" y="76569"/>
                    <a:pt x="146195" y="90168"/>
                  </a:cubicBezTo>
                  <a:cubicBezTo>
                    <a:pt x="149594" y="96212"/>
                    <a:pt x="154883" y="106034"/>
                    <a:pt x="139395" y="103390"/>
                  </a:cubicBezTo>
                  <a:close/>
                </a:path>
              </a:pathLst>
            </a:custGeom>
            <a:solidFill>
              <a:srgbClr val="885E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64334C5F-36AF-43E3-B26D-0E04826A94E0}"/>
                </a:ext>
              </a:extLst>
            </p:cNvPr>
            <p:cNvSpPr/>
            <p:nvPr/>
          </p:nvSpPr>
          <p:spPr>
            <a:xfrm>
              <a:off x="8389206" y="5192640"/>
              <a:ext cx="65678" cy="144683"/>
            </a:xfrm>
            <a:custGeom>
              <a:avLst/>
              <a:gdLst>
                <a:gd name="connsiteX0" fmla="*/ 64301 w 65678"/>
                <a:gd name="connsiteY0" fmla="*/ 94063 h 144683"/>
                <a:gd name="connsiteX1" fmla="*/ 43524 w 65678"/>
                <a:gd name="connsiteY1" fmla="*/ 144683 h 144683"/>
                <a:gd name="connsiteX2" fmla="*/ 9903 w 65678"/>
                <a:gd name="connsiteY2" fmla="*/ 91041 h 144683"/>
                <a:gd name="connsiteX3" fmla="*/ 14058 w 65678"/>
                <a:gd name="connsiteY3" fmla="*/ 1133 h 144683"/>
                <a:gd name="connsiteX4" fmla="*/ 19347 w 65678"/>
                <a:gd name="connsiteY4" fmla="*/ 1133 h 144683"/>
                <a:gd name="connsiteX5" fmla="*/ 39368 w 65678"/>
                <a:gd name="connsiteY5" fmla="*/ 32110 h 144683"/>
                <a:gd name="connsiteX6" fmla="*/ 39746 w 65678"/>
                <a:gd name="connsiteY6" fmla="*/ 49487 h 144683"/>
                <a:gd name="connsiteX7" fmla="*/ 54479 w 65678"/>
                <a:gd name="connsiteY7" fmla="*/ 84241 h 144683"/>
                <a:gd name="connsiteX8" fmla="*/ 64301 w 65678"/>
                <a:gd name="connsiteY8" fmla="*/ 94063 h 14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78" h="144683">
                  <a:moveTo>
                    <a:pt x="64301" y="94063"/>
                  </a:moveTo>
                  <a:cubicBezTo>
                    <a:pt x="70345" y="116351"/>
                    <a:pt x="55234" y="129573"/>
                    <a:pt x="43524" y="144683"/>
                  </a:cubicBezTo>
                  <a:cubicBezTo>
                    <a:pt x="32191" y="126928"/>
                    <a:pt x="19725" y="109173"/>
                    <a:pt x="9903" y="91041"/>
                  </a:cubicBezTo>
                  <a:cubicBezTo>
                    <a:pt x="-5963" y="61953"/>
                    <a:pt x="-1430" y="30599"/>
                    <a:pt x="14058" y="1133"/>
                  </a:cubicBezTo>
                  <a:cubicBezTo>
                    <a:pt x="15947" y="-378"/>
                    <a:pt x="17458" y="-378"/>
                    <a:pt x="19347" y="1133"/>
                  </a:cubicBezTo>
                  <a:cubicBezTo>
                    <a:pt x="24636" y="12088"/>
                    <a:pt x="21991" y="27577"/>
                    <a:pt x="39368" y="32110"/>
                  </a:cubicBezTo>
                  <a:cubicBezTo>
                    <a:pt x="45035" y="33621"/>
                    <a:pt x="42013" y="43443"/>
                    <a:pt x="39746" y="49487"/>
                  </a:cubicBezTo>
                  <a:cubicBezTo>
                    <a:pt x="32946" y="66108"/>
                    <a:pt x="28791" y="80841"/>
                    <a:pt x="54479" y="84241"/>
                  </a:cubicBezTo>
                  <a:cubicBezTo>
                    <a:pt x="59390" y="84619"/>
                    <a:pt x="63545" y="88397"/>
                    <a:pt x="64301" y="94063"/>
                  </a:cubicBezTo>
                  <a:close/>
                </a:path>
              </a:pathLst>
            </a:custGeom>
            <a:solidFill>
              <a:srgbClr val="926A6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8986A97-7FA0-4E31-ABDB-CEB18EB661A8}"/>
                </a:ext>
              </a:extLst>
            </p:cNvPr>
            <p:cNvSpPr/>
            <p:nvPr/>
          </p:nvSpPr>
          <p:spPr>
            <a:xfrm>
              <a:off x="8487884" y="5464133"/>
              <a:ext cx="153263" cy="81338"/>
            </a:xfrm>
            <a:custGeom>
              <a:avLst/>
              <a:gdLst>
                <a:gd name="connsiteX0" fmla="*/ 151483 w 153263"/>
                <a:gd name="connsiteY0" fmla="*/ 81339 h 81338"/>
                <a:gd name="connsiteX1" fmla="*/ 109929 w 153263"/>
                <a:gd name="connsiteY1" fmla="*/ 67361 h 81338"/>
                <a:gd name="connsiteX2" fmla="*/ 92930 w 153263"/>
                <a:gd name="connsiteY2" fmla="*/ 59050 h 81338"/>
                <a:gd name="connsiteX3" fmla="*/ 24177 w 153263"/>
                <a:gd name="connsiteY3" fmla="*/ 17874 h 81338"/>
                <a:gd name="connsiteX4" fmla="*/ 0 w 153263"/>
                <a:gd name="connsiteY4" fmla="*/ 119 h 81338"/>
                <a:gd name="connsiteX5" fmla="*/ 48732 w 153263"/>
                <a:gd name="connsiteY5" fmla="*/ 17497 h 81338"/>
                <a:gd name="connsiteX6" fmla="*/ 148461 w 153263"/>
                <a:gd name="connsiteY6" fmla="*/ 74539 h 81338"/>
                <a:gd name="connsiteX7" fmla="*/ 151483 w 153263"/>
                <a:gd name="connsiteY7" fmla="*/ 81339 h 8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63" h="81338">
                  <a:moveTo>
                    <a:pt x="151483" y="81339"/>
                  </a:moveTo>
                  <a:cubicBezTo>
                    <a:pt x="135995" y="81339"/>
                    <a:pt x="124662" y="69250"/>
                    <a:pt x="109929" y="67361"/>
                  </a:cubicBezTo>
                  <a:cubicBezTo>
                    <a:pt x="101241" y="70761"/>
                    <a:pt x="96330" y="66606"/>
                    <a:pt x="92930" y="59050"/>
                  </a:cubicBezTo>
                  <a:cubicBezTo>
                    <a:pt x="73286" y="39785"/>
                    <a:pt x="47220" y="31474"/>
                    <a:pt x="24177" y="17874"/>
                  </a:cubicBezTo>
                  <a:cubicBezTo>
                    <a:pt x="15488" y="12964"/>
                    <a:pt x="6800" y="8052"/>
                    <a:pt x="0" y="119"/>
                  </a:cubicBezTo>
                  <a:cubicBezTo>
                    <a:pt x="18888" y="-1392"/>
                    <a:pt x="32488" y="11830"/>
                    <a:pt x="48732" y="17497"/>
                  </a:cubicBezTo>
                  <a:cubicBezTo>
                    <a:pt x="85752" y="29585"/>
                    <a:pt x="115973" y="54140"/>
                    <a:pt x="148461" y="74539"/>
                  </a:cubicBezTo>
                  <a:cubicBezTo>
                    <a:pt x="150728" y="75672"/>
                    <a:pt x="156016" y="76805"/>
                    <a:pt x="151483" y="81339"/>
                  </a:cubicBezTo>
                  <a:close/>
                </a:path>
              </a:pathLst>
            </a:custGeom>
            <a:solidFill>
              <a:srgbClr val="FBF0E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CF8D33D-FFF4-4250-A4D5-96EF1EF89D7E}"/>
                </a:ext>
              </a:extLst>
            </p:cNvPr>
            <p:cNvSpPr/>
            <p:nvPr/>
          </p:nvSpPr>
          <p:spPr>
            <a:xfrm>
              <a:off x="8353540" y="5146553"/>
              <a:ext cx="59525" cy="67064"/>
            </a:xfrm>
            <a:custGeom>
              <a:avLst/>
              <a:gdLst>
                <a:gd name="connsiteX0" fmla="*/ 2882 w 59525"/>
                <a:gd name="connsiteY0" fmla="*/ 50998 h 67064"/>
                <a:gd name="connsiteX1" fmla="*/ 2505 w 59525"/>
                <a:gd name="connsiteY1" fmla="*/ 38154 h 67064"/>
                <a:gd name="connsiteX2" fmla="*/ 49347 w 59525"/>
                <a:gd name="connsiteY2" fmla="*/ 0 h 67064"/>
                <a:gd name="connsiteX3" fmla="*/ 59169 w 59525"/>
                <a:gd name="connsiteY3" fmla="*/ 13977 h 67064"/>
                <a:gd name="connsiteX4" fmla="*/ 49347 w 59525"/>
                <a:gd name="connsiteY4" fmla="*/ 42687 h 67064"/>
                <a:gd name="connsiteX5" fmla="*/ 42170 w 59525"/>
                <a:gd name="connsiteY5" fmla="*/ 49865 h 67064"/>
                <a:gd name="connsiteX6" fmla="*/ 19882 w 59525"/>
                <a:gd name="connsiteY6" fmla="*/ 55909 h 67064"/>
                <a:gd name="connsiteX7" fmla="*/ 2882 w 59525"/>
                <a:gd name="connsiteY7" fmla="*/ 50998 h 6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25" h="67064">
                  <a:moveTo>
                    <a:pt x="2882" y="50998"/>
                  </a:moveTo>
                  <a:cubicBezTo>
                    <a:pt x="-895" y="46843"/>
                    <a:pt x="-895" y="40043"/>
                    <a:pt x="2505" y="38154"/>
                  </a:cubicBezTo>
                  <a:cubicBezTo>
                    <a:pt x="20259" y="27954"/>
                    <a:pt x="29704" y="7933"/>
                    <a:pt x="49347" y="0"/>
                  </a:cubicBezTo>
                  <a:cubicBezTo>
                    <a:pt x="59169" y="0"/>
                    <a:pt x="60302" y="7555"/>
                    <a:pt x="59169" y="13977"/>
                  </a:cubicBezTo>
                  <a:cubicBezTo>
                    <a:pt x="57280" y="23799"/>
                    <a:pt x="56903" y="34376"/>
                    <a:pt x="49347" y="42687"/>
                  </a:cubicBezTo>
                  <a:cubicBezTo>
                    <a:pt x="47081" y="44954"/>
                    <a:pt x="42925" y="47220"/>
                    <a:pt x="42170" y="49865"/>
                  </a:cubicBezTo>
                  <a:cubicBezTo>
                    <a:pt x="38770" y="67619"/>
                    <a:pt x="32726" y="74797"/>
                    <a:pt x="19882" y="55909"/>
                  </a:cubicBezTo>
                  <a:cubicBezTo>
                    <a:pt x="15726" y="49487"/>
                    <a:pt x="9304" y="51376"/>
                    <a:pt x="2882" y="50998"/>
                  </a:cubicBezTo>
                  <a:close/>
                </a:path>
              </a:pathLst>
            </a:custGeom>
            <a:solidFill>
              <a:srgbClr val="F1E6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0D6AE213-6FD5-4D7E-954C-015EBF28AC2E}"/>
                </a:ext>
              </a:extLst>
            </p:cNvPr>
            <p:cNvSpPr/>
            <p:nvPr/>
          </p:nvSpPr>
          <p:spPr>
            <a:xfrm>
              <a:off x="8403265" y="5129931"/>
              <a:ext cx="51729" cy="63842"/>
            </a:xfrm>
            <a:custGeom>
              <a:avLst/>
              <a:gdLst>
                <a:gd name="connsiteX0" fmla="*/ 0 w 51729"/>
                <a:gd name="connsiteY0" fmla="*/ 59309 h 63842"/>
                <a:gd name="connsiteX1" fmla="*/ 3778 w 51729"/>
                <a:gd name="connsiteY1" fmla="*/ 34754 h 63842"/>
                <a:gd name="connsiteX2" fmla="*/ 0 w 51729"/>
                <a:gd name="connsiteY2" fmla="*/ 16622 h 63842"/>
                <a:gd name="connsiteX3" fmla="*/ 16999 w 51729"/>
                <a:gd name="connsiteY3" fmla="*/ 0 h 63842"/>
                <a:gd name="connsiteX4" fmla="*/ 51376 w 51729"/>
                <a:gd name="connsiteY4" fmla="*/ 4911 h 63842"/>
                <a:gd name="connsiteX5" fmla="*/ 49487 w 51729"/>
                <a:gd name="connsiteY5" fmla="*/ 12844 h 63842"/>
                <a:gd name="connsiteX6" fmla="*/ 4155 w 51729"/>
                <a:gd name="connsiteY6" fmla="*/ 63842 h 63842"/>
                <a:gd name="connsiteX7" fmla="*/ 0 w 51729"/>
                <a:gd name="connsiteY7" fmla="*/ 63842 h 63842"/>
                <a:gd name="connsiteX8" fmla="*/ 0 w 51729"/>
                <a:gd name="connsiteY8" fmla="*/ 59309 h 6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29" h="63842">
                  <a:moveTo>
                    <a:pt x="0" y="59309"/>
                  </a:moveTo>
                  <a:cubicBezTo>
                    <a:pt x="378" y="50998"/>
                    <a:pt x="-1133" y="42687"/>
                    <a:pt x="3778" y="34754"/>
                  </a:cubicBezTo>
                  <a:cubicBezTo>
                    <a:pt x="8311" y="27577"/>
                    <a:pt x="6422" y="21533"/>
                    <a:pt x="0" y="16622"/>
                  </a:cubicBezTo>
                  <a:cubicBezTo>
                    <a:pt x="5666" y="10955"/>
                    <a:pt x="11333" y="5667"/>
                    <a:pt x="16999" y="0"/>
                  </a:cubicBezTo>
                  <a:cubicBezTo>
                    <a:pt x="27955" y="6044"/>
                    <a:pt x="40421" y="0"/>
                    <a:pt x="51376" y="4911"/>
                  </a:cubicBezTo>
                  <a:cubicBezTo>
                    <a:pt x="52131" y="7933"/>
                    <a:pt x="51754" y="11333"/>
                    <a:pt x="49487" y="12844"/>
                  </a:cubicBezTo>
                  <a:cubicBezTo>
                    <a:pt x="28710" y="24932"/>
                    <a:pt x="19266" y="46843"/>
                    <a:pt x="4155" y="63842"/>
                  </a:cubicBezTo>
                  <a:cubicBezTo>
                    <a:pt x="2644" y="63842"/>
                    <a:pt x="1511" y="63842"/>
                    <a:pt x="0" y="63842"/>
                  </a:cubicBezTo>
                  <a:cubicBezTo>
                    <a:pt x="0" y="62331"/>
                    <a:pt x="0" y="60820"/>
                    <a:pt x="0" y="59309"/>
                  </a:cubicBezTo>
                  <a:close/>
                </a:path>
              </a:pathLst>
            </a:custGeom>
            <a:solidFill>
              <a:srgbClr val="CFBA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50330402-6705-45DE-8E43-57181DBA17B8}"/>
                </a:ext>
              </a:extLst>
            </p:cNvPr>
            <p:cNvSpPr/>
            <p:nvPr/>
          </p:nvSpPr>
          <p:spPr>
            <a:xfrm>
              <a:off x="8640122" y="5493718"/>
              <a:ext cx="33243" cy="38154"/>
            </a:xfrm>
            <a:custGeom>
              <a:avLst/>
              <a:gdLst>
                <a:gd name="connsiteX0" fmla="*/ 0 w 33243"/>
                <a:gd name="connsiteY0" fmla="*/ 0 h 38154"/>
                <a:gd name="connsiteX1" fmla="*/ 33243 w 33243"/>
                <a:gd name="connsiteY1" fmla="*/ 17377 h 38154"/>
                <a:gd name="connsiteX2" fmla="*/ 13977 w 33243"/>
                <a:gd name="connsiteY2" fmla="*/ 38154 h 38154"/>
                <a:gd name="connsiteX3" fmla="*/ 0 w 33243"/>
                <a:gd name="connsiteY3" fmla="*/ 0 h 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3" h="38154">
                  <a:moveTo>
                    <a:pt x="0" y="0"/>
                  </a:moveTo>
                  <a:cubicBezTo>
                    <a:pt x="9066" y="9444"/>
                    <a:pt x="24555" y="7178"/>
                    <a:pt x="33243" y="17377"/>
                  </a:cubicBezTo>
                  <a:cubicBezTo>
                    <a:pt x="16999" y="13222"/>
                    <a:pt x="17755" y="27577"/>
                    <a:pt x="13977" y="38154"/>
                  </a:cubicBezTo>
                  <a:cubicBezTo>
                    <a:pt x="-756" y="27577"/>
                    <a:pt x="10200" y="9822"/>
                    <a:pt x="0" y="0"/>
                  </a:cubicBezTo>
                  <a:close/>
                </a:path>
              </a:pathLst>
            </a:custGeom>
            <a:solidFill>
              <a:srgbClr val="D8BD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FE93661-C65D-41C0-B326-AE045CF2FA8A}"/>
                </a:ext>
              </a:extLst>
            </p:cNvPr>
            <p:cNvSpPr/>
            <p:nvPr/>
          </p:nvSpPr>
          <p:spPr>
            <a:xfrm>
              <a:off x="8521127" y="5424269"/>
              <a:ext cx="19530" cy="19583"/>
            </a:xfrm>
            <a:custGeom>
              <a:avLst/>
              <a:gdLst>
                <a:gd name="connsiteX0" fmla="*/ 0 w 19530"/>
                <a:gd name="connsiteY0" fmla="*/ 6362 h 19583"/>
                <a:gd name="connsiteX1" fmla="*/ 13977 w 19530"/>
                <a:gd name="connsiteY1" fmla="*/ 1451 h 19583"/>
                <a:gd name="connsiteX2" fmla="*/ 16999 w 19530"/>
                <a:gd name="connsiteY2" fmla="*/ 19584 h 19583"/>
                <a:gd name="connsiteX3" fmla="*/ 0 w 19530"/>
                <a:gd name="connsiteY3" fmla="*/ 6362 h 1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30" h="19583">
                  <a:moveTo>
                    <a:pt x="0" y="6362"/>
                  </a:moveTo>
                  <a:cubicBezTo>
                    <a:pt x="4911" y="5607"/>
                    <a:pt x="7933" y="-3460"/>
                    <a:pt x="13977" y="1451"/>
                  </a:cubicBezTo>
                  <a:cubicBezTo>
                    <a:pt x="19644" y="5984"/>
                    <a:pt x="21533" y="12784"/>
                    <a:pt x="16999" y="19584"/>
                  </a:cubicBezTo>
                  <a:cubicBezTo>
                    <a:pt x="9066" y="17695"/>
                    <a:pt x="3778" y="12784"/>
                    <a:pt x="0" y="6362"/>
                  </a:cubicBezTo>
                  <a:close/>
                </a:path>
              </a:pathLst>
            </a:custGeom>
            <a:solidFill>
              <a:srgbClr val="885E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2AA3FB8A-9141-451B-9E1C-E3F0E9E85EF6}"/>
                </a:ext>
              </a:extLst>
            </p:cNvPr>
            <p:cNvSpPr/>
            <p:nvPr/>
          </p:nvSpPr>
          <p:spPr>
            <a:xfrm>
              <a:off x="8509416" y="3334232"/>
              <a:ext cx="367823" cy="464082"/>
            </a:xfrm>
            <a:custGeom>
              <a:avLst/>
              <a:gdLst>
                <a:gd name="connsiteX0" fmla="*/ 359253 w 367823"/>
                <a:gd name="connsiteY0" fmla="*/ 377197 h 464082"/>
                <a:gd name="connsiteX1" fmla="*/ 309766 w 367823"/>
                <a:gd name="connsiteY1" fmla="*/ 348109 h 464082"/>
                <a:gd name="connsiteX2" fmla="*/ 296167 w 367823"/>
                <a:gd name="connsiteY2" fmla="*/ 348109 h 464082"/>
                <a:gd name="connsiteX3" fmla="*/ 282945 w 367823"/>
                <a:gd name="connsiteY3" fmla="*/ 348109 h 464082"/>
                <a:gd name="connsiteX4" fmla="*/ 241013 w 367823"/>
                <a:gd name="connsiteY4" fmla="*/ 336398 h 464082"/>
                <a:gd name="connsiteX5" fmla="*/ 236102 w 367823"/>
                <a:gd name="connsiteY5" fmla="*/ 339043 h 464082"/>
                <a:gd name="connsiteX6" fmla="*/ 220236 w 367823"/>
                <a:gd name="connsiteY6" fmla="*/ 371153 h 464082"/>
                <a:gd name="connsiteX7" fmla="*/ 183215 w 367823"/>
                <a:gd name="connsiteY7" fmla="*/ 379841 h 464082"/>
                <a:gd name="connsiteX8" fmla="*/ 160172 w 367823"/>
                <a:gd name="connsiteY8" fmla="*/ 385130 h 464082"/>
                <a:gd name="connsiteX9" fmla="*/ 154128 w 367823"/>
                <a:gd name="connsiteY9" fmla="*/ 405529 h 464082"/>
                <a:gd name="connsiteX10" fmla="*/ 170371 w 367823"/>
                <a:gd name="connsiteY10" fmla="*/ 447839 h 464082"/>
                <a:gd name="connsiteX11" fmla="*/ 155261 w 367823"/>
                <a:gd name="connsiteY11" fmla="*/ 464083 h 464082"/>
                <a:gd name="connsiteX12" fmla="*/ 132217 w 367823"/>
                <a:gd name="connsiteY12" fmla="*/ 444061 h 464082"/>
                <a:gd name="connsiteX13" fmla="*/ 123151 w 367823"/>
                <a:gd name="connsiteY13" fmla="*/ 419884 h 464082"/>
                <a:gd name="connsiteX14" fmla="*/ 126929 w 367823"/>
                <a:gd name="connsiteY14" fmla="*/ 410818 h 464082"/>
                <a:gd name="connsiteX15" fmla="*/ 101618 w 367823"/>
                <a:gd name="connsiteY15" fmla="*/ 334887 h 464082"/>
                <a:gd name="connsiteX16" fmla="*/ 110685 w 367823"/>
                <a:gd name="connsiteY16" fmla="*/ 296733 h 464082"/>
                <a:gd name="connsiteX17" fmla="*/ 103129 w 367823"/>
                <a:gd name="connsiteY17" fmla="*/ 277090 h 464082"/>
                <a:gd name="connsiteX18" fmla="*/ 92552 w 367823"/>
                <a:gd name="connsiteY18" fmla="*/ 283134 h 464082"/>
                <a:gd name="connsiteX19" fmla="*/ 75930 w 367823"/>
                <a:gd name="connsiteY19" fmla="*/ 299000 h 464082"/>
                <a:gd name="connsiteX20" fmla="*/ 60820 w 367823"/>
                <a:gd name="connsiteY20" fmla="*/ 291822 h 464082"/>
                <a:gd name="connsiteX21" fmla="*/ 45332 w 367823"/>
                <a:gd name="connsiteY21" fmla="*/ 277845 h 464082"/>
                <a:gd name="connsiteX22" fmla="*/ 32110 w 367823"/>
                <a:gd name="connsiteY22" fmla="*/ 298622 h 464082"/>
                <a:gd name="connsiteX23" fmla="*/ 33243 w 367823"/>
                <a:gd name="connsiteY23" fmla="*/ 332243 h 464082"/>
                <a:gd name="connsiteX24" fmla="*/ 21155 w 367823"/>
                <a:gd name="connsiteY24" fmla="*/ 339043 h 464082"/>
                <a:gd name="connsiteX25" fmla="*/ 14355 w 367823"/>
                <a:gd name="connsiteY25" fmla="*/ 278978 h 464082"/>
                <a:gd name="connsiteX26" fmla="*/ 0 w 367823"/>
                <a:gd name="connsiteY26" fmla="*/ 207959 h 464082"/>
                <a:gd name="connsiteX27" fmla="*/ 3022 w 367823"/>
                <a:gd name="connsiteY27" fmla="*/ 79897 h 464082"/>
                <a:gd name="connsiteX28" fmla="*/ 44954 w 367823"/>
                <a:gd name="connsiteY28" fmla="*/ 96141 h 464082"/>
                <a:gd name="connsiteX29" fmla="*/ 71397 w 367823"/>
                <a:gd name="connsiteY29" fmla="*/ 108607 h 464082"/>
                <a:gd name="connsiteX30" fmla="*/ 83864 w 367823"/>
                <a:gd name="connsiteY30" fmla="*/ 119562 h 464082"/>
                <a:gd name="connsiteX31" fmla="*/ 85752 w 367823"/>
                <a:gd name="connsiteY31" fmla="*/ 103318 h 464082"/>
                <a:gd name="connsiteX32" fmla="*/ 40043 w 367823"/>
                <a:gd name="connsiteY32" fmla="*/ 61764 h 464082"/>
                <a:gd name="connsiteX33" fmla="*/ 4911 w 367823"/>
                <a:gd name="connsiteY33" fmla="*/ 46654 h 464082"/>
                <a:gd name="connsiteX34" fmla="*/ 8689 w 367823"/>
                <a:gd name="connsiteY34" fmla="*/ 567 h 464082"/>
                <a:gd name="connsiteX35" fmla="*/ 12466 w 367823"/>
                <a:gd name="connsiteY35" fmla="*/ 567 h 464082"/>
                <a:gd name="connsiteX36" fmla="*/ 57798 w 367823"/>
                <a:gd name="connsiteY36" fmla="*/ 46276 h 464082"/>
                <a:gd name="connsiteX37" fmla="*/ 69509 w 367823"/>
                <a:gd name="connsiteY37" fmla="*/ 53076 h 464082"/>
                <a:gd name="connsiteX38" fmla="*/ 77442 w 367823"/>
                <a:gd name="connsiteY38" fmla="*/ 39854 h 464082"/>
                <a:gd name="connsiteX39" fmla="*/ 81597 w 367823"/>
                <a:gd name="connsiteY39" fmla="*/ 20588 h 464082"/>
                <a:gd name="connsiteX40" fmla="*/ 107663 w 367823"/>
                <a:gd name="connsiteY40" fmla="*/ 50431 h 464082"/>
                <a:gd name="connsiteX41" fmla="*/ 96330 w 367823"/>
                <a:gd name="connsiteY41" fmla="*/ 86319 h 464082"/>
                <a:gd name="connsiteX42" fmla="*/ 118996 w 367823"/>
                <a:gd name="connsiteY42" fmla="*/ 79141 h 464082"/>
                <a:gd name="connsiteX43" fmla="*/ 137506 w 367823"/>
                <a:gd name="connsiteY43" fmla="*/ 115029 h 464082"/>
                <a:gd name="connsiteX44" fmla="*/ 114840 w 367823"/>
                <a:gd name="connsiteY44" fmla="*/ 147139 h 464082"/>
                <a:gd name="connsiteX45" fmla="*/ 97085 w 367823"/>
                <a:gd name="connsiteY45" fmla="*/ 185293 h 464082"/>
                <a:gd name="connsiteX46" fmla="*/ 109929 w 367823"/>
                <a:gd name="connsiteY46" fmla="*/ 191337 h 464082"/>
                <a:gd name="connsiteX47" fmla="*/ 126551 w 367823"/>
                <a:gd name="connsiteY47" fmla="*/ 170560 h 464082"/>
                <a:gd name="connsiteX48" fmla="*/ 162061 w 367823"/>
                <a:gd name="connsiteY48" fmla="*/ 148272 h 464082"/>
                <a:gd name="connsiteX49" fmla="*/ 176793 w 367823"/>
                <a:gd name="connsiteY49" fmla="*/ 139961 h 464082"/>
                <a:gd name="connsiteX50" fmla="*/ 193415 w 367823"/>
                <a:gd name="connsiteY50" fmla="*/ 141850 h 464082"/>
                <a:gd name="connsiteX51" fmla="*/ 202481 w 367823"/>
                <a:gd name="connsiteY51" fmla="*/ 224958 h 464082"/>
                <a:gd name="connsiteX52" fmla="*/ 185860 w 367823"/>
                <a:gd name="connsiteY52" fmla="*/ 235158 h 464082"/>
                <a:gd name="connsiteX53" fmla="*/ 173393 w 367823"/>
                <a:gd name="connsiteY53" fmla="*/ 194359 h 464082"/>
                <a:gd name="connsiteX54" fmla="*/ 158283 w 367823"/>
                <a:gd name="connsiteY54" fmla="*/ 207581 h 464082"/>
                <a:gd name="connsiteX55" fmla="*/ 136750 w 367823"/>
                <a:gd name="connsiteY55" fmla="*/ 261601 h 464082"/>
                <a:gd name="connsiteX56" fmla="*/ 131084 w 367823"/>
                <a:gd name="connsiteY56" fmla="*/ 276334 h 464082"/>
                <a:gd name="connsiteX57" fmla="*/ 156394 w 367823"/>
                <a:gd name="connsiteY57" fmla="*/ 317888 h 464082"/>
                <a:gd name="connsiteX58" fmla="*/ 177927 w 367823"/>
                <a:gd name="connsiteY58" fmla="*/ 255557 h 464082"/>
                <a:gd name="connsiteX59" fmla="*/ 202859 w 367823"/>
                <a:gd name="connsiteY59" fmla="*/ 242713 h 464082"/>
                <a:gd name="connsiteX60" fmla="*/ 222503 w 367823"/>
                <a:gd name="connsiteY60" fmla="*/ 252157 h 464082"/>
                <a:gd name="connsiteX61" fmla="*/ 245546 w 367823"/>
                <a:gd name="connsiteY61" fmla="*/ 261601 h 464082"/>
                <a:gd name="connsiteX62" fmla="*/ 256879 w 367823"/>
                <a:gd name="connsiteY62" fmla="*/ 295600 h 464082"/>
                <a:gd name="connsiteX63" fmla="*/ 247813 w 367823"/>
                <a:gd name="connsiteY63" fmla="*/ 312977 h 464082"/>
                <a:gd name="connsiteX64" fmla="*/ 267457 w 367823"/>
                <a:gd name="connsiteY64" fmla="*/ 317510 h 464082"/>
                <a:gd name="connsiteX65" fmla="*/ 338476 w 367823"/>
                <a:gd name="connsiteY65" fmla="*/ 325443 h 464082"/>
                <a:gd name="connsiteX66" fmla="*/ 347165 w 367823"/>
                <a:gd name="connsiteY66" fmla="*/ 330354 h 464082"/>
                <a:gd name="connsiteX67" fmla="*/ 366053 w 367823"/>
                <a:gd name="connsiteY67" fmla="*/ 360575 h 464082"/>
                <a:gd name="connsiteX68" fmla="*/ 359253 w 367823"/>
                <a:gd name="connsiteY68" fmla="*/ 377197 h 46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823" h="464082">
                  <a:moveTo>
                    <a:pt x="359253" y="377197"/>
                  </a:moveTo>
                  <a:cubicBezTo>
                    <a:pt x="341876" y="368886"/>
                    <a:pt x="321855" y="365109"/>
                    <a:pt x="309766" y="348109"/>
                  </a:cubicBezTo>
                  <a:cubicBezTo>
                    <a:pt x="305989" y="342820"/>
                    <a:pt x="300700" y="347731"/>
                    <a:pt x="296167" y="348109"/>
                  </a:cubicBezTo>
                  <a:cubicBezTo>
                    <a:pt x="291633" y="348487"/>
                    <a:pt x="284834" y="353776"/>
                    <a:pt x="282945" y="348109"/>
                  </a:cubicBezTo>
                  <a:cubicBezTo>
                    <a:pt x="274634" y="322043"/>
                    <a:pt x="253857" y="343954"/>
                    <a:pt x="241013" y="336398"/>
                  </a:cubicBezTo>
                  <a:cubicBezTo>
                    <a:pt x="240258" y="336021"/>
                    <a:pt x="236102" y="339043"/>
                    <a:pt x="236102" y="339043"/>
                  </a:cubicBezTo>
                  <a:cubicBezTo>
                    <a:pt x="244413" y="355664"/>
                    <a:pt x="221369" y="356042"/>
                    <a:pt x="220236" y="371153"/>
                  </a:cubicBezTo>
                  <a:cubicBezTo>
                    <a:pt x="219481" y="383997"/>
                    <a:pt x="195682" y="379086"/>
                    <a:pt x="183215" y="379841"/>
                  </a:cubicBezTo>
                  <a:cubicBezTo>
                    <a:pt x="174527" y="380219"/>
                    <a:pt x="167727" y="382863"/>
                    <a:pt x="160172" y="385130"/>
                  </a:cubicBezTo>
                  <a:cubicBezTo>
                    <a:pt x="146195" y="388908"/>
                    <a:pt x="147706" y="397218"/>
                    <a:pt x="154128" y="405529"/>
                  </a:cubicBezTo>
                  <a:cubicBezTo>
                    <a:pt x="164327" y="417995"/>
                    <a:pt x="159038" y="434995"/>
                    <a:pt x="170371" y="447839"/>
                  </a:cubicBezTo>
                  <a:cubicBezTo>
                    <a:pt x="174527" y="452750"/>
                    <a:pt x="163949" y="464083"/>
                    <a:pt x="155261" y="464083"/>
                  </a:cubicBezTo>
                  <a:cubicBezTo>
                    <a:pt x="143172" y="464083"/>
                    <a:pt x="134484" y="456527"/>
                    <a:pt x="132217" y="444061"/>
                  </a:cubicBezTo>
                  <a:cubicBezTo>
                    <a:pt x="130706" y="435372"/>
                    <a:pt x="132217" y="425551"/>
                    <a:pt x="123151" y="419884"/>
                  </a:cubicBezTo>
                  <a:cubicBezTo>
                    <a:pt x="126173" y="417618"/>
                    <a:pt x="128440" y="413840"/>
                    <a:pt x="126929" y="410818"/>
                  </a:cubicBezTo>
                  <a:cubicBezTo>
                    <a:pt x="115218" y="386641"/>
                    <a:pt x="119373" y="357931"/>
                    <a:pt x="101618" y="334887"/>
                  </a:cubicBezTo>
                  <a:cubicBezTo>
                    <a:pt x="92174" y="322799"/>
                    <a:pt x="102374" y="306177"/>
                    <a:pt x="110685" y="296733"/>
                  </a:cubicBezTo>
                  <a:cubicBezTo>
                    <a:pt x="123906" y="282000"/>
                    <a:pt x="106152" y="281623"/>
                    <a:pt x="103129" y="277090"/>
                  </a:cubicBezTo>
                  <a:cubicBezTo>
                    <a:pt x="98219" y="269534"/>
                    <a:pt x="94441" y="278601"/>
                    <a:pt x="92552" y="283134"/>
                  </a:cubicBezTo>
                  <a:cubicBezTo>
                    <a:pt x="88019" y="289934"/>
                    <a:pt x="83486" y="295600"/>
                    <a:pt x="75930" y="299000"/>
                  </a:cubicBezTo>
                  <a:cubicBezTo>
                    <a:pt x="67242" y="303155"/>
                    <a:pt x="61953" y="304666"/>
                    <a:pt x="60820" y="291822"/>
                  </a:cubicBezTo>
                  <a:cubicBezTo>
                    <a:pt x="60064" y="283512"/>
                    <a:pt x="58176" y="274823"/>
                    <a:pt x="45332" y="277845"/>
                  </a:cubicBezTo>
                  <a:cubicBezTo>
                    <a:pt x="32865" y="280489"/>
                    <a:pt x="30221" y="286911"/>
                    <a:pt x="32110" y="298622"/>
                  </a:cubicBezTo>
                  <a:cubicBezTo>
                    <a:pt x="33621" y="309577"/>
                    <a:pt x="33999" y="321288"/>
                    <a:pt x="33243" y="332243"/>
                  </a:cubicBezTo>
                  <a:cubicBezTo>
                    <a:pt x="32488" y="341309"/>
                    <a:pt x="29088" y="342443"/>
                    <a:pt x="21155" y="339043"/>
                  </a:cubicBezTo>
                  <a:cubicBezTo>
                    <a:pt x="9822" y="319777"/>
                    <a:pt x="15488" y="299000"/>
                    <a:pt x="14355" y="278978"/>
                  </a:cubicBezTo>
                  <a:cubicBezTo>
                    <a:pt x="13222" y="255179"/>
                    <a:pt x="4911" y="231758"/>
                    <a:pt x="0" y="207959"/>
                  </a:cubicBezTo>
                  <a:cubicBezTo>
                    <a:pt x="3778" y="165272"/>
                    <a:pt x="6422" y="122962"/>
                    <a:pt x="3022" y="79897"/>
                  </a:cubicBezTo>
                  <a:cubicBezTo>
                    <a:pt x="15111" y="94630"/>
                    <a:pt x="22288" y="109740"/>
                    <a:pt x="44954" y="96141"/>
                  </a:cubicBezTo>
                  <a:cubicBezTo>
                    <a:pt x="51376" y="91985"/>
                    <a:pt x="68375" y="90852"/>
                    <a:pt x="71397" y="108607"/>
                  </a:cubicBezTo>
                  <a:cubicBezTo>
                    <a:pt x="72153" y="113896"/>
                    <a:pt x="76308" y="122584"/>
                    <a:pt x="83864" y="119562"/>
                  </a:cubicBezTo>
                  <a:cubicBezTo>
                    <a:pt x="91797" y="116540"/>
                    <a:pt x="86508" y="109363"/>
                    <a:pt x="85752" y="103318"/>
                  </a:cubicBezTo>
                  <a:cubicBezTo>
                    <a:pt x="81219" y="78008"/>
                    <a:pt x="56665" y="72342"/>
                    <a:pt x="40043" y="61764"/>
                  </a:cubicBezTo>
                  <a:cubicBezTo>
                    <a:pt x="30977" y="55720"/>
                    <a:pt x="19644" y="43632"/>
                    <a:pt x="4911" y="46654"/>
                  </a:cubicBezTo>
                  <a:cubicBezTo>
                    <a:pt x="9444" y="31543"/>
                    <a:pt x="0" y="15299"/>
                    <a:pt x="8689" y="567"/>
                  </a:cubicBezTo>
                  <a:cubicBezTo>
                    <a:pt x="10200" y="-189"/>
                    <a:pt x="12088" y="-189"/>
                    <a:pt x="12466" y="567"/>
                  </a:cubicBezTo>
                  <a:cubicBezTo>
                    <a:pt x="18510" y="24744"/>
                    <a:pt x="40043" y="33810"/>
                    <a:pt x="57798" y="46276"/>
                  </a:cubicBezTo>
                  <a:cubicBezTo>
                    <a:pt x="61575" y="48920"/>
                    <a:pt x="63842" y="54965"/>
                    <a:pt x="69509" y="53076"/>
                  </a:cubicBezTo>
                  <a:cubicBezTo>
                    <a:pt x="75553" y="51187"/>
                    <a:pt x="77064" y="45520"/>
                    <a:pt x="77442" y="39854"/>
                  </a:cubicBezTo>
                  <a:cubicBezTo>
                    <a:pt x="78197" y="33432"/>
                    <a:pt x="74042" y="25877"/>
                    <a:pt x="81597" y="20588"/>
                  </a:cubicBezTo>
                  <a:cubicBezTo>
                    <a:pt x="93308" y="27766"/>
                    <a:pt x="103507" y="36454"/>
                    <a:pt x="107663" y="50431"/>
                  </a:cubicBezTo>
                  <a:cubicBezTo>
                    <a:pt x="98974" y="60253"/>
                    <a:pt x="94441" y="71586"/>
                    <a:pt x="96330" y="86319"/>
                  </a:cubicBezTo>
                  <a:cubicBezTo>
                    <a:pt x="105018" y="86319"/>
                    <a:pt x="109174" y="69320"/>
                    <a:pt x="118996" y="79141"/>
                  </a:cubicBezTo>
                  <a:cubicBezTo>
                    <a:pt x="128817" y="88963"/>
                    <a:pt x="139773" y="98785"/>
                    <a:pt x="137506" y="115029"/>
                  </a:cubicBezTo>
                  <a:cubicBezTo>
                    <a:pt x="135239" y="129384"/>
                    <a:pt x="135995" y="144495"/>
                    <a:pt x="114840" y="147139"/>
                  </a:cubicBezTo>
                  <a:cubicBezTo>
                    <a:pt x="101618" y="149028"/>
                    <a:pt x="92930" y="171694"/>
                    <a:pt x="97085" y="185293"/>
                  </a:cubicBezTo>
                  <a:cubicBezTo>
                    <a:pt x="99352" y="192093"/>
                    <a:pt x="103507" y="194359"/>
                    <a:pt x="109929" y="191337"/>
                  </a:cubicBezTo>
                  <a:cubicBezTo>
                    <a:pt x="118996" y="187182"/>
                    <a:pt x="123529" y="180004"/>
                    <a:pt x="126551" y="170560"/>
                  </a:cubicBezTo>
                  <a:cubicBezTo>
                    <a:pt x="132217" y="153561"/>
                    <a:pt x="141284" y="141095"/>
                    <a:pt x="162061" y="148272"/>
                  </a:cubicBezTo>
                  <a:cubicBezTo>
                    <a:pt x="170371" y="151294"/>
                    <a:pt x="172638" y="145250"/>
                    <a:pt x="176793" y="139961"/>
                  </a:cubicBezTo>
                  <a:cubicBezTo>
                    <a:pt x="182838" y="132028"/>
                    <a:pt x="188504" y="130517"/>
                    <a:pt x="193415" y="141850"/>
                  </a:cubicBezTo>
                  <a:cubicBezTo>
                    <a:pt x="204748" y="168671"/>
                    <a:pt x="202481" y="197004"/>
                    <a:pt x="202481" y="224958"/>
                  </a:cubicBezTo>
                  <a:cubicBezTo>
                    <a:pt x="202481" y="235158"/>
                    <a:pt x="194926" y="237424"/>
                    <a:pt x="185860" y="235158"/>
                  </a:cubicBezTo>
                  <a:cubicBezTo>
                    <a:pt x="164705" y="230247"/>
                    <a:pt x="159416" y="213248"/>
                    <a:pt x="173393" y="194359"/>
                  </a:cubicBezTo>
                  <a:cubicBezTo>
                    <a:pt x="161683" y="191337"/>
                    <a:pt x="157905" y="196626"/>
                    <a:pt x="158283" y="207581"/>
                  </a:cubicBezTo>
                  <a:cubicBezTo>
                    <a:pt x="159038" y="228736"/>
                    <a:pt x="154883" y="247624"/>
                    <a:pt x="136750" y="261601"/>
                  </a:cubicBezTo>
                  <a:cubicBezTo>
                    <a:pt x="131840" y="265379"/>
                    <a:pt x="128817" y="270668"/>
                    <a:pt x="131084" y="276334"/>
                  </a:cubicBezTo>
                  <a:cubicBezTo>
                    <a:pt x="136373" y="291445"/>
                    <a:pt x="142039" y="306555"/>
                    <a:pt x="156394" y="317888"/>
                  </a:cubicBezTo>
                  <a:cubicBezTo>
                    <a:pt x="148839" y="291067"/>
                    <a:pt x="168105" y="275201"/>
                    <a:pt x="177927" y="255557"/>
                  </a:cubicBezTo>
                  <a:cubicBezTo>
                    <a:pt x="183215" y="245357"/>
                    <a:pt x="195304" y="251024"/>
                    <a:pt x="202859" y="242713"/>
                  </a:cubicBezTo>
                  <a:cubicBezTo>
                    <a:pt x="212681" y="231758"/>
                    <a:pt x="216459" y="246113"/>
                    <a:pt x="222503" y="252157"/>
                  </a:cubicBezTo>
                  <a:cubicBezTo>
                    <a:pt x="228547" y="258579"/>
                    <a:pt x="237613" y="258957"/>
                    <a:pt x="245546" y="261601"/>
                  </a:cubicBezTo>
                  <a:cubicBezTo>
                    <a:pt x="266701" y="268401"/>
                    <a:pt x="269723" y="277467"/>
                    <a:pt x="256879" y="295600"/>
                  </a:cubicBezTo>
                  <a:cubicBezTo>
                    <a:pt x="253102" y="300889"/>
                    <a:pt x="243658" y="305044"/>
                    <a:pt x="247813" y="312977"/>
                  </a:cubicBezTo>
                  <a:cubicBezTo>
                    <a:pt x="251591" y="319777"/>
                    <a:pt x="260657" y="318266"/>
                    <a:pt x="267457" y="317510"/>
                  </a:cubicBezTo>
                  <a:cubicBezTo>
                    <a:pt x="291633" y="314866"/>
                    <a:pt x="314299" y="327710"/>
                    <a:pt x="338476" y="325443"/>
                  </a:cubicBezTo>
                  <a:cubicBezTo>
                    <a:pt x="342254" y="325066"/>
                    <a:pt x="346031" y="326954"/>
                    <a:pt x="347165" y="330354"/>
                  </a:cubicBezTo>
                  <a:cubicBezTo>
                    <a:pt x="351698" y="341687"/>
                    <a:pt x="359631" y="350376"/>
                    <a:pt x="366053" y="360575"/>
                  </a:cubicBezTo>
                  <a:cubicBezTo>
                    <a:pt x="369831" y="366242"/>
                    <a:pt x="367564" y="373797"/>
                    <a:pt x="359253" y="377197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AEE314E-07F4-444C-AA44-810401E72812}"/>
                </a:ext>
              </a:extLst>
            </p:cNvPr>
            <p:cNvSpPr/>
            <p:nvPr/>
          </p:nvSpPr>
          <p:spPr>
            <a:xfrm>
              <a:off x="10981182" y="5170352"/>
              <a:ext cx="49806" cy="290500"/>
            </a:xfrm>
            <a:custGeom>
              <a:avLst/>
              <a:gdLst>
                <a:gd name="connsiteX0" fmla="*/ 8252 w 49806"/>
                <a:gd name="connsiteY0" fmla="*/ 290500 h 290500"/>
                <a:gd name="connsiteX1" fmla="*/ 4097 w 49806"/>
                <a:gd name="connsiteY1" fmla="*/ 266701 h 290500"/>
                <a:gd name="connsiteX2" fmla="*/ 1075 w 49806"/>
                <a:gd name="connsiteY2" fmla="*/ 136751 h 290500"/>
                <a:gd name="connsiteX3" fmla="*/ 11652 w 49806"/>
                <a:gd name="connsiteY3" fmla="*/ 77064 h 290500"/>
                <a:gd name="connsiteX4" fmla="*/ 16185 w 49806"/>
                <a:gd name="connsiteY4" fmla="*/ 24932 h 290500"/>
                <a:gd name="connsiteX5" fmla="*/ 21096 w 49806"/>
                <a:gd name="connsiteY5" fmla="*/ 0 h 290500"/>
                <a:gd name="connsiteX6" fmla="*/ 28274 w 49806"/>
                <a:gd name="connsiteY6" fmla="*/ 22666 h 290500"/>
                <a:gd name="connsiteX7" fmla="*/ 20341 w 49806"/>
                <a:gd name="connsiteY7" fmla="*/ 145439 h 290500"/>
                <a:gd name="connsiteX8" fmla="*/ 20719 w 49806"/>
                <a:gd name="connsiteY8" fmla="*/ 148461 h 290500"/>
                <a:gd name="connsiteX9" fmla="*/ 30163 w 49806"/>
                <a:gd name="connsiteY9" fmla="*/ 208148 h 290500"/>
                <a:gd name="connsiteX10" fmla="*/ 44896 w 49806"/>
                <a:gd name="connsiteY10" fmla="*/ 229302 h 290500"/>
                <a:gd name="connsiteX11" fmla="*/ 44140 w 49806"/>
                <a:gd name="connsiteY11" fmla="*/ 234969 h 290500"/>
                <a:gd name="connsiteX12" fmla="*/ 49806 w 49806"/>
                <a:gd name="connsiteY12" fmla="*/ 257635 h 290500"/>
                <a:gd name="connsiteX13" fmla="*/ 49429 w 49806"/>
                <a:gd name="connsiteY13" fmla="*/ 260279 h 290500"/>
                <a:gd name="connsiteX14" fmla="*/ 8252 w 49806"/>
                <a:gd name="connsiteY14" fmla="*/ 290500 h 2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806" h="290500">
                  <a:moveTo>
                    <a:pt x="8252" y="290500"/>
                  </a:moveTo>
                  <a:cubicBezTo>
                    <a:pt x="697" y="283701"/>
                    <a:pt x="2586" y="274634"/>
                    <a:pt x="4097" y="266701"/>
                  </a:cubicBezTo>
                  <a:cubicBezTo>
                    <a:pt x="13919" y="223258"/>
                    <a:pt x="6364" y="180193"/>
                    <a:pt x="1075" y="136751"/>
                  </a:cubicBezTo>
                  <a:cubicBezTo>
                    <a:pt x="-1192" y="115973"/>
                    <a:pt x="-814" y="97085"/>
                    <a:pt x="11652" y="77064"/>
                  </a:cubicBezTo>
                  <a:cubicBezTo>
                    <a:pt x="19963" y="63842"/>
                    <a:pt x="15052" y="42310"/>
                    <a:pt x="16185" y="24932"/>
                  </a:cubicBezTo>
                  <a:cubicBezTo>
                    <a:pt x="16941" y="16999"/>
                    <a:pt x="13163" y="7933"/>
                    <a:pt x="21096" y="0"/>
                  </a:cubicBezTo>
                  <a:cubicBezTo>
                    <a:pt x="27519" y="6800"/>
                    <a:pt x="21096" y="16999"/>
                    <a:pt x="28274" y="22666"/>
                  </a:cubicBezTo>
                  <a:cubicBezTo>
                    <a:pt x="33563" y="64220"/>
                    <a:pt x="18830" y="104263"/>
                    <a:pt x="20341" y="145439"/>
                  </a:cubicBezTo>
                  <a:cubicBezTo>
                    <a:pt x="20341" y="146572"/>
                    <a:pt x="20719" y="147328"/>
                    <a:pt x="20719" y="148461"/>
                  </a:cubicBezTo>
                  <a:cubicBezTo>
                    <a:pt x="20719" y="168860"/>
                    <a:pt x="30163" y="187749"/>
                    <a:pt x="30163" y="208148"/>
                  </a:cubicBezTo>
                  <a:cubicBezTo>
                    <a:pt x="30163" y="219103"/>
                    <a:pt x="44896" y="218725"/>
                    <a:pt x="44896" y="229302"/>
                  </a:cubicBezTo>
                  <a:cubicBezTo>
                    <a:pt x="44896" y="231191"/>
                    <a:pt x="44518" y="233080"/>
                    <a:pt x="44140" y="234969"/>
                  </a:cubicBezTo>
                  <a:cubicBezTo>
                    <a:pt x="38473" y="244413"/>
                    <a:pt x="49429" y="249702"/>
                    <a:pt x="49806" y="257635"/>
                  </a:cubicBezTo>
                  <a:cubicBezTo>
                    <a:pt x="49806" y="258768"/>
                    <a:pt x="49806" y="259524"/>
                    <a:pt x="49429" y="260279"/>
                  </a:cubicBezTo>
                  <a:cubicBezTo>
                    <a:pt x="44896" y="282567"/>
                    <a:pt x="27141" y="287478"/>
                    <a:pt x="8252" y="290500"/>
                  </a:cubicBezTo>
                  <a:close/>
                </a:path>
              </a:pathLst>
            </a:custGeom>
            <a:solidFill>
              <a:srgbClr val="FBF4E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36D7D54F-D647-4A19-8D95-79DFC952488A}"/>
                </a:ext>
              </a:extLst>
            </p:cNvPr>
            <p:cNvSpPr/>
            <p:nvPr/>
          </p:nvSpPr>
          <p:spPr>
            <a:xfrm>
              <a:off x="10998962" y="5193396"/>
              <a:ext cx="45443" cy="163764"/>
            </a:xfrm>
            <a:custGeom>
              <a:avLst/>
              <a:gdLst>
                <a:gd name="connsiteX0" fmla="*/ 45248 w 45443"/>
                <a:gd name="connsiteY0" fmla="*/ 0 h 163764"/>
                <a:gd name="connsiteX1" fmla="*/ 29382 w 45443"/>
                <a:gd name="connsiteY1" fmla="*/ 113707 h 163764"/>
                <a:gd name="connsiteX2" fmla="*/ 27870 w 45443"/>
                <a:gd name="connsiteY2" fmla="*/ 160927 h 163764"/>
                <a:gd name="connsiteX3" fmla="*/ 12004 w 45443"/>
                <a:gd name="connsiteY3" fmla="*/ 161683 h 163764"/>
                <a:gd name="connsiteX4" fmla="*/ 1049 w 45443"/>
                <a:gd name="connsiteY4" fmla="*/ 134484 h 163764"/>
                <a:gd name="connsiteX5" fmla="*/ 2560 w 45443"/>
                <a:gd name="connsiteY5" fmla="*/ 122773 h 163764"/>
                <a:gd name="connsiteX6" fmla="*/ 2938 w 45443"/>
                <a:gd name="connsiteY6" fmla="*/ 122773 h 163764"/>
                <a:gd name="connsiteX7" fmla="*/ 18426 w 45443"/>
                <a:gd name="connsiteY7" fmla="*/ 75931 h 163764"/>
                <a:gd name="connsiteX8" fmla="*/ 45248 w 45443"/>
                <a:gd name="connsiteY8" fmla="*/ 0 h 16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443" h="163764">
                  <a:moveTo>
                    <a:pt x="45248" y="0"/>
                  </a:moveTo>
                  <a:cubicBezTo>
                    <a:pt x="47514" y="38910"/>
                    <a:pt x="29382" y="74797"/>
                    <a:pt x="29382" y="113707"/>
                  </a:cubicBezTo>
                  <a:cubicBezTo>
                    <a:pt x="29382" y="129195"/>
                    <a:pt x="24471" y="145061"/>
                    <a:pt x="27870" y="160927"/>
                  </a:cubicBezTo>
                  <a:cubicBezTo>
                    <a:pt x="22582" y="163949"/>
                    <a:pt x="17293" y="165083"/>
                    <a:pt x="12004" y="161683"/>
                  </a:cubicBezTo>
                  <a:cubicBezTo>
                    <a:pt x="2183" y="155261"/>
                    <a:pt x="9738" y="141661"/>
                    <a:pt x="1049" y="134484"/>
                  </a:cubicBezTo>
                  <a:cubicBezTo>
                    <a:pt x="-840" y="132973"/>
                    <a:pt x="-84" y="126551"/>
                    <a:pt x="2560" y="122773"/>
                  </a:cubicBezTo>
                  <a:lnTo>
                    <a:pt x="2938" y="122773"/>
                  </a:lnTo>
                  <a:cubicBezTo>
                    <a:pt x="7849" y="106907"/>
                    <a:pt x="8227" y="86885"/>
                    <a:pt x="18426" y="75931"/>
                  </a:cubicBezTo>
                  <a:cubicBezTo>
                    <a:pt x="38826" y="53642"/>
                    <a:pt x="28248" y="22288"/>
                    <a:pt x="45248" y="0"/>
                  </a:cubicBezTo>
                  <a:close/>
                </a:path>
              </a:pathLst>
            </a:custGeom>
            <a:solidFill>
              <a:srgbClr val="A9756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751A89D2-C118-4DAA-AE6A-DAC6AEFC1BAD}"/>
                </a:ext>
              </a:extLst>
            </p:cNvPr>
            <p:cNvSpPr/>
            <p:nvPr/>
          </p:nvSpPr>
          <p:spPr>
            <a:xfrm>
              <a:off x="10091759" y="5770381"/>
              <a:ext cx="1076551" cy="446796"/>
            </a:xfrm>
            <a:custGeom>
              <a:avLst/>
              <a:gdLst>
                <a:gd name="connsiteX0" fmla="*/ 212034 w 1076551"/>
                <a:gd name="connsiteY0" fmla="*/ 433910 h 446796"/>
                <a:gd name="connsiteX1" fmla="*/ 181057 w 1076551"/>
                <a:gd name="connsiteY1" fmla="*/ 439954 h 446796"/>
                <a:gd name="connsiteX2" fmla="*/ 139503 w 1076551"/>
                <a:gd name="connsiteY2" fmla="*/ 443354 h 446796"/>
                <a:gd name="connsiteX3" fmla="*/ 114193 w 1076551"/>
                <a:gd name="connsiteY3" fmla="*/ 442976 h 446796"/>
                <a:gd name="connsiteX4" fmla="*/ 114193 w 1076551"/>
                <a:gd name="connsiteY4" fmla="*/ 442976 h 446796"/>
                <a:gd name="connsiteX5" fmla="*/ 68484 w 1076551"/>
                <a:gd name="connsiteY5" fmla="*/ 439954 h 446796"/>
                <a:gd name="connsiteX6" fmla="*/ 39396 w 1076551"/>
                <a:gd name="connsiteY6" fmla="*/ 434665 h 446796"/>
                <a:gd name="connsiteX7" fmla="*/ 39018 w 1076551"/>
                <a:gd name="connsiteY7" fmla="*/ 424843 h 446796"/>
                <a:gd name="connsiteX8" fmla="*/ 34107 w 1076551"/>
                <a:gd name="connsiteY8" fmla="*/ 422199 h 446796"/>
                <a:gd name="connsiteX9" fmla="*/ 28063 w 1076551"/>
                <a:gd name="connsiteY9" fmla="*/ 407088 h 446796"/>
                <a:gd name="connsiteX10" fmla="*/ 14086 w 1076551"/>
                <a:gd name="connsiteY10" fmla="*/ 388956 h 446796"/>
                <a:gd name="connsiteX11" fmla="*/ 108 w 1076551"/>
                <a:gd name="connsiteY11" fmla="*/ 369690 h 446796"/>
                <a:gd name="connsiteX12" fmla="*/ 15219 w 1076551"/>
                <a:gd name="connsiteY12" fmla="*/ 355335 h 446796"/>
                <a:gd name="connsiteX13" fmla="*/ 25419 w 1076551"/>
                <a:gd name="connsiteY13" fmla="*/ 348535 h 446796"/>
                <a:gd name="connsiteX14" fmla="*/ 29574 w 1076551"/>
                <a:gd name="connsiteY14" fmla="*/ 344758 h 446796"/>
                <a:gd name="connsiteX15" fmla="*/ 45818 w 1076551"/>
                <a:gd name="connsiteY15" fmla="*/ 343624 h 446796"/>
                <a:gd name="connsiteX16" fmla="*/ 52995 w 1076551"/>
                <a:gd name="connsiteY16" fmla="*/ 323603 h 446796"/>
                <a:gd name="connsiteX17" fmla="*/ 69995 w 1076551"/>
                <a:gd name="connsiteY17" fmla="*/ 305092 h 446796"/>
                <a:gd name="connsiteX18" fmla="*/ 92283 w 1076551"/>
                <a:gd name="connsiteY18" fmla="*/ 295270 h 446796"/>
                <a:gd name="connsiteX19" fmla="*/ 152725 w 1076551"/>
                <a:gd name="connsiteY19" fmla="*/ 287337 h 446796"/>
                <a:gd name="connsiteX20" fmla="*/ 159147 w 1076551"/>
                <a:gd name="connsiteY20" fmla="*/ 281293 h 446796"/>
                <a:gd name="connsiteX21" fmla="*/ 176524 w 1076551"/>
                <a:gd name="connsiteY21" fmla="*/ 266183 h 446796"/>
                <a:gd name="connsiteX22" fmla="*/ 175769 w 1076551"/>
                <a:gd name="connsiteY22" fmla="*/ 262027 h 446796"/>
                <a:gd name="connsiteX23" fmla="*/ 176146 w 1076551"/>
                <a:gd name="connsiteY23" fmla="*/ 256739 h 446796"/>
                <a:gd name="connsiteX24" fmla="*/ 198434 w 1076551"/>
                <a:gd name="connsiteY24" fmla="*/ 246161 h 446796"/>
                <a:gd name="connsiteX25" fmla="*/ 203723 w 1076551"/>
                <a:gd name="connsiteY25" fmla="*/ 269205 h 446796"/>
                <a:gd name="connsiteX26" fmla="*/ 185213 w 1076551"/>
                <a:gd name="connsiteY26" fmla="*/ 297159 h 446796"/>
                <a:gd name="connsiteX27" fmla="*/ 183702 w 1076551"/>
                <a:gd name="connsiteY27" fmla="*/ 321336 h 446796"/>
                <a:gd name="connsiteX28" fmla="*/ 204101 w 1076551"/>
                <a:gd name="connsiteY28" fmla="*/ 318314 h 446796"/>
                <a:gd name="connsiteX29" fmla="*/ 214678 w 1076551"/>
                <a:gd name="connsiteY29" fmla="*/ 311892 h 446796"/>
                <a:gd name="connsiteX30" fmla="*/ 254721 w 1076551"/>
                <a:gd name="connsiteY30" fmla="*/ 278649 h 446796"/>
                <a:gd name="connsiteX31" fmla="*/ 260765 w 1076551"/>
                <a:gd name="connsiteY31" fmla="*/ 274116 h 446796"/>
                <a:gd name="connsiteX32" fmla="*/ 301942 w 1076551"/>
                <a:gd name="connsiteY32" fmla="*/ 276005 h 446796"/>
                <a:gd name="connsiteX33" fmla="*/ 309875 w 1076551"/>
                <a:gd name="connsiteY33" fmla="*/ 274871 h 446796"/>
                <a:gd name="connsiteX34" fmla="*/ 300053 w 1076551"/>
                <a:gd name="connsiteY34" fmla="*/ 255228 h 446796"/>
                <a:gd name="connsiteX35" fmla="*/ 321963 w 1076551"/>
                <a:gd name="connsiteY35" fmla="*/ 260894 h 446796"/>
                <a:gd name="connsiteX36" fmla="*/ 347651 w 1076551"/>
                <a:gd name="connsiteY36" fmla="*/ 248806 h 446796"/>
                <a:gd name="connsiteX37" fmla="*/ 360495 w 1076551"/>
                <a:gd name="connsiteY37" fmla="*/ 234073 h 446796"/>
                <a:gd name="connsiteX38" fmla="*/ 391472 w 1076551"/>
                <a:gd name="connsiteY38" fmla="*/ 220473 h 446796"/>
                <a:gd name="connsiteX39" fmla="*/ 423582 w 1076551"/>
                <a:gd name="connsiteY39" fmla="*/ 207252 h 446796"/>
                <a:gd name="connsiteX40" fmla="*/ 490446 w 1076551"/>
                <a:gd name="connsiteY40" fmla="*/ 219718 h 446796"/>
                <a:gd name="connsiteX41" fmla="*/ 497623 w 1076551"/>
                <a:gd name="connsiteY41" fmla="*/ 240117 h 446796"/>
                <a:gd name="connsiteX42" fmla="*/ 472691 w 1076551"/>
                <a:gd name="connsiteY42" fmla="*/ 255228 h 446796"/>
                <a:gd name="connsiteX43" fmla="*/ 473068 w 1076551"/>
                <a:gd name="connsiteY43" fmla="*/ 257117 h 446796"/>
                <a:gd name="connsiteX44" fmla="*/ 474957 w 1076551"/>
                <a:gd name="connsiteY44" fmla="*/ 256361 h 446796"/>
                <a:gd name="connsiteX45" fmla="*/ 494979 w 1076551"/>
                <a:gd name="connsiteY45" fmla="*/ 255983 h 446796"/>
                <a:gd name="connsiteX46" fmla="*/ 511600 w 1076551"/>
                <a:gd name="connsiteY46" fmla="*/ 260894 h 446796"/>
                <a:gd name="connsiteX47" fmla="*/ 545599 w 1076551"/>
                <a:gd name="connsiteY47" fmla="*/ 270338 h 446796"/>
                <a:gd name="connsiteX48" fmla="*/ 608308 w 1076551"/>
                <a:gd name="connsiteY48" fmla="*/ 239362 h 446796"/>
                <a:gd name="connsiteX49" fmla="*/ 625685 w 1076551"/>
                <a:gd name="connsiteY49" fmla="*/ 232939 h 446796"/>
                <a:gd name="connsiteX50" fmla="*/ 654017 w 1076551"/>
                <a:gd name="connsiteY50" fmla="*/ 225384 h 446796"/>
                <a:gd name="connsiteX51" fmla="*/ 703882 w 1076551"/>
                <a:gd name="connsiteY51" fmla="*/ 223495 h 446796"/>
                <a:gd name="connsiteX52" fmla="*/ 703504 w 1076551"/>
                <a:gd name="connsiteY52" fmla="*/ 200830 h 446796"/>
                <a:gd name="connsiteX53" fmla="*/ 734103 w 1076551"/>
                <a:gd name="connsiteY53" fmla="*/ 212918 h 446796"/>
                <a:gd name="connsiteX54" fmla="*/ 761680 w 1076551"/>
                <a:gd name="connsiteY54" fmla="*/ 195541 h 446796"/>
                <a:gd name="connsiteX55" fmla="*/ 767346 w 1076551"/>
                <a:gd name="connsiteY55" fmla="*/ 164942 h 446796"/>
                <a:gd name="connsiteX56" fmla="*/ 796434 w 1076551"/>
                <a:gd name="connsiteY56" fmla="*/ 147187 h 446796"/>
                <a:gd name="connsiteX57" fmla="*/ 820611 w 1076551"/>
                <a:gd name="connsiteY57" fmla="*/ 141521 h 446796"/>
                <a:gd name="connsiteX58" fmla="*/ 887475 w 1076551"/>
                <a:gd name="connsiteY58" fmla="*/ 104122 h 446796"/>
                <a:gd name="connsiteX59" fmla="*/ 900697 w 1076551"/>
                <a:gd name="connsiteY59" fmla="*/ 86745 h 446796"/>
                <a:gd name="connsiteX60" fmla="*/ 919963 w 1076551"/>
                <a:gd name="connsiteY60" fmla="*/ 64079 h 446796"/>
                <a:gd name="connsiteX61" fmla="*/ 950562 w 1076551"/>
                <a:gd name="connsiteY61" fmla="*/ 50102 h 446796"/>
                <a:gd name="connsiteX62" fmla="*/ 963783 w 1076551"/>
                <a:gd name="connsiteY62" fmla="*/ 53502 h 446796"/>
                <a:gd name="connsiteX63" fmla="*/ 1008737 w 1076551"/>
                <a:gd name="connsiteY63" fmla="*/ 22148 h 446796"/>
                <a:gd name="connsiteX64" fmla="*/ 1052558 w 1076551"/>
                <a:gd name="connsiteY64" fmla="*/ 2504 h 446796"/>
                <a:gd name="connsiteX65" fmla="*/ 1060113 w 1076551"/>
                <a:gd name="connsiteY65" fmla="*/ 28192 h 446796"/>
                <a:gd name="connsiteX66" fmla="*/ 1040092 w 1076551"/>
                <a:gd name="connsiteY66" fmla="*/ 45947 h 446796"/>
                <a:gd name="connsiteX67" fmla="*/ 1032159 w 1076551"/>
                <a:gd name="connsiteY67" fmla="*/ 55013 h 446796"/>
                <a:gd name="connsiteX68" fmla="*/ 1043114 w 1076551"/>
                <a:gd name="connsiteY68" fmla="*/ 62190 h 446796"/>
                <a:gd name="connsiteX69" fmla="*/ 1061247 w 1076551"/>
                <a:gd name="connsiteY69" fmla="*/ 74279 h 446796"/>
                <a:gd name="connsiteX70" fmla="*/ 1074468 w 1076551"/>
                <a:gd name="connsiteY70" fmla="*/ 106389 h 446796"/>
                <a:gd name="connsiteX71" fmla="*/ 1037825 w 1076551"/>
                <a:gd name="connsiteY71" fmla="*/ 130943 h 446796"/>
                <a:gd name="connsiteX72" fmla="*/ 988716 w 1076551"/>
                <a:gd name="connsiteY72" fmla="*/ 138121 h 446796"/>
                <a:gd name="connsiteX73" fmla="*/ 936207 w 1076551"/>
                <a:gd name="connsiteY73" fmla="*/ 149454 h 446796"/>
                <a:gd name="connsiteX74" fmla="*/ 901830 w 1076551"/>
                <a:gd name="connsiteY74" fmla="*/ 167209 h 446796"/>
                <a:gd name="connsiteX75" fmla="*/ 886342 w 1076551"/>
                <a:gd name="connsiteY75" fmla="*/ 192519 h 446796"/>
                <a:gd name="connsiteX76" fmla="*/ 879165 w 1076551"/>
                <a:gd name="connsiteY76" fmla="*/ 203474 h 446796"/>
                <a:gd name="connsiteX77" fmla="*/ 853854 w 1076551"/>
                <a:gd name="connsiteY77" fmla="*/ 218962 h 446796"/>
                <a:gd name="connsiteX78" fmla="*/ 846299 w 1076551"/>
                <a:gd name="connsiteY78" fmla="*/ 219718 h 446796"/>
                <a:gd name="connsiteX79" fmla="*/ 820989 w 1076551"/>
                <a:gd name="connsiteY79" fmla="*/ 227273 h 446796"/>
                <a:gd name="connsiteX80" fmla="*/ 836477 w 1076551"/>
                <a:gd name="connsiteY80" fmla="*/ 218962 h 446796"/>
                <a:gd name="connsiteX81" fmla="*/ 844032 w 1076551"/>
                <a:gd name="connsiteY81" fmla="*/ 235584 h 446796"/>
                <a:gd name="connsiteX82" fmla="*/ 845544 w 1076551"/>
                <a:gd name="connsiteY82" fmla="*/ 252205 h 446796"/>
                <a:gd name="connsiteX83" fmla="*/ 826655 w 1076551"/>
                <a:gd name="connsiteY83" fmla="*/ 266938 h 446796"/>
                <a:gd name="connsiteX84" fmla="*/ 763569 w 1076551"/>
                <a:gd name="connsiteY84" fmla="*/ 294893 h 446796"/>
                <a:gd name="connsiteX85" fmla="*/ 730326 w 1076551"/>
                <a:gd name="connsiteY85" fmla="*/ 293382 h 446796"/>
                <a:gd name="connsiteX86" fmla="*/ 716726 w 1076551"/>
                <a:gd name="connsiteY86" fmla="*/ 263161 h 446796"/>
                <a:gd name="connsiteX87" fmla="*/ 690283 w 1076551"/>
                <a:gd name="connsiteY87" fmla="*/ 308115 h 446796"/>
                <a:gd name="connsiteX88" fmla="*/ 632862 w 1076551"/>
                <a:gd name="connsiteY88" fmla="*/ 316048 h 446796"/>
                <a:gd name="connsiteX89" fmla="*/ 630596 w 1076551"/>
                <a:gd name="connsiteY89" fmla="*/ 336824 h 446796"/>
                <a:gd name="connsiteX90" fmla="*/ 626063 w 1076551"/>
                <a:gd name="connsiteY90" fmla="*/ 345135 h 446796"/>
                <a:gd name="connsiteX91" fmla="*/ 592442 w 1076551"/>
                <a:gd name="connsiteY91" fmla="*/ 357979 h 446796"/>
                <a:gd name="connsiteX92" fmla="*/ 592820 w 1076551"/>
                <a:gd name="connsiteY92" fmla="*/ 358357 h 446796"/>
                <a:gd name="connsiteX93" fmla="*/ 556177 w 1076551"/>
                <a:gd name="connsiteY93" fmla="*/ 369690 h 446796"/>
                <a:gd name="connsiteX94" fmla="*/ 511978 w 1076551"/>
                <a:gd name="connsiteY94" fmla="*/ 387067 h 446796"/>
                <a:gd name="connsiteX95" fmla="*/ 464002 w 1076551"/>
                <a:gd name="connsiteY95" fmla="*/ 390845 h 446796"/>
                <a:gd name="connsiteX96" fmla="*/ 458336 w 1076551"/>
                <a:gd name="connsiteY96" fmla="*/ 388956 h 446796"/>
                <a:gd name="connsiteX97" fmla="*/ 341607 w 1076551"/>
                <a:gd name="connsiteY97" fmla="*/ 417288 h 446796"/>
                <a:gd name="connsiteX98" fmla="*/ 278142 w 1076551"/>
                <a:gd name="connsiteY98" fmla="*/ 433154 h 446796"/>
                <a:gd name="connsiteX99" fmla="*/ 266810 w 1076551"/>
                <a:gd name="connsiteY99" fmla="*/ 429754 h 446796"/>
                <a:gd name="connsiteX100" fmla="*/ 253966 w 1076551"/>
                <a:gd name="connsiteY100" fmla="*/ 433532 h 446796"/>
                <a:gd name="connsiteX101" fmla="*/ 229789 w 1076551"/>
                <a:gd name="connsiteY101" fmla="*/ 437310 h 446796"/>
                <a:gd name="connsiteX102" fmla="*/ 212034 w 1076551"/>
                <a:gd name="connsiteY102" fmla="*/ 433910 h 44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076551" h="446796">
                  <a:moveTo>
                    <a:pt x="212034" y="433910"/>
                  </a:moveTo>
                  <a:cubicBezTo>
                    <a:pt x="200323" y="427110"/>
                    <a:pt x="191635" y="438821"/>
                    <a:pt x="181057" y="439954"/>
                  </a:cubicBezTo>
                  <a:cubicBezTo>
                    <a:pt x="167458" y="441465"/>
                    <a:pt x="153481" y="442598"/>
                    <a:pt x="139503" y="443354"/>
                  </a:cubicBezTo>
                  <a:cubicBezTo>
                    <a:pt x="130815" y="451665"/>
                    <a:pt x="122504" y="442220"/>
                    <a:pt x="114193" y="442976"/>
                  </a:cubicBezTo>
                  <a:cubicBezTo>
                    <a:pt x="114193" y="442976"/>
                    <a:pt x="114193" y="442976"/>
                    <a:pt x="114193" y="442976"/>
                  </a:cubicBezTo>
                  <a:cubicBezTo>
                    <a:pt x="99460" y="433910"/>
                    <a:pt x="83594" y="439576"/>
                    <a:pt x="68484" y="439954"/>
                  </a:cubicBezTo>
                  <a:cubicBezTo>
                    <a:pt x="58284" y="439954"/>
                    <a:pt x="49218" y="435799"/>
                    <a:pt x="39396" y="434665"/>
                  </a:cubicBezTo>
                  <a:cubicBezTo>
                    <a:pt x="32218" y="433910"/>
                    <a:pt x="28063" y="428621"/>
                    <a:pt x="39018" y="424843"/>
                  </a:cubicBezTo>
                  <a:cubicBezTo>
                    <a:pt x="37507" y="424088"/>
                    <a:pt x="35618" y="422955"/>
                    <a:pt x="34107" y="422199"/>
                  </a:cubicBezTo>
                  <a:cubicBezTo>
                    <a:pt x="29574" y="418421"/>
                    <a:pt x="28441" y="413133"/>
                    <a:pt x="28063" y="407088"/>
                  </a:cubicBezTo>
                  <a:cubicBezTo>
                    <a:pt x="27307" y="398400"/>
                    <a:pt x="27307" y="390089"/>
                    <a:pt x="14086" y="388956"/>
                  </a:cubicBezTo>
                  <a:cubicBezTo>
                    <a:pt x="5397" y="388200"/>
                    <a:pt x="1242" y="377623"/>
                    <a:pt x="108" y="369690"/>
                  </a:cubicBezTo>
                  <a:cubicBezTo>
                    <a:pt x="-1025" y="360624"/>
                    <a:pt x="6908" y="356846"/>
                    <a:pt x="15219" y="355335"/>
                  </a:cubicBezTo>
                  <a:cubicBezTo>
                    <a:pt x="19752" y="354579"/>
                    <a:pt x="22774" y="351557"/>
                    <a:pt x="25419" y="348535"/>
                  </a:cubicBezTo>
                  <a:cubicBezTo>
                    <a:pt x="26552" y="347024"/>
                    <a:pt x="28063" y="345891"/>
                    <a:pt x="29574" y="344758"/>
                  </a:cubicBezTo>
                  <a:cubicBezTo>
                    <a:pt x="34863" y="342869"/>
                    <a:pt x="40907" y="353824"/>
                    <a:pt x="45818" y="343624"/>
                  </a:cubicBezTo>
                  <a:cubicBezTo>
                    <a:pt x="54129" y="339091"/>
                    <a:pt x="55262" y="331914"/>
                    <a:pt x="52995" y="323603"/>
                  </a:cubicBezTo>
                  <a:cubicBezTo>
                    <a:pt x="56017" y="314914"/>
                    <a:pt x="65839" y="313025"/>
                    <a:pt x="69995" y="305092"/>
                  </a:cubicBezTo>
                  <a:cubicBezTo>
                    <a:pt x="75661" y="298293"/>
                    <a:pt x="82839" y="294515"/>
                    <a:pt x="92283" y="295270"/>
                  </a:cubicBezTo>
                  <a:cubicBezTo>
                    <a:pt x="113060" y="296782"/>
                    <a:pt x="132326" y="287715"/>
                    <a:pt x="152725" y="287337"/>
                  </a:cubicBezTo>
                  <a:cubicBezTo>
                    <a:pt x="157636" y="287337"/>
                    <a:pt x="158392" y="285071"/>
                    <a:pt x="159147" y="281293"/>
                  </a:cubicBezTo>
                  <a:cubicBezTo>
                    <a:pt x="161036" y="271849"/>
                    <a:pt x="166702" y="267316"/>
                    <a:pt x="176524" y="266183"/>
                  </a:cubicBezTo>
                  <a:cubicBezTo>
                    <a:pt x="181435" y="265805"/>
                    <a:pt x="174258" y="263916"/>
                    <a:pt x="175769" y="262027"/>
                  </a:cubicBezTo>
                  <a:cubicBezTo>
                    <a:pt x="175391" y="260138"/>
                    <a:pt x="175769" y="258250"/>
                    <a:pt x="176146" y="256739"/>
                  </a:cubicBezTo>
                  <a:cubicBezTo>
                    <a:pt x="181813" y="249183"/>
                    <a:pt x="191635" y="251072"/>
                    <a:pt x="198434" y="246161"/>
                  </a:cubicBezTo>
                  <a:cubicBezTo>
                    <a:pt x="212034" y="251072"/>
                    <a:pt x="207501" y="260516"/>
                    <a:pt x="203723" y="269205"/>
                  </a:cubicBezTo>
                  <a:cubicBezTo>
                    <a:pt x="196923" y="277893"/>
                    <a:pt x="192012" y="288093"/>
                    <a:pt x="185213" y="297159"/>
                  </a:cubicBezTo>
                  <a:cubicBezTo>
                    <a:pt x="179924" y="304715"/>
                    <a:pt x="178413" y="314536"/>
                    <a:pt x="183702" y="321336"/>
                  </a:cubicBezTo>
                  <a:cubicBezTo>
                    <a:pt x="190124" y="329269"/>
                    <a:pt x="197679" y="321336"/>
                    <a:pt x="204101" y="318314"/>
                  </a:cubicBezTo>
                  <a:cubicBezTo>
                    <a:pt x="207878" y="316425"/>
                    <a:pt x="211278" y="311514"/>
                    <a:pt x="214678" y="311892"/>
                  </a:cubicBezTo>
                  <a:cubicBezTo>
                    <a:pt x="238855" y="313403"/>
                    <a:pt x="250188" y="300559"/>
                    <a:pt x="254721" y="278649"/>
                  </a:cubicBezTo>
                  <a:cubicBezTo>
                    <a:pt x="255099" y="276005"/>
                    <a:pt x="260010" y="272983"/>
                    <a:pt x="260765" y="274116"/>
                  </a:cubicBezTo>
                  <a:cubicBezTo>
                    <a:pt x="273609" y="294893"/>
                    <a:pt x="288720" y="269582"/>
                    <a:pt x="301942" y="276005"/>
                  </a:cubicBezTo>
                  <a:cubicBezTo>
                    <a:pt x="304208" y="277138"/>
                    <a:pt x="307230" y="276382"/>
                    <a:pt x="309875" y="274871"/>
                  </a:cubicBezTo>
                  <a:cubicBezTo>
                    <a:pt x="305342" y="268449"/>
                    <a:pt x="293253" y="263538"/>
                    <a:pt x="300053" y="255228"/>
                  </a:cubicBezTo>
                  <a:cubicBezTo>
                    <a:pt x="306475" y="247672"/>
                    <a:pt x="315541" y="256361"/>
                    <a:pt x="321963" y="260894"/>
                  </a:cubicBezTo>
                  <a:cubicBezTo>
                    <a:pt x="341229" y="274494"/>
                    <a:pt x="343873" y="273360"/>
                    <a:pt x="347651" y="248806"/>
                  </a:cubicBezTo>
                  <a:cubicBezTo>
                    <a:pt x="347651" y="240117"/>
                    <a:pt x="351806" y="232184"/>
                    <a:pt x="360495" y="234073"/>
                  </a:cubicBezTo>
                  <a:cubicBezTo>
                    <a:pt x="375228" y="237095"/>
                    <a:pt x="383161" y="229162"/>
                    <a:pt x="391472" y="220473"/>
                  </a:cubicBezTo>
                  <a:cubicBezTo>
                    <a:pt x="400916" y="212918"/>
                    <a:pt x="411871" y="204230"/>
                    <a:pt x="423582" y="207252"/>
                  </a:cubicBezTo>
                  <a:cubicBezTo>
                    <a:pt x="445870" y="212918"/>
                    <a:pt x="469669" y="208385"/>
                    <a:pt x="490446" y="219718"/>
                  </a:cubicBezTo>
                  <a:cubicBezTo>
                    <a:pt x="498001" y="223873"/>
                    <a:pt x="499890" y="232184"/>
                    <a:pt x="497623" y="240117"/>
                  </a:cubicBezTo>
                  <a:cubicBezTo>
                    <a:pt x="494223" y="252583"/>
                    <a:pt x="484024" y="254850"/>
                    <a:pt x="472691" y="255228"/>
                  </a:cubicBezTo>
                  <a:cubicBezTo>
                    <a:pt x="470424" y="254850"/>
                    <a:pt x="473446" y="259761"/>
                    <a:pt x="473068" y="257117"/>
                  </a:cubicBezTo>
                  <a:cubicBezTo>
                    <a:pt x="473068" y="256361"/>
                    <a:pt x="473824" y="255983"/>
                    <a:pt x="474957" y="256361"/>
                  </a:cubicBezTo>
                  <a:cubicBezTo>
                    <a:pt x="481757" y="259383"/>
                    <a:pt x="487801" y="259383"/>
                    <a:pt x="494979" y="255983"/>
                  </a:cubicBezTo>
                  <a:cubicBezTo>
                    <a:pt x="501401" y="252961"/>
                    <a:pt x="508201" y="254094"/>
                    <a:pt x="511600" y="260894"/>
                  </a:cubicBezTo>
                  <a:cubicBezTo>
                    <a:pt x="519533" y="277515"/>
                    <a:pt x="532377" y="274116"/>
                    <a:pt x="545599" y="270338"/>
                  </a:cubicBezTo>
                  <a:cubicBezTo>
                    <a:pt x="569398" y="265805"/>
                    <a:pt x="590175" y="254472"/>
                    <a:pt x="608308" y="239362"/>
                  </a:cubicBezTo>
                  <a:cubicBezTo>
                    <a:pt x="613597" y="234828"/>
                    <a:pt x="619641" y="234073"/>
                    <a:pt x="625685" y="232939"/>
                  </a:cubicBezTo>
                  <a:cubicBezTo>
                    <a:pt x="635507" y="231429"/>
                    <a:pt x="645707" y="231051"/>
                    <a:pt x="654017" y="225384"/>
                  </a:cubicBezTo>
                  <a:cubicBezTo>
                    <a:pt x="669883" y="214429"/>
                    <a:pt x="686127" y="211785"/>
                    <a:pt x="703882" y="223495"/>
                  </a:cubicBezTo>
                  <a:cubicBezTo>
                    <a:pt x="704260" y="214429"/>
                    <a:pt x="694438" y="206496"/>
                    <a:pt x="703504" y="200830"/>
                  </a:cubicBezTo>
                  <a:cubicBezTo>
                    <a:pt x="717859" y="191763"/>
                    <a:pt x="723526" y="209140"/>
                    <a:pt x="734103" y="212918"/>
                  </a:cubicBezTo>
                  <a:cubicBezTo>
                    <a:pt x="740525" y="202718"/>
                    <a:pt x="748080" y="194408"/>
                    <a:pt x="761680" y="195541"/>
                  </a:cubicBezTo>
                  <a:cubicBezTo>
                    <a:pt x="754125" y="183452"/>
                    <a:pt x="762058" y="174764"/>
                    <a:pt x="767346" y="164942"/>
                  </a:cubicBezTo>
                  <a:cubicBezTo>
                    <a:pt x="773768" y="153232"/>
                    <a:pt x="783590" y="147187"/>
                    <a:pt x="796434" y="147187"/>
                  </a:cubicBezTo>
                  <a:cubicBezTo>
                    <a:pt x="805123" y="147187"/>
                    <a:pt x="814567" y="147565"/>
                    <a:pt x="820611" y="141521"/>
                  </a:cubicBezTo>
                  <a:cubicBezTo>
                    <a:pt x="839877" y="123010"/>
                    <a:pt x="867831" y="121121"/>
                    <a:pt x="887475" y="104122"/>
                  </a:cubicBezTo>
                  <a:cubicBezTo>
                    <a:pt x="893519" y="98833"/>
                    <a:pt x="899186" y="95433"/>
                    <a:pt x="900697" y="86745"/>
                  </a:cubicBezTo>
                  <a:cubicBezTo>
                    <a:pt x="902964" y="76168"/>
                    <a:pt x="907874" y="65968"/>
                    <a:pt x="919963" y="64079"/>
                  </a:cubicBezTo>
                  <a:cubicBezTo>
                    <a:pt x="931674" y="62190"/>
                    <a:pt x="943384" y="62946"/>
                    <a:pt x="950562" y="50102"/>
                  </a:cubicBezTo>
                  <a:cubicBezTo>
                    <a:pt x="954339" y="43302"/>
                    <a:pt x="959628" y="50857"/>
                    <a:pt x="963783" y="53502"/>
                  </a:cubicBezTo>
                  <a:cubicBezTo>
                    <a:pt x="970583" y="31592"/>
                    <a:pt x="994004" y="33103"/>
                    <a:pt x="1008737" y="22148"/>
                  </a:cubicBezTo>
                  <a:cubicBezTo>
                    <a:pt x="1021203" y="12703"/>
                    <a:pt x="1031025" y="-6940"/>
                    <a:pt x="1052558" y="2504"/>
                  </a:cubicBezTo>
                  <a:cubicBezTo>
                    <a:pt x="1068424" y="6281"/>
                    <a:pt x="1071446" y="15348"/>
                    <a:pt x="1060113" y="28192"/>
                  </a:cubicBezTo>
                  <a:cubicBezTo>
                    <a:pt x="1054069" y="34991"/>
                    <a:pt x="1047269" y="41036"/>
                    <a:pt x="1040092" y="45947"/>
                  </a:cubicBezTo>
                  <a:cubicBezTo>
                    <a:pt x="1036692" y="48591"/>
                    <a:pt x="1030647" y="47458"/>
                    <a:pt x="1032159" y="55013"/>
                  </a:cubicBezTo>
                  <a:cubicBezTo>
                    <a:pt x="1033670" y="61813"/>
                    <a:pt x="1038580" y="60679"/>
                    <a:pt x="1043114" y="62190"/>
                  </a:cubicBezTo>
                  <a:cubicBezTo>
                    <a:pt x="1050291" y="64457"/>
                    <a:pt x="1057847" y="66346"/>
                    <a:pt x="1061247" y="74279"/>
                  </a:cubicBezTo>
                  <a:cubicBezTo>
                    <a:pt x="1072579" y="82212"/>
                    <a:pt x="1080512" y="93545"/>
                    <a:pt x="1074468" y="106389"/>
                  </a:cubicBezTo>
                  <a:cubicBezTo>
                    <a:pt x="1067668" y="120366"/>
                    <a:pt x="1053314" y="127166"/>
                    <a:pt x="1037825" y="130943"/>
                  </a:cubicBezTo>
                  <a:cubicBezTo>
                    <a:pt x="1021581" y="135099"/>
                    <a:pt x="1004582" y="130565"/>
                    <a:pt x="988716" y="138121"/>
                  </a:cubicBezTo>
                  <a:cubicBezTo>
                    <a:pt x="972472" y="146054"/>
                    <a:pt x="957362" y="155120"/>
                    <a:pt x="936207" y="149454"/>
                  </a:cubicBezTo>
                  <a:cubicBezTo>
                    <a:pt x="925251" y="146432"/>
                    <a:pt x="914674" y="163809"/>
                    <a:pt x="901830" y="167209"/>
                  </a:cubicBezTo>
                  <a:cubicBezTo>
                    <a:pt x="887475" y="170986"/>
                    <a:pt x="882942" y="178542"/>
                    <a:pt x="886342" y="192519"/>
                  </a:cubicBezTo>
                  <a:cubicBezTo>
                    <a:pt x="887475" y="198185"/>
                    <a:pt x="885209" y="201963"/>
                    <a:pt x="879165" y="203474"/>
                  </a:cubicBezTo>
                  <a:cubicBezTo>
                    <a:pt x="868965" y="205741"/>
                    <a:pt x="856498" y="203852"/>
                    <a:pt x="853854" y="218962"/>
                  </a:cubicBezTo>
                  <a:cubicBezTo>
                    <a:pt x="853477" y="220851"/>
                    <a:pt x="848565" y="221607"/>
                    <a:pt x="846299" y="219718"/>
                  </a:cubicBezTo>
                  <a:cubicBezTo>
                    <a:pt x="834966" y="211029"/>
                    <a:pt x="828544" y="221229"/>
                    <a:pt x="820989" y="227273"/>
                  </a:cubicBezTo>
                  <a:cubicBezTo>
                    <a:pt x="827411" y="226140"/>
                    <a:pt x="829677" y="215940"/>
                    <a:pt x="836477" y="218962"/>
                  </a:cubicBezTo>
                  <a:cubicBezTo>
                    <a:pt x="842144" y="221984"/>
                    <a:pt x="842144" y="229917"/>
                    <a:pt x="844032" y="235584"/>
                  </a:cubicBezTo>
                  <a:cubicBezTo>
                    <a:pt x="845921" y="240873"/>
                    <a:pt x="846299" y="246539"/>
                    <a:pt x="845544" y="252205"/>
                  </a:cubicBezTo>
                  <a:cubicBezTo>
                    <a:pt x="843277" y="262027"/>
                    <a:pt x="834966" y="264294"/>
                    <a:pt x="826655" y="266938"/>
                  </a:cubicBezTo>
                  <a:cubicBezTo>
                    <a:pt x="804745" y="274116"/>
                    <a:pt x="781701" y="278649"/>
                    <a:pt x="763569" y="294893"/>
                  </a:cubicBezTo>
                  <a:cubicBezTo>
                    <a:pt x="752236" y="305092"/>
                    <a:pt x="741659" y="296782"/>
                    <a:pt x="730326" y="293382"/>
                  </a:cubicBezTo>
                  <a:cubicBezTo>
                    <a:pt x="713326" y="288093"/>
                    <a:pt x="720126" y="274494"/>
                    <a:pt x="716726" y="263161"/>
                  </a:cubicBezTo>
                  <a:cubicBezTo>
                    <a:pt x="720504" y="285826"/>
                    <a:pt x="706904" y="297915"/>
                    <a:pt x="690283" y="308115"/>
                  </a:cubicBezTo>
                  <a:cubicBezTo>
                    <a:pt x="672905" y="318692"/>
                    <a:pt x="653262" y="313781"/>
                    <a:pt x="632862" y="316048"/>
                  </a:cubicBezTo>
                  <a:cubicBezTo>
                    <a:pt x="647595" y="325114"/>
                    <a:pt x="634751" y="330025"/>
                    <a:pt x="630596" y="336824"/>
                  </a:cubicBezTo>
                  <a:cubicBezTo>
                    <a:pt x="629085" y="339469"/>
                    <a:pt x="627574" y="342491"/>
                    <a:pt x="626063" y="345135"/>
                  </a:cubicBezTo>
                  <a:cubicBezTo>
                    <a:pt x="613219" y="345513"/>
                    <a:pt x="601130" y="347402"/>
                    <a:pt x="592442" y="357979"/>
                  </a:cubicBezTo>
                  <a:lnTo>
                    <a:pt x="592820" y="358357"/>
                  </a:lnTo>
                  <a:cubicBezTo>
                    <a:pt x="578465" y="354957"/>
                    <a:pt x="568265" y="357601"/>
                    <a:pt x="556177" y="369690"/>
                  </a:cubicBezTo>
                  <a:cubicBezTo>
                    <a:pt x="545977" y="379890"/>
                    <a:pt x="527467" y="383289"/>
                    <a:pt x="511978" y="387067"/>
                  </a:cubicBezTo>
                  <a:cubicBezTo>
                    <a:pt x="496490" y="390467"/>
                    <a:pt x="480246" y="395378"/>
                    <a:pt x="464002" y="390845"/>
                  </a:cubicBezTo>
                  <a:cubicBezTo>
                    <a:pt x="462113" y="390467"/>
                    <a:pt x="459091" y="388578"/>
                    <a:pt x="458336" y="388956"/>
                  </a:cubicBezTo>
                  <a:cubicBezTo>
                    <a:pt x="423959" y="416155"/>
                    <a:pt x="380516" y="406711"/>
                    <a:pt x="341607" y="417288"/>
                  </a:cubicBezTo>
                  <a:cubicBezTo>
                    <a:pt x="320830" y="422955"/>
                    <a:pt x="298542" y="424843"/>
                    <a:pt x="278142" y="433154"/>
                  </a:cubicBezTo>
                  <a:cubicBezTo>
                    <a:pt x="274365" y="434665"/>
                    <a:pt x="269832" y="433910"/>
                    <a:pt x="266810" y="429754"/>
                  </a:cubicBezTo>
                  <a:cubicBezTo>
                    <a:pt x="260388" y="424466"/>
                    <a:pt x="256232" y="425977"/>
                    <a:pt x="253966" y="433532"/>
                  </a:cubicBezTo>
                  <a:cubicBezTo>
                    <a:pt x="246033" y="434665"/>
                    <a:pt x="237722" y="436176"/>
                    <a:pt x="229789" y="437310"/>
                  </a:cubicBezTo>
                  <a:cubicBezTo>
                    <a:pt x="227522" y="421444"/>
                    <a:pt x="216189" y="441087"/>
                    <a:pt x="212034" y="433910"/>
                  </a:cubicBezTo>
                  <a:close/>
                </a:path>
              </a:pathLst>
            </a:custGeom>
            <a:solidFill>
              <a:srgbClr val="9156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D995B58-8617-494F-94B7-6D85C87FB2A4}"/>
                </a:ext>
              </a:extLst>
            </p:cNvPr>
            <p:cNvSpPr/>
            <p:nvPr/>
          </p:nvSpPr>
          <p:spPr>
            <a:xfrm>
              <a:off x="10574606" y="5728165"/>
              <a:ext cx="593510" cy="318459"/>
            </a:xfrm>
            <a:custGeom>
              <a:avLst/>
              <a:gdLst>
                <a:gd name="connsiteX0" fmla="*/ 570845 w 593510"/>
                <a:gd name="connsiteY0" fmla="*/ 44720 h 318459"/>
                <a:gd name="connsiteX1" fmla="*/ 531557 w 593510"/>
                <a:gd name="connsiteY1" fmla="*/ 66631 h 318459"/>
                <a:gd name="connsiteX2" fmla="*/ 496803 w 593510"/>
                <a:gd name="connsiteY2" fmla="*/ 75697 h 318459"/>
                <a:gd name="connsiteX3" fmla="*/ 482070 w 593510"/>
                <a:gd name="connsiteY3" fmla="*/ 107429 h 318459"/>
                <a:gd name="connsiteX4" fmla="*/ 471871 w 593510"/>
                <a:gd name="connsiteY4" fmla="*/ 93452 h 318459"/>
                <a:gd name="connsiteX5" fmla="*/ 444672 w 593510"/>
                <a:gd name="connsiteY5" fmla="*/ 110074 h 318459"/>
                <a:gd name="connsiteX6" fmla="*/ 426917 w 593510"/>
                <a:gd name="connsiteY6" fmla="*/ 123673 h 318459"/>
                <a:gd name="connsiteX7" fmla="*/ 384607 w 593510"/>
                <a:gd name="connsiteY7" fmla="*/ 165982 h 318459"/>
                <a:gd name="connsiteX8" fmla="*/ 340409 w 593510"/>
                <a:gd name="connsiteY8" fmla="*/ 189026 h 318459"/>
                <a:gd name="connsiteX9" fmla="*/ 325298 w 593510"/>
                <a:gd name="connsiteY9" fmla="*/ 195070 h 318459"/>
                <a:gd name="connsiteX10" fmla="*/ 281478 w 593510"/>
                <a:gd name="connsiteY10" fmla="*/ 221136 h 318459"/>
                <a:gd name="connsiteX11" fmla="*/ 283744 w 593510"/>
                <a:gd name="connsiteY11" fmla="*/ 232091 h 318459"/>
                <a:gd name="connsiteX12" fmla="*/ 281478 w 593510"/>
                <a:gd name="connsiteY12" fmla="*/ 246824 h 318459"/>
                <a:gd name="connsiteX13" fmla="*/ 275434 w 593510"/>
                <a:gd name="connsiteY13" fmla="*/ 241913 h 318459"/>
                <a:gd name="connsiteX14" fmla="*/ 257679 w 593510"/>
                <a:gd name="connsiteY14" fmla="*/ 269112 h 318459"/>
                <a:gd name="connsiteX15" fmla="*/ 235391 w 593510"/>
                <a:gd name="connsiteY15" fmla="*/ 247580 h 318459"/>
                <a:gd name="connsiteX16" fmla="*/ 224436 w 593510"/>
                <a:gd name="connsiteY16" fmla="*/ 245313 h 318459"/>
                <a:gd name="connsiteX17" fmla="*/ 225191 w 593510"/>
                <a:gd name="connsiteY17" fmla="*/ 255890 h 318459"/>
                <a:gd name="connsiteX18" fmla="*/ 225569 w 593510"/>
                <a:gd name="connsiteY18" fmla="*/ 270245 h 318459"/>
                <a:gd name="connsiteX19" fmla="*/ 209703 w 593510"/>
                <a:gd name="connsiteY19" fmla="*/ 265712 h 318459"/>
                <a:gd name="connsiteX20" fmla="*/ 183637 w 593510"/>
                <a:gd name="connsiteY20" fmla="*/ 266846 h 318459"/>
                <a:gd name="connsiteX21" fmla="*/ 153038 w 593510"/>
                <a:gd name="connsiteY21" fmla="*/ 278178 h 318459"/>
                <a:gd name="connsiteX22" fmla="*/ 105062 w 593510"/>
                <a:gd name="connsiteY22" fmla="*/ 301978 h 318459"/>
                <a:gd name="connsiteX23" fmla="*/ 63886 w 593510"/>
                <a:gd name="connsiteY23" fmla="*/ 315955 h 318459"/>
                <a:gd name="connsiteX24" fmla="*/ 46131 w 593510"/>
                <a:gd name="connsiteY24" fmla="*/ 315577 h 318459"/>
                <a:gd name="connsiteX25" fmla="*/ 40087 w 593510"/>
                <a:gd name="connsiteY25" fmla="*/ 300844 h 318459"/>
                <a:gd name="connsiteX26" fmla="*/ 49153 w 593510"/>
                <a:gd name="connsiteY26" fmla="*/ 293667 h 318459"/>
                <a:gd name="connsiteX27" fmla="*/ 67664 w 593510"/>
                <a:gd name="connsiteY27" fmla="*/ 289511 h 318459"/>
                <a:gd name="connsiteX28" fmla="*/ 80130 w 593510"/>
                <a:gd name="connsiteY28" fmla="*/ 270245 h 318459"/>
                <a:gd name="connsiteX29" fmla="*/ 86930 w 593510"/>
                <a:gd name="connsiteY29" fmla="*/ 252113 h 318459"/>
                <a:gd name="connsiteX30" fmla="*/ 142839 w 593510"/>
                <a:gd name="connsiteY30" fmla="*/ 221514 h 318459"/>
                <a:gd name="connsiteX31" fmla="*/ 152283 w 593510"/>
                <a:gd name="connsiteY31" fmla="*/ 216981 h 318459"/>
                <a:gd name="connsiteX32" fmla="*/ 132261 w 593510"/>
                <a:gd name="connsiteY32" fmla="*/ 215092 h 318459"/>
                <a:gd name="connsiteX33" fmla="*/ 105440 w 593510"/>
                <a:gd name="connsiteY33" fmla="*/ 205270 h 318459"/>
                <a:gd name="connsiteX34" fmla="*/ 73330 w 593510"/>
                <a:gd name="connsiteY34" fmla="*/ 211314 h 318459"/>
                <a:gd name="connsiteX35" fmla="*/ 43865 w 593510"/>
                <a:gd name="connsiteY35" fmla="*/ 214714 h 318459"/>
                <a:gd name="connsiteX36" fmla="*/ 26487 w 593510"/>
                <a:gd name="connsiteY36" fmla="*/ 215470 h 318459"/>
                <a:gd name="connsiteX37" fmla="*/ 27999 w 593510"/>
                <a:gd name="connsiteY37" fmla="*/ 201492 h 318459"/>
                <a:gd name="connsiteX38" fmla="*/ 24221 w 593510"/>
                <a:gd name="connsiteY38" fmla="*/ 202626 h 318459"/>
                <a:gd name="connsiteX39" fmla="*/ 1555 w 593510"/>
                <a:gd name="connsiteY39" fmla="*/ 205648 h 318459"/>
                <a:gd name="connsiteX40" fmla="*/ 11377 w 593510"/>
                <a:gd name="connsiteY40" fmla="*/ 187137 h 318459"/>
                <a:gd name="connsiteX41" fmla="*/ 30643 w 593510"/>
                <a:gd name="connsiteY41" fmla="*/ 162583 h 318459"/>
                <a:gd name="connsiteX42" fmla="*/ 74841 w 593510"/>
                <a:gd name="connsiteY42" fmla="*/ 174671 h 318459"/>
                <a:gd name="connsiteX43" fmla="*/ 79374 w 593510"/>
                <a:gd name="connsiteY43" fmla="*/ 158427 h 318459"/>
                <a:gd name="connsiteX44" fmla="*/ 97129 w 593510"/>
                <a:gd name="connsiteY44" fmla="*/ 162961 h 318459"/>
                <a:gd name="connsiteX45" fmla="*/ 109218 w 593510"/>
                <a:gd name="connsiteY45" fmla="*/ 177315 h 318459"/>
                <a:gd name="connsiteX46" fmla="*/ 136417 w 593510"/>
                <a:gd name="connsiteY46" fmla="*/ 161449 h 318459"/>
                <a:gd name="connsiteX47" fmla="*/ 171171 w 593510"/>
                <a:gd name="connsiteY47" fmla="*/ 153894 h 318459"/>
                <a:gd name="connsiteX48" fmla="*/ 173438 w 593510"/>
                <a:gd name="connsiteY48" fmla="*/ 161072 h 318459"/>
                <a:gd name="connsiteX49" fmla="*/ 158705 w 593510"/>
                <a:gd name="connsiteY49" fmla="*/ 165982 h 318459"/>
                <a:gd name="connsiteX50" fmla="*/ 178726 w 593510"/>
                <a:gd name="connsiteY50" fmla="*/ 158427 h 318459"/>
                <a:gd name="connsiteX51" fmla="*/ 236146 w 593510"/>
                <a:gd name="connsiteY51" fmla="*/ 125940 h 318459"/>
                <a:gd name="connsiteX52" fmla="*/ 245968 w 593510"/>
                <a:gd name="connsiteY52" fmla="*/ 127451 h 318459"/>
                <a:gd name="connsiteX53" fmla="*/ 249746 w 593510"/>
                <a:gd name="connsiteY53" fmla="*/ 122917 h 318459"/>
                <a:gd name="connsiteX54" fmla="*/ 281100 w 593510"/>
                <a:gd name="connsiteY54" fmla="*/ 101385 h 318459"/>
                <a:gd name="connsiteX55" fmla="*/ 291300 w 593510"/>
                <a:gd name="connsiteY55" fmla="*/ 117251 h 318459"/>
                <a:gd name="connsiteX56" fmla="*/ 259190 w 593510"/>
                <a:gd name="connsiteY56" fmla="*/ 162961 h 318459"/>
                <a:gd name="connsiteX57" fmla="*/ 199503 w 593510"/>
                <a:gd name="connsiteY57" fmla="*/ 205648 h 318459"/>
                <a:gd name="connsiteX58" fmla="*/ 236524 w 593510"/>
                <a:gd name="connsiteY58" fmla="*/ 201492 h 318459"/>
                <a:gd name="connsiteX59" fmla="*/ 248990 w 593510"/>
                <a:gd name="connsiteY59" fmla="*/ 193181 h 318459"/>
                <a:gd name="connsiteX60" fmla="*/ 299610 w 593510"/>
                <a:gd name="connsiteY60" fmla="*/ 146339 h 318459"/>
                <a:gd name="connsiteX61" fmla="*/ 319254 w 593510"/>
                <a:gd name="connsiteY61" fmla="*/ 140672 h 318459"/>
                <a:gd name="connsiteX62" fmla="*/ 324543 w 593510"/>
                <a:gd name="connsiteY62" fmla="*/ 113473 h 318459"/>
                <a:gd name="connsiteX63" fmla="*/ 323787 w 593510"/>
                <a:gd name="connsiteY63" fmla="*/ 99496 h 318459"/>
                <a:gd name="connsiteX64" fmla="*/ 298099 w 593510"/>
                <a:gd name="connsiteY64" fmla="*/ 106296 h 318459"/>
                <a:gd name="connsiteX65" fmla="*/ 288278 w 593510"/>
                <a:gd name="connsiteY65" fmla="*/ 76075 h 318459"/>
                <a:gd name="connsiteX66" fmla="*/ 308677 w 593510"/>
                <a:gd name="connsiteY66" fmla="*/ 74564 h 318459"/>
                <a:gd name="connsiteX67" fmla="*/ 324921 w 593510"/>
                <a:gd name="connsiteY67" fmla="*/ 85141 h 318459"/>
                <a:gd name="connsiteX68" fmla="*/ 325298 w 593510"/>
                <a:gd name="connsiteY68" fmla="*/ 84008 h 318459"/>
                <a:gd name="connsiteX69" fmla="*/ 309810 w 593510"/>
                <a:gd name="connsiteY69" fmla="*/ 75319 h 318459"/>
                <a:gd name="connsiteX70" fmla="*/ 313210 w 593510"/>
                <a:gd name="connsiteY70" fmla="*/ 63231 h 318459"/>
                <a:gd name="connsiteX71" fmla="*/ 350231 w 593510"/>
                <a:gd name="connsiteY71" fmla="*/ 59076 h 318459"/>
                <a:gd name="connsiteX72" fmla="*/ 397829 w 593510"/>
                <a:gd name="connsiteY72" fmla="*/ 33388 h 318459"/>
                <a:gd name="connsiteX73" fmla="*/ 436361 w 593510"/>
                <a:gd name="connsiteY73" fmla="*/ 8455 h 318459"/>
                <a:gd name="connsiteX74" fmla="*/ 466960 w 593510"/>
                <a:gd name="connsiteY74" fmla="*/ 2033 h 318459"/>
                <a:gd name="connsiteX75" fmla="*/ 476404 w 593510"/>
                <a:gd name="connsiteY75" fmla="*/ 1655 h 318459"/>
                <a:gd name="connsiteX76" fmla="*/ 497559 w 593510"/>
                <a:gd name="connsiteY76" fmla="*/ 29988 h 318459"/>
                <a:gd name="connsiteX77" fmla="*/ 493403 w 593510"/>
                <a:gd name="connsiteY77" fmla="*/ 39432 h 318459"/>
                <a:gd name="connsiteX78" fmla="*/ 536091 w 593510"/>
                <a:gd name="connsiteY78" fmla="*/ 30365 h 318459"/>
                <a:gd name="connsiteX79" fmla="*/ 546290 w 593510"/>
                <a:gd name="connsiteY79" fmla="*/ 33010 h 318459"/>
                <a:gd name="connsiteX80" fmla="*/ 544024 w 593510"/>
                <a:gd name="connsiteY80" fmla="*/ 23944 h 318459"/>
                <a:gd name="connsiteX81" fmla="*/ 558001 w 593510"/>
                <a:gd name="connsiteY81" fmla="*/ 5433 h 318459"/>
                <a:gd name="connsiteX82" fmla="*/ 584066 w 593510"/>
                <a:gd name="connsiteY82" fmla="*/ 8077 h 318459"/>
                <a:gd name="connsiteX83" fmla="*/ 588978 w 593510"/>
                <a:gd name="connsiteY83" fmla="*/ 16766 h 318459"/>
                <a:gd name="connsiteX84" fmla="*/ 593511 w 593510"/>
                <a:gd name="connsiteY84" fmla="*/ 35276 h 318459"/>
                <a:gd name="connsiteX85" fmla="*/ 573867 w 593510"/>
                <a:gd name="connsiteY85" fmla="*/ 22432 h 318459"/>
                <a:gd name="connsiteX86" fmla="*/ 570845 w 593510"/>
                <a:gd name="connsiteY86" fmla="*/ 44720 h 31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593510" h="318459">
                  <a:moveTo>
                    <a:pt x="570845" y="44720"/>
                  </a:moveTo>
                  <a:cubicBezTo>
                    <a:pt x="553090" y="43965"/>
                    <a:pt x="535335" y="57187"/>
                    <a:pt x="531557" y="66631"/>
                  </a:cubicBezTo>
                  <a:cubicBezTo>
                    <a:pt x="522491" y="88919"/>
                    <a:pt x="511536" y="78719"/>
                    <a:pt x="496803" y="75697"/>
                  </a:cubicBezTo>
                  <a:cubicBezTo>
                    <a:pt x="511536" y="97985"/>
                    <a:pt x="478671" y="91563"/>
                    <a:pt x="482070" y="107429"/>
                  </a:cubicBezTo>
                  <a:cubicBezTo>
                    <a:pt x="471493" y="105540"/>
                    <a:pt x="483204" y="94208"/>
                    <a:pt x="471871" y="93452"/>
                  </a:cubicBezTo>
                  <a:cubicBezTo>
                    <a:pt x="468849" y="107051"/>
                    <a:pt x="462049" y="115362"/>
                    <a:pt x="444672" y="110074"/>
                  </a:cubicBezTo>
                  <a:cubicBezTo>
                    <a:pt x="439005" y="108185"/>
                    <a:pt x="427295" y="111585"/>
                    <a:pt x="426917" y="123673"/>
                  </a:cubicBezTo>
                  <a:cubicBezTo>
                    <a:pt x="426161" y="150494"/>
                    <a:pt x="401229" y="158049"/>
                    <a:pt x="384607" y="165982"/>
                  </a:cubicBezTo>
                  <a:cubicBezTo>
                    <a:pt x="369497" y="173160"/>
                    <a:pt x="355520" y="182226"/>
                    <a:pt x="340409" y="189026"/>
                  </a:cubicBezTo>
                  <a:cubicBezTo>
                    <a:pt x="335498" y="191293"/>
                    <a:pt x="329454" y="196204"/>
                    <a:pt x="325298" y="195070"/>
                  </a:cubicBezTo>
                  <a:cubicBezTo>
                    <a:pt x="300744" y="187515"/>
                    <a:pt x="292811" y="206781"/>
                    <a:pt x="281478" y="221136"/>
                  </a:cubicBezTo>
                  <a:cubicBezTo>
                    <a:pt x="278078" y="225669"/>
                    <a:pt x="280345" y="228691"/>
                    <a:pt x="283744" y="232091"/>
                  </a:cubicBezTo>
                  <a:cubicBezTo>
                    <a:pt x="289411" y="237758"/>
                    <a:pt x="284878" y="243802"/>
                    <a:pt x="281478" y="246824"/>
                  </a:cubicBezTo>
                  <a:cubicBezTo>
                    <a:pt x="272034" y="255890"/>
                    <a:pt x="278456" y="241158"/>
                    <a:pt x="275434" y="241913"/>
                  </a:cubicBezTo>
                  <a:cubicBezTo>
                    <a:pt x="262967" y="244557"/>
                    <a:pt x="256923" y="252490"/>
                    <a:pt x="257679" y="269112"/>
                  </a:cubicBezTo>
                  <a:cubicBezTo>
                    <a:pt x="251257" y="257401"/>
                    <a:pt x="238791" y="258535"/>
                    <a:pt x="235391" y="247580"/>
                  </a:cubicBezTo>
                  <a:cubicBezTo>
                    <a:pt x="233880" y="243424"/>
                    <a:pt x="227835" y="243046"/>
                    <a:pt x="224436" y="245313"/>
                  </a:cubicBezTo>
                  <a:cubicBezTo>
                    <a:pt x="219147" y="248713"/>
                    <a:pt x="223302" y="252490"/>
                    <a:pt x="225191" y="255890"/>
                  </a:cubicBezTo>
                  <a:cubicBezTo>
                    <a:pt x="227835" y="260423"/>
                    <a:pt x="230858" y="265334"/>
                    <a:pt x="225569" y="270245"/>
                  </a:cubicBezTo>
                  <a:cubicBezTo>
                    <a:pt x="221791" y="264957"/>
                    <a:pt x="214236" y="277801"/>
                    <a:pt x="209703" y="265712"/>
                  </a:cubicBezTo>
                  <a:cubicBezTo>
                    <a:pt x="207814" y="261179"/>
                    <a:pt x="192326" y="259290"/>
                    <a:pt x="183637" y="266846"/>
                  </a:cubicBezTo>
                  <a:cubicBezTo>
                    <a:pt x="174949" y="274401"/>
                    <a:pt x="164371" y="280067"/>
                    <a:pt x="153038" y="278178"/>
                  </a:cubicBezTo>
                  <a:cubicBezTo>
                    <a:pt x="131506" y="275156"/>
                    <a:pt x="121306" y="294800"/>
                    <a:pt x="105062" y="301978"/>
                  </a:cubicBezTo>
                  <a:cubicBezTo>
                    <a:pt x="91463" y="308022"/>
                    <a:pt x="78241" y="313310"/>
                    <a:pt x="63886" y="315955"/>
                  </a:cubicBezTo>
                  <a:cubicBezTo>
                    <a:pt x="57842" y="319355"/>
                    <a:pt x="51420" y="319355"/>
                    <a:pt x="46131" y="315577"/>
                  </a:cubicBezTo>
                  <a:cubicBezTo>
                    <a:pt x="41220" y="312177"/>
                    <a:pt x="39331" y="306511"/>
                    <a:pt x="40087" y="300844"/>
                  </a:cubicBezTo>
                  <a:cubicBezTo>
                    <a:pt x="40842" y="295933"/>
                    <a:pt x="44620" y="294422"/>
                    <a:pt x="49153" y="293667"/>
                  </a:cubicBezTo>
                  <a:cubicBezTo>
                    <a:pt x="55575" y="292534"/>
                    <a:pt x="61619" y="290645"/>
                    <a:pt x="67664" y="289511"/>
                  </a:cubicBezTo>
                  <a:cubicBezTo>
                    <a:pt x="78619" y="287245"/>
                    <a:pt x="87307" y="284600"/>
                    <a:pt x="80130" y="270245"/>
                  </a:cubicBezTo>
                  <a:cubicBezTo>
                    <a:pt x="76352" y="262690"/>
                    <a:pt x="80885" y="255890"/>
                    <a:pt x="86930" y="252113"/>
                  </a:cubicBezTo>
                  <a:cubicBezTo>
                    <a:pt x="104685" y="240402"/>
                    <a:pt x="118662" y="221892"/>
                    <a:pt x="142839" y="221514"/>
                  </a:cubicBezTo>
                  <a:cubicBezTo>
                    <a:pt x="145483" y="221514"/>
                    <a:pt x="148127" y="220003"/>
                    <a:pt x="152283" y="216981"/>
                  </a:cubicBezTo>
                  <a:cubicBezTo>
                    <a:pt x="144727" y="214336"/>
                    <a:pt x="137928" y="210559"/>
                    <a:pt x="132261" y="215092"/>
                  </a:cubicBezTo>
                  <a:cubicBezTo>
                    <a:pt x="118284" y="226425"/>
                    <a:pt x="111107" y="219247"/>
                    <a:pt x="105440" y="205270"/>
                  </a:cubicBezTo>
                  <a:cubicBezTo>
                    <a:pt x="95618" y="220381"/>
                    <a:pt x="88441" y="229825"/>
                    <a:pt x="73330" y="211314"/>
                  </a:cubicBezTo>
                  <a:cubicBezTo>
                    <a:pt x="67664" y="204137"/>
                    <a:pt x="53309" y="205648"/>
                    <a:pt x="43865" y="214714"/>
                  </a:cubicBezTo>
                  <a:cubicBezTo>
                    <a:pt x="38954" y="219625"/>
                    <a:pt x="32154" y="220003"/>
                    <a:pt x="26487" y="215470"/>
                  </a:cubicBezTo>
                  <a:cubicBezTo>
                    <a:pt x="20821" y="210559"/>
                    <a:pt x="24976" y="205648"/>
                    <a:pt x="27999" y="201492"/>
                  </a:cubicBezTo>
                  <a:cubicBezTo>
                    <a:pt x="26487" y="201492"/>
                    <a:pt x="25354" y="202248"/>
                    <a:pt x="24221" y="202626"/>
                  </a:cubicBezTo>
                  <a:cubicBezTo>
                    <a:pt x="16666" y="206403"/>
                    <a:pt x="7599" y="213959"/>
                    <a:pt x="1555" y="205648"/>
                  </a:cubicBezTo>
                  <a:cubicBezTo>
                    <a:pt x="-4111" y="198093"/>
                    <a:pt x="7222" y="192804"/>
                    <a:pt x="11377" y="187137"/>
                  </a:cubicBezTo>
                  <a:cubicBezTo>
                    <a:pt x="17421" y="178449"/>
                    <a:pt x="20821" y="167871"/>
                    <a:pt x="30643" y="162583"/>
                  </a:cubicBezTo>
                  <a:cubicBezTo>
                    <a:pt x="44620" y="155028"/>
                    <a:pt x="60864" y="159561"/>
                    <a:pt x="74841" y="174671"/>
                  </a:cubicBezTo>
                  <a:cubicBezTo>
                    <a:pt x="78241" y="169760"/>
                    <a:pt x="70686" y="161449"/>
                    <a:pt x="79374" y="158427"/>
                  </a:cubicBezTo>
                  <a:cubicBezTo>
                    <a:pt x="86174" y="156538"/>
                    <a:pt x="91463" y="159938"/>
                    <a:pt x="97129" y="162961"/>
                  </a:cubicBezTo>
                  <a:cubicBezTo>
                    <a:pt x="103174" y="166360"/>
                    <a:pt x="103174" y="173916"/>
                    <a:pt x="109218" y="177315"/>
                  </a:cubicBezTo>
                  <a:cubicBezTo>
                    <a:pt x="122439" y="179204"/>
                    <a:pt x="135283" y="182604"/>
                    <a:pt x="136417" y="161449"/>
                  </a:cubicBezTo>
                  <a:cubicBezTo>
                    <a:pt x="137172" y="151250"/>
                    <a:pt x="162105" y="146717"/>
                    <a:pt x="171171" y="153894"/>
                  </a:cubicBezTo>
                  <a:cubicBezTo>
                    <a:pt x="173438" y="155783"/>
                    <a:pt x="174949" y="158049"/>
                    <a:pt x="173438" y="161072"/>
                  </a:cubicBezTo>
                  <a:cubicBezTo>
                    <a:pt x="170038" y="167116"/>
                    <a:pt x="164371" y="166738"/>
                    <a:pt x="158705" y="165982"/>
                  </a:cubicBezTo>
                  <a:cubicBezTo>
                    <a:pt x="167016" y="167494"/>
                    <a:pt x="174571" y="165982"/>
                    <a:pt x="178726" y="158427"/>
                  </a:cubicBezTo>
                  <a:cubicBezTo>
                    <a:pt x="191570" y="136139"/>
                    <a:pt x="218014" y="138784"/>
                    <a:pt x="236146" y="125940"/>
                  </a:cubicBezTo>
                  <a:cubicBezTo>
                    <a:pt x="239168" y="123673"/>
                    <a:pt x="242946" y="125940"/>
                    <a:pt x="245968" y="127451"/>
                  </a:cubicBezTo>
                  <a:cubicBezTo>
                    <a:pt x="256168" y="133117"/>
                    <a:pt x="249368" y="125940"/>
                    <a:pt x="249746" y="122917"/>
                  </a:cubicBezTo>
                  <a:cubicBezTo>
                    <a:pt x="251257" y="114607"/>
                    <a:pt x="272411" y="100252"/>
                    <a:pt x="281100" y="101385"/>
                  </a:cubicBezTo>
                  <a:cubicBezTo>
                    <a:pt x="290166" y="102896"/>
                    <a:pt x="293944" y="106674"/>
                    <a:pt x="291300" y="117251"/>
                  </a:cubicBezTo>
                  <a:cubicBezTo>
                    <a:pt x="286011" y="136895"/>
                    <a:pt x="275434" y="153139"/>
                    <a:pt x="259190" y="162961"/>
                  </a:cubicBezTo>
                  <a:cubicBezTo>
                    <a:pt x="237657" y="176182"/>
                    <a:pt x="221413" y="196582"/>
                    <a:pt x="199503" y="205648"/>
                  </a:cubicBezTo>
                  <a:cubicBezTo>
                    <a:pt x="210081" y="199981"/>
                    <a:pt x="223680" y="203381"/>
                    <a:pt x="236524" y="201492"/>
                  </a:cubicBezTo>
                  <a:cubicBezTo>
                    <a:pt x="242191" y="200737"/>
                    <a:pt x="248612" y="201114"/>
                    <a:pt x="248990" y="193181"/>
                  </a:cubicBezTo>
                  <a:cubicBezTo>
                    <a:pt x="249746" y="168249"/>
                    <a:pt x="269390" y="153139"/>
                    <a:pt x="299610" y="146339"/>
                  </a:cubicBezTo>
                  <a:cubicBezTo>
                    <a:pt x="306410" y="144828"/>
                    <a:pt x="314343" y="146339"/>
                    <a:pt x="319254" y="140672"/>
                  </a:cubicBezTo>
                  <a:cubicBezTo>
                    <a:pt x="325676" y="133117"/>
                    <a:pt x="341920" y="126695"/>
                    <a:pt x="324543" y="113473"/>
                  </a:cubicBezTo>
                  <a:cubicBezTo>
                    <a:pt x="320388" y="110451"/>
                    <a:pt x="325298" y="104407"/>
                    <a:pt x="323787" y="99496"/>
                  </a:cubicBezTo>
                  <a:cubicBezTo>
                    <a:pt x="314343" y="100252"/>
                    <a:pt x="307543" y="116496"/>
                    <a:pt x="298099" y="106296"/>
                  </a:cubicBezTo>
                  <a:cubicBezTo>
                    <a:pt x="291300" y="98741"/>
                    <a:pt x="284500" y="86652"/>
                    <a:pt x="288278" y="76075"/>
                  </a:cubicBezTo>
                  <a:cubicBezTo>
                    <a:pt x="291300" y="67764"/>
                    <a:pt x="301122" y="70408"/>
                    <a:pt x="308677" y="74564"/>
                  </a:cubicBezTo>
                  <a:cubicBezTo>
                    <a:pt x="313210" y="79852"/>
                    <a:pt x="315099" y="88919"/>
                    <a:pt x="324921" y="85141"/>
                  </a:cubicBezTo>
                  <a:cubicBezTo>
                    <a:pt x="328321" y="85897"/>
                    <a:pt x="326054" y="83252"/>
                    <a:pt x="325298" y="84008"/>
                  </a:cubicBezTo>
                  <a:cubicBezTo>
                    <a:pt x="316232" y="88541"/>
                    <a:pt x="314343" y="79475"/>
                    <a:pt x="309810" y="75319"/>
                  </a:cubicBezTo>
                  <a:cubicBezTo>
                    <a:pt x="301122" y="68520"/>
                    <a:pt x="305277" y="65875"/>
                    <a:pt x="313210" y="63231"/>
                  </a:cubicBezTo>
                  <a:cubicBezTo>
                    <a:pt x="325298" y="59453"/>
                    <a:pt x="338143" y="63231"/>
                    <a:pt x="350231" y="59076"/>
                  </a:cubicBezTo>
                  <a:cubicBezTo>
                    <a:pt x="369119" y="55676"/>
                    <a:pt x="382341" y="42832"/>
                    <a:pt x="397829" y="33388"/>
                  </a:cubicBezTo>
                  <a:cubicBezTo>
                    <a:pt x="411051" y="25455"/>
                    <a:pt x="421250" y="12988"/>
                    <a:pt x="436361" y="8455"/>
                  </a:cubicBezTo>
                  <a:cubicBezTo>
                    <a:pt x="447316" y="9966"/>
                    <a:pt x="459027" y="15633"/>
                    <a:pt x="466960" y="2033"/>
                  </a:cubicBezTo>
                  <a:cubicBezTo>
                    <a:pt x="468471" y="-611"/>
                    <a:pt x="475271" y="-611"/>
                    <a:pt x="476404" y="1655"/>
                  </a:cubicBezTo>
                  <a:cubicBezTo>
                    <a:pt x="481693" y="12611"/>
                    <a:pt x="497936" y="14877"/>
                    <a:pt x="497559" y="29988"/>
                  </a:cubicBezTo>
                  <a:cubicBezTo>
                    <a:pt x="496425" y="33388"/>
                    <a:pt x="494159" y="36032"/>
                    <a:pt x="493403" y="39432"/>
                  </a:cubicBezTo>
                  <a:cubicBezTo>
                    <a:pt x="510025" y="46609"/>
                    <a:pt x="521358" y="30743"/>
                    <a:pt x="536091" y="30365"/>
                  </a:cubicBezTo>
                  <a:cubicBezTo>
                    <a:pt x="539868" y="30743"/>
                    <a:pt x="542890" y="36410"/>
                    <a:pt x="546290" y="33010"/>
                  </a:cubicBezTo>
                  <a:cubicBezTo>
                    <a:pt x="547801" y="31877"/>
                    <a:pt x="544024" y="27343"/>
                    <a:pt x="544024" y="23944"/>
                  </a:cubicBezTo>
                  <a:cubicBezTo>
                    <a:pt x="545913" y="15633"/>
                    <a:pt x="550068" y="9211"/>
                    <a:pt x="558001" y="5433"/>
                  </a:cubicBezTo>
                  <a:cubicBezTo>
                    <a:pt x="566689" y="3544"/>
                    <a:pt x="574622" y="10344"/>
                    <a:pt x="584066" y="8077"/>
                  </a:cubicBezTo>
                  <a:cubicBezTo>
                    <a:pt x="587466" y="7322"/>
                    <a:pt x="591244" y="11477"/>
                    <a:pt x="588978" y="16766"/>
                  </a:cubicBezTo>
                  <a:cubicBezTo>
                    <a:pt x="590111" y="22055"/>
                    <a:pt x="591622" y="27343"/>
                    <a:pt x="593511" y="35276"/>
                  </a:cubicBezTo>
                  <a:cubicBezTo>
                    <a:pt x="585578" y="31121"/>
                    <a:pt x="583689" y="21677"/>
                    <a:pt x="573867" y="22432"/>
                  </a:cubicBezTo>
                  <a:cubicBezTo>
                    <a:pt x="571600" y="28854"/>
                    <a:pt x="584444" y="39054"/>
                    <a:pt x="570845" y="44720"/>
                  </a:cubicBezTo>
                  <a:close/>
                </a:path>
              </a:pathLst>
            </a:custGeom>
            <a:solidFill>
              <a:srgbClr val="BC82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8375B0A-F505-4EEA-BB3D-E51B809C07D8}"/>
                </a:ext>
              </a:extLst>
            </p:cNvPr>
            <p:cNvSpPr/>
            <p:nvPr/>
          </p:nvSpPr>
          <p:spPr>
            <a:xfrm>
              <a:off x="10896803" y="5804222"/>
              <a:ext cx="382269" cy="220806"/>
            </a:xfrm>
            <a:custGeom>
              <a:avLst/>
              <a:gdLst>
                <a:gd name="connsiteX0" fmla="*/ 37099 w 382269"/>
                <a:gd name="connsiteY0" fmla="*/ 218742 h 220806"/>
                <a:gd name="connsiteX1" fmla="*/ 29922 w 382269"/>
                <a:gd name="connsiteY1" fmla="*/ 186254 h 220806"/>
                <a:gd name="connsiteX2" fmla="*/ 23878 w 382269"/>
                <a:gd name="connsiteY2" fmla="*/ 193432 h 220806"/>
                <a:gd name="connsiteX3" fmla="*/ 5367 w 382269"/>
                <a:gd name="connsiteY3" fmla="*/ 201365 h 220806"/>
                <a:gd name="connsiteX4" fmla="*/ 6501 w 382269"/>
                <a:gd name="connsiteY4" fmla="*/ 190410 h 220806"/>
                <a:gd name="connsiteX5" fmla="*/ 16322 w 382269"/>
                <a:gd name="connsiteY5" fmla="*/ 187766 h 220806"/>
                <a:gd name="connsiteX6" fmla="*/ 46166 w 382269"/>
                <a:gd name="connsiteY6" fmla="*/ 183610 h 220806"/>
                <a:gd name="connsiteX7" fmla="*/ 46543 w 382269"/>
                <a:gd name="connsiteY7" fmla="*/ 160944 h 220806"/>
                <a:gd name="connsiteX8" fmla="*/ 76387 w 382269"/>
                <a:gd name="connsiteY8" fmla="*/ 164344 h 220806"/>
                <a:gd name="connsiteX9" fmla="*/ 78276 w 382269"/>
                <a:gd name="connsiteY9" fmla="*/ 145456 h 220806"/>
                <a:gd name="connsiteX10" fmla="*/ 71098 w 382269"/>
                <a:gd name="connsiteY10" fmla="*/ 140167 h 220806"/>
                <a:gd name="connsiteX11" fmla="*/ 119830 w 382269"/>
                <a:gd name="connsiteY11" fmla="*/ 112213 h 220806"/>
                <a:gd name="connsiteX12" fmla="*/ 147406 w 382269"/>
                <a:gd name="connsiteY12" fmla="*/ 112213 h 220806"/>
                <a:gd name="connsiteX13" fmla="*/ 163650 w 382269"/>
                <a:gd name="connsiteY13" fmla="*/ 110702 h 220806"/>
                <a:gd name="connsiteX14" fmla="*/ 212382 w 382269"/>
                <a:gd name="connsiteY14" fmla="*/ 97480 h 220806"/>
                <a:gd name="connsiteX15" fmla="*/ 217670 w 382269"/>
                <a:gd name="connsiteY15" fmla="*/ 97102 h 220806"/>
                <a:gd name="connsiteX16" fmla="*/ 236936 w 382269"/>
                <a:gd name="connsiteY16" fmla="*/ 93325 h 220806"/>
                <a:gd name="connsiteX17" fmla="*/ 262624 w 382269"/>
                <a:gd name="connsiteY17" fmla="*/ 52148 h 220806"/>
                <a:gd name="connsiteX18" fmla="*/ 256958 w 382269"/>
                <a:gd name="connsiteY18" fmla="*/ 41571 h 220806"/>
                <a:gd name="connsiteX19" fmla="*/ 278112 w 382269"/>
                <a:gd name="connsiteY19" fmla="*/ 56304 h 220806"/>
                <a:gd name="connsiteX20" fmla="*/ 285290 w 382269"/>
                <a:gd name="connsiteY20" fmla="*/ 40816 h 220806"/>
                <a:gd name="connsiteX21" fmla="*/ 319667 w 382269"/>
                <a:gd name="connsiteY21" fmla="*/ 4172 h 220806"/>
                <a:gd name="connsiteX22" fmla="*/ 362732 w 382269"/>
                <a:gd name="connsiteY22" fmla="*/ 4550 h 220806"/>
                <a:gd name="connsiteX23" fmla="*/ 380109 w 382269"/>
                <a:gd name="connsiteY23" fmla="*/ 52904 h 220806"/>
                <a:gd name="connsiteX24" fmla="*/ 371043 w 382269"/>
                <a:gd name="connsiteY24" fmla="*/ 83125 h 220806"/>
                <a:gd name="connsiteX25" fmla="*/ 371043 w 382269"/>
                <a:gd name="connsiteY25" fmla="*/ 83503 h 220806"/>
                <a:gd name="connsiteX26" fmla="*/ 349510 w 382269"/>
                <a:gd name="connsiteY26" fmla="*/ 97480 h 220806"/>
                <a:gd name="connsiteX27" fmla="*/ 337421 w 382269"/>
                <a:gd name="connsiteY27" fmla="*/ 111080 h 220806"/>
                <a:gd name="connsiteX28" fmla="*/ 300401 w 382269"/>
                <a:gd name="connsiteY28" fmla="*/ 128835 h 220806"/>
                <a:gd name="connsiteX29" fmla="*/ 287557 w 382269"/>
                <a:gd name="connsiteY29" fmla="*/ 128835 h 220806"/>
                <a:gd name="connsiteX30" fmla="*/ 281135 w 382269"/>
                <a:gd name="connsiteY30" fmla="*/ 115235 h 220806"/>
                <a:gd name="connsiteX31" fmla="*/ 241847 w 382269"/>
                <a:gd name="connsiteY31" fmla="*/ 123923 h 220806"/>
                <a:gd name="connsiteX32" fmla="*/ 212382 w 382269"/>
                <a:gd name="connsiteY32" fmla="*/ 132612 h 220806"/>
                <a:gd name="connsiteX33" fmla="*/ 194249 w 382269"/>
                <a:gd name="connsiteY33" fmla="*/ 151500 h 220806"/>
                <a:gd name="connsiteX34" fmla="*/ 187072 w 382269"/>
                <a:gd name="connsiteY34" fmla="*/ 161322 h 220806"/>
                <a:gd name="connsiteX35" fmla="*/ 135696 w 382269"/>
                <a:gd name="connsiteY35" fmla="*/ 157544 h 220806"/>
                <a:gd name="connsiteX36" fmla="*/ 145518 w 382269"/>
                <a:gd name="connsiteY36" fmla="*/ 183232 h 220806"/>
                <a:gd name="connsiteX37" fmla="*/ 121718 w 382269"/>
                <a:gd name="connsiteY37" fmla="*/ 199476 h 220806"/>
                <a:gd name="connsiteX38" fmla="*/ 65810 w 382269"/>
                <a:gd name="connsiteY38" fmla="*/ 214209 h 220806"/>
                <a:gd name="connsiteX39" fmla="*/ 37099 w 382269"/>
                <a:gd name="connsiteY39" fmla="*/ 218742 h 22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2269" h="220806">
                  <a:moveTo>
                    <a:pt x="37099" y="218742"/>
                  </a:moveTo>
                  <a:cubicBezTo>
                    <a:pt x="34833" y="208542"/>
                    <a:pt x="32566" y="197965"/>
                    <a:pt x="29922" y="186254"/>
                  </a:cubicBezTo>
                  <a:cubicBezTo>
                    <a:pt x="27277" y="189277"/>
                    <a:pt x="25766" y="191165"/>
                    <a:pt x="23878" y="193432"/>
                  </a:cubicBezTo>
                  <a:cubicBezTo>
                    <a:pt x="18967" y="199098"/>
                    <a:pt x="12545" y="203632"/>
                    <a:pt x="5367" y="201365"/>
                  </a:cubicBezTo>
                  <a:cubicBezTo>
                    <a:pt x="-4455" y="197965"/>
                    <a:pt x="1212" y="193432"/>
                    <a:pt x="6501" y="190410"/>
                  </a:cubicBezTo>
                  <a:cubicBezTo>
                    <a:pt x="9523" y="188899"/>
                    <a:pt x="14056" y="189654"/>
                    <a:pt x="16322" y="187766"/>
                  </a:cubicBezTo>
                  <a:cubicBezTo>
                    <a:pt x="25766" y="179455"/>
                    <a:pt x="34455" y="171900"/>
                    <a:pt x="46166" y="183610"/>
                  </a:cubicBezTo>
                  <a:cubicBezTo>
                    <a:pt x="52210" y="176055"/>
                    <a:pt x="46921" y="170388"/>
                    <a:pt x="46543" y="160944"/>
                  </a:cubicBezTo>
                  <a:cubicBezTo>
                    <a:pt x="57877" y="176055"/>
                    <a:pt x="67698" y="160189"/>
                    <a:pt x="76387" y="164344"/>
                  </a:cubicBezTo>
                  <a:cubicBezTo>
                    <a:pt x="86586" y="157544"/>
                    <a:pt x="52210" y="151878"/>
                    <a:pt x="78276" y="145456"/>
                  </a:cubicBezTo>
                  <a:cubicBezTo>
                    <a:pt x="80542" y="144701"/>
                    <a:pt x="70720" y="146212"/>
                    <a:pt x="71098" y="140167"/>
                  </a:cubicBezTo>
                  <a:cubicBezTo>
                    <a:pt x="87342" y="131856"/>
                    <a:pt x="106230" y="127701"/>
                    <a:pt x="119830" y="112213"/>
                  </a:cubicBezTo>
                  <a:cubicBezTo>
                    <a:pt x="126252" y="104657"/>
                    <a:pt x="138718" y="106924"/>
                    <a:pt x="147406" y="112213"/>
                  </a:cubicBezTo>
                  <a:cubicBezTo>
                    <a:pt x="153828" y="115990"/>
                    <a:pt x="157228" y="115235"/>
                    <a:pt x="163650" y="110702"/>
                  </a:cubicBezTo>
                  <a:cubicBezTo>
                    <a:pt x="177627" y="100502"/>
                    <a:pt x="191605" y="85392"/>
                    <a:pt x="212382" y="97480"/>
                  </a:cubicBezTo>
                  <a:cubicBezTo>
                    <a:pt x="213893" y="98236"/>
                    <a:pt x="217292" y="97858"/>
                    <a:pt x="217670" y="97102"/>
                  </a:cubicBezTo>
                  <a:cubicBezTo>
                    <a:pt x="223337" y="88791"/>
                    <a:pt x="225981" y="88414"/>
                    <a:pt x="236936" y="93325"/>
                  </a:cubicBezTo>
                  <a:cubicBezTo>
                    <a:pt x="251291" y="99369"/>
                    <a:pt x="270179" y="67259"/>
                    <a:pt x="262624" y="52148"/>
                  </a:cubicBezTo>
                  <a:cubicBezTo>
                    <a:pt x="260735" y="48371"/>
                    <a:pt x="256580" y="46482"/>
                    <a:pt x="256958" y="41571"/>
                  </a:cubicBezTo>
                  <a:cubicBezTo>
                    <a:pt x="272824" y="34016"/>
                    <a:pt x="268668" y="54037"/>
                    <a:pt x="278112" y="56304"/>
                  </a:cubicBezTo>
                  <a:cubicBezTo>
                    <a:pt x="284157" y="53282"/>
                    <a:pt x="284912" y="46482"/>
                    <a:pt x="285290" y="40816"/>
                  </a:cubicBezTo>
                  <a:cubicBezTo>
                    <a:pt x="286423" y="17772"/>
                    <a:pt x="296245" y="9083"/>
                    <a:pt x="319667" y="4172"/>
                  </a:cubicBezTo>
                  <a:cubicBezTo>
                    <a:pt x="334777" y="772"/>
                    <a:pt x="347243" y="-3383"/>
                    <a:pt x="362732" y="4550"/>
                  </a:cubicBezTo>
                  <a:cubicBezTo>
                    <a:pt x="376709" y="12105"/>
                    <a:pt x="386909" y="38171"/>
                    <a:pt x="380109" y="52904"/>
                  </a:cubicBezTo>
                  <a:cubicBezTo>
                    <a:pt x="375576" y="62348"/>
                    <a:pt x="374064" y="72925"/>
                    <a:pt x="371043" y="83125"/>
                  </a:cubicBezTo>
                  <a:cubicBezTo>
                    <a:pt x="371043" y="83125"/>
                    <a:pt x="371043" y="83503"/>
                    <a:pt x="371043" y="83503"/>
                  </a:cubicBezTo>
                  <a:cubicBezTo>
                    <a:pt x="361221" y="83881"/>
                    <a:pt x="352532" y="85392"/>
                    <a:pt x="349510" y="97480"/>
                  </a:cubicBezTo>
                  <a:cubicBezTo>
                    <a:pt x="347999" y="103147"/>
                    <a:pt x="342332" y="107302"/>
                    <a:pt x="337421" y="111080"/>
                  </a:cubicBezTo>
                  <a:cubicBezTo>
                    <a:pt x="323444" y="113346"/>
                    <a:pt x="307578" y="111080"/>
                    <a:pt x="300401" y="128835"/>
                  </a:cubicBezTo>
                  <a:cubicBezTo>
                    <a:pt x="298134" y="134123"/>
                    <a:pt x="292090" y="132234"/>
                    <a:pt x="287557" y="128835"/>
                  </a:cubicBezTo>
                  <a:cubicBezTo>
                    <a:pt x="283024" y="125435"/>
                    <a:pt x="283779" y="119390"/>
                    <a:pt x="281135" y="115235"/>
                  </a:cubicBezTo>
                  <a:cubicBezTo>
                    <a:pt x="270179" y="128079"/>
                    <a:pt x="253558" y="112968"/>
                    <a:pt x="241847" y="123923"/>
                  </a:cubicBezTo>
                  <a:cubicBezTo>
                    <a:pt x="233914" y="131479"/>
                    <a:pt x="223715" y="133368"/>
                    <a:pt x="212382" y="132612"/>
                  </a:cubicBezTo>
                  <a:cubicBezTo>
                    <a:pt x="200671" y="132234"/>
                    <a:pt x="191227" y="137145"/>
                    <a:pt x="194249" y="151500"/>
                  </a:cubicBezTo>
                  <a:cubicBezTo>
                    <a:pt x="195760" y="158300"/>
                    <a:pt x="193116" y="161322"/>
                    <a:pt x="187072" y="161322"/>
                  </a:cubicBezTo>
                  <a:cubicBezTo>
                    <a:pt x="170450" y="160944"/>
                    <a:pt x="153451" y="166233"/>
                    <a:pt x="135696" y="157544"/>
                  </a:cubicBezTo>
                  <a:cubicBezTo>
                    <a:pt x="145518" y="165100"/>
                    <a:pt x="151184" y="172277"/>
                    <a:pt x="145518" y="183232"/>
                  </a:cubicBezTo>
                  <a:cubicBezTo>
                    <a:pt x="140607" y="193054"/>
                    <a:pt x="133807" y="203632"/>
                    <a:pt x="121718" y="199476"/>
                  </a:cubicBezTo>
                  <a:cubicBezTo>
                    <a:pt x="99053" y="191543"/>
                    <a:pt x="82431" y="200987"/>
                    <a:pt x="65810" y="214209"/>
                  </a:cubicBezTo>
                  <a:cubicBezTo>
                    <a:pt x="56365" y="214587"/>
                    <a:pt x="48055" y="225164"/>
                    <a:pt x="37099" y="218742"/>
                  </a:cubicBezTo>
                  <a:close/>
                </a:path>
              </a:pathLst>
            </a:custGeom>
            <a:solidFill>
              <a:srgbClr val="7E433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5E5AC27-086F-475D-9D45-D71C42549BD6}"/>
                </a:ext>
              </a:extLst>
            </p:cNvPr>
            <p:cNvSpPr/>
            <p:nvPr/>
          </p:nvSpPr>
          <p:spPr>
            <a:xfrm>
              <a:off x="11190228" y="5659574"/>
              <a:ext cx="133559" cy="181228"/>
            </a:xfrm>
            <a:custGeom>
              <a:avLst/>
              <a:gdLst>
                <a:gd name="connsiteX0" fmla="*/ 128993 w 133559"/>
                <a:gd name="connsiteY0" fmla="*/ 117845 h 181228"/>
                <a:gd name="connsiteX1" fmla="*/ 128238 w 133559"/>
                <a:gd name="connsiteY1" fmla="*/ 172620 h 181228"/>
                <a:gd name="connsiteX2" fmla="*/ 112750 w 133559"/>
                <a:gd name="connsiteY2" fmla="*/ 179798 h 181228"/>
                <a:gd name="connsiteX3" fmla="*/ 108594 w 133559"/>
                <a:gd name="connsiteY3" fmla="*/ 156754 h 181228"/>
                <a:gd name="connsiteX4" fmla="*/ 110105 w 133559"/>
                <a:gd name="connsiteY4" fmla="*/ 128422 h 181228"/>
                <a:gd name="connsiteX5" fmla="*/ 115394 w 133559"/>
                <a:gd name="connsiteY5" fmla="*/ 110290 h 181228"/>
                <a:gd name="connsiteX6" fmla="*/ 73085 w 133559"/>
                <a:gd name="connsiteY6" fmla="*/ 98579 h 181228"/>
                <a:gd name="connsiteX7" fmla="*/ 76107 w 133559"/>
                <a:gd name="connsiteY7" fmla="*/ 118223 h 181228"/>
                <a:gd name="connsiteX8" fmla="*/ 50041 w 133559"/>
                <a:gd name="connsiteY8" fmla="*/ 98201 h 181228"/>
                <a:gd name="connsiteX9" fmla="*/ 23975 w 133559"/>
                <a:gd name="connsiteY9" fmla="*/ 93290 h 181228"/>
                <a:gd name="connsiteX10" fmla="*/ 8109 w 133559"/>
                <a:gd name="connsiteY10" fmla="*/ 103112 h 181228"/>
                <a:gd name="connsiteX11" fmla="*/ 5843 w 133559"/>
                <a:gd name="connsiteY11" fmla="*/ 96690 h 181228"/>
                <a:gd name="connsiteX12" fmla="*/ 4709 w 133559"/>
                <a:gd name="connsiteY12" fmla="*/ 67602 h 181228"/>
                <a:gd name="connsiteX13" fmla="*/ 5465 w 133559"/>
                <a:gd name="connsiteY13" fmla="*/ 61936 h 181228"/>
                <a:gd name="connsiteX14" fmla="*/ 42486 w 133559"/>
                <a:gd name="connsiteY14" fmla="*/ 36625 h 181228"/>
                <a:gd name="connsiteX15" fmla="*/ 42108 w 133559"/>
                <a:gd name="connsiteY15" fmla="*/ 30581 h 181228"/>
                <a:gd name="connsiteX16" fmla="*/ 45885 w 133559"/>
                <a:gd name="connsiteY16" fmla="*/ 7915 h 181228"/>
                <a:gd name="connsiteX17" fmla="*/ 66285 w 133559"/>
                <a:gd name="connsiteY17" fmla="*/ 1493 h 181228"/>
                <a:gd name="connsiteX18" fmla="*/ 67040 w 133559"/>
                <a:gd name="connsiteY18" fmla="*/ 19626 h 181228"/>
                <a:gd name="connsiteX19" fmla="*/ 67040 w 133559"/>
                <a:gd name="connsiteY19" fmla="*/ 26048 h 181228"/>
                <a:gd name="connsiteX20" fmla="*/ 74973 w 133559"/>
                <a:gd name="connsiteY20" fmla="*/ 48714 h 181228"/>
                <a:gd name="connsiteX21" fmla="*/ 88573 w 133559"/>
                <a:gd name="connsiteY21" fmla="*/ 76668 h 181228"/>
                <a:gd name="connsiteX22" fmla="*/ 96884 w 133559"/>
                <a:gd name="connsiteY22" fmla="*/ 86112 h 181228"/>
                <a:gd name="connsiteX23" fmla="*/ 104061 w 133559"/>
                <a:gd name="connsiteY23" fmla="*/ 75157 h 181228"/>
                <a:gd name="connsiteX24" fmla="*/ 121438 w 133559"/>
                <a:gd name="connsiteY24" fmla="*/ 51736 h 181228"/>
                <a:gd name="connsiteX25" fmla="*/ 133149 w 133559"/>
                <a:gd name="connsiteY25" fmla="*/ 60047 h 181228"/>
                <a:gd name="connsiteX26" fmla="*/ 128993 w 133559"/>
                <a:gd name="connsiteY26" fmla="*/ 117845 h 18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59" h="181228">
                  <a:moveTo>
                    <a:pt x="128993" y="117845"/>
                  </a:moveTo>
                  <a:cubicBezTo>
                    <a:pt x="135038" y="136355"/>
                    <a:pt x="133527" y="154488"/>
                    <a:pt x="128238" y="172620"/>
                  </a:cubicBezTo>
                  <a:cubicBezTo>
                    <a:pt x="122949" y="175642"/>
                    <a:pt x="117661" y="184709"/>
                    <a:pt x="112750" y="179798"/>
                  </a:cubicBezTo>
                  <a:cubicBezTo>
                    <a:pt x="107461" y="174509"/>
                    <a:pt x="104817" y="163554"/>
                    <a:pt x="108594" y="156754"/>
                  </a:cubicBezTo>
                  <a:cubicBezTo>
                    <a:pt x="113883" y="146932"/>
                    <a:pt x="118416" y="139377"/>
                    <a:pt x="110105" y="128422"/>
                  </a:cubicBezTo>
                  <a:cubicBezTo>
                    <a:pt x="105950" y="123133"/>
                    <a:pt x="120305" y="118600"/>
                    <a:pt x="115394" y="110290"/>
                  </a:cubicBezTo>
                  <a:cubicBezTo>
                    <a:pt x="99528" y="124267"/>
                    <a:pt x="92728" y="122378"/>
                    <a:pt x="73085" y="98579"/>
                  </a:cubicBezTo>
                  <a:cubicBezTo>
                    <a:pt x="64396" y="106512"/>
                    <a:pt x="74218" y="111800"/>
                    <a:pt x="76107" y="118223"/>
                  </a:cubicBezTo>
                  <a:cubicBezTo>
                    <a:pt x="60996" y="116334"/>
                    <a:pt x="57219" y="109912"/>
                    <a:pt x="50041" y="98201"/>
                  </a:cubicBezTo>
                  <a:cubicBezTo>
                    <a:pt x="46263" y="91779"/>
                    <a:pt x="33797" y="88001"/>
                    <a:pt x="23975" y="93290"/>
                  </a:cubicBezTo>
                  <a:cubicBezTo>
                    <a:pt x="18309" y="96312"/>
                    <a:pt x="13776" y="101601"/>
                    <a:pt x="8109" y="103112"/>
                  </a:cubicBezTo>
                  <a:cubicBezTo>
                    <a:pt x="932" y="104623"/>
                    <a:pt x="6598" y="98956"/>
                    <a:pt x="5843" y="96690"/>
                  </a:cubicBezTo>
                  <a:cubicBezTo>
                    <a:pt x="-9268" y="87623"/>
                    <a:pt x="10376" y="77046"/>
                    <a:pt x="4709" y="67602"/>
                  </a:cubicBezTo>
                  <a:cubicBezTo>
                    <a:pt x="4332" y="65713"/>
                    <a:pt x="4709" y="63824"/>
                    <a:pt x="5465" y="61936"/>
                  </a:cubicBezTo>
                  <a:cubicBezTo>
                    <a:pt x="21709" y="59291"/>
                    <a:pt x="25108" y="38514"/>
                    <a:pt x="42486" y="36625"/>
                  </a:cubicBezTo>
                  <a:cubicBezTo>
                    <a:pt x="48908" y="35870"/>
                    <a:pt x="42863" y="32092"/>
                    <a:pt x="42108" y="30581"/>
                  </a:cubicBezTo>
                  <a:cubicBezTo>
                    <a:pt x="37952" y="21893"/>
                    <a:pt x="38708" y="14715"/>
                    <a:pt x="45885" y="7915"/>
                  </a:cubicBezTo>
                  <a:cubicBezTo>
                    <a:pt x="51930" y="2627"/>
                    <a:pt x="57974" y="-2662"/>
                    <a:pt x="66285" y="1493"/>
                  </a:cubicBezTo>
                  <a:cubicBezTo>
                    <a:pt x="76107" y="6405"/>
                    <a:pt x="68551" y="13204"/>
                    <a:pt x="67040" y="19626"/>
                  </a:cubicBezTo>
                  <a:cubicBezTo>
                    <a:pt x="66663" y="21515"/>
                    <a:pt x="67040" y="23782"/>
                    <a:pt x="67040" y="26048"/>
                  </a:cubicBezTo>
                  <a:cubicBezTo>
                    <a:pt x="64774" y="35492"/>
                    <a:pt x="69684" y="41914"/>
                    <a:pt x="74973" y="48714"/>
                  </a:cubicBezTo>
                  <a:cubicBezTo>
                    <a:pt x="81773" y="57025"/>
                    <a:pt x="86684" y="66091"/>
                    <a:pt x="88573" y="76668"/>
                  </a:cubicBezTo>
                  <a:cubicBezTo>
                    <a:pt x="89328" y="81957"/>
                    <a:pt x="90084" y="86868"/>
                    <a:pt x="96884" y="86112"/>
                  </a:cubicBezTo>
                  <a:cubicBezTo>
                    <a:pt x="103305" y="85735"/>
                    <a:pt x="104817" y="80446"/>
                    <a:pt x="104061" y="75157"/>
                  </a:cubicBezTo>
                  <a:cubicBezTo>
                    <a:pt x="102550" y="61936"/>
                    <a:pt x="107083" y="53247"/>
                    <a:pt x="121438" y="51736"/>
                  </a:cubicBezTo>
                  <a:cubicBezTo>
                    <a:pt x="127860" y="51358"/>
                    <a:pt x="135416" y="55514"/>
                    <a:pt x="133149" y="60047"/>
                  </a:cubicBezTo>
                  <a:cubicBezTo>
                    <a:pt x="123705" y="79690"/>
                    <a:pt x="137682" y="99712"/>
                    <a:pt x="128993" y="117845"/>
                  </a:cubicBezTo>
                  <a:close/>
                </a:path>
              </a:pathLst>
            </a:custGeom>
            <a:solidFill>
              <a:srgbClr val="C28F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65D41BE6-E927-4458-BE30-72CE6AA70CCA}"/>
                </a:ext>
              </a:extLst>
            </p:cNvPr>
            <p:cNvSpPr/>
            <p:nvPr/>
          </p:nvSpPr>
          <p:spPr>
            <a:xfrm>
              <a:off x="11131826" y="5577959"/>
              <a:ext cx="123439" cy="165838"/>
            </a:xfrm>
            <a:custGeom>
              <a:avLst/>
              <a:gdLst>
                <a:gd name="connsiteX0" fmla="*/ 30624 w 123439"/>
                <a:gd name="connsiteY0" fmla="*/ 165838 h 165838"/>
                <a:gd name="connsiteX1" fmla="*/ 781 w 123439"/>
                <a:gd name="connsiteY1" fmla="*/ 157150 h 165838"/>
                <a:gd name="connsiteX2" fmla="*/ 5314 w 123439"/>
                <a:gd name="connsiteY2" fmla="*/ 144684 h 165838"/>
                <a:gd name="connsiteX3" fmla="*/ 44979 w 123439"/>
                <a:gd name="connsiteY3" fmla="*/ 91419 h 165838"/>
                <a:gd name="connsiteX4" fmla="*/ 80489 w 123439"/>
                <a:gd name="connsiteY4" fmla="*/ 38910 h 165838"/>
                <a:gd name="connsiteX5" fmla="*/ 115999 w 123439"/>
                <a:gd name="connsiteY5" fmla="*/ 0 h 165838"/>
                <a:gd name="connsiteX6" fmla="*/ 112977 w 123439"/>
                <a:gd name="connsiteY6" fmla="*/ 43443 h 165838"/>
                <a:gd name="connsiteX7" fmla="*/ 108443 w 123439"/>
                <a:gd name="connsiteY7" fmla="*/ 61198 h 165838"/>
                <a:gd name="connsiteX8" fmla="*/ 98999 w 123439"/>
                <a:gd name="connsiteY8" fmla="*/ 81975 h 165838"/>
                <a:gd name="connsiteX9" fmla="*/ 64623 w 123439"/>
                <a:gd name="connsiteY9" fmla="*/ 148839 h 165838"/>
                <a:gd name="connsiteX10" fmla="*/ 64623 w 123439"/>
                <a:gd name="connsiteY10" fmla="*/ 148839 h 165838"/>
                <a:gd name="connsiteX11" fmla="*/ 58956 w 123439"/>
                <a:gd name="connsiteY11" fmla="*/ 159416 h 165838"/>
                <a:gd name="connsiteX12" fmla="*/ 47623 w 123439"/>
                <a:gd name="connsiteY12" fmla="*/ 165838 h 165838"/>
                <a:gd name="connsiteX13" fmla="*/ 30624 w 123439"/>
                <a:gd name="connsiteY13" fmla="*/ 165838 h 16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439" h="165838">
                  <a:moveTo>
                    <a:pt x="30624" y="165838"/>
                  </a:moveTo>
                  <a:cubicBezTo>
                    <a:pt x="23447" y="154128"/>
                    <a:pt x="9092" y="165838"/>
                    <a:pt x="781" y="157150"/>
                  </a:cubicBezTo>
                  <a:cubicBezTo>
                    <a:pt x="-1486" y="151483"/>
                    <a:pt x="1536" y="146194"/>
                    <a:pt x="5314" y="144684"/>
                  </a:cubicBezTo>
                  <a:cubicBezTo>
                    <a:pt x="29491" y="134484"/>
                    <a:pt x="29869" y="107285"/>
                    <a:pt x="44979" y="91419"/>
                  </a:cubicBezTo>
                  <a:cubicBezTo>
                    <a:pt x="59712" y="75553"/>
                    <a:pt x="69912" y="57420"/>
                    <a:pt x="80489" y="38910"/>
                  </a:cubicBezTo>
                  <a:cubicBezTo>
                    <a:pt x="88800" y="24177"/>
                    <a:pt x="105799" y="14733"/>
                    <a:pt x="115999" y="0"/>
                  </a:cubicBezTo>
                  <a:cubicBezTo>
                    <a:pt x="126198" y="15111"/>
                    <a:pt x="126576" y="29843"/>
                    <a:pt x="112977" y="43443"/>
                  </a:cubicBezTo>
                  <a:cubicBezTo>
                    <a:pt x="107688" y="48732"/>
                    <a:pt x="103910" y="52887"/>
                    <a:pt x="108443" y="61198"/>
                  </a:cubicBezTo>
                  <a:cubicBezTo>
                    <a:pt x="113732" y="71019"/>
                    <a:pt x="105421" y="76686"/>
                    <a:pt x="98999" y="81975"/>
                  </a:cubicBezTo>
                  <a:cubicBezTo>
                    <a:pt x="78222" y="99352"/>
                    <a:pt x="72934" y="124662"/>
                    <a:pt x="64623" y="148839"/>
                  </a:cubicBezTo>
                  <a:lnTo>
                    <a:pt x="64623" y="148839"/>
                  </a:lnTo>
                  <a:cubicBezTo>
                    <a:pt x="69156" y="156016"/>
                    <a:pt x="65378" y="159794"/>
                    <a:pt x="58956" y="159416"/>
                  </a:cubicBezTo>
                  <a:cubicBezTo>
                    <a:pt x="52912" y="159038"/>
                    <a:pt x="50268" y="161683"/>
                    <a:pt x="47623" y="165838"/>
                  </a:cubicBezTo>
                  <a:cubicBezTo>
                    <a:pt x="41957" y="165838"/>
                    <a:pt x="36290" y="161305"/>
                    <a:pt x="30624" y="165838"/>
                  </a:cubicBezTo>
                  <a:close/>
                </a:path>
              </a:pathLst>
            </a:custGeom>
            <a:solidFill>
              <a:srgbClr val="CC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E1F57FB-445E-49AE-8C01-4907B13A4EC1}"/>
                </a:ext>
              </a:extLst>
            </p:cNvPr>
            <p:cNvSpPr/>
            <p:nvPr/>
          </p:nvSpPr>
          <p:spPr>
            <a:xfrm>
              <a:off x="11179449" y="5726798"/>
              <a:ext cx="24413" cy="29843"/>
            </a:xfrm>
            <a:custGeom>
              <a:avLst/>
              <a:gdLst>
                <a:gd name="connsiteX0" fmla="*/ 0 w 24413"/>
                <a:gd name="connsiteY0" fmla="*/ 16622 h 29843"/>
                <a:gd name="connsiteX1" fmla="*/ 9444 w 24413"/>
                <a:gd name="connsiteY1" fmla="*/ 6422 h 29843"/>
                <a:gd name="connsiteX2" fmla="*/ 16999 w 24413"/>
                <a:gd name="connsiteY2" fmla="*/ 0 h 29843"/>
                <a:gd name="connsiteX3" fmla="*/ 20777 w 24413"/>
                <a:gd name="connsiteY3" fmla="*/ 12466 h 29843"/>
                <a:gd name="connsiteX4" fmla="*/ 16999 w 24413"/>
                <a:gd name="connsiteY4" fmla="*/ 29843 h 29843"/>
                <a:gd name="connsiteX5" fmla="*/ 7933 w 24413"/>
                <a:gd name="connsiteY5" fmla="*/ 21910 h 29843"/>
                <a:gd name="connsiteX6" fmla="*/ 0 w 24413"/>
                <a:gd name="connsiteY6" fmla="*/ 16622 h 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13" h="29843">
                  <a:moveTo>
                    <a:pt x="0" y="16622"/>
                  </a:moveTo>
                  <a:cubicBezTo>
                    <a:pt x="755" y="10955"/>
                    <a:pt x="-1133" y="3022"/>
                    <a:pt x="9444" y="6422"/>
                  </a:cubicBezTo>
                  <a:cubicBezTo>
                    <a:pt x="15488" y="8311"/>
                    <a:pt x="16244" y="4155"/>
                    <a:pt x="16999" y="0"/>
                  </a:cubicBezTo>
                  <a:cubicBezTo>
                    <a:pt x="27954" y="1134"/>
                    <a:pt x="24555" y="7555"/>
                    <a:pt x="20777" y="12466"/>
                  </a:cubicBezTo>
                  <a:cubicBezTo>
                    <a:pt x="16244" y="17755"/>
                    <a:pt x="11711" y="22288"/>
                    <a:pt x="16999" y="29843"/>
                  </a:cubicBezTo>
                  <a:cubicBezTo>
                    <a:pt x="12466" y="29088"/>
                    <a:pt x="5289" y="32110"/>
                    <a:pt x="7933" y="21910"/>
                  </a:cubicBezTo>
                  <a:cubicBezTo>
                    <a:pt x="10199" y="13600"/>
                    <a:pt x="4911" y="15111"/>
                    <a:pt x="0" y="16622"/>
                  </a:cubicBezTo>
                  <a:close/>
                </a:path>
              </a:pathLst>
            </a:custGeom>
            <a:solidFill>
              <a:srgbClr val="B882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FCB1724-6616-4E4F-8F58-E70CF2A05068}"/>
                </a:ext>
              </a:extLst>
            </p:cNvPr>
            <p:cNvSpPr/>
            <p:nvPr/>
          </p:nvSpPr>
          <p:spPr>
            <a:xfrm>
              <a:off x="8352701" y="5716705"/>
              <a:ext cx="155203" cy="98867"/>
            </a:xfrm>
            <a:custGeom>
              <a:avLst/>
              <a:gdLst>
                <a:gd name="connsiteX0" fmla="*/ 3343 w 155203"/>
                <a:gd name="connsiteY0" fmla="*/ 10470 h 98867"/>
                <a:gd name="connsiteX1" fmla="*/ 34698 w 155203"/>
                <a:gd name="connsiteY1" fmla="*/ 13115 h 98867"/>
                <a:gd name="connsiteX2" fmla="*/ 44142 w 155203"/>
                <a:gd name="connsiteY2" fmla="*/ 15759 h 98867"/>
                <a:gd name="connsiteX3" fmla="*/ 58874 w 155203"/>
                <a:gd name="connsiteY3" fmla="*/ 2159 h 98867"/>
                <a:gd name="connsiteX4" fmla="*/ 57741 w 155203"/>
                <a:gd name="connsiteY4" fmla="*/ 22559 h 98867"/>
                <a:gd name="connsiteX5" fmla="*/ 78518 w 155203"/>
                <a:gd name="connsiteY5" fmla="*/ 10848 h 98867"/>
                <a:gd name="connsiteX6" fmla="*/ 76252 w 155203"/>
                <a:gd name="connsiteY6" fmla="*/ 38425 h 98867"/>
                <a:gd name="connsiteX7" fmla="*/ 152182 w 155203"/>
                <a:gd name="connsiteY7" fmla="*/ 69024 h 98867"/>
                <a:gd name="connsiteX8" fmla="*/ 152938 w 155203"/>
                <a:gd name="connsiteY8" fmla="*/ 75068 h 98867"/>
                <a:gd name="connsiteX9" fmla="*/ 131027 w 155203"/>
                <a:gd name="connsiteY9" fmla="*/ 98867 h 98867"/>
                <a:gd name="connsiteX10" fmla="*/ 122716 w 155203"/>
                <a:gd name="connsiteY10" fmla="*/ 98111 h 98867"/>
                <a:gd name="connsiteX11" fmla="*/ 116295 w 155203"/>
                <a:gd name="connsiteY11" fmla="*/ 85268 h 98867"/>
                <a:gd name="connsiteX12" fmla="*/ 106095 w 155203"/>
                <a:gd name="connsiteY12" fmla="*/ 74312 h 98867"/>
                <a:gd name="connsiteX13" fmla="*/ 52452 w 155203"/>
                <a:gd name="connsiteY13" fmla="*/ 66002 h 98867"/>
                <a:gd name="connsiteX14" fmla="*/ 33942 w 155203"/>
                <a:gd name="connsiteY14" fmla="*/ 59580 h 98867"/>
                <a:gd name="connsiteX15" fmla="*/ 321 w 155203"/>
                <a:gd name="connsiteY15" fmla="*/ 43336 h 98867"/>
                <a:gd name="connsiteX16" fmla="*/ 3343 w 155203"/>
                <a:gd name="connsiteY16" fmla="*/ 10470 h 9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203" h="98867">
                  <a:moveTo>
                    <a:pt x="3343" y="10470"/>
                  </a:moveTo>
                  <a:cubicBezTo>
                    <a:pt x="16187" y="-4263"/>
                    <a:pt x="27520" y="-3507"/>
                    <a:pt x="34698" y="13115"/>
                  </a:cubicBezTo>
                  <a:cubicBezTo>
                    <a:pt x="36964" y="18781"/>
                    <a:pt x="40364" y="19159"/>
                    <a:pt x="44142" y="15759"/>
                  </a:cubicBezTo>
                  <a:cubicBezTo>
                    <a:pt x="48675" y="11603"/>
                    <a:pt x="50941" y="4804"/>
                    <a:pt x="58874" y="2159"/>
                  </a:cubicBezTo>
                  <a:cubicBezTo>
                    <a:pt x="60763" y="9337"/>
                    <a:pt x="49430" y="15381"/>
                    <a:pt x="57741" y="22559"/>
                  </a:cubicBezTo>
                  <a:cubicBezTo>
                    <a:pt x="62274" y="15381"/>
                    <a:pt x="68319" y="4048"/>
                    <a:pt x="78518" y="10848"/>
                  </a:cubicBezTo>
                  <a:cubicBezTo>
                    <a:pt x="92495" y="20292"/>
                    <a:pt x="66807" y="26714"/>
                    <a:pt x="76252" y="38425"/>
                  </a:cubicBezTo>
                  <a:cubicBezTo>
                    <a:pt x="111006" y="21425"/>
                    <a:pt x="130272" y="48247"/>
                    <a:pt x="152182" y="69024"/>
                  </a:cubicBezTo>
                  <a:cubicBezTo>
                    <a:pt x="153315" y="70912"/>
                    <a:pt x="152560" y="73179"/>
                    <a:pt x="152938" y="75068"/>
                  </a:cubicBezTo>
                  <a:cubicBezTo>
                    <a:pt x="157471" y="98867"/>
                    <a:pt x="157471" y="98867"/>
                    <a:pt x="131027" y="98867"/>
                  </a:cubicBezTo>
                  <a:cubicBezTo>
                    <a:pt x="128383" y="98867"/>
                    <a:pt x="125361" y="98489"/>
                    <a:pt x="122716" y="98111"/>
                  </a:cubicBezTo>
                  <a:cubicBezTo>
                    <a:pt x="112517" y="97734"/>
                    <a:pt x="114406" y="92067"/>
                    <a:pt x="116295" y="85268"/>
                  </a:cubicBezTo>
                  <a:cubicBezTo>
                    <a:pt x="118561" y="76957"/>
                    <a:pt x="112895" y="69401"/>
                    <a:pt x="106095" y="74312"/>
                  </a:cubicBezTo>
                  <a:cubicBezTo>
                    <a:pt x="84562" y="89045"/>
                    <a:pt x="69830" y="69024"/>
                    <a:pt x="52452" y="66002"/>
                  </a:cubicBezTo>
                  <a:cubicBezTo>
                    <a:pt x="47164" y="65246"/>
                    <a:pt x="38475" y="57691"/>
                    <a:pt x="33942" y="59580"/>
                  </a:cubicBezTo>
                  <a:cubicBezTo>
                    <a:pt x="14676" y="68646"/>
                    <a:pt x="8254" y="54668"/>
                    <a:pt x="321" y="43336"/>
                  </a:cubicBezTo>
                  <a:cubicBezTo>
                    <a:pt x="6365" y="32758"/>
                    <a:pt x="-5345" y="20670"/>
                    <a:pt x="3343" y="10470"/>
                  </a:cubicBezTo>
                  <a:close/>
                </a:path>
              </a:pathLst>
            </a:custGeom>
            <a:solidFill>
              <a:srgbClr val="E2B09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CA54C75-5C31-44BD-9AA7-35E29A368260}"/>
                </a:ext>
              </a:extLst>
            </p:cNvPr>
            <p:cNvSpPr/>
            <p:nvPr/>
          </p:nvSpPr>
          <p:spPr>
            <a:xfrm>
              <a:off x="10710267" y="5976360"/>
              <a:ext cx="435939" cy="131223"/>
            </a:xfrm>
            <a:custGeom>
              <a:avLst/>
              <a:gdLst>
                <a:gd name="connsiteX0" fmla="*/ 223636 w 435939"/>
                <a:gd name="connsiteY0" fmla="*/ 46604 h 131223"/>
                <a:gd name="connsiteX1" fmla="*/ 253101 w 435939"/>
                <a:gd name="connsiteY1" fmla="*/ 37915 h 131223"/>
                <a:gd name="connsiteX2" fmla="*/ 266701 w 435939"/>
                <a:gd name="connsiteY2" fmla="*/ 33760 h 131223"/>
                <a:gd name="connsiteX3" fmla="*/ 284456 w 435939"/>
                <a:gd name="connsiteY3" fmla="*/ 30738 h 131223"/>
                <a:gd name="connsiteX4" fmla="*/ 285211 w 435939"/>
                <a:gd name="connsiteY4" fmla="*/ 49248 h 131223"/>
                <a:gd name="connsiteX5" fmla="*/ 275012 w 435939"/>
                <a:gd name="connsiteY5" fmla="*/ 63226 h 131223"/>
                <a:gd name="connsiteX6" fmla="*/ 407229 w 435939"/>
                <a:gd name="connsiteY6" fmla="*/ 3539 h 131223"/>
                <a:gd name="connsiteX7" fmla="*/ 434806 w 435939"/>
                <a:gd name="connsiteY7" fmla="*/ 11850 h 131223"/>
                <a:gd name="connsiteX8" fmla="*/ 435939 w 435939"/>
                <a:gd name="connsiteY8" fmla="*/ 12983 h 131223"/>
                <a:gd name="connsiteX9" fmla="*/ 405718 w 435939"/>
                <a:gd name="connsiteY9" fmla="*/ 28094 h 131223"/>
                <a:gd name="connsiteX10" fmla="*/ 373986 w 435939"/>
                <a:gd name="connsiteY10" fmla="*/ 54537 h 131223"/>
                <a:gd name="connsiteX11" fmla="*/ 370208 w 435939"/>
                <a:gd name="connsiteY11" fmla="*/ 58692 h 131223"/>
                <a:gd name="connsiteX12" fmla="*/ 298433 w 435939"/>
                <a:gd name="connsiteY12" fmla="*/ 83625 h 131223"/>
                <a:gd name="connsiteX13" fmla="*/ 252346 w 435939"/>
                <a:gd name="connsiteY13" fmla="*/ 93069 h 131223"/>
                <a:gd name="connsiteX14" fmla="*/ 259523 w 435939"/>
                <a:gd name="connsiteY14" fmla="*/ 77959 h 131223"/>
                <a:gd name="connsiteX15" fmla="*/ 193037 w 435939"/>
                <a:gd name="connsiteY15" fmla="*/ 100624 h 131223"/>
                <a:gd name="connsiteX16" fmla="*/ 134862 w 435939"/>
                <a:gd name="connsiteY16" fmla="*/ 108179 h 131223"/>
                <a:gd name="connsiteX17" fmla="*/ 92174 w 435939"/>
                <a:gd name="connsiteY17" fmla="*/ 113468 h 131223"/>
                <a:gd name="connsiteX18" fmla="*/ 12466 w 435939"/>
                <a:gd name="connsiteY18" fmla="*/ 131223 h 131223"/>
                <a:gd name="connsiteX19" fmla="*/ 0 w 435939"/>
                <a:gd name="connsiteY19" fmla="*/ 104402 h 131223"/>
                <a:gd name="connsiteX20" fmla="*/ 69886 w 435939"/>
                <a:gd name="connsiteY20" fmla="*/ 97980 h 131223"/>
                <a:gd name="connsiteX21" fmla="*/ 99730 w 435939"/>
                <a:gd name="connsiteY21" fmla="*/ 43204 h 131223"/>
                <a:gd name="connsiteX22" fmla="*/ 104263 w 435939"/>
                <a:gd name="connsiteY22" fmla="*/ 63603 h 131223"/>
                <a:gd name="connsiteX23" fmla="*/ 109929 w 435939"/>
                <a:gd name="connsiteY23" fmla="*/ 80603 h 131223"/>
                <a:gd name="connsiteX24" fmla="*/ 143550 w 435939"/>
                <a:gd name="connsiteY24" fmla="*/ 85136 h 131223"/>
                <a:gd name="connsiteX25" fmla="*/ 210792 w 435939"/>
                <a:gd name="connsiteY25" fmla="*/ 55670 h 131223"/>
                <a:gd name="connsiteX26" fmla="*/ 223636 w 435939"/>
                <a:gd name="connsiteY26" fmla="*/ 46604 h 13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5939" h="131223">
                  <a:moveTo>
                    <a:pt x="223636" y="46604"/>
                  </a:moveTo>
                  <a:cubicBezTo>
                    <a:pt x="233835" y="45471"/>
                    <a:pt x="241391" y="34893"/>
                    <a:pt x="253101" y="37915"/>
                  </a:cubicBezTo>
                  <a:cubicBezTo>
                    <a:pt x="257257" y="34893"/>
                    <a:pt x="263679" y="38293"/>
                    <a:pt x="266701" y="33760"/>
                  </a:cubicBezTo>
                  <a:cubicBezTo>
                    <a:pt x="271990" y="25449"/>
                    <a:pt x="278034" y="26583"/>
                    <a:pt x="284456" y="30738"/>
                  </a:cubicBezTo>
                  <a:cubicBezTo>
                    <a:pt x="292389" y="36404"/>
                    <a:pt x="287856" y="42826"/>
                    <a:pt x="285211" y="49248"/>
                  </a:cubicBezTo>
                  <a:cubicBezTo>
                    <a:pt x="282945" y="54159"/>
                    <a:pt x="279923" y="58315"/>
                    <a:pt x="275012" y="63226"/>
                  </a:cubicBezTo>
                  <a:cubicBezTo>
                    <a:pt x="323366" y="50382"/>
                    <a:pt x="366431" y="29227"/>
                    <a:pt x="407229" y="3539"/>
                  </a:cubicBezTo>
                  <a:cubicBezTo>
                    <a:pt x="422717" y="-6283"/>
                    <a:pt x="426495" y="6939"/>
                    <a:pt x="434806" y="11850"/>
                  </a:cubicBezTo>
                  <a:cubicBezTo>
                    <a:pt x="434806" y="11850"/>
                    <a:pt x="435939" y="12983"/>
                    <a:pt x="435939" y="12983"/>
                  </a:cubicBezTo>
                  <a:cubicBezTo>
                    <a:pt x="430273" y="26583"/>
                    <a:pt x="415540" y="22427"/>
                    <a:pt x="405718" y="28094"/>
                  </a:cubicBezTo>
                  <a:cubicBezTo>
                    <a:pt x="393252" y="35271"/>
                    <a:pt x="380408" y="40182"/>
                    <a:pt x="373986" y="54537"/>
                  </a:cubicBezTo>
                  <a:cubicBezTo>
                    <a:pt x="373230" y="56048"/>
                    <a:pt x="371719" y="58692"/>
                    <a:pt x="370208" y="58692"/>
                  </a:cubicBezTo>
                  <a:cubicBezTo>
                    <a:pt x="343387" y="58315"/>
                    <a:pt x="321477" y="74558"/>
                    <a:pt x="298433" y="83625"/>
                  </a:cubicBezTo>
                  <a:cubicBezTo>
                    <a:pt x="282189" y="90047"/>
                    <a:pt x="268212" y="92313"/>
                    <a:pt x="252346" y="93069"/>
                  </a:cubicBezTo>
                  <a:cubicBezTo>
                    <a:pt x="251213" y="85136"/>
                    <a:pt x="262168" y="86269"/>
                    <a:pt x="259523" y="77959"/>
                  </a:cubicBezTo>
                  <a:cubicBezTo>
                    <a:pt x="235724" y="80225"/>
                    <a:pt x="216458" y="96091"/>
                    <a:pt x="193037" y="100624"/>
                  </a:cubicBezTo>
                  <a:cubicBezTo>
                    <a:pt x="174149" y="104024"/>
                    <a:pt x="157905" y="117624"/>
                    <a:pt x="134862" y="108179"/>
                  </a:cubicBezTo>
                  <a:cubicBezTo>
                    <a:pt x="125040" y="104024"/>
                    <a:pt x="106907" y="103646"/>
                    <a:pt x="92174" y="113468"/>
                  </a:cubicBezTo>
                  <a:cubicBezTo>
                    <a:pt x="68753" y="128579"/>
                    <a:pt x="40043" y="129334"/>
                    <a:pt x="12466" y="131223"/>
                  </a:cubicBezTo>
                  <a:cubicBezTo>
                    <a:pt x="17755" y="118757"/>
                    <a:pt x="17755" y="118757"/>
                    <a:pt x="0" y="104402"/>
                  </a:cubicBezTo>
                  <a:cubicBezTo>
                    <a:pt x="24555" y="102513"/>
                    <a:pt x="47220" y="107046"/>
                    <a:pt x="69886" y="97980"/>
                  </a:cubicBezTo>
                  <a:cubicBezTo>
                    <a:pt x="95574" y="87403"/>
                    <a:pt x="90285" y="62092"/>
                    <a:pt x="99730" y="43204"/>
                  </a:cubicBezTo>
                  <a:cubicBezTo>
                    <a:pt x="109551" y="50382"/>
                    <a:pt x="100863" y="58315"/>
                    <a:pt x="104263" y="63603"/>
                  </a:cubicBezTo>
                  <a:cubicBezTo>
                    <a:pt x="108040" y="68892"/>
                    <a:pt x="97841" y="79092"/>
                    <a:pt x="109929" y="80603"/>
                  </a:cubicBezTo>
                  <a:cubicBezTo>
                    <a:pt x="121262" y="81736"/>
                    <a:pt x="129573" y="99113"/>
                    <a:pt x="143550" y="85136"/>
                  </a:cubicBezTo>
                  <a:cubicBezTo>
                    <a:pt x="161683" y="66248"/>
                    <a:pt x="186993" y="62470"/>
                    <a:pt x="210792" y="55670"/>
                  </a:cubicBezTo>
                  <a:cubicBezTo>
                    <a:pt x="216081" y="53782"/>
                    <a:pt x="221369" y="52648"/>
                    <a:pt x="223636" y="46604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7481F9B-ADBF-4FA3-88F7-D785FD3B0456}"/>
                </a:ext>
              </a:extLst>
            </p:cNvPr>
            <p:cNvSpPr/>
            <p:nvPr/>
          </p:nvSpPr>
          <p:spPr>
            <a:xfrm>
              <a:off x="10684201" y="6109558"/>
              <a:ext cx="33620" cy="19180"/>
            </a:xfrm>
            <a:custGeom>
              <a:avLst/>
              <a:gdLst>
                <a:gd name="connsiteX0" fmla="*/ 0 w 33620"/>
                <a:gd name="connsiteY0" fmla="*/ 19180 h 19180"/>
                <a:gd name="connsiteX1" fmla="*/ 33621 w 33620"/>
                <a:gd name="connsiteY1" fmla="*/ 6336 h 19180"/>
                <a:gd name="connsiteX2" fmla="*/ 0 w 33620"/>
                <a:gd name="connsiteY2" fmla="*/ 19180 h 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0" h="19180">
                  <a:moveTo>
                    <a:pt x="0" y="19180"/>
                  </a:moveTo>
                  <a:cubicBezTo>
                    <a:pt x="6800" y="3692"/>
                    <a:pt x="15488" y="-7641"/>
                    <a:pt x="33621" y="6336"/>
                  </a:cubicBezTo>
                  <a:cubicBezTo>
                    <a:pt x="24555" y="16158"/>
                    <a:pt x="12466" y="18425"/>
                    <a:pt x="0" y="19180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7523E975-35A6-47B9-974E-1C4BE4E89649}"/>
                </a:ext>
              </a:extLst>
            </p:cNvPr>
            <p:cNvSpPr/>
            <p:nvPr/>
          </p:nvSpPr>
          <p:spPr>
            <a:xfrm>
              <a:off x="9918252" y="6109752"/>
              <a:ext cx="207440" cy="128942"/>
            </a:xfrm>
            <a:custGeom>
              <a:avLst/>
              <a:gdLst>
                <a:gd name="connsiteX0" fmla="*/ 203081 w 207440"/>
                <a:gd name="connsiteY0" fmla="*/ 10676 h 128942"/>
                <a:gd name="connsiteX1" fmla="*/ 192504 w 207440"/>
                <a:gd name="connsiteY1" fmla="*/ 21631 h 128942"/>
                <a:gd name="connsiteX2" fmla="*/ 176260 w 207440"/>
                <a:gd name="connsiteY2" fmla="*/ 29186 h 128942"/>
                <a:gd name="connsiteX3" fmla="*/ 195526 w 207440"/>
                <a:gd name="connsiteY3" fmla="*/ 45052 h 128942"/>
                <a:gd name="connsiteX4" fmla="*/ 207237 w 207440"/>
                <a:gd name="connsiteY4" fmla="*/ 66585 h 128942"/>
                <a:gd name="connsiteX5" fmla="*/ 207237 w 207440"/>
                <a:gd name="connsiteY5" fmla="*/ 82451 h 128942"/>
                <a:gd name="connsiteX6" fmla="*/ 190993 w 207440"/>
                <a:gd name="connsiteY6" fmla="*/ 69985 h 128942"/>
                <a:gd name="connsiteX7" fmla="*/ 170216 w 207440"/>
                <a:gd name="connsiteY7" fmla="*/ 56763 h 128942"/>
                <a:gd name="connsiteX8" fmla="*/ 147172 w 207440"/>
                <a:gd name="connsiteY8" fmla="*/ 48452 h 128942"/>
                <a:gd name="connsiteX9" fmla="*/ 134706 w 207440"/>
                <a:gd name="connsiteY9" fmla="*/ 74140 h 128942"/>
                <a:gd name="connsiteX10" fmla="*/ 126018 w 207440"/>
                <a:gd name="connsiteY10" fmla="*/ 98694 h 128942"/>
                <a:gd name="connsiteX11" fmla="*/ 96930 w 207440"/>
                <a:gd name="connsiteY11" fmla="*/ 116072 h 128942"/>
                <a:gd name="connsiteX12" fmla="*/ 77664 w 207440"/>
                <a:gd name="connsiteY12" fmla="*/ 120227 h 128942"/>
                <a:gd name="connsiteX13" fmla="*/ 20622 w 207440"/>
                <a:gd name="connsiteY13" fmla="*/ 128160 h 128942"/>
                <a:gd name="connsiteX14" fmla="*/ 16466 w 207440"/>
                <a:gd name="connsiteY14" fmla="*/ 120605 h 128942"/>
                <a:gd name="connsiteX15" fmla="*/ 20622 w 207440"/>
                <a:gd name="connsiteY15" fmla="*/ 100583 h 128942"/>
                <a:gd name="connsiteX16" fmla="*/ 40265 w 207440"/>
                <a:gd name="connsiteY16" fmla="*/ 110027 h 128942"/>
                <a:gd name="connsiteX17" fmla="*/ 47443 w 207440"/>
                <a:gd name="connsiteY17" fmla="*/ 106250 h 128942"/>
                <a:gd name="connsiteX18" fmla="*/ 42910 w 207440"/>
                <a:gd name="connsiteY18" fmla="*/ 100961 h 128942"/>
                <a:gd name="connsiteX19" fmla="*/ 40643 w 207440"/>
                <a:gd name="connsiteY19" fmla="*/ 97561 h 128942"/>
                <a:gd name="connsiteX20" fmla="*/ 40265 w 207440"/>
                <a:gd name="connsiteY20" fmla="*/ 69229 h 128942"/>
                <a:gd name="connsiteX21" fmla="*/ 58776 w 207440"/>
                <a:gd name="connsiteY21" fmla="*/ 69607 h 128942"/>
                <a:gd name="connsiteX22" fmla="*/ 31577 w 207440"/>
                <a:gd name="connsiteY22" fmla="*/ 61296 h 128942"/>
                <a:gd name="connsiteX23" fmla="*/ 13822 w 207440"/>
                <a:gd name="connsiteY23" fmla="*/ 57140 h 128942"/>
                <a:gd name="connsiteX24" fmla="*/ 222 w 207440"/>
                <a:gd name="connsiteY24" fmla="*/ 48830 h 128942"/>
                <a:gd name="connsiteX25" fmla="*/ 5889 w 207440"/>
                <a:gd name="connsiteY25" fmla="*/ 42030 h 128942"/>
                <a:gd name="connsiteX26" fmla="*/ 76531 w 207440"/>
                <a:gd name="connsiteY26" fmla="*/ 52607 h 128942"/>
                <a:gd name="connsiteX27" fmla="*/ 79553 w 207440"/>
                <a:gd name="connsiteY27" fmla="*/ 49963 h 128942"/>
                <a:gd name="connsiteX28" fmla="*/ 134706 w 207440"/>
                <a:gd name="connsiteY28" fmla="*/ 33719 h 128942"/>
                <a:gd name="connsiteX29" fmla="*/ 155483 w 207440"/>
                <a:gd name="connsiteY29" fmla="*/ 24275 h 128942"/>
                <a:gd name="connsiteX30" fmla="*/ 194771 w 207440"/>
                <a:gd name="connsiteY30" fmla="*/ 476 h 128942"/>
                <a:gd name="connsiteX31" fmla="*/ 203081 w 207440"/>
                <a:gd name="connsiteY31" fmla="*/ 10676 h 12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7440" h="128942">
                  <a:moveTo>
                    <a:pt x="203081" y="10676"/>
                  </a:moveTo>
                  <a:cubicBezTo>
                    <a:pt x="200059" y="15209"/>
                    <a:pt x="199682" y="23520"/>
                    <a:pt x="192504" y="21631"/>
                  </a:cubicBezTo>
                  <a:cubicBezTo>
                    <a:pt x="183815" y="19364"/>
                    <a:pt x="179282" y="21631"/>
                    <a:pt x="176260" y="29186"/>
                  </a:cubicBezTo>
                  <a:cubicBezTo>
                    <a:pt x="187971" y="27297"/>
                    <a:pt x="176260" y="52230"/>
                    <a:pt x="195526" y="45052"/>
                  </a:cubicBezTo>
                  <a:cubicBezTo>
                    <a:pt x="201570" y="42786"/>
                    <a:pt x="208748" y="58274"/>
                    <a:pt x="207237" y="66585"/>
                  </a:cubicBezTo>
                  <a:cubicBezTo>
                    <a:pt x="206103" y="72251"/>
                    <a:pt x="207615" y="77162"/>
                    <a:pt x="207237" y="82451"/>
                  </a:cubicBezTo>
                  <a:cubicBezTo>
                    <a:pt x="197415" y="83962"/>
                    <a:pt x="191371" y="77540"/>
                    <a:pt x="190993" y="69985"/>
                  </a:cubicBezTo>
                  <a:cubicBezTo>
                    <a:pt x="189860" y="54496"/>
                    <a:pt x="181927" y="54118"/>
                    <a:pt x="170216" y="56763"/>
                  </a:cubicBezTo>
                  <a:cubicBezTo>
                    <a:pt x="161905" y="58652"/>
                    <a:pt x="155483" y="53363"/>
                    <a:pt x="147172" y="48452"/>
                  </a:cubicBezTo>
                  <a:cubicBezTo>
                    <a:pt x="147172" y="59785"/>
                    <a:pt x="150950" y="70740"/>
                    <a:pt x="134706" y="74140"/>
                  </a:cubicBezTo>
                  <a:cubicBezTo>
                    <a:pt x="128284" y="75651"/>
                    <a:pt x="128284" y="90006"/>
                    <a:pt x="126018" y="98694"/>
                  </a:cubicBezTo>
                  <a:cubicBezTo>
                    <a:pt x="121862" y="113050"/>
                    <a:pt x="117707" y="129293"/>
                    <a:pt x="96930" y="116072"/>
                  </a:cubicBezTo>
                  <a:cubicBezTo>
                    <a:pt x="88997" y="111161"/>
                    <a:pt x="84086" y="119472"/>
                    <a:pt x="77664" y="120227"/>
                  </a:cubicBezTo>
                  <a:cubicBezTo>
                    <a:pt x="58776" y="122872"/>
                    <a:pt x="39132" y="119849"/>
                    <a:pt x="20622" y="128160"/>
                  </a:cubicBezTo>
                  <a:cubicBezTo>
                    <a:pt x="14200" y="131182"/>
                    <a:pt x="15333" y="124760"/>
                    <a:pt x="16466" y="120605"/>
                  </a:cubicBezTo>
                  <a:cubicBezTo>
                    <a:pt x="31577" y="116827"/>
                    <a:pt x="12311" y="105494"/>
                    <a:pt x="20622" y="100583"/>
                  </a:cubicBezTo>
                  <a:cubicBezTo>
                    <a:pt x="31954" y="93784"/>
                    <a:pt x="31954" y="110783"/>
                    <a:pt x="40265" y="110027"/>
                  </a:cubicBezTo>
                  <a:cubicBezTo>
                    <a:pt x="42910" y="109650"/>
                    <a:pt x="46309" y="108138"/>
                    <a:pt x="47443" y="106250"/>
                  </a:cubicBezTo>
                  <a:cubicBezTo>
                    <a:pt x="50465" y="101339"/>
                    <a:pt x="46687" y="100583"/>
                    <a:pt x="42910" y="100961"/>
                  </a:cubicBezTo>
                  <a:cubicBezTo>
                    <a:pt x="39888" y="100961"/>
                    <a:pt x="38376" y="98317"/>
                    <a:pt x="40643" y="97561"/>
                  </a:cubicBezTo>
                  <a:cubicBezTo>
                    <a:pt x="60665" y="87362"/>
                    <a:pt x="41021" y="78673"/>
                    <a:pt x="40265" y="69229"/>
                  </a:cubicBezTo>
                  <a:cubicBezTo>
                    <a:pt x="46309" y="60163"/>
                    <a:pt x="51976" y="73762"/>
                    <a:pt x="58776" y="69607"/>
                  </a:cubicBezTo>
                  <a:cubicBezTo>
                    <a:pt x="51976" y="58274"/>
                    <a:pt x="45554" y="49963"/>
                    <a:pt x="31577" y="61296"/>
                  </a:cubicBezTo>
                  <a:cubicBezTo>
                    <a:pt x="25910" y="65829"/>
                    <a:pt x="17600" y="71496"/>
                    <a:pt x="13822" y="57140"/>
                  </a:cubicBezTo>
                  <a:cubicBezTo>
                    <a:pt x="12689" y="52230"/>
                    <a:pt x="6266" y="48830"/>
                    <a:pt x="222" y="48830"/>
                  </a:cubicBezTo>
                  <a:cubicBezTo>
                    <a:pt x="-911" y="44297"/>
                    <a:pt x="2489" y="41274"/>
                    <a:pt x="5889" y="42030"/>
                  </a:cubicBezTo>
                  <a:cubicBezTo>
                    <a:pt x="28932" y="48074"/>
                    <a:pt x="55376" y="33341"/>
                    <a:pt x="76531" y="52607"/>
                  </a:cubicBezTo>
                  <a:cubicBezTo>
                    <a:pt x="81819" y="57518"/>
                    <a:pt x="78042" y="50719"/>
                    <a:pt x="79553" y="49963"/>
                  </a:cubicBezTo>
                  <a:cubicBezTo>
                    <a:pt x="96930" y="41652"/>
                    <a:pt x="113551" y="29941"/>
                    <a:pt x="134706" y="33719"/>
                  </a:cubicBezTo>
                  <a:cubicBezTo>
                    <a:pt x="143395" y="35230"/>
                    <a:pt x="152461" y="35230"/>
                    <a:pt x="155483" y="24275"/>
                  </a:cubicBezTo>
                  <a:cubicBezTo>
                    <a:pt x="161150" y="3876"/>
                    <a:pt x="181549" y="8031"/>
                    <a:pt x="194771" y="476"/>
                  </a:cubicBezTo>
                  <a:cubicBezTo>
                    <a:pt x="200059" y="-2168"/>
                    <a:pt x="200437" y="6898"/>
                    <a:pt x="203081" y="10676"/>
                  </a:cubicBezTo>
                  <a:close/>
                </a:path>
              </a:pathLst>
            </a:custGeom>
            <a:solidFill>
              <a:srgbClr val="99605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C6991F76-F5CF-40B4-B534-7FF75C69A81F}"/>
                </a:ext>
              </a:extLst>
            </p:cNvPr>
            <p:cNvSpPr/>
            <p:nvPr/>
          </p:nvSpPr>
          <p:spPr>
            <a:xfrm>
              <a:off x="11188154" y="5512439"/>
              <a:ext cx="140528" cy="214358"/>
            </a:xfrm>
            <a:custGeom>
              <a:avLst/>
              <a:gdLst>
                <a:gd name="connsiteX0" fmla="*/ 8295 w 140528"/>
                <a:gd name="connsiteY0" fmla="*/ 214359 h 214358"/>
                <a:gd name="connsiteX1" fmla="*/ 1873 w 140528"/>
                <a:gd name="connsiteY1" fmla="*/ 205292 h 214358"/>
                <a:gd name="connsiteX2" fmla="*/ 1495 w 140528"/>
                <a:gd name="connsiteY2" fmla="*/ 188293 h 214358"/>
                <a:gd name="connsiteX3" fmla="*/ 18117 w 140528"/>
                <a:gd name="connsiteY3" fmla="*/ 186404 h 214358"/>
                <a:gd name="connsiteX4" fmla="*/ 34360 w 140528"/>
                <a:gd name="connsiteY4" fmla="*/ 147872 h 214358"/>
                <a:gd name="connsiteX5" fmla="*/ 41160 w 140528"/>
                <a:gd name="connsiteY5" fmla="*/ 121051 h 214358"/>
                <a:gd name="connsiteX6" fmla="*/ 43805 w 140528"/>
                <a:gd name="connsiteY6" fmla="*/ 111607 h 214358"/>
                <a:gd name="connsiteX7" fmla="*/ 58915 w 140528"/>
                <a:gd name="connsiteY7" fmla="*/ 65520 h 214358"/>
                <a:gd name="connsiteX8" fmla="*/ 57404 w 140528"/>
                <a:gd name="connsiteY8" fmla="*/ 54565 h 214358"/>
                <a:gd name="connsiteX9" fmla="*/ 65715 w 140528"/>
                <a:gd name="connsiteY9" fmla="*/ 22832 h 214358"/>
                <a:gd name="connsiteX10" fmla="*/ 75159 w 140528"/>
                <a:gd name="connsiteY10" fmla="*/ 8100 h 214358"/>
                <a:gd name="connsiteX11" fmla="*/ 99714 w 140528"/>
                <a:gd name="connsiteY11" fmla="*/ 3567 h 214358"/>
                <a:gd name="connsiteX12" fmla="*/ 103869 w 140528"/>
                <a:gd name="connsiteY12" fmla="*/ 44365 h 214358"/>
                <a:gd name="connsiteX13" fmla="*/ 96692 w 140528"/>
                <a:gd name="connsiteY13" fmla="*/ 51920 h 214358"/>
                <a:gd name="connsiteX14" fmla="*/ 98958 w 140528"/>
                <a:gd name="connsiteY14" fmla="*/ 59098 h 214358"/>
                <a:gd name="connsiteX15" fmla="*/ 106136 w 140528"/>
                <a:gd name="connsiteY15" fmla="*/ 57209 h 214358"/>
                <a:gd name="connsiteX16" fmla="*/ 109535 w 140528"/>
                <a:gd name="connsiteY16" fmla="*/ 45121 h 214358"/>
                <a:gd name="connsiteX17" fmla="*/ 117091 w 140528"/>
                <a:gd name="connsiteY17" fmla="*/ 27366 h 214358"/>
                <a:gd name="connsiteX18" fmla="*/ 132957 w 140528"/>
                <a:gd name="connsiteY18" fmla="*/ 36054 h 214358"/>
                <a:gd name="connsiteX19" fmla="*/ 135223 w 140528"/>
                <a:gd name="connsiteY19" fmla="*/ 57209 h 214358"/>
                <a:gd name="connsiteX20" fmla="*/ 138623 w 140528"/>
                <a:gd name="connsiteY20" fmla="*/ 103296 h 214358"/>
                <a:gd name="connsiteX21" fmla="*/ 132201 w 140528"/>
                <a:gd name="connsiteY21" fmla="*/ 125584 h 214358"/>
                <a:gd name="connsiteX22" fmla="*/ 131068 w 140528"/>
                <a:gd name="connsiteY22" fmla="*/ 145983 h 214358"/>
                <a:gd name="connsiteX23" fmla="*/ 129179 w 140528"/>
                <a:gd name="connsiteY23" fmla="*/ 179604 h 214358"/>
                <a:gd name="connsiteX24" fmla="*/ 123891 w 140528"/>
                <a:gd name="connsiteY24" fmla="*/ 184138 h 214358"/>
                <a:gd name="connsiteX25" fmla="*/ 95180 w 140528"/>
                <a:gd name="connsiteY25" fmla="*/ 185649 h 214358"/>
                <a:gd name="connsiteX26" fmla="*/ 87625 w 140528"/>
                <a:gd name="connsiteY26" fmla="*/ 176960 h 214358"/>
                <a:gd name="connsiteX27" fmla="*/ 92158 w 140528"/>
                <a:gd name="connsiteY27" fmla="*/ 160716 h 214358"/>
                <a:gd name="connsiteX28" fmla="*/ 67604 w 140528"/>
                <a:gd name="connsiteY28" fmla="*/ 172049 h 214358"/>
                <a:gd name="connsiteX29" fmla="*/ 69493 w 140528"/>
                <a:gd name="connsiteY29" fmla="*/ 153161 h 214358"/>
                <a:gd name="connsiteX30" fmla="*/ 52871 w 140528"/>
                <a:gd name="connsiteY30" fmla="*/ 195093 h 214358"/>
                <a:gd name="connsiteX31" fmla="*/ 37005 w 140528"/>
                <a:gd name="connsiteY31" fmla="*/ 190937 h 214358"/>
                <a:gd name="connsiteX32" fmla="*/ 32472 w 140528"/>
                <a:gd name="connsiteY32" fmla="*/ 213225 h 214358"/>
                <a:gd name="connsiteX33" fmla="*/ 8295 w 140528"/>
                <a:gd name="connsiteY33" fmla="*/ 214359 h 21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528" h="214358">
                  <a:moveTo>
                    <a:pt x="8295" y="214359"/>
                  </a:moveTo>
                  <a:cubicBezTo>
                    <a:pt x="2628" y="213603"/>
                    <a:pt x="-3038" y="207559"/>
                    <a:pt x="1873" y="205292"/>
                  </a:cubicBezTo>
                  <a:cubicBezTo>
                    <a:pt x="16983" y="198115"/>
                    <a:pt x="2628" y="193204"/>
                    <a:pt x="1495" y="188293"/>
                  </a:cubicBezTo>
                  <a:cubicBezTo>
                    <a:pt x="6784" y="181493"/>
                    <a:pt x="12450" y="189048"/>
                    <a:pt x="18117" y="186404"/>
                  </a:cubicBezTo>
                  <a:cubicBezTo>
                    <a:pt x="4140" y="165249"/>
                    <a:pt x="28316" y="160716"/>
                    <a:pt x="34360" y="147872"/>
                  </a:cubicBezTo>
                  <a:cubicBezTo>
                    <a:pt x="38138" y="139562"/>
                    <a:pt x="62693" y="136162"/>
                    <a:pt x="41160" y="121051"/>
                  </a:cubicBezTo>
                  <a:cubicBezTo>
                    <a:pt x="40027" y="120296"/>
                    <a:pt x="41916" y="112363"/>
                    <a:pt x="43805" y="111607"/>
                  </a:cubicBezTo>
                  <a:cubicBezTo>
                    <a:pt x="66470" y="101785"/>
                    <a:pt x="61560" y="83275"/>
                    <a:pt x="58915" y="65520"/>
                  </a:cubicBezTo>
                  <a:cubicBezTo>
                    <a:pt x="55515" y="62120"/>
                    <a:pt x="54382" y="56076"/>
                    <a:pt x="57404" y="54565"/>
                  </a:cubicBezTo>
                  <a:cubicBezTo>
                    <a:pt x="71381" y="46632"/>
                    <a:pt x="66848" y="34165"/>
                    <a:pt x="65715" y="22832"/>
                  </a:cubicBezTo>
                  <a:cubicBezTo>
                    <a:pt x="66470" y="16411"/>
                    <a:pt x="70248" y="11878"/>
                    <a:pt x="75159" y="8100"/>
                  </a:cubicBezTo>
                  <a:cubicBezTo>
                    <a:pt x="82714" y="4322"/>
                    <a:pt x="89892" y="-5122"/>
                    <a:pt x="99714" y="3567"/>
                  </a:cubicBezTo>
                  <a:cubicBezTo>
                    <a:pt x="108402" y="11500"/>
                    <a:pt x="110669" y="34921"/>
                    <a:pt x="103869" y="44365"/>
                  </a:cubicBezTo>
                  <a:cubicBezTo>
                    <a:pt x="101980" y="47009"/>
                    <a:pt x="98203" y="48520"/>
                    <a:pt x="96692" y="51920"/>
                  </a:cubicBezTo>
                  <a:cubicBezTo>
                    <a:pt x="95558" y="54943"/>
                    <a:pt x="96314" y="57587"/>
                    <a:pt x="98958" y="59098"/>
                  </a:cubicBezTo>
                  <a:cubicBezTo>
                    <a:pt x="101980" y="60609"/>
                    <a:pt x="104625" y="59853"/>
                    <a:pt x="106136" y="57209"/>
                  </a:cubicBezTo>
                  <a:cubicBezTo>
                    <a:pt x="108402" y="53431"/>
                    <a:pt x="109158" y="49276"/>
                    <a:pt x="109535" y="45121"/>
                  </a:cubicBezTo>
                  <a:cubicBezTo>
                    <a:pt x="110669" y="38699"/>
                    <a:pt x="107647" y="29255"/>
                    <a:pt x="117091" y="27366"/>
                  </a:cubicBezTo>
                  <a:cubicBezTo>
                    <a:pt x="123513" y="26232"/>
                    <a:pt x="129179" y="31143"/>
                    <a:pt x="132957" y="36054"/>
                  </a:cubicBezTo>
                  <a:cubicBezTo>
                    <a:pt x="137490" y="42476"/>
                    <a:pt x="146178" y="48898"/>
                    <a:pt x="135223" y="57209"/>
                  </a:cubicBezTo>
                  <a:cubicBezTo>
                    <a:pt x="137868" y="72320"/>
                    <a:pt x="129557" y="88564"/>
                    <a:pt x="138623" y="103296"/>
                  </a:cubicBezTo>
                  <a:cubicBezTo>
                    <a:pt x="129557" y="108585"/>
                    <a:pt x="128801" y="118029"/>
                    <a:pt x="132201" y="125584"/>
                  </a:cubicBezTo>
                  <a:cubicBezTo>
                    <a:pt x="135223" y="133140"/>
                    <a:pt x="131824" y="139184"/>
                    <a:pt x="131068" y="145983"/>
                  </a:cubicBezTo>
                  <a:cubicBezTo>
                    <a:pt x="139379" y="157694"/>
                    <a:pt x="132957" y="168649"/>
                    <a:pt x="129179" y="179604"/>
                  </a:cubicBezTo>
                  <a:cubicBezTo>
                    <a:pt x="128046" y="182249"/>
                    <a:pt x="126157" y="186026"/>
                    <a:pt x="123891" y="184138"/>
                  </a:cubicBezTo>
                  <a:cubicBezTo>
                    <a:pt x="113313" y="175071"/>
                    <a:pt x="105002" y="182627"/>
                    <a:pt x="95180" y="185649"/>
                  </a:cubicBezTo>
                  <a:cubicBezTo>
                    <a:pt x="89136" y="187537"/>
                    <a:pt x="86492" y="183004"/>
                    <a:pt x="87625" y="176960"/>
                  </a:cubicBezTo>
                  <a:cubicBezTo>
                    <a:pt x="88381" y="171671"/>
                    <a:pt x="92914" y="167138"/>
                    <a:pt x="92158" y="160716"/>
                  </a:cubicBezTo>
                  <a:cubicBezTo>
                    <a:pt x="81203" y="158450"/>
                    <a:pt x="81203" y="179982"/>
                    <a:pt x="67604" y="172049"/>
                  </a:cubicBezTo>
                  <a:cubicBezTo>
                    <a:pt x="51738" y="164494"/>
                    <a:pt x="72893" y="159961"/>
                    <a:pt x="69493" y="153161"/>
                  </a:cubicBezTo>
                  <a:cubicBezTo>
                    <a:pt x="48715" y="153539"/>
                    <a:pt x="47205" y="157316"/>
                    <a:pt x="52871" y="195093"/>
                  </a:cubicBezTo>
                  <a:cubicBezTo>
                    <a:pt x="46827" y="197737"/>
                    <a:pt x="46827" y="182627"/>
                    <a:pt x="37005" y="190937"/>
                  </a:cubicBezTo>
                  <a:cubicBezTo>
                    <a:pt x="28694" y="197737"/>
                    <a:pt x="31338" y="203781"/>
                    <a:pt x="32472" y="213225"/>
                  </a:cubicBezTo>
                  <a:cubicBezTo>
                    <a:pt x="23405" y="210203"/>
                    <a:pt x="13961" y="200382"/>
                    <a:pt x="8295" y="214359"/>
                  </a:cubicBezTo>
                  <a:close/>
                </a:path>
              </a:pathLst>
            </a:custGeom>
            <a:solidFill>
              <a:srgbClr val="B882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7B30A58-69A9-49C9-A3C7-073A91EB19DB}"/>
                </a:ext>
              </a:extLst>
            </p:cNvPr>
            <p:cNvSpPr/>
            <p:nvPr/>
          </p:nvSpPr>
          <p:spPr>
            <a:xfrm>
              <a:off x="11255662" y="5440095"/>
              <a:ext cx="91984" cy="152597"/>
            </a:xfrm>
            <a:custGeom>
              <a:avLst/>
              <a:gdLst>
                <a:gd name="connsiteX0" fmla="*/ 67715 w 91984"/>
                <a:gd name="connsiteY0" fmla="*/ 130309 h 152597"/>
                <a:gd name="connsiteX1" fmla="*/ 47316 w 91984"/>
                <a:gd name="connsiteY1" fmla="*/ 103488 h 152597"/>
                <a:gd name="connsiteX2" fmla="*/ 43916 w 91984"/>
                <a:gd name="connsiteY2" fmla="*/ 133709 h 152597"/>
                <a:gd name="connsiteX3" fmla="*/ 33339 w 91984"/>
                <a:gd name="connsiteY3" fmla="*/ 141642 h 152597"/>
                <a:gd name="connsiteX4" fmla="*/ 20495 w 91984"/>
                <a:gd name="connsiteY4" fmla="*/ 129176 h 152597"/>
                <a:gd name="connsiteX5" fmla="*/ 25406 w 91984"/>
                <a:gd name="connsiteY5" fmla="*/ 117843 h 152597"/>
                <a:gd name="connsiteX6" fmla="*/ 26539 w 91984"/>
                <a:gd name="connsiteY6" fmla="*/ 91021 h 152597"/>
                <a:gd name="connsiteX7" fmla="*/ 24272 w 91984"/>
                <a:gd name="connsiteY7" fmla="*/ 88755 h 152597"/>
                <a:gd name="connsiteX8" fmla="*/ 8784 w 91984"/>
                <a:gd name="connsiteY8" fmla="*/ 83466 h 152597"/>
                <a:gd name="connsiteX9" fmla="*/ 8406 w 91984"/>
                <a:gd name="connsiteY9" fmla="*/ 66467 h 152597"/>
                <a:gd name="connsiteX10" fmla="*/ 8029 w 91984"/>
                <a:gd name="connsiteY10" fmla="*/ 28313 h 152597"/>
                <a:gd name="connsiteX11" fmla="*/ 3495 w 91984"/>
                <a:gd name="connsiteY11" fmla="*/ 358 h 152597"/>
                <a:gd name="connsiteX12" fmla="*/ 29183 w 91984"/>
                <a:gd name="connsiteY12" fmla="*/ 11314 h 152597"/>
                <a:gd name="connsiteX13" fmla="*/ 33339 w 91984"/>
                <a:gd name="connsiteY13" fmla="*/ 21135 h 152597"/>
                <a:gd name="connsiteX14" fmla="*/ 59404 w 91984"/>
                <a:gd name="connsiteY14" fmla="*/ 51734 h 152597"/>
                <a:gd name="connsiteX15" fmla="*/ 60160 w 91984"/>
                <a:gd name="connsiteY15" fmla="*/ 59667 h 152597"/>
                <a:gd name="connsiteX16" fmla="*/ 64693 w 91984"/>
                <a:gd name="connsiteY16" fmla="*/ 60045 h 152597"/>
                <a:gd name="connsiteX17" fmla="*/ 88114 w 91984"/>
                <a:gd name="connsiteY17" fmla="*/ 47956 h 152597"/>
                <a:gd name="connsiteX18" fmla="*/ 87737 w 91984"/>
                <a:gd name="connsiteY18" fmla="*/ 71378 h 152597"/>
                <a:gd name="connsiteX19" fmla="*/ 88114 w 91984"/>
                <a:gd name="connsiteY19" fmla="*/ 114065 h 152597"/>
                <a:gd name="connsiteX20" fmla="*/ 83203 w 91984"/>
                <a:gd name="connsiteY20" fmla="*/ 152597 h 152597"/>
                <a:gd name="connsiteX21" fmla="*/ 67715 w 91984"/>
                <a:gd name="connsiteY21" fmla="*/ 130309 h 15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84" h="152597">
                  <a:moveTo>
                    <a:pt x="67715" y="130309"/>
                  </a:moveTo>
                  <a:cubicBezTo>
                    <a:pt x="66960" y="114821"/>
                    <a:pt x="65826" y="113310"/>
                    <a:pt x="47316" y="103488"/>
                  </a:cubicBezTo>
                  <a:cubicBezTo>
                    <a:pt x="45805" y="113687"/>
                    <a:pt x="47316" y="123887"/>
                    <a:pt x="43916" y="133709"/>
                  </a:cubicBezTo>
                  <a:cubicBezTo>
                    <a:pt x="42027" y="139753"/>
                    <a:pt x="37872" y="142020"/>
                    <a:pt x="33339" y="141642"/>
                  </a:cubicBezTo>
                  <a:cubicBezTo>
                    <a:pt x="26539" y="141264"/>
                    <a:pt x="23139" y="135220"/>
                    <a:pt x="20495" y="129176"/>
                  </a:cubicBezTo>
                  <a:cubicBezTo>
                    <a:pt x="17473" y="123509"/>
                    <a:pt x="20117" y="120865"/>
                    <a:pt x="25406" y="117843"/>
                  </a:cubicBezTo>
                  <a:cubicBezTo>
                    <a:pt x="35605" y="111798"/>
                    <a:pt x="35983" y="97821"/>
                    <a:pt x="26539" y="91021"/>
                  </a:cubicBezTo>
                  <a:cubicBezTo>
                    <a:pt x="25783" y="90266"/>
                    <a:pt x="24272" y="89511"/>
                    <a:pt x="24272" y="88755"/>
                  </a:cubicBezTo>
                  <a:cubicBezTo>
                    <a:pt x="22006" y="78178"/>
                    <a:pt x="22006" y="77800"/>
                    <a:pt x="8784" y="83466"/>
                  </a:cubicBezTo>
                  <a:cubicBezTo>
                    <a:pt x="3495" y="77800"/>
                    <a:pt x="7273" y="72133"/>
                    <a:pt x="8406" y="66467"/>
                  </a:cubicBezTo>
                  <a:cubicBezTo>
                    <a:pt x="2740" y="53623"/>
                    <a:pt x="-7082" y="41157"/>
                    <a:pt x="8029" y="28313"/>
                  </a:cubicBezTo>
                  <a:cubicBezTo>
                    <a:pt x="18228" y="17358"/>
                    <a:pt x="95" y="10558"/>
                    <a:pt x="3495" y="358"/>
                  </a:cubicBezTo>
                  <a:cubicBezTo>
                    <a:pt x="14828" y="-1908"/>
                    <a:pt x="20872" y="7158"/>
                    <a:pt x="29183" y="11314"/>
                  </a:cubicBezTo>
                  <a:cubicBezTo>
                    <a:pt x="30694" y="14713"/>
                    <a:pt x="26917" y="20758"/>
                    <a:pt x="33339" y="21135"/>
                  </a:cubicBezTo>
                  <a:cubicBezTo>
                    <a:pt x="62804" y="21891"/>
                    <a:pt x="63937" y="23024"/>
                    <a:pt x="59404" y="51734"/>
                  </a:cubicBezTo>
                  <a:cubicBezTo>
                    <a:pt x="59027" y="54379"/>
                    <a:pt x="59782" y="57023"/>
                    <a:pt x="60160" y="59667"/>
                  </a:cubicBezTo>
                  <a:cubicBezTo>
                    <a:pt x="62049" y="59667"/>
                    <a:pt x="63937" y="60423"/>
                    <a:pt x="64693" y="60045"/>
                  </a:cubicBezTo>
                  <a:cubicBezTo>
                    <a:pt x="71870" y="54001"/>
                    <a:pt x="77159" y="41157"/>
                    <a:pt x="88114" y="47956"/>
                  </a:cubicBezTo>
                  <a:cubicBezTo>
                    <a:pt x="97558" y="54001"/>
                    <a:pt x="86603" y="64956"/>
                    <a:pt x="87737" y="71378"/>
                  </a:cubicBezTo>
                  <a:cubicBezTo>
                    <a:pt x="90381" y="85355"/>
                    <a:pt x="69982" y="98577"/>
                    <a:pt x="88114" y="114065"/>
                  </a:cubicBezTo>
                  <a:cubicBezTo>
                    <a:pt x="91136" y="116709"/>
                    <a:pt x="85470" y="138998"/>
                    <a:pt x="83203" y="152597"/>
                  </a:cubicBezTo>
                  <a:cubicBezTo>
                    <a:pt x="74137" y="146931"/>
                    <a:pt x="78670" y="133331"/>
                    <a:pt x="67715" y="130309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23373E3-A69E-404E-A45F-2822B48C419C}"/>
                </a:ext>
              </a:extLst>
            </p:cNvPr>
            <p:cNvSpPr/>
            <p:nvPr/>
          </p:nvSpPr>
          <p:spPr>
            <a:xfrm>
              <a:off x="11275619" y="5383789"/>
              <a:ext cx="38314" cy="67619"/>
            </a:xfrm>
            <a:custGeom>
              <a:avLst/>
              <a:gdLst>
                <a:gd name="connsiteX0" fmla="*/ 9226 w 38314"/>
                <a:gd name="connsiteY0" fmla="*/ 67620 h 67619"/>
                <a:gd name="connsiteX1" fmla="*/ 17159 w 38314"/>
                <a:gd name="connsiteY1" fmla="*/ 32110 h 67619"/>
                <a:gd name="connsiteX2" fmla="*/ 21315 w 38314"/>
                <a:gd name="connsiteY2" fmla="*/ 21533 h 67619"/>
                <a:gd name="connsiteX3" fmla="*/ 34159 w 38314"/>
                <a:gd name="connsiteY3" fmla="*/ 0 h 67619"/>
                <a:gd name="connsiteX4" fmla="*/ 30381 w 38314"/>
                <a:gd name="connsiteY4" fmla="*/ 24554 h 67619"/>
                <a:gd name="connsiteX5" fmla="*/ 38314 w 38314"/>
                <a:gd name="connsiteY5" fmla="*/ 50998 h 67619"/>
                <a:gd name="connsiteX6" fmla="*/ 9226 w 38314"/>
                <a:gd name="connsiteY6" fmla="*/ 67620 h 6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14" h="67619">
                  <a:moveTo>
                    <a:pt x="9226" y="67620"/>
                  </a:moveTo>
                  <a:cubicBezTo>
                    <a:pt x="916" y="53265"/>
                    <a:pt x="-9662" y="38910"/>
                    <a:pt x="17159" y="32110"/>
                  </a:cubicBezTo>
                  <a:cubicBezTo>
                    <a:pt x="20937" y="31354"/>
                    <a:pt x="23581" y="25310"/>
                    <a:pt x="21315" y="21533"/>
                  </a:cubicBezTo>
                  <a:cubicBezTo>
                    <a:pt x="12626" y="6044"/>
                    <a:pt x="26604" y="4911"/>
                    <a:pt x="34159" y="0"/>
                  </a:cubicBezTo>
                  <a:cubicBezTo>
                    <a:pt x="33025" y="8311"/>
                    <a:pt x="32648" y="16621"/>
                    <a:pt x="30381" y="24554"/>
                  </a:cubicBezTo>
                  <a:cubicBezTo>
                    <a:pt x="27737" y="34376"/>
                    <a:pt x="26981" y="43065"/>
                    <a:pt x="38314" y="50998"/>
                  </a:cubicBezTo>
                  <a:cubicBezTo>
                    <a:pt x="22070" y="47220"/>
                    <a:pt x="19048" y="62331"/>
                    <a:pt x="9226" y="67620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480EDF4E-DC2A-4464-B854-174333F0E7E1}"/>
                </a:ext>
              </a:extLst>
            </p:cNvPr>
            <p:cNvSpPr/>
            <p:nvPr/>
          </p:nvSpPr>
          <p:spPr>
            <a:xfrm>
              <a:off x="10303793" y="6195655"/>
              <a:ext cx="23056" cy="13743"/>
            </a:xfrm>
            <a:custGeom>
              <a:avLst/>
              <a:gdLst>
                <a:gd name="connsiteX0" fmla="*/ 0 w 23056"/>
                <a:gd name="connsiteY0" fmla="*/ 8636 h 13743"/>
                <a:gd name="connsiteX1" fmla="*/ 23044 w 23056"/>
                <a:gd name="connsiteY1" fmla="*/ 326 h 13743"/>
                <a:gd name="connsiteX2" fmla="*/ 17755 w 23056"/>
                <a:gd name="connsiteY2" fmla="*/ 13169 h 13743"/>
                <a:gd name="connsiteX3" fmla="*/ 0 w 23056"/>
                <a:gd name="connsiteY3" fmla="*/ 8636 h 1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56" h="13743">
                  <a:moveTo>
                    <a:pt x="0" y="8636"/>
                  </a:moveTo>
                  <a:cubicBezTo>
                    <a:pt x="7555" y="5236"/>
                    <a:pt x="13600" y="-1563"/>
                    <a:pt x="23044" y="326"/>
                  </a:cubicBezTo>
                  <a:cubicBezTo>
                    <a:pt x="23421" y="5614"/>
                    <a:pt x="15488" y="7125"/>
                    <a:pt x="17755" y="13169"/>
                  </a:cubicBezTo>
                  <a:cubicBezTo>
                    <a:pt x="11333" y="12792"/>
                    <a:pt x="4155" y="16569"/>
                    <a:pt x="0" y="8636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1650A87A-82BE-44B0-8001-AA6281FFBAE4}"/>
                </a:ext>
              </a:extLst>
            </p:cNvPr>
            <p:cNvSpPr/>
            <p:nvPr/>
          </p:nvSpPr>
          <p:spPr>
            <a:xfrm>
              <a:off x="10340490" y="6187887"/>
              <a:ext cx="17701" cy="17159"/>
            </a:xfrm>
            <a:custGeom>
              <a:avLst/>
              <a:gdLst>
                <a:gd name="connsiteX0" fmla="*/ 4857 w 17701"/>
                <a:gd name="connsiteY0" fmla="*/ 17160 h 17159"/>
                <a:gd name="connsiteX1" fmla="*/ 2213 w 17701"/>
                <a:gd name="connsiteY1" fmla="*/ 1294 h 17159"/>
                <a:gd name="connsiteX2" fmla="*/ 17701 w 17701"/>
                <a:gd name="connsiteY2" fmla="*/ 13004 h 17159"/>
                <a:gd name="connsiteX3" fmla="*/ 4857 w 17701"/>
                <a:gd name="connsiteY3" fmla="*/ 17160 h 1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1" h="17159">
                  <a:moveTo>
                    <a:pt x="4857" y="17160"/>
                  </a:moveTo>
                  <a:cubicBezTo>
                    <a:pt x="7879" y="11115"/>
                    <a:pt x="-4965" y="5449"/>
                    <a:pt x="2213" y="1294"/>
                  </a:cubicBezTo>
                  <a:cubicBezTo>
                    <a:pt x="11657" y="-3617"/>
                    <a:pt x="14301" y="6582"/>
                    <a:pt x="17701" y="13004"/>
                  </a:cubicBezTo>
                  <a:cubicBezTo>
                    <a:pt x="13546" y="14515"/>
                    <a:pt x="9390" y="15649"/>
                    <a:pt x="4857" y="17160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3BFEFB9-2119-49B7-8354-ECFECFAE4293}"/>
                </a:ext>
              </a:extLst>
            </p:cNvPr>
            <p:cNvSpPr/>
            <p:nvPr/>
          </p:nvSpPr>
          <p:spPr>
            <a:xfrm>
              <a:off x="10205952" y="6211074"/>
              <a:ext cx="25310" cy="11084"/>
            </a:xfrm>
            <a:custGeom>
              <a:avLst/>
              <a:gdLst>
                <a:gd name="connsiteX0" fmla="*/ 0 w 25310"/>
                <a:gd name="connsiteY0" fmla="*/ 2283 h 11084"/>
                <a:gd name="connsiteX1" fmla="*/ 25310 w 25310"/>
                <a:gd name="connsiteY1" fmla="*/ 2661 h 11084"/>
                <a:gd name="connsiteX2" fmla="*/ 0 w 25310"/>
                <a:gd name="connsiteY2" fmla="*/ 2283 h 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11084">
                  <a:moveTo>
                    <a:pt x="0" y="2283"/>
                  </a:moveTo>
                  <a:cubicBezTo>
                    <a:pt x="8689" y="-4139"/>
                    <a:pt x="16999" y="5305"/>
                    <a:pt x="25310" y="2661"/>
                  </a:cubicBezTo>
                  <a:cubicBezTo>
                    <a:pt x="16999" y="16260"/>
                    <a:pt x="8311" y="11349"/>
                    <a:pt x="0" y="2283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67EDBF4-9566-475C-92BA-2E84A7724D12}"/>
                </a:ext>
              </a:extLst>
            </p:cNvPr>
            <p:cNvSpPr/>
            <p:nvPr/>
          </p:nvSpPr>
          <p:spPr>
            <a:xfrm>
              <a:off x="10917997" y="3360979"/>
              <a:ext cx="121889" cy="392781"/>
            </a:xfrm>
            <a:custGeom>
              <a:avLst/>
              <a:gdLst>
                <a:gd name="connsiteX0" fmla="*/ 20061 w 121889"/>
                <a:gd name="connsiteY0" fmla="*/ 130592 h 392781"/>
                <a:gd name="connsiteX1" fmla="*/ 97880 w 121889"/>
                <a:gd name="connsiteY1" fmla="*/ 18018 h 392781"/>
                <a:gd name="connsiteX2" fmla="*/ 102414 w 121889"/>
                <a:gd name="connsiteY2" fmla="*/ 8574 h 392781"/>
                <a:gd name="connsiteX3" fmla="*/ 116013 w 121889"/>
                <a:gd name="connsiteY3" fmla="*/ 263 h 392781"/>
                <a:gd name="connsiteX4" fmla="*/ 121680 w 121889"/>
                <a:gd name="connsiteY4" fmla="*/ 14241 h 392781"/>
                <a:gd name="connsiteX5" fmla="*/ 121302 w 121889"/>
                <a:gd name="connsiteY5" fmla="*/ 100371 h 392781"/>
                <a:gd name="connsiteX6" fmla="*/ 113369 w 121889"/>
                <a:gd name="connsiteY6" fmla="*/ 204256 h 392781"/>
                <a:gd name="connsiteX7" fmla="*/ 109591 w 121889"/>
                <a:gd name="connsiteY7" fmla="*/ 318718 h 392781"/>
                <a:gd name="connsiteX8" fmla="*/ 108836 w 121889"/>
                <a:gd name="connsiteY8" fmla="*/ 337606 h 392781"/>
                <a:gd name="connsiteX9" fmla="*/ 108836 w 121889"/>
                <a:gd name="connsiteY9" fmla="*/ 375760 h 392781"/>
                <a:gd name="connsiteX10" fmla="*/ 108836 w 121889"/>
                <a:gd name="connsiteY10" fmla="*/ 375760 h 392781"/>
                <a:gd name="connsiteX11" fmla="*/ 100525 w 121889"/>
                <a:gd name="connsiteY11" fmla="*/ 387849 h 392781"/>
                <a:gd name="connsiteX12" fmla="*/ 85415 w 121889"/>
                <a:gd name="connsiteY12" fmla="*/ 392004 h 392781"/>
                <a:gd name="connsiteX13" fmla="*/ 79370 w 121889"/>
                <a:gd name="connsiteY13" fmla="*/ 380293 h 392781"/>
                <a:gd name="connsiteX14" fmla="*/ 61615 w 121889"/>
                <a:gd name="connsiteY14" fmla="*/ 355361 h 392781"/>
                <a:gd name="connsiteX15" fmla="*/ 24972 w 121889"/>
                <a:gd name="connsiteY15" fmla="*/ 302474 h 392781"/>
                <a:gd name="connsiteX16" fmla="*/ 61615 w 121889"/>
                <a:gd name="connsiteY16" fmla="*/ 248454 h 392781"/>
                <a:gd name="connsiteX17" fmla="*/ 67282 w 121889"/>
                <a:gd name="connsiteY17" fmla="*/ 237499 h 392781"/>
                <a:gd name="connsiteX18" fmla="*/ 57082 w 121889"/>
                <a:gd name="connsiteY18" fmla="*/ 214455 h 392781"/>
                <a:gd name="connsiteX19" fmla="*/ 42727 w 121889"/>
                <a:gd name="connsiteY19" fmla="*/ 219744 h 392781"/>
                <a:gd name="connsiteX20" fmla="*/ 35927 w 121889"/>
                <a:gd name="connsiteY20" fmla="*/ 217100 h 392781"/>
                <a:gd name="connsiteX21" fmla="*/ 16284 w 121889"/>
                <a:gd name="connsiteY21" fmla="*/ 168368 h 392781"/>
                <a:gd name="connsiteX22" fmla="*/ 20061 w 121889"/>
                <a:gd name="connsiteY22" fmla="*/ 130592 h 39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889" h="392781">
                  <a:moveTo>
                    <a:pt x="20061" y="130592"/>
                  </a:moveTo>
                  <a:cubicBezTo>
                    <a:pt x="55949" y="99993"/>
                    <a:pt x="86925" y="65994"/>
                    <a:pt x="97880" y="18018"/>
                  </a:cubicBezTo>
                  <a:cubicBezTo>
                    <a:pt x="98636" y="14618"/>
                    <a:pt x="100525" y="11596"/>
                    <a:pt x="102414" y="8574"/>
                  </a:cubicBezTo>
                  <a:cubicBezTo>
                    <a:pt x="105813" y="4041"/>
                    <a:pt x="109591" y="-1248"/>
                    <a:pt x="116013" y="263"/>
                  </a:cubicBezTo>
                  <a:cubicBezTo>
                    <a:pt x="123568" y="2152"/>
                    <a:pt x="121680" y="8952"/>
                    <a:pt x="121680" y="14241"/>
                  </a:cubicBezTo>
                  <a:cubicBezTo>
                    <a:pt x="121680" y="42951"/>
                    <a:pt x="121302" y="71661"/>
                    <a:pt x="121302" y="100371"/>
                  </a:cubicBezTo>
                  <a:cubicBezTo>
                    <a:pt x="116391" y="134747"/>
                    <a:pt x="112991" y="169501"/>
                    <a:pt x="113369" y="204256"/>
                  </a:cubicBezTo>
                  <a:cubicBezTo>
                    <a:pt x="113747" y="242410"/>
                    <a:pt x="116013" y="280564"/>
                    <a:pt x="109591" y="318718"/>
                  </a:cubicBezTo>
                  <a:cubicBezTo>
                    <a:pt x="108458" y="324762"/>
                    <a:pt x="109214" y="331184"/>
                    <a:pt x="108836" y="337606"/>
                  </a:cubicBezTo>
                  <a:cubicBezTo>
                    <a:pt x="104680" y="350450"/>
                    <a:pt x="104680" y="362916"/>
                    <a:pt x="108836" y="375760"/>
                  </a:cubicBezTo>
                  <a:cubicBezTo>
                    <a:pt x="108836" y="375760"/>
                    <a:pt x="108836" y="375760"/>
                    <a:pt x="108836" y="375760"/>
                  </a:cubicBezTo>
                  <a:cubicBezTo>
                    <a:pt x="105813" y="379916"/>
                    <a:pt x="103169" y="383693"/>
                    <a:pt x="100525" y="387849"/>
                  </a:cubicBezTo>
                  <a:cubicBezTo>
                    <a:pt x="96747" y="393893"/>
                    <a:pt x="91081" y="393137"/>
                    <a:pt x="85415" y="392004"/>
                  </a:cubicBezTo>
                  <a:cubicBezTo>
                    <a:pt x="78992" y="390493"/>
                    <a:pt x="78615" y="384827"/>
                    <a:pt x="79370" y="380293"/>
                  </a:cubicBezTo>
                  <a:cubicBezTo>
                    <a:pt x="81259" y="366316"/>
                    <a:pt x="72948" y="359139"/>
                    <a:pt x="61615" y="355361"/>
                  </a:cubicBezTo>
                  <a:cubicBezTo>
                    <a:pt x="21950" y="342139"/>
                    <a:pt x="18928" y="340251"/>
                    <a:pt x="24972" y="302474"/>
                  </a:cubicBezTo>
                  <a:cubicBezTo>
                    <a:pt x="28750" y="280186"/>
                    <a:pt x="34416" y="256387"/>
                    <a:pt x="61615" y="248454"/>
                  </a:cubicBezTo>
                  <a:cubicBezTo>
                    <a:pt x="67282" y="246943"/>
                    <a:pt x="69926" y="243543"/>
                    <a:pt x="67282" y="237499"/>
                  </a:cubicBezTo>
                  <a:cubicBezTo>
                    <a:pt x="63882" y="229944"/>
                    <a:pt x="61615" y="221255"/>
                    <a:pt x="57082" y="214455"/>
                  </a:cubicBezTo>
                  <a:cubicBezTo>
                    <a:pt x="47260" y="201234"/>
                    <a:pt x="47260" y="215966"/>
                    <a:pt x="42727" y="219744"/>
                  </a:cubicBezTo>
                  <a:cubicBezTo>
                    <a:pt x="41594" y="220499"/>
                    <a:pt x="35549" y="217855"/>
                    <a:pt x="35927" y="217100"/>
                  </a:cubicBezTo>
                  <a:cubicBezTo>
                    <a:pt x="37438" y="197456"/>
                    <a:pt x="12506" y="188390"/>
                    <a:pt x="16284" y="168368"/>
                  </a:cubicBezTo>
                  <a:cubicBezTo>
                    <a:pt x="-6382" y="149102"/>
                    <a:pt x="-5627" y="141169"/>
                    <a:pt x="20061" y="130592"/>
                  </a:cubicBezTo>
                  <a:close/>
                </a:path>
              </a:pathLst>
            </a:custGeom>
            <a:solidFill>
              <a:srgbClr val="FAF6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625DF64-5E50-400F-B9E7-9E47E8DD553E}"/>
                </a:ext>
              </a:extLst>
            </p:cNvPr>
            <p:cNvSpPr/>
            <p:nvPr/>
          </p:nvSpPr>
          <p:spPr>
            <a:xfrm>
              <a:off x="11021118" y="3698963"/>
              <a:ext cx="6092" cy="38154"/>
            </a:xfrm>
            <a:custGeom>
              <a:avLst/>
              <a:gdLst>
                <a:gd name="connsiteX0" fmla="*/ 6092 w 6092"/>
                <a:gd name="connsiteY0" fmla="*/ 38154 h 38154"/>
                <a:gd name="connsiteX1" fmla="*/ 6092 w 6092"/>
                <a:gd name="connsiteY1" fmla="*/ 0 h 38154"/>
                <a:gd name="connsiteX2" fmla="*/ 6092 w 6092"/>
                <a:gd name="connsiteY2" fmla="*/ 38154 h 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2" h="38154">
                  <a:moveTo>
                    <a:pt x="6092" y="38154"/>
                  </a:moveTo>
                  <a:cubicBezTo>
                    <a:pt x="-2219" y="25310"/>
                    <a:pt x="-1841" y="12844"/>
                    <a:pt x="6092" y="0"/>
                  </a:cubicBezTo>
                  <a:cubicBezTo>
                    <a:pt x="6092" y="12466"/>
                    <a:pt x="6092" y="25310"/>
                    <a:pt x="6092" y="38154"/>
                  </a:cubicBezTo>
                  <a:close/>
                </a:path>
              </a:pathLst>
            </a:custGeom>
            <a:solidFill>
              <a:srgbClr val="FCE9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2766F64-ED13-440A-B014-0B7D38DE15C6}"/>
                </a:ext>
              </a:extLst>
            </p:cNvPr>
            <p:cNvSpPr/>
            <p:nvPr/>
          </p:nvSpPr>
          <p:spPr>
            <a:xfrm>
              <a:off x="11250696" y="5658423"/>
              <a:ext cx="82595" cy="118617"/>
            </a:xfrm>
            <a:custGeom>
              <a:avLst/>
              <a:gdLst>
                <a:gd name="connsiteX0" fmla="*/ 4683 w 82595"/>
                <a:gd name="connsiteY0" fmla="*/ 26066 h 118617"/>
                <a:gd name="connsiteX1" fmla="*/ 17150 w 82595"/>
                <a:gd name="connsiteY1" fmla="*/ 13600 h 118617"/>
                <a:gd name="connsiteX2" fmla="*/ 34149 w 82595"/>
                <a:gd name="connsiteY2" fmla="*/ 6044 h 118617"/>
                <a:gd name="connsiteX3" fmla="*/ 33016 w 82595"/>
                <a:gd name="connsiteY3" fmla="*/ 21910 h 118617"/>
                <a:gd name="connsiteX4" fmla="*/ 27727 w 82595"/>
                <a:gd name="connsiteY4" fmla="*/ 37021 h 118617"/>
                <a:gd name="connsiteX5" fmla="*/ 62481 w 82595"/>
                <a:gd name="connsiteY5" fmla="*/ 34754 h 118617"/>
                <a:gd name="connsiteX6" fmla="*/ 68148 w 82595"/>
                <a:gd name="connsiteY6" fmla="*/ 0 h 118617"/>
                <a:gd name="connsiteX7" fmla="*/ 74192 w 82595"/>
                <a:gd name="connsiteY7" fmla="*/ 29466 h 118617"/>
                <a:gd name="connsiteX8" fmla="*/ 72303 w 82595"/>
                <a:gd name="connsiteY8" fmla="*/ 33621 h 118617"/>
                <a:gd name="connsiteX9" fmla="*/ 75703 w 82595"/>
                <a:gd name="connsiteY9" fmla="*/ 84997 h 118617"/>
                <a:gd name="connsiteX10" fmla="*/ 68148 w 82595"/>
                <a:gd name="connsiteY10" fmla="*/ 118618 h 118617"/>
                <a:gd name="connsiteX11" fmla="*/ 69281 w 82595"/>
                <a:gd name="connsiteY11" fmla="*/ 64598 h 118617"/>
                <a:gd name="connsiteX12" fmla="*/ 63237 w 82595"/>
                <a:gd name="connsiteY12" fmla="*/ 57042 h 118617"/>
                <a:gd name="connsiteX13" fmla="*/ 47748 w 82595"/>
                <a:gd name="connsiteY13" fmla="*/ 67620 h 118617"/>
                <a:gd name="connsiteX14" fmla="*/ 48882 w 82595"/>
                <a:gd name="connsiteY14" fmla="*/ 83864 h 118617"/>
                <a:gd name="connsiteX15" fmla="*/ 37926 w 82595"/>
                <a:gd name="connsiteY15" fmla="*/ 95574 h 118617"/>
                <a:gd name="connsiteX16" fmla="*/ 22438 w 82595"/>
                <a:gd name="connsiteY16" fmla="*/ 80086 h 118617"/>
                <a:gd name="connsiteX17" fmla="*/ 5817 w 82595"/>
                <a:gd name="connsiteY17" fmla="*/ 46843 h 118617"/>
                <a:gd name="connsiteX18" fmla="*/ 4683 w 82595"/>
                <a:gd name="connsiteY18" fmla="*/ 26066 h 11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95" h="118617">
                  <a:moveTo>
                    <a:pt x="4683" y="26066"/>
                  </a:moveTo>
                  <a:cubicBezTo>
                    <a:pt x="12616" y="26066"/>
                    <a:pt x="14505" y="19266"/>
                    <a:pt x="17150" y="13600"/>
                  </a:cubicBezTo>
                  <a:cubicBezTo>
                    <a:pt x="20927" y="6044"/>
                    <a:pt x="26971" y="2266"/>
                    <a:pt x="34149" y="6044"/>
                  </a:cubicBezTo>
                  <a:cubicBezTo>
                    <a:pt x="42837" y="10577"/>
                    <a:pt x="35660" y="16244"/>
                    <a:pt x="33016" y="21910"/>
                  </a:cubicBezTo>
                  <a:cubicBezTo>
                    <a:pt x="30749" y="26444"/>
                    <a:pt x="29616" y="31354"/>
                    <a:pt x="27727" y="37021"/>
                  </a:cubicBezTo>
                  <a:cubicBezTo>
                    <a:pt x="51148" y="24177"/>
                    <a:pt x="51148" y="24177"/>
                    <a:pt x="62481" y="34754"/>
                  </a:cubicBezTo>
                  <a:cubicBezTo>
                    <a:pt x="65126" y="23421"/>
                    <a:pt x="69281" y="12088"/>
                    <a:pt x="68148" y="0"/>
                  </a:cubicBezTo>
                  <a:cubicBezTo>
                    <a:pt x="79103" y="7933"/>
                    <a:pt x="87413" y="16622"/>
                    <a:pt x="74192" y="29466"/>
                  </a:cubicBezTo>
                  <a:cubicBezTo>
                    <a:pt x="72681" y="30977"/>
                    <a:pt x="70036" y="32110"/>
                    <a:pt x="72303" y="33621"/>
                  </a:cubicBezTo>
                  <a:cubicBezTo>
                    <a:pt x="94969" y="49109"/>
                    <a:pt x="72681" y="67998"/>
                    <a:pt x="75703" y="84997"/>
                  </a:cubicBezTo>
                  <a:cubicBezTo>
                    <a:pt x="77214" y="94819"/>
                    <a:pt x="83258" y="110685"/>
                    <a:pt x="68148" y="118618"/>
                  </a:cubicBezTo>
                  <a:cubicBezTo>
                    <a:pt x="68148" y="100485"/>
                    <a:pt x="57570" y="82352"/>
                    <a:pt x="69281" y="64598"/>
                  </a:cubicBezTo>
                  <a:cubicBezTo>
                    <a:pt x="71925" y="60442"/>
                    <a:pt x="68148" y="55531"/>
                    <a:pt x="63237" y="57042"/>
                  </a:cubicBezTo>
                  <a:cubicBezTo>
                    <a:pt x="57570" y="58931"/>
                    <a:pt x="48126" y="57420"/>
                    <a:pt x="47748" y="67620"/>
                  </a:cubicBezTo>
                  <a:cubicBezTo>
                    <a:pt x="47748" y="73286"/>
                    <a:pt x="50015" y="78953"/>
                    <a:pt x="48882" y="83864"/>
                  </a:cubicBezTo>
                  <a:cubicBezTo>
                    <a:pt x="47748" y="89530"/>
                    <a:pt x="43215" y="99730"/>
                    <a:pt x="37926" y="95574"/>
                  </a:cubicBezTo>
                  <a:cubicBezTo>
                    <a:pt x="33016" y="91797"/>
                    <a:pt x="18660" y="96707"/>
                    <a:pt x="22438" y="80086"/>
                  </a:cubicBezTo>
                  <a:cubicBezTo>
                    <a:pt x="25083" y="68375"/>
                    <a:pt x="14883" y="55909"/>
                    <a:pt x="5817" y="46843"/>
                  </a:cubicBezTo>
                  <a:cubicBezTo>
                    <a:pt x="-1739" y="39287"/>
                    <a:pt x="-1739" y="33243"/>
                    <a:pt x="4683" y="26066"/>
                  </a:cubicBezTo>
                  <a:close/>
                </a:path>
              </a:pathLst>
            </a:custGeom>
            <a:solidFill>
              <a:srgbClr val="AA736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CBF294FB-EE7D-4396-9287-D2D5E16F26A2}"/>
                </a:ext>
              </a:extLst>
            </p:cNvPr>
            <p:cNvSpPr/>
            <p:nvPr/>
          </p:nvSpPr>
          <p:spPr>
            <a:xfrm>
              <a:off x="8406696" y="5107699"/>
              <a:ext cx="141725" cy="196009"/>
            </a:xfrm>
            <a:custGeom>
              <a:avLst/>
              <a:gdLst>
                <a:gd name="connsiteX0" fmla="*/ 723 w 141725"/>
                <a:gd name="connsiteY0" fmla="*/ 85696 h 196009"/>
                <a:gd name="connsiteX1" fmla="*/ 47566 w 141725"/>
                <a:gd name="connsiteY1" fmla="*/ 26765 h 196009"/>
                <a:gd name="connsiteX2" fmla="*/ 76654 w 141725"/>
                <a:gd name="connsiteY2" fmla="*/ 11655 h 196009"/>
                <a:gd name="connsiteX3" fmla="*/ 110275 w 141725"/>
                <a:gd name="connsiteY3" fmla="*/ 4855 h 196009"/>
                <a:gd name="connsiteX4" fmla="*/ 126897 w 141725"/>
                <a:gd name="connsiteY4" fmla="*/ 16943 h 196009"/>
                <a:gd name="connsiteX5" fmla="*/ 141252 w 141725"/>
                <a:gd name="connsiteY5" fmla="*/ 44520 h 196009"/>
                <a:gd name="connsiteX6" fmla="*/ 135207 w 141725"/>
                <a:gd name="connsiteY6" fmla="*/ 69452 h 196009"/>
                <a:gd name="connsiteX7" fmla="*/ 137096 w 141725"/>
                <a:gd name="connsiteY7" fmla="*/ 122339 h 196009"/>
                <a:gd name="connsiteX8" fmla="*/ 134830 w 141725"/>
                <a:gd name="connsiteY8" fmla="*/ 128006 h 196009"/>
                <a:gd name="connsiteX9" fmla="*/ 129541 w 141725"/>
                <a:gd name="connsiteY9" fmla="*/ 146138 h 196009"/>
                <a:gd name="connsiteX10" fmla="*/ 103853 w 141725"/>
                <a:gd name="connsiteY10" fmla="*/ 165027 h 196009"/>
                <a:gd name="connsiteX11" fmla="*/ 83454 w 141725"/>
                <a:gd name="connsiteY11" fmla="*/ 158605 h 196009"/>
                <a:gd name="connsiteX12" fmla="*/ 95542 w 141725"/>
                <a:gd name="connsiteY12" fmla="*/ 177115 h 196009"/>
                <a:gd name="connsiteX13" fmla="*/ 64943 w 141725"/>
                <a:gd name="connsiteY13" fmla="*/ 196003 h 196009"/>
                <a:gd name="connsiteX14" fmla="*/ 47188 w 141725"/>
                <a:gd name="connsiteY14" fmla="*/ 179004 h 196009"/>
                <a:gd name="connsiteX15" fmla="*/ 35855 w 141725"/>
                <a:gd name="connsiteY15" fmla="*/ 172960 h 196009"/>
                <a:gd name="connsiteX16" fmla="*/ 10545 w 141725"/>
                <a:gd name="connsiteY16" fmla="*/ 163893 h 196009"/>
                <a:gd name="connsiteX17" fmla="*/ 18856 w 141725"/>
                <a:gd name="connsiteY17" fmla="*/ 129895 h 196009"/>
                <a:gd name="connsiteX18" fmla="*/ 21878 w 141725"/>
                <a:gd name="connsiteY18" fmla="*/ 118939 h 196009"/>
                <a:gd name="connsiteX19" fmla="*/ 723 w 141725"/>
                <a:gd name="connsiteY19" fmla="*/ 85696 h 19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25" h="196009">
                  <a:moveTo>
                    <a:pt x="723" y="85696"/>
                  </a:moveTo>
                  <a:cubicBezTo>
                    <a:pt x="6768" y="58497"/>
                    <a:pt x="27922" y="43009"/>
                    <a:pt x="47566" y="26765"/>
                  </a:cubicBezTo>
                  <a:cubicBezTo>
                    <a:pt x="60788" y="29032"/>
                    <a:pt x="69476" y="21854"/>
                    <a:pt x="76654" y="11655"/>
                  </a:cubicBezTo>
                  <a:cubicBezTo>
                    <a:pt x="85720" y="-434"/>
                    <a:pt x="97053" y="-3834"/>
                    <a:pt x="110275" y="4855"/>
                  </a:cubicBezTo>
                  <a:cubicBezTo>
                    <a:pt x="114053" y="11655"/>
                    <a:pt x="115186" y="21476"/>
                    <a:pt x="126897" y="16943"/>
                  </a:cubicBezTo>
                  <a:cubicBezTo>
                    <a:pt x="142763" y="20343"/>
                    <a:pt x="142385" y="32054"/>
                    <a:pt x="141252" y="44520"/>
                  </a:cubicBezTo>
                  <a:cubicBezTo>
                    <a:pt x="140496" y="53209"/>
                    <a:pt x="137474" y="61142"/>
                    <a:pt x="135207" y="69452"/>
                  </a:cubicBezTo>
                  <a:cubicBezTo>
                    <a:pt x="131807" y="87207"/>
                    <a:pt x="130674" y="104962"/>
                    <a:pt x="137096" y="122339"/>
                  </a:cubicBezTo>
                  <a:cubicBezTo>
                    <a:pt x="137474" y="124606"/>
                    <a:pt x="136718" y="126495"/>
                    <a:pt x="134830" y="128006"/>
                  </a:cubicBezTo>
                  <a:cubicBezTo>
                    <a:pt x="127652" y="132539"/>
                    <a:pt x="128785" y="138205"/>
                    <a:pt x="129541" y="146138"/>
                  </a:cubicBezTo>
                  <a:cubicBezTo>
                    <a:pt x="131807" y="169182"/>
                    <a:pt x="125008" y="173337"/>
                    <a:pt x="103853" y="165027"/>
                  </a:cubicBezTo>
                  <a:cubicBezTo>
                    <a:pt x="97809" y="162382"/>
                    <a:pt x="91009" y="160871"/>
                    <a:pt x="83454" y="158605"/>
                  </a:cubicBezTo>
                  <a:cubicBezTo>
                    <a:pt x="83454" y="169560"/>
                    <a:pt x="103097" y="168049"/>
                    <a:pt x="95542" y="177115"/>
                  </a:cubicBezTo>
                  <a:cubicBezTo>
                    <a:pt x="87987" y="185426"/>
                    <a:pt x="77032" y="195248"/>
                    <a:pt x="64943" y="196003"/>
                  </a:cubicBezTo>
                  <a:cubicBezTo>
                    <a:pt x="57388" y="196381"/>
                    <a:pt x="57010" y="180893"/>
                    <a:pt x="47188" y="179004"/>
                  </a:cubicBezTo>
                  <a:cubicBezTo>
                    <a:pt x="43411" y="177115"/>
                    <a:pt x="39255" y="175604"/>
                    <a:pt x="35855" y="172960"/>
                  </a:cubicBezTo>
                  <a:cubicBezTo>
                    <a:pt x="28300" y="166538"/>
                    <a:pt x="13190" y="176360"/>
                    <a:pt x="10545" y="163893"/>
                  </a:cubicBezTo>
                  <a:cubicBezTo>
                    <a:pt x="8279" y="152560"/>
                    <a:pt x="14323" y="140850"/>
                    <a:pt x="18856" y="129895"/>
                  </a:cubicBezTo>
                  <a:cubicBezTo>
                    <a:pt x="20367" y="126872"/>
                    <a:pt x="20745" y="123473"/>
                    <a:pt x="21878" y="118939"/>
                  </a:cubicBezTo>
                  <a:cubicBezTo>
                    <a:pt x="-11365" y="123473"/>
                    <a:pt x="4123" y="99296"/>
                    <a:pt x="723" y="85696"/>
                  </a:cubicBezTo>
                  <a:close/>
                </a:path>
              </a:pathLst>
            </a:custGeom>
            <a:solidFill>
              <a:srgbClr val="69464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328FCB9-D8FC-4FB6-9F89-EC163F2C1703}"/>
                </a:ext>
              </a:extLst>
            </p:cNvPr>
            <p:cNvSpPr/>
            <p:nvPr/>
          </p:nvSpPr>
          <p:spPr>
            <a:xfrm>
              <a:off x="8506055" y="3182866"/>
              <a:ext cx="101952" cy="213844"/>
            </a:xfrm>
            <a:custGeom>
              <a:avLst/>
              <a:gdLst>
                <a:gd name="connsiteX0" fmla="*/ 83447 w 101952"/>
                <a:gd name="connsiteY0" fmla="*/ 172710 h 213844"/>
                <a:gd name="connsiteX1" fmla="*/ 82314 w 101952"/>
                <a:gd name="connsiteY1" fmla="*/ 204820 h 213844"/>
                <a:gd name="connsiteX2" fmla="*/ 60026 w 101952"/>
                <a:gd name="connsiteY2" fmla="*/ 205953 h 213844"/>
                <a:gd name="connsiteX3" fmla="*/ 33583 w 101952"/>
                <a:gd name="connsiteY3" fmla="*/ 189710 h 213844"/>
                <a:gd name="connsiteX4" fmla="*/ 21872 w 101952"/>
                <a:gd name="connsiteY4" fmla="*/ 178377 h 213844"/>
                <a:gd name="connsiteX5" fmla="*/ 11295 w 101952"/>
                <a:gd name="connsiteY5" fmla="*/ 151933 h 213844"/>
                <a:gd name="connsiteX6" fmla="*/ 339 w 101952"/>
                <a:gd name="connsiteY6" fmla="*/ 71092 h 213844"/>
                <a:gd name="connsiteX7" fmla="*/ 9028 w 101952"/>
                <a:gd name="connsiteY7" fmla="*/ 60137 h 213844"/>
                <a:gd name="connsiteX8" fmla="*/ 10917 w 101952"/>
                <a:gd name="connsiteY8" fmla="*/ 50693 h 213844"/>
                <a:gd name="connsiteX9" fmla="*/ 11295 w 101952"/>
                <a:gd name="connsiteY9" fmla="*/ 5739 h 213844"/>
                <a:gd name="connsiteX10" fmla="*/ 45293 w 101952"/>
                <a:gd name="connsiteY10" fmla="*/ 8383 h 213844"/>
                <a:gd name="connsiteX11" fmla="*/ 48315 w 101952"/>
                <a:gd name="connsiteY11" fmla="*/ 9516 h 213844"/>
                <a:gd name="connsiteX12" fmla="*/ 97047 w 101952"/>
                <a:gd name="connsiteY12" fmla="*/ 66559 h 213844"/>
                <a:gd name="connsiteX13" fmla="*/ 101580 w 101952"/>
                <a:gd name="connsiteY13" fmla="*/ 75247 h 213844"/>
                <a:gd name="connsiteX14" fmla="*/ 90247 w 101952"/>
                <a:gd name="connsiteY14" fmla="*/ 133423 h 213844"/>
                <a:gd name="connsiteX15" fmla="*/ 83447 w 101952"/>
                <a:gd name="connsiteY15" fmla="*/ 172710 h 2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952" h="213844">
                  <a:moveTo>
                    <a:pt x="83447" y="172710"/>
                  </a:moveTo>
                  <a:cubicBezTo>
                    <a:pt x="82692" y="183288"/>
                    <a:pt x="91003" y="193865"/>
                    <a:pt x="82314" y="204820"/>
                  </a:cubicBezTo>
                  <a:cubicBezTo>
                    <a:pt x="74759" y="214642"/>
                    <a:pt x="67581" y="218419"/>
                    <a:pt x="60026" y="205953"/>
                  </a:cubicBezTo>
                  <a:cubicBezTo>
                    <a:pt x="53604" y="195376"/>
                    <a:pt x="46804" y="188576"/>
                    <a:pt x="33583" y="189710"/>
                  </a:cubicBezTo>
                  <a:cubicBezTo>
                    <a:pt x="26027" y="190465"/>
                    <a:pt x="22628" y="185176"/>
                    <a:pt x="21872" y="178377"/>
                  </a:cubicBezTo>
                  <a:cubicBezTo>
                    <a:pt x="20739" y="168555"/>
                    <a:pt x="16961" y="159866"/>
                    <a:pt x="11295" y="151933"/>
                  </a:cubicBezTo>
                  <a:cubicBezTo>
                    <a:pt x="2228" y="125867"/>
                    <a:pt x="11295" y="97157"/>
                    <a:pt x="339" y="71092"/>
                  </a:cubicBezTo>
                  <a:cubicBezTo>
                    <a:pt x="-1549" y="66936"/>
                    <a:pt x="4873" y="63159"/>
                    <a:pt x="9028" y="60137"/>
                  </a:cubicBezTo>
                  <a:cubicBezTo>
                    <a:pt x="12428" y="57492"/>
                    <a:pt x="15828" y="55603"/>
                    <a:pt x="10917" y="50693"/>
                  </a:cubicBezTo>
                  <a:cubicBezTo>
                    <a:pt x="-5327" y="35960"/>
                    <a:pt x="6006" y="17449"/>
                    <a:pt x="11295" y="5739"/>
                  </a:cubicBezTo>
                  <a:cubicBezTo>
                    <a:pt x="16206" y="-5594"/>
                    <a:pt x="33960" y="2339"/>
                    <a:pt x="45293" y="8383"/>
                  </a:cubicBezTo>
                  <a:cubicBezTo>
                    <a:pt x="46427" y="8761"/>
                    <a:pt x="47182" y="9138"/>
                    <a:pt x="48315" y="9516"/>
                  </a:cubicBezTo>
                  <a:cubicBezTo>
                    <a:pt x="63048" y="29915"/>
                    <a:pt x="77025" y="50693"/>
                    <a:pt x="97047" y="66559"/>
                  </a:cubicBezTo>
                  <a:cubicBezTo>
                    <a:pt x="99691" y="68825"/>
                    <a:pt x="103091" y="72603"/>
                    <a:pt x="101580" y="75247"/>
                  </a:cubicBezTo>
                  <a:cubicBezTo>
                    <a:pt x="92514" y="93758"/>
                    <a:pt x="103847" y="116423"/>
                    <a:pt x="90247" y="133423"/>
                  </a:cubicBezTo>
                  <a:cubicBezTo>
                    <a:pt x="79670" y="145511"/>
                    <a:pt x="91758" y="160622"/>
                    <a:pt x="83447" y="172710"/>
                  </a:cubicBezTo>
                  <a:close/>
                </a:path>
              </a:pathLst>
            </a:custGeom>
            <a:solidFill>
              <a:srgbClr val="F5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CE21339-0508-4919-AAAA-34E4FF1F3C0E}"/>
                </a:ext>
              </a:extLst>
            </p:cNvPr>
            <p:cNvSpPr/>
            <p:nvPr/>
          </p:nvSpPr>
          <p:spPr>
            <a:xfrm>
              <a:off x="8510842" y="3127407"/>
              <a:ext cx="68529" cy="75324"/>
            </a:xfrm>
            <a:custGeom>
              <a:avLst/>
              <a:gdLst>
                <a:gd name="connsiteX0" fmla="*/ 57128 w 68529"/>
                <a:gd name="connsiteY0" fmla="*/ 38154 h 75324"/>
                <a:gd name="connsiteX1" fmla="*/ 58261 w 68529"/>
                <a:gd name="connsiteY1" fmla="*/ 41932 h 75324"/>
                <a:gd name="connsiteX2" fmla="*/ 60905 w 68529"/>
                <a:gd name="connsiteY2" fmla="*/ 47598 h 75324"/>
                <a:gd name="connsiteX3" fmla="*/ 63928 w 68529"/>
                <a:gd name="connsiteY3" fmla="*/ 71397 h 75324"/>
                <a:gd name="connsiteX4" fmla="*/ 40506 w 68529"/>
                <a:gd name="connsiteY4" fmla="*/ 63464 h 75324"/>
                <a:gd name="connsiteX5" fmla="*/ 40128 w 68529"/>
                <a:gd name="connsiteY5" fmla="*/ 63464 h 75324"/>
                <a:gd name="connsiteX6" fmla="*/ 24640 w 68529"/>
                <a:gd name="connsiteY6" fmla="*/ 50998 h 75324"/>
                <a:gd name="connsiteX7" fmla="*/ 1597 w 68529"/>
                <a:gd name="connsiteY7" fmla="*/ 24932 h 75324"/>
                <a:gd name="connsiteX8" fmla="*/ 2352 w 68529"/>
                <a:gd name="connsiteY8" fmla="*/ 0 h 75324"/>
                <a:gd name="connsiteX9" fmla="*/ 57128 w 68529"/>
                <a:gd name="connsiteY9" fmla="*/ 38154 h 7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529" h="75324">
                  <a:moveTo>
                    <a:pt x="57128" y="38154"/>
                  </a:moveTo>
                  <a:cubicBezTo>
                    <a:pt x="57506" y="39287"/>
                    <a:pt x="57883" y="40798"/>
                    <a:pt x="58261" y="41932"/>
                  </a:cubicBezTo>
                  <a:cubicBezTo>
                    <a:pt x="59017" y="43821"/>
                    <a:pt x="59772" y="46087"/>
                    <a:pt x="60905" y="47598"/>
                  </a:cubicBezTo>
                  <a:cubicBezTo>
                    <a:pt x="66194" y="55153"/>
                    <a:pt x="73372" y="62709"/>
                    <a:pt x="63928" y="71397"/>
                  </a:cubicBezTo>
                  <a:cubicBezTo>
                    <a:pt x="52217" y="81975"/>
                    <a:pt x="47684" y="68375"/>
                    <a:pt x="40506" y="63464"/>
                  </a:cubicBezTo>
                  <a:cubicBezTo>
                    <a:pt x="40506" y="63464"/>
                    <a:pt x="40128" y="63464"/>
                    <a:pt x="40128" y="63464"/>
                  </a:cubicBezTo>
                  <a:cubicBezTo>
                    <a:pt x="39373" y="53642"/>
                    <a:pt x="33329" y="50243"/>
                    <a:pt x="24640" y="50998"/>
                  </a:cubicBezTo>
                  <a:cubicBezTo>
                    <a:pt x="5752" y="52131"/>
                    <a:pt x="-4070" y="46087"/>
                    <a:pt x="1597" y="24932"/>
                  </a:cubicBezTo>
                  <a:cubicBezTo>
                    <a:pt x="3485" y="16999"/>
                    <a:pt x="1974" y="8311"/>
                    <a:pt x="2352" y="0"/>
                  </a:cubicBezTo>
                  <a:cubicBezTo>
                    <a:pt x="23507" y="8689"/>
                    <a:pt x="42773" y="20021"/>
                    <a:pt x="57128" y="38154"/>
                  </a:cubicBezTo>
                  <a:close/>
                </a:path>
              </a:pathLst>
            </a:custGeom>
            <a:solidFill>
              <a:srgbClr val="B79D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A0E5099-0246-40C0-9389-1BBBB038E49E}"/>
                </a:ext>
              </a:extLst>
            </p:cNvPr>
            <p:cNvSpPr/>
            <p:nvPr/>
          </p:nvSpPr>
          <p:spPr>
            <a:xfrm>
              <a:off x="9498401" y="2721727"/>
              <a:ext cx="123528" cy="25809"/>
            </a:xfrm>
            <a:custGeom>
              <a:avLst/>
              <a:gdLst>
                <a:gd name="connsiteX0" fmla="*/ 123529 w 123528"/>
                <a:gd name="connsiteY0" fmla="*/ 12050 h 25809"/>
                <a:gd name="connsiteX1" fmla="*/ 118618 w 123528"/>
                <a:gd name="connsiteY1" fmla="*/ 18472 h 25809"/>
                <a:gd name="connsiteX2" fmla="*/ 70642 w 123528"/>
                <a:gd name="connsiteY2" fmla="*/ 15450 h 25809"/>
                <a:gd name="connsiteX3" fmla="*/ 32865 w 123528"/>
                <a:gd name="connsiteY3" fmla="*/ 21117 h 25809"/>
                <a:gd name="connsiteX4" fmla="*/ 0 w 123528"/>
                <a:gd name="connsiteY4" fmla="*/ 16584 h 25809"/>
                <a:gd name="connsiteX5" fmla="*/ 1889 w 123528"/>
                <a:gd name="connsiteY5" fmla="*/ 14317 h 25809"/>
                <a:gd name="connsiteX6" fmla="*/ 34754 w 123528"/>
                <a:gd name="connsiteY6" fmla="*/ 7517 h 25809"/>
                <a:gd name="connsiteX7" fmla="*/ 51376 w 123528"/>
                <a:gd name="connsiteY7" fmla="*/ 2984 h 25809"/>
                <a:gd name="connsiteX8" fmla="*/ 98218 w 123528"/>
                <a:gd name="connsiteY8" fmla="*/ 3362 h 25809"/>
                <a:gd name="connsiteX9" fmla="*/ 123529 w 123528"/>
                <a:gd name="connsiteY9" fmla="*/ 12050 h 2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28" h="25809">
                  <a:moveTo>
                    <a:pt x="123529" y="12050"/>
                  </a:moveTo>
                  <a:cubicBezTo>
                    <a:pt x="122018" y="14317"/>
                    <a:pt x="120129" y="16206"/>
                    <a:pt x="118618" y="18472"/>
                  </a:cubicBezTo>
                  <a:cubicBezTo>
                    <a:pt x="103885" y="6762"/>
                    <a:pt x="87263" y="21872"/>
                    <a:pt x="70642" y="15450"/>
                  </a:cubicBezTo>
                  <a:cubicBezTo>
                    <a:pt x="60442" y="11673"/>
                    <a:pt x="45332" y="16961"/>
                    <a:pt x="32865" y="21117"/>
                  </a:cubicBezTo>
                  <a:cubicBezTo>
                    <a:pt x="21910" y="24894"/>
                    <a:pt x="9066" y="31316"/>
                    <a:pt x="0" y="16584"/>
                  </a:cubicBezTo>
                  <a:cubicBezTo>
                    <a:pt x="756" y="15828"/>
                    <a:pt x="1511" y="15072"/>
                    <a:pt x="1889" y="14317"/>
                  </a:cubicBezTo>
                  <a:cubicBezTo>
                    <a:pt x="12844" y="11295"/>
                    <a:pt x="22288" y="2984"/>
                    <a:pt x="34754" y="7517"/>
                  </a:cubicBezTo>
                  <a:cubicBezTo>
                    <a:pt x="40421" y="6006"/>
                    <a:pt x="45709" y="4495"/>
                    <a:pt x="51376" y="2984"/>
                  </a:cubicBezTo>
                  <a:cubicBezTo>
                    <a:pt x="66864" y="-1927"/>
                    <a:pt x="82352" y="-38"/>
                    <a:pt x="98218" y="3362"/>
                  </a:cubicBezTo>
                  <a:cubicBezTo>
                    <a:pt x="109929" y="-3816"/>
                    <a:pt x="113329" y="13939"/>
                    <a:pt x="123529" y="12050"/>
                  </a:cubicBezTo>
                  <a:close/>
                </a:path>
              </a:pathLst>
            </a:custGeom>
            <a:solidFill>
              <a:srgbClr val="DDBF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2129090-8813-44AF-8D69-F3C0B7A2218A}"/>
                </a:ext>
              </a:extLst>
            </p:cNvPr>
            <p:cNvSpPr/>
            <p:nvPr/>
          </p:nvSpPr>
          <p:spPr>
            <a:xfrm>
              <a:off x="9549777" y="2716511"/>
              <a:ext cx="46842" cy="10946"/>
            </a:xfrm>
            <a:custGeom>
              <a:avLst/>
              <a:gdLst>
                <a:gd name="connsiteX0" fmla="*/ 46843 w 46842"/>
                <a:gd name="connsiteY0" fmla="*/ 8578 h 10946"/>
                <a:gd name="connsiteX1" fmla="*/ 0 w 46842"/>
                <a:gd name="connsiteY1" fmla="*/ 8200 h 10946"/>
                <a:gd name="connsiteX2" fmla="*/ 4533 w 46842"/>
                <a:gd name="connsiteY2" fmla="*/ 267 h 10946"/>
                <a:gd name="connsiteX3" fmla="*/ 46843 w 46842"/>
                <a:gd name="connsiteY3" fmla="*/ 8578 h 1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842" h="10946">
                  <a:moveTo>
                    <a:pt x="46843" y="8578"/>
                  </a:moveTo>
                  <a:cubicBezTo>
                    <a:pt x="31354" y="11977"/>
                    <a:pt x="15866" y="11600"/>
                    <a:pt x="0" y="8200"/>
                  </a:cubicBezTo>
                  <a:cubicBezTo>
                    <a:pt x="1511" y="5555"/>
                    <a:pt x="3022" y="2911"/>
                    <a:pt x="4533" y="267"/>
                  </a:cubicBezTo>
                  <a:cubicBezTo>
                    <a:pt x="18888" y="1778"/>
                    <a:pt x="34754" y="-4644"/>
                    <a:pt x="46843" y="8578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F31DF65-5BF3-4521-865E-0B0F62436E77}"/>
                </a:ext>
              </a:extLst>
            </p:cNvPr>
            <p:cNvSpPr/>
            <p:nvPr/>
          </p:nvSpPr>
          <p:spPr>
            <a:xfrm>
              <a:off x="9630618" y="2717297"/>
              <a:ext cx="24176" cy="8152"/>
            </a:xfrm>
            <a:custGeom>
              <a:avLst/>
              <a:gdLst>
                <a:gd name="connsiteX0" fmla="*/ 0 w 24176"/>
                <a:gd name="connsiteY0" fmla="*/ 2125 h 8152"/>
                <a:gd name="connsiteX1" fmla="*/ 24177 w 24176"/>
                <a:gd name="connsiteY1" fmla="*/ 5902 h 8152"/>
                <a:gd name="connsiteX2" fmla="*/ 0 w 24176"/>
                <a:gd name="connsiteY2" fmla="*/ 2125 h 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76" h="8152">
                  <a:moveTo>
                    <a:pt x="0" y="2125"/>
                  </a:moveTo>
                  <a:cubicBezTo>
                    <a:pt x="9066" y="-520"/>
                    <a:pt x="16244" y="-2031"/>
                    <a:pt x="24177" y="5902"/>
                  </a:cubicBezTo>
                  <a:cubicBezTo>
                    <a:pt x="14733" y="8547"/>
                    <a:pt x="7933" y="10435"/>
                    <a:pt x="0" y="2125"/>
                  </a:cubicBezTo>
                  <a:close/>
                </a:path>
              </a:pathLst>
            </a:custGeom>
            <a:solidFill>
              <a:srgbClr val="EDE2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DFDC69A-1004-4A35-8942-1153C9764261}"/>
                </a:ext>
              </a:extLst>
            </p:cNvPr>
            <p:cNvSpPr/>
            <p:nvPr/>
          </p:nvSpPr>
          <p:spPr>
            <a:xfrm>
              <a:off x="10963368" y="5904347"/>
              <a:ext cx="270478" cy="140921"/>
            </a:xfrm>
            <a:custGeom>
              <a:avLst/>
              <a:gdLst>
                <a:gd name="connsiteX0" fmla="*/ 181327 w 270478"/>
                <a:gd name="connsiteY0" fmla="*/ 84241 h 140921"/>
                <a:gd name="connsiteX1" fmla="*/ 146950 w 270478"/>
                <a:gd name="connsiteY1" fmla="*/ 87641 h 140921"/>
                <a:gd name="connsiteX2" fmla="*/ 103130 w 270478"/>
                <a:gd name="connsiteY2" fmla="*/ 110307 h 140921"/>
                <a:gd name="connsiteX3" fmla="*/ 60820 w 270478"/>
                <a:gd name="connsiteY3" fmla="*/ 131839 h 140921"/>
                <a:gd name="connsiteX4" fmla="*/ 14355 w 270478"/>
                <a:gd name="connsiteY4" fmla="*/ 140906 h 140921"/>
                <a:gd name="connsiteX5" fmla="*/ 27577 w 270478"/>
                <a:gd name="connsiteY5" fmla="*/ 117485 h 140921"/>
                <a:gd name="connsiteX6" fmla="*/ 28710 w 270478"/>
                <a:gd name="connsiteY6" fmla="*/ 106151 h 140921"/>
                <a:gd name="connsiteX7" fmla="*/ 15866 w 270478"/>
                <a:gd name="connsiteY7" fmla="*/ 107285 h 140921"/>
                <a:gd name="connsiteX8" fmla="*/ 0 w 270478"/>
                <a:gd name="connsiteY8" fmla="*/ 109929 h 140921"/>
                <a:gd name="connsiteX9" fmla="*/ 24555 w 270478"/>
                <a:gd name="connsiteY9" fmla="*/ 83108 h 140921"/>
                <a:gd name="connsiteX10" fmla="*/ 61576 w 270478"/>
                <a:gd name="connsiteY10" fmla="*/ 94441 h 140921"/>
                <a:gd name="connsiteX11" fmla="*/ 77442 w 270478"/>
                <a:gd name="connsiteY11" fmla="*/ 74797 h 140921"/>
                <a:gd name="connsiteX12" fmla="*/ 65353 w 270478"/>
                <a:gd name="connsiteY12" fmla="*/ 64975 h 140921"/>
                <a:gd name="connsiteX13" fmla="*/ 60820 w 270478"/>
                <a:gd name="connsiteY13" fmla="*/ 57798 h 140921"/>
                <a:gd name="connsiteX14" fmla="*/ 70642 w 270478"/>
                <a:gd name="connsiteY14" fmla="*/ 53265 h 140921"/>
                <a:gd name="connsiteX15" fmla="*/ 125040 w 270478"/>
                <a:gd name="connsiteY15" fmla="*/ 57798 h 140921"/>
                <a:gd name="connsiteX16" fmla="*/ 120129 w 270478"/>
                <a:gd name="connsiteY16" fmla="*/ 42309 h 140921"/>
                <a:gd name="connsiteX17" fmla="*/ 145439 w 270478"/>
                <a:gd name="connsiteY17" fmla="*/ 26821 h 140921"/>
                <a:gd name="connsiteX18" fmla="*/ 164705 w 270478"/>
                <a:gd name="connsiteY18" fmla="*/ 24932 h 140921"/>
                <a:gd name="connsiteX19" fmla="*/ 202481 w 270478"/>
                <a:gd name="connsiteY19" fmla="*/ 16244 h 140921"/>
                <a:gd name="connsiteX20" fmla="*/ 216836 w 270478"/>
                <a:gd name="connsiteY20" fmla="*/ 0 h 140921"/>
                <a:gd name="connsiteX21" fmla="*/ 219858 w 270478"/>
                <a:gd name="connsiteY21" fmla="*/ 9066 h 140921"/>
                <a:gd name="connsiteX22" fmla="*/ 225903 w 270478"/>
                <a:gd name="connsiteY22" fmla="*/ 27577 h 140921"/>
                <a:gd name="connsiteX23" fmla="*/ 234969 w 270478"/>
                <a:gd name="connsiteY23" fmla="*/ 14355 h 140921"/>
                <a:gd name="connsiteX24" fmla="*/ 270479 w 270478"/>
                <a:gd name="connsiteY24" fmla="*/ 8688 h 140921"/>
                <a:gd name="connsiteX25" fmla="*/ 245924 w 270478"/>
                <a:gd name="connsiteY25" fmla="*/ 34754 h 140921"/>
                <a:gd name="connsiteX26" fmla="*/ 241391 w 270478"/>
                <a:gd name="connsiteY26" fmla="*/ 38532 h 140921"/>
                <a:gd name="connsiteX27" fmla="*/ 209281 w 270478"/>
                <a:gd name="connsiteY27" fmla="*/ 54776 h 140921"/>
                <a:gd name="connsiteX28" fmla="*/ 181327 w 270478"/>
                <a:gd name="connsiteY28" fmla="*/ 84241 h 14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0478" h="140921">
                  <a:moveTo>
                    <a:pt x="181327" y="84241"/>
                  </a:moveTo>
                  <a:cubicBezTo>
                    <a:pt x="168860" y="75931"/>
                    <a:pt x="159038" y="78197"/>
                    <a:pt x="146950" y="87641"/>
                  </a:cubicBezTo>
                  <a:cubicBezTo>
                    <a:pt x="134106" y="97463"/>
                    <a:pt x="118240" y="103507"/>
                    <a:pt x="103130" y="110307"/>
                  </a:cubicBezTo>
                  <a:cubicBezTo>
                    <a:pt x="88397" y="116729"/>
                    <a:pt x="74042" y="129195"/>
                    <a:pt x="60820" y="131839"/>
                  </a:cubicBezTo>
                  <a:cubicBezTo>
                    <a:pt x="46087" y="134862"/>
                    <a:pt x="30977" y="141284"/>
                    <a:pt x="14355" y="140906"/>
                  </a:cubicBezTo>
                  <a:cubicBezTo>
                    <a:pt x="8689" y="128062"/>
                    <a:pt x="30977" y="129951"/>
                    <a:pt x="27577" y="117485"/>
                  </a:cubicBezTo>
                  <a:cubicBezTo>
                    <a:pt x="26821" y="114840"/>
                    <a:pt x="36265" y="111063"/>
                    <a:pt x="28710" y="106151"/>
                  </a:cubicBezTo>
                  <a:cubicBezTo>
                    <a:pt x="24177" y="103129"/>
                    <a:pt x="20021" y="102374"/>
                    <a:pt x="15866" y="107285"/>
                  </a:cubicBezTo>
                  <a:cubicBezTo>
                    <a:pt x="11711" y="112196"/>
                    <a:pt x="5289" y="109929"/>
                    <a:pt x="0" y="109929"/>
                  </a:cubicBezTo>
                  <a:cubicBezTo>
                    <a:pt x="5289" y="98974"/>
                    <a:pt x="20777" y="97463"/>
                    <a:pt x="24555" y="83108"/>
                  </a:cubicBezTo>
                  <a:cubicBezTo>
                    <a:pt x="34377" y="94819"/>
                    <a:pt x="47598" y="95952"/>
                    <a:pt x="61576" y="94441"/>
                  </a:cubicBezTo>
                  <a:cubicBezTo>
                    <a:pt x="73286" y="93308"/>
                    <a:pt x="72153" y="81219"/>
                    <a:pt x="77442" y="74797"/>
                  </a:cubicBezTo>
                  <a:cubicBezTo>
                    <a:pt x="78575" y="73286"/>
                    <a:pt x="76308" y="61198"/>
                    <a:pt x="65353" y="64975"/>
                  </a:cubicBezTo>
                  <a:cubicBezTo>
                    <a:pt x="61576" y="66109"/>
                    <a:pt x="59309" y="61575"/>
                    <a:pt x="60820" y="57798"/>
                  </a:cubicBezTo>
                  <a:cubicBezTo>
                    <a:pt x="62331" y="53642"/>
                    <a:pt x="66109" y="50620"/>
                    <a:pt x="70642" y="53265"/>
                  </a:cubicBezTo>
                  <a:cubicBezTo>
                    <a:pt x="88397" y="63464"/>
                    <a:pt x="106907" y="51376"/>
                    <a:pt x="125040" y="57798"/>
                  </a:cubicBezTo>
                  <a:cubicBezTo>
                    <a:pt x="125418" y="50620"/>
                    <a:pt x="111440" y="51753"/>
                    <a:pt x="120129" y="42309"/>
                  </a:cubicBezTo>
                  <a:cubicBezTo>
                    <a:pt x="127306" y="34376"/>
                    <a:pt x="132973" y="21910"/>
                    <a:pt x="145439" y="26821"/>
                  </a:cubicBezTo>
                  <a:cubicBezTo>
                    <a:pt x="153750" y="29843"/>
                    <a:pt x="161305" y="28332"/>
                    <a:pt x="164705" y="24932"/>
                  </a:cubicBezTo>
                  <a:cubicBezTo>
                    <a:pt x="176038" y="13600"/>
                    <a:pt x="187371" y="11711"/>
                    <a:pt x="202481" y="16244"/>
                  </a:cubicBezTo>
                  <a:cubicBezTo>
                    <a:pt x="215325" y="20021"/>
                    <a:pt x="207392" y="1511"/>
                    <a:pt x="216836" y="0"/>
                  </a:cubicBezTo>
                  <a:cubicBezTo>
                    <a:pt x="220992" y="1889"/>
                    <a:pt x="219481" y="5667"/>
                    <a:pt x="219858" y="9066"/>
                  </a:cubicBezTo>
                  <a:cubicBezTo>
                    <a:pt x="220614" y="15866"/>
                    <a:pt x="217592" y="25310"/>
                    <a:pt x="225903" y="27577"/>
                  </a:cubicBezTo>
                  <a:cubicBezTo>
                    <a:pt x="236102" y="30221"/>
                    <a:pt x="230814" y="18510"/>
                    <a:pt x="234969" y="14355"/>
                  </a:cubicBezTo>
                  <a:cubicBezTo>
                    <a:pt x="245546" y="3400"/>
                    <a:pt x="258013" y="7933"/>
                    <a:pt x="270479" y="8688"/>
                  </a:cubicBezTo>
                  <a:cubicBezTo>
                    <a:pt x="267079" y="21910"/>
                    <a:pt x="254235" y="26443"/>
                    <a:pt x="245924" y="34754"/>
                  </a:cubicBezTo>
                  <a:cubicBezTo>
                    <a:pt x="244413" y="35887"/>
                    <a:pt x="242902" y="37399"/>
                    <a:pt x="241391" y="38532"/>
                  </a:cubicBezTo>
                  <a:cubicBezTo>
                    <a:pt x="229680" y="41932"/>
                    <a:pt x="218347" y="40799"/>
                    <a:pt x="209281" y="54776"/>
                  </a:cubicBezTo>
                  <a:cubicBezTo>
                    <a:pt x="202481" y="64975"/>
                    <a:pt x="187749" y="71397"/>
                    <a:pt x="181327" y="84241"/>
                  </a:cubicBezTo>
                  <a:close/>
                </a:path>
              </a:pathLst>
            </a:custGeom>
            <a:solidFill>
              <a:srgbClr val="94574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6A2596F2-3E3A-4296-8DDD-FBB214B3C891}"/>
                </a:ext>
              </a:extLst>
            </p:cNvPr>
            <p:cNvSpPr/>
            <p:nvPr/>
          </p:nvSpPr>
          <p:spPr>
            <a:xfrm>
              <a:off x="11209292" y="5882991"/>
              <a:ext cx="59100" cy="55737"/>
            </a:xfrm>
            <a:custGeom>
              <a:avLst/>
              <a:gdLst>
                <a:gd name="connsiteX0" fmla="*/ 0 w 59100"/>
                <a:gd name="connsiteY0" fmla="*/ 55732 h 55737"/>
                <a:gd name="connsiteX1" fmla="*/ 24555 w 59100"/>
                <a:gd name="connsiteY1" fmla="*/ 29667 h 55737"/>
                <a:gd name="connsiteX2" fmla="*/ 41932 w 59100"/>
                <a:gd name="connsiteY2" fmla="*/ 3223 h 55737"/>
                <a:gd name="connsiteX3" fmla="*/ 58931 w 59100"/>
                <a:gd name="connsiteY3" fmla="*/ 4356 h 55737"/>
                <a:gd name="connsiteX4" fmla="*/ 38532 w 59100"/>
                <a:gd name="connsiteY4" fmla="*/ 27778 h 55737"/>
                <a:gd name="connsiteX5" fmla="*/ 0 w 59100"/>
                <a:gd name="connsiteY5" fmla="*/ 55732 h 5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00" h="55737">
                  <a:moveTo>
                    <a:pt x="0" y="55732"/>
                  </a:moveTo>
                  <a:cubicBezTo>
                    <a:pt x="4911" y="44021"/>
                    <a:pt x="16622" y="38733"/>
                    <a:pt x="24555" y="29667"/>
                  </a:cubicBezTo>
                  <a:cubicBezTo>
                    <a:pt x="30221" y="20978"/>
                    <a:pt x="35887" y="11912"/>
                    <a:pt x="41932" y="3223"/>
                  </a:cubicBezTo>
                  <a:cubicBezTo>
                    <a:pt x="48354" y="-6221"/>
                    <a:pt x="52887" y="8512"/>
                    <a:pt x="58931" y="4356"/>
                  </a:cubicBezTo>
                  <a:cubicBezTo>
                    <a:pt x="60820" y="19467"/>
                    <a:pt x="46465" y="22111"/>
                    <a:pt x="38532" y="27778"/>
                  </a:cubicBezTo>
                  <a:cubicBezTo>
                    <a:pt x="26066" y="37222"/>
                    <a:pt x="19644" y="56110"/>
                    <a:pt x="0" y="55732"/>
                  </a:cubicBezTo>
                  <a:close/>
                </a:path>
              </a:pathLst>
            </a:custGeom>
            <a:solidFill>
              <a:srgbClr val="A776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785E43E-EF8D-4E4E-85E1-A7EBF0F826EC}"/>
                </a:ext>
              </a:extLst>
            </p:cNvPr>
            <p:cNvSpPr/>
            <p:nvPr/>
          </p:nvSpPr>
          <p:spPr>
            <a:xfrm>
              <a:off x="10671735" y="2878083"/>
              <a:ext cx="37776" cy="20776"/>
            </a:xfrm>
            <a:custGeom>
              <a:avLst/>
              <a:gdLst>
                <a:gd name="connsiteX0" fmla="*/ 37776 w 37776"/>
                <a:gd name="connsiteY0" fmla="*/ 20777 h 20776"/>
                <a:gd name="connsiteX1" fmla="*/ 0 w 37776"/>
                <a:gd name="connsiteY1" fmla="*/ 8689 h 20776"/>
                <a:gd name="connsiteX2" fmla="*/ 7933 w 37776"/>
                <a:gd name="connsiteY2" fmla="*/ 0 h 20776"/>
                <a:gd name="connsiteX3" fmla="*/ 37776 w 37776"/>
                <a:gd name="connsiteY3" fmla="*/ 20777 h 2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76" h="20776">
                  <a:moveTo>
                    <a:pt x="37776" y="20777"/>
                  </a:moveTo>
                  <a:cubicBezTo>
                    <a:pt x="25688" y="15111"/>
                    <a:pt x="8689" y="23799"/>
                    <a:pt x="0" y="8689"/>
                  </a:cubicBezTo>
                  <a:cubicBezTo>
                    <a:pt x="0" y="3400"/>
                    <a:pt x="2266" y="0"/>
                    <a:pt x="7933" y="0"/>
                  </a:cubicBezTo>
                  <a:cubicBezTo>
                    <a:pt x="10955" y="16999"/>
                    <a:pt x="32865" y="6800"/>
                    <a:pt x="37776" y="20777"/>
                  </a:cubicBezTo>
                  <a:close/>
                </a:path>
              </a:pathLst>
            </a:custGeom>
            <a:solidFill>
              <a:srgbClr val="B78F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FB7EDE-3C20-485C-A3D9-ED308B942288}"/>
                </a:ext>
              </a:extLst>
            </p:cNvPr>
            <p:cNvSpPr/>
            <p:nvPr/>
          </p:nvSpPr>
          <p:spPr>
            <a:xfrm>
              <a:off x="8925890" y="6025340"/>
              <a:ext cx="560797" cy="196839"/>
            </a:xfrm>
            <a:custGeom>
              <a:avLst/>
              <a:gdLst>
                <a:gd name="connsiteX0" fmla="*/ 459182 w 560797"/>
                <a:gd name="connsiteY0" fmla="*/ 183861 h 196839"/>
                <a:gd name="connsiteX1" fmla="*/ 417628 w 560797"/>
                <a:gd name="connsiteY1" fmla="*/ 171773 h 196839"/>
                <a:gd name="connsiteX2" fmla="*/ 402895 w 560797"/>
                <a:gd name="connsiteY2" fmla="*/ 178195 h 196839"/>
                <a:gd name="connsiteX3" fmla="*/ 404028 w 560797"/>
                <a:gd name="connsiteY3" fmla="*/ 179706 h 196839"/>
                <a:gd name="connsiteX4" fmla="*/ 375696 w 560797"/>
                <a:gd name="connsiteY4" fmla="*/ 189906 h 196839"/>
                <a:gd name="connsiteX5" fmla="*/ 360963 w 560797"/>
                <a:gd name="connsiteY5" fmla="*/ 193306 h 196839"/>
                <a:gd name="connsiteX6" fmla="*/ 348875 w 560797"/>
                <a:gd name="connsiteY6" fmla="*/ 177817 h 196839"/>
                <a:gd name="connsiteX7" fmla="*/ 332253 w 560797"/>
                <a:gd name="connsiteY7" fmla="*/ 183861 h 196839"/>
                <a:gd name="connsiteX8" fmla="*/ 309587 w 560797"/>
                <a:gd name="connsiteY8" fmla="*/ 179706 h 196839"/>
                <a:gd name="connsiteX9" fmla="*/ 302410 w 560797"/>
                <a:gd name="connsiteY9" fmla="*/ 175928 h 196839"/>
                <a:gd name="connsiteX10" fmla="*/ 293344 w 560797"/>
                <a:gd name="connsiteY10" fmla="*/ 151752 h 196839"/>
                <a:gd name="connsiteX11" fmla="*/ 271055 w 560797"/>
                <a:gd name="connsiteY11" fmla="*/ 131352 h 196839"/>
                <a:gd name="connsiteX12" fmla="*/ 261989 w 560797"/>
                <a:gd name="connsiteY12" fmla="*/ 151752 h 196839"/>
                <a:gd name="connsiteX13" fmla="*/ 235546 w 560797"/>
                <a:gd name="connsiteY13" fmla="*/ 146463 h 196839"/>
                <a:gd name="connsiteX14" fmla="*/ 228368 w 560797"/>
                <a:gd name="connsiteY14" fmla="*/ 141930 h 196839"/>
                <a:gd name="connsiteX15" fmla="*/ 209102 w 560797"/>
                <a:gd name="connsiteY15" fmla="*/ 131730 h 196839"/>
                <a:gd name="connsiteX16" fmla="*/ 199658 w 560797"/>
                <a:gd name="connsiteY16" fmla="*/ 128330 h 196839"/>
                <a:gd name="connsiteX17" fmla="*/ 176992 w 560797"/>
                <a:gd name="connsiteY17" fmla="*/ 134375 h 196839"/>
                <a:gd name="connsiteX18" fmla="*/ 171704 w 560797"/>
                <a:gd name="connsiteY18" fmla="*/ 127575 h 196839"/>
                <a:gd name="connsiteX19" fmla="*/ 167170 w 560797"/>
                <a:gd name="connsiteY19" fmla="*/ 116997 h 196839"/>
                <a:gd name="connsiteX20" fmla="*/ 124861 w 560797"/>
                <a:gd name="connsiteY20" fmla="*/ 124553 h 196839"/>
                <a:gd name="connsiteX21" fmla="*/ 95395 w 560797"/>
                <a:gd name="connsiteY21" fmla="*/ 92065 h 196839"/>
                <a:gd name="connsiteX22" fmla="*/ 91240 w 560797"/>
                <a:gd name="connsiteY22" fmla="*/ 107553 h 196839"/>
                <a:gd name="connsiteX23" fmla="*/ 88218 w 560797"/>
                <a:gd name="connsiteY23" fmla="*/ 116620 h 196839"/>
                <a:gd name="connsiteX24" fmla="*/ 78774 w 560797"/>
                <a:gd name="connsiteY24" fmla="*/ 110575 h 196839"/>
                <a:gd name="connsiteX25" fmla="*/ 64041 w 560797"/>
                <a:gd name="connsiteY25" fmla="*/ 103775 h 196839"/>
                <a:gd name="connsiteX26" fmla="*/ 47042 w 560797"/>
                <a:gd name="connsiteY26" fmla="*/ 93198 h 196839"/>
                <a:gd name="connsiteX27" fmla="*/ 36087 w 560797"/>
                <a:gd name="connsiteY27" fmla="*/ 91309 h 196839"/>
                <a:gd name="connsiteX28" fmla="*/ 11910 w 560797"/>
                <a:gd name="connsiteY28" fmla="*/ 95842 h 196839"/>
                <a:gd name="connsiteX29" fmla="*/ 2088 w 560797"/>
                <a:gd name="connsiteY29" fmla="*/ 99243 h 196839"/>
                <a:gd name="connsiteX30" fmla="*/ 12287 w 560797"/>
                <a:gd name="connsiteY30" fmla="*/ 67510 h 196839"/>
                <a:gd name="connsiteX31" fmla="*/ 26642 w 560797"/>
                <a:gd name="connsiteY31" fmla="*/ 67132 h 196839"/>
                <a:gd name="connsiteX32" fmla="*/ 51575 w 560797"/>
                <a:gd name="connsiteY32" fmla="*/ 63355 h 196839"/>
                <a:gd name="connsiteX33" fmla="*/ 69707 w 560797"/>
                <a:gd name="connsiteY33" fmla="*/ 43333 h 196839"/>
                <a:gd name="connsiteX34" fmla="*/ 87085 w 560797"/>
                <a:gd name="connsiteY34" fmla="*/ 40689 h 196839"/>
                <a:gd name="connsiteX35" fmla="*/ 86707 w 560797"/>
                <a:gd name="connsiteY35" fmla="*/ 52400 h 196839"/>
                <a:gd name="connsiteX36" fmla="*/ 89351 w 560797"/>
                <a:gd name="connsiteY36" fmla="*/ 55044 h 196839"/>
                <a:gd name="connsiteX37" fmla="*/ 115417 w 560797"/>
                <a:gd name="connsiteY37" fmla="*/ 73555 h 196839"/>
                <a:gd name="connsiteX38" fmla="*/ 113906 w 560797"/>
                <a:gd name="connsiteY38" fmla="*/ 52777 h 196839"/>
                <a:gd name="connsiteX39" fmla="*/ 124105 w 560797"/>
                <a:gd name="connsiteY39" fmla="*/ 34645 h 196839"/>
                <a:gd name="connsiteX40" fmla="*/ 138083 w 560797"/>
                <a:gd name="connsiteY40" fmla="*/ 25956 h 196839"/>
                <a:gd name="connsiteX41" fmla="*/ 143749 w 560797"/>
                <a:gd name="connsiteY41" fmla="*/ 42956 h 196839"/>
                <a:gd name="connsiteX42" fmla="*/ 133550 w 560797"/>
                <a:gd name="connsiteY42" fmla="*/ 70155 h 196839"/>
                <a:gd name="connsiteX43" fmla="*/ 150549 w 560797"/>
                <a:gd name="connsiteY43" fmla="*/ 55044 h 196839"/>
                <a:gd name="connsiteX44" fmla="*/ 163771 w 560797"/>
                <a:gd name="connsiteY44" fmla="*/ 47111 h 196839"/>
                <a:gd name="connsiteX45" fmla="*/ 192481 w 560797"/>
                <a:gd name="connsiteY45" fmla="*/ 53533 h 196839"/>
                <a:gd name="connsiteX46" fmla="*/ 211747 w 560797"/>
                <a:gd name="connsiteY46" fmla="*/ 67888 h 196839"/>
                <a:gd name="connsiteX47" fmla="*/ 213258 w 560797"/>
                <a:gd name="connsiteY47" fmla="*/ 87532 h 196839"/>
                <a:gd name="connsiteX48" fmla="*/ 216657 w 560797"/>
                <a:gd name="connsiteY48" fmla="*/ 101131 h 196839"/>
                <a:gd name="connsiteX49" fmla="*/ 231013 w 560797"/>
                <a:gd name="connsiteY49" fmla="*/ 108687 h 196839"/>
                <a:gd name="connsiteX50" fmla="*/ 241590 w 560797"/>
                <a:gd name="connsiteY50" fmla="*/ 122286 h 196839"/>
                <a:gd name="connsiteX51" fmla="*/ 280122 w 560797"/>
                <a:gd name="connsiteY51" fmla="*/ 106042 h 196839"/>
                <a:gd name="connsiteX52" fmla="*/ 365496 w 560797"/>
                <a:gd name="connsiteY52" fmla="*/ 119264 h 196839"/>
                <a:gd name="connsiteX53" fmla="*/ 325453 w 560797"/>
                <a:gd name="connsiteY53" fmla="*/ 105664 h 196839"/>
                <a:gd name="connsiteX54" fmla="*/ 318276 w 560797"/>
                <a:gd name="connsiteY54" fmla="*/ 101887 h 196839"/>
                <a:gd name="connsiteX55" fmla="*/ 266522 w 560797"/>
                <a:gd name="connsiteY55" fmla="*/ 87532 h 196839"/>
                <a:gd name="connsiteX56" fmla="*/ 250278 w 560797"/>
                <a:gd name="connsiteY56" fmla="*/ 86398 h 196839"/>
                <a:gd name="connsiteX57" fmla="*/ 231768 w 560797"/>
                <a:gd name="connsiteY57" fmla="*/ 65622 h 196839"/>
                <a:gd name="connsiteX58" fmla="*/ 232524 w 560797"/>
                <a:gd name="connsiteY58" fmla="*/ 56177 h 196839"/>
                <a:gd name="connsiteX59" fmla="*/ 217413 w 560797"/>
                <a:gd name="connsiteY59" fmla="*/ 19157 h 196839"/>
                <a:gd name="connsiteX60" fmla="*/ 222324 w 560797"/>
                <a:gd name="connsiteY60" fmla="*/ 1024 h 196839"/>
                <a:gd name="connsiteX61" fmla="*/ 236679 w 560797"/>
                <a:gd name="connsiteY61" fmla="*/ 12357 h 196839"/>
                <a:gd name="connsiteX62" fmla="*/ 241212 w 560797"/>
                <a:gd name="connsiteY62" fmla="*/ 28601 h 196839"/>
                <a:gd name="connsiteX63" fmla="*/ 254434 w 560797"/>
                <a:gd name="connsiteY63" fmla="*/ 23690 h 196839"/>
                <a:gd name="connsiteX64" fmla="*/ 269544 w 560797"/>
                <a:gd name="connsiteY64" fmla="*/ 35400 h 196839"/>
                <a:gd name="connsiteX65" fmla="*/ 279366 w 560797"/>
                <a:gd name="connsiteY65" fmla="*/ 58444 h 196839"/>
                <a:gd name="connsiteX66" fmla="*/ 313365 w 560797"/>
                <a:gd name="connsiteY66" fmla="*/ 50133 h 196839"/>
                <a:gd name="connsiteX67" fmla="*/ 312987 w 560797"/>
                <a:gd name="connsiteY67" fmla="*/ 29356 h 196839"/>
                <a:gd name="connsiteX68" fmla="*/ 318654 w 560797"/>
                <a:gd name="connsiteY68" fmla="*/ 10846 h 196839"/>
                <a:gd name="connsiteX69" fmla="*/ 374185 w 560797"/>
                <a:gd name="connsiteY69" fmla="*/ 16134 h 196839"/>
                <a:gd name="connsiteX70" fmla="*/ 377963 w 560797"/>
                <a:gd name="connsiteY70" fmla="*/ 39178 h 196839"/>
                <a:gd name="connsiteX71" fmla="*/ 423294 w 560797"/>
                <a:gd name="connsiteY71" fmla="*/ 44467 h 196839"/>
                <a:gd name="connsiteX72" fmla="*/ 449738 w 560797"/>
                <a:gd name="connsiteY72" fmla="*/ 39934 h 196839"/>
                <a:gd name="connsiteX73" fmla="*/ 492803 w 560797"/>
                <a:gd name="connsiteY73" fmla="*/ 29734 h 196839"/>
                <a:gd name="connsiteX74" fmla="*/ 511691 w 560797"/>
                <a:gd name="connsiteY74" fmla="*/ 34645 h 196839"/>
                <a:gd name="connsiteX75" fmla="*/ 524535 w 560797"/>
                <a:gd name="connsiteY75" fmla="*/ 13490 h 196839"/>
                <a:gd name="connsiteX76" fmla="*/ 538512 w 560797"/>
                <a:gd name="connsiteY76" fmla="*/ 7823 h 196839"/>
                <a:gd name="connsiteX77" fmla="*/ 550601 w 560797"/>
                <a:gd name="connsiteY77" fmla="*/ 36534 h 196839"/>
                <a:gd name="connsiteX78" fmla="*/ 554756 w 560797"/>
                <a:gd name="connsiteY78" fmla="*/ 38423 h 196839"/>
                <a:gd name="connsiteX79" fmla="*/ 555889 w 560797"/>
                <a:gd name="connsiteY79" fmla="*/ 52777 h 196839"/>
                <a:gd name="connsiteX80" fmla="*/ 537757 w 560797"/>
                <a:gd name="connsiteY80" fmla="*/ 62599 h 196839"/>
                <a:gd name="connsiteX81" fmla="*/ 510558 w 560797"/>
                <a:gd name="connsiteY81" fmla="*/ 59577 h 196839"/>
                <a:gd name="connsiteX82" fmla="*/ 494691 w 560797"/>
                <a:gd name="connsiteY82" fmla="*/ 55800 h 196839"/>
                <a:gd name="connsiteX83" fmla="*/ 490914 w 560797"/>
                <a:gd name="connsiteY83" fmla="*/ 69399 h 196839"/>
                <a:gd name="connsiteX84" fmla="*/ 483736 w 560797"/>
                <a:gd name="connsiteY84" fmla="*/ 86398 h 196839"/>
                <a:gd name="connsiteX85" fmla="*/ 475048 w 560797"/>
                <a:gd name="connsiteY85" fmla="*/ 79599 h 196839"/>
                <a:gd name="connsiteX86" fmla="*/ 459937 w 560797"/>
                <a:gd name="connsiteY86" fmla="*/ 65622 h 196839"/>
                <a:gd name="connsiteX87" fmla="*/ 452004 w 560797"/>
                <a:gd name="connsiteY87" fmla="*/ 70532 h 196839"/>
                <a:gd name="connsiteX88" fmla="*/ 471270 w 560797"/>
                <a:gd name="connsiteY88" fmla="*/ 84510 h 196839"/>
                <a:gd name="connsiteX89" fmla="*/ 461071 w 560797"/>
                <a:gd name="connsiteY89" fmla="*/ 120019 h 196839"/>
                <a:gd name="connsiteX90" fmla="*/ 484870 w 560797"/>
                <a:gd name="connsiteY90" fmla="*/ 98865 h 196839"/>
                <a:gd name="connsiteX91" fmla="*/ 488647 w 560797"/>
                <a:gd name="connsiteY91" fmla="*/ 127197 h 196839"/>
                <a:gd name="connsiteX92" fmla="*/ 469381 w 560797"/>
                <a:gd name="connsiteY92" fmla="*/ 127575 h 196839"/>
                <a:gd name="connsiteX93" fmla="*/ 445960 w 560797"/>
                <a:gd name="connsiteY93" fmla="*/ 109820 h 196839"/>
                <a:gd name="connsiteX94" fmla="*/ 418383 w 560797"/>
                <a:gd name="connsiteY94" fmla="*/ 69399 h 196839"/>
                <a:gd name="connsiteX95" fmla="*/ 416494 w 560797"/>
                <a:gd name="connsiteY95" fmla="*/ 85265 h 196839"/>
                <a:gd name="connsiteX96" fmla="*/ 396851 w 560797"/>
                <a:gd name="connsiteY96" fmla="*/ 76576 h 196839"/>
                <a:gd name="connsiteX97" fmla="*/ 398362 w 560797"/>
                <a:gd name="connsiteY97" fmla="*/ 109442 h 196839"/>
                <a:gd name="connsiteX98" fmla="*/ 426316 w 560797"/>
                <a:gd name="connsiteY98" fmla="*/ 144574 h 196839"/>
                <a:gd name="connsiteX99" fmla="*/ 436138 w 560797"/>
                <a:gd name="connsiteY99" fmla="*/ 157418 h 196839"/>
                <a:gd name="connsiteX100" fmla="*/ 444827 w 560797"/>
                <a:gd name="connsiteY100" fmla="*/ 166862 h 196839"/>
                <a:gd name="connsiteX101" fmla="*/ 459182 w 560797"/>
                <a:gd name="connsiteY101" fmla="*/ 183861 h 19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560797" h="196839">
                  <a:moveTo>
                    <a:pt x="459182" y="183861"/>
                  </a:moveTo>
                  <a:cubicBezTo>
                    <a:pt x="443693" y="184995"/>
                    <a:pt x="429716" y="180084"/>
                    <a:pt x="417628" y="171773"/>
                  </a:cubicBezTo>
                  <a:cubicBezTo>
                    <a:pt x="407428" y="164595"/>
                    <a:pt x="402895" y="164595"/>
                    <a:pt x="402895" y="178195"/>
                  </a:cubicBezTo>
                  <a:cubicBezTo>
                    <a:pt x="402895" y="178573"/>
                    <a:pt x="403650" y="179328"/>
                    <a:pt x="404028" y="179706"/>
                  </a:cubicBezTo>
                  <a:cubicBezTo>
                    <a:pt x="394206" y="183484"/>
                    <a:pt x="381362" y="193306"/>
                    <a:pt x="375696" y="189906"/>
                  </a:cubicBezTo>
                  <a:cubicBezTo>
                    <a:pt x="366630" y="184617"/>
                    <a:pt x="367763" y="204638"/>
                    <a:pt x="360963" y="193306"/>
                  </a:cubicBezTo>
                  <a:cubicBezTo>
                    <a:pt x="357563" y="187639"/>
                    <a:pt x="354163" y="180084"/>
                    <a:pt x="348875" y="177817"/>
                  </a:cubicBezTo>
                  <a:cubicBezTo>
                    <a:pt x="344342" y="175551"/>
                    <a:pt x="336786" y="178573"/>
                    <a:pt x="332253" y="183861"/>
                  </a:cubicBezTo>
                  <a:cubicBezTo>
                    <a:pt x="324320" y="184617"/>
                    <a:pt x="316765" y="182728"/>
                    <a:pt x="309587" y="179706"/>
                  </a:cubicBezTo>
                  <a:cubicBezTo>
                    <a:pt x="306943" y="178573"/>
                    <a:pt x="303165" y="178195"/>
                    <a:pt x="302410" y="175928"/>
                  </a:cubicBezTo>
                  <a:cubicBezTo>
                    <a:pt x="298632" y="168373"/>
                    <a:pt x="313743" y="154018"/>
                    <a:pt x="293344" y="151752"/>
                  </a:cubicBezTo>
                  <a:cubicBezTo>
                    <a:pt x="281633" y="150618"/>
                    <a:pt x="281633" y="135885"/>
                    <a:pt x="271055" y="131352"/>
                  </a:cubicBezTo>
                  <a:cubicBezTo>
                    <a:pt x="268033" y="137774"/>
                    <a:pt x="265389" y="144574"/>
                    <a:pt x="261989" y="151752"/>
                  </a:cubicBezTo>
                  <a:cubicBezTo>
                    <a:pt x="253301" y="148352"/>
                    <a:pt x="246123" y="137774"/>
                    <a:pt x="235546" y="146463"/>
                  </a:cubicBezTo>
                  <a:cubicBezTo>
                    <a:pt x="232146" y="149107"/>
                    <a:pt x="228746" y="146463"/>
                    <a:pt x="228368" y="141930"/>
                  </a:cubicBezTo>
                  <a:cubicBezTo>
                    <a:pt x="226857" y="129086"/>
                    <a:pt x="219302" y="127952"/>
                    <a:pt x="209102" y="131730"/>
                  </a:cubicBezTo>
                  <a:cubicBezTo>
                    <a:pt x="205702" y="132863"/>
                    <a:pt x="202302" y="130975"/>
                    <a:pt x="199658" y="128330"/>
                  </a:cubicBezTo>
                  <a:cubicBezTo>
                    <a:pt x="184925" y="112842"/>
                    <a:pt x="184925" y="112842"/>
                    <a:pt x="176992" y="134375"/>
                  </a:cubicBezTo>
                  <a:cubicBezTo>
                    <a:pt x="172081" y="134752"/>
                    <a:pt x="171704" y="130975"/>
                    <a:pt x="171704" y="127575"/>
                  </a:cubicBezTo>
                  <a:cubicBezTo>
                    <a:pt x="171326" y="124175"/>
                    <a:pt x="172081" y="120397"/>
                    <a:pt x="167170" y="116997"/>
                  </a:cubicBezTo>
                  <a:cubicBezTo>
                    <a:pt x="158482" y="143819"/>
                    <a:pt x="139972" y="120019"/>
                    <a:pt x="124861" y="124553"/>
                  </a:cubicBezTo>
                  <a:cubicBezTo>
                    <a:pt x="106351" y="130219"/>
                    <a:pt x="101817" y="106798"/>
                    <a:pt x="95395" y="92065"/>
                  </a:cubicBezTo>
                  <a:cubicBezTo>
                    <a:pt x="88596" y="96220"/>
                    <a:pt x="92373" y="102264"/>
                    <a:pt x="91240" y="107553"/>
                  </a:cubicBezTo>
                  <a:cubicBezTo>
                    <a:pt x="90484" y="110953"/>
                    <a:pt x="92373" y="115486"/>
                    <a:pt x="88218" y="116620"/>
                  </a:cubicBezTo>
                  <a:cubicBezTo>
                    <a:pt x="83685" y="117753"/>
                    <a:pt x="80285" y="115109"/>
                    <a:pt x="78774" y="110575"/>
                  </a:cubicBezTo>
                  <a:cubicBezTo>
                    <a:pt x="76129" y="103398"/>
                    <a:pt x="74241" y="97731"/>
                    <a:pt x="64041" y="103775"/>
                  </a:cubicBezTo>
                  <a:cubicBezTo>
                    <a:pt x="61019" y="105664"/>
                    <a:pt x="47797" y="106798"/>
                    <a:pt x="47042" y="93198"/>
                  </a:cubicBezTo>
                  <a:cubicBezTo>
                    <a:pt x="46664" y="84510"/>
                    <a:pt x="39864" y="92820"/>
                    <a:pt x="36087" y="91309"/>
                  </a:cubicBezTo>
                  <a:cubicBezTo>
                    <a:pt x="31176" y="109442"/>
                    <a:pt x="21731" y="101131"/>
                    <a:pt x="11910" y="95842"/>
                  </a:cubicBezTo>
                  <a:cubicBezTo>
                    <a:pt x="9643" y="94709"/>
                    <a:pt x="5488" y="97731"/>
                    <a:pt x="2088" y="99243"/>
                  </a:cubicBezTo>
                  <a:cubicBezTo>
                    <a:pt x="-4334" y="85643"/>
                    <a:pt x="5488" y="76954"/>
                    <a:pt x="12287" y="67510"/>
                  </a:cubicBezTo>
                  <a:cubicBezTo>
                    <a:pt x="16443" y="61844"/>
                    <a:pt x="22487" y="62222"/>
                    <a:pt x="26642" y="67132"/>
                  </a:cubicBezTo>
                  <a:cubicBezTo>
                    <a:pt x="37598" y="79599"/>
                    <a:pt x="43264" y="73932"/>
                    <a:pt x="51575" y="63355"/>
                  </a:cubicBezTo>
                  <a:cubicBezTo>
                    <a:pt x="56863" y="56555"/>
                    <a:pt x="62908" y="49000"/>
                    <a:pt x="69707" y="43333"/>
                  </a:cubicBezTo>
                  <a:cubicBezTo>
                    <a:pt x="74618" y="39178"/>
                    <a:pt x="81040" y="36534"/>
                    <a:pt x="87085" y="40689"/>
                  </a:cubicBezTo>
                  <a:cubicBezTo>
                    <a:pt x="92751" y="44467"/>
                    <a:pt x="91240" y="47867"/>
                    <a:pt x="86707" y="52400"/>
                  </a:cubicBezTo>
                  <a:cubicBezTo>
                    <a:pt x="82174" y="56555"/>
                    <a:pt x="88596" y="54666"/>
                    <a:pt x="89351" y="55044"/>
                  </a:cubicBezTo>
                  <a:cubicBezTo>
                    <a:pt x="98418" y="60710"/>
                    <a:pt x="107106" y="66755"/>
                    <a:pt x="115417" y="73555"/>
                  </a:cubicBezTo>
                  <a:cubicBezTo>
                    <a:pt x="110884" y="66755"/>
                    <a:pt x="106728" y="59955"/>
                    <a:pt x="113906" y="52777"/>
                  </a:cubicBezTo>
                  <a:cubicBezTo>
                    <a:pt x="119194" y="47867"/>
                    <a:pt x="122217" y="41444"/>
                    <a:pt x="124105" y="34645"/>
                  </a:cubicBezTo>
                  <a:cubicBezTo>
                    <a:pt x="125994" y="27845"/>
                    <a:pt x="130150" y="23312"/>
                    <a:pt x="138083" y="25956"/>
                  </a:cubicBezTo>
                  <a:cubicBezTo>
                    <a:pt x="147527" y="28978"/>
                    <a:pt x="146016" y="35400"/>
                    <a:pt x="143749" y="42956"/>
                  </a:cubicBezTo>
                  <a:cubicBezTo>
                    <a:pt x="141105" y="51644"/>
                    <a:pt x="136572" y="59577"/>
                    <a:pt x="133550" y="70155"/>
                  </a:cubicBezTo>
                  <a:cubicBezTo>
                    <a:pt x="144882" y="69021"/>
                    <a:pt x="148660" y="62977"/>
                    <a:pt x="150549" y="55044"/>
                  </a:cubicBezTo>
                  <a:cubicBezTo>
                    <a:pt x="152438" y="47867"/>
                    <a:pt x="161504" y="41822"/>
                    <a:pt x="163771" y="47111"/>
                  </a:cubicBezTo>
                  <a:cubicBezTo>
                    <a:pt x="171704" y="64110"/>
                    <a:pt x="182281" y="54666"/>
                    <a:pt x="192481" y="53533"/>
                  </a:cubicBezTo>
                  <a:cubicBezTo>
                    <a:pt x="203058" y="52400"/>
                    <a:pt x="204191" y="64866"/>
                    <a:pt x="211747" y="67888"/>
                  </a:cubicBezTo>
                  <a:cubicBezTo>
                    <a:pt x="226479" y="73177"/>
                    <a:pt x="216657" y="80732"/>
                    <a:pt x="213258" y="87532"/>
                  </a:cubicBezTo>
                  <a:cubicBezTo>
                    <a:pt x="210613" y="93198"/>
                    <a:pt x="209102" y="98865"/>
                    <a:pt x="216657" y="101131"/>
                  </a:cubicBezTo>
                  <a:cubicBezTo>
                    <a:pt x="221946" y="103020"/>
                    <a:pt x="227613" y="103398"/>
                    <a:pt x="231013" y="108687"/>
                  </a:cubicBezTo>
                  <a:cubicBezTo>
                    <a:pt x="234035" y="113597"/>
                    <a:pt x="237435" y="117753"/>
                    <a:pt x="241590" y="122286"/>
                  </a:cubicBezTo>
                  <a:cubicBezTo>
                    <a:pt x="247256" y="106420"/>
                    <a:pt x="260478" y="99998"/>
                    <a:pt x="280122" y="106042"/>
                  </a:cubicBezTo>
                  <a:cubicBezTo>
                    <a:pt x="308076" y="114731"/>
                    <a:pt x="336786" y="117375"/>
                    <a:pt x="365496" y="119264"/>
                  </a:cubicBezTo>
                  <a:cubicBezTo>
                    <a:pt x="351141" y="117753"/>
                    <a:pt x="336031" y="119264"/>
                    <a:pt x="325453" y="105664"/>
                  </a:cubicBezTo>
                  <a:cubicBezTo>
                    <a:pt x="323942" y="103398"/>
                    <a:pt x="320542" y="101131"/>
                    <a:pt x="318276" y="101887"/>
                  </a:cubicBezTo>
                  <a:cubicBezTo>
                    <a:pt x="297499" y="109064"/>
                    <a:pt x="282011" y="99243"/>
                    <a:pt x="266522" y="87532"/>
                  </a:cubicBezTo>
                  <a:cubicBezTo>
                    <a:pt x="261611" y="83754"/>
                    <a:pt x="255945" y="85643"/>
                    <a:pt x="250278" y="86398"/>
                  </a:cubicBezTo>
                  <a:cubicBezTo>
                    <a:pt x="232901" y="88665"/>
                    <a:pt x="226857" y="81865"/>
                    <a:pt x="231768" y="65622"/>
                  </a:cubicBezTo>
                  <a:cubicBezTo>
                    <a:pt x="232901" y="62222"/>
                    <a:pt x="236301" y="58066"/>
                    <a:pt x="232524" y="56177"/>
                  </a:cubicBezTo>
                  <a:cubicBezTo>
                    <a:pt x="216280" y="48244"/>
                    <a:pt x="223457" y="30867"/>
                    <a:pt x="217413" y="19157"/>
                  </a:cubicBezTo>
                  <a:cubicBezTo>
                    <a:pt x="214013" y="12357"/>
                    <a:pt x="214769" y="4046"/>
                    <a:pt x="222324" y="1024"/>
                  </a:cubicBezTo>
                  <a:cubicBezTo>
                    <a:pt x="231768" y="-3132"/>
                    <a:pt x="233657" y="6312"/>
                    <a:pt x="236679" y="12357"/>
                  </a:cubicBezTo>
                  <a:cubicBezTo>
                    <a:pt x="239323" y="17268"/>
                    <a:pt x="239323" y="22934"/>
                    <a:pt x="241212" y="28601"/>
                  </a:cubicBezTo>
                  <a:cubicBezTo>
                    <a:pt x="244990" y="25578"/>
                    <a:pt x="249901" y="25578"/>
                    <a:pt x="254434" y="23690"/>
                  </a:cubicBezTo>
                  <a:cubicBezTo>
                    <a:pt x="266900" y="17645"/>
                    <a:pt x="271433" y="27467"/>
                    <a:pt x="269544" y="35400"/>
                  </a:cubicBezTo>
                  <a:cubicBezTo>
                    <a:pt x="266522" y="47111"/>
                    <a:pt x="266900" y="54666"/>
                    <a:pt x="279366" y="58444"/>
                  </a:cubicBezTo>
                  <a:cubicBezTo>
                    <a:pt x="292210" y="62599"/>
                    <a:pt x="304299" y="61844"/>
                    <a:pt x="313365" y="50133"/>
                  </a:cubicBezTo>
                  <a:cubicBezTo>
                    <a:pt x="319409" y="42578"/>
                    <a:pt x="322809" y="37667"/>
                    <a:pt x="312987" y="29356"/>
                  </a:cubicBezTo>
                  <a:cubicBezTo>
                    <a:pt x="305054" y="22556"/>
                    <a:pt x="307321" y="15379"/>
                    <a:pt x="318654" y="10846"/>
                  </a:cubicBezTo>
                  <a:cubicBezTo>
                    <a:pt x="338297" y="3668"/>
                    <a:pt x="356808" y="1402"/>
                    <a:pt x="374185" y="16134"/>
                  </a:cubicBezTo>
                  <a:cubicBezTo>
                    <a:pt x="380229" y="21045"/>
                    <a:pt x="386273" y="26712"/>
                    <a:pt x="377963" y="39178"/>
                  </a:cubicBezTo>
                  <a:cubicBezTo>
                    <a:pt x="397228" y="25578"/>
                    <a:pt x="410828" y="23690"/>
                    <a:pt x="423294" y="44467"/>
                  </a:cubicBezTo>
                  <a:cubicBezTo>
                    <a:pt x="429338" y="54289"/>
                    <a:pt x="441805" y="49000"/>
                    <a:pt x="449738" y="39934"/>
                  </a:cubicBezTo>
                  <a:cubicBezTo>
                    <a:pt x="467493" y="19157"/>
                    <a:pt x="467493" y="19157"/>
                    <a:pt x="492803" y="29734"/>
                  </a:cubicBezTo>
                  <a:cubicBezTo>
                    <a:pt x="498469" y="32000"/>
                    <a:pt x="502624" y="36534"/>
                    <a:pt x="511691" y="34645"/>
                  </a:cubicBezTo>
                  <a:cubicBezTo>
                    <a:pt x="526424" y="31623"/>
                    <a:pt x="518491" y="18779"/>
                    <a:pt x="524535" y="13490"/>
                  </a:cubicBezTo>
                  <a:cubicBezTo>
                    <a:pt x="528690" y="10090"/>
                    <a:pt x="533223" y="8201"/>
                    <a:pt x="538512" y="7823"/>
                  </a:cubicBezTo>
                  <a:cubicBezTo>
                    <a:pt x="560800" y="15756"/>
                    <a:pt x="560422" y="15756"/>
                    <a:pt x="550601" y="36534"/>
                  </a:cubicBezTo>
                  <a:cubicBezTo>
                    <a:pt x="549089" y="39934"/>
                    <a:pt x="553245" y="37667"/>
                    <a:pt x="554756" y="38423"/>
                  </a:cubicBezTo>
                  <a:cubicBezTo>
                    <a:pt x="561178" y="42956"/>
                    <a:pt x="563822" y="47111"/>
                    <a:pt x="555889" y="52777"/>
                  </a:cubicBezTo>
                  <a:cubicBezTo>
                    <a:pt x="547956" y="52777"/>
                    <a:pt x="543045" y="58444"/>
                    <a:pt x="537757" y="62599"/>
                  </a:cubicBezTo>
                  <a:cubicBezTo>
                    <a:pt x="527179" y="70910"/>
                    <a:pt x="517735" y="70532"/>
                    <a:pt x="510558" y="59577"/>
                  </a:cubicBezTo>
                  <a:cubicBezTo>
                    <a:pt x="505647" y="52400"/>
                    <a:pt x="501113" y="52777"/>
                    <a:pt x="494691" y="55800"/>
                  </a:cubicBezTo>
                  <a:cubicBezTo>
                    <a:pt x="487514" y="59199"/>
                    <a:pt x="485625" y="61844"/>
                    <a:pt x="490914" y="69399"/>
                  </a:cubicBezTo>
                  <a:cubicBezTo>
                    <a:pt x="495447" y="75821"/>
                    <a:pt x="491292" y="82999"/>
                    <a:pt x="483736" y="86398"/>
                  </a:cubicBezTo>
                  <a:cubicBezTo>
                    <a:pt x="475803" y="90176"/>
                    <a:pt x="476181" y="84510"/>
                    <a:pt x="475048" y="79599"/>
                  </a:cubicBezTo>
                  <a:cubicBezTo>
                    <a:pt x="473159" y="71666"/>
                    <a:pt x="470137" y="64866"/>
                    <a:pt x="459937" y="65622"/>
                  </a:cubicBezTo>
                  <a:cubicBezTo>
                    <a:pt x="456537" y="65999"/>
                    <a:pt x="451626" y="66377"/>
                    <a:pt x="452004" y="70532"/>
                  </a:cubicBezTo>
                  <a:cubicBezTo>
                    <a:pt x="453515" y="79221"/>
                    <a:pt x="461071" y="81865"/>
                    <a:pt x="471270" y="84510"/>
                  </a:cubicBezTo>
                  <a:cubicBezTo>
                    <a:pt x="439538" y="92443"/>
                    <a:pt x="462959" y="107553"/>
                    <a:pt x="461071" y="120019"/>
                  </a:cubicBezTo>
                  <a:cubicBezTo>
                    <a:pt x="474292" y="116997"/>
                    <a:pt x="469004" y="98487"/>
                    <a:pt x="484870" y="98865"/>
                  </a:cubicBezTo>
                  <a:cubicBezTo>
                    <a:pt x="480714" y="108687"/>
                    <a:pt x="483359" y="117753"/>
                    <a:pt x="488647" y="127197"/>
                  </a:cubicBezTo>
                  <a:cubicBezTo>
                    <a:pt x="482225" y="132108"/>
                    <a:pt x="476181" y="123797"/>
                    <a:pt x="469381" y="127575"/>
                  </a:cubicBezTo>
                  <a:cubicBezTo>
                    <a:pt x="448982" y="138908"/>
                    <a:pt x="441805" y="129086"/>
                    <a:pt x="445960" y="109820"/>
                  </a:cubicBezTo>
                  <a:cubicBezTo>
                    <a:pt x="451626" y="84510"/>
                    <a:pt x="428583" y="82243"/>
                    <a:pt x="418383" y="69399"/>
                  </a:cubicBezTo>
                  <a:cubicBezTo>
                    <a:pt x="410450" y="75443"/>
                    <a:pt x="423672" y="79599"/>
                    <a:pt x="416494" y="85265"/>
                  </a:cubicBezTo>
                  <a:cubicBezTo>
                    <a:pt x="408561" y="87532"/>
                    <a:pt x="406673" y="73932"/>
                    <a:pt x="396851" y="76576"/>
                  </a:cubicBezTo>
                  <a:cubicBezTo>
                    <a:pt x="393829" y="87532"/>
                    <a:pt x="407428" y="97354"/>
                    <a:pt x="398362" y="109442"/>
                  </a:cubicBezTo>
                  <a:cubicBezTo>
                    <a:pt x="427072" y="104153"/>
                    <a:pt x="433872" y="112842"/>
                    <a:pt x="426316" y="144574"/>
                  </a:cubicBezTo>
                  <a:cubicBezTo>
                    <a:pt x="423672" y="155907"/>
                    <a:pt x="419894" y="161951"/>
                    <a:pt x="436138" y="157418"/>
                  </a:cubicBezTo>
                  <a:cubicBezTo>
                    <a:pt x="442938" y="155529"/>
                    <a:pt x="444071" y="163084"/>
                    <a:pt x="444827" y="166862"/>
                  </a:cubicBezTo>
                  <a:cubicBezTo>
                    <a:pt x="447471" y="174417"/>
                    <a:pt x="451626" y="180461"/>
                    <a:pt x="459182" y="183861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2A478753-9160-4364-BA6F-162B3C53BD81}"/>
                </a:ext>
              </a:extLst>
            </p:cNvPr>
            <p:cNvSpPr/>
            <p:nvPr/>
          </p:nvSpPr>
          <p:spPr>
            <a:xfrm>
              <a:off x="9462505" y="5845038"/>
              <a:ext cx="512759" cy="269891"/>
            </a:xfrm>
            <a:custGeom>
              <a:avLst/>
              <a:gdLst>
                <a:gd name="connsiteX0" fmla="*/ 20030 w 512759"/>
                <a:gd name="connsiteY0" fmla="*/ 233080 h 269891"/>
                <a:gd name="connsiteX1" fmla="*/ 9 w 512759"/>
                <a:gd name="connsiteY1" fmla="*/ 227414 h 269891"/>
                <a:gd name="connsiteX2" fmla="*/ 2653 w 512759"/>
                <a:gd name="connsiteY2" fmla="*/ 190770 h 269891"/>
                <a:gd name="connsiteX3" fmla="*/ 764 w 512759"/>
                <a:gd name="connsiteY3" fmla="*/ 148839 h 269891"/>
                <a:gd name="connsiteX4" fmla="*/ 3409 w 512759"/>
                <a:gd name="connsiteY4" fmla="*/ 139395 h 269891"/>
                <a:gd name="connsiteX5" fmla="*/ 54407 w 512759"/>
                <a:gd name="connsiteY5" fmla="*/ 142795 h 269891"/>
                <a:gd name="connsiteX6" fmla="*/ 87272 w 512759"/>
                <a:gd name="connsiteY6" fmla="*/ 156772 h 269891"/>
                <a:gd name="connsiteX7" fmla="*/ 131093 w 512759"/>
                <a:gd name="connsiteY7" fmla="*/ 151483 h 269891"/>
                <a:gd name="connsiteX8" fmla="*/ 153381 w 512759"/>
                <a:gd name="connsiteY8" fmla="*/ 148083 h 269891"/>
                <a:gd name="connsiteX9" fmla="*/ 178313 w 512759"/>
                <a:gd name="connsiteY9" fmla="*/ 146572 h 269891"/>
                <a:gd name="connsiteX10" fmla="*/ 219112 w 512759"/>
                <a:gd name="connsiteY10" fmla="*/ 148839 h 269891"/>
                <a:gd name="connsiteX11" fmla="*/ 300331 w 512759"/>
                <a:gd name="connsiteY11" fmla="*/ 129950 h 269891"/>
                <a:gd name="connsiteX12" fmla="*/ 310531 w 512759"/>
                <a:gd name="connsiteY12" fmla="*/ 131839 h 269891"/>
                <a:gd name="connsiteX13" fmla="*/ 338863 w 512759"/>
                <a:gd name="connsiteY13" fmla="*/ 125795 h 269891"/>
                <a:gd name="connsiteX14" fmla="*/ 352462 w 512759"/>
                <a:gd name="connsiteY14" fmla="*/ 127306 h 269891"/>
                <a:gd name="connsiteX15" fmla="*/ 380039 w 512759"/>
                <a:gd name="connsiteY15" fmla="*/ 114840 h 269891"/>
                <a:gd name="connsiteX16" fmla="*/ 430659 w 512759"/>
                <a:gd name="connsiteY16" fmla="*/ 122773 h 269891"/>
                <a:gd name="connsiteX17" fmla="*/ 432926 w 512759"/>
                <a:gd name="connsiteY17" fmla="*/ 98974 h 269891"/>
                <a:gd name="connsiteX18" fmla="*/ 436326 w 512759"/>
                <a:gd name="connsiteY18" fmla="*/ 92552 h 269891"/>
                <a:gd name="connsiteX19" fmla="*/ 429526 w 512759"/>
                <a:gd name="connsiteY19" fmla="*/ 85375 h 269891"/>
                <a:gd name="connsiteX20" fmla="*/ 421593 w 512759"/>
                <a:gd name="connsiteY20" fmla="*/ 87263 h 269891"/>
                <a:gd name="connsiteX21" fmla="*/ 403083 w 512759"/>
                <a:gd name="connsiteY21" fmla="*/ 86130 h 269891"/>
                <a:gd name="connsiteX22" fmla="*/ 404972 w 512759"/>
                <a:gd name="connsiteY22" fmla="*/ 64598 h 269891"/>
                <a:gd name="connsiteX23" fmla="*/ 418949 w 512759"/>
                <a:gd name="connsiteY23" fmla="*/ 57798 h 269891"/>
                <a:gd name="connsiteX24" fmla="*/ 406105 w 512759"/>
                <a:gd name="connsiteY24" fmla="*/ 55531 h 269891"/>
                <a:gd name="connsiteX25" fmla="*/ 396661 w 512759"/>
                <a:gd name="connsiteY25" fmla="*/ 39287 h 269891"/>
                <a:gd name="connsiteX26" fmla="*/ 443503 w 512759"/>
                <a:gd name="connsiteY26" fmla="*/ 6044 h 269891"/>
                <a:gd name="connsiteX27" fmla="*/ 456347 w 512759"/>
                <a:gd name="connsiteY27" fmla="*/ 0 h 269891"/>
                <a:gd name="connsiteX28" fmla="*/ 501301 w 512759"/>
                <a:gd name="connsiteY28" fmla="*/ 9444 h 269891"/>
                <a:gd name="connsiteX29" fmla="*/ 512634 w 512759"/>
                <a:gd name="connsiteY29" fmla="*/ 22666 h 269891"/>
                <a:gd name="connsiteX30" fmla="*/ 502057 w 512759"/>
                <a:gd name="connsiteY30" fmla="*/ 32865 h 269891"/>
                <a:gd name="connsiteX31" fmla="*/ 478635 w 512759"/>
                <a:gd name="connsiteY31" fmla="*/ 30977 h 269891"/>
                <a:gd name="connsiteX32" fmla="*/ 469191 w 512759"/>
                <a:gd name="connsiteY32" fmla="*/ 59687 h 269891"/>
                <a:gd name="connsiteX33" fmla="*/ 489591 w 512759"/>
                <a:gd name="connsiteY33" fmla="*/ 77441 h 269891"/>
                <a:gd name="connsiteX34" fmla="*/ 466169 w 512759"/>
                <a:gd name="connsiteY34" fmla="*/ 93685 h 269891"/>
                <a:gd name="connsiteX35" fmla="*/ 475236 w 512759"/>
                <a:gd name="connsiteY35" fmla="*/ 114462 h 269891"/>
                <a:gd name="connsiteX36" fmla="*/ 471458 w 512759"/>
                <a:gd name="connsiteY36" fmla="*/ 125040 h 269891"/>
                <a:gd name="connsiteX37" fmla="*/ 458614 w 512759"/>
                <a:gd name="connsiteY37" fmla="*/ 130328 h 269891"/>
                <a:gd name="connsiteX38" fmla="*/ 418949 w 512759"/>
                <a:gd name="connsiteY38" fmla="*/ 173771 h 269891"/>
                <a:gd name="connsiteX39" fmla="*/ 404216 w 512759"/>
                <a:gd name="connsiteY39" fmla="*/ 177549 h 269891"/>
                <a:gd name="connsiteX40" fmla="*/ 386461 w 512759"/>
                <a:gd name="connsiteY40" fmla="*/ 186615 h 269891"/>
                <a:gd name="connsiteX41" fmla="*/ 380795 w 512759"/>
                <a:gd name="connsiteY41" fmla="*/ 188882 h 269891"/>
                <a:gd name="connsiteX42" fmla="*/ 369084 w 512759"/>
                <a:gd name="connsiteY42" fmla="*/ 194926 h 269891"/>
                <a:gd name="connsiteX43" fmla="*/ 338107 w 512759"/>
                <a:gd name="connsiteY43" fmla="*/ 219103 h 269891"/>
                <a:gd name="connsiteX44" fmla="*/ 327152 w 512759"/>
                <a:gd name="connsiteY44" fmla="*/ 218347 h 269891"/>
                <a:gd name="connsiteX45" fmla="*/ 318086 w 512759"/>
                <a:gd name="connsiteY45" fmla="*/ 206637 h 269891"/>
                <a:gd name="connsiteX46" fmla="*/ 284843 w 512759"/>
                <a:gd name="connsiteY46" fmla="*/ 205126 h 269891"/>
                <a:gd name="connsiteX47" fmla="*/ 240644 w 512759"/>
                <a:gd name="connsiteY47" fmla="*/ 244791 h 269891"/>
                <a:gd name="connsiteX48" fmla="*/ 228178 w 512759"/>
                <a:gd name="connsiteY48" fmla="*/ 247057 h 269891"/>
                <a:gd name="connsiteX49" fmla="*/ 228556 w 512759"/>
                <a:gd name="connsiteY49" fmla="*/ 236102 h 269891"/>
                <a:gd name="connsiteX50" fmla="*/ 233845 w 512759"/>
                <a:gd name="connsiteY50" fmla="*/ 227036 h 269891"/>
                <a:gd name="connsiteX51" fmla="*/ 229311 w 512759"/>
                <a:gd name="connsiteY51" fmla="*/ 219481 h 269891"/>
                <a:gd name="connsiteX52" fmla="*/ 224023 w 512759"/>
                <a:gd name="connsiteY52" fmla="*/ 227791 h 269891"/>
                <a:gd name="connsiteX53" fmla="*/ 197957 w 512759"/>
                <a:gd name="connsiteY53" fmla="*/ 242524 h 269891"/>
                <a:gd name="connsiteX54" fmla="*/ 197957 w 512759"/>
                <a:gd name="connsiteY54" fmla="*/ 251590 h 269891"/>
                <a:gd name="connsiteX55" fmla="*/ 205135 w 512759"/>
                <a:gd name="connsiteY55" fmla="*/ 258768 h 269891"/>
                <a:gd name="connsiteX56" fmla="*/ 214956 w 512759"/>
                <a:gd name="connsiteY56" fmla="*/ 261412 h 269891"/>
                <a:gd name="connsiteX57" fmla="*/ 205512 w 512759"/>
                <a:gd name="connsiteY57" fmla="*/ 269723 h 269891"/>
                <a:gd name="connsiteX58" fmla="*/ 177936 w 512759"/>
                <a:gd name="connsiteY58" fmla="*/ 269723 h 269891"/>
                <a:gd name="connsiteX59" fmla="*/ 165847 w 512759"/>
                <a:gd name="connsiteY59" fmla="*/ 254613 h 269891"/>
                <a:gd name="connsiteX60" fmla="*/ 161692 w 512759"/>
                <a:gd name="connsiteY60" fmla="*/ 225147 h 269891"/>
                <a:gd name="connsiteX61" fmla="*/ 142804 w 512759"/>
                <a:gd name="connsiteY61" fmla="*/ 226658 h 269891"/>
                <a:gd name="connsiteX62" fmla="*/ 135626 w 512759"/>
                <a:gd name="connsiteY62" fmla="*/ 220236 h 269891"/>
                <a:gd name="connsiteX63" fmla="*/ 91428 w 512759"/>
                <a:gd name="connsiteY63" fmla="*/ 205126 h 269891"/>
                <a:gd name="connsiteX64" fmla="*/ 54785 w 512759"/>
                <a:gd name="connsiteY64" fmla="*/ 213814 h 269891"/>
                <a:gd name="connsiteX65" fmla="*/ 48363 w 512759"/>
                <a:gd name="connsiteY65" fmla="*/ 217214 h 269891"/>
                <a:gd name="connsiteX66" fmla="*/ 39296 w 512759"/>
                <a:gd name="connsiteY66" fmla="*/ 233835 h 269891"/>
                <a:gd name="connsiteX67" fmla="*/ 20030 w 512759"/>
                <a:gd name="connsiteY67" fmla="*/ 233080 h 26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12759" h="269891">
                  <a:moveTo>
                    <a:pt x="20030" y="233080"/>
                  </a:moveTo>
                  <a:cubicBezTo>
                    <a:pt x="18519" y="220236"/>
                    <a:pt x="18519" y="220236"/>
                    <a:pt x="9" y="227414"/>
                  </a:cubicBezTo>
                  <a:cubicBezTo>
                    <a:pt x="2653" y="214947"/>
                    <a:pt x="37030" y="203615"/>
                    <a:pt x="2653" y="190770"/>
                  </a:cubicBezTo>
                  <a:cubicBezTo>
                    <a:pt x="3031" y="176793"/>
                    <a:pt x="9831" y="162816"/>
                    <a:pt x="764" y="148839"/>
                  </a:cubicBezTo>
                  <a:cubicBezTo>
                    <a:pt x="-1124" y="145817"/>
                    <a:pt x="764" y="142039"/>
                    <a:pt x="3409" y="139395"/>
                  </a:cubicBezTo>
                  <a:cubicBezTo>
                    <a:pt x="10964" y="131839"/>
                    <a:pt x="51007" y="133351"/>
                    <a:pt x="54407" y="142795"/>
                  </a:cubicBezTo>
                  <a:cubicBezTo>
                    <a:pt x="60829" y="160927"/>
                    <a:pt x="74051" y="157150"/>
                    <a:pt x="87272" y="156772"/>
                  </a:cubicBezTo>
                  <a:cubicBezTo>
                    <a:pt x="101627" y="152239"/>
                    <a:pt x="115982" y="150728"/>
                    <a:pt x="131093" y="151483"/>
                  </a:cubicBezTo>
                  <a:cubicBezTo>
                    <a:pt x="138648" y="151861"/>
                    <a:pt x="147337" y="153372"/>
                    <a:pt x="153381" y="148083"/>
                  </a:cubicBezTo>
                  <a:cubicBezTo>
                    <a:pt x="161692" y="140528"/>
                    <a:pt x="169625" y="142039"/>
                    <a:pt x="178313" y="146572"/>
                  </a:cubicBezTo>
                  <a:cubicBezTo>
                    <a:pt x="191535" y="153372"/>
                    <a:pt x="204379" y="152617"/>
                    <a:pt x="219112" y="148839"/>
                  </a:cubicBezTo>
                  <a:cubicBezTo>
                    <a:pt x="245933" y="142039"/>
                    <a:pt x="273888" y="139395"/>
                    <a:pt x="300331" y="129950"/>
                  </a:cubicBezTo>
                  <a:cubicBezTo>
                    <a:pt x="303731" y="128817"/>
                    <a:pt x="307131" y="130328"/>
                    <a:pt x="310531" y="131839"/>
                  </a:cubicBezTo>
                  <a:cubicBezTo>
                    <a:pt x="321864" y="138261"/>
                    <a:pt x="329419" y="128062"/>
                    <a:pt x="338863" y="125795"/>
                  </a:cubicBezTo>
                  <a:cubicBezTo>
                    <a:pt x="343396" y="125418"/>
                    <a:pt x="347551" y="128440"/>
                    <a:pt x="352462" y="127306"/>
                  </a:cubicBezTo>
                  <a:cubicBezTo>
                    <a:pt x="361907" y="124284"/>
                    <a:pt x="371728" y="123906"/>
                    <a:pt x="380039" y="114840"/>
                  </a:cubicBezTo>
                  <a:cubicBezTo>
                    <a:pt x="390994" y="103129"/>
                    <a:pt x="415171" y="108796"/>
                    <a:pt x="430659" y="122773"/>
                  </a:cubicBezTo>
                  <a:cubicBezTo>
                    <a:pt x="418949" y="112951"/>
                    <a:pt x="409505" y="103885"/>
                    <a:pt x="432926" y="98974"/>
                  </a:cubicBezTo>
                  <a:cubicBezTo>
                    <a:pt x="435948" y="98218"/>
                    <a:pt x="437459" y="95574"/>
                    <a:pt x="436326" y="92552"/>
                  </a:cubicBezTo>
                  <a:cubicBezTo>
                    <a:pt x="435193" y="89152"/>
                    <a:pt x="433304" y="86130"/>
                    <a:pt x="429526" y="85375"/>
                  </a:cubicBezTo>
                  <a:cubicBezTo>
                    <a:pt x="426504" y="84997"/>
                    <a:pt x="423860" y="85752"/>
                    <a:pt x="421593" y="87263"/>
                  </a:cubicBezTo>
                  <a:cubicBezTo>
                    <a:pt x="415171" y="91797"/>
                    <a:pt x="408749" y="93685"/>
                    <a:pt x="403083" y="86130"/>
                  </a:cubicBezTo>
                  <a:cubicBezTo>
                    <a:pt x="397416" y="78575"/>
                    <a:pt x="401194" y="71397"/>
                    <a:pt x="404972" y="64598"/>
                  </a:cubicBezTo>
                  <a:cubicBezTo>
                    <a:pt x="407994" y="59309"/>
                    <a:pt x="411771" y="55531"/>
                    <a:pt x="418949" y="57798"/>
                  </a:cubicBezTo>
                  <a:cubicBezTo>
                    <a:pt x="415171" y="52509"/>
                    <a:pt x="410260" y="55909"/>
                    <a:pt x="406105" y="55531"/>
                  </a:cubicBezTo>
                  <a:cubicBezTo>
                    <a:pt x="395527" y="54398"/>
                    <a:pt x="392883" y="48732"/>
                    <a:pt x="396661" y="39287"/>
                  </a:cubicBezTo>
                  <a:cubicBezTo>
                    <a:pt x="405349" y="18132"/>
                    <a:pt x="420838" y="7177"/>
                    <a:pt x="443503" y="6044"/>
                  </a:cubicBezTo>
                  <a:cubicBezTo>
                    <a:pt x="447281" y="2644"/>
                    <a:pt x="451436" y="755"/>
                    <a:pt x="456347" y="0"/>
                  </a:cubicBezTo>
                  <a:cubicBezTo>
                    <a:pt x="471836" y="378"/>
                    <a:pt x="485435" y="9822"/>
                    <a:pt x="501301" y="9444"/>
                  </a:cubicBezTo>
                  <a:cubicBezTo>
                    <a:pt x="508479" y="9444"/>
                    <a:pt x="511879" y="16244"/>
                    <a:pt x="512634" y="22666"/>
                  </a:cubicBezTo>
                  <a:cubicBezTo>
                    <a:pt x="513767" y="30599"/>
                    <a:pt x="506968" y="30977"/>
                    <a:pt x="502057" y="32865"/>
                  </a:cubicBezTo>
                  <a:cubicBezTo>
                    <a:pt x="493746" y="35887"/>
                    <a:pt x="485813" y="35132"/>
                    <a:pt x="478635" y="30977"/>
                  </a:cubicBezTo>
                  <a:cubicBezTo>
                    <a:pt x="491857" y="46087"/>
                    <a:pt x="473347" y="50620"/>
                    <a:pt x="469191" y="59687"/>
                  </a:cubicBezTo>
                  <a:cubicBezTo>
                    <a:pt x="471458" y="71019"/>
                    <a:pt x="493746" y="61198"/>
                    <a:pt x="489591" y="77441"/>
                  </a:cubicBezTo>
                  <a:cubicBezTo>
                    <a:pt x="486946" y="87641"/>
                    <a:pt x="480147" y="96330"/>
                    <a:pt x="466169" y="93685"/>
                  </a:cubicBezTo>
                  <a:cubicBezTo>
                    <a:pt x="471080" y="100107"/>
                    <a:pt x="469947" y="108418"/>
                    <a:pt x="475236" y="114462"/>
                  </a:cubicBezTo>
                  <a:cubicBezTo>
                    <a:pt x="479769" y="119751"/>
                    <a:pt x="477502" y="123151"/>
                    <a:pt x="471458" y="125040"/>
                  </a:cubicBezTo>
                  <a:cubicBezTo>
                    <a:pt x="466547" y="126173"/>
                    <a:pt x="459369" y="126173"/>
                    <a:pt x="458614" y="130328"/>
                  </a:cubicBezTo>
                  <a:cubicBezTo>
                    <a:pt x="453325" y="152617"/>
                    <a:pt x="427260" y="154883"/>
                    <a:pt x="418949" y="173771"/>
                  </a:cubicBezTo>
                  <a:cubicBezTo>
                    <a:pt x="416304" y="179816"/>
                    <a:pt x="409883" y="180193"/>
                    <a:pt x="404216" y="177549"/>
                  </a:cubicBezTo>
                  <a:cubicBezTo>
                    <a:pt x="394016" y="172638"/>
                    <a:pt x="390994" y="180571"/>
                    <a:pt x="386461" y="186615"/>
                  </a:cubicBezTo>
                  <a:cubicBezTo>
                    <a:pt x="384572" y="187749"/>
                    <a:pt x="383061" y="188504"/>
                    <a:pt x="380795" y="188882"/>
                  </a:cubicBezTo>
                  <a:cubicBezTo>
                    <a:pt x="374750" y="186237"/>
                    <a:pt x="368706" y="184726"/>
                    <a:pt x="369084" y="194926"/>
                  </a:cubicBezTo>
                  <a:cubicBezTo>
                    <a:pt x="360018" y="204370"/>
                    <a:pt x="341507" y="200970"/>
                    <a:pt x="338107" y="219103"/>
                  </a:cubicBezTo>
                  <a:cubicBezTo>
                    <a:pt x="337352" y="223258"/>
                    <a:pt x="330930" y="220992"/>
                    <a:pt x="327152" y="218347"/>
                  </a:cubicBezTo>
                  <a:cubicBezTo>
                    <a:pt x="322997" y="215325"/>
                    <a:pt x="321864" y="210036"/>
                    <a:pt x="318086" y="206637"/>
                  </a:cubicBezTo>
                  <a:cubicBezTo>
                    <a:pt x="307508" y="197193"/>
                    <a:pt x="298820" y="194170"/>
                    <a:pt x="284843" y="205126"/>
                  </a:cubicBezTo>
                  <a:cubicBezTo>
                    <a:pt x="269354" y="217592"/>
                    <a:pt x="256510" y="232702"/>
                    <a:pt x="240644" y="244791"/>
                  </a:cubicBezTo>
                  <a:cubicBezTo>
                    <a:pt x="236489" y="245924"/>
                    <a:pt x="231956" y="251213"/>
                    <a:pt x="228178" y="247057"/>
                  </a:cubicBezTo>
                  <a:cubicBezTo>
                    <a:pt x="226289" y="245168"/>
                    <a:pt x="228178" y="239880"/>
                    <a:pt x="228556" y="236102"/>
                  </a:cubicBezTo>
                  <a:cubicBezTo>
                    <a:pt x="230445" y="233080"/>
                    <a:pt x="232711" y="230436"/>
                    <a:pt x="233845" y="227036"/>
                  </a:cubicBezTo>
                  <a:cubicBezTo>
                    <a:pt x="235356" y="222881"/>
                    <a:pt x="233089" y="219858"/>
                    <a:pt x="229311" y="219481"/>
                  </a:cubicBezTo>
                  <a:cubicBezTo>
                    <a:pt x="222134" y="218347"/>
                    <a:pt x="227045" y="225525"/>
                    <a:pt x="224023" y="227791"/>
                  </a:cubicBezTo>
                  <a:cubicBezTo>
                    <a:pt x="214579" y="230814"/>
                    <a:pt x="213068" y="248191"/>
                    <a:pt x="197957" y="242524"/>
                  </a:cubicBezTo>
                  <a:cubicBezTo>
                    <a:pt x="195690" y="241769"/>
                    <a:pt x="196824" y="248569"/>
                    <a:pt x="197957" y="251590"/>
                  </a:cubicBezTo>
                  <a:cubicBezTo>
                    <a:pt x="199468" y="254990"/>
                    <a:pt x="199090" y="261412"/>
                    <a:pt x="205135" y="258768"/>
                  </a:cubicBezTo>
                  <a:cubicBezTo>
                    <a:pt x="210046" y="256502"/>
                    <a:pt x="214201" y="252724"/>
                    <a:pt x="214956" y="261412"/>
                  </a:cubicBezTo>
                  <a:cubicBezTo>
                    <a:pt x="215334" y="267834"/>
                    <a:pt x="211179" y="269723"/>
                    <a:pt x="205512" y="269723"/>
                  </a:cubicBezTo>
                  <a:cubicBezTo>
                    <a:pt x="196446" y="269723"/>
                    <a:pt x="187380" y="270101"/>
                    <a:pt x="177936" y="269723"/>
                  </a:cubicBezTo>
                  <a:cubicBezTo>
                    <a:pt x="168114" y="269345"/>
                    <a:pt x="162070" y="262923"/>
                    <a:pt x="165847" y="254613"/>
                  </a:cubicBezTo>
                  <a:cubicBezTo>
                    <a:pt x="170758" y="243280"/>
                    <a:pt x="163958" y="234969"/>
                    <a:pt x="161692" y="225147"/>
                  </a:cubicBezTo>
                  <a:cubicBezTo>
                    <a:pt x="155270" y="227036"/>
                    <a:pt x="149981" y="248191"/>
                    <a:pt x="142804" y="226658"/>
                  </a:cubicBezTo>
                  <a:cubicBezTo>
                    <a:pt x="141670" y="224014"/>
                    <a:pt x="137137" y="219858"/>
                    <a:pt x="135626" y="220236"/>
                  </a:cubicBezTo>
                  <a:cubicBezTo>
                    <a:pt x="116738" y="226658"/>
                    <a:pt x="107294" y="207770"/>
                    <a:pt x="91428" y="205126"/>
                  </a:cubicBezTo>
                  <a:cubicBezTo>
                    <a:pt x="77073" y="202481"/>
                    <a:pt x="63851" y="197948"/>
                    <a:pt x="54785" y="213814"/>
                  </a:cubicBezTo>
                  <a:cubicBezTo>
                    <a:pt x="53274" y="216458"/>
                    <a:pt x="51763" y="217214"/>
                    <a:pt x="48363" y="217214"/>
                  </a:cubicBezTo>
                  <a:cubicBezTo>
                    <a:pt x="32497" y="217214"/>
                    <a:pt x="32497" y="217592"/>
                    <a:pt x="39296" y="233835"/>
                  </a:cubicBezTo>
                  <a:cubicBezTo>
                    <a:pt x="30986" y="239880"/>
                    <a:pt x="26075" y="231947"/>
                    <a:pt x="20030" y="233080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81E2D18F-DEE2-4EE7-9473-03A99D6EABC4}"/>
                </a:ext>
              </a:extLst>
            </p:cNvPr>
            <p:cNvSpPr/>
            <p:nvPr/>
          </p:nvSpPr>
          <p:spPr>
            <a:xfrm>
              <a:off x="9702394" y="6031130"/>
              <a:ext cx="170394" cy="100629"/>
            </a:xfrm>
            <a:custGeom>
              <a:avLst/>
              <a:gdLst>
                <a:gd name="connsiteX0" fmla="*/ 139772 w 170394"/>
                <a:gd name="connsiteY0" fmla="*/ 522 h 100629"/>
                <a:gd name="connsiteX1" fmla="*/ 143928 w 170394"/>
                <a:gd name="connsiteY1" fmla="*/ 522 h 100629"/>
                <a:gd name="connsiteX2" fmla="*/ 149972 w 170394"/>
                <a:gd name="connsiteY2" fmla="*/ 1278 h 100629"/>
                <a:gd name="connsiteX3" fmla="*/ 169238 w 170394"/>
                <a:gd name="connsiteY3" fmla="*/ 8833 h 100629"/>
                <a:gd name="connsiteX4" fmla="*/ 161305 w 170394"/>
                <a:gd name="connsiteY4" fmla="*/ 28477 h 100629"/>
                <a:gd name="connsiteX5" fmla="*/ 108418 w 170394"/>
                <a:gd name="connsiteY5" fmla="*/ 48876 h 100629"/>
                <a:gd name="connsiteX6" fmla="*/ 73286 w 170394"/>
                <a:gd name="connsiteY6" fmla="*/ 45476 h 100629"/>
                <a:gd name="connsiteX7" fmla="*/ 64975 w 170394"/>
                <a:gd name="connsiteY7" fmla="*/ 38677 h 100629"/>
                <a:gd name="connsiteX8" fmla="*/ 74042 w 170394"/>
                <a:gd name="connsiteY8" fmla="*/ 70409 h 100629"/>
                <a:gd name="connsiteX9" fmla="*/ 82730 w 170394"/>
                <a:gd name="connsiteY9" fmla="*/ 84008 h 100629"/>
                <a:gd name="connsiteX10" fmla="*/ 80086 w 170394"/>
                <a:gd name="connsiteY10" fmla="*/ 100630 h 100629"/>
                <a:gd name="connsiteX11" fmla="*/ 12844 w 170394"/>
                <a:gd name="connsiteY11" fmla="*/ 76831 h 100629"/>
                <a:gd name="connsiteX12" fmla="*/ 0 w 170394"/>
                <a:gd name="connsiteY12" fmla="*/ 60209 h 100629"/>
                <a:gd name="connsiteX13" fmla="*/ 46087 w 170394"/>
                <a:gd name="connsiteY13" fmla="*/ 11855 h 100629"/>
                <a:gd name="connsiteX14" fmla="*/ 62709 w 170394"/>
                <a:gd name="connsiteY14" fmla="*/ 2034 h 100629"/>
                <a:gd name="connsiteX15" fmla="*/ 83108 w 170394"/>
                <a:gd name="connsiteY15" fmla="*/ 21677 h 100629"/>
                <a:gd name="connsiteX16" fmla="*/ 97085 w 170394"/>
                <a:gd name="connsiteY16" fmla="*/ 37166 h 100629"/>
                <a:gd name="connsiteX17" fmla="*/ 126929 w 170394"/>
                <a:gd name="connsiteY17" fmla="*/ 8833 h 100629"/>
                <a:gd name="connsiteX18" fmla="*/ 139772 w 170394"/>
                <a:gd name="connsiteY18" fmla="*/ 522 h 10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394" h="100629">
                  <a:moveTo>
                    <a:pt x="139772" y="522"/>
                  </a:moveTo>
                  <a:cubicBezTo>
                    <a:pt x="141284" y="522"/>
                    <a:pt x="142417" y="522"/>
                    <a:pt x="143928" y="522"/>
                  </a:cubicBezTo>
                  <a:cubicBezTo>
                    <a:pt x="145817" y="900"/>
                    <a:pt x="148083" y="2034"/>
                    <a:pt x="149972" y="1278"/>
                  </a:cubicBezTo>
                  <a:cubicBezTo>
                    <a:pt x="158661" y="-1744"/>
                    <a:pt x="165838" y="522"/>
                    <a:pt x="169238" y="8833"/>
                  </a:cubicBezTo>
                  <a:cubicBezTo>
                    <a:pt x="172638" y="17144"/>
                    <a:pt x="168105" y="25833"/>
                    <a:pt x="161305" y="28477"/>
                  </a:cubicBezTo>
                  <a:cubicBezTo>
                    <a:pt x="144306" y="35654"/>
                    <a:pt x="132217" y="52654"/>
                    <a:pt x="108418" y="48876"/>
                  </a:cubicBezTo>
                  <a:cubicBezTo>
                    <a:pt x="97841" y="47365"/>
                    <a:pt x="84997" y="47365"/>
                    <a:pt x="73286" y="45476"/>
                  </a:cubicBezTo>
                  <a:cubicBezTo>
                    <a:pt x="67620" y="44343"/>
                    <a:pt x="65353" y="40566"/>
                    <a:pt x="64975" y="38677"/>
                  </a:cubicBezTo>
                  <a:cubicBezTo>
                    <a:pt x="69509" y="46232"/>
                    <a:pt x="81975" y="54921"/>
                    <a:pt x="74042" y="70409"/>
                  </a:cubicBezTo>
                  <a:cubicBezTo>
                    <a:pt x="71397" y="75320"/>
                    <a:pt x="79708" y="79475"/>
                    <a:pt x="82730" y="84008"/>
                  </a:cubicBezTo>
                  <a:cubicBezTo>
                    <a:pt x="86886" y="90053"/>
                    <a:pt x="90663" y="96474"/>
                    <a:pt x="80086" y="100630"/>
                  </a:cubicBezTo>
                  <a:cubicBezTo>
                    <a:pt x="57042" y="94963"/>
                    <a:pt x="32865" y="91941"/>
                    <a:pt x="12844" y="76831"/>
                  </a:cubicBezTo>
                  <a:cubicBezTo>
                    <a:pt x="15488" y="65876"/>
                    <a:pt x="5289" y="64742"/>
                    <a:pt x="0" y="60209"/>
                  </a:cubicBezTo>
                  <a:cubicBezTo>
                    <a:pt x="6422" y="35654"/>
                    <a:pt x="31354" y="28477"/>
                    <a:pt x="46087" y="11855"/>
                  </a:cubicBezTo>
                  <a:cubicBezTo>
                    <a:pt x="48731" y="8833"/>
                    <a:pt x="56287" y="3922"/>
                    <a:pt x="62709" y="2034"/>
                  </a:cubicBezTo>
                  <a:cubicBezTo>
                    <a:pt x="64220" y="14122"/>
                    <a:pt x="78953" y="12989"/>
                    <a:pt x="83108" y="21677"/>
                  </a:cubicBezTo>
                  <a:cubicBezTo>
                    <a:pt x="85752" y="27344"/>
                    <a:pt x="89908" y="29610"/>
                    <a:pt x="97085" y="37166"/>
                  </a:cubicBezTo>
                  <a:cubicBezTo>
                    <a:pt x="89908" y="2789"/>
                    <a:pt x="114840" y="14500"/>
                    <a:pt x="126929" y="8833"/>
                  </a:cubicBezTo>
                  <a:cubicBezTo>
                    <a:pt x="132973" y="8833"/>
                    <a:pt x="135995" y="3922"/>
                    <a:pt x="139772" y="522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6267644-2CB4-4F85-BF96-AAD59BB00389}"/>
                </a:ext>
              </a:extLst>
            </p:cNvPr>
            <p:cNvSpPr/>
            <p:nvPr/>
          </p:nvSpPr>
          <p:spPr>
            <a:xfrm>
              <a:off x="9700127" y="6107583"/>
              <a:ext cx="84996" cy="66549"/>
            </a:xfrm>
            <a:custGeom>
              <a:avLst/>
              <a:gdLst>
                <a:gd name="connsiteX0" fmla="*/ 15111 w 84996"/>
                <a:gd name="connsiteY0" fmla="*/ 0 h 66549"/>
                <a:gd name="connsiteX1" fmla="*/ 82730 w 84996"/>
                <a:gd name="connsiteY1" fmla="*/ 21155 h 66549"/>
                <a:gd name="connsiteX2" fmla="*/ 84997 w 84996"/>
                <a:gd name="connsiteY2" fmla="*/ 26066 h 66549"/>
                <a:gd name="connsiteX3" fmla="*/ 78575 w 84996"/>
                <a:gd name="connsiteY3" fmla="*/ 46465 h 66549"/>
                <a:gd name="connsiteX4" fmla="*/ 47598 w 84996"/>
                <a:gd name="connsiteY4" fmla="*/ 65353 h 66549"/>
                <a:gd name="connsiteX5" fmla="*/ 39665 w 84996"/>
                <a:gd name="connsiteY5" fmla="*/ 59309 h 66549"/>
                <a:gd name="connsiteX6" fmla="*/ 41554 w 84996"/>
                <a:gd name="connsiteY6" fmla="*/ 50620 h 66549"/>
                <a:gd name="connsiteX7" fmla="*/ 43443 w 84996"/>
                <a:gd name="connsiteY7" fmla="*/ 43821 h 66549"/>
                <a:gd name="connsiteX8" fmla="*/ 35132 w 84996"/>
                <a:gd name="connsiteY8" fmla="*/ 38154 h 66549"/>
                <a:gd name="connsiteX9" fmla="*/ 0 w 84996"/>
                <a:gd name="connsiteY9" fmla="*/ 43821 h 66549"/>
                <a:gd name="connsiteX10" fmla="*/ 15111 w 84996"/>
                <a:gd name="connsiteY10" fmla="*/ 0 h 6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996" h="66549">
                  <a:moveTo>
                    <a:pt x="15111" y="0"/>
                  </a:moveTo>
                  <a:cubicBezTo>
                    <a:pt x="37776" y="7178"/>
                    <a:pt x="60442" y="13977"/>
                    <a:pt x="82730" y="21155"/>
                  </a:cubicBezTo>
                  <a:cubicBezTo>
                    <a:pt x="84241" y="22288"/>
                    <a:pt x="84997" y="24177"/>
                    <a:pt x="84997" y="26066"/>
                  </a:cubicBezTo>
                  <a:cubicBezTo>
                    <a:pt x="82352" y="32488"/>
                    <a:pt x="82730" y="40421"/>
                    <a:pt x="78575" y="46465"/>
                  </a:cubicBezTo>
                  <a:cubicBezTo>
                    <a:pt x="72531" y="59687"/>
                    <a:pt x="57798" y="58553"/>
                    <a:pt x="47598" y="65353"/>
                  </a:cubicBezTo>
                  <a:cubicBezTo>
                    <a:pt x="42309" y="69131"/>
                    <a:pt x="41176" y="63086"/>
                    <a:pt x="39665" y="59309"/>
                  </a:cubicBezTo>
                  <a:cubicBezTo>
                    <a:pt x="38154" y="55909"/>
                    <a:pt x="30221" y="51376"/>
                    <a:pt x="41554" y="50620"/>
                  </a:cubicBezTo>
                  <a:cubicBezTo>
                    <a:pt x="47220" y="50243"/>
                    <a:pt x="46465" y="46465"/>
                    <a:pt x="43443" y="43821"/>
                  </a:cubicBezTo>
                  <a:cubicBezTo>
                    <a:pt x="41176" y="41176"/>
                    <a:pt x="38910" y="33621"/>
                    <a:pt x="35132" y="38154"/>
                  </a:cubicBezTo>
                  <a:cubicBezTo>
                    <a:pt x="25688" y="49109"/>
                    <a:pt x="15488" y="40043"/>
                    <a:pt x="0" y="43821"/>
                  </a:cubicBezTo>
                  <a:cubicBezTo>
                    <a:pt x="14355" y="28710"/>
                    <a:pt x="39287" y="19644"/>
                    <a:pt x="15111" y="0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DAD29CF-688E-4FAA-930A-C251D72FEB8F}"/>
                </a:ext>
              </a:extLst>
            </p:cNvPr>
            <p:cNvSpPr/>
            <p:nvPr/>
          </p:nvSpPr>
          <p:spPr>
            <a:xfrm>
              <a:off x="9776387" y="6078138"/>
              <a:ext cx="60761" cy="85793"/>
            </a:xfrm>
            <a:custGeom>
              <a:avLst/>
              <a:gdLst>
                <a:gd name="connsiteX0" fmla="*/ 2315 w 60761"/>
                <a:gd name="connsiteY0" fmla="*/ 75910 h 85793"/>
                <a:gd name="connsiteX1" fmla="*/ 6470 w 60761"/>
                <a:gd name="connsiteY1" fmla="*/ 54755 h 85793"/>
                <a:gd name="connsiteX2" fmla="*/ 19314 w 60761"/>
                <a:gd name="connsiteY2" fmla="*/ 56644 h 85793"/>
                <a:gd name="connsiteX3" fmla="*/ 31403 w 60761"/>
                <a:gd name="connsiteY3" fmla="*/ 36245 h 85793"/>
                <a:gd name="connsiteX4" fmla="*/ 33292 w 60761"/>
                <a:gd name="connsiteY4" fmla="*/ 27934 h 85793"/>
                <a:gd name="connsiteX5" fmla="*/ 28758 w 60761"/>
                <a:gd name="connsiteY5" fmla="*/ 21890 h 85793"/>
                <a:gd name="connsiteX6" fmla="*/ 14403 w 60761"/>
                <a:gd name="connsiteY6" fmla="*/ 12824 h 85793"/>
                <a:gd name="connsiteX7" fmla="*/ 32158 w 60761"/>
                <a:gd name="connsiteY7" fmla="*/ 1491 h 85793"/>
                <a:gd name="connsiteX8" fmla="*/ 58980 w 60761"/>
                <a:gd name="connsiteY8" fmla="*/ 29067 h 85793"/>
                <a:gd name="connsiteX9" fmla="*/ 58980 w 60761"/>
                <a:gd name="connsiteY9" fmla="*/ 57022 h 85793"/>
                <a:gd name="connsiteX10" fmla="*/ 53691 w 60761"/>
                <a:gd name="connsiteY10" fmla="*/ 71377 h 85793"/>
                <a:gd name="connsiteX11" fmla="*/ 35558 w 60761"/>
                <a:gd name="connsiteY11" fmla="*/ 67977 h 85793"/>
                <a:gd name="connsiteX12" fmla="*/ 41602 w 60761"/>
                <a:gd name="connsiteY12" fmla="*/ 83465 h 85793"/>
                <a:gd name="connsiteX13" fmla="*/ 28003 w 60761"/>
                <a:gd name="connsiteY13" fmla="*/ 84599 h 85793"/>
                <a:gd name="connsiteX14" fmla="*/ 2315 w 60761"/>
                <a:gd name="connsiteY14" fmla="*/ 75910 h 8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761" h="85793">
                  <a:moveTo>
                    <a:pt x="2315" y="75910"/>
                  </a:moveTo>
                  <a:cubicBezTo>
                    <a:pt x="426" y="68355"/>
                    <a:pt x="-3351" y="60422"/>
                    <a:pt x="6470" y="54755"/>
                  </a:cubicBezTo>
                  <a:cubicBezTo>
                    <a:pt x="11004" y="51733"/>
                    <a:pt x="13648" y="58155"/>
                    <a:pt x="19314" y="56644"/>
                  </a:cubicBezTo>
                  <a:cubicBezTo>
                    <a:pt x="22336" y="50222"/>
                    <a:pt x="2693" y="27934"/>
                    <a:pt x="31403" y="36245"/>
                  </a:cubicBezTo>
                  <a:cubicBezTo>
                    <a:pt x="32536" y="36623"/>
                    <a:pt x="31403" y="30956"/>
                    <a:pt x="33292" y="27934"/>
                  </a:cubicBezTo>
                  <a:cubicBezTo>
                    <a:pt x="36314" y="23023"/>
                    <a:pt x="31781" y="22645"/>
                    <a:pt x="28758" y="21890"/>
                  </a:cubicBezTo>
                  <a:cubicBezTo>
                    <a:pt x="22714" y="20379"/>
                    <a:pt x="14026" y="21134"/>
                    <a:pt x="14403" y="12824"/>
                  </a:cubicBezTo>
                  <a:cubicBezTo>
                    <a:pt x="14781" y="2624"/>
                    <a:pt x="26114" y="3002"/>
                    <a:pt x="32158" y="1491"/>
                  </a:cubicBezTo>
                  <a:cubicBezTo>
                    <a:pt x="57091" y="-3798"/>
                    <a:pt x="64646" y="4891"/>
                    <a:pt x="58980" y="29067"/>
                  </a:cubicBezTo>
                  <a:cubicBezTo>
                    <a:pt x="56713" y="38511"/>
                    <a:pt x="52180" y="47200"/>
                    <a:pt x="58980" y="57022"/>
                  </a:cubicBezTo>
                  <a:cubicBezTo>
                    <a:pt x="62379" y="62311"/>
                    <a:pt x="58224" y="67599"/>
                    <a:pt x="53691" y="71377"/>
                  </a:cubicBezTo>
                  <a:cubicBezTo>
                    <a:pt x="47647" y="70622"/>
                    <a:pt x="41980" y="60800"/>
                    <a:pt x="35558" y="67977"/>
                  </a:cubicBezTo>
                  <a:cubicBezTo>
                    <a:pt x="29136" y="75155"/>
                    <a:pt x="43491" y="75910"/>
                    <a:pt x="41602" y="83465"/>
                  </a:cubicBezTo>
                  <a:cubicBezTo>
                    <a:pt x="37447" y="83843"/>
                    <a:pt x="32536" y="84221"/>
                    <a:pt x="28003" y="84599"/>
                  </a:cubicBezTo>
                  <a:cubicBezTo>
                    <a:pt x="17048" y="87999"/>
                    <a:pt x="9115" y="83843"/>
                    <a:pt x="2315" y="75910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CC2F97C-9B60-4890-A848-9C20C13B4DDB}"/>
                </a:ext>
              </a:extLst>
            </p:cNvPr>
            <p:cNvSpPr/>
            <p:nvPr/>
          </p:nvSpPr>
          <p:spPr>
            <a:xfrm>
              <a:off x="9383713" y="6197318"/>
              <a:ext cx="125438" cy="33038"/>
            </a:xfrm>
            <a:custGeom>
              <a:avLst/>
              <a:gdLst>
                <a:gd name="connsiteX0" fmla="*/ 90134 w 125438"/>
                <a:gd name="connsiteY0" fmla="*/ 33039 h 33038"/>
                <a:gd name="connsiteX1" fmla="*/ 87489 w 125438"/>
                <a:gd name="connsiteY1" fmla="*/ 30017 h 33038"/>
                <a:gd name="connsiteX2" fmla="*/ 1359 w 125438"/>
                <a:gd name="connsiteY2" fmla="*/ 11884 h 33038"/>
                <a:gd name="connsiteX3" fmla="*/ 7781 w 125438"/>
                <a:gd name="connsiteY3" fmla="*/ 551 h 33038"/>
                <a:gd name="connsiteX4" fmla="*/ 76156 w 125438"/>
                <a:gd name="connsiteY4" fmla="*/ 8107 h 33038"/>
                <a:gd name="connsiteX5" fmla="*/ 113177 w 125438"/>
                <a:gd name="connsiteY5" fmla="*/ 6973 h 33038"/>
                <a:gd name="connsiteX6" fmla="*/ 124888 w 125438"/>
                <a:gd name="connsiteY6" fmla="*/ 19062 h 33038"/>
                <a:gd name="connsiteX7" fmla="*/ 116577 w 125438"/>
                <a:gd name="connsiteY7" fmla="*/ 31150 h 33038"/>
                <a:gd name="connsiteX8" fmla="*/ 90134 w 125438"/>
                <a:gd name="connsiteY8" fmla="*/ 33039 h 3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438" h="33038">
                  <a:moveTo>
                    <a:pt x="90134" y="33039"/>
                  </a:moveTo>
                  <a:cubicBezTo>
                    <a:pt x="89378" y="31906"/>
                    <a:pt x="88245" y="30017"/>
                    <a:pt x="87489" y="30017"/>
                  </a:cubicBezTo>
                  <a:cubicBezTo>
                    <a:pt x="57268" y="31150"/>
                    <a:pt x="31580" y="10751"/>
                    <a:pt x="1359" y="11884"/>
                  </a:cubicBezTo>
                  <a:cubicBezTo>
                    <a:pt x="2870" y="7729"/>
                    <a:pt x="-5818" y="-2471"/>
                    <a:pt x="7781" y="551"/>
                  </a:cubicBezTo>
                  <a:cubicBezTo>
                    <a:pt x="30447" y="5084"/>
                    <a:pt x="53113" y="6595"/>
                    <a:pt x="76156" y="8107"/>
                  </a:cubicBezTo>
                  <a:cubicBezTo>
                    <a:pt x="88245" y="8862"/>
                    <a:pt x="100333" y="24350"/>
                    <a:pt x="113177" y="6973"/>
                  </a:cubicBezTo>
                  <a:cubicBezTo>
                    <a:pt x="115444" y="3573"/>
                    <a:pt x="122621" y="14151"/>
                    <a:pt x="124888" y="19062"/>
                  </a:cubicBezTo>
                  <a:cubicBezTo>
                    <a:pt x="126777" y="23217"/>
                    <a:pt x="123755" y="30394"/>
                    <a:pt x="116577" y="31150"/>
                  </a:cubicBezTo>
                  <a:cubicBezTo>
                    <a:pt x="107888" y="31906"/>
                    <a:pt x="98822" y="32661"/>
                    <a:pt x="90134" y="33039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F15873-68A0-4E09-9ECE-6FE52AA19411}"/>
                </a:ext>
              </a:extLst>
            </p:cNvPr>
            <p:cNvSpPr/>
            <p:nvPr/>
          </p:nvSpPr>
          <p:spPr>
            <a:xfrm>
              <a:off x="9677242" y="6056590"/>
              <a:ext cx="26432" cy="25305"/>
            </a:xfrm>
            <a:custGeom>
              <a:avLst/>
              <a:gdLst>
                <a:gd name="connsiteX0" fmla="*/ 8152 w 26432"/>
                <a:gd name="connsiteY0" fmla="*/ 17373 h 25305"/>
                <a:gd name="connsiteX1" fmla="*/ 4374 w 26432"/>
                <a:gd name="connsiteY1" fmla="*/ 1507 h 25305"/>
                <a:gd name="connsiteX2" fmla="*/ 25151 w 26432"/>
                <a:gd name="connsiteY2" fmla="*/ 9062 h 25305"/>
                <a:gd name="connsiteX3" fmla="*/ 12685 w 26432"/>
                <a:gd name="connsiteY3" fmla="*/ 25306 h 25305"/>
                <a:gd name="connsiteX4" fmla="*/ 8152 w 26432"/>
                <a:gd name="connsiteY4" fmla="*/ 17373 h 25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32" h="25305">
                  <a:moveTo>
                    <a:pt x="8152" y="17373"/>
                  </a:moveTo>
                  <a:cubicBezTo>
                    <a:pt x="6263" y="12084"/>
                    <a:pt x="-6581" y="8307"/>
                    <a:pt x="4374" y="1507"/>
                  </a:cubicBezTo>
                  <a:cubicBezTo>
                    <a:pt x="12685" y="-3404"/>
                    <a:pt x="22885" y="4907"/>
                    <a:pt x="25151" y="9062"/>
                  </a:cubicBezTo>
                  <a:cubicBezTo>
                    <a:pt x="29307" y="16995"/>
                    <a:pt x="22885" y="24173"/>
                    <a:pt x="12685" y="25306"/>
                  </a:cubicBezTo>
                  <a:cubicBezTo>
                    <a:pt x="11174" y="22661"/>
                    <a:pt x="9663" y="20017"/>
                    <a:pt x="8152" y="17373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D6B180C6-6994-4BC3-8ECB-74E2D5830B60}"/>
                </a:ext>
              </a:extLst>
            </p:cNvPr>
            <p:cNvSpPr/>
            <p:nvPr/>
          </p:nvSpPr>
          <p:spPr>
            <a:xfrm>
              <a:off x="8704342" y="5893995"/>
              <a:ext cx="760815" cy="258681"/>
            </a:xfrm>
            <a:custGeom>
              <a:avLst/>
              <a:gdLst>
                <a:gd name="connsiteX0" fmla="*/ 748350 w 760815"/>
                <a:gd name="connsiteY0" fmla="*/ 145968 h 258681"/>
                <a:gd name="connsiteX1" fmla="*/ 760816 w 760815"/>
                <a:gd name="connsiteY1" fmla="*/ 159568 h 258681"/>
                <a:gd name="connsiteX2" fmla="*/ 730595 w 760815"/>
                <a:gd name="connsiteY2" fmla="*/ 175812 h 258681"/>
                <a:gd name="connsiteX3" fmla="*/ 721528 w 760815"/>
                <a:gd name="connsiteY3" fmla="*/ 172790 h 258681"/>
                <a:gd name="connsiteX4" fmla="*/ 674308 w 760815"/>
                <a:gd name="connsiteY4" fmla="*/ 175812 h 258681"/>
                <a:gd name="connsiteX5" fmla="*/ 637287 w 760815"/>
                <a:gd name="connsiteY5" fmla="*/ 172412 h 258681"/>
                <a:gd name="connsiteX6" fmla="*/ 614999 w 760815"/>
                <a:gd name="connsiteY6" fmla="*/ 167501 h 258681"/>
                <a:gd name="connsiteX7" fmla="*/ 596111 w 760815"/>
                <a:gd name="connsiteY7" fmla="*/ 181478 h 258681"/>
                <a:gd name="connsiteX8" fmla="*/ 592333 w 760815"/>
                <a:gd name="connsiteY8" fmla="*/ 174679 h 258681"/>
                <a:gd name="connsiteX9" fmla="*/ 597244 w 760815"/>
                <a:gd name="connsiteY9" fmla="*/ 154657 h 258681"/>
                <a:gd name="connsiteX10" fmla="*/ 559090 w 760815"/>
                <a:gd name="connsiteY10" fmla="*/ 142569 h 258681"/>
                <a:gd name="connsiteX11" fmla="*/ 532647 w 760815"/>
                <a:gd name="connsiteY11" fmla="*/ 150880 h 258681"/>
                <a:gd name="connsiteX12" fmla="*/ 536802 w 760815"/>
                <a:gd name="connsiteY12" fmla="*/ 158057 h 258681"/>
                <a:gd name="connsiteX13" fmla="*/ 545868 w 760815"/>
                <a:gd name="connsiteY13" fmla="*/ 176945 h 258681"/>
                <a:gd name="connsiteX14" fmla="*/ 507714 w 760815"/>
                <a:gd name="connsiteY14" fmla="*/ 198855 h 258681"/>
                <a:gd name="connsiteX15" fmla="*/ 479382 w 760815"/>
                <a:gd name="connsiteY15" fmla="*/ 179589 h 258681"/>
                <a:gd name="connsiteX16" fmla="*/ 479004 w 760815"/>
                <a:gd name="connsiteY16" fmla="*/ 177701 h 258681"/>
                <a:gd name="connsiteX17" fmla="*/ 482782 w 760815"/>
                <a:gd name="connsiteY17" fmla="*/ 157679 h 258681"/>
                <a:gd name="connsiteX18" fmla="*/ 461249 w 760815"/>
                <a:gd name="connsiteY18" fmla="*/ 177701 h 258681"/>
                <a:gd name="connsiteX19" fmla="*/ 449161 w 760815"/>
                <a:gd name="connsiteY19" fmla="*/ 135769 h 258681"/>
                <a:gd name="connsiteX20" fmla="*/ 443117 w 760815"/>
                <a:gd name="connsiteY20" fmla="*/ 150124 h 258681"/>
                <a:gd name="connsiteX21" fmla="*/ 447272 w 760815"/>
                <a:gd name="connsiteY21" fmla="*/ 174301 h 258681"/>
                <a:gd name="connsiteX22" fmla="*/ 465782 w 760815"/>
                <a:gd name="connsiteY22" fmla="*/ 189033 h 258681"/>
                <a:gd name="connsiteX23" fmla="*/ 456338 w 760815"/>
                <a:gd name="connsiteY23" fmla="*/ 210188 h 258681"/>
                <a:gd name="connsiteX24" fmla="*/ 468049 w 760815"/>
                <a:gd name="connsiteY24" fmla="*/ 215099 h 258681"/>
                <a:gd name="connsiteX25" fmla="*/ 500537 w 760815"/>
                <a:gd name="connsiteY25" fmla="*/ 223032 h 258681"/>
                <a:gd name="connsiteX26" fmla="*/ 531136 w 760815"/>
                <a:gd name="connsiteY26" fmla="*/ 225677 h 258681"/>
                <a:gd name="connsiteX27" fmla="*/ 550779 w 760815"/>
                <a:gd name="connsiteY27" fmla="*/ 235121 h 258681"/>
                <a:gd name="connsiteX28" fmla="*/ 596111 w 760815"/>
                <a:gd name="connsiteY28" fmla="*/ 239276 h 258681"/>
                <a:gd name="connsiteX29" fmla="*/ 574578 w 760815"/>
                <a:gd name="connsiteY29" fmla="*/ 254009 h 258681"/>
                <a:gd name="connsiteX30" fmla="*/ 572690 w 760815"/>
                <a:gd name="connsiteY30" fmla="*/ 253631 h 258681"/>
                <a:gd name="connsiteX31" fmla="*/ 486937 w 760815"/>
                <a:gd name="connsiteY31" fmla="*/ 243809 h 258681"/>
                <a:gd name="connsiteX32" fmla="*/ 471071 w 760815"/>
                <a:gd name="connsiteY32" fmla="*/ 245698 h 258681"/>
                <a:gd name="connsiteX33" fmla="*/ 473716 w 760815"/>
                <a:gd name="connsiteY33" fmla="*/ 254764 h 258681"/>
                <a:gd name="connsiteX34" fmla="*/ 452561 w 760815"/>
                <a:gd name="connsiteY34" fmla="*/ 251364 h 258681"/>
                <a:gd name="connsiteX35" fmla="*/ 435939 w 760815"/>
                <a:gd name="connsiteY35" fmla="*/ 243054 h 258681"/>
                <a:gd name="connsiteX36" fmla="*/ 428006 w 760815"/>
                <a:gd name="connsiteY36" fmla="*/ 220010 h 258681"/>
                <a:gd name="connsiteX37" fmla="*/ 438961 w 760815"/>
                <a:gd name="connsiteY37" fmla="*/ 207922 h 258681"/>
                <a:gd name="connsiteX38" fmla="*/ 426495 w 760815"/>
                <a:gd name="connsiteY38" fmla="*/ 205655 h 258681"/>
                <a:gd name="connsiteX39" fmla="*/ 393630 w 760815"/>
                <a:gd name="connsiteY39" fmla="*/ 204900 h 258681"/>
                <a:gd name="connsiteX40" fmla="*/ 389852 w 760815"/>
                <a:gd name="connsiteY40" fmla="*/ 191300 h 258681"/>
                <a:gd name="connsiteX41" fmla="*/ 383052 w 760815"/>
                <a:gd name="connsiteY41" fmla="*/ 181856 h 258681"/>
                <a:gd name="connsiteX42" fmla="*/ 378897 w 760815"/>
                <a:gd name="connsiteY42" fmla="*/ 192433 h 258681"/>
                <a:gd name="connsiteX43" fmla="*/ 358120 w 760815"/>
                <a:gd name="connsiteY43" fmla="*/ 211322 h 258681"/>
                <a:gd name="connsiteX44" fmla="*/ 351320 w 760815"/>
                <a:gd name="connsiteY44" fmla="*/ 204900 h 258681"/>
                <a:gd name="connsiteX45" fmla="*/ 350187 w 760815"/>
                <a:gd name="connsiteY45" fmla="*/ 194322 h 258681"/>
                <a:gd name="connsiteX46" fmla="*/ 358498 w 760815"/>
                <a:gd name="connsiteY46" fmla="*/ 181100 h 258681"/>
                <a:gd name="connsiteX47" fmla="*/ 358498 w 760815"/>
                <a:gd name="connsiteY47" fmla="*/ 162590 h 258681"/>
                <a:gd name="connsiteX48" fmla="*/ 349809 w 760815"/>
                <a:gd name="connsiteY48" fmla="*/ 176567 h 258681"/>
                <a:gd name="connsiteX49" fmla="*/ 353964 w 760815"/>
                <a:gd name="connsiteY49" fmla="*/ 217366 h 258681"/>
                <a:gd name="connsiteX50" fmla="*/ 293900 w 760815"/>
                <a:gd name="connsiteY50" fmla="*/ 190922 h 258681"/>
                <a:gd name="connsiteX51" fmla="*/ 310144 w 760815"/>
                <a:gd name="connsiteY51" fmla="*/ 175434 h 258681"/>
                <a:gd name="connsiteX52" fmla="*/ 288611 w 760815"/>
                <a:gd name="connsiteY52" fmla="*/ 185256 h 258681"/>
                <a:gd name="connsiteX53" fmla="*/ 257635 w 760815"/>
                <a:gd name="connsiteY53" fmla="*/ 211699 h 258681"/>
                <a:gd name="connsiteX54" fmla="*/ 249702 w 760815"/>
                <a:gd name="connsiteY54" fmla="*/ 212455 h 258681"/>
                <a:gd name="connsiteX55" fmla="*/ 225147 w 760815"/>
                <a:gd name="connsiteY55" fmla="*/ 224543 h 258681"/>
                <a:gd name="connsiteX56" fmla="*/ 224014 w 760815"/>
                <a:gd name="connsiteY56" fmla="*/ 230588 h 258681"/>
                <a:gd name="connsiteX57" fmla="*/ 166216 w 760815"/>
                <a:gd name="connsiteY57" fmla="*/ 192433 h 258681"/>
                <a:gd name="connsiteX58" fmla="*/ 133728 w 760815"/>
                <a:gd name="connsiteY58" fmla="*/ 176190 h 258681"/>
                <a:gd name="connsiteX59" fmla="*/ 128817 w 760815"/>
                <a:gd name="connsiteY59" fmla="*/ 170901 h 258681"/>
                <a:gd name="connsiteX60" fmla="*/ 135239 w 760815"/>
                <a:gd name="connsiteY60" fmla="*/ 164101 h 258681"/>
                <a:gd name="connsiteX61" fmla="*/ 108418 w 760815"/>
                <a:gd name="connsiteY61" fmla="*/ 148235 h 258681"/>
                <a:gd name="connsiteX62" fmla="*/ 80086 w 760815"/>
                <a:gd name="connsiteY62" fmla="*/ 150880 h 258681"/>
                <a:gd name="connsiteX63" fmla="*/ 81597 w 760815"/>
                <a:gd name="connsiteY63" fmla="*/ 121792 h 258681"/>
                <a:gd name="connsiteX64" fmla="*/ 71020 w 760815"/>
                <a:gd name="connsiteY64" fmla="*/ 141058 h 258681"/>
                <a:gd name="connsiteX65" fmla="*/ 49109 w 760815"/>
                <a:gd name="connsiteY65" fmla="*/ 139169 h 258681"/>
                <a:gd name="connsiteX66" fmla="*/ 22288 w 760815"/>
                <a:gd name="connsiteY66" fmla="*/ 118392 h 258681"/>
                <a:gd name="connsiteX67" fmla="*/ 18510 w 760815"/>
                <a:gd name="connsiteY67" fmla="*/ 111592 h 258681"/>
                <a:gd name="connsiteX68" fmla="*/ 5666 w 760815"/>
                <a:gd name="connsiteY68" fmla="*/ 92326 h 258681"/>
                <a:gd name="connsiteX69" fmla="*/ 1889 w 760815"/>
                <a:gd name="connsiteY69" fmla="*/ 85148 h 258681"/>
                <a:gd name="connsiteX70" fmla="*/ 7555 w 760815"/>
                <a:gd name="connsiteY70" fmla="*/ 78349 h 258681"/>
                <a:gd name="connsiteX71" fmla="*/ 26443 w 760815"/>
                <a:gd name="connsiteY71" fmla="*/ 71927 h 258681"/>
                <a:gd name="connsiteX72" fmla="*/ 0 w 760815"/>
                <a:gd name="connsiteY72" fmla="*/ 53039 h 258681"/>
                <a:gd name="connsiteX73" fmla="*/ 38154 w 760815"/>
                <a:gd name="connsiteY73" fmla="*/ 44728 h 258681"/>
                <a:gd name="connsiteX74" fmla="*/ 94441 w 760815"/>
                <a:gd name="connsiteY74" fmla="*/ 68149 h 258681"/>
                <a:gd name="connsiteX75" fmla="*/ 111440 w 760815"/>
                <a:gd name="connsiteY75" fmla="*/ 74571 h 258681"/>
                <a:gd name="connsiteX76" fmla="*/ 126551 w 760815"/>
                <a:gd name="connsiteY76" fmla="*/ 85904 h 258681"/>
                <a:gd name="connsiteX77" fmla="*/ 139017 w 760815"/>
                <a:gd name="connsiteY77" fmla="*/ 94593 h 258681"/>
                <a:gd name="connsiteX78" fmla="*/ 144306 w 760815"/>
                <a:gd name="connsiteY78" fmla="*/ 111592 h 258681"/>
                <a:gd name="connsiteX79" fmla="*/ 134484 w 760815"/>
                <a:gd name="connsiteY79" fmla="*/ 117259 h 258681"/>
                <a:gd name="connsiteX80" fmla="*/ 162061 w 760815"/>
                <a:gd name="connsiteY80" fmla="*/ 116125 h 258681"/>
                <a:gd name="connsiteX81" fmla="*/ 183215 w 760815"/>
                <a:gd name="connsiteY81" fmla="*/ 124436 h 258681"/>
                <a:gd name="connsiteX82" fmla="*/ 175282 w 760815"/>
                <a:gd name="connsiteY82" fmla="*/ 146724 h 258681"/>
                <a:gd name="connsiteX83" fmla="*/ 172260 w 760815"/>
                <a:gd name="connsiteY83" fmla="*/ 169390 h 258681"/>
                <a:gd name="connsiteX84" fmla="*/ 185482 w 760815"/>
                <a:gd name="connsiteY84" fmla="*/ 110836 h 258681"/>
                <a:gd name="connsiteX85" fmla="*/ 196437 w 760815"/>
                <a:gd name="connsiteY85" fmla="*/ 109325 h 258681"/>
                <a:gd name="connsiteX86" fmla="*/ 211548 w 760815"/>
                <a:gd name="connsiteY86" fmla="*/ 105926 h 258681"/>
                <a:gd name="connsiteX87" fmla="*/ 227414 w 760815"/>
                <a:gd name="connsiteY87" fmla="*/ 81371 h 258681"/>
                <a:gd name="connsiteX88" fmla="*/ 250835 w 760815"/>
                <a:gd name="connsiteY88" fmla="*/ 101770 h 258681"/>
                <a:gd name="connsiteX89" fmla="*/ 262923 w 760815"/>
                <a:gd name="connsiteY89" fmla="*/ 108948 h 258681"/>
                <a:gd name="connsiteX90" fmla="*/ 290122 w 760815"/>
                <a:gd name="connsiteY90" fmla="*/ 114992 h 258681"/>
                <a:gd name="connsiteX91" fmla="*/ 304855 w 760815"/>
                <a:gd name="connsiteY91" fmla="*/ 119147 h 258681"/>
                <a:gd name="connsiteX92" fmla="*/ 339610 w 760815"/>
                <a:gd name="connsiteY92" fmla="*/ 150502 h 258681"/>
                <a:gd name="connsiteX93" fmla="*/ 367942 w 760815"/>
                <a:gd name="connsiteY93" fmla="*/ 103659 h 258681"/>
                <a:gd name="connsiteX94" fmla="*/ 379652 w 760815"/>
                <a:gd name="connsiteY94" fmla="*/ 92326 h 258681"/>
                <a:gd name="connsiteX95" fmla="*/ 386830 w 760815"/>
                <a:gd name="connsiteY95" fmla="*/ 56061 h 258681"/>
                <a:gd name="connsiteX96" fmla="*/ 403451 w 760815"/>
                <a:gd name="connsiteY96" fmla="*/ 32639 h 258681"/>
                <a:gd name="connsiteX97" fmla="*/ 420829 w 760815"/>
                <a:gd name="connsiteY97" fmla="*/ 6951 h 258681"/>
                <a:gd name="connsiteX98" fmla="*/ 448783 w 760815"/>
                <a:gd name="connsiteY98" fmla="*/ 10729 h 258681"/>
                <a:gd name="connsiteX99" fmla="*/ 468805 w 760815"/>
                <a:gd name="connsiteY99" fmla="*/ 19795 h 258681"/>
                <a:gd name="connsiteX100" fmla="*/ 505070 w 760815"/>
                <a:gd name="connsiteY100" fmla="*/ 22062 h 258681"/>
                <a:gd name="connsiteX101" fmla="*/ 550779 w 760815"/>
                <a:gd name="connsiteY101" fmla="*/ 36795 h 258681"/>
                <a:gd name="connsiteX102" fmla="*/ 604799 w 760815"/>
                <a:gd name="connsiteY102" fmla="*/ 52283 h 258681"/>
                <a:gd name="connsiteX103" fmla="*/ 615377 w 760815"/>
                <a:gd name="connsiteY103" fmla="*/ 56816 h 258681"/>
                <a:gd name="connsiteX104" fmla="*/ 650887 w 760815"/>
                <a:gd name="connsiteY104" fmla="*/ 69282 h 258681"/>
                <a:gd name="connsiteX105" fmla="*/ 673175 w 760815"/>
                <a:gd name="connsiteY105" fmla="*/ 76082 h 258681"/>
                <a:gd name="connsiteX106" fmla="*/ 708684 w 760815"/>
                <a:gd name="connsiteY106" fmla="*/ 103659 h 258681"/>
                <a:gd name="connsiteX107" fmla="*/ 720017 w 760815"/>
                <a:gd name="connsiteY107" fmla="*/ 118392 h 258681"/>
                <a:gd name="connsiteX108" fmla="*/ 730217 w 760815"/>
                <a:gd name="connsiteY108" fmla="*/ 134636 h 258681"/>
                <a:gd name="connsiteX109" fmla="*/ 742305 w 760815"/>
                <a:gd name="connsiteY109" fmla="*/ 131991 h 258681"/>
                <a:gd name="connsiteX110" fmla="*/ 755905 w 760815"/>
                <a:gd name="connsiteY110" fmla="*/ 132747 h 258681"/>
                <a:gd name="connsiteX111" fmla="*/ 748350 w 760815"/>
                <a:gd name="connsiteY111" fmla="*/ 145968 h 25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760815" h="258681">
                  <a:moveTo>
                    <a:pt x="748350" y="145968"/>
                  </a:moveTo>
                  <a:cubicBezTo>
                    <a:pt x="740794" y="159568"/>
                    <a:pt x="755527" y="154279"/>
                    <a:pt x="760816" y="159568"/>
                  </a:cubicBezTo>
                  <a:cubicBezTo>
                    <a:pt x="749861" y="164479"/>
                    <a:pt x="736639" y="163345"/>
                    <a:pt x="730595" y="175812"/>
                  </a:cubicBezTo>
                  <a:cubicBezTo>
                    <a:pt x="727950" y="181478"/>
                    <a:pt x="724551" y="175434"/>
                    <a:pt x="721528" y="172790"/>
                  </a:cubicBezTo>
                  <a:cubicBezTo>
                    <a:pt x="702262" y="154279"/>
                    <a:pt x="690552" y="155035"/>
                    <a:pt x="674308" y="175812"/>
                  </a:cubicBezTo>
                  <a:cubicBezTo>
                    <a:pt x="663353" y="189789"/>
                    <a:pt x="646731" y="187523"/>
                    <a:pt x="637287" y="172412"/>
                  </a:cubicBezTo>
                  <a:cubicBezTo>
                    <a:pt x="632376" y="164101"/>
                    <a:pt x="621421" y="158057"/>
                    <a:pt x="614999" y="167501"/>
                  </a:cubicBezTo>
                  <a:cubicBezTo>
                    <a:pt x="608955" y="176190"/>
                    <a:pt x="598378" y="169768"/>
                    <a:pt x="596111" y="181478"/>
                  </a:cubicBezTo>
                  <a:cubicBezTo>
                    <a:pt x="593844" y="177323"/>
                    <a:pt x="593089" y="175812"/>
                    <a:pt x="592333" y="174679"/>
                  </a:cubicBezTo>
                  <a:cubicBezTo>
                    <a:pt x="587800" y="166368"/>
                    <a:pt x="609333" y="164479"/>
                    <a:pt x="597244" y="154657"/>
                  </a:cubicBezTo>
                  <a:cubicBezTo>
                    <a:pt x="586289" y="145591"/>
                    <a:pt x="573067" y="137658"/>
                    <a:pt x="559090" y="142569"/>
                  </a:cubicBezTo>
                  <a:cubicBezTo>
                    <a:pt x="550779" y="145591"/>
                    <a:pt x="541713" y="145968"/>
                    <a:pt x="532647" y="150880"/>
                  </a:cubicBezTo>
                  <a:cubicBezTo>
                    <a:pt x="534158" y="153524"/>
                    <a:pt x="536424" y="155412"/>
                    <a:pt x="536802" y="158057"/>
                  </a:cubicBezTo>
                  <a:cubicBezTo>
                    <a:pt x="537935" y="164857"/>
                    <a:pt x="555690" y="161457"/>
                    <a:pt x="545868" y="176945"/>
                  </a:cubicBezTo>
                  <a:cubicBezTo>
                    <a:pt x="536047" y="192433"/>
                    <a:pt x="524714" y="201122"/>
                    <a:pt x="507714" y="198855"/>
                  </a:cubicBezTo>
                  <a:cubicBezTo>
                    <a:pt x="496004" y="197344"/>
                    <a:pt x="485048" y="191678"/>
                    <a:pt x="479382" y="179589"/>
                  </a:cubicBezTo>
                  <a:cubicBezTo>
                    <a:pt x="479004" y="178834"/>
                    <a:pt x="478626" y="178079"/>
                    <a:pt x="479004" y="177701"/>
                  </a:cubicBezTo>
                  <a:cubicBezTo>
                    <a:pt x="483537" y="171656"/>
                    <a:pt x="495248" y="167123"/>
                    <a:pt x="482782" y="157679"/>
                  </a:cubicBezTo>
                  <a:cubicBezTo>
                    <a:pt x="480515" y="169768"/>
                    <a:pt x="459738" y="159190"/>
                    <a:pt x="461249" y="177701"/>
                  </a:cubicBezTo>
                  <a:cubicBezTo>
                    <a:pt x="459360" y="161457"/>
                    <a:pt x="455583" y="148613"/>
                    <a:pt x="449161" y="135769"/>
                  </a:cubicBezTo>
                  <a:cubicBezTo>
                    <a:pt x="441606" y="139169"/>
                    <a:pt x="440095" y="144080"/>
                    <a:pt x="443117" y="150124"/>
                  </a:cubicBezTo>
                  <a:cubicBezTo>
                    <a:pt x="446894" y="157679"/>
                    <a:pt x="452183" y="162968"/>
                    <a:pt x="447272" y="174301"/>
                  </a:cubicBezTo>
                  <a:cubicBezTo>
                    <a:pt x="442739" y="184878"/>
                    <a:pt x="462005" y="179967"/>
                    <a:pt x="465782" y="189033"/>
                  </a:cubicBezTo>
                  <a:cubicBezTo>
                    <a:pt x="470693" y="199989"/>
                    <a:pt x="448783" y="199233"/>
                    <a:pt x="456338" y="210188"/>
                  </a:cubicBezTo>
                  <a:cubicBezTo>
                    <a:pt x="458605" y="213588"/>
                    <a:pt x="461627" y="219632"/>
                    <a:pt x="468049" y="215099"/>
                  </a:cubicBezTo>
                  <a:cubicBezTo>
                    <a:pt x="482026" y="205655"/>
                    <a:pt x="491093" y="213966"/>
                    <a:pt x="500537" y="223032"/>
                  </a:cubicBezTo>
                  <a:cubicBezTo>
                    <a:pt x="508470" y="230588"/>
                    <a:pt x="518292" y="230210"/>
                    <a:pt x="531136" y="225677"/>
                  </a:cubicBezTo>
                  <a:cubicBezTo>
                    <a:pt x="539446" y="222654"/>
                    <a:pt x="545868" y="229832"/>
                    <a:pt x="550779" y="235121"/>
                  </a:cubicBezTo>
                  <a:cubicBezTo>
                    <a:pt x="564379" y="249853"/>
                    <a:pt x="578734" y="252498"/>
                    <a:pt x="596111" y="239276"/>
                  </a:cubicBezTo>
                  <a:cubicBezTo>
                    <a:pt x="590822" y="259675"/>
                    <a:pt x="590822" y="259675"/>
                    <a:pt x="574578" y="254009"/>
                  </a:cubicBezTo>
                  <a:cubicBezTo>
                    <a:pt x="573823" y="253631"/>
                    <a:pt x="573067" y="253253"/>
                    <a:pt x="572690" y="253631"/>
                  </a:cubicBezTo>
                  <a:cubicBezTo>
                    <a:pt x="542469" y="263831"/>
                    <a:pt x="516025" y="241543"/>
                    <a:pt x="486937" y="243809"/>
                  </a:cubicBezTo>
                  <a:cubicBezTo>
                    <a:pt x="481649" y="244187"/>
                    <a:pt x="475982" y="242298"/>
                    <a:pt x="471071" y="245698"/>
                  </a:cubicBezTo>
                  <a:cubicBezTo>
                    <a:pt x="462005" y="252120"/>
                    <a:pt x="474093" y="254387"/>
                    <a:pt x="473716" y="254764"/>
                  </a:cubicBezTo>
                  <a:cubicBezTo>
                    <a:pt x="465782" y="261564"/>
                    <a:pt x="458983" y="258920"/>
                    <a:pt x="452561" y="251364"/>
                  </a:cubicBezTo>
                  <a:cubicBezTo>
                    <a:pt x="448405" y="246454"/>
                    <a:pt x="448028" y="232476"/>
                    <a:pt x="435939" y="243054"/>
                  </a:cubicBezTo>
                  <a:cubicBezTo>
                    <a:pt x="431406" y="235876"/>
                    <a:pt x="418184" y="231721"/>
                    <a:pt x="428006" y="220010"/>
                  </a:cubicBezTo>
                  <a:cubicBezTo>
                    <a:pt x="431406" y="215855"/>
                    <a:pt x="435184" y="211699"/>
                    <a:pt x="438961" y="207922"/>
                  </a:cubicBezTo>
                  <a:cubicBezTo>
                    <a:pt x="435184" y="201122"/>
                    <a:pt x="429139" y="212833"/>
                    <a:pt x="426495" y="205655"/>
                  </a:cubicBezTo>
                  <a:cubicBezTo>
                    <a:pt x="416295" y="176567"/>
                    <a:pt x="404585" y="193189"/>
                    <a:pt x="393630" y="204900"/>
                  </a:cubicBezTo>
                  <a:cubicBezTo>
                    <a:pt x="386830" y="201500"/>
                    <a:pt x="392496" y="195456"/>
                    <a:pt x="389852" y="191300"/>
                  </a:cubicBezTo>
                  <a:cubicBezTo>
                    <a:pt x="387585" y="187900"/>
                    <a:pt x="388719" y="181856"/>
                    <a:pt x="383052" y="181856"/>
                  </a:cubicBezTo>
                  <a:cubicBezTo>
                    <a:pt x="373986" y="181856"/>
                    <a:pt x="379652" y="188278"/>
                    <a:pt x="378897" y="192433"/>
                  </a:cubicBezTo>
                  <a:cubicBezTo>
                    <a:pt x="377008" y="203389"/>
                    <a:pt x="365675" y="205655"/>
                    <a:pt x="358120" y="211322"/>
                  </a:cubicBezTo>
                  <a:cubicBezTo>
                    <a:pt x="355476" y="213588"/>
                    <a:pt x="353587" y="207166"/>
                    <a:pt x="351320" y="204900"/>
                  </a:cubicBezTo>
                  <a:cubicBezTo>
                    <a:pt x="348298" y="201878"/>
                    <a:pt x="345654" y="197722"/>
                    <a:pt x="350187" y="194322"/>
                  </a:cubicBezTo>
                  <a:cubicBezTo>
                    <a:pt x="355098" y="190922"/>
                    <a:pt x="360764" y="186389"/>
                    <a:pt x="358498" y="181100"/>
                  </a:cubicBezTo>
                  <a:cubicBezTo>
                    <a:pt x="355098" y="173923"/>
                    <a:pt x="371719" y="166368"/>
                    <a:pt x="358498" y="162590"/>
                  </a:cubicBezTo>
                  <a:cubicBezTo>
                    <a:pt x="346031" y="159190"/>
                    <a:pt x="353964" y="173167"/>
                    <a:pt x="349809" y="176567"/>
                  </a:cubicBezTo>
                  <a:cubicBezTo>
                    <a:pt x="333943" y="189411"/>
                    <a:pt x="336587" y="202255"/>
                    <a:pt x="353964" y="217366"/>
                  </a:cubicBezTo>
                  <a:cubicBezTo>
                    <a:pt x="326766" y="214721"/>
                    <a:pt x="319210" y="182989"/>
                    <a:pt x="293900" y="190922"/>
                  </a:cubicBezTo>
                  <a:cubicBezTo>
                    <a:pt x="296544" y="182234"/>
                    <a:pt x="306744" y="184123"/>
                    <a:pt x="310144" y="175434"/>
                  </a:cubicBezTo>
                  <a:cubicBezTo>
                    <a:pt x="299567" y="172790"/>
                    <a:pt x="294278" y="176945"/>
                    <a:pt x="288611" y="185256"/>
                  </a:cubicBezTo>
                  <a:cubicBezTo>
                    <a:pt x="281056" y="196589"/>
                    <a:pt x="273879" y="209811"/>
                    <a:pt x="257635" y="211699"/>
                  </a:cubicBezTo>
                  <a:cubicBezTo>
                    <a:pt x="254990" y="212077"/>
                    <a:pt x="251591" y="213588"/>
                    <a:pt x="249702" y="212455"/>
                  </a:cubicBezTo>
                  <a:cubicBezTo>
                    <a:pt x="234213" y="203389"/>
                    <a:pt x="232325" y="204144"/>
                    <a:pt x="225147" y="224543"/>
                  </a:cubicBezTo>
                  <a:cubicBezTo>
                    <a:pt x="224392" y="226432"/>
                    <a:pt x="224392" y="228699"/>
                    <a:pt x="224014" y="230588"/>
                  </a:cubicBezTo>
                  <a:cubicBezTo>
                    <a:pt x="209281" y="211699"/>
                    <a:pt x="181327" y="213966"/>
                    <a:pt x="166216" y="192433"/>
                  </a:cubicBezTo>
                  <a:cubicBezTo>
                    <a:pt x="161683" y="186012"/>
                    <a:pt x="141661" y="188656"/>
                    <a:pt x="133728" y="176190"/>
                  </a:cubicBezTo>
                  <a:cubicBezTo>
                    <a:pt x="132217" y="173923"/>
                    <a:pt x="123151" y="179212"/>
                    <a:pt x="128817" y="170901"/>
                  </a:cubicBezTo>
                  <a:cubicBezTo>
                    <a:pt x="130706" y="168257"/>
                    <a:pt x="135617" y="169012"/>
                    <a:pt x="135239" y="164101"/>
                  </a:cubicBezTo>
                  <a:cubicBezTo>
                    <a:pt x="121640" y="165990"/>
                    <a:pt x="120129" y="144835"/>
                    <a:pt x="108418" y="148235"/>
                  </a:cubicBezTo>
                  <a:cubicBezTo>
                    <a:pt x="98974" y="150880"/>
                    <a:pt x="89908" y="142947"/>
                    <a:pt x="80086" y="150880"/>
                  </a:cubicBezTo>
                  <a:cubicBezTo>
                    <a:pt x="89152" y="142569"/>
                    <a:pt x="90285" y="134258"/>
                    <a:pt x="81597" y="121792"/>
                  </a:cubicBezTo>
                  <a:cubicBezTo>
                    <a:pt x="83864" y="133502"/>
                    <a:pt x="71775" y="130858"/>
                    <a:pt x="71020" y="141058"/>
                  </a:cubicBezTo>
                  <a:cubicBezTo>
                    <a:pt x="70642" y="145213"/>
                    <a:pt x="53265" y="146346"/>
                    <a:pt x="49109" y="139169"/>
                  </a:cubicBezTo>
                  <a:cubicBezTo>
                    <a:pt x="42687" y="127458"/>
                    <a:pt x="37021" y="118014"/>
                    <a:pt x="22288" y="118392"/>
                  </a:cubicBezTo>
                  <a:cubicBezTo>
                    <a:pt x="21155" y="118392"/>
                    <a:pt x="18133" y="113859"/>
                    <a:pt x="18510" y="111592"/>
                  </a:cubicBezTo>
                  <a:cubicBezTo>
                    <a:pt x="20777" y="100637"/>
                    <a:pt x="26443" y="87793"/>
                    <a:pt x="5666" y="92326"/>
                  </a:cubicBezTo>
                  <a:cubicBezTo>
                    <a:pt x="4911" y="92326"/>
                    <a:pt x="2644" y="87793"/>
                    <a:pt x="1889" y="85148"/>
                  </a:cubicBezTo>
                  <a:cubicBezTo>
                    <a:pt x="378" y="80238"/>
                    <a:pt x="4155" y="79482"/>
                    <a:pt x="7555" y="78349"/>
                  </a:cubicBezTo>
                  <a:cubicBezTo>
                    <a:pt x="13599" y="76838"/>
                    <a:pt x="19644" y="74949"/>
                    <a:pt x="26443" y="71927"/>
                  </a:cubicBezTo>
                  <a:cubicBezTo>
                    <a:pt x="7555" y="77971"/>
                    <a:pt x="12088" y="54928"/>
                    <a:pt x="0" y="53039"/>
                  </a:cubicBezTo>
                  <a:cubicBezTo>
                    <a:pt x="9822" y="37173"/>
                    <a:pt x="26443" y="51905"/>
                    <a:pt x="38154" y="44728"/>
                  </a:cubicBezTo>
                  <a:cubicBezTo>
                    <a:pt x="59687" y="45861"/>
                    <a:pt x="76686" y="58327"/>
                    <a:pt x="94441" y="68149"/>
                  </a:cubicBezTo>
                  <a:cubicBezTo>
                    <a:pt x="100107" y="71171"/>
                    <a:pt x="104263" y="75704"/>
                    <a:pt x="111440" y="74571"/>
                  </a:cubicBezTo>
                  <a:cubicBezTo>
                    <a:pt x="120507" y="73060"/>
                    <a:pt x="128440" y="71171"/>
                    <a:pt x="126551" y="85904"/>
                  </a:cubicBezTo>
                  <a:cubicBezTo>
                    <a:pt x="125418" y="93082"/>
                    <a:pt x="135239" y="90815"/>
                    <a:pt x="139017" y="94593"/>
                  </a:cubicBezTo>
                  <a:cubicBezTo>
                    <a:pt x="143928" y="99504"/>
                    <a:pt x="146572" y="105170"/>
                    <a:pt x="144306" y="111592"/>
                  </a:cubicBezTo>
                  <a:cubicBezTo>
                    <a:pt x="141661" y="118014"/>
                    <a:pt x="136750" y="118769"/>
                    <a:pt x="134484" y="117259"/>
                  </a:cubicBezTo>
                  <a:cubicBezTo>
                    <a:pt x="140906" y="119525"/>
                    <a:pt x="151483" y="114236"/>
                    <a:pt x="162061" y="116125"/>
                  </a:cubicBezTo>
                  <a:cubicBezTo>
                    <a:pt x="169994" y="117636"/>
                    <a:pt x="179815" y="115370"/>
                    <a:pt x="183215" y="124436"/>
                  </a:cubicBezTo>
                  <a:cubicBezTo>
                    <a:pt x="186237" y="132747"/>
                    <a:pt x="182838" y="141058"/>
                    <a:pt x="175282" y="146724"/>
                  </a:cubicBezTo>
                  <a:cubicBezTo>
                    <a:pt x="164327" y="154657"/>
                    <a:pt x="161683" y="162590"/>
                    <a:pt x="172260" y="169390"/>
                  </a:cubicBezTo>
                  <a:cubicBezTo>
                    <a:pt x="177549" y="151635"/>
                    <a:pt x="185860" y="131991"/>
                    <a:pt x="185482" y="110836"/>
                  </a:cubicBezTo>
                  <a:cubicBezTo>
                    <a:pt x="188882" y="108192"/>
                    <a:pt x="192659" y="107814"/>
                    <a:pt x="196437" y="109325"/>
                  </a:cubicBezTo>
                  <a:cubicBezTo>
                    <a:pt x="203615" y="118392"/>
                    <a:pt x="209281" y="119903"/>
                    <a:pt x="211548" y="105926"/>
                  </a:cubicBezTo>
                  <a:cubicBezTo>
                    <a:pt x="215325" y="96859"/>
                    <a:pt x="206637" y="79482"/>
                    <a:pt x="227414" y="81371"/>
                  </a:cubicBezTo>
                  <a:cubicBezTo>
                    <a:pt x="231947" y="91948"/>
                    <a:pt x="236858" y="101770"/>
                    <a:pt x="250835" y="101770"/>
                  </a:cubicBezTo>
                  <a:cubicBezTo>
                    <a:pt x="256124" y="101770"/>
                    <a:pt x="259524" y="105170"/>
                    <a:pt x="262923" y="108948"/>
                  </a:cubicBezTo>
                  <a:cubicBezTo>
                    <a:pt x="270101" y="117636"/>
                    <a:pt x="276901" y="127458"/>
                    <a:pt x="290122" y="114992"/>
                  </a:cubicBezTo>
                  <a:cubicBezTo>
                    <a:pt x="294656" y="110459"/>
                    <a:pt x="301455" y="114236"/>
                    <a:pt x="304855" y="119147"/>
                  </a:cubicBezTo>
                  <a:cubicBezTo>
                    <a:pt x="313544" y="131613"/>
                    <a:pt x="327899" y="137280"/>
                    <a:pt x="339610" y="150502"/>
                  </a:cubicBezTo>
                  <a:cubicBezTo>
                    <a:pt x="343009" y="129725"/>
                    <a:pt x="334321" y="102148"/>
                    <a:pt x="367942" y="103659"/>
                  </a:cubicBezTo>
                  <a:cubicBezTo>
                    <a:pt x="374364" y="102148"/>
                    <a:pt x="380408" y="100637"/>
                    <a:pt x="379652" y="92326"/>
                  </a:cubicBezTo>
                  <a:cubicBezTo>
                    <a:pt x="378519" y="79482"/>
                    <a:pt x="385319" y="68527"/>
                    <a:pt x="386830" y="56061"/>
                  </a:cubicBezTo>
                  <a:cubicBezTo>
                    <a:pt x="389474" y="46239"/>
                    <a:pt x="398541" y="40572"/>
                    <a:pt x="403451" y="32639"/>
                  </a:cubicBezTo>
                  <a:cubicBezTo>
                    <a:pt x="409118" y="23951"/>
                    <a:pt x="412140" y="13751"/>
                    <a:pt x="420829" y="6951"/>
                  </a:cubicBezTo>
                  <a:cubicBezTo>
                    <a:pt x="432539" y="-2870"/>
                    <a:pt x="445006" y="-2870"/>
                    <a:pt x="448783" y="10729"/>
                  </a:cubicBezTo>
                  <a:cubicBezTo>
                    <a:pt x="452939" y="24706"/>
                    <a:pt x="461627" y="22818"/>
                    <a:pt x="468805" y="19795"/>
                  </a:cubicBezTo>
                  <a:cubicBezTo>
                    <a:pt x="482026" y="13751"/>
                    <a:pt x="493737" y="16395"/>
                    <a:pt x="505070" y="22062"/>
                  </a:cubicBezTo>
                  <a:cubicBezTo>
                    <a:pt x="519803" y="29240"/>
                    <a:pt x="536047" y="30751"/>
                    <a:pt x="550779" y="36795"/>
                  </a:cubicBezTo>
                  <a:cubicBezTo>
                    <a:pt x="567779" y="46239"/>
                    <a:pt x="585534" y="51527"/>
                    <a:pt x="604799" y="52283"/>
                  </a:cubicBezTo>
                  <a:cubicBezTo>
                    <a:pt x="608955" y="52283"/>
                    <a:pt x="612733" y="51527"/>
                    <a:pt x="615377" y="56816"/>
                  </a:cubicBezTo>
                  <a:cubicBezTo>
                    <a:pt x="624821" y="76460"/>
                    <a:pt x="633132" y="79482"/>
                    <a:pt x="650887" y="69282"/>
                  </a:cubicBezTo>
                  <a:cubicBezTo>
                    <a:pt x="661086" y="63616"/>
                    <a:pt x="669019" y="65505"/>
                    <a:pt x="673175" y="76082"/>
                  </a:cubicBezTo>
                  <a:cubicBezTo>
                    <a:pt x="679597" y="92704"/>
                    <a:pt x="686774" y="106303"/>
                    <a:pt x="708684" y="103659"/>
                  </a:cubicBezTo>
                  <a:cubicBezTo>
                    <a:pt x="715862" y="102903"/>
                    <a:pt x="726439" y="108948"/>
                    <a:pt x="720017" y="118392"/>
                  </a:cubicBezTo>
                  <a:cubicBezTo>
                    <a:pt x="709062" y="134636"/>
                    <a:pt x="723795" y="131613"/>
                    <a:pt x="730217" y="134636"/>
                  </a:cubicBezTo>
                  <a:cubicBezTo>
                    <a:pt x="733995" y="136524"/>
                    <a:pt x="738528" y="133880"/>
                    <a:pt x="742305" y="131991"/>
                  </a:cubicBezTo>
                  <a:cubicBezTo>
                    <a:pt x="746839" y="130102"/>
                    <a:pt x="752883" y="128213"/>
                    <a:pt x="755905" y="132747"/>
                  </a:cubicBezTo>
                  <a:cubicBezTo>
                    <a:pt x="760060" y="140302"/>
                    <a:pt x="750616" y="141435"/>
                    <a:pt x="748350" y="145968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8112BCB7-845C-4478-A709-37DE65ED01E1}"/>
                </a:ext>
              </a:extLst>
            </p:cNvPr>
            <p:cNvSpPr/>
            <p:nvPr/>
          </p:nvSpPr>
          <p:spPr>
            <a:xfrm>
              <a:off x="9758302" y="5814994"/>
              <a:ext cx="423934" cy="358402"/>
            </a:xfrm>
            <a:custGeom>
              <a:avLst/>
              <a:gdLst>
                <a:gd name="connsiteX0" fmla="*/ 71020 w 423934"/>
                <a:gd name="connsiteY0" fmla="*/ 334899 h 358402"/>
                <a:gd name="connsiteX1" fmla="*/ 74797 w 423934"/>
                <a:gd name="connsiteY1" fmla="*/ 276346 h 358402"/>
                <a:gd name="connsiteX2" fmla="*/ 66864 w 423934"/>
                <a:gd name="connsiteY2" fmla="*/ 270679 h 358402"/>
                <a:gd name="connsiteX3" fmla="*/ 34754 w 423934"/>
                <a:gd name="connsiteY3" fmla="*/ 275212 h 358402"/>
                <a:gd name="connsiteX4" fmla="*/ 61198 w 423934"/>
                <a:gd name="connsiteY4" fmla="*/ 290701 h 358402"/>
                <a:gd name="connsiteX5" fmla="*/ 37021 w 423934"/>
                <a:gd name="connsiteY5" fmla="*/ 297878 h 358402"/>
                <a:gd name="connsiteX6" fmla="*/ 42687 w 423934"/>
                <a:gd name="connsiteY6" fmla="*/ 324322 h 358402"/>
                <a:gd name="connsiteX7" fmla="*/ 24932 w 423934"/>
                <a:gd name="connsiteY7" fmla="*/ 318277 h 358402"/>
                <a:gd name="connsiteX8" fmla="*/ 24932 w 423934"/>
                <a:gd name="connsiteY8" fmla="*/ 314122 h 358402"/>
                <a:gd name="connsiteX9" fmla="*/ 10955 w 423934"/>
                <a:gd name="connsiteY9" fmla="*/ 264635 h 358402"/>
                <a:gd name="connsiteX10" fmla="*/ 0 w 423934"/>
                <a:gd name="connsiteY10" fmla="*/ 235547 h 358402"/>
                <a:gd name="connsiteX11" fmla="*/ 32110 w 423934"/>
                <a:gd name="connsiteY11" fmla="*/ 259724 h 358402"/>
                <a:gd name="connsiteX12" fmla="*/ 46465 w 423934"/>
                <a:gd name="connsiteY12" fmla="*/ 255946 h 358402"/>
                <a:gd name="connsiteX13" fmla="*/ 51376 w 423934"/>
                <a:gd name="connsiteY13" fmla="*/ 254435 h 358402"/>
                <a:gd name="connsiteX14" fmla="*/ 103129 w 423934"/>
                <a:gd name="connsiteY14" fmla="*/ 241214 h 358402"/>
                <a:gd name="connsiteX15" fmla="*/ 110307 w 423934"/>
                <a:gd name="connsiteY15" fmla="*/ 225726 h 358402"/>
                <a:gd name="connsiteX16" fmla="*/ 94819 w 423934"/>
                <a:gd name="connsiteY16" fmla="*/ 225348 h 358402"/>
                <a:gd name="connsiteX17" fmla="*/ 88397 w 423934"/>
                <a:gd name="connsiteY17" fmla="*/ 216659 h 358402"/>
                <a:gd name="connsiteX18" fmla="*/ 108796 w 423934"/>
                <a:gd name="connsiteY18" fmla="*/ 203815 h 358402"/>
                <a:gd name="connsiteX19" fmla="*/ 120129 w 423934"/>
                <a:gd name="connsiteY19" fmla="*/ 195882 h 358402"/>
                <a:gd name="connsiteX20" fmla="*/ 121640 w 423934"/>
                <a:gd name="connsiteY20" fmla="*/ 189460 h 358402"/>
                <a:gd name="connsiteX21" fmla="*/ 159038 w 423934"/>
                <a:gd name="connsiteY21" fmla="*/ 155084 h 358402"/>
                <a:gd name="connsiteX22" fmla="*/ 177927 w 423934"/>
                <a:gd name="connsiteY22" fmla="*/ 152061 h 358402"/>
                <a:gd name="connsiteX23" fmla="*/ 156772 w 423934"/>
                <a:gd name="connsiteY23" fmla="*/ 117307 h 358402"/>
                <a:gd name="connsiteX24" fmla="*/ 190393 w 423934"/>
                <a:gd name="connsiteY24" fmla="*/ 104841 h 358402"/>
                <a:gd name="connsiteX25" fmla="*/ 184726 w 423934"/>
                <a:gd name="connsiteY25" fmla="*/ 69709 h 358402"/>
                <a:gd name="connsiteX26" fmla="*/ 169238 w 423934"/>
                <a:gd name="connsiteY26" fmla="*/ 67442 h 358402"/>
                <a:gd name="connsiteX27" fmla="*/ 215325 w 423934"/>
                <a:gd name="connsiteY27" fmla="*/ 54976 h 358402"/>
                <a:gd name="connsiteX28" fmla="*/ 159794 w 423934"/>
                <a:gd name="connsiteY28" fmla="*/ 34955 h 358402"/>
                <a:gd name="connsiteX29" fmla="*/ 180571 w 423934"/>
                <a:gd name="connsiteY29" fmla="*/ 23244 h 358402"/>
                <a:gd name="connsiteX30" fmla="*/ 243280 w 423934"/>
                <a:gd name="connsiteY30" fmla="*/ 5111 h 358402"/>
                <a:gd name="connsiteX31" fmla="*/ 268968 w 423934"/>
                <a:gd name="connsiteY31" fmla="*/ 7756 h 358402"/>
                <a:gd name="connsiteX32" fmla="*/ 287478 w 423934"/>
                <a:gd name="connsiteY32" fmla="*/ 20222 h 358402"/>
                <a:gd name="connsiteX33" fmla="*/ 292767 w 423934"/>
                <a:gd name="connsiteY33" fmla="*/ 32310 h 358402"/>
                <a:gd name="connsiteX34" fmla="*/ 288989 w 423934"/>
                <a:gd name="connsiteY34" fmla="*/ 74998 h 358402"/>
                <a:gd name="connsiteX35" fmla="*/ 275767 w 423934"/>
                <a:gd name="connsiteY35" fmla="*/ 97664 h 358402"/>
                <a:gd name="connsiteX36" fmla="*/ 247057 w 423934"/>
                <a:gd name="connsiteY36" fmla="*/ 125996 h 358402"/>
                <a:gd name="connsiteX37" fmla="*/ 261412 w 423934"/>
                <a:gd name="connsiteY37" fmla="*/ 124107 h 358402"/>
                <a:gd name="connsiteX38" fmla="*/ 326010 w 423934"/>
                <a:gd name="connsiteY38" fmla="*/ 112396 h 358402"/>
                <a:gd name="connsiteX39" fmla="*/ 349053 w 423934"/>
                <a:gd name="connsiteY39" fmla="*/ 94642 h 358402"/>
                <a:gd name="connsiteX40" fmla="*/ 367186 w 423934"/>
                <a:gd name="connsiteY40" fmla="*/ 69709 h 358402"/>
                <a:gd name="connsiteX41" fmla="*/ 364542 w 423934"/>
                <a:gd name="connsiteY41" fmla="*/ 67820 h 358402"/>
                <a:gd name="connsiteX42" fmla="*/ 334699 w 423934"/>
                <a:gd name="connsiteY42" fmla="*/ 58376 h 358402"/>
                <a:gd name="connsiteX43" fmla="*/ 359253 w 423934"/>
                <a:gd name="connsiteY43" fmla="*/ 32310 h 358402"/>
                <a:gd name="connsiteX44" fmla="*/ 410251 w 423934"/>
                <a:gd name="connsiteY44" fmla="*/ 61021 h 358402"/>
                <a:gd name="connsiteX45" fmla="*/ 420073 w 423934"/>
                <a:gd name="connsiteY45" fmla="*/ 84064 h 358402"/>
                <a:gd name="connsiteX46" fmla="*/ 420073 w 423934"/>
                <a:gd name="connsiteY46" fmla="*/ 143373 h 358402"/>
                <a:gd name="connsiteX47" fmla="*/ 401185 w 423934"/>
                <a:gd name="connsiteY47" fmla="*/ 119196 h 358402"/>
                <a:gd name="connsiteX48" fmla="*/ 378519 w 423934"/>
                <a:gd name="connsiteY48" fmla="*/ 127507 h 358402"/>
                <a:gd name="connsiteX49" fmla="*/ 374364 w 423934"/>
                <a:gd name="connsiteY49" fmla="*/ 139973 h 358402"/>
                <a:gd name="connsiteX50" fmla="*/ 373608 w 423934"/>
                <a:gd name="connsiteY50" fmla="*/ 156595 h 358402"/>
                <a:gd name="connsiteX51" fmla="*/ 347165 w 423934"/>
                <a:gd name="connsiteY51" fmla="*/ 167550 h 358402"/>
                <a:gd name="connsiteX52" fmla="*/ 343765 w 423934"/>
                <a:gd name="connsiteY52" fmla="*/ 157350 h 358402"/>
                <a:gd name="connsiteX53" fmla="*/ 326765 w 423934"/>
                <a:gd name="connsiteY53" fmla="*/ 195504 h 358402"/>
                <a:gd name="connsiteX54" fmla="*/ 305233 w 423934"/>
                <a:gd name="connsiteY54" fmla="*/ 197771 h 358402"/>
                <a:gd name="connsiteX55" fmla="*/ 277278 w 423934"/>
                <a:gd name="connsiteY55" fmla="*/ 182283 h 358402"/>
                <a:gd name="connsiteX56" fmla="*/ 290878 w 423934"/>
                <a:gd name="connsiteY56" fmla="*/ 203060 h 358402"/>
                <a:gd name="connsiteX57" fmla="*/ 292011 w 423934"/>
                <a:gd name="connsiteY57" fmla="*/ 215148 h 358402"/>
                <a:gd name="connsiteX58" fmla="*/ 279923 w 423934"/>
                <a:gd name="connsiteY58" fmla="*/ 233281 h 358402"/>
                <a:gd name="connsiteX59" fmla="*/ 277278 w 423934"/>
                <a:gd name="connsiteY59" fmla="*/ 260480 h 358402"/>
                <a:gd name="connsiteX60" fmla="*/ 261035 w 423934"/>
                <a:gd name="connsiteY60" fmla="*/ 271435 h 358402"/>
                <a:gd name="connsiteX61" fmla="*/ 251968 w 423934"/>
                <a:gd name="connsiteY61" fmla="*/ 256324 h 358402"/>
                <a:gd name="connsiteX62" fmla="*/ 254235 w 423934"/>
                <a:gd name="connsiteY62" fmla="*/ 250280 h 358402"/>
                <a:gd name="connsiteX63" fmla="*/ 255746 w 423934"/>
                <a:gd name="connsiteY63" fmla="*/ 240836 h 358402"/>
                <a:gd name="connsiteX64" fmla="*/ 251213 w 423934"/>
                <a:gd name="connsiteY64" fmla="*/ 243480 h 358402"/>
                <a:gd name="connsiteX65" fmla="*/ 253102 w 423934"/>
                <a:gd name="connsiteY65" fmla="*/ 248769 h 358402"/>
                <a:gd name="connsiteX66" fmla="*/ 228547 w 423934"/>
                <a:gd name="connsiteY66" fmla="*/ 258969 h 358402"/>
                <a:gd name="connsiteX67" fmla="*/ 241391 w 423934"/>
                <a:gd name="connsiteY67" fmla="*/ 285034 h 358402"/>
                <a:gd name="connsiteX68" fmla="*/ 213436 w 423934"/>
                <a:gd name="connsiteY68" fmla="*/ 298634 h 358402"/>
                <a:gd name="connsiteX69" fmla="*/ 275390 w 423934"/>
                <a:gd name="connsiteY69" fmla="*/ 298256 h 358402"/>
                <a:gd name="connsiteX70" fmla="*/ 284834 w 423934"/>
                <a:gd name="connsiteY70" fmla="*/ 263124 h 358402"/>
                <a:gd name="connsiteX71" fmla="*/ 304477 w 423934"/>
                <a:gd name="connsiteY71" fmla="*/ 257835 h 358402"/>
                <a:gd name="connsiteX72" fmla="*/ 333187 w 423934"/>
                <a:gd name="connsiteY72" fmla="*/ 254435 h 358402"/>
                <a:gd name="connsiteX73" fmla="*/ 362275 w 423934"/>
                <a:gd name="connsiteY73" fmla="*/ 234792 h 358402"/>
                <a:gd name="connsiteX74" fmla="*/ 387208 w 423934"/>
                <a:gd name="connsiteY74" fmla="*/ 281257 h 358402"/>
                <a:gd name="connsiteX75" fmla="*/ 379275 w 423934"/>
                <a:gd name="connsiteY75" fmla="*/ 303545 h 358402"/>
                <a:gd name="connsiteX76" fmla="*/ 345654 w 423934"/>
                <a:gd name="connsiteY76" fmla="*/ 287301 h 358402"/>
                <a:gd name="connsiteX77" fmla="*/ 362275 w 423934"/>
                <a:gd name="connsiteY77" fmla="*/ 303545 h 358402"/>
                <a:gd name="connsiteX78" fmla="*/ 362275 w 423934"/>
                <a:gd name="connsiteY78" fmla="*/ 307700 h 358402"/>
                <a:gd name="connsiteX79" fmla="*/ 320721 w 423934"/>
                <a:gd name="connsiteY79" fmla="*/ 321678 h 358402"/>
                <a:gd name="connsiteX80" fmla="*/ 301455 w 423934"/>
                <a:gd name="connsiteY80" fmla="*/ 337544 h 358402"/>
                <a:gd name="connsiteX81" fmla="*/ 240258 w 423934"/>
                <a:gd name="connsiteY81" fmla="*/ 357187 h 358402"/>
                <a:gd name="connsiteX82" fmla="*/ 233080 w 423934"/>
                <a:gd name="connsiteY82" fmla="*/ 355676 h 358402"/>
                <a:gd name="connsiteX83" fmla="*/ 206637 w 423934"/>
                <a:gd name="connsiteY83" fmla="*/ 345854 h 358402"/>
                <a:gd name="connsiteX84" fmla="*/ 159416 w 423934"/>
                <a:gd name="connsiteY84" fmla="*/ 345854 h 358402"/>
                <a:gd name="connsiteX85" fmla="*/ 71020 w 423934"/>
                <a:gd name="connsiteY85" fmla="*/ 334899 h 35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3934" h="358402">
                  <a:moveTo>
                    <a:pt x="71020" y="334899"/>
                  </a:moveTo>
                  <a:cubicBezTo>
                    <a:pt x="64220" y="314878"/>
                    <a:pt x="69886" y="295612"/>
                    <a:pt x="74797" y="276346"/>
                  </a:cubicBezTo>
                  <a:cubicBezTo>
                    <a:pt x="76308" y="270302"/>
                    <a:pt x="71397" y="271435"/>
                    <a:pt x="66864" y="270679"/>
                  </a:cubicBezTo>
                  <a:cubicBezTo>
                    <a:pt x="55531" y="269168"/>
                    <a:pt x="44198" y="265768"/>
                    <a:pt x="34754" y="275212"/>
                  </a:cubicBezTo>
                  <a:cubicBezTo>
                    <a:pt x="41176" y="286923"/>
                    <a:pt x="62709" y="270302"/>
                    <a:pt x="61198" y="290701"/>
                  </a:cubicBezTo>
                  <a:cubicBezTo>
                    <a:pt x="60820" y="293345"/>
                    <a:pt x="55153" y="319033"/>
                    <a:pt x="37021" y="297878"/>
                  </a:cubicBezTo>
                  <a:cubicBezTo>
                    <a:pt x="35510" y="310344"/>
                    <a:pt x="57042" y="311856"/>
                    <a:pt x="42687" y="324322"/>
                  </a:cubicBezTo>
                  <a:cubicBezTo>
                    <a:pt x="31354" y="334143"/>
                    <a:pt x="31732" y="317522"/>
                    <a:pt x="24932" y="318277"/>
                  </a:cubicBezTo>
                  <a:cubicBezTo>
                    <a:pt x="24932" y="316766"/>
                    <a:pt x="24932" y="315255"/>
                    <a:pt x="24932" y="314122"/>
                  </a:cubicBezTo>
                  <a:cubicBezTo>
                    <a:pt x="16999" y="298634"/>
                    <a:pt x="14733" y="281257"/>
                    <a:pt x="10955" y="264635"/>
                  </a:cubicBezTo>
                  <a:cubicBezTo>
                    <a:pt x="9066" y="255946"/>
                    <a:pt x="378" y="248391"/>
                    <a:pt x="0" y="235547"/>
                  </a:cubicBezTo>
                  <a:cubicBezTo>
                    <a:pt x="12088" y="243480"/>
                    <a:pt x="12466" y="262746"/>
                    <a:pt x="32110" y="259724"/>
                  </a:cubicBezTo>
                  <a:cubicBezTo>
                    <a:pt x="37021" y="258969"/>
                    <a:pt x="43443" y="268413"/>
                    <a:pt x="46465" y="255946"/>
                  </a:cubicBezTo>
                  <a:cubicBezTo>
                    <a:pt x="47220" y="253680"/>
                    <a:pt x="49487" y="252925"/>
                    <a:pt x="51376" y="254435"/>
                  </a:cubicBezTo>
                  <a:cubicBezTo>
                    <a:pt x="74797" y="275590"/>
                    <a:pt x="84619" y="241592"/>
                    <a:pt x="103129" y="241214"/>
                  </a:cubicBezTo>
                  <a:cubicBezTo>
                    <a:pt x="107663" y="241214"/>
                    <a:pt x="113707" y="231770"/>
                    <a:pt x="110307" y="225726"/>
                  </a:cubicBezTo>
                  <a:cubicBezTo>
                    <a:pt x="107285" y="220437"/>
                    <a:pt x="100863" y="214392"/>
                    <a:pt x="94819" y="225348"/>
                  </a:cubicBezTo>
                  <a:cubicBezTo>
                    <a:pt x="94063" y="226481"/>
                    <a:pt x="90663" y="219681"/>
                    <a:pt x="88397" y="216659"/>
                  </a:cubicBezTo>
                  <a:cubicBezTo>
                    <a:pt x="88397" y="201171"/>
                    <a:pt x="95196" y="196638"/>
                    <a:pt x="108796" y="203815"/>
                  </a:cubicBezTo>
                  <a:cubicBezTo>
                    <a:pt x="118618" y="209104"/>
                    <a:pt x="121640" y="206082"/>
                    <a:pt x="120129" y="195882"/>
                  </a:cubicBezTo>
                  <a:cubicBezTo>
                    <a:pt x="119751" y="193238"/>
                    <a:pt x="117107" y="190216"/>
                    <a:pt x="121640" y="189460"/>
                  </a:cubicBezTo>
                  <a:cubicBezTo>
                    <a:pt x="142417" y="186816"/>
                    <a:pt x="150350" y="170194"/>
                    <a:pt x="159038" y="155084"/>
                  </a:cubicBezTo>
                  <a:cubicBezTo>
                    <a:pt x="164705" y="145262"/>
                    <a:pt x="171882" y="156217"/>
                    <a:pt x="177927" y="152061"/>
                  </a:cubicBezTo>
                  <a:cubicBezTo>
                    <a:pt x="164705" y="144506"/>
                    <a:pt x="172260" y="125240"/>
                    <a:pt x="156772" y="117307"/>
                  </a:cubicBezTo>
                  <a:cubicBezTo>
                    <a:pt x="173016" y="122974"/>
                    <a:pt x="185860" y="123729"/>
                    <a:pt x="190393" y="104841"/>
                  </a:cubicBezTo>
                  <a:cubicBezTo>
                    <a:pt x="164327" y="100686"/>
                    <a:pt x="164327" y="100686"/>
                    <a:pt x="184726" y="69709"/>
                  </a:cubicBezTo>
                  <a:cubicBezTo>
                    <a:pt x="180571" y="63287"/>
                    <a:pt x="174527" y="73864"/>
                    <a:pt x="169238" y="67442"/>
                  </a:cubicBezTo>
                  <a:cubicBezTo>
                    <a:pt x="181326" y="52332"/>
                    <a:pt x="200592" y="66309"/>
                    <a:pt x="215325" y="54976"/>
                  </a:cubicBezTo>
                  <a:cubicBezTo>
                    <a:pt x="199459" y="40621"/>
                    <a:pt x="176416" y="45532"/>
                    <a:pt x="159794" y="34955"/>
                  </a:cubicBezTo>
                  <a:cubicBezTo>
                    <a:pt x="162061" y="22866"/>
                    <a:pt x="171882" y="22489"/>
                    <a:pt x="180571" y="23244"/>
                  </a:cubicBezTo>
                  <a:cubicBezTo>
                    <a:pt x="203992" y="25511"/>
                    <a:pt x="225903" y="24377"/>
                    <a:pt x="243280" y="5111"/>
                  </a:cubicBezTo>
                  <a:cubicBezTo>
                    <a:pt x="251968" y="-4333"/>
                    <a:pt x="261412" y="956"/>
                    <a:pt x="268968" y="7756"/>
                  </a:cubicBezTo>
                  <a:cubicBezTo>
                    <a:pt x="274634" y="12667"/>
                    <a:pt x="279167" y="19089"/>
                    <a:pt x="287478" y="20222"/>
                  </a:cubicBezTo>
                  <a:cubicBezTo>
                    <a:pt x="293144" y="22489"/>
                    <a:pt x="295411" y="27777"/>
                    <a:pt x="292767" y="32310"/>
                  </a:cubicBezTo>
                  <a:cubicBezTo>
                    <a:pt x="283323" y="45910"/>
                    <a:pt x="287478" y="61021"/>
                    <a:pt x="288989" y="74998"/>
                  </a:cubicBezTo>
                  <a:cubicBezTo>
                    <a:pt x="290500" y="87464"/>
                    <a:pt x="285211" y="93130"/>
                    <a:pt x="275767" y="97664"/>
                  </a:cubicBezTo>
                  <a:cubicBezTo>
                    <a:pt x="267079" y="107485"/>
                    <a:pt x="251213" y="108996"/>
                    <a:pt x="247057" y="125996"/>
                  </a:cubicBezTo>
                  <a:cubicBezTo>
                    <a:pt x="251591" y="124863"/>
                    <a:pt x="256879" y="120707"/>
                    <a:pt x="261412" y="124107"/>
                  </a:cubicBezTo>
                  <a:cubicBezTo>
                    <a:pt x="287478" y="144128"/>
                    <a:pt x="306744" y="129018"/>
                    <a:pt x="326010" y="112396"/>
                  </a:cubicBezTo>
                  <a:cubicBezTo>
                    <a:pt x="333187" y="105975"/>
                    <a:pt x="338854" y="97286"/>
                    <a:pt x="349053" y="94642"/>
                  </a:cubicBezTo>
                  <a:cubicBezTo>
                    <a:pt x="361520" y="90486"/>
                    <a:pt x="365297" y="80664"/>
                    <a:pt x="367186" y="69709"/>
                  </a:cubicBezTo>
                  <a:cubicBezTo>
                    <a:pt x="365675" y="68576"/>
                    <a:pt x="364920" y="67820"/>
                    <a:pt x="364542" y="67820"/>
                  </a:cubicBezTo>
                  <a:cubicBezTo>
                    <a:pt x="352076" y="71220"/>
                    <a:pt x="336587" y="70465"/>
                    <a:pt x="334699" y="58376"/>
                  </a:cubicBezTo>
                  <a:cubicBezTo>
                    <a:pt x="333187" y="47421"/>
                    <a:pt x="343009" y="35710"/>
                    <a:pt x="359253" y="32310"/>
                  </a:cubicBezTo>
                  <a:cubicBezTo>
                    <a:pt x="388341" y="25889"/>
                    <a:pt x="404207" y="33066"/>
                    <a:pt x="410251" y="61021"/>
                  </a:cubicBezTo>
                  <a:cubicBezTo>
                    <a:pt x="412140" y="69709"/>
                    <a:pt x="419695" y="75375"/>
                    <a:pt x="420073" y="84064"/>
                  </a:cubicBezTo>
                  <a:cubicBezTo>
                    <a:pt x="420073" y="103708"/>
                    <a:pt x="428762" y="123352"/>
                    <a:pt x="420073" y="143373"/>
                  </a:cubicBezTo>
                  <a:cubicBezTo>
                    <a:pt x="398541" y="141862"/>
                    <a:pt x="394763" y="137329"/>
                    <a:pt x="401185" y="119196"/>
                  </a:cubicBezTo>
                  <a:cubicBezTo>
                    <a:pt x="391363" y="116552"/>
                    <a:pt x="386074" y="125618"/>
                    <a:pt x="378519" y="127507"/>
                  </a:cubicBezTo>
                  <a:cubicBezTo>
                    <a:pt x="371719" y="129396"/>
                    <a:pt x="369075" y="133173"/>
                    <a:pt x="374364" y="139973"/>
                  </a:cubicBezTo>
                  <a:cubicBezTo>
                    <a:pt x="378897" y="145640"/>
                    <a:pt x="380030" y="152439"/>
                    <a:pt x="373608" y="156595"/>
                  </a:cubicBezTo>
                  <a:cubicBezTo>
                    <a:pt x="365675" y="161883"/>
                    <a:pt x="357742" y="169439"/>
                    <a:pt x="347165" y="167550"/>
                  </a:cubicBezTo>
                  <a:cubicBezTo>
                    <a:pt x="342254" y="166794"/>
                    <a:pt x="343009" y="161506"/>
                    <a:pt x="343765" y="157350"/>
                  </a:cubicBezTo>
                  <a:cubicBezTo>
                    <a:pt x="339987" y="170950"/>
                    <a:pt x="332432" y="183038"/>
                    <a:pt x="326765" y="195504"/>
                  </a:cubicBezTo>
                  <a:cubicBezTo>
                    <a:pt x="321099" y="207593"/>
                    <a:pt x="313166" y="208726"/>
                    <a:pt x="305233" y="197771"/>
                  </a:cubicBezTo>
                  <a:cubicBezTo>
                    <a:pt x="298055" y="187949"/>
                    <a:pt x="289745" y="182660"/>
                    <a:pt x="277278" y="182283"/>
                  </a:cubicBezTo>
                  <a:cubicBezTo>
                    <a:pt x="276523" y="193993"/>
                    <a:pt x="283700" y="198526"/>
                    <a:pt x="290878" y="203060"/>
                  </a:cubicBezTo>
                  <a:cubicBezTo>
                    <a:pt x="296544" y="206837"/>
                    <a:pt x="299189" y="215148"/>
                    <a:pt x="292011" y="215148"/>
                  </a:cubicBezTo>
                  <a:cubicBezTo>
                    <a:pt x="276523" y="215526"/>
                    <a:pt x="280678" y="225726"/>
                    <a:pt x="279923" y="233281"/>
                  </a:cubicBezTo>
                  <a:cubicBezTo>
                    <a:pt x="278790" y="242347"/>
                    <a:pt x="276523" y="251036"/>
                    <a:pt x="277278" y="260480"/>
                  </a:cubicBezTo>
                  <a:cubicBezTo>
                    <a:pt x="278412" y="271057"/>
                    <a:pt x="268212" y="271813"/>
                    <a:pt x="261035" y="271435"/>
                  </a:cubicBezTo>
                  <a:cubicBezTo>
                    <a:pt x="252724" y="270679"/>
                    <a:pt x="248946" y="265013"/>
                    <a:pt x="251968" y="256324"/>
                  </a:cubicBezTo>
                  <a:cubicBezTo>
                    <a:pt x="252724" y="254435"/>
                    <a:pt x="253479" y="252547"/>
                    <a:pt x="254235" y="250280"/>
                  </a:cubicBezTo>
                  <a:cubicBezTo>
                    <a:pt x="255368" y="247258"/>
                    <a:pt x="258390" y="244614"/>
                    <a:pt x="255746" y="240836"/>
                  </a:cubicBezTo>
                  <a:cubicBezTo>
                    <a:pt x="254235" y="241969"/>
                    <a:pt x="249702" y="238192"/>
                    <a:pt x="251213" y="243480"/>
                  </a:cubicBezTo>
                  <a:cubicBezTo>
                    <a:pt x="251968" y="245369"/>
                    <a:pt x="253479" y="246880"/>
                    <a:pt x="253102" y="248769"/>
                  </a:cubicBezTo>
                  <a:cubicBezTo>
                    <a:pt x="251591" y="264635"/>
                    <a:pt x="242146" y="265391"/>
                    <a:pt x="228547" y="258969"/>
                  </a:cubicBezTo>
                  <a:cubicBezTo>
                    <a:pt x="234213" y="268791"/>
                    <a:pt x="250457" y="271813"/>
                    <a:pt x="241391" y="285034"/>
                  </a:cubicBezTo>
                  <a:cubicBezTo>
                    <a:pt x="234969" y="294101"/>
                    <a:pt x="220236" y="288057"/>
                    <a:pt x="213436" y="298634"/>
                  </a:cubicBezTo>
                  <a:cubicBezTo>
                    <a:pt x="234213" y="303545"/>
                    <a:pt x="253479" y="272946"/>
                    <a:pt x="275390" y="298256"/>
                  </a:cubicBezTo>
                  <a:cubicBezTo>
                    <a:pt x="273123" y="283523"/>
                    <a:pt x="282945" y="274835"/>
                    <a:pt x="284834" y="263124"/>
                  </a:cubicBezTo>
                  <a:cubicBezTo>
                    <a:pt x="286723" y="253302"/>
                    <a:pt x="296922" y="249902"/>
                    <a:pt x="304477" y="257835"/>
                  </a:cubicBezTo>
                  <a:cubicBezTo>
                    <a:pt x="316566" y="270679"/>
                    <a:pt x="323366" y="265013"/>
                    <a:pt x="333187" y="254435"/>
                  </a:cubicBezTo>
                  <a:cubicBezTo>
                    <a:pt x="341120" y="246125"/>
                    <a:pt x="349809" y="237436"/>
                    <a:pt x="362275" y="234792"/>
                  </a:cubicBezTo>
                  <a:cubicBezTo>
                    <a:pt x="376253" y="247258"/>
                    <a:pt x="387585" y="261235"/>
                    <a:pt x="387208" y="281257"/>
                  </a:cubicBezTo>
                  <a:cubicBezTo>
                    <a:pt x="400052" y="294101"/>
                    <a:pt x="393252" y="300145"/>
                    <a:pt x="379275" y="303545"/>
                  </a:cubicBezTo>
                  <a:cubicBezTo>
                    <a:pt x="376630" y="280501"/>
                    <a:pt x="360387" y="285412"/>
                    <a:pt x="345654" y="287301"/>
                  </a:cubicBezTo>
                  <a:cubicBezTo>
                    <a:pt x="352076" y="291834"/>
                    <a:pt x="367186" y="287301"/>
                    <a:pt x="362275" y="303545"/>
                  </a:cubicBezTo>
                  <a:cubicBezTo>
                    <a:pt x="362275" y="305056"/>
                    <a:pt x="362275" y="306189"/>
                    <a:pt x="362275" y="307700"/>
                  </a:cubicBezTo>
                  <a:cubicBezTo>
                    <a:pt x="352453" y="300900"/>
                    <a:pt x="321855" y="310344"/>
                    <a:pt x="320721" y="321678"/>
                  </a:cubicBezTo>
                  <a:cubicBezTo>
                    <a:pt x="319210" y="334899"/>
                    <a:pt x="312788" y="339055"/>
                    <a:pt x="301455" y="337544"/>
                  </a:cubicBezTo>
                  <a:cubicBezTo>
                    <a:pt x="277656" y="334143"/>
                    <a:pt x="256879" y="339055"/>
                    <a:pt x="240258" y="357187"/>
                  </a:cubicBezTo>
                  <a:cubicBezTo>
                    <a:pt x="237991" y="359454"/>
                    <a:pt x="233836" y="358320"/>
                    <a:pt x="233080" y="355676"/>
                  </a:cubicBezTo>
                  <a:cubicBezTo>
                    <a:pt x="228169" y="340943"/>
                    <a:pt x="215703" y="346610"/>
                    <a:pt x="206637" y="345854"/>
                  </a:cubicBezTo>
                  <a:cubicBezTo>
                    <a:pt x="191148" y="344721"/>
                    <a:pt x="175282" y="345854"/>
                    <a:pt x="159416" y="345854"/>
                  </a:cubicBezTo>
                  <a:cubicBezTo>
                    <a:pt x="129951" y="344343"/>
                    <a:pt x="99352" y="354165"/>
                    <a:pt x="71020" y="334899"/>
                  </a:cubicBezTo>
                  <a:close/>
                </a:path>
              </a:pathLst>
            </a:custGeom>
            <a:solidFill>
              <a:srgbClr val="A96E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F002D7B-6C49-468E-A867-5ADCBFCDD2E9}"/>
                </a:ext>
              </a:extLst>
            </p:cNvPr>
            <p:cNvSpPr/>
            <p:nvPr/>
          </p:nvSpPr>
          <p:spPr>
            <a:xfrm>
              <a:off x="8458040" y="5522286"/>
              <a:ext cx="453941" cy="558854"/>
            </a:xfrm>
            <a:custGeom>
              <a:avLst/>
              <a:gdLst>
                <a:gd name="connsiteX0" fmla="*/ 432162 w 453941"/>
                <a:gd name="connsiteY0" fmla="*/ 484057 h 558854"/>
                <a:gd name="connsiteX1" fmla="*/ 422717 w 453941"/>
                <a:gd name="connsiteY1" fmla="*/ 535433 h 558854"/>
                <a:gd name="connsiteX2" fmla="*/ 426495 w 453941"/>
                <a:gd name="connsiteY2" fmla="*/ 558854 h 558854"/>
                <a:gd name="connsiteX3" fmla="*/ 397785 w 453941"/>
                <a:gd name="connsiteY3" fmla="*/ 531655 h 558854"/>
                <a:gd name="connsiteX4" fmla="*/ 421584 w 453941"/>
                <a:gd name="connsiteY4" fmla="*/ 512389 h 558854"/>
                <a:gd name="connsiteX5" fmla="*/ 427251 w 453941"/>
                <a:gd name="connsiteY5" fmla="*/ 499545 h 558854"/>
                <a:gd name="connsiteX6" fmla="*/ 412518 w 453941"/>
                <a:gd name="connsiteY6" fmla="*/ 490857 h 558854"/>
                <a:gd name="connsiteX7" fmla="*/ 381919 w 453941"/>
                <a:gd name="connsiteY7" fmla="*/ 491990 h 558854"/>
                <a:gd name="connsiteX8" fmla="*/ 360764 w 453941"/>
                <a:gd name="connsiteY8" fmla="*/ 478013 h 558854"/>
                <a:gd name="connsiteX9" fmla="*/ 384941 w 453941"/>
                <a:gd name="connsiteY9" fmla="*/ 487079 h 558854"/>
                <a:gd name="connsiteX10" fmla="*/ 377386 w 453941"/>
                <a:gd name="connsiteY10" fmla="*/ 468191 h 558854"/>
                <a:gd name="connsiteX11" fmla="*/ 370964 w 453941"/>
                <a:gd name="connsiteY11" fmla="*/ 446281 h 558854"/>
                <a:gd name="connsiteX12" fmla="*/ 333565 w 453941"/>
                <a:gd name="connsiteY12" fmla="*/ 440614 h 558854"/>
                <a:gd name="connsiteX13" fmla="*/ 283700 w 453941"/>
                <a:gd name="connsiteY13" fmla="*/ 415682 h 558854"/>
                <a:gd name="connsiteX14" fmla="*/ 205126 w 453941"/>
                <a:gd name="connsiteY14" fmla="*/ 374883 h 558854"/>
                <a:gd name="connsiteX15" fmla="*/ 173393 w 453941"/>
                <a:gd name="connsiteY15" fmla="*/ 372239 h 558854"/>
                <a:gd name="connsiteX16" fmla="*/ 127306 w 453941"/>
                <a:gd name="connsiteY16" fmla="*/ 364684 h 558854"/>
                <a:gd name="connsiteX17" fmla="*/ 113707 w 453941"/>
                <a:gd name="connsiteY17" fmla="*/ 363928 h 558854"/>
                <a:gd name="connsiteX18" fmla="*/ 97463 w 453941"/>
                <a:gd name="connsiteY18" fmla="*/ 359017 h 558854"/>
                <a:gd name="connsiteX19" fmla="*/ 71397 w 453941"/>
                <a:gd name="connsiteY19" fmla="*/ 355240 h 558854"/>
                <a:gd name="connsiteX20" fmla="*/ 63464 w 453941"/>
                <a:gd name="connsiteY20" fmla="*/ 351462 h 558854"/>
                <a:gd name="connsiteX21" fmla="*/ 59687 w 453941"/>
                <a:gd name="connsiteY21" fmla="*/ 341262 h 558854"/>
                <a:gd name="connsiteX22" fmla="*/ 53265 w 453941"/>
                <a:gd name="connsiteY22" fmla="*/ 349195 h 558854"/>
                <a:gd name="connsiteX23" fmla="*/ 46843 w 453941"/>
                <a:gd name="connsiteY23" fmla="*/ 351462 h 558854"/>
                <a:gd name="connsiteX24" fmla="*/ 42687 w 453941"/>
                <a:gd name="connsiteY24" fmla="*/ 351462 h 558854"/>
                <a:gd name="connsiteX25" fmla="*/ 13977 w 453941"/>
                <a:gd name="connsiteY25" fmla="*/ 335596 h 558854"/>
                <a:gd name="connsiteX26" fmla="*/ 0 w 453941"/>
                <a:gd name="connsiteY26" fmla="*/ 322374 h 558854"/>
                <a:gd name="connsiteX27" fmla="*/ 21910 w 453941"/>
                <a:gd name="connsiteY27" fmla="*/ 324641 h 558854"/>
                <a:gd name="connsiteX28" fmla="*/ 16999 w 453941"/>
                <a:gd name="connsiteY28" fmla="*/ 296686 h 558854"/>
                <a:gd name="connsiteX29" fmla="*/ 32865 w 453941"/>
                <a:gd name="connsiteY29" fmla="*/ 307641 h 558854"/>
                <a:gd name="connsiteX30" fmla="*/ 60064 w 453941"/>
                <a:gd name="connsiteY30" fmla="*/ 317086 h 558854"/>
                <a:gd name="connsiteX31" fmla="*/ 92552 w 453941"/>
                <a:gd name="connsiteY31" fmla="*/ 325019 h 558854"/>
                <a:gd name="connsiteX32" fmla="*/ 78953 w 453941"/>
                <a:gd name="connsiteY32" fmla="*/ 305753 h 558854"/>
                <a:gd name="connsiteX33" fmla="*/ 74797 w 453941"/>
                <a:gd name="connsiteY33" fmla="*/ 296686 h 558854"/>
                <a:gd name="connsiteX34" fmla="*/ 72908 w 453941"/>
                <a:gd name="connsiteY34" fmla="*/ 260043 h 558854"/>
                <a:gd name="connsiteX35" fmla="*/ 81597 w 453941"/>
                <a:gd name="connsiteY35" fmla="*/ 247955 h 558854"/>
                <a:gd name="connsiteX36" fmla="*/ 100107 w 453941"/>
                <a:gd name="connsiteY36" fmla="*/ 213578 h 558854"/>
                <a:gd name="connsiteX37" fmla="*/ 113707 w 453941"/>
                <a:gd name="connsiteY37" fmla="*/ 198846 h 558854"/>
                <a:gd name="connsiteX38" fmla="*/ 101241 w 453941"/>
                <a:gd name="connsiteY38" fmla="*/ 141425 h 558854"/>
                <a:gd name="connsiteX39" fmla="*/ 94819 w 453941"/>
                <a:gd name="connsiteY39" fmla="*/ 57184 h 558854"/>
                <a:gd name="connsiteX40" fmla="*/ 95952 w 453941"/>
                <a:gd name="connsiteY40" fmla="*/ 53029 h 558854"/>
                <a:gd name="connsiteX41" fmla="*/ 111818 w 453941"/>
                <a:gd name="connsiteY41" fmla="*/ 14119 h 558854"/>
                <a:gd name="connsiteX42" fmla="*/ 122773 w 453941"/>
                <a:gd name="connsiteY42" fmla="*/ 142 h 558854"/>
                <a:gd name="connsiteX43" fmla="*/ 139773 w 453941"/>
                <a:gd name="connsiteY43" fmla="*/ 8453 h 558854"/>
                <a:gd name="connsiteX44" fmla="*/ 160172 w 453941"/>
                <a:gd name="connsiteY44" fmla="*/ 56806 h 558854"/>
                <a:gd name="connsiteX45" fmla="*/ 181327 w 453941"/>
                <a:gd name="connsiteY45" fmla="*/ 74184 h 558854"/>
                <a:gd name="connsiteX46" fmla="*/ 193793 w 453941"/>
                <a:gd name="connsiteY46" fmla="*/ 107427 h 558854"/>
                <a:gd name="connsiteX47" fmla="*/ 216081 w 453941"/>
                <a:gd name="connsiteY47" fmla="*/ 123293 h 558854"/>
                <a:gd name="connsiteX48" fmla="*/ 217970 w 453941"/>
                <a:gd name="connsiteY48" fmla="*/ 125559 h 558854"/>
                <a:gd name="connsiteX49" fmla="*/ 222503 w 453941"/>
                <a:gd name="connsiteY49" fmla="*/ 142936 h 558854"/>
                <a:gd name="connsiteX50" fmla="*/ 231569 w 453941"/>
                <a:gd name="connsiteY50" fmla="*/ 158802 h 558854"/>
                <a:gd name="connsiteX51" fmla="*/ 258768 w 453941"/>
                <a:gd name="connsiteY51" fmla="*/ 176557 h 558854"/>
                <a:gd name="connsiteX52" fmla="*/ 270101 w 453941"/>
                <a:gd name="connsiteY52" fmla="*/ 189779 h 558854"/>
                <a:gd name="connsiteX53" fmla="*/ 278034 w 453941"/>
                <a:gd name="connsiteY53" fmla="*/ 240777 h 558854"/>
                <a:gd name="connsiteX54" fmla="*/ 271234 w 453941"/>
                <a:gd name="connsiteY54" fmla="*/ 259666 h 558854"/>
                <a:gd name="connsiteX55" fmla="*/ 292389 w 453941"/>
                <a:gd name="connsiteY55" fmla="*/ 265710 h 558854"/>
                <a:gd name="connsiteX56" fmla="*/ 296922 w 453941"/>
                <a:gd name="connsiteY56" fmla="*/ 272887 h 558854"/>
                <a:gd name="connsiteX57" fmla="*/ 292767 w 453941"/>
                <a:gd name="connsiteY57" fmla="*/ 282331 h 558854"/>
                <a:gd name="connsiteX58" fmla="*/ 298811 w 453941"/>
                <a:gd name="connsiteY58" fmla="*/ 314063 h 558854"/>
                <a:gd name="connsiteX59" fmla="*/ 312410 w 453941"/>
                <a:gd name="connsiteY59" fmla="*/ 299708 h 558854"/>
                <a:gd name="connsiteX60" fmla="*/ 319966 w 453941"/>
                <a:gd name="connsiteY60" fmla="*/ 323885 h 558854"/>
                <a:gd name="connsiteX61" fmla="*/ 281434 w 453941"/>
                <a:gd name="connsiteY61" fmla="*/ 358262 h 558854"/>
                <a:gd name="connsiteX62" fmla="*/ 280678 w 453941"/>
                <a:gd name="connsiteY62" fmla="*/ 359017 h 558854"/>
                <a:gd name="connsiteX63" fmla="*/ 282567 w 453941"/>
                <a:gd name="connsiteY63" fmla="*/ 358639 h 558854"/>
                <a:gd name="connsiteX64" fmla="*/ 332054 w 453941"/>
                <a:gd name="connsiteY64" fmla="*/ 357506 h 558854"/>
                <a:gd name="connsiteX65" fmla="*/ 358875 w 453941"/>
                <a:gd name="connsiteY65" fmla="*/ 336352 h 558854"/>
                <a:gd name="connsiteX66" fmla="*/ 388719 w 453941"/>
                <a:gd name="connsiteY66" fmla="*/ 297064 h 558854"/>
                <a:gd name="connsiteX67" fmla="*/ 392119 w 453941"/>
                <a:gd name="connsiteY67" fmla="*/ 317086 h 558854"/>
                <a:gd name="connsiteX68" fmla="*/ 409118 w 453941"/>
                <a:gd name="connsiteY68" fmla="*/ 334840 h 558854"/>
                <a:gd name="connsiteX69" fmla="*/ 407229 w 453941"/>
                <a:gd name="connsiteY69" fmla="*/ 348440 h 558854"/>
                <a:gd name="connsiteX70" fmla="*/ 375875 w 453941"/>
                <a:gd name="connsiteY70" fmla="*/ 364306 h 558854"/>
                <a:gd name="connsiteX71" fmla="*/ 404963 w 453941"/>
                <a:gd name="connsiteY71" fmla="*/ 370350 h 558854"/>
                <a:gd name="connsiteX72" fmla="*/ 410251 w 453941"/>
                <a:gd name="connsiteY72" fmla="*/ 386972 h 558854"/>
                <a:gd name="connsiteX73" fmla="*/ 400052 w 453941"/>
                <a:gd name="connsiteY73" fmla="*/ 427392 h 558854"/>
                <a:gd name="connsiteX74" fmla="*/ 405340 w 453941"/>
                <a:gd name="connsiteY74" fmla="*/ 450058 h 558854"/>
                <a:gd name="connsiteX75" fmla="*/ 408362 w 453941"/>
                <a:gd name="connsiteY75" fmla="*/ 437592 h 558854"/>
                <a:gd name="connsiteX76" fmla="*/ 438961 w 453941"/>
                <a:gd name="connsiteY76" fmla="*/ 431548 h 558854"/>
                <a:gd name="connsiteX77" fmla="*/ 444250 w 453941"/>
                <a:gd name="connsiteY77" fmla="*/ 442503 h 558854"/>
                <a:gd name="connsiteX78" fmla="*/ 443494 w 453941"/>
                <a:gd name="connsiteY78" fmla="*/ 457991 h 558854"/>
                <a:gd name="connsiteX79" fmla="*/ 439339 w 453941"/>
                <a:gd name="connsiteY79" fmla="*/ 478768 h 558854"/>
                <a:gd name="connsiteX80" fmla="*/ 432162 w 453941"/>
                <a:gd name="connsiteY80" fmla="*/ 484057 h 55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3941" h="558854">
                  <a:moveTo>
                    <a:pt x="432162" y="484057"/>
                  </a:moveTo>
                  <a:cubicBezTo>
                    <a:pt x="430273" y="501057"/>
                    <a:pt x="436695" y="519567"/>
                    <a:pt x="422717" y="535433"/>
                  </a:cubicBezTo>
                  <a:cubicBezTo>
                    <a:pt x="420451" y="538077"/>
                    <a:pt x="427628" y="548655"/>
                    <a:pt x="426495" y="558854"/>
                  </a:cubicBezTo>
                  <a:cubicBezTo>
                    <a:pt x="416295" y="549410"/>
                    <a:pt x="412140" y="536189"/>
                    <a:pt x="397785" y="531655"/>
                  </a:cubicBezTo>
                  <a:cubicBezTo>
                    <a:pt x="406851" y="524100"/>
                    <a:pt x="414029" y="518056"/>
                    <a:pt x="421584" y="512389"/>
                  </a:cubicBezTo>
                  <a:cubicBezTo>
                    <a:pt x="425740" y="508990"/>
                    <a:pt x="428384" y="504834"/>
                    <a:pt x="427251" y="499545"/>
                  </a:cubicBezTo>
                  <a:cubicBezTo>
                    <a:pt x="425740" y="491235"/>
                    <a:pt x="414784" y="498412"/>
                    <a:pt x="412518" y="490857"/>
                  </a:cubicBezTo>
                  <a:cubicBezTo>
                    <a:pt x="403452" y="502945"/>
                    <a:pt x="392874" y="488212"/>
                    <a:pt x="381919" y="491990"/>
                  </a:cubicBezTo>
                  <a:cubicBezTo>
                    <a:pt x="375875" y="494257"/>
                    <a:pt x="363786" y="489723"/>
                    <a:pt x="360764" y="478013"/>
                  </a:cubicBezTo>
                  <a:cubicBezTo>
                    <a:pt x="370964" y="474613"/>
                    <a:pt x="375875" y="483302"/>
                    <a:pt x="384941" y="487079"/>
                  </a:cubicBezTo>
                  <a:cubicBezTo>
                    <a:pt x="386830" y="478013"/>
                    <a:pt x="390230" y="471591"/>
                    <a:pt x="377386" y="468191"/>
                  </a:cubicBezTo>
                  <a:cubicBezTo>
                    <a:pt x="362275" y="464413"/>
                    <a:pt x="362275" y="463280"/>
                    <a:pt x="370964" y="446281"/>
                  </a:cubicBezTo>
                  <a:cubicBezTo>
                    <a:pt x="355098" y="455725"/>
                    <a:pt x="345654" y="451192"/>
                    <a:pt x="333565" y="440614"/>
                  </a:cubicBezTo>
                  <a:cubicBezTo>
                    <a:pt x="319966" y="428904"/>
                    <a:pt x="299189" y="426259"/>
                    <a:pt x="283700" y="415682"/>
                  </a:cubicBezTo>
                  <a:cubicBezTo>
                    <a:pt x="259146" y="398683"/>
                    <a:pt x="233458" y="384327"/>
                    <a:pt x="205126" y="374883"/>
                  </a:cubicBezTo>
                  <a:cubicBezTo>
                    <a:pt x="194926" y="371484"/>
                    <a:pt x="186237" y="365817"/>
                    <a:pt x="173393" y="372239"/>
                  </a:cubicBezTo>
                  <a:cubicBezTo>
                    <a:pt x="158283" y="379794"/>
                    <a:pt x="143928" y="360528"/>
                    <a:pt x="127306" y="364684"/>
                  </a:cubicBezTo>
                  <a:cubicBezTo>
                    <a:pt x="123151" y="361284"/>
                    <a:pt x="118240" y="365817"/>
                    <a:pt x="113707" y="363928"/>
                  </a:cubicBezTo>
                  <a:cubicBezTo>
                    <a:pt x="108040" y="362795"/>
                    <a:pt x="102752" y="360906"/>
                    <a:pt x="97463" y="359017"/>
                  </a:cubicBezTo>
                  <a:cubicBezTo>
                    <a:pt x="89152" y="355240"/>
                    <a:pt x="80841" y="351840"/>
                    <a:pt x="71397" y="355240"/>
                  </a:cubicBezTo>
                  <a:cubicBezTo>
                    <a:pt x="68753" y="354106"/>
                    <a:pt x="66109" y="352973"/>
                    <a:pt x="63464" y="351462"/>
                  </a:cubicBezTo>
                  <a:cubicBezTo>
                    <a:pt x="61198" y="348440"/>
                    <a:pt x="64975" y="342396"/>
                    <a:pt x="59687" y="341262"/>
                  </a:cubicBezTo>
                  <a:cubicBezTo>
                    <a:pt x="53642" y="340129"/>
                    <a:pt x="55153" y="346551"/>
                    <a:pt x="53265" y="349195"/>
                  </a:cubicBezTo>
                  <a:cubicBezTo>
                    <a:pt x="51376" y="351462"/>
                    <a:pt x="49865" y="352973"/>
                    <a:pt x="46843" y="351462"/>
                  </a:cubicBezTo>
                  <a:cubicBezTo>
                    <a:pt x="45332" y="351462"/>
                    <a:pt x="44198" y="351462"/>
                    <a:pt x="42687" y="351462"/>
                  </a:cubicBezTo>
                  <a:cubicBezTo>
                    <a:pt x="36265" y="340129"/>
                    <a:pt x="24932" y="338240"/>
                    <a:pt x="13977" y="335596"/>
                  </a:cubicBezTo>
                  <a:cubicBezTo>
                    <a:pt x="6422" y="333707"/>
                    <a:pt x="1133" y="330685"/>
                    <a:pt x="0" y="322374"/>
                  </a:cubicBezTo>
                  <a:cubicBezTo>
                    <a:pt x="7555" y="321241"/>
                    <a:pt x="14355" y="329174"/>
                    <a:pt x="21910" y="324641"/>
                  </a:cubicBezTo>
                  <a:cubicBezTo>
                    <a:pt x="27954" y="314063"/>
                    <a:pt x="2644" y="308775"/>
                    <a:pt x="16999" y="296686"/>
                  </a:cubicBezTo>
                  <a:cubicBezTo>
                    <a:pt x="23799" y="297820"/>
                    <a:pt x="27954" y="303486"/>
                    <a:pt x="32865" y="307641"/>
                  </a:cubicBezTo>
                  <a:cubicBezTo>
                    <a:pt x="40421" y="315197"/>
                    <a:pt x="49865" y="317841"/>
                    <a:pt x="60064" y="317086"/>
                  </a:cubicBezTo>
                  <a:cubicBezTo>
                    <a:pt x="71397" y="316708"/>
                    <a:pt x="81597" y="320863"/>
                    <a:pt x="92552" y="325019"/>
                  </a:cubicBezTo>
                  <a:cubicBezTo>
                    <a:pt x="86508" y="318974"/>
                    <a:pt x="81219" y="313308"/>
                    <a:pt x="78953" y="305753"/>
                  </a:cubicBezTo>
                  <a:cubicBezTo>
                    <a:pt x="77819" y="302353"/>
                    <a:pt x="77819" y="298953"/>
                    <a:pt x="74797" y="296686"/>
                  </a:cubicBezTo>
                  <a:cubicBezTo>
                    <a:pt x="57042" y="284598"/>
                    <a:pt x="57042" y="278554"/>
                    <a:pt x="72908" y="260043"/>
                  </a:cubicBezTo>
                  <a:cubicBezTo>
                    <a:pt x="76686" y="256643"/>
                    <a:pt x="83864" y="255888"/>
                    <a:pt x="81597" y="247955"/>
                  </a:cubicBezTo>
                  <a:cubicBezTo>
                    <a:pt x="77064" y="230578"/>
                    <a:pt x="85752" y="220378"/>
                    <a:pt x="100107" y="213578"/>
                  </a:cubicBezTo>
                  <a:cubicBezTo>
                    <a:pt x="106907" y="210556"/>
                    <a:pt x="110685" y="204890"/>
                    <a:pt x="113707" y="198846"/>
                  </a:cubicBezTo>
                  <a:cubicBezTo>
                    <a:pt x="109174" y="179580"/>
                    <a:pt x="98974" y="161069"/>
                    <a:pt x="101241" y="141425"/>
                  </a:cubicBezTo>
                  <a:cubicBezTo>
                    <a:pt x="104641" y="112715"/>
                    <a:pt x="84241" y="86272"/>
                    <a:pt x="94819" y="57184"/>
                  </a:cubicBezTo>
                  <a:cubicBezTo>
                    <a:pt x="95196" y="56051"/>
                    <a:pt x="95952" y="54540"/>
                    <a:pt x="95952" y="53029"/>
                  </a:cubicBezTo>
                  <a:cubicBezTo>
                    <a:pt x="95196" y="34141"/>
                    <a:pt x="97085" y="25074"/>
                    <a:pt x="111818" y="14119"/>
                  </a:cubicBezTo>
                  <a:cubicBezTo>
                    <a:pt x="117862" y="9586"/>
                    <a:pt x="112196" y="-1369"/>
                    <a:pt x="122773" y="142"/>
                  </a:cubicBezTo>
                  <a:cubicBezTo>
                    <a:pt x="128440" y="2786"/>
                    <a:pt x="134106" y="5808"/>
                    <a:pt x="139773" y="8453"/>
                  </a:cubicBezTo>
                  <a:cubicBezTo>
                    <a:pt x="138261" y="28096"/>
                    <a:pt x="148839" y="45096"/>
                    <a:pt x="160172" y="56806"/>
                  </a:cubicBezTo>
                  <a:cubicBezTo>
                    <a:pt x="165083" y="61717"/>
                    <a:pt x="176793" y="66251"/>
                    <a:pt x="181327" y="74184"/>
                  </a:cubicBezTo>
                  <a:cubicBezTo>
                    <a:pt x="186993" y="84383"/>
                    <a:pt x="188504" y="96849"/>
                    <a:pt x="193793" y="107427"/>
                  </a:cubicBezTo>
                  <a:cubicBezTo>
                    <a:pt x="197948" y="115737"/>
                    <a:pt x="200970" y="128959"/>
                    <a:pt x="216081" y="123293"/>
                  </a:cubicBezTo>
                  <a:cubicBezTo>
                    <a:pt x="216836" y="124048"/>
                    <a:pt x="217214" y="124804"/>
                    <a:pt x="217970" y="125559"/>
                  </a:cubicBezTo>
                  <a:cubicBezTo>
                    <a:pt x="225147" y="130093"/>
                    <a:pt x="207014" y="140670"/>
                    <a:pt x="222503" y="142936"/>
                  </a:cubicBezTo>
                  <a:cubicBezTo>
                    <a:pt x="228925" y="146337"/>
                    <a:pt x="229680" y="152758"/>
                    <a:pt x="231569" y="158802"/>
                  </a:cubicBezTo>
                  <a:cubicBezTo>
                    <a:pt x="236102" y="171647"/>
                    <a:pt x="241013" y="182602"/>
                    <a:pt x="258768" y="176557"/>
                  </a:cubicBezTo>
                  <a:cubicBezTo>
                    <a:pt x="267834" y="173535"/>
                    <a:pt x="272368" y="182979"/>
                    <a:pt x="270101" y="189779"/>
                  </a:cubicBezTo>
                  <a:cubicBezTo>
                    <a:pt x="264057" y="208667"/>
                    <a:pt x="273879" y="224156"/>
                    <a:pt x="278034" y="240777"/>
                  </a:cubicBezTo>
                  <a:cubicBezTo>
                    <a:pt x="279923" y="248333"/>
                    <a:pt x="273501" y="252866"/>
                    <a:pt x="271234" y="259666"/>
                  </a:cubicBezTo>
                  <a:cubicBezTo>
                    <a:pt x="278412" y="261932"/>
                    <a:pt x="286345" y="260421"/>
                    <a:pt x="292389" y="265710"/>
                  </a:cubicBezTo>
                  <a:cubicBezTo>
                    <a:pt x="294656" y="267599"/>
                    <a:pt x="296544" y="269865"/>
                    <a:pt x="296922" y="272887"/>
                  </a:cubicBezTo>
                  <a:cubicBezTo>
                    <a:pt x="296922" y="276665"/>
                    <a:pt x="294278" y="279309"/>
                    <a:pt x="292767" y="282331"/>
                  </a:cubicBezTo>
                  <a:cubicBezTo>
                    <a:pt x="287856" y="294420"/>
                    <a:pt x="280301" y="306886"/>
                    <a:pt x="298811" y="314063"/>
                  </a:cubicBezTo>
                  <a:cubicBezTo>
                    <a:pt x="301078" y="308397"/>
                    <a:pt x="302589" y="300086"/>
                    <a:pt x="312410" y="299708"/>
                  </a:cubicBezTo>
                  <a:cubicBezTo>
                    <a:pt x="328277" y="303108"/>
                    <a:pt x="319966" y="315197"/>
                    <a:pt x="319966" y="323885"/>
                  </a:cubicBezTo>
                  <a:cubicBezTo>
                    <a:pt x="319966" y="338618"/>
                    <a:pt x="296544" y="359017"/>
                    <a:pt x="281434" y="358262"/>
                  </a:cubicBezTo>
                  <a:cubicBezTo>
                    <a:pt x="278790" y="357884"/>
                    <a:pt x="281056" y="362039"/>
                    <a:pt x="280678" y="359017"/>
                  </a:cubicBezTo>
                  <a:cubicBezTo>
                    <a:pt x="280678" y="358639"/>
                    <a:pt x="281434" y="358639"/>
                    <a:pt x="282567" y="358639"/>
                  </a:cubicBezTo>
                  <a:cubicBezTo>
                    <a:pt x="299189" y="360151"/>
                    <a:pt x="315810" y="360151"/>
                    <a:pt x="332054" y="357506"/>
                  </a:cubicBezTo>
                  <a:cubicBezTo>
                    <a:pt x="344143" y="355617"/>
                    <a:pt x="351698" y="347307"/>
                    <a:pt x="358875" y="336352"/>
                  </a:cubicBezTo>
                  <a:cubicBezTo>
                    <a:pt x="367564" y="322752"/>
                    <a:pt x="366431" y="300464"/>
                    <a:pt x="388719" y="297064"/>
                  </a:cubicBezTo>
                  <a:cubicBezTo>
                    <a:pt x="392496" y="303486"/>
                    <a:pt x="394763" y="310286"/>
                    <a:pt x="392119" y="317086"/>
                  </a:cubicBezTo>
                  <a:cubicBezTo>
                    <a:pt x="385697" y="335218"/>
                    <a:pt x="396652" y="335596"/>
                    <a:pt x="409118" y="334840"/>
                  </a:cubicBezTo>
                  <a:cubicBezTo>
                    <a:pt x="413651" y="340129"/>
                    <a:pt x="411007" y="344285"/>
                    <a:pt x="407229" y="348440"/>
                  </a:cubicBezTo>
                  <a:cubicBezTo>
                    <a:pt x="396652" y="351840"/>
                    <a:pt x="386074" y="355617"/>
                    <a:pt x="375875" y="364306"/>
                  </a:cubicBezTo>
                  <a:cubicBezTo>
                    <a:pt x="387585" y="360151"/>
                    <a:pt x="397030" y="363551"/>
                    <a:pt x="404963" y="370350"/>
                  </a:cubicBezTo>
                  <a:cubicBezTo>
                    <a:pt x="410251" y="374505"/>
                    <a:pt x="414407" y="380550"/>
                    <a:pt x="410251" y="386972"/>
                  </a:cubicBezTo>
                  <a:cubicBezTo>
                    <a:pt x="402318" y="399438"/>
                    <a:pt x="407229" y="414549"/>
                    <a:pt x="400052" y="427392"/>
                  </a:cubicBezTo>
                  <a:cubicBezTo>
                    <a:pt x="394385" y="437592"/>
                    <a:pt x="402318" y="445525"/>
                    <a:pt x="405340" y="450058"/>
                  </a:cubicBezTo>
                  <a:cubicBezTo>
                    <a:pt x="401940" y="447792"/>
                    <a:pt x="400807" y="442503"/>
                    <a:pt x="408362" y="437592"/>
                  </a:cubicBezTo>
                  <a:cubicBezTo>
                    <a:pt x="417429" y="431548"/>
                    <a:pt x="428762" y="431926"/>
                    <a:pt x="438961" y="431548"/>
                  </a:cubicBezTo>
                  <a:cubicBezTo>
                    <a:pt x="445383" y="431170"/>
                    <a:pt x="445761" y="437592"/>
                    <a:pt x="444250" y="442503"/>
                  </a:cubicBezTo>
                  <a:cubicBezTo>
                    <a:pt x="442739" y="447792"/>
                    <a:pt x="438206" y="452325"/>
                    <a:pt x="443494" y="457991"/>
                  </a:cubicBezTo>
                  <a:cubicBezTo>
                    <a:pt x="458227" y="473102"/>
                    <a:pt x="457849" y="473480"/>
                    <a:pt x="439339" y="478768"/>
                  </a:cubicBezTo>
                  <a:cubicBezTo>
                    <a:pt x="437072" y="479902"/>
                    <a:pt x="434050" y="481035"/>
                    <a:pt x="432162" y="484057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B494A9FA-9AE3-4A1C-A9C2-453681281623}"/>
                </a:ext>
              </a:extLst>
            </p:cNvPr>
            <p:cNvSpPr/>
            <p:nvPr/>
          </p:nvSpPr>
          <p:spPr>
            <a:xfrm>
              <a:off x="8522465" y="5870965"/>
              <a:ext cx="62881" cy="48492"/>
            </a:xfrm>
            <a:custGeom>
              <a:avLst/>
              <a:gdLst>
                <a:gd name="connsiteX0" fmla="*/ 50037 w 62881"/>
                <a:gd name="connsiteY0" fmla="*/ 12604 h 48492"/>
                <a:gd name="connsiteX1" fmla="*/ 62881 w 62881"/>
                <a:gd name="connsiteY1" fmla="*/ 16760 h 48492"/>
                <a:gd name="connsiteX2" fmla="*/ 56459 w 62881"/>
                <a:gd name="connsiteY2" fmla="*/ 48492 h 48492"/>
                <a:gd name="connsiteX3" fmla="*/ 2439 w 62881"/>
                <a:gd name="connsiteY3" fmla="*/ 26960 h 48492"/>
                <a:gd name="connsiteX4" fmla="*/ 7350 w 62881"/>
                <a:gd name="connsiteY4" fmla="*/ 7316 h 48492"/>
                <a:gd name="connsiteX5" fmla="*/ 33038 w 62881"/>
                <a:gd name="connsiteY5" fmla="*/ 8071 h 48492"/>
                <a:gd name="connsiteX6" fmla="*/ 31527 w 62881"/>
                <a:gd name="connsiteY6" fmla="*/ 9205 h 48492"/>
                <a:gd name="connsiteX7" fmla="*/ 30771 w 62881"/>
                <a:gd name="connsiteY7" fmla="*/ 9960 h 48492"/>
                <a:gd name="connsiteX8" fmla="*/ 50037 w 62881"/>
                <a:gd name="connsiteY8" fmla="*/ 12604 h 4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81" h="48492">
                  <a:moveTo>
                    <a:pt x="50037" y="12604"/>
                  </a:moveTo>
                  <a:cubicBezTo>
                    <a:pt x="54570" y="12604"/>
                    <a:pt x="59481" y="11849"/>
                    <a:pt x="62881" y="16760"/>
                  </a:cubicBezTo>
                  <a:cubicBezTo>
                    <a:pt x="58348" y="25449"/>
                    <a:pt x="43993" y="30737"/>
                    <a:pt x="56459" y="48492"/>
                  </a:cubicBezTo>
                  <a:cubicBezTo>
                    <a:pt x="35304" y="37915"/>
                    <a:pt x="25482" y="14116"/>
                    <a:pt x="2439" y="26960"/>
                  </a:cubicBezTo>
                  <a:cubicBezTo>
                    <a:pt x="-7005" y="17516"/>
                    <a:pt x="14527" y="16382"/>
                    <a:pt x="7350" y="7316"/>
                  </a:cubicBezTo>
                  <a:cubicBezTo>
                    <a:pt x="16416" y="-5150"/>
                    <a:pt x="24727" y="516"/>
                    <a:pt x="33038" y="8071"/>
                  </a:cubicBezTo>
                  <a:cubicBezTo>
                    <a:pt x="32660" y="8449"/>
                    <a:pt x="31904" y="8827"/>
                    <a:pt x="31527" y="9205"/>
                  </a:cubicBezTo>
                  <a:cubicBezTo>
                    <a:pt x="31149" y="9582"/>
                    <a:pt x="30771" y="9582"/>
                    <a:pt x="30771" y="9960"/>
                  </a:cubicBezTo>
                  <a:cubicBezTo>
                    <a:pt x="37193" y="10338"/>
                    <a:pt x="42104" y="22426"/>
                    <a:pt x="50037" y="12604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087D1238-336A-4001-B174-967D24E6EE70}"/>
                </a:ext>
              </a:extLst>
            </p:cNvPr>
            <p:cNvSpPr/>
            <p:nvPr/>
          </p:nvSpPr>
          <p:spPr>
            <a:xfrm>
              <a:off x="8504883" y="5855237"/>
              <a:ext cx="24839" cy="22690"/>
            </a:xfrm>
            <a:custGeom>
              <a:avLst/>
              <a:gdLst>
                <a:gd name="connsiteX0" fmla="*/ 0 w 24839"/>
                <a:gd name="connsiteY0" fmla="*/ 19644 h 22690"/>
                <a:gd name="connsiteX1" fmla="*/ 4533 w 24839"/>
                <a:gd name="connsiteY1" fmla="*/ 0 h 22690"/>
                <a:gd name="connsiteX2" fmla="*/ 16999 w 24839"/>
                <a:gd name="connsiteY2" fmla="*/ 19644 h 22690"/>
                <a:gd name="connsiteX3" fmla="*/ 0 w 24839"/>
                <a:gd name="connsiteY3" fmla="*/ 19644 h 2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39" h="22690">
                  <a:moveTo>
                    <a:pt x="0" y="19644"/>
                  </a:moveTo>
                  <a:cubicBezTo>
                    <a:pt x="7555" y="14355"/>
                    <a:pt x="1889" y="6800"/>
                    <a:pt x="4533" y="0"/>
                  </a:cubicBezTo>
                  <a:cubicBezTo>
                    <a:pt x="2644" y="10955"/>
                    <a:pt x="40798" y="-6422"/>
                    <a:pt x="16999" y="19644"/>
                  </a:cubicBezTo>
                  <a:cubicBezTo>
                    <a:pt x="11333" y="18133"/>
                    <a:pt x="5666" y="27199"/>
                    <a:pt x="0" y="19644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001FA7F-751E-4B87-AB20-14E04E744CD1}"/>
                </a:ext>
              </a:extLst>
            </p:cNvPr>
            <p:cNvSpPr/>
            <p:nvPr/>
          </p:nvSpPr>
          <p:spPr>
            <a:xfrm>
              <a:off x="8654739" y="5923831"/>
              <a:ext cx="21837" cy="19497"/>
            </a:xfrm>
            <a:custGeom>
              <a:avLst/>
              <a:gdLst>
                <a:gd name="connsiteX0" fmla="*/ 21649 w 21837"/>
                <a:gd name="connsiteY0" fmla="*/ 19048 h 19497"/>
                <a:gd name="connsiteX1" fmla="*/ 12205 w 21837"/>
                <a:gd name="connsiteY1" fmla="*/ 14137 h 19497"/>
                <a:gd name="connsiteX2" fmla="*/ 494 w 21837"/>
                <a:gd name="connsiteY2" fmla="*/ 3182 h 19497"/>
                <a:gd name="connsiteX3" fmla="*/ 11071 w 21837"/>
                <a:gd name="connsiteY3" fmla="*/ 1671 h 19497"/>
                <a:gd name="connsiteX4" fmla="*/ 21649 w 21837"/>
                <a:gd name="connsiteY4" fmla="*/ 19048 h 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19497">
                  <a:moveTo>
                    <a:pt x="21649" y="19048"/>
                  </a:moveTo>
                  <a:cubicBezTo>
                    <a:pt x="14471" y="20937"/>
                    <a:pt x="13338" y="16403"/>
                    <a:pt x="12205" y="14137"/>
                  </a:cubicBezTo>
                  <a:cubicBezTo>
                    <a:pt x="9182" y="9226"/>
                    <a:pt x="-2528" y="13004"/>
                    <a:pt x="494" y="3182"/>
                  </a:cubicBezTo>
                  <a:cubicBezTo>
                    <a:pt x="2005" y="-2107"/>
                    <a:pt x="7294" y="537"/>
                    <a:pt x="11071" y="1671"/>
                  </a:cubicBezTo>
                  <a:cubicBezTo>
                    <a:pt x="21271" y="4315"/>
                    <a:pt x="22404" y="11115"/>
                    <a:pt x="21649" y="19048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B2ED40C-DD87-4BCC-BE83-71E6F54D1F79}"/>
                </a:ext>
              </a:extLst>
            </p:cNvPr>
            <p:cNvSpPr/>
            <p:nvPr/>
          </p:nvSpPr>
          <p:spPr>
            <a:xfrm>
              <a:off x="8618626" y="5964411"/>
              <a:ext cx="14174" cy="20357"/>
            </a:xfrm>
            <a:custGeom>
              <a:avLst/>
              <a:gdLst>
                <a:gd name="connsiteX0" fmla="*/ 3741 w 14174"/>
                <a:gd name="connsiteY0" fmla="*/ 0 h 20357"/>
                <a:gd name="connsiteX1" fmla="*/ 13563 w 14174"/>
                <a:gd name="connsiteY1" fmla="*/ 17000 h 20357"/>
                <a:gd name="connsiteX2" fmla="*/ 4497 w 14174"/>
                <a:gd name="connsiteY2" fmla="*/ 19266 h 20357"/>
                <a:gd name="connsiteX3" fmla="*/ 3741 w 14174"/>
                <a:gd name="connsiteY3" fmla="*/ 0 h 2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74" h="20357">
                  <a:moveTo>
                    <a:pt x="3741" y="0"/>
                  </a:moveTo>
                  <a:cubicBezTo>
                    <a:pt x="9786" y="5289"/>
                    <a:pt x="16207" y="8689"/>
                    <a:pt x="13563" y="17000"/>
                  </a:cubicBezTo>
                  <a:cubicBezTo>
                    <a:pt x="12430" y="20021"/>
                    <a:pt x="7519" y="21533"/>
                    <a:pt x="4497" y="19266"/>
                  </a:cubicBezTo>
                  <a:cubicBezTo>
                    <a:pt x="-2303" y="13977"/>
                    <a:pt x="-414" y="7555"/>
                    <a:pt x="3741" y="0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9D8686D-419E-47A4-BAA5-68C2475DD369}"/>
                </a:ext>
              </a:extLst>
            </p:cNvPr>
            <p:cNvSpPr/>
            <p:nvPr/>
          </p:nvSpPr>
          <p:spPr>
            <a:xfrm>
              <a:off x="8475040" y="5772591"/>
              <a:ext cx="86885" cy="85668"/>
            </a:xfrm>
            <a:custGeom>
              <a:avLst/>
              <a:gdLst>
                <a:gd name="connsiteX0" fmla="*/ 12844 w 86885"/>
                <a:gd name="connsiteY0" fmla="*/ 59981 h 85668"/>
                <a:gd name="connsiteX1" fmla="*/ 0 w 86885"/>
                <a:gd name="connsiteY1" fmla="*/ 47137 h 85668"/>
                <a:gd name="connsiteX2" fmla="*/ 0 w 86885"/>
                <a:gd name="connsiteY2" fmla="*/ 42226 h 85668"/>
                <a:gd name="connsiteX3" fmla="*/ 36265 w 86885"/>
                <a:gd name="connsiteY3" fmla="*/ 37315 h 85668"/>
                <a:gd name="connsiteX4" fmla="*/ 29843 w 86885"/>
                <a:gd name="connsiteY4" fmla="*/ 13138 h 85668"/>
                <a:gd name="connsiteX5" fmla="*/ 42687 w 86885"/>
                <a:gd name="connsiteY5" fmla="*/ 294 h 85668"/>
                <a:gd name="connsiteX6" fmla="*/ 59309 w 86885"/>
                <a:gd name="connsiteY6" fmla="*/ 13138 h 85668"/>
                <a:gd name="connsiteX7" fmla="*/ 46087 w 86885"/>
                <a:gd name="connsiteY7" fmla="*/ 44493 h 85668"/>
                <a:gd name="connsiteX8" fmla="*/ 66109 w 86885"/>
                <a:gd name="connsiteY8" fmla="*/ 50537 h 85668"/>
                <a:gd name="connsiteX9" fmla="*/ 86886 w 86885"/>
                <a:gd name="connsiteY9" fmla="*/ 85669 h 85668"/>
                <a:gd name="connsiteX10" fmla="*/ 42310 w 86885"/>
                <a:gd name="connsiteY10" fmla="*/ 72447 h 85668"/>
                <a:gd name="connsiteX11" fmla="*/ 12844 w 86885"/>
                <a:gd name="connsiteY11" fmla="*/ 59981 h 8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885" h="85668">
                  <a:moveTo>
                    <a:pt x="12844" y="59981"/>
                  </a:moveTo>
                  <a:cubicBezTo>
                    <a:pt x="7178" y="56958"/>
                    <a:pt x="3022" y="52803"/>
                    <a:pt x="0" y="47137"/>
                  </a:cubicBezTo>
                  <a:cubicBezTo>
                    <a:pt x="0" y="45626"/>
                    <a:pt x="0" y="44115"/>
                    <a:pt x="0" y="42226"/>
                  </a:cubicBezTo>
                  <a:cubicBezTo>
                    <a:pt x="9822" y="32404"/>
                    <a:pt x="22288" y="40337"/>
                    <a:pt x="36265" y="37315"/>
                  </a:cubicBezTo>
                  <a:cubicBezTo>
                    <a:pt x="20399" y="31271"/>
                    <a:pt x="16244" y="23338"/>
                    <a:pt x="29843" y="13138"/>
                  </a:cubicBezTo>
                  <a:cubicBezTo>
                    <a:pt x="38154" y="12760"/>
                    <a:pt x="42310" y="8227"/>
                    <a:pt x="42687" y="294"/>
                  </a:cubicBezTo>
                  <a:cubicBezTo>
                    <a:pt x="53265" y="-1595"/>
                    <a:pt x="55909" y="5960"/>
                    <a:pt x="59309" y="13138"/>
                  </a:cubicBezTo>
                  <a:cubicBezTo>
                    <a:pt x="50243" y="20693"/>
                    <a:pt x="52131" y="32782"/>
                    <a:pt x="46087" y="44493"/>
                  </a:cubicBezTo>
                  <a:cubicBezTo>
                    <a:pt x="58553" y="34671"/>
                    <a:pt x="66864" y="31648"/>
                    <a:pt x="66109" y="50537"/>
                  </a:cubicBezTo>
                  <a:cubicBezTo>
                    <a:pt x="65731" y="65647"/>
                    <a:pt x="82730" y="70558"/>
                    <a:pt x="86886" y="85669"/>
                  </a:cubicBezTo>
                  <a:cubicBezTo>
                    <a:pt x="70642" y="81513"/>
                    <a:pt x="58553" y="69803"/>
                    <a:pt x="42310" y="72447"/>
                  </a:cubicBezTo>
                  <a:cubicBezTo>
                    <a:pt x="31732" y="70180"/>
                    <a:pt x="24177" y="60736"/>
                    <a:pt x="12844" y="59981"/>
                  </a:cubicBezTo>
                  <a:close/>
                </a:path>
              </a:pathLst>
            </a:custGeom>
            <a:solidFill>
              <a:srgbClr val="CF977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67505826-1675-4573-9B30-4F327BCDA250}"/>
                </a:ext>
              </a:extLst>
            </p:cNvPr>
            <p:cNvSpPr/>
            <p:nvPr/>
          </p:nvSpPr>
          <p:spPr>
            <a:xfrm>
              <a:off x="8985906" y="4230850"/>
              <a:ext cx="236509" cy="387438"/>
            </a:xfrm>
            <a:custGeom>
              <a:avLst/>
              <a:gdLst>
                <a:gd name="connsiteX0" fmla="*/ 86000 w 236509"/>
                <a:gd name="connsiteY0" fmla="*/ 255372 h 387438"/>
                <a:gd name="connsiteX1" fmla="*/ 64845 w 236509"/>
                <a:gd name="connsiteY1" fmla="*/ 225906 h 387438"/>
                <a:gd name="connsiteX2" fmla="*/ 50113 w 236509"/>
                <a:gd name="connsiteY2" fmla="*/ 216084 h 387438"/>
                <a:gd name="connsiteX3" fmla="*/ 47846 w 236509"/>
                <a:gd name="connsiteY3" fmla="*/ 217218 h 387438"/>
                <a:gd name="connsiteX4" fmla="*/ 39158 w 236509"/>
                <a:gd name="connsiteY4" fmla="*/ 200596 h 387438"/>
                <a:gd name="connsiteX5" fmla="*/ 5537 w 236509"/>
                <a:gd name="connsiteY5" fmla="*/ 163198 h 387438"/>
                <a:gd name="connsiteX6" fmla="*/ 19136 w 236509"/>
                <a:gd name="connsiteY6" fmla="*/ 176041 h 387438"/>
                <a:gd name="connsiteX7" fmla="*/ 28580 w 236509"/>
                <a:gd name="connsiteY7" fmla="*/ 179064 h 387438"/>
                <a:gd name="connsiteX8" fmla="*/ 31980 w 236509"/>
                <a:gd name="connsiteY8" fmla="*/ 168864 h 387438"/>
                <a:gd name="connsiteX9" fmla="*/ 36891 w 236509"/>
                <a:gd name="connsiteY9" fmla="*/ 131465 h 387438"/>
                <a:gd name="connsiteX10" fmla="*/ 19514 w 236509"/>
                <a:gd name="connsiteY10" fmla="*/ 129199 h 387438"/>
                <a:gd name="connsiteX11" fmla="*/ 33869 w 236509"/>
                <a:gd name="connsiteY11" fmla="*/ 106911 h 387438"/>
                <a:gd name="connsiteX12" fmla="*/ 12336 w 236509"/>
                <a:gd name="connsiteY12" fmla="*/ 107288 h 387438"/>
                <a:gd name="connsiteX13" fmla="*/ 248 w 236509"/>
                <a:gd name="connsiteY13" fmla="*/ 99733 h 387438"/>
                <a:gd name="connsiteX14" fmla="*/ 6670 w 236509"/>
                <a:gd name="connsiteY14" fmla="*/ 85756 h 387438"/>
                <a:gd name="connsiteX15" fmla="*/ 22914 w 236509"/>
                <a:gd name="connsiteY15" fmla="*/ 86511 h 387438"/>
                <a:gd name="connsiteX16" fmla="*/ 35758 w 236509"/>
                <a:gd name="connsiteY16" fmla="*/ 93311 h 387438"/>
                <a:gd name="connsiteX17" fmla="*/ 35002 w 236509"/>
                <a:gd name="connsiteY17" fmla="*/ 82356 h 387438"/>
                <a:gd name="connsiteX18" fmla="*/ 44446 w 236509"/>
                <a:gd name="connsiteY18" fmla="*/ 78578 h 387438"/>
                <a:gd name="connsiteX19" fmla="*/ 68245 w 236509"/>
                <a:gd name="connsiteY19" fmla="*/ 36647 h 387438"/>
                <a:gd name="connsiteX20" fmla="*/ 70890 w 236509"/>
                <a:gd name="connsiteY20" fmla="*/ 381 h 387438"/>
                <a:gd name="connsiteX21" fmla="*/ 85622 w 236509"/>
                <a:gd name="connsiteY21" fmla="*/ 8692 h 387438"/>
                <a:gd name="connsiteX22" fmla="*/ 81467 w 236509"/>
                <a:gd name="connsiteY22" fmla="*/ 85378 h 387438"/>
                <a:gd name="connsiteX23" fmla="*/ 76556 w 236509"/>
                <a:gd name="connsiteY23" fmla="*/ 94444 h 387438"/>
                <a:gd name="connsiteX24" fmla="*/ 92800 w 236509"/>
                <a:gd name="connsiteY24" fmla="*/ 118244 h 387438"/>
                <a:gd name="connsiteX25" fmla="*/ 101111 w 236509"/>
                <a:gd name="connsiteY25" fmla="*/ 135621 h 387438"/>
                <a:gd name="connsiteX26" fmla="*/ 128687 w 236509"/>
                <a:gd name="connsiteY26" fmla="*/ 178308 h 387438"/>
                <a:gd name="connsiteX27" fmla="*/ 135865 w 236509"/>
                <a:gd name="connsiteY27" fmla="*/ 191152 h 387438"/>
                <a:gd name="connsiteX28" fmla="*/ 141909 w 236509"/>
                <a:gd name="connsiteY28" fmla="*/ 186619 h 387438"/>
                <a:gd name="connsiteX29" fmla="*/ 163442 w 236509"/>
                <a:gd name="connsiteY29" fmla="*/ 188508 h 387438"/>
                <a:gd name="connsiteX30" fmla="*/ 174775 w 236509"/>
                <a:gd name="connsiteY30" fmla="*/ 200974 h 387438"/>
                <a:gd name="connsiteX31" fmla="*/ 177419 w 236509"/>
                <a:gd name="connsiteY31" fmla="*/ 206263 h 387438"/>
                <a:gd name="connsiteX32" fmla="*/ 175908 w 236509"/>
                <a:gd name="connsiteY32" fmla="*/ 216084 h 387438"/>
                <a:gd name="connsiteX33" fmla="*/ 146065 w 236509"/>
                <a:gd name="connsiteY33" fmla="*/ 250839 h 387438"/>
                <a:gd name="connsiteX34" fmla="*/ 167975 w 236509"/>
                <a:gd name="connsiteY34" fmla="*/ 264060 h 387438"/>
                <a:gd name="connsiteX35" fmla="*/ 175908 w 236509"/>
                <a:gd name="connsiteY35" fmla="*/ 291637 h 387438"/>
                <a:gd name="connsiteX36" fmla="*/ 192152 w 236509"/>
                <a:gd name="connsiteY36" fmla="*/ 290126 h 387438"/>
                <a:gd name="connsiteX37" fmla="*/ 200085 w 236509"/>
                <a:gd name="connsiteY37" fmla="*/ 287482 h 387438"/>
                <a:gd name="connsiteX38" fmla="*/ 232572 w 236509"/>
                <a:gd name="connsiteY38" fmla="*/ 294659 h 387438"/>
                <a:gd name="connsiteX39" fmla="*/ 227662 w 236509"/>
                <a:gd name="connsiteY39" fmla="*/ 331302 h 387438"/>
                <a:gd name="connsiteX40" fmla="*/ 229550 w 236509"/>
                <a:gd name="connsiteY40" fmla="*/ 369079 h 387438"/>
                <a:gd name="connsiteX41" fmla="*/ 225395 w 236509"/>
                <a:gd name="connsiteY41" fmla="*/ 384567 h 387438"/>
                <a:gd name="connsiteX42" fmla="*/ 191018 w 236509"/>
                <a:gd name="connsiteY42" fmla="*/ 382678 h 387438"/>
                <a:gd name="connsiteX43" fmla="*/ 192907 w 236509"/>
                <a:gd name="connsiteY43" fmla="*/ 361523 h 387438"/>
                <a:gd name="connsiteX44" fmla="*/ 190641 w 236509"/>
                <a:gd name="connsiteY44" fmla="*/ 350568 h 387438"/>
                <a:gd name="connsiteX45" fmla="*/ 188374 w 236509"/>
                <a:gd name="connsiteY45" fmla="*/ 338480 h 387438"/>
                <a:gd name="connsiteX46" fmla="*/ 192152 w 236509"/>
                <a:gd name="connsiteY46" fmla="*/ 332436 h 387438"/>
                <a:gd name="connsiteX47" fmla="*/ 177797 w 236509"/>
                <a:gd name="connsiteY47" fmla="*/ 322614 h 387438"/>
                <a:gd name="connsiteX48" fmla="*/ 171752 w 236509"/>
                <a:gd name="connsiteY48" fmla="*/ 327525 h 387438"/>
                <a:gd name="connsiteX49" fmla="*/ 164197 w 236509"/>
                <a:gd name="connsiteY49" fmla="*/ 339991 h 387438"/>
                <a:gd name="connsiteX50" fmla="*/ 140398 w 236509"/>
                <a:gd name="connsiteY50" fmla="*/ 327525 h 387438"/>
                <a:gd name="connsiteX51" fmla="*/ 113577 w 236509"/>
                <a:gd name="connsiteY51" fmla="*/ 319214 h 387438"/>
                <a:gd name="connsiteX52" fmla="*/ 102622 w 236509"/>
                <a:gd name="connsiteY52" fmla="*/ 298437 h 387438"/>
                <a:gd name="connsiteX53" fmla="*/ 106777 w 236509"/>
                <a:gd name="connsiteY53" fmla="*/ 268971 h 387438"/>
                <a:gd name="connsiteX54" fmla="*/ 93933 w 236509"/>
                <a:gd name="connsiteY54" fmla="*/ 260660 h 387438"/>
                <a:gd name="connsiteX55" fmla="*/ 86000 w 236509"/>
                <a:gd name="connsiteY55" fmla="*/ 255372 h 38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6509" h="387438">
                  <a:moveTo>
                    <a:pt x="86000" y="255372"/>
                  </a:moveTo>
                  <a:cubicBezTo>
                    <a:pt x="81845" y="243283"/>
                    <a:pt x="67112" y="239128"/>
                    <a:pt x="64845" y="225906"/>
                  </a:cubicBezTo>
                  <a:cubicBezTo>
                    <a:pt x="61823" y="219862"/>
                    <a:pt x="61446" y="210040"/>
                    <a:pt x="50113" y="216084"/>
                  </a:cubicBezTo>
                  <a:cubicBezTo>
                    <a:pt x="49357" y="216462"/>
                    <a:pt x="48602" y="216840"/>
                    <a:pt x="47846" y="217218"/>
                  </a:cubicBezTo>
                  <a:cubicBezTo>
                    <a:pt x="39535" y="214196"/>
                    <a:pt x="53135" y="198707"/>
                    <a:pt x="39158" y="200596"/>
                  </a:cubicBezTo>
                  <a:cubicBezTo>
                    <a:pt x="7425" y="204374"/>
                    <a:pt x="19514" y="173397"/>
                    <a:pt x="5537" y="163198"/>
                  </a:cubicBezTo>
                  <a:cubicBezTo>
                    <a:pt x="16114" y="162442"/>
                    <a:pt x="16869" y="169997"/>
                    <a:pt x="19136" y="176041"/>
                  </a:cubicBezTo>
                  <a:cubicBezTo>
                    <a:pt x="21025" y="180575"/>
                    <a:pt x="24425" y="182841"/>
                    <a:pt x="28580" y="179064"/>
                  </a:cubicBezTo>
                  <a:cubicBezTo>
                    <a:pt x="31602" y="176419"/>
                    <a:pt x="36513" y="171508"/>
                    <a:pt x="31980" y="168864"/>
                  </a:cubicBezTo>
                  <a:cubicBezTo>
                    <a:pt x="-508" y="151487"/>
                    <a:pt x="34624" y="143554"/>
                    <a:pt x="36891" y="131465"/>
                  </a:cubicBezTo>
                  <a:cubicBezTo>
                    <a:pt x="31980" y="125043"/>
                    <a:pt x="24802" y="134487"/>
                    <a:pt x="19514" y="129199"/>
                  </a:cubicBezTo>
                  <a:cubicBezTo>
                    <a:pt x="20269" y="119377"/>
                    <a:pt x="32358" y="116355"/>
                    <a:pt x="33869" y="106911"/>
                  </a:cubicBezTo>
                  <a:cubicBezTo>
                    <a:pt x="26314" y="98978"/>
                    <a:pt x="19514" y="108799"/>
                    <a:pt x="12336" y="107288"/>
                  </a:cubicBezTo>
                  <a:cubicBezTo>
                    <a:pt x="7048" y="106155"/>
                    <a:pt x="-885" y="107666"/>
                    <a:pt x="248" y="99733"/>
                  </a:cubicBezTo>
                  <a:cubicBezTo>
                    <a:pt x="1003" y="95200"/>
                    <a:pt x="-3152" y="83867"/>
                    <a:pt x="6670" y="85756"/>
                  </a:cubicBezTo>
                  <a:cubicBezTo>
                    <a:pt x="12336" y="86889"/>
                    <a:pt x="18380" y="72156"/>
                    <a:pt x="22914" y="86511"/>
                  </a:cubicBezTo>
                  <a:cubicBezTo>
                    <a:pt x="24802" y="92556"/>
                    <a:pt x="29336" y="96711"/>
                    <a:pt x="35758" y="93311"/>
                  </a:cubicBezTo>
                  <a:cubicBezTo>
                    <a:pt x="41046" y="90289"/>
                    <a:pt x="35758" y="86134"/>
                    <a:pt x="35002" y="82356"/>
                  </a:cubicBezTo>
                  <a:cubicBezTo>
                    <a:pt x="37646" y="79334"/>
                    <a:pt x="40669" y="78956"/>
                    <a:pt x="44446" y="78578"/>
                  </a:cubicBezTo>
                  <a:cubicBezTo>
                    <a:pt x="69379" y="76312"/>
                    <a:pt x="78445" y="60068"/>
                    <a:pt x="68245" y="36647"/>
                  </a:cubicBezTo>
                  <a:cubicBezTo>
                    <a:pt x="62957" y="24180"/>
                    <a:pt x="63334" y="12092"/>
                    <a:pt x="70890" y="381"/>
                  </a:cubicBezTo>
                  <a:cubicBezTo>
                    <a:pt x="78067" y="-1130"/>
                    <a:pt x="82223" y="1892"/>
                    <a:pt x="85622" y="8692"/>
                  </a:cubicBezTo>
                  <a:cubicBezTo>
                    <a:pt x="98089" y="35136"/>
                    <a:pt x="101489" y="60823"/>
                    <a:pt x="81467" y="85378"/>
                  </a:cubicBezTo>
                  <a:cubicBezTo>
                    <a:pt x="79200" y="88022"/>
                    <a:pt x="76934" y="90667"/>
                    <a:pt x="76556" y="94444"/>
                  </a:cubicBezTo>
                  <a:cubicBezTo>
                    <a:pt x="95444" y="92933"/>
                    <a:pt x="93178" y="106911"/>
                    <a:pt x="92800" y="118244"/>
                  </a:cubicBezTo>
                  <a:cubicBezTo>
                    <a:pt x="92800" y="126177"/>
                    <a:pt x="93178" y="129199"/>
                    <a:pt x="101111" y="135621"/>
                  </a:cubicBezTo>
                  <a:cubicBezTo>
                    <a:pt x="113199" y="145443"/>
                    <a:pt x="136243" y="153376"/>
                    <a:pt x="128687" y="178308"/>
                  </a:cubicBezTo>
                  <a:cubicBezTo>
                    <a:pt x="126799" y="183974"/>
                    <a:pt x="138887" y="183597"/>
                    <a:pt x="135865" y="191152"/>
                  </a:cubicBezTo>
                  <a:cubicBezTo>
                    <a:pt x="140020" y="192663"/>
                    <a:pt x="140020" y="188130"/>
                    <a:pt x="141909" y="186619"/>
                  </a:cubicBezTo>
                  <a:cubicBezTo>
                    <a:pt x="149842" y="180197"/>
                    <a:pt x="157020" y="179819"/>
                    <a:pt x="163442" y="188508"/>
                  </a:cubicBezTo>
                  <a:cubicBezTo>
                    <a:pt x="166842" y="193041"/>
                    <a:pt x="170997" y="196818"/>
                    <a:pt x="174775" y="200974"/>
                  </a:cubicBezTo>
                  <a:cubicBezTo>
                    <a:pt x="175908" y="202485"/>
                    <a:pt x="176663" y="204374"/>
                    <a:pt x="177419" y="206263"/>
                  </a:cubicBezTo>
                  <a:cubicBezTo>
                    <a:pt x="178174" y="209662"/>
                    <a:pt x="178552" y="214573"/>
                    <a:pt x="175908" y="216084"/>
                  </a:cubicBezTo>
                  <a:cubicBezTo>
                    <a:pt x="160797" y="223262"/>
                    <a:pt x="154375" y="237995"/>
                    <a:pt x="146065" y="250839"/>
                  </a:cubicBezTo>
                  <a:cubicBezTo>
                    <a:pt x="152109" y="257261"/>
                    <a:pt x="164953" y="252350"/>
                    <a:pt x="167975" y="264060"/>
                  </a:cubicBezTo>
                  <a:cubicBezTo>
                    <a:pt x="161931" y="275393"/>
                    <a:pt x="172508" y="282949"/>
                    <a:pt x="175908" y="291637"/>
                  </a:cubicBezTo>
                  <a:cubicBezTo>
                    <a:pt x="179308" y="299948"/>
                    <a:pt x="186485" y="289371"/>
                    <a:pt x="192152" y="290126"/>
                  </a:cubicBezTo>
                  <a:cubicBezTo>
                    <a:pt x="194796" y="290504"/>
                    <a:pt x="197818" y="288993"/>
                    <a:pt x="200085" y="287482"/>
                  </a:cubicBezTo>
                  <a:cubicBezTo>
                    <a:pt x="213306" y="279549"/>
                    <a:pt x="225773" y="282193"/>
                    <a:pt x="232572" y="294659"/>
                  </a:cubicBezTo>
                  <a:cubicBezTo>
                    <a:pt x="238617" y="306370"/>
                    <a:pt x="238239" y="319969"/>
                    <a:pt x="227662" y="331302"/>
                  </a:cubicBezTo>
                  <a:cubicBezTo>
                    <a:pt x="217462" y="342257"/>
                    <a:pt x="218217" y="357746"/>
                    <a:pt x="229550" y="369079"/>
                  </a:cubicBezTo>
                  <a:cubicBezTo>
                    <a:pt x="237861" y="377012"/>
                    <a:pt x="232572" y="381545"/>
                    <a:pt x="225395" y="384567"/>
                  </a:cubicBezTo>
                  <a:cubicBezTo>
                    <a:pt x="213684" y="389478"/>
                    <a:pt x="202351" y="387589"/>
                    <a:pt x="191018" y="382678"/>
                  </a:cubicBezTo>
                  <a:cubicBezTo>
                    <a:pt x="187241" y="375123"/>
                    <a:pt x="190263" y="366812"/>
                    <a:pt x="192907" y="361523"/>
                  </a:cubicBezTo>
                  <a:cubicBezTo>
                    <a:pt x="195929" y="355479"/>
                    <a:pt x="200085" y="353590"/>
                    <a:pt x="190641" y="350568"/>
                  </a:cubicBezTo>
                  <a:cubicBezTo>
                    <a:pt x="183463" y="348302"/>
                    <a:pt x="187619" y="343013"/>
                    <a:pt x="188374" y="338480"/>
                  </a:cubicBezTo>
                  <a:cubicBezTo>
                    <a:pt x="189130" y="335458"/>
                    <a:pt x="200463" y="337724"/>
                    <a:pt x="192152" y="332436"/>
                  </a:cubicBezTo>
                  <a:cubicBezTo>
                    <a:pt x="187241" y="329413"/>
                    <a:pt x="185730" y="319969"/>
                    <a:pt x="177797" y="322614"/>
                  </a:cubicBezTo>
                  <a:cubicBezTo>
                    <a:pt x="175530" y="323369"/>
                    <a:pt x="173641" y="326014"/>
                    <a:pt x="171752" y="327525"/>
                  </a:cubicBezTo>
                  <a:cubicBezTo>
                    <a:pt x="184219" y="340746"/>
                    <a:pt x="170619" y="341502"/>
                    <a:pt x="164197" y="339991"/>
                  </a:cubicBezTo>
                  <a:cubicBezTo>
                    <a:pt x="156264" y="338480"/>
                    <a:pt x="140398" y="350946"/>
                    <a:pt x="140398" y="327525"/>
                  </a:cubicBezTo>
                  <a:cubicBezTo>
                    <a:pt x="140398" y="319969"/>
                    <a:pt x="121510" y="319214"/>
                    <a:pt x="113577" y="319214"/>
                  </a:cubicBezTo>
                  <a:cubicBezTo>
                    <a:pt x="92800" y="318836"/>
                    <a:pt x="99977" y="308259"/>
                    <a:pt x="102622" y="298437"/>
                  </a:cubicBezTo>
                  <a:cubicBezTo>
                    <a:pt x="110177" y="289371"/>
                    <a:pt x="122265" y="281060"/>
                    <a:pt x="106777" y="268971"/>
                  </a:cubicBezTo>
                  <a:cubicBezTo>
                    <a:pt x="102244" y="266327"/>
                    <a:pt x="100733" y="259905"/>
                    <a:pt x="93933" y="260660"/>
                  </a:cubicBezTo>
                  <a:cubicBezTo>
                    <a:pt x="89778" y="262172"/>
                    <a:pt x="85622" y="263305"/>
                    <a:pt x="86000" y="255372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A021CB32-7A02-4EDB-B011-37CDF932481E}"/>
                </a:ext>
              </a:extLst>
            </p:cNvPr>
            <p:cNvSpPr/>
            <p:nvPr/>
          </p:nvSpPr>
          <p:spPr>
            <a:xfrm>
              <a:off x="8906287" y="4062707"/>
              <a:ext cx="158609" cy="252304"/>
            </a:xfrm>
            <a:custGeom>
              <a:avLst/>
              <a:gdLst>
                <a:gd name="connsiteX0" fmla="*/ 152775 w 158609"/>
                <a:gd name="connsiteY0" fmla="*/ 169658 h 252304"/>
                <a:gd name="connsiteX1" fmla="*/ 155041 w 158609"/>
                <a:gd name="connsiteY1" fmla="*/ 203657 h 252304"/>
                <a:gd name="connsiteX2" fmla="*/ 152775 w 158609"/>
                <a:gd name="connsiteY2" fmla="*/ 238033 h 252304"/>
                <a:gd name="connsiteX3" fmla="*/ 114621 w 158609"/>
                <a:gd name="connsiteY3" fmla="*/ 250499 h 252304"/>
                <a:gd name="connsiteX4" fmla="*/ 59845 w 158609"/>
                <a:gd name="connsiteY4" fmla="*/ 241433 h 252304"/>
                <a:gd name="connsiteX5" fmla="*/ 38312 w 158609"/>
                <a:gd name="connsiteY5" fmla="*/ 221789 h 252304"/>
                <a:gd name="connsiteX6" fmla="*/ 47379 w 158609"/>
                <a:gd name="connsiteY6" fmla="*/ 197235 h 252304"/>
                <a:gd name="connsiteX7" fmla="*/ 67022 w 158609"/>
                <a:gd name="connsiteY7" fmla="*/ 190435 h 252304"/>
                <a:gd name="connsiteX8" fmla="*/ 26602 w 158609"/>
                <a:gd name="connsiteY8" fmla="*/ 147748 h 252304"/>
                <a:gd name="connsiteX9" fmla="*/ 65889 w 158609"/>
                <a:gd name="connsiteY9" fmla="*/ 134148 h 252304"/>
                <a:gd name="connsiteX10" fmla="*/ 67022 w 158609"/>
                <a:gd name="connsiteY10" fmla="*/ 106193 h 252304"/>
                <a:gd name="connsiteX11" fmla="*/ 54556 w 158609"/>
                <a:gd name="connsiteY11" fmla="*/ 99772 h 252304"/>
                <a:gd name="connsiteX12" fmla="*/ 50779 w 158609"/>
                <a:gd name="connsiteY12" fmla="*/ 112993 h 252304"/>
                <a:gd name="connsiteX13" fmla="*/ 51912 w 158609"/>
                <a:gd name="connsiteY13" fmla="*/ 121682 h 252304"/>
                <a:gd name="connsiteX14" fmla="*/ 43223 w 158609"/>
                <a:gd name="connsiteY14" fmla="*/ 119037 h 252304"/>
                <a:gd name="connsiteX15" fmla="*/ 36801 w 158609"/>
                <a:gd name="connsiteY15" fmla="*/ 108460 h 252304"/>
                <a:gd name="connsiteX16" fmla="*/ 16780 w 158609"/>
                <a:gd name="connsiteY16" fmla="*/ 84661 h 252304"/>
                <a:gd name="connsiteX17" fmla="*/ 8091 w 158609"/>
                <a:gd name="connsiteY17" fmla="*/ 67284 h 252304"/>
                <a:gd name="connsiteX18" fmla="*/ 158 w 158609"/>
                <a:gd name="connsiteY18" fmla="*/ 55573 h 252304"/>
                <a:gd name="connsiteX19" fmla="*/ 16024 w 158609"/>
                <a:gd name="connsiteY19" fmla="*/ 44996 h 252304"/>
                <a:gd name="connsiteX20" fmla="*/ 19046 w 158609"/>
                <a:gd name="connsiteY20" fmla="*/ 31019 h 252304"/>
                <a:gd name="connsiteX21" fmla="*/ 20935 w 158609"/>
                <a:gd name="connsiteY21" fmla="*/ 21575 h 252304"/>
                <a:gd name="connsiteX22" fmla="*/ 72689 w 158609"/>
                <a:gd name="connsiteY22" fmla="*/ 3064 h 252304"/>
                <a:gd name="connsiteX23" fmla="*/ 99510 w 158609"/>
                <a:gd name="connsiteY23" fmla="*/ 8731 h 252304"/>
                <a:gd name="connsiteX24" fmla="*/ 103288 w 158609"/>
                <a:gd name="connsiteY24" fmla="*/ 38196 h 252304"/>
                <a:gd name="connsiteX25" fmla="*/ 74955 w 158609"/>
                <a:gd name="connsiteY25" fmla="*/ 66151 h 252304"/>
                <a:gd name="connsiteX26" fmla="*/ 122931 w 158609"/>
                <a:gd name="connsiteY26" fmla="*/ 100149 h 252304"/>
                <a:gd name="connsiteX27" fmla="*/ 129353 w 158609"/>
                <a:gd name="connsiteY27" fmla="*/ 114504 h 252304"/>
                <a:gd name="connsiteX28" fmla="*/ 116509 w 158609"/>
                <a:gd name="connsiteY28" fmla="*/ 123193 h 252304"/>
                <a:gd name="connsiteX29" fmla="*/ 105932 w 158609"/>
                <a:gd name="connsiteY29" fmla="*/ 124326 h 252304"/>
                <a:gd name="connsiteX30" fmla="*/ 96866 w 158609"/>
                <a:gd name="connsiteY30" fmla="*/ 144348 h 252304"/>
                <a:gd name="connsiteX31" fmla="*/ 93844 w 158609"/>
                <a:gd name="connsiteY31" fmla="*/ 182124 h 252304"/>
                <a:gd name="connsiteX32" fmla="*/ 143708 w 158609"/>
                <a:gd name="connsiteY32" fmla="*/ 160969 h 252304"/>
                <a:gd name="connsiteX33" fmla="*/ 152775 w 158609"/>
                <a:gd name="connsiteY33" fmla="*/ 163614 h 252304"/>
                <a:gd name="connsiteX34" fmla="*/ 152775 w 158609"/>
                <a:gd name="connsiteY34" fmla="*/ 169658 h 25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8609" h="252304">
                  <a:moveTo>
                    <a:pt x="152775" y="169658"/>
                  </a:moveTo>
                  <a:cubicBezTo>
                    <a:pt x="154286" y="180613"/>
                    <a:pt x="149375" y="191568"/>
                    <a:pt x="155041" y="203657"/>
                  </a:cubicBezTo>
                  <a:cubicBezTo>
                    <a:pt x="159952" y="213856"/>
                    <a:pt x="160330" y="225945"/>
                    <a:pt x="152775" y="238033"/>
                  </a:cubicBezTo>
                  <a:cubicBezTo>
                    <a:pt x="142575" y="254655"/>
                    <a:pt x="129731" y="253521"/>
                    <a:pt x="114621" y="250499"/>
                  </a:cubicBezTo>
                  <a:cubicBezTo>
                    <a:pt x="101399" y="224811"/>
                    <a:pt x="91955" y="224056"/>
                    <a:pt x="59845" y="241433"/>
                  </a:cubicBezTo>
                  <a:cubicBezTo>
                    <a:pt x="58334" y="229722"/>
                    <a:pt x="56823" y="217634"/>
                    <a:pt x="38312" y="221789"/>
                  </a:cubicBezTo>
                  <a:cubicBezTo>
                    <a:pt x="45868" y="213478"/>
                    <a:pt x="66645" y="211967"/>
                    <a:pt x="47379" y="197235"/>
                  </a:cubicBezTo>
                  <a:cubicBezTo>
                    <a:pt x="52667" y="191946"/>
                    <a:pt x="60978" y="198368"/>
                    <a:pt x="67022" y="190435"/>
                  </a:cubicBezTo>
                  <a:cubicBezTo>
                    <a:pt x="40579" y="188168"/>
                    <a:pt x="64000" y="142837"/>
                    <a:pt x="26602" y="147748"/>
                  </a:cubicBezTo>
                  <a:cubicBezTo>
                    <a:pt x="43601" y="149636"/>
                    <a:pt x="45868" y="118660"/>
                    <a:pt x="65889" y="134148"/>
                  </a:cubicBezTo>
                  <a:cubicBezTo>
                    <a:pt x="69667" y="124326"/>
                    <a:pt x="68911" y="114882"/>
                    <a:pt x="67022" y="106193"/>
                  </a:cubicBezTo>
                  <a:cubicBezTo>
                    <a:pt x="65511" y="100149"/>
                    <a:pt x="60223" y="95994"/>
                    <a:pt x="54556" y="99772"/>
                  </a:cubicBezTo>
                  <a:cubicBezTo>
                    <a:pt x="51534" y="102038"/>
                    <a:pt x="40579" y="105438"/>
                    <a:pt x="50779" y="112993"/>
                  </a:cubicBezTo>
                  <a:cubicBezTo>
                    <a:pt x="53423" y="114882"/>
                    <a:pt x="56445" y="118660"/>
                    <a:pt x="51912" y="121682"/>
                  </a:cubicBezTo>
                  <a:cubicBezTo>
                    <a:pt x="48512" y="123948"/>
                    <a:pt x="45112" y="122437"/>
                    <a:pt x="43223" y="119037"/>
                  </a:cubicBezTo>
                  <a:cubicBezTo>
                    <a:pt x="40957" y="115638"/>
                    <a:pt x="36424" y="111482"/>
                    <a:pt x="36801" y="108460"/>
                  </a:cubicBezTo>
                  <a:cubicBezTo>
                    <a:pt x="39446" y="92216"/>
                    <a:pt x="31513" y="86928"/>
                    <a:pt x="16780" y="84661"/>
                  </a:cubicBezTo>
                  <a:cubicBezTo>
                    <a:pt x="6202" y="82772"/>
                    <a:pt x="6580" y="80506"/>
                    <a:pt x="8091" y="67284"/>
                  </a:cubicBezTo>
                  <a:cubicBezTo>
                    <a:pt x="8469" y="62373"/>
                    <a:pt x="-1353" y="62373"/>
                    <a:pt x="158" y="55573"/>
                  </a:cubicBezTo>
                  <a:cubicBezTo>
                    <a:pt x="5825" y="53307"/>
                    <a:pt x="4691" y="41974"/>
                    <a:pt x="16024" y="44996"/>
                  </a:cubicBezTo>
                  <a:cubicBezTo>
                    <a:pt x="22824" y="46885"/>
                    <a:pt x="24335" y="39329"/>
                    <a:pt x="19046" y="31019"/>
                  </a:cubicBezTo>
                  <a:cubicBezTo>
                    <a:pt x="17913" y="29130"/>
                    <a:pt x="20180" y="24597"/>
                    <a:pt x="20935" y="21575"/>
                  </a:cubicBezTo>
                  <a:cubicBezTo>
                    <a:pt x="37935" y="14775"/>
                    <a:pt x="56823" y="14019"/>
                    <a:pt x="72689" y="3064"/>
                  </a:cubicBezTo>
                  <a:cubicBezTo>
                    <a:pt x="81377" y="-3358"/>
                    <a:pt x="91955" y="1175"/>
                    <a:pt x="99510" y="8731"/>
                  </a:cubicBezTo>
                  <a:cubicBezTo>
                    <a:pt x="108199" y="17419"/>
                    <a:pt x="107443" y="27619"/>
                    <a:pt x="103288" y="38196"/>
                  </a:cubicBezTo>
                  <a:cubicBezTo>
                    <a:pt x="97999" y="51418"/>
                    <a:pt x="86288" y="58217"/>
                    <a:pt x="74955" y="66151"/>
                  </a:cubicBezTo>
                  <a:cubicBezTo>
                    <a:pt x="91577" y="77484"/>
                    <a:pt x="110087" y="84661"/>
                    <a:pt x="122931" y="100149"/>
                  </a:cubicBezTo>
                  <a:cubicBezTo>
                    <a:pt x="126709" y="104683"/>
                    <a:pt x="130864" y="108460"/>
                    <a:pt x="129353" y="114504"/>
                  </a:cubicBezTo>
                  <a:cubicBezTo>
                    <a:pt x="127842" y="121304"/>
                    <a:pt x="122176" y="122437"/>
                    <a:pt x="116509" y="123193"/>
                  </a:cubicBezTo>
                  <a:cubicBezTo>
                    <a:pt x="113109" y="123571"/>
                    <a:pt x="109332" y="123571"/>
                    <a:pt x="105932" y="124326"/>
                  </a:cubicBezTo>
                  <a:cubicBezTo>
                    <a:pt x="88933" y="127348"/>
                    <a:pt x="88177" y="129615"/>
                    <a:pt x="96866" y="144348"/>
                  </a:cubicBezTo>
                  <a:cubicBezTo>
                    <a:pt x="104043" y="156814"/>
                    <a:pt x="108199" y="169658"/>
                    <a:pt x="93844" y="182124"/>
                  </a:cubicBezTo>
                  <a:cubicBezTo>
                    <a:pt x="106688" y="164747"/>
                    <a:pt x="128598" y="172302"/>
                    <a:pt x="143708" y="160969"/>
                  </a:cubicBezTo>
                  <a:cubicBezTo>
                    <a:pt x="147108" y="158325"/>
                    <a:pt x="150508" y="160969"/>
                    <a:pt x="152775" y="163614"/>
                  </a:cubicBezTo>
                  <a:cubicBezTo>
                    <a:pt x="154286" y="165880"/>
                    <a:pt x="153908" y="167769"/>
                    <a:pt x="152775" y="169658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4A1CC7-70B3-4733-9682-F42D8650A2A7}"/>
                </a:ext>
              </a:extLst>
            </p:cNvPr>
            <p:cNvSpPr/>
            <p:nvPr/>
          </p:nvSpPr>
          <p:spPr>
            <a:xfrm>
              <a:off x="8773714" y="4235540"/>
              <a:ext cx="60327" cy="48273"/>
            </a:xfrm>
            <a:custGeom>
              <a:avLst/>
              <a:gdLst>
                <a:gd name="connsiteX0" fmla="*/ 56801 w 60327"/>
                <a:gd name="connsiteY0" fmla="*/ 39135 h 48273"/>
                <a:gd name="connsiteX1" fmla="*/ 49246 w 60327"/>
                <a:gd name="connsiteY1" fmla="*/ 47446 h 48273"/>
                <a:gd name="connsiteX2" fmla="*/ 12225 w 60327"/>
                <a:gd name="connsiteY2" fmla="*/ 26291 h 48273"/>
                <a:gd name="connsiteX3" fmla="*/ 892 w 60327"/>
                <a:gd name="connsiteY3" fmla="*/ 5136 h 48273"/>
                <a:gd name="connsiteX4" fmla="*/ 3159 w 60327"/>
                <a:gd name="connsiteY4" fmla="*/ 603 h 48273"/>
                <a:gd name="connsiteX5" fmla="*/ 25447 w 60327"/>
                <a:gd name="connsiteY5" fmla="*/ 5892 h 48273"/>
                <a:gd name="connsiteX6" fmla="*/ 52268 w 60327"/>
                <a:gd name="connsiteY6" fmla="*/ 18358 h 48273"/>
                <a:gd name="connsiteX7" fmla="*/ 56801 w 60327"/>
                <a:gd name="connsiteY7" fmla="*/ 39135 h 4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27" h="48273">
                  <a:moveTo>
                    <a:pt x="56801" y="39135"/>
                  </a:moveTo>
                  <a:cubicBezTo>
                    <a:pt x="55290" y="42913"/>
                    <a:pt x="56801" y="50846"/>
                    <a:pt x="49246" y="47446"/>
                  </a:cubicBezTo>
                  <a:cubicBezTo>
                    <a:pt x="36402" y="41024"/>
                    <a:pt x="25447" y="30446"/>
                    <a:pt x="12225" y="26291"/>
                  </a:cubicBezTo>
                  <a:cubicBezTo>
                    <a:pt x="-997" y="22136"/>
                    <a:pt x="3537" y="13069"/>
                    <a:pt x="892" y="5136"/>
                  </a:cubicBezTo>
                  <a:cubicBezTo>
                    <a:pt x="-241" y="2114"/>
                    <a:pt x="-997" y="-1286"/>
                    <a:pt x="3159" y="603"/>
                  </a:cubicBezTo>
                  <a:cubicBezTo>
                    <a:pt x="10336" y="3625"/>
                    <a:pt x="20536" y="-5441"/>
                    <a:pt x="25447" y="5892"/>
                  </a:cubicBezTo>
                  <a:cubicBezTo>
                    <a:pt x="30736" y="17980"/>
                    <a:pt x="43580" y="13447"/>
                    <a:pt x="52268" y="18358"/>
                  </a:cubicBezTo>
                  <a:cubicBezTo>
                    <a:pt x="45468" y="26669"/>
                    <a:pt x="68890" y="29313"/>
                    <a:pt x="56801" y="39135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B90652B3-3880-4451-930E-7213BD0CFCCF}"/>
                </a:ext>
              </a:extLst>
            </p:cNvPr>
            <p:cNvSpPr/>
            <p:nvPr/>
          </p:nvSpPr>
          <p:spPr>
            <a:xfrm>
              <a:off x="9017102" y="4588022"/>
              <a:ext cx="31397" cy="17297"/>
            </a:xfrm>
            <a:custGeom>
              <a:avLst/>
              <a:gdLst>
                <a:gd name="connsiteX0" fmla="*/ 16650 w 31397"/>
                <a:gd name="connsiteY0" fmla="*/ 197 h 17297"/>
                <a:gd name="connsiteX1" fmla="*/ 31382 w 31397"/>
                <a:gd name="connsiteY1" fmla="*/ 11152 h 17297"/>
                <a:gd name="connsiteX2" fmla="*/ 16272 w 31397"/>
                <a:gd name="connsiteY2" fmla="*/ 17196 h 17297"/>
                <a:gd name="connsiteX3" fmla="*/ 28 w 31397"/>
                <a:gd name="connsiteY3" fmla="*/ 8885 h 17297"/>
                <a:gd name="connsiteX4" fmla="*/ 16650 w 31397"/>
                <a:gd name="connsiteY4" fmla="*/ 197 h 1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97" h="17297">
                  <a:moveTo>
                    <a:pt x="16650" y="197"/>
                  </a:moveTo>
                  <a:cubicBezTo>
                    <a:pt x="24960" y="-937"/>
                    <a:pt x="31760" y="2841"/>
                    <a:pt x="31382" y="11152"/>
                  </a:cubicBezTo>
                  <a:cubicBezTo>
                    <a:pt x="31005" y="20974"/>
                    <a:pt x="21561" y="15685"/>
                    <a:pt x="16272" y="17196"/>
                  </a:cubicBezTo>
                  <a:cubicBezTo>
                    <a:pt x="10228" y="16063"/>
                    <a:pt x="784" y="19840"/>
                    <a:pt x="28" y="8885"/>
                  </a:cubicBezTo>
                  <a:cubicBezTo>
                    <a:pt x="-727" y="-5847"/>
                    <a:pt x="14005" y="8130"/>
                    <a:pt x="16650" y="197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D4BA397C-3583-4D2C-B167-B64A2EDA1F27}"/>
                </a:ext>
              </a:extLst>
            </p:cNvPr>
            <p:cNvSpPr/>
            <p:nvPr/>
          </p:nvSpPr>
          <p:spPr>
            <a:xfrm>
              <a:off x="9122526" y="4691726"/>
              <a:ext cx="19828" cy="23421"/>
            </a:xfrm>
            <a:custGeom>
              <a:avLst/>
              <a:gdLst>
                <a:gd name="connsiteX0" fmla="*/ 0 w 19828"/>
                <a:gd name="connsiteY0" fmla="*/ 14733 h 23421"/>
                <a:gd name="connsiteX1" fmla="*/ 14733 w 19828"/>
                <a:gd name="connsiteY1" fmla="*/ 0 h 23421"/>
                <a:gd name="connsiteX2" fmla="*/ 4155 w 19828"/>
                <a:gd name="connsiteY2" fmla="*/ 23421 h 23421"/>
                <a:gd name="connsiteX3" fmla="*/ 0 w 19828"/>
                <a:gd name="connsiteY3" fmla="*/ 14733 h 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28" h="23421">
                  <a:moveTo>
                    <a:pt x="0" y="14733"/>
                  </a:moveTo>
                  <a:cubicBezTo>
                    <a:pt x="6800" y="12088"/>
                    <a:pt x="10200" y="5667"/>
                    <a:pt x="14733" y="0"/>
                  </a:cubicBezTo>
                  <a:cubicBezTo>
                    <a:pt x="29088" y="16622"/>
                    <a:pt x="9066" y="16622"/>
                    <a:pt x="4155" y="23421"/>
                  </a:cubicBezTo>
                  <a:cubicBezTo>
                    <a:pt x="1133" y="21533"/>
                    <a:pt x="0" y="18510"/>
                    <a:pt x="0" y="14733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C228B00-31C2-44F0-9CD5-277CDCDD1184}"/>
                </a:ext>
              </a:extLst>
            </p:cNvPr>
            <p:cNvSpPr/>
            <p:nvPr/>
          </p:nvSpPr>
          <p:spPr>
            <a:xfrm>
              <a:off x="9022419" y="4447029"/>
              <a:ext cx="15488" cy="21491"/>
            </a:xfrm>
            <a:custGeom>
              <a:avLst/>
              <a:gdLst>
                <a:gd name="connsiteX0" fmla="*/ 15488 w 15488"/>
                <a:gd name="connsiteY0" fmla="*/ 1417 h 21491"/>
                <a:gd name="connsiteX1" fmla="*/ 15488 w 15488"/>
                <a:gd name="connsiteY1" fmla="*/ 13883 h 21491"/>
                <a:gd name="connsiteX2" fmla="*/ 0 w 15488"/>
                <a:gd name="connsiteY2" fmla="*/ 19549 h 21491"/>
                <a:gd name="connsiteX3" fmla="*/ 11333 w 15488"/>
                <a:gd name="connsiteY3" fmla="*/ 1417 h 21491"/>
                <a:gd name="connsiteX4" fmla="*/ 11333 w 15488"/>
                <a:gd name="connsiteY4" fmla="*/ 1417 h 21491"/>
                <a:gd name="connsiteX5" fmla="*/ 15488 w 15488"/>
                <a:gd name="connsiteY5" fmla="*/ 1417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88" h="21491">
                  <a:moveTo>
                    <a:pt x="15488" y="1417"/>
                  </a:moveTo>
                  <a:cubicBezTo>
                    <a:pt x="15488" y="5572"/>
                    <a:pt x="15488" y="9727"/>
                    <a:pt x="15488" y="13883"/>
                  </a:cubicBezTo>
                  <a:cubicBezTo>
                    <a:pt x="10577" y="15772"/>
                    <a:pt x="9066" y="25593"/>
                    <a:pt x="0" y="19549"/>
                  </a:cubicBezTo>
                  <a:cubicBezTo>
                    <a:pt x="3778" y="13505"/>
                    <a:pt x="7555" y="7461"/>
                    <a:pt x="11333" y="1417"/>
                  </a:cubicBezTo>
                  <a:cubicBezTo>
                    <a:pt x="11333" y="1417"/>
                    <a:pt x="11333" y="1417"/>
                    <a:pt x="11333" y="1417"/>
                  </a:cubicBezTo>
                  <a:cubicBezTo>
                    <a:pt x="12844" y="-472"/>
                    <a:pt x="13977" y="-472"/>
                    <a:pt x="15488" y="1417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FF03015-DED7-4EED-AFEC-4C7EE3188AA9}"/>
                </a:ext>
              </a:extLst>
            </p:cNvPr>
            <p:cNvSpPr/>
            <p:nvPr/>
          </p:nvSpPr>
          <p:spPr>
            <a:xfrm>
              <a:off x="9249878" y="5100466"/>
              <a:ext cx="516523" cy="480097"/>
            </a:xfrm>
            <a:custGeom>
              <a:avLst/>
              <a:gdLst>
                <a:gd name="connsiteX0" fmla="*/ 29421 w 516523"/>
                <a:gd name="connsiteY0" fmla="*/ 253857 h 480097"/>
                <a:gd name="connsiteX1" fmla="*/ 7510 w 516523"/>
                <a:gd name="connsiteY1" fmla="*/ 185860 h 480097"/>
                <a:gd name="connsiteX2" fmla="*/ 7510 w 516523"/>
                <a:gd name="connsiteY2" fmla="*/ 153750 h 480097"/>
                <a:gd name="connsiteX3" fmla="*/ 14688 w 516523"/>
                <a:gd name="connsiteY3" fmla="*/ 106907 h 480097"/>
                <a:gd name="connsiteX4" fmla="*/ 1088 w 516523"/>
                <a:gd name="connsiteY4" fmla="*/ 58931 h 480097"/>
                <a:gd name="connsiteX5" fmla="*/ 24510 w 516523"/>
                <a:gd name="connsiteY5" fmla="*/ 20777 h 480097"/>
                <a:gd name="connsiteX6" fmla="*/ 118195 w 516523"/>
                <a:gd name="connsiteY6" fmla="*/ 0 h 480097"/>
                <a:gd name="connsiteX7" fmla="*/ 145394 w 516523"/>
                <a:gd name="connsiteY7" fmla="*/ 47221 h 480097"/>
                <a:gd name="connsiteX8" fmla="*/ 154460 w 516523"/>
                <a:gd name="connsiteY8" fmla="*/ 55154 h 480097"/>
                <a:gd name="connsiteX9" fmla="*/ 174482 w 516523"/>
                <a:gd name="connsiteY9" fmla="*/ 83864 h 480097"/>
                <a:gd name="connsiteX10" fmla="*/ 182793 w 516523"/>
                <a:gd name="connsiteY10" fmla="*/ 104641 h 480097"/>
                <a:gd name="connsiteX11" fmla="*/ 189215 w 516523"/>
                <a:gd name="connsiteY11" fmla="*/ 145439 h 480097"/>
                <a:gd name="connsiteX12" fmla="*/ 214902 w 516523"/>
                <a:gd name="connsiteY12" fmla="*/ 182082 h 480097"/>
                <a:gd name="connsiteX13" fmla="*/ 220569 w 516523"/>
                <a:gd name="connsiteY13" fmla="*/ 212681 h 480097"/>
                <a:gd name="connsiteX14" fmla="*/ 284411 w 516523"/>
                <a:gd name="connsiteY14" fmla="*/ 237613 h 480097"/>
                <a:gd name="connsiteX15" fmla="*/ 298388 w 516523"/>
                <a:gd name="connsiteY15" fmla="*/ 232702 h 480097"/>
                <a:gd name="connsiteX16" fmla="*/ 330876 w 516523"/>
                <a:gd name="connsiteY16" fmla="*/ 216459 h 480097"/>
                <a:gd name="connsiteX17" fmla="*/ 337298 w 516523"/>
                <a:gd name="connsiteY17" fmla="*/ 211170 h 480097"/>
                <a:gd name="connsiteX18" fmla="*/ 372808 w 516523"/>
                <a:gd name="connsiteY18" fmla="*/ 217970 h 480097"/>
                <a:gd name="connsiteX19" fmla="*/ 370541 w 516523"/>
                <a:gd name="connsiteY19" fmla="*/ 221370 h 480097"/>
                <a:gd name="connsiteX20" fmla="*/ 358830 w 516523"/>
                <a:gd name="connsiteY20" fmla="*/ 265946 h 480097"/>
                <a:gd name="connsiteX21" fmla="*/ 369030 w 516523"/>
                <a:gd name="connsiteY21" fmla="*/ 286723 h 480097"/>
                <a:gd name="connsiteX22" fmla="*/ 387540 w 516523"/>
                <a:gd name="connsiteY22" fmla="*/ 305611 h 480097"/>
                <a:gd name="connsiteX23" fmla="*/ 440427 w 516523"/>
                <a:gd name="connsiteY23" fmla="*/ 323366 h 480097"/>
                <a:gd name="connsiteX24" fmla="*/ 426450 w 516523"/>
                <a:gd name="connsiteY24" fmla="*/ 316944 h 480097"/>
                <a:gd name="connsiteX25" fmla="*/ 416628 w 516523"/>
                <a:gd name="connsiteY25" fmla="*/ 299567 h 480097"/>
                <a:gd name="connsiteX26" fmla="*/ 431739 w 516523"/>
                <a:gd name="connsiteY26" fmla="*/ 290878 h 480097"/>
                <a:gd name="connsiteX27" fmla="*/ 476693 w 516523"/>
                <a:gd name="connsiteY27" fmla="*/ 251213 h 480097"/>
                <a:gd name="connsiteX28" fmla="*/ 458182 w 516523"/>
                <a:gd name="connsiteY28" fmla="*/ 230814 h 480097"/>
                <a:gd name="connsiteX29" fmla="*/ 401140 w 516523"/>
                <a:gd name="connsiteY29" fmla="*/ 221370 h 480097"/>
                <a:gd name="connsiteX30" fmla="*/ 407184 w 516523"/>
                <a:gd name="connsiteY30" fmla="*/ 209281 h 480097"/>
                <a:gd name="connsiteX31" fmla="*/ 444205 w 516523"/>
                <a:gd name="connsiteY31" fmla="*/ 207014 h 480097"/>
                <a:gd name="connsiteX32" fmla="*/ 462338 w 516523"/>
                <a:gd name="connsiteY32" fmla="*/ 195304 h 480097"/>
                <a:gd name="connsiteX33" fmla="*/ 470271 w 516523"/>
                <a:gd name="connsiteY33" fmla="*/ 190771 h 480097"/>
                <a:gd name="connsiteX34" fmla="*/ 506536 w 516523"/>
                <a:gd name="connsiteY34" fmla="*/ 257635 h 480097"/>
                <a:gd name="connsiteX35" fmla="*/ 507669 w 516523"/>
                <a:gd name="connsiteY35" fmla="*/ 293522 h 480097"/>
                <a:gd name="connsiteX36" fmla="*/ 513336 w 516523"/>
                <a:gd name="connsiteY36" fmla="*/ 349054 h 480097"/>
                <a:gd name="connsiteX37" fmla="*/ 499358 w 516523"/>
                <a:gd name="connsiteY37" fmla="*/ 366053 h 480097"/>
                <a:gd name="connsiteX38" fmla="*/ 490292 w 516523"/>
                <a:gd name="connsiteY38" fmla="*/ 386452 h 480097"/>
                <a:gd name="connsiteX39" fmla="*/ 508425 w 516523"/>
                <a:gd name="connsiteY39" fmla="*/ 429895 h 480097"/>
                <a:gd name="connsiteX40" fmla="*/ 492181 w 516523"/>
                <a:gd name="connsiteY40" fmla="*/ 474471 h 480097"/>
                <a:gd name="connsiteX41" fmla="*/ 459316 w 516523"/>
                <a:gd name="connsiteY41" fmla="*/ 477871 h 480097"/>
                <a:gd name="connsiteX42" fmla="*/ 398118 w 516523"/>
                <a:gd name="connsiteY42" fmla="*/ 464649 h 480097"/>
                <a:gd name="connsiteX43" fmla="*/ 372052 w 516523"/>
                <a:gd name="connsiteY43" fmla="*/ 448028 h 480097"/>
                <a:gd name="connsiteX44" fmla="*/ 331631 w 516523"/>
                <a:gd name="connsiteY44" fmla="*/ 447272 h 480097"/>
                <a:gd name="connsiteX45" fmla="*/ 281767 w 516523"/>
                <a:gd name="connsiteY45" fmla="*/ 458605 h 480097"/>
                <a:gd name="connsiteX46" fmla="*/ 265145 w 516523"/>
                <a:gd name="connsiteY46" fmla="*/ 432161 h 480097"/>
                <a:gd name="connsiteX47" fmla="*/ 236813 w 516523"/>
                <a:gd name="connsiteY47" fmla="*/ 396274 h 480097"/>
                <a:gd name="connsiteX48" fmla="*/ 217925 w 516523"/>
                <a:gd name="connsiteY48" fmla="*/ 372853 h 480097"/>
                <a:gd name="connsiteX49" fmla="*/ 244746 w 516523"/>
                <a:gd name="connsiteY49" fmla="*/ 352831 h 480097"/>
                <a:gd name="connsiteX50" fmla="*/ 259101 w 516523"/>
                <a:gd name="connsiteY50" fmla="*/ 353209 h 480097"/>
                <a:gd name="connsiteX51" fmla="*/ 249279 w 516523"/>
                <a:gd name="connsiteY51" fmla="*/ 339987 h 480097"/>
                <a:gd name="connsiteX52" fmla="*/ 231146 w 516523"/>
                <a:gd name="connsiteY52" fmla="*/ 328277 h 480097"/>
                <a:gd name="connsiteX53" fmla="*/ 218680 w 516523"/>
                <a:gd name="connsiteY53" fmla="*/ 349054 h 480097"/>
                <a:gd name="connsiteX54" fmla="*/ 205081 w 516523"/>
                <a:gd name="connsiteY54" fmla="*/ 374742 h 480097"/>
                <a:gd name="connsiteX55" fmla="*/ 173348 w 516523"/>
                <a:gd name="connsiteY55" fmla="*/ 350943 h 480097"/>
                <a:gd name="connsiteX56" fmla="*/ 158238 w 516523"/>
                <a:gd name="connsiteY56" fmla="*/ 276523 h 480097"/>
                <a:gd name="connsiteX57" fmla="*/ 128772 w 516523"/>
                <a:gd name="connsiteY57" fmla="*/ 257257 h 480097"/>
                <a:gd name="connsiteX58" fmla="*/ 36976 w 516523"/>
                <a:gd name="connsiteY58" fmla="*/ 261790 h 480097"/>
                <a:gd name="connsiteX59" fmla="*/ 29421 w 516523"/>
                <a:gd name="connsiteY59" fmla="*/ 253857 h 48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6523" h="480097">
                  <a:moveTo>
                    <a:pt x="29421" y="253857"/>
                  </a:moveTo>
                  <a:cubicBezTo>
                    <a:pt x="18843" y="232325"/>
                    <a:pt x="23376" y="206259"/>
                    <a:pt x="7510" y="185860"/>
                  </a:cubicBezTo>
                  <a:cubicBezTo>
                    <a:pt x="333" y="176416"/>
                    <a:pt x="2222" y="163949"/>
                    <a:pt x="7510" y="153750"/>
                  </a:cubicBezTo>
                  <a:cubicBezTo>
                    <a:pt x="15065" y="138639"/>
                    <a:pt x="26021" y="126551"/>
                    <a:pt x="14688" y="106907"/>
                  </a:cubicBezTo>
                  <a:cubicBezTo>
                    <a:pt x="6755" y="93308"/>
                    <a:pt x="24510" y="70642"/>
                    <a:pt x="1088" y="58931"/>
                  </a:cubicBezTo>
                  <a:cubicBezTo>
                    <a:pt x="-4578" y="55909"/>
                    <a:pt x="13177" y="25688"/>
                    <a:pt x="24510" y="20777"/>
                  </a:cubicBezTo>
                  <a:cubicBezTo>
                    <a:pt x="54353" y="8689"/>
                    <a:pt x="86463" y="5289"/>
                    <a:pt x="118195" y="0"/>
                  </a:cubicBezTo>
                  <a:cubicBezTo>
                    <a:pt x="129528" y="14355"/>
                    <a:pt x="128395" y="35888"/>
                    <a:pt x="145394" y="47221"/>
                  </a:cubicBezTo>
                  <a:cubicBezTo>
                    <a:pt x="149172" y="49109"/>
                    <a:pt x="152194" y="51376"/>
                    <a:pt x="154460" y="55154"/>
                  </a:cubicBezTo>
                  <a:cubicBezTo>
                    <a:pt x="158993" y="66109"/>
                    <a:pt x="165415" y="75930"/>
                    <a:pt x="174482" y="83864"/>
                  </a:cubicBezTo>
                  <a:cubicBezTo>
                    <a:pt x="180526" y="89152"/>
                    <a:pt x="182037" y="97085"/>
                    <a:pt x="182793" y="104641"/>
                  </a:cubicBezTo>
                  <a:cubicBezTo>
                    <a:pt x="185437" y="118240"/>
                    <a:pt x="189215" y="131084"/>
                    <a:pt x="189215" y="145439"/>
                  </a:cubicBezTo>
                  <a:cubicBezTo>
                    <a:pt x="188837" y="161683"/>
                    <a:pt x="202814" y="172260"/>
                    <a:pt x="214902" y="182082"/>
                  </a:cubicBezTo>
                  <a:cubicBezTo>
                    <a:pt x="225480" y="190771"/>
                    <a:pt x="233035" y="199837"/>
                    <a:pt x="220569" y="212681"/>
                  </a:cubicBezTo>
                  <a:cubicBezTo>
                    <a:pt x="244368" y="215325"/>
                    <a:pt x="264767" y="225903"/>
                    <a:pt x="284411" y="237613"/>
                  </a:cubicBezTo>
                  <a:cubicBezTo>
                    <a:pt x="292344" y="242524"/>
                    <a:pt x="296499" y="244035"/>
                    <a:pt x="298388" y="232702"/>
                  </a:cubicBezTo>
                  <a:cubicBezTo>
                    <a:pt x="301788" y="213059"/>
                    <a:pt x="321432" y="224392"/>
                    <a:pt x="330876" y="216459"/>
                  </a:cubicBezTo>
                  <a:cubicBezTo>
                    <a:pt x="333143" y="214570"/>
                    <a:pt x="335031" y="213059"/>
                    <a:pt x="337298" y="211170"/>
                  </a:cubicBezTo>
                  <a:cubicBezTo>
                    <a:pt x="354675" y="195304"/>
                    <a:pt x="361475" y="196437"/>
                    <a:pt x="372808" y="217970"/>
                  </a:cubicBezTo>
                  <a:cubicBezTo>
                    <a:pt x="372430" y="219481"/>
                    <a:pt x="371674" y="220614"/>
                    <a:pt x="370541" y="221370"/>
                  </a:cubicBezTo>
                  <a:cubicBezTo>
                    <a:pt x="341831" y="236102"/>
                    <a:pt x="341076" y="239124"/>
                    <a:pt x="358830" y="265946"/>
                  </a:cubicBezTo>
                  <a:cubicBezTo>
                    <a:pt x="362986" y="272368"/>
                    <a:pt x="366008" y="279545"/>
                    <a:pt x="369030" y="286723"/>
                  </a:cubicBezTo>
                  <a:cubicBezTo>
                    <a:pt x="372808" y="295411"/>
                    <a:pt x="378474" y="304100"/>
                    <a:pt x="387540" y="305611"/>
                  </a:cubicBezTo>
                  <a:cubicBezTo>
                    <a:pt x="406429" y="309011"/>
                    <a:pt x="422295" y="320344"/>
                    <a:pt x="440427" y="323366"/>
                  </a:cubicBezTo>
                  <a:cubicBezTo>
                    <a:pt x="436272" y="321099"/>
                    <a:pt x="430605" y="321099"/>
                    <a:pt x="426450" y="316944"/>
                  </a:cubicBezTo>
                  <a:cubicBezTo>
                    <a:pt x="421161" y="312033"/>
                    <a:pt x="415117" y="307500"/>
                    <a:pt x="416628" y="299567"/>
                  </a:cubicBezTo>
                  <a:cubicBezTo>
                    <a:pt x="418139" y="291634"/>
                    <a:pt x="425694" y="291256"/>
                    <a:pt x="431739" y="290878"/>
                  </a:cubicBezTo>
                  <a:cubicBezTo>
                    <a:pt x="457049" y="288989"/>
                    <a:pt x="467249" y="269723"/>
                    <a:pt x="476693" y="251213"/>
                  </a:cubicBezTo>
                  <a:cubicBezTo>
                    <a:pt x="483115" y="237991"/>
                    <a:pt x="474426" y="227792"/>
                    <a:pt x="458182" y="230814"/>
                  </a:cubicBezTo>
                  <a:cubicBezTo>
                    <a:pt x="437405" y="234591"/>
                    <a:pt x="419650" y="228547"/>
                    <a:pt x="401140" y="221370"/>
                  </a:cubicBezTo>
                  <a:cubicBezTo>
                    <a:pt x="398118" y="214947"/>
                    <a:pt x="402651" y="211926"/>
                    <a:pt x="407184" y="209281"/>
                  </a:cubicBezTo>
                  <a:cubicBezTo>
                    <a:pt x="419650" y="210037"/>
                    <a:pt x="431739" y="205503"/>
                    <a:pt x="444205" y="207014"/>
                  </a:cubicBezTo>
                  <a:cubicBezTo>
                    <a:pt x="454027" y="208526"/>
                    <a:pt x="457427" y="201348"/>
                    <a:pt x="462338" y="195304"/>
                  </a:cubicBezTo>
                  <a:cubicBezTo>
                    <a:pt x="464604" y="193037"/>
                    <a:pt x="467249" y="191526"/>
                    <a:pt x="470271" y="190771"/>
                  </a:cubicBezTo>
                  <a:cubicBezTo>
                    <a:pt x="506158" y="194171"/>
                    <a:pt x="522024" y="221747"/>
                    <a:pt x="506536" y="257635"/>
                  </a:cubicBezTo>
                  <a:cubicBezTo>
                    <a:pt x="500869" y="270857"/>
                    <a:pt x="500492" y="281056"/>
                    <a:pt x="507669" y="293522"/>
                  </a:cubicBezTo>
                  <a:cubicBezTo>
                    <a:pt x="517113" y="310899"/>
                    <a:pt x="519002" y="329788"/>
                    <a:pt x="513336" y="349054"/>
                  </a:cubicBezTo>
                  <a:cubicBezTo>
                    <a:pt x="511069" y="356609"/>
                    <a:pt x="508425" y="364164"/>
                    <a:pt x="499358" y="366053"/>
                  </a:cubicBezTo>
                  <a:cubicBezTo>
                    <a:pt x="486892" y="369075"/>
                    <a:pt x="485759" y="376253"/>
                    <a:pt x="490292" y="386452"/>
                  </a:cubicBezTo>
                  <a:cubicBezTo>
                    <a:pt x="496336" y="400807"/>
                    <a:pt x="494825" y="417051"/>
                    <a:pt x="508425" y="429895"/>
                  </a:cubicBezTo>
                  <a:cubicBezTo>
                    <a:pt x="518247" y="438961"/>
                    <a:pt x="505403" y="468049"/>
                    <a:pt x="492181" y="474471"/>
                  </a:cubicBezTo>
                  <a:cubicBezTo>
                    <a:pt x="481604" y="479382"/>
                    <a:pt x="469515" y="482404"/>
                    <a:pt x="459316" y="477871"/>
                  </a:cubicBezTo>
                  <a:cubicBezTo>
                    <a:pt x="439672" y="468805"/>
                    <a:pt x="418895" y="466916"/>
                    <a:pt x="398118" y="464649"/>
                  </a:cubicBezTo>
                  <a:cubicBezTo>
                    <a:pt x="387163" y="463138"/>
                    <a:pt x="379985" y="455205"/>
                    <a:pt x="372052" y="448028"/>
                  </a:cubicBezTo>
                  <a:cubicBezTo>
                    <a:pt x="355053" y="432161"/>
                    <a:pt x="348253" y="432161"/>
                    <a:pt x="331631" y="447272"/>
                  </a:cubicBezTo>
                  <a:cubicBezTo>
                    <a:pt x="316899" y="460494"/>
                    <a:pt x="299144" y="460494"/>
                    <a:pt x="281767" y="458605"/>
                  </a:cubicBezTo>
                  <a:cubicBezTo>
                    <a:pt x="268167" y="457094"/>
                    <a:pt x="265900" y="443495"/>
                    <a:pt x="265145" y="432161"/>
                  </a:cubicBezTo>
                  <a:cubicBezTo>
                    <a:pt x="264012" y="412896"/>
                    <a:pt x="256456" y="400052"/>
                    <a:pt x="236813" y="396274"/>
                  </a:cubicBezTo>
                  <a:cubicBezTo>
                    <a:pt x="223969" y="393630"/>
                    <a:pt x="215280" y="386075"/>
                    <a:pt x="217925" y="372853"/>
                  </a:cubicBezTo>
                  <a:cubicBezTo>
                    <a:pt x="220191" y="359631"/>
                    <a:pt x="231902" y="354342"/>
                    <a:pt x="244746" y="352831"/>
                  </a:cubicBezTo>
                  <a:cubicBezTo>
                    <a:pt x="249279" y="352453"/>
                    <a:pt x="254190" y="355098"/>
                    <a:pt x="259101" y="353209"/>
                  </a:cubicBezTo>
                  <a:cubicBezTo>
                    <a:pt x="259101" y="346031"/>
                    <a:pt x="253434" y="343387"/>
                    <a:pt x="249279" y="339987"/>
                  </a:cubicBezTo>
                  <a:cubicBezTo>
                    <a:pt x="243612" y="335454"/>
                    <a:pt x="239835" y="324877"/>
                    <a:pt x="231146" y="328277"/>
                  </a:cubicBezTo>
                  <a:cubicBezTo>
                    <a:pt x="223213" y="331299"/>
                    <a:pt x="220569" y="341121"/>
                    <a:pt x="218680" y="349054"/>
                  </a:cubicBezTo>
                  <a:cubicBezTo>
                    <a:pt x="216036" y="358876"/>
                    <a:pt x="222835" y="374742"/>
                    <a:pt x="205081" y="374742"/>
                  </a:cubicBezTo>
                  <a:cubicBezTo>
                    <a:pt x="189592" y="375119"/>
                    <a:pt x="178259" y="365297"/>
                    <a:pt x="173348" y="350943"/>
                  </a:cubicBezTo>
                  <a:cubicBezTo>
                    <a:pt x="165038" y="326765"/>
                    <a:pt x="158993" y="302211"/>
                    <a:pt x="158238" y="276523"/>
                  </a:cubicBezTo>
                  <a:cubicBezTo>
                    <a:pt x="157482" y="252346"/>
                    <a:pt x="151060" y="247058"/>
                    <a:pt x="128772" y="257257"/>
                  </a:cubicBezTo>
                  <a:cubicBezTo>
                    <a:pt x="98551" y="270857"/>
                    <a:pt x="67952" y="271234"/>
                    <a:pt x="36976" y="261790"/>
                  </a:cubicBezTo>
                  <a:cubicBezTo>
                    <a:pt x="32820" y="259901"/>
                    <a:pt x="30932" y="257257"/>
                    <a:pt x="29421" y="253857"/>
                  </a:cubicBezTo>
                  <a:close/>
                </a:path>
              </a:pathLst>
            </a:custGeom>
            <a:solidFill>
              <a:srgbClr val="FDF2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2FA3F16C-7E56-4725-BE5B-F237BCE30C3C}"/>
                </a:ext>
              </a:extLst>
            </p:cNvPr>
            <p:cNvSpPr/>
            <p:nvPr/>
          </p:nvSpPr>
          <p:spPr>
            <a:xfrm>
              <a:off x="9270536" y="5251511"/>
              <a:ext cx="575174" cy="385668"/>
            </a:xfrm>
            <a:custGeom>
              <a:avLst/>
              <a:gdLst>
                <a:gd name="connsiteX0" fmla="*/ 8763 w 575174"/>
                <a:gd name="connsiteY0" fmla="*/ 102813 h 385668"/>
                <a:gd name="connsiteX1" fmla="*/ 110381 w 575174"/>
                <a:gd name="connsiteY1" fmla="*/ 97524 h 385668"/>
                <a:gd name="connsiteX2" fmla="*/ 136447 w 575174"/>
                <a:gd name="connsiteY2" fmla="*/ 97901 h 385668"/>
                <a:gd name="connsiteX3" fmla="*/ 143624 w 575174"/>
                <a:gd name="connsiteY3" fmla="*/ 120567 h 385668"/>
                <a:gd name="connsiteX4" fmla="*/ 158735 w 575174"/>
                <a:gd name="connsiteY4" fmla="*/ 202164 h 385668"/>
                <a:gd name="connsiteX5" fmla="*/ 177623 w 575174"/>
                <a:gd name="connsiteY5" fmla="*/ 217652 h 385668"/>
                <a:gd name="connsiteX6" fmla="*/ 191222 w 575174"/>
                <a:gd name="connsiteY6" fmla="*/ 207831 h 385668"/>
                <a:gd name="connsiteX7" fmla="*/ 204822 w 575174"/>
                <a:gd name="connsiteY7" fmla="*/ 167410 h 385668"/>
                <a:gd name="connsiteX8" fmla="*/ 214644 w 575174"/>
                <a:gd name="connsiteY8" fmla="*/ 167032 h 385668"/>
                <a:gd name="connsiteX9" fmla="*/ 245998 w 575174"/>
                <a:gd name="connsiteY9" fmla="*/ 194987 h 385668"/>
                <a:gd name="connsiteX10" fmla="*/ 247887 w 575174"/>
                <a:gd name="connsiteY10" fmla="*/ 208208 h 385668"/>
                <a:gd name="connsiteX11" fmla="*/ 235043 w 575174"/>
                <a:gd name="connsiteY11" fmla="*/ 209719 h 385668"/>
                <a:gd name="connsiteX12" fmla="*/ 206711 w 575174"/>
                <a:gd name="connsiteY12" fmla="*/ 214253 h 385668"/>
                <a:gd name="connsiteX13" fmla="*/ 209733 w 575174"/>
                <a:gd name="connsiteY13" fmla="*/ 238052 h 385668"/>
                <a:gd name="connsiteX14" fmla="*/ 218044 w 575174"/>
                <a:gd name="connsiteY14" fmla="*/ 239185 h 385668"/>
                <a:gd name="connsiteX15" fmla="*/ 250531 w 575174"/>
                <a:gd name="connsiteY15" fmla="*/ 275451 h 385668"/>
                <a:gd name="connsiteX16" fmla="*/ 260731 w 575174"/>
                <a:gd name="connsiteY16" fmla="*/ 302649 h 385668"/>
                <a:gd name="connsiteX17" fmla="*/ 310218 w 575174"/>
                <a:gd name="connsiteY17" fmla="*/ 291694 h 385668"/>
                <a:gd name="connsiteX18" fmla="*/ 325329 w 575174"/>
                <a:gd name="connsiteY18" fmla="*/ 275828 h 385668"/>
                <a:gd name="connsiteX19" fmla="*/ 357816 w 575174"/>
                <a:gd name="connsiteY19" fmla="*/ 293583 h 385668"/>
                <a:gd name="connsiteX20" fmla="*/ 363860 w 575174"/>
                <a:gd name="connsiteY20" fmla="*/ 301894 h 385668"/>
                <a:gd name="connsiteX21" fmla="*/ 468123 w 575174"/>
                <a:gd name="connsiteY21" fmla="*/ 320027 h 385668"/>
                <a:gd name="connsiteX22" fmla="*/ 486633 w 575174"/>
                <a:gd name="connsiteY22" fmla="*/ 286405 h 385668"/>
                <a:gd name="connsiteX23" fmla="*/ 475301 w 575174"/>
                <a:gd name="connsiteY23" fmla="*/ 273562 h 385668"/>
                <a:gd name="connsiteX24" fmla="*/ 461701 w 575174"/>
                <a:gd name="connsiteY24" fmla="*/ 216519 h 385668"/>
                <a:gd name="connsiteX25" fmla="*/ 467745 w 575174"/>
                <a:gd name="connsiteY25" fmla="*/ 210853 h 385668"/>
                <a:gd name="connsiteX26" fmla="*/ 488900 w 575174"/>
                <a:gd name="connsiteY26" fmla="*/ 198009 h 385668"/>
                <a:gd name="connsiteX27" fmla="*/ 482478 w 575174"/>
                <a:gd name="connsiteY27" fmla="*/ 143611 h 385668"/>
                <a:gd name="connsiteX28" fmla="*/ 482100 w 575174"/>
                <a:gd name="connsiteY28" fmla="*/ 105834 h 385668"/>
                <a:gd name="connsiteX29" fmla="*/ 449235 w 575174"/>
                <a:gd name="connsiteY29" fmla="*/ 43881 h 385668"/>
                <a:gd name="connsiteX30" fmla="*/ 451879 w 575174"/>
                <a:gd name="connsiteY30" fmla="*/ 10260 h 385668"/>
                <a:gd name="connsiteX31" fmla="*/ 484745 w 575174"/>
                <a:gd name="connsiteY31" fmla="*/ 13660 h 385668"/>
                <a:gd name="connsiteX32" fmla="*/ 491544 w 575174"/>
                <a:gd name="connsiteY32" fmla="*/ 24238 h 385668"/>
                <a:gd name="connsiteX33" fmla="*/ 503633 w 575174"/>
                <a:gd name="connsiteY33" fmla="*/ 69191 h 385668"/>
                <a:gd name="connsiteX34" fmla="*/ 512699 w 575174"/>
                <a:gd name="connsiteY34" fmla="*/ 90724 h 385668"/>
                <a:gd name="connsiteX35" fmla="*/ 512699 w 575174"/>
                <a:gd name="connsiteY35" fmla="*/ 120567 h 385668"/>
                <a:gd name="connsiteX36" fmla="*/ 512321 w 575174"/>
                <a:gd name="connsiteY36" fmla="*/ 139833 h 385668"/>
                <a:gd name="connsiteX37" fmla="*/ 517232 w 575174"/>
                <a:gd name="connsiteY37" fmla="*/ 172699 h 385668"/>
                <a:gd name="connsiteX38" fmla="*/ 531587 w 575174"/>
                <a:gd name="connsiteY38" fmla="*/ 204431 h 385668"/>
                <a:gd name="connsiteX39" fmla="*/ 570119 w 575174"/>
                <a:gd name="connsiteY39" fmla="*/ 236918 h 385668"/>
                <a:gd name="connsiteX40" fmla="*/ 566342 w 575174"/>
                <a:gd name="connsiteY40" fmla="*/ 254296 h 385668"/>
                <a:gd name="connsiteX41" fmla="*/ 555764 w 575174"/>
                <a:gd name="connsiteY41" fmla="*/ 264873 h 385668"/>
                <a:gd name="connsiteX42" fmla="*/ 533099 w 575174"/>
                <a:gd name="connsiteY42" fmla="*/ 301894 h 385668"/>
                <a:gd name="connsiteX43" fmla="*/ 491167 w 575174"/>
                <a:gd name="connsiteY43" fmla="*/ 344959 h 385668"/>
                <a:gd name="connsiteX44" fmla="*/ 471901 w 575174"/>
                <a:gd name="connsiteY44" fmla="*/ 349114 h 385668"/>
                <a:gd name="connsiteX45" fmla="*/ 442435 w 575174"/>
                <a:gd name="connsiteY45" fmla="*/ 361581 h 385668"/>
                <a:gd name="connsiteX46" fmla="*/ 431480 w 575174"/>
                <a:gd name="connsiteY46" fmla="*/ 385380 h 385668"/>
                <a:gd name="connsiteX47" fmla="*/ 414481 w 575174"/>
                <a:gd name="connsiteY47" fmla="*/ 379713 h 385668"/>
                <a:gd name="connsiteX48" fmla="*/ 392948 w 575174"/>
                <a:gd name="connsiteY48" fmla="*/ 358181 h 385668"/>
                <a:gd name="connsiteX49" fmla="*/ 391059 w 575174"/>
                <a:gd name="connsiteY49" fmla="*/ 357803 h 385668"/>
                <a:gd name="connsiteX50" fmla="*/ 339683 w 575174"/>
                <a:gd name="connsiteY50" fmla="*/ 332115 h 385668"/>
                <a:gd name="connsiteX51" fmla="*/ 335150 w 575174"/>
                <a:gd name="connsiteY51" fmla="*/ 323426 h 385668"/>
                <a:gd name="connsiteX52" fmla="*/ 312485 w 575174"/>
                <a:gd name="connsiteY52" fmla="*/ 316627 h 385668"/>
                <a:gd name="connsiteX53" fmla="*/ 253931 w 575174"/>
                <a:gd name="connsiteY53" fmla="*/ 315871 h 385668"/>
                <a:gd name="connsiteX54" fmla="*/ 205200 w 575174"/>
                <a:gd name="connsiteY54" fmla="*/ 305671 h 385668"/>
                <a:gd name="connsiteX55" fmla="*/ 201044 w 575174"/>
                <a:gd name="connsiteY55" fmla="*/ 306049 h 385668"/>
                <a:gd name="connsiteX56" fmla="*/ 147024 w 575174"/>
                <a:gd name="connsiteY56" fmla="*/ 310960 h 385668"/>
                <a:gd name="connsiteX57" fmla="*/ 121714 w 575174"/>
                <a:gd name="connsiteY57" fmla="*/ 297361 h 385668"/>
                <a:gd name="connsiteX58" fmla="*/ 121336 w 575174"/>
                <a:gd name="connsiteY58" fmla="*/ 291317 h 385668"/>
                <a:gd name="connsiteX59" fmla="*/ 136069 w 575174"/>
                <a:gd name="connsiteY59" fmla="*/ 215764 h 385668"/>
                <a:gd name="connsiteX60" fmla="*/ 76760 w 575174"/>
                <a:gd name="connsiteY60" fmla="*/ 173832 h 385668"/>
                <a:gd name="connsiteX61" fmla="*/ 34451 w 575174"/>
                <a:gd name="connsiteY61" fmla="*/ 137189 h 385668"/>
                <a:gd name="connsiteX62" fmla="*/ 4985 w 575174"/>
                <a:gd name="connsiteY62" fmla="*/ 139078 h 385668"/>
                <a:gd name="connsiteX63" fmla="*/ 8763 w 575174"/>
                <a:gd name="connsiteY63" fmla="*/ 102813 h 38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75174" h="385668">
                  <a:moveTo>
                    <a:pt x="8763" y="102813"/>
                  </a:moveTo>
                  <a:cubicBezTo>
                    <a:pt x="43139" y="111123"/>
                    <a:pt x="77138" y="118301"/>
                    <a:pt x="110381" y="97524"/>
                  </a:cubicBezTo>
                  <a:cubicBezTo>
                    <a:pt x="118692" y="92235"/>
                    <a:pt x="128136" y="92613"/>
                    <a:pt x="136447" y="97901"/>
                  </a:cubicBezTo>
                  <a:cubicBezTo>
                    <a:pt x="144758" y="103190"/>
                    <a:pt x="144380" y="111501"/>
                    <a:pt x="143624" y="120567"/>
                  </a:cubicBezTo>
                  <a:cubicBezTo>
                    <a:pt x="141358" y="148899"/>
                    <a:pt x="150424" y="175721"/>
                    <a:pt x="158735" y="202164"/>
                  </a:cubicBezTo>
                  <a:cubicBezTo>
                    <a:pt x="161001" y="210097"/>
                    <a:pt x="168557" y="215386"/>
                    <a:pt x="177623" y="217652"/>
                  </a:cubicBezTo>
                  <a:cubicBezTo>
                    <a:pt x="187067" y="220297"/>
                    <a:pt x="196133" y="223319"/>
                    <a:pt x="191222" y="207831"/>
                  </a:cubicBezTo>
                  <a:cubicBezTo>
                    <a:pt x="185934" y="190831"/>
                    <a:pt x="202933" y="181765"/>
                    <a:pt x="204822" y="167410"/>
                  </a:cubicBezTo>
                  <a:cubicBezTo>
                    <a:pt x="205577" y="161366"/>
                    <a:pt x="211244" y="164010"/>
                    <a:pt x="214644" y="167032"/>
                  </a:cubicBezTo>
                  <a:cubicBezTo>
                    <a:pt x="225221" y="176476"/>
                    <a:pt x="233910" y="187809"/>
                    <a:pt x="245998" y="194987"/>
                  </a:cubicBezTo>
                  <a:cubicBezTo>
                    <a:pt x="250531" y="197631"/>
                    <a:pt x="251287" y="203298"/>
                    <a:pt x="247887" y="208208"/>
                  </a:cubicBezTo>
                  <a:cubicBezTo>
                    <a:pt x="244487" y="213497"/>
                    <a:pt x="239198" y="212742"/>
                    <a:pt x="235043" y="209719"/>
                  </a:cubicBezTo>
                  <a:cubicBezTo>
                    <a:pt x="223710" y="201409"/>
                    <a:pt x="215021" y="207453"/>
                    <a:pt x="206711" y="214253"/>
                  </a:cubicBezTo>
                  <a:cubicBezTo>
                    <a:pt x="195378" y="223319"/>
                    <a:pt x="201800" y="231252"/>
                    <a:pt x="209733" y="238052"/>
                  </a:cubicBezTo>
                  <a:cubicBezTo>
                    <a:pt x="211622" y="239563"/>
                    <a:pt x="215399" y="238430"/>
                    <a:pt x="218044" y="239185"/>
                  </a:cubicBezTo>
                  <a:cubicBezTo>
                    <a:pt x="236554" y="244096"/>
                    <a:pt x="250909" y="252784"/>
                    <a:pt x="250531" y="275451"/>
                  </a:cubicBezTo>
                  <a:cubicBezTo>
                    <a:pt x="250154" y="286028"/>
                    <a:pt x="249776" y="301894"/>
                    <a:pt x="260731" y="302649"/>
                  </a:cubicBezTo>
                  <a:cubicBezTo>
                    <a:pt x="276975" y="303783"/>
                    <a:pt x="296241" y="307183"/>
                    <a:pt x="310218" y="291694"/>
                  </a:cubicBezTo>
                  <a:cubicBezTo>
                    <a:pt x="315129" y="286028"/>
                    <a:pt x="317395" y="273939"/>
                    <a:pt x="325329" y="275828"/>
                  </a:cubicBezTo>
                  <a:cubicBezTo>
                    <a:pt x="337039" y="278850"/>
                    <a:pt x="349128" y="284139"/>
                    <a:pt x="357816" y="293583"/>
                  </a:cubicBezTo>
                  <a:cubicBezTo>
                    <a:pt x="360083" y="296227"/>
                    <a:pt x="361216" y="301516"/>
                    <a:pt x="363860" y="301894"/>
                  </a:cubicBezTo>
                  <a:cubicBezTo>
                    <a:pt x="398615" y="308316"/>
                    <a:pt x="431480" y="325693"/>
                    <a:pt x="468123" y="320027"/>
                  </a:cubicBezTo>
                  <a:cubicBezTo>
                    <a:pt x="488145" y="317004"/>
                    <a:pt x="482100" y="298494"/>
                    <a:pt x="486633" y="286405"/>
                  </a:cubicBezTo>
                  <a:cubicBezTo>
                    <a:pt x="490411" y="276584"/>
                    <a:pt x="482478" y="275073"/>
                    <a:pt x="475301" y="273562"/>
                  </a:cubicBezTo>
                  <a:cubicBezTo>
                    <a:pt x="472656" y="273184"/>
                    <a:pt x="460190" y="218786"/>
                    <a:pt x="461701" y="216519"/>
                  </a:cubicBezTo>
                  <a:cubicBezTo>
                    <a:pt x="463590" y="214253"/>
                    <a:pt x="465479" y="211986"/>
                    <a:pt x="467745" y="210853"/>
                  </a:cubicBezTo>
                  <a:cubicBezTo>
                    <a:pt x="475301" y="207453"/>
                    <a:pt x="485878" y="214253"/>
                    <a:pt x="488900" y="198009"/>
                  </a:cubicBezTo>
                  <a:cubicBezTo>
                    <a:pt x="492678" y="178365"/>
                    <a:pt x="493433" y="159477"/>
                    <a:pt x="482478" y="143611"/>
                  </a:cubicBezTo>
                  <a:cubicBezTo>
                    <a:pt x="473412" y="129634"/>
                    <a:pt x="473034" y="119812"/>
                    <a:pt x="482100" y="105834"/>
                  </a:cubicBezTo>
                  <a:cubicBezTo>
                    <a:pt x="499100" y="80147"/>
                    <a:pt x="481345" y="47659"/>
                    <a:pt x="449235" y="43881"/>
                  </a:cubicBezTo>
                  <a:cubicBezTo>
                    <a:pt x="444324" y="32171"/>
                    <a:pt x="443568" y="20838"/>
                    <a:pt x="451879" y="10260"/>
                  </a:cubicBezTo>
                  <a:cubicBezTo>
                    <a:pt x="463590" y="-4472"/>
                    <a:pt x="476434" y="-3339"/>
                    <a:pt x="484745" y="13660"/>
                  </a:cubicBezTo>
                  <a:cubicBezTo>
                    <a:pt x="486633" y="17438"/>
                    <a:pt x="488145" y="21593"/>
                    <a:pt x="491544" y="24238"/>
                  </a:cubicBezTo>
                  <a:cubicBezTo>
                    <a:pt x="508166" y="35948"/>
                    <a:pt x="513832" y="49926"/>
                    <a:pt x="503633" y="69191"/>
                  </a:cubicBezTo>
                  <a:cubicBezTo>
                    <a:pt x="499100" y="77880"/>
                    <a:pt x="506277" y="85058"/>
                    <a:pt x="512699" y="90724"/>
                  </a:cubicBezTo>
                  <a:cubicBezTo>
                    <a:pt x="524410" y="100546"/>
                    <a:pt x="524788" y="111123"/>
                    <a:pt x="512699" y="120567"/>
                  </a:cubicBezTo>
                  <a:cubicBezTo>
                    <a:pt x="503633" y="127745"/>
                    <a:pt x="502877" y="133033"/>
                    <a:pt x="512321" y="139833"/>
                  </a:cubicBezTo>
                  <a:cubicBezTo>
                    <a:pt x="524410" y="148899"/>
                    <a:pt x="521010" y="161366"/>
                    <a:pt x="517232" y="172699"/>
                  </a:cubicBezTo>
                  <a:cubicBezTo>
                    <a:pt x="512321" y="188187"/>
                    <a:pt x="515721" y="198764"/>
                    <a:pt x="531587" y="204431"/>
                  </a:cubicBezTo>
                  <a:cubicBezTo>
                    <a:pt x="548209" y="210475"/>
                    <a:pt x="556520" y="226719"/>
                    <a:pt x="570119" y="236918"/>
                  </a:cubicBezTo>
                  <a:cubicBezTo>
                    <a:pt x="578052" y="242585"/>
                    <a:pt x="576541" y="250896"/>
                    <a:pt x="566342" y="254296"/>
                  </a:cubicBezTo>
                  <a:cubicBezTo>
                    <a:pt x="560675" y="256184"/>
                    <a:pt x="555009" y="257696"/>
                    <a:pt x="555764" y="264873"/>
                  </a:cubicBezTo>
                  <a:cubicBezTo>
                    <a:pt x="558031" y="283384"/>
                    <a:pt x="545187" y="291317"/>
                    <a:pt x="533099" y="301894"/>
                  </a:cubicBezTo>
                  <a:cubicBezTo>
                    <a:pt x="517988" y="314738"/>
                    <a:pt x="509299" y="334382"/>
                    <a:pt x="491167" y="344959"/>
                  </a:cubicBezTo>
                  <a:cubicBezTo>
                    <a:pt x="484745" y="348359"/>
                    <a:pt x="479456" y="353648"/>
                    <a:pt x="471901" y="349114"/>
                  </a:cubicBezTo>
                  <a:cubicBezTo>
                    <a:pt x="456035" y="339670"/>
                    <a:pt x="449613" y="349492"/>
                    <a:pt x="442435" y="361581"/>
                  </a:cubicBezTo>
                  <a:cubicBezTo>
                    <a:pt x="437902" y="369136"/>
                    <a:pt x="440924" y="380091"/>
                    <a:pt x="431480" y="385380"/>
                  </a:cubicBezTo>
                  <a:cubicBezTo>
                    <a:pt x="424680" y="386513"/>
                    <a:pt x="419392" y="384246"/>
                    <a:pt x="414481" y="379713"/>
                  </a:cubicBezTo>
                  <a:cubicBezTo>
                    <a:pt x="411836" y="367625"/>
                    <a:pt x="408436" y="356669"/>
                    <a:pt x="392948" y="358181"/>
                  </a:cubicBezTo>
                  <a:cubicBezTo>
                    <a:pt x="390304" y="358558"/>
                    <a:pt x="392948" y="359314"/>
                    <a:pt x="391059" y="357803"/>
                  </a:cubicBezTo>
                  <a:cubicBezTo>
                    <a:pt x="376327" y="344203"/>
                    <a:pt x="364616" y="325693"/>
                    <a:pt x="339683" y="332115"/>
                  </a:cubicBezTo>
                  <a:cubicBezTo>
                    <a:pt x="337417" y="332493"/>
                    <a:pt x="335528" y="326826"/>
                    <a:pt x="335150" y="323426"/>
                  </a:cubicBezTo>
                  <a:cubicBezTo>
                    <a:pt x="332506" y="304160"/>
                    <a:pt x="323440" y="309449"/>
                    <a:pt x="312485" y="316627"/>
                  </a:cubicBezTo>
                  <a:cubicBezTo>
                    <a:pt x="283019" y="335893"/>
                    <a:pt x="283019" y="335515"/>
                    <a:pt x="253931" y="315871"/>
                  </a:cubicBezTo>
                  <a:cubicBezTo>
                    <a:pt x="239198" y="305671"/>
                    <a:pt x="224088" y="296605"/>
                    <a:pt x="205200" y="305671"/>
                  </a:cubicBezTo>
                  <a:cubicBezTo>
                    <a:pt x="204066" y="306427"/>
                    <a:pt x="201800" y="306805"/>
                    <a:pt x="201044" y="306049"/>
                  </a:cubicBezTo>
                  <a:cubicBezTo>
                    <a:pt x="181401" y="289428"/>
                    <a:pt x="164779" y="306805"/>
                    <a:pt x="147024" y="310960"/>
                  </a:cubicBezTo>
                  <a:cubicBezTo>
                    <a:pt x="133047" y="314360"/>
                    <a:pt x="125114" y="311338"/>
                    <a:pt x="121714" y="297361"/>
                  </a:cubicBezTo>
                  <a:cubicBezTo>
                    <a:pt x="121336" y="295472"/>
                    <a:pt x="121336" y="293583"/>
                    <a:pt x="121336" y="291317"/>
                  </a:cubicBezTo>
                  <a:cubicBezTo>
                    <a:pt x="138336" y="268273"/>
                    <a:pt x="144380" y="243340"/>
                    <a:pt x="136069" y="215764"/>
                  </a:cubicBezTo>
                  <a:cubicBezTo>
                    <a:pt x="120958" y="195365"/>
                    <a:pt x="96026" y="188565"/>
                    <a:pt x="76760" y="173832"/>
                  </a:cubicBezTo>
                  <a:cubicBezTo>
                    <a:pt x="62027" y="162499"/>
                    <a:pt x="45028" y="153811"/>
                    <a:pt x="34451" y="137189"/>
                  </a:cubicBezTo>
                  <a:cubicBezTo>
                    <a:pt x="24629" y="114523"/>
                    <a:pt x="24629" y="114523"/>
                    <a:pt x="4985" y="139078"/>
                  </a:cubicBezTo>
                  <a:cubicBezTo>
                    <a:pt x="-4081" y="125100"/>
                    <a:pt x="452" y="113767"/>
                    <a:pt x="8763" y="102813"/>
                  </a:cubicBezTo>
                  <a:close/>
                </a:path>
              </a:pathLst>
            </a:custGeom>
            <a:solidFill>
              <a:srgbClr val="FDEC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D85D164B-D0E6-4584-BB51-9C7C413B843F}"/>
                </a:ext>
              </a:extLst>
            </p:cNvPr>
            <p:cNvSpPr/>
            <p:nvPr/>
          </p:nvSpPr>
          <p:spPr>
            <a:xfrm>
              <a:off x="9294157" y="5387944"/>
              <a:ext cx="258867" cy="240479"/>
            </a:xfrm>
            <a:custGeom>
              <a:avLst/>
              <a:gdLst>
                <a:gd name="connsiteX0" fmla="*/ 10452 w 258867"/>
                <a:gd name="connsiteY0" fmla="*/ 0 h 240479"/>
                <a:gd name="connsiteX1" fmla="*/ 117359 w 258867"/>
                <a:gd name="connsiteY1" fmla="*/ 69508 h 240479"/>
                <a:gd name="connsiteX2" fmla="*/ 116225 w 258867"/>
                <a:gd name="connsiteY2" fmla="*/ 76308 h 240479"/>
                <a:gd name="connsiteX3" fmla="*/ 99226 w 258867"/>
                <a:gd name="connsiteY3" fmla="*/ 156772 h 240479"/>
                <a:gd name="connsiteX4" fmla="*/ 99226 w 258867"/>
                <a:gd name="connsiteY4" fmla="*/ 156772 h 240479"/>
                <a:gd name="connsiteX5" fmla="*/ 137758 w 258867"/>
                <a:gd name="connsiteY5" fmla="*/ 174904 h 240479"/>
                <a:gd name="connsiteX6" fmla="*/ 189134 w 258867"/>
                <a:gd name="connsiteY6" fmla="*/ 179438 h 240479"/>
                <a:gd name="connsiteX7" fmla="*/ 194800 w 258867"/>
                <a:gd name="connsiteY7" fmla="*/ 177171 h 240479"/>
                <a:gd name="connsiteX8" fmla="*/ 220110 w 258867"/>
                <a:gd name="connsiteY8" fmla="*/ 172638 h 240479"/>
                <a:gd name="connsiteX9" fmla="*/ 254109 w 258867"/>
                <a:gd name="connsiteY9" fmla="*/ 200215 h 240479"/>
                <a:gd name="connsiteX10" fmla="*/ 254109 w 258867"/>
                <a:gd name="connsiteY10" fmla="*/ 225147 h 240479"/>
                <a:gd name="connsiteX11" fmla="*/ 202733 w 258867"/>
                <a:gd name="connsiteY11" fmla="*/ 234213 h 240479"/>
                <a:gd name="connsiteX12" fmla="*/ 143424 w 258867"/>
                <a:gd name="connsiteY12" fmla="*/ 228547 h 240479"/>
                <a:gd name="connsiteX13" fmla="*/ 107159 w 258867"/>
                <a:gd name="connsiteY13" fmla="*/ 230814 h 240479"/>
                <a:gd name="connsiteX14" fmla="*/ 60694 w 258867"/>
                <a:gd name="connsiteY14" fmla="*/ 228169 h 240479"/>
                <a:gd name="connsiteX15" fmla="*/ 44073 w 258867"/>
                <a:gd name="connsiteY15" fmla="*/ 206259 h 240479"/>
                <a:gd name="connsiteX16" fmla="*/ 65227 w 258867"/>
                <a:gd name="connsiteY16" fmla="*/ 187371 h 240479"/>
                <a:gd name="connsiteX17" fmla="*/ 77316 w 258867"/>
                <a:gd name="connsiteY17" fmla="*/ 168860 h 240479"/>
                <a:gd name="connsiteX18" fmla="*/ 81093 w 258867"/>
                <a:gd name="connsiteY18" fmla="*/ 137506 h 240479"/>
                <a:gd name="connsiteX19" fmla="*/ 42184 w 258867"/>
                <a:gd name="connsiteY19" fmla="*/ 122773 h 240479"/>
                <a:gd name="connsiteX20" fmla="*/ 24051 w 258867"/>
                <a:gd name="connsiteY20" fmla="*/ 138639 h 240479"/>
                <a:gd name="connsiteX21" fmla="*/ 1385 w 258867"/>
                <a:gd name="connsiteY21" fmla="*/ 109929 h 240479"/>
                <a:gd name="connsiteX22" fmla="*/ 9318 w 258867"/>
                <a:gd name="connsiteY22" fmla="*/ 111440 h 240479"/>
                <a:gd name="connsiteX23" fmla="*/ 15362 w 258867"/>
                <a:gd name="connsiteY23" fmla="*/ 69886 h 240479"/>
                <a:gd name="connsiteX24" fmla="*/ 10452 w 258867"/>
                <a:gd name="connsiteY24" fmla="*/ 0 h 24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8867" h="240479">
                  <a:moveTo>
                    <a:pt x="10452" y="0"/>
                  </a:moveTo>
                  <a:cubicBezTo>
                    <a:pt x="45206" y="24554"/>
                    <a:pt x="79582" y="49865"/>
                    <a:pt x="117359" y="69508"/>
                  </a:cubicBezTo>
                  <a:cubicBezTo>
                    <a:pt x="120003" y="71019"/>
                    <a:pt x="118492" y="74419"/>
                    <a:pt x="116225" y="76308"/>
                  </a:cubicBezTo>
                  <a:cubicBezTo>
                    <a:pt x="115092" y="103885"/>
                    <a:pt x="114337" y="131839"/>
                    <a:pt x="99226" y="156772"/>
                  </a:cubicBezTo>
                  <a:lnTo>
                    <a:pt x="99226" y="156772"/>
                  </a:lnTo>
                  <a:cubicBezTo>
                    <a:pt x="105648" y="184349"/>
                    <a:pt x="112070" y="185482"/>
                    <a:pt x="137758" y="174904"/>
                  </a:cubicBezTo>
                  <a:cubicBezTo>
                    <a:pt x="153624" y="168105"/>
                    <a:pt x="174023" y="162060"/>
                    <a:pt x="189134" y="179438"/>
                  </a:cubicBezTo>
                  <a:cubicBezTo>
                    <a:pt x="195178" y="186237"/>
                    <a:pt x="194045" y="178304"/>
                    <a:pt x="194800" y="177171"/>
                  </a:cubicBezTo>
                  <a:cubicBezTo>
                    <a:pt x="201600" y="165838"/>
                    <a:pt x="209911" y="167727"/>
                    <a:pt x="220110" y="172638"/>
                  </a:cubicBezTo>
                  <a:cubicBezTo>
                    <a:pt x="233710" y="179438"/>
                    <a:pt x="243909" y="190015"/>
                    <a:pt x="254109" y="200215"/>
                  </a:cubicBezTo>
                  <a:cubicBezTo>
                    <a:pt x="262042" y="208525"/>
                    <a:pt x="258642" y="216836"/>
                    <a:pt x="254109" y="225147"/>
                  </a:cubicBezTo>
                  <a:cubicBezTo>
                    <a:pt x="235221" y="244791"/>
                    <a:pt x="227288" y="242902"/>
                    <a:pt x="202733" y="234213"/>
                  </a:cubicBezTo>
                  <a:cubicBezTo>
                    <a:pt x="184978" y="228169"/>
                    <a:pt x="165335" y="217969"/>
                    <a:pt x="143424" y="228547"/>
                  </a:cubicBezTo>
                  <a:cubicBezTo>
                    <a:pt x="133603" y="233080"/>
                    <a:pt x="120003" y="249324"/>
                    <a:pt x="107159" y="230814"/>
                  </a:cubicBezTo>
                  <a:cubicBezTo>
                    <a:pt x="90915" y="251213"/>
                    <a:pt x="76560" y="227791"/>
                    <a:pt x="60694" y="228169"/>
                  </a:cubicBezTo>
                  <a:cubicBezTo>
                    <a:pt x="48228" y="228547"/>
                    <a:pt x="42561" y="218347"/>
                    <a:pt x="44073" y="206259"/>
                  </a:cubicBezTo>
                  <a:cubicBezTo>
                    <a:pt x="45584" y="194548"/>
                    <a:pt x="52761" y="186237"/>
                    <a:pt x="65227" y="187371"/>
                  </a:cubicBezTo>
                  <a:cubicBezTo>
                    <a:pt x="81471" y="188504"/>
                    <a:pt x="92804" y="188882"/>
                    <a:pt x="77316" y="168860"/>
                  </a:cubicBezTo>
                  <a:cubicBezTo>
                    <a:pt x="69760" y="159038"/>
                    <a:pt x="81849" y="149217"/>
                    <a:pt x="81093" y="137506"/>
                  </a:cubicBezTo>
                  <a:cubicBezTo>
                    <a:pt x="65983" y="139017"/>
                    <a:pt x="50117" y="140150"/>
                    <a:pt x="42184" y="122773"/>
                  </a:cubicBezTo>
                  <a:cubicBezTo>
                    <a:pt x="34628" y="128062"/>
                    <a:pt x="32740" y="137128"/>
                    <a:pt x="24051" y="138639"/>
                  </a:cubicBezTo>
                  <a:cubicBezTo>
                    <a:pt x="1763" y="135239"/>
                    <a:pt x="-2770" y="129573"/>
                    <a:pt x="1385" y="109929"/>
                  </a:cubicBezTo>
                  <a:cubicBezTo>
                    <a:pt x="4030" y="110307"/>
                    <a:pt x="6674" y="111062"/>
                    <a:pt x="9318" y="111440"/>
                  </a:cubicBezTo>
                  <a:cubicBezTo>
                    <a:pt x="8563" y="97085"/>
                    <a:pt x="22162" y="84619"/>
                    <a:pt x="15362" y="69886"/>
                  </a:cubicBezTo>
                  <a:cubicBezTo>
                    <a:pt x="5918" y="47598"/>
                    <a:pt x="2519" y="24177"/>
                    <a:pt x="10452" y="0"/>
                  </a:cubicBezTo>
                  <a:close/>
                </a:path>
              </a:pathLst>
            </a:custGeom>
            <a:solidFill>
              <a:srgbClr val="F9DA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CDBCEEF-18AB-4077-8680-4BCBDE3BA9E3}"/>
                </a:ext>
              </a:extLst>
            </p:cNvPr>
            <p:cNvSpPr/>
            <p:nvPr/>
          </p:nvSpPr>
          <p:spPr>
            <a:xfrm>
              <a:off x="9099472" y="5426442"/>
              <a:ext cx="230732" cy="137601"/>
            </a:xfrm>
            <a:custGeom>
              <a:avLst/>
              <a:gdLst>
                <a:gd name="connsiteX0" fmla="*/ 196826 w 230732"/>
                <a:gd name="connsiteY0" fmla="*/ 71809 h 137601"/>
                <a:gd name="connsiteX1" fmla="*/ 222136 w 230732"/>
                <a:gd name="connsiteY1" fmla="*/ 97119 h 137601"/>
                <a:gd name="connsiteX2" fmla="*/ 226291 w 230732"/>
                <a:gd name="connsiteY2" fmla="*/ 126207 h 137601"/>
                <a:gd name="connsiteX3" fmla="*/ 203625 w 230732"/>
                <a:gd name="connsiteY3" fmla="*/ 137162 h 137601"/>
                <a:gd name="connsiteX4" fmla="*/ 131095 w 230732"/>
                <a:gd name="connsiteY4" fmla="*/ 137539 h 137601"/>
                <a:gd name="connsiteX5" fmla="*/ 116740 w 230732"/>
                <a:gd name="connsiteY5" fmla="*/ 122051 h 137601"/>
                <a:gd name="connsiteX6" fmla="*/ 97474 w 230732"/>
                <a:gd name="connsiteY6" fmla="*/ 109585 h 137601"/>
                <a:gd name="connsiteX7" fmla="*/ 41187 w 230732"/>
                <a:gd name="connsiteY7" fmla="*/ 95986 h 137601"/>
                <a:gd name="connsiteX8" fmla="*/ 2655 w 230732"/>
                <a:gd name="connsiteY8" fmla="*/ 79742 h 137601"/>
                <a:gd name="connsiteX9" fmla="*/ 23432 w 230732"/>
                <a:gd name="connsiteY9" fmla="*/ 55943 h 137601"/>
                <a:gd name="connsiteX10" fmla="*/ 43454 w 230732"/>
                <a:gd name="connsiteY10" fmla="*/ 53676 h 137601"/>
                <a:gd name="connsiteX11" fmla="*/ 71030 w 230732"/>
                <a:gd name="connsiteY11" fmla="*/ 69542 h 137601"/>
                <a:gd name="connsiteX12" fmla="*/ 93696 w 230732"/>
                <a:gd name="connsiteY12" fmla="*/ 70675 h 137601"/>
                <a:gd name="connsiteX13" fmla="*/ 89163 w 230732"/>
                <a:gd name="connsiteY13" fmla="*/ 57076 h 137601"/>
                <a:gd name="connsiteX14" fmla="*/ 74052 w 230732"/>
                <a:gd name="connsiteY14" fmla="*/ 31010 h 137601"/>
                <a:gd name="connsiteX15" fmla="*/ 68764 w 230732"/>
                <a:gd name="connsiteY15" fmla="*/ 18166 h 137601"/>
                <a:gd name="connsiteX16" fmla="*/ 72541 w 230732"/>
                <a:gd name="connsiteY16" fmla="*/ 2678 h 137601"/>
                <a:gd name="connsiteX17" fmla="*/ 85763 w 230732"/>
                <a:gd name="connsiteY17" fmla="*/ 7589 h 137601"/>
                <a:gd name="connsiteX18" fmla="*/ 108807 w 230732"/>
                <a:gd name="connsiteY18" fmla="*/ 10611 h 137601"/>
                <a:gd name="connsiteX19" fmla="*/ 128828 w 230732"/>
                <a:gd name="connsiteY19" fmla="*/ 7967 h 137601"/>
                <a:gd name="connsiteX20" fmla="*/ 131472 w 230732"/>
                <a:gd name="connsiteY20" fmla="*/ 40832 h 137601"/>
                <a:gd name="connsiteX21" fmla="*/ 155272 w 230732"/>
                <a:gd name="connsiteY21" fmla="*/ 63498 h 137601"/>
                <a:gd name="connsiteX22" fmla="*/ 196826 w 230732"/>
                <a:gd name="connsiteY22" fmla="*/ 71809 h 13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0732" h="137601">
                  <a:moveTo>
                    <a:pt x="196826" y="71809"/>
                  </a:moveTo>
                  <a:cubicBezTo>
                    <a:pt x="196826" y="88808"/>
                    <a:pt x="205136" y="97119"/>
                    <a:pt x="222136" y="97119"/>
                  </a:cubicBezTo>
                  <a:cubicBezTo>
                    <a:pt x="235357" y="105052"/>
                    <a:pt x="230447" y="116007"/>
                    <a:pt x="226291" y="126207"/>
                  </a:cubicBezTo>
                  <a:cubicBezTo>
                    <a:pt x="222136" y="135651"/>
                    <a:pt x="214203" y="137539"/>
                    <a:pt x="203625" y="137162"/>
                  </a:cubicBezTo>
                  <a:cubicBezTo>
                    <a:pt x="179448" y="136406"/>
                    <a:pt x="155272" y="137917"/>
                    <a:pt x="131095" y="137539"/>
                  </a:cubicBezTo>
                  <a:cubicBezTo>
                    <a:pt x="123539" y="134895"/>
                    <a:pt x="118251" y="130362"/>
                    <a:pt x="116740" y="122051"/>
                  </a:cubicBezTo>
                  <a:cubicBezTo>
                    <a:pt x="114851" y="103163"/>
                    <a:pt x="115229" y="108829"/>
                    <a:pt x="97474" y="109585"/>
                  </a:cubicBezTo>
                  <a:cubicBezTo>
                    <a:pt x="78586" y="110718"/>
                    <a:pt x="46098" y="109963"/>
                    <a:pt x="41187" y="95986"/>
                  </a:cubicBezTo>
                  <a:cubicBezTo>
                    <a:pt x="31743" y="69542"/>
                    <a:pt x="11721" y="91452"/>
                    <a:pt x="2655" y="79742"/>
                  </a:cubicBezTo>
                  <a:cubicBezTo>
                    <a:pt x="-3011" y="57076"/>
                    <a:pt x="-1123" y="54809"/>
                    <a:pt x="23432" y="55943"/>
                  </a:cubicBezTo>
                  <a:cubicBezTo>
                    <a:pt x="30232" y="56320"/>
                    <a:pt x="36276" y="53298"/>
                    <a:pt x="43454" y="53676"/>
                  </a:cubicBezTo>
                  <a:cubicBezTo>
                    <a:pt x="56675" y="54054"/>
                    <a:pt x="64986" y="57076"/>
                    <a:pt x="71030" y="69542"/>
                  </a:cubicBezTo>
                  <a:cubicBezTo>
                    <a:pt x="76697" y="81253"/>
                    <a:pt x="85385" y="85408"/>
                    <a:pt x="93696" y="70675"/>
                  </a:cubicBezTo>
                  <a:cubicBezTo>
                    <a:pt x="97096" y="64253"/>
                    <a:pt x="98607" y="60476"/>
                    <a:pt x="89163" y="57076"/>
                  </a:cubicBezTo>
                  <a:cubicBezTo>
                    <a:pt x="77830" y="52920"/>
                    <a:pt x="68764" y="46121"/>
                    <a:pt x="74052" y="31010"/>
                  </a:cubicBezTo>
                  <a:cubicBezTo>
                    <a:pt x="75563" y="26477"/>
                    <a:pt x="72541" y="21944"/>
                    <a:pt x="68764" y="18166"/>
                  </a:cubicBezTo>
                  <a:cubicBezTo>
                    <a:pt x="62720" y="11744"/>
                    <a:pt x="66875" y="6455"/>
                    <a:pt x="72541" y="2678"/>
                  </a:cubicBezTo>
                  <a:cubicBezTo>
                    <a:pt x="78963" y="-1478"/>
                    <a:pt x="82363" y="-1478"/>
                    <a:pt x="85763" y="7589"/>
                  </a:cubicBezTo>
                  <a:cubicBezTo>
                    <a:pt x="90674" y="20811"/>
                    <a:pt x="101629" y="25344"/>
                    <a:pt x="108807" y="10611"/>
                  </a:cubicBezTo>
                  <a:cubicBezTo>
                    <a:pt x="115984" y="-3744"/>
                    <a:pt x="121651" y="3434"/>
                    <a:pt x="128828" y="7967"/>
                  </a:cubicBezTo>
                  <a:cubicBezTo>
                    <a:pt x="139783" y="18166"/>
                    <a:pt x="133739" y="29499"/>
                    <a:pt x="131472" y="40832"/>
                  </a:cubicBezTo>
                  <a:cubicBezTo>
                    <a:pt x="127317" y="59720"/>
                    <a:pt x="136383" y="66520"/>
                    <a:pt x="155272" y="63498"/>
                  </a:cubicBezTo>
                  <a:cubicBezTo>
                    <a:pt x="168871" y="61231"/>
                    <a:pt x="185870" y="54432"/>
                    <a:pt x="196826" y="71809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A52F9AE-9B49-4E5A-B778-76C13F5BE0F3}"/>
                </a:ext>
              </a:extLst>
            </p:cNvPr>
            <p:cNvSpPr/>
            <p:nvPr/>
          </p:nvSpPr>
          <p:spPr>
            <a:xfrm>
              <a:off x="9232964" y="5039085"/>
              <a:ext cx="149463" cy="69423"/>
            </a:xfrm>
            <a:custGeom>
              <a:avLst/>
              <a:gdLst>
                <a:gd name="connsiteX0" fmla="*/ 29335 w 149463"/>
                <a:gd name="connsiteY0" fmla="*/ 69314 h 69423"/>
                <a:gd name="connsiteX1" fmla="*/ 12336 w 149463"/>
                <a:gd name="connsiteY1" fmla="*/ 44759 h 69423"/>
                <a:gd name="connsiteX2" fmla="*/ 1003 w 149463"/>
                <a:gd name="connsiteY2" fmla="*/ 34182 h 69423"/>
                <a:gd name="connsiteX3" fmla="*/ 15358 w 149463"/>
                <a:gd name="connsiteY3" fmla="*/ 37204 h 69423"/>
                <a:gd name="connsiteX4" fmla="*/ 16491 w 149463"/>
                <a:gd name="connsiteY4" fmla="*/ 24737 h 69423"/>
                <a:gd name="connsiteX5" fmla="*/ 19135 w 149463"/>
                <a:gd name="connsiteY5" fmla="*/ 8494 h 69423"/>
                <a:gd name="connsiteX6" fmla="*/ 35757 w 149463"/>
                <a:gd name="connsiteY6" fmla="*/ 14160 h 69423"/>
                <a:gd name="connsiteX7" fmla="*/ 62956 w 149463"/>
                <a:gd name="connsiteY7" fmla="*/ 11894 h 69423"/>
                <a:gd name="connsiteX8" fmla="*/ 93933 w 149463"/>
                <a:gd name="connsiteY8" fmla="*/ 8494 h 69423"/>
                <a:gd name="connsiteX9" fmla="*/ 149464 w 149463"/>
                <a:gd name="connsiteY9" fmla="*/ 18693 h 69423"/>
                <a:gd name="connsiteX10" fmla="*/ 127176 w 149463"/>
                <a:gd name="connsiteY10" fmla="*/ 51936 h 69423"/>
                <a:gd name="connsiteX11" fmla="*/ 104132 w 149463"/>
                <a:gd name="connsiteY11" fmla="*/ 51936 h 69423"/>
                <a:gd name="connsiteX12" fmla="*/ 89022 w 149463"/>
                <a:gd name="connsiteY12" fmla="*/ 36448 h 69423"/>
                <a:gd name="connsiteX13" fmla="*/ 79578 w 149463"/>
                <a:gd name="connsiteY13" fmla="*/ 24737 h 69423"/>
                <a:gd name="connsiteX14" fmla="*/ 68245 w 149463"/>
                <a:gd name="connsiteY14" fmla="*/ 37581 h 69423"/>
                <a:gd name="connsiteX15" fmla="*/ 72400 w 149463"/>
                <a:gd name="connsiteY15" fmla="*/ 59492 h 69423"/>
                <a:gd name="connsiteX16" fmla="*/ 35757 w 149463"/>
                <a:gd name="connsiteY16" fmla="*/ 69314 h 69423"/>
                <a:gd name="connsiteX17" fmla="*/ 29335 w 149463"/>
                <a:gd name="connsiteY17" fmla="*/ 69314 h 6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9463" h="69423">
                  <a:moveTo>
                    <a:pt x="29335" y="69314"/>
                  </a:moveTo>
                  <a:cubicBezTo>
                    <a:pt x="31979" y="55336"/>
                    <a:pt x="24046" y="49670"/>
                    <a:pt x="12336" y="44759"/>
                  </a:cubicBezTo>
                  <a:cubicBezTo>
                    <a:pt x="8558" y="43248"/>
                    <a:pt x="-3530" y="44759"/>
                    <a:pt x="1003" y="34182"/>
                  </a:cubicBezTo>
                  <a:cubicBezTo>
                    <a:pt x="7425" y="20582"/>
                    <a:pt x="10069" y="42492"/>
                    <a:pt x="15358" y="37204"/>
                  </a:cubicBezTo>
                  <a:cubicBezTo>
                    <a:pt x="21024" y="32670"/>
                    <a:pt x="16869" y="28893"/>
                    <a:pt x="16491" y="24737"/>
                  </a:cubicBezTo>
                  <a:cubicBezTo>
                    <a:pt x="16113" y="19071"/>
                    <a:pt x="9691" y="13027"/>
                    <a:pt x="19135" y="8494"/>
                  </a:cubicBezTo>
                  <a:cubicBezTo>
                    <a:pt x="27446" y="4338"/>
                    <a:pt x="29713" y="9249"/>
                    <a:pt x="35757" y="14160"/>
                  </a:cubicBezTo>
                  <a:cubicBezTo>
                    <a:pt x="42179" y="19071"/>
                    <a:pt x="53890" y="33426"/>
                    <a:pt x="62956" y="11894"/>
                  </a:cubicBezTo>
                  <a:cubicBezTo>
                    <a:pt x="67111" y="2072"/>
                    <a:pt x="78444" y="-7373"/>
                    <a:pt x="93933" y="8494"/>
                  </a:cubicBezTo>
                  <a:cubicBezTo>
                    <a:pt x="105643" y="20582"/>
                    <a:pt x="126420" y="22471"/>
                    <a:pt x="149464" y="18693"/>
                  </a:cubicBezTo>
                  <a:cubicBezTo>
                    <a:pt x="137753" y="30026"/>
                    <a:pt x="119998" y="33804"/>
                    <a:pt x="127176" y="51936"/>
                  </a:cubicBezTo>
                  <a:cubicBezTo>
                    <a:pt x="119621" y="51936"/>
                    <a:pt x="111688" y="51936"/>
                    <a:pt x="104132" y="51936"/>
                  </a:cubicBezTo>
                  <a:cubicBezTo>
                    <a:pt x="93555" y="51936"/>
                    <a:pt x="88644" y="46648"/>
                    <a:pt x="89022" y="36448"/>
                  </a:cubicBezTo>
                  <a:cubicBezTo>
                    <a:pt x="89399" y="29648"/>
                    <a:pt x="89399" y="23226"/>
                    <a:pt x="79578" y="24737"/>
                  </a:cubicBezTo>
                  <a:cubicBezTo>
                    <a:pt x="72400" y="25871"/>
                    <a:pt x="69000" y="30782"/>
                    <a:pt x="68245" y="37581"/>
                  </a:cubicBezTo>
                  <a:cubicBezTo>
                    <a:pt x="67489" y="45514"/>
                    <a:pt x="80333" y="57225"/>
                    <a:pt x="72400" y="59492"/>
                  </a:cubicBezTo>
                  <a:cubicBezTo>
                    <a:pt x="60312" y="62514"/>
                    <a:pt x="48979" y="70447"/>
                    <a:pt x="35757" y="69314"/>
                  </a:cubicBezTo>
                  <a:cubicBezTo>
                    <a:pt x="33490" y="69314"/>
                    <a:pt x="31224" y="69314"/>
                    <a:pt x="29335" y="69314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5E35A8AC-690D-4D99-ACCF-EBE05FDEB95C}"/>
                </a:ext>
              </a:extLst>
            </p:cNvPr>
            <p:cNvSpPr/>
            <p:nvPr/>
          </p:nvSpPr>
          <p:spPr>
            <a:xfrm>
              <a:off x="9143681" y="5059791"/>
              <a:ext cx="63086" cy="65097"/>
            </a:xfrm>
            <a:custGeom>
              <a:avLst/>
              <a:gdLst>
                <a:gd name="connsiteX0" fmla="*/ 0 w 63086"/>
                <a:gd name="connsiteY0" fmla="*/ 61451 h 65097"/>
                <a:gd name="connsiteX1" fmla="*/ 2644 w 63086"/>
                <a:gd name="connsiteY1" fmla="*/ 32741 h 65097"/>
                <a:gd name="connsiteX2" fmla="*/ 37776 w 63086"/>
                <a:gd name="connsiteY2" fmla="*/ 11587 h 65097"/>
                <a:gd name="connsiteX3" fmla="*/ 63087 w 63086"/>
                <a:gd name="connsiteY3" fmla="*/ 2142 h 65097"/>
                <a:gd name="connsiteX4" fmla="*/ 35510 w 63086"/>
                <a:gd name="connsiteY4" fmla="*/ 50496 h 65097"/>
                <a:gd name="connsiteX5" fmla="*/ 0 w 63086"/>
                <a:gd name="connsiteY5" fmla="*/ 61451 h 6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086" h="65097">
                  <a:moveTo>
                    <a:pt x="0" y="61451"/>
                  </a:moveTo>
                  <a:cubicBezTo>
                    <a:pt x="4911" y="53518"/>
                    <a:pt x="14355" y="46341"/>
                    <a:pt x="2644" y="32741"/>
                  </a:cubicBezTo>
                  <a:cubicBezTo>
                    <a:pt x="32110" y="48985"/>
                    <a:pt x="24932" y="17253"/>
                    <a:pt x="37776" y="11587"/>
                  </a:cubicBezTo>
                  <a:cubicBezTo>
                    <a:pt x="46087" y="7809"/>
                    <a:pt x="50620" y="-5035"/>
                    <a:pt x="63087" y="2142"/>
                  </a:cubicBezTo>
                  <a:cubicBezTo>
                    <a:pt x="47976" y="14986"/>
                    <a:pt x="39287" y="30097"/>
                    <a:pt x="35510" y="50496"/>
                  </a:cubicBezTo>
                  <a:cubicBezTo>
                    <a:pt x="32488" y="66740"/>
                    <a:pt x="15111" y="67874"/>
                    <a:pt x="0" y="61451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1B2630B3-D624-405A-9B2F-E945979F361D}"/>
                </a:ext>
              </a:extLst>
            </p:cNvPr>
            <p:cNvSpPr/>
            <p:nvPr/>
          </p:nvSpPr>
          <p:spPr>
            <a:xfrm>
              <a:off x="9363540" y="5085667"/>
              <a:ext cx="31557" cy="65102"/>
            </a:xfrm>
            <a:custGeom>
              <a:avLst/>
              <a:gdLst>
                <a:gd name="connsiteX0" fmla="*/ 30221 w 31557"/>
                <a:gd name="connsiteY0" fmla="*/ 65042 h 65102"/>
                <a:gd name="connsiteX1" fmla="*/ 22288 w 31557"/>
                <a:gd name="connsiteY1" fmla="*/ 64286 h 65102"/>
                <a:gd name="connsiteX2" fmla="*/ 4155 w 31557"/>
                <a:gd name="connsiteY2" fmla="*/ 14422 h 65102"/>
                <a:gd name="connsiteX3" fmla="*/ 0 w 31557"/>
                <a:gd name="connsiteY3" fmla="*/ 6111 h 65102"/>
                <a:gd name="connsiteX4" fmla="*/ 29088 w 31557"/>
                <a:gd name="connsiteY4" fmla="*/ 8377 h 65102"/>
                <a:gd name="connsiteX5" fmla="*/ 30221 w 31557"/>
                <a:gd name="connsiteY5" fmla="*/ 19332 h 65102"/>
                <a:gd name="connsiteX6" fmla="*/ 30221 w 31557"/>
                <a:gd name="connsiteY6" fmla="*/ 65042 h 6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57" h="65102">
                  <a:moveTo>
                    <a:pt x="30221" y="65042"/>
                  </a:moveTo>
                  <a:cubicBezTo>
                    <a:pt x="27577" y="65042"/>
                    <a:pt x="22666" y="65420"/>
                    <a:pt x="22288" y="64286"/>
                  </a:cubicBezTo>
                  <a:cubicBezTo>
                    <a:pt x="16622" y="47665"/>
                    <a:pt x="2267" y="34065"/>
                    <a:pt x="4155" y="14422"/>
                  </a:cubicBezTo>
                  <a:cubicBezTo>
                    <a:pt x="2644" y="11777"/>
                    <a:pt x="1511" y="8755"/>
                    <a:pt x="0" y="6111"/>
                  </a:cubicBezTo>
                  <a:cubicBezTo>
                    <a:pt x="10577" y="-4844"/>
                    <a:pt x="19644" y="822"/>
                    <a:pt x="29088" y="8377"/>
                  </a:cubicBezTo>
                  <a:cubicBezTo>
                    <a:pt x="33621" y="11777"/>
                    <a:pt x="30599" y="15555"/>
                    <a:pt x="30221" y="19332"/>
                  </a:cubicBezTo>
                  <a:cubicBezTo>
                    <a:pt x="32488" y="34443"/>
                    <a:pt x="28332" y="49554"/>
                    <a:pt x="30221" y="65042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9AB8E74-FDBC-4B3E-82D9-1832AAA6C05D}"/>
                </a:ext>
              </a:extLst>
            </p:cNvPr>
            <p:cNvSpPr/>
            <p:nvPr/>
          </p:nvSpPr>
          <p:spPr>
            <a:xfrm>
              <a:off x="9219989" y="5353919"/>
              <a:ext cx="29465" cy="34402"/>
            </a:xfrm>
            <a:custGeom>
              <a:avLst/>
              <a:gdLst>
                <a:gd name="connsiteX0" fmla="*/ 29466 w 29465"/>
                <a:gd name="connsiteY0" fmla="*/ 4559 h 34402"/>
                <a:gd name="connsiteX1" fmla="*/ 378 w 29465"/>
                <a:gd name="connsiteY1" fmla="*/ 34403 h 34402"/>
                <a:gd name="connsiteX2" fmla="*/ 0 w 29465"/>
                <a:gd name="connsiteY2" fmla="*/ 404 h 34402"/>
                <a:gd name="connsiteX3" fmla="*/ 29466 w 29465"/>
                <a:gd name="connsiteY3" fmla="*/ 4559 h 3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34402">
                  <a:moveTo>
                    <a:pt x="29466" y="4559"/>
                  </a:moveTo>
                  <a:cubicBezTo>
                    <a:pt x="28332" y="20048"/>
                    <a:pt x="20021" y="29870"/>
                    <a:pt x="378" y="34403"/>
                  </a:cubicBezTo>
                  <a:cubicBezTo>
                    <a:pt x="18888" y="20048"/>
                    <a:pt x="0" y="11359"/>
                    <a:pt x="0" y="404"/>
                  </a:cubicBezTo>
                  <a:cubicBezTo>
                    <a:pt x="10200" y="-1107"/>
                    <a:pt x="20021" y="1915"/>
                    <a:pt x="29466" y="4559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375C3CC6-8B23-41A3-9C3F-5805B6850BFD}"/>
                </a:ext>
              </a:extLst>
            </p:cNvPr>
            <p:cNvSpPr/>
            <p:nvPr/>
          </p:nvSpPr>
          <p:spPr>
            <a:xfrm>
              <a:off x="9224145" y="5104243"/>
              <a:ext cx="29465" cy="24710"/>
            </a:xfrm>
            <a:custGeom>
              <a:avLst/>
              <a:gdLst>
                <a:gd name="connsiteX0" fmla="*/ 0 w 29465"/>
                <a:gd name="connsiteY0" fmla="*/ 0 h 24710"/>
                <a:gd name="connsiteX1" fmla="*/ 29466 w 29465"/>
                <a:gd name="connsiteY1" fmla="*/ 8688 h 24710"/>
                <a:gd name="connsiteX2" fmla="*/ 15111 w 29465"/>
                <a:gd name="connsiteY2" fmla="*/ 24555 h 24710"/>
                <a:gd name="connsiteX3" fmla="*/ 0 w 29465"/>
                <a:gd name="connsiteY3" fmla="*/ 0 h 2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4710">
                  <a:moveTo>
                    <a:pt x="0" y="0"/>
                  </a:moveTo>
                  <a:cubicBezTo>
                    <a:pt x="7555" y="10955"/>
                    <a:pt x="20021" y="4155"/>
                    <a:pt x="29466" y="8688"/>
                  </a:cubicBezTo>
                  <a:cubicBezTo>
                    <a:pt x="27199" y="16244"/>
                    <a:pt x="27577" y="26066"/>
                    <a:pt x="15111" y="24555"/>
                  </a:cubicBezTo>
                  <a:cubicBezTo>
                    <a:pt x="378" y="22666"/>
                    <a:pt x="2644" y="9822"/>
                    <a:pt x="0" y="0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67CD2A6-6A69-448A-998E-C1FCC1C8A89A}"/>
                </a:ext>
              </a:extLst>
            </p:cNvPr>
            <p:cNvSpPr/>
            <p:nvPr/>
          </p:nvSpPr>
          <p:spPr>
            <a:xfrm>
              <a:off x="9114216" y="5112250"/>
              <a:ext cx="25310" cy="17506"/>
            </a:xfrm>
            <a:custGeom>
              <a:avLst/>
              <a:gdLst>
                <a:gd name="connsiteX0" fmla="*/ 0 w 25310"/>
                <a:gd name="connsiteY0" fmla="*/ 4838 h 17506"/>
                <a:gd name="connsiteX1" fmla="*/ 6044 w 25310"/>
                <a:gd name="connsiteY1" fmla="*/ 3327 h 17506"/>
                <a:gd name="connsiteX2" fmla="*/ 25310 w 25310"/>
                <a:gd name="connsiteY2" fmla="*/ 8993 h 17506"/>
                <a:gd name="connsiteX3" fmla="*/ 0 w 25310"/>
                <a:gd name="connsiteY3" fmla="*/ 4838 h 1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10" h="17506">
                  <a:moveTo>
                    <a:pt x="0" y="4838"/>
                  </a:moveTo>
                  <a:cubicBezTo>
                    <a:pt x="1889" y="4460"/>
                    <a:pt x="4155" y="4460"/>
                    <a:pt x="6044" y="3327"/>
                  </a:cubicBezTo>
                  <a:cubicBezTo>
                    <a:pt x="14355" y="-828"/>
                    <a:pt x="21910" y="-3095"/>
                    <a:pt x="25310" y="8993"/>
                  </a:cubicBezTo>
                  <a:cubicBezTo>
                    <a:pt x="13977" y="25237"/>
                    <a:pt x="6800" y="15038"/>
                    <a:pt x="0" y="4838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BF5A8E4-115B-4B7D-85C3-78A78AA5596B}"/>
                </a:ext>
              </a:extLst>
            </p:cNvPr>
            <p:cNvSpPr/>
            <p:nvPr/>
          </p:nvSpPr>
          <p:spPr>
            <a:xfrm>
              <a:off x="9154258" y="5375478"/>
              <a:ext cx="29480" cy="12938"/>
            </a:xfrm>
            <a:custGeom>
              <a:avLst/>
              <a:gdLst>
                <a:gd name="connsiteX0" fmla="*/ 19266 w 29480"/>
                <a:gd name="connsiteY0" fmla="*/ 0 h 12938"/>
                <a:gd name="connsiteX1" fmla="*/ 29466 w 29480"/>
                <a:gd name="connsiteY1" fmla="*/ 4155 h 12938"/>
                <a:gd name="connsiteX2" fmla="*/ 19266 w 29480"/>
                <a:gd name="connsiteY2" fmla="*/ 12844 h 12938"/>
                <a:gd name="connsiteX3" fmla="*/ 0 w 29480"/>
                <a:gd name="connsiteY3" fmla="*/ 9066 h 12938"/>
                <a:gd name="connsiteX4" fmla="*/ 19266 w 29480"/>
                <a:gd name="connsiteY4" fmla="*/ 0 h 1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80" h="12938">
                  <a:moveTo>
                    <a:pt x="19266" y="0"/>
                  </a:moveTo>
                  <a:cubicBezTo>
                    <a:pt x="23044" y="755"/>
                    <a:pt x="29088" y="-1511"/>
                    <a:pt x="29466" y="4155"/>
                  </a:cubicBezTo>
                  <a:cubicBezTo>
                    <a:pt x="29843" y="9822"/>
                    <a:pt x="23044" y="10199"/>
                    <a:pt x="19266" y="12844"/>
                  </a:cubicBezTo>
                  <a:cubicBezTo>
                    <a:pt x="13222" y="11711"/>
                    <a:pt x="5667" y="15488"/>
                    <a:pt x="0" y="9066"/>
                  </a:cubicBezTo>
                  <a:cubicBezTo>
                    <a:pt x="4155" y="0"/>
                    <a:pt x="15111" y="7555"/>
                    <a:pt x="19266" y="0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DB0A984-D99B-416F-9B5C-1C507EBDE495}"/>
                </a:ext>
              </a:extLst>
            </p:cNvPr>
            <p:cNvSpPr/>
            <p:nvPr/>
          </p:nvSpPr>
          <p:spPr>
            <a:xfrm>
              <a:off x="9026261" y="5485785"/>
              <a:ext cx="60054" cy="40493"/>
            </a:xfrm>
            <a:custGeom>
              <a:avLst/>
              <a:gdLst>
                <a:gd name="connsiteX0" fmla="*/ 58111 w 60054"/>
                <a:gd name="connsiteY0" fmla="*/ 20777 h 40493"/>
                <a:gd name="connsiteX1" fmla="*/ 45267 w 60054"/>
                <a:gd name="connsiteY1" fmla="*/ 25688 h 40493"/>
                <a:gd name="connsiteX2" fmla="*/ 4091 w 60054"/>
                <a:gd name="connsiteY2" fmla="*/ 36265 h 40493"/>
                <a:gd name="connsiteX3" fmla="*/ 3335 w 60054"/>
                <a:gd name="connsiteY3" fmla="*/ 24933 h 40493"/>
                <a:gd name="connsiteX4" fmla="*/ 30912 w 60054"/>
                <a:gd name="connsiteY4" fmla="*/ 6800 h 40493"/>
                <a:gd name="connsiteX5" fmla="*/ 36201 w 60054"/>
                <a:gd name="connsiteY5" fmla="*/ 6422 h 40493"/>
                <a:gd name="connsiteX6" fmla="*/ 57733 w 60054"/>
                <a:gd name="connsiteY6" fmla="*/ 0 h 40493"/>
                <a:gd name="connsiteX7" fmla="*/ 58111 w 60054"/>
                <a:gd name="connsiteY7" fmla="*/ 20777 h 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54" h="40493">
                  <a:moveTo>
                    <a:pt x="58111" y="20777"/>
                  </a:moveTo>
                  <a:cubicBezTo>
                    <a:pt x="53200" y="20777"/>
                    <a:pt x="47156" y="20021"/>
                    <a:pt x="45267" y="25688"/>
                  </a:cubicBezTo>
                  <a:cubicBezTo>
                    <a:pt x="36956" y="50243"/>
                    <a:pt x="18068" y="37021"/>
                    <a:pt x="4091" y="36265"/>
                  </a:cubicBezTo>
                  <a:cubicBezTo>
                    <a:pt x="-4220" y="35887"/>
                    <a:pt x="2580" y="28710"/>
                    <a:pt x="3335" y="24933"/>
                  </a:cubicBezTo>
                  <a:cubicBezTo>
                    <a:pt x="11268" y="16999"/>
                    <a:pt x="27512" y="21910"/>
                    <a:pt x="30912" y="6800"/>
                  </a:cubicBezTo>
                  <a:cubicBezTo>
                    <a:pt x="30912" y="6044"/>
                    <a:pt x="35445" y="5667"/>
                    <a:pt x="36201" y="6422"/>
                  </a:cubicBezTo>
                  <a:cubicBezTo>
                    <a:pt x="47534" y="21910"/>
                    <a:pt x="51689" y="6422"/>
                    <a:pt x="57733" y="0"/>
                  </a:cubicBezTo>
                  <a:cubicBezTo>
                    <a:pt x="63777" y="7933"/>
                    <a:pt x="55844" y="14355"/>
                    <a:pt x="58111" y="20777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851C42F-81FD-42EA-B968-2B3FD243D5EE}"/>
                </a:ext>
              </a:extLst>
            </p:cNvPr>
            <p:cNvSpPr/>
            <p:nvPr/>
          </p:nvSpPr>
          <p:spPr>
            <a:xfrm>
              <a:off x="9124937" y="5439697"/>
              <a:ext cx="31588" cy="32487"/>
            </a:xfrm>
            <a:custGeom>
              <a:avLst/>
              <a:gdLst>
                <a:gd name="connsiteX0" fmla="*/ 31588 w 31588"/>
                <a:gd name="connsiteY0" fmla="*/ 15866 h 32487"/>
                <a:gd name="connsiteX1" fmla="*/ 11567 w 31588"/>
                <a:gd name="connsiteY1" fmla="*/ 32488 h 32487"/>
                <a:gd name="connsiteX2" fmla="*/ 234 w 31588"/>
                <a:gd name="connsiteY2" fmla="*/ 16622 h 32487"/>
                <a:gd name="connsiteX3" fmla="*/ 16856 w 31588"/>
                <a:gd name="connsiteY3" fmla="*/ 0 h 32487"/>
                <a:gd name="connsiteX4" fmla="*/ 31588 w 31588"/>
                <a:gd name="connsiteY4" fmla="*/ 15866 h 3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88" h="32487">
                  <a:moveTo>
                    <a:pt x="31588" y="15866"/>
                  </a:moveTo>
                  <a:cubicBezTo>
                    <a:pt x="30077" y="27199"/>
                    <a:pt x="11945" y="19266"/>
                    <a:pt x="11567" y="32488"/>
                  </a:cubicBezTo>
                  <a:cubicBezTo>
                    <a:pt x="4767" y="29088"/>
                    <a:pt x="-1277" y="22288"/>
                    <a:pt x="234" y="16622"/>
                  </a:cubicBezTo>
                  <a:cubicBezTo>
                    <a:pt x="2123" y="9444"/>
                    <a:pt x="7411" y="378"/>
                    <a:pt x="16856" y="0"/>
                  </a:cubicBezTo>
                  <a:cubicBezTo>
                    <a:pt x="25544" y="0"/>
                    <a:pt x="30077" y="6800"/>
                    <a:pt x="31588" y="15866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0DFC1E-9339-4316-8C1F-F36BA7AD5133}"/>
                </a:ext>
              </a:extLst>
            </p:cNvPr>
            <p:cNvSpPr/>
            <p:nvPr/>
          </p:nvSpPr>
          <p:spPr>
            <a:xfrm>
              <a:off x="8862970" y="5259482"/>
              <a:ext cx="17467" cy="17777"/>
            </a:xfrm>
            <a:custGeom>
              <a:avLst/>
              <a:gdLst>
                <a:gd name="connsiteX0" fmla="*/ 3810 w 17467"/>
                <a:gd name="connsiteY0" fmla="*/ 17777 h 17777"/>
                <a:gd name="connsiteX1" fmla="*/ 32 w 17467"/>
                <a:gd name="connsiteY1" fmla="*/ 12111 h 17777"/>
                <a:gd name="connsiteX2" fmla="*/ 12499 w 17467"/>
                <a:gd name="connsiteY2" fmla="*/ 22 h 17777"/>
                <a:gd name="connsiteX3" fmla="*/ 17032 w 17467"/>
                <a:gd name="connsiteY3" fmla="*/ 7577 h 17777"/>
                <a:gd name="connsiteX4" fmla="*/ 3810 w 17467"/>
                <a:gd name="connsiteY4" fmla="*/ 17777 h 1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67" h="17777">
                  <a:moveTo>
                    <a:pt x="3810" y="17777"/>
                  </a:moveTo>
                  <a:cubicBezTo>
                    <a:pt x="2677" y="16266"/>
                    <a:pt x="-345" y="13622"/>
                    <a:pt x="32" y="12111"/>
                  </a:cubicBezTo>
                  <a:cubicBezTo>
                    <a:pt x="1921" y="6066"/>
                    <a:pt x="6077" y="1155"/>
                    <a:pt x="12499" y="22"/>
                  </a:cubicBezTo>
                  <a:cubicBezTo>
                    <a:pt x="15899" y="-356"/>
                    <a:pt x="18543" y="4178"/>
                    <a:pt x="17032" y="7577"/>
                  </a:cubicBezTo>
                  <a:cubicBezTo>
                    <a:pt x="14765" y="12488"/>
                    <a:pt x="10988" y="17021"/>
                    <a:pt x="3810" y="17777"/>
                  </a:cubicBezTo>
                  <a:close/>
                </a:path>
              </a:pathLst>
            </a:custGeom>
            <a:solidFill>
              <a:srgbClr val="F1E6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2CC2372C-8368-436D-8612-67AB9BDBFD85}"/>
                </a:ext>
              </a:extLst>
            </p:cNvPr>
            <p:cNvSpPr/>
            <p:nvPr/>
          </p:nvSpPr>
          <p:spPr>
            <a:xfrm>
              <a:off x="9143303" y="4390270"/>
              <a:ext cx="386074" cy="244790"/>
            </a:xfrm>
            <a:custGeom>
              <a:avLst/>
              <a:gdLst>
                <a:gd name="connsiteX0" fmla="*/ 34376 w 386074"/>
                <a:gd name="connsiteY0" fmla="*/ 222881 h 244790"/>
                <a:gd name="connsiteX1" fmla="*/ 73664 w 386074"/>
                <a:gd name="connsiteY1" fmla="*/ 216081 h 244790"/>
                <a:gd name="connsiteX2" fmla="*/ 54398 w 386074"/>
                <a:gd name="connsiteY2" fmla="*/ 212303 h 244790"/>
                <a:gd name="connsiteX3" fmla="*/ 45709 w 386074"/>
                <a:gd name="connsiteY3" fmla="*/ 186237 h 244790"/>
                <a:gd name="connsiteX4" fmla="*/ 73664 w 386074"/>
                <a:gd name="connsiteY4" fmla="*/ 145817 h 244790"/>
                <a:gd name="connsiteX5" fmla="*/ 53265 w 386074"/>
                <a:gd name="connsiteY5" fmla="*/ 127684 h 244790"/>
                <a:gd name="connsiteX6" fmla="*/ 28332 w 386074"/>
                <a:gd name="connsiteY6" fmla="*/ 137128 h 244790"/>
                <a:gd name="connsiteX7" fmla="*/ 12466 w 386074"/>
                <a:gd name="connsiteY7" fmla="*/ 132973 h 244790"/>
                <a:gd name="connsiteX8" fmla="*/ 0 w 386074"/>
                <a:gd name="connsiteY8" fmla="*/ 111440 h 244790"/>
                <a:gd name="connsiteX9" fmla="*/ 8689 w 386074"/>
                <a:gd name="connsiteY9" fmla="*/ 103885 h 244790"/>
                <a:gd name="connsiteX10" fmla="*/ 37399 w 386074"/>
                <a:gd name="connsiteY10" fmla="*/ 88775 h 244790"/>
                <a:gd name="connsiteX11" fmla="*/ 62331 w 386074"/>
                <a:gd name="connsiteY11" fmla="*/ 89908 h 244790"/>
                <a:gd name="connsiteX12" fmla="*/ 70642 w 386074"/>
                <a:gd name="connsiteY12" fmla="*/ 92174 h 244790"/>
                <a:gd name="connsiteX13" fmla="*/ 127684 w 386074"/>
                <a:gd name="connsiteY13" fmla="*/ 78953 h 244790"/>
                <a:gd name="connsiteX14" fmla="*/ 95952 w 386074"/>
                <a:gd name="connsiteY14" fmla="*/ 63464 h 244790"/>
                <a:gd name="connsiteX15" fmla="*/ 101241 w 386074"/>
                <a:gd name="connsiteY15" fmla="*/ 24177 h 244790"/>
                <a:gd name="connsiteX16" fmla="*/ 117485 w 386074"/>
                <a:gd name="connsiteY16" fmla="*/ 5289 h 244790"/>
                <a:gd name="connsiteX17" fmla="*/ 131462 w 386074"/>
                <a:gd name="connsiteY17" fmla="*/ 0 h 244790"/>
                <a:gd name="connsiteX18" fmla="*/ 185104 w 386074"/>
                <a:gd name="connsiteY18" fmla="*/ 34754 h 244790"/>
                <a:gd name="connsiteX19" fmla="*/ 222503 w 386074"/>
                <a:gd name="connsiteY19" fmla="*/ 38154 h 244790"/>
                <a:gd name="connsiteX20" fmla="*/ 260657 w 386074"/>
                <a:gd name="connsiteY20" fmla="*/ 35132 h 244790"/>
                <a:gd name="connsiteX21" fmla="*/ 280678 w 386074"/>
                <a:gd name="connsiteY21" fmla="*/ 47220 h 244790"/>
                <a:gd name="connsiteX22" fmla="*/ 311655 w 386074"/>
                <a:gd name="connsiteY22" fmla="*/ 69131 h 244790"/>
                <a:gd name="connsiteX23" fmla="*/ 331676 w 386074"/>
                <a:gd name="connsiteY23" fmla="*/ 76686 h 244790"/>
                <a:gd name="connsiteX24" fmla="*/ 367942 w 386074"/>
                <a:gd name="connsiteY24" fmla="*/ 94441 h 244790"/>
                <a:gd name="connsiteX25" fmla="*/ 386074 w 386074"/>
                <a:gd name="connsiteY25" fmla="*/ 112951 h 244790"/>
                <a:gd name="connsiteX26" fmla="*/ 366431 w 386074"/>
                <a:gd name="connsiteY26" fmla="*/ 155639 h 244790"/>
                <a:gd name="connsiteX27" fmla="*/ 355853 w 386074"/>
                <a:gd name="connsiteY27" fmla="*/ 165460 h 244790"/>
                <a:gd name="connsiteX28" fmla="*/ 327521 w 386074"/>
                <a:gd name="connsiteY28" fmla="*/ 190015 h 244790"/>
                <a:gd name="connsiteX29" fmla="*/ 300322 w 386074"/>
                <a:gd name="connsiteY29" fmla="*/ 227036 h 244790"/>
                <a:gd name="connsiteX30" fmla="*/ 278790 w 386074"/>
                <a:gd name="connsiteY30" fmla="*/ 244791 h 244790"/>
                <a:gd name="connsiteX31" fmla="*/ 265946 w 386074"/>
                <a:gd name="connsiteY31" fmla="*/ 240258 h 244790"/>
                <a:gd name="connsiteX32" fmla="*/ 259146 w 386074"/>
                <a:gd name="connsiteY32" fmla="*/ 214192 h 244790"/>
                <a:gd name="connsiteX33" fmla="*/ 278034 w 386074"/>
                <a:gd name="connsiteY33" fmla="*/ 183215 h 244790"/>
                <a:gd name="connsiteX34" fmla="*/ 277278 w 386074"/>
                <a:gd name="connsiteY34" fmla="*/ 180571 h 244790"/>
                <a:gd name="connsiteX35" fmla="*/ 272745 w 386074"/>
                <a:gd name="connsiteY35" fmla="*/ 123906 h 244790"/>
                <a:gd name="connsiteX36" fmla="*/ 256124 w 386074"/>
                <a:gd name="connsiteY36" fmla="*/ 167727 h 244790"/>
                <a:gd name="connsiteX37" fmla="*/ 251591 w 386074"/>
                <a:gd name="connsiteY37" fmla="*/ 171127 h 244790"/>
                <a:gd name="connsiteX38" fmla="*/ 227791 w 386074"/>
                <a:gd name="connsiteY38" fmla="*/ 187371 h 244790"/>
                <a:gd name="connsiteX39" fmla="*/ 214192 w 386074"/>
                <a:gd name="connsiteY39" fmla="*/ 182082 h 244790"/>
                <a:gd name="connsiteX40" fmla="*/ 201348 w 386074"/>
                <a:gd name="connsiteY40" fmla="*/ 172638 h 244790"/>
                <a:gd name="connsiteX41" fmla="*/ 185482 w 386074"/>
                <a:gd name="connsiteY41" fmla="*/ 155261 h 244790"/>
                <a:gd name="connsiteX42" fmla="*/ 194170 w 386074"/>
                <a:gd name="connsiteY42" fmla="*/ 117485 h 244790"/>
                <a:gd name="connsiteX43" fmla="*/ 184349 w 386074"/>
                <a:gd name="connsiteY43" fmla="*/ 127684 h 244790"/>
                <a:gd name="connsiteX44" fmla="*/ 180571 w 386074"/>
                <a:gd name="connsiteY44" fmla="*/ 134484 h 244790"/>
                <a:gd name="connsiteX45" fmla="*/ 166594 w 386074"/>
                <a:gd name="connsiteY45" fmla="*/ 156394 h 244790"/>
                <a:gd name="connsiteX46" fmla="*/ 154128 w 386074"/>
                <a:gd name="connsiteY46" fmla="*/ 170371 h 244790"/>
                <a:gd name="connsiteX47" fmla="*/ 111818 w 386074"/>
                <a:gd name="connsiteY47" fmla="*/ 166972 h 244790"/>
                <a:gd name="connsiteX48" fmla="*/ 94819 w 386074"/>
                <a:gd name="connsiteY48" fmla="*/ 160550 h 244790"/>
                <a:gd name="connsiteX49" fmla="*/ 80841 w 386074"/>
                <a:gd name="connsiteY49" fmla="*/ 189637 h 244790"/>
                <a:gd name="connsiteX50" fmla="*/ 107663 w 386074"/>
                <a:gd name="connsiteY50" fmla="*/ 215703 h 244790"/>
                <a:gd name="connsiteX51" fmla="*/ 93308 w 386074"/>
                <a:gd name="connsiteY51" fmla="*/ 227414 h 244790"/>
                <a:gd name="connsiteX52" fmla="*/ 79330 w 386074"/>
                <a:gd name="connsiteY52" fmla="*/ 234969 h 244790"/>
                <a:gd name="connsiteX53" fmla="*/ 69509 w 386074"/>
                <a:gd name="connsiteY53" fmla="*/ 241013 h 244790"/>
                <a:gd name="connsiteX54" fmla="*/ 34376 w 386074"/>
                <a:gd name="connsiteY54" fmla="*/ 227036 h 244790"/>
                <a:gd name="connsiteX55" fmla="*/ 34376 w 386074"/>
                <a:gd name="connsiteY55" fmla="*/ 222881 h 2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6074" h="244790">
                  <a:moveTo>
                    <a:pt x="34376" y="222881"/>
                  </a:moveTo>
                  <a:cubicBezTo>
                    <a:pt x="46843" y="217592"/>
                    <a:pt x="62331" y="229680"/>
                    <a:pt x="73664" y="216081"/>
                  </a:cubicBezTo>
                  <a:cubicBezTo>
                    <a:pt x="69131" y="204748"/>
                    <a:pt x="60064" y="215325"/>
                    <a:pt x="54398" y="212303"/>
                  </a:cubicBezTo>
                  <a:cubicBezTo>
                    <a:pt x="46465" y="203992"/>
                    <a:pt x="78575" y="189637"/>
                    <a:pt x="45709" y="186237"/>
                  </a:cubicBezTo>
                  <a:cubicBezTo>
                    <a:pt x="61198" y="174527"/>
                    <a:pt x="73664" y="164705"/>
                    <a:pt x="73664" y="145817"/>
                  </a:cubicBezTo>
                  <a:cubicBezTo>
                    <a:pt x="73664" y="135995"/>
                    <a:pt x="61575" y="122395"/>
                    <a:pt x="53265" y="127684"/>
                  </a:cubicBezTo>
                  <a:cubicBezTo>
                    <a:pt x="44954" y="133351"/>
                    <a:pt x="31732" y="132973"/>
                    <a:pt x="28332" y="137128"/>
                  </a:cubicBezTo>
                  <a:cubicBezTo>
                    <a:pt x="16244" y="153372"/>
                    <a:pt x="16999" y="136373"/>
                    <a:pt x="12466" y="132973"/>
                  </a:cubicBezTo>
                  <a:cubicBezTo>
                    <a:pt x="5289" y="127684"/>
                    <a:pt x="13600" y="113329"/>
                    <a:pt x="0" y="111440"/>
                  </a:cubicBezTo>
                  <a:cubicBezTo>
                    <a:pt x="3022" y="108796"/>
                    <a:pt x="5666" y="106529"/>
                    <a:pt x="8689" y="103885"/>
                  </a:cubicBezTo>
                  <a:cubicBezTo>
                    <a:pt x="17377" y="96708"/>
                    <a:pt x="26821" y="92174"/>
                    <a:pt x="37399" y="88775"/>
                  </a:cubicBezTo>
                  <a:cubicBezTo>
                    <a:pt x="45709" y="89908"/>
                    <a:pt x="53642" y="98974"/>
                    <a:pt x="62331" y="89908"/>
                  </a:cubicBezTo>
                  <a:cubicBezTo>
                    <a:pt x="65353" y="89908"/>
                    <a:pt x="67997" y="91041"/>
                    <a:pt x="70642" y="92174"/>
                  </a:cubicBezTo>
                  <a:cubicBezTo>
                    <a:pt x="101996" y="93308"/>
                    <a:pt x="111818" y="91041"/>
                    <a:pt x="127684" y="78953"/>
                  </a:cubicBezTo>
                  <a:cubicBezTo>
                    <a:pt x="108418" y="89530"/>
                    <a:pt x="101996" y="75175"/>
                    <a:pt x="95952" y="63464"/>
                  </a:cubicBezTo>
                  <a:cubicBezTo>
                    <a:pt x="88397" y="49865"/>
                    <a:pt x="94063" y="36643"/>
                    <a:pt x="101241" y="24177"/>
                  </a:cubicBezTo>
                  <a:cubicBezTo>
                    <a:pt x="105774" y="16999"/>
                    <a:pt x="112196" y="11333"/>
                    <a:pt x="117485" y="5289"/>
                  </a:cubicBezTo>
                  <a:cubicBezTo>
                    <a:pt x="121640" y="2267"/>
                    <a:pt x="126173" y="0"/>
                    <a:pt x="131462" y="0"/>
                  </a:cubicBezTo>
                  <a:cubicBezTo>
                    <a:pt x="146950" y="14733"/>
                    <a:pt x="170749" y="16244"/>
                    <a:pt x="185104" y="34754"/>
                  </a:cubicBezTo>
                  <a:cubicBezTo>
                    <a:pt x="189637" y="40799"/>
                    <a:pt x="208526" y="47598"/>
                    <a:pt x="222503" y="38154"/>
                  </a:cubicBezTo>
                  <a:cubicBezTo>
                    <a:pt x="234213" y="30221"/>
                    <a:pt x="247813" y="31732"/>
                    <a:pt x="260657" y="35132"/>
                  </a:cubicBezTo>
                  <a:cubicBezTo>
                    <a:pt x="269345" y="35888"/>
                    <a:pt x="275390" y="40043"/>
                    <a:pt x="280678" y="47220"/>
                  </a:cubicBezTo>
                  <a:cubicBezTo>
                    <a:pt x="288611" y="57420"/>
                    <a:pt x="297300" y="67242"/>
                    <a:pt x="311655" y="69131"/>
                  </a:cubicBezTo>
                  <a:cubicBezTo>
                    <a:pt x="319588" y="68753"/>
                    <a:pt x="329032" y="67997"/>
                    <a:pt x="331676" y="76686"/>
                  </a:cubicBezTo>
                  <a:cubicBezTo>
                    <a:pt x="337721" y="97085"/>
                    <a:pt x="352831" y="94819"/>
                    <a:pt x="367942" y="94441"/>
                  </a:cubicBezTo>
                  <a:cubicBezTo>
                    <a:pt x="377008" y="97841"/>
                    <a:pt x="384186" y="102752"/>
                    <a:pt x="386074" y="112951"/>
                  </a:cubicBezTo>
                  <a:cubicBezTo>
                    <a:pt x="374741" y="124662"/>
                    <a:pt x="361898" y="135995"/>
                    <a:pt x="366431" y="155639"/>
                  </a:cubicBezTo>
                  <a:cubicBezTo>
                    <a:pt x="367942" y="162438"/>
                    <a:pt x="362653" y="164327"/>
                    <a:pt x="355853" y="165460"/>
                  </a:cubicBezTo>
                  <a:cubicBezTo>
                    <a:pt x="341876" y="168105"/>
                    <a:pt x="329788" y="176038"/>
                    <a:pt x="327521" y="190015"/>
                  </a:cubicBezTo>
                  <a:cubicBezTo>
                    <a:pt x="324499" y="208148"/>
                    <a:pt x="313922" y="217970"/>
                    <a:pt x="300322" y="227036"/>
                  </a:cubicBezTo>
                  <a:cubicBezTo>
                    <a:pt x="295411" y="235725"/>
                    <a:pt x="287478" y="240635"/>
                    <a:pt x="278790" y="244791"/>
                  </a:cubicBezTo>
                  <a:cubicBezTo>
                    <a:pt x="274634" y="243280"/>
                    <a:pt x="270101" y="241769"/>
                    <a:pt x="265946" y="240258"/>
                  </a:cubicBezTo>
                  <a:cubicBezTo>
                    <a:pt x="254990" y="233836"/>
                    <a:pt x="251591" y="225147"/>
                    <a:pt x="259146" y="214192"/>
                  </a:cubicBezTo>
                  <a:cubicBezTo>
                    <a:pt x="265946" y="204370"/>
                    <a:pt x="263679" y="188504"/>
                    <a:pt x="278034" y="183215"/>
                  </a:cubicBezTo>
                  <a:cubicBezTo>
                    <a:pt x="282945" y="181326"/>
                    <a:pt x="277278" y="180949"/>
                    <a:pt x="277278" y="180571"/>
                  </a:cubicBezTo>
                  <a:cubicBezTo>
                    <a:pt x="268212" y="163572"/>
                    <a:pt x="268212" y="145817"/>
                    <a:pt x="272745" y="123906"/>
                  </a:cubicBezTo>
                  <a:cubicBezTo>
                    <a:pt x="264812" y="140150"/>
                    <a:pt x="274256" y="159416"/>
                    <a:pt x="256124" y="167727"/>
                  </a:cubicBezTo>
                  <a:cubicBezTo>
                    <a:pt x="254613" y="169238"/>
                    <a:pt x="253102" y="170371"/>
                    <a:pt x="251591" y="171127"/>
                  </a:cubicBezTo>
                  <a:cubicBezTo>
                    <a:pt x="241391" y="173016"/>
                    <a:pt x="235347" y="181326"/>
                    <a:pt x="227791" y="187371"/>
                  </a:cubicBezTo>
                  <a:cubicBezTo>
                    <a:pt x="220992" y="193037"/>
                    <a:pt x="213436" y="193415"/>
                    <a:pt x="214192" y="182082"/>
                  </a:cubicBezTo>
                  <a:cubicBezTo>
                    <a:pt x="214948" y="170371"/>
                    <a:pt x="208903" y="170749"/>
                    <a:pt x="201348" y="172638"/>
                  </a:cubicBezTo>
                  <a:cubicBezTo>
                    <a:pt x="183971" y="177549"/>
                    <a:pt x="181704" y="169616"/>
                    <a:pt x="185482" y="155261"/>
                  </a:cubicBezTo>
                  <a:cubicBezTo>
                    <a:pt x="188882" y="142795"/>
                    <a:pt x="187748" y="129573"/>
                    <a:pt x="194170" y="117485"/>
                  </a:cubicBezTo>
                  <a:cubicBezTo>
                    <a:pt x="190771" y="121262"/>
                    <a:pt x="188882" y="125418"/>
                    <a:pt x="184349" y="127684"/>
                  </a:cubicBezTo>
                  <a:cubicBezTo>
                    <a:pt x="182838" y="128440"/>
                    <a:pt x="170749" y="122773"/>
                    <a:pt x="180571" y="134484"/>
                  </a:cubicBezTo>
                  <a:cubicBezTo>
                    <a:pt x="185860" y="140906"/>
                    <a:pt x="174905" y="151105"/>
                    <a:pt x="166594" y="156394"/>
                  </a:cubicBezTo>
                  <a:cubicBezTo>
                    <a:pt x="143928" y="144684"/>
                    <a:pt x="156016" y="163572"/>
                    <a:pt x="154128" y="170371"/>
                  </a:cubicBezTo>
                  <a:cubicBezTo>
                    <a:pt x="138639" y="187371"/>
                    <a:pt x="125418" y="174527"/>
                    <a:pt x="111818" y="166972"/>
                  </a:cubicBezTo>
                  <a:cubicBezTo>
                    <a:pt x="107285" y="161683"/>
                    <a:pt x="103507" y="155639"/>
                    <a:pt x="94819" y="160550"/>
                  </a:cubicBezTo>
                  <a:cubicBezTo>
                    <a:pt x="87641" y="168860"/>
                    <a:pt x="83108" y="178682"/>
                    <a:pt x="80841" y="189637"/>
                  </a:cubicBezTo>
                  <a:cubicBezTo>
                    <a:pt x="78953" y="209659"/>
                    <a:pt x="100107" y="205503"/>
                    <a:pt x="107663" y="215703"/>
                  </a:cubicBezTo>
                  <a:cubicBezTo>
                    <a:pt x="108040" y="226280"/>
                    <a:pt x="101241" y="227414"/>
                    <a:pt x="93308" y="227414"/>
                  </a:cubicBezTo>
                  <a:cubicBezTo>
                    <a:pt x="89152" y="230814"/>
                    <a:pt x="74419" y="213436"/>
                    <a:pt x="79330" y="234969"/>
                  </a:cubicBezTo>
                  <a:cubicBezTo>
                    <a:pt x="80841" y="241391"/>
                    <a:pt x="75175" y="241769"/>
                    <a:pt x="69509" y="241013"/>
                  </a:cubicBezTo>
                  <a:cubicBezTo>
                    <a:pt x="56665" y="239124"/>
                    <a:pt x="45332" y="234213"/>
                    <a:pt x="34376" y="227036"/>
                  </a:cubicBezTo>
                  <a:cubicBezTo>
                    <a:pt x="34376" y="225903"/>
                    <a:pt x="34376" y="224392"/>
                    <a:pt x="34376" y="222881"/>
                  </a:cubicBezTo>
                  <a:close/>
                </a:path>
              </a:pathLst>
            </a:custGeom>
            <a:solidFill>
              <a:srgbClr val="F9C1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B8C62D9-0D5E-40DB-8D39-909263A7D188}"/>
                </a:ext>
              </a:extLst>
            </p:cNvPr>
            <p:cNvSpPr/>
            <p:nvPr/>
          </p:nvSpPr>
          <p:spPr>
            <a:xfrm>
              <a:off x="9364569" y="4610164"/>
              <a:ext cx="209467" cy="363909"/>
            </a:xfrm>
            <a:custGeom>
              <a:avLst/>
              <a:gdLst>
                <a:gd name="connsiteX0" fmla="*/ 58657 w 209467"/>
                <a:gd name="connsiteY0" fmla="*/ 24519 h 363909"/>
                <a:gd name="connsiteX1" fmla="*/ 75656 w 209467"/>
                <a:gd name="connsiteY1" fmla="*/ 3365 h 363909"/>
                <a:gd name="connsiteX2" fmla="*/ 97944 w 209467"/>
                <a:gd name="connsiteY2" fmla="*/ 3365 h 363909"/>
                <a:gd name="connsiteX3" fmla="*/ 99078 w 209467"/>
                <a:gd name="connsiteY3" fmla="*/ 53229 h 363909"/>
                <a:gd name="connsiteX4" fmla="*/ 98700 w 209467"/>
                <a:gd name="connsiteY4" fmla="*/ 55118 h 363909"/>
                <a:gd name="connsiteX5" fmla="*/ 77923 w 209467"/>
                <a:gd name="connsiteY5" fmla="*/ 84206 h 363909"/>
                <a:gd name="connsiteX6" fmla="*/ 52991 w 209467"/>
                <a:gd name="connsiteY6" fmla="*/ 110272 h 363909"/>
                <a:gd name="connsiteX7" fmla="*/ 60924 w 209467"/>
                <a:gd name="connsiteY7" fmla="*/ 128404 h 363909"/>
                <a:gd name="connsiteX8" fmla="*/ 57901 w 209467"/>
                <a:gd name="connsiteY8" fmla="*/ 149181 h 363909"/>
                <a:gd name="connsiteX9" fmla="*/ 49968 w 209467"/>
                <a:gd name="connsiteY9" fmla="*/ 163536 h 363909"/>
                <a:gd name="connsiteX10" fmla="*/ 48835 w 209467"/>
                <a:gd name="connsiteY10" fmla="*/ 177891 h 363909"/>
                <a:gd name="connsiteX11" fmla="*/ 63946 w 209467"/>
                <a:gd name="connsiteY11" fmla="*/ 216423 h 363909"/>
                <a:gd name="connsiteX12" fmla="*/ 72634 w 209467"/>
                <a:gd name="connsiteY12" fmla="*/ 225112 h 363909"/>
                <a:gd name="connsiteX13" fmla="*/ 76790 w 209467"/>
                <a:gd name="connsiteY13" fmla="*/ 233045 h 363909"/>
                <a:gd name="connsiteX14" fmla="*/ 87745 w 209467"/>
                <a:gd name="connsiteY14" fmla="*/ 225867 h 363909"/>
                <a:gd name="connsiteX15" fmla="*/ 103611 w 209467"/>
                <a:gd name="connsiteY15" fmla="*/ 211135 h 363909"/>
                <a:gd name="connsiteX16" fmla="*/ 119477 w 209467"/>
                <a:gd name="connsiteY16" fmla="*/ 202068 h 363909"/>
                <a:gd name="connsiteX17" fmla="*/ 162164 w 209467"/>
                <a:gd name="connsiteY17" fmla="*/ 177136 h 363909"/>
                <a:gd name="connsiteX18" fmla="*/ 175008 w 209467"/>
                <a:gd name="connsiteY18" fmla="*/ 189980 h 363909"/>
                <a:gd name="connsiteX19" fmla="*/ 181052 w 209467"/>
                <a:gd name="connsiteY19" fmla="*/ 193002 h 363909"/>
                <a:gd name="connsiteX20" fmla="*/ 178786 w 209467"/>
                <a:gd name="connsiteY20" fmla="*/ 225490 h 363909"/>
                <a:gd name="connsiteX21" fmla="*/ 184830 w 209467"/>
                <a:gd name="connsiteY21" fmla="*/ 259488 h 363909"/>
                <a:gd name="connsiteX22" fmla="*/ 203718 w 209467"/>
                <a:gd name="connsiteY22" fmla="*/ 295754 h 363909"/>
                <a:gd name="connsiteX23" fmla="*/ 209385 w 209467"/>
                <a:gd name="connsiteY23" fmla="*/ 310486 h 363909"/>
                <a:gd name="connsiteX24" fmla="*/ 201829 w 209467"/>
                <a:gd name="connsiteY24" fmla="*/ 355818 h 363909"/>
                <a:gd name="connsiteX25" fmla="*/ 188608 w 209467"/>
                <a:gd name="connsiteY25" fmla="*/ 360729 h 363909"/>
                <a:gd name="connsiteX26" fmla="*/ 175386 w 209467"/>
                <a:gd name="connsiteY26" fmla="*/ 319931 h 363909"/>
                <a:gd name="connsiteX27" fmla="*/ 146298 w 209467"/>
                <a:gd name="connsiteY27" fmla="*/ 276110 h 363909"/>
                <a:gd name="connsiteX28" fmla="*/ 125521 w 209467"/>
                <a:gd name="connsiteY28" fmla="*/ 281399 h 363909"/>
                <a:gd name="connsiteX29" fmla="*/ 110411 w 209467"/>
                <a:gd name="connsiteY29" fmla="*/ 287443 h 363909"/>
                <a:gd name="connsiteX30" fmla="*/ 50346 w 209467"/>
                <a:gd name="connsiteY30" fmla="*/ 264777 h 363909"/>
                <a:gd name="connsiteX31" fmla="*/ 23903 w 209467"/>
                <a:gd name="connsiteY31" fmla="*/ 228134 h 363909"/>
                <a:gd name="connsiteX32" fmla="*/ 15214 w 209467"/>
                <a:gd name="connsiteY32" fmla="*/ 189602 h 363909"/>
                <a:gd name="connsiteX33" fmla="*/ 6903 w 209467"/>
                <a:gd name="connsiteY33" fmla="*/ 167314 h 363909"/>
                <a:gd name="connsiteX34" fmla="*/ 3504 w 209467"/>
                <a:gd name="connsiteY34" fmla="*/ 157870 h 363909"/>
                <a:gd name="connsiteX35" fmla="*/ 17481 w 209467"/>
                <a:gd name="connsiteY35" fmla="*/ 149937 h 363909"/>
                <a:gd name="connsiteX36" fmla="*/ 35991 w 209467"/>
                <a:gd name="connsiteY36" fmla="*/ 131426 h 363909"/>
                <a:gd name="connsiteX37" fmla="*/ 28814 w 209467"/>
                <a:gd name="connsiteY37" fmla="*/ 117827 h 363909"/>
                <a:gd name="connsiteX38" fmla="*/ 22392 w 209467"/>
                <a:gd name="connsiteY38" fmla="*/ 106494 h 363909"/>
                <a:gd name="connsiteX39" fmla="*/ 28436 w 209467"/>
                <a:gd name="connsiteY39" fmla="*/ 74384 h 363909"/>
                <a:gd name="connsiteX40" fmla="*/ 18614 w 209467"/>
                <a:gd name="connsiteY40" fmla="*/ 85717 h 363909"/>
                <a:gd name="connsiteX41" fmla="*/ 8414 w 209467"/>
                <a:gd name="connsiteY41" fmla="*/ 52852 h 363909"/>
                <a:gd name="connsiteX42" fmla="*/ 14459 w 209467"/>
                <a:gd name="connsiteY42" fmla="*/ 46807 h 363909"/>
                <a:gd name="connsiteX43" fmla="*/ 26925 w 209467"/>
                <a:gd name="connsiteY43" fmla="*/ 50207 h 363909"/>
                <a:gd name="connsiteX44" fmla="*/ 40147 w 209467"/>
                <a:gd name="connsiteY44" fmla="*/ 62296 h 363909"/>
                <a:gd name="connsiteX45" fmla="*/ 66968 w 209467"/>
                <a:gd name="connsiteY45" fmla="*/ 51341 h 363909"/>
                <a:gd name="connsiteX46" fmla="*/ 58657 w 209467"/>
                <a:gd name="connsiteY46" fmla="*/ 24519 h 36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9467" h="363909">
                  <a:moveTo>
                    <a:pt x="58657" y="24519"/>
                  </a:moveTo>
                  <a:cubicBezTo>
                    <a:pt x="59413" y="13564"/>
                    <a:pt x="74523" y="13942"/>
                    <a:pt x="75656" y="3365"/>
                  </a:cubicBezTo>
                  <a:cubicBezTo>
                    <a:pt x="83212" y="2609"/>
                    <a:pt x="90389" y="-3813"/>
                    <a:pt x="97944" y="3365"/>
                  </a:cubicBezTo>
                  <a:cubicBezTo>
                    <a:pt x="104744" y="19986"/>
                    <a:pt x="89256" y="36986"/>
                    <a:pt x="99078" y="53229"/>
                  </a:cubicBezTo>
                  <a:cubicBezTo>
                    <a:pt x="99456" y="53985"/>
                    <a:pt x="98700" y="55118"/>
                    <a:pt x="98700" y="55118"/>
                  </a:cubicBezTo>
                  <a:cubicBezTo>
                    <a:pt x="82834" y="58896"/>
                    <a:pt x="88500" y="78917"/>
                    <a:pt x="77923" y="84206"/>
                  </a:cubicBezTo>
                  <a:cubicBezTo>
                    <a:pt x="66212" y="90250"/>
                    <a:pt x="70368" y="110272"/>
                    <a:pt x="52991" y="110272"/>
                  </a:cubicBezTo>
                  <a:cubicBezTo>
                    <a:pt x="52235" y="110272"/>
                    <a:pt x="54879" y="123871"/>
                    <a:pt x="60924" y="128404"/>
                  </a:cubicBezTo>
                  <a:cubicBezTo>
                    <a:pt x="72257" y="137471"/>
                    <a:pt x="67346" y="146159"/>
                    <a:pt x="57901" y="149181"/>
                  </a:cubicBezTo>
                  <a:cubicBezTo>
                    <a:pt x="48457" y="152204"/>
                    <a:pt x="46191" y="155226"/>
                    <a:pt x="49968" y="163536"/>
                  </a:cubicBezTo>
                  <a:cubicBezTo>
                    <a:pt x="51857" y="168447"/>
                    <a:pt x="48835" y="173358"/>
                    <a:pt x="48835" y="177891"/>
                  </a:cubicBezTo>
                  <a:cubicBezTo>
                    <a:pt x="48457" y="192624"/>
                    <a:pt x="40902" y="210379"/>
                    <a:pt x="63946" y="216423"/>
                  </a:cubicBezTo>
                  <a:cubicBezTo>
                    <a:pt x="67346" y="217179"/>
                    <a:pt x="69612" y="222467"/>
                    <a:pt x="72634" y="225112"/>
                  </a:cubicBezTo>
                  <a:cubicBezTo>
                    <a:pt x="75279" y="227756"/>
                    <a:pt x="69612" y="234934"/>
                    <a:pt x="76790" y="233045"/>
                  </a:cubicBezTo>
                  <a:cubicBezTo>
                    <a:pt x="80567" y="231912"/>
                    <a:pt x="88123" y="232667"/>
                    <a:pt x="87745" y="225867"/>
                  </a:cubicBezTo>
                  <a:cubicBezTo>
                    <a:pt x="86612" y="213401"/>
                    <a:pt x="95300" y="211890"/>
                    <a:pt x="103611" y="211135"/>
                  </a:cubicBezTo>
                  <a:cubicBezTo>
                    <a:pt x="110788" y="210379"/>
                    <a:pt x="115699" y="207735"/>
                    <a:pt x="119477" y="202068"/>
                  </a:cubicBezTo>
                  <a:cubicBezTo>
                    <a:pt x="129677" y="186580"/>
                    <a:pt x="147432" y="184313"/>
                    <a:pt x="162164" y="177136"/>
                  </a:cubicBezTo>
                  <a:cubicBezTo>
                    <a:pt x="171608" y="172603"/>
                    <a:pt x="175764" y="177514"/>
                    <a:pt x="175008" y="189980"/>
                  </a:cubicBezTo>
                  <a:cubicBezTo>
                    <a:pt x="175008" y="193758"/>
                    <a:pt x="179919" y="189980"/>
                    <a:pt x="181052" y="193002"/>
                  </a:cubicBezTo>
                  <a:cubicBezTo>
                    <a:pt x="170475" y="203202"/>
                    <a:pt x="185963" y="216046"/>
                    <a:pt x="178786" y="225490"/>
                  </a:cubicBezTo>
                  <a:cubicBezTo>
                    <a:pt x="167831" y="239467"/>
                    <a:pt x="182186" y="248533"/>
                    <a:pt x="184830" y="259488"/>
                  </a:cubicBezTo>
                  <a:cubicBezTo>
                    <a:pt x="187852" y="272332"/>
                    <a:pt x="189741" y="287443"/>
                    <a:pt x="203718" y="295754"/>
                  </a:cubicBezTo>
                  <a:cubicBezTo>
                    <a:pt x="209007" y="298776"/>
                    <a:pt x="209763" y="304820"/>
                    <a:pt x="209385" y="310486"/>
                  </a:cubicBezTo>
                  <a:cubicBezTo>
                    <a:pt x="209007" y="325975"/>
                    <a:pt x="203718" y="340708"/>
                    <a:pt x="201829" y="355818"/>
                  </a:cubicBezTo>
                  <a:cubicBezTo>
                    <a:pt x="200696" y="362996"/>
                    <a:pt x="195785" y="367151"/>
                    <a:pt x="188608" y="360729"/>
                  </a:cubicBezTo>
                  <a:cubicBezTo>
                    <a:pt x="181052" y="348263"/>
                    <a:pt x="175008" y="335797"/>
                    <a:pt x="175386" y="319931"/>
                  </a:cubicBezTo>
                  <a:cubicBezTo>
                    <a:pt x="176141" y="299531"/>
                    <a:pt x="159520" y="287821"/>
                    <a:pt x="146298" y="276110"/>
                  </a:cubicBezTo>
                  <a:cubicBezTo>
                    <a:pt x="139121" y="269688"/>
                    <a:pt x="130054" y="271577"/>
                    <a:pt x="125521" y="281399"/>
                  </a:cubicBezTo>
                  <a:cubicBezTo>
                    <a:pt x="122121" y="288198"/>
                    <a:pt x="117588" y="291976"/>
                    <a:pt x="110411" y="287443"/>
                  </a:cubicBezTo>
                  <a:cubicBezTo>
                    <a:pt x="91900" y="275732"/>
                    <a:pt x="70368" y="272332"/>
                    <a:pt x="50346" y="264777"/>
                  </a:cubicBezTo>
                  <a:cubicBezTo>
                    <a:pt x="33725" y="258355"/>
                    <a:pt x="33347" y="239845"/>
                    <a:pt x="23903" y="228134"/>
                  </a:cubicBezTo>
                  <a:cubicBezTo>
                    <a:pt x="15970" y="216423"/>
                    <a:pt x="14081" y="203202"/>
                    <a:pt x="15214" y="189602"/>
                  </a:cubicBezTo>
                  <a:cubicBezTo>
                    <a:pt x="15970" y="180536"/>
                    <a:pt x="14459" y="172981"/>
                    <a:pt x="6903" y="167314"/>
                  </a:cubicBezTo>
                  <a:cubicBezTo>
                    <a:pt x="3881" y="165048"/>
                    <a:pt x="-4807" y="161648"/>
                    <a:pt x="3504" y="157870"/>
                  </a:cubicBezTo>
                  <a:cubicBezTo>
                    <a:pt x="8414" y="155981"/>
                    <a:pt x="4637" y="142759"/>
                    <a:pt x="17481" y="149937"/>
                  </a:cubicBezTo>
                  <a:cubicBezTo>
                    <a:pt x="32591" y="157870"/>
                    <a:pt x="30703" y="138982"/>
                    <a:pt x="35991" y="131426"/>
                  </a:cubicBezTo>
                  <a:cubicBezTo>
                    <a:pt x="41658" y="123116"/>
                    <a:pt x="39013" y="118960"/>
                    <a:pt x="28814" y="117827"/>
                  </a:cubicBezTo>
                  <a:cubicBezTo>
                    <a:pt x="22769" y="117072"/>
                    <a:pt x="16347" y="110649"/>
                    <a:pt x="22392" y="106494"/>
                  </a:cubicBezTo>
                  <a:cubicBezTo>
                    <a:pt x="35991" y="97050"/>
                    <a:pt x="27680" y="85339"/>
                    <a:pt x="28436" y="74384"/>
                  </a:cubicBezTo>
                  <a:cubicBezTo>
                    <a:pt x="20503" y="74006"/>
                    <a:pt x="25036" y="84206"/>
                    <a:pt x="18614" y="85717"/>
                  </a:cubicBezTo>
                  <a:cubicBezTo>
                    <a:pt x="5770" y="78162"/>
                    <a:pt x="16347" y="62673"/>
                    <a:pt x="8414" y="52852"/>
                  </a:cubicBezTo>
                  <a:cubicBezTo>
                    <a:pt x="5770" y="49830"/>
                    <a:pt x="11437" y="47941"/>
                    <a:pt x="14459" y="46807"/>
                  </a:cubicBezTo>
                  <a:cubicBezTo>
                    <a:pt x="19747" y="44919"/>
                    <a:pt x="23903" y="44541"/>
                    <a:pt x="26925" y="50207"/>
                  </a:cubicBezTo>
                  <a:cubicBezTo>
                    <a:pt x="29947" y="55874"/>
                    <a:pt x="33347" y="62673"/>
                    <a:pt x="40147" y="62296"/>
                  </a:cubicBezTo>
                  <a:cubicBezTo>
                    <a:pt x="49968" y="61918"/>
                    <a:pt x="61301" y="55874"/>
                    <a:pt x="66968" y="51341"/>
                  </a:cubicBezTo>
                  <a:cubicBezTo>
                    <a:pt x="78301" y="41141"/>
                    <a:pt x="65835" y="32075"/>
                    <a:pt x="58657" y="24519"/>
                  </a:cubicBezTo>
                  <a:close/>
                </a:path>
              </a:pathLst>
            </a:custGeom>
            <a:solidFill>
              <a:srgbClr val="EB9F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AD94E07-4618-400B-BAAB-44BC944C13A3}"/>
                </a:ext>
              </a:extLst>
            </p:cNvPr>
            <p:cNvSpPr/>
            <p:nvPr/>
          </p:nvSpPr>
          <p:spPr>
            <a:xfrm>
              <a:off x="9219989" y="4496422"/>
              <a:ext cx="219480" cy="168247"/>
            </a:xfrm>
            <a:custGeom>
              <a:avLst/>
              <a:gdLst>
                <a:gd name="connsiteX0" fmla="*/ 0 w 219480"/>
                <a:gd name="connsiteY0" fmla="*/ 83108 h 168247"/>
                <a:gd name="connsiteX1" fmla="*/ 16999 w 219480"/>
                <a:gd name="connsiteY1" fmla="*/ 49109 h 168247"/>
                <a:gd name="connsiteX2" fmla="*/ 33999 w 219480"/>
                <a:gd name="connsiteY2" fmla="*/ 57420 h 168247"/>
                <a:gd name="connsiteX3" fmla="*/ 64975 w 219480"/>
                <a:gd name="connsiteY3" fmla="*/ 67242 h 168247"/>
                <a:gd name="connsiteX4" fmla="*/ 76686 w 219480"/>
                <a:gd name="connsiteY4" fmla="*/ 61576 h 168247"/>
                <a:gd name="connsiteX5" fmla="*/ 89530 w 219480"/>
                <a:gd name="connsiteY5" fmla="*/ 48732 h 168247"/>
                <a:gd name="connsiteX6" fmla="*/ 84997 w 219480"/>
                <a:gd name="connsiteY6" fmla="*/ 7555 h 168247"/>
                <a:gd name="connsiteX7" fmla="*/ 124662 w 219480"/>
                <a:gd name="connsiteY7" fmla="*/ 0 h 168247"/>
                <a:gd name="connsiteX8" fmla="*/ 112574 w 219480"/>
                <a:gd name="connsiteY8" fmla="*/ 66109 h 168247"/>
                <a:gd name="connsiteX9" fmla="*/ 146572 w 219480"/>
                <a:gd name="connsiteY9" fmla="*/ 60442 h 168247"/>
                <a:gd name="connsiteX10" fmla="*/ 145439 w 219480"/>
                <a:gd name="connsiteY10" fmla="*/ 81219 h 168247"/>
                <a:gd name="connsiteX11" fmla="*/ 178682 w 219480"/>
                <a:gd name="connsiteY11" fmla="*/ 61576 h 168247"/>
                <a:gd name="connsiteX12" fmla="*/ 174149 w 219480"/>
                <a:gd name="connsiteY12" fmla="*/ 73286 h 168247"/>
                <a:gd name="connsiteX13" fmla="*/ 179060 w 219480"/>
                <a:gd name="connsiteY13" fmla="*/ 61576 h 168247"/>
                <a:gd name="connsiteX14" fmla="*/ 194170 w 219480"/>
                <a:gd name="connsiteY14" fmla="*/ 9444 h 168247"/>
                <a:gd name="connsiteX15" fmla="*/ 219481 w 219480"/>
                <a:gd name="connsiteY15" fmla="*/ 85752 h 168247"/>
                <a:gd name="connsiteX16" fmla="*/ 200592 w 219480"/>
                <a:gd name="connsiteY16" fmla="*/ 82730 h 168247"/>
                <a:gd name="connsiteX17" fmla="*/ 191904 w 219480"/>
                <a:gd name="connsiteY17" fmla="*/ 133351 h 168247"/>
                <a:gd name="connsiteX18" fmla="*/ 171127 w 219480"/>
                <a:gd name="connsiteY18" fmla="*/ 126173 h 168247"/>
                <a:gd name="connsiteX19" fmla="*/ 165460 w 219480"/>
                <a:gd name="connsiteY19" fmla="*/ 124284 h 168247"/>
                <a:gd name="connsiteX20" fmla="*/ 133728 w 219480"/>
                <a:gd name="connsiteY20" fmla="*/ 114085 h 168247"/>
                <a:gd name="connsiteX21" fmla="*/ 114085 w 219480"/>
                <a:gd name="connsiteY21" fmla="*/ 121262 h 168247"/>
                <a:gd name="connsiteX22" fmla="*/ 75175 w 219480"/>
                <a:gd name="connsiteY22" fmla="*/ 133728 h 168247"/>
                <a:gd name="connsiteX23" fmla="*/ 59309 w 219480"/>
                <a:gd name="connsiteY23" fmla="*/ 122773 h 168247"/>
                <a:gd name="connsiteX24" fmla="*/ 44198 w 219480"/>
                <a:gd name="connsiteY24" fmla="*/ 114840 h 168247"/>
                <a:gd name="connsiteX25" fmla="*/ 43443 w 219480"/>
                <a:gd name="connsiteY25" fmla="*/ 131462 h 168247"/>
                <a:gd name="connsiteX26" fmla="*/ 23044 w 219480"/>
                <a:gd name="connsiteY26" fmla="*/ 168105 h 168247"/>
                <a:gd name="connsiteX27" fmla="*/ 14355 w 219480"/>
                <a:gd name="connsiteY27" fmla="*/ 162816 h 168247"/>
                <a:gd name="connsiteX28" fmla="*/ 20021 w 219480"/>
                <a:gd name="connsiteY28" fmla="*/ 156016 h 168247"/>
                <a:gd name="connsiteX29" fmla="*/ 32865 w 219480"/>
                <a:gd name="connsiteY29" fmla="*/ 149217 h 168247"/>
                <a:gd name="connsiteX30" fmla="*/ 18133 w 219480"/>
                <a:gd name="connsiteY30" fmla="*/ 120507 h 168247"/>
                <a:gd name="connsiteX31" fmla="*/ 30599 w 219480"/>
                <a:gd name="connsiteY31" fmla="*/ 107663 h 168247"/>
                <a:gd name="connsiteX32" fmla="*/ 0 w 219480"/>
                <a:gd name="connsiteY32" fmla="*/ 83108 h 16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9480" h="168247">
                  <a:moveTo>
                    <a:pt x="0" y="83108"/>
                  </a:moveTo>
                  <a:cubicBezTo>
                    <a:pt x="1511" y="69886"/>
                    <a:pt x="6800" y="58176"/>
                    <a:pt x="16999" y="49109"/>
                  </a:cubicBezTo>
                  <a:cubicBezTo>
                    <a:pt x="23421" y="50620"/>
                    <a:pt x="28332" y="54776"/>
                    <a:pt x="33999" y="57420"/>
                  </a:cubicBezTo>
                  <a:cubicBezTo>
                    <a:pt x="45332" y="57042"/>
                    <a:pt x="52509" y="68375"/>
                    <a:pt x="64975" y="67242"/>
                  </a:cubicBezTo>
                  <a:cubicBezTo>
                    <a:pt x="70642" y="66864"/>
                    <a:pt x="74042" y="66864"/>
                    <a:pt x="76686" y="61576"/>
                  </a:cubicBezTo>
                  <a:cubicBezTo>
                    <a:pt x="80464" y="56665"/>
                    <a:pt x="84619" y="52509"/>
                    <a:pt x="89530" y="48732"/>
                  </a:cubicBezTo>
                  <a:cubicBezTo>
                    <a:pt x="98974" y="31732"/>
                    <a:pt x="98974" y="31732"/>
                    <a:pt x="84997" y="7555"/>
                  </a:cubicBezTo>
                  <a:cubicBezTo>
                    <a:pt x="106907" y="27199"/>
                    <a:pt x="113707" y="10955"/>
                    <a:pt x="124662" y="0"/>
                  </a:cubicBezTo>
                  <a:cubicBezTo>
                    <a:pt x="120884" y="21155"/>
                    <a:pt x="116729" y="41932"/>
                    <a:pt x="112574" y="66109"/>
                  </a:cubicBezTo>
                  <a:cubicBezTo>
                    <a:pt x="123906" y="56665"/>
                    <a:pt x="135239" y="61576"/>
                    <a:pt x="146572" y="60442"/>
                  </a:cubicBezTo>
                  <a:cubicBezTo>
                    <a:pt x="148839" y="67620"/>
                    <a:pt x="136750" y="73286"/>
                    <a:pt x="145439" y="81219"/>
                  </a:cubicBezTo>
                  <a:cubicBezTo>
                    <a:pt x="156016" y="74797"/>
                    <a:pt x="161305" y="57420"/>
                    <a:pt x="178682" y="61576"/>
                  </a:cubicBezTo>
                  <a:cubicBezTo>
                    <a:pt x="181326" y="67620"/>
                    <a:pt x="176038" y="70264"/>
                    <a:pt x="174149" y="73286"/>
                  </a:cubicBezTo>
                  <a:cubicBezTo>
                    <a:pt x="173771" y="69131"/>
                    <a:pt x="189637" y="71020"/>
                    <a:pt x="179060" y="61576"/>
                  </a:cubicBezTo>
                  <a:cubicBezTo>
                    <a:pt x="191526" y="48732"/>
                    <a:pt x="186993" y="30977"/>
                    <a:pt x="194170" y="9444"/>
                  </a:cubicBezTo>
                  <a:cubicBezTo>
                    <a:pt x="205881" y="37776"/>
                    <a:pt x="194548" y="67997"/>
                    <a:pt x="219481" y="85752"/>
                  </a:cubicBezTo>
                  <a:cubicBezTo>
                    <a:pt x="208903" y="90663"/>
                    <a:pt x="208525" y="75175"/>
                    <a:pt x="200592" y="82730"/>
                  </a:cubicBezTo>
                  <a:cubicBezTo>
                    <a:pt x="194548" y="88397"/>
                    <a:pt x="187748" y="125795"/>
                    <a:pt x="191904" y="133351"/>
                  </a:cubicBezTo>
                  <a:cubicBezTo>
                    <a:pt x="184726" y="132217"/>
                    <a:pt x="169616" y="152994"/>
                    <a:pt x="171127" y="126173"/>
                  </a:cubicBezTo>
                  <a:cubicBezTo>
                    <a:pt x="171127" y="125795"/>
                    <a:pt x="167349" y="124284"/>
                    <a:pt x="165460" y="124284"/>
                  </a:cubicBezTo>
                  <a:cubicBezTo>
                    <a:pt x="153750" y="124662"/>
                    <a:pt x="142795" y="127306"/>
                    <a:pt x="133728" y="114085"/>
                  </a:cubicBezTo>
                  <a:cubicBezTo>
                    <a:pt x="128817" y="106907"/>
                    <a:pt x="121640" y="119751"/>
                    <a:pt x="114085" y="121262"/>
                  </a:cubicBezTo>
                  <a:cubicBezTo>
                    <a:pt x="101241" y="123529"/>
                    <a:pt x="84241" y="113329"/>
                    <a:pt x="75175" y="133728"/>
                  </a:cubicBezTo>
                  <a:cubicBezTo>
                    <a:pt x="73286" y="137884"/>
                    <a:pt x="61953" y="131839"/>
                    <a:pt x="59309" y="122773"/>
                  </a:cubicBezTo>
                  <a:cubicBezTo>
                    <a:pt x="57420" y="115973"/>
                    <a:pt x="53642" y="108796"/>
                    <a:pt x="44198" y="114840"/>
                  </a:cubicBezTo>
                  <a:cubicBezTo>
                    <a:pt x="35510" y="120129"/>
                    <a:pt x="38532" y="124662"/>
                    <a:pt x="43443" y="131462"/>
                  </a:cubicBezTo>
                  <a:cubicBezTo>
                    <a:pt x="51754" y="143550"/>
                    <a:pt x="37399" y="168105"/>
                    <a:pt x="23044" y="168105"/>
                  </a:cubicBezTo>
                  <a:cubicBezTo>
                    <a:pt x="18888" y="168105"/>
                    <a:pt x="14355" y="169616"/>
                    <a:pt x="14355" y="162816"/>
                  </a:cubicBezTo>
                  <a:cubicBezTo>
                    <a:pt x="14355" y="159038"/>
                    <a:pt x="15866" y="155261"/>
                    <a:pt x="20021" y="156016"/>
                  </a:cubicBezTo>
                  <a:cubicBezTo>
                    <a:pt x="26821" y="157527"/>
                    <a:pt x="34754" y="158661"/>
                    <a:pt x="32865" y="149217"/>
                  </a:cubicBezTo>
                  <a:cubicBezTo>
                    <a:pt x="30977" y="138639"/>
                    <a:pt x="38532" y="121640"/>
                    <a:pt x="18133" y="120507"/>
                  </a:cubicBezTo>
                  <a:cubicBezTo>
                    <a:pt x="23421" y="117485"/>
                    <a:pt x="30977" y="116351"/>
                    <a:pt x="30599" y="107663"/>
                  </a:cubicBezTo>
                  <a:cubicBezTo>
                    <a:pt x="24177" y="94819"/>
                    <a:pt x="6800" y="95196"/>
                    <a:pt x="0" y="83108"/>
                  </a:cubicBezTo>
                  <a:close/>
                </a:path>
              </a:pathLst>
            </a:custGeom>
            <a:solidFill>
              <a:srgbClr val="EDB6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38DDF898-924E-49EC-B8F0-BEA2E600A60E}"/>
                </a:ext>
              </a:extLst>
            </p:cNvPr>
            <p:cNvSpPr/>
            <p:nvPr/>
          </p:nvSpPr>
          <p:spPr>
            <a:xfrm>
              <a:off x="9378272" y="4837542"/>
              <a:ext cx="182212" cy="170371"/>
            </a:xfrm>
            <a:custGeom>
              <a:avLst/>
              <a:gdLst>
                <a:gd name="connsiteX0" fmla="*/ 10955 w 182212"/>
                <a:gd name="connsiteY0" fmla="*/ 0 h 170371"/>
                <a:gd name="connsiteX1" fmla="*/ 12844 w 182212"/>
                <a:gd name="connsiteY1" fmla="*/ 378 h 170371"/>
                <a:gd name="connsiteX2" fmla="*/ 94063 w 182212"/>
                <a:gd name="connsiteY2" fmla="*/ 51376 h 170371"/>
                <a:gd name="connsiteX3" fmla="*/ 105396 w 182212"/>
                <a:gd name="connsiteY3" fmla="*/ 58553 h 170371"/>
                <a:gd name="connsiteX4" fmla="*/ 117485 w 182212"/>
                <a:gd name="connsiteY4" fmla="*/ 39287 h 170371"/>
                <a:gd name="connsiteX5" fmla="*/ 142795 w 182212"/>
                <a:gd name="connsiteY5" fmla="*/ 49109 h 170371"/>
                <a:gd name="connsiteX6" fmla="*/ 166594 w 182212"/>
                <a:gd name="connsiteY6" fmla="*/ 89152 h 170371"/>
                <a:gd name="connsiteX7" fmla="*/ 175660 w 182212"/>
                <a:gd name="connsiteY7" fmla="*/ 131462 h 170371"/>
                <a:gd name="connsiteX8" fmla="*/ 182082 w 182212"/>
                <a:gd name="connsiteY8" fmla="*/ 143928 h 170371"/>
                <a:gd name="connsiteX9" fmla="*/ 169994 w 182212"/>
                <a:gd name="connsiteY9" fmla="*/ 170371 h 170371"/>
                <a:gd name="connsiteX10" fmla="*/ 159794 w 182212"/>
                <a:gd name="connsiteY10" fmla="*/ 160172 h 170371"/>
                <a:gd name="connsiteX11" fmla="*/ 154505 w 182212"/>
                <a:gd name="connsiteY11" fmla="*/ 146572 h 170371"/>
                <a:gd name="connsiteX12" fmla="*/ 132973 w 182212"/>
                <a:gd name="connsiteY12" fmla="*/ 71775 h 170371"/>
                <a:gd name="connsiteX13" fmla="*/ 127306 w 182212"/>
                <a:gd name="connsiteY13" fmla="*/ 72153 h 170371"/>
                <a:gd name="connsiteX14" fmla="*/ 48354 w 182212"/>
                <a:gd name="connsiteY14" fmla="*/ 82730 h 170371"/>
                <a:gd name="connsiteX15" fmla="*/ 25688 w 182212"/>
                <a:gd name="connsiteY15" fmla="*/ 59309 h 170371"/>
                <a:gd name="connsiteX16" fmla="*/ 0 w 182212"/>
                <a:gd name="connsiteY16" fmla="*/ 9822 h 170371"/>
                <a:gd name="connsiteX17" fmla="*/ 1889 w 182212"/>
                <a:gd name="connsiteY17" fmla="*/ 4155 h 170371"/>
                <a:gd name="connsiteX18" fmla="*/ 10955 w 182212"/>
                <a:gd name="connsiteY18" fmla="*/ 0 h 17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2212" h="170371">
                  <a:moveTo>
                    <a:pt x="10955" y="0"/>
                  </a:moveTo>
                  <a:cubicBezTo>
                    <a:pt x="11711" y="0"/>
                    <a:pt x="12844" y="0"/>
                    <a:pt x="12844" y="378"/>
                  </a:cubicBezTo>
                  <a:cubicBezTo>
                    <a:pt x="27954" y="36643"/>
                    <a:pt x="65353" y="37399"/>
                    <a:pt x="94063" y="51376"/>
                  </a:cubicBezTo>
                  <a:cubicBezTo>
                    <a:pt x="97463" y="53265"/>
                    <a:pt x="100863" y="55531"/>
                    <a:pt x="105396" y="58553"/>
                  </a:cubicBezTo>
                  <a:cubicBezTo>
                    <a:pt x="106907" y="49487"/>
                    <a:pt x="107285" y="38910"/>
                    <a:pt x="117485" y="39287"/>
                  </a:cubicBezTo>
                  <a:cubicBezTo>
                    <a:pt x="125795" y="39665"/>
                    <a:pt x="134106" y="37021"/>
                    <a:pt x="142795" y="49109"/>
                  </a:cubicBezTo>
                  <a:cubicBezTo>
                    <a:pt x="152239" y="61953"/>
                    <a:pt x="165460" y="72153"/>
                    <a:pt x="166594" y="89152"/>
                  </a:cubicBezTo>
                  <a:cubicBezTo>
                    <a:pt x="167727" y="103885"/>
                    <a:pt x="171882" y="117485"/>
                    <a:pt x="175660" y="131462"/>
                  </a:cubicBezTo>
                  <a:cubicBezTo>
                    <a:pt x="178304" y="135239"/>
                    <a:pt x="180571" y="139395"/>
                    <a:pt x="182082" y="143928"/>
                  </a:cubicBezTo>
                  <a:cubicBezTo>
                    <a:pt x="182082" y="154505"/>
                    <a:pt x="184349" y="166216"/>
                    <a:pt x="169994" y="170371"/>
                  </a:cubicBezTo>
                  <a:cubicBezTo>
                    <a:pt x="164327" y="169616"/>
                    <a:pt x="162061" y="164705"/>
                    <a:pt x="159794" y="160172"/>
                  </a:cubicBezTo>
                  <a:cubicBezTo>
                    <a:pt x="157905" y="155639"/>
                    <a:pt x="157905" y="149972"/>
                    <a:pt x="154505" y="146572"/>
                  </a:cubicBezTo>
                  <a:cubicBezTo>
                    <a:pt x="135617" y="124662"/>
                    <a:pt x="137506" y="97463"/>
                    <a:pt x="132973" y="71775"/>
                  </a:cubicBezTo>
                  <a:cubicBezTo>
                    <a:pt x="131084" y="70264"/>
                    <a:pt x="128817" y="70642"/>
                    <a:pt x="127306" y="72153"/>
                  </a:cubicBezTo>
                  <a:cubicBezTo>
                    <a:pt x="103885" y="95952"/>
                    <a:pt x="75553" y="87641"/>
                    <a:pt x="48354" y="82730"/>
                  </a:cubicBezTo>
                  <a:cubicBezTo>
                    <a:pt x="36643" y="80464"/>
                    <a:pt x="27954" y="74797"/>
                    <a:pt x="25688" y="59309"/>
                  </a:cubicBezTo>
                  <a:cubicBezTo>
                    <a:pt x="23044" y="40799"/>
                    <a:pt x="13977" y="23799"/>
                    <a:pt x="0" y="9822"/>
                  </a:cubicBezTo>
                  <a:cubicBezTo>
                    <a:pt x="0" y="7555"/>
                    <a:pt x="756" y="6044"/>
                    <a:pt x="1889" y="4155"/>
                  </a:cubicBezTo>
                  <a:cubicBezTo>
                    <a:pt x="5289" y="2644"/>
                    <a:pt x="8311" y="1511"/>
                    <a:pt x="10955" y="0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BBA86AD1-337B-46C3-B045-A8326F00A1E4}"/>
                </a:ext>
              </a:extLst>
            </p:cNvPr>
            <p:cNvSpPr/>
            <p:nvPr/>
          </p:nvSpPr>
          <p:spPr>
            <a:xfrm>
              <a:off x="9222249" y="4793722"/>
              <a:ext cx="158667" cy="70360"/>
            </a:xfrm>
            <a:custGeom>
              <a:avLst/>
              <a:gdLst>
                <a:gd name="connsiteX0" fmla="*/ 158668 w 158667"/>
                <a:gd name="connsiteY0" fmla="*/ 47976 h 70360"/>
                <a:gd name="connsiteX1" fmla="*/ 158290 w 158667"/>
                <a:gd name="connsiteY1" fmla="*/ 52509 h 70360"/>
                <a:gd name="connsiteX2" fmla="*/ 102381 w 158667"/>
                <a:gd name="connsiteY2" fmla="*/ 42687 h 70360"/>
                <a:gd name="connsiteX3" fmla="*/ 84626 w 158667"/>
                <a:gd name="connsiteY3" fmla="*/ 56287 h 70360"/>
                <a:gd name="connsiteX4" fmla="*/ 61583 w 158667"/>
                <a:gd name="connsiteY4" fmla="*/ 59687 h 70360"/>
                <a:gd name="connsiteX5" fmla="*/ 43450 w 158667"/>
                <a:gd name="connsiteY5" fmla="*/ 52887 h 70360"/>
                <a:gd name="connsiteX6" fmla="*/ 16251 w 158667"/>
                <a:gd name="connsiteY6" fmla="*/ 52509 h 70360"/>
                <a:gd name="connsiteX7" fmla="*/ 1518 w 158667"/>
                <a:gd name="connsiteY7" fmla="*/ 31354 h 70360"/>
                <a:gd name="connsiteX8" fmla="*/ 6051 w 158667"/>
                <a:gd name="connsiteY8" fmla="*/ 30977 h 70360"/>
                <a:gd name="connsiteX9" fmla="*/ 54783 w 158667"/>
                <a:gd name="connsiteY9" fmla="*/ 29088 h 70360"/>
                <a:gd name="connsiteX10" fmla="*/ 78582 w 158667"/>
                <a:gd name="connsiteY10" fmla="*/ 26443 h 70360"/>
                <a:gd name="connsiteX11" fmla="*/ 109936 w 158667"/>
                <a:gd name="connsiteY11" fmla="*/ 12844 h 70360"/>
                <a:gd name="connsiteX12" fmla="*/ 133735 w 158667"/>
                <a:gd name="connsiteY12" fmla="*/ 0 h 70360"/>
                <a:gd name="connsiteX13" fmla="*/ 158668 w 158667"/>
                <a:gd name="connsiteY13" fmla="*/ 47976 h 7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67" h="70360">
                  <a:moveTo>
                    <a:pt x="158668" y="47976"/>
                  </a:moveTo>
                  <a:cubicBezTo>
                    <a:pt x="158668" y="49487"/>
                    <a:pt x="158668" y="50998"/>
                    <a:pt x="158290" y="52509"/>
                  </a:cubicBezTo>
                  <a:cubicBezTo>
                    <a:pt x="140913" y="43065"/>
                    <a:pt x="120514" y="52887"/>
                    <a:pt x="102381" y="42687"/>
                  </a:cubicBezTo>
                  <a:cubicBezTo>
                    <a:pt x="94448" y="38154"/>
                    <a:pt x="88404" y="47598"/>
                    <a:pt x="84626" y="56287"/>
                  </a:cubicBezTo>
                  <a:cubicBezTo>
                    <a:pt x="77449" y="74042"/>
                    <a:pt x="72915" y="74797"/>
                    <a:pt x="61583" y="59687"/>
                  </a:cubicBezTo>
                  <a:cubicBezTo>
                    <a:pt x="56294" y="52887"/>
                    <a:pt x="50627" y="52131"/>
                    <a:pt x="43450" y="52887"/>
                  </a:cubicBezTo>
                  <a:cubicBezTo>
                    <a:pt x="34384" y="53643"/>
                    <a:pt x="25317" y="54020"/>
                    <a:pt x="16251" y="52509"/>
                  </a:cubicBezTo>
                  <a:cubicBezTo>
                    <a:pt x="4163" y="50620"/>
                    <a:pt x="-3393" y="44954"/>
                    <a:pt x="1518" y="31354"/>
                  </a:cubicBezTo>
                  <a:cubicBezTo>
                    <a:pt x="3029" y="31354"/>
                    <a:pt x="4540" y="31354"/>
                    <a:pt x="6051" y="30977"/>
                  </a:cubicBezTo>
                  <a:cubicBezTo>
                    <a:pt x="23806" y="12844"/>
                    <a:pt x="35139" y="11711"/>
                    <a:pt x="54783" y="29088"/>
                  </a:cubicBezTo>
                  <a:cubicBezTo>
                    <a:pt x="65360" y="38154"/>
                    <a:pt x="75560" y="36265"/>
                    <a:pt x="78582" y="26443"/>
                  </a:cubicBezTo>
                  <a:cubicBezTo>
                    <a:pt x="84626" y="7555"/>
                    <a:pt x="102759" y="8689"/>
                    <a:pt x="109936" y="12844"/>
                  </a:cubicBezTo>
                  <a:cubicBezTo>
                    <a:pt x="127691" y="22666"/>
                    <a:pt x="129202" y="10200"/>
                    <a:pt x="133735" y="0"/>
                  </a:cubicBezTo>
                  <a:cubicBezTo>
                    <a:pt x="151868" y="12088"/>
                    <a:pt x="149979" y="32488"/>
                    <a:pt x="158668" y="47976"/>
                  </a:cubicBezTo>
                  <a:close/>
                </a:path>
              </a:pathLst>
            </a:custGeom>
            <a:solidFill>
              <a:srgbClr val="F2CF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41C1E786-CEC6-475B-A27D-7ED1C18CFC85}"/>
                </a:ext>
              </a:extLst>
            </p:cNvPr>
            <p:cNvSpPr/>
            <p:nvPr/>
          </p:nvSpPr>
          <p:spPr>
            <a:xfrm>
              <a:off x="9078706" y="4576853"/>
              <a:ext cx="45206" cy="42914"/>
            </a:xfrm>
            <a:custGeom>
              <a:avLst/>
              <a:gdLst>
                <a:gd name="connsiteX0" fmla="*/ 1889 w 45206"/>
                <a:gd name="connsiteY0" fmla="*/ 6832 h 42914"/>
                <a:gd name="connsiteX1" fmla="*/ 38910 w 45206"/>
                <a:gd name="connsiteY1" fmla="*/ 32 h 42914"/>
                <a:gd name="connsiteX2" fmla="*/ 44954 w 45206"/>
                <a:gd name="connsiteY2" fmla="*/ 4565 h 42914"/>
                <a:gd name="connsiteX3" fmla="*/ 42687 w 45206"/>
                <a:gd name="connsiteY3" fmla="*/ 28742 h 42914"/>
                <a:gd name="connsiteX4" fmla="*/ 25310 w 45206"/>
                <a:gd name="connsiteY4" fmla="*/ 33653 h 42914"/>
                <a:gd name="connsiteX5" fmla="*/ 0 w 45206"/>
                <a:gd name="connsiteY5" fmla="*/ 42719 h 42914"/>
                <a:gd name="connsiteX6" fmla="*/ 6044 w 45206"/>
                <a:gd name="connsiteY6" fmla="*/ 19298 h 42914"/>
                <a:gd name="connsiteX7" fmla="*/ 1889 w 45206"/>
                <a:gd name="connsiteY7" fmla="*/ 6832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06" h="42914">
                  <a:moveTo>
                    <a:pt x="1889" y="6832"/>
                  </a:moveTo>
                  <a:cubicBezTo>
                    <a:pt x="12466" y="-2990"/>
                    <a:pt x="27577" y="9854"/>
                    <a:pt x="38910" y="32"/>
                  </a:cubicBezTo>
                  <a:cubicBezTo>
                    <a:pt x="39287" y="-346"/>
                    <a:pt x="44954" y="2677"/>
                    <a:pt x="44954" y="4565"/>
                  </a:cubicBezTo>
                  <a:cubicBezTo>
                    <a:pt x="46087" y="12498"/>
                    <a:pt x="43065" y="20431"/>
                    <a:pt x="42687" y="28742"/>
                  </a:cubicBezTo>
                  <a:cubicBezTo>
                    <a:pt x="42310" y="41208"/>
                    <a:pt x="32110" y="34409"/>
                    <a:pt x="25310" y="33653"/>
                  </a:cubicBezTo>
                  <a:cubicBezTo>
                    <a:pt x="15866" y="32142"/>
                    <a:pt x="10955" y="44608"/>
                    <a:pt x="0" y="42719"/>
                  </a:cubicBezTo>
                  <a:cubicBezTo>
                    <a:pt x="2644" y="34786"/>
                    <a:pt x="14733" y="29120"/>
                    <a:pt x="6044" y="19298"/>
                  </a:cubicBezTo>
                  <a:cubicBezTo>
                    <a:pt x="12088" y="12876"/>
                    <a:pt x="-1889" y="12876"/>
                    <a:pt x="1889" y="6832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1B65C979-C108-46FF-ADD5-8D639AD07C86}"/>
                </a:ext>
              </a:extLst>
            </p:cNvPr>
            <p:cNvSpPr/>
            <p:nvPr/>
          </p:nvSpPr>
          <p:spPr>
            <a:xfrm>
              <a:off x="9055662" y="4536843"/>
              <a:ext cx="30724" cy="59452"/>
            </a:xfrm>
            <a:custGeom>
              <a:avLst/>
              <a:gdLst>
                <a:gd name="connsiteX0" fmla="*/ 24932 w 30724"/>
                <a:gd name="connsiteY0" fmla="*/ 46843 h 59452"/>
                <a:gd name="connsiteX1" fmla="*/ 29088 w 30724"/>
                <a:gd name="connsiteY1" fmla="*/ 59309 h 59452"/>
                <a:gd name="connsiteX2" fmla="*/ 1511 w 30724"/>
                <a:gd name="connsiteY2" fmla="*/ 47976 h 59452"/>
                <a:gd name="connsiteX3" fmla="*/ 0 w 30724"/>
                <a:gd name="connsiteY3" fmla="*/ 44576 h 59452"/>
                <a:gd name="connsiteX4" fmla="*/ 22288 w 30724"/>
                <a:gd name="connsiteY4" fmla="*/ 0 h 59452"/>
                <a:gd name="connsiteX5" fmla="*/ 19644 w 30724"/>
                <a:gd name="connsiteY5" fmla="*/ 34376 h 59452"/>
                <a:gd name="connsiteX6" fmla="*/ 24932 w 30724"/>
                <a:gd name="connsiteY6" fmla="*/ 46843 h 5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4" h="59452">
                  <a:moveTo>
                    <a:pt x="24932" y="46843"/>
                  </a:moveTo>
                  <a:cubicBezTo>
                    <a:pt x="27577" y="50620"/>
                    <a:pt x="33621" y="53265"/>
                    <a:pt x="29088" y="59309"/>
                  </a:cubicBezTo>
                  <a:cubicBezTo>
                    <a:pt x="17377" y="61198"/>
                    <a:pt x="13977" y="43821"/>
                    <a:pt x="1511" y="47976"/>
                  </a:cubicBezTo>
                  <a:cubicBezTo>
                    <a:pt x="1511" y="47976"/>
                    <a:pt x="0" y="44576"/>
                    <a:pt x="0" y="44576"/>
                  </a:cubicBezTo>
                  <a:cubicBezTo>
                    <a:pt x="15488" y="34376"/>
                    <a:pt x="1133" y="10200"/>
                    <a:pt x="22288" y="0"/>
                  </a:cubicBezTo>
                  <a:cubicBezTo>
                    <a:pt x="22288" y="12844"/>
                    <a:pt x="30221" y="23421"/>
                    <a:pt x="19644" y="34376"/>
                  </a:cubicBezTo>
                  <a:cubicBezTo>
                    <a:pt x="15488" y="38910"/>
                    <a:pt x="23799" y="42309"/>
                    <a:pt x="24932" y="46843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8AC87FE-79AC-4D1C-9F38-0732E14B2644}"/>
                </a:ext>
              </a:extLst>
            </p:cNvPr>
            <p:cNvSpPr/>
            <p:nvPr/>
          </p:nvSpPr>
          <p:spPr>
            <a:xfrm>
              <a:off x="9045920" y="4476778"/>
              <a:ext cx="34557" cy="48644"/>
            </a:xfrm>
            <a:custGeom>
              <a:avLst/>
              <a:gdLst>
                <a:gd name="connsiteX0" fmla="*/ 25986 w 34557"/>
                <a:gd name="connsiteY0" fmla="*/ 9444 h 48644"/>
                <a:gd name="connsiteX1" fmla="*/ 34297 w 34557"/>
                <a:gd name="connsiteY1" fmla="*/ 13600 h 48644"/>
                <a:gd name="connsiteX2" fmla="*/ 21831 w 34557"/>
                <a:gd name="connsiteY2" fmla="*/ 38910 h 48644"/>
                <a:gd name="connsiteX3" fmla="*/ 19186 w 34557"/>
                <a:gd name="connsiteY3" fmla="*/ 48354 h 48644"/>
                <a:gd name="connsiteX4" fmla="*/ 13142 w 34557"/>
                <a:gd name="connsiteY4" fmla="*/ 43065 h 48644"/>
                <a:gd name="connsiteX5" fmla="*/ 11253 w 34557"/>
                <a:gd name="connsiteY5" fmla="*/ 0 h 48644"/>
                <a:gd name="connsiteX6" fmla="*/ 25986 w 34557"/>
                <a:gd name="connsiteY6" fmla="*/ 9444 h 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57" h="48644">
                  <a:moveTo>
                    <a:pt x="25986" y="9444"/>
                  </a:moveTo>
                  <a:cubicBezTo>
                    <a:pt x="27875" y="12844"/>
                    <a:pt x="30897" y="13600"/>
                    <a:pt x="34297" y="13600"/>
                  </a:cubicBezTo>
                  <a:cubicBezTo>
                    <a:pt x="36563" y="25310"/>
                    <a:pt x="23342" y="29466"/>
                    <a:pt x="21831" y="38910"/>
                  </a:cubicBezTo>
                  <a:cubicBezTo>
                    <a:pt x="24097" y="43065"/>
                    <a:pt x="24097" y="46843"/>
                    <a:pt x="19186" y="48354"/>
                  </a:cubicBezTo>
                  <a:cubicBezTo>
                    <a:pt x="15409" y="49487"/>
                    <a:pt x="13142" y="47220"/>
                    <a:pt x="13142" y="43065"/>
                  </a:cubicBezTo>
                  <a:cubicBezTo>
                    <a:pt x="-3857" y="28710"/>
                    <a:pt x="-4235" y="19644"/>
                    <a:pt x="11253" y="0"/>
                  </a:cubicBezTo>
                  <a:cubicBezTo>
                    <a:pt x="16164" y="3022"/>
                    <a:pt x="8609" y="27199"/>
                    <a:pt x="25986" y="9444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E067CC2-4A23-467D-B223-189DB535A2E2}"/>
                </a:ext>
              </a:extLst>
            </p:cNvPr>
            <p:cNvSpPr/>
            <p:nvPr/>
          </p:nvSpPr>
          <p:spPr>
            <a:xfrm>
              <a:off x="8971786" y="4503929"/>
              <a:ext cx="20300" cy="45757"/>
            </a:xfrm>
            <a:custGeom>
              <a:avLst/>
              <a:gdLst>
                <a:gd name="connsiteX0" fmla="*/ 2657 w 20300"/>
                <a:gd name="connsiteY0" fmla="*/ 45758 h 45757"/>
                <a:gd name="connsiteX1" fmla="*/ 390 w 20300"/>
                <a:gd name="connsiteY1" fmla="*/ 11759 h 45757"/>
                <a:gd name="connsiteX2" fmla="*/ 12101 w 20300"/>
                <a:gd name="connsiteY2" fmla="*/ 48 h 45757"/>
                <a:gd name="connsiteX3" fmla="*/ 19278 w 20300"/>
                <a:gd name="connsiteY3" fmla="*/ 11759 h 45757"/>
                <a:gd name="connsiteX4" fmla="*/ 2657 w 20300"/>
                <a:gd name="connsiteY4" fmla="*/ 45758 h 45757"/>
                <a:gd name="connsiteX5" fmla="*/ 2657 w 20300"/>
                <a:gd name="connsiteY5" fmla="*/ 45758 h 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00" h="45757">
                  <a:moveTo>
                    <a:pt x="2657" y="45758"/>
                  </a:moveTo>
                  <a:cubicBezTo>
                    <a:pt x="4168" y="34425"/>
                    <a:pt x="-1499" y="23470"/>
                    <a:pt x="390" y="11759"/>
                  </a:cubicBezTo>
                  <a:cubicBezTo>
                    <a:pt x="1523" y="3448"/>
                    <a:pt x="5679" y="426"/>
                    <a:pt x="12101" y="48"/>
                  </a:cubicBezTo>
                  <a:cubicBezTo>
                    <a:pt x="20411" y="-707"/>
                    <a:pt x="21545" y="7603"/>
                    <a:pt x="19278" y="11759"/>
                  </a:cubicBezTo>
                  <a:cubicBezTo>
                    <a:pt x="13234" y="23092"/>
                    <a:pt x="30989" y="45758"/>
                    <a:pt x="2657" y="45758"/>
                  </a:cubicBezTo>
                  <a:lnTo>
                    <a:pt x="2657" y="45758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E2E91EB-5444-46C1-A28C-0A6612CA0AAB}"/>
                </a:ext>
              </a:extLst>
            </p:cNvPr>
            <p:cNvSpPr/>
            <p:nvPr/>
          </p:nvSpPr>
          <p:spPr>
            <a:xfrm>
              <a:off x="9044742" y="4720058"/>
              <a:ext cx="52473" cy="29465"/>
            </a:xfrm>
            <a:custGeom>
              <a:avLst/>
              <a:gdLst>
                <a:gd name="connsiteX0" fmla="*/ 52474 w 52473"/>
                <a:gd name="connsiteY0" fmla="*/ 29466 h 29465"/>
                <a:gd name="connsiteX1" fmla="*/ 6009 w 52473"/>
                <a:gd name="connsiteY1" fmla="*/ 17377 h 29465"/>
                <a:gd name="connsiteX2" fmla="*/ 343 w 52473"/>
                <a:gd name="connsiteY2" fmla="*/ 11711 h 29465"/>
                <a:gd name="connsiteX3" fmla="*/ 12809 w 52473"/>
                <a:gd name="connsiteY3" fmla="*/ 0 h 29465"/>
                <a:gd name="connsiteX4" fmla="*/ 52474 w 52473"/>
                <a:gd name="connsiteY4" fmla="*/ 29466 h 2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73" h="29465">
                  <a:moveTo>
                    <a:pt x="52474" y="29466"/>
                  </a:moveTo>
                  <a:cubicBezTo>
                    <a:pt x="36986" y="23044"/>
                    <a:pt x="24519" y="8689"/>
                    <a:pt x="6009" y="17377"/>
                  </a:cubicBezTo>
                  <a:cubicBezTo>
                    <a:pt x="2609" y="19266"/>
                    <a:pt x="-1168" y="16244"/>
                    <a:pt x="343" y="11711"/>
                  </a:cubicBezTo>
                  <a:cubicBezTo>
                    <a:pt x="2231" y="5667"/>
                    <a:pt x="4120" y="378"/>
                    <a:pt x="12809" y="0"/>
                  </a:cubicBezTo>
                  <a:cubicBezTo>
                    <a:pt x="32452" y="0"/>
                    <a:pt x="45296" y="8689"/>
                    <a:pt x="52474" y="2946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E9B229DE-E462-474D-96FA-EEAFC1D3C7FE}"/>
                </a:ext>
              </a:extLst>
            </p:cNvPr>
            <p:cNvSpPr/>
            <p:nvPr/>
          </p:nvSpPr>
          <p:spPr>
            <a:xfrm>
              <a:off x="9042652" y="4515967"/>
              <a:ext cx="38426" cy="24723"/>
            </a:xfrm>
            <a:custGeom>
              <a:avLst/>
              <a:gdLst>
                <a:gd name="connsiteX0" fmla="*/ 16410 w 38426"/>
                <a:gd name="connsiteY0" fmla="*/ 4254 h 24723"/>
                <a:gd name="connsiteX1" fmla="*/ 25099 w 38426"/>
                <a:gd name="connsiteY1" fmla="*/ 99 h 24723"/>
                <a:gd name="connsiteX2" fmla="*/ 38321 w 38426"/>
                <a:gd name="connsiteY2" fmla="*/ 7276 h 24723"/>
                <a:gd name="connsiteX3" fmla="*/ 27743 w 38426"/>
                <a:gd name="connsiteY3" fmla="*/ 13698 h 24723"/>
                <a:gd name="connsiteX4" fmla="*/ 20944 w 38426"/>
                <a:gd name="connsiteY4" fmla="*/ 18609 h 24723"/>
                <a:gd name="connsiteX5" fmla="*/ 4322 w 38426"/>
                <a:gd name="connsiteY5" fmla="*/ 22764 h 24723"/>
                <a:gd name="connsiteX6" fmla="*/ 167 w 38426"/>
                <a:gd name="connsiteY6" fmla="*/ 13698 h 24723"/>
                <a:gd name="connsiteX7" fmla="*/ 16410 w 38426"/>
                <a:gd name="connsiteY7" fmla="*/ 4254 h 2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26" h="24723">
                  <a:moveTo>
                    <a:pt x="16410" y="4254"/>
                  </a:moveTo>
                  <a:cubicBezTo>
                    <a:pt x="23210" y="10676"/>
                    <a:pt x="24343" y="5387"/>
                    <a:pt x="25099" y="99"/>
                  </a:cubicBezTo>
                  <a:cubicBezTo>
                    <a:pt x="31143" y="-279"/>
                    <a:pt x="37187" y="99"/>
                    <a:pt x="38321" y="7276"/>
                  </a:cubicBezTo>
                  <a:cubicBezTo>
                    <a:pt x="39454" y="15587"/>
                    <a:pt x="31143" y="11054"/>
                    <a:pt x="27743" y="13698"/>
                  </a:cubicBezTo>
                  <a:cubicBezTo>
                    <a:pt x="25477" y="15209"/>
                    <a:pt x="23210" y="16720"/>
                    <a:pt x="20944" y="18609"/>
                  </a:cubicBezTo>
                  <a:cubicBezTo>
                    <a:pt x="16033" y="23142"/>
                    <a:pt x="11122" y="27298"/>
                    <a:pt x="4322" y="22764"/>
                  </a:cubicBezTo>
                  <a:cubicBezTo>
                    <a:pt x="1300" y="20876"/>
                    <a:pt x="-589" y="17476"/>
                    <a:pt x="167" y="13698"/>
                  </a:cubicBezTo>
                  <a:cubicBezTo>
                    <a:pt x="1678" y="4632"/>
                    <a:pt x="8855" y="4254"/>
                    <a:pt x="16410" y="425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3649D40-9C97-44AB-8BE5-0BD7A1FF4A5D}"/>
                </a:ext>
              </a:extLst>
            </p:cNvPr>
            <p:cNvSpPr/>
            <p:nvPr/>
          </p:nvSpPr>
          <p:spPr>
            <a:xfrm>
              <a:off x="9144115" y="4629330"/>
              <a:ext cx="23742" cy="27847"/>
            </a:xfrm>
            <a:custGeom>
              <a:avLst/>
              <a:gdLst>
                <a:gd name="connsiteX0" fmla="*/ 23743 w 23742"/>
                <a:gd name="connsiteY0" fmla="*/ 21975 h 27847"/>
                <a:gd name="connsiteX1" fmla="*/ 19587 w 23742"/>
                <a:gd name="connsiteY1" fmla="*/ 27641 h 27847"/>
                <a:gd name="connsiteX2" fmla="*/ 321 w 23742"/>
                <a:gd name="connsiteY2" fmla="*/ 9509 h 27847"/>
                <a:gd name="connsiteX3" fmla="*/ 5610 w 23742"/>
                <a:gd name="connsiteY3" fmla="*/ 65 h 27847"/>
                <a:gd name="connsiteX4" fmla="*/ 23743 w 23742"/>
                <a:gd name="connsiteY4" fmla="*/ 21975 h 2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42" h="27847">
                  <a:moveTo>
                    <a:pt x="23743" y="21975"/>
                  </a:moveTo>
                  <a:cubicBezTo>
                    <a:pt x="23743" y="24997"/>
                    <a:pt x="20720" y="28775"/>
                    <a:pt x="19587" y="27641"/>
                  </a:cubicBezTo>
                  <a:cubicBezTo>
                    <a:pt x="12410" y="22353"/>
                    <a:pt x="2966" y="18953"/>
                    <a:pt x="321" y="9509"/>
                  </a:cubicBezTo>
                  <a:cubicBezTo>
                    <a:pt x="-812" y="5353"/>
                    <a:pt x="1077" y="-691"/>
                    <a:pt x="5610" y="65"/>
                  </a:cubicBezTo>
                  <a:cubicBezTo>
                    <a:pt x="16943" y="2331"/>
                    <a:pt x="13921" y="17819"/>
                    <a:pt x="23743" y="21975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EB299C8-8111-4C5A-AE1B-6C4FAE13294B}"/>
                </a:ext>
              </a:extLst>
            </p:cNvPr>
            <p:cNvSpPr/>
            <p:nvPr/>
          </p:nvSpPr>
          <p:spPr>
            <a:xfrm>
              <a:off x="9053029" y="4602996"/>
              <a:ext cx="18251" cy="22999"/>
            </a:xfrm>
            <a:custGeom>
              <a:avLst/>
              <a:gdLst>
                <a:gd name="connsiteX0" fmla="*/ 6033 w 18251"/>
                <a:gd name="connsiteY0" fmla="*/ 22999 h 22999"/>
                <a:gd name="connsiteX1" fmla="*/ 9433 w 18251"/>
                <a:gd name="connsiteY1" fmla="*/ 1844 h 22999"/>
                <a:gd name="connsiteX2" fmla="*/ 15855 w 18251"/>
                <a:gd name="connsiteY2" fmla="*/ 1844 h 22999"/>
                <a:gd name="connsiteX3" fmla="*/ 6033 w 18251"/>
                <a:gd name="connsiteY3" fmla="*/ 22999 h 22999"/>
                <a:gd name="connsiteX4" fmla="*/ 6033 w 18251"/>
                <a:gd name="connsiteY4" fmla="*/ 22999 h 2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1" h="22999">
                  <a:moveTo>
                    <a:pt x="6033" y="22999"/>
                  </a:moveTo>
                  <a:cubicBezTo>
                    <a:pt x="-9455" y="13555"/>
                    <a:pt x="9811" y="9400"/>
                    <a:pt x="9433" y="1844"/>
                  </a:cubicBezTo>
                  <a:cubicBezTo>
                    <a:pt x="9433" y="-422"/>
                    <a:pt x="14344" y="-800"/>
                    <a:pt x="15855" y="1844"/>
                  </a:cubicBezTo>
                  <a:cubicBezTo>
                    <a:pt x="22655" y="13555"/>
                    <a:pt x="13589" y="17710"/>
                    <a:pt x="6033" y="22999"/>
                  </a:cubicBezTo>
                  <a:cubicBezTo>
                    <a:pt x="6411" y="22999"/>
                    <a:pt x="6033" y="22999"/>
                    <a:pt x="6033" y="22999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83A981F6-7D50-4AAF-96B9-A46896446520}"/>
                </a:ext>
              </a:extLst>
            </p:cNvPr>
            <p:cNvSpPr/>
            <p:nvPr/>
          </p:nvSpPr>
          <p:spPr>
            <a:xfrm>
              <a:off x="9033752" y="4437580"/>
              <a:ext cx="20217" cy="19569"/>
            </a:xfrm>
            <a:custGeom>
              <a:avLst/>
              <a:gdLst>
                <a:gd name="connsiteX0" fmla="*/ 4155 w 20217"/>
                <a:gd name="connsiteY0" fmla="*/ 10866 h 19569"/>
                <a:gd name="connsiteX1" fmla="*/ 0 w 20217"/>
                <a:gd name="connsiteY1" fmla="*/ 10866 h 19569"/>
                <a:gd name="connsiteX2" fmla="*/ 13222 w 20217"/>
                <a:gd name="connsiteY2" fmla="*/ 666 h 19569"/>
                <a:gd name="connsiteX3" fmla="*/ 16999 w 20217"/>
                <a:gd name="connsiteY3" fmla="*/ 19555 h 19569"/>
                <a:gd name="connsiteX4" fmla="*/ 4155 w 20217"/>
                <a:gd name="connsiteY4" fmla="*/ 10866 h 1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17" h="19569">
                  <a:moveTo>
                    <a:pt x="4155" y="10866"/>
                  </a:moveTo>
                  <a:cubicBezTo>
                    <a:pt x="2644" y="10866"/>
                    <a:pt x="1511" y="10866"/>
                    <a:pt x="0" y="10866"/>
                  </a:cubicBezTo>
                  <a:cubicBezTo>
                    <a:pt x="3400" y="5577"/>
                    <a:pt x="7177" y="-2356"/>
                    <a:pt x="13222" y="666"/>
                  </a:cubicBezTo>
                  <a:cubicBezTo>
                    <a:pt x="18510" y="3311"/>
                    <a:pt x="23799" y="11622"/>
                    <a:pt x="16999" y="19555"/>
                  </a:cubicBezTo>
                  <a:cubicBezTo>
                    <a:pt x="10577" y="19932"/>
                    <a:pt x="8689" y="13133"/>
                    <a:pt x="4155" y="1086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6BEDB028-3A66-4AB3-BB0B-C2F17E2716EF}"/>
                </a:ext>
              </a:extLst>
            </p:cNvPr>
            <p:cNvSpPr/>
            <p:nvPr/>
          </p:nvSpPr>
          <p:spPr>
            <a:xfrm>
              <a:off x="9088905" y="4499066"/>
              <a:ext cx="14493" cy="29465"/>
            </a:xfrm>
            <a:custGeom>
              <a:avLst/>
              <a:gdLst>
                <a:gd name="connsiteX0" fmla="*/ 4155 w 14493"/>
                <a:gd name="connsiteY0" fmla="*/ 0 h 29465"/>
                <a:gd name="connsiteX1" fmla="*/ 0 w 14493"/>
                <a:gd name="connsiteY1" fmla="*/ 29466 h 29465"/>
                <a:gd name="connsiteX2" fmla="*/ 4155 w 14493"/>
                <a:gd name="connsiteY2" fmla="*/ 0 h 2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93" h="29465">
                  <a:moveTo>
                    <a:pt x="4155" y="0"/>
                  </a:moveTo>
                  <a:cubicBezTo>
                    <a:pt x="19266" y="10955"/>
                    <a:pt x="17755" y="20399"/>
                    <a:pt x="0" y="29466"/>
                  </a:cubicBezTo>
                  <a:cubicBezTo>
                    <a:pt x="378" y="19644"/>
                    <a:pt x="14355" y="11333"/>
                    <a:pt x="4155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5F2320F8-60E1-4134-91B8-2D63B34423AB}"/>
                </a:ext>
              </a:extLst>
            </p:cNvPr>
            <p:cNvSpPr/>
            <p:nvPr/>
          </p:nvSpPr>
          <p:spPr>
            <a:xfrm>
              <a:off x="8537371" y="5069978"/>
              <a:ext cx="124831" cy="268376"/>
            </a:xfrm>
            <a:custGeom>
              <a:avLst/>
              <a:gdLst>
                <a:gd name="connsiteX0" fmla="*/ 0 w 124831"/>
                <a:gd name="connsiteY0" fmla="*/ 107173 h 268376"/>
                <a:gd name="connsiteX1" fmla="*/ 5289 w 124831"/>
                <a:gd name="connsiteY1" fmla="*/ 81108 h 268376"/>
                <a:gd name="connsiteX2" fmla="*/ 18888 w 124831"/>
                <a:gd name="connsiteY2" fmla="*/ 74686 h 268376"/>
                <a:gd name="connsiteX3" fmla="*/ 18133 w 124831"/>
                <a:gd name="connsiteY3" fmla="*/ 39176 h 268376"/>
                <a:gd name="connsiteX4" fmla="*/ 20021 w 124831"/>
                <a:gd name="connsiteY4" fmla="*/ 26332 h 268376"/>
                <a:gd name="connsiteX5" fmla="*/ 20777 w 124831"/>
                <a:gd name="connsiteY5" fmla="*/ 19910 h 268376"/>
                <a:gd name="connsiteX6" fmla="*/ 40043 w 124831"/>
                <a:gd name="connsiteY6" fmla="*/ 644 h 268376"/>
                <a:gd name="connsiteX7" fmla="*/ 42310 w 124831"/>
                <a:gd name="connsiteY7" fmla="*/ 16510 h 268376"/>
                <a:gd name="connsiteX8" fmla="*/ 46087 w 124831"/>
                <a:gd name="connsiteY8" fmla="*/ 36909 h 268376"/>
                <a:gd name="connsiteX9" fmla="*/ 41932 w 124831"/>
                <a:gd name="connsiteY9" fmla="*/ 64486 h 268376"/>
                <a:gd name="connsiteX10" fmla="*/ 36643 w 124831"/>
                <a:gd name="connsiteY10" fmla="*/ 72041 h 268376"/>
                <a:gd name="connsiteX11" fmla="*/ 42687 w 124831"/>
                <a:gd name="connsiteY11" fmla="*/ 76952 h 268376"/>
                <a:gd name="connsiteX12" fmla="*/ 53642 w 124831"/>
                <a:gd name="connsiteY12" fmla="*/ 109062 h 268376"/>
                <a:gd name="connsiteX13" fmla="*/ 63087 w 124831"/>
                <a:gd name="connsiteY13" fmla="*/ 155905 h 268376"/>
                <a:gd name="connsiteX14" fmla="*/ 63464 w 124831"/>
                <a:gd name="connsiteY14" fmla="*/ 147594 h 268376"/>
                <a:gd name="connsiteX15" fmla="*/ 67620 w 124831"/>
                <a:gd name="connsiteY15" fmla="*/ 130595 h 268376"/>
                <a:gd name="connsiteX16" fmla="*/ 70264 w 124831"/>
                <a:gd name="connsiteY16" fmla="*/ 145328 h 268376"/>
                <a:gd name="connsiteX17" fmla="*/ 73286 w 124831"/>
                <a:gd name="connsiteY17" fmla="*/ 157416 h 268376"/>
                <a:gd name="connsiteX18" fmla="*/ 78953 w 124831"/>
                <a:gd name="connsiteY18" fmla="*/ 164971 h 268376"/>
                <a:gd name="connsiteX19" fmla="*/ 85752 w 124831"/>
                <a:gd name="connsiteY19" fmla="*/ 158549 h 268376"/>
                <a:gd name="connsiteX20" fmla="*/ 95196 w 124831"/>
                <a:gd name="connsiteY20" fmla="*/ 130595 h 268376"/>
                <a:gd name="connsiteX21" fmla="*/ 89152 w 124831"/>
                <a:gd name="connsiteY21" fmla="*/ 119262 h 268376"/>
                <a:gd name="connsiteX22" fmla="*/ 81219 w 124831"/>
                <a:gd name="connsiteY22" fmla="*/ 108307 h 268376"/>
                <a:gd name="connsiteX23" fmla="*/ 100485 w 124831"/>
                <a:gd name="connsiteY23" fmla="*/ 101129 h 268376"/>
                <a:gd name="connsiteX24" fmla="*/ 124284 w 124831"/>
                <a:gd name="connsiteY24" fmla="*/ 134750 h 268376"/>
                <a:gd name="connsiteX25" fmla="*/ 117862 w 124831"/>
                <a:gd name="connsiteY25" fmla="*/ 155527 h 268376"/>
                <a:gd name="connsiteX26" fmla="*/ 84619 w 124831"/>
                <a:gd name="connsiteY26" fmla="*/ 171771 h 268376"/>
                <a:gd name="connsiteX27" fmla="*/ 64598 w 124831"/>
                <a:gd name="connsiteY27" fmla="*/ 182348 h 268376"/>
                <a:gd name="connsiteX28" fmla="*/ 60820 w 124831"/>
                <a:gd name="connsiteY28" fmla="*/ 177815 h 268376"/>
                <a:gd name="connsiteX29" fmla="*/ 59309 w 124831"/>
                <a:gd name="connsiteY29" fmla="*/ 177437 h 268376"/>
                <a:gd name="connsiteX30" fmla="*/ 64220 w 124831"/>
                <a:gd name="connsiteY30" fmla="*/ 182348 h 268376"/>
                <a:gd name="connsiteX31" fmla="*/ 78953 w 124831"/>
                <a:gd name="connsiteY31" fmla="*/ 194059 h 268376"/>
                <a:gd name="connsiteX32" fmla="*/ 62331 w 124831"/>
                <a:gd name="connsiteY32" fmla="*/ 217480 h 268376"/>
                <a:gd name="connsiteX33" fmla="*/ 49865 w 124831"/>
                <a:gd name="connsiteY33" fmla="*/ 222014 h 268376"/>
                <a:gd name="connsiteX34" fmla="*/ 57798 w 124831"/>
                <a:gd name="connsiteY34" fmla="*/ 227680 h 268376"/>
                <a:gd name="connsiteX35" fmla="*/ 60064 w 124831"/>
                <a:gd name="connsiteY35" fmla="*/ 237502 h 268376"/>
                <a:gd name="connsiteX36" fmla="*/ 72153 w 124831"/>
                <a:gd name="connsiteY36" fmla="*/ 262812 h 268376"/>
                <a:gd name="connsiteX37" fmla="*/ 43065 w 124831"/>
                <a:gd name="connsiteY37" fmla="*/ 267345 h 268376"/>
                <a:gd name="connsiteX38" fmla="*/ 33999 w 124831"/>
                <a:gd name="connsiteY38" fmla="*/ 261679 h 268376"/>
                <a:gd name="connsiteX39" fmla="*/ 15488 w 124831"/>
                <a:gd name="connsiteY39" fmla="*/ 220502 h 268376"/>
                <a:gd name="connsiteX40" fmla="*/ 37021 w 124831"/>
                <a:gd name="connsiteY40" fmla="*/ 181593 h 268376"/>
                <a:gd name="connsiteX41" fmla="*/ 20021 w 124831"/>
                <a:gd name="connsiteY41" fmla="*/ 177437 h 268376"/>
                <a:gd name="connsiteX42" fmla="*/ 6800 w 124831"/>
                <a:gd name="connsiteY42" fmla="*/ 164593 h 268376"/>
                <a:gd name="connsiteX43" fmla="*/ 4155 w 124831"/>
                <a:gd name="connsiteY43" fmla="*/ 165727 h 268376"/>
                <a:gd name="connsiteX44" fmla="*/ 4911 w 124831"/>
                <a:gd name="connsiteY44" fmla="*/ 161194 h 268376"/>
                <a:gd name="connsiteX45" fmla="*/ 3778 w 124831"/>
                <a:gd name="connsiteY45" fmla="*/ 134372 h 268376"/>
                <a:gd name="connsiteX46" fmla="*/ 10577 w 124831"/>
                <a:gd name="connsiteY46" fmla="*/ 104151 h 268376"/>
                <a:gd name="connsiteX47" fmla="*/ 2267 w 124831"/>
                <a:gd name="connsiteY47" fmla="*/ 107929 h 268376"/>
                <a:gd name="connsiteX48" fmla="*/ 0 w 124831"/>
                <a:gd name="connsiteY48" fmla="*/ 107173 h 26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4831" h="268376">
                  <a:moveTo>
                    <a:pt x="0" y="107173"/>
                  </a:moveTo>
                  <a:cubicBezTo>
                    <a:pt x="1889" y="98485"/>
                    <a:pt x="3400" y="89796"/>
                    <a:pt x="5289" y="81108"/>
                  </a:cubicBezTo>
                  <a:cubicBezTo>
                    <a:pt x="7933" y="74308"/>
                    <a:pt x="20399" y="80730"/>
                    <a:pt x="18888" y="74686"/>
                  </a:cubicBezTo>
                  <a:cubicBezTo>
                    <a:pt x="15488" y="62597"/>
                    <a:pt x="37776" y="50131"/>
                    <a:pt x="18133" y="39176"/>
                  </a:cubicBezTo>
                  <a:cubicBezTo>
                    <a:pt x="16622" y="34643"/>
                    <a:pt x="41176" y="33887"/>
                    <a:pt x="20021" y="26332"/>
                  </a:cubicBezTo>
                  <a:cubicBezTo>
                    <a:pt x="13977" y="24065"/>
                    <a:pt x="16622" y="21043"/>
                    <a:pt x="20777" y="19910"/>
                  </a:cubicBezTo>
                  <a:cubicBezTo>
                    <a:pt x="31354" y="16888"/>
                    <a:pt x="24555" y="-3889"/>
                    <a:pt x="40043" y="644"/>
                  </a:cubicBezTo>
                  <a:cubicBezTo>
                    <a:pt x="47976" y="2911"/>
                    <a:pt x="45709" y="10466"/>
                    <a:pt x="42310" y="16510"/>
                  </a:cubicBezTo>
                  <a:cubicBezTo>
                    <a:pt x="38154" y="24065"/>
                    <a:pt x="39665" y="29732"/>
                    <a:pt x="46087" y="36909"/>
                  </a:cubicBezTo>
                  <a:cubicBezTo>
                    <a:pt x="54398" y="45976"/>
                    <a:pt x="59309" y="58064"/>
                    <a:pt x="41932" y="64486"/>
                  </a:cubicBezTo>
                  <a:cubicBezTo>
                    <a:pt x="38154" y="65997"/>
                    <a:pt x="35510" y="67508"/>
                    <a:pt x="36643" y="72041"/>
                  </a:cubicBezTo>
                  <a:cubicBezTo>
                    <a:pt x="37399" y="75441"/>
                    <a:pt x="40043" y="76197"/>
                    <a:pt x="42687" y="76952"/>
                  </a:cubicBezTo>
                  <a:cubicBezTo>
                    <a:pt x="63087" y="81863"/>
                    <a:pt x="65731" y="91307"/>
                    <a:pt x="53642" y="109062"/>
                  </a:cubicBezTo>
                  <a:cubicBezTo>
                    <a:pt x="41176" y="127573"/>
                    <a:pt x="46087" y="146083"/>
                    <a:pt x="63087" y="155905"/>
                  </a:cubicBezTo>
                  <a:cubicBezTo>
                    <a:pt x="63087" y="152883"/>
                    <a:pt x="64220" y="149861"/>
                    <a:pt x="63464" y="147594"/>
                  </a:cubicBezTo>
                  <a:cubicBezTo>
                    <a:pt x="60820" y="140794"/>
                    <a:pt x="58176" y="130972"/>
                    <a:pt x="67620" y="130595"/>
                  </a:cubicBezTo>
                  <a:cubicBezTo>
                    <a:pt x="77819" y="130217"/>
                    <a:pt x="69508" y="140039"/>
                    <a:pt x="70264" y="145328"/>
                  </a:cubicBezTo>
                  <a:cubicBezTo>
                    <a:pt x="71020" y="149483"/>
                    <a:pt x="72153" y="153638"/>
                    <a:pt x="73286" y="157416"/>
                  </a:cubicBezTo>
                  <a:cubicBezTo>
                    <a:pt x="74042" y="160816"/>
                    <a:pt x="74797" y="164593"/>
                    <a:pt x="78953" y="164971"/>
                  </a:cubicBezTo>
                  <a:cubicBezTo>
                    <a:pt x="83486" y="165349"/>
                    <a:pt x="84619" y="162327"/>
                    <a:pt x="85752" y="158549"/>
                  </a:cubicBezTo>
                  <a:cubicBezTo>
                    <a:pt x="88774" y="149105"/>
                    <a:pt x="91797" y="140039"/>
                    <a:pt x="95196" y="130595"/>
                  </a:cubicBezTo>
                  <a:cubicBezTo>
                    <a:pt x="97841" y="124173"/>
                    <a:pt x="97841" y="119640"/>
                    <a:pt x="89152" y="119262"/>
                  </a:cubicBezTo>
                  <a:cubicBezTo>
                    <a:pt x="81975" y="118884"/>
                    <a:pt x="75175" y="117751"/>
                    <a:pt x="81219" y="108307"/>
                  </a:cubicBezTo>
                  <a:cubicBezTo>
                    <a:pt x="85752" y="101129"/>
                    <a:pt x="94441" y="96596"/>
                    <a:pt x="100485" y="101129"/>
                  </a:cubicBezTo>
                  <a:cubicBezTo>
                    <a:pt x="111818" y="109062"/>
                    <a:pt x="112574" y="125684"/>
                    <a:pt x="124284" y="134750"/>
                  </a:cubicBezTo>
                  <a:cubicBezTo>
                    <a:pt x="126551" y="136261"/>
                    <a:pt x="121262" y="149105"/>
                    <a:pt x="117862" y="155527"/>
                  </a:cubicBezTo>
                  <a:cubicBezTo>
                    <a:pt x="111440" y="168749"/>
                    <a:pt x="94063" y="161571"/>
                    <a:pt x="84619" y="171771"/>
                  </a:cubicBezTo>
                  <a:cubicBezTo>
                    <a:pt x="79708" y="177060"/>
                    <a:pt x="71397" y="178949"/>
                    <a:pt x="64598" y="182348"/>
                  </a:cubicBezTo>
                  <a:cubicBezTo>
                    <a:pt x="63087" y="180837"/>
                    <a:pt x="62331" y="179326"/>
                    <a:pt x="60820" y="177815"/>
                  </a:cubicBezTo>
                  <a:cubicBezTo>
                    <a:pt x="60064" y="177437"/>
                    <a:pt x="59309" y="177437"/>
                    <a:pt x="59309" y="177437"/>
                  </a:cubicBezTo>
                  <a:cubicBezTo>
                    <a:pt x="60064" y="180082"/>
                    <a:pt x="63087" y="180082"/>
                    <a:pt x="64220" y="182348"/>
                  </a:cubicBezTo>
                  <a:cubicBezTo>
                    <a:pt x="63842" y="192926"/>
                    <a:pt x="75553" y="188393"/>
                    <a:pt x="78953" y="194059"/>
                  </a:cubicBezTo>
                  <a:cubicBezTo>
                    <a:pt x="83486" y="201614"/>
                    <a:pt x="72153" y="218236"/>
                    <a:pt x="62331" y="217480"/>
                  </a:cubicBezTo>
                  <a:cubicBezTo>
                    <a:pt x="57042" y="217102"/>
                    <a:pt x="51376" y="216725"/>
                    <a:pt x="49865" y="222014"/>
                  </a:cubicBezTo>
                  <a:cubicBezTo>
                    <a:pt x="47598" y="229191"/>
                    <a:pt x="56287" y="224280"/>
                    <a:pt x="57798" y="227680"/>
                  </a:cubicBezTo>
                  <a:cubicBezTo>
                    <a:pt x="58931" y="230702"/>
                    <a:pt x="59687" y="234102"/>
                    <a:pt x="60064" y="237502"/>
                  </a:cubicBezTo>
                  <a:cubicBezTo>
                    <a:pt x="61953" y="251101"/>
                    <a:pt x="61953" y="251101"/>
                    <a:pt x="72153" y="262812"/>
                  </a:cubicBezTo>
                  <a:cubicBezTo>
                    <a:pt x="60820" y="261679"/>
                    <a:pt x="53642" y="271501"/>
                    <a:pt x="43065" y="267345"/>
                  </a:cubicBezTo>
                  <a:cubicBezTo>
                    <a:pt x="37776" y="268856"/>
                    <a:pt x="33621" y="265079"/>
                    <a:pt x="33999" y="261679"/>
                  </a:cubicBezTo>
                  <a:cubicBezTo>
                    <a:pt x="36643" y="243546"/>
                    <a:pt x="23044" y="233346"/>
                    <a:pt x="15488" y="220502"/>
                  </a:cubicBezTo>
                  <a:cubicBezTo>
                    <a:pt x="18888" y="206903"/>
                    <a:pt x="24177" y="194815"/>
                    <a:pt x="37021" y="181593"/>
                  </a:cubicBezTo>
                  <a:cubicBezTo>
                    <a:pt x="23799" y="192170"/>
                    <a:pt x="19266" y="187259"/>
                    <a:pt x="20021" y="177437"/>
                  </a:cubicBezTo>
                  <a:cubicBezTo>
                    <a:pt x="20777" y="166482"/>
                    <a:pt x="15866" y="163838"/>
                    <a:pt x="6800" y="164593"/>
                  </a:cubicBezTo>
                  <a:cubicBezTo>
                    <a:pt x="6044" y="164971"/>
                    <a:pt x="5289" y="165349"/>
                    <a:pt x="4155" y="165727"/>
                  </a:cubicBezTo>
                  <a:cubicBezTo>
                    <a:pt x="4533" y="164216"/>
                    <a:pt x="4533" y="162705"/>
                    <a:pt x="4911" y="161194"/>
                  </a:cubicBezTo>
                  <a:cubicBezTo>
                    <a:pt x="2644" y="152505"/>
                    <a:pt x="-3778" y="143439"/>
                    <a:pt x="3778" y="134372"/>
                  </a:cubicBezTo>
                  <a:cubicBezTo>
                    <a:pt x="23799" y="128328"/>
                    <a:pt x="9444" y="114351"/>
                    <a:pt x="10577" y="104151"/>
                  </a:cubicBezTo>
                  <a:cubicBezTo>
                    <a:pt x="7555" y="104529"/>
                    <a:pt x="5666" y="107929"/>
                    <a:pt x="2267" y="107929"/>
                  </a:cubicBezTo>
                  <a:cubicBezTo>
                    <a:pt x="1889" y="107551"/>
                    <a:pt x="756" y="107173"/>
                    <a:pt x="0" y="107173"/>
                  </a:cubicBezTo>
                  <a:close/>
                </a:path>
              </a:pathLst>
            </a:custGeom>
            <a:solidFill>
              <a:srgbClr val="C096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2E028AE4-B2C0-4DC5-9C45-46FA5B2D1F37}"/>
                </a:ext>
              </a:extLst>
            </p:cNvPr>
            <p:cNvSpPr/>
            <p:nvPr/>
          </p:nvSpPr>
          <p:spPr>
            <a:xfrm>
              <a:off x="8691262" y="5421219"/>
              <a:ext cx="193686" cy="77829"/>
            </a:xfrm>
            <a:custGeom>
              <a:avLst/>
              <a:gdLst>
                <a:gd name="connsiteX0" fmla="*/ 45945 w 193686"/>
                <a:gd name="connsiteY0" fmla="*/ 4879 h 77829"/>
                <a:gd name="connsiteX1" fmla="*/ 107521 w 193686"/>
                <a:gd name="connsiteY1" fmla="*/ 31322 h 77829"/>
                <a:gd name="connsiteX2" fmla="*/ 152097 w 193686"/>
                <a:gd name="connsiteY2" fmla="*/ 25656 h 77829"/>
                <a:gd name="connsiteX3" fmla="*/ 154741 w 193686"/>
                <a:gd name="connsiteY3" fmla="*/ 2990 h 77829"/>
                <a:gd name="connsiteX4" fmla="*/ 174007 w 193686"/>
                <a:gd name="connsiteY4" fmla="*/ 32834 h 77829"/>
                <a:gd name="connsiteX5" fmla="*/ 162297 w 193686"/>
                <a:gd name="connsiteY5" fmla="*/ 40767 h 77829"/>
                <a:gd name="connsiteX6" fmla="*/ 193273 w 193686"/>
                <a:gd name="connsiteY6" fmla="*/ 54366 h 77829"/>
                <a:gd name="connsiteX7" fmla="*/ 186474 w 193686"/>
                <a:gd name="connsiteY7" fmla="*/ 72499 h 77829"/>
                <a:gd name="connsiteX8" fmla="*/ 167963 w 193686"/>
                <a:gd name="connsiteY8" fmla="*/ 72876 h 77829"/>
                <a:gd name="connsiteX9" fmla="*/ 138498 w 193686"/>
                <a:gd name="connsiteY9" fmla="*/ 67588 h 77829"/>
                <a:gd name="connsiteX10" fmla="*/ 115076 w 193686"/>
                <a:gd name="connsiteY10" fmla="*/ 72499 h 77829"/>
                <a:gd name="connsiteX11" fmla="*/ 98832 w 193686"/>
                <a:gd name="connsiteY11" fmla="*/ 75521 h 77829"/>
                <a:gd name="connsiteX12" fmla="*/ 91655 w 193686"/>
                <a:gd name="connsiteY12" fmla="*/ 69854 h 77829"/>
                <a:gd name="connsiteX13" fmla="*/ 51234 w 193686"/>
                <a:gd name="connsiteY13" fmla="*/ 59655 h 77829"/>
                <a:gd name="connsiteX14" fmla="*/ 25924 w 193686"/>
                <a:gd name="connsiteY14" fmla="*/ 61921 h 77829"/>
                <a:gd name="connsiteX15" fmla="*/ 2503 w 193686"/>
                <a:gd name="connsiteY15" fmla="*/ 46433 h 77829"/>
                <a:gd name="connsiteX16" fmla="*/ 12702 w 193686"/>
                <a:gd name="connsiteY16" fmla="*/ 13190 h 77829"/>
                <a:gd name="connsiteX17" fmla="*/ 38012 w 193686"/>
                <a:gd name="connsiteY17" fmla="*/ 9034 h 77829"/>
                <a:gd name="connsiteX18" fmla="*/ 45945 w 193686"/>
                <a:gd name="connsiteY18" fmla="*/ 4879 h 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686" h="77829">
                  <a:moveTo>
                    <a:pt x="45945" y="4879"/>
                  </a:moveTo>
                  <a:cubicBezTo>
                    <a:pt x="70500" y="-7210"/>
                    <a:pt x="96188" y="3746"/>
                    <a:pt x="107521" y="31322"/>
                  </a:cubicBezTo>
                  <a:cubicBezTo>
                    <a:pt x="122631" y="15834"/>
                    <a:pt x="122631" y="15834"/>
                    <a:pt x="152097" y="25656"/>
                  </a:cubicBezTo>
                  <a:cubicBezTo>
                    <a:pt x="156252" y="18101"/>
                    <a:pt x="137742" y="4879"/>
                    <a:pt x="154741" y="2990"/>
                  </a:cubicBezTo>
                  <a:cubicBezTo>
                    <a:pt x="173630" y="1101"/>
                    <a:pt x="167208" y="23012"/>
                    <a:pt x="174007" y="32834"/>
                  </a:cubicBezTo>
                  <a:cubicBezTo>
                    <a:pt x="180429" y="42278"/>
                    <a:pt x="164563" y="33211"/>
                    <a:pt x="162297" y="40767"/>
                  </a:cubicBezTo>
                  <a:cubicBezTo>
                    <a:pt x="172496" y="46055"/>
                    <a:pt x="178163" y="60032"/>
                    <a:pt x="193273" y="54366"/>
                  </a:cubicBezTo>
                  <a:cubicBezTo>
                    <a:pt x="195918" y="63432"/>
                    <a:pt x="184962" y="65321"/>
                    <a:pt x="186474" y="72499"/>
                  </a:cubicBezTo>
                  <a:cubicBezTo>
                    <a:pt x="180429" y="78543"/>
                    <a:pt x="173630" y="77410"/>
                    <a:pt x="167963" y="72876"/>
                  </a:cubicBezTo>
                  <a:cubicBezTo>
                    <a:pt x="158897" y="65699"/>
                    <a:pt x="148697" y="66832"/>
                    <a:pt x="138498" y="67588"/>
                  </a:cubicBezTo>
                  <a:cubicBezTo>
                    <a:pt x="129809" y="64943"/>
                    <a:pt x="121498" y="62677"/>
                    <a:pt x="115076" y="72499"/>
                  </a:cubicBezTo>
                  <a:cubicBezTo>
                    <a:pt x="111299" y="78543"/>
                    <a:pt x="105254" y="79298"/>
                    <a:pt x="98832" y="75521"/>
                  </a:cubicBezTo>
                  <a:cubicBezTo>
                    <a:pt x="96188" y="74010"/>
                    <a:pt x="93921" y="72121"/>
                    <a:pt x="91655" y="69854"/>
                  </a:cubicBezTo>
                  <a:cubicBezTo>
                    <a:pt x="79944" y="59655"/>
                    <a:pt x="67478" y="53610"/>
                    <a:pt x="51234" y="59655"/>
                  </a:cubicBezTo>
                  <a:cubicBezTo>
                    <a:pt x="43301" y="62677"/>
                    <a:pt x="34235" y="60788"/>
                    <a:pt x="25924" y="61921"/>
                  </a:cubicBezTo>
                  <a:cubicBezTo>
                    <a:pt x="13080" y="63810"/>
                    <a:pt x="5147" y="58144"/>
                    <a:pt x="2503" y="46433"/>
                  </a:cubicBezTo>
                  <a:cubicBezTo>
                    <a:pt x="-519" y="33589"/>
                    <a:pt x="-3919" y="19989"/>
                    <a:pt x="12702" y="13190"/>
                  </a:cubicBezTo>
                  <a:cubicBezTo>
                    <a:pt x="21013" y="11679"/>
                    <a:pt x="30835" y="16590"/>
                    <a:pt x="38012" y="9034"/>
                  </a:cubicBezTo>
                  <a:cubicBezTo>
                    <a:pt x="39523" y="6012"/>
                    <a:pt x="44057" y="7901"/>
                    <a:pt x="45945" y="4879"/>
                  </a:cubicBezTo>
                  <a:close/>
                </a:path>
              </a:pathLst>
            </a:custGeom>
            <a:solidFill>
              <a:srgbClr val="D8B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960F304-BDA8-48C4-977D-AF3BF4D8F54A}"/>
                </a:ext>
              </a:extLst>
            </p:cNvPr>
            <p:cNvSpPr/>
            <p:nvPr/>
          </p:nvSpPr>
          <p:spPr>
            <a:xfrm>
              <a:off x="8627278" y="5440493"/>
              <a:ext cx="242901" cy="127244"/>
            </a:xfrm>
            <a:custGeom>
              <a:avLst/>
              <a:gdLst>
                <a:gd name="connsiteX0" fmla="*/ 160927 w 242901"/>
                <a:gd name="connsiteY0" fmla="*/ 49447 h 127244"/>
                <a:gd name="connsiteX1" fmla="*/ 165083 w 242901"/>
                <a:gd name="connsiteY1" fmla="*/ 53602 h 127244"/>
                <a:gd name="connsiteX2" fmla="*/ 217592 w 242901"/>
                <a:gd name="connsiteY2" fmla="*/ 83823 h 127244"/>
                <a:gd name="connsiteX3" fmla="*/ 242902 w 242901"/>
                <a:gd name="connsiteY3" fmla="*/ 116311 h 127244"/>
                <a:gd name="connsiteX4" fmla="*/ 218347 w 242901"/>
                <a:gd name="connsiteY4" fmla="*/ 118578 h 127244"/>
                <a:gd name="connsiteX5" fmla="*/ 135239 w 242901"/>
                <a:gd name="connsiteY5" fmla="*/ 100445 h 127244"/>
                <a:gd name="connsiteX6" fmla="*/ 63464 w 242901"/>
                <a:gd name="connsiteY6" fmla="*/ 74757 h 127244"/>
                <a:gd name="connsiteX7" fmla="*/ 66486 w 242901"/>
                <a:gd name="connsiteY7" fmla="*/ 62668 h 127244"/>
                <a:gd name="connsiteX8" fmla="*/ 26066 w 242901"/>
                <a:gd name="connsiteY8" fmla="*/ 38114 h 127244"/>
                <a:gd name="connsiteX9" fmla="*/ 0 w 242901"/>
                <a:gd name="connsiteY9" fmla="*/ 15826 h 127244"/>
                <a:gd name="connsiteX10" fmla="*/ 21155 w 242901"/>
                <a:gd name="connsiteY10" fmla="*/ 2604 h 127244"/>
                <a:gd name="connsiteX11" fmla="*/ 55909 w 242901"/>
                <a:gd name="connsiteY11" fmla="*/ 23381 h 127244"/>
                <a:gd name="connsiteX12" fmla="*/ 99352 w 242901"/>
                <a:gd name="connsiteY12" fmla="*/ 47180 h 127244"/>
                <a:gd name="connsiteX13" fmla="*/ 160927 w 242901"/>
                <a:gd name="connsiteY13" fmla="*/ 49447 h 12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901" h="127244">
                  <a:moveTo>
                    <a:pt x="160927" y="49447"/>
                  </a:moveTo>
                  <a:cubicBezTo>
                    <a:pt x="162438" y="50958"/>
                    <a:pt x="163572" y="52091"/>
                    <a:pt x="165083" y="53602"/>
                  </a:cubicBezTo>
                  <a:cubicBezTo>
                    <a:pt x="179438" y="69468"/>
                    <a:pt x="201348" y="71735"/>
                    <a:pt x="217592" y="83823"/>
                  </a:cubicBezTo>
                  <a:cubicBezTo>
                    <a:pt x="230058" y="91379"/>
                    <a:pt x="241391" y="100067"/>
                    <a:pt x="242902" y="116311"/>
                  </a:cubicBezTo>
                  <a:cubicBezTo>
                    <a:pt x="230814" y="130288"/>
                    <a:pt x="225903" y="130666"/>
                    <a:pt x="218347" y="118578"/>
                  </a:cubicBezTo>
                  <a:cubicBezTo>
                    <a:pt x="203615" y="94778"/>
                    <a:pt x="159416" y="85334"/>
                    <a:pt x="135239" y="100445"/>
                  </a:cubicBezTo>
                  <a:cubicBezTo>
                    <a:pt x="112196" y="89112"/>
                    <a:pt x="84997" y="90245"/>
                    <a:pt x="63464" y="74757"/>
                  </a:cubicBezTo>
                  <a:cubicBezTo>
                    <a:pt x="73664" y="72868"/>
                    <a:pt x="69509" y="67202"/>
                    <a:pt x="66486" y="62668"/>
                  </a:cubicBezTo>
                  <a:cubicBezTo>
                    <a:pt x="56287" y="49447"/>
                    <a:pt x="42310" y="38869"/>
                    <a:pt x="26066" y="38114"/>
                  </a:cubicBezTo>
                  <a:cubicBezTo>
                    <a:pt x="9444" y="36980"/>
                    <a:pt x="3400" y="29047"/>
                    <a:pt x="0" y="15826"/>
                  </a:cubicBezTo>
                  <a:cubicBezTo>
                    <a:pt x="11711" y="18470"/>
                    <a:pt x="16622" y="10915"/>
                    <a:pt x="21155" y="2604"/>
                  </a:cubicBezTo>
                  <a:cubicBezTo>
                    <a:pt x="42687" y="-7218"/>
                    <a:pt x="53265" y="13181"/>
                    <a:pt x="55909" y="23381"/>
                  </a:cubicBezTo>
                  <a:cubicBezTo>
                    <a:pt x="63087" y="48691"/>
                    <a:pt x="84619" y="46047"/>
                    <a:pt x="99352" y="47180"/>
                  </a:cubicBezTo>
                  <a:cubicBezTo>
                    <a:pt x="119751" y="48314"/>
                    <a:pt x="140150" y="55113"/>
                    <a:pt x="160927" y="49447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E2198579-188D-46A7-AEC7-B6C74745D59C}"/>
                </a:ext>
              </a:extLst>
            </p:cNvPr>
            <p:cNvSpPr/>
            <p:nvPr/>
          </p:nvSpPr>
          <p:spPr>
            <a:xfrm>
              <a:off x="8537517" y="5289584"/>
              <a:ext cx="100980" cy="153513"/>
            </a:xfrm>
            <a:custGeom>
              <a:avLst/>
              <a:gdLst>
                <a:gd name="connsiteX0" fmla="*/ 17609 w 100980"/>
                <a:gd name="connsiteY0" fmla="*/ 1275 h 153513"/>
                <a:gd name="connsiteX1" fmla="*/ 37252 w 100980"/>
                <a:gd name="connsiteY1" fmla="*/ 40185 h 153513"/>
                <a:gd name="connsiteX2" fmla="*/ 43297 w 100980"/>
                <a:gd name="connsiteY2" fmla="*/ 47740 h 153513"/>
                <a:gd name="connsiteX3" fmla="*/ 79562 w 100980"/>
                <a:gd name="connsiteY3" fmla="*/ 121404 h 153513"/>
                <a:gd name="connsiteX4" fmla="*/ 89006 w 100980"/>
                <a:gd name="connsiteY4" fmla="*/ 134248 h 153513"/>
                <a:gd name="connsiteX5" fmla="*/ 100339 w 100980"/>
                <a:gd name="connsiteY5" fmla="*/ 148981 h 153513"/>
                <a:gd name="connsiteX6" fmla="*/ 81451 w 100980"/>
                <a:gd name="connsiteY6" fmla="*/ 153136 h 153513"/>
                <a:gd name="connsiteX7" fmla="*/ 81073 w 100980"/>
                <a:gd name="connsiteY7" fmla="*/ 153514 h 153513"/>
                <a:gd name="connsiteX8" fmla="*/ 47830 w 100980"/>
                <a:gd name="connsiteY8" fmla="*/ 136137 h 153513"/>
                <a:gd name="connsiteX9" fmla="*/ 47830 w 100980"/>
                <a:gd name="connsiteY9" fmla="*/ 136137 h 153513"/>
                <a:gd name="connsiteX10" fmla="*/ 15342 w 100980"/>
                <a:gd name="connsiteY10" fmla="*/ 107049 h 153513"/>
                <a:gd name="connsiteX11" fmla="*/ 3254 w 100980"/>
                <a:gd name="connsiteY11" fmla="*/ 71917 h 153513"/>
                <a:gd name="connsiteX12" fmla="*/ 1743 w 100980"/>
                <a:gd name="connsiteY12" fmla="*/ 63984 h 153513"/>
                <a:gd name="connsiteX13" fmla="*/ 5520 w 100980"/>
                <a:gd name="connsiteY13" fmla="*/ 21674 h 153513"/>
                <a:gd name="connsiteX14" fmla="*/ 12320 w 100980"/>
                <a:gd name="connsiteY14" fmla="*/ 142 h 153513"/>
                <a:gd name="connsiteX15" fmla="*/ 17609 w 100980"/>
                <a:gd name="connsiteY15" fmla="*/ 1275 h 15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80" h="153513">
                  <a:moveTo>
                    <a:pt x="17609" y="1275"/>
                  </a:moveTo>
                  <a:cubicBezTo>
                    <a:pt x="32719" y="9586"/>
                    <a:pt x="42541" y="20919"/>
                    <a:pt x="37252" y="40185"/>
                  </a:cubicBezTo>
                  <a:cubicBezTo>
                    <a:pt x="36119" y="43962"/>
                    <a:pt x="40274" y="46229"/>
                    <a:pt x="43297" y="47740"/>
                  </a:cubicBezTo>
                  <a:cubicBezTo>
                    <a:pt x="44052" y="77961"/>
                    <a:pt x="52741" y="104027"/>
                    <a:pt x="79562" y="121404"/>
                  </a:cubicBezTo>
                  <a:cubicBezTo>
                    <a:pt x="83717" y="124048"/>
                    <a:pt x="84851" y="131603"/>
                    <a:pt x="89006" y="134248"/>
                  </a:cubicBezTo>
                  <a:cubicBezTo>
                    <a:pt x="95050" y="138025"/>
                    <a:pt x="103361" y="141425"/>
                    <a:pt x="100339" y="148981"/>
                  </a:cubicBezTo>
                  <a:cubicBezTo>
                    <a:pt x="97317" y="156914"/>
                    <a:pt x="87873" y="151625"/>
                    <a:pt x="81451" y="153136"/>
                  </a:cubicBezTo>
                  <a:lnTo>
                    <a:pt x="81073" y="153514"/>
                  </a:lnTo>
                  <a:cubicBezTo>
                    <a:pt x="70873" y="145958"/>
                    <a:pt x="61429" y="137270"/>
                    <a:pt x="47830" y="136137"/>
                  </a:cubicBezTo>
                  <a:lnTo>
                    <a:pt x="47830" y="136137"/>
                  </a:lnTo>
                  <a:cubicBezTo>
                    <a:pt x="37252" y="126315"/>
                    <a:pt x="27053" y="115737"/>
                    <a:pt x="15342" y="107049"/>
                  </a:cubicBezTo>
                  <a:cubicBezTo>
                    <a:pt x="2876" y="97982"/>
                    <a:pt x="-4679" y="87783"/>
                    <a:pt x="3254" y="71917"/>
                  </a:cubicBezTo>
                  <a:cubicBezTo>
                    <a:pt x="4387" y="69650"/>
                    <a:pt x="3631" y="66250"/>
                    <a:pt x="1743" y="63984"/>
                  </a:cubicBezTo>
                  <a:cubicBezTo>
                    <a:pt x="-1280" y="49629"/>
                    <a:pt x="4387" y="35651"/>
                    <a:pt x="5520" y="21674"/>
                  </a:cubicBezTo>
                  <a:cubicBezTo>
                    <a:pt x="10809" y="15252"/>
                    <a:pt x="3631" y="5430"/>
                    <a:pt x="12320" y="142"/>
                  </a:cubicBezTo>
                  <a:cubicBezTo>
                    <a:pt x="14209" y="-236"/>
                    <a:pt x="16098" y="142"/>
                    <a:pt x="17609" y="1275"/>
                  </a:cubicBezTo>
                  <a:close/>
                </a:path>
              </a:pathLst>
            </a:custGeom>
            <a:solidFill>
              <a:srgbClr val="E0C6B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01DB5C8-3045-497E-8C3B-76D0D0E4049C}"/>
                </a:ext>
              </a:extLst>
            </p:cNvPr>
            <p:cNvSpPr/>
            <p:nvPr/>
          </p:nvSpPr>
          <p:spPr>
            <a:xfrm>
              <a:off x="8648433" y="5403432"/>
              <a:ext cx="139772" cy="94992"/>
            </a:xfrm>
            <a:custGeom>
              <a:avLst/>
              <a:gdLst>
                <a:gd name="connsiteX0" fmla="*/ 139773 w 139772"/>
                <a:gd name="connsiteY0" fmla="*/ 86508 h 94992"/>
                <a:gd name="connsiteX1" fmla="*/ 126173 w 139772"/>
                <a:gd name="connsiteY1" fmla="*/ 94441 h 94992"/>
                <a:gd name="connsiteX2" fmla="*/ 65731 w 139772"/>
                <a:gd name="connsiteY2" fmla="*/ 84997 h 94992"/>
                <a:gd name="connsiteX3" fmla="*/ 51754 w 139772"/>
                <a:gd name="connsiteY3" fmla="*/ 84997 h 94992"/>
                <a:gd name="connsiteX4" fmla="*/ 37399 w 139772"/>
                <a:gd name="connsiteY4" fmla="*/ 77064 h 94992"/>
                <a:gd name="connsiteX5" fmla="*/ 19644 w 139772"/>
                <a:gd name="connsiteY5" fmla="*/ 61575 h 94992"/>
                <a:gd name="connsiteX6" fmla="*/ 23799 w 139772"/>
                <a:gd name="connsiteY6" fmla="*/ 46843 h 94992"/>
                <a:gd name="connsiteX7" fmla="*/ 0 w 139772"/>
                <a:gd name="connsiteY7" fmla="*/ 39287 h 94992"/>
                <a:gd name="connsiteX8" fmla="*/ 32110 w 139772"/>
                <a:gd name="connsiteY8" fmla="*/ 13977 h 94992"/>
                <a:gd name="connsiteX9" fmla="*/ 52509 w 139772"/>
                <a:gd name="connsiteY9" fmla="*/ 0 h 94992"/>
                <a:gd name="connsiteX10" fmla="*/ 54776 w 139772"/>
                <a:gd name="connsiteY10" fmla="*/ 30599 h 94992"/>
                <a:gd name="connsiteX11" fmla="*/ 47976 w 139772"/>
                <a:gd name="connsiteY11" fmla="*/ 45332 h 94992"/>
                <a:gd name="connsiteX12" fmla="*/ 71775 w 139772"/>
                <a:gd name="connsiteY12" fmla="*/ 72908 h 94992"/>
                <a:gd name="connsiteX13" fmla="*/ 105774 w 139772"/>
                <a:gd name="connsiteY13" fmla="*/ 66864 h 94992"/>
                <a:gd name="connsiteX14" fmla="*/ 139773 w 139772"/>
                <a:gd name="connsiteY14" fmla="*/ 86508 h 9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772" h="94992">
                  <a:moveTo>
                    <a:pt x="139773" y="86508"/>
                  </a:moveTo>
                  <a:cubicBezTo>
                    <a:pt x="135239" y="89530"/>
                    <a:pt x="132595" y="97085"/>
                    <a:pt x="126173" y="94441"/>
                  </a:cubicBezTo>
                  <a:cubicBezTo>
                    <a:pt x="106529" y="86886"/>
                    <a:pt x="84619" y="97085"/>
                    <a:pt x="65731" y="84997"/>
                  </a:cubicBezTo>
                  <a:cubicBezTo>
                    <a:pt x="60820" y="81597"/>
                    <a:pt x="56287" y="84997"/>
                    <a:pt x="51754" y="84997"/>
                  </a:cubicBezTo>
                  <a:cubicBezTo>
                    <a:pt x="46087" y="84619"/>
                    <a:pt x="39287" y="86130"/>
                    <a:pt x="37399" y="77064"/>
                  </a:cubicBezTo>
                  <a:cubicBezTo>
                    <a:pt x="35510" y="68753"/>
                    <a:pt x="35132" y="61953"/>
                    <a:pt x="19644" y="61575"/>
                  </a:cubicBezTo>
                  <a:cubicBezTo>
                    <a:pt x="4911" y="61198"/>
                    <a:pt x="24932" y="53265"/>
                    <a:pt x="23799" y="46843"/>
                  </a:cubicBezTo>
                  <a:cubicBezTo>
                    <a:pt x="15488" y="44198"/>
                    <a:pt x="7933" y="41932"/>
                    <a:pt x="0" y="39287"/>
                  </a:cubicBezTo>
                  <a:cubicBezTo>
                    <a:pt x="5666" y="24555"/>
                    <a:pt x="13222" y="11711"/>
                    <a:pt x="32110" y="13977"/>
                  </a:cubicBezTo>
                  <a:cubicBezTo>
                    <a:pt x="43443" y="15488"/>
                    <a:pt x="41176" y="378"/>
                    <a:pt x="52509" y="0"/>
                  </a:cubicBezTo>
                  <a:cubicBezTo>
                    <a:pt x="46465" y="10955"/>
                    <a:pt x="58931" y="19644"/>
                    <a:pt x="54776" y="30599"/>
                  </a:cubicBezTo>
                  <a:cubicBezTo>
                    <a:pt x="49487" y="33999"/>
                    <a:pt x="49109" y="40421"/>
                    <a:pt x="47976" y="45332"/>
                  </a:cubicBezTo>
                  <a:cubicBezTo>
                    <a:pt x="43065" y="63842"/>
                    <a:pt x="52509" y="74419"/>
                    <a:pt x="71775" y="72908"/>
                  </a:cubicBezTo>
                  <a:cubicBezTo>
                    <a:pt x="83108" y="71775"/>
                    <a:pt x="94063" y="71019"/>
                    <a:pt x="105774" y="66864"/>
                  </a:cubicBezTo>
                  <a:cubicBezTo>
                    <a:pt x="117862" y="63842"/>
                    <a:pt x="130706" y="75553"/>
                    <a:pt x="139773" y="86508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BF4080F9-E85B-4A41-B2C6-895B471C7416}"/>
                </a:ext>
              </a:extLst>
            </p:cNvPr>
            <p:cNvSpPr/>
            <p:nvPr/>
          </p:nvSpPr>
          <p:spPr>
            <a:xfrm>
              <a:off x="8533971" y="5108561"/>
              <a:ext cx="40747" cy="50080"/>
            </a:xfrm>
            <a:custGeom>
              <a:avLst/>
              <a:gdLst>
                <a:gd name="connsiteX0" fmla="*/ 21533 w 40747"/>
                <a:gd name="connsiteY0" fmla="*/ 216 h 50080"/>
                <a:gd name="connsiteX1" fmla="*/ 40043 w 40747"/>
                <a:gd name="connsiteY1" fmla="*/ 15704 h 50080"/>
                <a:gd name="connsiteX2" fmla="*/ 30221 w 40747"/>
                <a:gd name="connsiteY2" fmla="*/ 22504 h 50080"/>
                <a:gd name="connsiteX3" fmla="*/ 31732 w 40747"/>
                <a:gd name="connsiteY3" fmla="*/ 50081 h 50080"/>
                <a:gd name="connsiteX4" fmla="*/ 8689 w 40747"/>
                <a:gd name="connsiteY4" fmla="*/ 42147 h 50080"/>
                <a:gd name="connsiteX5" fmla="*/ 0 w 40747"/>
                <a:gd name="connsiteY5" fmla="*/ 16459 h 50080"/>
                <a:gd name="connsiteX6" fmla="*/ 21533 w 40747"/>
                <a:gd name="connsiteY6" fmla="*/ 216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7" h="50080">
                  <a:moveTo>
                    <a:pt x="21533" y="216"/>
                  </a:moveTo>
                  <a:cubicBezTo>
                    <a:pt x="33243" y="-1673"/>
                    <a:pt x="36265" y="9282"/>
                    <a:pt x="40043" y="15704"/>
                  </a:cubicBezTo>
                  <a:cubicBezTo>
                    <a:pt x="43443" y="21748"/>
                    <a:pt x="33621" y="19859"/>
                    <a:pt x="30221" y="22504"/>
                  </a:cubicBezTo>
                  <a:cubicBezTo>
                    <a:pt x="18510" y="31570"/>
                    <a:pt x="33621" y="39503"/>
                    <a:pt x="31732" y="50081"/>
                  </a:cubicBezTo>
                  <a:cubicBezTo>
                    <a:pt x="24177" y="44414"/>
                    <a:pt x="17377" y="40637"/>
                    <a:pt x="8689" y="42147"/>
                  </a:cubicBezTo>
                  <a:cubicBezTo>
                    <a:pt x="12844" y="31192"/>
                    <a:pt x="7178" y="23259"/>
                    <a:pt x="0" y="16459"/>
                  </a:cubicBezTo>
                  <a:cubicBezTo>
                    <a:pt x="1889" y="3616"/>
                    <a:pt x="13977" y="4749"/>
                    <a:pt x="21533" y="216"/>
                  </a:cubicBezTo>
                  <a:close/>
                </a:path>
              </a:pathLst>
            </a:custGeom>
            <a:solidFill>
              <a:srgbClr val="AB76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BF0C3DA-7F53-4DC5-A2FC-2F1B34C76AA2}"/>
                </a:ext>
              </a:extLst>
            </p:cNvPr>
            <p:cNvSpPr/>
            <p:nvPr/>
          </p:nvSpPr>
          <p:spPr>
            <a:xfrm>
              <a:off x="8718082" y="5413254"/>
              <a:ext cx="19125" cy="17140"/>
            </a:xfrm>
            <a:custGeom>
              <a:avLst/>
              <a:gdLst>
                <a:gd name="connsiteX0" fmla="*/ 19125 w 19125"/>
                <a:gd name="connsiteY0" fmla="*/ 12844 h 17140"/>
                <a:gd name="connsiteX1" fmla="*/ 10814 w 19125"/>
                <a:gd name="connsiteY1" fmla="*/ 16999 h 17140"/>
                <a:gd name="connsiteX2" fmla="*/ 2503 w 19125"/>
                <a:gd name="connsiteY2" fmla="*/ 0 h 17140"/>
                <a:gd name="connsiteX3" fmla="*/ 10814 w 19125"/>
                <a:gd name="connsiteY3" fmla="*/ 8311 h 17140"/>
                <a:gd name="connsiteX4" fmla="*/ 19125 w 19125"/>
                <a:gd name="connsiteY4" fmla="*/ 12844 h 1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25" h="17140">
                  <a:moveTo>
                    <a:pt x="19125" y="12844"/>
                  </a:moveTo>
                  <a:cubicBezTo>
                    <a:pt x="17236" y="16244"/>
                    <a:pt x="14214" y="16622"/>
                    <a:pt x="10814" y="16999"/>
                  </a:cubicBezTo>
                  <a:cubicBezTo>
                    <a:pt x="-6185" y="18510"/>
                    <a:pt x="1748" y="7555"/>
                    <a:pt x="2503" y="0"/>
                  </a:cubicBezTo>
                  <a:cubicBezTo>
                    <a:pt x="7792" y="0"/>
                    <a:pt x="10814" y="2644"/>
                    <a:pt x="10814" y="8311"/>
                  </a:cubicBezTo>
                  <a:cubicBezTo>
                    <a:pt x="10059" y="16999"/>
                    <a:pt x="16858" y="10955"/>
                    <a:pt x="19125" y="12844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94986B3A-93F0-4630-B9DC-384EAF16970C}"/>
                </a:ext>
              </a:extLst>
            </p:cNvPr>
            <p:cNvSpPr/>
            <p:nvPr/>
          </p:nvSpPr>
          <p:spPr>
            <a:xfrm>
              <a:off x="9012293" y="5543164"/>
              <a:ext cx="237314" cy="76019"/>
            </a:xfrm>
            <a:custGeom>
              <a:avLst/>
              <a:gdLst>
                <a:gd name="connsiteX0" fmla="*/ 203541 w 237314"/>
                <a:gd name="connsiteY0" fmla="*/ 5707 h 76019"/>
                <a:gd name="connsiteX1" fmla="*/ 216385 w 237314"/>
                <a:gd name="connsiteY1" fmla="*/ 18551 h 76019"/>
                <a:gd name="connsiteX2" fmla="*/ 228851 w 237314"/>
                <a:gd name="connsiteY2" fmla="*/ 54061 h 76019"/>
                <a:gd name="connsiteX3" fmla="*/ 194475 w 237314"/>
                <a:gd name="connsiteY3" fmla="*/ 65016 h 76019"/>
                <a:gd name="connsiteX4" fmla="*/ 156698 w 237314"/>
                <a:gd name="connsiteY4" fmla="*/ 69550 h 76019"/>
                <a:gd name="connsiteX5" fmla="*/ 106456 w 237314"/>
                <a:gd name="connsiteY5" fmla="*/ 70305 h 76019"/>
                <a:gd name="connsiteX6" fmla="*/ 39591 w 237314"/>
                <a:gd name="connsiteY6" fmla="*/ 55195 h 76019"/>
                <a:gd name="connsiteX7" fmla="*/ 25992 w 237314"/>
                <a:gd name="connsiteY7" fmla="*/ 50661 h 76019"/>
                <a:gd name="connsiteX8" fmla="*/ 304 w 237314"/>
                <a:gd name="connsiteY8" fmla="*/ 9863 h 76019"/>
                <a:gd name="connsiteX9" fmla="*/ 44880 w 237314"/>
                <a:gd name="connsiteY9" fmla="*/ 7596 h 76019"/>
                <a:gd name="connsiteX10" fmla="*/ 53569 w 237314"/>
                <a:gd name="connsiteY10" fmla="*/ 18174 h 76019"/>
                <a:gd name="connsiteX11" fmla="*/ 41480 w 237314"/>
                <a:gd name="connsiteY11" fmla="*/ 24218 h 76019"/>
                <a:gd name="connsiteX12" fmla="*/ 72457 w 237314"/>
                <a:gd name="connsiteY12" fmla="*/ 22329 h 76019"/>
                <a:gd name="connsiteX13" fmla="*/ 105700 w 237314"/>
                <a:gd name="connsiteY13" fmla="*/ 25351 h 76019"/>
                <a:gd name="connsiteX14" fmla="*/ 126855 w 237314"/>
                <a:gd name="connsiteY14" fmla="*/ 34040 h 76019"/>
                <a:gd name="connsiteX15" fmla="*/ 128744 w 237314"/>
                <a:gd name="connsiteY15" fmla="*/ 22329 h 76019"/>
                <a:gd name="connsiteX16" fmla="*/ 128744 w 237314"/>
                <a:gd name="connsiteY16" fmla="*/ 14018 h 76019"/>
                <a:gd name="connsiteX17" fmla="*/ 134032 w 237314"/>
                <a:gd name="connsiteY17" fmla="*/ 13263 h 76019"/>
                <a:gd name="connsiteX18" fmla="*/ 142721 w 237314"/>
                <a:gd name="connsiteY18" fmla="*/ 46128 h 76019"/>
                <a:gd name="connsiteX19" fmla="*/ 162365 w 237314"/>
                <a:gd name="connsiteY19" fmla="*/ 12507 h 76019"/>
                <a:gd name="connsiteX20" fmla="*/ 174831 w 237314"/>
                <a:gd name="connsiteY20" fmla="*/ 2308 h 76019"/>
                <a:gd name="connsiteX21" fmla="*/ 203541 w 237314"/>
                <a:gd name="connsiteY21" fmla="*/ 5707 h 7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7314" h="76019">
                  <a:moveTo>
                    <a:pt x="203541" y="5707"/>
                  </a:moveTo>
                  <a:cubicBezTo>
                    <a:pt x="209207" y="8730"/>
                    <a:pt x="213363" y="12885"/>
                    <a:pt x="216385" y="18551"/>
                  </a:cubicBezTo>
                  <a:cubicBezTo>
                    <a:pt x="241695" y="29884"/>
                    <a:pt x="241695" y="29884"/>
                    <a:pt x="228851" y="54061"/>
                  </a:cubicBezTo>
                  <a:cubicBezTo>
                    <a:pt x="219029" y="62372"/>
                    <a:pt x="208830" y="66150"/>
                    <a:pt x="194475" y="65016"/>
                  </a:cubicBezTo>
                  <a:cubicBezTo>
                    <a:pt x="182764" y="64261"/>
                    <a:pt x="169920" y="72194"/>
                    <a:pt x="156698" y="69550"/>
                  </a:cubicBezTo>
                  <a:cubicBezTo>
                    <a:pt x="140077" y="78238"/>
                    <a:pt x="124588" y="77860"/>
                    <a:pt x="106456" y="70305"/>
                  </a:cubicBezTo>
                  <a:cubicBezTo>
                    <a:pt x="85301" y="61239"/>
                    <a:pt x="63768" y="52172"/>
                    <a:pt x="39591" y="55195"/>
                  </a:cubicBezTo>
                  <a:cubicBezTo>
                    <a:pt x="34681" y="55950"/>
                    <a:pt x="29770" y="54439"/>
                    <a:pt x="25992" y="50661"/>
                  </a:cubicBezTo>
                  <a:cubicBezTo>
                    <a:pt x="12770" y="40084"/>
                    <a:pt x="-2340" y="30262"/>
                    <a:pt x="304" y="9863"/>
                  </a:cubicBezTo>
                  <a:cubicBezTo>
                    <a:pt x="14281" y="-8270"/>
                    <a:pt x="30147" y="7596"/>
                    <a:pt x="44880" y="7596"/>
                  </a:cubicBezTo>
                  <a:cubicBezTo>
                    <a:pt x="49036" y="7596"/>
                    <a:pt x="54324" y="12885"/>
                    <a:pt x="53569" y="18174"/>
                  </a:cubicBezTo>
                  <a:cubicBezTo>
                    <a:pt x="52813" y="25351"/>
                    <a:pt x="44125" y="16663"/>
                    <a:pt x="41480" y="24218"/>
                  </a:cubicBezTo>
                  <a:cubicBezTo>
                    <a:pt x="52058" y="29129"/>
                    <a:pt x="62257" y="31018"/>
                    <a:pt x="72457" y="22329"/>
                  </a:cubicBezTo>
                  <a:cubicBezTo>
                    <a:pt x="82279" y="14018"/>
                    <a:pt x="96256" y="15529"/>
                    <a:pt x="105700" y="25351"/>
                  </a:cubicBezTo>
                  <a:cubicBezTo>
                    <a:pt x="111367" y="31395"/>
                    <a:pt x="122700" y="24596"/>
                    <a:pt x="126855" y="34040"/>
                  </a:cubicBezTo>
                  <a:cubicBezTo>
                    <a:pt x="128366" y="30262"/>
                    <a:pt x="137054" y="27618"/>
                    <a:pt x="128744" y="22329"/>
                  </a:cubicBezTo>
                  <a:cubicBezTo>
                    <a:pt x="123833" y="19307"/>
                    <a:pt x="126855" y="16285"/>
                    <a:pt x="128744" y="14018"/>
                  </a:cubicBezTo>
                  <a:cubicBezTo>
                    <a:pt x="129499" y="12885"/>
                    <a:pt x="132521" y="12885"/>
                    <a:pt x="134032" y="13263"/>
                  </a:cubicBezTo>
                  <a:cubicBezTo>
                    <a:pt x="145365" y="16663"/>
                    <a:pt x="151032" y="32529"/>
                    <a:pt x="142721" y="46128"/>
                  </a:cubicBezTo>
                  <a:cubicBezTo>
                    <a:pt x="161231" y="38951"/>
                    <a:pt x="163876" y="26862"/>
                    <a:pt x="162365" y="12507"/>
                  </a:cubicBezTo>
                  <a:cubicBezTo>
                    <a:pt x="161231" y="1930"/>
                    <a:pt x="163498" y="-3359"/>
                    <a:pt x="174831" y="2308"/>
                  </a:cubicBezTo>
                  <a:cubicBezTo>
                    <a:pt x="183897" y="6841"/>
                    <a:pt x="193719" y="5330"/>
                    <a:pt x="203541" y="5707"/>
                  </a:cubicBezTo>
                  <a:close/>
                </a:path>
              </a:pathLst>
            </a:custGeom>
            <a:solidFill>
              <a:srgbClr val="D9B9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A3BF0062-340E-4755-9D58-2EE34F53397F}"/>
                </a:ext>
              </a:extLst>
            </p:cNvPr>
            <p:cNvSpPr/>
            <p:nvPr/>
          </p:nvSpPr>
          <p:spPr>
            <a:xfrm>
              <a:off x="8825430" y="5481343"/>
              <a:ext cx="215047" cy="113198"/>
            </a:xfrm>
            <a:custGeom>
              <a:avLst/>
              <a:gdLst>
                <a:gd name="connsiteX0" fmla="*/ 187167 w 215047"/>
                <a:gd name="connsiteY0" fmla="*/ 71683 h 113198"/>
                <a:gd name="connsiteX1" fmla="*/ 197367 w 215047"/>
                <a:gd name="connsiteY1" fmla="*/ 92083 h 113198"/>
                <a:gd name="connsiteX2" fmla="*/ 213611 w 215047"/>
                <a:gd name="connsiteY2" fmla="*/ 100771 h 113198"/>
                <a:gd name="connsiteX3" fmla="*/ 212855 w 215047"/>
                <a:gd name="connsiteY3" fmla="*/ 109838 h 113198"/>
                <a:gd name="connsiteX4" fmla="*/ 205678 w 215047"/>
                <a:gd name="connsiteY4" fmla="*/ 112860 h 113198"/>
                <a:gd name="connsiteX5" fmla="*/ 145235 w 215047"/>
                <a:gd name="connsiteY5" fmla="*/ 95483 h 113198"/>
                <a:gd name="connsiteX6" fmla="*/ 105193 w 215047"/>
                <a:gd name="connsiteY6" fmla="*/ 84528 h 113198"/>
                <a:gd name="connsiteX7" fmla="*/ 82149 w 215047"/>
                <a:gd name="connsiteY7" fmla="*/ 73950 h 113198"/>
                <a:gd name="connsiteX8" fmla="*/ 75349 w 215047"/>
                <a:gd name="connsiteY8" fmla="*/ 70928 h 113198"/>
                <a:gd name="connsiteX9" fmla="*/ 45506 w 215047"/>
                <a:gd name="connsiteY9" fmla="*/ 76972 h 113198"/>
                <a:gd name="connsiteX10" fmla="*/ 42862 w 215047"/>
                <a:gd name="connsiteY10" fmla="*/ 76217 h 113198"/>
                <a:gd name="connsiteX11" fmla="*/ 17551 w 215047"/>
                <a:gd name="connsiteY11" fmla="*/ 46373 h 113198"/>
                <a:gd name="connsiteX12" fmla="*/ 31529 w 215047"/>
                <a:gd name="connsiteY12" fmla="*/ 33907 h 113198"/>
                <a:gd name="connsiteX13" fmla="*/ 552 w 215047"/>
                <a:gd name="connsiteY13" fmla="*/ 4064 h 113198"/>
                <a:gd name="connsiteX14" fmla="*/ 37951 w 215047"/>
                <a:gd name="connsiteY14" fmla="*/ 10108 h 113198"/>
                <a:gd name="connsiteX15" fmla="*/ 51928 w 215047"/>
                <a:gd name="connsiteY15" fmla="*/ 11997 h 113198"/>
                <a:gd name="connsiteX16" fmla="*/ 110103 w 215047"/>
                <a:gd name="connsiteY16" fmla="*/ 34285 h 113198"/>
                <a:gd name="connsiteX17" fmla="*/ 142213 w 215047"/>
                <a:gd name="connsiteY17" fmla="*/ 39574 h 113198"/>
                <a:gd name="connsiteX18" fmla="*/ 148258 w 215047"/>
                <a:gd name="connsiteY18" fmla="*/ 63750 h 113198"/>
                <a:gd name="connsiteX19" fmla="*/ 157324 w 215047"/>
                <a:gd name="connsiteY19" fmla="*/ 76217 h 113198"/>
                <a:gd name="connsiteX20" fmla="*/ 187167 w 215047"/>
                <a:gd name="connsiteY20" fmla="*/ 71683 h 11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5047" h="113198">
                  <a:moveTo>
                    <a:pt x="187167" y="71683"/>
                  </a:moveTo>
                  <a:cubicBezTo>
                    <a:pt x="190567" y="78483"/>
                    <a:pt x="193967" y="85283"/>
                    <a:pt x="197367" y="92083"/>
                  </a:cubicBezTo>
                  <a:cubicBezTo>
                    <a:pt x="200767" y="98127"/>
                    <a:pt x="201522" y="106815"/>
                    <a:pt x="213611" y="100771"/>
                  </a:cubicBezTo>
                  <a:cubicBezTo>
                    <a:pt x="217388" y="98882"/>
                    <a:pt x="212477" y="106438"/>
                    <a:pt x="212855" y="109838"/>
                  </a:cubicBezTo>
                  <a:cubicBezTo>
                    <a:pt x="210966" y="112104"/>
                    <a:pt x="207944" y="113993"/>
                    <a:pt x="205678" y="112860"/>
                  </a:cubicBezTo>
                  <a:cubicBezTo>
                    <a:pt x="186789" y="102660"/>
                    <a:pt x="164501" y="103038"/>
                    <a:pt x="145235" y="95483"/>
                  </a:cubicBezTo>
                  <a:cubicBezTo>
                    <a:pt x="132014" y="90194"/>
                    <a:pt x="119548" y="86039"/>
                    <a:pt x="105193" y="84528"/>
                  </a:cubicBezTo>
                  <a:cubicBezTo>
                    <a:pt x="98015" y="83772"/>
                    <a:pt x="85927" y="86039"/>
                    <a:pt x="82149" y="73950"/>
                  </a:cubicBezTo>
                  <a:cubicBezTo>
                    <a:pt x="81393" y="71306"/>
                    <a:pt x="76105" y="69417"/>
                    <a:pt x="75349" y="70928"/>
                  </a:cubicBezTo>
                  <a:cubicBezTo>
                    <a:pt x="68172" y="87172"/>
                    <a:pt x="55705" y="76595"/>
                    <a:pt x="45506" y="76972"/>
                  </a:cubicBezTo>
                  <a:cubicBezTo>
                    <a:pt x="44750" y="76595"/>
                    <a:pt x="43617" y="76595"/>
                    <a:pt x="42862" y="76217"/>
                  </a:cubicBezTo>
                  <a:cubicBezTo>
                    <a:pt x="36817" y="64506"/>
                    <a:pt x="28507" y="54306"/>
                    <a:pt x="17551" y="46373"/>
                  </a:cubicBezTo>
                  <a:cubicBezTo>
                    <a:pt x="15663" y="34663"/>
                    <a:pt x="29262" y="41840"/>
                    <a:pt x="31529" y="33907"/>
                  </a:cubicBezTo>
                  <a:cubicBezTo>
                    <a:pt x="20573" y="24841"/>
                    <a:pt x="-3981" y="28996"/>
                    <a:pt x="552" y="4064"/>
                  </a:cubicBezTo>
                  <a:cubicBezTo>
                    <a:pt x="13774" y="286"/>
                    <a:pt x="26995" y="-5002"/>
                    <a:pt x="37951" y="10108"/>
                  </a:cubicBezTo>
                  <a:cubicBezTo>
                    <a:pt x="39839" y="12752"/>
                    <a:pt x="47017" y="11619"/>
                    <a:pt x="51928" y="11997"/>
                  </a:cubicBezTo>
                  <a:cubicBezTo>
                    <a:pt x="67794" y="28618"/>
                    <a:pt x="90082" y="30130"/>
                    <a:pt x="110103" y="34285"/>
                  </a:cubicBezTo>
                  <a:cubicBezTo>
                    <a:pt x="119925" y="36551"/>
                    <a:pt x="129747" y="52795"/>
                    <a:pt x="142213" y="39574"/>
                  </a:cubicBezTo>
                  <a:cubicBezTo>
                    <a:pt x="145991" y="47129"/>
                    <a:pt x="151657" y="53929"/>
                    <a:pt x="148258" y="63750"/>
                  </a:cubicBezTo>
                  <a:cubicBezTo>
                    <a:pt x="144102" y="75839"/>
                    <a:pt x="148258" y="71683"/>
                    <a:pt x="157324" y="76217"/>
                  </a:cubicBezTo>
                  <a:cubicBezTo>
                    <a:pt x="171301" y="84528"/>
                    <a:pt x="176590" y="67528"/>
                    <a:pt x="187167" y="71683"/>
                  </a:cubicBezTo>
                  <a:close/>
                </a:path>
              </a:pathLst>
            </a:custGeom>
            <a:solidFill>
              <a:srgbClr val="D0A8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375B04-0780-4FC0-A7A9-6E7F36403BD5}"/>
                </a:ext>
              </a:extLst>
            </p:cNvPr>
            <p:cNvSpPr/>
            <p:nvPr/>
          </p:nvSpPr>
          <p:spPr>
            <a:xfrm>
              <a:off x="8796319" y="5385300"/>
              <a:ext cx="23241" cy="31863"/>
            </a:xfrm>
            <a:custGeom>
              <a:avLst/>
              <a:gdLst>
                <a:gd name="connsiteX0" fmla="*/ 23241 w 23241"/>
                <a:gd name="connsiteY0" fmla="*/ 0 h 31863"/>
                <a:gd name="connsiteX1" fmla="*/ 18330 w 23241"/>
                <a:gd name="connsiteY1" fmla="*/ 22666 h 31863"/>
                <a:gd name="connsiteX2" fmla="*/ 12664 w 23241"/>
                <a:gd name="connsiteY2" fmla="*/ 31732 h 31863"/>
                <a:gd name="connsiteX3" fmla="*/ 2842 w 23241"/>
                <a:gd name="connsiteY3" fmla="*/ 29843 h 31863"/>
                <a:gd name="connsiteX4" fmla="*/ 1709 w 23241"/>
                <a:gd name="connsiteY4" fmla="*/ 18132 h 31863"/>
                <a:gd name="connsiteX5" fmla="*/ 23241 w 23241"/>
                <a:gd name="connsiteY5" fmla="*/ 0 h 3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41" h="31863">
                  <a:moveTo>
                    <a:pt x="23241" y="0"/>
                  </a:moveTo>
                  <a:cubicBezTo>
                    <a:pt x="23241" y="10199"/>
                    <a:pt x="14553" y="14733"/>
                    <a:pt x="18330" y="22666"/>
                  </a:cubicBezTo>
                  <a:cubicBezTo>
                    <a:pt x="20597" y="27577"/>
                    <a:pt x="16819" y="30977"/>
                    <a:pt x="12664" y="31732"/>
                  </a:cubicBezTo>
                  <a:cubicBezTo>
                    <a:pt x="9642" y="32110"/>
                    <a:pt x="5486" y="31732"/>
                    <a:pt x="2842" y="29843"/>
                  </a:cubicBezTo>
                  <a:cubicBezTo>
                    <a:pt x="-935" y="26821"/>
                    <a:pt x="-558" y="21910"/>
                    <a:pt x="1709" y="18132"/>
                  </a:cubicBezTo>
                  <a:cubicBezTo>
                    <a:pt x="6620" y="10577"/>
                    <a:pt x="11908" y="3022"/>
                    <a:pt x="23241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C601FDD5-9430-405E-80C3-393A2A12F5B1}"/>
                </a:ext>
              </a:extLst>
            </p:cNvPr>
            <p:cNvSpPr/>
            <p:nvPr/>
          </p:nvSpPr>
          <p:spPr>
            <a:xfrm>
              <a:off x="8773994" y="5404565"/>
              <a:ext cx="12227" cy="16542"/>
            </a:xfrm>
            <a:custGeom>
              <a:avLst/>
              <a:gdLst>
                <a:gd name="connsiteX0" fmla="*/ 10434 w 12227"/>
                <a:gd name="connsiteY0" fmla="*/ 0 h 16542"/>
                <a:gd name="connsiteX1" fmla="*/ 7789 w 12227"/>
                <a:gd name="connsiteY1" fmla="*/ 15866 h 16542"/>
                <a:gd name="connsiteX2" fmla="*/ 612 w 12227"/>
                <a:gd name="connsiteY2" fmla="*/ 13600 h 16542"/>
                <a:gd name="connsiteX3" fmla="*/ 10434 w 12227"/>
                <a:gd name="connsiteY3" fmla="*/ 0 h 1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27" h="16542">
                  <a:moveTo>
                    <a:pt x="10434" y="0"/>
                  </a:moveTo>
                  <a:cubicBezTo>
                    <a:pt x="11945" y="7178"/>
                    <a:pt x="14589" y="12466"/>
                    <a:pt x="7789" y="15866"/>
                  </a:cubicBezTo>
                  <a:cubicBezTo>
                    <a:pt x="5145" y="17377"/>
                    <a:pt x="1745" y="16244"/>
                    <a:pt x="612" y="13600"/>
                  </a:cubicBezTo>
                  <a:cubicBezTo>
                    <a:pt x="-2033" y="6422"/>
                    <a:pt x="4389" y="4533"/>
                    <a:pt x="10434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F6BDF5D-117D-4358-9C88-ED3029B30D50}"/>
                </a:ext>
              </a:extLst>
            </p:cNvPr>
            <p:cNvSpPr/>
            <p:nvPr/>
          </p:nvSpPr>
          <p:spPr>
            <a:xfrm>
              <a:off x="9206501" y="4818521"/>
              <a:ext cx="362441" cy="287069"/>
            </a:xfrm>
            <a:custGeom>
              <a:avLst/>
              <a:gdLst>
                <a:gd name="connsiteX0" fmla="*/ 17644 w 362441"/>
                <a:gd name="connsiteY0" fmla="*/ 6555 h 287069"/>
                <a:gd name="connsiteX1" fmla="*/ 61842 w 362441"/>
                <a:gd name="connsiteY1" fmla="*/ 22043 h 287069"/>
                <a:gd name="connsiteX2" fmla="*/ 81863 w 362441"/>
                <a:gd name="connsiteY2" fmla="*/ 34510 h 287069"/>
                <a:gd name="connsiteX3" fmla="*/ 90930 w 362441"/>
                <a:gd name="connsiteY3" fmla="*/ 41309 h 287069"/>
                <a:gd name="connsiteX4" fmla="*/ 95841 w 362441"/>
                <a:gd name="connsiteY4" fmla="*/ 32998 h 287069"/>
                <a:gd name="connsiteX5" fmla="*/ 129462 w 362441"/>
                <a:gd name="connsiteY5" fmla="*/ 18644 h 287069"/>
                <a:gd name="connsiteX6" fmla="*/ 138906 w 362441"/>
                <a:gd name="connsiteY6" fmla="*/ 19399 h 287069"/>
                <a:gd name="connsiteX7" fmla="*/ 173660 w 362441"/>
                <a:gd name="connsiteY7" fmla="*/ 27710 h 287069"/>
                <a:gd name="connsiteX8" fmla="*/ 202370 w 362441"/>
                <a:gd name="connsiteY8" fmla="*/ 82108 h 287069"/>
                <a:gd name="connsiteX9" fmla="*/ 223525 w 362441"/>
                <a:gd name="connsiteY9" fmla="*/ 97596 h 287069"/>
                <a:gd name="connsiteX10" fmla="*/ 261679 w 362441"/>
                <a:gd name="connsiteY10" fmla="*/ 104018 h 287069"/>
                <a:gd name="connsiteX11" fmla="*/ 292278 w 362441"/>
                <a:gd name="connsiteY11" fmla="*/ 89285 h 287069"/>
                <a:gd name="connsiteX12" fmla="*/ 309655 w 362441"/>
                <a:gd name="connsiteY12" fmla="*/ 80597 h 287069"/>
                <a:gd name="connsiteX13" fmla="*/ 310788 w 362441"/>
                <a:gd name="connsiteY13" fmla="*/ 99485 h 287069"/>
                <a:gd name="connsiteX14" fmla="*/ 325143 w 362441"/>
                <a:gd name="connsiteY14" fmla="*/ 153505 h 287069"/>
                <a:gd name="connsiteX15" fmla="*/ 334587 w 362441"/>
                <a:gd name="connsiteY15" fmla="*/ 180326 h 287069"/>
                <a:gd name="connsiteX16" fmla="*/ 361031 w 362441"/>
                <a:gd name="connsiteY16" fmla="*/ 247190 h 287069"/>
                <a:gd name="connsiteX17" fmla="*/ 361786 w 362441"/>
                <a:gd name="connsiteY17" fmla="*/ 285345 h 287069"/>
                <a:gd name="connsiteX18" fmla="*/ 339876 w 362441"/>
                <a:gd name="connsiteY18" fmla="*/ 283456 h 287069"/>
                <a:gd name="connsiteX19" fmla="*/ 328543 w 362441"/>
                <a:gd name="connsiteY19" fmla="*/ 269101 h 287069"/>
                <a:gd name="connsiteX20" fmla="*/ 299833 w 362441"/>
                <a:gd name="connsiteY20" fmla="*/ 253235 h 287069"/>
                <a:gd name="connsiteX21" fmla="*/ 279812 w 362441"/>
                <a:gd name="connsiteY21" fmla="*/ 243791 h 287069"/>
                <a:gd name="connsiteX22" fmla="*/ 239769 w 362441"/>
                <a:gd name="connsiteY22" fmla="*/ 223391 h 287069"/>
                <a:gd name="connsiteX23" fmla="*/ 219747 w 362441"/>
                <a:gd name="connsiteY23" fmla="*/ 207525 h 287069"/>
                <a:gd name="connsiteX24" fmla="*/ 191415 w 362441"/>
                <a:gd name="connsiteY24" fmla="*/ 166349 h 287069"/>
                <a:gd name="connsiteX25" fmla="*/ 120018 w 362441"/>
                <a:gd name="connsiteY25" fmla="*/ 153505 h 287069"/>
                <a:gd name="connsiteX26" fmla="*/ 98107 w 362441"/>
                <a:gd name="connsiteY26" fmla="*/ 155016 h 287069"/>
                <a:gd name="connsiteX27" fmla="*/ 59953 w 362441"/>
                <a:gd name="connsiteY27" fmla="*/ 140661 h 287069"/>
                <a:gd name="connsiteX28" fmla="*/ 7822 w 362441"/>
                <a:gd name="connsiteY28" fmla="*/ 124417 h 287069"/>
                <a:gd name="connsiteX29" fmla="*/ 3289 w 362441"/>
                <a:gd name="connsiteY29" fmla="*/ 106662 h 287069"/>
                <a:gd name="connsiteX30" fmla="*/ 2533 w 362441"/>
                <a:gd name="connsiteY30" fmla="*/ 80597 h 287069"/>
                <a:gd name="connsiteX31" fmla="*/ 644 w 362441"/>
                <a:gd name="connsiteY31" fmla="*/ 44709 h 287069"/>
                <a:gd name="connsiteX32" fmla="*/ 3666 w 362441"/>
                <a:gd name="connsiteY32" fmla="*/ 7688 h 287069"/>
                <a:gd name="connsiteX33" fmla="*/ 17644 w 362441"/>
                <a:gd name="connsiteY33" fmla="*/ 6555 h 28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62441" h="287069">
                  <a:moveTo>
                    <a:pt x="17644" y="6555"/>
                  </a:moveTo>
                  <a:cubicBezTo>
                    <a:pt x="23688" y="35643"/>
                    <a:pt x="46731" y="21666"/>
                    <a:pt x="61842" y="22043"/>
                  </a:cubicBezTo>
                  <a:cubicBezTo>
                    <a:pt x="73175" y="22421"/>
                    <a:pt x="82241" y="17510"/>
                    <a:pt x="81863" y="34510"/>
                  </a:cubicBezTo>
                  <a:cubicBezTo>
                    <a:pt x="81863" y="39043"/>
                    <a:pt x="86397" y="41687"/>
                    <a:pt x="90930" y="41309"/>
                  </a:cubicBezTo>
                  <a:cubicBezTo>
                    <a:pt x="95085" y="40932"/>
                    <a:pt x="95463" y="36398"/>
                    <a:pt x="95841" y="32998"/>
                  </a:cubicBezTo>
                  <a:cubicBezTo>
                    <a:pt x="100752" y="10333"/>
                    <a:pt x="109062" y="6555"/>
                    <a:pt x="129462" y="18644"/>
                  </a:cubicBezTo>
                  <a:cubicBezTo>
                    <a:pt x="132861" y="20532"/>
                    <a:pt x="135884" y="21288"/>
                    <a:pt x="138906" y="19399"/>
                  </a:cubicBezTo>
                  <a:cubicBezTo>
                    <a:pt x="153638" y="9199"/>
                    <a:pt x="163460" y="19399"/>
                    <a:pt x="173660" y="27710"/>
                  </a:cubicBezTo>
                  <a:cubicBezTo>
                    <a:pt x="195570" y="39043"/>
                    <a:pt x="200103" y="60197"/>
                    <a:pt x="202370" y="82108"/>
                  </a:cubicBezTo>
                  <a:cubicBezTo>
                    <a:pt x="203881" y="94952"/>
                    <a:pt x="215969" y="96841"/>
                    <a:pt x="223525" y="97596"/>
                  </a:cubicBezTo>
                  <a:cubicBezTo>
                    <a:pt x="236746" y="98352"/>
                    <a:pt x="248835" y="100240"/>
                    <a:pt x="261679" y="104018"/>
                  </a:cubicBezTo>
                  <a:cubicBezTo>
                    <a:pt x="273767" y="107418"/>
                    <a:pt x="281323" y="92685"/>
                    <a:pt x="292278" y="89285"/>
                  </a:cubicBezTo>
                  <a:cubicBezTo>
                    <a:pt x="298700" y="87019"/>
                    <a:pt x="301722" y="75686"/>
                    <a:pt x="309655" y="80597"/>
                  </a:cubicBezTo>
                  <a:cubicBezTo>
                    <a:pt x="317588" y="85130"/>
                    <a:pt x="308521" y="94196"/>
                    <a:pt x="310788" y="99485"/>
                  </a:cubicBezTo>
                  <a:cubicBezTo>
                    <a:pt x="317588" y="117240"/>
                    <a:pt x="310410" y="138017"/>
                    <a:pt x="325143" y="153505"/>
                  </a:cubicBezTo>
                  <a:cubicBezTo>
                    <a:pt x="331943" y="160683"/>
                    <a:pt x="336476" y="169371"/>
                    <a:pt x="334587" y="180326"/>
                  </a:cubicBezTo>
                  <a:cubicBezTo>
                    <a:pt x="344031" y="202237"/>
                    <a:pt x="342898" y="228680"/>
                    <a:pt x="361031" y="247190"/>
                  </a:cubicBezTo>
                  <a:cubicBezTo>
                    <a:pt x="356120" y="260034"/>
                    <a:pt x="364808" y="272501"/>
                    <a:pt x="361786" y="285345"/>
                  </a:cubicBezTo>
                  <a:cubicBezTo>
                    <a:pt x="353853" y="290256"/>
                    <a:pt x="347431" y="283078"/>
                    <a:pt x="339876" y="283456"/>
                  </a:cubicBezTo>
                  <a:cubicBezTo>
                    <a:pt x="333076" y="280811"/>
                    <a:pt x="332321" y="274012"/>
                    <a:pt x="328543" y="269101"/>
                  </a:cubicBezTo>
                  <a:cubicBezTo>
                    <a:pt x="321365" y="259657"/>
                    <a:pt x="314944" y="249079"/>
                    <a:pt x="299833" y="253235"/>
                  </a:cubicBezTo>
                  <a:cubicBezTo>
                    <a:pt x="291144" y="255879"/>
                    <a:pt x="285478" y="249079"/>
                    <a:pt x="279812" y="243791"/>
                  </a:cubicBezTo>
                  <a:cubicBezTo>
                    <a:pt x="268479" y="233213"/>
                    <a:pt x="257146" y="223014"/>
                    <a:pt x="239769" y="223391"/>
                  </a:cubicBezTo>
                  <a:cubicBezTo>
                    <a:pt x="229569" y="223769"/>
                    <a:pt x="223903" y="216214"/>
                    <a:pt x="219747" y="207525"/>
                  </a:cubicBezTo>
                  <a:cubicBezTo>
                    <a:pt x="212192" y="192415"/>
                    <a:pt x="203125" y="178060"/>
                    <a:pt x="191415" y="166349"/>
                  </a:cubicBezTo>
                  <a:cubicBezTo>
                    <a:pt x="171393" y="146327"/>
                    <a:pt x="145705" y="148216"/>
                    <a:pt x="120018" y="153505"/>
                  </a:cubicBezTo>
                  <a:cubicBezTo>
                    <a:pt x="112840" y="155016"/>
                    <a:pt x="105662" y="160683"/>
                    <a:pt x="98107" y="155016"/>
                  </a:cubicBezTo>
                  <a:cubicBezTo>
                    <a:pt x="86774" y="147083"/>
                    <a:pt x="78841" y="136883"/>
                    <a:pt x="59953" y="140661"/>
                  </a:cubicBezTo>
                  <a:cubicBezTo>
                    <a:pt x="43331" y="143683"/>
                    <a:pt x="27843" y="123662"/>
                    <a:pt x="7822" y="124417"/>
                  </a:cubicBezTo>
                  <a:cubicBezTo>
                    <a:pt x="4422" y="124417"/>
                    <a:pt x="-2378" y="112707"/>
                    <a:pt x="3289" y="106662"/>
                  </a:cubicBezTo>
                  <a:cubicBezTo>
                    <a:pt x="12355" y="96463"/>
                    <a:pt x="6311" y="90041"/>
                    <a:pt x="2533" y="80597"/>
                  </a:cubicBezTo>
                  <a:cubicBezTo>
                    <a:pt x="-2000" y="69642"/>
                    <a:pt x="6688" y="56798"/>
                    <a:pt x="644" y="44709"/>
                  </a:cubicBezTo>
                  <a:cubicBezTo>
                    <a:pt x="-489" y="32243"/>
                    <a:pt x="-489" y="20154"/>
                    <a:pt x="3666" y="7688"/>
                  </a:cubicBezTo>
                  <a:cubicBezTo>
                    <a:pt x="8577" y="-6667"/>
                    <a:pt x="12733" y="2777"/>
                    <a:pt x="17644" y="6555"/>
                  </a:cubicBezTo>
                  <a:close/>
                </a:path>
              </a:pathLst>
            </a:custGeom>
            <a:solidFill>
              <a:srgbClr val="FDEDD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649F6D6-0C4B-47AA-B48F-F505B10E6665}"/>
                </a:ext>
              </a:extLst>
            </p:cNvPr>
            <p:cNvSpPr/>
            <p:nvPr/>
          </p:nvSpPr>
          <p:spPr>
            <a:xfrm>
              <a:off x="9304608" y="4963053"/>
              <a:ext cx="246130" cy="144430"/>
            </a:xfrm>
            <a:custGeom>
              <a:avLst/>
              <a:gdLst>
                <a:gd name="connsiteX0" fmla="*/ 0 w 246130"/>
                <a:gd name="connsiteY0" fmla="*/ 10106 h 144430"/>
                <a:gd name="connsiteX1" fmla="*/ 66109 w 246130"/>
                <a:gd name="connsiteY1" fmla="*/ 1418 h 144430"/>
                <a:gd name="connsiteX2" fmla="*/ 106907 w 246130"/>
                <a:gd name="connsiteY2" fmla="*/ 31261 h 144430"/>
                <a:gd name="connsiteX3" fmla="*/ 130706 w 246130"/>
                <a:gd name="connsiteY3" fmla="*/ 69793 h 144430"/>
                <a:gd name="connsiteX4" fmla="*/ 141661 w 246130"/>
                <a:gd name="connsiteY4" fmla="*/ 74326 h 144430"/>
                <a:gd name="connsiteX5" fmla="*/ 185482 w 246130"/>
                <a:gd name="connsiteY5" fmla="*/ 95859 h 144430"/>
                <a:gd name="connsiteX6" fmla="*/ 196437 w 246130"/>
                <a:gd name="connsiteY6" fmla="*/ 104547 h 144430"/>
                <a:gd name="connsiteX7" fmla="*/ 241769 w 246130"/>
                <a:gd name="connsiteY7" fmla="*/ 134768 h 144430"/>
                <a:gd name="connsiteX8" fmla="*/ 245169 w 246130"/>
                <a:gd name="connsiteY8" fmla="*/ 137035 h 144430"/>
                <a:gd name="connsiteX9" fmla="*/ 244791 w 246130"/>
                <a:gd name="connsiteY9" fmla="*/ 142702 h 144430"/>
                <a:gd name="connsiteX10" fmla="*/ 230436 w 246130"/>
                <a:gd name="connsiteY10" fmla="*/ 140813 h 144430"/>
                <a:gd name="connsiteX11" fmla="*/ 168483 w 246130"/>
                <a:gd name="connsiteY11" fmla="*/ 110592 h 144430"/>
                <a:gd name="connsiteX12" fmla="*/ 137884 w 246130"/>
                <a:gd name="connsiteY12" fmla="*/ 121924 h 144430"/>
                <a:gd name="connsiteX13" fmla="*/ 109929 w 246130"/>
                <a:gd name="connsiteY13" fmla="*/ 128724 h 144430"/>
                <a:gd name="connsiteX14" fmla="*/ 99730 w 246130"/>
                <a:gd name="connsiteY14" fmla="*/ 115503 h 144430"/>
                <a:gd name="connsiteX15" fmla="*/ 89908 w 246130"/>
                <a:gd name="connsiteY15" fmla="*/ 108703 h 144430"/>
                <a:gd name="connsiteX16" fmla="*/ 77442 w 246130"/>
                <a:gd name="connsiteY16" fmla="*/ 75837 h 144430"/>
                <a:gd name="connsiteX17" fmla="*/ 58176 w 246130"/>
                <a:gd name="connsiteY17" fmla="*/ 64504 h 144430"/>
                <a:gd name="connsiteX18" fmla="*/ 45332 w 246130"/>
                <a:gd name="connsiteY18" fmla="*/ 62238 h 144430"/>
                <a:gd name="connsiteX19" fmla="*/ 49109 w 246130"/>
                <a:gd name="connsiteY19" fmla="*/ 47127 h 144430"/>
                <a:gd name="connsiteX20" fmla="*/ 62331 w 246130"/>
                <a:gd name="connsiteY20" fmla="*/ 46372 h 144430"/>
                <a:gd name="connsiteX21" fmla="*/ 75175 w 246130"/>
                <a:gd name="connsiteY21" fmla="*/ 50149 h 144430"/>
                <a:gd name="connsiteX22" fmla="*/ 70642 w 246130"/>
                <a:gd name="connsiteY22" fmla="*/ 38439 h 144430"/>
                <a:gd name="connsiteX23" fmla="*/ 69886 w 246130"/>
                <a:gd name="connsiteY23" fmla="*/ 18795 h 144430"/>
                <a:gd name="connsiteX24" fmla="*/ 61953 w 246130"/>
                <a:gd name="connsiteY24" fmla="*/ 22573 h 144430"/>
                <a:gd name="connsiteX25" fmla="*/ 36265 w 246130"/>
                <a:gd name="connsiteY25" fmla="*/ 27106 h 144430"/>
                <a:gd name="connsiteX26" fmla="*/ 30977 w 246130"/>
                <a:gd name="connsiteY26" fmla="*/ 27106 h 144430"/>
                <a:gd name="connsiteX27" fmla="*/ 29088 w 246130"/>
                <a:gd name="connsiteY27" fmla="*/ 35417 h 144430"/>
                <a:gd name="connsiteX28" fmla="*/ 20021 w 246130"/>
                <a:gd name="connsiteY28" fmla="*/ 59216 h 144430"/>
                <a:gd name="connsiteX29" fmla="*/ 4155 w 246130"/>
                <a:gd name="connsiteY29" fmla="*/ 39194 h 144430"/>
                <a:gd name="connsiteX30" fmla="*/ 0 w 246130"/>
                <a:gd name="connsiteY30" fmla="*/ 10106 h 14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6130" h="144430">
                  <a:moveTo>
                    <a:pt x="0" y="10106"/>
                  </a:moveTo>
                  <a:cubicBezTo>
                    <a:pt x="21155" y="662"/>
                    <a:pt x="43065" y="-1982"/>
                    <a:pt x="66109" y="1418"/>
                  </a:cubicBezTo>
                  <a:cubicBezTo>
                    <a:pt x="85375" y="4440"/>
                    <a:pt x="98596" y="13129"/>
                    <a:pt x="106907" y="31261"/>
                  </a:cubicBezTo>
                  <a:cubicBezTo>
                    <a:pt x="112951" y="44861"/>
                    <a:pt x="128062" y="53172"/>
                    <a:pt x="130706" y="69793"/>
                  </a:cubicBezTo>
                  <a:cubicBezTo>
                    <a:pt x="131084" y="72060"/>
                    <a:pt x="138639" y="75460"/>
                    <a:pt x="141661" y="74326"/>
                  </a:cubicBezTo>
                  <a:cubicBezTo>
                    <a:pt x="163194" y="67904"/>
                    <a:pt x="172638" y="85659"/>
                    <a:pt x="185482" y="95859"/>
                  </a:cubicBezTo>
                  <a:cubicBezTo>
                    <a:pt x="189260" y="98881"/>
                    <a:pt x="194170" y="105303"/>
                    <a:pt x="196437" y="104547"/>
                  </a:cubicBezTo>
                  <a:cubicBezTo>
                    <a:pt x="224769" y="95481"/>
                    <a:pt x="231947" y="116258"/>
                    <a:pt x="241769" y="134768"/>
                  </a:cubicBezTo>
                  <a:cubicBezTo>
                    <a:pt x="242146" y="135902"/>
                    <a:pt x="244035" y="136280"/>
                    <a:pt x="245169" y="137035"/>
                  </a:cubicBezTo>
                  <a:cubicBezTo>
                    <a:pt x="246680" y="138924"/>
                    <a:pt x="246302" y="140813"/>
                    <a:pt x="244791" y="142702"/>
                  </a:cubicBezTo>
                  <a:cubicBezTo>
                    <a:pt x="239502" y="145724"/>
                    <a:pt x="234591" y="144590"/>
                    <a:pt x="230436" y="140813"/>
                  </a:cubicBezTo>
                  <a:cubicBezTo>
                    <a:pt x="215325" y="119658"/>
                    <a:pt x="190393" y="118147"/>
                    <a:pt x="168483" y="110592"/>
                  </a:cubicBezTo>
                  <a:cubicBezTo>
                    <a:pt x="152616" y="98503"/>
                    <a:pt x="145817" y="111725"/>
                    <a:pt x="137884" y="121924"/>
                  </a:cubicBezTo>
                  <a:cubicBezTo>
                    <a:pt x="130328" y="131746"/>
                    <a:pt x="122773" y="141568"/>
                    <a:pt x="109929" y="128724"/>
                  </a:cubicBezTo>
                  <a:cubicBezTo>
                    <a:pt x="110685" y="121169"/>
                    <a:pt x="118996" y="108325"/>
                    <a:pt x="99730" y="115503"/>
                  </a:cubicBezTo>
                  <a:cubicBezTo>
                    <a:pt x="95196" y="117391"/>
                    <a:pt x="91419" y="115880"/>
                    <a:pt x="89908" y="108703"/>
                  </a:cubicBezTo>
                  <a:cubicBezTo>
                    <a:pt x="87263" y="97370"/>
                    <a:pt x="80841" y="87170"/>
                    <a:pt x="77442" y="75837"/>
                  </a:cubicBezTo>
                  <a:cubicBezTo>
                    <a:pt x="74419" y="65260"/>
                    <a:pt x="70264" y="59594"/>
                    <a:pt x="58176" y="64504"/>
                  </a:cubicBezTo>
                  <a:cubicBezTo>
                    <a:pt x="54020" y="66015"/>
                    <a:pt x="46843" y="67527"/>
                    <a:pt x="45332" y="62238"/>
                  </a:cubicBezTo>
                  <a:cubicBezTo>
                    <a:pt x="44198" y="57705"/>
                    <a:pt x="46465" y="51283"/>
                    <a:pt x="49109" y="47127"/>
                  </a:cubicBezTo>
                  <a:cubicBezTo>
                    <a:pt x="52131" y="42594"/>
                    <a:pt x="57798" y="44105"/>
                    <a:pt x="62331" y="46372"/>
                  </a:cubicBezTo>
                  <a:cubicBezTo>
                    <a:pt x="66486" y="48261"/>
                    <a:pt x="69886" y="54683"/>
                    <a:pt x="75175" y="50149"/>
                  </a:cubicBezTo>
                  <a:cubicBezTo>
                    <a:pt x="81597" y="44483"/>
                    <a:pt x="72531" y="42216"/>
                    <a:pt x="70642" y="38439"/>
                  </a:cubicBezTo>
                  <a:cubicBezTo>
                    <a:pt x="67997" y="32395"/>
                    <a:pt x="67620" y="26728"/>
                    <a:pt x="69886" y="18795"/>
                  </a:cubicBezTo>
                  <a:cubicBezTo>
                    <a:pt x="65731" y="20684"/>
                    <a:pt x="63087" y="21062"/>
                    <a:pt x="61953" y="22573"/>
                  </a:cubicBezTo>
                  <a:cubicBezTo>
                    <a:pt x="55153" y="33528"/>
                    <a:pt x="50620" y="56571"/>
                    <a:pt x="36265" y="27106"/>
                  </a:cubicBezTo>
                  <a:cubicBezTo>
                    <a:pt x="35887" y="26350"/>
                    <a:pt x="32488" y="26350"/>
                    <a:pt x="30977" y="27106"/>
                  </a:cubicBezTo>
                  <a:cubicBezTo>
                    <a:pt x="27199" y="28995"/>
                    <a:pt x="26066" y="31639"/>
                    <a:pt x="29088" y="35417"/>
                  </a:cubicBezTo>
                  <a:cubicBezTo>
                    <a:pt x="39665" y="48638"/>
                    <a:pt x="28710" y="57705"/>
                    <a:pt x="20021" y="59216"/>
                  </a:cubicBezTo>
                  <a:cubicBezTo>
                    <a:pt x="9822" y="61105"/>
                    <a:pt x="4155" y="50527"/>
                    <a:pt x="4155" y="39194"/>
                  </a:cubicBezTo>
                  <a:cubicBezTo>
                    <a:pt x="4155" y="29373"/>
                    <a:pt x="5666" y="19173"/>
                    <a:pt x="0" y="10106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66F6C343-A9FC-4FA3-8C64-09D5A8A46860}"/>
                </a:ext>
              </a:extLst>
            </p:cNvPr>
            <p:cNvSpPr/>
            <p:nvPr/>
          </p:nvSpPr>
          <p:spPr>
            <a:xfrm>
              <a:off x="9387011" y="5057180"/>
              <a:ext cx="101190" cy="98439"/>
            </a:xfrm>
            <a:custGeom>
              <a:avLst/>
              <a:gdLst>
                <a:gd name="connsiteX0" fmla="*/ 27904 w 101190"/>
                <a:gd name="connsiteY0" fmla="*/ 34220 h 98439"/>
                <a:gd name="connsiteX1" fmla="*/ 65303 w 101190"/>
                <a:gd name="connsiteY1" fmla="*/ 7399 h 98439"/>
                <a:gd name="connsiteX2" fmla="*/ 78902 w 101190"/>
                <a:gd name="connsiteY2" fmla="*/ 7776 h 98439"/>
                <a:gd name="connsiteX3" fmla="*/ 86835 w 101190"/>
                <a:gd name="connsiteY3" fmla="*/ 13443 h 98439"/>
                <a:gd name="connsiteX4" fmla="*/ 101190 w 101190"/>
                <a:gd name="connsiteY4" fmla="*/ 55752 h 98439"/>
                <a:gd name="connsiteX5" fmla="*/ 71347 w 101190"/>
                <a:gd name="connsiteY5" fmla="*/ 60285 h 98439"/>
                <a:gd name="connsiteX6" fmla="*/ 54725 w 101190"/>
                <a:gd name="connsiteY6" fmla="*/ 62930 h 98439"/>
                <a:gd name="connsiteX7" fmla="*/ 41126 w 101190"/>
                <a:gd name="connsiteY7" fmla="*/ 67463 h 98439"/>
                <a:gd name="connsiteX8" fmla="*/ 16571 w 101190"/>
                <a:gd name="connsiteY8" fmla="*/ 96551 h 98439"/>
                <a:gd name="connsiteX9" fmla="*/ 14305 w 101190"/>
                <a:gd name="connsiteY9" fmla="*/ 98440 h 98439"/>
                <a:gd name="connsiteX10" fmla="*/ 6749 w 101190"/>
                <a:gd name="connsiteY10" fmla="*/ 93151 h 98439"/>
                <a:gd name="connsiteX11" fmla="*/ 6749 w 101190"/>
                <a:gd name="connsiteY11" fmla="*/ 47442 h 98439"/>
                <a:gd name="connsiteX12" fmla="*/ 20349 w 101190"/>
                <a:gd name="connsiteY12" fmla="*/ 35353 h 98439"/>
                <a:gd name="connsiteX13" fmla="*/ 27904 w 101190"/>
                <a:gd name="connsiteY13" fmla="*/ 34220 h 9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190" h="98439">
                  <a:moveTo>
                    <a:pt x="27904" y="34220"/>
                  </a:moveTo>
                  <a:cubicBezTo>
                    <a:pt x="53592" y="45175"/>
                    <a:pt x="56992" y="17598"/>
                    <a:pt x="65303" y="7399"/>
                  </a:cubicBezTo>
                  <a:cubicBezTo>
                    <a:pt x="74747" y="-4312"/>
                    <a:pt x="74747" y="-535"/>
                    <a:pt x="78902" y="7776"/>
                  </a:cubicBezTo>
                  <a:cubicBezTo>
                    <a:pt x="80791" y="11554"/>
                    <a:pt x="83813" y="12309"/>
                    <a:pt x="86835" y="13443"/>
                  </a:cubicBezTo>
                  <a:cubicBezTo>
                    <a:pt x="100435" y="24398"/>
                    <a:pt x="95524" y="41775"/>
                    <a:pt x="101190" y="55752"/>
                  </a:cubicBezTo>
                  <a:cubicBezTo>
                    <a:pt x="92502" y="63308"/>
                    <a:pt x="84947" y="76907"/>
                    <a:pt x="71347" y="60285"/>
                  </a:cubicBezTo>
                  <a:cubicBezTo>
                    <a:pt x="68703" y="57263"/>
                    <a:pt x="59636" y="52352"/>
                    <a:pt x="54725" y="62930"/>
                  </a:cubicBezTo>
                  <a:cubicBezTo>
                    <a:pt x="52837" y="67463"/>
                    <a:pt x="46037" y="66330"/>
                    <a:pt x="41126" y="67463"/>
                  </a:cubicBezTo>
                  <a:cubicBezTo>
                    <a:pt x="15816" y="72374"/>
                    <a:pt x="15816" y="72374"/>
                    <a:pt x="16571" y="96551"/>
                  </a:cubicBezTo>
                  <a:cubicBezTo>
                    <a:pt x="15816" y="97306"/>
                    <a:pt x="15060" y="97684"/>
                    <a:pt x="14305" y="98440"/>
                  </a:cubicBezTo>
                  <a:cubicBezTo>
                    <a:pt x="11660" y="96551"/>
                    <a:pt x="9394" y="95040"/>
                    <a:pt x="6749" y="93151"/>
                  </a:cubicBezTo>
                  <a:cubicBezTo>
                    <a:pt x="-5339" y="78040"/>
                    <a:pt x="1461" y="62930"/>
                    <a:pt x="6749" y="47442"/>
                  </a:cubicBezTo>
                  <a:cubicBezTo>
                    <a:pt x="13171" y="45931"/>
                    <a:pt x="22238" y="48197"/>
                    <a:pt x="20349" y="35353"/>
                  </a:cubicBezTo>
                  <a:cubicBezTo>
                    <a:pt x="19593" y="30064"/>
                    <a:pt x="25260" y="34220"/>
                    <a:pt x="27904" y="34220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E31E140-EAFD-4016-8238-CC64C994439C}"/>
                </a:ext>
              </a:extLst>
            </p:cNvPr>
            <p:cNvSpPr/>
            <p:nvPr/>
          </p:nvSpPr>
          <p:spPr>
            <a:xfrm>
              <a:off x="8597174" y="3387139"/>
              <a:ext cx="529577" cy="355235"/>
            </a:xfrm>
            <a:custGeom>
              <a:avLst/>
              <a:gdLst>
                <a:gd name="connsiteX0" fmla="*/ 271495 w 529577"/>
                <a:gd name="connsiteY0" fmla="*/ 324291 h 355235"/>
                <a:gd name="connsiteX1" fmla="*/ 266206 w 529577"/>
                <a:gd name="connsiteY1" fmla="*/ 300492 h 355235"/>
                <a:gd name="connsiteX2" fmla="*/ 228052 w 529577"/>
                <a:gd name="connsiteY2" fmla="*/ 275937 h 355235"/>
                <a:gd name="connsiteX3" fmla="*/ 174787 w 529577"/>
                <a:gd name="connsiteY3" fmla="*/ 269515 h 355235"/>
                <a:gd name="connsiteX4" fmla="*/ 150233 w 529577"/>
                <a:gd name="connsiteY4" fmla="*/ 262715 h 355235"/>
                <a:gd name="connsiteX5" fmla="*/ 162321 w 529577"/>
                <a:gd name="connsiteY5" fmla="*/ 243071 h 355235"/>
                <a:gd name="connsiteX6" fmla="*/ 153255 w 529577"/>
                <a:gd name="connsiteY6" fmla="*/ 213228 h 355235"/>
                <a:gd name="connsiteX7" fmla="*/ 126056 w 529577"/>
                <a:gd name="connsiteY7" fmla="*/ 192829 h 355235"/>
                <a:gd name="connsiteX8" fmla="*/ 121145 w 529577"/>
                <a:gd name="connsiteY8" fmla="*/ 190185 h 355235"/>
                <a:gd name="connsiteX9" fmla="*/ 95457 w 529577"/>
                <a:gd name="connsiteY9" fmla="*/ 205295 h 355235"/>
                <a:gd name="connsiteX10" fmla="*/ 76191 w 529577"/>
                <a:gd name="connsiteY10" fmla="*/ 264604 h 355235"/>
                <a:gd name="connsiteX11" fmla="*/ 70525 w 529577"/>
                <a:gd name="connsiteY11" fmla="*/ 274426 h 355235"/>
                <a:gd name="connsiteX12" fmla="*/ 62214 w 529577"/>
                <a:gd name="connsiteY12" fmla="*/ 270648 h 355235"/>
                <a:gd name="connsiteX13" fmla="*/ 36148 w 529577"/>
                <a:gd name="connsiteY13" fmla="*/ 225317 h 355235"/>
                <a:gd name="connsiteX14" fmla="*/ 41815 w 529577"/>
                <a:gd name="connsiteY14" fmla="*/ 206428 h 355235"/>
                <a:gd name="connsiteX15" fmla="*/ 64103 w 529577"/>
                <a:gd name="connsiteY15" fmla="*/ 151275 h 355235"/>
                <a:gd name="connsiteX16" fmla="*/ 69769 w 529577"/>
                <a:gd name="connsiteY16" fmla="*/ 135409 h 355235"/>
                <a:gd name="connsiteX17" fmla="*/ 93568 w 529577"/>
                <a:gd name="connsiteY17" fmla="*/ 138431 h 355235"/>
                <a:gd name="connsiteX18" fmla="*/ 87524 w 529577"/>
                <a:gd name="connsiteY18" fmla="*/ 151275 h 355235"/>
                <a:gd name="connsiteX19" fmla="*/ 79969 w 529577"/>
                <a:gd name="connsiteY19" fmla="*/ 164497 h 355235"/>
                <a:gd name="connsiteX20" fmla="*/ 103768 w 529577"/>
                <a:gd name="connsiteY20" fmla="*/ 179985 h 355235"/>
                <a:gd name="connsiteX21" fmla="*/ 108301 w 529577"/>
                <a:gd name="connsiteY21" fmla="*/ 163363 h 355235"/>
                <a:gd name="connsiteX22" fmla="*/ 108679 w 529577"/>
                <a:gd name="connsiteY22" fmla="*/ 124831 h 355235"/>
                <a:gd name="connsiteX23" fmla="*/ 100368 w 529577"/>
                <a:gd name="connsiteY23" fmla="*/ 87811 h 355235"/>
                <a:gd name="connsiteX24" fmla="*/ 97346 w 529577"/>
                <a:gd name="connsiteY24" fmla="*/ 85922 h 355235"/>
                <a:gd name="connsiteX25" fmla="*/ 91302 w 529577"/>
                <a:gd name="connsiteY25" fmla="*/ 90833 h 355235"/>
                <a:gd name="connsiteX26" fmla="*/ 69769 w 529577"/>
                <a:gd name="connsiteY26" fmla="*/ 101032 h 355235"/>
                <a:gd name="connsiteX27" fmla="*/ 43704 w 529577"/>
                <a:gd name="connsiteY27" fmla="*/ 119543 h 355235"/>
                <a:gd name="connsiteX28" fmla="*/ 26326 w 529577"/>
                <a:gd name="connsiteY28" fmla="*/ 143720 h 355235"/>
                <a:gd name="connsiteX29" fmla="*/ 10083 w 529577"/>
                <a:gd name="connsiteY29" fmla="*/ 149764 h 355235"/>
                <a:gd name="connsiteX30" fmla="*/ 1772 w 529577"/>
                <a:gd name="connsiteY30" fmla="*/ 128987 h 355235"/>
                <a:gd name="connsiteX31" fmla="*/ 34259 w 529577"/>
                <a:gd name="connsiteY31" fmla="*/ 88944 h 355235"/>
                <a:gd name="connsiteX32" fmla="*/ 42192 w 529577"/>
                <a:gd name="connsiteY32" fmla="*/ 48901 h 355235"/>
                <a:gd name="connsiteX33" fmla="*/ 26704 w 529577"/>
                <a:gd name="connsiteY33" fmla="*/ 28880 h 355235"/>
                <a:gd name="connsiteX34" fmla="*/ 22927 w 529577"/>
                <a:gd name="connsiteY34" fmla="*/ 29635 h 355235"/>
                <a:gd name="connsiteX35" fmla="*/ 6305 w 529577"/>
                <a:gd name="connsiteY35" fmla="*/ 44746 h 355235"/>
                <a:gd name="connsiteX36" fmla="*/ 3661 w 529577"/>
                <a:gd name="connsiteY36" fmla="*/ 20569 h 355235"/>
                <a:gd name="connsiteX37" fmla="*/ 17638 w 529577"/>
                <a:gd name="connsiteY37" fmla="*/ 169 h 355235"/>
                <a:gd name="connsiteX38" fmla="*/ 49748 w 529577"/>
                <a:gd name="connsiteY38" fmla="*/ 22080 h 355235"/>
                <a:gd name="connsiteX39" fmla="*/ 81858 w 529577"/>
                <a:gd name="connsiteY39" fmla="*/ 43990 h 355235"/>
                <a:gd name="connsiteX40" fmla="*/ 99990 w 529577"/>
                <a:gd name="connsiteY40" fmla="*/ 54190 h 355235"/>
                <a:gd name="connsiteX41" fmla="*/ 113212 w 529577"/>
                <a:gd name="connsiteY41" fmla="*/ 80255 h 355235"/>
                <a:gd name="connsiteX42" fmla="*/ 117367 w 529577"/>
                <a:gd name="connsiteY42" fmla="*/ 62500 h 355235"/>
                <a:gd name="connsiteX43" fmla="*/ 137767 w 529577"/>
                <a:gd name="connsiteY43" fmla="*/ 64389 h 355235"/>
                <a:gd name="connsiteX44" fmla="*/ 142678 w 529577"/>
                <a:gd name="connsiteY44" fmla="*/ 67789 h 355235"/>
                <a:gd name="connsiteX45" fmla="*/ 149477 w 529577"/>
                <a:gd name="connsiteY45" fmla="*/ 87433 h 355235"/>
                <a:gd name="connsiteX46" fmla="*/ 162699 w 529577"/>
                <a:gd name="connsiteY46" fmla="*/ 94610 h 355235"/>
                <a:gd name="connsiteX47" fmla="*/ 165721 w 529577"/>
                <a:gd name="connsiteY47" fmla="*/ 83655 h 355235"/>
                <a:gd name="connsiteX48" fmla="*/ 168366 w 529577"/>
                <a:gd name="connsiteY48" fmla="*/ 66278 h 355235"/>
                <a:gd name="connsiteX49" fmla="*/ 191787 w 529577"/>
                <a:gd name="connsiteY49" fmla="*/ 53056 h 355235"/>
                <a:gd name="connsiteX50" fmla="*/ 199720 w 529577"/>
                <a:gd name="connsiteY50" fmla="*/ 52679 h 355235"/>
                <a:gd name="connsiteX51" fmla="*/ 257140 w 529577"/>
                <a:gd name="connsiteY51" fmla="*/ 46257 h 355235"/>
                <a:gd name="connsiteX52" fmla="*/ 285850 w 529577"/>
                <a:gd name="connsiteY52" fmla="*/ 40212 h 355235"/>
                <a:gd name="connsiteX53" fmla="*/ 375758 w 529577"/>
                <a:gd name="connsiteY53" fmla="*/ 86677 h 355235"/>
                <a:gd name="connsiteX54" fmla="*/ 391246 w 529577"/>
                <a:gd name="connsiteY54" fmla="*/ 92722 h 355235"/>
                <a:gd name="connsiteX55" fmla="*/ 518175 w 529577"/>
                <a:gd name="connsiteY55" fmla="*/ 131631 h 355235"/>
                <a:gd name="connsiteX56" fmla="*/ 526863 w 529577"/>
                <a:gd name="connsiteY56" fmla="*/ 137298 h 355235"/>
                <a:gd name="connsiteX57" fmla="*/ 524974 w 529577"/>
                <a:gd name="connsiteY57" fmla="*/ 168274 h 355235"/>
                <a:gd name="connsiteX58" fmla="*/ 443755 w 529577"/>
                <a:gd name="connsiteY58" fmla="*/ 147875 h 355235"/>
                <a:gd name="connsiteX59" fmla="*/ 381802 w 529577"/>
                <a:gd name="connsiteY59" fmla="*/ 112743 h 355235"/>
                <a:gd name="connsiteX60" fmla="*/ 352714 w 529577"/>
                <a:gd name="connsiteY60" fmla="*/ 102543 h 355235"/>
                <a:gd name="connsiteX61" fmla="*/ 296805 w 529577"/>
                <a:gd name="connsiteY61" fmla="*/ 79500 h 355235"/>
                <a:gd name="connsiteX62" fmla="*/ 288117 w 529577"/>
                <a:gd name="connsiteY62" fmla="*/ 89322 h 355235"/>
                <a:gd name="connsiteX63" fmla="*/ 299827 w 529577"/>
                <a:gd name="connsiteY63" fmla="*/ 155808 h 355235"/>
                <a:gd name="connsiteX64" fmla="*/ 310027 w 529577"/>
                <a:gd name="connsiteY64" fmla="*/ 180740 h 355235"/>
                <a:gd name="connsiteX65" fmla="*/ 311160 w 529577"/>
                <a:gd name="connsiteY65" fmla="*/ 212473 h 355235"/>
                <a:gd name="connsiteX66" fmla="*/ 301338 w 529577"/>
                <a:gd name="connsiteY66" fmla="*/ 247227 h 355235"/>
                <a:gd name="connsiteX67" fmla="*/ 293405 w 529577"/>
                <a:gd name="connsiteY67" fmla="*/ 272537 h 355235"/>
                <a:gd name="connsiteX68" fmla="*/ 314182 w 529577"/>
                <a:gd name="connsiteY68" fmla="*/ 322402 h 355235"/>
                <a:gd name="connsiteX69" fmla="*/ 337226 w 529577"/>
                <a:gd name="connsiteY69" fmla="*/ 353001 h 355235"/>
                <a:gd name="connsiteX70" fmla="*/ 315316 w 529577"/>
                <a:gd name="connsiteY70" fmla="*/ 351867 h 355235"/>
                <a:gd name="connsiteX71" fmla="*/ 310782 w 529577"/>
                <a:gd name="connsiteY71" fmla="*/ 343934 h 355235"/>
                <a:gd name="connsiteX72" fmla="*/ 294916 w 529577"/>
                <a:gd name="connsiteY72" fmla="*/ 337512 h 355235"/>
                <a:gd name="connsiteX73" fmla="*/ 271495 w 529577"/>
                <a:gd name="connsiteY73" fmla="*/ 324291 h 35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9577" h="355235">
                  <a:moveTo>
                    <a:pt x="271495" y="324291"/>
                  </a:moveTo>
                  <a:cubicBezTo>
                    <a:pt x="276406" y="314469"/>
                    <a:pt x="273384" y="309936"/>
                    <a:pt x="266206" y="300492"/>
                  </a:cubicBezTo>
                  <a:cubicBezTo>
                    <a:pt x="255629" y="285381"/>
                    <a:pt x="249207" y="277070"/>
                    <a:pt x="228052" y="275937"/>
                  </a:cubicBezTo>
                  <a:cubicBezTo>
                    <a:pt x="211053" y="274804"/>
                    <a:pt x="192920" y="271026"/>
                    <a:pt x="174787" y="269515"/>
                  </a:cubicBezTo>
                  <a:cubicBezTo>
                    <a:pt x="166099" y="268759"/>
                    <a:pt x="155144" y="273293"/>
                    <a:pt x="150233" y="262715"/>
                  </a:cubicBezTo>
                  <a:cubicBezTo>
                    <a:pt x="145322" y="251760"/>
                    <a:pt x="157410" y="248738"/>
                    <a:pt x="162321" y="243071"/>
                  </a:cubicBezTo>
                  <a:cubicBezTo>
                    <a:pt x="177810" y="223806"/>
                    <a:pt x="176676" y="222672"/>
                    <a:pt x="153255" y="213228"/>
                  </a:cubicBezTo>
                  <a:cubicBezTo>
                    <a:pt x="143811" y="209450"/>
                    <a:pt x="122278" y="216250"/>
                    <a:pt x="126056" y="192829"/>
                  </a:cubicBezTo>
                  <a:cubicBezTo>
                    <a:pt x="126056" y="192073"/>
                    <a:pt x="122656" y="190940"/>
                    <a:pt x="121145" y="190185"/>
                  </a:cubicBezTo>
                  <a:cubicBezTo>
                    <a:pt x="116234" y="202651"/>
                    <a:pt x="96968" y="201895"/>
                    <a:pt x="95457" y="205295"/>
                  </a:cubicBezTo>
                  <a:cubicBezTo>
                    <a:pt x="87902" y="224561"/>
                    <a:pt x="62592" y="238538"/>
                    <a:pt x="76191" y="264604"/>
                  </a:cubicBezTo>
                  <a:cubicBezTo>
                    <a:pt x="78080" y="268382"/>
                    <a:pt x="74680" y="272537"/>
                    <a:pt x="70525" y="274426"/>
                  </a:cubicBezTo>
                  <a:cubicBezTo>
                    <a:pt x="65992" y="276315"/>
                    <a:pt x="64858" y="272915"/>
                    <a:pt x="62214" y="270648"/>
                  </a:cubicBezTo>
                  <a:cubicBezTo>
                    <a:pt x="48992" y="258182"/>
                    <a:pt x="45215" y="240427"/>
                    <a:pt x="36148" y="225317"/>
                  </a:cubicBezTo>
                  <a:cubicBezTo>
                    <a:pt x="31993" y="218517"/>
                    <a:pt x="36526" y="209450"/>
                    <a:pt x="41815" y="206428"/>
                  </a:cubicBezTo>
                  <a:cubicBezTo>
                    <a:pt x="64858" y="193584"/>
                    <a:pt x="65236" y="173185"/>
                    <a:pt x="64103" y="151275"/>
                  </a:cubicBezTo>
                  <a:cubicBezTo>
                    <a:pt x="63725" y="145608"/>
                    <a:pt x="61458" y="136542"/>
                    <a:pt x="69769" y="135409"/>
                  </a:cubicBezTo>
                  <a:cubicBezTo>
                    <a:pt x="77702" y="134276"/>
                    <a:pt x="87902" y="134276"/>
                    <a:pt x="93568" y="138431"/>
                  </a:cubicBezTo>
                  <a:cubicBezTo>
                    <a:pt x="101501" y="144475"/>
                    <a:pt x="93946" y="149008"/>
                    <a:pt x="87524" y="151275"/>
                  </a:cubicBezTo>
                  <a:cubicBezTo>
                    <a:pt x="81102" y="153541"/>
                    <a:pt x="74302" y="156186"/>
                    <a:pt x="79969" y="164497"/>
                  </a:cubicBezTo>
                  <a:cubicBezTo>
                    <a:pt x="85635" y="172807"/>
                    <a:pt x="93568" y="180740"/>
                    <a:pt x="103768" y="179985"/>
                  </a:cubicBezTo>
                  <a:cubicBezTo>
                    <a:pt x="114723" y="178852"/>
                    <a:pt x="108679" y="169785"/>
                    <a:pt x="108301" y="163363"/>
                  </a:cubicBezTo>
                  <a:cubicBezTo>
                    <a:pt x="107546" y="150519"/>
                    <a:pt x="106412" y="136542"/>
                    <a:pt x="108679" y="124831"/>
                  </a:cubicBezTo>
                  <a:cubicBezTo>
                    <a:pt x="111701" y="109721"/>
                    <a:pt x="93191" y="101788"/>
                    <a:pt x="100368" y="87811"/>
                  </a:cubicBezTo>
                  <a:cubicBezTo>
                    <a:pt x="100368" y="87811"/>
                    <a:pt x="97724" y="85544"/>
                    <a:pt x="97346" y="85922"/>
                  </a:cubicBezTo>
                  <a:cubicBezTo>
                    <a:pt x="95079" y="87055"/>
                    <a:pt x="91302" y="89322"/>
                    <a:pt x="91302" y="90833"/>
                  </a:cubicBezTo>
                  <a:cubicBezTo>
                    <a:pt x="93191" y="114254"/>
                    <a:pt x="81102" y="105565"/>
                    <a:pt x="69769" y="101032"/>
                  </a:cubicBezTo>
                  <a:cubicBezTo>
                    <a:pt x="52392" y="94233"/>
                    <a:pt x="46726" y="107077"/>
                    <a:pt x="43704" y="119543"/>
                  </a:cubicBezTo>
                  <a:cubicBezTo>
                    <a:pt x="41059" y="130876"/>
                    <a:pt x="37282" y="139564"/>
                    <a:pt x="26326" y="143720"/>
                  </a:cubicBezTo>
                  <a:cubicBezTo>
                    <a:pt x="20660" y="145608"/>
                    <a:pt x="16882" y="154675"/>
                    <a:pt x="10083" y="149764"/>
                  </a:cubicBezTo>
                  <a:cubicBezTo>
                    <a:pt x="3283" y="144853"/>
                    <a:pt x="1772" y="136164"/>
                    <a:pt x="1772" y="128987"/>
                  </a:cubicBezTo>
                  <a:cubicBezTo>
                    <a:pt x="1016" y="104432"/>
                    <a:pt x="8949" y="95366"/>
                    <a:pt x="34259" y="88944"/>
                  </a:cubicBezTo>
                  <a:cubicBezTo>
                    <a:pt x="42570" y="86677"/>
                    <a:pt x="48614" y="58723"/>
                    <a:pt x="42192" y="48901"/>
                  </a:cubicBezTo>
                  <a:cubicBezTo>
                    <a:pt x="37659" y="42101"/>
                    <a:pt x="31993" y="35679"/>
                    <a:pt x="26704" y="28880"/>
                  </a:cubicBezTo>
                  <a:cubicBezTo>
                    <a:pt x="25571" y="29257"/>
                    <a:pt x="23682" y="28880"/>
                    <a:pt x="22927" y="29635"/>
                  </a:cubicBezTo>
                  <a:cubicBezTo>
                    <a:pt x="17638" y="35301"/>
                    <a:pt x="16882" y="49279"/>
                    <a:pt x="6305" y="44746"/>
                  </a:cubicBezTo>
                  <a:cubicBezTo>
                    <a:pt x="-3895" y="40590"/>
                    <a:pt x="638" y="28880"/>
                    <a:pt x="3661" y="20569"/>
                  </a:cubicBezTo>
                  <a:cubicBezTo>
                    <a:pt x="6305" y="12636"/>
                    <a:pt x="1016" y="-1719"/>
                    <a:pt x="17638" y="169"/>
                  </a:cubicBezTo>
                  <a:cubicBezTo>
                    <a:pt x="31237" y="3192"/>
                    <a:pt x="41059" y="11880"/>
                    <a:pt x="49748" y="22080"/>
                  </a:cubicBezTo>
                  <a:cubicBezTo>
                    <a:pt x="58436" y="32657"/>
                    <a:pt x="69014" y="39835"/>
                    <a:pt x="81858" y="43990"/>
                  </a:cubicBezTo>
                  <a:cubicBezTo>
                    <a:pt x="87902" y="47390"/>
                    <a:pt x="94324" y="50034"/>
                    <a:pt x="99990" y="54190"/>
                  </a:cubicBezTo>
                  <a:cubicBezTo>
                    <a:pt x="106790" y="61745"/>
                    <a:pt x="113590" y="69678"/>
                    <a:pt x="113212" y="80255"/>
                  </a:cubicBezTo>
                  <a:cubicBezTo>
                    <a:pt x="115101" y="75344"/>
                    <a:pt x="109057" y="66278"/>
                    <a:pt x="117367" y="62500"/>
                  </a:cubicBezTo>
                  <a:cubicBezTo>
                    <a:pt x="124167" y="59478"/>
                    <a:pt x="130967" y="62500"/>
                    <a:pt x="137767" y="64389"/>
                  </a:cubicBezTo>
                  <a:cubicBezTo>
                    <a:pt x="139655" y="65145"/>
                    <a:pt x="141167" y="66278"/>
                    <a:pt x="142678" y="67789"/>
                  </a:cubicBezTo>
                  <a:cubicBezTo>
                    <a:pt x="147966" y="73456"/>
                    <a:pt x="147589" y="80633"/>
                    <a:pt x="149477" y="87433"/>
                  </a:cubicBezTo>
                  <a:cubicBezTo>
                    <a:pt x="151366" y="93855"/>
                    <a:pt x="156655" y="95744"/>
                    <a:pt x="162699" y="94610"/>
                  </a:cubicBezTo>
                  <a:cubicBezTo>
                    <a:pt x="170632" y="93099"/>
                    <a:pt x="167988" y="87811"/>
                    <a:pt x="165721" y="83655"/>
                  </a:cubicBezTo>
                  <a:cubicBezTo>
                    <a:pt x="162699" y="77233"/>
                    <a:pt x="163832" y="71567"/>
                    <a:pt x="168366" y="66278"/>
                  </a:cubicBezTo>
                  <a:cubicBezTo>
                    <a:pt x="174410" y="59101"/>
                    <a:pt x="182721" y="55323"/>
                    <a:pt x="191787" y="53056"/>
                  </a:cubicBezTo>
                  <a:cubicBezTo>
                    <a:pt x="194431" y="52301"/>
                    <a:pt x="197831" y="51168"/>
                    <a:pt x="199720" y="52679"/>
                  </a:cubicBezTo>
                  <a:cubicBezTo>
                    <a:pt x="221252" y="70056"/>
                    <a:pt x="238252" y="50790"/>
                    <a:pt x="257140" y="46257"/>
                  </a:cubicBezTo>
                  <a:cubicBezTo>
                    <a:pt x="264317" y="33413"/>
                    <a:pt x="275273" y="33413"/>
                    <a:pt x="285850" y="40212"/>
                  </a:cubicBezTo>
                  <a:cubicBezTo>
                    <a:pt x="314182" y="58723"/>
                    <a:pt x="349314" y="64389"/>
                    <a:pt x="375758" y="86677"/>
                  </a:cubicBezTo>
                  <a:cubicBezTo>
                    <a:pt x="379913" y="90455"/>
                    <a:pt x="385957" y="91588"/>
                    <a:pt x="391246" y="92722"/>
                  </a:cubicBezTo>
                  <a:cubicBezTo>
                    <a:pt x="434311" y="103299"/>
                    <a:pt x="473976" y="124454"/>
                    <a:pt x="518175" y="131631"/>
                  </a:cubicBezTo>
                  <a:cubicBezTo>
                    <a:pt x="521574" y="132387"/>
                    <a:pt x="524597" y="133898"/>
                    <a:pt x="526863" y="137298"/>
                  </a:cubicBezTo>
                  <a:cubicBezTo>
                    <a:pt x="524219" y="147497"/>
                    <a:pt x="535552" y="158452"/>
                    <a:pt x="524974" y="168274"/>
                  </a:cubicBezTo>
                  <a:cubicBezTo>
                    <a:pt x="495887" y="170163"/>
                    <a:pt x="470576" y="155808"/>
                    <a:pt x="443755" y="147875"/>
                  </a:cubicBezTo>
                  <a:cubicBezTo>
                    <a:pt x="427511" y="128609"/>
                    <a:pt x="408623" y="113876"/>
                    <a:pt x="381802" y="112743"/>
                  </a:cubicBezTo>
                  <a:cubicBezTo>
                    <a:pt x="371225" y="112365"/>
                    <a:pt x="359136" y="110476"/>
                    <a:pt x="352714" y="102543"/>
                  </a:cubicBezTo>
                  <a:cubicBezTo>
                    <a:pt x="337981" y="84033"/>
                    <a:pt x="316449" y="84789"/>
                    <a:pt x="296805" y="79500"/>
                  </a:cubicBezTo>
                  <a:cubicBezTo>
                    <a:pt x="286228" y="76478"/>
                    <a:pt x="283961" y="84033"/>
                    <a:pt x="288117" y="89322"/>
                  </a:cubicBezTo>
                  <a:cubicBezTo>
                    <a:pt x="305494" y="109721"/>
                    <a:pt x="299072" y="133142"/>
                    <a:pt x="299827" y="155808"/>
                  </a:cubicBezTo>
                  <a:cubicBezTo>
                    <a:pt x="300205" y="164874"/>
                    <a:pt x="302849" y="174319"/>
                    <a:pt x="310027" y="180740"/>
                  </a:cubicBezTo>
                  <a:cubicBezTo>
                    <a:pt x="321360" y="191318"/>
                    <a:pt x="319849" y="201895"/>
                    <a:pt x="311160" y="212473"/>
                  </a:cubicBezTo>
                  <a:cubicBezTo>
                    <a:pt x="302472" y="223050"/>
                    <a:pt x="297938" y="233627"/>
                    <a:pt x="301338" y="247227"/>
                  </a:cubicBezTo>
                  <a:cubicBezTo>
                    <a:pt x="303605" y="257049"/>
                    <a:pt x="297938" y="264604"/>
                    <a:pt x="293405" y="272537"/>
                  </a:cubicBezTo>
                  <a:cubicBezTo>
                    <a:pt x="281317" y="292936"/>
                    <a:pt x="291139" y="316358"/>
                    <a:pt x="314182" y="322402"/>
                  </a:cubicBezTo>
                  <a:cubicBezTo>
                    <a:pt x="330048" y="326557"/>
                    <a:pt x="341759" y="333735"/>
                    <a:pt x="337226" y="353001"/>
                  </a:cubicBezTo>
                  <a:cubicBezTo>
                    <a:pt x="329671" y="357534"/>
                    <a:pt x="322493" y="354134"/>
                    <a:pt x="315316" y="351867"/>
                  </a:cubicBezTo>
                  <a:cubicBezTo>
                    <a:pt x="312293" y="349979"/>
                    <a:pt x="310027" y="348090"/>
                    <a:pt x="310782" y="343934"/>
                  </a:cubicBezTo>
                  <a:cubicBezTo>
                    <a:pt x="306627" y="338268"/>
                    <a:pt x="297938" y="335246"/>
                    <a:pt x="294916" y="337512"/>
                  </a:cubicBezTo>
                  <a:cubicBezTo>
                    <a:pt x="279050" y="344312"/>
                    <a:pt x="277161" y="331090"/>
                    <a:pt x="271495" y="324291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41875A5B-34D2-4FC3-AE81-8E85C10117E2}"/>
                </a:ext>
              </a:extLst>
            </p:cNvPr>
            <p:cNvSpPr/>
            <p:nvPr/>
          </p:nvSpPr>
          <p:spPr>
            <a:xfrm>
              <a:off x="8763991" y="3728806"/>
              <a:ext cx="166253" cy="233217"/>
            </a:xfrm>
            <a:custGeom>
              <a:avLst/>
              <a:gdLst>
                <a:gd name="connsiteX0" fmla="*/ 142832 w 166253"/>
                <a:gd name="connsiteY0" fmla="*/ 0 h 233217"/>
                <a:gd name="connsiteX1" fmla="*/ 146988 w 166253"/>
                <a:gd name="connsiteY1" fmla="*/ 4155 h 233217"/>
                <a:gd name="connsiteX2" fmla="*/ 152277 w 166253"/>
                <a:gd name="connsiteY2" fmla="*/ 10577 h 233217"/>
                <a:gd name="connsiteX3" fmla="*/ 166254 w 166253"/>
                <a:gd name="connsiteY3" fmla="*/ 84241 h 233217"/>
                <a:gd name="connsiteX4" fmla="*/ 150766 w 166253"/>
                <a:gd name="connsiteY4" fmla="*/ 94063 h 233217"/>
                <a:gd name="connsiteX5" fmla="*/ 138677 w 166253"/>
                <a:gd name="connsiteY5" fmla="*/ 110685 h 233217"/>
                <a:gd name="connsiteX6" fmla="*/ 129988 w 166253"/>
                <a:gd name="connsiteY6" fmla="*/ 121640 h 233217"/>
                <a:gd name="connsiteX7" fmla="*/ 88434 w 166253"/>
                <a:gd name="connsiteY7" fmla="*/ 105396 h 233217"/>
                <a:gd name="connsiteX8" fmla="*/ 74835 w 166253"/>
                <a:gd name="connsiteY8" fmla="*/ 91797 h 233217"/>
                <a:gd name="connsiteX9" fmla="*/ 80124 w 166253"/>
                <a:gd name="connsiteY9" fmla="*/ 156394 h 233217"/>
                <a:gd name="connsiteX10" fmla="*/ 72946 w 166253"/>
                <a:gd name="connsiteY10" fmla="*/ 169238 h 233217"/>
                <a:gd name="connsiteX11" fmla="*/ 81257 w 166253"/>
                <a:gd name="connsiteY11" fmla="*/ 181704 h 233217"/>
                <a:gd name="connsiteX12" fmla="*/ 97501 w 166253"/>
                <a:gd name="connsiteY12" fmla="*/ 216459 h 233217"/>
                <a:gd name="connsiteX13" fmla="*/ 71435 w 166253"/>
                <a:gd name="connsiteY13" fmla="*/ 233080 h 233217"/>
                <a:gd name="connsiteX14" fmla="*/ 53680 w 166253"/>
                <a:gd name="connsiteY14" fmla="*/ 216081 h 233217"/>
                <a:gd name="connsiteX15" fmla="*/ 36681 w 166253"/>
                <a:gd name="connsiteY15" fmla="*/ 190771 h 233217"/>
                <a:gd name="connsiteX16" fmla="*/ 40459 w 166253"/>
                <a:gd name="connsiteY16" fmla="*/ 186238 h 233217"/>
                <a:gd name="connsiteX17" fmla="*/ 43481 w 166253"/>
                <a:gd name="connsiteY17" fmla="*/ 173016 h 233217"/>
                <a:gd name="connsiteX18" fmla="*/ 31014 w 166253"/>
                <a:gd name="connsiteY18" fmla="*/ 179060 h 233217"/>
                <a:gd name="connsiteX19" fmla="*/ 27992 w 166253"/>
                <a:gd name="connsiteY19" fmla="*/ 186615 h 233217"/>
                <a:gd name="connsiteX20" fmla="*/ 10993 w 166253"/>
                <a:gd name="connsiteY20" fmla="*/ 186615 h 233217"/>
                <a:gd name="connsiteX21" fmla="*/ 6082 w 166253"/>
                <a:gd name="connsiteY21" fmla="*/ 157527 h 233217"/>
                <a:gd name="connsiteX22" fmla="*/ 793 w 166253"/>
                <a:gd name="connsiteY22" fmla="*/ 147706 h 233217"/>
                <a:gd name="connsiteX23" fmla="*/ 11748 w 166253"/>
                <a:gd name="connsiteY23" fmla="*/ 143928 h 233217"/>
                <a:gd name="connsiteX24" fmla="*/ 43103 w 166253"/>
                <a:gd name="connsiteY24" fmla="*/ 135617 h 233217"/>
                <a:gd name="connsiteX25" fmla="*/ 45369 w 166253"/>
                <a:gd name="connsiteY25" fmla="*/ 151861 h 233217"/>
                <a:gd name="connsiteX26" fmla="*/ 55191 w 166253"/>
                <a:gd name="connsiteY26" fmla="*/ 140528 h 233217"/>
                <a:gd name="connsiteX27" fmla="*/ 61991 w 166253"/>
                <a:gd name="connsiteY27" fmla="*/ 139773 h 233217"/>
                <a:gd name="connsiteX28" fmla="*/ 69169 w 166253"/>
                <a:gd name="connsiteY28" fmla="*/ 127684 h 233217"/>
                <a:gd name="connsiteX29" fmla="*/ 60480 w 166253"/>
                <a:gd name="connsiteY29" fmla="*/ 119373 h 233217"/>
                <a:gd name="connsiteX30" fmla="*/ 26103 w 166253"/>
                <a:gd name="connsiteY30" fmla="*/ 131462 h 233217"/>
                <a:gd name="connsiteX31" fmla="*/ 9860 w 166253"/>
                <a:gd name="connsiteY31" fmla="*/ 132973 h 233217"/>
                <a:gd name="connsiteX32" fmla="*/ 18170 w 166253"/>
                <a:gd name="connsiteY32" fmla="*/ 120507 h 233217"/>
                <a:gd name="connsiteX33" fmla="*/ 61991 w 166253"/>
                <a:gd name="connsiteY33" fmla="*/ 62709 h 233217"/>
                <a:gd name="connsiteX34" fmla="*/ 79746 w 166253"/>
                <a:gd name="connsiteY34" fmla="*/ 49487 h 233217"/>
                <a:gd name="connsiteX35" fmla="*/ 85412 w 166253"/>
                <a:gd name="connsiteY35" fmla="*/ 48732 h 233217"/>
                <a:gd name="connsiteX36" fmla="*/ 133388 w 166253"/>
                <a:gd name="connsiteY36" fmla="*/ 4533 h 233217"/>
                <a:gd name="connsiteX37" fmla="*/ 142832 w 166253"/>
                <a:gd name="connsiteY37" fmla="*/ 0 h 23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6253" h="233217">
                  <a:moveTo>
                    <a:pt x="142832" y="0"/>
                  </a:moveTo>
                  <a:cubicBezTo>
                    <a:pt x="144343" y="1511"/>
                    <a:pt x="145855" y="2644"/>
                    <a:pt x="146988" y="4155"/>
                  </a:cubicBezTo>
                  <a:cubicBezTo>
                    <a:pt x="148877" y="6044"/>
                    <a:pt x="152277" y="7933"/>
                    <a:pt x="152277" y="10577"/>
                  </a:cubicBezTo>
                  <a:cubicBezTo>
                    <a:pt x="153032" y="35888"/>
                    <a:pt x="159832" y="60064"/>
                    <a:pt x="166254" y="84241"/>
                  </a:cubicBezTo>
                  <a:cubicBezTo>
                    <a:pt x="162854" y="90286"/>
                    <a:pt x="157187" y="92552"/>
                    <a:pt x="150766" y="94063"/>
                  </a:cubicBezTo>
                  <a:cubicBezTo>
                    <a:pt x="142077" y="96330"/>
                    <a:pt x="134144" y="98219"/>
                    <a:pt x="138677" y="110685"/>
                  </a:cubicBezTo>
                  <a:cubicBezTo>
                    <a:pt x="141321" y="117862"/>
                    <a:pt x="136410" y="120507"/>
                    <a:pt x="129988" y="121640"/>
                  </a:cubicBezTo>
                  <a:cubicBezTo>
                    <a:pt x="112611" y="124662"/>
                    <a:pt x="97879" y="122018"/>
                    <a:pt x="88434" y="105396"/>
                  </a:cubicBezTo>
                  <a:cubicBezTo>
                    <a:pt x="85035" y="99352"/>
                    <a:pt x="82390" y="93308"/>
                    <a:pt x="74835" y="91797"/>
                  </a:cubicBezTo>
                  <a:cubicBezTo>
                    <a:pt x="96368" y="115596"/>
                    <a:pt x="97501" y="128817"/>
                    <a:pt x="80124" y="156394"/>
                  </a:cubicBezTo>
                  <a:cubicBezTo>
                    <a:pt x="77479" y="160550"/>
                    <a:pt x="74079" y="164327"/>
                    <a:pt x="72946" y="169238"/>
                  </a:cubicBezTo>
                  <a:cubicBezTo>
                    <a:pt x="71435" y="176038"/>
                    <a:pt x="71435" y="181327"/>
                    <a:pt x="81257" y="181704"/>
                  </a:cubicBezTo>
                  <a:cubicBezTo>
                    <a:pt x="106945" y="183215"/>
                    <a:pt x="110723" y="192282"/>
                    <a:pt x="97501" y="216459"/>
                  </a:cubicBezTo>
                  <a:cubicBezTo>
                    <a:pt x="75591" y="209659"/>
                    <a:pt x="75591" y="209659"/>
                    <a:pt x="71435" y="233080"/>
                  </a:cubicBezTo>
                  <a:cubicBezTo>
                    <a:pt x="58591" y="234591"/>
                    <a:pt x="58213" y="223258"/>
                    <a:pt x="53680" y="216081"/>
                  </a:cubicBezTo>
                  <a:cubicBezTo>
                    <a:pt x="51036" y="205503"/>
                    <a:pt x="40836" y="200215"/>
                    <a:pt x="36681" y="190771"/>
                  </a:cubicBezTo>
                  <a:cubicBezTo>
                    <a:pt x="37814" y="188882"/>
                    <a:pt x="39325" y="187748"/>
                    <a:pt x="40459" y="186238"/>
                  </a:cubicBezTo>
                  <a:cubicBezTo>
                    <a:pt x="44236" y="182460"/>
                    <a:pt x="50280" y="177927"/>
                    <a:pt x="43481" y="173016"/>
                  </a:cubicBezTo>
                  <a:cubicBezTo>
                    <a:pt x="38192" y="168860"/>
                    <a:pt x="33281" y="173016"/>
                    <a:pt x="31014" y="179060"/>
                  </a:cubicBezTo>
                  <a:cubicBezTo>
                    <a:pt x="30259" y="181704"/>
                    <a:pt x="29503" y="184349"/>
                    <a:pt x="27992" y="186615"/>
                  </a:cubicBezTo>
                  <a:cubicBezTo>
                    <a:pt x="22326" y="186615"/>
                    <a:pt x="16659" y="186615"/>
                    <a:pt x="10993" y="186615"/>
                  </a:cubicBezTo>
                  <a:cubicBezTo>
                    <a:pt x="15904" y="176038"/>
                    <a:pt x="27615" y="164327"/>
                    <a:pt x="6082" y="157527"/>
                  </a:cubicBezTo>
                  <a:cubicBezTo>
                    <a:pt x="2682" y="156394"/>
                    <a:pt x="-1851" y="151483"/>
                    <a:pt x="793" y="147706"/>
                  </a:cubicBezTo>
                  <a:cubicBezTo>
                    <a:pt x="2682" y="145061"/>
                    <a:pt x="8726" y="142795"/>
                    <a:pt x="11748" y="143928"/>
                  </a:cubicBezTo>
                  <a:cubicBezTo>
                    <a:pt x="24592" y="148461"/>
                    <a:pt x="34037" y="142417"/>
                    <a:pt x="43103" y="135617"/>
                  </a:cubicBezTo>
                  <a:cubicBezTo>
                    <a:pt x="50280" y="141284"/>
                    <a:pt x="35170" y="148461"/>
                    <a:pt x="45369" y="151861"/>
                  </a:cubicBezTo>
                  <a:cubicBezTo>
                    <a:pt x="54436" y="154505"/>
                    <a:pt x="55191" y="148083"/>
                    <a:pt x="55191" y="140528"/>
                  </a:cubicBezTo>
                  <a:cubicBezTo>
                    <a:pt x="55191" y="137128"/>
                    <a:pt x="59724" y="139773"/>
                    <a:pt x="61991" y="139773"/>
                  </a:cubicBezTo>
                  <a:cubicBezTo>
                    <a:pt x="71813" y="140150"/>
                    <a:pt x="67657" y="131840"/>
                    <a:pt x="69169" y="127684"/>
                  </a:cubicBezTo>
                  <a:cubicBezTo>
                    <a:pt x="71057" y="121262"/>
                    <a:pt x="65769" y="119751"/>
                    <a:pt x="60480" y="119373"/>
                  </a:cubicBezTo>
                  <a:cubicBezTo>
                    <a:pt x="46880" y="118240"/>
                    <a:pt x="35548" y="122018"/>
                    <a:pt x="26103" y="131462"/>
                  </a:cubicBezTo>
                  <a:cubicBezTo>
                    <a:pt x="21193" y="136373"/>
                    <a:pt x="14015" y="139395"/>
                    <a:pt x="9860" y="132973"/>
                  </a:cubicBezTo>
                  <a:cubicBezTo>
                    <a:pt x="6082" y="127306"/>
                    <a:pt x="13260" y="121640"/>
                    <a:pt x="18170" y="120507"/>
                  </a:cubicBezTo>
                  <a:cubicBezTo>
                    <a:pt x="49525" y="113707"/>
                    <a:pt x="48392" y="82730"/>
                    <a:pt x="61991" y="62709"/>
                  </a:cubicBezTo>
                  <a:cubicBezTo>
                    <a:pt x="66902" y="55531"/>
                    <a:pt x="68035" y="46843"/>
                    <a:pt x="79746" y="49487"/>
                  </a:cubicBezTo>
                  <a:cubicBezTo>
                    <a:pt x="81635" y="49865"/>
                    <a:pt x="85412" y="49109"/>
                    <a:pt x="85412" y="48732"/>
                  </a:cubicBezTo>
                  <a:cubicBezTo>
                    <a:pt x="87301" y="18888"/>
                    <a:pt x="124700" y="27199"/>
                    <a:pt x="133388" y="4533"/>
                  </a:cubicBezTo>
                  <a:cubicBezTo>
                    <a:pt x="134144" y="1511"/>
                    <a:pt x="139433" y="1133"/>
                    <a:pt x="142832" y="0"/>
                  </a:cubicBezTo>
                  <a:close/>
                </a:path>
              </a:pathLst>
            </a:custGeom>
            <a:solidFill>
              <a:srgbClr val="FAD6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41D3066-5589-48EC-905E-7215EC22A4D2}"/>
                </a:ext>
              </a:extLst>
            </p:cNvPr>
            <p:cNvSpPr/>
            <p:nvPr/>
          </p:nvSpPr>
          <p:spPr>
            <a:xfrm>
              <a:off x="8782917" y="4174276"/>
              <a:ext cx="68375" cy="50155"/>
            </a:xfrm>
            <a:custGeom>
              <a:avLst/>
              <a:gdLst>
                <a:gd name="connsiteX0" fmla="*/ 0 w 68375"/>
                <a:gd name="connsiteY0" fmla="*/ 26357 h 50155"/>
                <a:gd name="connsiteX1" fmla="*/ 12088 w 68375"/>
                <a:gd name="connsiteY1" fmla="*/ 16535 h 50155"/>
                <a:gd name="connsiteX2" fmla="*/ 17377 w 68375"/>
                <a:gd name="connsiteY2" fmla="*/ 10491 h 50155"/>
                <a:gd name="connsiteX3" fmla="*/ 45332 w 68375"/>
                <a:gd name="connsiteY3" fmla="*/ 2180 h 50155"/>
                <a:gd name="connsiteX4" fmla="*/ 56665 w 68375"/>
                <a:gd name="connsiteY4" fmla="*/ 2935 h 50155"/>
                <a:gd name="connsiteX5" fmla="*/ 68375 w 68375"/>
                <a:gd name="connsiteY5" fmla="*/ 22957 h 50155"/>
                <a:gd name="connsiteX6" fmla="*/ 54020 w 68375"/>
                <a:gd name="connsiteY6" fmla="*/ 38445 h 50155"/>
                <a:gd name="connsiteX7" fmla="*/ 15111 w 68375"/>
                <a:gd name="connsiteY7" fmla="*/ 50156 h 50155"/>
                <a:gd name="connsiteX8" fmla="*/ 0 w 68375"/>
                <a:gd name="connsiteY8" fmla="*/ 26357 h 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375" h="50155">
                  <a:moveTo>
                    <a:pt x="0" y="26357"/>
                  </a:moveTo>
                  <a:cubicBezTo>
                    <a:pt x="1889" y="21824"/>
                    <a:pt x="13599" y="26735"/>
                    <a:pt x="12088" y="16535"/>
                  </a:cubicBezTo>
                  <a:cubicBezTo>
                    <a:pt x="11711" y="14646"/>
                    <a:pt x="15488" y="12380"/>
                    <a:pt x="17377" y="10491"/>
                  </a:cubicBezTo>
                  <a:cubicBezTo>
                    <a:pt x="32110" y="25601"/>
                    <a:pt x="36643" y="7469"/>
                    <a:pt x="45332" y="2180"/>
                  </a:cubicBezTo>
                  <a:cubicBezTo>
                    <a:pt x="49109" y="-87"/>
                    <a:pt x="53642" y="-1598"/>
                    <a:pt x="56665" y="2935"/>
                  </a:cubicBezTo>
                  <a:cubicBezTo>
                    <a:pt x="61198" y="9357"/>
                    <a:pt x="68375" y="16535"/>
                    <a:pt x="68375" y="22957"/>
                  </a:cubicBezTo>
                  <a:cubicBezTo>
                    <a:pt x="67997" y="28623"/>
                    <a:pt x="55153" y="38823"/>
                    <a:pt x="54020" y="38445"/>
                  </a:cubicBezTo>
                  <a:cubicBezTo>
                    <a:pt x="37021" y="26357"/>
                    <a:pt x="29843" y="45623"/>
                    <a:pt x="15111" y="50156"/>
                  </a:cubicBezTo>
                  <a:cubicBezTo>
                    <a:pt x="32488" y="23335"/>
                    <a:pt x="1133" y="38445"/>
                    <a:pt x="0" y="26357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DC1D78EC-3A0A-4CDE-98EA-6746F852D9D0}"/>
                </a:ext>
              </a:extLst>
            </p:cNvPr>
            <p:cNvSpPr/>
            <p:nvPr/>
          </p:nvSpPr>
          <p:spPr>
            <a:xfrm>
              <a:off x="8858470" y="4205960"/>
              <a:ext cx="40042" cy="26598"/>
            </a:xfrm>
            <a:custGeom>
              <a:avLst/>
              <a:gdLst>
                <a:gd name="connsiteX0" fmla="*/ 40043 w 40042"/>
                <a:gd name="connsiteY0" fmla="*/ 26405 h 26598"/>
                <a:gd name="connsiteX1" fmla="*/ 0 w 40042"/>
                <a:gd name="connsiteY1" fmla="*/ 12806 h 26598"/>
                <a:gd name="connsiteX2" fmla="*/ 24555 w 40042"/>
                <a:gd name="connsiteY2" fmla="*/ 7895 h 26598"/>
                <a:gd name="connsiteX3" fmla="*/ 40043 w 40042"/>
                <a:gd name="connsiteY3" fmla="*/ 26405 h 26598"/>
                <a:gd name="connsiteX4" fmla="*/ 40043 w 40042"/>
                <a:gd name="connsiteY4" fmla="*/ 26405 h 2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42" h="26598">
                  <a:moveTo>
                    <a:pt x="40043" y="26405"/>
                  </a:moveTo>
                  <a:cubicBezTo>
                    <a:pt x="23799" y="28672"/>
                    <a:pt x="16244" y="10161"/>
                    <a:pt x="0" y="12806"/>
                  </a:cubicBezTo>
                  <a:cubicBezTo>
                    <a:pt x="5666" y="-9104"/>
                    <a:pt x="16999" y="2606"/>
                    <a:pt x="24555" y="7895"/>
                  </a:cubicBezTo>
                  <a:cubicBezTo>
                    <a:pt x="30599" y="12050"/>
                    <a:pt x="34754" y="19983"/>
                    <a:pt x="40043" y="26405"/>
                  </a:cubicBezTo>
                  <a:lnTo>
                    <a:pt x="40043" y="26405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C84688DA-33CA-4D11-A32E-EED86846F9BF}"/>
                </a:ext>
              </a:extLst>
            </p:cNvPr>
            <p:cNvSpPr/>
            <p:nvPr/>
          </p:nvSpPr>
          <p:spPr>
            <a:xfrm>
              <a:off x="8793117" y="4289785"/>
              <a:ext cx="24225" cy="26310"/>
            </a:xfrm>
            <a:custGeom>
              <a:avLst/>
              <a:gdLst>
                <a:gd name="connsiteX0" fmla="*/ 1889 w 24225"/>
                <a:gd name="connsiteY0" fmla="*/ 0 h 26310"/>
                <a:gd name="connsiteX1" fmla="*/ 24177 w 24225"/>
                <a:gd name="connsiteY1" fmla="*/ 12844 h 26310"/>
                <a:gd name="connsiteX2" fmla="*/ 0 w 24225"/>
                <a:gd name="connsiteY2" fmla="*/ 20777 h 26310"/>
                <a:gd name="connsiteX3" fmla="*/ 1889 w 24225"/>
                <a:gd name="connsiteY3" fmla="*/ 0 h 2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25" h="26310">
                  <a:moveTo>
                    <a:pt x="1889" y="0"/>
                  </a:moveTo>
                  <a:cubicBezTo>
                    <a:pt x="6422" y="11333"/>
                    <a:pt x="25310" y="-1889"/>
                    <a:pt x="24177" y="12844"/>
                  </a:cubicBezTo>
                  <a:cubicBezTo>
                    <a:pt x="23044" y="27577"/>
                    <a:pt x="12088" y="30221"/>
                    <a:pt x="0" y="20777"/>
                  </a:cubicBezTo>
                  <a:cubicBezTo>
                    <a:pt x="5666" y="14733"/>
                    <a:pt x="1133" y="7933"/>
                    <a:pt x="1889" y="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9BC2352-05D8-4008-BF27-CE73A5B340C1}"/>
                </a:ext>
              </a:extLst>
            </p:cNvPr>
            <p:cNvSpPr/>
            <p:nvPr/>
          </p:nvSpPr>
          <p:spPr>
            <a:xfrm>
              <a:off x="8860358" y="4067282"/>
              <a:ext cx="23584" cy="25310"/>
            </a:xfrm>
            <a:custGeom>
              <a:avLst/>
              <a:gdLst>
                <a:gd name="connsiteX0" fmla="*/ 0 w 23584"/>
                <a:gd name="connsiteY0" fmla="*/ 0 h 25310"/>
                <a:gd name="connsiteX1" fmla="*/ 7555 w 23584"/>
                <a:gd name="connsiteY1" fmla="*/ 3400 h 25310"/>
                <a:gd name="connsiteX2" fmla="*/ 23421 w 23584"/>
                <a:gd name="connsiteY2" fmla="*/ 9066 h 25310"/>
                <a:gd name="connsiteX3" fmla="*/ 12844 w 23584"/>
                <a:gd name="connsiteY3" fmla="*/ 25310 h 25310"/>
                <a:gd name="connsiteX4" fmla="*/ 0 w 23584"/>
                <a:gd name="connsiteY4" fmla="*/ 0 h 2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84" h="25310">
                  <a:moveTo>
                    <a:pt x="0" y="0"/>
                  </a:moveTo>
                  <a:cubicBezTo>
                    <a:pt x="2644" y="1133"/>
                    <a:pt x="5289" y="2267"/>
                    <a:pt x="7555" y="3400"/>
                  </a:cubicBezTo>
                  <a:cubicBezTo>
                    <a:pt x="12844" y="6044"/>
                    <a:pt x="22288" y="756"/>
                    <a:pt x="23421" y="9066"/>
                  </a:cubicBezTo>
                  <a:cubicBezTo>
                    <a:pt x="24555" y="15488"/>
                    <a:pt x="19644" y="22288"/>
                    <a:pt x="12844" y="25310"/>
                  </a:cubicBezTo>
                  <a:cubicBezTo>
                    <a:pt x="13599" y="14355"/>
                    <a:pt x="1511" y="9822"/>
                    <a:pt x="0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B98E8DCF-CC76-4760-B5BD-EC4B9F589799}"/>
                </a:ext>
              </a:extLst>
            </p:cNvPr>
            <p:cNvSpPr/>
            <p:nvPr/>
          </p:nvSpPr>
          <p:spPr>
            <a:xfrm>
              <a:off x="8807033" y="3810694"/>
              <a:ext cx="571994" cy="440264"/>
            </a:xfrm>
            <a:custGeom>
              <a:avLst/>
              <a:gdLst>
                <a:gd name="connsiteX0" fmla="*/ 11016 w 571994"/>
                <a:gd name="connsiteY0" fmla="*/ 133815 h 440264"/>
                <a:gd name="connsiteX1" fmla="*/ 28015 w 571994"/>
                <a:gd name="connsiteY1" fmla="*/ 150437 h 440264"/>
                <a:gd name="connsiteX2" fmla="*/ 53325 w 571994"/>
                <a:gd name="connsiteY2" fmla="*/ 133815 h 440264"/>
                <a:gd name="connsiteX3" fmla="*/ 57103 w 571994"/>
                <a:gd name="connsiteY3" fmla="*/ 113416 h 440264"/>
                <a:gd name="connsiteX4" fmla="*/ 41993 w 571994"/>
                <a:gd name="connsiteY4" fmla="*/ 103594 h 440264"/>
                <a:gd name="connsiteX5" fmla="*/ 29904 w 571994"/>
                <a:gd name="connsiteY5" fmla="*/ 106238 h 440264"/>
                <a:gd name="connsiteX6" fmla="*/ 24238 w 571994"/>
                <a:gd name="connsiteY6" fmla="*/ 84706 h 440264"/>
                <a:gd name="connsiteX7" fmla="*/ 27638 w 571994"/>
                <a:gd name="connsiteY7" fmla="*/ 79417 h 440264"/>
                <a:gd name="connsiteX8" fmla="*/ 16682 w 571994"/>
                <a:gd name="connsiteY8" fmla="*/ 3109 h 440264"/>
                <a:gd name="connsiteX9" fmla="*/ 49548 w 571994"/>
                <a:gd name="connsiteY9" fmla="*/ 20486 h 440264"/>
                <a:gd name="connsiteX10" fmla="*/ 94124 w 571994"/>
                <a:gd name="connsiteY10" fmla="*/ 34086 h 440264"/>
                <a:gd name="connsiteX11" fmla="*/ 107346 w 571994"/>
                <a:gd name="connsiteY11" fmla="*/ 6887 h 440264"/>
                <a:gd name="connsiteX12" fmla="*/ 121323 w 571994"/>
                <a:gd name="connsiteY12" fmla="*/ 2731 h 440264"/>
                <a:gd name="connsiteX13" fmla="*/ 134922 w 571994"/>
                <a:gd name="connsiteY13" fmla="*/ 11797 h 440264"/>
                <a:gd name="connsiteX14" fmla="*/ 155699 w 571994"/>
                <a:gd name="connsiteY14" fmla="*/ 22753 h 440264"/>
                <a:gd name="connsiteX15" fmla="*/ 218030 w 571994"/>
                <a:gd name="connsiteY15" fmla="*/ 1598 h 440264"/>
                <a:gd name="connsiteX16" fmla="*/ 267895 w 571994"/>
                <a:gd name="connsiteY16" fmla="*/ 8020 h 440264"/>
                <a:gd name="connsiteX17" fmla="*/ 285272 w 571994"/>
                <a:gd name="connsiteY17" fmla="*/ 31063 h 440264"/>
                <a:gd name="connsiteX18" fmla="*/ 292072 w 571994"/>
                <a:gd name="connsiteY18" fmla="*/ 49574 h 440264"/>
                <a:gd name="connsiteX19" fmla="*/ 315493 w 571994"/>
                <a:gd name="connsiteY19" fmla="*/ 73751 h 440264"/>
                <a:gd name="connsiteX20" fmla="*/ 367625 w 571994"/>
                <a:gd name="connsiteY20" fmla="*/ 102083 h 440264"/>
                <a:gd name="connsiteX21" fmla="*/ 396335 w 571994"/>
                <a:gd name="connsiteY21" fmla="*/ 89617 h 440264"/>
                <a:gd name="connsiteX22" fmla="*/ 402757 w 571994"/>
                <a:gd name="connsiteY22" fmla="*/ 105861 h 440264"/>
                <a:gd name="connsiteX23" fmla="*/ 400112 w 571994"/>
                <a:gd name="connsiteY23" fmla="*/ 127393 h 440264"/>
                <a:gd name="connsiteX24" fmla="*/ 382358 w 571994"/>
                <a:gd name="connsiteY24" fmla="*/ 153081 h 440264"/>
                <a:gd name="connsiteX25" fmla="*/ 374802 w 571994"/>
                <a:gd name="connsiteY25" fmla="*/ 154970 h 440264"/>
                <a:gd name="connsiteX26" fmla="*/ 409934 w 571994"/>
                <a:gd name="connsiteY26" fmla="*/ 150437 h 440264"/>
                <a:gd name="connsiteX27" fmla="*/ 428067 w 571994"/>
                <a:gd name="connsiteY27" fmla="*/ 160259 h 440264"/>
                <a:gd name="connsiteX28" fmla="*/ 440155 w 571994"/>
                <a:gd name="connsiteY28" fmla="*/ 185191 h 440264"/>
                <a:gd name="connsiteX29" fmla="*/ 447333 w 571994"/>
                <a:gd name="connsiteY29" fmla="*/ 210123 h 440264"/>
                <a:gd name="connsiteX30" fmla="*/ 444311 w 571994"/>
                <a:gd name="connsiteY30" fmla="*/ 212768 h 440264"/>
                <a:gd name="connsiteX31" fmla="*/ 431089 w 571994"/>
                <a:gd name="connsiteY31" fmla="*/ 221079 h 440264"/>
                <a:gd name="connsiteX32" fmla="*/ 445444 w 571994"/>
                <a:gd name="connsiteY32" fmla="*/ 224478 h 440264"/>
                <a:gd name="connsiteX33" fmla="*/ 469999 w 571994"/>
                <a:gd name="connsiteY33" fmla="*/ 235433 h 440264"/>
                <a:gd name="connsiteX34" fmla="*/ 447333 w 571994"/>
                <a:gd name="connsiteY34" fmla="*/ 210123 h 440264"/>
                <a:gd name="connsiteX35" fmla="*/ 507397 w 571994"/>
                <a:gd name="connsiteY35" fmla="*/ 219190 h 440264"/>
                <a:gd name="connsiteX36" fmla="*/ 510042 w 571994"/>
                <a:gd name="connsiteY36" fmla="*/ 205590 h 440264"/>
                <a:gd name="connsiteX37" fmla="*/ 521752 w 571994"/>
                <a:gd name="connsiteY37" fmla="*/ 203324 h 440264"/>
                <a:gd name="connsiteX38" fmla="*/ 529685 w 571994"/>
                <a:gd name="connsiteY38" fmla="*/ 208235 h 440264"/>
                <a:gd name="connsiteX39" fmla="*/ 546685 w 571994"/>
                <a:gd name="connsiteY39" fmla="*/ 217301 h 440264"/>
                <a:gd name="connsiteX40" fmla="*/ 571995 w 571994"/>
                <a:gd name="connsiteY40" fmla="*/ 235811 h 440264"/>
                <a:gd name="connsiteX41" fmla="*/ 562173 w 571994"/>
                <a:gd name="connsiteY41" fmla="*/ 250922 h 440264"/>
                <a:gd name="connsiteX42" fmla="*/ 548574 w 571994"/>
                <a:gd name="connsiteY42" fmla="*/ 276988 h 440264"/>
                <a:gd name="connsiteX43" fmla="*/ 519486 w 571994"/>
                <a:gd name="connsiteY43" fmla="*/ 321564 h 440264"/>
                <a:gd name="connsiteX44" fmla="*/ 509664 w 571994"/>
                <a:gd name="connsiteY44" fmla="*/ 323075 h 440264"/>
                <a:gd name="connsiteX45" fmla="*/ 524019 w 571994"/>
                <a:gd name="connsiteY45" fmla="*/ 339318 h 440264"/>
                <a:gd name="connsiteX46" fmla="*/ 512308 w 571994"/>
                <a:gd name="connsiteY46" fmla="*/ 373695 h 440264"/>
                <a:gd name="connsiteX47" fmla="*/ 505131 w 571994"/>
                <a:gd name="connsiteY47" fmla="*/ 378228 h 440264"/>
                <a:gd name="connsiteX48" fmla="*/ 477932 w 571994"/>
                <a:gd name="connsiteY48" fmla="*/ 384650 h 440264"/>
                <a:gd name="connsiteX49" fmla="*/ 490776 w 571994"/>
                <a:gd name="connsiteY49" fmla="*/ 358962 h 440264"/>
                <a:gd name="connsiteX50" fmla="*/ 458666 w 571994"/>
                <a:gd name="connsiteY50" fmla="*/ 389183 h 440264"/>
                <a:gd name="connsiteX51" fmla="*/ 400490 w 571994"/>
                <a:gd name="connsiteY51" fmla="*/ 407694 h 440264"/>
                <a:gd name="connsiteX52" fmla="*/ 386135 w 571994"/>
                <a:gd name="connsiteY52" fmla="*/ 407694 h 440264"/>
                <a:gd name="connsiteX53" fmla="*/ 332493 w 571994"/>
                <a:gd name="connsiteY53" fmla="*/ 408827 h 440264"/>
                <a:gd name="connsiteX54" fmla="*/ 309449 w 571994"/>
                <a:gd name="connsiteY54" fmla="*/ 378984 h 440264"/>
                <a:gd name="connsiteX55" fmla="*/ 303027 w 571994"/>
                <a:gd name="connsiteY55" fmla="*/ 368029 h 440264"/>
                <a:gd name="connsiteX56" fmla="*/ 297361 w 571994"/>
                <a:gd name="connsiteY56" fmla="*/ 370295 h 440264"/>
                <a:gd name="connsiteX57" fmla="*/ 300383 w 571994"/>
                <a:gd name="connsiteY57" fmla="*/ 384272 h 440264"/>
                <a:gd name="connsiteX58" fmla="*/ 304160 w 571994"/>
                <a:gd name="connsiteY58" fmla="*/ 389183 h 440264"/>
                <a:gd name="connsiteX59" fmla="*/ 314360 w 571994"/>
                <a:gd name="connsiteY59" fmla="*/ 406560 h 440264"/>
                <a:gd name="connsiteX60" fmla="*/ 295850 w 571994"/>
                <a:gd name="connsiteY60" fmla="*/ 417893 h 440264"/>
                <a:gd name="connsiteX61" fmla="*/ 278473 w 571994"/>
                <a:gd name="connsiteY61" fmla="*/ 400894 h 440264"/>
                <a:gd name="connsiteX62" fmla="*/ 273562 w 571994"/>
                <a:gd name="connsiteY62" fmla="*/ 396739 h 440264"/>
                <a:gd name="connsiteX63" fmla="*/ 251651 w 571994"/>
                <a:gd name="connsiteY63" fmla="*/ 417893 h 440264"/>
                <a:gd name="connsiteX64" fmla="*/ 242207 w 571994"/>
                <a:gd name="connsiteY64" fmla="*/ 417515 h 440264"/>
                <a:gd name="connsiteX65" fmla="*/ 239941 w 571994"/>
                <a:gd name="connsiteY65" fmla="*/ 424693 h 440264"/>
                <a:gd name="connsiteX66" fmla="*/ 190454 w 571994"/>
                <a:gd name="connsiteY66" fmla="*/ 439804 h 440264"/>
                <a:gd name="connsiteX67" fmla="*/ 181010 w 571994"/>
                <a:gd name="connsiteY67" fmla="*/ 435270 h 440264"/>
                <a:gd name="connsiteX68" fmla="*/ 187432 w 571994"/>
                <a:gd name="connsiteY68" fmla="*/ 425449 h 440264"/>
                <a:gd name="connsiteX69" fmla="*/ 189698 w 571994"/>
                <a:gd name="connsiteY69" fmla="*/ 396739 h 440264"/>
                <a:gd name="connsiteX70" fmla="*/ 178365 w 571994"/>
                <a:gd name="connsiteY70" fmla="*/ 382383 h 440264"/>
                <a:gd name="connsiteX71" fmla="*/ 200275 w 571994"/>
                <a:gd name="connsiteY71" fmla="*/ 371428 h 440264"/>
                <a:gd name="connsiteX72" fmla="*/ 216897 w 571994"/>
                <a:gd name="connsiteY72" fmla="*/ 370673 h 440264"/>
                <a:gd name="connsiteX73" fmla="*/ 225208 w 571994"/>
                <a:gd name="connsiteY73" fmla="*/ 365384 h 440264"/>
                <a:gd name="connsiteX74" fmla="*/ 221430 w 571994"/>
                <a:gd name="connsiteY74" fmla="*/ 356318 h 440264"/>
                <a:gd name="connsiteX75" fmla="*/ 208209 w 571994"/>
                <a:gd name="connsiteY75" fmla="*/ 340830 h 440264"/>
                <a:gd name="connsiteX76" fmla="*/ 177232 w 571994"/>
                <a:gd name="connsiteY76" fmla="*/ 324586 h 440264"/>
                <a:gd name="connsiteX77" fmla="*/ 167788 w 571994"/>
                <a:gd name="connsiteY77" fmla="*/ 321564 h 440264"/>
                <a:gd name="connsiteX78" fmla="*/ 174588 w 571994"/>
                <a:gd name="connsiteY78" fmla="*/ 309853 h 440264"/>
                <a:gd name="connsiteX79" fmla="*/ 196876 w 571994"/>
                <a:gd name="connsiteY79" fmla="*/ 289454 h 440264"/>
                <a:gd name="connsiteX80" fmla="*/ 193853 w 571994"/>
                <a:gd name="connsiteY80" fmla="*/ 261499 h 440264"/>
                <a:gd name="connsiteX81" fmla="*/ 164766 w 571994"/>
                <a:gd name="connsiteY81" fmla="*/ 265655 h 440264"/>
                <a:gd name="connsiteX82" fmla="*/ 150788 w 571994"/>
                <a:gd name="connsiteY82" fmla="*/ 268677 h 440264"/>
                <a:gd name="connsiteX83" fmla="*/ 143611 w 571994"/>
                <a:gd name="connsiteY83" fmla="*/ 268299 h 440264"/>
                <a:gd name="connsiteX84" fmla="*/ 120190 w 571994"/>
                <a:gd name="connsiteY84" fmla="*/ 273210 h 440264"/>
                <a:gd name="connsiteX85" fmla="*/ 110368 w 571994"/>
                <a:gd name="connsiteY85" fmla="*/ 253566 h 440264"/>
                <a:gd name="connsiteX86" fmla="*/ 90724 w 571994"/>
                <a:gd name="connsiteY86" fmla="*/ 237700 h 440264"/>
                <a:gd name="connsiteX87" fmla="*/ 65414 w 571994"/>
                <a:gd name="connsiteY87" fmla="*/ 202190 h 440264"/>
                <a:gd name="connsiteX88" fmla="*/ 32171 w 571994"/>
                <a:gd name="connsiteY88" fmla="*/ 197657 h 440264"/>
                <a:gd name="connsiteX89" fmla="*/ 21216 w 571994"/>
                <a:gd name="connsiteY89" fmla="*/ 224856 h 440264"/>
                <a:gd name="connsiteX90" fmla="*/ 61 w 571994"/>
                <a:gd name="connsiteY90" fmla="*/ 190480 h 440264"/>
                <a:gd name="connsiteX91" fmla="*/ 24993 w 571994"/>
                <a:gd name="connsiteY91" fmla="*/ 182169 h 440264"/>
                <a:gd name="connsiteX92" fmla="*/ 11016 w 571994"/>
                <a:gd name="connsiteY92" fmla="*/ 133815 h 44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571994" h="440264">
                  <a:moveTo>
                    <a:pt x="11016" y="133815"/>
                  </a:moveTo>
                  <a:cubicBezTo>
                    <a:pt x="17060" y="138726"/>
                    <a:pt x="19704" y="147792"/>
                    <a:pt x="28015" y="150437"/>
                  </a:cubicBezTo>
                  <a:cubicBezTo>
                    <a:pt x="36704" y="145526"/>
                    <a:pt x="49170" y="145904"/>
                    <a:pt x="53325" y="133815"/>
                  </a:cubicBezTo>
                  <a:cubicBezTo>
                    <a:pt x="54837" y="127015"/>
                    <a:pt x="57481" y="120216"/>
                    <a:pt x="57103" y="113416"/>
                  </a:cubicBezTo>
                  <a:cubicBezTo>
                    <a:pt x="56725" y="103972"/>
                    <a:pt x="51059" y="99061"/>
                    <a:pt x="41993" y="103594"/>
                  </a:cubicBezTo>
                  <a:cubicBezTo>
                    <a:pt x="37837" y="105861"/>
                    <a:pt x="34815" y="115305"/>
                    <a:pt x="29904" y="106238"/>
                  </a:cubicBezTo>
                  <a:cubicBezTo>
                    <a:pt x="26126" y="100194"/>
                    <a:pt x="15549" y="94528"/>
                    <a:pt x="24238" y="84706"/>
                  </a:cubicBezTo>
                  <a:cubicBezTo>
                    <a:pt x="25371" y="83195"/>
                    <a:pt x="26126" y="80928"/>
                    <a:pt x="27638" y="79417"/>
                  </a:cubicBezTo>
                  <a:cubicBezTo>
                    <a:pt x="52570" y="47685"/>
                    <a:pt x="52192" y="34841"/>
                    <a:pt x="16682" y="3109"/>
                  </a:cubicBezTo>
                  <a:cubicBezTo>
                    <a:pt x="31415" y="4998"/>
                    <a:pt x="43504" y="1220"/>
                    <a:pt x="49548" y="20486"/>
                  </a:cubicBezTo>
                  <a:cubicBezTo>
                    <a:pt x="55592" y="40885"/>
                    <a:pt x="75991" y="35219"/>
                    <a:pt x="94124" y="34086"/>
                  </a:cubicBezTo>
                  <a:cubicBezTo>
                    <a:pt x="77880" y="14442"/>
                    <a:pt x="89591" y="9153"/>
                    <a:pt x="107346" y="6887"/>
                  </a:cubicBezTo>
                  <a:cubicBezTo>
                    <a:pt x="112257" y="6131"/>
                    <a:pt x="116790" y="4242"/>
                    <a:pt x="121323" y="2731"/>
                  </a:cubicBezTo>
                  <a:cubicBezTo>
                    <a:pt x="131900" y="-3691"/>
                    <a:pt x="134545" y="1976"/>
                    <a:pt x="134922" y="11797"/>
                  </a:cubicBezTo>
                  <a:cubicBezTo>
                    <a:pt x="135678" y="26530"/>
                    <a:pt x="141722" y="27286"/>
                    <a:pt x="155699" y="22753"/>
                  </a:cubicBezTo>
                  <a:cubicBezTo>
                    <a:pt x="176476" y="15953"/>
                    <a:pt x="193853" y="-1424"/>
                    <a:pt x="218030" y="1598"/>
                  </a:cubicBezTo>
                  <a:cubicBezTo>
                    <a:pt x="234652" y="4242"/>
                    <a:pt x="252029" y="465"/>
                    <a:pt x="267895" y="8020"/>
                  </a:cubicBezTo>
                  <a:cubicBezTo>
                    <a:pt x="273939" y="15197"/>
                    <a:pt x="276206" y="25397"/>
                    <a:pt x="285272" y="31063"/>
                  </a:cubicBezTo>
                  <a:cubicBezTo>
                    <a:pt x="291317" y="34841"/>
                    <a:pt x="293205" y="40885"/>
                    <a:pt x="292072" y="49574"/>
                  </a:cubicBezTo>
                  <a:cubicBezTo>
                    <a:pt x="289428" y="66573"/>
                    <a:pt x="300761" y="71106"/>
                    <a:pt x="315493" y="73751"/>
                  </a:cubicBezTo>
                  <a:cubicBezTo>
                    <a:pt x="334382" y="77151"/>
                    <a:pt x="356670" y="80173"/>
                    <a:pt x="367625" y="102083"/>
                  </a:cubicBezTo>
                  <a:cubicBezTo>
                    <a:pt x="374047" y="89995"/>
                    <a:pt x="382735" y="83950"/>
                    <a:pt x="396335" y="89617"/>
                  </a:cubicBezTo>
                  <a:cubicBezTo>
                    <a:pt x="404268" y="93017"/>
                    <a:pt x="408045" y="97928"/>
                    <a:pt x="402757" y="105861"/>
                  </a:cubicBezTo>
                  <a:cubicBezTo>
                    <a:pt x="398224" y="112660"/>
                    <a:pt x="396713" y="119082"/>
                    <a:pt x="400112" y="127393"/>
                  </a:cubicBezTo>
                  <a:cubicBezTo>
                    <a:pt x="408801" y="148170"/>
                    <a:pt x="404646" y="153459"/>
                    <a:pt x="382358" y="153081"/>
                  </a:cubicBezTo>
                  <a:cubicBezTo>
                    <a:pt x="379713" y="153081"/>
                    <a:pt x="376691" y="152326"/>
                    <a:pt x="374802" y="154970"/>
                  </a:cubicBezTo>
                  <a:cubicBezTo>
                    <a:pt x="388024" y="159125"/>
                    <a:pt x="397468" y="157992"/>
                    <a:pt x="409934" y="150437"/>
                  </a:cubicBezTo>
                  <a:cubicBezTo>
                    <a:pt x="424289" y="142126"/>
                    <a:pt x="429956" y="144392"/>
                    <a:pt x="428067" y="160259"/>
                  </a:cubicBezTo>
                  <a:cubicBezTo>
                    <a:pt x="426556" y="172725"/>
                    <a:pt x="432978" y="178391"/>
                    <a:pt x="440155" y="185191"/>
                  </a:cubicBezTo>
                  <a:cubicBezTo>
                    <a:pt x="447333" y="191991"/>
                    <a:pt x="455266" y="199168"/>
                    <a:pt x="447333" y="210123"/>
                  </a:cubicBezTo>
                  <a:cubicBezTo>
                    <a:pt x="446577" y="211257"/>
                    <a:pt x="445066" y="212012"/>
                    <a:pt x="444311" y="212768"/>
                  </a:cubicBezTo>
                  <a:cubicBezTo>
                    <a:pt x="440155" y="216168"/>
                    <a:pt x="429200" y="210879"/>
                    <a:pt x="431089" y="221079"/>
                  </a:cubicBezTo>
                  <a:cubicBezTo>
                    <a:pt x="432600" y="227878"/>
                    <a:pt x="440155" y="225612"/>
                    <a:pt x="445444" y="224478"/>
                  </a:cubicBezTo>
                  <a:cubicBezTo>
                    <a:pt x="456777" y="222589"/>
                    <a:pt x="463577" y="229767"/>
                    <a:pt x="469999" y="235433"/>
                  </a:cubicBezTo>
                  <a:cubicBezTo>
                    <a:pt x="465843" y="224856"/>
                    <a:pt x="446200" y="226745"/>
                    <a:pt x="447333" y="210123"/>
                  </a:cubicBezTo>
                  <a:cubicBezTo>
                    <a:pt x="470754" y="201057"/>
                    <a:pt x="489642" y="203701"/>
                    <a:pt x="507397" y="219190"/>
                  </a:cubicBezTo>
                  <a:cubicBezTo>
                    <a:pt x="511553" y="215412"/>
                    <a:pt x="507397" y="209746"/>
                    <a:pt x="510042" y="205590"/>
                  </a:cubicBezTo>
                  <a:cubicBezTo>
                    <a:pt x="513442" y="202568"/>
                    <a:pt x="517597" y="202568"/>
                    <a:pt x="521752" y="203324"/>
                  </a:cubicBezTo>
                  <a:cubicBezTo>
                    <a:pt x="524774" y="204457"/>
                    <a:pt x="527419" y="205968"/>
                    <a:pt x="529685" y="208235"/>
                  </a:cubicBezTo>
                  <a:cubicBezTo>
                    <a:pt x="533841" y="213901"/>
                    <a:pt x="538752" y="216923"/>
                    <a:pt x="546685" y="217301"/>
                  </a:cubicBezTo>
                  <a:cubicBezTo>
                    <a:pt x="558018" y="217679"/>
                    <a:pt x="570484" y="219945"/>
                    <a:pt x="571995" y="235811"/>
                  </a:cubicBezTo>
                  <a:cubicBezTo>
                    <a:pt x="570484" y="241856"/>
                    <a:pt x="567084" y="246766"/>
                    <a:pt x="562173" y="250922"/>
                  </a:cubicBezTo>
                  <a:cubicBezTo>
                    <a:pt x="551596" y="256211"/>
                    <a:pt x="547440" y="265277"/>
                    <a:pt x="548574" y="276988"/>
                  </a:cubicBezTo>
                  <a:cubicBezTo>
                    <a:pt x="550462" y="304564"/>
                    <a:pt x="545174" y="312497"/>
                    <a:pt x="519486" y="321564"/>
                  </a:cubicBezTo>
                  <a:cubicBezTo>
                    <a:pt x="516464" y="322697"/>
                    <a:pt x="513064" y="322319"/>
                    <a:pt x="509664" y="323075"/>
                  </a:cubicBezTo>
                  <a:cubicBezTo>
                    <a:pt x="513064" y="331008"/>
                    <a:pt x="522508" y="331385"/>
                    <a:pt x="524019" y="339318"/>
                  </a:cubicBezTo>
                  <a:cubicBezTo>
                    <a:pt x="526663" y="352918"/>
                    <a:pt x="531196" y="367273"/>
                    <a:pt x="512308" y="373695"/>
                  </a:cubicBezTo>
                  <a:cubicBezTo>
                    <a:pt x="509664" y="374450"/>
                    <a:pt x="507775" y="377850"/>
                    <a:pt x="505131" y="378228"/>
                  </a:cubicBezTo>
                  <a:cubicBezTo>
                    <a:pt x="495687" y="379739"/>
                    <a:pt x="486998" y="396739"/>
                    <a:pt x="477932" y="384650"/>
                  </a:cubicBezTo>
                  <a:cubicBezTo>
                    <a:pt x="469243" y="372939"/>
                    <a:pt x="485865" y="368029"/>
                    <a:pt x="490776" y="358962"/>
                  </a:cubicBezTo>
                  <a:cubicBezTo>
                    <a:pt x="483598" y="372939"/>
                    <a:pt x="457910" y="366140"/>
                    <a:pt x="458666" y="389183"/>
                  </a:cubicBezTo>
                  <a:cubicBezTo>
                    <a:pt x="438267" y="392205"/>
                    <a:pt x="428067" y="426204"/>
                    <a:pt x="400490" y="407694"/>
                  </a:cubicBezTo>
                  <a:cubicBezTo>
                    <a:pt x="396335" y="405049"/>
                    <a:pt x="390291" y="405049"/>
                    <a:pt x="386135" y="407694"/>
                  </a:cubicBezTo>
                  <a:cubicBezTo>
                    <a:pt x="368758" y="420160"/>
                    <a:pt x="349870" y="409582"/>
                    <a:pt x="332493" y="408827"/>
                  </a:cubicBezTo>
                  <a:cubicBezTo>
                    <a:pt x="322293" y="408449"/>
                    <a:pt x="315116" y="391072"/>
                    <a:pt x="309449" y="378984"/>
                  </a:cubicBezTo>
                  <a:cubicBezTo>
                    <a:pt x="307560" y="374828"/>
                    <a:pt x="310582" y="368784"/>
                    <a:pt x="303027" y="368029"/>
                  </a:cubicBezTo>
                  <a:cubicBezTo>
                    <a:pt x="300761" y="367651"/>
                    <a:pt x="298116" y="368029"/>
                    <a:pt x="297361" y="370295"/>
                  </a:cubicBezTo>
                  <a:cubicBezTo>
                    <a:pt x="295094" y="375584"/>
                    <a:pt x="298494" y="379739"/>
                    <a:pt x="300383" y="384272"/>
                  </a:cubicBezTo>
                  <a:cubicBezTo>
                    <a:pt x="301138" y="386161"/>
                    <a:pt x="302649" y="388050"/>
                    <a:pt x="304160" y="389183"/>
                  </a:cubicBezTo>
                  <a:cubicBezTo>
                    <a:pt x="309827" y="393716"/>
                    <a:pt x="319649" y="395605"/>
                    <a:pt x="314360" y="406560"/>
                  </a:cubicBezTo>
                  <a:cubicBezTo>
                    <a:pt x="310582" y="414493"/>
                    <a:pt x="304160" y="418271"/>
                    <a:pt x="295850" y="417893"/>
                  </a:cubicBezTo>
                  <a:cubicBezTo>
                    <a:pt x="284895" y="417515"/>
                    <a:pt x="278850" y="412227"/>
                    <a:pt x="278473" y="400894"/>
                  </a:cubicBezTo>
                  <a:cubicBezTo>
                    <a:pt x="278473" y="399005"/>
                    <a:pt x="276962" y="397116"/>
                    <a:pt x="273562" y="396739"/>
                  </a:cubicBezTo>
                  <a:cubicBezTo>
                    <a:pt x="270917" y="407694"/>
                    <a:pt x="266384" y="418649"/>
                    <a:pt x="251651" y="417893"/>
                  </a:cubicBezTo>
                  <a:cubicBezTo>
                    <a:pt x="248629" y="417138"/>
                    <a:pt x="245229" y="413738"/>
                    <a:pt x="242207" y="417515"/>
                  </a:cubicBezTo>
                  <a:cubicBezTo>
                    <a:pt x="240696" y="419404"/>
                    <a:pt x="239941" y="425071"/>
                    <a:pt x="239941" y="424693"/>
                  </a:cubicBezTo>
                  <a:cubicBezTo>
                    <a:pt x="220297" y="419782"/>
                    <a:pt x="207453" y="436026"/>
                    <a:pt x="190454" y="439804"/>
                  </a:cubicBezTo>
                  <a:cubicBezTo>
                    <a:pt x="185543" y="440937"/>
                    <a:pt x="181765" y="440181"/>
                    <a:pt x="181010" y="435270"/>
                  </a:cubicBezTo>
                  <a:cubicBezTo>
                    <a:pt x="180254" y="430359"/>
                    <a:pt x="184032" y="426582"/>
                    <a:pt x="187432" y="425449"/>
                  </a:cubicBezTo>
                  <a:cubicBezTo>
                    <a:pt x="210475" y="417515"/>
                    <a:pt x="193853" y="406183"/>
                    <a:pt x="189698" y="396739"/>
                  </a:cubicBezTo>
                  <a:cubicBezTo>
                    <a:pt x="187432" y="391072"/>
                    <a:pt x="173454" y="390694"/>
                    <a:pt x="178365" y="382383"/>
                  </a:cubicBezTo>
                  <a:cubicBezTo>
                    <a:pt x="181765" y="376339"/>
                    <a:pt x="192342" y="374073"/>
                    <a:pt x="200275" y="371428"/>
                  </a:cubicBezTo>
                  <a:cubicBezTo>
                    <a:pt x="205564" y="369917"/>
                    <a:pt x="211608" y="371051"/>
                    <a:pt x="216897" y="370673"/>
                  </a:cubicBezTo>
                  <a:cubicBezTo>
                    <a:pt x="220675" y="370673"/>
                    <a:pt x="224075" y="369540"/>
                    <a:pt x="225208" y="365384"/>
                  </a:cubicBezTo>
                  <a:cubicBezTo>
                    <a:pt x="225963" y="361607"/>
                    <a:pt x="224830" y="357829"/>
                    <a:pt x="221430" y="356318"/>
                  </a:cubicBezTo>
                  <a:cubicBezTo>
                    <a:pt x="213875" y="353296"/>
                    <a:pt x="204809" y="352540"/>
                    <a:pt x="208209" y="340830"/>
                  </a:cubicBezTo>
                  <a:cubicBezTo>
                    <a:pt x="191209" y="348385"/>
                    <a:pt x="188943" y="327230"/>
                    <a:pt x="177232" y="324586"/>
                  </a:cubicBezTo>
                  <a:cubicBezTo>
                    <a:pt x="173832" y="323830"/>
                    <a:pt x="167788" y="328741"/>
                    <a:pt x="167788" y="321564"/>
                  </a:cubicBezTo>
                  <a:cubicBezTo>
                    <a:pt x="167410" y="317030"/>
                    <a:pt x="169299" y="310986"/>
                    <a:pt x="174588" y="309853"/>
                  </a:cubicBezTo>
                  <a:cubicBezTo>
                    <a:pt x="186676" y="307586"/>
                    <a:pt x="191587" y="298520"/>
                    <a:pt x="196876" y="289454"/>
                  </a:cubicBezTo>
                  <a:cubicBezTo>
                    <a:pt x="202920" y="279632"/>
                    <a:pt x="204431" y="269054"/>
                    <a:pt x="193853" y="261499"/>
                  </a:cubicBezTo>
                  <a:cubicBezTo>
                    <a:pt x="183654" y="253944"/>
                    <a:pt x="172699" y="253566"/>
                    <a:pt x="164766" y="265655"/>
                  </a:cubicBezTo>
                  <a:cubicBezTo>
                    <a:pt x="160988" y="271321"/>
                    <a:pt x="158344" y="280010"/>
                    <a:pt x="150788" y="268677"/>
                  </a:cubicBezTo>
                  <a:cubicBezTo>
                    <a:pt x="148900" y="266032"/>
                    <a:pt x="143611" y="266788"/>
                    <a:pt x="143611" y="268299"/>
                  </a:cubicBezTo>
                  <a:cubicBezTo>
                    <a:pt x="141344" y="296631"/>
                    <a:pt x="126612" y="264899"/>
                    <a:pt x="120190" y="273210"/>
                  </a:cubicBezTo>
                  <a:cubicBezTo>
                    <a:pt x="91857" y="282276"/>
                    <a:pt x="111501" y="262632"/>
                    <a:pt x="110368" y="253566"/>
                  </a:cubicBezTo>
                  <a:cubicBezTo>
                    <a:pt x="84680" y="269810"/>
                    <a:pt x="91480" y="243367"/>
                    <a:pt x="90724" y="237700"/>
                  </a:cubicBezTo>
                  <a:cubicBezTo>
                    <a:pt x="88080" y="219945"/>
                    <a:pt x="81658" y="212390"/>
                    <a:pt x="65414" y="202190"/>
                  </a:cubicBezTo>
                  <a:cubicBezTo>
                    <a:pt x="51059" y="193502"/>
                    <a:pt x="45015" y="197657"/>
                    <a:pt x="32171" y="197657"/>
                  </a:cubicBezTo>
                  <a:cubicBezTo>
                    <a:pt x="-1828" y="197657"/>
                    <a:pt x="20838" y="213523"/>
                    <a:pt x="21216" y="224856"/>
                  </a:cubicBezTo>
                  <a:cubicBezTo>
                    <a:pt x="439" y="221079"/>
                    <a:pt x="-317" y="203324"/>
                    <a:pt x="61" y="190480"/>
                  </a:cubicBezTo>
                  <a:cubicBezTo>
                    <a:pt x="439" y="173858"/>
                    <a:pt x="17060" y="186702"/>
                    <a:pt x="24993" y="182169"/>
                  </a:cubicBezTo>
                  <a:cubicBezTo>
                    <a:pt x="23482" y="165169"/>
                    <a:pt x="15927" y="149681"/>
                    <a:pt x="11016" y="13381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89D560FB-B2D8-458D-AF1D-79A2FDB7A8CA}"/>
                </a:ext>
              </a:extLst>
            </p:cNvPr>
            <p:cNvSpPr/>
            <p:nvPr/>
          </p:nvSpPr>
          <p:spPr>
            <a:xfrm>
              <a:off x="8788696" y="3892927"/>
              <a:ext cx="29046" cy="26290"/>
            </a:xfrm>
            <a:custGeom>
              <a:avLst/>
              <a:gdLst>
                <a:gd name="connsiteX0" fmla="*/ 3665 w 29046"/>
                <a:gd name="connsiteY0" fmla="*/ 21739 h 26290"/>
                <a:gd name="connsiteX1" fmla="*/ 10087 w 29046"/>
                <a:gd name="connsiteY1" fmla="*/ 1340 h 26290"/>
                <a:gd name="connsiteX2" fmla="*/ 28597 w 29046"/>
                <a:gd name="connsiteY2" fmla="*/ 8518 h 26290"/>
                <a:gd name="connsiteX3" fmla="*/ 11976 w 29046"/>
                <a:gd name="connsiteY3" fmla="*/ 26272 h 26290"/>
                <a:gd name="connsiteX4" fmla="*/ 3665 w 29046"/>
                <a:gd name="connsiteY4" fmla="*/ 21739 h 2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46" h="26290">
                  <a:moveTo>
                    <a:pt x="3665" y="21739"/>
                  </a:moveTo>
                  <a:cubicBezTo>
                    <a:pt x="-868" y="12673"/>
                    <a:pt x="-3513" y="3607"/>
                    <a:pt x="10087" y="1340"/>
                  </a:cubicBezTo>
                  <a:cubicBezTo>
                    <a:pt x="16886" y="207"/>
                    <a:pt x="26708" y="-3193"/>
                    <a:pt x="28597" y="8518"/>
                  </a:cubicBezTo>
                  <a:cubicBezTo>
                    <a:pt x="30864" y="20984"/>
                    <a:pt x="24442" y="26650"/>
                    <a:pt x="11976" y="26272"/>
                  </a:cubicBezTo>
                  <a:cubicBezTo>
                    <a:pt x="9331" y="24762"/>
                    <a:pt x="6687" y="23250"/>
                    <a:pt x="3665" y="21739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7A72D5E5-7D24-4A7F-BB3C-E5822D4046FF}"/>
                </a:ext>
              </a:extLst>
            </p:cNvPr>
            <p:cNvSpPr/>
            <p:nvPr/>
          </p:nvSpPr>
          <p:spPr>
            <a:xfrm>
              <a:off x="8698046" y="4036967"/>
              <a:ext cx="20273" cy="15799"/>
            </a:xfrm>
            <a:custGeom>
              <a:avLst/>
              <a:gdLst>
                <a:gd name="connsiteX0" fmla="*/ 20273 w 20273"/>
                <a:gd name="connsiteY0" fmla="*/ 7650 h 15799"/>
                <a:gd name="connsiteX1" fmla="*/ 5163 w 20273"/>
                <a:gd name="connsiteY1" fmla="*/ 15583 h 15799"/>
                <a:gd name="connsiteX2" fmla="*/ 252 w 20273"/>
                <a:gd name="connsiteY2" fmla="*/ 5005 h 15799"/>
                <a:gd name="connsiteX3" fmla="*/ 13851 w 20273"/>
                <a:gd name="connsiteY3" fmla="*/ 1228 h 15799"/>
                <a:gd name="connsiteX4" fmla="*/ 20273 w 20273"/>
                <a:gd name="connsiteY4" fmla="*/ 7650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3" h="15799">
                  <a:moveTo>
                    <a:pt x="20273" y="7650"/>
                  </a:moveTo>
                  <a:cubicBezTo>
                    <a:pt x="15740" y="13316"/>
                    <a:pt x="10829" y="16716"/>
                    <a:pt x="5163" y="15583"/>
                  </a:cubicBezTo>
                  <a:cubicBezTo>
                    <a:pt x="252" y="14827"/>
                    <a:pt x="-504" y="8405"/>
                    <a:pt x="252" y="5005"/>
                  </a:cubicBezTo>
                  <a:cubicBezTo>
                    <a:pt x="2140" y="-2928"/>
                    <a:pt x="8940" y="850"/>
                    <a:pt x="13851" y="1228"/>
                  </a:cubicBezTo>
                  <a:cubicBezTo>
                    <a:pt x="17629" y="1606"/>
                    <a:pt x="19518" y="4628"/>
                    <a:pt x="20273" y="765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8C43534-E1A4-4E8D-A30E-164A00E3EA9C}"/>
                </a:ext>
              </a:extLst>
            </p:cNvPr>
            <p:cNvSpPr/>
            <p:nvPr/>
          </p:nvSpPr>
          <p:spPr>
            <a:xfrm>
              <a:off x="10424342" y="4092805"/>
              <a:ext cx="325737" cy="536589"/>
            </a:xfrm>
            <a:custGeom>
              <a:avLst/>
              <a:gdLst>
                <a:gd name="connsiteX0" fmla="*/ 128776 w 325737"/>
                <a:gd name="connsiteY0" fmla="*/ 368107 h 536589"/>
                <a:gd name="connsiteX1" fmla="*/ 115932 w 325737"/>
                <a:gd name="connsiteY1" fmla="*/ 382084 h 536589"/>
                <a:gd name="connsiteX2" fmla="*/ 125376 w 325737"/>
                <a:gd name="connsiteY2" fmla="*/ 405128 h 536589"/>
                <a:gd name="connsiteX3" fmla="*/ 122354 w 325737"/>
                <a:gd name="connsiteY3" fmla="*/ 430438 h 536589"/>
                <a:gd name="connsiteX4" fmla="*/ 103465 w 325737"/>
                <a:gd name="connsiteY4" fmla="*/ 433082 h 536589"/>
                <a:gd name="connsiteX5" fmla="*/ 80800 w 325737"/>
                <a:gd name="connsiteY5" fmla="*/ 428171 h 536589"/>
                <a:gd name="connsiteX6" fmla="*/ 77022 w 325737"/>
                <a:gd name="connsiteY6" fmla="*/ 461793 h 536589"/>
                <a:gd name="connsiteX7" fmla="*/ 59645 w 325737"/>
                <a:gd name="connsiteY7" fmla="*/ 533190 h 536589"/>
                <a:gd name="connsiteX8" fmla="*/ 22624 w 325737"/>
                <a:gd name="connsiteY8" fmla="*/ 529412 h 536589"/>
                <a:gd name="connsiteX9" fmla="*/ 22624 w 325737"/>
                <a:gd name="connsiteY9" fmla="*/ 520346 h 536589"/>
                <a:gd name="connsiteX10" fmla="*/ 8269 w 325737"/>
                <a:gd name="connsiteY10" fmla="*/ 482569 h 536589"/>
                <a:gd name="connsiteX11" fmla="*/ 2603 w 325737"/>
                <a:gd name="connsiteY11" fmla="*/ 470481 h 536589"/>
                <a:gd name="connsiteX12" fmla="*/ 1847 w 325737"/>
                <a:gd name="connsiteY12" fmla="*/ 423638 h 536589"/>
                <a:gd name="connsiteX13" fmla="*/ 4869 w 325737"/>
                <a:gd name="connsiteY13" fmla="*/ 408150 h 536589"/>
                <a:gd name="connsiteX14" fmla="*/ 12802 w 325737"/>
                <a:gd name="connsiteY14" fmla="*/ 362063 h 536589"/>
                <a:gd name="connsiteX15" fmla="*/ 19602 w 325737"/>
                <a:gd name="connsiteY15" fmla="*/ 319753 h 536589"/>
                <a:gd name="connsiteX16" fmla="*/ 41890 w 325737"/>
                <a:gd name="connsiteY16" fmla="*/ 264978 h 536589"/>
                <a:gd name="connsiteX17" fmla="*/ 35846 w 325737"/>
                <a:gd name="connsiteY17" fmla="*/ 247978 h 536589"/>
                <a:gd name="connsiteX18" fmla="*/ 47179 w 325737"/>
                <a:gd name="connsiteY18" fmla="*/ 211713 h 536589"/>
                <a:gd name="connsiteX19" fmla="*/ 66067 w 325737"/>
                <a:gd name="connsiteY19" fmla="*/ 198491 h 536589"/>
                <a:gd name="connsiteX20" fmla="*/ 110643 w 325737"/>
                <a:gd name="connsiteY20" fmla="*/ 184136 h 536589"/>
                <a:gd name="connsiteX21" fmla="*/ 130664 w 325737"/>
                <a:gd name="connsiteY21" fmla="*/ 200002 h 536589"/>
                <a:gd name="connsiteX22" fmla="*/ 152952 w 325737"/>
                <a:gd name="connsiteY22" fmla="*/ 207558 h 536589"/>
                <a:gd name="connsiteX23" fmla="*/ 185818 w 325737"/>
                <a:gd name="connsiteY23" fmla="*/ 157693 h 536589"/>
                <a:gd name="connsiteX24" fmla="*/ 189218 w 325737"/>
                <a:gd name="connsiteY24" fmla="*/ 143338 h 536589"/>
                <a:gd name="connsiteX25" fmla="*/ 186196 w 325737"/>
                <a:gd name="connsiteY25" fmla="*/ 109717 h 536589"/>
                <a:gd name="connsiteX26" fmla="*/ 189595 w 325737"/>
                <a:gd name="connsiteY26" fmla="*/ 75718 h 536589"/>
                <a:gd name="connsiteX27" fmla="*/ 191862 w 325737"/>
                <a:gd name="connsiteY27" fmla="*/ 51919 h 536589"/>
                <a:gd name="connsiteX28" fmla="*/ 179018 w 325737"/>
                <a:gd name="connsiteY28" fmla="*/ 16031 h 536589"/>
                <a:gd name="connsiteX29" fmla="*/ 188462 w 325737"/>
                <a:gd name="connsiteY29" fmla="*/ 165 h 536589"/>
                <a:gd name="connsiteX30" fmla="*/ 199039 w 325737"/>
                <a:gd name="connsiteY30" fmla="*/ 4698 h 536589"/>
                <a:gd name="connsiteX31" fmla="*/ 217928 w 325737"/>
                <a:gd name="connsiteY31" fmla="*/ 90073 h 536589"/>
                <a:gd name="connsiteX32" fmla="*/ 220950 w 325737"/>
                <a:gd name="connsiteY32" fmla="*/ 108583 h 536589"/>
                <a:gd name="connsiteX33" fmla="*/ 220950 w 325737"/>
                <a:gd name="connsiteY33" fmla="*/ 133138 h 536589"/>
                <a:gd name="connsiteX34" fmla="*/ 223594 w 325737"/>
                <a:gd name="connsiteY34" fmla="*/ 156559 h 536589"/>
                <a:gd name="connsiteX35" fmla="*/ 223216 w 325737"/>
                <a:gd name="connsiteY35" fmla="*/ 188669 h 536589"/>
                <a:gd name="connsiteX36" fmla="*/ 206973 w 325737"/>
                <a:gd name="connsiteY36" fmla="*/ 215868 h 536589"/>
                <a:gd name="connsiteX37" fmla="*/ 220950 w 325737"/>
                <a:gd name="connsiteY37" fmla="*/ 241179 h 536589"/>
                <a:gd name="connsiteX38" fmla="*/ 268926 w 325737"/>
                <a:gd name="connsiteY38" fmla="*/ 266111 h 536589"/>
                <a:gd name="connsiteX39" fmla="*/ 296880 w 325737"/>
                <a:gd name="connsiteY39" fmla="*/ 264978 h 536589"/>
                <a:gd name="connsiteX40" fmla="*/ 315013 w 325737"/>
                <a:gd name="connsiteY40" fmla="*/ 250623 h 536589"/>
                <a:gd name="connsiteX41" fmla="*/ 318790 w 325737"/>
                <a:gd name="connsiteY41" fmla="*/ 280088 h 536589"/>
                <a:gd name="connsiteX42" fmla="*/ 273837 w 325737"/>
                <a:gd name="connsiteY42" fmla="*/ 294443 h 536589"/>
                <a:gd name="connsiteX43" fmla="*/ 234172 w 325737"/>
                <a:gd name="connsiteY43" fmla="*/ 267622 h 536589"/>
                <a:gd name="connsiteX44" fmla="*/ 225861 w 325737"/>
                <a:gd name="connsiteY44" fmla="*/ 271777 h 536589"/>
                <a:gd name="connsiteX45" fmla="*/ 203573 w 325737"/>
                <a:gd name="connsiteY45" fmla="*/ 289910 h 536589"/>
                <a:gd name="connsiteX46" fmla="*/ 153708 w 325737"/>
                <a:gd name="connsiteY46" fmla="*/ 348086 h 536589"/>
                <a:gd name="connsiteX47" fmla="*/ 128776 w 325737"/>
                <a:gd name="connsiteY47" fmla="*/ 368107 h 53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5737" h="536589">
                  <a:moveTo>
                    <a:pt x="128776" y="368107"/>
                  </a:moveTo>
                  <a:cubicBezTo>
                    <a:pt x="118198" y="366974"/>
                    <a:pt x="115554" y="373018"/>
                    <a:pt x="115932" y="382084"/>
                  </a:cubicBezTo>
                  <a:cubicBezTo>
                    <a:pt x="116309" y="391151"/>
                    <a:pt x="120465" y="398328"/>
                    <a:pt x="125376" y="405128"/>
                  </a:cubicBezTo>
                  <a:cubicBezTo>
                    <a:pt x="132175" y="414572"/>
                    <a:pt x="127642" y="422883"/>
                    <a:pt x="122354" y="430438"/>
                  </a:cubicBezTo>
                  <a:cubicBezTo>
                    <a:pt x="117443" y="437238"/>
                    <a:pt x="110265" y="437238"/>
                    <a:pt x="103465" y="433082"/>
                  </a:cubicBezTo>
                  <a:cubicBezTo>
                    <a:pt x="96288" y="428549"/>
                    <a:pt x="89866" y="417216"/>
                    <a:pt x="80800" y="428171"/>
                  </a:cubicBezTo>
                  <a:cubicBezTo>
                    <a:pt x="72489" y="437993"/>
                    <a:pt x="70978" y="449704"/>
                    <a:pt x="77022" y="461793"/>
                  </a:cubicBezTo>
                  <a:cubicBezTo>
                    <a:pt x="90621" y="489369"/>
                    <a:pt x="84577" y="516568"/>
                    <a:pt x="59645" y="533190"/>
                  </a:cubicBezTo>
                  <a:cubicBezTo>
                    <a:pt x="47556" y="541123"/>
                    <a:pt x="34335" y="533190"/>
                    <a:pt x="22624" y="529412"/>
                  </a:cubicBezTo>
                  <a:cubicBezTo>
                    <a:pt x="19224" y="528279"/>
                    <a:pt x="20735" y="523746"/>
                    <a:pt x="22624" y="520346"/>
                  </a:cubicBezTo>
                  <a:cubicBezTo>
                    <a:pt x="31690" y="502591"/>
                    <a:pt x="32068" y="487858"/>
                    <a:pt x="8269" y="482569"/>
                  </a:cubicBezTo>
                  <a:cubicBezTo>
                    <a:pt x="1847" y="481058"/>
                    <a:pt x="2980" y="475392"/>
                    <a:pt x="2603" y="470481"/>
                  </a:cubicBezTo>
                  <a:cubicBezTo>
                    <a:pt x="8269" y="454993"/>
                    <a:pt x="16957" y="439504"/>
                    <a:pt x="1847" y="423638"/>
                  </a:cubicBezTo>
                  <a:cubicBezTo>
                    <a:pt x="-2686" y="419105"/>
                    <a:pt x="2225" y="413439"/>
                    <a:pt x="4869" y="408150"/>
                  </a:cubicBezTo>
                  <a:cubicBezTo>
                    <a:pt x="12047" y="393795"/>
                    <a:pt x="16957" y="379440"/>
                    <a:pt x="12802" y="362063"/>
                  </a:cubicBezTo>
                  <a:cubicBezTo>
                    <a:pt x="9402" y="348086"/>
                    <a:pt x="10536" y="333353"/>
                    <a:pt x="19602" y="319753"/>
                  </a:cubicBezTo>
                  <a:cubicBezTo>
                    <a:pt x="30557" y="303132"/>
                    <a:pt x="32446" y="282733"/>
                    <a:pt x="41890" y="264978"/>
                  </a:cubicBezTo>
                  <a:cubicBezTo>
                    <a:pt x="45668" y="258178"/>
                    <a:pt x="38868" y="253645"/>
                    <a:pt x="35846" y="247978"/>
                  </a:cubicBezTo>
                  <a:cubicBezTo>
                    <a:pt x="27157" y="232112"/>
                    <a:pt x="30935" y="219646"/>
                    <a:pt x="47179" y="211713"/>
                  </a:cubicBezTo>
                  <a:cubicBezTo>
                    <a:pt x="54356" y="208313"/>
                    <a:pt x="61156" y="204535"/>
                    <a:pt x="66067" y="198491"/>
                  </a:cubicBezTo>
                  <a:cubicBezTo>
                    <a:pt x="77777" y="183381"/>
                    <a:pt x="91755" y="179981"/>
                    <a:pt x="110643" y="184136"/>
                  </a:cubicBezTo>
                  <a:cubicBezTo>
                    <a:pt x="121220" y="186781"/>
                    <a:pt x="126131" y="190936"/>
                    <a:pt x="130664" y="200002"/>
                  </a:cubicBezTo>
                  <a:cubicBezTo>
                    <a:pt x="135197" y="209069"/>
                    <a:pt x="140486" y="209824"/>
                    <a:pt x="152952" y="207558"/>
                  </a:cubicBezTo>
                  <a:cubicBezTo>
                    <a:pt x="185440" y="202269"/>
                    <a:pt x="187329" y="182247"/>
                    <a:pt x="185818" y="157693"/>
                  </a:cubicBezTo>
                  <a:cubicBezTo>
                    <a:pt x="185440" y="152782"/>
                    <a:pt x="186573" y="147493"/>
                    <a:pt x="189218" y="143338"/>
                  </a:cubicBezTo>
                  <a:cubicBezTo>
                    <a:pt x="196017" y="131249"/>
                    <a:pt x="193751" y="120672"/>
                    <a:pt x="186196" y="109717"/>
                  </a:cubicBezTo>
                  <a:cubicBezTo>
                    <a:pt x="177885" y="97628"/>
                    <a:pt x="178640" y="85540"/>
                    <a:pt x="189595" y="75718"/>
                  </a:cubicBezTo>
                  <a:cubicBezTo>
                    <a:pt x="198284" y="68163"/>
                    <a:pt x="197906" y="60985"/>
                    <a:pt x="191862" y="51919"/>
                  </a:cubicBezTo>
                  <a:cubicBezTo>
                    <a:pt x="185062" y="41342"/>
                    <a:pt x="188840" y="26987"/>
                    <a:pt x="179018" y="16031"/>
                  </a:cubicBezTo>
                  <a:cubicBezTo>
                    <a:pt x="174107" y="10743"/>
                    <a:pt x="181285" y="3187"/>
                    <a:pt x="188462" y="165"/>
                  </a:cubicBezTo>
                  <a:cubicBezTo>
                    <a:pt x="192995" y="-590"/>
                    <a:pt x="196395" y="1299"/>
                    <a:pt x="199039" y="4698"/>
                  </a:cubicBezTo>
                  <a:cubicBezTo>
                    <a:pt x="214906" y="31142"/>
                    <a:pt x="226616" y="58341"/>
                    <a:pt x="217928" y="90073"/>
                  </a:cubicBezTo>
                  <a:cubicBezTo>
                    <a:pt x="216039" y="96495"/>
                    <a:pt x="219061" y="102539"/>
                    <a:pt x="220950" y="108583"/>
                  </a:cubicBezTo>
                  <a:cubicBezTo>
                    <a:pt x="223594" y="116894"/>
                    <a:pt x="225483" y="125205"/>
                    <a:pt x="220950" y="133138"/>
                  </a:cubicBezTo>
                  <a:cubicBezTo>
                    <a:pt x="216417" y="141827"/>
                    <a:pt x="217172" y="149382"/>
                    <a:pt x="223594" y="156559"/>
                  </a:cubicBezTo>
                  <a:cubicBezTo>
                    <a:pt x="233038" y="167515"/>
                    <a:pt x="232661" y="178092"/>
                    <a:pt x="223216" y="188669"/>
                  </a:cubicBezTo>
                  <a:cubicBezTo>
                    <a:pt x="216039" y="196602"/>
                    <a:pt x="212261" y="206424"/>
                    <a:pt x="206973" y="215868"/>
                  </a:cubicBezTo>
                  <a:cubicBezTo>
                    <a:pt x="194506" y="238156"/>
                    <a:pt x="195262" y="239290"/>
                    <a:pt x="220950" y="241179"/>
                  </a:cubicBezTo>
                  <a:cubicBezTo>
                    <a:pt x="241349" y="240801"/>
                    <a:pt x="256082" y="250245"/>
                    <a:pt x="268926" y="266111"/>
                  </a:cubicBezTo>
                  <a:cubicBezTo>
                    <a:pt x="281392" y="281977"/>
                    <a:pt x="284792" y="280844"/>
                    <a:pt x="296880" y="264978"/>
                  </a:cubicBezTo>
                  <a:cubicBezTo>
                    <a:pt x="301791" y="258933"/>
                    <a:pt x="304058" y="249112"/>
                    <a:pt x="315013" y="250623"/>
                  </a:cubicBezTo>
                  <a:cubicBezTo>
                    <a:pt x="322568" y="260067"/>
                    <a:pt x="332768" y="274044"/>
                    <a:pt x="318790" y="280088"/>
                  </a:cubicBezTo>
                  <a:cubicBezTo>
                    <a:pt x="305569" y="285755"/>
                    <a:pt x="298014" y="309176"/>
                    <a:pt x="273837" y="294443"/>
                  </a:cubicBezTo>
                  <a:cubicBezTo>
                    <a:pt x="260237" y="286132"/>
                    <a:pt x="253815" y="266489"/>
                    <a:pt x="234172" y="267622"/>
                  </a:cubicBezTo>
                  <a:cubicBezTo>
                    <a:pt x="231527" y="269133"/>
                    <a:pt x="228505" y="270266"/>
                    <a:pt x="225861" y="271777"/>
                  </a:cubicBezTo>
                  <a:cubicBezTo>
                    <a:pt x="215661" y="274044"/>
                    <a:pt x="210373" y="283110"/>
                    <a:pt x="203573" y="289910"/>
                  </a:cubicBezTo>
                  <a:cubicBezTo>
                    <a:pt x="186196" y="308420"/>
                    <a:pt x="169574" y="328064"/>
                    <a:pt x="153708" y="348086"/>
                  </a:cubicBezTo>
                  <a:cubicBezTo>
                    <a:pt x="145775" y="354130"/>
                    <a:pt x="137464" y="360930"/>
                    <a:pt x="128776" y="368107"/>
                  </a:cubicBezTo>
                  <a:close/>
                </a:path>
              </a:pathLst>
            </a:custGeom>
            <a:solidFill>
              <a:srgbClr val="FCD3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2C950A39-7D1B-4C2B-B732-1228097FFC90}"/>
                </a:ext>
              </a:extLst>
            </p:cNvPr>
            <p:cNvSpPr/>
            <p:nvPr/>
          </p:nvSpPr>
          <p:spPr>
            <a:xfrm>
              <a:off x="10575632" y="4360763"/>
              <a:ext cx="74948" cy="80794"/>
            </a:xfrm>
            <a:custGeom>
              <a:avLst/>
              <a:gdLst>
                <a:gd name="connsiteX0" fmla="*/ 2795 w 74948"/>
                <a:gd name="connsiteY0" fmla="*/ 78995 h 80794"/>
                <a:gd name="connsiteX1" fmla="*/ 151 w 74948"/>
                <a:gd name="connsiteY1" fmla="*/ 71439 h 80794"/>
                <a:gd name="connsiteX2" fmla="*/ 70037 w 74948"/>
                <a:gd name="connsiteY2" fmla="*/ 42 h 80794"/>
                <a:gd name="connsiteX3" fmla="*/ 74948 w 74948"/>
                <a:gd name="connsiteY3" fmla="*/ 3064 h 80794"/>
                <a:gd name="connsiteX4" fmla="*/ 35283 w 74948"/>
                <a:gd name="connsiteY4" fmla="*/ 64262 h 80794"/>
                <a:gd name="connsiteX5" fmla="*/ 2795 w 74948"/>
                <a:gd name="connsiteY5" fmla="*/ 78995 h 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8" h="80794">
                  <a:moveTo>
                    <a:pt x="2795" y="78995"/>
                  </a:moveTo>
                  <a:cubicBezTo>
                    <a:pt x="1662" y="76350"/>
                    <a:pt x="-604" y="72195"/>
                    <a:pt x="151" y="71439"/>
                  </a:cubicBezTo>
                  <a:cubicBezTo>
                    <a:pt x="24706" y="49151"/>
                    <a:pt x="41705" y="18552"/>
                    <a:pt x="70037" y="42"/>
                  </a:cubicBezTo>
                  <a:cubicBezTo>
                    <a:pt x="70793" y="-336"/>
                    <a:pt x="73059" y="1931"/>
                    <a:pt x="74948" y="3064"/>
                  </a:cubicBezTo>
                  <a:cubicBezTo>
                    <a:pt x="56060" y="19686"/>
                    <a:pt x="49260" y="44240"/>
                    <a:pt x="35283" y="64262"/>
                  </a:cubicBezTo>
                  <a:cubicBezTo>
                    <a:pt x="25461" y="77483"/>
                    <a:pt x="18662" y="84283"/>
                    <a:pt x="2795" y="78995"/>
                  </a:cubicBezTo>
                  <a:close/>
                </a:path>
              </a:pathLst>
            </a:custGeom>
            <a:solidFill>
              <a:srgbClr val="F7C9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00753D4-8AE4-405C-834D-8E2E241CC0BA}"/>
                </a:ext>
              </a:extLst>
            </p:cNvPr>
            <p:cNvSpPr/>
            <p:nvPr/>
          </p:nvSpPr>
          <p:spPr>
            <a:xfrm>
              <a:off x="10625863" y="4807699"/>
              <a:ext cx="12365" cy="17377"/>
            </a:xfrm>
            <a:custGeom>
              <a:avLst/>
              <a:gdLst>
                <a:gd name="connsiteX0" fmla="*/ 3563 w 12365"/>
                <a:gd name="connsiteY0" fmla="*/ 0 h 17377"/>
                <a:gd name="connsiteX1" fmla="*/ 3185 w 12365"/>
                <a:gd name="connsiteY1" fmla="*/ 17377 h 17377"/>
                <a:gd name="connsiteX2" fmla="*/ 3563 w 12365"/>
                <a:gd name="connsiteY2" fmla="*/ 0 h 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65" h="17377">
                  <a:moveTo>
                    <a:pt x="3563" y="0"/>
                  </a:moveTo>
                  <a:cubicBezTo>
                    <a:pt x="17162" y="6044"/>
                    <a:pt x="13384" y="11711"/>
                    <a:pt x="3185" y="17377"/>
                  </a:cubicBezTo>
                  <a:cubicBezTo>
                    <a:pt x="918" y="11711"/>
                    <a:pt x="-2859" y="5667"/>
                    <a:pt x="3563" y="0"/>
                  </a:cubicBezTo>
                  <a:close/>
                </a:path>
              </a:pathLst>
            </a:custGeom>
            <a:solidFill>
              <a:srgbClr val="BD76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61455C-B662-47CA-B6FA-8AEC62BA0EDC}"/>
                </a:ext>
              </a:extLst>
            </p:cNvPr>
            <p:cNvSpPr/>
            <p:nvPr/>
          </p:nvSpPr>
          <p:spPr>
            <a:xfrm>
              <a:off x="10705356" y="4401603"/>
              <a:ext cx="29465" cy="21356"/>
            </a:xfrm>
            <a:custGeom>
              <a:avLst/>
              <a:gdLst>
                <a:gd name="connsiteX0" fmla="*/ 0 w 29465"/>
                <a:gd name="connsiteY0" fmla="*/ 8311 h 21356"/>
                <a:gd name="connsiteX1" fmla="*/ 25310 w 29465"/>
                <a:gd name="connsiteY1" fmla="*/ 0 h 21356"/>
                <a:gd name="connsiteX2" fmla="*/ 29466 w 29465"/>
                <a:gd name="connsiteY2" fmla="*/ 21155 h 21356"/>
                <a:gd name="connsiteX3" fmla="*/ 0 w 29465"/>
                <a:gd name="connsiteY3" fmla="*/ 8311 h 2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1356">
                  <a:moveTo>
                    <a:pt x="0" y="8311"/>
                  </a:moveTo>
                  <a:cubicBezTo>
                    <a:pt x="10200" y="10955"/>
                    <a:pt x="15866" y="0"/>
                    <a:pt x="25310" y="0"/>
                  </a:cubicBezTo>
                  <a:cubicBezTo>
                    <a:pt x="25688" y="7178"/>
                    <a:pt x="21155" y="15488"/>
                    <a:pt x="29466" y="21155"/>
                  </a:cubicBezTo>
                  <a:cubicBezTo>
                    <a:pt x="18133" y="20777"/>
                    <a:pt x="4911" y="24932"/>
                    <a:pt x="0" y="8311"/>
                  </a:cubicBezTo>
                  <a:close/>
                </a:path>
              </a:pathLst>
            </a:custGeom>
            <a:solidFill>
              <a:srgbClr val="F8BB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82EB9CD-A2A9-4F12-B49D-4DF7AE4B9A6A}"/>
                </a:ext>
              </a:extLst>
            </p:cNvPr>
            <p:cNvSpPr/>
            <p:nvPr/>
          </p:nvSpPr>
          <p:spPr>
            <a:xfrm>
              <a:off x="10809114" y="4347131"/>
              <a:ext cx="18637" cy="23140"/>
            </a:xfrm>
            <a:custGeom>
              <a:avLst/>
              <a:gdLst>
                <a:gd name="connsiteX0" fmla="*/ 18637 w 18637"/>
                <a:gd name="connsiteY0" fmla="*/ 11030 h 23140"/>
                <a:gd name="connsiteX1" fmla="*/ 6549 w 18637"/>
                <a:gd name="connsiteY1" fmla="*/ 23118 h 23140"/>
                <a:gd name="connsiteX2" fmla="*/ 1638 w 18637"/>
                <a:gd name="connsiteY2" fmla="*/ 15563 h 23140"/>
                <a:gd name="connsiteX3" fmla="*/ 9949 w 18637"/>
                <a:gd name="connsiteY3" fmla="*/ 75 h 23140"/>
                <a:gd name="connsiteX4" fmla="*/ 18637 w 18637"/>
                <a:gd name="connsiteY4" fmla="*/ 11030 h 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37" h="23140">
                  <a:moveTo>
                    <a:pt x="18637" y="11030"/>
                  </a:moveTo>
                  <a:cubicBezTo>
                    <a:pt x="17126" y="17074"/>
                    <a:pt x="13349" y="22363"/>
                    <a:pt x="6549" y="23118"/>
                  </a:cubicBezTo>
                  <a:cubicBezTo>
                    <a:pt x="2016" y="23496"/>
                    <a:pt x="-2518" y="18963"/>
                    <a:pt x="1638" y="15563"/>
                  </a:cubicBezTo>
                  <a:cubicBezTo>
                    <a:pt x="7304" y="11030"/>
                    <a:pt x="-2895" y="-1059"/>
                    <a:pt x="9949" y="75"/>
                  </a:cubicBezTo>
                  <a:cubicBezTo>
                    <a:pt x="15615" y="830"/>
                    <a:pt x="18260" y="4986"/>
                    <a:pt x="18637" y="1103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8ABED4C2-57E5-413B-AF30-3B568684DCEB}"/>
                </a:ext>
              </a:extLst>
            </p:cNvPr>
            <p:cNvSpPr/>
            <p:nvPr/>
          </p:nvSpPr>
          <p:spPr>
            <a:xfrm>
              <a:off x="9932020" y="3490201"/>
              <a:ext cx="1006038" cy="557347"/>
            </a:xfrm>
            <a:custGeom>
              <a:avLst/>
              <a:gdLst>
                <a:gd name="connsiteX0" fmla="*/ 1006038 w 1006038"/>
                <a:gd name="connsiteY0" fmla="*/ 1370 h 557347"/>
                <a:gd name="connsiteX1" fmla="*/ 1001883 w 1006038"/>
                <a:gd name="connsiteY1" fmla="*/ 39524 h 557347"/>
                <a:gd name="connsiteX2" fmla="*/ 999994 w 1006038"/>
                <a:gd name="connsiteY2" fmla="*/ 69367 h 557347"/>
                <a:gd name="connsiteX3" fmla="*/ 975062 w 1006038"/>
                <a:gd name="connsiteY3" fmla="*/ 132076 h 557347"/>
                <a:gd name="connsiteX4" fmla="*/ 983750 w 1006038"/>
                <a:gd name="connsiteY4" fmla="*/ 154364 h 557347"/>
                <a:gd name="connsiteX5" fmla="*/ 999616 w 1006038"/>
                <a:gd name="connsiteY5" fmla="*/ 186096 h 557347"/>
                <a:gd name="connsiteX6" fmla="*/ 989039 w 1006038"/>
                <a:gd name="connsiteY6" fmla="*/ 225761 h 557347"/>
                <a:gd name="connsiteX7" fmla="*/ 976195 w 1006038"/>
                <a:gd name="connsiteY7" fmla="*/ 212917 h 557347"/>
                <a:gd name="connsiteX8" fmla="*/ 979972 w 1006038"/>
                <a:gd name="connsiteY8" fmla="*/ 196673 h 557347"/>
                <a:gd name="connsiteX9" fmla="*/ 965995 w 1006038"/>
                <a:gd name="connsiteY9" fmla="*/ 200451 h 557347"/>
                <a:gd name="connsiteX10" fmla="*/ 896109 w 1006038"/>
                <a:gd name="connsiteY10" fmla="*/ 227650 h 557347"/>
                <a:gd name="connsiteX11" fmla="*/ 866266 w 1006038"/>
                <a:gd name="connsiteY11" fmla="*/ 251071 h 557347"/>
                <a:gd name="connsiteX12" fmla="*/ 852288 w 1006038"/>
                <a:gd name="connsiteY12" fmla="*/ 319069 h 557347"/>
                <a:gd name="connsiteX13" fmla="*/ 845111 w 1006038"/>
                <a:gd name="connsiteY13" fmla="*/ 331535 h 557347"/>
                <a:gd name="connsiteX14" fmla="*/ 845111 w 1006038"/>
                <a:gd name="connsiteY14" fmla="*/ 331535 h 557347"/>
                <a:gd name="connsiteX15" fmla="*/ 826223 w 1006038"/>
                <a:gd name="connsiteY15" fmla="*/ 322469 h 557347"/>
                <a:gd name="connsiteX16" fmla="*/ 810357 w 1006038"/>
                <a:gd name="connsiteY16" fmla="*/ 285070 h 557347"/>
                <a:gd name="connsiteX17" fmla="*/ 799401 w 1006038"/>
                <a:gd name="connsiteY17" fmla="*/ 283181 h 557347"/>
                <a:gd name="connsiteX18" fmla="*/ 766914 w 1006038"/>
                <a:gd name="connsiteY18" fmla="*/ 283937 h 557347"/>
                <a:gd name="connsiteX19" fmla="*/ 719693 w 1006038"/>
                <a:gd name="connsiteY19" fmla="*/ 298292 h 557347"/>
                <a:gd name="connsiteX20" fmla="*/ 704583 w 1006038"/>
                <a:gd name="connsiteY20" fmla="*/ 337201 h 557347"/>
                <a:gd name="connsiteX21" fmla="*/ 747648 w 1006038"/>
                <a:gd name="connsiteY21" fmla="*/ 456575 h 557347"/>
                <a:gd name="connsiteX22" fmla="*/ 757847 w 1006038"/>
                <a:gd name="connsiteY22" fmla="*/ 474330 h 557347"/>
                <a:gd name="connsiteX23" fmla="*/ 770691 w 1006038"/>
                <a:gd name="connsiteY23" fmla="*/ 495107 h 557347"/>
                <a:gd name="connsiteX24" fmla="*/ 766536 w 1006038"/>
                <a:gd name="connsiteY24" fmla="*/ 503417 h 557347"/>
                <a:gd name="connsiteX25" fmla="*/ 738581 w 1006038"/>
                <a:gd name="connsiteY25" fmla="*/ 515884 h 557347"/>
                <a:gd name="connsiteX26" fmla="*/ 723849 w 1006038"/>
                <a:gd name="connsiteY26" fmla="*/ 494351 h 557347"/>
                <a:gd name="connsiteX27" fmla="*/ 657740 w 1006038"/>
                <a:gd name="connsiteY27" fmla="*/ 447131 h 557347"/>
                <a:gd name="connsiteX28" fmla="*/ 610520 w 1006038"/>
                <a:gd name="connsiteY28" fmla="*/ 457708 h 557347"/>
                <a:gd name="connsiteX29" fmla="*/ 559522 w 1006038"/>
                <a:gd name="connsiteY29" fmla="*/ 506062 h 557347"/>
                <a:gd name="connsiteX30" fmla="*/ 561410 w 1006038"/>
                <a:gd name="connsiteY30" fmla="*/ 510217 h 557347"/>
                <a:gd name="connsiteX31" fmla="*/ 582943 w 1006038"/>
                <a:gd name="connsiteY31" fmla="*/ 524572 h 557347"/>
                <a:gd name="connsiteX32" fmla="*/ 559899 w 1006038"/>
                <a:gd name="connsiteY32" fmla="*/ 552527 h 557347"/>
                <a:gd name="connsiteX33" fmla="*/ 491902 w 1006038"/>
                <a:gd name="connsiteY33" fmla="*/ 547616 h 557347"/>
                <a:gd name="connsiteX34" fmla="*/ 435615 w 1006038"/>
                <a:gd name="connsiteY34" fmla="*/ 534394 h 557347"/>
                <a:gd name="connsiteX35" fmla="*/ 403883 w 1006038"/>
                <a:gd name="connsiteY35" fmla="*/ 509084 h 557347"/>
                <a:gd name="connsiteX36" fmla="*/ 386128 w 1006038"/>
                <a:gd name="connsiteY36" fmla="*/ 480752 h 557347"/>
                <a:gd name="connsiteX37" fmla="*/ 379328 w 1006038"/>
                <a:gd name="connsiteY37" fmla="*/ 462997 h 557347"/>
                <a:gd name="connsiteX38" fmla="*/ 398594 w 1006038"/>
                <a:gd name="connsiteY38" fmla="*/ 459975 h 557347"/>
                <a:gd name="connsiteX39" fmla="*/ 406527 w 1006038"/>
                <a:gd name="connsiteY39" fmla="*/ 462997 h 557347"/>
                <a:gd name="connsiteX40" fmla="*/ 413327 w 1006038"/>
                <a:gd name="connsiteY40" fmla="*/ 456197 h 557347"/>
                <a:gd name="connsiteX41" fmla="*/ 407661 w 1006038"/>
                <a:gd name="connsiteY41" fmla="*/ 449019 h 557347"/>
                <a:gd name="connsiteX42" fmla="*/ 399350 w 1006038"/>
                <a:gd name="connsiteY42" fmla="*/ 449397 h 557347"/>
                <a:gd name="connsiteX43" fmla="*/ 372906 w 1006038"/>
                <a:gd name="connsiteY43" fmla="*/ 424465 h 557347"/>
                <a:gd name="connsiteX44" fmla="*/ 408794 w 1006038"/>
                <a:gd name="connsiteY44" fmla="*/ 397266 h 557347"/>
                <a:gd name="connsiteX45" fmla="*/ 436748 w 1006038"/>
                <a:gd name="connsiteY45" fmla="*/ 416154 h 557347"/>
                <a:gd name="connsiteX46" fmla="*/ 442415 w 1006038"/>
                <a:gd name="connsiteY46" fmla="*/ 371200 h 557347"/>
                <a:gd name="connsiteX47" fmla="*/ 449215 w 1006038"/>
                <a:gd name="connsiteY47" fmla="*/ 360623 h 557347"/>
                <a:gd name="connsiteX48" fmla="*/ 441659 w 1006038"/>
                <a:gd name="connsiteY48" fmla="*/ 339468 h 557347"/>
                <a:gd name="connsiteX49" fmla="*/ 428060 w 1006038"/>
                <a:gd name="connsiteY49" fmla="*/ 336068 h 557347"/>
                <a:gd name="connsiteX50" fmla="*/ 367240 w 1006038"/>
                <a:gd name="connsiteY50" fmla="*/ 335690 h 557347"/>
                <a:gd name="connsiteX51" fmla="*/ 363840 w 1006038"/>
                <a:gd name="connsiteY51" fmla="*/ 333046 h 557347"/>
                <a:gd name="connsiteX52" fmla="*/ 329464 w 1006038"/>
                <a:gd name="connsiteY52" fmla="*/ 314536 h 557347"/>
                <a:gd name="connsiteX53" fmla="*/ 317375 w 1006038"/>
                <a:gd name="connsiteY53" fmla="*/ 312647 h 557347"/>
                <a:gd name="connsiteX54" fmla="*/ 243711 w 1006038"/>
                <a:gd name="connsiteY54" fmla="*/ 314913 h 557347"/>
                <a:gd name="connsiteX55" fmla="*/ 228601 w 1006038"/>
                <a:gd name="connsiteY55" fmla="*/ 335690 h 557347"/>
                <a:gd name="connsiteX56" fmla="*/ 210090 w 1006038"/>
                <a:gd name="connsiteY56" fmla="*/ 371200 h 557347"/>
                <a:gd name="connsiteX57" fmla="*/ 192335 w 1006038"/>
                <a:gd name="connsiteY57" fmla="*/ 349668 h 557347"/>
                <a:gd name="connsiteX58" fmla="*/ 174580 w 1006038"/>
                <a:gd name="connsiteY58" fmla="*/ 330024 h 557347"/>
                <a:gd name="connsiteX59" fmla="*/ 145870 w 1006038"/>
                <a:gd name="connsiteY59" fmla="*/ 336446 h 557347"/>
                <a:gd name="connsiteX60" fmla="*/ 123582 w 1006038"/>
                <a:gd name="connsiteY60" fmla="*/ 364400 h 557347"/>
                <a:gd name="connsiteX61" fmla="*/ 92606 w 1006038"/>
                <a:gd name="connsiteY61" fmla="*/ 369689 h 557347"/>
                <a:gd name="connsiteX62" fmla="*/ 92228 w 1006038"/>
                <a:gd name="connsiteY62" fmla="*/ 333046 h 557347"/>
                <a:gd name="connsiteX63" fmla="*/ 107339 w 1006038"/>
                <a:gd name="connsiteY63" fmla="*/ 315669 h 557347"/>
                <a:gd name="connsiteX64" fmla="*/ 105450 w 1006038"/>
                <a:gd name="connsiteY64" fmla="*/ 286959 h 557347"/>
                <a:gd name="connsiteX65" fmla="*/ 104694 w 1006038"/>
                <a:gd name="connsiteY65" fmla="*/ 273359 h 557347"/>
                <a:gd name="connsiteX66" fmla="*/ 74851 w 1006038"/>
                <a:gd name="connsiteY66" fmla="*/ 239738 h 557347"/>
                <a:gd name="connsiteX67" fmla="*/ 33675 w 1006038"/>
                <a:gd name="connsiteY67" fmla="*/ 246538 h 557347"/>
                <a:gd name="connsiteX68" fmla="*/ 54 w 1006038"/>
                <a:gd name="connsiteY68" fmla="*/ 222361 h 557347"/>
                <a:gd name="connsiteX69" fmla="*/ 72962 w 1006038"/>
                <a:gd name="connsiteY69" fmla="*/ 221228 h 557347"/>
                <a:gd name="connsiteX70" fmla="*/ 91473 w 1006038"/>
                <a:gd name="connsiteY70" fmla="*/ 221606 h 557347"/>
                <a:gd name="connsiteX71" fmla="*/ 180625 w 1006038"/>
                <a:gd name="connsiteY71" fmla="*/ 221606 h 557347"/>
                <a:gd name="connsiteX72" fmla="*/ 205179 w 1006038"/>
                <a:gd name="connsiteY72" fmla="*/ 225006 h 557347"/>
                <a:gd name="connsiteX73" fmla="*/ 234267 w 1006038"/>
                <a:gd name="connsiteY73" fmla="*/ 228406 h 557347"/>
                <a:gd name="connsiteX74" fmla="*/ 240311 w 1006038"/>
                <a:gd name="connsiteY74" fmla="*/ 228028 h 557347"/>
                <a:gd name="connsiteX75" fmla="*/ 248244 w 1006038"/>
                <a:gd name="connsiteY75" fmla="*/ 242761 h 557347"/>
                <a:gd name="connsiteX76" fmla="*/ 234645 w 1006038"/>
                <a:gd name="connsiteY76" fmla="*/ 258627 h 557347"/>
                <a:gd name="connsiteX77" fmla="*/ 222556 w 1006038"/>
                <a:gd name="connsiteY77" fmla="*/ 263538 h 557347"/>
                <a:gd name="connsiteX78" fmla="*/ 210090 w 1006038"/>
                <a:gd name="connsiteY78" fmla="*/ 272982 h 557347"/>
                <a:gd name="connsiteX79" fmla="*/ 200268 w 1006038"/>
                <a:gd name="connsiteY79" fmla="*/ 285070 h 557347"/>
                <a:gd name="connsiteX80" fmla="*/ 259200 w 1006038"/>
                <a:gd name="connsiteY80" fmla="*/ 268448 h 557347"/>
                <a:gd name="connsiteX81" fmla="*/ 260333 w 1006038"/>
                <a:gd name="connsiteY81" fmla="*/ 252205 h 557347"/>
                <a:gd name="connsiteX82" fmla="*/ 303776 w 1006038"/>
                <a:gd name="connsiteY82" fmla="*/ 239361 h 557347"/>
                <a:gd name="connsiteX83" fmla="*/ 311709 w 1006038"/>
                <a:gd name="connsiteY83" fmla="*/ 238605 h 557347"/>
                <a:gd name="connsiteX84" fmla="*/ 357418 w 1006038"/>
                <a:gd name="connsiteY84" fmla="*/ 220850 h 557347"/>
                <a:gd name="connsiteX85" fmla="*/ 385750 w 1006038"/>
                <a:gd name="connsiteY85" fmla="*/ 214806 h 557347"/>
                <a:gd name="connsiteX86" fmla="*/ 612408 w 1006038"/>
                <a:gd name="connsiteY86" fmla="*/ 169474 h 557347"/>
                <a:gd name="connsiteX87" fmla="*/ 742359 w 1006038"/>
                <a:gd name="connsiteY87" fmla="*/ 125654 h 557347"/>
                <a:gd name="connsiteX88" fmla="*/ 896109 w 1006038"/>
                <a:gd name="connsiteY88" fmla="*/ 61812 h 557347"/>
                <a:gd name="connsiteX89" fmla="*/ 905931 w 1006038"/>
                <a:gd name="connsiteY89" fmla="*/ 57656 h 557347"/>
                <a:gd name="connsiteX90" fmla="*/ 938796 w 1006038"/>
                <a:gd name="connsiteY90" fmla="*/ 36124 h 557347"/>
                <a:gd name="connsiteX91" fmla="*/ 971284 w 1006038"/>
                <a:gd name="connsiteY91" fmla="*/ 21391 h 557347"/>
                <a:gd name="connsiteX92" fmla="*/ 1006038 w 1006038"/>
                <a:gd name="connsiteY92" fmla="*/ 1370 h 55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006038" h="557347">
                  <a:moveTo>
                    <a:pt x="1006038" y="1370"/>
                  </a:moveTo>
                  <a:cubicBezTo>
                    <a:pt x="983372" y="11569"/>
                    <a:pt x="994328" y="25924"/>
                    <a:pt x="1001883" y="39524"/>
                  </a:cubicBezTo>
                  <a:cubicBezTo>
                    <a:pt x="991683" y="48590"/>
                    <a:pt x="1000749" y="59167"/>
                    <a:pt x="999994" y="69367"/>
                  </a:cubicBezTo>
                  <a:cubicBezTo>
                    <a:pt x="998483" y="93544"/>
                    <a:pt x="986772" y="112810"/>
                    <a:pt x="975062" y="132076"/>
                  </a:cubicBezTo>
                  <a:cubicBezTo>
                    <a:pt x="967884" y="143786"/>
                    <a:pt x="964484" y="151719"/>
                    <a:pt x="983750" y="154364"/>
                  </a:cubicBezTo>
                  <a:cubicBezTo>
                    <a:pt x="999238" y="156630"/>
                    <a:pt x="1002638" y="170608"/>
                    <a:pt x="999616" y="186096"/>
                  </a:cubicBezTo>
                  <a:cubicBezTo>
                    <a:pt x="996972" y="199695"/>
                    <a:pt x="981483" y="209895"/>
                    <a:pt x="989039" y="225761"/>
                  </a:cubicBezTo>
                  <a:cubicBezTo>
                    <a:pt x="980728" y="225761"/>
                    <a:pt x="979595" y="218584"/>
                    <a:pt x="976195" y="212917"/>
                  </a:cubicBezTo>
                  <a:cubicBezTo>
                    <a:pt x="978084" y="207628"/>
                    <a:pt x="986772" y="203473"/>
                    <a:pt x="979972" y="196673"/>
                  </a:cubicBezTo>
                  <a:cubicBezTo>
                    <a:pt x="974306" y="191007"/>
                    <a:pt x="969395" y="197051"/>
                    <a:pt x="965995" y="200451"/>
                  </a:cubicBezTo>
                  <a:cubicBezTo>
                    <a:pt x="945974" y="218584"/>
                    <a:pt x="924819" y="230672"/>
                    <a:pt x="896109" y="227650"/>
                  </a:cubicBezTo>
                  <a:cubicBezTo>
                    <a:pt x="882887" y="226517"/>
                    <a:pt x="876087" y="242761"/>
                    <a:pt x="866266" y="251071"/>
                  </a:cubicBezTo>
                  <a:cubicBezTo>
                    <a:pt x="862110" y="273737"/>
                    <a:pt x="858332" y="296781"/>
                    <a:pt x="852288" y="319069"/>
                  </a:cubicBezTo>
                  <a:cubicBezTo>
                    <a:pt x="851155" y="323980"/>
                    <a:pt x="848511" y="327757"/>
                    <a:pt x="845111" y="331535"/>
                  </a:cubicBezTo>
                  <a:lnTo>
                    <a:pt x="845111" y="331535"/>
                  </a:lnTo>
                  <a:cubicBezTo>
                    <a:pt x="832267" y="339090"/>
                    <a:pt x="824712" y="336446"/>
                    <a:pt x="826223" y="322469"/>
                  </a:cubicBezTo>
                  <a:cubicBezTo>
                    <a:pt x="828489" y="305469"/>
                    <a:pt x="812623" y="298670"/>
                    <a:pt x="810357" y="285070"/>
                  </a:cubicBezTo>
                  <a:cubicBezTo>
                    <a:pt x="809601" y="280159"/>
                    <a:pt x="803179" y="281292"/>
                    <a:pt x="799401" y="283181"/>
                  </a:cubicBezTo>
                  <a:cubicBezTo>
                    <a:pt x="788446" y="289603"/>
                    <a:pt x="777869" y="286581"/>
                    <a:pt x="766914" y="283937"/>
                  </a:cubicBezTo>
                  <a:cubicBezTo>
                    <a:pt x="748781" y="279781"/>
                    <a:pt x="735182" y="293381"/>
                    <a:pt x="719693" y="298292"/>
                  </a:cubicBezTo>
                  <a:cubicBezTo>
                    <a:pt x="689850" y="307736"/>
                    <a:pt x="691739" y="309625"/>
                    <a:pt x="704583" y="337201"/>
                  </a:cubicBezTo>
                  <a:cubicBezTo>
                    <a:pt x="722338" y="375733"/>
                    <a:pt x="750292" y="410488"/>
                    <a:pt x="747648" y="456575"/>
                  </a:cubicBezTo>
                  <a:cubicBezTo>
                    <a:pt x="747270" y="463752"/>
                    <a:pt x="752181" y="469419"/>
                    <a:pt x="757847" y="474330"/>
                  </a:cubicBezTo>
                  <a:cubicBezTo>
                    <a:pt x="764269" y="479996"/>
                    <a:pt x="770691" y="485662"/>
                    <a:pt x="770691" y="495107"/>
                  </a:cubicBezTo>
                  <a:cubicBezTo>
                    <a:pt x="770314" y="498506"/>
                    <a:pt x="768425" y="500773"/>
                    <a:pt x="766536" y="503417"/>
                  </a:cubicBezTo>
                  <a:cubicBezTo>
                    <a:pt x="758225" y="509839"/>
                    <a:pt x="749914" y="516261"/>
                    <a:pt x="738581" y="515884"/>
                  </a:cubicBezTo>
                  <a:cubicBezTo>
                    <a:pt x="728760" y="512106"/>
                    <a:pt x="731404" y="499640"/>
                    <a:pt x="723849" y="494351"/>
                  </a:cubicBezTo>
                  <a:cubicBezTo>
                    <a:pt x="699672" y="481507"/>
                    <a:pt x="677384" y="467152"/>
                    <a:pt x="657740" y="447131"/>
                  </a:cubicBezTo>
                  <a:cubicBezTo>
                    <a:pt x="639985" y="428998"/>
                    <a:pt x="621097" y="435042"/>
                    <a:pt x="610520" y="457708"/>
                  </a:cubicBezTo>
                  <a:cubicBezTo>
                    <a:pt x="599942" y="480752"/>
                    <a:pt x="584076" y="498129"/>
                    <a:pt x="559522" y="506062"/>
                  </a:cubicBezTo>
                  <a:cubicBezTo>
                    <a:pt x="561033" y="508706"/>
                    <a:pt x="561033" y="509462"/>
                    <a:pt x="561410" y="510217"/>
                  </a:cubicBezTo>
                  <a:cubicBezTo>
                    <a:pt x="567832" y="516261"/>
                    <a:pt x="584454" y="509084"/>
                    <a:pt x="582943" y="524572"/>
                  </a:cubicBezTo>
                  <a:cubicBezTo>
                    <a:pt x="581810" y="538172"/>
                    <a:pt x="572743" y="547616"/>
                    <a:pt x="559899" y="552527"/>
                  </a:cubicBezTo>
                  <a:cubicBezTo>
                    <a:pt x="536478" y="561593"/>
                    <a:pt x="512679" y="556682"/>
                    <a:pt x="491902" y="547616"/>
                  </a:cubicBezTo>
                  <a:cubicBezTo>
                    <a:pt x="473392" y="539683"/>
                    <a:pt x="456392" y="533261"/>
                    <a:pt x="435615" y="534394"/>
                  </a:cubicBezTo>
                  <a:cubicBezTo>
                    <a:pt x="410305" y="535905"/>
                    <a:pt x="409549" y="533638"/>
                    <a:pt x="403883" y="509084"/>
                  </a:cubicBezTo>
                  <a:cubicBezTo>
                    <a:pt x="401239" y="497751"/>
                    <a:pt x="392172" y="490196"/>
                    <a:pt x="386128" y="480752"/>
                  </a:cubicBezTo>
                  <a:cubicBezTo>
                    <a:pt x="382350" y="475085"/>
                    <a:pt x="373662" y="470930"/>
                    <a:pt x="379328" y="462997"/>
                  </a:cubicBezTo>
                  <a:cubicBezTo>
                    <a:pt x="383861" y="456197"/>
                    <a:pt x="391794" y="457708"/>
                    <a:pt x="398594" y="459975"/>
                  </a:cubicBezTo>
                  <a:cubicBezTo>
                    <a:pt x="401239" y="460730"/>
                    <a:pt x="403505" y="462997"/>
                    <a:pt x="406527" y="462997"/>
                  </a:cubicBezTo>
                  <a:cubicBezTo>
                    <a:pt x="410683" y="462997"/>
                    <a:pt x="412572" y="459975"/>
                    <a:pt x="413327" y="456197"/>
                  </a:cubicBezTo>
                  <a:cubicBezTo>
                    <a:pt x="414083" y="452041"/>
                    <a:pt x="412194" y="449397"/>
                    <a:pt x="407661" y="449019"/>
                  </a:cubicBezTo>
                  <a:cubicBezTo>
                    <a:pt x="405016" y="448642"/>
                    <a:pt x="401994" y="449775"/>
                    <a:pt x="399350" y="449397"/>
                  </a:cubicBezTo>
                  <a:cubicBezTo>
                    <a:pt x="380462" y="448264"/>
                    <a:pt x="370262" y="438442"/>
                    <a:pt x="372906" y="424465"/>
                  </a:cubicBezTo>
                  <a:cubicBezTo>
                    <a:pt x="376306" y="405954"/>
                    <a:pt x="392550" y="393110"/>
                    <a:pt x="408794" y="397266"/>
                  </a:cubicBezTo>
                  <a:cubicBezTo>
                    <a:pt x="420505" y="399910"/>
                    <a:pt x="430704" y="405199"/>
                    <a:pt x="436748" y="416154"/>
                  </a:cubicBezTo>
                  <a:cubicBezTo>
                    <a:pt x="421638" y="391599"/>
                    <a:pt x="421638" y="391599"/>
                    <a:pt x="442415" y="371200"/>
                  </a:cubicBezTo>
                  <a:cubicBezTo>
                    <a:pt x="445437" y="368178"/>
                    <a:pt x="447326" y="364400"/>
                    <a:pt x="449215" y="360623"/>
                  </a:cubicBezTo>
                  <a:cubicBezTo>
                    <a:pt x="451103" y="351934"/>
                    <a:pt x="445437" y="345890"/>
                    <a:pt x="441659" y="339468"/>
                  </a:cubicBezTo>
                  <a:cubicBezTo>
                    <a:pt x="438260" y="333802"/>
                    <a:pt x="432215" y="330779"/>
                    <a:pt x="428060" y="336068"/>
                  </a:cubicBezTo>
                  <a:cubicBezTo>
                    <a:pt x="407283" y="364023"/>
                    <a:pt x="387261" y="349290"/>
                    <a:pt x="367240" y="335690"/>
                  </a:cubicBezTo>
                  <a:cubicBezTo>
                    <a:pt x="366107" y="334935"/>
                    <a:pt x="364973" y="333802"/>
                    <a:pt x="363840" y="333046"/>
                  </a:cubicBezTo>
                  <a:cubicBezTo>
                    <a:pt x="356285" y="319069"/>
                    <a:pt x="347596" y="308491"/>
                    <a:pt x="329464" y="314536"/>
                  </a:cubicBezTo>
                  <a:cubicBezTo>
                    <a:pt x="325686" y="315669"/>
                    <a:pt x="320019" y="315669"/>
                    <a:pt x="317375" y="312647"/>
                  </a:cubicBezTo>
                  <a:cubicBezTo>
                    <a:pt x="292065" y="288092"/>
                    <a:pt x="268266" y="315669"/>
                    <a:pt x="243711" y="314913"/>
                  </a:cubicBezTo>
                  <a:cubicBezTo>
                    <a:pt x="235023" y="314536"/>
                    <a:pt x="231623" y="326624"/>
                    <a:pt x="228601" y="335690"/>
                  </a:cubicBezTo>
                  <a:cubicBezTo>
                    <a:pt x="224823" y="348534"/>
                    <a:pt x="225579" y="364400"/>
                    <a:pt x="210090" y="371200"/>
                  </a:cubicBezTo>
                  <a:cubicBezTo>
                    <a:pt x="198380" y="368934"/>
                    <a:pt x="195358" y="359112"/>
                    <a:pt x="192335" y="349668"/>
                  </a:cubicBezTo>
                  <a:cubicBezTo>
                    <a:pt x="189313" y="339846"/>
                    <a:pt x="182891" y="334935"/>
                    <a:pt x="174580" y="330024"/>
                  </a:cubicBezTo>
                  <a:cubicBezTo>
                    <a:pt x="162492" y="323224"/>
                    <a:pt x="153048" y="324357"/>
                    <a:pt x="145870" y="336446"/>
                  </a:cubicBezTo>
                  <a:cubicBezTo>
                    <a:pt x="139449" y="346645"/>
                    <a:pt x="131515" y="355334"/>
                    <a:pt x="123582" y="364400"/>
                  </a:cubicBezTo>
                  <a:cubicBezTo>
                    <a:pt x="111872" y="378000"/>
                    <a:pt x="103939" y="379889"/>
                    <a:pt x="92606" y="369689"/>
                  </a:cubicBezTo>
                  <a:cubicBezTo>
                    <a:pt x="80517" y="358734"/>
                    <a:pt x="80140" y="344001"/>
                    <a:pt x="92228" y="333046"/>
                  </a:cubicBezTo>
                  <a:cubicBezTo>
                    <a:pt x="97894" y="327757"/>
                    <a:pt x="104316" y="323602"/>
                    <a:pt x="107339" y="315669"/>
                  </a:cubicBezTo>
                  <a:cubicBezTo>
                    <a:pt x="110738" y="305847"/>
                    <a:pt x="124338" y="296025"/>
                    <a:pt x="105450" y="286959"/>
                  </a:cubicBezTo>
                  <a:cubicBezTo>
                    <a:pt x="100539" y="284692"/>
                    <a:pt x="104316" y="277893"/>
                    <a:pt x="104694" y="273359"/>
                  </a:cubicBezTo>
                  <a:cubicBezTo>
                    <a:pt x="106205" y="255982"/>
                    <a:pt x="92228" y="240494"/>
                    <a:pt x="74851" y="239738"/>
                  </a:cubicBezTo>
                  <a:cubicBezTo>
                    <a:pt x="60874" y="239361"/>
                    <a:pt x="47274" y="241249"/>
                    <a:pt x="33675" y="246538"/>
                  </a:cubicBezTo>
                  <a:cubicBezTo>
                    <a:pt x="15920" y="253716"/>
                    <a:pt x="-1080" y="240494"/>
                    <a:pt x="54" y="222361"/>
                  </a:cubicBezTo>
                  <a:cubicBezTo>
                    <a:pt x="24231" y="215184"/>
                    <a:pt x="48785" y="218206"/>
                    <a:pt x="72962" y="221228"/>
                  </a:cubicBezTo>
                  <a:cubicBezTo>
                    <a:pt x="79384" y="221984"/>
                    <a:pt x="85428" y="222739"/>
                    <a:pt x="91473" y="221606"/>
                  </a:cubicBezTo>
                  <a:cubicBezTo>
                    <a:pt x="121316" y="225761"/>
                    <a:pt x="150781" y="221606"/>
                    <a:pt x="180625" y="221606"/>
                  </a:cubicBezTo>
                  <a:cubicBezTo>
                    <a:pt x="188935" y="221606"/>
                    <a:pt x="197246" y="222739"/>
                    <a:pt x="205179" y="225006"/>
                  </a:cubicBezTo>
                  <a:cubicBezTo>
                    <a:pt x="214623" y="228783"/>
                    <a:pt x="222934" y="242383"/>
                    <a:pt x="234267" y="228406"/>
                  </a:cubicBezTo>
                  <a:cubicBezTo>
                    <a:pt x="236156" y="227650"/>
                    <a:pt x="238045" y="227650"/>
                    <a:pt x="240311" y="228028"/>
                  </a:cubicBezTo>
                  <a:cubicBezTo>
                    <a:pt x="245978" y="231428"/>
                    <a:pt x="250511" y="235205"/>
                    <a:pt x="248244" y="242761"/>
                  </a:cubicBezTo>
                  <a:cubicBezTo>
                    <a:pt x="243334" y="247671"/>
                    <a:pt x="238045" y="252205"/>
                    <a:pt x="234645" y="258627"/>
                  </a:cubicBezTo>
                  <a:cubicBezTo>
                    <a:pt x="232000" y="263538"/>
                    <a:pt x="227845" y="266560"/>
                    <a:pt x="222556" y="263538"/>
                  </a:cubicBezTo>
                  <a:cubicBezTo>
                    <a:pt x="211601" y="257871"/>
                    <a:pt x="208579" y="261271"/>
                    <a:pt x="210090" y="272982"/>
                  </a:cubicBezTo>
                  <a:cubicBezTo>
                    <a:pt x="210846" y="279781"/>
                    <a:pt x="202913" y="279781"/>
                    <a:pt x="200268" y="285070"/>
                  </a:cubicBezTo>
                  <a:cubicBezTo>
                    <a:pt x="218401" y="272226"/>
                    <a:pt x="239556" y="274115"/>
                    <a:pt x="259200" y="268448"/>
                  </a:cubicBezTo>
                  <a:cubicBezTo>
                    <a:pt x="256555" y="264293"/>
                    <a:pt x="252400" y="257871"/>
                    <a:pt x="260333" y="252205"/>
                  </a:cubicBezTo>
                  <a:cubicBezTo>
                    <a:pt x="275821" y="251071"/>
                    <a:pt x="292065" y="252960"/>
                    <a:pt x="303776" y="239361"/>
                  </a:cubicBezTo>
                  <a:cubicBezTo>
                    <a:pt x="305287" y="237472"/>
                    <a:pt x="309442" y="237094"/>
                    <a:pt x="311709" y="238605"/>
                  </a:cubicBezTo>
                  <a:cubicBezTo>
                    <a:pt x="333619" y="249938"/>
                    <a:pt x="345330" y="234450"/>
                    <a:pt x="357418" y="220850"/>
                  </a:cubicBezTo>
                  <a:cubicBezTo>
                    <a:pt x="365729" y="214050"/>
                    <a:pt x="375928" y="214428"/>
                    <a:pt x="385750" y="214806"/>
                  </a:cubicBezTo>
                  <a:cubicBezTo>
                    <a:pt x="464703" y="216317"/>
                    <a:pt x="539122" y="195540"/>
                    <a:pt x="612408" y="169474"/>
                  </a:cubicBezTo>
                  <a:cubicBezTo>
                    <a:pt x="655474" y="154364"/>
                    <a:pt x="700050" y="143031"/>
                    <a:pt x="742359" y="125654"/>
                  </a:cubicBezTo>
                  <a:cubicBezTo>
                    <a:pt x="793735" y="104499"/>
                    <a:pt x="848888" y="92788"/>
                    <a:pt x="896109" y="61812"/>
                  </a:cubicBezTo>
                  <a:cubicBezTo>
                    <a:pt x="899131" y="59923"/>
                    <a:pt x="902531" y="57656"/>
                    <a:pt x="905931" y="57656"/>
                  </a:cubicBezTo>
                  <a:cubicBezTo>
                    <a:pt x="921797" y="57656"/>
                    <a:pt x="932374" y="53123"/>
                    <a:pt x="938796" y="36124"/>
                  </a:cubicBezTo>
                  <a:cubicBezTo>
                    <a:pt x="942952" y="25169"/>
                    <a:pt x="957684" y="20258"/>
                    <a:pt x="971284" y="21391"/>
                  </a:cubicBezTo>
                  <a:cubicBezTo>
                    <a:pt x="983372" y="14969"/>
                    <a:pt x="986395" y="-5430"/>
                    <a:pt x="1006038" y="1370"/>
                  </a:cubicBezTo>
                  <a:close/>
                </a:path>
              </a:pathLst>
            </a:custGeom>
            <a:solidFill>
              <a:srgbClr val="EFE0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B3B6757-8E28-4C6F-9B84-02D682FAEF0C}"/>
                </a:ext>
              </a:extLst>
            </p:cNvPr>
            <p:cNvSpPr/>
            <p:nvPr/>
          </p:nvSpPr>
          <p:spPr>
            <a:xfrm>
              <a:off x="10618422" y="3764242"/>
              <a:ext cx="250362" cy="613348"/>
            </a:xfrm>
            <a:custGeom>
              <a:avLst/>
              <a:gdLst>
                <a:gd name="connsiteX0" fmla="*/ 82779 w 250362"/>
                <a:gd name="connsiteY0" fmla="*/ 222577 h 613348"/>
                <a:gd name="connsiteX1" fmla="*/ 50669 w 250362"/>
                <a:gd name="connsiteY1" fmla="*/ 143246 h 613348"/>
                <a:gd name="connsiteX2" fmla="*/ 34803 w 250362"/>
                <a:gd name="connsiteY2" fmla="*/ 106981 h 613348"/>
                <a:gd name="connsiteX3" fmla="*/ 3826 w 250362"/>
                <a:gd name="connsiteY3" fmla="*/ 50316 h 613348"/>
                <a:gd name="connsiteX4" fmla="*/ 14026 w 250362"/>
                <a:gd name="connsiteY4" fmla="*/ 25384 h 613348"/>
                <a:gd name="connsiteX5" fmla="*/ 65402 w 250362"/>
                <a:gd name="connsiteY5" fmla="*/ 4229 h 613348"/>
                <a:gd name="connsiteX6" fmla="*/ 81645 w 250362"/>
                <a:gd name="connsiteY6" fmla="*/ 4607 h 613348"/>
                <a:gd name="connsiteX7" fmla="*/ 114889 w 250362"/>
                <a:gd name="connsiteY7" fmla="*/ 3096 h 613348"/>
                <a:gd name="connsiteX8" fmla="*/ 130755 w 250362"/>
                <a:gd name="connsiteY8" fmla="*/ 11784 h 613348"/>
                <a:gd name="connsiteX9" fmla="*/ 136421 w 250362"/>
                <a:gd name="connsiteY9" fmla="*/ 24251 h 613348"/>
                <a:gd name="connsiteX10" fmla="*/ 143976 w 250362"/>
                <a:gd name="connsiteY10" fmla="*/ 47672 h 613348"/>
                <a:gd name="connsiteX11" fmla="*/ 158709 w 250362"/>
                <a:gd name="connsiteY11" fmla="*/ 57872 h 613348"/>
                <a:gd name="connsiteX12" fmla="*/ 175331 w 250362"/>
                <a:gd name="connsiteY12" fmla="*/ 78271 h 613348"/>
                <a:gd name="connsiteX13" fmla="*/ 177975 w 250362"/>
                <a:gd name="connsiteY13" fmla="*/ 94137 h 613348"/>
                <a:gd name="connsiteX14" fmla="*/ 162865 w 250362"/>
                <a:gd name="connsiteY14" fmla="*/ 95270 h 613348"/>
                <a:gd name="connsiteX15" fmla="*/ 141332 w 250362"/>
                <a:gd name="connsiteY15" fmla="*/ 100181 h 613348"/>
                <a:gd name="connsiteX16" fmla="*/ 117155 w 250362"/>
                <a:gd name="connsiteY16" fmla="*/ 80915 h 613348"/>
                <a:gd name="connsiteX17" fmla="*/ 119799 w 250362"/>
                <a:gd name="connsiteY17" fmla="*/ 60138 h 613348"/>
                <a:gd name="connsiteX18" fmla="*/ 107711 w 250362"/>
                <a:gd name="connsiteY18" fmla="*/ 29539 h 613348"/>
                <a:gd name="connsiteX19" fmla="*/ 70690 w 250362"/>
                <a:gd name="connsiteY19" fmla="*/ 27273 h 613348"/>
                <a:gd name="connsiteX20" fmla="*/ 44247 w 250362"/>
                <a:gd name="connsiteY20" fmla="*/ 32562 h 613348"/>
                <a:gd name="connsiteX21" fmla="*/ 34047 w 250362"/>
                <a:gd name="connsiteY21" fmla="*/ 58627 h 613348"/>
                <a:gd name="connsiteX22" fmla="*/ 75223 w 250362"/>
                <a:gd name="connsiteY22" fmla="*/ 127380 h 613348"/>
                <a:gd name="connsiteX23" fmla="*/ 80134 w 250362"/>
                <a:gd name="connsiteY23" fmla="*/ 170445 h 613348"/>
                <a:gd name="connsiteX24" fmla="*/ 89201 w 250362"/>
                <a:gd name="connsiteY24" fmla="*/ 197644 h 613348"/>
                <a:gd name="connsiteX25" fmla="*/ 114889 w 250362"/>
                <a:gd name="connsiteY25" fmla="*/ 196889 h 613348"/>
                <a:gd name="connsiteX26" fmla="*/ 146621 w 250362"/>
                <a:gd name="connsiteY26" fmla="*/ 160623 h 613348"/>
                <a:gd name="connsiteX27" fmla="*/ 145110 w 250362"/>
                <a:gd name="connsiteY27" fmla="*/ 146268 h 613348"/>
                <a:gd name="connsiteX28" fmla="*/ 146243 w 250362"/>
                <a:gd name="connsiteY28" fmla="*/ 105092 h 613348"/>
                <a:gd name="connsiteX29" fmla="*/ 204796 w 250362"/>
                <a:gd name="connsiteY29" fmla="*/ 122091 h 613348"/>
                <a:gd name="connsiteX30" fmla="*/ 219907 w 250362"/>
                <a:gd name="connsiteY30" fmla="*/ 122091 h 613348"/>
                <a:gd name="connsiteX31" fmla="*/ 247861 w 250362"/>
                <a:gd name="connsiteY31" fmla="*/ 125869 h 613348"/>
                <a:gd name="connsiteX32" fmla="*/ 244839 w 250362"/>
                <a:gd name="connsiteY32" fmla="*/ 134180 h 613348"/>
                <a:gd name="connsiteX33" fmla="*/ 234262 w 250362"/>
                <a:gd name="connsiteY33" fmla="*/ 182534 h 613348"/>
                <a:gd name="connsiteX34" fmla="*/ 243328 w 250362"/>
                <a:gd name="connsiteY34" fmla="*/ 198778 h 613348"/>
                <a:gd name="connsiteX35" fmla="*/ 220285 w 250362"/>
                <a:gd name="connsiteY35" fmla="*/ 213510 h 613348"/>
                <a:gd name="connsiteX36" fmla="*/ 200263 w 250362"/>
                <a:gd name="connsiteY36" fmla="*/ 217288 h 613348"/>
                <a:gd name="connsiteX37" fmla="*/ 188552 w 250362"/>
                <a:gd name="connsiteY37" fmla="*/ 253553 h 613348"/>
                <a:gd name="connsiteX38" fmla="*/ 180997 w 250362"/>
                <a:gd name="connsiteY38" fmla="*/ 283019 h 613348"/>
                <a:gd name="connsiteX39" fmla="*/ 138310 w 250362"/>
                <a:gd name="connsiteY39" fmla="*/ 293218 h 613348"/>
                <a:gd name="connsiteX40" fmla="*/ 128866 w 250362"/>
                <a:gd name="connsiteY40" fmla="*/ 312107 h 613348"/>
                <a:gd name="connsiteX41" fmla="*/ 142465 w 250362"/>
                <a:gd name="connsiteY41" fmla="*/ 342328 h 613348"/>
                <a:gd name="connsiteX42" fmla="*/ 142843 w 250362"/>
                <a:gd name="connsiteY42" fmla="*/ 371793 h 613348"/>
                <a:gd name="connsiteX43" fmla="*/ 136799 w 250362"/>
                <a:gd name="connsiteY43" fmla="*/ 420147 h 613348"/>
                <a:gd name="connsiteX44" fmla="*/ 136043 w 250362"/>
                <a:gd name="connsiteY44" fmla="*/ 426191 h 613348"/>
                <a:gd name="connsiteX45" fmla="*/ 133399 w 250362"/>
                <a:gd name="connsiteY45" fmla="*/ 463590 h 613348"/>
                <a:gd name="connsiteX46" fmla="*/ 140199 w 250362"/>
                <a:gd name="connsiteY46" fmla="*/ 469634 h 613348"/>
                <a:gd name="connsiteX47" fmla="*/ 144732 w 250362"/>
                <a:gd name="connsiteY47" fmla="*/ 485122 h 613348"/>
                <a:gd name="connsiteX48" fmla="*/ 118666 w 250362"/>
                <a:gd name="connsiteY48" fmla="*/ 547831 h 613348"/>
                <a:gd name="connsiteX49" fmla="*/ 121311 w 250362"/>
                <a:gd name="connsiteY49" fmla="*/ 578052 h 613348"/>
                <a:gd name="connsiteX50" fmla="*/ 108089 w 250362"/>
                <a:gd name="connsiteY50" fmla="*/ 593918 h 613348"/>
                <a:gd name="connsiteX51" fmla="*/ 69935 w 250362"/>
                <a:gd name="connsiteY51" fmla="*/ 596185 h 613348"/>
                <a:gd name="connsiteX52" fmla="*/ 28003 w 250362"/>
                <a:gd name="connsiteY52" fmla="*/ 573897 h 613348"/>
                <a:gd name="connsiteX53" fmla="*/ 45002 w 250362"/>
                <a:gd name="connsiteY53" fmla="*/ 561431 h 613348"/>
                <a:gd name="connsiteX54" fmla="*/ 68424 w 250362"/>
                <a:gd name="connsiteY54" fmla="*/ 570119 h 613348"/>
                <a:gd name="connsiteX55" fmla="*/ 103178 w 250362"/>
                <a:gd name="connsiteY55" fmla="*/ 555386 h 613348"/>
                <a:gd name="connsiteX56" fmla="*/ 122822 w 250362"/>
                <a:gd name="connsiteY56" fmla="*/ 487389 h 613348"/>
                <a:gd name="connsiteX57" fmla="*/ 112622 w 250362"/>
                <a:gd name="connsiteY57" fmla="*/ 450368 h 613348"/>
                <a:gd name="connsiteX58" fmla="*/ 110733 w 250362"/>
                <a:gd name="connsiteY58" fmla="*/ 419014 h 613348"/>
                <a:gd name="connsiteX59" fmla="*/ 111489 w 250362"/>
                <a:gd name="connsiteY59" fmla="*/ 316262 h 613348"/>
                <a:gd name="connsiteX60" fmla="*/ 123200 w 250362"/>
                <a:gd name="connsiteY60" fmla="*/ 230887 h 613348"/>
                <a:gd name="connsiteX61" fmla="*/ 137932 w 250362"/>
                <a:gd name="connsiteY61" fmla="*/ 221065 h 613348"/>
                <a:gd name="connsiteX62" fmla="*/ 144732 w 250362"/>
                <a:gd name="connsiteY62" fmla="*/ 234665 h 613348"/>
                <a:gd name="connsiteX63" fmla="*/ 151154 w 250362"/>
                <a:gd name="connsiteY63" fmla="*/ 244109 h 613348"/>
                <a:gd name="connsiteX64" fmla="*/ 159465 w 250362"/>
                <a:gd name="connsiteY64" fmla="*/ 235798 h 613348"/>
                <a:gd name="connsiteX65" fmla="*/ 168153 w 250362"/>
                <a:gd name="connsiteY65" fmla="*/ 205577 h 613348"/>
                <a:gd name="connsiteX66" fmla="*/ 123577 w 250362"/>
                <a:gd name="connsiteY66" fmla="*/ 224843 h 613348"/>
                <a:gd name="connsiteX67" fmla="*/ 82779 w 250362"/>
                <a:gd name="connsiteY67" fmla="*/ 222577 h 61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0362" h="613348">
                  <a:moveTo>
                    <a:pt x="82779" y="222577"/>
                  </a:moveTo>
                  <a:cubicBezTo>
                    <a:pt x="58980" y="201422"/>
                    <a:pt x="52935" y="173467"/>
                    <a:pt x="50669" y="143246"/>
                  </a:cubicBezTo>
                  <a:cubicBezTo>
                    <a:pt x="49535" y="130780"/>
                    <a:pt x="43114" y="116803"/>
                    <a:pt x="34803" y="106981"/>
                  </a:cubicBezTo>
                  <a:cubicBezTo>
                    <a:pt x="20825" y="89982"/>
                    <a:pt x="18937" y="66938"/>
                    <a:pt x="3826" y="50316"/>
                  </a:cubicBezTo>
                  <a:cubicBezTo>
                    <a:pt x="-5618" y="40117"/>
                    <a:pt x="4204" y="29917"/>
                    <a:pt x="14026" y="25384"/>
                  </a:cubicBezTo>
                  <a:cubicBezTo>
                    <a:pt x="30647" y="17451"/>
                    <a:pt x="49913" y="15940"/>
                    <a:pt x="65402" y="4229"/>
                  </a:cubicBezTo>
                  <a:cubicBezTo>
                    <a:pt x="69557" y="829"/>
                    <a:pt x="76357" y="2340"/>
                    <a:pt x="81645" y="4607"/>
                  </a:cubicBezTo>
                  <a:cubicBezTo>
                    <a:pt x="92978" y="9896"/>
                    <a:pt x="103556" y="9896"/>
                    <a:pt x="114889" y="3096"/>
                  </a:cubicBezTo>
                  <a:cubicBezTo>
                    <a:pt x="123200" y="-1815"/>
                    <a:pt x="132266" y="-2193"/>
                    <a:pt x="130755" y="11784"/>
                  </a:cubicBezTo>
                  <a:cubicBezTo>
                    <a:pt x="129999" y="17829"/>
                    <a:pt x="132266" y="21984"/>
                    <a:pt x="136421" y="24251"/>
                  </a:cubicBezTo>
                  <a:cubicBezTo>
                    <a:pt x="147376" y="29917"/>
                    <a:pt x="148510" y="35584"/>
                    <a:pt x="143976" y="47672"/>
                  </a:cubicBezTo>
                  <a:cubicBezTo>
                    <a:pt x="140577" y="56361"/>
                    <a:pt x="146999" y="64294"/>
                    <a:pt x="158709" y="57872"/>
                  </a:cubicBezTo>
                  <a:cubicBezTo>
                    <a:pt x="159842" y="68449"/>
                    <a:pt x="172309" y="69582"/>
                    <a:pt x="175331" y="78271"/>
                  </a:cubicBezTo>
                  <a:cubicBezTo>
                    <a:pt x="177220" y="83560"/>
                    <a:pt x="181375" y="88093"/>
                    <a:pt x="177975" y="94137"/>
                  </a:cubicBezTo>
                  <a:cubicBezTo>
                    <a:pt x="173820" y="101314"/>
                    <a:pt x="167398" y="96781"/>
                    <a:pt x="162865" y="95270"/>
                  </a:cubicBezTo>
                  <a:cubicBezTo>
                    <a:pt x="154176" y="92248"/>
                    <a:pt x="146621" y="89604"/>
                    <a:pt x="141332" y="100181"/>
                  </a:cubicBezTo>
                  <a:cubicBezTo>
                    <a:pt x="126599" y="102070"/>
                    <a:pt x="118288" y="95648"/>
                    <a:pt x="117155" y="80915"/>
                  </a:cubicBezTo>
                  <a:cubicBezTo>
                    <a:pt x="116777" y="73738"/>
                    <a:pt x="118288" y="66938"/>
                    <a:pt x="119799" y="60138"/>
                  </a:cubicBezTo>
                  <a:cubicBezTo>
                    <a:pt x="122822" y="46917"/>
                    <a:pt x="119799" y="36717"/>
                    <a:pt x="107711" y="29539"/>
                  </a:cubicBezTo>
                  <a:cubicBezTo>
                    <a:pt x="95623" y="22362"/>
                    <a:pt x="83912" y="16318"/>
                    <a:pt x="70690" y="27273"/>
                  </a:cubicBezTo>
                  <a:cubicBezTo>
                    <a:pt x="62757" y="33695"/>
                    <a:pt x="53313" y="31428"/>
                    <a:pt x="44247" y="32562"/>
                  </a:cubicBezTo>
                  <a:cubicBezTo>
                    <a:pt x="25736" y="35206"/>
                    <a:pt x="23092" y="43894"/>
                    <a:pt x="34047" y="58627"/>
                  </a:cubicBezTo>
                  <a:cubicBezTo>
                    <a:pt x="49913" y="79782"/>
                    <a:pt x="53691" y="108114"/>
                    <a:pt x="75223" y="127380"/>
                  </a:cubicBezTo>
                  <a:cubicBezTo>
                    <a:pt x="85423" y="136447"/>
                    <a:pt x="81645" y="155712"/>
                    <a:pt x="80134" y="170445"/>
                  </a:cubicBezTo>
                  <a:cubicBezTo>
                    <a:pt x="79379" y="181400"/>
                    <a:pt x="82023" y="189711"/>
                    <a:pt x="89201" y="197644"/>
                  </a:cubicBezTo>
                  <a:cubicBezTo>
                    <a:pt x="98267" y="207844"/>
                    <a:pt x="106956" y="209355"/>
                    <a:pt x="114889" y="196889"/>
                  </a:cubicBezTo>
                  <a:cubicBezTo>
                    <a:pt x="123577" y="183289"/>
                    <a:pt x="140954" y="176867"/>
                    <a:pt x="146621" y="160623"/>
                  </a:cubicBezTo>
                  <a:cubicBezTo>
                    <a:pt x="148510" y="154957"/>
                    <a:pt x="150398" y="151935"/>
                    <a:pt x="145110" y="146268"/>
                  </a:cubicBezTo>
                  <a:cubicBezTo>
                    <a:pt x="132644" y="133047"/>
                    <a:pt x="136799" y="118692"/>
                    <a:pt x="146243" y="105092"/>
                  </a:cubicBezTo>
                  <a:cubicBezTo>
                    <a:pt x="167020" y="106225"/>
                    <a:pt x="187797" y="109247"/>
                    <a:pt x="204796" y="122091"/>
                  </a:cubicBezTo>
                  <a:cubicBezTo>
                    <a:pt x="211218" y="127002"/>
                    <a:pt x="211974" y="131536"/>
                    <a:pt x="219907" y="122091"/>
                  </a:cubicBezTo>
                  <a:cubicBezTo>
                    <a:pt x="227840" y="112270"/>
                    <a:pt x="239173" y="122091"/>
                    <a:pt x="247861" y="125869"/>
                  </a:cubicBezTo>
                  <a:cubicBezTo>
                    <a:pt x="252772" y="127758"/>
                    <a:pt x="249750" y="132291"/>
                    <a:pt x="244839" y="134180"/>
                  </a:cubicBezTo>
                  <a:cubicBezTo>
                    <a:pt x="223684" y="142868"/>
                    <a:pt x="219529" y="164779"/>
                    <a:pt x="234262" y="182534"/>
                  </a:cubicBezTo>
                  <a:cubicBezTo>
                    <a:pt x="238417" y="187445"/>
                    <a:pt x="248995" y="190467"/>
                    <a:pt x="243328" y="198778"/>
                  </a:cubicBezTo>
                  <a:cubicBezTo>
                    <a:pt x="238039" y="206333"/>
                    <a:pt x="232373" y="216910"/>
                    <a:pt x="220285" y="213510"/>
                  </a:cubicBezTo>
                  <a:cubicBezTo>
                    <a:pt x="212351" y="211244"/>
                    <a:pt x="206685" y="216155"/>
                    <a:pt x="200263" y="217288"/>
                  </a:cubicBezTo>
                  <a:cubicBezTo>
                    <a:pt x="179864" y="221821"/>
                    <a:pt x="174953" y="238065"/>
                    <a:pt x="188552" y="253553"/>
                  </a:cubicBezTo>
                  <a:cubicBezTo>
                    <a:pt x="204796" y="272064"/>
                    <a:pt x="203663" y="274330"/>
                    <a:pt x="180997" y="283019"/>
                  </a:cubicBezTo>
                  <a:cubicBezTo>
                    <a:pt x="167020" y="288307"/>
                    <a:pt x="152665" y="290574"/>
                    <a:pt x="138310" y="293218"/>
                  </a:cubicBezTo>
                  <a:cubicBezTo>
                    <a:pt x="127355" y="295107"/>
                    <a:pt x="121688" y="300396"/>
                    <a:pt x="128866" y="312107"/>
                  </a:cubicBezTo>
                  <a:cubicBezTo>
                    <a:pt x="134532" y="321551"/>
                    <a:pt x="134532" y="332884"/>
                    <a:pt x="142465" y="342328"/>
                  </a:cubicBezTo>
                  <a:cubicBezTo>
                    <a:pt x="148887" y="349883"/>
                    <a:pt x="148132" y="363482"/>
                    <a:pt x="142843" y="371793"/>
                  </a:cubicBezTo>
                  <a:cubicBezTo>
                    <a:pt x="133021" y="387659"/>
                    <a:pt x="128488" y="402392"/>
                    <a:pt x="136799" y="420147"/>
                  </a:cubicBezTo>
                  <a:cubicBezTo>
                    <a:pt x="137554" y="421658"/>
                    <a:pt x="137177" y="425813"/>
                    <a:pt x="136043" y="426191"/>
                  </a:cubicBezTo>
                  <a:cubicBezTo>
                    <a:pt x="105445" y="436391"/>
                    <a:pt x="139443" y="451124"/>
                    <a:pt x="133399" y="463590"/>
                  </a:cubicBezTo>
                  <a:cubicBezTo>
                    <a:pt x="133021" y="465101"/>
                    <a:pt x="136043" y="469634"/>
                    <a:pt x="140199" y="469634"/>
                  </a:cubicBezTo>
                  <a:cubicBezTo>
                    <a:pt x="158332" y="470390"/>
                    <a:pt x="148132" y="477945"/>
                    <a:pt x="144732" y="485122"/>
                  </a:cubicBezTo>
                  <a:cubicBezTo>
                    <a:pt x="134910" y="505522"/>
                    <a:pt x="136799" y="530076"/>
                    <a:pt x="118666" y="547831"/>
                  </a:cubicBezTo>
                  <a:cubicBezTo>
                    <a:pt x="112244" y="554253"/>
                    <a:pt x="132266" y="566342"/>
                    <a:pt x="121311" y="578052"/>
                  </a:cubicBezTo>
                  <a:cubicBezTo>
                    <a:pt x="113755" y="580696"/>
                    <a:pt x="111866" y="588252"/>
                    <a:pt x="108089" y="593918"/>
                  </a:cubicBezTo>
                  <a:cubicBezTo>
                    <a:pt x="90712" y="618851"/>
                    <a:pt x="89956" y="619984"/>
                    <a:pt x="69935" y="596185"/>
                  </a:cubicBezTo>
                  <a:cubicBezTo>
                    <a:pt x="58602" y="582208"/>
                    <a:pt x="46891" y="572763"/>
                    <a:pt x="28003" y="573897"/>
                  </a:cubicBezTo>
                  <a:cubicBezTo>
                    <a:pt x="27625" y="561431"/>
                    <a:pt x="36691" y="561431"/>
                    <a:pt x="45002" y="561431"/>
                  </a:cubicBezTo>
                  <a:cubicBezTo>
                    <a:pt x="53691" y="561431"/>
                    <a:pt x="61246" y="565586"/>
                    <a:pt x="68424" y="570119"/>
                  </a:cubicBezTo>
                  <a:cubicBezTo>
                    <a:pt x="88445" y="583341"/>
                    <a:pt x="97889" y="579941"/>
                    <a:pt x="103178" y="555386"/>
                  </a:cubicBezTo>
                  <a:cubicBezTo>
                    <a:pt x="108466" y="532343"/>
                    <a:pt x="110355" y="508921"/>
                    <a:pt x="122822" y="487389"/>
                  </a:cubicBezTo>
                  <a:cubicBezTo>
                    <a:pt x="129621" y="475678"/>
                    <a:pt x="119044" y="461323"/>
                    <a:pt x="112622" y="450368"/>
                  </a:cubicBezTo>
                  <a:cubicBezTo>
                    <a:pt x="105822" y="439035"/>
                    <a:pt x="106200" y="430347"/>
                    <a:pt x="110733" y="419014"/>
                  </a:cubicBezTo>
                  <a:cubicBezTo>
                    <a:pt x="123577" y="385015"/>
                    <a:pt x="122822" y="350638"/>
                    <a:pt x="111489" y="316262"/>
                  </a:cubicBezTo>
                  <a:cubicBezTo>
                    <a:pt x="101667" y="286419"/>
                    <a:pt x="110355" y="258086"/>
                    <a:pt x="123200" y="230887"/>
                  </a:cubicBezTo>
                  <a:cubicBezTo>
                    <a:pt x="125844" y="225221"/>
                    <a:pt x="130755" y="219932"/>
                    <a:pt x="137932" y="221065"/>
                  </a:cubicBezTo>
                  <a:cubicBezTo>
                    <a:pt x="145110" y="222199"/>
                    <a:pt x="143976" y="229376"/>
                    <a:pt x="144732" y="234665"/>
                  </a:cubicBezTo>
                  <a:cubicBezTo>
                    <a:pt x="145487" y="238820"/>
                    <a:pt x="145865" y="243731"/>
                    <a:pt x="151154" y="244109"/>
                  </a:cubicBezTo>
                  <a:cubicBezTo>
                    <a:pt x="156065" y="244487"/>
                    <a:pt x="158332" y="239576"/>
                    <a:pt x="159465" y="235798"/>
                  </a:cubicBezTo>
                  <a:cubicBezTo>
                    <a:pt x="162109" y="226354"/>
                    <a:pt x="167398" y="218043"/>
                    <a:pt x="168153" y="205577"/>
                  </a:cubicBezTo>
                  <a:cubicBezTo>
                    <a:pt x="153043" y="214266"/>
                    <a:pt x="137554" y="217288"/>
                    <a:pt x="123577" y="224843"/>
                  </a:cubicBezTo>
                  <a:cubicBezTo>
                    <a:pt x="109978" y="232021"/>
                    <a:pt x="96000" y="233154"/>
                    <a:pt x="82779" y="222577"/>
                  </a:cubicBezTo>
                  <a:close/>
                </a:path>
              </a:pathLst>
            </a:custGeom>
            <a:solidFill>
              <a:srgbClr val="FBD8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3EF410B-6567-4F52-BCE4-AC178CE5DADE}"/>
                </a:ext>
              </a:extLst>
            </p:cNvPr>
            <p:cNvSpPr/>
            <p:nvPr/>
          </p:nvSpPr>
          <p:spPr>
            <a:xfrm>
              <a:off x="10634331" y="3777204"/>
              <a:ext cx="141880" cy="200724"/>
            </a:xfrm>
            <a:custGeom>
              <a:avLst/>
              <a:gdLst>
                <a:gd name="connsiteX0" fmla="*/ 130334 w 141880"/>
                <a:gd name="connsiteY0" fmla="*/ 90997 h 200724"/>
                <a:gd name="connsiteX1" fmla="*/ 140911 w 141880"/>
                <a:gd name="connsiteY1" fmla="*/ 135573 h 200724"/>
                <a:gd name="connsiteX2" fmla="*/ 129200 w 141880"/>
                <a:gd name="connsiteY2" fmla="*/ 160883 h 200724"/>
                <a:gd name="connsiteX3" fmla="*/ 96335 w 141880"/>
                <a:gd name="connsiteY3" fmla="*/ 196015 h 200724"/>
                <a:gd name="connsiteX4" fmla="*/ 75936 w 141880"/>
                <a:gd name="connsiteY4" fmla="*/ 195260 h 200724"/>
                <a:gd name="connsiteX5" fmla="*/ 58937 w 141880"/>
                <a:gd name="connsiteY5" fmla="*/ 160128 h 200724"/>
                <a:gd name="connsiteX6" fmla="*/ 59314 w 141880"/>
                <a:gd name="connsiteY6" fmla="*/ 124996 h 200724"/>
                <a:gd name="connsiteX7" fmla="*/ 52892 w 141880"/>
                <a:gd name="connsiteY7" fmla="*/ 107996 h 200724"/>
                <a:gd name="connsiteX8" fmla="*/ 3783 w 141880"/>
                <a:gd name="connsiteY8" fmla="*/ 38110 h 200724"/>
                <a:gd name="connsiteX9" fmla="*/ 2650 w 141880"/>
                <a:gd name="connsiteY9" fmla="*/ 27533 h 200724"/>
                <a:gd name="connsiteX10" fmla="*/ 29471 w 141880"/>
                <a:gd name="connsiteY10" fmla="*/ 12800 h 200724"/>
                <a:gd name="connsiteX11" fmla="*/ 59314 w 141880"/>
                <a:gd name="connsiteY11" fmla="*/ 3734 h 200724"/>
                <a:gd name="connsiteX12" fmla="*/ 72158 w 141880"/>
                <a:gd name="connsiteY12" fmla="*/ 1089 h 200724"/>
                <a:gd name="connsiteX13" fmla="*/ 107668 w 141880"/>
                <a:gd name="connsiteY13" fmla="*/ 58887 h 200724"/>
                <a:gd name="connsiteX14" fmla="*/ 125801 w 141880"/>
                <a:gd name="connsiteY14" fmla="*/ 86841 h 200724"/>
                <a:gd name="connsiteX15" fmla="*/ 130334 w 141880"/>
                <a:gd name="connsiteY15" fmla="*/ 90997 h 20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880" h="200724">
                  <a:moveTo>
                    <a:pt x="130334" y="90997"/>
                  </a:moveTo>
                  <a:cubicBezTo>
                    <a:pt x="132223" y="105730"/>
                    <a:pt x="116357" y="124240"/>
                    <a:pt x="140911" y="135573"/>
                  </a:cubicBezTo>
                  <a:cubicBezTo>
                    <a:pt x="145067" y="137462"/>
                    <a:pt x="134867" y="154083"/>
                    <a:pt x="129200" y="160883"/>
                  </a:cubicBezTo>
                  <a:cubicBezTo>
                    <a:pt x="118623" y="172972"/>
                    <a:pt x="105024" y="181660"/>
                    <a:pt x="96335" y="196015"/>
                  </a:cubicBezTo>
                  <a:cubicBezTo>
                    <a:pt x="90669" y="205459"/>
                    <a:pt x="78580" y="198282"/>
                    <a:pt x="75936" y="195260"/>
                  </a:cubicBezTo>
                  <a:cubicBezTo>
                    <a:pt x="67625" y="185060"/>
                    <a:pt x="53270" y="176372"/>
                    <a:pt x="58937" y="160128"/>
                  </a:cubicBezTo>
                  <a:cubicBezTo>
                    <a:pt x="63092" y="148417"/>
                    <a:pt x="57048" y="137084"/>
                    <a:pt x="59314" y="124996"/>
                  </a:cubicBezTo>
                  <a:cubicBezTo>
                    <a:pt x="60448" y="119707"/>
                    <a:pt x="56670" y="109507"/>
                    <a:pt x="52892" y="107996"/>
                  </a:cubicBezTo>
                  <a:cubicBezTo>
                    <a:pt x="19271" y="96663"/>
                    <a:pt x="33626" y="52087"/>
                    <a:pt x="3783" y="38110"/>
                  </a:cubicBezTo>
                  <a:cubicBezTo>
                    <a:pt x="5" y="36221"/>
                    <a:pt x="-1883" y="30555"/>
                    <a:pt x="2650" y="27533"/>
                  </a:cubicBezTo>
                  <a:cubicBezTo>
                    <a:pt x="10961" y="21488"/>
                    <a:pt x="19271" y="10533"/>
                    <a:pt x="29471" y="12800"/>
                  </a:cubicBezTo>
                  <a:cubicBezTo>
                    <a:pt x="42315" y="15822"/>
                    <a:pt x="51004" y="13555"/>
                    <a:pt x="59314" y="3734"/>
                  </a:cubicBezTo>
                  <a:cubicBezTo>
                    <a:pt x="62714" y="-422"/>
                    <a:pt x="66114" y="-800"/>
                    <a:pt x="72158" y="1089"/>
                  </a:cubicBezTo>
                  <a:cubicBezTo>
                    <a:pt x="107290" y="11667"/>
                    <a:pt x="115223" y="22999"/>
                    <a:pt x="107668" y="58887"/>
                  </a:cubicBezTo>
                  <a:cubicBezTo>
                    <a:pt x="104268" y="75509"/>
                    <a:pt x="109179" y="84575"/>
                    <a:pt x="125801" y="86841"/>
                  </a:cubicBezTo>
                  <a:cubicBezTo>
                    <a:pt x="127689" y="87975"/>
                    <a:pt x="128823" y="89486"/>
                    <a:pt x="130334" y="90997"/>
                  </a:cubicBezTo>
                  <a:close/>
                </a:path>
              </a:pathLst>
            </a:custGeom>
            <a:solidFill>
              <a:srgbClr val="EFC2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D20E6DD-E247-4242-A3A1-0E2DEE8F529B}"/>
                </a:ext>
              </a:extLst>
            </p:cNvPr>
            <p:cNvSpPr/>
            <p:nvPr/>
          </p:nvSpPr>
          <p:spPr>
            <a:xfrm>
              <a:off x="10777509" y="3741272"/>
              <a:ext cx="47220" cy="80710"/>
            </a:xfrm>
            <a:custGeom>
              <a:avLst/>
              <a:gdLst>
                <a:gd name="connsiteX0" fmla="*/ 0 w 47220"/>
                <a:gd name="connsiteY0" fmla="*/ 80464 h 80710"/>
                <a:gd name="connsiteX1" fmla="*/ 21155 w 47220"/>
                <a:gd name="connsiteY1" fmla="*/ 0 h 80710"/>
                <a:gd name="connsiteX2" fmla="*/ 47220 w 47220"/>
                <a:gd name="connsiteY2" fmla="*/ 6422 h 80710"/>
                <a:gd name="connsiteX3" fmla="*/ 36265 w 47220"/>
                <a:gd name="connsiteY3" fmla="*/ 50998 h 80710"/>
                <a:gd name="connsiteX4" fmla="*/ 0 w 47220"/>
                <a:gd name="connsiteY4" fmla="*/ 80464 h 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20" h="80710">
                  <a:moveTo>
                    <a:pt x="0" y="80464"/>
                  </a:moveTo>
                  <a:cubicBezTo>
                    <a:pt x="6422" y="53642"/>
                    <a:pt x="5667" y="24555"/>
                    <a:pt x="21155" y="0"/>
                  </a:cubicBezTo>
                  <a:cubicBezTo>
                    <a:pt x="23044" y="15488"/>
                    <a:pt x="31732" y="17377"/>
                    <a:pt x="47220" y="6422"/>
                  </a:cubicBezTo>
                  <a:cubicBezTo>
                    <a:pt x="41176" y="24555"/>
                    <a:pt x="37399" y="37021"/>
                    <a:pt x="36265" y="50998"/>
                  </a:cubicBezTo>
                  <a:cubicBezTo>
                    <a:pt x="34376" y="69131"/>
                    <a:pt x="21910" y="82730"/>
                    <a:pt x="0" y="80464"/>
                  </a:cubicBezTo>
                  <a:close/>
                </a:path>
              </a:pathLst>
            </a:custGeom>
            <a:solidFill>
              <a:srgbClr val="FBD8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BD4D55B9-A91D-4559-B596-987ADC45F059}"/>
                </a:ext>
              </a:extLst>
            </p:cNvPr>
            <p:cNvSpPr/>
            <p:nvPr/>
          </p:nvSpPr>
          <p:spPr>
            <a:xfrm>
              <a:off x="10302208" y="5740870"/>
              <a:ext cx="434502" cy="310145"/>
            </a:xfrm>
            <a:custGeom>
              <a:avLst/>
              <a:gdLst>
                <a:gd name="connsiteX0" fmla="*/ 377460 w 434502"/>
                <a:gd name="connsiteY0" fmla="*/ 167632 h 310145"/>
                <a:gd name="connsiteX1" fmla="*/ 370660 w 434502"/>
                <a:gd name="connsiteY1" fmla="*/ 167632 h 310145"/>
                <a:gd name="connsiteX2" fmla="*/ 351017 w 434502"/>
                <a:gd name="connsiteY2" fmla="*/ 149122 h 310145"/>
                <a:gd name="connsiteX3" fmla="*/ 355550 w 434502"/>
                <a:gd name="connsiteY3" fmla="*/ 165366 h 310145"/>
                <a:gd name="connsiteX4" fmla="*/ 339306 w 434502"/>
                <a:gd name="connsiteY4" fmla="*/ 167632 h 310145"/>
                <a:gd name="connsiteX5" fmla="*/ 333262 w 434502"/>
                <a:gd name="connsiteY5" fmla="*/ 163477 h 310145"/>
                <a:gd name="connsiteX6" fmla="*/ 323440 w 434502"/>
                <a:gd name="connsiteY6" fmla="*/ 150633 h 310145"/>
                <a:gd name="connsiteX7" fmla="*/ 294730 w 434502"/>
                <a:gd name="connsiteY7" fmla="*/ 163099 h 310145"/>
                <a:gd name="connsiteX8" fmla="*/ 272442 w 434502"/>
                <a:gd name="connsiteY8" fmla="*/ 190676 h 310145"/>
                <a:gd name="connsiteX9" fmla="*/ 311729 w 434502"/>
                <a:gd name="connsiteY9" fmla="*/ 183498 h 310145"/>
                <a:gd name="connsiteX10" fmla="*/ 305685 w 434502"/>
                <a:gd name="connsiteY10" fmla="*/ 189543 h 310145"/>
                <a:gd name="connsiteX11" fmla="*/ 299641 w 434502"/>
                <a:gd name="connsiteY11" fmla="*/ 198609 h 310145"/>
                <a:gd name="connsiteX12" fmla="*/ 312485 w 434502"/>
                <a:gd name="connsiteY12" fmla="*/ 198987 h 310145"/>
                <a:gd name="connsiteX13" fmla="*/ 351772 w 434502"/>
                <a:gd name="connsiteY13" fmla="*/ 201253 h 310145"/>
                <a:gd name="connsiteX14" fmla="*/ 366883 w 434502"/>
                <a:gd name="connsiteY14" fmla="*/ 199364 h 310145"/>
                <a:gd name="connsiteX15" fmla="*/ 377083 w 434502"/>
                <a:gd name="connsiteY15" fmla="*/ 183498 h 310145"/>
                <a:gd name="connsiteX16" fmla="*/ 384260 w 434502"/>
                <a:gd name="connsiteY16" fmla="*/ 198231 h 310145"/>
                <a:gd name="connsiteX17" fmla="*/ 395215 w 434502"/>
                <a:gd name="connsiteY17" fmla="*/ 202387 h 310145"/>
                <a:gd name="connsiteX18" fmla="*/ 434502 w 434502"/>
                <a:gd name="connsiteY18" fmla="*/ 202764 h 310145"/>
                <a:gd name="connsiteX19" fmla="*/ 415237 w 434502"/>
                <a:gd name="connsiteY19" fmla="*/ 213720 h 310145"/>
                <a:gd name="connsiteX20" fmla="*/ 362727 w 434502"/>
                <a:gd name="connsiteY20" fmla="*/ 241674 h 310145"/>
                <a:gd name="connsiteX21" fmla="*/ 357817 w 434502"/>
                <a:gd name="connsiteY21" fmla="*/ 259429 h 310145"/>
                <a:gd name="connsiteX22" fmla="*/ 352150 w 434502"/>
                <a:gd name="connsiteY22" fmla="*/ 278695 h 310145"/>
                <a:gd name="connsiteX23" fmla="*/ 328351 w 434502"/>
                <a:gd name="connsiteY23" fmla="*/ 285494 h 310145"/>
                <a:gd name="connsiteX24" fmla="*/ 315129 w 434502"/>
                <a:gd name="connsiteY24" fmla="*/ 291161 h 310145"/>
                <a:gd name="connsiteX25" fmla="*/ 329107 w 434502"/>
                <a:gd name="connsiteY25" fmla="*/ 304005 h 310145"/>
                <a:gd name="connsiteX26" fmla="*/ 335528 w 434502"/>
                <a:gd name="connsiteY26" fmla="*/ 304005 h 310145"/>
                <a:gd name="connsiteX27" fmla="*/ 298508 w 434502"/>
                <a:gd name="connsiteY27" fmla="*/ 294183 h 310145"/>
                <a:gd name="connsiteX28" fmla="*/ 290952 w 434502"/>
                <a:gd name="connsiteY28" fmla="*/ 289272 h 310145"/>
                <a:gd name="connsiteX29" fmla="*/ 247887 w 434502"/>
                <a:gd name="connsiteY29" fmla="*/ 298339 h 310145"/>
                <a:gd name="connsiteX30" fmla="*/ 262242 w 434502"/>
                <a:gd name="connsiteY30" fmla="*/ 282095 h 310145"/>
                <a:gd name="connsiteX31" fmla="*/ 284908 w 434502"/>
                <a:gd name="connsiteY31" fmla="*/ 265473 h 310145"/>
                <a:gd name="connsiteX32" fmla="*/ 265264 w 434502"/>
                <a:gd name="connsiteY32" fmla="*/ 248474 h 310145"/>
                <a:gd name="connsiteX33" fmla="*/ 182912 w 434502"/>
                <a:gd name="connsiteY33" fmla="*/ 253385 h 310145"/>
                <a:gd name="connsiteX34" fmla="*/ 171957 w 434502"/>
                <a:gd name="connsiteY34" fmla="*/ 249229 h 310145"/>
                <a:gd name="connsiteX35" fmla="*/ 177623 w 434502"/>
                <a:gd name="connsiteY35" fmla="*/ 232608 h 310145"/>
                <a:gd name="connsiteX36" fmla="*/ 198400 w 434502"/>
                <a:gd name="connsiteY36" fmla="*/ 217875 h 310145"/>
                <a:gd name="connsiteX37" fmla="*/ 165913 w 434502"/>
                <a:gd name="connsiteY37" fmla="*/ 191431 h 310145"/>
                <a:gd name="connsiteX38" fmla="*/ 156846 w 434502"/>
                <a:gd name="connsiteY38" fmla="*/ 183121 h 310145"/>
                <a:gd name="connsiteX39" fmla="*/ 156846 w 434502"/>
                <a:gd name="connsiteY39" fmla="*/ 165366 h 310145"/>
                <a:gd name="connsiteX40" fmla="*/ 173090 w 434502"/>
                <a:gd name="connsiteY40" fmla="*/ 168766 h 310145"/>
                <a:gd name="connsiteX41" fmla="*/ 154580 w 434502"/>
                <a:gd name="connsiteY41" fmla="*/ 153277 h 310145"/>
                <a:gd name="connsiteX42" fmla="*/ 144380 w 434502"/>
                <a:gd name="connsiteY42" fmla="*/ 152522 h 310145"/>
                <a:gd name="connsiteX43" fmla="*/ 117559 w 434502"/>
                <a:gd name="connsiteY43" fmla="*/ 161588 h 310145"/>
                <a:gd name="connsiteX44" fmla="*/ 61272 w 434502"/>
                <a:gd name="connsiteY44" fmla="*/ 181609 h 310145"/>
                <a:gd name="connsiteX45" fmla="*/ 26140 w 434502"/>
                <a:gd name="connsiteY45" fmla="*/ 178965 h 310145"/>
                <a:gd name="connsiteX46" fmla="*/ 23873 w 434502"/>
                <a:gd name="connsiteY46" fmla="*/ 149500 h 310145"/>
                <a:gd name="connsiteX47" fmla="*/ 74 w 434502"/>
                <a:gd name="connsiteY47" fmla="*/ 138922 h 310145"/>
                <a:gd name="connsiteX48" fmla="*/ 18963 w 434502"/>
                <a:gd name="connsiteY48" fmla="*/ 121167 h 310145"/>
                <a:gd name="connsiteX49" fmla="*/ 34829 w 434502"/>
                <a:gd name="connsiteY49" fmla="*/ 112856 h 310145"/>
                <a:gd name="connsiteX50" fmla="*/ 43517 w 434502"/>
                <a:gd name="connsiteY50" fmla="*/ 112479 h 310145"/>
                <a:gd name="connsiteX51" fmla="*/ 75627 w 434502"/>
                <a:gd name="connsiteY51" fmla="*/ 103035 h 310145"/>
                <a:gd name="connsiteX52" fmla="*/ 94893 w 434502"/>
                <a:gd name="connsiteY52" fmla="*/ 91324 h 310145"/>
                <a:gd name="connsiteX53" fmla="*/ 187067 w 434502"/>
                <a:gd name="connsiteY53" fmla="*/ 64881 h 310145"/>
                <a:gd name="connsiteX54" fmla="*/ 239576 w 434502"/>
                <a:gd name="connsiteY54" fmla="*/ 42592 h 310145"/>
                <a:gd name="connsiteX55" fmla="*/ 242599 w 434502"/>
                <a:gd name="connsiteY55" fmla="*/ 42215 h 310145"/>
                <a:gd name="connsiteX56" fmla="*/ 276220 w 434502"/>
                <a:gd name="connsiteY56" fmla="*/ 32015 h 310145"/>
                <a:gd name="connsiteX57" fmla="*/ 281886 w 434502"/>
                <a:gd name="connsiteY57" fmla="*/ 29749 h 310145"/>
                <a:gd name="connsiteX58" fmla="*/ 320040 w 434502"/>
                <a:gd name="connsiteY58" fmla="*/ 10105 h 310145"/>
                <a:gd name="connsiteX59" fmla="*/ 352150 w 434502"/>
                <a:gd name="connsiteY59" fmla="*/ 4061 h 310145"/>
                <a:gd name="connsiteX60" fmla="*/ 344973 w 434502"/>
                <a:gd name="connsiteY60" fmla="*/ 22571 h 310145"/>
                <a:gd name="connsiteX61" fmla="*/ 345350 w 434502"/>
                <a:gd name="connsiteY61" fmla="*/ 41837 h 310145"/>
                <a:gd name="connsiteX62" fmla="*/ 347995 w 434502"/>
                <a:gd name="connsiteY62" fmla="*/ 47126 h 310145"/>
                <a:gd name="connsiteX63" fmla="*/ 338928 w 434502"/>
                <a:gd name="connsiteY63" fmla="*/ 81880 h 310145"/>
                <a:gd name="connsiteX64" fmla="*/ 312107 w 434502"/>
                <a:gd name="connsiteY64" fmla="*/ 98502 h 310145"/>
                <a:gd name="connsiteX65" fmla="*/ 308707 w 434502"/>
                <a:gd name="connsiteY65" fmla="*/ 102657 h 310145"/>
                <a:gd name="connsiteX66" fmla="*/ 317018 w 434502"/>
                <a:gd name="connsiteY66" fmla="*/ 105679 h 310145"/>
                <a:gd name="connsiteX67" fmla="*/ 349884 w 434502"/>
                <a:gd name="connsiteY67" fmla="*/ 87169 h 310145"/>
                <a:gd name="connsiteX68" fmla="*/ 366883 w 434502"/>
                <a:gd name="connsiteY68" fmla="*/ 98124 h 310145"/>
                <a:gd name="connsiteX69" fmla="*/ 366883 w 434502"/>
                <a:gd name="connsiteY69" fmla="*/ 92835 h 310145"/>
                <a:gd name="connsiteX70" fmla="*/ 380482 w 434502"/>
                <a:gd name="connsiteY70" fmla="*/ 69791 h 310145"/>
                <a:gd name="connsiteX71" fmla="*/ 406926 w 434502"/>
                <a:gd name="connsiteY71" fmla="*/ 90569 h 310145"/>
                <a:gd name="connsiteX72" fmla="*/ 413348 w 434502"/>
                <a:gd name="connsiteY72" fmla="*/ 107190 h 310145"/>
                <a:gd name="connsiteX73" fmla="*/ 398993 w 434502"/>
                <a:gd name="connsiteY73" fmla="*/ 134011 h 310145"/>
                <a:gd name="connsiteX74" fmla="*/ 390304 w 434502"/>
                <a:gd name="connsiteY74" fmla="*/ 147611 h 310145"/>
                <a:gd name="connsiteX75" fmla="*/ 377460 w 434502"/>
                <a:gd name="connsiteY75" fmla="*/ 167632 h 31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4502" h="310145">
                  <a:moveTo>
                    <a:pt x="377460" y="167632"/>
                  </a:moveTo>
                  <a:cubicBezTo>
                    <a:pt x="375194" y="168010"/>
                    <a:pt x="371794" y="171788"/>
                    <a:pt x="370660" y="167632"/>
                  </a:cubicBezTo>
                  <a:cubicBezTo>
                    <a:pt x="366883" y="153655"/>
                    <a:pt x="367261" y="153277"/>
                    <a:pt x="351017" y="149122"/>
                  </a:cubicBezTo>
                  <a:cubicBezTo>
                    <a:pt x="343839" y="157055"/>
                    <a:pt x="363105" y="157810"/>
                    <a:pt x="355550" y="165366"/>
                  </a:cubicBezTo>
                  <a:cubicBezTo>
                    <a:pt x="351017" y="169521"/>
                    <a:pt x="344973" y="167632"/>
                    <a:pt x="339306" y="167632"/>
                  </a:cubicBezTo>
                  <a:cubicBezTo>
                    <a:pt x="336284" y="167632"/>
                    <a:pt x="332129" y="165743"/>
                    <a:pt x="333262" y="163477"/>
                  </a:cubicBezTo>
                  <a:cubicBezTo>
                    <a:pt x="340062" y="151011"/>
                    <a:pt x="331373" y="151766"/>
                    <a:pt x="323440" y="150633"/>
                  </a:cubicBezTo>
                  <a:cubicBezTo>
                    <a:pt x="311352" y="149500"/>
                    <a:pt x="299263" y="151389"/>
                    <a:pt x="294730" y="163099"/>
                  </a:cubicBezTo>
                  <a:cubicBezTo>
                    <a:pt x="290197" y="174432"/>
                    <a:pt x="282264" y="181232"/>
                    <a:pt x="272442" y="190676"/>
                  </a:cubicBezTo>
                  <a:cubicBezTo>
                    <a:pt x="288308" y="192942"/>
                    <a:pt x="297752" y="175565"/>
                    <a:pt x="311729" y="183498"/>
                  </a:cubicBezTo>
                  <a:cubicBezTo>
                    <a:pt x="313240" y="188787"/>
                    <a:pt x="308707" y="188409"/>
                    <a:pt x="305685" y="189543"/>
                  </a:cubicBezTo>
                  <a:cubicBezTo>
                    <a:pt x="301530" y="191431"/>
                    <a:pt x="296997" y="194454"/>
                    <a:pt x="299641" y="198609"/>
                  </a:cubicBezTo>
                  <a:cubicBezTo>
                    <a:pt x="302663" y="203520"/>
                    <a:pt x="307952" y="202009"/>
                    <a:pt x="312485" y="198987"/>
                  </a:cubicBezTo>
                  <a:cubicBezTo>
                    <a:pt x="329107" y="187276"/>
                    <a:pt x="337040" y="188032"/>
                    <a:pt x="351772" y="201253"/>
                  </a:cubicBezTo>
                  <a:cubicBezTo>
                    <a:pt x="356683" y="205786"/>
                    <a:pt x="364616" y="208431"/>
                    <a:pt x="366883" y="199364"/>
                  </a:cubicBezTo>
                  <a:cubicBezTo>
                    <a:pt x="368772" y="192187"/>
                    <a:pt x="369527" y="183876"/>
                    <a:pt x="377083" y="183498"/>
                  </a:cubicBezTo>
                  <a:cubicBezTo>
                    <a:pt x="385771" y="183121"/>
                    <a:pt x="382371" y="192942"/>
                    <a:pt x="384260" y="198231"/>
                  </a:cubicBezTo>
                  <a:cubicBezTo>
                    <a:pt x="386149" y="203142"/>
                    <a:pt x="388415" y="206920"/>
                    <a:pt x="395215" y="202387"/>
                  </a:cubicBezTo>
                  <a:cubicBezTo>
                    <a:pt x="409192" y="192942"/>
                    <a:pt x="411081" y="192942"/>
                    <a:pt x="434502" y="202764"/>
                  </a:cubicBezTo>
                  <a:cubicBezTo>
                    <a:pt x="429592" y="209564"/>
                    <a:pt x="422036" y="213720"/>
                    <a:pt x="415237" y="213720"/>
                  </a:cubicBezTo>
                  <a:cubicBezTo>
                    <a:pt x="392571" y="214097"/>
                    <a:pt x="380105" y="231852"/>
                    <a:pt x="362727" y="241674"/>
                  </a:cubicBezTo>
                  <a:cubicBezTo>
                    <a:pt x="356683" y="245074"/>
                    <a:pt x="347995" y="250362"/>
                    <a:pt x="357817" y="259429"/>
                  </a:cubicBezTo>
                  <a:cubicBezTo>
                    <a:pt x="369149" y="269628"/>
                    <a:pt x="362350" y="274917"/>
                    <a:pt x="352150" y="278695"/>
                  </a:cubicBezTo>
                  <a:cubicBezTo>
                    <a:pt x="344217" y="281339"/>
                    <a:pt x="334017" y="280584"/>
                    <a:pt x="328351" y="285494"/>
                  </a:cubicBezTo>
                  <a:cubicBezTo>
                    <a:pt x="323440" y="289650"/>
                    <a:pt x="314374" y="282095"/>
                    <a:pt x="315129" y="291161"/>
                  </a:cubicBezTo>
                  <a:cubicBezTo>
                    <a:pt x="315507" y="298339"/>
                    <a:pt x="320040" y="304383"/>
                    <a:pt x="329107" y="304005"/>
                  </a:cubicBezTo>
                  <a:cubicBezTo>
                    <a:pt x="331373" y="304005"/>
                    <a:pt x="333262" y="304005"/>
                    <a:pt x="335528" y="304005"/>
                  </a:cubicBezTo>
                  <a:cubicBezTo>
                    <a:pt x="320796" y="309294"/>
                    <a:pt x="305307" y="318360"/>
                    <a:pt x="298508" y="294183"/>
                  </a:cubicBezTo>
                  <a:cubicBezTo>
                    <a:pt x="297374" y="290783"/>
                    <a:pt x="293975" y="286628"/>
                    <a:pt x="290952" y="289272"/>
                  </a:cubicBezTo>
                  <a:cubicBezTo>
                    <a:pt x="277353" y="299472"/>
                    <a:pt x="262242" y="283606"/>
                    <a:pt x="247887" y="298339"/>
                  </a:cubicBezTo>
                  <a:cubicBezTo>
                    <a:pt x="249776" y="284739"/>
                    <a:pt x="256954" y="283984"/>
                    <a:pt x="262242" y="282095"/>
                  </a:cubicBezTo>
                  <a:cubicBezTo>
                    <a:pt x="271686" y="279073"/>
                    <a:pt x="283019" y="280206"/>
                    <a:pt x="284908" y="265473"/>
                  </a:cubicBezTo>
                  <a:cubicBezTo>
                    <a:pt x="286797" y="248852"/>
                    <a:pt x="267153" y="248096"/>
                    <a:pt x="265264" y="248474"/>
                  </a:cubicBezTo>
                  <a:cubicBezTo>
                    <a:pt x="238066" y="251496"/>
                    <a:pt x="208978" y="231474"/>
                    <a:pt x="182912" y="253385"/>
                  </a:cubicBezTo>
                  <a:cubicBezTo>
                    <a:pt x="177246" y="257540"/>
                    <a:pt x="173468" y="254518"/>
                    <a:pt x="171957" y="249229"/>
                  </a:cubicBezTo>
                  <a:cubicBezTo>
                    <a:pt x="169690" y="242807"/>
                    <a:pt x="172335" y="237519"/>
                    <a:pt x="177623" y="232608"/>
                  </a:cubicBezTo>
                  <a:cubicBezTo>
                    <a:pt x="184423" y="226563"/>
                    <a:pt x="202556" y="229963"/>
                    <a:pt x="198400" y="217875"/>
                  </a:cubicBezTo>
                  <a:cubicBezTo>
                    <a:pt x="193867" y="205031"/>
                    <a:pt x="185556" y="189165"/>
                    <a:pt x="165913" y="191431"/>
                  </a:cubicBezTo>
                  <a:cubicBezTo>
                    <a:pt x="161757" y="189543"/>
                    <a:pt x="158735" y="186898"/>
                    <a:pt x="156846" y="183121"/>
                  </a:cubicBezTo>
                  <a:cubicBezTo>
                    <a:pt x="153446" y="177076"/>
                    <a:pt x="151935" y="170655"/>
                    <a:pt x="156846" y="165366"/>
                  </a:cubicBezTo>
                  <a:cubicBezTo>
                    <a:pt x="163268" y="158566"/>
                    <a:pt x="167801" y="165743"/>
                    <a:pt x="173090" y="168766"/>
                  </a:cubicBezTo>
                  <a:cubicBezTo>
                    <a:pt x="170068" y="160455"/>
                    <a:pt x="155713" y="165366"/>
                    <a:pt x="154580" y="153277"/>
                  </a:cubicBezTo>
                  <a:cubicBezTo>
                    <a:pt x="154202" y="147989"/>
                    <a:pt x="148158" y="149877"/>
                    <a:pt x="144380" y="152522"/>
                  </a:cubicBezTo>
                  <a:cubicBezTo>
                    <a:pt x="136447" y="158188"/>
                    <a:pt x="131536" y="173676"/>
                    <a:pt x="117559" y="161588"/>
                  </a:cubicBezTo>
                  <a:cubicBezTo>
                    <a:pt x="102826" y="179721"/>
                    <a:pt x="78649" y="171410"/>
                    <a:pt x="61272" y="181609"/>
                  </a:cubicBezTo>
                  <a:cubicBezTo>
                    <a:pt x="47673" y="189165"/>
                    <a:pt x="37095" y="185765"/>
                    <a:pt x="26140" y="178965"/>
                  </a:cubicBezTo>
                  <a:cubicBezTo>
                    <a:pt x="13674" y="171410"/>
                    <a:pt x="22362" y="160455"/>
                    <a:pt x="23873" y="149500"/>
                  </a:cubicBezTo>
                  <a:cubicBezTo>
                    <a:pt x="11407" y="153655"/>
                    <a:pt x="1208" y="153277"/>
                    <a:pt x="74" y="138922"/>
                  </a:cubicBezTo>
                  <a:cubicBezTo>
                    <a:pt x="-681" y="126456"/>
                    <a:pt x="4230" y="118145"/>
                    <a:pt x="18963" y="121167"/>
                  </a:cubicBezTo>
                  <a:cubicBezTo>
                    <a:pt x="26140" y="122678"/>
                    <a:pt x="30673" y="117768"/>
                    <a:pt x="34829" y="112856"/>
                  </a:cubicBezTo>
                  <a:cubicBezTo>
                    <a:pt x="37473" y="111345"/>
                    <a:pt x="40495" y="111345"/>
                    <a:pt x="43517" y="112479"/>
                  </a:cubicBezTo>
                  <a:cubicBezTo>
                    <a:pt x="58250" y="123056"/>
                    <a:pt x="64672" y="104923"/>
                    <a:pt x="75627" y="103035"/>
                  </a:cubicBezTo>
                  <a:cubicBezTo>
                    <a:pt x="82427" y="100013"/>
                    <a:pt x="87715" y="93591"/>
                    <a:pt x="94893" y="91324"/>
                  </a:cubicBezTo>
                  <a:cubicBezTo>
                    <a:pt x="123603" y="76214"/>
                    <a:pt x="157980" y="79236"/>
                    <a:pt x="187067" y="64881"/>
                  </a:cubicBezTo>
                  <a:cubicBezTo>
                    <a:pt x="201800" y="50903"/>
                    <a:pt x="221444" y="47881"/>
                    <a:pt x="239576" y="42592"/>
                  </a:cubicBezTo>
                  <a:cubicBezTo>
                    <a:pt x="240710" y="42592"/>
                    <a:pt x="241465" y="42592"/>
                    <a:pt x="242599" y="42215"/>
                  </a:cubicBezTo>
                  <a:cubicBezTo>
                    <a:pt x="254309" y="40326"/>
                    <a:pt x="266398" y="39571"/>
                    <a:pt x="276220" y="32015"/>
                  </a:cubicBezTo>
                  <a:cubicBezTo>
                    <a:pt x="277731" y="30882"/>
                    <a:pt x="280753" y="28993"/>
                    <a:pt x="281886" y="29749"/>
                  </a:cubicBezTo>
                  <a:cubicBezTo>
                    <a:pt x="303419" y="41082"/>
                    <a:pt x="309463" y="19171"/>
                    <a:pt x="320040" y="10105"/>
                  </a:cubicBezTo>
                  <a:cubicBezTo>
                    <a:pt x="330617" y="1416"/>
                    <a:pt x="339306" y="-4250"/>
                    <a:pt x="352150" y="4061"/>
                  </a:cubicBezTo>
                  <a:cubicBezTo>
                    <a:pt x="354794" y="12372"/>
                    <a:pt x="348750" y="17282"/>
                    <a:pt x="344973" y="22571"/>
                  </a:cubicBezTo>
                  <a:cubicBezTo>
                    <a:pt x="340062" y="29371"/>
                    <a:pt x="335906" y="35415"/>
                    <a:pt x="345350" y="41837"/>
                  </a:cubicBezTo>
                  <a:cubicBezTo>
                    <a:pt x="347239" y="42970"/>
                    <a:pt x="349128" y="45992"/>
                    <a:pt x="347995" y="47126"/>
                  </a:cubicBezTo>
                  <a:cubicBezTo>
                    <a:pt x="340062" y="57703"/>
                    <a:pt x="344217" y="71680"/>
                    <a:pt x="338928" y="81880"/>
                  </a:cubicBezTo>
                  <a:cubicBezTo>
                    <a:pt x="334395" y="90569"/>
                    <a:pt x="327595" y="103412"/>
                    <a:pt x="312107" y="98502"/>
                  </a:cubicBezTo>
                  <a:cubicBezTo>
                    <a:pt x="309841" y="97746"/>
                    <a:pt x="308329" y="100768"/>
                    <a:pt x="308707" y="102657"/>
                  </a:cubicBezTo>
                  <a:cubicBezTo>
                    <a:pt x="310218" y="106812"/>
                    <a:pt x="313996" y="107946"/>
                    <a:pt x="317018" y="105679"/>
                  </a:cubicBezTo>
                  <a:cubicBezTo>
                    <a:pt x="327218" y="98124"/>
                    <a:pt x="338173" y="92457"/>
                    <a:pt x="349884" y="87169"/>
                  </a:cubicBezTo>
                  <a:cubicBezTo>
                    <a:pt x="363861" y="80747"/>
                    <a:pt x="365372" y="88680"/>
                    <a:pt x="366883" y="98124"/>
                  </a:cubicBezTo>
                  <a:cubicBezTo>
                    <a:pt x="368016" y="96990"/>
                    <a:pt x="367261" y="94724"/>
                    <a:pt x="366883" y="92835"/>
                  </a:cubicBezTo>
                  <a:cubicBezTo>
                    <a:pt x="365750" y="81502"/>
                    <a:pt x="365750" y="69036"/>
                    <a:pt x="380482" y="69791"/>
                  </a:cubicBezTo>
                  <a:cubicBezTo>
                    <a:pt x="392193" y="70547"/>
                    <a:pt x="407681" y="74325"/>
                    <a:pt x="406926" y="90569"/>
                  </a:cubicBezTo>
                  <a:cubicBezTo>
                    <a:pt x="406548" y="98502"/>
                    <a:pt x="412592" y="101146"/>
                    <a:pt x="413348" y="107190"/>
                  </a:cubicBezTo>
                  <a:cubicBezTo>
                    <a:pt x="417125" y="120789"/>
                    <a:pt x="414103" y="130234"/>
                    <a:pt x="398993" y="134011"/>
                  </a:cubicBezTo>
                  <a:cubicBezTo>
                    <a:pt x="392949" y="135523"/>
                    <a:pt x="385771" y="141567"/>
                    <a:pt x="390304" y="147611"/>
                  </a:cubicBezTo>
                  <a:cubicBezTo>
                    <a:pt x="406170" y="166877"/>
                    <a:pt x="386149" y="163477"/>
                    <a:pt x="377460" y="167632"/>
                  </a:cubicBezTo>
                  <a:close/>
                </a:path>
              </a:pathLst>
            </a:custGeom>
            <a:solidFill>
              <a:srgbClr val="A76D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8C9D795-397B-467A-805A-C3C612350B65}"/>
                </a:ext>
              </a:extLst>
            </p:cNvPr>
            <p:cNvSpPr/>
            <p:nvPr/>
          </p:nvSpPr>
          <p:spPr>
            <a:xfrm>
              <a:off x="10600043" y="5628029"/>
              <a:ext cx="435816" cy="226382"/>
            </a:xfrm>
            <a:custGeom>
              <a:avLst/>
              <a:gdLst>
                <a:gd name="connsiteX0" fmla="*/ 114001 w 435816"/>
                <a:gd name="connsiteY0" fmla="*/ 221542 h 226382"/>
                <a:gd name="connsiteX1" fmla="*/ 101535 w 435816"/>
                <a:gd name="connsiteY1" fmla="*/ 210587 h 226382"/>
                <a:gd name="connsiteX2" fmla="*/ 99268 w 435816"/>
                <a:gd name="connsiteY2" fmla="*/ 204165 h 226382"/>
                <a:gd name="connsiteX3" fmla="*/ 103046 w 435816"/>
                <a:gd name="connsiteY3" fmla="*/ 195098 h 226382"/>
                <a:gd name="connsiteX4" fmla="*/ 78869 w 435816"/>
                <a:gd name="connsiteY4" fmla="*/ 186410 h 226382"/>
                <a:gd name="connsiteX5" fmla="*/ 74336 w 435816"/>
                <a:gd name="connsiteY5" fmla="*/ 200009 h 226382"/>
                <a:gd name="connsiteX6" fmla="*/ 70180 w 435816"/>
                <a:gd name="connsiteY6" fmla="*/ 223431 h 226382"/>
                <a:gd name="connsiteX7" fmla="*/ 37693 w 435816"/>
                <a:gd name="connsiteY7" fmla="*/ 210964 h 226382"/>
                <a:gd name="connsiteX8" fmla="*/ 9361 w 435816"/>
                <a:gd name="connsiteY8" fmla="*/ 223053 h 226382"/>
                <a:gd name="connsiteX9" fmla="*/ 672 w 435816"/>
                <a:gd name="connsiteY9" fmla="*/ 213987 h 226382"/>
                <a:gd name="connsiteX10" fmla="*/ 13138 w 435816"/>
                <a:gd name="connsiteY10" fmla="*/ 204165 h 226382"/>
                <a:gd name="connsiteX11" fmla="*/ 33915 w 435816"/>
                <a:gd name="connsiteY11" fmla="*/ 178099 h 226382"/>
                <a:gd name="connsiteX12" fmla="*/ 47137 w 435816"/>
                <a:gd name="connsiteY12" fmla="*/ 158833 h 226382"/>
                <a:gd name="connsiteX13" fmla="*/ 31271 w 435816"/>
                <a:gd name="connsiteY13" fmla="*/ 151278 h 226382"/>
                <a:gd name="connsiteX14" fmla="*/ 54314 w 435816"/>
                <a:gd name="connsiteY14" fmla="*/ 115768 h 226382"/>
                <a:gd name="connsiteX15" fmla="*/ 104179 w 435816"/>
                <a:gd name="connsiteY15" fmla="*/ 93480 h 226382"/>
                <a:gd name="connsiteX16" fmla="*/ 113246 w 435816"/>
                <a:gd name="connsiteY16" fmla="*/ 100280 h 226382"/>
                <a:gd name="connsiteX17" fmla="*/ 126089 w 435816"/>
                <a:gd name="connsiteY17" fmla="*/ 102924 h 226382"/>
                <a:gd name="connsiteX18" fmla="*/ 144222 w 435816"/>
                <a:gd name="connsiteY18" fmla="*/ 107835 h 226382"/>
                <a:gd name="connsiteX19" fmla="*/ 134778 w 435816"/>
                <a:gd name="connsiteY19" fmla="*/ 119546 h 226382"/>
                <a:gd name="connsiteX20" fmla="*/ 119290 w 435816"/>
                <a:gd name="connsiteY20" fmla="*/ 132390 h 226382"/>
                <a:gd name="connsiteX21" fmla="*/ 103801 w 435816"/>
                <a:gd name="connsiteY21" fmla="*/ 169033 h 226382"/>
                <a:gd name="connsiteX22" fmla="*/ 98890 w 435816"/>
                <a:gd name="connsiteY22" fmla="*/ 183388 h 226382"/>
                <a:gd name="connsiteX23" fmla="*/ 146489 w 435816"/>
                <a:gd name="connsiteY23" fmla="*/ 169788 h 226382"/>
                <a:gd name="connsiteX24" fmla="*/ 143467 w 435816"/>
                <a:gd name="connsiteY24" fmla="*/ 139189 h 226382"/>
                <a:gd name="connsiteX25" fmla="*/ 168399 w 435816"/>
                <a:gd name="connsiteY25" fmla="*/ 149011 h 226382"/>
                <a:gd name="connsiteX26" fmla="*/ 157066 w 435816"/>
                <a:gd name="connsiteY26" fmla="*/ 155055 h 226382"/>
                <a:gd name="connsiteX27" fmla="*/ 168399 w 435816"/>
                <a:gd name="connsiteY27" fmla="*/ 149011 h 226382"/>
                <a:gd name="connsiteX28" fmla="*/ 224686 w 435816"/>
                <a:gd name="connsiteY28" fmla="*/ 126345 h 226382"/>
                <a:gd name="connsiteX29" fmla="*/ 265107 w 435816"/>
                <a:gd name="connsiteY29" fmla="*/ 101413 h 226382"/>
                <a:gd name="connsiteX30" fmla="*/ 324793 w 435816"/>
                <a:gd name="connsiteY30" fmla="*/ 65148 h 226382"/>
                <a:gd name="connsiteX31" fmla="*/ 375791 w 435816"/>
                <a:gd name="connsiteY31" fmla="*/ 30016 h 226382"/>
                <a:gd name="connsiteX32" fmla="*/ 400723 w 435816"/>
                <a:gd name="connsiteY32" fmla="*/ 172 h 226382"/>
                <a:gd name="connsiteX33" fmla="*/ 416967 w 435816"/>
                <a:gd name="connsiteY33" fmla="*/ 1683 h 226382"/>
                <a:gd name="connsiteX34" fmla="*/ 435478 w 435816"/>
                <a:gd name="connsiteY34" fmla="*/ 21327 h 226382"/>
                <a:gd name="connsiteX35" fmla="*/ 434722 w 435816"/>
                <a:gd name="connsiteY35" fmla="*/ 38326 h 226382"/>
                <a:gd name="connsiteX36" fmla="*/ 432456 w 435816"/>
                <a:gd name="connsiteY36" fmla="*/ 49659 h 226382"/>
                <a:gd name="connsiteX37" fmla="*/ 404124 w 435816"/>
                <a:gd name="connsiteY37" fmla="*/ 64014 h 226382"/>
                <a:gd name="connsiteX38" fmla="*/ 374658 w 435816"/>
                <a:gd name="connsiteY38" fmla="*/ 83280 h 226382"/>
                <a:gd name="connsiteX39" fmla="*/ 369369 w 435816"/>
                <a:gd name="connsiteY39" fmla="*/ 82902 h 226382"/>
                <a:gd name="connsiteX40" fmla="*/ 324415 w 435816"/>
                <a:gd name="connsiteY40" fmla="*/ 126345 h 226382"/>
                <a:gd name="connsiteX41" fmla="*/ 323282 w 435816"/>
                <a:gd name="connsiteY41" fmla="*/ 128234 h 226382"/>
                <a:gd name="connsiteX42" fmla="*/ 290417 w 435816"/>
                <a:gd name="connsiteY42" fmla="*/ 149767 h 226382"/>
                <a:gd name="connsiteX43" fmla="*/ 246596 w 435816"/>
                <a:gd name="connsiteY43" fmla="*/ 167521 h 226382"/>
                <a:gd name="connsiteX44" fmla="*/ 206553 w 435816"/>
                <a:gd name="connsiteY44" fmla="*/ 170921 h 226382"/>
                <a:gd name="connsiteX45" fmla="*/ 177465 w 435816"/>
                <a:gd name="connsiteY45" fmla="*/ 190188 h 226382"/>
                <a:gd name="connsiteX46" fmla="*/ 164999 w 435816"/>
                <a:gd name="connsiteY46" fmla="*/ 201143 h 226382"/>
                <a:gd name="connsiteX47" fmla="*/ 121179 w 435816"/>
                <a:gd name="connsiteY47" fmla="*/ 221164 h 226382"/>
                <a:gd name="connsiteX48" fmla="*/ 114001 w 435816"/>
                <a:gd name="connsiteY48" fmla="*/ 221542 h 226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5816" h="226382">
                  <a:moveTo>
                    <a:pt x="114001" y="221542"/>
                  </a:moveTo>
                  <a:cubicBezTo>
                    <a:pt x="112112" y="215498"/>
                    <a:pt x="106068" y="213987"/>
                    <a:pt x="101535" y="210587"/>
                  </a:cubicBezTo>
                  <a:cubicBezTo>
                    <a:pt x="99268" y="209076"/>
                    <a:pt x="97002" y="204165"/>
                    <a:pt x="99268" y="204165"/>
                  </a:cubicBezTo>
                  <a:cubicBezTo>
                    <a:pt x="108335" y="203409"/>
                    <a:pt x="109468" y="197743"/>
                    <a:pt x="103046" y="195098"/>
                  </a:cubicBezTo>
                  <a:cubicBezTo>
                    <a:pt x="95491" y="191699"/>
                    <a:pt x="89824" y="181877"/>
                    <a:pt x="78869" y="186410"/>
                  </a:cubicBezTo>
                  <a:cubicBezTo>
                    <a:pt x="71692" y="189432"/>
                    <a:pt x="73958" y="194343"/>
                    <a:pt x="74336" y="200009"/>
                  </a:cubicBezTo>
                  <a:cubicBezTo>
                    <a:pt x="74714" y="207187"/>
                    <a:pt x="71692" y="214742"/>
                    <a:pt x="70180" y="223431"/>
                  </a:cubicBezTo>
                  <a:cubicBezTo>
                    <a:pt x="62247" y="198876"/>
                    <a:pt x="63003" y="201143"/>
                    <a:pt x="37693" y="210964"/>
                  </a:cubicBezTo>
                  <a:cubicBezTo>
                    <a:pt x="28249" y="214742"/>
                    <a:pt x="24471" y="234008"/>
                    <a:pt x="9361" y="223053"/>
                  </a:cubicBezTo>
                  <a:cubicBezTo>
                    <a:pt x="5583" y="220408"/>
                    <a:pt x="-2350" y="220786"/>
                    <a:pt x="672" y="213987"/>
                  </a:cubicBezTo>
                  <a:cubicBezTo>
                    <a:pt x="2561" y="209831"/>
                    <a:pt x="8227" y="205298"/>
                    <a:pt x="13138" y="204165"/>
                  </a:cubicBezTo>
                  <a:cubicBezTo>
                    <a:pt x="36182" y="200009"/>
                    <a:pt x="36182" y="200387"/>
                    <a:pt x="33915" y="178099"/>
                  </a:cubicBezTo>
                  <a:cubicBezTo>
                    <a:pt x="32782" y="167899"/>
                    <a:pt x="44493" y="166388"/>
                    <a:pt x="47137" y="158833"/>
                  </a:cubicBezTo>
                  <a:cubicBezTo>
                    <a:pt x="43737" y="152033"/>
                    <a:pt x="36560" y="155055"/>
                    <a:pt x="31271" y="151278"/>
                  </a:cubicBezTo>
                  <a:cubicBezTo>
                    <a:pt x="35426" y="136923"/>
                    <a:pt x="47515" y="127856"/>
                    <a:pt x="54314" y="115768"/>
                  </a:cubicBezTo>
                  <a:cubicBezTo>
                    <a:pt x="69803" y="105946"/>
                    <a:pt x="89446" y="105946"/>
                    <a:pt x="104179" y="93480"/>
                  </a:cubicBezTo>
                  <a:cubicBezTo>
                    <a:pt x="109468" y="88947"/>
                    <a:pt x="114379" y="89702"/>
                    <a:pt x="113246" y="100280"/>
                  </a:cubicBezTo>
                  <a:cubicBezTo>
                    <a:pt x="112490" y="106702"/>
                    <a:pt x="120801" y="105191"/>
                    <a:pt x="126089" y="102924"/>
                  </a:cubicBezTo>
                  <a:cubicBezTo>
                    <a:pt x="134022" y="97635"/>
                    <a:pt x="140822" y="99524"/>
                    <a:pt x="144222" y="107835"/>
                  </a:cubicBezTo>
                  <a:cubicBezTo>
                    <a:pt x="147244" y="115390"/>
                    <a:pt x="141955" y="118790"/>
                    <a:pt x="134778" y="119546"/>
                  </a:cubicBezTo>
                  <a:cubicBezTo>
                    <a:pt x="123445" y="116146"/>
                    <a:pt x="112112" y="111613"/>
                    <a:pt x="119290" y="132390"/>
                  </a:cubicBezTo>
                  <a:cubicBezTo>
                    <a:pt x="124201" y="147500"/>
                    <a:pt x="106824" y="155811"/>
                    <a:pt x="103801" y="169033"/>
                  </a:cubicBezTo>
                  <a:cubicBezTo>
                    <a:pt x="103046" y="172433"/>
                    <a:pt x="97757" y="174699"/>
                    <a:pt x="98890" y="183388"/>
                  </a:cubicBezTo>
                  <a:cubicBezTo>
                    <a:pt x="114001" y="177721"/>
                    <a:pt x="128734" y="171677"/>
                    <a:pt x="146489" y="169788"/>
                  </a:cubicBezTo>
                  <a:cubicBezTo>
                    <a:pt x="134400" y="158833"/>
                    <a:pt x="133267" y="147122"/>
                    <a:pt x="143467" y="139189"/>
                  </a:cubicBezTo>
                  <a:cubicBezTo>
                    <a:pt x="145733" y="137301"/>
                    <a:pt x="166510" y="129368"/>
                    <a:pt x="168399" y="149011"/>
                  </a:cubicBezTo>
                  <a:cubicBezTo>
                    <a:pt x="165377" y="152033"/>
                    <a:pt x="160844" y="152411"/>
                    <a:pt x="157066" y="155055"/>
                  </a:cubicBezTo>
                  <a:cubicBezTo>
                    <a:pt x="161222" y="153167"/>
                    <a:pt x="165377" y="151655"/>
                    <a:pt x="168399" y="149011"/>
                  </a:cubicBezTo>
                  <a:cubicBezTo>
                    <a:pt x="188043" y="144100"/>
                    <a:pt x="208064" y="142589"/>
                    <a:pt x="224686" y="126345"/>
                  </a:cubicBezTo>
                  <a:cubicBezTo>
                    <a:pt x="235263" y="115768"/>
                    <a:pt x="249618" y="107835"/>
                    <a:pt x="265107" y="101413"/>
                  </a:cubicBezTo>
                  <a:cubicBezTo>
                    <a:pt x="286639" y="93102"/>
                    <a:pt x="306660" y="78747"/>
                    <a:pt x="324793" y="65148"/>
                  </a:cubicBezTo>
                  <a:cubicBezTo>
                    <a:pt x="341792" y="52682"/>
                    <a:pt x="362192" y="44748"/>
                    <a:pt x="375791" y="30016"/>
                  </a:cubicBezTo>
                  <a:cubicBezTo>
                    <a:pt x="384102" y="21327"/>
                    <a:pt x="395813" y="12638"/>
                    <a:pt x="400723" y="172"/>
                  </a:cubicBezTo>
                  <a:cubicBezTo>
                    <a:pt x="406012" y="-961"/>
                    <a:pt x="410168" y="3950"/>
                    <a:pt x="416967" y="1683"/>
                  </a:cubicBezTo>
                  <a:cubicBezTo>
                    <a:pt x="428300" y="-1716"/>
                    <a:pt x="437744" y="9617"/>
                    <a:pt x="435478" y="21327"/>
                  </a:cubicBezTo>
                  <a:cubicBezTo>
                    <a:pt x="434345" y="26616"/>
                    <a:pt x="435100" y="32660"/>
                    <a:pt x="434722" y="38326"/>
                  </a:cubicBezTo>
                  <a:cubicBezTo>
                    <a:pt x="436989" y="42860"/>
                    <a:pt x="434345" y="46259"/>
                    <a:pt x="432456" y="49659"/>
                  </a:cubicBezTo>
                  <a:cubicBezTo>
                    <a:pt x="425656" y="61370"/>
                    <a:pt x="409790" y="57970"/>
                    <a:pt x="404124" y="64014"/>
                  </a:cubicBezTo>
                  <a:cubicBezTo>
                    <a:pt x="395057" y="73081"/>
                    <a:pt x="388635" y="83280"/>
                    <a:pt x="374658" y="83280"/>
                  </a:cubicBezTo>
                  <a:cubicBezTo>
                    <a:pt x="372769" y="83280"/>
                    <a:pt x="369369" y="82147"/>
                    <a:pt x="369369" y="82902"/>
                  </a:cubicBezTo>
                  <a:cubicBezTo>
                    <a:pt x="370125" y="113879"/>
                    <a:pt x="341415" y="113879"/>
                    <a:pt x="324415" y="126345"/>
                  </a:cubicBezTo>
                  <a:cubicBezTo>
                    <a:pt x="322149" y="127856"/>
                    <a:pt x="325549" y="126345"/>
                    <a:pt x="323282" y="128234"/>
                  </a:cubicBezTo>
                  <a:cubicBezTo>
                    <a:pt x="318749" y="145234"/>
                    <a:pt x="308172" y="149767"/>
                    <a:pt x="290417" y="149767"/>
                  </a:cubicBezTo>
                  <a:cubicBezTo>
                    <a:pt x="275306" y="149767"/>
                    <a:pt x="259062" y="151655"/>
                    <a:pt x="246596" y="167521"/>
                  </a:cubicBezTo>
                  <a:cubicBezTo>
                    <a:pt x="237907" y="178099"/>
                    <a:pt x="219775" y="172810"/>
                    <a:pt x="206553" y="170921"/>
                  </a:cubicBezTo>
                  <a:cubicBezTo>
                    <a:pt x="189176" y="168655"/>
                    <a:pt x="179354" y="171299"/>
                    <a:pt x="177465" y="190188"/>
                  </a:cubicBezTo>
                  <a:cubicBezTo>
                    <a:pt x="176710" y="196987"/>
                    <a:pt x="173310" y="202653"/>
                    <a:pt x="164999" y="201143"/>
                  </a:cubicBezTo>
                  <a:cubicBezTo>
                    <a:pt x="145733" y="197365"/>
                    <a:pt x="130623" y="203031"/>
                    <a:pt x="121179" y="221164"/>
                  </a:cubicBezTo>
                  <a:cubicBezTo>
                    <a:pt x="120045" y="224186"/>
                    <a:pt x="116268" y="223431"/>
                    <a:pt x="114001" y="221542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12B78620-AAC8-44FA-B7BC-7E284238563F}"/>
                </a:ext>
              </a:extLst>
            </p:cNvPr>
            <p:cNvSpPr/>
            <p:nvPr/>
          </p:nvSpPr>
          <p:spPr>
            <a:xfrm>
              <a:off x="10437912" y="5701110"/>
              <a:ext cx="116650" cy="107221"/>
            </a:xfrm>
            <a:custGeom>
              <a:avLst/>
              <a:gdLst>
                <a:gd name="connsiteX0" fmla="*/ 60051 w 116650"/>
                <a:gd name="connsiteY0" fmla="*/ 4155 h 107221"/>
                <a:gd name="connsiteX1" fmla="*/ 72895 w 116650"/>
                <a:gd name="connsiteY1" fmla="*/ 0 h 107221"/>
                <a:gd name="connsiteX2" fmla="*/ 77429 w 116650"/>
                <a:gd name="connsiteY2" fmla="*/ 378 h 107221"/>
                <a:gd name="connsiteX3" fmla="*/ 84228 w 116650"/>
                <a:gd name="connsiteY3" fmla="*/ 18133 h 107221"/>
                <a:gd name="connsiteX4" fmla="*/ 98583 w 116650"/>
                <a:gd name="connsiteY4" fmla="*/ 58553 h 107221"/>
                <a:gd name="connsiteX5" fmla="*/ 99717 w 116650"/>
                <a:gd name="connsiteY5" fmla="*/ 60065 h 107221"/>
                <a:gd name="connsiteX6" fmla="*/ 116338 w 116650"/>
                <a:gd name="connsiteY6" fmla="*/ 64220 h 107221"/>
                <a:gd name="connsiteX7" fmla="*/ 105005 w 116650"/>
                <a:gd name="connsiteY7" fmla="*/ 76686 h 107221"/>
                <a:gd name="connsiteX8" fmla="*/ 106516 w 116650"/>
                <a:gd name="connsiteY8" fmla="*/ 80464 h 107221"/>
                <a:gd name="connsiteX9" fmla="*/ 106516 w 116650"/>
                <a:gd name="connsiteY9" fmla="*/ 80464 h 107221"/>
                <a:gd name="connsiteX10" fmla="*/ 81962 w 116650"/>
                <a:gd name="connsiteY10" fmla="*/ 73664 h 107221"/>
                <a:gd name="connsiteX11" fmla="*/ 47963 w 116650"/>
                <a:gd name="connsiteY11" fmla="*/ 106530 h 107221"/>
                <a:gd name="connsiteX12" fmla="*/ 30586 w 116650"/>
                <a:gd name="connsiteY12" fmla="*/ 92174 h 107221"/>
                <a:gd name="connsiteX13" fmla="*/ 7920 w 116650"/>
                <a:gd name="connsiteY13" fmla="*/ 74797 h 107221"/>
                <a:gd name="connsiteX14" fmla="*/ 365 w 116650"/>
                <a:gd name="connsiteY14" fmla="*/ 72531 h 107221"/>
                <a:gd name="connsiteX15" fmla="*/ 45696 w 116650"/>
                <a:gd name="connsiteY15" fmla="*/ 30221 h 107221"/>
                <a:gd name="connsiteX16" fmla="*/ 63451 w 116650"/>
                <a:gd name="connsiteY16" fmla="*/ 28710 h 107221"/>
                <a:gd name="connsiteX17" fmla="*/ 61562 w 116650"/>
                <a:gd name="connsiteY17" fmla="*/ 11333 h 107221"/>
                <a:gd name="connsiteX18" fmla="*/ 60051 w 116650"/>
                <a:gd name="connsiteY18" fmla="*/ 4155 h 107221"/>
                <a:gd name="connsiteX19" fmla="*/ 60051 w 116650"/>
                <a:gd name="connsiteY19" fmla="*/ 4155 h 10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650" h="107221">
                  <a:moveTo>
                    <a:pt x="60051" y="4155"/>
                  </a:moveTo>
                  <a:cubicBezTo>
                    <a:pt x="64207" y="2645"/>
                    <a:pt x="68740" y="1511"/>
                    <a:pt x="72895" y="0"/>
                  </a:cubicBezTo>
                  <a:cubicBezTo>
                    <a:pt x="74406" y="0"/>
                    <a:pt x="75917" y="0"/>
                    <a:pt x="77429" y="378"/>
                  </a:cubicBezTo>
                  <a:cubicBezTo>
                    <a:pt x="83850" y="4911"/>
                    <a:pt x="84984" y="11333"/>
                    <a:pt x="84228" y="18133"/>
                  </a:cubicBezTo>
                  <a:cubicBezTo>
                    <a:pt x="81962" y="34377"/>
                    <a:pt x="101605" y="42310"/>
                    <a:pt x="98583" y="58553"/>
                  </a:cubicBezTo>
                  <a:cubicBezTo>
                    <a:pt x="98583" y="58931"/>
                    <a:pt x="99339" y="59687"/>
                    <a:pt x="99717" y="60065"/>
                  </a:cubicBezTo>
                  <a:cubicBezTo>
                    <a:pt x="104250" y="65353"/>
                    <a:pt x="112938" y="48354"/>
                    <a:pt x="116338" y="64220"/>
                  </a:cubicBezTo>
                  <a:cubicBezTo>
                    <a:pt x="119360" y="77064"/>
                    <a:pt x="99339" y="64598"/>
                    <a:pt x="105005" y="76686"/>
                  </a:cubicBezTo>
                  <a:cubicBezTo>
                    <a:pt x="105761" y="77819"/>
                    <a:pt x="106138" y="79331"/>
                    <a:pt x="106516" y="80464"/>
                  </a:cubicBezTo>
                  <a:cubicBezTo>
                    <a:pt x="106516" y="80464"/>
                    <a:pt x="106516" y="80464"/>
                    <a:pt x="106516" y="80464"/>
                  </a:cubicBezTo>
                  <a:cubicBezTo>
                    <a:pt x="94806" y="86508"/>
                    <a:pt x="84984" y="87264"/>
                    <a:pt x="81962" y="73664"/>
                  </a:cubicBezTo>
                  <a:cubicBezTo>
                    <a:pt x="63829" y="76686"/>
                    <a:pt x="59674" y="95197"/>
                    <a:pt x="47963" y="106530"/>
                  </a:cubicBezTo>
                  <a:cubicBezTo>
                    <a:pt x="35119" y="109929"/>
                    <a:pt x="29453" y="100107"/>
                    <a:pt x="30586" y="92174"/>
                  </a:cubicBezTo>
                  <a:cubicBezTo>
                    <a:pt x="34363" y="69131"/>
                    <a:pt x="23786" y="69886"/>
                    <a:pt x="7920" y="74797"/>
                  </a:cubicBezTo>
                  <a:cubicBezTo>
                    <a:pt x="5276" y="75553"/>
                    <a:pt x="2631" y="74042"/>
                    <a:pt x="365" y="72531"/>
                  </a:cubicBezTo>
                  <a:cubicBezTo>
                    <a:pt x="-3035" y="41932"/>
                    <a:pt x="17742" y="22666"/>
                    <a:pt x="45696" y="30221"/>
                  </a:cubicBezTo>
                  <a:cubicBezTo>
                    <a:pt x="52118" y="32110"/>
                    <a:pt x="58163" y="33999"/>
                    <a:pt x="63451" y="28710"/>
                  </a:cubicBezTo>
                  <a:cubicBezTo>
                    <a:pt x="69118" y="22666"/>
                    <a:pt x="64585" y="17000"/>
                    <a:pt x="61562" y="11333"/>
                  </a:cubicBezTo>
                  <a:cubicBezTo>
                    <a:pt x="59674" y="9444"/>
                    <a:pt x="58540" y="7178"/>
                    <a:pt x="60051" y="4155"/>
                  </a:cubicBezTo>
                  <a:lnTo>
                    <a:pt x="60051" y="4155"/>
                  </a:lnTo>
                  <a:close/>
                </a:path>
              </a:pathLst>
            </a:custGeom>
            <a:solidFill>
              <a:srgbClr val="CE9E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ECC8B577-80AB-475F-B35B-BA08B4469C5B}"/>
                </a:ext>
              </a:extLst>
            </p:cNvPr>
            <p:cNvSpPr/>
            <p:nvPr/>
          </p:nvSpPr>
          <p:spPr>
            <a:xfrm>
              <a:off x="10725307" y="5674666"/>
              <a:ext cx="96021" cy="85186"/>
            </a:xfrm>
            <a:custGeom>
              <a:avLst/>
              <a:gdLst>
                <a:gd name="connsiteX0" fmla="*/ 9892 w 96021"/>
                <a:gd name="connsiteY0" fmla="*/ 73286 h 85186"/>
                <a:gd name="connsiteX1" fmla="*/ 15936 w 96021"/>
                <a:gd name="connsiteY1" fmla="*/ 61575 h 85186"/>
                <a:gd name="connsiteX2" fmla="*/ 1203 w 96021"/>
                <a:gd name="connsiteY2" fmla="*/ 56287 h 85186"/>
                <a:gd name="connsiteX3" fmla="*/ 9892 w 96021"/>
                <a:gd name="connsiteY3" fmla="*/ 37399 h 85186"/>
                <a:gd name="connsiteX4" fmla="*/ 38980 w 96021"/>
                <a:gd name="connsiteY4" fmla="*/ 13222 h 85186"/>
                <a:gd name="connsiteX5" fmla="*/ 72223 w 96021"/>
                <a:gd name="connsiteY5" fmla="*/ 10955 h 85186"/>
                <a:gd name="connsiteX6" fmla="*/ 77889 w 96021"/>
                <a:gd name="connsiteY6" fmla="*/ 10955 h 85186"/>
                <a:gd name="connsiteX7" fmla="*/ 96022 w 96021"/>
                <a:gd name="connsiteY7" fmla="*/ 0 h 85186"/>
                <a:gd name="connsiteX8" fmla="*/ 62401 w 96021"/>
                <a:gd name="connsiteY8" fmla="*/ 30221 h 85186"/>
                <a:gd name="connsiteX9" fmla="*/ 32180 w 96021"/>
                <a:gd name="connsiteY9" fmla="*/ 61953 h 85186"/>
                <a:gd name="connsiteX10" fmla="*/ 34824 w 96021"/>
                <a:gd name="connsiteY10" fmla="*/ 70642 h 85186"/>
                <a:gd name="connsiteX11" fmla="*/ 35202 w 96021"/>
                <a:gd name="connsiteY11" fmla="*/ 80841 h 85186"/>
                <a:gd name="connsiteX12" fmla="*/ 26891 w 96021"/>
                <a:gd name="connsiteY12" fmla="*/ 83864 h 85186"/>
                <a:gd name="connsiteX13" fmla="*/ 7625 w 96021"/>
                <a:gd name="connsiteY13" fmla="*/ 81219 h 85186"/>
                <a:gd name="connsiteX14" fmla="*/ 9892 w 96021"/>
                <a:gd name="connsiteY14" fmla="*/ 73286 h 8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21" h="85186">
                  <a:moveTo>
                    <a:pt x="9892" y="73286"/>
                  </a:moveTo>
                  <a:cubicBezTo>
                    <a:pt x="11403" y="69131"/>
                    <a:pt x="19336" y="67998"/>
                    <a:pt x="15936" y="61575"/>
                  </a:cubicBezTo>
                  <a:cubicBezTo>
                    <a:pt x="12914" y="55531"/>
                    <a:pt x="6870" y="56287"/>
                    <a:pt x="1203" y="56287"/>
                  </a:cubicBezTo>
                  <a:cubicBezTo>
                    <a:pt x="-308" y="47598"/>
                    <a:pt x="-2574" y="43443"/>
                    <a:pt x="9892" y="37399"/>
                  </a:cubicBezTo>
                  <a:cubicBezTo>
                    <a:pt x="18581" y="33243"/>
                    <a:pt x="31047" y="23421"/>
                    <a:pt x="38980" y="13222"/>
                  </a:cubicBezTo>
                  <a:cubicBezTo>
                    <a:pt x="48046" y="1511"/>
                    <a:pt x="60512" y="-4533"/>
                    <a:pt x="72223" y="10955"/>
                  </a:cubicBezTo>
                  <a:cubicBezTo>
                    <a:pt x="75623" y="15488"/>
                    <a:pt x="75623" y="15111"/>
                    <a:pt x="77889" y="10955"/>
                  </a:cubicBezTo>
                  <a:cubicBezTo>
                    <a:pt x="80912" y="6044"/>
                    <a:pt x="84311" y="378"/>
                    <a:pt x="96022" y="0"/>
                  </a:cubicBezTo>
                  <a:cubicBezTo>
                    <a:pt x="84689" y="13600"/>
                    <a:pt x="83556" y="31732"/>
                    <a:pt x="62401" y="30221"/>
                  </a:cubicBezTo>
                  <a:cubicBezTo>
                    <a:pt x="64290" y="52131"/>
                    <a:pt x="28025" y="37776"/>
                    <a:pt x="32180" y="61953"/>
                  </a:cubicBezTo>
                  <a:cubicBezTo>
                    <a:pt x="32558" y="64975"/>
                    <a:pt x="27269" y="68753"/>
                    <a:pt x="34824" y="70642"/>
                  </a:cubicBezTo>
                  <a:cubicBezTo>
                    <a:pt x="40868" y="72531"/>
                    <a:pt x="37091" y="77442"/>
                    <a:pt x="35202" y="80841"/>
                  </a:cubicBezTo>
                  <a:cubicBezTo>
                    <a:pt x="33313" y="84241"/>
                    <a:pt x="29913" y="86886"/>
                    <a:pt x="26891" y="83864"/>
                  </a:cubicBezTo>
                  <a:cubicBezTo>
                    <a:pt x="20469" y="77819"/>
                    <a:pt x="13670" y="82730"/>
                    <a:pt x="7625" y="81219"/>
                  </a:cubicBezTo>
                  <a:cubicBezTo>
                    <a:pt x="70" y="78953"/>
                    <a:pt x="10648" y="76308"/>
                    <a:pt x="9892" y="73286"/>
                  </a:cubicBezTo>
                  <a:close/>
                </a:path>
              </a:pathLst>
            </a:custGeom>
            <a:solidFill>
              <a:srgbClr val="B1796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8609BF3E-3DD0-4A76-B107-82237B8959C5}"/>
                </a:ext>
              </a:extLst>
            </p:cNvPr>
            <p:cNvSpPr/>
            <p:nvPr/>
          </p:nvSpPr>
          <p:spPr>
            <a:xfrm>
              <a:off x="11020918" y="5316224"/>
              <a:ext cx="123564" cy="135184"/>
            </a:xfrm>
            <a:custGeom>
              <a:avLst/>
              <a:gdLst>
                <a:gd name="connsiteX0" fmla="*/ 23291 w 123564"/>
                <a:gd name="connsiteY0" fmla="*/ 135184 h 135184"/>
                <a:gd name="connsiteX1" fmla="*/ 10070 w 123564"/>
                <a:gd name="connsiteY1" fmla="*/ 114407 h 135184"/>
                <a:gd name="connsiteX2" fmla="*/ 9314 w 123564"/>
                <a:gd name="connsiteY2" fmla="*/ 114407 h 135184"/>
                <a:gd name="connsiteX3" fmla="*/ 1381 w 123564"/>
                <a:gd name="connsiteY3" fmla="*/ 88719 h 135184"/>
                <a:gd name="connsiteX4" fmla="*/ 1381 w 123564"/>
                <a:gd name="connsiteY4" fmla="*/ 88341 h 135184"/>
                <a:gd name="connsiteX5" fmla="*/ 5536 w 123564"/>
                <a:gd name="connsiteY5" fmla="*/ 59254 h 135184"/>
                <a:gd name="connsiteX6" fmla="*/ 18758 w 123564"/>
                <a:gd name="connsiteY6" fmla="*/ 69453 h 135184"/>
                <a:gd name="connsiteX7" fmla="*/ 53890 w 123564"/>
                <a:gd name="connsiteY7" fmla="*/ 51321 h 135184"/>
                <a:gd name="connsiteX8" fmla="*/ 55024 w 123564"/>
                <a:gd name="connsiteY8" fmla="*/ 18455 h 135184"/>
                <a:gd name="connsiteX9" fmla="*/ 58046 w 123564"/>
                <a:gd name="connsiteY9" fmla="*/ 4478 h 135184"/>
                <a:gd name="connsiteX10" fmla="*/ 77689 w 123564"/>
                <a:gd name="connsiteY10" fmla="*/ 2967 h 135184"/>
                <a:gd name="connsiteX11" fmla="*/ 101488 w 123564"/>
                <a:gd name="connsiteY11" fmla="*/ 15811 h 135184"/>
                <a:gd name="connsiteX12" fmla="*/ 108288 w 123564"/>
                <a:gd name="connsiteY12" fmla="*/ 27521 h 135184"/>
                <a:gd name="connsiteX13" fmla="*/ 118488 w 123564"/>
                <a:gd name="connsiteY13" fmla="*/ 60765 h 135184"/>
                <a:gd name="connsiteX14" fmla="*/ 123021 w 123564"/>
                <a:gd name="connsiteY14" fmla="*/ 71720 h 135184"/>
                <a:gd name="connsiteX15" fmla="*/ 112443 w 123564"/>
                <a:gd name="connsiteY15" fmla="*/ 74364 h 135184"/>
                <a:gd name="connsiteX16" fmla="*/ 76178 w 123564"/>
                <a:gd name="connsiteY16" fmla="*/ 79275 h 135184"/>
                <a:gd name="connsiteX17" fmla="*/ 80711 w 123564"/>
                <a:gd name="connsiteY17" fmla="*/ 54343 h 135184"/>
                <a:gd name="connsiteX18" fmla="*/ 74667 w 123564"/>
                <a:gd name="connsiteY18" fmla="*/ 51698 h 135184"/>
                <a:gd name="connsiteX19" fmla="*/ 69001 w 123564"/>
                <a:gd name="connsiteY19" fmla="*/ 61520 h 135184"/>
                <a:gd name="connsiteX20" fmla="*/ 37646 w 123564"/>
                <a:gd name="connsiteY20" fmla="*/ 92119 h 135184"/>
                <a:gd name="connsiteX21" fmla="*/ 33491 w 123564"/>
                <a:gd name="connsiteY21" fmla="*/ 91741 h 135184"/>
                <a:gd name="connsiteX22" fmla="*/ 23291 w 123564"/>
                <a:gd name="connsiteY22" fmla="*/ 135184 h 13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564" h="135184">
                  <a:moveTo>
                    <a:pt x="23291" y="135184"/>
                  </a:moveTo>
                  <a:cubicBezTo>
                    <a:pt x="11958" y="132918"/>
                    <a:pt x="18003" y="119318"/>
                    <a:pt x="10070" y="114407"/>
                  </a:cubicBezTo>
                  <a:cubicBezTo>
                    <a:pt x="10070" y="114407"/>
                    <a:pt x="9314" y="114407"/>
                    <a:pt x="9314" y="114407"/>
                  </a:cubicBezTo>
                  <a:cubicBezTo>
                    <a:pt x="11203" y="104208"/>
                    <a:pt x="-4663" y="99674"/>
                    <a:pt x="1381" y="88719"/>
                  </a:cubicBezTo>
                  <a:lnTo>
                    <a:pt x="1381" y="88341"/>
                  </a:lnTo>
                  <a:cubicBezTo>
                    <a:pt x="8936" y="79653"/>
                    <a:pt x="-4285" y="67565"/>
                    <a:pt x="5536" y="59254"/>
                  </a:cubicBezTo>
                  <a:cubicBezTo>
                    <a:pt x="15358" y="55854"/>
                    <a:pt x="13847" y="66809"/>
                    <a:pt x="18758" y="69453"/>
                  </a:cubicBezTo>
                  <a:cubicBezTo>
                    <a:pt x="34246" y="78142"/>
                    <a:pt x="52379" y="70209"/>
                    <a:pt x="53890" y="51321"/>
                  </a:cubicBezTo>
                  <a:cubicBezTo>
                    <a:pt x="55024" y="40743"/>
                    <a:pt x="59556" y="29410"/>
                    <a:pt x="55024" y="18455"/>
                  </a:cubicBezTo>
                  <a:cubicBezTo>
                    <a:pt x="52757" y="13167"/>
                    <a:pt x="50112" y="7122"/>
                    <a:pt x="58046" y="4478"/>
                  </a:cubicBezTo>
                  <a:cubicBezTo>
                    <a:pt x="64468" y="2211"/>
                    <a:pt x="71267" y="-3455"/>
                    <a:pt x="77689" y="2967"/>
                  </a:cubicBezTo>
                  <a:cubicBezTo>
                    <a:pt x="84489" y="9767"/>
                    <a:pt x="92800" y="13167"/>
                    <a:pt x="101488" y="15811"/>
                  </a:cubicBezTo>
                  <a:cubicBezTo>
                    <a:pt x="107910" y="17700"/>
                    <a:pt x="111310" y="19966"/>
                    <a:pt x="108288" y="27521"/>
                  </a:cubicBezTo>
                  <a:cubicBezTo>
                    <a:pt x="102244" y="41121"/>
                    <a:pt x="109044" y="51698"/>
                    <a:pt x="118488" y="60765"/>
                  </a:cubicBezTo>
                  <a:cubicBezTo>
                    <a:pt x="121510" y="63787"/>
                    <a:pt x="124910" y="66809"/>
                    <a:pt x="123021" y="71720"/>
                  </a:cubicBezTo>
                  <a:cubicBezTo>
                    <a:pt x="121132" y="77009"/>
                    <a:pt x="116221" y="76631"/>
                    <a:pt x="112443" y="74364"/>
                  </a:cubicBezTo>
                  <a:cubicBezTo>
                    <a:pt x="99600" y="67565"/>
                    <a:pt x="90533" y="83808"/>
                    <a:pt x="76178" y="79275"/>
                  </a:cubicBezTo>
                  <a:cubicBezTo>
                    <a:pt x="83356" y="71720"/>
                    <a:pt x="78445" y="63031"/>
                    <a:pt x="80711" y="54343"/>
                  </a:cubicBezTo>
                  <a:cubicBezTo>
                    <a:pt x="82600" y="47543"/>
                    <a:pt x="76556" y="51321"/>
                    <a:pt x="74667" y="51698"/>
                  </a:cubicBezTo>
                  <a:cubicBezTo>
                    <a:pt x="69378" y="52454"/>
                    <a:pt x="70134" y="57743"/>
                    <a:pt x="69001" y="61520"/>
                  </a:cubicBezTo>
                  <a:cubicBezTo>
                    <a:pt x="64845" y="78142"/>
                    <a:pt x="63712" y="98163"/>
                    <a:pt x="37646" y="92119"/>
                  </a:cubicBezTo>
                  <a:cubicBezTo>
                    <a:pt x="36513" y="91741"/>
                    <a:pt x="35002" y="92119"/>
                    <a:pt x="33491" y="91741"/>
                  </a:cubicBezTo>
                  <a:cubicBezTo>
                    <a:pt x="38402" y="108363"/>
                    <a:pt x="19136" y="118940"/>
                    <a:pt x="23291" y="135184"/>
                  </a:cubicBezTo>
                  <a:close/>
                </a:path>
              </a:pathLst>
            </a:custGeom>
            <a:solidFill>
              <a:srgbClr val="754D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30EDC93-8D81-45BC-9B8D-FE2E4E339D11}"/>
                </a:ext>
              </a:extLst>
            </p:cNvPr>
            <p:cNvSpPr/>
            <p:nvPr/>
          </p:nvSpPr>
          <p:spPr>
            <a:xfrm>
              <a:off x="10998406" y="5315791"/>
              <a:ext cx="28454" cy="88774"/>
            </a:xfrm>
            <a:custGeom>
              <a:avLst/>
              <a:gdLst>
                <a:gd name="connsiteX0" fmla="*/ 28427 w 28454"/>
                <a:gd name="connsiteY0" fmla="*/ 59687 h 88774"/>
                <a:gd name="connsiteX1" fmla="*/ 24271 w 28454"/>
                <a:gd name="connsiteY1" fmla="*/ 88774 h 88774"/>
                <a:gd name="connsiteX2" fmla="*/ 19361 w 28454"/>
                <a:gd name="connsiteY2" fmla="*/ 79330 h 88774"/>
                <a:gd name="connsiteX3" fmla="*/ 10672 w 28454"/>
                <a:gd name="connsiteY3" fmla="*/ 75931 h 88774"/>
                <a:gd name="connsiteX4" fmla="*/ 3117 w 28454"/>
                <a:gd name="connsiteY4" fmla="*/ 0 h 88774"/>
                <a:gd name="connsiteX5" fmla="*/ 23138 w 28454"/>
                <a:gd name="connsiteY5" fmla="*/ 9822 h 88774"/>
                <a:gd name="connsiteX6" fmla="*/ 28427 w 28454"/>
                <a:gd name="connsiteY6" fmla="*/ 38154 h 88774"/>
                <a:gd name="connsiteX7" fmla="*/ 28427 w 28454"/>
                <a:gd name="connsiteY7" fmla="*/ 59687 h 8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54" h="88774">
                  <a:moveTo>
                    <a:pt x="28427" y="59687"/>
                  </a:moveTo>
                  <a:cubicBezTo>
                    <a:pt x="25405" y="69131"/>
                    <a:pt x="32582" y="80086"/>
                    <a:pt x="24271" y="88774"/>
                  </a:cubicBezTo>
                  <a:cubicBezTo>
                    <a:pt x="22383" y="85752"/>
                    <a:pt x="26538" y="79330"/>
                    <a:pt x="19361" y="79330"/>
                  </a:cubicBezTo>
                  <a:cubicBezTo>
                    <a:pt x="15583" y="79330"/>
                    <a:pt x="10672" y="79330"/>
                    <a:pt x="10672" y="75931"/>
                  </a:cubicBezTo>
                  <a:cubicBezTo>
                    <a:pt x="11050" y="50243"/>
                    <a:pt x="-7083" y="26443"/>
                    <a:pt x="3117" y="0"/>
                  </a:cubicBezTo>
                  <a:cubicBezTo>
                    <a:pt x="6516" y="5667"/>
                    <a:pt x="-6327" y="26066"/>
                    <a:pt x="23138" y="9822"/>
                  </a:cubicBezTo>
                  <a:cubicBezTo>
                    <a:pt x="472" y="32488"/>
                    <a:pt x="12183" y="36643"/>
                    <a:pt x="28427" y="38154"/>
                  </a:cubicBezTo>
                  <a:cubicBezTo>
                    <a:pt x="28427" y="45709"/>
                    <a:pt x="28427" y="52509"/>
                    <a:pt x="28427" y="59687"/>
                  </a:cubicBezTo>
                  <a:close/>
                </a:path>
              </a:pathLst>
            </a:custGeom>
            <a:solidFill>
              <a:srgbClr val="CFAB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6B5D0D9-FA04-4F3C-B30B-5D64CFAC63FC}"/>
                </a:ext>
              </a:extLst>
            </p:cNvPr>
            <p:cNvSpPr/>
            <p:nvPr/>
          </p:nvSpPr>
          <p:spPr>
            <a:xfrm>
              <a:off x="9546083" y="5684367"/>
              <a:ext cx="965433" cy="179574"/>
            </a:xfrm>
            <a:custGeom>
              <a:avLst/>
              <a:gdLst>
                <a:gd name="connsiteX0" fmla="*/ 951880 w 965433"/>
                <a:gd name="connsiteY0" fmla="*/ 20898 h 179574"/>
                <a:gd name="connsiteX1" fmla="*/ 962080 w 965433"/>
                <a:gd name="connsiteY1" fmla="*/ 49230 h 179574"/>
                <a:gd name="connsiteX2" fmla="*/ 931103 w 965433"/>
                <a:gd name="connsiteY2" fmla="*/ 49608 h 179574"/>
                <a:gd name="connsiteX3" fmla="*/ 909571 w 965433"/>
                <a:gd name="connsiteY3" fmla="*/ 63586 h 179574"/>
                <a:gd name="connsiteX4" fmla="*/ 902393 w 965433"/>
                <a:gd name="connsiteY4" fmla="*/ 72274 h 179574"/>
                <a:gd name="connsiteX5" fmla="*/ 893705 w 965433"/>
                <a:gd name="connsiteY5" fmla="*/ 88896 h 179574"/>
                <a:gd name="connsiteX6" fmla="*/ 875194 w 965433"/>
                <a:gd name="connsiteY6" fmla="*/ 97962 h 179574"/>
                <a:gd name="connsiteX7" fmla="*/ 832885 w 965433"/>
                <a:gd name="connsiteY7" fmla="*/ 110050 h 179574"/>
                <a:gd name="connsiteX8" fmla="*/ 765265 w 965433"/>
                <a:gd name="connsiteY8" fmla="*/ 116473 h 179574"/>
                <a:gd name="connsiteX9" fmla="*/ 718045 w 965433"/>
                <a:gd name="connsiteY9" fmla="*/ 105895 h 179574"/>
                <a:gd name="connsiteX10" fmla="*/ 710112 w 965433"/>
                <a:gd name="connsiteY10" fmla="*/ 105517 h 179574"/>
                <a:gd name="connsiteX11" fmla="*/ 680646 w 965433"/>
                <a:gd name="connsiteY11" fmla="*/ 92295 h 179574"/>
                <a:gd name="connsiteX12" fmla="*/ 659491 w 965433"/>
                <a:gd name="connsiteY12" fmla="*/ 81341 h 179574"/>
                <a:gd name="connsiteX13" fmla="*/ 600560 w 965433"/>
                <a:gd name="connsiteY13" fmla="*/ 89651 h 179574"/>
                <a:gd name="connsiteX14" fmla="*/ 512919 w 965433"/>
                <a:gd name="connsiteY14" fmla="*/ 91918 h 179574"/>
                <a:gd name="connsiteX15" fmla="*/ 382968 w 965433"/>
                <a:gd name="connsiteY15" fmla="*/ 102873 h 179574"/>
                <a:gd name="connsiteX16" fmla="*/ 368991 w 965433"/>
                <a:gd name="connsiteY16" fmla="*/ 112317 h 179574"/>
                <a:gd name="connsiteX17" fmla="*/ 384102 w 965433"/>
                <a:gd name="connsiteY17" fmla="*/ 118739 h 179574"/>
                <a:gd name="connsiteX18" fmla="*/ 439255 w 965433"/>
                <a:gd name="connsiteY18" fmla="*/ 107029 h 179574"/>
                <a:gd name="connsiteX19" fmla="*/ 460410 w 965433"/>
                <a:gd name="connsiteY19" fmla="*/ 113073 h 179574"/>
                <a:gd name="connsiteX20" fmla="*/ 461165 w 965433"/>
                <a:gd name="connsiteY20" fmla="*/ 115339 h 179574"/>
                <a:gd name="connsiteX21" fmla="*/ 525007 w 965433"/>
                <a:gd name="connsiteY21" fmla="*/ 104762 h 179574"/>
                <a:gd name="connsiteX22" fmla="*/ 520096 w 965433"/>
                <a:gd name="connsiteY22" fmla="*/ 131205 h 179574"/>
                <a:gd name="connsiteX23" fmla="*/ 500453 w 965433"/>
                <a:gd name="connsiteY23" fmla="*/ 152738 h 179574"/>
                <a:gd name="connsiteX24" fmla="*/ 484209 w 965433"/>
                <a:gd name="connsiteY24" fmla="*/ 148582 h 179574"/>
                <a:gd name="connsiteX25" fmla="*/ 454743 w 965433"/>
                <a:gd name="connsiteY25" fmla="*/ 144049 h 179574"/>
                <a:gd name="connsiteX26" fmla="*/ 396190 w 965433"/>
                <a:gd name="connsiteY26" fmla="*/ 157649 h 179574"/>
                <a:gd name="connsiteX27" fmla="*/ 373146 w 965433"/>
                <a:gd name="connsiteY27" fmla="*/ 165204 h 179574"/>
                <a:gd name="connsiteX28" fmla="*/ 361436 w 965433"/>
                <a:gd name="connsiteY28" fmla="*/ 170493 h 179574"/>
                <a:gd name="connsiteX29" fmla="*/ 339525 w 965433"/>
                <a:gd name="connsiteY29" fmla="*/ 165960 h 179574"/>
                <a:gd name="connsiteX30" fmla="*/ 319882 w 965433"/>
                <a:gd name="connsiteY30" fmla="*/ 145560 h 179574"/>
                <a:gd name="connsiteX31" fmla="*/ 310815 w 965433"/>
                <a:gd name="connsiteY31" fmla="*/ 168982 h 179574"/>
                <a:gd name="connsiteX32" fmla="*/ 302505 w 965433"/>
                <a:gd name="connsiteY32" fmla="*/ 179559 h 179574"/>
                <a:gd name="connsiteX33" fmla="*/ 293061 w 965433"/>
                <a:gd name="connsiteY33" fmla="*/ 167848 h 179574"/>
                <a:gd name="connsiteX34" fmla="*/ 289661 w 965433"/>
                <a:gd name="connsiteY34" fmla="*/ 146694 h 179574"/>
                <a:gd name="connsiteX35" fmla="*/ 231107 w 965433"/>
                <a:gd name="connsiteY35" fmla="*/ 144427 h 179574"/>
                <a:gd name="connsiteX36" fmla="*/ 209953 w 965433"/>
                <a:gd name="connsiteY36" fmla="*/ 146316 h 179574"/>
                <a:gd name="connsiteX37" fmla="*/ 180487 w 965433"/>
                <a:gd name="connsiteY37" fmla="*/ 148205 h 179574"/>
                <a:gd name="connsiteX38" fmla="*/ 145733 w 965433"/>
                <a:gd name="connsiteY38" fmla="*/ 148582 h 179574"/>
                <a:gd name="connsiteX39" fmla="*/ 137044 w 965433"/>
                <a:gd name="connsiteY39" fmla="*/ 147071 h 179574"/>
                <a:gd name="connsiteX40" fmla="*/ 120423 w 965433"/>
                <a:gd name="connsiteY40" fmla="*/ 110050 h 179574"/>
                <a:gd name="connsiteX41" fmla="*/ 113623 w 965433"/>
                <a:gd name="connsiteY41" fmla="*/ 97962 h 179574"/>
                <a:gd name="connsiteX42" fmla="*/ 80380 w 965433"/>
                <a:gd name="connsiteY42" fmla="*/ 97584 h 179574"/>
                <a:gd name="connsiteX43" fmla="*/ 50159 w 965433"/>
                <a:gd name="connsiteY43" fmla="*/ 101362 h 179574"/>
                <a:gd name="connsiteX44" fmla="*/ 37692 w 965433"/>
                <a:gd name="connsiteY44" fmla="*/ 106273 h 179574"/>
                <a:gd name="connsiteX45" fmla="*/ 15782 w 965433"/>
                <a:gd name="connsiteY45" fmla="*/ 113828 h 179574"/>
                <a:gd name="connsiteX46" fmla="*/ 671 w 965433"/>
                <a:gd name="connsiteY46" fmla="*/ 87007 h 179574"/>
                <a:gd name="connsiteX47" fmla="*/ 14649 w 965433"/>
                <a:gd name="connsiteY47" fmla="*/ 79452 h 179574"/>
                <a:gd name="connsiteX48" fmla="*/ 79246 w 965433"/>
                <a:gd name="connsiteY48" fmla="*/ 74163 h 179574"/>
                <a:gd name="connsiteX49" fmla="*/ 176332 w 965433"/>
                <a:gd name="connsiteY49" fmla="*/ 80207 h 179574"/>
                <a:gd name="connsiteX50" fmla="*/ 226952 w 965433"/>
                <a:gd name="connsiteY50" fmla="*/ 88518 h 179574"/>
                <a:gd name="connsiteX51" fmla="*/ 244329 w 965433"/>
                <a:gd name="connsiteY51" fmla="*/ 78696 h 179574"/>
                <a:gd name="connsiteX52" fmla="*/ 325926 w 965433"/>
                <a:gd name="connsiteY52" fmla="*/ 76052 h 179574"/>
                <a:gd name="connsiteX53" fmla="*/ 350481 w 965433"/>
                <a:gd name="connsiteY53" fmla="*/ 74541 h 179574"/>
                <a:gd name="connsiteX54" fmla="*/ 374280 w 965433"/>
                <a:gd name="connsiteY54" fmla="*/ 74541 h 179574"/>
                <a:gd name="connsiteX55" fmla="*/ 403367 w 965433"/>
                <a:gd name="connsiteY55" fmla="*/ 74541 h 179574"/>
                <a:gd name="connsiteX56" fmla="*/ 441144 w 965433"/>
                <a:gd name="connsiteY56" fmla="*/ 60563 h 179574"/>
                <a:gd name="connsiteX57" fmla="*/ 502719 w 965433"/>
                <a:gd name="connsiteY57" fmla="*/ 44320 h 179574"/>
                <a:gd name="connsiteX58" fmla="*/ 530674 w 965433"/>
                <a:gd name="connsiteY58" fmla="*/ 45453 h 179574"/>
                <a:gd name="connsiteX59" fmla="*/ 508386 w 965433"/>
                <a:gd name="connsiteY59" fmla="*/ 29587 h 179574"/>
                <a:gd name="connsiteX60" fmla="*/ 518585 w 965433"/>
                <a:gd name="connsiteY60" fmla="*/ 9565 h 179574"/>
                <a:gd name="connsiteX61" fmla="*/ 569206 w 965433"/>
                <a:gd name="connsiteY61" fmla="*/ 3899 h 179574"/>
                <a:gd name="connsiteX62" fmla="*/ 570339 w 965433"/>
                <a:gd name="connsiteY62" fmla="*/ 46209 h 179574"/>
                <a:gd name="connsiteX63" fmla="*/ 587716 w 965433"/>
                <a:gd name="connsiteY63" fmla="*/ 53386 h 179574"/>
                <a:gd name="connsiteX64" fmla="*/ 688957 w 965433"/>
                <a:gd name="connsiteY64" fmla="*/ 48475 h 179574"/>
                <a:gd name="connsiteX65" fmla="*/ 704445 w 965433"/>
                <a:gd name="connsiteY65" fmla="*/ 38276 h 179574"/>
                <a:gd name="connsiteX66" fmla="*/ 843840 w 965433"/>
                <a:gd name="connsiteY66" fmla="*/ 22032 h 179574"/>
                <a:gd name="connsiteX67" fmla="*/ 868772 w 965433"/>
                <a:gd name="connsiteY67" fmla="*/ 36764 h 179574"/>
                <a:gd name="connsiteX68" fmla="*/ 876327 w 965433"/>
                <a:gd name="connsiteY68" fmla="*/ 45075 h 179574"/>
                <a:gd name="connsiteX69" fmla="*/ 885772 w 965433"/>
                <a:gd name="connsiteY69" fmla="*/ 35253 h 179574"/>
                <a:gd name="connsiteX70" fmla="*/ 939414 w 965433"/>
                <a:gd name="connsiteY70" fmla="*/ 18254 h 179574"/>
                <a:gd name="connsiteX71" fmla="*/ 951880 w 965433"/>
                <a:gd name="connsiteY71" fmla="*/ 20898 h 1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65433" h="179574">
                  <a:moveTo>
                    <a:pt x="951880" y="20898"/>
                  </a:moveTo>
                  <a:cubicBezTo>
                    <a:pt x="959813" y="28831"/>
                    <a:pt x="971146" y="37898"/>
                    <a:pt x="962080" y="49230"/>
                  </a:cubicBezTo>
                  <a:cubicBezTo>
                    <a:pt x="954525" y="58675"/>
                    <a:pt x="942436" y="59808"/>
                    <a:pt x="931103" y="49608"/>
                  </a:cubicBezTo>
                  <a:cubicBezTo>
                    <a:pt x="925059" y="44320"/>
                    <a:pt x="910326" y="54142"/>
                    <a:pt x="909571" y="63586"/>
                  </a:cubicBezTo>
                  <a:cubicBezTo>
                    <a:pt x="909193" y="68496"/>
                    <a:pt x="906926" y="71141"/>
                    <a:pt x="902393" y="72274"/>
                  </a:cubicBezTo>
                  <a:cubicBezTo>
                    <a:pt x="893705" y="74541"/>
                    <a:pt x="892949" y="81718"/>
                    <a:pt x="893705" y="88896"/>
                  </a:cubicBezTo>
                  <a:cubicBezTo>
                    <a:pt x="891060" y="99851"/>
                    <a:pt x="882372" y="97207"/>
                    <a:pt x="875194" y="97962"/>
                  </a:cubicBezTo>
                  <a:cubicBezTo>
                    <a:pt x="858195" y="90785"/>
                    <a:pt x="846862" y="105895"/>
                    <a:pt x="832885" y="110050"/>
                  </a:cubicBezTo>
                  <a:cubicBezTo>
                    <a:pt x="810219" y="116473"/>
                    <a:pt x="787931" y="116850"/>
                    <a:pt x="765265" y="116473"/>
                  </a:cubicBezTo>
                  <a:cubicBezTo>
                    <a:pt x="749021" y="116095"/>
                    <a:pt x="731266" y="120250"/>
                    <a:pt x="718045" y="105895"/>
                  </a:cubicBezTo>
                  <a:cubicBezTo>
                    <a:pt x="716156" y="104006"/>
                    <a:pt x="712378" y="104006"/>
                    <a:pt x="710112" y="105517"/>
                  </a:cubicBezTo>
                  <a:cubicBezTo>
                    <a:pt x="693112" y="116850"/>
                    <a:pt x="685557" y="105517"/>
                    <a:pt x="680646" y="92295"/>
                  </a:cubicBezTo>
                  <a:cubicBezTo>
                    <a:pt x="676491" y="80963"/>
                    <a:pt x="669691" y="80585"/>
                    <a:pt x="659491" y="81341"/>
                  </a:cubicBezTo>
                  <a:cubicBezTo>
                    <a:pt x="639848" y="82851"/>
                    <a:pt x="621715" y="96829"/>
                    <a:pt x="600560" y="89651"/>
                  </a:cubicBezTo>
                  <a:cubicBezTo>
                    <a:pt x="571095" y="87762"/>
                    <a:pt x="542007" y="87762"/>
                    <a:pt x="512919" y="91918"/>
                  </a:cubicBezTo>
                  <a:cubicBezTo>
                    <a:pt x="469854" y="97962"/>
                    <a:pt x="426411" y="100229"/>
                    <a:pt x="382968" y="102873"/>
                  </a:cubicBezTo>
                  <a:cubicBezTo>
                    <a:pt x="376546" y="103251"/>
                    <a:pt x="368613" y="104006"/>
                    <a:pt x="368991" y="112317"/>
                  </a:cubicBezTo>
                  <a:cubicBezTo>
                    <a:pt x="369369" y="121761"/>
                    <a:pt x="379191" y="119117"/>
                    <a:pt x="384102" y="118739"/>
                  </a:cubicBezTo>
                  <a:cubicBezTo>
                    <a:pt x="402612" y="116850"/>
                    <a:pt x="421122" y="112317"/>
                    <a:pt x="439255" y="107029"/>
                  </a:cubicBezTo>
                  <a:cubicBezTo>
                    <a:pt x="447944" y="104384"/>
                    <a:pt x="457010" y="97962"/>
                    <a:pt x="460410" y="113073"/>
                  </a:cubicBezTo>
                  <a:cubicBezTo>
                    <a:pt x="460410" y="113828"/>
                    <a:pt x="458899" y="116850"/>
                    <a:pt x="461165" y="115339"/>
                  </a:cubicBezTo>
                  <a:cubicBezTo>
                    <a:pt x="480431" y="100229"/>
                    <a:pt x="503853" y="110806"/>
                    <a:pt x="525007" y="104762"/>
                  </a:cubicBezTo>
                  <a:cubicBezTo>
                    <a:pt x="533696" y="115717"/>
                    <a:pt x="528030" y="125539"/>
                    <a:pt x="520096" y="131205"/>
                  </a:cubicBezTo>
                  <a:cubicBezTo>
                    <a:pt x="511786" y="137249"/>
                    <a:pt x="506497" y="145182"/>
                    <a:pt x="500453" y="152738"/>
                  </a:cubicBezTo>
                  <a:cubicBezTo>
                    <a:pt x="493275" y="157649"/>
                    <a:pt x="487987" y="157649"/>
                    <a:pt x="484209" y="148582"/>
                  </a:cubicBezTo>
                  <a:cubicBezTo>
                    <a:pt x="477031" y="132716"/>
                    <a:pt x="466832" y="131205"/>
                    <a:pt x="454743" y="144049"/>
                  </a:cubicBezTo>
                  <a:cubicBezTo>
                    <a:pt x="438122" y="161804"/>
                    <a:pt x="418100" y="163315"/>
                    <a:pt x="396190" y="157649"/>
                  </a:cubicBezTo>
                  <a:cubicBezTo>
                    <a:pt x="387501" y="155382"/>
                    <a:pt x="379946" y="159538"/>
                    <a:pt x="373146" y="165204"/>
                  </a:cubicBezTo>
                  <a:cubicBezTo>
                    <a:pt x="369369" y="167093"/>
                    <a:pt x="365213" y="168604"/>
                    <a:pt x="361436" y="170493"/>
                  </a:cubicBezTo>
                  <a:cubicBezTo>
                    <a:pt x="353881" y="169737"/>
                    <a:pt x="347458" y="164826"/>
                    <a:pt x="339525" y="165960"/>
                  </a:cubicBezTo>
                  <a:cubicBezTo>
                    <a:pt x="328193" y="164448"/>
                    <a:pt x="323659" y="155760"/>
                    <a:pt x="319882" y="145560"/>
                  </a:cubicBezTo>
                  <a:cubicBezTo>
                    <a:pt x="313838" y="152738"/>
                    <a:pt x="312704" y="161049"/>
                    <a:pt x="310815" y="168982"/>
                  </a:cubicBezTo>
                  <a:cubicBezTo>
                    <a:pt x="309682" y="173893"/>
                    <a:pt x="308549" y="179559"/>
                    <a:pt x="302505" y="179559"/>
                  </a:cubicBezTo>
                  <a:cubicBezTo>
                    <a:pt x="294949" y="179937"/>
                    <a:pt x="294194" y="173137"/>
                    <a:pt x="293061" y="167848"/>
                  </a:cubicBezTo>
                  <a:cubicBezTo>
                    <a:pt x="291927" y="161804"/>
                    <a:pt x="291927" y="155382"/>
                    <a:pt x="289661" y="146694"/>
                  </a:cubicBezTo>
                  <a:cubicBezTo>
                    <a:pt x="268884" y="172004"/>
                    <a:pt x="249996" y="148582"/>
                    <a:pt x="231107" y="144427"/>
                  </a:cubicBezTo>
                  <a:cubicBezTo>
                    <a:pt x="222041" y="142538"/>
                    <a:pt x="216752" y="140649"/>
                    <a:pt x="209953" y="146316"/>
                  </a:cubicBezTo>
                  <a:cubicBezTo>
                    <a:pt x="200508" y="154249"/>
                    <a:pt x="192198" y="157271"/>
                    <a:pt x="180487" y="148205"/>
                  </a:cubicBezTo>
                  <a:cubicBezTo>
                    <a:pt x="170665" y="141027"/>
                    <a:pt x="157443" y="150094"/>
                    <a:pt x="145733" y="148582"/>
                  </a:cubicBezTo>
                  <a:cubicBezTo>
                    <a:pt x="142711" y="148582"/>
                    <a:pt x="139688" y="148205"/>
                    <a:pt x="137044" y="147071"/>
                  </a:cubicBezTo>
                  <a:cubicBezTo>
                    <a:pt x="118912" y="140272"/>
                    <a:pt x="110223" y="129694"/>
                    <a:pt x="120423" y="110050"/>
                  </a:cubicBezTo>
                  <a:cubicBezTo>
                    <a:pt x="123822" y="103629"/>
                    <a:pt x="120423" y="98718"/>
                    <a:pt x="113623" y="97962"/>
                  </a:cubicBezTo>
                  <a:cubicBezTo>
                    <a:pt x="102668" y="97207"/>
                    <a:pt x="90579" y="93807"/>
                    <a:pt x="80380" y="97584"/>
                  </a:cubicBezTo>
                  <a:cubicBezTo>
                    <a:pt x="70180" y="101362"/>
                    <a:pt x="61114" y="105895"/>
                    <a:pt x="50159" y="101362"/>
                  </a:cubicBezTo>
                  <a:cubicBezTo>
                    <a:pt x="44870" y="99095"/>
                    <a:pt x="40714" y="102117"/>
                    <a:pt x="37692" y="106273"/>
                  </a:cubicBezTo>
                  <a:cubicBezTo>
                    <a:pt x="32026" y="113828"/>
                    <a:pt x="24848" y="118361"/>
                    <a:pt x="15782" y="113828"/>
                  </a:cubicBezTo>
                  <a:cubicBezTo>
                    <a:pt x="5205" y="108539"/>
                    <a:pt x="-2351" y="100606"/>
                    <a:pt x="671" y="87007"/>
                  </a:cubicBezTo>
                  <a:cubicBezTo>
                    <a:pt x="4071" y="82474"/>
                    <a:pt x="8982" y="80585"/>
                    <a:pt x="14649" y="79452"/>
                  </a:cubicBezTo>
                  <a:cubicBezTo>
                    <a:pt x="36559" y="80585"/>
                    <a:pt x="58469" y="77941"/>
                    <a:pt x="79246" y="74163"/>
                  </a:cubicBezTo>
                  <a:cubicBezTo>
                    <a:pt x="112490" y="67741"/>
                    <a:pt x="143088" y="83985"/>
                    <a:pt x="176332" y="80207"/>
                  </a:cubicBezTo>
                  <a:cubicBezTo>
                    <a:pt x="191820" y="78318"/>
                    <a:pt x="213730" y="65474"/>
                    <a:pt x="226952" y="88518"/>
                  </a:cubicBezTo>
                  <a:cubicBezTo>
                    <a:pt x="232618" y="85118"/>
                    <a:pt x="237152" y="80585"/>
                    <a:pt x="244329" y="78696"/>
                  </a:cubicBezTo>
                  <a:cubicBezTo>
                    <a:pt x="271528" y="73030"/>
                    <a:pt x="298349" y="70763"/>
                    <a:pt x="325926" y="76052"/>
                  </a:cubicBezTo>
                  <a:cubicBezTo>
                    <a:pt x="334237" y="77563"/>
                    <a:pt x="342548" y="79829"/>
                    <a:pt x="350481" y="74541"/>
                  </a:cubicBezTo>
                  <a:cubicBezTo>
                    <a:pt x="358036" y="66608"/>
                    <a:pt x="364080" y="88140"/>
                    <a:pt x="374280" y="74541"/>
                  </a:cubicBezTo>
                  <a:cubicBezTo>
                    <a:pt x="381079" y="65474"/>
                    <a:pt x="395812" y="77941"/>
                    <a:pt x="403367" y="74541"/>
                  </a:cubicBezTo>
                  <a:cubicBezTo>
                    <a:pt x="415834" y="68496"/>
                    <a:pt x="428678" y="64719"/>
                    <a:pt x="441144" y="60563"/>
                  </a:cubicBezTo>
                  <a:cubicBezTo>
                    <a:pt x="461165" y="53386"/>
                    <a:pt x="484964" y="61697"/>
                    <a:pt x="502719" y="44320"/>
                  </a:cubicBezTo>
                  <a:cubicBezTo>
                    <a:pt x="509897" y="37142"/>
                    <a:pt x="520096" y="53386"/>
                    <a:pt x="530674" y="45453"/>
                  </a:cubicBezTo>
                  <a:cubicBezTo>
                    <a:pt x="526141" y="34876"/>
                    <a:pt x="509897" y="41297"/>
                    <a:pt x="508386" y="29587"/>
                  </a:cubicBezTo>
                  <a:cubicBezTo>
                    <a:pt x="507252" y="21654"/>
                    <a:pt x="514430" y="15987"/>
                    <a:pt x="518585" y="9565"/>
                  </a:cubicBezTo>
                  <a:cubicBezTo>
                    <a:pt x="535207" y="5410"/>
                    <a:pt x="551073" y="-5923"/>
                    <a:pt x="569206" y="3899"/>
                  </a:cubicBezTo>
                  <a:cubicBezTo>
                    <a:pt x="561273" y="18254"/>
                    <a:pt x="568072" y="32231"/>
                    <a:pt x="570339" y="46209"/>
                  </a:cubicBezTo>
                  <a:cubicBezTo>
                    <a:pt x="571850" y="55275"/>
                    <a:pt x="580916" y="54519"/>
                    <a:pt x="587716" y="53386"/>
                  </a:cubicBezTo>
                  <a:cubicBezTo>
                    <a:pt x="621337" y="48097"/>
                    <a:pt x="654580" y="38276"/>
                    <a:pt x="688957" y="48475"/>
                  </a:cubicBezTo>
                  <a:cubicBezTo>
                    <a:pt x="696890" y="50742"/>
                    <a:pt x="696134" y="40164"/>
                    <a:pt x="704445" y="38276"/>
                  </a:cubicBezTo>
                  <a:cubicBezTo>
                    <a:pt x="750532" y="28831"/>
                    <a:pt x="798508" y="36764"/>
                    <a:pt x="843840" y="22032"/>
                  </a:cubicBezTo>
                  <a:cubicBezTo>
                    <a:pt x="852151" y="19387"/>
                    <a:pt x="863861" y="26187"/>
                    <a:pt x="868772" y="36764"/>
                  </a:cubicBezTo>
                  <a:cubicBezTo>
                    <a:pt x="870661" y="40542"/>
                    <a:pt x="870661" y="45453"/>
                    <a:pt x="876327" y="45075"/>
                  </a:cubicBezTo>
                  <a:cubicBezTo>
                    <a:pt x="881994" y="44697"/>
                    <a:pt x="884261" y="40542"/>
                    <a:pt x="885772" y="35253"/>
                  </a:cubicBezTo>
                  <a:cubicBezTo>
                    <a:pt x="892571" y="11077"/>
                    <a:pt x="919015" y="3144"/>
                    <a:pt x="939414" y="18254"/>
                  </a:cubicBezTo>
                  <a:cubicBezTo>
                    <a:pt x="941303" y="21276"/>
                    <a:pt x="946969" y="20521"/>
                    <a:pt x="951880" y="20898"/>
                  </a:cubicBezTo>
                  <a:close/>
                </a:path>
              </a:pathLst>
            </a:custGeom>
            <a:solidFill>
              <a:srgbClr val="DDB6A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1C6EF4A9-B75A-4695-BF47-7FB2BC073B75}"/>
                </a:ext>
              </a:extLst>
            </p:cNvPr>
            <p:cNvSpPr/>
            <p:nvPr/>
          </p:nvSpPr>
          <p:spPr>
            <a:xfrm>
              <a:off x="9753685" y="5555096"/>
              <a:ext cx="542755" cy="150984"/>
            </a:xfrm>
            <a:custGeom>
              <a:avLst/>
              <a:gdLst>
                <a:gd name="connsiteX0" fmla="*/ 368026 w 542755"/>
                <a:gd name="connsiteY0" fmla="*/ 99927 h 150984"/>
                <a:gd name="connsiteX1" fmla="*/ 355182 w 542755"/>
                <a:gd name="connsiteY1" fmla="*/ 112393 h 150984"/>
                <a:gd name="connsiteX2" fmla="*/ 339693 w 542755"/>
                <a:gd name="connsiteY2" fmla="*/ 112393 h 150984"/>
                <a:gd name="connsiteX3" fmla="*/ 327605 w 542755"/>
                <a:gd name="connsiteY3" fmla="*/ 114659 h 150984"/>
                <a:gd name="connsiteX4" fmla="*/ 180277 w 542755"/>
                <a:gd name="connsiteY4" fmla="*/ 126748 h 150984"/>
                <a:gd name="connsiteX5" fmla="*/ 126635 w 542755"/>
                <a:gd name="connsiteY5" fmla="*/ 145636 h 150984"/>
                <a:gd name="connsiteX6" fmla="*/ 49571 w 542755"/>
                <a:gd name="connsiteY6" fmla="*/ 125614 h 150984"/>
                <a:gd name="connsiteX7" fmla="*/ 102458 w 542755"/>
                <a:gd name="connsiteY7" fmla="*/ 119948 h 150984"/>
                <a:gd name="connsiteX8" fmla="*/ 119457 w 542755"/>
                <a:gd name="connsiteY8" fmla="*/ 115415 h 150984"/>
                <a:gd name="connsiteX9" fmla="*/ 113413 w 542755"/>
                <a:gd name="connsiteY9" fmla="*/ 105215 h 150984"/>
                <a:gd name="connsiteX10" fmla="*/ 95280 w 542755"/>
                <a:gd name="connsiteY10" fmla="*/ 101815 h 150984"/>
                <a:gd name="connsiteX11" fmla="*/ 71481 w 542755"/>
                <a:gd name="connsiteY11" fmla="*/ 105971 h 150984"/>
                <a:gd name="connsiteX12" fmla="*/ 15194 w 542755"/>
                <a:gd name="connsiteY12" fmla="*/ 105215 h 150984"/>
                <a:gd name="connsiteX13" fmla="*/ 2350 w 542755"/>
                <a:gd name="connsiteY13" fmla="*/ 100682 h 150984"/>
                <a:gd name="connsiteX14" fmla="*/ 84 w 542755"/>
                <a:gd name="connsiteY14" fmla="*/ 77638 h 150984"/>
                <a:gd name="connsiteX15" fmla="*/ 21239 w 542755"/>
                <a:gd name="connsiteY15" fmla="*/ 67061 h 150984"/>
                <a:gd name="connsiteX16" fmla="*/ 26150 w 542755"/>
                <a:gd name="connsiteY16" fmla="*/ 70083 h 150984"/>
                <a:gd name="connsiteX17" fmla="*/ 82059 w 542755"/>
                <a:gd name="connsiteY17" fmla="*/ 53461 h 150984"/>
                <a:gd name="connsiteX18" fmla="*/ 139479 w 542755"/>
                <a:gd name="connsiteY18" fmla="*/ 53084 h 150984"/>
                <a:gd name="connsiteX19" fmla="*/ 175366 w 542755"/>
                <a:gd name="connsiteY19" fmla="*/ 73861 h 150984"/>
                <a:gd name="connsiteX20" fmla="*/ 178388 w 542755"/>
                <a:gd name="connsiteY20" fmla="*/ 79149 h 150984"/>
                <a:gd name="connsiteX21" fmla="*/ 190477 w 542755"/>
                <a:gd name="connsiteY21" fmla="*/ 81416 h 150984"/>
                <a:gd name="connsiteX22" fmla="*/ 245630 w 542755"/>
                <a:gd name="connsiteY22" fmla="*/ 79527 h 150984"/>
                <a:gd name="connsiteX23" fmla="*/ 293984 w 542755"/>
                <a:gd name="connsiteY23" fmla="*/ 40995 h 150984"/>
                <a:gd name="connsiteX24" fmla="*/ 317783 w 542755"/>
                <a:gd name="connsiteY24" fmla="*/ 42506 h 150984"/>
                <a:gd name="connsiteX25" fmla="*/ 358204 w 542755"/>
                <a:gd name="connsiteY25" fmla="*/ 41751 h 150984"/>
                <a:gd name="connsiteX26" fmla="*/ 384647 w 542755"/>
                <a:gd name="connsiteY26" fmla="*/ 26640 h 150984"/>
                <a:gd name="connsiteX27" fmla="*/ 406935 w 542755"/>
                <a:gd name="connsiteY27" fmla="*/ 11908 h 150984"/>
                <a:gd name="connsiteX28" fmla="*/ 426957 w 542755"/>
                <a:gd name="connsiteY28" fmla="*/ 1330 h 150984"/>
                <a:gd name="connsiteX29" fmla="*/ 442067 w 542755"/>
                <a:gd name="connsiteY29" fmla="*/ 22107 h 150984"/>
                <a:gd name="connsiteX30" fmla="*/ 461333 w 542755"/>
                <a:gd name="connsiteY30" fmla="*/ 38729 h 150984"/>
                <a:gd name="connsiteX31" fmla="*/ 528575 w 542755"/>
                <a:gd name="connsiteY31" fmla="*/ 36840 h 150984"/>
                <a:gd name="connsiteX32" fmla="*/ 542175 w 542755"/>
                <a:gd name="connsiteY32" fmla="*/ 59506 h 150984"/>
                <a:gd name="connsiteX33" fmla="*/ 527820 w 542755"/>
                <a:gd name="connsiteY33" fmla="*/ 67061 h 150984"/>
                <a:gd name="connsiteX34" fmla="*/ 380870 w 542755"/>
                <a:gd name="connsiteY34" fmla="*/ 101060 h 150984"/>
                <a:gd name="connsiteX35" fmla="*/ 368026 w 542755"/>
                <a:gd name="connsiteY35" fmla="*/ 99927 h 15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2755" h="150984">
                  <a:moveTo>
                    <a:pt x="368026" y="99927"/>
                  </a:moveTo>
                  <a:cubicBezTo>
                    <a:pt x="361981" y="102193"/>
                    <a:pt x="357826" y="106726"/>
                    <a:pt x="355182" y="112393"/>
                  </a:cubicBezTo>
                  <a:cubicBezTo>
                    <a:pt x="349893" y="113148"/>
                    <a:pt x="345360" y="104460"/>
                    <a:pt x="339693" y="112393"/>
                  </a:cubicBezTo>
                  <a:cubicBezTo>
                    <a:pt x="337427" y="115415"/>
                    <a:pt x="331760" y="113904"/>
                    <a:pt x="327605" y="114659"/>
                  </a:cubicBezTo>
                  <a:cubicBezTo>
                    <a:pt x="278873" y="122970"/>
                    <a:pt x="229386" y="123726"/>
                    <a:pt x="180277" y="126748"/>
                  </a:cubicBezTo>
                  <a:cubicBezTo>
                    <a:pt x="160256" y="127881"/>
                    <a:pt x="141367" y="130525"/>
                    <a:pt x="126635" y="145636"/>
                  </a:cubicBezTo>
                  <a:cubicBezTo>
                    <a:pt x="96036" y="158480"/>
                    <a:pt x="71481" y="146769"/>
                    <a:pt x="49571" y="125614"/>
                  </a:cubicBezTo>
                  <a:cubicBezTo>
                    <a:pt x="66193" y="114281"/>
                    <a:pt x="84703" y="122214"/>
                    <a:pt x="102458" y="119948"/>
                  </a:cubicBezTo>
                  <a:cubicBezTo>
                    <a:pt x="108502" y="119192"/>
                    <a:pt x="116057" y="122592"/>
                    <a:pt x="119457" y="115415"/>
                  </a:cubicBezTo>
                  <a:cubicBezTo>
                    <a:pt x="121346" y="110882"/>
                    <a:pt x="116435" y="108237"/>
                    <a:pt x="113413" y="105215"/>
                  </a:cubicBezTo>
                  <a:cubicBezTo>
                    <a:pt x="108124" y="100304"/>
                    <a:pt x="102836" y="95393"/>
                    <a:pt x="95280" y="101815"/>
                  </a:cubicBezTo>
                  <a:cubicBezTo>
                    <a:pt x="88103" y="108237"/>
                    <a:pt x="79792" y="106726"/>
                    <a:pt x="71481" y="105971"/>
                  </a:cubicBezTo>
                  <a:cubicBezTo>
                    <a:pt x="52971" y="104082"/>
                    <a:pt x="34083" y="99927"/>
                    <a:pt x="15194" y="105215"/>
                  </a:cubicBezTo>
                  <a:cubicBezTo>
                    <a:pt x="10283" y="106726"/>
                    <a:pt x="5373" y="105215"/>
                    <a:pt x="2350" y="100682"/>
                  </a:cubicBezTo>
                  <a:cubicBezTo>
                    <a:pt x="-672" y="93127"/>
                    <a:pt x="84" y="85194"/>
                    <a:pt x="84" y="77638"/>
                  </a:cubicBezTo>
                  <a:cubicBezTo>
                    <a:pt x="462" y="61772"/>
                    <a:pt x="7261" y="58750"/>
                    <a:pt x="21239" y="67061"/>
                  </a:cubicBezTo>
                  <a:cubicBezTo>
                    <a:pt x="23127" y="68194"/>
                    <a:pt x="24639" y="72728"/>
                    <a:pt x="26150" y="70083"/>
                  </a:cubicBezTo>
                  <a:cubicBezTo>
                    <a:pt x="40505" y="47417"/>
                    <a:pt x="64304" y="59506"/>
                    <a:pt x="82059" y="53461"/>
                  </a:cubicBezTo>
                  <a:cubicBezTo>
                    <a:pt x="102458" y="46284"/>
                    <a:pt x="119079" y="64417"/>
                    <a:pt x="139479" y="53084"/>
                  </a:cubicBezTo>
                  <a:cubicBezTo>
                    <a:pt x="148545" y="48173"/>
                    <a:pt x="173100" y="50062"/>
                    <a:pt x="175366" y="73861"/>
                  </a:cubicBezTo>
                  <a:cubicBezTo>
                    <a:pt x="175744" y="76127"/>
                    <a:pt x="176877" y="78016"/>
                    <a:pt x="178388" y="79149"/>
                  </a:cubicBezTo>
                  <a:cubicBezTo>
                    <a:pt x="182166" y="81794"/>
                    <a:pt x="186321" y="82927"/>
                    <a:pt x="190477" y="81416"/>
                  </a:cubicBezTo>
                  <a:cubicBezTo>
                    <a:pt x="208232" y="75750"/>
                    <a:pt x="225231" y="100682"/>
                    <a:pt x="245630" y="79527"/>
                  </a:cubicBezTo>
                  <a:cubicBezTo>
                    <a:pt x="259230" y="65172"/>
                    <a:pt x="280384" y="57995"/>
                    <a:pt x="293984" y="40995"/>
                  </a:cubicBezTo>
                  <a:cubicBezTo>
                    <a:pt x="299273" y="34195"/>
                    <a:pt x="309472" y="32684"/>
                    <a:pt x="317783" y="42506"/>
                  </a:cubicBezTo>
                  <a:cubicBezTo>
                    <a:pt x="330249" y="57239"/>
                    <a:pt x="344604" y="57239"/>
                    <a:pt x="358204" y="41751"/>
                  </a:cubicBezTo>
                  <a:cubicBezTo>
                    <a:pt x="365759" y="33062"/>
                    <a:pt x="373314" y="27774"/>
                    <a:pt x="384647" y="26640"/>
                  </a:cubicBezTo>
                  <a:cubicBezTo>
                    <a:pt x="394091" y="25507"/>
                    <a:pt x="401647" y="19841"/>
                    <a:pt x="406935" y="11908"/>
                  </a:cubicBezTo>
                  <a:cubicBezTo>
                    <a:pt x="411846" y="4730"/>
                    <a:pt x="416379" y="-3203"/>
                    <a:pt x="426957" y="1330"/>
                  </a:cubicBezTo>
                  <a:cubicBezTo>
                    <a:pt x="436023" y="5108"/>
                    <a:pt x="443578" y="11908"/>
                    <a:pt x="442067" y="22107"/>
                  </a:cubicBezTo>
                  <a:cubicBezTo>
                    <a:pt x="440178" y="39107"/>
                    <a:pt x="444334" y="40618"/>
                    <a:pt x="461333" y="38729"/>
                  </a:cubicBezTo>
                  <a:cubicBezTo>
                    <a:pt x="483243" y="36462"/>
                    <a:pt x="505909" y="40618"/>
                    <a:pt x="528575" y="36840"/>
                  </a:cubicBezTo>
                  <a:cubicBezTo>
                    <a:pt x="541797" y="34573"/>
                    <a:pt x="544063" y="47795"/>
                    <a:pt x="542175" y="59506"/>
                  </a:cubicBezTo>
                  <a:cubicBezTo>
                    <a:pt x="538775" y="64417"/>
                    <a:pt x="533486" y="66306"/>
                    <a:pt x="527820" y="67061"/>
                  </a:cubicBezTo>
                  <a:cubicBezTo>
                    <a:pt x="477577" y="73483"/>
                    <a:pt x="429601" y="88216"/>
                    <a:pt x="380870" y="101060"/>
                  </a:cubicBezTo>
                  <a:cubicBezTo>
                    <a:pt x="376336" y="101815"/>
                    <a:pt x="372181" y="101815"/>
                    <a:pt x="368026" y="99927"/>
                  </a:cubicBezTo>
                  <a:close/>
                </a:path>
              </a:pathLst>
            </a:custGeom>
            <a:solidFill>
              <a:srgbClr val="F6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AAD0F4EE-646C-404B-973B-C4E6A2BC9629}"/>
                </a:ext>
              </a:extLst>
            </p:cNvPr>
            <p:cNvSpPr/>
            <p:nvPr/>
          </p:nvSpPr>
          <p:spPr>
            <a:xfrm>
              <a:off x="10121711" y="5541395"/>
              <a:ext cx="377419" cy="127723"/>
            </a:xfrm>
            <a:custGeom>
              <a:avLst/>
              <a:gdLst>
                <a:gd name="connsiteX0" fmla="*/ 0 w 377419"/>
                <a:gd name="connsiteY0" fmla="*/ 113627 h 127723"/>
                <a:gd name="connsiteX1" fmla="*/ 157150 w 377419"/>
                <a:gd name="connsiteY1" fmla="*/ 75473 h 127723"/>
                <a:gd name="connsiteX2" fmla="*/ 173016 w 377419"/>
                <a:gd name="connsiteY2" fmla="*/ 70940 h 127723"/>
                <a:gd name="connsiteX3" fmla="*/ 183971 w 377419"/>
                <a:gd name="connsiteY3" fmla="*/ 62252 h 127723"/>
                <a:gd name="connsiteX4" fmla="*/ 261035 w 377419"/>
                <a:gd name="connsiteY4" fmla="*/ 37697 h 127723"/>
                <a:gd name="connsiteX5" fmla="*/ 304855 w 377419"/>
                <a:gd name="connsiteY5" fmla="*/ 23719 h 127723"/>
                <a:gd name="connsiteX6" fmla="*/ 347165 w 377419"/>
                <a:gd name="connsiteY6" fmla="*/ 5209 h 127723"/>
                <a:gd name="connsiteX7" fmla="*/ 370586 w 377419"/>
                <a:gd name="connsiteY7" fmla="*/ 3320 h 127723"/>
                <a:gd name="connsiteX8" fmla="*/ 376630 w 377419"/>
                <a:gd name="connsiteY8" fmla="*/ 26742 h 127723"/>
                <a:gd name="connsiteX9" fmla="*/ 363031 w 377419"/>
                <a:gd name="connsiteY9" fmla="*/ 52430 h 127723"/>
                <a:gd name="connsiteX10" fmla="*/ 290878 w 377419"/>
                <a:gd name="connsiteY10" fmla="*/ 73584 h 127723"/>
                <a:gd name="connsiteX11" fmla="*/ 198704 w 377419"/>
                <a:gd name="connsiteY11" fmla="*/ 91339 h 127723"/>
                <a:gd name="connsiteX12" fmla="*/ 152239 w 377419"/>
                <a:gd name="connsiteY12" fmla="*/ 95872 h 127723"/>
                <a:gd name="connsiteX13" fmla="*/ 109929 w 377419"/>
                <a:gd name="connsiteY13" fmla="*/ 104183 h 127723"/>
                <a:gd name="connsiteX14" fmla="*/ 109929 w 377419"/>
                <a:gd name="connsiteY14" fmla="*/ 104183 h 127723"/>
                <a:gd name="connsiteX15" fmla="*/ 37021 w 377419"/>
                <a:gd name="connsiteY15" fmla="*/ 110983 h 127723"/>
                <a:gd name="connsiteX16" fmla="*/ 22666 w 377419"/>
                <a:gd name="connsiteY16" fmla="*/ 121183 h 127723"/>
                <a:gd name="connsiteX17" fmla="*/ 0 w 377419"/>
                <a:gd name="connsiteY17" fmla="*/ 113627 h 1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7419" h="127723">
                  <a:moveTo>
                    <a:pt x="0" y="113627"/>
                  </a:moveTo>
                  <a:cubicBezTo>
                    <a:pt x="52509" y="100783"/>
                    <a:pt x="102752" y="80006"/>
                    <a:pt x="157150" y="75473"/>
                  </a:cubicBezTo>
                  <a:cubicBezTo>
                    <a:pt x="162816" y="75095"/>
                    <a:pt x="168105" y="73962"/>
                    <a:pt x="173016" y="70940"/>
                  </a:cubicBezTo>
                  <a:cubicBezTo>
                    <a:pt x="175282" y="66029"/>
                    <a:pt x="179060" y="63385"/>
                    <a:pt x="183971" y="62252"/>
                  </a:cubicBezTo>
                  <a:cubicBezTo>
                    <a:pt x="210414" y="56207"/>
                    <a:pt x="234969" y="44874"/>
                    <a:pt x="261035" y="37697"/>
                  </a:cubicBezTo>
                  <a:cubicBezTo>
                    <a:pt x="276145" y="35052"/>
                    <a:pt x="289745" y="27119"/>
                    <a:pt x="304855" y="23719"/>
                  </a:cubicBezTo>
                  <a:cubicBezTo>
                    <a:pt x="320721" y="21831"/>
                    <a:pt x="333565" y="12387"/>
                    <a:pt x="347165" y="5209"/>
                  </a:cubicBezTo>
                  <a:cubicBezTo>
                    <a:pt x="355098" y="1054"/>
                    <a:pt x="362275" y="-3102"/>
                    <a:pt x="370586" y="3320"/>
                  </a:cubicBezTo>
                  <a:cubicBezTo>
                    <a:pt x="378141" y="9365"/>
                    <a:pt x="378141" y="18053"/>
                    <a:pt x="376630" y="26742"/>
                  </a:cubicBezTo>
                  <a:cubicBezTo>
                    <a:pt x="375119" y="36941"/>
                    <a:pt x="369453" y="44874"/>
                    <a:pt x="363031" y="52430"/>
                  </a:cubicBezTo>
                  <a:cubicBezTo>
                    <a:pt x="340743" y="65651"/>
                    <a:pt x="315055" y="67162"/>
                    <a:pt x="290878" y="73584"/>
                  </a:cubicBezTo>
                  <a:cubicBezTo>
                    <a:pt x="260657" y="81517"/>
                    <a:pt x="229302" y="86051"/>
                    <a:pt x="198704" y="91339"/>
                  </a:cubicBezTo>
                  <a:cubicBezTo>
                    <a:pt x="183593" y="97384"/>
                    <a:pt x="167727" y="94739"/>
                    <a:pt x="152239" y="95872"/>
                  </a:cubicBezTo>
                  <a:cubicBezTo>
                    <a:pt x="138639" y="102294"/>
                    <a:pt x="123906" y="100405"/>
                    <a:pt x="109929" y="104183"/>
                  </a:cubicBezTo>
                  <a:lnTo>
                    <a:pt x="109929" y="104183"/>
                  </a:lnTo>
                  <a:cubicBezTo>
                    <a:pt x="85375" y="103428"/>
                    <a:pt x="60820" y="103428"/>
                    <a:pt x="37021" y="110983"/>
                  </a:cubicBezTo>
                  <a:cubicBezTo>
                    <a:pt x="31354" y="112872"/>
                    <a:pt x="27577" y="114383"/>
                    <a:pt x="22666" y="121183"/>
                  </a:cubicBezTo>
                  <a:cubicBezTo>
                    <a:pt x="12844" y="136293"/>
                    <a:pt x="6044" y="121560"/>
                    <a:pt x="0" y="11362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557A7364-A910-441E-9E76-B3A7282BB3CC}"/>
                </a:ext>
              </a:extLst>
            </p:cNvPr>
            <p:cNvSpPr/>
            <p:nvPr/>
          </p:nvSpPr>
          <p:spPr>
            <a:xfrm>
              <a:off x="9880698" y="5658070"/>
              <a:ext cx="245043" cy="51574"/>
            </a:xfrm>
            <a:custGeom>
              <a:avLst/>
              <a:gdLst>
                <a:gd name="connsiteX0" fmla="*/ 0 w 245043"/>
                <a:gd name="connsiteY0" fmla="*/ 38507 h 51574"/>
                <a:gd name="connsiteX1" fmla="*/ 47976 w 245043"/>
                <a:gd name="connsiteY1" fmla="*/ 18863 h 51574"/>
                <a:gd name="connsiteX2" fmla="*/ 136373 w 245043"/>
                <a:gd name="connsiteY2" fmla="*/ 14330 h 51574"/>
                <a:gd name="connsiteX3" fmla="*/ 219481 w 245043"/>
                <a:gd name="connsiteY3" fmla="*/ 730 h 51574"/>
                <a:gd name="connsiteX4" fmla="*/ 228169 w 245043"/>
                <a:gd name="connsiteY4" fmla="*/ 9419 h 51574"/>
                <a:gd name="connsiteX5" fmla="*/ 234969 w 245043"/>
                <a:gd name="connsiteY5" fmla="*/ 16596 h 51574"/>
                <a:gd name="connsiteX6" fmla="*/ 232702 w 245043"/>
                <a:gd name="connsiteY6" fmla="*/ 31329 h 51574"/>
                <a:gd name="connsiteX7" fmla="*/ 181327 w 245043"/>
                <a:gd name="connsiteY7" fmla="*/ 40395 h 51574"/>
                <a:gd name="connsiteX8" fmla="*/ 93308 w 245043"/>
                <a:gd name="connsiteY8" fmla="*/ 46440 h 51574"/>
                <a:gd name="connsiteX9" fmla="*/ 60442 w 245043"/>
                <a:gd name="connsiteY9" fmla="*/ 50973 h 51574"/>
                <a:gd name="connsiteX10" fmla="*/ 0 w 245043"/>
                <a:gd name="connsiteY10" fmla="*/ 38507 h 5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5043" h="51574">
                  <a:moveTo>
                    <a:pt x="0" y="38507"/>
                  </a:moveTo>
                  <a:cubicBezTo>
                    <a:pt x="10200" y="18107"/>
                    <a:pt x="30977" y="20374"/>
                    <a:pt x="47976" y="18863"/>
                  </a:cubicBezTo>
                  <a:cubicBezTo>
                    <a:pt x="77442" y="15841"/>
                    <a:pt x="108418" y="21130"/>
                    <a:pt x="136373" y="14330"/>
                  </a:cubicBezTo>
                  <a:cubicBezTo>
                    <a:pt x="163949" y="7530"/>
                    <a:pt x="193415" y="16218"/>
                    <a:pt x="219481" y="730"/>
                  </a:cubicBezTo>
                  <a:cubicBezTo>
                    <a:pt x="225903" y="-3047"/>
                    <a:pt x="222503" y="9041"/>
                    <a:pt x="228169" y="9419"/>
                  </a:cubicBezTo>
                  <a:cubicBezTo>
                    <a:pt x="230436" y="12063"/>
                    <a:pt x="231947" y="15463"/>
                    <a:pt x="234969" y="16596"/>
                  </a:cubicBezTo>
                  <a:cubicBezTo>
                    <a:pt x="254990" y="24907"/>
                    <a:pt x="240258" y="27551"/>
                    <a:pt x="232702" y="31329"/>
                  </a:cubicBezTo>
                  <a:cubicBezTo>
                    <a:pt x="215703" y="34351"/>
                    <a:pt x="198326" y="37373"/>
                    <a:pt x="181327" y="40395"/>
                  </a:cubicBezTo>
                  <a:cubicBezTo>
                    <a:pt x="152239" y="46062"/>
                    <a:pt x="122773" y="45306"/>
                    <a:pt x="93308" y="46440"/>
                  </a:cubicBezTo>
                  <a:cubicBezTo>
                    <a:pt x="81975" y="46818"/>
                    <a:pt x="71397" y="49462"/>
                    <a:pt x="60442" y="50973"/>
                  </a:cubicBezTo>
                  <a:cubicBezTo>
                    <a:pt x="39287" y="53617"/>
                    <a:pt x="18888" y="47195"/>
                    <a:pt x="0" y="38507"/>
                  </a:cubicBezTo>
                  <a:close/>
                </a:path>
              </a:pathLst>
            </a:custGeom>
            <a:solidFill>
              <a:srgbClr val="C48D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B724CF3A-8EE7-41E2-B0AE-B37C75160419}"/>
                </a:ext>
              </a:extLst>
            </p:cNvPr>
            <p:cNvSpPr/>
            <p:nvPr/>
          </p:nvSpPr>
          <p:spPr>
            <a:xfrm>
              <a:off x="10921059" y="5507317"/>
              <a:ext cx="345688" cy="251990"/>
            </a:xfrm>
            <a:custGeom>
              <a:avLst/>
              <a:gdLst>
                <a:gd name="connsiteX0" fmla="*/ 0 w 345688"/>
                <a:gd name="connsiteY0" fmla="*/ 248946 h 251990"/>
                <a:gd name="connsiteX1" fmla="*/ 13977 w 345688"/>
                <a:gd name="connsiteY1" fmla="*/ 236858 h 251990"/>
                <a:gd name="connsiteX2" fmla="*/ 43443 w 345688"/>
                <a:gd name="connsiteY2" fmla="*/ 217214 h 251990"/>
                <a:gd name="connsiteX3" fmla="*/ 35887 w 345688"/>
                <a:gd name="connsiteY3" fmla="*/ 194926 h 251990"/>
                <a:gd name="connsiteX4" fmla="*/ 80464 w 345688"/>
                <a:gd name="connsiteY4" fmla="*/ 177171 h 251990"/>
                <a:gd name="connsiteX5" fmla="*/ 83108 w 345688"/>
                <a:gd name="connsiteY5" fmla="*/ 173394 h 251990"/>
                <a:gd name="connsiteX6" fmla="*/ 114084 w 345688"/>
                <a:gd name="connsiteY6" fmla="*/ 160550 h 251990"/>
                <a:gd name="connsiteX7" fmla="*/ 139395 w 345688"/>
                <a:gd name="connsiteY7" fmla="*/ 135239 h 251990"/>
                <a:gd name="connsiteX8" fmla="*/ 147705 w 345688"/>
                <a:gd name="connsiteY8" fmla="*/ 131084 h 251990"/>
                <a:gd name="connsiteX9" fmla="*/ 147705 w 345688"/>
                <a:gd name="connsiteY9" fmla="*/ 114085 h 251990"/>
                <a:gd name="connsiteX10" fmla="*/ 143550 w 345688"/>
                <a:gd name="connsiteY10" fmla="*/ 84619 h 251990"/>
                <a:gd name="connsiteX11" fmla="*/ 141284 w 345688"/>
                <a:gd name="connsiteY11" fmla="*/ 66486 h 251990"/>
                <a:gd name="connsiteX12" fmla="*/ 154127 w 345688"/>
                <a:gd name="connsiteY12" fmla="*/ 73286 h 251990"/>
                <a:gd name="connsiteX13" fmla="*/ 163571 w 345688"/>
                <a:gd name="connsiteY13" fmla="*/ 77064 h 251990"/>
                <a:gd name="connsiteX14" fmla="*/ 208148 w 345688"/>
                <a:gd name="connsiteY14" fmla="*/ 56665 h 251990"/>
                <a:gd name="connsiteX15" fmla="*/ 227414 w 345688"/>
                <a:gd name="connsiteY15" fmla="*/ 55153 h 251990"/>
                <a:gd name="connsiteX16" fmla="*/ 236480 w 345688"/>
                <a:gd name="connsiteY16" fmla="*/ 46087 h 251990"/>
                <a:gd name="connsiteX17" fmla="*/ 227414 w 345688"/>
                <a:gd name="connsiteY17" fmla="*/ 1889 h 251990"/>
                <a:gd name="connsiteX18" fmla="*/ 241013 w 345688"/>
                <a:gd name="connsiteY18" fmla="*/ 9822 h 251990"/>
                <a:gd name="connsiteX19" fmla="*/ 271234 w 345688"/>
                <a:gd name="connsiteY19" fmla="*/ 24933 h 251990"/>
                <a:gd name="connsiteX20" fmla="*/ 342632 w 345688"/>
                <a:gd name="connsiteY20" fmla="*/ 0 h 251990"/>
                <a:gd name="connsiteX21" fmla="*/ 343009 w 345688"/>
                <a:gd name="connsiteY21" fmla="*/ 17000 h 251990"/>
                <a:gd name="connsiteX22" fmla="*/ 334321 w 345688"/>
                <a:gd name="connsiteY22" fmla="*/ 30221 h 251990"/>
                <a:gd name="connsiteX23" fmla="*/ 334698 w 345688"/>
                <a:gd name="connsiteY23" fmla="*/ 32110 h 251990"/>
                <a:gd name="connsiteX24" fmla="*/ 301077 w 345688"/>
                <a:gd name="connsiteY24" fmla="*/ 71397 h 251990"/>
                <a:gd name="connsiteX25" fmla="*/ 280301 w 345688"/>
                <a:gd name="connsiteY25" fmla="*/ 121262 h 251990"/>
                <a:gd name="connsiteX26" fmla="*/ 237613 w 345688"/>
                <a:gd name="connsiteY26" fmla="*/ 157150 h 251990"/>
                <a:gd name="connsiteX27" fmla="*/ 151105 w 345688"/>
                <a:gd name="connsiteY27" fmla="*/ 202859 h 251990"/>
                <a:gd name="connsiteX28" fmla="*/ 136372 w 345688"/>
                <a:gd name="connsiteY28" fmla="*/ 210792 h 251990"/>
                <a:gd name="connsiteX29" fmla="*/ 109174 w 345688"/>
                <a:gd name="connsiteY29" fmla="*/ 194548 h 251990"/>
                <a:gd name="connsiteX30" fmla="*/ 106529 w 345688"/>
                <a:gd name="connsiteY30" fmla="*/ 213814 h 251990"/>
                <a:gd name="connsiteX31" fmla="*/ 2266 w 345688"/>
                <a:gd name="connsiteY31" fmla="*/ 251591 h 251990"/>
                <a:gd name="connsiteX32" fmla="*/ 0 w 345688"/>
                <a:gd name="connsiteY32" fmla="*/ 248946 h 25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45688" h="251990">
                  <a:moveTo>
                    <a:pt x="0" y="248946"/>
                  </a:moveTo>
                  <a:cubicBezTo>
                    <a:pt x="1133" y="241013"/>
                    <a:pt x="-2267" y="232325"/>
                    <a:pt x="13977" y="236858"/>
                  </a:cubicBezTo>
                  <a:cubicBezTo>
                    <a:pt x="20777" y="238747"/>
                    <a:pt x="35887" y="227414"/>
                    <a:pt x="43443" y="217214"/>
                  </a:cubicBezTo>
                  <a:cubicBezTo>
                    <a:pt x="50242" y="208148"/>
                    <a:pt x="38910" y="203992"/>
                    <a:pt x="35887" y="194926"/>
                  </a:cubicBezTo>
                  <a:cubicBezTo>
                    <a:pt x="58175" y="205126"/>
                    <a:pt x="74042" y="201726"/>
                    <a:pt x="80464" y="177171"/>
                  </a:cubicBezTo>
                  <a:cubicBezTo>
                    <a:pt x="80841" y="175660"/>
                    <a:pt x="82352" y="174527"/>
                    <a:pt x="83108" y="173394"/>
                  </a:cubicBezTo>
                  <a:cubicBezTo>
                    <a:pt x="103885" y="194170"/>
                    <a:pt x="103885" y="165083"/>
                    <a:pt x="114084" y="160550"/>
                  </a:cubicBezTo>
                  <a:cubicBezTo>
                    <a:pt x="119373" y="148839"/>
                    <a:pt x="135995" y="148461"/>
                    <a:pt x="139395" y="135239"/>
                  </a:cubicBezTo>
                  <a:cubicBezTo>
                    <a:pt x="141661" y="132595"/>
                    <a:pt x="146194" y="134862"/>
                    <a:pt x="147705" y="131084"/>
                  </a:cubicBezTo>
                  <a:cubicBezTo>
                    <a:pt x="147705" y="125418"/>
                    <a:pt x="151861" y="119751"/>
                    <a:pt x="147705" y="114085"/>
                  </a:cubicBezTo>
                  <a:cubicBezTo>
                    <a:pt x="144306" y="104641"/>
                    <a:pt x="150728" y="93685"/>
                    <a:pt x="143550" y="84619"/>
                  </a:cubicBezTo>
                  <a:cubicBezTo>
                    <a:pt x="140528" y="78953"/>
                    <a:pt x="132595" y="72908"/>
                    <a:pt x="141284" y="66486"/>
                  </a:cubicBezTo>
                  <a:cubicBezTo>
                    <a:pt x="148083" y="61575"/>
                    <a:pt x="149972" y="70642"/>
                    <a:pt x="154127" y="73286"/>
                  </a:cubicBezTo>
                  <a:cubicBezTo>
                    <a:pt x="156772" y="75175"/>
                    <a:pt x="161683" y="78197"/>
                    <a:pt x="163571" y="77064"/>
                  </a:cubicBezTo>
                  <a:cubicBezTo>
                    <a:pt x="177549" y="68753"/>
                    <a:pt x="200592" y="80464"/>
                    <a:pt x="208148" y="56665"/>
                  </a:cubicBezTo>
                  <a:cubicBezTo>
                    <a:pt x="210036" y="50998"/>
                    <a:pt x="216836" y="36265"/>
                    <a:pt x="227414" y="55153"/>
                  </a:cubicBezTo>
                  <a:cubicBezTo>
                    <a:pt x="231569" y="62709"/>
                    <a:pt x="237235" y="50998"/>
                    <a:pt x="236480" y="46087"/>
                  </a:cubicBezTo>
                  <a:cubicBezTo>
                    <a:pt x="234213" y="31354"/>
                    <a:pt x="230813" y="17000"/>
                    <a:pt x="227414" y="1889"/>
                  </a:cubicBezTo>
                  <a:cubicBezTo>
                    <a:pt x="235347" y="-1511"/>
                    <a:pt x="237613" y="4155"/>
                    <a:pt x="241013" y="9822"/>
                  </a:cubicBezTo>
                  <a:cubicBezTo>
                    <a:pt x="247813" y="21155"/>
                    <a:pt x="257635" y="22666"/>
                    <a:pt x="271234" y="24933"/>
                  </a:cubicBezTo>
                  <a:cubicBezTo>
                    <a:pt x="301455" y="29466"/>
                    <a:pt x="320721" y="13600"/>
                    <a:pt x="342632" y="0"/>
                  </a:cubicBezTo>
                  <a:cubicBezTo>
                    <a:pt x="350187" y="5667"/>
                    <a:pt x="341120" y="11333"/>
                    <a:pt x="343009" y="17000"/>
                  </a:cubicBezTo>
                  <a:cubicBezTo>
                    <a:pt x="339987" y="21533"/>
                    <a:pt x="337343" y="25688"/>
                    <a:pt x="334321" y="30221"/>
                  </a:cubicBezTo>
                  <a:cubicBezTo>
                    <a:pt x="334698" y="30977"/>
                    <a:pt x="335076" y="31732"/>
                    <a:pt x="334698" y="32110"/>
                  </a:cubicBezTo>
                  <a:cubicBezTo>
                    <a:pt x="327143" y="48354"/>
                    <a:pt x="318077" y="63464"/>
                    <a:pt x="301077" y="71397"/>
                  </a:cubicBezTo>
                  <a:cubicBezTo>
                    <a:pt x="307500" y="93308"/>
                    <a:pt x="290122" y="106151"/>
                    <a:pt x="280301" y="121262"/>
                  </a:cubicBezTo>
                  <a:cubicBezTo>
                    <a:pt x="270101" y="137128"/>
                    <a:pt x="250835" y="143928"/>
                    <a:pt x="237613" y="157150"/>
                  </a:cubicBezTo>
                  <a:cubicBezTo>
                    <a:pt x="210036" y="174527"/>
                    <a:pt x="176793" y="181327"/>
                    <a:pt x="151105" y="202859"/>
                  </a:cubicBezTo>
                  <a:cubicBezTo>
                    <a:pt x="146950" y="206259"/>
                    <a:pt x="141284" y="208148"/>
                    <a:pt x="136372" y="210792"/>
                  </a:cubicBezTo>
                  <a:cubicBezTo>
                    <a:pt x="122395" y="217970"/>
                    <a:pt x="113329" y="214570"/>
                    <a:pt x="109174" y="194548"/>
                  </a:cubicBezTo>
                  <a:cubicBezTo>
                    <a:pt x="106907" y="203615"/>
                    <a:pt x="109929" y="209281"/>
                    <a:pt x="106529" y="213814"/>
                  </a:cubicBezTo>
                  <a:cubicBezTo>
                    <a:pt x="73664" y="231569"/>
                    <a:pt x="43065" y="255368"/>
                    <a:pt x="2266" y="251591"/>
                  </a:cubicBezTo>
                  <a:cubicBezTo>
                    <a:pt x="1889" y="250080"/>
                    <a:pt x="1133" y="249324"/>
                    <a:pt x="0" y="248946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AFF9779-26CB-4FF7-BADC-EA25BE96F92C}"/>
                </a:ext>
              </a:extLst>
            </p:cNvPr>
            <p:cNvSpPr/>
            <p:nvPr/>
          </p:nvSpPr>
          <p:spPr>
            <a:xfrm>
              <a:off x="11027210" y="5591181"/>
              <a:ext cx="48279" cy="30750"/>
            </a:xfrm>
            <a:custGeom>
              <a:avLst/>
              <a:gdLst>
                <a:gd name="connsiteX0" fmla="*/ 38154 w 48279"/>
                <a:gd name="connsiteY0" fmla="*/ 0 h 30750"/>
                <a:gd name="connsiteX1" fmla="*/ 42310 w 48279"/>
                <a:gd name="connsiteY1" fmla="*/ 29466 h 30750"/>
                <a:gd name="connsiteX2" fmla="*/ 0 w 48279"/>
                <a:gd name="connsiteY2" fmla="*/ 29466 h 30750"/>
                <a:gd name="connsiteX3" fmla="*/ 16999 w 48279"/>
                <a:gd name="connsiteY3" fmla="*/ 16622 h 30750"/>
                <a:gd name="connsiteX4" fmla="*/ 38154 w 48279"/>
                <a:gd name="connsiteY4" fmla="*/ 0 h 3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79" h="30750">
                  <a:moveTo>
                    <a:pt x="38154" y="0"/>
                  </a:moveTo>
                  <a:cubicBezTo>
                    <a:pt x="56665" y="7555"/>
                    <a:pt x="44576" y="19266"/>
                    <a:pt x="42310" y="29466"/>
                  </a:cubicBezTo>
                  <a:cubicBezTo>
                    <a:pt x="28332" y="26066"/>
                    <a:pt x="13977" y="33621"/>
                    <a:pt x="0" y="29466"/>
                  </a:cubicBezTo>
                  <a:cubicBezTo>
                    <a:pt x="1133" y="18888"/>
                    <a:pt x="4911" y="12844"/>
                    <a:pt x="16999" y="16622"/>
                  </a:cubicBezTo>
                  <a:cubicBezTo>
                    <a:pt x="33999" y="23799"/>
                    <a:pt x="28710" y="3022"/>
                    <a:pt x="38154" y="0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591D40E-B225-49EB-9AC2-40C9192F2D7D}"/>
                </a:ext>
              </a:extLst>
            </p:cNvPr>
            <p:cNvSpPr/>
            <p:nvPr/>
          </p:nvSpPr>
          <p:spPr>
            <a:xfrm>
              <a:off x="11015512" y="5594893"/>
              <a:ext cx="28697" cy="26130"/>
            </a:xfrm>
            <a:custGeom>
              <a:avLst/>
              <a:gdLst>
                <a:gd name="connsiteX0" fmla="*/ 28698 w 28697"/>
                <a:gd name="connsiteY0" fmla="*/ 13287 h 26130"/>
                <a:gd name="connsiteX1" fmla="*/ 11698 w 28697"/>
                <a:gd name="connsiteY1" fmla="*/ 26131 h 26130"/>
                <a:gd name="connsiteX2" fmla="*/ 743 w 28697"/>
                <a:gd name="connsiteY2" fmla="*/ 18575 h 26130"/>
                <a:gd name="connsiteX3" fmla="*/ 20009 w 28697"/>
                <a:gd name="connsiteY3" fmla="*/ 443 h 26130"/>
                <a:gd name="connsiteX4" fmla="*/ 28698 w 28697"/>
                <a:gd name="connsiteY4" fmla="*/ 13287 h 2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97" h="26130">
                  <a:moveTo>
                    <a:pt x="28698" y="13287"/>
                  </a:moveTo>
                  <a:cubicBezTo>
                    <a:pt x="20387" y="14042"/>
                    <a:pt x="16987" y="21598"/>
                    <a:pt x="11698" y="26131"/>
                  </a:cubicBezTo>
                  <a:cubicBezTo>
                    <a:pt x="6410" y="25753"/>
                    <a:pt x="-2656" y="26509"/>
                    <a:pt x="743" y="18575"/>
                  </a:cubicBezTo>
                  <a:cubicBezTo>
                    <a:pt x="4143" y="11020"/>
                    <a:pt x="12076" y="3465"/>
                    <a:pt x="20009" y="443"/>
                  </a:cubicBezTo>
                  <a:cubicBezTo>
                    <a:pt x="27187" y="-2201"/>
                    <a:pt x="27187" y="7621"/>
                    <a:pt x="28698" y="13287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2612BB27-889B-4102-8D49-0DBDFC448FBE}"/>
                </a:ext>
              </a:extLst>
            </p:cNvPr>
            <p:cNvSpPr/>
            <p:nvPr/>
          </p:nvSpPr>
          <p:spPr>
            <a:xfrm>
              <a:off x="11054449" y="5633866"/>
              <a:ext cx="18037" cy="10513"/>
            </a:xfrm>
            <a:custGeom>
              <a:avLst/>
              <a:gdLst>
                <a:gd name="connsiteX0" fmla="*/ 15071 w 18037"/>
                <a:gd name="connsiteY0" fmla="*/ 3780 h 10513"/>
                <a:gd name="connsiteX1" fmla="*/ 16204 w 18037"/>
                <a:gd name="connsiteY1" fmla="*/ 10202 h 10513"/>
                <a:gd name="connsiteX2" fmla="*/ 6760 w 18037"/>
                <a:gd name="connsiteY2" fmla="*/ 8313 h 10513"/>
                <a:gd name="connsiteX3" fmla="*/ 716 w 18037"/>
                <a:gd name="connsiteY3" fmla="*/ 2646 h 10513"/>
                <a:gd name="connsiteX4" fmla="*/ 15071 w 18037"/>
                <a:gd name="connsiteY4" fmla="*/ 3780 h 1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37" h="10513">
                  <a:moveTo>
                    <a:pt x="15071" y="3780"/>
                  </a:moveTo>
                  <a:cubicBezTo>
                    <a:pt x="17715" y="5668"/>
                    <a:pt x="19604" y="8690"/>
                    <a:pt x="16204" y="10202"/>
                  </a:cubicBezTo>
                  <a:cubicBezTo>
                    <a:pt x="13560" y="11335"/>
                    <a:pt x="9782" y="9068"/>
                    <a:pt x="6760" y="8313"/>
                  </a:cubicBezTo>
                  <a:cubicBezTo>
                    <a:pt x="3360" y="7557"/>
                    <a:pt x="-1929" y="6424"/>
                    <a:pt x="716" y="2646"/>
                  </a:cubicBezTo>
                  <a:cubicBezTo>
                    <a:pt x="4493" y="-3398"/>
                    <a:pt x="10160" y="2646"/>
                    <a:pt x="15071" y="3780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0E174C8E-133E-4BE0-9F1B-61F08418B315}"/>
                </a:ext>
              </a:extLst>
            </p:cNvPr>
            <p:cNvSpPr/>
            <p:nvPr/>
          </p:nvSpPr>
          <p:spPr>
            <a:xfrm>
              <a:off x="10516457" y="4985422"/>
              <a:ext cx="429911" cy="599123"/>
            </a:xfrm>
            <a:custGeom>
              <a:avLst/>
              <a:gdLst>
                <a:gd name="connsiteX0" fmla="*/ 379291 w 429911"/>
                <a:gd name="connsiteY0" fmla="*/ 406677 h 599123"/>
                <a:gd name="connsiteX1" fmla="*/ 383825 w 429911"/>
                <a:gd name="connsiteY1" fmla="*/ 431231 h 599123"/>
                <a:gd name="connsiteX2" fmla="*/ 398180 w 429911"/>
                <a:gd name="connsiteY2" fmla="*/ 449364 h 599123"/>
                <a:gd name="connsiteX3" fmla="*/ 429912 w 429911"/>
                <a:gd name="connsiteY3" fmla="*/ 491674 h 599123"/>
                <a:gd name="connsiteX4" fmla="*/ 397046 w 429911"/>
                <a:gd name="connsiteY4" fmla="*/ 508673 h 599123"/>
                <a:gd name="connsiteX5" fmla="*/ 299206 w 429911"/>
                <a:gd name="connsiteY5" fmla="*/ 538517 h 599123"/>
                <a:gd name="connsiteX6" fmla="*/ 264829 w 429911"/>
                <a:gd name="connsiteY6" fmla="*/ 546450 h 599123"/>
                <a:gd name="connsiteX7" fmla="*/ 231208 w 429911"/>
                <a:gd name="connsiteY7" fmla="*/ 559293 h 599123"/>
                <a:gd name="connsiteX8" fmla="*/ 231208 w 429911"/>
                <a:gd name="connsiteY8" fmla="*/ 559293 h 599123"/>
                <a:gd name="connsiteX9" fmla="*/ 162833 w 429911"/>
                <a:gd name="connsiteY9" fmla="*/ 574026 h 599123"/>
                <a:gd name="connsiteX10" fmla="*/ 83125 w 429911"/>
                <a:gd name="connsiteY10" fmla="*/ 590648 h 599123"/>
                <a:gd name="connsiteX11" fmla="*/ 40060 w 429911"/>
                <a:gd name="connsiteY11" fmla="*/ 598959 h 599123"/>
                <a:gd name="connsiteX12" fmla="*/ 17394 w 429911"/>
                <a:gd name="connsiteY12" fmla="*/ 595936 h 599123"/>
                <a:gd name="connsiteX13" fmla="*/ 12105 w 429911"/>
                <a:gd name="connsiteY13" fmla="*/ 566849 h 599123"/>
                <a:gd name="connsiteX14" fmla="*/ 21172 w 429911"/>
                <a:gd name="connsiteY14" fmla="*/ 497718 h 599123"/>
                <a:gd name="connsiteX15" fmla="*/ 12483 w 429911"/>
                <a:gd name="connsiteY15" fmla="*/ 483363 h 599123"/>
                <a:gd name="connsiteX16" fmla="*/ 17 w 429911"/>
                <a:gd name="connsiteY16" fmla="*/ 467875 h 599123"/>
                <a:gd name="connsiteX17" fmla="*/ 14750 w 429911"/>
                <a:gd name="connsiteY17" fmla="*/ 451631 h 599123"/>
                <a:gd name="connsiteX18" fmla="*/ 68392 w 429911"/>
                <a:gd name="connsiteY18" fmla="*/ 441053 h 599123"/>
                <a:gd name="connsiteX19" fmla="*/ 91813 w 429911"/>
                <a:gd name="connsiteY19" fmla="*/ 417632 h 599123"/>
                <a:gd name="connsiteX20" fmla="*/ 114479 w 429911"/>
                <a:gd name="connsiteY20" fmla="*/ 377967 h 599123"/>
                <a:gd name="connsiteX21" fmla="*/ 134501 w 429911"/>
                <a:gd name="connsiteY21" fmla="*/ 381367 h 599123"/>
                <a:gd name="connsiteX22" fmla="*/ 159055 w 429911"/>
                <a:gd name="connsiteY22" fmla="*/ 385522 h 599123"/>
                <a:gd name="connsiteX23" fmla="*/ 163966 w 429911"/>
                <a:gd name="connsiteY23" fmla="*/ 367390 h 599123"/>
                <a:gd name="connsiteX24" fmla="*/ 139412 w 429911"/>
                <a:gd name="connsiteY24" fmla="*/ 343968 h 599123"/>
                <a:gd name="connsiteX25" fmla="*/ 129590 w 429911"/>
                <a:gd name="connsiteY25" fmla="*/ 314881 h 599123"/>
                <a:gd name="connsiteX26" fmla="*/ 120523 w 429911"/>
                <a:gd name="connsiteY26" fmla="*/ 271438 h 599123"/>
                <a:gd name="connsiteX27" fmla="*/ 117501 w 429911"/>
                <a:gd name="connsiteY27" fmla="*/ 240083 h 599123"/>
                <a:gd name="connsiteX28" fmla="*/ 126568 w 429911"/>
                <a:gd name="connsiteY28" fmla="*/ 169441 h 599123"/>
                <a:gd name="connsiteX29" fmla="*/ 117501 w 429911"/>
                <a:gd name="connsiteY29" fmla="*/ 159242 h 599123"/>
                <a:gd name="connsiteX30" fmla="*/ 103146 w 429911"/>
                <a:gd name="connsiteY30" fmla="*/ 155842 h 599123"/>
                <a:gd name="connsiteX31" fmla="*/ 45726 w 429911"/>
                <a:gd name="connsiteY31" fmla="*/ 121465 h 599123"/>
                <a:gd name="connsiteX32" fmla="*/ 42704 w 429911"/>
                <a:gd name="connsiteY32" fmla="*/ 107866 h 599123"/>
                <a:gd name="connsiteX33" fmla="*/ 47993 w 429911"/>
                <a:gd name="connsiteY33" fmla="*/ 62534 h 599123"/>
                <a:gd name="connsiteX34" fmla="*/ 67259 w 429911"/>
                <a:gd name="connsiteY34" fmla="*/ 27025 h 599123"/>
                <a:gd name="connsiteX35" fmla="*/ 182099 w 429911"/>
                <a:gd name="connsiteY35" fmla="*/ 17203 h 599123"/>
                <a:gd name="connsiteX36" fmla="*/ 230453 w 429911"/>
                <a:gd name="connsiteY36" fmla="*/ 43268 h 599123"/>
                <a:gd name="connsiteX37" fmla="*/ 245185 w 429911"/>
                <a:gd name="connsiteY37" fmla="*/ 74623 h 599123"/>
                <a:gd name="connsiteX38" fmla="*/ 261807 w 429911"/>
                <a:gd name="connsiteY38" fmla="*/ 123354 h 599123"/>
                <a:gd name="connsiteX39" fmla="*/ 288628 w 429911"/>
                <a:gd name="connsiteY39" fmla="*/ 155842 h 599123"/>
                <a:gd name="connsiteX40" fmla="*/ 343026 w 429911"/>
                <a:gd name="connsiteY40" fmla="*/ 168308 h 599123"/>
                <a:gd name="connsiteX41" fmla="*/ 378914 w 429911"/>
                <a:gd name="connsiteY41" fmla="*/ 187574 h 599123"/>
                <a:gd name="connsiteX42" fmla="*/ 366448 w 429911"/>
                <a:gd name="connsiteY42" fmla="*/ 258216 h 599123"/>
                <a:gd name="connsiteX43" fmla="*/ 363048 w 429911"/>
                <a:gd name="connsiteY43" fmla="*/ 306947 h 599123"/>
                <a:gd name="connsiteX44" fmla="*/ 374758 w 429911"/>
                <a:gd name="connsiteY44" fmla="*/ 361345 h 599123"/>
                <a:gd name="connsiteX45" fmla="*/ 378158 w 429911"/>
                <a:gd name="connsiteY45" fmla="*/ 371167 h 599123"/>
                <a:gd name="connsiteX46" fmla="*/ 379291 w 429911"/>
                <a:gd name="connsiteY46" fmla="*/ 406677 h 59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9911" h="599123">
                  <a:moveTo>
                    <a:pt x="379291" y="406677"/>
                  </a:moveTo>
                  <a:cubicBezTo>
                    <a:pt x="383825" y="414232"/>
                    <a:pt x="383447" y="422543"/>
                    <a:pt x="383825" y="431231"/>
                  </a:cubicBezTo>
                  <a:cubicBezTo>
                    <a:pt x="384202" y="441053"/>
                    <a:pt x="390247" y="448986"/>
                    <a:pt x="398180" y="449364"/>
                  </a:cubicBezTo>
                  <a:cubicBezTo>
                    <a:pt x="426890" y="450875"/>
                    <a:pt x="426890" y="472030"/>
                    <a:pt x="429912" y="491674"/>
                  </a:cubicBezTo>
                  <a:cubicBezTo>
                    <a:pt x="420468" y="500362"/>
                    <a:pt x="408757" y="505273"/>
                    <a:pt x="397046" y="508673"/>
                  </a:cubicBezTo>
                  <a:cubicBezTo>
                    <a:pt x="364181" y="518117"/>
                    <a:pt x="330560" y="525295"/>
                    <a:pt x="299206" y="538517"/>
                  </a:cubicBezTo>
                  <a:cubicBezTo>
                    <a:pt x="288250" y="542294"/>
                    <a:pt x="275406" y="539272"/>
                    <a:pt x="264829" y="546450"/>
                  </a:cubicBezTo>
                  <a:cubicBezTo>
                    <a:pt x="253496" y="550605"/>
                    <a:pt x="240652" y="550605"/>
                    <a:pt x="231208" y="559293"/>
                  </a:cubicBezTo>
                  <a:lnTo>
                    <a:pt x="231208" y="559293"/>
                  </a:lnTo>
                  <a:cubicBezTo>
                    <a:pt x="207409" y="559671"/>
                    <a:pt x="185499" y="567982"/>
                    <a:pt x="162833" y="574026"/>
                  </a:cubicBezTo>
                  <a:cubicBezTo>
                    <a:pt x="136767" y="580826"/>
                    <a:pt x="109190" y="582337"/>
                    <a:pt x="83125" y="590648"/>
                  </a:cubicBezTo>
                  <a:cubicBezTo>
                    <a:pt x="69147" y="595181"/>
                    <a:pt x="54793" y="598581"/>
                    <a:pt x="40060" y="598959"/>
                  </a:cubicBezTo>
                  <a:cubicBezTo>
                    <a:pt x="32505" y="599336"/>
                    <a:pt x="24571" y="599336"/>
                    <a:pt x="17394" y="595936"/>
                  </a:cubicBezTo>
                  <a:cubicBezTo>
                    <a:pt x="7572" y="587626"/>
                    <a:pt x="8705" y="576293"/>
                    <a:pt x="12105" y="566849"/>
                  </a:cubicBezTo>
                  <a:cubicBezTo>
                    <a:pt x="20038" y="544183"/>
                    <a:pt x="15505" y="520384"/>
                    <a:pt x="21172" y="497718"/>
                  </a:cubicBezTo>
                  <a:cubicBezTo>
                    <a:pt x="23060" y="489785"/>
                    <a:pt x="19283" y="486007"/>
                    <a:pt x="12483" y="483363"/>
                  </a:cubicBezTo>
                  <a:cubicBezTo>
                    <a:pt x="5683" y="480719"/>
                    <a:pt x="-361" y="476563"/>
                    <a:pt x="17" y="467875"/>
                  </a:cubicBezTo>
                  <a:cubicBezTo>
                    <a:pt x="395" y="458808"/>
                    <a:pt x="7572" y="453898"/>
                    <a:pt x="14750" y="451631"/>
                  </a:cubicBezTo>
                  <a:cubicBezTo>
                    <a:pt x="32127" y="445964"/>
                    <a:pt x="49504" y="440676"/>
                    <a:pt x="68392" y="441053"/>
                  </a:cubicBezTo>
                  <a:cubicBezTo>
                    <a:pt x="87280" y="441431"/>
                    <a:pt x="93702" y="436520"/>
                    <a:pt x="91813" y="417632"/>
                  </a:cubicBezTo>
                  <a:cubicBezTo>
                    <a:pt x="89547" y="397233"/>
                    <a:pt x="102391" y="388166"/>
                    <a:pt x="114479" y="377967"/>
                  </a:cubicBezTo>
                  <a:cubicBezTo>
                    <a:pt x="122034" y="371545"/>
                    <a:pt x="129212" y="373812"/>
                    <a:pt x="134501" y="381367"/>
                  </a:cubicBezTo>
                  <a:cubicBezTo>
                    <a:pt x="141678" y="390811"/>
                    <a:pt x="149989" y="389300"/>
                    <a:pt x="159055" y="385522"/>
                  </a:cubicBezTo>
                  <a:cubicBezTo>
                    <a:pt x="168877" y="381745"/>
                    <a:pt x="170010" y="375323"/>
                    <a:pt x="163966" y="367390"/>
                  </a:cubicBezTo>
                  <a:cubicBezTo>
                    <a:pt x="157166" y="358323"/>
                    <a:pt x="148478" y="350768"/>
                    <a:pt x="139412" y="343968"/>
                  </a:cubicBezTo>
                  <a:cubicBezTo>
                    <a:pt x="129212" y="336413"/>
                    <a:pt x="125057" y="327724"/>
                    <a:pt x="129590" y="314881"/>
                  </a:cubicBezTo>
                  <a:cubicBezTo>
                    <a:pt x="135256" y="299014"/>
                    <a:pt x="130723" y="283904"/>
                    <a:pt x="120523" y="271438"/>
                  </a:cubicBezTo>
                  <a:cubicBezTo>
                    <a:pt x="112213" y="261616"/>
                    <a:pt x="111079" y="251416"/>
                    <a:pt x="117501" y="240083"/>
                  </a:cubicBezTo>
                  <a:cubicBezTo>
                    <a:pt x="129967" y="217795"/>
                    <a:pt x="121279" y="192863"/>
                    <a:pt x="126568" y="169441"/>
                  </a:cubicBezTo>
                  <a:cubicBezTo>
                    <a:pt x="127701" y="163775"/>
                    <a:pt x="122790" y="160753"/>
                    <a:pt x="117501" y="159242"/>
                  </a:cubicBezTo>
                  <a:cubicBezTo>
                    <a:pt x="112968" y="157731"/>
                    <a:pt x="107679" y="155086"/>
                    <a:pt x="103146" y="155842"/>
                  </a:cubicBezTo>
                  <a:cubicBezTo>
                    <a:pt x="74058" y="160753"/>
                    <a:pt x="61214" y="138843"/>
                    <a:pt x="45726" y="121465"/>
                  </a:cubicBezTo>
                  <a:cubicBezTo>
                    <a:pt x="42326" y="117310"/>
                    <a:pt x="40438" y="112021"/>
                    <a:pt x="42704" y="107866"/>
                  </a:cubicBezTo>
                  <a:cubicBezTo>
                    <a:pt x="50637" y="93133"/>
                    <a:pt x="48748" y="77645"/>
                    <a:pt x="47993" y="62534"/>
                  </a:cubicBezTo>
                  <a:cubicBezTo>
                    <a:pt x="46859" y="46290"/>
                    <a:pt x="56304" y="36846"/>
                    <a:pt x="67259" y="27025"/>
                  </a:cubicBezTo>
                  <a:cubicBezTo>
                    <a:pt x="102391" y="-5085"/>
                    <a:pt x="142434" y="-8863"/>
                    <a:pt x="182099" y="17203"/>
                  </a:cubicBezTo>
                  <a:cubicBezTo>
                    <a:pt x="197587" y="27402"/>
                    <a:pt x="214586" y="34202"/>
                    <a:pt x="230453" y="43268"/>
                  </a:cubicBezTo>
                  <a:cubicBezTo>
                    <a:pt x="243674" y="50446"/>
                    <a:pt x="249341" y="60646"/>
                    <a:pt x="245185" y="74623"/>
                  </a:cubicBezTo>
                  <a:cubicBezTo>
                    <a:pt x="239141" y="95022"/>
                    <a:pt x="246697" y="110133"/>
                    <a:pt x="261807" y="123354"/>
                  </a:cubicBezTo>
                  <a:cubicBezTo>
                    <a:pt x="272384" y="132798"/>
                    <a:pt x="281451" y="143376"/>
                    <a:pt x="288628" y="155842"/>
                  </a:cubicBezTo>
                  <a:cubicBezTo>
                    <a:pt x="298450" y="173219"/>
                    <a:pt x="326027" y="178508"/>
                    <a:pt x="343026" y="168308"/>
                  </a:cubicBezTo>
                  <a:cubicBezTo>
                    <a:pt x="362292" y="156597"/>
                    <a:pt x="378914" y="164530"/>
                    <a:pt x="378914" y="187574"/>
                  </a:cubicBezTo>
                  <a:cubicBezTo>
                    <a:pt x="378914" y="211373"/>
                    <a:pt x="384958" y="235928"/>
                    <a:pt x="366448" y="258216"/>
                  </a:cubicBezTo>
                  <a:cubicBezTo>
                    <a:pt x="355492" y="271438"/>
                    <a:pt x="356248" y="291459"/>
                    <a:pt x="363048" y="306947"/>
                  </a:cubicBezTo>
                  <a:cubicBezTo>
                    <a:pt x="370981" y="324702"/>
                    <a:pt x="378536" y="341324"/>
                    <a:pt x="374758" y="361345"/>
                  </a:cubicBezTo>
                  <a:cubicBezTo>
                    <a:pt x="374003" y="364367"/>
                    <a:pt x="377025" y="367767"/>
                    <a:pt x="378158" y="371167"/>
                  </a:cubicBezTo>
                  <a:cubicBezTo>
                    <a:pt x="381936" y="382500"/>
                    <a:pt x="380047" y="394588"/>
                    <a:pt x="379291" y="40667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47C1A730-B9EE-48FC-9FAB-58E051A83C2D}"/>
                </a:ext>
              </a:extLst>
            </p:cNvPr>
            <p:cNvSpPr/>
            <p:nvPr/>
          </p:nvSpPr>
          <p:spPr>
            <a:xfrm>
              <a:off x="10320037" y="5542268"/>
              <a:ext cx="427628" cy="91222"/>
            </a:xfrm>
            <a:custGeom>
              <a:avLst/>
              <a:gdLst>
                <a:gd name="connsiteX0" fmla="*/ 211925 w 427628"/>
                <a:gd name="connsiteY0" fmla="*/ 36447 h 91222"/>
                <a:gd name="connsiteX1" fmla="*/ 303722 w 427628"/>
                <a:gd name="connsiteY1" fmla="*/ 20958 h 91222"/>
                <a:gd name="connsiteX2" fmla="*/ 342632 w 427628"/>
                <a:gd name="connsiteY2" fmla="*/ 15670 h 91222"/>
                <a:gd name="connsiteX3" fmla="*/ 390985 w 427628"/>
                <a:gd name="connsiteY3" fmla="*/ 181 h 91222"/>
                <a:gd name="connsiteX4" fmla="*/ 427628 w 427628"/>
                <a:gd name="connsiteY4" fmla="*/ 2448 h 91222"/>
                <a:gd name="connsiteX5" fmla="*/ 317321 w 427628"/>
                <a:gd name="connsiteY5" fmla="*/ 31914 h 91222"/>
                <a:gd name="connsiteX6" fmla="*/ 105774 w 427628"/>
                <a:gd name="connsiteY6" fmla="*/ 75734 h 91222"/>
                <a:gd name="connsiteX7" fmla="*/ 0 w 427628"/>
                <a:gd name="connsiteY7" fmla="*/ 91222 h 91222"/>
                <a:gd name="connsiteX8" fmla="*/ 84997 w 427628"/>
                <a:gd name="connsiteY8" fmla="*/ 70823 h 91222"/>
                <a:gd name="connsiteX9" fmla="*/ 161305 w 427628"/>
                <a:gd name="connsiteY9" fmla="*/ 49291 h 91222"/>
                <a:gd name="connsiteX10" fmla="*/ 211925 w 427628"/>
                <a:gd name="connsiteY10" fmla="*/ 36447 h 9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7628" h="91222">
                  <a:moveTo>
                    <a:pt x="211925" y="36447"/>
                  </a:moveTo>
                  <a:cubicBezTo>
                    <a:pt x="244035" y="40602"/>
                    <a:pt x="273879" y="29269"/>
                    <a:pt x="303722" y="20958"/>
                  </a:cubicBezTo>
                  <a:cubicBezTo>
                    <a:pt x="316944" y="17181"/>
                    <a:pt x="329788" y="13403"/>
                    <a:pt x="342632" y="15670"/>
                  </a:cubicBezTo>
                  <a:cubicBezTo>
                    <a:pt x="361520" y="19069"/>
                    <a:pt x="372097" y="181"/>
                    <a:pt x="390985" y="181"/>
                  </a:cubicBezTo>
                  <a:cubicBezTo>
                    <a:pt x="403452" y="181"/>
                    <a:pt x="415540" y="-952"/>
                    <a:pt x="427628" y="2448"/>
                  </a:cubicBezTo>
                  <a:cubicBezTo>
                    <a:pt x="391363" y="14159"/>
                    <a:pt x="353964" y="22470"/>
                    <a:pt x="317321" y="31914"/>
                  </a:cubicBezTo>
                  <a:cubicBezTo>
                    <a:pt x="247435" y="50046"/>
                    <a:pt x="176416" y="62135"/>
                    <a:pt x="105774" y="75734"/>
                  </a:cubicBezTo>
                  <a:cubicBezTo>
                    <a:pt x="71020" y="82156"/>
                    <a:pt x="35888" y="90845"/>
                    <a:pt x="0" y="91222"/>
                  </a:cubicBezTo>
                  <a:cubicBezTo>
                    <a:pt x="26821" y="79134"/>
                    <a:pt x="57042" y="80267"/>
                    <a:pt x="84997" y="70823"/>
                  </a:cubicBezTo>
                  <a:cubicBezTo>
                    <a:pt x="109929" y="62135"/>
                    <a:pt x="135617" y="56468"/>
                    <a:pt x="161305" y="49291"/>
                  </a:cubicBezTo>
                  <a:cubicBezTo>
                    <a:pt x="176038" y="36824"/>
                    <a:pt x="194170" y="37202"/>
                    <a:pt x="211925" y="36447"/>
                  </a:cubicBezTo>
                  <a:close/>
                </a:path>
              </a:pathLst>
            </a:custGeom>
            <a:solidFill>
              <a:srgbClr val="F5E1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6C394F75-BF98-4093-B4B6-2FB31E1407B8}"/>
                </a:ext>
              </a:extLst>
            </p:cNvPr>
            <p:cNvSpPr/>
            <p:nvPr/>
          </p:nvSpPr>
          <p:spPr>
            <a:xfrm>
              <a:off x="10747665" y="5531864"/>
              <a:ext cx="33620" cy="12851"/>
            </a:xfrm>
            <a:custGeom>
              <a:avLst/>
              <a:gdLst>
                <a:gd name="connsiteX0" fmla="*/ 0 w 33620"/>
                <a:gd name="connsiteY0" fmla="*/ 12851 h 12851"/>
                <a:gd name="connsiteX1" fmla="*/ 33621 w 33620"/>
                <a:gd name="connsiteY1" fmla="*/ 8 h 12851"/>
                <a:gd name="connsiteX2" fmla="*/ 0 w 33620"/>
                <a:gd name="connsiteY2" fmla="*/ 12851 h 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0" h="12851">
                  <a:moveTo>
                    <a:pt x="0" y="12851"/>
                  </a:moveTo>
                  <a:cubicBezTo>
                    <a:pt x="7555" y="-748"/>
                    <a:pt x="20777" y="8"/>
                    <a:pt x="33621" y="8"/>
                  </a:cubicBezTo>
                  <a:cubicBezTo>
                    <a:pt x="24177" y="8318"/>
                    <a:pt x="11333" y="9074"/>
                    <a:pt x="0" y="12851"/>
                  </a:cubicBezTo>
                  <a:close/>
                </a:path>
              </a:pathLst>
            </a:custGeom>
            <a:solidFill>
              <a:srgbClr val="F5E1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CFDAFEA0-D547-423A-B6FC-5A19EB1BE842}"/>
                </a:ext>
              </a:extLst>
            </p:cNvPr>
            <p:cNvSpPr/>
            <p:nvPr/>
          </p:nvSpPr>
          <p:spPr>
            <a:xfrm>
              <a:off x="10231640" y="5638023"/>
              <a:ext cx="42309" cy="8612"/>
            </a:xfrm>
            <a:custGeom>
              <a:avLst/>
              <a:gdLst>
                <a:gd name="connsiteX0" fmla="*/ 0 w 42309"/>
                <a:gd name="connsiteY0" fmla="*/ 8311 h 8612"/>
                <a:gd name="connsiteX1" fmla="*/ 42309 w 42309"/>
                <a:gd name="connsiteY1" fmla="*/ 0 h 8612"/>
                <a:gd name="connsiteX2" fmla="*/ 0 w 42309"/>
                <a:gd name="connsiteY2" fmla="*/ 8311 h 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9" h="8612">
                  <a:moveTo>
                    <a:pt x="0" y="8311"/>
                  </a:moveTo>
                  <a:cubicBezTo>
                    <a:pt x="13600" y="1889"/>
                    <a:pt x="27955" y="1133"/>
                    <a:pt x="42309" y="0"/>
                  </a:cubicBezTo>
                  <a:cubicBezTo>
                    <a:pt x="29466" y="10200"/>
                    <a:pt x="14733" y="8689"/>
                    <a:pt x="0" y="8311"/>
                  </a:cubicBezTo>
                  <a:close/>
                </a:path>
              </a:pathLst>
            </a:custGeom>
            <a:solidFill>
              <a:srgbClr val="F5DC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80179261-017E-48CE-A8FB-B69025041836}"/>
                </a:ext>
              </a:extLst>
            </p:cNvPr>
            <p:cNvSpPr/>
            <p:nvPr/>
          </p:nvSpPr>
          <p:spPr>
            <a:xfrm>
              <a:off x="11226292" y="5405699"/>
              <a:ext cx="49864" cy="18651"/>
            </a:xfrm>
            <a:custGeom>
              <a:avLst/>
              <a:gdLst>
                <a:gd name="connsiteX0" fmla="*/ 0 w 49864"/>
                <a:gd name="connsiteY0" fmla="*/ 7933 h 18651"/>
                <a:gd name="connsiteX1" fmla="*/ 49865 w 49864"/>
                <a:gd name="connsiteY1" fmla="*/ 0 h 18651"/>
                <a:gd name="connsiteX2" fmla="*/ 0 w 49864"/>
                <a:gd name="connsiteY2" fmla="*/ 7933 h 18651"/>
                <a:gd name="connsiteX3" fmla="*/ 0 w 49864"/>
                <a:gd name="connsiteY3" fmla="*/ 7933 h 1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64" h="18651">
                  <a:moveTo>
                    <a:pt x="0" y="7933"/>
                  </a:moveTo>
                  <a:cubicBezTo>
                    <a:pt x="16244" y="13222"/>
                    <a:pt x="31354" y="7178"/>
                    <a:pt x="49865" y="0"/>
                  </a:cubicBezTo>
                  <a:cubicBezTo>
                    <a:pt x="30977" y="22288"/>
                    <a:pt x="13977" y="24177"/>
                    <a:pt x="0" y="7933"/>
                  </a:cubicBezTo>
                  <a:cubicBezTo>
                    <a:pt x="0" y="8311"/>
                    <a:pt x="0" y="7933"/>
                    <a:pt x="0" y="7933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15015067-6B6E-4753-AE83-75BACFE1EF8B}"/>
                </a:ext>
              </a:extLst>
            </p:cNvPr>
            <p:cNvSpPr/>
            <p:nvPr/>
          </p:nvSpPr>
          <p:spPr>
            <a:xfrm>
              <a:off x="10082281" y="4060748"/>
              <a:ext cx="443556" cy="854507"/>
            </a:xfrm>
            <a:custGeom>
              <a:avLst/>
              <a:gdLst>
                <a:gd name="connsiteX0" fmla="*/ 242289 w 443556"/>
                <a:gd name="connsiteY0" fmla="*/ 734485 h 854507"/>
                <a:gd name="connsiteX1" fmla="*/ 226800 w 443556"/>
                <a:gd name="connsiteY1" fmla="*/ 739396 h 854507"/>
                <a:gd name="connsiteX2" fmla="*/ 176936 w 443556"/>
                <a:gd name="connsiteY2" fmla="*/ 782461 h 854507"/>
                <a:gd name="connsiteX3" fmla="*/ 195446 w 443556"/>
                <a:gd name="connsiteY3" fmla="*/ 802104 h 854507"/>
                <a:gd name="connsiteX4" fmla="*/ 191291 w 443556"/>
                <a:gd name="connsiteY4" fmla="*/ 806260 h 854507"/>
                <a:gd name="connsiteX5" fmla="*/ 156159 w 443556"/>
                <a:gd name="connsiteY5" fmla="*/ 824770 h 854507"/>
                <a:gd name="connsiteX6" fmla="*/ 124804 w 443556"/>
                <a:gd name="connsiteY6" fmla="*/ 840636 h 854507"/>
                <a:gd name="connsiteX7" fmla="*/ 108183 w 443556"/>
                <a:gd name="connsiteY7" fmla="*/ 846303 h 854507"/>
                <a:gd name="connsiteX8" fmla="*/ 97983 w 443556"/>
                <a:gd name="connsiteY8" fmla="*/ 853102 h 854507"/>
                <a:gd name="connsiteX9" fmla="*/ 97227 w 443556"/>
                <a:gd name="connsiteY9" fmla="*/ 836103 h 854507"/>
                <a:gd name="connsiteX10" fmla="*/ 101761 w 443556"/>
                <a:gd name="connsiteY10" fmla="*/ 831948 h 854507"/>
                <a:gd name="connsiteX11" fmla="*/ 105916 w 443556"/>
                <a:gd name="connsiteY11" fmla="*/ 816459 h 854507"/>
                <a:gd name="connsiteX12" fmla="*/ 89672 w 443556"/>
                <a:gd name="connsiteY12" fmla="*/ 816459 h 854507"/>
                <a:gd name="connsiteX13" fmla="*/ 55673 w 443556"/>
                <a:gd name="connsiteY13" fmla="*/ 810793 h 854507"/>
                <a:gd name="connsiteX14" fmla="*/ 39807 w 443556"/>
                <a:gd name="connsiteY14" fmla="*/ 763950 h 854507"/>
                <a:gd name="connsiteX15" fmla="*/ 22430 w 443556"/>
                <a:gd name="connsiteY15" fmla="*/ 737129 h 854507"/>
                <a:gd name="connsiteX16" fmla="*/ 20919 w 443556"/>
                <a:gd name="connsiteY16" fmla="*/ 698597 h 854507"/>
                <a:gd name="connsiteX17" fmla="*/ 9209 w 443556"/>
                <a:gd name="connsiteY17" fmla="*/ 671398 h 854507"/>
                <a:gd name="connsiteX18" fmla="*/ 8075 w 443556"/>
                <a:gd name="connsiteY18" fmla="*/ 648355 h 854507"/>
                <a:gd name="connsiteX19" fmla="*/ 26586 w 443556"/>
                <a:gd name="connsiteY19" fmla="*/ 609067 h 854507"/>
                <a:gd name="connsiteX20" fmla="*/ 22808 w 443556"/>
                <a:gd name="connsiteY20" fmla="*/ 606423 h 854507"/>
                <a:gd name="connsiteX21" fmla="*/ 19030 w 443556"/>
                <a:gd name="connsiteY21" fmla="*/ 566757 h 854507"/>
                <a:gd name="connsiteX22" fmla="*/ 19408 w 443556"/>
                <a:gd name="connsiteY22" fmla="*/ 555425 h 854507"/>
                <a:gd name="connsiteX23" fmla="*/ 5431 w 443556"/>
                <a:gd name="connsiteY23" fmla="*/ 540314 h 854507"/>
                <a:gd name="connsiteX24" fmla="*/ 35652 w 443556"/>
                <a:gd name="connsiteY24" fmla="*/ 523692 h 854507"/>
                <a:gd name="connsiteX25" fmla="*/ 43585 w 443556"/>
                <a:gd name="connsiteY25" fmla="*/ 518026 h 854507"/>
                <a:gd name="connsiteX26" fmla="*/ 52651 w 443556"/>
                <a:gd name="connsiteY26" fmla="*/ 510093 h 854507"/>
                <a:gd name="connsiteX27" fmla="*/ 66251 w 443556"/>
                <a:gd name="connsiteY27" fmla="*/ 503671 h 854507"/>
                <a:gd name="connsiteX28" fmla="*/ 59451 w 443556"/>
                <a:gd name="connsiteY28" fmla="*/ 475339 h 854507"/>
                <a:gd name="connsiteX29" fmla="*/ 51896 w 443556"/>
                <a:gd name="connsiteY29" fmla="*/ 453806 h 854507"/>
                <a:gd name="connsiteX30" fmla="*/ 75317 w 443556"/>
                <a:gd name="connsiteY30" fmla="*/ 440962 h 854507"/>
                <a:gd name="connsiteX31" fmla="*/ 92694 w 443556"/>
                <a:gd name="connsiteY31" fmla="*/ 436807 h 854507"/>
                <a:gd name="connsiteX32" fmla="*/ 94961 w 443556"/>
                <a:gd name="connsiteY32" fmla="*/ 421696 h 854507"/>
                <a:gd name="connsiteX33" fmla="*/ 81739 w 443556"/>
                <a:gd name="connsiteY33" fmla="*/ 418296 h 854507"/>
                <a:gd name="connsiteX34" fmla="*/ 68517 w 443556"/>
                <a:gd name="connsiteY34" fmla="*/ 424341 h 854507"/>
                <a:gd name="connsiteX35" fmla="*/ 50762 w 443556"/>
                <a:gd name="connsiteY35" fmla="*/ 416785 h 854507"/>
                <a:gd name="connsiteX36" fmla="*/ 60207 w 443556"/>
                <a:gd name="connsiteY36" fmla="*/ 400919 h 854507"/>
                <a:gd name="connsiteX37" fmla="*/ 94205 w 443556"/>
                <a:gd name="connsiteY37" fmla="*/ 389209 h 854507"/>
                <a:gd name="connsiteX38" fmla="*/ 137270 w 443556"/>
                <a:gd name="connsiteY38" fmla="*/ 358987 h 854507"/>
                <a:gd name="connsiteX39" fmla="*/ 119515 w 443556"/>
                <a:gd name="connsiteY39" fmla="*/ 351432 h 854507"/>
                <a:gd name="connsiteX40" fmla="*/ 111582 w 443556"/>
                <a:gd name="connsiteY40" fmla="*/ 331033 h 854507"/>
                <a:gd name="connsiteX41" fmla="*/ 124804 w 443556"/>
                <a:gd name="connsiteY41" fmla="*/ 316300 h 854507"/>
                <a:gd name="connsiteX42" fmla="*/ 135382 w 443556"/>
                <a:gd name="connsiteY42" fmla="*/ 314789 h 854507"/>
                <a:gd name="connsiteX43" fmla="*/ 156536 w 443556"/>
                <a:gd name="connsiteY43" fmla="*/ 304212 h 854507"/>
                <a:gd name="connsiteX44" fmla="*/ 145203 w 443556"/>
                <a:gd name="connsiteY44" fmla="*/ 286079 h 854507"/>
                <a:gd name="connsiteX45" fmla="*/ 126693 w 443556"/>
                <a:gd name="connsiteY45" fmla="*/ 265680 h 854507"/>
                <a:gd name="connsiteX46" fmla="*/ 126315 w 443556"/>
                <a:gd name="connsiteY46" fmla="*/ 238103 h 854507"/>
                <a:gd name="connsiteX47" fmla="*/ 130471 w 443556"/>
                <a:gd name="connsiteY47" fmla="*/ 225259 h 854507"/>
                <a:gd name="connsiteX48" fmla="*/ 116493 w 443556"/>
                <a:gd name="connsiteY48" fmla="*/ 225637 h 854507"/>
                <a:gd name="connsiteX49" fmla="*/ 102138 w 443556"/>
                <a:gd name="connsiteY49" fmla="*/ 229415 h 854507"/>
                <a:gd name="connsiteX50" fmla="*/ 78339 w 443556"/>
                <a:gd name="connsiteY50" fmla="*/ 212037 h 854507"/>
                <a:gd name="connsiteX51" fmla="*/ 98738 w 443556"/>
                <a:gd name="connsiteY51" fmla="*/ 156128 h 854507"/>
                <a:gd name="connsiteX52" fmla="*/ 100250 w 443556"/>
                <a:gd name="connsiteY52" fmla="*/ 153484 h 854507"/>
                <a:gd name="connsiteX53" fmla="*/ 128204 w 443556"/>
                <a:gd name="connsiteY53" fmla="*/ 113819 h 854507"/>
                <a:gd name="connsiteX54" fmla="*/ 98361 w 443556"/>
                <a:gd name="connsiteY54" fmla="*/ 66221 h 854507"/>
                <a:gd name="connsiteX55" fmla="*/ 94205 w 443556"/>
                <a:gd name="connsiteY55" fmla="*/ 48844 h 854507"/>
                <a:gd name="connsiteX56" fmla="*/ 135382 w 443556"/>
                <a:gd name="connsiteY56" fmla="*/ 47333 h 854507"/>
                <a:gd name="connsiteX57" fmla="*/ 158425 w 443556"/>
                <a:gd name="connsiteY57" fmla="*/ 57532 h 854507"/>
                <a:gd name="connsiteX58" fmla="*/ 179202 w 443556"/>
                <a:gd name="connsiteY58" fmla="*/ 49599 h 854507"/>
                <a:gd name="connsiteX59" fmla="*/ 167491 w 443556"/>
                <a:gd name="connsiteY59" fmla="*/ 31467 h 854507"/>
                <a:gd name="connsiteX60" fmla="*/ 171647 w 443556"/>
                <a:gd name="connsiteY60" fmla="*/ 4267 h 854507"/>
                <a:gd name="connsiteX61" fmla="*/ 215090 w 443556"/>
                <a:gd name="connsiteY61" fmla="*/ 12201 h 854507"/>
                <a:gd name="connsiteX62" fmla="*/ 233222 w 443556"/>
                <a:gd name="connsiteY62" fmla="*/ 26178 h 854507"/>
                <a:gd name="connsiteX63" fmla="*/ 283087 w 443556"/>
                <a:gd name="connsiteY63" fmla="*/ 56399 h 854507"/>
                <a:gd name="connsiteX64" fmla="*/ 346929 w 443556"/>
                <a:gd name="connsiteY64" fmla="*/ 57532 h 854507"/>
                <a:gd name="connsiteX65" fmla="*/ 377528 w 443556"/>
                <a:gd name="connsiteY65" fmla="*/ 55266 h 854507"/>
                <a:gd name="connsiteX66" fmla="*/ 370728 w 443556"/>
                <a:gd name="connsiteY66" fmla="*/ 82842 h 854507"/>
                <a:gd name="connsiteX67" fmla="*/ 354484 w 443556"/>
                <a:gd name="connsiteY67" fmla="*/ 102864 h 854507"/>
                <a:gd name="connsiteX68" fmla="*/ 376773 w 443556"/>
                <a:gd name="connsiteY68" fmla="*/ 109664 h 854507"/>
                <a:gd name="connsiteX69" fmla="*/ 396038 w 443556"/>
                <a:gd name="connsiteY69" fmla="*/ 128930 h 854507"/>
                <a:gd name="connsiteX70" fmla="*/ 421726 w 443556"/>
                <a:gd name="connsiteY70" fmla="*/ 132329 h 854507"/>
                <a:gd name="connsiteX71" fmla="*/ 439104 w 443556"/>
                <a:gd name="connsiteY71" fmla="*/ 125530 h 854507"/>
                <a:gd name="connsiteX72" fmla="*/ 440237 w 443556"/>
                <a:gd name="connsiteY72" fmla="*/ 144796 h 854507"/>
                <a:gd name="connsiteX73" fmla="*/ 410016 w 443556"/>
                <a:gd name="connsiteY73" fmla="*/ 175394 h 854507"/>
                <a:gd name="connsiteX74" fmla="*/ 402460 w 443556"/>
                <a:gd name="connsiteY74" fmla="*/ 199193 h 854507"/>
                <a:gd name="connsiteX75" fmla="*/ 404349 w 443556"/>
                <a:gd name="connsiteY75" fmla="*/ 204860 h 854507"/>
                <a:gd name="connsiteX76" fmla="*/ 344285 w 443556"/>
                <a:gd name="connsiteY76" fmla="*/ 235459 h 854507"/>
                <a:gd name="connsiteX77" fmla="*/ 335596 w 443556"/>
                <a:gd name="connsiteY77" fmla="*/ 227148 h 854507"/>
                <a:gd name="connsiteX78" fmla="*/ 325774 w 443556"/>
                <a:gd name="connsiteY78" fmla="*/ 219593 h 854507"/>
                <a:gd name="connsiteX79" fmla="*/ 312931 w 443556"/>
                <a:gd name="connsiteY79" fmla="*/ 232059 h 854507"/>
                <a:gd name="connsiteX80" fmla="*/ 322752 w 443556"/>
                <a:gd name="connsiteY80" fmla="*/ 241503 h 854507"/>
                <a:gd name="connsiteX81" fmla="*/ 344663 w 443556"/>
                <a:gd name="connsiteY81" fmla="*/ 245281 h 854507"/>
                <a:gd name="connsiteX82" fmla="*/ 368840 w 443556"/>
                <a:gd name="connsiteY82" fmla="*/ 262280 h 854507"/>
                <a:gd name="connsiteX83" fmla="*/ 362040 w 443556"/>
                <a:gd name="connsiteY83" fmla="*/ 286079 h 854507"/>
                <a:gd name="connsiteX84" fmla="*/ 342018 w 443556"/>
                <a:gd name="connsiteY84" fmla="*/ 287968 h 854507"/>
                <a:gd name="connsiteX85" fmla="*/ 308020 w 443556"/>
                <a:gd name="connsiteY85" fmla="*/ 283813 h 854507"/>
                <a:gd name="connsiteX86" fmla="*/ 323130 w 443556"/>
                <a:gd name="connsiteY86" fmla="*/ 306856 h 854507"/>
                <a:gd name="connsiteX87" fmla="*/ 327285 w 443556"/>
                <a:gd name="connsiteY87" fmla="*/ 340855 h 854507"/>
                <a:gd name="connsiteX88" fmla="*/ 316330 w 443556"/>
                <a:gd name="connsiteY88" fmla="*/ 362765 h 854507"/>
                <a:gd name="connsiteX89" fmla="*/ 294420 w 443556"/>
                <a:gd name="connsiteY89" fmla="*/ 398275 h 854507"/>
                <a:gd name="connsiteX90" fmla="*/ 289887 w 443556"/>
                <a:gd name="connsiteY90" fmla="*/ 421696 h 854507"/>
                <a:gd name="connsiteX91" fmla="*/ 295176 w 443556"/>
                <a:gd name="connsiteY91" fmla="*/ 464761 h 854507"/>
                <a:gd name="connsiteX92" fmla="*/ 318597 w 443556"/>
                <a:gd name="connsiteY92" fmla="*/ 503671 h 854507"/>
                <a:gd name="connsiteX93" fmla="*/ 318597 w 443556"/>
                <a:gd name="connsiteY93" fmla="*/ 503671 h 854507"/>
                <a:gd name="connsiteX94" fmla="*/ 308775 w 443556"/>
                <a:gd name="connsiteY94" fmla="*/ 510848 h 854507"/>
                <a:gd name="connsiteX95" fmla="*/ 323130 w 443556"/>
                <a:gd name="connsiteY95" fmla="*/ 516515 h 854507"/>
                <a:gd name="connsiteX96" fmla="*/ 329552 w 443556"/>
                <a:gd name="connsiteY96" fmla="*/ 527848 h 854507"/>
                <a:gd name="connsiteX97" fmla="*/ 281954 w 443556"/>
                <a:gd name="connsiteY97" fmla="*/ 553914 h 854507"/>
                <a:gd name="connsiteX98" fmla="*/ 263443 w 443556"/>
                <a:gd name="connsiteY98" fmla="*/ 568269 h 854507"/>
                <a:gd name="connsiteX99" fmla="*/ 285354 w 443556"/>
                <a:gd name="connsiteY99" fmla="*/ 591690 h 854507"/>
                <a:gd name="connsiteX100" fmla="*/ 308775 w 443556"/>
                <a:gd name="connsiteY100" fmla="*/ 593201 h 854507"/>
                <a:gd name="connsiteX101" fmla="*/ 322752 w 443556"/>
                <a:gd name="connsiteY101" fmla="*/ 625311 h 854507"/>
                <a:gd name="connsiteX102" fmla="*/ 311797 w 443556"/>
                <a:gd name="connsiteY102" fmla="*/ 640421 h 854507"/>
                <a:gd name="connsiteX103" fmla="*/ 281198 w 443556"/>
                <a:gd name="connsiteY103" fmla="*/ 649110 h 854507"/>
                <a:gd name="connsiteX104" fmla="*/ 278554 w 443556"/>
                <a:gd name="connsiteY104" fmla="*/ 640044 h 854507"/>
                <a:gd name="connsiteX105" fmla="*/ 295553 w 443556"/>
                <a:gd name="connsiteY105" fmla="*/ 623800 h 854507"/>
                <a:gd name="connsiteX106" fmla="*/ 304620 w 443556"/>
                <a:gd name="connsiteY106" fmla="*/ 625311 h 854507"/>
                <a:gd name="connsiteX107" fmla="*/ 283465 w 443556"/>
                <a:gd name="connsiteY107" fmla="*/ 608689 h 854507"/>
                <a:gd name="connsiteX108" fmla="*/ 257777 w 443556"/>
                <a:gd name="connsiteY108" fmla="*/ 597356 h 854507"/>
                <a:gd name="connsiteX109" fmla="*/ 265710 w 443556"/>
                <a:gd name="connsiteY109" fmla="*/ 622667 h 854507"/>
                <a:gd name="connsiteX110" fmla="*/ 261932 w 443556"/>
                <a:gd name="connsiteY110" fmla="*/ 660443 h 854507"/>
                <a:gd name="connsiteX111" fmla="*/ 265332 w 443556"/>
                <a:gd name="connsiteY111" fmla="*/ 688397 h 854507"/>
                <a:gd name="connsiteX112" fmla="*/ 259288 w 443556"/>
                <a:gd name="connsiteY112" fmla="*/ 712197 h 854507"/>
                <a:gd name="connsiteX113" fmla="*/ 242289 w 443556"/>
                <a:gd name="connsiteY113" fmla="*/ 734485 h 85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443556" h="854507">
                  <a:moveTo>
                    <a:pt x="242289" y="734485"/>
                  </a:moveTo>
                  <a:cubicBezTo>
                    <a:pt x="236622" y="734107"/>
                    <a:pt x="230956" y="734485"/>
                    <a:pt x="226800" y="739396"/>
                  </a:cubicBezTo>
                  <a:cubicBezTo>
                    <a:pt x="212068" y="756773"/>
                    <a:pt x="195446" y="772261"/>
                    <a:pt x="176936" y="782461"/>
                  </a:cubicBezTo>
                  <a:cubicBezTo>
                    <a:pt x="176180" y="798327"/>
                    <a:pt x="210934" y="772639"/>
                    <a:pt x="195446" y="802104"/>
                  </a:cubicBezTo>
                  <a:cubicBezTo>
                    <a:pt x="195068" y="804371"/>
                    <a:pt x="193557" y="805882"/>
                    <a:pt x="191291" y="806260"/>
                  </a:cubicBezTo>
                  <a:cubicBezTo>
                    <a:pt x="176558" y="806260"/>
                    <a:pt x="161825" y="802482"/>
                    <a:pt x="156159" y="824770"/>
                  </a:cubicBezTo>
                  <a:cubicBezTo>
                    <a:pt x="153514" y="834592"/>
                    <a:pt x="142181" y="847814"/>
                    <a:pt x="124804" y="840636"/>
                  </a:cubicBezTo>
                  <a:cubicBezTo>
                    <a:pt x="119138" y="838370"/>
                    <a:pt x="112338" y="839881"/>
                    <a:pt x="108183" y="846303"/>
                  </a:cubicBezTo>
                  <a:cubicBezTo>
                    <a:pt x="105538" y="850080"/>
                    <a:pt x="104027" y="857635"/>
                    <a:pt x="97983" y="853102"/>
                  </a:cubicBezTo>
                  <a:cubicBezTo>
                    <a:pt x="92317" y="848947"/>
                    <a:pt x="93072" y="841769"/>
                    <a:pt x="97227" y="836103"/>
                  </a:cubicBezTo>
                  <a:cubicBezTo>
                    <a:pt x="98361" y="834592"/>
                    <a:pt x="100250" y="833459"/>
                    <a:pt x="101761" y="831948"/>
                  </a:cubicBezTo>
                  <a:cubicBezTo>
                    <a:pt x="106671" y="827792"/>
                    <a:pt x="111582" y="823259"/>
                    <a:pt x="105916" y="816459"/>
                  </a:cubicBezTo>
                  <a:cubicBezTo>
                    <a:pt x="100627" y="809659"/>
                    <a:pt x="95716" y="811926"/>
                    <a:pt x="89672" y="816459"/>
                  </a:cubicBezTo>
                  <a:cubicBezTo>
                    <a:pt x="76828" y="826281"/>
                    <a:pt x="65118" y="824392"/>
                    <a:pt x="55673" y="810793"/>
                  </a:cubicBezTo>
                  <a:cubicBezTo>
                    <a:pt x="62095" y="795682"/>
                    <a:pt x="53785" y="769239"/>
                    <a:pt x="39807" y="763950"/>
                  </a:cubicBezTo>
                  <a:cubicBezTo>
                    <a:pt x="26586" y="759039"/>
                    <a:pt x="20541" y="751862"/>
                    <a:pt x="22430" y="737129"/>
                  </a:cubicBezTo>
                  <a:cubicBezTo>
                    <a:pt x="24319" y="724663"/>
                    <a:pt x="12608" y="713330"/>
                    <a:pt x="20919" y="698597"/>
                  </a:cubicBezTo>
                  <a:cubicBezTo>
                    <a:pt x="23941" y="693308"/>
                    <a:pt x="20164" y="677820"/>
                    <a:pt x="9209" y="671398"/>
                  </a:cubicBezTo>
                  <a:cubicBezTo>
                    <a:pt x="-3635" y="664598"/>
                    <a:pt x="-2124" y="654021"/>
                    <a:pt x="8075" y="648355"/>
                  </a:cubicBezTo>
                  <a:cubicBezTo>
                    <a:pt x="24319" y="639288"/>
                    <a:pt x="10720" y="617756"/>
                    <a:pt x="26586" y="609067"/>
                  </a:cubicBezTo>
                  <a:cubicBezTo>
                    <a:pt x="28097" y="608312"/>
                    <a:pt x="24319" y="607178"/>
                    <a:pt x="22808" y="606423"/>
                  </a:cubicBezTo>
                  <a:cubicBezTo>
                    <a:pt x="3920" y="595845"/>
                    <a:pt x="2409" y="581868"/>
                    <a:pt x="19030" y="566757"/>
                  </a:cubicBezTo>
                  <a:cubicBezTo>
                    <a:pt x="23941" y="562224"/>
                    <a:pt x="25075" y="559580"/>
                    <a:pt x="19408" y="555425"/>
                  </a:cubicBezTo>
                  <a:cubicBezTo>
                    <a:pt x="13364" y="551269"/>
                    <a:pt x="-1369" y="551647"/>
                    <a:pt x="5431" y="540314"/>
                  </a:cubicBezTo>
                  <a:cubicBezTo>
                    <a:pt x="11097" y="530492"/>
                    <a:pt x="22808" y="522937"/>
                    <a:pt x="35652" y="523692"/>
                  </a:cubicBezTo>
                  <a:cubicBezTo>
                    <a:pt x="41696" y="524070"/>
                    <a:pt x="44718" y="526715"/>
                    <a:pt x="43585" y="518026"/>
                  </a:cubicBezTo>
                  <a:cubicBezTo>
                    <a:pt x="43207" y="514248"/>
                    <a:pt x="49252" y="512737"/>
                    <a:pt x="52651" y="510093"/>
                  </a:cubicBezTo>
                  <a:cubicBezTo>
                    <a:pt x="57185" y="506693"/>
                    <a:pt x="68140" y="514626"/>
                    <a:pt x="66251" y="503671"/>
                  </a:cubicBezTo>
                  <a:cubicBezTo>
                    <a:pt x="64740" y="494227"/>
                    <a:pt x="73806" y="482138"/>
                    <a:pt x="59451" y="475339"/>
                  </a:cubicBezTo>
                  <a:cubicBezTo>
                    <a:pt x="50762" y="471183"/>
                    <a:pt x="47740" y="462872"/>
                    <a:pt x="51896" y="453806"/>
                  </a:cubicBezTo>
                  <a:cubicBezTo>
                    <a:pt x="56429" y="443984"/>
                    <a:pt x="63229" y="437562"/>
                    <a:pt x="75317" y="440962"/>
                  </a:cubicBezTo>
                  <a:cubicBezTo>
                    <a:pt x="82117" y="442851"/>
                    <a:pt x="87783" y="441718"/>
                    <a:pt x="92694" y="436807"/>
                  </a:cubicBezTo>
                  <a:cubicBezTo>
                    <a:pt x="96850" y="432274"/>
                    <a:pt x="99116" y="427363"/>
                    <a:pt x="94961" y="421696"/>
                  </a:cubicBezTo>
                  <a:cubicBezTo>
                    <a:pt x="91561" y="417163"/>
                    <a:pt x="86650" y="416408"/>
                    <a:pt x="81739" y="418296"/>
                  </a:cubicBezTo>
                  <a:cubicBezTo>
                    <a:pt x="77206" y="420185"/>
                    <a:pt x="73428" y="423585"/>
                    <a:pt x="68517" y="424341"/>
                  </a:cubicBezTo>
                  <a:cubicBezTo>
                    <a:pt x="60962" y="425852"/>
                    <a:pt x="53785" y="424341"/>
                    <a:pt x="50762" y="416785"/>
                  </a:cubicBezTo>
                  <a:cubicBezTo>
                    <a:pt x="47363" y="408097"/>
                    <a:pt x="53029" y="403186"/>
                    <a:pt x="60207" y="400919"/>
                  </a:cubicBezTo>
                  <a:cubicBezTo>
                    <a:pt x="71539" y="396764"/>
                    <a:pt x="82117" y="390342"/>
                    <a:pt x="94205" y="389209"/>
                  </a:cubicBezTo>
                  <a:cubicBezTo>
                    <a:pt x="114605" y="386942"/>
                    <a:pt x="125938" y="373343"/>
                    <a:pt x="137270" y="358987"/>
                  </a:cubicBezTo>
                  <a:cubicBezTo>
                    <a:pt x="131982" y="353699"/>
                    <a:pt x="124426" y="355588"/>
                    <a:pt x="119515" y="351432"/>
                  </a:cubicBezTo>
                  <a:cubicBezTo>
                    <a:pt x="112716" y="346144"/>
                    <a:pt x="110449" y="339344"/>
                    <a:pt x="111582" y="331033"/>
                  </a:cubicBezTo>
                  <a:cubicBezTo>
                    <a:pt x="112716" y="323100"/>
                    <a:pt x="117249" y="318189"/>
                    <a:pt x="124804" y="316300"/>
                  </a:cubicBezTo>
                  <a:cubicBezTo>
                    <a:pt x="128204" y="315167"/>
                    <a:pt x="131604" y="315167"/>
                    <a:pt x="135382" y="314789"/>
                  </a:cubicBezTo>
                  <a:cubicBezTo>
                    <a:pt x="143692" y="314034"/>
                    <a:pt x="153137" y="314412"/>
                    <a:pt x="156536" y="304212"/>
                  </a:cubicBezTo>
                  <a:cubicBezTo>
                    <a:pt x="159558" y="294390"/>
                    <a:pt x="150870" y="290990"/>
                    <a:pt x="145203" y="286079"/>
                  </a:cubicBezTo>
                  <a:cubicBezTo>
                    <a:pt x="138404" y="280035"/>
                    <a:pt x="131226" y="273991"/>
                    <a:pt x="126693" y="265680"/>
                  </a:cubicBezTo>
                  <a:cubicBezTo>
                    <a:pt x="121782" y="256614"/>
                    <a:pt x="118760" y="247547"/>
                    <a:pt x="126315" y="238103"/>
                  </a:cubicBezTo>
                  <a:cubicBezTo>
                    <a:pt x="129337" y="234326"/>
                    <a:pt x="134626" y="230548"/>
                    <a:pt x="130471" y="225259"/>
                  </a:cubicBezTo>
                  <a:cubicBezTo>
                    <a:pt x="126693" y="220726"/>
                    <a:pt x="121404" y="224881"/>
                    <a:pt x="116493" y="225637"/>
                  </a:cubicBezTo>
                  <a:cubicBezTo>
                    <a:pt x="111582" y="226393"/>
                    <a:pt x="107049" y="227904"/>
                    <a:pt x="102138" y="229415"/>
                  </a:cubicBezTo>
                  <a:cubicBezTo>
                    <a:pt x="84383" y="234703"/>
                    <a:pt x="79850" y="231303"/>
                    <a:pt x="78339" y="212037"/>
                  </a:cubicBezTo>
                  <a:cubicBezTo>
                    <a:pt x="76828" y="190127"/>
                    <a:pt x="73051" y="167839"/>
                    <a:pt x="98738" y="156128"/>
                  </a:cubicBezTo>
                  <a:cubicBezTo>
                    <a:pt x="100627" y="155373"/>
                    <a:pt x="100627" y="154995"/>
                    <a:pt x="100250" y="153484"/>
                  </a:cubicBezTo>
                  <a:cubicBezTo>
                    <a:pt x="94205" y="130441"/>
                    <a:pt x="110827" y="122885"/>
                    <a:pt x="128204" y="113819"/>
                  </a:cubicBezTo>
                  <a:cubicBezTo>
                    <a:pt x="116871" y="98708"/>
                    <a:pt x="119515" y="75665"/>
                    <a:pt x="98361" y="66221"/>
                  </a:cubicBezTo>
                  <a:cubicBezTo>
                    <a:pt x="92694" y="63576"/>
                    <a:pt x="93450" y="55266"/>
                    <a:pt x="94205" y="48844"/>
                  </a:cubicBezTo>
                  <a:cubicBezTo>
                    <a:pt x="105161" y="32978"/>
                    <a:pt x="120271" y="32222"/>
                    <a:pt x="135382" y="47333"/>
                  </a:cubicBezTo>
                  <a:cubicBezTo>
                    <a:pt x="142181" y="54132"/>
                    <a:pt x="147848" y="61688"/>
                    <a:pt x="158425" y="57532"/>
                  </a:cubicBezTo>
                  <a:cubicBezTo>
                    <a:pt x="165603" y="54510"/>
                    <a:pt x="176180" y="57154"/>
                    <a:pt x="179202" y="49599"/>
                  </a:cubicBezTo>
                  <a:cubicBezTo>
                    <a:pt x="182602" y="40911"/>
                    <a:pt x="172402" y="37133"/>
                    <a:pt x="167491" y="31467"/>
                  </a:cubicBezTo>
                  <a:cubicBezTo>
                    <a:pt x="158425" y="20511"/>
                    <a:pt x="159558" y="11067"/>
                    <a:pt x="171647" y="4267"/>
                  </a:cubicBezTo>
                  <a:cubicBezTo>
                    <a:pt x="184869" y="-3666"/>
                    <a:pt x="206023" y="-266"/>
                    <a:pt x="215090" y="12201"/>
                  </a:cubicBezTo>
                  <a:cubicBezTo>
                    <a:pt x="220001" y="19000"/>
                    <a:pt x="226800" y="21645"/>
                    <a:pt x="233222" y="26178"/>
                  </a:cubicBezTo>
                  <a:cubicBezTo>
                    <a:pt x="249088" y="37133"/>
                    <a:pt x="269488" y="40533"/>
                    <a:pt x="283087" y="56399"/>
                  </a:cubicBezTo>
                  <a:cubicBezTo>
                    <a:pt x="292909" y="67732"/>
                    <a:pt x="334463" y="66976"/>
                    <a:pt x="346929" y="57532"/>
                  </a:cubicBezTo>
                  <a:cubicBezTo>
                    <a:pt x="357129" y="49599"/>
                    <a:pt x="368840" y="46955"/>
                    <a:pt x="377528" y="55266"/>
                  </a:cubicBezTo>
                  <a:cubicBezTo>
                    <a:pt x="387728" y="65087"/>
                    <a:pt x="375261" y="73776"/>
                    <a:pt x="370728" y="82842"/>
                  </a:cubicBezTo>
                  <a:cubicBezTo>
                    <a:pt x="366573" y="90775"/>
                    <a:pt x="351840" y="92286"/>
                    <a:pt x="354484" y="102864"/>
                  </a:cubicBezTo>
                  <a:cubicBezTo>
                    <a:pt x="357129" y="113441"/>
                    <a:pt x="369595" y="105130"/>
                    <a:pt x="376773" y="109664"/>
                  </a:cubicBezTo>
                  <a:cubicBezTo>
                    <a:pt x="384706" y="114575"/>
                    <a:pt x="391505" y="120241"/>
                    <a:pt x="396038" y="128930"/>
                  </a:cubicBezTo>
                  <a:cubicBezTo>
                    <a:pt x="402838" y="142151"/>
                    <a:pt x="411527" y="144796"/>
                    <a:pt x="421726" y="132329"/>
                  </a:cubicBezTo>
                  <a:cubicBezTo>
                    <a:pt x="426260" y="126663"/>
                    <a:pt x="431548" y="120619"/>
                    <a:pt x="439104" y="125530"/>
                  </a:cubicBezTo>
                  <a:cubicBezTo>
                    <a:pt x="446659" y="130441"/>
                    <a:pt x="442881" y="138374"/>
                    <a:pt x="440237" y="144796"/>
                  </a:cubicBezTo>
                  <a:cubicBezTo>
                    <a:pt x="434193" y="159151"/>
                    <a:pt x="423993" y="172750"/>
                    <a:pt x="410016" y="175394"/>
                  </a:cubicBezTo>
                  <a:cubicBezTo>
                    <a:pt x="388105" y="179928"/>
                    <a:pt x="395283" y="188238"/>
                    <a:pt x="402460" y="199193"/>
                  </a:cubicBezTo>
                  <a:cubicBezTo>
                    <a:pt x="403594" y="201082"/>
                    <a:pt x="403972" y="202971"/>
                    <a:pt x="404349" y="204860"/>
                  </a:cubicBezTo>
                  <a:cubicBezTo>
                    <a:pt x="395661" y="223748"/>
                    <a:pt x="362040" y="241125"/>
                    <a:pt x="344285" y="235459"/>
                  </a:cubicBezTo>
                  <a:cubicBezTo>
                    <a:pt x="339752" y="233948"/>
                    <a:pt x="337485" y="230926"/>
                    <a:pt x="335596" y="227148"/>
                  </a:cubicBezTo>
                  <a:cubicBezTo>
                    <a:pt x="333707" y="222993"/>
                    <a:pt x="333330" y="216193"/>
                    <a:pt x="325774" y="219593"/>
                  </a:cubicBezTo>
                  <a:cubicBezTo>
                    <a:pt x="320486" y="222237"/>
                    <a:pt x="313308" y="224126"/>
                    <a:pt x="312931" y="232059"/>
                  </a:cubicBezTo>
                  <a:cubicBezTo>
                    <a:pt x="312553" y="238481"/>
                    <a:pt x="318597" y="239614"/>
                    <a:pt x="322752" y="241503"/>
                  </a:cubicBezTo>
                  <a:cubicBezTo>
                    <a:pt x="329552" y="244525"/>
                    <a:pt x="335974" y="248681"/>
                    <a:pt x="344663" y="245281"/>
                  </a:cubicBezTo>
                  <a:cubicBezTo>
                    <a:pt x="360529" y="238859"/>
                    <a:pt x="363173" y="253592"/>
                    <a:pt x="368840" y="262280"/>
                  </a:cubicBezTo>
                  <a:cubicBezTo>
                    <a:pt x="374884" y="272102"/>
                    <a:pt x="369595" y="279657"/>
                    <a:pt x="362040" y="286079"/>
                  </a:cubicBezTo>
                  <a:cubicBezTo>
                    <a:pt x="355618" y="291368"/>
                    <a:pt x="349196" y="289857"/>
                    <a:pt x="342018" y="287968"/>
                  </a:cubicBezTo>
                  <a:cubicBezTo>
                    <a:pt x="331819" y="284946"/>
                    <a:pt x="321619" y="278902"/>
                    <a:pt x="308020" y="283813"/>
                  </a:cubicBezTo>
                  <a:cubicBezTo>
                    <a:pt x="323130" y="286079"/>
                    <a:pt x="327663" y="293634"/>
                    <a:pt x="323130" y="306856"/>
                  </a:cubicBezTo>
                  <a:cubicBezTo>
                    <a:pt x="318975" y="318567"/>
                    <a:pt x="320486" y="329900"/>
                    <a:pt x="327285" y="340855"/>
                  </a:cubicBezTo>
                  <a:cubicBezTo>
                    <a:pt x="334085" y="351810"/>
                    <a:pt x="332196" y="360121"/>
                    <a:pt x="316330" y="362765"/>
                  </a:cubicBezTo>
                  <a:cubicBezTo>
                    <a:pt x="290265" y="367298"/>
                    <a:pt x="286865" y="373720"/>
                    <a:pt x="294420" y="398275"/>
                  </a:cubicBezTo>
                  <a:cubicBezTo>
                    <a:pt x="297064" y="407341"/>
                    <a:pt x="295553" y="414141"/>
                    <a:pt x="289887" y="421696"/>
                  </a:cubicBezTo>
                  <a:cubicBezTo>
                    <a:pt x="276287" y="439073"/>
                    <a:pt x="278176" y="449273"/>
                    <a:pt x="295176" y="464761"/>
                  </a:cubicBezTo>
                  <a:cubicBezTo>
                    <a:pt x="306886" y="475339"/>
                    <a:pt x="320108" y="485161"/>
                    <a:pt x="318597" y="503671"/>
                  </a:cubicBezTo>
                  <a:lnTo>
                    <a:pt x="318597" y="503671"/>
                  </a:lnTo>
                  <a:cubicBezTo>
                    <a:pt x="316330" y="507826"/>
                    <a:pt x="306886" y="504049"/>
                    <a:pt x="308775" y="510848"/>
                  </a:cubicBezTo>
                  <a:cubicBezTo>
                    <a:pt x="310286" y="517271"/>
                    <a:pt x="318975" y="512360"/>
                    <a:pt x="323130" y="516515"/>
                  </a:cubicBezTo>
                  <a:cubicBezTo>
                    <a:pt x="327663" y="519159"/>
                    <a:pt x="332196" y="521804"/>
                    <a:pt x="329552" y="527848"/>
                  </a:cubicBezTo>
                  <a:cubicBezTo>
                    <a:pt x="324263" y="539936"/>
                    <a:pt x="294420" y="558447"/>
                    <a:pt x="281954" y="553914"/>
                  </a:cubicBezTo>
                  <a:cubicBezTo>
                    <a:pt x="265332" y="548247"/>
                    <a:pt x="263066" y="561091"/>
                    <a:pt x="263443" y="568269"/>
                  </a:cubicBezTo>
                  <a:cubicBezTo>
                    <a:pt x="263443" y="580357"/>
                    <a:pt x="270621" y="592068"/>
                    <a:pt x="285354" y="591690"/>
                  </a:cubicBezTo>
                  <a:cubicBezTo>
                    <a:pt x="293664" y="591312"/>
                    <a:pt x="304997" y="585268"/>
                    <a:pt x="308775" y="593201"/>
                  </a:cubicBezTo>
                  <a:cubicBezTo>
                    <a:pt x="314064" y="603401"/>
                    <a:pt x="318597" y="614356"/>
                    <a:pt x="322752" y="625311"/>
                  </a:cubicBezTo>
                  <a:cubicBezTo>
                    <a:pt x="325774" y="633244"/>
                    <a:pt x="319352" y="639666"/>
                    <a:pt x="311797" y="640421"/>
                  </a:cubicBezTo>
                  <a:cubicBezTo>
                    <a:pt x="300842" y="641932"/>
                    <a:pt x="294042" y="656288"/>
                    <a:pt x="281198" y="649110"/>
                  </a:cubicBezTo>
                  <a:cubicBezTo>
                    <a:pt x="277798" y="647221"/>
                    <a:pt x="276665" y="643444"/>
                    <a:pt x="278554" y="640044"/>
                  </a:cubicBezTo>
                  <a:cubicBezTo>
                    <a:pt x="282332" y="632866"/>
                    <a:pt x="284598" y="623800"/>
                    <a:pt x="295553" y="623800"/>
                  </a:cubicBezTo>
                  <a:cubicBezTo>
                    <a:pt x="298198" y="623800"/>
                    <a:pt x="300842" y="624555"/>
                    <a:pt x="304620" y="625311"/>
                  </a:cubicBezTo>
                  <a:cubicBezTo>
                    <a:pt x="302353" y="611334"/>
                    <a:pt x="292909" y="609445"/>
                    <a:pt x="283465" y="608689"/>
                  </a:cubicBezTo>
                  <a:cubicBezTo>
                    <a:pt x="272888" y="607934"/>
                    <a:pt x="266843" y="589423"/>
                    <a:pt x="257777" y="597356"/>
                  </a:cubicBezTo>
                  <a:cubicBezTo>
                    <a:pt x="248711" y="604912"/>
                    <a:pt x="267977" y="613223"/>
                    <a:pt x="265710" y="622667"/>
                  </a:cubicBezTo>
                  <a:cubicBezTo>
                    <a:pt x="262688" y="635133"/>
                    <a:pt x="273265" y="648732"/>
                    <a:pt x="261932" y="660443"/>
                  </a:cubicBezTo>
                  <a:cubicBezTo>
                    <a:pt x="251733" y="670642"/>
                    <a:pt x="259288" y="680087"/>
                    <a:pt x="265332" y="688397"/>
                  </a:cubicBezTo>
                  <a:cubicBezTo>
                    <a:pt x="273265" y="699353"/>
                    <a:pt x="278176" y="707286"/>
                    <a:pt x="259288" y="712197"/>
                  </a:cubicBezTo>
                  <a:cubicBezTo>
                    <a:pt x="248711" y="712952"/>
                    <a:pt x="241155" y="722018"/>
                    <a:pt x="242289" y="734485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B1BCD931-1DAF-4BEB-B00C-435E1943DEB9}"/>
                </a:ext>
              </a:extLst>
            </p:cNvPr>
            <p:cNvSpPr/>
            <p:nvPr/>
          </p:nvSpPr>
          <p:spPr>
            <a:xfrm>
              <a:off x="9727509" y="4675230"/>
              <a:ext cx="667017" cy="775044"/>
            </a:xfrm>
            <a:custGeom>
              <a:avLst/>
              <a:gdLst>
                <a:gd name="connsiteX0" fmla="*/ 563063 w 667017"/>
                <a:gd name="connsiteY0" fmla="*/ 221621 h 775044"/>
                <a:gd name="connsiteX1" fmla="*/ 575529 w 667017"/>
                <a:gd name="connsiteY1" fmla="*/ 229932 h 775044"/>
                <a:gd name="connsiteX2" fmla="*/ 586106 w 667017"/>
                <a:gd name="connsiteY2" fmla="*/ 234087 h 775044"/>
                <a:gd name="connsiteX3" fmla="*/ 608772 w 667017"/>
                <a:gd name="connsiteY3" fmla="*/ 252975 h 775044"/>
                <a:gd name="connsiteX4" fmla="*/ 616327 w 667017"/>
                <a:gd name="connsiteY4" fmla="*/ 273752 h 775044"/>
                <a:gd name="connsiteX5" fmla="*/ 578173 w 667017"/>
                <a:gd name="connsiteY5" fmla="*/ 263930 h 775044"/>
                <a:gd name="connsiteX6" fmla="*/ 551730 w 667017"/>
                <a:gd name="connsiteY6" fmla="*/ 265441 h 775044"/>
                <a:gd name="connsiteX7" fmla="*/ 543041 w 667017"/>
                <a:gd name="connsiteY7" fmla="*/ 295285 h 775044"/>
                <a:gd name="connsiteX8" fmla="*/ 562307 w 667017"/>
                <a:gd name="connsiteY8" fmla="*/ 378393 h 775044"/>
                <a:gd name="connsiteX9" fmla="*/ 575529 w 667017"/>
                <a:gd name="connsiteY9" fmla="*/ 434680 h 775044"/>
                <a:gd name="connsiteX10" fmla="*/ 590639 w 667017"/>
                <a:gd name="connsiteY10" fmla="*/ 447146 h 775044"/>
                <a:gd name="connsiteX11" fmla="*/ 636727 w 667017"/>
                <a:gd name="connsiteY11" fmla="*/ 430146 h 775044"/>
                <a:gd name="connsiteX12" fmla="*/ 665059 w 667017"/>
                <a:gd name="connsiteY12" fmla="*/ 415036 h 775044"/>
                <a:gd name="connsiteX13" fmla="*/ 659770 w 667017"/>
                <a:gd name="connsiteY13" fmla="*/ 433169 h 775044"/>
                <a:gd name="connsiteX14" fmla="*/ 649571 w 667017"/>
                <a:gd name="connsiteY14" fmla="*/ 446390 h 775044"/>
                <a:gd name="connsiteX15" fmla="*/ 624638 w 667017"/>
                <a:gd name="connsiteY15" fmla="*/ 461879 h 775044"/>
                <a:gd name="connsiteX16" fmla="*/ 606505 w 667017"/>
                <a:gd name="connsiteY16" fmla="*/ 469434 h 775044"/>
                <a:gd name="connsiteX17" fmla="*/ 581573 w 667017"/>
                <a:gd name="connsiteY17" fmla="*/ 492100 h 775044"/>
                <a:gd name="connsiteX18" fmla="*/ 573262 w 667017"/>
                <a:gd name="connsiteY18" fmla="*/ 510988 h 775044"/>
                <a:gd name="connsiteX19" fmla="*/ 500354 w 667017"/>
                <a:gd name="connsiteY19" fmla="*/ 528365 h 775044"/>
                <a:gd name="connsiteX20" fmla="*/ 496198 w 667017"/>
                <a:gd name="connsiteY20" fmla="*/ 528743 h 775044"/>
                <a:gd name="connsiteX21" fmla="*/ 439534 w 667017"/>
                <a:gd name="connsiteY21" fmla="*/ 515899 h 775044"/>
                <a:gd name="connsiteX22" fmla="*/ 462200 w 667017"/>
                <a:gd name="connsiteY22" fmla="*/ 538187 h 775044"/>
                <a:gd name="connsiteX23" fmla="*/ 478066 w 667017"/>
                <a:gd name="connsiteY23" fmla="*/ 544609 h 775044"/>
                <a:gd name="connsiteX24" fmla="*/ 490532 w 667017"/>
                <a:gd name="connsiteY24" fmla="*/ 549142 h 775044"/>
                <a:gd name="connsiteX25" fmla="*/ 482977 w 667017"/>
                <a:gd name="connsiteY25" fmla="*/ 562741 h 775044"/>
                <a:gd name="connsiteX26" fmla="*/ 404780 w 667017"/>
                <a:gd name="connsiteY26" fmla="*/ 591074 h 775044"/>
                <a:gd name="connsiteX27" fmla="*/ 400624 w 667017"/>
                <a:gd name="connsiteY27" fmla="*/ 582763 h 775044"/>
                <a:gd name="connsiteX28" fmla="*/ 407424 w 667017"/>
                <a:gd name="connsiteY28" fmla="*/ 525343 h 775044"/>
                <a:gd name="connsiteX29" fmla="*/ 416490 w 667017"/>
                <a:gd name="connsiteY29" fmla="*/ 493611 h 775044"/>
                <a:gd name="connsiteX30" fmla="*/ 419135 w 667017"/>
                <a:gd name="connsiteY30" fmla="*/ 457723 h 775044"/>
                <a:gd name="connsiteX31" fmla="*/ 394958 w 667017"/>
                <a:gd name="connsiteY31" fmla="*/ 415791 h 775044"/>
                <a:gd name="connsiteX32" fmla="*/ 365492 w 667017"/>
                <a:gd name="connsiteY32" fmla="*/ 413147 h 775044"/>
                <a:gd name="connsiteX33" fmla="*/ 295606 w 667017"/>
                <a:gd name="connsiteY33" fmla="*/ 411258 h 775044"/>
                <a:gd name="connsiteX34" fmla="*/ 283895 w 667017"/>
                <a:gd name="connsiteY34" fmla="*/ 407858 h 775044"/>
                <a:gd name="connsiteX35" fmla="*/ 258207 w 667017"/>
                <a:gd name="connsiteY35" fmla="*/ 433924 h 775044"/>
                <a:gd name="connsiteX36" fmla="*/ 252163 w 667017"/>
                <a:gd name="connsiteY36" fmla="*/ 466034 h 775044"/>
                <a:gd name="connsiteX37" fmla="*/ 254052 w 667017"/>
                <a:gd name="connsiteY37" fmla="*/ 480389 h 775044"/>
                <a:gd name="connsiteX38" fmla="*/ 257074 w 667017"/>
                <a:gd name="connsiteY38" fmla="*/ 506077 h 775044"/>
                <a:gd name="connsiteX39" fmla="*/ 253674 w 667017"/>
                <a:gd name="connsiteY39" fmla="*/ 521565 h 775044"/>
                <a:gd name="connsiteX40" fmla="*/ 243097 w 667017"/>
                <a:gd name="connsiteY40" fmla="*/ 555942 h 775044"/>
                <a:gd name="connsiteX41" fmla="*/ 237430 w 667017"/>
                <a:gd name="connsiteY41" fmla="*/ 612606 h 775044"/>
                <a:gd name="connsiteX42" fmla="*/ 234786 w 667017"/>
                <a:gd name="connsiteY42" fmla="*/ 650383 h 775044"/>
                <a:gd name="connsiteX43" fmla="*/ 226853 w 667017"/>
                <a:gd name="connsiteY43" fmla="*/ 670782 h 775044"/>
                <a:gd name="connsiteX44" fmla="*/ 208720 w 667017"/>
                <a:gd name="connsiteY44" fmla="*/ 710447 h 775044"/>
                <a:gd name="connsiteX45" fmla="*/ 194743 w 667017"/>
                <a:gd name="connsiteY45" fmla="*/ 731602 h 775044"/>
                <a:gd name="connsiteX46" fmla="*/ 164144 w 667017"/>
                <a:gd name="connsiteY46" fmla="*/ 739157 h 775044"/>
                <a:gd name="connsiteX47" fmla="*/ 145634 w 667017"/>
                <a:gd name="connsiteY47" fmla="*/ 759556 h 775044"/>
                <a:gd name="connsiteX48" fmla="*/ 132790 w 667017"/>
                <a:gd name="connsiteY48" fmla="*/ 775044 h 775044"/>
                <a:gd name="connsiteX49" fmla="*/ 121835 w 667017"/>
                <a:gd name="connsiteY49" fmla="*/ 759934 h 775044"/>
                <a:gd name="connsiteX50" fmla="*/ 105591 w 667017"/>
                <a:gd name="connsiteY50" fmla="*/ 739157 h 775044"/>
                <a:gd name="connsiteX51" fmla="*/ 80659 w 667017"/>
                <a:gd name="connsiteY51" fmla="*/ 721780 h 775044"/>
                <a:gd name="connsiteX52" fmla="*/ 107102 w 667017"/>
                <a:gd name="connsiteY52" fmla="*/ 699870 h 775044"/>
                <a:gd name="connsiteX53" fmla="*/ 76881 w 667017"/>
                <a:gd name="connsiteY53" fmla="*/ 676826 h 775044"/>
                <a:gd name="connsiteX54" fmla="*/ 67437 w 667017"/>
                <a:gd name="connsiteY54" fmla="*/ 663226 h 775044"/>
                <a:gd name="connsiteX55" fmla="*/ 55348 w 667017"/>
                <a:gd name="connsiteY55" fmla="*/ 626206 h 775044"/>
                <a:gd name="connsiteX56" fmla="*/ 55348 w 667017"/>
                <a:gd name="connsiteY56" fmla="*/ 617895 h 775044"/>
                <a:gd name="connsiteX57" fmla="*/ 70459 w 667017"/>
                <a:gd name="connsiteY57" fmla="*/ 558208 h 775044"/>
                <a:gd name="connsiteX58" fmla="*/ 75748 w 667017"/>
                <a:gd name="connsiteY58" fmla="*/ 536298 h 775044"/>
                <a:gd name="connsiteX59" fmla="*/ 105591 w 667017"/>
                <a:gd name="connsiteY59" fmla="*/ 473967 h 775044"/>
                <a:gd name="connsiteX60" fmla="*/ 116168 w 667017"/>
                <a:gd name="connsiteY60" fmla="*/ 454323 h 775044"/>
                <a:gd name="connsiteX61" fmla="*/ 119190 w 667017"/>
                <a:gd name="connsiteY61" fmla="*/ 421080 h 775044"/>
                <a:gd name="connsiteX62" fmla="*/ 113146 w 667017"/>
                <a:gd name="connsiteY62" fmla="*/ 432413 h 775044"/>
                <a:gd name="connsiteX63" fmla="*/ 100680 w 667017"/>
                <a:gd name="connsiteY63" fmla="*/ 438079 h 775044"/>
                <a:gd name="connsiteX64" fmla="*/ 95391 w 667017"/>
                <a:gd name="connsiteY64" fmla="*/ 425613 h 775044"/>
                <a:gd name="connsiteX65" fmla="*/ 76503 w 667017"/>
                <a:gd name="connsiteY65" fmla="*/ 357238 h 775044"/>
                <a:gd name="connsiteX66" fmla="*/ 42504 w 667017"/>
                <a:gd name="connsiteY66" fmla="*/ 392370 h 775044"/>
                <a:gd name="connsiteX67" fmla="*/ 23238 w 667017"/>
                <a:gd name="connsiteY67" fmla="*/ 404836 h 775044"/>
                <a:gd name="connsiteX68" fmla="*/ 4728 w 667017"/>
                <a:gd name="connsiteY68" fmla="*/ 414280 h 775044"/>
                <a:gd name="connsiteX69" fmla="*/ 573 w 667017"/>
                <a:gd name="connsiteY69" fmla="*/ 410503 h 775044"/>
                <a:gd name="connsiteX70" fmla="*/ 4728 w 667017"/>
                <a:gd name="connsiteY70" fmla="*/ 397281 h 775044"/>
                <a:gd name="connsiteX71" fmla="*/ 84814 w 667017"/>
                <a:gd name="connsiteY71" fmla="*/ 312662 h 775044"/>
                <a:gd name="connsiteX72" fmla="*/ 92747 w 667017"/>
                <a:gd name="connsiteY72" fmla="*/ 302840 h 775044"/>
                <a:gd name="connsiteX73" fmla="*/ 98413 w 667017"/>
                <a:gd name="connsiteY73" fmla="*/ 296040 h 775044"/>
                <a:gd name="connsiteX74" fmla="*/ 100302 w 667017"/>
                <a:gd name="connsiteY74" fmla="*/ 283952 h 775044"/>
                <a:gd name="connsiteX75" fmla="*/ 96902 w 667017"/>
                <a:gd name="connsiteY75" fmla="*/ 264686 h 775044"/>
                <a:gd name="connsiteX76" fmla="*/ 100680 w 667017"/>
                <a:gd name="connsiteY76" fmla="*/ 260153 h 775044"/>
                <a:gd name="connsiteX77" fmla="*/ 133168 w 667017"/>
                <a:gd name="connsiteY77" fmla="*/ 214443 h 775044"/>
                <a:gd name="connsiteX78" fmla="*/ 134679 w 667017"/>
                <a:gd name="connsiteY78" fmla="*/ 206133 h 775044"/>
                <a:gd name="connsiteX79" fmla="*/ 138834 w 667017"/>
                <a:gd name="connsiteY79" fmla="*/ 198200 h 775044"/>
                <a:gd name="connsiteX80" fmla="*/ 143745 w 667017"/>
                <a:gd name="connsiteY80" fmla="*/ 188755 h 775044"/>
                <a:gd name="connsiteX81" fmla="*/ 184544 w 667017"/>
                <a:gd name="connsiteY81" fmla="*/ 177045 h 775044"/>
                <a:gd name="connsiteX82" fmla="*/ 194365 w 667017"/>
                <a:gd name="connsiteY82" fmla="*/ 180445 h 775044"/>
                <a:gd name="connsiteX83" fmla="*/ 157345 w 667017"/>
                <a:gd name="connsiteY83" fmla="*/ 141535 h 775044"/>
                <a:gd name="connsiteX84" fmla="*/ 156967 w 667017"/>
                <a:gd name="connsiteY84" fmla="*/ 132469 h 775044"/>
                <a:gd name="connsiteX85" fmla="*/ 172833 w 667017"/>
                <a:gd name="connsiteY85" fmla="*/ 116225 h 775044"/>
                <a:gd name="connsiteX86" fmla="*/ 181144 w 667017"/>
                <a:gd name="connsiteY86" fmla="*/ 100359 h 775044"/>
                <a:gd name="connsiteX87" fmla="*/ 210987 w 667017"/>
                <a:gd name="connsiteY87" fmla="*/ 67116 h 775044"/>
                <a:gd name="connsiteX88" fmla="*/ 233653 w 667017"/>
                <a:gd name="connsiteY88" fmla="*/ 48227 h 775044"/>
                <a:gd name="connsiteX89" fmla="*/ 223831 w 667017"/>
                <a:gd name="connsiteY89" fmla="*/ 35383 h 775044"/>
                <a:gd name="connsiteX90" fmla="*/ 210609 w 667017"/>
                <a:gd name="connsiteY90" fmla="*/ 11962 h 775044"/>
                <a:gd name="connsiteX91" fmla="*/ 215520 w 667017"/>
                <a:gd name="connsiteY91" fmla="*/ 1007 h 775044"/>
                <a:gd name="connsiteX92" fmla="*/ 226097 w 667017"/>
                <a:gd name="connsiteY92" fmla="*/ 4785 h 775044"/>
                <a:gd name="connsiteX93" fmla="*/ 268785 w 667017"/>
                <a:gd name="connsiteY93" fmla="*/ 8185 h 775044"/>
                <a:gd name="connsiteX94" fmla="*/ 288806 w 667017"/>
                <a:gd name="connsiteY94" fmla="*/ 5162 h 775044"/>
                <a:gd name="connsiteX95" fmla="*/ 298250 w 667017"/>
                <a:gd name="connsiteY95" fmla="*/ 29717 h 775044"/>
                <a:gd name="connsiteX96" fmla="*/ 292962 w 667017"/>
                <a:gd name="connsiteY96" fmla="*/ 47850 h 775044"/>
                <a:gd name="connsiteX97" fmla="*/ 309961 w 667017"/>
                <a:gd name="connsiteY97" fmla="*/ 44827 h 775044"/>
                <a:gd name="connsiteX98" fmla="*/ 341315 w 667017"/>
                <a:gd name="connsiteY98" fmla="*/ 59938 h 775044"/>
                <a:gd name="connsiteX99" fmla="*/ 339049 w 667017"/>
                <a:gd name="connsiteY99" fmla="*/ 90915 h 775044"/>
                <a:gd name="connsiteX100" fmla="*/ 338293 w 667017"/>
                <a:gd name="connsiteY100" fmla="*/ 134735 h 775044"/>
                <a:gd name="connsiteX101" fmla="*/ 334893 w 667017"/>
                <a:gd name="connsiteY101" fmla="*/ 147579 h 775044"/>
                <a:gd name="connsiteX102" fmla="*/ 338293 w 667017"/>
                <a:gd name="connsiteY102" fmla="*/ 181578 h 775044"/>
                <a:gd name="connsiteX103" fmla="*/ 335271 w 667017"/>
                <a:gd name="connsiteY103" fmla="*/ 200844 h 775044"/>
                <a:gd name="connsiteX104" fmla="*/ 302406 w 667017"/>
                <a:gd name="connsiteY104" fmla="*/ 264308 h 775044"/>
                <a:gd name="connsiteX105" fmla="*/ 313361 w 667017"/>
                <a:gd name="connsiteY105" fmla="*/ 269975 h 775044"/>
                <a:gd name="connsiteX106" fmla="*/ 330738 w 667017"/>
                <a:gd name="connsiteY106" fmla="*/ 283952 h 775044"/>
                <a:gd name="connsiteX107" fmla="*/ 314494 w 667017"/>
                <a:gd name="connsiteY107" fmla="*/ 291885 h 775044"/>
                <a:gd name="connsiteX108" fmla="*/ 303539 w 667017"/>
                <a:gd name="connsiteY108" fmla="*/ 301329 h 775044"/>
                <a:gd name="connsiteX109" fmla="*/ 314116 w 667017"/>
                <a:gd name="connsiteY109" fmla="*/ 349305 h 775044"/>
                <a:gd name="connsiteX110" fmla="*/ 316383 w 667017"/>
                <a:gd name="connsiteY110" fmla="*/ 351572 h 775044"/>
                <a:gd name="connsiteX111" fmla="*/ 347737 w 667017"/>
                <a:gd name="connsiteY111" fmla="*/ 367060 h 775044"/>
                <a:gd name="connsiteX112" fmla="*/ 362092 w 667017"/>
                <a:gd name="connsiteY112" fmla="*/ 365927 h 775044"/>
                <a:gd name="connsiteX113" fmla="*/ 362092 w 667017"/>
                <a:gd name="connsiteY113" fmla="*/ 345150 h 775044"/>
                <a:gd name="connsiteX114" fmla="*/ 366248 w 667017"/>
                <a:gd name="connsiteY114" fmla="*/ 321350 h 775044"/>
                <a:gd name="connsiteX115" fmla="*/ 375692 w 667017"/>
                <a:gd name="connsiteY115" fmla="*/ 308884 h 775044"/>
                <a:gd name="connsiteX116" fmla="*/ 387025 w 667017"/>
                <a:gd name="connsiteY116" fmla="*/ 288107 h 775044"/>
                <a:gd name="connsiteX117" fmla="*/ 385891 w 667017"/>
                <a:gd name="connsiteY117" fmla="*/ 276019 h 775044"/>
                <a:gd name="connsiteX118" fmla="*/ 394958 w 667017"/>
                <a:gd name="connsiteY118" fmla="*/ 256753 h 775044"/>
                <a:gd name="connsiteX119" fmla="*/ 417624 w 667017"/>
                <a:gd name="connsiteY119" fmla="*/ 267330 h 775044"/>
                <a:gd name="connsiteX120" fmla="*/ 422157 w 667017"/>
                <a:gd name="connsiteY120" fmla="*/ 271108 h 775044"/>
                <a:gd name="connsiteX121" fmla="*/ 447467 w 667017"/>
                <a:gd name="connsiteY121" fmla="*/ 281308 h 775044"/>
                <a:gd name="connsiteX122" fmla="*/ 451622 w 667017"/>
                <a:gd name="connsiteY122" fmla="*/ 281308 h 775044"/>
                <a:gd name="connsiteX123" fmla="*/ 499221 w 667017"/>
                <a:gd name="connsiteY123" fmla="*/ 243909 h 775044"/>
                <a:gd name="connsiteX124" fmla="*/ 514709 w 667017"/>
                <a:gd name="connsiteY124" fmla="*/ 237865 h 775044"/>
                <a:gd name="connsiteX125" fmla="*/ 563063 w 667017"/>
                <a:gd name="connsiteY125" fmla="*/ 221621 h 77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67017" h="775044">
                  <a:moveTo>
                    <a:pt x="563063" y="221621"/>
                  </a:moveTo>
                  <a:cubicBezTo>
                    <a:pt x="567218" y="224265"/>
                    <a:pt x="571373" y="227287"/>
                    <a:pt x="575529" y="229932"/>
                  </a:cubicBezTo>
                  <a:cubicBezTo>
                    <a:pt x="579684" y="229554"/>
                    <a:pt x="583084" y="231065"/>
                    <a:pt x="586106" y="234087"/>
                  </a:cubicBezTo>
                  <a:cubicBezTo>
                    <a:pt x="587995" y="246931"/>
                    <a:pt x="601217" y="246553"/>
                    <a:pt x="608772" y="252975"/>
                  </a:cubicBezTo>
                  <a:cubicBezTo>
                    <a:pt x="611794" y="259775"/>
                    <a:pt x="621616" y="263930"/>
                    <a:pt x="616327" y="273752"/>
                  </a:cubicBezTo>
                  <a:cubicBezTo>
                    <a:pt x="601217" y="279796"/>
                    <a:pt x="589506" y="271863"/>
                    <a:pt x="578173" y="263930"/>
                  </a:cubicBezTo>
                  <a:cubicBezTo>
                    <a:pt x="564951" y="251087"/>
                    <a:pt x="560796" y="251464"/>
                    <a:pt x="551730" y="265441"/>
                  </a:cubicBezTo>
                  <a:cubicBezTo>
                    <a:pt x="545686" y="274508"/>
                    <a:pt x="541152" y="285463"/>
                    <a:pt x="543041" y="295285"/>
                  </a:cubicBezTo>
                  <a:cubicBezTo>
                    <a:pt x="548708" y="323239"/>
                    <a:pt x="548330" y="351949"/>
                    <a:pt x="562307" y="378393"/>
                  </a:cubicBezTo>
                  <a:cubicBezTo>
                    <a:pt x="570996" y="395014"/>
                    <a:pt x="570618" y="416169"/>
                    <a:pt x="575529" y="434680"/>
                  </a:cubicBezTo>
                  <a:cubicBezTo>
                    <a:pt x="578173" y="444124"/>
                    <a:pt x="581573" y="448657"/>
                    <a:pt x="590639" y="447146"/>
                  </a:cubicBezTo>
                  <a:cubicBezTo>
                    <a:pt x="606883" y="444501"/>
                    <a:pt x="624260" y="443746"/>
                    <a:pt x="636727" y="430146"/>
                  </a:cubicBezTo>
                  <a:cubicBezTo>
                    <a:pt x="645415" y="423724"/>
                    <a:pt x="650326" y="410503"/>
                    <a:pt x="665059" y="415036"/>
                  </a:cubicBezTo>
                  <a:cubicBezTo>
                    <a:pt x="669970" y="422969"/>
                    <a:pt x="664681" y="428257"/>
                    <a:pt x="659770" y="433169"/>
                  </a:cubicBezTo>
                  <a:cubicBezTo>
                    <a:pt x="655992" y="437324"/>
                    <a:pt x="651082" y="440724"/>
                    <a:pt x="649571" y="446390"/>
                  </a:cubicBezTo>
                  <a:cubicBezTo>
                    <a:pt x="646548" y="460745"/>
                    <a:pt x="637482" y="463389"/>
                    <a:pt x="624638" y="461879"/>
                  </a:cubicBezTo>
                  <a:cubicBezTo>
                    <a:pt x="617461" y="461123"/>
                    <a:pt x="609528" y="462634"/>
                    <a:pt x="606505" y="469434"/>
                  </a:cubicBezTo>
                  <a:cubicBezTo>
                    <a:pt x="601595" y="481522"/>
                    <a:pt x="594039" y="488322"/>
                    <a:pt x="581573" y="492100"/>
                  </a:cubicBezTo>
                  <a:cubicBezTo>
                    <a:pt x="574396" y="494366"/>
                    <a:pt x="580817" y="506454"/>
                    <a:pt x="573262" y="510988"/>
                  </a:cubicBezTo>
                  <a:cubicBezTo>
                    <a:pt x="547574" y="510232"/>
                    <a:pt x="523398" y="517410"/>
                    <a:pt x="500354" y="528365"/>
                  </a:cubicBezTo>
                  <a:cubicBezTo>
                    <a:pt x="499221" y="529121"/>
                    <a:pt x="497332" y="529121"/>
                    <a:pt x="496198" y="528743"/>
                  </a:cubicBezTo>
                  <a:cubicBezTo>
                    <a:pt x="477310" y="520432"/>
                    <a:pt x="458044" y="515521"/>
                    <a:pt x="439534" y="515899"/>
                  </a:cubicBezTo>
                  <a:cubicBezTo>
                    <a:pt x="444823" y="522321"/>
                    <a:pt x="458422" y="524587"/>
                    <a:pt x="462200" y="538187"/>
                  </a:cubicBezTo>
                  <a:cubicBezTo>
                    <a:pt x="464089" y="545742"/>
                    <a:pt x="471644" y="544987"/>
                    <a:pt x="478066" y="544609"/>
                  </a:cubicBezTo>
                  <a:cubicBezTo>
                    <a:pt x="482977" y="544231"/>
                    <a:pt x="489021" y="543098"/>
                    <a:pt x="490532" y="549142"/>
                  </a:cubicBezTo>
                  <a:cubicBezTo>
                    <a:pt x="492043" y="555186"/>
                    <a:pt x="487510" y="561986"/>
                    <a:pt x="482977" y="562741"/>
                  </a:cubicBezTo>
                  <a:cubicBezTo>
                    <a:pt x="455022" y="567274"/>
                    <a:pt x="433867" y="590696"/>
                    <a:pt x="404780" y="591074"/>
                  </a:cubicBezTo>
                  <a:cubicBezTo>
                    <a:pt x="401002" y="589563"/>
                    <a:pt x="398735" y="586163"/>
                    <a:pt x="400624" y="582763"/>
                  </a:cubicBezTo>
                  <a:cubicBezTo>
                    <a:pt x="410446" y="564253"/>
                    <a:pt x="408557" y="544987"/>
                    <a:pt x="407424" y="525343"/>
                  </a:cubicBezTo>
                  <a:cubicBezTo>
                    <a:pt x="406669" y="514010"/>
                    <a:pt x="408557" y="503433"/>
                    <a:pt x="416490" y="493611"/>
                  </a:cubicBezTo>
                  <a:cubicBezTo>
                    <a:pt x="425179" y="482655"/>
                    <a:pt x="425557" y="470189"/>
                    <a:pt x="419135" y="457723"/>
                  </a:cubicBezTo>
                  <a:cubicBezTo>
                    <a:pt x="411579" y="443368"/>
                    <a:pt x="402513" y="430146"/>
                    <a:pt x="394958" y="415791"/>
                  </a:cubicBezTo>
                  <a:cubicBezTo>
                    <a:pt x="387403" y="401436"/>
                    <a:pt x="374181" y="406725"/>
                    <a:pt x="365492" y="413147"/>
                  </a:cubicBezTo>
                  <a:cubicBezTo>
                    <a:pt x="340938" y="432035"/>
                    <a:pt x="318650" y="427124"/>
                    <a:pt x="295606" y="411258"/>
                  </a:cubicBezTo>
                  <a:cubicBezTo>
                    <a:pt x="292206" y="408992"/>
                    <a:pt x="288051" y="405970"/>
                    <a:pt x="283895" y="407858"/>
                  </a:cubicBezTo>
                  <a:cubicBezTo>
                    <a:pt x="272185" y="413147"/>
                    <a:pt x="272185" y="429391"/>
                    <a:pt x="258207" y="433924"/>
                  </a:cubicBezTo>
                  <a:cubicBezTo>
                    <a:pt x="241208" y="439590"/>
                    <a:pt x="246874" y="453568"/>
                    <a:pt x="252163" y="466034"/>
                  </a:cubicBezTo>
                  <a:cubicBezTo>
                    <a:pt x="254052" y="470567"/>
                    <a:pt x="256319" y="475478"/>
                    <a:pt x="254052" y="480389"/>
                  </a:cubicBezTo>
                  <a:cubicBezTo>
                    <a:pt x="249897" y="489833"/>
                    <a:pt x="250652" y="497766"/>
                    <a:pt x="257074" y="506077"/>
                  </a:cubicBezTo>
                  <a:cubicBezTo>
                    <a:pt x="261985" y="512121"/>
                    <a:pt x="261229" y="519299"/>
                    <a:pt x="253674" y="521565"/>
                  </a:cubicBezTo>
                  <a:cubicBezTo>
                    <a:pt x="232897" y="528365"/>
                    <a:pt x="237053" y="546498"/>
                    <a:pt x="243097" y="555942"/>
                  </a:cubicBezTo>
                  <a:cubicBezTo>
                    <a:pt x="258585" y="578230"/>
                    <a:pt x="245741" y="595229"/>
                    <a:pt x="237430" y="612606"/>
                  </a:cubicBezTo>
                  <a:cubicBezTo>
                    <a:pt x="231386" y="625828"/>
                    <a:pt x="227231" y="637161"/>
                    <a:pt x="234786" y="650383"/>
                  </a:cubicBezTo>
                  <a:cubicBezTo>
                    <a:pt x="240830" y="660582"/>
                    <a:pt x="234408" y="666626"/>
                    <a:pt x="226853" y="670782"/>
                  </a:cubicBezTo>
                  <a:cubicBezTo>
                    <a:pt x="210609" y="679470"/>
                    <a:pt x="203054" y="691181"/>
                    <a:pt x="208720" y="710447"/>
                  </a:cubicBezTo>
                  <a:cubicBezTo>
                    <a:pt x="212498" y="722158"/>
                    <a:pt x="207209" y="728958"/>
                    <a:pt x="194743" y="731602"/>
                  </a:cubicBezTo>
                  <a:cubicBezTo>
                    <a:pt x="184544" y="733490"/>
                    <a:pt x="174722" y="738024"/>
                    <a:pt x="164144" y="739157"/>
                  </a:cubicBezTo>
                  <a:cubicBezTo>
                    <a:pt x="152811" y="740290"/>
                    <a:pt x="143745" y="745201"/>
                    <a:pt x="145634" y="759556"/>
                  </a:cubicBezTo>
                  <a:cubicBezTo>
                    <a:pt x="146767" y="768623"/>
                    <a:pt x="142612" y="775044"/>
                    <a:pt x="132790" y="775044"/>
                  </a:cubicBezTo>
                  <a:cubicBezTo>
                    <a:pt x="123346" y="775044"/>
                    <a:pt x="121457" y="767111"/>
                    <a:pt x="121835" y="759934"/>
                  </a:cubicBezTo>
                  <a:cubicBezTo>
                    <a:pt x="122590" y="747468"/>
                    <a:pt x="120324" y="740668"/>
                    <a:pt x="105591" y="739157"/>
                  </a:cubicBezTo>
                  <a:cubicBezTo>
                    <a:pt x="95769" y="738024"/>
                    <a:pt x="80281" y="737268"/>
                    <a:pt x="80659" y="721780"/>
                  </a:cubicBezTo>
                  <a:cubicBezTo>
                    <a:pt x="81036" y="706669"/>
                    <a:pt x="94636" y="702514"/>
                    <a:pt x="107102" y="699870"/>
                  </a:cubicBezTo>
                  <a:cubicBezTo>
                    <a:pt x="93880" y="696470"/>
                    <a:pt x="80281" y="693825"/>
                    <a:pt x="76881" y="676826"/>
                  </a:cubicBezTo>
                  <a:cubicBezTo>
                    <a:pt x="75748" y="670782"/>
                    <a:pt x="71592" y="667004"/>
                    <a:pt x="67437" y="663226"/>
                  </a:cubicBezTo>
                  <a:cubicBezTo>
                    <a:pt x="55726" y="653405"/>
                    <a:pt x="48926" y="642072"/>
                    <a:pt x="55348" y="626206"/>
                  </a:cubicBezTo>
                  <a:cubicBezTo>
                    <a:pt x="56482" y="623561"/>
                    <a:pt x="56482" y="620161"/>
                    <a:pt x="55348" y="617895"/>
                  </a:cubicBezTo>
                  <a:cubicBezTo>
                    <a:pt x="38349" y="592207"/>
                    <a:pt x="52704" y="574830"/>
                    <a:pt x="70459" y="558208"/>
                  </a:cubicBezTo>
                  <a:cubicBezTo>
                    <a:pt x="76881" y="552164"/>
                    <a:pt x="79147" y="546875"/>
                    <a:pt x="75748" y="536298"/>
                  </a:cubicBezTo>
                  <a:cubicBezTo>
                    <a:pt x="66681" y="509099"/>
                    <a:pt x="78392" y="486433"/>
                    <a:pt x="105591" y="473967"/>
                  </a:cubicBezTo>
                  <a:cubicBezTo>
                    <a:pt x="114279" y="469812"/>
                    <a:pt x="120324" y="464523"/>
                    <a:pt x="116168" y="454323"/>
                  </a:cubicBezTo>
                  <a:cubicBezTo>
                    <a:pt x="111257" y="442613"/>
                    <a:pt x="115791" y="432413"/>
                    <a:pt x="119190" y="421080"/>
                  </a:cubicBezTo>
                  <a:cubicBezTo>
                    <a:pt x="114657" y="424102"/>
                    <a:pt x="116168" y="429013"/>
                    <a:pt x="113146" y="432413"/>
                  </a:cubicBezTo>
                  <a:cubicBezTo>
                    <a:pt x="109746" y="436191"/>
                    <a:pt x="106346" y="440346"/>
                    <a:pt x="100680" y="438079"/>
                  </a:cubicBezTo>
                  <a:cubicBezTo>
                    <a:pt x="95014" y="435813"/>
                    <a:pt x="95014" y="430902"/>
                    <a:pt x="95391" y="425613"/>
                  </a:cubicBezTo>
                  <a:cubicBezTo>
                    <a:pt x="98413" y="400681"/>
                    <a:pt x="84436" y="380282"/>
                    <a:pt x="76503" y="357238"/>
                  </a:cubicBezTo>
                  <a:cubicBezTo>
                    <a:pt x="73103" y="378015"/>
                    <a:pt x="62148" y="388592"/>
                    <a:pt x="42504" y="392370"/>
                  </a:cubicBezTo>
                  <a:cubicBezTo>
                    <a:pt x="35327" y="393503"/>
                    <a:pt x="27772" y="397659"/>
                    <a:pt x="23238" y="404836"/>
                  </a:cubicBezTo>
                  <a:cubicBezTo>
                    <a:pt x="17950" y="409369"/>
                    <a:pt x="12283" y="413903"/>
                    <a:pt x="4728" y="414280"/>
                  </a:cubicBezTo>
                  <a:cubicBezTo>
                    <a:pt x="2839" y="413525"/>
                    <a:pt x="1328" y="412391"/>
                    <a:pt x="573" y="410503"/>
                  </a:cubicBezTo>
                  <a:cubicBezTo>
                    <a:pt x="-938" y="405214"/>
                    <a:pt x="573" y="400303"/>
                    <a:pt x="4728" y="397281"/>
                  </a:cubicBezTo>
                  <a:cubicBezTo>
                    <a:pt x="37216" y="374615"/>
                    <a:pt x="47793" y="330795"/>
                    <a:pt x="84814" y="312662"/>
                  </a:cubicBezTo>
                  <a:cubicBezTo>
                    <a:pt x="88592" y="310773"/>
                    <a:pt x="90103" y="306240"/>
                    <a:pt x="92747" y="302840"/>
                  </a:cubicBezTo>
                  <a:cubicBezTo>
                    <a:pt x="94636" y="300573"/>
                    <a:pt x="96525" y="298307"/>
                    <a:pt x="98413" y="296040"/>
                  </a:cubicBezTo>
                  <a:cubicBezTo>
                    <a:pt x="99924" y="292263"/>
                    <a:pt x="112768" y="289996"/>
                    <a:pt x="100302" y="283952"/>
                  </a:cubicBezTo>
                  <a:cubicBezTo>
                    <a:pt x="89725" y="279041"/>
                    <a:pt x="93880" y="271863"/>
                    <a:pt x="96902" y="264686"/>
                  </a:cubicBezTo>
                  <a:cubicBezTo>
                    <a:pt x="98036" y="263175"/>
                    <a:pt x="99169" y="261664"/>
                    <a:pt x="100680" y="260153"/>
                  </a:cubicBezTo>
                  <a:cubicBezTo>
                    <a:pt x="131657" y="249953"/>
                    <a:pt x="131657" y="249953"/>
                    <a:pt x="133168" y="214443"/>
                  </a:cubicBezTo>
                  <a:cubicBezTo>
                    <a:pt x="133168" y="211799"/>
                    <a:pt x="133923" y="208777"/>
                    <a:pt x="134679" y="206133"/>
                  </a:cubicBezTo>
                  <a:cubicBezTo>
                    <a:pt x="135812" y="203488"/>
                    <a:pt x="137323" y="200844"/>
                    <a:pt x="138834" y="198200"/>
                  </a:cubicBezTo>
                  <a:cubicBezTo>
                    <a:pt x="140723" y="195177"/>
                    <a:pt x="142234" y="192155"/>
                    <a:pt x="143745" y="188755"/>
                  </a:cubicBezTo>
                  <a:cubicBezTo>
                    <a:pt x="153945" y="164201"/>
                    <a:pt x="161878" y="161934"/>
                    <a:pt x="184544" y="177045"/>
                  </a:cubicBezTo>
                  <a:cubicBezTo>
                    <a:pt x="187188" y="178934"/>
                    <a:pt x="189832" y="181578"/>
                    <a:pt x="194365" y="180445"/>
                  </a:cubicBezTo>
                  <a:cubicBezTo>
                    <a:pt x="173588" y="174778"/>
                    <a:pt x="172455" y="151735"/>
                    <a:pt x="157345" y="141535"/>
                  </a:cubicBezTo>
                  <a:cubicBezTo>
                    <a:pt x="156211" y="138513"/>
                    <a:pt x="156211" y="135491"/>
                    <a:pt x="156967" y="132469"/>
                  </a:cubicBezTo>
                  <a:cubicBezTo>
                    <a:pt x="159611" y="124158"/>
                    <a:pt x="166789" y="120758"/>
                    <a:pt x="172833" y="116225"/>
                  </a:cubicBezTo>
                  <a:cubicBezTo>
                    <a:pt x="178121" y="112447"/>
                    <a:pt x="181144" y="107536"/>
                    <a:pt x="181144" y="100359"/>
                  </a:cubicBezTo>
                  <a:cubicBezTo>
                    <a:pt x="181144" y="78071"/>
                    <a:pt x="190965" y="64471"/>
                    <a:pt x="210987" y="67116"/>
                  </a:cubicBezTo>
                  <a:cubicBezTo>
                    <a:pt x="229120" y="69382"/>
                    <a:pt x="225720" y="53516"/>
                    <a:pt x="233653" y="48227"/>
                  </a:cubicBezTo>
                  <a:cubicBezTo>
                    <a:pt x="237430" y="45583"/>
                    <a:pt x="227231" y="39917"/>
                    <a:pt x="223831" y="35383"/>
                  </a:cubicBezTo>
                  <a:cubicBezTo>
                    <a:pt x="218164" y="28206"/>
                    <a:pt x="210987" y="22162"/>
                    <a:pt x="210609" y="11962"/>
                  </a:cubicBezTo>
                  <a:cubicBezTo>
                    <a:pt x="210609" y="7807"/>
                    <a:pt x="210987" y="3274"/>
                    <a:pt x="215520" y="1007"/>
                  </a:cubicBezTo>
                  <a:cubicBezTo>
                    <a:pt x="220053" y="-1637"/>
                    <a:pt x="223453" y="1385"/>
                    <a:pt x="226097" y="4785"/>
                  </a:cubicBezTo>
                  <a:cubicBezTo>
                    <a:pt x="239319" y="19517"/>
                    <a:pt x="253674" y="19140"/>
                    <a:pt x="268785" y="8185"/>
                  </a:cubicBezTo>
                  <a:cubicBezTo>
                    <a:pt x="275207" y="3274"/>
                    <a:pt x="282006" y="3651"/>
                    <a:pt x="288806" y="5162"/>
                  </a:cubicBezTo>
                  <a:cubicBezTo>
                    <a:pt x="305428" y="8185"/>
                    <a:pt x="308450" y="15740"/>
                    <a:pt x="298250" y="29717"/>
                  </a:cubicBezTo>
                  <a:cubicBezTo>
                    <a:pt x="294095" y="35383"/>
                    <a:pt x="286540" y="40672"/>
                    <a:pt x="292962" y="47850"/>
                  </a:cubicBezTo>
                  <a:cubicBezTo>
                    <a:pt x="298250" y="53894"/>
                    <a:pt x="304295" y="47472"/>
                    <a:pt x="309961" y="44827"/>
                  </a:cubicBezTo>
                  <a:cubicBezTo>
                    <a:pt x="322805" y="38783"/>
                    <a:pt x="337160" y="45961"/>
                    <a:pt x="341315" y="59938"/>
                  </a:cubicBezTo>
                  <a:cubicBezTo>
                    <a:pt x="344338" y="70515"/>
                    <a:pt x="343582" y="80337"/>
                    <a:pt x="339049" y="90915"/>
                  </a:cubicBezTo>
                  <a:cubicBezTo>
                    <a:pt x="333005" y="105270"/>
                    <a:pt x="321672" y="119625"/>
                    <a:pt x="338293" y="134735"/>
                  </a:cubicBezTo>
                  <a:cubicBezTo>
                    <a:pt x="342071" y="138135"/>
                    <a:pt x="338671" y="143424"/>
                    <a:pt x="334893" y="147579"/>
                  </a:cubicBezTo>
                  <a:cubicBezTo>
                    <a:pt x="322427" y="162312"/>
                    <a:pt x="322805" y="168734"/>
                    <a:pt x="338293" y="181578"/>
                  </a:cubicBezTo>
                  <a:cubicBezTo>
                    <a:pt x="350004" y="191022"/>
                    <a:pt x="345849" y="195555"/>
                    <a:pt x="335271" y="200844"/>
                  </a:cubicBezTo>
                  <a:cubicBezTo>
                    <a:pt x="317516" y="209155"/>
                    <a:pt x="299384" y="245042"/>
                    <a:pt x="302406" y="264308"/>
                  </a:cubicBezTo>
                  <a:cubicBezTo>
                    <a:pt x="303539" y="272619"/>
                    <a:pt x="309205" y="269597"/>
                    <a:pt x="313361" y="269975"/>
                  </a:cubicBezTo>
                  <a:cubicBezTo>
                    <a:pt x="322427" y="270730"/>
                    <a:pt x="331116" y="272997"/>
                    <a:pt x="330738" y="283952"/>
                  </a:cubicBezTo>
                  <a:cubicBezTo>
                    <a:pt x="330360" y="294152"/>
                    <a:pt x="321294" y="292263"/>
                    <a:pt x="314494" y="291885"/>
                  </a:cubicBezTo>
                  <a:cubicBezTo>
                    <a:pt x="307317" y="291507"/>
                    <a:pt x="305806" y="295285"/>
                    <a:pt x="303539" y="301329"/>
                  </a:cubicBezTo>
                  <a:cubicBezTo>
                    <a:pt x="296739" y="319839"/>
                    <a:pt x="311472" y="333061"/>
                    <a:pt x="314116" y="349305"/>
                  </a:cubicBezTo>
                  <a:cubicBezTo>
                    <a:pt x="314494" y="351194"/>
                    <a:pt x="314872" y="352327"/>
                    <a:pt x="316383" y="351572"/>
                  </a:cubicBezTo>
                  <a:cubicBezTo>
                    <a:pt x="334138" y="342128"/>
                    <a:pt x="339427" y="356860"/>
                    <a:pt x="347737" y="367060"/>
                  </a:cubicBezTo>
                  <a:cubicBezTo>
                    <a:pt x="352271" y="372726"/>
                    <a:pt x="358315" y="371215"/>
                    <a:pt x="362092" y="365927"/>
                  </a:cubicBezTo>
                  <a:cubicBezTo>
                    <a:pt x="366248" y="359505"/>
                    <a:pt x="369270" y="352327"/>
                    <a:pt x="362092" y="345150"/>
                  </a:cubicBezTo>
                  <a:cubicBezTo>
                    <a:pt x="347360" y="330417"/>
                    <a:pt x="347360" y="329284"/>
                    <a:pt x="366248" y="321350"/>
                  </a:cubicBezTo>
                  <a:cubicBezTo>
                    <a:pt x="372670" y="318706"/>
                    <a:pt x="375314" y="314929"/>
                    <a:pt x="375692" y="308884"/>
                  </a:cubicBezTo>
                  <a:cubicBezTo>
                    <a:pt x="376447" y="300196"/>
                    <a:pt x="377958" y="292640"/>
                    <a:pt x="387025" y="288107"/>
                  </a:cubicBezTo>
                  <a:cubicBezTo>
                    <a:pt x="394580" y="284330"/>
                    <a:pt x="387403" y="279796"/>
                    <a:pt x="385891" y="276019"/>
                  </a:cubicBezTo>
                  <a:cubicBezTo>
                    <a:pt x="382869" y="266575"/>
                    <a:pt x="384003" y="257886"/>
                    <a:pt x="394958" y="256753"/>
                  </a:cubicBezTo>
                  <a:cubicBezTo>
                    <a:pt x="404024" y="255620"/>
                    <a:pt x="418757" y="249953"/>
                    <a:pt x="417624" y="267330"/>
                  </a:cubicBezTo>
                  <a:cubicBezTo>
                    <a:pt x="417246" y="274508"/>
                    <a:pt x="421401" y="270730"/>
                    <a:pt x="422157" y="271108"/>
                  </a:cubicBezTo>
                  <a:cubicBezTo>
                    <a:pt x="430845" y="273752"/>
                    <a:pt x="439912" y="276019"/>
                    <a:pt x="447467" y="281308"/>
                  </a:cubicBezTo>
                  <a:cubicBezTo>
                    <a:pt x="448978" y="281308"/>
                    <a:pt x="450111" y="281308"/>
                    <a:pt x="451622" y="281308"/>
                  </a:cubicBezTo>
                  <a:cubicBezTo>
                    <a:pt x="467111" y="268464"/>
                    <a:pt x="485243" y="259020"/>
                    <a:pt x="499221" y="243909"/>
                  </a:cubicBezTo>
                  <a:cubicBezTo>
                    <a:pt x="502998" y="240131"/>
                    <a:pt x="509798" y="236354"/>
                    <a:pt x="514709" y="237865"/>
                  </a:cubicBezTo>
                  <a:cubicBezTo>
                    <a:pt x="536242" y="244287"/>
                    <a:pt x="549085" y="231820"/>
                    <a:pt x="563063" y="22162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03E40ABA-1543-4599-BAF1-A15300965F31}"/>
                </a:ext>
              </a:extLst>
            </p:cNvPr>
            <p:cNvSpPr/>
            <p:nvPr/>
          </p:nvSpPr>
          <p:spPr>
            <a:xfrm>
              <a:off x="9633263" y="4100148"/>
              <a:ext cx="610465" cy="952290"/>
            </a:xfrm>
            <a:custGeom>
              <a:avLst/>
              <a:gdLst>
                <a:gd name="connsiteX0" fmla="*/ 543224 w 610465"/>
                <a:gd name="connsiteY0" fmla="*/ 856012 h 952290"/>
                <a:gd name="connsiteX1" fmla="*/ 512625 w 610465"/>
                <a:gd name="connsiteY1" fmla="*/ 849213 h 952290"/>
                <a:gd name="connsiteX2" fmla="*/ 510736 w 610465"/>
                <a:gd name="connsiteY2" fmla="*/ 840902 h 952290"/>
                <a:gd name="connsiteX3" fmla="*/ 507337 w 610465"/>
                <a:gd name="connsiteY3" fmla="*/ 835235 h 952290"/>
                <a:gd name="connsiteX4" fmla="*/ 486937 w 610465"/>
                <a:gd name="connsiteY4" fmla="*/ 837124 h 952290"/>
                <a:gd name="connsiteX5" fmla="*/ 485048 w 610465"/>
                <a:gd name="connsiteY5" fmla="*/ 846568 h 952290"/>
                <a:gd name="connsiteX6" fmla="*/ 480137 w 610465"/>
                <a:gd name="connsiteY6" fmla="*/ 869612 h 952290"/>
                <a:gd name="connsiteX7" fmla="*/ 478249 w 610465"/>
                <a:gd name="connsiteY7" fmla="*/ 880189 h 952290"/>
                <a:gd name="connsiteX8" fmla="*/ 458227 w 610465"/>
                <a:gd name="connsiteY8" fmla="*/ 900211 h 952290"/>
                <a:gd name="connsiteX9" fmla="*/ 451050 w 610465"/>
                <a:gd name="connsiteY9" fmla="*/ 906255 h 952290"/>
                <a:gd name="connsiteX10" fmla="*/ 457472 w 610465"/>
                <a:gd name="connsiteY10" fmla="*/ 914188 h 952290"/>
                <a:gd name="connsiteX11" fmla="*/ 467671 w 610465"/>
                <a:gd name="connsiteY11" fmla="*/ 924765 h 952290"/>
                <a:gd name="connsiteX12" fmla="*/ 453694 w 610465"/>
                <a:gd name="connsiteY12" fmla="*/ 951587 h 952290"/>
                <a:gd name="connsiteX13" fmla="*/ 435939 w 610465"/>
                <a:gd name="connsiteY13" fmla="*/ 940631 h 952290"/>
                <a:gd name="connsiteX14" fmla="*/ 411007 w 610465"/>
                <a:gd name="connsiteY14" fmla="*/ 934965 h 952290"/>
                <a:gd name="connsiteX15" fmla="*/ 403829 w 610465"/>
                <a:gd name="connsiteY15" fmla="*/ 937609 h 952290"/>
                <a:gd name="connsiteX16" fmla="*/ 400807 w 610465"/>
                <a:gd name="connsiteY16" fmla="*/ 930809 h 952290"/>
                <a:gd name="connsiteX17" fmla="*/ 396652 w 610465"/>
                <a:gd name="connsiteY17" fmla="*/ 908899 h 952290"/>
                <a:gd name="connsiteX18" fmla="*/ 394763 w 610465"/>
                <a:gd name="connsiteY18" fmla="*/ 863945 h 952290"/>
                <a:gd name="connsiteX19" fmla="*/ 411385 w 610465"/>
                <a:gd name="connsiteY19" fmla="*/ 861301 h 952290"/>
                <a:gd name="connsiteX20" fmla="*/ 423473 w 610465"/>
                <a:gd name="connsiteY20" fmla="*/ 859412 h 952290"/>
                <a:gd name="connsiteX21" fmla="*/ 410629 w 610465"/>
                <a:gd name="connsiteY21" fmla="*/ 849590 h 952290"/>
                <a:gd name="connsiteX22" fmla="*/ 388719 w 610465"/>
                <a:gd name="connsiteY22" fmla="*/ 850346 h 952290"/>
                <a:gd name="connsiteX23" fmla="*/ 442739 w 610465"/>
                <a:gd name="connsiteY23" fmla="*/ 767238 h 952290"/>
                <a:gd name="connsiteX24" fmla="*/ 415540 w 610465"/>
                <a:gd name="connsiteY24" fmla="*/ 727195 h 952290"/>
                <a:gd name="connsiteX25" fmla="*/ 432162 w 610465"/>
                <a:gd name="connsiteY25" fmla="*/ 713218 h 952290"/>
                <a:gd name="connsiteX26" fmla="*/ 417807 w 610465"/>
                <a:gd name="connsiteY26" fmla="*/ 696218 h 952290"/>
                <a:gd name="connsiteX27" fmla="*/ 430651 w 610465"/>
                <a:gd name="connsiteY27" fmla="*/ 663731 h 952290"/>
                <a:gd name="connsiteX28" fmla="*/ 420073 w 610465"/>
                <a:gd name="connsiteY28" fmla="*/ 623310 h 952290"/>
                <a:gd name="connsiteX29" fmla="*/ 407985 w 610465"/>
                <a:gd name="connsiteY29" fmla="*/ 625577 h 952290"/>
                <a:gd name="connsiteX30" fmla="*/ 382675 w 610465"/>
                <a:gd name="connsiteY30" fmla="*/ 628221 h 952290"/>
                <a:gd name="connsiteX31" fmla="*/ 387208 w 610465"/>
                <a:gd name="connsiteY31" fmla="*/ 604422 h 952290"/>
                <a:gd name="connsiteX32" fmla="*/ 394763 w 610465"/>
                <a:gd name="connsiteY32" fmla="*/ 589311 h 952290"/>
                <a:gd name="connsiteX33" fmla="*/ 367942 w 610465"/>
                <a:gd name="connsiteY33" fmla="*/ 587045 h 952290"/>
                <a:gd name="connsiteX34" fmla="*/ 314677 w 610465"/>
                <a:gd name="connsiteY34" fmla="*/ 579489 h 952290"/>
                <a:gd name="connsiteX35" fmla="*/ 345276 w 610465"/>
                <a:gd name="connsiteY35" fmla="*/ 624821 h 952290"/>
                <a:gd name="connsiteX36" fmla="*/ 333565 w 610465"/>
                <a:gd name="connsiteY36" fmla="*/ 639932 h 952290"/>
                <a:gd name="connsiteX37" fmla="*/ 314299 w 610465"/>
                <a:gd name="connsiteY37" fmla="*/ 647865 h 952290"/>
                <a:gd name="connsiteX38" fmla="*/ 284456 w 610465"/>
                <a:gd name="connsiteY38" fmla="*/ 657686 h 952290"/>
                <a:gd name="connsiteX39" fmla="*/ 279923 w 610465"/>
                <a:gd name="connsiteY39" fmla="*/ 664486 h 952290"/>
                <a:gd name="connsiteX40" fmla="*/ 255368 w 610465"/>
                <a:gd name="connsiteY40" fmla="*/ 707929 h 952290"/>
                <a:gd name="connsiteX41" fmla="*/ 248946 w 610465"/>
                <a:gd name="connsiteY41" fmla="*/ 685641 h 952290"/>
                <a:gd name="connsiteX42" fmla="*/ 249702 w 610465"/>
                <a:gd name="connsiteY42" fmla="*/ 624065 h 952290"/>
                <a:gd name="connsiteX43" fmla="*/ 261790 w 610465"/>
                <a:gd name="connsiteY43" fmla="*/ 608955 h 952290"/>
                <a:gd name="connsiteX44" fmla="*/ 258013 w 610465"/>
                <a:gd name="connsiteY44" fmla="*/ 607444 h 952290"/>
                <a:gd name="connsiteX45" fmla="*/ 234213 w 610465"/>
                <a:gd name="connsiteY45" fmla="*/ 602911 h 952290"/>
                <a:gd name="connsiteX46" fmla="*/ 251213 w 610465"/>
                <a:gd name="connsiteY46" fmla="*/ 585911 h 952290"/>
                <a:gd name="connsiteX47" fmla="*/ 271612 w 610465"/>
                <a:gd name="connsiteY47" fmla="*/ 563246 h 952290"/>
                <a:gd name="connsiteX48" fmla="*/ 277656 w 610465"/>
                <a:gd name="connsiteY48" fmla="*/ 555690 h 952290"/>
                <a:gd name="connsiteX49" fmla="*/ 297300 w 610465"/>
                <a:gd name="connsiteY49" fmla="*/ 514514 h 952290"/>
                <a:gd name="connsiteX50" fmla="*/ 290500 w 610465"/>
                <a:gd name="connsiteY50" fmla="*/ 526980 h 952290"/>
                <a:gd name="connsiteX51" fmla="*/ 262168 w 610465"/>
                <a:gd name="connsiteY51" fmla="*/ 537935 h 952290"/>
                <a:gd name="connsiteX52" fmla="*/ 245169 w 610465"/>
                <a:gd name="connsiteY52" fmla="*/ 539069 h 952290"/>
                <a:gd name="connsiteX53" fmla="*/ 231191 w 610465"/>
                <a:gd name="connsiteY53" fmla="*/ 542469 h 952290"/>
                <a:gd name="connsiteX54" fmla="*/ 193037 w 610465"/>
                <a:gd name="connsiteY54" fmla="*/ 531891 h 952290"/>
                <a:gd name="connsiteX55" fmla="*/ 182082 w 610465"/>
                <a:gd name="connsiteY55" fmla="*/ 519425 h 952290"/>
                <a:gd name="connsiteX56" fmla="*/ 187371 w 610465"/>
                <a:gd name="connsiteY56" fmla="*/ 478627 h 952290"/>
                <a:gd name="connsiteX57" fmla="*/ 151483 w 610465"/>
                <a:gd name="connsiteY57" fmla="*/ 463894 h 952290"/>
                <a:gd name="connsiteX58" fmla="*/ 139773 w 610465"/>
                <a:gd name="connsiteY58" fmla="*/ 435184 h 952290"/>
                <a:gd name="connsiteX59" fmla="*/ 139395 w 610465"/>
                <a:gd name="connsiteY59" fmla="*/ 454827 h 952290"/>
                <a:gd name="connsiteX60" fmla="*/ 154128 w 610465"/>
                <a:gd name="connsiteY60" fmla="*/ 487693 h 952290"/>
                <a:gd name="connsiteX61" fmla="*/ 136750 w 610465"/>
                <a:gd name="connsiteY61" fmla="*/ 530002 h 952290"/>
                <a:gd name="connsiteX62" fmla="*/ 114840 w 610465"/>
                <a:gd name="connsiteY62" fmla="*/ 531513 h 952290"/>
                <a:gd name="connsiteX63" fmla="*/ 112574 w 610465"/>
                <a:gd name="connsiteY63" fmla="*/ 525847 h 952290"/>
                <a:gd name="connsiteX64" fmla="*/ 117862 w 610465"/>
                <a:gd name="connsiteY64" fmla="*/ 512247 h 952290"/>
                <a:gd name="connsiteX65" fmla="*/ 109929 w 610465"/>
                <a:gd name="connsiteY65" fmla="*/ 493359 h 952290"/>
                <a:gd name="connsiteX66" fmla="*/ 101618 w 610465"/>
                <a:gd name="connsiteY66" fmla="*/ 474093 h 952290"/>
                <a:gd name="connsiteX67" fmla="*/ 96708 w 610465"/>
                <a:gd name="connsiteY67" fmla="*/ 453316 h 952290"/>
                <a:gd name="connsiteX68" fmla="*/ 72153 w 610465"/>
                <a:gd name="connsiteY68" fmla="*/ 441228 h 952290"/>
                <a:gd name="connsiteX69" fmla="*/ 0 w 610465"/>
                <a:gd name="connsiteY69" fmla="*/ 419695 h 952290"/>
                <a:gd name="connsiteX70" fmla="*/ 21533 w 610465"/>
                <a:gd name="connsiteY70" fmla="*/ 407229 h 952290"/>
                <a:gd name="connsiteX71" fmla="*/ 30977 w 610465"/>
                <a:gd name="connsiteY71" fmla="*/ 410251 h 952290"/>
                <a:gd name="connsiteX72" fmla="*/ 82730 w 610465"/>
                <a:gd name="connsiteY72" fmla="*/ 414407 h 952290"/>
                <a:gd name="connsiteX73" fmla="*/ 133351 w 610465"/>
                <a:gd name="connsiteY73" fmla="*/ 396274 h 952290"/>
                <a:gd name="connsiteX74" fmla="*/ 131462 w 610465"/>
                <a:gd name="connsiteY74" fmla="*/ 387586 h 952290"/>
                <a:gd name="connsiteX75" fmla="*/ 129951 w 610465"/>
                <a:gd name="connsiteY75" fmla="*/ 356987 h 952290"/>
                <a:gd name="connsiteX76" fmla="*/ 153750 w 610465"/>
                <a:gd name="connsiteY76" fmla="*/ 347165 h 952290"/>
                <a:gd name="connsiteX77" fmla="*/ 183593 w 610465"/>
                <a:gd name="connsiteY77" fmla="*/ 326010 h 952290"/>
                <a:gd name="connsiteX78" fmla="*/ 190393 w 610465"/>
                <a:gd name="connsiteY78" fmla="*/ 314677 h 952290"/>
                <a:gd name="connsiteX79" fmla="*/ 179438 w 610465"/>
                <a:gd name="connsiteY79" fmla="*/ 322610 h 952290"/>
                <a:gd name="connsiteX80" fmla="*/ 167349 w 610465"/>
                <a:gd name="connsiteY80" fmla="*/ 323743 h 952290"/>
                <a:gd name="connsiteX81" fmla="*/ 164327 w 610465"/>
                <a:gd name="connsiteY81" fmla="*/ 312788 h 952290"/>
                <a:gd name="connsiteX82" fmla="*/ 166972 w 610465"/>
                <a:gd name="connsiteY82" fmla="*/ 283701 h 952290"/>
                <a:gd name="connsiteX83" fmla="*/ 179816 w 610465"/>
                <a:gd name="connsiteY83" fmla="*/ 268212 h 952290"/>
                <a:gd name="connsiteX84" fmla="*/ 195682 w 610465"/>
                <a:gd name="connsiteY84" fmla="*/ 275767 h 952290"/>
                <a:gd name="connsiteX85" fmla="*/ 211925 w 610465"/>
                <a:gd name="connsiteY85" fmla="*/ 295033 h 952290"/>
                <a:gd name="connsiteX86" fmla="*/ 212303 w 610465"/>
                <a:gd name="connsiteY86" fmla="*/ 330543 h 952290"/>
                <a:gd name="connsiteX87" fmla="*/ 261790 w 610465"/>
                <a:gd name="connsiteY87" fmla="*/ 337343 h 952290"/>
                <a:gd name="connsiteX88" fmla="*/ 265946 w 610465"/>
                <a:gd name="connsiteY88" fmla="*/ 358120 h 952290"/>
                <a:gd name="connsiteX89" fmla="*/ 246680 w 610465"/>
                <a:gd name="connsiteY89" fmla="*/ 377386 h 952290"/>
                <a:gd name="connsiteX90" fmla="*/ 248191 w 610465"/>
                <a:gd name="connsiteY90" fmla="*/ 395896 h 952290"/>
                <a:gd name="connsiteX91" fmla="*/ 256879 w 610465"/>
                <a:gd name="connsiteY91" fmla="*/ 425362 h 952290"/>
                <a:gd name="connsiteX92" fmla="*/ 288989 w 610465"/>
                <a:gd name="connsiteY92" fmla="*/ 462005 h 952290"/>
                <a:gd name="connsiteX93" fmla="*/ 336965 w 610465"/>
                <a:gd name="connsiteY93" fmla="*/ 474093 h 952290"/>
                <a:gd name="connsiteX94" fmla="*/ 360387 w 610465"/>
                <a:gd name="connsiteY94" fmla="*/ 480137 h 952290"/>
                <a:gd name="connsiteX95" fmla="*/ 369831 w 610465"/>
                <a:gd name="connsiteY95" fmla="*/ 485804 h 952290"/>
                <a:gd name="connsiteX96" fmla="*/ 403452 w 610465"/>
                <a:gd name="connsiteY96" fmla="*/ 522069 h 952290"/>
                <a:gd name="connsiteX97" fmla="*/ 423473 w 610465"/>
                <a:gd name="connsiteY97" fmla="*/ 548891 h 952290"/>
                <a:gd name="connsiteX98" fmla="*/ 427628 w 610465"/>
                <a:gd name="connsiteY98" fmla="*/ 568912 h 952290"/>
                <a:gd name="connsiteX99" fmla="*/ 417807 w 610465"/>
                <a:gd name="connsiteY99" fmla="*/ 506203 h 952290"/>
                <a:gd name="connsiteX100" fmla="*/ 429895 w 610465"/>
                <a:gd name="connsiteY100" fmla="*/ 471827 h 952290"/>
                <a:gd name="connsiteX101" fmla="*/ 424606 w 610465"/>
                <a:gd name="connsiteY101" fmla="*/ 445383 h 952290"/>
                <a:gd name="connsiteX102" fmla="*/ 425362 w 610465"/>
                <a:gd name="connsiteY102" fmla="*/ 431784 h 952290"/>
                <a:gd name="connsiteX103" fmla="*/ 441606 w 610465"/>
                <a:gd name="connsiteY103" fmla="*/ 422340 h 952290"/>
                <a:gd name="connsiteX104" fmla="*/ 451428 w 610465"/>
                <a:gd name="connsiteY104" fmla="*/ 405718 h 952290"/>
                <a:gd name="connsiteX105" fmla="*/ 463138 w 610465"/>
                <a:gd name="connsiteY105" fmla="*/ 391363 h 952290"/>
                <a:gd name="connsiteX106" fmla="*/ 469182 w 610465"/>
                <a:gd name="connsiteY106" fmla="*/ 374742 h 952290"/>
                <a:gd name="connsiteX107" fmla="*/ 474471 w 610465"/>
                <a:gd name="connsiteY107" fmla="*/ 353965 h 952290"/>
                <a:gd name="connsiteX108" fmla="*/ 493737 w 610465"/>
                <a:gd name="connsiteY108" fmla="*/ 300700 h 952290"/>
                <a:gd name="connsiteX109" fmla="*/ 496004 w 610465"/>
                <a:gd name="connsiteY109" fmla="*/ 282567 h 952290"/>
                <a:gd name="connsiteX110" fmla="*/ 501292 w 610465"/>
                <a:gd name="connsiteY110" fmla="*/ 264812 h 952290"/>
                <a:gd name="connsiteX111" fmla="*/ 509981 w 610465"/>
                <a:gd name="connsiteY111" fmla="*/ 196815 h 952290"/>
                <a:gd name="connsiteX112" fmla="*/ 500915 w 610465"/>
                <a:gd name="connsiteY112" fmla="*/ 154128 h 952290"/>
                <a:gd name="connsiteX113" fmla="*/ 512625 w 610465"/>
                <a:gd name="connsiteY113" fmla="*/ 78953 h 952290"/>
                <a:gd name="connsiteX114" fmla="*/ 519425 w 610465"/>
                <a:gd name="connsiteY114" fmla="*/ 27199 h 952290"/>
                <a:gd name="connsiteX115" fmla="*/ 535291 w 610465"/>
                <a:gd name="connsiteY115" fmla="*/ 0 h 952290"/>
                <a:gd name="connsiteX116" fmla="*/ 545868 w 610465"/>
                <a:gd name="connsiteY116" fmla="*/ 9822 h 952290"/>
                <a:gd name="connsiteX117" fmla="*/ 546246 w 610465"/>
                <a:gd name="connsiteY117" fmla="*/ 18133 h 952290"/>
                <a:gd name="connsiteX118" fmla="*/ 580623 w 610465"/>
                <a:gd name="connsiteY118" fmla="*/ 66864 h 952290"/>
                <a:gd name="connsiteX119" fmla="*/ 576467 w 610465"/>
                <a:gd name="connsiteY119" fmla="*/ 81597 h 952290"/>
                <a:gd name="connsiteX120" fmla="*/ 566268 w 610465"/>
                <a:gd name="connsiteY120" fmla="*/ 84241 h 952290"/>
                <a:gd name="connsiteX121" fmla="*/ 559090 w 610465"/>
                <a:gd name="connsiteY121" fmla="*/ 119373 h 952290"/>
                <a:gd name="connsiteX122" fmla="*/ 530758 w 610465"/>
                <a:gd name="connsiteY122" fmla="*/ 158283 h 952290"/>
                <a:gd name="connsiteX123" fmla="*/ 530002 w 610465"/>
                <a:gd name="connsiteY123" fmla="*/ 170371 h 952290"/>
                <a:gd name="connsiteX124" fmla="*/ 548890 w 610465"/>
                <a:gd name="connsiteY124" fmla="*/ 183971 h 952290"/>
                <a:gd name="connsiteX125" fmla="*/ 574201 w 610465"/>
                <a:gd name="connsiteY125" fmla="*/ 176416 h 952290"/>
                <a:gd name="connsiteX126" fmla="*/ 585156 w 610465"/>
                <a:gd name="connsiteY126" fmla="*/ 180571 h 952290"/>
                <a:gd name="connsiteX127" fmla="*/ 585534 w 610465"/>
                <a:gd name="connsiteY127" fmla="*/ 192282 h 952290"/>
                <a:gd name="connsiteX128" fmla="*/ 600266 w 610465"/>
                <a:gd name="connsiteY128" fmla="*/ 245924 h 952290"/>
                <a:gd name="connsiteX129" fmla="*/ 609333 w 610465"/>
                <a:gd name="connsiteY129" fmla="*/ 268590 h 952290"/>
                <a:gd name="connsiteX130" fmla="*/ 583267 w 610465"/>
                <a:gd name="connsiteY130" fmla="*/ 280678 h 952290"/>
                <a:gd name="connsiteX131" fmla="*/ 563246 w 610465"/>
                <a:gd name="connsiteY131" fmla="*/ 291256 h 952290"/>
                <a:gd name="connsiteX132" fmla="*/ 579867 w 610465"/>
                <a:gd name="connsiteY132" fmla="*/ 312033 h 952290"/>
                <a:gd name="connsiteX133" fmla="*/ 591956 w 610465"/>
                <a:gd name="connsiteY133" fmla="*/ 312788 h 952290"/>
                <a:gd name="connsiteX134" fmla="*/ 585534 w 610465"/>
                <a:gd name="connsiteY134" fmla="*/ 331299 h 952290"/>
                <a:gd name="connsiteX135" fmla="*/ 514514 w 610465"/>
                <a:gd name="connsiteY135" fmla="*/ 365297 h 952290"/>
                <a:gd name="connsiteX136" fmla="*/ 501670 w 610465"/>
                <a:gd name="connsiteY136" fmla="*/ 373608 h 952290"/>
                <a:gd name="connsiteX137" fmla="*/ 505070 w 610465"/>
                <a:gd name="connsiteY137" fmla="*/ 380408 h 952290"/>
                <a:gd name="connsiteX138" fmla="*/ 522069 w 610465"/>
                <a:gd name="connsiteY138" fmla="*/ 378141 h 952290"/>
                <a:gd name="connsiteX139" fmla="*/ 547002 w 610465"/>
                <a:gd name="connsiteY139" fmla="*/ 376630 h 952290"/>
                <a:gd name="connsiteX140" fmla="*/ 548890 w 610465"/>
                <a:gd name="connsiteY140" fmla="*/ 397407 h 952290"/>
                <a:gd name="connsiteX141" fmla="*/ 523203 w 610465"/>
                <a:gd name="connsiteY141" fmla="*/ 407985 h 952290"/>
                <a:gd name="connsiteX142" fmla="*/ 503937 w 610465"/>
                <a:gd name="connsiteY142" fmla="*/ 416673 h 952290"/>
                <a:gd name="connsiteX143" fmla="*/ 512247 w 610465"/>
                <a:gd name="connsiteY143" fmla="*/ 433673 h 952290"/>
                <a:gd name="connsiteX144" fmla="*/ 520558 w 610465"/>
                <a:gd name="connsiteY144" fmla="*/ 452183 h 952290"/>
                <a:gd name="connsiteX145" fmla="*/ 532647 w 610465"/>
                <a:gd name="connsiteY145" fmla="*/ 471827 h 952290"/>
                <a:gd name="connsiteX146" fmla="*/ 496381 w 610465"/>
                <a:gd name="connsiteY146" fmla="*/ 502803 h 952290"/>
                <a:gd name="connsiteX147" fmla="*/ 453694 w 610465"/>
                <a:gd name="connsiteY147" fmla="*/ 503937 h 952290"/>
                <a:gd name="connsiteX148" fmla="*/ 471827 w 610465"/>
                <a:gd name="connsiteY148" fmla="*/ 511492 h 952290"/>
                <a:gd name="connsiteX149" fmla="*/ 480893 w 610465"/>
                <a:gd name="connsiteY149" fmla="*/ 525091 h 952290"/>
                <a:gd name="connsiteX150" fmla="*/ 471071 w 610465"/>
                <a:gd name="connsiteY150" fmla="*/ 533780 h 952290"/>
                <a:gd name="connsiteX151" fmla="*/ 461627 w 610465"/>
                <a:gd name="connsiteY151" fmla="*/ 551535 h 952290"/>
                <a:gd name="connsiteX152" fmla="*/ 473338 w 610465"/>
                <a:gd name="connsiteY152" fmla="*/ 563623 h 952290"/>
                <a:gd name="connsiteX153" fmla="*/ 486560 w 610465"/>
                <a:gd name="connsiteY153" fmla="*/ 573823 h 952290"/>
                <a:gd name="connsiteX154" fmla="*/ 474849 w 610465"/>
                <a:gd name="connsiteY154" fmla="*/ 577223 h 952290"/>
                <a:gd name="connsiteX155" fmla="*/ 470316 w 610465"/>
                <a:gd name="connsiteY155" fmla="*/ 581756 h 952290"/>
                <a:gd name="connsiteX156" fmla="*/ 451805 w 610465"/>
                <a:gd name="connsiteY156" fmla="*/ 624821 h 952290"/>
                <a:gd name="connsiteX157" fmla="*/ 480137 w 610465"/>
                <a:gd name="connsiteY157" fmla="*/ 670153 h 952290"/>
                <a:gd name="connsiteX158" fmla="*/ 467671 w 610465"/>
                <a:gd name="connsiteY158" fmla="*/ 675441 h 952290"/>
                <a:gd name="connsiteX159" fmla="*/ 475604 w 610465"/>
                <a:gd name="connsiteY159" fmla="*/ 703018 h 952290"/>
                <a:gd name="connsiteX160" fmla="*/ 488448 w 610465"/>
                <a:gd name="connsiteY160" fmla="*/ 719640 h 952290"/>
                <a:gd name="connsiteX161" fmla="*/ 508470 w 610465"/>
                <a:gd name="connsiteY161" fmla="*/ 747594 h 952290"/>
                <a:gd name="connsiteX162" fmla="*/ 525469 w 610465"/>
                <a:gd name="connsiteY162" fmla="*/ 765349 h 952290"/>
                <a:gd name="connsiteX163" fmla="*/ 503559 w 610465"/>
                <a:gd name="connsiteY163" fmla="*/ 772149 h 952290"/>
                <a:gd name="connsiteX164" fmla="*/ 480515 w 610465"/>
                <a:gd name="connsiteY164" fmla="*/ 772149 h 952290"/>
                <a:gd name="connsiteX165" fmla="*/ 482782 w 610465"/>
                <a:gd name="connsiteY165" fmla="*/ 800481 h 952290"/>
                <a:gd name="connsiteX166" fmla="*/ 516781 w 610465"/>
                <a:gd name="connsiteY166" fmla="*/ 795192 h 952290"/>
                <a:gd name="connsiteX167" fmla="*/ 543224 w 610465"/>
                <a:gd name="connsiteY167" fmla="*/ 856012 h 95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610465" h="952290">
                  <a:moveTo>
                    <a:pt x="543224" y="856012"/>
                  </a:moveTo>
                  <a:cubicBezTo>
                    <a:pt x="532269" y="857146"/>
                    <a:pt x="522447" y="852612"/>
                    <a:pt x="512625" y="849213"/>
                  </a:cubicBezTo>
                  <a:cubicBezTo>
                    <a:pt x="507714" y="847324"/>
                    <a:pt x="499781" y="846946"/>
                    <a:pt x="510736" y="840902"/>
                  </a:cubicBezTo>
                  <a:cubicBezTo>
                    <a:pt x="513759" y="839391"/>
                    <a:pt x="510359" y="835613"/>
                    <a:pt x="507337" y="835235"/>
                  </a:cubicBezTo>
                  <a:cubicBezTo>
                    <a:pt x="500537" y="834858"/>
                    <a:pt x="492981" y="832591"/>
                    <a:pt x="486937" y="837124"/>
                  </a:cubicBezTo>
                  <a:cubicBezTo>
                    <a:pt x="483915" y="839391"/>
                    <a:pt x="483160" y="844302"/>
                    <a:pt x="485048" y="846568"/>
                  </a:cubicBezTo>
                  <a:cubicBezTo>
                    <a:pt x="494115" y="856768"/>
                    <a:pt x="498648" y="865079"/>
                    <a:pt x="480137" y="869612"/>
                  </a:cubicBezTo>
                  <a:cubicBezTo>
                    <a:pt x="474471" y="871123"/>
                    <a:pt x="480137" y="877923"/>
                    <a:pt x="478249" y="880189"/>
                  </a:cubicBezTo>
                  <a:cubicBezTo>
                    <a:pt x="472960" y="887744"/>
                    <a:pt x="481649" y="910032"/>
                    <a:pt x="458227" y="900211"/>
                  </a:cubicBezTo>
                  <a:cubicBezTo>
                    <a:pt x="454827" y="898700"/>
                    <a:pt x="451805" y="902855"/>
                    <a:pt x="451050" y="906255"/>
                  </a:cubicBezTo>
                  <a:cubicBezTo>
                    <a:pt x="449916" y="911166"/>
                    <a:pt x="452183" y="915321"/>
                    <a:pt x="457472" y="914188"/>
                  </a:cubicBezTo>
                  <a:cubicBezTo>
                    <a:pt x="467671" y="911921"/>
                    <a:pt x="469560" y="914566"/>
                    <a:pt x="467671" y="924765"/>
                  </a:cubicBezTo>
                  <a:cubicBezTo>
                    <a:pt x="465405" y="935720"/>
                    <a:pt x="468805" y="948942"/>
                    <a:pt x="453694" y="951587"/>
                  </a:cubicBezTo>
                  <a:cubicBezTo>
                    <a:pt x="447272" y="952720"/>
                    <a:pt x="438206" y="954231"/>
                    <a:pt x="435939" y="940631"/>
                  </a:cubicBezTo>
                  <a:cubicBezTo>
                    <a:pt x="433673" y="928543"/>
                    <a:pt x="423473" y="918721"/>
                    <a:pt x="411007" y="934965"/>
                  </a:cubicBezTo>
                  <a:cubicBezTo>
                    <a:pt x="409496" y="936854"/>
                    <a:pt x="406851" y="939498"/>
                    <a:pt x="403829" y="937609"/>
                  </a:cubicBezTo>
                  <a:cubicBezTo>
                    <a:pt x="401185" y="936098"/>
                    <a:pt x="398918" y="932698"/>
                    <a:pt x="400807" y="930809"/>
                  </a:cubicBezTo>
                  <a:cubicBezTo>
                    <a:pt x="410629" y="920988"/>
                    <a:pt x="401940" y="915699"/>
                    <a:pt x="396652" y="908899"/>
                  </a:cubicBezTo>
                  <a:cubicBezTo>
                    <a:pt x="386074" y="894922"/>
                    <a:pt x="396652" y="879056"/>
                    <a:pt x="394763" y="863945"/>
                  </a:cubicBezTo>
                  <a:cubicBezTo>
                    <a:pt x="394007" y="858279"/>
                    <a:pt x="405340" y="861301"/>
                    <a:pt x="411385" y="861301"/>
                  </a:cubicBezTo>
                  <a:cubicBezTo>
                    <a:pt x="415540" y="861301"/>
                    <a:pt x="421962" y="867723"/>
                    <a:pt x="423473" y="859412"/>
                  </a:cubicBezTo>
                  <a:cubicBezTo>
                    <a:pt x="424984" y="851101"/>
                    <a:pt x="416673" y="848835"/>
                    <a:pt x="410629" y="849590"/>
                  </a:cubicBezTo>
                  <a:cubicBezTo>
                    <a:pt x="403829" y="850724"/>
                    <a:pt x="397407" y="853368"/>
                    <a:pt x="388719" y="850346"/>
                  </a:cubicBezTo>
                  <a:cubicBezTo>
                    <a:pt x="402696" y="820503"/>
                    <a:pt x="390230" y="776682"/>
                    <a:pt x="442739" y="767238"/>
                  </a:cubicBezTo>
                  <a:cubicBezTo>
                    <a:pt x="421962" y="758927"/>
                    <a:pt x="415540" y="746839"/>
                    <a:pt x="415540" y="727195"/>
                  </a:cubicBezTo>
                  <a:cubicBezTo>
                    <a:pt x="415918" y="711329"/>
                    <a:pt x="435184" y="726062"/>
                    <a:pt x="432162" y="713218"/>
                  </a:cubicBezTo>
                  <a:cubicBezTo>
                    <a:pt x="430273" y="705662"/>
                    <a:pt x="412140" y="706796"/>
                    <a:pt x="417807" y="696218"/>
                  </a:cubicBezTo>
                  <a:cubicBezTo>
                    <a:pt x="423473" y="685641"/>
                    <a:pt x="423473" y="673930"/>
                    <a:pt x="430651" y="663731"/>
                  </a:cubicBezTo>
                  <a:cubicBezTo>
                    <a:pt x="441228" y="648620"/>
                    <a:pt x="434806" y="628976"/>
                    <a:pt x="420073" y="623310"/>
                  </a:cubicBezTo>
                  <a:cubicBezTo>
                    <a:pt x="415540" y="621421"/>
                    <a:pt x="411762" y="619155"/>
                    <a:pt x="407985" y="625577"/>
                  </a:cubicBezTo>
                  <a:cubicBezTo>
                    <a:pt x="401185" y="636532"/>
                    <a:pt x="390230" y="634643"/>
                    <a:pt x="382675" y="628221"/>
                  </a:cubicBezTo>
                  <a:cubicBezTo>
                    <a:pt x="373230" y="619910"/>
                    <a:pt x="383052" y="611977"/>
                    <a:pt x="387208" y="604422"/>
                  </a:cubicBezTo>
                  <a:cubicBezTo>
                    <a:pt x="389852" y="599133"/>
                    <a:pt x="404207" y="597622"/>
                    <a:pt x="394763" y="589311"/>
                  </a:cubicBezTo>
                  <a:cubicBezTo>
                    <a:pt x="388341" y="583267"/>
                    <a:pt x="376253" y="580623"/>
                    <a:pt x="367942" y="587045"/>
                  </a:cubicBezTo>
                  <a:cubicBezTo>
                    <a:pt x="347543" y="603289"/>
                    <a:pt x="327143" y="601022"/>
                    <a:pt x="314677" y="579489"/>
                  </a:cubicBezTo>
                  <a:cubicBezTo>
                    <a:pt x="310522" y="596489"/>
                    <a:pt x="316944" y="605933"/>
                    <a:pt x="345276" y="624821"/>
                  </a:cubicBezTo>
                  <a:cubicBezTo>
                    <a:pt x="336210" y="627465"/>
                    <a:pt x="336210" y="629732"/>
                    <a:pt x="333565" y="639932"/>
                  </a:cubicBezTo>
                  <a:cubicBezTo>
                    <a:pt x="331299" y="648998"/>
                    <a:pt x="321855" y="650131"/>
                    <a:pt x="314299" y="647865"/>
                  </a:cubicBezTo>
                  <a:cubicBezTo>
                    <a:pt x="301455" y="643709"/>
                    <a:pt x="292767" y="649376"/>
                    <a:pt x="284456" y="657686"/>
                  </a:cubicBezTo>
                  <a:cubicBezTo>
                    <a:pt x="282567" y="659575"/>
                    <a:pt x="279545" y="663353"/>
                    <a:pt x="279923" y="664486"/>
                  </a:cubicBezTo>
                  <a:cubicBezTo>
                    <a:pt x="295033" y="692441"/>
                    <a:pt x="266701" y="695463"/>
                    <a:pt x="255368" y="707929"/>
                  </a:cubicBezTo>
                  <a:cubicBezTo>
                    <a:pt x="242902" y="703396"/>
                    <a:pt x="247057" y="692818"/>
                    <a:pt x="248946" y="685641"/>
                  </a:cubicBezTo>
                  <a:cubicBezTo>
                    <a:pt x="254235" y="664864"/>
                    <a:pt x="252346" y="644465"/>
                    <a:pt x="249702" y="624065"/>
                  </a:cubicBezTo>
                  <a:cubicBezTo>
                    <a:pt x="248191" y="614621"/>
                    <a:pt x="252724" y="610466"/>
                    <a:pt x="261790" y="608955"/>
                  </a:cubicBezTo>
                  <a:cubicBezTo>
                    <a:pt x="261035" y="607444"/>
                    <a:pt x="259901" y="607822"/>
                    <a:pt x="258013" y="607444"/>
                  </a:cubicBezTo>
                  <a:cubicBezTo>
                    <a:pt x="249702" y="607066"/>
                    <a:pt x="237613" y="614999"/>
                    <a:pt x="234213" y="602911"/>
                  </a:cubicBezTo>
                  <a:cubicBezTo>
                    <a:pt x="231191" y="591956"/>
                    <a:pt x="243280" y="590445"/>
                    <a:pt x="251213" y="585911"/>
                  </a:cubicBezTo>
                  <a:cubicBezTo>
                    <a:pt x="259901" y="581000"/>
                    <a:pt x="264812" y="570801"/>
                    <a:pt x="271612" y="563246"/>
                  </a:cubicBezTo>
                  <a:cubicBezTo>
                    <a:pt x="273501" y="560979"/>
                    <a:pt x="274256" y="556446"/>
                    <a:pt x="277656" y="555690"/>
                  </a:cubicBezTo>
                  <a:cubicBezTo>
                    <a:pt x="299944" y="548891"/>
                    <a:pt x="288234" y="526980"/>
                    <a:pt x="297300" y="514514"/>
                  </a:cubicBezTo>
                  <a:cubicBezTo>
                    <a:pt x="289367" y="516025"/>
                    <a:pt x="292389" y="522447"/>
                    <a:pt x="290500" y="526980"/>
                  </a:cubicBezTo>
                  <a:cubicBezTo>
                    <a:pt x="284834" y="540202"/>
                    <a:pt x="273123" y="546246"/>
                    <a:pt x="262168" y="537935"/>
                  </a:cubicBezTo>
                  <a:cubicBezTo>
                    <a:pt x="253857" y="531513"/>
                    <a:pt x="250835" y="535291"/>
                    <a:pt x="245169" y="539069"/>
                  </a:cubicBezTo>
                  <a:cubicBezTo>
                    <a:pt x="241013" y="541713"/>
                    <a:pt x="235347" y="544357"/>
                    <a:pt x="231191" y="542469"/>
                  </a:cubicBezTo>
                  <a:cubicBezTo>
                    <a:pt x="219103" y="536047"/>
                    <a:pt x="205881" y="535669"/>
                    <a:pt x="193037" y="531891"/>
                  </a:cubicBezTo>
                  <a:cubicBezTo>
                    <a:pt x="190393" y="526980"/>
                    <a:pt x="186237" y="523203"/>
                    <a:pt x="182082" y="519425"/>
                  </a:cubicBezTo>
                  <a:cubicBezTo>
                    <a:pt x="160927" y="501670"/>
                    <a:pt x="161683" y="494115"/>
                    <a:pt x="187371" y="478627"/>
                  </a:cubicBezTo>
                  <a:cubicBezTo>
                    <a:pt x="174905" y="474093"/>
                    <a:pt x="164705" y="466538"/>
                    <a:pt x="151483" y="463894"/>
                  </a:cubicBezTo>
                  <a:cubicBezTo>
                    <a:pt x="137128" y="460872"/>
                    <a:pt x="135617" y="448783"/>
                    <a:pt x="139773" y="435184"/>
                  </a:cubicBezTo>
                  <a:cubicBezTo>
                    <a:pt x="132217" y="442739"/>
                    <a:pt x="134106" y="450672"/>
                    <a:pt x="139395" y="454827"/>
                  </a:cubicBezTo>
                  <a:cubicBezTo>
                    <a:pt x="150350" y="463516"/>
                    <a:pt x="149217" y="476738"/>
                    <a:pt x="154128" y="487693"/>
                  </a:cubicBezTo>
                  <a:cubicBezTo>
                    <a:pt x="162816" y="505825"/>
                    <a:pt x="143928" y="516403"/>
                    <a:pt x="136750" y="530002"/>
                  </a:cubicBezTo>
                  <a:cubicBezTo>
                    <a:pt x="132217" y="538313"/>
                    <a:pt x="122773" y="537935"/>
                    <a:pt x="114840" y="531513"/>
                  </a:cubicBezTo>
                  <a:cubicBezTo>
                    <a:pt x="113707" y="530002"/>
                    <a:pt x="112951" y="528113"/>
                    <a:pt x="112574" y="525847"/>
                  </a:cubicBezTo>
                  <a:cubicBezTo>
                    <a:pt x="112574" y="520558"/>
                    <a:pt x="115596" y="516781"/>
                    <a:pt x="117862" y="512247"/>
                  </a:cubicBezTo>
                  <a:cubicBezTo>
                    <a:pt x="122773" y="503181"/>
                    <a:pt x="128817" y="494493"/>
                    <a:pt x="109929" y="493359"/>
                  </a:cubicBezTo>
                  <a:cubicBezTo>
                    <a:pt x="101618" y="492981"/>
                    <a:pt x="93308" y="486937"/>
                    <a:pt x="101618" y="474093"/>
                  </a:cubicBezTo>
                  <a:cubicBezTo>
                    <a:pt x="103885" y="470693"/>
                    <a:pt x="103507" y="456338"/>
                    <a:pt x="96708" y="453316"/>
                  </a:cubicBezTo>
                  <a:cubicBezTo>
                    <a:pt x="88397" y="449539"/>
                    <a:pt x="84241" y="435562"/>
                    <a:pt x="72153" y="441228"/>
                  </a:cubicBezTo>
                  <a:cubicBezTo>
                    <a:pt x="41176" y="455961"/>
                    <a:pt x="18888" y="445006"/>
                    <a:pt x="0" y="419695"/>
                  </a:cubicBezTo>
                  <a:cubicBezTo>
                    <a:pt x="1889" y="406474"/>
                    <a:pt x="5667" y="396652"/>
                    <a:pt x="21533" y="407229"/>
                  </a:cubicBezTo>
                  <a:cubicBezTo>
                    <a:pt x="24555" y="409118"/>
                    <a:pt x="27199" y="412518"/>
                    <a:pt x="30977" y="410251"/>
                  </a:cubicBezTo>
                  <a:cubicBezTo>
                    <a:pt x="49109" y="398541"/>
                    <a:pt x="66109" y="408740"/>
                    <a:pt x="82730" y="414407"/>
                  </a:cubicBezTo>
                  <a:cubicBezTo>
                    <a:pt x="100485" y="420451"/>
                    <a:pt x="123906" y="412896"/>
                    <a:pt x="133351" y="396274"/>
                  </a:cubicBezTo>
                  <a:cubicBezTo>
                    <a:pt x="135617" y="392119"/>
                    <a:pt x="134862" y="389474"/>
                    <a:pt x="131462" y="387586"/>
                  </a:cubicBezTo>
                  <a:cubicBezTo>
                    <a:pt x="114085" y="378141"/>
                    <a:pt x="127306" y="366808"/>
                    <a:pt x="129951" y="356987"/>
                  </a:cubicBezTo>
                  <a:cubicBezTo>
                    <a:pt x="133351" y="344898"/>
                    <a:pt x="142795" y="345276"/>
                    <a:pt x="153750" y="347165"/>
                  </a:cubicBezTo>
                  <a:cubicBezTo>
                    <a:pt x="169616" y="349809"/>
                    <a:pt x="183971" y="347165"/>
                    <a:pt x="183593" y="326010"/>
                  </a:cubicBezTo>
                  <a:cubicBezTo>
                    <a:pt x="183593" y="321477"/>
                    <a:pt x="187749" y="318833"/>
                    <a:pt x="190393" y="314677"/>
                  </a:cubicBezTo>
                  <a:cubicBezTo>
                    <a:pt x="184349" y="315055"/>
                    <a:pt x="182838" y="320721"/>
                    <a:pt x="179438" y="322610"/>
                  </a:cubicBezTo>
                  <a:cubicBezTo>
                    <a:pt x="175660" y="324877"/>
                    <a:pt x="171505" y="325632"/>
                    <a:pt x="167349" y="323743"/>
                  </a:cubicBezTo>
                  <a:cubicBezTo>
                    <a:pt x="162438" y="321477"/>
                    <a:pt x="162816" y="316566"/>
                    <a:pt x="164327" y="312788"/>
                  </a:cubicBezTo>
                  <a:cubicBezTo>
                    <a:pt x="167727" y="303344"/>
                    <a:pt x="165460" y="293145"/>
                    <a:pt x="166972" y="283701"/>
                  </a:cubicBezTo>
                  <a:cubicBezTo>
                    <a:pt x="168105" y="276523"/>
                    <a:pt x="172260" y="270857"/>
                    <a:pt x="179816" y="268212"/>
                  </a:cubicBezTo>
                  <a:cubicBezTo>
                    <a:pt x="187371" y="265946"/>
                    <a:pt x="191904" y="270479"/>
                    <a:pt x="195682" y="275767"/>
                  </a:cubicBezTo>
                  <a:cubicBezTo>
                    <a:pt x="200970" y="282567"/>
                    <a:pt x="205881" y="289367"/>
                    <a:pt x="211925" y="295033"/>
                  </a:cubicBezTo>
                  <a:cubicBezTo>
                    <a:pt x="224014" y="305989"/>
                    <a:pt x="225147" y="317699"/>
                    <a:pt x="212303" y="330543"/>
                  </a:cubicBezTo>
                  <a:cubicBezTo>
                    <a:pt x="230436" y="321477"/>
                    <a:pt x="245924" y="331677"/>
                    <a:pt x="261790" y="337343"/>
                  </a:cubicBezTo>
                  <a:cubicBezTo>
                    <a:pt x="273123" y="341121"/>
                    <a:pt x="271234" y="349809"/>
                    <a:pt x="265946" y="358120"/>
                  </a:cubicBezTo>
                  <a:cubicBezTo>
                    <a:pt x="260657" y="365675"/>
                    <a:pt x="253857" y="371719"/>
                    <a:pt x="246680" y="377386"/>
                  </a:cubicBezTo>
                  <a:cubicBezTo>
                    <a:pt x="237613" y="384563"/>
                    <a:pt x="236858" y="390230"/>
                    <a:pt x="248191" y="395896"/>
                  </a:cubicBezTo>
                  <a:cubicBezTo>
                    <a:pt x="261790" y="402696"/>
                    <a:pt x="265946" y="409874"/>
                    <a:pt x="256879" y="425362"/>
                  </a:cubicBezTo>
                  <a:cubicBezTo>
                    <a:pt x="247057" y="441983"/>
                    <a:pt x="269723" y="469182"/>
                    <a:pt x="288989" y="462005"/>
                  </a:cubicBezTo>
                  <a:cubicBezTo>
                    <a:pt x="310522" y="454072"/>
                    <a:pt x="321477" y="469182"/>
                    <a:pt x="336965" y="474093"/>
                  </a:cubicBezTo>
                  <a:cubicBezTo>
                    <a:pt x="344520" y="476738"/>
                    <a:pt x="350565" y="484293"/>
                    <a:pt x="360387" y="480137"/>
                  </a:cubicBezTo>
                  <a:cubicBezTo>
                    <a:pt x="364920" y="478249"/>
                    <a:pt x="370208" y="481649"/>
                    <a:pt x="369831" y="485804"/>
                  </a:cubicBezTo>
                  <a:cubicBezTo>
                    <a:pt x="368320" y="509603"/>
                    <a:pt x="391363" y="515647"/>
                    <a:pt x="403452" y="522069"/>
                  </a:cubicBezTo>
                  <a:cubicBezTo>
                    <a:pt x="417429" y="529247"/>
                    <a:pt x="420451" y="536424"/>
                    <a:pt x="423473" y="548891"/>
                  </a:cubicBezTo>
                  <a:cubicBezTo>
                    <a:pt x="424984" y="555690"/>
                    <a:pt x="425740" y="562490"/>
                    <a:pt x="427628" y="568912"/>
                  </a:cubicBezTo>
                  <a:cubicBezTo>
                    <a:pt x="425362" y="548135"/>
                    <a:pt x="438961" y="524336"/>
                    <a:pt x="417807" y="506203"/>
                  </a:cubicBezTo>
                  <a:cubicBezTo>
                    <a:pt x="412518" y="491471"/>
                    <a:pt x="425362" y="483160"/>
                    <a:pt x="429895" y="471827"/>
                  </a:cubicBezTo>
                  <a:cubicBezTo>
                    <a:pt x="434050" y="461627"/>
                    <a:pt x="438961" y="452183"/>
                    <a:pt x="424606" y="445383"/>
                  </a:cubicBezTo>
                  <a:cubicBezTo>
                    <a:pt x="415540" y="440850"/>
                    <a:pt x="418562" y="435184"/>
                    <a:pt x="425362" y="431784"/>
                  </a:cubicBezTo>
                  <a:cubicBezTo>
                    <a:pt x="431028" y="428762"/>
                    <a:pt x="435939" y="424984"/>
                    <a:pt x="441606" y="422340"/>
                  </a:cubicBezTo>
                  <a:cubicBezTo>
                    <a:pt x="449539" y="418940"/>
                    <a:pt x="456716" y="418184"/>
                    <a:pt x="451428" y="405718"/>
                  </a:cubicBezTo>
                  <a:cubicBezTo>
                    <a:pt x="448028" y="398163"/>
                    <a:pt x="455961" y="392874"/>
                    <a:pt x="463138" y="391363"/>
                  </a:cubicBezTo>
                  <a:cubicBezTo>
                    <a:pt x="474471" y="388719"/>
                    <a:pt x="474849" y="382675"/>
                    <a:pt x="469182" y="374742"/>
                  </a:cubicBezTo>
                  <a:cubicBezTo>
                    <a:pt x="462383" y="365675"/>
                    <a:pt x="465783" y="359631"/>
                    <a:pt x="474471" y="353965"/>
                  </a:cubicBezTo>
                  <a:cubicBezTo>
                    <a:pt x="494115" y="341121"/>
                    <a:pt x="501670" y="323743"/>
                    <a:pt x="493737" y="300700"/>
                  </a:cubicBezTo>
                  <a:cubicBezTo>
                    <a:pt x="491471" y="294656"/>
                    <a:pt x="491093" y="288234"/>
                    <a:pt x="496004" y="282567"/>
                  </a:cubicBezTo>
                  <a:cubicBezTo>
                    <a:pt x="500537" y="277278"/>
                    <a:pt x="500537" y="270857"/>
                    <a:pt x="501292" y="264812"/>
                  </a:cubicBezTo>
                  <a:cubicBezTo>
                    <a:pt x="504314" y="242146"/>
                    <a:pt x="503181" y="219481"/>
                    <a:pt x="509981" y="196815"/>
                  </a:cubicBezTo>
                  <a:cubicBezTo>
                    <a:pt x="513759" y="183593"/>
                    <a:pt x="504314" y="168483"/>
                    <a:pt x="500915" y="154128"/>
                  </a:cubicBezTo>
                  <a:cubicBezTo>
                    <a:pt x="494493" y="127684"/>
                    <a:pt x="489582" y="101241"/>
                    <a:pt x="512625" y="78953"/>
                  </a:cubicBezTo>
                  <a:cubicBezTo>
                    <a:pt x="528113" y="63842"/>
                    <a:pt x="519047" y="44198"/>
                    <a:pt x="519425" y="27199"/>
                  </a:cubicBezTo>
                  <a:cubicBezTo>
                    <a:pt x="519803" y="12466"/>
                    <a:pt x="522447" y="4533"/>
                    <a:pt x="535291" y="0"/>
                  </a:cubicBezTo>
                  <a:cubicBezTo>
                    <a:pt x="541713" y="378"/>
                    <a:pt x="542846" y="6422"/>
                    <a:pt x="545868" y="9822"/>
                  </a:cubicBezTo>
                  <a:cubicBezTo>
                    <a:pt x="545868" y="12466"/>
                    <a:pt x="545113" y="17377"/>
                    <a:pt x="546246" y="18133"/>
                  </a:cubicBezTo>
                  <a:cubicBezTo>
                    <a:pt x="566268" y="28710"/>
                    <a:pt x="567401" y="52509"/>
                    <a:pt x="580623" y="66864"/>
                  </a:cubicBezTo>
                  <a:cubicBezTo>
                    <a:pt x="590445" y="77442"/>
                    <a:pt x="585156" y="78953"/>
                    <a:pt x="576467" y="81597"/>
                  </a:cubicBezTo>
                  <a:cubicBezTo>
                    <a:pt x="573067" y="82730"/>
                    <a:pt x="569668" y="83108"/>
                    <a:pt x="566268" y="84241"/>
                  </a:cubicBezTo>
                  <a:cubicBezTo>
                    <a:pt x="549268" y="91797"/>
                    <a:pt x="546246" y="107285"/>
                    <a:pt x="559090" y="119373"/>
                  </a:cubicBezTo>
                  <a:cubicBezTo>
                    <a:pt x="536047" y="121262"/>
                    <a:pt x="526980" y="133728"/>
                    <a:pt x="530758" y="158283"/>
                  </a:cubicBezTo>
                  <a:cubicBezTo>
                    <a:pt x="531513" y="162061"/>
                    <a:pt x="529625" y="166594"/>
                    <a:pt x="530002" y="170371"/>
                  </a:cubicBezTo>
                  <a:cubicBezTo>
                    <a:pt x="530758" y="182082"/>
                    <a:pt x="528869" y="197948"/>
                    <a:pt x="548890" y="183971"/>
                  </a:cubicBezTo>
                  <a:cubicBezTo>
                    <a:pt x="556068" y="178682"/>
                    <a:pt x="566645" y="183593"/>
                    <a:pt x="574201" y="176416"/>
                  </a:cubicBezTo>
                  <a:cubicBezTo>
                    <a:pt x="575334" y="175282"/>
                    <a:pt x="582134" y="178304"/>
                    <a:pt x="585156" y="180571"/>
                  </a:cubicBezTo>
                  <a:cubicBezTo>
                    <a:pt x="588933" y="183593"/>
                    <a:pt x="587045" y="188126"/>
                    <a:pt x="585534" y="192282"/>
                  </a:cubicBezTo>
                  <a:cubicBezTo>
                    <a:pt x="571556" y="222881"/>
                    <a:pt x="571934" y="226280"/>
                    <a:pt x="600266" y="245924"/>
                  </a:cubicBezTo>
                  <a:cubicBezTo>
                    <a:pt x="609333" y="252346"/>
                    <a:pt x="612355" y="258013"/>
                    <a:pt x="609333" y="268590"/>
                  </a:cubicBezTo>
                  <a:cubicBezTo>
                    <a:pt x="604800" y="282189"/>
                    <a:pt x="593467" y="280301"/>
                    <a:pt x="583267" y="280678"/>
                  </a:cubicBezTo>
                  <a:cubicBezTo>
                    <a:pt x="574956" y="281056"/>
                    <a:pt x="565134" y="279545"/>
                    <a:pt x="563246" y="291256"/>
                  </a:cubicBezTo>
                  <a:cubicBezTo>
                    <a:pt x="561357" y="303722"/>
                    <a:pt x="566268" y="311655"/>
                    <a:pt x="579867" y="312033"/>
                  </a:cubicBezTo>
                  <a:cubicBezTo>
                    <a:pt x="584022" y="312033"/>
                    <a:pt x="589311" y="304478"/>
                    <a:pt x="591956" y="312788"/>
                  </a:cubicBezTo>
                  <a:cubicBezTo>
                    <a:pt x="593844" y="319588"/>
                    <a:pt x="590067" y="324877"/>
                    <a:pt x="585534" y="331299"/>
                  </a:cubicBezTo>
                  <a:cubicBezTo>
                    <a:pt x="567401" y="355476"/>
                    <a:pt x="537935" y="353587"/>
                    <a:pt x="514514" y="365297"/>
                  </a:cubicBezTo>
                  <a:cubicBezTo>
                    <a:pt x="509603" y="367564"/>
                    <a:pt x="502803" y="366431"/>
                    <a:pt x="501670" y="373608"/>
                  </a:cubicBezTo>
                  <a:cubicBezTo>
                    <a:pt x="501292" y="375875"/>
                    <a:pt x="503181" y="379275"/>
                    <a:pt x="505070" y="380408"/>
                  </a:cubicBezTo>
                  <a:cubicBezTo>
                    <a:pt x="511114" y="384186"/>
                    <a:pt x="518292" y="384186"/>
                    <a:pt x="522069" y="378141"/>
                  </a:cubicBezTo>
                  <a:cubicBezTo>
                    <a:pt x="530380" y="365297"/>
                    <a:pt x="539824" y="371719"/>
                    <a:pt x="547002" y="376630"/>
                  </a:cubicBezTo>
                  <a:cubicBezTo>
                    <a:pt x="553424" y="381163"/>
                    <a:pt x="554179" y="390608"/>
                    <a:pt x="548890" y="397407"/>
                  </a:cubicBezTo>
                  <a:cubicBezTo>
                    <a:pt x="542469" y="405718"/>
                    <a:pt x="535291" y="415162"/>
                    <a:pt x="523203" y="407985"/>
                  </a:cubicBezTo>
                  <a:cubicBezTo>
                    <a:pt x="511492" y="400807"/>
                    <a:pt x="507714" y="409496"/>
                    <a:pt x="503937" y="416673"/>
                  </a:cubicBezTo>
                  <a:cubicBezTo>
                    <a:pt x="499026" y="425362"/>
                    <a:pt x="502803" y="431028"/>
                    <a:pt x="512247" y="433673"/>
                  </a:cubicBezTo>
                  <a:cubicBezTo>
                    <a:pt x="522069" y="436317"/>
                    <a:pt x="527358" y="442739"/>
                    <a:pt x="520558" y="452183"/>
                  </a:cubicBezTo>
                  <a:cubicBezTo>
                    <a:pt x="513759" y="461249"/>
                    <a:pt x="517158" y="466916"/>
                    <a:pt x="532647" y="471827"/>
                  </a:cubicBezTo>
                  <a:cubicBezTo>
                    <a:pt x="512247" y="478249"/>
                    <a:pt x="484671" y="467671"/>
                    <a:pt x="496381" y="502803"/>
                  </a:cubicBezTo>
                  <a:cubicBezTo>
                    <a:pt x="476360" y="473338"/>
                    <a:pt x="468049" y="504692"/>
                    <a:pt x="453694" y="503937"/>
                  </a:cubicBezTo>
                  <a:cubicBezTo>
                    <a:pt x="458983" y="513003"/>
                    <a:pt x="466538" y="508092"/>
                    <a:pt x="471827" y="511492"/>
                  </a:cubicBezTo>
                  <a:cubicBezTo>
                    <a:pt x="477115" y="514892"/>
                    <a:pt x="479760" y="519803"/>
                    <a:pt x="480893" y="525091"/>
                  </a:cubicBezTo>
                  <a:cubicBezTo>
                    <a:pt x="481649" y="531513"/>
                    <a:pt x="475227" y="533780"/>
                    <a:pt x="471071" y="533780"/>
                  </a:cubicBezTo>
                  <a:cubicBezTo>
                    <a:pt x="454827" y="533402"/>
                    <a:pt x="463138" y="545113"/>
                    <a:pt x="461627" y="551535"/>
                  </a:cubicBezTo>
                  <a:cubicBezTo>
                    <a:pt x="460116" y="560223"/>
                    <a:pt x="463516" y="564001"/>
                    <a:pt x="473338" y="563623"/>
                  </a:cubicBezTo>
                  <a:cubicBezTo>
                    <a:pt x="478627" y="563246"/>
                    <a:pt x="487315" y="564379"/>
                    <a:pt x="486560" y="573823"/>
                  </a:cubicBezTo>
                  <a:cubicBezTo>
                    <a:pt x="485804" y="584400"/>
                    <a:pt x="480137" y="579112"/>
                    <a:pt x="474849" y="577223"/>
                  </a:cubicBezTo>
                  <a:cubicBezTo>
                    <a:pt x="471071" y="575712"/>
                    <a:pt x="469182" y="579867"/>
                    <a:pt x="470316" y="581756"/>
                  </a:cubicBezTo>
                  <a:cubicBezTo>
                    <a:pt x="482404" y="604044"/>
                    <a:pt x="457849" y="609333"/>
                    <a:pt x="451805" y="624821"/>
                  </a:cubicBezTo>
                  <a:cubicBezTo>
                    <a:pt x="480515" y="626332"/>
                    <a:pt x="469938" y="654664"/>
                    <a:pt x="480137" y="670153"/>
                  </a:cubicBezTo>
                  <a:cubicBezTo>
                    <a:pt x="484671" y="676952"/>
                    <a:pt x="470693" y="667508"/>
                    <a:pt x="467671" y="675441"/>
                  </a:cubicBezTo>
                  <a:cubicBezTo>
                    <a:pt x="475982" y="682241"/>
                    <a:pt x="481649" y="690552"/>
                    <a:pt x="475604" y="703018"/>
                  </a:cubicBezTo>
                  <a:cubicBezTo>
                    <a:pt x="470316" y="714351"/>
                    <a:pt x="480137" y="717373"/>
                    <a:pt x="488448" y="719640"/>
                  </a:cubicBezTo>
                  <a:cubicBezTo>
                    <a:pt x="502803" y="723795"/>
                    <a:pt x="515270" y="727573"/>
                    <a:pt x="508470" y="747594"/>
                  </a:cubicBezTo>
                  <a:cubicBezTo>
                    <a:pt x="504692" y="758927"/>
                    <a:pt x="512625" y="764971"/>
                    <a:pt x="525469" y="765349"/>
                  </a:cubicBezTo>
                  <a:cubicBezTo>
                    <a:pt x="517536" y="775549"/>
                    <a:pt x="509225" y="766482"/>
                    <a:pt x="503559" y="772149"/>
                  </a:cubicBezTo>
                  <a:cubicBezTo>
                    <a:pt x="496759" y="772149"/>
                    <a:pt x="490337" y="772149"/>
                    <a:pt x="480515" y="772149"/>
                  </a:cubicBezTo>
                  <a:cubicBezTo>
                    <a:pt x="491848" y="780837"/>
                    <a:pt x="488071" y="790282"/>
                    <a:pt x="482782" y="800481"/>
                  </a:cubicBezTo>
                  <a:cubicBezTo>
                    <a:pt x="495626" y="799726"/>
                    <a:pt x="503937" y="789148"/>
                    <a:pt x="516781" y="795192"/>
                  </a:cubicBezTo>
                  <a:cubicBezTo>
                    <a:pt x="510359" y="820503"/>
                    <a:pt x="533402" y="835613"/>
                    <a:pt x="543224" y="856012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071C7BF9-07C0-440D-83F0-EDE50CDB1119}"/>
                </a:ext>
              </a:extLst>
            </p:cNvPr>
            <p:cNvSpPr/>
            <p:nvPr/>
          </p:nvSpPr>
          <p:spPr>
            <a:xfrm>
              <a:off x="10171857" y="3958528"/>
              <a:ext cx="471263" cy="607093"/>
            </a:xfrm>
            <a:custGeom>
              <a:avLst/>
              <a:gdLst>
                <a:gd name="connsiteX0" fmla="*/ 8786 w 471263"/>
                <a:gd name="connsiteY0" fmla="*/ 151064 h 607093"/>
                <a:gd name="connsiteX1" fmla="*/ 475 w 471263"/>
                <a:gd name="connsiteY1" fmla="*/ 142754 h 607093"/>
                <a:gd name="connsiteX2" fmla="*/ 14452 w 471263"/>
                <a:gd name="connsiteY2" fmla="*/ 126510 h 607093"/>
                <a:gd name="connsiteX3" fmla="*/ 26918 w 471263"/>
                <a:gd name="connsiteY3" fmla="*/ 125376 h 607093"/>
                <a:gd name="connsiteX4" fmla="*/ 45051 w 471263"/>
                <a:gd name="connsiteY4" fmla="*/ 128399 h 607093"/>
                <a:gd name="connsiteX5" fmla="*/ 52228 w 471263"/>
                <a:gd name="connsiteY5" fmla="*/ 96289 h 607093"/>
                <a:gd name="connsiteX6" fmla="*/ 52228 w 471263"/>
                <a:gd name="connsiteY6" fmla="*/ 89867 h 607093"/>
                <a:gd name="connsiteX7" fmla="*/ 83205 w 471263"/>
                <a:gd name="connsiteY7" fmla="*/ 38491 h 607093"/>
                <a:gd name="connsiteX8" fmla="*/ 105871 w 471263"/>
                <a:gd name="connsiteY8" fmla="*/ 45291 h 607093"/>
                <a:gd name="connsiteX9" fmla="*/ 165935 w 471263"/>
                <a:gd name="connsiteY9" fmla="*/ 109510 h 607093"/>
                <a:gd name="connsiteX10" fmla="*/ 181046 w 471263"/>
                <a:gd name="connsiteY10" fmla="*/ 103844 h 607093"/>
                <a:gd name="connsiteX11" fmla="*/ 279264 w 471263"/>
                <a:gd name="connsiteY11" fmla="*/ 112532 h 607093"/>
                <a:gd name="connsiteX12" fmla="*/ 310241 w 471263"/>
                <a:gd name="connsiteY12" fmla="*/ 149553 h 607093"/>
                <a:gd name="connsiteX13" fmla="*/ 320441 w 471263"/>
                <a:gd name="connsiteY13" fmla="*/ 151820 h 607093"/>
                <a:gd name="connsiteX14" fmla="*/ 337818 w 471263"/>
                <a:gd name="connsiteY14" fmla="*/ 128776 h 607093"/>
                <a:gd name="connsiteX15" fmla="*/ 391460 w 471263"/>
                <a:gd name="connsiteY15" fmla="*/ 6381 h 607093"/>
                <a:gd name="connsiteX16" fmla="*/ 429236 w 471263"/>
                <a:gd name="connsiteY16" fmla="*/ 5625 h 607093"/>
                <a:gd name="connsiteX17" fmla="*/ 454169 w 471263"/>
                <a:gd name="connsiteY17" fmla="*/ 21114 h 607093"/>
                <a:gd name="connsiteX18" fmla="*/ 460969 w 471263"/>
                <a:gd name="connsiteY18" fmla="*/ 64934 h 607093"/>
                <a:gd name="connsiteX19" fmla="*/ 444347 w 471263"/>
                <a:gd name="connsiteY19" fmla="*/ 109888 h 607093"/>
                <a:gd name="connsiteX20" fmla="*/ 440192 w 471263"/>
                <a:gd name="connsiteY20" fmla="*/ 131421 h 607093"/>
                <a:gd name="connsiteX21" fmla="*/ 440569 w 471263"/>
                <a:gd name="connsiteY21" fmla="*/ 134065 h 607093"/>
                <a:gd name="connsiteX22" fmla="*/ 443214 w 471263"/>
                <a:gd name="connsiteY22" fmla="*/ 159753 h 607093"/>
                <a:gd name="connsiteX23" fmla="*/ 455302 w 471263"/>
                <a:gd name="connsiteY23" fmla="*/ 200929 h 607093"/>
                <a:gd name="connsiteX24" fmla="*/ 451902 w 471263"/>
                <a:gd name="connsiteY24" fmla="*/ 258349 h 607093"/>
                <a:gd name="connsiteX25" fmla="*/ 453036 w 471263"/>
                <a:gd name="connsiteY25" fmla="*/ 262127 h 607093"/>
                <a:gd name="connsiteX26" fmla="*/ 438303 w 471263"/>
                <a:gd name="connsiteY26" fmla="*/ 330124 h 607093"/>
                <a:gd name="connsiteX27" fmla="*/ 417526 w 471263"/>
                <a:gd name="connsiteY27" fmla="*/ 342213 h 607093"/>
                <a:gd name="connsiteX28" fmla="*/ 405437 w 471263"/>
                <a:gd name="connsiteY28" fmla="*/ 344479 h 607093"/>
                <a:gd name="connsiteX29" fmla="*/ 395615 w 471263"/>
                <a:gd name="connsiteY29" fmla="*/ 355434 h 607093"/>
                <a:gd name="connsiteX30" fmla="*/ 375216 w 471263"/>
                <a:gd name="connsiteY30" fmla="*/ 335413 h 607093"/>
                <a:gd name="connsiteX31" fmla="*/ 331018 w 471263"/>
                <a:gd name="connsiteY31" fmla="*/ 327480 h 607093"/>
                <a:gd name="connsiteX32" fmla="*/ 295886 w 471263"/>
                <a:gd name="connsiteY32" fmla="*/ 353168 h 607093"/>
                <a:gd name="connsiteX33" fmla="*/ 293619 w 471263"/>
                <a:gd name="connsiteY33" fmla="*/ 381122 h 607093"/>
                <a:gd name="connsiteX34" fmla="*/ 297019 w 471263"/>
                <a:gd name="connsiteY34" fmla="*/ 405299 h 607093"/>
                <a:gd name="connsiteX35" fmla="*/ 270198 w 471263"/>
                <a:gd name="connsiteY35" fmla="*/ 466497 h 607093"/>
                <a:gd name="connsiteX36" fmla="*/ 269442 w 471263"/>
                <a:gd name="connsiteY36" fmla="*/ 489918 h 607093"/>
                <a:gd name="connsiteX37" fmla="*/ 257732 w 471263"/>
                <a:gd name="connsiteY37" fmla="*/ 549605 h 607093"/>
                <a:gd name="connsiteX38" fmla="*/ 259998 w 471263"/>
                <a:gd name="connsiteY38" fmla="*/ 558294 h 607093"/>
                <a:gd name="connsiteX39" fmla="*/ 254710 w 471263"/>
                <a:gd name="connsiteY39" fmla="*/ 604381 h 607093"/>
                <a:gd name="connsiteX40" fmla="*/ 229400 w 471263"/>
                <a:gd name="connsiteY40" fmla="*/ 604381 h 607093"/>
                <a:gd name="connsiteX41" fmla="*/ 201823 w 471263"/>
                <a:gd name="connsiteY41" fmla="*/ 568871 h 607093"/>
                <a:gd name="connsiteX42" fmla="*/ 197667 w 471263"/>
                <a:gd name="connsiteY42" fmla="*/ 519762 h 607093"/>
                <a:gd name="connsiteX43" fmla="*/ 201067 w 471263"/>
                <a:gd name="connsiteY43" fmla="*/ 500873 h 607093"/>
                <a:gd name="connsiteX44" fmla="*/ 227133 w 471263"/>
                <a:gd name="connsiteY44" fmla="*/ 458186 h 607093"/>
                <a:gd name="connsiteX45" fmla="*/ 235066 w 471263"/>
                <a:gd name="connsiteY45" fmla="*/ 444964 h 607093"/>
                <a:gd name="connsiteX46" fmla="*/ 230533 w 471263"/>
                <a:gd name="connsiteY46" fmla="*/ 403410 h 607093"/>
                <a:gd name="connsiteX47" fmla="*/ 224111 w 471263"/>
                <a:gd name="connsiteY47" fmla="*/ 392455 h 607093"/>
                <a:gd name="connsiteX48" fmla="*/ 211267 w 471263"/>
                <a:gd name="connsiteY48" fmla="*/ 392833 h 607093"/>
                <a:gd name="connsiteX49" fmla="*/ 213156 w 471263"/>
                <a:gd name="connsiteY49" fmla="*/ 381878 h 607093"/>
                <a:gd name="connsiteX50" fmla="*/ 228266 w 471263"/>
                <a:gd name="connsiteY50" fmla="*/ 374323 h 607093"/>
                <a:gd name="connsiteX51" fmla="*/ 255465 w 471263"/>
                <a:gd name="connsiteY51" fmla="*/ 383767 h 607093"/>
                <a:gd name="connsiteX52" fmla="*/ 274731 w 471263"/>
                <a:gd name="connsiteY52" fmla="*/ 378856 h 607093"/>
                <a:gd name="connsiteX53" fmla="*/ 267176 w 471263"/>
                <a:gd name="connsiteY53" fmla="*/ 351657 h 607093"/>
                <a:gd name="connsiteX54" fmla="*/ 254332 w 471263"/>
                <a:gd name="connsiteY54" fmla="*/ 352790 h 607093"/>
                <a:gd name="connsiteX55" fmla="*/ 219955 w 471263"/>
                <a:gd name="connsiteY55" fmla="*/ 343724 h 607093"/>
                <a:gd name="connsiteX56" fmla="*/ 218067 w 471263"/>
                <a:gd name="connsiteY56" fmla="*/ 327102 h 607093"/>
                <a:gd name="connsiteX57" fmla="*/ 242621 w 471263"/>
                <a:gd name="connsiteY57" fmla="*/ 310481 h 607093"/>
                <a:gd name="connsiteX58" fmla="*/ 250554 w 471263"/>
                <a:gd name="connsiteY58" fmla="*/ 322569 h 607093"/>
                <a:gd name="connsiteX59" fmla="*/ 259998 w 471263"/>
                <a:gd name="connsiteY59" fmla="*/ 332769 h 607093"/>
                <a:gd name="connsiteX60" fmla="*/ 314019 w 471263"/>
                <a:gd name="connsiteY60" fmla="*/ 303681 h 607093"/>
                <a:gd name="connsiteX61" fmla="*/ 317796 w 471263"/>
                <a:gd name="connsiteY61" fmla="*/ 302170 h 607093"/>
                <a:gd name="connsiteX62" fmla="*/ 314019 w 471263"/>
                <a:gd name="connsiteY62" fmla="*/ 303681 h 607093"/>
                <a:gd name="connsiteX63" fmla="*/ 298908 w 471263"/>
                <a:gd name="connsiteY63" fmla="*/ 276482 h 607093"/>
                <a:gd name="connsiteX64" fmla="*/ 307219 w 471263"/>
                <a:gd name="connsiteY64" fmla="*/ 270815 h 607093"/>
                <a:gd name="connsiteX65" fmla="*/ 349906 w 471263"/>
                <a:gd name="connsiteY65" fmla="*/ 236439 h 607093"/>
                <a:gd name="connsiteX66" fmla="*/ 348395 w 471263"/>
                <a:gd name="connsiteY66" fmla="*/ 228884 h 607093"/>
                <a:gd name="connsiteX67" fmla="*/ 339329 w 471263"/>
                <a:gd name="connsiteY67" fmla="*/ 231906 h 607093"/>
                <a:gd name="connsiteX68" fmla="*/ 300041 w 471263"/>
                <a:gd name="connsiteY68" fmla="*/ 227750 h 607093"/>
                <a:gd name="connsiteX69" fmla="*/ 272842 w 471263"/>
                <a:gd name="connsiteY69" fmla="*/ 216040 h 607093"/>
                <a:gd name="connsiteX70" fmla="*/ 259243 w 471263"/>
                <a:gd name="connsiteY70" fmla="*/ 208484 h 607093"/>
                <a:gd name="connsiteX71" fmla="*/ 263776 w 471263"/>
                <a:gd name="connsiteY71" fmla="*/ 191485 h 607093"/>
                <a:gd name="connsiteX72" fmla="*/ 280775 w 471263"/>
                <a:gd name="connsiteY72" fmla="*/ 174863 h 607093"/>
                <a:gd name="connsiteX73" fmla="*/ 285309 w 471263"/>
                <a:gd name="connsiteY73" fmla="*/ 158242 h 607093"/>
                <a:gd name="connsiteX74" fmla="*/ 263020 w 471263"/>
                <a:gd name="connsiteY74" fmla="*/ 160508 h 607093"/>
                <a:gd name="connsiteX75" fmla="*/ 181424 w 471263"/>
                <a:gd name="connsiteY75" fmla="*/ 152953 h 607093"/>
                <a:gd name="connsiteX76" fmla="*/ 138736 w 471263"/>
                <a:gd name="connsiteY76" fmla="*/ 130287 h 607093"/>
                <a:gd name="connsiteX77" fmla="*/ 122115 w 471263"/>
                <a:gd name="connsiteY77" fmla="*/ 118577 h 607093"/>
                <a:gd name="connsiteX78" fmla="*/ 82450 w 471263"/>
                <a:gd name="connsiteY78" fmla="*/ 110644 h 607093"/>
                <a:gd name="connsiteX79" fmla="*/ 82072 w 471263"/>
                <a:gd name="connsiteY79" fmla="*/ 128776 h 607093"/>
                <a:gd name="connsiteX80" fmla="*/ 94160 w 471263"/>
                <a:gd name="connsiteY80" fmla="*/ 140487 h 607093"/>
                <a:gd name="connsiteX81" fmla="*/ 99827 w 471263"/>
                <a:gd name="connsiteY81" fmla="*/ 154464 h 607093"/>
                <a:gd name="connsiteX82" fmla="*/ 85472 w 471263"/>
                <a:gd name="connsiteY82" fmla="*/ 160131 h 607093"/>
                <a:gd name="connsiteX83" fmla="*/ 73761 w 471263"/>
                <a:gd name="connsiteY83" fmla="*/ 163153 h 607093"/>
                <a:gd name="connsiteX84" fmla="*/ 43540 w 471263"/>
                <a:gd name="connsiteY84" fmla="*/ 154842 h 607093"/>
                <a:gd name="connsiteX85" fmla="*/ 8786 w 471263"/>
                <a:gd name="connsiteY85" fmla="*/ 151064 h 60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71263" h="607093">
                  <a:moveTo>
                    <a:pt x="8786" y="151064"/>
                  </a:moveTo>
                  <a:cubicBezTo>
                    <a:pt x="4630" y="149553"/>
                    <a:pt x="1986" y="146531"/>
                    <a:pt x="475" y="142754"/>
                  </a:cubicBezTo>
                  <a:cubicBezTo>
                    <a:pt x="-1792" y="131421"/>
                    <a:pt x="4252" y="127265"/>
                    <a:pt x="14452" y="126510"/>
                  </a:cubicBezTo>
                  <a:cubicBezTo>
                    <a:pt x="18607" y="126510"/>
                    <a:pt x="23141" y="127643"/>
                    <a:pt x="26918" y="125376"/>
                  </a:cubicBezTo>
                  <a:cubicBezTo>
                    <a:pt x="34474" y="120843"/>
                    <a:pt x="40140" y="135954"/>
                    <a:pt x="45051" y="128399"/>
                  </a:cubicBezTo>
                  <a:cubicBezTo>
                    <a:pt x="51095" y="119332"/>
                    <a:pt x="56384" y="108377"/>
                    <a:pt x="52228" y="96289"/>
                  </a:cubicBezTo>
                  <a:cubicBezTo>
                    <a:pt x="51473" y="94400"/>
                    <a:pt x="51851" y="92133"/>
                    <a:pt x="52228" y="89867"/>
                  </a:cubicBezTo>
                  <a:cubicBezTo>
                    <a:pt x="53739" y="67579"/>
                    <a:pt x="74894" y="57001"/>
                    <a:pt x="83205" y="38491"/>
                  </a:cubicBezTo>
                  <a:cubicBezTo>
                    <a:pt x="88116" y="27913"/>
                    <a:pt x="103982" y="32069"/>
                    <a:pt x="105871" y="45291"/>
                  </a:cubicBezTo>
                  <a:cubicBezTo>
                    <a:pt x="111159" y="80800"/>
                    <a:pt x="144780" y="89111"/>
                    <a:pt x="165935" y="109510"/>
                  </a:cubicBezTo>
                  <a:cubicBezTo>
                    <a:pt x="172357" y="115555"/>
                    <a:pt x="176513" y="108755"/>
                    <a:pt x="181046" y="103844"/>
                  </a:cubicBezTo>
                  <a:cubicBezTo>
                    <a:pt x="209756" y="72112"/>
                    <a:pt x="256598" y="75889"/>
                    <a:pt x="279264" y="112532"/>
                  </a:cubicBezTo>
                  <a:cubicBezTo>
                    <a:pt x="287953" y="126510"/>
                    <a:pt x="301930" y="135576"/>
                    <a:pt x="310241" y="149553"/>
                  </a:cubicBezTo>
                  <a:cubicBezTo>
                    <a:pt x="312507" y="153331"/>
                    <a:pt x="317796" y="156353"/>
                    <a:pt x="320441" y="151820"/>
                  </a:cubicBezTo>
                  <a:cubicBezTo>
                    <a:pt x="324974" y="143131"/>
                    <a:pt x="341218" y="144265"/>
                    <a:pt x="337818" y="128776"/>
                  </a:cubicBezTo>
                  <a:cubicBezTo>
                    <a:pt x="326485" y="78534"/>
                    <a:pt x="347262" y="32069"/>
                    <a:pt x="391460" y="6381"/>
                  </a:cubicBezTo>
                  <a:cubicBezTo>
                    <a:pt x="403926" y="-797"/>
                    <a:pt x="416392" y="-3063"/>
                    <a:pt x="429236" y="5625"/>
                  </a:cubicBezTo>
                  <a:cubicBezTo>
                    <a:pt x="437547" y="10914"/>
                    <a:pt x="446614" y="14692"/>
                    <a:pt x="454169" y="21114"/>
                  </a:cubicBezTo>
                  <a:cubicBezTo>
                    <a:pt x="476079" y="40380"/>
                    <a:pt x="475324" y="39624"/>
                    <a:pt x="460969" y="64934"/>
                  </a:cubicBezTo>
                  <a:cubicBezTo>
                    <a:pt x="453036" y="78534"/>
                    <a:pt x="443969" y="92889"/>
                    <a:pt x="444347" y="109888"/>
                  </a:cubicBezTo>
                  <a:cubicBezTo>
                    <a:pt x="442458" y="117066"/>
                    <a:pt x="431503" y="122354"/>
                    <a:pt x="440192" y="131421"/>
                  </a:cubicBezTo>
                  <a:cubicBezTo>
                    <a:pt x="440569" y="132176"/>
                    <a:pt x="440569" y="133309"/>
                    <a:pt x="440569" y="134065"/>
                  </a:cubicBezTo>
                  <a:cubicBezTo>
                    <a:pt x="432636" y="143509"/>
                    <a:pt x="433392" y="149175"/>
                    <a:pt x="443214" y="159753"/>
                  </a:cubicBezTo>
                  <a:cubicBezTo>
                    <a:pt x="452280" y="169575"/>
                    <a:pt x="459458" y="197529"/>
                    <a:pt x="455302" y="200929"/>
                  </a:cubicBezTo>
                  <a:cubicBezTo>
                    <a:pt x="428481" y="220573"/>
                    <a:pt x="439436" y="238705"/>
                    <a:pt x="451902" y="258349"/>
                  </a:cubicBezTo>
                  <a:cubicBezTo>
                    <a:pt x="452658" y="259483"/>
                    <a:pt x="453413" y="261749"/>
                    <a:pt x="453036" y="262127"/>
                  </a:cubicBezTo>
                  <a:cubicBezTo>
                    <a:pt x="437925" y="282526"/>
                    <a:pt x="448502" y="308592"/>
                    <a:pt x="438303" y="330124"/>
                  </a:cubicBezTo>
                  <a:cubicBezTo>
                    <a:pt x="434147" y="339191"/>
                    <a:pt x="429236" y="345613"/>
                    <a:pt x="417526" y="342213"/>
                  </a:cubicBezTo>
                  <a:cubicBezTo>
                    <a:pt x="414126" y="341079"/>
                    <a:pt x="408837" y="342213"/>
                    <a:pt x="405437" y="344479"/>
                  </a:cubicBezTo>
                  <a:cubicBezTo>
                    <a:pt x="401282" y="347124"/>
                    <a:pt x="402415" y="358834"/>
                    <a:pt x="395615" y="355434"/>
                  </a:cubicBezTo>
                  <a:cubicBezTo>
                    <a:pt x="387305" y="351279"/>
                    <a:pt x="380127" y="343346"/>
                    <a:pt x="375216" y="335413"/>
                  </a:cubicBezTo>
                  <a:cubicBezTo>
                    <a:pt x="367283" y="322191"/>
                    <a:pt x="342351" y="316902"/>
                    <a:pt x="331018" y="327480"/>
                  </a:cubicBezTo>
                  <a:cubicBezTo>
                    <a:pt x="320441" y="337302"/>
                    <a:pt x="311374" y="347879"/>
                    <a:pt x="295886" y="353168"/>
                  </a:cubicBezTo>
                  <a:cubicBezTo>
                    <a:pt x="283797" y="357323"/>
                    <a:pt x="284553" y="374323"/>
                    <a:pt x="293619" y="381122"/>
                  </a:cubicBezTo>
                  <a:cubicBezTo>
                    <a:pt x="305330" y="389811"/>
                    <a:pt x="302686" y="396611"/>
                    <a:pt x="297019" y="405299"/>
                  </a:cubicBezTo>
                  <a:cubicBezTo>
                    <a:pt x="284553" y="424187"/>
                    <a:pt x="286820" y="449120"/>
                    <a:pt x="270198" y="466497"/>
                  </a:cubicBezTo>
                  <a:cubicBezTo>
                    <a:pt x="265665" y="471408"/>
                    <a:pt x="267554" y="484630"/>
                    <a:pt x="269442" y="489918"/>
                  </a:cubicBezTo>
                  <a:cubicBezTo>
                    <a:pt x="276620" y="512962"/>
                    <a:pt x="272842" y="531850"/>
                    <a:pt x="257732" y="549605"/>
                  </a:cubicBezTo>
                  <a:cubicBezTo>
                    <a:pt x="255087" y="553005"/>
                    <a:pt x="256976" y="555649"/>
                    <a:pt x="259998" y="558294"/>
                  </a:cubicBezTo>
                  <a:cubicBezTo>
                    <a:pt x="277376" y="575671"/>
                    <a:pt x="270198" y="590403"/>
                    <a:pt x="254710" y="604381"/>
                  </a:cubicBezTo>
                  <a:cubicBezTo>
                    <a:pt x="246399" y="611180"/>
                    <a:pt x="237710" y="602870"/>
                    <a:pt x="229400" y="604381"/>
                  </a:cubicBezTo>
                  <a:cubicBezTo>
                    <a:pt x="220711" y="592292"/>
                    <a:pt x="215800" y="577559"/>
                    <a:pt x="201823" y="568871"/>
                  </a:cubicBezTo>
                  <a:cubicBezTo>
                    <a:pt x="181801" y="556027"/>
                    <a:pt x="181046" y="536761"/>
                    <a:pt x="197667" y="519762"/>
                  </a:cubicBezTo>
                  <a:cubicBezTo>
                    <a:pt x="203334" y="514095"/>
                    <a:pt x="204467" y="508806"/>
                    <a:pt x="201067" y="500873"/>
                  </a:cubicBezTo>
                  <a:cubicBezTo>
                    <a:pt x="189734" y="475563"/>
                    <a:pt x="199934" y="457808"/>
                    <a:pt x="227133" y="458186"/>
                  </a:cubicBezTo>
                  <a:cubicBezTo>
                    <a:pt x="242999" y="458564"/>
                    <a:pt x="239599" y="449120"/>
                    <a:pt x="235066" y="444964"/>
                  </a:cubicBezTo>
                  <a:cubicBezTo>
                    <a:pt x="221089" y="431743"/>
                    <a:pt x="224866" y="418143"/>
                    <a:pt x="230533" y="403410"/>
                  </a:cubicBezTo>
                  <a:cubicBezTo>
                    <a:pt x="232799" y="396988"/>
                    <a:pt x="236199" y="389433"/>
                    <a:pt x="224111" y="392455"/>
                  </a:cubicBezTo>
                  <a:cubicBezTo>
                    <a:pt x="219578" y="393589"/>
                    <a:pt x="215800" y="398122"/>
                    <a:pt x="211267" y="392833"/>
                  </a:cubicBezTo>
                  <a:cubicBezTo>
                    <a:pt x="207867" y="388678"/>
                    <a:pt x="209756" y="384900"/>
                    <a:pt x="213156" y="381878"/>
                  </a:cubicBezTo>
                  <a:cubicBezTo>
                    <a:pt x="217689" y="378100"/>
                    <a:pt x="221844" y="369034"/>
                    <a:pt x="228266" y="374323"/>
                  </a:cubicBezTo>
                  <a:cubicBezTo>
                    <a:pt x="236577" y="381122"/>
                    <a:pt x="247910" y="376967"/>
                    <a:pt x="255465" y="383767"/>
                  </a:cubicBezTo>
                  <a:cubicBezTo>
                    <a:pt x="264532" y="391700"/>
                    <a:pt x="269442" y="384522"/>
                    <a:pt x="274731" y="378856"/>
                  </a:cubicBezTo>
                  <a:cubicBezTo>
                    <a:pt x="285686" y="366390"/>
                    <a:pt x="270576" y="360345"/>
                    <a:pt x="267176" y="351657"/>
                  </a:cubicBezTo>
                  <a:cubicBezTo>
                    <a:pt x="263776" y="342968"/>
                    <a:pt x="258487" y="349390"/>
                    <a:pt x="254332" y="352790"/>
                  </a:cubicBezTo>
                  <a:cubicBezTo>
                    <a:pt x="239599" y="363745"/>
                    <a:pt x="233933" y="339946"/>
                    <a:pt x="219955" y="343724"/>
                  </a:cubicBezTo>
                  <a:cubicBezTo>
                    <a:pt x="216556" y="344479"/>
                    <a:pt x="214667" y="330880"/>
                    <a:pt x="218067" y="327102"/>
                  </a:cubicBezTo>
                  <a:cubicBezTo>
                    <a:pt x="224489" y="319925"/>
                    <a:pt x="233555" y="313503"/>
                    <a:pt x="242621" y="310481"/>
                  </a:cubicBezTo>
                  <a:cubicBezTo>
                    <a:pt x="248665" y="308214"/>
                    <a:pt x="250554" y="316902"/>
                    <a:pt x="250554" y="322569"/>
                  </a:cubicBezTo>
                  <a:cubicBezTo>
                    <a:pt x="250932" y="328991"/>
                    <a:pt x="253576" y="336169"/>
                    <a:pt x="259998" y="332769"/>
                  </a:cubicBezTo>
                  <a:cubicBezTo>
                    <a:pt x="278509" y="323702"/>
                    <a:pt x="306086" y="332013"/>
                    <a:pt x="314019" y="303681"/>
                  </a:cubicBezTo>
                  <a:cubicBezTo>
                    <a:pt x="315152" y="303303"/>
                    <a:pt x="316663" y="302925"/>
                    <a:pt x="317796" y="302170"/>
                  </a:cubicBezTo>
                  <a:cubicBezTo>
                    <a:pt x="316663" y="302548"/>
                    <a:pt x="315152" y="302925"/>
                    <a:pt x="314019" y="303681"/>
                  </a:cubicBezTo>
                  <a:cubicBezTo>
                    <a:pt x="298908" y="300281"/>
                    <a:pt x="301930" y="286681"/>
                    <a:pt x="298908" y="276482"/>
                  </a:cubicBezTo>
                  <a:cubicBezTo>
                    <a:pt x="297397" y="270438"/>
                    <a:pt x="302308" y="270438"/>
                    <a:pt x="307219" y="270815"/>
                  </a:cubicBezTo>
                  <a:cubicBezTo>
                    <a:pt x="325729" y="271949"/>
                    <a:pt x="347262" y="254194"/>
                    <a:pt x="349906" y="236439"/>
                  </a:cubicBezTo>
                  <a:cubicBezTo>
                    <a:pt x="350284" y="233417"/>
                    <a:pt x="351417" y="230395"/>
                    <a:pt x="348395" y="228884"/>
                  </a:cubicBezTo>
                  <a:cubicBezTo>
                    <a:pt x="344995" y="226995"/>
                    <a:pt x="342351" y="229261"/>
                    <a:pt x="339329" y="231906"/>
                  </a:cubicBezTo>
                  <a:cubicBezTo>
                    <a:pt x="318174" y="254572"/>
                    <a:pt x="318929" y="254194"/>
                    <a:pt x="300041" y="227750"/>
                  </a:cubicBezTo>
                  <a:cubicBezTo>
                    <a:pt x="294375" y="219817"/>
                    <a:pt x="287197" y="207729"/>
                    <a:pt x="272842" y="216040"/>
                  </a:cubicBezTo>
                  <a:cubicBezTo>
                    <a:pt x="264909" y="220573"/>
                    <a:pt x="261132" y="215662"/>
                    <a:pt x="259243" y="208484"/>
                  </a:cubicBezTo>
                  <a:cubicBezTo>
                    <a:pt x="257354" y="201685"/>
                    <a:pt x="253199" y="193752"/>
                    <a:pt x="263776" y="191485"/>
                  </a:cubicBezTo>
                  <a:cubicBezTo>
                    <a:pt x="273976" y="189596"/>
                    <a:pt x="275109" y="180152"/>
                    <a:pt x="280775" y="174863"/>
                  </a:cubicBezTo>
                  <a:cubicBezTo>
                    <a:pt x="286442" y="169575"/>
                    <a:pt x="292864" y="163531"/>
                    <a:pt x="285309" y="158242"/>
                  </a:cubicBezTo>
                  <a:cubicBezTo>
                    <a:pt x="282664" y="156353"/>
                    <a:pt x="270953" y="152575"/>
                    <a:pt x="263020" y="160508"/>
                  </a:cubicBezTo>
                  <a:cubicBezTo>
                    <a:pt x="243754" y="180152"/>
                    <a:pt x="199934" y="173352"/>
                    <a:pt x="181424" y="152953"/>
                  </a:cubicBezTo>
                  <a:cubicBezTo>
                    <a:pt x="171224" y="141620"/>
                    <a:pt x="153847" y="135954"/>
                    <a:pt x="138736" y="130287"/>
                  </a:cubicBezTo>
                  <a:cubicBezTo>
                    <a:pt x="131559" y="127643"/>
                    <a:pt x="125892" y="124243"/>
                    <a:pt x="122115" y="118577"/>
                  </a:cubicBezTo>
                  <a:cubicBezTo>
                    <a:pt x="113048" y="105733"/>
                    <a:pt x="94160" y="101200"/>
                    <a:pt x="82450" y="110644"/>
                  </a:cubicBezTo>
                  <a:cubicBezTo>
                    <a:pt x="75650" y="115932"/>
                    <a:pt x="71872" y="122354"/>
                    <a:pt x="82072" y="128776"/>
                  </a:cubicBezTo>
                  <a:cubicBezTo>
                    <a:pt x="86605" y="131798"/>
                    <a:pt x="90383" y="136332"/>
                    <a:pt x="94160" y="140487"/>
                  </a:cubicBezTo>
                  <a:cubicBezTo>
                    <a:pt x="97938" y="144265"/>
                    <a:pt x="103982" y="147664"/>
                    <a:pt x="99827" y="154464"/>
                  </a:cubicBezTo>
                  <a:cubicBezTo>
                    <a:pt x="96804" y="159753"/>
                    <a:pt x="92271" y="161642"/>
                    <a:pt x="85472" y="160131"/>
                  </a:cubicBezTo>
                  <a:cubicBezTo>
                    <a:pt x="82072" y="159375"/>
                    <a:pt x="77161" y="160886"/>
                    <a:pt x="73761" y="163153"/>
                  </a:cubicBezTo>
                  <a:cubicBezTo>
                    <a:pt x="60539" y="171464"/>
                    <a:pt x="51851" y="165797"/>
                    <a:pt x="43540" y="154842"/>
                  </a:cubicBezTo>
                  <a:cubicBezTo>
                    <a:pt x="32207" y="140109"/>
                    <a:pt x="20118" y="138976"/>
                    <a:pt x="8786" y="151064"/>
                  </a:cubicBezTo>
                  <a:close/>
                </a:path>
              </a:pathLst>
            </a:custGeom>
            <a:solidFill>
              <a:srgbClr val="F9C4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B8F2AB17-8C81-4BD9-AF43-918EBD6DBD09}"/>
                </a:ext>
              </a:extLst>
            </p:cNvPr>
            <p:cNvSpPr/>
            <p:nvPr/>
          </p:nvSpPr>
          <p:spPr>
            <a:xfrm>
              <a:off x="10303038" y="4803021"/>
              <a:ext cx="110307" cy="147094"/>
            </a:xfrm>
            <a:custGeom>
              <a:avLst/>
              <a:gdLst>
                <a:gd name="connsiteX0" fmla="*/ 8689 w 110307"/>
                <a:gd name="connsiteY0" fmla="*/ 106674 h 147094"/>
                <a:gd name="connsiteX1" fmla="*/ 0 w 110307"/>
                <a:gd name="connsiteY1" fmla="*/ 102141 h 147094"/>
                <a:gd name="connsiteX2" fmla="*/ 9822 w 110307"/>
                <a:gd name="connsiteY2" fmla="*/ 96097 h 147094"/>
                <a:gd name="connsiteX3" fmla="*/ 16999 w 110307"/>
                <a:gd name="connsiteY3" fmla="*/ 89297 h 147094"/>
                <a:gd name="connsiteX4" fmla="*/ 25688 w 110307"/>
                <a:gd name="connsiteY4" fmla="*/ 53787 h 147094"/>
                <a:gd name="connsiteX5" fmla="*/ 40421 w 110307"/>
                <a:gd name="connsiteY5" fmla="*/ 22811 h 147094"/>
                <a:gd name="connsiteX6" fmla="*/ 42687 w 110307"/>
                <a:gd name="connsiteY6" fmla="*/ 12233 h 147094"/>
                <a:gd name="connsiteX7" fmla="*/ 76308 w 110307"/>
                <a:gd name="connsiteY7" fmla="*/ 1278 h 147094"/>
                <a:gd name="connsiteX8" fmla="*/ 105018 w 110307"/>
                <a:gd name="connsiteY8" fmla="*/ 31499 h 147094"/>
                <a:gd name="connsiteX9" fmla="*/ 110307 w 110307"/>
                <a:gd name="connsiteY9" fmla="*/ 47365 h 147094"/>
                <a:gd name="connsiteX10" fmla="*/ 96330 w 110307"/>
                <a:gd name="connsiteY10" fmla="*/ 90053 h 147094"/>
                <a:gd name="connsiteX11" fmla="*/ 101618 w 110307"/>
                <a:gd name="connsiteY11" fmla="*/ 119896 h 147094"/>
                <a:gd name="connsiteX12" fmla="*/ 93308 w 110307"/>
                <a:gd name="connsiteY12" fmla="*/ 142562 h 147094"/>
                <a:gd name="connsiteX13" fmla="*/ 44954 w 110307"/>
                <a:gd name="connsiteY13" fmla="*/ 147095 h 147094"/>
                <a:gd name="connsiteX14" fmla="*/ 42687 w 110307"/>
                <a:gd name="connsiteY14" fmla="*/ 144828 h 147094"/>
                <a:gd name="connsiteX15" fmla="*/ 30221 w 110307"/>
                <a:gd name="connsiteY15" fmla="*/ 127829 h 147094"/>
                <a:gd name="connsiteX16" fmla="*/ 8689 w 110307"/>
                <a:gd name="connsiteY16" fmla="*/ 106674 h 147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307" h="147094">
                  <a:moveTo>
                    <a:pt x="8689" y="106674"/>
                  </a:moveTo>
                  <a:cubicBezTo>
                    <a:pt x="5289" y="106296"/>
                    <a:pt x="1889" y="105541"/>
                    <a:pt x="0" y="102141"/>
                  </a:cubicBezTo>
                  <a:cubicBezTo>
                    <a:pt x="756" y="95719"/>
                    <a:pt x="3400" y="93830"/>
                    <a:pt x="9822" y="96097"/>
                  </a:cubicBezTo>
                  <a:cubicBezTo>
                    <a:pt x="15488" y="97986"/>
                    <a:pt x="21910" y="93830"/>
                    <a:pt x="16999" y="89297"/>
                  </a:cubicBezTo>
                  <a:cubicBezTo>
                    <a:pt x="-1889" y="71542"/>
                    <a:pt x="19644" y="64742"/>
                    <a:pt x="25688" y="53787"/>
                  </a:cubicBezTo>
                  <a:cubicBezTo>
                    <a:pt x="31354" y="43588"/>
                    <a:pt x="38910" y="34521"/>
                    <a:pt x="40421" y="22811"/>
                  </a:cubicBezTo>
                  <a:cubicBezTo>
                    <a:pt x="40799" y="19033"/>
                    <a:pt x="40799" y="11100"/>
                    <a:pt x="42687" y="12233"/>
                  </a:cubicBezTo>
                  <a:cubicBezTo>
                    <a:pt x="58176" y="19789"/>
                    <a:pt x="64975" y="3545"/>
                    <a:pt x="76308" y="1278"/>
                  </a:cubicBezTo>
                  <a:cubicBezTo>
                    <a:pt x="100863" y="-3633"/>
                    <a:pt x="108796" y="5434"/>
                    <a:pt x="105018" y="31499"/>
                  </a:cubicBezTo>
                  <a:cubicBezTo>
                    <a:pt x="103885" y="38299"/>
                    <a:pt x="98219" y="45477"/>
                    <a:pt x="110307" y="47365"/>
                  </a:cubicBezTo>
                  <a:cubicBezTo>
                    <a:pt x="109174" y="62854"/>
                    <a:pt x="100863" y="75698"/>
                    <a:pt x="96330" y="90053"/>
                  </a:cubicBezTo>
                  <a:cubicBezTo>
                    <a:pt x="93308" y="99874"/>
                    <a:pt x="83486" y="112718"/>
                    <a:pt x="101618" y="119896"/>
                  </a:cubicBezTo>
                  <a:cubicBezTo>
                    <a:pt x="104641" y="129340"/>
                    <a:pt x="99352" y="136140"/>
                    <a:pt x="93308" y="142562"/>
                  </a:cubicBezTo>
                  <a:cubicBezTo>
                    <a:pt x="77064" y="144451"/>
                    <a:pt x="61198" y="145962"/>
                    <a:pt x="44954" y="147095"/>
                  </a:cubicBezTo>
                  <a:cubicBezTo>
                    <a:pt x="44198" y="146339"/>
                    <a:pt x="43443" y="145584"/>
                    <a:pt x="42687" y="144828"/>
                  </a:cubicBezTo>
                  <a:cubicBezTo>
                    <a:pt x="37776" y="139540"/>
                    <a:pt x="32110" y="135006"/>
                    <a:pt x="30221" y="127829"/>
                  </a:cubicBezTo>
                  <a:cubicBezTo>
                    <a:pt x="28332" y="115741"/>
                    <a:pt x="10577" y="119518"/>
                    <a:pt x="8689" y="106674"/>
                  </a:cubicBezTo>
                  <a:close/>
                </a:path>
              </a:pathLst>
            </a:custGeom>
            <a:solidFill>
              <a:srgbClr val="E0AF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EE1604E-183A-47A4-B0D8-3EC45C9BDF39}"/>
                </a:ext>
              </a:extLst>
            </p:cNvPr>
            <p:cNvSpPr/>
            <p:nvPr/>
          </p:nvSpPr>
          <p:spPr>
            <a:xfrm>
              <a:off x="10180264" y="4885583"/>
              <a:ext cx="110307" cy="70199"/>
            </a:xfrm>
            <a:custGeom>
              <a:avLst/>
              <a:gdLst>
                <a:gd name="connsiteX0" fmla="*/ 110307 w 110307"/>
                <a:gd name="connsiteY0" fmla="*/ 11268 h 70199"/>
                <a:gd name="connsiteX1" fmla="*/ 67242 w 110307"/>
                <a:gd name="connsiteY1" fmla="*/ 31290 h 70199"/>
                <a:gd name="connsiteX2" fmla="*/ 42310 w 110307"/>
                <a:gd name="connsiteY2" fmla="*/ 43378 h 70199"/>
                <a:gd name="connsiteX3" fmla="*/ 0 w 110307"/>
                <a:gd name="connsiteY3" fmla="*/ 70200 h 70199"/>
                <a:gd name="connsiteX4" fmla="*/ 21533 w 110307"/>
                <a:gd name="connsiteY4" fmla="*/ 36579 h 70199"/>
                <a:gd name="connsiteX5" fmla="*/ 66486 w 110307"/>
                <a:gd name="connsiteY5" fmla="*/ 12024 h 70199"/>
                <a:gd name="connsiteX6" fmla="*/ 68375 w 110307"/>
                <a:gd name="connsiteY6" fmla="*/ 11646 h 70199"/>
                <a:gd name="connsiteX7" fmla="*/ 103129 w 110307"/>
                <a:gd name="connsiteY7" fmla="*/ 1447 h 70199"/>
                <a:gd name="connsiteX8" fmla="*/ 110307 w 110307"/>
                <a:gd name="connsiteY8" fmla="*/ 11268 h 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307" h="70199">
                  <a:moveTo>
                    <a:pt x="110307" y="11268"/>
                  </a:moveTo>
                  <a:cubicBezTo>
                    <a:pt x="99730" y="25246"/>
                    <a:pt x="91041" y="41490"/>
                    <a:pt x="67242" y="31290"/>
                  </a:cubicBezTo>
                  <a:cubicBezTo>
                    <a:pt x="58931" y="27512"/>
                    <a:pt x="47598" y="35445"/>
                    <a:pt x="42310" y="43378"/>
                  </a:cubicBezTo>
                  <a:cubicBezTo>
                    <a:pt x="32110" y="59244"/>
                    <a:pt x="15866" y="64155"/>
                    <a:pt x="0" y="70200"/>
                  </a:cubicBezTo>
                  <a:cubicBezTo>
                    <a:pt x="0" y="54334"/>
                    <a:pt x="10955" y="44889"/>
                    <a:pt x="21533" y="36579"/>
                  </a:cubicBezTo>
                  <a:cubicBezTo>
                    <a:pt x="35132" y="26001"/>
                    <a:pt x="53265" y="23357"/>
                    <a:pt x="66486" y="12024"/>
                  </a:cubicBezTo>
                  <a:cubicBezTo>
                    <a:pt x="66864" y="11646"/>
                    <a:pt x="67997" y="11268"/>
                    <a:pt x="68375" y="11646"/>
                  </a:cubicBezTo>
                  <a:cubicBezTo>
                    <a:pt x="83108" y="19201"/>
                    <a:pt x="94063" y="18824"/>
                    <a:pt x="103129" y="1447"/>
                  </a:cubicBezTo>
                  <a:cubicBezTo>
                    <a:pt x="106907" y="-3842"/>
                    <a:pt x="109551" y="6735"/>
                    <a:pt x="110307" y="11268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E051002-EDF2-4B35-9A6E-25CD12ECF5D7}"/>
                </a:ext>
              </a:extLst>
            </p:cNvPr>
            <p:cNvSpPr/>
            <p:nvPr/>
          </p:nvSpPr>
          <p:spPr>
            <a:xfrm>
              <a:off x="10381430" y="4559319"/>
              <a:ext cx="23604" cy="18528"/>
            </a:xfrm>
            <a:custGeom>
              <a:avLst/>
              <a:gdLst>
                <a:gd name="connsiteX0" fmla="*/ 23604 w 23604"/>
                <a:gd name="connsiteY0" fmla="*/ 15678 h 18528"/>
                <a:gd name="connsiteX1" fmla="*/ 21338 w 23604"/>
                <a:gd name="connsiteY1" fmla="*/ 16055 h 18528"/>
                <a:gd name="connsiteX2" fmla="*/ 1316 w 23604"/>
                <a:gd name="connsiteY2" fmla="*/ 11900 h 18528"/>
                <a:gd name="connsiteX3" fmla="*/ 561 w 23604"/>
                <a:gd name="connsiteY3" fmla="*/ 4345 h 18528"/>
                <a:gd name="connsiteX4" fmla="*/ 19449 w 23604"/>
                <a:gd name="connsiteY4" fmla="*/ 2834 h 18528"/>
                <a:gd name="connsiteX5" fmla="*/ 23604 w 23604"/>
                <a:gd name="connsiteY5" fmla="*/ 15678 h 1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04" h="18528">
                  <a:moveTo>
                    <a:pt x="23604" y="15678"/>
                  </a:moveTo>
                  <a:cubicBezTo>
                    <a:pt x="22849" y="15678"/>
                    <a:pt x="22093" y="15678"/>
                    <a:pt x="21338" y="16055"/>
                  </a:cubicBezTo>
                  <a:cubicBezTo>
                    <a:pt x="13782" y="18700"/>
                    <a:pt x="6227" y="21344"/>
                    <a:pt x="1316" y="11900"/>
                  </a:cubicBezTo>
                  <a:cubicBezTo>
                    <a:pt x="183" y="9633"/>
                    <a:pt x="-573" y="6233"/>
                    <a:pt x="561" y="4345"/>
                  </a:cubicBezTo>
                  <a:cubicBezTo>
                    <a:pt x="5849" y="-5099"/>
                    <a:pt x="13027" y="3967"/>
                    <a:pt x="19449" y="2834"/>
                  </a:cubicBezTo>
                  <a:cubicBezTo>
                    <a:pt x="14538" y="9256"/>
                    <a:pt x="20960" y="11900"/>
                    <a:pt x="23604" y="15678"/>
                  </a:cubicBezTo>
                  <a:close/>
                </a:path>
              </a:pathLst>
            </a:custGeom>
            <a:solidFill>
              <a:srgbClr val="F9C4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30F21C2-5BAC-4C4A-B5EC-B9C167E0BE3C}"/>
                </a:ext>
              </a:extLst>
            </p:cNvPr>
            <p:cNvSpPr/>
            <p:nvPr/>
          </p:nvSpPr>
          <p:spPr>
            <a:xfrm>
              <a:off x="10316448" y="4796148"/>
              <a:ext cx="15806" cy="18905"/>
            </a:xfrm>
            <a:custGeom>
              <a:avLst/>
              <a:gdLst>
                <a:gd name="connsiteX0" fmla="*/ 15677 w 15806"/>
                <a:gd name="connsiteY0" fmla="*/ 7773 h 18905"/>
                <a:gd name="connsiteX1" fmla="*/ 5100 w 15806"/>
                <a:gd name="connsiteY1" fmla="*/ 18728 h 18905"/>
                <a:gd name="connsiteX2" fmla="*/ 567 w 15806"/>
                <a:gd name="connsiteY2" fmla="*/ 11929 h 18905"/>
                <a:gd name="connsiteX3" fmla="*/ 10388 w 15806"/>
                <a:gd name="connsiteY3" fmla="*/ 218 h 18905"/>
                <a:gd name="connsiteX4" fmla="*/ 15677 w 15806"/>
                <a:gd name="connsiteY4" fmla="*/ 7773 h 1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06" h="18905">
                  <a:moveTo>
                    <a:pt x="15677" y="7773"/>
                  </a:moveTo>
                  <a:cubicBezTo>
                    <a:pt x="14544" y="12684"/>
                    <a:pt x="10766" y="17595"/>
                    <a:pt x="5100" y="18728"/>
                  </a:cubicBezTo>
                  <a:cubicBezTo>
                    <a:pt x="567" y="19862"/>
                    <a:pt x="-944" y="15329"/>
                    <a:pt x="567" y="11929"/>
                  </a:cubicBezTo>
                  <a:cubicBezTo>
                    <a:pt x="2833" y="7396"/>
                    <a:pt x="4344" y="973"/>
                    <a:pt x="10388" y="218"/>
                  </a:cubicBezTo>
                  <a:cubicBezTo>
                    <a:pt x="13788" y="-915"/>
                    <a:pt x="16433" y="2485"/>
                    <a:pt x="15677" y="7773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E4F9CAD7-9834-47E9-AE8A-5BBCEDBCF0B4}"/>
                </a:ext>
              </a:extLst>
            </p:cNvPr>
            <p:cNvSpPr/>
            <p:nvPr/>
          </p:nvSpPr>
          <p:spPr>
            <a:xfrm>
              <a:off x="10273572" y="4863230"/>
              <a:ext cx="12346" cy="15152"/>
            </a:xfrm>
            <a:custGeom>
              <a:avLst/>
              <a:gdLst>
                <a:gd name="connsiteX0" fmla="*/ 0 w 12346"/>
                <a:gd name="connsiteY0" fmla="*/ 4155 h 15152"/>
                <a:gd name="connsiteX1" fmla="*/ 4155 w 12346"/>
                <a:gd name="connsiteY1" fmla="*/ 0 h 15152"/>
                <a:gd name="connsiteX2" fmla="*/ 11711 w 12346"/>
                <a:gd name="connsiteY2" fmla="*/ 11711 h 15152"/>
                <a:gd name="connsiteX3" fmla="*/ 7555 w 12346"/>
                <a:gd name="connsiteY3" fmla="*/ 15111 h 15152"/>
                <a:gd name="connsiteX4" fmla="*/ 0 w 12346"/>
                <a:gd name="connsiteY4" fmla="*/ 4155 h 1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6" h="15152">
                  <a:moveTo>
                    <a:pt x="0" y="4155"/>
                  </a:moveTo>
                  <a:cubicBezTo>
                    <a:pt x="1511" y="2644"/>
                    <a:pt x="2644" y="1511"/>
                    <a:pt x="4155" y="0"/>
                  </a:cubicBezTo>
                  <a:cubicBezTo>
                    <a:pt x="11333" y="756"/>
                    <a:pt x="13600" y="5289"/>
                    <a:pt x="11711" y="11711"/>
                  </a:cubicBezTo>
                  <a:cubicBezTo>
                    <a:pt x="11333" y="13222"/>
                    <a:pt x="8689" y="15488"/>
                    <a:pt x="7555" y="15111"/>
                  </a:cubicBezTo>
                  <a:cubicBezTo>
                    <a:pt x="1889" y="13977"/>
                    <a:pt x="756" y="9066"/>
                    <a:pt x="0" y="4155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EE17CD38-97B4-4A1D-B823-E5B0C1543A8A}"/>
                </a:ext>
              </a:extLst>
            </p:cNvPr>
            <p:cNvSpPr/>
            <p:nvPr/>
          </p:nvSpPr>
          <p:spPr>
            <a:xfrm>
              <a:off x="10662996" y="4916355"/>
              <a:ext cx="285716" cy="475744"/>
            </a:xfrm>
            <a:custGeom>
              <a:avLst/>
              <a:gdLst>
                <a:gd name="connsiteX0" fmla="*/ 232752 w 285716"/>
                <a:gd name="connsiteY0" fmla="*/ 475745 h 475744"/>
                <a:gd name="connsiteX1" fmla="*/ 228597 w 285716"/>
                <a:gd name="connsiteY1" fmla="*/ 441746 h 475744"/>
                <a:gd name="connsiteX2" fmla="*/ 235019 w 285716"/>
                <a:gd name="connsiteY2" fmla="*/ 363549 h 475744"/>
                <a:gd name="connsiteX3" fmla="*/ 247485 w 285716"/>
                <a:gd name="connsiteY3" fmla="*/ 274397 h 475744"/>
                <a:gd name="connsiteX4" fmla="*/ 260329 w 285716"/>
                <a:gd name="connsiteY4" fmla="*/ 134246 h 475744"/>
                <a:gd name="connsiteX5" fmla="*/ 257307 w 285716"/>
                <a:gd name="connsiteY5" fmla="*/ 60582 h 475744"/>
                <a:gd name="connsiteX6" fmla="*/ 233508 w 285716"/>
                <a:gd name="connsiteY6" fmla="*/ 40183 h 475744"/>
                <a:gd name="connsiteX7" fmla="*/ 214242 w 285716"/>
                <a:gd name="connsiteY7" fmla="*/ 54160 h 475744"/>
                <a:gd name="connsiteX8" fmla="*/ 205553 w 285716"/>
                <a:gd name="connsiteY8" fmla="*/ 65871 h 475744"/>
                <a:gd name="connsiteX9" fmla="*/ 201398 w 285716"/>
                <a:gd name="connsiteY9" fmla="*/ 86648 h 475744"/>
                <a:gd name="connsiteX10" fmla="*/ 195354 w 285716"/>
                <a:gd name="connsiteY10" fmla="*/ 103270 h 475744"/>
                <a:gd name="connsiteX11" fmla="*/ 160222 w 285716"/>
                <a:gd name="connsiteY11" fmla="*/ 132735 h 475744"/>
                <a:gd name="connsiteX12" fmla="*/ 128867 w 285716"/>
                <a:gd name="connsiteY12" fmla="*/ 136513 h 475744"/>
                <a:gd name="connsiteX13" fmla="*/ 74847 w 285716"/>
                <a:gd name="connsiteY13" fmla="*/ 76448 h 475744"/>
                <a:gd name="connsiteX14" fmla="*/ 14783 w 285716"/>
                <a:gd name="connsiteY14" fmla="*/ 45094 h 475744"/>
                <a:gd name="connsiteX15" fmla="*/ 50 w 285716"/>
                <a:gd name="connsiteY15" fmla="*/ 31495 h 475744"/>
                <a:gd name="connsiteX16" fmla="*/ 58226 w 285716"/>
                <a:gd name="connsiteY16" fmla="*/ 43583 h 475744"/>
                <a:gd name="connsiteX17" fmla="*/ 105068 w 285716"/>
                <a:gd name="connsiteY17" fmla="*/ 60205 h 475744"/>
                <a:gd name="connsiteX18" fmla="*/ 153422 w 285716"/>
                <a:gd name="connsiteY18" fmla="*/ 46983 h 475744"/>
                <a:gd name="connsiteX19" fmla="*/ 177221 w 285716"/>
                <a:gd name="connsiteY19" fmla="*/ 33761 h 475744"/>
                <a:gd name="connsiteX20" fmla="*/ 199887 w 285716"/>
                <a:gd name="connsiteY20" fmla="*/ 6184 h 475744"/>
                <a:gd name="connsiteX21" fmla="*/ 213864 w 285716"/>
                <a:gd name="connsiteY21" fmla="*/ 2029 h 475744"/>
                <a:gd name="connsiteX22" fmla="*/ 247485 w 285716"/>
                <a:gd name="connsiteY22" fmla="*/ 4296 h 475744"/>
                <a:gd name="connsiteX23" fmla="*/ 272795 w 285716"/>
                <a:gd name="connsiteY23" fmla="*/ 12984 h 475744"/>
                <a:gd name="connsiteX24" fmla="*/ 280351 w 285716"/>
                <a:gd name="connsiteY24" fmla="*/ 52649 h 475744"/>
                <a:gd name="connsiteX25" fmla="*/ 280351 w 285716"/>
                <a:gd name="connsiteY25" fmla="*/ 69649 h 475744"/>
                <a:gd name="connsiteX26" fmla="*/ 283751 w 285716"/>
                <a:gd name="connsiteY26" fmla="*/ 149357 h 475744"/>
                <a:gd name="connsiteX27" fmla="*/ 278462 w 285716"/>
                <a:gd name="connsiteY27" fmla="*/ 260041 h 475744"/>
                <a:gd name="connsiteX28" fmla="*/ 279217 w 285716"/>
                <a:gd name="connsiteY28" fmla="*/ 278930 h 475744"/>
                <a:gd name="connsiteX29" fmla="*/ 253907 w 285716"/>
                <a:gd name="connsiteY29" fmla="*/ 394148 h 475744"/>
                <a:gd name="connsiteX30" fmla="*/ 237663 w 285716"/>
                <a:gd name="connsiteY30" fmla="*/ 463656 h 475744"/>
                <a:gd name="connsiteX31" fmla="*/ 232752 w 285716"/>
                <a:gd name="connsiteY31" fmla="*/ 475745 h 47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5716" h="475744">
                  <a:moveTo>
                    <a:pt x="232752" y="475745"/>
                  </a:moveTo>
                  <a:cubicBezTo>
                    <a:pt x="228597" y="464789"/>
                    <a:pt x="228597" y="453456"/>
                    <a:pt x="228597" y="441746"/>
                  </a:cubicBezTo>
                  <a:cubicBezTo>
                    <a:pt x="218775" y="414925"/>
                    <a:pt x="228597" y="388103"/>
                    <a:pt x="235019" y="363549"/>
                  </a:cubicBezTo>
                  <a:cubicBezTo>
                    <a:pt x="242952" y="334083"/>
                    <a:pt x="243330" y="303862"/>
                    <a:pt x="247485" y="274397"/>
                  </a:cubicBezTo>
                  <a:cubicBezTo>
                    <a:pt x="253907" y="227932"/>
                    <a:pt x="250885" y="180711"/>
                    <a:pt x="260329" y="134246"/>
                  </a:cubicBezTo>
                  <a:cubicBezTo>
                    <a:pt x="265240" y="110069"/>
                    <a:pt x="258440" y="85137"/>
                    <a:pt x="257307" y="60582"/>
                  </a:cubicBezTo>
                  <a:cubicBezTo>
                    <a:pt x="256552" y="47361"/>
                    <a:pt x="244841" y="43205"/>
                    <a:pt x="233508" y="40183"/>
                  </a:cubicBezTo>
                  <a:cubicBezTo>
                    <a:pt x="221042" y="36783"/>
                    <a:pt x="217642" y="45094"/>
                    <a:pt x="214242" y="54160"/>
                  </a:cubicBezTo>
                  <a:cubicBezTo>
                    <a:pt x="212353" y="58693"/>
                    <a:pt x="209709" y="63604"/>
                    <a:pt x="205553" y="65871"/>
                  </a:cubicBezTo>
                  <a:cubicBezTo>
                    <a:pt x="195354" y="71160"/>
                    <a:pt x="192709" y="76826"/>
                    <a:pt x="201398" y="86648"/>
                  </a:cubicBezTo>
                  <a:cubicBezTo>
                    <a:pt x="208575" y="94581"/>
                    <a:pt x="205553" y="102514"/>
                    <a:pt x="195354" y="103270"/>
                  </a:cubicBezTo>
                  <a:cubicBezTo>
                    <a:pt x="176466" y="105158"/>
                    <a:pt x="168155" y="117625"/>
                    <a:pt x="160222" y="132735"/>
                  </a:cubicBezTo>
                  <a:cubicBezTo>
                    <a:pt x="150778" y="150490"/>
                    <a:pt x="136045" y="152757"/>
                    <a:pt x="128867" y="136513"/>
                  </a:cubicBezTo>
                  <a:cubicBezTo>
                    <a:pt x="117157" y="109692"/>
                    <a:pt x="96757" y="93070"/>
                    <a:pt x="74847" y="76448"/>
                  </a:cubicBezTo>
                  <a:cubicBezTo>
                    <a:pt x="56337" y="62849"/>
                    <a:pt x="38204" y="49249"/>
                    <a:pt x="14783" y="45094"/>
                  </a:cubicBezTo>
                  <a:cubicBezTo>
                    <a:pt x="7228" y="43583"/>
                    <a:pt x="-705" y="42072"/>
                    <a:pt x="50" y="31495"/>
                  </a:cubicBezTo>
                  <a:cubicBezTo>
                    <a:pt x="23094" y="18273"/>
                    <a:pt x="41226" y="32628"/>
                    <a:pt x="58226" y="43583"/>
                  </a:cubicBezTo>
                  <a:cubicBezTo>
                    <a:pt x="72958" y="53405"/>
                    <a:pt x="85802" y="61716"/>
                    <a:pt x="105068" y="60205"/>
                  </a:cubicBezTo>
                  <a:cubicBezTo>
                    <a:pt x="122445" y="58693"/>
                    <a:pt x="140200" y="66627"/>
                    <a:pt x="153422" y="46983"/>
                  </a:cubicBezTo>
                  <a:cubicBezTo>
                    <a:pt x="157955" y="40183"/>
                    <a:pt x="168910" y="37539"/>
                    <a:pt x="177221" y="33761"/>
                  </a:cubicBezTo>
                  <a:cubicBezTo>
                    <a:pt x="190065" y="28095"/>
                    <a:pt x="197243" y="19406"/>
                    <a:pt x="199887" y="6184"/>
                  </a:cubicBezTo>
                  <a:cubicBezTo>
                    <a:pt x="203287" y="518"/>
                    <a:pt x="208575" y="-2126"/>
                    <a:pt x="213864" y="2029"/>
                  </a:cubicBezTo>
                  <a:cubicBezTo>
                    <a:pt x="224819" y="10717"/>
                    <a:pt x="235397" y="9584"/>
                    <a:pt x="247485" y="4296"/>
                  </a:cubicBezTo>
                  <a:cubicBezTo>
                    <a:pt x="258063" y="-615"/>
                    <a:pt x="267884" y="3540"/>
                    <a:pt x="272795" y="12984"/>
                  </a:cubicBezTo>
                  <a:cubicBezTo>
                    <a:pt x="279217" y="25073"/>
                    <a:pt x="286395" y="37917"/>
                    <a:pt x="280351" y="52649"/>
                  </a:cubicBezTo>
                  <a:cubicBezTo>
                    <a:pt x="280351" y="58316"/>
                    <a:pt x="280351" y="63982"/>
                    <a:pt x="280351" y="69649"/>
                  </a:cubicBezTo>
                  <a:cubicBezTo>
                    <a:pt x="281106" y="96092"/>
                    <a:pt x="289417" y="122913"/>
                    <a:pt x="283751" y="149357"/>
                  </a:cubicBezTo>
                  <a:cubicBezTo>
                    <a:pt x="275817" y="186378"/>
                    <a:pt x="290928" y="223776"/>
                    <a:pt x="278462" y="260041"/>
                  </a:cubicBezTo>
                  <a:cubicBezTo>
                    <a:pt x="276573" y="266086"/>
                    <a:pt x="278462" y="272508"/>
                    <a:pt x="279217" y="278930"/>
                  </a:cubicBezTo>
                  <a:cubicBezTo>
                    <a:pt x="285261" y="320484"/>
                    <a:pt x="277328" y="360149"/>
                    <a:pt x="253907" y="394148"/>
                  </a:cubicBezTo>
                  <a:cubicBezTo>
                    <a:pt x="238419" y="416436"/>
                    <a:pt x="236908" y="439102"/>
                    <a:pt x="237663" y="463656"/>
                  </a:cubicBezTo>
                  <a:cubicBezTo>
                    <a:pt x="235774" y="467434"/>
                    <a:pt x="234263" y="471589"/>
                    <a:pt x="232752" y="475745"/>
                  </a:cubicBezTo>
                  <a:close/>
                </a:path>
              </a:pathLst>
            </a:custGeom>
            <a:solidFill>
              <a:srgbClr val="FDE8D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4DE9CDA2-42DA-4819-9074-E6CC52E767E0}"/>
                </a:ext>
              </a:extLst>
            </p:cNvPr>
            <p:cNvSpPr/>
            <p:nvPr/>
          </p:nvSpPr>
          <p:spPr>
            <a:xfrm>
              <a:off x="10895900" y="4986003"/>
              <a:ext cx="75332" cy="393629"/>
            </a:xfrm>
            <a:custGeom>
              <a:avLst/>
              <a:gdLst>
                <a:gd name="connsiteX0" fmla="*/ 4382 w 75332"/>
                <a:gd name="connsiteY0" fmla="*/ 393630 h 393629"/>
                <a:gd name="connsiteX1" fmla="*/ 13448 w 75332"/>
                <a:gd name="connsiteY1" fmla="*/ 326388 h 393629"/>
                <a:gd name="connsiteX2" fmla="*/ 39136 w 75332"/>
                <a:gd name="connsiteY2" fmla="*/ 207392 h 393629"/>
                <a:gd name="connsiteX3" fmla="*/ 42914 w 75332"/>
                <a:gd name="connsiteY3" fmla="*/ 174905 h 393629"/>
                <a:gd name="connsiteX4" fmla="*/ 41781 w 75332"/>
                <a:gd name="connsiteY4" fmla="*/ 144683 h 393629"/>
                <a:gd name="connsiteX5" fmla="*/ 44803 w 75332"/>
                <a:gd name="connsiteY5" fmla="*/ 72153 h 393629"/>
                <a:gd name="connsiteX6" fmla="*/ 46692 w 75332"/>
                <a:gd name="connsiteY6" fmla="*/ 0 h 393629"/>
                <a:gd name="connsiteX7" fmla="*/ 50847 w 75332"/>
                <a:gd name="connsiteY7" fmla="*/ 0 h 393629"/>
                <a:gd name="connsiteX8" fmla="*/ 70869 w 75332"/>
                <a:gd name="connsiteY8" fmla="*/ 123529 h 393629"/>
                <a:gd name="connsiteX9" fmla="*/ 73513 w 75332"/>
                <a:gd name="connsiteY9" fmla="*/ 128817 h 393629"/>
                <a:gd name="connsiteX10" fmla="*/ 59913 w 75332"/>
                <a:gd name="connsiteY10" fmla="*/ 202481 h 393629"/>
                <a:gd name="connsiteX11" fmla="*/ 70491 w 75332"/>
                <a:gd name="connsiteY11" fmla="*/ 247435 h 393629"/>
                <a:gd name="connsiteX12" fmla="*/ 73513 w 75332"/>
                <a:gd name="connsiteY12" fmla="*/ 258012 h 393629"/>
                <a:gd name="connsiteX13" fmla="*/ 49336 w 75332"/>
                <a:gd name="connsiteY13" fmla="*/ 294656 h 393629"/>
                <a:gd name="connsiteX14" fmla="*/ 45181 w 75332"/>
                <a:gd name="connsiteY14" fmla="*/ 301455 h 393629"/>
                <a:gd name="connsiteX15" fmla="*/ 25159 w 75332"/>
                <a:gd name="connsiteY15" fmla="*/ 333943 h 393629"/>
                <a:gd name="connsiteX16" fmla="*/ 7782 w 75332"/>
                <a:gd name="connsiteY16" fmla="*/ 383430 h 393629"/>
                <a:gd name="connsiteX17" fmla="*/ 4382 w 75332"/>
                <a:gd name="connsiteY17" fmla="*/ 393630 h 39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332" h="393629">
                  <a:moveTo>
                    <a:pt x="4382" y="393630"/>
                  </a:moveTo>
                  <a:cubicBezTo>
                    <a:pt x="-3929" y="369830"/>
                    <a:pt x="-151" y="347920"/>
                    <a:pt x="13448" y="326388"/>
                  </a:cubicBezTo>
                  <a:cubicBezTo>
                    <a:pt x="36114" y="290122"/>
                    <a:pt x="47069" y="250835"/>
                    <a:pt x="39136" y="207392"/>
                  </a:cubicBezTo>
                  <a:cubicBezTo>
                    <a:pt x="37248" y="196815"/>
                    <a:pt x="34981" y="184727"/>
                    <a:pt x="42914" y="174905"/>
                  </a:cubicBezTo>
                  <a:cubicBezTo>
                    <a:pt x="51225" y="164705"/>
                    <a:pt x="43292" y="154505"/>
                    <a:pt x="41781" y="144683"/>
                  </a:cubicBezTo>
                  <a:cubicBezTo>
                    <a:pt x="38003" y="120129"/>
                    <a:pt x="40270" y="94819"/>
                    <a:pt x="44803" y="72153"/>
                  </a:cubicBezTo>
                  <a:cubicBezTo>
                    <a:pt x="49336" y="47220"/>
                    <a:pt x="33848" y="23421"/>
                    <a:pt x="46692" y="0"/>
                  </a:cubicBezTo>
                  <a:cubicBezTo>
                    <a:pt x="48203" y="0"/>
                    <a:pt x="49336" y="0"/>
                    <a:pt x="50847" y="0"/>
                  </a:cubicBezTo>
                  <a:cubicBezTo>
                    <a:pt x="56891" y="41176"/>
                    <a:pt x="56513" y="83486"/>
                    <a:pt x="70869" y="123529"/>
                  </a:cubicBezTo>
                  <a:cubicBezTo>
                    <a:pt x="71624" y="125418"/>
                    <a:pt x="73890" y="128817"/>
                    <a:pt x="73513" y="128817"/>
                  </a:cubicBezTo>
                  <a:cubicBezTo>
                    <a:pt x="47447" y="148839"/>
                    <a:pt x="75779" y="178682"/>
                    <a:pt x="59913" y="202481"/>
                  </a:cubicBezTo>
                  <a:cubicBezTo>
                    <a:pt x="53869" y="211925"/>
                    <a:pt x="50091" y="236102"/>
                    <a:pt x="70491" y="247435"/>
                  </a:cubicBezTo>
                  <a:cubicBezTo>
                    <a:pt x="74646" y="249702"/>
                    <a:pt x="77291" y="254613"/>
                    <a:pt x="73513" y="258012"/>
                  </a:cubicBezTo>
                  <a:cubicBezTo>
                    <a:pt x="61802" y="267834"/>
                    <a:pt x="68980" y="290122"/>
                    <a:pt x="49336" y="294656"/>
                  </a:cubicBezTo>
                  <a:cubicBezTo>
                    <a:pt x="47447" y="295033"/>
                    <a:pt x="44803" y="299944"/>
                    <a:pt x="45181" y="301455"/>
                  </a:cubicBezTo>
                  <a:cubicBezTo>
                    <a:pt x="55758" y="322988"/>
                    <a:pt x="38003" y="326765"/>
                    <a:pt x="25159" y="333943"/>
                  </a:cubicBezTo>
                  <a:cubicBezTo>
                    <a:pt x="4760" y="344898"/>
                    <a:pt x="13071" y="366809"/>
                    <a:pt x="7782" y="383430"/>
                  </a:cubicBezTo>
                  <a:cubicBezTo>
                    <a:pt x="6649" y="386074"/>
                    <a:pt x="8538" y="390608"/>
                    <a:pt x="4382" y="39363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DCCBC0BA-6006-43A3-A62E-3E5208BDBD89}"/>
                </a:ext>
              </a:extLst>
            </p:cNvPr>
            <p:cNvSpPr/>
            <p:nvPr/>
          </p:nvSpPr>
          <p:spPr>
            <a:xfrm>
              <a:off x="10306437" y="4871014"/>
              <a:ext cx="558348" cy="321626"/>
            </a:xfrm>
            <a:custGeom>
              <a:avLst/>
              <a:gdLst>
                <a:gd name="connsiteX0" fmla="*/ 555690 w 558348"/>
                <a:gd name="connsiteY0" fmla="*/ 51525 h 321626"/>
                <a:gd name="connsiteX1" fmla="*/ 543602 w 558348"/>
                <a:gd name="connsiteY1" fmla="*/ 80235 h 321626"/>
                <a:gd name="connsiteX2" fmla="*/ 500915 w 558348"/>
                <a:gd name="connsiteY2" fmla="*/ 113101 h 321626"/>
                <a:gd name="connsiteX3" fmla="*/ 491093 w 558348"/>
                <a:gd name="connsiteY3" fmla="*/ 114612 h 321626"/>
                <a:gd name="connsiteX4" fmla="*/ 444628 w 558348"/>
                <a:gd name="connsiteY4" fmla="*/ 108568 h 321626"/>
                <a:gd name="connsiteX5" fmla="*/ 402696 w 558348"/>
                <a:gd name="connsiteY5" fmla="*/ 87791 h 321626"/>
                <a:gd name="connsiteX6" fmla="*/ 356987 w 558348"/>
                <a:gd name="connsiteY6" fmla="*/ 76836 h 321626"/>
                <a:gd name="connsiteX7" fmla="*/ 293522 w 558348"/>
                <a:gd name="connsiteY7" fmla="*/ 74947 h 321626"/>
                <a:gd name="connsiteX8" fmla="*/ 224014 w 558348"/>
                <a:gd name="connsiteY8" fmla="*/ 104412 h 321626"/>
                <a:gd name="connsiteX9" fmla="*/ 210792 w 558348"/>
                <a:gd name="connsiteY9" fmla="*/ 125189 h 321626"/>
                <a:gd name="connsiteX10" fmla="*/ 208525 w 558348"/>
                <a:gd name="connsiteY10" fmla="*/ 139544 h 321626"/>
                <a:gd name="connsiteX11" fmla="*/ 219858 w 558348"/>
                <a:gd name="connsiteY11" fmla="*/ 203764 h 321626"/>
                <a:gd name="connsiteX12" fmla="*/ 248946 w 558348"/>
                <a:gd name="connsiteY12" fmla="*/ 257406 h 321626"/>
                <a:gd name="connsiteX13" fmla="*/ 234591 w 558348"/>
                <a:gd name="connsiteY13" fmla="*/ 318604 h 321626"/>
                <a:gd name="connsiteX14" fmla="*/ 225525 w 558348"/>
                <a:gd name="connsiteY14" fmla="*/ 321626 h 321626"/>
                <a:gd name="connsiteX15" fmla="*/ 210414 w 558348"/>
                <a:gd name="connsiteY15" fmla="*/ 311049 h 321626"/>
                <a:gd name="connsiteX16" fmla="*/ 216081 w 558348"/>
                <a:gd name="connsiteY16" fmla="*/ 298960 h 321626"/>
                <a:gd name="connsiteX17" fmla="*/ 228547 w 558348"/>
                <a:gd name="connsiteY17" fmla="*/ 268740 h 321626"/>
                <a:gd name="connsiteX18" fmla="*/ 220236 w 558348"/>
                <a:gd name="connsiteY18" fmla="*/ 261562 h 321626"/>
                <a:gd name="connsiteX19" fmla="*/ 205881 w 558348"/>
                <a:gd name="connsiteY19" fmla="*/ 223408 h 321626"/>
                <a:gd name="connsiteX20" fmla="*/ 175660 w 558348"/>
                <a:gd name="connsiteY20" fmla="*/ 216608 h 321626"/>
                <a:gd name="connsiteX21" fmla="*/ 166216 w 558348"/>
                <a:gd name="connsiteY21" fmla="*/ 206408 h 321626"/>
                <a:gd name="connsiteX22" fmla="*/ 142795 w 558348"/>
                <a:gd name="connsiteY22" fmla="*/ 196209 h 321626"/>
                <a:gd name="connsiteX23" fmla="*/ 134862 w 558348"/>
                <a:gd name="connsiteY23" fmla="*/ 198098 h 321626"/>
                <a:gd name="connsiteX24" fmla="*/ 98974 w 558348"/>
                <a:gd name="connsiteY24" fmla="*/ 217363 h 321626"/>
                <a:gd name="connsiteX25" fmla="*/ 86886 w 558348"/>
                <a:gd name="connsiteY25" fmla="*/ 220386 h 321626"/>
                <a:gd name="connsiteX26" fmla="*/ 61575 w 558348"/>
                <a:gd name="connsiteY26" fmla="*/ 237385 h 321626"/>
                <a:gd name="connsiteX27" fmla="*/ 71020 w 558348"/>
                <a:gd name="connsiteY27" fmla="*/ 195831 h 321626"/>
                <a:gd name="connsiteX28" fmla="*/ 124284 w 558348"/>
                <a:gd name="connsiteY28" fmla="*/ 153522 h 321626"/>
                <a:gd name="connsiteX29" fmla="*/ 127684 w 558348"/>
                <a:gd name="connsiteY29" fmla="*/ 141433 h 321626"/>
                <a:gd name="connsiteX30" fmla="*/ 109551 w 558348"/>
                <a:gd name="connsiteY30" fmla="*/ 95346 h 321626"/>
                <a:gd name="connsiteX31" fmla="*/ 18133 w 558348"/>
                <a:gd name="connsiteY31" fmla="*/ 90435 h 321626"/>
                <a:gd name="connsiteX32" fmla="*/ 2267 w 558348"/>
                <a:gd name="connsiteY32" fmla="*/ 63992 h 321626"/>
                <a:gd name="connsiteX33" fmla="*/ 40421 w 558348"/>
                <a:gd name="connsiteY33" fmla="*/ 76458 h 321626"/>
                <a:gd name="connsiteX34" fmla="*/ 40421 w 558348"/>
                <a:gd name="connsiteY34" fmla="*/ 76458 h 321626"/>
                <a:gd name="connsiteX35" fmla="*/ 91041 w 558348"/>
                <a:gd name="connsiteY35" fmla="*/ 71547 h 321626"/>
                <a:gd name="connsiteX36" fmla="*/ 99352 w 558348"/>
                <a:gd name="connsiteY36" fmla="*/ 51148 h 321626"/>
                <a:gd name="connsiteX37" fmla="*/ 116351 w 558348"/>
                <a:gd name="connsiteY37" fmla="*/ 7327 h 321626"/>
                <a:gd name="connsiteX38" fmla="*/ 142039 w 558348"/>
                <a:gd name="connsiteY38" fmla="*/ 4305 h 321626"/>
                <a:gd name="connsiteX39" fmla="*/ 146572 w 558348"/>
                <a:gd name="connsiteY39" fmla="*/ 8460 h 321626"/>
                <a:gd name="connsiteX40" fmla="*/ 146195 w 558348"/>
                <a:gd name="connsiteY40" fmla="*/ 59458 h 321626"/>
                <a:gd name="connsiteX41" fmla="*/ 217592 w 558348"/>
                <a:gd name="connsiteY41" fmla="*/ 69280 h 321626"/>
                <a:gd name="connsiteX42" fmla="*/ 231947 w 558348"/>
                <a:gd name="connsiteY42" fmla="*/ 69280 h 321626"/>
                <a:gd name="connsiteX43" fmla="*/ 240635 w 558348"/>
                <a:gd name="connsiteY43" fmla="*/ 68525 h 321626"/>
                <a:gd name="connsiteX44" fmla="*/ 292389 w 558348"/>
                <a:gd name="connsiteY44" fmla="*/ 48125 h 321626"/>
                <a:gd name="connsiteX45" fmla="*/ 328277 w 558348"/>
                <a:gd name="connsiteY45" fmla="*/ 39815 h 321626"/>
                <a:gd name="connsiteX46" fmla="*/ 367186 w 558348"/>
                <a:gd name="connsiteY46" fmla="*/ 48881 h 321626"/>
                <a:gd name="connsiteX47" fmla="*/ 389096 w 558348"/>
                <a:gd name="connsiteY47" fmla="*/ 52281 h 321626"/>
                <a:gd name="connsiteX48" fmla="*/ 420451 w 558348"/>
                <a:gd name="connsiteY48" fmla="*/ 51903 h 321626"/>
                <a:gd name="connsiteX49" fmla="*/ 417806 w 558348"/>
                <a:gd name="connsiteY49" fmla="*/ 69280 h 321626"/>
                <a:gd name="connsiteX50" fmla="*/ 443117 w 558348"/>
                <a:gd name="connsiteY50" fmla="*/ 101012 h 321626"/>
                <a:gd name="connsiteX51" fmla="*/ 479382 w 558348"/>
                <a:gd name="connsiteY51" fmla="*/ 86280 h 321626"/>
                <a:gd name="connsiteX52" fmla="*/ 515647 w 558348"/>
                <a:gd name="connsiteY52" fmla="*/ 74947 h 321626"/>
                <a:gd name="connsiteX53" fmla="*/ 531891 w 558348"/>
                <a:gd name="connsiteY53" fmla="*/ 69280 h 321626"/>
                <a:gd name="connsiteX54" fmla="*/ 555690 w 558348"/>
                <a:gd name="connsiteY54" fmla="*/ 51525 h 32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8348" h="321626">
                  <a:moveTo>
                    <a:pt x="555690" y="51525"/>
                  </a:moveTo>
                  <a:cubicBezTo>
                    <a:pt x="560601" y="64747"/>
                    <a:pt x="559846" y="72680"/>
                    <a:pt x="543602" y="80235"/>
                  </a:cubicBezTo>
                  <a:cubicBezTo>
                    <a:pt x="528114" y="87413"/>
                    <a:pt x="506203" y="90057"/>
                    <a:pt x="500915" y="113101"/>
                  </a:cubicBezTo>
                  <a:cubicBezTo>
                    <a:pt x="499781" y="118389"/>
                    <a:pt x="495626" y="116123"/>
                    <a:pt x="491093" y="114612"/>
                  </a:cubicBezTo>
                  <a:cubicBezTo>
                    <a:pt x="475982" y="109701"/>
                    <a:pt x="460872" y="106679"/>
                    <a:pt x="444628" y="108568"/>
                  </a:cubicBezTo>
                  <a:cubicBezTo>
                    <a:pt x="426873" y="110456"/>
                    <a:pt x="416295" y="94590"/>
                    <a:pt x="402696" y="87791"/>
                  </a:cubicBezTo>
                  <a:cubicBezTo>
                    <a:pt x="387585" y="79858"/>
                    <a:pt x="373230" y="75702"/>
                    <a:pt x="356987" y="76836"/>
                  </a:cubicBezTo>
                  <a:cubicBezTo>
                    <a:pt x="336210" y="60969"/>
                    <a:pt x="314299" y="69658"/>
                    <a:pt x="293522" y="74947"/>
                  </a:cubicBezTo>
                  <a:cubicBezTo>
                    <a:pt x="269345" y="81369"/>
                    <a:pt x="247057" y="94590"/>
                    <a:pt x="224014" y="104412"/>
                  </a:cubicBezTo>
                  <a:cubicBezTo>
                    <a:pt x="216458" y="107812"/>
                    <a:pt x="212681" y="116501"/>
                    <a:pt x="210792" y="125189"/>
                  </a:cubicBezTo>
                  <a:cubicBezTo>
                    <a:pt x="209659" y="130100"/>
                    <a:pt x="210792" y="135389"/>
                    <a:pt x="208525" y="139544"/>
                  </a:cubicBezTo>
                  <a:cubicBezTo>
                    <a:pt x="194548" y="164477"/>
                    <a:pt x="203992" y="182231"/>
                    <a:pt x="219858" y="203764"/>
                  </a:cubicBezTo>
                  <a:cubicBezTo>
                    <a:pt x="231191" y="219630"/>
                    <a:pt x="241013" y="238896"/>
                    <a:pt x="248946" y="257406"/>
                  </a:cubicBezTo>
                  <a:cubicBezTo>
                    <a:pt x="258013" y="278561"/>
                    <a:pt x="248191" y="300094"/>
                    <a:pt x="234591" y="318604"/>
                  </a:cubicBezTo>
                  <a:cubicBezTo>
                    <a:pt x="231947" y="320493"/>
                    <a:pt x="228925" y="321626"/>
                    <a:pt x="225525" y="321626"/>
                  </a:cubicBezTo>
                  <a:cubicBezTo>
                    <a:pt x="218347" y="321249"/>
                    <a:pt x="213059" y="317849"/>
                    <a:pt x="210414" y="311049"/>
                  </a:cubicBezTo>
                  <a:cubicBezTo>
                    <a:pt x="209281" y="305760"/>
                    <a:pt x="210414" y="300472"/>
                    <a:pt x="216081" y="298960"/>
                  </a:cubicBezTo>
                  <a:cubicBezTo>
                    <a:pt x="232702" y="294050"/>
                    <a:pt x="225525" y="279317"/>
                    <a:pt x="228547" y="268740"/>
                  </a:cubicBezTo>
                  <a:cubicBezTo>
                    <a:pt x="230058" y="263451"/>
                    <a:pt x="224769" y="262695"/>
                    <a:pt x="220236" y="261562"/>
                  </a:cubicBezTo>
                  <a:cubicBezTo>
                    <a:pt x="194926" y="254384"/>
                    <a:pt x="193037" y="249473"/>
                    <a:pt x="205881" y="223408"/>
                  </a:cubicBezTo>
                  <a:cubicBezTo>
                    <a:pt x="194926" y="223786"/>
                    <a:pt x="184726" y="222274"/>
                    <a:pt x="175660" y="216608"/>
                  </a:cubicBezTo>
                  <a:cubicBezTo>
                    <a:pt x="171505" y="213964"/>
                    <a:pt x="165460" y="211319"/>
                    <a:pt x="166216" y="206408"/>
                  </a:cubicBezTo>
                  <a:cubicBezTo>
                    <a:pt x="168860" y="177321"/>
                    <a:pt x="155261" y="189031"/>
                    <a:pt x="142795" y="196209"/>
                  </a:cubicBezTo>
                  <a:cubicBezTo>
                    <a:pt x="140528" y="197720"/>
                    <a:pt x="137128" y="198853"/>
                    <a:pt x="134862" y="198098"/>
                  </a:cubicBezTo>
                  <a:cubicBezTo>
                    <a:pt x="116351" y="192809"/>
                    <a:pt x="106152" y="201120"/>
                    <a:pt x="98974" y="217363"/>
                  </a:cubicBezTo>
                  <a:cubicBezTo>
                    <a:pt x="97085" y="221897"/>
                    <a:pt x="92174" y="224919"/>
                    <a:pt x="86886" y="220386"/>
                  </a:cubicBezTo>
                  <a:cubicBezTo>
                    <a:pt x="74797" y="220386"/>
                    <a:pt x="71020" y="233607"/>
                    <a:pt x="61575" y="237385"/>
                  </a:cubicBezTo>
                  <a:cubicBezTo>
                    <a:pt x="52887" y="221141"/>
                    <a:pt x="54776" y="208297"/>
                    <a:pt x="71020" y="195831"/>
                  </a:cubicBezTo>
                  <a:cubicBezTo>
                    <a:pt x="89152" y="182231"/>
                    <a:pt x="98596" y="157677"/>
                    <a:pt x="124284" y="153522"/>
                  </a:cubicBezTo>
                  <a:cubicBezTo>
                    <a:pt x="129951" y="152766"/>
                    <a:pt x="131084" y="145589"/>
                    <a:pt x="127684" y="141433"/>
                  </a:cubicBezTo>
                  <a:cubicBezTo>
                    <a:pt x="116351" y="127456"/>
                    <a:pt x="112196" y="110456"/>
                    <a:pt x="109551" y="95346"/>
                  </a:cubicBezTo>
                  <a:cubicBezTo>
                    <a:pt x="77819" y="98746"/>
                    <a:pt x="46843" y="106679"/>
                    <a:pt x="18133" y="90435"/>
                  </a:cubicBezTo>
                  <a:cubicBezTo>
                    <a:pt x="9066" y="85524"/>
                    <a:pt x="-5666" y="80613"/>
                    <a:pt x="2267" y="63992"/>
                  </a:cubicBezTo>
                  <a:cubicBezTo>
                    <a:pt x="13599" y="71925"/>
                    <a:pt x="26066" y="77591"/>
                    <a:pt x="40421" y="76458"/>
                  </a:cubicBezTo>
                  <a:cubicBezTo>
                    <a:pt x="40421" y="76458"/>
                    <a:pt x="40421" y="76458"/>
                    <a:pt x="40421" y="76458"/>
                  </a:cubicBezTo>
                  <a:cubicBezTo>
                    <a:pt x="57798" y="82502"/>
                    <a:pt x="74042" y="71925"/>
                    <a:pt x="91041" y="71547"/>
                  </a:cubicBezTo>
                  <a:cubicBezTo>
                    <a:pt x="93685" y="64747"/>
                    <a:pt x="96707" y="57947"/>
                    <a:pt x="99352" y="51148"/>
                  </a:cubicBezTo>
                  <a:cubicBezTo>
                    <a:pt x="87263" y="29993"/>
                    <a:pt x="108418" y="20926"/>
                    <a:pt x="116351" y="7327"/>
                  </a:cubicBezTo>
                  <a:cubicBezTo>
                    <a:pt x="122395" y="-2873"/>
                    <a:pt x="132595" y="-984"/>
                    <a:pt x="142039" y="4305"/>
                  </a:cubicBezTo>
                  <a:cubicBezTo>
                    <a:pt x="143550" y="5438"/>
                    <a:pt x="146950" y="7327"/>
                    <a:pt x="146572" y="8460"/>
                  </a:cubicBezTo>
                  <a:cubicBezTo>
                    <a:pt x="140906" y="25460"/>
                    <a:pt x="147328" y="42459"/>
                    <a:pt x="146195" y="59458"/>
                  </a:cubicBezTo>
                  <a:cubicBezTo>
                    <a:pt x="168105" y="75702"/>
                    <a:pt x="190015" y="91568"/>
                    <a:pt x="217592" y="69280"/>
                  </a:cubicBezTo>
                  <a:cubicBezTo>
                    <a:pt x="220614" y="67014"/>
                    <a:pt x="227036" y="68902"/>
                    <a:pt x="231947" y="69280"/>
                  </a:cubicBezTo>
                  <a:cubicBezTo>
                    <a:pt x="234969" y="69280"/>
                    <a:pt x="237613" y="73058"/>
                    <a:pt x="240635" y="68525"/>
                  </a:cubicBezTo>
                  <a:cubicBezTo>
                    <a:pt x="253857" y="49637"/>
                    <a:pt x="271990" y="42081"/>
                    <a:pt x="292389" y="48125"/>
                  </a:cubicBezTo>
                  <a:cubicBezTo>
                    <a:pt x="305989" y="52281"/>
                    <a:pt x="317321" y="44726"/>
                    <a:pt x="328277" y="39815"/>
                  </a:cubicBezTo>
                  <a:cubicBezTo>
                    <a:pt x="344898" y="32637"/>
                    <a:pt x="356987" y="31126"/>
                    <a:pt x="367186" y="48881"/>
                  </a:cubicBezTo>
                  <a:cubicBezTo>
                    <a:pt x="372097" y="57192"/>
                    <a:pt x="379275" y="62480"/>
                    <a:pt x="389096" y="52281"/>
                  </a:cubicBezTo>
                  <a:cubicBezTo>
                    <a:pt x="398918" y="42081"/>
                    <a:pt x="410629" y="46614"/>
                    <a:pt x="420451" y="51903"/>
                  </a:cubicBezTo>
                  <a:cubicBezTo>
                    <a:pt x="431406" y="57947"/>
                    <a:pt x="418184" y="62858"/>
                    <a:pt x="417806" y="69280"/>
                  </a:cubicBezTo>
                  <a:cubicBezTo>
                    <a:pt x="417429" y="78724"/>
                    <a:pt x="434428" y="103279"/>
                    <a:pt x="443117" y="101012"/>
                  </a:cubicBezTo>
                  <a:cubicBezTo>
                    <a:pt x="455205" y="97990"/>
                    <a:pt x="471449" y="107812"/>
                    <a:pt x="479382" y="86280"/>
                  </a:cubicBezTo>
                  <a:cubicBezTo>
                    <a:pt x="482404" y="78346"/>
                    <a:pt x="501292" y="71547"/>
                    <a:pt x="515647" y="74947"/>
                  </a:cubicBezTo>
                  <a:cubicBezTo>
                    <a:pt x="523202" y="76836"/>
                    <a:pt x="530002" y="75324"/>
                    <a:pt x="531891" y="69280"/>
                  </a:cubicBezTo>
                  <a:cubicBezTo>
                    <a:pt x="534158" y="56058"/>
                    <a:pt x="546246" y="56058"/>
                    <a:pt x="555690" y="51525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5B0BA9A-B2FF-4BEF-BC2C-FD5258082BD6}"/>
                </a:ext>
              </a:extLst>
            </p:cNvPr>
            <p:cNvSpPr/>
            <p:nvPr/>
          </p:nvSpPr>
          <p:spPr>
            <a:xfrm>
              <a:off x="10862128" y="4909505"/>
              <a:ext cx="88579" cy="59499"/>
            </a:xfrm>
            <a:custGeom>
              <a:avLst/>
              <a:gdLst>
                <a:gd name="connsiteX0" fmla="*/ 80464 w 88579"/>
                <a:gd name="connsiteY0" fmla="*/ 59499 h 59499"/>
                <a:gd name="connsiteX1" fmla="*/ 75175 w 88579"/>
                <a:gd name="connsiteY1" fmla="*/ 36834 h 59499"/>
                <a:gd name="connsiteX2" fmla="*/ 40043 w 88579"/>
                <a:gd name="connsiteY2" fmla="*/ 19834 h 59499"/>
                <a:gd name="connsiteX3" fmla="*/ 16244 w 88579"/>
                <a:gd name="connsiteY3" fmla="*/ 15301 h 59499"/>
                <a:gd name="connsiteX4" fmla="*/ 0 w 88579"/>
                <a:gd name="connsiteY4" fmla="*/ 12657 h 59499"/>
                <a:gd name="connsiteX5" fmla="*/ 7555 w 88579"/>
                <a:gd name="connsiteY5" fmla="*/ 4724 h 59499"/>
                <a:gd name="connsiteX6" fmla="*/ 63464 w 88579"/>
                <a:gd name="connsiteY6" fmla="*/ 568 h 59499"/>
                <a:gd name="connsiteX7" fmla="*/ 80464 w 88579"/>
                <a:gd name="connsiteY7" fmla="*/ 13790 h 59499"/>
                <a:gd name="connsiteX8" fmla="*/ 86508 w 88579"/>
                <a:gd name="connsiteY8" fmla="*/ 37967 h 59499"/>
                <a:gd name="connsiteX9" fmla="*/ 80464 w 88579"/>
                <a:gd name="connsiteY9" fmla="*/ 59499 h 5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79" h="59499">
                  <a:moveTo>
                    <a:pt x="80464" y="59499"/>
                  </a:moveTo>
                  <a:cubicBezTo>
                    <a:pt x="78575" y="51944"/>
                    <a:pt x="77064" y="44389"/>
                    <a:pt x="75175" y="36834"/>
                  </a:cubicBezTo>
                  <a:cubicBezTo>
                    <a:pt x="68753" y="13035"/>
                    <a:pt x="63086" y="10390"/>
                    <a:pt x="40043" y="19834"/>
                  </a:cubicBezTo>
                  <a:cubicBezTo>
                    <a:pt x="31354" y="23234"/>
                    <a:pt x="22288" y="26256"/>
                    <a:pt x="16244" y="15301"/>
                  </a:cubicBezTo>
                  <a:cubicBezTo>
                    <a:pt x="12088" y="7746"/>
                    <a:pt x="6044" y="9257"/>
                    <a:pt x="0" y="12657"/>
                  </a:cubicBezTo>
                  <a:cubicBezTo>
                    <a:pt x="378" y="8124"/>
                    <a:pt x="3022" y="3213"/>
                    <a:pt x="7555" y="4724"/>
                  </a:cubicBezTo>
                  <a:cubicBezTo>
                    <a:pt x="26821" y="9635"/>
                    <a:pt x="44954" y="5479"/>
                    <a:pt x="63464" y="568"/>
                  </a:cubicBezTo>
                  <a:cubicBezTo>
                    <a:pt x="72531" y="-1698"/>
                    <a:pt x="79330" y="2835"/>
                    <a:pt x="80464" y="13790"/>
                  </a:cubicBezTo>
                  <a:cubicBezTo>
                    <a:pt x="81219" y="22101"/>
                    <a:pt x="83864" y="30034"/>
                    <a:pt x="86508" y="37967"/>
                  </a:cubicBezTo>
                  <a:cubicBezTo>
                    <a:pt x="89908" y="47033"/>
                    <a:pt x="89908" y="54589"/>
                    <a:pt x="80464" y="59499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A6ACD8DF-0CA7-41EA-9692-5691E6367644}"/>
                </a:ext>
              </a:extLst>
            </p:cNvPr>
            <p:cNvSpPr/>
            <p:nvPr/>
          </p:nvSpPr>
          <p:spPr>
            <a:xfrm>
              <a:off x="10445565" y="4875697"/>
              <a:ext cx="12753" cy="55153"/>
            </a:xfrm>
            <a:custGeom>
              <a:avLst/>
              <a:gdLst>
                <a:gd name="connsiteX0" fmla="*/ 5933 w 12753"/>
                <a:gd name="connsiteY0" fmla="*/ 55153 h 55153"/>
                <a:gd name="connsiteX1" fmla="*/ 1778 w 12753"/>
                <a:gd name="connsiteY1" fmla="*/ 0 h 55153"/>
                <a:gd name="connsiteX2" fmla="*/ 11222 w 12753"/>
                <a:gd name="connsiteY2" fmla="*/ 6422 h 55153"/>
                <a:gd name="connsiteX3" fmla="*/ 12733 w 12753"/>
                <a:gd name="connsiteY3" fmla="*/ 47976 h 55153"/>
                <a:gd name="connsiteX4" fmla="*/ 5933 w 12753"/>
                <a:gd name="connsiteY4" fmla="*/ 55153 h 5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3" h="55153">
                  <a:moveTo>
                    <a:pt x="5933" y="55153"/>
                  </a:moveTo>
                  <a:cubicBezTo>
                    <a:pt x="-4266" y="37399"/>
                    <a:pt x="1778" y="18510"/>
                    <a:pt x="1778" y="0"/>
                  </a:cubicBezTo>
                  <a:cubicBezTo>
                    <a:pt x="5933" y="755"/>
                    <a:pt x="13111" y="-2267"/>
                    <a:pt x="11222" y="6422"/>
                  </a:cubicBezTo>
                  <a:cubicBezTo>
                    <a:pt x="8200" y="20399"/>
                    <a:pt x="3289" y="34376"/>
                    <a:pt x="12733" y="47976"/>
                  </a:cubicBezTo>
                  <a:cubicBezTo>
                    <a:pt x="13111" y="48731"/>
                    <a:pt x="8200" y="52887"/>
                    <a:pt x="5933" y="55153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86B0A09F-FB6F-4B20-B41A-E3380DBA6870}"/>
                </a:ext>
              </a:extLst>
            </p:cNvPr>
            <p:cNvSpPr/>
            <p:nvPr/>
          </p:nvSpPr>
          <p:spPr>
            <a:xfrm>
              <a:off x="10452565" y="4819787"/>
              <a:ext cx="14047" cy="30256"/>
            </a:xfrm>
            <a:custGeom>
              <a:avLst/>
              <a:gdLst>
                <a:gd name="connsiteX0" fmla="*/ 4600 w 14047"/>
                <a:gd name="connsiteY0" fmla="*/ 0 h 30256"/>
                <a:gd name="connsiteX1" fmla="*/ 9889 w 14047"/>
                <a:gd name="connsiteY1" fmla="*/ 27199 h 30256"/>
                <a:gd name="connsiteX2" fmla="*/ 823 w 14047"/>
                <a:gd name="connsiteY2" fmla="*/ 28710 h 30256"/>
                <a:gd name="connsiteX3" fmla="*/ 4600 w 14047"/>
                <a:gd name="connsiteY3" fmla="*/ 0 h 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7" h="30256">
                  <a:moveTo>
                    <a:pt x="4600" y="0"/>
                  </a:moveTo>
                  <a:cubicBezTo>
                    <a:pt x="18578" y="10577"/>
                    <a:pt x="14044" y="19266"/>
                    <a:pt x="9889" y="27199"/>
                  </a:cubicBezTo>
                  <a:cubicBezTo>
                    <a:pt x="8000" y="30977"/>
                    <a:pt x="1956" y="30977"/>
                    <a:pt x="823" y="28710"/>
                  </a:cubicBezTo>
                  <a:cubicBezTo>
                    <a:pt x="-2577" y="19644"/>
                    <a:pt x="5734" y="12089"/>
                    <a:pt x="4600" y="0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7081F24-93E6-4107-8883-222ED75B8226}"/>
                </a:ext>
              </a:extLst>
            </p:cNvPr>
            <p:cNvSpPr/>
            <p:nvPr/>
          </p:nvSpPr>
          <p:spPr>
            <a:xfrm>
              <a:off x="8780148" y="3111466"/>
              <a:ext cx="1407293" cy="469162"/>
            </a:xfrm>
            <a:custGeom>
              <a:avLst/>
              <a:gdLst>
                <a:gd name="connsiteX0" fmla="*/ 240760 w 1407293"/>
                <a:gd name="connsiteY0" fmla="*/ 58251 h 469162"/>
                <a:gd name="connsiteX1" fmla="*/ 253226 w 1407293"/>
                <a:gd name="connsiteY1" fmla="*/ 65806 h 469162"/>
                <a:gd name="connsiteX2" fmla="*/ 335201 w 1407293"/>
                <a:gd name="connsiteY2" fmla="*/ 80916 h 469162"/>
                <a:gd name="connsiteX3" fmla="*/ 353333 w 1407293"/>
                <a:gd name="connsiteY3" fmla="*/ 68828 h 469162"/>
                <a:gd name="connsiteX4" fmla="*/ 368822 w 1407293"/>
                <a:gd name="connsiteY4" fmla="*/ 44273 h 469162"/>
                <a:gd name="connsiteX5" fmla="*/ 408487 w 1407293"/>
                <a:gd name="connsiteY5" fmla="*/ 42762 h 469162"/>
                <a:gd name="connsiteX6" fmla="*/ 434553 w 1407293"/>
                <a:gd name="connsiteY6" fmla="*/ 41629 h 469162"/>
                <a:gd name="connsiteX7" fmla="*/ 493106 w 1407293"/>
                <a:gd name="connsiteY7" fmla="*/ 16319 h 469162"/>
                <a:gd name="connsiteX8" fmla="*/ 597369 w 1407293"/>
                <a:gd name="connsiteY8" fmla="*/ 2342 h 469162"/>
                <a:gd name="connsiteX9" fmla="*/ 642700 w 1407293"/>
                <a:gd name="connsiteY9" fmla="*/ 75 h 469162"/>
                <a:gd name="connsiteX10" fmla="*/ 646478 w 1407293"/>
                <a:gd name="connsiteY10" fmla="*/ 1586 h 469162"/>
                <a:gd name="connsiteX11" fmla="*/ 690299 w 1407293"/>
                <a:gd name="connsiteY11" fmla="*/ 15563 h 469162"/>
                <a:gd name="connsiteX12" fmla="*/ 714853 w 1407293"/>
                <a:gd name="connsiteY12" fmla="*/ 1586 h 469162"/>
                <a:gd name="connsiteX13" fmla="*/ 737519 w 1407293"/>
                <a:gd name="connsiteY13" fmla="*/ 4608 h 469162"/>
                <a:gd name="connsiteX14" fmla="*/ 755274 w 1407293"/>
                <a:gd name="connsiteY14" fmla="*/ 831 h 469162"/>
                <a:gd name="connsiteX15" fmla="*/ 764718 w 1407293"/>
                <a:gd name="connsiteY15" fmla="*/ 7253 h 469162"/>
                <a:gd name="connsiteX16" fmla="*/ 758296 w 1407293"/>
                <a:gd name="connsiteY16" fmla="*/ 16319 h 469162"/>
                <a:gd name="connsiteX17" fmla="*/ 709565 w 1407293"/>
                <a:gd name="connsiteY17" fmla="*/ 75628 h 469162"/>
                <a:gd name="connsiteX18" fmla="*/ 713720 w 1407293"/>
                <a:gd name="connsiteY18" fmla="*/ 86583 h 469162"/>
                <a:gd name="connsiteX19" fmla="*/ 723920 w 1407293"/>
                <a:gd name="connsiteY19" fmla="*/ 82805 h 469162"/>
                <a:gd name="connsiteX20" fmla="*/ 746963 w 1407293"/>
                <a:gd name="connsiteY20" fmla="*/ 82428 h 469162"/>
                <a:gd name="connsiteX21" fmla="*/ 783229 w 1407293"/>
                <a:gd name="connsiteY21" fmla="*/ 101316 h 469162"/>
                <a:gd name="connsiteX22" fmla="*/ 797206 w 1407293"/>
                <a:gd name="connsiteY22" fmla="*/ 109249 h 469162"/>
                <a:gd name="connsiteX23" fmla="*/ 786628 w 1407293"/>
                <a:gd name="connsiteY23" fmla="*/ 120204 h 469162"/>
                <a:gd name="connsiteX24" fmla="*/ 785117 w 1407293"/>
                <a:gd name="connsiteY24" fmla="*/ 142492 h 469162"/>
                <a:gd name="connsiteX25" fmla="*/ 810427 w 1407293"/>
                <a:gd name="connsiteY25" fmla="*/ 164024 h 469162"/>
                <a:gd name="connsiteX26" fmla="*/ 819494 w 1407293"/>
                <a:gd name="connsiteY26" fmla="*/ 168180 h 469162"/>
                <a:gd name="connsiteX27" fmla="*/ 825160 w 1407293"/>
                <a:gd name="connsiteY27" fmla="*/ 158358 h 469162"/>
                <a:gd name="connsiteX28" fmla="*/ 843293 w 1407293"/>
                <a:gd name="connsiteY28" fmla="*/ 148536 h 469162"/>
                <a:gd name="connsiteX29" fmla="*/ 861426 w 1407293"/>
                <a:gd name="connsiteY29" fmla="*/ 145892 h 469162"/>
                <a:gd name="connsiteX30" fmla="*/ 853870 w 1407293"/>
                <a:gd name="connsiteY30" fmla="*/ 128515 h 469162"/>
                <a:gd name="connsiteX31" fmla="*/ 810427 w 1407293"/>
                <a:gd name="connsiteY31" fmla="*/ 100560 h 469162"/>
                <a:gd name="connsiteX32" fmla="*/ 804005 w 1407293"/>
                <a:gd name="connsiteY32" fmla="*/ 88094 h 469162"/>
                <a:gd name="connsiteX33" fmla="*/ 816094 w 1407293"/>
                <a:gd name="connsiteY33" fmla="*/ 89983 h 469162"/>
                <a:gd name="connsiteX34" fmla="*/ 845559 w 1407293"/>
                <a:gd name="connsiteY34" fmla="*/ 94894 h 469162"/>
                <a:gd name="connsiteX35" fmla="*/ 892402 w 1407293"/>
                <a:gd name="connsiteY35" fmla="*/ 102449 h 469162"/>
                <a:gd name="connsiteX36" fmla="*/ 889758 w 1407293"/>
                <a:gd name="connsiteY36" fmla="*/ 125870 h 469162"/>
                <a:gd name="connsiteX37" fmla="*/ 878047 w 1407293"/>
                <a:gd name="connsiteY37" fmla="*/ 134559 h 469162"/>
                <a:gd name="connsiteX38" fmla="*/ 878047 w 1407293"/>
                <a:gd name="connsiteY38" fmla="*/ 167424 h 469162"/>
                <a:gd name="connsiteX39" fmla="*/ 886358 w 1407293"/>
                <a:gd name="connsiteY39" fmla="*/ 167802 h 469162"/>
                <a:gd name="connsiteX40" fmla="*/ 890891 w 1407293"/>
                <a:gd name="connsiteY40" fmla="*/ 160625 h 469162"/>
                <a:gd name="connsiteX41" fmla="*/ 910912 w 1407293"/>
                <a:gd name="connsiteY41" fmla="*/ 149669 h 469162"/>
                <a:gd name="connsiteX42" fmla="*/ 916201 w 1407293"/>
                <a:gd name="connsiteY42" fmla="*/ 162136 h 469162"/>
                <a:gd name="connsiteX43" fmla="*/ 897313 w 1407293"/>
                <a:gd name="connsiteY43" fmla="*/ 179513 h 469162"/>
                <a:gd name="connsiteX44" fmla="*/ 867847 w 1407293"/>
                <a:gd name="connsiteY44" fmla="*/ 186690 h 469162"/>
                <a:gd name="connsiteX45" fmla="*/ 853493 w 1407293"/>
                <a:gd name="connsiteY45" fmla="*/ 205201 h 469162"/>
                <a:gd name="connsiteX46" fmla="*/ 869736 w 1407293"/>
                <a:gd name="connsiteY46" fmla="*/ 215400 h 469162"/>
                <a:gd name="connsiteX47" fmla="*/ 872003 w 1407293"/>
                <a:gd name="connsiteY47" fmla="*/ 215400 h 469162"/>
                <a:gd name="connsiteX48" fmla="*/ 933956 w 1407293"/>
                <a:gd name="connsiteY48" fmla="*/ 216156 h 469162"/>
                <a:gd name="connsiteX49" fmla="*/ 959644 w 1407293"/>
                <a:gd name="connsiteY49" fmla="*/ 229378 h 469162"/>
                <a:gd name="connsiteX50" fmla="*/ 960777 w 1407293"/>
                <a:gd name="connsiteY50" fmla="*/ 258465 h 469162"/>
                <a:gd name="connsiteX51" fmla="*/ 958133 w 1407293"/>
                <a:gd name="connsiteY51" fmla="*/ 284909 h 469162"/>
                <a:gd name="connsiteX52" fmla="*/ 980043 w 1407293"/>
                <a:gd name="connsiteY52" fmla="*/ 284531 h 469162"/>
                <a:gd name="connsiteX53" fmla="*/ 1023108 w 1407293"/>
                <a:gd name="connsiteY53" fmla="*/ 284153 h 469162"/>
                <a:gd name="connsiteX54" fmla="*/ 1038974 w 1407293"/>
                <a:gd name="connsiteY54" fmla="*/ 326085 h 469162"/>
                <a:gd name="connsiteX55" fmla="*/ 1056352 w 1407293"/>
                <a:gd name="connsiteY55" fmla="*/ 354795 h 469162"/>
                <a:gd name="connsiteX56" fmla="*/ 1088839 w 1407293"/>
                <a:gd name="connsiteY56" fmla="*/ 350262 h 469162"/>
                <a:gd name="connsiteX57" fmla="*/ 1102061 w 1407293"/>
                <a:gd name="connsiteY57" fmla="*/ 346862 h 469162"/>
                <a:gd name="connsiteX58" fmla="*/ 1128882 w 1407293"/>
                <a:gd name="connsiteY58" fmla="*/ 331374 h 469162"/>
                <a:gd name="connsiteX59" fmla="*/ 1139460 w 1407293"/>
                <a:gd name="connsiteY59" fmla="*/ 318907 h 469162"/>
                <a:gd name="connsiteX60" fmla="*/ 1160237 w 1407293"/>
                <a:gd name="connsiteY60" fmla="*/ 298508 h 469162"/>
                <a:gd name="connsiteX61" fmla="*/ 1172703 w 1407293"/>
                <a:gd name="connsiteY61" fmla="*/ 289064 h 469162"/>
                <a:gd name="connsiteX62" fmla="*/ 1179880 w 1407293"/>
                <a:gd name="connsiteY62" fmla="*/ 304930 h 469162"/>
                <a:gd name="connsiteX63" fmla="*/ 1168925 w 1407293"/>
                <a:gd name="connsiteY63" fmla="*/ 330996 h 469162"/>
                <a:gd name="connsiteX64" fmla="*/ 1167036 w 1407293"/>
                <a:gd name="connsiteY64" fmla="*/ 339685 h 469162"/>
                <a:gd name="connsiteX65" fmla="*/ 1176480 w 1407293"/>
                <a:gd name="connsiteY65" fmla="*/ 338929 h 469162"/>
                <a:gd name="connsiteX66" fmla="*/ 1192724 w 1407293"/>
                <a:gd name="connsiteY66" fmla="*/ 305686 h 469162"/>
                <a:gd name="connsiteX67" fmla="*/ 1189702 w 1407293"/>
                <a:gd name="connsiteY67" fmla="*/ 233533 h 469162"/>
                <a:gd name="connsiteX68" fmla="*/ 1236923 w 1407293"/>
                <a:gd name="connsiteY68" fmla="*/ 255821 h 469162"/>
                <a:gd name="connsiteX69" fmla="*/ 1230123 w 1407293"/>
                <a:gd name="connsiteY69" fmla="*/ 280753 h 469162"/>
                <a:gd name="connsiteX70" fmla="*/ 1221812 w 1407293"/>
                <a:gd name="connsiteY70" fmla="*/ 316263 h 469162"/>
                <a:gd name="connsiteX71" fmla="*/ 1247878 w 1407293"/>
                <a:gd name="connsiteY71" fmla="*/ 320041 h 469162"/>
                <a:gd name="connsiteX72" fmla="*/ 1292454 w 1407293"/>
                <a:gd name="connsiteY72" fmla="*/ 322307 h 469162"/>
                <a:gd name="connsiteX73" fmla="*/ 1298498 w 1407293"/>
                <a:gd name="connsiteY73" fmla="*/ 334396 h 469162"/>
                <a:gd name="connsiteX74" fmla="*/ 1316631 w 1407293"/>
                <a:gd name="connsiteY74" fmla="*/ 392194 h 469162"/>
                <a:gd name="connsiteX75" fmla="*/ 1289809 w 1407293"/>
                <a:gd name="connsiteY75" fmla="*/ 371039 h 469162"/>
                <a:gd name="connsiteX76" fmla="*/ 1286032 w 1407293"/>
                <a:gd name="connsiteY76" fmla="*/ 364617 h 469162"/>
                <a:gd name="connsiteX77" fmla="*/ 1278854 w 1407293"/>
                <a:gd name="connsiteY77" fmla="*/ 370661 h 469162"/>
                <a:gd name="connsiteX78" fmla="*/ 1265255 w 1407293"/>
                <a:gd name="connsiteY78" fmla="*/ 387283 h 469162"/>
                <a:gd name="connsiteX79" fmla="*/ 1253544 w 1407293"/>
                <a:gd name="connsiteY79" fmla="*/ 393705 h 469162"/>
                <a:gd name="connsiteX80" fmla="*/ 1264877 w 1407293"/>
                <a:gd name="connsiteY80" fmla="*/ 404282 h 469162"/>
                <a:gd name="connsiteX81" fmla="*/ 1322675 w 1407293"/>
                <a:gd name="connsiteY81" fmla="*/ 412971 h 469162"/>
                <a:gd name="connsiteX82" fmla="*/ 1343452 w 1407293"/>
                <a:gd name="connsiteY82" fmla="*/ 397860 h 469162"/>
                <a:gd name="connsiteX83" fmla="*/ 1329097 w 1407293"/>
                <a:gd name="connsiteY83" fmla="*/ 387660 h 469162"/>
                <a:gd name="connsiteX84" fmla="*/ 1320408 w 1407293"/>
                <a:gd name="connsiteY84" fmla="*/ 378216 h 469162"/>
                <a:gd name="connsiteX85" fmla="*/ 1326452 w 1407293"/>
                <a:gd name="connsiteY85" fmla="*/ 365750 h 469162"/>
                <a:gd name="connsiteX86" fmla="*/ 1346096 w 1407293"/>
                <a:gd name="connsiteY86" fmla="*/ 365750 h 469162"/>
                <a:gd name="connsiteX87" fmla="*/ 1355163 w 1407293"/>
                <a:gd name="connsiteY87" fmla="*/ 401638 h 469162"/>
                <a:gd name="connsiteX88" fmla="*/ 1367629 w 1407293"/>
                <a:gd name="connsiteY88" fmla="*/ 419393 h 469162"/>
                <a:gd name="connsiteX89" fmla="*/ 1407294 w 1407293"/>
                <a:gd name="connsiteY89" fmla="*/ 431103 h 469162"/>
                <a:gd name="connsiteX90" fmla="*/ 1405783 w 1407293"/>
                <a:gd name="connsiteY90" fmla="*/ 436392 h 469162"/>
                <a:gd name="connsiteX91" fmla="*/ 1310964 w 1407293"/>
                <a:gd name="connsiteY91" fmla="*/ 455280 h 469162"/>
                <a:gd name="connsiteX92" fmla="*/ 1259966 w 1407293"/>
                <a:gd name="connsiteY92" fmla="*/ 451125 h 469162"/>
                <a:gd name="connsiteX93" fmla="*/ 1185169 w 1407293"/>
                <a:gd name="connsiteY93" fmla="*/ 453391 h 469162"/>
                <a:gd name="connsiteX94" fmla="*/ 1080906 w 1407293"/>
                <a:gd name="connsiteY94" fmla="*/ 463969 h 469162"/>
                <a:gd name="connsiteX95" fmla="*/ 1038974 w 1407293"/>
                <a:gd name="connsiteY95" fmla="*/ 459813 h 469162"/>
                <a:gd name="connsiteX96" fmla="*/ 1010642 w 1407293"/>
                <a:gd name="connsiteY96" fmla="*/ 465480 h 469162"/>
                <a:gd name="connsiteX97" fmla="*/ 990243 w 1407293"/>
                <a:gd name="connsiteY97" fmla="*/ 467369 h 469162"/>
                <a:gd name="connsiteX98" fmla="*/ 881447 w 1407293"/>
                <a:gd name="connsiteY98" fmla="*/ 448858 h 469162"/>
                <a:gd name="connsiteX99" fmla="*/ 816849 w 1407293"/>
                <a:gd name="connsiteY99" fmla="*/ 451125 h 469162"/>
                <a:gd name="connsiteX100" fmla="*/ 797206 w 1407293"/>
                <a:gd name="connsiteY100" fmla="*/ 455658 h 469162"/>
                <a:gd name="connsiteX101" fmla="*/ 664233 w 1407293"/>
                <a:gd name="connsiteY101" fmla="*/ 440547 h 469162"/>
                <a:gd name="connsiteX102" fmla="*/ 530127 w 1407293"/>
                <a:gd name="connsiteY102" fmla="*/ 416370 h 469162"/>
                <a:gd name="connsiteX103" fmla="*/ 462507 w 1407293"/>
                <a:gd name="connsiteY103" fmla="*/ 402393 h 469162"/>
                <a:gd name="connsiteX104" fmla="*/ 288358 w 1407293"/>
                <a:gd name="connsiteY104" fmla="*/ 363861 h 469162"/>
                <a:gd name="connsiteX105" fmla="*/ 243404 w 1407293"/>
                <a:gd name="connsiteY105" fmla="*/ 352906 h 469162"/>
                <a:gd name="connsiteX106" fmla="*/ 116853 w 1407293"/>
                <a:gd name="connsiteY106" fmla="*/ 302286 h 469162"/>
                <a:gd name="connsiteX107" fmla="*/ 88143 w 1407293"/>
                <a:gd name="connsiteY107" fmla="*/ 269798 h 469162"/>
                <a:gd name="connsiteX108" fmla="*/ 108543 w 1407293"/>
                <a:gd name="connsiteY108" fmla="*/ 252043 h 469162"/>
                <a:gd name="connsiteX109" fmla="*/ 107787 w 1407293"/>
                <a:gd name="connsiteY109" fmla="*/ 226355 h 469162"/>
                <a:gd name="connsiteX110" fmla="*/ 57545 w 1407293"/>
                <a:gd name="connsiteY110" fmla="*/ 200668 h 469162"/>
                <a:gd name="connsiteX111" fmla="*/ 13724 w 1407293"/>
                <a:gd name="connsiteY111" fmla="*/ 174224 h 469162"/>
                <a:gd name="connsiteX112" fmla="*/ 3147 w 1407293"/>
                <a:gd name="connsiteY112" fmla="*/ 154203 h 469162"/>
                <a:gd name="connsiteX113" fmla="*/ 36390 w 1407293"/>
                <a:gd name="connsiteY113" fmla="*/ 81672 h 469162"/>
                <a:gd name="connsiteX114" fmla="*/ 46212 w 1407293"/>
                <a:gd name="connsiteY114" fmla="*/ 71095 h 469162"/>
                <a:gd name="connsiteX115" fmla="*/ 120631 w 1407293"/>
                <a:gd name="connsiteY115" fmla="*/ 52962 h 469162"/>
                <a:gd name="connsiteX116" fmla="*/ 199206 w 1407293"/>
                <a:gd name="connsiteY116" fmla="*/ 46918 h 469162"/>
                <a:gd name="connsiteX117" fmla="*/ 240760 w 1407293"/>
                <a:gd name="connsiteY117" fmla="*/ 58251 h 46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407293" h="469162">
                  <a:moveTo>
                    <a:pt x="240760" y="58251"/>
                  </a:moveTo>
                  <a:cubicBezTo>
                    <a:pt x="244915" y="60895"/>
                    <a:pt x="248693" y="65050"/>
                    <a:pt x="253226" y="65806"/>
                  </a:cubicBezTo>
                  <a:cubicBezTo>
                    <a:pt x="280425" y="71472"/>
                    <a:pt x="307624" y="76761"/>
                    <a:pt x="335201" y="80916"/>
                  </a:cubicBezTo>
                  <a:cubicBezTo>
                    <a:pt x="343512" y="82050"/>
                    <a:pt x="351067" y="76383"/>
                    <a:pt x="353333" y="68828"/>
                  </a:cubicBezTo>
                  <a:cubicBezTo>
                    <a:pt x="356356" y="58628"/>
                    <a:pt x="363533" y="51829"/>
                    <a:pt x="368822" y="44273"/>
                  </a:cubicBezTo>
                  <a:cubicBezTo>
                    <a:pt x="382421" y="25007"/>
                    <a:pt x="393754" y="23874"/>
                    <a:pt x="408487" y="42762"/>
                  </a:cubicBezTo>
                  <a:cubicBezTo>
                    <a:pt x="419442" y="56740"/>
                    <a:pt x="423975" y="54851"/>
                    <a:pt x="434553" y="41629"/>
                  </a:cubicBezTo>
                  <a:cubicBezTo>
                    <a:pt x="448908" y="24252"/>
                    <a:pt x="472707" y="22363"/>
                    <a:pt x="493106" y="16319"/>
                  </a:cubicBezTo>
                  <a:cubicBezTo>
                    <a:pt x="526727" y="6119"/>
                    <a:pt x="562615" y="9519"/>
                    <a:pt x="597369" y="2342"/>
                  </a:cubicBezTo>
                  <a:cubicBezTo>
                    <a:pt x="611724" y="-680"/>
                    <a:pt x="627590" y="4986"/>
                    <a:pt x="642700" y="75"/>
                  </a:cubicBezTo>
                  <a:cubicBezTo>
                    <a:pt x="643834" y="-303"/>
                    <a:pt x="646100" y="831"/>
                    <a:pt x="646478" y="1586"/>
                  </a:cubicBezTo>
                  <a:cubicBezTo>
                    <a:pt x="654411" y="26141"/>
                    <a:pt x="675944" y="9519"/>
                    <a:pt x="690299" y="15563"/>
                  </a:cubicBezTo>
                  <a:cubicBezTo>
                    <a:pt x="701632" y="20474"/>
                    <a:pt x="707676" y="9519"/>
                    <a:pt x="714853" y="1586"/>
                  </a:cubicBezTo>
                  <a:cubicBezTo>
                    <a:pt x="721653" y="4608"/>
                    <a:pt x="726942" y="31807"/>
                    <a:pt x="737519" y="4608"/>
                  </a:cubicBezTo>
                  <a:cubicBezTo>
                    <a:pt x="738652" y="1586"/>
                    <a:pt x="749230" y="1586"/>
                    <a:pt x="755274" y="831"/>
                  </a:cubicBezTo>
                  <a:cubicBezTo>
                    <a:pt x="760185" y="75"/>
                    <a:pt x="763585" y="3097"/>
                    <a:pt x="764718" y="7253"/>
                  </a:cubicBezTo>
                  <a:cubicBezTo>
                    <a:pt x="766229" y="12163"/>
                    <a:pt x="763207" y="14808"/>
                    <a:pt x="758296" y="16319"/>
                  </a:cubicBezTo>
                  <a:cubicBezTo>
                    <a:pt x="728075" y="24630"/>
                    <a:pt x="719764" y="51073"/>
                    <a:pt x="709565" y="75628"/>
                  </a:cubicBezTo>
                  <a:cubicBezTo>
                    <a:pt x="707676" y="80161"/>
                    <a:pt x="710320" y="83939"/>
                    <a:pt x="713720" y="86583"/>
                  </a:cubicBezTo>
                  <a:cubicBezTo>
                    <a:pt x="718253" y="89605"/>
                    <a:pt x="721275" y="86583"/>
                    <a:pt x="723920" y="82805"/>
                  </a:cubicBezTo>
                  <a:cubicBezTo>
                    <a:pt x="731475" y="71472"/>
                    <a:pt x="742430" y="75628"/>
                    <a:pt x="746963" y="82428"/>
                  </a:cubicBezTo>
                  <a:cubicBezTo>
                    <a:pt x="756407" y="96027"/>
                    <a:pt x="767362" y="101693"/>
                    <a:pt x="783229" y="101316"/>
                  </a:cubicBezTo>
                  <a:cubicBezTo>
                    <a:pt x="788517" y="100938"/>
                    <a:pt x="795695" y="103582"/>
                    <a:pt x="797206" y="109249"/>
                  </a:cubicBezTo>
                  <a:cubicBezTo>
                    <a:pt x="799095" y="116426"/>
                    <a:pt x="791539" y="118693"/>
                    <a:pt x="786628" y="120204"/>
                  </a:cubicBezTo>
                  <a:cubicBezTo>
                    <a:pt x="767362" y="126626"/>
                    <a:pt x="773029" y="135314"/>
                    <a:pt x="785117" y="142492"/>
                  </a:cubicBezTo>
                  <a:cubicBezTo>
                    <a:pt x="794561" y="148536"/>
                    <a:pt x="805139" y="153069"/>
                    <a:pt x="810427" y="164024"/>
                  </a:cubicBezTo>
                  <a:cubicBezTo>
                    <a:pt x="811938" y="167424"/>
                    <a:pt x="815716" y="168935"/>
                    <a:pt x="819494" y="168180"/>
                  </a:cubicBezTo>
                  <a:cubicBezTo>
                    <a:pt x="824782" y="167047"/>
                    <a:pt x="825160" y="162513"/>
                    <a:pt x="825160" y="158358"/>
                  </a:cubicBezTo>
                  <a:cubicBezTo>
                    <a:pt x="824405" y="142114"/>
                    <a:pt x="832338" y="142492"/>
                    <a:pt x="843293" y="148536"/>
                  </a:cubicBezTo>
                  <a:cubicBezTo>
                    <a:pt x="850093" y="152314"/>
                    <a:pt x="856892" y="154580"/>
                    <a:pt x="861426" y="145892"/>
                  </a:cubicBezTo>
                  <a:cubicBezTo>
                    <a:pt x="865959" y="137581"/>
                    <a:pt x="859537" y="130403"/>
                    <a:pt x="853870" y="128515"/>
                  </a:cubicBezTo>
                  <a:cubicBezTo>
                    <a:pt x="836493" y="122848"/>
                    <a:pt x="828560" y="104338"/>
                    <a:pt x="810427" y="100560"/>
                  </a:cubicBezTo>
                  <a:cubicBezTo>
                    <a:pt x="804383" y="99427"/>
                    <a:pt x="800228" y="94138"/>
                    <a:pt x="804005" y="88094"/>
                  </a:cubicBezTo>
                  <a:cubicBezTo>
                    <a:pt x="807783" y="82050"/>
                    <a:pt x="812694" y="86583"/>
                    <a:pt x="816094" y="89983"/>
                  </a:cubicBezTo>
                  <a:cubicBezTo>
                    <a:pt x="824782" y="98671"/>
                    <a:pt x="832338" y="99427"/>
                    <a:pt x="845559" y="94894"/>
                  </a:cubicBezTo>
                  <a:cubicBezTo>
                    <a:pt x="859914" y="90361"/>
                    <a:pt x="875781" y="102449"/>
                    <a:pt x="892402" y="102449"/>
                  </a:cubicBezTo>
                  <a:cubicBezTo>
                    <a:pt x="898446" y="102449"/>
                    <a:pt x="897313" y="123226"/>
                    <a:pt x="889758" y="125870"/>
                  </a:cubicBezTo>
                  <a:cubicBezTo>
                    <a:pt x="884469" y="127759"/>
                    <a:pt x="875403" y="128892"/>
                    <a:pt x="878047" y="134559"/>
                  </a:cubicBezTo>
                  <a:cubicBezTo>
                    <a:pt x="882958" y="146270"/>
                    <a:pt x="873892" y="156847"/>
                    <a:pt x="878047" y="167424"/>
                  </a:cubicBezTo>
                  <a:cubicBezTo>
                    <a:pt x="879936" y="171580"/>
                    <a:pt x="883714" y="170824"/>
                    <a:pt x="886358" y="167802"/>
                  </a:cubicBezTo>
                  <a:cubicBezTo>
                    <a:pt x="888247" y="165535"/>
                    <a:pt x="889002" y="162513"/>
                    <a:pt x="890891" y="160625"/>
                  </a:cubicBezTo>
                  <a:cubicBezTo>
                    <a:pt x="896558" y="155336"/>
                    <a:pt x="900335" y="144758"/>
                    <a:pt x="910912" y="149669"/>
                  </a:cubicBezTo>
                  <a:cubicBezTo>
                    <a:pt x="915068" y="151558"/>
                    <a:pt x="918468" y="157602"/>
                    <a:pt x="916201" y="162136"/>
                  </a:cubicBezTo>
                  <a:cubicBezTo>
                    <a:pt x="912046" y="170069"/>
                    <a:pt x="907135" y="181779"/>
                    <a:pt x="897313" y="179513"/>
                  </a:cubicBezTo>
                  <a:cubicBezTo>
                    <a:pt x="885225" y="176868"/>
                    <a:pt x="878047" y="185935"/>
                    <a:pt x="867847" y="186690"/>
                  </a:cubicBezTo>
                  <a:cubicBezTo>
                    <a:pt x="859159" y="187446"/>
                    <a:pt x="852737" y="196134"/>
                    <a:pt x="853493" y="205201"/>
                  </a:cubicBezTo>
                  <a:cubicBezTo>
                    <a:pt x="854248" y="212756"/>
                    <a:pt x="862181" y="215400"/>
                    <a:pt x="869736" y="215400"/>
                  </a:cubicBezTo>
                  <a:cubicBezTo>
                    <a:pt x="870492" y="215400"/>
                    <a:pt x="871247" y="215023"/>
                    <a:pt x="872003" y="215400"/>
                  </a:cubicBezTo>
                  <a:cubicBezTo>
                    <a:pt x="892402" y="230511"/>
                    <a:pt x="911290" y="241088"/>
                    <a:pt x="933956" y="216156"/>
                  </a:cubicBezTo>
                  <a:cubicBezTo>
                    <a:pt x="941134" y="208601"/>
                    <a:pt x="952844" y="221444"/>
                    <a:pt x="959644" y="229378"/>
                  </a:cubicBezTo>
                  <a:cubicBezTo>
                    <a:pt x="967577" y="238444"/>
                    <a:pt x="968333" y="250155"/>
                    <a:pt x="960777" y="258465"/>
                  </a:cubicBezTo>
                  <a:cubicBezTo>
                    <a:pt x="952089" y="267909"/>
                    <a:pt x="953222" y="276220"/>
                    <a:pt x="958133" y="284909"/>
                  </a:cubicBezTo>
                  <a:cubicBezTo>
                    <a:pt x="964933" y="296619"/>
                    <a:pt x="972488" y="284909"/>
                    <a:pt x="980043" y="284531"/>
                  </a:cubicBezTo>
                  <a:cubicBezTo>
                    <a:pt x="994398" y="283775"/>
                    <a:pt x="1009509" y="281131"/>
                    <a:pt x="1023108" y="284153"/>
                  </a:cubicBezTo>
                  <a:cubicBezTo>
                    <a:pt x="1045396" y="289442"/>
                    <a:pt x="1041996" y="312108"/>
                    <a:pt x="1038974" y="326085"/>
                  </a:cubicBezTo>
                  <a:cubicBezTo>
                    <a:pt x="1035197" y="344595"/>
                    <a:pt x="1045774" y="349129"/>
                    <a:pt x="1056352" y="354795"/>
                  </a:cubicBezTo>
                  <a:cubicBezTo>
                    <a:pt x="1067307" y="360462"/>
                    <a:pt x="1079773" y="365750"/>
                    <a:pt x="1088839" y="350262"/>
                  </a:cubicBezTo>
                  <a:cubicBezTo>
                    <a:pt x="1091861" y="345351"/>
                    <a:pt x="1098283" y="344973"/>
                    <a:pt x="1102061" y="346862"/>
                  </a:cubicBezTo>
                  <a:cubicBezTo>
                    <a:pt x="1118682" y="354417"/>
                    <a:pt x="1124727" y="345729"/>
                    <a:pt x="1128882" y="331374"/>
                  </a:cubicBezTo>
                  <a:cubicBezTo>
                    <a:pt x="1130393" y="325707"/>
                    <a:pt x="1134549" y="319285"/>
                    <a:pt x="1139460" y="318907"/>
                  </a:cubicBezTo>
                  <a:cubicBezTo>
                    <a:pt x="1153059" y="317774"/>
                    <a:pt x="1155326" y="307575"/>
                    <a:pt x="1160237" y="298508"/>
                  </a:cubicBezTo>
                  <a:cubicBezTo>
                    <a:pt x="1162881" y="293597"/>
                    <a:pt x="1166281" y="287175"/>
                    <a:pt x="1172703" y="289064"/>
                  </a:cubicBezTo>
                  <a:cubicBezTo>
                    <a:pt x="1179125" y="291331"/>
                    <a:pt x="1181769" y="298886"/>
                    <a:pt x="1179880" y="304930"/>
                  </a:cubicBezTo>
                  <a:cubicBezTo>
                    <a:pt x="1177236" y="313997"/>
                    <a:pt x="1178747" y="324952"/>
                    <a:pt x="1168925" y="330996"/>
                  </a:cubicBezTo>
                  <a:cubicBezTo>
                    <a:pt x="1166281" y="332885"/>
                    <a:pt x="1163259" y="336285"/>
                    <a:pt x="1167036" y="339685"/>
                  </a:cubicBezTo>
                  <a:cubicBezTo>
                    <a:pt x="1170058" y="342707"/>
                    <a:pt x="1173458" y="340818"/>
                    <a:pt x="1176480" y="338929"/>
                  </a:cubicBezTo>
                  <a:cubicBezTo>
                    <a:pt x="1188191" y="330996"/>
                    <a:pt x="1190080" y="317019"/>
                    <a:pt x="1192724" y="305686"/>
                  </a:cubicBezTo>
                  <a:cubicBezTo>
                    <a:pt x="1198013" y="282642"/>
                    <a:pt x="1220679" y="257710"/>
                    <a:pt x="1189702" y="233533"/>
                  </a:cubicBezTo>
                  <a:cubicBezTo>
                    <a:pt x="1203302" y="248644"/>
                    <a:pt x="1226345" y="236177"/>
                    <a:pt x="1236923" y="255821"/>
                  </a:cubicBezTo>
                  <a:cubicBezTo>
                    <a:pt x="1243345" y="267909"/>
                    <a:pt x="1242967" y="275842"/>
                    <a:pt x="1230123" y="280753"/>
                  </a:cubicBezTo>
                  <a:cubicBezTo>
                    <a:pt x="1210101" y="288686"/>
                    <a:pt x="1217657" y="304553"/>
                    <a:pt x="1221812" y="316263"/>
                  </a:cubicBezTo>
                  <a:cubicBezTo>
                    <a:pt x="1226723" y="330240"/>
                    <a:pt x="1237300" y="323441"/>
                    <a:pt x="1247878" y="320041"/>
                  </a:cubicBezTo>
                  <a:cubicBezTo>
                    <a:pt x="1262233" y="315508"/>
                    <a:pt x="1277721" y="318152"/>
                    <a:pt x="1292454" y="322307"/>
                  </a:cubicBezTo>
                  <a:cubicBezTo>
                    <a:pt x="1297742" y="323818"/>
                    <a:pt x="1300387" y="329485"/>
                    <a:pt x="1298498" y="334396"/>
                  </a:cubicBezTo>
                  <a:cubicBezTo>
                    <a:pt x="1289809" y="357817"/>
                    <a:pt x="1295476" y="376705"/>
                    <a:pt x="1316631" y="392194"/>
                  </a:cubicBezTo>
                  <a:cubicBezTo>
                    <a:pt x="1303787" y="388416"/>
                    <a:pt x="1288676" y="389927"/>
                    <a:pt x="1289809" y="371039"/>
                  </a:cubicBezTo>
                  <a:cubicBezTo>
                    <a:pt x="1290187" y="368017"/>
                    <a:pt x="1289432" y="364995"/>
                    <a:pt x="1286032" y="364617"/>
                  </a:cubicBezTo>
                  <a:cubicBezTo>
                    <a:pt x="1281876" y="364239"/>
                    <a:pt x="1279232" y="367639"/>
                    <a:pt x="1278854" y="370661"/>
                  </a:cubicBezTo>
                  <a:cubicBezTo>
                    <a:pt x="1278099" y="379350"/>
                    <a:pt x="1273943" y="385016"/>
                    <a:pt x="1265255" y="387283"/>
                  </a:cubicBezTo>
                  <a:cubicBezTo>
                    <a:pt x="1260722" y="388416"/>
                    <a:pt x="1254300" y="386905"/>
                    <a:pt x="1253544" y="393705"/>
                  </a:cubicBezTo>
                  <a:cubicBezTo>
                    <a:pt x="1252789" y="401260"/>
                    <a:pt x="1259588" y="402393"/>
                    <a:pt x="1264877" y="404282"/>
                  </a:cubicBezTo>
                  <a:cubicBezTo>
                    <a:pt x="1283387" y="411082"/>
                    <a:pt x="1303409" y="409949"/>
                    <a:pt x="1322675" y="412971"/>
                  </a:cubicBezTo>
                  <a:cubicBezTo>
                    <a:pt x="1332875" y="414482"/>
                    <a:pt x="1341185" y="406549"/>
                    <a:pt x="1343452" y="397860"/>
                  </a:cubicBezTo>
                  <a:cubicBezTo>
                    <a:pt x="1346096" y="387660"/>
                    <a:pt x="1335897" y="388038"/>
                    <a:pt x="1329097" y="387660"/>
                  </a:cubicBezTo>
                  <a:cubicBezTo>
                    <a:pt x="1323053" y="387283"/>
                    <a:pt x="1320408" y="383883"/>
                    <a:pt x="1320408" y="378216"/>
                  </a:cubicBezTo>
                  <a:cubicBezTo>
                    <a:pt x="1320408" y="372928"/>
                    <a:pt x="1321542" y="368772"/>
                    <a:pt x="1326452" y="365750"/>
                  </a:cubicBezTo>
                  <a:cubicBezTo>
                    <a:pt x="1333252" y="362350"/>
                    <a:pt x="1340052" y="360462"/>
                    <a:pt x="1346096" y="365750"/>
                  </a:cubicBezTo>
                  <a:cubicBezTo>
                    <a:pt x="1357051" y="375572"/>
                    <a:pt x="1362340" y="387660"/>
                    <a:pt x="1355163" y="401638"/>
                  </a:cubicBezTo>
                  <a:cubicBezTo>
                    <a:pt x="1347985" y="415993"/>
                    <a:pt x="1352140" y="420526"/>
                    <a:pt x="1367629" y="419393"/>
                  </a:cubicBezTo>
                  <a:cubicBezTo>
                    <a:pt x="1381984" y="418637"/>
                    <a:pt x="1393317" y="429214"/>
                    <a:pt x="1407294" y="431103"/>
                  </a:cubicBezTo>
                  <a:cubicBezTo>
                    <a:pt x="1406538" y="434125"/>
                    <a:pt x="1405783" y="436392"/>
                    <a:pt x="1405783" y="436392"/>
                  </a:cubicBezTo>
                  <a:cubicBezTo>
                    <a:pt x="1372162" y="432237"/>
                    <a:pt x="1344585" y="458680"/>
                    <a:pt x="1310964" y="455280"/>
                  </a:cubicBezTo>
                  <a:cubicBezTo>
                    <a:pt x="1293965" y="453769"/>
                    <a:pt x="1277721" y="441303"/>
                    <a:pt x="1259966" y="451125"/>
                  </a:cubicBezTo>
                  <a:cubicBezTo>
                    <a:pt x="1235411" y="464724"/>
                    <a:pt x="1210857" y="446969"/>
                    <a:pt x="1185169" y="453391"/>
                  </a:cubicBezTo>
                  <a:cubicBezTo>
                    <a:pt x="1151548" y="461702"/>
                    <a:pt x="1116416" y="467369"/>
                    <a:pt x="1080906" y="463969"/>
                  </a:cubicBezTo>
                  <a:cubicBezTo>
                    <a:pt x="1066929" y="462458"/>
                    <a:pt x="1052952" y="460947"/>
                    <a:pt x="1038974" y="459813"/>
                  </a:cubicBezTo>
                  <a:cubicBezTo>
                    <a:pt x="1029153" y="459058"/>
                    <a:pt x="1019331" y="458680"/>
                    <a:pt x="1010642" y="465480"/>
                  </a:cubicBezTo>
                  <a:cubicBezTo>
                    <a:pt x="1004976" y="470013"/>
                    <a:pt x="995909" y="470013"/>
                    <a:pt x="990243" y="467369"/>
                  </a:cubicBezTo>
                  <a:cubicBezTo>
                    <a:pt x="955489" y="450747"/>
                    <a:pt x="917335" y="455658"/>
                    <a:pt x="881447" y="448858"/>
                  </a:cubicBezTo>
                  <a:cubicBezTo>
                    <a:pt x="860670" y="445081"/>
                    <a:pt x="838382" y="450369"/>
                    <a:pt x="816849" y="451125"/>
                  </a:cubicBezTo>
                  <a:cubicBezTo>
                    <a:pt x="811183" y="457169"/>
                    <a:pt x="804005" y="455658"/>
                    <a:pt x="797206" y="455658"/>
                  </a:cubicBezTo>
                  <a:cubicBezTo>
                    <a:pt x="752252" y="456413"/>
                    <a:pt x="707676" y="451125"/>
                    <a:pt x="664233" y="440547"/>
                  </a:cubicBezTo>
                  <a:cubicBezTo>
                    <a:pt x="620035" y="429970"/>
                    <a:pt x="573947" y="429592"/>
                    <a:pt x="530127" y="416370"/>
                  </a:cubicBezTo>
                  <a:cubicBezTo>
                    <a:pt x="508972" y="405415"/>
                    <a:pt x="485173" y="404660"/>
                    <a:pt x="462507" y="402393"/>
                  </a:cubicBezTo>
                  <a:cubicBezTo>
                    <a:pt x="402821" y="396727"/>
                    <a:pt x="345400" y="381616"/>
                    <a:pt x="288358" y="363861"/>
                  </a:cubicBezTo>
                  <a:cubicBezTo>
                    <a:pt x="273625" y="359328"/>
                    <a:pt x="258515" y="356684"/>
                    <a:pt x="243404" y="352906"/>
                  </a:cubicBezTo>
                  <a:cubicBezTo>
                    <a:pt x="198828" y="341573"/>
                    <a:pt x="159163" y="318530"/>
                    <a:pt x="116853" y="302286"/>
                  </a:cubicBezTo>
                  <a:cubicBezTo>
                    <a:pt x="107787" y="290953"/>
                    <a:pt x="91166" y="286420"/>
                    <a:pt x="88143" y="269798"/>
                  </a:cubicBezTo>
                  <a:cubicBezTo>
                    <a:pt x="93054" y="261487"/>
                    <a:pt x="100987" y="257332"/>
                    <a:pt x="108543" y="252043"/>
                  </a:cubicBezTo>
                  <a:cubicBezTo>
                    <a:pt x="122142" y="239955"/>
                    <a:pt x="122142" y="235800"/>
                    <a:pt x="107787" y="226355"/>
                  </a:cubicBezTo>
                  <a:cubicBezTo>
                    <a:pt x="90788" y="218422"/>
                    <a:pt x="73033" y="212000"/>
                    <a:pt x="57545" y="200668"/>
                  </a:cubicBezTo>
                  <a:cubicBezTo>
                    <a:pt x="41679" y="193868"/>
                    <a:pt x="30346" y="179513"/>
                    <a:pt x="13724" y="174224"/>
                  </a:cubicBezTo>
                  <a:cubicBezTo>
                    <a:pt x="6169" y="169691"/>
                    <a:pt x="3902" y="162136"/>
                    <a:pt x="3147" y="154203"/>
                  </a:cubicBezTo>
                  <a:cubicBezTo>
                    <a:pt x="-4786" y="121337"/>
                    <a:pt x="880" y="94894"/>
                    <a:pt x="36390" y="81672"/>
                  </a:cubicBezTo>
                  <a:cubicBezTo>
                    <a:pt x="40923" y="80161"/>
                    <a:pt x="42812" y="74494"/>
                    <a:pt x="46212" y="71095"/>
                  </a:cubicBezTo>
                  <a:cubicBezTo>
                    <a:pt x="67366" y="49940"/>
                    <a:pt x="91921" y="42762"/>
                    <a:pt x="120631" y="52962"/>
                  </a:cubicBezTo>
                  <a:cubicBezTo>
                    <a:pt x="146697" y="48051"/>
                    <a:pt x="172762" y="45029"/>
                    <a:pt x="199206" y="46918"/>
                  </a:cubicBezTo>
                  <a:cubicBezTo>
                    <a:pt x="213561" y="49184"/>
                    <a:pt x="228294" y="48429"/>
                    <a:pt x="240760" y="58251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B13658C-66FB-4E0E-9282-35CE524FB580}"/>
                </a:ext>
              </a:extLst>
            </p:cNvPr>
            <p:cNvSpPr/>
            <p:nvPr/>
          </p:nvSpPr>
          <p:spPr>
            <a:xfrm>
              <a:off x="8743743" y="2856550"/>
              <a:ext cx="1031446" cy="411006"/>
            </a:xfrm>
            <a:custGeom>
              <a:avLst/>
              <a:gdLst>
                <a:gd name="connsiteX0" fmla="*/ 154392 w 1031446"/>
                <a:gd name="connsiteY0" fmla="*/ 313166 h 411006"/>
                <a:gd name="connsiteX1" fmla="*/ 80350 w 1031446"/>
                <a:gd name="connsiteY1" fmla="*/ 339987 h 411006"/>
                <a:gd name="connsiteX2" fmla="*/ 53529 w 1031446"/>
                <a:gd name="connsiteY2" fmla="*/ 355853 h 411006"/>
                <a:gd name="connsiteX3" fmla="*/ 42196 w 1031446"/>
                <a:gd name="connsiteY3" fmla="*/ 386074 h 411006"/>
                <a:gd name="connsiteX4" fmla="*/ 44463 w 1031446"/>
                <a:gd name="connsiteY4" fmla="*/ 411007 h 411006"/>
                <a:gd name="connsiteX5" fmla="*/ 15753 w 1031446"/>
                <a:gd name="connsiteY5" fmla="*/ 387963 h 411006"/>
                <a:gd name="connsiteX6" fmla="*/ 7820 w 1031446"/>
                <a:gd name="connsiteY6" fmla="*/ 368697 h 411006"/>
                <a:gd name="connsiteX7" fmla="*/ 1398 w 1031446"/>
                <a:gd name="connsiteY7" fmla="*/ 307877 h 411006"/>
                <a:gd name="connsiteX8" fmla="*/ 1776 w 1031446"/>
                <a:gd name="connsiteY8" fmla="*/ 211170 h 411006"/>
                <a:gd name="connsiteX9" fmla="*/ 41063 w 1031446"/>
                <a:gd name="connsiteY9" fmla="*/ 152239 h 411006"/>
                <a:gd name="connsiteX10" fmla="*/ 137393 w 1031446"/>
                <a:gd name="connsiteY10" fmla="*/ 97085 h 411006"/>
                <a:gd name="connsiteX11" fmla="*/ 167236 w 1031446"/>
                <a:gd name="connsiteY11" fmla="*/ 100485 h 411006"/>
                <a:gd name="connsiteX12" fmla="*/ 196324 w 1031446"/>
                <a:gd name="connsiteY12" fmla="*/ 89152 h 411006"/>
                <a:gd name="connsiteX13" fmla="*/ 222389 w 1031446"/>
                <a:gd name="connsiteY13" fmla="*/ 72531 h 411006"/>
                <a:gd name="connsiteX14" fmla="*/ 266210 w 1031446"/>
                <a:gd name="connsiteY14" fmla="*/ 52509 h 411006"/>
                <a:gd name="connsiteX15" fmla="*/ 264699 w 1031446"/>
                <a:gd name="connsiteY15" fmla="*/ 28332 h 411006"/>
                <a:gd name="connsiteX16" fmla="*/ 336474 w 1031446"/>
                <a:gd name="connsiteY16" fmla="*/ 0 h 411006"/>
                <a:gd name="connsiteX17" fmla="*/ 371984 w 1031446"/>
                <a:gd name="connsiteY17" fmla="*/ 9822 h 411006"/>
                <a:gd name="connsiteX18" fmla="*/ 416938 w 1031446"/>
                <a:gd name="connsiteY18" fmla="*/ 0 h 411006"/>
                <a:gd name="connsiteX19" fmla="*/ 424871 w 1031446"/>
                <a:gd name="connsiteY19" fmla="*/ 38532 h 411006"/>
                <a:gd name="connsiteX20" fmla="*/ 442248 w 1031446"/>
                <a:gd name="connsiteY20" fmla="*/ 59309 h 411006"/>
                <a:gd name="connsiteX21" fmla="*/ 477002 w 1031446"/>
                <a:gd name="connsiteY21" fmla="*/ 64598 h 411006"/>
                <a:gd name="connsiteX22" fmla="*/ 474358 w 1031446"/>
                <a:gd name="connsiteY22" fmla="*/ 118618 h 411006"/>
                <a:gd name="connsiteX23" fmla="*/ 534422 w 1031446"/>
                <a:gd name="connsiteY23" fmla="*/ 135239 h 411006"/>
                <a:gd name="connsiteX24" fmla="*/ 557088 w 1031446"/>
                <a:gd name="connsiteY24" fmla="*/ 149594 h 411006"/>
                <a:gd name="connsiteX25" fmla="*/ 590709 w 1031446"/>
                <a:gd name="connsiteY25" fmla="*/ 168483 h 411006"/>
                <a:gd name="connsiteX26" fmla="*/ 607708 w 1031446"/>
                <a:gd name="connsiteY26" fmla="*/ 156772 h 411006"/>
                <a:gd name="connsiteX27" fmla="*/ 645107 w 1031446"/>
                <a:gd name="connsiteY27" fmla="*/ 129573 h 411006"/>
                <a:gd name="connsiteX28" fmla="*/ 649262 w 1031446"/>
                <a:gd name="connsiteY28" fmla="*/ 128817 h 411006"/>
                <a:gd name="connsiteX29" fmla="*/ 692705 w 1031446"/>
                <a:gd name="connsiteY29" fmla="*/ 132595 h 411006"/>
                <a:gd name="connsiteX30" fmla="*/ 700638 w 1031446"/>
                <a:gd name="connsiteY30" fmla="*/ 134106 h 411006"/>
                <a:gd name="connsiteX31" fmla="*/ 704038 w 1031446"/>
                <a:gd name="connsiteY31" fmla="*/ 125040 h 411006"/>
                <a:gd name="connsiteX32" fmla="*/ 696861 w 1031446"/>
                <a:gd name="connsiteY32" fmla="*/ 102752 h 411006"/>
                <a:gd name="connsiteX33" fmla="*/ 702905 w 1031446"/>
                <a:gd name="connsiteY33" fmla="*/ 82730 h 411006"/>
                <a:gd name="connsiteX34" fmla="*/ 739170 w 1031446"/>
                <a:gd name="connsiteY34" fmla="*/ 84619 h 411006"/>
                <a:gd name="connsiteX35" fmla="*/ 740303 w 1031446"/>
                <a:gd name="connsiteY35" fmla="*/ 108040 h 411006"/>
                <a:gd name="connsiteX36" fmla="*/ 729348 w 1031446"/>
                <a:gd name="connsiteY36" fmla="*/ 132973 h 411006"/>
                <a:gd name="connsiteX37" fmla="*/ 741814 w 1031446"/>
                <a:gd name="connsiteY37" fmla="*/ 121640 h 411006"/>
                <a:gd name="connsiteX38" fmla="*/ 762591 w 1031446"/>
                <a:gd name="connsiteY38" fmla="*/ 112574 h 411006"/>
                <a:gd name="connsiteX39" fmla="*/ 772035 w 1031446"/>
                <a:gd name="connsiteY39" fmla="*/ 113329 h 411006"/>
                <a:gd name="connsiteX40" fmla="*/ 772413 w 1031446"/>
                <a:gd name="connsiteY40" fmla="*/ 101618 h 411006"/>
                <a:gd name="connsiteX41" fmla="*/ 756169 w 1031446"/>
                <a:gd name="connsiteY41" fmla="*/ 87263 h 411006"/>
                <a:gd name="connsiteX42" fmla="*/ 754281 w 1031446"/>
                <a:gd name="connsiteY42" fmla="*/ 65731 h 411006"/>
                <a:gd name="connsiteX43" fmla="*/ 770524 w 1031446"/>
                <a:gd name="connsiteY43" fmla="*/ 68375 h 411006"/>
                <a:gd name="connsiteX44" fmla="*/ 819634 w 1031446"/>
                <a:gd name="connsiteY44" fmla="*/ 109551 h 411006"/>
                <a:gd name="connsiteX45" fmla="*/ 832478 w 1031446"/>
                <a:gd name="connsiteY45" fmla="*/ 114840 h 411006"/>
                <a:gd name="connsiteX46" fmla="*/ 841922 w 1031446"/>
                <a:gd name="connsiteY46" fmla="*/ 103129 h 411006"/>
                <a:gd name="connsiteX47" fmla="*/ 851744 w 1031446"/>
                <a:gd name="connsiteY47" fmla="*/ 86130 h 411006"/>
                <a:gd name="connsiteX48" fmla="*/ 891787 w 1031446"/>
                <a:gd name="connsiteY48" fmla="*/ 60820 h 411006"/>
                <a:gd name="connsiteX49" fmla="*/ 906519 w 1031446"/>
                <a:gd name="connsiteY49" fmla="*/ 63087 h 411006"/>
                <a:gd name="connsiteX50" fmla="*/ 934474 w 1031446"/>
                <a:gd name="connsiteY50" fmla="*/ 62709 h 411006"/>
                <a:gd name="connsiteX51" fmla="*/ 973006 w 1031446"/>
                <a:gd name="connsiteY51" fmla="*/ 37776 h 411006"/>
                <a:gd name="connsiteX52" fmla="*/ 986605 w 1031446"/>
                <a:gd name="connsiteY52" fmla="*/ 37021 h 411006"/>
                <a:gd name="connsiteX53" fmla="*/ 987739 w 1031446"/>
                <a:gd name="connsiteY53" fmla="*/ 50243 h 411006"/>
                <a:gd name="connsiteX54" fmla="*/ 998316 w 1031446"/>
                <a:gd name="connsiteY54" fmla="*/ 72531 h 411006"/>
                <a:gd name="connsiteX55" fmla="*/ 1008516 w 1031446"/>
                <a:gd name="connsiteY55" fmla="*/ 84241 h 411006"/>
                <a:gd name="connsiteX56" fmla="*/ 1030048 w 1031446"/>
                <a:gd name="connsiteY56" fmla="*/ 108796 h 411006"/>
                <a:gd name="connsiteX57" fmla="*/ 1026270 w 1031446"/>
                <a:gd name="connsiteY57" fmla="*/ 126551 h 411006"/>
                <a:gd name="connsiteX58" fmla="*/ 1007004 w 1031446"/>
                <a:gd name="connsiteY58" fmla="*/ 153372 h 411006"/>
                <a:gd name="connsiteX59" fmla="*/ 985094 w 1031446"/>
                <a:gd name="connsiteY59" fmla="*/ 157150 h 411006"/>
                <a:gd name="connsiteX60" fmla="*/ 953740 w 1031446"/>
                <a:gd name="connsiteY60" fmla="*/ 145439 h 411006"/>
                <a:gd name="connsiteX61" fmla="*/ 943540 w 1031446"/>
                <a:gd name="connsiteY61" fmla="*/ 143928 h 411006"/>
                <a:gd name="connsiteX62" fmla="*/ 898209 w 1031446"/>
                <a:gd name="connsiteY62" fmla="*/ 156394 h 411006"/>
                <a:gd name="connsiteX63" fmla="*/ 863454 w 1031446"/>
                <a:gd name="connsiteY63" fmla="*/ 159416 h 411006"/>
                <a:gd name="connsiteX64" fmla="*/ 842677 w 1031446"/>
                <a:gd name="connsiteY64" fmla="*/ 170749 h 411006"/>
                <a:gd name="connsiteX65" fmla="*/ 863832 w 1031446"/>
                <a:gd name="connsiteY65" fmla="*/ 186615 h 411006"/>
                <a:gd name="connsiteX66" fmla="*/ 887631 w 1031446"/>
                <a:gd name="connsiteY66" fmla="*/ 179060 h 411006"/>
                <a:gd name="connsiteX67" fmla="*/ 914452 w 1031446"/>
                <a:gd name="connsiteY67" fmla="*/ 166972 h 411006"/>
                <a:gd name="connsiteX68" fmla="*/ 947696 w 1031446"/>
                <a:gd name="connsiteY68" fmla="*/ 189637 h 411006"/>
                <a:gd name="connsiteX69" fmla="*/ 945429 w 1031446"/>
                <a:gd name="connsiteY69" fmla="*/ 215703 h 411006"/>
                <a:gd name="connsiteX70" fmla="*/ 924274 w 1031446"/>
                <a:gd name="connsiteY70" fmla="*/ 219858 h 411006"/>
                <a:gd name="connsiteX71" fmla="*/ 858543 w 1031446"/>
                <a:gd name="connsiteY71" fmla="*/ 216836 h 411006"/>
                <a:gd name="connsiteX72" fmla="*/ 827189 w 1031446"/>
                <a:gd name="connsiteY72" fmla="*/ 193415 h 411006"/>
                <a:gd name="connsiteX73" fmla="*/ 818123 w 1031446"/>
                <a:gd name="connsiteY73" fmla="*/ 209281 h 411006"/>
                <a:gd name="connsiteX74" fmla="*/ 771658 w 1031446"/>
                <a:gd name="connsiteY74" fmla="*/ 205126 h 411006"/>
                <a:gd name="connsiteX75" fmla="*/ 759569 w 1031446"/>
                <a:gd name="connsiteY75" fmla="*/ 208526 h 411006"/>
                <a:gd name="connsiteX76" fmla="*/ 739170 w 1031446"/>
                <a:gd name="connsiteY76" fmla="*/ 232325 h 411006"/>
                <a:gd name="connsiteX77" fmla="*/ 725571 w 1031446"/>
                <a:gd name="connsiteY77" fmla="*/ 244791 h 411006"/>
                <a:gd name="connsiteX78" fmla="*/ 687417 w 1031446"/>
                <a:gd name="connsiteY78" fmla="*/ 236480 h 411006"/>
                <a:gd name="connsiteX79" fmla="*/ 679483 w 1031446"/>
                <a:gd name="connsiteY79" fmla="*/ 217970 h 411006"/>
                <a:gd name="connsiteX80" fmla="*/ 666262 w 1031446"/>
                <a:gd name="connsiteY80" fmla="*/ 202481 h 411006"/>
                <a:gd name="connsiteX81" fmla="*/ 654551 w 1031446"/>
                <a:gd name="connsiteY81" fmla="*/ 214192 h 411006"/>
                <a:gd name="connsiteX82" fmla="*/ 648129 w 1031446"/>
                <a:gd name="connsiteY82" fmla="*/ 227414 h 411006"/>
                <a:gd name="connsiteX83" fmla="*/ 631885 w 1031446"/>
                <a:gd name="connsiteY83" fmla="*/ 234969 h 411006"/>
                <a:gd name="connsiteX84" fmla="*/ 623952 w 1031446"/>
                <a:gd name="connsiteY84" fmla="*/ 219858 h 411006"/>
                <a:gd name="connsiteX85" fmla="*/ 611486 w 1031446"/>
                <a:gd name="connsiteY85" fmla="*/ 199081 h 411006"/>
                <a:gd name="connsiteX86" fmla="*/ 575976 w 1031446"/>
                <a:gd name="connsiteY86" fmla="*/ 216459 h 411006"/>
                <a:gd name="connsiteX87" fmla="*/ 551799 w 1031446"/>
                <a:gd name="connsiteY87" fmla="*/ 248946 h 411006"/>
                <a:gd name="connsiteX88" fmla="*/ 536689 w 1031446"/>
                <a:gd name="connsiteY88" fmla="*/ 248568 h 411006"/>
                <a:gd name="connsiteX89" fmla="*/ 496268 w 1031446"/>
                <a:gd name="connsiteY89" fmla="*/ 210792 h 411006"/>
                <a:gd name="connsiteX90" fmla="*/ 495135 w 1031446"/>
                <a:gd name="connsiteY90" fmla="*/ 209281 h 411006"/>
                <a:gd name="connsiteX91" fmla="*/ 430537 w 1031446"/>
                <a:gd name="connsiteY91" fmla="*/ 185482 h 411006"/>
                <a:gd name="connsiteX92" fmla="*/ 416938 w 1031446"/>
                <a:gd name="connsiteY92" fmla="*/ 203615 h 411006"/>
                <a:gd name="connsiteX93" fmla="*/ 399938 w 1031446"/>
                <a:gd name="connsiteY93" fmla="*/ 208526 h 411006"/>
                <a:gd name="connsiteX94" fmla="*/ 396916 w 1031446"/>
                <a:gd name="connsiteY94" fmla="*/ 211548 h 411006"/>
                <a:gd name="connsiteX95" fmla="*/ 331563 w 1031446"/>
                <a:gd name="connsiteY95" fmla="*/ 260657 h 411006"/>
                <a:gd name="connsiteX96" fmla="*/ 274521 w 1031446"/>
                <a:gd name="connsiteY96" fmla="*/ 292767 h 411006"/>
                <a:gd name="connsiteX97" fmla="*/ 262810 w 1031446"/>
                <a:gd name="connsiteY97" fmla="*/ 301455 h 411006"/>
                <a:gd name="connsiteX98" fmla="*/ 239767 w 1031446"/>
                <a:gd name="connsiteY98" fmla="*/ 302966 h 411006"/>
                <a:gd name="connsiteX99" fmla="*/ 241655 w 1031446"/>
                <a:gd name="connsiteY99" fmla="*/ 286723 h 411006"/>
                <a:gd name="connsiteX100" fmla="*/ 219745 w 1031446"/>
                <a:gd name="connsiteY100" fmla="*/ 247435 h 411006"/>
                <a:gd name="connsiteX101" fmla="*/ 173280 w 1031446"/>
                <a:gd name="connsiteY101" fmla="*/ 280301 h 411006"/>
                <a:gd name="connsiteX102" fmla="*/ 169125 w 1031446"/>
                <a:gd name="connsiteY102" fmla="*/ 302966 h 411006"/>
                <a:gd name="connsiteX103" fmla="*/ 154392 w 1031446"/>
                <a:gd name="connsiteY103" fmla="*/ 313166 h 4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31446" h="411006">
                  <a:moveTo>
                    <a:pt x="154392" y="313166"/>
                  </a:moveTo>
                  <a:cubicBezTo>
                    <a:pt x="123793" y="305233"/>
                    <a:pt x="97728" y="309388"/>
                    <a:pt x="80350" y="339987"/>
                  </a:cubicBezTo>
                  <a:cubicBezTo>
                    <a:pt x="75062" y="349054"/>
                    <a:pt x="62218" y="349054"/>
                    <a:pt x="53529" y="355853"/>
                  </a:cubicBezTo>
                  <a:cubicBezTo>
                    <a:pt x="42574" y="364542"/>
                    <a:pt x="37663" y="372097"/>
                    <a:pt x="42196" y="386074"/>
                  </a:cubicBezTo>
                  <a:cubicBezTo>
                    <a:pt x="44841" y="394007"/>
                    <a:pt x="43707" y="402696"/>
                    <a:pt x="44463" y="411007"/>
                  </a:cubicBezTo>
                  <a:cubicBezTo>
                    <a:pt x="30486" y="409118"/>
                    <a:pt x="26708" y="394007"/>
                    <a:pt x="15753" y="387963"/>
                  </a:cubicBezTo>
                  <a:cubicBezTo>
                    <a:pt x="9331" y="383052"/>
                    <a:pt x="2909" y="375119"/>
                    <a:pt x="7820" y="368697"/>
                  </a:cubicBezTo>
                  <a:cubicBezTo>
                    <a:pt x="23308" y="346031"/>
                    <a:pt x="8953" y="327521"/>
                    <a:pt x="1398" y="307877"/>
                  </a:cubicBezTo>
                  <a:cubicBezTo>
                    <a:pt x="-869" y="275767"/>
                    <a:pt x="-113" y="243280"/>
                    <a:pt x="1776" y="211170"/>
                  </a:cubicBezTo>
                  <a:cubicBezTo>
                    <a:pt x="3287" y="185104"/>
                    <a:pt x="20286" y="164327"/>
                    <a:pt x="41063" y="152239"/>
                  </a:cubicBezTo>
                  <a:cubicBezTo>
                    <a:pt x="73173" y="133728"/>
                    <a:pt x="104905" y="114840"/>
                    <a:pt x="137393" y="97085"/>
                  </a:cubicBezTo>
                  <a:cubicBezTo>
                    <a:pt x="147970" y="92174"/>
                    <a:pt x="157414" y="95574"/>
                    <a:pt x="167236" y="100485"/>
                  </a:cubicBezTo>
                  <a:cubicBezTo>
                    <a:pt x="180080" y="107285"/>
                    <a:pt x="192168" y="106907"/>
                    <a:pt x="196324" y="89152"/>
                  </a:cubicBezTo>
                  <a:cubicBezTo>
                    <a:pt x="199346" y="74797"/>
                    <a:pt x="213701" y="70642"/>
                    <a:pt x="222389" y="72531"/>
                  </a:cubicBezTo>
                  <a:cubicBezTo>
                    <a:pt x="243167" y="76686"/>
                    <a:pt x="252611" y="61198"/>
                    <a:pt x="266210" y="52509"/>
                  </a:cubicBezTo>
                  <a:cubicBezTo>
                    <a:pt x="251477" y="43443"/>
                    <a:pt x="250344" y="32488"/>
                    <a:pt x="264699" y="28332"/>
                  </a:cubicBezTo>
                  <a:cubicBezTo>
                    <a:pt x="289631" y="21155"/>
                    <a:pt x="311919" y="7933"/>
                    <a:pt x="336474" y="0"/>
                  </a:cubicBezTo>
                  <a:cubicBezTo>
                    <a:pt x="343274" y="21910"/>
                    <a:pt x="364051" y="16244"/>
                    <a:pt x="371984" y="9822"/>
                  </a:cubicBezTo>
                  <a:cubicBezTo>
                    <a:pt x="386717" y="-3022"/>
                    <a:pt x="401827" y="1889"/>
                    <a:pt x="416938" y="0"/>
                  </a:cubicBezTo>
                  <a:cubicBezTo>
                    <a:pt x="428271" y="10955"/>
                    <a:pt x="429026" y="23799"/>
                    <a:pt x="424871" y="38532"/>
                  </a:cubicBezTo>
                  <a:cubicBezTo>
                    <a:pt x="419204" y="57798"/>
                    <a:pt x="423360" y="61198"/>
                    <a:pt x="442248" y="59309"/>
                  </a:cubicBezTo>
                  <a:cubicBezTo>
                    <a:pt x="454336" y="58176"/>
                    <a:pt x="466047" y="57042"/>
                    <a:pt x="477002" y="64598"/>
                  </a:cubicBezTo>
                  <a:cubicBezTo>
                    <a:pt x="500801" y="80841"/>
                    <a:pt x="500424" y="95952"/>
                    <a:pt x="474358" y="118618"/>
                  </a:cubicBezTo>
                  <a:cubicBezTo>
                    <a:pt x="494379" y="126173"/>
                    <a:pt x="515156" y="127684"/>
                    <a:pt x="534422" y="135239"/>
                  </a:cubicBezTo>
                  <a:cubicBezTo>
                    <a:pt x="543111" y="138639"/>
                    <a:pt x="552933" y="141284"/>
                    <a:pt x="557088" y="149594"/>
                  </a:cubicBezTo>
                  <a:cubicBezTo>
                    <a:pt x="564266" y="164327"/>
                    <a:pt x="578998" y="163572"/>
                    <a:pt x="590709" y="168483"/>
                  </a:cubicBezTo>
                  <a:cubicBezTo>
                    <a:pt x="600153" y="172638"/>
                    <a:pt x="605064" y="164327"/>
                    <a:pt x="607708" y="156772"/>
                  </a:cubicBezTo>
                  <a:cubicBezTo>
                    <a:pt x="614130" y="139017"/>
                    <a:pt x="621308" y="123529"/>
                    <a:pt x="645107" y="129573"/>
                  </a:cubicBezTo>
                  <a:cubicBezTo>
                    <a:pt x="646240" y="129951"/>
                    <a:pt x="648129" y="129573"/>
                    <a:pt x="649262" y="128817"/>
                  </a:cubicBezTo>
                  <a:cubicBezTo>
                    <a:pt x="665128" y="114085"/>
                    <a:pt x="679483" y="114085"/>
                    <a:pt x="692705" y="132595"/>
                  </a:cubicBezTo>
                  <a:cubicBezTo>
                    <a:pt x="694216" y="134862"/>
                    <a:pt x="697616" y="135617"/>
                    <a:pt x="700638" y="134106"/>
                  </a:cubicBezTo>
                  <a:cubicBezTo>
                    <a:pt x="704416" y="132217"/>
                    <a:pt x="704794" y="128817"/>
                    <a:pt x="704038" y="125040"/>
                  </a:cubicBezTo>
                  <a:cubicBezTo>
                    <a:pt x="702149" y="117484"/>
                    <a:pt x="698749" y="110307"/>
                    <a:pt x="696861" y="102752"/>
                  </a:cubicBezTo>
                  <a:cubicBezTo>
                    <a:pt x="694972" y="94819"/>
                    <a:pt x="693838" y="86508"/>
                    <a:pt x="702905" y="82730"/>
                  </a:cubicBezTo>
                  <a:cubicBezTo>
                    <a:pt x="714993" y="77819"/>
                    <a:pt x="728593" y="76308"/>
                    <a:pt x="739170" y="84619"/>
                  </a:cubicBezTo>
                  <a:cubicBezTo>
                    <a:pt x="746725" y="90663"/>
                    <a:pt x="744081" y="100107"/>
                    <a:pt x="740303" y="108040"/>
                  </a:cubicBezTo>
                  <a:cubicBezTo>
                    <a:pt x="736526" y="115973"/>
                    <a:pt x="727082" y="121262"/>
                    <a:pt x="729348" y="132973"/>
                  </a:cubicBezTo>
                  <a:cubicBezTo>
                    <a:pt x="737659" y="133351"/>
                    <a:pt x="739926" y="127306"/>
                    <a:pt x="741814" y="121640"/>
                  </a:cubicBezTo>
                  <a:cubicBezTo>
                    <a:pt x="745214" y="110307"/>
                    <a:pt x="750125" y="103129"/>
                    <a:pt x="762591" y="112574"/>
                  </a:cubicBezTo>
                  <a:cubicBezTo>
                    <a:pt x="765614" y="114840"/>
                    <a:pt x="769013" y="116729"/>
                    <a:pt x="772035" y="113329"/>
                  </a:cubicBezTo>
                  <a:cubicBezTo>
                    <a:pt x="775435" y="109929"/>
                    <a:pt x="774302" y="105396"/>
                    <a:pt x="772413" y="101618"/>
                  </a:cubicBezTo>
                  <a:cubicBezTo>
                    <a:pt x="767880" y="95196"/>
                    <a:pt x="760325" y="92930"/>
                    <a:pt x="756169" y="87263"/>
                  </a:cubicBezTo>
                  <a:cubicBezTo>
                    <a:pt x="750881" y="80464"/>
                    <a:pt x="748992" y="72531"/>
                    <a:pt x="754281" y="65731"/>
                  </a:cubicBezTo>
                  <a:cubicBezTo>
                    <a:pt x="759947" y="58553"/>
                    <a:pt x="766369" y="64598"/>
                    <a:pt x="770524" y="68375"/>
                  </a:cubicBezTo>
                  <a:cubicBezTo>
                    <a:pt x="786391" y="82730"/>
                    <a:pt x="811323" y="86130"/>
                    <a:pt x="819634" y="109551"/>
                  </a:cubicBezTo>
                  <a:cubicBezTo>
                    <a:pt x="821523" y="114840"/>
                    <a:pt x="827189" y="115218"/>
                    <a:pt x="832478" y="114840"/>
                  </a:cubicBezTo>
                  <a:cubicBezTo>
                    <a:pt x="839278" y="114085"/>
                    <a:pt x="842300" y="109929"/>
                    <a:pt x="841922" y="103129"/>
                  </a:cubicBezTo>
                  <a:cubicBezTo>
                    <a:pt x="841166" y="95196"/>
                    <a:pt x="844566" y="89152"/>
                    <a:pt x="851744" y="86130"/>
                  </a:cubicBezTo>
                  <a:cubicBezTo>
                    <a:pt x="866476" y="79708"/>
                    <a:pt x="881965" y="75930"/>
                    <a:pt x="891787" y="60820"/>
                  </a:cubicBezTo>
                  <a:cubicBezTo>
                    <a:pt x="895564" y="55153"/>
                    <a:pt x="901986" y="59309"/>
                    <a:pt x="906519" y="63087"/>
                  </a:cubicBezTo>
                  <a:cubicBezTo>
                    <a:pt x="915963" y="71775"/>
                    <a:pt x="925030" y="70642"/>
                    <a:pt x="934474" y="62709"/>
                  </a:cubicBezTo>
                  <a:cubicBezTo>
                    <a:pt x="946185" y="52887"/>
                    <a:pt x="962806" y="50243"/>
                    <a:pt x="973006" y="37776"/>
                  </a:cubicBezTo>
                  <a:cubicBezTo>
                    <a:pt x="976028" y="33999"/>
                    <a:pt x="982072" y="33999"/>
                    <a:pt x="986605" y="37021"/>
                  </a:cubicBezTo>
                  <a:cubicBezTo>
                    <a:pt x="991516" y="40798"/>
                    <a:pt x="990383" y="46087"/>
                    <a:pt x="987739" y="50243"/>
                  </a:cubicBezTo>
                  <a:cubicBezTo>
                    <a:pt x="981317" y="62709"/>
                    <a:pt x="977161" y="73286"/>
                    <a:pt x="998316" y="72531"/>
                  </a:cubicBezTo>
                  <a:cubicBezTo>
                    <a:pt x="1004738" y="72153"/>
                    <a:pt x="1008893" y="78197"/>
                    <a:pt x="1008516" y="84241"/>
                  </a:cubicBezTo>
                  <a:cubicBezTo>
                    <a:pt x="1007760" y="99730"/>
                    <a:pt x="1018715" y="104263"/>
                    <a:pt x="1030048" y="108796"/>
                  </a:cubicBezTo>
                  <a:cubicBezTo>
                    <a:pt x="1033448" y="115596"/>
                    <a:pt x="1030048" y="121262"/>
                    <a:pt x="1026270" y="126551"/>
                  </a:cubicBezTo>
                  <a:cubicBezTo>
                    <a:pt x="1019848" y="135239"/>
                    <a:pt x="1008893" y="139773"/>
                    <a:pt x="1007004" y="153372"/>
                  </a:cubicBezTo>
                  <a:cubicBezTo>
                    <a:pt x="1005871" y="160927"/>
                    <a:pt x="993027" y="162061"/>
                    <a:pt x="985094" y="157150"/>
                  </a:cubicBezTo>
                  <a:cubicBezTo>
                    <a:pt x="975272" y="151105"/>
                    <a:pt x="964317" y="148839"/>
                    <a:pt x="953740" y="145439"/>
                  </a:cubicBezTo>
                  <a:cubicBezTo>
                    <a:pt x="950340" y="144306"/>
                    <a:pt x="945807" y="142039"/>
                    <a:pt x="943540" y="143928"/>
                  </a:cubicBezTo>
                  <a:cubicBezTo>
                    <a:pt x="930696" y="156772"/>
                    <a:pt x="912186" y="145061"/>
                    <a:pt x="898209" y="156394"/>
                  </a:cubicBezTo>
                  <a:cubicBezTo>
                    <a:pt x="889520" y="163572"/>
                    <a:pt x="875543" y="160550"/>
                    <a:pt x="863454" y="159416"/>
                  </a:cubicBezTo>
                  <a:cubicBezTo>
                    <a:pt x="854766" y="158661"/>
                    <a:pt x="842300" y="158283"/>
                    <a:pt x="842677" y="170749"/>
                  </a:cubicBezTo>
                  <a:cubicBezTo>
                    <a:pt x="842677" y="182082"/>
                    <a:pt x="853255" y="186615"/>
                    <a:pt x="863832" y="186615"/>
                  </a:cubicBezTo>
                  <a:cubicBezTo>
                    <a:pt x="872521" y="186615"/>
                    <a:pt x="880454" y="183593"/>
                    <a:pt x="887631" y="179060"/>
                  </a:cubicBezTo>
                  <a:cubicBezTo>
                    <a:pt x="895942" y="173771"/>
                    <a:pt x="905008" y="169616"/>
                    <a:pt x="914452" y="166972"/>
                  </a:cubicBezTo>
                  <a:cubicBezTo>
                    <a:pt x="933341" y="161683"/>
                    <a:pt x="945807" y="169994"/>
                    <a:pt x="947696" y="189637"/>
                  </a:cubicBezTo>
                  <a:cubicBezTo>
                    <a:pt x="948451" y="198326"/>
                    <a:pt x="958651" y="208148"/>
                    <a:pt x="945429" y="215703"/>
                  </a:cubicBezTo>
                  <a:cubicBezTo>
                    <a:pt x="938252" y="216459"/>
                    <a:pt x="933341" y="228169"/>
                    <a:pt x="924274" y="219858"/>
                  </a:cubicBezTo>
                  <a:cubicBezTo>
                    <a:pt x="902742" y="210792"/>
                    <a:pt x="880076" y="215325"/>
                    <a:pt x="858543" y="216836"/>
                  </a:cubicBezTo>
                  <a:cubicBezTo>
                    <a:pt x="838900" y="218347"/>
                    <a:pt x="829833" y="212303"/>
                    <a:pt x="827189" y="193415"/>
                  </a:cubicBezTo>
                  <a:cubicBezTo>
                    <a:pt x="828700" y="201726"/>
                    <a:pt x="827944" y="208526"/>
                    <a:pt x="818123" y="209281"/>
                  </a:cubicBezTo>
                  <a:cubicBezTo>
                    <a:pt x="802634" y="210037"/>
                    <a:pt x="786391" y="216459"/>
                    <a:pt x="771658" y="205126"/>
                  </a:cubicBezTo>
                  <a:cubicBezTo>
                    <a:pt x="766369" y="201348"/>
                    <a:pt x="759569" y="199837"/>
                    <a:pt x="759569" y="208526"/>
                  </a:cubicBezTo>
                  <a:cubicBezTo>
                    <a:pt x="759947" y="223636"/>
                    <a:pt x="753147" y="230058"/>
                    <a:pt x="739170" y="232325"/>
                  </a:cubicBezTo>
                  <a:cubicBezTo>
                    <a:pt x="732748" y="233458"/>
                    <a:pt x="728970" y="239502"/>
                    <a:pt x="725571" y="244791"/>
                  </a:cubicBezTo>
                  <a:cubicBezTo>
                    <a:pt x="710460" y="253479"/>
                    <a:pt x="699505" y="241769"/>
                    <a:pt x="687417" y="236480"/>
                  </a:cubicBezTo>
                  <a:cubicBezTo>
                    <a:pt x="681750" y="231569"/>
                    <a:pt x="678728" y="225525"/>
                    <a:pt x="679483" y="217970"/>
                  </a:cubicBezTo>
                  <a:cubicBezTo>
                    <a:pt x="680617" y="208148"/>
                    <a:pt x="675328" y="203992"/>
                    <a:pt x="666262" y="202481"/>
                  </a:cubicBezTo>
                  <a:cubicBezTo>
                    <a:pt x="657195" y="200970"/>
                    <a:pt x="656062" y="207770"/>
                    <a:pt x="654551" y="214192"/>
                  </a:cubicBezTo>
                  <a:cubicBezTo>
                    <a:pt x="653040" y="219103"/>
                    <a:pt x="651151" y="223636"/>
                    <a:pt x="648129" y="227414"/>
                  </a:cubicBezTo>
                  <a:cubicBezTo>
                    <a:pt x="643974" y="232702"/>
                    <a:pt x="639063" y="236858"/>
                    <a:pt x="631885" y="234969"/>
                  </a:cubicBezTo>
                  <a:cubicBezTo>
                    <a:pt x="624330" y="232702"/>
                    <a:pt x="622441" y="225903"/>
                    <a:pt x="623952" y="219858"/>
                  </a:cubicBezTo>
                  <a:cubicBezTo>
                    <a:pt x="626974" y="207770"/>
                    <a:pt x="624708" y="200970"/>
                    <a:pt x="611486" y="199081"/>
                  </a:cubicBezTo>
                  <a:cubicBezTo>
                    <a:pt x="592220" y="196437"/>
                    <a:pt x="578621" y="201726"/>
                    <a:pt x="575976" y="216459"/>
                  </a:cubicBezTo>
                  <a:cubicBezTo>
                    <a:pt x="573332" y="232325"/>
                    <a:pt x="563510" y="241013"/>
                    <a:pt x="551799" y="248946"/>
                  </a:cubicBezTo>
                  <a:cubicBezTo>
                    <a:pt x="546511" y="252724"/>
                    <a:pt x="538955" y="253857"/>
                    <a:pt x="536689" y="248568"/>
                  </a:cubicBezTo>
                  <a:cubicBezTo>
                    <a:pt x="529134" y="229302"/>
                    <a:pt x="496268" y="237613"/>
                    <a:pt x="496268" y="210792"/>
                  </a:cubicBezTo>
                  <a:cubicBezTo>
                    <a:pt x="496268" y="209659"/>
                    <a:pt x="495135" y="209281"/>
                    <a:pt x="495135" y="209281"/>
                  </a:cubicBezTo>
                  <a:cubicBezTo>
                    <a:pt x="470202" y="211170"/>
                    <a:pt x="454714" y="187749"/>
                    <a:pt x="430537" y="185482"/>
                  </a:cubicBezTo>
                  <a:cubicBezTo>
                    <a:pt x="436959" y="205881"/>
                    <a:pt x="436204" y="207014"/>
                    <a:pt x="416938" y="203615"/>
                  </a:cubicBezTo>
                  <a:cubicBezTo>
                    <a:pt x="409760" y="202481"/>
                    <a:pt x="404472" y="203237"/>
                    <a:pt x="399938" y="208526"/>
                  </a:cubicBezTo>
                  <a:cubicBezTo>
                    <a:pt x="399183" y="209659"/>
                    <a:pt x="398050" y="211170"/>
                    <a:pt x="396916" y="211548"/>
                  </a:cubicBezTo>
                  <a:cubicBezTo>
                    <a:pt x="368584" y="219858"/>
                    <a:pt x="353851" y="245169"/>
                    <a:pt x="331563" y="260657"/>
                  </a:cubicBezTo>
                  <a:cubicBezTo>
                    <a:pt x="314186" y="272745"/>
                    <a:pt x="296809" y="287856"/>
                    <a:pt x="274521" y="292767"/>
                  </a:cubicBezTo>
                  <a:cubicBezTo>
                    <a:pt x="269610" y="293900"/>
                    <a:pt x="266210" y="298055"/>
                    <a:pt x="262810" y="301455"/>
                  </a:cubicBezTo>
                  <a:cubicBezTo>
                    <a:pt x="255633" y="308633"/>
                    <a:pt x="247322" y="308633"/>
                    <a:pt x="239767" y="302966"/>
                  </a:cubicBezTo>
                  <a:cubicBezTo>
                    <a:pt x="232589" y="297300"/>
                    <a:pt x="238633" y="292389"/>
                    <a:pt x="241655" y="286723"/>
                  </a:cubicBezTo>
                  <a:cubicBezTo>
                    <a:pt x="247322" y="276145"/>
                    <a:pt x="231456" y="248946"/>
                    <a:pt x="219745" y="247435"/>
                  </a:cubicBezTo>
                  <a:cubicBezTo>
                    <a:pt x="203124" y="245546"/>
                    <a:pt x="177813" y="263679"/>
                    <a:pt x="173280" y="280301"/>
                  </a:cubicBezTo>
                  <a:cubicBezTo>
                    <a:pt x="171391" y="287856"/>
                    <a:pt x="170258" y="295411"/>
                    <a:pt x="169125" y="302966"/>
                  </a:cubicBezTo>
                  <a:cubicBezTo>
                    <a:pt x="169125" y="311277"/>
                    <a:pt x="164969" y="317699"/>
                    <a:pt x="154392" y="313166"/>
                  </a:cubicBezTo>
                  <a:close/>
                </a:path>
              </a:pathLst>
            </a:custGeom>
            <a:solidFill>
              <a:srgbClr val="F1EE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DF6D3CBA-1711-4243-8EF3-21A39FC0A41E}"/>
                </a:ext>
              </a:extLst>
            </p:cNvPr>
            <p:cNvSpPr/>
            <p:nvPr/>
          </p:nvSpPr>
          <p:spPr>
            <a:xfrm>
              <a:off x="9576659" y="2872422"/>
              <a:ext cx="749822" cy="199998"/>
            </a:xfrm>
            <a:custGeom>
              <a:avLst/>
              <a:gdLst>
                <a:gd name="connsiteX0" fmla="*/ 112890 w 749822"/>
                <a:gd name="connsiteY0" fmla="*/ 199831 h 199998"/>
                <a:gd name="connsiteX1" fmla="*/ 108357 w 749822"/>
                <a:gd name="connsiteY1" fmla="*/ 163188 h 199998"/>
                <a:gd name="connsiteX2" fmla="*/ 83424 w 749822"/>
                <a:gd name="connsiteY2" fmla="*/ 155633 h 199998"/>
                <a:gd name="connsiteX3" fmla="*/ 50181 w 749822"/>
                <a:gd name="connsiteY3" fmla="*/ 173388 h 199998"/>
                <a:gd name="connsiteX4" fmla="*/ 36204 w 749822"/>
                <a:gd name="connsiteY4" fmla="*/ 177165 h 199998"/>
                <a:gd name="connsiteX5" fmla="*/ 7494 w 749822"/>
                <a:gd name="connsiteY5" fmla="*/ 165832 h 199998"/>
                <a:gd name="connsiteX6" fmla="*/ 2205 w 749822"/>
                <a:gd name="connsiteY6" fmla="*/ 146944 h 199998"/>
                <a:gd name="connsiteX7" fmla="*/ 33182 w 749822"/>
                <a:gd name="connsiteY7" fmla="*/ 137878 h 199998"/>
                <a:gd name="connsiteX8" fmla="*/ 57736 w 749822"/>
                <a:gd name="connsiteY8" fmla="*/ 137878 h 199998"/>
                <a:gd name="connsiteX9" fmla="*/ 69069 w 749822"/>
                <a:gd name="connsiteY9" fmla="*/ 115212 h 199998"/>
                <a:gd name="connsiteX10" fmla="*/ 104579 w 749822"/>
                <a:gd name="connsiteY10" fmla="*/ 122767 h 199998"/>
                <a:gd name="connsiteX11" fmla="*/ 148778 w 749822"/>
                <a:gd name="connsiteY11" fmla="*/ 132967 h 199998"/>
                <a:gd name="connsiteX12" fmla="*/ 157088 w 749822"/>
                <a:gd name="connsiteY12" fmla="*/ 139389 h 199998"/>
                <a:gd name="connsiteX13" fmla="*/ 171821 w 749822"/>
                <a:gd name="connsiteY13" fmla="*/ 135989 h 199998"/>
                <a:gd name="connsiteX14" fmla="*/ 197131 w 749822"/>
                <a:gd name="connsiteY14" fmla="*/ 94435 h 199998"/>
                <a:gd name="connsiteX15" fmla="*/ 200153 w 749822"/>
                <a:gd name="connsiteY15" fmla="*/ 91791 h 199998"/>
                <a:gd name="connsiteX16" fmla="*/ 218664 w 749822"/>
                <a:gd name="connsiteY16" fmla="*/ 67614 h 199998"/>
                <a:gd name="connsiteX17" fmla="*/ 243974 w 749822"/>
                <a:gd name="connsiteY17" fmla="*/ 80835 h 199998"/>
                <a:gd name="connsiteX18" fmla="*/ 253796 w 749822"/>
                <a:gd name="connsiteY18" fmla="*/ 80458 h 199998"/>
                <a:gd name="connsiteX19" fmla="*/ 253796 w 749822"/>
                <a:gd name="connsiteY19" fmla="*/ 72902 h 199998"/>
                <a:gd name="connsiteX20" fmla="*/ 239441 w 749822"/>
                <a:gd name="connsiteY20" fmla="*/ 25682 h 199998"/>
                <a:gd name="connsiteX21" fmla="*/ 249263 w 749822"/>
                <a:gd name="connsiteY21" fmla="*/ 16238 h 199998"/>
                <a:gd name="connsiteX22" fmla="*/ 270795 w 749822"/>
                <a:gd name="connsiteY22" fmla="*/ 35126 h 199998"/>
                <a:gd name="connsiteX23" fmla="*/ 307438 w 749822"/>
                <a:gd name="connsiteY23" fmla="*/ 54770 h 199998"/>
                <a:gd name="connsiteX24" fmla="*/ 339170 w 749822"/>
                <a:gd name="connsiteY24" fmla="*/ 66103 h 199998"/>
                <a:gd name="connsiteX25" fmla="*/ 389413 w 749822"/>
                <a:gd name="connsiteY25" fmla="*/ 44192 h 199998"/>
                <a:gd name="connsiteX26" fmla="*/ 381102 w 749822"/>
                <a:gd name="connsiteY26" fmla="*/ 30971 h 199998"/>
                <a:gd name="connsiteX27" fmla="*/ 365992 w 749822"/>
                <a:gd name="connsiteY27" fmla="*/ 51748 h 199998"/>
                <a:gd name="connsiteX28" fmla="*/ 339548 w 749822"/>
                <a:gd name="connsiteY28" fmla="*/ 52503 h 199998"/>
                <a:gd name="connsiteX29" fmla="*/ 314238 w 749822"/>
                <a:gd name="connsiteY29" fmla="*/ 44192 h 199998"/>
                <a:gd name="connsiteX30" fmla="*/ 293083 w 749822"/>
                <a:gd name="connsiteY30" fmla="*/ 24549 h 199998"/>
                <a:gd name="connsiteX31" fmla="*/ 311594 w 749822"/>
                <a:gd name="connsiteY31" fmla="*/ 7549 h 199998"/>
                <a:gd name="connsiteX32" fmla="*/ 415101 w 749822"/>
                <a:gd name="connsiteY32" fmla="*/ 3772 h 199998"/>
                <a:gd name="connsiteX33" fmla="*/ 429078 w 749822"/>
                <a:gd name="connsiteY33" fmla="*/ 27949 h 199998"/>
                <a:gd name="connsiteX34" fmla="*/ 426434 w 749822"/>
                <a:gd name="connsiteY34" fmla="*/ 13216 h 199998"/>
                <a:gd name="connsiteX35" fmla="*/ 434367 w 749822"/>
                <a:gd name="connsiteY35" fmla="*/ 2638 h 199998"/>
                <a:gd name="connsiteX36" fmla="*/ 468366 w 749822"/>
                <a:gd name="connsiteY36" fmla="*/ 750 h 199998"/>
                <a:gd name="connsiteX37" fmla="*/ 501987 w 749822"/>
                <a:gd name="connsiteY37" fmla="*/ 2638 h 199998"/>
                <a:gd name="connsiteX38" fmla="*/ 529563 w 749822"/>
                <a:gd name="connsiteY38" fmla="*/ 14727 h 199998"/>
                <a:gd name="connsiteX39" fmla="*/ 532963 w 749822"/>
                <a:gd name="connsiteY39" fmla="*/ 16238 h 199998"/>
                <a:gd name="connsiteX40" fmla="*/ 606249 w 749822"/>
                <a:gd name="connsiteY40" fmla="*/ 1505 h 199998"/>
                <a:gd name="connsiteX41" fmla="*/ 613049 w 749822"/>
                <a:gd name="connsiteY41" fmla="*/ 2638 h 199998"/>
                <a:gd name="connsiteX42" fmla="*/ 642137 w 749822"/>
                <a:gd name="connsiteY42" fmla="*/ 9816 h 199998"/>
                <a:gd name="connsiteX43" fmla="*/ 652336 w 749822"/>
                <a:gd name="connsiteY43" fmla="*/ 9060 h 199998"/>
                <a:gd name="connsiteX44" fmla="*/ 668580 w 749822"/>
                <a:gd name="connsiteY44" fmla="*/ 6038 h 199998"/>
                <a:gd name="connsiteX45" fmla="*/ 749422 w 749822"/>
                <a:gd name="connsiteY45" fmla="*/ 42304 h 199998"/>
                <a:gd name="connsiteX46" fmla="*/ 747911 w 749822"/>
                <a:gd name="connsiteY46" fmla="*/ 47970 h 199998"/>
                <a:gd name="connsiteX47" fmla="*/ 713534 w 749822"/>
                <a:gd name="connsiteY47" fmla="*/ 38526 h 199998"/>
                <a:gd name="connsiteX48" fmla="*/ 698424 w 749822"/>
                <a:gd name="connsiteY48" fmla="*/ 43437 h 199998"/>
                <a:gd name="connsiteX49" fmla="*/ 706734 w 749822"/>
                <a:gd name="connsiteY49" fmla="*/ 55903 h 199998"/>
                <a:gd name="connsiteX50" fmla="*/ 718823 w 749822"/>
                <a:gd name="connsiteY50" fmla="*/ 63458 h 199998"/>
                <a:gd name="connsiteX51" fmla="*/ 709001 w 749822"/>
                <a:gd name="connsiteY51" fmla="*/ 81591 h 199998"/>
                <a:gd name="connsiteX52" fmla="*/ 702957 w 749822"/>
                <a:gd name="connsiteY52" fmla="*/ 97835 h 199998"/>
                <a:gd name="connsiteX53" fmla="*/ 718445 w 749822"/>
                <a:gd name="connsiteY53" fmla="*/ 114834 h 199998"/>
                <a:gd name="connsiteX54" fmla="*/ 736956 w 749822"/>
                <a:gd name="connsiteY54" fmla="*/ 160166 h 199998"/>
                <a:gd name="connsiteX55" fmla="*/ 740355 w 749822"/>
                <a:gd name="connsiteY55" fmla="*/ 173765 h 199998"/>
                <a:gd name="connsiteX56" fmla="*/ 740355 w 749822"/>
                <a:gd name="connsiteY56" fmla="*/ 186609 h 199998"/>
                <a:gd name="connsiteX57" fmla="*/ 726756 w 749822"/>
                <a:gd name="connsiteY57" fmla="*/ 184720 h 199998"/>
                <a:gd name="connsiteX58" fmla="*/ 705979 w 749822"/>
                <a:gd name="connsiteY58" fmla="*/ 152611 h 199998"/>
                <a:gd name="connsiteX59" fmla="*/ 702201 w 749822"/>
                <a:gd name="connsiteY59" fmla="*/ 138633 h 199998"/>
                <a:gd name="connsiteX60" fmla="*/ 688980 w 749822"/>
                <a:gd name="connsiteY60" fmla="*/ 133345 h 199998"/>
                <a:gd name="connsiteX61" fmla="*/ 687846 w 749822"/>
                <a:gd name="connsiteY61" fmla="*/ 145811 h 199998"/>
                <a:gd name="connsiteX62" fmla="*/ 688602 w 749822"/>
                <a:gd name="connsiteY62" fmla="*/ 156388 h 199998"/>
                <a:gd name="connsiteX63" fmla="*/ 679158 w 749822"/>
                <a:gd name="connsiteY63" fmla="*/ 154122 h 199998"/>
                <a:gd name="connsiteX64" fmla="*/ 625515 w 749822"/>
                <a:gd name="connsiteY64" fmla="*/ 148077 h 199998"/>
                <a:gd name="connsiteX65" fmla="*/ 599449 w 749822"/>
                <a:gd name="connsiteY65" fmla="*/ 143544 h 199998"/>
                <a:gd name="connsiteX66" fmla="*/ 584717 w 749822"/>
                <a:gd name="connsiteY66" fmla="*/ 139389 h 199998"/>
                <a:gd name="connsiteX67" fmla="*/ 585850 w 749822"/>
                <a:gd name="connsiteY67" fmla="*/ 152988 h 199998"/>
                <a:gd name="connsiteX68" fmla="*/ 586983 w 749822"/>
                <a:gd name="connsiteY68" fmla="*/ 176787 h 199998"/>
                <a:gd name="connsiteX69" fmla="*/ 551096 w 749822"/>
                <a:gd name="connsiteY69" fmla="*/ 166210 h 199998"/>
                <a:gd name="connsiteX70" fmla="*/ 481587 w 749822"/>
                <a:gd name="connsiteY70" fmla="*/ 139389 h 199998"/>
                <a:gd name="connsiteX71" fmla="*/ 442300 w 749822"/>
                <a:gd name="connsiteY71" fmla="*/ 126545 h 199998"/>
                <a:gd name="connsiteX72" fmla="*/ 432100 w 749822"/>
                <a:gd name="connsiteY72" fmla="*/ 121634 h 199998"/>
                <a:gd name="connsiteX73" fmla="*/ 427189 w 749822"/>
                <a:gd name="connsiteY73" fmla="*/ 132211 h 199998"/>
                <a:gd name="connsiteX74" fmla="*/ 416612 w 749822"/>
                <a:gd name="connsiteY74" fmla="*/ 145811 h 199998"/>
                <a:gd name="connsiteX75" fmla="*/ 347859 w 749822"/>
                <a:gd name="connsiteY75" fmla="*/ 138255 h 199998"/>
                <a:gd name="connsiteX76" fmla="*/ 313482 w 749822"/>
                <a:gd name="connsiteY76" fmla="*/ 144677 h 199998"/>
                <a:gd name="connsiteX77" fmla="*/ 310460 w 749822"/>
                <a:gd name="connsiteY77" fmla="*/ 147322 h 199998"/>
                <a:gd name="connsiteX78" fmla="*/ 262862 w 749822"/>
                <a:gd name="connsiteY78" fmla="*/ 184720 h 199998"/>
                <a:gd name="connsiteX79" fmla="*/ 226975 w 749822"/>
                <a:gd name="connsiteY79" fmla="*/ 174143 h 199998"/>
                <a:gd name="connsiteX80" fmla="*/ 187687 w 749822"/>
                <a:gd name="connsiteY80" fmla="*/ 141655 h 199998"/>
                <a:gd name="connsiteX81" fmla="*/ 169177 w 749822"/>
                <a:gd name="connsiteY81" fmla="*/ 158655 h 199998"/>
                <a:gd name="connsiteX82" fmla="*/ 133289 w 749822"/>
                <a:gd name="connsiteY82" fmla="*/ 173765 h 199998"/>
                <a:gd name="connsiteX83" fmla="*/ 123467 w 749822"/>
                <a:gd name="connsiteY83" fmla="*/ 168477 h 199998"/>
                <a:gd name="connsiteX84" fmla="*/ 137067 w 749822"/>
                <a:gd name="connsiteY84" fmla="*/ 186987 h 199998"/>
                <a:gd name="connsiteX85" fmla="*/ 148400 w 749822"/>
                <a:gd name="connsiteY85" fmla="*/ 193787 h 199998"/>
                <a:gd name="connsiteX86" fmla="*/ 134800 w 749822"/>
                <a:gd name="connsiteY86" fmla="*/ 199831 h 199998"/>
                <a:gd name="connsiteX87" fmla="*/ 112890 w 749822"/>
                <a:gd name="connsiteY87" fmla="*/ 199831 h 19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49822" h="199998">
                  <a:moveTo>
                    <a:pt x="112890" y="199831"/>
                  </a:moveTo>
                  <a:cubicBezTo>
                    <a:pt x="119312" y="186987"/>
                    <a:pt x="108735" y="175654"/>
                    <a:pt x="108357" y="163188"/>
                  </a:cubicBezTo>
                  <a:cubicBezTo>
                    <a:pt x="107979" y="157144"/>
                    <a:pt x="94757" y="149966"/>
                    <a:pt x="83424" y="155633"/>
                  </a:cubicBezTo>
                  <a:cubicBezTo>
                    <a:pt x="72092" y="161299"/>
                    <a:pt x="60381" y="165454"/>
                    <a:pt x="50181" y="173388"/>
                  </a:cubicBezTo>
                  <a:cubicBezTo>
                    <a:pt x="46781" y="176032"/>
                    <a:pt x="40737" y="176032"/>
                    <a:pt x="36204" y="177165"/>
                  </a:cubicBezTo>
                  <a:cubicBezTo>
                    <a:pt x="24116" y="179432"/>
                    <a:pt x="13538" y="176787"/>
                    <a:pt x="7494" y="165832"/>
                  </a:cubicBezTo>
                  <a:cubicBezTo>
                    <a:pt x="4094" y="159788"/>
                    <a:pt x="-3839" y="152611"/>
                    <a:pt x="2205" y="146944"/>
                  </a:cubicBezTo>
                  <a:cubicBezTo>
                    <a:pt x="10138" y="139389"/>
                    <a:pt x="21849" y="134856"/>
                    <a:pt x="33182" y="137878"/>
                  </a:cubicBezTo>
                  <a:cubicBezTo>
                    <a:pt x="41870" y="140144"/>
                    <a:pt x="49426" y="139011"/>
                    <a:pt x="57736" y="137878"/>
                  </a:cubicBezTo>
                  <a:cubicBezTo>
                    <a:pt x="70580" y="136367"/>
                    <a:pt x="79269" y="134100"/>
                    <a:pt x="69069" y="115212"/>
                  </a:cubicBezTo>
                  <a:cubicBezTo>
                    <a:pt x="81913" y="128056"/>
                    <a:pt x="87958" y="140144"/>
                    <a:pt x="104579" y="122767"/>
                  </a:cubicBezTo>
                  <a:cubicBezTo>
                    <a:pt x="112890" y="114079"/>
                    <a:pt x="133667" y="128434"/>
                    <a:pt x="148778" y="132967"/>
                  </a:cubicBezTo>
                  <a:cubicBezTo>
                    <a:pt x="151800" y="134100"/>
                    <a:pt x="154066" y="137500"/>
                    <a:pt x="157088" y="139389"/>
                  </a:cubicBezTo>
                  <a:cubicBezTo>
                    <a:pt x="163133" y="142411"/>
                    <a:pt x="172199" y="137122"/>
                    <a:pt x="171821" y="135989"/>
                  </a:cubicBezTo>
                  <a:cubicBezTo>
                    <a:pt x="160866" y="109923"/>
                    <a:pt x="200909" y="115590"/>
                    <a:pt x="197131" y="94435"/>
                  </a:cubicBezTo>
                  <a:cubicBezTo>
                    <a:pt x="197887" y="93302"/>
                    <a:pt x="199020" y="92546"/>
                    <a:pt x="200153" y="91791"/>
                  </a:cubicBezTo>
                  <a:cubicBezTo>
                    <a:pt x="209597" y="86124"/>
                    <a:pt x="205820" y="71014"/>
                    <a:pt x="218664" y="67614"/>
                  </a:cubicBezTo>
                  <a:cubicBezTo>
                    <a:pt x="231885" y="64214"/>
                    <a:pt x="235285" y="77058"/>
                    <a:pt x="243974" y="80835"/>
                  </a:cubicBezTo>
                  <a:cubicBezTo>
                    <a:pt x="247374" y="82346"/>
                    <a:pt x="250774" y="83102"/>
                    <a:pt x="253796" y="80458"/>
                  </a:cubicBezTo>
                  <a:cubicBezTo>
                    <a:pt x="256440" y="78191"/>
                    <a:pt x="255685" y="75169"/>
                    <a:pt x="253796" y="72902"/>
                  </a:cubicBezTo>
                  <a:cubicBezTo>
                    <a:pt x="243219" y="58925"/>
                    <a:pt x="253040" y="39659"/>
                    <a:pt x="239441" y="25682"/>
                  </a:cubicBezTo>
                  <a:cubicBezTo>
                    <a:pt x="233774" y="19638"/>
                    <a:pt x="241707" y="14349"/>
                    <a:pt x="249263" y="16238"/>
                  </a:cubicBezTo>
                  <a:cubicBezTo>
                    <a:pt x="259462" y="18504"/>
                    <a:pt x="266640" y="26060"/>
                    <a:pt x="270795" y="35126"/>
                  </a:cubicBezTo>
                  <a:cubicBezTo>
                    <a:pt x="278350" y="50992"/>
                    <a:pt x="293083" y="55903"/>
                    <a:pt x="307438" y="54770"/>
                  </a:cubicBezTo>
                  <a:cubicBezTo>
                    <a:pt x="321038" y="53636"/>
                    <a:pt x="329349" y="57792"/>
                    <a:pt x="339170" y="66103"/>
                  </a:cubicBezTo>
                  <a:cubicBezTo>
                    <a:pt x="356925" y="80835"/>
                    <a:pt x="386769" y="67236"/>
                    <a:pt x="389413" y="44192"/>
                  </a:cubicBezTo>
                  <a:cubicBezTo>
                    <a:pt x="390169" y="38526"/>
                    <a:pt x="386391" y="35126"/>
                    <a:pt x="381102" y="30971"/>
                  </a:cubicBezTo>
                  <a:cubicBezTo>
                    <a:pt x="377325" y="38904"/>
                    <a:pt x="372036" y="45703"/>
                    <a:pt x="365992" y="51748"/>
                  </a:cubicBezTo>
                  <a:cubicBezTo>
                    <a:pt x="356925" y="60814"/>
                    <a:pt x="350126" y="67614"/>
                    <a:pt x="339548" y="52503"/>
                  </a:cubicBezTo>
                  <a:cubicBezTo>
                    <a:pt x="334260" y="44570"/>
                    <a:pt x="323304" y="45326"/>
                    <a:pt x="314238" y="44192"/>
                  </a:cubicBezTo>
                  <a:cubicBezTo>
                    <a:pt x="302527" y="42681"/>
                    <a:pt x="293839" y="36637"/>
                    <a:pt x="293083" y="24549"/>
                  </a:cubicBezTo>
                  <a:cubicBezTo>
                    <a:pt x="292328" y="12838"/>
                    <a:pt x="303283" y="8683"/>
                    <a:pt x="311594" y="7549"/>
                  </a:cubicBezTo>
                  <a:cubicBezTo>
                    <a:pt x="345970" y="1883"/>
                    <a:pt x="380724" y="-2273"/>
                    <a:pt x="415101" y="3772"/>
                  </a:cubicBezTo>
                  <a:cubicBezTo>
                    <a:pt x="427189" y="6038"/>
                    <a:pt x="426056" y="18882"/>
                    <a:pt x="429078" y="27949"/>
                  </a:cubicBezTo>
                  <a:cubicBezTo>
                    <a:pt x="432100" y="21904"/>
                    <a:pt x="427567" y="17749"/>
                    <a:pt x="426434" y="13216"/>
                  </a:cubicBezTo>
                  <a:cubicBezTo>
                    <a:pt x="424167" y="5660"/>
                    <a:pt x="428323" y="372"/>
                    <a:pt x="434367" y="2638"/>
                  </a:cubicBezTo>
                  <a:cubicBezTo>
                    <a:pt x="446455" y="7927"/>
                    <a:pt x="457033" y="750"/>
                    <a:pt x="468366" y="750"/>
                  </a:cubicBezTo>
                  <a:cubicBezTo>
                    <a:pt x="478565" y="9816"/>
                    <a:pt x="490276" y="-6"/>
                    <a:pt x="501987" y="2638"/>
                  </a:cubicBezTo>
                  <a:cubicBezTo>
                    <a:pt x="512942" y="4905"/>
                    <a:pt x="525786" y="-3406"/>
                    <a:pt x="529563" y="14727"/>
                  </a:cubicBezTo>
                  <a:cubicBezTo>
                    <a:pt x="529563" y="15482"/>
                    <a:pt x="532585" y="16616"/>
                    <a:pt x="532963" y="16238"/>
                  </a:cubicBezTo>
                  <a:cubicBezTo>
                    <a:pt x="554873" y="-1139"/>
                    <a:pt x="586228" y="29082"/>
                    <a:pt x="606249" y="1505"/>
                  </a:cubicBezTo>
                  <a:cubicBezTo>
                    <a:pt x="608138" y="-1139"/>
                    <a:pt x="611160" y="-6"/>
                    <a:pt x="613049" y="2638"/>
                  </a:cubicBezTo>
                  <a:cubicBezTo>
                    <a:pt x="620604" y="13971"/>
                    <a:pt x="632315" y="8305"/>
                    <a:pt x="642137" y="9816"/>
                  </a:cubicBezTo>
                  <a:cubicBezTo>
                    <a:pt x="645537" y="11327"/>
                    <a:pt x="648937" y="10194"/>
                    <a:pt x="652336" y="9060"/>
                  </a:cubicBezTo>
                  <a:cubicBezTo>
                    <a:pt x="657625" y="7549"/>
                    <a:pt x="663292" y="5660"/>
                    <a:pt x="668580" y="6038"/>
                  </a:cubicBezTo>
                  <a:cubicBezTo>
                    <a:pt x="699557" y="8683"/>
                    <a:pt x="723734" y="27571"/>
                    <a:pt x="749422" y="42304"/>
                  </a:cubicBezTo>
                  <a:cubicBezTo>
                    <a:pt x="750555" y="43059"/>
                    <a:pt x="749044" y="46081"/>
                    <a:pt x="747911" y="47970"/>
                  </a:cubicBezTo>
                  <a:cubicBezTo>
                    <a:pt x="736578" y="44948"/>
                    <a:pt x="724867" y="42304"/>
                    <a:pt x="713534" y="38526"/>
                  </a:cubicBezTo>
                  <a:cubicBezTo>
                    <a:pt x="706734" y="36259"/>
                    <a:pt x="700690" y="34748"/>
                    <a:pt x="698424" y="43437"/>
                  </a:cubicBezTo>
                  <a:cubicBezTo>
                    <a:pt x="696535" y="49859"/>
                    <a:pt x="700312" y="54392"/>
                    <a:pt x="706734" y="55903"/>
                  </a:cubicBezTo>
                  <a:cubicBezTo>
                    <a:pt x="711645" y="57414"/>
                    <a:pt x="716178" y="59303"/>
                    <a:pt x="718823" y="63458"/>
                  </a:cubicBezTo>
                  <a:cubicBezTo>
                    <a:pt x="726378" y="75169"/>
                    <a:pt x="720712" y="80458"/>
                    <a:pt x="709001" y="81591"/>
                  </a:cubicBezTo>
                  <a:cubicBezTo>
                    <a:pt x="695024" y="82724"/>
                    <a:pt x="695401" y="88768"/>
                    <a:pt x="702957" y="97835"/>
                  </a:cubicBezTo>
                  <a:cubicBezTo>
                    <a:pt x="707868" y="103879"/>
                    <a:pt x="712023" y="111434"/>
                    <a:pt x="718445" y="114834"/>
                  </a:cubicBezTo>
                  <a:cubicBezTo>
                    <a:pt x="738466" y="124656"/>
                    <a:pt x="744133" y="139389"/>
                    <a:pt x="736956" y="160166"/>
                  </a:cubicBezTo>
                  <a:cubicBezTo>
                    <a:pt x="735067" y="165454"/>
                    <a:pt x="736956" y="169610"/>
                    <a:pt x="740355" y="173765"/>
                  </a:cubicBezTo>
                  <a:cubicBezTo>
                    <a:pt x="743755" y="177921"/>
                    <a:pt x="746022" y="182832"/>
                    <a:pt x="740355" y="186609"/>
                  </a:cubicBezTo>
                  <a:cubicBezTo>
                    <a:pt x="735822" y="189254"/>
                    <a:pt x="730533" y="188498"/>
                    <a:pt x="726756" y="184720"/>
                  </a:cubicBezTo>
                  <a:cubicBezTo>
                    <a:pt x="717690" y="175276"/>
                    <a:pt x="704846" y="168854"/>
                    <a:pt x="705979" y="152611"/>
                  </a:cubicBezTo>
                  <a:cubicBezTo>
                    <a:pt x="706357" y="148077"/>
                    <a:pt x="704090" y="143166"/>
                    <a:pt x="702201" y="138633"/>
                  </a:cubicBezTo>
                  <a:cubicBezTo>
                    <a:pt x="698801" y="132211"/>
                    <a:pt x="693513" y="131078"/>
                    <a:pt x="688980" y="133345"/>
                  </a:cubicBezTo>
                  <a:cubicBezTo>
                    <a:pt x="682935" y="136367"/>
                    <a:pt x="684824" y="141278"/>
                    <a:pt x="687846" y="145811"/>
                  </a:cubicBezTo>
                  <a:cubicBezTo>
                    <a:pt x="690113" y="149211"/>
                    <a:pt x="694268" y="152988"/>
                    <a:pt x="688602" y="156388"/>
                  </a:cubicBezTo>
                  <a:cubicBezTo>
                    <a:pt x="685580" y="158277"/>
                    <a:pt x="681046" y="156766"/>
                    <a:pt x="679158" y="154122"/>
                  </a:cubicBezTo>
                  <a:cubicBezTo>
                    <a:pt x="663669" y="132967"/>
                    <a:pt x="643270" y="144677"/>
                    <a:pt x="625515" y="148077"/>
                  </a:cubicBezTo>
                  <a:cubicBezTo>
                    <a:pt x="614938" y="150344"/>
                    <a:pt x="607760" y="152611"/>
                    <a:pt x="599449" y="143544"/>
                  </a:cubicBezTo>
                  <a:cubicBezTo>
                    <a:pt x="596050" y="140144"/>
                    <a:pt x="590383" y="134856"/>
                    <a:pt x="584717" y="139389"/>
                  </a:cubicBezTo>
                  <a:cubicBezTo>
                    <a:pt x="580184" y="143544"/>
                    <a:pt x="586228" y="148455"/>
                    <a:pt x="585850" y="152988"/>
                  </a:cubicBezTo>
                  <a:cubicBezTo>
                    <a:pt x="585095" y="161299"/>
                    <a:pt x="603983" y="170743"/>
                    <a:pt x="586983" y="176787"/>
                  </a:cubicBezTo>
                  <a:cubicBezTo>
                    <a:pt x="574895" y="180943"/>
                    <a:pt x="556762" y="184343"/>
                    <a:pt x="551096" y="166210"/>
                  </a:cubicBezTo>
                  <a:cubicBezTo>
                    <a:pt x="538630" y="127300"/>
                    <a:pt x="510297" y="134478"/>
                    <a:pt x="481587" y="139389"/>
                  </a:cubicBezTo>
                  <a:cubicBezTo>
                    <a:pt x="466477" y="142033"/>
                    <a:pt x="452122" y="140522"/>
                    <a:pt x="442300" y="126545"/>
                  </a:cubicBezTo>
                  <a:cubicBezTo>
                    <a:pt x="439655" y="123145"/>
                    <a:pt x="437011" y="119367"/>
                    <a:pt x="432100" y="121634"/>
                  </a:cubicBezTo>
                  <a:cubicBezTo>
                    <a:pt x="427945" y="123523"/>
                    <a:pt x="425301" y="127678"/>
                    <a:pt x="427189" y="132211"/>
                  </a:cubicBezTo>
                  <a:cubicBezTo>
                    <a:pt x="431722" y="143922"/>
                    <a:pt x="423034" y="142033"/>
                    <a:pt x="416612" y="145811"/>
                  </a:cubicBezTo>
                  <a:cubicBezTo>
                    <a:pt x="390924" y="161299"/>
                    <a:pt x="370147" y="158277"/>
                    <a:pt x="347859" y="138255"/>
                  </a:cubicBezTo>
                  <a:cubicBezTo>
                    <a:pt x="337659" y="128811"/>
                    <a:pt x="321416" y="122389"/>
                    <a:pt x="313482" y="144677"/>
                  </a:cubicBezTo>
                  <a:cubicBezTo>
                    <a:pt x="313105" y="145811"/>
                    <a:pt x="311594" y="146944"/>
                    <a:pt x="310460" y="147322"/>
                  </a:cubicBezTo>
                  <a:cubicBezTo>
                    <a:pt x="291572" y="155633"/>
                    <a:pt x="273062" y="161677"/>
                    <a:pt x="262862" y="184720"/>
                  </a:cubicBezTo>
                  <a:cubicBezTo>
                    <a:pt x="256818" y="198698"/>
                    <a:pt x="230375" y="189631"/>
                    <a:pt x="226975" y="174143"/>
                  </a:cubicBezTo>
                  <a:cubicBezTo>
                    <a:pt x="223197" y="157144"/>
                    <a:pt x="204687" y="140900"/>
                    <a:pt x="187687" y="141655"/>
                  </a:cubicBezTo>
                  <a:cubicBezTo>
                    <a:pt x="177488" y="142033"/>
                    <a:pt x="170688" y="149211"/>
                    <a:pt x="169177" y="158655"/>
                  </a:cubicBezTo>
                  <a:cubicBezTo>
                    <a:pt x="164644" y="186609"/>
                    <a:pt x="155955" y="190387"/>
                    <a:pt x="133289" y="173765"/>
                  </a:cubicBezTo>
                  <a:cubicBezTo>
                    <a:pt x="130645" y="171499"/>
                    <a:pt x="129134" y="167721"/>
                    <a:pt x="123467" y="168477"/>
                  </a:cubicBezTo>
                  <a:cubicBezTo>
                    <a:pt x="120823" y="179432"/>
                    <a:pt x="127623" y="184343"/>
                    <a:pt x="137067" y="186987"/>
                  </a:cubicBezTo>
                  <a:cubicBezTo>
                    <a:pt x="141600" y="188120"/>
                    <a:pt x="148778" y="187743"/>
                    <a:pt x="148400" y="193787"/>
                  </a:cubicBezTo>
                  <a:cubicBezTo>
                    <a:pt x="147644" y="200964"/>
                    <a:pt x="140089" y="199831"/>
                    <a:pt x="134800" y="199831"/>
                  </a:cubicBezTo>
                  <a:cubicBezTo>
                    <a:pt x="127245" y="200209"/>
                    <a:pt x="120068" y="199831"/>
                    <a:pt x="112890" y="199831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D577D0D-E2F7-49AD-A6AD-F31D058A8E80}"/>
                </a:ext>
              </a:extLst>
            </p:cNvPr>
            <p:cNvSpPr/>
            <p:nvPr/>
          </p:nvSpPr>
          <p:spPr>
            <a:xfrm>
              <a:off x="9976790" y="3450630"/>
              <a:ext cx="937585" cy="275613"/>
            </a:xfrm>
            <a:custGeom>
              <a:avLst/>
              <a:gdLst>
                <a:gd name="connsiteX0" fmla="*/ 927647 w 937585"/>
                <a:gd name="connsiteY0" fmla="*/ 61718 h 275613"/>
                <a:gd name="connsiteX1" fmla="*/ 909137 w 937585"/>
                <a:gd name="connsiteY1" fmla="*/ 71539 h 275613"/>
                <a:gd name="connsiteX2" fmla="*/ 897048 w 937585"/>
                <a:gd name="connsiteY2" fmla="*/ 78717 h 275613"/>
                <a:gd name="connsiteX3" fmla="*/ 863805 w 937585"/>
                <a:gd name="connsiteY3" fmla="*/ 103272 h 275613"/>
                <a:gd name="connsiteX4" fmla="*/ 831317 w 937585"/>
                <a:gd name="connsiteY4" fmla="*/ 121026 h 275613"/>
                <a:gd name="connsiteX5" fmla="*/ 707411 w 937585"/>
                <a:gd name="connsiteY5" fmla="*/ 169380 h 275613"/>
                <a:gd name="connsiteX6" fmla="*/ 512863 w 937585"/>
                <a:gd name="connsiteY6" fmla="*/ 233600 h 275613"/>
                <a:gd name="connsiteX7" fmla="*/ 346647 w 937585"/>
                <a:gd name="connsiteY7" fmla="*/ 260799 h 275613"/>
                <a:gd name="connsiteX8" fmla="*/ 313781 w 937585"/>
                <a:gd name="connsiteY8" fmla="*/ 264954 h 275613"/>
                <a:gd name="connsiteX9" fmla="*/ 291871 w 937585"/>
                <a:gd name="connsiteY9" fmla="*/ 271376 h 275613"/>
                <a:gd name="connsiteX10" fmla="*/ 220852 w 937585"/>
                <a:gd name="connsiteY10" fmla="*/ 275154 h 275613"/>
                <a:gd name="connsiteX11" fmla="*/ 194786 w 937585"/>
                <a:gd name="connsiteY11" fmla="*/ 269110 h 275613"/>
                <a:gd name="connsiteX12" fmla="*/ 192897 w 937585"/>
                <a:gd name="connsiteY12" fmla="*/ 269110 h 275613"/>
                <a:gd name="connsiteX13" fmla="*/ 190630 w 937585"/>
                <a:gd name="connsiteY13" fmla="*/ 269110 h 275613"/>
                <a:gd name="connsiteX14" fmla="*/ 165320 w 937585"/>
                <a:gd name="connsiteY14" fmla="*/ 269110 h 275613"/>
                <a:gd name="connsiteX15" fmla="*/ 79568 w 937585"/>
                <a:gd name="connsiteY15" fmla="*/ 269110 h 275613"/>
                <a:gd name="connsiteX16" fmla="*/ 47080 w 937585"/>
                <a:gd name="connsiteY16" fmla="*/ 264954 h 275613"/>
                <a:gd name="connsiteX17" fmla="*/ 21015 w 937585"/>
                <a:gd name="connsiteY17" fmla="*/ 260799 h 275613"/>
                <a:gd name="connsiteX18" fmla="*/ 238 w 937585"/>
                <a:gd name="connsiteY18" fmla="*/ 247199 h 275613"/>
                <a:gd name="connsiteX19" fmla="*/ 13837 w 937585"/>
                <a:gd name="connsiteY19" fmla="*/ 228311 h 275613"/>
                <a:gd name="connsiteX20" fmla="*/ 23281 w 937585"/>
                <a:gd name="connsiteY20" fmla="*/ 225667 h 275613"/>
                <a:gd name="connsiteX21" fmla="*/ 77301 w 937585"/>
                <a:gd name="connsiteY21" fmla="*/ 232467 h 275613"/>
                <a:gd name="connsiteX22" fmla="*/ 89768 w 937585"/>
                <a:gd name="connsiteY22" fmla="*/ 232089 h 275613"/>
                <a:gd name="connsiteX23" fmla="*/ 227651 w 937585"/>
                <a:gd name="connsiteY23" fmla="*/ 226423 h 275613"/>
                <a:gd name="connsiteX24" fmla="*/ 315292 w 937585"/>
                <a:gd name="connsiteY24" fmla="*/ 214712 h 275613"/>
                <a:gd name="connsiteX25" fmla="*/ 463376 w 937585"/>
                <a:gd name="connsiteY25" fmla="*/ 183735 h 275613"/>
                <a:gd name="connsiteX26" fmla="*/ 454309 w 937585"/>
                <a:gd name="connsiteY26" fmla="*/ 170514 h 275613"/>
                <a:gd name="connsiteX27" fmla="*/ 456576 w 937585"/>
                <a:gd name="connsiteY27" fmla="*/ 161069 h 275613"/>
                <a:gd name="connsiteX28" fmla="*/ 470553 w 937585"/>
                <a:gd name="connsiteY28" fmla="*/ 147470 h 275613"/>
                <a:gd name="connsiteX29" fmla="*/ 491330 w 937585"/>
                <a:gd name="connsiteY29" fmla="*/ 140670 h 275613"/>
                <a:gd name="connsiteX30" fmla="*/ 611837 w 937585"/>
                <a:gd name="connsiteY30" fmla="*/ 132359 h 275613"/>
                <a:gd name="connsiteX31" fmla="*/ 630725 w 937585"/>
                <a:gd name="connsiteY31" fmla="*/ 130093 h 275613"/>
                <a:gd name="connsiteX32" fmla="*/ 662079 w 937585"/>
                <a:gd name="connsiteY32" fmla="*/ 108560 h 275613"/>
                <a:gd name="connsiteX33" fmla="*/ 699856 w 937585"/>
                <a:gd name="connsiteY33" fmla="*/ 81361 h 275613"/>
                <a:gd name="connsiteX34" fmla="*/ 740654 w 937585"/>
                <a:gd name="connsiteY34" fmla="*/ 61718 h 275613"/>
                <a:gd name="connsiteX35" fmla="*/ 787119 w 937585"/>
                <a:gd name="connsiteY35" fmla="*/ 36407 h 275613"/>
                <a:gd name="connsiteX36" fmla="*/ 814696 w 937585"/>
                <a:gd name="connsiteY36" fmla="*/ 11097 h 275613"/>
                <a:gd name="connsiteX37" fmla="*/ 846050 w 937585"/>
                <a:gd name="connsiteY37" fmla="*/ 2409 h 275613"/>
                <a:gd name="connsiteX38" fmla="*/ 894782 w 937585"/>
                <a:gd name="connsiteY38" fmla="*/ 21675 h 275613"/>
                <a:gd name="connsiteX39" fmla="*/ 906115 w 937585"/>
                <a:gd name="connsiteY39" fmla="*/ 14497 h 275613"/>
                <a:gd name="connsiteX40" fmla="*/ 921603 w 937585"/>
                <a:gd name="connsiteY40" fmla="*/ 5431 h 275613"/>
                <a:gd name="connsiteX41" fmla="*/ 935958 w 937585"/>
                <a:gd name="connsiteY41" fmla="*/ 17519 h 275613"/>
                <a:gd name="connsiteX42" fmla="*/ 931047 w 937585"/>
                <a:gd name="connsiteY42" fmla="*/ 26208 h 275613"/>
                <a:gd name="connsiteX43" fmla="*/ 927647 w 937585"/>
                <a:gd name="connsiteY43" fmla="*/ 61718 h 27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7585" h="275613">
                  <a:moveTo>
                    <a:pt x="927647" y="61718"/>
                  </a:moveTo>
                  <a:cubicBezTo>
                    <a:pt x="921603" y="65117"/>
                    <a:pt x="916692" y="70028"/>
                    <a:pt x="909137" y="71539"/>
                  </a:cubicBezTo>
                  <a:cubicBezTo>
                    <a:pt x="904604" y="72673"/>
                    <a:pt x="897048" y="76450"/>
                    <a:pt x="897048" y="78717"/>
                  </a:cubicBezTo>
                  <a:cubicBezTo>
                    <a:pt x="898937" y="105538"/>
                    <a:pt x="883449" y="103649"/>
                    <a:pt x="863805" y="103272"/>
                  </a:cubicBezTo>
                  <a:cubicBezTo>
                    <a:pt x="853228" y="103272"/>
                    <a:pt x="842650" y="116493"/>
                    <a:pt x="831317" y="121026"/>
                  </a:cubicBezTo>
                  <a:cubicBezTo>
                    <a:pt x="790141" y="137648"/>
                    <a:pt x="749343" y="154647"/>
                    <a:pt x="707411" y="169380"/>
                  </a:cubicBezTo>
                  <a:cubicBezTo>
                    <a:pt x="642813" y="191668"/>
                    <a:pt x="577460" y="211690"/>
                    <a:pt x="512863" y="233600"/>
                  </a:cubicBezTo>
                  <a:cubicBezTo>
                    <a:pt x="458843" y="251733"/>
                    <a:pt x="403689" y="260421"/>
                    <a:pt x="346647" y="260799"/>
                  </a:cubicBezTo>
                  <a:cubicBezTo>
                    <a:pt x="335692" y="260799"/>
                    <a:pt x="323981" y="258532"/>
                    <a:pt x="313781" y="264954"/>
                  </a:cubicBezTo>
                  <a:cubicBezTo>
                    <a:pt x="307359" y="269865"/>
                    <a:pt x="299804" y="271376"/>
                    <a:pt x="291871" y="271376"/>
                  </a:cubicBezTo>
                  <a:cubicBezTo>
                    <a:pt x="268072" y="271376"/>
                    <a:pt x="244651" y="271376"/>
                    <a:pt x="220852" y="275154"/>
                  </a:cubicBezTo>
                  <a:cubicBezTo>
                    <a:pt x="211785" y="276665"/>
                    <a:pt x="202719" y="274399"/>
                    <a:pt x="194786" y="269110"/>
                  </a:cubicBezTo>
                  <a:lnTo>
                    <a:pt x="192897" y="269110"/>
                  </a:lnTo>
                  <a:lnTo>
                    <a:pt x="190630" y="269110"/>
                  </a:lnTo>
                  <a:cubicBezTo>
                    <a:pt x="182320" y="275910"/>
                    <a:pt x="173631" y="275154"/>
                    <a:pt x="165320" y="269110"/>
                  </a:cubicBezTo>
                  <a:cubicBezTo>
                    <a:pt x="136610" y="265710"/>
                    <a:pt x="108278" y="268354"/>
                    <a:pt x="79568" y="269110"/>
                  </a:cubicBezTo>
                  <a:cubicBezTo>
                    <a:pt x="68235" y="269488"/>
                    <a:pt x="57658" y="267977"/>
                    <a:pt x="47080" y="264954"/>
                  </a:cubicBezTo>
                  <a:cubicBezTo>
                    <a:pt x="38014" y="266088"/>
                    <a:pt x="29703" y="261555"/>
                    <a:pt x="21015" y="260799"/>
                  </a:cubicBezTo>
                  <a:cubicBezTo>
                    <a:pt x="11570" y="260043"/>
                    <a:pt x="2126" y="257777"/>
                    <a:pt x="238" y="247199"/>
                  </a:cubicBezTo>
                  <a:cubicBezTo>
                    <a:pt x="-1651" y="237755"/>
                    <a:pt x="8171" y="233600"/>
                    <a:pt x="13837" y="228311"/>
                  </a:cubicBezTo>
                  <a:cubicBezTo>
                    <a:pt x="16481" y="226045"/>
                    <a:pt x="19503" y="224911"/>
                    <a:pt x="23281" y="225667"/>
                  </a:cubicBezTo>
                  <a:cubicBezTo>
                    <a:pt x="40658" y="233978"/>
                    <a:pt x="57658" y="242289"/>
                    <a:pt x="77301" y="232467"/>
                  </a:cubicBezTo>
                  <a:cubicBezTo>
                    <a:pt x="81079" y="230578"/>
                    <a:pt x="85612" y="231333"/>
                    <a:pt x="89768" y="232089"/>
                  </a:cubicBezTo>
                  <a:cubicBezTo>
                    <a:pt x="136232" y="242666"/>
                    <a:pt x="181942" y="228689"/>
                    <a:pt x="227651" y="226423"/>
                  </a:cubicBezTo>
                  <a:cubicBezTo>
                    <a:pt x="256739" y="225289"/>
                    <a:pt x="285827" y="217356"/>
                    <a:pt x="315292" y="214712"/>
                  </a:cubicBezTo>
                  <a:cubicBezTo>
                    <a:pt x="365913" y="210179"/>
                    <a:pt x="414266" y="195824"/>
                    <a:pt x="463376" y="183735"/>
                  </a:cubicBezTo>
                  <a:cubicBezTo>
                    <a:pt x="463753" y="176935"/>
                    <a:pt x="457709" y="174669"/>
                    <a:pt x="454309" y="170514"/>
                  </a:cubicBezTo>
                  <a:cubicBezTo>
                    <a:pt x="451287" y="166358"/>
                    <a:pt x="451665" y="161825"/>
                    <a:pt x="456576" y="161069"/>
                  </a:cubicBezTo>
                  <a:cubicBezTo>
                    <a:pt x="464887" y="159558"/>
                    <a:pt x="466776" y="152759"/>
                    <a:pt x="470553" y="147470"/>
                  </a:cubicBezTo>
                  <a:cubicBezTo>
                    <a:pt x="476597" y="142559"/>
                    <a:pt x="483775" y="141048"/>
                    <a:pt x="491330" y="140670"/>
                  </a:cubicBezTo>
                  <a:cubicBezTo>
                    <a:pt x="532507" y="150492"/>
                    <a:pt x="572172" y="144448"/>
                    <a:pt x="611837" y="132359"/>
                  </a:cubicBezTo>
                  <a:cubicBezTo>
                    <a:pt x="617881" y="130471"/>
                    <a:pt x="624303" y="129715"/>
                    <a:pt x="630725" y="130093"/>
                  </a:cubicBezTo>
                  <a:cubicBezTo>
                    <a:pt x="647347" y="131982"/>
                    <a:pt x="657546" y="124049"/>
                    <a:pt x="662079" y="108560"/>
                  </a:cubicBezTo>
                  <a:cubicBezTo>
                    <a:pt x="676812" y="102516"/>
                    <a:pt x="689656" y="94961"/>
                    <a:pt x="699856" y="81361"/>
                  </a:cubicBezTo>
                  <a:cubicBezTo>
                    <a:pt x="709300" y="68895"/>
                    <a:pt x="725544" y="65495"/>
                    <a:pt x="740654" y="61718"/>
                  </a:cubicBezTo>
                  <a:cubicBezTo>
                    <a:pt x="758409" y="57184"/>
                    <a:pt x="772386" y="45851"/>
                    <a:pt x="787119" y="36407"/>
                  </a:cubicBezTo>
                  <a:cubicBezTo>
                    <a:pt x="796563" y="28097"/>
                    <a:pt x="806385" y="20541"/>
                    <a:pt x="814696" y="11097"/>
                  </a:cubicBezTo>
                  <a:cubicBezTo>
                    <a:pt x="823007" y="1653"/>
                    <a:pt x="833206" y="-3258"/>
                    <a:pt x="846050" y="2409"/>
                  </a:cubicBezTo>
                  <a:cubicBezTo>
                    <a:pt x="862294" y="8831"/>
                    <a:pt x="882315" y="5053"/>
                    <a:pt x="894782" y="21675"/>
                  </a:cubicBezTo>
                  <a:cubicBezTo>
                    <a:pt x="896293" y="23941"/>
                    <a:pt x="908759" y="30363"/>
                    <a:pt x="906115" y="14497"/>
                  </a:cubicBezTo>
                  <a:cubicBezTo>
                    <a:pt x="904981" y="8075"/>
                    <a:pt x="916314" y="7697"/>
                    <a:pt x="921603" y="5431"/>
                  </a:cubicBezTo>
                  <a:cubicBezTo>
                    <a:pt x="926892" y="2786"/>
                    <a:pt x="929536" y="14119"/>
                    <a:pt x="935958" y="17519"/>
                  </a:cubicBezTo>
                  <a:cubicBezTo>
                    <a:pt x="940869" y="20164"/>
                    <a:pt x="933314" y="23563"/>
                    <a:pt x="931047" y="26208"/>
                  </a:cubicBezTo>
                  <a:cubicBezTo>
                    <a:pt x="920847" y="37541"/>
                    <a:pt x="923492" y="49629"/>
                    <a:pt x="927647" y="61718"/>
                  </a:cubicBezTo>
                  <a:close/>
                </a:path>
              </a:pathLst>
            </a:custGeom>
            <a:solidFill>
              <a:srgbClr val="CFBDA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29970789-26BE-4697-8A92-0CF3E93E2C6A}"/>
                </a:ext>
              </a:extLst>
            </p:cNvPr>
            <p:cNvSpPr/>
            <p:nvPr/>
          </p:nvSpPr>
          <p:spPr>
            <a:xfrm>
              <a:off x="9285969" y="3525192"/>
              <a:ext cx="920460" cy="110698"/>
            </a:xfrm>
            <a:custGeom>
              <a:avLst/>
              <a:gdLst>
                <a:gd name="connsiteX0" fmla="*/ 23172 w 920460"/>
                <a:gd name="connsiteY0" fmla="*/ 0 h 110698"/>
                <a:gd name="connsiteX1" fmla="*/ 173522 w 920460"/>
                <a:gd name="connsiteY1" fmla="*/ 25310 h 110698"/>
                <a:gd name="connsiteX2" fmla="*/ 310272 w 920460"/>
                <a:gd name="connsiteY2" fmla="*/ 38532 h 110698"/>
                <a:gd name="connsiteX3" fmla="*/ 407358 w 920460"/>
                <a:gd name="connsiteY3" fmla="*/ 50620 h 110698"/>
                <a:gd name="connsiteX4" fmla="*/ 501421 w 920460"/>
                <a:gd name="connsiteY4" fmla="*/ 60442 h 110698"/>
                <a:gd name="connsiteX5" fmla="*/ 507465 w 920460"/>
                <a:gd name="connsiteY5" fmla="*/ 62331 h 110698"/>
                <a:gd name="connsiteX6" fmla="*/ 729212 w 920460"/>
                <a:gd name="connsiteY6" fmla="*/ 58931 h 110698"/>
                <a:gd name="connsiteX7" fmla="*/ 797210 w 920460"/>
                <a:gd name="connsiteY7" fmla="*/ 60064 h 110698"/>
                <a:gd name="connsiteX8" fmla="*/ 847830 w 920460"/>
                <a:gd name="connsiteY8" fmla="*/ 55909 h 110698"/>
                <a:gd name="connsiteX9" fmla="*/ 919983 w 920460"/>
                <a:gd name="connsiteY9" fmla="*/ 55531 h 110698"/>
                <a:gd name="connsiteX10" fmla="*/ 910917 w 920460"/>
                <a:gd name="connsiteY10" fmla="*/ 83108 h 110698"/>
                <a:gd name="connsiteX11" fmla="*/ 874651 w 920460"/>
                <a:gd name="connsiteY11" fmla="*/ 81219 h 110698"/>
                <a:gd name="connsiteX12" fmla="*/ 847830 w 920460"/>
                <a:gd name="connsiteY12" fmla="*/ 77819 h 110698"/>
                <a:gd name="connsiteX13" fmla="*/ 810054 w 920460"/>
                <a:gd name="connsiteY13" fmla="*/ 91041 h 110698"/>
                <a:gd name="connsiteX14" fmla="*/ 802121 w 920460"/>
                <a:gd name="connsiteY14" fmla="*/ 101618 h 110698"/>
                <a:gd name="connsiteX15" fmla="*/ 691436 w 920460"/>
                <a:gd name="connsiteY15" fmla="*/ 108418 h 110698"/>
                <a:gd name="connsiteX16" fmla="*/ 598506 w 920460"/>
                <a:gd name="connsiteY16" fmla="*/ 108040 h 110698"/>
                <a:gd name="connsiteX17" fmla="*/ 384692 w 920460"/>
                <a:gd name="connsiteY17" fmla="*/ 99730 h 110698"/>
                <a:gd name="connsiteX18" fmla="*/ 328027 w 920460"/>
                <a:gd name="connsiteY18" fmla="*/ 95574 h 110698"/>
                <a:gd name="connsiteX19" fmla="*/ 202610 w 920460"/>
                <a:gd name="connsiteY19" fmla="*/ 82352 h 110698"/>
                <a:gd name="connsiteX20" fmla="*/ 102503 w 920460"/>
                <a:gd name="connsiteY20" fmla="*/ 69509 h 110698"/>
                <a:gd name="connsiteX21" fmla="*/ 12973 w 920460"/>
                <a:gd name="connsiteY21" fmla="*/ 42687 h 110698"/>
                <a:gd name="connsiteX22" fmla="*/ 6173 w 920460"/>
                <a:gd name="connsiteY22" fmla="*/ 29843 h 110698"/>
                <a:gd name="connsiteX23" fmla="*/ 23172 w 920460"/>
                <a:gd name="connsiteY23" fmla="*/ 0 h 11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0460" h="110698">
                  <a:moveTo>
                    <a:pt x="23172" y="0"/>
                  </a:moveTo>
                  <a:cubicBezTo>
                    <a:pt x="73415" y="9066"/>
                    <a:pt x="124035" y="13222"/>
                    <a:pt x="173522" y="25310"/>
                  </a:cubicBezTo>
                  <a:cubicBezTo>
                    <a:pt x="218476" y="36265"/>
                    <a:pt x="264563" y="36643"/>
                    <a:pt x="310272" y="38532"/>
                  </a:cubicBezTo>
                  <a:cubicBezTo>
                    <a:pt x="341627" y="49487"/>
                    <a:pt x="374492" y="50243"/>
                    <a:pt x="407358" y="50620"/>
                  </a:cubicBezTo>
                  <a:cubicBezTo>
                    <a:pt x="439090" y="50998"/>
                    <a:pt x="470066" y="59309"/>
                    <a:pt x="501421" y="60442"/>
                  </a:cubicBezTo>
                  <a:cubicBezTo>
                    <a:pt x="503310" y="60442"/>
                    <a:pt x="505576" y="62709"/>
                    <a:pt x="507465" y="62331"/>
                  </a:cubicBezTo>
                  <a:cubicBezTo>
                    <a:pt x="581129" y="46087"/>
                    <a:pt x="655171" y="72531"/>
                    <a:pt x="729212" y="58931"/>
                  </a:cubicBezTo>
                  <a:cubicBezTo>
                    <a:pt x="750745" y="55154"/>
                    <a:pt x="774166" y="67242"/>
                    <a:pt x="797210" y="60064"/>
                  </a:cubicBezTo>
                  <a:cubicBezTo>
                    <a:pt x="814965" y="70264"/>
                    <a:pt x="831209" y="57042"/>
                    <a:pt x="847830" y="55909"/>
                  </a:cubicBezTo>
                  <a:cubicBezTo>
                    <a:pt x="872007" y="55909"/>
                    <a:pt x="895806" y="55909"/>
                    <a:pt x="919983" y="55531"/>
                  </a:cubicBezTo>
                  <a:cubicBezTo>
                    <a:pt x="922627" y="66486"/>
                    <a:pt x="913561" y="73664"/>
                    <a:pt x="910917" y="83108"/>
                  </a:cubicBezTo>
                  <a:cubicBezTo>
                    <a:pt x="898073" y="94819"/>
                    <a:pt x="886740" y="101618"/>
                    <a:pt x="874651" y="81219"/>
                  </a:cubicBezTo>
                  <a:cubicBezTo>
                    <a:pt x="868985" y="72153"/>
                    <a:pt x="857652" y="74797"/>
                    <a:pt x="847830" y="77819"/>
                  </a:cubicBezTo>
                  <a:cubicBezTo>
                    <a:pt x="835364" y="81975"/>
                    <a:pt x="826675" y="97841"/>
                    <a:pt x="810054" y="91041"/>
                  </a:cubicBezTo>
                  <a:cubicBezTo>
                    <a:pt x="808920" y="90663"/>
                    <a:pt x="807787" y="100107"/>
                    <a:pt x="802121" y="101618"/>
                  </a:cubicBezTo>
                  <a:cubicBezTo>
                    <a:pt x="766233" y="116729"/>
                    <a:pt x="728457" y="108418"/>
                    <a:pt x="691436" y="108418"/>
                  </a:cubicBezTo>
                  <a:cubicBezTo>
                    <a:pt x="660459" y="108418"/>
                    <a:pt x="629483" y="109174"/>
                    <a:pt x="598506" y="108040"/>
                  </a:cubicBezTo>
                  <a:cubicBezTo>
                    <a:pt x="527109" y="105396"/>
                    <a:pt x="455711" y="109174"/>
                    <a:pt x="384692" y="99730"/>
                  </a:cubicBezTo>
                  <a:cubicBezTo>
                    <a:pt x="365804" y="97085"/>
                    <a:pt x="347293" y="93685"/>
                    <a:pt x="328027" y="95574"/>
                  </a:cubicBezTo>
                  <a:cubicBezTo>
                    <a:pt x="286096" y="93308"/>
                    <a:pt x="244164" y="89530"/>
                    <a:pt x="202610" y="82352"/>
                  </a:cubicBezTo>
                  <a:cubicBezTo>
                    <a:pt x="169367" y="76686"/>
                    <a:pt x="135746" y="74042"/>
                    <a:pt x="102503" y="69509"/>
                  </a:cubicBezTo>
                  <a:cubicBezTo>
                    <a:pt x="71526" y="65353"/>
                    <a:pt x="39794" y="61198"/>
                    <a:pt x="12973" y="42687"/>
                  </a:cubicBezTo>
                  <a:cubicBezTo>
                    <a:pt x="9950" y="38910"/>
                    <a:pt x="8439" y="33999"/>
                    <a:pt x="6173" y="29843"/>
                  </a:cubicBezTo>
                  <a:cubicBezTo>
                    <a:pt x="-5916" y="9822"/>
                    <a:pt x="-249" y="756"/>
                    <a:pt x="23172" y="0"/>
                  </a:cubicBezTo>
                  <a:close/>
                </a:path>
              </a:pathLst>
            </a:custGeom>
            <a:solidFill>
              <a:srgbClr val="DECEC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5B3B63B-19D0-4890-872C-4F51F3899815}"/>
                </a:ext>
              </a:extLst>
            </p:cNvPr>
            <p:cNvSpPr/>
            <p:nvPr/>
          </p:nvSpPr>
          <p:spPr>
            <a:xfrm>
              <a:off x="10059392" y="3145183"/>
              <a:ext cx="385664" cy="195710"/>
            </a:xfrm>
            <a:custGeom>
              <a:avLst/>
              <a:gdLst>
                <a:gd name="connsiteX0" fmla="*/ 157138 w 385664"/>
                <a:gd name="connsiteY0" fmla="*/ 7534 h 195710"/>
                <a:gd name="connsiteX1" fmla="*/ 204359 w 385664"/>
                <a:gd name="connsiteY1" fmla="*/ 10178 h 195710"/>
                <a:gd name="connsiteX2" fmla="*/ 245535 w 385664"/>
                <a:gd name="connsiteY2" fmla="*/ 7912 h 195710"/>
                <a:gd name="connsiteX3" fmla="*/ 252334 w 385664"/>
                <a:gd name="connsiteY3" fmla="*/ 23022 h 195710"/>
                <a:gd name="connsiteX4" fmla="*/ 253845 w 385664"/>
                <a:gd name="connsiteY4" fmla="*/ 35111 h 195710"/>
                <a:gd name="connsiteX5" fmla="*/ 340731 w 385664"/>
                <a:gd name="connsiteY5" fmla="*/ 49088 h 195710"/>
                <a:gd name="connsiteX6" fmla="*/ 366419 w 385664"/>
                <a:gd name="connsiteY6" fmla="*/ 66087 h 195710"/>
                <a:gd name="connsiteX7" fmla="*/ 383418 w 385664"/>
                <a:gd name="connsiteY7" fmla="*/ 120107 h 195710"/>
                <a:gd name="connsiteX8" fmla="*/ 376241 w 385664"/>
                <a:gd name="connsiteY8" fmla="*/ 137107 h 195710"/>
                <a:gd name="connsiteX9" fmla="*/ 343753 w 385664"/>
                <a:gd name="connsiteY9" fmla="*/ 151840 h 195710"/>
                <a:gd name="connsiteX10" fmla="*/ 201714 w 385664"/>
                <a:gd name="connsiteY10" fmla="*/ 176772 h 195710"/>
                <a:gd name="connsiteX11" fmla="*/ 161293 w 385664"/>
                <a:gd name="connsiteY11" fmla="*/ 186216 h 195710"/>
                <a:gd name="connsiteX12" fmla="*/ 88763 w 385664"/>
                <a:gd name="connsiteY12" fmla="*/ 195660 h 195710"/>
                <a:gd name="connsiteX13" fmla="*/ 54008 w 385664"/>
                <a:gd name="connsiteY13" fmla="*/ 189238 h 195710"/>
                <a:gd name="connsiteX14" fmla="*/ 35498 w 385664"/>
                <a:gd name="connsiteY14" fmla="*/ 177150 h 195710"/>
                <a:gd name="connsiteX15" fmla="*/ 10943 w 385664"/>
                <a:gd name="connsiteY15" fmla="*/ 155240 h 195710"/>
                <a:gd name="connsiteX16" fmla="*/ 1877 w 385664"/>
                <a:gd name="connsiteY16" fmla="*/ 135596 h 195710"/>
                <a:gd name="connsiteX17" fmla="*/ 24543 w 385664"/>
                <a:gd name="connsiteY17" fmla="*/ 122752 h 195710"/>
                <a:gd name="connsiteX18" fmla="*/ 72141 w 385664"/>
                <a:gd name="connsiteY18" fmla="*/ 127285 h 195710"/>
                <a:gd name="connsiteX19" fmla="*/ 139383 w 385664"/>
                <a:gd name="connsiteY19" fmla="*/ 88753 h 195710"/>
                <a:gd name="connsiteX20" fmla="*/ 153360 w 385664"/>
                <a:gd name="connsiteY20" fmla="*/ 81576 h 195710"/>
                <a:gd name="connsiteX21" fmla="*/ 159027 w 385664"/>
                <a:gd name="connsiteY21" fmla="*/ 98197 h 195710"/>
                <a:gd name="connsiteX22" fmla="*/ 175648 w 385664"/>
                <a:gd name="connsiteY22" fmla="*/ 113308 h 195710"/>
                <a:gd name="connsiteX23" fmla="*/ 227024 w 385664"/>
                <a:gd name="connsiteY23" fmla="*/ 49088 h 195710"/>
                <a:gd name="connsiteX24" fmla="*/ 197559 w 385664"/>
                <a:gd name="connsiteY24" fmla="*/ 29066 h 195710"/>
                <a:gd name="connsiteX25" fmla="*/ 152227 w 385664"/>
                <a:gd name="connsiteY25" fmla="*/ 27933 h 195710"/>
                <a:gd name="connsiteX26" fmla="*/ 139005 w 385664"/>
                <a:gd name="connsiteY26" fmla="*/ 11689 h 195710"/>
                <a:gd name="connsiteX27" fmla="*/ 157138 w 385664"/>
                <a:gd name="connsiteY27" fmla="*/ 7534 h 19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664" h="195710">
                  <a:moveTo>
                    <a:pt x="157138" y="7534"/>
                  </a:moveTo>
                  <a:cubicBezTo>
                    <a:pt x="172249" y="4890"/>
                    <a:pt x="188870" y="-1910"/>
                    <a:pt x="204359" y="10178"/>
                  </a:cubicBezTo>
                  <a:cubicBezTo>
                    <a:pt x="216825" y="-11732"/>
                    <a:pt x="231935" y="8667"/>
                    <a:pt x="245535" y="7912"/>
                  </a:cubicBezTo>
                  <a:cubicBezTo>
                    <a:pt x="256490" y="7534"/>
                    <a:pt x="265934" y="10934"/>
                    <a:pt x="252334" y="23022"/>
                  </a:cubicBezTo>
                  <a:cubicBezTo>
                    <a:pt x="247424" y="27178"/>
                    <a:pt x="248179" y="32844"/>
                    <a:pt x="253845" y="35111"/>
                  </a:cubicBezTo>
                  <a:cubicBezTo>
                    <a:pt x="281422" y="46066"/>
                    <a:pt x="306355" y="70998"/>
                    <a:pt x="340731" y="49088"/>
                  </a:cubicBezTo>
                  <a:cubicBezTo>
                    <a:pt x="352064" y="41910"/>
                    <a:pt x="361508" y="53621"/>
                    <a:pt x="366419" y="66087"/>
                  </a:cubicBezTo>
                  <a:cubicBezTo>
                    <a:pt x="373219" y="83842"/>
                    <a:pt x="364908" y="105375"/>
                    <a:pt x="383418" y="120107"/>
                  </a:cubicBezTo>
                  <a:cubicBezTo>
                    <a:pt x="389085" y="124641"/>
                    <a:pt x="383041" y="133707"/>
                    <a:pt x="376241" y="137107"/>
                  </a:cubicBezTo>
                  <a:cubicBezTo>
                    <a:pt x="365663" y="142773"/>
                    <a:pt x="355086" y="148818"/>
                    <a:pt x="343753" y="151840"/>
                  </a:cubicBezTo>
                  <a:cubicBezTo>
                    <a:pt x="297288" y="165061"/>
                    <a:pt x="250823" y="178283"/>
                    <a:pt x="201714" y="176772"/>
                  </a:cubicBezTo>
                  <a:cubicBezTo>
                    <a:pt x="187359" y="176394"/>
                    <a:pt x="173760" y="180172"/>
                    <a:pt x="161293" y="186216"/>
                  </a:cubicBezTo>
                  <a:cubicBezTo>
                    <a:pt x="138250" y="197549"/>
                    <a:pt x="112940" y="193771"/>
                    <a:pt x="88763" y="195660"/>
                  </a:cubicBezTo>
                  <a:cubicBezTo>
                    <a:pt x="77808" y="196416"/>
                    <a:pt x="66475" y="188483"/>
                    <a:pt x="54008" y="189238"/>
                  </a:cubicBezTo>
                  <a:cubicBezTo>
                    <a:pt x="44942" y="189994"/>
                    <a:pt x="39276" y="183572"/>
                    <a:pt x="35498" y="177150"/>
                  </a:cubicBezTo>
                  <a:cubicBezTo>
                    <a:pt x="29454" y="166950"/>
                    <a:pt x="21521" y="160150"/>
                    <a:pt x="10943" y="155240"/>
                  </a:cubicBezTo>
                  <a:cubicBezTo>
                    <a:pt x="3388" y="151462"/>
                    <a:pt x="-3411" y="146551"/>
                    <a:pt x="1877" y="135596"/>
                  </a:cubicBezTo>
                  <a:cubicBezTo>
                    <a:pt x="6788" y="125396"/>
                    <a:pt x="12455" y="118974"/>
                    <a:pt x="24543" y="122752"/>
                  </a:cubicBezTo>
                  <a:cubicBezTo>
                    <a:pt x="40031" y="127285"/>
                    <a:pt x="56275" y="127285"/>
                    <a:pt x="72141" y="127285"/>
                  </a:cubicBezTo>
                  <a:cubicBezTo>
                    <a:pt x="101984" y="127663"/>
                    <a:pt x="117473" y="102353"/>
                    <a:pt x="139383" y="88753"/>
                  </a:cubicBezTo>
                  <a:cubicBezTo>
                    <a:pt x="143916" y="86109"/>
                    <a:pt x="146561" y="78553"/>
                    <a:pt x="153360" y="81576"/>
                  </a:cubicBezTo>
                  <a:cubicBezTo>
                    <a:pt x="160538" y="84598"/>
                    <a:pt x="160538" y="92153"/>
                    <a:pt x="159027" y="98197"/>
                  </a:cubicBezTo>
                  <a:cubicBezTo>
                    <a:pt x="154494" y="114819"/>
                    <a:pt x="165449" y="114063"/>
                    <a:pt x="175648" y="113308"/>
                  </a:cubicBezTo>
                  <a:cubicBezTo>
                    <a:pt x="193025" y="111797"/>
                    <a:pt x="228535" y="67221"/>
                    <a:pt x="227024" y="49088"/>
                  </a:cubicBezTo>
                  <a:cubicBezTo>
                    <a:pt x="225891" y="34355"/>
                    <a:pt x="211158" y="23400"/>
                    <a:pt x="197559" y="29066"/>
                  </a:cubicBezTo>
                  <a:cubicBezTo>
                    <a:pt x="181693" y="35866"/>
                    <a:pt x="167338" y="31711"/>
                    <a:pt x="152227" y="27933"/>
                  </a:cubicBezTo>
                  <a:cubicBezTo>
                    <a:pt x="144294" y="26044"/>
                    <a:pt x="137116" y="20756"/>
                    <a:pt x="139005" y="11689"/>
                  </a:cubicBezTo>
                  <a:cubicBezTo>
                    <a:pt x="141272" y="1490"/>
                    <a:pt x="149205" y="4890"/>
                    <a:pt x="157138" y="7534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805D545-0522-4DD1-80FA-6659916DBCF9}"/>
                </a:ext>
              </a:extLst>
            </p:cNvPr>
            <p:cNvSpPr/>
            <p:nvPr/>
          </p:nvSpPr>
          <p:spPr>
            <a:xfrm>
              <a:off x="8898135" y="3033235"/>
              <a:ext cx="532646" cy="140845"/>
            </a:xfrm>
            <a:custGeom>
              <a:avLst/>
              <a:gdLst>
                <a:gd name="connsiteX0" fmla="*/ 0 w 532646"/>
                <a:gd name="connsiteY0" fmla="*/ 136481 h 140845"/>
                <a:gd name="connsiteX1" fmla="*/ 11711 w 532646"/>
                <a:gd name="connsiteY1" fmla="*/ 120992 h 140845"/>
                <a:gd name="connsiteX2" fmla="*/ 61198 w 532646"/>
                <a:gd name="connsiteY2" fmla="*/ 64706 h 140845"/>
                <a:gd name="connsiteX3" fmla="*/ 86508 w 532646"/>
                <a:gd name="connsiteY3" fmla="*/ 79816 h 140845"/>
                <a:gd name="connsiteX4" fmla="*/ 94441 w 532646"/>
                <a:gd name="connsiteY4" fmla="*/ 96438 h 140845"/>
                <a:gd name="connsiteX5" fmla="*/ 93308 w 532646"/>
                <a:gd name="connsiteY5" fmla="*/ 113059 h 140845"/>
                <a:gd name="connsiteX6" fmla="*/ 89530 w 532646"/>
                <a:gd name="connsiteY6" fmla="*/ 123259 h 140845"/>
                <a:gd name="connsiteX7" fmla="*/ 104263 w 532646"/>
                <a:gd name="connsiteY7" fmla="*/ 122503 h 140845"/>
                <a:gd name="connsiteX8" fmla="*/ 163949 w 532646"/>
                <a:gd name="connsiteY8" fmla="*/ 87749 h 140845"/>
                <a:gd name="connsiteX9" fmla="*/ 182460 w 532646"/>
                <a:gd name="connsiteY9" fmla="*/ 73772 h 140845"/>
                <a:gd name="connsiteX10" fmla="*/ 234213 w 532646"/>
                <a:gd name="connsiteY10" fmla="*/ 34107 h 140845"/>
                <a:gd name="connsiteX11" fmla="*/ 236102 w 532646"/>
                <a:gd name="connsiteY11" fmla="*/ 33351 h 140845"/>
                <a:gd name="connsiteX12" fmla="*/ 275390 w 532646"/>
                <a:gd name="connsiteY12" fmla="*/ 25418 h 140845"/>
                <a:gd name="connsiteX13" fmla="*/ 271612 w 532646"/>
                <a:gd name="connsiteY13" fmla="*/ 15596 h 140845"/>
                <a:gd name="connsiteX14" fmla="*/ 264812 w 532646"/>
                <a:gd name="connsiteY14" fmla="*/ 5019 h 140845"/>
                <a:gd name="connsiteX15" fmla="*/ 278034 w 532646"/>
                <a:gd name="connsiteY15" fmla="*/ 864 h 140845"/>
                <a:gd name="connsiteX16" fmla="*/ 304855 w 532646"/>
                <a:gd name="connsiteY16" fmla="*/ 12196 h 140845"/>
                <a:gd name="connsiteX17" fmla="*/ 351698 w 532646"/>
                <a:gd name="connsiteY17" fmla="*/ 22774 h 140845"/>
                <a:gd name="connsiteX18" fmla="*/ 369075 w 532646"/>
                <a:gd name="connsiteY18" fmla="*/ 51106 h 140845"/>
                <a:gd name="connsiteX19" fmla="*/ 379652 w 532646"/>
                <a:gd name="connsiteY19" fmla="*/ 56017 h 140845"/>
                <a:gd name="connsiteX20" fmla="*/ 390608 w 532646"/>
                <a:gd name="connsiteY20" fmla="*/ 69617 h 140845"/>
                <a:gd name="connsiteX21" fmla="*/ 414784 w 532646"/>
                <a:gd name="connsiteY21" fmla="*/ 45817 h 140845"/>
                <a:gd name="connsiteX22" fmla="*/ 460116 w 532646"/>
                <a:gd name="connsiteY22" fmla="*/ 18241 h 140845"/>
                <a:gd name="connsiteX23" fmla="*/ 474471 w 532646"/>
                <a:gd name="connsiteY23" fmla="*/ 38640 h 140845"/>
                <a:gd name="connsiteX24" fmla="*/ 479760 w 532646"/>
                <a:gd name="connsiteY24" fmla="*/ 54128 h 140845"/>
                <a:gd name="connsiteX25" fmla="*/ 492604 w 532646"/>
                <a:gd name="connsiteY25" fmla="*/ 42418 h 140845"/>
                <a:gd name="connsiteX26" fmla="*/ 496004 w 532646"/>
                <a:gd name="connsiteY26" fmla="*/ 34862 h 140845"/>
                <a:gd name="connsiteX27" fmla="*/ 507714 w 532646"/>
                <a:gd name="connsiteY27" fmla="*/ 18618 h 140845"/>
                <a:gd name="connsiteX28" fmla="*/ 530002 w 532646"/>
                <a:gd name="connsiteY28" fmla="*/ 41284 h 140845"/>
                <a:gd name="connsiteX29" fmla="*/ 532647 w 532646"/>
                <a:gd name="connsiteY29" fmla="*/ 59417 h 140845"/>
                <a:gd name="connsiteX30" fmla="*/ 487315 w 532646"/>
                <a:gd name="connsiteY30" fmla="*/ 66594 h 140845"/>
                <a:gd name="connsiteX31" fmla="*/ 463894 w 532646"/>
                <a:gd name="connsiteY31" fmla="*/ 67350 h 140845"/>
                <a:gd name="connsiteX32" fmla="*/ 462005 w 532646"/>
                <a:gd name="connsiteY32" fmla="*/ 40907 h 140845"/>
                <a:gd name="connsiteX33" fmla="*/ 464271 w 532646"/>
                <a:gd name="connsiteY33" fmla="*/ 28063 h 140845"/>
                <a:gd name="connsiteX34" fmla="*/ 450294 w 532646"/>
                <a:gd name="connsiteY34" fmla="*/ 26552 h 140845"/>
                <a:gd name="connsiteX35" fmla="*/ 443117 w 532646"/>
                <a:gd name="connsiteY35" fmla="*/ 39018 h 140845"/>
                <a:gd name="connsiteX36" fmla="*/ 422340 w 532646"/>
                <a:gd name="connsiteY36" fmla="*/ 63572 h 140845"/>
                <a:gd name="connsiteX37" fmla="*/ 404963 w 532646"/>
                <a:gd name="connsiteY37" fmla="*/ 70750 h 140845"/>
                <a:gd name="connsiteX38" fmla="*/ 361142 w 532646"/>
                <a:gd name="connsiteY38" fmla="*/ 64706 h 140845"/>
                <a:gd name="connsiteX39" fmla="*/ 346031 w 532646"/>
                <a:gd name="connsiteY39" fmla="*/ 66217 h 140845"/>
                <a:gd name="connsiteX40" fmla="*/ 316188 w 532646"/>
                <a:gd name="connsiteY40" fmla="*/ 80194 h 140845"/>
                <a:gd name="connsiteX41" fmla="*/ 312033 w 532646"/>
                <a:gd name="connsiteY41" fmla="*/ 80572 h 140845"/>
                <a:gd name="connsiteX42" fmla="*/ 241769 w 532646"/>
                <a:gd name="connsiteY42" fmla="*/ 80949 h 140845"/>
                <a:gd name="connsiteX43" fmla="*/ 215703 w 532646"/>
                <a:gd name="connsiteY43" fmla="*/ 84349 h 140845"/>
                <a:gd name="connsiteX44" fmla="*/ 161305 w 532646"/>
                <a:gd name="connsiteY44" fmla="*/ 97193 h 140845"/>
                <a:gd name="connsiteX45" fmla="*/ 144306 w 532646"/>
                <a:gd name="connsiteY45" fmla="*/ 113437 h 140845"/>
                <a:gd name="connsiteX46" fmla="*/ 122018 w 532646"/>
                <a:gd name="connsiteY46" fmla="*/ 134970 h 140845"/>
                <a:gd name="connsiteX47" fmla="*/ 48731 w 532646"/>
                <a:gd name="connsiteY47" fmla="*/ 130814 h 140845"/>
                <a:gd name="connsiteX48" fmla="*/ 14355 w 532646"/>
                <a:gd name="connsiteY48" fmla="*/ 137236 h 140845"/>
                <a:gd name="connsiteX49" fmla="*/ 0 w 532646"/>
                <a:gd name="connsiteY49" fmla="*/ 136481 h 14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32646" h="140845">
                  <a:moveTo>
                    <a:pt x="0" y="136481"/>
                  </a:moveTo>
                  <a:cubicBezTo>
                    <a:pt x="9444" y="135347"/>
                    <a:pt x="12088" y="131192"/>
                    <a:pt x="11711" y="120992"/>
                  </a:cubicBezTo>
                  <a:cubicBezTo>
                    <a:pt x="9822" y="93038"/>
                    <a:pt x="33621" y="67350"/>
                    <a:pt x="61198" y="64706"/>
                  </a:cubicBezTo>
                  <a:cubicBezTo>
                    <a:pt x="73286" y="63572"/>
                    <a:pt x="83486" y="64706"/>
                    <a:pt x="86508" y="79816"/>
                  </a:cubicBezTo>
                  <a:cubicBezTo>
                    <a:pt x="87641" y="85483"/>
                    <a:pt x="88397" y="92660"/>
                    <a:pt x="94441" y="96438"/>
                  </a:cubicBezTo>
                  <a:cubicBezTo>
                    <a:pt x="104263" y="102860"/>
                    <a:pt x="102374" y="108148"/>
                    <a:pt x="93308" y="113059"/>
                  </a:cubicBezTo>
                  <a:cubicBezTo>
                    <a:pt x="89530" y="114948"/>
                    <a:pt x="82352" y="117215"/>
                    <a:pt x="89530" y="123259"/>
                  </a:cubicBezTo>
                  <a:cubicBezTo>
                    <a:pt x="94441" y="127414"/>
                    <a:pt x="99352" y="127792"/>
                    <a:pt x="104263" y="122503"/>
                  </a:cubicBezTo>
                  <a:cubicBezTo>
                    <a:pt x="120884" y="105504"/>
                    <a:pt x="143928" y="98704"/>
                    <a:pt x="163949" y="87749"/>
                  </a:cubicBezTo>
                  <a:cubicBezTo>
                    <a:pt x="170749" y="83972"/>
                    <a:pt x="177171" y="79816"/>
                    <a:pt x="182460" y="73772"/>
                  </a:cubicBezTo>
                  <a:cubicBezTo>
                    <a:pt x="197193" y="56773"/>
                    <a:pt x="207770" y="35240"/>
                    <a:pt x="234213" y="34107"/>
                  </a:cubicBezTo>
                  <a:cubicBezTo>
                    <a:pt x="234969" y="34107"/>
                    <a:pt x="235724" y="33729"/>
                    <a:pt x="236102" y="33351"/>
                  </a:cubicBezTo>
                  <a:cubicBezTo>
                    <a:pt x="245924" y="15596"/>
                    <a:pt x="259524" y="12952"/>
                    <a:pt x="275390" y="25418"/>
                  </a:cubicBezTo>
                  <a:cubicBezTo>
                    <a:pt x="278034" y="18618"/>
                    <a:pt x="274256" y="17485"/>
                    <a:pt x="271612" y="15596"/>
                  </a:cubicBezTo>
                  <a:cubicBezTo>
                    <a:pt x="268212" y="12952"/>
                    <a:pt x="261035" y="12196"/>
                    <a:pt x="264812" y="5019"/>
                  </a:cubicBezTo>
                  <a:cubicBezTo>
                    <a:pt x="267457" y="108"/>
                    <a:pt x="273123" y="-1025"/>
                    <a:pt x="278034" y="864"/>
                  </a:cubicBezTo>
                  <a:cubicBezTo>
                    <a:pt x="287100" y="3886"/>
                    <a:pt x="298055" y="6152"/>
                    <a:pt x="304855" y="12196"/>
                  </a:cubicBezTo>
                  <a:cubicBezTo>
                    <a:pt x="318077" y="23907"/>
                    <a:pt x="332054" y="28063"/>
                    <a:pt x="351698" y="22774"/>
                  </a:cubicBezTo>
                  <a:cubicBezTo>
                    <a:pt x="343009" y="43551"/>
                    <a:pt x="350565" y="51106"/>
                    <a:pt x="369075" y="51106"/>
                  </a:cubicBezTo>
                  <a:cubicBezTo>
                    <a:pt x="373230" y="51106"/>
                    <a:pt x="377764" y="51106"/>
                    <a:pt x="379652" y="56017"/>
                  </a:cubicBezTo>
                  <a:cubicBezTo>
                    <a:pt x="381919" y="62061"/>
                    <a:pt x="381919" y="74150"/>
                    <a:pt x="390608" y="69617"/>
                  </a:cubicBezTo>
                  <a:cubicBezTo>
                    <a:pt x="400052" y="64706"/>
                    <a:pt x="412140" y="60172"/>
                    <a:pt x="414784" y="45817"/>
                  </a:cubicBezTo>
                  <a:cubicBezTo>
                    <a:pt x="419695" y="17863"/>
                    <a:pt x="434050" y="9552"/>
                    <a:pt x="460116" y="18241"/>
                  </a:cubicBezTo>
                  <a:cubicBezTo>
                    <a:pt x="468427" y="20885"/>
                    <a:pt x="479760" y="24285"/>
                    <a:pt x="474471" y="38640"/>
                  </a:cubicBezTo>
                  <a:cubicBezTo>
                    <a:pt x="472582" y="43929"/>
                    <a:pt x="470693" y="52617"/>
                    <a:pt x="479760" y="54128"/>
                  </a:cubicBezTo>
                  <a:cubicBezTo>
                    <a:pt x="487693" y="55639"/>
                    <a:pt x="489959" y="47706"/>
                    <a:pt x="492604" y="42418"/>
                  </a:cubicBezTo>
                  <a:cubicBezTo>
                    <a:pt x="493737" y="39773"/>
                    <a:pt x="495626" y="37507"/>
                    <a:pt x="496004" y="34862"/>
                  </a:cubicBezTo>
                  <a:cubicBezTo>
                    <a:pt x="497137" y="27307"/>
                    <a:pt x="491470" y="12952"/>
                    <a:pt x="507714" y="18618"/>
                  </a:cubicBezTo>
                  <a:cubicBezTo>
                    <a:pt x="517914" y="22018"/>
                    <a:pt x="538691" y="17485"/>
                    <a:pt x="530002" y="41284"/>
                  </a:cubicBezTo>
                  <a:cubicBezTo>
                    <a:pt x="528113" y="46195"/>
                    <a:pt x="531891" y="53373"/>
                    <a:pt x="532647" y="59417"/>
                  </a:cubicBezTo>
                  <a:cubicBezTo>
                    <a:pt x="515647" y="50728"/>
                    <a:pt x="502426" y="65461"/>
                    <a:pt x="487315" y="66594"/>
                  </a:cubicBezTo>
                  <a:cubicBezTo>
                    <a:pt x="479382" y="66972"/>
                    <a:pt x="470693" y="75661"/>
                    <a:pt x="463894" y="67350"/>
                  </a:cubicBezTo>
                  <a:cubicBezTo>
                    <a:pt x="457849" y="59795"/>
                    <a:pt x="460494" y="49973"/>
                    <a:pt x="462005" y="40907"/>
                  </a:cubicBezTo>
                  <a:cubicBezTo>
                    <a:pt x="462760" y="36751"/>
                    <a:pt x="469938" y="33351"/>
                    <a:pt x="464271" y="28063"/>
                  </a:cubicBezTo>
                  <a:cubicBezTo>
                    <a:pt x="460116" y="24285"/>
                    <a:pt x="455205" y="25040"/>
                    <a:pt x="450294" y="26552"/>
                  </a:cubicBezTo>
                  <a:cubicBezTo>
                    <a:pt x="444250" y="28440"/>
                    <a:pt x="441983" y="31840"/>
                    <a:pt x="443117" y="39018"/>
                  </a:cubicBezTo>
                  <a:cubicBezTo>
                    <a:pt x="445761" y="54506"/>
                    <a:pt x="438584" y="63195"/>
                    <a:pt x="422340" y="63572"/>
                  </a:cubicBezTo>
                  <a:cubicBezTo>
                    <a:pt x="415918" y="63572"/>
                    <a:pt x="410251" y="66972"/>
                    <a:pt x="404963" y="70750"/>
                  </a:cubicBezTo>
                  <a:cubicBezTo>
                    <a:pt x="383430" y="85483"/>
                    <a:pt x="377008" y="84727"/>
                    <a:pt x="361142" y="64706"/>
                  </a:cubicBezTo>
                  <a:cubicBezTo>
                    <a:pt x="355098" y="57150"/>
                    <a:pt x="349054" y="60550"/>
                    <a:pt x="346031" y="66217"/>
                  </a:cubicBezTo>
                  <a:cubicBezTo>
                    <a:pt x="339609" y="79061"/>
                    <a:pt x="329032" y="81327"/>
                    <a:pt x="316188" y="80194"/>
                  </a:cubicBezTo>
                  <a:cubicBezTo>
                    <a:pt x="314677" y="80194"/>
                    <a:pt x="312411" y="79816"/>
                    <a:pt x="312033" y="80572"/>
                  </a:cubicBezTo>
                  <a:cubicBezTo>
                    <a:pt x="288989" y="112682"/>
                    <a:pt x="265568" y="71883"/>
                    <a:pt x="241769" y="80949"/>
                  </a:cubicBezTo>
                  <a:cubicBezTo>
                    <a:pt x="234213" y="83594"/>
                    <a:pt x="224769" y="82838"/>
                    <a:pt x="215703" y="84349"/>
                  </a:cubicBezTo>
                  <a:cubicBezTo>
                    <a:pt x="197193" y="87371"/>
                    <a:pt x="178682" y="90394"/>
                    <a:pt x="161305" y="97193"/>
                  </a:cubicBezTo>
                  <a:cubicBezTo>
                    <a:pt x="152616" y="100593"/>
                    <a:pt x="144306" y="104749"/>
                    <a:pt x="144306" y="113437"/>
                  </a:cubicBezTo>
                  <a:cubicBezTo>
                    <a:pt x="144306" y="129681"/>
                    <a:pt x="134484" y="133459"/>
                    <a:pt x="122018" y="134970"/>
                  </a:cubicBezTo>
                  <a:cubicBezTo>
                    <a:pt x="97841" y="131570"/>
                    <a:pt x="73286" y="129681"/>
                    <a:pt x="48731" y="130814"/>
                  </a:cubicBezTo>
                  <a:cubicBezTo>
                    <a:pt x="37021" y="131192"/>
                    <a:pt x="24932" y="128925"/>
                    <a:pt x="14355" y="137236"/>
                  </a:cubicBezTo>
                  <a:cubicBezTo>
                    <a:pt x="10955" y="142525"/>
                    <a:pt x="4533" y="141769"/>
                    <a:pt x="0" y="136481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D84A3528-3F87-4D47-BC8F-45855D4CC7A6}"/>
                </a:ext>
              </a:extLst>
            </p:cNvPr>
            <p:cNvSpPr/>
            <p:nvPr/>
          </p:nvSpPr>
          <p:spPr>
            <a:xfrm>
              <a:off x="10680046" y="3037296"/>
              <a:ext cx="249701" cy="199118"/>
            </a:xfrm>
            <a:custGeom>
              <a:avLst/>
              <a:gdLst>
                <a:gd name="connsiteX0" fmla="*/ 190015 w 249701"/>
                <a:gd name="connsiteY0" fmla="*/ 182663 h 199118"/>
                <a:gd name="connsiteX1" fmla="*/ 171127 w 249701"/>
                <a:gd name="connsiteY1" fmla="*/ 191351 h 199118"/>
                <a:gd name="connsiteX2" fmla="*/ 142795 w 249701"/>
                <a:gd name="connsiteY2" fmla="*/ 181529 h 199118"/>
                <a:gd name="connsiteX3" fmla="*/ 94063 w 249701"/>
                <a:gd name="connsiteY3" fmla="*/ 141109 h 199118"/>
                <a:gd name="connsiteX4" fmla="*/ 98974 w 249701"/>
                <a:gd name="connsiteY4" fmla="*/ 133553 h 199118"/>
                <a:gd name="connsiteX5" fmla="*/ 113329 w 249701"/>
                <a:gd name="connsiteY5" fmla="*/ 142997 h 199118"/>
                <a:gd name="connsiteX6" fmla="*/ 121640 w 249701"/>
                <a:gd name="connsiteY6" fmla="*/ 161130 h 199118"/>
                <a:gd name="connsiteX7" fmla="*/ 143928 w 249701"/>
                <a:gd name="connsiteY7" fmla="*/ 142242 h 199118"/>
                <a:gd name="connsiteX8" fmla="*/ 161683 w 249701"/>
                <a:gd name="connsiteY8" fmla="*/ 120332 h 199118"/>
                <a:gd name="connsiteX9" fmla="*/ 174905 w 249701"/>
                <a:gd name="connsiteY9" fmla="*/ 73489 h 199118"/>
                <a:gd name="connsiteX10" fmla="*/ 127306 w 249701"/>
                <a:gd name="connsiteY10" fmla="*/ 68956 h 199118"/>
                <a:gd name="connsiteX11" fmla="*/ 123906 w 249701"/>
                <a:gd name="connsiteY11" fmla="*/ 85955 h 199118"/>
                <a:gd name="connsiteX12" fmla="*/ 123529 w 249701"/>
                <a:gd name="connsiteY12" fmla="*/ 111643 h 199118"/>
                <a:gd name="connsiteX13" fmla="*/ 96708 w 249701"/>
                <a:gd name="connsiteY13" fmla="*/ 116176 h 199118"/>
                <a:gd name="connsiteX14" fmla="*/ 82730 w 249701"/>
                <a:gd name="connsiteY14" fmla="*/ 113154 h 199118"/>
                <a:gd name="connsiteX15" fmla="*/ 49109 w 249701"/>
                <a:gd name="connsiteY15" fmla="*/ 80289 h 199118"/>
                <a:gd name="connsiteX16" fmla="*/ 26443 w 249701"/>
                <a:gd name="connsiteY16" fmla="*/ 64800 h 199118"/>
                <a:gd name="connsiteX17" fmla="*/ 0 w 249701"/>
                <a:gd name="connsiteY17" fmla="*/ 52334 h 199118"/>
                <a:gd name="connsiteX18" fmla="*/ 2267 w 249701"/>
                <a:gd name="connsiteY18" fmla="*/ 50445 h 199118"/>
                <a:gd name="connsiteX19" fmla="*/ 69131 w 249701"/>
                <a:gd name="connsiteY19" fmla="*/ 68200 h 199118"/>
                <a:gd name="connsiteX20" fmla="*/ 95952 w 249701"/>
                <a:gd name="connsiteY20" fmla="*/ 77267 h 199118"/>
                <a:gd name="connsiteX21" fmla="*/ 80086 w 249701"/>
                <a:gd name="connsiteY21" fmla="*/ 61400 h 199118"/>
                <a:gd name="connsiteX22" fmla="*/ 45332 w 249701"/>
                <a:gd name="connsiteY22" fmla="*/ 34201 h 199118"/>
                <a:gd name="connsiteX23" fmla="*/ 51754 w 249701"/>
                <a:gd name="connsiteY23" fmla="*/ 4736 h 199118"/>
                <a:gd name="connsiteX24" fmla="*/ 113329 w 249701"/>
                <a:gd name="connsiteY24" fmla="*/ 8891 h 199118"/>
                <a:gd name="connsiteX25" fmla="*/ 118240 w 249701"/>
                <a:gd name="connsiteY25" fmla="*/ 17580 h 199118"/>
                <a:gd name="connsiteX26" fmla="*/ 142039 w 249701"/>
                <a:gd name="connsiteY26" fmla="*/ 44779 h 199118"/>
                <a:gd name="connsiteX27" fmla="*/ 173771 w 249701"/>
                <a:gd name="connsiteY27" fmla="*/ 56490 h 199118"/>
                <a:gd name="connsiteX28" fmla="*/ 204748 w 249701"/>
                <a:gd name="connsiteY28" fmla="*/ 82555 h 199118"/>
                <a:gd name="connsiteX29" fmla="*/ 219858 w 249701"/>
                <a:gd name="connsiteY29" fmla="*/ 96155 h 199118"/>
                <a:gd name="connsiteX30" fmla="*/ 236858 w 249701"/>
                <a:gd name="connsiteY30" fmla="*/ 122976 h 199118"/>
                <a:gd name="connsiteX31" fmla="*/ 227036 w 249701"/>
                <a:gd name="connsiteY31" fmla="*/ 141109 h 199118"/>
                <a:gd name="connsiteX32" fmla="*/ 240636 w 249701"/>
                <a:gd name="connsiteY32" fmla="*/ 174730 h 199118"/>
                <a:gd name="connsiteX33" fmla="*/ 249702 w 249701"/>
                <a:gd name="connsiteY33" fmla="*/ 178885 h 199118"/>
                <a:gd name="connsiteX34" fmla="*/ 190015 w 249701"/>
                <a:gd name="connsiteY34" fmla="*/ 182663 h 199118"/>
                <a:gd name="connsiteX35" fmla="*/ 195682 w 249701"/>
                <a:gd name="connsiteY35" fmla="*/ 155086 h 199118"/>
                <a:gd name="connsiteX36" fmla="*/ 191149 w 249701"/>
                <a:gd name="connsiteY36" fmla="*/ 133931 h 199118"/>
                <a:gd name="connsiteX37" fmla="*/ 178682 w 249701"/>
                <a:gd name="connsiteY37" fmla="*/ 142620 h 199118"/>
                <a:gd name="connsiteX38" fmla="*/ 190015 w 249701"/>
                <a:gd name="connsiteY38" fmla="*/ 182663 h 19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9701" h="199118">
                  <a:moveTo>
                    <a:pt x="190015" y="182663"/>
                  </a:moveTo>
                  <a:cubicBezTo>
                    <a:pt x="190015" y="200417"/>
                    <a:pt x="183971" y="204573"/>
                    <a:pt x="171127" y="191351"/>
                  </a:cubicBezTo>
                  <a:cubicBezTo>
                    <a:pt x="163194" y="183418"/>
                    <a:pt x="154128" y="180396"/>
                    <a:pt x="142795" y="181529"/>
                  </a:cubicBezTo>
                  <a:cubicBezTo>
                    <a:pt x="118996" y="184551"/>
                    <a:pt x="95574" y="164152"/>
                    <a:pt x="94063" y="141109"/>
                  </a:cubicBezTo>
                  <a:cubicBezTo>
                    <a:pt x="93685" y="137331"/>
                    <a:pt x="94819" y="133553"/>
                    <a:pt x="98974" y="133553"/>
                  </a:cubicBezTo>
                  <a:cubicBezTo>
                    <a:pt x="105396" y="133553"/>
                    <a:pt x="112574" y="135820"/>
                    <a:pt x="113329" y="142997"/>
                  </a:cubicBezTo>
                  <a:cubicBezTo>
                    <a:pt x="114085" y="150553"/>
                    <a:pt x="107285" y="161886"/>
                    <a:pt x="121640" y="161130"/>
                  </a:cubicBezTo>
                  <a:cubicBezTo>
                    <a:pt x="132217" y="160375"/>
                    <a:pt x="142039" y="154330"/>
                    <a:pt x="143928" y="142242"/>
                  </a:cubicBezTo>
                  <a:cubicBezTo>
                    <a:pt x="145439" y="130909"/>
                    <a:pt x="152994" y="125620"/>
                    <a:pt x="161683" y="120332"/>
                  </a:cubicBezTo>
                  <a:cubicBezTo>
                    <a:pt x="167727" y="116932"/>
                    <a:pt x="178304" y="78400"/>
                    <a:pt x="174905" y="73489"/>
                  </a:cubicBezTo>
                  <a:cubicBezTo>
                    <a:pt x="167727" y="62534"/>
                    <a:pt x="139773" y="60645"/>
                    <a:pt x="127306" y="68956"/>
                  </a:cubicBezTo>
                  <a:cubicBezTo>
                    <a:pt x="119751" y="74244"/>
                    <a:pt x="118996" y="78400"/>
                    <a:pt x="123906" y="85955"/>
                  </a:cubicBezTo>
                  <a:cubicBezTo>
                    <a:pt x="129195" y="93888"/>
                    <a:pt x="129951" y="104088"/>
                    <a:pt x="123529" y="111643"/>
                  </a:cubicBezTo>
                  <a:cubicBezTo>
                    <a:pt x="116729" y="119954"/>
                    <a:pt x="107285" y="121087"/>
                    <a:pt x="96708" y="116176"/>
                  </a:cubicBezTo>
                  <a:cubicBezTo>
                    <a:pt x="92552" y="114287"/>
                    <a:pt x="87264" y="112776"/>
                    <a:pt x="82730" y="113154"/>
                  </a:cubicBezTo>
                  <a:cubicBezTo>
                    <a:pt x="49487" y="114287"/>
                    <a:pt x="49865" y="114287"/>
                    <a:pt x="49109" y="80289"/>
                  </a:cubicBezTo>
                  <a:cubicBezTo>
                    <a:pt x="48732" y="65556"/>
                    <a:pt x="37399" y="65556"/>
                    <a:pt x="26443" y="64800"/>
                  </a:cubicBezTo>
                  <a:cubicBezTo>
                    <a:pt x="16244" y="64045"/>
                    <a:pt x="2267" y="69711"/>
                    <a:pt x="0" y="52334"/>
                  </a:cubicBezTo>
                  <a:cubicBezTo>
                    <a:pt x="756" y="51579"/>
                    <a:pt x="1511" y="50823"/>
                    <a:pt x="2267" y="50445"/>
                  </a:cubicBezTo>
                  <a:cubicBezTo>
                    <a:pt x="26443" y="48934"/>
                    <a:pt x="49109" y="53090"/>
                    <a:pt x="69131" y="68200"/>
                  </a:cubicBezTo>
                  <a:cubicBezTo>
                    <a:pt x="76308" y="73867"/>
                    <a:pt x="84997" y="79911"/>
                    <a:pt x="95952" y="77267"/>
                  </a:cubicBezTo>
                  <a:cubicBezTo>
                    <a:pt x="95197" y="65934"/>
                    <a:pt x="86130" y="65178"/>
                    <a:pt x="80086" y="61400"/>
                  </a:cubicBezTo>
                  <a:cubicBezTo>
                    <a:pt x="67242" y="53845"/>
                    <a:pt x="54398" y="46668"/>
                    <a:pt x="45332" y="34201"/>
                  </a:cubicBezTo>
                  <a:cubicBezTo>
                    <a:pt x="35888" y="22113"/>
                    <a:pt x="38154" y="11158"/>
                    <a:pt x="51754" y="4736"/>
                  </a:cubicBezTo>
                  <a:cubicBezTo>
                    <a:pt x="72908" y="-4708"/>
                    <a:pt x="93308" y="1714"/>
                    <a:pt x="113329" y="8891"/>
                  </a:cubicBezTo>
                  <a:cubicBezTo>
                    <a:pt x="116729" y="10025"/>
                    <a:pt x="118618" y="14180"/>
                    <a:pt x="118240" y="17580"/>
                  </a:cubicBezTo>
                  <a:cubicBezTo>
                    <a:pt x="116729" y="35335"/>
                    <a:pt x="128818" y="40246"/>
                    <a:pt x="142039" y="44779"/>
                  </a:cubicBezTo>
                  <a:cubicBezTo>
                    <a:pt x="152617" y="48556"/>
                    <a:pt x="163194" y="53090"/>
                    <a:pt x="173771" y="56490"/>
                  </a:cubicBezTo>
                  <a:cubicBezTo>
                    <a:pt x="187371" y="61023"/>
                    <a:pt x="200215" y="67067"/>
                    <a:pt x="204748" y="82555"/>
                  </a:cubicBezTo>
                  <a:cubicBezTo>
                    <a:pt x="207015" y="90110"/>
                    <a:pt x="213814" y="92755"/>
                    <a:pt x="219858" y="96155"/>
                  </a:cubicBezTo>
                  <a:cubicBezTo>
                    <a:pt x="230058" y="101821"/>
                    <a:pt x="237991" y="109754"/>
                    <a:pt x="236858" y="122976"/>
                  </a:cubicBezTo>
                  <a:cubicBezTo>
                    <a:pt x="235724" y="130153"/>
                    <a:pt x="230436" y="135064"/>
                    <a:pt x="227036" y="141109"/>
                  </a:cubicBezTo>
                  <a:cubicBezTo>
                    <a:pt x="215325" y="161130"/>
                    <a:pt x="218347" y="168685"/>
                    <a:pt x="240636" y="174730"/>
                  </a:cubicBezTo>
                  <a:cubicBezTo>
                    <a:pt x="244035" y="175485"/>
                    <a:pt x="247435" y="176241"/>
                    <a:pt x="249702" y="178885"/>
                  </a:cubicBezTo>
                  <a:cubicBezTo>
                    <a:pt x="233458" y="193240"/>
                    <a:pt x="214192" y="194751"/>
                    <a:pt x="190015" y="182663"/>
                  </a:cubicBezTo>
                  <a:cubicBezTo>
                    <a:pt x="182082" y="172085"/>
                    <a:pt x="190015" y="163774"/>
                    <a:pt x="195682" y="155086"/>
                  </a:cubicBezTo>
                  <a:cubicBezTo>
                    <a:pt x="200970" y="146775"/>
                    <a:pt x="205503" y="138086"/>
                    <a:pt x="191149" y="133931"/>
                  </a:cubicBezTo>
                  <a:cubicBezTo>
                    <a:pt x="183971" y="131665"/>
                    <a:pt x="178304" y="133176"/>
                    <a:pt x="178682" y="142620"/>
                  </a:cubicBezTo>
                  <a:cubicBezTo>
                    <a:pt x="179060" y="156975"/>
                    <a:pt x="176416" y="172463"/>
                    <a:pt x="190015" y="182663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E02A7DF3-64D9-429E-B714-7A7B9AEB921A}"/>
                </a:ext>
              </a:extLst>
            </p:cNvPr>
            <p:cNvSpPr/>
            <p:nvPr/>
          </p:nvSpPr>
          <p:spPr>
            <a:xfrm>
              <a:off x="10195240" y="3507106"/>
              <a:ext cx="465868" cy="110367"/>
            </a:xfrm>
            <a:custGeom>
              <a:avLst/>
              <a:gdLst>
                <a:gd name="connsiteX0" fmla="*/ 2402 w 465868"/>
                <a:gd name="connsiteY0" fmla="*/ 98549 h 110367"/>
                <a:gd name="connsiteX1" fmla="*/ 10712 w 465868"/>
                <a:gd name="connsiteY1" fmla="*/ 73239 h 110367"/>
                <a:gd name="connsiteX2" fmla="*/ 153129 w 465868"/>
                <a:gd name="connsiteY2" fmla="*/ 55106 h 110367"/>
                <a:gd name="connsiteX3" fmla="*/ 175795 w 465868"/>
                <a:gd name="connsiteY3" fmla="*/ 51706 h 110367"/>
                <a:gd name="connsiteX4" fmla="*/ 232837 w 465868"/>
                <a:gd name="connsiteY4" fmla="*/ 38862 h 110367"/>
                <a:gd name="connsiteX5" fmla="*/ 407364 w 465868"/>
                <a:gd name="connsiteY5" fmla="*/ 9019 h 110367"/>
                <a:gd name="connsiteX6" fmla="*/ 421341 w 465868"/>
                <a:gd name="connsiteY6" fmla="*/ 9775 h 110367"/>
                <a:gd name="connsiteX7" fmla="*/ 425497 w 465868"/>
                <a:gd name="connsiteY7" fmla="*/ 10152 h 110367"/>
                <a:gd name="connsiteX8" fmla="*/ 452318 w 465868"/>
                <a:gd name="connsiteY8" fmla="*/ 2219 h 110367"/>
                <a:gd name="connsiteX9" fmla="*/ 463651 w 465868"/>
                <a:gd name="connsiteY9" fmla="*/ 1841 h 110367"/>
                <a:gd name="connsiteX10" fmla="*/ 462140 w 465868"/>
                <a:gd name="connsiteY10" fmla="*/ 15063 h 110367"/>
                <a:gd name="connsiteX11" fmla="*/ 430785 w 465868"/>
                <a:gd name="connsiteY11" fmla="*/ 34707 h 110367"/>
                <a:gd name="connsiteX12" fmla="*/ 413031 w 465868"/>
                <a:gd name="connsiteY12" fmla="*/ 41129 h 110367"/>
                <a:gd name="connsiteX13" fmla="*/ 280436 w 465868"/>
                <a:gd name="connsiteY13" fmla="*/ 78905 h 110367"/>
                <a:gd name="connsiteX14" fmla="*/ 243037 w 465868"/>
                <a:gd name="connsiteY14" fmla="*/ 83438 h 110367"/>
                <a:gd name="connsiteX15" fmla="*/ 153885 w 465868"/>
                <a:gd name="connsiteY15" fmla="*/ 95905 h 110367"/>
                <a:gd name="connsiteX16" fmla="*/ 136508 w 465868"/>
                <a:gd name="connsiteY16" fmla="*/ 87972 h 110367"/>
                <a:gd name="connsiteX17" fmla="*/ 116108 w 465868"/>
                <a:gd name="connsiteY17" fmla="*/ 88727 h 110367"/>
                <a:gd name="connsiteX18" fmla="*/ 78332 w 465868"/>
                <a:gd name="connsiteY18" fmla="*/ 109126 h 110367"/>
                <a:gd name="connsiteX19" fmla="*/ 68510 w 465868"/>
                <a:gd name="connsiteY19" fmla="*/ 108749 h 110367"/>
                <a:gd name="connsiteX20" fmla="*/ 24312 w 465868"/>
                <a:gd name="connsiteY20" fmla="*/ 107615 h 110367"/>
                <a:gd name="connsiteX21" fmla="*/ 2402 w 465868"/>
                <a:gd name="connsiteY21" fmla="*/ 98549 h 11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5868" h="110367">
                  <a:moveTo>
                    <a:pt x="2402" y="98549"/>
                  </a:moveTo>
                  <a:cubicBezTo>
                    <a:pt x="-5909" y="86461"/>
                    <a:pt x="9957" y="82305"/>
                    <a:pt x="10712" y="73239"/>
                  </a:cubicBezTo>
                  <a:cubicBezTo>
                    <a:pt x="58311" y="69839"/>
                    <a:pt x="106287" y="68328"/>
                    <a:pt x="153129" y="55106"/>
                  </a:cubicBezTo>
                  <a:cubicBezTo>
                    <a:pt x="160307" y="53217"/>
                    <a:pt x="168240" y="52840"/>
                    <a:pt x="175795" y="51706"/>
                  </a:cubicBezTo>
                  <a:cubicBezTo>
                    <a:pt x="193550" y="41507"/>
                    <a:pt x="213571" y="40751"/>
                    <a:pt x="232837" y="38862"/>
                  </a:cubicBezTo>
                  <a:cubicBezTo>
                    <a:pt x="291769" y="32818"/>
                    <a:pt x="350322" y="24130"/>
                    <a:pt x="407364" y="9019"/>
                  </a:cubicBezTo>
                  <a:cubicBezTo>
                    <a:pt x="412275" y="7886"/>
                    <a:pt x="416808" y="5997"/>
                    <a:pt x="421341" y="9775"/>
                  </a:cubicBezTo>
                  <a:cubicBezTo>
                    <a:pt x="422475" y="10152"/>
                    <a:pt x="423986" y="10152"/>
                    <a:pt x="425497" y="10152"/>
                  </a:cubicBezTo>
                  <a:cubicBezTo>
                    <a:pt x="436452" y="14308"/>
                    <a:pt x="443629" y="5241"/>
                    <a:pt x="452318" y="2219"/>
                  </a:cubicBezTo>
                  <a:cubicBezTo>
                    <a:pt x="456096" y="1086"/>
                    <a:pt x="460251" y="-1936"/>
                    <a:pt x="463651" y="1841"/>
                  </a:cubicBezTo>
                  <a:cubicBezTo>
                    <a:pt x="468184" y="6375"/>
                    <a:pt x="464784" y="11286"/>
                    <a:pt x="462140" y="15063"/>
                  </a:cubicBezTo>
                  <a:cubicBezTo>
                    <a:pt x="454585" y="26018"/>
                    <a:pt x="442118" y="29796"/>
                    <a:pt x="430785" y="34707"/>
                  </a:cubicBezTo>
                  <a:cubicBezTo>
                    <a:pt x="425119" y="36974"/>
                    <a:pt x="418319" y="37351"/>
                    <a:pt x="413031" y="41129"/>
                  </a:cubicBezTo>
                  <a:cubicBezTo>
                    <a:pt x="371854" y="64550"/>
                    <a:pt x="325767" y="71728"/>
                    <a:pt x="280436" y="78905"/>
                  </a:cubicBezTo>
                  <a:cubicBezTo>
                    <a:pt x="267969" y="80794"/>
                    <a:pt x="255503" y="82305"/>
                    <a:pt x="243037" y="83438"/>
                  </a:cubicBezTo>
                  <a:cubicBezTo>
                    <a:pt x="213571" y="89105"/>
                    <a:pt x="182973" y="88349"/>
                    <a:pt x="153885" y="95905"/>
                  </a:cubicBezTo>
                  <a:cubicBezTo>
                    <a:pt x="145196" y="98171"/>
                    <a:pt x="141419" y="94016"/>
                    <a:pt x="136508" y="87972"/>
                  </a:cubicBezTo>
                  <a:cubicBezTo>
                    <a:pt x="130086" y="79283"/>
                    <a:pt x="121397" y="79283"/>
                    <a:pt x="116108" y="88727"/>
                  </a:cubicBezTo>
                  <a:cubicBezTo>
                    <a:pt x="107420" y="103838"/>
                    <a:pt x="91554" y="103838"/>
                    <a:pt x="78332" y="109126"/>
                  </a:cubicBezTo>
                  <a:cubicBezTo>
                    <a:pt x="74932" y="110260"/>
                    <a:pt x="70021" y="111393"/>
                    <a:pt x="68510" y="108749"/>
                  </a:cubicBezTo>
                  <a:cubicBezTo>
                    <a:pt x="54155" y="85327"/>
                    <a:pt x="39045" y="101949"/>
                    <a:pt x="24312" y="107615"/>
                  </a:cubicBezTo>
                  <a:cubicBezTo>
                    <a:pt x="13735" y="110260"/>
                    <a:pt x="4668" y="114037"/>
                    <a:pt x="2402" y="98549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69E90CC3-F034-4018-9641-A2C50D93EF1D}"/>
                </a:ext>
              </a:extLst>
            </p:cNvPr>
            <p:cNvSpPr/>
            <p:nvPr/>
          </p:nvSpPr>
          <p:spPr>
            <a:xfrm>
              <a:off x="10216849" y="2851582"/>
              <a:ext cx="329514" cy="145497"/>
            </a:xfrm>
            <a:custGeom>
              <a:avLst/>
              <a:gdLst>
                <a:gd name="connsiteX0" fmla="*/ 107721 w 329514"/>
                <a:gd name="connsiteY0" fmla="*/ 68432 h 145497"/>
                <a:gd name="connsiteX1" fmla="*/ 86567 w 329514"/>
                <a:gd name="connsiteY1" fmla="*/ 55211 h 145497"/>
                <a:gd name="connsiteX2" fmla="*/ 47279 w 329514"/>
                <a:gd name="connsiteY2" fmla="*/ 33300 h 145497"/>
                <a:gd name="connsiteX3" fmla="*/ 27258 w 329514"/>
                <a:gd name="connsiteY3" fmla="*/ 32545 h 145497"/>
                <a:gd name="connsiteX4" fmla="*/ 1570 w 329514"/>
                <a:gd name="connsiteY4" fmla="*/ 30656 h 145497"/>
                <a:gd name="connsiteX5" fmla="*/ 3081 w 329514"/>
                <a:gd name="connsiteY5" fmla="*/ 13657 h 145497"/>
                <a:gd name="connsiteX6" fmla="*/ 4592 w 329514"/>
                <a:gd name="connsiteY6" fmla="*/ 2324 h 145497"/>
                <a:gd name="connsiteX7" fmla="*/ 19703 w 329514"/>
                <a:gd name="connsiteY7" fmla="*/ 6479 h 145497"/>
                <a:gd name="connsiteX8" fmla="*/ 43502 w 329514"/>
                <a:gd name="connsiteY8" fmla="*/ 15168 h 145497"/>
                <a:gd name="connsiteX9" fmla="*/ 112255 w 329514"/>
                <a:gd name="connsiteY9" fmla="*/ 39345 h 145497"/>
                <a:gd name="connsiteX10" fmla="*/ 166275 w 329514"/>
                <a:gd name="connsiteY10" fmla="*/ 47655 h 145497"/>
                <a:gd name="connsiteX11" fmla="*/ 174208 w 329514"/>
                <a:gd name="connsiteY11" fmla="*/ 51811 h 145497"/>
                <a:gd name="connsiteX12" fmla="*/ 180630 w 329514"/>
                <a:gd name="connsiteY12" fmla="*/ 74854 h 145497"/>
                <a:gd name="connsiteX13" fmla="*/ 185163 w 329514"/>
                <a:gd name="connsiteY13" fmla="*/ 71077 h 145497"/>
                <a:gd name="connsiteX14" fmla="*/ 188185 w 329514"/>
                <a:gd name="connsiteY14" fmla="*/ 50300 h 145497"/>
                <a:gd name="connsiteX15" fmla="*/ 212740 w 329514"/>
                <a:gd name="connsiteY15" fmla="*/ 56722 h 145497"/>
                <a:gd name="connsiteX16" fmla="*/ 257316 w 329514"/>
                <a:gd name="connsiteY16" fmla="*/ 91098 h 145497"/>
                <a:gd name="connsiteX17" fmla="*/ 309447 w 329514"/>
                <a:gd name="connsiteY17" fmla="*/ 105076 h 145497"/>
                <a:gd name="connsiteX18" fmla="*/ 327580 w 329514"/>
                <a:gd name="connsiteY18" fmla="*/ 139074 h 145497"/>
                <a:gd name="connsiteX19" fmla="*/ 293203 w 329514"/>
                <a:gd name="connsiteY19" fmla="*/ 132274 h 145497"/>
                <a:gd name="connsiteX20" fmla="*/ 255049 w 329514"/>
                <a:gd name="connsiteY20" fmla="*/ 119431 h 145497"/>
                <a:gd name="connsiteX21" fmla="*/ 212740 w 329514"/>
                <a:gd name="connsiteY21" fmla="*/ 102431 h 145497"/>
                <a:gd name="connsiteX22" fmla="*/ 212740 w 329514"/>
                <a:gd name="connsiteY22" fmla="*/ 102431 h 145497"/>
                <a:gd name="connsiteX23" fmla="*/ 143231 w 329514"/>
                <a:gd name="connsiteY23" fmla="*/ 78632 h 145497"/>
                <a:gd name="connsiteX24" fmla="*/ 111121 w 329514"/>
                <a:gd name="connsiteY24" fmla="*/ 72966 h 145497"/>
                <a:gd name="connsiteX25" fmla="*/ 107721 w 329514"/>
                <a:gd name="connsiteY25" fmla="*/ 68432 h 14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9514" h="145497">
                  <a:moveTo>
                    <a:pt x="107721" y="68432"/>
                  </a:moveTo>
                  <a:cubicBezTo>
                    <a:pt x="106210" y="55588"/>
                    <a:pt x="93366" y="58988"/>
                    <a:pt x="86567" y="55211"/>
                  </a:cubicBezTo>
                  <a:cubicBezTo>
                    <a:pt x="73345" y="48033"/>
                    <a:pt x="57857" y="46144"/>
                    <a:pt x="47279" y="33300"/>
                  </a:cubicBezTo>
                  <a:cubicBezTo>
                    <a:pt x="42746" y="27634"/>
                    <a:pt x="34435" y="30656"/>
                    <a:pt x="27258" y="32545"/>
                  </a:cubicBezTo>
                  <a:cubicBezTo>
                    <a:pt x="18569" y="35189"/>
                    <a:pt x="9503" y="37834"/>
                    <a:pt x="1570" y="30656"/>
                  </a:cubicBezTo>
                  <a:cubicBezTo>
                    <a:pt x="12147" y="26123"/>
                    <a:pt x="6859" y="19323"/>
                    <a:pt x="3081" y="13657"/>
                  </a:cubicBezTo>
                  <a:cubicBezTo>
                    <a:pt x="59" y="9124"/>
                    <a:pt x="-2585" y="4213"/>
                    <a:pt x="4592" y="2324"/>
                  </a:cubicBezTo>
                  <a:cubicBezTo>
                    <a:pt x="9503" y="1191"/>
                    <a:pt x="17814" y="-4098"/>
                    <a:pt x="19703" y="6479"/>
                  </a:cubicBezTo>
                  <a:cubicBezTo>
                    <a:pt x="23102" y="23101"/>
                    <a:pt x="34435" y="19323"/>
                    <a:pt x="43502" y="15168"/>
                  </a:cubicBezTo>
                  <a:cubicBezTo>
                    <a:pt x="77878" y="-321"/>
                    <a:pt x="89589" y="813"/>
                    <a:pt x="112255" y="39345"/>
                  </a:cubicBezTo>
                  <a:cubicBezTo>
                    <a:pt x="123210" y="57477"/>
                    <a:pt x="147764" y="62010"/>
                    <a:pt x="166275" y="47655"/>
                  </a:cubicBezTo>
                  <a:cubicBezTo>
                    <a:pt x="169675" y="48033"/>
                    <a:pt x="171941" y="49544"/>
                    <a:pt x="174208" y="51811"/>
                  </a:cubicBezTo>
                  <a:cubicBezTo>
                    <a:pt x="181008" y="58233"/>
                    <a:pt x="173830" y="68810"/>
                    <a:pt x="180630" y="74854"/>
                  </a:cubicBezTo>
                  <a:cubicBezTo>
                    <a:pt x="183652" y="74854"/>
                    <a:pt x="185163" y="73343"/>
                    <a:pt x="185163" y="71077"/>
                  </a:cubicBezTo>
                  <a:cubicBezTo>
                    <a:pt x="185163" y="63899"/>
                    <a:pt x="178363" y="55588"/>
                    <a:pt x="188185" y="50300"/>
                  </a:cubicBezTo>
                  <a:cubicBezTo>
                    <a:pt x="198385" y="44633"/>
                    <a:pt x="204429" y="52566"/>
                    <a:pt x="212740" y="56722"/>
                  </a:cubicBezTo>
                  <a:cubicBezTo>
                    <a:pt x="230117" y="65410"/>
                    <a:pt x="241072" y="80899"/>
                    <a:pt x="257316" y="91098"/>
                  </a:cubicBezTo>
                  <a:cubicBezTo>
                    <a:pt x="273937" y="101298"/>
                    <a:pt x="292826" y="97520"/>
                    <a:pt x="309447" y="105076"/>
                  </a:cubicBezTo>
                  <a:cubicBezTo>
                    <a:pt x="324935" y="112253"/>
                    <a:pt x="333624" y="121319"/>
                    <a:pt x="327580" y="139074"/>
                  </a:cubicBezTo>
                  <a:cubicBezTo>
                    <a:pt x="313603" y="150407"/>
                    <a:pt x="302647" y="145874"/>
                    <a:pt x="293203" y="132274"/>
                  </a:cubicBezTo>
                  <a:cubicBezTo>
                    <a:pt x="278471" y="134163"/>
                    <a:pt x="267515" y="125097"/>
                    <a:pt x="255049" y="119431"/>
                  </a:cubicBezTo>
                  <a:cubicBezTo>
                    <a:pt x="242205" y="111120"/>
                    <a:pt x="226717" y="108853"/>
                    <a:pt x="212740" y="102431"/>
                  </a:cubicBezTo>
                  <a:lnTo>
                    <a:pt x="212740" y="102431"/>
                  </a:lnTo>
                  <a:cubicBezTo>
                    <a:pt x="188185" y="98654"/>
                    <a:pt x="164386" y="92609"/>
                    <a:pt x="143231" y="78632"/>
                  </a:cubicBezTo>
                  <a:cubicBezTo>
                    <a:pt x="133409" y="72210"/>
                    <a:pt x="121321" y="77121"/>
                    <a:pt x="111121" y="72966"/>
                  </a:cubicBezTo>
                  <a:cubicBezTo>
                    <a:pt x="110366" y="71077"/>
                    <a:pt x="109232" y="69944"/>
                    <a:pt x="107721" y="68432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BD8DF822-7E46-4422-9EF9-3236BD6CCA97}"/>
                </a:ext>
              </a:extLst>
            </p:cNvPr>
            <p:cNvSpPr/>
            <p:nvPr/>
          </p:nvSpPr>
          <p:spPr>
            <a:xfrm>
              <a:off x="10717067" y="3344963"/>
              <a:ext cx="174526" cy="142261"/>
            </a:xfrm>
            <a:custGeom>
              <a:avLst/>
              <a:gdLst>
                <a:gd name="connsiteX0" fmla="*/ 106529 w 174526"/>
                <a:gd name="connsiteY0" fmla="*/ 108076 h 142261"/>
                <a:gd name="connsiteX1" fmla="*/ 71775 w 174526"/>
                <a:gd name="connsiteY1" fmla="*/ 128098 h 142261"/>
                <a:gd name="connsiteX2" fmla="*/ 47598 w 174526"/>
                <a:gd name="connsiteY2" fmla="*/ 142075 h 142261"/>
                <a:gd name="connsiteX3" fmla="*/ 0 w 174526"/>
                <a:gd name="connsiteY3" fmla="*/ 108832 h 142261"/>
                <a:gd name="connsiteX4" fmla="*/ 43065 w 174526"/>
                <a:gd name="connsiteY4" fmla="*/ 54811 h 142261"/>
                <a:gd name="connsiteX5" fmla="*/ 54776 w 174526"/>
                <a:gd name="connsiteY5" fmla="*/ 48767 h 142261"/>
                <a:gd name="connsiteX6" fmla="*/ 89908 w 174526"/>
                <a:gd name="connsiteY6" fmla="*/ 48767 h 142261"/>
                <a:gd name="connsiteX7" fmla="*/ 116729 w 174526"/>
                <a:gd name="connsiteY7" fmla="*/ 49145 h 142261"/>
                <a:gd name="connsiteX8" fmla="*/ 149594 w 174526"/>
                <a:gd name="connsiteY8" fmla="*/ 51034 h 142261"/>
                <a:gd name="connsiteX9" fmla="*/ 136373 w 174526"/>
                <a:gd name="connsiteY9" fmla="*/ 27613 h 142261"/>
                <a:gd name="connsiteX10" fmla="*/ 174527 w 174526"/>
                <a:gd name="connsiteY10" fmla="*/ 2302 h 142261"/>
                <a:gd name="connsiteX11" fmla="*/ 174149 w 174526"/>
                <a:gd name="connsiteY11" fmla="*/ 53300 h 142261"/>
                <a:gd name="connsiteX12" fmla="*/ 174149 w 174526"/>
                <a:gd name="connsiteY12" fmla="*/ 57078 h 142261"/>
                <a:gd name="connsiteX13" fmla="*/ 153372 w 174526"/>
                <a:gd name="connsiteY13" fmla="*/ 74077 h 142261"/>
                <a:gd name="connsiteX14" fmla="*/ 123529 w 174526"/>
                <a:gd name="connsiteY14" fmla="*/ 91077 h 142261"/>
                <a:gd name="connsiteX15" fmla="*/ 120506 w 174526"/>
                <a:gd name="connsiteY15" fmla="*/ 83522 h 142261"/>
                <a:gd name="connsiteX16" fmla="*/ 46843 w 174526"/>
                <a:gd name="connsiteY16" fmla="*/ 99388 h 142261"/>
                <a:gd name="connsiteX17" fmla="*/ 47976 w 174526"/>
                <a:gd name="connsiteY17" fmla="*/ 100143 h 142261"/>
                <a:gd name="connsiteX18" fmla="*/ 118240 w 174526"/>
                <a:gd name="connsiteY18" fmla="*/ 88055 h 142261"/>
                <a:gd name="connsiteX19" fmla="*/ 123529 w 174526"/>
                <a:gd name="connsiteY19" fmla="*/ 91077 h 142261"/>
                <a:gd name="connsiteX20" fmla="*/ 106529 w 174526"/>
                <a:gd name="connsiteY20" fmla="*/ 108076 h 14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526" h="142261">
                  <a:moveTo>
                    <a:pt x="106529" y="108076"/>
                  </a:moveTo>
                  <a:cubicBezTo>
                    <a:pt x="92174" y="109965"/>
                    <a:pt x="80841" y="116387"/>
                    <a:pt x="71775" y="128098"/>
                  </a:cubicBezTo>
                  <a:cubicBezTo>
                    <a:pt x="65731" y="135653"/>
                    <a:pt x="58931" y="143586"/>
                    <a:pt x="47598" y="142075"/>
                  </a:cubicBezTo>
                  <a:cubicBezTo>
                    <a:pt x="30977" y="131875"/>
                    <a:pt x="19266" y="114498"/>
                    <a:pt x="0" y="108832"/>
                  </a:cubicBezTo>
                  <a:cubicBezTo>
                    <a:pt x="14355" y="91455"/>
                    <a:pt x="29088" y="73700"/>
                    <a:pt x="43065" y="54811"/>
                  </a:cubicBezTo>
                  <a:cubicBezTo>
                    <a:pt x="46843" y="49901"/>
                    <a:pt x="49865" y="43101"/>
                    <a:pt x="54776" y="48767"/>
                  </a:cubicBezTo>
                  <a:cubicBezTo>
                    <a:pt x="67620" y="63878"/>
                    <a:pt x="78575" y="51412"/>
                    <a:pt x="89908" y="48767"/>
                  </a:cubicBezTo>
                  <a:cubicBezTo>
                    <a:pt x="98596" y="51412"/>
                    <a:pt x="108040" y="53300"/>
                    <a:pt x="116729" y="49145"/>
                  </a:cubicBezTo>
                  <a:cubicBezTo>
                    <a:pt x="128062" y="43856"/>
                    <a:pt x="139017" y="41967"/>
                    <a:pt x="149594" y="51034"/>
                  </a:cubicBezTo>
                  <a:cubicBezTo>
                    <a:pt x="152994" y="36679"/>
                    <a:pt x="140906" y="34412"/>
                    <a:pt x="136373" y="27613"/>
                  </a:cubicBezTo>
                  <a:cubicBezTo>
                    <a:pt x="145061" y="12880"/>
                    <a:pt x="150350" y="-6764"/>
                    <a:pt x="174527" y="2302"/>
                  </a:cubicBezTo>
                  <a:cubicBezTo>
                    <a:pt x="165460" y="19302"/>
                    <a:pt x="171127" y="36301"/>
                    <a:pt x="174149" y="53300"/>
                  </a:cubicBezTo>
                  <a:cubicBezTo>
                    <a:pt x="174149" y="54434"/>
                    <a:pt x="174149" y="55945"/>
                    <a:pt x="174149" y="57078"/>
                  </a:cubicBezTo>
                  <a:cubicBezTo>
                    <a:pt x="169994" y="66144"/>
                    <a:pt x="160550" y="69166"/>
                    <a:pt x="153372" y="74077"/>
                  </a:cubicBezTo>
                  <a:cubicBezTo>
                    <a:pt x="141661" y="76344"/>
                    <a:pt x="138261" y="93721"/>
                    <a:pt x="123529" y="91077"/>
                  </a:cubicBezTo>
                  <a:cubicBezTo>
                    <a:pt x="122017" y="88810"/>
                    <a:pt x="122395" y="84655"/>
                    <a:pt x="120506" y="83522"/>
                  </a:cubicBezTo>
                  <a:cubicBezTo>
                    <a:pt x="108040" y="77477"/>
                    <a:pt x="55909" y="89188"/>
                    <a:pt x="46843" y="99388"/>
                  </a:cubicBezTo>
                  <a:cubicBezTo>
                    <a:pt x="47220" y="99765"/>
                    <a:pt x="47598" y="100143"/>
                    <a:pt x="47976" y="100143"/>
                  </a:cubicBezTo>
                  <a:cubicBezTo>
                    <a:pt x="71397" y="95232"/>
                    <a:pt x="96707" y="102032"/>
                    <a:pt x="118240" y="88055"/>
                  </a:cubicBezTo>
                  <a:cubicBezTo>
                    <a:pt x="119373" y="87299"/>
                    <a:pt x="122017" y="89566"/>
                    <a:pt x="123529" y="91077"/>
                  </a:cubicBezTo>
                  <a:cubicBezTo>
                    <a:pt x="126929" y="106187"/>
                    <a:pt x="112196" y="102410"/>
                    <a:pt x="106529" y="108076"/>
                  </a:cubicBezTo>
                  <a:close/>
                </a:path>
              </a:pathLst>
            </a:custGeom>
            <a:solidFill>
              <a:srgbClr val="EBE6E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6DB3C7D0-0A91-49DF-9E0F-F9DFA9F5F84F}"/>
                </a:ext>
              </a:extLst>
            </p:cNvPr>
            <p:cNvSpPr/>
            <p:nvPr/>
          </p:nvSpPr>
          <p:spPr>
            <a:xfrm>
              <a:off x="9787205" y="3332470"/>
              <a:ext cx="129002" cy="114147"/>
            </a:xfrm>
            <a:custGeom>
              <a:avLst/>
              <a:gdLst>
                <a:gd name="connsiteX0" fmla="*/ 129003 w 129002"/>
                <a:gd name="connsiteY0" fmla="*/ 50683 h 114147"/>
                <a:gd name="connsiteX1" fmla="*/ 100292 w 129002"/>
                <a:gd name="connsiteY1" fmla="*/ 50683 h 114147"/>
                <a:gd name="connsiteX2" fmla="*/ 86693 w 129002"/>
                <a:gd name="connsiteY2" fmla="*/ 75615 h 114147"/>
                <a:gd name="connsiteX3" fmla="*/ 106337 w 129002"/>
                <a:gd name="connsiteY3" fmla="*/ 83926 h 114147"/>
                <a:gd name="connsiteX4" fmla="*/ 67427 w 129002"/>
                <a:gd name="connsiteY4" fmla="*/ 114147 h 114147"/>
                <a:gd name="connsiteX5" fmla="*/ 76116 w 129002"/>
                <a:gd name="connsiteY5" fmla="*/ 85059 h 114147"/>
                <a:gd name="connsiteX6" fmla="*/ 70449 w 129002"/>
                <a:gd name="connsiteY6" fmla="*/ 72593 h 114147"/>
                <a:gd name="connsiteX7" fmla="*/ 20584 w 129002"/>
                <a:gd name="connsiteY7" fmla="*/ 49172 h 114147"/>
                <a:gd name="connsiteX8" fmla="*/ 941 w 129002"/>
                <a:gd name="connsiteY8" fmla="*/ 26884 h 114147"/>
                <a:gd name="connsiteX9" fmla="*/ 14918 w 129002"/>
                <a:gd name="connsiteY9" fmla="*/ 10262 h 114147"/>
                <a:gd name="connsiteX10" fmla="*/ 42872 w 129002"/>
                <a:gd name="connsiteY10" fmla="*/ 4218 h 114147"/>
                <a:gd name="connsiteX11" fmla="*/ 87071 w 129002"/>
                <a:gd name="connsiteY11" fmla="*/ 440 h 114147"/>
                <a:gd name="connsiteX12" fmla="*/ 95759 w 129002"/>
                <a:gd name="connsiteY12" fmla="*/ 4973 h 114147"/>
                <a:gd name="connsiteX13" fmla="*/ 129003 w 129002"/>
                <a:gd name="connsiteY13" fmla="*/ 50683 h 11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9002" h="114147">
                  <a:moveTo>
                    <a:pt x="129003" y="50683"/>
                  </a:moveTo>
                  <a:cubicBezTo>
                    <a:pt x="118803" y="43128"/>
                    <a:pt x="108603" y="41994"/>
                    <a:pt x="100292" y="50683"/>
                  </a:cubicBezTo>
                  <a:cubicBezTo>
                    <a:pt x="93871" y="57483"/>
                    <a:pt x="84804" y="65038"/>
                    <a:pt x="86693" y="75615"/>
                  </a:cubicBezTo>
                  <a:cubicBezTo>
                    <a:pt x="88582" y="85437"/>
                    <a:pt x="99915" y="80904"/>
                    <a:pt x="106337" y="83926"/>
                  </a:cubicBezTo>
                  <a:cubicBezTo>
                    <a:pt x="104070" y="105459"/>
                    <a:pt x="84049" y="102814"/>
                    <a:pt x="67427" y="114147"/>
                  </a:cubicBezTo>
                  <a:cubicBezTo>
                    <a:pt x="72716" y="101681"/>
                    <a:pt x="77627" y="94126"/>
                    <a:pt x="76116" y="85059"/>
                  </a:cubicBezTo>
                  <a:cubicBezTo>
                    <a:pt x="75360" y="80148"/>
                    <a:pt x="75360" y="72593"/>
                    <a:pt x="70449" y="72593"/>
                  </a:cubicBezTo>
                  <a:cubicBezTo>
                    <a:pt x="49672" y="72971"/>
                    <a:pt x="37962" y="54083"/>
                    <a:pt x="20584" y="49172"/>
                  </a:cubicBezTo>
                  <a:cubicBezTo>
                    <a:pt x="8496" y="45772"/>
                    <a:pt x="3963" y="35950"/>
                    <a:pt x="941" y="26884"/>
                  </a:cubicBezTo>
                  <a:cubicBezTo>
                    <a:pt x="-2081" y="17440"/>
                    <a:pt x="2074" y="7618"/>
                    <a:pt x="14918" y="10262"/>
                  </a:cubicBezTo>
                  <a:cubicBezTo>
                    <a:pt x="25495" y="12151"/>
                    <a:pt x="34562" y="9507"/>
                    <a:pt x="42872" y="4218"/>
                  </a:cubicBezTo>
                  <a:cubicBezTo>
                    <a:pt x="56850" y="-4471"/>
                    <a:pt x="72338" y="3462"/>
                    <a:pt x="87071" y="440"/>
                  </a:cubicBezTo>
                  <a:cubicBezTo>
                    <a:pt x="89715" y="62"/>
                    <a:pt x="95759" y="3085"/>
                    <a:pt x="95759" y="4973"/>
                  </a:cubicBezTo>
                  <a:cubicBezTo>
                    <a:pt x="97648" y="26506"/>
                    <a:pt x="122203" y="31417"/>
                    <a:pt x="129003" y="5068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E00DB97-BFDE-4116-AEF3-FEE019284C64}"/>
                </a:ext>
              </a:extLst>
            </p:cNvPr>
            <p:cNvSpPr/>
            <p:nvPr/>
          </p:nvSpPr>
          <p:spPr>
            <a:xfrm>
              <a:off x="10525673" y="3418364"/>
              <a:ext cx="130860" cy="87655"/>
            </a:xfrm>
            <a:custGeom>
              <a:avLst/>
              <a:gdLst>
                <a:gd name="connsiteX0" fmla="*/ 10445 w 130860"/>
                <a:gd name="connsiteY0" fmla="*/ 85673 h 87655"/>
                <a:gd name="connsiteX1" fmla="*/ 5156 w 130860"/>
                <a:gd name="connsiteY1" fmla="*/ 59607 h 87655"/>
                <a:gd name="connsiteX2" fmla="*/ 14600 w 130860"/>
                <a:gd name="connsiteY2" fmla="*/ 19942 h 87655"/>
                <a:gd name="connsiteX3" fmla="*/ 18378 w 130860"/>
                <a:gd name="connsiteY3" fmla="*/ 3698 h 87655"/>
                <a:gd name="connsiteX4" fmla="*/ 42177 w 130860"/>
                <a:gd name="connsiteY4" fmla="*/ 4076 h 87655"/>
                <a:gd name="connsiteX5" fmla="*/ 115085 w 130860"/>
                <a:gd name="connsiteY5" fmla="*/ 41096 h 87655"/>
                <a:gd name="connsiteX6" fmla="*/ 130573 w 130860"/>
                <a:gd name="connsiteY6" fmla="*/ 54318 h 87655"/>
                <a:gd name="connsiteX7" fmla="*/ 112441 w 130860"/>
                <a:gd name="connsiteY7" fmla="*/ 59229 h 87655"/>
                <a:gd name="connsiteX8" fmla="*/ 19133 w 130860"/>
                <a:gd name="connsiteY8" fmla="*/ 85673 h 87655"/>
                <a:gd name="connsiteX9" fmla="*/ 10445 w 130860"/>
                <a:gd name="connsiteY9" fmla="*/ 85673 h 8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860" h="87655">
                  <a:moveTo>
                    <a:pt x="10445" y="85673"/>
                  </a:moveTo>
                  <a:cubicBezTo>
                    <a:pt x="-888" y="78873"/>
                    <a:pt x="-3533" y="69807"/>
                    <a:pt x="5156" y="59607"/>
                  </a:cubicBezTo>
                  <a:cubicBezTo>
                    <a:pt x="15355" y="47896"/>
                    <a:pt x="14600" y="33919"/>
                    <a:pt x="14600" y="19942"/>
                  </a:cubicBezTo>
                  <a:cubicBezTo>
                    <a:pt x="14600" y="14275"/>
                    <a:pt x="9311" y="7098"/>
                    <a:pt x="18378" y="3698"/>
                  </a:cubicBezTo>
                  <a:cubicBezTo>
                    <a:pt x="26311" y="298"/>
                    <a:pt x="37266" y="-2724"/>
                    <a:pt x="42177" y="4076"/>
                  </a:cubicBezTo>
                  <a:cubicBezTo>
                    <a:pt x="59932" y="30519"/>
                    <a:pt x="91664" y="27119"/>
                    <a:pt x="115085" y="41096"/>
                  </a:cubicBezTo>
                  <a:cubicBezTo>
                    <a:pt x="121129" y="44496"/>
                    <a:pt x="132840" y="44496"/>
                    <a:pt x="130573" y="54318"/>
                  </a:cubicBezTo>
                  <a:cubicBezTo>
                    <a:pt x="128684" y="62629"/>
                    <a:pt x="118863" y="58096"/>
                    <a:pt x="112441" y="59229"/>
                  </a:cubicBezTo>
                  <a:cubicBezTo>
                    <a:pt x="80709" y="65273"/>
                    <a:pt x="49354" y="74340"/>
                    <a:pt x="19133" y="85673"/>
                  </a:cubicBezTo>
                  <a:cubicBezTo>
                    <a:pt x="16111" y="88317"/>
                    <a:pt x="13467" y="88317"/>
                    <a:pt x="10445" y="8567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1596D111-96E3-4D3B-BAC8-D7F768591ED9}"/>
                </a:ext>
              </a:extLst>
            </p:cNvPr>
            <p:cNvSpPr/>
            <p:nvPr/>
          </p:nvSpPr>
          <p:spPr>
            <a:xfrm>
              <a:off x="10371035" y="3504037"/>
              <a:ext cx="245168" cy="55259"/>
            </a:xfrm>
            <a:custGeom>
              <a:avLst/>
              <a:gdLst>
                <a:gd name="connsiteX0" fmla="*/ 165083 w 245168"/>
                <a:gd name="connsiteY0" fmla="*/ 0 h 55259"/>
                <a:gd name="connsiteX1" fmla="*/ 173393 w 245168"/>
                <a:gd name="connsiteY1" fmla="*/ 0 h 55259"/>
                <a:gd name="connsiteX2" fmla="*/ 186615 w 245168"/>
                <a:gd name="connsiteY2" fmla="*/ 7178 h 55259"/>
                <a:gd name="connsiteX3" fmla="*/ 245169 w 245168"/>
                <a:gd name="connsiteY3" fmla="*/ 12466 h 55259"/>
                <a:gd name="connsiteX4" fmla="*/ 190771 w 245168"/>
                <a:gd name="connsiteY4" fmla="*/ 30599 h 55259"/>
                <a:gd name="connsiteX5" fmla="*/ 183215 w 245168"/>
                <a:gd name="connsiteY5" fmla="*/ 33621 h 55259"/>
                <a:gd name="connsiteX6" fmla="*/ 8311 w 245168"/>
                <a:gd name="connsiteY6" fmla="*/ 55153 h 55259"/>
                <a:gd name="connsiteX7" fmla="*/ 0 w 245168"/>
                <a:gd name="connsiteY7" fmla="*/ 54776 h 55259"/>
                <a:gd name="connsiteX8" fmla="*/ 59309 w 245168"/>
                <a:gd name="connsiteY8" fmla="*/ 23799 h 55259"/>
                <a:gd name="connsiteX9" fmla="*/ 165083 w 245168"/>
                <a:gd name="connsiteY9" fmla="*/ 0 h 5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168" h="55259">
                  <a:moveTo>
                    <a:pt x="165083" y="0"/>
                  </a:moveTo>
                  <a:cubicBezTo>
                    <a:pt x="167727" y="0"/>
                    <a:pt x="170749" y="0"/>
                    <a:pt x="173393" y="0"/>
                  </a:cubicBezTo>
                  <a:cubicBezTo>
                    <a:pt x="174527" y="8689"/>
                    <a:pt x="176416" y="10577"/>
                    <a:pt x="186615" y="7178"/>
                  </a:cubicBezTo>
                  <a:cubicBezTo>
                    <a:pt x="206259" y="756"/>
                    <a:pt x="226280" y="3022"/>
                    <a:pt x="245169" y="12466"/>
                  </a:cubicBezTo>
                  <a:cubicBezTo>
                    <a:pt x="227414" y="20021"/>
                    <a:pt x="206637" y="18133"/>
                    <a:pt x="190771" y="30599"/>
                  </a:cubicBezTo>
                  <a:cubicBezTo>
                    <a:pt x="188504" y="32110"/>
                    <a:pt x="185860" y="33621"/>
                    <a:pt x="183215" y="33621"/>
                  </a:cubicBezTo>
                  <a:cubicBezTo>
                    <a:pt x="124284" y="35132"/>
                    <a:pt x="66864" y="49865"/>
                    <a:pt x="8311" y="55153"/>
                  </a:cubicBezTo>
                  <a:cubicBezTo>
                    <a:pt x="5667" y="55531"/>
                    <a:pt x="2644" y="54776"/>
                    <a:pt x="0" y="54776"/>
                  </a:cubicBezTo>
                  <a:cubicBezTo>
                    <a:pt x="7178" y="19644"/>
                    <a:pt x="35888" y="29843"/>
                    <a:pt x="59309" y="23799"/>
                  </a:cubicBezTo>
                  <a:cubicBezTo>
                    <a:pt x="94441" y="14733"/>
                    <a:pt x="133728" y="24932"/>
                    <a:pt x="165083" y="0"/>
                  </a:cubicBezTo>
                  <a:close/>
                </a:path>
              </a:pathLst>
            </a:custGeom>
            <a:solidFill>
              <a:srgbClr val="EDE9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1CA3E1B3-510B-422B-9229-05F70B8F61ED}"/>
                </a:ext>
              </a:extLst>
            </p:cNvPr>
            <p:cNvSpPr/>
            <p:nvPr/>
          </p:nvSpPr>
          <p:spPr>
            <a:xfrm>
              <a:off x="9469691" y="3038869"/>
              <a:ext cx="198703" cy="74560"/>
            </a:xfrm>
            <a:custGeom>
              <a:avLst/>
              <a:gdLst>
                <a:gd name="connsiteX0" fmla="*/ 0 w 198703"/>
                <a:gd name="connsiteY0" fmla="*/ 63228 h 74560"/>
                <a:gd name="connsiteX1" fmla="*/ 6800 w 198703"/>
                <a:gd name="connsiteY1" fmla="*/ 50762 h 74560"/>
                <a:gd name="connsiteX2" fmla="*/ 27199 w 198703"/>
                <a:gd name="connsiteY2" fmla="*/ 20918 h 74560"/>
                <a:gd name="connsiteX3" fmla="*/ 44576 w 198703"/>
                <a:gd name="connsiteY3" fmla="*/ 15252 h 74560"/>
                <a:gd name="connsiteX4" fmla="*/ 85375 w 198703"/>
                <a:gd name="connsiteY4" fmla="*/ 25074 h 74560"/>
                <a:gd name="connsiteX5" fmla="*/ 94063 w 198703"/>
                <a:gd name="connsiteY5" fmla="*/ 11474 h 74560"/>
                <a:gd name="connsiteX6" fmla="*/ 95197 w 198703"/>
                <a:gd name="connsiteY6" fmla="*/ 1275 h 74560"/>
                <a:gd name="connsiteX7" fmla="*/ 106907 w 198703"/>
                <a:gd name="connsiteY7" fmla="*/ 5430 h 74560"/>
                <a:gd name="connsiteX8" fmla="*/ 120129 w 198703"/>
                <a:gd name="connsiteY8" fmla="*/ 29985 h 74560"/>
                <a:gd name="connsiteX9" fmla="*/ 149594 w 198703"/>
                <a:gd name="connsiteY9" fmla="*/ 29985 h 74560"/>
                <a:gd name="connsiteX10" fmla="*/ 198704 w 198703"/>
                <a:gd name="connsiteY10" fmla="*/ 37540 h 74560"/>
                <a:gd name="connsiteX11" fmla="*/ 158661 w 198703"/>
                <a:gd name="connsiteY11" fmla="*/ 62850 h 74560"/>
                <a:gd name="connsiteX12" fmla="*/ 138262 w 198703"/>
                <a:gd name="connsiteY12" fmla="*/ 74561 h 74560"/>
                <a:gd name="connsiteX13" fmla="*/ 118618 w 198703"/>
                <a:gd name="connsiteY13" fmla="*/ 58695 h 74560"/>
                <a:gd name="connsiteX14" fmla="*/ 78575 w 198703"/>
                <a:gd name="connsiteY14" fmla="*/ 32251 h 74560"/>
                <a:gd name="connsiteX15" fmla="*/ 0 w 198703"/>
                <a:gd name="connsiteY15" fmla="*/ 63228 h 7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703" h="74560">
                  <a:moveTo>
                    <a:pt x="0" y="63228"/>
                  </a:moveTo>
                  <a:cubicBezTo>
                    <a:pt x="0" y="57939"/>
                    <a:pt x="2267" y="52273"/>
                    <a:pt x="6800" y="50762"/>
                  </a:cubicBezTo>
                  <a:cubicBezTo>
                    <a:pt x="21155" y="45851"/>
                    <a:pt x="32865" y="41317"/>
                    <a:pt x="27199" y="20918"/>
                  </a:cubicBezTo>
                  <a:cubicBezTo>
                    <a:pt x="24932" y="12985"/>
                    <a:pt x="39665" y="9208"/>
                    <a:pt x="44576" y="15252"/>
                  </a:cubicBezTo>
                  <a:cubicBezTo>
                    <a:pt x="56665" y="29607"/>
                    <a:pt x="71397" y="24696"/>
                    <a:pt x="85375" y="25074"/>
                  </a:cubicBezTo>
                  <a:cubicBezTo>
                    <a:pt x="94063" y="25451"/>
                    <a:pt x="105774" y="25074"/>
                    <a:pt x="94063" y="11474"/>
                  </a:cubicBezTo>
                  <a:cubicBezTo>
                    <a:pt x="90663" y="7696"/>
                    <a:pt x="89908" y="3919"/>
                    <a:pt x="95197" y="1275"/>
                  </a:cubicBezTo>
                  <a:cubicBezTo>
                    <a:pt x="100107" y="-1370"/>
                    <a:pt x="107285" y="141"/>
                    <a:pt x="106907" y="5430"/>
                  </a:cubicBezTo>
                  <a:cubicBezTo>
                    <a:pt x="106152" y="17896"/>
                    <a:pt x="110307" y="33762"/>
                    <a:pt x="120129" y="29985"/>
                  </a:cubicBezTo>
                  <a:cubicBezTo>
                    <a:pt x="131839" y="25829"/>
                    <a:pt x="140906" y="34140"/>
                    <a:pt x="149594" y="29985"/>
                  </a:cubicBezTo>
                  <a:cubicBezTo>
                    <a:pt x="168105" y="21674"/>
                    <a:pt x="183215" y="29985"/>
                    <a:pt x="198704" y="37540"/>
                  </a:cubicBezTo>
                  <a:cubicBezTo>
                    <a:pt x="179815" y="37162"/>
                    <a:pt x="161683" y="36407"/>
                    <a:pt x="158661" y="62850"/>
                  </a:cubicBezTo>
                  <a:cubicBezTo>
                    <a:pt x="157527" y="71161"/>
                    <a:pt x="145817" y="74561"/>
                    <a:pt x="138262" y="74561"/>
                  </a:cubicBezTo>
                  <a:cubicBezTo>
                    <a:pt x="129195" y="74561"/>
                    <a:pt x="121640" y="68894"/>
                    <a:pt x="118618" y="58695"/>
                  </a:cubicBezTo>
                  <a:cubicBezTo>
                    <a:pt x="112196" y="38295"/>
                    <a:pt x="98974" y="33384"/>
                    <a:pt x="78575" y="32251"/>
                  </a:cubicBezTo>
                  <a:cubicBezTo>
                    <a:pt x="46843" y="31118"/>
                    <a:pt x="25310" y="51139"/>
                    <a:pt x="0" y="63228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2359A5C1-0164-4744-AA09-B9C05501BADA}"/>
                </a:ext>
              </a:extLst>
            </p:cNvPr>
            <p:cNvSpPr/>
            <p:nvPr/>
          </p:nvSpPr>
          <p:spPr>
            <a:xfrm>
              <a:off x="9549835" y="3122414"/>
              <a:ext cx="91724" cy="54857"/>
            </a:xfrm>
            <a:custGeom>
              <a:avLst/>
              <a:gdLst>
                <a:gd name="connsiteX0" fmla="*/ 58873 w 91724"/>
                <a:gd name="connsiteY0" fmla="*/ 46924 h 54857"/>
                <a:gd name="connsiteX1" fmla="*/ 43385 w 91724"/>
                <a:gd name="connsiteY1" fmla="*/ 50702 h 54857"/>
                <a:gd name="connsiteX2" fmla="*/ 2586 w 91724"/>
                <a:gd name="connsiteY2" fmla="*/ 34458 h 54857"/>
                <a:gd name="connsiteX3" fmla="*/ 697 w 91724"/>
                <a:gd name="connsiteY3" fmla="*/ 22370 h 54857"/>
                <a:gd name="connsiteX4" fmla="*/ 24874 w 91724"/>
                <a:gd name="connsiteY4" fmla="*/ 8770 h 54857"/>
                <a:gd name="connsiteX5" fmla="*/ 47162 w 91724"/>
                <a:gd name="connsiteY5" fmla="*/ 7259 h 54857"/>
                <a:gd name="connsiteX6" fmla="*/ 66428 w 91724"/>
                <a:gd name="connsiteY6" fmla="*/ 13303 h 54857"/>
                <a:gd name="connsiteX7" fmla="*/ 83428 w 91724"/>
                <a:gd name="connsiteY7" fmla="*/ 20481 h 54857"/>
                <a:gd name="connsiteX8" fmla="*/ 90605 w 91724"/>
                <a:gd name="connsiteY8" fmla="*/ 45413 h 54857"/>
                <a:gd name="connsiteX9" fmla="*/ 70206 w 91724"/>
                <a:gd name="connsiteY9" fmla="*/ 47302 h 54857"/>
                <a:gd name="connsiteX10" fmla="*/ 58873 w 91724"/>
                <a:gd name="connsiteY10" fmla="*/ 46924 h 5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724" h="54857">
                  <a:moveTo>
                    <a:pt x="58873" y="46924"/>
                  </a:moveTo>
                  <a:cubicBezTo>
                    <a:pt x="55473" y="47680"/>
                    <a:pt x="48673" y="47680"/>
                    <a:pt x="43385" y="50702"/>
                  </a:cubicBezTo>
                  <a:cubicBezTo>
                    <a:pt x="22608" y="62413"/>
                    <a:pt x="13164" y="46924"/>
                    <a:pt x="2586" y="34458"/>
                  </a:cubicBezTo>
                  <a:cubicBezTo>
                    <a:pt x="-436" y="31058"/>
                    <a:pt x="-436" y="26525"/>
                    <a:pt x="697" y="22370"/>
                  </a:cubicBezTo>
                  <a:cubicBezTo>
                    <a:pt x="4097" y="9526"/>
                    <a:pt x="18452" y="15948"/>
                    <a:pt x="24874" y="8770"/>
                  </a:cubicBezTo>
                  <a:cubicBezTo>
                    <a:pt x="32052" y="459"/>
                    <a:pt x="38474" y="-5207"/>
                    <a:pt x="47162" y="7259"/>
                  </a:cubicBezTo>
                  <a:cubicBezTo>
                    <a:pt x="51695" y="13681"/>
                    <a:pt x="59251" y="13681"/>
                    <a:pt x="66428" y="13303"/>
                  </a:cubicBezTo>
                  <a:cubicBezTo>
                    <a:pt x="73228" y="13303"/>
                    <a:pt x="79272" y="15192"/>
                    <a:pt x="83428" y="20481"/>
                  </a:cubicBezTo>
                  <a:cubicBezTo>
                    <a:pt x="89094" y="27658"/>
                    <a:pt x="94005" y="37103"/>
                    <a:pt x="90605" y="45413"/>
                  </a:cubicBezTo>
                  <a:cubicBezTo>
                    <a:pt x="86450" y="55613"/>
                    <a:pt x="77383" y="48435"/>
                    <a:pt x="70206" y="47302"/>
                  </a:cubicBezTo>
                  <a:cubicBezTo>
                    <a:pt x="67562" y="47302"/>
                    <a:pt x="64917" y="47302"/>
                    <a:pt x="58873" y="46924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964FA5C-F7F7-46BC-8FA6-21F0BB2506CD}"/>
                </a:ext>
              </a:extLst>
            </p:cNvPr>
            <p:cNvSpPr/>
            <p:nvPr/>
          </p:nvSpPr>
          <p:spPr>
            <a:xfrm>
              <a:off x="10880024" y="3254335"/>
              <a:ext cx="104952" cy="144305"/>
            </a:xfrm>
            <a:custGeom>
              <a:avLst/>
              <a:gdLst>
                <a:gd name="connsiteX0" fmla="*/ 11569 w 104952"/>
                <a:gd name="connsiteY0" fmla="*/ 144306 h 144305"/>
                <a:gd name="connsiteX1" fmla="*/ 11947 w 104952"/>
                <a:gd name="connsiteY1" fmla="*/ 93308 h 144305"/>
                <a:gd name="connsiteX2" fmla="*/ 104877 w 104952"/>
                <a:gd name="connsiteY2" fmla="*/ 0 h 144305"/>
                <a:gd name="connsiteX3" fmla="*/ 79945 w 104952"/>
                <a:gd name="connsiteY3" fmla="*/ 53265 h 144305"/>
                <a:gd name="connsiteX4" fmla="*/ 70123 w 104952"/>
                <a:gd name="connsiteY4" fmla="*/ 63842 h 144305"/>
                <a:gd name="connsiteX5" fmla="*/ 20258 w 104952"/>
                <a:gd name="connsiteY5" fmla="*/ 131084 h 144305"/>
                <a:gd name="connsiteX6" fmla="*/ 11569 w 104952"/>
                <a:gd name="connsiteY6" fmla="*/ 144306 h 14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952" h="144305">
                  <a:moveTo>
                    <a:pt x="11569" y="144306"/>
                  </a:moveTo>
                  <a:cubicBezTo>
                    <a:pt x="-3919" y="118240"/>
                    <a:pt x="-3919" y="107663"/>
                    <a:pt x="11947" y="93308"/>
                  </a:cubicBezTo>
                  <a:cubicBezTo>
                    <a:pt x="50857" y="70264"/>
                    <a:pt x="80700" y="37776"/>
                    <a:pt x="104877" y="0"/>
                  </a:cubicBezTo>
                  <a:cubicBezTo>
                    <a:pt x="106010" y="22288"/>
                    <a:pt x="94300" y="38154"/>
                    <a:pt x="79945" y="53265"/>
                  </a:cubicBezTo>
                  <a:cubicBezTo>
                    <a:pt x="76545" y="56665"/>
                    <a:pt x="71256" y="59687"/>
                    <a:pt x="70123" y="63842"/>
                  </a:cubicBezTo>
                  <a:cubicBezTo>
                    <a:pt x="61812" y="92552"/>
                    <a:pt x="42546" y="112951"/>
                    <a:pt x="20258" y="131084"/>
                  </a:cubicBezTo>
                  <a:cubicBezTo>
                    <a:pt x="14214" y="133728"/>
                    <a:pt x="11569" y="138261"/>
                    <a:pt x="11569" y="144306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06A72EDA-9371-4D0E-88BD-54DBA04F2A49}"/>
                </a:ext>
              </a:extLst>
            </p:cNvPr>
            <p:cNvSpPr/>
            <p:nvPr/>
          </p:nvSpPr>
          <p:spPr>
            <a:xfrm>
              <a:off x="10893777" y="3131562"/>
              <a:ext cx="78279" cy="84619"/>
            </a:xfrm>
            <a:custGeom>
              <a:avLst/>
              <a:gdLst>
                <a:gd name="connsiteX0" fmla="*/ 35592 w 78279"/>
                <a:gd name="connsiteY0" fmla="*/ 84241 h 84619"/>
                <a:gd name="connsiteX1" fmla="*/ 25015 w 78279"/>
                <a:gd name="connsiteY1" fmla="*/ 84619 h 84619"/>
                <a:gd name="connsiteX2" fmla="*/ 4616 w 78279"/>
                <a:gd name="connsiteY2" fmla="*/ 50243 h 84619"/>
                <a:gd name="connsiteX3" fmla="*/ 18971 w 78279"/>
                <a:gd name="connsiteY3" fmla="*/ 29843 h 84619"/>
                <a:gd name="connsiteX4" fmla="*/ 25393 w 78279"/>
                <a:gd name="connsiteY4" fmla="*/ 20777 h 84619"/>
                <a:gd name="connsiteX5" fmla="*/ 40126 w 78279"/>
                <a:gd name="connsiteY5" fmla="*/ 0 h 84619"/>
                <a:gd name="connsiteX6" fmla="*/ 46925 w 78279"/>
                <a:gd name="connsiteY6" fmla="*/ 7555 h 84619"/>
                <a:gd name="connsiteX7" fmla="*/ 72613 w 78279"/>
                <a:gd name="connsiteY7" fmla="*/ 24177 h 84619"/>
                <a:gd name="connsiteX8" fmla="*/ 78280 w 78279"/>
                <a:gd name="connsiteY8" fmla="*/ 21533 h 84619"/>
                <a:gd name="connsiteX9" fmla="*/ 54858 w 78279"/>
                <a:gd name="connsiteY9" fmla="*/ 59687 h 84619"/>
                <a:gd name="connsiteX10" fmla="*/ 35592 w 78279"/>
                <a:gd name="connsiteY10" fmla="*/ 84241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279" h="84619">
                  <a:moveTo>
                    <a:pt x="35592" y="84241"/>
                  </a:moveTo>
                  <a:cubicBezTo>
                    <a:pt x="32193" y="84241"/>
                    <a:pt x="28415" y="84619"/>
                    <a:pt x="25015" y="84619"/>
                  </a:cubicBezTo>
                  <a:cubicBezTo>
                    <a:pt x="1971" y="83486"/>
                    <a:pt x="-5962" y="71020"/>
                    <a:pt x="4616" y="50243"/>
                  </a:cubicBezTo>
                  <a:cubicBezTo>
                    <a:pt x="8394" y="43065"/>
                    <a:pt x="14060" y="36643"/>
                    <a:pt x="18971" y="29843"/>
                  </a:cubicBezTo>
                  <a:cubicBezTo>
                    <a:pt x="21237" y="26821"/>
                    <a:pt x="22749" y="23421"/>
                    <a:pt x="25393" y="20777"/>
                  </a:cubicBezTo>
                  <a:cubicBezTo>
                    <a:pt x="32193" y="15111"/>
                    <a:pt x="31815" y="4533"/>
                    <a:pt x="40126" y="0"/>
                  </a:cubicBezTo>
                  <a:cubicBezTo>
                    <a:pt x="42392" y="2267"/>
                    <a:pt x="46925" y="4911"/>
                    <a:pt x="46925" y="7555"/>
                  </a:cubicBezTo>
                  <a:cubicBezTo>
                    <a:pt x="46925" y="33243"/>
                    <a:pt x="49192" y="35132"/>
                    <a:pt x="72613" y="24177"/>
                  </a:cubicBezTo>
                  <a:cubicBezTo>
                    <a:pt x="74502" y="23421"/>
                    <a:pt x="76391" y="22288"/>
                    <a:pt x="78280" y="21533"/>
                  </a:cubicBezTo>
                  <a:cubicBezTo>
                    <a:pt x="77147" y="38532"/>
                    <a:pt x="63547" y="47598"/>
                    <a:pt x="54858" y="59687"/>
                  </a:cubicBezTo>
                  <a:cubicBezTo>
                    <a:pt x="48814" y="67997"/>
                    <a:pt x="42015" y="75930"/>
                    <a:pt x="35592" y="84241"/>
                  </a:cubicBezTo>
                  <a:close/>
                </a:path>
              </a:pathLst>
            </a:custGeom>
            <a:solidFill>
              <a:srgbClr val="D5C5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608A3F8A-F116-45CE-A1D6-31D2EE82609D}"/>
                </a:ext>
              </a:extLst>
            </p:cNvPr>
            <p:cNvSpPr/>
            <p:nvPr/>
          </p:nvSpPr>
          <p:spPr>
            <a:xfrm>
              <a:off x="10608271" y="3499882"/>
              <a:ext cx="110306" cy="59845"/>
            </a:xfrm>
            <a:custGeom>
              <a:avLst/>
              <a:gdLst>
                <a:gd name="connsiteX0" fmla="*/ 0 w 110306"/>
                <a:gd name="connsiteY0" fmla="*/ 42310 h 59845"/>
                <a:gd name="connsiteX1" fmla="*/ 51376 w 110306"/>
                <a:gd name="connsiteY1" fmla="*/ 8311 h 59845"/>
                <a:gd name="connsiteX2" fmla="*/ 26066 w 110306"/>
                <a:gd name="connsiteY2" fmla="*/ 22288 h 59845"/>
                <a:gd name="connsiteX3" fmla="*/ 12466 w 110306"/>
                <a:gd name="connsiteY3" fmla="*/ 16999 h 59845"/>
                <a:gd name="connsiteX4" fmla="*/ 66864 w 110306"/>
                <a:gd name="connsiteY4" fmla="*/ 0 h 59845"/>
                <a:gd name="connsiteX5" fmla="*/ 68375 w 110306"/>
                <a:gd name="connsiteY5" fmla="*/ 4155 h 59845"/>
                <a:gd name="connsiteX6" fmla="*/ 58931 w 110306"/>
                <a:gd name="connsiteY6" fmla="*/ 18888 h 59845"/>
                <a:gd name="connsiteX7" fmla="*/ 77819 w 110306"/>
                <a:gd name="connsiteY7" fmla="*/ 17377 h 59845"/>
                <a:gd name="connsiteX8" fmla="*/ 110307 w 110306"/>
                <a:gd name="connsiteY8" fmla="*/ 12844 h 59845"/>
                <a:gd name="connsiteX9" fmla="*/ 59309 w 110306"/>
                <a:gd name="connsiteY9" fmla="*/ 55154 h 59845"/>
                <a:gd name="connsiteX10" fmla="*/ 33999 w 110306"/>
                <a:gd name="connsiteY10" fmla="*/ 59687 h 59845"/>
                <a:gd name="connsiteX11" fmla="*/ 36265 w 110306"/>
                <a:gd name="connsiteY11" fmla="*/ 45709 h 59845"/>
                <a:gd name="connsiteX12" fmla="*/ 0 w 110306"/>
                <a:gd name="connsiteY12" fmla="*/ 42310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306" h="59845">
                  <a:moveTo>
                    <a:pt x="0" y="42310"/>
                  </a:moveTo>
                  <a:cubicBezTo>
                    <a:pt x="39287" y="27577"/>
                    <a:pt x="39287" y="27577"/>
                    <a:pt x="51376" y="8311"/>
                  </a:cubicBezTo>
                  <a:cubicBezTo>
                    <a:pt x="40421" y="14355"/>
                    <a:pt x="33243" y="18133"/>
                    <a:pt x="26066" y="22288"/>
                  </a:cubicBezTo>
                  <a:cubicBezTo>
                    <a:pt x="18888" y="26443"/>
                    <a:pt x="13977" y="26066"/>
                    <a:pt x="12466" y="16999"/>
                  </a:cubicBezTo>
                  <a:cubicBezTo>
                    <a:pt x="27954" y="2644"/>
                    <a:pt x="48732" y="6044"/>
                    <a:pt x="66864" y="0"/>
                  </a:cubicBezTo>
                  <a:cubicBezTo>
                    <a:pt x="67620" y="2267"/>
                    <a:pt x="68753" y="3400"/>
                    <a:pt x="68375" y="4155"/>
                  </a:cubicBezTo>
                  <a:cubicBezTo>
                    <a:pt x="66109" y="9822"/>
                    <a:pt x="52131" y="9822"/>
                    <a:pt x="58931" y="18888"/>
                  </a:cubicBezTo>
                  <a:cubicBezTo>
                    <a:pt x="63086" y="24177"/>
                    <a:pt x="73664" y="22666"/>
                    <a:pt x="77819" y="17377"/>
                  </a:cubicBezTo>
                  <a:cubicBezTo>
                    <a:pt x="88019" y="5289"/>
                    <a:pt x="99352" y="12088"/>
                    <a:pt x="110307" y="12844"/>
                  </a:cubicBezTo>
                  <a:cubicBezTo>
                    <a:pt x="93308" y="26443"/>
                    <a:pt x="68375" y="29843"/>
                    <a:pt x="59309" y="55154"/>
                  </a:cubicBezTo>
                  <a:cubicBezTo>
                    <a:pt x="56287" y="63464"/>
                    <a:pt x="42687" y="57798"/>
                    <a:pt x="33999" y="59687"/>
                  </a:cubicBezTo>
                  <a:cubicBezTo>
                    <a:pt x="30599" y="54398"/>
                    <a:pt x="36265" y="50998"/>
                    <a:pt x="36265" y="45709"/>
                  </a:cubicBezTo>
                  <a:cubicBezTo>
                    <a:pt x="24177" y="44198"/>
                    <a:pt x="10955" y="52509"/>
                    <a:pt x="0" y="42310"/>
                  </a:cubicBezTo>
                  <a:close/>
                </a:path>
              </a:pathLst>
            </a:custGeom>
            <a:solidFill>
              <a:srgbClr val="EDE9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D7A763-4642-4158-BECF-52843160DE71}"/>
                </a:ext>
              </a:extLst>
            </p:cNvPr>
            <p:cNvSpPr/>
            <p:nvPr/>
          </p:nvSpPr>
          <p:spPr>
            <a:xfrm>
              <a:off x="10509577" y="2983479"/>
              <a:ext cx="130803" cy="93307"/>
            </a:xfrm>
            <a:custGeom>
              <a:avLst/>
              <a:gdLst>
                <a:gd name="connsiteX0" fmla="*/ 1231 w 130803"/>
                <a:gd name="connsiteY0" fmla="*/ 0 h 93307"/>
                <a:gd name="connsiteX1" fmla="*/ 35230 w 130803"/>
                <a:gd name="connsiteY1" fmla="*/ 4155 h 93307"/>
                <a:gd name="connsiteX2" fmla="*/ 49207 w 130803"/>
                <a:gd name="connsiteY2" fmla="*/ 5666 h 93307"/>
                <a:gd name="connsiteX3" fmla="*/ 102849 w 130803"/>
                <a:gd name="connsiteY3" fmla="*/ 66486 h 93307"/>
                <a:gd name="connsiteX4" fmla="*/ 112293 w 130803"/>
                <a:gd name="connsiteY4" fmla="*/ 71020 h 93307"/>
                <a:gd name="connsiteX5" fmla="*/ 129293 w 130803"/>
                <a:gd name="connsiteY5" fmla="*/ 82352 h 93307"/>
                <a:gd name="connsiteX6" fmla="*/ 130426 w 130803"/>
                <a:gd name="connsiteY6" fmla="*/ 91041 h 93307"/>
                <a:gd name="connsiteX7" fmla="*/ 128537 w 130803"/>
                <a:gd name="connsiteY7" fmla="*/ 93308 h 93307"/>
                <a:gd name="connsiteX8" fmla="*/ 47696 w 130803"/>
                <a:gd name="connsiteY8" fmla="*/ 25688 h 93307"/>
                <a:gd name="connsiteX9" fmla="*/ 28807 w 130803"/>
                <a:gd name="connsiteY9" fmla="*/ 20399 h 93307"/>
                <a:gd name="connsiteX10" fmla="*/ 1231 w 130803"/>
                <a:gd name="connsiteY10" fmla="*/ 0 h 93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803" h="93307">
                  <a:moveTo>
                    <a:pt x="1231" y="0"/>
                  </a:moveTo>
                  <a:cubicBezTo>
                    <a:pt x="12186" y="5289"/>
                    <a:pt x="22386" y="13599"/>
                    <a:pt x="35230" y="4155"/>
                  </a:cubicBezTo>
                  <a:cubicBezTo>
                    <a:pt x="40518" y="0"/>
                    <a:pt x="44674" y="2644"/>
                    <a:pt x="49207" y="5666"/>
                  </a:cubicBezTo>
                  <a:cubicBezTo>
                    <a:pt x="66206" y="26443"/>
                    <a:pt x="76028" y="54020"/>
                    <a:pt x="102849" y="66486"/>
                  </a:cubicBezTo>
                  <a:cubicBezTo>
                    <a:pt x="105871" y="67997"/>
                    <a:pt x="108893" y="70264"/>
                    <a:pt x="112293" y="71020"/>
                  </a:cubicBezTo>
                  <a:cubicBezTo>
                    <a:pt x="119093" y="72908"/>
                    <a:pt x="125137" y="76308"/>
                    <a:pt x="129293" y="82352"/>
                  </a:cubicBezTo>
                  <a:cubicBezTo>
                    <a:pt x="130804" y="84997"/>
                    <a:pt x="131182" y="88019"/>
                    <a:pt x="130426" y="91041"/>
                  </a:cubicBezTo>
                  <a:cubicBezTo>
                    <a:pt x="129670" y="91797"/>
                    <a:pt x="129293" y="92552"/>
                    <a:pt x="128537" y="93308"/>
                  </a:cubicBezTo>
                  <a:cubicBezTo>
                    <a:pt x="90761" y="83864"/>
                    <a:pt x="63184" y="61575"/>
                    <a:pt x="47696" y="25688"/>
                  </a:cubicBezTo>
                  <a:cubicBezTo>
                    <a:pt x="43540" y="15866"/>
                    <a:pt x="37118" y="17377"/>
                    <a:pt x="28807" y="20399"/>
                  </a:cubicBezTo>
                  <a:cubicBezTo>
                    <a:pt x="1231" y="30221"/>
                    <a:pt x="-2547" y="27199"/>
                    <a:pt x="1231" y="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2D6F9E70-7531-42BD-B497-05A0D92A826D}"/>
                </a:ext>
              </a:extLst>
            </p:cNvPr>
            <p:cNvSpPr/>
            <p:nvPr/>
          </p:nvSpPr>
          <p:spPr>
            <a:xfrm>
              <a:off x="10033790" y="3368681"/>
              <a:ext cx="74131" cy="50818"/>
            </a:xfrm>
            <a:custGeom>
              <a:avLst/>
              <a:gdLst>
                <a:gd name="connsiteX0" fmla="*/ 59589 w 74131"/>
                <a:gd name="connsiteY0" fmla="*/ 50737 h 50818"/>
                <a:gd name="connsiteX1" fmla="*/ 36167 w 74131"/>
                <a:gd name="connsiteY1" fmla="*/ 37137 h 50818"/>
                <a:gd name="connsiteX2" fmla="*/ 17279 w 74131"/>
                <a:gd name="connsiteY2" fmla="*/ 31471 h 50818"/>
                <a:gd name="connsiteX3" fmla="*/ 2169 w 74131"/>
                <a:gd name="connsiteY3" fmla="*/ 34115 h 50818"/>
                <a:gd name="connsiteX4" fmla="*/ 7080 w 74131"/>
                <a:gd name="connsiteY4" fmla="*/ 20516 h 50818"/>
                <a:gd name="connsiteX5" fmla="*/ 13879 w 74131"/>
                <a:gd name="connsiteY5" fmla="*/ 8049 h 50818"/>
                <a:gd name="connsiteX6" fmla="*/ 32012 w 74131"/>
                <a:gd name="connsiteY6" fmla="*/ 8427 h 50818"/>
                <a:gd name="connsiteX7" fmla="*/ 65633 w 74131"/>
                <a:gd name="connsiteY7" fmla="*/ 34871 h 50818"/>
                <a:gd name="connsiteX8" fmla="*/ 73944 w 74131"/>
                <a:gd name="connsiteY8" fmla="*/ 45070 h 50818"/>
                <a:gd name="connsiteX9" fmla="*/ 59589 w 74131"/>
                <a:gd name="connsiteY9" fmla="*/ 50737 h 5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31" h="50818">
                  <a:moveTo>
                    <a:pt x="59589" y="50737"/>
                  </a:moveTo>
                  <a:cubicBezTo>
                    <a:pt x="47500" y="51114"/>
                    <a:pt x="38434" y="50737"/>
                    <a:pt x="36167" y="37137"/>
                  </a:cubicBezTo>
                  <a:cubicBezTo>
                    <a:pt x="34279" y="24671"/>
                    <a:pt x="26345" y="21649"/>
                    <a:pt x="17279" y="31471"/>
                  </a:cubicBezTo>
                  <a:cubicBezTo>
                    <a:pt x="12368" y="37137"/>
                    <a:pt x="7835" y="40915"/>
                    <a:pt x="2169" y="34115"/>
                  </a:cubicBezTo>
                  <a:cubicBezTo>
                    <a:pt x="-3498" y="27693"/>
                    <a:pt x="3302" y="24671"/>
                    <a:pt x="7080" y="20516"/>
                  </a:cubicBezTo>
                  <a:cubicBezTo>
                    <a:pt x="10102" y="17116"/>
                    <a:pt x="11613" y="12205"/>
                    <a:pt x="13879" y="8049"/>
                  </a:cubicBezTo>
                  <a:cubicBezTo>
                    <a:pt x="20301" y="-3661"/>
                    <a:pt x="27857" y="-1773"/>
                    <a:pt x="32012" y="8427"/>
                  </a:cubicBezTo>
                  <a:cubicBezTo>
                    <a:pt x="38434" y="23915"/>
                    <a:pt x="47500" y="34493"/>
                    <a:pt x="65633" y="34871"/>
                  </a:cubicBezTo>
                  <a:cubicBezTo>
                    <a:pt x="70922" y="34871"/>
                    <a:pt x="75077" y="39782"/>
                    <a:pt x="73944" y="45070"/>
                  </a:cubicBezTo>
                  <a:cubicBezTo>
                    <a:pt x="71677" y="53759"/>
                    <a:pt x="63366" y="49226"/>
                    <a:pt x="59589" y="5073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FFD9C4AA-A87C-4474-820A-4ED54BDBE134}"/>
                </a:ext>
              </a:extLst>
            </p:cNvPr>
            <p:cNvSpPr/>
            <p:nvPr/>
          </p:nvSpPr>
          <p:spPr>
            <a:xfrm>
              <a:off x="9730958" y="3262937"/>
              <a:ext cx="55677" cy="42278"/>
            </a:xfrm>
            <a:custGeom>
              <a:avLst/>
              <a:gdLst>
                <a:gd name="connsiteX0" fmla="*/ 55677 w 55677"/>
                <a:gd name="connsiteY0" fmla="*/ 9909 h 42278"/>
                <a:gd name="connsiteX1" fmla="*/ 39055 w 55677"/>
                <a:gd name="connsiteY1" fmla="*/ 26908 h 42278"/>
                <a:gd name="connsiteX2" fmla="*/ 2035 w 55677"/>
                <a:gd name="connsiteY2" fmla="*/ 36352 h 42278"/>
                <a:gd name="connsiteX3" fmla="*/ 21678 w 55677"/>
                <a:gd name="connsiteY3" fmla="*/ 7642 h 42278"/>
                <a:gd name="connsiteX4" fmla="*/ 46233 w 55677"/>
                <a:gd name="connsiteY4" fmla="*/ 843 h 42278"/>
                <a:gd name="connsiteX5" fmla="*/ 55677 w 55677"/>
                <a:gd name="connsiteY5" fmla="*/ 9909 h 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77" h="42278">
                  <a:moveTo>
                    <a:pt x="55677" y="9909"/>
                  </a:moveTo>
                  <a:cubicBezTo>
                    <a:pt x="55299" y="20486"/>
                    <a:pt x="45477" y="23131"/>
                    <a:pt x="39055" y="26908"/>
                  </a:cubicBezTo>
                  <a:cubicBezTo>
                    <a:pt x="27723" y="33708"/>
                    <a:pt x="13368" y="51463"/>
                    <a:pt x="2035" y="36352"/>
                  </a:cubicBezTo>
                  <a:cubicBezTo>
                    <a:pt x="-6654" y="24642"/>
                    <a:pt x="14879" y="17464"/>
                    <a:pt x="21678" y="7642"/>
                  </a:cubicBezTo>
                  <a:cubicBezTo>
                    <a:pt x="27723" y="-1046"/>
                    <a:pt x="37167" y="-668"/>
                    <a:pt x="46233" y="843"/>
                  </a:cubicBezTo>
                  <a:cubicBezTo>
                    <a:pt x="51522" y="1220"/>
                    <a:pt x="54544" y="4620"/>
                    <a:pt x="55677" y="9909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F847C18-F555-4B0C-926F-24077CDFD3FC}"/>
                </a:ext>
              </a:extLst>
            </p:cNvPr>
            <p:cNvSpPr/>
            <p:nvPr/>
          </p:nvSpPr>
          <p:spPr>
            <a:xfrm>
              <a:off x="10806974" y="3372953"/>
              <a:ext cx="67431" cy="31941"/>
            </a:xfrm>
            <a:custGeom>
              <a:avLst/>
              <a:gdLst>
                <a:gd name="connsiteX0" fmla="*/ 46465 w 67431"/>
                <a:gd name="connsiteY0" fmla="*/ 0 h 31941"/>
                <a:gd name="connsiteX1" fmla="*/ 67242 w 67431"/>
                <a:gd name="connsiteY1" fmla="*/ 22288 h 31941"/>
                <a:gd name="connsiteX2" fmla="*/ 54776 w 67431"/>
                <a:gd name="connsiteY2" fmla="*/ 29466 h 31941"/>
                <a:gd name="connsiteX3" fmla="*/ 29466 w 67431"/>
                <a:gd name="connsiteY3" fmla="*/ 26821 h 31941"/>
                <a:gd name="connsiteX4" fmla="*/ 0 w 67431"/>
                <a:gd name="connsiteY4" fmla="*/ 21533 h 31941"/>
                <a:gd name="connsiteX5" fmla="*/ 46465 w 67431"/>
                <a:gd name="connsiteY5" fmla="*/ 0 h 3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1" h="31941">
                  <a:moveTo>
                    <a:pt x="46465" y="0"/>
                  </a:moveTo>
                  <a:cubicBezTo>
                    <a:pt x="61198" y="0"/>
                    <a:pt x="68753" y="7555"/>
                    <a:pt x="67242" y="22288"/>
                  </a:cubicBezTo>
                  <a:cubicBezTo>
                    <a:pt x="66486" y="29466"/>
                    <a:pt x="58176" y="35510"/>
                    <a:pt x="54776" y="29466"/>
                  </a:cubicBezTo>
                  <a:cubicBezTo>
                    <a:pt x="46465" y="13977"/>
                    <a:pt x="38910" y="23044"/>
                    <a:pt x="29466" y="26821"/>
                  </a:cubicBezTo>
                  <a:cubicBezTo>
                    <a:pt x="18888" y="30977"/>
                    <a:pt x="7933" y="33999"/>
                    <a:pt x="0" y="21533"/>
                  </a:cubicBezTo>
                  <a:cubicBezTo>
                    <a:pt x="17377" y="18133"/>
                    <a:pt x="28332" y="756"/>
                    <a:pt x="46465" y="0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1D126476-3B96-4546-A03B-08BA56FE800C}"/>
                </a:ext>
              </a:extLst>
            </p:cNvPr>
            <p:cNvSpPr/>
            <p:nvPr/>
          </p:nvSpPr>
          <p:spPr>
            <a:xfrm>
              <a:off x="10594322" y="3120294"/>
              <a:ext cx="61413" cy="36611"/>
            </a:xfrm>
            <a:custGeom>
              <a:avLst/>
              <a:gdLst>
                <a:gd name="connsiteX0" fmla="*/ 44925 w 61413"/>
                <a:gd name="connsiteY0" fmla="*/ 36578 h 36611"/>
                <a:gd name="connsiteX1" fmla="*/ 727 w 61413"/>
                <a:gd name="connsiteY1" fmla="*/ 8624 h 36611"/>
                <a:gd name="connsiteX2" fmla="*/ 5260 w 61413"/>
                <a:gd name="connsiteY2" fmla="*/ 313 h 36611"/>
                <a:gd name="connsiteX3" fmla="*/ 59658 w 61413"/>
                <a:gd name="connsiteY3" fmla="*/ 26379 h 36611"/>
                <a:gd name="connsiteX4" fmla="*/ 61169 w 61413"/>
                <a:gd name="connsiteY4" fmla="*/ 31667 h 36611"/>
                <a:gd name="connsiteX5" fmla="*/ 44925 w 61413"/>
                <a:gd name="connsiteY5" fmla="*/ 36578 h 3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13" h="36611">
                  <a:moveTo>
                    <a:pt x="44925" y="36578"/>
                  </a:moveTo>
                  <a:cubicBezTo>
                    <a:pt x="34348" y="24112"/>
                    <a:pt x="8282" y="32801"/>
                    <a:pt x="727" y="8624"/>
                  </a:cubicBezTo>
                  <a:cubicBezTo>
                    <a:pt x="-1162" y="2957"/>
                    <a:pt x="727" y="-1198"/>
                    <a:pt x="5260" y="313"/>
                  </a:cubicBezTo>
                  <a:cubicBezTo>
                    <a:pt x="24904" y="5979"/>
                    <a:pt x="43037" y="15046"/>
                    <a:pt x="59658" y="26379"/>
                  </a:cubicBezTo>
                  <a:cubicBezTo>
                    <a:pt x="60791" y="27134"/>
                    <a:pt x="61925" y="30534"/>
                    <a:pt x="61169" y="31667"/>
                  </a:cubicBezTo>
                  <a:cubicBezTo>
                    <a:pt x="58525" y="37334"/>
                    <a:pt x="53236" y="36578"/>
                    <a:pt x="44925" y="36578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002E316B-3692-4C65-8063-3FCFA6AE4C28}"/>
                </a:ext>
              </a:extLst>
            </p:cNvPr>
            <p:cNvSpPr/>
            <p:nvPr/>
          </p:nvSpPr>
          <p:spPr>
            <a:xfrm>
              <a:off x="10056257" y="3040894"/>
              <a:ext cx="43557" cy="35514"/>
            </a:xfrm>
            <a:custGeom>
              <a:avLst/>
              <a:gdLst>
                <a:gd name="connsiteX0" fmla="*/ 857 w 43557"/>
                <a:gd name="connsiteY0" fmla="*/ 10960 h 35514"/>
                <a:gd name="connsiteX1" fmla="*/ 5390 w 43557"/>
                <a:gd name="connsiteY1" fmla="*/ 5 h 35514"/>
                <a:gd name="connsiteX2" fmla="*/ 43544 w 43557"/>
                <a:gd name="connsiteY2" fmla="*/ 24938 h 35514"/>
                <a:gd name="connsiteX3" fmla="*/ 30322 w 43557"/>
                <a:gd name="connsiteY3" fmla="*/ 35515 h 35514"/>
                <a:gd name="connsiteX4" fmla="*/ 857 w 43557"/>
                <a:gd name="connsiteY4" fmla="*/ 10960 h 3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7" h="35514">
                  <a:moveTo>
                    <a:pt x="857" y="10960"/>
                  </a:moveTo>
                  <a:cubicBezTo>
                    <a:pt x="857" y="6805"/>
                    <a:pt x="-2921" y="761"/>
                    <a:pt x="5390" y="5"/>
                  </a:cubicBezTo>
                  <a:cubicBezTo>
                    <a:pt x="12945" y="-373"/>
                    <a:pt x="44299" y="20027"/>
                    <a:pt x="43544" y="24938"/>
                  </a:cubicBezTo>
                  <a:cubicBezTo>
                    <a:pt x="42411" y="32493"/>
                    <a:pt x="37500" y="35515"/>
                    <a:pt x="30322" y="35515"/>
                  </a:cubicBezTo>
                  <a:cubicBezTo>
                    <a:pt x="16723" y="35137"/>
                    <a:pt x="479" y="21915"/>
                    <a:pt x="857" y="1096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9181114-B987-4324-9A91-64CF0EE2C96A}"/>
                </a:ext>
              </a:extLst>
            </p:cNvPr>
            <p:cNvSpPr/>
            <p:nvPr/>
          </p:nvSpPr>
          <p:spPr>
            <a:xfrm>
              <a:off x="10328725" y="2921764"/>
              <a:ext cx="101618" cy="34670"/>
            </a:xfrm>
            <a:custGeom>
              <a:avLst/>
              <a:gdLst>
                <a:gd name="connsiteX0" fmla="*/ 0 w 101618"/>
                <a:gd name="connsiteY0" fmla="*/ 2406 h 34670"/>
                <a:gd name="connsiteX1" fmla="*/ 43065 w 101618"/>
                <a:gd name="connsiteY1" fmla="*/ 10339 h 34670"/>
                <a:gd name="connsiteX2" fmla="*/ 101618 w 101618"/>
                <a:gd name="connsiteY2" fmla="*/ 31872 h 34670"/>
                <a:gd name="connsiteX3" fmla="*/ 42309 w 101618"/>
                <a:gd name="connsiteY3" fmla="*/ 17139 h 34670"/>
                <a:gd name="connsiteX4" fmla="*/ 0 w 101618"/>
                <a:gd name="connsiteY4" fmla="*/ 2406 h 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18" h="34670">
                  <a:moveTo>
                    <a:pt x="0" y="2406"/>
                  </a:moveTo>
                  <a:cubicBezTo>
                    <a:pt x="15866" y="-2883"/>
                    <a:pt x="29088" y="895"/>
                    <a:pt x="43065" y="10339"/>
                  </a:cubicBezTo>
                  <a:cubicBezTo>
                    <a:pt x="60442" y="22427"/>
                    <a:pt x="83486" y="20539"/>
                    <a:pt x="101618" y="31872"/>
                  </a:cubicBezTo>
                  <a:cubicBezTo>
                    <a:pt x="78575" y="39805"/>
                    <a:pt x="60064" y="29605"/>
                    <a:pt x="42309" y="17139"/>
                  </a:cubicBezTo>
                  <a:cubicBezTo>
                    <a:pt x="29466" y="8450"/>
                    <a:pt x="12088" y="13739"/>
                    <a:pt x="0" y="2406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BDF7535-306D-46F7-B035-A6C4249597DA}"/>
                </a:ext>
              </a:extLst>
            </p:cNvPr>
            <p:cNvSpPr/>
            <p:nvPr/>
          </p:nvSpPr>
          <p:spPr>
            <a:xfrm>
              <a:off x="10402389" y="2972385"/>
              <a:ext cx="31190" cy="29935"/>
            </a:xfrm>
            <a:custGeom>
              <a:avLst/>
              <a:gdLst>
                <a:gd name="connsiteX0" fmla="*/ 9444 w 31190"/>
                <a:gd name="connsiteY0" fmla="*/ 139 h 29935"/>
                <a:gd name="connsiteX1" fmla="*/ 30977 w 31190"/>
                <a:gd name="connsiteY1" fmla="*/ 20538 h 29935"/>
                <a:gd name="connsiteX2" fmla="*/ 20399 w 31190"/>
                <a:gd name="connsiteY2" fmla="*/ 29605 h 29935"/>
                <a:gd name="connsiteX3" fmla="*/ 0 w 31190"/>
                <a:gd name="connsiteY3" fmla="*/ 9205 h 29935"/>
                <a:gd name="connsiteX4" fmla="*/ 9444 w 31190"/>
                <a:gd name="connsiteY4" fmla="*/ 139 h 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90" h="29935">
                  <a:moveTo>
                    <a:pt x="9444" y="139"/>
                  </a:moveTo>
                  <a:cubicBezTo>
                    <a:pt x="18888" y="4294"/>
                    <a:pt x="28710" y="9583"/>
                    <a:pt x="30977" y="20538"/>
                  </a:cubicBezTo>
                  <a:cubicBezTo>
                    <a:pt x="32488" y="27338"/>
                    <a:pt x="25688" y="31116"/>
                    <a:pt x="20399" y="29605"/>
                  </a:cubicBezTo>
                  <a:cubicBezTo>
                    <a:pt x="10200" y="26960"/>
                    <a:pt x="756" y="21294"/>
                    <a:pt x="0" y="9205"/>
                  </a:cubicBezTo>
                  <a:cubicBezTo>
                    <a:pt x="0" y="5050"/>
                    <a:pt x="2267" y="-994"/>
                    <a:pt x="9444" y="139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43200738-AAE2-41CC-BA0B-46B29A5E4CD3}"/>
                </a:ext>
              </a:extLst>
            </p:cNvPr>
            <p:cNvSpPr/>
            <p:nvPr/>
          </p:nvSpPr>
          <p:spPr>
            <a:xfrm>
              <a:off x="10516697" y="3254604"/>
              <a:ext cx="23198" cy="23543"/>
            </a:xfrm>
            <a:custGeom>
              <a:avLst/>
              <a:gdLst>
                <a:gd name="connsiteX0" fmla="*/ 23198 w 23198"/>
                <a:gd name="connsiteY0" fmla="*/ 11820 h 23543"/>
                <a:gd name="connsiteX1" fmla="*/ 12243 w 23198"/>
                <a:gd name="connsiteY1" fmla="*/ 23531 h 23543"/>
                <a:gd name="connsiteX2" fmla="*/ 155 w 23198"/>
                <a:gd name="connsiteY2" fmla="*/ 8798 h 23543"/>
                <a:gd name="connsiteX3" fmla="*/ 9599 w 23198"/>
                <a:gd name="connsiteY3" fmla="*/ 109 h 23543"/>
                <a:gd name="connsiteX4" fmla="*/ 23198 w 23198"/>
                <a:gd name="connsiteY4" fmla="*/ 11820 h 2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8" h="23543">
                  <a:moveTo>
                    <a:pt x="23198" y="11820"/>
                  </a:moveTo>
                  <a:cubicBezTo>
                    <a:pt x="23198" y="20509"/>
                    <a:pt x="17532" y="23153"/>
                    <a:pt x="12243" y="23531"/>
                  </a:cubicBezTo>
                  <a:cubicBezTo>
                    <a:pt x="3177" y="23909"/>
                    <a:pt x="1288" y="15598"/>
                    <a:pt x="155" y="8798"/>
                  </a:cubicBezTo>
                  <a:cubicBezTo>
                    <a:pt x="-979" y="2754"/>
                    <a:pt x="4310" y="487"/>
                    <a:pt x="9599" y="109"/>
                  </a:cubicBezTo>
                  <a:cubicBezTo>
                    <a:pt x="19043" y="-1024"/>
                    <a:pt x="20554" y="6909"/>
                    <a:pt x="23198" y="1182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839E2B0-7591-4560-A1F0-0AF31E730D43}"/>
                </a:ext>
              </a:extLst>
            </p:cNvPr>
            <p:cNvSpPr/>
            <p:nvPr/>
          </p:nvSpPr>
          <p:spPr>
            <a:xfrm>
              <a:off x="10083557" y="3580173"/>
              <a:ext cx="50620" cy="16711"/>
            </a:xfrm>
            <a:custGeom>
              <a:avLst/>
              <a:gdLst>
                <a:gd name="connsiteX0" fmla="*/ 50620 w 50620"/>
                <a:gd name="connsiteY0" fmla="*/ 550 h 16711"/>
                <a:gd name="connsiteX1" fmla="*/ 25688 w 50620"/>
                <a:gd name="connsiteY1" fmla="*/ 13394 h 16711"/>
                <a:gd name="connsiteX2" fmla="*/ 0 w 50620"/>
                <a:gd name="connsiteY2" fmla="*/ 4705 h 16711"/>
                <a:gd name="connsiteX3" fmla="*/ 50620 w 50620"/>
                <a:gd name="connsiteY3" fmla="*/ 550 h 1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620" h="16711">
                  <a:moveTo>
                    <a:pt x="50620" y="550"/>
                  </a:moveTo>
                  <a:cubicBezTo>
                    <a:pt x="43065" y="6217"/>
                    <a:pt x="33243" y="6594"/>
                    <a:pt x="25688" y="13394"/>
                  </a:cubicBezTo>
                  <a:cubicBezTo>
                    <a:pt x="14733" y="22838"/>
                    <a:pt x="7933" y="9616"/>
                    <a:pt x="0" y="4705"/>
                  </a:cubicBezTo>
                  <a:cubicBezTo>
                    <a:pt x="16244" y="-1717"/>
                    <a:pt x="33621" y="172"/>
                    <a:pt x="50620" y="550"/>
                  </a:cubicBezTo>
                  <a:close/>
                </a:path>
              </a:pathLst>
            </a:custGeom>
            <a:solidFill>
              <a:srgbClr val="E5D7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38FA006-E217-4088-8A56-573EAD650904}"/>
                </a:ext>
              </a:extLst>
            </p:cNvPr>
            <p:cNvSpPr/>
            <p:nvPr/>
          </p:nvSpPr>
          <p:spPr>
            <a:xfrm>
              <a:off x="9754036" y="3340088"/>
              <a:ext cx="22805" cy="24208"/>
            </a:xfrm>
            <a:custGeom>
              <a:avLst/>
              <a:gdLst>
                <a:gd name="connsiteX0" fmla="*/ 12200 w 22805"/>
                <a:gd name="connsiteY0" fmla="*/ 0 h 24208"/>
                <a:gd name="connsiteX1" fmla="*/ 22777 w 22805"/>
                <a:gd name="connsiteY1" fmla="*/ 15111 h 24208"/>
                <a:gd name="connsiteX2" fmla="*/ 8422 w 22805"/>
                <a:gd name="connsiteY2" fmla="*/ 24177 h 24208"/>
                <a:gd name="connsiteX3" fmla="*/ 489 w 22805"/>
                <a:gd name="connsiteY3" fmla="*/ 15488 h 24208"/>
                <a:gd name="connsiteX4" fmla="*/ 12200 w 22805"/>
                <a:gd name="connsiteY4" fmla="*/ 0 h 2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05" h="24208">
                  <a:moveTo>
                    <a:pt x="12200" y="0"/>
                  </a:moveTo>
                  <a:cubicBezTo>
                    <a:pt x="19755" y="3022"/>
                    <a:pt x="23155" y="9066"/>
                    <a:pt x="22777" y="15111"/>
                  </a:cubicBezTo>
                  <a:cubicBezTo>
                    <a:pt x="22400" y="22666"/>
                    <a:pt x="14467" y="23421"/>
                    <a:pt x="8422" y="24177"/>
                  </a:cubicBezTo>
                  <a:cubicBezTo>
                    <a:pt x="2378" y="24555"/>
                    <a:pt x="-1400" y="21533"/>
                    <a:pt x="489" y="15488"/>
                  </a:cubicBezTo>
                  <a:cubicBezTo>
                    <a:pt x="2378" y="8689"/>
                    <a:pt x="4267" y="1511"/>
                    <a:pt x="12200" y="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02973F05-E233-42EA-A971-E0EA295E3507}"/>
                </a:ext>
              </a:extLst>
            </p:cNvPr>
            <p:cNvSpPr/>
            <p:nvPr/>
          </p:nvSpPr>
          <p:spPr>
            <a:xfrm>
              <a:off x="10430344" y="2953635"/>
              <a:ext cx="42309" cy="17788"/>
            </a:xfrm>
            <a:custGeom>
              <a:avLst/>
              <a:gdLst>
                <a:gd name="connsiteX0" fmla="*/ 0 w 42309"/>
                <a:gd name="connsiteY0" fmla="*/ 0 h 17788"/>
                <a:gd name="connsiteX1" fmla="*/ 42309 w 42309"/>
                <a:gd name="connsiteY1" fmla="*/ 16999 h 17788"/>
                <a:gd name="connsiteX2" fmla="*/ 0 w 42309"/>
                <a:gd name="connsiteY2" fmla="*/ 0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9" h="17788">
                  <a:moveTo>
                    <a:pt x="0" y="0"/>
                  </a:moveTo>
                  <a:cubicBezTo>
                    <a:pt x="15866" y="1133"/>
                    <a:pt x="33243" y="-1511"/>
                    <a:pt x="42309" y="16999"/>
                  </a:cubicBezTo>
                  <a:cubicBezTo>
                    <a:pt x="24555" y="20399"/>
                    <a:pt x="11711" y="12466"/>
                    <a:pt x="0" y="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EF4189D7-C7AE-4502-BAAB-E3496B41ACFA}"/>
                </a:ext>
              </a:extLst>
            </p:cNvPr>
            <p:cNvSpPr/>
            <p:nvPr/>
          </p:nvSpPr>
          <p:spPr>
            <a:xfrm>
              <a:off x="10637736" y="3070519"/>
              <a:ext cx="43820" cy="18733"/>
            </a:xfrm>
            <a:custGeom>
              <a:avLst/>
              <a:gdLst>
                <a:gd name="connsiteX0" fmla="*/ 42309 w 43820"/>
                <a:gd name="connsiteY0" fmla="*/ 18734 h 18733"/>
                <a:gd name="connsiteX1" fmla="*/ 0 w 43820"/>
                <a:gd name="connsiteY1" fmla="*/ 5890 h 18733"/>
                <a:gd name="connsiteX2" fmla="*/ 0 w 43820"/>
                <a:gd name="connsiteY2" fmla="*/ 5890 h 18733"/>
                <a:gd name="connsiteX3" fmla="*/ 32865 w 43820"/>
                <a:gd name="connsiteY3" fmla="*/ 3623 h 18733"/>
                <a:gd name="connsiteX4" fmla="*/ 43443 w 43820"/>
                <a:gd name="connsiteY4" fmla="*/ 13445 h 18733"/>
                <a:gd name="connsiteX5" fmla="*/ 42309 w 43820"/>
                <a:gd name="connsiteY5" fmla="*/ 18734 h 18733"/>
                <a:gd name="connsiteX6" fmla="*/ 42309 w 43820"/>
                <a:gd name="connsiteY6" fmla="*/ 18734 h 1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20" h="18733">
                  <a:moveTo>
                    <a:pt x="42309" y="18734"/>
                  </a:moveTo>
                  <a:cubicBezTo>
                    <a:pt x="27955" y="15712"/>
                    <a:pt x="10200" y="22889"/>
                    <a:pt x="0" y="5890"/>
                  </a:cubicBezTo>
                  <a:lnTo>
                    <a:pt x="0" y="5890"/>
                  </a:lnTo>
                  <a:cubicBezTo>
                    <a:pt x="10577" y="-4310"/>
                    <a:pt x="21910" y="1357"/>
                    <a:pt x="32865" y="3623"/>
                  </a:cubicBezTo>
                  <a:cubicBezTo>
                    <a:pt x="37399" y="5512"/>
                    <a:pt x="41176" y="8912"/>
                    <a:pt x="43443" y="13445"/>
                  </a:cubicBezTo>
                  <a:cubicBezTo>
                    <a:pt x="44198" y="15334"/>
                    <a:pt x="43821" y="17223"/>
                    <a:pt x="42309" y="18734"/>
                  </a:cubicBezTo>
                  <a:lnTo>
                    <a:pt x="42309" y="18734"/>
                  </a:ln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21AFC993-24DA-4F60-8E38-0DE52E80D887}"/>
                </a:ext>
              </a:extLst>
            </p:cNvPr>
            <p:cNvSpPr/>
            <p:nvPr/>
          </p:nvSpPr>
          <p:spPr>
            <a:xfrm>
              <a:off x="9777191" y="3064672"/>
              <a:ext cx="21910" cy="19078"/>
            </a:xfrm>
            <a:custGeom>
              <a:avLst/>
              <a:gdLst>
                <a:gd name="connsiteX0" fmla="*/ 0 w 21910"/>
                <a:gd name="connsiteY0" fmla="*/ 11737 h 19078"/>
                <a:gd name="connsiteX1" fmla="*/ 10955 w 21910"/>
                <a:gd name="connsiteY1" fmla="*/ 26 h 19078"/>
                <a:gd name="connsiteX2" fmla="*/ 21910 w 21910"/>
                <a:gd name="connsiteY2" fmla="*/ 9848 h 19078"/>
                <a:gd name="connsiteX3" fmla="*/ 12844 w 21910"/>
                <a:gd name="connsiteY3" fmla="*/ 18914 h 19078"/>
                <a:gd name="connsiteX4" fmla="*/ 0 w 21910"/>
                <a:gd name="connsiteY4" fmla="*/ 11737 h 1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0" h="19078">
                  <a:moveTo>
                    <a:pt x="0" y="11737"/>
                  </a:moveTo>
                  <a:cubicBezTo>
                    <a:pt x="2266" y="5692"/>
                    <a:pt x="4533" y="404"/>
                    <a:pt x="10955" y="26"/>
                  </a:cubicBezTo>
                  <a:cubicBezTo>
                    <a:pt x="17755" y="-352"/>
                    <a:pt x="21533" y="3426"/>
                    <a:pt x="21910" y="9848"/>
                  </a:cubicBezTo>
                  <a:cubicBezTo>
                    <a:pt x="21910" y="15136"/>
                    <a:pt x="18510" y="20047"/>
                    <a:pt x="12844" y="18914"/>
                  </a:cubicBezTo>
                  <a:cubicBezTo>
                    <a:pt x="8689" y="17781"/>
                    <a:pt x="1511" y="18536"/>
                    <a:pt x="0" y="11737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4004C93-E28F-4AF5-A8B2-798AA6655BEF}"/>
                </a:ext>
              </a:extLst>
            </p:cNvPr>
            <p:cNvSpPr/>
            <p:nvPr/>
          </p:nvSpPr>
          <p:spPr>
            <a:xfrm>
              <a:off x="9754147" y="3161624"/>
              <a:ext cx="23043" cy="19722"/>
            </a:xfrm>
            <a:custGeom>
              <a:avLst/>
              <a:gdLst>
                <a:gd name="connsiteX0" fmla="*/ 23044 w 23043"/>
                <a:gd name="connsiteY0" fmla="*/ 6958 h 19722"/>
                <a:gd name="connsiteX1" fmla="*/ 7555 w 23043"/>
                <a:gd name="connsiteY1" fmla="*/ 18669 h 19722"/>
                <a:gd name="connsiteX2" fmla="*/ 0 w 23043"/>
                <a:gd name="connsiteY2" fmla="*/ 15269 h 19722"/>
                <a:gd name="connsiteX3" fmla="*/ 10955 w 23043"/>
                <a:gd name="connsiteY3" fmla="*/ 159 h 19722"/>
                <a:gd name="connsiteX4" fmla="*/ 23044 w 23043"/>
                <a:gd name="connsiteY4" fmla="*/ 6958 h 1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19722">
                  <a:moveTo>
                    <a:pt x="23044" y="6958"/>
                  </a:moveTo>
                  <a:cubicBezTo>
                    <a:pt x="21533" y="14892"/>
                    <a:pt x="13222" y="15269"/>
                    <a:pt x="7555" y="18669"/>
                  </a:cubicBezTo>
                  <a:cubicBezTo>
                    <a:pt x="4155" y="20558"/>
                    <a:pt x="0" y="20180"/>
                    <a:pt x="0" y="15269"/>
                  </a:cubicBezTo>
                  <a:cubicBezTo>
                    <a:pt x="0" y="8092"/>
                    <a:pt x="2267" y="1670"/>
                    <a:pt x="10955" y="159"/>
                  </a:cubicBezTo>
                  <a:cubicBezTo>
                    <a:pt x="16244" y="-597"/>
                    <a:pt x="20399" y="1292"/>
                    <a:pt x="23044" y="6958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3550DC8-535F-4797-9297-A44CFD82DFB5}"/>
                </a:ext>
              </a:extLst>
            </p:cNvPr>
            <p:cNvSpPr/>
            <p:nvPr/>
          </p:nvSpPr>
          <p:spPr>
            <a:xfrm>
              <a:off x="9732980" y="3205413"/>
              <a:ext cx="20033" cy="28522"/>
            </a:xfrm>
            <a:custGeom>
              <a:avLst/>
              <a:gdLst>
                <a:gd name="connsiteX0" fmla="*/ 20034 w 20033"/>
                <a:gd name="connsiteY0" fmla="*/ 28523 h 28522"/>
                <a:gd name="connsiteX1" fmla="*/ 12 w 20033"/>
                <a:gd name="connsiteY1" fmla="*/ 6612 h 28522"/>
                <a:gd name="connsiteX2" fmla="*/ 6434 w 20033"/>
                <a:gd name="connsiteY2" fmla="*/ 190 h 28522"/>
                <a:gd name="connsiteX3" fmla="*/ 20034 w 20033"/>
                <a:gd name="connsiteY3" fmla="*/ 28523 h 2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3" h="28522">
                  <a:moveTo>
                    <a:pt x="20034" y="28523"/>
                  </a:moveTo>
                  <a:cubicBezTo>
                    <a:pt x="7946" y="22478"/>
                    <a:pt x="-365" y="17945"/>
                    <a:pt x="12" y="6612"/>
                  </a:cubicBezTo>
                  <a:cubicBezTo>
                    <a:pt x="12" y="3212"/>
                    <a:pt x="3412" y="-943"/>
                    <a:pt x="6434" y="190"/>
                  </a:cubicBezTo>
                  <a:cubicBezTo>
                    <a:pt x="18145" y="5101"/>
                    <a:pt x="15879" y="16434"/>
                    <a:pt x="20034" y="2852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A604E619-0C54-41A5-8A57-8FACBCA6FCE2}"/>
                </a:ext>
              </a:extLst>
            </p:cNvPr>
            <p:cNvSpPr/>
            <p:nvPr/>
          </p:nvSpPr>
          <p:spPr>
            <a:xfrm>
              <a:off x="9813928" y="3221418"/>
              <a:ext cx="30504" cy="26031"/>
            </a:xfrm>
            <a:custGeom>
              <a:avLst/>
              <a:gdLst>
                <a:gd name="connsiteX0" fmla="*/ 30504 w 30504"/>
                <a:gd name="connsiteY0" fmla="*/ 52 h 26031"/>
                <a:gd name="connsiteX1" fmla="*/ 10861 w 30504"/>
                <a:gd name="connsiteY1" fmla="*/ 22718 h 26031"/>
                <a:gd name="connsiteX2" fmla="*/ 2928 w 30504"/>
                <a:gd name="connsiteY2" fmla="*/ 24229 h 26031"/>
                <a:gd name="connsiteX3" fmla="*/ 2172 w 30504"/>
                <a:gd name="connsiteY3" fmla="*/ 15541 h 26031"/>
                <a:gd name="connsiteX4" fmla="*/ 30504 w 30504"/>
                <a:gd name="connsiteY4" fmla="*/ 52 h 2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04" h="26031">
                  <a:moveTo>
                    <a:pt x="30504" y="52"/>
                  </a:moveTo>
                  <a:cubicBezTo>
                    <a:pt x="25216" y="11763"/>
                    <a:pt x="12749" y="11763"/>
                    <a:pt x="10861" y="22718"/>
                  </a:cubicBezTo>
                  <a:cubicBezTo>
                    <a:pt x="10105" y="28007"/>
                    <a:pt x="5950" y="25740"/>
                    <a:pt x="2928" y="24229"/>
                  </a:cubicBezTo>
                  <a:cubicBezTo>
                    <a:pt x="-1228" y="21962"/>
                    <a:pt x="-472" y="18563"/>
                    <a:pt x="2172" y="15541"/>
                  </a:cubicBezTo>
                  <a:cubicBezTo>
                    <a:pt x="8972" y="6852"/>
                    <a:pt x="16905" y="-703"/>
                    <a:pt x="30504" y="52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AE5640E7-3FE9-4A59-9263-F899CDEDA3BE}"/>
                </a:ext>
              </a:extLst>
            </p:cNvPr>
            <p:cNvSpPr/>
            <p:nvPr/>
          </p:nvSpPr>
          <p:spPr>
            <a:xfrm>
              <a:off x="10057113" y="3159719"/>
              <a:ext cx="28179" cy="12518"/>
            </a:xfrm>
            <a:custGeom>
              <a:avLst/>
              <a:gdLst>
                <a:gd name="connsiteX0" fmla="*/ 0 w 28179"/>
                <a:gd name="connsiteY0" fmla="*/ 8108 h 12518"/>
                <a:gd name="connsiteX1" fmla="*/ 24932 w 28179"/>
                <a:gd name="connsiteY1" fmla="*/ 3197 h 12518"/>
                <a:gd name="connsiteX2" fmla="*/ 26821 w 28179"/>
                <a:gd name="connsiteY2" fmla="*/ 9997 h 12518"/>
                <a:gd name="connsiteX3" fmla="*/ 0 w 28179"/>
                <a:gd name="connsiteY3" fmla="*/ 8108 h 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79" h="12518">
                  <a:moveTo>
                    <a:pt x="0" y="8108"/>
                  </a:moveTo>
                  <a:cubicBezTo>
                    <a:pt x="7933" y="175"/>
                    <a:pt x="16244" y="-2847"/>
                    <a:pt x="24932" y="3197"/>
                  </a:cubicBezTo>
                  <a:cubicBezTo>
                    <a:pt x="27199" y="4708"/>
                    <a:pt x="29843" y="7730"/>
                    <a:pt x="26821" y="9997"/>
                  </a:cubicBezTo>
                  <a:cubicBezTo>
                    <a:pt x="17377" y="17552"/>
                    <a:pt x="9444" y="5464"/>
                    <a:pt x="0" y="8108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1BC4EFB-6C8F-438B-A3E6-2C636BCF0216}"/>
                </a:ext>
              </a:extLst>
            </p:cNvPr>
            <p:cNvSpPr/>
            <p:nvPr/>
          </p:nvSpPr>
          <p:spPr>
            <a:xfrm>
              <a:off x="9925178" y="3144406"/>
              <a:ext cx="19768" cy="18616"/>
            </a:xfrm>
            <a:custGeom>
              <a:avLst/>
              <a:gdLst>
                <a:gd name="connsiteX0" fmla="*/ 19739 w 19768"/>
                <a:gd name="connsiteY0" fmla="*/ 4533 h 18616"/>
                <a:gd name="connsiteX1" fmla="*/ 5006 w 19768"/>
                <a:gd name="connsiteY1" fmla="*/ 18510 h 18616"/>
                <a:gd name="connsiteX2" fmla="*/ 473 w 19768"/>
                <a:gd name="connsiteY2" fmla="*/ 11711 h 18616"/>
                <a:gd name="connsiteX3" fmla="*/ 13317 w 19768"/>
                <a:gd name="connsiteY3" fmla="*/ 0 h 18616"/>
                <a:gd name="connsiteX4" fmla="*/ 19739 w 19768"/>
                <a:gd name="connsiteY4" fmla="*/ 4533 h 18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" h="18616">
                  <a:moveTo>
                    <a:pt x="19739" y="4533"/>
                  </a:moveTo>
                  <a:cubicBezTo>
                    <a:pt x="17473" y="13222"/>
                    <a:pt x="12184" y="17377"/>
                    <a:pt x="5006" y="18510"/>
                  </a:cubicBezTo>
                  <a:cubicBezTo>
                    <a:pt x="1229" y="19266"/>
                    <a:pt x="-1038" y="15866"/>
                    <a:pt x="473" y="11711"/>
                  </a:cubicBezTo>
                  <a:cubicBezTo>
                    <a:pt x="2740" y="5666"/>
                    <a:pt x="5762" y="378"/>
                    <a:pt x="13317" y="0"/>
                  </a:cubicBezTo>
                  <a:cubicBezTo>
                    <a:pt x="16717" y="0"/>
                    <a:pt x="20117" y="378"/>
                    <a:pt x="19739" y="453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93DF66F3-7217-484C-A6D9-2F2AB20C5936}"/>
                </a:ext>
              </a:extLst>
            </p:cNvPr>
            <p:cNvSpPr/>
            <p:nvPr/>
          </p:nvSpPr>
          <p:spPr>
            <a:xfrm>
              <a:off x="10139346" y="3144461"/>
              <a:ext cx="21274" cy="12855"/>
            </a:xfrm>
            <a:custGeom>
              <a:avLst/>
              <a:gdLst>
                <a:gd name="connsiteX0" fmla="*/ 21275 w 21274"/>
                <a:gd name="connsiteY0" fmla="*/ 5233 h 12855"/>
                <a:gd name="connsiteX1" fmla="*/ 12964 w 21274"/>
                <a:gd name="connsiteY1" fmla="*/ 12411 h 12855"/>
                <a:gd name="connsiteX2" fmla="*/ 498 w 21274"/>
                <a:gd name="connsiteY2" fmla="*/ 8256 h 12855"/>
                <a:gd name="connsiteX3" fmla="*/ 6920 w 21274"/>
                <a:gd name="connsiteY3" fmla="*/ 322 h 12855"/>
                <a:gd name="connsiteX4" fmla="*/ 21275 w 21274"/>
                <a:gd name="connsiteY4" fmla="*/ 5233 h 1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74" h="12855">
                  <a:moveTo>
                    <a:pt x="21275" y="5233"/>
                  </a:moveTo>
                  <a:cubicBezTo>
                    <a:pt x="21275" y="10900"/>
                    <a:pt x="17120" y="12033"/>
                    <a:pt x="12964" y="12411"/>
                  </a:cubicBezTo>
                  <a:cubicBezTo>
                    <a:pt x="8431" y="12789"/>
                    <a:pt x="2387" y="14300"/>
                    <a:pt x="498" y="8256"/>
                  </a:cubicBezTo>
                  <a:cubicBezTo>
                    <a:pt x="-1391" y="2967"/>
                    <a:pt x="2387" y="700"/>
                    <a:pt x="6920" y="322"/>
                  </a:cubicBezTo>
                  <a:cubicBezTo>
                    <a:pt x="12209" y="-55"/>
                    <a:pt x="18253" y="-1189"/>
                    <a:pt x="21275" y="523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C77C54F3-E576-4736-A20D-97005B01E5F8}"/>
                </a:ext>
              </a:extLst>
            </p:cNvPr>
            <p:cNvSpPr/>
            <p:nvPr/>
          </p:nvSpPr>
          <p:spPr>
            <a:xfrm>
              <a:off x="9788795" y="3161998"/>
              <a:ext cx="18066" cy="15651"/>
            </a:xfrm>
            <a:custGeom>
              <a:avLst/>
              <a:gdLst>
                <a:gd name="connsiteX0" fmla="*/ 5773 w 18066"/>
                <a:gd name="connsiteY0" fmla="*/ 15651 h 15651"/>
                <a:gd name="connsiteX1" fmla="*/ 107 w 18066"/>
                <a:gd name="connsiteY1" fmla="*/ 11118 h 15651"/>
                <a:gd name="connsiteX2" fmla="*/ 11440 w 18066"/>
                <a:gd name="connsiteY2" fmla="*/ 163 h 15651"/>
                <a:gd name="connsiteX3" fmla="*/ 17862 w 18066"/>
                <a:gd name="connsiteY3" fmla="*/ 5452 h 15651"/>
                <a:gd name="connsiteX4" fmla="*/ 5773 w 18066"/>
                <a:gd name="connsiteY4" fmla="*/ 15651 h 1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6" h="15651">
                  <a:moveTo>
                    <a:pt x="5773" y="15651"/>
                  </a:moveTo>
                  <a:cubicBezTo>
                    <a:pt x="2751" y="15274"/>
                    <a:pt x="-649" y="14518"/>
                    <a:pt x="107" y="11118"/>
                  </a:cubicBezTo>
                  <a:cubicBezTo>
                    <a:pt x="1240" y="5452"/>
                    <a:pt x="5773" y="1674"/>
                    <a:pt x="11440" y="163"/>
                  </a:cubicBezTo>
                  <a:cubicBezTo>
                    <a:pt x="15217" y="-593"/>
                    <a:pt x="18995" y="1296"/>
                    <a:pt x="17862" y="5452"/>
                  </a:cubicBezTo>
                  <a:cubicBezTo>
                    <a:pt x="15973" y="10740"/>
                    <a:pt x="11440" y="14518"/>
                    <a:pt x="5773" y="15651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96BFDD3-7B3A-4C65-9778-1117CAEA2E88}"/>
                </a:ext>
              </a:extLst>
            </p:cNvPr>
            <p:cNvSpPr/>
            <p:nvPr/>
          </p:nvSpPr>
          <p:spPr>
            <a:xfrm>
              <a:off x="9819500" y="3185582"/>
              <a:ext cx="27785" cy="12843"/>
            </a:xfrm>
            <a:custGeom>
              <a:avLst/>
              <a:gdLst>
                <a:gd name="connsiteX0" fmla="*/ 0 w 27785"/>
                <a:gd name="connsiteY0" fmla="*/ 12844 h 12843"/>
                <a:gd name="connsiteX1" fmla="*/ 26443 w 27785"/>
                <a:gd name="connsiteY1" fmla="*/ 0 h 12843"/>
                <a:gd name="connsiteX2" fmla="*/ 27577 w 27785"/>
                <a:gd name="connsiteY2" fmla="*/ 4911 h 12843"/>
                <a:gd name="connsiteX3" fmla="*/ 0 w 27785"/>
                <a:gd name="connsiteY3" fmla="*/ 12844 h 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85" h="12843">
                  <a:moveTo>
                    <a:pt x="0" y="12844"/>
                  </a:moveTo>
                  <a:cubicBezTo>
                    <a:pt x="9822" y="3022"/>
                    <a:pt x="17377" y="0"/>
                    <a:pt x="26443" y="0"/>
                  </a:cubicBezTo>
                  <a:cubicBezTo>
                    <a:pt x="26821" y="0"/>
                    <a:pt x="28332" y="4155"/>
                    <a:pt x="27577" y="4911"/>
                  </a:cubicBezTo>
                  <a:cubicBezTo>
                    <a:pt x="21155" y="13222"/>
                    <a:pt x="11711" y="7555"/>
                    <a:pt x="0" y="12844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DFFFE894-0DCE-41A2-90E8-71AD03B8A7D4}"/>
                </a:ext>
              </a:extLst>
            </p:cNvPr>
            <p:cNvSpPr/>
            <p:nvPr/>
          </p:nvSpPr>
          <p:spPr>
            <a:xfrm>
              <a:off x="10237656" y="3416774"/>
              <a:ext cx="14383" cy="14442"/>
            </a:xfrm>
            <a:custGeom>
              <a:avLst/>
              <a:gdLst>
                <a:gd name="connsiteX0" fmla="*/ 8717 w 14383"/>
                <a:gd name="connsiteY0" fmla="*/ 0 h 14442"/>
                <a:gd name="connsiteX1" fmla="*/ 14384 w 14383"/>
                <a:gd name="connsiteY1" fmla="*/ 4533 h 14442"/>
                <a:gd name="connsiteX2" fmla="*/ 5695 w 14383"/>
                <a:gd name="connsiteY2" fmla="*/ 14355 h 14442"/>
                <a:gd name="connsiteX3" fmla="*/ 29 w 14383"/>
                <a:gd name="connsiteY3" fmla="*/ 10200 h 14442"/>
                <a:gd name="connsiteX4" fmla="*/ 8717 w 14383"/>
                <a:gd name="connsiteY4" fmla="*/ 0 h 1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3" h="14442">
                  <a:moveTo>
                    <a:pt x="8717" y="0"/>
                  </a:moveTo>
                  <a:cubicBezTo>
                    <a:pt x="12117" y="0"/>
                    <a:pt x="14384" y="1133"/>
                    <a:pt x="14384" y="4533"/>
                  </a:cubicBezTo>
                  <a:cubicBezTo>
                    <a:pt x="14384" y="10200"/>
                    <a:pt x="10984" y="13599"/>
                    <a:pt x="5695" y="14355"/>
                  </a:cubicBezTo>
                  <a:cubicBezTo>
                    <a:pt x="3051" y="14733"/>
                    <a:pt x="-349" y="13977"/>
                    <a:pt x="29" y="10200"/>
                  </a:cubicBezTo>
                  <a:cubicBezTo>
                    <a:pt x="407" y="5289"/>
                    <a:pt x="4562" y="2267"/>
                    <a:pt x="8717" y="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DF99C596-D628-415F-997B-D3ADA717769B}"/>
                </a:ext>
              </a:extLst>
            </p:cNvPr>
            <p:cNvSpPr/>
            <p:nvPr/>
          </p:nvSpPr>
          <p:spPr>
            <a:xfrm>
              <a:off x="9919795" y="3280401"/>
              <a:ext cx="13790" cy="11332"/>
            </a:xfrm>
            <a:custGeom>
              <a:avLst/>
              <a:gdLst>
                <a:gd name="connsiteX0" fmla="*/ 13790 w 13790"/>
                <a:gd name="connsiteY0" fmla="*/ 6800 h 11332"/>
                <a:gd name="connsiteX1" fmla="*/ 8124 w 13790"/>
                <a:gd name="connsiteY1" fmla="*/ 11333 h 11332"/>
                <a:gd name="connsiteX2" fmla="*/ 191 w 13790"/>
                <a:gd name="connsiteY2" fmla="*/ 5666 h 11332"/>
                <a:gd name="connsiteX3" fmla="*/ 4346 w 13790"/>
                <a:gd name="connsiteY3" fmla="*/ 0 h 11332"/>
                <a:gd name="connsiteX4" fmla="*/ 13790 w 13790"/>
                <a:gd name="connsiteY4" fmla="*/ 6800 h 1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90" h="11332">
                  <a:moveTo>
                    <a:pt x="13790" y="6800"/>
                  </a:moveTo>
                  <a:cubicBezTo>
                    <a:pt x="13790" y="10577"/>
                    <a:pt x="11146" y="11333"/>
                    <a:pt x="8124" y="11333"/>
                  </a:cubicBezTo>
                  <a:cubicBezTo>
                    <a:pt x="4346" y="11333"/>
                    <a:pt x="1324" y="9066"/>
                    <a:pt x="191" y="5666"/>
                  </a:cubicBezTo>
                  <a:cubicBezTo>
                    <a:pt x="-565" y="2644"/>
                    <a:pt x="946" y="378"/>
                    <a:pt x="4346" y="0"/>
                  </a:cubicBezTo>
                  <a:cubicBezTo>
                    <a:pt x="9257" y="0"/>
                    <a:pt x="12657" y="2267"/>
                    <a:pt x="13790" y="680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7535369A-6C82-4806-85F6-862EFFE0C0B2}"/>
                </a:ext>
              </a:extLst>
            </p:cNvPr>
            <p:cNvSpPr/>
            <p:nvPr/>
          </p:nvSpPr>
          <p:spPr>
            <a:xfrm>
              <a:off x="9882964" y="3050672"/>
              <a:ext cx="16488" cy="10397"/>
            </a:xfrm>
            <a:custGeom>
              <a:avLst/>
              <a:gdLst>
                <a:gd name="connsiteX0" fmla="*/ 0 w 16488"/>
                <a:gd name="connsiteY0" fmla="*/ 2693 h 10397"/>
                <a:gd name="connsiteX1" fmla="*/ 16244 w 16488"/>
                <a:gd name="connsiteY1" fmla="*/ 3826 h 10397"/>
                <a:gd name="connsiteX2" fmla="*/ 14733 w 16488"/>
                <a:gd name="connsiteY2" fmla="*/ 9115 h 10397"/>
                <a:gd name="connsiteX3" fmla="*/ 0 w 16488"/>
                <a:gd name="connsiteY3" fmla="*/ 2693 h 1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88" h="10397">
                  <a:moveTo>
                    <a:pt x="0" y="2693"/>
                  </a:moveTo>
                  <a:cubicBezTo>
                    <a:pt x="6044" y="-707"/>
                    <a:pt x="11711" y="-1462"/>
                    <a:pt x="16244" y="3826"/>
                  </a:cubicBezTo>
                  <a:cubicBezTo>
                    <a:pt x="16999" y="4582"/>
                    <a:pt x="15866" y="8360"/>
                    <a:pt x="14733" y="9115"/>
                  </a:cubicBezTo>
                  <a:cubicBezTo>
                    <a:pt x="7933" y="12515"/>
                    <a:pt x="3778" y="8737"/>
                    <a:pt x="0" y="2693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A36BCD01-9915-4D80-BF84-AF923159DAF7}"/>
                </a:ext>
              </a:extLst>
            </p:cNvPr>
            <p:cNvSpPr/>
            <p:nvPr/>
          </p:nvSpPr>
          <p:spPr>
            <a:xfrm>
              <a:off x="10870438" y="3402419"/>
              <a:ext cx="21003" cy="17152"/>
            </a:xfrm>
            <a:custGeom>
              <a:avLst/>
              <a:gdLst>
                <a:gd name="connsiteX0" fmla="*/ 0 w 21003"/>
                <a:gd name="connsiteY0" fmla="*/ 16999 h 17152"/>
                <a:gd name="connsiteX1" fmla="*/ 20777 w 21003"/>
                <a:gd name="connsiteY1" fmla="*/ 0 h 17152"/>
                <a:gd name="connsiteX2" fmla="*/ 0 w 21003"/>
                <a:gd name="connsiteY2" fmla="*/ 16999 h 1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03" h="17152">
                  <a:moveTo>
                    <a:pt x="0" y="16999"/>
                  </a:moveTo>
                  <a:cubicBezTo>
                    <a:pt x="4155" y="7555"/>
                    <a:pt x="12844" y="4155"/>
                    <a:pt x="20777" y="0"/>
                  </a:cubicBezTo>
                  <a:cubicBezTo>
                    <a:pt x="22666" y="16244"/>
                    <a:pt x="12466" y="17755"/>
                    <a:pt x="0" y="16999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F47DB4-FEF7-4AD3-8515-24036408632E}"/>
                </a:ext>
              </a:extLst>
            </p:cNvPr>
            <p:cNvSpPr/>
            <p:nvPr/>
          </p:nvSpPr>
          <p:spPr>
            <a:xfrm>
              <a:off x="10665379" y="2910258"/>
              <a:ext cx="166533" cy="53199"/>
            </a:xfrm>
            <a:custGeom>
              <a:avLst/>
              <a:gdLst>
                <a:gd name="connsiteX0" fmla="*/ 1444 w 166533"/>
                <a:gd name="connsiteY0" fmla="*/ 5979 h 53199"/>
                <a:gd name="connsiteX1" fmla="*/ 40732 w 166533"/>
                <a:gd name="connsiteY1" fmla="*/ 10512 h 53199"/>
                <a:gd name="connsiteX2" fmla="*/ 77753 w 166533"/>
                <a:gd name="connsiteY2" fmla="*/ 1446 h 53199"/>
                <a:gd name="connsiteX3" fmla="*/ 95507 w 166533"/>
                <a:gd name="connsiteY3" fmla="*/ 4846 h 53199"/>
                <a:gd name="connsiteX4" fmla="*/ 166527 w 166533"/>
                <a:gd name="connsiteY4" fmla="*/ 35445 h 53199"/>
                <a:gd name="connsiteX5" fmla="*/ 138572 w 166533"/>
                <a:gd name="connsiteY5" fmla="*/ 53200 h 53199"/>
                <a:gd name="connsiteX6" fmla="*/ 118929 w 166533"/>
                <a:gd name="connsiteY6" fmla="*/ 48289 h 53199"/>
                <a:gd name="connsiteX7" fmla="*/ 30154 w 166533"/>
                <a:gd name="connsiteY7" fmla="*/ 24867 h 53199"/>
                <a:gd name="connsiteX8" fmla="*/ 7866 w 166533"/>
                <a:gd name="connsiteY8" fmla="*/ 19956 h 53199"/>
                <a:gd name="connsiteX9" fmla="*/ 1444 w 166533"/>
                <a:gd name="connsiteY9" fmla="*/ 5979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533" h="53199">
                  <a:moveTo>
                    <a:pt x="1444" y="5979"/>
                  </a:moveTo>
                  <a:cubicBezTo>
                    <a:pt x="16177" y="-7998"/>
                    <a:pt x="28266" y="6357"/>
                    <a:pt x="40732" y="10512"/>
                  </a:cubicBezTo>
                  <a:cubicBezTo>
                    <a:pt x="55465" y="15045"/>
                    <a:pt x="67175" y="11268"/>
                    <a:pt x="77753" y="1446"/>
                  </a:cubicBezTo>
                  <a:cubicBezTo>
                    <a:pt x="83419" y="3335"/>
                    <a:pt x="89086" y="5979"/>
                    <a:pt x="95507" y="4846"/>
                  </a:cubicBezTo>
                  <a:cubicBezTo>
                    <a:pt x="119307" y="15045"/>
                    <a:pt x="143106" y="25245"/>
                    <a:pt x="166527" y="35445"/>
                  </a:cubicBezTo>
                  <a:cubicBezTo>
                    <a:pt x="166905" y="56599"/>
                    <a:pt x="150283" y="50933"/>
                    <a:pt x="138572" y="53200"/>
                  </a:cubicBezTo>
                  <a:cubicBezTo>
                    <a:pt x="131773" y="53200"/>
                    <a:pt x="124973" y="52444"/>
                    <a:pt x="118929" y="48289"/>
                  </a:cubicBezTo>
                  <a:cubicBezTo>
                    <a:pt x="92486" y="28645"/>
                    <a:pt x="63398" y="18823"/>
                    <a:pt x="30154" y="24867"/>
                  </a:cubicBezTo>
                  <a:cubicBezTo>
                    <a:pt x="22977" y="22601"/>
                    <a:pt x="15422" y="20334"/>
                    <a:pt x="7866" y="19956"/>
                  </a:cubicBezTo>
                  <a:cubicBezTo>
                    <a:pt x="1822" y="17312"/>
                    <a:pt x="-2333" y="13534"/>
                    <a:pt x="1444" y="5979"/>
                  </a:cubicBezTo>
                  <a:close/>
                </a:path>
              </a:pathLst>
            </a:custGeom>
            <a:solidFill>
              <a:srgbClr val="AB82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E40B4242-1009-48E9-BFAE-A35AC3D3D438}"/>
                </a:ext>
              </a:extLst>
            </p:cNvPr>
            <p:cNvSpPr/>
            <p:nvPr/>
          </p:nvSpPr>
          <p:spPr>
            <a:xfrm>
              <a:off x="10802819" y="2946080"/>
              <a:ext cx="93685" cy="44753"/>
            </a:xfrm>
            <a:custGeom>
              <a:avLst/>
              <a:gdLst>
                <a:gd name="connsiteX0" fmla="*/ 0 w 93685"/>
                <a:gd name="connsiteY0" fmla="*/ 12088 h 44753"/>
                <a:gd name="connsiteX1" fmla="*/ 29466 w 93685"/>
                <a:gd name="connsiteY1" fmla="*/ 0 h 44753"/>
                <a:gd name="connsiteX2" fmla="*/ 93685 w 93685"/>
                <a:gd name="connsiteY2" fmla="*/ 40798 h 44753"/>
                <a:gd name="connsiteX3" fmla="*/ 59309 w 93685"/>
                <a:gd name="connsiteY3" fmla="*/ 37399 h 44753"/>
                <a:gd name="connsiteX4" fmla="*/ 0 w 93685"/>
                <a:gd name="connsiteY4" fmla="*/ 12088 h 4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85" h="44753">
                  <a:moveTo>
                    <a:pt x="0" y="12088"/>
                  </a:moveTo>
                  <a:cubicBezTo>
                    <a:pt x="10955" y="10577"/>
                    <a:pt x="24555" y="15866"/>
                    <a:pt x="29466" y="0"/>
                  </a:cubicBezTo>
                  <a:cubicBezTo>
                    <a:pt x="55909" y="5666"/>
                    <a:pt x="77442" y="19644"/>
                    <a:pt x="93685" y="40798"/>
                  </a:cubicBezTo>
                  <a:cubicBezTo>
                    <a:pt x="81219" y="50620"/>
                    <a:pt x="70642" y="39287"/>
                    <a:pt x="59309" y="37399"/>
                  </a:cubicBezTo>
                  <a:cubicBezTo>
                    <a:pt x="32110" y="46465"/>
                    <a:pt x="16622" y="27577"/>
                    <a:pt x="0" y="12088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18D898D-AC7D-4202-B613-8C884F1CEECF}"/>
                </a:ext>
              </a:extLst>
            </p:cNvPr>
            <p:cNvSpPr/>
            <p:nvPr/>
          </p:nvSpPr>
          <p:spPr>
            <a:xfrm>
              <a:off x="10830133" y="3014278"/>
              <a:ext cx="104147" cy="142594"/>
            </a:xfrm>
            <a:custGeom>
              <a:avLst/>
              <a:gdLst>
                <a:gd name="connsiteX0" fmla="*/ 104148 w 104147"/>
                <a:gd name="connsiteY0" fmla="*/ 117284 h 142594"/>
                <a:gd name="connsiteX1" fmla="*/ 91304 w 104147"/>
                <a:gd name="connsiteY1" fmla="*/ 142594 h 142594"/>
                <a:gd name="connsiteX2" fmla="*/ 58816 w 104147"/>
                <a:gd name="connsiteY2" fmla="*/ 99152 h 142594"/>
                <a:gd name="connsiteX3" fmla="*/ 45595 w 104147"/>
                <a:gd name="connsiteY3" fmla="*/ 86308 h 142594"/>
                <a:gd name="connsiteX4" fmla="*/ 20284 w 104147"/>
                <a:gd name="connsiteY4" fmla="*/ 58353 h 142594"/>
                <a:gd name="connsiteX5" fmla="*/ 1018 w 104147"/>
                <a:gd name="connsiteY5" fmla="*/ 9244 h 142594"/>
                <a:gd name="connsiteX6" fmla="*/ 37284 w 104147"/>
                <a:gd name="connsiteY6" fmla="*/ 4711 h 142594"/>
                <a:gd name="connsiteX7" fmla="*/ 42950 w 104147"/>
                <a:gd name="connsiteY7" fmla="*/ 28132 h 142594"/>
                <a:gd name="connsiteX8" fmla="*/ 53528 w 104147"/>
                <a:gd name="connsiteY8" fmla="*/ 53820 h 142594"/>
                <a:gd name="connsiteX9" fmla="*/ 53528 w 104147"/>
                <a:gd name="connsiteY9" fmla="*/ 53820 h 142594"/>
                <a:gd name="connsiteX10" fmla="*/ 82238 w 104147"/>
                <a:gd name="connsiteY10" fmla="*/ 60620 h 142594"/>
                <a:gd name="connsiteX11" fmla="*/ 103392 w 104147"/>
                <a:gd name="connsiteY11" fmla="*/ 84041 h 142594"/>
                <a:gd name="connsiteX12" fmla="*/ 104148 w 104147"/>
                <a:gd name="connsiteY12" fmla="*/ 96130 h 142594"/>
                <a:gd name="connsiteX13" fmla="*/ 104148 w 104147"/>
                <a:gd name="connsiteY13" fmla="*/ 117284 h 14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147" h="142594">
                  <a:moveTo>
                    <a:pt x="104148" y="117284"/>
                  </a:moveTo>
                  <a:cubicBezTo>
                    <a:pt x="100748" y="126351"/>
                    <a:pt x="101881" y="137306"/>
                    <a:pt x="91304" y="142594"/>
                  </a:cubicBezTo>
                  <a:cubicBezTo>
                    <a:pt x="89793" y="121062"/>
                    <a:pt x="78838" y="107085"/>
                    <a:pt x="58816" y="99152"/>
                  </a:cubicBezTo>
                  <a:cubicBezTo>
                    <a:pt x="52772" y="96885"/>
                    <a:pt x="49372" y="91219"/>
                    <a:pt x="45595" y="86308"/>
                  </a:cubicBezTo>
                  <a:cubicBezTo>
                    <a:pt x="37662" y="76486"/>
                    <a:pt x="30106" y="66286"/>
                    <a:pt x="20284" y="58353"/>
                  </a:cubicBezTo>
                  <a:cubicBezTo>
                    <a:pt x="4041" y="45509"/>
                    <a:pt x="-2759" y="29643"/>
                    <a:pt x="1018" y="9244"/>
                  </a:cubicBezTo>
                  <a:cubicBezTo>
                    <a:pt x="11596" y="-3222"/>
                    <a:pt x="24818" y="-1333"/>
                    <a:pt x="37284" y="4711"/>
                  </a:cubicBezTo>
                  <a:cubicBezTo>
                    <a:pt x="48239" y="9622"/>
                    <a:pt x="46728" y="19066"/>
                    <a:pt x="42950" y="28132"/>
                  </a:cubicBezTo>
                  <a:cubicBezTo>
                    <a:pt x="40684" y="39087"/>
                    <a:pt x="51261" y="44754"/>
                    <a:pt x="53528" y="53820"/>
                  </a:cubicBezTo>
                  <a:lnTo>
                    <a:pt x="53528" y="53820"/>
                  </a:lnTo>
                  <a:cubicBezTo>
                    <a:pt x="62594" y="57220"/>
                    <a:pt x="69771" y="63642"/>
                    <a:pt x="82238" y="60620"/>
                  </a:cubicBezTo>
                  <a:cubicBezTo>
                    <a:pt x="98481" y="56464"/>
                    <a:pt x="97726" y="74597"/>
                    <a:pt x="103392" y="84041"/>
                  </a:cubicBezTo>
                  <a:cubicBezTo>
                    <a:pt x="103770" y="88196"/>
                    <a:pt x="103770" y="92352"/>
                    <a:pt x="104148" y="96130"/>
                  </a:cubicBezTo>
                  <a:cubicBezTo>
                    <a:pt x="103770" y="103307"/>
                    <a:pt x="104148" y="110107"/>
                    <a:pt x="104148" y="117284"/>
                  </a:cubicBezTo>
                  <a:close/>
                </a:path>
              </a:pathLst>
            </a:custGeom>
            <a:solidFill>
              <a:srgbClr val="E6D7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1ABCB8DE-4404-41A9-A2EF-F9EA81D9E78B}"/>
                </a:ext>
              </a:extLst>
            </p:cNvPr>
            <p:cNvSpPr/>
            <p:nvPr/>
          </p:nvSpPr>
          <p:spPr>
            <a:xfrm>
              <a:off x="10883283" y="3052561"/>
              <a:ext cx="53295" cy="45757"/>
            </a:xfrm>
            <a:custGeom>
              <a:avLst/>
              <a:gdLst>
                <a:gd name="connsiteX0" fmla="*/ 49865 w 53295"/>
                <a:gd name="connsiteY0" fmla="*/ 45757 h 45757"/>
                <a:gd name="connsiteX1" fmla="*/ 39665 w 53295"/>
                <a:gd name="connsiteY1" fmla="*/ 31780 h 45757"/>
                <a:gd name="connsiteX2" fmla="*/ 29088 w 53295"/>
                <a:gd name="connsiteY2" fmla="*/ 25358 h 45757"/>
                <a:gd name="connsiteX3" fmla="*/ 0 w 53295"/>
                <a:gd name="connsiteY3" fmla="*/ 15159 h 45757"/>
                <a:gd name="connsiteX4" fmla="*/ 26821 w 53295"/>
                <a:gd name="connsiteY4" fmla="*/ 6470 h 45757"/>
                <a:gd name="connsiteX5" fmla="*/ 46465 w 53295"/>
                <a:gd name="connsiteY5" fmla="*/ 6848 h 45757"/>
                <a:gd name="connsiteX6" fmla="*/ 49865 w 53295"/>
                <a:gd name="connsiteY6" fmla="*/ 45757 h 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295" h="45757">
                  <a:moveTo>
                    <a:pt x="49865" y="45757"/>
                  </a:moveTo>
                  <a:cubicBezTo>
                    <a:pt x="41176" y="45002"/>
                    <a:pt x="42687" y="36691"/>
                    <a:pt x="39665" y="31780"/>
                  </a:cubicBezTo>
                  <a:cubicBezTo>
                    <a:pt x="37021" y="27625"/>
                    <a:pt x="33621" y="21581"/>
                    <a:pt x="29088" y="25358"/>
                  </a:cubicBezTo>
                  <a:cubicBezTo>
                    <a:pt x="12466" y="39335"/>
                    <a:pt x="9066" y="20447"/>
                    <a:pt x="0" y="15159"/>
                  </a:cubicBezTo>
                  <a:cubicBezTo>
                    <a:pt x="10955" y="17803"/>
                    <a:pt x="20021" y="18558"/>
                    <a:pt x="26821" y="6470"/>
                  </a:cubicBezTo>
                  <a:cubicBezTo>
                    <a:pt x="31732" y="-1841"/>
                    <a:pt x="40043" y="-2596"/>
                    <a:pt x="46465" y="6848"/>
                  </a:cubicBezTo>
                  <a:cubicBezTo>
                    <a:pt x="49109" y="19692"/>
                    <a:pt x="58175" y="32158"/>
                    <a:pt x="49865" y="45757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7E7F430-E9F0-4AF4-8C91-55CA3F78E08A}"/>
                </a:ext>
              </a:extLst>
            </p:cNvPr>
            <p:cNvSpPr/>
            <p:nvPr/>
          </p:nvSpPr>
          <p:spPr>
            <a:xfrm>
              <a:off x="10339664" y="2852017"/>
              <a:ext cx="492680" cy="185859"/>
            </a:xfrm>
            <a:custGeom>
              <a:avLst/>
              <a:gdLst>
                <a:gd name="connsiteX0" fmla="*/ 336226 w 492680"/>
                <a:gd name="connsiteY0" fmla="*/ 76308 h 185859"/>
                <a:gd name="connsiteX1" fmla="*/ 353603 w 492680"/>
                <a:gd name="connsiteY1" fmla="*/ 80464 h 185859"/>
                <a:gd name="connsiteX2" fmla="*/ 404979 w 492680"/>
                <a:gd name="connsiteY2" fmla="*/ 98219 h 185859"/>
                <a:gd name="connsiteX3" fmla="*/ 414423 w 492680"/>
                <a:gd name="connsiteY3" fmla="*/ 106152 h 185859"/>
                <a:gd name="connsiteX4" fmla="*/ 445399 w 492680"/>
                <a:gd name="connsiteY4" fmla="*/ 114462 h 185859"/>
                <a:gd name="connsiteX5" fmla="*/ 492620 w 492680"/>
                <a:gd name="connsiteY5" fmla="*/ 148083 h 185859"/>
                <a:gd name="connsiteX6" fmla="*/ 492620 w 492680"/>
                <a:gd name="connsiteY6" fmla="*/ 148083 h 185859"/>
                <a:gd name="connsiteX7" fmla="*/ 489220 w 492680"/>
                <a:gd name="connsiteY7" fmla="*/ 150350 h 185859"/>
                <a:gd name="connsiteX8" fmla="*/ 479398 w 492680"/>
                <a:gd name="connsiteY8" fmla="*/ 153750 h 185859"/>
                <a:gd name="connsiteX9" fmla="*/ 488464 w 492680"/>
                <a:gd name="connsiteY9" fmla="*/ 156394 h 185859"/>
                <a:gd name="connsiteX10" fmla="*/ 492620 w 492680"/>
                <a:gd name="connsiteY10" fmla="*/ 160927 h 185859"/>
                <a:gd name="connsiteX11" fmla="*/ 484687 w 492680"/>
                <a:gd name="connsiteY11" fmla="*/ 185860 h 185859"/>
                <a:gd name="connsiteX12" fmla="*/ 428400 w 492680"/>
                <a:gd name="connsiteY12" fmla="*/ 170749 h 185859"/>
                <a:gd name="connsiteX13" fmla="*/ 376647 w 492680"/>
                <a:gd name="connsiteY13" fmla="*/ 131839 h 185859"/>
                <a:gd name="connsiteX14" fmla="*/ 316204 w 492680"/>
                <a:gd name="connsiteY14" fmla="*/ 113707 h 185859"/>
                <a:gd name="connsiteX15" fmla="*/ 272384 w 492680"/>
                <a:gd name="connsiteY15" fmla="*/ 104641 h 185859"/>
                <a:gd name="connsiteX16" fmla="*/ 251985 w 492680"/>
                <a:gd name="connsiteY16" fmla="*/ 102374 h 185859"/>
                <a:gd name="connsiteX17" fmla="*/ 238007 w 492680"/>
                <a:gd name="connsiteY17" fmla="*/ 104263 h 185859"/>
                <a:gd name="connsiteX18" fmla="*/ 215719 w 492680"/>
                <a:gd name="connsiteY18" fmla="*/ 92552 h 185859"/>
                <a:gd name="connsiteX19" fmla="*/ 231208 w 492680"/>
                <a:gd name="connsiteY19" fmla="*/ 74797 h 185859"/>
                <a:gd name="connsiteX20" fmla="*/ 181721 w 492680"/>
                <a:gd name="connsiteY20" fmla="*/ 89530 h 185859"/>
                <a:gd name="connsiteX21" fmla="*/ 169632 w 492680"/>
                <a:gd name="connsiteY21" fmla="*/ 88397 h 185859"/>
                <a:gd name="connsiteX22" fmla="*/ 117123 w 492680"/>
                <a:gd name="connsiteY22" fmla="*/ 57798 h 185859"/>
                <a:gd name="connsiteX23" fmla="*/ 64236 w 492680"/>
                <a:gd name="connsiteY23" fmla="*/ 47220 h 185859"/>
                <a:gd name="connsiteX24" fmla="*/ 48370 w 492680"/>
                <a:gd name="connsiteY24" fmla="*/ 50998 h 185859"/>
                <a:gd name="connsiteX25" fmla="*/ 44215 w 492680"/>
                <a:gd name="connsiteY25" fmla="*/ 46843 h 185859"/>
                <a:gd name="connsiteX26" fmla="*/ 44592 w 492680"/>
                <a:gd name="connsiteY26" fmla="*/ 20021 h 185859"/>
                <a:gd name="connsiteX27" fmla="*/ 25704 w 492680"/>
                <a:gd name="connsiteY27" fmla="*/ 24555 h 185859"/>
                <a:gd name="connsiteX28" fmla="*/ 16638 w 492680"/>
                <a:gd name="connsiteY28" fmla="*/ 27577 h 185859"/>
                <a:gd name="connsiteX29" fmla="*/ 1527 w 492680"/>
                <a:gd name="connsiteY29" fmla="*/ 13222 h 185859"/>
                <a:gd name="connsiteX30" fmla="*/ 1527 w 492680"/>
                <a:gd name="connsiteY30" fmla="*/ 0 h 185859"/>
                <a:gd name="connsiteX31" fmla="*/ 48370 w 492680"/>
                <a:gd name="connsiteY31" fmla="*/ 0 h 185859"/>
                <a:gd name="connsiteX32" fmla="*/ 93702 w 492680"/>
                <a:gd name="connsiteY32" fmla="*/ 26443 h 185859"/>
                <a:gd name="connsiteX33" fmla="*/ 126189 w 492680"/>
                <a:gd name="connsiteY33" fmla="*/ 40798 h 185859"/>
                <a:gd name="connsiteX34" fmla="*/ 137522 w 492680"/>
                <a:gd name="connsiteY34" fmla="*/ 38910 h 185859"/>
                <a:gd name="connsiteX35" fmla="*/ 150366 w 492680"/>
                <a:gd name="connsiteY35" fmla="*/ 24932 h 185859"/>
                <a:gd name="connsiteX36" fmla="*/ 157921 w 492680"/>
                <a:gd name="connsiteY36" fmla="*/ 24177 h 185859"/>
                <a:gd name="connsiteX37" fmla="*/ 158299 w 492680"/>
                <a:gd name="connsiteY37" fmla="*/ 32865 h 185859"/>
                <a:gd name="connsiteX38" fmla="*/ 164343 w 492680"/>
                <a:gd name="connsiteY38" fmla="*/ 64598 h 185859"/>
                <a:gd name="connsiteX39" fmla="*/ 199853 w 492680"/>
                <a:gd name="connsiteY39" fmla="*/ 52509 h 185859"/>
                <a:gd name="connsiteX40" fmla="*/ 224030 w 492680"/>
                <a:gd name="connsiteY40" fmla="*/ 48354 h 185859"/>
                <a:gd name="connsiteX41" fmla="*/ 270873 w 492680"/>
                <a:gd name="connsiteY41" fmla="*/ 55531 h 185859"/>
                <a:gd name="connsiteX42" fmla="*/ 302227 w 492680"/>
                <a:gd name="connsiteY42" fmla="*/ 59309 h 185859"/>
                <a:gd name="connsiteX43" fmla="*/ 305249 w 492680"/>
                <a:gd name="connsiteY43" fmla="*/ 60064 h 185859"/>
                <a:gd name="connsiteX44" fmla="*/ 336226 w 492680"/>
                <a:gd name="connsiteY44" fmla="*/ 76308 h 18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92680" h="185859">
                  <a:moveTo>
                    <a:pt x="336226" y="76308"/>
                  </a:moveTo>
                  <a:cubicBezTo>
                    <a:pt x="343403" y="71020"/>
                    <a:pt x="349070" y="73664"/>
                    <a:pt x="353603" y="80464"/>
                  </a:cubicBezTo>
                  <a:cubicBezTo>
                    <a:pt x="371736" y="83864"/>
                    <a:pt x="387224" y="94819"/>
                    <a:pt x="404979" y="98219"/>
                  </a:cubicBezTo>
                  <a:cubicBezTo>
                    <a:pt x="409134" y="99730"/>
                    <a:pt x="412534" y="102374"/>
                    <a:pt x="414423" y="106152"/>
                  </a:cubicBezTo>
                  <a:cubicBezTo>
                    <a:pt x="421600" y="120884"/>
                    <a:pt x="431800" y="120507"/>
                    <a:pt x="445399" y="114462"/>
                  </a:cubicBezTo>
                  <a:cubicBezTo>
                    <a:pt x="467310" y="105018"/>
                    <a:pt x="494131" y="124662"/>
                    <a:pt x="492620" y="148083"/>
                  </a:cubicBezTo>
                  <a:lnTo>
                    <a:pt x="492620" y="148083"/>
                  </a:lnTo>
                  <a:cubicBezTo>
                    <a:pt x="491487" y="148839"/>
                    <a:pt x="490353" y="149594"/>
                    <a:pt x="489220" y="150350"/>
                  </a:cubicBezTo>
                  <a:cubicBezTo>
                    <a:pt x="486198" y="152239"/>
                    <a:pt x="482043" y="151105"/>
                    <a:pt x="479398" y="153750"/>
                  </a:cubicBezTo>
                  <a:cubicBezTo>
                    <a:pt x="482798" y="153750"/>
                    <a:pt x="486198" y="153750"/>
                    <a:pt x="488464" y="156394"/>
                  </a:cubicBezTo>
                  <a:cubicBezTo>
                    <a:pt x="489976" y="157905"/>
                    <a:pt x="491109" y="159416"/>
                    <a:pt x="492620" y="160927"/>
                  </a:cubicBezTo>
                  <a:cubicBezTo>
                    <a:pt x="492998" y="170371"/>
                    <a:pt x="485065" y="176793"/>
                    <a:pt x="484687" y="185860"/>
                  </a:cubicBezTo>
                  <a:cubicBezTo>
                    <a:pt x="465799" y="181327"/>
                    <a:pt x="448044" y="172638"/>
                    <a:pt x="428400" y="170749"/>
                  </a:cubicBezTo>
                  <a:cubicBezTo>
                    <a:pt x="403090" y="168105"/>
                    <a:pt x="387980" y="152994"/>
                    <a:pt x="376647" y="131839"/>
                  </a:cubicBezTo>
                  <a:cubicBezTo>
                    <a:pt x="370980" y="121262"/>
                    <a:pt x="326782" y="106907"/>
                    <a:pt x="316204" y="113707"/>
                  </a:cubicBezTo>
                  <a:cubicBezTo>
                    <a:pt x="297694" y="125418"/>
                    <a:pt x="284095" y="118996"/>
                    <a:pt x="272384" y="104641"/>
                  </a:cubicBezTo>
                  <a:cubicBezTo>
                    <a:pt x="265584" y="96330"/>
                    <a:pt x="260295" y="94063"/>
                    <a:pt x="251985" y="102374"/>
                  </a:cubicBezTo>
                  <a:cubicBezTo>
                    <a:pt x="248207" y="106152"/>
                    <a:pt x="242540" y="105774"/>
                    <a:pt x="238007" y="104263"/>
                  </a:cubicBezTo>
                  <a:cubicBezTo>
                    <a:pt x="229696" y="101996"/>
                    <a:pt x="217986" y="104263"/>
                    <a:pt x="215719" y="92552"/>
                  </a:cubicBezTo>
                  <a:cubicBezTo>
                    <a:pt x="213453" y="81219"/>
                    <a:pt x="225541" y="80841"/>
                    <a:pt x="231208" y="74797"/>
                  </a:cubicBezTo>
                  <a:cubicBezTo>
                    <a:pt x="217230" y="88019"/>
                    <a:pt x="199098" y="86886"/>
                    <a:pt x="181721" y="89530"/>
                  </a:cubicBezTo>
                  <a:cubicBezTo>
                    <a:pt x="177565" y="90285"/>
                    <a:pt x="171521" y="91041"/>
                    <a:pt x="169632" y="88397"/>
                  </a:cubicBezTo>
                  <a:cubicBezTo>
                    <a:pt x="156410" y="70642"/>
                    <a:pt x="132989" y="71775"/>
                    <a:pt x="117123" y="57798"/>
                  </a:cubicBezTo>
                  <a:cubicBezTo>
                    <a:pt x="103524" y="46087"/>
                    <a:pt x="83502" y="42687"/>
                    <a:pt x="64236" y="47220"/>
                  </a:cubicBezTo>
                  <a:cubicBezTo>
                    <a:pt x="58947" y="48354"/>
                    <a:pt x="54792" y="53265"/>
                    <a:pt x="48370" y="50998"/>
                  </a:cubicBezTo>
                  <a:cubicBezTo>
                    <a:pt x="46859" y="49487"/>
                    <a:pt x="45348" y="48354"/>
                    <a:pt x="44215" y="46843"/>
                  </a:cubicBezTo>
                  <a:cubicBezTo>
                    <a:pt x="44215" y="37776"/>
                    <a:pt x="59325" y="29088"/>
                    <a:pt x="44592" y="20021"/>
                  </a:cubicBezTo>
                  <a:cubicBezTo>
                    <a:pt x="36659" y="15111"/>
                    <a:pt x="27215" y="2267"/>
                    <a:pt x="25704" y="24555"/>
                  </a:cubicBezTo>
                  <a:cubicBezTo>
                    <a:pt x="25326" y="30599"/>
                    <a:pt x="20416" y="30599"/>
                    <a:pt x="16638" y="27577"/>
                  </a:cubicBezTo>
                  <a:cubicBezTo>
                    <a:pt x="11349" y="23421"/>
                    <a:pt x="6816" y="18133"/>
                    <a:pt x="1527" y="13222"/>
                  </a:cubicBezTo>
                  <a:cubicBezTo>
                    <a:pt x="772" y="8689"/>
                    <a:pt x="-1495" y="4533"/>
                    <a:pt x="1527" y="0"/>
                  </a:cubicBezTo>
                  <a:cubicBezTo>
                    <a:pt x="17016" y="3022"/>
                    <a:pt x="32504" y="6800"/>
                    <a:pt x="48370" y="0"/>
                  </a:cubicBezTo>
                  <a:cubicBezTo>
                    <a:pt x="54414" y="23799"/>
                    <a:pt x="77458" y="22288"/>
                    <a:pt x="93702" y="26443"/>
                  </a:cubicBezTo>
                  <a:cubicBezTo>
                    <a:pt x="106168" y="29466"/>
                    <a:pt x="117878" y="30977"/>
                    <a:pt x="126189" y="40798"/>
                  </a:cubicBezTo>
                  <a:cubicBezTo>
                    <a:pt x="132234" y="47598"/>
                    <a:pt x="134500" y="41932"/>
                    <a:pt x="137522" y="38910"/>
                  </a:cubicBezTo>
                  <a:cubicBezTo>
                    <a:pt x="142055" y="34376"/>
                    <a:pt x="145833" y="29466"/>
                    <a:pt x="150366" y="24932"/>
                  </a:cubicBezTo>
                  <a:cubicBezTo>
                    <a:pt x="152633" y="22666"/>
                    <a:pt x="155277" y="22288"/>
                    <a:pt x="157921" y="24177"/>
                  </a:cubicBezTo>
                  <a:cubicBezTo>
                    <a:pt x="160944" y="26821"/>
                    <a:pt x="161699" y="30221"/>
                    <a:pt x="158299" y="32865"/>
                  </a:cubicBezTo>
                  <a:cubicBezTo>
                    <a:pt x="140544" y="47220"/>
                    <a:pt x="150744" y="57042"/>
                    <a:pt x="164343" y="64598"/>
                  </a:cubicBezTo>
                  <a:cubicBezTo>
                    <a:pt x="182098" y="74797"/>
                    <a:pt x="194565" y="71775"/>
                    <a:pt x="199853" y="52509"/>
                  </a:cubicBezTo>
                  <a:cubicBezTo>
                    <a:pt x="205897" y="30977"/>
                    <a:pt x="218364" y="59687"/>
                    <a:pt x="224030" y="48354"/>
                  </a:cubicBezTo>
                  <a:cubicBezTo>
                    <a:pt x="238007" y="61953"/>
                    <a:pt x="255762" y="50243"/>
                    <a:pt x="270873" y="55531"/>
                  </a:cubicBezTo>
                  <a:cubicBezTo>
                    <a:pt x="281072" y="59309"/>
                    <a:pt x="291272" y="63087"/>
                    <a:pt x="302227" y="59309"/>
                  </a:cubicBezTo>
                  <a:cubicBezTo>
                    <a:pt x="303360" y="59687"/>
                    <a:pt x="304116" y="59687"/>
                    <a:pt x="305249" y="60064"/>
                  </a:cubicBezTo>
                  <a:cubicBezTo>
                    <a:pt x="315827" y="64975"/>
                    <a:pt x="324137" y="74419"/>
                    <a:pt x="336226" y="76308"/>
                  </a:cubicBezTo>
                  <a:close/>
                </a:path>
              </a:pathLst>
            </a:custGeom>
            <a:solidFill>
              <a:srgbClr val="E6D7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547BB59-9CD1-4E19-A59E-7B117E5EB6DF}"/>
                </a:ext>
              </a:extLst>
            </p:cNvPr>
            <p:cNvSpPr/>
            <p:nvPr/>
          </p:nvSpPr>
          <p:spPr>
            <a:xfrm>
              <a:off x="10821315" y="3000439"/>
              <a:ext cx="94147" cy="43213"/>
            </a:xfrm>
            <a:custGeom>
              <a:avLst/>
              <a:gdLst>
                <a:gd name="connsiteX0" fmla="*/ 2659 w 94147"/>
                <a:gd name="connsiteY0" fmla="*/ 33660 h 43213"/>
                <a:gd name="connsiteX1" fmla="*/ 10969 w 94147"/>
                <a:gd name="connsiteY1" fmla="*/ 12505 h 43213"/>
                <a:gd name="connsiteX2" fmla="*/ 92188 w 94147"/>
                <a:gd name="connsiteY2" fmla="*/ 17794 h 43213"/>
                <a:gd name="connsiteX3" fmla="*/ 91055 w 94147"/>
                <a:gd name="connsiteY3" fmla="*/ 32904 h 43213"/>
                <a:gd name="connsiteX4" fmla="*/ 86900 w 94147"/>
                <a:gd name="connsiteY4" fmla="*/ 37060 h 43213"/>
                <a:gd name="connsiteX5" fmla="*/ 44968 w 94147"/>
                <a:gd name="connsiteY5" fmla="*/ 41593 h 43213"/>
                <a:gd name="connsiteX6" fmla="*/ 47235 w 94147"/>
                <a:gd name="connsiteY6" fmla="*/ 23460 h 43213"/>
                <a:gd name="connsiteX7" fmla="*/ 10969 w 94147"/>
                <a:gd name="connsiteY7" fmla="*/ 24594 h 43213"/>
                <a:gd name="connsiteX8" fmla="*/ 2659 w 94147"/>
                <a:gd name="connsiteY8" fmla="*/ 33660 h 4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47" h="43213">
                  <a:moveTo>
                    <a:pt x="2659" y="33660"/>
                  </a:moveTo>
                  <a:cubicBezTo>
                    <a:pt x="-6408" y="21949"/>
                    <a:pt x="10592" y="20438"/>
                    <a:pt x="10969" y="12505"/>
                  </a:cubicBezTo>
                  <a:cubicBezTo>
                    <a:pt x="37790" y="-6005"/>
                    <a:pt x="70656" y="-3739"/>
                    <a:pt x="92188" y="17794"/>
                  </a:cubicBezTo>
                  <a:cubicBezTo>
                    <a:pt x="97477" y="23460"/>
                    <a:pt x="90300" y="27994"/>
                    <a:pt x="91055" y="32904"/>
                  </a:cubicBezTo>
                  <a:cubicBezTo>
                    <a:pt x="89544" y="34416"/>
                    <a:pt x="88411" y="35549"/>
                    <a:pt x="86900" y="37060"/>
                  </a:cubicBezTo>
                  <a:cubicBezTo>
                    <a:pt x="73300" y="44237"/>
                    <a:pt x="59323" y="44237"/>
                    <a:pt x="44968" y="41593"/>
                  </a:cubicBezTo>
                  <a:cubicBezTo>
                    <a:pt x="43835" y="35171"/>
                    <a:pt x="56301" y="29127"/>
                    <a:pt x="47235" y="23460"/>
                  </a:cubicBezTo>
                  <a:cubicBezTo>
                    <a:pt x="35902" y="16661"/>
                    <a:pt x="22680" y="14394"/>
                    <a:pt x="10969" y="24594"/>
                  </a:cubicBezTo>
                  <a:cubicBezTo>
                    <a:pt x="9081" y="28749"/>
                    <a:pt x="7570" y="33282"/>
                    <a:pt x="2659" y="3366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3FED0EE5-1819-4995-918E-00C4AC906701}"/>
                </a:ext>
              </a:extLst>
            </p:cNvPr>
            <p:cNvSpPr/>
            <p:nvPr/>
          </p:nvSpPr>
          <p:spPr>
            <a:xfrm>
              <a:off x="10740696" y="2939989"/>
              <a:ext cx="121431" cy="60111"/>
            </a:xfrm>
            <a:custGeom>
              <a:avLst/>
              <a:gdLst>
                <a:gd name="connsiteX0" fmla="*/ 91588 w 121431"/>
                <a:gd name="connsiteY0" fmla="*/ 60112 h 60111"/>
                <a:gd name="connsiteX1" fmla="*/ 39457 w 121431"/>
                <a:gd name="connsiteY1" fmla="*/ 35935 h 60111"/>
                <a:gd name="connsiteX2" fmla="*/ 11502 w 121431"/>
                <a:gd name="connsiteY2" fmla="*/ 24980 h 60111"/>
                <a:gd name="connsiteX3" fmla="*/ 2814 w 121431"/>
                <a:gd name="connsiteY3" fmla="*/ 14024 h 60111"/>
                <a:gd name="connsiteX4" fmla="*/ 13013 w 121431"/>
                <a:gd name="connsiteY4" fmla="*/ 1936 h 60111"/>
                <a:gd name="connsiteX5" fmla="*/ 44745 w 121431"/>
                <a:gd name="connsiteY5" fmla="*/ 14780 h 60111"/>
                <a:gd name="connsiteX6" fmla="*/ 62122 w 121431"/>
                <a:gd name="connsiteY6" fmla="*/ 18558 h 60111"/>
                <a:gd name="connsiteX7" fmla="*/ 91588 w 121431"/>
                <a:gd name="connsiteY7" fmla="*/ 40090 h 60111"/>
                <a:gd name="connsiteX8" fmla="*/ 98388 w 121431"/>
                <a:gd name="connsiteY8" fmla="*/ 41979 h 60111"/>
                <a:gd name="connsiteX9" fmla="*/ 121431 w 121431"/>
                <a:gd name="connsiteY9" fmla="*/ 43868 h 60111"/>
                <a:gd name="connsiteX10" fmla="*/ 116143 w 121431"/>
                <a:gd name="connsiteY10" fmla="*/ 51423 h 60111"/>
                <a:gd name="connsiteX11" fmla="*/ 91588 w 121431"/>
                <a:gd name="connsiteY11" fmla="*/ 60112 h 6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431" h="60111">
                  <a:moveTo>
                    <a:pt x="91588" y="60112"/>
                  </a:moveTo>
                  <a:cubicBezTo>
                    <a:pt x="82144" y="31402"/>
                    <a:pt x="65522" y="24602"/>
                    <a:pt x="39457" y="35935"/>
                  </a:cubicBezTo>
                  <a:cubicBezTo>
                    <a:pt x="29257" y="40468"/>
                    <a:pt x="16035" y="40090"/>
                    <a:pt x="11502" y="24980"/>
                  </a:cubicBezTo>
                  <a:cubicBezTo>
                    <a:pt x="9991" y="19691"/>
                    <a:pt x="7725" y="16291"/>
                    <a:pt x="2814" y="14024"/>
                  </a:cubicBezTo>
                  <a:cubicBezTo>
                    <a:pt x="-2475" y="2692"/>
                    <a:pt x="-964" y="-3353"/>
                    <a:pt x="13013" y="1936"/>
                  </a:cubicBezTo>
                  <a:cubicBezTo>
                    <a:pt x="23591" y="6091"/>
                    <a:pt x="35679" y="7225"/>
                    <a:pt x="44745" y="14780"/>
                  </a:cubicBezTo>
                  <a:cubicBezTo>
                    <a:pt x="49656" y="20446"/>
                    <a:pt x="56078" y="17802"/>
                    <a:pt x="62122" y="18558"/>
                  </a:cubicBezTo>
                  <a:cubicBezTo>
                    <a:pt x="73078" y="24224"/>
                    <a:pt x="90077" y="21202"/>
                    <a:pt x="91588" y="40090"/>
                  </a:cubicBezTo>
                  <a:cubicBezTo>
                    <a:pt x="91588" y="40846"/>
                    <a:pt x="97632" y="42735"/>
                    <a:pt x="98388" y="41979"/>
                  </a:cubicBezTo>
                  <a:cubicBezTo>
                    <a:pt x="107076" y="32157"/>
                    <a:pt x="113876" y="42357"/>
                    <a:pt x="121431" y="43868"/>
                  </a:cubicBezTo>
                  <a:cubicBezTo>
                    <a:pt x="121054" y="47268"/>
                    <a:pt x="119920" y="52556"/>
                    <a:pt x="116143" y="51423"/>
                  </a:cubicBezTo>
                  <a:cubicBezTo>
                    <a:pt x="104432" y="46134"/>
                    <a:pt x="98766" y="54823"/>
                    <a:pt x="91588" y="60112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A7095A58-2847-4D22-91BB-848B78B66D03}"/>
                </a:ext>
              </a:extLst>
            </p:cNvPr>
            <p:cNvSpPr/>
            <p:nvPr/>
          </p:nvSpPr>
          <p:spPr>
            <a:xfrm>
              <a:off x="10804781" y="3000069"/>
              <a:ext cx="27125" cy="12704"/>
            </a:xfrm>
            <a:custGeom>
              <a:avLst/>
              <a:gdLst>
                <a:gd name="connsiteX0" fmla="*/ 23348 w 27125"/>
                <a:gd name="connsiteY0" fmla="*/ 8720 h 12704"/>
                <a:gd name="connsiteX1" fmla="*/ 1437 w 27125"/>
                <a:gd name="connsiteY1" fmla="*/ 10986 h 12704"/>
                <a:gd name="connsiteX2" fmla="*/ 304 w 27125"/>
                <a:gd name="connsiteY2" fmla="*/ 5698 h 12704"/>
                <a:gd name="connsiteX3" fmla="*/ 22970 w 27125"/>
                <a:gd name="connsiteY3" fmla="*/ 31 h 12704"/>
                <a:gd name="connsiteX4" fmla="*/ 27125 w 27125"/>
                <a:gd name="connsiteY4" fmla="*/ 31 h 12704"/>
                <a:gd name="connsiteX5" fmla="*/ 23348 w 27125"/>
                <a:gd name="connsiteY5" fmla="*/ 8720 h 12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25" h="12704">
                  <a:moveTo>
                    <a:pt x="23348" y="8720"/>
                  </a:moveTo>
                  <a:cubicBezTo>
                    <a:pt x="15792" y="8720"/>
                    <a:pt x="9370" y="15897"/>
                    <a:pt x="1437" y="10986"/>
                  </a:cubicBezTo>
                  <a:cubicBezTo>
                    <a:pt x="304" y="10231"/>
                    <a:pt x="-451" y="6831"/>
                    <a:pt x="304" y="5698"/>
                  </a:cubicBezTo>
                  <a:cubicBezTo>
                    <a:pt x="5970" y="-2991"/>
                    <a:pt x="15415" y="1164"/>
                    <a:pt x="22970" y="31"/>
                  </a:cubicBezTo>
                  <a:cubicBezTo>
                    <a:pt x="24481" y="31"/>
                    <a:pt x="25614" y="31"/>
                    <a:pt x="27125" y="31"/>
                  </a:cubicBezTo>
                  <a:cubicBezTo>
                    <a:pt x="25992" y="3053"/>
                    <a:pt x="24859" y="6075"/>
                    <a:pt x="23348" y="872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596C105-E98C-4495-AF3B-0FBDFEA9310B}"/>
                </a:ext>
              </a:extLst>
            </p:cNvPr>
            <p:cNvSpPr/>
            <p:nvPr/>
          </p:nvSpPr>
          <p:spPr>
            <a:xfrm>
              <a:off x="10865556" y="3037583"/>
              <a:ext cx="42658" cy="30514"/>
            </a:xfrm>
            <a:custGeom>
              <a:avLst/>
              <a:gdLst>
                <a:gd name="connsiteX0" fmla="*/ 727 w 42658"/>
                <a:gd name="connsiteY0" fmla="*/ 5205 h 30514"/>
                <a:gd name="connsiteX1" fmla="*/ 42659 w 42658"/>
                <a:gd name="connsiteY1" fmla="*/ 672 h 30514"/>
                <a:gd name="connsiteX2" fmla="*/ 17727 w 42658"/>
                <a:gd name="connsiteY2" fmla="*/ 30515 h 30514"/>
                <a:gd name="connsiteX3" fmla="*/ 727 w 42658"/>
                <a:gd name="connsiteY3" fmla="*/ 5205 h 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58" h="30514">
                  <a:moveTo>
                    <a:pt x="727" y="5205"/>
                  </a:moveTo>
                  <a:cubicBezTo>
                    <a:pt x="14327" y="-839"/>
                    <a:pt x="28304" y="-462"/>
                    <a:pt x="42659" y="672"/>
                  </a:cubicBezTo>
                  <a:cubicBezTo>
                    <a:pt x="40770" y="16160"/>
                    <a:pt x="21882" y="17293"/>
                    <a:pt x="17727" y="30515"/>
                  </a:cubicBezTo>
                  <a:cubicBezTo>
                    <a:pt x="11304" y="22204"/>
                    <a:pt x="-3428" y="20315"/>
                    <a:pt x="727" y="5205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AD7DE4F9-CE07-4A9E-9270-F4449D5A60C0}"/>
                </a:ext>
              </a:extLst>
            </p:cNvPr>
            <p:cNvSpPr/>
            <p:nvPr/>
          </p:nvSpPr>
          <p:spPr>
            <a:xfrm>
              <a:off x="9159878" y="2814700"/>
              <a:ext cx="885146" cy="214766"/>
            </a:xfrm>
            <a:custGeom>
              <a:avLst/>
              <a:gdLst>
                <a:gd name="connsiteX0" fmla="*/ 885147 w 885146"/>
                <a:gd name="connsiteY0" fmla="*/ 58850 h 214766"/>
                <a:gd name="connsiteX1" fmla="*/ 845859 w 885146"/>
                <a:gd name="connsiteY1" fmla="*/ 63005 h 214766"/>
                <a:gd name="connsiteX2" fmla="*/ 855303 w 885146"/>
                <a:gd name="connsiteY2" fmla="*/ 86049 h 214766"/>
                <a:gd name="connsiteX3" fmla="*/ 850015 w 885146"/>
                <a:gd name="connsiteY3" fmla="*/ 98515 h 214766"/>
                <a:gd name="connsiteX4" fmla="*/ 841704 w 885146"/>
                <a:gd name="connsiteY4" fmla="*/ 89449 h 214766"/>
                <a:gd name="connsiteX5" fmla="*/ 838304 w 885146"/>
                <a:gd name="connsiteY5" fmla="*/ 73205 h 214766"/>
                <a:gd name="connsiteX6" fmla="*/ 830749 w 885146"/>
                <a:gd name="connsiteY6" fmla="*/ 64516 h 214766"/>
                <a:gd name="connsiteX7" fmla="*/ 735930 w 885146"/>
                <a:gd name="connsiteY7" fmla="*/ 67916 h 214766"/>
                <a:gd name="connsiteX8" fmla="*/ 714397 w 885146"/>
                <a:gd name="connsiteY8" fmla="*/ 83027 h 214766"/>
                <a:gd name="connsiteX9" fmla="*/ 736308 w 885146"/>
                <a:gd name="connsiteY9" fmla="*/ 97382 h 214766"/>
                <a:gd name="connsiteX10" fmla="*/ 768795 w 885146"/>
                <a:gd name="connsiteY10" fmla="*/ 118914 h 214766"/>
                <a:gd name="connsiteX11" fmla="*/ 787684 w 885146"/>
                <a:gd name="connsiteY11" fmla="*/ 73583 h 214766"/>
                <a:gd name="connsiteX12" fmla="*/ 812994 w 885146"/>
                <a:gd name="connsiteY12" fmla="*/ 93226 h 214766"/>
                <a:gd name="connsiteX13" fmla="*/ 815260 w 885146"/>
                <a:gd name="connsiteY13" fmla="*/ 99648 h 214766"/>
                <a:gd name="connsiteX14" fmla="*/ 786172 w 885146"/>
                <a:gd name="connsiteY14" fmla="*/ 133647 h 214766"/>
                <a:gd name="connsiteX15" fmla="*/ 745752 w 885146"/>
                <a:gd name="connsiteY15" fmla="*/ 120803 h 214766"/>
                <a:gd name="connsiteX16" fmla="*/ 735552 w 885146"/>
                <a:gd name="connsiteY16" fmla="*/ 114759 h 214766"/>
                <a:gd name="connsiteX17" fmla="*/ 679643 w 885146"/>
                <a:gd name="connsiteY17" fmla="*/ 89071 h 214766"/>
                <a:gd name="connsiteX18" fmla="*/ 651311 w 885146"/>
                <a:gd name="connsiteY18" fmla="*/ 77360 h 214766"/>
                <a:gd name="connsiteX19" fmla="*/ 680399 w 885146"/>
                <a:gd name="connsiteY19" fmla="*/ 134025 h 214766"/>
                <a:gd name="connsiteX20" fmla="*/ 676999 w 885146"/>
                <a:gd name="connsiteY20" fmla="*/ 142714 h 214766"/>
                <a:gd name="connsiteX21" fmla="*/ 659244 w 885146"/>
                <a:gd name="connsiteY21" fmla="*/ 145736 h 214766"/>
                <a:gd name="connsiteX22" fmla="*/ 648667 w 885146"/>
                <a:gd name="connsiteY22" fmla="*/ 135914 h 214766"/>
                <a:gd name="connsiteX23" fmla="*/ 635823 w 885146"/>
                <a:gd name="connsiteY23" fmla="*/ 128358 h 214766"/>
                <a:gd name="connsiteX24" fmla="*/ 628267 w 885146"/>
                <a:gd name="connsiteY24" fmla="*/ 141580 h 214766"/>
                <a:gd name="connsiteX25" fmla="*/ 613912 w 885146"/>
                <a:gd name="connsiteY25" fmla="*/ 151024 h 214766"/>
                <a:gd name="connsiteX26" fmla="*/ 588980 w 885146"/>
                <a:gd name="connsiteY26" fmla="*/ 129492 h 214766"/>
                <a:gd name="connsiteX27" fmla="*/ 577647 w 885146"/>
                <a:gd name="connsiteY27" fmla="*/ 118537 h 214766"/>
                <a:gd name="connsiteX28" fmla="*/ 563292 w 885146"/>
                <a:gd name="connsiteY28" fmla="*/ 97382 h 214766"/>
                <a:gd name="connsiteX29" fmla="*/ 568203 w 885146"/>
                <a:gd name="connsiteY29" fmla="*/ 81894 h 214766"/>
                <a:gd name="connsiteX30" fmla="*/ 551581 w 885146"/>
                <a:gd name="connsiteY30" fmla="*/ 90582 h 214766"/>
                <a:gd name="connsiteX31" fmla="*/ 507761 w 885146"/>
                <a:gd name="connsiteY31" fmla="*/ 117403 h 214766"/>
                <a:gd name="connsiteX32" fmla="*/ 478673 w 885146"/>
                <a:gd name="connsiteY32" fmla="*/ 105315 h 214766"/>
                <a:gd name="connsiteX33" fmla="*/ 456007 w 885146"/>
                <a:gd name="connsiteY33" fmla="*/ 126847 h 214766"/>
                <a:gd name="connsiteX34" fmla="*/ 433341 w 885146"/>
                <a:gd name="connsiteY34" fmla="*/ 152535 h 214766"/>
                <a:gd name="connsiteX35" fmla="*/ 415964 w 885146"/>
                <a:gd name="connsiteY35" fmla="*/ 162735 h 214766"/>
                <a:gd name="connsiteX36" fmla="*/ 395943 w 885146"/>
                <a:gd name="connsiteY36" fmla="*/ 151402 h 214766"/>
                <a:gd name="connsiteX37" fmla="*/ 385365 w 885146"/>
                <a:gd name="connsiteY37" fmla="*/ 135914 h 214766"/>
                <a:gd name="connsiteX38" fmla="*/ 341167 w 885146"/>
                <a:gd name="connsiteY38" fmla="*/ 106070 h 214766"/>
                <a:gd name="connsiteX39" fmla="*/ 351367 w 885146"/>
                <a:gd name="connsiteY39" fmla="*/ 131003 h 214766"/>
                <a:gd name="connsiteX40" fmla="*/ 364211 w 885146"/>
                <a:gd name="connsiteY40" fmla="*/ 151024 h 214766"/>
                <a:gd name="connsiteX41" fmla="*/ 355900 w 885146"/>
                <a:gd name="connsiteY41" fmla="*/ 164246 h 214766"/>
                <a:gd name="connsiteX42" fmla="*/ 343811 w 885146"/>
                <a:gd name="connsiteY42" fmla="*/ 160468 h 214766"/>
                <a:gd name="connsiteX43" fmla="*/ 330967 w 885146"/>
                <a:gd name="connsiteY43" fmla="*/ 164624 h 214766"/>
                <a:gd name="connsiteX44" fmla="*/ 330212 w 885146"/>
                <a:gd name="connsiteY44" fmla="*/ 168779 h 214766"/>
                <a:gd name="connsiteX45" fmla="*/ 313968 w 885146"/>
                <a:gd name="connsiteY45" fmla="*/ 184268 h 214766"/>
                <a:gd name="connsiteX46" fmla="*/ 305657 w 885146"/>
                <a:gd name="connsiteY46" fmla="*/ 179734 h 214766"/>
                <a:gd name="connsiteX47" fmla="*/ 309813 w 885146"/>
                <a:gd name="connsiteY47" fmla="*/ 158202 h 214766"/>
                <a:gd name="connsiteX48" fmla="*/ 313968 w 885146"/>
                <a:gd name="connsiteY48" fmla="*/ 153669 h 214766"/>
                <a:gd name="connsiteX49" fmla="*/ 320390 w 885146"/>
                <a:gd name="connsiteY49" fmla="*/ 129870 h 214766"/>
                <a:gd name="connsiteX50" fmla="*/ 286391 w 885146"/>
                <a:gd name="connsiteY50" fmla="*/ 127981 h 214766"/>
                <a:gd name="connsiteX51" fmla="*/ 284502 w 885146"/>
                <a:gd name="connsiteY51" fmla="*/ 138936 h 214766"/>
                <a:gd name="connsiteX52" fmla="*/ 292058 w 885146"/>
                <a:gd name="connsiteY52" fmla="*/ 160846 h 214766"/>
                <a:gd name="connsiteX53" fmla="*/ 288658 w 885146"/>
                <a:gd name="connsiteY53" fmla="*/ 182379 h 214766"/>
                <a:gd name="connsiteX54" fmla="*/ 267881 w 885146"/>
                <a:gd name="connsiteY54" fmla="*/ 173690 h 214766"/>
                <a:gd name="connsiteX55" fmla="*/ 242949 w 885146"/>
                <a:gd name="connsiteY55" fmla="*/ 172179 h 214766"/>
                <a:gd name="connsiteX56" fmla="*/ 225194 w 885146"/>
                <a:gd name="connsiteY56" fmla="*/ 175957 h 214766"/>
                <a:gd name="connsiteX57" fmla="*/ 199128 w 885146"/>
                <a:gd name="connsiteY57" fmla="*/ 193712 h 214766"/>
                <a:gd name="connsiteX58" fmla="*/ 162863 w 885146"/>
                <a:gd name="connsiteY58" fmla="*/ 212222 h 214766"/>
                <a:gd name="connsiteX59" fmla="*/ 135664 w 885146"/>
                <a:gd name="connsiteY59" fmla="*/ 191823 h 214766"/>
                <a:gd name="connsiteX60" fmla="*/ 89199 w 885146"/>
                <a:gd name="connsiteY60" fmla="*/ 174446 h 214766"/>
                <a:gd name="connsiteX61" fmla="*/ 49534 w 885146"/>
                <a:gd name="connsiteY61" fmla="*/ 172179 h 214766"/>
                <a:gd name="connsiteX62" fmla="*/ 59733 w 885146"/>
                <a:gd name="connsiteY62" fmla="*/ 151024 h 214766"/>
                <a:gd name="connsiteX63" fmla="*/ 74466 w 885146"/>
                <a:gd name="connsiteY63" fmla="*/ 131381 h 214766"/>
                <a:gd name="connsiteX64" fmla="*/ 44245 w 885146"/>
                <a:gd name="connsiteY64" fmla="*/ 105693 h 214766"/>
                <a:gd name="connsiteX65" fmla="*/ 23090 w 885146"/>
                <a:gd name="connsiteY65" fmla="*/ 106070 h 214766"/>
                <a:gd name="connsiteX66" fmla="*/ 1935 w 885146"/>
                <a:gd name="connsiteY66" fmla="*/ 84538 h 214766"/>
                <a:gd name="connsiteX67" fmla="*/ 802 w 885146"/>
                <a:gd name="connsiteY67" fmla="*/ 41851 h 214766"/>
                <a:gd name="connsiteX68" fmla="*/ 64266 w 885146"/>
                <a:gd name="connsiteY68" fmla="*/ 28629 h 214766"/>
                <a:gd name="connsiteX69" fmla="*/ 211216 w 885146"/>
                <a:gd name="connsiteY69" fmla="*/ 16918 h 214766"/>
                <a:gd name="connsiteX70" fmla="*/ 272036 w 885146"/>
                <a:gd name="connsiteY70" fmla="*/ 10496 h 214766"/>
                <a:gd name="connsiteX71" fmla="*/ 321146 w 885146"/>
                <a:gd name="connsiteY71" fmla="*/ 12385 h 214766"/>
                <a:gd name="connsiteX72" fmla="*/ 377055 w 885146"/>
                <a:gd name="connsiteY72" fmla="*/ 7096 h 214766"/>
                <a:gd name="connsiteX73" fmla="*/ 468096 w 885146"/>
                <a:gd name="connsiteY73" fmla="*/ 10874 h 214766"/>
                <a:gd name="connsiteX74" fmla="*/ 495295 w 885146"/>
                <a:gd name="connsiteY74" fmla="*/ 7852 h 214766"/>
                <a:gd name="connsiteX75" fmla="*/ 533449 w 885146"/>
                <a:gd name="connsiteY75" fmla="*/ 12007 h 214766"/>
                <a:gd name="connsiteX76" fmla="*/ 537604 w 885146"/>
                <a:gd name="connsiteY76" fmla="*/ 12007 h 214766"/>
                <a:gd name="connsiteX77" fmla="*/ 579914 w 885146"/>
                <a:gd name="connsiteY77" fmla="*/ 16163 h 214766"/>
                <a:gd name="connsiteX78" fmla="*/ 567447 w 885146"/>
                <a:gd name="connsiteY78" fmla="*/ 36562 h 214766"/>
                <a:gd name="connsiteX79" fmla="*/ 561403 w 885146"/>
                <a:gd name="connsiteY79" fmla="*/ 45628 h 214766"/>
                <a:gd name="connsiteX80" fmla="*/ 568203 w 885146"/>
                <a:gd name="connsiteY80" fmla="*/ 57717 h 214766"/>
                <a:gd name="connsiteX81" fmla="*/ 592758 w 885146"/>
                <a:gd name="connsiteY81" fmla="*/ 56961 h 214766"/>
                <a:gd name="connsiteX82" fmla="*/ 664910 w 885146"/>
                <a:gd name="connsiteY82" fmla="*/ 51672 h 214766"/>
                <a:gd name="connsiteX83" fmla="*/ 741974 w 885146"/>
                <a:gd name="connsiteY83" fmla="*/ 56583 h 214766"/>
                <a:gd name="connsiteX84" fmla="*/ 793350 w 885146"/>
                <a:gd name="connsiteY84" fmla="*/ 46384 h 214766"/>
                <a:gd name="connsiteX85" fmla="*/ 819038 w 885146"/>
                <a:gd name="connsiteY85" fmla="*/ 52428 h 214766"/>
                <a:gd name="connsiteX86" fmla="*/ 860214 w 885146"/>
                <a:gd name="connsiteY86" fmla="*/ 50161 h 214766"/>
                <a:gd name="connsiteX87" fmla="*/ 885147 w 885146"/>
                <a:gd name="connsiteY87" fmla="*/ 58850 h 21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885146" h="214766">
                  <a:moveTo>
                    <a:pt x="885147" y="58850"/>
                  </a:moveTo>
                  <a:cubicBezTo>
                    <a:pt x="868525" y="69805"/>
                    <a:pt x="868525" y="69805"/>
                    <a:pt x="845859" y="63005"/>
                  </a:cubicBezTo>
                  <a:cubicBezTo>
                    <a:pt x="849259" y="71316"/>
                    <a:pt x="853037" y="78494"/>
                    <a:pt x="855303" y="86049"/>
                  </a:cubicBezTo>
                  <a:cubicBezTo>
                    <a:pt x="856814" y="90960"/>
                    <a:pt x="855681" y="96626"/>
                    <a:pt x="850015" y="98515"/>
                  </a:cubicBezTo>
                  <a:cubicBezTo>
                    <a:pt x="842082" y="101160"/>
                    <a:pt x="843215" y="93226"/>
                    <a:pt x="841704" y="89449"/>
                  </a:cubicBezTo>
                  <a:cubicBezTo>
                    <a:pt x="839815" y="84160"/>
                    <a:pt x="839437" y="78494"/>
                    <a:pt x="838304" y="73205"/>
                  </a:cubicBezTo>
                  <a:cubicBezTo>
                    <a:pt x="837548" y="68672"/>
                    <a:pt x="835660" y="64516"/>
                    <a:pt x="830749" y="64516"/>
                  </a:cubicBezTo>
                  <a:cubicBezTo>
                    <a:pt x="799016" y="64894"/>
                    <a:pt x="767284" y="61494"/>
                    <a:pt x="735930" y="67916"/>
                  </a:cubicBezTo>
                  <a:cubicBezTo>
                    <a:pt x="727241" y="69805"/>
                    <a:pt x="714020" y="70561"/>
                    <a:pt x="714397" y="83027"/>
                  </a:cubicBezTo>
                  <a:cubicBezTo>
                    <a:pt x="714775" y="94738"/>
                    <a:pt x="725353" y="96626"/>
                    <a:pt x="736308" y="97382"/>
                  </a:cubicBezTo>
                  <a:cubicBezTo>
                    <a:pt x="760485" y="99648"/>
                    <a:pt x="762373" y="101537"/>
                    <a:pt x="768795" y="118914"/>
                  </a:cubicBezTo>
                  <a:cubicBezTo>
                    <a:pt x="775217" y="103426"/>
                    <a:pt x="799394" y="100404"/>
                    <a:pt x="787684" y="73583"/>
                  </a:cubicBezTo>
                  <a:cubicBezTo>
                    <a:pt x="799016" y="82271"/>
                    <a:pt x="806194" y="87938"/>
                    <a:pt x="812994" y="93226"/>
                  </a:cubicBezTo>
                  <a:cubicBezTo>
                    <a:pt x="815638" y="94738"/>
                    <a:pt x="817527" y="97004"/>
                    <a:pt x="815260" y="99648"/>
                  </a:cubicBezTo>
                  <a:cubicBezTo>
                    <a:pt x="806194" y="111737"/>
                    <a:pt x="803550" y="130625"/>
                    <a:pt x="786172" y="133647"/>
                  </a:cubicBezTo>
                  <a:cubicBezTo>
                    <a:pt x="771818" y="135914"/>
                    <a:pt x="754818" y="140069"/>
                    <a:pt x="745752" y="120803"/>
                  </a:cubicBezTo>
                  <a:cubicBezTo>
                    <a:pt x="744241" y="117026"/>
                    <a:pt x="740085" y="113626"/>
                    <a:pt x="735552" y="114759"/>
                  </a:cubicBezTo>
                  <a:cubicBezTo>
                    <a:pt x="709109" y="123070"/>
                    <a:pt x="690976" y="114759"/>
                    <a:pt x="679643" y="89071"/>
                  </a:cubicBezTo>
                  <a:cubicBezTo>
                    <a:pt x="676243" y="81516"/>
                    <a:pt x="668688" y="76605"/>
                    <a:pt x="651311" y="77360"/>
                  </a:cubicBezTo>
                  <a:cubicBezTo>
                    <a:pt x="683043" y="89827"/>
                    <a:pt x="657733" y="120803"/>
                    <a:pt x="680399" y="134025"/>
                  </a:cubicBezTo>
                  <a:cubicBezTo>
                    <a:pt x="682665" y="135536"/>
                    <a:pt x="680399" y="140447"/>
                    <a:pt x="676999" y="142714"/>
                  </a:cubicBezTo>
                  <a:cubicBezTo>
                    <a:pt x="671332" y="146113"/>
                    <a:pt x="665288" y="149135"/>
                    <a:pt x="659244" y="145736"/>
                  </a:cubicBezTo>
                  <a:cubicBezTo>
                    <a:pt x="655089" y="143469"/>
                    <a:pt x="651689" y="139691"/>
                    <a:pt x="648667" y="135914"/>
                  </a:cubicBezTo>
                  <a:cubicBezTo>
                    <a:pt x="645267" y="131758"/>
                    <a:pt x="643378" y="124959"/>
                    <a:pt x="635823" y="128358"/>
                  </a:cubicBezTo>
                  <a:cubicBezTo>
                    <a:pt x="630912" y="131003"/>
                    <a:pt x="626001" y="134780"/>
                    <a:pt x="628267" y="141580"/>
                  </a:cubicBezTo>
                  <a:cubicBezTo>
                    <a:pt x="635067" y="162357"/>
                    <a:pt x="619957" y="150269"/>
                    <a:pt x="613912" y="151024"/>
                  </a:cubicBezTo>
                  <a:cubicBezTo>
                    <a:pt x="597669" y="153669"/>
                    <a:pt x="586336" y="149891"/>
                    <a:pt x="588980" y="129492"/>
                  </a:cubicBezTo>
                  <a:cubicBezTo>
                    <a:pt x="589736" y="121936"/>
                    <a:pt x="585958" y="118159"/>
                    <a:pt x="577647" y="118537"/>
                  </a:cubicBezTo>
                  <a:cubicBezTo>
                    <a:pt x="557248" y="119292"/>
                    <a:pt x="555359" y="115515"/>
                    <a:pt x="563292" y="97382"/>
                  </a:cubicBezTo>
                  <a:cubicBezTo>
                    <a:pt x="565559" y="92471"/>
                    <a:pt x="575758" y="87182"/>
                    <a:pt x="568203" y="81894"/>
                  </a:cubicBezTo>
                  <a:cubicBezTo>
                    <a:pt x="561025" y="76605"/>
                    <a:pt x="557248" y="86804"/>
                    <a:pt x="551581" y="90582"/>
                  </a:cubicBezTo>
                  <a:cubicBezTo>
                    <a:pt x="537604" y="100404"/>
                    <a:pt x="522871" y="109848"/>
                    <a:pt x="507761" y="117403"/>
                  </a:cubicBezTo>
                  <a:cubicBezTo>
                    <a:pt x="494161" y="124581"/>
                    <a:pt x="488495" y="102293"/>
                    <a:pt x="478673" y="105315"/>
                  </a:cubicBezTo>
                  <a:cubicBezTo>
                    <a:pt x="469607" y="107959"/>
                    <a:pt x="471118" y="125336"/>
                    <a:pt x="456007" y="126847"/>
                  </a:cubicBezTo>
                  <a:cubicBezTo>
                    <a:pt x="443541" y="128358"/>
                    <a:pt x="424275" y="127603"/>
                    <a:pt x="433341" y="152535"/>
                  </a:cubicBezTo>
                  <a:cubicBezTo>
                    <a:pt x="436741" y="161602"/>
                    <a:pt x="422008" y="161979"/>
                    <a:pt x="415964" y="162735"/>
                  </a:cubicBezTo>
                  <a:cubicBezTo>
                    <a:pt x="408031" y="163868"/>
                    <a:pt x="394810" y="163868"/>
                    <a:pt x="395943" y="151402"/>
                  </a:cubicBezTo>
                  <a:cubicBezTo>
                    <a:pt x="396698" y="141202"/>
                    <a:pt x="391032" y="138936"/>
                    <a:pt x="385365" y="135914"/>
                  </a:cubicBezTo>
                  <a:cubicBezTo>
                    <a:pt x="369877" y="127981"/>
                    <a:pt x="355900" y="117781"/>
                    <a:pt x="341167" y="106070"/>
                  </a:cubicBezTo>
                  <a:cubicBezTo>
                    <a:pt x="338523" y="118914"/>
                    <a:pt x="338523" y="127225"/>
                    <a:pt x="351367" y="131003"/>
                  </a:cubicBezTo>
                  <a:cubicBezTo>
                    <a:pt x="360811" y="133647"/>
                    <a:pt x="363077" y="142336"/>
                    <a:pt x="364211" y="151024"/>
                  </a:cubicBezTo>
                  <a:cubicBezTo>
                    <a:pt x="364966" y="157446"/>
                    <a:pt x="361566" y="161602"/>
                    <a:pt x="355900" y="164246"/>
                  </a:cubicBezTo>
                  <a:cubicBezTo>
                    <a:pt x="350233" y="166890"/>
                    <a:pt x="346834" y="165757"/>
                    <a:pt x="343811" y="160468"/>
                  </a:cubicBezTo>
                  <a:cubicBezTo>
                    <a:pt x="335123" y="146869"/>
                    <a:pt x="331345" y="151402"/>
                    <a:pt x="330967" y="164624"/>
                  </a:cubicBezTo>
                  <a:cubicBezTo>
                    <a:pt x="330967" y="166135"/>
                    <a:pt x="330967" y="167646"/>
                    <a:pt x="330212" y="168779"/>
                  </a:cubicBezTo>
                  <a:cubicBezTo>
                    <a:pt x="326434" y="175957"/>
                    <a:pt x="321901" y="182001"/>
                    <a:pt x="313968" y="184268"/>
                  </a:cubicBezTo>
                  <a:cubicBezTo>
                    <a:pt x="310190" y="185401"/>
                    <a:pt x="307168" y="183134"/>
                    <a:pt x="305657" y="179734"/>
                  </a:cubicBezTo>
                  <a:cubicBezTo>
                    <a:pt x="301880" y="171801"/>
                    <a:pt x="305657" y="164624"/>
                    <a:pt x="309813" y="158202"/>
                  </a:cubicBezTo>
                  <a:cubicBezTo>
                    <a:pt x="310946" y="156313"/>
                    <a:pt x="312457" y="154802"/>
                    <a:pt x="313968" y="153669"/>
                  </a:cubicBezTo>
                  <a:cubicBezTo>
                    <a:pt x="321523" y="146869"/>
                    <a:pt x="327190" y="136669"/>
                    <a:pt x="320390" y="129870"/>
                  </a:cubicBezTo>
                  <a:cubicBezTo>
                    <a:pt x="311701" y="121559"/>
                    <a:pt x="297724" y="124959"/>
                    <a:pt x="286391" y="127981"/>
                  </a:cubicBezTo>
                  <a:cubicBezTo>
                    <a:pt x="281103" y="129492"/>
                    <a:pt x="282991" y="134780"/>
                    <a:pt x="284502" y="138936"/>
                  </a:cubicBezTo>
                  <a:cubicBezTo>
                    <a:pt x="286769" y="146113"/>
                    <a:pt x="288658" y="154046"/>
                    <a:pt x="292058" y="160846"/>
                  </a:cubicBezTo>
                  <a:cubicBezTo>
                    <a:pt x="296213" y="169157"/>
                    <a:pt x="298480" y="176712"/>
                    <a:pt x="288658" y="182379"/>
                  </a:cubicBezTo>
                  <a:cubicBezTo>
                    <a:pt x="278080" y="188801"/>
                    <a:pt x="272036" y="180490"/>
                    <a:pt x="267881" y="173690"/>
                  </a:cubicBezTo>
                  <a:cubicBezTo>
                    <a:pt x="259570" y="160846"/>
                    <a:pt x="253148" y="154802"/>
                    <a:pt x="242949" y="172179"/>
                  </a:cubicBezTo>
                  <a:cubicBezTo>
                    <a:pt x="239549" y="178223"/>
                    <a:pt x="230860" y="177846"/>
                    <a:pt x="225194" y="175957"/>
                  </a:cubicBezTo>
                  <a:cubicBezTo>
                    <a:pt x="207817" y="170290"/>
                    <a:pt x="203661" y="180112"/>
                    <a:pt x="199128" y="193712"/>
                  </a:cubicBezTo>
                  <a:cubicBezTo>
                    <a:pt x="189684" y="220533"/>
                    <a:pt x="189306" y="215244"/>
                    <a:pt x="162863" y="212222"/>
                  </a:cubicBezTo>
                  <a:cubicBezTo>
                    <a:pt x="144730" y="210333"/>
                    <a:pt x="143974" y="199378"/>
                    <a:pt x="135664" y="191823"/>
                  </a:cubicBezTo>
                  <a:cubicBezTo>
                    <a:pt x="122820" y="180112"/>
                    <a:pt x="105065" y="175957"/>
                    <a:pt x="89199" y="174446"/>
                  </a:cubicBezTo>
                  <a:cubicBezTo>
                    <a:pt x="76355" y="172935"/>
                    <a:pt x="63889" y="158957"/>
                    <a:pt x="49534" y="172179"/>
                  </a:cubicBezTo>
                  <a:cubicBezTo>
                    <a:pt x="45000" y="160468"/>
                    <a:pt x="54444" y="156313"/>
                    <a:pt x="59733" y="151024"/>
                  </a:cubicBezTo>
                  <a:cubicBezTo>
                    <a:pt x="65777" y="144980"/>
                    <a:pt x="79377" y="143469"/>
                    <a:pt x="74466" y="131381"/>
                  </a:cubicBezTo>
                  <a:cubicBezTo>
                    <a:pt x="69177" y="118537"/>
                    <a:pt x="60866" y="106448"/>
                    <a:pt x="44245" y="105693"/>
                  </a:cubicBezTo>
                  <a:cubicBezTo>
                    <a:pt x="37067" y="105315"/>
                    <a:pt x="29890" y="104937"/>
                    <a:pt x="23090" y="106070"/>
                  </a:cubicBezTo>
                  <a:cubicBezTo>
                    <a:pt x="5713" y="109093"/>
                    <a:pt x="-4487" y="100782"/>
                    <a:pt x="1935" y="84538"/>
                  </a:cubicBezTo>
                  <a:cubicBezTo>
                    <a:pt x="8357" y="68672"/>
                    <a:pt x="3446" y="55828"/>
                    <a:pt x="802" y="41851"/>
                  </a:cubicBezTo>
                  <a:cubicBezTo>
                    <a:pt x="21957" y="37695"/>
                    <a:pt x="44245" y="36184"/>
                    <a:pt x="64266" y="28629"/>
                  </a:cubicBezTo>
                  <a:cubicBezTo>
                    <a:pt x="112620" y="10496"/>
                    <a:pt x="163618" y="29384"/>
                    <a:pt x="211216" y="16918"/>
                  </a:cubicBezTo>
                  <a:cubicBezTo>
                    <a:pt x="231616" y="11630"/>
                    <a:pt x="251259" y="19563"/>
                    <a:pt x="272036" y="10496"/>
                  </a:cubicBezTo>
                  <a:cubicBezTo>
                    <a:pt x="284125" y="5208"/>
                    <a:pt x="304524" y="10874"/>
                    <a:pt x="321146" y="12385"/>
                  </a:cubicBezTo>
                  <a:cubicBezTo>
                    <a:pt x="340412" y="13896"/>
                    <a:pt x="358922" y="8607"/>
                    <a:pt x="377055" y="7096"/>
                  </a:cubicBezTo>
                  <a:cubicBezTo>
                    <a:pt x="406898" y="4830"/>
                    <a:pt x="437875" y="4074"/>
                    <a:pt x="468096" y="10874"/>
                  </a:cubicBezTo>
                  <a:cubicBezTo>
                    <a:pt x="477540" y="13141"/>
                    <a:pt x="487361" y="16163"/>
                    <a:pt x="495295" y="7852"/>
                  </a:cubicBezTo>
                  <a:cubicBezTo>
                    <a:pt x="508516" y="5208"/>
                    <a:pt x="520605" y="12385"/>
                    <a:pt x="533449" y="12007"/>
                  </a:cubicBezTo>
                  <a:cubicBezTo>
                    <a:pt x="534960" y="12007"/>
                    <a:pt x="536093" y="12007"/>
                    <a:pt x="537604" y="12007"/>
                  </a:cubicBezTo>
                  <a:cubicBezTo>
                    <a:pt x="562914" y="-4992"/>
                    <a:pt x="569714" y="-4237"/>
                    <a:pt x="579914" y="16163"/>
                  </a:cubicBezTo>
                  <a:cubicBezTo>
                    <a:pt x="584825" y="34673"/>
                    <a:pt x="584825" y="35051"/>
                    <a:pt x="567447" y="36562"/>
                  </a:cubicBezTo>
                  <a:cubicBezTo>
                    <a:pt x="560648" y="36940"/>
                    <a:pt x="562914" y="42606"/>
                    <a:pt x="561403" y="45628"/>
                  </a:cubicBezTo>
                  <a:cubicBezTo>
                    <a:pt x="558003" y="52428"/>
                    <a:pt x="562159" y="56961"/>
                    <a:pt x="568203" y="57717"/>
                  </a:cubicBezTo>
                  <a:cubicBezTo>
                    <a:pt x="576514" y="58472"/>
                    <a:pt x="587847" y="61117"/>
                    <a:pt x="592758" y="56961"/>
                  </a:cubicBezTo>
                  <a:cubicBezTo>
                    <a:pt x="616179" y="38073"/>
                    <a:pt x="640734" y="52428"/>
                    <a:pt x="664910" y="51672"/>
                  </a:cubicBezTo>
                  <a:cubicBezTo>
                    <a:pt x="690598" y="50917"/>
                    <a:pt x="714020" y="64894"/>
                    <a:pt x="741974" y="56583"/>
                  </a:cubicBezTo>
                  <a:cubicBezTo>
                    <a:pt x="757463" y="52050"/>
                    <a:pt x="776728" y="55450"/>
                    <a:pt x="793350" y="46384"/>
                  </a:cubicBezTo>
                  <a:cubicBezTo>
                    <a:pt x="802039" y="41851"/>
                    <a:pt x="810727" y="51672"/>
                    <a:pt x="819038" y="52428"/>
                  </a:cubicBezTo>
                  <a:cubicBezTo>
                    <a:pt x="832638" y="53561"/>
                    <a:pt x="846615" y="50539"/>
                    <a:pt x="860214" y="50161"/>
                  </a:cubicBezTo>
                  <a:cubicBezTo>
                    <a:pt x="870036" y="50161"/>
                    <a:pt x="880236" y="47517"/>
                    <a:pt x="885147" y="58850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AFFBDCAA-AC14-4137-B797-E42A2CEC6BA1}"/>
                </a:ext>
              </a:extLst>
            </p:cNvPr>
            <p:cNvSpPr/>
            <p:nvPr/>
          </p:nvSpPr>
          <p:spPr>
            <a:xfrm>
              <a:off x="8596276" y="2917286"/>
              <a:ext cx="289599" cy="438055"/>
            </a:xfrm>
            <a:custGeom>
              <a:avLst/>
              <a:gdLst>
                <a:gd name="connsiteX0" fmla="*/ 289393 w 289599"/>
                <a:gd name="connsiteY0" fmla="*/ 40882 h 438055"/>
                <a:gd name="connsiteX1" fmla="*/ 215351 w 289599"/>
                <a:gd name="connsiteY1" fmla="*/ 83192 h 438055"/>
                <a:gd name="connsiteX2" fmla="*/ 168509 w 289599"/>
                <a:gd name="connsiteY2" fmla="*/ 117946 h 438055"/>
                <a:gd name="connsiteX3" fmla="*/ 154154 w 289599"/>
                <a:gd name="connsiteY3" fmla="*/ 147412 h 438055"/>
                <a:gd name="connsiteX4" fmla="*/ 153398 w 289599"/>
                <a:gd name="connsiteY4" fmla="*/ 248274 h 438055"/>
                <a:gd name="connsiteX5" fmla="*/ 136021 w 289599"/>
                <a:gd name="connsiteY5" fmla="*/ 235053 h 438055"/>
                <a:gd name="connsiteX6" fmla="*/ 139043 w 289599"/>
                <a:gd name="connsiteY6" fmla="*/ 182166 h 438055"/>
                <a:gd name="connsiteX7" fmla="*/ 137154 w 289599"/>
                <a:gd name="connsiteY7" fmla="*/ 165922 h 438055"/>
                <a:gd name="connsiteX8" fmla="*/ 113733 w 289599"/>
                <a:gd name="connsiteY8" fmla="*/ 185188 h 438055"/>
                <a:gd name="connsiteX9" fmla="*/ 102400 w 289599"/>
                <a:gd name="connsiteY9" fmla="*/ 250163 h 438055"/>
                <a:gd name="connsiteX10" fmla="*/ 148109 w 289599"/>
                <a:gd name="connsiteY10" fmla="*/ 273962 h 438055"/>
                <a:gd name="connsiteX11" fmla="*/ 156798 w 289599"/>
                <a:gd name="connsiteY11" fmla="*/ 286428 h 438055"/>
                <a:gd name="connsiteX12" fmla="*/ 144710 w 289599"/>
                <a:gd name="connsiteY12" fmla="*/ 293606 h 438055"/>
                <a:gd name="connsiteX13" fmla="*/ 131488 w 289599"/>
                <a:gd name="connsiteY13" fmla="*/ 297384 h 438055"/>
                <a:gd name="connsiteX14" fmla="*/ 166242 w 289599"/>
                <a:gd name="connsiteY14" fmla="*/ 324205 h 438055"/>
                <a:gd name="connsiteX15" fmla="*/ 191175 w 289599"/>
                <a:gd name="connsiteY15" fmla="*/ 349893 h 438055"/>
                <a:gd name="connsiteX16" fmla="*/ 199863 w 289599"/>
                <a:gd name="connsiteY16" fmla="*/ 366892 h 438055"/>
                <a:gd name="connsiteX17" fmla="*/ 200241 w 289599"/>
                <a:gd name="connsiteY17" fmla="*/ 391825 h 438055"/>
                <a:gd name="connsiteX18" fmla="*/ 180597 w 289599"/>
                <a:gd name="connsiteY18" fmla="*/ 387669 h 438055"/>
                <a:gd name="connsiteX19" fmla="*/ 167753 w 289599"/>
                <a:gd name="connsiteY19" fmla="*/ 387669 h 438055"/>
                <a:gd name="connsiteX20" fmla="*/ 136777 w 289599"/>
                <a:gd name="connsiteY20" fmla="*/ 393713 h 438055"/>
                <a:gd name="connsiteX21" fmla="*/ 163598 w 289599"/>
                <a:gd name="connsiteY21" fmla="*/ 433001 h 438055"/>
                <a:gd name="connsiteX22" fmla="*/ 140932 w 289599"/>
                <a:gd name="connsiteY22" fmla="*/ 429979 h 438055"/>
                <a:gd name="connsiteX23" fmla="*/ 122044 w 289599"/>
                <a:gd name="connsiteY23" fmla="*/ 414113 h 438055"/>
                <a:gd name="connsiteX24" fmla="*/ 47624 w 289599"/>
                <a:gd name="connsiteY24" fmla="*/ 357448 h 438055"/>
                <a:gd name="connsiteX25" fmla="*/ 34025 w 289599"/>
                <a:gd name="connsiteY25" fmla="*/ 316650 h 438055"/>
                <a:gd name="connsiteX26" fmla="*/ 66513 w 289599"/>
                <a:gd name="connsiteY26" fmla="*/ 300028 h 438055"/>
                <a:gd name="connsiteX27" fmla="*/ 41580 w 289599"/>
                <a:gd name="connsiteY27" fmla="*/ 295873 h 438055"/>
                <a:gd name="connsiteX28" fmla="*/ 26470 w 289599"/>
                <a:gd name="connsiteY28" fmla="*/ 295873 h 438055"/>
                <a:gd name="connsiteX29" fmla="*/ 16648 w 289599"/>
                <a:gd name="connsiteY29" fmla="*/ 287940 h 438055"/>
                <a:gd name="connsiteX30" fmla="*/ 21936 w 289599"/>
                <a:gd name="connsiteY30" fmla="*/ 270562 h 438055"/>
                <a:gd name="connsiteX31" fmla="*/ 32136 w 289599"/>
                <a:gd name="connsiteY31" fmla="*/ 267918 h 438055"/>
                <a:gd name="connsiteX32" fmla="*/ 50269 w 289599"/>
                <a:gd name="connsiteY32" fmla="*/ 238453 h 438055"/>
                <a:gd name="connsiteX33" fmla="*/ 52158 w 289599"/>
                <a:gd name="connsiteY33" fmla="*/ 221075 h 438055"/>
                <a:gd name="connsiteX34" fmla="*/ 44602 w 289599"/>
                <a:gd name="connsiteY34" fmla="*/ 239208 h 438055"/>
                <a:gd name="connsiteX35" fmla="*/ 38936 w 289599"/>
                <a:gd name="connsiteY35" fmla="*/ 249030 h 438055"/>
                <a:gd name="connsiteX36" fmla="*/ 22314 w 289599"/>
                <a:gd name="connsiteY36" fmla="*/ 263385 h 438055"/>
                <a:gd name="connsiteX37" fmla="*/ 4937 w 289599"/>
                <a:gd name="connsiteY37" fmla="*/ 261118 h 438055"/>
                <a:gd name="connsiteX38" fmla="*/ 32514 w 289599"/>
                <a:gd name="connsiteY38" fmla="*/ 147034 h 438055"/>
                <a:gd name="connsiteX39" fmla="*/ 121288 w 289599"/>
                <a:gd name="connsiteY39" fmla="*/ 47682 h 438055"/>
                <a:gd name="connsiteX40" fmla="*/ 149243 w 289599"/>
                <a:gd name="connsiteY40" fmla="*/ 36349 h 438055"/>
                <a:gd name="connsiteX41" fmla="*/ 128466 w 289599"/>
                <a:gd name="connsiteY41" fmla="*/ 52971 h 438055"/>
                <a:gd name="connsiteX42" fmla="*/ 190041 w 289599"/>
                <a:gd name="connsiteY42" fmla="*/ 25016 h 438055"/>
                <a:gd name="connsiteX43" fmla="*/ 205907 w 289599"/>
                <a:gd name="connsiteY43" fmla="*/ 22750 h 438055"/>
                <a:gd name="connsiteX44" fmla="*/ 208552 w 289599"/>
                <a:gd name="connsiteY44" fmla="*/ 15572 h 438055"/>
                <a:gd name="connsiteX45" fmla="*/ 216862 w 289599"/>
                <a:gd name="connsiteY45" fmla="*/ 14816 h 438055"/>
                <a:gd name="connsiteX46" fmla="*/ 274660 w 289599"/>
                <a:gd name="connsiteY46" fmla="*/ 1973 h 438055"/>
                <a:gd name="connsiteX47" fmla="*/ 279571 w 289599"/>
                <a:gd name="connsiteY47" fmla="*/ 14439 h 438055"/>
                <a:gd name="connsiteX48" fmla="*/ 280327 w 289599"/>
                <a:gd name="connsiteY48" fmla="*/ 26905 h 438055"/>
                <a:gd name="connsiteX49" fmla="*/ 289393 w 289599"/>
                <a:gd name="connsiteY49" fmla="*/ 40882 h 43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599" h="438055">
                  <a:moveTo>
                    <a:pt x="289393" y="40882"/>
                  </a:moveTo>
                  <a:cubicBezTo>
                    <a:pt x="264838" y="54859"/>
                    <a:pt x="239906" y="68837"/>
                    <a:pt x="215351" y="83192"/>
                  </a:cubicBezTo>
                  <a:cubicBezTo>
                    <a:pt x="198730" y="93014"/>
                    <a:pt x="179086" y="98302"/>
                    <a:pt x="168509" y="117946"/>
                  </a:cubicBezTo>
                  <a:cubicBezTo>
                    <a:pt x="163220" y="127768"/>
                    <a:pt x="154531" y="136456"/>
                    <a:pt x="154154" y="147412"/>
                  </a:cubicBezTo>
                  <a:cubicBezTo>
                    <a:pt x="153020" y="181032"/>
                    <a:pt x="153398" y="214653"/>
                    <a:pt x="153398" y="248274"/>
                  </a:cubicBezTo>
                  <a:cubicBezTo>
                    <a:pt x="142065" y="251296"/>
                    <a:pt x="137910" y="243741"/>
                    <a:pt x="136021" y="235053"/>
                  </a:cubicBezTo>
                  <a:cubicBezTo>
                    <a:pt x="132243" y="217298"/>
                    <a:pt x="126199" y="199543"/>
                    <a:pt x="139043" y="182166"/>
                  </a:cubicBezTo>
                  <a:cubicBezTo>
                    <a:pt x="142065" y="178010"/>
                    <a:pt x="145087" y="171966"/>
                    <a:pt x="137154" y="165922"/>
                  </a:cubicBezTo>
                  <a:cubicBezTo>
                    <a:pt x="133377" y="176499"/>
                    <a:pt x="132621" y="190854"/>
                    <a:pt x="113733" y="185188"/>
                  </a:cubicBezTo>
                  <a:cubicBezTo>
                    <a:pt x="133754" y="209742"/>
                    <a:pt x="124310" y="230897"/>
                    <a:pt x="102400" y="250163"/>
                  </a:cubicBezTo>
                  <a:cubicBezTo>
                    <a:pt x="120533" y="253563"/>
                    <a:pt x="136021" y="260741"/>
                    <a:pt x="148109" y="273962"/>
                  </a:cubicBezTo>
                  <a:cubicBezTo>
                    <a:pt x="151509" y="277740"/>
                    <a:pt x="159442" y="278873"/>
                    <a:pt x="156798" y="286428"/>
                  </a:cubicBezTo>
                  <a:cubicBezTo>
                    <a:pt x="154909" y="291339"/>
                    <a:pt x="149621" y="292473"/>
                    <a:pt x="144710" y="293606"/>
                  </a:cubicBezTo>
                  <a:cubicBezTo>
                    <a:pt x="140554" y="294362"/>
                    <a:pt x="136021" y="292850"/>
                    <a:pt x="131488" y="297384"/>
                  </a:cubicBezTo>
                  <a:cubicBezTo>
                    <a:pt x="142821" y="306828"/>
                    <a:pt x="148109" y="323449"/>
                    <a:pt x="166242" y="324205"/>
                  </a:cubicBezTo>
                  <a:cubicBezTo>
                    <a:pt x="177197" y="329871"/>
                    <a:pt x="182864" y="341204"/>
                    <a:pt x="191175" y="349893"/>
                  </a:cubicBezTo>
                  <a:cubicBezTo>
                    <a:pt x="190797" y="357070"/>
                    <a:pt x="192308" y="363492"/>
                    <a:pt x="199863" y="366892"/>
                  </a:cubicBezTo>
                  <a:cubicBezTo>
                    <a:pt x="206663" y="375203"/>
                    <a:pt x="207041" y="384269"/>
                    <a:pt x="200241" y="391825"/>
                  </a:cubicBezTo>
                  <a:cubicBezTo>
                    <a:pt x="193063" y="399758"/>
                    <a:pt x="186264" y="392580"/>
                    <a:pt x="180597" y="387669"/>
                  </a:cubicBezTo>
                  <a:cubicBezTo>
                    <a:pt x="176442" y="383891"/>
                    <a:pt x="171909" y="383136"/>
                    <a:pt x="167753" y="387669"/>
                  </a:cubicBezTo>
                  <a:cubicBezTo>
                    <a:pt x="159065" y="396735"/>
                    <a:pt x="148109" y="395980"/>
                    <a:pt x="136777" y="393713"/>
                  </a:cubicBezTo>
                  <a:cubicBezTo>
                    <a:pt x="160953" y="406180"/>
                    <a:pt x="167753" y="416001"/>
                    <a:pt x="163598" y="433001"/>
                  </a:cubicBezTo>
                  <a:cubicBezTo>
                    <a:pt x="154909" y="440178"/>
                    <a:pt x="146976" y="440178"/>
                    <a:pt x="140932" y="429979"/>
                  </a:cubicBezTo>
                  <a:cubicBezTo>
                    <a:pt x="136399" y="422423"/>
                    <a:pt x="128088" y="419779"/>
                    <a:pt x="122044" y="414113"/>
                  </a:cubicBezTo>
                  <a:cubicBezTo>
                    <a:pt x="98622" y="393336"/>
                    <a:pt x="66135" y="384269"/>
                    <a:pt x="47624" y="357448"/>
                  </a:cubicBezTo>
                  <a:cubicBezTo>
                    <a:pt x="42713" y="343849"/>
                    <a:pt x="34403" y="331760"/>
                    <a:pt x="34025" y="316650"/>
                  </a:cubicBezTo>
                  <a:cubicBezTo>
                    <a:pt x="40825" y="303428"/>
                    <a:pt x="58579" y="312116"/>
                    <a:pt x="66513" y="300028"/>
                  </a:cubicBezTo>
                  <a:cubicBezTo>
                    <a:pt x="57068" y="303428"/>
                    <a:pt x="47624" y="314761"/>
                    <a:pt x="41580" y="295873"/>
                  </a:cubicBezTo>
                  <a:cubicBezTo>
                    <a:pt x="39691" y="289828"/>
                    <a:pt x="31758" y="298139"/>
                    <a:pt x="26470" y="295873"/>
                  </a:cubicBezTo>
                  <a:cubicBezTo>
                    <a:pt x="22692" y="293984"/>
                    <a:pt x="19292" y="290962"/>
                    <a:pt x="16648" y="287940"/>
                  </a:cubicBezTo>
                  <a:cubicBezTo>
                    <a:pt x="9848" y="279629"/>
                    <a:pt x="8715" y="272829"/>
                    <a:pt x="21936" y="270562"/>
                  </a:cubicBezTo>
                  <a:cubicBezTo>
                    <a:pt x="25336" y="269807"/>
                    <a:pt x="29114" y="269807"/>
                    <a:pt x="32136" y="267918"/>
                  </a:cubicBezTo>
                  <a:cubicBezTo>
                    <a:pt x="43469" y="261496"/>
                    <a:pt x="62357" y="259985"/>
                    <a:pt x="50269" y="238453"/>
                  </a:cubicBezTo>
                  <a:cubicBezTo>
                    <a:pt x="48380" y="234297"/>
                    <a:pt x="51024" y="227497"/>
                    <a:pt x="52158" y="221075"/>
                  </a:cubicBezTo>
                  <a:cubicBezTo>
                    <a:pt x="47247" y="226742"/>
                    <a:pt x="44980" y="232786"/>
                    <a:pt x="44602" y="239208"/>
                  </a:cubicBezTo>
                  <a:cubicBezTo>
                    <a:pt x="44602" y="243741"/>
                    <a:pt x="41202" y="250163"/>
                    <a:pt x="38936" y="249030"/>
                  </a:cubicBezTo>
                  <a:cubicBezTo>
                    <a:pt x="21559" y="240719"/>
                    <a:pt x="26847" y="257341"/>
                    <a:pt x="22314" y="263385"/>
                  </a:cubicBezTo>
                  <a:cubicBezTo>
                    <a:pt x="15137" y="273585"/>
                    <a:pt x="9470" y="271318"/>
                    <a:pt x="4937" y="261118"/>
                  </a:cubicBezTo>
                  <a:cubicBezTo>
                    <a:pt x="-8285" y="217676"/>
                    <a:pt x="6448" y="181410"/>
                    <a:pt x="32514" y="147034"/>
                  </a:cubicBezTo>
                  <a:cubicBezTo>
                    <a:pt x="59335" y="111524"/>
                    <a:pt x="88801" y="78281"/>
                    <a:pt x="121288" y="47682"/>
                  </a:cubicBezTo>
                  <a:cubicBezTo>
                    <a:pt x="128466" y="40882"/>
                    <a:pt x="136399" y="30683"/>
                    <a:pt x="149243" y="36349"/>
                  </a:cubicBezTo>
                  <a:cubicBezTo>
                    <a:pt x="149621" y="49948"/>
                    <a:pt x="136399" y="47304"/>
                    <a:pt x="128466" y="52971"/>
                  </a:cubicBezTo>
                  <a:cubicBezTo>
                    <a:pt x="151509" y="46549"/>
                    <a:pt x="174175" y="43149"/>
                    <a:pt x="190041" y="25016"/>
                  </a:cubicBezTo>
                  <a:cubicBezTo>
                    <a:pt x="194197" y="20483"/>
                    <a:pt x="200241" y="21994"/>
                    <a:pt x="205907" y="22750"/>
                  </a:cubicBezTo>
                  <a:cubicBezTo>
                    <a:pt x="217996" y="25016"/>
                    <a:pt x="203263" y="16705"/>
                    <a:pt x="208552" y="15572"/>
                  </a:cubicBezTo>
                  <a:cubicBezTo>
                    <a:pt x="211196" y="15194"/>
                    <a:pt x="213840" y="15194"/>
                    <a:pt x="216862" y="14816"/>
                  </a:cubicBezTo>
                  <a:cubicBezTo>
                    <a:pt x="235373" y="6128"/>
                    <a:pt x="253128" y="-4449"/>
                    <a:pt x="274660" y="1973"/>
                  </a:cubicBezTo>
                  <a:cubicBezTo>
                    <a:pt x="281082" y="3861"/>
                    <a:pt x="291660" y="4995"/>
                    <a:pt x="279571" y="14439"/>
                  </a:cubicBezTo>
                  <a:cubicBezTo>
                    <a:pt x="273905" y="18972"/>
                    <a:pt x="277682" y="22750"/>
                    <a:pt x="280327" y="26905"/>
                  </a:cubicBezTo>
                  <a:cubicBezTo>
                    <a:pt x="283727" y="31816"/>
                    <a:pt x="290904" y="33327"/>
                    <a:pt x="289393" y="40882"/>
                  </a:cubicBezTo>
                  <a:close/>
                </a:path>
              </a:pathLst>
            </a:custGeom>
            <a:solidFill>
              <a:srgbClr val="D9C7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43FDED27-0FDC-49D5-B0F7-76959CDB1341}"/>
                </a:ext>
              </a:extLst>
            </p:cNvPr>
            <p:cNvSpPr/>
            <p:nvPr/>
          </p:nvSpPr>
          <p:spPr>
            <a:xfrm>
              <a:off x="8813138" y="2843901"/>
              <a:ext cx="267078" cy="123365"/>
            </a:xfrm>
            <a:custGeom>
              <a:avLst/>
              <a:gdLst>
                <a:gd name="connsiteX0" fmla="*/ 72531 w 267078"/>
                <a:gd name="connsiteY0" fmla="*/ 114267 h 123365"/>
                <a:gd name="connsiteX1" fmla="*/ 54776 w 267078"/>
                <a:gd name="connsiteY1" fmla="*/ 98401 h 123365"/>
                <a:gd name="connsiteX2" fmla="*/ 64598 w 267078"/>
                <a:gd name="connsiteY2" fmla="*/ 82157 h 123365"/>
                <a:gd name="connsiteX3" fmla="*/ 20399 w 267078"/>
                <a:gd name="connsiteY3" fmla="*/ 85179 h 123365"/>
                <a:gd name="connsiteX4" fmla="*/ 0 w 267078"/>
                <a:gd name="connsiteY4" fmla="*/ 88579 h 123365"/>
                <a:gd name="connsiteX5" fmla="*/ 10200 w 267078"/>
                <a:gd name="connsiteY5" fmla="*/ 76869 h 123365"/>
                <a:gd name="connsiteX6" fmla="*/ 74419 w 267078"/>
                <a:gd name="connsiteY6" fmla="*/ 52692 h 123365"/>
                <a:gd name="connsiteX7" fmla="*/ 145439 w 267078"/>
                <a:gd name="connsiteY7" fmla="*/ 34559 h 123365"/>
                <a:gd name="connsiteX8" fmla="*/ 169616 w 267078"/>
                <a:gd name="connsiteY8" fmla="*/ 24359 h 123365"/>
                <a:gd name="connsiteX9" fmla="*/ 244413 w 267078"/>
                <a:gd name="connsiteY9" fmla="*/ 183 h 123365"/>
                <a:gd name="connsiteX10" fmla="*/ 267079 w 267078"/>
                <a:gd name="connsiteY10" fmla="*/ 12271 h 123365"/>
                <a:gd name="connsiteX11" fmla="*/ 211548 w 267078"/>
                <a:gd name="connsiteY11" fmla="*/ 40226 h 123365"/>
                <a:gd name="connsiteX12" fmla="*/ 189260 w 267078"/>
                <a:gd name="connsiteY12" fmla="*/ 54203 h 123365"/>
                <a:gd name="connsiteX13" fmla="*/ 210414 w 267078"/>
                <a:gd name="connsiteY13" fmla="*/ 59114 h 123365"/>
                <a:gd name="connsiteX14" fmla="*/ 187748 w 267078"/>
                <a:gd name="connsiteY14" fmla="*/ 77624 h 123365"/>
                <a:gd name="connsiteX15" fmla="*/ 177549 w 267078"/>
                <a:gd name="connsiteY15" fmla="*/ 89335 h 123365"/>
                <a:gd name="connsiteX16" fmla="*/ 164705 w 267078"/>
                <a:gd name="connsiteY16" fmla="*/ 89713 h 123365"/>
                <a:gd name="connsiteX17" fmla="*/ 156772 w 267078"/>
                <a:gd name="connsiteY17" fmla="*/ 87068 h 123365"/>
                <a:gd name="connsiteX18" fmla="*/ 131462 w 267078"/>
                <a:gd name="connsiteY18" fmla="*/ 101423 h 123365"/>
                <a:gd name="connsiteX19" fmla="*/ 92552 w 267078"/>
                <a:gd name="connsiteY19" fmla="*/ 116156 h 123365"/>
                <a:gd name="connsiteX20" fmla="*/ 72531 w 267078"/>
                <a:gd name="connsiteY20" fmla="*/ 114267 h 12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7078" h="123365">
                  <a:moveTo>
                    <a:pt x="72531" y="114267"/>
                  </a:moveTo>
                  <a:cubicBezTo>
                    <a:pt x="67620" y="108223"/>
                    <a:pt x="58553" y="108601"/>
                    <a:pt x="54776" y="98401"/>
                  </a:cubicBezTo>
                  <a:cubicBezTo>
                    <a:pt x="50243" y="86690"/>
                    <a:pt x="50998" y="82535"/>
                    <a:pt x="64598" y="82157"/>
                  </a:cubicBezTo>
                  <a:cubicBezTo>
                    <a:pt x="49109" y="81780"/>
                    <a:pt x="34754" y="74224"/>
                    <a:pt x="20399" y="85179"/>
                  </a:cubicBezTo>
                  <a:cubicBezTo>
                    <a:pt x="14733" y="89713"/>
                    <a:pt x="7177" y="89335"/>
                    <a:pt x="0" y="88579"/>
                  </a:cubicBezTo>
                  <a:cubicBezTo>
                    <a:pt x="756" y="82535"/>
                    <a:pt x="3400" y="77624"/>
                    <a:pt x="10200" y="76869"/>
                  </a:cubicBezTo>
                  <a:cubicBezTo>
                    <a:pt x="33243" y="73091"/>
                    <a:pt x="51754" y="56847"/>
                    <a:pt x="74419" y="52692"/>
                  </a:cubicBezTo>
                  <a:cubicBezTo>
                    <a:pt x="98596" y="48159"/>
                    <a:pt x="122018" y="40981"/>
                    <a:pt x="145439" y="34559"/>
                  </a:cubicBezTo>
                  <a:cubicBezTo>
                    <a:pt x="154128" y="32293"/>
                    <a:pt x="162061" y="30026"/>
                    <a:pt x="169616" y="24359"/>
                  </a:cubicBezTo>
                  <a:cubicBezTo>
                    <a:pt x="191526" y="7738"/>
                    <a:pt x="218347" y="3960"/>
                    <a:pt x="244413" y="183"/>
                  </a:cubicBezTo>
                  <a:cubicBezTo>
                    <a:pt x="253857" y="-951"/>
                    <a:pt x="262168" y="3205"/>
                    <a:pt x="267079" y="12271"/>
                  </a:cubicBezTo>
                  <a:cubicBezTo>
                    <a:pt x="250835" y="25871"/>
                    <a:pt x="232702" y="36070"/>
                    <a:pt x="211548" y="40226"/>
                  </a:cubicBezTo>
                  <a:cubicBezTo>
                    <a:pt x="202481" y="42114"/>
                    <a:pt x="188126" y="41737"/>
                    <a:pt x="189260" y="54203"/>
                  </a:cubicBezTo>
                  <a:cubicBezTo>
                    <a:pt x="190771" y="65913"/>
                    <a:pt x="203992" y="48536"/>
                    <a:pt x="210414" y="59114"/>
                  </a:cubicBezTo>
                  <a:cubicBezTo>
                    <a:pt x="207392" y="69691"/>
                    <a:pt x="194170" y="69691"/>
                    <a:pt x="187748" y="77624"/>
                  </a:cubicBezTo>
                  <a:cubicBezTo>
                    <a:pt x="184726" y="81402"/>
                    <a:pt x="179060" y="82535"/>
                    <a:pt x="177549" y="89335"/>
                  </a:cubicBezTo>
                  <a:cubicBezTo>
                    <a:pt x="174905" y="100668"/>
                    <a:pt x="169616" y="106334"/>
                    <a:pt x="164705" y="89713"/>
                  </a:cubicBezTo>
                  <a:cubicBezTo>
                    <a:pt x="163194" y="85179"/>
                    <a:pt x="159038" y="84046"/>
                    <a:pt x="156772" y="87068"/>
                  </a:cubicBezTo>
                  <a:cubicBezTo>
                    <a:pt x="150350" y="96135"/>
                    <a:pt x="134862" y="86313"/>
                    <a:pt x="131462" y="101423"/>
                  </a:cubicBezTo>
                  <a:cubicBezTo>
                    <a:pt x="125795" y="123711"/>
                    <a:pt x="110685" y="129756"/>
                    <a:pt x="92552" y="116156"/>
                  </a:cubicBezTo>
                  <a:cubicBezTo>
                    <a:pt x="84997" y="110867"/>
                    <a:pt x="80086" y="109356"/>
                    <a:pt x="72531" y="114267"/>
                  </a:cubicBezTo>
                  <a:close/>
                </a:path>
              </a:pathLst>
            </a:custGeom>
            <a:solidFill>
              <a:srgbClr val="E4D9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45639398-EE8A-4C4A-9FAA-9A832C14ACAF}"/>
                </a:ext>
              </a:extLst>
            </p:cNvPr>
            <p:cNvSpPr/>
            <p:nvPr/>
          </p:nvSpPr>
          <p:spPr>
            <a:xfrm>
              <a:off x="8550592" y="3132896"/>
              <a:ext cx="129897" cy="300149"/>
            </a:xfrm>
            <a:custGeom>
              <a:avLst/>
              <a:gdLst>
                <a:gd name="connsiteX0" fmla="*/ 80841 w 129897"/>
                <a:gd name="connsiteY0" fmla="*/ 100662 h 300149"/>
                <a:gd name="connsiteX1" fmla="*/ 97463 w 129897"/>
                <a:gd name="connsiteY1" fmla="*/ 138816 h 300149"/>
                <a:gd name="connsiteX2" fmla="*/ 92552 w 129897"/>
                <a:gd name="connsiteY2" fmla="*/ 142972 h 300149"/>
                <a:gd name="connsiteX3" fmla="*/ 85752 w 129897"/>
                <a:gd name="connsiteY3" fmla="*/ 155060 h 300149"/>
                <a:gd name="connsiteX4" fmla="*/ 85752 w 129897"/>
                <a:gd name="connsiteY4" fmla="*/ 165260 h 300149"/>
                <a:gd name="connsiteX5" fmla="*/ 91041 w 129897"/>
                <a:gd name="connsiteY5" fmla="*/ 210591 h 300149"/>
                <a:gd name="connsiteX6" fmla="*/ 108040 w 129897"/>
                <a:gd name="connsiteY6" fmla="*/ 254412 h 300149"/>
                <a:gd name="connsiteX7" fmla="*/ 115218 w 129897"/>
                <a:gd name="connsiteY7" fmla="*/ 264611 h 300149"/>
                <a:gd name="connsiteX8" fmla="*/ 126929 w 129897"/>
                <a:gd name="connsiteY8" fmla="*/ 300121 h 300149"/>
                <a:gd name="connsiteX9" fmla="*/ 103885 w 129897"/>
                <a:gd name="connsiteY9" fmla="*/ 291433 h 300149"/>
                <a:gd name="connsiteX10" fmla="*/ 63087 w 129897"/>
                <a:gd name="connsiteY10" fmla="*/ 253278 h 300149"/>
                <a:gd name="connsiteX11" fmla="*/ 38154 w 129897"/>
                <a:gd name="connsiteY11" fmla="*/ 223435 h 300149"/>
                <a:gd name="connsiteX12" fmla="*/ 43443 w 129897"/>
                <a:gd name="connsiteY12" fmla="*/ 173948 h 300149"/>
                <a:gd name="connsiteX13" fmla="*/ 50620 w 129897"/>
                <a:gd name="connsiteY13" fmla="*/ 124083 h 300149"/>
                <a:gd name="connsiteX14" fmla="*/ 23044 w 129897"/>
                <a:gd name="connsiteY14" fmla="*/ 95373 h 300149"/>
                <a:gd name="connsiteX15" fmla="*/ 0 w 129897"/>
                <a:gd name="connsiteY15" fmla="*/ 58730 h 300149"/>
                <a:gd name="connsiteX16" fmla="*/ 7178 w 129897"/>
                <a:gd name="connsiteY16" fmla="*/ 62130 h 300149"/>
                <a:gd name="connsiteX17" fmla="*/ 21155 w 129897"/>
                <a:gd name="connsiteY17" fmla="*/ 64019 h 300149"/>
                <a:gd name="connsiteX18" fmla="*/ 20021 w 129897"/>
                <a:gd name="connsiteY18" fmla="*/ 51175 h 300149"/>
                <a:gd name="connsiteX19" fmla="*/ 17377 w 129897"/>
                <a:gd name="connsiteY19" fmla="*/ 37198 h 300149"/>
                <a:gd name="connsiteX20" fmla="*/ 36265 w 129897"/>
                <a:gd name="connsiteY20" fmla="*/ 52686 h 300149"/>
                <a:gd name="connsiteX21" fmla="*/ 48354 w 129897"/>
                <a:gd name="connsiteY21" fmla="*/ 64774 h 300149"/>
                <a:gd name="connsiteX22" fmla="*/ 49865 w 129897"/>
                <a:gd name="connsiteY22" fmla="*/ 46264 h 300149"/>
                <a:gd name="connsiteX23" fmla="*/ 64975 w 129897"/>
                <a:gd name="connsiteY23" fmla="*/ 38331 h 300149"/>
                <a:gd name="connsiteX24" fmla="*/ 69508 w 129897"/>
                <a:gd name="connsiteY24" fmla="*/ 17554 h 300149"/>
                <a:gd name="connsiteX25" fmla="*/ 79708 w 129897"/>
                <a:gd name="connsiteY25" fmla="*/ 32665 h 300149"/>
                <a:gd name="connsiteX26" fmla="*/ 81975 w 129897"/>
                <a:gd name="connsiteY26" fmla="*/ 20576 h 300149"/>
                <a:gd name="connsiteX27" fmla="*/ 96707 w 129897"/>
                <a:gd name="connsiteY27" fmla="*/ 932 h 300149"/>
                <a:gd name="connsiteX28" fmla="*/ 106152 w 129897"/>
                <a:gd name="connsiteY28" fmla="*/ 1688 h 300149"/>
                <a:gd name="connsiteX29" fmla="*/ 101996 w 129897"/>
                <a:gd name="connsiteY29" fmla="*/ 8110 h 300149"/>
                <a:gd name="connsiteX30" fmla="*/ 108418 w 129897"/>
                <a:gd name="connsiteY30" fmla="*/ 30398 h 300149"/>
                <a:gd name="connsiteX31" fmla="*/ 109929 w 129897"/>
                <a:gd name="connsiteY31" fmla="*/ 37953 h 300149"/>
                <a:gd name="connsiteX32" fmla="*/ 61198 w 129897"/>
                <a:gd name="connsiteY32" fmla="*/ 60619 h 300149"/>
                <a:gd name="connsiteX33" fmla="*/ 71397 w 129897"/>
                <a:gd name="connsiteY33" fmla="*/ 79129 h 300149"/>
                <a:gd name="connsiteX34" fmla="*/ 80841 w 129897"/>
                <a:gd name="connsiteY34" fmla="*/ 100662 h 3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9897" h="300149">
                  <a:moveTo>
                    <a:pt x="80841" y="100662"/>
                  </a:moveTo>
                  <a:cubicBezTo>
                    <a:pt x="86508" y="113506"/>
                    <a:pt x="92174" y="125972"/>
                    <a:pt x="97463" y="138816"/>
                  </a:cubicBezTo>
                  <a:cubicBezTo>
                    <a:pt x="95952" y="140327"/>
                    <a:pt x="94441" y="142216"/>
                    <a:pt x="92552" y="142972"/>
                  </a:cubicBezTo>
                  <a:cubicBezTo>
                    <a:pt x="87263" y="145238"/>
                    <a:pt x="76686" y="144105"/>
                    <a:pt x="85752" y="155060"/>
                  </a:cubicBezTo>
                  <a:cubicBezTo>
                    <a:pt x="87641" y="157704"/>
                    <a:pt x="87263" y="161860"/>
                    <a:pt x="85752" y="165260"/>
                  </a:cubicBezTo>
                  <a:cubicBezTo>
                    <a:pt x="78197" y="181503"/>
                    <a:pt x="80841" y="195103"/>
                    <a:pt x="91041" y="210591"/>
                  </a:cubicBezTo>
                  <a:cubicBezTo>
                    <a:pt x="99352" y="223057"/>
                    <a:pt x="111440" y="236279"/>
                    <a:pt x="108040" y="254412"/>
                  </a:cubicBezTo>
                  <a:cubicBezTo>
                    <a:pt x="106907" y="260834"/>
                    <a:pt x="110685" y="261589"/>
                    <a:pt x="115218" y="264611"/>
                  </a:cubicBezTo>
                  <a:cubicBezTo>
                    <a:pt x="128440" y="272922"/>
                    <a:pt x="133728" y="284633"/>
                    <a:pt x="126929" y="300121"/>
                  </a:cubicBezTo>
                  <a:cubicBezTo>
                    <a:pt x="118240" y="300499"/>
                    <a:pt x="110307" y="297099"/>
                    <a:pt x="103885" y="291433"/>
                  </a:cubicBezTo>
                  <a:cubicBezTo>
                    <a:pt x="90285" y="278966"/>
                    <a:pt x="76686" y="266122"/>
                    <a:pt x="63087" y="253278"/>
                  </a:cubicBezTo>
                  <a:cubicBezTo>
                    <a:pt x="52509" y="245345"/>
                    <a:pt x="46087" y="233635"/>
                    <a:pt x="38154" y="223435"/>
                  </a:cubicBezTo>
                  <a:cubicBezTo>
                    <a:pt x="35132" y="206436"/>
                    <a:pt x="32865" y="191703"/>
                    <a:pt x="43443" y="173948"/>
                  </a:cubicBezTo>
                  <a:cubicBezTo>
                    <a:pt x="50620" y="161860"/>
                    <a:pt x="50998" y="140327"/>
                    <a:pt x="50620" y="124083"/>
                  </a:cubicBezTo>
                  <a:cubicBezTo>
                    <a:pt x="50243" y="115395"/>
                    <a:pt x="32865" y="104817"/>
                    <a:pt x="23044" y="95373"/>
                  </a:cubicBezTo>
                  <a:cubicBezTo>
                    <a:pt x="12088" y="84796"/>
                    <a:pt x="4911" y="72707"/>
                    <a:pt x="0" y="58730"/>
                  </a:cubicBezTo>
                  <a:cubicBezTo>
                    <a:pt x="2644" y="59863"/>
                    <a:pt x="5666" y="60241"/>
                    <a:pt x="7178" y="62130"/>
                  </a:cubicBezTo>
                  <a:cubicBezTo>
                    <a:pt x="11711" y="67419"/>
                    <a:pt x="15866" y="68930"/>
                    <a:pt x="21155" y="64019"/>
                  </a:cubicBezTo>
                  <a:cubicBezTo>
                    <a:pt x="26066" y="59486"/>
                    <a:pt x="23421" y="55330"/>
                    <a:pt x="20021" y="51175"/>
                  </a:cubicBezTo>
                  <a:cubicBezTo>
                    <a:pt x="16622" y="47020"/>
                    <a:pt x="16622" y="42109"/>
                    <a:pt x="17377" y="37198"/>
                  </a:cubicBezTo>
                  <a:cubicBezTo>
                    <a:pt x="24177" y="41731"/>
                    <a:pt x="32488" y="44753"/>
                    <a:pt x="36265" y="52686"/>
                  </a:cubicBezTo>
                  <a:cubicBezTo>
                    <a:pt x="38910" y="58352"/>
                    <a:pt x="38532" y="69308"/>
                    <a:pt x="48354" y="64774"/>
                  </a:cubicBezTo>
                  <a:cubicBezTo>
                    <a:pt x="57042" y="60997"/>
                    <a:pt x="47598" y="52308"/>
                    <a:pt x="49865" y="46264"/>
                  </a:cubicBezTo>
                  <a:cubicBezTo>
                    <a:pt x="60820" y="55330"/>
                    <a:pt x="66486" y="50419"/>
                    <a:pt x="64975" y="38331"/>
                  </a:cubicBezTo>
                  <a:cubicBezTo>
                    <a:pt x="63842" y="29642"/>
                    <a:pt x="67997" y="24354"/>
                    <a:pt x="69508" y="17554"/>
                  </a:cubicBezTo>
                  <a:cubicBezTo>
                    <a:pt x="78575" y="20954"/>
                    <a:pt x="66486" y="34931"/>
                    <a:pt x="79708" y="32665"/>
                  </a:cubicBezTo>
                  <a:cubicBezTo>
                    <a:pt x="90285" y="30776"/>
                    <a:pt x="80464" y="23598"/>
                    <a:pt x="81975" y="20576"/>
                  </a:cubicBezTo>
                  <a:cubicBezTo>
                    <a:pt x="85375" y="13399"/>
                    <a:pt x="91041" y="6977"/>
                    <a:pt x="96707" y="932"/>
                  </a:cubicBezTo>
                  <a:cubicBezTo>
                    <a:pt x="98219" y="-579"/>
                    <a:pt x="104641" y="-201"/>
                    <a:pt x="106152" y="1688"/>
                  </a:cubicBezTo>
                  <a:cubicBezTo>
                    <a:pt x="109551" y="5843"/>
                    <a:pt x="105018" y="6977"/>
                    <a:pt x="101996" y="8110"/>
                  </a:cubicBezTo>
                  <a:cubicBezTo>
                    <a:pt x="108796" y="14154"/>
                    <a:pt x="86130" y="28509"/>
                    <a:pt x="108418" y="30398"/>
                  </a:cubicBezTo>
                  <a:cubicBezTo>
                    <a:pt x="113707" y="30776"/>
                    <a:pt x="112951" y="35687"/>
                    <a:pt x="109929" y="37953"/>
                  </a:cubicBezTo>
                  <a:cubicBezTo>
                    <a:pt x="95196" y="48153"/>
                    <a:pt x="81975" y="62886"/>
                    <a:pt x="61198" y="60619"/>
                  </a:cubicBezTo>
                  <a:cubicBezTo>
                    <a:pt x="57798" y="70819"/>
                    <a:pt x="72908" y="70441"/>
                    <a:pt x="71397" y="79129"/>
                  </a:cubicBezTo>
                  <a:cubicBezTo>
                    <a:pt x="72531" y="87062"/>
                    <a:pt x="82352" y="91596"/>
                    <a:pt x="80841" y="100662"/>
                  </a:cubicBezTo>
                  <a:close/>
                </a:path>
              </a:pathLst>
            </a:custGeom>
            <a:solidFill>
              <a:srgbClr val="DDD0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EBED01A-778B-49A9-9503-A65676EAED3E}"/>
                </a:ext>
              </a:extLst>
            </p:cNvPr>
            <p:cNvSpPr/>
            <p:nvPr/>
          </p:nvSpPr>
          <p:spPr>
            <a:xfrm>
              <a:off x="9698238" y="2786726"/>
              <a:ext cx="215702" cy="44136"/>
            </a:xfrm>
            <a:custGeom>
              <a:avLst/>
              <a:gdLst>
                <a:gd name="connsiteX0" fmla="*/ 42309 w 215702"/>
                <a:gd name="connsiteY0" fmla="*/ 44136 h 44136"/>
                <a:gd name="connsiteX1" fmla="*/ 0 w 215702"/>
                <a:gd name="connsiteY1" fmla="*/ 39981 h 44136"/>
                <a:gd name="connsiteX2" fmla="*/ 3400 w 215702"/>
                <a:gd name="connsiteY2" fmla="*/ 32426 h 44136"/>
                <a:gd name="connsiteX3" fmla="*/ 49487 w 215702"/>
                <a:gd name="connsiteY3" fmla="*/ 5227 h 44136"/>
                <a:gd name="connsiteX4" fmla="*/ 71775 w 215702"/>
                <a:gd name="connsiteY4" fmla="*/ 10138 h 44136"/>
                <a:gd name="connsiteX5" fmla="*/ 93308 w 215702"/>
                <a:gd name="connsiteY5" fmla="*/ 22982 h 44136"/>
                <a:gd name="connsiteX6" fmla="*/ 113707 w 215702"/>
                <a:gd name="connsiteY6" fmla="*/ 28648 h 44136"/>
                <a:gd name="connsiteX7" fmla="*/ 173771 w 215702"/>
                <a:gd name="connsiteY7" fmla="*/ 19582 h 44136"/>
                <a:gd name="connsiteX8" fmla="*/ 215703 w 215702"/>
                <a:gd name="connsiteY8" fmla="*/ 23359 h 44136"/>
                <a:gd name="connsiteX9" fmla="*/ 171127 w 215702"/>
                <a:gd name="connsiteY9" fmla="*/ 34314 h 44136"/>
                <a:gd name="connsiteX10" fmla="*/ 140906 w 215702"/>
                <a:gd name="connsiteY10" fmla="*/ 34314 h 44136"/>
                <a:gd name="connsiteX11" fmla="*/ 66486 w 215702"/>
                <a:gd name="connsiteY11" fmla="*/ 35070 h 44136"/>
                <a:gd name="connsiteX12" fmla="*/ 42309 w 215702"/>
                <a:gd name="connsiteY12" fmla="*/ 44136 h 4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702" h="44136">
                  <a:moveTo>
                    <a:pt x="42309" y="44136"/>
                  </a:moveTo>
                  <a:cubicBezTo>
                    <a:pt x="29843" y="24870"/>
                    <a:pt x="14355" y="37714"/>
                    <a:pt x="0" y="39981"/>
                  </a:cubicBezTo>
                  <a:cubicBezTo>
                    <a:pt x="1133" y="37337"/>
                    <a:pt x="2644" y="35070"/>
                    <a:pt x="3400" y="32426"/>
                  </a:cubicBezTo>
                  <a:cubicBezTo>
                    <a:pt x="10200" y="-1573"/>
                    <a:pt x="16622" y="-5351"/>
                    <a:pt x="49487" y="5227"/>
                  </a:cubicBezTo>
                  <a:cubicBezTo>
                    <a:pt x="56665" y="7493"/>
                    <a:pt x="64220" y="10138"/>
                    <a:pt x="71775" y="10138"/>
                  </a:cubicBezTo>
                  <a:cubicBezTo>
                    <a:pt x="82352" y="10138"/>
                    <a:pt x="88774" y="13160"/>
                    <a:pt x="93308" y="22982"/>
                  </a:cubicBezTo>
                  <a:cubicBezTo>
                    <a:pt x="97463" y="32426"/>
                    <a:pt x="107285" y="35826"/>
                    <a:pt x="113707" y="28648"/>
                  </a:cubicBezTo>
                  <a:cubicBezTo>
                    <a:pt x="131839" y="8627"/>
                    <a:pt x="152994" y="12782"/>
                    <a:pt x="173771" y="19582"/>
                  </a:cubicBezTo>
                  <a:cubicBezTo>
                    <a:pt x="187749" y="24115"/>
                    <a:pt x="202103" y="18071"/>
                    <a:pt x="215703" y="23359"/>
                  </a:cubicBezTo>
                  <a:cubicBezTo>
                    <a:pt x="203992" y="39981"/>
                    <a:pt x="192659" y="53580"/>
                    <a:pt x="171127" y="34314"/>
                  </a:cubicBezTo>
                  <a:cubicBezTo>
                    <a:pt x="164327" y="27892"/>
                    <a:pt x="149972" y="29026"/>
                    <a:pt x="140906" y="34314"/>
                  </a:cubicBezTo>
                  <a:cubicBezTo>
                    <a:pt x="115973" y="49425"/>
                    <a:pt x="90663" y="42625"/>
                    <a:pt x="66486" y="35070"/>
                  </a:cubicBezTo>
                  <a:cubicBezTo>
                    <a:pt x="53265" y="30159"/>
                    <a:pt x="47598" y="34314"/>
                    <a:pt x="42309" y="44136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203C69EB-DB90-4B9E-A70C-700168CD3135}"/>
                </a:ext>
              </a:extLst>
            </p:cNvPr>
            <p:cNvSpPr/>
            <p:nvPr/>
          </p:nvSpPr>
          <p:spPr>
            <a:xfrm>
              <a:off x="9565872" y="2747955"/>
              <a:ext cx="170530" cy="22464"/>
            </a:xfrm>
            <a:custGeom>
              <a:avLst/>
              <a:gdLst>
                <a:gd name="connsiteX0" fmla="*/ 102145 w 170530"/>
                <a:gd name="connsiteY0" fmla="*/ 22465 h 22464"/>
                <a:gd name="connsiteX1" fmla="*/ 33014 w 170530"/>
                <a:gd name="connsiteY1" fmla="*/ 19821 h 22464"/>
                <a:gd name="connsiteX2" fmla="*/ 4304 w 170530"/>
                <a:gd name="connsiteY2" fmla="*/ 13776 h 22464"/>
                <a:gd name="connsiteX3" fmla="*/ 527 w 170530"/>
                <a:gd name="connsiteY3" fmla="*/ 5088 h 22464"/>
                <a:gd name="connsiteX4" fmla="*/ 7704 w 170530"/>
                <a:gd name="connsiteY4" fmla="*/ 3577 h 22464"/>
                <a:gd name="connsiteX5" fmla="*/ 51525 w 170530"/>
                <a:gd name="connsiteY5" fmla="*/ 6977 h 22464"/>
                <a:gd name="connsiteX6" fmla="*/ 72302 w 170530"/>
                <a:gd name="connsiteY6" fmla="*/ 13021 h 22464"/>
                <a:gd name="connsiteX7" fmla="*/ 79479 w 170530"/>
                <a:gd name="connsiteY7" fmla="*/ 11510 h 22464"/>
                <a:gd name="connsiteX8" fmla="*/ 152765 w 170530"/>
                <a:gd name="connsiteY8" fmla="*/ 1688 h 22464"/>
                <a:gd name="connsiteX9" fmla="*/ 170520 w 170530"/>
                <a:gd name="connsiteY9" fmla="*/ 12265 h 22464"/>
                <a:gd name="connsiteX10" fmla="*/ 152765 w 170530"/>
                <a:gd name="connsiteY10" fmla="*/ 19443 h 22464"/>
                <a:gd name="connsiteX11" fmla="*/ 145210 w 170530"/>
                <a:gd name="connsiteY11" fmla="*/ 22465 h 22464"/>
                <a:gd name="connsiteX12" fmla="*/ 102145 w 170530"/>
                <a:gd name="connsiteY12" fmla="*/ 22465 h 2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0530" h="22464">
                  <a:moveTo>
                    <a:pt x="102145" y="22465"/>
                  </a:moveTo>
                  <a:cubicBezTo>
                    <a:pt x="79479" y="15665"/>
                    <a:pt x="56058" y="20954"/>
                    <a:pt x="33014" y="19821"/>
                  </a:cubicBezTo>
                  <a:cubicBezTo>
                    <a:pt x="22815" y="19443"/>
                    <a:pt x="13371" y="18310"/>
                    <a:pt x="4304" y="13776"/>
                  </a:cubicBezTo>
                  <a:cubicBezTo>
                    <a:pt x="904" y="12265"/>
                    <a:pt x="-984" y="8488"/>
                    <a:pt x="527" y="5088"/>
                  </a:cubicBezTo>
                  <a:cubicBezTo>
                    <a:pt x="1282" y="3577"/>
                    <a:pt x="6949" y="2443"/>
                    <a:pt x="7704" y="3577"/>
                  </a:cubicBezTo>
                  <a:cubicBezTo>
                    <a:pt x="21304" y="18687"/>
                    <a:pt x="37170" y="3577"/>
                    <a:pt x="51525" y="6977"/>
                  </a:cubicBezTo>
                  <a:cubicBezTo>
                    <a:pt x="58324" y="8865"/>
                    <a:pt x="71546" y="-10778"/>
                    <a:pt x="72302" y="13021"/>
                  </a:cubicBezTo>
                  <a:cubicBezTo>
                    <a:pt x="72302" y="15287"/>
                    <a:pt x="77213" y="12643"/>
                    <a:pt x="79479" y="11510"/>
                  </a:cubicBezTo>
                  <a:cubicBezTo>
                    <a:pt x="102901" y="177"/>
                    <a:pt x="127455" y="-2090"/>
                    <a:pt x="152765" y="1688"/>
                  </a:cubicBezTo>
                  <a:cubicBezTo>
                    <a:pt x="160321" y="2821"/>
                    <a:pt x="170898" y="3199"/>
                    <a:pt x="170520" y="12265"/>
                  </a:cubicBezTo>
                  <a:cubicBezTo>
                    <a:pt x="170142" y="19443"/>
                    <a:pt x="159943" y="19065"/>
                    <a:pt x="152765" y="19443"/>
                  </a:cubicBezTo>
                  <a:cubicBezTo>
                    <a:pt x="150121" y="19821"/>
                    <a:pt x="147854" y="21332"/>
                    <a:pt x="145210" y="22465"/>
                  </a:cubicBezTo>
                  <a:cubicBezTo>
                    <a:pt x="131233" y="22465"/>
                    <a:pt x="116500" y="22465"/>
                    <a:pt x="102145" y="22465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3FB4C8D-8979-4B42-8AC5-61CB470DF6D2}"/>
                </a:ext>
              </a:extLst>
            </p:cNvPr>
            <p:cNvSpPr/>
            <p:nvPr/>
          </p:nvSpPr>
          <p:spPr>
            <a:xfrm>
              <a:off x="9325385" y="2731003"/>
              <a:ext cx="174526" cy="40890"/>
            </a:xfrm>
            <a:custGeom>
              <a:avLst/>
              <a:gdLst>
                <a:gd name="connsiteX0" fmla="*/ 173016 w 174526"/>
                <a:gd name="connsiteY0" fmla="*/ 7308 h 40890"/>
                <a:gd name="connsiteX1" fmla="*/ 35510 w 174526"/>
                <a:gd name="connsiteY1" fmla="*/ 40173 h 40890"/>
                <a:gd name="connsiteX2" fmla="*/ 0 w 174526"/>
                <a:gd name="connsiteY2" fmla="*/ 36395 h 40890"/>
                <a:gd name="connsiteX3" fmla="*/ 114462 w 174526"/>
                <a:gd name="connsiteY3" fmla="*/ 11841 h 40890"/>
                <a:gd name="connsiteX4" fmla="*/ 144306 w 174526"/>
                <a:gd name="connsiteY4" fmla="*/ 2774 h 40890"/>
                <a:gd name="connsiteX5" fmla="*/ 174527 w 174526"/>
                <a:gd name="connsiteY5" fmla="*/ 6930 h 40890"/>
                <a:gd name="connsiteX6" fmla="*/ 173016 w 174526"/>
                <a:gd name="connsiteY6" fmla="*/ 7308 h 4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526" h="40890">
                  <a:moveTo>
                    <a:pt x="173016" y="7308"/>
                  </a:moveTo>
                  <a:cubicBezTo>
                    <a:pt x="128817" y="25818"/>
                    <a:pt x="81219" y="28840"/>
                    <a:pt x="35510" y="40173"/>
                  </a:cubicBezTo>
                  <a:cubicBezTo>
                    <a:pt x="23044" y="43195"/>
                    <a:pt x="12088" y="35640"/>
                    <a:pt x="0" y="36395"/>
                  </a:cubicBezTo>
                  <a:cubicBezTo>
                    <a:pt x="37021" y="22796"/>
                    <a:pt x="76308" y="20152"/>
                    <a:pt x="114462" y="11841"/>
                  </a:cubicBezTo>
                  <a:cubicBezTo>
                    <a:pt x="125040" y="9574"/>
                    <a:pt x="134106" y="5419"/>
                    <a:pt x="144306" y="2774"/>
                  </a:cubicBezTo>
                  <a:cubicBezTo>
                    <a:pt x="154883" y="1641"/>
                    <a:pt x="165838" y="-4781"/>
                    <a:pt x="174527" y="6930"/>
                  </a:cubicBezTo>
                  <a:lnTo>
                    <a:pt x="173016" y="7308"/>
                  </a:lnTo>
                  <a:close/>
                </a:path>
              </a:pathLst>
            </a:custGeom>
            <a:solidFill>
              <a:srgbClr val="D1A9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BE784BD-60E8-43F5-B2A1-52D037860B98}"/>
                </a:ext>
              </a:extLst>
            </p:cNvPr>
            <p:cNvSpPr/>
            <p:nvPr/>
          </p:nvSpPr>
          <p:spPr>
            <a:xfrm>
              <a:off x="8719075" y="2932858"/>
              <a:ext cx="100862" cy="45709"/>
            </a:xfrm>
            <a:custGeom>
              <a:avLst/>
              <a:gdLst>
                <a:gd name="connsiteX0" fmla="*/ 86130 w 100862"/>
                <a:gd name="connsiteY0" fmla="*/ 0 h 45709"/>
                <a:gd name="connsiteX1" fmla="*/ 100863 w 100862"/>
                <a:gd name="connsiteY1" fmla="*/ 6800 h 45709"/>
                <a:gd name="connsiteX2" fmla="*/ 100107 w 100862"/>
                <a:gd name="connsiteY2" fmla="*/ 10577 h 45709"/>
                <a:gd name="connsiteX3" fmla="*/ 50243 w 100862"/>
                <a:gd name="connsiteY3" fmla="*/ 27577 h 45709"/>
                <a:gd name="connsiteX4" fmla="*/ 0 w 100862"/>
                <a:gd name="connsiteY4" fmla="*/ 45709 h 45709"/>
                <a:gd name="connsiteX5" fmla="*/ 26821 w 100862"/>
                <a:gd name="connsiteY5" fmla="*/ 20777 h 45709"/>
                <a:gd name="connsiteX6" fmla="*/ 26821 w 100862"/>
                <a:gd name="connsiteY6" fmla="*/ 20777 h 45709"/>
                <a:gd name="connsiteX7" fmla="*/ 52509 w 100862"/>
                <a:gd name="connsiteY7" fmla="*/ 7933 h 45709"/>
                <a:gd name="connsiteX8" fmla="*/ 86130 w 100862"/>
                <a:gd name="connsiteY8" fmla="*/ 0 h 4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862" h="45709">
                  <a:moveTo>
                    <a:pt x="86130" y="0"/>
                  </a:moveTo>
                  <a:cubicBezTo>
                    <a:pt x="91041" y="2267"/>
                    <a:pt x="95952" y="4533"/>
                    <a:pt x="100863" y="6800"/>
                  </a:cubicBezTo>
                  <a:cubicBezTo>
                    <a:pt x="100485" y="7933"/>
                    <a:pt x="100107" y="9444"/>
                    <a:pt x="100107" y="10577"/>
                  </a:cubicBezTo>
                  <a:cubicBezTo>
                    <a:pt x="80086" y="5666"/>
                    <a:pt x="66109" y="20399"/>
                    <a:pt x="50243" y="27577"/>
                  </a:cubicBezTo>
                  <a:cubicBezTo>
                    <a:pt x="34377" y="34376"/>
                    <a:pt x="18510" y="39287"/>
                    <a:pt x="0" y="45709"/>
                  </a:cubicBezTo>
                  <a:cubicBezTo>
                    <a:pt x="1889" y="28710"/>
                    <a:pt x="21155" y="31354"/>
                    <a:pt x="26821" y="20777"/>
                  </a:cubicBezTo>
                  <a:lnTo>
                    <a:pt x="26821" y="20777"/>
                  </a:lnTo>
                  <a:cubicBezTo>
                    <a:pt x="32865" y="12088"/>
                    <a:pt x="43443" y="11333"/>
                    <a:pt x="52509" y="7933"/>
                  </a:cubicBezTo>
                  <a:cubicBezTo>
                    <a:pt x="62709" y="1889"/>
                    <a:pt x="75175" y="4533"/>
                    <a:pt x="86130" y="0"/>
                  </a:cubicBezTo>
                  <a:close/>
                </a:path>
              </a:pathLst>
            </a:custGeom>
            <a:solidFill>
              <a:srgbClr val="C0A9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9828020C-EFD6-4970-A227-445FC28ED3A2}"/>
                </a:ext>
              </a:extLst>
            </p:cNvPr>
            <p:cNvSpPr/>
            <p:nvPr/>
          </p:nvSpPr>
          <p:spPr>
            <a:xfrm>
              <a:off x="9249833" y="2767020"/>
              <a:ext cx="76191" cy="25570"/>
            </a:xfrm>
            <a:custGeom>
              <a:avLst/>
              <a:gdLst>
                <a:gd name="connsiteX0" fmla="*/ 75553 w 76191"/>
                <a:gd name="connsiteY0" fmla="*/ 0 h 25570"/>
                <a:gd name="connsiteX1" fmla="*/ 71397 w 76191"/>
                <a:gd name="connsiteY1" fmla="*/ 11333 h 25570"/>
                <a:gd name="connsiteX2" fmla="*/ 58553 w 76191"/>
                <a:gd name="connsiteY2" fmla="*/ 16999 h 25570"/>
                <a:gd name="connsiteX3" fmla="*/ 15111 w 76191"/>
                <a:gd name="connsiteY3" fmla="*/ 22666 h 25570"/>
                <a:gd name="connsiteX4" fmla="*/ 0 w 76191"/>
                <a:gd name="connsiteY4" fmla="*/ 17755 h 25570"/>
                <a:gd name="connsiteX5" fmla="*/ 75553 w 76191"/>
                <a:gd name="connsiteY5" fmla="*/ 0 h 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91" h="25570">
                  <a:moveTo>
                    <a:pt x="75553" y="0"/>
                  </a:moveTo>
                  <a:cubicBezTo>
                    <a:pt x="80086" y="5289"/>
                    <a:pt x="58553" y="1511"/>
                    <a:pt x="71397" y="11333"/>
                  </a:cubicBezTo>
                  <a:cubicBezTo>
                    <a:pt x="72531" y="12466"/>
                    <a:pt x="62331" y="18888"/>
                    <a:pt x="58553" y="16999"/>
                  </a:cubicBezTo>
                  <a:cubicBezTo>
                    <a:pt x="41932" y="7178"/>
                    <a:pt x="28710" y="15488"/>
                    <a:pt x="15111" y="22666"/>
                  </a:cubicBezTo>
                  <a:cubicBezTo>
                    <a:pt x="7555" y="26821"/>
                    <a:pt x="2267" y="27577"/>
                    <a:pt x="0" y="17755"/>
                  </a:cubicBezTo>
                  <a:cubicBezTo>
                    <a:pt x="23044" y="3022"/>
                    <a:pt x="49487" y="2644"/>
                    <a:pt x="75553" y="0"/>
                  </a:cubicBezTo>
                  <a:close/>
                </a:path>
              </a:pathLst>
            </a:custGeom>
            <a:solidFill>
              <a:srgbClr val="D1A9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7882819-3CA4-4338-83B1-B083F9418419}"/>
                </a:ext>
              </a:extLst>
            </p:cNvPr>
            <p:cNvSpPr/>
            <p:nvPr/>
          </p:nvSpPr>
          <p:spPr>
            <a:xfrm>
              <a:off x="9469691" y="2724987"/>
              <a:ext cx="63464" cy="13434"/>
            </a:xfrm>
            <a:custGeom>
              <a:avLst/>
              <a:gdLst>
                <a:gd name="connsiteX0" fmla="*/ 30221 w 63464"/>
                <a:gd name="connsiteY0" fmla="*/ 12568 h 13434"/>
                <a:gd name="connsiteX1" fmla="*/ 0 w 63464"/>
                <a:gd name="connsiteY1" fmla="*/ 8412 h 13434"/>
                <a:gd name="connsiteX2" fmla="*/ 63464 w 63464"/>
                <a:gd name="connsiteY2" fmla="*/ 3879 h 13434"/>
                <a:gd name="connsiteX3" fmla="*/ 30221 w 63464"/>
                <a:gd name="connsiteY3" fmla="*/ 12568 h 1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64" h="13434">
                  <a:moveTo>
                    <a:pt x="30221" y="12568"/>
                  </a:moveTo>
                  <a:cubicBezTo>
                    <a:pt x="21155" y="5013"/>
                    <a:pt x="10200" y="10301"/>
                    <a:pt x="0" y="8412"/>
                  </a:cubicBezTo>
                  <a:cubicBezTo>
                    <a:pt x="21155" y="3879"/>
                    <a:pt x="41554" y="-5187"/>
                    <a:pt x="63464" y="3879"/>
                  </a:cubicBezTo>
                  <a:cubicBezTo>
                    <a:pt x="51754" y="4635"/>
                    <a:pt x="43065" y="16723"/>
                    <a:pt x="30221" y="12568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DE68211-1151-405D-8ADB-88361D9CF62B}"/>
                </a:ext>
              </a:extLst>
            </p:cNvPr>
            <p:cNvSpPr/>
            <p:nvPr/>
          </p:nvSpPr>
          <p:spPr>
            <a:xfrm>
              <a:off x="9655929" y="2818401"/>
              <a:ext cx="38154" cy="10339"/>
            </a:xfrm>
            <a:custGeom>
              <a:avLst/>
              <a:gdLst>
                <a:gd name="connsiteX0" fmla="*/ 38154 w 38154"/>
                <a:gd name="connsiteY0" fmla="*/ 8305 h 10339"/>
                <a:gd name="connsiteX1" fmla="*/ 0 w 38154"/>
                <a:gd name="connsiteY1" fmla="*/ 4150 h 10339"/>
                <a:gd name="connsiteX2" fmla="*/ 38154 w 38154"/>
                <a:gd name="connsiteY2" fmla="*/ 8305 h 1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4" h="10339">
                  <a:moveTo>
                    <a:pt x="38154" y="8305"/>
                  </a:moveTo>
                  <a:cubicBezTo>
                    <a:pt x="24932" y="12839"/>
                    <a:pt x="12466" y="9061"/>
                    <a:pt x="0" y="4150"/>
                  </a:cubicBezTo>
                  <a:cubicBezTo>
                    <a:pt x="13977" y="-5672"/>
                    <a:pt x="25688" y="4528"/>
                    <a:pt x="38154" y="830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B83F1886-B189-488E-B496-29751E0A2A6F}"/>
                </a:ext>
              </a:extLst>
            </p:cNvPr>
            <p:cNvSpPr/>
            <p:nvPr/>
          </p:nvSpPr>
          <p:spPr>
            <a:xfrm>
              <a:off x="8745518" y="2940791"/>
              <a:ext cx="25687" cy="12843"/>
            </a:xfrm>
            <a:custGeom>
              <a:avLst/>
              <a:gdLst>
                <a:gd name="connsiteX0" fmla="*/ 25688 w 25687"/>
                <a:gd name="connsiteY0" fmla="*/ 0 h 12843"/>
                <a:gd name="connsiteX1" fmla="*/ 0 w 25687"/>
                <a:gd name="connsiteY1" fmla="*/ 12844 h 12843"/>
                <a:gd name="connsiteX2" fmla="*/ 25688 w 25687"/>
                <a:gd name="connsiteY2" fmla="*/ 0 h 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87" h="12843">
                  <a:moveTo>
                    <a:pt x="25688" y="0"/>
                  </a:moveTo>
                  <a:cubicBezTo>
                    <a:pt x="17755" y="5289"/>
                    <a:pt x="9822" y="10577"/>
                    <a:pt x="0" y="12844"/>
                  </a:cubicBezTo>
                  <a:cubicBezTo>
                    <a:pt x="3022" y="-3022"/>
                    <a:pt x="15488" y="756"/>
                    <a:pt x="25688" y="0"/>
                  </a:cubicBezTo>
                  <a:close/>
                </a:path>
              </a:pathLst>
            </a:custGeom>
            <a:solidFill>
              <a:srgbClr val="D9C7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135C1FC8-C23F-492C-8893-AE9D301C7E9D}"/>
                </a:ext>
              </a:extLst>
            </p:cNvPr>
            <p:cNvSpPr/>
            <p:nvPr/>
          </p:nvSpPr>
          <p:spPr>
            <a:xfrm>
              <a:off x="10312859" y="2848776"/>
              <a:ext cx="32096" cy="16462"/>
            </a:xfrm>
            <a:custGeom>
              <a:avLst/>
              <a:gdLst>
                <a:gd name="connsiteX0" fmla="*/ 28710 w 32096"/>
                <a:gd name="connsiteY0" fmla="*/ 3241 h 16462"/>
                <a:gd name="connsiteX1" fmla="*/ 28710 w 32096"/>
                <a:gd name="connsiteY1" fmla="*/ 16462 h 16462"/>
                <a:gd name="connsiteX2" fmla="*/ 0 w 32096"/>
                <a:gd name="connsiteY2" fmla="*/ 3996 h 16462"/>
                <a:gd name="connsiteX3" fmla="*/ 28710 w 32096"/>
                <a:gd name="connsiteY3" fmla="*/ 3241 h 1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96" h="16462">
                  <a:moveTo>
                    <a:pt x="28710" y="3241"/>
                  </a:moveTo>
                  <a:cubicBezTo>
                    <a:pt x="30221" y="7774"/>
                    <a:pt x="35510" y="11929"/>
                    <a:pt x="28710" y="16462"/>
                  </a:cubicBezTo>
                  <a:cubicBezTo>
                    <a:pt x="18510" y="15329"/>
                    <a:pt x="9444" y="10796"/>
                    <a:pt x="0" y="3996"/>
                  </a:cubicBezTo>
                  <a:cubicBezTo>
                    <a:pt x="9822" y="-5826"/>
                    <a:pt x="19644" y="5885"/>
                    <a:pt x="28710" y="3241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98D58611-B754-4C3C-A873-01D11F23E018}"/>
                </a:ext>
              </a:extLst>
            </p:cNvPr>
            <p:cNvSpPr/>
            <p:nvPr/>
          </p:nvSpPr>
          <p:spPr>
            <a:xfrm>
              <a:off x="10612048" y="2894704"/>
              <a:ext cx="50620" cy="19183"/>
            </a:xfrm>
            <a:custGeom>
              <a:avLst/>
              <a:gdLst>
                <a:gd name="connsiteX0" fmla="*/ 0 w 50620"/>
                <a:gd name="connsiteY0" fmla="*/ 0 h 19183"/>
                <a:gd name="connsiteX1" fmla="*/ 50620 w 50620"/>
                <a:gd name="connsiteY1" fmla="*/ 13222 h 19183"/>
                <a:gd name="connsiteX2" fmla="*/ 30221 w 50620"/>
                <a:gd name="connsiteY2" fmla="*/ 16622 h 19183"/>
                <a:gd name="connsiteX3" fmla="*/ 30221 w 50620"/>
                <a:gd name="connsiteY3" fmla="*/ 16622 h 19183"/>
                <a:gd name="connsiteX4" fmla="*/ 0 w 50620"/>
                <a:gd name="connsiteY4" fmla="*/ 0 h 1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20" h="19183">
                  <a:moveTo>
                    <a:pt x="0" y="0"/>
                  </a:moveTo>
                  <a:cubicBezTo>
                    <a:pt x="16622" y="5666"/>
                    <a:pt x="35132" y="3022"/>
                    <a:pt x="50620" y="13222"/>
                  </a:cubicBezTo>
                  <a:cubicBezTo>
                    <a:pt x="44198" y="18133"/>
                    <a:pt x="38154" y="21910"/>
                    <a:pt x="30221" y="16622"/>
                  </a:cubicBezTo>
                  <a:lnTo>
                    <a:pt x="30221" y="16622"/>
                  </a:lnTo>
                  <a:cubicBezTo>
                    <a:pt x="24555" y="3400"/>
                    <a:pt x="5667" y="13977"/>
                    <a:pt x="0" y="0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739D9BCC-AFBE-42B5-8B0E-DDF76614D371}"/>
                </a:ext>
              </a:extLst>
            </p:cNvPr>
            <p:cNvSpPr/>
            <p:nvPr/>
          </p:nvSpPr>
          <p:spPr>
            <a:xfrm>
              <a:off x="10578805" y="2877705"/>
              <a:ext cx="33621" cy="17377"/>
            </a:xfrm>
            <a:custGeom>
              <a:avLst/>
              <a:gdLst>
                <a:gd name="connsiteX0" fmla="*/ 0 w 33621"/>
                <a:gd name="connsiteY0" fmla="*/ 0 h 17377"/>
                <a:gd name="connsiteX1" fmla="*/ 33621 w 33621"/>
                <a:gd name="connsiteY1" fmla="*/ 17377 h 17377"/>
                <a:gd name="connsiteX2" fmla="*/ 0 w 33621"/>
                <a:gd name="connsiteY2" fmla="*/ 0 h 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1" h="17377">
                  <a:moveTo>
                    <a:pt x="0" y="0"/>
                  </a:moveTo>
                  <a:cubicBezTo>
                    <a:pt x="11333" y="5666"/>
                    <a:pt x="22288" y="11333"/>
                    <a:pt x="33621" y="17377"/>
                  </a:cubicBezTo>
                  <a:cubicBezTo>
                    <a:pt x="20399" y="14733"/>
                    <a:pt x="5667" y="16244"/>
                    <a:pt x="0" y="0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8C4DFB5-2BA8-47CA-B6B6-DB509B613CFC}"/>
                </a:ext>
              </a:extLst>
            </p:cNvPr>
            <p:cNvSpPr/>
            <p:nvPr/>
          </p:nvSpPr>
          <p:spPr>
            <a:xfrm>
              <a:off x="10586738" y="2863766"/>
              <a:ext cx="50998" cy="18094"/>
            </a:xfrm>
            <a:custGeom>
              <a:avLst/>
              <a:gdLst>
                <a:gd name="connsiteX0" fmla="*/ 50998 w 50998"/>
                <a:gd name="connsiteY0" fmla="*/ 18095 h 18094"/>
                <a:gd name="connsiteX1" fmla="*/ 0 w 50998"/>
                <a:gd name="connsiteY1" fmla="*/ 1095 h 18094"/>
                <a:gd name="connsiteX2" fmla="*/ 48731 w 50998"/>
                <a:gd name="connsiteY2" fmla="*/ 8273 h 18094"/>
                <a:gd name="connsiteX3" fmla="*/ 50998 w 50998"/>
                <a:gd name="connsiteY3" fmla="*/ 18095 h 1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98" h="18094">
                  <a:moveTo>
                    <a:pt x="50998" y="18095"/>
                  </a:moveTo>
                  <a:cubicBezTo>
                    <a:pt x="33999" y="12806"/>
                    <a:pt x="12844" y="19606"/>
                    <a:pt x="0" y="1095"/>
                  </a:cubicBezTo>
                  <a:cubicBezTo>
                    <a:pt x="17377" y="-3438"/>
                    <a:pt x="32110" y="7517"/>
                    <a:pt x="48731" y="8273"/>
                  </a:cubicBezTo>
                  <a:cubicBezTo>
                    <a:pt x="49865" y="8651"/>
                    <a:pt x="50242" y="14695"/>
                    <a:pt x="50998" y="18095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8BEEAB6E-3FAE-4E74-B6F2-A48088355812}"/>
                </a:ext>
              </a:extLst>
            </p:cNvPr>
            <p:cNvSpPr/>
            <p:nvPr/>
          </p:nvSpPr>
          <p:spPr>
            <a:xfrm>
              <a:off x="10641891" y="2907225"/>
              <a:ext cx="33620" cy="21099"/>
            </a:xfrm>
            <a:custGeom>
              <a:avLst/>
              <a:gdLst>
                <a:gd name="connsiteX0" fmla="*/ 0 w 33620"/>
                <a:gd name="connsiteY0" fmla="*/ 4100 h 21099"/>
                <a:gd name="connsiteX1" fmla="*/ 20399 w 33620"/>
                <a:gd name="connsiteY1" fmla="*/ 701 h 21099"/>
                <a:gd name="connsiteX2" fmla="*/ 24555 w 33620"/>
                <a:gd name="connsiteY2" fmla="*/ 9011 h 21099"/>
                <a:gd name="connsiteX3" fmla="*/ 33621 w 33620"/>
                <a:gd name="connsiteY3" fmla="*/ 21100 h 21099"/>
                <a:gd name="connsiteX4" fmla="*/ 0 w 33620"/>
                <a:gd name="connsiteY4" fmla="*/ 4100 h 2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0" h="21099">
                  <a:moveTo>
                    <a:pt x="0" y="4100"/>
                  </a:moveTo>
                  <a:cubicBezTo>
                    <a:pt x="6800" y="3723"/>
                    <a:pt x="13222" y="-1944"/>
                    <a:pt x="20399" y="701"/>
                  </a:cubicBezTo>
                  <a:cubicBezTo>
                    <a:pt x="20399" y="4100"/>
                    <a:pt x="21155" y="7123"/>
                    <a:pt x="24555" y="9011"/>
                  </a:cubicBezTo>
                  <a:cubicBezTo>
                    <a:pt x="25688" y="14678"/>
                    <a:pt x="27955" y="18833"/>
                    <a:pt x="33621" y="21100"/>
                  </a:cubicBezTo>
                  <a:cubicBezTo>
                    <a:pt x="20399" y="20344"/>
                    <a:pt x="6044" y="19967"/>
                    <a:pt x="0" y="4100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0831F589-D235-4DE7-97DA-4AB352C5CA40}"/>
                </a:ext>
              </a:extLst>
            </p:cNvPr>
            <p:cNvSpPr/>
            <p:nvPr/>
          </p:nvSpPr>
          <p:spPr>
            <a:xfrm>
              <a:off x="8467862" y="5625479"/>
              <a:ext cx="105705" cy="160627"/>
            </a:xfrm>
            <a:custGeom>
              <a:avLst/>
              <a:gdLst>
                <a:gd name="connsiteX0" fmla="*/ 66486 w 105705"/>
                <a:gd name="connsiteY0" fmla="*/ 160628 h 160627"/>
                <a:gd name="connsiteX1" fmla="*/ 49865 w 105705"/>
                <a:gd name="connsiteY1" fmla="*/ 147784 h 160627"/>
                <a:gd name="connsiteX2" fmla="*/ 20777 w 105705"/>
                <a:gd name="connsiteY2" fmla="*/ 18211 h 160627"/>
                <a:gd name="connsiteX3" fmla="*/ 0 w 105705"/>
                <a:gd name="connsiteY3" fmla="*/ 7634 h 160627"/>
                <a:gd name="connsiteX4" fmla="*/ 55531 w 105705"/>
                <a:gd name="connsiteY4" fmla="*/ 8012 h 160627"/>
                <a:gd name="connsiteX5" fmla="*/ 62331 w 105705"/>
                <a:gd name="connsiteY5" fmla="*/ 17456 h 160627"/>
                <a:gd name="connsiteX6" fmla="*/ 71020 w 105705"/>
                <a:gd name="connsiteY6" fmla="*/ 68832 h 160627"/>
                <a:gd name="connsiteX7" fmla="*/ 104263 w 105705"/>
                <a:gd name="connsiteY7" fmla="*/ 97164 h 160627"/>
                <a:gd name="connsiteX8" fmla="*/ 92930 w 105705"/>
                <a:gd name="connsiteY8" fmla="*/ 116430 h 160627"/>
                <a:gd name="connsiteX9" fmla="*/ 79330 w 105705"/>
                <a:gd name="connsiteY9" fmla="*/ 148540 h 160627"/>
                <a:gd name="connsiteX10" fmla="*/ 66486 w 105705"/>
                <a:gd name="connsiteY10" fmla="*/ 160628 h 16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05" h="160627">
                  <a:moveTo>
                    <a:pt x="66486" y="160628"/>
                  </a:moveTo>
                  <a:cubicBezTo>
                    <a:pt x="60820" y="156473"/>
                    <a:pt x="55531" y="151940"/>
                    <a:pt x="49865" y="147784"/>
                  </a:cubicBezTo>
                  <a:cubicBezTo>
                    <a:pt x="34376" y="105097"/>
                    <a:pt x="29843" y="60521"/>
                    <a:pt x="20777" y="18211"/>
                  </a:cubicBezTo>
                  <a:cubicBezTo>
                    <a:pt x="13977" y="24256"/>
                    <a:pt x="7933" y="14811"/>
                    <a:pt x="0" y="7634"/>
                  </a:cubicBezTo>
                  <a:cubicBezTo>
                    <a:pt x="19266" y="-3699"/>
                    <a:pt x="37399" y="-1432"/>
                    <a:pt x="55531" y="8012"/>
                  </a:cubicBezTo>
                  <a:cubicBezTo>
                    <a:pt x="59687" y="10278"/>
                    <a:pt x="61575" y="12545"/>
                    <a:pt x="62331" y="17456"/>
                  </a:cubicBezTo>
                  <a:cubicBezTo>
                    <a:pt x="64975" y="34455"/>
                    <a:pt x="67242" y="51832"/>
                    <a:pt x="71020" y="68832"/>
                  </a:cubicBezTo>
                  <a:cubicBezTo>
                    <a:pt x="74797" y="86209"/>
                    <a:pt x="84619" y="97919"/>
                    <a:pt x="104263" y="97164"/>
                  </a:cubicBezTo>
                  <a:cubicBezTo>
                    <a:pt x="108796" y="108497"/>
                    <a:pt x="101996" y="112652"/>
                    <a:pt x="92930" y="116430"/>
                  </a:cubicBezTo>
                  <a:cubicBezTo>
                    <a:pt x="78953" y="122474"/>
                    <a:pt x="69131" y="130785"/>
                    <a:pt x="79330" y="148540"/>
                  </a:cubicBezTo>
                  <a:cubicBezTo>
                    <a:pt x="88019" y="163650"/>
                    <a:pt x="70264" y="156095"/>
                    <a:pt x="66486" y="160628"/>
                  </a:cubicBezTo>
                  <a:close/>
                </a:path>
              </a:pathLst>
            </a:custGeom>
            <a:solidFill>
              <a:srgbClr val="BB7D6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AE15DC5-A8C2-4680-82AE-AB7A3A8EB955}"/>
                </a:ext>
              </a:extLst>
            </p:cNvPr>
            <p:cNvSpPr/>
            <p:nvPr/>
          </p:nvSpPr>
          <p:spPr>
            <a:xfrm>
              <a:off x="8784050" y="5562508"/>
              <a:ext cx="789258" cy="215273"/>
            </a:xfrm>
            <a:custGeom>
              <a:avLst/>
              <a:gdLst>
                <a:gd name="connsiteX0" fmla="*/ 774793 w 789258"/>
                <a:gd name="connsiteY0" fmla="*/ 206222 h 215273"/>
                <a:gd name="connsiteX1" fmla="*/ 762327 w 789258"/>
                <a:gd name="connsiteY1" fmla="*/ 210377 h 215273"/>
                <a:gd name="connsiteX2" fmla="*/ 733995 w 789258"/>
                <a:gd name="connsiteY2" fmla="*/ 213400 h 215273"/>
                <a:gd name="connsiteX3" fmla="*/ 696974 w 789258"/>
                <a:gd name="connsiteY3" fmla="*/ 214533 h 215273"/>
                <a:gd name="connsiteX4" fmla="*/ 657309 w 789258"/>
                <a:gd name="connsiteY4" fmla="*/ 210000 h 215273"/>
                <a:gd name="connsiteX5" fmla="*/ 556446 w 789258"/>
                <a:gd name="connsiteY5" fmla="*/ 205089 h 215273"/>
                <a:gd name="connsiteX6" fmla="*/ 450294 w 789258"/>
                <a:gd name="connsiteY6" fmla="*/ 189223 h 215273"/>
                <a:gd name="connsiteX7" fmla="*/ 423851 w 789258"/>
                <a:gd name="connsiteY7" fmla="*/ 191112 h 215273"/>
                <a:gd name="connsiteX8" fmla="*/ 376253 w 789258"/>
                <a:gd name="connsiteY8" fmla="*/ 177134 h 215273"/>
                <a:gd name="connsiteX9" fmla="*/ 353587 w 789258"/>
                <a:gd name="connsiteY9" fmla="*/ 174112 h 215273"/>
                <a:gd name="connsiteX10" fmla="*/ 316188 w 789258"/>
                <a:gd name="connsiteY10" fmla="*/ 169957 h 215273"/>
                <a:gd name="connsiteX11" fmla="*/ 266323 w 789258"/>
                <a:gd name="connsiteY11" fmla="*/ 135580 h 215273"/>
                <a:gd name="connsiteX12" fmla="*/ 237613 w 789258"/>
                <a:gd name="connsiteY12" fmla="*/ 126892 h 215273"/>
                <a:gd name="connsiteX13" fmla="*/ 231569 w 789258"/>
                <a:gd name="connsiteY13" fmla="*/ 125758 h 215273"/>
                <a:gd name="connsiteX14" fmla="*/ 174149 w 789258"/>
                <a:gd name="connsiteY14" fmla="*/ 130292 h 215273"/>
                <a:gd name="connsiteX15" fmla="*/ 162438 w 789258"/>
                <a:gd name="connsiteY15" fmla="*/ 127647 h 215273"/>
                <a:gd name="connsiteX16" fmla="*/ 149217 w 789258"/>
                <a:gd name="connsiteY16" fmla="*/ 118203 h 215273"/>
                <a:gd name="connsiteX17" fmla="*/ 105774 w 789258"/>
                <a:gd name="connsiteY17" fmla="*/ 87982 h 215273"/>
                <a:gd name="connsiteX18" fmla="*/ 80086 w 789258"/>
                <a:gd name="connsiteY18" fmla="*/ 80049 h 215273"/>
                <a:gd name="connsiteX19" fmla="*/ 40043 w 789258"/>
                <a:gd name="connsiteY19" fmla="*/ 59650 h 215273"/>
                <a:gd name="connsiteX20" fmla="*/ 0 w 789258"/>
                <a:gd name="connsiteY20" fmla="*/ 41895 h 215273"/>
                <a:gd name="connsiteX21" fmla="*/ 33621 w 789258"/>
                <a:gd name="connsiteY21" fmla="*/ 4118 h 215273"/>
                <a:gd name="connsiteX22" fmla="*/ 49109 w 789258"/>
                <a:gd name="connsiteY22" fmla="*/ 719 h 215273"/>
                <a:gd name="connsiteX23" fmla="*/ 61575 w 789258"/>
                <a:gd name="connsiteY23" fmla="*/ 5252 h 215273"/>
                <a:gd name="connsiteX24" fmla="*/ 113707 w 789258"/>
                <a:gd name="connsiteY24" fmla="*/ 10918 h 215273"/>
                <a:gd name="connsiteX25" fmla="*/ 252346 w 789258"/>
                <a:gd name="connsiteY25" fmla="*/ 47561 h 215273"/>
                <a:gd name="connsiteX26" fmla="*/ 314677 w 789258"/>
                <a:gd name="connsiteY26" fmla="*/ 66449 h 215273"/>
                <a:gd name="connsiteX27" fmla="*/ 335076 w 789258"/>
                <a:gd name="connsiteY27" fmla="*/ 82315 h 215273"/>
                <a:gd name="connsiteX28" fmla="*/ 337343 w 789258"/>
                <a:gd name="connsiteY28" fmla="*/ 103093 h 215273"/>
                <a:gd name="connsiteX29" fmla="*/ 358120 w 789258"/>
                <a:gd name="connsiteY29" fmla="*/ 98559 h 215273"/>
                <a:gd name="connsiteX30" fmla="*/ 372475 w 789258"/>
                <a:gd name="connsiteY30" fmla="*/ 108003 h 215273"/>
                <a:gd name="connsiteX31" fmla="*/ 391741 w 789258"/>
                <a:gd name="connsiteY31" fmla="*/ 126514 h 215273"/>
                <a:gd name="connsiteX32" fmla="*/ 491470 w 789258"/>
                <a:gd name="connsiteY32" fmla="*/ 126514 h 215273"/>
                <a:gd name="connsiteX33" fmla="*/ 636154 w 789258"/>
                <a:gd name="connsiteY33" fmla="*/ 131425 h 215273"/>
                <a:gd name="connsiteX34" fmla="*/ 693196 w 789258"/>
                <a:gd name="connsiteY34" fmla="*/ 141247 h 215273"/>
                <a:gd name="connsiteX35" fmla="*/ 748350 w 789258"/>
                <a:gd name="connsiteY35" fmla="*/ 138225 h 215273"/>
                <a:gd name="connsiteX36" fmla="*/ 763082 w 789258"/>
                <a:gd name="connsiteY36" fmla="*/ 152580 h 215273"/>
                <a:gd name="connsiteX37" fmla="*/ 780460 w 789258"/>
                <a:gd name="connsiteY37" fmla="*/ 179779 h 215273"/>
                <a:gd name="connsiteX38" fmla="*/ 774793 w 789258"/>
                <a:gd name="connsiteY38" fmla="*/ 206222 h 215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89258" h="215273">
                  <a:moveTo>
                    <a:pt x="774793" y="206222"/>
                  </a:moveTo>
                  <a:cubicBezTo>
                    <a:pt x="770638" y="207733"/>
                    <a:pt x="766482" y="208866"/>
                    <a:pt x="762327" y="210377"/>
                  </a:cubicBezTo>
                  <a:cubicBezTo>
                    <a:pt x="753261" y="214533"/>
                    <a:pt x="743816" y="215288"/>
                    <a:pt x="733995" y="213400"/>
                  </a:cubicBezTo>
                  <a:cubicBezTo>
                    <a:pt x="721906" y="210755"/>
                    <a:pt x="709818" y="210755"/>
                    <a:pt x="696974" y="214533"/>
                  </a:cubicBezTo>
                  <a:cubicBezTo>
                    <a:pt x="684130" y="218310"/>
                    <a:pt x="671286" y="206222"/>
                    <a:pt x="657309" y="210000"/>
                  </a:cubicBezTo>
                  <a:cubicBezTo>
                    <a:pt x="623688" y="207733"/>
                    <a:pt x="590445" y="202822"/>
                    <a:pt x="556446" y="205089"/>
                  </a:cubicBezTo>
                  <a:cubicBezTo>
                    <a:pt x="520558" y="207355"/>
                    <a:pt x="485426" y="196022"/>
                    <a:pt x="450294" y="189223"/>
                  </a:cubicBezTo>
                  <a:cubicBezTo>
                    <a:pt x="441228" y="187334"/>
                    <a:pt x="432917" y="187334"/>
                    <a:pt x="423851" y="191112"/>
                  </a:cubicBezTo>
                  <a:cubicBezTo>
                    <a:pt x="403452" y="199422"/>
                    <a:pt x="390230" y="195645"/>
                    <a:pt x="376253" y="177134"/>
                  </a:cubicBezTo>
                  <a:cubicBezTo>
                    <a:pt x="369075" y="167690"/>
                    <a:pt x="362275" y="166557"/>
                    <a:pt x="353587" y="174112"/>
                  </a:cubicBezTo>
                  <a:cubicBezTo>
                    <a:pt x="339609" y="186200"/>
                    <a:pt x="326388" y="180912"/>
                    <a:pt x="316188" y="169957"/>
                  </a:cubicBezTo>
                  <a:cubicBezTo>
                    <a:pt x="301833" y="154846"/>
                    <a:pt x="285967" y="143135"/>
                    <a:pt x="266323" y="135580"/>
                  </a:cubicBezTo>
                  <a:cubicBezTo>
                    <a:pt x="257635" y="129914"/>
                    <a:pt x="247813" y="128025"/>
                    <a:pt x="237613" y="126892"/>
                  </a:cubicBezTo>
                  <a:cubicBezTo>
                    <a:pt x="235724" y="126514"/>
                    <a:pt x="233836" y="126136"/>
                    <a:pt x="231569" y="125758"/>
                  </a:cubicBezTo>
                  <a:cubicBezTo>
                    <a:pt x="211925" y="123114"/>
                    <a:pt x="193415" y="132558"/>
                    <a:pt x="174149" y="130292"/>
                  </a:cubicBezTo>
                  <a:cubicBezTo>
                    <a:pt x="169994" y="129914"/>
                    <a:pt x="166216" y="128781"/>
                    <a:pt x="162438" y="127647"/>
                  </a:cubicBezTo>
                  <a:cubicBezTo>
                    <a:pt x="157150" y="125758"/>
                    <a:pt x="150728" y="123492"/>
                    <a:pt x="149217" y="118203"/>
                  </a:cubicBezTo>
                  <a:cubicBezTo>
                    <a:pt x="142417" y="96671"/>
                    <a:pt x="125040" y="91382"/>
                    <a:pt x="105774" y="87982"/>
                  </a:cubicBezTo>
                  <a:cubicBezTo>
                    <a:pt x="97085" y="86471"/>
                    <a:pt x="89530" y="79671"/>
                    <a:pt x="80086" y="80049"/>
                  </a:cubicBezTo>
                  <a:cubicBezTo>
                    <a:pt x="73286" y="60783"/>
                    <a:pt x="54020" y="63049"/>
                    <a:pt x="40043" y="59650"/>
                  </a:cubicBezTo>
                  <a:cubicBezTo>
                    <a:pt x="25310" y="55872"/>
                    <a:pt x="10577" y="54361"/>
                    <a:pt x="0" y="41895"/>
                  </a:cubicBezTo>
                  <a:cubicBezTo>
                    <a:pt x="9822" y="27918"/>
                    <a:pt x="18133" y="12807"/>
                    <a:pt x="33621" y="4118"/>
                  </a:cubicBezTo>
                  <a:cubicBezTo>
                    <a:pt x="37776" y="-792"/>
                    <a:pt x="43443" y="-415"/>
                    <a:pt x="49109" y="719"/>
                  </a:cubicBezTo>
                  <a:cubicBezTo>
                    <a:pt x="53265" y="1852"/>
                    <a:pt x="57420" y="3363"/>
                    <a:pt x="61575" y="5252"/>
                  </a:cubicBezTo>
                  <a:cubicBezTo>
                    <a:pt x="78197" y="12051"/>
                    <a:pt x="96330" y="5630"/>
                    <a:pt x="113707" y="10918"/>
                  </a:cubicBezTo>
                  <a:cubicBezTo>
                    <a:pt x="159416" y="24140"/>
                    <a:pt x="206259" y="35473"/>
                    <a:pt x="252346" y="47561"/>
                  </a:cubicBezTo>
                  <a:cubicBezTo>
                    <a:pt x="273501" y="53228"/>
                    <a:pt x="293522" y="61916"/>
                    <a:pt x="314677" y="66449"/>
                  </a:cubicBezTo>
                  <a:cubicBezTo>
                    <a:pt x="324121" y="68338"/>
                    <a:pt x="332054" y="72494"/>
                    <a:pt x="335076" y="82315"/>
                  </a:cubicBezTo>
                  <a:cubicBezTo>
                    <a:pt x="337721" y="88737"/>
                    <a:pt x="326765" y="96671"/>
                    <a:pt x="337343" y="103093"/>
                  </a:cubicBezTo>
                  <a:cubicBezTo>
                    <a:pt x="346409" y="108381"/>
                    <a:pt x="350942" y="105359"/>
                    <a:pt x="358120" y="98559"/>
                  </a:cubicBezTo>
                  <a:cubicBezTo>
                    <a:pt x="366808" y="90626"/>
                    <a:pt x="373986" y="100826"/>
                    <a:pt x="372475" y="108003"/>
                  </a:cubicBezTo>
                  <a:cubicBezTo>
                    <a:pt x="367564" y="127269"/>
                    <a:pt x="383430" y="126514"/>
                    <a:pt x="391741" y="126514"/>
                  </a:cubicBezTo>
                  <a:cubicBezTo>
                    <a:pt x="424984" y="125381"/>
                    <a:pt x="458227" y="135958"/>
                    <a:pt x="491470" y="126514"/>
                  </a:cubicBezTo>
                  <a:cubicBezTo>
                    <a:pt x="539824" y="129914"/>
                    <a:pt x="587800" y="134447"/>
                    <a:pt x="636154" y="131425"/>
                  </a:cubicBezTo>
                  <a:cubicBezTo>
                    <a:pt x="655798" y="132180"/>
                    <a:pt x="674308" y="136336"/>
                    <a:pt x="693196" y="141247"/>
                  </a:cubicBezTo>
                  <a:cubicBezTo>
                    <a:pt x="711329" y="145780"/>
                    <a:pt x="730217" y="145780"/>
                    <a:pt x="748350" y="138225"/>
                  </a:cubicBezTo>
                  <a:cubicBezTo>
                    <a:pt x="756660" y="139358"/>
                    <a:pt x="760438" y="145402"/>
                    <a:pt x="763082" y="152580"/>
                  </a:cubicBezTo>
                  <a:cubicBezTo>
                    <a:pt x="762705" y="165424"/>
                    <a:pt x="773282" y="171468"/>
                    <a:pt x="780460" y="179779"/>
                  </a:cubicBezTo>
                  <a:cubicBezTo>
                    <a:pt x="793681" y="192622"/>
                    <a:pt x="792170" y="197911"/>
                    <a:pt x="774793" y="206222"/>
                  </a:cubicBezTo>
                  <a:close/>
                </a:path>
              </a:pathLst>
            </a:custGeom>
            <a:solidFill>
              <a:srgbClr val="EBCB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BCF7D1A0-1999-4CF3-8DCE-69BF79E3154B}"/>
                </a:ext>
              </a:extLst>
            </p:cNvPr>
            <p:cNvSpPr/>
            <p:nvPr/>
          </p:nvSpPr>
          <p:spPr>
            <a:xfrm>
              <a:off x="8862639" y="5743077"/>
              <a:ext cx="210033" cy="308577"/>
            </a:xfrm>
            <a:custGeom>
              <a:avLst/>
              <a:gdLst>
                <a:gd name="connsiteX0" fmla="*/ 1497 w 210033"/>
                <a:gd name="connsiteY0" fmla="*/ 127649 h 308577"/>
                <a:gd name="connsiteX1" fmla="*/ 5652 w 210033"/>
                <a:gd name="connsiteY1" fmla="*/ 114427 h 308577"/>
                <a:gd name="connsiteX2" fmla="*/ 14341 w 210033"/>
                <a:gd name="connsiteY2" fmla="*/ 63429 h 308577"/>
                <a:gd name="connsiteX3" fmla="*/ 47584 w 210033"/>
                <a:gd name="connsiteY3" fmla="*/ 8654 h 308577"/>
                <a:gd name="connsiteX4" fmla="*/ 63828 w 210033"/>
                <a:gd name="connsiteY4" fmla="*/ 4876 h 308577"/>
                <a:gd name="connsiteX5" fmla="*/ 78561 w 210033"/>
                <a:gd name="connsiteY5" fmla="*/ 2609 h 308577"/>
                <a:gd name="connsiteX6" fmla="*/ 81205 w 210033"/>
                <a:gd name="connsiteY6" fmla="*/ 21875 h 308577"/>
                <a:gd name="connsiteX7" fmla="*/ 78183 w 210033"/>
                <a:gd name="connsiteY7" fmla="*/ 47185 h 308577"/>
                <a:gd name="connsiteX8" fmla="*/ 78939 w 210033"/>
                <a:gd name="connsiteY8" fmla="*/ 53230 h 308577"/>
                <a:gd name="connsiteX9" fmla="*/ 98205 w 210033"/>
                <a:gd name="connsiteY9" fmla="*/ 75518 h 308577"/>
                <a:gd name="connsiteX10" fmla="*/ 100849 w 210033"/>
                <a:gd name="connsiteY10" fmla="*/ 77407 h 308577"/>
                <a:gd name="connsiteX11" fmla="*/ 98205 w 210033"/>
                <a:gd name="connsiteY11" fmla="*/ 72118 h 308577"/>
                <a:gd name="connsiteX12" fmla="*/ 77805 w 210033"/>
                <a:gd name="connsiteY12" fmla="*/ 46430 h 308577"/>
                <a:gd name="connsiteX13" fmla="*/ 81583 w 210033"/>
                <a:gd name="connsiteY13" fmla="*/ 37741 h 308577"/>
                <a:gd name="connsiteX14" fmla="*/ 154491 w 210033"/>
                <a:gd name="connsiteY14" fmla="*/ 22253 h 308577"/>
                <a:gd name="connsiteX15" fmla="*/ 164313 w 210033"/>
                <a:gd name="connsiteY15" fmla="*/ 64940 h 308577"/>
                <a:gd name="connsiteX16" fmla="*/ 146936 w 210033"/>
                <a:gd name="connsiteY16" fmla="*/ 79295 h 308577"/>
                <a:gd name="connsiteX17" fmla="*/ 134092 w 210033"/>
                <a:gd name="connsiteY17" fmla="*/ 97428 h 308577"/>
                <a:gd name="connsiteX18" fmla="*/ 154869 w 210033"/>
                <a:gd name="connsiteY18" fmla="*/ 99317 h 308577"/>
                <a:gd name="connsiteX19" fmla="*/ 162802 w 210033"/>
                <a:gd name="connsiteY19" fmla="*/ 124627 h 308577"/>
                <a:gd name="connsiteX20" fmla="*/ 206245 w 210033"/>
                <a:gd name="connsiteY20" fmla="*/ 137849 h 308577"/>
                <a:gd name="connsiteX21" fmla="*/ 189246 w 210033"/>
                <a:gd name="connsiteY21" fmla="*/ 152204 h 308577"/>
                <a:gd name="connsiteX22" fmla="*/ 145047 w 210033"/>
                <a:gd name="connsiteY22" fmla="*/ 167314 h 308577"/>
                <a:gd name="connsiteX23" fmla="*/ 159780 w 210033"/>
                <a:gd name="connsiteY23" fmla="*/ 159759 h 308577"/>
                <a:gd name="connsiteX24" fmla="*/ 183579 w 210033"/>
                <a:gd name="connsiteY24" fmla="*/ 174492 h 308577"/>
                <a:gd name="connsiteX25" fmla="*/ 187734 w 210033"/>
                <a:gd name="connsiteY25" fmla="*/ 195269 h 308577"/>
                <a:gd name="connsiteX26" fmla="*/ 184712 w 210033"/>
                <a:gd name="connsiteY26" fmla="*/ 222845 h 308577"/>
                <a:gd name="connsiteX27" fmla="*/ 194912 w 210033"/>
                <a:gd name="connsiteY27" fmla="*/ 248156 h 308577"/>
                <a:gd name="connsiteX28" fmla="*/ 210022 w 210033"/>
                <a:gd name="connsiteY28" fmla="*/ 257977 h 308577"/>
                <a:gd name="connsiteX29" fmla="*/ 190757 w 210033"/>
                <a:gd name="connsiteY29" fmla="*/ 285932 h 308577"/>
                <a:gd name="connsiteX30" fmla="*/ 183957 w 210033"/>
                <a:gd name="connsiteY30" fmla="*/ 307464 h 308577"/>
                <a:gd name="connsiteX31" fmla="*/ 171113 w 210033"/>
                <a:gd name="connsiteY31" fmla="*/ 298398 h 308577"/>
                <a:gd name="connsiteX32" fmla="*/ 140136 w 210033"/>
                <a:gd name="connsiteY32" fmla="*/ 268933 h 308577"/>
                <a:gd name="connsiteX33" fmla="*/ 132581 w 210033"/>
                <a:gd name="connsiteY33" fmla="*/ 268555 h 308577"/>
                <a:gd name="connsiteX34" fmla="*/ 103493 w 210033"/>
                <a:gd name="connsiteY34" fmla="*/ 266666 h 308577"/>
                <a:gd name="connsiteX35" fmla="*/ 86116 w 210033"/>
                <a:gd name="connsiteY35" fmla="*/ 256844 h 308577"/>
                <a:gd name="connsiteX36" fmla="*/ 70250 w 210033"/>
                <a:gd name="connsiteY36" fmla="*/ 233045 h 308577"/>
                <a:gd name="connsiteX37" fmla="*/ 72517 w 210033"/>
                <a:gd name="connsiteY37" fmla="*/ 231156 h 308577"/>
                <a:gd name="connsiteX38" fmla="*/ 104626 w 210033"/>
                <a:gd name="connsiteY38" fmla="*/ 232290 h 308577"/>
                <a:gd name="connsiteX39" fmla="*/ 137114 w 210033"/>
                <a:gd name="connsiteY39" fmla="*/ 245511 h 308577"/>
                <a:gd name="connsiteX40" fmla="*/ 146936 w 210033"/>
                <a:gd name="connsiteY40" fmla="*/ 246645 h 308577"/>
                <a:gd name="connsiteX41" fmla="*/ 125781 w 210033"/>
                <a:gd name="connsiteY41" fmla="*/ 234934 h 308577"/>
                <a:gd name="connsiteX42" fmla="*/ 116337 w 210033"/>
                <a:gd name="connsiteY42" fmla="*/ 217179 h 308577"/>
                <a:gd name="connsiteX43" fmla="*/ 123137 w 210033"/>
                <a:gd name="connsiteY43" fmla="*/ 192247 h 308577"/>
                <a:gd name="connsiteX44" fmla="*/ 119737 w 210033"/>
                <a:gd name="connsiteY44" fmla="*/ 189980 h 308577"/>
                <a:gd name="connsiteX45" fmla="*/ 100471 w 210033"/>
                <a:gd name="connsiteY45" fmla="*/ 181669 h 308577"/>
                <a:gd name="connsiteX46" fmla="*/ 30207 w 210033"/>
                <a:gd name="connsiteY46" fmla="*/ 174492 h 308577"/>
                <a:gd name="connsiteX47" fmla="*/ 1497 w 210033"/>
                <a:gd name="connsiteY47" fmla="*/ 127649 h 30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0033" h="308577">
                  <a:moveTo>
                    <a:pt x="1497" y="127649"/>
                  </a:moveTo>
                  <a:cubicBezTo>
                    <a:pt x="3008" y="123116"/>
                    <a:pt x="4141" y="118960"/>
                    <a:pt x="5652" y="114427"/>
                  </a:cubicBezTo>
                  <a:cubicBezTo>
                    <a:pt x="-4547" y="95161"/>
                    <a:pt x="10186" y="80429"/>
                    <a:pt x="14341" y="63429"/>
                  </a:cubicBezTo>
                  <a:cubicBezTo>
                    <a:pt x="20007" y="40763"/>
                    <a:pt x="38518" y="27920"/>
                    <a:pt x="47584" y="8654"/>
                  </a:cubicBezTo>
                  <a:cubicBezTo>
                    <a:pt x="52873" y="7898"/>
                    <a:pt x="58539" y="7520"/>
                    <a:pt x="63828" y="4876"/>
                  </a:cubicBezTo>
                  <a:cubicBezTo>
                    <a:pt x="68361" y="2609"/>
                    <a:pt x="73650" y="-3435"/>
                    <a:pt x="78561" y="2609"/>
                  </a:cubicBezTo>
                  <a:cubicBezTo>
                    <a:pt x="83094" y="7898"/>
                    <a:pt x="86116" y="16209"/>
                    <a:pt x="81205" y="21875"/>
                  </a:cubicBezTo>
                  <a:cubicBezTo>
                    <a:pt x="74028" y="30186"/>
                    <a:pt x="77050" y="38497"/>
                    <a:pt x="78183" y="47185"/>
                  </a:cubicBezTo>
                  <a:cubicBezTo>
                    <a:pt x="78939" y="49074"/>
                    <a:pt x="79694" y="51719"/>
                    <a:pt x="78939" y="53230"/>
                  </a:cubicBezTo>
                  <a:cubicBezTo>
                    <a:pt x="71383" y="72873"/>
                    <a:pt x="91405" y="68718"/>
                    <a:pt x="98205" y="75518"/>
                  </a:cubicBezTo>
                  <a:cubicBezTo>
                    <a:pt x="99338" y="76651"/>
                    <a:pt x="100471" y="77029"/>
                    <a:pt x="100849" y="77407"/>
                  </a:cubicBezTo>
                  <a:cubicBezTo>
                    <a:pt x="100471" y="75518"/>
                    <a:pt x="97449" y="73629"/>
                    <a:pt x="98205" y="72118"/>
                  </a:cubicBezTo>
                  <a:cubicBezTo>
                    <a:pt x="104626" y="52852"/>
                    <a:pt x="81583" y="57385"/>
                    <a:pt x="77805" y="46430"/>
                  </a:cubicBezTo>
                  <a:cubicBezTo>
                    <a:pt x="76672" y="42652"/>
                    <a:pt x="78183" y="38497"/>
                    <a:pt x="81583" y="37741"/>
                  </a:cubicBezTo>
                  <a:cubicBezTo>
                    <a:pt x="105760" y="31697"/>
                    <a:pt x="128426" y="18853"/>
                    <a:pt x="154491" y="22253"/>
                  </a:cubicBezTo>
                  <a:cubicBezTo>
                    <a:pt x="171491" y="31697"/>
                    <a:pt x="173002" y="37741"/>
                    <a:pt x="164313" y="64940"/>
                  </a:cubicBezTo>
                  <a:cubicBezTo>
                    <a:pt x="159024" y="70229"/>
                    <a:pt x="153736" y="75518"/>
                    <a:pt x="146936" y="79295"/>
                  </a:cubicBezTo>
                  <a:cubicBezTo>
                    <a:pt x="139759" y="83451"/>
                    <a:pt x="130692" y="89117"/>
                    <a:pt x="134092" y="97428"/>
                  </a:cubicBezTo>
                  <a:cubicBezTo>
                    <a:pt x="137114" y="104983"/>
                    <a:pt x="147314" y="101583"/>
                    <a:pt x="154869" y="99317"/>
                  </a:cubicBezTo>
                  <a:cubicBezTo>
                    <a:pt x="175268" y="102717"/>
                    <a:pt x="168846" y="113672"/>
                    <a:pt x="162802" y="124627"/>
                  </a:cubicBezTo>
                  <a:cubicBezTo>
                    <a:pt x="174513" y="118583"/>
                    <a:pt x="202089" y="126516"/>
                    <a:pt x="206245" y="137849"/>
                  </a:cubicBezTo>
                  <a:cubicBezTo>
                    <a:pt x="209267" y="145782"/>
                    <a:pt x="200956" y="153337"/>
                    <a:pt x="189246" y="152204"/>
                  </a:cubicBezTo>
                  <a:cubicBezTo>
                    <a:pt x="172246" y="150693"/>
                    <a:pt x="156002" y="152204"/>
                    <a:pt x="145047" y="167314"/>
                  </a:cubicBezTo>
                  <a:cubicBezTo>
                    <a:pt x="150336" y="166181"/>
                    <a:pt x="154114" y="161648"/>
                    <a:pt x="159780" y="159759"/>
                  </a:cubicBezTo>
                  <a:cubicBezTo>
                    <a:pt x="176402" y="154848"/>
                    <a:pt x="181313" y="157493"/>
                    <a:pt x="183579" y="174492"/>
                  </a:cubicBezTo>
                  <a:cubicBezTo>
                    <a:pt x="184335" y="181669"/>
                    <a:pt x="186223" y="188469"/>
                    <a:pt x="187734" y="195269"/>
                  </a:cubicBezTo>
                  <a:cubicBezTo>
                    <a:pt x="189246" y="204713"/>
                    <a:pt x="192645" y="213401"/>
                    <a:pt x="184712" y="222845"/>
                  </a:cubicBezTo>
                  <a:cubicBezTo>
                    <a:pt x="175268" y="234556"/>
                    <a:pt x="181313" y="243623"/>
                    <a:pt x="194912" y="248156"/>
                  </a:cubicBezTo>
                  <a:cubicBezTo>
                    <a:pt x="200578" y="250044"/>
                    <a:pt x="210400" y="247022"/>
                    <a:pt x="210022" y="257977"/>
                  </a:cubicBezTo>
                  <a:cubicBezTo>
                    <a:pt x="197934" y="263266"/>
                    <a:pt x="177535" y="261377"/>
                    <a:pt x="190757" y="285932"/>
                  </a:cubicBezTo>
                  <a:cubicBezTo>
                    <a:pt x="193401" y="290843"/>
                    <a:pt x="188868" y="303309"/>
                    <a:pt x="183957" y="307464"/>
                  </a:cubicBezTo>
                  <a:cubicBezTo>
                    <a:pt x="178290" y="311998"/>
                    <a:pt x="175268" y="301420"/>
                    <a:pt x="171113" y="298398"/>
                  </a:cubicBezTo>
                  <a:cubicBezTo>
                    <a:pt x="159024" y="290087"/>
                    <a:pt x="148447" y="281021"/>
                    <a:pt x="140136" y="268933"/>
                  </a:cubicBezTo>
                  <a:cubicBezTo>
                    <a:pt x="138625" y="266666"/>
                    <a:pt x="135225" y="266666"/>
                    <a:pt x="132581" y="268555"/>
                  </a:cubicBezTo>
                  <a:cubicBezTo>
                    <a:pt x="117093" y="278755"/>
                    <a:pt x="111426" y="279132"/>
                    <a:pt x="103493" y="266666"/>
                  </a:cubicBezTo>
                  <a:cubicBezTo>
                    <a:pt x="98582" y="259111"/>
                    <a:pt x="93671" y="258355"/>
                    <a:pt x="86116" y="256844"/>
                  </a:cubicBezTo>
                  <a:cubicBezTo>
                    <a:pt x="74405" y="254578"/>
                    <a:pt x="61561" y="250044"/>
                    <a:pt x="70250" y="233045"/>
                  </a:cubicBezTo>
                  <a:cubicBezTo>
                    <a:pt x="71006" y="232290"/>
                    <a:pt x="71761" y="231912"/>
                    <a:pt x="72517" y="231156"/>
                  </a:cubicBezTo>
                  <a:cubicBezTo>
                    <a:pt x="83094" y="232290"/>
                    <a:pt x="92538" y="236067"/>
                    <a:pt x="104626" y="232290"/>
                  </a:cubicBezTo>
                  <a:cubicBezTo>
                    <a:pt x="115204" y="229267"/>
                    <a:pt x="123515" y="246645"/>
                    <a:pt x="137114" y="245511"/>
                  </a:cubicBezTo>
                  <a:cubicBezTo>
                    <a:pt x="139759" y="245134"/>
                    <a:pt x="142025" y="248156"/>
                    <a:pt x="146936" y="246645"/>
                  </a:cubicBezTo>
                  <a:cubicBezTo>
                    <a:pt x="143536" y="235690"/>
                    <a:pt x="133714" y="236823"/>
                    <a:pt x="125781" y="234934"/>
                  </a:cubicBezTo>
                  <a:cubicBezTo>
                    <a:pt x="115959" y="232667"/>
                    <a:pt x="105760" y="227757"/>
                    <a:pt x="116337" y="217179"/>
                  </a:cubicBezTo>
                  <a:cubicBezTo>
                    <a:pt x="124270" y="209246"/>
                    <a:pt x="107649" y="196780"/>
                    <a:pt x="123137" y="192247"/>
                  </a:cubicBezTo>
                  <a:cubicBezTo>
                    <a:pt x="124270" y="191869"/>
                    <a:pt x="121248" y="190736"/>
                    <a:pt x="119737" y="189980"/>
                  </a:cubicBezTo>
                  <a:cubicBezTo>
                    <a:pt x="113315" y="186958"/>
                    <a:pt x="108026" y="181292"/>
                    <a:pt x="100471" y="181669"/>
                  </a:cubicBezTo>
                  <a:cubicBezTo>
                    <a:pt x="76672" y="183180"/>
                    <a:pt x="54006" y="173736"/>
                    <a:pt x="30207" y="174492"/>
                  </a:cubicBezTo>
                  <a:cubicBezTo>
                    <a:pt x="10186" y="175625"/>
                    <a:pt x="-4925" y="149560"/>
                    <a:pt x="1497" y="127649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ED61B221-7968-4194-AA0B-618439900D91}"/>
                </a:ext>
              </a:extLst>
            </p:cNvPr>
            <p:cNvSpPr/>
            <p:nvPr/>
          </p:nvSpPr>
          <p:spPr>
            <a:xfrm>
              <a:off x="8727008" y="5732320"/>
              <a:ext cx="158282" cy="156915"/>
            </a:xfrm>
            <a:custGeom>
              <a:avLst/>
              <a:gdLst>
                <a:gd name="connsiteX0" fmla="*/ 120507 w 158282"/>
                <a:gd name="connsiteY0" fmla="*/ 87407 h 156915"/>
                <a:gd name="connsiteX1" fmla="*/ 91797 w 158282"/>
                <a:gd name="connsiteY1" fmla="*/ 135005 h 156915"/>
                <a:gd name="connsiteX2" fmla="*/ 38910 w 158282"/>
                <a:gd name="connsiteY2" fmla="*/ 151249 h 156915"/>
                <a:gd name="connsiteX3" fmla="*/ 35888 w 158282"/>
                <a:gd name="connsiteY3" fmla="*/ 149738 h 156915"/>
                <a:gd name="connsiteX4" fmla="*/ 0 w 158282"/>
                <a:gd name="connsiteY4" fmla="*/ 156916 h 156915"/>
                <a:gd name="connsiteX5" fmla="*/ 16999 w 158282"/>
                <a:gd name="connsiteY5" fmla="*/ 145961 h 156915"/>
                <a:gd name="connsiteX6" fmla="*/ 27199 w 158282"/>
                <a:gd name="connsiteY6" fmla="*/ 134250 h 156915"/>
                <a:gd name="connsiteX7" fmla="*/ 33621 w 158282"/>
                <a:gd name="connsiteY7" fmla="*/ 129339 h 156915"/>
                <a:gd name="connsiteX8" fmla="*/ 44576 w 158282"/>
                <a:gd name="connsiteY8" fmla="*/ 91563 h 156915"/>
                <a:gd name="connsiteX9" fmla="*/ 81597 w 158282"/>
                <a:gd name="connsiteY9" fmla="*/ 47742 h 156915"/>
                <a:gd name="connsiteX10" fmla="*/ 102374 w 158282"/>
                <a:gd name="connsiteY10" fmla="*/ 20921 h 156915"/>
                <a:gd name="connsiteX11" fmla="*/ 158283 w 158282"/>
                <a:gd name="connsiteY11" fmla="*/ 20165 h 156915"/>
                <a:gd name="connsiteX12" fmla="*/ 120507 w 158282"/>
                <a:gd name="connsiteY12" fmla="*/ 87407 h 15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82" h="156915">
                  <a:moveTo>
                    <a:pt x="120507" y="87407"/>
                  </a:moveTo>
                  <a:cubicBezTo>
                    <a:pt x="105018" y="99873"/>
                    <a:pt x="100485" y="118762"/>
                    <a:pt x="91797" y="135005"/>
                  </a:cubicBezTo>
                  <a:cubicBezTo>
                    <a:pt x="83486" y="150494"/>
                    <a:pt x="56287" y="160693"/>
                    <a:pt x="38910" y="151249"/>
                  </a:cubicBezTo>
                  <a:cubicBezTo>
                    <a:pt x="37776" y="150872"/>
                    <a:pt x="37021" y="150116"/>
                    <a:pt x="35888" y="149738"/>
                  </a:cubicBezTo>
                  <a:cubicBezTo>
                    <a:pt x="27199" y="165982"/>
                    <a:pt x="9822" y="142938"/>
                    <a:pt x="0" y="156916"/>
                  </a:cubicBezTo>
                  <a:cubicBezTo>
                    <a:pt x="3778" y="150494"/>
                    <a:pt x="1133" y="138028"/>
                    <a:pt x="16999" y="145961"/>
                  </a:cubicBezTo>
                  <a:cubicBezTo>
                    <a:pt x="26443" y="150494"/>
                    <a:pt x="29088" y="146338"/>
                    <a:pt x="27199" y="134250"/>
                  </a:cubicBezTo>
                  <a:cubicBezTo>
                    <a:pt x="26066" y="127828"/>
                    <a:pt x="31354" y="130472"/>
                    <a:pt x="33621" y="129339"/>
                  </a:cubicBezTo>
                  <a:cubicBezTo>
                    <a:pt x="48354" y="121406"/>
                    <a:pt x="52509" y="107051"/>
                    <a:pt x="44576" y="91563"/>
                  </a:cubicBezTo>
                  <a:cubicBezTo>
                    <a:pt x="54776" y="74941"/>
                    <a:pt x="71397" y="63986"/>
                    <a:pt x="81597" y="47742"/>
                  </a:cubicBezTo>
                  <a:cubicBezTo>
                    <a:pt x="87641" y="38298"/>
                    <a:pt x="96330" y="30743"/>
                    <a:pt x="102374" y="20921"/>
                  </a:cubicBezTo>
                  <a:cubicBezTo>
                    <a:pt x="119373" y="-6656"/>
                    <a:pt x="139773" y="-7034"/>
                    <a:pt x="158283" y="20165"/>
                  </a:cubicBezTo>
                  <a:cubicBezTo>
                    <a:pt x="152616" y="46609"/>
                    <a:pt x="131840" y="64364"/>
                    <a:pt x="120507" y="87407"/>
                  </a:cubicBezTo>
                  <a:close/>
                </a:path>
              </a:pathLst>
            </a:custGeom>
            <a:solidFill>
              <a:srgbClr val="8B54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006AC450-9D72-4F5A-8AAA-0C21A050B3A1}"/>
                </a:ext>
              </a:extLst>
            </p:cNvPr>
            <p:cNvSpPr/>
            <p:nvPr/>
          </p:nvSpPr>
          <p:spPr>
            <a:xfrm>
              <a:off x="8730408" y="5679436"/>
              <a:ext cx="154883" cy="169379"/>
            </a:xfrm>
            <a:custGeom>
              <a:avLst/>
              <a:gdLst>
                <a:gd name="connsiteX0" fmla="*/ 154883 w 154883"/>
                <a:gd name="connsiteY0" fmla="*/ 73050 h 169379"/>
                <a:gd name="connsiteX1" fmla="*/ 135617 w 154883"/>
                <a:gd name="connsiteY1" fmla="*/ 61340 h 169379"/>
                <a:gd name="connsiteX2" fmla="*/ 107663 w 154883"/>
                <a:gd name="connsiteY2" fmla="*/ 68895 h 169379"/>
                <a:gd name="connsiteX3" fmla="*/ 64220 w 154883"/>
                <a:gd name="connsiteY3" fmla="*/ 128959 h 169379"/>
                <a:gd name="connsiteX4" fmla="*/ 41176 w 154883"/>
                <a:gd name="connsiteY4" fmla="*/ 144825 h 169379"/>
                <a:gd name="connsiteX5" fmla="*/ 28332 w 154883"/>
                <a:gd name="connsiteY5" fmla="*/ 169380 h 169379"/>
                <a:gd name="connsiteX6" fmla="*/ 0 w 154883"/>
                <a:gd name="connsiteY6" fmla="*/ 139159 h 169379"/>
                <a:gd name="connsiteX7" fmla="*/ 24177 w 154883"/>
                <a:gd name="connsiteY7" fmla="*/ 115360 h 169379"/>
                <a:gd name="connsiteX8" fmla="*/ 24177 w 154883"/>
                <a:gd name="connsiteY8" fmla="*/ 68517 h 169379"/>
                <a:gd name="connsiteX9" fmla="*/ 30599 w 154883"/>
                <a:gd name="connsiteY9" fmla="*/ 56051 h 169379"/>
                <a:gd name="connsiteX10" fmla="*/ 24555 w 154883"/>
                <a:gd name="connsiteY10" fmla="*/ 43962 h 169379"/>
                <a:gd name="connsiteX11" fmla="*/ 27954 w 154883"/>
                <a:gd name="connsiteY11" fmla="*/ 31874 h 169379"/>
                <a:gd name="connsiteX12" fmla="*/ 37399 w 154883"/>
                <a:gd name="connsiteY12" fmla="*/ 34896 h 169379"/>
                <a:gd name="connsiteX13" fmla="*/ 46087 w 154883"/>
                <a:gd name="connsiteY13" fmla="*/ 44718 h 169379"/>
                <a:gd name="connsiteX14" fmla="*/ 63087 w 154883"/>
                <a:gd name="connsiteY14" fmla="*/ 50007 h 169379"/>
                <a:gd name="connsiteX15" fmla="*/ 58931 w 154883"/>
                <a:gd name="connsiteY15" fmla="*/ 34518 h 169379"/>
                <a:gd name="connsiteX16" fmla="*/ 85752 w 154883"/>
                <a:gd name="connsiteY16" fmla="*/ 8453 h 169379"/>
                <a:gd name="connsiteX17" fmla="*/ 100863 w 154883"/>
                <a:gd name="connsiteY17" fmla="*/ 520 h 169379"/>
                <a:gd name="connsiteX18" fmla="*/ 106152 w 154883"/>
                <a:gd name="connsiteY18" fmla="*/ 17897 h 169379"/>
                <a:gd name="connsiteX19" fmla="*/ 117862 w 154883"/>
                <a:gd name="connsiteY19" fmla="*/ 47362 h 169379"/>
                <a:gd name="connsiteX20" fmla="*/ 132973 w 154883"/>
                <a:gd name="connsiteY20" fmla="*/ 45851 h 169379"/>
                <a:gd name="connsiteX21" fmla="*/ 154883 w 154883"/>
                <a:gd name="connsiteY21" fmla="*/ 73050 h 16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883" h="169379">
                  <a:moveTo>
                    <a:pt x="154883" y="73050"/>
                  </a:moveTo>
                  <a:cubicBezTo>
                    <a:pt x="148461" y="69273"/>
                    <a:pt x="141661" y="65495"/>
                    <a:pt x="135617" y="61340"/>
                  </a:cubicBezTo>
                  <a:cubicBezTo>
                    <a:pt x="123151" y="53029"/>
                    <a:pt x="112574" y="56806"/>
                    <a:pt x="107663" y="68895"/>
                  </a:cubicBezTo>
                  <a:cubicBezTo>
                    <a:pt x="97841" y="92694"/>
                    <a:pt x="75175" y="106671"/>
                    <a:pt x="64220" y="128959"/>
                  </a:cubicBezTo>
                  <a:cubicBezTo>
                    <a:pt x="59309" y="138781"/>
                    <a:pt x="45332" y="134248"/>
                    <a:pt x="41176" y="144825"/>
                  </a:cubicBezTo>
                  <a:cubicBezTo>
                    <a:pt x="30599" y="148981"/>
                    <a:pt x="32865" y="159936"/>
                    <a:pt x="28332" y="169380"/>
                  </a:cubicBezTo>
                  <a:cubicBezTo>
                    <a:pt x="21155" y="158047"/>
                    <a:pt x="11711" y="148603"/>
                    <a:pt x="0" y="139159"/>
                  </a:cubicBezTo>
                  <a:cubicBezTo>
                    <a:pt x="22288" y="143692"/>
                    <a:pt x="10200" y="117626"/>
                    <a:pt x="24177" y="115360"/>
                  </a:cubicBezTo>
                  <a:cubicBezTo>
                    <a:pt x="33999" y="99872"/>
                    <a:pt x="20021" y="84005"/>
                    <a:pt x="24177" y="68517"/>
                  </a:cubicBezTo>
                  <a:cubicBezTo>
                    <a:pt x="33621" y="68139"/>
                    <a:pt x="43065" y="67384"/>
                    <a:pt x="30599" y="56051"/>
                  </a:cubicBezTo>
                  <a:cubicBezTo>
                    <a:pt x="27199" y="53029"/>
                    <a:pt x="29088" y="47740"/>
                    <a:pt x="24555" y="43962"/>
                  </a:cubicBezTo>
                  <a:cubicBezTo>
                    <a:pt x="20021" y="40562"/>
                    <a:pt x="28332" y="36785"/>
                    <a:pt x="27954" y="31874"/>
                  </a:cubicBezTo>
                  <a:cubicBezTo>
                    <a:pt x="30977" y="33007"/>
                    <a:pt x="35132" y="33007"/>
                    <a:pt x="37399" y="34896"/>
                  </a:cubicBezTo>
                  <a:cubicBezTo>
                    <a:pt x="40421" y="37918"/>
                    <a:pt x="44198" y="41696"/>
                    <a:pt x="46087" y="44718"/>
                  </a:cubicBezTo>
                  <a:cubicBezTo>
                    <a:pt x="50998" y="52651"/>
                    <a:pt x="57798" y="54162"/>
                    <a:pt x="63087" y="50007"/>
                  </a:cubicBezTo>
                  <a:cubicBezTo>
                    <a:pt x="70642" y="43962"/>
                    <a:pt x="59687" y="40185"/>
                    <a:pt x="58931" y="34518"/>
                  </a:cubicBezTo>
                  <a:cubicBezTo>
                    <a:pt x="70642" y="28474"/>
                    <a:pt x="83486" y="24696"/>
                    <a:pt x="85752" y="8453"/>
                  </a:cubicBezTo>
                  <a:cubicBezTo>
                    <a:pt x="86508" y="2031"/>
                    <a:pt x="93308" y="-1369"/>
                    <a:pt x="100863" y="520"/>
                  </a:cubicBezTo>
                  <a:cubicBezTo>
                    <a:pt x="105774" y="5431"/>
                    <a:pt x="110307" y="8830"/>
                    <a:pt x="106152" y="17897"/>
                  </a:cubicBezTo>
                  <a:cubicBezTo>
                    <a:pt x="100485" y="29985"/>
                    <a:pt x="113329" y="37918"/>
                    <a:pt x="117862" y="47362"/>
                  </a:cubicBezTo>
                  <a:cubicBezTo>
                    <a:pt x="121262" y="54540"/>
                    <a:pt x="127684" y="46985"/>
                    <a:pt x="132973" y="45851"/>
                  </a:cubicBezTo>
                  <a:cubicBezTo>
                    <a:pt x="153750" y="41696"/>
                    <a:pt x="151105" y="60584"/>
                    <a:pt x="154883" y="73050"/>
                  </a:cubicBezTo>
                  <a:close/>
                </a:path>
              </a:pathLst>
            </a:custGeom>
            <a:solidFill>
              <a:srgbClr val="BA7F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97DB4728-E27D-4EA7-88BA-D01D16240140}"/>
                </a:ext>
              </a:extLst>
            </p:cNvPr>
            <p:cNvSpPr/>
            <p:nvPr/>
          </p:nvSpPr>
          <p:spPr>
            <a:xfrm>
              <a:off x="8674121" y="5636408"/>
              <a:ext cx="99022" cy="158387"/>
            </a:xfrm>
            <a:custGeom>
              <a:avLst/>
              <a:gdLst>
                <a:gd name="connsiteX0" fmla="*/ 80086 w 99022"/>
                <a:gd name="connsiteY0" fmla="*/ 111545 h 158387"/>
                <a:gd name="connsiteX1" fmla="*/ 94063 w 99022"/>
                <a:gd name="connsiteY1" fmla="*/ 144410 h 158387"/>
                <a:gd name="connsiteX2" fmla="*/ 80086 w 99022"/>
                <a:gd name="connsiteY2" fmla="*/ 158388 h 158387"/>
                <a:gd name="connsiteX3" fmla="*/ 75553 w 99022"/>
                <a:gd name="connsiteY3" fmla="*/ 153854 h 158387"/>
                <a:gd name="connsiteX4" fmla="*/ 58931 w 99022"/>
                <a:gd name="connsiteY4" fmla="*/ 128166 h 158387"/>
                <a:gd name="connsiteX5" fmla="*/ 49865 w 99022"/>
                <a:gd name="connsiteY5" fmla="*/ 77924 h 158387"/>
                <a:gd name="connsiteX6" fmla="*/ 45332 w 99022"/>
                <a:gd name="connsiteY6" fmla="*/ 66213 h 158387"/>
                <a:gd name="connsiteX7" fmla="*/ 43065 w 99022"/>
                <a:gd name="connsiteY7" fmla="*/ 74524 h 158387"/>
                <a:gd name="connsiteX8" fmla="*/ 35132 w 99022"/>
                <a:gd name="connsiteY8" fmla="*/ 73013 h 158387"/>
                <a:gd name="connsiteX9" fmla="*/ 4155 w 99022"/>
                <a:gd name="connsiteY9" fmla="*/ 31081 h 158387"/>
                <a:gd name="connsiteX10" fmla="*/ 0 w 99022"/>
                <a:gd name="connsiteY10" fmla="*/ 9927 h 158387"/>
                <a:gd name="connsiteX11" fmla="*/ 0 w 99022"/>
                <a:gd name="connsiteY11" fmla="*/ 9927 h 158387"/>
                <a:gd name="connsiteX12" fmla="*/ 7933 w 99022"/>
                <a:gd name="connsiteY12" fmla="*/ 1238 h 158387"/>
                <a:gd name="connsiteX13" fmla="*/ 66486 w 99022"/>
                <a:gd name="connsiteY13" fmla="*/ 2749 h 158387"/>
                <a:gd name="connsiteX14" fmla="*/ 74419 w 99022"/>
                <a:gd name="connsiteY14" fmla="*/ 6149 h 158387"/>
                <a:gd name="connsiteX15" fmla="*/ 80841 w 99022"/>
                <a:gd name="connsiteY15" fmla="*/ 13327 h 158387"/>
                <a:gd name="connsiteX16" fmla="*/ 97085 w 99022"/>
                <a:gd name="connsiteY16" fmla="*/ 24281 h 158387"/>
                <a:gd name="connsiteX17" fmla="*/ 91797 w 99022"/>
                <a:gd name="connsiteY17" fmla="*/ 34859 h 158387"/>
                <a:gd name="connsiteX18" fmla="*/ 71775 w 99022"/>
                <a:gd name="connsiteY18" fmla="*/ 103234 h 158387"/>
                <a:gd name="connsiteX19" fmla="*/ 80086 w 99022"/>
                <a:gd name="connsiteY19" fmla="*/ 111545 h 1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022" h="158387">
                  <a:moveTo>
                    <a:pt x="80086" y="111545"/>
                  </a:moveTo>
                  <a:cubicBezTo>
                    <a:pt x="91041" y="119478"/>
                    <a:pt x="81975" y="135722"/>
                    <a:pt x="94063" y="144410"/>
                  </a:cubicBezTo>
                  <a:cubicBezTo>
                    <a:pt x="97841" y="147055"/>
                    <a:pt x="84997" y="153477"/>
                    <a:pt x="80086" y="158388"/>
                  </a:cubicBezTo>
                  <a:cubicBezTo>
                    <a:pt x="78575" y="156877"/>
                    <a:pt x="77064" y="155366"/>
                    <a:pt x="75553" y="153854"/>
                  </a:cubicBezTo>
                  <a:cubicBezTo>
                    <a:pt x="67242" y="147055"/>
                    <a:pt x="63087" y="137611"/>
                    <a:pt x="58931" y="128166"/>
                  </a:cubicBezTo>
                  <a:cubicBezTo>
                    <a:pt x="54020" y="111923"/>
                    <a:pt x="39287" y="97190"/>
                    <a:pt x="49865" y="77924"/>
                  </a:cubicBezTo>
                  <a:cubicBezTo>
                    <a:pt x="51754" y="74524"/>
                    <a:pt x="52131" y="66591"/>
                    <a:pt x="45332" y="66213"/>
                  </a:cubicBezTo>
                  <a:cubicBezTo>
                    <a:pt x="35888" y="65458"/>
                    <a:pt x="44576" y="71880"/>
                    <a:pt x="43065" y="74524"/>
                  </a:cubicBezTo>
                  <a:cubicBezTo>
                    <a:pt x="40043" y="79435"/>
                    <a:pt x="37776" y="73769"/>
                    <a:pt x="35132" y="73013"/>
                  </a:cubicBezTo>
                  <a:cubicBezTo>
                    <a:pt x="12844" y="67724"/>
                    <a:pt x="12088" y="46948"/>
                    <a:pt x="4155" y="31081"/>
                  </a:cubicBezTo>
                  <a:cubicBezTo>
                    <a:pt x="-3400" y="25415"/>
                    <a:pt x="7933" y="15593"/>
                    <a:pt x="0" y="9927"/>
                  </a:cubicBezTo>
                  <a:lnTo>
                    <a:pt x="0" y="9927"/>
                  </a:lnTo>
                  <a:cubicBezTo>
                    <a:pt x="1511" y="5771"/>
                    <a:pt x="-3022" y="-3295"/>
                    <a:pt x="7933" y="1238"/>
                  </a:cubicBezTo>
                  <a:cubicBezTo>
                    <a:pt x="27199" y="9171"/>
                    <a:pt x="46465" y="9549"/>
                    <a:pt x="66486" y="2749"/>
                  </a:cubicBezTo>
                  <a:cubicBezTo>
                    <a:pt x="69886" y="1616"/>
                    <a:pt x="75930" y="2749"/>
                    <a:pt x="74419" y="6149"/>
                  </a:cubicBezTo>
                  <a:cubicBezTo>
                    <a:pt x="69131" y="15971"/>
                    <a:pt x="75930" y="16348"/>
                    <a:pt x="80841" y="13327"/>
                  </a:cubicBezTo>
                  <a:cubicBezTo>
                    <a:pt x="94063" y="5771"/>
                    <a:pt x="90286" y="22015"/>
                    <a:pt x="97085" y="24281"/>
                  </a:cubicBezTo>
                  <a:cubicBezTo>
                    <a:pt x="102752" y="26170"/>
                    <a:pt x="94441" y="31459"/>
                    <a:pt x="91797" y="34859"/>
                  </a:cubicBezTo>
                  <a:cubicBezTo>
                    <a:pt x="77442" y="55258"/>
                    <a:pt x="71775" y="78680"/>
                    <a:pt x="71775" y="103234"/>
                  </a:cubicBezTo>
                  <a:cubicBezTo>
                    <a:pt x="71397" y="105879"/>
                    <a:pt x="77064" y="108901"/>
                    <a:pt x="80086" y="111545"/>
                  </a:cubicBezTo>
                  <a:close/>
                </a:path>
              </a:pathLst>
            </a:custGeom>
            <a:solidFill>
              <a:srgbClr val="DEAF9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E5F987DC-2DB1-431D-B313-AF2AB3EE9DDA}"/>
                </a:ext>
              </a:extLst>
            </p:cNvPr>
            <p:cNvSpPr/>
            <p:nvPr/>
          </p:nvSpPr>
          <p:spPr>
            <a:xfrm>
              <a:off x="8910601" y="5685244"/>
              <a:ext cx="117881" cy="105018"/>
            </a:xfrm>
            <a:custGeom>
              <a:avLst/>
              <a:gdLst>
                <a:gd name="connsiteX0" fmla="*/ 105774 w 117881"/>
                <a:gd name="connsiteY0" fmla="*/ 83486 h 105018"/>
                <a:gd name="connsiteX1" fmla="*/ 30221 w 117881"/>
                <a:gd name="connsiteY1" fmla="*/ 105018 h 105018"/>
                <a:gd name="connsiteX2" fmla="*/ 30221 w 117881"/>
                <a:gd name="connsiteY2" fmla="*/ 105018 h 105018"/>
                <a:gd name="connsiteX3" fmla="*/ 29843 w 117881"/>
                <a:gd name="connsiteY3" fmla="*/ 78953 h 105018"/>
                <a:gd name="connsiteX4" fmla="*/ 30221 w 117881"/>
                <a:gd name="connsiteY4" fmla="*/ 60442 h 105018"/>
                <a:gd name="connsiteX5" fmla="*/ 0 w 117881"/>
                <a:gd name="connsiteY5" fmla="*/ 66486 h 105018"/>
                <a:gd name="connsiteX6" fmla="*/ 1511 w 117881"/>
                <a:gd name="connsiteY6" fmla="*/ 63086 h 105018"/>
                <a:gd name="connsiteX7" fmla="*/ 42309 w 117881"/>
                <a:gd name="connsiteY7" fmla="*/ 44198 h 105018"/>
                <a:gd name="connsiteX8" fmla="*/ 13977 w 117881"/>
                <a:gd name="connsiteY8" fmla="*/ 45709 h 105018"/>
                <a:gd name="connsiteX9" fmla="*/ 13222 w 117881"/>
                <a:gd name="connsiteY9" fmla="*/ 37399 h 105018"/>
                <a:gd name="connsiteX10" fmla="*/ 39287 w 117881"/>
                <a:gd name="connsiteY10" fmla="*/ 0 h 105018"/>
                <a:gd name="connsiteX11" fmla="*/ 46843 w 117881"/>
                <a:gd name="connsiteY11" fmla="*/ 4911 h 105018"/>
                <a:gd name="connsiteX12" fmla="*/ 117862 w 117881"/>
                <a:gd name="connsiteY12" fmla="*/ 51376 h 105018"/>
                <a:gd name="connsiteX13" fmla="*/ 105774 w 117881"/>
                <a:gd name="connsiteY13" fmla="*/ 83486 h 1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881" h="105018">
                  <a:moveTo>
                    <a:pt x="105774" y="83486"/>
                  </a:moveTo>
                  <a:cubicBezTo>
                    <a:pt x="79330" y="85752"/>
                    <a:pt x="53642" y="91419"/>
                    <a:pt x="30221" y="105018"/>
                  </a:cubicBezTo>
                  <a:lnTo>
                    <a:pt x="30221" y="105018"/>
                  </a:lnTo>
                  <a:cubicBezTo>
                    <a:pt x="22666" y="93308"/>
                    <a:pt x="22666" y="89152"/>
                    <a:pt x="29843" y="78953"/>
                  </a:cubicBezTo>
                  <a:cubicBezTo>
                    <a:pt x="33999" y="73286"/>
                    <a:pt x="24555" y="67998"/>
                    <a:pt x="30221" y="60442"/>
                  </a:cubicBezTo>
                  <a:cubicBezTo>
                    <a:pt x="19266" y="64598"/>
                    <a:pt x="11711" y="78953"/>
                    <a:pt x="0" y="66486"/>
                  </a:cubicBezTo>
                  <a:cubicBezTo>
                    <a:pt x="378" y="65353"/>
                    <a:pt x="1133" y="64220"/>
                    <a:pt x="1511" y="63086"/>
                  </a:cubicBezTo>
                  <a:cubicBezTo>
                    <a:pt x="12466" y="52887"/>
                    <a:pt x="27577" y="50998"/>
                    <a:pt x="42309" y="44198"/>
                  </a:cubicBezTo>
                  <a:cubicBezTo>
                    <a:pt x="30977" y="37776"/>
                    <a:pt x="23421" y="61953"/>
                    <a:pt x="13977" y="45709"/>
                  </a:cubicBezTo>
                  <a:cubicBezTo>
                    <a:pt x="13600" y="43065"/>
                    <a:pt x="8311" y="40421"/>
                    <a:pt x="13222" y="37399"/>
                  </a:cubicBezTo>
                  <a:cubicBezTo>
                    <a:pt x="19266" y="23044"/>
                    <a:pt x="31732" y="13222"/>
                    <a:pt x="39287" y="0"/>
                  </a:cubicBezTo>
                  <a:cubicBezTo>
                    <a:pt x="41932" y="1511"/>
                    <a:pt x="44576" y="3400"/>
                    <a:pt x="46843" y="4911"/>
                  </a:cubicBezTo>
                  <a:cubicBezTo>
                    <a:pt x="83863" y="0"/>
                    <a:pt x="106152" y="17755"/>
                    <a:pt x="117862" y="51376"/>
                  </a:cubicBezTo>
                  <a:cubicBezTo>
                    <a:pt x="118240" y="63464"/>
                    <a:pt x="112951" y="74042"/>
                    <a:pt x="105774" y="83486"/>
                  </a:cubicBezTo>
                  <a:close/>
                </a:path>
              </a:pathLst>
            </a:custGeom>
            <a:solidFill>
              <a:srgbClr val="76473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3CACA6BA-158F-4CBF-8AFB-615AD3469627}"/>
                </a:ext>
              </a:extLst>
            </p:cNvPr>
            <p:cNvSpPr/>
            <p:nvPr/>
          </p:nvSpPr>
          <p:spPr>
            <a:xfrm>
              <a:off x="8864136" y="5637258"/>
              <a:ext cx="85374" cy="85006"/>
            </a:xfrm>
            <a:custGeom>
              <a:avLst/>
              <a:gdLst>
                <a:gd name="connsiteX0" fmla="*/ 85375 w 85374"/>
                <a:gd name="connsiteY0" fmla="*/ 47608 h 85006"/>
                <a:gd name="connsiteX1" fmla="*/ 59309 w 85374"/>
                <a:gd name="connsiteY1" fmla="*/ 85006 h 85006"/>
                <a:gd name="connsiteX2" fmla="*/ 38532 w 85374"/>
                <a:gd name="connsiteY2" fmla="*/ 59696 h 85006"/>
                <a:gd name="connsiteX3" fmla="*/ 51376 w 85374"/>
                <a:gd name="connsiteY3" fmla="*/ 47230 h 85006"/>
                <a:gd name="connsiteX4" fmla="*/ 38532 w 85374"/>
                <a:gd name="connsiteY4" fmla="*/ 43075 h 85006"/>
                <a:gd name="connsiteX5" fmla="*/ 20021 w 85374"/>
                <a:gd name="connsiteY5" fmla="*/ 20786 h 85006"/>
                <a:gd name="connsiteX6" fmla="*/ 0 w 85374"/>
                <a:gd name="connsiteY6" fmla="*/ 4543 h 85006"/>
                <a:gd name="connsiteX7" fmla="*/ 4155 w 85374"/>
                <a:gd name="connsiteY7" fmla="*/ 10 h 85006"/>
                <a:gd name="connsiteX8" fmla="*/ 42687 w 85374"/>
                <a:gd name="connsiteY8" fmla="*/ 11720 h 85006"/>
                <a:gd name="connsiteX9" fmla="*/ 70264 w 85374"/>
                <a:gd name="connsiteY9" fmla="*/ 37408 h 85006"/>
                <a:gd name="connsiteX10" fmla="*/ 85375 w 85374"/>
                <a:gd name="connsiteY10" fmla="*/ 47608 h 8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74" h="85006">
                  <a:moveTo>
                    <a:pt x="85375" y="47608"/>
                  </a:moveTo>
                  <a:cubicBezTo>
                    <a:pt x="85375" y="66118"/>
                    <a:pt x="71020" y="74807"/>
                    <a:pt x="59309" y="85006"/>
                  </a:cubicBezTo>
                  <a:cubicBezTo>
                    <a:pt x="47598" y="80473"/>
                    <a:pt x="33243" y="78207"/>
                    <a:pt x="38532" y="59696"/>
                  </a:cubicBezTo>
                  <a:cubicBezTo>
                    <a:pt x="46465" y="59318"/>
                    <a:pt x="52131" y="54785"/>
                    <a:pt x="51376" y="47230"/>
                  </a:cubicBezTo>
                  <a:cubicBezTo>
                    <a:pt x="50620" y="39675"/>
                    <a:pt x="41554" y="48363"/>
                    <a:pt x="38532" y="43075"/>
                  </a:cubicBezTo>
                  <a:cubicBezTo>
                    <a:pt x="39287" y="29853"/>
                    <a:pt x="32865" y="20786"/>
                    <a:pt x="20021" y="20786"/>
                  </a:cubicBezTo>
                  <a:cubicBezTo>
                    <a:pt x="7178" y="20786"/>
                    <a:pt x="3022" y="14364"/>
                    <a:pt x="0" y="4543"/>
                  </a:cubicBezTo>
                  <a:cubicBezTo>
                    <a:pt x="1511" y="3032"/>
                    <a:pt x="2644" y="10"/>
                    <a:pt x="4155" y="10"/>
                  </a:cubicBezTo>
                  <a:cubicBezTo>
                    <a:pt x="18133" y="-368"/>
                    <a:pt x="28710" y="10587"/>
                    <a:pt x="42687" y="11720"/>
                  </a:cubicBezTo>
                  <a:cubicBezTo>
                    <a:pt x="57420" y="12853"/>
                    <a:pt x="67997" y="20409"/>
                    <a:pt x="70264" y="37408"/>
                  </a:cubicBezTo>
                  <a:cubicBezTo>
                    <a:pt x="71397" y="43830"/>
                    <a:pt x="79330" y="45341"/>
                    <a:pt x="85375" y="47608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4251AF7-CB37-4574-98F1-A0D59950FC1F}"/>
                </a:ext>
              </a:extLst>
            </p:cNvPr>
            <p:cNvSpPr/>
            <p:nvPr/>
          </p:nvSpPr>
          <p:spPr>
            <a:xfrm>
              <a:off x="8788206" y="5638537"/>
              <a:ext cx="45867" cy="75850"/>
            </a:xfrm>
            <a:custGeom>
              <a:avLst/>
              <a:gdLst>
                <a:gd name="connsiteX0" fmla="*/ 41932 w 45867"/>
                <a:gd name="connsiteY0" fmla="*/ 41418 h 75850"/>
                <a:gd name="connsiteX1" fmla="*/ 29466 w 45867"/>
                <a:gd name="connsiteY1" fmla="*/ 53885 h 75850"/>
                <a:gd name="connsiteX2" fmla="*/ 0 w 45867"/>
                <a:gd name="connsiteY2" fmla="*/ 75417 h 75850"/>
                <a:gd name="connsiteX3" fmla="*/ 15111 w 45867"/>
                <a:gd name="connsiteY3" fmla="*/ 44818 h 75850"/>
                <a:gd name="connsiteX4" fmla="*/ 13222 w 45867"/>
                <a:gd name="connsiteY4" fmla="*/ 30841 h 75850"/>
                <a:gd name="connsiteX5" fmla="*/ 16244 w 45867"/>
                <a:gd name="connsiteY5" fmla="*/ 16486 h 75850"/>
                <a:gd name="connsiteX6" fmla="*/ 25310 w 45867"/>
                <a:gd name="connsiteY6" fmla="*/ 7042 h 75850"/>
                <a:gd name="connsiteX7" fmla="*/ 30221 w 45867"/>
                <a:gd name="connsiteY7" fmla="*/ 1375 h 75850"/>
                <a:gd name="connsiteX8" fmla="*/ 35888 w 45867"/>
                <a:gd name="connsiteY8" fmla="*/ 10064 h 75850"/>
                <a:gd name="connsiteX9" fmla="*/ 38910 w 45867"/>
                <a:gd name="connsiteY9" fmla="*/ 19130 h 75850"/>
                <a:gd name="connsiteX10" fmla="*/ 37399 w 45867"/>
                <a:gd name="connsiteY10" fmla="*/ 30463 h 75850"/>
                <a:gd name="connsiteX11" fmla="*/ 41932 w 45867"/>
                <a:gd name="connsiteY11" fmla="*/ 41418 h 7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867" h="75850">
                  <a:moveTo>
                    <a:pt x="41932" y="41418"/>
                  </a:moveTo>
                  <a:cubicBezTo>
                    <a:pt x="37021" y="44818"/>
                    <a:pt x="29843" y="46329"/>
                    <a:pt x="29466" y="53885"/>
                  </a:cubicBezTo>
                  <a:cubicBezTo>
                    <a:pt x="28710" y="73528"/>
                    <a:pt x="16244" y="77306"/>
                    <a:pt x="0" y="75417"/>
                  </a:cubicBezTo>
                  <a:cubicBezTo>
                    <a:pt x="2644" y="64084"/>
                    <a:pt x="-1889" y="50485"/>
                    <a:pt x="15111" y="44818"/>
                  </a:cubicBezTo>
                  <a:cubicBezTo>
                    <a:pt x="26443" y="41418"/>
                    <a:pt x="13977" y="31219"/>
                    <a:pt x="13222" y="30841"/>
                  </a:cubicBezTo>
                  <a:cubicBezTo>
                    <a:pt x="-1133" y="22152"/>
                    <a:pt x="6044" y="18753"/>
                    <a:pt x="16244" y="16486"/>
                  </a:cubicBezTo>
                  <a:cubicBezTo>
                    <a:pt x="21910" y="15352"/>
                    <a:pt x="24555" y="12708"/>
                    <a:pt x="25310" y="7042"/>
                  </a:cubicBezTo>
                  <a:cubicBezTo>
                    <a:pt x="25688" y="4775"/>
                    <a:pt x="22288" y="-3158"/>
                    <a:pt x="30221" y="1375"/>
                  </a:cubicBezTo>
                  <a:cubicBezTo>
                    <a:pt x="32488" y="2509"/>
                    <a:pt x="42687" y="1375"/>
                    <a:pt x="35888" y="10064"/>
                  </a:cubicBezTo>
                  <a:cubicBezTo>
                    <a:pt x="33243" y="13464"/>
                    <a:pt x="35888" y="16864"/>
                    <a:pt x="38910" y="19130"/>
                  </a:cubicBezTo>
                  <a:cubicBezTo>
                    <a:pt x="45709" y="24419"/>
                    <a:pt x="50998" y="28574"/>
                    <a:pt x="37399" y="30463"/>
                  </a:cubicBezTo>
                  <a:cubicBezTo>
                    <a:pt x="38910" y="33863"/>
                    <a:pt x="40421" y="37641"/>
                    <a:pt x="41932" y="41418"/>
                  </a:cubicBezTo>
                  <a:close/>
                </a:path>
              </a:pathLst>
            </a:custGeom>
            <a:solidFill>
              <a:srgbClr val="E3B19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425C28DF-2DCB-428B-A9C3-4C4239DFC3E3}"/>
                </a:ext>
              </a:extLst>
            </p:cNvPr>
            <p:cNvSpPr/>
            <p:nvPr/>
          </p:nvSpPr>
          <p:spPr>
            <a:xfrm>
              <a:off x="8911280" y="5718621"/>
              <a:ext cx="49618" cy="29742"/>
            </a:xfrm>
            <a:custGeom>
              <a:avLst/>
              <a:gdLst>
                <a:gd name="connsiteX0" fmla="*/ 12921 w 49618"/>
                <a:gd name="connsiteY0" fmla="*/ 12332 h 29742"/>
                <a:gd name="connsiteX1" fmla="*/ 26520 w 49618"/>
                <a:gd name="connsiteY1" fmla="*/ 9310 h 29742"/>
                <a:gd name="connsiteX2" fmla="*/ 40120 w 49618"/>
                <a:gd name="connsiteY2" fmla="*/ 2888 h 29742"/>
                <a:gd name="connsiteX3" fmla="*/ 49186 w 49618"/>
                <a:gd name="connsiteY3" fmla="*/ 11577 h 29742"/>
                <a:gd name="connsiteX4" fmla="*/ 33698 w 49618"/>
                <a:gd name="connsiteY4" fmla="*/ 19132 h 29742"/>
                <a:gd name="connsiteX5" fmla="*/ 77 w 49618"/>
                <a:gd name="connsiteY5" fmla="*/ 29709 h 29742"/>
                <a:gd name="connsiteX6" fmla="*/ 12921 w 49618"/>
                <a:gd name="connsiteY6" fmla="*/ 12332 h 2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618" h="29742">
                  <a:moveTo>
                    <a:pt x="12921" y="12332"/>
                  </a:moveTo>
                  <a:cubicBezTo>
                    <a:pt x="18587" y="16110"/>
                    <a:pt x="26143" y="15732"/>
                    <a:pt x="26520" y="9310"/>
                  </a:cubicBezTo>
                  <a:cubicBezTo>
                    <a:pt x="27276" y="-4667"/>
                    <a:pt x="33698" y="621"/>
                    <a:pt x="40120" y="2888"/>
                  </a:cubicBezTo>
                  <a:cubicBezTo>
                    <a:pt x="44275" y="4399"/>
                    <a:pt x="51453" y="4399"/>
                    <a:pt x="49186" y="11577"/>
                  </a:cubicBezTo>
                  <a:cubicBezTo>
                    <a:pt x="47297" y="18376"/>
                    <a:pt x="40875" y="19887"/>
                    <a:pt x="33698" y="19132"/>
                  </a:cubicBezTo>
                  <a:cubicBezTo>
                    <a:pt x="21232" y="17998"/>
                    <a:pt x="12921" y="30465"/>
                    <a:pt x="77" y="29709"/>
                  </a:cubicBezTo>
                  <a:cubicBezTo>
                    <a:pt x="-1056" y="19887"/>
                    <a:pt x="10654" y="19510"/>
                    <a:pt x="12921" y="12332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5FCFDE5-6B56-4A5A-91E1-F6D048EB5C7E}"/>
                </a:ext>
              </a:extLst>
            </p:cNvPr>
            <p:cNvSpPr/>
            <p:nvPr/>
          </p:nvSpPr>
          <p:spPr>
            <a:xfrm>
              <a:off x="8902668" y="5673936"/>
              <a:ext cx="21670" cy="29307"/>
            </a:xfrm>
            <a:custGeom>
              <a:avLst/>
              <a:gdLst>
                <a:gd name="connsiteX0" fmla="*/ 0 w 21670"/>
                <a:gd name="connsiteY0" fmla="*/ 6397 h 29307"/>
                <a:gd name="connsiteX1" fmla="*/ 20021 w 21670"/>
                <a:gd name="connsiteY1" fmla="*/ 2997 h 29307"/>
                <a:gd name="connsiteX2" fmla="*/ 12844 w 21670"/>
                <a:gd name="connsiteY2" fmla="*/ 26040 h 29307"/>
                <a:gd name="connsiteX3" fmla="*/ 0 w 21670"/>
                <a:gd name="connsiteY3" fmla="*/ 23396 h 29307"/>
                <a:gd name="connsiteX4" fmla="*/ 0 w 21670"/>
                <a:gd name="connsiteY4" fmla="*/ 6397 h 2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0" h="29307">
                  <a:moveTo>
                    <a:pt x="0" y="6397"/>
                  </a:moveTo>
                  <a:cubicBezTo>
                    <a:pt x="6800" y="5263"/>
                    <a:pt x="13977" y="-4936"/>
                    <a:pt x="20021" y="2997"/>
                  </a:cubicBezTo>
                  <a:cubicBezTo>
                    <a:pt x="25688" y="10552"/>
                    <a:pt x="15111" y="18107"/>
                    <a:pt x="12844" y="26040"/>
                  </a:cubicBezTo>
                  <a:cubicBezTo>
                    <a:pt x="10577" y="33596"/>
                    <a:pt x="4155" y="26040"/>
                    <a:pt x="0" y="23396"/>
                  </a:cubicBezTo>
                  <a:cubicBezTo>
                    <a:pt x="0" y="17729"/>
                    <a:pt x="0" y="12063"/>
                    <a:pt x="0" y="6397"/>
                  </a:cubicBezTo>
                  <a:close/>
                </a:path>
              </a:pathLst>
            </a:custGeom>
            <a:solidFill>
              <a:srgbClr val="8A503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219F6EB7-37AC-4BB8-A69D-316C6F4FE2EA}"/>
                </a:ext>
              </a:extLst>
            </p:cNvPr>
            <p:cNvSpPr/>
            <p:nvPr/>
          </p:nvSpPr>
          <p:spPr>
            <a:xfrm>
              <a:off x="8544027" y="5226117"/>
              <a:ext cx="36030" cy="64741"/>
            </a:xfrm>
            <a:custGeom>
              <a:avLst/>
              <a:gdLst>
                <a:gd name="connsiteX0" fmla="*/ 11098 w 36030"/>
                <a:gd name="connsiteY0" fmla="*/ 64742 h 64741"/>
                <a:gd name="connsiteX1" fmla="*/ 7698 w 36030"/>
                <a:gd name="connsiteY1" fmla="*/ 64742 h 64741"/>
                <a:gd name="connsiteX2" fmla="*/ 3165 w 36030"/>
                <a:gd name="connsiteY2" fmla="*/ 33387 h 64741"/>
                <a:gd name="connsiteX3" fmla="*/ 2409 w 36030"/>
                <a:gd name="connsiteY3" fmla="*/ 13744 h 64741"/>
                <a:gd name="connsiteX4" fmla="*/ 521 w 36030"/>
                <a:gd name="connsiteY4" fmla="*/ 8455 h 64741"/>
                <a:gd name="connsiteX5" fmla="*/ 19409 w 36030"/>
                <a:gd name="connsiteY5" fmla="*/ 11477 h 64741"/>
                <a:gd name="connsiteX6" fmla="*/ 17898 w 36030"/>
                <a:gd name="connsiteY6" fmla="*/ 29987 h 64741"/>
                <a:gd name="connsiteX7" fmla="*/ 36030 w 36030"/>
                <a:gd name="connsiteY7" fmla="*/ 15632 h 64741"/>
                <a:gd name="connsiteX8" fmla="*/ 11098 w 36030"/>
                <a:gd name="connsiteY8" fmla="*/ 64742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30" h="64741">
                  <a:moveTo>
                    <a:pt x="11098" y="64742"/>
                  </a:moveTo>
                  <a:cubicBezTo>
                    <a:pt x="9965" y="64742"/>
                    <a:pt x="8831" y="64742"/>
                    <a:pt x="7698" y="64742"/>
                  </a:cubicBezTo>
                  <a:cubicBezTo>
                    <a:pt x="-1368" y="55298"/>
                    <a:pt x="143" y="44343"/>
                    <a:pt x="3165" y="33387"/>
                  </a:cubicBezTo>
                  <a:cubicBezTo>
                    <a:pt x="5054" y="26588"/>
                    <a:pt x="8076" y="20166"/>
                    <a:pt x="2409" y="13744"/>
                  </a:cubicBezTo>
                  <a:cubicBezTo>
                    <a:pt x="143" y="12610"/>
                    <a:pt x="-613" y="10722"/>
                    <a:pt x="521" y="8455"/>
                  </a:cubicBezTo>
                  <a:cubicBezTo>
                    <a:pt x="8454" y="144"/>
                    <a:pt x="16387" y="-6656"/>
                    <a:pt x="19409" y="11477"/>
                  </a:cubicBezTo>
                  <a:cubicBezTo>
                    <a:pt x="20542" y="17144"/>
                    <a:pt x="18653" y="23188"/>
                    <a:pt x="17898" y="29987"/>
                  </a:cubicBezTo>
                  <a:cubicBezTo>
                    <a:pt x="26964" y="27343"/>
                    <a:pt x="23186" y="15255"/>
                    <a:pt x="36030" y="15632"/>
                  </a:cubicBezTo>
                  <a:cubicBezTo>
                    <a:pt x="31497" y="34521"/>
                    <a:pt x="19031" y="48876"/>
                    <a:pt x="11098" y="64742"/>
                  </a:cubicBez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FCB5470-4A65-43D9-93C3-69CA544C3B7A}"/>
                </a:ext>
              </a:extLst>
            </p:cNvPr>
            <p:cNvSpPr/>
            <p:nvPr/>
          </p:nvSpPr>
          <p:spPr>
            <a:xfrm>
              <a:off x="8531964" y="5353945"/>
              <a:ext cx="53005" cy="72152"/>
            </a:xfrm>
            <a:custGeom>
              <a:avLst/>
              <a:gdLst>
                <a:gd name="connsiteX0" fmla="*/ 6918 w 53005"/>
                <a:gd name="connsiteY0" fmla="*/ 0 h 72152"/>
                <a:gd name="connsiteX1" fmla="*/ 53005 w 53005"/>
                <a:gd name="connsiteY1" fmla="*/ 72153 h 72152"/>
                <a:gd name="connsiteX2" fmla="*/ 19006 w 53005"/>
                <a:gd name="connsiteY2" fmla="*/ 59687 h 72152"/>
                <a:gd name="connsiteX3" fmla="*/ 5785 w 53005"/>
                <a:gd name="connsiteY3" fmla="*/ 44198 h 72152"/>
                <a:gd name="connsiteX4" fmla="*/ 4651 w 53005"/>
                <a:gd name="connsiteY4" fmla="*/ 59687 h 72152"/>
                <a:gd name="connsiteX5" fmla="*/ 6918 w 53005"/>
                <a:gd name="connsiteY5" fmla="*/ 0 h 7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05" h="72152">
                  <a:moveTo>
                    <a:pt x="6918" y="0"/>
                  </a:moveTo>
                  <a:cubicBezTo>
                    <a:pt x="2763" y="36643"/>
                    <a:pt x="42806" y="44954"/>
                    <a:pt x="53005" y="72153"/>
                  </a:cubicBezTo>
                  <a:cubicBezTo>
                    <a:pt x="41672" y="67997"/>
                    <a:pt x="30339" y="63842"/>
                    <a:pt x="19006" y="59687"/>
                  </a:cubicBezTo>
                  <a:cubicBezTo>
                    <a:pt x="12585" y="56287"/>
                    <a:pt x="13718" y="46843"/>
                    <a:pt x="5785" y="44198"/>
                  </a:cubicBezTo>
                  <a:cubicBezTo>
                    <a:pt x="5407" y="48354"/>
                    <a:pt x="5029" y="52131"/>
                    <a:pt x="4651" y="59687"/>
                  </a:cubicBezTo>
                  <a:cubicBezTo>
                    <a:pt x="-6681" y="36643"/>
                    <a:pt x="6163" y="18510"/>
                    <a:pt x="6918" y="0"/>
                  </a:cubicBezTo>
                  <a:close/>
                </a:path>
              </a:pathLst>
            </a:custGeom>
            <a:solidFill>
              <a:srgbClr val="B393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1AAE7281-D26A-4FBA-B836-E2F0A7ABC037}"/>
                </a:ext>
              </a:extLst>
            </p:cNvPr>
            <p:cNvSpPr/>
            <p:nvPr/>
          </p:nvSpPr>
          <p:spPr>
            <a:xfrm>
              <a:off x="8541591" y="5240238"/>
              <a:ext cx="10508" cy="71775"/>
            </a:xfrm>
            <a:custGeom>
              <a:avLst/>
              <a:gdLst>
                <a:gd name="connsiteX0" fmla="*/ 4846 w 10508"/>
                <a:gd name="connsiteY0" fmla="*/ 0 h 71775"/>
                <a:gd name="connsiteX1" fmla="*/ 8624 w 10508"/>
                <a:gd name="connsiteY1" fmla="*/ 16622 h 71775"/>
                <a:gd name="connsiteX2" fmla="*/ 9757 w 10508"/>
                <a:gd name="connsiteY2" fmla="*/ 50998 h 71775"/>
                <a:gd name="connsiteX3" fmla="*/ 1069 w 10508"/>
                <a:gd name="connsiteY3" fmla="*/ 71775 h 71775"/>
                <a:gd name="connsiteX4" fmla="*/ 4846 w 10508"/>
                <a:gd name="connsiteY4" fmla="*/ 0 h 7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8" h="71775">
                  <a:moveTo>
                    <a:pt x="4846" y="0"/>
                  </a:moveTo>
                  <a:cubicBezTo>
                    <a:pt x="12024" y="4155"/>
                    <a:pt x="11268" y="11333"/>
                    <a:pt x="8624" y="16622"/>
                  </a:cubicBezTo>
                  <a:cubicBezTo>
                    <a:pt x="3335" y="28710"/>
                    <a:pt x="6735" y="39665"/>
                    <a:pt x="9757" y="50998"/>
                  </a:cubicBezTo>
                  <a:cubicBezTo>
                    <a:pt x="3713" y="56665"/>
                    <a:pt x="7868" y="66486"/>
                    <a:pt x="1069" y="71775"/>
                  </a:cubicBezTo>
                  <a:cubicBezTo>
                    <a:pt x="-2331" y="47598"/>
                    <a:pt x="3335" y="23799"/>
                    <a:pt x="4846" y="0"/>
                  </a:cubicBezTo>
                  <a:close/>
                </a:path>
              </a:pathLst>
            </a:custGeom>
            <a:solidFill>
              <a:srgbClr val="C096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48E26C93-B7D5-48CA-936E-61BAC0D4229F}"/>
                </a:ext>
              </a:extLst>
            </p:cNvPr>
            <p:cNvSpPr/>
            <p:nvPr/>
          </p:nvSpPr>
          <p:spPr>
            <a:xfrm>
              <a:off x="8762518" y="5524743"/>
              <a:ext cx="105874" cy="48168"/>
            </a:xfrm>
            <a:custGeom>
              <a:avLst/>
              <a:gdLst>
                <a:gd name="connsiteX0" fmla="*/ 80841 w 105874"/>
                <a:gd name="connsiteY0" fmla="*/ 45283 h 48168"/>
                <a:gd name="connsiteX1" fmla="*/ 72153 w 105874"/>
                <a:gd name="connsiteY1" fmla="*/ 42261 h 48168"/>
                <a:gd name="connsiteX2" fmla="*/ 30221 w 105874"/>
                <a:gd name="connsiteY2" fmla="*/ 28662 h 48168"/>
                <a:gd name="connsiteX3" fmla="*/ 0 w 105874"/>
                <a:gd name="connsiteY3" fmla="*/ 16573 h 48168"/>
                <a:gd name="connsiteX4" fmla="*/ 30221 w 105874"/>
                <a:gd name="connsiteY4" fmla="*/ 707 h 48168"/>
                <a:gd name="connsiteX5" fmla="*/ 78953 w 105874"/>
                <a:gd name="connsiteY5" fmla="*/ 16195 h 48168"/>
                <a:gd name="connsiteX6" fmla="*/ 86508 w 105874"/>
                <a:gd name="connsiteY6" fmla="*/ 25262 h 48168"/>
                <a:gd name="connsiteX7" fmla="*/ 105774 w 105874"/>
                <a:gd name="connsiteY7" fmla="*/ 33195 h 48168"/>
                <a:gd name="connsiteX8" fmla="*/ 105774 w 105874"/>
                <a:gd name="connsiteY8" fmla="*/ 33195 h 48168"/>
                <a:gd name="connsiteX9" fmla="*/ 80841 w 105874"/>
                <a:gd name="connsiteY9" fmla="*/ 45283 h 4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74" h="48168">
                  <a:moveTo>
                    <a:pt x="80841" y="45283"/>
                  </a:moveTo>
                  <a:cubicBezTo>
                    <a:pt x="77819" y="44150"/>
                    <a:pt x="74797" y="43017"/>
                    <a:pt x="72153" y="42261"/>
                  </a:cubicBezTo>
                  <a:cubicBezTo>
                    <a:pt x="58176" y="37728"/>
                    <a:pt x="44954" y="30551"/>
                    <a:pt x="30221" y="28662"/>
                  </a:cubicBezTo>
                  <a:cubicBezTo>
                    <a:pt x="20021" y="24506"/>
                    <a:pt x="10200" y="20729"/>
                    <a:pt x="0" y="16573"/>
                  </a:cubicBezTo>
                  <a:cubicBezTo>
                    <a:pt x="4533" y="1085"/>
                    <a:pt x="20021" y="-1559"/>
                    <a:pt x="30221" y="707"/>
                  </a:cubicBezTo>
                  <a:cubicBezTo>
                    <a:pt x="46465" y="4485"/>
                    <a:pt x="62331" y="12796"/>
                    <a:pt x="78953" y="16195"/>
                  </a:cubicBezTo>
                  <a:cubicBezTo>
                    <a:pt x="83864" y="17329"/>
                    <a:pt x="86886" y="21484"/>
                    <a:pt x="86508" y="25262"/>
                  </a:cubicBezTo>
                  <a:cubicBezTo>
                    <a:pt x="84619" y="49061"/>
                    <a:pt x="95952" y="39239"/>
                    <a:pt x="105774" y="33195"/>
                  </a:cubicBezTo>
                  <a:cubicBezTo>
                    <a:pt x="105774" y="33195"/>
                    <a:pt x="105774" y="33195"/>
                    <a:pt x="105774" y="33195"/>
                  </a:cubicBezTo>
                  <a:cubicBezTo>
                    <a:pt x="107285" y="56616"/>
                    <a:pt x="91419" y="45661"/>
                    <a:pt x="80841" y="45283"/>
                  </a:cubicBezTo>
                  <a:close/>
                </a:path>
              </a:pathLst>
            </a:custGeom>
            <a:solidFill>
              <a:srgbClr val="8461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95A98D0A-6C83-45E2-8601-2CE2342DB661}"/>
                </a:ext>
              </a:extLst>
            </p:cNvPr>
            <p:cNvSpPr/>
            <p:nvPr/>
          </p:nvSpPr>
          <p:spPr>
            <a:xfrm>
              <a:off x="8792361" y="5553183"/>
              <a:ext cx="41931" cy="13820"/>
            </a:xfrm>
            <a:custGeom>
              <a:avLst/>
              <a:gdLst>
                <a:gd name="connsiteX0" fmla="*/ 0 w 41931"/>
                <a:gd name="connsiteY0" fmla="*/ 221 h 13820"/>
                <a:gd name="connsiteX1" fmla="*/ 41932 w 41931"/>
                <a:gd name="connsiteY1" fmla="*/ 13821 h 13820"/>
                <a:gd name="connsiteX2" fmla="*/ 25688 w 41931"/>
                <a:gd name="connsiteY2" fmla="*/ 12687 h 13820"/>
                <a:gd name="connsiteX3" fmla="*/ 0 w 41931"/>
                <a:gd name="connsiteY3" fmla="*/ 221 h 1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1" h="13820">
                  <a:moveTo>
                    <a:pt x="0" y="221"/>
                  </a:moveTo>
                  <a:cubicBezTo>
                    <a:pt x="15866" y="-1290"/>
                    <a:pt x="29466" y="5132"/>
                    <a:pt x="41932" y="13821"/>
                  </a:cubicBezTo>
                  <a:cubicBezTo>
                    <a:pt x="36643" y="13443"/>
                    <a:pt x="30977" y="13065"/>
                    <a:pt x="25688" y="12687"/>
                  </a:cubicBezTo>
                  <a:cubicBezTo>
                    <a:pt x="16999" y="8532"/>
                    <a:pt x="8689" y="4376"/>
                    <a:pt x="0" y="221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7D2DB4F-F1C3-4B27-A356-48B4B000D2BE}"/>
                </a:ext>
              </a:extLst>
            </p:cNvPr>
            <p:cNvSpPr/>
            <p:nvPr/>
          </p:nvSpPr>
          <p:spPr>
            <a:xfrm>
              <a:off x="8584969" y="5423805"/>
              <a:ext cx="33243" cy="19815"/>
            </a:xfrm>
            <a:custGeom>
              <a:avLst/>
              <a:gdLst>
                <a:gd name="connsiteX0" fmla="*/ 0 w 33243"/>
                <a:gd name="connsiteY0" fmla="*/ 2293 h 19815"/>
                <a:gd name="connsiteX1" fmla="*/ 33243 w 33243"/>
                <a:gd name="connsiteY1" fmla="*/ 19670 h 19815"/>
                <a:gd name="connsiteX2" fmla="*/ 0 w 33243"/>
                <a:gd name="connsiteY2" fmla="*/ 2293 h 1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43" h="19815">
                  <a:moveTo>
                    <a:pt x="0" y="2293"/>
                  </a:moveTo>
                  <a:cubicBezTo>
                    <a:pt x="11711" y="-4506"/>
                    <a:pt x="28710" y="4560"/>
                    <a:pt x="33243" y="19670"/>
                  </a:cubicBezTo>
                  <a:cubicBezTo>
                    <a:pt x="18510" y="21182"/>
                    <a:pt x="9822" y="10604"/>
                    <a:pt x="0" y="2293"/>
                  </a:cubicBezTo>
                  <a:close/>
                </a:path>
              </a:pathLst>
            </a:custGeom>
            <a:solidFill>
              <a:srgbClr val="B393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108FA27-D0B5-4C01-8936-EA1E0AF19F21}"/>
                </a:ext>
              </a:extLst>
            </p:cNvPr>
            <p:cNvSpPr/>
            <p:nvPr/>
          </p:nvSpPr>
          <p:spPr>
            <a:xfrm>
              <a:off x="11016471" y="5404943"/>
              <a:ext cx="14551" cy="25687"/>
            </a:xfrm>
            <a:custGeom>
              <a:avLst/>
              <a:gdLst>
                <a:gd name="connsiteX0" fmla="*/ 5829 w 14551"/>
                <a:gd name="connsiteY0" fmla="*/ 0 h 25687"/>
                <a:gd name="connsiteX1" fmla="*/ 13762 w 14551"/>
                <a:gd name="connsiteY1" fmla="*/ 25688 h 25687"/>
                <a:gd name="connsiteX2" fmla="*/ 5829 w 14551"/>
                <a:gd name="connsiteY2" fmla="*/ 0 h 2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51" h="25687">
                  <a:moveTo>
                    <a:pt x="5829" y="0"/>
                  </a:moveTo>
                  <a:cubicBezTo>
                    <a:pt x="6584" y="9066"/>
                    <a:pt x="17539" y="15111"/>
                    <a:pt x="13762" y="25688"/>
                  </a:cubicBezTo>
                  <a:cubicBezTo>
                    <a:pt x="15650" y="15866"/>
                    <a:pt x="-11549" y="14733"/>
                    <a:pt x="5829" y="0"/>
                  </a:cubicBezTo>
                  <a:close/>
                </a:path>
              </a:pathLst>
            </a:custGeom>
            <a:solidFill>
              <a:srgbClr val="CFAB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B52757-B94C-4E20-9859-EADD3F898CF4}"/>
                </a:ext>
              </a:extLst>
            </p:cNvPr>
            <p:cNvSpPr/>
            <p:nvPr/>
          </p:nvSpPr>
          <p:spPr>
            <a:xfrm>
              <a:off x="10201554" y="5840734"/>
              <a:ext cx="285873" cy="224231"/>
            </a:xfrm>
            <a:custGeom>
              <a:avLst/>
              <a:gdLst>
                <a:gd name="connsiteX0" fmla="*/ 135860 w 285873"/>
                <a:gd name="connsiteY0" fmla="*/ 12993 h 224231"/>
                <a:gd name="connsiteX1" fmla="*/ 118106 w 285873"/>
                <a:gd name="connsiteY1" fmla="*/ 25081 h 224231"/>
                <a:gd name="connsiteX2" fmla="*/ 106773 w 285873"/>
                <a:gd name="connsiteY2" fmla="*/ 27725 h 224231"/>
                <a:gd name="connsiteX3" fmla="*/ 109039 w 285873"/>
                <a:gd name="connsiteY3" fmla="*/ 45103 h 224231"/>
                <a:gd name="connsiteX4" fmla="*/ 117728 w 285873"/>
                <a:gd name="connsiteY4" fmla="*/ 40947 h 224231"/>
                <a:gd name="connsiteX5" fmla="*/ 129439 w 285873"/>
                <a:gd name="connsiteY5" fmla="*/ 45858 h 224231"/>
                <a:gd name="connsiteX6" fmla="*/ 130194 w 285873"/>
                <a:gd name="connsiteY6" fmla="*/ 56058 h 224231"/>
                <a:gd name="connsiteX7" fmla="*/ 127927 w 285873"/>
                <a:gd name="connsiteY7" fmla="*/ 72679 h 224231"/>
                <a:gd name="connsiteX8" fmla="*/ 156260 w 285873"/>
                <a:gd name="connsiteY8" fmla="*/ 78346 h 224231"/>
                <a:gd name="connsiteX9" fmla="*/ 211791 w 285873"/>
                <a:gd name="connsiteY9" fmla="*/ 67013 h 224231"/>
                <a:gd name="connsiteX10" fmla="*/ 211791 w 285873"/>
                <a:gd name="connsiteY10" fmla="*/ 51525 h 224231"/>
                <a:gd name="connsiteX11" fmla="*/ 223124 w 285873"/>
                <a:gd name="connsiteY11" fmla="*/ 59458 h 224231"/>
                <a:gd name="connsiteX12" fmla="*/ 239368 w 285873"/>
                <a:gd name="connsiteY12" fmla="*/ 49636 h 224231"/>
                <a:gd name="connsiteX13" fmla="*/ 251078 w 285873"/>
                <a:gd name="connsiteY13" fmla="*/ 42836 h 224231"/>
                <a:gd name="connsiteX14" fmla="*/ 260900 w 285873"/>
                <a:gd name="connsiteY14" fmla="*/ 52658 h 224231"/>
                <a:gd name="connsiteX15" fmla="*/ 272233 w 285873"/>
                <a:gd name="connsiteY15" fmla="*/ 60213 h 224231"/>
                <a:gd name="connsiteX16" fmla="*/ 285833 w 285873"/>
                <a:gd name="connsiteY16" fmla="*/ 70035 h 224231"/>
                <a:gd name="connsiteX17" fmla="*/ 281677 w 285873"/>
                <a:gd name="connsiteY17" fmla="*/ 77213 h 224231"/>
                <a:gd name="connsiteX18" fmla="*/ 266944 w 285873"/>
                <a:gd name="connsiteY18" fmla="*/ 69280 h 224231"/>
                <a:gd name="connsiteX19" fmla="*/ 262033 w 285873"/>
                <a:gd name="connsiteY19" fmla="*/ 64746 h 224231"/>
                <a:gd name="connsiteX20" fmla="*/ 266189 w 285873"/>
                <a:gd name="connsiteY20" fmla="*/ 88545 h 224231"/>
                <a:gd name="connsiteX21" fmla="*/ 239368 w 285873"/>
                <a:gd name="connsiteY21" fmla="*/ 93834 h 224231"/>
                <a:gd name="connsiteX22" fmla="*/ 231812 w 285873"/>
                <a:gd name="connsiteY22" fmla="*/ 94590 h 224231"/>
                <a:gd name="connsiteX23" fmla="*/ 201214 w 285873"/>
                <a:gd name="connsiteY23" fmla="*/ 103656 h 224231"/>
                <a:gd name="connsiteX24" fmla="*/ 170615 w 285873"/>
                <a:gd name="connsiteY24" fmla="*/ 136522 h 224231"/>
                <a:gd name="connsiteX25" fmla="*/ 141905 w 285873"/>
                <a:gd name="connsiteY25" fmla="*/ 163343 h 224231"/>
                <a:gd name="connsiteX26" fmla="*/ 132083 w 285873"/>
                <a:gd name="connsiteY26" fmla="*/ 169387 h 224231"/>
                <a:gd name="connsiteX27" fmla="*/ 149460 w 285873"/>
                <a:gd name="connsiteY27" fmla="*/ 180342 h 224231"/>
                <a:gd name="connsiteX28" fmla="*/ 149838 w 285873"/>
                <a:gd name="connsiteY28" fmla="*/ 192808 h 224231"/>
                <a:gd name="connsiteX29" fmla="*/ 137372 w 285873"/>
                <a:gd name="connsiteY29" fmla="*/ 215474 h 224231"/>
                <a:gd name="connsiteX30" fmla="*/ 133594 w 285873"/>
                <a:gd name="connsiteY30" fmla="*/ 224163 h 224231"/>
                <a:gd name="connsiteX31" fmla="*/ 89018 w 285873"/>
                <a:gd name="connsiteY31" fmla="*/ 216607 h 224231"/>
                <a:gd name="connsiteX32" fmla="*/ 88640 w 285873"/>
                <a:gd name="connsiteY32" fmla="*/ 198475 h 224231"/>
                <a:gd name="connsiteX33" fmla="*/ 84485 w 285873"/>
                <a:gd name="connsiteY33" fmla="*/ 177320 h 224231"/>
                <a:gd name="connsiteX34" fmla="*/ 100351 w 285873"/>
                <a:gd name="connsiteY34" fmla="*/ 157676 h 224231"/>
                <a:gd name="connsiteX35" fmla="*/ 78440 w 285873"/>
                <a:gd name="connsiteY35" fmla="*/ 165987 h 224231"/>
                <a:gd name="connsiteX36" fmla="*/ 67863 w 285873"/>
                <a:gd name="connsiteY36" fmla="*/ 186008 h 224231"/>
                <a:gd name="connsiteX37" fmla="*/ 67485 w 285873"/>
                <a:gd name="connsiteY37" fmla="*/ 190164 h 224231"/>
                <a:gd name="connsiteX38" fmla="*/ 51619 w 285873"/>
                <a:gd name="connsiteY38" fmla="*/ 202630 h 224231"/>
                <a:gd name="connsiteX39" fmla="*/ 38020 w 285873"/>
                <a:gd name="connsiteY39" fmla="*/ 206786 h 224231"/>
                <a:gd name="connsiteX40" fmla="*/ 36886 w 285873"/>
                <a:gd name="connsiteY40" fmla="*/ 189786 h 224231"/>
                <a:gd name="connsiteX41" fmla="*/ 56908 w 285873"/>
                <a:gd name="connsiteY41" fmla="*/ 145588 h 224231"/>
                <a:gd name="connsiteX42" fmla="*/ 87129 w 285873"/>
                <a:gd name="connsiteY42" fmla="*/ 131610 h 224231"/>
                <a:gd name="connsiteX43" fmla="*/ 92795 w 285873"/>
                <a:gd name="connsiteY43" fmla="*/ 123300 h 224231"/>
                <a:gd name="connsiteX44" fmla="*/ 97329 w 285873"/>
                <a:gd name="connsiteY44" fmla="*/ 105545 h 224231"/>
                <a:gd name="connsiteX45" fmla="*/ 93929 w 285873"/>
                <a:gd name="connsiteY45" fmla="*/ 103278 h 224231"/>
                <a:gd name="connsiteX46" fmla="*/ 38775 w 285873"/>
                <a:gd name="connsiteY46" fmla="*/ 135388 h 224231"/>
                <a:gd name="connsiteX47" fmla="*/ 15354 w 285873"/>
                <a:gd name="connsiteY47" fmla="*/ 124055 h 224231"/>
                <a:gd name="connsiteX48" fmla="*/ 14976 w 285873"/>
                <a:gd name="connsiteY48" fmla="*/ 123677 h 224231"/>
                <a:gd name="connsiteX49" fmla="*/ 3265 w 285873"/>
                <a:gd name="connsiteY49" fmla="*/ 134633 h 224231"/>
                <a:gd name="connsiteX50" fmla="*/ 8932 w 285873"/>
                <a:gd name="connsiteY50" fmla="*/ 90434 h 224231"/>
                <a:gd name="connsiteX51" fmla="*/ 8554 w 285873"/>
                <a:gd name="connsiteY51" fmla="*/ 39058 h 224231"/>
                <a:gd name="connsiteX52" fmla="*/ 4777 w 285873"/>
                <a:gd name="connsiteY52" fmla="*/ 29237 h 224231"/>
                <a:gd name="connsiteX53" fmla="*/ 10443 w 285873"/>
                <a:gd name="connsiteY53" fmla="*/ 10726 h 224231"/>
                <a:gd name="connsiteX54" fmla="*/ 26309 w 285873"/>
                <a:gd name="connsiteY54" fmla="*/ 18281 h 224231"/>
                <a:gd name="connsiteX55" fmla="*/ 33109 w 285873"/>
                <a:gd name="connsiteY55" fmla="*/ 28859 h 224231"/>
                <a:gd name="connsiteX56" fmla="*/ 47464 w 285873"/>
                <a:gd name="connsiteY56" fmla="*/ 26592 h 224231"/>
                <a:gd name="connsiteX57" fmla="*/ 60686 w 285873"/>
                <a:gd name="connsiteY57" fmla="*/ 15637 h 224231"/>
                <a:gd name="connsiteX58" fmla="*/ 82218 w 285873"/>
                <a:gd name="connsiteY58" fmla="*/ 4682 h 224231"/>
                <a:gd name="connsiteX59" fmla="*/ 93173 w 285873"/>
                <a:gd name="connsiteY59" fmla="*/ 904 h 224231"/>
                <a:gd name="connsiteX60" fmla="*/ 135860 w 285873"/>
                <a:gd name="connsiteY60" fmla="*/ 12993 h 224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5873" h="224231">
                  <a:moveTo>
                    <a:pt x="135860" y="12993"/>
                  </a:moveTo>
                  <a:cubicBezTo>
                    <a:pt x="136616" y="26970"/>
                    <a:pt x="129061" y="28859"/>
                    <a:pt x="118106" y="25081"/>
                  </a:cubicBezTo>
                  <a:cubicBezTo>
                    <a:pt x="113572" y="23570"/>
                    <a:pt x="108284" y="19792"/>
                    <a:pt x="106773" y="27725"/>
                  </a:cubicBezTo>
                  <a:cubicBezTo>
                    <a:pt x="105639" y="33392"/>
                    <a:pt x="102617" y="39436"/>
                    <a:pt x="109039" y="45103"/>
                  </a:cubicBezTo>
                  <a:cubicBezTo>
                    <a:pt x="116972" y="51903"/>
                    <a:pt x="114706" y="43592"/>
                    <a:pt x="117728" y="40947"/>
                  </a:cubicBezTo>
                  <a:cubicBezTo>
                    <a:pt x="122639" y="36036"/>
                    <a:pt x="125661" y="43969"/>
                    <a:pt x="129439" y="45858"/>
                  </a:cubicBezTo>
                  <a:cubicBezTo>
                    <a:pt x="135105" y="48503"/>
                    <a:pt x="133216" y="53036"/>
                    <a:pt x="130194" y="56058"/>
                  </a:cubicBezTo>
                  <a:cubicBezTo>
                    <a:pt x="125283" y="61347"/>
                    <a:pt x="118483" y="68902"/>
                    <a:pt x="127927" y="72679"/>
                  </a:cubicBezTo>
                  <a:cubicBezTo>
                    <a:pt x="136238" y="76079"/>
                    <a:pt x="143416" y="84012"/>
                    <a:pt x="156260" y="78346"/>
                  </a:cubicBezTo>
                  <a:cubicBezTo>
                    <a:pt x="172881" y="70791"/>
                    <a:pt x="191014" y="62102"/>
                    <a:pt x="211791" y="67013"/>
                  </a:cubicBezTo>
                  <a:cubicBezTo>
                    <a:pt x="217457" y="62480"/>
                    <a:pt x="203102" y="56436"/>
                    <a:pt x="211791" y="51525"/>
                  </a:cubicBezTo>
                  <a:cubicBezTo>
                    <a:pt x="222368" y="45858"/>
                    <a:pt x="220480" y="59080"/>
                    <a:pt x="223124" y="59458"/>
                  </a:cubicBezTo>
                  <a:cubicBezTo>
                    <a:pt x="229924" y="60969"/>
                    <a:pt x="238612" y="55680"/>
                    <a:pt x="239368" y="49636"/>
                  </a:cubicBezTo>
                  <a:cubicBezTo>
                    <a:pt x="240501" y="39814"/>
                    <a:pt x="246545" y="41703"/>
                    <a:pt x="251078" y="42836"/>
                  </a:cubicBezTo>
                  <a:cubicBezTo>
                    <a:pt x="255234" y="43969"/>
                    <a:pt x="264678" y="41325"/>
                    <a:pt x="260900" y="52658"/>
                  </a:cubicBezTo>
                  <a:cubicBezTo>
                    <a:pt x="258256" y="61724"/>
                    <a:pt x="268456" y="57191"/>
                    <a:pt x="272233" y="60213"/>
                  </a:cubicBezTo>
                  <a:cubicBezTo>
                    <a:pt x="276766" y="63991"/>
                    <a:pt x="286588" y="60213"/>
                    <a:pt x="285833" y="70035"/>
                  </a:cubicBezTo>
                  <a:cubicBezTo>
                    <a:pt x="285833" y="72679"/>
                    <a:pt x="283944" y="76079"/>
                    <a:pt x="281677" y="77213"/>
                  </a:cubicBezTo>
                  <a:cubicBezTo>
                    <a:pt x="273366" y="81368"/>
                    <a:pt x="271478" y="73057"/>
                    <a:pt x="266944" y="69280"/>
                  </a:cubicBezTo>
                  <a:cubicBezTo>
                    <a:pt x="265433" y="68146"/>
                    <a:pt x="263922" y="66635"/>
                    <a:pt x="262033" y="64746"/>
                  </a:cubicBezTo>
                  <a:cubicBezTo>
                    <a:pt x="252589" y="75324"/>
                    <a:pt x="263167" y="81368"/>
                    <a:pt x="266189" y="88545"/>
                  </a:cubicBezTo>
                  <a:cubicBezTo>
                    <a:pt x="259389" y="100634"/>
                    <a:pt x="249945" y="103656"/>
                    <a:pt x="239368" y="93834"/>
                  </a:cubicBezTo>
                  <a:cubicBezTo>
                    <a:pt x="235590" y="90434"/>
                    <a:pt x="234079" y="91190"/>
                    <a:pt x="231812" y="94590"/>
                  </a:cubicBezTo>
                  <a:cubicBezTo>
                    <a:pt x="221235" y="97234"/>
                    <a:pt x="208391" y="90434"/>
                    <a:pt x="201214" y="103656"/>
                  </a:cubicBezTo>
                  <a:cubicBezTo>
                    <a:pt x="195169" y="118389"/>
                    <a:pt x="182325" y="127077"/>
                    <a:pt x="170615" y="136522"/>
                  </a:cubicBezTo>
                  <a:cubicBezTo>
                    <a:pt x="160415" y="144832"/>
                    <a:pt x="150593" y="153521"/>
                    <a:pt x="141905" y="163343"/>
                  </a:cubicBezTo>
                  <a:cubicBezTo>
                    <a:pt x="139260" y="165609"/>
                    <a:pt x="136238" y="167120"/>
                    <a:pt x="132083" y="169387"/>
                  </a:cubicBezTo>
                  <a:cubicBezTo>
                    <a:pt x="139260" y="171654"/>
                    <a:pt x="145305" y="175053"/>
                    <a:pt x="149460" y="180342"/>
                  </a:cubicBezTo>
                  <a:cubicBezTo>
                    <a:pt x="152860" y="184497"/>
                    <a:pt x="155504" y="192053"/>
                    <a:pt x="149838" y="192808"/>
                  </a:cubicBezTo>
                  <a:cubicBezTo>
                    <a:pt x="133972" y="195075"/>
                    <a:pt x="137372" y="206030"/>
                    <a:pt x="137372" y="215474"/>
                  </a:cubicBezTo>
                  <a:cubicBezTo>
                    <a:pt x="137372" y="219252"/>
                    <a:pt x="136616" y="224918"/>
                    <a:pt x="133594" y="224163"/>
                  </a:cubicBezTo>
                  <a:cubicBezTo>
                    <a:pt x="118861" y="219629"/>
                    <a:pt x="102617" y="227562"/>
                    <a:pt x="89018" y="216607"/>
                  </a:cubicBezTo>
                  <a:cubicBezTo>
                    <a:pt x="80707" y="210185"/>
                    <a:pt x="85240" y="204519"/>
                    <a:pt x="88640" y="198475"/>
                  </a:cubicBezTo>
                  <a:cubicBezTo>
                    <a:pt x="91284" y="190542"/>
                    <a:pt x="99595" y="181853"/>
                    <a:pt x="84485" y="177320"/>
                  </a:cubicBezTo>
                  <a:cubicBezTo>
                    <a:pt x="76552" y="158809"/>
                    <a:pt x="91284" y="161076"/>
                    <a:pt x="100351" y="157676"/>
                  </a:cubicBezTo>
                  <a:cubicBezTo>
                    <a:pt x="90907" y="153143"/>
                    <a:pt x="84862" y="159565"/>
                    <a:pt x="78440" y="165987"/>
                  </a:cubicBezTo>
                  <a:cubicBezTo>
                    <a:pt x="72774" y="171654"/>
                    <a:pt x="71641" y="179587"/>
                    <a:pt x="67863" y="186008"/>
                  </a:cubicBezTo>
                  <a:cubicBezTo>
                    <a:pt x="67863" y="187520"/>
                    <a:pt x="67863" y="188653"/>
                    <a:pt x="67485" y="190164"/>
                  </a:cubicBezTo>
                  <a:cubicBezTo>
                    <a:pt x="64841" y="197719"/>
                    <a:pt x="55397" y="196208"/>
                    <a:pt x="51619" y="202630"/>
                  </a:cubicBezTo>
                  <a:cubicBezTo>
                    <a:pt x="48597" y="207541"/>
                    <a:pt x="44064" y="212074"/>
                    <a:pt x="38020" y="206786"/>
                  </a:cubicBezTo>
                  <a:cubicBezTo>
                    <a:pt x="32353" y="201874"/>
                    <a:pt x="32353" y="193941"/>
                    <a:pt x="36886" y="189786"/>
                  </a:cubicBezTo>
                  <a:cubicBezTo>
                    <a:pt x="50864" y="178075"/>
                    <a:pt x="52375" y="161076"/>
                    <a:pt x="56908" y="145588"/>
                  </a:cubicBezTo>
                  <a:cubicBezTo>
                    <a:pt x="66352" y="139544"/>
                    <a:pt x="72396" y="127077"/>
                    <a:pt x="87129" y="131610"/>
                  </a:cubicBezTo>
                  <a:cubicBezTo>
                    <a:pt x="92418" y="133122"/>
                    <a:pt x="93929" y="127833"/>
                    <a:pt x="92795" y="123300"/>
                  </a:cubicBezTo>
                  <a:cubicBezTo>
                    <a:pt x="90907" y="116500"/>
                    <a:pt x="96951" y="111589"/>
                    <a:pt x="97329" y="105545"/>
                  </a:cubicBezTo>
                  <a:cubicBezTo>
                    <a:pt x="96573" y="104034"/>
                    <a:pt x="95440" y="103656"/>
                    <a:pt x="93929" y="103278"/>
                  </a:cubicBezTo>
                  <a:cubicBezTo>
                    <a:pt x="48597" y="91568"/>
                    <a:pt x="48597" y="91568"/>
                    <a:pt x="38775" y="135388"/>
                  </a:cubicBezTo>
                  <a:cubicBezTo>
                    <a:pt x="22909" y="138033"/>
                    <a:pt x="22909" y="138033"/>
                    <a:pt x="15354" y="124055"/>
                  </a:cubicBezTo>
                  <a:cubicBezTo>
                    <a:pt x="15732" y="121411"/>
                    <a:pt x="12332" y="124433"/>
                    <a:pt x="14976" y="123677"/>
                  </a:cubicBezTo>
                  <a:cubicBezTo>
                    <a:pt x="16865" y="133499"/>
                    <a:pt x="14221" y="138788"/>
                    <a:pt x="3265" y="134633"/>
                  </a:cubicBezTo>
                  <a:cubicBezTo>
                    <a:pt x="1377" y="119522"/>
                    <a:pt x="-5423" y="103278"/>
                    <a:pt x="8932" y="90434"/>
                  </a:cubicBezTo>
                  <a:cubicBezTo>
                    <a:pt x="16487" y="73435"/>
                    <a:pt x="18754" y="56058"/>
                    <a:pt x="8554" y="39058"/>
                  </a:cubicBezTo>
                  <a:cubicBezTo>
                    <a:pt x="6665" y="36036"/>
                    <a:pt x="5532" y="32637"/>
                    <a:pt x="4777" y="29237"/>
                  </a:cubicBezTo>
                  <a:cubicBezTo>
                    <a:pt x="3643" y="22059"/>
                    <a:pt x="2510" y="14126"/>
                    <a:pt x="10443" y="10726"/>
                  </a:cubicBezTo>
                  <a:cubicBezTo>
                    <a:pt x="17621" y="7704"/>
                    <a:pt x="22154" y="13371"/>
                    <a:pt x="26309" y="18281"/>
                  </a:cubicBezTo>
                  <a:cubicBezTo>
                    <a:pt x="28953" y="21681"/>
                    <a:pt x="30842" y="25459"/>
                    <a:pt x="33109" y="28859"/>
                  </a:cubicBezTo>
                  <a:cubicBezTo>
                    <a:pt x="39531" y="39058"/>
                    <a:pt x="45197" y="38681"/>
                    <a:pt x="47464" y="26592"/>
                  </a:cubicBezTo>
                  <a:cubicBezTo>
                    <a:pt x="48975" y="18659"/>
                    <a:pt x="53886" y="16015"/>
                    <a:pt x="60686" y="15637"/>
                  </a:cubicBezTo>
                  <a:cubicBezTo>
                    <a:pt x="69374" y="15259"/>
                    <a:pt x="77307" y="12993"/>
                    <a:pt x="82218" y="4682"/>
                  </a:cubicBezTo>
                  <a:cubicBezTo>
                    <a:pt x="84485" y="904"/>
                    <a:pt x="91662" y="-1362"/>
                    <a:pt x="93173" y="904"/>
                  </a:cubicBezTo>
                  <a:cubicBezTo>
                    <a:pt x="104884" y="19415"/>
                    <a:pt x="126039" y="-6273"/>
                    <a:pt x="135860" y="12993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DA2CB40-C281-47E6-87FD-232DDA24B038}"/>
                </a:ext>
              </a:extLst>
            </p:cNvPr>
            <p:cNvSpPr/>
            <p:nvPr/>
          </p:nvSpPr>
          <p:spPr>
            <a:xfrm>
              <a:off x="10128415" y="5962145"/>
              <a:ext cx="149311" cy="115973"/>
            </a:xfrm>
            <a:custGeom>
              <a:avLst/>
              <a:gdLst>
                <a:gd name="connsiteX0" fmla="*/ 132690 w 149311"/>
                <a:gd name="connsiteY0" fmla="*/ 22666 h 115973"/>
                <a:gd name="connsiteX1" fmla="*/ 114936 w 149311"/>
                <a:gd name="connsiteY1" fmla="*/ 69508 h 115973"/>
                <a:gd name="connsiteX2" fmla="*/ 114558 w 149311"/>
                <a:gd name="connsiteY2" fmla="*/ 83486 h 115973"/>
                <a:gd name="connsiteX3" fmla="*/ 121357 w 149311"/>
                <a:gd name="connsiteY3" fmla="*/ 75553 h 115973"/>
                <a:gd name="connsiteX4" fmla="*/ 140623 w 149311"/>
                <a:gd name="connsiteY4" fmla="*/ 69131 h 115973"/>
                <a:gd name="connsiteX5" fmla="*/ 149312 w 149311"/>
                <a:gd name="connsiteY5" fmla="*/ 75175 h 115973"/>
                <a:gd name="connsiteX6" fmla="*/ 130046 w 149311"/>
                <a:gd name="connsiteY6" fmla="*/ 98218 h 115973"/>
                <a:gd name="connsiteX7" fmla="*/ 124380 w 149311"/>
                <a:gd name="connsiteY7" fmla="*/ 103885 h 115973"/>
                <a:gd name="connsiteX8" fmla="*/ 65826 w 149311"/>
                <a:gd name="connsiteY8" fmla="*/ 109174 h 115973"/>
                <a:gd name="connsiteX9" fmla="*/ 35227 w 149311"/>
                <a:gd name="connsiteY9" fmla="*/ 115973 h 115973"/>
                <a:gd name="connsiteX10" fmla="*/ 46938 w 149311"/>
                <a:gd name="connsiteY10" fmla="*/ 92930 h 115973"/>
                <a:gd name="connsiteX11" fmla="*/ 9162 w 149311"/>
                <a:gd name="connsiteY11" fmla="*/ 80464 h 115973"/>
                <a:gd name="connsiteX12" fmla="*/ 95 w 149311"/>
                <a:gd name="connsiteY12" fmla="*/ 77064 h 115973"/>
                <a:gd name="connsiteX13" fmla="*/ 9917 w 149311"/>
                <a:gd name="connsiteY13" fmla="*/ 55153 h 115973"/>
                <a:gd name="connsiteX14" fmla="*/ 35605 w 149311"/>
                <a:gd name="connsiteY14" fmla="*/ 15111 h 115973"/>
                <a:gd name="connsiteX15" fmla="*/ 40894 w 149311"/>
                <a:gd name="connsiteY15" fmla="*/ 9066 h 115973"/>
                <a:gd name="connsiteX16" fmla="*/ 77159 w 149311"/>
                <a:gd name="connsiteY16" fmla="*/ 13977 h 115973"/>
                <a:gd name="connsiteX17" fmla="*/ 92647 w 149311"/>
                <a:gd name="connsiteY17" fmla="*/ 0 h 115973"/>
                <a:gd name="connsiteX18" fmla="*/ 111536 w 149311"/>
                <a:gd name="connsiteY18" fmla="*/ 13977 h 115973"/>
                <a:gd name="connsiteX19" fmla="*/ 117202 w 149311"/>
                <a:gd name="connsiteY19" fmla="*/ 13600 h 115973"/>
                <a:gd name="connsiteX20" fmla="*/ 108891 w 149311"/>
                <a:gd name="connsiteY20" fmla="*/ 32866 h 115973"/>
                <a:gd name="connsiteX21" fmla="*/ 130046 w 149311"/>
                <a:gd name="connsiteY21" fmla="*/ 21155 h 115973"/>
                <a:gd name="connsiteX22" fmla="*/ 132690 w 149311"/>
                <a:gd name="connsiteY22" fmla="*/ 22666 h 11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9311" h="115973">
                  <a:moveTo>
                    <a:pt x="132690" y="22666"/>
                  </a:moveTo>
                  <a:cubicBezTo>
                    <a:pt x="131935" y="40043"/>
                    <a:pt x="134957" y="58931"/>
                    <a:pt x="114936" y="69508"/>
                  </a:cubicBezTo>
                  <a:cubicBezTo>
                    <a:pt x="110402" y="71775"/>
                    <a:pt x="108513" y="80841"/>
                    <a:pt x="114558" y="83486"/>
                  </a:cubicBezTo>
                  <a:cubicBezTo>
                    <a:pt x="121735" y="86886"/>
                    <a:pt x="119469" y="77064"/>
                    <a:pt x="121357" y="75553"/>
                  </a:cubicBezTo>
                  <a:cubicBezTo>
                    <a:pt x="126646" y="71775"/>
                    <a:pt x="134201" y="71019"/>
                    <a:pt x="140623" y="69131"/>
                  </a:cubicBezTo>
                  <a:cubicBezTo>
                    <a:pt x="143268" y="71019"/>
                    <a:pt x="146290" y="72908"/>
                    <a:pt x="149312" y="75175"/>
                  </a:cubicBezTo>
                  <a:cubicBezTo>
                    <a:pt x="142134" y="81975"/>
                    <a:pt x="115691" y="73664"/>
                    <a:pt x="130046" y="98218"/>
                  </a:cubicBezTo>
                  <a:cubicBezTo>
                    <a:pt x="131935" y="101618"/>
                    <a:pt x="127779" y="105774"/>
                    <a:pt x="124380" y="103885"/>
                  </a:cubicBezTo>
                  <a:cubicBezTo>
                    <a:pt x="103603" y="92930"/>
                    <a:pt x="85470" y="109551"/>
                    <a:pt x="65826" y="109174"/>
                  </a:cubicBezTo>
                  <a:cubicBezTo>
                    <a:pt x="55627" y="108796"/>
                    <a:pt x="43160" y="104263"/>
                    <a:pt x="35227" y="115973"/>
                  </a:cubicBezTo>
                  <a:cubicBezTo>
                    <a:pt x="27672" y="103507"/>
                    <a:pt x="38627" y="99352"/>
                    <a:pt x="46938" y="92930"/>
                  </a:cubicBezTo>
                  <a:cubicBezTo>
                    <a:pt x="35605" y="82730"/>
                    <a:pt x="26161" y="71775"/>
                    <a:pt x="9162" y="80464"/>
                  </a:cubicBezTo>
                  <a:cubicBezTo>
                    <a:pt x="6140" y="81975"/>
                    <a:pt x="2362" y="80086"/>
                    <a:pt x="95" y="77064"/>
                  </a:cubicBezTo>
                  <a:cubicBezTo>
                    <a:pt x="-660" y="67998"/>
                    <a:pt x="3118" y="59309"/>
                    <a:pt x="9917" y="55153"/>
                  </a:cubicBezTo>
                  <a:cubicBezTo>
                    <a:pt x="25783" y="45709"/>
                    <a:pt x="34094" y="32866"/>
                    <a:pt x="35605" y="15111"/>
                  </a:cubicBezTo>
                  <a:cubicBezTo>
                    <a:pt x="35983" y="12466"/>
                    <a:pt x="38249" y="10199"/>
                    <a:pt x="40894" y="9066"/>
                  </a:cubicBezTo>
                  <a:cubicBezTo>
                    <a:pt x="51471" y="21910"/>
                    <a:pt x="65448" y="10577"/>
                    <a:pt x="77159" y="13977"/>
                  </a:cubicBezTo>
                  <a:cubicBezTo>
                    <a:pt x="87359" y="15111"/>
                    <a:pt x="84337" y="3022"/>
                    <a:pt x="92647" y="0"/>
                  </a:cubicBezTo>
                  <a:cubicBezTo>
                    <a:pt x="91514" y="15111"/>
                    <a:pt x="102847" y="12088"/>
                    <a:pt x="111536" y="13977"/>
                  </a:cubicBezTo>
                  <a:cubicBezTo>
                    <a:pt x="113424" y="12844"/>
                    <a:pt x="115313" y="12466"/>
                    <a:pt x="117202" y="13600"/>
                  </a:cubicBezTo>
                  <a:cubicBezTo>
                    <a:pt x="131179" y="26066"/>
                    <a:pt x="113802" y="26821"/>
                    <a:pt x="108891" y="32866"/>
                  </a:cubicBezTo>
                  <a:cubicBezTo>
                    <a:pt x="120980" y="36265"/>
                    <a:pt x="119846" y="18888"/>
                    <a:pt x="130046" y="21155"/>
                  </a:cubicBezTo>
                  <a:cubicBezTo>
                    <a:pt x="131179" y="21533"/>
                    <a:pt x="131935" y="22288"/>
                    <a:pt x="132690" y="22666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DDE4B684-F644-4A05-91FE-6F346F14164F}"/>
                </a:ext>
              </a:extLst>
            </p:cNvPr>
            <p:cNvSpPr/>
            <p:nvPr/>
          </p:nvSpPr>
          <p:spPr>
            <a:xfrm>
              <a:off x="10341947" y="5925195"/>
              <a:ext cx="165305" cy="97355"/>
            </a:xfrm>
            <a:custGeom>
              <a:avLst/>
              <a:gdLst>
                <a:gd name="connsiteX0" fmla="*/ 92930 w 165305"/>
                <a:gd name="connsiteY0" fmla="*/ 8995 h 97355"/>
                <a:gd name="connsiteX1" fmla="*/ 98974 w 165305"/>
                <a:gd name="connsiteY1" fmla="*/ 3329 h 97355"/>
                <a:gd name="connsiteX2" fmla="*/ 126551 w 165305"/>
                <a:gd name="connsiteY2" fmla="*/ 4462 h 97355"/>
                <a:gd name="connsiteX3" fmla="*/ 154505 w 165305"/>
                <a:gd name="connsiteY3" fmla="*/ 18817 h 97355"/>
                <a:gd name="connsiteX4" fmla="*/ 156394 w 165305"/>
                <a:gd name="connsiteY4" fmla="*/ 22595 h 97355"/>
                <a:gd name="connsiteX5" fmla="*/ 146194 w 165305"/>
                <a:gd name="connsiteY5" fmla="*/ 49794 h 97355"/>
                <a:gd name="connsiteX6" fmla="*/ 143928 w 165305"/>
                <a:gd name="connsiteY6" fmla="*/ 68304 h 97355"/>
                <a:gd name="connsiteX7" fmla="*/ 112574 w 165305"/>
                <a:gd name="connsiteY7" fmla="*/ 81904 h 97355"/>
                <a:gd name="connsiteX8" fmla="*/ 101618 w 165305"/>
                <a:gd name="connsiteY8" fmla="*/ 93614 h 97355"/>
                <a:gd name="connsiteX9" fmla="*/ 84241 w 165305"/>
                <a:gd name="connsiteY9" fmla="*/ 85303 h 97355"/>
                <a:gd name="connsiteX10" fmla="*/ 60064 w 165305"/>
                <a:gd name="connsiteY10" fmla="*/ 86059 h 97355"/>
                <a:gd name="connsiteX11" fmla="*/ 24555 w 165305"/>
                <a:gd name="connsiteY11" fmla="*/ 84548 h 97355"/>
                <a:gd name="connsiteX12" fmla="*/ 9444 w 165305"/>
                <a:gd name="connsiteY12" fmla="*/ 81526 h 97355"/>
                <a:gd name="connsiteX13" fmla="*/ 0 w 165305"/>
                <a:gd name="connsiteY13" fmla="*/ 76993 h 97355"/>
                <a:gd name="connsiteX14" fmla="*/ 34754 w 165305"/>
                <a:gd name="connsiteY14" fmla="*/ 42616 h 97355"/>
                <a:gd name="connsiteX15" fmla="*/ 49487 w 165305"/>
                <a:gd name="connsiteY15" fmla="*/ 16928 h 97355"/>
                <a:gd name="connsiteX16" fmla="*/ 59309 w 165305"/>
                <a:gd name="connsiteY16" fmla="*/ 18062 h 97355"/>
                <a:gd name="connsiteX17" fmla="*/ 92930 w 165305"/>
                <a:gd name="connsiteY17" fmla="*/ 8995 h 9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305" h="97355">
                  <a:moveTo>
                    <a:pt x="92930" y="8995"/>
                  </a:moveTo>
                  <a:cubicBezTo>
                    <a:pt x="89530" y="307"/>
                    <a:pt x="94819" y="-3093"/>
                    <a:pt x="98974" y="3329"/>
                  </a:cubicBezTo>
                  <a:cubicBezTo>
                    <a:pt x="108796" y="18439"/>
                    <a:pt x="117107" y="8618"/>
                    <a:pt x="126551" y="4462"/>
                  </a:cubicBezTo>
                  <a:cubicBezTo>
                    <a:pt x="139395" y="2573"/>
                    <a:pt x="154883" y="-4982"/>
                    <a:pt x="154505" y="18817"/>
                  </a:cubicBezTo>
                  <a:cubicBezTo>
                    <a:pt x="154505" y="19951"/>
                    <a:pt x="155639" y="21461"/>
                    <a:pt x="156394" y="22595"/>
                  </a:cubicBezTo>
                  <a:cubicBezTo>
                    <a:pt x="169616" y="40350"/>
                    <a:pt x="169616" y="40727"/>
                    <a:pt x="146194" y="49794"/>
                  </a:cubicBezTo>
                  <a:cubicBezTo>
                    <a:pt x="133351" y="54705"/>
                    <a:pt x="128817" y="59993"/>
                    <a:pt x="143928" y="68304"/>
                  </a:cubicBezTo>
                  <a:cubicBezTo>
                    <a:pt x="136373" y="79259"/>
                    <a:pt x="128062" y="86815"/>
                    <a:pt x="112574" y="81904"/>
                  </a:cubicBezTo>
                  <a:cubicBezTo>
                    <a:pt x="105774" y="79637"/>
                    <a:pt x="101996" y="86815"/>
                    <a:pt x="101618" y="93614"/>
                  </a:cubicBezTo>
                  <a:cubicBezTo>
                    <a:pt x="93685" y="95503"/>
                    <a:pt x="86886" y="90592"/>
                    <a:pt x="84241" y="85303"/>
                  </a:cubicBezTo>
                  <a:cubicBezTo>
                    <a:pt x="74797" y="66793"/>
                    <a:pt x="67620" y="76237"/>
                    <a:pt x="60064" y="86059"/>
                  </a:cubicBezTo>
                  <a:cubicBezTo>
                    <a:pt x="48731" y="101547"/>
                    <a:pt x="33999" y="101169"/>
                    <a:pt x="24555" y="84548"/>
                  </a:cubicBezTo>
                  <a:cubicBezTo>
                    <a:pt x="20021" y="76993"/>
                    <a:pt x="17377" y="71704"/>
                    <a:pt x="9444" y="81526"/>
                  </a:cubicBezTo>
                  <a:cubicBezTo>
                    <a:pt x="6800" y="84548"/>
                    <a:pt x="0" y="85681"/>
                    <a:pt x="0" y="76993"/>
                  </a:cubicBezTo>
                  <a:cubicBezTo>
                    <a:pt x="7555" y="61127"/>
                    <a:pt x="24177" y="55083"/>
                    <a:pt x="34754" y="42616"/>
                  </a:cubicBezTo>
                  <a:cubicBezTo>
                    <a:pt x="40798" y="35439"/>
                    <a:pt x="59309" y="34683"/>
                    <a:pt x="49487" y="16928"/>
                  </a:cubicBezTo>
                  <a:cubicBezTo>
                    <a:pt x="47976" y="14662"/>
                    <a:pt x="55909" y="17306"/>
                    <a:pt x="59309" y="18062"/>
                  </a:cubicBezTo>
                  <a:cubicBezTo>
                    <a:pt x="75175" y="35439"/>
                    <a:pt x="82352" y="16173"/>
                    <a:pt x="92930" y="8995"/>
                  </a:cubicBezTo>
                  <a:close/>
                </a:path>
              </a:pathLst>
            </a:custGeom>
            <a:solidFill>
              <a:srgbClr val="99605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72F0DF3F-36E9-4F59-A110-F27AB216B183}"/>
                </a:ext>
              </a:extLst>
            </p:cNvPr>
            <p:cNvSpPr/>
            <p:nvPr/>
          </p:nvSpPr>
          <p:spPr>
            <a:xfrm>
              <a:off x="10264487" y="5986075"/>
              <a:ext cx="181416" cy="115703"/>
            </a:xfrm>
            <a:custGeom>
              <a:avLst/>
              <a:gdLst>
                <a:gd name="connsiteX0" fmla="*/ 76705 w 181416"/>
                <a:gd name="connsiteY0" fmla="*/ 15735 h 115703"/>
                <a:gd name="connsiteX1" fmla="*/ 94459 w 181416"/>
                <a:gd name="connsiteY1" fmla="*/ 3647 h 115703"/>
                <a:gd name="connsiteX2" fmla="*/ 123925 w 181416"/>
                <a:gd name="connsiteY2" fmla="*/ 30090 h 115703"/>
                <a:gd name="connsiteX3" fmla="*/ 121658 w 181416"/>
                <a:gd name="connsiteY3" fmla="*/ 6669 h 115703"/>
                <a:gd name="connsiteX4" fmla="*/ 148857 w 181416"/>
                <a:gd name="connsiteY4" fmla="*/ 2513 h 115703"/>
                <a:gd name="connsiteX5" fmla="*/ 159813 w 181416"/>
                <a:gd name="connsiteY5" fmla="*/ 7424 h 115703"/>
                <a:gd name="connsiteX6" fmla="*/ 177945 w 181416"/>
                <a:gd name="connsiteY6" fmla="*/ 32734 h 115703"/>
                <a:gd name="connsiteX7" fmla="*/ 168879 w 181416"/>
                <a:gd name="connsiteY7" fmla="*/ 60689 h 115703"/>
                <a:gd name="connsiteX8" fmla="*/ 150368 w 181416"/>
                <a:gd name="connsiteY8" fmla="*/ 52756 h 115703"/>
                <a:gd name="connsiteX9" fmla="*/ 128836 w 181416"/>
                <a:gd name="connsiteY9" fmla="*/ 36134 h 115703"/>
                <a:gd name="connsiteX10" fmla="*/ 149991 w 181416"/>
                <a:gd name="connsiteY10" fmla="*/ 64466 h 115703"/>
                <a:gd name="connsiteX11" fmla="*/ 96348 w 181416"/>
                <a:gd name="connsiteY11" fmla="*/ 79577 h 115703"/>
                <a:gd name="connsiteX12" fmla="*/ 87282 w 181416"/>
                <a:gd name="connsiteY12" fmla="*/ 61822 h 115703"/>
                <a:gd name="connsiteX13" fmla="*/ 83126 w 181416"/>
                <a:gd name="connsiteY13" fmla="*/ 78821 h 115703"/>
                <a:gd name="connsiteX14" fmla="*/ 51772 w 181416"/>
                <a:gd name="connsiteY14" fmla="*/ 98843 h 115703"/>
                <a:gd name="connsiteX15" fmla="*/ 30617 w 181416"/>
                <a:gd name="connsiteY15" fmla="*/ 109420 h 115703"/>
                <a:gd name="connsiteX16" fmla="*/ 4174 w 181416"/>
                <a:gd name="connsiteY16" fmla="*/ 111309 h 115703"/>
                <a:gd name="connsiteX17" fmla="*/ 4552 w 181416"/>
                <a:gd name="connsiteY17" fmla="*/ 81844 h 115703"/>
                <a:gd name="connsiteX18" fmla="*/ 25706 w 181416"/>
                <a:gd name="connsiteY18" fmla="*/ 53889 h 115703"/>
                <a:gd name="connsiteX19" fmla="*/ 49883 w 181416"/>
                <a:gd name="connsiteY19" fmla="*/ 72400 h 115703"/>
                <a:gd name="connsiteX20" fmla="*/ 70282 w 181416"/>
                <a:gd name="connsiteY20" fmla="*/ 77310 h 115703"/>
                <a:gd name="connsiteX21" fmla="*/ 69905 w 181416"/>
                <a:gd name="connsiteY21" fmla="*/ 44067 h 115703"/>
                <a:gd name="connsiteX22" fmla="*/ 86904 w 181416"/>
                <a:gd name="connsiteY22" fmla="*/ 45578 h 115703"/>
                <a:gd name="connsiteX23" fmla="*/ 70282 w 181416"/>
                <a:gd name="connsiteY23" fmla="*/ 30845 h 115703"/>
                <a:gd name="connsiteX24" fmla="*/ 57438 w 181416"/>
                <a:gd name="connsiteY24" fmla="*/ 25557 h 115703"/>
                <a:gd name="connsiteX25" fmla="*/ 70660 w 181416"/>
                <a:gd name="connsiteY25" fmla="*/ 18757 h 115703"/>
                <a:gd name="connsiteX26" fmla="*/ 76705 w 181416"/>
                <a:gd name="connsiteY26" fmla="*/ 15735 h 11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416" h="115703">
                  <a:moveTo>
                    <a:pt x="76705" y="15735"/>
                  </a:moveTo>
                  <a:cubicBezTo>
                    <a:pt x="86526" y="15735"/>
                    <a:pt x="86526" y="15735"/>
                    <a:pt x="94459" y="3647"/>
                  </a:cubicBezTo>
                  <a:cubicBezTo>
                    <a:pt x="106926" y="9691"/>
                    <a:pt x="98993" y="38779"/>
                    <a:pt x="123925" y="30090"/>
                  </a:cubicBezTo>
                  <a:cubicBezTo>
                    <a:pt x="133747" y="26690"/>
                    <a:pt x="141302" y="20646"/>
                    <a:pt x="121658" y="6669"/>
                  </a:cubicBezTo>
                  <a:cubicBezTo>
                    <a:pt x="137147" y="9691"/>
                    <a:pt x="147346" y="21401"/>
                    <a:pt x="148857" y="2513"/>
                  </a:cubicBezTo>
                  <a:cubicBezTo>
                    <a:pt x="149235" y="-3153"/>
                    <a:pt x="160568" y="1758"/>
                    <a:pt x="159813" y="7424"/>
                  </a:cubicBezTo>
                  <a:cubicBezTo>
                    <a:pt x="158301" y="22157"/>
                    <a:pt x="171145" y="25179"/>
                    <a:pt x="177945" y="32734"/>
                  </a:cubicBezTo>
                  <a:cubicBezTo>
                    <a:pt x="187767" y="45956"/>
                    <a:pt x="174167" y="53889"/>
                    <a:pt x="168879" y="60689"/>
                  </a:cubicBezTo>
                  <a:cubicBezTo>
                    <a:pt x="163968" y="66733"/>
                    <a:pt x="154146" y="59933"/>
                    <a:pt x="150368" y="52756"/>
                  </a:cubicBezTo>
                  <a:cubicBezTo>
                    <a:pt x="145835" y="44067"/>
                    <a:pt x="135636" y="46334"/>
                    <a:pt x="128836" y="36134"/>
                  </a:cubicBezTo>
                  <a:cubicBezTo>
                    <a:pt x="129969" y="54267"/>
                    <a:pt x="146969" y="52756"/>
                    <a:pt x="149991" y="64466"/>
                  </a:cubicBezTo>
                  <a:cubicBezTo>
                    <a:pt x="130725" y="65600"/>
                    <a:pt x="110325" y="61444"/>
                    <a:pt x="96348" y="79577"/>
                  </a:cubicBezTo>
                  <a:cubicBezTo>
                    <a:pt x="86904" y="75044"/>
                    <a:pt x="99370" y="64089"/>
                    <a:pt x="87282" y="61822"/>
                  </a:cubicBezTo>
                  <a:cubicBezTo>
                    <a:pt x="83126" y="66355"/>
                    <a:pt x="85771" y="75421"/>
                    <a:pt x="83126" y="78821"/>
                  </a:cubicBezTo>
                  <a:cubicBezTo>
                    <a:pt x="75571" y="88643"/>
                    <a:pt x="72549" y="107909"/>
                    <a:pt x="51772" y="98843"/>
                  </a:cubicBezTo>
                  <a:cubicBezTo>
                    <a:pt x="42328" y="94687"/>
                    <a:pt x="37039" y="105265"/>
                    <a:pt x="30617" y="109420"/>
                  </a:cubicBezTo>
                  <a:cubicBezTo>
                    <a:pt x="21173" y="115087"/>
                    <a:pt x="10974" y="119242"/>
                    <a:pt x="4174" y="111309"/>
                  </a:cubicBezTo>
                  <a:cubicBezTo>
                    <a:pt x="-3004" y="102998"/>
                    <a:pt x="396" y="84488"/>
                    <a:pt x="4552" y="81844"/>
                  </a:cubicBezTo>
                  <a:cubicBezTo>
                    <a:pt x="15129" y="74288"/>
                    <a:pt x="14373" y="59555"/>
                    <a:pt x="25706" y="53889"/>
                  </a:cubicBezTo>
                  <a:cubicBezTo>
                    <a:pt x="25706" y="68622"/>
                    <a:pt x="37417" y="79199"/>
                    <a:pt x="49883" y="72400"/>
                  </a:cubicBezTo>
                  <a:cubicBezTo>
                    <a:pt x="60083" y="66733"/>
                    <a:pt x="63483" y="73910"/>
                    <a:pt x="70282" y="77310"/>
                  </a:cubicBezTo>
                  <a:cubicBezTo>
                    <a:pt x="69149" y="65600"/>
                    <a:pt x="64616" y="54267"/>
                    <a:pt x="69905" y="44067"/>
                  </a:cubicBezTo>
                  <a:cubicBezTo>
                    <a:pt x="74060" y="35756"/>
                    <a:pt x="79727" y="48223"/>
                    <a:pt x="86904" y="45578"/>
                  </a:cubicBezTo>
                  <a:cubicBezTo>
                    <a:pt x="84638" y="36512"/>
                    <a:pt x="77460" y="31979"/>
                    <a:pt x="70282" y="30845"/>
                  </a:cubicBezTo>
                  <a:cubicBezTo>
                    <a:pt x="64994" y="30090"/>
                    <a:pt x="57816" y="33112"/>
                    <a:pt x="57438" y="25557"/>
                  </a:cubicBezTo>
                  <a:cubicBezTo>
                    <a:pt x="57061" y="17624"/>
                    <a:pt x="66505" y="21779"/>
                    <a:pt x="70660" y="18757"/>
                  </a:cubicBezTo>
                  <a:cubicBezTo>
                    <a:pt x="72927" y="17246"/>
                    <a:pt x="74816" y="16868"/>
                    <a:pt x="76705" y="15735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F4A9B2E9-BF29-47F8-9E49-D9123EDD91F6}"/>
                </a:ext>
              </a:extLst>
            </p:cNvPr>
            <p:cNvSpPr/>
            <p:nvPr/>
          </p:nvSpPr>
          <p:spPr>
            <a:xfrm>
              <a:off x="10121248" y="6032605"/>
              <a:ext cx="63845" cy="61379"/>
            </a:xfrm>
            <a:custGeom>
              <a:avLst/>
              <a:gdLst>
                <a:gd name="connsiteX0" fmla="*/ 8774 w 63845"/>
                <a:gd name="connsiteY0" fmla="*/ 7359 h 61379"/>
                <a:gd name="connsiteX1" fmla="*/ 12929 w 63845"/>
                <a:gd name="connsiteY1" fmla="*/ 7359 h 61379"/>
                <a:gd name="connsiteX2" fmla="*/ 58638 w 63845"/>
                <a:gd name="connsiteY2" fmla="*/ 16425 h 61379"/>
                <a:gd name="connsiteX3" fmla="*/ 63549 w 63845"/>
                <a:gd name="connsiteY3" fmla="*/ 26625 h 61379"/>
                <a:gd name="connsiteX4" fmla="*/ 55616 w 63845"/>
                <a:gd name="connsiteY4" fmla="*/ 30780 h 61379"/>
                <a:gd name="connsiteX5" fmla="*/ 43150 w 63845"/>
                <a:gd name="connsiteY5" fmla="*/ 45891 h 61379"/>
                <a:gd name="connsiteX6" fmla="*/ 25017 w 63845"/>
                <a:gd name="connsiteY6" fmla="*/ 61379 h 61379"/>
                <a:gd name="connsiteX7" fmla="*/ 841 w 63845"/>
                <a:gd name="connsiteY7" fmla="*/ 16048 h 61379"/>
                <a:gd name="connsiteX8" fmla="*/ 8774 w 63845"/>
                <a:gd name="connsiteY8" fmla="*/ 7359 h 6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45" h="61379">
                  <a:moveTo>
                    <a:pt x="8774" y="7359"/>
                  </a:moveTo>
                  <a:cubicBezTo>
                    <a:pt x="10285" y="7359"/>
                    <a:pt x="12173" y="8115"/>
                    <a:pt x="12929" y="7359"/>
                  </a:cubicBezTo>
                  <a:cubicBezTo>
                    <a:pt x="32573" y="-11907"/>
                    <a:pt x="43528" y="12270"/>
                    <a:pt x="58638" y="16425"/>
                  </a:cubicBezTo>
                  <a:cubicBezTo>
                    <a:pt x="63927" y="17936"/>
                    <a:pt x="64305" y="22092"/>
                    <a:pt x="63549" y="26625"/>
                  </a:cubicBezTo>
                  <a:cubicBezTo>
                    <a:pt x="62794" y="31536"/>
                    <a:pt x="59772" y="31158"/>
                    <a:pt x="55616" y="30780"/>
                  </a:cubicBezTo>
                  <a:cubicBezTo>
                    <a:pt x="43906" y="29269"/>
                    <a:pt x="44661" y="38713"/>
                    <a:pt x="43150" y="45891"/>
                  </a:cubicBezTo>
                  <a:cubicBezTo>
                    <a:pt x="43150" y="57979"/>
                    <a:pt x="31439" y="56468"/>
                    <a:pt x="25017" y="61379"/>
                  </a:cubicBezTo>
                  <a:cubicBezTo>
                    <a:pt x="16707" y="46269"/>
                    <a:pt x="8774" y="31158"/>
                    <a:pt x="841" y="16048"/>
                  </a:cubicBezTo>
                  <a:cubicBezTo>
                    <a:pt x="-1048" y="5470"/>
                    <a:pt x="-293" y="4715"/>
                    <a:pt x="8774" y="7359"/>
                  </a:cubicBezTo>
                  <a:close/>
                </a:path>
              </a:pathLst>
            </a:custGeom>
            <a:solidFill>
              <a:srgbClr val="CA9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9493EBD-336F-44AF-9698-7A121B36864D}"/>
                </a:ext>
              </a:extLst>
            </p:cNvPr>
            <p:cNvSpPr/>
            <p:nvPr/>
          </p:nvSpPr>
          <p:spPr>
            <a:xfrm>
              <a:off x="10088090" y="6092806"/>
              <a:ext cx="53910" cy="33359"/>
            </a:xfrm>
            <a:custGeom>
              <a:avLst/>
              <a:gdLst>
                <a:gd name="connsiteX0" fmla="*/ 33243 w 53910"/>
                <a:gd name="connsiteY0" fmla="*/ 23466 h 33359"/>
                <a:gd name="connsiteX1" fmla="*/ 0 w 53910"/>
                <a:gd name="connsiteY1" fmla="*/ 14022 h 33359"/>
                <a:gd name="connsiteX2" fmla="*/ 50620 w 53910"/>
                <a:gd name="connsiteY2" fmla="*/ 8733 h 33359"/>
                <a:gd name="connsiteX3" fmla="*/ 50242 w 53910"/>
                <a:gd name="connsiteY3" fmla="*/ 23088 h 33359"/>
                <a:gd name="connsiteX4" fmla="*/ 33243 w 53910"/>
                <a:gd name="connsiteY4" fmla="*/ 23466 h 3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10" h="33359">
                  <a:moveTo>
                    <a:pt x="33243" y="23466"/>
                  </a:moveTo>
                  <a:cubicBezTo>
                    <a:pt x="27577" y="7222"/>
                    <a:pt x="13222" y="14022"/>
                    <a:pt x="0" y="14022"/>
                  </a:cubicBezTo>
                  <a:cubicBezTo>
                    <a:pt x="23421" y="-4489"/>
                    <a:pt x="37399" y="-2978"/>
                    <a:pt x="50620" y="8733"/>
                  </a:cubicBezTo>
                  <a:cubicBezTo>
                    <a:pt x="60064" y="17044"/>
                    <a:pt x="45709" y="18555"/>
                    <a:pt x="50242" y="23088"/>
                  </a:cubicBezTo>
                  <a:cubicBezTo>
                    <a:pt x="44954" y="47265"/>
                    <a:pt x="38910" y="20822"/>
                    <a:pt x="33243" y="23466"/>
                  </a:cubicBezTo>
                  <a:close/>
                </a:path>
              </a:pathLst>
            </a:custGeom>
            <a:solidFill>
              <a:srgbClr val="99605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1FAC70A-3982-41FC-B6FD-1F05E4F42AE0}"/>
                </a:ext>
              </a:extLst>
            </p:cNvPr>
            <p:cNvSpPr/>
            <p:nvPr/>
          </p:nvSpPr>
          <p:spPr>
            <a:xfrm>
              <a:off x="10268284" y="5989976"/>
              <a:ext cx="48730" cy="38776"/>
            </a:xfrm>
            <a:custGeom>
              <a:avLst/>
              <a:gdLst>
                <a:gd name="connsiteX0" fmla="*/ 1510 w 48730"/>
                <a:gd name="connsiteY0" fmla="*/ 37522 h 38776"/>
                <a:gd name="connsiteX1" fmla="*/ 15865 w 48730"/>
                <a:gd name="connsiteY1" fmla="*/ 6545 h 38776"/>
                <a:gd name="connsiteX2" fmla="*/ 48731 w 48730"/>
                <a:gd name="connsiteY2" fmla="*/ 5034 h 38776"/>
                <a:gd name="connsiteX3" fmla="*/ 18509 w 48730"/>
                <a:gd name="connsiteY3" fmla="*/ 28455 h 38776"/>
                <a:gd name="connsiteX4" fmla="*/ 1510 w 48730"/>
                <a:gd name="connsiteY4" fmla="*/ 37522 h 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730" h="38776">
                  <a:moveTo>
                    <a:pt x="1510" y="37522"/>
                  </a:moveTo>
                  <a:cubicBezTo>
                    <a:pt x="-4534" y="22033"/>
                    <a:pt x="9065" y="16367"/>
                    <a:pt x="15865" y="6545"/>
                  </a:cubicBezTo>
                  <a:cubicBezTo>
                    <a:pt x="27576" y="-10455"/>
                    <a:pt x="35887" y="11834"/>
                    <a:pt x="48731" y="5034"/>
                  </a:cubicBezTo>
                  <a:cubicBezTo>
                    <a:pt x="38531" y="17122"/>
                    <a:pt x="17376" y="8434"/>
                    <a:pt x="18509" y="28455"/>
                  </a:cubicBezTo>
                  <a:cubicBezTo>
                    <a:pt x="21532" y="48476"/>
                    <a:pt x="5665" y="32233"/>
                    <a:pt x="1510" y="37522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1D6CDD44-34BC-4882-98F2-FB4C250D33CC}"/>
                </a:ext>
              </a:extLst>
            </p:cNvPr>
            <p:cNvSpPr/>
            <p:nvPr/>
          </p:nvSpPr>
          <p:spPr>
            <a:xfrm>
              <a:off x="10679290" y="5756264"/>
              <a:ext cx="251132" cy="188434"/>
            </a:xfrm>
            <a:custGeom>
              <a:avLst/>
              <a:gdLst>
                <a:gd name="connsiteX0" fmla="*/ 34754 w 251132"/>
                <a:gd name="connsiteY0" fmla="*/ 93307 h 188434"/>
                <a:gd name="connsiteX1" fmla="*/ 88019 w 251132"/>
                <a:gd name="connsiteY1" fmla="*/ 69886 h 188434"/>
                <a:gd name="connsiteX2" fmla="*/ 93685 w 251132"/>
                <a:gd name="connsiteY2" fmla="*/ 59309 h 188434"/>
                <a:gd name="connsiteX3" fmla="*/ 124284 w 251132"/>
                <a:gd name="connsiteY3" fmla="*/ 38154 h 188434"/>
                <a:gd name="connsiteX4" fmla="*/ 162816 w 251132"/>
                <a:gd name="connsiteY4" fmla="*/ 40043 h 188434"/>
                <a:gd name="connsiteX5" fmla="*/ 166216 w 251132"/>
                <a:gd name="connsiteY5" fmla="*/ 38154 h 188434"/>
                <a:gd name="connsiteX6" fmla="*/ 218725 w 251132"/>
                <a:gd name="connsiteY6" fmla="*/ 15488 h 188434"/>
                <a:gd name="connsiteX7" fmla="*/ 233835 w 251132"/>
                <a:gd name="connsiteY7" fmla="*/ 6422 h 188434"/>
                <a:gd name="connsiteX8" fmla="*/ 241769 w 251132"/>
                <a:gd name="connsiteY8" fmla="*/ 0 h 188434"/>
                <a:gd name="connsiteX9" fmla="*/ 242524 w 251132"/>
                <a:gd name="connsiteY9" fmla="*/ 755 h 188434"/>
                <a:gd name="connsiteX10" fmla="*/ 246302 w 251132"/>
                <a:gd name="connsiteY10" fmla="*/ 33998 h 188434"/>
                <a:gd name="connsiteX11" fmla="*/ 205881 w 251132"/>
                <a:gd name="connsiteY11" fmla="*/ 39665 h 188434"/>
                <a:gd name="connsiteX12" fmla="*/ 203992 w 251132"/>
                <a:gd name="connsiteY12" fmla="*/ 46843 h 188434"/>
                <a:gd name="connsiteX13" fmla="*/ 203992 w 251132"/>
                <a:gd name="connsiteY13" fmla="*/ 46843 h 188434"/>
                <a:gd name="connsiteX14" fmla="*/ 185482 w 251132"/>
                <a:gd name="connsiteY14" fmla="*/ 49109 h 188434"/>
                <a:gd name="connsiteX15" fmla="*/ 185482 w 251132"/>
                <a:gd name="connsiteY15" fmla="*/ 53265 h 188434"/>
                <a:gd name="connsiteX16" fmla="*/ 219858 w 251132"/>
                <a:gd name="connsiteY16" fmla="*/ 64220 h 188434"/>
                <a:gd name="connsiteX17" fmla="*/ 227036 w 251132"/>
                <a:gd name="connsiteY17" fmla="*/ 66864 h 188434"/>
                <a:gd name="connsiteX18" fmla="*/ 224391 w 251132"/>
                <a:gd name="connsiteY18" fmla="*/ 74797 h 188434"/>
                <a:gd name="connsiteX19" fmla="*/ 223258 w 251132"/>
                <a:gd name="connsiteY19" fmla="*/ 86130 h 188434"/>
                <a:gd name="connsiteX20" fmla="*/ 234591 w 251132"/>
                <a:gd name="connsiteY20" fmla="*/ 88774 h 188434"/>
                <a:gd name="connsiteX21" fmla="*/ 206637 w 251132"/>
                <a:gd name="connsiteY21" fmla="*/ 122773 h 188434"/>
                <a:gd name="connsiteX22" fmla="*/ 167727 w 251132"/>
                <a:gd name="connsiteY22" fmla="*/ 134862 h 188434"/>
                <a:gd name="connsiteX23" fmla="*/ 159416 w 251132"/>
                <a:gd name="connsiteY23" fmla="*/ 157527 h 188434"/>
                <a:gd name="connsiteX24" fmla="*/ 145439 w 251132"/>
                <a:gd name="connsiteY24" fmla="*/ 152239 h 188434"/>
                <a:gd name="connsiteX25" fmla="*/ 144684 w 251132"/>
                <a:gd name="connsiteY25" fmla="*/ 157150 h 188434"/>
                <a:gd name="connsiteX26" fmla="*/ 150728 w 251132"/>
                <a:gd name="connsiteY26" fmla="*/ 171127 h 188434"/>
                <a:gd name="connsiteX27" fmla="*/ 133351 w 251132"/>
                <a:gd name="connsiteY27" fmla="*/ 180193 h 188434"/>
                <a:gd name="connsiteX28" fmla="*/ 87641 w 251132"/>
                <a:gd name="connsiteY28" fmla="*/ 186615 h 188434"/>
                <a:gd name="connsiteX29" fmla="*/ 78952 w 251132"/>
                <a:gd name="connsiteY29" fmla="*/ 182460 h 188434"/>
                <a:gd name="connsiteX30" fmla="*/ 85374 w 251132"/>
                <a:gd name="connsiteY30" fmla="*/ 174904 h 188434"/>
                <a:gd name="connsiteX31" fmla="*/ 122773 w 251132"/>
                <a:gd name="connsiteY31" fmla="*/ 150350 h 188434"/>
                <a:gd name="connsiteX32" fmla="*/ 154883 w 251132"/>
                <a:gd name="connsiteY32" fmla="*/ 120129 h 188434"/>
                <a:gd name="connsiteX33" fmla="*/ 182082 w 251132"/>
                <a:gd name="connsiteY33" fmla="*/ 87641 h 188434"/>
                <a:gd name="connsiteX34" fmla="*/ 182460 w 251132"/>
                <a:gd name="connsiteY34" fmla="*/ 80464 h 188434"/>
                <a:gd name="connsiteX35" fmla="*/ 169238 w 251132"/>
                <a:gd name="connsiteY35" fmla="*/ 78952 h 188434"/>
                <a:gd name="connsiteX36" fmla="*/ 153372 w 251132"/>
                <a:gd name="connsiteY36" fmla="*/ 97463 h 188434"/>
                <a:gd name="connsiteX37" fmla="*/ 139772 w 251132"/>
                <a:gd name="connsiteY37" fmla="*/ 106151 h 188434"/>
                <a:gd name="connsiteX38" fmla="*/ 82730 w 251132"/>
                <a:gd name="connsiteY38" fmla="*/ 130706 h 188434"/>
                <a:gd name="connsiteX39" fmla="*/ 41932 w 251132"/>
                <a:gd name="connsiteY39" fmla="*/ 140150 h 188434"/>
                <a:gd name="connsiteX40" fmla="*/ 64220 w 251132"/>
                <a:gd name="connsiteY40" fmla="*/ 132973 h 188434"/>
                <a:gd name="connsiteX41" fmla="*/ 36265 w 251132"/>
                <a:gd name="connsiteY41" fmla="*/ 150350 h 188434"/>
                <a:gd name="connsiteX42" fmla="*/ 27577 w 251132"/>
                <a:gd name="connsiteY42" fmla="*/ 157905 h 188434"/>
                <a:gd name="connsiteX43" fmla="*/ 0 w 251132"/>
                <a:gd name="connsiteY43" fmla="*/ 153750 h 188434"/>
                <a:gd name="connsiteX44" fmla="*/ 15110 w 251132"/>
                <a:gd name="connsiteY44" fmla="*/ 141284 h 188434"/>
                <a:gd name="connsiteX45" fmla="*/ 2644 w 251132"/>
                <a:gd name="connsiteY45" fmla="*/ 135239 h 188434"/>
                <a:gd name="connsiteX46" fmla="*/ 18133 w 251132"/>
                <a:gd name="connsiteY46" fmla="*/ 113329 h 188434"/>
                <a:gd name="connsiteX47" fmla="*/ 34754 w 251132"/>
                <a:gd name="connsiteY47" fmla="*/ 93307 h 18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51132" h="188434">
                  <a:moveTo>
                    <a:pt x="34754" y="93307"/>
                  </a:moveTo>
                  <a:cubicBezTo>
                    <a:pt x="47220" y="73664"/>
                    <a:pt x="62331" y="61198"/>
                    <a:pt x="88019" y="69886"/>
                  </a:cubicBezTo>
                  <a:cubicBezTo>
                    <a:pt x="95196" y="72531"/>
                    <a:pt x="93308" y="63464"/>
                    <a:pt x="93685" y="59309"/>
                  </a:cubicBezTo>
                  <a:cubicBezTo>
                    <a:pt x="95952" y="40043"/>
                    <a:pt x="105396" y="34376"/>
                    <a:pt x="124284" y="38154"/>
                  </a:cubicBezTo>
                  <a:cubicBezTo>
                    <a:pt x="136750" y="40798"/>
                    <a:pt x="149972" y="35510"/>
                    <a:pt x="162816" y="40043"/>
                  </a:cubicBezTo>
                  <a:cubicBezTo>
                    <a:pt x="163572" y="40421"/>
                    <a:pt x="165460" y="39287"/>
                    <a:pt x="166216" y="38154"/>
                  </a:cubicBezTo>
                  <a:cubicBezTo>
                    <a:pt x="179060" y="24177"/>
                    <a:pt x="202103" y="13222"/>
                    <a:pt x="218725" y="15488"/>
                  </a:cubicBezTo>
                  <a:cubicBezTo>
                    <a:pt x="227036" y="16621"/>
                    <a:pt x="236858" y="23799"/>
                    <a:pt x="233835" y="6422"/>
                  </a:cubicBezTo>
                  <a:cubicBezTo>
                    <a:pt x="233458" y="4911"/>
                    <a:pt x="238747" y="2266"/>
                    <a:pt x="241769" y="0"/>
                  </a:cubicBezTo>
                  <a:cubicBezTo>
                    <a:pt x="241769" y="0"/>
                    <a:pt x="242524" y="755"/>
                    <a:pt x="242524" y="755"/>
                  </a:cubicBezTo>
                  <a:cubicBezTo>
                    <a:pt x="245924" y="11711"/>
                    <a:pt x="257635" y="21533"/>
                    <a:pt x="246302" y="33998"/>
                  </a:cubicBezTo>
                  <a:cubicBezTo>
                    <a:pt x="233080" y="39287"/>
                    <a:pt x="219481" y="38154"/>
                    <a:pt x="205881" y="39665"/>
                  </a:cubicBezTo>
                  <a:cubicBezTo>
                    <a:pt x="199459" y="40421"/>
                    <a:pt x="203992" y="44198"/>
                    <a:pt x="203992" y="46843"/>
                  </a:cubicBezTo>
                  <a:lnTo>
                    <a:pt x="203992" y="46843"/>
                  </a:lnTo>
                  <a:cubicBezTo>
                    <a:pt x="197948" y="47220"/>
                    <a:pt x="191526" y="45332"/>
                    <a:pt x="185482" y="49109"/>
                  </a:cubicBezTo>
                  <a:cubicBezTo>
                    <a:pt x="185482" y="50620"/>
                    <a:pt x="185104" y="52131"/>
                    <a:pt x="185482" y="53265"/>
                  </a:cubicBezTo>
                  <a:cubicBezTo>
                    <a:pt x="191904" y="72531"/>
                    <a:pt x="201348" y="82352"/>
                    <a:pt x="219858" y="64220"/>
                  </a:cubicBezTo>
                  <a:cubicBezTo>
                    <a:pt x="220614" y="63464"/>
                    <a:pt x="225525" y="64975"/>
                    <a:pt x="227036" y="66864"/>
                  </a:cubicBezTo>
                  <a:cubicBezTo>
                    <a:pt x="229680" y="69886"/>
                    <a:pt x="228925" y="72908"/>
                    <a:pt x="224391" y="74797"/>
                  </a:cubicBezTo>
                  <a:cubicBezTo>
                    <a:pt x="217969" y="77441"/>
                    <a:pt x="219103" y="82730"/>
                    <a:pt x="223258" y="86130"/>
                  </a:cubicBezTo>
                  <a:cubicBezTo>
                    <a:pt x="226280" y="88774"/>
                    <a:pt x="235347" y="75175"/>
                    <a:pt x="234591" y="88774"/>
                  </a:cubicBezTo>
                  <a:cubicBezTo>
                    <a:pt x="233458" y="105774"/>
                    <a:pt x="223636" y="120129"/>
                    <a:pt x="206637" y="122773"/>
                  </a:cubicBezTo>
                  <a:cubicBezTo>
                    <a:pt x="192659" y="125040"/>
                    <a:pt x="180571" y="128439"/>
                    <a:pt x="167727" y="134862"/>
                  </a:cubicBezTo>
                  <a:cubicBezTo>
                    <a:pt x="156016" y="140528"/>
                    <a:pt x="150350" y="143550"/>
                    <a:pt x="159416" y="157527"/>
                  </a:cubicBezTo>
                  <a:cubicBezTo>
                    <a:pt x="152994" y="154883"/>
                    <a:pt x="149217" y="153750"/>
                    <a:pt x="145439" y="152239"/>
                  </a:cubicBezTo>
                  <a:cubicBezTo>
                    <a:pt x="145061" y="154505"/>
                    <a:pt x="144684" y="156016"/>
                    <a:pt x="144684" y="157150"/>
                  </a:cubicBezTo>
                  <a:cubicBezTo>
                    <a:pt x="145817" y="162438"/>
                    <a:pt x="155261" y="164705"/>
                    <a:pt x="150728" y="171127"/>
                  </a:cubicBezTo>
                  <a:cubicBezTo>
                    <a:pt x="146950" y="176416"/>
                    <a:pt x="141661" y="180193"/>
                    <a:pt x="133351" y="180193"/>
                  </a:cubicBezTo>
                  <a:cubicBezTo>
                    <a:pt x="117862" y="180571"/>
                    <a:pt x="101618" y="175282"/>
                    <a:pt x="87641" y="186615"/>
                  </a:cubicBezTo>
                  <a:cubicBezTo>
                    <a:pt x="81975" y="191148"/>
                    <a:pt x="80464" y="186237"/>
                    <a:pt x="78952" y="182460"/>
                  </a:cubicBezTo>
                  <a:cubicBezTo>
                    <a:pt x="76686" y="176416"/>
                    <a:pt x="80464" y="174527"/>
                    <a:pt x="85374" y="174904"/>
                  </a:cubicBezTo>
                  <a:cubicBezTo>
                    <a:pt x="103507" y="175282"/>
                    <a:pt x="112573" y="160172"/>
                    <a:pt x="122773" y="150350"/>
                  </a:cubicBezTo>
                  <a:cubicBezTo>
                    <a:pt x="132973" y="140150"/>
                    <a:pt x="154505" y="140528"/>
                    <a:pt x="154883" y="120129"/>
                  </a:cubicBezTo>
                  <a:cubicBezTo>
                    <a:pt x="180571" y="123151"/>
                    <a:pt x="170749" y="96330"/>
                    <a:pt x="182082" y="87641"/>
                  </a:cubicBezTo>
                  <a:cubicBezTo>
                    <a:pt x="184349" y="85752"/>
                    <a:pt x="185104" y="82730"/>
                    <a:pt x="182460" y="80464"/>
                  </a:cubicBezTo>
                  <a:cubicBezTo>
                    <a:pt x="178304" y="77064"/>
                    <a:pt x="169238" y="77441"/>
                    <a:pt x="169238" y="78952"/>
                  </a:cubicBezTo>
                  <a:cubicBezTo>
                    <a:pt x="171505" y="92174"/>
                    <a:pt x="146572" y="81597"/>
                    <a:pt x="153372" y="97463"/>
                  </a:cubicBezTo>
                  <a:cubicBezTo>
                    <a:pt x="155638" y="102374"/>
                    <a:pt x="148083" y="107285"/>
                    <a:pt x="139772" y="106151"/>
                  </a:cubicBezTo>
                  <a:cubicBezTo>
                    <a:pt x="125795" y="104263"/>
                    <a:pt x="91419" y="118995"/>
                    <a:pt x="82730" y="130706"/>
                  </a:cubicBezTo>
                  <a:cubicBezTo>
                    <a:pt x="76686" y="138639"/>
                    <a:pt x="65353" y="141661"/>
                    <a:pt x="41932" y="140150"/>
                  </a:cubicBezTo>
                  <a:cubicBezTo>
                    <a:pt x="49109" y="133728"/>
                    <a:pt x="59309" y="140528"/>
                    <a:pt x="64220" y="132973"/>
                  </a:cubicBezTo>
                  <a:cubicBezTo>
                    <a:pt x="41176" y="122773"/>
                    <a:pt x="33999" y="126929"/>
                    <a:pt x="36265" y="150350"/>
                  </a:cubicBezTo>
                  <a:cubicBezTo>
                    <a:pt x="37021" y="158661"/>
                    <a:pt x="32488" y="158661"/>
                    <a:pt x="27577" y="157905"/>
                  </a:cubicBezTo>
                  <a:cubicBezTo>
                    <a:pt x="18510" y="157150"/>
                    <a:pt x="9066" y="155261"/>
                    <a:pt x="0" y="153750"/>
                  </a:cubicBezTo>
                  <a:cubicBezTo>
                    <a:pt x="3400" y="147705"/>
                    <a:pt x="12844" y="148461"/>
                    <a:pt x="15110" y="141284"/>
                  </a:cubicBezTo>
                  <a:cubicBezTo>
                    <a:pt x="12844" y="133351"/>
                    <a:pt x="-1511" y="145439"/>
                    <a:pt x="2644" y="135239"/>
                  </a:cubicBezTo>
                  <a:cubicBezTo>
                    <a:pt x="5666" y="127684"/>
                    <a:pt x="6044" y="111818"/>
                    <a:pt x="18133" y="113329"/>
                  </a:cubicBezTo>
                  <a:cubicBezTo>
                    <a:pt x="36265" y="114084"/>
                    <a:pt x="33243" y="102751"/>
                    <a:pt x="34754" y="93307"/>
                  </a:cubicBezTo>
                  <a:close/>
                </a:path>
              </a:pathLst>
            </a:custGeom>
            <a:solidFill>
              <a:srgbClr val="CB99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AA576FDD-6024-4ED3-8AE0-87DFE595030A}"/>
                </a:ext>
              </a:extLst>
            </p:cNvPr>
            <p:cNvSpPr/>
            <p:nvPr/>
          </p:nvSpPr>
          <p:spPr>
            <a:xfrm>
              <a:off x="11059267" y="5536783"/>
              <a:ext cx="206311" cy="238625"/>
            </a:xfrm>
            <a:custGeom>
              <a:avLst/>
              <a:gdLst>
                <a:gd name="connsiteX0" fmla="*/ 99405 w 206311"/>
                <a:gd name="connsiteY0" fmla="*/ 122773 h 238625"/>
                <a:gd name="connsiteX1" fmla="*/ 154936 w 206311"/>
                <a:gd name="connsiteY1" fmla="*/ 59309 h 238625"/>
                <a:gd name="connsiteX2" fmla="*/ 181002 w 206311"/>
                <a:gd name="connsiteY2" fmla="*/ 18888 h 238625"/>
                <a:gd name="connsiteX3" fmla="*/ 196112 w 206311"/>
                <a:gd name="connsiteY3" fmla="*/ 0 h 238625"/>
                <a:gd name="connsiteX4" fmla="*/ 206312 w 206311"/>
                <a:gd name="connsiteY4" fmla="*/ 28332 h 238625"/>
                <a:gd name="connsiteX5" fmla="*/ 187424 w 206311"/>
                <a:gd name="connsiteY5" fmla="*/ 41932 h 238625"/>
                <a:gd name="connsiteX6" fmla="*/ 183268 w 206311"/>
                <a:gd name="connsiteY6" fmla="*/ 50998 h 238625"/>
                <a:gd name="connsiteX7" fmla="*/ 161358 w 206311"/>
                <a:gd name="connsiteY7" fmla="*/ 76308 h 238625"/>
                <a:gd name="connsiteX8" fmla="*/ 148136 w 206311"/>
                <a:gd name="connsiteY8" fmla="*/ 101241 h 238625"/>
                <a:gd name="connsiteX9" fmla="*/ 108093 w 206311"/>
                <a:gd name="connsiteY9" fmla="*/ 154128 h 238625"/>
                <a:gd name="connsiteX10" fmla="*/ 105449 w 206311"/>
                <a:gd name="connsiteY10" fmla="*/ 157150 h 238625"/>
                <a:gd name="connsiteX11" fmla="*/ 80894 w 206311"/>
                <a:gd name="connsiteY11" fmla="*/ 188882 h 238625"/>
                <a:gd name="connsiteX12" fmla="*/ 72961 w 206311"/>
                <a:gd name="connsiteY12" fmla="*/ 198704 h 238625"/>
                <a:gd name="connsiteX13" fmla="*/ 59740 w 206311"/>
                <a:gd name="connsiteY13" fmla="*/ 215325 h 238625"/>
                <a:gd name="connsiteX14" fmla="*/ 51807 w 206311"/>
                <a:gd name="connsiteY14" fmla="*/ 224392 h 238625"/>
                <a:gd name="connsiteX15" fmla="*/ 15919 w 206311"/>
                <a:gd name="connsiteY15" fmla="*/ 237235 h 238625"/>
                <a:gd name="connsiteX16" fmla="*/ 809 w 206311"/>
                <a:gd name="connsiteY16" fmla="*/ 234591 h 238625"/>
                <a:gd name="connsiteX17" fmla="*/ 9119 w 206311"/>
                <a:gd name="connsiteY17" fmla="*/ 219858 h 238625"/>
                <a:gd name="connsiteX18" fmla="*/ 83161 w 206311"/>
                <a:gd name="connsiteY18" fmla="*/ 140150 h 238625"/>
                <a:gd name="connsiteX19" fmla="*/ 99405 w 206311"/>
                <a:gd name="connsiteY19" fmla="*/ 122773 h 2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311" h="238625">
                  <a:moveTo>
                    <a:pt x="99405" y="122773"/>
                  </a:moveTo>
                  <a:cubicBezTo>
                    <a:pt x="119426" y="102752"/>
                    <a:pt x="148892" y="89530"/>
                    <a:pt x="154936" y="59309"/>
                  </a:cubicBezTo>
                  <a:cubicBezTo>
                    <a:pt x="158714" y="40799"/>
                    <a:pt x="172313" y="32110"/>
                    <a:pt x="181002" y="18888"/>
                  </a:cubicBezTo>
                  <a:cubicBezTo>
                    <a:pt x="185535" y="12088"/>
                    <a:pt x="189313" y="4911"/>
                    <a:pt x="196112" y="0"/>
                  </a:cubicBezTo>
                  <a:cubicBezTo>
                    <a:pt x="210089" y="5667"/>
                    <a:pt x="190068" y="22288"/>
                    <a:pt x="206312" y="28332"/>
                  </a:cubicBezTo>
                  <a:cubicBezTo>
                    <a:pt x="193846" y="25688"/>
                    <a:pt x="185913" y="28332"/>
                    <a:pt x="187424" y="41932"/>
                  </a:cubicBezTo>
                  <a:cubicBezTo>
                    <a:pt x="185913" y="44954"/>
                    <a:pt x="183268" y="47976"/>
                    <a:pt x="183268" y="50998"/>
                  </a:cubicBezTo>
                  <a:cubicBezTo>
                    <a:pt x="183268" y="66109"/>
                    <a:pt x="171935" y="70642"/>
                    <a:pt x="161358" y="76308"/>
                  </a:cubicBezTo>
                  <a:cubicBezTo>
                    <a:pt x="151914" y="81597"/>
                    <a:pt x="153425" y="93685"/>
                    <a:pt x="148136" y="101241"/>
                  </a:cubicBezTo>
                  <a:cubicBezTo>
                    <a:pt x="135670" y="119373"/>
                    <a:pt x="121693" y="136373"/>
                    <a:pt x="108093" y="154128"/>
                  </a:cubicBezTo>
                  <a:cubicBezTo>
                    <a:pt x="107338" y="155261"/>
                    <a:pt x="105071" y="156394"/>
                    <a:pt x="105449" y="157150"/>
                  </a:cubicBezTo>
                  <a:cubicBezTo>
                    <a:pt x="114138" y="180571"/>
                    <a:pt x="87316" y="176793"/>
                    <a:pt x="80894" y="188882"/>
                  </a:cubicBezTo>
                  <a:cubicBezTo>
                    <a:pt x="79006" y="192659"/>
                    <a:pt x="75606" y="195304"/>
                    <a:pt x="72961" y="198704"/>
                  </a:cubicBezTo>
                  <a:cubicBezTo>
                    <a:pt x="68428" y="204370"/>
                    <a:pt x="64273" y="209659"/>
                    <a:pt x="59740" y="215325"/>
                  </a:cubicBezTo>
                  <a:cubicBezTo>
                    <a:pt x="57473" y="218725"/>
                    <a:pt x="55962" y="222881"/>
                    <a:pt x="51807" y="224392"/>
                  </a:cubicBezTo>
                  <a:cubicBezTo>
                    <a:pt x="38207" y="223636"/>
                    <a:pt x="32163" y="244035"/>
                    <a:pt x="15919" y="237235"/>
                  </a:cubicBezTo>
                  <a:cubicBezTo>
                    <a:pt x="11008" y="235347"/>
                    <a:pt x="3075" y="239880"/>
                    <a:pt x="809" y="234591"/>
                  </a:cubicBezTo>
                  <a:cubicBezTo>
                    <a:pt x="-2214" y="228169"/>
                    <a:pt x="3831" y="223258"/>
                    <a:pt x="9119" y="219858"/>
                  </a:cubicBezTo>
                  <a:cubicBezTo>
                    <a:pt x="31785" y="191526"/>
                    <a:pt x="54073" y="162438"/>
                    <a:pt x="83161" y="140150"/>
                  </a:cubicBezTo>
                  <a:cubicBezTo>
                    <a:pt x="90338" y="134862"/>
                    <a:pt x="93361" y="127306"/>
                    <a:pt x="99405" y="122773"/>
                  </a:cubicBezTo>
                  <a:close/>
                </a:path>
              </a:pathLst>
            </a:custGeom>
            <a:solidFill>
              <a:srgbClr val="E8C3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FFF3C67C-D2F1-4A86-A1B4-FB639F5BC4BA}"/>
                </a:ext>
              </a:extLst>
            </p:cNvPr>
            <p:cNvSpPr/>
            <p:nvPr/>
          </p:nvSpPr>
          <p:spPr>
            <a:xfrm>
              <a:off x="11009438" y="5659556"/>
              <a:ext cx="149233" cy="96329"/>
            </a:xfrm>
            <a:custGeom>
              <a:avLst/>
              <a:gdLst>
                <a:gd name="connsiteX0" fmla="*/ 149234 w 149233"/>
                <a:gd name="connsiteY0" fmla="*/ 0 h 96329"/>
                <a:gd name="connsiteX1" fmla="*/ 134124 w 149233"/>
                <a:gd name="connsiteY1" fmla="*/ 22288 h 96329"/>
                <a:gd name="connsiteX2" fmla="*/ 83881 w 149233"/>
                <a:gd name="connsiteY2" fmla="*/ 74042 h 96329"/>
                <a:gd name="connsiteX3" fmla="*/ 59326 w 149233"/>
                <a:gd name="connsiteY3" fmla="*/ 96330 h 96329"/>
                <a:gd name="connsiteX4" fmla="*/ 40438 w 149233"/>
                <a:gd name="connsiteY4" fmla="*/ 74419 h 96329"/>
                <a:gd name="connsiteX5" fmla="*/ 30239 w 149233"/>
                <a:gd name="connsiteY5" fmla="*/ 73664 h 96329"/>
                <a:gd name="connsiteX6" fmla="*/ 395 w 149233"/>
                <a:gd name="connsiteY6" fmla="*/ 79330 h 96329"/>
                <a:gd name="connsiteX7" fmla="*/ 17017 w 149233"/>
                <a:gd name="connsiteY7" fmla="*/ 57420 h 96329"/>
                <a:gd name="connsiteX8" fmla="*/ 9839 w 149233"/>
                <a:gd name="connsiteY8" fmla="*/ 35888 h 96329"/>
                <a:gd name="connsiteX9" fmla="*/ 28350 w 149233"/>
                <a:gd name="connsiteY9" fmla="*/ 51376 h 96329"/>
                <a:gd name="connsiteX10" fmla="*/ 39305 w 149233"/>
                <a:gd name="connsiteY10" fmla="*/ 55153 h 96329"/>
                <a:gd name="connsiteX11" fmla="*/ 70281 w 149233"/>
                <a:gd name="connsiteY11" fmla="*/ 37021 h 96329"/>
                <a:gd name="connsiteX12" fmla="*/ 149234 w 149233"/>
                <a:gd name="connsiteY12" fmla="*/ 0 h 9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233" h="96329">
                  <a:moveTo>
                    <a:pt x="149234" y="0"/>
                  </a:moveTo>
                  <a:cubicBezTo>
                    <a:pt x="148478" y="10200"/>
                    <a:pt x="144323" y="17000"/>
                    <a:pt x="134124" y="22288"/>
                  </a:cubicBezTo>
                  <a:cubicBezTo>
                    <a:pt x="112213" y="33999"/>
                    <a:pt x="102769" y="58553"/>
                    <a:pt x="83881" y="74042"/>
                  </a:cubicBezTo>
                  <a:cubicBezTo>
                    <a:pt x="75570" y="80841"/>
                    <a:pt x="69526" y="91041"/>
                    <a:pt x="59326" y="96330"/>
                  </a:cubicBezTo>
                  <a:cubicBezTo>
                    <a:pt x="54038" y="88397"/>
                    <a:pt x="40060" y="88774"/>
                    <a:pt x="40438" y="74419"/>
                  </a:cubicBezTo>
                  <a:cubicBezTo>
                    <a:pt x="40816" y="70642"/>
                    <a:pt x="33260" y="70642"/>
                    <a:pt x="30239" y="73664"/>
                  </a:cubicBezTo>
                  <a:cubicBezTo>
                    <a:pt x="18150" y="84997"/>
                    <a:pt x="14750" y="85752"/>
                    <a:pt x="395" y="79330"/>
                  </a:cubicBezTo>
                  <a:cubicBezTo>
                    <a:pt x="-3005" y="65353"/>
                    <a:pt x="16639" y="68753"/>
                    <a:pt x="17017" y="57420"/>
                  </a:cubicBezTo>
                  <a:cubicBezTo>
                    <a:pt x="14750" y="50243"/>
                    <a:pt x="12484" y="43065"/>
                    <a:pt x="9839" y="35888"/>
                  </a:cubicBezTo>
                  <a:cubicBezTo>
                    <a:pt x="17017" y="40421"/>
                    <a:pt x="33638" y="32488"/>
                    <a:pt x="28350" y="51376"/>
                  </a:cubicBezTo>
                  <a:cubicBezTo>
                    <a:pt x="26839" y="56665"/>
                    <a:pt x="34016" y="58176"/>
                    <a:pt x="39305" y="55153"/>
                  </a:cubicBezTo>
                  <a:cubicBezTo>
                    <a:pt x="49504" y="49487"/>
                    <a:pt x="60082" y="43821"/>
                    <a:pt x="70281" y="37021"/>
                  </a:cubicBezTo>
                  <a:cubicBezTo>
                    <a:pt x="95214" y="21910"/>
                    <a:pt x="122413" y="11333"/>
                    <a:pt x="149234" y="0"/>
                  </a:cubicBezTo>
                  <a:close/>
                </a:path>
              </a:pathLst>
            </a:custGeom>
            <a:solidFill>
              <a:srgbClr val="D2A2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D698D773-5817-4551-9890-1772E1383563}"/>
                </a:ext>
              </a:extLst>
            </p:cNvPr>
            <p:cNvSpPr/>
            <p:nvPr/>
          </p:nvSpPr>
          <p:spPr>
            <a:xfrm>
              <a:off x="10920546" y="5717731"/>
              <a:ext cx="106785" cy="73764"/>
            </a:xfrm>
            <a:custGeom>
              <a:avLst/>
              <a:gdLst>
                <a:gd name="connsiteX0" fmla="*/ 106287 w 106785"/>
                <a:gd name="connsiteY0" fmla="*/ 0 h 73764"/>
                <a:gd name="connsiteX1" fmla="*/ 89665 w 106785"/>
                <a:gd name="connsiteY1" fmla="*/ 21910 h 73764"/>
                <a:gd name="connsiteX2" fmla="*/ 21668 w 106785"/>
                <a:gd name="connsiteY2" fmla="*/ 68753 h 73764"/>
                <a:gd name="connsiteX3" fmla="*/ 5046 w 106785"/>
                <a:gd name="connsiteY3" fmla="*/ 72531 h 73764"/>
                <a:gd name="connsiteX4" fmla="*/ 1269 w 106785"/>
                <a:gd name="connsiteY4" fmla="*/ 39287 h 73764"/>
                <a:gd name="connsiteX5" fmla="*/ 23179 w 106785"/>
                <a:gd name="connsiteY5" fmla="*/ 34377 h 73764"/>
                <a:gd name="connsiteX6" fmla="*/ 52267 w 106785"/>
                <a:gd name="connsiteY6" fmla="*/ 25688 h 73764"/>
                <a:gd name="connsiteX7" fmla="*/ 106287 w 106785"/>
                <a:gd name="connsiteY7" fmla="*/ 0 h 7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785" h="73764">
                  <a:moveTo>
                    <a:pt x="106287" y="0"/>
                  </a:moveTo>
                  <a:cubicBezTo>
                    <a:pt x="110065" y="14355"/>
                    <a:pt x="91176" y="11333"/>
                    <a:pt x="89665" y="21910"/>
                  </a:cubicBezTo>
                  <a:cubicBezTo>
                    <a:pt x="67000" y="37399"/>
                    <a:pt x="44334" y="52887"/>
                    <a:pt x="21668" y="68753"/>
                  </a:cubicBezTo>
                  <a:cubicBezTo>
                    <a:pt x="16379" y="72531"/>
                    <a:pt x="11468" y="75553"/>
                    <a:pt x="5046" y="72531"/>
                  </a:cubicBezTo>
                  <a:cubicBezTo>
                    <a:pt x="9202" y="60820"/>
                    <a:pt x="-4020" y="50998"/>
                    <a:pt x="1269" y="39287"/>
                  </a:cubicBezTo>
                  <a:cubicBezTo>
                    <a:pt x="7691" y="33999"/>
                    <a:pt x="15246" y="33243"/>
                    <a:pt x="23179" y="34377"/>
                  </a:cubicBezTo>
                  <a:cubicBezTo>
                    <a:pt x="34134" y="35510"/>
                    <a:pt x="43956" y="32488"/>
                    <a:pt x="52267" y="25688"/>
                  </a:cubicBezTo>
                  <a:cubicBezTo>
                    <a:pt x="67755" y="12088"/>
                    <a:pt x="90043" y="12466"/>
                    <a:pt x="106287" y="0"/>
                  </a:cubicBezTo>
                  <a:close/>
                </a:path>
              </a:pathLst>
            </a:custGeom>
            <a:solidFill>
              <a:srgbClr val="E5C1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273FDF3-99AD-4B65-841F-515EEFB2F67B}"/>
                </a:ext>
              </a:extLst>
            </p:cNvPr>
            <p:cNvSpPr/>
            <p:nvPr/>
          </p:nvSpPr>
          <p:spPr>
            <a:xfrm>
              <a:off x="10882527" y="5803106"/>
              <a:ext cx="30976" cy="16999"/>
            </a:xfrm>
            <a:custGeom>
              <a:avLst/>
              <a:gdLst>
                <a:gd name="connsiteX0" fmla="*/ 756 w 30976"/>
                <a:gd name="connsiteY0" fmla="*/ 0 h 16999"/>
                <a:gd name="connsiteX1" fmla="*/ 30977 w 30976"/>
                <a:gd name="connsiteY1" fmla="*/ 1133 h 16999"/>
                <a:gd name="connsiteX2" fmla="*/ 0 w 30976"/>
                <a:gd name="connsiteY2" fmla="*/ 16999 h 16999"/>
                <a:gd name="connsiteX3" fmla="*/ 756 w 30976"/>
                <a:gd name="connsiteY3" fmla="*/ 0 h 16999"/>
                <a:gd name="connsiteX4" fmla="*/ 756 w 30976"/>
                <a:gd name="connsiteY4" fmla="*/ 0 h 1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76" h="16999">
                  <a:moveTo>
                    <a:pt x="756" y="0"/>
                  </a:moveTo>
                  <a:cubicBezTo>
                    <a:pt x="9066" y="3022"/>
                    <a:pt x="16244" y="10955"/>
                    <a:pt x="30977" y="1133"/>
                  </a:cubicBezTo>
                  <a:cubicBezTo>
                    <a:pt x="20399" y="15111"/>
                    <a:pt x="9444" y="11333"/>
                    <a:pt x="0" y="16999"/>
                  </a:cubicBezTo>
                  <a:cubicBezTo>
                    <a:pt x="0" y="10199"/>
                    <a:pt x="378" y="4911"/>
                    <a:pt x="756" y="0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CB99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55FDC95E-6D68-421A-A932-B98CFE284E63}"/>
                </a:ext>
              </a:extLst>
            </p:cNvPr>
            <p:cNvSpPr/>
            <p:nvPr/>
          </p:nvSpPr>
          <p:spPr>
            <a:xfrm>
              <a:off x="11111829" y="5751730"/>
              <a:ext cx="17229" cy="17987"/>
            </a:xfrm>
            <a:custGeom>
              <a:avLst/>
              <a:gdLst>
                <a:gd name="connsiteX0" fmla="*/ 0 w 17229"/>
                <a:gd name="connsiteY0" fmla="*/ 9066 h 17987"/>
                <a:gd name="connsiteX1" fmla="*/ 7933 w 17229"/>
                <a:gd name="connsiteY1" fmla="*/ 0 h 17987"/>
                <a:gd name="connsiteX2" fmla="*/ 15111 w 17229"/>
                <a:gd name="connsiteY2" fmla="*/ 15111 h 17987"/>
                <a:gd name="connsiteX3" fmla="*/ 0 w 17229"/>
                <a:gd name="connsiteY3" fmla="*/ 9066 h 1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9" h="17987">
                  <a:moveTo>
                    <a:pt x="0" y="9066"/>
                  </a:moveTo>
                  <a:cubicBezTo>
                    <a:pt x="0" y="3778"/>
                    <a:pt x="2266" y="378"/>
                    <a:pt x="7933" y="0"/>
                  </a:cubicBezTo>
                  <a:cubicBezTo>
                    <a:pt x="7555" y="6800"/>
                    <a:pt x="22666" y="7178"/>
                    <a:pt x="15111" y="15111"/>
                  </a:cubicBezTo>
                  <a:cubicBezTo>
                    <a:pt x="10577" y="19644"/>
                    <a:pt x="1889" y="19644"/>
                    <a:pt x="0" y="9066"/>
                  </a:cubicBezTo>
                  <a:close/>
                </a:path>
              </a:pathLst>
            </a:custGeom>
            <a:solidFill>
              <a:srgbClr val="CC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C521138-1EAE-4C30-9540-4712B23C587D}"/>
                </a:ext>
              </a:extLst>
            </p:cNvPr>
            <p:cNvSpPr/>
            <p:nvPr/>
          </p:nvSpPr>
          <p:spPr>
            <a:xfrm>
              <a:off x="8533338" y="5175641"/>
              <a:ext cx="11523" cy="55531"/>
            </a:xfrm>
            <a:custGeom>
              <a:avLst/>
              <a:gdLst>
                <a:gd name="connsiteX0" fmla="*/ 9699 w 11523"/>
                <a:gd name="connsiteY0" fmla="*/ 30221 h 55531"/>
                <a:gd name="connsiteX1" fmla="*/ 9321 w 11523"/>
                <a:gd name="connsiteY1" fmla="*/ 55531 h 55531"/>
                <a:gd name="connsiteX2" fmla="*/ 4032 w 11523"/>
                <a:gd name="connsiteY2" fmla="*/ 1133 h 55531"/>
                <a:gd name="connsiteX3" fmla="*/ 6299 w 11523"/>
                <a:gd name="connsiteY3" fmla="*/ 0 h 55531"/>
                <a:gd name="connsiteX4" fmla="*/ 9699 w 11523"/>
                <a:gd name="connsiteY4" fmla="*/ 30221 h 5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3" h="55531">
                  <a:moveTo>
                    <a:pt x="9699" y="30221"/>
                  </a:moveTo>
                  <a:cubicBezTo>
                    <a:pt x="8565" y="38532"/>
                    <a:pt x="14609" y="47220"/>
                    <a:pt x="9321" y="55531"/>
                  </a:cubicBezTo>
                  <a:cubicBezTo>
                    <a:pt x="-5790" y="38532"/>
                    <a:pt x="1388" y="19644"/>
                    <a:pt x="4032" y="1133"/>
                  </a:cubicBezTo>
                  <a:cubicBezTo>
                    <a:pt x="4788" y="755"/>
                    <a:pt x="5543" y="755"/>
                    <a:pt x="6299" y="0"/>
                  </a:cubicBezTo>
                  <a:cubicBezTo>
                    <a:pt x="12721" y="9822"/>
                    <a:pt x="11587" y="20021"/>
                    <a:pt x="9699" y="30221"/>
                  </a:cubicBezTo>
                  <a:close/>
                </a:path>
              </a:pathLst>
            </a:custGeom>
            <a:solidFill>
              <a:srgbClr val="79524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90BBECFB-325D-4BF1-A98D-626527D91C2E}"/>
                </a:ext>
              </a:extLst>
            </p:cNvPr>
            <p:cNvSpPr/>
            <p:nvPr/>
          </p:nvSpPr>
          <p:spPr>
            <a:xfrm>
              <a:off x="9253233" y="5798536"/>
              <a:ext cx="456399" cy="240672"/>
            </a:xfrm>
            <a:custGeom>
              <a:avLst/>
              <a:gdLst>
                <a:gd name="connsiteX0" fmla="*/ 428006 w 456399"/>
                <a:gd name="connsiteY0" fmla="*/ 29881 h 240672"/>
                <a:gd name="connsiteX1" fmla="*/ 435939 w 456399"/>
                <a:gd name="connsiteY1" fmla="*/ 30636 h 240672"/>
                <a:gd name="connsiteX2" fmla="*/ 443494 w 456399"/>
                <a:gd name="connsiteY2" fmla="*/ 66524 h 240672"/>
                <a:gd name="connsiteX3" fmla="*/ 420829 w 456399"/>
                <a:gd name="connsiteY3" fmla="*/ 74079 h 240672"/>
                <a:gd name="connsiteX4" fmla="*/ 429517 w 456399"/>
                <a:gd name="connsiteY4" fmla="*/ 80501 h 240672"/>
                <a:gd name="connsiteX5" fmla="*/ 452183 w 456399"/>
                <a:gd name="connsiteY5" fmla="*/ 83145 h 240672"/>
                <a:gd name="connsiteX6" fmla="*/ 454072 w 456399"/>
                <a:gd name="connsiteY6" fmla="*/ 111478 h 240672"/>
                <a:gd name="connsiteX7" fmla="*/ 404585 w 456399"/>
                <a:gd name="connsiteY7" fmla="*/ 134143 h 240672"/>
                <a:gd name="connsiteX8" fmla="*/ 382297 w 456399"/>
                <a:gd name="connsiteY8" fmla="*/ 119411 h 240672"/>
                <a:gd name="connsiteX9" fmla="*/ 350942 w 456399"/>
                <a:gd name="connsiteY9" fmla="*/ 133388 h 240672"/>
                <a:gd name="connsiteX10" fmla="*/ 312788 w 456399"/>
                <a:gd name="connsiteY10" fmla="*/ 124699 h 240672"/>
                <a:gd name="connsiteX11" fmla="*/ 294278 w 456399"/>
                <a:gd name="connsiteY11" fmla="*/ 123566 h 240672"/>
                <a:gd name="connsiteX12" fmla="*/ 273123 w 456399"/>
                <a:gd name="connsiteY12" fmla="*/ 121677 h 240672"/>
                <a:gd name="connsiteX13" fmla="*/ 294656 w 456399"/>
                <a:gd name="connsiteY13" fmla="*/ 135277 h 240672"/>
                <a:gd name="connsiteX14" fmla="*/ 304855 w 456399"/>
                <a:gd name="connsiteY14" fmla="*/ 144721 h 240672"/>
                <a:gd name="connsiteX15" fmla="*/ 301833 w 456399"/>
                <a:gd name="connsiteY15" fmla="*/ 171164 h 240672"/>
                <a:gd name="connsiteX16" fmla="*/ 298056 w 456399"/>
                <a:gd name="connsiteY16" fmla="*/ 206296 h 240672"/>
                <a:gd name="connsiteX17" fmla="*/ 296167 w 456399"/>
                <a:gd name="connsiteY17" fmla="*/ 207430 h 240672"/>
                <a:gd name="connsiteX18" fmla="*/ 259524 w 456399"/>
                <a:gd name="connsiteY18" fmla="*/ 190052 h 240672"/>
                <a:gd name="connsiteX19" fmla="*/ 255746 w 456399"/>
                <a:gd name="connsiteY19" fmla="*/ 186652 h 240672"/>
                <a:gd name="connsiteX20" fmla="*/ 219103 w 456399"/>
                <a:gd name="connsiteY20" fmla="*/ 186275 h 240672"/>
                <a:gd name="connsiteX21" fmla="*/ 213436 w 456399"/>
                <a:gd name="connsiteY21" fmla="*/ 194585 h 240672"/>
                <a:gd name="connsiteX22" fmla="*/ 218347 w 456399"/>
                <a:gd name="connsiteY22" fmla="*/ 215363 h 240672"/>
                <a:gd name="connsiteX23" fmla="*/ 211925 w 456399"/>
                <a:gd name="connsiteY23" fmla="*/ 236517 h 240672"/>
                <a:gd name="connsiteX24" fmla="*/ 199459 w 456399"/>
                <a:gd name="connsiteY24" fmla="*/ 240673 h 240672"/>
                <a:gd name="connsiteX25" fmla="*/ 204748 w 456399"/>
                <a:gd name="connsiteY25" fmla="*/ 228206 h 240672"/>
                <a:gd name="connsiteX26" fmla="*/ 171127 w 456399"/>
                <a:gd name="connsiteY26" fmla="*/ 233117 h 240672"/>
                <a:gd name="connsiteX27" fmla="*/ 156016 w 456399"/>
                <a:gd name="connsiteY27" fmla="*/ 220651 h 240672"/>
                <a:gd name="connsiteX28" fmla="*/ 169238 w 456399"/>
                <a:gd name="connsiteY28" fmla="*/ 208563 h 240672"/>
                <a:gd name="connsiteX29" fmla="*/ 143928 w 456399"/>
                <a:gd name="connsiteY29" fmla="*/ 205541 h 240672"/>
                <a:gd name="connsiteX30" fmla="*/ 123529 w 456399"/>
                <a:gd name="connsiteY30" fmla="*/ 185897 h 240672"/>
                <a:gd name="connsiteX31" fmla="*/ 118240 w 456399"/>
                <a:gd name="connsiteY31" fmla="*/ 170031 h 240672"/>
                <a:gd name="connsiteX32" fmla="*/ 104641 w 456399"/>
                <a:gd name="connsiteY32" fmla="*/ 167764 h 240672"/>
                <a:gd name="connsiteX33" fmla="*/ 74419 w 456399"/>
                <a:gd name="connsiteY33" fmla="*/ 171164 h 240672"/>
                <a:gd name="connsiteX34" fmla="*/ 54776 w 456399"/>
                <a:gd name="connsiteY34" fmla="*/ 167764 h 240672"/>
                <a:gd name="connsiteX35" fmla="*/ 62709 w 456399"/>
                <a:gd name="connsiteY35" fmla="*/ 152276 h 240672"/>
                <a:gd name="connsiteX36" fmla="*/ 0 w 456399"/>
                <a:gd name="connsiteY36" fmla="*/ 135277 h 240672"/>
                <a:gd name="connsiteX37" fmla="*/ 9444 w 456399"/>
                <a:gd name="connsiteY37" fmla="*/ 128855 h 240672"/>
                <a:gd name="connsiteX38" fmla="*/ 28332 w 456399"/>
                <a:gd name="connsiteY38" fmla="*/ 116388 h 240672"/>
                <a:gd name="connsiteX39" fmla="*/ 38154 w 456399"/>
                <a:gd name="connsiteY39" fmla="*/ 106189 h 240672"/>
                <a:gd name="connsiteX40" fmla="*/ 56287 w 456399"/>
                <a:gd name="connsiteY40" fmla="*/ 120166 h 240672"/>
                <a:gd name="connsiteX41" fmla="*/ 71775 w 456399"/>
                <a:gd name="connsiteY41" fmla="*/ 125077 h 240672"/>
                <a:gd name="connsiteX42" fmla="*/ 89530 w 456399"/>
                <a:gd name="connsiteY42" fmla="*/ 115255 h 240672"/>
                <a:gd name="connsiteX43" fmla="*/ 118996 w 456399"/>
                <a:gd name="connsiteY43" fmla="*/ 126966 h 240672"/>
                <a:gd name="connsiteX44" fmla="*/ 145439 w 456399"/>
                <a:gd name="connsiteY44" fmla="*/ 134899 h 240672"/>
                <a:gd name="connsiteX45" fmla="*/ 170749 w 456399"/>
                <a:gd name="connsiteY45" fmla="*/ 110344 h 240672"/>
                <a:gd name="connsiteX46" fmla="*/ 170371 w 456399"/>
                <a:gd name="connsiteY46" fmla="*/ 86545 h 240672"/>
                <a:gd name="connsiteX47" fmla="*/ 169238 w 456399"/>
                <a:gd name="connsiteY47" fmla="*/ 64257 h 240672"/>
                <a:gd name="connsiteX48" fmla="*/ 171882 w 456399"/>
                <a:gd name="connsiteY48" fmla="*/ 34036 h 240672"/>
                <a:gd name="connsiteX49" fmla="*/ 190393 w 456399"/>
                <a:gd name="connsiteY49" fmla="*/ 20059 h 240672"/>
                <a:gd name="connsiteX50" fmla="*/ 236102 w 456399"/>
                <a:gd name="connsiteY50" fmla="*/ 1170 h 240672"/>
                <a:gd name="connsiteX51" fmla="*/ 259524 w 456399"/>
                <a:gd name="connsiteY51" fmla="*/ 18170 h 240672"/>
                <a:gd name="connsiteX52" fmla="*/ 261412 w 456399"/>
                <a:gd name="connsiteY52" fmla="*/ 18170 h 240672"/>
                <a:gd name="connsiteX53" fmla="*/ 261035 w 456399"/>
                <a:gd name="connsiteY53" fmla="*/ 17037 h 240672"/>
                <a:gd name="connsiteX54" fmla="*/ 264812 w 456399"/>
                <a:gd name="connsiteY54" fmla="*/ 4570 h 240672"/>
                <a:gd name="connsiteX55" fmla="*/ 277656 w 456399"/>
                <a:gd name="connsiteY55" fmla="*/ 8726 h 240672"/>
                <a:gd name="connsiteX56" fmla="*/ 292767 w 456399"/>
                <a:gd name="connsiteY56" fmla="*/ 43480 h 240672"/>
                <a:gd name="connsiteX57" fmla="*/ 306744 w 456399"/>
                <a:gd name="connsiteY57" fmla="*/ 52924 h 240672"/>
                <a:gd name="connsiteX58" fmla="*/ 329788 w 456399"/>
                <a:gd name="connsiteY58" fmla="*/ 69546 h 240672"/>
                <a:gd name="connsiteX59" fmla="*/ 339609 w 456399"/>
                <a:gd name="connsiteY59" fmla="*/ 49524 h 240672"/>
                <a:gd name="connsiteX60" fmla="*/ 348298 w 456399"/>
                <a:gd name="connsiteY60" fmla="*/ 41591 h 240672"/>
                <a:gd name="connsiteX61" fmla="*/ 364164 w 456399"/>
                <a:gd name="connsiteY61" fmla="*/ 30636 h 240672"/>
                <a:gd name="connsiteX62" fmla="*/ 375119 w 456399"/>
                <a:gd name="connsiteY62" fmla="*/ 51035 h 240672"/>
                <a:gd name="connsiteX63" fmla="*/ 370964 w 456399"/>
                <a:gd name="connsiteY63" fmla="*/ 67657 h 240672"/>
                <a:gd name="connsiteX64" fmla="*/ 428006 w 456399"/>
                <a:gd name="connsiteY64" fmla="*/ 29881 h 24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6399" h="240672">
                  <a:moveTo>
                    <a:pt x="428006" y="29881"/>
                  </a:moveTo>
                  <a:cubicBezTo>
                    <a:pt x="430650" y="30258"/>
                    <a:pt x="433295" y="30636"/>
                    <a:pt x="435939" y="30636"/>
                  </a:cubicBezTo>
                  <a:cubicBezTo>
                    <a:pt x="443117" y="41591"/>
                    <a:pt x="439717" y="54435"/>
                    <a:pt x="443494" y="66524"/>
                  </a:cubicBezTo>
                  <a:cubicBezTo>
                    <a:pt x="446894" y="78612"/>
                    <a:pt x="436695" y="82012"/>
                    <a:pt x="420829" y="74079"/>
                  </a:cubicBezTo>
                  <a:cubicBezTo>
                    <a:pt x="422340" y="78612"/>
                    <a:pt x="425740" y="80123"/>
                    <a:pt x="429517" y="80501"/>
                  </a:cubicBezTo>
                  <a:cubicBezTo>
                    <a:pt x="437073" y="81256"/>
                    <a:pt x="445761" y="72946"/>
                    <a:pt x="452183" y="83145"/>
                  </a:cubicBezTo>
                  <a:cubicBezTo>
                    <a:pt x="457850" y="92212"/>
                    <a:pt x="457094" y="101656"/>
                    <a:pt x="454072" y="111478"/>
                  </a:cubicBezTo>
                  <a:cubicBezTo>
                    <a:pt x="440850" y="126210"/>
                    <a:pt x="427251" y="137543"/>
                    <a:pt x="404585" y="134143"/>
                  </a:cubicBezTo>
                  <a:cubicBezTo>
                    <a:pt x="394007" y="132632"/>
                    <a:pt x="379275" y="143210"/>
                    <a:pt x="382297" y="119411"/>
                  </a:cubicBezTo>
                  <a:cubicBezTo>
                    <a:pt x="371719" y="125455"/>
                    <a:pt x="361520" y="129988"/>
                    <a:pt x="350942" y="133388"/>
                  </a:cubicBezTo>
                  <a:cubicBezTo>
                    <a:pt x="337343" y="137921"/>
                    <a:pt x="325632" y="127721"/>
                    <a:pt x="312788" y="124699"/>
                  </a:cubicBezTo>
                  <a:cubicBezTo>
                    <a:pt x="305989" y="123188"/>
                    <a:pt x="301455" y="118277"/>
                    <a:pt x="294278" y="123566"/>
                  </a:cubicBezTo>
                  <a:cubicBezTo>
                    <a:pt x="288611" y="127721"/>
                    <a:pt x="281434" y="125833"/>
                    <a:pt x="273123" y="121677"/>
                  </a:cubicBezTo>
                  <a:cubicBezTo>
                    <a:pt x="279545" y="131877"/>
                    <a:pt x="287856" y="132254"/>
                    <a:pt x="294656" y="135277"/>
                  </a:cubicBezTo>
                  <a:cubicBezTo>
                    <a:pt x="299189" y="137166"/>
                    <a:pt x="304855" y="139432"/>
                    <a:pt x="304855" y="144721"/>
                  </a:cubicBezTo>
                  <a:cubicBezTo>
                    <a:pt x="304855" y="153409"/>
                    <a:pt x="285967" y="160209"/>
                    <a:pt x="301833" y="171164"/>
                  </a:cubicBezTo>
                  <a:cubicBezTo>
                    <a:pt x="294278" y="182119"/>
                    <a:pt x="302589" y="194963"/>
                    <a:pt x="298056" y="206296"/>
                  </a:cubicBezTo>
                  <a:cubicBezTo>
                    <a:pt x="297678" y="206674"/>
                    <a:pt x="296922" y="207052"/>
                    <a:pt x="296167" y="207430"/>
                  </a:cubicBezTo>
                  <a:cubicBezTo>
                    <a:pt x="281434" y="207052"/>
                    <a:pt x="261412" y="218007"/>
                    <a:pt x="259524" y="190052"/>
                  </a:cubicBezTo>
                  <a:cubicBezTo>
                    <a:pt x="259524" y="188919"/>
                    <a:pt x="256879" y="186652"/>
                    <a:pt x="255746" y="186652"/>
                  </a:cubicBezTo>
                  <a:cubicBezTo>
                    <a:pt x="243658" y="186275"/>
                    <a:pt x="231191" y="186275"/>
                    <a:pt x="219103" y="186275"/>
                  </a:cubicBezTo>
                  <a:cubicBezTo>
                    <a:pt x="214192" y="186275"/>
                    <a:pt x="210037" y="191941"/>
                    <a:pt x="213436" y="194585"/>
                  </a:cubicBezTo>
                  <a:cubicBezTo>
                    <a:pt x="222125" y="201385"/>
                    <a:pt x="216459" y="213096"/>
                    <a:pt x="218347" y="215363"/>
                  </a:cubicBezTo>
                  <a:cubicBezTo>
                    <a:pt x="229302" y="227829"/>
                    <a:pt x="213436" y="229718"/>
                    <a:pt x="211925" y="236517"/>
                  </a:cubicBezTo>
                  <a:cubicBezTo>
                    <a:pt x="207770" y="238028"/>
                    <a:pt x="203615" y="239539"/>
                    <a:pt x="199459" y="240673"/>
                  </a:cubicBezTo>
                  <a:cubicBezTo>
                    <a:pt x="200970" y="236895"/>
                    <a:pt x="202481" y="233495"/>
                    <a:pt x="204748" y="228206"/>
                  </a:cubicBezTo>
                  <a:cubicBezTo>
                    <a:pt x="193415" y="230473"/>
                    <a:pt x="184349" y="242561"/>
                    <a:pt x="171127" y="233117"/>
                  </a:cubicBezTo>
                  <a:cubicBezTo>
                    <a:pt x="165460" y="229340"/>
                    <a:pt x="157150" y="226695"/>
                    <a:pt x="156016" y="220651"/>
                  </a:cubicBezTo>
                  <a:cubicBezTo>
                    <a:pt x="154505" y="212718"/>
                    <a:pt x="168105" y="218384"/>
                    <a:pt x="169238" y="208563"/>
                  </a:cubicBezTo>
                  <a:cubicBezTo>
                    <a:pt x="161305" y="207052"/>
                    <a:pt x="156016" y="200252"/>
                    <a:pt x="143928" y="205541"/>
                  </a:cubicBezTo>
                  <a:cubicBezTo>
                    <a:pt x="134106" y="210074"/>
                    <a:pt x="129195" y="193830"/>
                    <a:pt x="123529" y="185897"/>
                  </a:cubicBezTo>
                  <a:cubicBezTo>
                    <a:pt x="120507" y="181364"/>
                    <a:pt x="120507" y="174942"/>
                    <a:pt x="118240" y="170031"/>
                  </a:cubicBezTo>
                  <a:cubicBezTo>
                    <a:pt x="114840" y="163609"/>
                    <a:pt x="106529" y="162853"/>
                    <a:pt x="104641" y="167764"/>
                  </a:cubicBezTo>
                  <a:cubicBezTo>
                    <a:pt x="96707" y="190808"/>
                    <a:pt x="84619" y="176453"/>
                    <a:pt x="74419" y="171164"/>
                  </a:cubicBezTo>
                  <a:cubicBezTo>
                    <a:pt x="67997" y="168142"/>
                    <a:pt x="62709" y="164364"/>
                    <a:pt x="54776" y="167764"/>
                  </a:cubicBezTo>
                  <a:cubicBezTo>
                    <a:pt x="53642" y="159831"/>
                    <a:pt x="66486" y="160587"/>
                    <a:pt x="62709" y="152276"/>
                  </a:cubicBezTo>
                  <a:cubicBezTo>
                    <a:pt x="40421" y="153787"/>
                    <a:pt x="18888" y="148498"/>
                    <a:pt x="0" y="135277"/>
                  </a:cubicBezTo>
                  <a:cubicBezTo>
                    <a:pt x="1511" y="130743"/>
                    <a:pt x="4911" y="127721"/>
                    <a:pt x="9444" y="128855"/>
                  </a:cubicBezTo>
                  <a:cubicBezTo>
                    <a:pt x="20399" y="131499"/>
                    <a:pt x="24555" y="124321"/>
                    <a:pt x="28332" y="116388"/>
                  </a:cubicBezTo>
                  <a:cubicBezTo>
                    <a:pt x="30599" y="111855"/>
                    <a:pt x="31732" y="102034"/>
                    <a:pt x="38154" y="106189"/>
                  </a:cubicBezTo>
                  <a:cubicBezTo>
                    <a:pt x="44198" y="109967"/>
                    <a:pt x="55909" y="108078"/>
                    <a:pt x="56287" y="120166"/>
                  </a:cubicBezTo>
                  <a:cubicBezTo>
                    <a:pt x="56665" y="135654"/>
                    <a:pt x="63087" y="136032"/>
                    <a:pt x="71775" y="125077"/>
                  </a:cubicBezTo>
                  <a:cubicBezTo>
                    <a:pt x="76308" y="119033"/>
                    <a:pt x="81975" y="116011"/>
                    <a:pt x="89530" y="115255"/>
                  </a:cubicBezTo>
                  <a:cubicBezTo>
                    <a:pt x="102374" y="113744"/>
                    <a:pt x="110685" y="127721"/>
                    <a:pt x="118996" y="126966"/>
                  </a:cubicBezTo>
                  <a:cubicBezTo>
                    <a:pt x="129951" y="126210"/>
                    <a:pt x="129573" y="121677"/>
                    <a:pt x="145439" y="134899"/>
                  </a:cubicBezTo>
                  <a:cubicBezTo>
                    <a:pt x="153372" y="126210"/>
                    <a:pt x="144683" y="100145"/>
                    <a:pt x="170749" y="110344"/>
                  </a:cubicBezTo>
                  <a:cubicBezTo>
                    <a:pt x="167727" y="102411"/>
                    <a:pt x="180193" y="94856"/>
                    <a:pt x="170371" y="86545"/>
                  </a:cubicBezTo>
                  <a:cubicBezTo>
                    <a:pt x="162816" y="80123"/>
                    <a:pt x="162061" y="72190"/>
                    <a:pt x="169238" y="64257"/>
                  </a:cubicBezTo>
                  <a:cubicBezTo>
                    <a:pt x="175282" y="54813"/>
                    <a:pt x="170371" y="43858"/>
                    <a:pt x="171882" y="34036"/>
                  </a:cubicBezTo>
                  <a:cubicBezTo>
                    <a:pt x="172638" y="21948"/>
                    <a:pt x="180949" y="20814"/>
                    <a:pt x="190393" y="20059"/>
                  </a:cubicBezTo>
                  <a:cubicBezTo>
                    <a:pt x="207392" y="18548"/>
                    <a:pt x="218347" y="4570"/>
                    <a:pt x="236102" y="1170"/>
                  </a:cubicBezTo>
                  <a:cubicBezTo>
                    <a:pt x="254990" y="-2607"/>
                    <a:pt x="258390" y="2682"/>
                    <a:pt x="259524" y="18170"/>
                  </a:cubicBezTo>
                  <a:cubicBezTo>
                    <a:pt x="259524" y="20436"/>
                    <a:pt x="264435" y="18170"/>
                    <a:pt x="261412" y="18170"/>
                  </a:cubicBezTo>
                  <a:cubicBezTo>
                    <a:pt x="261412" y="18170"/>
                    <a:pt x="261412" y="17792"/>
                    <a:pt x="261035" y="17037"/>
                  </a:cubicBezTo>
                  <a:cubicBezTo>
                    <a:pt x="258390" y="11748"/>
                    <a:pt x="259901" y="7215"/>
                    <a:pt x="264812" y="4570"/>
                  </a:cubicBezTo>
                  <a:cubicBezTo>
                    <a:pt x="270101" y="1548"/>
                    <a:pt x="275767" y="4570"/>
                    <a:pt x="277656" y="8726"/>
                  </a:cubicBezTo>
                  <a:cubicBezTo>
                    <a:pt x="282945" y="20059"/>
                    <a:pt x="303344" y="25347"/>
                    <a:pt x="292767" y="43480"/>
                  </a:cubicBezTo>
                  <a:cubicBezTo>
                    <a:pt x="298056" y="45369"/>
                    <a:pt x="297678" y="53680"/>
                    <a:pt x="306744" y="52924"/>
                  </a:cubicBezTo>
                  <a:cubicBezTo>
                    <a:pt x="323743" y="51791"/>
                    <a:pt x="323743" y="53302"/>
                    <a:pt x="329788" y="69546"/>
                  </a:cubicBezTo>
                  <a:cubicBezTo>
                    <a:pt x="326010" y="59346"/>
                    <a:pt x="327143" y="51413"/>
                    <a:pt x="339609" y="49524"/>
                  </a:cubicBezTo>
                  <a:cubicBezTo>
                    <a:pt x="343765" y="48769"/>
                    <a:pt x="347920" y="46880"/>
                    <a:pt x="348298" y="41591"/>
                  </a:cubicBezTo>
                  <a:cubicBezTo>
                    <a:pt x="348676" y="31014"/>
                    <a:pt x="355098" y="28369"/>
                    <a:pt x="364164" y="30636"/>
                  </a:cubicBezTo>
                  <a:cubicBezTo>
                    <a:pt x="374364" y="33281"/>
                    <a:pt x="375119" y="41969"/>
                    <a:pt x="375119" y="51035"/>
                  </a:cubicBezTo>
                  <a:cubicBezTo>
                    <a:pt x="375119" y="56702"/>
                    <a:pt x="370208" y="60479"/>
                    <a:pt x="370964" y="67657"/>
                  </a:cubicBezTo>
                  <a:cubicBezTo>
                    <a:pt x="376253" y="32525"/>
                    <a:pt x="397030" y="23081"/>
                    <a:pt x="428006" y="29881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6F4FE5FA-59BA-4E55-B174-B3FB2B64BFF5}"/>
                </a:ext>
              </a:extLst>
            </p:cNvPr>
            <p:cNvSpPr/>
            <p:nvPr/>
          </p:nvSpPr>
          <p:spPr>
            <a:xfrm>
              <a:off x="9517832" y="5897532"/>
              <a:ext cx="341731" cy="110130"/>
            </a:xfrm>
            <a:custGeom>
              <a:avLst/>
              <a:gdLst>
                <a:gd name="connsiteX0" fmla="*/ 31945 w 341731"/>
                <a:gd name="connsiteY0" fmla="*/ 108811 h 110130"/>
                <a:gd name="connsiteX1" fmla="*/ 30433 w 341731"/>
                <a:gd name="connsiteY1" fmla="*/ 100500 h 110130"/>
                <a:gd name="connsiteX2" fmla="*/ 27034 w 341731"/>
                <a:gd name="connsiteY2" fmla="*/ 92189 h 110130"/>
                <a:gd name="connsiteX3" fmla="*/ 28922 w 341731"/>
                <a:gd name="connsiteY3" fmla="*/ 80101 h 110130"/>
                <a:gd name="connsiteX4" fmla="*/ 33833 w 341731"/>
                <a:gd name="connsiteY4" fmla="*/ 70279 h 110130"/>
                <a:gd name="connsiteX5" fmla="*/ 20989 w 341731"/>
                <a:gd name="connsiteY5" fmla="*/ 69523 h 110130"/>
                <a:gd name="connsiteX6" fmla="*/ 17212 w 341731"/>
                <a:gd name="connsiteY6" fmla="*/ 64235 h 110130"/>
                <a:gd name="connsiteX7" fmla="*/ 25145 w 341731"/>
                <a:gd name="connsiteY7" fmla="*/ 54413 h 110130"/>
                <a:gd name="connsiteX8" fmla="*/ 36856 w 341731"/>
                <a:gd name="connsiteY8" fmla="*/ 48369 h 110130"/>
                <a:gd name="connsiteX9" fmla="*/ 24012 w 341731"/>
                <a:gd name="connsiteY9" fmla="*/ 40814 h 110130"/>
                <a:gd name="connsiteX10" fmla="*/ 7390 w 341731"/>
                <a:gd name="connsiteY10" fmla="*/ 32881 h 110130"/>
                <a:gd name="connsiteX11" fmla="*/ 2101 w 341731"/>
                <a:gd name="connsiteY11" fmla="*/ 17014 h 110130"/>
                <a:gd name="connsiteX12" fmla="*/ 14190 w 341731"/>
                <a:gd name="connsiteY12" fmla="*/ 21170 h 110130"/>
                <a:gd name="connsiteX13" fmla="*/ 34211 w 341731"/>
                <a:gd name="connsiteY13" fmla="*/ 15881 h 110130"/>
                <a:gd name="connsiteX14" fmla="*/ 48188 w 341731"/>
                <a:gd name="connsiteY14" fmla="*/ 20792 h 110130"/>
                <a:gd name="connsiteX15" fmla="*/ 63677 w 341731"/>
                <a:gd name="connsiteY15" fmla="*/ 22303 h 110130"/>
                <a:gd name="connsiteX16" fmla="*/ 77276 w 341731"/>
                <a:gd name="connsiteY16" fmla="*/ 22303 h 110130"/>
                <a:gd name="connsiteX17" fmla="*/ 76143 w 341731"/>
                <a:gd name="connsiteY17" fmla="*/ 33636 h 110130"/>
                <a:gd name="connsiteX18" fmla="*/ 125252 w 341731"/>
                <a:gd name="connsiteY18" fmla="*/ 11348 h 110130"/>
                <a:gd name="connsiteX19" fmla="*/ 123741 w 341731"/>
                <a:gd name="connsiteY19" fmla="*/ 35147 h 110130"/>
                <a:gd name="connsiteX20" fmla="*/ 145651 w 341731"/>
                <a:gd name="connsiteY20" fmla="*/ 32125 h 110130"/>
                <a:gd name="connsiteX21" fmla="*/ 150185 w 341731"/>
                <a:gd name="connsiteY21" fmla="*/ 34391 h 110130"/>
                <a:gd name="connsiteX22" fmla="*/ 183428 w 341731"/>
                <a:gd name="connsiteY22" fmla="*/ 11348 h 110130"/>
                <a:gd name="connsiteX23" fmla="*/ 217426 w 341731"/>
                <a:gd name="connsiteY23" fmla="*/ 3415 h 110130"/>
                <a:gd name="connsiteX24" fmla="*/ 248781 w 341731"/>
                <a:gd name="connsiteY24" fmla="*/ 7948 h 110130"/>
                <a:gd name="connsiteX25" fmla="*/ 281268 w 341731"/>
                <a:gd name="connsiteY25" fmla="*/ 26081 h 110130"/>
                <a:gd name="connsiteX26" fmla="*/ 313378 w 341731"/>
                <a:gd name="connsiteY26" fmla="*/ 31369 h 110130"/>
                <a:gd name="connsiteX27" fmla="*/ 333400 w 341731"/>
                <a:gd name="connsiteY27" fmla="*/ 34391 h 110130"/>
                <a:gd name="connsiteX28" fmla="*/ 341711 w 341731"/>
                <a:gd name="connsiteY28" fmla="*/ 45724 h 110130"/>
                <a:gd name="connsiteX29" fmla="*/ 331133 w 341731"/>
                <a:gd name="connsiteY29" fmla="*/ 54413 h 110130"/>
                <a:gd name="connsiteX30" fmla="*/ 323200 w 341731"/>
                <a:gd name="connsiteY30" fmla="*/ 56680 h 110130"/>
                <a:gd name="connsiteX31" fmla="*/ 293357 w 341731"/>
                <a:gd name="connsiteY31" fmla="*/ 83123 h 110130"/>
                <a:gd name="connsiteX32" fmla="*/ 285046 w 341731"/>
                <a:gd name="connsiteY32" fmla="*/ 74812 h 110130"/>
                <a:gd name="connsiteX33" fmla="*/ 255581 w 341731"/>
                <a:gd name="connsiteY33" fmla="*/ 83123 h 110130"/>
                <a:gd name="connsiteX34" fmla="*/ 233670 w 341731"/>
                <a:gd name="connsiteY34" fmla="*/ 88789 h 110130"/>
                <a:gd name="connsiteX35" fmla="*/ 221582 w 341731"/>
                <a:gd name="connsiteY35" fmla="*/ 90301 h 110130"/>
                <a:gd name="connsiteX36" fmla="*/ 214027 w 341731"/>
                <a:gd name="connsiteY36" fmla="*/ 88412 h 110130"/>
                <a:gd name="connsiteX37" fmla="*/ 155095 w 341731"/>
                <a:gd name="connsiteY37" fmla="*/ 103522 h 110130"/>
                <a:gd name="connsiteX38" fmla="*/ 143385 w 341731"/>
                <a:gd name="connsiteY38" fmla="*/ 106544 h 110130"/>
                <a:gd name="connsiteX39" fmla="*/ 54988 w 341731"/>
                <a:gd name="connsiteY39" fmla="*/ 103900 h 110130"/>
                <a:gd name="connsiteX40" fmla="*/ 31945 w 341731"/>
                <a:gd name="connsiteY40" fmla="*/ 108811 h 11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41731" h="110130">
                  <a:moveTo>
                    <a:pt x="31945" y="108811"/>
                  </a:moveTo>
                  <a:cubicBezTo>
                    <a:pt x="32700" y="105789"/>
                    <a:pt x="36100" y="101634"/>
                    <a:pt x="30433" y="100500"/>
                  </a:cubicBezTo>
                  <a:cubicBezTo>
                    <a:pt x="24389" y="98989"/>
                    <a:pt x="16834" y="99367"/>
                    <a:pt x="27034" y="92189"/>
                  </a:cubicBezTo>
                  <a:cubicBezTo>
                    <a:pt x="31945" y="88789"/>
                    <a:pt x="33456" y="85012"/>
                    <a:pt x="28922" y="80101"/>
                  </a:cubicBezTo>
                  <a:cubicBezTo>
                    <a:pt x="22500" y="72923"/>
                    <a:pt x="37233" y="75568"/>
                    <a:pt x="33833" y="70279"/>
                  </a:cubicBezTo>
                  <a:cubicBezTo>
                    <a:pt x="30056" y="63479"/>
                    <a:pt x="25523" y="69146"/>
                    <a:pt x="20989" y="69523"/>
                  </a:cubicBezTo>
                  <a:cubicBezTo>
                    <a:pt x="16834" y="69901"/>
                    <a:pt x="17590" y="66879"/>
                    <a:pt x="17212" y="64235"/>
                  </a:cubicBezTo>
                  <a:cubicBezTo>
                    <a:pt x="16078" y="57813"/>
                    <a:pt x="19478" y="55168"/>
                    <a:pt x="25145" y="54413"/>
                  </a:cubicBezTo>
                  <a:cubicBezTo>
                    <a:pt x="30056" y="53657"/>
                    <a:pt x="36856" y="54413"/>
                    <a:pt x="36856" y="48369"/>
                  </a:cubicBezTo>
                  <a:cubicBezTo>
                    <a:pt x="37233" y="40436"/>
                    <a:pt x="28922" y="42702"/>
                    <a:pt x="24012" y="40814"/>
                  </a:cubicBezTo>
                  <a:cubicBezTo>
                    <a:pt x="18345" y="38547"/>
                    <a:pt x="11545" y="37036"/>
                    <a:pt x="7390" y="32881"/>
                  </a:cubicBezTo>
                  <a:cubicBezTo>
                    <a:pt x="3612" y="29103"/>
                    <a:pt x="-3565" y="23814"/>
                    <a:pt x="2101" y="17014"/>
                  </a:cubicBezTo>
                  <a:cubicBezTo>
                    <a:pt x="8901" y="8703"/>
                    <a:pt x="10790" y="18903"/>
                    <a:pt x="14190" y="21170"/>
                  </a:cubicBezTo>
                  <a:cubicBezTo>
                    <a:pt x="23256" y="27969"/>
                    <a:pt x="27789" y="19659"/>
                    <a:pt x="34211" y="15881"/>
                  </a:cubicBezTo>
                  <a:cubicBezTo>
                    <a:pt x="38744" y="13237"/>
                    <a:pt x="47811" y="2659"/>
                    <a:pt x="48188" y="20792"/>
                  </a:cubicBezTo>
                  <a:cubicBezTo>
                    <a:pt x="48188" y="28725"/>
                    <a:pt x="57255" y="28725"/>
                    <a:pt x="63677" y="22303"/>
                  </a:cubicBezTo>
                  <a:cubicBezTo>
                    <a:pt x="67454" y="18903"/>
                    <a:pt x="73121" y="19281"/>
                    <a:pt x="77276" y="22303"/>
                  </a:cubicBezTo>
                  <a:cubicBezTo>
                    <a:pt x="82943" y="26458"/>
                    <a:pt x="74254" y="29103"/>
                    <a:pt x="76143" y="33636"/>
                  </a:cubicBezTo>
                  <a:cubicBezTo>
                    <a:pt x="92009" y="26458"/>
                    <a:pt x="107875" y="19281"/>
                    <a:pt x="125252" y="11348"/>
                  </a:cubicBezTo>
                  <a:cubicBezTo>
                    <a:pt x="125252" y="20036"/>
                    <a:pt x="116186" y="26458"/>
                    <a:pt x="123741" y="35147"/>
                  </a:cubicBezTo>
                  <a:cubicBezTo>
                    <a:pt x="129785" y="28347"/>
                    <a:pt x="136585" y="16637"/>
                    <a:pt x="145651" y="32125"/>
                  </a:cubicBezTo>
                  <a:cubicBezTo>
                    <a:pt x="146407" y="33258"/>
                    <a:pt x="150185" y="34769"/>
                    <a:pt x="150185" y="34391"/>
                  </a:cubicBezTo>
                  <a:cubicBezTo>
                    <a:pt x="158495" y="22303"/>
                    <a:pt x="177006" y="25703"/>
                    <a:pt x="183428" y="11348"/>
                  </a:cubicBezTo>
                  <a:cubicBezTo>
                    <a:pt x="195138" y="9837"/>
                    <a:pt x="206471" y="9837"/>
                    <a:pt x="217426" y="3415"/>
                  </a:cubicBezTo>
                  <a:cubicBezTo>
                    <a:pt x="228004" y="-2629"/>
                    <a:pt x="239337" y="-363"/>
                    <a:pt x="248781" y="7948"/>
                  </a:cubicBezTo>
                  <a:cubicBezTo>
                    <a:pt x="260114" y="12859"/>
                    <a:pt x="271824" y="17392"/>
                    <a:pt x="281268" y="26081"/>
                  </a:cubicBezTo>
                  <a:cubicBezTo>
                    <a:pt x="290335" y="34391"/>
                    <a:pt x="302046" y="32881"/>
                    <a:pt x="313378" y="31369"/>
                  </a:cubicBezTo>
                  <a:cubicBezTo>
                    <a:pt x="320556" y="30236"/>
                    <a:pt x="327356" y="29481"/>
                    <a:pt x="333400" y="34391"/>
                  </a:cubicBezTo>
                  <a:cubicBezTo>
                    <a:pt x="337177" y="37414"/>
                    <a:pt x="342088" y="39680"/>
                    <a:pt x="341711" y="45724"/>
                  </a:cubicBezTo>
                  <a:cubicBezTo>
                    <a:pt x="341333" y="51769"/>
                    <a:pt x="336044" y="52902"/>
                    <a:pt x="331133" y="54413"/>
                  </a:cubicBezTo>
                  <a:cubicBezTo>
                    <a:pt x="328489" y="55168"/>
                    <a:pt x="325467" y="57057"/>
                    <a:pt x="323200" y="56680"/>
                  </a:cubicBezTo>
                  <a:cubicBezTo>
                    <a:pt x="302801" y="54035"/>
                    <a:pt x="294112" y="63857"/>
                    <a:pt x="293357" y="83123"/>
                  </a:cubicBezTo>
                  <a:cubicBezTo>
                    <a:pt x="290713" y="80479"/>
                    <a:pt x="287691" y="77834"/>
                    <a:pt x="285046" y="74812"/>
                  </a:cubicBezTo>
                  <a:cubicBezTo>
                    <a:pt x="270691" y="61590"/>
                    <a:pt x="266158" y="83879"/>
                    <a:pt x="255581" y="83123"/>
                  </a:cubicBezTo>
                  <a:cubicBezTo>
                    <a:pt x="247270" y="81612"/>
                    <a:pt x="238959" y="78967"/>
                    <a:pt x="233670" y="88789"/>
                  </a:cubicBezTo>
                  <a:cubicBezTo>
                    <a:pt x="230270" y="94834"/>
                    <a:pt x="226493" y="93700"/>
                    <a:pt x="221582" y="90301"/>
                  </a:cubicBezTo>
                  <a:cubicBezTo>
                    <a:pt x="219693" y="88789"/>
                    <a:pt x="215160" y="87278"/>
                    <a:pt x="214027" y="88412"/>
                  </a:cubicBezTo>
                  <a:cubicBezTo>
                    <a:pt x="197027" y="103900"/>
                    <a:pt x="173606" y="93700"/>
                    <a:pt x="155095" y="103522"/>
                  </a:cubicBezTo>
                  <a:cubicBezTo>
                    <a:pt x="151696" y="105411"/>
                    <a:pt x="145651" y="108055"/>
                    <a:pt x="143385" y="106544"/>
                  </a:cubicBezTo>
                  <a:cubicBezTo>
                    <a:pt x="114297" y="87278"/>
                    <a:pt x="84076" y="110322"/>
                    <a:pt x="54988" y="103900"/>
                  </a:cubicBezTo>
                  <a:cubicBezTo>
                    <a:pt x="46677" y="101634"/>
                    <a:pt x="41389" y="114100"/>
                    <a:pt x="31945" y="108811"/>
                  </a:cubicBezTo>
                  <a:close/>
                </a:path>
              </a:pathLst>
            </a:custGeom>
            <a:solidFill>
              <a:srgbClr val="B27B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59881E9-B5C9-4943-9CA8-5D921DAB71F3}"/>
                </a:ext>
              </a:extLst>
            </p:cNvPr>
            <p:cNvSpPr/>
            <p:nvPr/>
          </p:nvSpPr>
          <p:spPr>
            <a:xfrm>
              <a:off x="9765858" y="5845295"/>
              <a:ext cx="143927" cy="135360"/>
            </a:xfrm>
            <a:custGeom>
              <a:avLst/>
              <a:gdLst>
                <a:gd name="connsiteX0" fmla="*/ 46465 w 143927"/>
                <a:gd name="connsiteY0" fmla="*/ 135360 h 135360"/>
                <a:gd name="connsiteX1" fmla="*/ 43443 w 143927"/>
                <a:gd name="connsiteY1" fmla="*/ 119494 h 135360"/>
                <a:gd name="connsiteX2" fmla="*/ 61575 w 143927"/>
                <a:gd name="connsiteY2" fmla="*/ 105517 h 135360"/>
                <a:gd name="connsiteX3" fmla="*/ 90663 w 143927"/>
                <a:gd name="connsiteY3" fmla="*/ 99851 h 135360"/>
                <a:gd name="connsiteX4" fmla="*/ 67242 w 143927"/>
                <a:gd name="connsiteY4" fmla="*/ 89273 h 135360"/>
                <a:gd name="connsiteX5" fmla="*/ 26821 w 143927"/>
                <a:gd name="connsiteY5" fmla="*/ 79451 h 135360"/>
                <a:gd name="connsiteX6" fmla="*/ 0 w 143927"/>
                <a:gd name="connsiteY6" fmla="*/ 63963 h 135360"/>
                <a:gd name="connsiteX7" fmla="*/ 15866 w 143927"/>
                <a:gd name="connsiteY7" fmla="*/ 53386 h 135360"/>
                <a:gd name="connsiteX8" fmla="*/ 37399 w 143927"/>
                <a:gd name="connsiteY8" fmla="*/ 49986 h 135360"/>
                <a:gd name="connsiteX9" fmla="*/ 118618 w 143927"/>
                <a:gd name="connsiteY9" fmla="*/ 876 h 135360"/>
                <a:gd name="connsiteX10" fmla="*/ 139772 w 143927"/>
                <a:gd name="connsiteY10" fmla="*/ 9187 h 135360"/>
                <a:gd name="connsiteX11" fmla="*/ 143928 w 143927"/>
                <a:gd name="connsiteY11" fmla="*/ 20898 h 135360"/>
                <a:gd name="connsiteX12" fmla="*/ 123906 w 143927"/>
                <a:gd name="connsiteY12" fmla="*/ 12587 h 135360"/>
                <a:gd name="connsiteX13" fmla="*/ 94441 w 143927"/>
                <a:gd name="connsiteY13" fmla="*/ 45453 h 135360"/>
                <a:gd name="connsiteX14" fmla="*/ 103129 w 143927"/>
                <a:gd name="connsiteY14" fmla="*/ 51874 h 135360"/>
                <a:gd name="connsiteX15" fmla="*/ 122395 w 143927"/>
                <a:gd name="connsiteY15" fmla="*/ 73407 h 135360"/>
                <a:gd name="connsiteX16" fmla="*/ 99730 w 143927"/>
                <a:gd name="connsiteY16" fmla="*/ 77562 h 135360"/>
                <a:gd name="connsiteX17" fmla="*/ 108418 w 143927"/>
                <a:gd name="connsiteY17" fmla="*/ 87384 h 135360"/>
                <a:gd name="connsiteX18" fmla="*/ 143172 w 143927"/>
                <a:gd name="connsiteY18" fmla="*/ 102873 h 135360"/>
                <a:gd name="connsiteX19" fmla="*/ 117107 w 143927"/>
                <a:gd name="connsiteY19" fmla="*/ 106650 h 135360"/>
                <a:gd name="connsiteX20" fmla="*/ 128440 w 143927"/>
                <a:gd name="connsiteY20" fmla="*/ 118739 h 135360"/>
                <a:gd name="connsiteX21" fmla="*/ 118995 w 143927"/>
                <a:gd name="connsiteY21" fmla="*/ 132716 h 135360"/>
                <a:gd name="connsiteX22" fmla="*/ 114462 w 143927"/>
                <a:gd name="connsiteY22" fmla="*/ 118739 h 135360"/>
                <a:gd name="connsiteX23" fmla="*/ 74797 w 143927"/>
                <a:gd name="connsiteY23" fmla="*/ 120627 h 135360"/>
                <a:gd name="connsiteX24" fmla="*/ 57798 w 143927"/>
                <a:gd name="connsiteY24" fmla="*/ 128560 h 135360"/>
                <a:gd name="connsiteX25" fmla="*/ 46465 w 143927"/>
                <a:gd name="connsiteY25" fmla="*/ 135360 h 13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927" h="135360">
                  <a:moveTo>
                    <a:pt x="46465" y="135360"/>
                  </a:moveTo>
                  <a:cubicBezTo>
                    <a:pt x="45332" y="130072"/>
                    <a:pt x="42309" y="124027"/>
                    <a:pt x="43443" y="119494"/>
                  </a:cubicBezTo>
                  <a:cubicBezTo>
                    <a:pt x="45709" y="111561"/>
                    <a:pt x="40798" y="92295"/>
                    <a:pt x="61575" y="105517"/>
                  </a:cubicBezTo>
                  <a:cubicBezTo>
                    <a:pt x="70642" y="111183"/>
                    <a:pt x="79708" y="97962"/>
                    <a:pt x="90663" y="99851"/>
                  </a:cubicBezTo>
                  <a:cubicBezTo>
                    <a:pt x="83863" y="94184"/>
                    <a:pt x="81219" y="85495"/>
                    <a:pt x="67242" y="89273"/>
                  </a:cubicBezTo>
                  <a:cubicBezTo>
                    <a:pt x="55153" y="92673"/>
                    <a:pt x="38154" y="95317"/>
                    <a:pt x="26821" y="79451"/>
                  </a:cubicBezTo>
                  <a:cubicBezTo>
                    <a:pt x="21155" y="71896"/>
                    <a:pt x="9066" y="68874"/>
                    <a:pt x="0" y="63963"/>
                  </a:cubicBezTo>
                  <a:cubicBezTo>
                    <a:pt x="755" y="53386"/>
                    <a:pt x="7177" y="50741"/>
                    <a:pt x="15866" y="53386"/>
                  </a:cubicBezTo>
                  <a:cubicBezTo>
                    <a:pt x="23799" y="55652"/>
                    <a:pt x="31732" y="56030"/>
                    <a:pt x="37399" y="49986"/>
                  </a:cubicBezTo>
                  <a:cubicBezTo>
                    <a:pt x="60442" y="26942"/>
                    <a:pt x="91419" y="16742"/>
                    <a:pt x="118618" y="876"/>
                  </a:cubicBezTo>
                  <a:cubicBezTo>
                    <a:pt x="128062" y="-2146"/>
                    <a:pt x="134106" y="3143"/>
                    <a:pt x="139772" y="9187"/>
                  </a:cubicBezTo>
                  <a:cubicBezTo>
                    <a:pt x="141284" y="12965"/>
                    <a:pt x="142795" y="16742"/>
                    <a:pt x="143928" y="20898"/>
                  </a:cubicBezTo>
                  <a:cubicBezTo>
                    <a:pt x="133351" y="25809"/>
                    <a:pt x="136373" y="6165"/>
                    <a:pt x="123906" y="12587"/>
                  </a:cubicBezTo>
                  <a:cubicBezTo>
                    <a:pt x="109551" y="20142"/>
                    <a:pt x="102752" y="33364"/>
                    <a:pt x="94441" y="45453"/>
                  </a:cubicBezTo>
                  <a:cubicBezTo>
                    <a:pt x="91419" y="49986"/>
                    <a:pt x="97085" y="54519"/>
                    <a:pt x="103129" y="51874"/>
                  </a:cubicBezTo>
                  <a:cubicBezTo>
                    <a:pt x="121640" y="45075"/>
                    <a:pt x="118995" y="58674"/>
                    <a:pt x="122395" y="73407"/>
                  </a:cubicBezTo>
                  <a:cubicBezTo>
                    <a:pt x="105396" y="53386"/>
                    <a:pt x="102752" y="69252"/>
                    <a:pt x="99730" y="77562"/>
                  </a:cubicBezTo>
                  <a:cubicBezTo>
                    <a:pt x="97841" y="82473"/>
                    <a:pt x="103885" y="91540"/>
                    <a:pt x="108418" y="87384"/>
                  </a:cubicBezTo>
                  <a:cubicBezTo>
                    <a:pt x="134484" y="62074"/>
                    <a:pt x="133728" y="90407"/>
                    <a:pt x="143172" y="102873"/>
                  </a:cubicBezTo>
                  <a:cubicBezTo>
                    <a:pt x="133351" y="104384"/>
                    <a:pt x="125040" y="105517"/>
                    <a:pt x="117107" y="106650"/>
                  </a:cubicBezTo>
                  <a:cubicBezTo>
                    <a:pt x="115596" y="116472"/>
                    <a:pt x="128817" y="111939"/>
                    <a:pt x="128440" y="118739"/>
                  </a:cubicBezTo>
                  <a:cubicBezTo>
                    <a:pt x="128062" y="124783"/>
                    <a:pt x="126173" y="131205"/>
                    <a:pt x="118995" y="132716"/>
                  </a:cubicBezTo>
                  <a:cubicBezTo>
                    <a:pt x="111062" y="129694"/>
                    <a:pt x="126928" y="119116"/>
                    <a:pt x="114462" y="118739"/>
                  </a:cubicBezTo>
                  <a:cubicBezTo>
                    <a:pt x="100863" y="118739"/>
                    <a:pt x="82352" y="104384"/>
                    <a:pt x="74797" y="120627"/>
                  </a:cubicBezTo>
                  <a:cubicBezTo>
                    <a:pt x="69131" y="132338"/>
                    <a:pt x="67997" y="132716"/>
                    <a:pt x="57798" y="128560"/>
                  </a:cubicBezTo>
                  <a:cubicBezTo>
                    <a:pt x="56287" y="127427"/>
                    <a:pt x="50620" y="132716"/>
                    <a:pt x="46465" y="135360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35E9894-8DCE-4800-AC58-82348641213E}"/>
                </a:ext>
              </a:extLst>
            </p:cNvPr>
            <p:cNvSpPr/>
            <p:nvPr/>
          </p:nvSpPr>
          <p:spPr>
            <a:xfrm>
              <a:off x="9774546" y="5954589"/>
              <a:ext cx="29465" cy="29882"/>
            </a:xfrm>
            <a:custGeom>
              <a:avLst/>
              <a:gdLst>
                <a:gd name="connsiteX0" fmla="*/ 0 w 29465"/>
                <a:gd name="connsiteY0" fmla="*/ 26065 h 29882"/>
                <a:gd name="connsiteX1" fmla="*/ 10577 w 29465"/>
                <a:gd name="connsiteY1" fmla="*/ 0 h 29882"/>
                <a:gd name="connsiteX2" fmla="*/ 29466 w 29465"/>
                <a:gd name="connsiteY2" fmla="*/ 17755 h 29882"/>
                <a:gd name="connsiteX3" fmla="*/ 0 w 29465"/>
                <a:gd name="connsiteY3" fmla="*/ 26065 h 2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9882">
                  <a:moveTo>
                    <a:pt x="0" y="26065"/>
                  </a:moveTo>
                  <a:cubicBezTo>
                    <a:pt x="4155" y="17755"/>
                    <a:pt x="17755" y="14733"/>
                    <a:pt x="10577" y="0"/>
                  </a:cubicBezTo>
                  <a:cubicBezTo>
                    <a:pt x="22666" y="3022"/>
                    <a:pt x="22288" y="13977"/>
                    <a:pt x="29466" y="17755"/>
                  </a:cubicBezTo>
                  <a:cubicBezTo>
                    <a:pt x="20399" y="23421"/>
                    <a:pt x="13222" y="36265"/>
                    <a:pt x="0" y="26065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48BD3536-8B0F-437D-A460-FE51B6BE0DE3}"/>
                </a:ext>
              </a:extLst>
            </p:cNvPr>
            <p:cNvSpPr/>
            <p:nvPr/>
          </p:nvSpPr>
          <p:spPr>
            <a:xfrm>
              <a:off x="9829028" y="6030431"/>
              <a:ext cx="13238" cy="15326"/>
            </a:xfrm>
            <a:custGeom>
              <a:avLst/>
              <a:gdLst>
                <a:gd name="connsiteX0" fmla="*/ 13138 w 13238"/>
                <a:gd name="connsiteY0" fmla="*/ 1222 h 15326"/>
                <a:gd name="connsiteX1" fmla="*/ 6338 w 13238"/>
                <a:gd name="connsiteY1" fmla="*/ 14822 h 15326"/>
                <a:gd name="connsiteX2" fmla="*/ 294 w 13238"/>
                <a:gd name="connsiteY2" fmla="*/ 9533 h 15326"/>
                <a:gd name="connsiteX3" fmla="*/ 13138 w 13238"/>
                <a:gd name="connsiteY3" fmla="*/ 1222 h 1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8" h="15326">
                  <a:moveTo>
                    <a:pt x="13138" y="1222"/>
                  </a:moveTo>
                  <a:cubicBezTo>
                    <a:pt x="13516" y="6889"/>
                    <a:pt x="13138" y="12555"/>
                    <a:pt x="6338" y="14822"/>
                  </a:cubicBezTo>
                  <a:cubicBezTo>
                    <a:pt x="1427" y="16710"/>
                    <a:pt x="672" y="12933"/>
                    <a:pt x="294" y="9533"/>
                  </a:cubicBezTo>
                  <a:cubicBezTo>
                    <a:pt x="-1595" y="-2556"/>
                    <a:pt x="5960" y="-289"/>
                    <a:pt x="13138" y="1222"/>
                  </a:cubicBezTo>
                  <a:close/>
                </a:path>
              </a:pathLst>
            </a:custGeom>
            <a:solidFill>
              <a:srgbClr val="A96E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77686659-7B91-4EA1-A1E3-07D9E24EA18C}"/>
                </a:ext>
              </a:extLst>
            </p:cNvPr>
            <p:cNvSpPr/>
            <p:nvPr/>
          </p:nvSpPr>
          <p:spPr>
            <a:xfrm>
              <a:off x="9102337" y="5823114"/>
              <a:ext cx="335621" cy="120898"/>
            </a:xfrm>
            <a:custGeom>
              <a:avLst/>
              <a:gdLst>
                <a:gd name="connsiteX0" fmla="*/ 325045 w 335621"/>
                <a:gd name="connsiteY0" fmla="*/ 43457 h 120898"/>
                <a:gd name="connsiteX1" fmla="*/ 319756 w 335621"/>
                <a:gd name="connsiteY1" fmla="*/ 49501 h 120898"/>
                <a:gd name="connsiteX2" fmla="*/ 334111 w 335621"/>
                <a:gd name="connsiteY2" fmla="*/ 85389 h 120898"/>
                <a:gd name="connsiteX3" fmla="*/ 326934 w 335621"/>
                <a:gd name="connsiteY3" fmla="*/ 93322 h 120898"/>
                <a:gd name="connsiteX4" fmla="*/ 305779 w 335621"/>
                <a:gd name="connsiteY4" fmla="*/ 117121 h 120898"/>
                <a:gd name="connsiteX5" fmla="*/ 303890 w 335621"/>
                <a:gd name="connsiteY5" fmla="*/ 120898 h 120898"/>
                <a:gd name="connsiteX6" fmla="*/ 274802 w 335621"/>
                <a:gd name="connsiteY6" fmla="*/ 99366 h 120898"/>
                <a:gd name="connsiteX7" fmla="*/ 275180 w 335621"/>
                <a:gd name="connsiteY7" fmla="*/ 118254 h 120898"/>
                <a:gd name="connsiteX8" fmla="*/ 255536 w 335621"/>
                <a:gd name="connsiteY8" fmla="*/ 99744 h 120898"/>
                <a:gd name="connsiteX9" fmla="*/ 225315 w 335621"/>
                <a:gd name="connsiteY9" fmla="*/ 107299 h 120898"/>
                <a:gd name="connsiteX10" fmla="*/ 212471 w 335621"/>
                <a:gd name="connsiteY10" fmla="*/ 115987 h 120898"/>
                <a:gd name="connsiteX11" fmla="*/ 201894 w 335621"/>
                <a:gd name="connsiteY11" fmla="*/ 98232 h 120898"/>
                <a:gd name="connsiteX12" fmla="*/ 188672 w 335621"/>
                <a:gd name="connsiteY12" fmla="*/ 81233 h 120898"/>
                <a:gd name="connsiteX13" fmla="*/ 171295 w 335621"/>
                <a:gd name="connsiteY13" fmla="*/ 112210 h 120898"/>
                <a:gd name="connsiteX14" fmla="*/ 151274 w 335621"/>
                <a:gd name="connsiteY14" fmla="*/ 111832 h 120898"/>
                <a:gd name="connsiteX15" fmla="*/ 92343 w 335621"/>
                <a:gd name="connsiteY15" fmla="*/ 94077 h 120898"/>
                <a:gd name="connsiteX16" fmla="*/ 78365 w 335621"/>
                <a:gd name="connsiteY16" fmla="*/ 93699 h 120898"/>
                <a:gd name="connsiteX17" fmla="*/ 47766 w 335621"/>
                <a:gd name="connsiteY17" fmla="*/ 83122 h 120898"/>
                <a:gd name="connsiteX18" fmla="*/ 34545 w 335621"/>
                <a:gd name="connsiteY18" fmla="*/ 74811 h 120898"/>
                <a:gd name="connsiteX19" fmla="*/ 16412 w 335621"/>
                <a:gd name="connsiteY19" fmla="*/ 93699 h 120898"/>
                <a:gd name="connsiteX20" fmla="*/ 7346 w 335621"/>
                <a:gd name="connsiteY20" fmla="*/ 106543 h 120898"/>
                <a:gd name="connsiteX21" fmla="*/ 31523 w 335621"/>
                <a:gd name="connsiteY21" fmla="*/ 61212 h 120898"/>
                <a:gd name="connsiteX22" fmla="*/ 53811 w 335621"/>
                <a:gd name="connsiteY22" fmla="*/ 57434 h 120898"/>
                <a:gd name="connsiteX23" fmla="*/ 72699 w 335621"/>
                <a:gd name="connsiteY23" fmla="*/ 56678 h 120898"/>
                <a:gd name="connsiteX24" fmla="*/ 70432 w 335621"/>
                <a:gd name="connsiteY24" fmla="*/ 75567 h 120898"/>
                <a:gd name="connsiteX25" fmla="*/ 67032 w 335621"/>
                <a:gd name="connsiteY25" fmla="*/ 81989 h 120898"/>
                <a:gd name="connsiteX26" fmla="*/ 84032 w 335621"/>
                <a:gd name="connsiteY26" fmla="*/ 69523 h 120898"/>
                <a:gd name="connsiteX27" fmla="*/ 83654 w 335621"/>
                <a:gd name="connsiteY27" fmla="*/ 30991 h 120898"/>
                <a:gd name="connsiteX28" fmla="*/ 81765 w 335621"/>
                <a:gd name="connsiteY28" fmla="*/ 10969 h 120898"/>
                <a:gd name="connsiteX29" fmla="*/ 138430 w 335621"/>
                <a:gd name="connsiteY29" fmla="*/ 1903 h 120898"/>
                <a:gd name="connsiteX30" fmla="*/ 145607 w 335621"/>
                <a:gd name="connsiteY30" fmla="*/ 17391 h 120898"/>
                <a:gd name="connsiteX31" fmla="*/ 176962 w 335621"/>
                <a:gd name="connsiteY31" fmla="*/ 14747 h 120898"/>
                <a:gd name="connsiteX32" fmla="*/ 203783 w 335621"/>
                <a:gd name="connsiteY32" fmla="*/ 34391 h 120898"/>
                <a:gd name="connsiteX33" fmla="*/ 206805 w 335621"/>
                <a:gd name="connsiteY33" fmla="*/ 30235 h 120898"/>
                <a:gd name="connsiteX34" fmla="*/ 242315 w 335621"/>
                <a:gd name="connsiteY34" fmla="*/ 23813 h 120898"/>
                <a:gd name="connsiteX35" fmla="*/ 254025 w 335621"/>
                <a:gd name="connsiteY35" fmla="*/ 32879 h 120898"/>
                <a:gd name="connsiteX36" fmla="*/ 300113 w 335621"/>
                <a:gd name="connsiteY36" fmla="*/ 41568 h 120898"/>
                <a:gd name="connsiteX37" fmla="*/ 325045 w 335621"/>
                <a:gd name="connsiteY37" fmla="*/ 43457 h 12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5621" h="120898">
                  <a:moveTo>
                    <a:pt x="325045" y="43457"/>
                  </a:moveTo>
                  <a:cubicBezTo>
                    <a:pt x="323156" y="45345"/>
                    <a:pt x="321267" y="47612"/>
                    <a:pt x="319756" y="49501"/>
                  </a:cubicBezTo>
                  <a:cubicBezTo>
                    <a:pt x="334111" y="57434"/>
                    <a:pt x="325800" y="74433"/>
                    <a:pt x="334111" y="85389"/>
                  </a:cubicBezTo>
                  <a:cubicBezTo>
                    <a:pt x="339022" y="91811"/>
                    <a:pt x="330711" y="94833"/>
                    <a:pt x="326934" y="93322"/>
                  </a:cubicBezTo>
                  <a:cubicBezTo>
                    <a:pt x="296335" y="80855"/>
                    <a:pt x="306535" y="103521"/>
                    <a:pt x="305779" y="117121"/>
                  </a:cubicBezTo>
                  <a:cubicBezTo>
                    <a:pt x="305779" y="118254"/>
                    <a:pt x="304646" y="119387"/>
                    <a:pt x="303890" y="120898"/>
                  </a:cubicBezTo>
                  <a:cubicBezTo>
                    <a:pt x="289535" y="120143"/>
                    <a:pt x="286513" y="103521"/>
                    <a:pt x="274802" y="99366"/>
                  </a:cubicBezTo>
                  <a:cubicBezTo>
                    <a:pt x="269891" y="105788"/>
                    <a:pt x="280469" y="110699"/>
                    <a:pt x="275180" y="118254"/>
                  </a:cubicBezTo>
                  <a:cubicBezTo>
                    <a:pt x="269136" y="111454"/>
                    <a:pt x="264981" y="103521"/>
                    <a:pt x="255536" y="99744"/>
                  </a:cubicBezTo>
                  <a:cubicBezTo>
                    <a:pt x="242692" y="94833"/>
                    <a:pt x="232493" y="92188"/>
                    <a:pt x="225315" y="107299"/>
                  </a:cubicBezTo>
                  <a:cubicBezTo>
                    <a:pt x="222671" y="112588"/>
                    <a:pt x="220404" y="121276"/>
                    <a:pt x="212471" y="115987"/>
                  </a:cubicBezTo>
                  <a:cubicBezTo>
                    <a:pt x="207560" y="112588"/>
                    <a:pt x="194716" y="111832"/>
                    <a:pt x="201894" y="98232"/>
                  </a:cubicBezTo>
                  <a:cubicBezTo>
                    <a:pt x="210960" y="80855"/>
                    <a:pt x="175451" y="107677"/>
                    <a:pt x="188672" y="81233"/>
                  </a:cubicBezTo>
                  <a:cubicBezTo>
                    <a:pt x="186783" y="97099"/>
                    <a:pt x="180361" y="104654"/>
                    <a:pt x="171295" y="112210"/>
                  </a:cubicBezTo>
                  <a:cubicBezTo>
                    <a:pt x="163362" y="118632"/>
                    <a:pt x="157696" y="102010"/>
                    <a:pt x="151274" y="111832"/>
                  </a:cubicBezTo>
                  <a:cubicBezTo>
                    <a:pt x="130497" y="109188"/>
                    <a:pt x="111609" y="100499"/>
                    <a:pt x="92343" y="94077"/>
                  </a:cubicBezTo>
                  <a:cubicBezTo>
                    <a:pt x="87809" y="92566"/>
                    <a:pt x="84032" y="90677"/>
                    <a:pt x="78365" y="93699"/>
                  </a:cubicBezTo>
                  <a:cubicBezTo>
                    <a:pt x="65144" y="100499"/>
                    <a:pt x="51922" y="105788"/>
                    <a:pt x="47766" y="83122"/>
                  </a:cubicBezTo>
                  <a:cubicBezTo>
                    <a:pt x="46633" y="77456"/>
                    <a:pt x="37189" y="72922"/>
                    <a:pt x="34545" y="74811"/>
                  </a:cubicBezTo>
                  <a:cubicBezTo>
                    <a:pt x="27367" y="79344"/>
                    <a:pt x="20945" y="86522"/>
                    <a:pt x="16412" y="93699"/>
                  </a:cubicBezTo>
                  <a:cubicBezTo>
                    <a:pt x="13768" y="98610"/>
                    <a:pt x="13390" y="104277"/>
                    <a:pt x="7346" y="106543"/>
                  </a:cubicBezTo>
                  <a:cubicBezTo>
                    <a:pt x="-8143" y="83878"/>
                    <a:pt x="1302" y="65745"/>
                    <a:pt x="31523" y="61212"/>
                  </a:cubicBezTo>
                  <a:cubicBezTo>
                    <a:pt x="39078" y="60079"/>
                    <a:pt x="47011" y="62723"/>
                    <a:pt x="53811" y="57434"/>
                  </a:cubicBezTo>
                  <a:cubicBezTo>
                    <a:pt x="59855" y="52901"/>
                    <a:pt x="66655" y="50257"/>
                    <a:pt x="72699" y="56678"/>
                  </a:cubicBezTo>
                  <a:cubicBezTo>
                    <a:pt x="79499" y="63478"/>
                    <a:pt x="73832" y="69523"/>
                    <a:pt x="70432" y="75567"/>
                  </a:cubicBezTo>
                  <a:cubicBezTo>
                    <a:pt x="69299" y="77833"/>
                    <a:pt x="66655" y="78967"/>
                    <a:pt x="67032" y="81989"/>
                  </a:cubicBezTo>
                  <a:cubicBezTo>
                    <a:pt x="73077" y="78589"/>
                    <a:pt x="77988" y="73300"/>
                    <a:pt x="84032" y="69523"/>
                  </a:cubicBezTo>
                  <a:cubicBezTo>
                    <a:pt x="101409" y="57434"/>
                    <a:pt x="101031" y="43457"/>
                    <a:pt x="83654" y="30991"/>
                  </a:cubicBezTo>
                  <a:cubicBezTo>
                    <a:pt x="75343" y="24946"/>
                    <a:pt x="72699" y="18524"/>
                    <a:pt x="81765" y="10969"/>
                  </a:cubicBezTo>
                  <a:cubicBezTo>
                    <a:pt x="100276" y="5680"/>
                    <a:pt x="118030" y="-4141"/>
                    <a:pt x="138430" y="1903"/>
                  </a:cubicBezTo>
                  <a:cubicBezTo>
                    <a:pt x="147874" y="4547"/>
                    <a:pt x="150896" y="8703"/>
                    <a:pt x="145607" y="17391"/>
                  </a:cubicBezTo>
                  <a:cubicBezTo>
                    <a:pt x="152785" y="1525"/>
                    <a:pt x="164873" y="-364"/>
                    <a:pt x="176962" y="14747"/>
                  </a:cubicBezTo>
                  <a:cubicBezTo>
                    <a:pt x="184517" y="24191"/>
                    <a:pt x="193205" y="30235"/>
                    <a:pt x="203783" y="34391"/>
                  </a:cubicBezTo>
                  <a:cubicBezTo>
                    <a:pt x="204538" y="32879"/>
                    <a:pt x="205672" y="31746"/>
                    <a:pt x="206805" y="30235"/>
                  </a:cubicBezTo>
                  <a:cubicBezTo>
                    <a:pt x="216249" y="13991"/>
                    <a:pt x="228337" y="14369"/>
                    <a:pt x="242315" y="23813"/>
                  </a:cubicBezTo>
                  <a:cubicBezTo>
                    <a:pt x="246470" y="26457"/>
                    <a:pt x="249870" y="29857"/>
                    <a:pt x="254025" y="32879"/>
                  </a:cubicBezTo>
                  <a:cubicBezTo>
                    <a:pt x="270269" y="44968"/>
                    <a:pt x="282358" y="46101"/>
                    <a:pt x="300113" y="41568"/>
                  </a:cubicBezTo>
                  <a:cubicBezTo>
                    <a:pt x="308423" y="39301"/>
                    <a:pt x="317867" y="31746"/>
                    <a:pt x="325045" y="43457"/>
                  </a:cubicBez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2EC33407-02FF-42EF-984B-0C9DF519C006}"/>
                </a:ext>
              </a:extLst>
            </p:cNvPr>
            <p:cNvSpPr/>
            <p:nvPr/>
          </p:nvSpPr>
          <p:spPr>
            <a:xfrm>
              <a:off x="8997831" y="5722580"/>
              <a:ext cx="208789" cy="231452"/>
            </a:xfrm>
            <a:custGeom>
              <a:avLst/>
              <a:gdLst>
                <a:gd name="connsiteX0" fmla="*/ 188160 w 208789"/>
                <a:gd name="connsiteY0" fmla="*/ 114147 h 231452"/>
                <a:gd name="connsiteX1" fmla="*/ 191560 w 208789"/>
                <a:gd name="connsiteY1" fmla="*/ 128502 h 231452"/>
                <a:gd name="connsiteX2" fmla="*/ 199493 w 208789"/>
                <a:gd name="connsiteY2" fmla="*/ 170433 h 231452"/>
                <a:gd name="connsiteX3" fmla="*/ 171538 w 208789"/>
                <a:gd name="connsiteY3" fmla="*/ 188944 h 231452"/>
                <a:gd name="connsiteX4" fmla="*/ 162850 w 208789"/>
                <a:gd name="connsiteY4" fmla="*/ 189699 h 231452"/>
                <a:gd name="connsiteX5" fmla="*/ 165116 w 208789"/>
                <a:gd name="connsiteY5" fmla="*/ 181011 h 231452"/>
                <a:gd name="connsiteX6" fmla="*/ 171538 w 208789"/>
                <a:gd name="connsiteY6" fmla="*/ 173078 h 231452"/>
                <a:gd name="connsiteX7" fmla="*/ 174183 w 208789"/>
                <a:gd name="connsiteY7" fmla="*/ 159101 h 231452"/>
                <a:gd name="connsiteX8" fmla="*/ 162094 w 208789"/>
                <a:gd name="connsiteY8" fmla="*/ 162878 h 231452"/>
                <a:gd name="connsiteX9" fmla="*/ 149628 w 208789"/>
                <a:gd name="connsiteY9" fmla="*/ 168922 h 231452"/>
                <a:gd name="connsiteX10" fmla="*/ 112229 w 208789"/>
                <a:gd name="connsiteY10" fmla="*/ 207454 h 231452"/>
                <a:gd name="connsiteX11" fmla="*/ 95608 w 208789"/>
                <a:gd name="connsiteY11" fmla="*/ 228987 h 231452"/>
                <a:gd name="connsiteX12" fmla="*/ 73320 w 208789"/>
                <a:gd name="connsiteY12" fmla="*/ 212743 h 231452"/>
                <a:gd name="connsiteX13" fmla="*/ 67275 w 208789"/>
                <a:gd name="connsiteY13" fmla="*/ 202543 h 231452"/>
                <a:gd name="connsiteX14" fmla="*/ 64253 w 208789"/>
                <a:gd name="connsiteY14" fmla="*/ 209721 h 231452"/>
                <a:gd name="connsiteX15" fmla="*/ 48387 w 208789"/>
                <a:gd name="connsiteY15" fmla="*/ 216520 h 231452"/>
                <a:gd name="connsiteX16" fmla="*/ 41587 w 208789"/>
                <a:gd name="connsiteY16" fmla="*/ 197254 h 231452"/>
                <a:gd name="connsiteX17" fmla="*/ 38188 w 208789"/>
                <a:gd name="connsiteY17" fmla="*/ 183655 h 231452"/>
                <a:gd name="connsiteX18" fmla="*/ 18544 w 208789"/>
                <a:gd name="connsiteY18" fmla="*/ 188566 h 231452"/>
                <a:gd name="connsiteX19" fmla="*/ 7211 w 208789"/>
                <a:gd name="connsiteY19" fmla="*/ 199143 h 231452"/>
                <a:gd name="connsiteX20" fmla="*/ 789 w 208789"/>
                <a:gd name="connsiteY20" fmla="*/ 187810 h 231452"/>
                <a:gd name="connsiteX21" fmla="*/ 17033 w 208789"/>
                <a:gd name="connsiteY21" fmla="*/ 171944 h 231452"/>
                <a:gd name="connsiteX22" fmla="*/ 58209 w 208789"/>
                <a:gd name="connsiteY22" fmla="*/ 171189 h 231452"/>
                <a:gd name="connsiteX23" fmla="*/ 67275 w 208789"/>
                <a:gd name="connsiteY23" fmla="*/ 164389 h 231452"/>
                <a:gd name="connsiteX24" fmla="*/ 61987 w 208789"/>
                <a:gd name="connsiteY24" fmla="*/ 159856 h 231452"/>
                <a:gd name="connsiteX25" fmla="*/ 49520 w 208789"/>
                <a:gd name="connsiteY25" fmla="*/ 149279 h 231452"/>
                <a:gd name="connsiteX26" fmla="*/ 27233 w 208789"/>
                <a:gd name="connsiteY26" fmla="*/ 159478 h 231452"/>
                <a:gd name="connsiteX27" fmla="*/ 19677 w 208789"/>
                <a:gd name="connsiteY27" fmla="*/ 122835 h 231452"/>
                <a:gd name="connsiteX28" fmla="*/ 20811 w 208789"/>
                <a:gd name="connsiteY28" fmla="*/ 102814 h 231452"/>
                <a:gd name="connsiteX29" fmla="*/ 27233 w 208789"/>
                <a:gd name="connsiteY29" fmla="*/ 85059 h 231452"/>
                <a:gd name="connsiteX30" fmla="*/ 18166 w 208789"/>
                <a:gd name="connsiteY30" fmla="*/ 46905 h 231452"/>
                <a:gd name="connsiteX31" fmla="*/ 26855 w 208789"/>
                <a:gd name="connsiteY31" fmla="*/ 13661 h 231452"/>
                <a:gd name="connsiteX32" fmla="*/ 32899 w 208789"/>
                <a:gd name="connsiteY32" fmla="*/ 440 h 231452"/>
                <a:gd name="connsiteX33" fmla="*/ 49143 w 208789"/>
                <a:gd name="connsiteY33" fmla="*/ 7617 h 231452"/>
                <a:gd name="connsiteX34" fmla="*/ 47632 w 208789"/>
                <a:gd name="connsiteY34" fmla="*/ 23105 h 231452"/>
                <a:gd name="connsiteX35" fmla="*/ 53298 w 208789"/>
                <a:gd name="connsiteY35" fmla="*/ 41238 h 231452"/>
                <a:gd name="connsiteX36" fmla="*/ 57831 w 208789"/>
                <a:gd name="connsiteY36" fmla="*/ 45016 h 231452"/>
                <a:gd name="connsiteX37" fmla="*/ 72186 w 208789"/>
                <a:gd name="connsiteY37" fmla="*/ 65415 h 231452"/>
                <a:gd name="connsiteX38" fmla="*/ 84275 w 208789"/>
                <a:gd name="connsiteY38" fmla="*/ 90725 h 231452"/>
                <a:gd name="connsiteX39" fmla="*/ 95985 w 208789"/>
                <a:gd name="connsiteY39" fmla="*/ 102058 h 231452"/>
                <a:gd name="connsiteX40" fmla="*/ 94852 w 208789"/>
                <a:gd name="connsiteY40" fmla="*/ 77881 h 231452"/>
                <a:gd name="connsiteX41" fmla="*/ 116762 w 208789"/>
                <a:gd name="connsiteY41" fmla="*/ 71837 h 231452"/>
                <a:gd name="connsiteX42" fmla="*/ 132629 w 208789"/>
                <a:gd name="connsiteY42" fmla="*/ 66548 h 231452"/>
                <a:gd name="connsiteX43" fmla="*/ 143961 w 208789"/>
                <a:gd name="connsiteY43" fmla="*/ 66171 h 231452"/>
                <a:gd name="connsiteX44" fmla="*/ 143584 w 208789"/>
                <a:gd name="connsiteY44" fmla="*/ 79392 h 231452"/>
                <a:gd name="connsiteX45" fmla="*/ 128473 w 208789"/>
                <a:gd name="connsiteY45" fmla="*/ 108480 h 231452"/>
                <a:gd name="connsiteX46" fmla="*/ 149628 w 208789"/>
                <a:gd name="connsiteY46" fmla="*/ 102814 h 231452"/>
                <a:gd name="connsiteX47" fmla="*/ 176449 w 208789"/>
                <a:gd name="connsiteY47" fmla="*/ 102814 h 231452"/>
                <a:gd name="connsiteX48" fmla="*/ 188160 w 208789"/>
                <a:gd name="connsiteY48" fmla="*/ 114147 h 2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8789" h="231452">
                  <a:moveTo>
                    <a:pt x="188160" y="114147"/>
                  </a:moveTo>
                  <a:cubicBezTo>
                    <a:pt x="180605" y="120946"/>
                    <a:pt x="184760" y="125102"/>
                    <a:pt x="191560" y="128502"/>
                  </a:cubicBezTo>
                  <a:cubicBezTo>
                    <a:pt x="210826" y="137568"/>
                    <a:pt x="214603" y="155323"/>
                    <a:pt x="199493" y="170433"/>
                  </a:cubicBezTo>
                  <a:cubicBezTo>
                    <a:pt x="191560" y="177989"/>
                    <a:pt x="180982" y="182900"/>
                    <a:pt x="171538" y="188944"/>
                  </a:cubicBezTo>
                  <a:cubicBezTo>
                    <a:pt x="168894" y="190455"/>
                    <a:pt x="166249" y="194610"/>
                    <a:pt x="162850" y="189699"/>
                  </a:cubicBezTo>
                  <a:cubicBezTo>
                    <a:pt x="160583" y="185922"/>
                    <a:pt x="161716" y="183655"/>
                    <a:pt x="165116" y="181011"/>
                  </a:cubicBezTo>
                  <a:cubicBezTo>
                    <a:pt x="167761" y="179122"/>
                    <a:pt x="170027" y="176100"/>
                    <a:pt x="171538" y="173078"/>
                  </a:cubicBezTo>
                  <a:cubicBezTo>
                    <a:pt x="173427" y="168545"/>
                    <a:pt x="181738" y="164767"/>
                    <a:pt x="174183" y="159101"/>
                  </a:cubicBezTo>
                  <a:cubicBezTo>
                    <a:pt x="169272" y="155701"/>
                    <a:pt x="165116" y="157967"/>
                    <a:pt x="162094" y="162878"/>
                  </a:cubicBezTo>
                  <a:cubicBezTo>
                    <a:pt x="159450" y="167411"/>
                    <a:pt x="155294" y="169300"/>
                    <a:pt x="149628" y="168922"/>
                  </a:cubicBezTo>
                  <a:cubicBezTo>
                    <a:pt x="114118" y="167411"/>
                    <a:pt x="105807" y="176100"/>
                    <a:pt x="112229" y="207454"/>
                  </a:cubicBezTo>
                  <a:cubicBezTo>
                    <a:pt x="110718" y="217654"/>
                    <a:pt x="99385" y="220298"/>
                    <a:pt x="95608" y="228987"/>
                  </a:cubicBezTo>
                  <a:cubicBezTo>
                    <a:pt x="80497" y="234275"/>
                    <a:pt x="70298" y="232009"/>
                    <a:pt x="73320" y="212743"/>
                  </a:cubicBezTo>
                  <a:cubicBezTo>
                    <a:pt x="74075" y="206699"/>
                    <a:pt x="65764" y="207832"/>
                    <a:pt x="67275" y="202543"/>
                  </a:cubicBezTo>
                  <a:cubicBezTo>
                    <a:pt x="65009" y="204432"/>
                    <a:pt x="66142" y="207454"/>
                    <a:pt x="64253" y="209721"/>
                  </a:cubicBezTo>
                  <a:cubicBezTo>
                    <a:pt x="60098" y="215009"/>
                    <a:pt x="55942" y="219165"/>
                    <a:pt x="48387" y="216520"/>
                  </a:cubicBezTo>
                  <a:cubicBezTo>
                    <a:pt x="41965" y="211610"/>
                    <a:pt x="45365" y="203299"/>
                    <a:pt x="41587" y="197254"/>
                  </a:cubicBezTo>
                  <a:cubicBezTo>
                    <a:pt x="38943" y="193099"/>
                    <a:pt x="48009" y="184788"/>
                    <a:pt x="38188" y="183655"/>
                  </a:cubicBezTo>
                  <a:cubicBezTo>
                    <a:pt x="31766" y="182900"/>
                    <a:pt x="23833" y="185166"/>
                    <a:pt x="18544" y="188566"/>
                  </a:cubicBezTo>
                  <a:cubicBezTo>
                    <a:pt x="14389" y="191210"/>
                    <a:pt x="15900" y="202166"/>
                    <a:pt x="7211" y="199143"/>
                  </a:cubicBezTo>
                  <a:cubicBezTo>
                    <a:pt x="4189" y="198010"/>
                    <a:pt x="-2233" y="189699"/>
                    <a:pt x="789" y="187810"/>
                  </a:cubicBezTo>
                  <a:cubicBezTo>
                    <a:pt x="7589" y="183277"/>
                    <a:pt x="8344" y="169300"/>
                    <a:pt x="17033" y="171944"/>
                  </a:cubicBezTo>
                  <a:cubicBezTo>
                    <a:pt x="31010" y="176100"/>
                    <a:pt x="43854" y="153434"/>
                    <a:pt x="58209" y="171189"/>
                  </a:cubicBezTo>
                  <a:cubicBezTo>
                    <a:pt x="60476" y="173833"/>
                    <a:pt x="65764" y="168167"/>
                    <a:pt x="67275" y="164389"/>
                  </a:cubicBezTo>
                  <a:cubicBezTo>
                    <a:pt x="69920" y="158345"/>
                    <a:pt x="63876" y="160989"/>
                    <a:pt x="61987" y="159856"/>
                  </a:cubicBezTo>
                  <a:cubicBezTo>
                    <a:pt x="57454" y="156834"/>
                    <a:pt x="54054" y="152301"/>
                    <a:pt x="49520" y="149279"/>
                  </a:cubicBezTo>
                  <a:cubicBezTo>
                    <a:pt x="37810" y="141723"/>
                    <a:pt x="28744" y="142857"/>
                    <a:pt x="27233" y="159478"/>
                  </a:cubicBezTo>
                  <a:cubicBezTo>
                    <a:pt x="9100" y="148901"/>
                    <a:pt x="44987" y="131146"/>
                    <a:pt x="19677" y="122835"/>
                  </a:cubicBezTo>
                  <a:cubicBezTo>
                    <a:pt x="9478" y="115658"/>
                    <a:pt x="8344" y="106591"/>
                    <a:pt x="20811" y="102814"/>
                  </a:cubicBezTo>
                  <a:cubicBezTo>
                    <a:pt x="32899" y="99036"/>
                    <a:pt x="28366" y="92236"/>
                    <a:pt x="27233" y="85059"/>
                  </a:cubicBezTo>
                  <a:cubicBezTo>
                    <a:pt x="22322" y="72593"/>
                    <a:pt x="36677" y="55971"/>
                    <a:pt x="18166" y="46905"/>
                  </a:cubicBezTo>
                  <a:cubicBezTo>
                    <a:pt x="13255" y="33683"/>
                    <a:pt x="27610" y="25750"/>
                    <a:pt x="26855" y="13661"/>
                  </a:cubicBezTo>
                  <a:cubicBezTo>
                    <a:pt x="24966" y="7617"/>
                    <a:pt x="26855" y="1951"/>
                    <a:pt x="32899" y="440"/>
                  </a:cubicBezTo>
                  <a:cubicBezTo>
                    <a:pt x="39321" y="-1449"/>
                    <a:pt x="44610" y="3084"/>
                    <a:pt x="49143" y="7617"/>
                  </a:cubicBezTo>
                  <a:cubicBezTo>
                    <a:pt x="55187" y="13284"/>
                    <a:pt x="53676" y="18572"/>
                    <a:pt x="47632" y="23105"/>
                  </a:cubicBezTo>
                  <a:cubicBezTo>
                    <a:pt x="42721" y="31039"/>
                    <a:pt x="36299" y="39727"/>
                    <a:pt x="53298" y="41238"/>
                  </a:cubicBezTo>
                  <a:cubicBezTo>
                    <a:pt x="55187" y="41238"/>
                    <a:pt x="58209" y="44260"/>
                    <a:pt x="57831" y="45016"/>
                  </a:cubicBezTo>
                  <a:cubicBezTo>
                    <a:pt x="48009" y="62393"/>
                    <a:pt x="68786" y="57860"/>
                    <a:pt x="72186" y="65415"/>
                  </a:cubicBezTo>
                  <a:cubicBezTo>
                    <a:pt x="75964" y="73726"/>
                    <a:pt x="93719" y="74859"/>
                    <a:pt x="84275" y="90725"/>
                  </a:cubicBezTo>
                  <a:cubicBezTo>
                    <a:pt x="82008" y="94503"/>
                    <a:pt x="94474" y="92614"/>
                    <a:pt x="95985" y="102058"/>
                  </a:cubicBezTo>
                  <a:cubicBezTo>
                    <a:pt x="100896" y="91103"/>
                    <a:pt x="88808" y="84681"/>
                    <a:pt x="94852" y="77881"/>
                  </a:cubicBezTo>
                  <a:cubicBezTo>
                    <a:pt x="100519" y="71837"/>
                    <a:pt x="109207" y="72970"/>
                    <a:pt x="116762" y="71837"/>
                  </a:cubicBezTo>
                  <a:cubicBezTo>
                    <a:pt x="122429" y="71082"/>
                    <a:pt x="127718" y="69570"/>
                    <a:pt x="132629" y="66548"/>
                  </a:cubicBezTo>
                  <a:cubicBezTo>
                    <a:pt x="136406" y="64282"/>
                    <a:pt x="140184" y="62393"/>
                    <a:pt x="143961" y="66171"/>
                  </a:cubicBezTo>
                  <a:cubicBezTo>
                    <a:pt x="148495" y="70704"/>
                    <a:pt x="146984" y="76748"/>
                    <a:pt x="143584" y="79392"/>
                  </a:cubicBezTo>
                  <a:cubicBezTo>
                    <a:pt x="133006" y="86948"/>
                    <a:pt x="128473" y="97147"/>
                    <a:pt x="128473" y="108480"/>
                  </a:cubicBezTo>
                  <a:cubicBezTo>
                    <a:pt x="131873" y="99036"/>
                    <a:pt x="136784" y="92236"/>
                    <a:pt x="149628" y="102814"/>
                  </a:cubicBezTo>
                  <a:cubicBezTo>
                    <a:pt x="156428" y="108480"/>
                    <a:pt x="166249" y="108480"/>
                    <a:pt x="176449" y="102814"/>
                  </a:cubicBezTo>
                  <a:cubicBezTo>
                    <a:pt x="188538" y="94881"/>
                    <a:pt x="193826" y="100925"/>
                    <a:pt x="188160" y="114147"/>
                  </a:cubicBezTo>
                  <a:close/>
                </a:path>
              </a:pathLst>
            </a:custGeom>
            <a:solidFill>
              <a:srgbClr val="C38E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8E0F79F-D4C8-4A2E-878A-BCFA1F24B3B7}"/>
                </a:ext>
              </a:extLst>
            </p:cNvPr>
            <p:cNvSpPr/>
            <p:nvPr/>
          </p:nvSpPr>
          <p:spPr>
            <a:xfrm>
              <a:off x="9035794" y="5913997"/>
              <a:ext cx="58038" cy="87829"/>
            </a:xfrm>
            <a:custGeom>
              <a:avLst/>
              <a:gdLst>
                <a:gd name="connsiteX0" fmla="*/ 10424 w 58038"/>
                <a:gd name="connsiteY0" fmla="*/ 24726 h 87829"/>
                <a:gd name="connsiteX1" fmla="*/ 21757 w 58038"/>
                <a:gd name="connsiteY1" fmla="*/ 171 h 87829"/>
                <a:gd name="connsiteX2" fmla="*/ 47445 w 58038"/>
                <a:gd name="connsiteY2" fmla="*/ 9993 h 87829"/>
                <a:gd name="connsiteX3" fmla="*/ 37623 w 58038"/>
                <a:gd name="connsiteY3" fmla="*/ 28881 h 87829"/>
                <a:gd name="connsiteX4" fmla="*/ 57645 w 58038"/>
                <a:gd name="connsiteY4" fmla="*/ 37192 h 87829"/>
                <a:gd name="connsiteX5" fmla="*/ 53111 w 58038"/>
                <a:gd name="connsiteY5" fmla="*/ 81390 h 87829"/>
                <a:gd name="connsiteX6" fmla="*/ 36112 w 58038"/>
                <a:gd name="connsiteY6" fmla="*/ 87812 h 87829"/>
                <a:gd name="connsiteX7" fmla="*/ 27046 w 58038"/>
                <a:gd name="connsiteY7" fmla="*/ 83657 h 87829"/>
                <a:gd name="connsiteX8" fmla="*/ 10424 w 58038"/>
                <a:gd name="connsiteY8" fmla="*/ 44747 h 87829"/>
                <a:gd name="connsiteX9" fmla="*/ 10424 w 58038"/>
                <a:gd name="connsiteY9" fmla="*/ 24726 h 8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38" h="87829">
                  <a:moveTo>
                    <a:pt x="10424" y="24726"/>
                  </a:moveTo>
                  <a:cubicBezTo>
                    <a:pt x="21379" y="20193"/>
                    <a:pt x="29690" y="14148"/>
                    <a:pt x="21757" y="171"/>
                  </a:cubicBezTo>
                  <a:cubicBezTo>
                    <a:pt x="34979" y="-2473"/>
                    <a:pt x="29690" y="26615"/>
                    <a:pt x="47445" y="9993"/>
                  </a:cubicBezTo>
                  <a:cubicBezTo>
                    <a:pt x="47067" y="19815"/>
                    <a:pt x="33090" y="19815"/>
                    <a:pt x="37623" y="28881"/>
                  </a:cubicBezTo>
                  <a:cubicBezTo>
                    <a:pt x="41401" y="36437"/>
                    <a:pt x="49712" y="37192"/>
                    <a:pt x="57645" y="37192"/>
                  </a:cubicBezTo>
                  <a:cubicBezTo>
                    <a:pt x="59911" y="52303"/>
                    <a:pt x="51600" y="65902"/>
                    <a:pt x="53111" y="81390"/>
                  </a:cubicBezTo>
                  <a:cubicBezTo>
                    <a:pt x="53867" y="89701"/>
                    <a:pt x="42912" y="87435"/>
                    <a:pt x="36112" y="87812"/>
                  </a:cubicBezTo>
                  <a:cubicBezTo>
                    <a:pt x="33090" y="86301"/>
                    <a:pt x="30068" y="84035"/>
                    <a:pt x="27046" y="83657"/>
                  </a:cubicBezTo>
                  <a:cubicBezTo>
                    <a:pt x="-2798" y="79879"/>
                    <a:pt x="-7331" y="69302"/>
                    <a:pt x="10424" y="44747"/>
                  </a:cubicBezTo>
                  <a:cubicBezTo>
                    <a:pt x="14957" y="38325"/>
                    <a:pt x="6647" y="31526"/>
                    <a:pt x="10424" y="24726"/>
                  </a:cubicBezTo>
                  <a:close/>
                </a:path>
              </a:pathLst>
            </a:custGeom>
            <a:solidFill>
              <a:srgbClr val="B17F6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936FC667-5E20-49F0-82D1-8D86018B464F}"/>
                </a:ext>
              </a:extLst>
            </p:cNvPr>
            <p:cNvSpPr/>
            <p:nvPr/>
          </p:nvSpPr>
          <p:spPr>
            <a:xfrm>
              <a:off x="8890202" y="5948496"/>
              <a:ext cx="50871" cy="59236"/>
            </a:xfrm>
            <a:custGeom>
              <a:avLst/>
              <a:gdLst>
                <a:gd name="connsiteX0" fmla="*/ 0 w 50871"/>
                <a:gd name="connsiteY0" fmla="*/ 57846 h 59236"/>
                <a:gd name="connsiteX1" fmla="*/ 19644 w 50871"/>
                <a:gd name="connsiteY1" fmla="*/ 46136 h 59236"/>
                <a:gd name="connsiteX2" fmla="*/ 8311 w 50871"/>
                <a:gd name="connsiteY2" fmla="*/ 36692 h 59236"/>
                <a:gd name="connsiteX3" fmla="*/ 30221 w 50871"/>
                <a:gd name="connsiteY3" fmla="*/ 2693 h 59236"/>
                <a:gd name="connsiteX4" fmla="*/ 45332 w 50871"/>
                <a:gd name="connsiteY4" fmla="*/ 4959 h 59236"/>
                <a:gd name="connsiteX5" fmla="*/ 42310 w 50871"/>
                <a:gd name="connsiteY5" fmla="*/ 28003 h 59236"/>
                <a:gd name="connsiteX6" fmla="*/ 41932 w 50871"/>
                <a:gd name="connsiteY6" fmla="*/ 28381 h 59236"/>
                <a:gd name="connsiteX7" fmla="*/ 29466 w 50871"/>
                <a:gd name="connsiteY7" fmla="*/ 53691 h 59236"/>
                <a:gd name="connsiteX8" fmla="*/ 12466 w 50871"/>
                <a:gd name="connsiteY8" fmla="*/ 57846 h 59236"/>
                <a:gd name="connsiteX9" fmla="*/ 0 w 50871"/>
                <a:gd name="connsiteY9" fmla="*/ 57846 h 5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871" h="59236">
                  <a:moveTo>
                    <a:pt x="0" y="57846"/>
                  </a:moveTo>
                  <a:cubicBezTo>
                    <a:pt x="378" y="44625"/>
                    <a:pt x="12466" y="48780"/>
                    <a:pt x="19644" y="46136"/>
                  </a:cubicBezTo>
                  <a:cubicBezTo>
                    <a:pt x="17755" y="39336"/>
                    <a:pt x="12466" y="38958"/>
                    <a:pt x="8311" y="36692"/>
                  </a:cubicBezTo>
                  <a:cubicBezTo>
                    <a:pt x="6800" y="19692"/>
                    <a:pt x="16999" y="9870"/>
                    <a:pt x="30221" y="2693"/>
                  </a:cubicBezTo>
                  <a:cubicBezTo>
                    <a:pt x="35888" y="-329"/>
                    <a:pt x="45709" y="-2218"/>
                    <a:pt x="45332" y="4959"/>
                  </a:cubicBezTo>
                  <a:cubicBezTo>
                    <a:pt x="44576" y="12137"/>
                    <a:pt x="60064" y="23092"/>
                    <a:pt x="42310" y="28003"/>
                  </a:cubicBezTo>
                  <a:cubicBezTo>
                    <a:pt x="42310" y="28003"/>
                    <a:pt x="41932" y="28381"/>
                    <a:pt x="41932" y="28381"/>
                  </a:cubicBezTo>
                  <a:cubicBezTo>
                    <a:pt x="22288" y="29137"/>
                    <a:pt x="37399" y="47269"/>
                    <a:pt x="29466" y="53691"/>
                  </a:cubicBezTo>
                  <a:cubicBezTo>
                    <a:pt x="24555" y="57846"/>
                    <a:pt x="19266" y="61246"/>
                    <a:pt x="12466" y="57846"/>
                  </a:cubicBezTo>
                  <a:cubicBezTo>
                    <a:pt x="8311" y="57846"/>
                    <a:pt x="4155" y="57846"/>
                    <a:pt x="0" y="57846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95EA6FCF-0E69-4AA3-BC87-5CCAB386284F}"/>
                </a:ext>
              </a:extLst>
            </p:cNvPr>
            <p:cNvSpPr/>
            <p:nvPr/>
          </p:nvSpPr>
          <p:spPr>
            <a:xfrm>
              <a:off x="8900978" y="6002021"/>
              <a:ext cx="18689" cy="14310"/>
            </a:xfrm>
            <a:custGeom>
              <a:avLst/>
              <a:gdLst>
                <a:gd name="connsiteX0" fmla="*/ 1690 w 18689"/>
                <a:gd name="connsiteY0" fmla="*/ 4322 h 14310"/>
                <a:gd name="connsiteX1" fmla="*/ 18689 w 18689"/>
                <a:gd name="connsiteY1" fmla="*/ 167 h 14310"/>
                <a:gd name="connsiteX2" fmla="*/ 9245 w 18689"/>
                <a:gd name="connsiteY2" fmla="*/ 14144 h 14310"/>
                <a:gd name="connsiteX3" fmla="*/ 1690 w 18689"/>
                <a:gd name="connsiteY3" fmla="*/ 4322 h 1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89" h="14310">
                  <a:moveTo>
                    <a:pt x="1690" y="4322"/>
                  </a:moveTo>
                  <a:cubicBezTo>
                    <a:pt x="6979" y="1300"/>
                    <a:pt x="12267" y="-589"/>
                    <a:pt x="18689" y="167"/>
                  </a:cubicBezTo>
                  <a:cubicBezTo>
                    <a:pt x="17934" y="6589"/>
                    <a:pt x="20956" y="15655"/>
                    <a:pt x="9245" y="14144"/>
                  </a:cubicBezTo>
                  <a:cubicBezTo>
                    <a:pt x="3579" y="13011"/>
                    <a:pt x="-3221" y="12633"/>
                    <a:pt x="1690" y="4322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4B7C47B-B353-4A20-8DF1-E4532730022D}"/>
                </a:ext>
              </a:extLst>
            </p:cNvPr>
            <p:cNvSpPr/>
            <p:nvPr/>
          </p:nvSpPr>
          <p:spPr>
            <a:xfrm>
              <a:off x="9212812" y="6038453"/>
              <a:ext cx="11958" cy="21532"/>
            </a:xfrm>
            <a:custGeom>
              <a:avLst/>
              <a:gdLst>
                <a:gd name="connsiteX0" fmla="*/ 0 w 11958"/>
                <a:gd name="connsiteY0" fmla="*/ 0 h 21532"/>
                <a:gd name="connsiteX1" fmla="*/ 4911 w 11958"/>
                <a:gd name="connsiteY1" fmla="*/ 21533 h 21532"/>
                <a:gd name="connsiteX2" fmla="*/ 0 w 11958"/>
                <a:gd name="connsiteY2" fmla="*/ 0 h 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58" h="21532">
                  <a:moveTo>
                    <a:pt x="0" y="0"/>
                  </a:moveTo>
                  <a:cubicBezTo>
                    <a:pt x="7933" y="5289"/>
                    <a:pt x="19644" y="9444"/>
                    <a:pt x="4911" y="21533"/>
                  </a:cubicBezTo>
                  <a:cubicBezTo>
                    <a:pt x="3022" y="13222"/>
                    <a:pt x="1511" y="6800"/>
                    <a:pt x="0" y="0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520F2006-19F3-4D5E-9109-0AEEFA04582C}"/>
                </a:ext>
              </a:extLst>
            </p:cNvPr>
            <p:cNvSpPr/>
            <p:nvPr/>
          </p:nvSpPr>
          <p:spPr>
            <a:xfrm>
              <a:off x="10032181" y="5760217"/>
              <a:ext cx="386306" cy="173595"/>
            </a:xfrm>
            <a:custGeom>
              <a:avLst/>
              <a:gdLst>
                <a:gd name="connsiteX0" fmla="*/ 305233 w 386306"/>
                <a:gd name="connsiteY0" fmla="*/ 93510 h 173595"/>
                <a:gd name="connsiteX1" fmla="*/ 290122 w 386306"/>
                <a:gd name="connsiteY1" fmla="*/ 90865 h 173595"/>
                <a:gd name="connsiteX2" fmla="*/ 268212 w 386306"/>
                <a:gd name="connsiteY2" fmla="*/ 87465 h 173595"/>
                <a:gd name="connsiteX3" fmla="*/ 255368 w 386306"/>
                <a:gd name="connsiteY3" fmla="*/ 90110 h 173595"/>
                <a:gd name="connsiteX4" fmla="*/ 234969 w 386306"/>
                <a:gd name="connsiteY4" fmla="*/ 102198 h 173595"/>
                <a:gd name="connsiteX5" fmla="*/ 225147 w 386306"/>
                <a:gd name="connsiteY5" fmla="*/ 113909 h 173595"/>
                <a:gd name="connsiteX6" fmla="*/ 213059 w 386306"/>
                <a:gd name="connsiteY6" fmla="*/ 124109 h 173595"/>
                <a:gd name="connsiteX7" fmla="*/ 203992 w 386306"/>
                <a:gd name="connsiteY7" fmla="*/ 122975 h 173595"/>
                <a:gd name="connsiteX8" fmla="*/ 190015 w 386306"/>
                <a:gd name="connsiteY8" fmla="*/ 99932 h 173595"/>
                <a:gd name="connsiteX9" fmla="*/ 181326 w 386306"/>
                <a:gd name="connsiteY9" fmla="*/ 95776 h 173595"/>
                <a:gd name="connsiteX10" fmla="*/ 178304 w 386306"/>
                <a:gd name="connsiteY10" fmla="*/ 104843 h 173595"/>
                <a:gd name="connsiteX11" fmla="*/ 182082 w 386306"/>
                <a:gd name="connsiteY11" fmla="*/ 116553 h 173595"/>
                <a:gd name="connsiteX12" fmla="*/ 185482 w 386306"/>
                <a:gd name="connsiteY12" fmla="*/ 156974 h 173595"/>
                <a:gd name="connsiteX13" fmla="*/ 189259 w 386306"/>
                <a:gd name="connsiteY13" fmla="*/ 165285 h 173595"/>
                <a:gd name="connsiteX14" fmla="*/ 181704 w 386306"/>
                <a:gd name="connsiteY14" fmla="*/ 173596 h 173595"/>
                <a:gd name="connsiteX15" fmla="*/ 170371 w 386306"/>
                <a:gd name="connsiteY15" fmla="*/ 154707 h 173595"/>
                <a:gd name="connsiteX16" fmla="*/ 143172 w 386306"/>
                <a:gd name="connsiteY16" fmla="*/ 135441 h 173595"/>
                <a:gd name="connsiteX17" fmla="*/ 130706 w 386306"/>
                <a:gd name="connsiteY17" fmla="*/ 110887 h 173595"/>
                <a:gd name="connsiteX18" fmla="*/ 91419 w 386306"/>
                <a:gd name="connsiteY18" fmla="*/ 92376 h 173595"/>
                <a:gd name="connsiteX19" fmla="*/ 84619 w 386306"/>
                <a:gd name="connsiteY19" fmla="*/ 95021 h 173595"/>
                <a:gd name="connsiteX20" fmla="*/ 74042 w 386306"/>
                <a:gd name="connsiteY20" fmla="*/ 102954 h 173595"/>
                <a:gd name="connsiteX21" fmla="*/ 62331 w 386306"/>
                <a:gd name="connsiteY21" fmla="*/ 112020 h 173595"/>
                <a:gd name="connsiteX22" fmla="*/ 92174 w 386306"/>
                <a:gd name="connsiteY22" fmla="*/ 113909 h 173595"/>
                <a:gd name="connsiteX23" fmla="*/ 98974 w 386306"/>
                <a:gd name="connsiteY23" fmla="*/ 119953 h 173595"/>
                <a:gd name="connsiteX24" fmla="*/ 76308 w 386306"/>
                <a:gd name="connsiteY24" fmla="*/ 153196 h 173595"/>
                <a:gd name="connsiteX25" fmla="*/ 30599 w 386306"/>
                <a:gd name="connsiteY25" fmla="*/ 155463 h 173595"/>
                <a:gd name="connsiteX26" fmla="*/ 0 w 386306"/>
                <a:gd name="connsiteY26" fmla="*/ 148663 h 173595"/>
                <a:gd name="connsiteX27" fmla="*/ 9066 w 386306"/>
                <a:gd name="connsiteY27" fmla="*/ 121464 h 173595"/>
                <a:gd name="connsiteX28" fmla="*/ 15488 w 386306"/>
                <a:gd name="connsiteY28" fmla="*/ 83688 h 173595"/>
                <a:gd name="connsiteX29" fmla="*/ 12844 w 386306"/>
                <a:gd name="connsiteY29" fmla="*/ 76510 h 173595"/>
                <a:gd name="connsiteX30" fmla="*/ 10577 w 386306"/>
                <a:gd name="connsiteY30" fmla="*/ 56867 h 173595"/>
                <a:gd name="connsiteX31" fmla="*/ 38154 w 386306"/>
                <a:gd name="connsiteY31" fmla="*/ 30045 h 173595"/>
                <a:gd name="connsiteX32" fmla="*/ 110685 w 386306"/>
                <a:gd name="connsiteY32" fmla="*/ 20601 h 173595"/>
                <a:gd name="connsiteX33" fmla="*/ 135617 w 386306"/>
                <a:gd name="connsiteY33" fmla="*/ 27401 h 173595"/>
                <a:gd name="connsiteX34" fmla="*/ 114462 w 386306"/>
                <a:gd name="connsiteY34" fmla="*/ 23246 h 173595"/>
                <a:gd name="connsiteX35" fmla="*/ 114462 w 386306"/>
                <a:gd name="connsiteY35" fmla="*/ 8513 h 173595"/>
                <a:gd name="connsiteX36" fmla="*/ 162061 w 386306"/>
                <a:gd name="connsiteY36" fmla="*/ 2091 h 173595"/>
                <a:gd name="connsiteX37" fmla="*/ 202481 w 386306"/>
                <a:gd name="connsiteY37" fmla="*/ 21357 h 173595"/>
                <a:gd name="connsiteX38" fmla="*/ 216836 w 386306"/>
                <a:gd name="connsiteY38" fmla="*/ 25512 h 173595"/>
                <a:gd name="connsiteX39" fmla="*/ 231947 w 386306"/>
                <a:gd name="connsiteY39" fmla="*/ 23623 h 173595"/>
                <a:gd name="connsiteX40" fmla="*/ 296167 w 386306"/>
                <a:gd name="connsiteY40" fmla="*/ 35334 h 173595"/>
                <a:gd name="connsiteX41" fmla="*/ 364164 w 386306"/>
                <a:gd name="connsiteY41" fmla="*/ 22112 h 173595"/>
                <a:gd name="connsiteX42" fmla="*/ 385697 w 386306"/>
                <a:gd name="connsiteY42" fmla="*/ 17579 h 173595"/>
                <a:gd name="connsiteX43" fmla="*/ 364542 w 386306"/>
                <a:gd name="connsiteY43" fmla="*/ 72355 h 173595"/>
                <a:gd name="connsiteX44" fmla="*/ 347543 w 386306"/>
                <a:gd name="connsiteY44" fmla="*/ 85199 h 173595"/>
                <a:gd name="connsiteX45" fmla="*/ 305988 w 386306"/>
                <a:gd name="connsiteY45" fmla="*/ 69711 h 173595"/>
                <a:gd name="connsiteX46" fmla="*/ 313544 w 386306"/>
                <a:gd name="connsiteY46" fmla="*/ 93510 h 173595"/>
                <a:gd name="connsiteX47" fmla="*/ 305233 w 386306"/>
                <a:gd name="connsiteY47" fmla="*/ 93510 h 17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6306" h="173595">
                  <a:moveTo>
                    <a:pt x="305233" y="93510"/>
                  </a:moveTo>
                  <a:cubicBezTo>
                    <a:pt x="301077" y="87843"/>
                    <a:pt x="295411" y="88599"/>
                    <a:pt x="290122" y="90865"/>
                  </a:cubicBezTo>
                  <a:cubicBezTo>
                    <a:pt x="282189" y="93887"/>
                    <a:pt x="272368" y="109753"/>
                    <a:pt x="268212" y="87465"/>
                  </a:cubicBezTo>
                  <a:cubicBezTo>
                    <a:pt x="264057" y="88599"/>
                    <a:pt x="256502" y="82932"/>
                    <a:pt x="255368" y="90110"/>
                  </a:cubicBezTo>
                  <a:cubicBezTo>
                    <a:pt x="253479" y="103709"/>
                    <a:pt x="244035" y="101820"/>
                    <a:pt x="234969" y="102198"/>
                  </a:cubicBezTo>
                  <a:cubicBezTo>
                    <a:pt x="228169" y="102576"/>
                    <a:pt x="217214" y="99176"/>
                    <a:pt x="225147" y="113909"/>
                  </a:cubicBezTo>
                  <a:cubicBezTo>
                    <a:pt x="231947" y="126375"/>
                    <a:pt x="214192" y="115420"/>
                    <a:pt x="213059" y="124109"/>
                  </a:cubicBezTo>
                  <a:cubicBezTo>
                    <a:pt x="212303" y="129775"/>
                    <a:pt x="206259" y="126375"/>
                    <a:pt x="203992" y="122975"/>
                  </a:cubicBezTo>
                  <a:cubicBezTo>
                    <a:pt x="199081" y="115420"/>
                    <a:pt x="194926" y="107487"/>
                    <a:pt x="190015" y="99932"/>
                  </a:cubicBezTo>
                  <a:cubicBezTo>
                    <a:pt x="188126" y="97287"/>
                    <a:pt x="185104" y="94265"/>
                    <a:pt x="181326" y="95776"/>
                  </a:cubicBezTo>
                  <a:cubicBezTo>
                    <a:pt x="177549" y="97665"/>
                    <a:pt x="177549" y="101820"/>
                    <a:pt x="178304" y="104843"/>
                  </a:cubicBezTo>
                  <a:cubicBezTo>
                    <a:pt x="179060" y="108998"/>
                    <a:pt x="181326" y="112776"/>
                    <a:pt x="182082" y="116553"/>
                  </a:cubicBezTo>
                  <a:cubicBezTo>
                    <a:pt x="185104" y="129775"/>
                    <a:pt x="203237" y="141486"/>
                    <a:pt x="185482" y="156974"/>
                  </a:cubicBezTo>
                  <a:cubicBezTo>
                    <a:pt x="182082" y="159996"/>
                    <a:pt x="187371" y="162640"/>
                    <a:pt x="189259" y="165285"/>
                  </a:cubicBezTo>
                  <a:cubicBezTo>
                    <a:pt x="196815" y="176995"/>
                    <a:pt x="185860" y="172462"/>
                    <a:pt x="181704" y="173596"/>
                  </a:cubicBezTo>
                  <a:cubicBezTo>
                    <a:pt x="174905" y="169062"/>
                    <a:pt x="170749" y="161885"/>
                    <a:pt x="170371" y="154707"/>
                  </a:cubicBezTo>
                  <a:cubicBezTo>
                    <a:pt x="169616" y="135441"/>
                    <a:pt x="158661" y="132797"/>
                    <a:pt x="143172" y="135441"/>
                  </a:cubicBezTo>
                  <a:cubicBezTo>
                    <a:pt x="134862" y="129397"/>
                    <a:pt x="130706" y="122220"/>
                    <a:pt x="130706" y="110887"/>
                  </a:cubicBezTo>
                  <a:cubicBezTo>
                    <a:pt x="130706" y="93887"/>
                    <a:pt x="105774" y="82554"/>
                    <a:pt x="91419" y="92376"/>
                  </a:cubicBezTo>
                  <a:cubicBezTo>
                    <a:pt x="89152" y="93887"/>
                    <a:pt x="87641" y="96910"/>
                    <a:pt x="84619" y="95021"/>
                  </a:cubicBezTo>
                  <a:cubicBezTo>
                    <a:pt x="74042" y="88599"/>
                    <a:pt x="70264" y="88977"/>
                    <a:pt x="74042" y="102954"/>
                  </a:cubicBezTo>
                  <a:cubicBezTo>
                    <a:pt x="75553" y="108242"/>
                    <a:pt x="63086" y="104465"/>
                    <a:pt x="62331" y="112020"/>
                  </a:cubicBezTo>
                  <a:cubicBezTo>
                    <a:pt x="72153" y="116176"/>
                    <a:pt x="81219" y="119953"/>
                    <a:pt x="92174" y="113909"/>
                  </a:cubicBezTo>
                  <a:cubicBezTo>
                    <a:pt x="96707" y="111264"/>
                    <a:pt x="100107" y="114665"/>
                    <a:pt x="98974" y="119953"/>
                  </a:cubicBezTo>
                  <a:cubicBezTo>
                    <a:pt x="96707" y="134686"/>
                    <a:pt x="94819" y="149797"/>
                    <a:pt x="76308" y="153196"/>
                  </a:cubicBezTo>
                  <a:cubicBezTo>
                    <a:pt x="60820" y="152063"/>
                    <a:pt x="45709" y="155841"/>
                    <a:pt x="30599" y="155463"/>
                  </a:cubicBezTo>
                  <a:cubicBezTo>
                    <a:pt x="20021" y="155463"/>
                    <a:pt x="8311" y="159618"/>
                    <a:pt x="0" y="148663"/>
                  </a:cubicBezTo>
                  <a:cubicBezTo>
                    <a:pt x="14733" y="143374"/>
                    <a:pt x="10955" y="124864"/>
                    <a:pt x="9066" y="121464"/>
                  </a:cubicBezTo>
                  <a:cubicBezTo>
                    <a:pt x="1133" y="105976"/>
                    <a:pt x="9066" y="95398"/>
                    <a:pt x="15488" y="83688"/>
                  </a:cubicBezTo>
                  <a:cubicBezTo>
                    <a:pt x="16999" y="81044"/>
                    <a:pt x="15110" y="78399"/>
                    <a:pt x="12844" y="76510"/>
                  </a:cubicBezTo>
                  <a:cubicBezTo>
                    <a:pt x="19644" y="69333"/>
                    <a:pt x="7555" y="64422"/>
                    <a:pt x="10577" y="56867"/>
                  </a:cubicBezTo>
                  <a:cubicBezTo>
                    <a:pt x="31732" y="60266"/>
                    <a:pt x="37399" y="47423"/>
                    <a:pt x="38154" y="30045"/>
                  </a:cubicBezTo>
                  <a:cubicBezTo>
                    <a:pt x="61198" y="19846"/>
                    <a:pt x="86508" y="25890"/>
                    <a:pt x="110685" y="20601"/>
                  </a:cubicBezTo>
                  <a:cubicBezTo>
                    <a:pt x="115973" y="39489"/>
                    <a:pt x="115973" y="39489"/>
                    <a:pt x="135617" y="27401"/>
                  </a:cubicBezTo>
                  <a:cubicBezTo>
                    <a:pt x="127306" y="25890"/>
                    <a:pt x="120129" y="27023"/>
                    <a:pt x="114462" y="23246"/>
                  </a:cubicBezTo>
                  <a:cubicBezTo>
                    <a:pt x="109174" y="18335"/>
                    <a:pt x="106907" y="13424"/>
                    <a:pt x="114462" y="8513"/>
                  </a:cubicBezTo>
                  <a:cubicBezTo>
                    <a:pt x="131462" y="17201"/>
                    <a:pt x="147328" y="5491"/>
                    <a:pt x="162061" y="2091"/>
                  </a:cubicBezTo>
                  <a:cubicBezTo>
                    <a:pt x="184349" y="-3198"/>
                    <a:pt x="195682" y="958"/>
                    <a:pt x="202481" y="21357"/>
                  </a:cubicBezTo>
                  <a:cubicBezTo>
                    <a:pt x="205126" y="30045"/>
                    <a:pt x="207770" y="37601"/>
                    <a:pt x="216836" y="25512"/>
                  </a:cubicBezTo>
                  <a:cubicBezTo>
                    <a:pt x="220992" y="19846"/>
                    <a:pt x="228547" y="20224"/>
                    <a:pt x="231947" y="23623"/>
                  </a:cubicBezTo>
                  <a:cubicBezTo>
                    <a:pt x="250457" y="44023"/>
                    <a:pt x="275012" y="34579"/>
                    <a:pt x="296167" y="35334"/>
                  </a:cubicBezTo>
                  <a:cubicBezTo>
                    <a:pt x="318832" y="36090"/>
                    <a:pt x="342632" y="33067"/>
                    <a:pt x="364164" y="22112"/>
                  </a:cubicBezTo>
                  <a:cubicBezTo>
                    <a:pt x="373986" y="16824"/>
                    <a:pt x="380408" y="14935"/>
                    <a:pt x="385697" y="17579"/>
                  </a:cubicBezTo>
                  <a:cubicBezTo>
                    <a:pt x="389096" y="39867"/>
                    <a:pt x="377764" y="56489"/>
                    <a:pt x="364542" y="72355"/>
                  </a:cubicBezTo>
                  <a:cubicBezTo>
                    <a:pt x="360764" y="78777"/>
                    <a:pt x="355853" y="84443"/>
                    <a:pt x="347543" y="85199"/>
                  </a:cubicBezTo>
                  <a:cubicBezTo>
                    <a:pt x="329788" y="95021"/>
                    <a:pt x="316944" y="87465"/>
                    <a:pt x="305988" y="69711"/>
                  </a:cubicBezTo>
                  <a:cubicBezTo>
                    <a:pt x="305611" y="81044"/>
                    <a:pt x="316188" y="84821"/>
                    <a:pt x="313544" y="93510"/>
                  </a:cubicBezTo>
                  <a:cubicBezTo>
                    <a:pt x="310522" y="93132"/>
                    <a:pt x="307877" y="93510"/>
                    <a:pt x="305233" y="93510"/>
                  </a:cubicBezTo>
                  <a:close/>
                </a:path>
              </a:pathLst>
            </a:custGeom>
            <a:solidFill>
              <a:srgbClr val="C9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6C92102C-83BF-4BE1-B906-C4BAA828A2F5}"/>
                </a:ext>
              </a:extLst>
            </p:cNvPr>
            <p:cNvSpPr/>
            <p:nvPr/>
          </p:nvSpPr>
          <p:spPr>
            <a:xfrm>
              <a:off x="9958517" y="5922476"/>
              <a:ext cx="220786" cy="196314"/>
            </a:xfrm>
            <a:custGeom>
              <a:avLst/>
              <a:gdLst>
                <a:gd name="connsiteX0" fmla="*/ 171505 w 220786"/>
                <a:gd name="connsiteY0" fmla="*/ 117488 h 196314"/>
                <a:gd name="connsiteX1" fmla="*/ 163572 w 220786"/>
                <a:gd name="connsiteY1" fmla="*/ 126177 h 196314"/>
                <a:gd name="connsiteX2" fmla="*/ 129195 w 220786"/>
                <a:gd name="connsiteY2" fmla="*/ 158286 h 196314"/>
                <a:gd name="connsiteX3" fmla="*/ 104641 w 220786"/>
                <a:gd name="connsiteY3" fmla="*/ 154887 h 196314"/>
                <a:gd name="connsiteX4" fmla="*/ 90663 w 220786"/>
                <a:gd name="connsiteY4" fmla="*/ 151109 h 196314"/>
                <a:gd name="connsiteX5" fmla="*/ 84619 w 220786"/>
                <a:gd name="connsiteY5" fmla="*/ 179441 h 196314"/>
                <a:gd name="connsiteX6" fmla="*/ 70264 w 220786"/>
                <a:gd name="connsiteY6" fmla="*/ 190396 h 196314"/>
                <a:gd name="connsiteX7" fmla="*/ 30977 w 220786"/>
                <a:gd name="connsiteY7" fmla="*/ 193041 h 196314"/>
                <a:gd name="connsiteX8" fmla="*/ 0 w 220786"/>
                <a:gd name="connsiteY8" fmla="*/ 191152 h 196314"/>
                <a:gd name="connsiteX9" fmla="*/ 33621 w 220786"/>
                <a:gd name="connsiteY9" fmla="*/ 176041 h 196314"/>
                <a:gd name="connsiteX10" fmla="*/ 39665 w 220786"/>
                <a:gd name="connsiteY10" fmla="*/ 169242 h 196314"/>
                <a:gd name="connsiteX11" fmla="*/ 38154 w 220786"/>
                <a:gd name="connsiteY11" fmla="*/ 163197 h 196314"/>
                <a:gd name="connsiteX12" fmla="*/ 19644 w 220786"/>
                <a:gd name="connsiteY12" fmla="*/ 143176 h 196314"/>
                <a:gd name="connsiteX13" fmla="*/ 39665 w 220786"/>
                <a:gd name="connsiteY13" fmla="*/ 148465 h 196314"/>
                <a:gd name="connsiteX14" fmla="*/ 48732 w 220786"/>
                <a:gd name="connsiteY14" fmla="*/ 144687 h 196314"/>
                <a:gd name="connsiteX15" fmla="*/ 43443 w 220786"/>
                <a:gd name="connsiteY15" fmla="*/ 137132 h 196314"/>
                <a:gd name="connsiteX16" fmla="*/ 36643 w 220786"/>
                <a:gd name="connsiteY16" fmla="*/ 132221 h 196314"/>
                <a:gd name="connsiteX17" fmla="*/ 42309 w 220786"/>
                <a:gd name="connsiteY17" fmla="*/ 128065 h 196314"/>
                <a:gd name="connsiteX18" fmla="*/ 60820 w 220786"/>
                <a:gd name="connsiteY18" fmla="*/ 119755 h 196314"/>
                <a:gd name="connsiteX19" fmla="*/ 57798 w 220786"/>
                <a:gd name="connsiteY19" fmla="*/ 142798 h 196314"/>
                <a:gd name="connsiteX20" fmla="*/ 55909 w 220786"/>
                <a:gd name="connsiteY20" fmla="*/ 156020 h 196314"/>
                <a:gd name="connsiteX21" fmla="*/ 69509 w 220786"/>
                <a:gd name="connsiteY21" fmla="*/ 156020 h 196314"/>
                <a:gd name="connsiteX22" fmla="*/ 67620 w 220786"/>
                <a:gd name="connsiteY22" fmla="*/ 148087 h 196314"/>
                <a:gd name="connsiteX23" fmla="*/ 74797 w 220786"/>
                <a:gd name="connsiteY23" fmla="*/ 126932 h 196314"/>
                <a:gd name="connsiteX24" fmla="*/ 67620 w 220786"/>
                <a:gd name="connsiteY24" fmla="*/ 98978 h 196314"/>
                <a:gd name="connsiteX25" fmla="*/ 94441 w 220786"/>
                <a:gd name="connsiteY25" fmla="*/ 101244 h 196314"/>
                <a:gd name="connsiteX26" fmla="*/ 70642 w 220786"/>
                <a:gd name="connsiteY26" fmla="*/ 65357 h 196314"/>
                <a:gd name="connsiteX27" fmla="*/ 109929 w 220786"/>
                <a:gd name="connsiteY27" fmla="*/ 88022 h 196314"/>
                <a:gd name="connsiteX28" fmla="*/ 121262 w 220786"/>
                <a:gd name="connsiteY28" fmla="*/ 89156 h 196314"/>
                <a:gd name="connsiteX29" fmla="*/ 142795 w 220786"/>
                <a:gd name="connsiteY29" fmla="*/ 28336 h 196314"/>
                <a:gd name="connsiteX30" fmla="*/ 148083 w 220786"/>
                <a:gd name="connsiteY30" fmla="*/ 54024 h 196314"/>
                <a:gd name="connsiteX31" fmla="*/ 165460 w 220786"/>
                <a:gd name="connsiteY31" fmla="*/ 45335 h 196314"/>
                <a:gd name="connsiteX32" fmla="*/ 168483 w 220786"/>
                <a:gd name="connsiteY32" fmla="*/ 30980 h 196314"/>
                <a:gd name="connsiteX33" fmla="*/ 173016 w 220786"/>
                <a:gd name="connsiteY33" fmla="*/ 13981 h 196314"/>
                <a:gd name="connsiteX34" fmla="*/ 189637 w 220786"/>
                <a:gd name="connsiteY34" fmla="*/ 5292 h 196314"/>
                <a:gd name="connsiteX35" fmla="*/ 208526 w 220786"/>
                <a:gd name="connsiteY35" fmla="*/ 6048 h 196314"/>
                <a:gd name="connsiteX36" fmla="*/ 200215 w 220786"/>
                <a:gd name="connsiteY36" fmla="*/ 21914 h 196314"/>
                <a:gd name="connsiteX37" fmla="*/ 217970 w 220786"/>
                <a:gd name="connsiteY37" fmla="*/ 31736 h 196314"/>
                <a:gd name="connsiteX38" fmla="*/ 213436 w 220786"/>
                <a:gd name="connsiteY38" fmla="*/ 48735 h 196314"/>
                <a:gd name="connsiteX39" fmla="*/ 171505 w 220786"/>
                <a:gd name="connsiteY39" fmla="*/ 117488 h 19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0786" h="196314">
                  <a:moveTo>
                    <a:pt x="171505" y="117488"/>
                  </a:moveTo>
                  <a:cubicBezTo>
                    <a:pt x="163572" y="115599"/>
                    <a:pt x="167349" y="124288"/>
                    <a:pt x="163572" y="126177"/>
                  </a:cubicBezTo>
                  <a:cubicBezTo>
                    <a:pt x="154128" y="138643"/>
                    <a:pt x="138261" y="143932"/>
                    <a:pt x="129195" y="158286"/>
                  </a:cubicBezTo>
                  <a:cubicBezTo>
                    <a:pt x="123529" y="167353"/>
                    <a:pt x="111062" y="165464"/>
                    <a:pt x="104641" y="154887"/>
                  </a:cubicBezTo>
                  <a:cubicBezTo>
                    <a:pt x="100485" y="147709"/>
                    <a:pt x="94441" y="144309"/>
                    <a:pt x="90663" y="151109"/>
                  </a:cubicBezTo>
                  <a:cubicBezTo>
                    <a:pt x="86130" y="159042"/>
                    <a:pt x="86130" y="169997"/>
                    <a:pt x="84619" y="179441"/>
                  </a:cubicBezTo>
                  <a:cubicBezTo>
                    <a:pt x="83108" y="187752"/>
                    <a:pt x="85752" y="200218"/>
                    <a:pt x="70264" y="190396"/>
                  </a:cubicBezTo>
                  <a:cubicBezTo>
                    <a:pt x="56665" y="181708"/>
                    <a:pt x="43065" y="183219"/>
                    <a:pt x="30977" y="193041"/>
                  </a:cubicBezTo>
                  <a:cubicBezTo>
                    <a:pt x="19644" y="202107"/>
                    <a:pt x="10955" y="189263"/>
                    <a:pt x="0" y="191152"/>
                  </a:cubicBezTo>
                  <a:cubicBezTo>
                    <a:pt x="12844" y="188508"/>
                    <a:pt x="16999" y="168864"/>
                    <a:pt x="33621" y="176041"/>
                  </a:cubicBezTo>
                  <a:cubicBezTo>
                    <a:pt x="37021" y="177552"/>
                    <a:pt x="39665" y="173397"/>
                    <a:pt x="39665" y="169242"/>
                  </a:cubicBezTo>
                  <a:cubicBezTo>
                    <a:pt x="39665" y="167353"/>
                    <a:pt x="38532" y="165464"/>
                    <a:pt x="38154" y="163197"/>
                  </a:cubicBezTo>
                  <a:cubicBezTo>
                    <a:pt x="12088" y="172264"/>
                    <a:pt x="34754" y="142798"/>
                    <a:pt x="19644" y="143176"/>
                  </a:cubicBezTo>
                  <a:cubicBezTo>
                    <a:pt x="29466" y="139020"/>
                    <a:pt x="34376" y="145065"/>
                    <a:pt x="39665" y="148465"/>
                  </a:cubicBezTo>
                  <a:cubicBezTo>
                    <a:pt x="44576" y="151487"/>
                    <a:pt x="47598" y="149976"/>
                    <a:pt x="48732" y="144687"/>
                  </a:cubicBezTo>
                  <a:cubicBezTo>
                    <a:pt x="49487" y="140532"/>
                    <a:pt x="53642" y="133732"/>
                    <a:pt x="43443" y="137132"/>
                  </a:cubicBezTo>
                  <a:cubicBezTo>
                    <a:pt x="38910" y="138643"/>
                    <a:pt x="36643" y="136376"/>
                    <a:pt x="36643" y="132221"/>
                  </a:cubicBezTo>
                  <a:cubicBezTo>
                    <a:pt x="36643" y="128821"/>
                    <a:pt x="39665" y="126554"/>
                    <a:pt x="42309" y="128065"/>
                  </a:cubicBezTo>
                  <a:cubicBezTo>
                    <a:pt x="51754" y="133732"/>
                    <a:pt x="52887" y="121643"/>
                    <a:pt x="60820" y="119755"/>
                  </a:cubicBezTo>
                  <a:cubicBezTo>
                    <a:pt x="64975" y="128065"/>
                    <a:pt x="66109" y="135243"/>
                    <a:pt x="57798" y="142798"/>
                  </a:cubicBezTo>
                  <a:cubicBezTo>
                    <a:pt x="54776" y="145820"/>
                    <a:pt x="51754" y="151109"/>
                    <a:pt x="55909" y="156020"/>
                  </a:cubicBezTo>
                  <a:cubicBezTo>
                    <a:pt x="60442" y="160931"/>
                    <a:pt x="64975" y="157909"/>
                    <a:pt x="69509" y="156020"/>
                  </a:cubicBezTo>
                  <a:cubicBezTo>
                    <a:pt x="81975" y="150731"/>
                    <a:pt x="65353" y="152242"/>
                    <a:pt x="67620" y="148087"/>
                  </a:cubicBezTo>
                  <a:cubicBezTo>
                    <a:pt x="71020" y="141665"/>
                    <a:pt x="73286" y="134487"/>
                    <a:pt x="74797" y="126932"/>
                  </a:cubicBezTo>
                  <a:cubicBezTo>
                    <a:pt x="77064" y="115599"/>
                    <a:pt x="75930" y="106911"/>
                    <a:pt x="67620" y="98978"/>
                  </a:cubicBezTo>
                  <a:cubicBezTo>
                    <a:pt x="78197" y="91422"/>
                    <a:pt x="83486" y="109933"/>
                    <a:pt x="94441" y="101244"/>
                  </a:cubicBezTo>
                  <a:cubicBezTo>
                    <a:pt x="79330" y="94822"/>
                    <a:pt x="68753" y="85000"/>
                    <a:pt x="70642" y="65357"/>
                  </a:cubicBezTo>
                  <a:cubicBezTo>
                    <a:pt x="85752" y="70267"/>
                    <a:pt x="104641" y="64979"/>
                    <a:pt x="109929" y="88022"/>
                  </a:cubicBezTo>
                  <a:cubicBezTo>
                    <a:pt x="111440" y="93689"/>
                    <a:pt x="120884" y="92933"/>
                    <a:pt x="121262" y="89156"/>
                  </a:cubicBezTo>
                  <a:cubicBezTo>
                    <a:pt x="123529" y="67623"/>
                    <a:pt x="143928" y="53268"/>
                    <a:pt x="142795" y="28336"/>
                  </a:cubicBezTo>
                  <a:cubicBezTo>
                    <a:pt x="155261" y="37024"/>
                    <a:pt x="147328" y="46091"/>
                    <a:pt x="148083" y="54024"/>
                  </a:cubicBezTo>
                  <a:cubicBezTo>
                    <a:pt x="156772" y="56668"/>
                    <a:pt x="158661" y="46468"/>
                    <a:pt x="165460" y="45335"/>
                  </a:cubicBezTo>
                  <a:cubicBezTo>
                    <a:pt x="177549" y="43446"/>
                    <a:pt x="178304" y="38158"/>
                    <a:pt x="168483" y="30980"/>
                  </a:cubicBezTo>
                  <a:cubicBezTo>
                    <a:pt x="155261" y="21536"/>
                    <a:pt x="161305" y="17381"/>
                    <a:pt x="173016" y="13981"/>
                  </a:cubicBezTo>
                  <a:cubicBezTo>
                    <a:pt x="178682" y="12470"/>
                    <a:pt x="185104" y="10959"/>
                    <a:pt x="189637" y="5292"/>
                  </a:cubicBezTo>
                  <a:cubicBezTo>
                    <a:pt x="195682" y="-1885"/>
                    <a:pt x="202103" y="-1885"/>
                    <a:pt x="208526" y="6048"/>
                  </a:cubicBezTo>
                  <a:cubicBezTo>
                    <a:pt x="218347" y="18136"/>
                    <a:pt x="203615" y="16625"/>
                    <a:pt x="200215" y="21914"/>
                  </a:cubicBezTo>
                  <a:cubicBezTo>
                    <a:pt x="206259" y="25314"/>
                    <a:pt x="211925" y="28714"/>
                    <a:pt x="217970" y="31736"/>
                  </a:cubicBezTo>
                  <a:cubicBezTo>
                    <a:pt x="222881" y="39291"/>
                    <a:pt x="221369" y="44580"/>
                    <a:pt x="213436" y="48735"/>
                  </a:cubicBezTo>
                  <a:cubicBezTo>
                    <a:pt x="214570" y="81978"/>
                    <a:pt x="184349" y="94444"/>
                    <a:pt x="171505" y="117488"/>
                  </a:cubicBezTo>
                  <a:close/>
                </a:path>
              </a:pathLst>
            </a:custGeom>
            <a:solidFill>
              <a:srgbClr val="95584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CCB0638-E831-4551-A1FD-47FF3AB31EF6}"/>
                </a:ext>
              </a:extLst>
            </p:cNvPr>
            <p:cNvSpPr/>
            <p:nvPr/>
          </p:nvSpPr>
          <p:spPr>
            <a:xfrm>
              <a:off x="9993156" y="5905680"/>
              <a:ext cx="115711" cy="47805"/>
            </a:xfrm>
            <a:custGeom>
              <a:avLst/>
              <a:gdLst>
                <a:gd name="connsiteX0" fmla="*/ 39403 w 115711"/>
                <a:gd name="connsiteY0" fmla="*/ 2822 h 47805"/>
                <a:gd name="connsiteX1" fmla="*/ 110045 w 115711"/>
                <a:gd name="connsiteY1" fmla="*/ 177 h 47805"/>
                <a:gd name="connsiteX2" fmla="*/ 115711 w 115711"/>
                <a:gd name="connsiteY2" fmla="*/ 6977 h 47805"/>
                <a:gd name="connsiteX3" fmla="*/ 76802 w 115711"/>
                <a:gd name="connsiteY3" fmla="*/ 37576 h 47805"/>
                <a:gd name="connsiteX4" fmla="*/ 25803 w 115711"/>
                <a:gd name="connsiteY4" fmla="*/ 36821 h 47805"/>
                <a:gd name="connsiteX5" fmla="*/ 16737 w 115711"/>
                <a:gd name="connsiteY5" fmla="*/ 40220 h 47805"/>
                <a:gd name="connsiteX6" fmla="*/ 2004 w 115711"/>
                <a:gd name="connsiteY6" fmla="*/ 38331 h 47805"/>
                <a:gd name="connsiteX7" fmla="*/ 6538 w 115711"/>
                <a:gd name="connsiteY7" fmla="*/ 28132 h 47805"/>
                <a:gd name="connsiteX8" fmla="*/ 39403 w 115711"/>
                <a:gd name="connsiteY8" fmla="*/ 2822 h 4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11" h="47805">
                  <a:moveTo>
                    <a:pt x="39403" y="2822"/>
                  </a:moveTo>
                  <a:cubicBezTo>
                    <a:pt x="63202" y="4710"/>
                    <a:pt x="86623" y="5466"/>
                    <a:pt x="110045" y="177"/>
                  </a:cubicBezTo>
                  <a:cubicBezTo>
                    <a:pt x="114956" y="-956"/>
                    <a:pt x="114956" y="3577"/>
                    <a:pt x="115711" y="6977"/>
                  </a:cubicBezTo>
                  <a:cubicBezTo>
                    <a:pt x="99845" y="13399"/>
                    <a:pt x="93046" y="30776"/>
                    <a:pt x="76802" y="37576"/>
                  </a:cubicBezTo>
                  <a:cubicBezTo>
                    <a:pt x="59047" y="44754"/>
                    <a:pt x="42425" y="56842"/>
                    <a:pt x="25803" y="36821"/>
                  </a:cubicBezTo>
                  <a:cubicBezTo>
                    <a:pt x="20893" y="30776"/>
                    <a:pt x="19382" y="37954"/>
                    <a:pt x="16737" y="40220"/>
                  </a:cubicBezTo>
                  <a:cubicBezTo>
                    <a:pt x="11071" y="45509"/>
                    <a:pt x="5782" y="42109"/>
                    <a:pt x="2004" y="38331"/>
                  </a:cubicBezTo>
                  <a:cubicBezTo>
                    <a:pt x="-4040" y="31909"/>
                    <a:pt x="5404" y="31532"/>
                    <a:pt x="6538" y="28132"/>
                  </a:cubicBezTo>
                  <a:cubicBezTo>
                    <a:pt x="12582" y="13399"/>
                    <a:pt x="27692" y="10377"/>
                    <a:pt x="39403" y="2822"/>
                  </a:cubicBezTo>
                  <a:close/>
                </a:path>
              </a:pathLst>
            </a:custGeom>
            <a:solidFill>
              <a:srgbClr val="D7AB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5355010C-5E9F-4692-9AC6-B71B87F494D2}"/>
                </a:ext>
              </a:extLst>
            </p:cNvPr>
            <p:cNvSpPr/>
            <p:nvPr/>
          </p:nvSpPr>
          <p:spPr>
            <a:xfrm>
              <a:off x="10171954" y="5887262"/>
              <a:ext cx="42309" cy="95374"/>
            </a:xfrm>
            <a:custGeom>
              <a:avLst/>
              <a:gdLst>
                <a:gd name="connsiteX0" fmla="*/ 0 w 42309"/>
                <a:gd name="connsiteY0" fmla="*/ 85082 h 95374"/>
                <a:gd name="connsiteX1" fmla="*/ 4533 w 42309"/>
                <a:gd name="connsiteY1" fmla="*/ 68083 h 95374"/>
                <a:gd name="connsiteX2" fmla="*/ 3778 w 42309"/>
                <a:gd name="connsiteY2" fmla="*/ 8396 h 95374"/>
                <a:gd name="connsiteX3" fmla="*/ 34376 w 42309"/>
                <a:gd name="connsiteY3" fmla="*/ 20863 h 95374"/>
                <a:gd name="connsiteX4" fmla="*/ 42309 w 42309"/>
                <a:gd name="connsiteY4" fmla="*/ 46551 h 95374"/>
                <a:gd name="connsiteX5" fmla="*/ 37021 w 42309"/>
                <a:gd name="connsiteY5" fmla="*/ 73372 h 95374"/>
                <a:gd name="connsiteX6" fmla="*/ 33999 w 42309"/>
                <a:gd name="connsiteY6" fmla="*/ 89238 h 95374"/>
                <a:gd name="connsiteX7" fmla="*/ 0 w 42309"/>
                <a:gd name="connsiteY7" fmla="*/ 85082 h 9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09" h="95374">
                  <a:moveTo>
                    <a:pt x="0" y="85082"/>
                  </a:moveTo>
                  <a:cubicBezTo>
                    <a:pt x="3778" y="80172"/>
                    <a:pt x="5289" y="74505"/>
                    <a:pt x="4533" y="68083"/>
                  </a:cubicBezTo>
                  <a:cubicBezTo>
                    <a:pt x="8311" y="48062"/>
                    <a:pt x="-3400" y="28418"/>
                    <a:pt x="3778" y="8396"/>
                  </a:cubicBezTo>
                  <a:cubicBezTo>
                    <a:pt x="23421" y="-5581"/>
                    <a:pt x="30221" y="-2559"/>
                    <a:pt x="34376" y="20863"/>
                  </a:cubicBezTo>
                  <a:cubicBezTo>
                    <a:pt x="35887" y="29551"/>
                    <a:pt x="39665" y="37862"/>
                    <a:pt x="42309" y="46551"/>
                  </a:cubicBezTo>
                  <a:cubicBezTo>
                    <a:pt x="35132" y="54484"/>
                    <a:pt x="31732" y="63172"/>
                    <a:pt x="37021" y="73372"/>
                  </a:cubicBezTo>
                  <a:cubicBezTo>
                    <a:pt x="40043" y="79416"/>
                    <a:pt x="36643" y="84327"/>
                    <a:pt x="33999" y="89238"/>
                  </a:cubicBezTo>
                  <a:cubicBezTo>
                    <a:pt x="18510" y="98682"/>
                    <a:pt x="4911" y="97171"/>
                    <a:pt x="0" y="85082"/>
                  </a:cubicBezTo>
                  <a:close/>
                </a:path>
              </a:pathLst>
            </a:custGeom>
            <a:solidFill>
              <a:srgbClr val="DAAC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6296D9C-D1CD-4C84-8288-85A1655573D4}"/>
                </a:ext>
              </a:extLst>
            </p:cNvPr>
            <p:cNvSpPr/>
            <p:nvPr/>
          </p:nvSpPr>
          <p:spPr>
            <a:xfrm>
              <a:off x="9935474" y="5890369"/>
              <a:ext cx="23421" cy="12917"/>
            </a:xfrm>
            <a:custGeom>
              <a:avLst/>
              <a:gdLst>
                <a:gd name="connsiteX0" fmla="*/ 23421 w 23421"/>
                <a:gd name="connsiteY0" fmla="*/ 0 h 12917"/>
                <a:gd name="connsiteX1" fmla="*/ 0 w 23421"/>
                <a:gd name="connsiteY1" fmla="*/ 12466 h 12917"/>
                <a:gd name="connsiteX2" fmla="*/ 23421 w 23421"/>
                <a:gd name="connsiteY2" fmla="*/ 0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21" h="12917">
                  <a:moveTo>
                    <a:pt x="23421" y="0"/>
                  </a:moveTo>
                  <a:cubicBezTo>
                    <a:pt x="20021" y="13600"/>
                    <a:pt x="20021" y="13600"/>
                    <a:pt x="0" y="12466"/>
                  </a:cubicBezTo>
                  <a:cubicBezTo>
                    <a:pt x="10955" y="9822"/>
                    <a:pt x="13977" y="0"/>
                    <a:pt x="23421" y="0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F386BE8-E9B9-4129-956C-7564A0638779}"/>
                </a:ext>
              </a:extLst>
            </p:cNvPr>
            <p:cNvSpPr/>
            <p:nvPr/>
          </p:nvSpPr>
          <p:spPr>
            <a:xfrm>
              <a:off x="8816916" y="5870155"/>
              <a:ext cx="201473" cy="131166"/>
            </a:xfrm>
            <a:custGeom>
              <a:avLst/>
              <a:gdLst>
                <a:gd name="connsiteX0" fmla="*/ 115596 w 201473"/>
                <a:gd name="connsiteY0" fmla="*/ 105967 h 131166"/>
                <a:gd name="connsiteX1" fmla="*/ 115596 w 201473"/>
                <a:gd name="connsiteY1" fmla="*/ 96145 h 131166"/>
                <a:gd name="connsiteX2" fmla="*/ 115973 w 201473"/>
                <a:gd name="connsiteY2" fmla="*/ 81035 h 131166"/>
                <a:gd name="connsiteX3" fmla="*/ 81597 w 201473"/>
                <a:gd name="connsiteY3" fmla="*/ 115034 h 131166"/>
                <a:gd name="connsiteX4" fmla="*/ 84997 w 201473"/>
                <a:gd name="connsiteY4" fmla="*/ 83679 h 131166"/>
                <a:gd name="connsiteX5" fmla="*/ 49865 w 201473"/>
                <a:gd name="connsiteY5" fmla="*/ 98034 h 131166"/>
                <a:gd name="connsiteX6" fmla="*/ 58553 w 201473"/>
                <a:gd name="connsiteY6" fmla="*/ 102567 h 131166"/>
                <a:gd name="connsiteX7" fmla="*/ 64975 w 201473"/>
                <a:gd name="connsiteY7" fmla="*/ 107101 h 131166"/>
                <a:gd name="connsiteX8" fmla="*/ 55153 w 201473"/>
                <a:gd name="connsiteY8" fmla="*/ 111634 h 131166"/>
                <a:gd name="connsiteX9" fmla="*/ 36643 w 201473"/>
                <a:gd name="connsiteY9" fmla="*/ 95012 h 131166"/>
                <a:gd name="connsiteX10" fmla="*/ 40043 w 201473"/>
                <a:gd name="connsiteY10" fmla="*/ 73857 h 131166"/>
                <a:gd name="connsiteX11" fmla="*/ 49109 w 201473"/>
                <a:gd name="connsiteY11" fmla="*/ 33437 h 131166"/>
                <a:gd name="connsiteX12" fmla="*/ 24555 w 201473"/>
                <a:gd name="connsiteY12" fmla="*/ 20215 h 131166"/>
                <a:gd name="connsiteX13" fmla="*/ 0 w 201473"/>
                <a:gd name="connsiteY13" fmla="*/ 16437 h 131166"/>
                <a:gd name="connsiteX14" fmla="*/ 47220 w 201473"/>
                <a:gd name="connsiteY14" fmla="*/ 1327 h 131166"/>
                <a:gd name="connsiteX15" fmla="*/ 60820 w 201473"/>
                <a:gd name="connsiteY15" fmla="*/ 40614 h 131166"/>
                <a:gd name="connsiteX16" fmla="*/ 66864 w 201473"/>
                <a:gd name="connsiteY16" fmla="*/ 45147 h 131166"/>
                <a:gd name="connsiteX17" fmla="*/ 143550 w 201473"/>
                <a:gd name="connsiteY17" fmla="*/ 50058 h 131166"/>
                <a:gd name="connsiteX18" fmla="*/ 177549 w 201473"/>
                <a:gd name="connsiteY18" fmla="*/ 58747 h 131166"/>
                <a:gd name="connsiteX19" fmla="*/ 180193 w 201473"/>
                <a:gd name="connsiteY19" fmla="*/ 64036 h 131166"/>
                <a:gd name="connsiteX20" fmla="*/ 159794 w 201473"/>
                <a:gd name="connsiteY20" fmla="*/ 98790 h 131166"/>
                <a:gd name="connsiteX21" fmla="*/ 196815 w 201473"/>
                <a:gd name="connsiteY21" fmla="*/ 115034 h 131166"/>
                <a:gd name="connsiteX22" fmla="*/ 199081 w 201473"/>
                <a:gd name="connsiteY22" fmla="*/ 125233 h 131166"/>
                <a:gd name="connsiteX23" fmla="*/ 185482 w 201473"/>
                <a:gd name="connsiteY23" fmla="*/ 128255 h 131166"/>
                <a:gd name="connsiteX24" fmla="*/ 165083 w 201473"/>
                <a:gd name="connsiteY24" fmla="*/ 123722 h 131166"/>
                <a:gd name="connsiteX25" fmla="*/ 151105 w 201473"/>
                <a:gd name="connsiteY25" fmla="*/ 109745 h 131166"/>
                <a:gd name="connsiteX26" fmla="*/ 129195 w 201473"/>
                <a:gd name="connsiteY26" fmla="*/ 116167 h 131166"/>
                <a:gd name="connsiteX27" fmla="*/ 115596 w 201473"/>
                <a:gd name="connsiteY27" fmla="*/ 105967 h 1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473" h="131166">
                  <a:moveTo>
                    <a:pt x="115596" y="105967"/>
                  </a:moveTo>
                  <a:cubicBezTo>
                    <a:pt x="116729" y="102567"/>
                    <a:pt x="125418" y="99545"/>
                    <a:pt x="115596" y="96145"/>
                  </a:cubicBezTo>
                  <a:cubicBezTo>
                    <a:pt x="103507" y="91990"/>
                    <a:pt x="114462" y="86701"/>
                    <a:pt x="115973" y="81035"/>
                  </a:cubicBezTo>
                  <a:cubicBezTo>
                    <a:pt x="96330" y="85190"/>
                    <a:pt x="88019" y="99168"/>
                    <a:pt x="81597" y="115034"/>
                  </a:cubicBezTo>
                  <a:cubicBezTo>
                    <a:pt x="66864" y="105212"/>
                    <a:pt x="83486" y="97657"/>
                    <a:pt x="84997" y="83679"/>
                  </a:cubicBezTo>
                  <a:cubicBezTo>
                    <a:pt x="74042" y="98034"/>
                    <a:pt x="57798" y="82924"/>
                    <a:pt x="49865" y="98034"/>
                  </a:cubicBezTo>
                  <a:cubicBezTo>
                    <a:pt x="51376" y="102945"/>
                    <a:pt x="55531" y="101812"/>
                    <a:pt x="58553" y="102567"/>
                  </a:cubicBezTo>
                  <a:cubicBezTo>
                    <a:pt x="61575" y="102945"/>
                    <a:pt x="66864" y="101434"/>
                    <a:pt x="64975" y="107101"/>
                  </a:cubicBezTo>
                  <a:cubicBezTo>
                    <a:pt x="63842" y="110878"/>
                    <a:pt x="59687" y="115034"/>
                    <a:pt x="55153" y="111634"/>
                  </a:cubicBezTo>
                  <a:cubicBezTo>
                    <a:pt x="48354" y="106723"/>
                    <a:pt x="43065" y="100301"/>
                    <a:pt x="36643" y="95012"/>
                  </a:cubicBezTo>
                  <a:cubicBezTo>
                    <a:pt x="26066" y="85946"/>
                    <a:pt x="37399" y="80657"/>
                    <a:pt x="40043" y="73857"/>
                  </a:cubicBezTo>
                  <a:cubicBezTo>
                    <a:pt x="44576" y="61013"/>
                    <a:pt x="40798" y="46658"/>
                    <a:pt x="49109" y="33437"/>
                  </a:cubicBezTo>
                  <a:cubicBezTo>
                    <a:pt x="51754" y="29281"/>
                    <a:pt x="35888" y="19459"/>
                    <a:pt x="24555" y="20215"/>
                  </a:cubicBezTo>
                  <a:cubicBezTo>
                    <a:pt x="17377" y="20593"/>
                    <a:pt x="9822" y="25504"/>
                    <a:pt x="0" y="16437"/>
                  </a:cubicBezTo>
                  <a:cubicBezTo>
                    <a:pt x="19266" y="16059"/>
                    <a:pt x="27577" y="-5473"/>
                    <a:pt x="47220" y="1327"/>
                  </a:cubicBezTo>
                  <a:cubicBezTo>
                    <a:pt x="45332" y="16437"/>
                    <a:pt x="55153" y="27770"/>
                    <a:pt x="60820" y="40614"/>
                  </a:cubicBezTo>
                  <a:cubicBezTo>
                    <a:pt x="61953" y="42881"/>
                    <a:pt x="63087" y="46281"/>
                    <a:pt x="66864" y="45147"/>
                  </a:cubicBezTo>
                  <a:cubicBezTo>
                    <a:pt x="93308" y="36837"/>
                    <a:pt x="117862" y="55725"/>
                    <a:pt x="143550" y="50058"/>
                  </a:cubicBezTo>
                  <a:cubicBezTo>
                    <a:pt x="157150" y="47036"/>
                    <a:pt x="163572" y="66680"/>
                    <a:pt x="177549" y="58747"/>
                  </a:cubicBezTo>
                  <a:cubicBezTo>
                    <a:pt x="178304" y="60636"/>
                    <a:pt x="179060" y="62147"/>
                    <a:pt x="180193" y="64036"/>
                  </a:cubicBezTo>
                  <a:cubicBezTo>
                    <a:pt x="159038" y="68191"/>
                    <a:pt x="178682" y="94256"/>
                    <a:pt x="159794" y="98790"/>
                  </a:cubicBezTo>
                  <a:cubicBezTo>
                    <a:pt x="169994" y="111634"/>
                    <a:pt x="190015" y="95768"/>
                    <a:pt x="196815" y="115034"/>
                  </a:cubicBezTo>
                  <a:cubicBezTo>
                    <a:pt x="197948" y="118433"/>
                    <a:pt x="205126" y="119567"/>
                    <a:pt x="199081" y="125233"/>
                  </a:cubicBezTo>
                  <a:cubicBezTo>
                    <a:pt x="194926" y="129011"/>
                    <a:pt x="191148" y="134677"/>
                    <a:pt x="185482" y="128255"/>
                  </a:cubicBezTo>
                  <a:cubicBezTo>
                    <a:pt x="179438" y="121456"/>
                    <a:pt x="173016" y="120700"/>
                    <a:pt x="165083" y="123722"/>
                  </a:cubicBezTo>
                  <a:cubicBezTo>
                    <a:pt x="149217" y="130144"/>
                    <a:pt x="162061" y="107101"/>
                    <a:pt x="151105" y="109745"/>
                  </a:cubicBezTo>
                  <a:cubicBezTo>
                    <a:pt x="143550" y="111256"/>
                    <a:pt x="138262" y="122589"/>
                    <a:pt x="129195" y="116167"/>
                  </a:cubicBezTo>
                  <a:cubicBezTo>
                    <a:pt x="124662" y="111634"/>
                    <a:pt x="122018" y="106345"/>
                    <a:pt x="115596" y="105967"/>
                  </a:cubicBezTo>
                  <a:close/>
                </a:path>
              </a:pathLst>
            </a:custGeom>
            <a:solidFill>
              <a:srgbClr val="AF7D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EB2EF66-83D9-4EF5-BF31-BA672B48CDEF}"/>
                </a:ext>
              </a:extLst>
            </p:cNvPr>
            <p:cNvSpPr/>
            <p:nvPr/>
          </p:nvSpPr>
          <p:spPr>
            <a:xfrm>
              <a:off x="8725371" y="5764574"/>
              <a:ext cx="24680" cy="25687"/>
            </a:xfrm>
            <a:custGeom>
              <a:avLst/>
              <a:gdLst>
                <a:gd name="connsiteX0" fmla="*/ 8059 w 24680"/>
                <a:gd name="connsiteY0" fmla="*/ 0 h 25687"/>
                <a:gd name="connsiteX1" fmla="*/ 24680 w 24680"/>
                <a:gd name="connsiteY1" fmla="*/ 25688 h 25687"/>
                <a:gd name="connsiteX2" fmla="*/ 20525 w 24680"/>
                <a:gd name="connsiteY2" fmla="*/ 24933 h 25687"/>
                <a:gd name="connsiteX3" fmla="*/ 8059 w 24680"/>
                <a:gd name="connsiteY3" fmla="*/ 0 h 2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80" h="25687">
                  <a:moveTo>
                    <a:pt x="8059" y="0"/>
                  </a:moveTo>
                  <a:cubicBezTo>
                    <a:pt x="16747" y="6422"/>
                    <a:pt x="22036" y="15488"/>
                    <a:pt x="24680" y="25688"/>
                  </a:cubicBezTo>
                  <a:cubicBezTo>
                    <a:pt x="23169" y="25310"/>
                    <a:pt x="22036" y="24933"/>
                    <a:pt x="20525" y="24933"/>
                  </a:cubicBezTo>
                  <a:cubicBezTo>
                    <a:pt x="-5541" y="27577"/>
                    <a:pt x="-3274" y="15866"/>
                    <a:pt x="8059" y="0"/>
                  </a:cubicBezTo>
                  <a:close/>
                </a:path>
              </a:pathLst>
            </a:custGeom>
            <a:solidFill>
              <a:srgbClr val="BA7F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9A3D8F-AA23-4742-94FA-28F37CD3C656}"/>
                </a:ext>
              </a:extLst>
            </p:cNvPr>
            <p:cNvSpPr/>
            <p:nvPr/>
          </p:nvSpPr>
          <p:spPr>
            <a:xfrm>
              <a:off x="8539637" y="5879366"/>
              <a:ext cx="32865" cy="13954"/>
            </a:xfrm>
            <a:custGeom>
              <a:avLst/>
              <a:gdLst>
                <a:gd name="connsiteX0" fmla="*/ 32865 w 32865"/>
                <a:gd name="connsiteY0" fmla="*/ 4204 h 13954"/>
                <a:gd name="connsiteX1" fmla="*/ 21533 w 32865"/>
                <a:gd name="connsiteY1" fmla="*/ 9493 h 13954"/>
                <a:gd name="connsiteX2" fmla="*/ 0 w 32865"/>
                <a:gd name="connsiteY2" fmla="*/ 6093 h 13954"/>
                <a:gd name="connsiteX3" fmla="*/ 16244 w 32865"/>
                <a:gd name="connsiteY3" fmla="*/ 49 h 13954"/>
                <a:gd name="connsiteX4" fmla="*/ 32865 w 32865"/>
                <a:gd name="connsiteY4" fmla="*/ 4204 h 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65" h="13954">
                  <a:moveTo>
                    <a:pt x="32865" y="4204"/>
                  </a:moveTo>
                  <a:cubicBezTo>
                    <a:pt x="29466" y="15915"/>
                    <a:pt x="29088" y="16292"/>
                    <a:pt x="21533" y="9493"/>
                  </a:cubicBezTo>
                  <a:cubicBezTo>
                    <a:pt x="15488" y="3826"/>
                    <a:pt x="7933" y="6848"/>
                    <a:pt x="0" y="6093"/>
                  </a:cubicBezTo>
                  <a:cubicBezTo>
                    <a:pt x="4911" y="-2596"/>
                    <a:pt x="10955" y="804"/>
                    <a:pt x="16244" y="49"/>
                  </a:cubicBezTo>
                  <a:cubicBezTo>
                    <a:pt x="21533" y="1182"/>
                    <a:pt x="27199" y="2693"/>
                    <a:pt x="32865" y="4204"/>
                  </a:cubicBezTo>
                  <a:close/>
                </a:path>
              </a:pathLst>
            </a:custGeom>
            <a:solidFill>
              <a:srgbClr val="7845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F539F8F1-CF45-46CC-8069-0C0D44B29569}"/>
                </a:ext>
              </a:extLst>
            </p:cNvPr>
            <p:cNvSpPr/>
            <p:nvPr/>
          </p:nvSpPr>
          <p:spPr>
            <a:xfrm>
              <a:off x="8487884" y="5825825"/>
              <a:ext cx="29465" cy="19359"/>
            </a:xfrm>
            <a:custGeom>
              <a:avLst/>
              <a:gdLst>
                <a:gd name="connsiteX0" fmla="*/ 0 w 29465"/>
                <a:gd name="connsiteY0" fmla="*/ 6747 h 19359"/>
                <a:gd name="connsiteX1" fmla="*/ 7178 w 29465"/>
                <a:gd name="connsiteY1" fmla="*/ 1458 h 19359"/>
                <a:gd name="connsiteX2" fmla="*/ 29466 w 29465"/>
                <a:gd name="connsiteY2" fmla="*/ 19213 h 19359"/>
                <a:gd name="connsiteX3" fmla="*/ 0 w 29465"/>
                <a:gd name="connsiteY3" fmla="*/ 6747 h 1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19359">
                  <a:moveTo>
                    <a:pt x="0" y="6747"/>
                  </a:moveTo>
                  <a:cubicBezTo>
                    <a:pt x="1133" y="2969"/>
                    <a:pt x="1133" y="-2697"/>
                    <a:pt x="7178" y="1458"/>
                  </a:cubicBezTo>
                  <a:cubicBezTo>
                    <a:pt x="14733" y="7125"/>
                    <a:pt x="21910" y="13169"/>
                    <a:pt x="29466" y="19213"/>
                  </a:cubicBezTo>
                  <a:cubicBezTo>
                    <a:pt x="17755" y="19968"/>
                    <a:pt x="6800" y="18080"/>
                    <a:pt x="0" y="6747"/>
                  </a:cubicBezTo>
                  <a:close/>
                </a:path>
              </a:pathLst>
            </a:custGeom>
            <a:solidFill>
              <a:srgbClr val="BF82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7FDDFFBE-F3C4-43FD-B148-14B25AF640F3}"/>
                </a:ext>
              </a:extLst>
            </p:cNvPr>
            <p:cNvSpPr/>
            <p:nvPr/>
          </p:nvSpPr>
          <p:spPr>
            <a:xfrm>
              <a:off x="8665747" y="5646334"/>
              <a:ext cx="15333" cy="26739"/>
            </a:xfrm>
            <a:custGeom>
              <a:avLst/>
              <a:gdLst>
                <a:gd name="connsiteX0" fmla="*/ 8374 w 15333"/>
                <a:gd name="connsiteY0" fmla="*/ 0 h 26739"/>
                <a:gd name="connsiteX1" fmla="*/ 12529 w 15333"/>
                <a:gd name="connsiteY1" fmla="*/ 21155 h 26739"/>
                <a:gd name="connsiteX2" fmla="*/ 3085 w 15333"/>
                <a:gd name="connsiteY2" fmla="*/ 25688 h 26739"/>
                <a:gd name="connsiteX3" fmla="*/ 1197 w 15333"/>
                <a:gd name="connsiteY3" fmla="*/ 16244 h 26739"/>
                <a:gd name="connsiteX4" fmla="*/ 8374 w 15333"/>
                <a:gd name="connsiteY4" fmla="*/ 0 h 2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33" h="26739">
                  <a:moveTo>
                    <a:pt x="8374" y="0"/>
                  </a:moveTo>
                  <a:cubicBezTo>
                    <a:pt x="23862" y="4155"/>
                    <a:pt x="7996" y="14733"/>
                    <a:pt x="12529" y="21155"/>
                  </a:cubicBezTo>
                  <a:cubicBezTo>
                    <a:pt x="8752" y="21910"/>
                    <a:pt x="7996" y="29466"/>
                    <a:pt x="3085" y="25688"/>
                  </a:cubicBezTo>
                  <a:cubicBezTo>
                    <a:pt x="63" y="23044"/>
                    <a:pt x="-1070" y="18888"/>
                    <a:pt x="1197" y="16244"/>
                  </a:cubicBezTo>
                  <a:cubicBezTo>
                    <a:pt x="5352" y="11333"/>
                    <a:pt x="9130" y="6800"/>
                    <a:pt x="8374" y="0"/>
                  </a:cubicBezTo>
                  <a:close/>
                </a:path>
              </a:pathLst>
            </a:custGeom>
            <a:solidFill>
              <a:srgbClr val="C48F7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A581AB9E-A207-480C-AB08-250CB128F282}"/>
                </a:ext>
              </a:extLst>
            </p:cNvPr>
            <p:cNvSpPr/>
            <p:nvPr/>
          </p:nvSpPr>
          <p:spPr>
            <a:xfrm>
              <a:off x="9053434" y="4059349"/>
              <a:ext cx="406281" cy="436421"/>
            </a:xfrm>
            <a:custGeom>
              <a:avLst/>
              <a:gdLst>
                <a:gd name="connsiteX0" fmla="*/ 5628 w 406281"/>
                <a:gd name="connsiteY0" fmla="*/ 168860 h 436421"/>
                <a:gd name="connsiteX1" fmla="*/ 15827 w 406281"/>
                <a:gd name="connsiteY1" fmla="*/ 132595 h 436421"/>
                <a:gd name="connsiteX2" fmla="*/ 37360 w 406281"/>
                <a:gd name="connsiteY2" fmla="*/ 157150 h 436421"/>
                <a:gd name="connsiteX3" fmla="*/ 50204 w 406281"/>
                <a:gd name="connsiteY3" fmla="*/ 164705 h 436421"/>
                <a:gd name="connsiteX4" fmla="*/ 64937 w 406281"/>
                <a:gd name="connsiteY4" fmla="*/ 155261 h 436421"/>
                <a:gd name="connsiteX5" fmla="*/ 57004 w 406281"/>
                <a:gd name="connsiteY5" fmla="*/ 146950 h 436421"/>
                <a:gd name="connsiteX6" fmla="*/ 41893 w 406281"/>
                <a:gd name="connsiteY6" fmla="*/ 117107 h 436421"/>
                <a:gd name="connsiteX7" fmla="*/ 58515 w 406281"/>
                <a:gd name="connsiteY7" fmla="*/ 114085 h 436421"/>
                <a:gd name="connsiteX8" fmla="*/ 69092 w 406281"/>
                <a:gd name="connsiteY8" fmla="*/ 123151 h 436421"/>
                <a:gd name="connsiteX9" fmla="*/ 77025 w 406281"/>
                <a:gd name="connsiteY9" fmla="*/ 136373 h 436421"/>
                <a:gd name="connsiteX10" fmla="*/ 81936 w 406281"/>
                <a:gd name="connsiteY10" fmla="*/ 139017 h 436421"/>
                <a:gd name="connsiteX11" fmla="*/ 101202 w 406281"/>
                <a:gd name="connsiteY11" fmla="*/ 154505 h 436421"/>
                <a:gd name="connsiteX12" fmla="*/ 136712 w 406281"/>
                <a:gd name="connsiteY12" fmla="*/ 153372 h 436421"/>
                <a:gd name="connsiteX13" fmla="*/ 163911 w 406281"/>
                <a:gd name="connsiteY13" fmla="*/ 157150 h 436421"/>
                <a:gd name="connsiteX14" fmla="*/ 183177 w 406281"/>
                <a:gd name="connsiteY14" fmla="*/ 150728 h 436421"/>
                <a:gd name="connsiteX15" fmla="*/ 208865 w 406281"/>
                <a:gd name="connsiteY15" fmla="*/ 137506 h 436421"/>
                <a:gd name="connsiteX16" fmla="*/ 202443 w 406281"/>
                <a:gd name="connsiteY16" fmla="*/ 119373 h 436421"/>
                <a:gd name="connsiteX17" fmla="*/ 237575 w 406281"/>
                <a:gd name="connsiteY17" fmla="*/ 103129 h 436421"/>
                <a:gd name="connsiteX18" fmla="*/ 254574 w 406281"/>
                <a:gd name="connsiteY18" fmla="*/ 104263 h 436421"/>
                <a:gd name="connsiteX19" fmla="*/ 248152 w 406281"/>
                <a:gd name="connsiteY19" fmla="*/ 116729 h 436421"/>
                <a:gd name="connsiteX20" fmla="*/ 240597 w 406281"/>
                <a:gd name="connsiteY20" fmla="*/ 120884 h 436421"/>
                <a:gd name="connsiteX21" fmla="*/ 232286 w 406281"/>
                <a:gd name="connsiteY21" fmla="*/ 133351 h 436421"/>
                <a:gd name="connsiteX22" fmla="*/ 243997 w 406281"/>
                <a:gd name="connsiteY22" fmla="*/ 128817 h 436421"/>
                <a:gd name="connsiteX23" fmla="*/ 262129 w 406281"/>
                <a:gd name="connsiteY23" fmla="*/ 119751 h 436421"/>
                <a:gd name="connsiteX24" fmla="*/ 270818 w 406281"/>
                <a:gd name="connsiteY24" fmla="*/ 100863 h 436421"/>
                <a:gd name="connsiteX25" fmla="*/ 260618 w 406281"/>
                <a:gd name="connsiteY25" fmla="*/ 85375 h 436421"/>
                <a:gd name="connsiteX26" fmla="*/ 253819 w 406281"/>
                <a:gd name="connsiteY26" fmla="*/ 71775 h 436421"/>
                <a:gd name="connsiteX27" fmla="*/ 264774 w 406281"/>
                <a:gd name="connsiteY27" fmla="*/ 68375 h 436421"/>
                <a:gd name="connsiteX28" fmla="*/ 294995 w 406281"/>
                <a:gd name="connsiteY28" fmla="*/ 31354 h 436421"/>
                <a:gd name="connsiteX29" fmla="*/ 313505 w 406281"/>
                <a:gd name="connsiteY29" fmla="*/ 0 h 436421"/>
                <a:gd name="connsiteX30" fmla="*/ 314639 w 406281"/>
                <a:gd name="connsiteY30" fmla="*/ 16999 h 436421"/>
                <a:gd name="connsiteX31" fmla="*/ 327482 w 406281"/>
                <a:gd name="connsiteY31" fmla="*/ 36265 h 436421"/>
                <a:gd name="connsiteX32" fmla="*/ 332771 w 406281"/>
                <a:gd name="connsiteY32" fmla="*/ 43443 h 436421"/>
                <a:gd name="connsiteX33" fmla="*/ 327860 w 406281"/>
                <a:gd name="connsiteY33" fmla="*/ 56287 h 436421"/>
                <a:gd name="connsiteX34" fmla="*/ 347882 w 406281"/>
                <a:gd name="connsiteY34" fmla="*/ 75553 h 436421"/>
                <a:gd name="connsiteX35" fmla="*/ 338815 w 406281"/>
                <a:gd name="connsiteY35" fmla="*/ 101618 h 436421"/>
                <a:gd name="connsiteX36" fmla="*/ 343349 w 406281"/>
                <a:gd name="connsiteY36" fmla="*/ 115218 h 436421"/>
                <a:gd name="connsiteX37" fmla="*/ 353170 w 406281"/>
                <a:gd name="connsiteY37" fmla="*/ 135995 h 436421"/>
                <a:gd name="connsiteX38" fmla="*/ 354304 w 406281"/>
                <a:gd name="connsiteY38" fmla="*/ 195682 h 436421"/>
                <a:gd name="connsiteX39" fmla="*/ 351659 w 406281"/>
                <a:gd name="connsiteY39" fmla="*/ 203615 h 436421"/>
                <a:gd name="connsiteX40" fmla="*/ 357326 w 406281"/>
                <a:gd name="connsiteY40" fmla="*/ 228547 h 436421"/>
                <a:gd name="connsiteX41" fmla="*/ 353548 w 406281"/>
                <a:gd name="connsiteY41" fmla="*/ 281056 h 436421"/>
                <a:gd name="connsiteX42" fmla="*/ 359215 w 406281"/>
                <a:gd name="connsiteY42" fmla="*/ 298433 h 436421"/>
                <a:gd name="connsiteX43" fmla="*/ 362614 w 406281"/>
                <a:gd name="connsiteY43" fmla="*/ 303344 h 436421"/>
                <a:gd name="connsiteX44" fmla="*/ 398502 w 406281"/>
                <a:gd name="connsiteY44" fmla="*/ 380408 h 436421"/>
                <a:gd name="connsiteX45" fmla="*/ 402657 w 406281"/>
                <a:gd name="connsiteY45" fmla="*/ 406851 h 436421"/>
                <a:gd name="connsiteX46" fmla="*/ 365259 w 406281"/>
                <a:gd name="connsiteY46" fmla="*/ 382297 h 436421"/>
                <a:gd name="connsiteX47" fmla="*/ 347126 w 406281"/>
                <a:gd name="connsiteY47" fmla="*/ 373230 h 436421"/>
                <a:gd name="connsiteX48" fmla="*/ 302928 w 406281"/>
                <a:gd name="connsiteY48" fmla="*/ 314299 h 436421"/>
                <a:gd name="connsiteX49" fmla="*/ 293862 w 406281"/>
                <a:gd name="connsiteY49" fmla="*/ 293144 h 436421"/>
                <a:gd name="connsiteX50" fmla="*/ 274218 w 406281"/>
                <a:gd name="connsiteY50" fmla="*/ 267457 h 436421"/>
                <a:gd name="connsiteX51" fmla="*/ 268551 w 406281"/>
                <a:gd name="connsiteY51" fmla="*/ 242146 h 436421"/>
                <a:gd name="connsiteX52" fmla="*/ 257974 w 406281"/>
                <a:gd name="connsiteY52" fmla="*/ 249702 h 436421"/>
                <a:gd name="connsiteX53" fmla="*/ 239841 w 406281"/>
                <a:gd name="connsiteY53" fmla="*/ 266701 h 436421"/>
                <a:gd name="connsiteX54" fmla="*/ 225109 w 406281"/>
                <a:gd name="connsiteY54" fmla="*/ 317321 h 436421"/>
                <a:gd name="connsiteX55" fmla="*/ 220953 w 406281"/>
                <a:gd name="connsiteY55" fmla="*/ 334321 h 436421"/>
                <a:gd name="connsiteX56" fmla="*/ 208109 w 406281"/>
                <a:gd name="connsiteY56" fmla="*/ 338476 h 436421"/>
                <a:gd name="connsiteX57" fmla="*/ 185821 w 406281"/>
                <a:gd name="connsiteY57" fmla="*/ 354342 h 436421"/>
                <a:gd name="connsiteX58" fmla="*/ 169955 w 406281"/>
                <a:gd name="connsiteY58" fmla="*/ 406851 h 436421"/>
                <a:gd name="connsiteX59" fmla="*/ 157111 w 406281"/>
                <a:gd name="connsiteY59" fmla="*/ 427628 h 436421"/>
                <a:gd name="connsiteX60" fmla="*/ 152956 w 406281"/>
                <a:gd name="connsiteY60" fmla="*/ 423473 h 436421"/>
                <a:gd name="connsiteX61" fmla="*/ 127646 w 406281"/>
                <a:gd name="connsiteY61" fmla="*/ 423473 h 436421"/>
                <a:gd name="connsiteX62" fmla="*/ 98180 w 406281"/>
                <a:gd name="connsiteY62" fmla="*/ 436317 h 436421"/>
                <a:gd name="connsiteX63" fmla="*/ 82692 w 406281"/>
                <a:gd name="connsiteY63" fmla="*/ 431784 h 436421"/>
                <a:gd name="connsiteX64" fmla="*/ 70225 w 406281"/>
                <a:gd name="connsiteY64" fmla="*/ 420451 h 436421"/>
                <a:gd name="connsiteX65" fmla="*/ 79670 w 406281"/>
                <a:gd name="connsiteY65" fmla="*/ 415540 h 436421"/>
                <a:gd name="connsiteX66" fmla="*/ 106491 w 406281"/>
                <a:gd name="connsiteY66" fmla="*/ 377008 h 436421"/>
                <a:gd name="connsiteX67" fmla="*/ 129157 w 406281"/>
                <a:gd name="connsiteY67" fmla="*/ 381163 h 436421"/>
                <a:gd name="connsiteX68" fmla="*/ 106491 w 406281"/>
                <a:gd name="connsiteY68" fmla="*/ 377008 h 436421"/>
                <a:gd name="connsiteX69" fmla="*/ 59648 w 406281"/>
                <a:gd name="connsiteY69" fmla="*/ 374364 h 436421"/>
                <a:gd name="connsiteX70" fmla="*/ 41138 w 406281"/>
                <a:gd name="connsiteY70" fmla="*/ 326388 h 436421"/>
                <a:gd name="connsiteX71" fmla="*/ 34716 w 406281"/>
                <a:gd name="connsiteY71" fmla="*/ 316566 h 436421"/>
                <a:gd name="connsiteX72" fmla="*/ 24894 w 406281"/>
                <a:gd name="connsiteY72" fmla="*/ 310522 h 436421"/>
                <a:gd name="connsiteX73" fmla="*/ 11672 w 406281"/>
                <a:gd name="connsiteY73" fmla="*/ 307122 h 436421"/>
                <a:gd name="connsiteX74" fmla="*/ 18094 w 406281"/>
                <a:gd name="connsiteY74" fmla="*/ 299189 h 436421"/>
                <a:gd name="connsiteX75" fmla="*/ 19605 w 406281"/>
                <a:gd name="connsiteY75" fmla="*/ 271612 h 436421"/>
                <a:gd name="connsiteX76" fmla="*/ 1850 w 406281"/>
                <a:gd name="connsiteY76" fmla="*/ 275767 h 436421"/>
                <a:gd name="connsiteX77" fmla="*/ 7517 w 406281"/>
                <a:gd name="connsiteY77" fmla="*/ 255746 h 436421"/>
                <a:gd name="connsiteX78" fmla="*/ 4117 w 406281"/>
                <a:gd name="connsiteY78" fmla="*/ 173771 h 436421"/>
                <a:gd name="connsiteX79" fmla="*/ 5628 w 406281"/>
                <a:gd name="connsiteY79" fmla="*/ 168860 h 43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6281" h="436421">
                  <a:moveTo>
                    <a:pt x="5628" y="168860"/>
                  </a:moveTo>
                  <a:cubicBezTo>
                    <a:pt x="22249" y="154505"/>
                    <a:pt x="22249" y="154505"/>
                    <a:pt x="15827" y="132595"/>
                  </a:cubicBezTo>
                  <a:cubicBezTo>
                    <a:pt x="24516" y="144683"/>
                    <a:pt x="44538" y="135239"/>
                    <a:pt x="37360" y="157150"/>
                  </a:cubicBezTo>
                  <a:cubicBezTo>
                    <a:pt x="35471" y="162816"/>
                    <a:pt x="44538" y="164327"/>
                    <a:pt x="50204" y="164705"/>
                  </a:cubicBezTo>
                  <a:cubicBezTo>
                    <a:pt x="57382" y="165083"/>
                    <a:pt x="62292" y="162060"/>
                    <a:pt x="64937" y="155261"/>
                  </a:cubicBezTo>
                  <a:cubicBezTo>
                    <a:pt x="68337" y="146950"/>
                    <a:pt x="61159" y="148461"/>
                    <a:pt x="57004" y="146950"/>
                  </a:cubicBezTo>
                  <a:cubicBezTo>
                    <a:pt x="43404" y="141661"/>
                    <a:pt x="44160" y="126929"/>
                    <a:pt x="41893" y="117107"/>
                  </a:cubicBezTo>
                  <a:cubicBezTo>
                    <a:pt x="40004" y="107663"/>
                    <a:pt x="52471" y="114840"/>
                    <a:pt x="58515" y="114085"/>
                  </a:cubicBezTo>
                  <a:cubicBezTo>
                    <a:pt x="64181" y="113329"/>
                    <a:pt x="72114" y="111440"/>
                    <a:pt x="69092" y="123151"/>
                  </a:cubicBezTo>
                  <a:cubicBezTo>
                    <a:pt x="67581" y="129195"/>
                    <a:pt x="58515" y="141661"/>
                    <a:pt x="77025" y="136373"/>
                  </a:cubicBezTo>
                  <a:cubicBezTo>
                    <a:pt x="78536" y="135995"/>
                    <a:pt x="82314" y="138639"/>
                    <a:pt x="81936" y="139017"/>
                  </a:cubicBezTo>
                  <a:cubicBezTo>
                    <a:pt x="72870" y="164327"/>
                    <a:pt x="91380" y="151483"/>
                    <a:pt x="101202" y="154505"/>
                  </a:cubicBezTo>
                  <a:cubicBezTo>
                    <a:pt x="114046" y="158661"/>
                    <a:pt x="125001" y="162438"/>
                    <a:pt x="136712" y="153372"/>
                  </a:cubicBezTo>
                  <a:cubicBezTo>
                    <a:pt x="146912" y="145817"/>
                    <a:pt x="155222" y="154127"/>
                    <a:pt x="163911" y="157150"/>
                  </a:cubicBezTo>
                  <a:cubicBezTo>
                    <a:pt x="172222" y="160172"/>
                    <a:pt x="179777" y="163949"/>
                    <a:pt x="183177" y="150728"/>
                  </a:cubicBezTo>
                  <a:cubicBezTo>
                    <a:pt x="186577" y="137128"/>
                    <a:pt x="199798" y="141284"/>
                    <a:pt x="208865" y="137506"/>
                  </a:cubicBezTo>
                  <a:cubicBezTo>
                    <a:pt x="209620" y="130328"/>
                    <a:pt x="199421" y="128062"/>
                    <a:pt x="202443" y="119373"/>
                  </a:cubicBezTo>
                  <a:cubicBezTo>
                    <a:pt x="216420" y="120129"/>
                    <a:pt x="230775" y="120884"/>
                    <a:pt x="237575" y="103129"/>
                  </a:cubicBezTo>
                  <a:cubicBezTo>
                    <a:pt x="239086" y="98974"/>
                    <a:pt x="250041" y="98974"/>
                    <a:pt x="254574" y="104263"/>
                  </a:cubicBezTo>
                  <a:cubicBezTo>
                    <a:pt x="260241" y="111062"/>
                    <a:pt x="252308" y="113707"/>
                    <a:pt x="248152" y="116729"/>
                  </a:cubicBezTo>
                  <a:cubicBezTo>
                    <a:pt x="245886" y="118618"/>
                    <a:pt x="243241" y="119373"/>
                    <a:pt x="240597" y="120884"/>
                  </a:cubicBezTo>
                  <a:cubicBezTo>
                    <a:pt x="235308" y="123529"/>
                    <a:pt x="228886" y="128817"/>
                    <a:pt x="232286" y="133351"/>
                  </a:cubicBezTo>
                  <a:cubicBezTo>
                    <a:pt x="238330" y="142039"/>
                    <a:pt x="240219" y="131084"/>
                    <a:pt x="243997" y="128817"/>
                  </a:cubicBezTo>
                  <a:cubicBezTo>
                    <a:pt x="249663" y="125040"/>
                    <a:pt x="258729" y="127306"/>
                    <a:pt x="262129" y="119751"/>
                  </a:cubicBezTo>
                  <a:cubicBezTo>
                    <a:pt x="264774" y="113707"/>
                    <a:pt x="281773" y="115596"/>
                    <a:pt x="270818" y="100863"/>
                  </a:cubicBezTo>
                  <a:cubicBezTo>
                    <a:pt x="267796" y="96707"/>
                    <a:pt x="275729" y="84619"/>
                    <a:pt x="260618" y="85375"/>
                  </a:cubicBezTo>
                  <a:cubicBezTo>
                    <a:pt x="258352" y="85375"/>
                    <a:pt x="253819" y="76308"/>
                    <a:pt x="253819" y="71775"/>
                  </a:cubicBezTo>
                  <a:cubicBezTo>
                    <a:pt x="254196" y="67242"/>
                    <a:pt x="259107" y="67997"/>
                    <a:pt x="264774" y="68375"/>
                  </a:cubicBezTo>
                  <a:cubicBezTo>
                    <a:pt x="287817" y="68753"/>
                    <a:pt x="296884" y="54398"/>
                    <a:pt x="294995" y="31354"/>
                  </a:cubicBezTo>
                  <a:cubicBezTo>
                    <a:pt x="293862" y="19266"/>
                    <a:pt x="292728" y="1511"/>
                    <a:pt x="313505" y="0"/>
                  </a:cubicBezTo>
                  <a:cubicBezTo>
                    <a:pt x="316905" y="5289"/>
                    <a:pt x="314261" y="11333"/>
                    <a:pt x="314639" y="16999"/>
                  </a:cubicBezTo>
                  <a:cubicBezTo>
                    <a:pt x="313127" y="27199"/>
                    <a:pt x="318794" y="32865"/>
                    <a:pt x="327482" y="36265"/>
                  </a:cubicBezTo>
                  <a:cubicBezTo>
                    <a:pt x="329749" y="38154"/>
                    <a:pt x="331638" y="40421"/>
                    <a:pt x="332771" y="43443"/>
                  </a:cubicBezTo>
                  <a:cubicBezTo>
                    <a:pt x="334660" y="49109"/>
                    <a:pt x="330505" y="52509"/>
                    <a:pt x="327860" y="56287"/>
                  </a:cubicBezTo>
                  <a:cubicBezTo>
                    <a:pt x="350148" y="50620"/>
                    <a:pt x="353926" y="54398"/>
                    <a:pt x="347882" y="75553"/>
                  </a:cubicBezTo>
                  <a:cubicBezTo>
                    <a:pt x="345237" y="84241"/>
                    <a:pt x="342215" y="92930"/>
                    <a:pt x="338815" y="101618"/>
                  </a:cubicBezTo>
                  <a:cubicBezTo>
                    <a:pt x="336549" y="107663"/>
                    <a:pt x="336171" y="112574"/>
                    <a:pt x="343349" y="115218"/>
                  </a:cubicBezTo>
                  <a:cubicBezTo>
                    <a:pt x="353170" y="118995"/>
                    <a:pt x="355437" y="127306"/>
                    <a:pt x="353170" y="135995"/>
                  </a:cubicBezTo>
                  <a:cubicBezTo>
                    <a:pt x="348260" y="156016"/>
                    <a:pt x="353548" y="175660"/>
                    <a:pt x="354304" y="195682"/>
                  </a:cubicBezTo>
                  <a:cubicBezTo>
                    <a:pt x="354304" y="198326"/>
                    <a:pt x="352793" y="200970"/>
                    <a:pt x="351659" y="203615"/>
                  </a:cubicBezTo>
                  <a:cubicBezTo>
                    <a:pt x="344104" y="214192"/>
                    <a:pt x="356193" y="219858"/>
                    <a:pt x="357326" y="228547"/>
                  </a:cubicBezTo>
                  <a:cubicBezTo>
                    <a:pt x="362237" y="246680"/>
                    <a:pt x="362237" y="264435"/>
                    <a:pt x="353548" y="281056"/>
                  </a:cubicBezTo>
                  <a:cubicBezTo>
                    <a:pt x="349015" y="289367"/>
                    <a:pt x="352793" y="293900"/>
                    <a:pt x="359215" y="298433"/>
                  </a:cubicBezTo>
                  <a:cubicBezTo>
                    <a:pt x="360726" y="299567"/>
                    <a:pt x="361859" y="301455"/>
                    <a:pt x="362614" y="303344"/>
                  </a:cubicBezTo>
                  <a:cubicBezTo>
                    <a:pt x="372059" y="330165"/>
                    <a:pt x="383392" y="356231"/>
                    <a:pt x="398502" y="380408"/>
                  </a:cubicBezTo>
                  <a:cubicBezTo>
                    <a:pt x="403791" y="388719"/>
                    <a:pt x="410590" y="396652"/>
                    <a:pt x="402657" y="406851"/>
                  </a:cubicBezTo>
                  <a:cubicBezTo>
                    <a:pt x="383769" y="409118"/>
                    <a:pt x="373947" y="394007"/>
                    <a:pt x="365259" y="382297"/>
                  </a:cubicBezTo>
                  <a:cubicBezTo>
                    <a:pt x="359215" y="374364"/>
                    <a:pt x="354304" y="373608"/>
                    <a:pt x="347126" y="373230"/>
                  </a:cubicBezTo>
                  <a:cubicBezTo>
                    <a:pt x="324460" y="359631"/>
                    <a:pt x="317661" y="333943"/>
                    <a:pt x="302928" y="314299"/>
                  </a:cubicBezTo>
                  <a:cubicBezTo>
                    <a:pt x="298395" y="308255"/>
                    <a:pt x="293106" y="300700"/>
                    <a:pt x="293862" y="293144"/>
                  </a:cubicBezTo>
                  <a:cubicBezTo>
                    <a:pt x="294995" y="277656"/>
                    <a:pt x="289706" y="270479"/>
                    <a:pt x="274218" y="267457"/>
                  </a:cubicBezTo>
                  <a:cubicBezTo>
                    <a:pt x="258729" y="264435"/>
                    <a:pt x="265907" y="251591"/>
                    <a:pt x="268551" y="242146"/>
                  </a:cubicBezTo>
                  <a:cubicBezTo>
                    <a:pt x="259863" y="239502"/>
                    <a:pt x="258729" y="245168"/>
                    <a:pt x="257974" y="249702"/>
                  </a:cubicBezTo>
                  <a:cubicBezTo>
                    <a:pt x="255707" y="259524"/>
                    <a:pt x="250419" y="264435"/>
                    <a:pt x="239841" y="266701"/>
                  </a:cubicBezTo>
                  <a:cubicBezTo>
                    <a:pt x="222464" y="270856"/>
                    <a:pt x="213020" y="304477"/>
                    <a:pt x="225109" y="317321"/>
                  </a:cubicBezTo>
                  <a:cubicBezTo>
                    <a:pt x="234175" y="326765"/>
                    <a:pt x="228508" y="330165"/>
                    <a:pt x="220953" y="334321"/>
                  </a:cubicBezTo>
                  <a:cubicBezTo>
                    <a:pt x="216798" y="335832"/>
                    <a:pt x="212642" y="337343"/>
                    <a:pt x="208109" y="338476"/>
                  </a:cubicBezTo>
                  <a:cubicBezTo>
                    <a:pt x="201309" y="344520"/>
                    <a:pt x="193754" y="349809"/>
                    <a:pt x="185821" y="354342"/>
                  </a:cubicBezTo>
                  <a:cubicBezTo>
                    <a:pt x="161644" y="367564"/>
                    <a:pt x="157489" y="382297"/>
                    <a:pt x="169955" y="406851"/>
                  </a:cubicBezTo>
                  <a:cubicBezTo>
                    <a:pt x="176377" y="419318"/>
                    <a:pt x="171088" y="426873"/>
                    <a:pt x="157111" y="427628"/>
                  </a:cubicBezTo>
                  <a:cubicBezTo>
                    <a:pt x="155600" y="426117"/>
                    <a:pt x="154089" y="424984"/>
                    <a:pt x="152956" y="423473"/>
                  </a:cubicBezTo>
                  <a:cubicBezTo>
                    <a:pt x="140490" y="429517"/>
                    <a:pt x="140490" y="429517"/>
                    <a:pt x="127646" y="423473"/>
                  </a:cubicBezTo>
                  <a:cubicBezTo>
                    <a:pt x="118579" y="429139"/>
                    <a:pt x="110268" y="437450"/>
                    <a:pt x="98180" y="436317"/>
                  </a:cubicBezTo>
                  <a:cubicBezTo>
                    <a:pt x="94402" y="430650"/>
                    <a:pt x="87980" y="432917"/>
                    <a:pt x="82692" y="431784"/>
                  </a:cubicBezTo>
                  <a:cubicBezTo>
                    <a:pt x="76647" y="430273"/>
                    <a:pt x="71359" y="428762"/>
                    <a:pt x="70225" y="420451"/>
                  </a:cubicBezTo>
                  <a:cubicBezTo>
                    <a:pt x="68714" y="407985"/>
                    <a:pt x="75136" y="414784"/>
                    <a:pt x="79670" y="415540"/>
                  </a:cubicBezTo>
                  <a:cubicBezTo>
                    <a:pt x="76647" y="394385"/>
                    <a:pt x="104224" y="394763"/>
                    <a:pt x="106491" y="377008"/>
                  </a:cubicBezTo>
                  <a:cubicBezTo>
                    <a:pt x="114424" y="373230"/>
                    <a:pt x="119335" y="384186"/>
                    <a:pt x="129157" y="381163"/>
                  </a:cubicBezTo>
                  <a:cubicBezTo>
                    <a:pt x="121601" y="372475"/>
                    <a:pt x="114424" y="372475"/>
                    <a:pt x="106491" y="377008"/>
                  </a:cubicBezTo>
                  <a:cubicBezTo>
                    <a:pt x="92891" y="360386"/>
                    <a:pt x="78159" y="350942"/>
                    <a:pt x="59648" y="374364"/>
                  </a:cubicBezTo>
                  <a:cubicBezTo>
                    <a:pt x="66826" y="357742"/>
                    <a:pt x="55115" y="329410"/>
                    <a:pt x="41138" y="326388"/>
                  </a:cubicBezTo>
                  <a:cubicBezTo>
                    <a:pt x="35093" y="325254"/>
                    <a:pt x="30560" y="326010"/>
                    <a:pt x="34716" y="316566"/>
                  </a:cubicBezTo>
                  <a:cubicBezTo>
                    <a:pt x="38871" y="307122"/>
                    <a:pt x="29427" y="309766"/>
                    <a:pt x="24894" y="310522"/>
                  </a:cubicBezTo>
                  <a:cubicBezTo>
                    <a:pt x="19605" y="311655"/>
                    <a:pt x="14316" y="312033"/>
                    <a:pt x="11672" y="307122"/>
                  </a:cubicBezTo>
                  <a:cubicBezTo>
                    <a:pt x="8650" y="301077"/>
                    <a:pt x="17716" y="302211"/>
                    <a:pt x="18094" y="299189"/>
                  </a:cubicBezTo>
                  <a:cubicBezTo>
                    <a:pt x="19605" y="290122"/>
                    <a:pt x="19227" y="280678"/>
                    <a:pt x="19605" y="271612"/>
                  </a:cubicBezTo>
                  <a:cubicBezTo>
                    <a:pt x="11294" y="267079"/>
                    <a:pt x="9783" y="287856"/>
                    <a:pt x="1850" y="275767"/>
                  </a:cubicBezTo>
                  <a:cubicBezTo>
                    <a:pt x="-2683" y="268590"/>
                    <a:pt x="1850" y="262546"/>
                    <a:pt x="7517" y="255746"/>
                  </a:cubicBezTo>
                  <a:cubicBezTo>
                    <a:pt x="27916" y="231191"/>
                    <a:pt x="25649" y="191526"/>
                    <a:pt x="4117" y="173771"/>
                  </a:cubicBezTo>
                  <a:cubicBezTo>
                    <a:pt x="5628" y="171505"/>
                    <a:pt x="5628" y="169994"/>
                    <a:pt x="5628" y="168860"/>
                  </a:cubicBezTo>
                  <a:close/>
                </a:path>
              </a:pathLst>
            </a:custGeom>
            <a:solidFill>
              <a:srgbClr val="FDD6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4049966A-B9CF-4E28-93AC-7BB0B161F506}"/>
                </a:ext>
              </a:extLst>
            </p:cNvPr>
            <p:cNvSpPr/>
            <p:nvPr/>
          </p:nvSpPr>
          <p:spPr>
            <a:xfrm>
              <a:off x="8952533" y="4093151"/>
              <a:ext cx="17377" cy="17976"/>
            </a:xfrm>
            <a:custGeom>
              <a:avLst/>
              <a:gdLst>
                <a:gd name="connsiteX0" fmla="*/ 17377 w 17377"/>
                <a:gd name="connsiteY0" fmla="*/ 5864 h 17976"/>
                <a:gd name="connsiteX1" fmla="*/ 7555 w 17377"/>
                <a:gd name="connsiteY1" fmla="*/ 17952 h 17976"/>
                <a:gd name="connsiteX2" fmla="*/ 0 w 17377"/>
                <a:gd name="connsiteY2" fmla="*/ 12286 h 17976"/>
                <a:gd name="connsiteX3" fmla="*/ 9822 w 17377"/>
                <a:gd name="connsiteY3" fmla="*/ 575 h 17976"/>
                <a:gd name="connsiteX4" fmla="*/ 17377 w 17377"/>
                <a:gd name="connsiteY4" fmla="*/ 5864 h 1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77" h="17976">
                  <a:moveTo>
                    <a:pt x="17377" y="5864"/>
                  </a:moveTo>
                  <a:cubicBezTo>
                    <a:pt x="16622" y="11908"/>
                    <a:pt x="13222" y="16819"/>
                    <a:pt x="7555" y="17952"/>
                  </a:cubicBezTo>
                  <a:cubicBezTo>
                    <a:pt x="5289" y="18330"/>
                    <a:pt x="378" y="14175"/>
                    <a:pt x="0" y="12286"/>
                  </a:cubicBezTo>
                  <a:cubicBezTo>
                    <a:pt x="0" y="6242"/>
                    <a:pt x="4911" y="2842"/>
                    <a:pt x="9822" y="575"/>
                  </a:cubicBezTo>
                  <a:cubicBezTo>
                    <a:pt x="13977" y="-1314"/>
                    <a:pt x="16244" y="1708"/>
                    <a:pt x="17377" y="586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3F01837E-0D47-48D9-A860-68C5F83E55D3}"/>
                </a:ext>
              </a:extLst>
            </p:cNvPr>
            <p:cNvSpPr/>
            <p:nvPr/>
          </p:nvSpPr>
          <p:spPr>
            <a:xfrm>
              <a:off x="9700580" y="5022228"/>
              <a:ext cx="781895" cy="637398"/>
            </a:xfrm>
            <a:custGeom>
              <a:avLst/>
              <a:gdLst>
                <a:gd name="connsiteX0" fmla="*/ 48278 w 781895"/>
                <a:gd name="connsiteY0" fmla="*/ 56706 h 637398"/>
                <a:gd name="connsiteX1" fmla="*/ 76988 w 781895"/>
                <a:gd name="connsiteY1" fmla="*/ 36684 h 637398"/>
                <a:gd name="connsiteX2" fmla="*/ 95121 w 781895"/>
                <a:gd name="connsiteY2" fmla="*/ 16663 h 637398"/>
                <a:gd name="connsiteX3" fmla="*/ 104187 w 781895"/>
                <a:gd name="connsiteY3" fmla="*/ 41 h 637398"/>
                <a:gd name="connsiteX4" fmla="*/ 114009 w 781895"/>
                <a:gd name="connsiteY4" fmla="*/ 14396 h 637398"/>
                <a:gd name="connsiteX5" fmla="*/ 128364 w 781895"/>
                <a:gd name="connsiteY5" fmla="*/ 88816 h 637398"/>
                <a:gd name="connsiteX6" fmla="*/ 139319 w 781895"/>
                <a:gd name="connsiteY6" fmla="*/ 72572 h 637398"/>
                <a:gd name="connsiteX7" fmla="*/ 147252 w 781895"/>
                <a:gd name="connsiteY7" fmla="*/ 60483 h 637398"/>
                <a:gd name="connsiteX8" fmla="*/ 153674 w 781895"/>
                <a:gd name="connsiteY8" fmla="*/ 73705 h 637398"/>
                <a:gd name="connsiteX9" fmla="*/ 152919 w 781895"/>
                <a:gd name="connsiteY9" fmla="*/ 113370 h 637398"/>
                <a:gd name="connsiteX10" fmla="*/ 133275 w 781895"/>
                <a:gd name="connsiteY10" fmla="*/ 133014 h 637398"/>
                <a:gd name="connsiteX11" fmla="*/ 109854 w 781895"/>
                <a:gd name="connsiteY11" fmla="*/ 165502 h 637398"/>
                <a:gd name="connsiteX12" fmla="*/ 115520 w 781895"/>
                <a:gd name="connsiteY12" fmla="*/ 195723 h 637398"/>
                <a:gd name="connsiteX13" fmla="*/ 111743 w 781895"/>
                <a:gd name="connsiteY13" fmla="*/ 206300 h 637398"/>
                <a:gd name="connsiteX14" fmla="*/ 83032 w 781895"/>
                <a:gd name="connsiteY14" fmla="*/ 233877 h 637398"/>
                <a:gd name="connsiteX15" fmla="*/ 84921 w 781895"/>
                <a:gd name="connsiteY15" fmla="*/ 258054 h 637398"/>
                <a:gd name="connsiteX16" fmla="*/ 90210 w 781895"/>
                <a:gd name="connsiteY16" fmla="*/ 277320 h 637398"/>
                <a:gd name="connsiteX17" fmla="*/ 102676 w 781895"/>
                <a:gd name="connsiteY17" fmla="*/ 313963 h 637398"/>
                <a:gd name="connsiteX18" fmla="*/ 111743 w 781895"/>
                <a:gd name="connsiteY18" fmla="*/ 324540 h 637398"/>
                <a:gd name="connsiteX19" fmla="*/ 140452 w 781895"/>
                <a:gd name="connsiteY19" fmla="*/ 346828 h 637398"/>
                <a:gd name="connsiteX20" fmla="*/ 149519 w 781895"/>
                <a:gd name="connsiteY20" fmla="*/ 350984 h 637398"/>
                <a:gd name="connsiteX21" fmla="*/ 140075 w 781895"/>
                <a:gd name="connsiteY21" fmla="*/ 355895 h 637398"/>
                <a:gd name="connsiteX22" fmla="*/ 113631 w 781895"/>
                <a:gd name="connsiteY22" fmla="*/ 373650 h 637398"/>
                <a:gd name="connsiteX23" fmla="*/ 139697 w 781895"/>
                <a:gd name="connsiteY23" fmla="*/ 387249 h 637398"/>
                <a:gd name="connsiteX24" fmla="*/ 154808 w 781895"/>
                <a:gd name="connsiteY24" fmla="*/ 405004 h 637398"/>
                <a:gd name="connsiteX25" fmla="*/ 154808 w 781895"/>
                <a:gd name="connsiteY25" fmla="*/ 415581 h 637398"/>
                <a:gd name="connsiteX26" fmla="*/ 162363 w 781895"/>
                <a:gd name="connsiteY26" fmla="*/ 423514 h 637398"/>
                <a:gd name="connsiteX27" fmla="*/ 169918 w 781895"/>
                <a:gd name="connsiteY27" fmla="*/ 413315 h 637398"/>
                <a:gd name="connsiteX28" fmla="*/ 194473 w 781895"/>
                <a:gd name="connsiteY28" fmla="*/ 385360 h 637398"/>
                <a:gd name="connsiteX29" fmla="*/ 212228 w 781895"/>
                <a:gd name="connsiteY29" fmla="*/ 380827 h 637398"/>
                <a:gd name="connsiteX30" fmla="*/ 229605 w 781895"/>
                <a:gd name="connsiteY30" fmla="*/ 350228 h 637398"/>
                <a:gd name="connsiteX31" fmla="*/ 238671 w 781895"/>
                <a:gd name="connsiteY31" fmla="*/ 327562 h 637398"/>
                <a:gd name="connsiteX32" fmla="*/ 253404 w 781895"/>
                <a:gd name="connsiteY32" fmla="*/ 292808 h 637398"/>
                <a:gd name="connsiteX33" fmla="*/ 270781 w 781895"/>
                <a:gd name="connsiteY33" fmla="*/ 239543 h 637398"/>
                <a:gd name="connsiteX34" fmla="*/ 269270 w 781895"/>
                <a:gd name="connsiteY34" fmla="*/ 219900 h 637398"/>
                <a:gd name="connsiteX35" fmla="*/ 259070 w 781895"/>
                <a:gd name="connsiteY35" fmla="*/ 180612 h 637398"/>
                <a:gd name="connsiteX36" fmla="*/ 273425 w 781895"/>
                <a:gd name="connsiteY36" fmla="*/ 172301 h 637398"/>
                <a:gd name="connsiteX37" fmla="*/ 277958 w 781895"/>
                <a:gd name="connsiteY37" fmla="*/ 157191 h 637398"/>
                <a:gd name="connsiteX38" fmla="*/ 276447 w 781895"/>
                <a:gd name="connsiteY38" fmla="*/ 131125 h 637398"/>
                <a:gd name="connsiteX39" fmla="*/ 272292 w 781895"/>
                <a:gd name="connsiteY39" fmla="*/ 116770 h 637398"/>
                <a:gd name="connsiteX40" fmla="*/ 285136 w 781895"/>
                <a:gd name="connsiteY40" fmla="*/ 80505 h 637398"/>
                <a:gd name="connsiteX41" fmla="*/ 298736 w 781895"/>
                <a:gd name="connsiteY41" fmla="*/ 64639 h 637398"/>
                <a:gd name="connsiteX42" fmla="*/ 324423 w 781895"/>
                <a:gd name="connsiteY42" fmla="*/ 57461 h 637398"/>
                <a:gd name="connsiteX43" fmla="*/ 385243 w 781895"/>
                <a:gd name="connsiteY43" fmla="*/ 62372 h 637398"/>
                <a:gd name="connsiteX44" fmla="*/ 433597 w 781895"/>
                <a:gd name="connsiteY44" fmla="*/ 77483 h 637398"/>
                <a:gd name="connsiteX45" fmla="*/ 452863 w 781895"/>
                <a:gd name="connsiteY45" fmla="*/ 112237 h 637398"/>
                <a:gd name="connsiteX46" fmla="*/ 455130 w 781895"/>
                <a:gd name="connsiteY46" fmla="*/ 136036 h 637398"/>
                <a:gd name="connsiteX47" fmla="*/ 441152 w 781895"/>
                <a:gd name="connsiteY47" fmla="*/ 213478 h 637398"/>
                <a:gd name="connsiteX48" fmla="*/ 433597 w 781895"/>
                <a:gd name="connsiteY48" fmla="*/ 242943 h 637398"/>
                <a:gd name="connsiteX49" fmla="*/ 435486 w 781895"/>
                <a:gd name="connsiteY49" fmla="*/ 245210 h 637398"/>
                <a:gd name="connsiteX50" fmla="*/ 444552 w 781895"/>
                <a:gd name="connsiteY50" fmla="*/ 278453 h 637398"/>
                <a:gd name="connsiteX51" fmla="*/ 436241 w 781895"/>
                <a:gd name="connsiteY51" fmla="*/ 299608 h 637398"/>
                <a:gd name="connsiteX52" fmla="*/ 403754 w 781895"/>
                <a:gd name="connsiteY52" fmla="*/ 296964 h 637398"/>
                <a:gd name="connsiteX53" fmla="*/ 362578 w 781895"/>
                <a:gd name="connsiteY53" fmla="*/ 292052 h 637398"/>
                <a:gd name="connsiteX54" fmla="*/ 340667 w 781895"/>
                <a:gd name="connsiteY54" fmla="*/ 290541 h 637398"/>
                <a:gd name="connsiteX55" fmla="*/ 330468 w 781895"/>
                <a:gd name="connsiteY55" fmla="*/ 271653 h 637398"/>
                <a:gd name="connsiteX56" fmla="*/ 346334 w 781895"/>
                <a:gd name="connsiteY56" fmla="*/ 265609 h 637398"/>
                <a:gd name="connsiteX57" fmla="*/ 360689 w 781895"/>
                <a:gd name="connsiteY57" fmla="*/ 262965 h 637398"/>
                <a:gd name="connsiteX58" fmla="*/ 380710 w 781895"/>
                <a:gd name="connsiteY58" fmla="*/ 233877 h 637398"/>
                <a:gd name="connsiteX59" fmla="*/ 356533 w 781895"/>
                <a:gd name="connsiteY59" fmla="*/ 228588 h 637398"/>
                <a:gd name="connsiteX60" fmla="*/ 316490 w 781895"/>
                <a:gd name="connsiteY60" fmla="*/ 235766 h 637398"/>
                <a:gd name="connsiteX61" fmla="*/ 332356 w 781895"/>
                <a:gd name="connsiteY61" fmla="*/ 262209 h 637398"/>
                <a:gd name="connsiteX62" fmla="*/ 311957 w 781895"/>
                <a:gd name="connsiteY62" fmla="*/ 269009 h 637398"/>
                <a:gd name="connsiteX63" fmla="*/ 333867 w 781895"/>
                <a:gd name="connsiteY63" fmla="*/ 315096 h 637398"/>
                <a:gd name="connsiteX64" fmla="*/ 336134 w 781895"/>
                <a:gd name="connsiteY64" fmla="*/ 362316 h 637398"/>
                <a:gd name="connsiteX65" fmla="*/ 350111 w 781895"/>
                <a:gd name="connsiteY65" fmla="*/ 377427 h 637398"/>
                <a:gd name="connsiteX66" fmla="*/ 414331 w 781895"/>
                <a:gd name="connsiteY66" fmla="*/ 395182 h 637398"/>
                <a:gd name="connsiteX67" fmla="*/ 428308 w 781895"/>
                <a:gd name="connsiteY67" fmla="*/ 395560 h 637398"/>
                <a:gd name="connsiteX68" fmla="*/ 490639 w 781895"/>
                <a:gd name="connsiteY68" fmla="*/ 387249 h 637398"/>
                <a:gd name="connsiteX69" fmla="*/ 518594 w 781895"/>
                <a:gd name="connsiteY69" fmla="*/ 428047 h 637398"/>
                <a:gd name="connsiteX70" fmla="*/ 522749 w 781895"/>
                <a:gd name="connsiteY70" fmla="*/ 410293 h 637398"/>
                <a:gd name="connsiteX71" fmla="*/ 546171 w 781895"/>
                <a:gd name="connsiteY71" fmla="*/ 398204 h 637398"/>
                <a:gd name="connsiteX72" fmla="*/ 599435 w 781895"/>
                <a:gd name="connsiteY72" fmla="*/ 388382 h 637398"/>
                <a:gd name="connsiteX73" fmla="*/ 604724 w 781895"/>
                <a:gd name="connsiteY73" fmla="*/ 377427 h 637398"/>
                <a:gd name="connsiteX74" fmla="*/ 616435 w 781895"/>
                <a:gd name="connsiteY74" fmla="*/ 326429 h 637398"/>
                <a:gd name="connsiteX75" fmla="*/ 656478 w 781895"/>
                <a:gd name="connsiteY75" fmla="*/ 316985 h 637398"/>
                <a:gd name="connsiteX76" fmla="*/ 671210 w 781895"/>
                <a:gd name="connsiteY76" fmla="*/ 328696 h 637398"/>
                <a:gd name="connsiteX77" fmla="*/ 682165 w 781895"/>
                <a:gd name="connsiteY77" fmla="*/ 343050 h 637398"/>
                <a:gd name="connsiteX78" fmla="*/ 702942 w 781895"/>
                <a:gd name="connsiteY78" fmla="*/ 347962 h 637398"/>
                <a:gd name="connsiteX79" fmla="*/ 721075 w 781895"/>
                <a:gd name="connsiteY79" fmla="*/ 342673 h 637398"/>
                <a:gd name="connsiteX80" fmla="*/ 781895 w 781895"/>
                <a:gd name="connsiteY80" fmla="*/ 360428 h 637398"/>
                <a:gd name="connsiteX81" fmla="*/ 736186 w 781895"/>
                <a:gd name="connsiteY81" fmla="*/ 375161 h 637398"/>
                <a:gd name="connsiteX82" fmla="*/ 713142 w 781895"/>
                <a:gd name="connsiteY82" fmla="*/ 379316 h 637398"/>
                <a:gd name="connsiteX83" fmla="*/ 687454 w 781895"/>
                <a:gd name="connsiteY83" fmla="*/ 386871 h 637398"/>
                <a:gd name="connsiteX84" fmla="*/ 636456 w 781895"/>
                <a:gd name="connsiteY84" fmla="*/ 392915 h 637398"/>
                <a:gd name="connsiteX85" fmla="*/ 624745 w 781895"/>
                <a:gd name="connsiteY85" fmla="*/ 409159 h 637398"/>
                <a:gd name="connsiteX86" fmla="*/ 635323 w 781895"/>
                <a:gd name="connsiteY86" fmla="*/ 423514 h 637398"/>
                <a:gd name="connsiteX87" fmla="*/ 656855 w 781895"/>
                <a:gd name="connsiteY87" fmla="*/ 431825 h 637398"/>
                <a:gd name="connsiteX88" fmla="*/ 687076 w 781895"/>
                <a:gd name="connsiteY88" fmla="*/ 471112 h 637398"/>
                <a:gd name="connsiteX89" fmla="*/ 716164 w 781895"/>
                <a:gd name="connsiteY89" fmla="*/ 491512 h 637398"/>
                <a:gd name="connsiteX90" fmla="*/ 742985 w 781895"/>
                <a:gd name="connsiteY90" fmla="*/ 491889 h 637398"/>
                <a:gd name="connsiteX91" fmla="*/ 732786 w 781895"/>
                <a:gd name="connsiteY91" fmla="*/ 522111 h 637398"/>
                <a:gd name="connsiteX92" fmla="*/ 683299 w 781895"/>
                <a:gd name="connsiteY92" fmla="*/ 559509 h 637398"/>
                <a:gd name="connsiteX93" fmla="*/ 594147 w 781895"/>
                <a:gd name="connsiteY93" fmla="*/ 588975 h 637398"/>
                <a:gd name="connsiteX94" fmla="*/ 568836 w 781895"/>
                <a:gd name="connsiteY94" fmla="*/ 575375 h 637398"/>
                <a:gd name="connsiteX95" fmla="*/ 525016 w 781895"/>
                <a:gd name="connsiteY95" fmla="*/ 574997 h 637398"/>
                <a:gd name="connsiteX96" fmla="*/ 507261 w 781895"/>
                <a:gd name="connsiteY96" fmla="*/ 576508 h 637398"/>
                <a:gd name="connsiteX97" fmla="*/ 488751 w 781895"/>
                <a:gd name="connsiteY97" fmla="*/ 563287 h 637398"/>
                <a:gd name="connsiteX98" fmla="*/ 486106 w 781895"/>
                <a:gd name="connsiteY98" fmla="*/ 542132 h 637398"/>
                <a:gd name="connsiteX99" fmla="*/ 466463 w 781895"/>
                <a:gd name="connsiteY99" fmla="*/ 544021 h 637398"/>
                <a:gd name="connsiteX100" fmla="*/ 465329 w 781895"/>
                <a:gd name="connsiteY100" fmla="*/ 545910 h 637398"/>
                <a:gd name="connsiteX101" fmla="*/ 423020 w 781895"/>
                <a:gd name="connsiteY101" fmla="*/ 567820 h 637398"/>
                <a:gd name="connsiteX102" fmla="*/ 384866 w 781895"/>
                <a:gd name="connsiteY102" fmla="*/ 590864 h 637398"/>
                <a:gd name="connsiteX103" fmla="*/ 369377 w 781895"/>
                <a:gd name="connsiteY103" fmla="*/ 583308 h 637398"/>
                <a:gd name="connsiteX104" fmla="*/ 342934 w 781895"/>
                <a:gd name="connsiteY104" fmla="*/ 582175 h 637398"/>
                <a:gd name="connsiteX105" fmla="*/ 310446 w 781895"/>
                <a:gd name="connsiteY105" fmla="*/ 608619 h 637398"/>
                <a:gd name="connsiteX106" fmla="*/ 269648 w 781895"/>
                <a:gd name="connsiteY106" fmla="*/ 633929 h 637398"/>
                <a:gd name="connsiteX107" fmla="*/ 242826 w 781895"/>
                <a:gd name="connsiteY107" fmla="*/ 618440 h 637398"/>
                <a:gd name="connsiteX108" fmla="*/ 222805 w 781895"/>
                <a:gd name="connsiteY108" fmla="*/ 600308 h 637398"/>
                <a:gd name="connsiteX109" fmla="*/ 186162 w 781895"/>
                <a:gd name="connsiteY109" fmla="*/ 590108 h 637398"/>
                <a:gd name="connsiteX110" fmla="*/ 157830 w 781895"/>
                <a:gd name="connsiteY110" fmla="*/ 588597 h 637398"/>
                <a:gd name="connsiteX111" fmla="*/ 155185 w 781895"/>
                <a:gd name="connsiteY111" fmla="*/ 585575 h 637398"/>
                <a:gd name="connsiteX112" fmla="*/ 133653 w 781895"/>
                <a:gd name="connsiteY112" fmla="*/ 595774 h 637398"/>
                <a:gd name="connsiteX113" fmla="*/ 114765 w 781895"/>
                <a:gd name="connsiteY113" fmla="*/ 591241 h 637398"/>
                <a:gd name="connsiteX114" fmla="*/ 106076 w 781895"/>
                <a:gd name="connsiteY114" fmla="*/ 596530 h 637398"/>
                <a:gd name="connsiteX115" fmla="*/ 84543 w 781895"/>
                <a:gd name="connsiteY115" fmla="*/ 614663 h 637398"/>
                <a:gd name="connsiteX116" fmla="*/ 78499 w 781895"/>
                <a:gd name="connsiteY116" fmla="*/ 613907 h 637398"/>
                <a:gd name="connsiteX117" fmla="*/ 62255 w 781895"/>
                <a:gd name="connsiteY117" fmla="*/ 597663 h 637398"/>
                <a:gd name="connsiteX118" fmla="*/ 59611 w 781895"/>
                <a:gd name="connsiteY118" fmla="*/ 617685 h 637398"/>
                <a:gd name="connsiteX119" fmla="*/ 56967 w 781895"/>
                <a:gd name="connsiteY119" fmla="*/ 632040 h 637398"/>
                <a:gd name="connsiteX120" fmla="*/ 35812 w 781895"/>
                <a:gd name="connsiteY120" fmla="*/ 635440 h 637398"/>
                <a:gd name="connsiteX121" fmla="*/ 4080 w 781895"/>
                <a:gd name="connsiteY121" fmla="*/ 621084 h 637398"/>
                <a:gd name="connsiteX122" fmla="*/ 1813 w 781895"/>
                <a:gd name="connsiteY122" fmla="*/ 610885 h 637398"/>
                <a:gd name="connsiteX123" fmla="*/ 21079 w 781895"/>
                <a:gd name="connsiteY123" fmla="*/ 568575 h 637398"/>
                <a:gd name="connsiteX124" fmla="*/ 34679 w 781895"/>
                <a:gd name="connsiteY124" fmla="*/ 566309 h 637398"/>
                <a:gd name="connsiteX125" fmla="*/ 51678 w 781895"/>
                <a:gd name="connsiteY125" fmla="*/ 573864 h 637398"/>
                <a:gd name="connsiteX126" fmla="*/ 83032 w 781895"/>
                <a:gd name="connsiteY126" fmla="*/ 545910 h 637398"/>
                <a:gd name="connsiteX127" fmla="*/ 102676 w 781895"/>
                <a:gd name="connsiteY127" fmla="*/ 523244 h 637398"/>
                <a:gd name="connsiteX128" fmla="*/ 119676 w 781895"/>
                <a:gd name="connsiteY128" fmla="*/ 489623 h 637398"/>
                <a:gd name="connsiteX129" fmla="*/ 131008 w 781895"/>
                <a:gd name="connsiteY129" fmla="*/ 478668 h 637398"/>
                <a:gd name="connsiteX130" fmla="*/ 140075 w 781895"/>
                <a:gd name="connsiteY130" fmla="*/ 476023 h 637398"/>
                <a:gd name="connsiteX131" fmla="*/ 134031 w 781895"/>
                <a:gd name="connsiteY131" fmla="*/ 466957 h 637398"/>
                <a:gd name="connsiteX132" fmla="*/ 84543 w 781895"/>
                <a:gd name="connsiteY132" fmla="*/ 429936 h 637398"/>
                <a:gd name="connsiteX133" fmla="*/ 78877 w 781895"/>
                <a:gd name="connsiteY133" fmla="*/ 411803 h 637398"/>
                <a:gd name="connsiteX134" fmla="*/ 58478 w 781895"/>
                <a:gd name="connsiteY134" fmla="*/ 359294 h 637398"/>
                <a:gd name="connsiteX135" fmla="*/ 77366 w 781895"/>
                <a:gd name="connsiteY135" fmla="*/ 347206 h 637398"/>
                <a:gd name="connsiteX136" fmla="*/ 77744 w 781895"/>
                <a:gd name="connsiteY136" fmla="*/ 321896 h 637398"/>
                <a:gd name="connsiteX137" fmla="*/ 70566 w 781895"/>
                <a:gd name="connsiteY137" fmla="*/ 288653 h 637398"/>
                <a:gd name="connsiteX138" fmla="*/ 69055 w 781895"/>
                <a:gd name="connsiteY138" fmla="*/ 266742 h 637398"/>
                <a:gd name="connsiteX139" fmla="*/ 47145 w 781895"/>
                <a:gd name="connsiteY139" fmla="*/ 235766 h 637398"/>
                <a:gd name="connsiteX140" fmla="*/ 36945 w 781895"/>
                <a:gd name="connsiteY140" fmla="*/ 233877 h 637398"/>
                <a:gd name="connsiteX141" fmla="*/ 19568 w 781895"/>
                <a:gd name="connsiteY141" fmla="*/ 255032 h 637398"/>
                <a:gd name="connsiteX142" fmla="*/ 18435 w 781895"/>
                <a:gd name="connsiteY142" fmla="*/ 272786 h 637398"/>
                <a:gd name="connsiteX143" fmla="*/ 14279 w 781895"/>
                <a:gd name="connsiteY143" fmla="*/ 276942 h 637398"/>
                <a:gd name="connsiteX144" fmla="*/ 10880 w 781895"/>
                <a:gd name="connsiteY144" fmla="*/ 240677 h 637398"/>
                <a:gd name="connsiteX145" fmla="*/ 28257 w 781895"/>
                <a:gd name="connsiteY145" fmla="*/ 204789 h 637398"/>
                <a:gd name="connsiteX146" fmla="*/ 55456 w 781895"/>
                <a:gd name="connsiteY146" fmla="*/ 194967 h 637398"/>
                <a:gd name="connsiteX147" fmla="*/ 71700 w 781895"/>
                <a:gd name="connsiteY147" fmla="*/ 177590 h 637398"/>
                <a:gd name="connsiteX148" fmla="*/ 90210 w 781895"/>
                <a:gd name="connsiteY148" fmla="*/ 134147 h 637398"/>
                <a:gd name="connsiteX149" fmla="*/ 95121 w 781895"/>
                <a:gd name="connsiteY149" fmla="*/ 122815 h 637398"/>
                <a:gd name="connsiteX150" fmla="*/ 95121 w 781895"/>
                <a:gd name="connsiteY150" fmla="*/ 88438 h 637398"/>
                <a:gd name="connsiteX151" fmla="*/ 63767 w 781895"/>
                <a:gd name="connsiteY151" fmla="*/ 58217 h 637398"/>
                <a:gd name="connsiteX152" fmla="*/ 48278 w 781895"/>
                <a:gd name="connsiteY152" fmla="*/ 56706 h 6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781895" h="637398">
                  <a:moveTo>
                    <a:pt x="48278" y="56706"/>
                  </a:moveTo>
                  <a:cubicBezTo>
                    <a:pt x="51300" y="40840"/>
                    <a:pt x="66411" y="38951"/>
                    <a:pt x="76988" y="36684"/>
                  </a:cubicBezTo>
                  <a:cubicBezTo>
                    <a:pt x="89832" y="34040"/>
                    <a:pt x="95499" y="29885"/>
                    <a:pt x="95121" y="16663"/>
                  </a:cubicBezTo>
                  <a:cubicBezTo>
                    <a:pt x="94743" y="9863"/>
                    <a:pt x="95876" y="797"/>
                    <a:pt x="104187" y="41"/>
                  </a:cubicBezTo>
                  <a:cubicBezTo>
                    <a:pt x="112120" y="-714"/>
                    <a:pt x="111365" y="9108"/>
                    <a:pt x="114009" y="14396"/>
                  </a:cubicBezTo>
                  <a:cubicBezTo>
                    <a:pt x="130253" y="52173"/>
                    <a:pt x="132142" y="62372"/>
                    <a:pt x="128364" y="88816"/>
                  </a:cubicBezTo>
                  <a:cubicBezTo>
                    <a:pt x="137053" y="86171"/>
                    <a:pt x="142341" y="82771"/>
                    <a:pt x="139319" y="72572"/>
                  </a:cubicBezTo>
                  <a:cubicBezTo>
                    <a:pt x="137053" y="65772"/>
                    <a:pt x="141586" y="60106"/>
                    <a:pt x="147252" y="60483"/>
                  </a:cubicBezTo>
                  <a:cubicBezTo>
                    <a:pt x="153296" y="60861"/>
                    <a:pt x="155941" y="68794"/>
                    <a:pt x="153674" y="73705"/>
                  </a:cubicBezTo>
                  <a:cubicBezTo>
                    <a:pt x="147252" y="87305"/>
                    <a:pt x="146119" y="98260"/>
                    <a:pt x="152919" y="113370"/>
                  </a:cubicBezTo>
                  <a:cubicBezTo>
                    <a:pt x="157074" y="122437"/>
                    <a:pt x="144608" y="131125"/>
                    <a:pt x="133275" y="133014"/>
                  </a:cubicBezTo>
                  <a:cubicBezTo>
                    <a:pt x="114387" y="136036"/>
                    <a:pt x="107965" y="147747"/>
                    <a:pt x="109854" y="165502"/>
                  </a:cubicBezTo>
                  <a:cubicBezTo>
                    <a:pt x="110987" y="175701"/>
                    <a:pt x="102298" y="187412"/>
                    <a:pt x="115520" y="195723"/>
                  </a:cubicBezTo>
                  <a:cubicBezTo>
                    <a:pt x="118542" y="197612"/>
                    <a:pt x="115898" y="205167"/>
                    <a:pt x="111743" y="206300"/>
                  </a:cubicBezTo>
                  <a:cubicBezTo>
                    <a:pt x="97010" y="210078"/>
                    <a:pt x="97765" y="228588"/>
                    <a:pt x="83032" y="233877"/>
                  </a:cubicBezTo>
                  <a:cubicBezTo>
                    <a:pt x="72455" y="237655"/>
                    <a:pt x="81899" y="250498"/>
                    <a:pt x="84921" y="258054"/>
                  </a:cubicBezTo>
                  <a:cubicBezTo>
                    <a:pt x="87566" y="264476"/>
                    <a:pt x="93988" y="270520"/>
                    <a:pt x="90210" y="277320"/>
                  </a:cubicBezTo>
                  <a:cubicBezTo>
                    <a:pt x="79633" y="295075"/>
                    <a:pt x="89832" y="304897"/>
                    <a:pt x="102676" y="313963"/>
                  </a:cubicBezTo>
                  <a:cubicBezTo>
                    <a:pt x="106832" y="316985"/>
                    <a:pt x="112120" y="318874"/>
                    <a:pt x="111743" y="324540"/>
                  </a:cubicBezTo>
                  <a:cubicBezTo>
                    <a:pt x="110609" y="346450"/>
                    <a:pt x="127609" y="344562"/>
                    <a:pt x="140452" y="346828"/>
                  </a:cubicBezTo>
                  <a:cubicBezTo>
                    <a:pt x="144230" y="347584"/>
                    <a:pt x="149519" y="344939"/>
                    <a:pt x="149519" y="350984"/>
                  </a:cubicBezTo>
                  <a:cubicBezTo>
                    <a:pt x="149519" y="356650"/>
                    <a:pt x="144986" y="356272"/>
                    <a:pt x="140075" y="355895"/>
                  </a:cubicBezTo>
                  <a:cubicBezTo>
                    <a:pt x="126475" y="354761"/>
                    <a:pt x="114009" y="361561"/>
                    <a:pt x="113631" y="373650"/>
                  </a:cubicBezTo>
                  <a:cubicBezTo>
                    <a:pt x="113253" y="387627"/>
                    <a:pt x="132519" y="388382"/>
                    <a:pt x="139697" y="387249"/>
                  </a:cubicBezTo>
                  <a:cubicBezTo>
                    <a:pt x="158585" y="384605"/>
                    <a:pt x="158207" y="391782"/>
                    <a:pt x="154808" y="405004"/>
                  </a:cubicBezTo>
                  <a:cubicBezTo>
                    <a:pt x="154052" y="408404"/>
                    <a:pt x="154808" y="412181"/>
                    <a:pt x="154808" y="415581"/>
                  </a:cubicBezTo>
                  <a:cubicBezTo>
                    <a:pt x="155185" y="420492"/>
                    <a:pt x="157074" y="424270"/>
                    <a:pt x="162363" y="423514"/>
                  </a:cubicBezTo>
                  <a:cubicBezTo>
                    <a:pt x="167652" y="422759"/>
                    <a:pt x="170674" y="419737"/>
                    <a:pt x="169918" y="413315"/>
                  </a:cubicBezTo>
                  <a:cubicBezTo>
                    <a:pt x="168029" y="392538"/>
                    <a:pt x="174073" y="385360"/>
                    <a:pt x="194473" y="385360"/>
                  </a:cubicBezTo>
                  <a:cubicBezTo>
                    <a:pt x="201272" y="385360"/>
                    <a:pt x="206561" y="380827"/>
                    <a:pt x="212228" y="380827"/>
                  </a:cubicBezTo>
                  <a:cubicBezTo>
                    <a:pt x="236404" y="380449"/>
                    <a:pt x="233382" y="364583"/>
                    <a:pt x="229605" y="350228"/>
                  </a:cubicBezTo>
                  <a:cubicBezTo>
                    <a:pt x="226583" y="338895"/>
                    <a:pt x="227338" y="333606"/>
                    <a:pt x="238671" y="327562"/>
                  </a:cubicBezTo>
                  <a:cubicBezTo>
                    <a:pt x="251137" y="321140"/>
                    <a:pt x="265114" y="314718"/>
                    <a:pt x="253404" y="292808"/>
                  </a:cubicBezTo>
                  <a:cubicBezTo>
                    <a:pt x="243204" y="274298"/>
                    <a:pt x="265492" y="257676"/>
                    <a:pt x="270781" y="239543"/>
                  </a:cubicBezTo>
                  <a:cubicBezTo>
                    <a:pt x="273425" y="231232"/>
                    <a:pt x="277203" y="225944"/>
                    <a:pt x="269270" y="219900"/>
                  </a:cubicBezTo>
                  <a:cubicBezTo>
                    <a:pt x="256048" y="209700"/>
                    <a:pt x="268137" y="193079"/>
                    <a:pt x="259070" y="180612"/>
                  </a:cubicBezTo>
                  <a:cubicBezTo>
                    <a:pt x="255670" y="176079"/>
                    <a:pt x="268137" y="174568"/>
                    <a:pt x="273425" y="172301"/>
                  </a:cubicBezTo>
                  <a:cubicBezTo>
                    <a:pt x="281736" y="168901"/>
                    <a:pt x="288536" y="168146"/>
                    <a:pt x="277958" y="157191"/>
                  </a:cubicBezTo>
                  <a:cubicBezTo>
                    <a:pt x="272670" y="151902"/>
                    <a:pt x="262470" y="141325"/>
                    <a:pt x="276447" y="131125"/>
                  </a:cubicBezTo>
                  <a:cubicBezTo>
                    <a:pt x="281736" y="127347"/>
                    <a:pt x="274559" y="121303"/>
                    <a:pt x="272292" y="116770"/>
                  </a:cubicBezTo>
                  <a:cubicBezTo>
                    <a:pt x="263226" y="99015"/>
                    <a:pt x="266626" y="86549"/>
                    <a:pt x="285136" y="80505"/>
                  </a:cubicBezTo>
                  <a:cubicBezTo>
                    <a:pt x="294580" y="77483"/>
                    <a:pt x="296091" y="72194"/>
                    <a:pt x="298736" y="64639"/>
                  </a:cubicBezTo>
                  <a:cubicBezTo>
                    <a:pt x="303646" y="51417"/>
                    <a:pt x="311957" y="47639"/>
                    <a:pt x="324423" y="57461"/>
                  </a:cubicBezTo>
                  <a:cubicBezTo>
                    <a:pt x="349734" y="77483"/>
                    <a:pt x="358800" y="77861"/>
                    <a:pt x="385243" y="62372"/>
                  </a:cubicBezTo>
                  <a:cubicBezTo>
                    <a:pt x="410931" y="46884"/>
                    <a:pt x="421509" y="50662"/>
                    <a:pt x="433597" y="77483"/>
                  </a:cubicBezTo>
                  <a:cubicBezTo>
                    <a:pt x="438886" y="89571"/>
                    <a:pt x="447196" y="100148"/>
                    <a:pt x="452863" y="112237"/>
                  </a:cubicBezTo>
                  <a:cubicBezTo>
                    <a:pt x="456263" y="119414"/>
                    <a:pt x="461929" y="128103"/>
                    <a:pt x="455130" y="136036"/>
                  </a:cubicBezTo>
                  <a:cubicBezTo>
                    <a:pt x="436619" y="159457"/>
                    <a:pt x="437752" y="187034"/>
                    <a:pt x="441152" y="213478"/>
                  </a:cubicBezTo>
                  <a:cubicBezTo>
                    <a:pt x="442663" y="226322"/>
                    <a:pt x="425286" y="230855"/>
                    <a:pt x="433597" y="242943"/>
                  </a:cubicBezTo>
                  <a:cubicBezTo>
                    <a:pt x="434353" y="243699"/>
                    <a:pt x="434730" y="244454"/>
                    <a:pt x="435486" y="245210"/>
                  </a:cubicBezTo>
                  <a:cubicBezTo>
                    <a:pt x="436619" y="256543"/>
                    <a:pt x="434353" y="267876"/>
                    <a:pt x="444552" y="278453"/>
                  </a:cubicBezTo>
                  <a:cubicBezTo>
                    <a:pt x="452485" y="286764"/>
                    <a:pt x="445686" y="296586"/>
                    <a:pt x="436241" y="299608"/>
                  </a:cubicBezTo>
                  <a:cubicBezTo>
                    <a:pt x="425664" y="303008"/>
                    <a:pt x="413198" y="304897"/>
                    <a:pt x="403754" y="296964"/>
                  </a:cubicBezTo>
                  <a:cubicBezTo>
                    <a:pt x="390532" y="285631"/>
                    <a:pt x="376933" y="286386"/>
                    <a:pt x="362578" y="292052"/>
                  </a:cubicBezTo>
                  <a:cubicBezTo>
                    <a:pt x="355022" y="295075"/>
                    <a:pt x="347467" y="295830"/>
                    <a:pt x="340667" y="290541"/>
                  </a:cubicBezTo>
                  <a:cubicBezTo>
                    <a:pt x="334245" y="286008"/>
                    <a:pt x="327823" y="281097"/>
                    <a:pt x="330468" y="271653"/>
                  </a:cubicBezTo>
                  <a:cubicBezTo>
                    <a:pt x="332734" y="263342"/>
                    <a:pt x="340289" y="265609"/>
                    <a:pt x="346334" y="265609"/>
                  </a:cubicBezTo>
                  <a:cubicBezTo>
                    <a:pt x="351245" y="265609"/>
                    <a:pt x="356155" y="265231"/>
                    <a:pt x="360689" y="262965"/>
                  </a:cubicBezTo>
                  <a:cubicBezTo>
                    <a:pt x="373155" y="257298"/>
                    <a:pt x="383354" y="246721"/>
                    <a:pt x="380710" y="233877"/>
                  </a:cubicBezTo>
                  <a:cubicBezTo>
                    <a:pt x="378821" y="224811"/>
                    <a:pt x="364466" y="228966"/>
                    <a:pt x="356533" y="228588"/>
                  </a:cubicBezTo>
                  <a:cubicBezTo>
                    <a:pt x="343689" y="228211"/>
                    <a:pt x="330845" y="232366"/>
                    <a:pt x="316490" y="235766"/>
                  </a:cubicBezTo>
                  <a:cubicBezTo>
                    <a:pt x="321401" y="246343"/>
                    <a:pt x="336134" y="249743"/>
                    <a:pt x="332356" y="262209"/>
                  </a:cubicBezTo>
                  <a:cubicBezTo>
                    <a:pt x="330468" y="269009"/>
                    <a:pt x="322912" y="269387"/>
                    <a:pt x="311957" y="269009"/>
                  </a:cubicBezTo>
                  <a:cubicBezTo>
                    <a:pt x="332734" y="281097"/>
                    <a:pt x="336134" y="294697"/>
                    <a:pt x="333867" y="315096"/>
                  </a:cubicBezTo>
                  <a:cubicBezTo>
                    <a:pt x="332356" y="329451"/>
                    <a:pt x="335378" y="346450"/>
                    <a:pt x="336134" y="362316"/>
                  </a:cubicBezTo>
                  <a:cubicBezTo>
                    <a:pt x="336512" y="372138"/>
                    <a:pt x="341801" y="377805"/>
                    <a:pt x="350111" y="377427"/>
                  </a:cubicBezTo>
                  <a:cubicBezTo>
                    <a:pt x="373910" y="375916"/>
                    <a:pt x="393176" y="387627"/>
                    <a:pt x="414331" y="395182"/>
                  </a:cubicBezTo>
                  <a:cubicBezTo>
                    <a:pt x="418864" y="396693"/>
                    <a:pt x="424908" y="400093"/>
                    <a:pt x="428308" y="395560"/>
                  </a:cubicBezTo>
                  <a:cubicBezTo>
                    <a:pt x="446441" y="372516"/>
                    <a:pt x="469862" y="389516"/>
                    <a:pt x="490639" y="387249"/>
                  </a:cubicBezTo>
                  <a:cubicBezTo>
                    <a:pt x="505750" y="385738"/>
                    <a:pt x="516327" y="404626"/>
                    <a:pt x="518594" y="428047"/>
                  </a:cubicBezTo>
                  <a:cubicBezTo>
                    <a:pt x="523505" y="422759"/>
                    <a:pt x="520860" y="415959"/>
                    <a:pt x="522749" y="410293"/>
                  </a:cubicBezTo>
                  <a:cubicBezTo>
                    <a:pt x="526149" y="397449"/>
                    <a:pt x="534082" y="391782"/>
                    <a:pt x="546171" y="398204"/>
                  </a:cubicBezTo>
                  <a:cubicBezTo>
                    <a:pt x="566570" y="408782"/>
                    <a:pt x="581680" y="392538"/>
                    <a:pt x="599435" y="388382"/>
                  </a:cubicBezTo>
                  <a:cubicBezTo>
                    <a:pt x="603213" y="387627"/>
                    <a:pt x="605480" y="381960"/>
                    <a:pt x="604724" y="377427"/>
                  </a:cubicBezTo>
                  <a:cubicBezTo>
                    <a:pt x="601702" y="358917"/>
                    <a:pt x="611901" y="343428"/>
                    <a:pt x="616435" y="326429"/>
                  </a:cubicBezTo>
                  <a:cubicBezTo>
                    <a:pt x="622857" y="302252"/>
                    <a:pt x="638345" y="299230"/>
                    <a:pt x="656478" y="316985"/>
                  </a:cubicBezTo>
                  <a:cubicBezTo>
                    <a:pt x="661011" y="321518"/>
                    <a:pt x="666299" y="325296"/>
                    <a:pt x="671210" y="328696"/>
                  </a:cubicBezTo>
                  <a:cubicBezTo>
                    <a:pt x="675744" y="332851"/>
                    <a:pt x="679143" y="337762"/>
                    <a:pt x="682165" y="343050"/>
                  </a:cubicBezTo>
                  <a:cubicBezTo>
                    <a:pt x="687076" y="353250"/>
                    <a:pt x="690854" y="367605"/>
                    <a:pt x="702942" y="347962"/>
                  </a:cubicBezTo>
                  <a:cubicBezTo>
                    <a:pt x="707098" y="341162"/>
                    <a:pt x="713520" y="340029"/>
                    <a:pt x="721075" y="342673"/>
                  </a:cubicBezTo>
                  <a:cubicBezTo>
                    <a:pt x="741097" y="349095"/>
                    <a:pt x="761874" y="354006"/>
                    <a:pt x="781895" y="360428"/>
                  </a:cubicBezTo>
                  <a:cubicBezTo>
                    <a:pt x="774718" y="377049"/>
                    <a:pt x="748652" y="386493"/>
                    <a:pt x="736186" y="375161"/>
                  </a:cubicBezTo>
                  <a:cubicBezTo>
                    <a:pt x="724853" y="364583"/>
                    <a:pt x="719564" y="366094"/>
                    <a:pt x="713142" y="379316"/>
                  </a:cubicBezTo>
                  <a:cubicBezTo>
                    <a:pt x="708231" y="389893"/>
                    <a:pt x="697654" y="391404"/>
                    <a:pt x="687454" y="386871"/>
                  </a:cubicBezTo>
                  <a:cubicBezTo>
                    <a:pt x="669322" y="378938"/>
                    <a:pt x="653078" y="388004"/>
                    <a:pt x="636456" y="392915"/>
                  </a:cubicBezTo>
                  <a:cubicBezTo>
                    <a:pt x="629279" y="395182"/>
                    <a:pt x="625501" y="401604"/>
                    <a:pt x="624745" y="409159"/>
                  </a:cubicBezTo>
                  <a:cubicBezTo>
                    <a:pt x="623990" y="417092"/>
                    <a:pt x="629656" y="420114"/>
                    <a:pt x="635323" y="423514"/>
                  </a:cubicBezTo>
                  <a:cubicBezTo>
                    <a:pt x="642123" y="427292"/>
                    <a:pt x="649678" y="429558"/>
                    <a:pt x="656855" y="431825"/>
                  </a:cubicBezTo>
                  <a:cubicBezTo>
                    <a:pt x="678766" y="438247"/>
                    <a:pt x="685943" y="447691"/>
                    <a:pt x="687076" y="471112"/>
                  </a:cubicBezTo>
                  <a:cubicBezTo>
                    <a:pt x="688210" y="493023"/>
                    <a:pt x="699543" y="501333"/>
                    <a:pt x="716164" y="491512"/>
                  </a:cubicBezTo>
                  <a:cubicBezTo>
                    <a:pt x="725986" y="485845"/>
                    <a:pt x="735808" y="478668"/>
                    <a:pt x="742985" y="491889"/>
                  </a:cubicBezTo>
                  <a:cubicBezTo>
                    <a:pt x="750163" y="504356"/>
                    <a:pt x="743363" y="519466"/>
                    <a:pt x="732786" y="522111"/>
                  </a:cubicBezTo>
                  <a:cubicBezTo>
                    <a:pt x="710120" y="528155"/>
                    <a:pt x="698787" y="545910"/>
                    <a:pt x="683299" y="559509"/>
                  </a:cubicBezTo>
                  <a:cubicBezTo>
                    <a:pt x="654966" y="573109"/>
                    <a:pt x="624745" y="581419"/>
                    <a:pt x="594147" y="588975"/>
                  </a:cubicBezTo>
                  <a:cubicBezTo>
                    <a:pt x="590747" y="575375"/>
                    <a:pt x="586214" y="568953"/>
                    <a:pt x="568836" y="575375"/>
                  </a:cubicBezTo>
                  <a:cubicBezTo>
                    <a:pt x="555992" y="580286"/>
                    <a:pt x="539749" y="576508"/>
                    <a:pt x="525016" y="574997"/>
                  </a:cubicBezTo>
                  <a:cubicBezTo>
                    <a:pt x="518594" y="574242"/>
                    <a:pt x="513305" y="572353"/>
                    <a:pt x="507261" y="576508"/>
                  </a:cubicBezTo>
                  <a:cubicBezTo>
                    <a:pt x="491017" y="586708"/>
                    <a:pt x="487239" y="578019"/>
                    <a:pt x="488751" y="563287"/>
                  </a:cubicBezTo>
                  <a:cubicBezTo>
                    <a:pt x="489506" y="555732"/>
                    <a:pt x="494039" y="548554"/>
                    <a:pt x="486106" y="542132"/>
                  </a:cubicBezTo>
                  <a:cubicBezTo>
                    <a:pt x="478551" y="536466"/>
                    <a:pt x="471751" y="527399"/>
                    <a:pt x="466463" y="544021"/>
                  </a:cubicBezTo>
                  <a:cubicBezTo>
                    <a:pt x="466085" y="544776"/>
                    <a:pt x="465707" y="545154"/>
                    <a:pt x="465329" y="545910"/>
                  </a:cubicBezTo>
                  <a:cubicBezTo>
                    <a:pt x="455507" y="562909"/>
                    <a:pt x="432086" y="557998"/>
                    <a:pt x="423020" y="567820"/>
                  </a:cubicBezTo>
                  <a:cubicBezTo>
                    <a:pt x="411309" y="580286"/>
                    <a:pt x="401487" y="588975"/>
                    <a:pt x="384866" y="590864"/>
                  </a:cubicBezTo>
                  <a:cubicBezTo>
                    <a:pt x="377310" y="591619"/>
                    <a:pt x="372022" y="589730"/>
                    <a:pt x="369377" y="583308"/>
                  </a:cubicBezTo>
                  <a:cubicBezTo>
                    <a:pt x="361066" y="563287"/>
                    <a:pt x="350111" y="571598"/>
                    <a:pt x="342934" y="582175"/>
                  </a:cubicBezTo>
                  <a:cubicBezTo>
                    <a:pt x="334245" y="595019"/>
                    <a:pt x="322912" y="600685"/>
                    <a:pt x="310446" y="608619"/>
                  </a:cubicBezTo>
                  <a:cubicBezTo>
                    <a:pt x="297602" y="616552"/>
                    <a:pt x="282492" y="622973"/>
                    <a:pt x="269648" y="633929"/>
                  </a:cubicBezTo>
                  <a:cubicBezTo>
                    <a:pt x="265492" y="620707"/>
                    <a:pt x="259826" y="612774"/>
                    <a:pt x="242826" y="618440"/>
                  </a:cubicBezTo>
                  <a:cubicBezTo>
                    <a:pt x="231116" y="622596"/>
                    <a:pt x="219405" y="618440"/>
                    <a:pt x="222805" y="600308"/>
                  </a:cubicBezTo>
                  <a:cubicBezTo>
                    <a:pt x="223938" y="593508"/>
                    <a:pt x="192962" y="583686"/>
                    <a:pt x="186162" y="590108"/>
                  </a:cubicBezTo>
                  <a:cubicBezTo>
                    <a:pt x="175207" y="599930"/>
                    <a:pt x="166896" y="599552"/>
                    <a:pt x="157830" y="588597"/>
                  </a:cubicBezTo>
                  <a:cubicBezTo>
                    <a:pt x="157074" y="587464"/>
                    <a:pt x="156319" y="585952"/>
                    <a:pt x="155185" y="585575"/>
                  </a:cubicBezTo>
                  <a:cubicBezTo>
                    <a:pt x="142719" y="578775"/>
                    <a:pt x="140075" y="604841"/>
                    <a:pt x="133653" y="595774"/>
                  </a:cubicBezTo>
                  <a:cubicBezTo>
                    <a:pt x="126475" y="585952"/>
                    <a:pt x="124209" y="582553"/>
                    <a:pt x="114765" y="591241"/>
                  </a:cubicBezTo>
                  <a:cubicBezTo>
                    <a:pt x="112120" y="593508"/>
                    <a:pt x="107587" y="597285"/>
                    <a:pt x="106076" y="596530"/>
                  </a:cubicBezTo>
                  <a:cubicBezTo>
                    <a:pt x="83032" y="584819"/>
                    <a:pt x="82277" y="599174"/>
                    <a:pt x="84543" y="614663"/>
                  </a:cubicBezTo>
                  <a:cubicBezTo>
                    <a:pt x="80766" y="616929"/>
                    <a:pt x="79255" y="616174"/>
                    <a:pt x="78499" y="613907"/>
                  </a:cubicBezTo>
                  <a:cubicBezTo>
                    <a:pt x="75477" y="605596"/>
                    <a:pt x="70566" y="595774"/>
                    <a:pt x="62255" y="597663"/>
                  </a:cubicBezTo>
                  <a:cubicBezTo>
                    <a:pt x="52811" y="599930"/>
                    <a:pt x="58100" y="610129"/>
                    <a:pt x="59611" y="617685"/>
                  </a:cubicBezTo>
                  <a:cubicBezTo>
                    <a:pt x="60367" y="622218"/>
                    <a:pt x="58100" y="627129"/>
                    <a:pt x="56967" y="632040"/>
                  </a:cubicBezTo>
                  <a:cubicBezTo>
                    <a:pt x="50923" y="638462"/>
                    <a:pt x="42990" y="638462"/>
                    <a:pt x="35812" y="635440"/>
                  </a:cubicBezTo>
                  <a:cubicBezTo>
                    <a:pt x="25235" y="630529"/>
                    <a:pt x="15791" y="624107"/>
                    <a:pt x="4080" y="621084"/>
                  </a:cubicBezTo>
                  <a:cubicBezTo>
                    <a:pt x="-453" y="619951"/>
                    <a:pt x="-1209" y="615418"/>
                    <a:pt x="1813" y="610885"/>
                  </a:cubicBezTo>
                  <a:cubicBezTo>
                    <a:pt x="2947" y="594263"/>
                    <a:pt x="8613" y="579908"/>
                    <a:pt x="21079" y="568575"/>
                  </a:cubicBezTo>
                  <a:cubicBezTo>
                    <a:pt x="25235" y="564798"/>
                    <a:pt x="29390" y="563665"/>
                    <a:pt x="34679" y="566309"/>
                  </a:cubicBezTo>
                  <a:cubicBezTo>
                    <a:pt x="40345" y="568953"/>
                    <a:pt x="45634" y="581042"/>
                    <a:pt x="51678" y="573864"/>
                  </a:cubicBezTo>
                  <a:cubicBezTo>
                    <a:pt x="61500" y="562909"/>
                    <a:pt x="78499" y="559509"/>
                    <a:pt x="83032" y="545910"/>
                  </a:cubicBezTo>
                  <a:cubicBezTo>
                    <a:pt x="86810" y="534577"/>
                    <a:pt x="93988" y="526644"/>
                    <a:pt x="102676" y="523244"/>
                  </a:cubicBezTo>
                  <a:cubicBezTo>
                    <a:pt x="119298" y="516444"/>
                    <a:pt x="122698" y="504734"/>
                    <a:pt x="119676" y="489623"/>
                  </a:cubicBezTo>
                  <a:cubicBezTo>
                    <a:pt x="117409" y="479046"/>
                    <a:pt x="119298" y="474134"/>
                    <a:pt x="131008" y="478668"/>
                  </a:cubicBezTo>
                  <a:cubicBezTo>
                    <a:pt x="134408" y="479801"/>
                    <a:pt x="138564" y="479801"/>
                    <a:pt x="140075" y="476023"/>
                  </a:cubicBezTo>
                  <a:cubicBezTo>
                    <a:pt x="141964" y="470735"/>
                    <a:pt x="137808" y="469601"/>
                    <a:pt x="134031" y="466957"/>
                  </a:cubicBezTo>
                  <a:cubicBezTo>
                    <a:pt x="117787" y="454491"/>
                    <a:pt x="105320" y="436736"/>
                    <a:pt x="84543" y="429936"/>
                  </a:cubicBezTo>
                  <a:cubicBezTo>
                    <a:pt x="75855" y="427292"/>
                    <a:pt x="76610" y="418226"/>
                    <a:pt x="78877" y="411803"/>
                  </a:cubicBezTo>
                  <a:cubicBezTo>
                    <a:pt x="87188" y="389516"/>
                    <a:pt x="91343" y="369116"/>
                    <a:pt x="58478" y="359294"/>
                  </a:cubicBezTo>
                  <a:cubicBezTo>
                    <a:pt x="67166" y="353628"/>
                    <a:pt x="72455" y="350606"/>
                    <a:pt x="77366" y="347206"/>
                  </a:cubicBezTo>
                  <a:cubicBezTo>
                    <a:pt x="88699" y="338895"/>
                    <a:pt x="92099" y="329829"/>
                    <a:pt x="77744" y="321896"/>
                  </a:cubicBezTo>
                  <a:cubicBezTo>
                    <a:pt x="61500" y="313207"/>
                    <a:pt x="62255" y="301119"/>
                    <a:pt x="70566" y="288653"/>
                  </a:cubicBezTo>
                  <a:cubicBezTo>
                    <a:pt x="76233" y="279964"/>
                    <a:pt x="76610" y="272786"/>
                    <a:pt x="69055" y="266742"/>
                  </a:cubicBezTo>
                  <a:cubicBezTo>
                    <a:pt x="59233" y="258431"/>
                    <a:pt x="46389" y="252387"/>
                    <a:pt x="47145" y="235766"/>
                  </a:cubicBezTo>
                  <a:cubicBezTo>
                    <a:pt x="47523" y="230099"/>
                    <a:pt x="41101" y="232744"/>
                    <a:pt x="36945" y="233877"/>
                  </a:cubicBezTo>
                  <a:cubicBezTo>
                    <a:pt x="25990" y="236899"/>
                    <a:pt x="20324" y="244832"/>
                    <a:pt x="19568" y="255032"/>
                  </a:cubicBezTo>
                  <a:cubicBezTo>
                    <a:pt x="19190" y="261076"/>
                    <a:pt x="22968" y="267120"/>
                    <a:pt x="18435" y="272786"/>
                  </a:cubicBezTo>
                  <a:cubicBezTo>
                    <a:pt x="16924" y="274298"/>
                    <a:pt x="15413" y="275431"/>
                    <a:pt x="14279" y="276942"/>
                  </a:cubicBezTo>
                  <a:cubicBezTo>
                    <a:pt x="7480" y="269009"/>
                    <a:pt x="3324" y="248987"/>
                    <a:pt x="10880" y="240677"/>
                  </a:cubicBezTo>
                  <a:cubicBezTo>
                    <a:pt x="20701" y="230099"/>
                    <a:pt x="21835" y="216500"/>
                    <a:pt x="28257" y="204789"/>
                  </a:cubicBezTo>
                  <a:cubicBezTo>
                    <a:pt x="35056" y="194589"/>
                    <a:pt x="43745" y="192701"/>
                    <a:pt x="55456" y="194967"/>
                  </a:cubicBezTo>
                  <a:cubicBezTo>
                    <a:pt x="76988" y="199500"/>
                    <a:pt x="78122" y="197612"/>
                    <a:pt x="71700" y="177590"/>
                  </a:cubicBezTo>
                  <a:cubicBezTo>
                    <a:pt x="63767" y="153413"/>
                    <a:pt x="66789" y="146236"/>
                    <a:pt x="90210" y="134147"/>
                  </a:cubicBezTo>
                  <a:cubicBezTo>
                    <a:pt x="95499" y="131503"/>
                    <a:pt x="98143" y="128481"/>
                    <a:pt x="95121" y="122815"/>
                  </a:cubicBezTo>
                  <a:cubicBezTo>
                    <a:pt x="88699" y="111104"/>
                    <a:pt x="92099" y="100148"/>
                    <a:pt x="95121" y="88438"/>
                  </a:cubicBezTo>
                  <a:cubicBezTo>
                    <a:pt x="102298" y="59350"/>
                    <a:pt x="93232" y="51417"/>
                    <a:pt x="63767" y="58217"/>
                  </a:cubicBezTo>
                  <a:cubicBezTo>
                    <a:pt x="58478" y="60106"/>
                    <a:pt x="53189" y="61617"/>
                    <a:pt x="48278" y="56706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89EE3824-EFE2-439D-BB08-0D447D5D25AE}"/>
                </a:ext>
              </a:extLst>
            </p:cNvPr>
            <p:cNvSpPr/>
            <p:nvPr/>
          </p:nvSpPr>
          <p:spPr>
            <a:xfrm>
              <a:off x="9536380" y="5097065"/>
              <a:ext cx="160664" cy="228376"/>
            </a:xfrm>
            <a:custGeom>
              <a:avLst/>
              <a:gdLst>
                <a:gd name="connsiteX0" fmla="*/ 13397 w 160664"/>
                <a:gd name="connsiteY0" fmla="*/ 6800 h 228376"/>
                <a:gd name="connsiteX1" fmla="*/ 13397 w 160664"/>
                <a:gd name="connsiteY1" fmla="*/ 3023 h 228376"/>
                <a:gd name="connsiteX2" fmla="*/ 30774 w 160664"/>
                <a:gd name="connsiteY2" fmla="*/ 6800 h 228376"/>
                <a:gd name="connsiteX3" fmla="*/ 71572 w 160664"/>
                <a:gd name="connsiteY3" fmla="*/ 15489 h 228376"/>
                <a:gd name="connsiteX4" fmla="*/ 106327 w 160664"/>
                <a:gd name="connsiteY4" fmla="*/ 41932 h 228376"/>
                <a:gd name="connsiteX5" fmla="*/ 123326 w 160664"/>
                <a:gd name="connsiteY5" fmla="*/ 69887 h 228376"/>
                <a:gd name="connsiteX6" fmla="*/ 158080 w 160664"/>
                <a:gd name="connsiteY6" fmla="*/ 123151 h 228376"/>
                <a:gd name="connsiteX7" fmla="*/ 158458 w 160664"/>
                <a:gd name="connsiteY7" fmla="*/ 137129 h 228376"/>
                <a:gd name="connsiteX8" fmla="*/ 154303 w 160664"/>
                <a:gd name="connsiteY8" fmla="*/ 176416 h 228376"/>
                <a:gd name="connsiteX9" fmla="*/ 138059 w 160664"/>
                <a:gd name="connsiteY9" fmla="*/ 210793 h 228376"/>
                <a:gd name="connsiteX10" fmla="*/ 124081 w 160664"/>
                <a:gd name="connsiteY10" fmla="*/ 214948 h 228376"/>
                <a:gd name="connsiteX11" fmla="*/ 115393 w 160664"/>
                <a:gd name="connsiteY11" fmla="*/ 223259 h 228376"/>
                <a:gd name="connsiteX12" fmla="*/ 85927 w 160664"/>
                <a:gd name="connsiteY12" fmla="*/ 218726 h 228376"/>
                <a:gd name="connsiteX13" fmla="*/ 48151 w 160664"/>
                <a:gd name="connsiteY13" fmla="*/ 223636 h 228376"/>
                <a:gd name="connsiteX14" fmla="*/ 11886 w 160664"/>
                <a:gd name="connsiteY14" fmla="*/ 226659 h 228376"/>
                <a:gd name="connsiteX15" fmla="*/ 2064 w 160664"/>
                <a:gd name="connsiteY15" fmla="*/ 220615 h 228376"/>
                <a:gd name="connsiteX16" fmla="*/ 175 w 160664"/>
                <a:gd name="connsiteY16" fmla="*/ 197948 h 228376"/>
                <a:gd name="connsiteX17" fmla="*/ 25485 w 160664"/>
                <a:gd name="connsiteY17" fmla="*/ 176794 h 228376"/>
                <a:gd name="connsiteX18" fmla="*/ 37574 w 160664"/>
                <a:gd name="connsiteY18" fmla="*/ 181705 h 228376"/>
                <a:gd name="connsiteX19" fmla="*/ 46640 w 160664"/>
                <a:gd name="connsiteY19" fmla="*/ 188882 h 228376"/>
                <a:gd name="connsiteX20" fmla="*/ 80639 w 160664"/>
                <a:gd name="connsiteY20" fmla="*/ 191904 h 228376"/>
                <a:gd name="connsiteX21" fmla="*/ 93105 w 160664"/>
                <a:gd name="connsiteY21" fmla="*/ 174905 h 228376"/>
                <a:gd name="connsiteX22" fmla="*/ 79883 w 160664"/>
                <a:gd name="connsiteY22" fmla="*/ 108041 h 228376"/>
                <a:gd name="connsiteX23" fmla="*/ 51551 w 160664"/>
                <a:gd name="connsiteY23" fmla="*/ 75553 h 228376"/>
                <a:gd name="connsiteX24" fmla="*/ 51173 w 160664"/>
                <a:gd name="connsiteY24" fmla="*/ 71398 h 228376"/>
                <a:gd name="connsiteX25" fmla="*/ 54573 w 160664"/>
                <a:gd name="connsiteY25" fmla="*/ 32110 h 228376"/>
                <a:gd name="connsiteX26" fmla="*/ 22085 w 160664"/>
                <a:gd name="connsiteY26" fmla="*/ 16244 h 228376"/>
                <a:gd name="connsiteX27" fmla="*/ 13397 w 160664"/>
                <a:gd name="connsiteY27" fmla="*/ 6800 h 22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0664" h="228376">
                  <a:moveTo>
                    <a:pt x="13397" y="6800"/>
                  </a:moveTo>
                  <a:cubicBezTo>
                    <a:pt x="13397" y="5667"/>
                    <a:pt x="13397" y="4156"/>
                    <a:pt x="13397" y="3023"/>
                  </a:cubicBezTo>
                  <a:cubicBezTo>
                    <a:pt x="21330" y="-5666"/>
                    <a:pt x="24352" y="7178"/>
                    <a:pt x="30774" y="6800"/>
                  </a:cubicBezTo>
                  <a:cubicBezTo>
                    <a:pt x="45884" y="2645"/>
                    <a:pt x="59106" y="5289"/>
                    <a:pt x="71572" y="15489"/>
                  </a:cubicBezTo>
                  <a:cubicBezTo>
                    <a:pt x="82527" y="24933"/>
                    <a:pt x="96505" y="30599"/>
                    <a:pt x="106327" y="41932"/>
                  </a:cubicBezTo>
                  <a:cubicBezTo>
                    <a:pt x="112749" y="50621"/>
                    <a:pt x="117659" y="60443"/>
                    <a:pt x="123326" y="69887"/>
                  </a:cubicBezTo>
                  <a:cubicBezTo>
                    <a:pt x="137303" y="86130"/>
                    <a:pt x="156569" y="98975"/>
                    <a:pt x="158080" y="123151"/>
                  </a:cubicBezTo>
                  <a:cubicBezTo>
                    <a:pt x="158458" y="128062"/>
                    <a:pt x="162613" y="134862"/>
                    <a:pt x="158458" y="137129"/>
                  </a:cubicBezTo>
                  <a:cubicBezTo>
                    <a:pt x="137303" y="148462"/>
                    <a:pt x="149769" y="163950"/>
                    <a:pt x="154303" y="176416"/>
                  </a:cubicBezTo>
                  <a:cubicBezTo>
                    <a:pt x="164124" y="203237"/>
                    <a:pt x="165258" y="202860"/>
                    <a:pt x="138059" y="210793"/>
                  </a:cubicBezTo>
                  <a:cubicBezTo>
                    <a:pt x="133526" y="212304"/>
                    <a:pt x="128237" y="211170"/>
                    <a:pt x="124081" y="214948"/>
                  </a:cubicBezTo>
                  <a:cubicBezTo>
                    <a:pt x="121059" y="217592"/>
                    <a:pt x="118415" y="220615"/>
                    <a:pt x="115393" y="223259"/>
                  </a:cubicBezTo>
                  <a:cubicBezTo>
                    <a:pt x="104438" y="228925"/>
                    <a:pt x="95749" y="218726"/>
                    <a:pt x="85927" y="218726"/>
                  </a:cubicBezTo>
                  <a:cubicBezTo>
                    <a:pt x="70817" y="202482"/>
                    <a:pt x="59106" y="211170"/>
                    <a:pt x="48151" y="223636"/>
                  </a:cubicBezTo>
                  <a:cubicBezTo>
                    <a:pt x="36062" y="221370"/>
                    <a:pt x="23974" y="214570"/>
                    <a:pt x="11886" y="226659"/>
                  </a:cubicBezTo>
                  <a:cubicBezTo>
                    <a:pt x="7353" y="231192"/>
                    <a:pt x="2819" y="225903"/>
                    <a:pt x="2064" y="220615"/>
                  </a:cubicBezTo>
                  <a:cubicBezTo>
                    <a:pt x="1308" y="213059"/>
                    <a:pt x="-580" y="205504"/>
                    <a:pt x="175" y="197948"/>
                  </a:cubicBezTo>
                  <a:cubicBezTo>
                    <a:pt x="7353" y="189260"/>
                    <a:pt x="20196" y="187371"/>
                    <a:pt x="25485" y="176794"/>
                  </a:cubicBezTo>
                  <a:cubicBezTo>
                    <a:pt x="31152" y="174149"/>
                    <a:pt x="33796" y="179060"/>
                    <a:pt x="37574" y="181705"/>
                  </a:cubicBezTo>
                  <a:cubicBezTo>
                    <a:pt x="40596" y="184349"/>
                    <a:pt x="43618" y="186238"/>
                    <a:pt x="46640" y="188882"/>
                  </a:cubicBezTo>
                  <a:cubicBezTo>
                    <a:pt x="56084" y="206259"/>
                    <a:pt x="69306" y="190771"/>
                    <a:pt x="80639" y="191904"/>
                  </a:cubicBezTo>
                  <a:cubicBezTo>
                    <a:pt x="88194" y="192660"/>
                    <a:pt x="92349" y="183594"/>
                    <a:pt x="93105" y="174905"/>
                  </a:cubicBezTo>
                  <a:cubicBezTo>
                    <a:pt x="94238" y="151862"/>
                    <a:pt x="82905" y="130707"/>
                    <a:pt x="79883" y="108041"/>
                  </a:cubicBezTo>
                  <a:cubicBezTo>
                    <a:pt x="78372" y="98219"/>
                    <a:pt x="62884" y="85375"/>
                    <a:pt x="51551" y="75553"/>
                  </a:cubicBezTo>
                  <a:cubicBezTo>
                    <a:pt x="51173" y="74042"/>
                    <a:pt x="51173" y="72909"/>
                    <a:pt x="51173" y="71398"/>
                  </a:cubicBezTo>
                  <a:cubicBezTo>
                    <a:pt x="52306" y="58176"/>
                    <a:pt x="58728" y="44577"/>
                    <a:pt x="54573" y="32110"/>
                  </a:cubicBezTo>
                  <a:cubicBezTo>
                    <a:pt x="49662" y="18133"/>
                    <a:pt x="33040" y="21155"/>
                    <a:pt x="22085" y="16244"/>
                  </a:cubicBezTo>
                  <a:cubicBezTo>
                    <a:pt x="17174" y="14356"/>
                    <a:pt x="14152" y="11711"/>
                    <a:pt x="13397" y="6800"/>
                  </a:cubicBezTo>
                  <a:close/>
                </a:path>
              </a:pathLst>
            </a:custGeom>
            <a:solidFill>
              <a:srgbClr val="E8C3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269E1788-FF3A-4C2A-9E14-4F733D67B6BC}"/>
                </a:ext>
              </a:extLst>
            </p:cNvPr>
            <p:cNvSpPr/>
            <p:nvPr/>
          </p:nvSpPr>
          <p:spPr>
            <a:xfrm>
              <a:off x="9590304" y="5311340"/>
              <a:ext cx="146720" cy="118493"/>
            </a:xfrm>
            <a:custGeom>
              <a:avLst/>
              <a:gdLst>
                <a:gd name="connsiteX0" fmla="*/ 31626 w 146720"/>
                <a:gd name="connsiteY0" fmla="*/ 4074 h 118493"/>
                <a:gd name="connsiteX1" fmla="*/ 61092 w 146720"/>
                <a:gd name="connsiteY1" fmla="*/ 8607 h 118493"/>
                <a:gd name="connsiteX2" fmla="*/ 128711 w 146720"/>
                <a:gd name="connsiteY2" fmla="*/ 13896 h 118493"/>
                <a:gd name="connsiteX3" fmla="*/ 143822 w 146720"/>
                <a:gd name="connsiteY3" fmla="*/ 40717 h 118493"/>
                <a:gd name="connsiteX4" fmla="*/ 88668 w 146720"/>
                <a:gd name="connsiteY4" fmla="*/ 84915 h 118493"/>
                <a:gd name="connsiteX5" fmla="*/ 83757 w 146720"/>
                <a:gd name="connsiteY5" fmla="*/ 96626 h 118493"/>
                <a:gd name="connsiteX6" fmla="*/ 121912 w 146720"/>
                <a:gd name="connsiteY6" fmla="*/ 113247 h 118493"/>
                <a:gd name="connsiteX7" fmla="*/ 89802 w 146720"/>
                <a:gd name="connsiteY7" fmla="*/ 113625 h 118493"/>
                <a:gd name="connsiteX8" fmla="*/ 30493 w 146720"/>
                <a:gd name="connsiteY8" fmla="*/ 88315 h 118493"/>
                <a:gd name="connsiteX9" fmla="*/ 1783 w 146720"/>
                <a:gd name="connsiteY9" fmla="*/ 35806 h 118493"/>
                <a:gd name="connsiteX10" fmla="*/ 20293 w 146720"/>
                <a:gd name="connsiteY10" fmla="*/ 8607 h 118493"/>
                <a:gd name="connsiteX11" fmla="*/ 31626 w 146720"/>
                <a:gd name="connsiteY11" fmla="*/ 4074 h 11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0" h="118493">
                  <a:moveTo>
                    <a:pt x="31626" y="4074"/>
                  </a:moveTo>
                  <a:cubicBezTo>
                    <a:pt x="43337" y="-7637"/>
                    <a:pt x="50892" y="9740"/>
                    <a:pt x="61092" y="8607"/>
                  </a:cubicBezTo>
                  <a:cubicBezTo>
                    <a:pt x="83757" y="10496"/>
                    <a:pt x="105290" y="18051"/>
                    <a:pt x="128711" y="13896"/>
                  </a:cubicBezTo>
                  <a:cubicBezTo>
                    <a:pt x="142311" y="11629"/>
                    <a:pt x="151755" y="28628"/>
                    <a:pt x="143822" y="40717"/>
                  </a:cubicBezTo>
                  <a:cubicBezTo>
                    <a:pt x="130600" y="61116"/>
                    <a:pt x="121156" y="87937"/>
                    <a:pt x="88668" y="84915"/>
                  </a:cubicBezTo>
                  <a:cubicBezTo>
                    <a:pt x="78847" y="84160"/>
                    <a:pt x="78091" y="89070"/>
                    <a:pt x="83757" y="96626"/>
                  </a:cubicBezTo>
                  <a:cubicBezTo>
                    <a:pt x="92446" y="107959"/>
                    <a:pt x="105668" y="109848"/>
                    <a:pt x="121912" y="113247"/>
                  </a:cubicBezTo>
                  <a:cubicBezTo>
                    <a:pt x="108690" y="123069"/>
                    <a:pt x="96979" y="116647"/>
                    <a:pt x="89802" y="113625"/>
                  </a:cubicBezTo>
                  <a:cubicBezTo>
                    <a:pt x="70158" y="104937"/>
                    <a:pt x="44470" y="107959"/>
                    <a:pt x="30493" y="88315"/>
                  </a:cubicBezTo>
                  <a:cubicBezTo>
                    <a:pt x="19160" y="72071"/>
                    <a:pt x="8582" y="54694"/>
                    <a:pt x="1783" y="35806"/>
                  </a:cubicBezTo>
                  <a:cubicBezTo>
                    <a:pt x="-2750" y="23717"/>
                    <a:pt x="649" y="8607"/>
                    <a:pt x="20293" y="8607"/>
                  </a:cubicBezTo>
                  <a:cubicBezTo>
                    <a:pt x="24826" y="8985"/>
                    <a:pt x="28982" y="8607"/>
                    <a:pt x="31626" y="4074"/>
                  </a:cubicBezTo>
                  <a:close/>
                </a:path>
              </a:pathLst>
            </a:custGeom>
            <a:solidFill>
              <a:srgbClr val="FEFDF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F949B517-5953-48DE-BFC0-166A55808580}"/>
                </a:ext>
              </a:extLst>
            </p:cNvPr>
            <p:cNvSpPr/>
            <p:nvPr/>
          </p:nvSpPr>
          <p:spPr>
            <a:xfrm>
              <a:off x="9428014" y="5203487"/>
              <a:ext cx="156517" cy="146869"/>
            </a:xfrm>
            <a:custGeom>
              <a:avLst/>
              <a:gdLst>
                <a:gd name="connsiteX0" fmla="*/ 109297 w 156517"/>
                <a:gd name="connsiteY0" fmla="*/ 91904 h 146869"/>
                <a:gd name="connsiteX1" fmla="*/ 112319 w 156517"/>
                <a:gd name="connsiteY1" fmla="*/ 123259 h 146869"/>
                <a:gd name="connsiteX2" fmla="*/ 156518 w 156517"/>
                <a:gd name="connsiteY2" fmla="*/ 117214 h 146869"/>
                <a:gd name="connsiteX3" fmla="*/ 141785 w 156517"/>
                <a:gd name="connsiteY3" fmla="*/ 122503 h 146869"/>
                <a:gd name="connsiteX4" fmla="*/ 126674 w 156517"/>
                <a:gd name="connsiteY4" fmla="*/ 135347 h 146869"/>
                <a:gd name="connsiteX5" fmla="*/ 122141 w 156517"/>
                <a:gd name="connsiteY5" fmla="*/ 145547 h 146869"/>
                <a:gd name="connsiteX6" fmla="*/ 108542 w 156517"/>
                <a:gd name="connsiteY6" fmla="*/ 143658 h 146869"/>
                <a:gd name="connsiteX7" fmla="*/ 54521 w 156517"/>
                <a:gd name="connsiteY7" fmla="*/ 114948 h 146869"/>
                <a:gd name="connsiteX8" fmla="*/ 52633 w 156517"/>
                <a:gd name="connsiteY8" fmla="*/ 113815 h 146869"/>
                <a:gd name="connsiteX9" fmla="*/ 32611 w 156517"/>
                <a:gd name="connsiteY9" fmla="*/ 115704 h 146869"/>
                <a:gd name="connsiteX10" fmla="*/ 44700 w 156517"/>
                <a:gd name="connsiteY10" fmla="*/ 100593 h 146869"/>
                <a:gd name="connsiteX11" fmla="*/ 39411 w 156517"/>
                <a:gd name="connsiteY11" fmla="*/ 86238 h 146869"/>
                <a:gd name="connsiteX12" fmla="*/ 7301 w 156517"/>
                <a:gd name="connsiteY12" fmla="*/ 24662 h 146869"/>
                <a:gd name="connsiteX13" fmla="*/ 501 w 156517"/>
                <a:gd name="connsiteY13" fmla="*/ 1241 h 146869"/>
                <a:gd name="connsiteX14" fmla="*/ 14101 w 156517"/>
                <a:gd name="connsiteY14" fmla="*/ 9552 h 146869"/>
                <a:gd name="connsiteX15" fmla="*/ 66988 w 156517"/>
                <a:gd name="connsiteY15" fmla="*/ 67728 h 146869"/>
                <a:gd name="connsiteX16" fmla="*/ 89276 w 156517"/>
                <a:gd name="connsiteY16" fmla="*/ 97193 h 146869"/>
                <a:gd name="connsiteX17" fmla="*/ 109297 w 156517"/>
                <a:gd name="connsiteY17" fmla="*/ 91904 h 14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517" h="146869">
                  <a:moveTo>
                    <a:pt x="109297" y="91904"/>
                  </a:moveTo>
                  <a:cubicBezTo>
                    <a:pt x="117986" y="98704"/>
                    <a:pt x="114586" y="108148"/>
                    <a:pt x="112319" y="123259"/>
                  </a:cubicBezTo>
                  <a:cubicBezTo>
                    <a:pt x="128941" y="101726"/>
                    <a:pt x="142540" y="101726"/>
                    <a:pt x="156518" y="117214"/>
                  </a:cubicBezTo>
                  <a:cubicBezTo>
                    <a:pt x="152740" y="121748"/>
                    <a:pt x="147829" y="124014"/>
                    <a:pt x="141785" y="122503"/>
                  </a:cubicBezTo>
                  <a:cubicBezTo>
                    <a:pt x="131585" y="120237"/>
                    <a:pt x="122519" y="120237"/>
                    <a:pt x="126674" y="135347"/>
                  </a:cubicBezTo>
                  <a:cubicBezTo>
                    <a:pt x="127808" y="139503"/>
                    <a:pt x="127430" y="144413"/>
                    <a:pt x="122141" y="145547"/>
                  </a:cubicBezTo>
                  <a:cubicBezTo>
                    <a:pt x="117608" y="146680"/>
                    <a:pt x="112319" y="148569"/>
                    <a:pt x="108542" y="143658"/>
                  </a:cubicBezTo>
                  <a:cubicBezTo>
                    <a:pt x="94942" y="125903"/>
                    <a:pt x="71521" y="126281"/>
                    <a:pt x="54521" y="114948"/>
                  </a:cubicBezTo>
                  <a:cubicBezTo>
                    <a:pt x="53766" y="114570"/>
                    <a:pt x="53388" y="114193"/>
                    <a:pt x="52633" y="113815"/>
                  </a:cubicBezTo>
                  <a:cubicBezTo>
                    <a:pt x="45455" y="111548"/>
                    <a:pt x="38655" y="126659"/>
                    <a:pt x="32611" y="115704"/>
                  </a:cubicBezTo>
                  <a:cubicBezTo>
                    <a:pt x="26189" y="104371"/>
                    <a:pt x="41300" y="106260"/>
                    <a:pt x="44700" y="100593"/>
                  </a:cubicBezTo>
                  <a:cubicBezTo>
                    <a:pt x="48477" y="94171"/>
                    <a:pt x="43566" y="90016"/>
                    <a:pt x="39411" y="86238"/>
                  </a:cubicBezTo>
                  <a:cubicBezTo>
                    <a:pt x="19767" y="70372"/>
                    <a:pt x="-1765" y="56395"/>
                    <a:pt x="7301" y="24662"/>
                  </a:cubicBezTo>
                  <a:cubicBezTo>
                    <a:pt x="9190" y="17485"/>
                    <a:pt x="-2521" y="11063"/>
                    <a:pt x="501" y="1241"/>
                  </a:cubicBezTo>
                  <a:cubicBezTo>
                    <a:pt x="9190" y="-2914"/>
                    <a:pt x="11456" y="4263"/>
                    <a:pt x="14101" y="9552"/>
                  </a:cubicBezTo>
                  <a:cubicBezTo>
                    <a:pt x="25811" y="34484"/>
                    <a:pt x="45077" y="52617"/>
                    <a:pt x="66988" y="67728"/>
                  </a:cubicBezTo>
                  <a:cubicBezTo>
                    <a:pt x="78321" y="75283"/>
                    <a:pt x="81343" y="87749"/>
                    <a:pt x="89276" y="97193"/>
                  </a:cubicBezTo>
                  <a:cubicBezTo>
                    <a:pt x="94187" y="90771"/>
                    <a:pt x="99098" y="82082"/>
                    <a:pt x="109297" y="91904"/>
                  </a:cubicBezTo>
                  <a:close/>
                </a:path>
              </a:pathLst>
            </a:custGeom>
            <a:solidFill>
              <a:srgbClr val="F2D2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79F177E5-4B41-4550-BA1E-2BD7F4B07243}"/>
                </a:ext>
              </a:extLst>
            </p:cNvPr>
            <p:cNvSpPr/>
            <p:nvPr/>
          </p:nvSpPr>
          <p:spPr>
            <a:xfrm>
              <a:off x="9655929" y="5166334"/>
              <a:ext cx="86507" cy="148141"/>
            </a:xfrm>
            <a:custGeom>
              <a:avLst/>
              <a:gdLst>
                <a:gd name="connsiteX0" fmla="*/ 4155 w 86507"/>
                <a:gd name="connsiteY0" fmla="*/ 145680 h 148141"/>
                <a:gd name="connsiteX1" fmla="*/ 41932 w 86507"/>
                <a:gd name="connsiteY1" fmla="*/ 137747 h 148141"/>
                <a:gd name="connsiteX2" fmla="*/ 22288 w 86507"/>
                <a:gd name="connsiteY2" fmla="*/ 89015 h 148141"/>
                <a:gd name="connsiteX3" fmla="*/ 35132 w 86507"/>
                <a:gd name="connsiteY3" fmla="*/ 67105 h 148141"/>
                <a:gd name="connsiteX4" fmla="*/ 0 w 86507"/>
                <a:gd name="connsiteY4" fmla="*/ 1752 h 148141"/>
                <a:gd name="connsiteX5" fmla="*/ 15488 w 86507"/>
                <a:gd name="connsiteY5" fmla="*/ 241 h 148141"/>
                <a:gd name="connsiteX6" fmla="*/ 44576 w 86507"/>
                <a:gd name="connsiteY6" fmla="*/ 16107 h 148141"/>
                <a:gd name="connsiteX7" fmla="*/ 45709 w 86507"/>
                <a:gd name="connsiteY7" fmla="*/ 19885 h 148141"/>
                <a:gd name="connsiteX8" fmla="*/ 76308 w 86507"/>
                <a:gd name="connsiteY8" fmla="*/ 65216 h 148141"/>
                <a:gd name="connsiteX9" fmla="*/ 86508 w 86507"/>
                <a:gd name="connsiteY9" fmla="*/ 76927 h 148141"/>
                <a:gd name="connsiteX10" fmla="*/ 59309 w 86507"/>
                <a:gd name="connsiteY10" fmla="*/ 133214 h 148141"/>
                <a:gd name="connsiteX11" fmla="*/ 35132 w 86507"/>
                <a:gd name="connsiteY11" fmla="*/ 145680 h 148141"/>
                <a:gd name="connsiteX12" fmla="*/ 4155 w 86507"/>
                <a:gd name="connsiteY12" fmla="*/ 145680 h 1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507" h="148141">
                  <a:moveTo>
                    <a:pt x="4155" y="145680"/>
                  </a:moveTo>
                  <a:cubicBezTo>
                    <a:pt x="13599" y="135858"/>
                    <a:pt x="24177" y="128303"/>
                    <a:pt x="41932" y="137747"/>
                  </a:cubicBezTo>
                  <a:cubicBezTo>
                    <a:pt x="35132" y="117725"/>
                    <a:pt x="27199" y="104126"/>
                    <a:pt x="22288" y="89015"/>
                  </a:cubicBezTo>
                  <a:cubicBezTo>
                    <a:pt x="16622" y="72394"/>
                    <a:pt x="20777" y="67483"/>
                    <a:pt x="35132" y="67105"/>
                  </a:cubicBezTo>
                  <a:cubicBezTo>
                    <a:pt x="37021" y="37639"/>
                    <a:pt x="14355" y="22151"/>
                    <a:pt x="0" y="1752"/>
                  </a:cubicBezTo>
                  <a:cubicBezTo>
                    <a:pt x="4911" y="-1270"/>
                    <a:pt x="10199" y="619"/>
                    <a:pt x="15488" y="241"/>
                  </a:cubicBezTo>
                  <a:cubicBezTo>
                    <a:pt x="27954" y="241"/>
                    <a:pt x="38910" y="3263"/>
                    <a:pt x="44576" y="16107"/>
                  </a:cubicBezTo>
                  <a:cubicBezTo>
                    <a:pt x="45332" y="17240"/>
                    <a:pt x="45709" y="18751"/>
                    <a:pt x="45709" y="19885"/>
                  </a:cubicBezTo>
                  <a:cubicBezTo>
                    <a:pt x="46087" y="41795"/>
                    <a:pt x="50620" y="60683"/>
                    <a:pt x="76308" y="65216"/>
                  </a:cubicBezTo>
                  <a:cubicBezTo>
                    <a:pt x="67997" y="73905"/>
                    <a:pt x="71019" y="77305"/>
                    <a:pt x="86508" y="76927"/>
                  </a:cubicBezTo>
                  <a:cubicBezTo>
                    <a:pt x="54776" y="87882"/>
                    <a:pt x="54776" y="109415"/>
                    <a:pt x="59309" y="133214"/>
                  </a:cubicBezTo>
                  <a:cubicBezTo>
                    <a:pt x="54776" y="144169"/>
                    <a:pt x="50998" y="152480"/>
                    <a:pt x="35132" y="145680"/>
                  </a:cubicBezTo>
                  <a:cubicBezTo>
                    <a:pt x="26821" y="141902"/>
                    <a:pt x="14733" y="151346"/>
                    <a:pt x="4155" y="145680"/>
                  </a:cubicBezTo>
                  <a:close/>
                </a:path>
              </a:pathLst>
            </a:custGeom>
            <a:solidFill>
              <a:srgbClr val="F6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13B17ED-92F1-42A1-9C7E-DFDD796E6F1A}"/>
                </a:ext>
              </a:extLst>
            </p:cNvPr>
            <p:cNvSpPr/>
            <p:nvPr/>
          </p:nvSpPr>
          <p:spPr>
            <a:xfrm>
              <a:off x="9401694" y="5148627"/>
              <a:ext cx="162060" cy="155243"/>
            </a:xfrm>
            <a:custGeom>
              <a:avLst/>
              <a:gdLst>
                <a:gd name="connsiteX0" fmla="*/ 135617 w 162060"/>
                <a:gd name="connsiteY0" fmla="*/ 146764 h 155243"/>
                <a:gd name="connsiteX1" fmla="*/ 123151 w 162060"/>
                <a:gd name="connsiteY1" fmla="*/ 147142 h 155243"/>
                <a:gd name="connsiteX2" fmla="*/ 104263 w 162060"/>
                <a:gd name="connsiteY2" fmla="*/ 144876 h 155243"/>
                <a:gd name="connsiteX3" fmla="*/ 87641 w 162060"/>
                <a:gd name="connsiteY3" fmla="*/ 127121 h 155243"/>
                <a:gd name="connsiteX4" fmla="*/ 50243 w 162060"/>
                <a:gd name="connsiteY4" fmla="*/ 91989 h 155243"/>
                <a:gd name="connsiteX5" fmla="*/ 26443 w 162060"/>
                <a:gd name="connsiteY5" fmla="*/ 56857 h 155243"/>
                <a:gd name="connsiteX6" fmla="*/ 15488 w 162060"/>
                <a:gd name="connsiteY6" fmla="*/ 35324 h 155243"/>
                <a:gd name="connsiteX7" fmla="*/ 0 w 162060"/>
                <a:gd name="connsiteY7" fmla="*/ 6992 h 155243"/>
                <a:gd name="connsiteX8" fmla="*/ 1511 w 162060"/>
                <a:gd name="connsiteY8" fmla="*/ 5481 h 155243"/>
                <a:gd name="connsiteX9" fmla="*/ 20399 w 162060"/>
                <a:gd name="connsiteY9" fmla="*/ 10014 h 155243"/>
                <a:gd name="connsiteX10" fmla="*/ 57798 w 162060"/>
                <a:gd name="connsiteY10" fmla="*/ 51190 h 155243"/>
                <a:gd name="connsiteX11" fmla="*/ 62709 w 162060"/>
                <a:gd name="connsiteY11" fmla="*/ 61767 h 155243"/>
                <a:gd name="connsiteX12" fmla="*/ 94063 w 162060"/>
                <a:gd name="connsiteY12" fmla="*/ 101811 h 155243"/>
                <a:gd name="connsiteX13" fmla="*/ 130328 w 162060"/>
                <a:gd name="connsiteY13" fmla="*/ 122210 h 155243"/>
                <a:gd name="connsiteX14" fmla="*/ 156394 w 162060"/>
                <a:gd name="connsiteY14" fmla="*/ 123721 h 155243"/>
                <a:gd name="connsiteX15" fmla="*/ 162061 w 162060"/>
                <a:gd name="connsiteY15" fmla="*/ 125232 h 155243"/>
                <a:gd name="connsiteX16" fmla="*/ 135617 w 162060"/>
                <a:gd name="connsiteY16" fmla="*/ 146764 h 15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2060" h="155243">
                  <a:moveTo>
                    <a:pt x="135617" y="146764"/>
                  </a:moveTo>
                  <a:cubicBezTo>
                    <a:pt x="131462" y="146764"/>
                    <a:pt x="125418" y="144876"/>
                    <a:pt x="123151" y="147142"/>
                  </a:cubicBezTo>
                  <a:cubicBezTo>
                    <a:pt x="110685" y="158475"/>
                    <a:pt x="112196" y="158097"/>
                    <a:pt x="104263" y="144876"/>
                  </a:cubicBezTo>
                  <a:cubicBezTo>
                    <a:pt x="100485" y="138453"/>
                    <a:pt x="92552" y="132032"/>
                    <a:pt x="87641" y="127121"/>
                  </a:cubicBezTo>
                  <a:cubicBezTo>
                    <a:pt x="75930" y="115032"/>
                    <a:pt x="60064" y="107855"/>
                    <a:pt x="50243" y="91989"/>
                  </a:cubicBezTo>
                  <a:cubicBezTo>
                    <a:pt x="43065" y="80656"/>
                    <a:pt x="41176" y="63656"/>
                    <a:pt x="26443" y="56857"/>
                  </a:cubicBezTo>
                  <a:cubicBezTo>
                    <a:pt x="24932" y="48546"/>
                    <a:pt x="23421" y="40613"/>
                    <a:pt x="15488" y="35324"/>
                  </a:cubicBezTo>
                  <a:cubicBezTo>
                    <a:pt x="5289" y="28902"/>
                    <a:pt x="1511" y="18325"/>
                    <a:pt x="0" y="6992"/>
                  </a:cubicBezTo>
                  <a:cubicBezTo>
                    <a:pt x="378" y="6614"/>
                    <a:pt x="756" y="5859"/>
                    <a:pt x="1511" y="5481"/>
                  </a:cubicBezTo>
                  <a:cubicBezTo>
                    <a:pt x="10955" y="-5474"/>
                    <a:pt x="16244" y="2081"/>
                    <a:pt x="20399" y="10014"/>
                  </a:cubicBezTo>
                  <a:cubicBezTo>
                    <a:pt x="29466" y="27013"/>
                    <a:pt x="39665" y="42501"/>
                    <a:pt x="57798" y="51190"/>
                  </a:cubicBezTo>
                  <a:cubicBezTo>
                    <a:pt x="61953" y="53457"/>
                    <a:pt x="62709" y="57234"/>
                    <a:pt x="62709" y="61767"/>
                  </a:cubicBezTo>
                  <a:cubicBezTo>
                    <a:pt x="62331" y="85189"/>
                    <a:pt x="71397" y="98033"/>
                    <a:pt x="94063" y="101811"/>
                  </a:cubicBezTo>
                  <a:cubicBezTo>
                    <a:pt x="108796" y="104455"/>
                    <a:pt x="120129" y="114277"/>
                    <a:pt x="130328" y="122210"/>
                  </a:cubicBezTo>
                  <a:cubicBezTo>
                    <a:pt x="141284" y="130898"/>
                    <a:pt x="147328" y="128254"/>
                    <a:pt x="156394" y="123721"/>
                  </a:cubicBezTo>
                  <a:cubicBezTo>
                    <a:pt x="158283" y="122965"/>
                    <a:pt x="160549" y="123721"/>
                    <a:pt x="162061" y="125232"/>
                  </a:cubicBezTo>
                  <a:cubicBezTo>
                    <a:pt x="160927" y="142609"/>
                    <a:pt x="146195" y="141853"/>
                    <a:pt x="135617" y="146764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CBA7E6A3-6383-4546-AEBA-0F28259FE235}"/>
                </a:ext>
              </a:extLst>
            </p:cNvPr>
            <p:cNvSpPr/>
            <p:nvPr/>
          </p:nvSpPr>
          <p:spPr>
            <a:xfrm>
              <a:off x="9393425" y="5538991"/>
              <a:ext cx="300859" cy="144502"/>
            </a:xfrm>
            <a:custGeom>
              <a:avLst/>
              <a:gdLst>
                <a:gd name="connsiteX0" fmla="*/ 152575 w 300859"/>
                <a:gd name="connsiteY0" fmla="*/ 73345 h 144502"/>
                <a:gd name="connsiteX1" fmla="*/ 131042 w 300859"/>
                <a:gd name="connsiteY1" fmla="*/ 33302 h 144502"/>
                <a:gd name="connsiteX2" fmla="*/ 118198 w 300859"/>
                <a:gd name="connsiteY2" fmla="*/ 26502 h 144502"/>
                <a:gd name="connsiteX3" fmla="*/ 99310 w 300859"/>
                <a:gd name="connsiteY3" fmla="*/ 34435 h 144502"/>
                <a:gd name="connsiteX4" fmla="*/ 92888 w 300859"/>
                <a:gd name="connsiteY4" fmla="*/ 43124 h 144502"/>
                <a:gd name="connsiteX5" fmla="*/ 85710 w 300859"/>
                <a:gd name="connsiteY5" fmla="*/ 35568 h 144502"/>
                <a:gd name="connsiteX6" fmla="*/ 70978 w 300859"/>
                <a:gd name="connsiteY6" fmla="*/ 24613 h 144502"/>
                <a:gd name="connsiteX7" fmla="*/ 26779 w 300859"/>
                <a:gd name="connsiteY7" fmla="*/ 39346 h 144502"/>
                <a:gd name="connsiteX8" fmla="*/ 336 w 300859"/>
                <a:gd name="connsiteY8" fmla="*/ 20458 h 144502"/>
                <a:gd name="connsiteX9" fmla="*/ 336 w 300859"/>
                <a:gd name="connsiteY9" fmla="*/ 5725 h 144502"/>
                <a:gd name="connsiteX10" fmla="*/ 42645 w 300859"/>
                <a:gd name="connsiteY10" fmla="*/ 9125 h 144502"/>
                <a:gd name="connsiteX11" fmla="*/ 64933 w 300859"/>
                <a:gd name="connsiteY11" fmla="*/ 7992 h 144502"/>
                <a:gd name="connsiteX12" fmla="*/ 81555 w 300859"/>
                <a:gd name="connsiteY12" fmla="*/ 12902 h 144502"/>
                <a:gd name="connsiteX13" fmla="*/ 129531 w 300859"/>
                <a:gd name="connsiteY13" fmla="*/ 20458 h 144502"/>
                <a:gd name="connsiteX14" fmla="*/ 193373 w 300859"/>
                <a:gd name="connsiteY14" fmla="*/ 20080 h 144502"/>
                <a:gd name="connsiteX15" fmla="*/ 215661 w 300859"/>
                <a:gd name="connsiteY15" fmla="*/ 29524 h 144502"/>
                <a:gd name="connsiteX16" fmla="*/ 231527 w 300859"/>
                <a:gd name="connsiteY16" fmla="*/ 38212 h 144502"/>
                <a:gd name="connsiteX17" fmla="*/ 259104 w 300859"/>
                <a:gd name="connsiteY17" fmla="*/ 51434 h 144502"/>
                <a:gd name="connsiteX18" fmla="*/ 273459 w 300859"/>
                <a:gd name="connsiteY18" fmla="*/ 65412 h 144502"/>
                <a:gd name="connsiteX19" fmla="*/ 291969 w 300859"/>
                <a:gd name="connsiteY19" fmla="*/ 90722 h 144502"/>
                <a:gd name="connsiteX20" fmla="*/ 266281 w 300859"/>
                <a:gd name="connsiteY20" fmla="*/ 106210 h 144502"/>
                <a:gd name="connsiteX21" fmla="*/ 286303 w 300859"/>
                <a:gd name="connsiteY21" fmla="*/ 121698 h 144502"/>
                <a:gd name="connsiteX22" fmla="*/ 300658 w 300859"/>
                <a:gd name="connsiteY22" fmla="*/ 138320 h 144502"/>
                <a:gd name="connsiteX23" fmla="*/ 267792 w 300859"/>
                <a:gd name="connsiteY23" fmla="*/ 142097 h 144502"/>
                <a:gd name="connsiteX24" fmla="*/ 262126 w 300859"/>
                <a:gd name="connsiteY24" fmla="*/ 140209 h 144502"/>
                <a:gd name="connsiteX25" fmla="*/ 229638 w 300859"/>
                <a:gd name="connsiteY25" fmla="*/ 117921 h 144502"/>
                <a:gd name="connsiteX26" fmla="*/ 217550 w 300859"/>
                <a:gd name="connsiteY26" fmla="*/ 98277 h 144502"/>
                <a:gd name="connsiteX27" fmla="*/ 182418 w 300859"/>
                <a:gd name="connsiteY27" fmla="*/ 62012 h 144502"/>
                <a:gd name="connsiteX28" fmla="*/ 157863 w 300859"/>
                <a:gd name="connsiteY28" fmla="*/ 74856 h 144502"/>
                <a:gd name="connsiteX29" fmla="*/ 152575 w 300859"/>
                <a:gd name="connsiteY29" fmla="*/ 73345 h 14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0859" h="144502">
                  <a:moveTo>
                    <a:pt x="152575" y="73345"/>
                  </a:moveTo>
                  <a:cubicBezTo>
                    <a:pt x="163530" y="50301"/>
                    <a:pt x="139731" y="45768"/>
                    <a:pt x="131042" y="33302"/>
                  </a:cubicBezTo>
                  <a:cubicBezTo>
                    <a:pt x="128398" y="29902"/>
                    <a:pt x="121976" y="29146"/>
                    <a:pt x="118198" y="26502"/>
                  </a:cubicBezTo>
                  <a:cubicBezTo>
                    <a:pt x="107243" y="18191"/>
                    <a:pt x="100065" y="19324"/>
                    <a:pt x="99310" y="34435"/>
                  </a:cubicBezTo>
                  <a:cubicBezTo>
                    <a:pt x="98932" y="39724"/>
                    <a:pt x="97421" y="42746"/>
                    <a:pt x="92888" y="43124"/>
                  </a:cubicBezTo>
                  <a:cubicBezTo>
                    <a:pt x="87599" y="43879"/>
                    <a:pt x="84577" y="40479"/>
                    <a:pt x="85710" y="35568"/>
                  </a:cubicBezTo>
                  <a:cubicBezTo>
                    <a:pt x="88732" y="20835"/>
                    <a:pt x="80799" y="24235"/>
                    <a:pt x="70978" y="24613"/>
                  </a:cubicBezTo>
                  <a:cubicBezTo>
                    <a:pt x="54356" y="25369"/>
                    <a:pt x="38490" y="22724"/>
                    <a:pt x="26779" y="39346"/>
                  </a:cubicBezTo>
                  <a:cubicBezTo>
                    <a:pt x="23379" y="44257"/>
                    <a:pt x="1469" y="29146"/>
                    <a:pt x="336" y="20458"/>
                  </a:cubicBezTo>
                  <a:cubicBezTo>
                    <a:pt x="-420" y="15547"/>
                    <a:pt x="336" y="10636"/>
                    <a:pt x="336" y="5725"/>
                  </a:cubicBezTo>
                  <a:cubicBezTo>
                    <a:pt x="9024" y="20458"/>
                    <a:pt x="32068" y="23102"/>
                    <a:pt x="42645" y="9125"/>
                  </a:cubicBezTo>
                  <a:cubicBezTo>
                    <a:pt x="50578" y="-1453"/>
                    <a:pt x="56623" y="-4097"/>
                    <a:pt x="64933" y="7992"/>
                  </a:cubicBezTo>
                  <a:cubicBezTo>
                    <a:pt x="69089" y="14036"/>
                    <a:pt x="76266" y="16680"/>
                    <a:pt x="81555" y="12902"/>
                  </a:cubicBezTo>
                  <a:cubicBezTo>
                    <a:pt x="100443" y="-697"/>
                    <a:pt x="115554" y="11769"/>
                    <a:pt x="129531" y="20458"/>
                  </a:cubicBezTo>
                  <a:cubicBezTo>
                    <a:pt x="163907" y="41613"/>
                    <a:pt x="163530" y="42368"/>
                    <a:pt x="193373" y="20080"/>
                  </a:cubicBezTo>
                  <a:cubicBezTo>
                    <a:pt x="208106" y="9125"/>
                    <a:pt x="213772" y="11013"/>
                    <a:pt x="215661" y="29524"/>
                  </a:cubicBezTo>
                  <a:cubicBezTo>
                    <a:pt x="217172" y="41613"/>
                    <a:pt x="217550" y="46145"/>
                    <a:pt x="231527" y="38212"/>
                  </a:cubicBezTo>
                  <a:cubicBezTo>
                    <a:pt x="241349" y="32924"/>
                    <a:pt x="258726" y="37457"/>
                    <a:pt x="259104" y="51434"/>
                  </a:cubicBezTo>
                  <a:cubicBezTo>
                    <a:pt x="259482" y="64656"/>
                    <a:pt x="264393" y="65412"/>
                    <a:pt x="273459" y="65412"/>
                  </a:cubicBezTo>
                  <a:cubicBezTo>
                    <a:pt x="291591" y="65034"/>
                    <a:pt x="296502" y="74100"/>
                    <a:pt x="291969" y="90722"/>
                  </a:cubicBezTo>
                  <a:cubicBezTo>
                    <a:pt x="288947" y="103944"/>
                    <a:pt x="276103" y="102055"/>
                    <a:pt x="266281" y="106210"/>
                  </a:cubicBezTo>
                  <a:cubicBezTo>
                    <a:pt x="270437" y="114898"/>
                    <a:pt x="276859" y="120187"/>
                    <a:pt x="286303" y="121698"/>
                  </a:cubicBezTo>
                  <a:cubicBezTo>
                    <a:pt x="294991" y="123209"/>
                    <a:pt x="302169" y="126987"/>
                    <a:pt x="300658" y="138320"/>
                  </a:cubicBezTo>
                  <a:cubicBezTo>
                    <a:pt x="290458" y="146631"/>
                    <a:pt x="279125" y="145120"/>
                    <a:pt x="267792" y="142097"/>
                  </a:cubicBezTo>
                  <a:cubicBezTo>
                    <a:pt x="265904" y="141720"/>
                    <a:pt x="264015" y="140964"/>
                    <a:pt x="262126" y="140209"/>
                  </a:cubicBezTo>
                  <a:cubicBezTo>
                    <a:pt x="251926" y="132276"/>
                    <a:pt x="247393" y="117543"/>
                    <a:pt x="229638" y="117921"/>
                  </a:cubicBezTo>
                  <a:cubicBezTo>
                    <a:pt x="221705" y="118298"/>
                    <a:pt x="218683" y="107343"/>
                    <a:pt x="217550" y="98277"/>
                  </a:cubicBezTo>
                  <a:cubicBezTo>
                    <a:pt x="214905" y="79011"/>
                    <a:pt x="200928" y="66167"/>
                    <a:pt x="182418" y="62012"/>
                  </a:cubicBezTo>
                  <a:cubicBezTo>
                    <a:pt x="169196" y="58990"/>
                    <a:pt x="167685" y="73722"/>
                    <a:pt x="157863" y="74856"/>
                  </a:cubicBezTo>
                  <a:cubicBezTo>
                    <a:pt x="155974" y="75233"/>
                    <a:pt x="154086" y="74478"/>
                    <a:pt x="152575" y="73345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EC53CEF-B915-47A6-B4BE-3C81CCAA17A4}"/>
                </a:ext>
              </a:extLst>
            </p:cNvPr>
            <p:cNvSpPr/>
            <p:nvPr/>
          </p:nvSpPr>
          <p:spPr>
            <a:xfrm>
              <a:off x="9648639" y="5628957"/>
              <a:ext cx="234628" cy="55673"/>
            </a:xfrm>
            <a:custGeom>
              <a:avLst/>
              <a:gdLst>
                <a:gd name="connsiteX0" fmla="*/ 45444 w 234628"/>
                <a:gd name="connsiteY0" fmla="*/ 46465 h 55673"/>
                <a:gd name="connsiteX1" fmla="*/ 33733 w 234628"/>
                <a:gd name="connsiteY1" fmla="*/ 35887 h 55673"/>
                <a:gd name="connsiteX2" fmla="*/ 2379 w 234628"/>
                <a:gd name="connsiteY2" fmla="*/ 19644 h 55673"/>
                <a:gd name="connsiteX3" fmla="*/ 868 w 234628"/>
                <a:gd name="connsiteY3" fmla="*/ 12466 h 55673"/>
                <a:gd name="connsiteX4" fmla="*/ 9934 w 234628"/>
                <a:gd name="connsiteY4" fmla="*/ 8689 h 55673"/>
                <a:gd name="connsiteX5" fmla="*/ 37133 w 234628"/>
                <a:gd name="connsiteY5" fmla="*/ 0 h 55673"/>
                <a:gd name="connsiteX6" fmla="*/ 54133 w 234628"/>
                <a:gd name="connsiteY6" fmla="*/ 4155 h 55673"/>
                <a:gd name="connsiteX7" fmla="*/ 55266 w 234628"/>
                <a:gd name="connsiteY7" fmla="*/ 7933 h 55673"/>
                <a:gd name="connsiteX8" fmla="*/ 92665 w 234628"/>
                <a:gd name="connsiteY8" fmla="*/ 24555 h 55673"/>
                <a:gd name="connsiteX9" fmla="*/ 109286 w 234628"/>
                <a:gd name="connsiteY9" fmla="*/ 24932 h 55673"/>
                <a:gd name="connsiteX10" fmla="*/ 186350 w 234628"/>
                <a:gd name="connsiteY10" fmla="*/ 27577 h 55673"/>
                <a:gd name="connsiteX11" fmla="*/ 201461 w 234628"/>
                <a:gd name="connsiteY11" fmla="*/ 18510 h 55673"/>
                <a:gd name="connsiteX12" fmla="*/ 215438 w 234628"/>
                <a:gd name="connsiteY12" fmla="*/ 18888 h 55673"/>
                <a:gd name="connsiteX13" fmla="*/ 233193 w 234628"/>
                <a:gd name="connsiteY13" fmla="*/ 45709 h 55673"/>
                <a:gd name="connsiteX14" fmla="*/ 200327 w 234628"/>
                <a:gd name="connsiteY14" fmla="*/ 50243 h 55673"/>
                <a:gd name="connsiteX15" fmla="*/ 156129 w 234628"/>
                <a:gd name="connsiteY15" fmla="*/ 50620 h 55673"/>
                <a:gd name="connsiteX16" fmla="*/ 137618 w 234628"/>
                <a:gd name="connsiteY16" fmla="*/ 55531 h 55673"/>
                <a:gd name="connsiteX17" fmla="*/ 68110 w 234628"/>
                <a:gd name="connsiteY17" fmla="*/ 54398 h 55673"/>
                <a:gd name="connsiteX18" fmla="*/ 45444 w 234628"/>
                <a:gd name="connsiteY18" fmla="*/ 46465 h 5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4628" h="55673">
                  <a:moveTo>
                    <a:pt x="45444" y="46465"/>
                  </a:moveTo>
                  <a:cubicBezTo>
                    <a:pt x="42422" y="41554"/>
                    <a:pt x="37133" y="33999"/>
                    <a:pt x="33733" y="35887"/>
                  </a:cubicBezTo>
                  <a:cubicBezTo>
                    <a:pt x="14845" y="45709"/>
                    <a:pt x="15601" y="19644"/>
                    <a:pt x="2379" y="19644"/>
                  </a:cubicBezTo>
                  <a:cubicBezTo>
                    <a:pt x="490" y="19644"/>
                    <a:pt x="-1021" y="15488"/>
                    <a:pt x="868" y="12466"/>
                  </a:cubicBezTo>
                  <a:cubicBezTo>
                    <a:pt x="2757" y="8689"/>
                    <a:pt x="6534" y="8311"/>
                    <a:pt x="9934" y="8689"/>
                  </a:cubicBezTo>
                  <a:cubicBezTo>
                    <a:pt x="20512" y="9822"/>
                    <a:pt x="29200" y="6800"/>
                    <a:pt x="37133" y="0"/>
                  </a:cubicBezTo>
                  <a:cubicBezTo>
                    <a:pt x="42800" y="1511"/>
                    <a:pt x="48466" y="2644"/>
                    <a:pt x="54133" y="4155"/>
                  </a:cubicBezTo>
                  <a:cubicBezTo>
                    <a:pt x="54510" y="5667"/>
                    <a:pt x="54510" y="7933"/>
                    <a:pt x="55266" y="7933"/>
                  </a:cubicBezTo>
                  <a:cubicBezTo>
                    <a:pt x="68865" y="10955"/>
                    <a:pt x="81332" y="16622"/>
                    <a:pt x="92665" y="24555"/>
                  </a:cubicBezTo>
                  <a:cubicBezTo>
                    <a:pt x="96442" y="27199"/>
                    <a:pt x="103620" y="24932"/>
                    <a:pt x="109286" y="24932"/>
                  </a:cubicBezTo>
                  <a:cubicBezTo>
                    <a:pt x="134974" y="22288"/>
                    <a:pt x="160662" y="21155"/>
                    <a:pt x="186350" y="27577"/>
                  </a:cubicBezTo>
                  <a:cubicBezTo>
                    <a:pt x="194283" y="29466"/>
                    <a:pt x="197683" y="23421"/>
                    <a:pt x="201461" y="18510"/>
                  </a:cubicBezTo>
                  <a:cubicBezTo>
                    <a:pt x="206371" y="12088"/>
                    <a:pt x="210527" y="10199"/>
                    <a:pt x="215438" y="18888"/>
                  </a:cubicBezTo>
                  <a:cubicBezTo>
                    <a:pt x="220726" y="28710"/>
                    <a:pt x="239992" y="32866"/>
                    <a:pt x="233193" y="45709"/>
                  </a:cubicBezTo>
                  <a:cubicBezTo>
                    <a:pt x="227526" y="56665"/>
                    <a:pt x="211660" y="49487"/>
                    <a:pt x="200327" y="50243"/>
                  </a:cubicBezTo>
                  <a:cubicBezTo>
                    <a:pt x="185594" y="51376"/>
                    <a:pt x="170862" y="50620"/>
                    <a:pt x="156129" y="50620"/>
                  </a:cubicBezTo>
                  <a:cubicBezTo>
                    <a:pt x="150840" y="55909"/>
                    <a:pt x="144418" y="55909"/>
                    <a:pt x="137618" y="55531"/>
                  </a:cubicBezTo>
                  <a:cubicBezTo>
                    <a:pt x="114575" y="54020"/>
                    <a:pt x="91531" y="51376"/>
                    <a:pt x="68110" y="54398"/>
                  </a:cubicBezTo>
                  <a:cubicBezTo>
                    <a:pt x="59044" y="55909"/>
                    <a:pt x="50733" y="55153"/>
                    <a:pt x="45444" y="46465"/>
                  </a:cubicBezTo>
                  <a:close/>
                </a:path>
              </a:pathLst>
            </a:custGeom>
            <a:solidFill>
              <a:srgbClr val="FDF2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0D4C859-3F13-4760-9264-59D771287BD1}"/>
                </a:ext>
              </a:extLst>
            </p:cNvPr>
            <p:cNvSpPr/>
            <p:nvPr/>
          </p:nvSpPr>
          <p:spPr>
            <a:xfrm>
              <a:off x="9389573" y="5464252"/>
              <a:ext cx="25804" cy="80463"/>
            </a:xfrm>
            <a:custGeom>
              <a:avLst/>
              <a:gdLst>
                <a:gd name="connsiteX0" fmla="*/ 3810 w 25804"/>
                <a:gd name="connsiteY0" fmla="*/ 80464 h 80463"/>
                <a:gd name="connsiteX1" fmla="*/ 32 w 25804"/>
                <a:gd name="connsiteY1" fmla="*/ 73664 h 80463"/>
                <a:gd name="connsiteX2" fmla="*/ 20809 w 25804"/>
                <a:gd name="connsiteY2" fmla="*/ 0 h 80463"/>
                <a:gd name="connsiteX3" fmla="*/ 3810 w 25804"/>
                <a:gd name="connsiteY3" fmla="*/ 80464 h 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4" h="80463">
                  <a:moveTo>
                    <a:pt x="3810" y="80464"/>
                  </a:moveTo>
                  <a:cubicBezTo>
                    <a:pt x="2677" y="78197"/>
                    <a:pt x="-345" y="74419"/>
                    <a:pt x="32" y="73664"/>
                  </a:cubicBezTo>
                  <a:cubicBezTo>
                    <a:pt x="19676" y="52509"/>
                    <a:pt x="8343" y="23044"/>
                    <a:pt x="20809" y="0"/>
                  </a:cubicBezTo>
                  <a:cubicBezTo>
                    <a:pt x="30631" y="30221"/>
                    <a:pt x="26476" y="57420"/>
                    <a:pt x="3810" y="80464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A31155AB-03E6-4576-8067-8B4CC9095214}"/>
                </a:ext>
              </a:extLst>
            </p:cNvPr>
            <p:cNvSpPr/>
            <p:nvPr/>
          </p:nvSpPr>
          <p:spPr>
            <a:xfrm>
              <a:off x="9229056" y="5505022"/>
              <a:ext cx="346031" cy="159970"/>
            </a:xfrm>
            <a:custGeom>
              <a:avLst/>
              <a:gdLst>
                <a:gd name="connsiteX0" fmla="*/ 316944 w 346031"/>
                <a:gd name="connsiteY0" fmla="*/ 107313 h 159970"/>
                <a:gd name="connsiteX1" fmla="*/ 321099 w 346031"/>
                <a:gd name="connsiteY1" fmla="*/ 107313 h 159970"/>
                <a:gd name="connsiteX2" fmla="*/ 346031 w 346031"/>
                <a:gd name="connsiteY2" fmla="*/ 115246 h 159970"/>
                <a:gd name="connsiteX3" fmla="*/ 343765 w 346031"/>
                <a:gd name="connsiteY3" fmla="*/ 120913 h 159970"/>
                <a:gd name="connsiteX4" fmla="*/ 334698 w 346031"/>
                <a:gd name="connsiteY4" fmla="*/ 124313 h 159970"/>
                <a:gd name="connsiteX5" fmla="*/ 318077 w 346031"/>
                <a:gd name="connsiteY5" fmla="*/ 134890 h 159970"/>
                <a:gd name="connsiteX6" fmla="*/ 305233 w 346031"/>
                <a:gd name="connsiteY6" fmla="*/ 152267 h 159970"/>
                <a:gd name="connsiteX7" fmla="*/ 261790 w 346031"/>
                <a:gd name="connsiteY7" fmla="*/ 159823 h 159970"/>
                <a:gd name="connsiteX8" fmla="*/ 256124 w 346031"/>
                <a:gd name="connsiteY8" fmla="*/ 159067 h 159970"/>
                <a:gd name="connsiteX9" fmla="*/ 240635 w 346031"/>
                <a:gd name="connsiteY9" fmla="*/ 154156 h 159970"/>
                <a:gd name="connsiteX10" fmla="*/ 202859 w 346031"/>
                <a:gd name="connsiteY10" fmla="*/ 150001 h 159970"/>
                <a:gd name="connsiteX11" fmla="*/ 191526 w 346031"/>
                <a:gd name="connsiteY11" fmla="*/ 153023 h 159970"/>
                <a:gd name="connsiteX12" fmla="*/ 137128 w 346031"/>
                <a:gd name="connsiteY12" fmla="*/ 143957 h 159970"/>
                <a:gd name="connsiteX13" fmla="*/ 131462 w 346031"/>
                <a:gd name="connsiteY13" fmla="*/ 150756 h 159970"/>
                <a:gd name="connsiteX14" fmla="*/ 121640 w 346031"/>
                <a:gd name="connsiteY14" fmla="*/ 152645 h 159970"/>
                <a:gd name="connsiteX15" fmla="*/ 80464 w 346031"/>
                <a:gd name="connsiteY15" fmla="*/ 129224 h 159970"/>
                <a:gd name="connsiteX16" fmla="*/ 75175 w 346031"/>
                <a:gd name="connsiteY16" fmla="*/ 113358 h 159970"/>
                <a:gd name="connsiteX17" fmla="*/ 33621 w 346031"/>
                <a:gd name="connsiteY17" fmla="*/ 106936 h 159970"/>
                <a:gd name="connsiteX18" fmla="*/ 12088 w 346031"/>
                <a:gd name="connsiteY18" fmla="*/ 92581 h 159970"/>
                <a:gd name="connsiteX19" fmla="*/ 12466 w 346031"/>
                <a:gd name="connsiteY19" fmla="*/ 89936 h 159970"/>
                <a:gd name="connsiteX20" fmla="*/ 10955 w 346031"/>
                <a:gd name="connsiteY20" fmla="*/ 82381 h 159970"/>
                <a:gd name="connsiteX21" fmla="*/ 6800 w 346031"/>
                <a:gd name="connsiteY21" fmla="*/ 63493 h 159970"/>
                <a:gd name="connsiteX22" fmla="*/ 0 w 346031"/>
                <a:gd name="connsiteY22" fmla="*/ 55938 h 159970"/>
                <a:gd name="connsiteX23" fmla="*/ 27199 w 346031"/>
                <a:gd name="connsiteY23" fmla="*/ 53293 h 159970"/>
                <a:gd name="connsiteX24" fmla="*/ 82352 w 346031"/>
                <a:gd name="connsiteY24" fmla="*/ 53671 h 159970"/>
                <a:gd name="connsiteX25" fmla="*/ 92930 w 346031"/>
                <a:gd name="connsiteY25" fmla="*/ 17784 h 159970"/>
                <a:gd name="connsiteX26" fmla="*/ 105774 w 346031"/>
                <a:gd name="connsiteY26" fmla="*/ 29 h 159970"/>
                <a:gd name="connsiteX27" fmla="*/ 122018 w 346031"/>
                <a:gd name="connsiteY27" fmla="*/ 15517 h 159970"/>
                <a:gd name="connsiteX28" fmla="*/ 141661 w 346031"/>
                <a:gd name="connsiteY28" fmla="*/ 12873 h 159970"/>
                <a:gd name="connsiteX29" fmla="*/ 154505 w 346031"/>
                <a:gd name="connsiteY29" fmla="*/ 14006 h 159970"/>
                <a:gd name="connsiteX30" fmla="*/ 154128 w 346031"/>
                <a:gd name="connsiteY30" fmla="*/ 25717 h 159970"/>
                <a:gd name="connsiteX31" fmla="*/ 156016 w 346031"/>
                <a:gd name="connsiteY31" fmla="*/ 56693 h 159970"/>
                <a:gd name="connsiteX32" fmla="*/ 158283 w 346031"/>
                <a:gd name="connsiteY32" fmla="*/ 70293 h 159970"/>
                <a:gd name="connsiteX33" fmla="*/ 139017 w 346031"/>
                <a:gd name="connsiteY33" fmla="*/ 75959 h 159970"/>
                <a:gd name="connsiteX34" fmla="*/ 114840 w 346031"/>
                <a:gd name="connsiteY34" fmla="*/ 89181 h 159970"/>
                <a:gd name="connsiteX35" fmla="*/ 134106 w 346031"/>
                <a:gd name="connsiteY35" fmla="*/ 107313 h 159970"/>
                <a:gd name="connsiteX36" fmla="*/ 160172 w 346031"/>
                <a:gd name="connsiteY36" fmla="*/ 116380 h 159970"/>
                <a:gd name="connsiteX37" fmla="*/ 172638 w 346031"/>
                <a:gd name="connsiteY37" fmla="*/ 102780 h 159970"/>
                <a:gd name="connsiteX38" fmla="*/ 193793 w 346031"/>
                <a:gd name="connsiteY38" fmla="*/ 112602 h 159970"/>
                <a:gd name="connsiteX39" fmla="*/ 220236 w 346031"/>
                <a:gd name="connsiteY39" fmla="*/ 93336 h 159970"/>
                <a:gd name="connsiteX40" fmla="*/ 225903 w 346031"/>
                <a:gd name="connsiteY40" fmla="*/ 93714 h 159970"/>
                <a:gd name="connsiteX41" fmla="*/ 283323 w 346031"/>
                <a:gd name="connsiteY41" fmla="*/ 117891 h 159970"/>
                <a:gd name="connsiteX42" fmla="*/ 316944 w 346031"/>
                <a:gd name="connsiteY42" fmla="*/ 107313 h 15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6031" h="159970">
                  <a:moveTo>
                    <a:pt x="316944" y="107313"/>
                  </a:moveTo>
                  <a:cubicBezTo>
                    <a:pt x="318455" y="107313"/>
                    <a:pt x="319588" y="107313"/>
                    <a:pt x="321099" y="107313"/>
                  </a:cubicBezTo>
                  <a:cubicBezTo>
                    <a:pt x="330921" y="105425"/>
                    <a:pt x="344520" y="90314"/>
                    <a:pt x="346031" y="115246"/>
                  </a:cubicBezTo>
                  <a:cubicBezTo>
                    <a:pt x="345654" y="117135"/>
                    <a:pt x="344898" y="119402"/>
                    <a:pt x="343765" y="120913"/>
                  </a:cubicBezTo>
                  <a:cubicBezTo>
                    <a:pt x="341121" y="123557"/>
                    <a:pt x="338098" y="126202"/>
                    <a:pt x="334698" y="124313"/>
                  </a:cubicBezTo>
                  <a:cubicBezTo>
                    <a:pt x="322232" y="117513"/>
                    <a:pt x="318455" y="122802"/>
                    <a:pt x="318077" y="134890"/>
                  </a:cubicBezTo>
                  <a:cubicBezTo>
                    <a:pt x="317699" y="143579"/>
                    <a:pt x="312410" y="148490"/>
                    <a:pt x="305233" y="152267"/>
                  </a:cubicBezTo>
                  <a:cubicBezTo>
                    <a:pt x="291633" y="158689"/>
                    <a:pt x="274634" y="148490"/>
                    <a:pt x="261790" y="159823"/>
                  </a:cubicBezTo>
                  <a:cubicBezTo>
                    <a:pt x="259901" y="160200"/>
                    <a:pt x="258013" y="159823"/>
                    <a:pt x="256124" y="159067"/>
                  </a:cubicBezTo>
                  <a:cubicBezTo>
                    <a:pt x="251213" y="156423"/>
                    <a:pt x="246680" y="153023"/>
                    <a:pt x="240635" y="154156"/>
                  </a:cubicBezTo>
                  <a:cubicBezTo>
                    <a:pt x="227414" y="157556"/>
                    <a:pt x="214947" y="156423"/>
                    <a:pt x="202859" y="150001"/>
                  </a:cubicBezTo>
                  <a:cubicBezTo>
                    <a:pt x="198704" y="147734"/>
                    <a:pt x="195304" y="151890"/>
                    <a:pt x="191526" y="153023"/>
                  </a:cubicBezTo>
                  <a:cubicBezTo>
                    <a:pt x="173016" y="152645"/>
                    <a:pt x="152239" y="164734"/>
                    <a:pt x="137128" y="143957"/>
                  </a:cubicBezTo>
                  <a:cubicBezTo>
                    <a:pt x="137128" y="143957"/>
                    <a:pt x="134484" y="148867"/>
                    <a:pt x="131462" y="150756"/>
                  </a:cubicBezTo>
                  <a:cubicBezTo>
                    <a:pt x="128440" y="152645"/>
                    <a:pt x="125040" y="153023"/>
                    <a:pt x="121640" y="152645"/>
                  </a:cubicBezTo>
                  <a:cubicBezTo>
                    <a:pt x="108418" y="143957"/>
                    <a:pt x="96330" y="133001"/>
                    <a:pt x="80464" y="129224"/>
                  </a:cubicBezTo>
                  <a:cubicBezTo>
                    <a:pt x="70264" y="126579"/>
                    <a:pt x="73286" y="119780"/>
                    <a:pt x="75175" y="113358"/>
                  </a:cubicBezTo>
                  <a:cubicBezTo>
                    <a:pt x="60064" y="127713"/>
                    <a:pt x="40043" y="124691"/>
                    <a:pt x="33621" y="106936"/>
                  </a:cubicBezTo>
                  <a:cubicBezTo>
                    <a:pt x="26066" y="102780"/>
                    <a:pt x="11711" y="108825"/>
                    <a:pt x="12088" y="92581"/>
                  </a:cubicBezTo>
                  <a:cubicBezTo>
                    <a:pt x="12088" y="91825"/>
                    <a:pt x="12088" y="90692"/>
                    <a:pt x="12466" y="89936"/>
                  </a:cubicBezTo>
                  <a:cubicBezTo>
                    <a:pt x="12088" y="87292"/>
                    <a:pt x="9822" y="83137"/>
                    <a:pt x="10955" y="82381"/>
                  </a:cubicBezTo>
                  <a:cubicBezTo>
                    <a:pt x="20399" y="73315"/>
                    <a:pt x="18510" y="68026"/>
                    <a:pt x="6800" y="63493"/>
                  </a:cubicBezTo>
                  <a:cubicBezTo>
                    <a:pt x="4155" y="62360"/>
                    <a:pt x="2267" y="58582"/>
                    <a:pt x="0" y="55938"/>
                  </a:cubicBezTo>
                  <a:cubicBezTo>
                    <a:pt x="8689" y="51405"/>
                    <a:pt x="15488" y="49138"/>
                    <a:pt x="27199" y="53293"/>
                  </a:cubicBezTo>
                  <a:cubicBezTo>
                    <a:pt x="44198" y="59715"/>
                    <a:pt x="63087" y="45738"/>
                    <a:pt x="82352" y="53671"/>
                  </a:cubicBezTo>
                  <a:cubicBezTo>
                    <a:pt x="91797" y="57449"/>
                    <a:pt x="98974" y="35916"/>
                    <a:pt x="92930" y="17784"/>
                  </a:cubicBezTo>
                  <a:cubicBezTo>
                    <a:pt x="100485" y="13628"/>
                    <a:pt x="96330" y="-727"/>
                    <a:pt x="105774" y="29"/>
                  </a:cubicBezTo>
                  <a:cubicBezTo>
                    <a:pt x="111440" y="784"/>
                    <a:pt x="125418" y="1540"/>
                    <a:pt x="122018" y="15517"/>
                  </a:cubicBezTo>
                  <a:cubicBezTo>
                    <a:pt x="128440" y="14762"/>
                    <a:pt x="135617" y="15139"/>
                    <a:pt x="141661" y="12873"/>
                  </a:cubicBezTo>
                  <a:cubicBezTo>
                    <a:pt x="146950" y="10984"/>
                    <a:pt x="150728" y="8717"/>
                    <a:pt x="154505" y="14006"/>
                  </a:cubicBezTo>
                  <a:cubicBezTo>
                    <a:pt x="157150" y="17784"/>
                    <a:pt x="156772" y="22317"/>
                    <a:pt x="154128" y="25717"/>
                  </a:cubicBezTo>
                  <a:cubicBezTo>
                    <a:pt x="146194" y="36672"/>
                    <a:pt x="141661" y="46494"/>
                    <a:pt x="156016" y="56693"/>
                  </a:cubicBezTo>
                  <a:cubicBezTo>
                    <a:pt x="158661" y="58582"/>
                    <a:pt x="162061" y="65382"/>
                    <a:pt x="158283" y="70293"/>
                  </a:cubicBezTo>
                  <a:cubicBezTo>
                    <a:pt x="153372" y="75959"/>
                    <a:pt x="146194" y="78604"/>
                    <a:pt x="139017" y="75959"/>
                  </a:cubicBezTo>
                  <a:cubicBezTo>
                    <a:pt x="124662" y="70293"/>
                    <a:pt x="116729" y="75581"/>
                    <a:pt x="114840" y="89181"/>
                  </a:cubicBezTo>
                  <a:cubicBezTo>
                    <a:pt x="112574" y="103914"/>
                    <a:pt x="122395" y="104669"/>
                    <a:pt x="134106" y="107313"/>
                  </a:cubicBezTo>
                  <a:cubicBezTo>
                    <a:pt x="142417" y="109202"/>
                    <a:pt x="151483" y="108069"/>
                    <a:pt x="160172" y="116380"/>
                  </a:cubicBezTo>
                  <a:cubicBezTo>
                    <a:pt x="168860" y="124691"/>
                    <a:pt x="168105" y="110336"/>
                    <a:pt x="172638" y="102780"/>
                  </a:cubicBezTo>
                  <a:cubicBezTo>
                    <a:pt x="176038" y="118646"/>
                    <a:pt x="185860" y="120158"/>
                    <a:pt x="193793" y="112602"/>
                  </a:cubicBezTo>
                  <a:cubicBezTo>
                    <a:pt x="202104" y="105047"/>
                    <a:pt x="221369" y="112980"/>
                    <a:pt x="220236" y="93336"/>
                  </a:cubicBezTo>
                  <a:cubicBezTo>
                    <a:pt x="222125" y="93336"/>
                    <a:pt x="225525" y="92959"/>
                    <a:pt x="225903" y="93714"/>
                  </a:cubicBezTo>
                  <a:cubicBezTo>
                    <a:pt x="237235" y="118646"/>
                    <a:pt x="267834" y="96736"/>
                    <a:pt x="283323" y="117891"/>
                  </a:cubicBezTo>
                  <a:cubicBezTo>
                    <a:pt x="289367" y="128468"/>
                    <a:pt x="306366" y="116380"/>
                    <a:pt x="316944" y="107313"/>
                  </a:cubicBezTo>
                  <a:close/>
                </a:path>
              </a:pathLst>
            </a:custGeom>
            <a:solidFill>
              <a:srgbClr val="E8CAB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D39859E-A867-4A24-97D1-C958E3D67067}"/>
                </a:ext>
              </a:extLst>
            </p:cNvPr>
            <p:cNvSpPr/>
            <p:nvPr/>
          </p:nvSpPr>
          <p:spPr>
            <a:xfrm>
              <a:off x="9512001" y="4368958"/>
              <a:ext cx="125133" cy="189118"/>
            </a:xfrm>
            <a:custGeom>
              <a:avLst/>
              <a:gdLst>
                <a:gd name="connsiteX0" fmla="*/ 16999 w 125133"/>
                <a:gd name="connsiteY0" fmla="*/ 134263 h 189118"/>
                <a:gd name="connsiteX1" fmla="*/ 0 w 125133"/>
                <a:gd name="connsiteY1" fmla="*/ 117264 h 189118"/>
                <a:gd name="connsiteX2" fmla="*/ 6422 w 125133"/>
                <a:gd name="connsiteY2" fmla="*/ 71554 h 189118"/>
                <a:gd name="connsiteX3" fmla="*/ 19644 w 125133"/>
                <a:gd name="connsiteY3" fmla="*/ 41711 h 189118"/>
                <a:gd name="connsiteX4" fmla="*/ 63464 w 125133"/>
                <a:gd name="connsiteY4" fmla="*/ 157 h 189118"/>
                <a:gd name="connsiteX5" fmla="*/ 106529 w 125133"/>
                <a:gd name="connsiteY5" fmla="*/ 5823 h 189118"/>
                <a:gd name="connsiteX6" fmla="*/ 124284 w 125133"/>
                <a:gd name="connsiteY6" fmla="*/ 31511 h 189118"/>
                <a:gd name="connsiteX7" fmla="*/ 123151 w 125133"/>
                <a:gd name="connsiteY7" fmla="*/ 56066 h 189118"/>
                <a:gd name="connsiteX8" fmla="*/ 122018 w 125133"/>
                <a:gd name="connsiteY8" fmla="*/ 87043 h 189118"/>
                <a:gd name="connsiteX9" fmla="*/ 99730 w 125133"/>
                <a:gd name="connsiteY9" fmla="*/ 105175 h 189118"/>
                <a:gd name="connsiteX10" fmla="*/ 93685 w 125133"/>
                <a:gd name="connsiteY10" fmla="*/ 122175 h 189118"/>
                <a:gd name="connsiteX11" fmla="*/ 97841 w 125133"/>
                <a:gd name="connsiteY11" fmla="*/ 160707 h 189118"/>
                <a:gd name="connsiteX12" fmla="*/ 74419 w 125133"/>
                <a:gd name="connsiteY12" fmla="*/ 184883 h 189118"/>
                <a:gd name="connsiteX13" fmla="*/ 21533 w 125133"/>
                <a:gd name="connsiteY13" fmla="*/ 172040 h 189118"/>
                <a:gd name="connsiteX14" fmla="*/ 23421 w 125133"/>
                <a:gd name="connsiteY14" fmla="*/ 155418 h 189118"/>
                <a:gd name="connsiteX15" fmla="*/ 37776 w 125133"/>
                <a:gd name="connsiteY15" fmla="*/ 138419 h 189118"/>
                <a:gd name="connsiteX16" fmla="*/ 16999 w 125133"/>
                <a:gd name="connsiteY16" fmla="*/ 134263 h 18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133" h="189118">
                  <a:moveTo>
                    <a:pt x="16999" y="134263"/>
                  </a:moveTo>
                  <a:cubicBezTo>
                    <a:pt x="11333" y="128597"/>
                    <a:pt x="5667" y="122930"/>
                    <a:pt x="0" y="117264"/>
                  </a:cubicBezTo>
                  <a:cubicBezTo>
                    <a:pt x="9066" y="103287"/>
                    <a:pt x="-1133" y="86287"/>
                    <a:pt x="6422" y="71554"/>
                  </a:cubicBezTo>
                  <a:cubicBezTo>
                    <a:pt x="18133" y="64755"/>
                    <a:pt x="21910" y="56066"/>
                    <a:pt x="19644" y="41711"/>
                  </a:cubicBezTo>
                  <a:cubicBezTo>
                    <a:pt x="16244" y="20556"/>
                    <a:pt x="42309" y="-2110"/>
                    <a:pt x="63464" y="157"/>
                  </a:cubicBezTo>
                  <a:cubicBezTo>
                    <a:pt x="77819" y="1668"/>
                    <a:pt x="89908" y="13756"/>
                    <a:pt x="106529" y="5823"/>
                  </a:cubicBezTo>
                  <a:cubicBezTo>
                    <a:pt x="114085" y="2046"/>
                    <a:pt x="128817" y="23201"/>
                    <a:pt x="124284" y="31511"/>
                  </a:cubicBezTo>
                  <a:cubicBezTo>
                    <a:pt x="119373" y="40200"/>
                    <a:pt x="120129" y="47378"/>
                    <a:pt x="123151" y="56066"/>
                  </a:cubicBezTo>
                  <a:cubicBezTo>
                    <a:pt x="126551" y="66266"/>
                    <a:pt x="125040" y="76465"/>
                    <a:pt x="122018" y="87043"/>
                  </a:cubicBezTo>
                  <a:cubicBezTo>
                    <a:pt x="118618" y="99131"/>
                    <a:pt x="111440" y="103287"/>
                    <a:pt x="99730" y="105175"/>
                  </a:cubicBezTo>
                  <a:cubicBezTo>
                    <a:pt x="91419" y="106686"/>
                    <a:pt x="89530" y="115753"/>
                    <a:pt x="93685" y="122175"/>
                  </a:cubicBezTo>
                  <a:cubicBezTo>
                    <a:pt x="101996" y="134641"/>
                    <a:pt x="99730" y="147485"/>
                    <a:pt x="97841" y="160707"/>
                  </a:cubicBezTo>
                  <a:cubicBezTo>
                    <a:pt x="94819" y="173173"/>
                    <a:pt x="86508" y="181106"/>
                    <a:pt x="74419" y="184883"/>
                  </a:cubicBezTo>
                  <a:cubicBezTo>
                    <a:pt x="53265" y="195839"/>
                    <a:pt x="37399" y="183372"/>
                    <a:pt x="21533" y="172040"/>
                  </a:cubicBezTo>
                  <a:cubicBezTo>
                    <a:pt x="12844" y="165995"/>
                    <a:pt x="12466" y="158440"/>
                    <a:pt x="23421" y="155418"/>
                  </a:cubicBezTo>
                  <a:cubicBezTo>
                    <a:pt x="33999" y="152774"/>
                    <a:pt x="37399" y="145218"/>
                    <a:pt x="37776" y="138419"/>
                  </a:cubicBezTo>
                  <a:cubicBezTo>
                    <a:pt x="24177" y="147107"/>
                    <a:pt x="24177" y="147107"/>
                    <a:pt x="16999" y="134263"/>
                  </a:cubicBezTo>
                  <a:close/>
                </a:path>
              </a:pathLst>
            </a:custGeom>
            <a:solidFill>
              <a:srgbClr val="E4B6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D1672302-D538-4BBC-89D7-704FE2345142}"/>
                </a:ext>
              </a:extLst>
            </p:cNvPr>
            <p:cNvSpPr/>
            <p:nvPr/>
          </p:nvSpPr>
          <p:spPr>
            <a:xfrm>
              <a:off x="9269518" y="4291968"/>
              <a:ext cx="132553" cy="149646"/>
            </a:xfrm>
            <a:custGeom>
              <a:avLst/>
              <a:gdLst>
                <a:gd name="connsiteX0" fmla="*/ 5624 w 132553"/>
                <a:gd name="connsiteY0" fmla="*/ 101325 h 149646"/>
                <a:gd name="connsiteX1" fmla="*/ 9402 w 132553"/>
                <a:gd name="connsiteY1" fmla="*/ 89614 h 149646"/>
                <a:gd name="connsiteX2" fmla="*/ 336 w 132553"/>
                <a:gd name="connsiteY2" fmla="*/ 69215 h 149646"/>
                <a:gd name="connsiteX3" fmla="*/ 29424 w 132553"/>
                <a:gd name="connsiteY3" fmla="*/ 28794 h 149646"/>
                <a:gd name="connsiteX4" fmla="*/ 38112 w 132553"/>
                <a:gd name="connsiteY4" fmla="*/ 15950 h 149646"/>
                <a:gd name="connsiteX5" fmla="*/ 47178 w 132553"/>
                <a:gd name="connsiteY5" fmla="*/ 462 h 149646"/>
                <a:gd name="connsiteX6" fmla="*/ 60778 w 132553"/>
                <a:gd name="connsiteY6" fmla="*/ 3862 h 149646"/>
                <a:gd name="connsiteX7" fmla="*/ 55111 w 132553"/>
                <a:gd name="connsiteY7" fmla="*/ 18594 h 149646"/>
                <a:gd name="connsiteX8" fmla="*/ 68333 w 132553"/>
                <a:gd name="connsiteY8" fmla="*/ 32194 h 149646"/>
                <a:gd name="connsiteX9" fmla="*/ 83822 w 132553"/>
                <a:gd name="connsiteY9" fmla="*/ 50704 h 149646"/>
                <a:gd name="connsiteX10" fmla="*/ 86088 w 132553"/>
                <a:gd name="connsiteY10" fmla="*/ 66193 h 149646"/>
                <a:gd name="connsiteX11" fmla="*/ 130286 w 132553"/>
                <a:gd name="connsiteY11" fmla="*/ 130035 h 149646"/>
                <a:gd name="connsiteX12" fmla="*/ 132553 w 132553"/>
                <a:gd name="connsiteY12" fmla="*/ 139857 h 149646"/>
                <a:gd name="connsiteX13" fmla="*/ 95532 w 132553"/>
                <a:gd name="connsiteY13" fmla="*/ 145901 h 149646"/>
                <a:gd name="connsiteX14" fmla="*/ 84955 w 132553"/>
                <a:gd name="connsiteY14" fmla="*/ 147412 h 149646"/>
                <a:gd name="connsiteX15" fmla="*/ 61911 w 132553"/>
                <a:gd name="connsiteY15" fmla="*/ 143256 h 149646"/>
                <a:gd name="connsiteX16" fmla="*/ 54356 w 132553"/>
                <a:gd name="connsiteY16" fmla="*/ 140612 h 149646"/>
                <a:gd name="connsiteX17" fmla="*/ 5624 w 132553"/>
                <a:gd name="connsiteY17" fmla="*/ 101325 h 14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553" h="149646">
                  <a:moveTo>
                    <a:pt x="5624" y="101325"/>
                  </a:moveTo>
                  <a:cubicBezTo>
                    <a:pt x="5624" y="96791"/>
                    <a:pt x="15446" y="91881"/>
                    <a:pt x="9402" y="89614"/>
                  </a:cubicBezTo>
                  <a:cubicBezTo>
                    <a:pt x="-2686" y="85081"/>
                    <a:pt x="336" y="78659"/>
                    <a:pt x="336" y="69215"/>
                  </a:cubicBezTo>
                  <a:cubicBezTo>
                    <a:pt x="714" y="45793"/>
                    <a:pt x="7891" y="34083"/>
                    <a:pt x="29424" y="28794"/>
                  </a:cubicBezTo>
                  <a:cubicBezTo>
                    <a:pt x="35846" y="27283"/>
                    <a:pt x="38490" y="21617"/>
                    <a:pt x="38112" y="15950"/>
                  </a:cubicBezTo>
                  <a:cubicBezTo>
                    <a:pt x="37357" y="8017"/>
                    <a:pt x="38112" y="1595"/>
                    <a:pt x="47178" y="462"/>
                  </a:cubicBezTo>
                  <a:cubicBezTo>
                    <a:pt x="52089" y="-294"/>
                    <a:pt x="57378" y="-672"/>
                    <a:pt x="60778" y="3862"/>
                  </a:cubicBezTo>
                  <a:cubicBezTo>
                    <a:pt x="67200" y="11795"/>
                    <a:pt x="57756" y="13684"/>
                    <a:pt x="55111" y="18594"/>
                  </a:cubicBezTo>
                  <a:cubicBezTo>
                    <a:pt x="47556" y="33327"/>
                    <a:pt x="63800" y="32572"/>
                    <a:pt x="68333" y="32194"/>
                  </a:cubicBezTo>
                  <a:cubicBezTo>
                    <a:pt x="84955" y="30305"/>
                    <a:pt x="86844" y="38238"/>
                    <a:pt x="83822" y="50704"/>
                  </a:cubicBezTo>
                  <a:cubicBezTo>
                    <a:pt x="82310" y="56749"/>
                    <a:pt x="82310" y="61282"/>
                    <a:pt x="86088" y="66193"/>
                  </a:cubicBezTo>
                  <a:cubicBezTo>
                    <a:pt x="101954" y="86592"/>
                    <a:pt x="107621" y="114169"/>
                    <a:pt x="130286" y="130035"/>
                  </a:cubicBezTo>
                  <a:cubicBezTo>
                    <a:pt x="132175" y="131546"/>
                    <a:pt x="131798" y="136457"/>
                    <a:pt x="132553" y="139857"/>
                  </a:cubicBezTo>
                  <a:cubicBezTo>
                    <a:pt x="118954" y="134568"/>
                    <a:pt x="105732" y="133057"/>
                    <a:pt x="95532" y="145901"/>
                  </a:cubicBezTo>
                  <a:cubicBezTo>
                    <a:pt x="91755" y="150812"/>
                    <a:pt x="88355" y="150434"/>
                    <a:pt x="84955" y="147412"/>
                  </a:cubicBezTo>
                  <a:cubicBezTo>
                    <a:pt x="77777" y="141368"/>
                    <a:pt x="70600" y="139857"/>
                    <a:pt x="61911" y="143256"/>
                  </a:cubicBezTo>
                  <a:cubicBezTo>
                    <a:pt x="60022" y="144012"/>
                    <a:pt x="54734" y="142123"/>
                    <a:pt x="54356" y="140612"/>
                  </a:cubicBezTo>
                  <a:cubicBezTo>
                    <a:pt x="47178" y="115680"/>
                    <a:pt x="16202" y="121346"/>
                    <a:pt x="5624" y="10132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4B86D518-99D5-4455-B596-24B52A65BD65}"/>
                </a:ext>
              </a:extLst>
            </p:cNvPr>
            <p:cNvSpPr/>
            <p:nvPr/>
          </p:nvSpPr>
          <p:spPr>
            <a:xfrm>
              <a:off x="9440603" y="4503222"/>
              <a:ext cx="218769" cy="128647"/>
            </a:xfrm>
            <a:custGeom>
              <a:avLst/>
              <a:gdLst>
                <a:gd name="connsiteX0" fmla="*/ 88397 w 218769"/>
                <a:gd name="connsiteY0" fmla="*/ 0 h 128647"/>
                <a:gd name="connsiteX1" fmla="*/ 103129 w 218769"/>
                <a:gd name="connsiteY1" fmla="*/ 4533 h 128647"/>
                <a:gd name="connsiteX2" fmla="*/ 118618 w 218769"/>
                <a:gd name="connsiteY2" fmla="*/ 1511 h 128647"/>
                <a:gd name="connsiteX3" fmla="*/ 105774 w 218769"/>
                <a:gd name="connsiteY3" fmla="*/ 25310 h 128647"/>
                <a:gd name="connsiteX4" fmla="*/ 90663 w 218769"/>
                <a:gd name="connsiteY4" fmla="*/ 29088 h 128647"/>
                <a:gd name="connsiteX5" fmla="*/ 143172 w 218769"/>
                <a:gd name="connsiteY5" fmla="*/ 46843 h 128647"/>
                <a:gd name="connsiteX6" fmla="*/ 166594 w 218769"/>
                <a:gd name="connsiteY6" fmla="*/ 56665 h 128647"/>
                <a:gd name="connsiteX7" fmla="*/ 208903 w 218769"/>
                <a:gd name="connsiteY7" fmla="*/ 73664 h 128647"/>
                <a:gd name="connsiteX8" fmla="*/ 205881 w 218769"/>
                <a:gd name="connsiteY8" fmla="*/ 120129 h 128647"/>
                <a:gd name="connsiteX9" fmla="*/ 138639 w 218769"/>
                <a:gd name="connsiteY9" fmla="*/ 121262 h 128647"/>
                <a:gd name="connsiteX10" fmla="*/ 123529 w 218769"/>
                <a:gd name="connsiteY10" fmla="*/ 128062 h 128647"/>
                <a:gd name="connsiteX11" fmla="*/ 113707 w 218769"/>
                <a:gd name="connsiteY11" fmla="*/ 124662 h 128647"/>
                <a:gd name="connsiteX12" fmla="*/ 103129 w 218769"/>
                <a:gd name="connsiteY12" fmla="*/ 80464 h 128647"/>
                <a:gd name="connsiteX13" fmla="*/ 75175 w 218769"/>
                <a:gd name="connsiteY13" fmla="*/ 68375 h 128647"/>
                <a:gd name="connsiteX14" fmla="*/ 34754 w 218769"/>
                <a:gd name="connsiteY14" fmla="*/ 101618 h 128647"/>
                <a:gd name="connsiteX15" fmla="*/ 20777 w 218769"/>
                <a:gd name="connsiteY15" fmla="*/ 109929 h 128647"/>
                <a:gd name="connsiteX16" fmla="*/ 0 w 218769"/>
                <a:gd name="connsiteY16" fmla="*/ 109929 h 128647"/>
                <a:gd name="connsiteX17" fmla="*/ 25310 w 218769"/>
                <a:gd name="connsiteY17" fmla="*/ 76308 h 128647"/>
                <a:gd name="connsiteX18" fmla="*/ 63086 w 218769"/>
                <a:gd name="connsiteY18" fmla="*/ 46087 h 128647"/>
                <a:gd name="connsiteX19" fmla="*/ 66109 w 218769"/>
                <a:gd name="connsiteY19" fmla="*/ 39665 h 128647"/>
                <a:gd name="connsiteX20" fmla="*/ 88397 w 218769"/>
                <a:gd name="connsiteY20" fmla="*/ 0 h 12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8769" h="128647">
                  <a:moveTo>
                    <a:pt x="88397" y="0"/>
                  </a:moveTo>
                  <a:cubicBezTo>
                    <a:pt x="91797" y="6422"/>
                    <a:pt x="95952" y="10577"/>
                    <a:pt x="103129" y="4533"/>
                  </a:cubicBezTo>
                  <a:cubicBezTo>
                    <a:pt x="107663" y="756"/>
                    <a:pt x="112574" y="-1133"/>
                    <a:pt x="118618" y="1511"/>
                  </a:cubicBezTo>
                  <a:cubicBezTo>
                    <a:pt x="106529" y="5289"/>
                    <a:pt x="121262" y="23421"/>
                    <a:pt x="105774" y="25310"/>
                  </a:cubicBezTo>
                  <a:cubicBezTo>
                    <a:pt x="100863" y="26066"/>
                    <a:pt x="96330" y="26443"/>
                    <a:pt x="90663" y="29088"/>
                  </a:cubicBezTo>
                  <a:cubicBezTo>
                    <a:pt x="107663" y="37021"/>
                    <a:pt x="119373" y="58553"/>
                    <a:pt x="143172" y="46843"/>
                  </a:cubicBezTo>
                  <a:cubicBezTo>
                    <a:pt x="149217" y="54398"/>
                    <a:pt x="156394" y="60064"/>
                    <a:pt x="166594" y="56665"/>
                  </a:cubicBezTo>
                  <a:cubicBezTo>
                    <a:pt x="185860" y="50620"/>
                    <a:pt x="197192" y="62331"/>
                    <a:pt x="208903" y="73664"/>
                  </a:cubicBezTo>
                  <a:cubicBezTo>
                    <a:pt x="222880" y="92552"/>
                    <a:pt x="222125" y="103507"/>
                    <a:pt x="205881" y="120129"/>
                  </a:cubicBezTo>
                  <a:cubicBezTo>
                    <a:pt x="183593" y="122395"/>
                    <a:pt x="160927" y="122395"/>
                    <a:pt x="138639" y="121262"/>
                  </a:cubicBezTo>
                  <a:cubicBezTo>
                    <a:pt x="132595" y="121262"/>
                    <a:pt x="128817" y="126173"/>
                    <a:pt x="123529" y="128062"/>
                  </a:cubicBezTo>
                  <a:cubicBezTo>
                    <a:pt x="119373" y="129573"/>
                    <a:pt x="112196" y="128062"/>
                    <a:pt x="113707" y="124662"/>
                  </a:cubicBezTo>
                  <a:cubicBezTo>
                    <a:pt x="122018" y="106907"/>
                    <a:pt x="98974" y="98596"/>
                    <a:pt x="103129" y="80464"/>
                  </a:cubicBezTo>
                  <a:cubicBezTo>
                    <a:pt x="106151" y="66109"/>
                    <a:pt x="88774" y="58931"/>
                    <a:pt x="75175" y="68375"/>
                  </a:cubicBezTo>
                  <a:cubicBezTo>
                    <a:pt x="60820" y="78197"/>
                    <a:pt x="48354" y="90663"/>
                    <a:pt x="34754" y="101618"/>
                  </a:cubicBezTo>
                  <a:cubicBezTo>
                    <a:pt x="30599" y="105018"/>
                    <a:pt x="27577" y="110307"/>
                    <a:pt x="20777" y="109929"/>
                  </a:cubicBezTo>
                  <a:cubicBezTo>
                    <a:pt x="13977" y="108418"/>
                    <a:pt x="7177" y="114462"/>
                    <a:pt x="0" y="109929"/>
                  </a:cubicBezTo>
                  <a:cubicBezTo>
                    <a:pt x="10200" y="100107"/>
                    <a:pt x="24177" y="96707"/>
                    <a:pt x="25310" y="76308"/>
                  </a:cubicBezTo>
                  <a:cubicBezTo>
                    <a:pt x="26066" y="61575"/>
                    <a:pt x="41932" y="45332"/>
                    <a:pt x="63086" y="46087"/>
                  </a:cubicBezTo>
                  <a:cubicBezTo>
                    <a:pt x="69886" y="46465"/>
                    <a:pt x="66486" y="41932"/>
                    <a:pt x="66109" y="39665"/>
                  </a:cubicBezTo>
                  <a:cubicBezTo>
                    <a:pt x="60820" y="19644"/>
                    <a:pt x="68375" y="6422"/>
                    <a:pt x="88397" y="0"/>
                  </a:cubicBezTo>
                  <a:close/>
                </a:path>
              </a:pathLst>
            </a:custGeom>
            <a:solidFill>
              <a:srgbClr val="EEA3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1B24C70-1C2C-4CC2-A943-6764D2A366EA}"/>
                </a:ext>
              </a:extLst>
            </p:cNvPr>
            <p:cNvSpPr/>
            <p:nvPr/>
          </p:nvSpPr>
          <p:spPr>
            <a:xfrm>
              <a:off x="9412029" y="4358916"/>
              <a:ext cx="112480" cy="134067"/>
            </a:xfrm>
            <a:custGeom>
              <a:avLst/>
              <a:gdLst>
                <a:gd name="connsiteX0" fmla="*/ 108283 w 112480"/>
                <a:gd name="connsiteY0" fmla="*/ 84997 h 134067"/>
                <a:gd name="connsiteX1" fmla="*/ 106772 w 112480"/>
                <a:gd name="connsiteY1" fmla="*/ 93685 h 134067"/>
                <a:gd name="connsiteX2" fmla="*/ 99972 w 112480"/>
                <a:gd name="connsiteY2" fmla="*/ 127306 h 134067"/>
                <a:gd name="connsiteX3" fmla="*/ 72773 w 112480"/>
                <a:gd name="connsiteY3" fmla="*/ 132973 h 134067"/>
                <a:gd name="connsiteX4" fmla="*/ 66351 w 112480"/>
                <a:gd name="connsiteY4" fmla="*/ 123906 h 134067"/>
                <a:gd name="connsiteX5" fmla="*/ 45574 w 112480"/>
                <a:gd name="connsiteY5" fmla="*/ 105396 h 134067"/>
                <a:gd name="connsiteX6" fmla="*/ 42552 w 112480"/>
                <a:gd name="connsiteY6" fmla="*/ 89530 h 134067"/>
                <a:gd name="connsiteX7" fmla="*/ 2131 w 112480"/>
                <a:gd name="connsiteY7" fmla="*/ 17755 h 134067"/>
                <a:gd name="connsiteX8" fmla="*/ 2887 w 112480"/>
                <a:gd name="connsiteY8" fmla="*/ 0 h 134067"/>
                <a:gd name="connsiteX9" fmla="*/ 28575 w 112480"/>
                <a:gd name="connsiteY9" fmla="*/ 26066 h 134067"/>
                <a:gd name="connsiteX10" fmla="*/ 40285 w 112480"/>
                <a:gd name="connsiteY10" fmla="*/ 57420 h 134067"/>
                <a:gd name="connsiteX11" fmla="*/ 59929 w 112480"/>
                <a:gd name="connsiteY11" fmla="*/ 74419 h 134067"/>
                <a:gd name="connsiteX12" fmla="*/ 86750 w 112480"/>
                <a:gd name="connsiteY12" fmla="*/ 50620 h 134067"/>
                <a:gd name="connsiteX13" fmla="*/ 89772 w 112480"/>
                <a:gd name="connsiteY13" fmla="*/ 38910 h 134067"/>
                <a:gd name="connsiteX14" fmla="*/ 94683 w 112480"/>
                <a:gd name="connsiteY14" fmla="*/ 35510 h 134067"/>
                <a:gd name="connsiteX15" fmla="*/ 104883 w 112480"/>
                <a:gd name="connsiteY15" fmla="*/ 55531 h 134067"/>
                <a:gd name="connsiteX16" fmla="*/ 108283 w 112480"/>
                <a:gd name="connsiteY16" fmla="*/ 84997 h 13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80" h="134067">
                  <a:moveTo>
                    <a:pt x="108283" y="84997"/>
                  </a:moveTo>
                  <a:cubicBezTo>
                    <a:pt x="104883" y="87263"/>
                    <a:pt x="104127" y="90285"/>
                    <a:pt x="106772" y="93685"/>
                  </a:cubicBezTo>
                  <a:cubicBezTo>
                    <a:pt x="118860" y="108040"/>
                    <a:pt x="109416" y="117484"/>
                    <a:pt x="99972" y="127306"/>
                  </a:cubicBezTo>
                  <a:cubicBezTo>
                    <a:pt x="92417" y="134862"/>
                    <a:pt x="81839" y="127306"/>
                    <a:pt x="72773" y="132973"/>
                  </a:cubicBezTo>
                  <a:cubicBezTo>
                    <a:pt x="66351" y="137128"/>
                    <a:pt x="67106" y="128440"/>
                    <a:pt x="66351" y="123906"/>
                  </a:cubicBezTo>
                  <a:cubicBezTo>
                    <a:pt x="64084" y="112574"/>
                    <a:pt x="60684" y="102374"/>
                    <a:pt x="45574" y="105396"/>
                  </a:cubicBezTo>
                  <a:cubicBezTo>
                    <a:pt x="44818" y="100107"/>
                    <a:pt x="45574" y="92552"/>
                    <a:pt x="42552" y="89530"/>
                  </a:cubicBezTo>
                  <a:cubicBezTo>
                    <a:pt x="22153" y="69509"/>
                    <a:pt x="21775" y="38154"/>
                    <a:pt x="2131" y="17755"/>
                  </a:cubicBezTo>
                  <a:cubicBezTo>
                    <a:pt x="-3535" y="11711"/>
                    <a:pt x="4020" y="6044"/>
                    <a:pt x="2887" y="0"/>
                  </a:cubicBezTo>
                  <a:cubicBezTo>
                    <a:pt x="19886" y="378"/>
                    <a:pt x="22908" y="15110"/>
                    <a:pt x="28575" y="26066"/>
                  </a:cubicBezTo>
                  <a:cubicBezTo>
                    <a:pt x="33485" y="35887"/>
                    <a:pt x="35374" y="47220"/>
                    <a:pt x="40285" y="57420"/>
                  </a:cubicBezTo>
                  <a:cubicBezTo>
                    <a:pt x="44441" y="65731"/>
                    <a:pt x="49352" y="73286"/>
                    <a:pt x="59929" y="74419"/>
                  </a:cubicBezTo>
                  <a:cubicBezTo>
                    <a:pt x="78439" y="77064"/>
                    <a:pt x="87128" y="68753"/>
                    <a:pt x="86750" y="50620"/>
                  </a:cubicBezTo>
                  <a:cubicBezTo>
                    <a:pt x="86750" y="46465"/>
                    <a:pt x="87506" y="42309"/>
                    <a:pt x="89772" y="38910"/>
                  </a:cubicBezTo>
                  <a:cubicBezTo>
                    <a:pt x="91283" y="37399"/>
                    <a:pt x="92794" y="36265"/>
                    <a:pt x="94683" y="35510"/>
                  </a:cubicBezTo>
                  <a:cubicBezTo>
                    <a:pt x="108660" y="36643"/>
                    <a:pt x="120371" y="38532"/>
                    <a:pt x="104883" y="55531"/>
                  </a:cubicBezTo>
                  <a:cubicBezTo>
                    <a:pt x="95439" y="66109"/>
                    <a:pt x="109794" y="74797"/>
                    <a:pt x="108283" y="84997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881C17C-5DC7-4106-9D80-453C4403793B}"/>
                </a:ext>
              </a:extLst>
            </p:cNvPr>
            <p:cNvSpPr/>
            <p:nvPr/>
          </p:nvSpPr>
          <p:spPr>
            <a:xfrm>
              <a:off x="9207487" y="4397448"/>
              <a:ext cx="71144" cy="91580"/>
            </a:xfrm>
            <a:custGeom>
              <a:avLst/>
              <a:gdLst>
                <a:gd name="connsiteX0" fmla="*/ 4192 w 71144"/>
                <a:gd name="connsiteY0" fmla="*/ 88774 h 91580"/>
                <a:gd name="connsiteX1" fmla="*/ 4948 w 71144"/>
                <a:gd name="connsiteY1" fmla="*/ 65731 h 91580"/>
                <a:gd name="connsiteX2" fmla="*/ 1170 w 71144"/>
                <a:gd name="connsiteY2" fmla="*/ 55153 h 91580"/>
                <a:gd name="connsiteX3" fmla="*/ 4948 w 71144"/>
                <a:gd name="connsiteY3" fmla="*/ 30599 h 91580"/>
                <a:gd name="connsiteX4" fmla="*/ 10236 w 71144"/>
                <a:gd name="connsiteY4" fmla="*/ 20021 h 91580"/>
                <a:gd name="connsiteX5" fmla="*/ 54812 w 71144"/>
                <a:gd name="connsiteY5" fmla="*/ 0 h 91580"/>
                <a:gd name="connsiteX6" fmla="*/ 35546 w 71144"/>
                <a:gd name="connsiteY6" fmla="*/ 28710 h 91580"/>
                <a:gd name="connsiteX7" fmla="*/ 49524 w 71144"/>
                <a:gd name="connsiteY7" fmla="*/ 71397 h 91580"/>
                <a:gd name="connsiteX8" fmla="*/ 61612 w 71144"/>
                <a:gd name="connsiteY8" fmla="*/ 61575 h 91580"/>
                <a:gd name="connsiteX9" fmla="*/ 71056 w 71144"/>
                <a:gd name="connsiteY9" fmla="*/ 76686 h 91580"/>
                <a:gd name="connsiteX10" fmla="*/ 57079 w 71144"/>
                <a:gd name="connsiteY10" fmla="*/ 84997 h 91580"/>
                <a:gd name="connsiteX11" fmla="*/ 4192 w 71144"/>
                <a:gd name="connsiteY11" fmla="*/ 88774 h 9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144" h="91580">
                  <a:moveTo>
                    <a:pt x="4192" y="88774"/>
                  </a:moveTo>
                  <a:cubicBezTo>
                    <a:pt x="15147" y="81597"/>
                    <a:pt x="24591" y="74797"/>
                    <a:pt x="4948" y="65731"/>
                  </a:cubicBezTo>
                  <a:cubicBezTo>
                    <a:pt x="1548" y="64220"/>
                    <a:pt x="-1852" y="58175"/>
                    <a:pt x="1170" y="55153"/>
                  </a:cubicBezTo>
                  <a:cubicBezTo>
                    <a:pt x="9481" y="47220"/>
                    <a:pt x="5703" y="39287"/>
                    <a:pt x="4948" y="30599"/>
                  </a:cubicBezTo>
                  <a:cubicBezTo>
                    <a:pt x="4570" y="27199"/>
                    <a:pt x="7592" y="20399"/>
                    <a:pt x="10236" y="20021"/>
                  </a:cubicBezTo>
                  <a:cubicBezTo>
                    <a:pt x="26480" y="16244"/>
                    <a:pt x="38191" y="2266"/>
                    <a:pt x="54812" y="0"/>
                  </a:cubicBezTo>
                  <a:cubicBezTo>
                    <a:pt x="52168" y="12088"/>
                    <a:pt x="38946" y="17755"/>
                    <a:pt x="35546" y="28710"/>
                  </a:cubicBezTo>
                  <a:cubicBezTo>
                    <a:pt x="31013" y="44954"/>
                    <a:pt x="34413" y="60064"/>
                    <a:pt x="49524" y="71397"/>
                  </a:cubicBezTo>
                  <a:cubicBezTo>
                    <a:pt x="52924" y="69131"/>
                    <a:pt x="52168" y="57420"/>
                    <a:pt x="61612" y="61575"/>
                  </a:cubicBezTo>
                  <a:cubicBezTo>
                    <a:pt x="67656" y="64220"/>
                    <a:pt x="71812" y="69131"/>
                    <a:pt x="71056" y="76686"/>
                  </a:cubicBezTo>
                  <a:cubicBezTo>
                    <a:pt x="70678" y="86508"/>
                    <a:pt x="62745" y="83863"/>
                    <a:pt x="57079" y="84997"/>
                  </a:cubicBezTo>
                  <a:cubicBezTo>
                    <a:pt x="39702" y="89152"/>
                    <a:pt x="22325" y="95196"/>
                    <a:pt x="4192" y="8877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2DDAE03-9831-4CF9-A9EB-D0917FB296D2}"/>
                </a:ext>
              </a:extLst>
            </p:cNvPr>
            <p:cNvSpPr/>
            <p:nvPr/>
          </p:nvSpPr>
          <p:spPr>
            <a:xfrm>
              <a:off x="9219722" y="4579530"/>
              <a:ext cx="30012" cy="25310"/>
            </a:xfrm>
            <a:custGeom>
              <a:avLst/>
              <a:gdLst>
                <a:gd name="connsiteX0" fmla="*/ 268 w 30012"/>
                <a:gd name="connsiteY0" fmla="*/ 0 h 25310"/>
                <a:gd name="connsiteX1" fmla="*/ 29733 w 30012"/>
                <a:gd name="connsiteY1" fmla="*/ 25310 h 25310"/>
                <a:gd name="connsiteX2" fmla="*/ 268 w 30012"/>
                <a:gd name="connsiteY2" fmla="*/ 0 h 2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2" h="25310">
                  <a:moveTo>
                    <a:pt x="268" y="0"/>
                  </a:moveTo>
                  <a:cubicBezTo>
                    <a:pt x="10467" y="7933"/>
                    <a:pt x="32755" y="1511"/>
                    <a:pt x="29733" y="25310"/>
                  </a:cubicBezTo>
                  <a:cubicBezTo>
                    <a:pt x="6312" y="23799"/>
                    <a:pt x="-1621" y="16999"/>
                    <a:pt x="268" y="0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08898E49-87B9-41A3-BA1D-2863CE5D25EF}"/>
                </a:ext>
              </a:extLst>
            </p:cNvPr>
            <p:cNvSpPr/>
            <p:nvPr/>
          </p:nvSpPr>
          <p:spPr>
            <a:xfrm>
              <a:off x="9288376" y="4534886"/>
              <a:ext cx="20475" cy="23576"/>
            </a:xfrm>
            <a:custGeom>
              <a:avLst/>
              <a:gdLst>
                <a:gd name="connsiteX0" fmla="*/ 20388 w 20475"/>
                <a:gd name="connsiteY0" fmla="*/ 10645 h 23576"/>
                <a:gd name="connsiteX1" fmla="*/ 7544 w 20475"/>
                <a:gd name="connsiteY1" fmla="*/ 23489 h 23576"/>
                <a:gd name="connsiteX2" fmla="*/ 3389 w 20475"/>
                <a:gd name="connsiteY2" fmla="*/ 1957 h 23576"/>
                <a:gd name="connsiteX3" fmla="*/ 20388 w 20475"/>
                <a:gd name="connsiteY3" fmla="*/ 10645 h 23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75" h="23576">
                  <a:moveTo>
                    <a:pt x="20388" y="10645"/>
                  </a:moveTo>
                  <a:cubicBezTo>
                    <a:pt x="21144" y="20089"/>
                    <a:pt x="16988" y="24245"/>
                    <a:pt x="7544" y="23489"/>
                  </a:cubicBezTo>
                  <a:cubicBezTo>
                    <a:pt x="3389" y="16690"/>
                    <a:pt x="-4544" y="8757"/>
                    <a:pt x="3389" y="1957"/>
                  </a:cubicBezTo>
                  <a:cubicBezTo>
                    <a:pt x="9055" y="-2199"/>
                    <a:pt x="18877" y="68"/>
                    <a:pt x="20388" y="1064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7B2C587-11B4-474B-A33C-39866B31218C}"/>
                </a:ext>
              </a:extLst>
            </p:cNvPr>
            <p:cNvSpPr/>
            <p:nvPr/>
          </p:nvSpPr>
          <p:spPr>
            <a:xfrm>
              <a:off x="9181835" y="4482067"/>
              <a:ext cx="25310" cy="9714"/>
            </a:xfrm>
            <a:custGeom>
              <a:avLst/>
              <a:gdLst>
                <a:gd name="connsiteX0" fmla="*/ 0 w 25310"/>
                <a:gd name="connsiteY0" fmla="*/ 0 h 9714"/>
                <a:gd name="connsiteX1" fmla="*/ 25310 w 25310"/>
                <a:gd name="connsiteY1" fmla="*/ 0 h 9714"/>
                <a:gd name="connsiteX2" fmla="*/ 0 w 25310"/>
                <a:gd name="connsiteY2" fmla="*/ 0 h 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9714">
                  <a:moveTo>
                    <a:pt x="0" y="0"/>
                  </a:moveTo>
                  <a:cubicBezTo>
                    <a:pt x="8311" y="0"/>
                    <a:pt x="16999" y="0"/>
                    <a:pt x="25310" y="0"/>
                  </a:cubicBezTo>
                  <a:cubicBezTo>
                    <a:pt x="16999" y="16622"/>
                    <a:pt x="8311" y="8689"/>
                    <a:pt x="0" y="0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4C6195B9-486D-407C-8E1F-EDC6591CD90B}"/>
                </a:ext>
              </a:extLst>
            </p:cNvPr>
            <p:cNvSpPr/>
            <p:nvPr/>
          </p:nvSpPr>
          <p:spPr>
            <a:xfrm>
              <a:off x="9236611" y="4543141"/>
              <a:ext cx="17086" cy="12644"/>
            </a:xfrm>
            <a:custGeom>
              <a:avLst/>
              <a:gdLst>
                <a:gd name="connsiteX0" fmla="*/ 16999 w 17086"/>
                <a:gd name="connsiteY0" fmla="*/ 10701 h 12644"/>
                <a:gd name="connsiteX1" fmla="*/ 0 w 17086"/>
                <a:gd name="connsiteY1" fmla="*/ 2390 h 12644"/>
                <a:gd name="connsiteX2" fmla="*/ 16999 w 17086"/>
                <a:gd name="connsiteY2" fmla="*/ 10701 h 1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86" h="12644">
                  <a:moveTo>
                    <a:pt x="16999" y="10701"/>
                  </a:moveTo>
                  <a:cubicBezTo>
                    <a:pt x="7178" y="16367"/>
                    <a:pt x="4155" y="8434"/>
                    <a:pt x="0" y="2390"/>
                  </a:cubicBezTo>
                  <a:cubicBezTo>
                    <a:pt x="7933" y="879"/>
                    <a:pt x="18133" y="-5166"/>
                    <a:pt x="16999" y="10701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C513B68B-52E1-412C-909E-DF18A646BCE4}"/>
                </a:ext>
              </a:extLst>
            </p:cNvPr>
            <p:cNvSpPr/>
            <p:nvPr/>
          </p:nvSpPr>
          <p:spPr>
            <a:xfrm>
              <a:off x="9404532" y="4559562"/>
              <a:ext cx="225014" cy="295081"/>
            </a:xfrm>
            <a:custGeom>
              <a:avLst/>
              <a:gdLst>
                <a:gd name="connsiteX0" fmla="*/ 56471 w 225014"/>
                <a:gd name="connsiteY0" fmla="*/ 53589 h 295081"/>
                <a:gd name="connsiteX1" fmla="*/ 111624 w 225014"/>
                <a:gd name="connsiteY1" fmla="*/ 3724 h 295081"/>
                <a:gd name="connsiteX2" fmla="*/ 138823 w 225014"/>
                <a:gd name="connsiteY2" fmla="*/ 7501 h 295081"/>
                <a:gd name="connsiteX3" fmla="*/ 146379 w 225014"/>
                <a:gd name="connsiteY3" fmla="*/ 33567 h 295081"/>
                <a:gd name="connsiteX4" fmla="*/ 146001 w 225014"/>
                <a:gd name="connsiteY4" fmla="*/ 42633 h 295081"/>
                <a:gd name="connsiteX5" fmla="*/ 151667 w 225014"/>
                <a:gd name="connsiteY5" fmla="*/ 69077 h 295081"/>
                <a:gd name="connsiteX6" fmla="*/ 175089 w 225014"/>
                <a:gd name="connsiteY6" fmla="*/ 57744 h 295081"/>
                <a:gd name="connsiteX7" fmla="*/ 192088 w 225014"/>
                <a:gd name="connsiteY7" fmla="*/ 70210 h 295081"/>
                <a:gd name="connsiteX8" fmla="*/ 203799 w 225014"/>
                <a:gd name="connsiteY8" fmla="*/ 70588 h 295081"/>
                <a:gd name="connsiteX9" fmla="*/ 202666 w 225014"/>
                <a:gd name="connsiteY9" fmla="*/ 84187 h 295081"/>
                <a:gd name="connsiteX10" fmla="*/ 191333 w 225014"/>
                <a:gd name="connsiteY10" fmla="*/ 104587 h 295081"/>
                <a:gd name="connsiteX11" fmla="*/ 210976 w 225014"/>
                <a:gd name="connsiteY11" fmla="*/ 112520 h 295081"/>
                <a:gd name="connsiteX12" fmla="*/ 200777 w 225014"/>
                <a:gd name="connsiteY12" fmla="*/ 129141 h 295081"/>
                <a:gd name="connsiteX13" fmla="*/ 197377 w 225014"/>
                <a:gd name="connsiteY13" fmla="*/ 149541 h 295081"/>
                <a:gd name="connsiteX14" fmla="*/ 186799 w 225014"/>
                <a:gd name="connsiteY14" fmla="*/ 163140 h 295081"/>
                <a:gd name="connsiteX15" fmla="*/ 207199 w 225014"/>
                <a:gd name="connsiteY15" fmla="*/ 192606 h 295081"/>
                <a:gd name="connsiteX16" fmla="*/ 209465 w 225014"/>
                <a:gd name="connsiteY16" fmla="*/ 198272 h 295081"/>
                <a:gd name="connsiteX17" fmla="*/ 218532 w 225014"/>
                <a:gd name="connsiteY17" fmla="*/ 223582 h 295081"/>
                <a:gd name="connsiteX18" fmla="*/ 183022 w 225014"/>
                <a:gd name="connsiteY18" fmla="*/ 226227 h 295081"/>
                <a:gd name="connsiteX19" fmla="*/ 181889 w 225014"/>
                <a:gd name="connsiteY19" fmla="*/ 225093 h 295081"/>
                <a:gd name="connsiteX20" fmla="*/ 191710 w 225014"/>
                <a:gd name="connsiteY20" fmla="*/ 273069 h 295081"/>
                <a:gd name="connsiteX21" fmla="*/ 187555 w 225014"/>
                <a:gd name="connsiteY21" fmla="*/ 287802 h 295081"/>
                <a:gd name="connsiteX22" fmla="*/ 159223 w 225014"/>
                <a:gd name="connsiteY22" fmla="*/ 288935 h 295081"/>
                <a:gd name="connsiteX23" fmla="*/ 150912 w 225014"/>
                <a:gd name="connsiteY23" fmla="*/ 273825 h 295081"/>
                <a:gd name="connsiteX24" fmla="*/ 141090 w 225014"/>
                <a:gd name="connsiteY24" fmla="*/ 243604 h 295081"/>
                <a:gd name="connsiteX25" fmla="*/ 134668 w 225014"/>
                <a:gd name="connsiteY25" fmla="*/ 236048 h 295081"/>
                <a:gd name="connsiteX26" fmla="*/ 122580 w 225014"/>
                <a:gd name="connsiteY26" fmla="*/ 231138 h 295081"/>
                <a:gd name="connsiteX27" fmla="*/ 78003 w 225014"/>
                <a:gd name="connsiteY27" fmla="*/ 265514 h 295081"/>
                <a:gd name="connsiteX28" fmla="*/ 68559 w 225014"/>
                <a:gd name="connsiteY28" fmla="*/ 267025 h 295081"/>
                <a:gd name="connsiteX29" fmla="*/ 55715 w 225014"/>
                <a:gd name="connsiteY29" fmla="*/ 279869 h 295081"/>
                <a:gd name="connsiteX30" fmla="*/ 50427 w 225014"/>
                <a:gd name="connsiteY30" fmla="*/ 287802 h 295081"/>
                <a:gd name="connsiteX31" fmla="*/ 23983 w 225014"/>
                <a:gd name="connsiteY31" fmla="*/ 294980 h 295081"/>
                <a:gd name="connsiteX32" fmla="*/ 8873 w 225014"/>
                <a:gd name="connsiteY32" fmla="*/ 268914 h 295081"/>
                <a:gd name="connsiteX33" fmla="*/ 1695 w 225014"/>
                <a:gd name="connsiteY33" fmla="*/ 263247 h 295081"/>
                <a:gd name="connsiteX34" fmla="*/ 5095 w 225014"/>
                <a:gd name="connsiteY34" fmla="*/ 223960 h 295081"/>
                <a:gd name="connsiteX35" fmla="*/ 3962 w 225014"/>
                <a:gd name="connsiteY35" fmla="*/ 214894 h 295081"/>
                <a:gd name="connsiteX36" fmla="*/ 13028 w 225014"/>
                <a:gd name="connsiteY36" fmla="*/ 198272 h 295081"/>
                <a:gd name="connsiteX37" fmla="*/ 22094 w 225014"/>
                <a:gd name="connsiteY37" fmla="*/ 189961 h 295081"/>
                <a:gd name="connsiteX38" fmla="*/ 19072 w 225014"/>
                <a:gd name="connsiteY38" fmla="*/ 184673 h 295081"/>
                <a:gd name="connsiteX39" fmla="*/ 6228 w 225014"/>
                <a:gd name="connsiteY39" fmla="*/ 160118 h 295081"/>
                <a:gd name="connsiteX40" fmla="*/ 4717 w 225014"/>
                <a:gd name="connsiteY40" fmla="*/ 156718 h 295081"/>
                <a:gd name="connsiteX41" fmla="*/ 34183 w 225014"/>
                <a:gd name="connsiteY41" fmla="*/ 132163 h 295081"/>
                <a:gd name="connsiteX42" fmla="*/ 41738 w 225014"/>
                <a:gd name="connsiteY42" fmla="*/ 123475 h 295081"/>
                <a:gd name="connsiteX43" fmla="*/ 27761 w 225014"/>
                <a:gd name="connsiteY43" fmla="*/ 115920 h 295081"/>
                <a:gd name="connsiteX44" fmla="*/ 39094 w 225014"/>
                <a:gd name="connsiteY44" fmla="*/ 82676 h 295081"/>
                <a:gd name="connsiteX45" fmla="*/ 56471 w 225014"/>
                <a:gd name="connsiteY45" fmla="*/ 53589 h 29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5014" h="295081">
                  <a:moveTo>
                    <a:pt x="56471" y="53589"/>
                  </a:moveTo>
                  <a:cubicBezTo>
                    <a:pt x="71582" y="33567"/>
                    <a:pt x="93870" y="21101"/>
                    <a:pt x="111624" y="3724"/>
                  </a:cubicBezTo>
                  <a:cubicBezTo>
                    <a:pt x="119935" y="-4587"/>
                    <a:pt x="131646" y="2968"/>
                    <a:pt x="138823" y="7501"/>
                  </a:cubicBezTo>
                  <a:cubicBezTo>
                    <a:pt x="146001" y="12412"/>
                    <a:pt x="147890" y="23745"/>
                    <a:pt x="146379" y="33567"/>
                  </a:cubicBezTo>
                  <a:cubicBezTo>
                    <a:pt x="146001" y="36589"/>
                    <a:pt x="138068" y="40367"/>
                    <a:pt x="146001" y="42633"/>
                  </a:cubicBezTo>
                  <a:cubicBezTo>
                    <a:pt x="163000" y="47544"/>
                    <a:pt x="158089" y="57744"/>
                    <a:pt x="151667" y="69077"/>
                  </a:cubicBezTo>
                  <a:cubicBezTo>
                    <a:pt x="162623" y="68321"/>
                    <a:pt x="165645" y="56611"/>
                    <a:pt x="175089" y="57744"/>
                  </a:cubicBezTo>
                  <a:cubicBezTo>
                    <a:pt x="175466" y="69077"/>
                    <a:pt x="177733" y="78143"/>
                    <a:pt x="192088" y="70210"/>
                  </a:cubicBezTo>
                  <a:cubicBezTo>
                    <a:pt x="195866" y="68321"/>
                    <a:pt x="200777" y="66810"/>
                    <a:pt x="203799" y="70588"/>
                  </a:cubicBezTo>
                  <a:cubicBezTo>
                    <a:pt x="207576" y="75121"/>
                    <a:pt x="204554" y="80032"/>
                    <a:pt x="202666" y="84187"/>
                  </a:cubicBezTo>
                  <a:cubicBezTo>
                    <a:pt x="199643" y="91365"/>
                    <a:pt x="193599" y="96654"/>
                    <a:pt x="191333" y="104587"/>
                  </a:cubicBezTo>
                  <a:cubicBezTo>
                    <a:pt x="197377" y="109120"/>
                    <a:pt x="208332" y="101565"/>
                    <a:pt x="210976" y="112520"/>
                  </a:cubicBezTo>
                  <a:cubicBezTo>
                    <a:pt x="213243" y="121208"/>
                    <a:pt x="206821" y="125364"/>
                    <a:pt x="200777" y="129141"/>
                  </a:cubicBezTo>
                  <a:cubicBezTo>
                    <a:pt x="190955" y="134808"/>
                    <a:pt x="195866" y="142363"/>
                    <a:pt x="197377" y="149541"/>
                  </a:cubicBezTo>
                  <a:cubicBezTo>
                    <a:pt x="199643" y="159362"/>
                    <a:pt x="198888" y="166540"/>
                    <a:pt x="186799" y="163140"/>
                  </a:cubicBezTo>
                  <a:cubicBezTo>
                    <a:pt x="195110" y="170695"/>
                    <a:pt x="207576" y="177117"/>
                    <a:pt x="207199" y="192606"/>
                  </a:cubicBezTo>
                  <a:cubicBezTo>
                    <a:pt x="207199" y="194872"/>
                    <a:pt x="207576" y="197517"/>
                    <a:pt x="209465" y="198272"/>
                  </a:cubicBezTo>
                  <a:cubicBezTo>
                    <a:pt x="223442" y="202805"/>
                    <a:pt x="231375" y="209605"/>
                    <a:pt x="218532" y="223582"/>
                  </a:cubicBezTo>
                  <a:cubicBezTo>
                    <a:pt x="207576" y="235671"/>
                    <a:pt x="195488" y="235293"/>
                    <a:pt x="183022" y="226227"/>
                  </a:cubicBezTo>
                  <a:cubicBezTo>
                    <a:pt x="181889" y="225471"/>
                    <a:pt x="181511" y="223960"/>
                    <a:pt x="181889" y="225093"/>
                  </a:cubicBezTo>
                  <a:cubicBezTo>
                    <a:pt x="179244" y="240582"/>
                    <a:pt x="183399" y="257203"/>
                    <a:pt x="191710" y="273069"/>
                  </a:cubicBezTo>
                  <a:cubicBezTo>
                    <a:pt x="194733" y="278736"/>
                    <a:pt x="193221" y="284402"/>
                    <a:pt x="187555" y="287802"/>
                  </a:cubicBezTo>
                  <a:cubicBezTo>
                    <a:pt x="178489" y="293469"/>
                    <a:pt x="168289" y="291202"/>
                    <a:pt x="159223" y="288935"/>
                  </a:cubicBezTo>
                  <a:cubicBezTo>
                    <a:pt x="152801" y="287047"/>
                    <a:pt x="147512" y="278736"/>
                    <a:pt x="150912" y="273825"/>
                  </a:cubicBezTo>
                  <a:cubicBezTo>
                    <a:pt x="161489" y="258336"/>
                    <a:pt x="149779" y="251915"/>
                    <a:pt x="141090" y="243604"/>
                  </a:cubicBezTo>
                  <a:cubicBezTo>
                    <a:pt x="135046" y="242848"/>
                    <a:pt x="135801" y="242848"/>
                    <a:pt x="134668" y="236048"/>
                  </a:cubicBezTo>
                  <a:cubicBezTo>
                    <a:pt x="133535" y="229249"/>
                    <a:pt x="127868" y="226604"/>
                    <a:pt x="122580" y="231138"/>
                  </a:cubicBezTo>
                  <a:cubicBezTo>
                    <a:pt x="108225" y="243226"/>
                    <a:pt x="83292" y="241715"/>
                    <a:pt x="78003" y="265514"/>
                  </a:cubicBezTo>
                  <a:cubicBezTo>
                    <a:pt x="77248" y="268914"/>
                    <a:pt x="72337" y="267781"/>
                    <a:pt x="68559" y="267025"/>
                  </a:cubicBezTo>
                  <a:cubicBezTo>
                    <a:pt x="57982" y="264381"/>
                    <a:pt x="47405" y="262492"/>
                    <a:pt x="55715" y="279869"/>
                  </a:cubicBezTo>
                  <a:cubicBezTo>
                    <a:pt x="57227" y="282891"/>
                    <a:pt x="56093" y="290824"/>
                    <a:pt x="50427" y="287802"/>
                  </a:cubicBezTo>
                  <a:cubicBezTo>
                    <a:pt x="37961" y="280625"/>
                    <a:pt x="34183" y="296491"/>
                    <a:pt x="23983" y="294980"/>
                  </a:cubicBezTo>
                  <a:cubicBezTo>
                    <a:pt x="32294" y="279491"/>
                    <a:pt x="31161" y="268158"/>
                    <a:pt x="8873" y="268914"/>
                  </a:cubicBezTo>
                  <a:cubicBezTo>
                    <a:pt x="5095" y="268914"/>
                    <a:pt x="184" y="266269"/>
                    <a:pt x="1695" y="263247"/>
                  </a:cubicBezTo>
                  <a:cubicBezTo>
                    <a:pt x="7740" y="250403"/>
                    <a:pt x="-7371" y="236048"/>
                    <a:pt x="5095" y="223960"/>
                  </a:cubicBezTo>
                  <a:cubicBezTo>
                    <a:pt x="8495" y="220560"/>
                    <a:pt x="5095" y="217916"/>
                    <a:pt x="3962" y="214894"/>
                  </a:cubicBezTo>
                  <a:cubicBezTo>
                    <a:pt x="184" y="200916"/>
                    <a:pt x="184" y="201294"/>
                    <a:pt x="13028" y="198272"/>
                  </a:cubicBezTo>
                  <a:cubicBezTo>
                    <a:pt x="16428" y="197517"/>
                    <a:pt x="19828" y="193361"/>
                    <a:pt x="22094" y="189961"/>
                  </a:cubicBezTo>
                  <a:cubicBezTo>
                    <a:pt x="24361" y="186939"/>
                    <a:pt x="22472" y="185050"/>
                    <a:pt x="19072" y="184673"/>
                  </a:cubicBezTo>
                  <a:cubicBezTo>
                    <a:pt x="3962" y="182028"/>
                    <a:pt x="10762" y="168051"/>
                    <a:pt x="6228" y="160118"/>
                  </a:cubicBezTo>
                  <a:cubicBezTo>
                    <a:pt x="5473" y="158985"/>
                    <a:pt x="5095" y="157851"/>
                    <a:pt x="4717" y="156718"/>
                  </a:cubicBezTo>
                  <a:cubicBezTo>
                    <a:pt x="27005" y="164273"/>
                    <a:pt x="18317" y="133675"/>
                    <a:pt x="34183" y="132163"/>
                  </a:cubicBezTo>
                  <a:cubicBezTo>
                    <a:pt x="35316" y="132163"/>
                    <a:pt x="37961" y="125364"/>
                    <a:pt x="41738" y="123475"/>
                  </a:cubicBezTo>
                  <a:cubicBezTo>
                    <a:pt x="38338" y="116675"/>
                    <a:pt x="30027" y="125742"/>
                    <a:pt x="27761" y="115920"/>
                  </a:cubicBezTo>
                  <a:cubicBezTo>
                    <a:pt x="31916" y="106475"/>
                    <a:pt x="80648" y="112520"/>
                    <a:pt x="39094" y="82676"/>
                  </a:cubicBezTo>
                  <a:cubicBezTo>
                    <a:pt x="58738" y="80032"/>
                    <a:pt x="53449" y="64922"/>
                    <a:pt x="56471" y="53589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712A7DC2-9002-4164-B842-D24D5FB48FBA}"/>
                </a:ext>
              </a:extLst>
            </p:cNvPr>
            <p:cNvSpPr/>
            <p:nvPr/>
          </p:nvSpPr>
          <p:spPr>
            <a:xfrm>
              <a:off x="9525978" y="4616928"/>
              <a:ext cx="237048" cy="400930"/>
            </a:xfrm>
            <a:custGeom>
              <a:avLst/>
              <a:gdLst>
                <a:gd name="connsiteX0" fmla="*/ 19644 w 237048"/>
                <a:gd name="connsiteY0" fmla="*/ 186993 h 400930"/>
                <a:gd name="connsiteX1" fmla="*/ 46843 w 237048"/>
                <a:gd name="connsiteY1" fmla="*/ 197193 h 400930"/>
                <a:gd name="connsiteX2" fmla="*/ 38154 w 237048"/>
                <a:gd name="connsiteY2" fmla="*/ 207392 h 400930"/>
                <a:gd name="connsiteX3" fmla="*/ 34754 w 237048"/>
                <a:gd name="connsiteY3" fmla="*/ 224014 h 400930"/>
                <a:gd name="connsiteX4" fmla="*/ 46843 w 237048"/>
                <a:gd name="connsiteY4" fmla="*/ 223636 h 400930"/>
                <a:gd name="connsiteX5" fmla="*/ 48354 w 237048"/>
                <a:gd name="connsiteY5" fmla="*/ 222503 h 400930"/>
                <a:gd name="connsiteX6" fmla="*/ 66109 w 237048"/>
                <a:gd name="connsiteY6" fmla="*/ 224769 h 400930"/>
                <a:gd name="connsiteX7" fmla="*/ 56665 w 237048"/>
                <a:gd name="connsiteY7" fmla="*/ 198704 h 400930"/>
                <a:gd name="connsiteX8" fmla="*/ 50998 w 237048"/>
                <a:gd name="connsiteY8" fmla="*/ 156394 h 400930"/>
                <a:gd name="connsiteX9" fmla="*/ 54020 w 237048"/>
                <a:gd name="connsiteY9" fmla="*/ 154128 h 400930"/>
                <a:gd name="connsiteX10" fmla="*/ 59687 w 237048"/>
                <a:gd name="connsiteY10" fmla="*/ 157905 h 400930"/>
                <a:gd name="connsiteX11" fmla="*/ 96708 w 237048"/>
                <a:gd name="connsiteY11" fmla="*/ 160550 h 400930"/>
                <a:gd name="connsiteX12" fmla="*/ 90285 w 237048"/>
                <a:gd name="connsiteY12" fmla="*/ 150728 h 400930"/>
                <a:gd name="connsiteX13" fmla="*/ 80086 w 237048"/>
                <a:gd name="connsiteY13" fmla="*/ 143550 h 400930"/>
                <a:gd name="connsiteX14" fmla="*/ 52887 w 237048"/>
                <a:gd name="connsiteY14" fmla="*/ 95574 h 400930"/>
                <a:gd name="connsiteX15" fmla="*/ 70642 w 237048"/>
                <a:gd name="connsiteY15" fmla="*/ 104263 h 400930"/>
                <a:gd name="connsiteX16" fmla="*/ 71775 w 237048"/>
                <a:gd name="connsiteY16" fmla="*/ 96708 h 400930"/>
                <a:gd name="connsiteX17" fmla="*/ 80086 w 237048"/>
                <a:gd name="connsiteY17" fmla="*/ 65731 h 400930"/>
                <a:gd name="connsiteX18" fmla="*/ 86130 w 237048"/>
                <a:gd name="connsiteY18" fmla="*/ 56287 h 400930"/>
                <a:gd name="connsiteX19" fmla="*/ 75931 w 237048"/>
                <a:gd name="connsiteY19" fmla="*/ 54776 h 400930"/>
                <a:gd name="connsiteX20" fmla="*/ 63842 w 237048"/>
                <a:gd name="connsiteY20" fmla="*/ 52887 h 400930"/>
                <a:gd name="connsiteX21" fmla="*/ 66486 w 237048"/>
                <a:gd name="connsiteY21" fmla="*/ 40799 h 400930"/>
                <a:gd name="connsiteX22" fmla="*/ 82352 w 237048"/>
                <a:gd name="connsiteY22" fmla="*/ 15866 h 400930"/>
                <a:gd name="connsiteX23" fmla="*/ 50620 w 237048"/>
                <a:gd name="connsiteY23" fmla="*/ 19644 h 400930"/>
                <a:gd name="connsiteX24" fmla="*/ 53643 w 237048"/>
                <a:gd name="connsiteY24" fmla="*/ 1133 h 400930"/>
                <a:gd name="connsiteX25" fmla="*/ 74419 w 237048"/>
                <a:gd name="connsiteY25" fmla="*/ 0 h 400930"/>
                <a:gd name="connsiteX26" fmla="*/ 117107 w 237048"/>
                <a:gd name="connsiteY26" fmla="*/ 5289 h 400930"/>
                <a:gd name="connsiteX27" fmla="*/ 100863 w 237048"/>
                <a:gd name="connsiteY27" fmla="*/ 20021 h 400930"/>
                <a:gd name="connsiteX28" fmla="*/ 98974 w 237048"/>
                <a:gd name="connsiteY28" fmla="*/ 20777 h 400930"/>
                <a:gd name="connsiteX29" fmla="*/ 97463 w 237048"/>
                <a:gd name="connsiteY29" fmla="*/ 22288 h 400930"/>
                <a:gd name="connsiteX30" fmla="*/ 99730 w 237048"/>
                <a:gd name="connsiteY30" fmla="*/ 55531 h 400930"/>
                <a:gd name="connsiteX31" fmla="*/ 97085 w 237048"/>
                <a:gd name="connsiteY31" fmla="*/ 82352 h 400930"/>
                <a:gd name="connsiteX32" fmla="*/ 89152 w 237048"/>
                <a:gd name="connsiteY32" fmla="*/ 102374 h 400930"/>
                <a:gd name="connsiteX33" fmla="*/ 100485 w 237048"/>
                <a:gd name="connsiteY33" fmla="*/ 101618 h 400930"/>
                <a:gd name="connsiteX34" fmla="*/ 150728 w 237048"/>
                <a:gd name="connsiteY34" fmla="*/ 125795 h 400930"/>
                <a:gd name="connsiteX35" fmla="*/ 156016 w 237048"/>
                <a:gd name="connsiteY35" fmla="*/ 131462 h 400930"/>
                <a:gd name="connsiteX36" fmla="*/ 147328 w 237048"/>
                <a:gd name="connsiteY36" fmla="*/ 163194 h 400930"/>
                <a:gd name="connsiteX37" fmla="*/ 125418 w 237048"/>
                <a:gd name="connsiteY37" fmla="*/ 162816 h 400930"/>
                <a:gd name="connsiteX38" fmla="*/ 132595 w 237048"/>
                <a:gd name="connsiteY38" fmla="*/ 175282 h 400930"/>
                <a:gd name="connsiteX39" fmla="*/ 128817 w 237048"/>
                <a:gd name="connsiteY39" fmla="*/ 194170 h 400930"/>
                <a:gd name="connsiteX40" fmla="*/ 114085 w 237048"/>
                <a:gd name="connsiteY40" fmla="*/ 205503 h 400930"/>
                <a:gd name="connsiteX41" fmla="*/ 122773 w 237048"/>
                <a:gd name="connsiteY41" fmla="*/ 227414 h 400930"/>
                <a:gd name="connsiteX42" fmla="*/ 141284 w 237048"/>
                <a:gd name="connsiteY42" fmla="*/ 258390 h 400930"/>
                <a:gd name="connsiteX43" fmla="*/ 150728 w 237048"/>
                <a:gd name="connsiteY43" fmla="*/ 272745 h 400930"/>
                <a:gd name="connsiteX44" fmla="*/ 160927 w 237048"/>
                <a:gd name="connsiteY44" fmla="*/ 269345 h 400930"/>
                <a:gd name="connsiteX45" fmla="*/ 188882 w 237048"/>
                <a:gd name="connsiteY45" fmla="*/ 275012 h 400930"/>
                <a:gd name="connsiteX46" fmla="*/ 195682 w 237048"/>
                <a:gd name="connsiteY46" fmla="*/ 258013 h 400930"/>
                <a:gd name="connsiteX47" fmla="*/ 208526 w 237048"/>
                <a:gd name="connsiteY47" fmla="*/ 267079 h 400930"/>
                <a:gd name="connsiteX48" fmla="*/ 233080 w 237048"/>
                <a:gd name="connsiteY48" fmla="*/ 295411 h 400930"/>
                <a:gd name="connsiteX49" fmla="*/ 236480 w 237048"/>
                <a:gd name="connsiteY49" fmla="*/ 307122 h 400930"/>
                <a:gd name="connsiteX50" fmla="*/ 176416 w 237048"/>
                <a:gd name="connsiteY50" fmla="*/ 335454 h 400930"/>
                <a:gd name="connsiteX51" fmla="*/ 190393 w 237048"/>
                <a:gd name="connsiteY51" fmla="*/ 364542 h 400930"/>
                <a:gd name="connsiteX52" fmla="*/ 178304 w 237048"/>
                <a:gd name="connsiteY52" fmla="*/ 389474 h 400930"/>
                <a:gd name="connsiteX53" fmla="*/ 160927 w 237048"/>
                <a:gd name="connsiteY53" fmla="*/ 396274 h 400930"/>
                <a:gd name="connsiteX54" fmla="*/ 137128 w 237048"/>
                <a:gd name="connsiteY54" fmla="*/ 364542 h 400930"/>
                <a:gd name="connsiteX55" fmla="*/ 31354 w 237048"/>
                <a:gd name="connsiteY55" fmla="*/ 364920 h 400930"/>
                <a:gd name="connsiteX56" fmla="*/ 27199 w 237048"/>
                <a:gd name="connsiteY56" fmla="*/ 352076 h 400930"/>
                <a:gd name="connsiteX57" fmla="*/ 35888 w 237048"/>
                <a:gd name="connsiteY57" fmla="*/ 348298 h 400930"/>
                <a:gd name="connsiteX58" fmla="*/ 43443 w 237048"/>
                <a:gd name="connsiteY58" fmla="*/ 301455 h 400930"/>
                <a:gd name="connsiteX59" fmla="*/ 40421 w 237048"/>
                <a:gd name="connsiteY59" fmla="*/ 292011 h 400930"/>
                <a:gd name="connsiteX60" fmla="*/ 15111 w 237048"/>
                <a:gd name="connsiteY60" fmla="*/ 246302 h 400930"/>
                <a:gd name="connsiteX61" fmla="*/ 7178 w 237048"/>
                <a:gd name="connsiteY61" fmla="*/ 234213 h 400930"/>
                <a:gd name="connsiteX62" fmla="*/ 8311 w 237048"/>
                <a:gd name="connsiteY62" fmla="*/ 225147 h 400930"/>
                <a:gd name="connsiteX63" fmla="*/ 0 w 237048"/>
                <a:gd name="connsiteY63" fmla="*/ 196815 h 400930"/>
                <a:gd name="connsiteX64" fmla="*/ 19644 w 237048"/>
                <a:gd name="connsiteY64" fmla="*/ 186993 h 40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7048" h="400930">
                  <a:moveTo>
                    <a:pt x="19644" y="186993"/>
                  </a:moveTo>
                  <a:cubicBezTo>
                    <a:pt x="28710" y="190393"/>
                    <a:pt x="37776" y="193793"/>
                    <a:pt x="46843" y="197193"/>
                  </a:cubicBezTo>
                  <a:cubicBezTo>
                    <a:pt x="48354" y="204748"/>
                    <a:pt x="41554" y="205126"/>
                    <a:pt x="38154" y="207392"/>
                  </a:cubicBezTo>
                  <a:cubicBezTo>
                    <a:pt x="31354" y="211925"/>
                    <a:pt x="31354" y="217970"/>
                    <a:pt x="34754" y="224014"/>
                  </a:cubicBezTo>
                  <a:cubicBezTo>
                    <a:pt x="38532" y="230436"/>
                    <a:pt x="43065" y="234591"/>
                    <a:pt x="46843" y="223636"/>
                  </a:cubicBezTo>
                  <a:cubicBezTo>
                    <a:pt x="47220" y="223258"/>
                    <a:pt x="48354" y="222503"/>
                    <a:pt x="48354" y="222503"/>
                  </a:cubicBezTo>
                  <a:cubicBezTo>
                    <a:pt x="54020" y="228547"/>
                    <a:pt x="62709" y="235347"/>
                    <a:pt x="66109" y="224769"/>
                  </a:cubicBezTo>
                  <a:cubicBezTo>
                    <a:pt x="68375" y="217592"/>
                    <a:pt x="61953" y="205881"/>
                    <a:pt x="56665" y="198704"/>
                  </a:cubicBezTo>
                  <a:cubicBezTo>
                    <a:pt x="46843" y="185104"/>
                    <a:pt x="64220" y="168860"/>
                    <a:pt x="50998" y="156394"/>
                  </a:cubicBezTo>
                  <a:cubicBezTo>
                    <a:pt x="52131" y="155639"/>
                    <a:pt x="52887" y="154128"/>
                    <a:pt x="54020" y="154128"/>
                  </a:cubicBezTo>
                  <a:cubicBezTo>
                    <a:pt x="57042" y="153372"/>
                    <a:pt x="58176" y="155261"/>
                    <a:pt x="59687" y="157905"/>
                  </a:cubicBezTo>
                  <a:cubicBezTo>
                    <a:pt x="70264" y="174527"/>
                    <a:pt x="86130" y="175282"/>
                    <a:pt x="96708" y="160550"/>
                  </a:cubicBezTo>
                  <a:cubicBezTo>
                    <a:pt x="101996" y="153372"/>
                    <a:pt x="100107" y="149217"/>
                    <a:pt x="90285" y="150728"/>
                  </a:cubicBezTo>
                  <a:cubicBezTo>
                    <a:pt x="82730" y="151483"/>
                    <a:pt x="79708" y="145061"/>
                    <a:pt x="80086" y="143550"/>
                  </a:cubicBezTo>
                  <a:cubicBezTo>
                    <a:pt x="85752" y="120129"/>
                    <a:pt x="61198" y="114462"/>
                    <a:pt x="52887" y="95574"/>
                  </a:cubicBezTo>
                  <a:cubicBezTo>
                    <a:pt x="60442" y="99352"/>
                    <a:pt x="65731" y="101996"/>
                    <a:pt x="70642" y="104263"/>
                  </a:cubicBezTo>
                  <a:cubicBezTo>
                    <a:pt x="74797" y="101618"/>
                    <a:pt x="72908" y="98974"/>
                    <a:pt x="71775" y="96708"/>
                  </a:cubicBezTo>
                  <a:cubicBezTo>
                    <a:pt x="67242" y="84619"/>
                    <a:pt x="59687" y="71397"/>
                    <a:pt x="80086" y="65731"/>
                  </a:cubicBezTo>
                  <a:cubicBezTo>
                    <a:pt x="83864" y="64598"/>
                    <a:pt x="88019" y="61198"/>
                    <a:pt x="86130" y="56287"/>
                  </a:cubicBezTo>
                  <a:cubicBezTo>
                    <a:pt x="83864" y="50998"/>
                    <a:pt x="79708" y="51376"/>
                    <a:pt x="75931" y="54776"/>
                  </a:cubicBezTo>
                  <a:cubicBezTo>
                    <a:pt x="70642" y="59687"/>
                    <a:pt x="66486" y="57420"/>
                    <a:pt x="63842" y="52887"/>
                  </a:cubicBezTo>
                  <a:cubicBezTo>
                    <a:pt x="61576" y="49109"/>
                    <a:pt x="61198" y="45332"/>
                    <a:pt x="66486" y="40799"/>
                  </a:cubicBezTo>
                  <a:cubicBezTo>
                    <a:pt x="73286" y="34754"/>
                    <a:pt x="76686" y="25310"/>
                    <a:pt x="82352" y="15866"/>
                  </a:cubicBezTo>
                  <a:cubicBezTo>
                    <a:pt x="69886" y="15111"/>
                    <a:pt x="61576" y="31732"/>
                    <a:pt x="50620" y="19644"/>
                  </a:cubicBezTo>
                  <a:cubicBezTo>
                    <a:pt x="44198" y="12466"/>
                    <a:pt x="50243" y="6800"/>
                    <a:pt x="53643" y="1133"/>
                  </a:cubicBezTo>
                  <a:cubicBezTo>
                    <a:pt x="60820" y="2267"/>
                    <a:pt x="67997" y="10955"/>
                    <a:pt x="74419" y="0"/>
                  </a:cubicBezTo>
                  <a:cubicBezTo>
                    <a:pt x="88019" y="7933"/>
                    <a:pt x="103507" y="-2266"/>
                    <a:pt x="117107" y="5289"/>
                  </a:cubicBezTo>
                  <a:cubicBezTo>
                    <a:pt x="121640" y="21533"/>
                    <a:pt x="105396" y="14355"/>
                    <a:pt x="100863" y="20021"/>
                  </a:cubicBezTo>
                  <a:cubicBezTo>
                    <a:pt x="100485" y="20399"/>
                    <a:pt x="99730" y="20399"/>
                    <a:pt x="98974" y="20777"/>
                  </a:cubicBezTo>
                  <a:cubicBezTo>
                    <a:pt x="98596" y="21155"/>
                    <a:pt x="98219" y="21910"/>
                    <a:pt x="97463" y="22288"/>
                  </a:cubicBezTo>
                  <a:cubicBezTo>
                    <a:pt x="120884" y="36265"/>
                    <a:pt x="120884" y="36643"/>
                    <a:pt x="99730" y="55531"/>
                  </a:cubicBezTo>
                  <a:cubicBezTo>
                    <a:pt x="97463" y="64220"/>
                    <a:pt x="105018" y="74042"/>
                    <a:pt x="97085" y="82352"/>
                  </a:cubicBezTo>
                  <a:cubicBezTo>
                    <a:pt x="92174" y="88019"/>
                    <a:pt x="81597" y="91041"/>
                    <a:pt x="89152" y="102374"/>
                  </a:cubicBezTo>
                  <a:cubicBezTo>
                    <a:pt x="94441" y="110307"/>
                    <a:pt x="96708" y="101996"/>
                    <a:pt x="100485" y="101618"/>
                  </a:cubicBezTo>
                  <a:cubicBezTo>
                    <a:pt x="116729" y="110685"/>
                    <a:pt x="131840" y="122395"/>
                    <a:pt x="150728" y="125795"/>
                  </a:cubicBezTo>
                  <a:cubicBezTo>
                    <a:pt x="153750" y="126173"/>
                    <a:pt x="156016" y="128440"/>
                    <a:pt x="156016" y="131462"/>
                  </a:cubicBezTo>
                  <a:cubicBezTo>
                    <a:pt x="156394" y="142795"/>
                    <a:pt x="152617" y="154128"/>
                    <a:pt x="147328" y="163194"/>
                  </a:cubicBezTo>
                  <a:cubicBezTo>
                    <a:pt x="143550" y="169616"/>
                    <a:pt x="133351" y="170371"/>
                    <a:pt x="125418" y="162816"/>
                  </a:cubicBezTo>
                  <a:cubicBezTo>
                    <a:pt x="125795" y="169994"/>
                    <a:pt x="129573" y="172260"/>
                    <a:pt x="132595" y="175282"/>
                  </a:cubicBezTo>
                  <a:cubicBezTo>
                    <a:pt x="140906" y="183593"/>
                    <a:pt x="139773" y="189637"/>
                    <a:pt x="128817" y="194170"/>
                  </a:cubicBezTo>
                  <a:cubicBezTo>
                    <a:pt x="122773" y="196815"/>
                    <a:pt x="116729" y="199081"/>
                    <a:pt x="114085" y="205503"/>
                  </a:cubicBezTo>
                  <a:cubicBezTo>
                    <a:pt x="110307" y="214948"/>
                    <a:pt x="103507" y="224769"/>
                    <a:pt x="122773" y="227414"/>
                  </a:cubicBezTo>
                  <a:cubicBezTo>
                    <a:pt x="143172" y="230436"/>
                    <a:pt x="145439" y="234969"/>
                    <a:pt x="141284" y="258390"/>
                  </a:cubicBezTo>
                  <a:cubicBezTo>
                    <a:pt x="139773" y="267457"/>
                    <a:pt x="147328" y="268212"/>
                    <a:pt x="150728" y="272745"/>
                  </a:cubicBezTo>
                  <a:cubicBezTo>
                    <a:pt x="157150" y="280678"/>
                    <a:pt x="158283" y="272368"/>
                    <a:pt x="160927" y="269345"/>
                  </a:cubicBezTo>
                  <a:cubicBezTo>
                    <a:pt x="172638" y="255746"/>
                    <a:pt x="180193" y="265568"/>
                    <a:pt x="188882" y="275012"/>
                  </a:cubicBezTo>
                  <a:cubicBezTo>
                    <a:pt x="191148" y="269345"/>
                    <a:pt x="187371" y="260279"/>
                    <a:pt x="195682" y="258013"/>
                  </a:cubicBezTo>
                  <a:cubicBezTo>
                    <a:pt x="202481" y="256502"/>
                    <a:pt x="205503" y="262546"/>
                    <a:pt x="208526" y="267079"/>
                  </a:cubicBezTo>
                  <a:cubicBezTo>
                    <a:pt x="215703" y="277278"/>
                    <a:pt x="235347" y="276901"/>
                    <a:pt x="233080" y="295411"/>
                  </a:cubicBezTo>
                  <a:cubicBezTo>
                    <a:pt x="226658" y="301455"/>
                    <a:pt x="239880" y="301833"/>
                    <a:pt x="236480" y="307122"/>
                  </a:cubicBezTo>
                  <a:cubicBezTo>
                    <a:pt x="217214" y="317699"/>
                    <a:pt x="202859" y="339232"/>
                    <a:pt x="176416" y="335454"/>
                  </a:cubicBezTo>
                  <a:cubicBezTo>
                    <a:pt x="203615" y="338098"/>
                    <a:pt x="204370" y="339232"/>
                    <a:pt x="190393" y="364542"/>
                  </a:cubicBezTo>
                  <a:cubicBezTo>
                    <a:pt x="183593" y="371342"/>
                    <a:pt x="177927" y="377764"/>
                    <a:pt x="178304" y="389474"/>
                  </a:cubicBezTo>
                  <a:cubicBezTo>
                    <a:pt x="178682" y="400807"/>
                    <a:pt x="173016" y="404963"/>
                    <a:pt x="160927" y="396274"/>
                  </a:cubicBezTo>
                  <a:cubicBezTo>
                    <a:pt x="148461" y="387586"/>
                    <a:pt x="141661" y="377008"/>
                    <a:pt x="137128" y="364542"/>
                  </a:cubicBezTo>
                  <a:cubicBezTo>
                    <a:pt x="101618" y="383430"/>
                    <a:pt x="66109" y="363786"/>
                    <a:pt x="31354" y="364920"/>
                  </a:cubicBezTo>
                  <a:cubicBezTo>
                    <a:pt x="26066" y="361898"/>
                    <a:pt x="26821" y="356609"/>
                    <a:pt x="27199" y="352076"/>
                  </a:cubicBezTo>
                  <a:cubicBezTo>
                    <a:pt x="31354" y="353964"/>
                    <a:pt x="35888" y="355476"/>
                    <a:pt x="35888" y="348298"/>
                  </a:cubicBezTo>
                  <a:cubicBezTo>
                    <a:pt x="36265" y="332432"/>
                    <a:pt x="39665" y="316944"/>
                    <a:pt x="43443" y="301455"/>
                  </a:cubicBezTo>
                  <a:cubicBezTo>
                    <a:pt x="44198" y="297678"/>
                    <a:pt x="43821" y="292767"/>
                    <a:pt x="40421" y="292011"/>
                  </a:cubicBezTo>
                  <a:cubicBezTo>
                    <a:pt x="15866" y="285589"/>
                    <a:pt x="24555" y="261035"/>
                    <a:pt x="15111" y="246302"/>
                  </a:cubicBezTo>
                  <a:cubicBezTo>
                    <a:pt x="12466" y="242524"/>
                    <a:pt x="15111" y="236480"/>
                    <a:pt x="7178" y="234213"/>
                  </a:cubicBezTo>
                  <a:cubicBezTo>
                    <a:pt x="378" y="232325"/>
                    <a:pt x="4533" y="229680"/>
                    <a:pt x="8311" y="225147"/>
                  </a:cubicBezTo>
                  <a:cubicBezTo>
                    <a:pt x="19266" y="211548"/>
                    <a:pt x="16999" y="206259"/>
                    <a:pt x="0" y="196815"/>
                  </a:cubicBezTo>
                  <a:cubicBezTo>
                    <a:pt x="8311" y="194548"/>
                    <a:pt x="17377" y="195682"/>
                    <a:pt x="19644" y="186993"/>
                  </a:cubicBezTo>
                  <a:close/>
                </a:path>
              </a:pathLst>
            </a:custGeom>
            <a:solidFill>
              <a:srgbClr val="E792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90D4E209-22AC-4FEA-914C-36C781A40EC7}"/>
                </a:ext>
              </a:extLst>
            </p:cNvPr>
            <p:cNvSpPr/>
            <p:nvPr/>
          </p:nvSpPr>
          <p:spPr>
            <a:xfrm>
              <a:off x="9381684" y="4558375"/>
              <a:ext cx="24604" cy="23896"/>
            </a:xfrm>
            <a:custGeom>
              <a:avLst/>
              <a:gdLst>
                <a:gd name="connsiteX0" fmla="*/ 15854 w 24604"/>
                <a:gd name="connsiteY0" fmla="*/ 0 h 23896"/>
                <a:gd name="connsiteX1" fmla="*/ 24543 w 24604"/>
                <a:gd name="connsiteY1" fmla="*/ 2267 h 23896"/>
                <a:gd name="connsiteX2" fmla="*/ 9055 w 24604"/>
                <a:gd name="connsiteY2" fmla="*/ 23421 h 23896"/>
                <a:gd name="connsiteX3" fmla="*/ 1499 w 24604"/>
                <a:gd name="connsiteY3" fmla="*/ 18133 h 23896"/>
                <a:gd name="connsiteX4" fmla="*/ 6788 w 24604"/>
                <a:gd name="connsiteY4" fmla="*/ 7933 h 23896"/>
                <a:gd name="connsiteX5" fmla="*/ 15854 w 24604"/>
                <a:gd name="connsiteY5" fmla="*/ 0 h 23896"/>
                <a:gd name="connsiteX6" fmla="*/ 15854 w 24604"/>
                <a:gd name="connsiteY6" fmla="*/ 0 h 2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4" h="23896">
                  <a:moveTo>
                    <a:pt x="15854" y="0"/>
                  </a:moveTo>
                  <a:cubicBezTo>
                    <a:pt x="18876" y="378"/>
                    <a:pt x="25298" y="1511"/>
                    <a:pt x="24543" y="2267"/>
                  </a:cubicBezTo>
                  <a:cubicBezTo>
                    <a:pt x="18499" y="8689"/>
                    <a:pt x="17743" y="19266"/>
                    <a:pt x="9055" y="23421"/>
                  </a:cubicBezTo>
                  <a:cubicBezTo>
                    <a:pt x="5277" y="25310"/>
                    <a:pt x="3388" y="21155"/>
                    <a:pt x="1499" y="18133"/>
                  </a:cubicBezTo>
                  <a:cubicBezTo>
                    <a:pt x="-1901" y="12088"/>
                    <a:pt x="744" y="9444"/>
                    <a:pt x="6788" y="7933"/>
                  </a:cubicBezTo>
                  <a:cubicBezTo>
                    <a:pt x="11699" y="6800"/>
                    <a:pt x="14343" y="3778"/>
                    <a:pt x="15854" y="0"/>
                  </a:cubicBezTo>
                  <a:lnTo>
                    <a:pt x="15854" y="0"/>
                  </a:lnTo>
                  <a:close/>
                </a:path>
              </a:pathLst>
            </a:custGeom>
            <a:solidFill>
              <a:srgbClr val="F9C1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4B1668EF-AF34-4013-BDDB-63E0EDA25242}"/>
                </a:ext>
              </a:extLst>
            </p:cNvPr>
            <p:cNvSpPr/>
            <p:nvPr/>
          </p:nvSpPr>
          <p:spPr>
            <a:xfrm>
              <a:off x="9549399" y="4966738"/>
              <a:ext cx="222125" cy="103985"/>
            </a:xfrm>
            <a:custGeom>
              <a:avLst/>
              <a:gdLst>
                <a:gd name="connsiteX0" fmla="*/ 9066 w 222125"/>
                <a:gd name="connsiteY0" fmla="*/ 15110 h 103985"/>
                <a:gd name="connsiteX1" fmla="*/ 61198 w 222125"/>
                <a:gd name="connsiteY1" fmla="*/ 16622 h 103985"/>
                <a:gd name="connsiteX2" fmla="*/ 103885 w 222125"/>
                <a:gd name="connsiteY2" fmla="*/ 16244 h 103985"/>
                <a:gd name="connsiteX3" fmla="*/ 108418 w 222125"/>
                <a:gd name="connsiteY3" fmla="*/ 0 h 103985"/>
                <a:gd name="connsiteX4" fmla="*/ 125418 w 222125"/>
                <a:gd name="connsiteY4" fmla="*/ 26821 h 103985"/>
                <a:gd name="connsiteX5" fmla="*/ 137506 w 222125"/>
                <a:gd name="connsiteY5" fmla="*/ 37021 h 103985"/>
                <a:gd name="connsiteX6" fmla="*/ 144684 w 222125"/>
                <a:gd name="connsiteY6" fmla="*/ 44576 h 103985"/>
                <a:gd name="connsiteX7" fmla="*/ 147706 w 222125"/>
                <a:gd name="connsiteY7" fmla="*/ 47598 h 103985"/>
                <a:gd name="connsiteX8" fmla="*/ 152239 w 222125"/>
                <a:gd name="connsiteY8" fmla="*/ 37399 h 103985"/>
                <a:gd name="connsiteX9" fmla="*/ 165460 w 222125"/>
                <a:gd name="connsiteY9" fmla="*/ 14733 h 103985"/>
                <a:gd name="connsiteX10" fmla="*/ 195304 w 222125"/>
                <a:gd name="connsiteY10" fmla="*/ 17755 h 103985"/>
                <a:gd name="connsiteX11" fmla="*/ 202481 w 222125"/>
                <a:gd name="connsiteY11" fmla="*/ 1889 h 103985"/>
                <a:gd name="connsiteX12" fmla="*/ 222125 w 222125"/>
                <a:gd name="connsiteY12" fmla="*/ 18510 h 103985"/>
                <a:gd name="connsiteX13" fmla="*/ 195682 w 222125"/>
                <a:gd name="connsiteY13" fmla="*/ 52509 h 103985"/>
                <a:gd name="connsiteX14" fmla="*/ 187749 w 222125"/>
                <a:gd name="connsiteY14" fmla="*/ 54020 h 103985"/>
                <a:gd name="connsiteX15" fmla="*/ 127306 w 222125"/>
                <a:gd name="connsiteY15" fmla="*/ 98974 h 103985"/>
                <a:gd name="connsiteX16" fmla="*/ 116729 w 222125"/>
                <a:gd name="connsiteY16" fmla="*/ 102752 h 103985"/>
                <a:gd name="connsiteX17" fmla="*/ 109929 w 222125"/>
                <a:gd name="connsiteY17" fmla="*/ 80841 h 103985"/>
                <a:gd name="connsiteX18" fmla="*/ 87641 w 222125"/>
                <a:gd name="connsiteY18" fmla="*/ 85752 h 103985"/>
                <a:gd name="connsiteX19" fmla="*/ 46087 w 222125"/>
                <a:gd name="connsiteY19" fmla="*/ 52131 h 103985"/>
                <a:gd name="connsiteX20" fmla="*/ 29466 w 222125"/>
                <a:gd name="connsiteY20" fmla="*/ 43443 h 103985"/>
                <a:gd name="connsiteX21" fmla="*/ 2267 w 222125"/>
                <a:gd name="connsiteY21" fmla="*/ 42309 h 103985"/>
                <a:gd name="connsiteX22" fmla="*/ 0 w 222125"/>
                <a:gd name="connsiteY22" fmla="*/ 40421 h 103985"/>
                <a:gd name="connsiteX23" fmla="*/ 9066 w 222125"/>
                <a:gd name="connsiteY23" fmla="*/ 15110 h 10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125" h="103985">
                  <a:moveTo>
                    <a:pt x="9066" y="15110"/>
                  </a:moveTo>
                  <a:cubicBezTo>
                    <a:pt x="26443" y="10955"/>
                    <a:pt x="42687" y="8689"/>
                    <a:pt x="61198" y="16622"/>
                  </a:cubicBezTo>
                  <a:cubicBezTo>
                    <a:pt x="73286" y="21910"/>
                    <a:pt x="89530" y="17755"/>
                    <a:pt x="103885" y="16244"/>
                  </a:cubicBezTo>
                  <a:cubicBezTo>
                    <a:pt x="108040" y="15866"/>
                    <a:pt x="109174" y="8689"/>
                    <a:pt x="108418" y="0"/>
                  </a:cubicBezTo>
                  <a:cubicBezTo>
                    <a:pt x="117107" y="10199"/>
                    <a:pt x="124284" y="16244"/>
                    <a:pt x="125418" y="26821"/>
                  </a:cubicBezTo>
                  <a:cubicBezTo>
                    <a:pt x="126173" y="34376"/>
                    <a:pt x="129573" y="38532"/>
                    <a:pt x="137506" y="37021"/>
                  </a:cubicBezTo>
                  <a:cubicBezTo>
                    <a:pt x="143172" y="36265"/>
                    <a:pt x="150350" y="33999"/>
                    <a:pt x="144684" y="44576"/>
                  </a:cubicBezTo>
                  <a:cubicBezTo>
                    <a:pt x="142795" y="47976"/>
                    <a:pt x="145817" y="47976"/>
                    <a:pt x="147706" y="47598"/>
                  </a:cubicBezTo>
                  <a:cubicBezTo>
                    <a:pt x="152994" y="46087"/>
                    <a:pt x="153750" y="40798"/>
                    <a:pt x="152239" y="37399"/>
                  </a:cubicBezTo>
                  <a:cubicBezTo>
                    <a:pt x="145061" y="22666"/>
                    <a:pt x="154883" y="18510"/>
                    <a:pt x="165460" y="14733"/>
                  </a:cubicBezTo>
                  <a:cubicBezTo>
                    <a:pt x="176793" y="-378"/>
                    <a:pt x="184727" y="17377"/>
                    <a:pt x="195304" y="17755"/>
                  </a:cubicBezTo>
                  <a:cubicBezTo>
                    <a:pt x="202104" y="15110"/>
                    <a:pt x="192282" y="2644"/>
                    <a:pt x="202481" y="1889"/>
                  </a:cubicBezTo>
                  <a:cubicBezTo>
                    <a:pt x="213436" y="1133"/>
                    <a:pt x="216836" y="11333"/>
                    <a:pt x="222125" y="18510"/>
                  </a:cubicBezTo>
                  <a:cubicBezTo>
                    <a:pt x="220992" y="40798"/>
                    <a:pt x="215703" y="47598"/>
                    <a:pt x="195682" y="52509"/>
                  </a:cubicBezTo>
                  <a:cubicBezTo>
                    <a:pt x="193037" y="53265"/>
                    <a:pt x="188504" y="52131"/>
                    <a:pt x="187749" y="54020"/>
                  </a:cubicBezTo>
                  <a:cubicBezTo>
                    <a:pt x="174905" y="78953"/>
                    <a:pt x="139017" y="72153"/>
                    <a:pt x="127306" y="98974"/>
                  </a:cubicBezTo>
                  <a:cubicBezTo>
                    <a:pt x="125795" y="102752"/>
                    <a:pt x="121640" y="105774"/>
                    <a:pt x="116729" y="102752"/>
                  </a:cubicBezTo>
                  <a:cubicBezTo>
                    <a:pt x="108796" y="98218"/>
                    <a:pt x="107663" y="90663"/>
                    <a:pt x="109929" y="80841"/>
                  </a:cubicBezTo>
                  <a:cubicBezTo>
                    <a:pt x="101996" y="83863"/>
                    <a:pt x="94819" y="85752"/>
                    <a:pt x="87641" y="85752"/>
                  </a:cubicBezTo>
                  <a:cubicBezTo>
                    <a:pt x="69509" y="80086"/>
                    <a:pt x="52131" y="73286"/>
                    <a:pt x="46087" y="52131"/>
                  </a:cubicBezTo>
                  <a:cubicBezTo>
                    <a:pt x="43821" y="43821"/>
                    <a:pt x="37399" y="42309"/>
                    <a:pt x="29466" y="43443"/>
                  </a:cubicBezTo>
                  <a:cubicBezTo>
                    <a:pt x="20399" y="44576"/>
                    <a:pt x="11333" y="43821"/>
                    <a:pt x="2267" y="42309"/>
                  </a:cubicBezTo>
                  <a:cubicBezTo>
                    <a:pt x="1511" y="41554"/>
                    <a:pt x="756" y="41176"/>
                    <a:pt x="0" y="40421"/>
                  </a:cubicBezTo>
                  <a:cubicBezTo>
                    <a:pt x="8311" y="33621"/>
                    <a:pt x="4155" y="22666"/>
                    <a:pt x="9066" y="15110"/>
                  </a:cubicBezTo>
                  <a:close/>
                </a:path>
              </a:pathLst>
            </a:custGeom>
            <a:solidFill>
              <a:srgbClr val="F3B2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31C87678-B40D-446E-9DE0-BFD8B8AD91DD}"/>
                </a:ext>
              </a:extLst>
            </p:cNvPr>
            <p:cNvSpPr/>
            <p:nvPr/>
          </p:nvSpPr>
          <p:spPr>
            <a:xfrm>
              <a:off x="9540542" y="4998470"/>
              <a:ext cx="192961" cy="129244"/>
            </a:xfrm>
            <a:custGeom>
              <a:avLst/>
              <a:gdLst>
                <a:gd name="connsiteX0" fmla="*/ 26612 w 192961"/>
                <a:gd name="connsiteY0" fmla="*/ 67620 h 129244"/>
                <a:gd name="connsiteX1" fmla="*/ 5080 w 192961"/>
                <a:gd name="connsiteY1" fmla="*/ 34376 h 129244"/>
                <a:gd name="connsiteX2" fmla="*/ 1302 w 192961"/>
                <a:gd name="connsiteY2" fmla="*/ 0 h 129244"/>
                <a:gd name="connsiteX3" fmla="*/ 9613 w 192961"/>
                <a:gd name="connsiteY3" fmla="*/ 8311 h 129244"/>
                <a:gd name="connsiteX4" fmla="*/ 9613 w 192961"/>
                <a:gd name="connsiteY4" fmla="*/ 8311 h 129244"/>
                <a:gd name="connsiteX5" fmla="*/ 68166 w 192961"/>
                <a:gd name="connsiteY5" fmla="*/ 48731 h 129244"/>
                <a:gd name="connsiteX6" fmla="*/ 93854 w 192961"/>
                <a:gd name="connsiteY6" fmla="*/ 60820 h 129244"/>
                <a:gd name="connsiteX7" fmla="*/ 126342 w 192961"/>
                <a:gd name="connsiteY7" fmla="*/ 97085 h 129244"/>
                <a:gd name="connsiteX8" fmla="*/ 140319 w 192961"/>
                <a:gd name="connsiteY8" fmla="*/ 79708 h 129244"/>
                <a:gd name="connsiteX9" fmla="*/ 191695 w 192961"/>
                <a:gd name="connsiteY9" fmla="*/ 88397 h 129244"/>
                <a:gd name="connsiteX10" fmla="*/ 191695 w 192961"/>
                <a:gd name="connsiteY10" fmla="*/ 88397 h 129244"/>
                <a:gd name="connsiteX11" fmla="*/ 168651 w 192961"/>
                <a:gd name="connsiteY11" fmla="*/ 118618 h 129244"/>
                <a:gd name="connsiteX12" fmla="*/ 150897 w 192961"/>
                <a:gd name="connsiteY12" fmla="*/ 121640 h 129244"/>
                <a:gd name="connsiteX13" fmla="*/ 103676 w 192961"/>
                <a:gd name="connsiteY13" fmla="*/ 108418 h 129244"/>
                <a:gd name="connsiteX14" fmla="*/ 26612 w 192961"/>
                <a:gd name="connsiteY14" fmla="*/ 67620 h 1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961" h="129244">
                  <a:moveTo>
                    <a:pt x="26612" y="67620"/>
                  </a:moveTo>
                  <a:cubicBezTo>
                    <a:pt x="5458" y="66486"/>
                    <a:pt x="11502" y="45332"/>
                    <a:pt x="5080" y="34376"/>
                  </a:cubicBezTo>
                  <a:cubicBezTo>
                    <a:pt x="924" y="27199"/>
                    <a:pt x="-1720" y="12088"/>
                    <a:pt x="1302" y="0"/>
                  </a:cubicBezTo>
                  <a:cubicBezTo>
                    <a:pt x="3947" y="2644"/>
                    <a:pt x="6969" y="5666"/>
                    <a:pt x="9613" y="8311"/>
                  </a:cubicBezTo>
                  <a:lnTo>
                    <a:pt x="9613" y="8311"/>
                  </a:lnTo>
                  <a:cubicBezTo>
                    <a:pt x="31145" y="19266"/>
                    <a:pt x="50789" y="32110"/>
                    <a:pt x="68166" y="48731"/>
                  </a:cubicBezTo>
                  <a:cubicBezTo>
                    <a:pt x="75722" y="55909"/>
                    <a:pt x="83655" y="60064"/>
                    <a:pt x="93854" y="60820"/>
                  </a:cubicBezTo>
                  <a:cubicBezTo>
                    <a:pt x="121809" y="56665"/>
                    <a:pt x="116520" y="83108"/>
                    <a:pt x="126342" y="97085"/>
                  </a:cubicBezTo>
                  <a:cubicBezTo>
                    <a:pt x="132764" y="92174"/>
                    <a:pt x="133142" y="82730"/>
                    <a:pt x="140319" y="79708"/>
                  </a:cubicBezTo>
                  <a:cubicBezTo>
                    <a:pt x="160341" y="64975"/>
                    <a:pt x="175829" y="77819"/>
                    <a:pt x="191695" y="88397"/>
                  </a:cubicBezTo>
                  <a:lnTo>
                    <a:pt x="191695" y="88397"/>
                  </a:lnTo>
                  <a:cubicBezTo>
                    <a:pt x="195850" y="111440"/>
                    <a:pt x="190184" y="118618"/>
                    <a:pt x="168651" y="118618"/>
                  </a:cubicBezTo>
                  <a:cubicBezTo>
                    <a:pt x="162607" y="118618"/>
                    <a:pt x="156941" y="117862"/>
                    <a:pt x="150897" y="121640"/>
                  </a:cubicBezTo>
                  <a:cubicBezTo>
                    <a:pt x="129364" y="134861"/>
                    <a:pt x="116898" y="131084"/>
                    <a:pt x="103676" y="108418"/>
                  </a:cubicBezTo>
                  <a:cubicBezTo>
                    <a:pt x="88188" y="76308"/>
                    <a:pt x="56833" y="72908"/>
                    <a:pt x="26612" y="67620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15ECE699-0606-4B58-B0AF-4EC2429D5E2A}"/>
                </a:ext>
              </a:extLst>
            </p:cNvPr>
            <p:cNvSpPr/>
            <p:nvPr/>
          </p:nvSpPr>
          <p:spPr>
            <a:xfrm>
              <a:off x="8537983" y="5170434"/>
              <a:ext cx="19724" cy="36109"/>
            </a:xfrm>
            <a:custGeom>
              <a:avLst/>
              <a:gdLst>
                <a:gd name="connsiteX0" fmla="*/ 5054 w 19724"/>
                <a:gd name="connsiteY0" fmla="*/ 35428 h 36109"/>
                <a:gd name="connsiteX1" fmla="*/ 2032 w 19724"/>
                <a:gd name="connsiteY1" fmla="*/ 5585 h 36109"/>
                <a:gd name="connsiteX2" fmla="*/ 11854 w 19724"/>
                <a:gd name="connsiteY2" fmla="*/ 1052 h 36109"/>
                <a:gd name="connsiteX3" fmla="*/ 19409 w 19724"/>
                <a:gd name="connsiteY3" fmla="*/ 29384 h 36109"/>
                <a:gd name="connsiteX4" fmla="*/ 5054 w 19724"/>
                <a:gd name="connsiteY4" fmla="*/ 35428 h 3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24" h="36109">
                  <a:moveTo>
                    <a:pt x="5054" y="35428"/>
                  </a:moveTo>
                  <a:cubicBezTo>
                    <a:pt x="-2501" y="25984"/>
                    <a:pt x="143" y="15785"/>
                    <a:pt x="2032" y="5585"/>
                  </a:cubicBezTo>
                  <a:cubicBezTo>
                    <a:pt x="5810" y="4829"/>
                    <a:pt x="9587" y="-2726"/>
                    <a:pt x="11854" y="1052"/>
                  </a:cubicBezTo>
                  <a:cubicBezTo>
                    <a:pt x="16765" y="9363"/>
                    <a:pt x="20920" y="18807"/>
                    <a:pt x="19409" y="29384"/>
                  </a:cubicBezTo>
                  <a:cubicBezTo>
                    <a:pt x="17898" y="41095"/>
                    <a:pt x="9587" y="33539"/>
                    <a:pt x="5054" y="35428"/>
                  </a:cubicBezTo>
                  <a:close/>
                </a:path>
              </a:pathLst>
            </a:custGeom>
            <a:solidFill>
              <a:srgbClr val="DDC2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19F7D199-3531-4A1F-86D2-F9B74FA08A2E}"/>
                </a:ext>
              </a:extLst>
            </p:cNvPr>
            <p:cNvSpPr/>
            <p:nvPr/>
          </p:nvSpPr>
          <p:spPr>
            <a:xfrm>
              <a:off x="8592862" y="5237216"/>
              <a:ext cx="11828" cy="15488"/>
            </a:xfrm>
            <a:custGeom>
              <a:avLst/>
              <a:gdLst>
                <a:gd name="connsiteX0" fmla="*/ 9106 w 11828"/>
                <a:gd name="connsiteY0" fmla="*/ 15488 h 15488"/>
                <a:gd name="connsiteX1" fmla="*/ 39 w 11828"/>
                <a:gd name="connsiteY1" fmla="*/ 13222 h 15488"/>
                <a:gd name="connsiteX2" fmla="*/ 9861 w 11828"/>
                <a:gd name="connsiteY2" fmla="*/ 0 h 15488"/>
                <a:gd name="connsiteX3" fmla="*/ 9106 w 11828"/>
                <a:gd name="connsiteY3" fmla="*/ 15488 h 15488"/>
                <a:gd name="connsiteX4" fmla="*/ 9106 w 11828"/>
                <a:gd name="connsiteY4" fmla="*/ 15488 h 1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8" h="15488">
                  <a:moveTo>
                    <a:pt x="9106" y="15488"/>
                  </a:moveTo>
                  <a:cubicBezTo>
                    <a:pt x="5706" y="14733"/>
                    <a:pt x="39" y="13977"/>
                    <a:pt x="39" y="13222"/>
                  </a:cubicBezTo>
                  <a:cubicBezTo>
                    <a:pt x="-338" y="6800"/>
                    <a:pt x="1928" y="1133"/>
                    <a:pt x="9861" y="0"/>
                  </a:cubicBezTo>
                  <a:cubicBezTo>
                    <a:pt x="15150" y="5289"/>
                    <a:pt x="7972" y="10200"/>
                    <a:pt x="9106" y="15488"/>
                  </a:cubicBezTo>
                  <a:lnTo>
                    <a:pt x="9106" y="15488"/>
                  </a:ln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9CFE6442-D55B-46D2-9568-003A07D2C251}"/>
                </a:ext>
              </a:extLst>
            </p:cNvPr>
            <p:cNvSpPr/>
            <p:nvPr/>
          </p:nvSpPr>
          <p:spPr>
            <a:xfrm>
              <a:off x="8792361" y="5477584"/>
              <a:ext cx="75174" cy="49754"/>
            </a:xfrm>
            <a:custGeom>
              <a:avLst/>
              <a:gdLst>
                <a:gd name="connsiteX0" fmla="*/ 33999 w 75174"/>
                <a:gd name="connsiteY0" fmla="*/ 7823 h 49754"/>
                <a:gd name="connsiteX1" fmla="*/ 58931 w 75174"/>
                <a:gd name="connsiteY1" fmla="*/ 27089 h 49754"/>
                <a:gd name="connsiteX2" fmla="*/ 75175 w 75174"/>
                <a:gd name="connsiteY2" fmla="*/ 47110 h 49754"/>
                <a:gd name="connsiteX3" fmla="*/ 50998 w 75174"/>
                <a:gd name="connsiteY3" fmla="*/ 49754 h 49754"/>
                <a:gd name="connsiteX4" fmla="*/ 7555 w 75174"/>
                <a:gd name="connsiteY4" fmla="*/ 29733 h 49754"/>
                <a:gd name="connsiteX5" fmla="*/ 0 w 75174"/>
                <a:gd name="connsiteY5" fmla="*/ 16133 h 49754"/>
                <a:gd name="connsiteX6" fmla="*/ 13977 w 75174"/>
                <a:gd name="connsiteY6" fmla="*/ 7823 h 49754"/>
                <a:gd name="connsiteX7" fmla="*/ 33999 w 75174"/>
                <a:gd name="connsiteY7" fmla="*/ 7823 h 4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174" h="49754">
                  <a:moveTo>
                    <a:pt x="33999" y="7823"/>
                  </a:moveTo>
                  <a:cubicBezTo>
                    <a:pt x="40421" y="16511"/>
                    <a:pt x="43065" y="28600"/>
                    <a:pt x="58931" y="27089"/>
                  </a:cubicBezTo>
                  <a:cubicBezTo>
                    <a:pt x="71397" y="25955"/>
                    <a:pt x="69509" y="39933"/>
                    <a:pt x="75175" y="47110"/>
                  </a:cubicBezTo>
                  <a:cubicBezTo>
                    <a:pt x="66486" y="49754"/>
                    <a:pt x="57420" y="40688"/>
                    <a:pt x="50998" y="49754"/>
                  </a:cubicBezTo>
                  <a:cubicBezTo>
                    <a:pt x="36643" y="42955"/>
                    <a:pt x="21910" y="36155"/>
                    <a:pt x="7555" y="29733"/>
                  </a:cubicBezTo>
                  <a:cubicBezTo>
                    <a:pt x="1511" y="27089"/>
                    <a:pt x="0" y="22178"/>
                    <a:pt x="0" y="16133"/>
                  </a:cubicBezTo>
                  <a:cubicBezTo>
                    <a:pt x="8689" y="20667"/>
                    <a:pt x="11333" y="12734"/>
                    <a:pt x="13977" y="7823"/>
                  </a:cubicBezTo>
                  <a:cubicBezTo>
                    <a:pt x="20777" y="-3888"/>
                    <a:pt x="26821" y="-1244"/>
                    <a:pt x="33999" y="7823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44CFEA0-3D19-44CA-B410-125F4B06B0E8}"/>
                </a:ext>
              </a:extLst>
            </p:cNvPr>
            <p:cNvSpPr/>
            <p:nvPr/>
          </p:nvSpPr>
          <p:spPr>
            <a:xfrm>
              <a:off x="8843359" y="5542449"/>
              <a:ext cx="326701" cy="113706"/>
            </a:xfrm>
            <a:custGeom>
              <a:avLst/>
              <a:gdLst>
                <a:gd name="connsiteX0" fmla="*/ 0 w 326701"/>
                <a:gd name="connsiteY0" fmla="*/ 27577 h 113706"/>
                <a:gd name="connsiteX1" fmla="*/ 25310 w 326701"/>
                <a:gd name="connsiteY1" fmla="*/ 15111 h 113706"/>
                <a:gd name="connsiteX2" fmla="*/ 32110 w 326701"/>
                <a:gd name="connsiteY2" fmla="*/ 0 h 113706"/>
                <a:gd name="connsiteX3" fmla="*/ 46843 w 326701"/>
                <a:gd name="connsiteY3" fmla="*/ 17377 h 113706"/>
                <a:gd name="connsiteX4" fmla="*/ 53642 w 326701"/>
                <a:gd name="connsiteY4" fmla="*/ 3778 h 113706"/>
                <a:gd name="connsiteX5" fmla="*/ 71397 w 326701"/>
                <a:gd name="connsiteY5" fmla="*/ 11333 h 113706"/>
                <a:gd name="connsiteX6" fmla="*/ 84619 w 326701"/>
                <a:gd name="connsiteY6" fmla="*/ 19266 h 113706"/>
                <a:gd name="connsiteX7" fmla="*/ 191148 w 326701"/>
                <a:gd name="connsiteY7" fmla="*/ 48354 h 113706"/>
                <a:gd name="connsiteX8" fmla="*/ 195304 w 326701"/>
                <a:gd name="connsiteY8" fmla="*/ 48354 h 113706"/>
                <a:gd name="connsiteX9" fmla="*/ 271234 w 326701"/>
                <a:gd name="connsiteY9" fmla="*/ 62709 h 113706"/>
                <a:gd name="connsiteX10" fmla="*/ 326388 w 326701"/>
                <a:gd name="connsiteY10" fmla="*/ 65731 h 113706"/>
                <a:gd name="connsiteX11" fmla="*/ 312411 w 326701"/>
                <a:gd name="connsiteY11" fmla="*/ 85375 h 113706"/>
                <a:gd name="connsiteX12" fmla="*/ 304478 w 326701"/>
                <a:gd name="connsiteY12" fmla="*/ 113707 h 113706"/>
                <a:gd name="connsiteX13" fmla="*/ 275390 w 326701"/>
                <a:gd name="connsiteY13" fmla="*/ 104263 h 113706"/>
                <a:gd name="connsiteX14" fmla="*/ 251968 w 326701"/>
                <a:gd name="connsiteY14" fmla="*/ 89530 h 113706"/>
                <a:gd name="connsiteX15" fmla="*/ 146572 w 326701"/>
                <a:gd name="connsiteY15" fmla="*/ 59687 h 113706"/>
                <a:gd name="connsiteX16" fmla="*/ 10200 w 326701"/>
                <a:gd name="connsiteY16" fmla="*/ 30977 h 113706"/>
                <a:gd name="connsiteX17" fmla="*/ 0 w 326701"/>
                <a:gd name="connsiteY17" fmla="*/ 27577 h 11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6701" h="113706">
                  <a:moveTo>
                    <a:pt x="0" y="27577"/>
                  </a:moveTo>
                  <a:cubicBezTo>
                    <a:pt x="9444" y="25688"/>
                    <a:pt x="23421" y="32488"/>
                    <a:pt x="25310" y="15111"/>
                  </a:cubicBezTo>
                  <a:cubicBezTo>
                    <a:pt x="30977" y="11711"/>
                    <a:pt x="28710" y="4911"/>
                    <a:pt x="32110" y="0"/>
                  </a:cubicBezTo>
                  <a:cubicBezTo>
                    <a:pt x="41932" y="2266"/>
                    <a:pt x="35132" y="15488"/>
                    <a:pt x="46843" y="17377"/>
                  </a:cubicBezTo>
                  <a:cubicBezTo>
                    <a:pt x="52131" y="16244"/>
                    <a:pt x="33999" y="378"/>
                    <a:pt x="53642" y="3778"/>
                  </a:cubicBezTo>
                  <a:cubicBezTo>
                    <a:pt x="61198" y="5289"/>
                    <a:pt x="70642" y="-2644"/>
                    <a:pt x="71397" y="11333"/>
                  </a:cubicBezTo>
                  <a:cubicBezTo>
                    <a:pt x="71775" y="22288"/>
                    <a:pt x="87263" y="5667"/>
                    <a:pt x="84619" y="19266"/>
                  </a:cubicBezTo>
                  <a:cubicBezTo>
                    <a:pt x="122773" y="18888"/>
                    <a:pt x="156394" y="36265"/>
                    <a:pt x="191148" y="48354"/>
                  </a:cubicBezTo>
                  <a:cubicBezTo>
                    <a:pt x="192282" y="48732"/>
                    <a:pt x="193793" y="48354"/>
                    <a:pt x="195304" y="48354"/>
                  </a:cubicBezTo>
                  <a:cubicBezTo>
                    <a:pt x="221369" y="49109"/>
                    <a:pt x="247813" y="50998"/>
                    <a:pt x="271234" y="62709"/>
                  </a:cubicBezTo>
                  <a:cubicBezTo>
                    <a:pt x="290500" y="72153"/>
                    <a:pt x="307500" y="74042"/>
                    <a:pt x="326388" y="65731"/>
                  </a:cubicBezTo>
                  <a:cubicBezTo>
                    <a:pt x="328654" y="77064"/>
                    <a:pt x="318077" y="79708"/>
                    <a:pt x="312411" y="85375"/>
                  </a:cubicBezTo>
                  <a:cubicBezTo>
                    <a:pt x="302966" y="92930"/>
                    <a:pt x="313544" y="106151"/>
                    <a:pt x="304478" y="113707"/>
                  </a:cubicBezTo>
                  <a:cubicBezTo>
                    <a:pt x="295411" y="108040"/>
                    <a:pt x="282567" y="115596"/>
                    <a:pt x="275390" y="104263"/>
                  </a:cubicBezTo>
                  <a:cubicBezTo>
                    <a:pt x="269723" y="95952"/>
                    <a:pt x="262546" y="91797"/>
                    <a:pt x="251968" y="89530"/>
                  </a:cubicBezTo>
                  <a:cubicBezTo>
                    <a:pt x="216459" y="81597"/>
                    <a:pt x="182838" y="65731"/>
                    <a:pt x="146572" y="59687"/>
                  </a:cubicBezTo>
                  <a:cubicBezTo>
                    <a:pt x="100863" y="51754"/>
                    <a:pt x="58176" y="28332"/>
                    <a:pt x="10200" y="30977"/>
                  </a:cubicBezTo>
                  <a:cubicBezTo>
                    <a:pt x="6044" y="31354"/>
                    <a:pt x="3022" y="29088"/>
                    <a:pt x="0" y="27577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EBA07E51-E4D9-41D9-9D32-0D8DB0B31F3C}"/>
                </a:ext>
              </a:extLst>
            </p:cNvPr>
            <p:cNvSpPr/>
            <p:nvPr/>
          </p:nvSpPr>
          <p:spPr>
            <a:xfrm>
              <a:off x="9152747" y="5595714"/>
              <a:ext cx="89584" cy="41173"/>
            </a:xfrm>
            <a:custGeom>
              <a:avLst/>
              <a:gdLst>
                <a:gd name="connsiteX0" fmla="*/ 0 w 89584"/>
                <a:gd name="connsiteY0" fmla="*/ 29088 h 41173"/>
                <a:gd name="connsiteX1" fmla="*/ 16244 w 89584"/>
                <a:gd name="connsiteY1" fmla="*/ 12844 h 41173"/>
                <a:gd name="connsiteX2" fmla="*/ 28710 w 89584"/>
                <a:gd name="connsiteY2" fmla="*/ 15866 h 41173"/>
                <a:gd name="connsiteX3" fmla="*/ 32488 w 89584"/>
                <a:gd name="connsiteY3" fmla="*/ 16244 h 41173"/>
                <a:gd name="connsiteX4" fmla="*/ 88397 w 89584"/>
                <a:gd name="connsiteY4" fmla="*/ 0 h 41173"/>
                <a:gd name="connsiteX5" fmla="*/ 88397 w 89584"/>
                <a:gd name="connsiteY5" fmla="*/ 0 h 41173"/>
                <a:gd name="connsiteX6" fmla="*/ 82730 w 89584"/>
                <a:gd name="connsiteY6" fmla="*/ 28710 h 41173"/>
                <a:gd name="connsiteX7" fmla="*/ 78953 w 89584"/>
                <a:gd name="connsiteY7" fmla="*/ 33621 h 41173"/>
                <a:gd name="connsiteX8" fmla="*/ 54020 w 89584"/>
                <a:gd name="connsiteY8" fmla="*/ 40421 h 41173"/>
                <a:gd name="connsiteX9" fmla="*/ 0 w 89584"/>
                <a:gd name="connsiteY9" fmla="*/ 29088 h 4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84" h="41173">
                  <a:moveTo>
                    <a:pt x="0" y="29088"/>
                  </a:moveTo>
                  <a:cubicBezTo>
                    <a:pt x="5289" y="23421"/>
                    <a:pt x="13600" y="21155"/>
                    <a:pt x="16244" y="12844"/>
                  </a:cubicBezTo>
                  <a:cubicBezTo>
                    <a:pt x="20021" y="10577"/>
                    <a:pt x="20777" y="10955"/>
                    <a:pt x="28710" y="15866"/>
                  </a:cubicBezTo>
                  <a:cubicBezTo>
                    <a:pt x="29843" y="16621"/>
                    <a:pt x="32110" y="16999"/>
                    <a:pt x="32488" y="16244"/>
                  </a:cubicBezTo>
                  <a:cubicBezTo>
                    <a:pt x="46843" y="-4533"/>
                    <a:pt x="72531" y="15110"/>
                    <a:pt x="88397" y="0"/>
                  </a:cubicBezTo>
                  <a:lnTo>
                    <a:pt x="88397" y="0"/>
                  </a:lnTo>
                  <a:cubicBezTo>
                    <a:pt x="92552" y="10955"/>
                    <a:pt x="84619" y="19266"/>
                    <a:pt x="82730" y="28710"/>
                  </a:cubicBezTo>
                  <a:cubicBezTo>
                    <a:pt x="81597" y="30599"/>
                    <a:pt x="80464" y="32110"/>
                    <a:pt x="78953" y="33621"/>
                  </a:cubicBezTo>
                  <a:cubicBezTo>
                    <a:pt x="71775" y="39665"/>
                    <a:pt x="63464" y="42687"/>
                    <a:pt x="54020" y="40421"/>
                  </a:cubicBezTo>
                  <a:cubicBezTo>
                    <a:pt x="35888" y="35510"/>
                    <a:pt x="16999" y="37021"/>
                    <a:pt x="0" y="29088"/>
                  </a:cubicBezTo>
                  <a:close/>
                </a:path>
              </a:pathLst>
            </a:custGeom>
            <a:solidFill>
              <a:srgbClr val="CBA6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C86B228C-A23C-4F5D-A222-0323CDB041BF}"/>
                </a:ext>
              </a:extLst>
            </p:cNvPr>
            <p:cNvSpPr/>
            <p:nvPr/>
          </p:nvSpPr>
          <p:spPr>
            <a:xfrm>
              <a:off x="9443248" y="4928160"/>
              <a:ext cx="94352" cy="110451"/>
            </a:xfrm>
            <a:custGeom>
              <a:avLst/>
              <a:gdLst>
                <a:gd name="connsiteX0" fmla="*/ 0 w 94352"/>
                <a:gd name="connsiteY0" fmla="*/ 66910 h 110451"/>
                <a:gd name="connsiteX1" fmla="*/ 6422 w 94352"/>
                <a:gd name="connsiteY1" fmla="*/ 51422 h 110451"/>
                <a:gd name="connsiteX2" fmla="*/ 5289 w 94352"/>
                <a:gd name="connsiteY2" fmla="*/ 29889 h 110451"/>
                <a:gd name="connsiteX3" fmla="*/ 5666 w 94352"/>
                <a:gd name="connsiteY3" fmla="*/ 11001 h 110451"/>
                <a:gd name="connsiteX4" fmla="*/ 19644 w 94352"/>
                <a:gd name="connsiteY4" fmla="*/ 12134 h 110451"/>
                <a:gd name="connsiteX5" fmla="*/ 45332 w 94352"/>
                <a:gd name="connsiteY5" fmla="*/ 9490 h 110451"/>
                <a:gd name="connsiteX6" fmla="*/ 61953 w 94352"/>
                <a:gd name="connsiteY6" fmla="*/ 1934 h 110451"/>
                <a:gd name="connsiteX7" fmla="*/ 71775 w 94352"/>
                <a:gd name="connsiteY7" fmla="*/ 28378 h 110451"/>
                <a:gd name="connsiteX8" fmla="*/ 87263 w 94352"/>
                <a:gd name="connsiteY8" fmla="*/ 76354 h 110451"/>
                <a:gd name="connsiteX9" fmla="*/ 92174 w 94352"/>
                <a:gd name="connsiteY9" fmla="*/ 101664 h 110451"/>
                <a:gd name="connsiteX10" fmla="*/ 73664 w 94352"/>
                <a:gd name="connsiteY10" fmla="*/ 106953 h 110451"/>
                <a:gd name="connsiteX11" fmla="*/ 31732 w 94352"/>
                <a:gd name="connsiteY11" fmla="*/ 97131 h 110451"/>
                <a:gd name="connsiteX12" fmla="*/ 8311 w 94352"/>
                <a:gd name="connsiteY12" fmla="*/ 97131 h 110451"/>
                <a:gd name="connsiteX13" fmla="*/ 0 w 94352"/>
                <a:gd name="connsiteY13" fmla="*/ 66910 h 11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352" h="110451">
                  <a:moveTo>
                    <a:pt x="0" y="66910"/>
                  </a:moveTo>
                  <a:cubicBezTo>
                    <a:pt x="2267" y="61621"/>
                    <a:pt x="3400" y="55577"/>
                    <a:pt x="6422" y="51422"/>
                  </a:cubicBezTo>
                  <a:cubicBezTo>
                    <a:pt x="13222" y="43488"/>
                    <a:pt x="13222" y="37067"/>
                    <a:pt x="5289" y="29889"/>
                  </a:cubicBezTo>
                  <a:cubicBezTo>
                    <a:pt x="-1511" y="23845"/>
                    <a:pt x="1133" y="17045"/>
                    <a:pt x="5666" y="11001"/>
                  </a:cubicBezTo>
                  <a:cubicBezTo>
                    <a:pt x="10577" y="4201"/>
                    <a:pt x="14733" y="8734"/>
                    <a:pt x="19644" y="12134"/>
                  </a:cubicBezTo>
                  <a:cubicBezTo>
                    <a:pt x="28710" y="18934"/>
                    <a:pt x="37021" y="11001"/>
                    <a:pt x="45332" y="9490"/>
                  </a:cubicBezTo>
                  <a:cubicBezTo>
                    <a:pt x="51754" y="8356"/>
                    <a:pt x="55531" y="-4865"/>
                    <a:pt x="61953" y="1934"/>
                  </a:cubicBezTo>
                  <a:cubicBezTo>
                    <a:pt x="67997" y="8356"/>
                    <a:pt x="73664" y="20445"/>
                    <a:pt x="71775" y="28378"/>
                  </a:cubicBezTo>
                  <a:cubicBezTo>
                    <a:pt x="67242" y="48399"/>
                    <a:pt x="70642" y="62754"/>
                    <a:pt x="87263" y="76354"/>
                  </a:cubicBezTo>
                  <a:cubicBezTo>
                    <a:pt x="92930" y="80887"/>
                    <a:pt x="97085" y="92598"/>
                    <a:pt x="92174" y="101664"/>
                  </a:cubicBezTo>
                  <a:cubicBezTo>
                    <a:pt x="88397" y="108464"/>
                    <a:pt x="81597" y="114508"/>
                    <a:pt x="73664" y="106953"/>
                  </a:cubicBezTo>
                  <a:cubicBezTo>
                    <a:pt x="61575" y="95242"/>
                    <a:pt x="45332" y="101664"/>
                    <a:pt x="31732" y="97131"/>
                  </a:cubicBezTo>
                  <a:cubicBezTo>
                    <a:pt x="24932" y="94864"/>
                    <a:pt x="14355" y="104686"/>
                    <a:pt x="8311" y="97131"/>
                  </a:cubicBezTo>
                  <a:cubicBezTo>
                    <a:pt x="1511" y="89198"/>
                    <a:pt x="6422" y="76354"/>
                    <a:pt x="0" y="66910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840BBA38-5E2E-44DD-9E7D-B21F2A35F266}"/>
                </a:ext>
              </a:extLst>
            </p:cNvPr>
            <p:cNvSpPr/>
            <p:nvPr/>
          </p:nvSpPr>
          <p:spPr>
            <a:xfrm>
              <a:off x="9560018" y="5061460"/>
              <a:ext cx="94375" cy="83245"/>
            </a:xfrm>
            <a:custGeom>
              <a:avLst/>
              <a:gdLst>
                <a:gd name="connsiteX0" fmla="*/ 7136 w 94375"/>
                <a:gd name="connsiteY0" fmla="*/ 4629 h 83245"/>
                <a:gd name="connsiteX1" fmla="*/ 40002 w 94375"/>
                <a:gd name="connsiteY1" fmla="*/ 5385 h 83245"/>
                <a:gd name="connsiteX2" fmla="*/ 87600 w 94375"/>
                <a:gd name="connsiteY2" fmla="*/ 42784 h 83245"/>
                <a:gd name="connsiteX3" fmla="*/ 94022 w 94375"/>
                <a:gd name="connsiteY3" fmla="*/ 68849 h 83245"/>
                <a:gd name="connsiteX4" fmla="*/ 78911 w 94375"/>
                <a:gd name="connsiteY4" fmla="*/ 80938 h 83245"/>
                <a:gd name="connsiteX5" fmla="*/ 7136 w 94375"/>
                <a:gd name="connsiteY5" fmla="*/ 42406 h 83245"/>
                <a:gd name="connsiteX6" fmla="*/ 7136 w 94375"/>
                <a:gd name="connsiteY6" fmla="*/ 4629 h 8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375" h="83245">
                  <a:moveTo>
                    <a:pt x="7136" y="4629"/>
                  </a:moveTo>
                  <a:cubicBezTo>
                    <a:pt x="18091" y="-2548"/>
                    <a:pt x="28669" y="-659"/>
                    <a:pt x="40002" y="5385"/>
                  </a:cubicBezTo>
                  <a:cubicBezTo>
                    <a:pt x="58134" y="15207"/>
                    <a:pt x="82311" y="17096"/>
                    <a:pt x="87600" y="42784"/>
                  </a:cubicBezTo>
                  <a:cubicBezTo>
                    <a:pt x="89867" y="51472"/>
                    <a:pt x="92889" y="59783"/>
                    <a:pt x="94022" y="68849"/>
                  </a:cubicBezTo>
                  <a:cubicBezTo>
                    <a:pt x="95533" y="79427"/>
                    <a:pt x="92511" y="87360"/>
                    <a:pt x="78911" y="80938"/>
                  </a:cubicBezTo>
                  <a:cubicBezTo>
                    <a:pt x="57757" y="62805"/>
                    <a:pt x="36602" y="44672"/>
                    <a:pt x="7136" y="42406"/>
                  </a:cubicBezTo>
                  <a:cubicBezTo>
                    <a:pt x="7514" y="29940"/>
                    <a:pt x="-9108" y="17473"/>
                    <a:pt x="7136" y="4629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F058E524-2DAF-45E0-9111-3E20B8064AF9}"/>
                </a:ext>
              </a:extLst>
            </p:cNvPr>
            <p:cNvSpPr/>
            <p:nvPr/>
          </p:nvSpPr>
          <p:spPr>
            <a:xfrm>
              <a:off x="9490525" y="5096838"/>
              <a:ext cx="107751" cy="139713"/>
            </a:xfrm>
            <a:custGeom>
              <a:avLst/>
              <a:gdLst>
                <a:gd name="connsiteX0" fmla="*/ 59252 w 107751"/>
                <a:gd name="connsiteY0" fmla="*/ 7028 h 139713"/>
                <a:gd name="connsiteX1" fmla="*/ 86074 w 107751"/>
                <a:gd name="connsiteY1" fmla="*/ 16472 h 139713"/>
                <a:gd name="connsiteX2" fmla="*/ 104206 w 107751"/>
                <a:gd name="connsiteY2" fmla="*/ 47448 h 139713"/>
                <a:gd name="connsiteX3" fmla="*/ 97406 w 107751"/>
                <a:gd name="connsiteY3" fmla="*/ 75403 h 139713"/>
                <a:gd name="connsiteX4" fmla="*/ 99673 w 107751"/>
                <a:gd name="connsiteY4" fmla="*/ 87114 h 139713"/>
                <a:gd name="connsiteX5" fmla="*/ 65674 w 107751"/>
                <a:gd name="connsiteY5" fmla="*/ 102980 h 139713"/>
                <a:gd name="connsiteX6" fmla="*/ 79652 w 107751"/>
                <a:gd name="connsiteY6" fmla="*/ 111668 h 139713"/>
                <a:gd name="connsiteX7" fmla="*/ 90229 w 107751"/>
                <a:gd name="connsiteY7" fmla="*/ 119979 h 139713"/>
                <a:gd name="connsiteX8" fmla="*/ 64919 w 107751"/>
                <a:gd name="connsiteY8" fmla="*/ 137356 h 139713"/>
                <a:gd name="connsiteX9" fmla="*/ 54341 w 107751"/>
                <a:gd name="connsiteY9" fmla="*/ 132823 h 139713"/>
                <a:gd name="connsiteX10" fmla="*/ 47919 w 107751"/>
                <a:gd name="connsiteY10" fmla="*/ 115446 h 139713"/>
                <a:gd name="connsiteX11" fmla="*/ 30920 w 107751"/>
                <a:gd name="connsiteY11" fmla="*/ 84092 h 139713"/>
                <a:gd name="connsiteX12" fmla="*/ 24876 w 107751"/>
                <a:gd name="connsiteY12" fmla="*/ 59159 h 139713"/>
                <a:gd name="connsiteX13" fmla="*/ 25254 w 107751"/>
                <a:gd name="connsiteY13" fmla="*/ 49337 h 139713"/>
                <a:gd name="connsiteX14" fmla="*/ 34320 w 107751"/>
                <a:gd name="connsiteY14" fmla="*/ 29693 h 139713"/>
                <a:gd name="connsiteX15" fmla="*/ 2588 w 107751"/>
                <a:gd name="connsiteY15" fmla="*/ 27049 h 139713"/>
                <a:gd name="connsiteX16" fmla="*/ 18076 w 107751"/>
                <a:gd name="connsiteY16" fmla="*/ 228 h 139713"/>
                <a:gd name="connsiteX17" fmla="*/ 46408 w 107751"/>
                <a:gd name="connsiteY17" fmla="*/ 4383 h 139713"/>
                <a:gd name="connsiteX18" fmla="*/ 59252 w 107751"/>
                <a:gd name="connsiteY18" fmla="*/ 7028 h 13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751" h="139713">
                  <a:moveTo>
                    <a:pt x="59252" y="7028"/>
                  </a:moveTo>
                  <a:cubicBezTo>
                    <a:pt x="66808" y="14205"/>
                    <a:pt x="76629" y="14205"/>
                    <a:pt x="86074" y="16472"/>
                  </a:cubicBezTo>
                  <a:cubicBezTo>
                    <a:pt x="103073" y="20249"/>
                    <a:pt x="113650" y="29316"/>
                    <a:pt x="104206" y="47448"/>
                  </a:cubicBezTo>
                  <a:cubicBezTo>
                    <a:pt x="99673" y="56515"/>
                    <a:pt x="110628" y="68981"/>
                    <a:pt x="97406" y="75403"/>
                  </a:cubicBezTo>
                  <a:cubicBezTo>
                    <a:pt x="100051" y="78803"/>
                    <a:pt x="101184" y="82958"/>
                    <a:pt x="99673" y="87114"/>
                  </a:cubicBezTo>
                  <a:cubicBezTo>
                    <a:pt x="90607" y="96558"/>
                    <a:pt x="82674" y="109402"/>
                    <a:pt x="65674" y="102980"/>
                  </a:cubicBezTo>
                  <a:cubicBezTo>
                    <a:pt x="68319" y="110535"/>
                    <a:pt x="73985" y="110913"/>
                    <a:pt x="79652" y="111668"/>
                  </a:cubicBezTo>
                  <a:cubicBezTo>
                    <a:pt x="84940" y="112046"/>
                    <a:pt x="90607" y="114313"/>
                    <a:pt x="90229" y="119979"/>
                  </a:cubicBezTo>
                  <a:cubicBezTo>
                    <a:pt x="89851" y="135845"/>
                    <a:pt x="71341" y="127912"/>
                    <a:pt x="64919" y="137356"/>
                  </a:cubicBezTo>
                  <a:cubicBezTo>
                    <a:pt x="61519" y="142645"/>
                    <a:pt x="55097" y="138112"/>
                    <a:pt x="54341" y="132823"/>
                  </a:cubicBezTo>
                  <a:cubicBezTo>
                    <a:pt x="53208" y="126401"/>
                    <a:pt x="47542" y="121112"/>
                    <a:pt x="47919" y="115446"/>
                  </a:cubicBezTo>
                  <a:cubicBezTo>
                    <a:pt x="49430" y="100713"/>
                    <a:pt x="41120" y="92025"/>
                    <a:pt x="30920" y="84092"/>
                  </a:cubicBezTo>
                  <a:cubicBezTo>
                    <a:pt x="22609" y="77670"/>
                    <a:pt x="16943" y="70114"/>
                    <a:pt x="24876" y="59159"/>
                  </a:cubicBezTo>
                  <a:cubicBezTo>
                    <a:pt x="27143" y="56137"/>
                    <a:pt x="27520" y="52359"/>
                    <a:pt x="25254" y="49337"/>
                  </a:cubicBezTo>
                  <a:cubicBezTo>
                    <a:pt x="13921" y="35360"/>
                    <a:pt x="22232" y="31205"/>
                    <a:pt x="34320" y="29693"/>
                  </a:cubicBezTo>
                  <a:cubicBezTo>
                    <a:pt x="23743" y="32716"/>
                    <a:pt x="13165" y="30071"/>
                    <a:pt x="2588" y="27049"/>
                  </a:cubicBezTo>
                  <a:cubicBezTo>
                    <a:pt x="-3834" y="9672"/>
                    <a:pt x="1832" y="-527"/>
                    <a:pt x="18076" y="228"/>
                  </a:cubicBezTo>
                  <a:cubicBezTo>
                    <a:pt x="27520" y="606"/>
                    <a:pt x="37720" y="-2039"/>
                    <a:pt x="46408" y="4383"/>
                  </a:cubicBezTo>
                  <a:cubicBezTo>
                    <a:pt x="50186" y="7406"/>
                    <a:pt x="54719" y="7406"/>
                    <a:pt x="59252" y="7028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91D88748-7E68-4B91-9DD3-2C958A62BDCA}"/>
                </a:ext>
              </a:extLst>
            </p:cNvPr>
            <p:cNvSpPr/>
            <p:nvPr/>
          </p:nvSpPr>
          <p:spPr>
            <a:xfrm>
              <a:off x="9473846" y="5066747"/>
              <a:ext cx="63464" cy="65192"/>
            </a:xfrm>
            <a:custGeom>
              <a:avLst/>
              <a:gdLst>
                <a:gd name="connsiteX0" fmla="*/ 63464 w 63464"/>
                <a:gd name="connsiteY0" fmla="*/ 33719 h 65192"/>
                <a:gd name="connsiteX1" fmla="*/ 37021 w 63464"/>
                <a:gd name="connsiteY1" fmla="*/ 34852 h 65192"/>
                <a:gd name="connsiteX2" fmla="*/ 20777 w 63464"/>
                <a:gd name="connsiteY2" fmla="*/ 55252 h 65192"/>
                <a:gd name="connsiteX3" fmla="*/ 9822 w 63464"/>
                <a:gd name="connsiteY3" fmla="*/ 63562 h 65192"/>
                <a:gd name="connsiteX4" fmla="*/ 12088 w 63464"/>
                <a:gd name="connsiteY4" fmla="*/ 46941 h 65192"/>
                <a:gd name="connsiteX5" fmla="*/ 0 w 63464"/>
                <a:gd name="connsiteY5" fmla="*/ 4253 h 65192"/>
                <a:gd name="connsiteX6" fmla="*/ 9444 w 63464"/>
                <a:gd name="connsiteY6" fmla="*/ 1609 h 65192"/>
                <a:gd name="connsiteX7" fmla="*/ 44954 w 63464"/>
                <a:gd name="connsiteY7" fmla="*/ 11431 h 65192"/>
                <a:gd name="connsiteX8" fmla="*/ 63464 w 63464"/>
                <a:gd name="connsiteY8" fmla="*/ 33719 h 6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64" h="65192">
                  <a:moveTo>
                    <a:pt x="63464" y="33719"/>
                  </a:moveTo>
                  <a:cubicBezTo>
                    <a:pt x="54776" y="37874"/>
                    <a:pt x="45332" y="35230"/>
                    <a:pt x="37021" y="34852"/>
                  </a:cubicBezTo>
                  <a:cubicBezTo>
                    <a:pt x="18510" y="33341"/>
                    <a:pt x="18510" y="42407"/>
                    <a:pt x="20777" y="55252"/>
                  </a:cubicBezTo>
                  <a:cubicBezTo>
                    <a:pt x="21155" y="63562"/>
                    <a:pt x="16244" y="67718"/>
                    <a:pt x="9822" y="63562"/>
                  </a:cubicBezTo>
                  <a:cubicBezTo>
                    <a:pt x="1511" y="58273"/>
                    <a:pt x="7933" y="51852"/>
                    <a:pt x="12088" y="46941"/>
                  </a:cubicBezTo>
                  <a:cubicBezTo>
                    <a:pt x="3400" y="34097"/>
                    <a:pt x="1889" y="18986"/>
                    <a:pt x="0" y="4253"/>
                  </a:cubicBezTo>
                  <a:cubicBezTo>
                    <a:pt x="3400" y="4631"/>
                    <a:pt x="3400" y="-3302"/>
                    <a:pt x="9444" y="1609"/>
                  </a:cubicBezTo>
                  <a:cubicBezTo>
                    <a:pt x="18888" y="9164"/>
                    <a:pt x="33243" y="8786"/>
                    <a:pt x="44954" y="11431"/>
                  </a:cubicBezTo>
                  <a:cubicBezTo>
                    <a:pt x="54020" y="12564"/>
                    <a:pt x="59687" y="24275"/>
                    <a:pt x="63464" y="33719"/>
                  </a:cubicBezTo>
                  <a:close/>
                </a:path>
              </a:pathLst>
            </a:custGeom>
            <a:solidFill>
              <a:srgbClr val="E3B7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25A240B8-6086-48CA-B0BF-F71B183D7AFA}"/>
                </a:ext>
              </a:extLst>
            </p:cNvPr>
            <p:cNvSpPr/>
            <p:nvPr/>
          </p:nvSpPr>
          <p:spPr>
            <a:xfrm>
              <a:off x="9396033" y="5104621"/>
              <a:ext cx="197440" cy="179950"/>
            </a:xfrm>
            <a:custGeom>
              <a:avLst/>
              <a:gdLst>
                <a:gd name="connsiteX0" fmla="*/ 89902 w 197440"/>
                <a:gd name="connsiteY0" fmla="*/ 8688 h 179950"/>
                <a:gd name="connsiteX1" fmla="*/ 89524 w 197440"/>
                <a:gd name="connsiteY1" fmla="*/ 23044 h 179950"/>
                <a:gd name="connsiteX2" fmla="*/ 98213 w 197440"/>
                <a:gd name="connsiteY2" fmla="*/ 16999 h 179950"/>
                <a:gd name="connsiteX3" fmla="*/ 106901 w 197440"/>
                <a:gd name="connsiteY3" fmla="*/ 14733 h 179950"/>
                <a:gd name="connsiteX4" fmla="*/ 137878 w 197440"/>
                <a:gd name="connsiteY4" fmla="*/ 6800 h 179950"/>
                <a:gd name="connsiteX5" fmla="*/ 115212 w 197440"/>
                <a:gd name="connsiteY5" fmla="*/ 28710 h 179950"/>
                <a:gd name="connsiteX6" fmla="*/ 120879 w 197440"/>
                <a:gd name="connsiteY6" fmla="*/ 58553 h 179950"/>
                <a:gd name="connsiteX7" fmla="*/ 127301 w 197440"/>
                <a:gd name="connsiteY7" fmla="*/ 69886 h 179950"/>
                <a:gd name="connsiteX8" fmla="*/ 153366 w 197440"/>
                <a:gd name="connsiteY8" fmla="*/ 128439 h 179950"/>
                <a:gd name="connsiteX9" fmla="*/ 174143 w 197440"/>
                <a:gd name="connsiteY9" fmla="*/ 117862 h 179950"/>
                <a:gd name="connsiteX10" fmla="*/ 181699 w 197440"/>
                <a:gd name="connsiteY10" fmla="*/ 112951 h 179950"/>
                <a:gd name="connsiteX11" fmla="*/ 174143 w 197440"/>
                <a:gd name="connsiteY11" fmla="*/ 108040 h 179950"/>
                <a:gd name="connsiteX12" fmla="*/ 155633 w 197440"/>
                <a:gd name="connsiteY12" fmla="*/ 80086 h 179950"/>
                <a:gd name="connsiteX13" fmla="*/ 191898 w 197440"/>
                <a:gd name="connsiteY13" fmla="*/ 79708 h 179950"/>
                <a:gd name="connsiteX14" fmla="*/ 195298 w 197440"/>
                <a:gd name="connsiteY14" fmla="*/ 84241 h 179950"/>
                <a:gd name="connsiteX15" fmla="*/ 190387 w 197440"/>
                <a:gd name="connsiteY15" fmla="*/ 134106 h 179950"/>
                <a:gd name="connsiteX16" fmla="*/ 190009 w 197440"/>
                <a:gd name="connsiteY16" fmla="*/ 137883 h 179950"/>
                <a:gd name="connsiteX17" fmla="*/ 174899 w 197440"/>
                <a:gd name="connsiteY17" fmla="*/ 176793 h 179950"/>
                <a:gd name="connsiteX18" fmla="*/ 166966 w 197440"/>
                <a:gd name="connsiteY18" fmla="*/ 168483 h 179950"/>
                <a:gd name="connsiteX19" fmla="*/ 154500 w 197440"/>
                <a:gd name="connsiteY19" fmla="*/ 175660 h 179950"/>
                <a:gd name="connsiteX20" fmla="*/ 136745 w 197440"/>
                <a:gd name="connsiteY20" fmla="*/ 172638 h 179950"/>
                <a:gd name="connsiteX21" fmla="*/ 97835 w 197440"/>
                <a:gd name="connsiteY21" fmla="*/ 149594 h 179950"/>
                <a:gd name="connsiteX22" fmla="*/ 55903 w 197440"/>
                <a:gd name="connsiteY22" fmla="*/ 115596 h 179950"/>
                <a:gd name="connsiteX23" fmla="*/ 60437 w 197440"/>
                <a:gd name="connsiteY23" fmla="*/ 108040 h 179950"/>
                <a:gd name="connsiteX24" fmla="*/ 61948 w 197440"/>
                <a:gd name="connsiteY24" fmla="*/ 98218 h 179950"/>
                <a:gd name="connsiteX25" fmla="*/ 21527 w 197440"/>
                <a:gd name="connsiteY25" fmla="*/ 53642 h 179950"/>
                <a:gd name="connsiteX26" fmla="*/ 6794 w 197440"/>
                <a:gd name="connsiteY26" fmla="*/ 48731 h 179950"/>
                <a:gd name="connsiteX27" fmla="*/ 27193 w 197440"/>
                <a:gd name="connsiteY27" fmla="*/ 14733 h 179950"/>
                <a:gd name="connsiteX28" fmla="*/ 42304 w 197440"/>
                <a:gd name="connsiteY28" fmla="*/ 0 h 179950"/>
                <a:gd name="connsiteX29" fmla="*/ 89902 w 197440"/>
                <a:gd name="connsiteY29" fmla="*/ 8688 h 17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40" h="179950">
                  <a:moveTo>
                    <a:pt x="89902" y="8688"/>
                  </a:moveTo>
                  <a:cubicBezTo>
                    <a:pt x="92169" y="13600"/>
                    <a:pt x="83480" y="19266"/>
                    <a:pt x="89524" y="23044"/>
                  </a:cubicBezTo>
                  <a:cubicBezTo>
                    <a:pt x="93302" y="25688"/>
                    <a:pt x="96324" y="20777"/>
                    <a:pt x="98213" y="16999"/>
                  </a:cubicBezTo>
                  <a:cubicBezTo>
                    <a:pt x="100479" y="13600"/>
                    <a:pt x="103502" y="12088"/>
                    <a:pt x="106901" y="14733"/>
                  </a:cubicBezTo>
                  <a:cubicBezTo>
                    <a:pt x="118612" y="23421"/>
                    <a:pt x="128434" y="20777"/>
                    <a:pt x="137878" y="6800"/>
                  </a:cubicBezTo>
                  <a:cubicBezTo>
                    <a:pt x="139011" y="25310"/>
                    <a:pt x="125034" y="23421"/>
                    <a:pt x="115212" y="28710"/>
                  </a:cubicBezTo>
                  <a:cubicBezTo>
                    <a:pt x="128056" y="37399"/>
                    <a:pt x="131456" y="46843"/>
                    <a:pt x="120879" y="58553"/>
                  </a:cubicBezTo>
                  <a:cubicBezTo>
                    <a:pt x="113323" y="66486"/>
                    <a:pt x="124279" y="68375"/>
                    <a:pt x="127301" y="69886"/>
                  </a:cubicBezTo>
                  <a:cubicBezTo>
                    <a:pt x="149967" y="82730"/>
                    <a:pt x="148833" y="105774"/>
                    <a:pt x="153366" y="128439"/>
                  </a:cubicBezTo>
                  <a:cubicBezTo>
                    <a:pt x="161299" y="126551"/>
                    <a:pt x="162055" y="110307"/>
                    <a:pt x="174143" y="117862"/>
                  </a:cubicBezTo>
                  <a:cubicBezTo>
                    <a:pt x="176788" y="119373"/>
                    <a:pt x="181699" y="117485"/>
                    <a:pt x="181699" y="112951"/>
                  </a:cubicBezTo>
                  <a:cubicBezTo>
                    <a:pt x="181321" y="109174"/>
                    <a:pt x="177921" y="108418"/>
                    <a:pt x="174143" y="108040"/>
                  </a:cubicBezTo>
                  <a:cubicBezTo>
                    <a:pt x="153744" y="105396"/>
                    <a:pt x="153744" y="105396"/>
                    <a:pt x="155633" y="80086"/>
                  </a:cubicBezTo>
                  <a:cubicBezTo>
                    <a:pt x="169988" y="108040"/>
                    <a:pt x="179432" y="79330"/>
                    <a:pt x="191898" y="79708"/>
                  </a:cubicBezTo>
                  <a:cubicBezTo>
                    <a:pt x="193409" y="80841"/>
                    <a:pt x="194543" y="82352"/>
                    <a:pt x="195298" y="84241"/>
                  </a:cubicBezTo>
                  <a:cubicBezTo>
                    <a:pt x="194920" y="100863"/>
                    <a:pt x="202853" y="118618"/>
                    <a:pt x="190387" y="134106"/>
                  </a:cubicBezTo>
                  <a:cubicBezTo>
                    <a:pt x="189632" y="135239"/>
                    <a:pt x="189254" y="136750"/>
                    <a:pt x="190009" y="137883"/>
                  </a:cubicBezTo>
                  <a:cubicBezTo>
                    <a:pt x="202098" y="157527"/>
                    <a:pt x="185854" y="166216"/>
                    <a:pt x="174899" y="176793"/>
                  </a:cubicBezTo>
                  <a:cubicBezTo>
                    <a:pt x="172254" y="174149"/>
                    <a:pt x="169610" y="171127"/>
                    <a:pt x="166966" y="168483"/>
                  </a:cubicBezTo>
                  <a:cubicBezTo>
                    <a:pt x="162810" y="170749"/>
                    <a:pt x="158277" y="172638"/>
                    <a:pt x="154500" y="175660"/>
                  </a:cubicBezTo>
                  <a:cubicBezTo>
                    <a:pt x="143167" y="183971"/>
                    <a:pt x="146567" y="178682"/>
                    <a:pt x="136745" y="172638"/>
                  </a:cubicBezTo>
                  <a:cubicBezTo>
                    <a:pt x="124279" y="164705"/>
                    <a:pt x="113323" y="151861"/>
                    <a:pt x="97835" y="149594"/>
                  </a:cubicBezTo>
                  <a:cubicBezTo>
                    <a:pt x="82725" y="147328"/>
                    <a:pt x="60059" y="129950"/>
                    <a:pt x="55903" y="115596"/>
                  </a:cubicBezTo>
                  <a:cubicBezTo>
                    <a:pt x="54392" y="110307"/>
                    <a:pt x="57414" y="109929"/>
                    <a:pt x="60437" y="108040"/>
                  </a:cubicBezTo>
                  <a:cubicBezTo>
                    <a:pt x="65347" y="105396"/>
                    <a:pt x="65347" y="98974"/>
                    <a:pt x="61948" y="98218"/>
                  </a:cubicBezTo>
                  <a:cubicBezTo>
                    <a:pt x="37015" y="93307"/>
                    <a:pt x="30215" y="72153"/>
                    <a:pt x="21527" y="53642"/>
                  </a:cubicBezTo>
                  <a:cubicBezTo>
                    <a:pt x="17371" y="44954"/>
                    <a:pt x="13216" y="46465"/>
                    <a:pt x="6794" y="48731"/>
                  </a:cubicBezTo>
                  <a:cubicBezTo>
                    <a:pt x="-4539" y="21155"/>
                    <a:pt x="-4161" y="21910"/>
                    <a:pt x="27193" y="14733"/>
                  </a:cubicBezTo>
                  <a:cubicBezTo>
                    <a:pt x="32104" y="13600"/>
                    <a:pt x="54392" y="23044"/>
                    <a:pt x="42304" y="0"/>
                  </a:cubicBezTo>
                  <a:cubicBezTo>
                    <a:pt x="59303" y="1133"/>
                    <a:pt x="71769" y="23044"/>
                    <a:pt x="89902" y="8688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6AB4FD63-1ECA-466C-8B36-21CE17FA3F66}"/>
                </a:ext>
              </a:extLst>
            </p:cNvPr>
            <p:cNvSpPr/>
            <p:nvPr/>
          </p:nvSpPr>
          <p:spPr>
            <a:xfrm>
              <a:off x="8875293" y="3453209"/>
              <a:ext cx="688083" cy="585857"/>
            </a:xfrm>
            <a:custGeom>
              <a:avLst/>
              <a:gdLst>
                <a:gd name="connsiteX0" fmla="*/ 454625 w 688083"/>
                <a:gd name="connsiteY0" fmla="*/ 563453 h 585857"/>
                <a:gd name="connsiteX1" fmla="*/ 441781 w 688083"/>
                <a:gd name="connsiteY1" fmla="*/ 563453 h 585857"/>
                <a:gd name="connsiteX2" fmla="*/ 426671 w 688083"/>
                <a:gd name="connsiteY2" fmla="*/ 551365 h 585857"/>
                <a:gd name="connsiteX3" fmla="*/ 283498 w 688083"/>
                <a:gd name="connsiteY3" fmla="*/ 404792 h 585857"/>
                <a:gd name="connsiteX4" fmla="*/ 218145 w 688083"/>
                <a:gd name="connsiteY4" fmla="*/ 376838 h 585857"/>
                <a:gd name="connsiteX5" fmla="*/ 199257 w 688083"/>
                <a:gd name="connsiteY5" fmla="*/ 368149 h 585857"/>
                <a:gd name="connsiteX6" fmla="*/ 191324 w 688083"/>
                <a:gd name="connsiteY6" fmla="*/ 356061 h 585857"/>
                <a:gd name="connsiteX7" fmla="*/ 197746 w 688083"/>
                <a:gd name="connsiteY7" fmla="*/ 337173 h 585857"/>
                <a:gd name="connsiteX8" fmla="*/ 226834 w 688083"/>
                <a:gd name="connsiteY8" fmla="*/ 325084 h 585857"/>
                <a:gd name="connsiteX9" fmla="*/ 249122 w 688083"/>
                <a:gd name="connsiteY9" fmla="*/ 325462 h 585857"/>
                <a:gd name="connsiteX10" fmla="*/ 309942 w 688083"/>
                <a:gd name="connsiteY10" fmla="*/ 337173 h 585857"/>
                <a:gd name="connsiteX11" fmla="*/ 345074 w 688083"/>
                <a:gd name="connsiteY11" fmla="*/ 338684 h 585857"/>
                <a:gd name="connsiteX12" fmla="*/ 345452 w 688083"/>
                <a:gd name="connsiteY12" fmla="*/ 307707 h 585857"/>
                <a:gd name="connsiteX13" fmla="*/ 309186 w 688083"/>
                <a:gd name="connsiteY13" fmla="*/ 239332 h 585857"/>
                <a:gd name="connsiteX14" fmla="*/ 291432 w 688083"/>
                <a:gd name="connsiteY14" fmla="*/ 227999 h 585857"/>
                <a:gd name="connsiteX15" fmla="*/ 248366 w 688083"/>
                <a:gd name="connsiteY15" fmla="*/ 225732 h 585857"/>
                <a:gd name="connsiteX16" fmla="*/ 227212 w 688083"/>
                <a:gd name="connsiteY16" fmla="*/ 235554 h 585857"/>
                <a:gd name="connsiteX17" fmla="*/ 181880 w 688083"/>
                <a:gd name="connsiteY17" fmla="*/ 232910 h 585857"/>
                <a:gd name="connsiteX18" fmla="*/ 162236 w 688083"/>
                <a:gd name="connsiteY18" fmla="*/ 238198 h 585857"/>
                <a:gd name="connsiteX19" fmla="*/ 151281 w 688083"/>
                <a:gd name="connsiteY19" fmla="*/ 297885 h 585857"/>
                <a:gd name="connsiteX20" fmla="*/ 162992 w 688083"/>
                <a:gd name="connsiteY20" fmla="*/ 321684 h 585857"/>
                <a:gd name="connsiteX21" fmla="*/ 176969 w 688083"/>
                <a:gd name="connsiteY21" fmla="*/ 345106 h 585857"/>
                <a:gd name="connsiteX22" fmla="*/ 149770 w 688083"/>
                <a:gd name="connsiteY22" fmla="*/ 356816 h 585857"/>
                <a:gd name="connsiteX23" fmla="*/ 118794 w 688083"/>
                <a:gd name="connsiteY23" fmla="*/ 364372 h 585857"/>
                <a:gd name="connsiteX24" fmla="*/ 79506 w 688083"/>
                <a:gd name="connsiteY24" fmla="*/ 350017 h 585857"/>
                <a:gd name="connsiteX25" fmla="*/ 64773 w 688083"/>
                <a:gd name="connsiteY25" fmla="*/ 322440 h 585857"/>
                <a:gd name="connsiteX26" fmla="*/ 56840 w 688083"/>
                <a:gd name="connsiteY26" fmla="*/ 283152 h 585857"/>
                <a:gd name="connsiteX27" fmla="*/ 26997 w 688083"/>
                <a:gd name="connsiteY27" fmla="*/ 257464 h 585857"/>
                <a:gd name="connsiteX28" fmla="*/ 2442 w 688083"/>
                <a:gd name="connsiteY28" fmla="*/ 210622 h 585857"/>
                <a:gd name="connsiteX29" fmla="*/ 14909 w 688083"/>
                <a:gd name="connsiteY29" fmla="*/ 162646 h 585857"/>
                <a:gd name="connsiteX30" fmla="*/ 26619 w 688083"/>
                <a:gd name="connsiteY30" fmla="*/ 141491 h 585857"/>
                <a:gd name="connsiteX31" fmla="*/ 25864 w 688083"/>
                <a:gd name="connsiteY31" fmla="*/ 114670 h 585857"/>
                <a:gd name="connsiteX32" fmla="*/ 16042 w 688083"/>
                <a:gd name="connsiteY32" fmla="*/ 58761 h 585857"/>
                <a:gd name="connsiteX33" fmla="*/ 9620 w 688083"/>
                <a:gd name="connsiteY33" fmla="*/ 34584 h 585857"/>
                <a:gd name="connsiteX34" fmla="*/ 1687 w 688083"/>
                <a:gd name="connsiteY34" fmla="*/ 16074 h 585857"/>
                <a:gd name="connsiteX35" fmla="*/ 3953 w 688083"/>
                <a:gd name="connsiteY35" fmla="*/ 963 h 585857"/>
                <a:gd name="connsiteX36" fmla="*/ 17553 w 688083"/>
                <a:gd name="connsiteY36" fmla="*/ 3985 h 585857"/>
                <a:gd name="connsiteX37" fmla="*/ 44374 w 688083"/>
                <a:gd name="connsiteY37" fmla="*/ 6252 h 585857"/>
                <a:gd name="connsiteX38" fmla="*/ 56840 w 688083"/>
                <a:gd name="connsiteY38" fmla="*/ 10407 h 585857"/>
                <a:gd name="connsiteX39" fmla="*/ 124082 w 688083"/>
                <a:gd name="connsiteY39" fmla="*/ 42139 h 585857"/>
                <a:gd name="connsiteX40" fmla="*/ 162614 w 688083"/>
                <a:gd name="connsiteY40" fmla="*/ 75760 h 585857"/>
                <a:gd name="connsiteX41" fmla="*/ 194724 w 688083"/>
                <a:gd name="connsiteY41" fmla="*/ 93893 h 585857"/>
                <a:gd name="connsiteX42" fmla="*/ 361696 w 688083"/>
                <a:gd name="connsiteY42" fmla="*/ 143758 h 585857"/>
                <a:gd name="connsiteX43" fmla="*/ 505246 w 688083"/>
                <a:gd name="connsiteY43" fmla="*/ 182667 h 585857"/>
                <a:gd name="connsiteX44" fmla="*/ 527156 w 688083"/>
                <a:gd name="connsiteY44" fmla="*/ 194756 h 585857"/>
                <a:gd name="connsiteX45" fmla="*/ 538489 w 688083"/>
                <a:gd name="connsiteY45" fmla="*/ 210244 h 585857"/>
                <a:gd name="connsiteX46" fmla="*/ 538111 w 688083"/>
                <a:gd name="connsiteY46" fmla="*/ 235554 h 585857"/>
                <a:gd name="connsiteX47" fmla="*/ 513179 w 688083"/>
                <a:gd name="connsiteY47" fmla="*/ 242354 h 585857"/>
                <a:gd name="connsiteX48" fmla="*/ 493535 w 688083"/>
                <a:gd name="connsiteY48" fmla="*/ 238576 h 585857"/>
                <a:gd name="connsiteX49" fmla="*/ 498446 w 688083"/>
                <a:gd name="connsiteY49" fmla="*/ 248776 h 585857"/>
                <a:gd name="connsiteX50" fmla="*/ 514312 w 688083"/>
                <a:gd name="connsiteY50" fmla="*/ 295996 h 585857"/>
                <a:gd name="connsiteX51" fmla="*/ 520356 w 688083"/>
                <a:gd name="connsiteY51" fmla="*/ 314129 h 585857"/>
                <a:gd name="connsiteX52" fmla="*/ 556622 w 688083"/>
                <a:gd name="connsiteY52" fmla="*/ 351905 h 585857"/>
                <a:gd name="connsiteX53" fmla="*/ 584576 w 688083"/>
                <a:gd name="connsiteY53" fmla="*/ 370416 h 585857"/>
                <a:gd name="connsiteX54" fmla="*/ 635196 w 688083"/>
                <a:gd name="connsiteY54" fmla="*/ 413103 h 585857"/>
                <a:gd name="connsiteX55" fmla="*/ 648040 w 688083"/>
                <a:gd name="connsiteY55" fmla="*/ 447480 h 585857"/>
                <a:gd name="connsiteX56" fmla="*/ 652951 w 688083"/>
                <a:gd name="connsiteY56" fmla="*/ 462212 h 585857"/>
                <a:gd name="connsiteX57" fmla="*/ 670328 w 688083"/>
                <a:gd name="connsiteY57" fmla="*/ 492433 h 585857"/>
                <a:gd name="connsiteX58" fmla="*/ 688083 w 688083"/>
                <a:gd name="connsiteY58" fmla="*/ 574408 h 585857"/>
                <a:gd name="connsiteX59" fmla="*/ 675617 w 688083"/>
                <a:gd name="connsiteY59" fmla="*/ 584985 h 585857"/>
                <a:gd name="connsiteX60" fmla="*/ 613286 w 688083"/>
                <a:gd name="connsiteY60" fmla="*/ 566097 h 585857"/>
                <a:gd name="connsiteX61" fmla="*/ 589109 w 688083"/>
                <a:gd name="connsiteY61" fmla="*/ 522277 h 585857"/>
                <a:gd name="connsiteX62" fmla="*/ 584954 w 688083"/>
                <a:gd name="connsiteY62" fmla="*/ 471656 h 585857"/>
                <a:gd name="connsiteX63" fmla="*/ 578910 w 688083"/>
                <a:gd name="connsiteY63" fmla="*/ 459568 h 585857"/>
                <a:gd name="connsiteX64" fmla="*/ 568710 w 688083"/>
                <a:gd name="connsiteY64" fmla="*/ 470901 h 585857"/>
                <a:gd name="connsiteX65" fmla="*/ 557377 w 688083"/>
                <a:gd name="connsiteY65" fmla="*/ 526810 h 585857"/>
                <a:gd name="connsiteX66" fmla="*/ 543022 w 688083"/>
                <a:gd name="connsiteY66" fmla="*/ 558920 h 585857"/>
                <a:gd name="connsiteX67" fmla="*/ 499957 w 688083"/>
                <a:gd name="connsiteY67" fmla="*/ 556276 h 585857"/>
                <a:gd name="connsiteX68" fmla="*/ 478047 w 688083"/>
                <a:gd name="connsiteY68" fmla="*/ 554009 h 585857"/>
                <a:gd name="connsiteX69" fmla="*/ 454625 w 688083"/>
                <a:gd name="connsiteY69" fmla="*/ 563453 h 58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88083" h="585857">
                  <a:moveTo>
                    <a:pt x="454625" y="563453"/>
                  </a:moveTo>
                  <a:cubicBezTo>
                    <a:pt x="450470" y="563453"/>
                    <a:pt x="446315" y="563453"/>
                    <a:pt x="441781" y="563453"/>
                  </a:cubicBezTo>
                  <a:cubicBezTo>
                    <a:pt x="432337" y="564964"/>
                    <a:pt x="429693" y="557031"/>
                    <a:pt x="426671" y="551365"/>
                  </a:cubicBezTo>
                  <a:cubicBezTo>
                    <a:pt x="393805" y="487900"/>
                    <a:pt x="341674" y="443702"/>
                    <a:pt x="283498" y="404792"/>
                  </a:cubicBezTo>
                  <a:cubicBezTo>
                    <a:pt x="263477" y="391193"/>
                    <a:pt x="242700" y="379860"/>
                    <a:pt x="218145" y="376838"/>
                  </a:cubicBezTo>
                  <a:cubicBezTo>
                    <a:pt x="210968" y="376082"/>
                    <a:pt x="204546" y="373438"/>
                    <a:pt x="199257" y="368149"/>
                  </a:cubicBezTo>
                  <a:cubicBezTo>
                    <a:pt x="198124" y="363238"/>
                    <a:pt x="194346" y="359838"/>
                    <a:pt x="191324" y="356061"/>
                  </a:cubicBezTo>
                  <a:cubicBezTo>
                    <a:pt x="184147" y="346617"/>
                    <a:pt x="186791" y="340572"/>
                    <a:pt x="197746" y="337173"/>
                  </a:cubicBezTo>
                  <a:cubicBezTo>
                    <a:pt x="207946" y="334150"/>
                    <a:pt x="217390" y="329995"/>
                    <a:pt x="226834" y="325084"/>
                  </a:cubicBezTo>
                  <a:cubicBezTo>
                    <a:pt x="234389" y="321307"/>
                    <a:pt x="242322" y="320551"/>
                    <a:pt x="249122" y="325462"/>
                  </a:cubicBezTo>
                  <a:cubicBezTo>
                    <a:pt x="267632" y="339061"/>
                    <a:pt x="289165" y="338306"/>
                    <a:pt x="309942" y="337173"/>
                  </a:cubicBezTo>
                  <a:cubicBezTo>
                    <a:pt x="322030" y="336417"/>
                    <a:pt x="335252" y="344728"/>
                    <a:pt x="345074" y="338684"/>
                  </a:cubicBezTo>
                  <a:cubicBezTo>
                    <a:pt x="357540" y="331128"/>
                    <a:pt x="342430" y="318284"/>
                    <a:pt x="345452" y="307707"/>
                  </a:cubicBezTo>
                  <a:cubicBezTo>
                    <a:pt x="355274" y="273331"/>
                    <a:pt x="332985" y="255576"/>
                    <a:pt x="309186" y="239332"/>
                  </a:cubicBezTo>
                  <a:cubicBezTo>
                    <a:pt x="303520" y="235554"/>
                    <a:pt x="296720" y="232532"/>
                    <a:pt x="291432" y="227999"/>
                  </a:cubicBezTo>
                  <a:cubicBezTo>
                    <a:pt x="277832" y="216666"/>
                    <a:pt x="263477" y="216288"/>
                    <a:pt x="248366" y="225732"/>
                  </a:cubicBezTo>
                  <a:cubicBezTo>
                    <a:pt x="241944" y="229888"/>
                    <a:pt x="234389" y="232154"/>
                    <a:pt x="227212" y="235554"/>
                  </a:cubicBezTo>
                  <a:cubicBezTo>
                    <a:pt x="211346" y="242732"/>
                    <a:pt x="196235" y="244998"/>
                    <a:pt x="181880" y="232910"/>
                  </a:cubicBezTo>
                  <a:cubicBezTo>
                    <a:pt x="173569" y="226110"/>
                    <a:pt x="164881" y="227243"/>
                    <a:pt x="162236" y="238198"/>
                  </a:cubicBezTo>
                  <a:cubicBezTo>
                    <a:pt x="156948" y="257842"/>
                    <a:pt x="148637" y="276730"/>
                    <a:pt x="151281" y="297885"/>
                  </a:cubicBezTo>
                  <a:cubicBezTo>
                    <a:pt x="152415" y="307329"/>
                    <a:pt x="155437" y="315262"/>
                    <a:pt x="162992" y="321684"/>
                  </a:cubicBezTo>
                  <a:cubicBezTo>
                    <a:pt x="170169" y="327729"/>
                    <a:pt x="181502" y="333017"/>
                    <a:pt x="176969" y="345106"/>
                  </a:cubicBezTo>
                  <a:cubicBezTo>
                    <a:pt x="172436" y="357572"/>
                    <a:pt x="160348" y="356061"/>
                    <a:pt x="149770" y="356816"/>
                  </a:cubicBezTo>
                  <a:cubicBezTo>
                    <a:pt x="138815" y="356816"/>
                    <a:pt x="129371" y="356061"/>
                    <a:pt x="118794" y="364372"/>
                  </a:cubicBezTo>
                  <a:cubicBezTo>
                    <a:pt x="105194" y="375704"/>
                    <a:pt x="86306" y="367394"/>
                    <a:pt x="79506" y="350017"/>
                  </a:cubicBezTo>
                  <a:cubicBezTo>
                    <a:pt x="75729" y="340195"/>
                    <a:pt x="71195" y="330751"/>
                    <a:pt x="64773" y="322440"/>
                  </a:cubicBezTo>
                  <a:cubicBezTo>
                    <a:pt x="55707" y="310729"/>
                    <a:pt x="52307" y="297885"/>
                    <a:pt x="56840" y="283152"/>
                  </a:cubicBezTo>
                  <a:cubicBezTo>
                    <a:pt x="53818" y="266531"/>
                    <a:pt x="45885" y="256709"/>
                    <a:pt x="26997" y="257464"/>
                  </a:cubicBezTo>
                  <a:cubicBezTo>
                    <a:pt x="12642" y="257842"/>
                    <a:pt x="-5868" y="222710"/>
                    <a:pt x="2442" y="210622"/>
                  </a:cubicBezTo>
                  <a:cubicBezTo>
                    <a:pt x="12642" y="195889"/>
                    <a:pt x="21331" y="181912"/>
                    <a:pt x="14909" y="162646"/>
                  </a:cubicBezTo>
                  <a:cubicBezTo>
                    <a:pt x="11886" y="153579"/>
                    <a:pt x="21708" y="148291"/>
                    <a:pt x="26619" y="141491"/>
                  </a:cubicBezTo>
                  <a:cubicBezTo>
                    <a:pt x="33041" y="132802"/>
                    <a:pt x="40219" y="126381"/>
                    <a:pt x="25864" y="114670"/>
                  </a:cubicBezTo>
                  <a:cubicBezTo>
                    <a:pt x="9998" y="101448"/>
                    <a:pt x="12264" y="78405"/>
                    <a:pt x="16042" y="58761"/>
                  </a:cubicBezTo>
                  <a:cubicBezTo>
                    <a:pt x="17931" y="48561"/>
                    <a:pt x="17931" y="41006"/>
                    <a:pt x="9620" y="34584"/>
                  </a:cubicBezTo>
                  <a:cubicBezTo>
                    <a:pt x="3576" y="29673"/>
                    <a:pt x="1309" y="23629"/>
                    <a:pt x="1687" y="16074"/>
                  </a:cubicBezTo>
                  <a:cubicBezTo>
                    <a:pt x="2065" y="11163"/>
                    <a:pt x="-3602" y="5118"/>
                    <a:pt x="3953" y="963"/>
                  </a:cubicBezTo>
                  <a:cubicBezTo>
                    <a:pt x="9242" y="-1681"/>
                    <a:pt x="13020" y="1718"/>
                    <a:pt x="17553" y="3985"/>
                  </a:cubicBezTo>
                  <a:cubicBezTo>
                    <a:pt x="25864" y="8140"/>
                    <a:pt x="34174" y="14940"/>
                    <a:pt x="44374" y="6252"/>
                  </a:cubicBezTo>
                  <a:cubicBezTo>
                    <a:pt x="49285" y="2096"/>
                    <a:pt x="54196" y="6252"/>
                    <a:pt x="56840" y="10407"/>
                  </a:cubicBezTo>
                  <a:cubicBezTo>
                    <a:pt x="71951" y="36851"/>
                    <a:pt x="98772" y="36851"/>
                    <a:pt x="124082" y="42139"/>
                  </a:cubicBezTo>
                  <a:cubicBezTo>
                    <a:pt x="142215" y="45917"/>
                    <a:pt x="156192" y="56872"/>
                    <a:pt x="162614" y="75760"/>
                  </a:cubicBezTo>
                  <a:cubicBezTo>
                    <a:pt x="170925" y="85960"/>
                    <a:pt x="183013" y="91248"/>
                    <a:pt x="194724" y="93893"/>
                  </a:cubicBezTo>
                  <a:cubicBezTo>
                    <a:pt x="251389" y="107492"/>
                    <a:pt x="305409" y="129025"/>
                    <a:pt x="361696" y="143758"/>
                  </a:cubicBezTo>
                  <a:cubicBezTo>
                    <a:pt x="409672" y="156602"/>
                    <a:pt x="457270" y="170579"/>
                    <a:pt x="505246" y="182667"/>
                  </a:cubicBezTo>
                  <a:cubicBezTo>
                    <a:pt x="513557" y="184556"/>
                    <a:pt x="520734" y="189089"/>
                    <a:pt x="527156" y="194756"/>
                  </a:cubicBezTo>
                  <a:cubicBezTo>
                    <a:pt x="531311" y="199667"/>
                    <a:pt x="534711" y="204955"/>
                    <a:pt x="538489" y="210244"/>
                  </a:cubicBezTo>
                  <a:cubicBezTo>
                    <a:pt x="544155" y="218555"/>
                    <a:pt x="545666" y="227621"/>
                    <a:pt x="538111" y="235554"/>
                  </a:cubicBezTo>
                  <a:cubicBezTo>
                    <a:pt x="531689" y="243109"/>
                    <a:pt x="523001" y="246132"/>
                    <a:pt x="513179" y="242354"/>
                  </a:cubicBezTo>
                  <a:cubicBezTo>
                    <a:pt x="506757" y="240087"/>
                    <a:pt x="501090" y="234799"/>
                    <a:pt x="493535" y="238576"/>
                  </a:cubicBezTo>
                  <a:cubicBezTo>
                    <a:pt x="490135" y="244620"/>
                    <a:pt x="495046" y="246509"/>
                    <a:pt x="498446" y="248776"/>
                  </a:cubicBezTo>
                  <a:cubicBezTo>
                    <a:pt x="515445" y="260864"/>
                    <a:pt x="523001" y="275597"/>
                    <a:pt x="514312" y="295996"/>
                  </a:cubicBezTo>
                  <a:cubicBezTo>
                    <a:pt x="510912" y="303552"/>
                    <a:pt x="513179" y="309974"/>
                    <a:pt x="520356" y="314129"/>
                  </a:cubicBezTo>
                  <a:cubicBezTo>
                    <a:pt x="535845" y="323573"/>
                    <a:pt x="547177" y="336417"/>
                    <a:pt x="556622" y="351905"/>
                  </a:cubicBezTo>
                  <a:cubicBezTo>
                    <a:pt x="562666" y="362105"/>
                    <a:pt x="576265" y="361727"/>
                    <a:pt x="584576" y="370416"/>
                  </a:cubicBezTo>
                  <a:cubicBezTo>
                    <a:pt x="599687" y="386282"/>
                    <a:pt x="613664" y="403659"/>
                    <a:pt x="635196" y="413103"/>
                  </a:cubicBezTo>
                  <a:cubicBezTo>
                    <a:pt x="648040" y="418770"/>
                    <a:pt x="658618" y="430102"/>
                    <a:pt x="648040" y="447480"/>
                  </a:cubicBezTo>
                  <a:cubicBezTo>
                    <a:pt x="644640" y="453146"/>
                    <a:pt x="648418" y="458057"/>
                    <a:pt x="652951" y="462212"/>
                  </a:cubicBezTo>
                  <a:cubicBezTo>
                    <a:pt x="662395" y="470145"/>
                    <a:pt x="666173" y="481478"/>
                    <a:pt x="670328" y="492433"/>
                  </a:cubicBezTo>
                  <a:cubicBezTo>
                    <a:pt x="674862" y="520010"/>
                    <a:pt x="687328" y="546076"/>
                    <a:pt x="688083" y="574408"/>
                  </a:cubicBezTo>
                  <a:cubicBezTo>
                    <a:pt x="686572" y="581208"/>
                    <a:pt x="682795" y="588385"/>
                    <a:pt x="675617" y="584985"/>
                  </a:cubicBezTo>
                  <a:cubicBezTo>
                    <a:pt x="655596" y="575919"/>
                    <a:pt x="632930" y="578564"/>
                    <a:pt x="613286" y="566097"/>
                  </a:cubicBezTo>
                  <a:cubicBezTo>
                    <a:pt x="595909" y="555142"/>
                    <a:pt x="589487" y="540787"/>
                    <a:pt x="589109" y="522277"/>
                  </a:cubicBezTo>
                  <a:cubicBezTo>
                    <a:pt x="588731" y="505277"/>
                    <a:pt x="588354" y="488278"/>
                    <a:pt x="584954" y="471656"/>
                  </a:cubicBezTo>
                  <a:cubicBezTo>
                    <a:pt x="583821" y="467123"/>
                    <a:pt x="584576" y="460324"/>
                    <a:pt x="578910" y="459568"/>
                  </a:cubicBezTo>
                  <a:cubicBezTo>
                    <a:pt x="571732" y="458435"/>
                    <a:pt x="570221" y="465990"/>
                    <a:pt x="568710" y="470901"/>
                  </a:cubicBezTo>
                  <a:cubicBezTo>
                    <a:pt x="563044" y="489033"/>
                    <a:pt x="559266" y="507922"/>
                    <a:pt x="557377" y="526810"/>
                  </a:cubicBezTo>
                  <a:cubicBezTo>
                    <a:pt x="555866" y="538898"/>
                    <a:pt x="552466" y="550231"/>
                    <a:pt x="543022" y="558920"/>
                  </a:cubicBezTo>
                  <a:cubicBezTo>
                    <a:pt x="528289" y="572142"/>
                    <a:pt x="512423" y="571764"/>
                    <a:pt x="499957" y="556276"/>
                  </a:cubicBezTo>
                  <a:cubicBezTo>
                    <a:pt x="492780" y="547587"/>
                    <a:pt x="486735" y="543809"/>
                    <a:pt x="478047" y="554009"/>
                  </a:cubicBezTo>
                  <a:cubicBezTo>
                    <a:pt x="472003" y="562320"/>
                    <a:pt x="463314" y="563453"/>
                    <a:pt x="454625" y="563453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886876EE-9E27-4A65-910B-3EB769B52000}"/>
                </a:ext>
              </a:extLst>
            </p:cNvPr>
            <p:cNvSpPr/>
            <p:nvPr/>
          </p:nvSpPr>
          <p:spPr>
            <a:xfrm>
              <a:off x="8839885" y="3391463"/>
              <a:ext cx="469256" cy="176457"/>
            </a:xfrm>
            <a:custGeom>
              <a:avLst/>
              <a:gdLst>
                <a:gd name="connsiteX0" fmla="*/ 469256 w 469256"/>
                <a:gd name="connsiteY0" fmla="*/ 133728 h 176457"/>
                <a:gd name="connsiteX1" fmla="*/ 459057 w 469256"/>
                <a:gd name="connsiteY1" fmla="*/ 162061 h 176457"/>
                <a:gd name="connsiteX2" fmla="*/ 460568 w 469256"/>
                <a:gd name="connsiteY2" fmla="*/ 172260 h 176457"/>
                <a:gd name="connsiteX3" fmla="*/ 444702 w 469256"/>
                <a:gd name="connsiteY3" fmla="*/ 175660 h 176457"/>
                <a:gd name="connsiteX4" fmla="*/ 304929 w 469256"/>
                <a:gd name="connsiteY4" fmla="*/ 145439 h 176457"/>
                <a:gd name="connsiteX5" fmla="*/ 283019 w 469256"/>
                <a:gd name="connsiteY5" fmla="*/ 134106 h 176457"/>
                <a:gd name="connsiteX6" fmla="*/ 147780 w 469256"/>
                <a:gd name="connsiteY6" fmla="*/ 92174 h 176457"/>
                <a:gd name="connsiteX7" fmla="*/ 85071 w 469256"/>
                <a:gd name="connsiteY7" fmla="*/ 59687 h 176457"/>
                <a:gd name="connsiteX8" fmla="*/ 40117 w 469256"/>
                <a:gd name="connsiteY8" fmla="*/ 37776 h 176457"/>
                <a:gd name="connsiteX9" fmla="*/ 15940 w 469256"/>
                <a:gd name="connsiteY9" fmla="*/ 44954 h 176457"/>
                <a:gd name="connsiteX10" fmla="*/ 74 w 469256"/>
                <a:gd name="connsiteY10" fmla="*/ 20777 h 176457"/>
                <a:gd name="connsiteX11" fmla="*/ 21607 w 469256"/>
                <a:gd name="connsiteY11" fmla="*/ 0 h 176457"/>
                <a:gd name="connsiteX12" fmla="*/ 54094 w 469256"/>
                <a:gd name="connsiteY12" fmla="*/ 19266 h 176457"/>
                <a:gd name="connsiteX13" fmla="*/ 125869 w 469256"/>
                <a:gd name="connsiteY13" fmla="*/ 48731 h 176457"/>
                <a:gd name="connsiteX14" fmla="*/ 199155 w 469256"/>
                <a:gd name="connsiteY14" fmla="*/ 72153 h 176457"/>
                <a:gd name="connsiteX15" fmla="*/ 278486 w 469256"/>
                <a:gd name="connsiteY15" fmla="*/ 95574 h 176457"/>
                <a:gd name="connsiteX16" fmla="*/ 453013 w 469256"/>
                <a:gd name="connsiteY16" fmla="*/ 125040 h 176457"/>
                <a:gd name="connsiteX17" fmla="*/ 469256 w 469256"/>
                <a:gd name="connsiteY17" fmla="*/ 133728 h 17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69256" h="176457">
                  <a:moveTo>
                    <a:pt x="469256" y="133728"/>
                  </a:moveTo>
                  <a:cubicBezTo>
                    <a:pt x="455657" y="139395"/>
                    <a:pt x="438658" y="143928"/>
                    <a:pt x="459057" y="162061"/>
                  </a:cubicBezTo>
                  <a:cubicBezTo>
                    <a:pt x="460946" y="163949"/>
                    <a:pt x="460190" y="168483"/>
                    <a:pt x="460568" y="172260"/>
                  </a:cubicBezTo>
                  <a:cubicBezTo>
                    <a:pt x="456035" y="176793"/>
                    <a:pt x="450368" y="177171"/>
                    <a:pt x="444702" y="175660"/>
                  </a:cubicBezTo>
                  <a:cubicBezTo>
                    <a:pt x="398615" y="163194"/>
                    <a:pt x="349883" y="162438"/>
                    <a:pt x="304929" y="145439"/>
                  </a:cubicBezTo>
                  <a:cubicBezTo>
                    <a:pt x="296996" y="142417"/>
                    <a:pt x="288308" y="141284"/>
                    <a:pt x="283019" y="134106"/>
                  </a:cubicBezTo>
                  <a:cubicBezTo>
                    <a:pt x="236932" y="123906"/>
                    <a:pt x="193489" y="103507"/>
                    <a:pt x="147780" y="92174"/>
                  </a:cubicBezTo>
                  <a:cubicBezTo>
                    <a:pt x="123981" y="86130"/>
                    <a:pt x="108870" y="65731"/>
                    <a:pt x="85071" y="59687"/>
                  </a:cubicBezTo>
                  <a:cubicBezTo>
                    <a:pt x="68827" y="55531"/>
                    <a:pt x="53716" y="47598"/>
                    <a:pt x="40117" y="37776"/>
                  </a:cubicBezTo>
                  <a:cubicBezTo>
                    <a:pt x="28406" y="29466"/>
                    <a:pt x="21229" y="33621"/>
                    <a:pt x="15940" y="44954"/>
                  </a:cubicBezTo>
                  <a:cubicBezTo>
                    <a:pt x="-304" y="44198"/>
                    <a:pt x="1207" y="30599"/>
                    <a:pt x="74" y="20777"/>
                  </a:cubicBezTo>
                  <a:cubicBezTo>
                    <a:pt x="-1059" y="6422"/>
                    <a:pt x="11029" y="3778"/>
                    <a:pt x="21607" y="0"/>
                  </a:cubicBezTo>
                  <a:cubicBezTo>
                    <a:pt x="35206" y="1511"/>
                    <a:pt x="44650" y="10200"/>
                    <a:pt x="54094" y="19266"/>
                  </a:cubicBezTo>
                  <a:cubicBezTo>
                    <a:pt x="78271" y="28332"/>
                    <a:pt x="103204" y="34754"/>
                    <a:pt x="125869" y="48731"/>
                  </a:cubicBezTo>
                  <a:cubicBezTo>
                    <a:pt x="147024" y="61953"/>
                    <a:pt x="174223" y="67997"/>
                    <a:pt x="199155" y="72153"/>
                  </a:cubicBezTo>
                  <a:cubicBezTo>
                    <a:pt x="226732" y="76686"/>
                    <a:pt x="251287" y="89530"/>
                    <a:pt x="278486" y="95574"/>
                  </a:cubicBezTo>
                  <a:cubicBezTo>
                    <a:pt x="336284" y="108040"/>
                    <a:pt x="394459" y="117484"/>
                    <a:pt x="453013" y="125040"/>
                  </a:cubicBezTo>
                  <a:cubicBezTo>
                    <a:pt x="460190" y="125795"/>
                    <a:pt x="465857" y="127306"/>
                    <a:pt x="469256" y="133728"/>
                  </a:cubicBezTo>
                  <a:close/>
                </a:path>
              </a:pathLst>
            </a:custGeom>
            <a:solidFill>
              <a:srgbClr val="E6D8D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D9907B60-C8F4-4C13-8FFB-8C3B43EC6C3F}"/>
                </a:ext>
              </a:extLst>
            </p:cNvPr>
            <p:cNvSpPr/>
            <p:nvPr/>
          </p:nvSpPr>
          <p:spPr>
            <a:xfrm>
              <a:off x="8620479" y="3265290"/>
              <a:ext cx="280134" cy="189637"/>
            </a:xfrm>
            <a:custGeom>
              <a:avLst/>
              <a:gdLst>
                <a:gd name="connsiteX0" fmla="*/ 244035 w 280134"/>
                <a:gd name="connsiteY0" fmla="*/ 128817 h 189637"/>
                <a:gd name="connsiteX1" fmla="*/ 235724 w 280134"/>
                <a:gd name="connsiteY1" fmla="*/ 171127 h 189637"/>
                <a:gd name="connsiteX2" fmla="*/ 196059 w 280134"/>
                <a:gd name="connsiteY2" fmla="*/ 189637 h 189637"/>
                <a:gd name="connsiteX3" fmla="*/ 187749 w 280134"/>
                <a:gd name="connsiteY3" fmla="*/ 184349 h 189637"/>
                <a:gd name="connsiteX4" fmla="*/ 168105 w 280134"/>
                <a:gd name="connsiteY4" fmla="*/ 175282 h 189637"/>
                <a:gd name="connsiteX5" fmla="*/ 144306 w 280134"/>
                <a:gd name="connsiteY5" fmla="*/ 155261 h 189637"/>
                <a:gd name="connsiteX6" fmla="*/ 16622 w 280134"/>
                <a:gd name="connsiteY6" fmla="*/ 37399 h 189637"/>
                <a:gd name="connsiteX7" fmla="*/ 15488 w 280134"/>
                <a:gd name="connsiteY7" fmla="*/ 31354 h 189637"/>
                <a:gd name="connsiteX8" fmla="*/ 0 w 280134"/>
                <a:gd name="connsiteY8" fmla="*/ 0 h 189637"/>
                <a:gd name="connsiteX9" fmla="*/ 27954 w 280134"/>
                <a:gd name="connsiteY9" fmla="*/ 6044 h 189637"/>
                <a:gd name="connsiteX10" fmla="*/ 63464 w 280134"/>
                <a:gd name="connsiteY10" fmla="*/ 35510 h 189637"/>
                <a:gd name="connsiteX11" fmla="*/ 112574 w 280134"/>
                <a:gd name="connsiteY11" fmla="*/ 66109 h 189637"/>
                <a:gd name="connsiteX12" fmla="*/ 119751 w 280134"/>
                <a:gd name="connsiteY12" fmla="*/ 75553 h 189637"/>
                <a:gd name="connsiteX13" fmla="*/ 138261 w 280134"/>
                <a:gd name="connsiteY13" fmla="*/ 81597 h 189637"/>
                <a:gd name="connsiteX14" fmla="*/ 149594 w 280134"/>
                <a:gd name="connsiteY14" fmla="*/ 87263 h 189637"/>
                <a:gd name="connsiteX15" fmla="*/ 160550 w 280134"/>
                <a:gd name="connsiteY15" fmla="*/ 106152 h 189637"/>
                <a:gd name="connsiteX16" fmla="*/ 174149 w 280134"/>
                <a:gd name="connsiteY16" fmla="*/ 130706 h 189637"/>
                <a:gd name="connsiteX17" fmla="*/ 199459 w 280134"/>
                <a:gd name="connsiteY17" fmla="*/ 148839 h 189637"/>
                <a:gd name="connsiteX18" fmla="*/ 210414 w 280134"/>
                <a:gd name="connsiteY18" fmla="*/ 109929 h 189637"/>
                <a:gd name="connsiteX19" fmla="*/ 228169 w 280134"/>
                <a:gd name="connsiteY19" fmla="*/ 105018 h 189637"/>
                <a:gd name="connsiteX20" fmla="*/ 234591 w 280134"/>
                <a:gd name="connsiteY20" fmla="*/ 88019 h 189637"/>
                <a:gd name="connsiteX21" fmla="*/ 224769 w 280134"/>
                <a:gd name="connsiteY21" fmla="*/ 81975 h 189637"/>
                <a:gd name="connsiteX22" fmla="*/ 200970 w 280134"/>
                <a:gd name="connsiteY22" fmla="*/ 76308 h 189637"/>
                <a:gd name="connsiteX23" fmla="*/ 212303 w 280134"/>
                <a:gd name="connsiteY23" fmla="*/ 48732 h 189637"/>
                <a:gd name="connsiteX24" fmla="*/ 218725 w 280134"/>
                <a:gd name="connsiteY24" fmla="*/ 43443 h 189637"/>
                <a:gd name="connsiteX25" fmla="*/ 269345 w 280134"/>
                <a:gd name="connsiteY25" fmla="*/ 68753 h 189637"/>
                <a:gd name="connsiteX26" fmla="*/ 269345 w 280134"/>
                <a:gd name="connsiteY26" fmla="*/ 102374 h 189637"/>
                <a:gd name="connsiteX27" fmla="*/ 248191 w 280134"/>
                <a:gd name="connsiteY27" fmla="*/ 115218 h 189637"/>
                <a:gd name="connsiteX28" fmla="*/ 244035 w 280134"/>
                <a:gd name="connsiteY28" fmla="*/ 128817 h 18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0134" h="189637">
                  <a:moveTo>
                    <a:pt x="244035" y="128817"/>
                  </a:moveTo>
                  <a:cubicBezTo>
                    <a:pt x="219858" y="144683"/>
                    <a:pt x="218347" y="151105"/>
                    <a:pt x="235724" y="171127"/>
                  </a:cubicBezTo>
                  <a:cubicBezTo>
                    <a:pt x="223636" y="179816"/>
                    <a:pt x="205126" y="174905"/>
                    <a:pt x="196059" y="189637"/>
                  </a:cubicBezTo>
                  <a:cubicBezTo>
                    <a:pt x="193415" y="187749"/>
                    <a:pt x="190015" y="186615"/>
                    <a:pt x="187749" y="184349"/>
                  </a:cubicBezTo>
                  <a:cubicBezTo>
                    <a:pt x="182460" y="178682"/>
                    <a:pt x="176416" y="174149"/>
                    <a:pt x="168105" y="175282"/>
                  </a:cubicBezTo>
                  <a:cubicBezTo>
                    <a:pt x="161305" y="167349"/>
                    <a:pt x="154883" y="159038"/>
                    <a:pt x="144306" y="155261"/>
                  </a:cubicBezTo>
                  <a:cubicBezTo>
                    <a:pt x="84997" y="134106"/>
                    <a:pt x="54776" y="81597"/>
                    <a:pt x="16622" y="37399"/>
                  </a:cubicBezTo>
                  <a:cubicBezTo>
                    <a:pt x="15488" y="35888"/>
                    <a:pt x="15488" y="33621"/>
                    <a:pt x="15488" y="31354"/>
                  </a:cubicBezTo>
                  <a:cubicBezTo>
                    <a:pt x="11711" y="20777"/>
                    <a:pt x="6800" y="10200"/>
                    <a:pt x="0" y="0"/>
                  </a:cubicBezTo>
                  <a:cubicBezTo>
                    <a:pt x="9444" y="6044"/>
                    <a:pt x="17377" y="12088"/>
                    <a:pt x="27954" y="6044"/>
                  </a:cubicBezTo>
                  <a:cubicBezTo>
                    <a:pt x="37399" y="18510"/>
                    <a:pt x="49487" y="29466"/>
                    <a:pt x="63464" y="35510"/>
                  </a:cubicBezTo>
                  <a:cubicBezTo>
                    <a:pt x="81597" y="43443"/>
                    <a:pt x="92174" y="62331"/>
                    <a:pt x="112574" y="66109"/>
                  </a:cubicBezTo>
                  <a:cubicBezTo>
                    <a:pt x="115596" y="66864"/>
                    <a:pt x="118996" y="71775"/>
                    <a:pt x="119751" y="75553"/>
                  </a:cubicBezTo>
                  <a:cubicBezTo>
                    <a:pt x="122773" y="88019"/>
                    <a:pt x="129951" y="86886"/>
                    <a:pt x="138261" y="81597"/>
                  </a:cubicBezTo>
                  <a:cubicBezTo>
                    <a:pt x="145439" y="76686"/>
                    <a:pt x="148839" y="81597"/>
                    <a:pt x="149594" y="87263"/>
                  </a:cubicBezTo>
                  <a:cubicBezTo>
                    <a:pt x="150728" y="95574"/>
                    <a:pt x="156394" y="100107"/>
                    <a:pt x="160550" y="106152"/>
                  </a:cubicBezTo>
                  <a:cubicBezTo>
                    <a:pt x="159038" y="117484"/>
                    <a:pt x="162438" y="126929"/>
                    <a:pt x="174149" y="130706"/>
                  </a:cubicBezTo>
                  <a:cubicBezTo>
                    <a:pt x="183593" y="134106"/>
                    <a:pt x="185482" y="146572"/>
                    <a:pt x="199459" y="148839"/>
                  </a:cubicBezTo>
                  <a:cubicBezTo>
                    <a:pt x="189637" y="131084"/>
                    <a:pt x="206259" y="122773"/>
                    <a:pt x="210414" y="109929"/>
                  </a:cubicBezTo>
                  <a:cubicBezTo>
                    <a:pt x="215703" y="106152"/>
                    <a:pt x="223258" y="110307"/>
                    <a:pt x="228169" y="105018"/>
                  </a:cubicBezTo>
                  <a:cubicBezTo>
                    <a:pt x="232702" y="100485"/>
                    <a:pt x="236102" y="94819"/>
                    <a:pt x="234591" y="88019"/>
                  </a:cubicBezTo>
                  <a:cubicBezTo>
                    <a:pt x="233458" y="83108"/>
                    <a:pt x="229302" y="81975"/>
                    <a:pt x="224769" y="81975"/>
                  </a:cubicBezTo>
                  <a:cubicBezTo>
                    <a:pt x="216081" y="81975"/>
                    <a:pt x="205503" y="88397"/>
                    <a:pt x="200970" y="76308"/>
                  </a:cubicBezTo>
                  <a:cubicBezTo>
                    <a:pt x="196437" y="64598"/>
                    <a:pt x="207014" y="57420"/>
                    <a:pt x="212303" y="48732"/>
                  </a:cubicBezTo>
                  <a:cubicBezTo>
                    <a:pt x="213814" y="46465"/>
                    <a:pt x="216081" y="44576"/>
                    <a:pt x="218725" y="43443"/>
                  </a:cubicBezTo>
                  <a:cubicBezTo>
                    <a:pt x="235724" y="51754"/>
                    <a:pt x="252724" y="60442"/>
                    <a:pt x="269345" y="68753"/>
                  </a:cubicBezTo>
                  <a:cubicBezTo>
                    <a:pt x="278412" y="80086"/>
                    <a:pt x="288234" y="91419"/>
                    <a:pt x="269345" y="102374"/>
                  </a:cubicBezTo>
                  <a:cubicBezTo>
                    <a:pt x="261412" y="105396"/>
                    <a:pt x="258013" y="115596"/>
                    <a:pt x="248191" y="115218"/>
                  </a:cubicBezTo>
                  <a:cubicBezTo>
                    <a:pt x="242902" y="118996"/>
                    <a:pt x="246680" y="125040"/>
                    <a:pt x="244035" y="128817"/>
                  </a:cubicBezTo>
                  <a:close/>
                </a:path>
              </a:pathLst>
            </a:custGeom>
            <a:solidFill>
              <a:srgbClr val="EAE6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6BABA9C6-0FAC-4FF4-8B35-A4D30625D427}"/>
                </a:ext>
              </a:extLst>
            </p:cNvPr>
            <p:cNvSpPr/>
            <p:nvPr/>
          </p:nvSpPr>
          <p:spPr>
            <a:xfrm>
              <a:off x="9035264" y="3529347"/>
              <a:ext cx="416881" cy="124402"/>
            </a:xfrm>
            <a:custGeom>
              <a:avLst/>
              <a:gdLst>
                <a:gd name="connsiteX0" fmla="*/ 366429 w 416881"/>
                <a:gd name="connsiteY0" fmla="*/ 123151 h 124402"/>
                <a:gd name="connsiteX1" fmla="*/ 301454 w 416881"/>
                <a:gd name="connsiteY1" fmla="*/ 102374 h 124402"/>
                <a:gd name="connsiteX2" fmla="*/ 208524 w 416881"/>
                <a:gd name="connsiteY2" fmla="*/ 74797 h 124402"/>
                <a:gd name="connsiteX3" fmla="*/ 146193 w 416881"/>
                <a:gd name="connsiteY3" fmla="*/ 59687 h 124402"/>
                <a:gd name="connsiteX4" fmla="*/ 10576 w 416881"/>
                <a:gd name="connsiteY4" fmla="*/ 13599 h 124402"/>
                <a:gd name="connsiteX5" fmla="*/ 2643 w 416881"/>
                <a:gd name="connsiteY5" fmla="*/ 0 h 124402"/>
                <a:gd name="connsiteX6" fmla="*/ 87262 w 416881"/>
                <a:gd name="connsiteY6" fmla="*/ 21155 h 124402"/>
                <a:gd name="connsiteX7" fmla="*/ 99350 w 416881"/>
                <a:gd name="connsiteY7" fmla="*/ 20021 h 124402"/>
                <a:gd name="connsiteX8" fmla="*/ 231190 w 416881"/>
                <a:gd name="connsiteY8" fmla="*/ 47976 h 124402"/>
                <a:gd name="connsiteX9" fmla="*/ 378140 w 416881"/>
                <a:gd name="connsiteY9" fmla="*/ 70642 h 124402"/>
                <a:gd name="connsiteX10" fmla="*/ 412894 w 416881"/>
                <a:gd name="connsiteY10" fmla="*/ 84241 h 124402"/>
                <a:gd name="connsiteX11" fmla="*/ 391362 w 416881"/>
                <a:gd name="connsiteY11" fmla="*/ 116351 h 124402"/>
                <a:gd name="connsiteX12" fmla="*/ 372096 w 416881"/>
                <a:gd name="connsiteY12" fmla="*/ 123906 h 124402"/>
                <a:gd name="connsiteX13" fmla="*/ 366429 w 416881"/>
                <a:gd name="connsiteY13" fmla="*/ 123151 h 12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881" h="124402">
                  <a:moveTo>
                    <a:pt x="366429" y="123151"/>
                  </a:moveTo>
                  <a:cubicBezTo>
                    <a:pt x="347163" y="108418"/>
                    <a:pt x="322609" y="110685"/>
                    <a:pt x="301454" y="102374"/>
                  </a:cubicBezTo>
                  <a:cubicBezTo>
                    <a:pt x="271233" y="90663"/>
                    <a:pt x="237990" y="89908"/>
                    <a:pt x="208524" y="74797"/>
                  </a:cubicBezTo>
                  <a:cubicBezTo>
                    <a:pt x="189636" y="65353"/>
                    <a:pt x="166215" y="68753"/>
                    <a:pt x="146193" y="59687"/>
                  </a:cubicBezTo>
                  <a:cubicBezTo>
                    <a:pt x="102750" y="39665"/>
                    <a:pt x="53641" y="35132"/>
                    <a:pt x="10576" y="13599"/>
                  </a:cubicBezTo>
                  <a:cubicBezTo>
                    <a:pt x="4532" y="10577"/>
                    <a:pt x="-4535" y="10577"/>
                    <a:pt x="2643" y="0"/>
                  </a:cubicBezTo>
                  <a:cubicBezTo>
                    <a:pt x="32108" y="2267"/>
                    <a:pt x="58174" y="18133"/>
                    <a:pt x="87262" y="21155"/>
                  </a:cubicBezTo>
                  <a:cubicBezTo>
                    <a:pt x="91040" y="18133"/>
                    <a:pt x="95195" y="18888"/>
                    <a:pt x="99350" y="20021"/>
                  </a:cubicBezTo>
                  <a:cubicBezTo>
                    <a:pt x="142793" y="30977"/>
                    <a:pt x="187747" y="36643"/>
                    <a:pt x="231190" y="47976"/>
                  </a:cubicBezTo>
                  <a:cubicBezTo>
                    <a:pt x="279544" y="60820"/>
                    <a:pt x="328653" y="66109"/>
                    <a:pt x="378140" y="70642"/>
                  </a:cubicBezTo>
                  <a:cubicBezTo>
                    <a:pt x="390984" y="71775"/>
                    <a:pt x="402695" y="75930"/>
                    <a:pt x="412894" y="84241"/>
                  </a:cubicBezTo>
                  <a:cubicBezTo>
                    <a:pt x="420072" y="112196"/>
                    <a:pt x="420072" y="112196"/>
                    <a:pt x="391362" y="116351"/>
                  </a:cubicBezTo>
                  <a:cubicBezTo>
                    <a:pt x="384184" y="117484"/>
                    <a:pt x="378140" y="120129"/>
                    <a:pt x="372096" y="123906"/>
                  </a:cubicBezTo>
                  <a:cubicBezTo>
                    <a:pt x="370207" y="124662"/>
                    <a:pt x="368318" y="124662"/>
                    <a:pt x="366429" y="123151"/>
                  </a:cubicBezTo>
                  <a:close/>
                </a:path>
              </a:pathLst>
            </a:custGeom>
            <a:solidFill>
              <a:srgbClr val="E4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F69B3222-A191-4269-9B43-F1FDD18CA423}"/>
                </a:ext>
              </a:extLst>
            </p:cNvPr>
            <p:cNvSpPr/>
            <p:nvPr/>
          </p:nvSpPr>
          <p:spPr>
            <a:xfrm>
              <a:off x="9116807" y="3525192"/>
              <a:ext cx="496434" cy="106529"/>
            </a:xfrm>
            <a:custGeom>
              <a:avLst/>
              <a:gdLst>
                <a:gd name="connsiteX0" fmla="*/ 331730 w 496434"/>
                <a:gd name="connsiteY0" fmla="*/ 93308 h 106529"/>
                <a:gd name="connsiteX1" fmla="*/ 276199 w 496434"/>
                <a:gd name="connsiteY1" fmla="*/ 80464 h 106529"/>
                <a:gd name="connsiteX2" fmla="*/ 205935 w 496434"/>
                <a:gd name="connsiteY2" fmla="*/ 69886 h 106529"/>
                <a:gd name="connsiteX3" fmla="*/ 26875 w 496434"/>
                <a:gd name="connsiteY3" fmla="*/ 33621 h 106529"/>
                <a:gd name="connsiteX4" fmla="*/ 5720 w 496434"/>
                <a:gd name="connsiteY4" fmla="*/ 25310 h 106529"/>
                <a:gd name="connsiteX5" fmla="*/ 1187 w 496434"/>
                <a:gd name="connsiteY5" fmla="*/ 7933 h 106529"/>
                <a:gd name="connsiteX6" fmla="*/ 5720 w 496434"/>
                <a:gd name="connsiteY6" fmla="*/ 0 h 106529"/>
                <a:gd name="connsiteX7" fmla="*/ 166647 w 496434"/>
                <a:gd name="connsiteY7" fmla="*/ 36265 h 106529"/>
                <a:gd name="connsiteX8" fmla="*/ 183269 w 496434"/>
                <a:gd name="connsiteY8" fmla="*/ 38532 h 106529"/>
                <a:gd name="connsiteX9" fmla="*/ 273554 w 496434"/>
                <a:gd name="connsiteY9" fmla="*/ 63087 h 106529"/>
                <a:gd name="connsiteX10" fmla="*/ 425415 w 496434"/>
                <a:gd name="connsiteY10" fmla="*/ 83108 h 106529"/>
                <a:gd name="connsiteX11" fmla="*/ 496435 w 496434"/>
                <a:gd name="connsiteY11" fmla="*/ 89152 h 106529"/>
                <a:gd name="connsiteX12" fmla="*/ 475658 w 496434"/>
                <a:gd name="connsiteY12" fmla="*/ 103129 h 106529"/>
                <a:gd name="connsiteX13" fmla="*/ 436748 w 496434"/>
                <a:gd name="connsiteY13" fmla="*/ 106529 h 106529"/>
                <a:gd name="connsiteX14" fmla="*/ 331730 w 496434"/>
                <a:gd name="connsiteY14" fmla="*/ 93308 h 1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434" h="106529">
                  <a:moveTo>
                    <a:pt x="331730" y="93308"/>
                  </a:moveTo>
                  <a:cubicBezTo>
                    <a:pt x="314730" y="83108"/>
                    <a:pt x="295842" y="80086"/>
                    <a:pt x="276199" y="80464"/>
                  </a:cubicBezTo>
                  <a:cubicBezTo>
                    <a:pt x="252399" y="80841"/>
                    <a:pt x="229734" y="72908"/>
                    <a:pt x="205935" y="69886"/>
                  </a:cubicBezTo>
                  <a:cubicBezTo>
                    <a:pt x="145492" y="62709"/>
                    <a:pt x="87317" y="41932"/>
                    <a:pt x="26875" y="33621"/>
                  </a:cubicBezTo>
                  <a:cubicBezTo>
                    <a:pt x="19697" y="32488"/>
                    <a:pt x="12897" y="28332"/>
                    <a:pt x="5720" y="25310"/>
                  </a:cubicBezTo>
                  <a:cubicBezTo>
                    <a:pt x="6475" y="18888"/>
                    <a:pt x="4209" y="13222"/>
                    <a:pt x="1187" y="7933"/>
                  </a:cubicBezTo>
                  <a:cubicBezTo>
                    <a:pt x="-1458" y="2644"/>
                    <a:pt x="431" y="378"/>
                    <a:pt x="5720" y="0"/>
                  </a:cubicBezTo>
                  <a:cubicBezTo>
                    <a:pt x="58229" y="17755"/>
                    <a:pt x="113382" y="22666"/>
                    <a:pt x="166647" y="36265"/>
                  </a:cubicBezTo>
                  <a:cubicBezTo>
                    <a:pt x="171936" y="37776"/>
                    <a:pt x="177602" y="37776"/>
                    <a:pt x="183269" y="38532"/>
                  </a:cubicBezTo>
                  <a:cubicBezTo>
                    <a:pt x="211601" y="53642"/>
                    <a:pt x="242200" y="60820"/>
                    <a:pt x="273554" y="63087"/>
                  </a:cubicBezTo>
                  <a:cubicBezTo>
                    <a:pt x="324552" y="67242"/>
                    <a:pt x="374795" y="78197"/>
                    <a:pt x="425415" y="83108"/>
                  </a:cubicBezTo>
                  <a:cubicBezTo>
                    <a:pt x="449214" y="85375"/>
                    <a:pt x="472636" y="87263"/>
                    <a:pt x="496435" y="89152"/>
                  </a:cubicBezTo>
                  <a:cubicBezTo>
                    <a:pt x="496057" y="103507"/>
                    <a:pt x="484724" y="102374"/>
                    <a:pt x="475658" y="103129"/>
                  </a:cubicBezTo>
                  <a:cubicBezTo>
                    <a:pt x="462814" y="104263"/>
                    <a:pt x="449214" y="101996"/>
                    <a:pt x="436748" y="106529"/>
                  </a:cubicBezTo>
                  <a:cubicBezTo>
                    <a:pt x="401238" y="105774"/>
                    <a:pt x="365729" y="105774"/>
                    <a:pt x="331730" y="93308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4D9D81C6-4E89-47C4-8F93-D1C6E038E826}"/>
                </a:ext>
              </a:extLst>
            </p:cNvPr>
            <p:cNvSpPr/>
            <p:nvPr/>
          </p:nvSpPr>
          <p:spPr>
            <a:xfrm>
              <a:off x="8621234" y="3296645"/>
              <a:ext cx="167083" cy="164168"/>
            </a:xfrm>
            <a:custGeom>
              <a:avLst/>
              <a:gdLst>
                <a:gd name="connsiteX0" fmla="*/ 14733 w 167083"/>
                <a:gd name="connsiteY0" fmla="*/ 0 h 164168"/>
                <a:gd name="connsiteX1" fmla="*/ 102752 w 167083"/>
                <a:gd name="connsiteY1" fmla="*/ 95196 h 164168"/>
                <a:gd name="connsiteX2" fmla="*/ 156016 w 167083"/>
                <a:gd name="connsiteY2" fmla="*/ 124662 h 164168"/>
                <a:gd name="connsiteX3" fmla="*/ 166972 w 167083"/>
                <a:gd name="connsiteY3" fmla="*/ 144306 h 164168"/>
                <a:gd name="connsiteX4" fmla="*/ 145817 w 167083"/>
                <a:gd name="connsiteY4" fmla="*/ 157150 h 164168"/>
                <a:gd name="connsiteX5" fmla="*/ 115973 w 167083"/>
                <a:gd name="connsiteY5" fmla="*/ 157150 h 164168"/>
                <a:gd name="connsiteX6" fmla="*/ 115973 w 167083"/>
                <a:gd name="connsiteY6" fmla="*/ 157150 h 164168"/>
                <a:gd name="connsiteX7" fmla="*/ 73664 w 167083"/>
                <a:gd name="connsiteY7" fmla="*/ 144306 h 164168"/>
                <a:gd name="connsiteX8" fmla="*/ 56665 w 167083"/>
                <a:gd name="connsiteY8" fmla="*/ 135617 h 164168"/>
                <a:gd name="connsiteX9" fmla="*/ 35132 w 167083"/>
                <a:gd name="connsiteY9" fmla="*/ 106152 h 164168"/>
                <a:gd name="connsiteX10" fmla="*/ 30221 w 167083"/>
                <a:gd name="connsiteY10" fmla="*/ 95574 h 164168"/>
                <a:gd name="connsiteX11" fmla="*/ 17755 w 167083"/>
                <a:gd name="connsiteY11" fmla="*/ 48731 h 164168"/>
                <a:gd name="connsiteX12" fmla="*/ 0 w 167083"/>
                <a:gd name="connsiteY12" fmla="*/ 47220 h 164168"/>
                <a:gd name="connsiteX13" fmla="*/ 4155 w 167083"/>
                <a:gd name="connsiteY13" fmla="*/ 17377 h 164168"/>
                <a:gd name="connsiteX14" fmla="*/ 14733 w 167083"/>
                <a:gd name="connsiteY14" fmla="*/ 0 h 1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083" h="164168">
                  <a:moveTo>
                    <a:pt x="14733" y="0"/>
                  </a:moveTo>
                  <a:cubicBezTo>
                    <a:pt x="47220" y="28710"/>
                    <a:pt x="67997" y="67620"/>
                    <a:pt x="102752" y="95196"/>
                  </a:cubicBezTo>
                  <a:cubicBezTo>
                    <a:pt x="119373" y="108418"/>
                    <a:pt x="139017" y="113707"/>
                    <a:pt x="156016" y="124662"/>
                  </a:cubicBezTo>
                  <a:cubicBezTo>
                    <a:pt x="164705" y="130328"/>
                    <a:pt x="167727" y="135239"/>
                    <a:pt x="166972" y="144306"/>
                  </a:cubicBezTo>
                  <a:cubicBezTo>
                    <a:pt x="159794" y="148461"/>
                    <a:pt x="152994" y="152994"/>
                    <a:pt x="145817" y="157150"/>
                  </a:cubicBezTo>
                  <a:cubicBezTo>
                    <a:pt x="135995" y="161683"/>
                    <a:pt x="126173" y="170371"/>
                    <a:pt x="115973" y="157150"/>
                  </a:cubicBezTo>
                  <a:lnTo>
                    <a:pt x="115973" y="157150"/>
                  </a:lnTo>
                  <a:cubicBezTo>
                    <a:pt x="103507" y="147706"/>
                    <a:pt x="85752" y="156016"/>
                    <a:pt x="73664" y="144306"/>
                  </a:cubicBezTo>
                  <a:cubicBezTo>
                    <a:pt x="66486" y="144306"/>
                    <a:pt x="60064" y="143550"/>
                    <a:pt x="56665" y="135617"/>
                  </a:cubicBezTo>
                  <a:cubicBezTo>
                    <a:pt x="50998" y="125040"/>
                    <a:pt x="61953" y="101618"/>
                    <a:pt x="35132" y="106152"/>
                  </a:cubicBezTo>
                  <a:cubicBezTo>
                    <a:pt x="33999" y="106152"/>
                    <a:pt x="29088" y="97463"/>
                    <a:pt x="30221" y="95574"/>
                  </a:cubicBezTo>
                  <a:cubicBezTo>
                    <a:pt x="43821" y="75553"/>
                    <a:pt x="20399" y="64975"/>
                    <a:pt x="17755" y="48731"/>
                  </a:cubicBezTo>
                  <a:cubicBezTo>
                    <a:pt x="16244" y="38532"/>
                    <a:pt x="6800" y="55909"/>
                    <a:pt x="0" y="47220"/>
                  </a:cubicBezTo>
                  <a:cubicBezTo>
                    <a:pt x="13599" y="39665"/>
                    <a:pt x="8689" y="28332"/>
                    <a:pt x="4155" y="17377"/>
                  </a:cubicBezTo>
                  <a:cubicBezTo>
                    <a:pt x="0" y="7177"/>
                    <a:pt x="3400" y="1511"/>
                    <a:pt x="14733" y="0"/>
                  </a:cubicBezTo>
                  <a:close/>
                </a:path>
              </a:pathLst>
            </a:custGeom>
            <a:solidFill>
              <a:srgbClr val="D3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C2F9111F-8999-4977-814D-823E472DB509}"/>
                </a:ext>
              </a:extLst>
            </p:cNvPr>
            <p:cNvSpPr/>
            <p:nvPr/>
          </p:nvSpPr>
          <p:spPr>
            <a:xfrm>
              <a:off x="8910601" y="3732206"/>
              <a:ext cx="115177" cy="108422"/>
            </a:xfrm>
            <a:custGeom>
              <a:avLst/>
              <a:gdLst>
                <a:gd name="connsiteX0" fmla="*/ 21533 w 115177"/>
                <a:gd name="connsiteY0" fmla="*/ 4911 h 108422"/>
                <a:gd name="connsiteX1" fmla="*/ 52509 w 115177"/>
                <a:gd name="connsiteY1" fmla="*/ 78575 h 108422"/>
                <a:gd name="connsiteX2" fmla="*/ 81597 w 115177"/>
                <a:gd name="connsiteY2" fmla="*/ 83486 h 108422"/>
                <a:gd name="connsiteX3" fmla="*/ 114840 w 115177"/>
                <a:gd name="connsiteY3" fmla="*/ 72531 h 108422"/>
                <a:gd name="connsiteX4" fmla="*/ 114085 w 115177"/>
                <a:gd name="connsiteY4" fmla="*/ 84619 h 108422"/>
                <a:gd name="connsiteX5" fmla="*/ 52887 w 115177"/>
                <a:gd name="connsiteY5" fmla="*/ 105396 h 108422"/>
                <a:gd name="connsiteX6" fmla="*/ 25688 w 115177"/>
                <a:gd name="connsiteY6" fmla="*/ 86886 h 108422"/>
                <a:gd name="connsiteX7" fmla="*/ 16999 w 115177"/>
                <a:gd name="connsiteY7" fmla="*/ 80464 h 108422"/>
                <a:gd name="connsiteX8" fmla="*/ 0 w 115177"/>
                <a:gd name="connsiteY8" fmla="*/ 0 h 108422"/>
                <a:gd name="connsiteX9" fmla="*/ 21533 w 115177"/>
                <a:gd name="connsiteY9" fmla="*/ 4911 h 10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177" h="108422">
                  <a:moveTo>
                    <a:pt x="21533" y="4911"/>
                  </a:moveTo>
                  <a:cubicBezTo>
                    <a:pt x="21533" y="33621"/>
                    <a:pt x="46843" y="51754"/>
                    <a:pt x="52509" y="78575"/>
                  </a:cubicBezTo>
                  <a:cubicBezTo>
                    <a:pt x="55153" y="91041"/>
                    <a:pt x="72153" y="78953"/>
                    <a:pt x="81597" y="83486"/>
                  </a:cubicBezTo>
                  <a:cubicBezTo>
                    <a:pt x="86508" y="60820"/>
                    <a:pt x="103507" y="75175"/>
                    <a:pt x="114840" y="72531"/>
                  </a:cubicBezTo>
                  <a:cubicBezTo>
                    <a:pt x="115218" y="76686"/>
                    <a:pt x="115596" y="80841"/>
                    <a:pt x="114085" y="84619"/>
                  </a:cubicBezTo>
                  <a:cubicBezTo>
                    <a:pt x="90285" y="81219"/>
                    <a:pt x="73664" y="98974"/>
                    <a:pt x="52887" y="105396"/>
                  </a:cubicBezTo>
                  <a:cubicBezTo>
                    <a:pt x="32488" y="111440"/>
                    <a:pt x="24555" y="109929"/>
                    <a:pt x="25688" y="86886"/>
                  </a:cubicBezTo>
                  <a:cubicBezTo>
                    <a:pt x="26066" y="77442"/>
                    <a:pt x="20399" y="81975"/>
                    <a:pt x="16999" y="80464"/>
                  </a:cubicBezTo>
                  <a:cubicBezTo>
                    <a:pt x="378" y="55909"/>
                    <a:pt x="3022" y="27577"/>
                    <a:pt x="0" y="0"/>
                  </a:cubicBezTo>
                  <a:cubicBezTo>
                    <a:pt x="7555" y="1889"/>
                    <a:pt x="14355" y="3400"/>
                    <a:pt x="21533" y="4911"/>
                  </a:cubicBezTo>
                  <a:close/>
                </a:path>
              </a:pathLst>
            </a:custGeom>
            <a:solidFill>
              <a:srgbClr val="FDEA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BE27B868-93B8-44CB-B126-787CA6A82765}"/>
                </a:ext>
              </a:extLst>
            </p:cNvPr>
            <p:cNvSpPr/>
            <p:nvPr/>
          </p:nvSpPr>
          <p:spPr>
            <a:xfrm>
              <a:off x="8737208" y="3452822"/>
              <a:ext cx="37317" cy="33011"/>
            </a:xfrm>
            <a:custGeom>
              <a:avLst/>
              <a:gdLst>
                <a:gd name="connsiteX0" fmla="*/ 0 w 37317"/>
                <a:gd name="connsiteY0" fmla="*/ 595 h 33011"/>
                <a:gd name="connsiteX1" fmla="*/ 29843 w 37317"/>
                <a:gd name="connsiteY1" fmla="*/ 595 h 33011"/>
                <a:gd name="connsiteX2" fmla="*/ 28710 w 37317"/>
                <a:gd name="connsiteY2" fmla="*/ 13817 h 33011"/>
                <a:gd name="connsiteX3" fmla="*/ 35132 w 37317"/>
                <a:gd name="connsiteY3" fmla="*/ 28549 h 33011"/>
                <a:gd name="connsiteX4" fmla="*/ 12088 w 37317"/>
                <a:gd name="connsiteY4" fmla="*/ 32705 h 33011"/>
                <a:gd name="connsiteX5" fmla="*/ 2644 w 37317"/>
                <a:gd name="connsiteY5" fmla="*/ 18350 h 33011"/>
                <a:gd name="connsiteX6" fmla="*/ 0 w 37317"/>
                <a:gd name="connsiteY6" fmla="*/ 595 h 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17" h="33011">
                  <a:moveTo>
                    <a:pt x="0" y="595"/>
                  </a:moveTo>
                  <a:cubicBezTo>
                    <a:pt x="9822" y="7395"/>
                    <a:pt x="19644" y="-2427"/>
                    <a:pt x="29843" y="595"/>
                  </a:cubicBezTo>
                  <a:cubicBezTo>
                    <a:pt x="27954" y="4750"/>
                    <a:pt x="24932" y="8906"/>
                    <a:pt x="28710" y="13817"/>
                  </a:cubicBezTo>
                  <a:cubicBezTo>
                    <a:pt x="32110" y="18350"/>
                    <a:pt x="41554" y="23261"/>
                    <a:pt x="35132" y="28549"/>
                  </a:cubicBezTo>
                  <a:cubicBezTo>
                    <a:pt x="29843" y="33083"/>
                    <a:pt x="19644" y="33460"/>
                    <a:pt x="12088" y="32705"/>
                  </a:cubicBezTo>
                  <a:cubicBezTo>
                    <a:pt x="5666" y="31949"/>
                    <a:pt x="1511" y="24772"/>
                    <a:pt x="2644" y="18350"/>
                  </a:cubicBezTo>
                  <a:cubicBezTo>
                    <a:pt x="4155" y="11928"/>
                    <a:pt x="378" y="6639"/>
                    <a:pt x="0" y="595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5910EB0F-1FD3-42C6-87F7-C4238664BBC6}"/>
                </a:ext>
              </a:extLst>
            </p:cNvPr>
            <p:cNvSpPr/>
            <p:nvPr/>
          </p:nvSpPr>
          <p:spPr>
            <a:xfrm>
              <a:off x="8818804" y="3570433"/>
              <a:ext cx="21929" cy="22378"/>
            </a:xfrm>
            <a:custGeom>
              <a:avLst/>
              <a:gdLst>
                <a:gd name="connsiteX0" fmla="*/ 21910 w 21929"/>
                <a:gd name="connsiteY0" fmla="*/ 12557 h 22378"/>
                <a:gd name="connsiteX1" fmla="*/ 10955 w 21929"/>
                <a:gd name="connsiteY1" fmla="*/ 22378 h 22378"/>
                <a:gd name="connsiteX2" fmla="*/ 0 w 21929"/>
                <a:gd name="connsiteY2" fmla="*/ 12179 h 22378"/>
                <a:gd name="connsiteX3" fmla="*/ 12088 w 21929"/>
                <a:gd name="connsiteY3" fmla="*/ 90 h 22378"/>
                <a:gd name="connsiteX4" fmla="*/ 21910 w 21929"/>
                <a:gd name="connsiteY4" fmla="*/ 12557 h 2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29" h="22378">
                  <a:moveTo>
                    <a:pt x="21910" y="12557"/>
                  </a:moveTo>
                  <a:cubicBezTo>
                    <a:pt x="22288" y="21623"/>
                    <a:pt x="16999" y="22378"/>
                    <a:pt x="10955" y="22378"/>
                  </a:cubicBezTo>
                  <a:cubicBezTo>
                    <a:pt x="4533" y="22378"/>
                    <a:pt x="0" y="18979"/>
                    <a:pt x="0" y="12179"/>
                  </a:cubicBezTo>
                  <a:cubicBezTo>
                    <a:pt x="0" y="4246"/>
                    <a:pt x="6044" y="846"/>
                    <a:pt x="12088" y="90"/>
                  </a:cubicBezTo>
                  <a:cubicBezTo>
                    <a:pt x="21910" y="-1043"/>
                    <a:pt x="18510" y="8779"/>
                    <a:pt x="21910" y="12557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31075DBB-2F52-4A3B-B4E1-19B788B710CB}"/>
                </a:ext>
              </a:extLst>
            </p:cNvPr>
            <p:cNvSpPr/>
            <p:nvPr/>
          </p:nvSpPr>
          <p:spPr>
            <a:xfrm>
              <a:off x="8695276" y="3440573"/>
              <a:ext cx="42309" cy="30598"/>
            </a:xfrm>
            <a:custGeom>
              <a:avLst/>
              <a:gdLst>
                <a:gd name="connsiteX0" fmla="*/ 0 w 42309"/>
                <a:gd name="connsiteY0" fmla="*/ 0 h 30598"/>
                <a:gd name="connsiteX1" fmla="*/ 42310 w 42309"/>
                <a:gd name="connsiteY1" fmla="*/ 12844 h 30598"/>
                <a:gd name="connsiteX2" fmla="*/ 16244 w 42309"/>
                <a:gd name="connsiteY2" fmla="*/ 30599 h 30598"/>
                <a:gd name="connsiteX3" fmla="*/ 0 w 42309"/>
                <a:gd name="connsiteY3" fmla="*/ 0 h 3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09" h="30598">
                  <a:moveTo>
                    <a:pt x="0" y="0"/>
                  </a:moveTo>
                  <a:cubicBezTo>
                    <a:pt x="13977" y="4533"/>
                    <a:pt x="30599" y="0"/>
                    <a:pt x="42310" y="12844"/>
                  </a:cubicBezTo>
                  <a:cubicBezTo>
                    <a:pt x="30599" y="13222"/>
                    <a:pt x="11333" y="1889"/>
                    <a:pt x="16244" y="30599"/>
                  </a:cubicBezTo>
                  <a:cubicBezTo>
                    <a:pt x="13977" y="17755"/>
                    <a:pt x="1511" y="11711"/>
                    <a:pt x="0" y="0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E4CD483-6005-4995-8F95-2DE81FC2A848}"/>
                </a:ext>
              </a:extLst>
            </p:cNvPr>
            <p:cNvSpPr/>
            <p:nvPr/>
          </p:nvSpPr>
          <p:spPr>
            <a:xfrm>
              <a:off x="8831234" y="3927920"/>
              <a:ext cx="29374" cy="34328"/>
            </a:xfrm>
            <a:custGeom>
              <a:avLst/>
              <a:gdLst>
                <a:gd name="connsiteX0" fmla="*/ 28747 w 29374"/>
                <a:gd name="connsiteY0" fmla="*/ 16589 h 34328"/>
                <a:gd name="connsiteX1" fmla="*/ 3436 w 29374"/>
                <a:gd name="connsiteY1" fmla="*/ 33211 h 34328"/>
                <a:gd name="connsiteX2" fmla="*/ 37 w 29374"/>
                <a:gd name="connsiteY2" fmla="*/ 17345 h 34328"/>
                <a:gd name="connsiteX3" fmla="*/ 10614 w 29374"/>
                <a:gd name="connsiteY3" fmla="*/ 723 h 34328"/>
                <a:gd name="connsiteX4" fmla="*/ 22325 w 29374"/>
                <a:gd name="connsiteY4" fmla="*/ 11301 h 34328"/>
                <a:gd name="connsiteX5" fmla="*/ 28747 w 29374"/>
                <a:gd name="connsiteY5" fmla="*/ 1658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74" h="34328">
                  <a:moveTo>
                    <a:pt x="28747" y="16589"/>
                  </a:moveTo>
                  <a:cubicBezTo>
                    <a:pt x="32902" y="40766"/>
                    <a:pt x="15525" y="33211"/>
                    <a:pt x="3436" y="33211"/>
                  </a:cubicBezTo>
                  <a:cubicBezTo>
                    <a:pt x="2303" y="27922"/>
                    <a:pt x="-341" y="22633"/>
                    <a:pt x="37" y="17345"/>
                  </a:cubicBezTo>
                  <a:cubicBezTo>
                    <a:pt x="792" y="10545"/>
                    <a:pt x="3436" y="3368"/>
                    <a:pt x="10614" y="723"/>
                  </a:cubicBezTo>
                  <a:cubicBezTo>
                    <a:pt x="20058" y="-2677"/>
                    <a:pt x="18925" y="6767"/>
                    <a:pt x="22325" y="11301"/>
                  </a:cubicBezTo>
                  <a:cubicBezTo>
                    <a:pt x="24213" y="13567"/>
                    <a:pt x="26858" y="14700"/>
                    <a:pt x="28747" y="16589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F39B0F05-0E65-4C79-98E6-67DBE327D0EA}"/>
                </a:ext>
              </a:extLst>
            </p:cNvPr>
            <p:cNvSpPr/>
            <p:nvPr/>
          </p:nvSpPr>
          <p:spPr>
            <a:xfrm>
              <a:off x="9329919" y="3903125"/>
              <a:ext cx="809763" cy="690387"/>
            </a:xfrm>
            <a:custGeom>
              <a:avLst/>
              <a:gdLst>
                <a:gd name="connsiteX0" fmla="*/ 0 w 809763"/>
                <a:gd name="connsiteY0" fmla="*/ 113537 h 690387"/>
                <a:gd name="connsiteX1" fmla="*/ 25310 w 809763"/>
                <a:gd name="connsiteY1" fmla="*/ 94649 h 690387"/>
                <a:gd name="connsiteX2" fmla="*/ 47976 w 809763"/>
                <a:gd name="connsiteY2" fmla="*/ 100693 h 690387"/>
                <a:gd name="connsiteX3" fmla="*/ 65731 w 809763"/>
                <a:gd name="connsiteY3" fmla="*/ 115048 h 690387"/>
                <a:gd name="connsiteX4" fmla="*/ 93685 w 809763"/>
                <a:gd name="connsiteY4" fmla="*/ 90872 h 690387"/>
                <a:gd name="connsiteX5" fmla="*/ 105396 w 809763"/>
                <a:gd name="connsiteY5" fmla="*/ 29296 h 690387"/>
                <a:gd name="connsiteX6" fmla="*/ 108040 w 809763"/>
                <a:gd name="connsiteY6" fmla="*/ 19096 h 690387"/>
                <a:gd name="connsiteX7" fmla="*/ 126173 w 809763"/>
                <a:gd name="connsiteY7" fmla="*/ 208 h 690387"/>
                <a:gd name="connsiteX8" fmla="*/ 135239 w 809763"/>
                <a:gd name="connsiteY8" fmla="*/ 20985 h 690387"/>
                <a:gd name="connsiteX9" fmla="*/ 139395 w 809763"/>
                <a:gd name="connsiteY9" fmla="*/ 75383 h 690387"/>
                <a:gd name="connsiteX10" fmla="*/ 176416 w 809763"/>
                <a:gd name="connsiteY10" fmla="*/ 120715 h 690387"/>
                <a:gd name="connsiteX11" fmla="*/ 222503 w 809763"/>
                <a:gd name="connsiteY11" fmla="*/ 132426 h 690387"/>
                <a:gd name="connsiteX12" fmla="*/ 228169 w 809763"/>
                <a:gd name="connsiteY12" fmla="*/ 126004 h 690387"/>
                <a:gd name="connsiteX13" fmla="*/ 267079 w 809763"/>
                <a:gd name="connsiteY13" fmla="*/ 133559 h 690387"/>
                <a:gd name="connsiteX14" fmla="*/ 296167 w 809763"/>
                <a:gd name="connsiteY14" fmla="*/ 162647 h 690387"/>
                <a:gd name="connsiteX15" fmla="*/ 303722 w 809763"/>
                <a:gd name="connsiteY15" fmla="*/ 173979 h 690387"/>
                <a:gd name="connsiteX16" fmla="*/ 313544 w 809763"/>
                <a:gd name="connsiteY16" fmla="*/ 164158 h 690387"/>
                <a:gd name="connsiteX17" fmla="*/ 335832 w 809763"/>
                <a:gd name="connsiteY17" fmla="*/ 147914 h 690387"/>
                <a:gd name="connsiteX18" fmla="*/ 395519 w 809763"/>
                <a:gd name="connsiteY18" fmla="*/ 186823 h 690387"/>
                <a:gd name="connsiteX19" fmla="*/ 449916 w 809763"/>
                <a:gd name="connsiteY19" fmla="*/ 201934 h 690387"/>
                <a:gd name="connsiteX20" fmla="*/ 466160 w 809763"/>
                <a:gd name="connsiteY20" fmla="*/ 204956 h 690387"/>
                <a:gd name="connsiteX21" fmla="*/ 483915 w 809763"/>
                <a:gd name="connsiteY21" fmla="*/ 175868 h 690387"/>
                <a:gd name="connsiteX22" fmla="*/ 476360 w 809763"/>
                <a:gd name="connsiteY22" fmla="*/ 139225 h 690387"/>
                <a:gd name="connsiteX23" fmla="*/ 500159 w 809763"/>
                <a:gd name="connsiteY23" fmla="*/ 144136 h 690387"/>
                <a:gd name="connsiteX24" fmla="*/ 493359 w 809763"/>
                <a:gd name="connsiteY24" fmla="*/ 132426 h 690387"/>
                <a:gd name="connsiteX25" fmla="*/ 475227 w 809763"/>
                <a:gd name="connsiteY25" fmla="*/ 120715 h 690387"/>
                <a:gd name="connsiteX26" fmla="*/ 476360 w 809763"/>
                <a:gd name="connsiteY26" fmla="*/ 112026 h 690387"/>
                <a:gd name="connsiteX27" fmla="*/ 526225 w 809763"/>
                <a:gd name="connsiteY27" fmla="*/ 101449 h 690387"/>
                <a:gd name="connsiteX28" fmla="*/ 537558 w 809763"/>
                <a:gd name="connsiteY28" fmla="*/ 138847 h 690387"/>
                <a:gd name="connsiteX29" fmla="*/ 573445 w 809763"/>
                <a:gd name="connsiteY29" fmla="*/ 123737 h 690387"/>
                <a:gd name="connsiteX30" fmla="*/ 586667 w 809763"/>
                <a:gd name="connsiteY30" fmla="*/ 115048 h 690387"/>
                <a:gd name="connsiteX31" fmla="*/ 613866 w 809763"/>
                <a:gd name="connsiteY31" fmla="*/ 136581 h 690387"/>
                <a:gd name="connsiteX32" fmla="*/ 639931 w 809763"/>
                <a:gd name="connsiteY32" fmla="*/ 158491 h 690387"/>
                <a:gd name="connsiteX33" fmla="*/ 662220 w 809763"/>
                <a:gd name="connsiteY33" fmla="*/ 135448 h 690387"/>
                <a:gd name="connsiteX34" fmla="*/ 685641 w 809763"/>
                <a:gd name="connsiteY34" fmla="*/ 133181 h 690387"/>
                <a:gd name="connsiteX35" fmla="*/ 689796 w 809763"/>
                <a:gd name="connsiteY35" fmla="*/ 153580 h 690387"/>
                <a:gd name="connsiteX36" fmla="*/ 688663 w 809763"/>
                <a:gd name="connsiteY36" fmla="*/ 165291 h 690387"/>
                <a:gd name="connsiteX37" fmla="*/ 725684 w 809763"/>
                <a:gd name="connsiteY37" fmla="*/ 150936 h 690387"/>
                <a:gd name="connsiteX38" fmla="*/ 777060 w 809763"/>
                <a:gd name="connsiteY38" fmla="*/ 128270 h 690387"/>
                <a:gd name="connsiteX39" fmla="*/ 782348 w 809763"/>
                <a:gd name="connsiteY39" fmla="*/ 131670 h 690387"/>
                <a:gd name="connsiteX40" fmla="*/ 759683 w 809763"/>
                <a:gd name="connsiteY40" fmla="*/ 207978 h 690387"/>
                <a:gd name="connsiteX41" fmla="*/ 764971 w 809763"/>
                <a:gd name="connsiteY41" fmla="*/ 226866 h 690387"/>
                <a:gd name="connsiteX42" fmla="*/ 769504 w 809763"/>
                <a:gd name="connsiteY42" fmla="*/ 240466 h 690387"/>
                <a:gd name="connsiteX43" fmla="*/ 788393 w 809763"/>
                <a:gd name="connsiteY43" fmla="*/ 325840 h 690387"/>
                <a:gd name="connsiteX44" fmla="*/ 792548 w 809763"/>
                <a:gd name="connsiteY44" fmla="*/ 343973 h 690387"/>
                <a:gd name="connsiteX45" fmla="*/ 801992 w 809763"/>
                <a:gd name="connsiteY45" fmla="*/ 377216 h 690387"/>
                <a:gd name="connsiteX46" fmla="*/ 794437 w 809763"/>
                <a:gd name="connsiteY46" fmla="*/ 413104 h 690387"/>
                <a:gd name="connsiteX47" fmla="*/ 795570 w 809763"/>
                <a:gd name="connsiteY47" fmla="*/ 432370 h 690387"/>
                <a:gd name="connsiteX48" fmla="*/ 805392 w 809763"/>
                <a:gd name="connsiteY48" fmla="*/ 443703 h 690387"/>
                <a:gd name="connsiteX49" fmla="*/ 783859 w 809763"/>
                <a:gd name="connsiteY49" fmla="*/ 493945 h 690387"/>
                <a:gd name="connsiteX50" fmla="*/ 767238 w 809763"/>
                <a:gd name="connsiteY50" fmla="*/ 470146 h 690387"/>
                <a:gd name="connsiteX51" fmla="*/ 746083 w 809763"/>
                <a:gd name="connsiteY51" fmla="*/ 333774 h 690387"/>
                <a:gd name="connsiteX52" fmla="*/ 729839 w 809763"/>
                <a:gd name="connsiteY52" fmla="*/ 305063 h 690387"/>
                <a:gd name="connsiteX53" fmla="*/ 705662 w 809763"/>
                <a:gd name="connsiteY53" fmla="*/ 280887 h 690387"/>
                <a:gd name="connsiteX54" fmla="*/ 687907 w 809763"/>
                <a:gd name="connsiteY54" fmla="*/ 274842 h 690387"/>
                <a:gd name="connsiteX55" fmla="*/ 650131 w 809763"/>
                <a:gd name="connsiteY55" fmla="*/ 275976 h 690387"/>
                <a:gd name="connsiteX56" fmla="*/ 634265 w 809763"/>
                <a:gd name="connsiteY56" fmla="*/ 257087 h 690387"/>
                <a:gd name="connsiteX57" fmla="*/ 625199 w 809763"/>
                <a:gd name="connsiteY57" fmla="*/ 250666 h 690387"/>
                <a:gd name="connsiteX58" fmla="*/ 604044 w 809763"/>
                <a:gd name="connsiteY58" fmla="*/ 243110 h 690387"/>
                <a:gd name="connsiteX59" fmla="*/ 594978 w 809763"/>
                <a:gd name="connsiteY59" fmla="*/ 238955 h 690387"/>
                <a:gd name="connsiteX60" fmla="*/ 553424 w 809763"/>
                <a:gd name="connsiteY60" fmla="*/ 230644 h 690387"/>
                <a:gd name="connsiteX61" fmla="*/ 544735 w 809763"/>
                <a:gd name="connsiteY61" fmla="*/ 232155 h 690387"/>
                <a:gd name="connsiteX62" fmla="*/ 552668 w 809763"/>
                <a:gd name="connsiteY62" fmla="*/ 239710 h 690387"/>
                <a:gd name="connsiteX63" fmla="*/ 602155 w 809763"/>
                <a:gd name="connsiteY63" fmla="*/ 248021 h 690387"/>
                <a:gd name="connsiteX64" fmla="*/ 619155 w 809763"/>
                <a:gd name="connsiteY64" fmla="*/ 262376 h 690387"/>
                <a:gd name="connsiteX65" fmla="*/ 607066 w 809763"/>
                <a:gd name="connsiteY65" fmla="*/ 277109 h 690387"/>
                <a:gd name="connsiteX66" fmla="*/ 573823 w 809763"/>
                <a:gd name="connsiteY66" fmla="*/ 305819 h 690387"/>
                <a:gd name="connsiteX67" fmla="*/ 576467 w 809763"/>
                <a:gd name="connsiteY67" fmla="*/ 319796 h 690387"/>
                <a:gd name="connsiteX68" fmla="*/ 618021 w 809763"/>
                <a:gd name="connsiteY68" fmla="*/ 342462 h 690387"/>
                <a:gd name="connsiteX69" fmla="*/ 626710 w 809763"/>
                <a:gd name="connsiteY69" fmla="*/ 356061 h 690387"/>
                <a:gd name="connsiteX70" fmla="*/ 629354 w 809763"/>
                <a:gd name="connsiteY70" fmla="*/ 374950 h 690387"/>
                <a:gd name="connsiteX71" fmla="*/ 674308 w 809763"/>
                <a:gd name="connsiteY71" fmla="*/ 423681 h 690387"/>
                <a:gd name="connsiteX72" fmla="*/ 698863 w 809763"/>
                <a:gd name="connsiteY72" fmla="*/ 459946 h 690387"/>
                <a:gd name="connsiteX73" fmla="*/ 727195 w 809763"/>
                <a:gd name="connsiteY73" fmla="*/ 550232 h 690387"/>
                <a:gd name="connsiteX74" fmla="*/ 742683 w 809763"/>
                <a:gd name="connsiteY74" fmla="*/ 519255 h 690387"/>
                <a:gd name="connsiteX75" fmla="*/ 781971 w 809763"/>
                <a:gd name="connsiteY75" fmla="*/ 494323 h 690387"/>
                <a:gd name="connsiteX76" fmla="*/ 783104 w 809763"/>
                <a:gd name="connsiteY76" fmla="*/ 509056 h 690387"/>
                <a:gd name="connsiteX77" fmla="*/ 764593 w 809763"/>
                <a:gd name="connsiteY77" fmla="*/ 555143 h 690387"/>
                <a:gd name="connsiteX78" fmla="*/ 757038 w 809763"/>
                <a:gd name="connsiteY78" fmla="*/ 573653 h 690387"/>
                <a:gd name="connsiteX79" fmla="*/ 722662 w 809763"/>
                <a:gd name="connsiteY79" fmla="*/ 632962 h 690387"/>
                <a:gd name="connsiteX80" fmla="*/ 724551 w 809763"/>
                <a:gd name="connsiteY80" fmla="*/ 657517 h 690387"/>
                <a:gd name="connsiteX81" fmla="*/ 725684 w 809763"/>
                <a:gd name="connsiteY81" fmla="*/ 683960 h 690387"/>
                <a:gd name="connsiteX82" fmla="*/ 712840 w 809763"/>
                <a:gd name="connsiteY82" fmla="*/ 686605 h 690387"/>
                <a:gd name="connsiteX83" fmla="*/ 677708 w 809763"/>
                <a:gd name="connsiteY83" fmla="*/ 671872 h 690387"/>
                <a:gd name="connsiteX84" fmla="*/ 650887 w 809763"/>
                <a:gd name="connsiteY84" fmla="*/ 652984 h 690387"/>
                <a:gd name="connsiteX85" fmla="*/ 636154 w 809763"/>
                <a:gd name="connsiteY85" fmla="*/ 648451 h 690387"/>
                <a:gd name="connsiteX86" fmla="*/ 609333 w 809763"/>
                <a:gd name="connsiteY86" fmla="*/ 638629 h 690387"/>
                <a:gd name="connsiteX87" fmla="*/ 592333 w 809763"/>
                <a:gd name="connsiteY87" fmla="*/ 632207 h 690387"/>
                <a:gd name="connsiteX88" fmla="*/ 573823 w 809763"/>
                <a:gd name="connsiteY88" fmla="*/ 633718 h 690387"/>
                <a:gd name="connsiteX89" fmla="*/ 568534 w 809763"/>
                <a:gd name="connsiteY89" fmla="*/ 623140 h 690387"/>
                <a:gd name="connsiteX90" fmla="*/ 579489 w 809763"/>
                <a:gd name="connsiteY90" fmla="*/ 557032 h 690387"/>
                <a:gd name="connsiteX91" fmla="*/ 579112 w 809763"/>
                <a:gd name="connsiteY91" fmla="*/ 516989 h 690387"/>
                <a:gd name="connsiteX92" fmla="*/ 585911 w 809763"/>
                <a:gd name="connsiteY92" fmla="*/ 489034 h 690387"/>
                <a:gd name="connsiteX93" fmla="*/ 591578 w 809763"/>
                <a:gd name="connsiteY93" fmla="*/ 451636 h 690387"/>
                <a:gd name="connsiteX94" fmla="*/ 596489 w 809763"/>
                <a:gd name="connsiteY94" fmla="*/ 408571 h 690387"/>
                <a:gd name="connsiteX95" fmla="*/ 592711 w 809763"/>
                <a:gd name="connsiteY95" fmla="*/ 385905 h 690387"/>
                <a:gd name="connsiteX96" fmla="*/ 571556 w 809763"/>
                <a:gd name="connsiteY96" fmla="*/ 385905 h 690387"/>
                <a:gd name="connsiteX97" fmla="*/ 555690 w 809763"/>
                <a:gd name="connsiteY97" fmla="*/ 390816 h 690387"/>
                <a:gd name="connsiteX98" fmla="*/ 528869 w 809763"/>
                <a:gd name="connsiteY98" fmla="*/ 365506 h 690387"/>
                <a:gd name="connsiteX99" fmla="*/ 511114 w 809763"/>
                <a:gd name="connsiteY99" fmla="*/ 341329 h 690387"/>
                <a:gd name="connsiteX100" fmla="*/ 495626 w 809763"/>
                <a:gd name="connsiteY100" fmla="*/ 334907 h 690387"/>
                <a:gd name="connsiteX101" fmla="*/ 468049 w 809763"/>
                <a:gd name="connsiteY101" fmla="*/ 333396 h 690387"/>
                <a:gd name="connsiteX102" fmla="*/ 448028 w 809763"/>
                <a:gd name="connsiteY102" fmla="*/ 335662 h 690387"/>
                <a:gd name="connsiteX103" fmla="*/ 432539 w 809763"/>
                <a:gd name="connsiteY103" fmla="*/ 341329 h 690387"/>
                <a:gd name="connsiteX104" fmla="*/ 403452 w 809763"/>
                <a:gd name="connsiteY104" fmla="*/ 353795 h 690387"/>
                <a:gd name="connsiteX105" fmla="*/ 386074 w 809763"/>
                <a:gd name="connsiteY105" fmla="*/ 357195 h 690387"/>
                <a:gd name="connsiteX106" fmla="*/ 388719 w 809763"/>
                <a:gd name="connsiteY106" fmla="*/ 374572 h 690387"/>
                <a:gd name="connsiteX107" fmla="*/ 400807 w 809763"/>
                <a:gd name="connsiteY107" fmla="*/ 410082 h 690387"/>
                <a:gd name="connsiteX108" fmla="*/ 416295 w 809763"/>
                <a:gd name="connsiteY108" fmla="*/ 445969 h 690387"/>
                <a:gd name="connsiteX109" fmla="*/ 413651 w 809763"/>
                <a:gd name="connsiteY109" fmla="*/ 465613 h 690387"/>
                <a:gd name="connsiteX110" fmla="*/ 411385 w 809763"/>
                <a:gd name="connsiteY110" fmla="*/ 496590 h 690387"/>
                <a:gd name="connsiteX111" fmla="*/ 415540 w 809763"/>
                <a:gd name="connsiteY111" fmla="*/ 527566 h 690387"/>
                <a:gd name="connsiteX112" fmla="*/ 420451 w 809763"/>
                <a:gd name="connsiteY112" fmla="*/ 580075 h 690387"/>
                <a:gd name="connsiteX113" fmla="*/ 414407 w 809763"/>
                <a:gd name="connsiteY113" fmla="*/ 596319 h 690387"/>
                <a:gd name="connsiteX114" fmla="*/ 368697 w 809763"/>
                <a:gd name="connsiteY114" fmla="*/ 595186 h 690387"/>
                <a:gd name="connsiteX115" fmla="*/ 332054 w 809763"/>
                <a:gd name="connsiteY115" fmla="*/ 598963 h 690387"/>
                <a:gd name="connsiteX116" fmla="*/ 302211 w 809763"/>
                <a:gd name="connsiteY116" fmla="*/ 589897 h 690387"/>
                <a:gd name="connsiteX117" fmla="*/ 298811 w 809763"/>
                <a:gd name="connsiteY117" fmla="*/ 574031 h 690387"/>
                <a:gd name="connsiteX118" fmla="*/ 319966 w 809763"/>
                <a:gd name="connsiteY118" fmla="*/ 556654 h 690387"/>
                <a:gd name="connsiteX119" fmla="*/ 325254 w 809763"/>
                <a:gd name="connsiteY119" fmla="*/ 531722 h 690387"/>
                <a:gd name="connsiteX120" fmla="*/ 315810 w 809763"/>
                <a:gd name="connsiteY120" fmla="*/ 480724 h 690387"/>
                <a:gd name="connsiteX121" fmla="*/ 304855 w 809763"/>
                <a:gd name="connsiteY121" fmla="*/ 458058 h 690387"/>
                <a:gd name="connsiteX122" fmla="*/ 234213 w 809763"/>
                <a:gd name="connsiteY122" fmla="*/ 456169 h 690387"/>
                <a:gd name="connsiteX123" fmla="*/ 176793 w 809763"/>
                <a:gd name="connsiteY123" fmla="*/ 495456 h 690387"/>
                <a:gd name="connsiteX124" fmla="*/ 172638 w 809763"/>
                <a:gd name="connsiteY124" fmla="*/ 495456 h 690387"/>
                <a:gd name="connsiteX125" fmla="*/ 163194 w 809763"/>
                <a:gd name="connsiteY125" fmla="*/ 465613 h 690387"/>
                <a:gd name="connsiteX126" fmla="*/ 192282 w 809763"/>
                <a:gd name="connsiteY126" fmla="*/ 448614 h 690387"/>
                <a:gd name="connsiteX127" fmla="*/ 234591 w 809763"/>
                <a:gd name="connsiteY127" fmla="*/ 432370 h 690387"/>
                <a:gd name="connsiteX128" fmla="*/ 279923 w 809763"/>
                <a:gd name="connsiteY128" fmla="*/ 407437 h 690387"/>
                <a:gd name="connsiteX129" fmla="*/ 284078 w 809763"/>
                <a:gd name="connsiteY129" fmla="*/ 406304 h 690387"/>
                <a:gd name="connsiteX130" fmla="*/ 296544 w 809763"/>
                <a:gd name="connsiteY130" fmla="*/ 335662 h 690387"/>
                <a:gd name="connsiteX131" fmla="*/ 252724 w 809763"/>
                <a:gd name="connsiteY131" fmla="*/ 263887 h 690387"/>
                <a:gd name="connsiteX132" fmla="*/ 251591 w 809763"/>
                <a:gd name="connsiteY132" fmla="*/ 243110 h 690387"/>
                <a:gd name="connsiteX133" fmla="*/ 243280 w 809763"/>
                <a:gd name="connsiteY133" fmla="*/ 189846 h 690387"/>
                <a:gd name="connsiteX134" fmla="*/ 221747 w 809763"/>
                <a:gd name="connsiteY134" fmla="*/ 186823 h 690387"/>
                <a:gd name="connsiteX135" fmla="*/ 120129 w 809763"/>
                <a:gd name="connsiteY135" fmla="*/ 192490 h 690387"/>
                <a:gd name="connsiteX136" fmla="*/ 105018 w 809763"/>
                <a:gd name="connsiteY136" fmla="*/ 196645 h 690387"/>
                <a:gd name="connsiteX137" fmla="*/ 104263 w 809763"/>
                <a:gd name="connsiteY137" fmla="*/ 225355 h 690387"/>
                <a:gd name="connsiteX138" fmla="*/ 109929 w 809763"/>
                <a:gd name="connsiteY138" fmla="*/ 241221 h 690387"/>
                <a:gd name="connsiteX139" fmla="*/ 110685 w 809763"/>
                <a:gd name="connsiteY139" fmla="*/ 344351 h 690387"/>
                <a:gd name="connsiteX140" fmla="*/ 110685 w 809763"/>
                <a:gd name="connsiteY140" fmla="*/ 396104 h 690387"/>
                <a:gd name="connsiteX141" fmla="*/ 111440 w 809763"/>
                <a:gd name="connsiteY141" fmla="*/ 416881 h 690387"/>
                <a:gd name="connsiteX142" fmla="*/ 111818 w 809763"/>
                <a:gd name="connsiteY142" fmla="*/ 435392 h 690387"/>
                <a:gd name="connsiteX143" fmla="*/ 124662 w 809763"/>
                <a:gd name="connsiteY143" fmla="*/ 488657 h 690387"/>
                <a:gd name="connsiteX144" fmla="*/ 137128 w 809763"/>
                <a:gd name="connsiteY144" fmla="*/ 526055 h 690387"/>
                <a:gd name="connsiteX145" fmla="*/ 138261 w 809763"/>
                <a:gd name="connsiteY145" fmla="*/ 537388 h 690387"/>
                <a:gd name="connsiteX146" fmla="*/ 112196 w 809763"/>
                <a:gd name="connsiteY146" fmla="*/ 508300 h 690387"/>
                <a:gd name="connsiteX147" fmla="*/ 83108 w 809763"/>
                <a:gd name="connsiteY147" fmla="*/ 457302 h 690387"/>
                <a:gd name="connsiteX148" fmla="*/ 83108 w 809763"/>
                <a:gd name="connsiteY148" fmla="*/ 457302 h 690387"/>
                <a:gd name="connsiteX149" fmla="*/ 85752 w 809763"/>
                <a:gd name="connsiteY149" fmla="*/ 428592 h 690387"/>
                <a:gd name="connsiteX150" fmla="*/ 74797 w 809763"/>
                <a:gd name="connsiteY150" fmla="*/ 385149 h 690387"/>
                <a:gd name="connsiteX151" fmla="*/ 67620 w 809763"/>
                <a:gd name="connsiteY151" fmla="*/ 371550 h 690387"/>
                <a:gd name="connsiteX152" fmla="*/ 70642 w 809763"/>
                <a:gd name="connsiteY152" fmla="*/ 359839 h 690387"/>
                <a:gd name="connsiteX153" fmla="*/ 83486 w 809763"/>
                <a:gd name="connsiteY153" fmla="*/ 313374 h 690387"/>
                <a:gd name="connsiteX154" fmla="*/ 77442 w 809763"/>
                <a:gd name="connsiteY154" fmla="*/ 227244 h 690387"/>
                <a:gd name="connsiteX155" fmla="*/ 61575 w 809763"/>
                <a:gd name="connsiteY155" fmla="*/ 204956 h 690387"/>
                <a:gd name="connsiteX156" fmla="*/ 53265 w 809763"/>
                <a:gd name="connsiteY156" fmla="*/ 198912 h 690387"/>
                <a:gd name="connsiteX157" fmla="*/ 49109 w 809763"/>
                <a:gd name="connsiteY157" fmla="*/ 194757 h 690387"/>
                <a:gd name="connsiteX158" fmla="*/ 32488 w 809763"/>
                <a:gd name="connsiteY158" fmla="*/ 173224 h 690387"/>
                <a:gd name="connsiteX159" fmla="*/ 36265 w 809763"/>
                <a:gd name="connsiteY159" fmla="*/ 156225 h 690387"/>
                <a:gd name="connsiteX160" fmla="*/ 44576 w 809763"/>
                <a:gd name="connsiteY160" fmla="*/ 143381 h 690387"/>
                <a:gd name="connsiteX161" fmla="*/ 40421 w 809763"/>
                <a:gd name="connsiteY161" fmla="*/ 119582 h 690387"/>
                <a:gd name="connsiteX162" fmla="*/ 19644 w 809763"/>
                <a:gd name="connsiteY162" fmla="*/ 118070 h 690387"/>
                <a:gd name="connsiteX163" fmla="*/ 2267 w 809763"/>
                <a:gd name="connsiteY163" fmla="*/ 118448 h 690387"/>
                <a:gd name="connsiteX164" fmla="*/ 0 w 809763"/>
                <a:gd name="connsiteY164" fmla="*/ 113537 h 69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09763" h="690387">
                  <a:moveTo>
                    <a:pt x="0" y="113537"/>
                  </a:moveTo>
                  <a:cubicBezTo>
                    <a:pt x="5289" y="103716"/>
                    <a:pt x="20399" y="108626"/>
                    <a:pt x="25310" y="94649"/>
                  </a:cubicBezTo>
                  <a:cubicBezTo>
                    <a:pt x="27577" y="87849"/>
                    <a:pt x="41932" y="92383"/>
                    <a:pt x="47976" y="100693"/>
                  </a:cubicBezTo>
                  <a:cubicBezTo>
                    <a:pt x="52509" y="107115"/>
                    <a:pt x="50620" y="119204"/>
                    <a:pt x="65731" y="115048"/>
                  </a:cubicBezTo>
                  <a:cubicBezTo>
                    <a:pt x="80086" y="111271"/>
                    <a:pt x="90663" y="105982"/>
                    <a:pt x="93685" y="90872"/>
                  </a:cubicBezTo>
                  <a:cubicBezTo>
                    <a:pt x="97841" y="70472"/>
                    <a:pt x="101618" y="49695"/>
                    <a:pt x="105396" y="29296"/>
                  </a:cubicBezTo>
                  <a:cubicBezTo>
                    <a:pt x="106152" y="25896"/>
                    <a:pt x="106907" y="22496"/>
                    <a:pt x="108040" y="19096"/>
                  </a:cubicBezTo>
                  <a:cubicBezTo>
                    <a:pt x="111062" y="9652"/>
                    <a:pt x="113707" y="-1681"/>
                    <a:pt x="126173" y="208"/>
                  </a:cubicBezTo>
                  <a:cubicBezTo>
                    <a:pt x="137506" y="2097"/>
                    <a:pt x="133351" y="13430"/>
                    <a:pt x="135239" y="20985"/>
                  </a:cubicBezTo>
                  <a:cubicBezTo>
                    <a:pt x="139772" y="38740"/>
                    <a:pt x="139017" y="57250"/>
                    <a:pt x="139395" y="75383"/>
                  </a:cubicBezTo>
                  <a:cubicBezTo>
                    <a:pt x="140150" y="98427"/>
                    <a:pt x="154128" y="117315"/>
                    <a:pt x="176416" y="120715"/>
                  </a:cubicBezTo>
                  <a:cubicBezTo>
                    <a:pt x="192282" y="123359"/>
                    <a:pt x="208148" y="123737"/>
                    <a:pt x="222503" y="132426"/>
                  </a:cubicBezTo>
                  <a:cubicBezTo>
                    <a:pt x="226280" y="134692"/>
                    <a:pt x="227414" y="129026"/>
                    <a:pt x="228169" y="126004"/>
                  </a:cubicBezTo>
                  <a:cubicBezTo>
                    <a:pt x="240635" y="130537"/>
                    <a:pt x="252346" y="134692"/>
                    <a:pt x="267079" y="133559"/>
                  </a:cubicBezTo>
                  <a:cubicBezTo>
                    <a:pt x="281812" y="132426"/>
                    <a:pt x="291256" y="148292"/>
                    <a:pt x="296167" y="162647"/>
                  </a:cubicBezTo>
                  <a:cubicBezTo>
                    <a:pt x="297678" y="167180"/>
                    <a:pt x="297678" y="173602"/>
                    <a:pt x="303722" y="173979"/>
                  </a:cubicBezTo>
                  <a:cubicBezTo>
                    <a:pt x="309388" y="174357"/>
                    <a:pt x="310522" y="167935"/>
                    <a:pt x="313544" y="164158"/>
                  </a:cubicBezTo>
                  <a:cubicBezTo>
                    <a:pt x="319210" y="156225"/>
                    <a:pt x="321477" y="143758"/>
                    <a:pt x="335832" y="147914"/>
                  </a:cubicBezTo>
                  <a:cubicBezTo>
                    <a:pt x="338098" y="187201"/>
                    <a:pt x="372097" y="181157"/>
                    <a:pt x="395519" y="186823"/>
                  </a:cubicBezTo>
                  <a:cubicBezTo>
                    <a:pt x="414029" y="191357"/>
                    <a:pt x="432917" y="193245"/>
                    <a:pt x="449916" y="201934"/>
                  </a:cubicBezTo>
                  <a:cubicBezTo>
                    <a:pt x="455205" y="204578"/>
                    <a:pt x="460494" y="204956"/>
                    <a:pt x="466160" y="204956"/>
                  </a:cubicBezTo>
                  <a:cubicBezTo>
                    <a:pt x="490337" y="204956"/>
                    <a:pt x="495626" y="196645"/>
                    <a:pt x="483915" y="175868"/>
                  </a:cubicBezTo>
                  <a:cubicBezTo>
                    <a:pt x="477115" y="164158"/>
                    <a:pt x="475604" y="152069"/>
                    <a:pt x="476360" y="139225"/>
                  </a:cubicBezTo>
                  <a:cubicBezTo>
                    <a:pt x="486560" y="126759"/>
                    <a:pt x="493359" y="133559"/>
                    <a:pt x="500159" y="144136"/>
                  </a:cubicBezTo>
                  <a:cubicBezTo>
                    <a:pt x="502426" y="136959"/>
                    <a:pt x="500159" y="133559"/>
                    <a:pt x="493359" y="132426"/>
                  </a:cubicBezTo>
                  <a:cubicBezTo>
                    <a:pt x="485426" y="131292"/>
                    <a:pt x="478626" y="128648"/>
                    <a:pt x="475227" y="120715"/>
                  </a:cubicBezTo>
                  <a:cubicBezTo>
                    <a:pt x="474471" y="117693"/>
                    <a:pt x="474849" y="114671"/>
                    <a:pt x="476360" y="112026"/>
                  </a:cubicBezTo>
                  <a:cubicBezTo>
                    <a:pt x="491470" y="101827"/>
                    <a:pt x="509603" y="102204"/>
                    <a:pt x="526225" y="101449"/>
                  </a:cubicBezTo>
                  <a:cubicBezTo>
                    <a:pt x="545868" y="100316"/>
                    <a:pt x="550779" y="119582"/>
                    <a:pt x="537558" y="138847"/>
                  </a:cubicBezTo>
                  <a:cubicBezTo>
                    <a:pt x="560601" y="146403"/>
                    <a:pt x="562490" y="146025"/>
                    <a:pt x="573445" y="123737"/>
                  </a:cubicBezTo>
                  <a:cubicBezTo>
                    <a:pt x="576467" y="117693"/>
                    <a:pt x="581000" y="116182"/>
                    <a:pt x="586667" y="115048"/>
                  </a:cubicBezTo>
                  <a:cubicBezTo>
                    <a:pt x="600266" y="116182"/>
                    <a:pt x="597622" y="138092"/>
                    <a:pt x="613866" y="136581"/>
                  </a:cubicBezTo>
                  <a:cubicBezTo>
                    <a:pt x="626710" y="139225"/>
                    <a:pt x="627088" y="158491"/>
                    <a:pt x="639931" y="158491"/>
                  </a:cubicBezTo>
                  <a:cubicBezTo>
                    <a:pt x="653531" y="158869"/>
                    <a:pt x="653153" y="141870"/>
                    <a:pt x="662220" y="135448"/>
                  </a:cubicBezTo>
                  <a:cubicBezTo>
                    <a:pt x="669775" y="130159"/>
                    <a:pt x="677330" y="127515"/>
                    <a:pt x="685641" y="133181"/>
                  </a:cubicBezTo>
                  <a:cubicBezTo>
                    <a:pt x="693574" y="138470"/>
                    <a:pt x="693196" y="146025"/>
                    <a:pt x="689796" y="153580"/>
                  </a:cubicBezTo>
                  <a:cubicBezTo>
                    <a:pt x="688285" y="156602"/>
                    <a:pt x="686774" y="160002"/>
                    <a:pt x="688663" y="165291"/>
                  </a:cubicBezTo>
                  <a:cubicBezTo>
                    <a:pt x="701129" y="160758"/>
                    <a:pt x="712840" y="154336"/>
                    <a:pt x="725684" y="150936"/>
                  </a:cubicBezTo>
                  <a:cubicBezTo>
                    <a:pt x="744194" y="145647"/>
                    <a:pt x="760060" y="135825"/>
                    <a:pt x="777060" y="128270"/>
                  </a:cubicBezTo>
                  <a:cubicBezTo>
                    <a:pt x="778948" y="129026"/>
                    <a:pt x="781215" y="130159"/>
                    <a:pt x="782348" y="131670"/>
                  </a:cubicBezTo>
                  <a:cubicBezTo>
                    <a:pt x="794437" y="153202"/>
                    <a:pt x="781215" y="196645"/>
                    <a:pt x="759683" y="207978"/>
                  </a:cubicBezTo>
                  <a:cubicBezTo>
                    <a:pt x="754394" y="216289"/>
                    <a:pt x="760438" y="221200"/>
                    <a:pt x="764971" y="226866"/>
                  </a:cubicBezTo>
                  <a:cubicBezTo>
                    <a:pt x="767993" y="231022"/>
                    <a:pt x="770260" y="235555"/>
                    <a:pt x="769504" y="240466"/>
                  </a:cubicBezTo>
                  <a:cubicBezTo>
                    <a:pt x="765727" y="271065"/>
                    <a:pt x="776682" y="298642"/>
                    <a:pt x="788393" y="325840"/>
                  </a:cubicBezTo>
                  <a:cubicBezTo>
                    <a:pt x="791037" y="331885"/>
                    <a:pt x="794059" y="337929"/>
                    <a:pt x="792548" y="343973"/>
                  </a:cubicBezTo>
                  <a:cubicBezTo>
                    <a:pt x="789526" y="357195"/>
                    <a:pt x="795192" y="367017"/>
                    <a:pt x="801992" y="377216"/>
                  </a:cubicBezTo>
                  <a:cubicBezTo>
                    <a:pt x="813703" y="395727"/>
                    <a:pt x="812947" y="400260"/>
                    <a:pt x="794437" y="413104"/>
                  </a:cubicBezTo>
                  <a:cubicBezTo>
                    <a:pt x="783482" y="420659"/>
                    <a:pt x="782726" y="426326"/>
                    <a:pt x="795570" y="432370"/>
                  </a:cubicBezTo>
                  <a:cubicBezTo>
                    <a:pt x="800859" y="434636"/>
                    <a:pt x="808792" y="439169"/>
                    <a:pt x="805392" y="443703"/>
                  </a:cubicBezTo>
                  <a:cubicBezTo>
                    <a:pt x="794815" y="459191"/>
                    <a:pt x="796703" y="479590"/>
                    <a:pt x="783859" y="493945"/>
                  </a:cubicBezTo>
                  <a:cubicBezTo>
                    <a:pt x="774793" y="488279"/>
                    <a:pt x="770260" y="479212"/>
                    <a:pt x="767238" y="470146"/>
                  </a:cubicBezTo>
                  <a:cubicBezTo>
                    <a:pt x="753261" y="425948"/>
                    <a:pt x="744194" y="380616"/>
                    <a:pt x="746083" y="333774"/>
                  </a:cubicBezTo>
                  <a:cubicBezTo>
                    <a:pt x="746461" y="320174"/>
                    <a:pt x="742683" y="310730"/>
                    <a:pt x="729839" y="305063"/>
                  </a:cubicBezTo>
                  <a:cubicBezTo>
                    <a:pt x="718506" y="300152"/>
                    <a:pt x="708684" y="294108"/>
                    <a:pt x="705662" y="280887"/>
                  </a:cubicBezTo>
                  <a:cubicBezTo>
                    <a:pt x="703396" y="271065"/>
                    <a:pt x="694330" y="274087"/>
                    <a:pt x="687907" y="274842"/>
                  </a:cubicBezTo>
                  <a:cubicBezTo>
                    <a:pt x="675441" y="276353"/>
                    <a:pt x="662975" y="280131"/>
                    <a:pt x="650131" y="275976"/>
                  </a:cubicBezTo>
                  <a:cubicBezTo>
                    <a:pt x="641065" y="272954"/>
                    <a:pt x="629732" y="272198"/>
                    <a:pt x="634265" y="257087"/>
                  </a:cubicBezTo>
                  <a:cubicBezTo>
                    <a:pt x="636154" y="249910"/>
                    <a:pt x="630487" y="248399"/>
                    <a:pt x="625199" y="250666"/>
                  </a:cubicBezTo>
                  <a:cubicBezTo>
                    <a:pt x="615377" y="255199"/>
                    <a:pt x="609333" y="250666"/>
                    <a:pt x="604044" y="243110"/>
                  </a:cubicBezTo>
                  <a:cubicBezTo>
                    <a:pt x="602155" y="240088"/>
                    <a:pt x="598378" y="237444"/>
                    <a:pt x="594978" y="238955"/>
                  </a:cubicBezTo>
                  <a:cubicBezTo>
                    <a:pt x="579112" y="244999"/>
                    <a:pt x="566268" y="238577"/>
                    <a:pt x="553424" y="230644"/>
                  </a:cubicBezTo>
                  <a:cubicBezTo>
                    <a:pt x="550402" y="228755"/>
                    <a:pt x="545868" y="227622"/>
                    <a:pt x="544735" y="232155"/>
                  </a:cubicBezTo>
                  <a:cubicBezTo>
                    <a:pt x="543224" y="237444"/>
                    <a:pt x="548135" y="240088"/>
                    <a:pt x="552668" y="239710"/>
                  </a:cubicBezTo>
                  <a:cubicBezTo>
                    <a:pt x="570045" y="237822"/>
                    <a:pt x="585911" y="244243"/>
                    <a:pt x="602155" y="248021"/>
                  </a:cubicBezTo>
                  <a:cubicBezTo>
                    <a:pt x="609710" y="249910"/>
                    <a:pt x="617266" y="254065"/>
                    <a:pt x="619155" y="262376"/>
                  </a:cubicBezTo>
                  <a:cubicBezTo>
                    <a:pt x="621799" y="271820"/>
                    <a:pt x="611977" y="272576"/>
                    <a:pt x="607066" y="277109"/>
                  </a:cubicBezTo>
                  <a:cubicBezTo>
                    <a:pt x="596111" y="286931"/>
                    <a:pt x="588178" y="299019"/>
                    <a:pt x="573823" y="305819"/>
                  </a:cubicBezTo>
                  <a:cubicBezTo>
                    <a:pt x="565134" y="309974"/>
                    <a:pt x="566645" y="319796"/>
                    <a:pt x="576467" y="319796"/>
                  </a:cubicBezTo>
                  <a:cubicBezTo>
                    <a:pt x="595355" y="319419"/>
                    <a:pt x="604044" y="335662"/>
                    <a:pt x="618021" y="342462"/>
                  </a:cubicBezTo>
                  <a:cubicBezTo>
                    <a:pt x="623688" y="345106"/>
                    <a:pt x="625954" y="350017"/>
                    <a:pt x="626710" y="356061"/>
                  </a:cubicBezTo>
                  <a:cubicBezTo>
                    <a:pt x="627465" y="362484"/>
                    <a:pt x="628599" y="368528"/>
                    <a:pt x="629354" y="374950"/>
                  </a:cubicBezTo>
                  <a:cubicBezTo>
                    <a:pt x="635776" y="414237"/>
                    <a:pt x="635776" y="414237"/>
                    <a:pt x="674308" y="423681"/>
                  </a:cubicBezTo>
                  <a:cubicBezTo>
                    <a:pt x="696596" y="428970"/>
                    <a:pt x="701129" y="436525"/>
                    <a:pt x="698863" y="459946"/>
                  </a:cubicBezTo>
                  <a:cubicBezTo>
                    <a:pt x="695840" y="491301"/>
                    <a:pt x="703396" y="532477"/>
                    <a:pt x="727195" y="550232"/>
                  </a:cubicBezTo>
                  <a:cubicBezTo>
                    <a:pt x="733617" y="540410"/>
                    <a:pt x="738906" y="530211"/>
                    <a:pt x="742683" y="519255"/>
                  </a:cubicBezTo>
                  <a:cubicBezTo>
                    <a:pt x="750239" y="496967"/>
                    <a:pt x="757038" y="492812"/>
                    <a:pt x="781971" y="494323"/>
                  </a:cubicBezTo>
                  <a:cubicBezTo>
                    <a:pt x="790281" y="498856"/>
                    <a:pt x="789148" y="505656"/>
                    <a:pt x="783104" y="509056"/>
                  </a:cubicBezTo>
                  <a:cubicBezTo>
                    <a:pt x="764593" y="520011"/>
                    <a:pt x="766105" y="538144"/>
                    <a:pt x="764593" y="555143"/>
                  </a:cubicBezTo>
                  <a:cubicBezTo>
                    <a:pt x="763838" y="562321"/>
                    <a:pt x="763082" y="568742"/>
                    <a:pt x="757038" y="573653"/>
                  </a:cubicBezTo>
                  <a:cubicBezTo>
                    <a:pt x="738906" y="589519"/>
                    <a:pt x="729839" y="610674"/>
                    <a:pt x="722662" y="632962"/>
                  </a:cubicBezTo>
                  <a:cubicBezTo>
                    <a:pt x="720017" y="641273"/>
                    <a:pt x="720017" y="649206"/>
                    <a:pt x="724551" y="657517"/>
                  </a:cubicBezTo>
                  <a:cubicBezTo>
                    <a:pt x="729084" y="665828"/>
                    <a:pt x="730217" y="675272"/>
                    <a:pt x="725684" y="683960"/>
                  </a:cubicBezTo>
                  <a:cubicBezTo>
                    <a:pt x="723040" y="688871"/>
                    <a:pt x="716240" y="694160"/>
                    <a:pt x="712840" y="686605"/>
                  </a:cubicBezTo>
                  <a:cubicBezTo>
                    <a:pt x="705285" y="669228"/>
                    <a:pt x="691685" y="671494"/>
                    <a:pt x="677708" y="671872"/>
                  </a:cubicBezTo>
                  <a:cubicBezTo>
                    <a:pt x="666375" y="669228"/>
                    <a:pt x="653531" y="669228"/>
                    <a:pt x="650887" y="652984"/>
                  </a:cubicBezTo>
                  <a:cubicBezTo>
                    <a:pt x="649376" y="643917"/>
                    <a:pt x="642576" y="645806"/>
                    <a:pt x="636154" y="648451"/>
                  </a:cubicBezTo>
                  <a:cubicBezTo>
                    <a:pt x="624443" y="652984"/>
                    <a:pt x="613866" y="654117"/>
                    <a:pt x="609333" y="638629"/>
                  </a:cubicBezTo>
                  <a:cubicBezTo>
                    <a:pt x="606688" y="629562"/>
                    <a:pt x="599889" y="629185"/>
                    <a:pt x="592333" y="632207"/>
                  </a:cubicBezTo>
                  <a:cubicBezTo>
                    <a:pt x="586289" y="634473"/>
                    <a:pt x="579867" y="635607"/>
                    <a:pt x="573823" y="633718"/>
                  </a:cubicBezTo>
                  <a:cubicBezTo>
                    <a:pt x="568534" y="632207"/>
                    <a:pt x="563623" y="628807"/>
                    <a:pt x="568534" y="623140"/>
                  </a:cubicBezTo>
                  <a:cubicBezTo>
                    <a:pt x="587045" y="603497"/>
                    <a:pt x="575334" y="578942"/>
                    <a:pt x="579489" y="557032"/>
                  </a:cubicBezTo>
                  <a:cubicBezTo>
                    <a:pt x="581756" y="544188"/>
                    <a:pt x="581000" y="530211"/>
                    <a:pt x="579112" y="516989"/>
                  </a:cubicBezTo>
                  <a:cubicBezTo>
                    <a:pt x="577601" y="506789"/>
                    <a:pt x="579867" y="496967"/>
                    <a:pt x="585911" y="489034"/>
                  </a:cubicBezTo>
                  <a:cubicBezTo>
                    <a:pt x="594978" y="477324"/>
                    <a:pt x="597622" y="465235"/>
                    <a:pt x="591578" y="451636"/>
                  </a:cubicBezTo>
                  <a:cubicBezTo>
                    <a:pt x="584778" y="436147"/>
                    <a:pt x="592711" y="422548"/>
                    <a:pt x="596489" y="408571"/>
                  </a:cubicBezTo>
                  <a:cubicBezTo>
                    <a:pt x="598755" y="399882"/>
                    <a:pt x="601400" y="392327"/>
                    <a:pt x="592711" y="385905"/>
                  </a:cubicBezTo>
                  <a:cubicBezTo>
                    <a:pt x="585534" y="380238"/>
                    <a:pt x="578734" y="380238"/>
                    <a:pt x="571556" y="385905"/>
                  </a:cubicBezTo>
                  <a:cubicBezTo>
                    <a:pt x="567023" y="389305"/>
                    <a:pt x="560979" y="389683"/>
                    <a:pt x="555690" y="390816"/>
                  </a:cubicBezTo>
                  <a:cubicBezTo>
                    <a:pt x="532647" y="395349"/>
                    <a:pt x="525091" y="389305"/>
                    <a:pt x="528869" y="365506"/>
                  </a:cubicBezTo>
                  <a:cubicBezTo>
                    <a:pt x="531513" y="349640"/>
                    <a:pt x="532269" y="339062"/>
                    <a:pt x="511114" y="341329"/>
                  </a:cubicBezTo>
                  <a:cubicBezTo>
                    <a:pt x="505448" y="342084"/>
                    <a:pt x="500159" y="338307"/>
                    <a:pt x="495626" y="334907"/>
                  </a:cubicBezTo>
                  <a:cubicBezTo>
                    <a:pt x="486560" y="328485"/>
                    <a:pt x="477871" y="327352"/>
                    <a:pt x="468049" y="333396"/>
                  </a:cubicBezTo>
                  <a:cubicBezTo>
                    <a:pt x="461627" y="337173"/>
                    <a:pt x="454827" y="339062"/>
                    <a:pt x="448028" y="335662"/>
                  </a:cubicBezTo>
                  <a:cubicBezTo>
                    <a:pt x="440850" y="331885"/>
                    <a:pt x="435939" y="334151"/>
                    <a:pt x="432539" y="341329"/>
                  </a:cubicBezTo>
                  <a:cubicBezTo>
                    <a:pt x="426495" y="354173"/>
                    <a:pt x="417806" y="359084"/>
                    <a:pt x="403452" y="353795"/>
                  </a:cubicBezTo>
                  <a:cubicBezTo>
                    <a:pt x="397407" y="351528"/>
                    <a:pt x="390608" y="351151"/>
                    <a:pt x="386074" y="357195"/>
                  </a:cubicBezTo>
                  <a:cubicBezTo>
                    <a:pt x="381163" y="363239"/>
                    <a:pt x="384186" y="369661"/>
                    <a:pt x="388719" y="374572"/>
                  </a:cubicBezTo>
                  <a:cubicBezTo>
                    <a:pt x="397785" y="384772"/>
                    <a:pt x="398541" y="397616"/>
                    <a:pt x="400807" y="410082"/>
                  </a:cubicBezTo>
                  <a:cubicBezTo>
                    <a:pt x="403074" y="423303"/>
                    <a:pt x="404585" y="436525"/>
                    <a:pt x="416295" y="445969"/>
                  </a:cubicBezTo>
                  <a:cubicBezTo>
                    <a:pt x="424606" y="452769"/>
                    <a:pt x="420451" y="460702"/>
                    <a:pt x="413651" y="465613"/>
                  </a:cubicBezTo>
                  <a:cubicBezTo>
                    <a:pt x="400052" y="475435"/>
                    <a:pt x="399296" y="484879"/>
                    <a:pt x="411385" y="496590"/>
                  </a:cubicBezTo>
                  <a:cubicBezTo>
                    <a:pt x="420451" y="505278"/>
                    <a:pt x="421962" y="515856"/>
                    <a:pt x="415540" y="527566"/>
                  </a:cubicBezTo>
                  <a:cubicBezTo>
                    <a:pt x="405718" y="546077"/>
                    <a:pt x="405340" y="563454"/>
                    <a:pt x="420451" y="580075"/>
                  </a:cubicBezTo>
                  <a:cubicBezTo>
                    <a:pt x="427628" y="588008"/>
                    <a:pt x="424984" y="592919"/>
                    <a:pt x="414407" y="596319"/>
                  </a:cubicBezTo>
                  <a:cubicBezTo>
                    <a:pt x="398918" y="601230"/>
                    <a:pt x="385319" y="605008"/>
                    <a:pt x="368697" y="595186"/>
                  </a:cubicBezTo>
                  <a:cubicBezTo>
                    <a:pt x="359253" y="589519"/>
                    <a:pt x="344898" y="586875"/>
                    <a:pt x="332054" y="598963"/>
                  </a:cubicBezTo>
                  <a:cubicBezTo>
                    <a:pt x="322988" y="607274"/>
                    <a:pt x="313921" y="590653"/>
                    <a:pt x="302211" y="589897"/>
                  </a:cubicBezTo>
                  <a:cubicBezTo>
                    <a:pt x="294656" y="589519"/>
                    <a:pt x="296167" y="580453"/>
                    <a:pt x="298811" y="574031"/>
                  </a:cubicBezTo>
                  <a:cubicBezTo>
                    <a:pt x="301455" y="562698"/>
                    <a:pt x="310522" y="560054"/>
                    <a:pt x="319966" y="556654"/>
                  </a:cubicBezTo>
                  <a:cubicBezTo>
                    <a:pt x="336587" y="550610"/>
                    <a:pt x="336965" y="545321"/>
                    <a:pt x="325254" y="531722"/>
                  </a:cubicBezTo>
                  <a:cubicBezTo>
                    <a:pt x="312033" y="516611"/>
                    <a:pt x="309011" y="496590"/>
                    <a:pt x="315810" y="480724"/>
                  </a:cubicBezTo>
                  <a:cubicBezTo>
                    <a:pt x="322610" y="464480"/>
                    <a:pt x="312411" y="458813"/>
                    <a:pt x="304855" y="458058"/>
                  </a:cubicBezTo>
                  <a:cubicBezTo>
                    <a:pt x="281434" y="455791"/>
                    <a:pt x="258768" y="445969"/>
                    <a:pt x="234213" y="456169"/>
                  </a:cubicBezTo>
                  <a:cubicBezTo>
                    <a:pt x="211925" y="465235"/>
                    <a:pt x="190015" y="473546"/>
                    <a:pt x="176793" y="495456"/>
                  </a:cubicBezTo>
                  <a:cubicBezTo>
                    <a:pt x="175282" y="495456"/>
                    <a:pt x="173771" y="495456"/>
                    <a:pt x="172638" y="495456"/>
                  </a:cubicBezTo>
                  <a:cubicBezTo>
                    <a:pt x="164327" y="487145"/>
                    <a:pt x="157527" y="477701"/>
                    <a:pt x="163194" y="465613"/>
                  </a:cubicBezTo>
                  <a:cubicBezTo>
                    <a:pt x="168860" y="453902"/>
                    <a:pt x="178682" y="448236"/>
                    <a:pt x="192282" y="448614"/>
                  </a:cubicBezTo>
                  <a:cubicBezTo>
                    <a:pt x="208526" y="448991"/>
                    <a:pt x="221747" y="441814"/>
                    <a:pt x="234591" y="432370"/>
                  </a:cubicBezTo>
                  <a:cubicBezTo>
                    <a:pt x="248568" y="422170"/>
                    <a:pt x="262923" y="412348"/>
                    <a:pt x="279923" y="407437"/>
                  </a:cubicBezTo>
                  <a:cubicBezTo>
                    <a:pt x="281434" y="407060"/>
                    <a:pt x="282945" y="407060"/>
                    <a:pt x="284078" y="406304"/>
                  </a:cubicBezTo>
                  <a:cubicBezTo>
                    <a:pt x="296922" y="399882"/>
                    <a:pt x="307122" y="345484"/>
                    <a:pt x="296544" y="335662"/>
                  </a:cubicBezTo>
                  <a:cubicBezTo>
                    <a:pt x="275012" y="315641"/>
                    <a:pt x="264812" y="289575"/>
                    <a:pt x="252724" y="263887"/>
                  </a:cubicBezTo>
                  <a:cubicBezTo>
                    <a:pt x="249702" y="257087"/>
                    <a:pt x="250457" y="250288"/>
                    <a:pt x="251591" y="243110"/>
                  </a:cubicBezTo>
                  <a:cubicBezTo>
                    <a:pt x="253857" y="224600"/>
                    <a:pt x="252346" y="206467"/>
                    <a:pt x="243280" y="189846"/>
                  </a:cubicBezTo>
                  <a:cubicBezTo>
                    <a:pt x="237991" y="179646"/>
                    <a:pt x="231947" y="177379"/>
                    <a:pt x="221747" y="186823"/>
                  </a:cubicBezTo>
                  <a:cubicBezTo>
                    <a:pt x="193415" y="213267"/>
                    <a:pt x="149972" y="215534"/>
                    <a:pt x="120129" y="192490"/>
                  </a:cubicBezTo>
                  <a:cubicBezTo>
                    <a:pt x="111818" y="186068"/>
                    <a:pt x="108040" y="187957"/>
                    <a:pt x="105018" y="196645"/>
                  </a:cubicBezTo>
                  <a:cubicBezTo>
                    <a:pt x="101618" y="206089"/>
                    <a:pt x="99730" y="215534"/>
                    <a:pt x="104263" y="225355"/>
                  </a:cubicBezTo>
                  <a:cubicBezTo>
                    <a:pt x="106529" y="230644"/>
                    <a:pt x="110307" y="235933"/>
                    <a:pt x="109929" y="241221"/>
                  </a:cubicBezTo>
                  <a:cubicBezTo>
                    <a:pt x="107285" y="275598"/>
                    <a:pt x="114840" y="309974"/>
                    <a:pt x="110685" y="344351"/>
                  </a:cubicBezTo>
                  <a:cubicBezTo>
                    <a:pt x="108796" y="361728"/>
                    <a:pt x="103129" y="378727"/>
                    <a:pt x="110685" y="396104"/>
                  </a:cubicBezTo>
                  <a:cubicBezTo>
                    <a:pt x="113707" y="402904"/>
                    <a:pt x="112951" y="410082"/>
                    <a:pt x="111440" y="416881"/>
                  </a:cubicBezTo>
                  <a:cubicBezTo>
                    <a:pt x="110307" y="423303"/>
                    <a:pt x="107663" y="430859"/>
                    <a:pt x="111818" y="435392"/>
                  </a:cubicBezTo>
                  <a:cubicBezTo>
                    <a:pt x="126551" y="451258"/>
                    <a:pt x="123529" y="469768"/>
                    <a:pt x="124662" y="488657"/>
                  </a:cubicBezTo>
                  <a:cubicBezTo>
                    <a:pt x="125418" y="501878"/>
                    <a:pt x="127306" y="515478"/>
                    <a:pt x="137128" y="526055"/>
                  </a:cubicBezTo>
                  <a:cubicBezTo>
                    <a:pt x="140150" y="529077"/>
                    <a:pt x="141661" y="533233"/>
                    <a:pt x="138261" y="537388"/>
                  </a:cubicBezTo>
                  <a:cubicBezTo>
                    <a:pt x="122395" y="533988"/>
                    <a:pt x="116729" y="521900"/>
                    <a:pt x="112196" y="508300"/>
                  </a:cubicBezTo>
                  <a:cubicBezTo>
                    <a:pt x="105774" y="489412"/>
                    <a:pt x="101996" y="469013"/>
                    <a:pt x="83108" y="457302"/>
                  </a:cubicBezTo>
                  <a:lnTo>
                    <a:pt x="83108" y="457302"/>
                  </a:lnTo>
                  <a:cubicBezTo>
                    <a:pt x="79330" y="447480"/>
                    <a:pt x="83863" y="438414"/>
                    <a:pt x="85752" y="428592"/>
                  </a:cubicBezTo>
                  <a:cubicBezTo>
                    <a:pt x="88774" y="412726"/>
                    <a:pt x="91419" y="396104"/>
                    <a:pt x="74797" y="385149"/>
                  </a:cubicBezTo>
                  <a:cubicBezTo>
                    <a:pt x="74797" y="379105"/>
                    <a:pt x="71397" y="375328"/>
                    <a:pt x="67620" y="371550"/>
                  </a:cubicBezTo>
                  <a:cubicBezTo>
                    <a:pt x="61575" y="365883"/>
                    <a:pt x="64598" y="362484"/>
                    <a:pt x="70642" y="359839"/>
                  </a:cubicBezTo>
                  <a:cubicBezTo>
                    <a:pt x="93308" y="343595"/>
                    <a:pt x="95196" y="342840"/>
                    <a:pt x="83486" y="313374"/>
                  </a:cubicBezTo>
                  <a:cubicBezTo>
                    <a:pt x="72153" y="284664"/>
                    <a:pt x="75175" y="255576"/>
                    <a:pt x="77442" y="227244"/>
                  </a:cubicBezTo>
                  <a:cubicBezTo>
                    <a:pt x="78575" y="212134"/>
                    <a:pt x="78575" y="204578"/>
                    <a:pt x="61575" y="204956"/>
                  </a:cubicBezTo>
                  <a:cubicBezTo>
                    <a:pt x="57798" y="204956"/>
                    <a:pt x="55531" y="201556"/>
                    <a:pt x="53265" y="198912"/>
                  </a:cubicBezTo>
                  <a:cubicBezTo>
                    <a:pt x="51754" y="197401"/>
                    <a:pt x="50620" y="196267"/>
                    <a:pt x="49109" y="194757"/>
                  </a:cubicBezTo>
                  <a:cubicBezTo>
                    <a:pt x="40421" y="189846"/>
                    <a:pt x="37021" y="181157"/>
                    <a:pt x="32488" y="173224"/>
                  </a:cubicBezTo>
                  <a:cubicBezTo>
                    <a:pt x="31732" y="167180"/>
                    <a:pt x="33999" y="161513"/>
                    <a:pt x="36265" y="156225"/>
                  </a:cubicBezTo>
                  <a:cubicBezTo>
                    <a:pt x="38910" y="152069"/>
                    <a:pt x="41932" y="147914"/>
                    <a:pt x="44576" y="143381"/>
                  </a:cubicBezTo>
                  <a:cubicBezTo>
                    <a:pt x="51754" y="133937"/>
                    <a:pt x="46465" y="126381"/>
                    <a:pt x="40421" y="119582"/>
                  </a:cubicBezTo>
                  <a:cubicBezTo>
                    <a:pt x="34376" y="112782"/>
                    <a:pt x="27199" y="113537"/>
                    <a:pt x="19644" y="118070"/>
                  </a:cubicBezTo>
                  <a:cubicBezTo>
                    <a:pt x="13977" y="121470"/>
                    <a:pt x="7933" y="122604"/>
                    <a:pt x="2267" y="118448"/>
                  </a:cubicBezTo>
                  <a:cubicBezTo>
                    <a:pt x="2644" y="116182"/>
                    <a:pt x="1511" y="115048"/>
                    <a:pt x="0" y="113537"/>
                  </a:cubicBezTo>
                  <a:close/>
                </a:path>
              </a:pathLst>
            </a:custGeom>
            <a:solidFill>
              <a:srgbClr val="FDE9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2224BD49-33A9-45B1-AFF7-695F45E3A76A}"/>
                </a:ext>
              </a:extLst>
            </p:cNvPr>
            <p:cNvSpPr/>
            <p:nvPr/>
          </p:nvSpPr>
          <p:spPr>
            <a:xfrm>
              <a:off x="9019919" y="3668358"/>
              <a:ext cx="213057" cy="154997"/>
            </a:xfrm>
            <a:custGeom>
              <a:avLst/>
              <a:gdLst>
                <a:gd name="connsiteX0" fmla="*/ 4766 w 213057"/>
                <a:gd name="connsiteY0" fmla="*/ 148845 h 154997"/>
                <a:gd name="connsiteX1" fmla="*/ 5522 w 213057"/>
                <a:gd name="connsiteY1" fmla="*/ 136756 h 154997"/>
                <a:gd name="connsiteX2" fmla="*/ 20255 w 213057"/>
                <a:gd name="connsiteY2" fmla="*/ 136001 h 154997"/>
                <a:gd name="connsiteX3" fmla="*/ 29699 w 213057"/>
                <a:gd name="connsiteY3" fmla="*/ 128823 h 154997"/>
                <a:gd name="connsiteX4" fmla="*/ 24410 w 213057"/>
                <a:gd name="connsiteY4" fmla="*/ 118623 h 154997"/>
                <a:gd name="connsiteX5" fmla="*/ 7033 w 213057"/>
                <a:gd name="connsiteY5" fmla="*/ 45337 h 154997"/>
                <a:gd name="connsiteX6" fmla="*/ 15722 w 213057"/>
                <a:gd name="connsiteY6" fmla="*/ 13227 h 154997"/>
                <a:gd name="connsiteX7" fmla="*/ 34988 w 213057"/>
                <a:gd name="connsiteY7" fmla="*/ 9072 h 154997"/>
                <a:gd name="connsiteX8" fmla="*/ 95052 w 213057"/>
                <a:gd name="connsiteY8" fmla="*/ 9828 h 154997"/>
                <a:gd name="connsiteX9" fmla="*/ 157383 w 213057"/>
                <a:gd name="connsiteY9" fmla="*/ 13227 h 154997"/>
                <a:gd name="connsiteX10" fmla="*/ 200826 w 213057"/>
                <a:gd name="connsiteY10" fmla="*/ 51004 h 154997"/>
                <a:gd name="connsiteX11" fmla="*/ 207625 w 213057"/>
                <a:gd name="connsiteY11" fmla="*/ 89158 h 154997"/>
                <a:gd name="connsiteX12" fmla="*/ 209137 w 213057"/>
                <a:gd name="connsiteY12" fmla="*/ 106535 h 154997"/>
                <a:gd name="connsiteX13" fmla="*/ 208759 w 213057"/>
                <a:gd name="connsiteY13" fmla="*/ 129956 h 154997"/>
                <a:gd name="connsiteX14" fmla="*/ 188737 w 213057"/>
                <a:gd name="connsiteY14" fmla="*/ 130334 h 154997"/>
                <a:gd name="connsiteX15" fmla="*/ 155116 w 213057"/>
                <a:gd name="connsiteY15" fmla="*/ 128445 h 154997"/>
                <a:gd name="connsiteX16" fmla="*/ 101852 w 213057"/>
                <a:gd name="connsiteY16" fmla="*/ 114846 h 154997"/>
                <a:gd name="connsiteX17" fmla="*/ 82964 w 213057"/>
                <a:gd name="connsiteY17" fmla="*/ 115979 h 154997"/>
                <a:gd name="connsiteX18" fmla="*/ 46698 w 213057"/>
                <a:gd name="connsiteY18" fmla="*/ 129956 h 154997"/>
                <a:gd name="connsiteX19" fmla="*/ 56520 w 213057"/>
                <a:gd name="connsiteY19" fmla="*/ 153378 h 154997"/>
                <a:gd name="connsiteX20" fmla="*/ 51987 w 213057"/>
                <a:gd name="connsiteY20" fmla="*/ 153756 h 154997"/>
                <a:gd name="connsiteX21" fmla="*/ 4766 w 213057"/>
                <a:gd name="connsiteY21" fmla="*/ 148845 h 15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3057" h="154997">
                  <a:moveTo>
                    <a:pt x="4766" y="148845"/>
                  </a:moveTo>
                  <a:cubicBezTo>
                    <a:pt x="2500" y="144689"/>
                    <a:pt x="2500" y="140534"/>
                    <a:pt x="5522" y="136756"/>
                  </a:cubicBezTo>
                  <a:cubicBezTo>
                    <a:pt x="10433" y="136378"/>
                    <a:pt x="15344" y="136378"/>
                    <a:pt x="20255" y="136001"/>
                  </a:cubicBezTo>
                  <a:cubicBezTo>
                    <a:pt x="24788" y="135623"/>
                    <a:pt x="28188" y="133356"/>
                    <a:pt x="29699" y="128823"/>
                  </a:cubicBezTo>
                  <a:cubicBezTo>
                    <a:pt x="31210" y="123912"/>
                    <a:pt x="27810" y="121646"/>
                    <a:pt x="24410" y="118623"/>
                  </a:cubicBezTo>
                  <a:cubicBezTo>
                    <a:pt x="-1656" y="94824"/>
                    <a:pt x="-5811" y="78203"/>
                    <a:pt x="7033" y="45337"/>
                  </a:cubicBezTo>
                  <a:cubicBezTo>
                    <a:pt x="11188" y="34760"/>
                    <a:pt x="7411" y="23049"/>
                    <a:pt x="15722" y="13227"/>
                  </a:cubicBezTo>
                  <a:cubicBezTo>
                    <a:pt x="22144" y="6050"/>
                    <a:pt x="29321" y="2272"/>
                    <a:pt x="34988" y="9072"/>
                  </a:cubicBezTo>
                  <a:cubicBezTo>
                    <a:pt x="55387" y="33249"/>
                    <a:pt x="76919" y="20783"/>
                    <a:pt x="95052" y="9828"/>
                  </a:cubicBezTo>
                  <a:cubicBezTo>
                    <a:pt x="118473" y="-4150"/>
                    <a:pt x="135095" y="-3394"/>
                    <a:pt x="157383" y="13227"/>
                  </a:cubicBezTo>
                  <a:cubicBezTo>
                    <a:pt x="173249" y="24938"/>
                    <a:pt x="189871" y="34760"/>
                    <a:pt x="200826" y="51004"/>
                  </a:cubicBezTo>
                  <a:cubicBezTo>
                    <a:pt x="208759" y="62337"/>
                    <a:pt x="216692" y="74425"/>
                    <a:pt x="207625" y="89158"/>
                  </a:cubicBezTo>
                  <a:cubicBezTo>
                    <a:pt x="203470" y="95958"/>
                    <a:pt x="205359" y="100869"/>
                    <a:pt x="209137" y="106535"/>
                  </a:cubicBezTo>
                  <a:cubicBezTo>
                    <a:pt x="214425" y="114090"/>
                    <a:pt x="214425" y="122401"/>
                    <a:pt x="208759" y="129956"/>
                  </a:cubicBezTo>
                  <a:cubicBezTo>
                    <a:pt x="201959" y="139023"/>
                    <a:pt x="196293" y="132223"/>
                    <a:pt x="188737" y="130334"/>
                  </a:cubicBezTo>
                  <a:cubicBezTo>
                    <a:pt x="178160" y="127690"/>
                    <a:pt x="166449" y="128068"/>
                    <a:pt x="155116" y="128445"/>
                  </a:cubicBezTo>
                  <a:cubicBezTo>
                    <a:pt x="135850" y="129579"/>
                    <a:pt x="117340" y="128823"/>
                    <a:pt x="101852" y="114846"/>
                  </a:cubicBezTo>
                  <a:cubicBezTo>
                    <a:pt x="95430" y="109179"/>
                    <a:pt x="89008" y="111068"/>
                    <a:pt x="82964" y="115979"/>
                  </a:cubicBezTo>
                  <a:cubicBezTo>
                    <a:pt x="72764" y="123912"/>
                    <a:pt x="59920" y="126179"/>
                    <a:pt x="46698" y="129956"/>
                  </a:cubicBezTo>
                  <a:cubicBezTo>
                    <a:pt x="48209" y="138645"/>
                    <a:pt x="59542" y="143556"/>
                    <a:pt x="56520" y="153378"/>
                  </a:cubicBezTo>
                  <a:cubicBezTo>
                    <a:pt x="55009" y="155267"/>
                    <a:pt x="53498" y="155644"/>
                    <a:pt x="51987" y="153756"/>
                  </a:cubicBezTo>
                  <a:cubicBezTo>
                    <a:pt x="36121" y="151867"/>
                    <a:pt x="20633" y="150356"/>
                    <a:pt x="4766" y="148845"/>
                  </a:cubicBezTo>
                  <a:close/>
                </a:path>
              </a:pathLst>
            </a:custGeom>
            <a:solidFill>
              <a:srgbClr val="FAD3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FADDDB69-25EF-46DB-8890-DDCF284AAAE4}"/>
                </a:ext>
              </a:extLst>
            </p:cNvPr>
            <p:cNvSpPr/>
            <p:nvPr/>
          </p:nvSpPr>
          <p:spPr>
            <a:xfrm>
              <a:off x="9071906" y="3821358"/>
              <a:ext cx="251912" cy="219331"/>
            </a:xfrm>
            <a:custGeom>
              <a:avLst/>
              <a:gdLst>
                <a:gd name="connsiteX0" fmla="*/ 0 w 251912"/>
                <a:gd name="connsiteY0" fmla="*/ 378 h 219331"/>
                <a:gd name="connsiteX1" fmla="*/ 4533 w 251912"/>
                <a:gd name="connsiteY1" fmla="*/ 0 h 219331"/>
                <a:gd name="connsiteX2" fmla="*/ 167349 w 251912"/>
                <a:gd name="connsiteY2" fmla="*/ 92930 h 219331"/>
                <a:gd name="connsiteX3" fmla="*/ 245169 w 251912"/>
                <a:gd name="connsiteY3" fmla="*/ 195681 h 219331"/>
                <a:gd name="connsiteX4" fmla="*/ 242146 w 251912"/>
                <a:gd name="connsiteY4" fmla="*/ 217970 h 219331"/>
                <a:gd name="connsiteX5" fmla="*/ 234591 w 251912"/>
                <a:gd name="connsiteY5" fmla="*/ 217970 h 219331"/>
                <a:gd name="connsiteX6" fmla="*/ 185860 w 251912"/>
                <a:gd name="connsiteY6" fmla="*/ 199837 h 219331"/>
                <a:gd name="connsiteX7" fmla="*/ 181704 w 251912"/>
                <a:gd name="connsiteY7" fmla="*/ 199837 h 219331"/>
                <a:gd name="connsiteX8" fmla="*/ 181704 w 251912"/>
                <a:gd name="connsiteY8" fmla="*/ 199837 h 219331"/>
                <a:gd name="connsiteX9" fmla="*/ 178304 w 251912"/>
                <a:gd name="connsiteY9" fmla="*/ 183971 h 219331"/>
                <a:gd name="connsiteX10" fmla="*/ 158661 w 251912"/>
                <a:gd name="connsiteY10" fmla="*/ 135617 h 219331"/>
                <a:gd name="connsiteX11" fmla="*/ 114840 w 251912"/>
                <a:gd name="connsiteY11" fmla="*/ 154883 h 219331"/>
                <a:gd name="connsiteX12" fmla="*/ 101996 w 251912"/>
                <a:gd name="connsiteY12" fmla="*/ 151106 h 219331"/>
                <a:gd name="connsiteX13" fmla="*/ 101996 w 251912"/>
                <a:gd name="connsiteY13" fmla="*/ 139395 h 219331"/>
                <a:gd name="connsiteX14" fmla="*/ 114085 w 251912"/>
                <a:gd name="connsiteY14" fmla="*/ 135239 h 219331"/>
                <a:gd name="connsiteX15" fmla="*/ 134862 w 251912"/>
                <a:gd name="connsiteY15" fmla="*/ 133728 h 219331"/>
                <a:gd name="connsiteX16" fmla="*/ 128440 w 251912"/>
                <a:gd name="connsiteY16" fmla="*/ 115973 h 219331"/>
                <a:gd name="connsiteX17" fmla="*/ 137128 w 251912"/>
                <a:gd name="connsiteY17" fmla="*/ 84997 h 219331"/>
                <a:gd name="connsiteX18" fmla="*/ 105774 w 251912"/>
                <a:gd name="connsiteY18" fmla="*/ 105396 h 219331"/>
                <a:gd name="connsiteX19" fmla="*/ 66486 w 251912"/>
                <a:gd name="connsiteY19" fmla="*/ 71775 h 219331"/>
                <a:gd name="connsiteX20" fmla="*/ 27577 w 251912"/>
                <a:gd name="connsiteY20" fmla="*/ 76308 h 219331"/>
                <a:gd name="connsiteX21" fmla="*/ 22666 w 251912"/>
                <a:gd name="connsiteY21" fmla="*/ 54776 h 219331"/>
                <a:gd name="connsiteX22" fmla="*/ 21533 w 251912"/>
                <a:gd name="connsiteY22" fmla="*/ 37776 h 219331"/>
                <a:gd name="connsiteX23" fmla="*/ 19266 w 251912"/>
                <a:gd name="connsiteY23" fmla="*/ 27199 h 219331"/>
                <a:gd name="connsiteX24" fmla="*/ 0 w 251912"/>
                <a:gd name="connsiteY24" fmla="*/ 378 h 21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1912" h="219331">
                  <a:moveTo>
                    <a:pt x="0" y="378"/>
                  </a:moveTo>
                  <a:cubicBezTo>
                    <a:pt x="1511" y="378"/>
                    <a:pt x="3022" y="0"/>
                    <a:pt x="4533" y="0"/>
                  </a:cubicBezTo>
                  <a:cubicBezTo>
                    <a:pt x="72531" y="6800"/>
                    <a:pt x="118618" y="52131"/>
                    <a:pt x="167349" y="92930"/>
                  </a:cubicBezTo>
                  <a:cubicBezTo>
                    <a:pt x="201348" y="121262"/>
                    <a:pt x="220236" y="160550"/>
                    <a:pt x="245169" y="195681"/>
                  </a:cubicBezTo>
                  <a:cubicBezTo>
                    <a:pt x="251591" y="203992"/>
                    <a:pt x="257635" y="212303"/>
                    <a:pt x="242146" y="217970"/>
                  </a:cubicBezTo>
                  <a:cubicBezTo>
                    <a:pt x="239502" y="218725"/>
                    <a:pt x="235347" y="220614"/>
                    <a:pt x="234591" y="217970"/>
                  </a:cubicBezTo>
                  <a:cubicBezTo>
                    <a:pt x="227414" y="186615"/>
                    <a:pt x="202103" y="204748"/>
                    <a:pt x="185860" y="199837"/>
                  </a:cubicBezTo>
                  <a:cubicBezTo>
                    <a:pt x="184726" y="199459"/>
                    <a:pt x="183215" y="199837"/>
                    <a:pt x="181704" y="199837"/>
                  </a:cubicBezTo>
                  <a:lnTo>
                    <a:pt x="181704" y="199837"/>
                  </a:lnTo>
                  <a:cubicBezTo>
                    <a:pt x="181326" y="194548"/>
                    <a:pt x="183593" y="188126"/>
                    <a:pt x="178304" y="183971"/>
                  </a:cubicBezTo>
                  <a:cubicBezTo>
                    <a:pt x="162816" y="172638"/>
                    <a:pt x="149972" y="160172"/>
                    <a:pt x="158661" y="135617"/>
                  </a:cubicBezTo>
                  <a:cubicBezTo>
                    <a:pt x="147328" y="154128"/>
                    <a:pt x="128817" y="148461"/>
                    <a:pt x="114840" y="154883"/>
                  </a:cubicBezTo>
                  <a:cubicBezTo>
                    <a:pt x="109174" y="157527"/>
                    <a:pt x="105396" y="155261"/>
                    <a:pt x="101996" y="151106"/>
                  </a:cubicBezTo>
                  <a:cubicBezTo>
                    <a:pt x="98218" y="147328"/>
                    <a:pt x="100107" y="143550"/>
                    <a:pt x="101996" y="139395"/>
                  </a:cubicBezTo>
                  <a:cubicBezTo>
                    <a:pt x="104640" y="133728"/>
                    <a:pt x="108796" y="133728"/>
                    <a:pt x="114085" y="135239"/>
                  </a:cubicBezTo>
                  <a:cubicBezTo>
                    <a:pt x="120884" y="137128"/>
                    <a:pt x="128817" y="143172"/>
                    <a:pt x="134862" y="133728"/>
                  </a:cubicBezTo>
                  <a:cubicBezTo>
                    <a:pt x="140528" y="125040"/>
                    <a:pt x="132217" y="119751"/>
                    <a:pt x="128440" y="115973"/>
                  </a:cubicBezTo>
                  <a:cubicBezTo>
                    <a:pt x="114462" y="100485"/>
                    <a:pt x="136750" y="96707"/>
                    <a:pt x="137128" y="84997"/>
                  </a:cubicBezTo>
                  <a:cubicBezTo>
                    <a:pt x="118996" y="77819"/>
                    <a:pt x="106907" y="80086"/>
                    <a:pt x="105774" y="105396"/>
                  </a:cubicBezTo>
                  <a:cubicBezTo>
                    <a:pt x="97085" y="86130"/>
                    <a:pt x="80464" y="81219"/>
                    <a:pt x="66486" y="71775"/>
                  </a:cubicBezTo>
                  <a:cubicBezTo>
                    <a:pt x="47976" y="58931"/>
                    <a:pt x="41932" y="77064"/>
                    <a:pt x="27577" y="76308"/>
                  </a:cubicBezTo>
                  <a:cubicBezTo>
                    <a:pt x="32110" y="67242"/>
                    <a:pt x="32110" y="60442"/>
                    <a:pt x="22666" y="54776"/>
                  </a:cubicBezTo>
                  <a:cubicBezTo>
                    <a:pt x="15866" y="50998"/>
                    <a:pt x="9822" y="44576"/>
                    <a:pt x="21533" y="37776"/>
                  </a:cubicBezTo>
                  <a:cubicBezTo>
                    <a:pt x="26821" y="34754"/>
                    <a:pt x="25688" y="31354"/>
                    <a:pt x="19266" y="27199"/>
                  </a:cubicBezTo>
                  <a:cubicBezTo>
                    <a:pt x="10200" y="21155"/>
                    <a:pt x="378" y="13600"/>
                    <a:pt x="0" y="378"/>
                  </a:cubicBezTo>
                  <a:close/>
                </a:path>
              </a:pathLst>
            </a:custGeom>
            <a:solidFill>
              <a:srgbClr val="F9B8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203B3B3-BCB6-4D56-A280-975CBCF95328}"/>
                </a:ext>
              </a:extLst>
            </p:cNvPr>
            <p:cNvSpPr/>
            <p:nvPr/>
          </p:nvSpPr>
          <p:spPr>
            <a:xfrm>
              <a:off x="9334074" y="4010265"/>
              <a:ext cx="51419" cy="35862"/>
            </a:xfrm>
            <a:custGeom>
              <a:avLst/>
              <a:gdLst>
                <a:gd name="connsiteX0" fmla="*/ 0 w 51419"/>
                <a:gd name="connsiteY0" fmla="*/ 10552 h 35862"/>
                <a:gd name="connsiteX1" fmla="*/ 18888 w 51419"/>
                <a:gd name="connsiteY1" fmla="*/ 3375 h 35862"/>
                <a:gd name="connsiteX2" fmla="*/ 45709 w 51419"/>
                <a:gd name="connsiteY2" fmla="*/ 11685 h 35862"/>
                <a:gd name="connsiteX3" fmla="*/ 42310 w 51419"/>
                <a:gd name="connsiteY3" fmla="*/ 35862 h 35862"/>
                <a:gd name="connsiteX4" fmla="*/ 20777 w 51419"/>
                <a:gd name="connsiteY4" fmla="*/ 21130 h 35862"/>
                <a:gd name="connsiteX5" fmla="*/ 0 w 51419"/>
                <a:gd name="connsiteY5" fmla="*/ 10552 h 3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19" h="35862">
                  <a:moveTo>
                    <a:pt x="0" y="10552"/>
                  </a:moveTo>
                  <a:cubicBezTo>
                    <a:pt x="7555" y="11308"/>
                    <a:pt x="13222" y="7530"/>
                    <a:pt x="18888" y="3375"/>
                  </a:cubicBezTo>
                  <a:cubicBezTo>
                    <a:pt x="30977" y="-4936"/>
                    <a:pt x="38532" y="3752"/>
                    <a:pt x="45709" y="11685"/>
                  </a:cubicBezTo>
                  <a:cubicBezTo>
                    <a:pt x="53642" y="20374"/>
                    <a:pt x="54020" y="29063"/>
                    <a:pt x="42310" y="35862"/>
                  </a:cubicBezTo>
                  <a:cubicBezTo>
                    <a:pt x="39287" y="24529"/>
                    <a:pt x="24177" y="18863"/>
                    <a:pt x="20777" y="21130"/>
                  </a:cubicBezTo>
                  <a:cubicBezTo>
                    <a:pt x="4911" y="32085"/>
                    <a:pt x="4533" y="18485"/>
                    <a:pt x="0" y="10552"/>
                  </a:cubicBezTo>
                  <a:close/>
                </a:path>
              </a:pathLst>
            </a:custGeom>
            <a:solidFill>
              <a:srgbClr val="FDE1C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E2FCC262-0823-4E12-8541-4507B1D2AD3D}"/>
                </a:ext>
              </a:extLst>
            </p:cNvPr>
            <p:cNvSpPr/>
            <p:nvPr/>
          </p:nvSpPr>
          <p:spPr>
            <a:xfrm>
              <a:off x="9228395" y="4017487"/>
              <a:ext cx="66391" cy="36115"/>
            </a:xfrm>
            <a:custGeom>
              <a:avLst/>
              <a:gdLst>
                <a:gd name="connsiteX0" fmla="*/ 25594 w 66391"/>
                <a:gd name="connsiteY0" fmla="*/ 2952 h 36115"/>
                <a:gd name="connsiteX1" fmla="*/ 66392 w 66391"/>
                <a:gd name="connsiteY1" fmla="*/ 32796 h 36115"/>
                <a:gd name="connsiteX2" fmla="*/ 47504 w 66391"/>
                <a:gd name="connsiteY2" fmla="*/ 30907 h 36115"/>
                <a:gd name="connsiteX3" fmla="*/ 18416 w 66391"/>
                <a:gd name="connsiteY3" fmla="*/ 25618 h 36115"/>
                <a:gd name="connsiteX4" fmla="*/ 2928 w 66391"/>
                <a:gd name="connsiteY4" fmla="*/ 17685 h 36115"/>
                <a:gd name="connsiteX5" fmla="*/ 2172 w 66391"/>
                <a:gd name="connsiteY5" fmla="*/ 4086 h 36115"/>
                <a:gd name="connsiteX6" fmla="*/ 16905 w 66391"/>
                <a:gd name="connsiteY6" fmla="*/ 2197 h 36115"/>
                <a:gd name="connsiteX7" fmla="*/ 25594 w 66391"/>
                <a:gd name="connsiteY7" fmla="*/ 2952 h 36115"/>
                <a:gd name="connsiteX8" fmla="*/ 25594 w 66391"/>
                <a:gd name="connsiteY8" fmla="*/ 2952 h 3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391" h="36115">
                  <a:moveTo>
                    <a:pt x="25594" y="2952"/>
                  </a:moveTo>
                  <a:cubicBezTo>
                    <a:pt x="36926" y="15041"/>
                    <a:pt x="49770" y="25240"/>
                    <a:pt x="66392" y="32796"/>
                  </a:cubicBezTo>
                  <a:cubicBezTo>
                    <a:pt x="58081" y="39218"/>
                    <a:pt x="53170" y="35062"/>
                    <a:pt x="47504" y="30907"/>
                  </a:cubicBezTo>
                  <a:cubicBezTo>
                    <a:pt x="38815" y="24485"/>
                    <a:pt x="31638" y="14663"/>
                    <a:pt x="18416" y="25618"/>
                  </a:cubicBezTo>
                  <a:cubicBezTo>
                    <a:pt x="13127" y="30151"/>
                    <a:pt x="7461" y="21463"/>
                    <a:pt x="2928" y="17685"/>
                  </a:cubicBezTo>
                  <a:cubicBezTo>
                    <a:pt x="-1228" y="14285"/>
                    <a:pt x="-472" y="8619"/>
                    <a:pt x="2172" y="4086"/>
                  </a:cubicBezTo>
                  <a:cubicBezTo>
                    <a:pt x="6328" y="-2714"/>
                    <a:pt x="11616" y="686"/>
                    <a:pt x="16905" y="2197"/>
                  </a:cubicBezTo>
                  <a:cubicBezTo>
                    <a:pt x="19549" y="3330"/>
                    <a:pt x="22571" y="2952"/>
                    <a:pt x="25594" y="2952"/>
                  </a:cubicBezTo>
                  <a:lnTo>
                    <a:pt x="25594" y="2952"/>
                  </a:lnTo>
                  <a:close/>
                </a:path>
              </a:pathLst>
            </a:custGeom>
            <a:solidFill>
              <a:srgbClr val="F9B8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61059D4F-C365-44C3-9745-70E59DFC3130}"/>
                </a:ext>
              </a:extLst>
            </p:cNvPr>
            <p:cNvSpPr/>
            <p:nvPr/>
          </p:nvSpPr>
          <p:spPr>
            <a:xfrm>
              <a:off x="9025063" y="4212130"/>
              <a:ext cx="21154" cy="10414"/>
            </a:xfrm>
            <a:custGeom>
              <a:avLst/>
              <a:gdLst>
                <a:gd name="connsiteX0" fmla="*/ 0 w 21154"/>
                <a:gd name="connsiteY0" fmla="*/ 8525 h 10414"/>
                <a:gd name="connsiteX1" fmla="*/ 21155 w 21154"/>
                <a:gd name="connsiteY1" fmla="*/ 1725 h 10414"/>
                <a:gd name="connsiteX2" fmla="*/ 0 w 21154"/>
                <a:gd name="connsiteY2" fmla="*/ 8525 h 1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54" h="10414">
                  <a:moveTo>
                    <a:pt x="0" y="8525"/>
                  </a:moveTo>
                  <a:cubicBezTo>
                    <a:pt x="6800" y="1347"/>
                    <a:pt x="12088" y="-2431"/>
                    <a:pt x="21155" y="1725"/>
                  </a:cubicBezTo>
                  <a:cubicBezTo>
                    <a:pt x="15488" y="8902"/>
                    <a:pt x="10577" y="13058"/>
                    <a:pt x="0" y="8525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AF9973E-6174-4196-ACF4-6FC6F07D3967}"/>
                </a:ext>
              </a:extLst>
            </p:cNvPr>
            <p:cNvSpPr/>
            <p:nvPr/>
          </p:nvSpPr>
          <p:spPr>
            <a:xfrm>
              <a:off x="9944540" y="3783262"/>
              <a:ext cx="717582" cy="340778"/>
            </a:xfrm>
            <a:custGeom>
              <a:avLst/>
              <a:gdLst>
                <a:gd name="connsiteX0" fmla="*/ 159794 w 717582"/>
                <a:gd name="connsiteY0" fmla="*/ 250022 h 340778"/>
                <a:gd name="connsiteX1" fmla="*/ 148461 w 717582"/>
                <a:gd name="connsiteY1" fmla="*/ 261732 h 340778"/>
                <a:gd name="connsiteX2" fmla="*/ 129195 w 717582"/>
                <a:gd name="connsiteY2" fmla="*/ 269665 h 340778"/>
                <a:gd name="connsiteX3" fmla="*/ 121640 w 717582"/>
                <a:gd name="connsiteY3" fmla="*/ 270799 h 340778"/>
                <a:gd name="connsiteX4" fmla="*/ 83486 w 717582"/>
                <a:gd name="connsiteY4" fmla="*/ 291576 h 340778"/>
                <a:gd name="connsiteX5" fmla="*/ 69509 w 717582"/>
                <a:gd name="connsiteY5" fmla="*/ 290442 h 340778"/>
                <a:gd name="connsiteX6" fmla="*/ 66864 w 717582"/>
                <a:gd name="connsiteY6" fmla="*/ 277976 h 340778"/>
                <a:gd name="connsiteX7" fmla="*/ 69131 w 717582"/>
                <a:gd name="connsiteY7" fmla="*/ 256066 h 340778"/>
                <a:gd name="connsiteX8" fmla="*/ 44954 w 717582"/>
                <a:gd name="connsiteY8" fmla="*/ 269288 h 340778"/>
                <a:gd name="connsiteX9" fmla="*/ 15110 w 717582"/>
                <a:gd name="connsiteY9" fmla="*/ 280243 h 340778"/>
                <a:gd name="connsiteX10" fmla="*/ 0 w 717582"/>
                <a:gd name="connsiteY10" fmla="*/ 258333 h 340778"/>
                <a:gd name="connsiteX11" fmla="*/ 7177 w 717582"/>
                <a:gd name="connsiteY11" fmla="*/ 246244 h 340778"/>
                <a:gd name="connsiteX12" fmla="*/ 47976 w 717582"/>
                <a:gd name="connsiteY12" fmla="*/ 200157 h 340778"/>
                <a:gd name="connsiteX13" fmla="*/ 89152 w 717582"/>
                <a:gd name="connsiteY13" fmla="*/ 166536 h 340778"/>
                <a:gd name="connsiteX14" fmla="*/ 100863 w 717582"/>
                <a:gd name="connsiteY14" fmla="*/ 163514 h 340778"/>
                <a:gd name="connsiteX15" fmla="*/ 176038 w 717582"/>
                <a:gd name="connsiteY15" fmla="*/ 194491 h 340778"/>
                <a:gd name="connsiteX16" fmla="*/ 176416 w 717582"/>
                <a:gd name="connsiteY16" fmla="*/ 117804 h 340778"/>
                <a:gd name="connsiteX17" fmla="*/ 199459 w 717582"/>
                <a:gd name="connsiteY17" fmla="*/ 76251 h 340778"/>
                <a:gd name="connsiteX18" fmla="*/ 213059 w 717582"/>
                <a:gd name="connsiteY18" fmla="*/ 40363 h 340778"/>
                <a:gd name="connsiteX19" fmla="*/ 241013 w 717582"/>
                <a:gd name="connsiteY19" fmla="*/ 12786 h 340778"/>
                <a:gd name="connsiteX20" fmla="*/ 269723 w 717582"/>
                <a:gd name="connsiteY20" fmla="*/ 8253 h 340778"/>
                <a:gd name="connsiteX21" fmla="*/ 304855 w 717582"/>
                <a:gd name="connsiteY21" fmla="*/ 13164 h 340778"/>
                <a:gd name="connsiteX22" fmla="*/ 320344 w 717582"/>
                <a:gd name="connsiteY22" fmla="*/ 16186 h 340778"/>
                <a:gd name="connsiteX23" fmla="*/ 355853 w 717582"/>
                <a:gd name="connsiteY23" fmla="*/ 38096 h 340778"/>
                <a:gd name="connsiteX24" fmla="*/ 344898 w 717582"/>
                <a:gd name="connsiteY24" fmla="*/ 70206 h 340778"/>
                <a:gd name="connsiteX25" fmla="*/ 366808 w 717582"/>
                <a:gd name="connsiteY25" fmla="*/ 91361 h 340778"/>
                <a:gd name="connsiteX26" fmla="*/ 430273 w 717582"/>
                <a:gd name="connsiteY26" fmla="*/ 69829 h 340778"/>
                <a:gd name="connsiteX27" fmla="*/ 445005 w 717582"/>
                <a:gd name="connsiteY27" fmla="*/ 67562 h 340778"/>
                <a:gd name="connsiteX28" fmla="*/ 444250 w 717582"/>
                <a:gd name="connsiteY28" fmla="*/ 69451 h 340778"/>
                <a:gd name="connsiteX29" fmla="*/ 431028 w 717582"/>
                <a:gd name="connsiteY29" fmla="*/ 128760 h 340778"/>
                <a:gd name="connsiteX30" fmla="*/ 405340 w 717582"/>
                <a:gd name="connsiteY30" fmla="*/ 111383 h 340778"/>
                <a:gd name="connsiteX31" fmla="*/ 376630 w 717582"/>
                <a:gd name="connsiteY31" fmla="*/ 114027 h 340778"/>
                <a:gd name="connsiteX32" fmla="*/ 366808 w 717582"/>
                <a:gd name="connsiteY32" fmla="*/ 140093 h 340778"/>
                <a:gd name="connsiteX33" fmla="*/ 397785 w 717582"/>
                <a:gd name="connsiteY33" fmla="*/ 149159 h 340778"/>
                <a:gd name="connsiteX34" fmla="*/ 410251 w 717582"/>
                <a:gd name="connsiteY34" fmla="*/ 153314 h 340778"/>
                <a:gd name="connsiteX35" fmla="*/ 403074 w 717582"/>
                <a:gd name="connsiteY35" fmla="*/ 176736 h 340778"/>
                <a:gd name="connsiteX36" fmla="*/ 392496 w 717582"/>
                <a:gd name="connsiteY36" fmla="*/ 175980 h 340778"/>
                <a:gd name="connsiteX37" fmla="*/ 379652 w 717582"/>
                <a:gd name="connsiteY37" fmla="*/ 169936 h 340778"/>
                <a:gd name="connsiteX38" fmla="*/ 371342 w 717582"/>
                <a:gd name="connsiteY38" fmla="*/ 174091 h 340778"/>
                <a:gd name="connsiteX39" fmla="*/ 375119 w 717582"/>
                <a:gd name="connsiteY39" fmla="*/ 180513 h 340778"/>
                <a:gd name="connsiteX40" fmla="*/ 387585 w 717582"/>
                <a:gd name="connsiteY40" fmla="*/ 194868 h 340778"/>
                <a:gd name="connsiteX41" fmla="*/ 399674 w 717582"/>
                <a:gd name="connsiteY41" fmla="*/ 227734 h 340778"/>
                <a:gd name="connsiteX42" fmla="*/ 413273 w 717582"/>
                <a:gd name="connsiteY42" fmla="*/ 236422 h 340778"/>
                <a:gd name="connsiteX43" fmla="*/ 486559 w 717582"/>
                <a:gd name="connsiteY43" fmla="*/ 251155 h 340778"/>
                <a:gd name="connsiteX44" fmla="*/ 537558 w 717582"/>
                <a:gd name="connsiteY44" fmla="*/ 257577 h 340778"/>
                <a:gd name="connsiteX45" fmla="*/ 568912 w 717582"/>
                <a:gd name="connsiteY45" fmla="*/ 225089 h 340778"/>
                <a:gd name="connsiteX46" fmla="*/ 558335 w 717582"/>
                <a:gd name="connsiteY46" fmla="*/ 224334 h 340778"/>
                <a:gd name="connsiteX47" fmla="*/ 539446 w 717582"/>
                <a:gd name="connsiteY47" fmla="*/ 217156 h 340778"/>
                <a:gd name="connsiteX48" fmla="*/ 554557 w 717582"/>
                <a:gd name="connsiteY48" fmla="*/ 202046 h 340778"/>
                <a:gd name="connsiteX49" fmla="*/ 592711 w 717582"/>
                <a:gd name="connsiteY49" fmla="*/ 163892 h 340778"/>
                <a:gd name="connsiteX50" fmla="*/ 650509 w 717582"/>
                <a:gd name="connsiteY50" fmla="*/ 147648 h 340778"/>
                <a:gd name="connsiteX51" fmla="*/ 714351 w 717582"/>
                <a:gd name="connsiteY51" fmla="*/ 193357 h 340778"/>
                <a:gd name="connsiteX52" fmla="*/ 716240 w 717582"/>
                <a:gd name="connsiteY52" fmla="*/ 199024 h 340778"/>
                <a:gd name="connsiteX53" fmla="*/ 711707 w 717582"/>
                <a:gd name="connsiteY53" fmla="*/ 231511 h 340778"/>
                <a:gd name="connsiteX54" fmla="*/ 678086 w 717582"/>
                <a:gd name="connsiteY54" fmla="*/ 313486 h 340778"/>
                <a:gd name="connsiteX55" fmla="*/ 669775 w 717582"/>
                <a:gd name="connsiteY55" fmla="*/ 309331 h 340778"/>
                <a:gd name="connsiteX56" fmla="*/ 669775 w 717582"/>
                <a:gd name="connsiteY56" fmla="*/ 309331 h 340778"/>
                <a:gd name="connsiteX57" fmla="*/ 669775 w 717582"/>
                <a:gd name="connsiteY57" fmla="*/ 288176 h 340778"/>
                <a:gd name="connsiteX58" fmla="*/ 695085 w 717582"/>
                <a:gd name="connsiteY58" fmla="*/ 228112 h 340778"/>
                <a:gd name="connsiteX59" fmla="*/ 696218 w 717582"/>
                <a:gd name="connsiteY59" fmla="*/ 213756 h 340778"/>
                <a:gd name="connsiteX60" fmla="*/ 648620 w 717582"/>
                <a:gd name="connsiteY60" fmla="*/ 180513 h 340778"/>
                <a:gd name="connsiteX61" fmla="*/ 624821 w 717582"/>
                <a:gd name="connsiteY61" fmla="*/ 184669 h 340778"/>
                <a:gd name="connsiteX62" fmla="*/ 576467 w 717582"/>
                <a:gd name="connsiteY62" fmla="*/ 254555 h 340778"/>
                <a:gd name="connsiteX63" fmla="*/ 572690 w 717582"/>
                <a:gd name="connsiteY63" fmla="*/ 263999 h 340778"/>
                <a:gd name="connsiteX64" fmla="*/ 570801 w 717582"/>
                <a:gd name="connsiteY64" fmla="*/ 299887 h 340778"/>
                <a:gd name="connsiteX65" fmla="*/ 564379 w 717582"/>
                <a:gd name="connsiteY65" fmla="*/ 322175 h 340778"/>
                <a:gd name="connsiteX66" fmla="*/ 534913 w 717582"/>
                <a:gd name="connsiteY66" fmla="*/ 328597 h 340778"/>
                <a:gd name="connsiteX67" fmla="*/ 507337 w 717582"/>
                <a:gd name="connsiteY67" fmla="*/ 297242 h 340778"/>
                <a:gd name="connsiteX68" fmla="*/ 432539 w 717582"/>
                <a:gd name="connsiteY68" fmla="*/ 267399 h 340778"/>
                <a:gd name="connsiteX69" fmla="*/ 412896 w 717582"/>
                <a:gd name="connsiteY69" fmla="*/ 284398 h 340778"/>
                <a:gd name="connsiteX70" fmla="*/ 390608 w 717582"/>
                <a:gd name="connsiteY70" fmla="*/ 288931 h 340778"/>
                <a:gd name="connsiteX71" fmla="*/ 358120 w 717582"/>
                <a:gd name="connsiteY71" fmla="*/ 258710 h 340778"/>
                <a:gd name="connsiteX72" fmla="*/ 355098 w 717582"/>
                <a:gd name="connsiteY72" fmla="*/ 256066 h 340778"/>
                <a:gd name="connsiteX73" fmla="*/ 329788 w 717582"/>
                <a:gd name="connsiteY73" fmla="*/ 222067 h 340778"/>
                <a:gd name="connsiteX74" fmla="*/ 325254 w 717582"/>
                <a:gd name="connsiteY74" fmla="*/ 212245 h 340778"/>
                <a:gd name="connsiteX75" fmla="*/ 314677 w 717582"/>
                <a:gd name="connsiteY75" fmla="*/ 217156 h 340778"/>
                <a:gd name="connsiteX76" fmla="*/ 285211 w 717582"/>
                <a:gd name="connsiteY76" fmla="*/ 266643 h 340778"/>
                <a:gd name="connsiteX77" fmla="*/ 264812 w 717582"/>
                <a:gd name="connsiteY77" fmla="*/ 282509 h 340778"/>
                <a:gd name="connsiteX78" fmla="*/ 243658 w 717582"/>
                <a:gd name="connsiteY78" fmla="*/ 261355 h 340778"/>
                <a:gd name="connsiteX79" fmla="*/ 237613 w 717582"/>
                <a:gd name="connsiteY79" fmla="*/ 245489 h 340778"/>
                <a:gd name="connsiteX80" fmla="*/ 219481 w 717582"/>
                <a:gd name="connsiteY80" fmla="*/ 262488 h 340778"/>
                <a:gd name="connsiteX81" fmla="*/ 209659 w 717582"/>
                <a:gd name="connsiteY81" fmla="*/ 309708 h 340778"/>
                <a:gd name="connsiteX82" fmla="*/ 192659 w 717582"/>
                <a:gd name="connsiteY82" fmla="*/ 309708 h 340778"/>
                <a:gd name="connsiteX83" fmla="*/ 174527 w 717582"/>
                <a:gd name="connsiteY83" fmla="*/ 250400 h 340778"/>
                <a:gd name="connsiteX84" fmla="*/ 170749 w 717582"/>
                <a:gd name="connsiteY84" fmla="*/ 233400 h 340778"/>
                <a:gd name="connsiteX85" fmla="*/ 159794 w 717582"/>
                <a:gd name="connsiteY85" fmla="*/ 250022 h 34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717582" h="340778">
                  <a:moveTo>
                    <a:pt x="159794" y="250022"/>
                  </a:moveTo>
                  <a:cubicBezTo>
                    <a:pt x="156016" y="253799"/>
                    <a:pt x="149972" y="257199"/>
                    <a:pt x="148461" y="261732"/>
                  </a:cubicBezTo>
                  <a:cubicBezTo>
                    <a:pt x="145061" y="273065"/>
                    <a:pt x="140528" y="277598"/>
                    <a:pt x="129195" y="269665"/>
                  </a:cubicBezTo>
                  <a:cubicBezTo>
                    <a:pt x="127684" y="268532"/>
                    <a:pt x="122395" y="269288"/>
                    <a:pt x="121640" y="270799"/>
                  </a:cubicBezTo>
                  <a:cubicBezTo>
                    <a:pt x="113707" y="286287"/>
                    <a:pt x="92174" y="276843"/>
                    <a:pt x="83486" y="291576"/>
                  </a:cubicBezTo>
                  <a:cubicBezTo>
                    <a:pt x="80464" y="296487"/>
                    <a:pt x="74042" y="296109"/>
                    <a:pt x="69509" y="290442"/>
                  </a:cubicBezTo>
                  <a:cubicBezTo>
                    <a:pt x="66486" y="286287"/>
                    <a:pt x="61953" y="283643"/>
                    <a:pt x="66864" y="277976"/>
                  </a:cubicBezTo>
                  <a:cubicBezTo>
                    <a:pt x="72908" y="271177"/>
                    <a:pt x="81975" y="262866"/>
                    <a:pt x="69131" y="256066"/>
                  </a:cubicBezTo>
                  <a:cubicBezTo>
                    <a:pt x="56665" y="249644"/>
                    <a:pt x="50242" y="259466"/>
                    <a:pt x="44954" y="269288"/>
                  </a:cubicBezTo>
                  <a:cubicBezTo>
                    <a:pt x="35132" y="287043"/>
                    <a:pt x="21155" y="292331"/>
                    <a:pt x="15110" y="280243"/>
                  </a:cubicBezTo>
                  <a:cubicBezTo>
                    <a:pt x="10955" y="271932"/>
                    <a:pt x="4533" y="265888"/>
                    <a:pt x="0" y="258333"/>
                  </a:cubicBezTo>
                  <a:cubicBezTo>
                    <a:pt x="378" y="253044"/>
                    <a:pt x="3400" y="248888"/>
                    <a:pt x="7177" y="246244"/>
                  </a:cubicBezTo>
                  <a:cubicBezTo>
                    <a:pt x="24932" y="234533"/>
                    <a:pt x="36643" y="217156"/>
                    <a:pt x="47976" y="200157"/>
                  </a:cubicBezTo>
                  <a:cubicBezTo>
                    <a:pt x="63464" y="191091"/>
                    <a:pt x="73664" y="175980"/>
                    <a:pt x="89152" y="166536"/>
                  </a:cubicBezTo>
                  <a:cubicBezTo>
                    <a:pt x="92930" y="165025"/>
                    <a:pt x="96707" y="164269"/>
                    <a:pt x="100863" y="163514"/>
                  </a:cubicBezTo>
                  <a:cubicBezTo>
                    <a:pt x="132217" y="157092"/>
                    <a:pt x="157150" y="166914"/>
                    <a:pt x="176038" y="194491"/>
                  </a:cubicBezTo>
                  <a:cubicBezTo>
                    <a:pt x="176038" y="167669"/>
                    <a:pt x="175282" y="142737"/>
                    <a:pt x="176416" y="117804"/>
                  </a:cubicBezTo>
                  <a:cubicBezTo>
                    <a:pt x="176793" y="100427"/>
                    <a:pt x="180949" y="83806"/>
                    <a:pt x="199459" y="76251"/>
                  </a:cubicBezTo>
                  <a:cubicBezTo>
                    <a:pt x="208903" y="66051"/>
                    <a:pt x="210792" y="52829"/>
                    <a:pt x="213059" y="40363"/>
                  </a:cubicBezTo>
                  <a:cubicBezTo>
                    <a:pt x="215703" y="23364"/>
                    <a:pt x="224769" y="14297"/>
                    <a:pt x="241013" y="12786"/>
                  </a:cubicBezTo>
                  <a:cubicBezTo>
                    <a:pt x="250835" y="12031"/>
                    <a:pt x="260279" y="11275"/>
                    <a:pt x="269723" y="8253"/>
                  </a:cubicBezTo>
                  <a:cubicBezTo>
                    <a:pt x="281812" y="4853"/>
                    <a:pt x="295789" y="-11013"/>
                    <a:pt x="304855" y="13164"/>
                  </a:cubicBezTo>
                  <a:cubicBezTo>
                    <a:pt x="306744" y="18075"/>
                    <a:pt x="315433" y="18075"/>
                    <a:pt x="320344" y="16186"/>
                  </a:cubicBezTo>
                  <a:cubicBezTo>
                    <a:pt x="343387" y="5986"/>
                    <a:pt x="350187" y="20342"/>
                    <a:pt x="355853" y="38096"/>
                  </a:cubicBezTo>
                  <a:cubicBezTo>
                    <a:pt x="353964" y="49429"/>
                    <a:pt x="344520" y="58118"/>
                    <a:pt x="344898" y="70206"/>
                  </a:cubicBezTo>
                  <a:cubicBezTo>
                    <a:pt x="344898" y="85695"/>
                    <a:pt x="351698" y="90228"/>
                    <a:pt x="366808" y="91361"/>
                  </a:cubicBezTo>
                  <a:cubicBezTo>
                    <a:pt x="391741" y="93250"/>
                    <a:pt x="411385" y="83806"/>
                    <a:pt x="430273" y="69829"/>
                  </a:cubicBezTo>
                  <a:cubicBezTo>
                    <a:pt x="434428" y="66429"/>
                    <a:pt x="439339" y="62651"/>
                    <a:pt x="445005" y="67562"/>
                  </a:cubicBezTo>
                  <a:cubicBezTo>
                    <a:pt x="444628" y="68317"/>
                    <a:pt x="444628" y="69073"/>
                    <a:pt x="444250" y="69451"/>
                  </a:cubicBezTo>
                  <a:cubicBezTo>
                    <a:pt x="433295" y="87206"/>
                    <a:pt x="400807" y="98161"/>
                    <a:pt x="431028" y="128760"/>
                  </a:cubicBezTo>
                  <a:cubicBezTo>
                    <a:pt x="420073" y="120827"/>
                    <a:pt x="414029" y="114405"/>
                    <a:pt x="405340" y="111383"/>
                  </a:cubicBezTo>
                  <a:cubicBezTo>
                    <a:pt x="395141" y="107605"/>
                    <a:pt x="384563" y="103449"/>
                    <a:pt x="376630" y="114027"/>
                  </a:cubicBezTo>
                  <a:cubicBezTo>
                    <a:pt x="370964" y="121582"/>
                    <a:pt x="361520" y="131404"/>
                    <a:pt x="366808" y="140093"/>
                  </a:cubicBezTo>
                  <a:cubicBezTo>
                    <a:pt x="372853" y="150670"/>
                    <a:pt x="384186" y="155959"/>
                    <a:pt x="397785" y="149159"/>
                  </a:cubicBezTo>
                  <a:cubicBezTo>
                    <a:pt x="401940" y="147270"/>
                    <a:pt x="407985" y="146892"/>
                    <a:pt x="410251" y="153314"/>
                  </a:cubicBezTo>
                  <a:cubicBezTo>
                    <a:pt x="413273" y="162381"/>
                    <a:pt x="407229" y="169558"/>
                    <a:pt x="403074" y="176736"/>
                  </a:cubicBezTo>
                  <a:cubicBezTo>
                    <a:pt x="399674" y="182024"/>
                    <a:pt x="395141" y="178624"/>
                    <a:pt x="392496" y="175980"/>
                  </a:cubicBezTo>
                  <a:cubicBezTo>
                    <a:pt x="388719" y="172580"/>
                    <a:pt x="385319" y="169180"/>
                    <a:pt x="379652" y="169936"/>
                  </a:cubicBezTo>
                  <a:cubicBezTo>
                    <a:pt x="376253" y="170314"/>
                    <a:pt x="371719" y="169558"/>
                    <a:pt x="371342" y="174091"/>
                  </a:cubicBezTo>
                  <a:cubicBezTo>
                    <a:pt x="370964" y="175980"/>
                    <a:pt x="373230" y="180136"/>
                    <a:pt x="375119" y="180513"/>
                  </a:cubicBezTo>
                  <a:cubicBezTo>
                    <a:pt x="383052" y="182780"/>
                    <a:pt x="383430" y="191468"/>
                    <a:pt x="387585" y="194868"/>
                  </a:cubicBezTo>
                  <a:cubicBezTo>
                    <a:pt x="398541" y="204312"/>
                    <a:pt x="401563" y="214134"/>
                    <a:pt x="399674" y="227734"/>
                  </a:cubicBezTo>
                  <a:cubicBezTo>
                    <a:pt x="398918" y="234911"/>
                    <a:pt x="405718" y="236800"/>
                    <a:pt x="413273" y="236422"/>
                  </a:cubicBezTo>
                  <a:cubicBezTo>
                    <a:pt x="438584" y="234911"/>
                    <a:pt x="462760" y="234911"/>
                    <a:pt x="486559" y="251155"/>
                  </a:cubicBezTo>
                  <a:cubicBezTo>
                    <a:pt x="498648" y="259466"/>
                    <a:pt x="519803" y="260599"/>
                    <a:pt x="537558" y="257577"/>
                  </a:cubicBezTo>
                  <a:cubicBezTo>
                    <a:pt x="554935" y="254555"/>
                    <a:pt x="566645" y="244733"/>
                    <a:pt x="568912" y="225089"/>
                  </a:cubicBezTo>
                  <a:cubicBezTo>
                    <a:pt x="565134" y="224712"/>
                    <a:pt x="561734" y="224712"/>
                    <a:pt x="558335" y="224334"/>
                  </a:cubicBezTo>
                  <a:cubicBezTo>
                    <a:pt x="551535" y="222823"/>
                    <a:pt x="540580" y="229245"/>
                    <a:pt x="539446" y="217156"/>
                  </a:cubicBezTo>
                  <a:cubicBezTo>
                    <a:pt x="538691" y="208468"/>
                    <a:pt x="547379" y="202424"/>
                    <a:pt x="554557" y="202046"/>
                  </a:cubicBezTo>
                  <a:cubicBezTo>
                    <a:pt x="579112" y="200912"/>
                    <a:pt x="585156" y="179758"/>
                    <a:pt x="592711" y="163892"/>
                  </a:cubicBezTo>
                  <a:cubicBezTo>
                    <a:pt x="605555" y="136693"/>
                    <a:pt x="630110" y="126115"/>
                    <a:pt x="650509" y="147648"/>
                  </a:cubicBezTo>
                  <a:cubicBezTo>
                    <a:pt x="669397" y="167669"/>
                    <a:pt x="688285" y="184291"/>
                    <a:pt x="714351" y="193357"/>
                  </a:cubicBezTo>
                  <a:cubicBezTo>
                    <a:pt x="715484" y="193735"/>
                    <a:pt x="715862" y="197135"/>
                    <a:pt x="716240" y="199024"/>
                  </a:cubicBezTo>
                  <a:cubicBezTo>
                    <a:pt x="718884" y="210357"/>
                    <a:pt x="717751" y="221689"/>
                    <a:pt x="711707" y="231511"/>
                  </a:cubicBezTo>
                  <a:cubicBezTo>
                    <a:pt x="696596" y="257199"/>
                    <a:pt x="679219" y="281754"/>
                    <a:pt x="678086" y="313486"/>
                  </a:cubicBezTo>
                  <a:cubicBezTo>
                    <a:pt x="675441" y="311975"/>
                    <a:pt x="672419" y="310842"/>
                    <a:pt x="669775" y="309331"/>
                  </a:cubicBezTo>
                  <a:lnTo>
                    <a:pt x="669775" y="309331"/>
                  </a:lnTo>
                  <a:cubicBezTo>
                    <a:pt x="664864" y="302153"/>
                    <a:pt x="664864" y="295353"/>
                    <a:pt x="669775" y="288176"/>
                  </a:cubicBezTo>
                  <a:cubicBezTo>
                    <a:pt x="668264" y="263999"/>
                    <a:pt x="676575" y="243600"/>
                    <a:pt x="695085" y="228112"/>
                  </a:cubicBezTo>
                  <a:cubicBezTo>
                    <a:pt x="700374" y="223578"/>
                    <a:pt x="701129" y="218290"/>
                    <a:pt x="696218" y="213756"/>
                  </a:cubicBezTo>
                  <a:cubicBezTo>
                    <a:pt x="681485" y="201290"/>
                    <a:pt x="665997" y="189580"/>
                    <a:pt x="648620" y="180513"/>
                  </a:cubicBezTo>
                  <a:cubicBezTo>
                    <a:pt x="639554" y="175980"/>
                    <a:pt x="630865" y="180136"/>
                    <a:pt x="624821" y="184669"/>
                  </a:cubicBezTo>
                  <a:cubicBezTo>
                    <a:pt x="600644" y="202046"/>
                    <a:pt x="573823" y="218290"/>
                    <a:pt x="576467" y="254555"/>
                  </a:cubicBezTo>
                  <a:cubicBezTo>
                    <a:pt x="576845" y="257577"/>
                    <a:pt x="574956" y="261732"/>
                    <a:pt x="572690" y="263999"/>
                  </a:cubicBezTo>
                  <a:cubicBezTo>
                    <a:pt x="561734" y="275710"/>
                    <a:pt x="564001" y="286665"/>
                    <a:pt x="570801" y="299887"/>
                  </a:cubicBezTo>
                  <a:cubicBezTo>
                    <a:pt x="574201" y="306309"/>
                    <a:pt x="586289" y="321419"/>
                    <a:pt x="564379" y="322175"/>
                  </a:cubicBezTo>
                  <a:cubicBezTo>
                    <a:pt x="553801" y="322552"/>
                    <a:pt x="550402" y="359196"/>
                    <a:pt x="534913" y="328597"/>
                  </a:cubicBezTo>
                  <a:cubicBezTo>
                    <a:pt x="528113" y="315375"/>
                    <a:pt x="514892" y="309331"/>
                    <a:pt x="507337" y="297242"/>
                  </a:cubicBezTo>
                  <a:cubicBezTo>
                    <a:pt x="484671" y="262110"/>
                    <a:pt x="472960" y="257577"/>
                    <a:pt x="432539" y="267399"/>
                  </a:cubicBezTo>
                  <a:cubicBezTo>
                    <a:pt x="423473" y="269665"/>
                    <a:pt x="414784" y="275710"/>
                    <a:pt x="412896" y="284398"/>
                  </a:cubicBezTo>
                  <a:cubicBezTo>
                    <a:pt x="408362" y="304420"/>
                    <a:pt x="396652" y="295731"/>
                    <a:pt x="390608" y="288931"/>
                  </a:cubicBezTo>
                  <a:cubicBezTo>
                    <a:pt x="380786" y="277598"/>
                    <a:pt x="361142" y="276843"/>
                    <a:pt x="358120" y="258710"/>
                  </a:cubicBezTo>
                  <a:cubicBezTo>
                    <a:pt x="358120" y="257577"/>
                    <a:pt x="355853" y="256066"/>
                    <a:pt x="355098" y="256066"/>
                  </a:cubicBezTo>
                  <a:cubicBezTo>
                    <a:pt x="330543" y="256821"/>
                    <a:pt x="333187" y="236800"/>
                    <a:pt x="329788" y="222067"/>
                  </a:cubicBezTo>
                  <a:cubicBezTo>
                    <a:pt x="329032" y="218290"/>
                    <a:pt x="331676" y="213379"/>
                    <a:pt x="325254" y="212245"/>
                  </a:cubicBezTo>
                  <a:cubicBezTo>
                    <a:pt x="320721" y="211490"/>
                    <a:pt x="316188" y="212623"/>
                    <a:pt x="314677" y="217156"/>
                  </a:cubicBezTo>
                  <a:cubicBezTo>
                    <a:pt x="307877" y="235667"/>
                    <a:pt x="289745" y="247000"/>
                    <a:pt x="285211" y="266643"/>
                  </a:cubicBezTo>
                  <a:cubicBezTo>
                    <a:pt x="282567" y="276843"/>
                    <a:pt x="277278" y="285154"/>
                    <a:pt x="264812" y="282509"/>
                  </a:cubicBezTo>
                  <a:cubicBezTo>
                    <a:pt x="253479" y="280243"/>
                    <a:pt x="246680" y="272688"/>
                    <a:pt x="243658" y="261355"/>
                  </a:cubicBezTo>
                  <a:cubicBezTo>
                    <a:pt x="242146" y="256066"/>
                    <a:pt x="250835" y="245489"/>
                    <a:pt x="237613" y="245489"/>
                  </a:cubicBezTo>
                  <a:cubicBezTo>
                    <a:pt x="227414" y="245489"/>
                    <a:pt x="220614" y="251533"/>
                    <a:pt x="219481" y="262488"/>
                  </a:cubicBezTo>
                  <a:cubicBezTo>
                    <a:pt x="229680" y="280998"/>
                    <a:pt x="223636" y="296109"/>
                    <a:pt x="209659" y="309708"/>
                  </a:cubicBezTo>
                  <a:cubicBezTo>
                    <a:pt x="203615" y="315375"/>
                    <a:pt x="200215" y="313108"/>
                    <a:pt x="192659" y="309708"/>
                  </a:cubicBezTo>
                  <a:cubicBezTo>
                    <a:pt x="162060" y="296109"/>
                    <a:pt x="174527" y="271932"/>
                    <a:pt x="174527" y="250400"/>
                  </a:cubicBezTo>
                  <a:cubicBezTo>
                    <a:pt x="174527" y="244355"/>
                    <a:pt x="177549" y="238311"/>
                    <a:pt x="170749" y="233400"/>
                  </a:cubicBezTo>
                  <a:cubicBezTo>
                    <a:pt x="160927" y="237556"/>
                    <a:pt x="166216" y="246622"/>
                    <a:pt x="159794" y="250022"/>
                  </a:cubicBezTo>
                  <a:close/>
                </a:path>
              </a:pathLst>
            </a:custGeom>
            <a:solidFill>
              <a:srgbClr val="F3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1E877E8E-D6FA-4F88-9860-CBF52E27165E}"/>
                </a:ext>
              </a:extLst>
            </p:cNvPr>
            <p:cNvSpPr/>
            <p:nvPr/>
          </p:nvSpPr>
          <p:spPr>
            <a:xfrm>
              <a:off x="10614363" y="3959369"/>
              <a:ext cx="181068" cy="395605"/>
            </a:xfrm>
            <a:custGeom>
              <a:avLst/>
              <a:gdLst>
                <a:gd name="connsiteX0" fmla="*/ 6374 w 181068"/>
                <a:gd name="connsiteY0" fmla="*/ 137379 h 395605"/>
                <a:gd name="connsiteX1" fmla="*/ 19974 w 181068"/>
                <a:gd name="connsiteY1" fmla="*/ 79203 h 395605"/>
                <a:gd name="connsiteX2" fmla="*/ 44528 w 181068"/>
                <a:gd name="connsiteY2" fmla="*/ 22916 h 395605"/>
                <a:gd name="connsiteX3" fmla="*/ 57372 w 181068"/>
                <a:gd name="connsiteY3" fmla="*/ 44071 h 395605"/>
                <a:gd name="connsiteX4" fmla="*/ 38106 w 181068"/>
                <a:gd name="connsiteY4" fmla="*/ 93180 h 395605"/>
                <a:gd name="connsiteX5" fmla="*/ 39240 w 181068"/>
                <a:gd name="connsiteY5" fmla="*/ 133601 h 395605"/>
                <a:gd name="connsiteX6" fmla="*/ 56617 w 181068"/>
                <a:gd name="connsiteY6" fmla="*/ 164955 h 395605"/>
                <a:gd name="connsiteX7" fmla="*/ 58883 w 181068"/>
                <a:gd name="connsiteY7" fmla="*/ 183088 h 395605"/>
                <a:gd name="connsiteX8" fmla="*/ 63416 w 181068"/>
                <a:gd name="connsiteY8" fmla="*/ 268463 h 395605"/>
                <a:gd name="connsiteX9" fmla="*/ 66061 w 181068"/>
                <a:gd name="connsiteY9" fmla="*/ 299817 h 395605"/>
                <a:gd name="connsiteX10" fmla="*/ 80416 w 181068"/>
                <a:gd name="connsiteY10" fmla="*/ 345149 h 395605"/>
                <a:gd name="connsiteX11" fmla="*/ 92504 w 181068"/>
                <a:gd name="connsiteY11" fmla="*/ 352326 h 395605"/>
                <a:gd name="connsiteX12" fmla="*/ 101193 w 181068"/>
                <a:gd name="connsiteY12" fmla="*/ 341749 h 395605"/>
                <a:gd name="connsiteX13" fmla="*/ 102326 w 181068"/>
                <a:gd name="connsiteY13" fmla="*/ 244664 h 395605"/>
                <a:gd name="connsiteX14" fmla="*/ 101571 w 181068"/>
                <a:gd name="connsiteY14" fmla="*/ 221998 h 395605"/>
                <a:gd name="connsiteX15" fmla="*/ 97793 w 181068"/>
                <a:gd name="connsiteY15" fmla="*/ 115468 h 395605"/>
                <a:gd name="connsiteX16" fmla="*/ 96282 w 181068"/>
                <a:gd name="connsiteY16" fmla="*/ 105269 h 395605"/>
                <a:gd name="connsiteX17" fmla="*/ 82305 w 181068"/>
                <a:gd name="connsiteY17" fmla="*/ 31227 h 395605"/>
                <a:gd name="connsiteX18" fmla="*/ 86460 w 181068"/>
                <a:gd name="connsiteY18" fmla="*/ 27072 h 395605"/>
                <a:gd name="connsiteX19" fmla="*/ 165790 w 181068"/>
                <a:gd name="connsiteY19" fmla="*/ 4784 h 395605"/>
                <a:gd name="connsiteX20" fmla="*/ 176368 w 181068"/>
                <a:gd name="connsiteY20" fmla="*/ 1384 h 395605"/>
                <a:gd name="connsiteX21" fmla="*/ 179768 w 181068"/>
                <a:gd name="connsiteY21" fmla="*/ 13850 h 395605"/>
                <a:gd name="connsiteX22" fmla="*/ 168057 w 181068"/>
                <a:gd name="connsiteY22" fmla="*/ 45204 h 395605"/>
                <a:gd name="connsiteX23" fmla="*/ 153702 w 181068"/>
                <a:gd name="connsiteY23" fmla="*/ 58048 h 395605"/>
                <a:gd name="connsiteX24" fmla="*/ 141991 w 181068"/>
                <a:gd name="connsiteY24" fmla="*/ 40293 h 395605"/>
                <a:gd name="connsiteX25" fmla="*/ 145013 w 181068"/>
                <a:gd name="connsiteY25" fmla="*/ 28205 h 395605"/>
                <a:gd name="connsiteX26" fmla="*/ 124992 w 181068"/>
                <a:gd name="connsiteY26" fmla="*/ 51249 h 395605"/>
                <a:gd name="connsiteX27" fmla="*/ 125748 w 181068"/>
                <a:gd name="connsiteY27" fmla="*/ 136245 h 395605"/>
                <a:gd name="connsiteX28" fmla="*/ 118570 w 181068"/>
                <a:gd name="connsiteY28" fmla="*/ 230686 h 395605"/>
                <a:gd name="connsiteX29" fmla="*/ 119703 w 181068"/>
                <a:gd name="connsiteY29" fmla="*/ 250330 h 395605"/>
                <a:gd name="connsiteX30" fmla="*/ 135569 w 181068"/>
                <a:gd name="connsiteY30" fmla="*/ 286973 h 395605"/>
                <a:gd name="connsiteX31" fmla="*/ 134814 w 181068"/>
                <a:gd name="connsiteY31" fmla="*/ 296795 h 395605"/>
                <a:gd name="connsiteX32" fmla="*/ 114792 w 181068"/>
                <a:gd name="connsiteY32" fmla="*/ 354971 h 395605"/>
                <a:gd name="connsiteX33" fmla="*/ 102326 w 181068"/>
                <a:gd name="connsiteY33" fmla="*/ 383681 h 395605"/>
                <a:gd name="connsiteX34" fmla="*/ 76260 w 181068"/>
                <a:gd name="connsiteY34" fmla="*/ 385947 h 395605"/>
                <a:gd name="connsiteX35" fmla="*/ 31684 w 181068"/>
                <a:gd name="connsiteY35" fmla="*/ 379525 h 395605"/>
                <a:gd name="connsiteX36" fmla="*/ 12796 w 181068"/>
                <a:gd name="connsiteY36" fmla="*/ 379147 h 395605"/>
                <a:gd name="connsiteX37" fmla="*/ 3730 w 181068"/>
                <a:gd name="connsiteY37" fmla="*/ 359504 h 395605"/>
                <a:gd name="connsiteX38" fmla="*/ 32818 w 181068"/>
                <a:gd name="connsiteY38" fmla="*/ 313794 h 395605"/>
                <a:gd name="connsiteX39" fmla="*/ 31306 w 181068"/>
                <a:gd name="connsiteY39" fmla="*/ 295284 h 395605"/>
                <a:gd name="connsiteX40" fmla="*/ 21862 w 181068"/>
                <a:gd name="connsiteY40" fmla="*/ 277907 h 395605"/>
                <a:gd name="connsiteX41" fmla="*/ 19218 w 181068"/>
                <a:gd name="connsiteY41" fmla="*/ 229553 h 395605"/>
                <a:gd name="connsiteX42" fmla="*/ 6374 w 181068"/>
                <a:gd name="connsiteY42" fmla="*/ 137379 h 3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068" h="395605">
                  <a:moveTo>
                    <a:pt x="6374" y="137379"/>
                  </a:moveTo>
                  <a:cubicBezTo>
                    <a:pt x="-803" y="115091"/>
                    <a:pt x="7885" y="96580"/>
                    <a:pt x="19974" y="79203"/>
                  </a:cubicBezTo>
                  <a:cubicBezTo>
                    <a:pt x="32062" y="62204"/>
                    <a:pt x="39995" y="43316"/>
                    <a:pt x="44528" y="22916"/>
                  </a:cubicBezTo>
                  <a:cubicBezTo>
                    <a:pt x="58883" y="24050"/>
                    <a:pt x="48684" y="39916"/>
                    <a:pt x="57372" y="44071"/>
                  </a:cubicBezTo>
                  <a:cubicBezTo>
                    <a:pt x="60394" y="64093"/>
                    <a:pt x="46039" y="77692"/>
                    <a:pt x="38106" y="93180"/>
                  </a:cubicBezTo>
                  <a:cubicBezTo>
                    <a:pt x="30173" y="108291"/>
                    <a:pt x="28284" y="120379"/>
                    <a:pt x="39240" y="133601"/>
                  </a:cubicBezTo>
                  <a:cubicBezTo>
                    <a:pt x="47173" y="143045"/>
                    <a:pt x="50950" y="154378"/>
                    <a:pt x="56617" y="164955"/>
                  </a:cubicBezTo>
                  <a:cubicBezTo>
                    <a:pt x="59639" y="170622"/>
                    <a:pt x="60772" y="176666"/>
                    <a:pt x="58883" y="183088"/>
                  </a:cubicBezTo>
                  <a:cubicBezTo>
                    <a:pt x="50195" y="212176"/>
                    <a:pt x="47173" y="240508"/>
                    <a:pt x="63416" y="268463"/>
                  </a:cubicBezTo>
                  <a:cubicBezTo>
                    <a:pt x="68705" y="277907"/>
                    <a:pt x="66816" y="289240"/>
                    <a:pt x="66061" y="299817"/>
                  </a:cubicBezTo>
                  <a:cubicBezTo>
                    <a:pt x="65305" y="316816"/>
                    <a:pt x="70216" y="331927"/>
                    <a:pt x="80416" y="345149"/>
                  </a:cubicBezTo>
                  <a:cubicBezTo>
                    <a:pt x="83438" y="348926"/>
                    <a:pt x="86838" y="353082"/>
                    <a:pt x="92504" y="352326"/>
                  </a:cubicBezTo>
                  <a:cubicBezTo>
                    <a:pt x="98171" y="351571"/>
                    <a:pt x="101571" y="346660"/>
                    <a:pt x="101193" y="341749"/>
                  </a:cubicBezTo>
                  <a:cubicBezTo>
                    <a:pt x="99304" y="309261"/>
                    <a:pt x="119703" y="277151"/>
                    <a:pt x="102326" y="244664"/>
                  </a:cubicBezTo>
                  <a:cubicBezTo>
                    <a:pt x="98549" y="237864"/>
                    <a:pt x="98171" y="229553"/>
                    <a:pt x="101571" y="221998"/>
                  </a:cubicBezTo>
                  <a:cubicBezTo>
                    <a:pt x="117437" y="185733"/>
                    <a:pt x="119703" y="150223"/>
                    <a:pt x="97793" y="115468"/>
                  </a:cubicBezTo>
                  <a:cubicBezTo>
                    <a:pt x="95904" y="112446"/>
                    <a:pt x="95149" y="108669"/>
                    <a:pt x="96282" y="105269"/>
                  </a:cubicBezTo>
                  <a:cubicBezTo>
                    <a:pt x="106859" y="77692"/>
                    <a:pt x="93260" y="54648"/>
                    <a:pt x="82305" y="31227"/>
                  </a:cubicBezTo>
                  <a:cubicBezTo>
                    <a:pt x="83816" y="29716"/>
                    <a:pt x="85327" y="28583"/>
                    <a:pt x="86460" y="27072"/>
                  </a:cubicBezTo>
                  <a:cubicBezTo>
                    <a:pt x="117059" y="34249"/>
                    <a:pt x="141614" y="19894"/>
                    <a:pt x="165790" y="4784"/>
                  </a:cubicBezTo>
                  <a:cubicBezTo>
                    <a:pt x="169190" y="2517"/>
                    <a:pt x="171457" y="-2394"/>
                    <a:pt x="176368" y="1384"/>
                  </a:cubicBezTo>
                  <a:cubicBezTo>
                    <a:pt x="180901" y="4406"/>
                    <a:pt x="182412" y="8184"/>
                    <a:pt x="179768" y="13850"/>
                  </a:cubicBezTo>
                  <a:cubicBezTo>
                    <a:pt x="175234" y="24050"/>
                    <a:pt x="172212" y="35005"/>
                    <a:pt x="168057" y="45204"/>
                  </a:cubicBezTo>
                  <a:cubicBezTo>
                    <a:pt x="165413" y="51249"/>
                    <a:pt x="162768" y="59937"/>
                    <a:pt x="153702" y="58048"/>
                  </a:cubicBezTo>
                  <a:cubicBezTo>
                    <a:pt x="145013" y="56160"/>
                    <a:pt x="141614" y="48604"/>
                    <a:pt x="141991" y="40293"/>
                  </a:cubicBezTo>
                  <a:cubicBezTo>
                    <a:pt x="141991" y="36894"/>
                    <a:pt x="143502" y="33872"/>
                    <a:pt x="145013" y="28205"/>
                  </a:cubicBezTo>
                  <a:cubicBezTo>
                    <a:pt x="131414" y="32360"/>
                    <a:pt x="127636" y="42182"/>
                    <a:pt x="124992" y="51249"/>
                  </a:cubicBezTo>
                  <a:cubicBezTo>
                    <a:pt x="116681" y="79581"/>
                    <a:pt x="115548" y="105647"/>
                    <a:pt x="125748" y="136245"/>
                  </a:cubicBezTo>
                  <a:cubicBezTo>
                    <a:pt x="135192" y="165333"/>
                    <a:pt x="132925" y="200465"/>
                    <a:pt x="118570" y="230686"/>
                  </a:cubicBezTo>
                  <a:cubicBezTo>
                    <a:pt x="114415" y="238997"/>
                    <a:pt x="114792" y="242775"/>
                    <a:pt x="119703" y="250330"/>
                  </a:cubicBezTo>
                  <a:cubicBezTo>
                    <a:pt x="126881" y="261285"/>
                    <a:pt x="130281" y="274507"/>
                    <a:pt x="135569" y="286973"/>
                  </a:cubicBezTo>
                  <a:cubicBezTo>
                    <a:pt x="137080" y="290373"/>
                    <a:pt x="137836" y="294151"/>
                    <a:pt x="134814" y="296795"/>
                  </a:cubicBezTo>
                  <a:cubicBezTo>
                    <a:pt x="115548" y="311906"/>
                    <a:pt x="118192" y="334194"/>
                    <a:pt x="114792" y="354971"/>
                  </a:cubicBezTo>
                  <a:cubicBezTo>
                    <a:pt x="113281" y="365170"/>
                    <a:pt x="108370" y="374614"/>
                    <a:pt x="102326" y="383681"/>
                  </a:cubicBezTo>
                  <a:cubicBezTo>
                    <a:pt x="93638" y="396525"/>
                    <a:pt x="87971" y="401435"/>
                    <a:pt x="76260" y="385947"/>
                  </a:cubicBezTo>
                  <a:cubicBezTo>
                    <a:pt x="63416" y="368948"/>
                    <a:pt x="45662" y="367815"/>
                    <a:pt x="31684" y="379525"/>
                  </a:cubicBezTo>
                  <a:cubicBezTo>
                    <a:pt x="25262" y="379525"/>
                    <a:pt x="18840" y="380659"/>
                    <a:pt x="12796" y="379147"/>
                  </a:cubicBezTo>
                  <a:cubicBezTo>
                    <a:pt x="2974" y="376503"/>
                    <a:pt x="-4959" y="369703"/>
                    <a:pt x="3730" y="359504"/>
                  </a:cubicBezTo>
                  <a:cubicBezTo>
                    <a:pt x="15818" y="345526"/>
                    <a:pt x="17707" y="325883"/>
                    <a:pt x="32818" y="313794"/>
                  </a:cubicBezTo>
                  <a:cubicBezTo>
                    <a:pt x="38106" y="309639"/>
                    <a:pt x="38106" y="300195"/>
                    <a:pt x="31306" y="295284"/>
                  </a:cubicBezTo>
                  <a:cubicBezTo>
                    <a:pt x="24885" y="290751"/>
                    <a:pt x="19974" y="283195"/>
                    <a:pt x="21862" y="277907"/>
                  </a:cubicBezTo>
                  <a:cubicBezTo>
                    <a:pt x="28284" y="260907"/>
                    <a:pt x="30551" y="245041"/>
                    <a:pt x="19218" y="229553"/>
                  </a:cubicBezTo>
                  <a:cubicBezTo>
                    <a:pt x="36217" y="195177"/>
                    <a:pt x="15063" y="167222"/>
                    <a:pt x="6374" y="137379"/>
                  </a:cubicBezTo>
                  <a:close/>
                </a:path>
              </a:pathLst>
            </a:custGeom>
            <a:solidFill>
              <a:srgbClr val="FDE4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FD349DB-1B3D-4B9C-9906-35A1A2941937}"/>
                </a:ext>
              </a:extLst>
            </p:cNvPr>
            <p:cNvSpPr/>
            <p:nvPr/>
          </p:nvSpPr>
          <p:spPr>
            <a:xfrm>
              <a:off x="10464303" y="4323029"/>
              <a:ext cx="159905" cy="178624"/>
            </a:xfrm>
            <a:custGeom>
              <a:avLst/>
              <a:gdLst>
                <a:gd name="connsiteX0" fmla="*/ 40 w 159905"/>
                <a:gd name="connsiteY0" fmla="*/ 108418 h 178624"/>
                <a:gd name="connsiteX1" fmla="*/ 12128 w 159905"/>
                <a:gd name="connsiteY1" fmla="*/ 68753 h 178624"/>
                <a:gd name="connsiteX2" fmla="*/ 42349 w 159905"/>
                <a:gd name="connsiteY2" fmla="*/ 9444 h 178624"/>
                <a:gd name="connsiteX3" fmla="*/ 66904 w 159905"/>
                <a:gd name="connsiteY3" fmla="*/ 7933 h 178624"/>
                <a:gd name="connsiteX4" fmla="*/ 80503 w 159905"/>
                <a:gd name="connsiteY4" fmla="*/ 23799 h 178624"/>
                <a:gd name="connsiteX5" fmla="*/ 118657 w 159905"/>
                <a:gd name="connsiteY5" fmla="*/ 26443 h 178624"/>
                <a:gd name="connsiteX6" fmla="*/ 146990 w 159905"/>
                <a:gd name="connsiteY6" fmla="*/ 17755 h 178624"/>
                <a:gd name="connsiteX7" fmla="*/ 159834 w 159905"/>
                <a:gd name="connsiteY7" fmla="*/ 37776 h 178624"/>
                <a:gd name="connsiteX8" fmla="*/ 139812 w 159905"/>
                <a:gd name="connsiteY8" fmla="*/ 59686 h 178624"/>
                <a:gd name="connsiteX9" fmla="*/ 96747 w 159905"/>
                <a:gd name="connsiteY9" fmla="*/ 80085 h 178624"/>
                <a:gd name="connsiteX10" fmla="*/ 80503 w 159905"/>
                <a:gd name="connsiteY10" fmla="*/ 113706 h 178624"/>
                <a:gd name="connsiteX11" fmla="*/ 55949 w 159905"/>
                <a:gd name="connsiteY11" fmla="*/ 167349 h 178624"/>
                <a:gd name="connsiteX12" fmla="*/ 26861 w 159905"/>
                <a:gd name="connsiteY12" fmla="*/ 177926 h 178624"/>
                <a:gd name="connsiteX13" fmla="*/ 20061 w 159905"/>
                <a:gd name="connsiteY13" fmla="*/ 169993 h 178624"/>
                <a:gd name="connsiteX14" fmla="*/ 40 w 159905"/>
                <a:gd name="connsiteY14" fmla="*/ 108418 h 17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905" h="178624">
                  <a:moveTo>
                    <a:pt x="40" y="108418"/>
                  </a:moveTo>
                  <a:cubicBezTo>
                    <a:pt x="417" y="94063"/>
                    <a:pt x="12506" y="82352"/>
                    <a:pt x="12128" y="68753"/>
                  </a:cubicBezTo>
                  <a:cubicBezTo>
                    <a:pt x="11372" y="42687"/>
                    <a:pt x="31394" y="28332"/>
                    <a:pt x="42349" y="9444"/>
                  </a:cubicBezTo>
                  <a:cubicBezTo>
                    <a:pt x="49149" y="-1889"/>
                    <a:pt x="57837" y="-3778"/>
                    <a:pt x="66904" y="7933"/>
                  </a:cubicBezTo>
                  <a:cubicBezTo>
                    <a:pt x="71059" y="13599"/>
                    <a:pt x="75970" y="18510"/>
                    <a:pt x="80503" y="23799"/>
                  </a:cubicBezTo>
                  <a:cubicBezTo>
                    <a:pt x="89947" y="34754"/>
                    <a:pt x="108458" y="36643"/>
                    <a:pt x="118657" y="26443"/>
                  </a:cubicBezTo>
                  <a:cubicBezTo>
                    <a:pt x="126968" y="18132"/>
                    <a:pt x="137168" y="15488"/>
                    <a:pt x="146990" y="17755"/>
                  </a:cubicBezTo>
                  <a:cubicBezTo>
                    <a:pt x="155300" y="19643"/>
                    <a:pt x="160589" y="29465"/>
                    <a:pt x="159834" y="37776"/>
                  </a:cubicBezTo>
                  <a:cubicBezTo>
                    <a:pt x="159078" y="49109"/>
                    <a:pt x="149256" y="58931"/>
                    <a:pt x="139812" y="59686"/>
                  </a:cubicBezTo>
                  <a:cubicBezTo>
                    <a:pt x="122435" y="61197"/>
                    <a:pt x="112613" y="75930"/>
                    <a:pt x="96747" y="80085"/>
                  </a:cubicBezTo>
                  <a:cubicBezTo>
                    <a:pt x="83148" y="83485"/>
                    <a:pt x="84659" y="102751"/>
                    <a:pt x="80503" y="113706"/>
                  </a:cubicBezTo>
                  <a:cubicBezTo>
                    <a:pt x="73703" y="131839"/>
                    <a:pt x="51038" y="142417"/>
                    <a:pt x="55949" y="167349"/>
                  </a:cubicBezTo>
                  <a:cubicBezTo>
                    <a:pt x="57460" y="174149"/>
                    <a:pt x="35927" y="168860"/>
                    <a:pt x="26861" y="177926"/>
                  </a:cubicBezTo>
                  <a:cubicBezTo>
                    <a:pt x="23461" y="180948"/>
                    <a:pt x="21572" y="173393"/>
                    <a:pt x="20061" y="169993"/>
                  </a:cubicBezTo>
                  <a:cubicBezTo>
                    <a:pt x="9484" y="150727"/>
                    <a:pt x="-716" y="131461"/>
                    <a:pt x="40" y="108418"/>
                  </a:cubicBezTo>
                  <a:close/>
                </a:path>
              </a:pathLst>
            </a:custGeom>
            <a:solidFill>
              <a:srgbClr val="FDE4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C44B1ADE-8ED3-4F89-8ED3-6A068C3AA0C1}"/>
                </a:ext>
              </a:extLst>
            </p:cNvPr>
            <p:cNvSpPr/>
            <p:nvPr/>
          </p:nvSpPr>
          <p:spPr>
            <a:xfrm>
              <a:off x="9402401" y="3670253"/>
              <a:ext cx="740086" cy="315986"/>
            </a:xfrm>
            <a:custGeom>
              <a:avLst/>
              <a:gdLst>
                <a:gd name="connsiteX0" fmla="*/ 740087 w 740086"/>
                <a:gd name="connsiteY0" fmla="*/ 189637 h 315986"/>
                <a:gd name="connsiteX1" fmla="*/ 722332 w 740086"/>
                <a:gd name="connsiteY1" fmla="*/ 250835 h 315986"/>
                <a:gd name="connsiteX2" fmla="*/ 724977 w 740086"/>
                <a:gd name="connsiteY2" fmla="*/ 302589 h 315986"/>
                <a:gd name="connsiteX3" fmla="*/ 718932 w 740086"/>
                <a:gd name="connsiteY3" fmla="*/ 315810 h 315986"/>
                <a:gd name="connsiteX4" fmla="*/ 706088 w 740086"/>
                <a:gd name="connsiteY4" fmla="*/ 307500 h 315986"/>
                <a:gd name="connsiteX5" fmla="*/ 643002 w 740086"/>
                <a:gd name="connsiteY5" fmla="*/ 282567 h 315986"/>
                <a:gd name="connsiteX6" fmla="*/ 592004 w 740086"/>
                <a:gd name="connsiteY6" fmla="*/ 278034 h 315986"/>
                <a:gd name="connsiteX7" fmla="*/ 571604 w 740086"/>
                <a:gd name="connsiteY7" fmla="*/ 279167 h 315986"/>
                <a:gd name="connsiteX8" fmla="*/ 492274 w 740086"/>
                <a:gd name="connsiteY8" fmla="*/ 269345 h 315986"/>
                <a:gd name="connsiteX9" fmla="*/ 481319 w 740086"/>
                <a:gd name="connsiteY9" fmla="*/ 242524 h 315986"/>
                <a:gd name="connsiteX10" fmla="*/ 463186 w 740086"/>
                <a:gd name="connsiteY10" fmla="*/ 181704 h 315986"/>
                <a:gd name="connsiteX11" fmla="*/ 432965 w 740086"/>
                <a:gd name="connsiteY11" fmla="*/ 186993 h 315986"/>
                <a:gd name="connsiteX12" fmla="*/ 416721 w 740086"/>
                <a:gd name="connsiteY12" fmla="*/ 211548 h 315986"/>
                <a:gd name="connsiteX13" fmla="*/ 405388 w 740086"/>
                <a:gd name="connsiteY13" fmla="*/ 262546 h 315986"/>
                <a:gd name="connsiteX14" fmla="*/ 401233 w 740086"/>
                <a:gd name="connsiteY14" fmla="*/ 313166 h 315986"/>
                <a:gd name="connsiteX15" fmla="*/ 394056 w 740086"/>
                <a:gd name="connsiteY15" fmla="*/ 306366 h 315986"/>
                <a:gd name="connsiteX16" fmla="*/ 374790 w 740086"/>
                <a:gd name="connsiteY16" fmla="*/ 238369 h 315986"/>
                <a:gd name="connsiteX17" fmla="*/ 369123 w 740086"/>
                <a:gd name="connsiteY17" fmla="*/ 224769 h 315986"/>
                <a:gd name="connsiteX18" fmla="*/ 369501 w 740086"/>
                <a:gd name="connsiteY18" fmla="*/ 152994 h 315986"/>
                <a:gd name="connsiteX19" fmla="*/ 361946 w 740086"/>
                <a:gd name="connsiteY19" fmla="*/ 129951 h 315986"/>
                <a:gd name="connsiteX20" fmla="*/ 304148 w 740086"/>
                <a:gd name="connsiteY20" fmla="*/ 142417 h 315986"/>
                <a:gd name="connsiteX21" fmla="*/ 294704 w 740086"/>
                <a:gd name="connsiteY21" fmla="*/ 196059 h 315986"/>
                <a:gd name="connsiteX22" fmla="*/ 292815 w 740086"/>
                <a:gd name="connsiteY22" fmla="*/ 231947 h 315986"/>
                <a:gd name="connsiteX23" fmla="*/ 284882 w 740086"/>
                <a:gd name="connsiteY23" fmla="*/ 245546 h 315986"/>
                <a:gd name="connsiteX24" fmla="*/ 275060 w 740086"/>
                <a:gd name="connsiteY24" fmla="*/ 201726 h 315986"/>
                <a:gd name="connsiteX25" fmla="*/ 244839 w 740086"/>
                <a:gd name="connsiteY25" fmla="*/ 168105 h 315986"/>
                <a:gd name="connsiteX26" fmla="*/ 197996 w 740086"/>
                <a:gd name="connsiteY26" fmla="*/ 128817 h 315986"/>
                <a:gd name="connsiteX27" fmla="*/ 197618 w 740086"/>
                <a:gd name="connsiteY27" fmla="*/ 112574 h 315986"/>
                <a:gd name="connsiteX28" fmla="*/ 152665 w 740086"/>
                <a:gd name="connsiteY28" fmla="*/ 58553 h 315986"/>
                <a:gd name="connsiteX29" fmla="*/ 133021 w 740086"/>
                <a:gd name="connsiteY29" fmla="*/ 75553 h 315986"/>
                <a:gd name="connsiteX30" fmla="*/ 123199 w 740086"/>
                <a:gd name="connsiteY30" fmla="*/ 129195 h 315986"/>
                <a:gd name="connsiteX31" fmla="*/ 114888 w 740086"/>
                <a:gd name="connsiteY31" fmla="*/ 156394 h 315986"/>
                <a:gd name="connsiteX32" fmla="*/ 85800 w 740086"/>
                <a:gd name="connsiteY32" fmla="*/ 135617 h 315986"/>
                <a:gd name="connsiteX33" fmla="*/ 63135 w 740086"/>
                <a:gd name="connsiteY33" fmla="*/ 121262 h 315986"/>
                <a:gd name="connsiteX34" fmla="*/ 7226 w 740086"/>
                <a:gd name="connsiteY34" fmla="*/ 89908 h 315986"/>
                <a:gd name="connsiteX35" fmla="*/ 3826 w 740086"/>
                <a:gd name="connsiteY35" fmla="*/ 49865 h 315986"/>
                <a:gd name="connsiteX36" fmla="*/ 23092 w 740086"/>
                <a:gd name="connsiteY36" fmla="*/ 45709 h 315986"/>
                <a:gd name="connsiteX37" fmla="*/ 35936 w 740086"/>
                <a:gd name="connsiteY37" fmla="*/ 61953 h 315986"/>
                <a:gd name="connsiteX38" fmla="*/ 46135 w 740086"/>
                <a:gd name="connsiteY38" fmla="*/ 79708 h 315986"/>
                <a:gd name="connsiteX39" fmla="*/ 80512 w 740086"/>
                <a:gd name="connsiteY39" fmla="*/ 72153 h 315986"/>
                <a:gd name="connsiteX40" fmla="*/ 84289 w 740086"/>
                <a:gd name="connsiteY40" fmla="*/ 37399 h 315986"/>
                <a:gd name="connsiteX41" fmla="*/ 65401 w 740086"/>
                <a:gd name="connsiteY41" fmla="*/ 31354 h 315986"/>
                <a:gd name="connsiteX42" fmla="*/ 40469 w 740086"/>
                <a:gd name="connsiteY42" fmla="*/ 33999 h 315986"/>
                <a:gd name="connsiteX43" fmla="*/ 24981 w 740086"/>
                <a:gd name="connsiteY43" fmla="*/ 27199 h 315986"/>
                <a:gd name="connsiteX44" fmla="*/ 35558 w 740086"/>
                <a:gd name="connsiteY44" fmla="*/ 14733 h 315986"/>
                <a:gd name="connsiteX45" fmla="*/ 96378 w 740086"/>
                <a:gd name="connsiteY45" fmla="*/ 0 h 315986"/>
                <a:gd name="connsiteX46" fmla="*/ 238795 w 740086"/>
                <a:gd name="connsiteY46" fmla="*/ 12088 h 315986"/>
                <a:gd name="connsiteX47" fmla="*/ 372523 w 740086"/>
                <a:gd name="connsiteY47" fmla="*/ 26443 h 315986"/>
                <a:gd name="connsiteX48" fmla="*/ 374790 w 740086"/>
                <a:gd name="connsiteY48" fmla="*/ 26443 h 315986"/>
                <a:gd name="connsiteX49" fmla="*/ 428432 w 740086"/>
                <a:gd name="connsiteY49" fmla="*/ 39665 h 315986"/>
                <a:gd name="connsiteX50" fmla="*/ 482830 w 740086"/>
                <a:gd name="connsiteY50" fmla="*/ 39287 h 315986"/>
                <a:gd name="connsiteX51" fmla="*/ 529673 w 740086"/>
                <a:gd name="connsiteY51" fmla="*/ 44954 h 315986"/>
                <a:gd name="connsiteX52" fmla="*/ 572738 w 740086"/>
                <a:gd name="connsiteY52" fmla="*/ 58176 h 315986"/>
                <a:gd name="connsiteX53" fmla="*/ 642246 w 740086"/>
                <a:gd name="connsiteY53" fmla="*/ 81219 h 315986"/>
                <a:gd name="connsiteX54" fmla="*/ 646402 w 740086"/>
                <a:gd name="connsiteY54" fmla="*/ 87641 h 315986"/>
                <a:gd name="connsiteX55" fmla="*/ 656601 w 740086"/>
                <a:gd name="connsiteY55" fmla="*/ 109174 h 315986"/>
                <a:gd name="connsiteX56" fmla="*/ 658868 w 740086"/>
                <a:gd name="connsiteY56" fmla="*/ 114085 h 315986"/>
                <a:gd name="connsiteX57" fmla="*/ 630913 w 740086"/>
                <a:gd name="connsiteY57" fmla="*/ 154128 h 315986"/>
                <a:gd name="connsiteX58" fmla="*/ 619580 w 740086"/>
                <a:gd name="connsiteY58" fmla="*/ 171882 h 315986"/>
                <a:gd name="connsiteX59" fmla="*/ 636958 w 740086"/>
                <a:gd name="connsiteY59" fmla="*/ 191148 h 315986"/>
                <a:gd name="connsiteX60" fmla="*/ 647157 w 740086"/>
                <a:gd name="connsiteY60" fmla="*/ 187371 h 315986"/>
                <a:gd name="connsiteX61" fmla="*/ 673978 w 740086"/>
                <a:gd name="connsiteY61" fmla="*/ 151861 h 315986"/>
                <a:gd name="connsiteX62" fmla="*/ 694755 w 740086"/>
                <a:gd name="connsiteY62" fmla="*/ 138639 h 315986"/>
                <a:gd name="connsiteX63" fmla="*/ 727999 w 740086"/>
                <a:gd name="connsiteY63" fmla="*/ 163194 h 315986"/>
                <a:gd name="connsiteX64" fmla="*/ 740087 w 740086"/>
                <a:gd name="connsiteY64" fmla="*/ 189637 h 31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740086" h="315986">
                  <a:moveTo>
                    <a:pt x="740087" y="189637"/>
                  </a:moveTo>
                  <a:cubicBezTo>
                    <a:pt x="723088" y="206637"/>
                    <a:pt x="719310" y="228169"/>
                    <a:pt x="722332" y="250835"/>
                  </a:cubicBezTo>
                  <a:cubicBezTo>
                    <a:pt x="724599" y="268212"/>
                    <a:pt x="719310" y="285589"/>
                    <a:pt x="724977" y="302589"/>
                  </a:cubicBezTo>
                  <a:cubicBezTo>
                    <a:pt x="726487" y="307122"/>
                    <a:pt x="726865" y="314299"/>
                    <a:pt x="718932" y="315810"/>
                  </a:cubicBezTo>
                  <a:cubicBezTo>
                    <a:pt x="712133" y="316944"/>
                    <a:pt x="709110" y="312410"/>
                    <a:pt x="706088" y="307500"/>
                  </a:cubicBezTo>
                  <a:cubicBezTo>
                    <a:pt x="689089" y="281812"/>
                    <a:pt x="672845" y="275767"/>
                    <a:pt x="643002" y="282567"/>
                  </a:cubicBezTo>
                  <a:cubicBezTo>
                    <a:pt x="626758" y="272745"/>
                    <a:pt x="609381" y="274256"/>
                    <a:pt x="592004" y="278034"/>
                  </a:cubicBezTo>
                  <a:cubicBezTo>
                    <a:pt x="585204" y="279545"/>
                    <a:pt x="578404" y="282945"/>
                    <a:pt x="571604" y="279167"/>
                  </a:cubicBezTo>
                  <a:cubicBezTo>
                    <a:pt x="546672" y="263679"/>
                    <a:pt x="519473" y="265190"/>
                    <a:pt x="492274" y="269345"/>
                  </a:cubicBezTo>
                  <a:cubicBezTo>
                    <a:pt x="477164" y="265190"/>
                    <a:pt x="477541" y="254613"/>
                    <a:pt x="481319" y="242524"/>
                  </a:cubicBezTo>
                  <a:cubicBezTo>
                    <a:pt x="488874" y="218347"/>
                    <a:pt x="482074" y="198326"/>
                    <a:pt x="463186" y="181704"/>
                  </a:cubicBezTo>
                  <a:cubicBezTo>
                    <a:pt x="448454" y="168483"/>
                    <a:pt x="442032" y="169616"/>
                    <a:pt x="432965" y="186993"/>
                  </a:cubicBezTo>
                  <a:cubicBezTo>
                    <a:pt x="428432" y="195682"/>
                    <a:pt x="423521" y="204748"/>
                    <a:pt x="416721" y="211548"/>
                  </a:cubicBezTo>
                  <a:cubicBezTo>
                    <a:pt x="401611" y="226280"/>
                    <a:pt x="401233" y="243657"/>
                    <a:pt x="405388" y="262546"/>
                  </a:cubicBezTo>
                  <a:cubicBezTo>
                    <a:pt x="409166" y="279545"/>
                    <a:pt x="411055" y="296922"/>
                    <a:pt x="401233" y="313166"/>
                  </a:cubicBezTo>
                  <a:cubicBezTo>
                    <a:pt x="397078" y="312788"/>
                    <a:pt x="394056" y="309766"/>
                    <a:pt x="394056" y="306366"/>
                  </a:cubicBezTo>
                  <a:cubicBezTo>
                    <a:pt x="395944" y="281434"/>
                    <a:pt x="380834" y="261035"/>
                    <a:pt x="374790" y="238369"/>
                  </a:cubicBezTo>
                  <a:cubicBezTo>
                    <a:pt x="373656" y="233458"/>
                    <a:pt x="372523" y="228925"/>
                    <a:pt x="369123" y="224769"/>
                  </a:cubicBezTo>
                  <a:cubicBezTo>
                    <a:pt x="348724" y="200592"/>
                    <a:pt x="354013" y="175660"/>
                    <a:pt x="369501" y="152994"/>
                  </a:cubicBezTo>
                  <a:cubicBezTo>
                    <a:pt x="378567" y="139017"/>
                    <a:pt x="373279" y="134484"/>
                    <a:pt x="361946" y="129951"/>
                  </a:cubicBezTo>
                  <a:cubicBezTo>
                    <a:pt x="337769" y="120507"/>
                    <a:pt x="308303" y="125795"/>
                    <a:pt x="304148" y="142417"/>
                  </a:cubicBezTo>
                  <a:cubicBezTo>
                    <a:pt x="299615" y="159794"/>
                    <a:pt x="292059" y="177171"/>
                    <a:pt x="294704" y="196059"/>
                  </a:cubicBezTo>
                  <a:cubicBezTo>
                    <a:pt x="296215" y="208148"/>
                    <a:pt x="293948" y="219858"/>
                    <a:pt x="292815" y="231947"/>
                  </a:cubicBezTo>
                  <a:cubicBezTo>
                    <a:pt x="292437" y="237613"/>
                    <a:pt x="291682" y="243280"/>
                    <a:pt x="284882" y="245546"/>
                  </a:cubicBezTo>
                  <a:cubicBezTo>
                    <a:pt x="273171" y="233080"/>
                    <a:pt x="277327" y="216459"/>
                    <a:pt x="275060" y="201726"/>
                  </a:cubicBezTo>
                  <a:cubicBezTo>
                    <a:pt x="272038" y="182460"/>
                    <a:pt x="266749" y="171127"/>
                    <a:pt x="244839" y="168105"/>
                  </a:cubicBezTo>
                  <a:cubicBezTo>
                    <a:pt x="222551" y="165083"/>
                    <a:pt x="208574" y="147706"/>
                    <a:pt x="197996" y="128817"/>
                  </a:cubicBezTo>
                  <a:cubicBezTo>
                    <a:pt x="194974" y="123529"/>
                    <a:pt x="195352" y="118240"/>
                    <a:pt x="197618" y="112574"/>
                  </a:cubicBezTo>
                  <a:cubicBezTo>
                    <a:pt x="207063" y="88774"/>
                    <a:pt x="177975" y="54776"/>
                    <a:pt x="152665" y="58553"/>
                  </a:cubicBezTo>
                  <a:cubicBezTo>
                    <a:pt x="142087" y="60064"/>
                    <a:pt x="136421" y="66486"/>
                    <a:pt x="133021" y="75553"/>
                  </a:cubicBezTo>
                  <a:cubicBezTo>
                    <a:pt x="126221" y="92930"/>
                    <a:pt x="123577" y="110685"/>
                    <a:pt x="123199" y="129195"/>
                  </a:cubicBezTo>
                  <a:cubicBezTo>
                    <a:pt x="123199" y="139017"/>
                    <a:pt x="123199" y="149217"/>
                    <a:pt x="114888" y="156394"/>
                  </a:cubicBezTo>
                  <a:cubicBezTo>
                    <a:pt x="100533" y="156016"/>
                    <a:pt x="91467" y="146950"/>
                    <a:pt x="85800" y="135617"/>
                  </a:cubicBezTo>
                  <a:cubicBezTo>
                    <a:pt x="80512" y="125040"/>
                    <a:pt x="73712" y="122773"/>
                    <a:pt x="63135" y="121262"/>
                  </a:cubicBezTo>
                  <a:cubicBezTo>
                    <a:pt x="41224" y="117862"/>
                    <a:pt x="22336" y="106529"/>
                    <a:pt x="7226" y="89908"/>
                  </a:cubicBezTo>
                  <a:cubicBezTo>
                    <a:pt x="-3730" y="77819"/>
                    <a:pt x="48" y="63087"/>
                    <a:pt x="3826" y="49865"/>
                  </a:cubicBezTo>
                  <a:cubicBezTo>
                    <a:pt x="6092" y="41176"/>
                    <a:pt x="15159" y="40043"/>
                    <a:pt x="23092" y="45709"/>
                  </a:cubicBezTo>
                  <a:cubicBezTo>
                    <a:pt x="28758" y="49865"/>
                    <a:pt x="32536" y="55909"/>
                    <a:pt x="35936" y="61953"/>
                  </a:cubicBezTo>
                  <a:cubicBezTo>
                    <a:pt x="39336" y="67997"/>
                    <a:pt x="34425" y="80086"/>
                    <a:pt x="46135" y="79708"/>
                  </a:cubicBezTo>
                  <a:cubicBezTo>
                    <a:pt x="57846" y="79330"/>
                    <a:pt x="69934" y="80086"/>
                    <a:pt x="80512" y="72153"/>
                  </a:cubicBezTo>
                  <a:cubicBezTo>
                    <a:pt x="94111" y="61575"/>
                    <a:pt x="83156" y="48732"/>
                    <a:pt x="84289" y="37399"/>
                  </a:cubicBezTo>
                  <a:cubicBezTo>
                    <a:pt x="85423" y="27954"/>
                    <a:pt x="72956" y="30599"/>
                    <a:pt x="65401" y="31354"/>
                  </a:cubicBezTo>
                  <a:cubicBezTo>
                    <a:pt x="57090" y="32488"/>
                    <a:pt x="48402" y="32110"/>
                    <a:pt x="40469" y="33999"/>
                  </a:cubicBezTo>
                  <a:cubicBezTo>
                    <a:pt x="33669" y="35510"/>
                    <a:pt x="27247" y="34376"/>
                    <a:pt x="24981" y="27199"/>
                  </a:cubicBezTo>
                  <a:cubicBezTo>
                    <a:pt x="22336" y="18510"/>
                    <a:pt x="29891" y="17377"/>
                    <a:pt x="35558" y="14733"/>
                  </a:cubicBezTo>
                  <a:cubicBezTo>
                    <a:pt x="54824" y="6044"/>
                    <a:pt x="76356" y="6044"/>
                    <a:pt x="96378" y="0"/>
                  </a:cubicBezTo>
                  <a:cubicBezTo>
                    <a:pt x="143976" y="0"/>
                    <a:pt x="191574" y="5666"/>
                    <a:pt x="238795" y="12088"/>
                  </a:cubicBezTo>
                  <a:cubicBezTo>
                    <a:pt x="283371" y="18133"/>
                    <a:pt x="327569" y="26443"/>
                    <a:pt x="372523" y="26443"/>
                  </a:cubicBezTo>
                  <a:cubicBezTo>
                    <a:pt x="375167" y="26443"/>
                    <a:pt x="371767" y="26443"/>
                    <a:pt x="374790" y="26443"/>
                  </a:cubicBezTo>
                  <a:cubicBezTo>
                    <a:pt x="394433" y="26443"/>
                    <a:pt x="415210" y="45332"/>
                    <a:pt x="428432" y="39665"/>
                  </a:cubicBezTo>
                  <a:cubicBezTo>
                    <a:pt x="448831" y="30977"/>
                    <a:pt x="465075" y="35888"/>
                    <a:pt x="482830" y="39287"/>
                  </a:cubicBezTo>
                  <a:cubicBezTo>
                    <a:pt x="498318" y="42310"/>
                    <a:pt x="515318" y="34754"/>
                    <a:pt x="529673" y="44954"/>
                  </a:cubicBezTo>
                  <a:cubicBezTo>
                    <a:pt x="541006" y="59309"/>
                    <a:pt x="551205" y="67997"/>
                    <a:pt x="572738" y="58176"/>
                  </a:cubicBezTo>
                  <a:cubicBezTo>
                    <a:pt x="606359" y="43443"/>
                    <a:pt x="624491" y="51754"/>
                    <a:pt x="642246" y="81219"/>
                  </a:cubicBezTo>
                  <a:cubicBezTo>
                    <a:pt x="643757" y="83486"/>
                    <a:pt x="646779" y="87263"/>
                    <a:pt x="646402" y="87641"/>
                  </a:cubicBezTo>
                  <a:cubicBezTo>
                    <a:pt x="633180" y="102752"/>
                    <a:pt x="639224" y="108418"/>
                    <a:pt x="656601" y="109174"/>
                  </a:cubicBezTo>
                  <a:cubicBezTo>
                    <a:pt x="657357" y="109174"/>
                    <a:pt x="659246" y="113707"/>
                    <a:pt x="658868" y="114085"/>
                  </a:cubicBezTo>
                  <a:cubicBezTo>
                    <a:pt x="644135" y="123906"/>
                    <a:pt x="648290" y="146950"/>
                    <a:pt x="630913" y="154128"/>
                  </a:cubicBezTo>
                  <a:cubicBezTo>
                    <a:pt x="622225" y="157527"/>
                    <a:pt x="618069" y="163572"/>
                    <a:pt x="619580" y="171882"/>
                  </a:cubicBezTo>
                  <a:cubicBezTo>
                    <a:pt x="621092" y="181326"/>
                    <a:pt x="627513" y="188126"/>
                    <a:pt x="636958" y="191148"/>
                  </a:cubicBezTo>
                  <a:cubicBezTo>
                    <a:pt x="641491" y="192659"/>
                    <a:pt x="645268" y="192659"/>
                    <a:pt x="647157" y="187371"/>
                  </a:cubicBezTo>
                  <a:cubicBezTo>
                    <a:pt x="652446" y="172638"/>
                    <a:pt x="666801" y="165083"/>
                    <a:pt x="673978" y="151861"/>
                  </a:cubicBezTo>
                  <a:cubicBezTo>
                    <a:pt x="678134" y="143550"/>
                    <a:pt x="684178" y="133728"/>
                    <a:pt x="694755" y="138639"/>
                  </a:cubicBezTo>
                  <a:cubicBezTo>
                    <a:pt x="707222" y="144306"/>
                    <a:pt x="724977" y="145817"/>
                    <a:pt x="727999" y="163194"/>
                  </a:cubicBezTo>
                  <a:cubicBezTo>
                    <a:pt x="728754" y="174905"/>
                    <a:pt x="733665" y="182460"/>
                    <a:pt x="740087" y="189637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87336DAE-EB32-4B9F-9526-A81647BE94FB}"/>
                </a:ext>
              </a:extLst>
            </p:cNvPr>
            <p:cNvSpPr/>
            <p:nvPr/>
          </p:nvSpPr>
          <p:spPr>
            <a:xfrm>
              <a:off x="9406227" y="3619633"/>
              <a:ext cx="830324" cy="107366"/>
            </a:xfrm>
            <a:custGeom>
              <a:avLst/>
              <a:gdLst>
                <a:gd name="connsiteX0" fmla="*/ 524714 w 830324"/>
                <a:gd name="connsiteY0" fmla="*/ 96330 h 107366"/>
                <a:gd name="connsiteX1" fmla="*/ 444250 w 830324"/>
                <a:gd name="connsiteY1" fmla="*/ 89908 h 107366"/>
                <a:gd name="connsiteX2" fmla="*/ 433673 w 830324"/>
                <a:gd name="connsiteY2" fmla="*/ 91797 h 107366"/>
                <a:gd name="connsiteX3" fmla="*/ 416673 w 830324"/>
                <a:gd name="connsiteY3" fmla="*/ 97085 h 107366"/>
                <a:gd name="connsiteX4" fmla="*/ 358120 w 830324"/>
                <a:gd name="connsiteY4" fmla="*/ 83486 h 107366"/>
                <a:gd name="connsiteX5" fmla="*/ 235347 w 830324"/>
                <a:gd name="connsiteY5" fmla="*/ 70264 h 107366"/>
                <a:gd name="connsiteX6" fmla="*/ 98596 w 830324"/>
                <a:gd name="connsiteY6" fmla="*/ 57798 h 107366"/>
                <a:gd name="connsiteX7" fmla="*/ 88774 w 830324"/>
                <a:gd name="connsiteY7" fmla="*/ 54398 h 107366"/>
                <a:gd name="connsiteX8" fmla="*/ 47220 w 830324"/>
                <a:gd name="connsiteY8" fmla="*/ 44954 h 107366"/>
                <a:gd name="connsiteX9" fmla="*/ 15866 w 830324"/>
                <a:gd name="connsiteY9" fmla="*/ 42310 h 107366"/>
                <a:gd name="connsiteX10" fmla="*/ 0 w 830324"/>
                <a:gd name="connsiteY10" fmla="*/ 33243 h 107366"/>
                <a:gd name="connsiteX11" fmla="*/ 34377 w 830324"/>
                <a:gd name="connsiteY11" fmla="*/ 21910 h 107366"/>
                <a:gd name="connsiteX12" fmla="*/ 44954 w 830324"/>
                <a:gd name="connsiteY12" fmla="*/ 20399 h 107366"/>
                <a:gd name="connsiteX13" fmla="*/ 39665 w 830324"/>
                <a:gd name="connsiteY13" fmla="*/ 8689 h 107366"/>
                <a:gd name="connsiteX14" fmla="*/ 33999 w 830324"/>
                <a:gd name="connsiteY14" fmla="*/ 1133 h 107366"/>
                <a:gd name="connsiteX15" fmla="*/ 41932 w 830324"/>
                <a:gd name="connsiteY15" fmla="*/ 0 h 107366"/>
                <a:gd name="connsiteX16" fmla="*/ 147706 w 830324"/>
                <a:gd name="connsiteY16" fmla="*/ 8311 h 107366"/>
                <a:gd name="connsiteX17" fmla="*/ 254235 w 830324"/>
                <a:gd name="connsiteY17" fmla="*/ 11711 h 107366"/>
                <a:gd name="connsiteX18" fmla="*/ 384563 w 830324"/>
                <a:gd name="connsiteY18" fmla="*/ 17755 h 107366"/>
                <a:gd name="connsiteX19" fmla="*/ 495626 w 830324"/>
                <a:gd name="connsiteY19" fmla="*/ 17377 h 107366"/>
                <a:gd name="connsiteX20" fmla="*/ 520936 w 830324"/>
                <a:gd name="connsiteY20" fmla="*/ 16999 h 107366"/>
                <a:gd name="connsiteX21" fmla="*/ 616888 w 830324"/>
                <a:gd name="connsiteY21" fmla="*/ 16622 h 107366"/>
                <a:gd name="connsiteX22" fmla="*/ 692063 w 830324"/>
                <a:gd name="connsiteY22" fmla="*/ 9444 h 107366"/>
                <a:gd name="connsiteX23" fmla="*/ 740039 w 830324"/>
                <a:gd name="connsiteY23" fmla="*/ 9066 h 107366"/>
                <a:gd name="connsiteX24" fmla="*/ 775171 w 830324"/>
                <a:gd name="connsiteY24" fmla="*/ 17755 h 107366"/>
                <a:gd name="connsiteX25" fmla="*/ 812570 w 830324"/>
                <a:gd name="connsiteY25" fmla="*/ 14355 h 107366"/>
                <a:gd name="connsiteX26" fmla="*/ 830324 w 830324"/>
                <a:gd name="connsiteY26" fmla="*/ 33243 h 107366"/>
                <a:gd name="connsiteX27" fmla="*/ 772904 w 830324"/>
                <a:gd name="connsiteY27" fmla="*/ 47598 h 107366"/>
                <a:gd name="connsiteX28" fmla="*/ 664108 w 830324"/>
                <a:gd name="connsiteY28" fmla="*/ 41176 h 107366"/>
                <a:gd name="connsiteX29" fmla="*/ 592333 w 830324"/>
                <a:gd name="connsiteY29" fmla="*/ 59687 h 107366"/>
                <a:gd name="connsiteX30" fmla="*/ 575712 w 830324"/>
                <a:gd name="connsiteY30" fmla="*/ 81975 h 107366"/>
                <a:gd name="connsiteX31" fmla="*/ 605177 w 830324"/>
                <a:gd name="connsiteY31" fmla="*/ 92174 h 107366"/>
                <a:gd name="connsiteX32" fmla="*/ 618021 w 830324"/>
                <a:gd name="connsiteY32" fmla="*/ 98219 h 107366"/>
                <a:gd name="connsiteX33" fmla="*/ 588934 w 830324"/>
                <a:gd name="connsiteY33" fmla="*/ 97841 h 107366"/>
                <a:gd name="connsiteX34" fmla="*/ 524714 w 830324"/>
                <a:gd name="connsiteY34" fmla="*/ 96330 h 10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0324" h="107366">
                  <a:moveTo>
                    <a:pt x="524714" y="96330"/>
                  </a:moveTo>
                  <a:cubicBezTo>
                    <a:pt x="497515" y="100863"/>
                    <a:pt x="470693" y="96330"/>
                    <a:pt x="444250" y="89908"/>
                  </a:cubicBezTo>
                  <a:cubicBezTo>
                    <a:pt x="440472" y="88774"/>
                    <a:pt x="433673" y="86508"/>
                    <a:pt x="433673" y="91797"/>
                  </a:cubicBezTo>
                  <a:cubicBezTo>
                    <a:pt x="435561" y="121262"/>
                    <a:pt x="424606" y="100485"/>
                    <a:pt x="416673" y="97085"/>
                  </a:cubicBezTo>
                  <a:cubicBezTo>
                    <a:pt x="398163" y="89152"/>
                    <a:pt x="379275" y="82730"/>
                    <a:pt x="358120" y="83486"/>
                  </a:cubicBezTo>
                  <a:cubicBezTo>
                    <a:pt x="316566" y="84619"/>
                    <a:pt x="276145" y="75930"/>
                    <a:pt x="235347" y="70264"/>
                  </a:cubicBezTo>
                  <a:cubicBezTo>
                    <a:pt x="190015" y="63842"/>
                    <a:pt x="144306" y="58553"/>
                    <a:pt x="98596" y="57798"/>
                  </a:cubicBezTo>
                  <a:cubicBezTo>
                    <a:pt x="95196" y="57798"/>
                    <a:pt x="92174" y="55531"/>
                    <a:pt x="88774" y="54398"/>
                  </a:cubicBezTo>
                  <a:cubicBezTo>
                    <a:pt x="73664" y="56665"/>
                    <a:pt x="60442" y="49865"/>
                    <a:pt x="47220" y="44954"/>
                  </a:cubicBezTo>
                  <a:cubicBezTo>
                    <a:pt x="37399" y="38532"/>
                    <a:pt x="26066" y="44198"/>
                    <a:pt x="15866" y="42310"/>
                  </a:cubicBezTo>
                  <a:cubicBezTo>
                    <a:pt x="9444" y="41176"/>
                    <a:pt x="3400" y="39287"/>
                    <a:pt x="0" y="33243"/>
                  </a:cubicBezTo>
                  <a:cubicBezTo>
                    <a:pt x="8311" y="19644"/>
                    <a:pt x="21155" y="20021"/>
                    <a:pt x="34377" y="21910"/>
                  </a:cubicBezTo>
                  <a:cubicBezTo>
                    <a:pt x="38154" y="22288"/>
                    <a:pt x="42687" y="26443"/>
                    <a:pt x="44954" y="20399"/>
                  </a:cubicBezTo>
                  <a:cubicBezTo>
                    <a:pt x="46843" y="15111"/>
                    <a:pt x="45709" y="10955"/>
                    <a:pt x="39665" y="8689"/>
                  </a:cubicBezTo>
                  <a:cubicBezTo>
                    <a:pt x="36643" y="7555"/>
                    <a:pt x="29843" y="7555"/>
                    <a:pt x="33999" y="1133"/>
                  </a:cubicBezTo>
                  <a:cubicBezTo>
                    <a:pt x="34754" y="-378"/>
                    <a:pt x="39287" y="378"/>
                    <a:pt x="41932" y="0"/>
                  </a:cubicBezTo>
                  <a:cubicBezTo>
                    <a:pt x="77064" y="2644"/>
                    <a:pt x="112196" y="5666"/>
                    <a:pt x="147706" y="8311"/>
                  </a:cubicBezTo>
                  <a:cubicBezTo>
                    <a:pt x="183215" y="9822"/>
                    <a:pt x="218347" y="6422"/>
                    <a:pt x="254235" y="11711"/>
                  </a:cubicBezTo>
                  <a:cubicBezTo>
                    <a:pt x="297300" y="17755"/>
                    <a:pt x="341121" y="19644"/>
                    <a:pt x="384563" y="17755"/>
                  </a:cubicBezTo>
                  <a:cubicBezTo>
                    <a:pt x="421584" y="15866"/>
                    <a:pt x="458605" y="12088"/>
                    <a:pt x="495626" y="17377"/>
                  </a:cubicBezTo>
                  <a:cubicBezTo>
                    <a:pt x="503937" y="18510"/>
                    <a:pt x="512247" y="18510"/>
                    <a:pt x="520936" y="16999"/>
                  </a:cubicBezTo>
                  <a:cubicBezTo>
                    <a:pt x="553046" y="11333"/>
                    <a:pt x="584778" y="13977"/>
                    <a:pt x="616888" y="16622"/>
                  </a:cubicBezTo>
                  <a:cubicBezTo>
                    <a:pt x="642198" y="18510"/>
                    <a:pt x="667131" y="11333"/>
                    <a:pt x="692063" y="9444"/>
                  </a:cubicBezTo>
                  <a:cubicBezTo>
                    <a:pt x="708307" y="7933"/>
                    <a:pt x="724173" y="6422"/>
                    <a:pt x="740039" y="9066"/>
                  </a:cubicBezTo>
                  <a:cubicBezTo>
                    <a:pt x="749483" y="21155"/>
                    <a:pt x="759305" y="24555"/>
                    <a:pt x="775171" y="17755"/>
                  </a:cubicBezTo>
                  <a:cubicBezTo>
                    <a:pt x="786126" y="13222"/>
                    <a:pt x="800103" y="15488"/>
                    <a:pt x="812570" y="14355"/>
                  </a:cubicBezTo>
                  <a:cubicBezTo>
                    <a:pt x="823902" y="13600"/>
                    <a:pt x="830324" y="20777"/>
                    <a:pt x="830324" y="33243"/>
                  </a:cubicBezTo>
                  <a:cubicBezTo>
                    <a:pt x="814458" y="50620"/>
                    <a:pt x="792170" y="45709"/>
                    <a:pt x="772904" y="47598"/>
                  </a:cubicBezTo>
                  <a:cubicBezTo>
                    <a:pt x="736639" y="50998"/>
                    <a:pt x="699996" y="47598"/>
                    <a:pt x="664108" y="41176"/>
                  </a:cubicBezTo>
                  <a:cubicBezTo>
                    <a:pt x="637665" y="36643"/>
                    <a:pt x="614621" y="47220"/>
                    <a:pt x="592333" y="59687"/>
                  </a:cubicBezTo>
                  <a:cubicBezTo>
                    <a:pt x="589311" y="69131"/>
                    <a:pt x="571179" y="70642"/>
                    <a:pt x="575712" y="81975"/>
                  </a:cubicBezTo>
                  <a:cubicBezTo>
                    <a:pt x="580245" y="92930"/>
                    <a:pt x="594600" y="90285"/>
                    <a:pt x="605177" y="92174"/>
                  </a:cubicBezTo>
                  <a:cubicBezTo>
                    <a:pt x="609710" y="92930"/>
                    <a:pt x="613488" y="95952"/>
                    <a:pt x="618021" y="98219"/>
                  </a:cubicBezTo>
                  <a:cubicBezTo>
                    <a:pt x="608199" y="108418"/>
                    <a:pt x="598755" y="97463"/>
                    <a:pt x="588934" y="97841"/>
                  </a:cubicBezTo>
                  <a:cubicBezTo>
                    <a:pt x="567401" y="96707"/>
                    <a:pt x="545869" y="96330"/>
                    <a:pt x="524714" y="96330"/>
                  </a:cubicBezTo>
                  <a:close/>
                </a:path>
              </a:pathLst>
            </a:custGeom>
            <a:solidFill>
              <a:srgbClr val="D7C8B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680A1F5-B10B-48AA-A898-6614F51FACD2}"/>
                </a:ext>
              </a:extLst>
            </p:cNvPr>
            <p:cNvSpPr/>
            <p:nvPr/>
          </p:nvSpPr>
          <p:spPr>
            <a:xfrm>
              <a:off x="10639732" y="3990974"/>
              <a:ext cx="94552" cy="330361"/>
            </a:xfrm>
            <a:custGeom>
              <a:avLst/>
              <a:gdLst>
                <a:gd name="connsiteX0" fmla="*/ 57313 w 94552"/>
                <a:gd name="connsiteY0" fmla="*/ 0 h 330361"/>
                <a:gd name="connsiteX1" fmla="*/ 80357 w 94552"/>
                <a:gd name="connsiteY1" fmla="*/ 56287 h 330361"/>
                <a:gd name="connsiteX2" fmla="*/ 90179 w 94552"/>
                <a:gd name="connsiteY2" fmla="*/ 109551 h 330361"/>
                <a:gd name="connsiteX3" fmla="*/ 85268 w 94552"/>
                <a:gd name="connsiteY3" fmla="*/ 182082 h 330361"/>
                <a:gd name="connsiteX4" fmla="*/ 84890 w 94552"/>
                <a:gd name="connsiteY4" fmla="*/ 220236 h 330361"/>
                <a:gd name="connsiteX5" fmla="*/ 85268 w 94552"/>
                <a:gd name="connsiteY5" fmla="*/ 268212 h 330361"/>
                <a:gd name="connsiteX6" fmla="*/ 83379 w 94552"/>
                <a:gd name="connsiteY6" fmla="*/ 309388 h 330361"/>
                <a:gd name="connsiteX7" fmla="*/ 70913 w 94552"/>
                <a:gd name="connsiteY7" fmla="*/ 329410 h 330361"/>
                <a:gd name="connsiteX8" fmla="*/ 52780 w 94552"/>
                <a:gd name="connsiteY8" fmla="*/ 319210 h 330361"/>
                <a:gd name="connsiteX9" fmla="*/ 36159 w 94552"/>
                <a:gd name="connsiteY9" fmla="*/ 268968 h 330361"/>
                <a:gd name="connsiteX10" fmla="*/ 26715 w 94552"/>
                <a:gd name="connsiteY10" fmla="*/ 227414 h 330361"/>
                <a:gd name="connsiteX11" fmla="*/ 21804 w 94552"/>
                <a:gd name="connsiteY11" fmla="*/ 203615 h 330361"/>
                <a:gd name="connsiteX12" fmla="*/ 29737 w 94552"/>
                <a:gd name="connsiteY12" fmla="*/ 146572 h 330361"/>
                <a:gd name="connsiteX13" fmla="*/ 13115 w 94552"/>
                <a:gd name="connsiteY13" fmla="*/ 110685 h 330361"/>
                <a:gd name="connsiteX14" fmla="*/ 10848 w 94552"/>
                <a:gd name="connsiteY14" fmla="*/ 54776 h 330361"/>
                <a:gd name="connsiteX15" fmla="*/ 32381 w 94552"/>
                <a:gd name="connsiteY15" fmla="*/ 12466 h 330361"/>
                <a:gd name="connsiteX16" fmla="*/ 57313 w 94552"/>
                <a:gd name="connsiteY16" fmla="*/ 0 h 33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552" h="330361">
                  <a:moveTo>
                    <a:pt x="57313" y="0"/>
                  </a:moveTo>
                  <a:cubicBezTo>
                    <a:pt x="79224" y="12844"/>
                    <a:pt x="85646" y="40043"/>
                    <a:pt x="80357" y="56287"/>
                  </a:cubicBezTo>
                  <a:cubicBezTo>
                    <a:pt x="72802" y="79330"/>
                    <a:pt x="85646" y="92930"/>
                    <a:pt x="90179" y="109551"/>
                  </a:cubicBezTo>
                  <a:cubicBezTo>
                    <a:pt x="96978" y="135239"/>
                    <a:pt x="96223" y="159038"/>
                    <a:pt x="85268" y="182082"/>
                  </a:cubicBezTo>
                  <a:cubicBezTo>
                    <a:pt x="78846" y="195304"/>
                    <a:pt x="78468" y="207392"/>
                    <a:pt x="84890" y="220236"/>
                  </a:cubicBezTo>
                  <a:cubicBezTo>
                    <a:pt x="92823" y="236102"/>
                    <a:pt x="93956" y="251591"/>
                    <a:pt x="85268" y="268212"/>
                  </a:cubicBezTo>
                  <a:cubicBezTo>
                    <a:pt x="78468" y="280678"/>
                    <a:pt x="86779" y="295411"/>
                    <a:pt x="83379" y="309388"/>
                  </a:cubicBezTo>
                  <a:cubicBezTo>
                    <a:pt x="81112" y="318077"/>
                    <a:pt x="79601" y="326010"/>
                    <a:pt x="70913" y="329410"/>
                  </a:cubicBezTo>
                  <a:cubicBezTo>
                    <a:pt x="61091" y="333187"/>
                    <a:pt x="57313" y="324877"/>
                    <a:pt x="52780" y="319210"/>
                  </a:cubicBezTo>
                  <a:cubicBezTo>
                    <a:pt x="41069" y="304478"/>
                    <a:pt x="34270" y="288611"/>
                    <a:pt x="36159" y="268968"/>
                  </a:cubicBezTo>
                  <a:cubicBezTo>
                    <a:pt x="37292" y="254613"/>
                    <a:pt x="38803" y="240258"/>
                    <a:pt x="26715" y="227414"/>
                  </a:cubicBezTo>
                  <a:cubicBezTo>
                    <a:pt x="21804" y="222125"/>
                    <a:pt x="19915" y="211925"/>
                    <a:pt x="21804" y="203615"/>
                  </a:cubicBezTo>
                  <a:cubicBezTo>
                    <a:pt x="26715" y="185104"/>
                    <a:pt x="16515" y="165838"/>
                    <a:pt x="29737" y="146572"/>
                  </a:cubicBezTo>
                  <a:cubicBezTo>
                    <a:pt x="33514" y="140906"/>
                    <a:pt x="21426" y="121262"/>
                    <a:pt x="13115" y="110685"/>
                  </a:cubicBezTo>
                  <a:cubicBezTo>
                    <a:pt x="-2373" y="91797"/>
                    <a:pt x="-5395" y="76686"/>
                    <a:pt x="10848" y="54776"/>
                  </a:cubicBezTo>
                  <a:cubicBezTo>
                    <a:pt x="19537" y="43065"/>
                    <a:pt x="27848" y="27955"/>
                    <a:pt x="32381" y="12466"/>
                  </a:cubicBezTo>
                  <a:cubicBezTo>
                    <a:pt x="40314" y="8689"/>
                    <a:pt x="48625" y="4155"/>
                    <a:pt x="57313" y="0"/>
                  </a:cubicBezTo>
                  <a:close/>
                </a:path>
              </a:pathLst>
            </a:custGeom>
            <a:solidFill>
              <a:srgbClr val="FDF0E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8305B22F-41CC-49BA-AA94-ADC802641B9F}"/>
                </a:ext>
              </a:extLst>
            </p:cNvPr>
            <p:cNvSpPr/>
            <p:nvPr/>
          </p:nvSpPr>
          <p:spPr>
            <a:xfrm>
              <a:off x="10236583" y="3720100"/>
              <a:ext cx="190601" cy="79409"/>
            </a:xfrm>
            <a:custGeom>
              <a:avLst/>
              <a:gdLst>
                <a:gd name="connsiteX0" fmla="*/ 173362 w 190601"/>
                <a:gd name="connsiteY0" fmla="*/ 774 h 79409"/>
                <a:gd name="connsiteX1" fmla="*/ 186584 w 190601"/>
                <a:gd name="connsiteY1" fmla="*/ 33639 h 79409"/>
                <a:gd name="connsiteX2" fmla="*/ 166940 w 190601"/>
                <a:gd name="connsiteY2" fmla="*/ 39683 h 79409"/>
                <a:gd name="connsiteX3" fmla="*/ 143519 w 190601"/>
                <a:gd name="connsiteY3" fmla="*/ 63860 h 79409"/>
                <a:gd name="connsiteX4" fmla="*/ 121608 w 190601"/>
                <a:gd name="connsiteY4" fmla="*/ 78215 h 79409"/>
                <a:gd name="connsiteX5" fmla="*/ 40389 w 190601"/>
                <a:gd name="connsiteY5" fmla="*/ 58949 h 79409"/>
                <a:gd name="connsiteX6" fmla="*/ 4879 w 190601"/>
                <a:gd name="connsiteY6" fmla="*/ 49127 h 79409"/>
                <a:gd name="connsiteX7" fmla="*/ 1479 w 190601"/>
                <a:gd name="connsiteY7" fmla="*/ 32128 h 79409"/>
                <a:gd name="connsiteX8" fmla="*/ 15457 w 190601"/>
                <a:gd name="connsiteY8" fmla="*/ 30617 h 79409"/>
                <a:gd name="connsiteX9" fmla="*/ 33589 w 190601"/>
                <a:gd name="connsiteY9" fmla="*/ 28350 h 79409"/>
                <a:gd name="connsiteX10" fmla="*/ 74388 w 190601"/>
                <a:gd name="connsiteY10" fmla="*/ 22684 h 79409"/>
                <a:gd name="connsiteX11" fmla="*/ 94787 w 190601"/>
                <a:gd name="connsiteY11" fmla="*/ 9840 h 79409"/>
                <a:gd name="connsiteX12" fmla="*/ 106498 w 190601"/>
                <a:gd name="connsiteY12" fmla="*/ 774 h 79409"/>
                <a:gd name="connsiteX13" fmla="*/ 151452 w 190601"/>
                <a:gd name="connsiteY13" fmla="*/ 11729 h 79409"/>
                <a:gd name="connsiteX14" fmla="*/ 167318 w 190601"/>
                <a:gd name="connsiteY14" fmla="*/ 15506 h 79409"/>
                <a:gd name="connsiteX15" fmla="*/ 173362 w 190601"/>
                <a:gd name="connsiteY15" fmla="*/ 774 h 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601" h="79409">
                  <a:moveTo>
                    <a:pt x="173362" y="774"/>
                  </a:moveTo>
                  <a:cubicBezTo>
                    <a:pt x="200183" y="6062"/>
                    <a:pt x="188095" y="22306"/>
                    <a:pt x="186584" y="33639"/>
                  </a:cubicBezTo>
                  <a:cubicBezTo>
                    <a:pt x="184695" y="46861"/>
                    <a:pt x="174873" y="40439"/>
                    <a:pt x="166940" y="39683"/>
                  </a:cubicBezTo>
                  <a:cubicBezTo>
                    <a:pt x="149563" y="37794"/>
                    <a:pt x="146541" y="51772"/>
                    <a:pt x="143519" y="63860"/>
                  </a:cubicBezTo>
                  <a:cubicBezTo>
                    <a:pt x="140496" y="76704"/>
                    <a:pt x="140874" y="81993"/>
                    <a:pt x="121608" y="78215"/>
                  </a:cubicBezTo>
                  <a:cubicBezTo>
                    <a:pt x="94031" y="72927"/>
                    <a:pt x="67210" y="65371"/>
                    <a:pt x="40389" y="58949"/>
                  </a:cubicBezTo>
                  <a:cubicBezTo>
                    <a:pt x="28301" y="56305"/>
                    <a:pt x="14701" y="64238"/>
                    <a:pt x="4879" y="49127"/>
                  </a:cubicBezTo>
                  <a:cubicBezTo>
                    <a:pt x="1102" y="43083"/>
                    <a:pt x="-1920" y="39306"/>
                    <a:pt x="1479" y="32128"/>
                  </a:cubicBezTo>
                  <a:cubicBezTo>
                    <a:pt x="5635" y="23817"/>
                    <a:pt x="10924" y="28350"/>
                    <a:pt x="15457" y="30617"/>
                  </a:cubicBezTo>
                  <a:cubicBezTo>
                    <a:pt x="22256" y="34017"/>
                    <a:pt x="27545" y="30239"/>
                    <a:pt x="33589" y="28350"/>
                  </a:cubicBezTo>
                  <a:cubicBezTo>
                    <a:pt x="46811" y="24195"/>
                    <a:pt x="58899" y="18151"/>
                    <a:pt x="74388" y="22684"/>
                  </a:cubicBezTo>
                  <a:cubicBezTo>
                    <a:pt x="81565" y="24573"/>
                    <a:pt x="94787" y="26084"/>
                    <a:pt x="94787" y="9840"/>
                  </a:cubicBezTo>
                  <a:cubicBezTo>
                    <a:pt x="94787" y="4174"/>
                    <a:pt x="101209" y="-2248"/>
                    <a:pt x="106498" y="774"/>
                  </a:cubicBezTo>
                  <a:cubicBezTo>
                    <a:pt x="120475" y="9084"/>
                    <a:pt x="138230" y="-737"/>
                    <a:pt x="151452" y="11729"/>
                  </a:cubicBezTo>
                  <a:cubicBezTo>
                    <a:pt x="154851" y="15129"/>
                    <a:pt x="162029" y="15129"/>
                    <a:pt x="167318" y="15506"/>
                  </a:cubicBezTo>
                  <a:cubicBezTo>
                    <a:pt x="179406" y="17395"/>
                    <a:pt x="178273" y="10596"/>
                    <a:pt x="173362" y="774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20759113-FF22-48E2-8011-ECFFC33FA9B7}"/>
                </a:ext>
              </a:extLst>
            </p:cNvPr>
            <p:cNvSpPr/>
            <p:nvPr/>
          </p:nvSpPr>
          <p:spPr>
            <a:xfrm>
              <a:off x="10283061" y="3814642"/>
              <a:ext cx="105136" cy="70444"/>
            </a:xfrm>
            <a:custGeom>
              <a:avLst/>
              <a:gdLst>
                <a:gd name="connsiteX0" fmla="*/ 104973 w 105136"/>
                <a:gd name="connsiteY0" fmla="*/ 36560 h 70444"/>
                <a:gd name="connsiteX1" fmla="*/ 79663 w 105136"/>
                <a:gd name="connsiteY1" fmla="*/ 53559 h 70444"/>
                <a:gd name="connsiteX2" fmla="*/ 17710 w 105136"/>
                <a:gd name="connsiteY2" fmla="*/ 69803 h 70444"/>
                <a:gd name="connsiteX3" fmla="*/ 5244 w 105136"/>
                <a:gd name="connsiteY3" fmla="*/ 61114 h 70444"/>
                <a:gd name="connsiteX4" fmla="*/ 16199 w 105136"/>
                <a:gd name="connsiteY4" fmla="*/ 6716 h 70444"/>
                <a:gd name="connsiteX5" fmla="*/ 40376 w 105136"/>
                <a:gd name="connsiteY5" fmla="*/ 20694 h 70444"/>
                <a:gd name="connsiteX6" fmla="*/ 62664 w 105136"/>
                <a:gd name="connsiteY6" fmla="*/ 18805 h 70444"/>
                <a:gd name="connsiteX7" fmla="*/ 75886 w 105136"/>
                <a:gd name="connsiteY7" fmla="*/ 5205 h 70444"/>
                <a:gd name="connsiteX8" fmla="*/ 94396 w 105136"/>
                <a:gd name="connsiteY8" fmla="*/ 8983 h 70444"/>
                <a:gd name="connsiteX9" fmla="*/ 104973 w 105136"/>
                <a:gd name="connsiteY9" fmla="*/ 36560 h 7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136" h="70444">
                  <a:moveTo>
                    <a:pt x="104973" y="36560"/>
                  </a:moveTo>
                  <a:cubicBezTo>
                    <a:pt x="92885" y="36560"/>
                    <a:pt x="87219" y="47515"/>
                    <a:pt x="79663" y="53559"/>
                  </a:cubicBezTo>
                  <a:cubicBezTo>
                    <a:pt x="60775" y="68670"/>
                    <a:pt x="37354" y="61114"/>
                    <a:pt x="17710" y="69803"/>
                  </a:cubicBezTo>
                  <a:cubicBezTo>
                    <a:pt x="11666" y="72447"/>
                    <a:pt x="7888" y="66403"/>
                    <a:pt x="5244" y="61114"/>
                  </a:cubicBezTo>
                  <a:cubicBezTo>
                    <a:pt x="-4578" y="42604"/>
                    <a:pt x="-423" y="21827"/>
                    <a:pt x="16199" y="6716"/>
                  </a:cubicBezTo>
                  <a:cubicBezTo>
                    <a:pt x="23754" y="12005"/>
                    <a:pt x="34332" y="10116"/>
                    <a:pt x="40376" y="20694"/>
                  </a:cubicBezTo>
                  <a:cubicBezTo>
                    <a:pt x="43776" y="26738"/>
                    <a:pt x="55486" y="25982"/>
                    <a:pt x="62664" y="18805"/>
                  </a:cubicBezTo>
                  <a:cubicBezTo>
                    <a:pt x="66819" y="14272"/>
                    <a:pt x="70597" y="8983"/>
                    <a:pt x="75886" y="5205"/>
                  </a:cubicBezTo>
                  <a:cubicBezTo>
                    <a:pt x="82685" y="294"/>
                    <a:pt x="89863" y="-4994"/>
                    <a:pt x="94396" y="8983"/>
                  </a:cubicBezTo>
                  <a:cubicBezTo>
                    <a:pt x="97040" y="18427"/>
                    <a:pt x="106484" y="25227"/>
                    <a:pt x="104973" y="36560"/>
                  </a:cubicBezTo>
                  <a:close/>
                </a:path>
              </a:pathLst>
            </a:custGeom>
            <a:solidFill>
              <a:srgbClr val="E1CB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32FAA50F-34C6-4D23-8284-B8EBCFBB89A0}"/>
                </a:ext>
              </a:extLst>
            </p:cNvPr>
            <p:cNvSpPr/>
            <p:nvPr/>
          </p:nvSpPr>
          <p:spPr>
            <a:xfrm>
              <a:off x="10172331" y="3715267"/>
              <a:ext cx="118617" cy="33941"/>
            </a:xfrm>
            <a:custGeom>
              <a:avLst/>
              <a:gdLst>
                <a:gd name="connsiteX0" fmla="*/ 0 w 118617"/>
                <a:gd name="connsiteY0" fmla="*/ 4851 h 33941"/>
                <a:gd name="connsiteX1" fmla="*/ 118618 w 118617"/>
                <a:gd name="connsiteY1" fmla="*/ 696 h 33941"/>
                <a:gd name="connsiteX2" fmla="*/ 74797 w 118617"/>
                <a:gd name="connsiteY2" fmla="*/ 19206 h 33941"/>
                <a:gd name="connsiteX3" fmla="*/ 63464 w 118617"/>
                <a:gd name="connsiteY3" fmla="*/ 20717 h 33941"/>
                <a:gd name="connsiteX4" fmla="*/ 21533 w 118617"/>
                <a:gd name="connsiteY4" fmla="*/ 30161 h 33941"/>
                <a:gd name="connsiteX5" fmla="*/ 8689 w 118617"/>
                <a:gd name="connsiteY5" fmla="*/ 17317 h 33941"/>
                <a:gd name="connsiteX6" fmla="*/ 0 w 118617"/>
                <a:gd name="connsiteY6" fmla="*/ 4851 h 3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617" h="33941">
                  <a:moveTo>
                    <a:pt x="0" y="4851"/>
                  </a:moveTo>
                  <a:cubicBezTo>
                    <a:pt x="39665" y="3718"/>
                    <a:pt x="78953" y="-1949"/>
                    <a:pt x="118618" y="696"/>
                  </a:cubicBezTo>
                  <a:cubicBezTo>
                    <a:pt x="107663" y="16184"/>
                    <a:pt x="98596" y="35072"/>
                    <a:pt x="74797" y="19206"/>
                  </a:cubicBezTo>
                  <a:cubicBezTo>
                    <a:pt x="71020" y="16562"/>
                    <a:pt x="64975" y="16939"/>
                    <a:pt x="63464" y="20717"/>
                  </a:cubicBezTo>
                  <a:cubicBezTo>
                    <a:pt x="53265" y="41872"/>
                    <a:pt x="36643" y="31672"/>
                    <a:pt x="21533" y="30161"/>
                  </a:cubicBezTo>
                  <a:cubicBezTo>
                    <a:pt x="13977" y="29028"/>
                    <a:pt x="7177" y="27517"/>
                    <a:pt x="8689" y="17317"/>
                  </a:cubicBezTo>
                  <a:cubicBezTo>
                    <a:pt x="5667" y="13162"/>
                    <a:pt x="2644" y="9006"/>
                    <a:pt x="0" y="4851"/>
                  </a:cubicBezTo>
                  <a:close/>
                </a:path>
              </a:pathLst>
            </a:custGeom>
            <a:solidFill>
              <a:srgbClr val="DCD3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FD2BC6F-A1B8-4986-BA16-66F0A671F650}"/>
                </a:ext>
              </a:extLst>
            </p:cNvPr>
            <p:cNvSpPr/>
            <p:nvPr/>
          </p:nvSpPr>
          <p:spPr>
            <a:xfrm>
              <a:off x="10122349" y="3732584"/>
              <a:ext cx="83148" cy="52599"/>
            </a:xfrm>
            <a:custGeom>
              <a:avLst/>
              <a:gdLst>
                <a:gd name="connsiteX0" fmla="*/ 58293 w 83148"/>
                <a:gd name="connsiteY0" fmla="*/ 0 h 52599"/>
                <a:gd name="connsiteX1" fmla="*/ 71137 w 83148"/>
                <a:gd name="connsiteY1" fmla="*/ 12844 h 52599"/>
                <a:gd name="connsiteX2" fmla="*/ 78314 w 83148"/>
                <a:gd name="connsiteY2" fmla="*/ 26066 h 52599"/>
                <a:gd name="connsiteX3" fmla="*/ 82470 w 83148"/>
                <a:gd name="connsiteY3" fmla="*/ 33999 h 52599"/>
                <a:gd name="connsiteX4" fmla="*/ 73781 w 83148"/>
                <a:gd name="connsiteY4" fmla="*/ 37021 h 52599"/>
                <a:gd name="connsiteX5" fmla="*/ 15983 w 83148"/>
                <a:gd name="connsiteY5" fmla="*/ 49109 h 52599"/>
                <a:gd name="connsiteX6" fmla="*/ 5406 w 83148"/>
                <a:gd name="connsiteY6" fmla="*/ 50620 h 52599"/>
                <a:gd name="connsiteX7" fmla="*/ 117 w 83148"/>
                <a:gd name="connsiteY7" fmla="*/ 40043 h 52599"/>
                <a:gd name="connsiteX8" fmla="*/ 9939 w 83148"/>
                <a:gd name="connsiteY8" fmla="*/ 35510 h 52599"/>
                <a:gd name="connsiteX9" fmla="*/ 14095 w 83148"/>
                <a:gd name="connsiteY9" fmla="*/ 27199 h 52599"/>
                <a:gd name="connsiteX10" fmla="*/ 23917 w 83148"/>
                <a:gd name="connsiteY10" fmla="*/ 11333 h 52599"/>
                <a:gd name="connsiteX11" fmla="*/ 50360 w 83148"/>
                <a:gd name="connsiteY11" fmla="*/ 1889 h 52599"/>
                <a:gd name="connsiteX12" fmla="*/ 58293 w 83148"/>
                <a:gd name="connsiteY12" fmla="*/ 0 h 5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148" h="52599">
                  <a:moveTo>
                    <a:pt x="58293" y="0"/>
                  </a:moveTo>
                  <a:cubicBezTo>
                    <a:pt x="62448" y="4155"/>
                    <a:pt x="66604" y="8311"/>
                    <a:pt x="71137" y="12844"/>
                  </a:cubicBezTo>
                  <a:cubicBezTo>
                    <a:pt x="66604" y="20777"/>
                    <a:pt x="71137" y="24177"/>
                    <a:pt x="78314" y="26066"/>
                  </a:cubicBezTo>
                  <a:cubicBezTo>
                    <a:pt x="82092" y="27199"/>
                    <a:pt x="84359" y="30221"/>
                    <a:pt x="82470" y="33999"/>
                  </a:cubicBezTo>
                  <a:cubicBezTo>
                    <a:pt x="80959" y="38154"/>
                    <a:pt x="77181" y="37776"/>
                    <a:pt x="73781" y="37021"/>
                  </a:cubicBezTo>
                  <a:cubicBezTo>
                    <a:pt x="53004" y="32865"/>
                    <a:pt x="32983" y="35132"/>
                    <a:pt x="15983" y="49109"/>
                  </a:cubicBezTo>
                  <a:cubicBezTo>
                    <a:pt x="12584" y="52131"/>
                    <a:pt x="9562" y="54398"/>
                    <a:pt x="5406" y="50620"/>
                  </a:cubicBezTo>
                  <a:cubicBezTo>
                    <a:pt x="2384" y="47598"/>
                    <a:pt x="-638" y="44576"/>
                    <a:pt x="117" y="40043"/>
                  </a:cubicBezTo>
                  <a:cubicBezTo>
                    <a:pt x="1251" y="34376"/>
                    <a:pt x="5406" y="34754"/>
                    <a:pt x="9939" y="35510"/>
                  </a:cubicBezTo>
                  <a:cubicBezTo>
                    <a:pt x="20517" y="37399"/>
                    <a:pt x="17495" y="33999"/>
                    <a:pt x="14095" y="27199"/>
                  </a:cubicBezTo>
                  <a:cubicBezTo>
                    <a:pt x="9562" y="18133"/>
                    <a:pt x="21650" y="9066"/>
                    <a:pt x="23917" y="11333"/>
                  </a:cubicBezTo>
                  <a:cubicBezTo>
                    <a:pt x="41671" y="29466"/>
                    <a:pt x="42427" y="6800"/>
                    <a:pt x="50360" y="1889"/>
                  </a:cubicBezTo>
                  <a:cubicBezTo>
                    <a:pt x="52249" y="0"/>
                    <a:pt x="55649" y="378"/>
                    <a:pt x="58293" y="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ABF7B3B2-E74B-4A04-85C0-0FFAB030BBB0}"/>
                </a:ext>
              </a:extLst>
            </p:cNvPr>
            <p:cNvSpPr/>
            <p:nvPr/>
          </p:nvSpPr>
          <p:spPr>
            <a:xfrm>
              <a:off x="10060136" y="3733632"/>
              <a:ext cx="41515" cy="37667"/>
            </a:xfrm>
            <a:custGeom>
              <a:avLst/>
              <a:gdLst>
                <a:gd name="connsiteX0" fmla="*/ 0 w 41515"/>
                <a:gd name="connsiteY0" fmla="*/ 17840 h 37667"/>
                <a:gd name="connsiteX1" fmla="*/ 19266 w 41515"/>
                <a:gd name="connsiteY1" fmla="*/ 7640 h 37667"/>
                <a:gd name="connsiteX2" fmla="*/ 37776 w 41515"/>
                <a:gd name="connsiteY2" fmla="*/ 5374 h 37667"/>
                <a:gd name="connsiteX3" fmla="*/ 34754 w 41515"/>
                <a:gd name="connsiteY3" fmla="*/ 34461 h 37667"/>
                <a:gd name="connsiteX4" fmla="*/ 14355 w 41515"/>
                <a:gd name="connsiteY4" fmla="*/ 28039 h 37667"/>
                <a:gd name="connsiteX5" fmla="*/ 0 w 41515"/>
                <a:gd name="connsiteY5" fmla="*/ 17840 h 3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15" h="37667">
                  <a:moveTo>
                    <a:pt x="0" y="17840"/>
                  </a:moveTo>
                  <a:cubicBezTo>
                    <a:pt x="5667" y="10285"/>
                    <a:pt x="13600" y="11040"/>
                    <a:pt x="19266" y="7640"/>
                  </a:cubicBezTo>
                  <a:cubicBezTo>
                    <a:pt x="24932" y="4240"/>
                    <a:pt x="32110" y="-6337"/>
                    <a:pt x="37776" y="5374"/>
                  </a:cubicBezTo>
                  <a:cubicBezTo>
                    <a:pt x="42310" y="14440"/>
                    <a:pt x="44198" y="26528"/>
                    <a:pt x="34754" y="34461"/>
                  </a:cubicBezTo>
                  <a:cubicBezTo>
                    <a:pt x="26821" y="40883"/>
                    <a:pt x="18888" y="37106"/>
                    <a:pt x="14355" y="28039"/>
                  </a:cubicBezTo>
                  <a:cubicBezTo>
                    <a:pt x="11711" y="22373"/>
                    <a:pt x="5667" y="21240"/>
                    <a:pt x="0" y="1784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27D7B58B-10D0-4314-81F2-202F332867ED}"/>
                </a:ext>
              </a:extLst>
            </p:cNvPr>
            <p:cNvSpPr/>
            <p:nvPr/>
          </p:nvSpPr>
          <p:spPr>
            <a:xfrm>
              <a:off x="10142488" y="3720118"/>
              <a:ext cx="25310" cy="12466"/>
            </a:xfrm>
            <a:custGeom>
              <a:avLst/>
              <a:gdLst>
                <a:gd name="connsiteX0" fmla="*/ 0 w 25310"/>
                <a:gd name="connsiteY0" fmla="*/ 0 h 12466"/>
                <a:gd name="connsiteX1" fmla="*/ 25310 w 25310"/>
                <a:gd name="connsiteY1" fmla="*/ 0 h 12466"/>
                <a:gd name="connsiteX2" fmla="*/ 0 w 25310"/>
                <a:gd name="connsiteY2" fmla="*/ 0 h 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12466">
                  <a:moveTo>
                    <a:pt x="0" y="0"/>
                  </a:moveTo>
                  <a:cubicBezTo>
                    <a:pt x="8311" y="0"/>
                    <a:pt x="16999" y="0"/>
                    <a:pt x="25310" y="0"/>
                  </a:cubicBezTo>
                  <a:cubicBezTo>
                    <a:pt x="16622" y="16622"/>
                    <a:pt x="12088" y="16622"/>
                    <a:pt x="0" y="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FBC33C3-6410-42F2-982E-2CCEFC51D5A1}"/>
                </a:ext>
              </a:extLst>
            </p:cNvPr>
            <p:cNvSpPr/>
            <p:nvPr/>
          </p:nvSpPr>
          <p:spPr>
            <a:xfrm>
              <a:off x="10396723" y="5766130"/>
              <a:ext cx="93307" cy="70328"/>
            </a:xfrm>
            <a:custGeom>
              <a:avLst/>
              <a:gdLst>
                <a:gd name="connsiteX0" fmla="*/ 0 w 93307"/>
                <a:gd name="connsiteY0" fmla="*/ 66442 h 70328"/>
                <a:gd name="connsiteX1" fmla="*/ 21155 w 93307"/>
                <a:gd name="connsiteY1" fmla="*/ 11666 h 70328"/>
                <a:gd name="connsiteX2" fmla="*/ 42687 w 93307"/>
                <a:gd name="connsiteY2" fmla="*/ 7511 h 70328"/>
                <a:gd name="connsiteX3" fmla="*/ 58553 w 93307"/>
                <a:gd name="connsiteY3" fmla="*/ 3355 h 70328"/>
                <a:gd name="connsiteX4" fmla="*/ 72153 w 93307"/>
                <a:gd name="connsiteY4" fmla="*/ 711 h 70328"/>
                <a:gd name="connsiteX5" fmla="*/ 77819 w 93307"/>
                <a:gd name="connsiteY5" fmla="*/ 24888 h 70328"/>
                <a:gd name="connsiteX6" fmla="*/ 89152 w 93307"/>
                <a:gd name="connsiteY6" fmla="*/ 40754 h 70328"/>
                <a:gd name="connsiteX7" fmla="*/ 93308 w 93307"/>
                <a:gd name="connsiteY7" fmla="*/ 40754 h 70328"/>
                <a:gd name="connsiteX8" fmla="*/ 50243 w 93307"/>
                <a:gd name="connsiteY8" fmla="*/ 53220 h 70328"/>
                <a:gd name="connsiteX9" fmla="*/ 17377 w 93307"/>
                <a:gd name="connsiteY9" fmla="*/ 66442 h 70328"/>
                <a:gd name="connsiteX10" fmla="*/ 0 w 93307"/>
                <a:gd name="connsiteY10" fmla="*/ 66442 h 7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07" h="70328">
                  <a:moveTo>
                    <a:pt x="0" y="66442"/>
                  </a:moveTo>
                  <a:cubicBezTo>
                    <a:pt x="7178" y="48309"/>
                    <a:pt x="13977" y="29799"/>
                    <a:pt x="21155" y="11666"/>
                  </a:cubicBezTo>
                  <a:cubicBezTo>
                    <a:pt x="28332" y="9777"/>
                    <a:pt x="36643" y="14311"/>
                    <a:pt x="42687" y="7511"/>
                  </a:cubicBezTo>
                  <a:cubicBezTo>
                    <a:pt x="47976" y="6000"/>
                    <a:pt x="53265" y="4489"/>
                    <a:pt x="58553" y="3355"/>
                  </a:cubicBezTo>
                  <a:cubicBezTo>
                    <a:pt x="63464" y="2222"/>
                    <a:pt x="73286" y="-1556"/>
                    <a:pt x="72153" y="711"/>
                  </a:cubicBezTo>
                  <a:cubicBezTo>
                    <a:pt x="67620" y="10911"/>
                    <a:pt x="89908" y="13555"/>
                    <a:pt x="77819" y="24888"/>
                  </a:cubicBezTo>
                  <a:cubicBezTo>
                    <a:pt x="73286" y="29043"/>
                    <a:pt x="75931" y="32066"/>
                    <a:pt x="89152" y="40754"/>
                  </a:cubicBezTo>
                  <a:cubicBezTo>
                    <a:pt x="90663" y="39243"/>
                    <a:pt x="92174" y="38865"/>
                    <a:pt x="93308" y="40754"/>
                  </a:cubicBezTo>
                  <a:cubicBezTo>
                    <a:pt x="80842" y="51709"/>
                    <a:pt x="67242" y="55865"/>
                    <a:pt x="50243" y="53220"/>
                  </a:cubicBezTo>
                  <a:cubicBezTo>
                    <a:pt x="37776" y="51331"/>
                    <a:pt x="26821" y="59264"/>
                    <a:pt x="17377" y="66442"/>
                  </a:cubicBezTo>
                  <a:cubicBezTo>
                    <a:pt x="9822" y="72864"/>
                    <a:pt x="5667" y="70219"/>
                    <a:pt x="0" y="66442"/>
                  </a:cubicBezTo>
                  <a:close/>
                </a:path>
              </a:pathLst>
            </a:custGeom>
            <a:solidFill>
              <a:srgbClr val="BA84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5B010690-5E01-495D-968C-650C68B7569C}"/>
                </a:ext>
              </a:extLst>
            </p:cNvPr>
            <p:cNvSpPr/>
            <p:nvPr/>
          </p:nvSpPr>
          <p:spPr>
            <a:xfrm>
              <a:off x="10485497" y="5763063"/>
              <a:ext cx="59686" cy="44198"/>
            </a:xfrm>
            <a:custGeom>
              <a:avLst/>
              <a:gdLst>
                <a:gd name="connsiteX0" fmla="*/ 4155 w 59686"/>
                <a:gd name="connsiteY0" fmla="*/ 44198 h 44198"/>
                <a:gd name="connsiteX1" fmla="*/ 0 w 59686"/>
                <a:gd name="connsiteY1" fmla="*/ 44198 h 44198"/>
                <a:gd name="connsiteX2" fmla="*/ 37776 w 59686"/>
                <a:gd name="connsiteY2" fmla="*/ 0 h 44198"/>
                <a:gd name="connsiteX3" fmla="*/ 59687 w 59686"/>
                <a:gd name="connsiteY3" fmla="*/ 18888 h 44198"/>
                <a:gd name="connsiteX4" fmla="*/ 4155 w 59686"/>
                <a:gd name="connsiteY4" fmla="*/ 44198 h 44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86" h="44198">
                  <a:moveTo>
                    <a:pt x="4155" y="44198"/>
                  </a:moveTo>
                  <a:cubicBezTo>
                    <a:pt x="2644" y="44198"/>
                    <a:pt x="1133" y="44198"/>
                    <a:pt x="0" y="44198"/>
                  </a:cubicBezTo>
                  <a:cubicBezTo>
                    <a:pt x="3022" y="21155"/>
                    <a:pt x="23044" y="12844"/>
                    <a:pt x="37776" y="0"/>
                  </a:cubicBezTo>
                  <a:cubicBezTo>
                    <a:pt x="39287" y="18132"/>
                    <a:pt x="39287" y="18132"/>
                    <a:pt x="59687" y="18888"/>
                  </a:cubicBezTo>
                  <a:cubicBezTo>
                    <a:pt x="43821" y="33243"/>
                    <a:pt x="21533" y="33243"/>
                    <a:pt x="4155" y="44198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17C0A22D-3EB2-4598-B468-91202EF41D6B}"/>
                </a:ext>
              </a:extLst>
            </p:cNvPr>
            <p:cNvSpPr/>
            <p:nvPr/>
          </p:nvSpPr>
          <p:spPr>
            <a:xfrm>
              <a:off x="10327799" y="5824795"/>
              <a:ext cx="52302" cy="40589"/>
            </a:xfrm>
            <a:custGeom>
              <a:avLst/>
              <a:gdLst>
                <a:gd name="connsiteX0" fmla="*/ 17926 w 52302"/>
                <a:gd name="connsiteY0" fmla="*/ 28554 h 40589"/>
                <a:gd name="connsiteX1" fmla="*/ 7726 w 52302"/>
                <a:gd name="connsiteY1" fmla="*/ 14199 h 40589"/>
                <a:gd name="connsiteX2" fmla="*/ 2060 w 52302"/>
                <a:gd name="connsiteY2" fmla="*/ 2110 h 40589"/>
                <a:gd name="connsiteX3" fmla="*/ 18681 w 52302"/>
                <a:gd name="connsiteY3" fmla="*/ 5133 h 40589"/>
                <a:gd name="connsiteX4" fmla="*/ 52302 w 52302"/>
                <a:gd name="connsiteY4" fmla="*/ 20621 h 40589"/>
                <a:gd name="connsiteX5" fmla="*/ 35303 w 52302"/>
                <a:gd name="connsiteY5" fmla="*/ 34598 h 40589"/>
                <a:gd name="connsiteX6" fmla="*/ 17926 w 52302"/>
                <a:gd name="connsiteY6" fmla="*/ 28554 h 4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302" h="40589">
                  <a:moveTo>
                    <a:pt x="17926" y="28554"/>
                  </a:moveTo>
                  <a:cubicBezTo>
                    <a:pt x="16792" y="22132"/>
                    <a:pt x="6215" y="22132"/>
                    <a:pt x="7726" y="14199"/>
                  </a:cubicBezTo>
                  <a:cubicBezTo>
                    <a:pt x="8859" y="8532"/>
                    <a:pt x="-5118" y="8910"/>
                    <a:pt x="2060" y="2110"/>
                  </a:cubicBezTo>
                  <a:cubicBezTo>
                    <a:pt x="7348" y="-3178"/>
                    <a:pt x="17926" y="2866"/>
                    <a:pt x="18681" y="5133"/>
                  </a:cubicBezTo>
                  <a:cubicBezTo>
                    <a:pt x="23970" y="24399"/>
                    <a:pt x="39458" y="19110"/>
                    <a:pt x="52302" y="20621"/>
                  </a:cubicBezTo>
                  <a:cubicBezTo>
                    <a:pt x="46636" y="25154"/>
                    <a:pt x="40214" y="29309"/>
                    <a:pt x="35303" y="34598"/>
                  </a:cubicBezTo>
                  <a:cubicBezTo>
                    <a:pt x="23970" y="45553"/>
                    <a:pt x="20192" y="40265"/>
                    <a:pt x="17926" y="28554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1E5E2E44-FD3A-4CBD-967F-59AB7E292D51}"/>
                </a:ext>
              </a:extLst>
            </p:cNvPr>
            <p:cNvSpPr/>
            <p:nvPr/>
          </p:nvSpPr>
          <p:spPr>
            <a:xfrm>
              <a:off x="10593132" y="5987455"/>
              <a:ext cx="16955" cy="22790"/>
            </a:xfrm>
            <a:custGeom>
              <a:avLst/>
              <a:gdLst>
                <a:gd name="connsiteX0" fmla="*/ 9472 w 16955"/>
                <a:gd name="connsiteY0" fmla="*/ 0 h 22790"/>
                <a:gd name="connsiteX1" fmla="*/ 14005 w 16955"/>
                <a:gd name="connsiteY1" fmla="*/ 20021 h 22790"/>
                <a:gd name="connsiteX2" fmla="*/ 27 w 16955"/>
                <a:gd name="connsiteY2" fmla="*/ 12466 h 22790"/>
                <a:gd name="connsiteX3" fmla="*/ 9472 w 16955"/>
                <a:gd name="connsiteY3" fmla="*/ 0 h 2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55" h="22790">
                  <a:moveTo>
                    <a:pt x="9472" y="0"/>
                  </a:moveTo>
                  <a:cubicBezTo>
                    <a:pt x="14383" y="6422"/>
                    <a:pt x="20804" y="13977"/>
                    <a:pt x="14005" y="20021"/>
                  </a:cubicBezTo>
                  <a:cubicBezTo>
                    <a:pt x="6072" y="27199"/>
                    <a:pt x="783" y="18888"/>
                    <a:pt x="27" y="12466"/>
                  </a:cubicBezTo>
                  <a:cubicBezTo>
                    <a:pt x="-728" y="8689"/>
                    <a:pt x="14383" y="12088"/>
                    <a:pt x="9472" y="0"/>
                  </a:cubicBezTo>
                  <a:close/>
                </a:path>
              </a:pathLst>
            </a:custGeom>
            <a:solidFill>
              <a:srgbClr val="9156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85203868-3F9F-47A1-85AD-8A6A372F627B}"/>
                </a:ext>
              </a:extLst>
            </p:cNvPr>
            <p:cNvSpPr/>
            <p:nvPr/>
          </p:nvSpPr>
          <p:spPr>
            <a:xfrm>
              <a:off x="10748469" y="5777324"/>
              <a:ext cx="20728" cy="14084"/>
            </a:xfrm>
            <a:custGeom>
              <a:avLst/>
              <a:gdLst>
                <a:gd name="connsiteX0" fmla="*/ 20729 w 20728"/>
                <a:gd name="connsiteY0" fmla="*/ 472 h 14084"/>
                <a:gd name="connsiteX1" fmla="*/ 4485 w 20728"/>
                <a:gd name="connsiteY1" fmla="*/ 14072 h 14084"/>
                <a:gd name="connsiteX2" fmla="*/ 329 w 20728"/>
                <a:gd name="connsiteY2" fmla="*/ 5761 h 14084"/>
                <a:gd name="connsiteX3" fmla="*/ 20729 w 20728"/>
                <a:gd name="connsiteY3" fmla="*/ 472 h 14084"/>
                <a:gd name="connsiteX4" fmla="*/ 20729 w 20728"/>
                <a:gd name="connsiteY4" fmla="*/ 472 h 1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28" h="14084">
                  <a:moveTo>
                    <a:pt x="20729" y="472"/>
                  </a:moveTo>
                  <a:cubicBezTo>
                    <a:pt x="16573" y="6516"/>
                    <a:pt x="13174" y="14449"/>
                    <a:pt x="4485" y="14072"/>
                  </a:cubicBezTo>
                  <a:cubicBezTo>
                    <a:pt x="1085" y="14072"/>
                    <a:pt x="-804" y="8783"/>
                    <a:pt x="329" y="5761"/>
                  </a:cubicBezTo>
                  <a:cubicBezTo>
                    <a:pt x="4485" y="-3683"/>
                    <a:pt x="13551" y="1605"/>
                    <a:pt x="20729" y="472"/>
                  </a:cubicBezTo>
                  <a:cubicBezTo>
                    <a:pt x="20351" y="94"/>
                    <a:pt x="20729" y="472"/>
                    <a:pt x="20729" y="472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7432FA-4665-4610-BE3F-AA43488496D0}"/>
                </a:ext>
              </a:extLst>
            </p:cNvPr>
            <p:cNvSpPr/>
            <p:nvPr/>
          </p:nvSpPr>
          <p:spPr>
            <a:xfrm>
              <a:off x="9706149" y="5680333"/>
              <a:ext cx="376059" cy="100862"/>
            </a:xfrm>
            <a:custGeom>
              <a:avLst/>
              <a:gdLst>
                <a:gd name="connsiteX0" fmla="*/ 76330 w 376059"/>
                <a:gd name="connsiteY0" fmla="*/ 0 h 100862"/>
                <a:gd name="connsiteX1" fmla="*/ 97863 w 376059"/>
                <a:gd name="connsiteY1" fmla="*/ 0 h 100862"/>
                <a:gd name="connsiteX2" fmla="*/ 131862 w 376059"/>
                <a:gd name="connsiteY2" fmla="*/ 18132 h 100862"/>
                <a:gd name="connsiteX3" fmla="*/ 174549 w 376059"/>
                <a:gd name="connsiteY3" fmla="*/ 16244 h 100862"/>
                <a:gd name="connsiteX4" fmla="*/ 225169 w 376059"/>
                <a:gd name="connsiteY4" fmla="*/ 25310 h 100862"/>
                <a:gd name="connsiteX5" fmla="*/ 232347 w 376059"/>
                <a:gd name="connsiteY5" fmla="*/ 22666 h 100862"/>
                <a:gd name="connsiteX6" fmla="*/ 347942 w 376059"/>
                <a:gd name="connsiteY6" fmla="*/ 14733 h 100862"/>
                <a:gd name="connsiteX7" fmla="*/ 355875 w 376059"/>
                <a:gd name="connsiteY7" fmla="*/ 17377 h 100862"/>
                <a:gd name="connsiteX8" fmla="*/ 349831 w 376059"/>
                <a:gd name="connsiteY8" fmla="*/ 33999 h 100862"/>
                <a:gd name="connsiteX9" fmla="*/ 365319 w 376059"/>
                <a:gd name="connsiteY9" fmla="*/ 38910 h 100862"/>
                <a:gd name="connsiteX10" fmla="*/ 375519 w 376059"/>
                <a:gd name="connsiteY10" fmla="*/ 50243 h 100862"/>
                <a:gd name="connsiteX11" fmla="*/ 360786 w 376059"/>
                <a:gd name="connsiteY11" fmla="*/ 58553 h 100862"/>
                <a:gd name="connsiteX12" fmla="*/ 330943 w 376059"/>
                <a:gd name="connsiteY12" fmla="*/ 63464 h 100862"/>
                <a:gd name="connsiteX13" fmla="*/ 317343 w 376059"/>
                <a:gd name="connsiteY13" fmla="*/ 64975 h 100862"/>
                <a:gd name="connsiteX14" fmla="*/ 262568 w 376059"/>
                <a:gd name="connsiteY14" fmla="*/ 71775 h 100862"/>
                <a:gd name="connsiteX15" fmla="*/ 254257 w 376059"/>
                <a:gd name="connsiteY15" fmla="*/ 77064 h 100862"/>
                <a:gd name="connsiteX16" fmla="*/ 230836 w 376059"/>
                <a:gd name="connsiteY16" fmla="*/ 81975 h 100862"/>
                <a:gd name="connsiteX17" fmla="*/ 200992 w 376059"/>
                <a:gd name="connsiteY17" fmla="*/ 100863 h 100862"/>
                <a:gd name="connsiteX18" fmla="*/ 191548 w 376059"/>
                <a:gd name="connsiteY18" fmla="*/ 79708 h 100862"/>
                <a:gd name="connsiteX19" fmla="*/ 144706 w 376059"/>
                <a:gd name="connsiteY19" fmla="*/ 80464 h 100862"/>
                <a:gd name="connsiteX20" fmla="*/ 83508 w 376059"/>
                <a:gd name="connsiteY20" fmla="*/ 84619 h 100862"/>
                <a:gd name="connsiteX21" fmla="*/ 60464 w 376059"/>
                <a:gd name="connsiteY21" fmla="*/ 84619 h 100862"/>
                <a:gd name="connsiteX22" fmla="*/ 49509 w 376059"/>
                <a:gd name="connsiteY22" fmla="*/ 74419 h 100862"/>
                <a:gd name="connsiteX23" fmla="*/ 10222 w 376059"/>
                <a:gd name="connsiteY23" fmla="*/ 35132 h 100862"/>
                <a:gd name="connsiteX24" fmla="*/ 22 w 376059"/>
                <a:gd name="connsiteY24" fmla="*/ 24177 h 100862"/>
                <a:gd name="connsiteX25" fmla="*/ 61975 w 376059"/>
                <a:gd name="connsiteY25" fmla="*/ 4911 h 100862"/>
                <a:gd name="connsiteX26" fmla="*/ 76330 w 376059"/>
                <a:gd name="connsiteY26" fmla="*/ 0 h 10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6059" h="100862">
                  <a:moveTo>
                    <a:pt x="76330" y="0"/>
                  </a:moveTo>
                  <a:cubicBezTo>
                    <a:pt x="83508" y="0"/>
                    <a:pt x="90685" y="0"/>
                    <a:pt x="97863" y="0"/>
                  </a:cubicBezTo>
                  <a:cubicBezTo>
                    <a:pt x="110707" y="3022"/>
                    <a:pt x="119773" y="14355"/>
                    <a:pt x="131862" y="18132"/>
                  </a:cubicBezTo>
                  <a:cubicBezTo>
                    <a:pt x="145839" y="22666"/>
                    <a:pt x="160572" y="23044"/>
                    <a:pt x="174549" y="16244"/>
                  </a:cubicBezTo>
                  <a:cubicBezTo>
                    <a:pt x="191548" y="18888"/>
                    <a:pt x="209681" y="15488"/>
                    <a:pt x="225169" y="25310"/>
                  </a:cubicBezTo>
                  <a:cubicBezTo>
                    <a:pt x="230458" y="28710"/>
                    <a:pt x="230080" y="23044"/>
                    <a:pt x="232347" y="22666"/>
                  </a:cubicBezTo>
                  <a:cubicBezTo>
                    <a:pt x="270501" y="14733"/>
                    <a:pt x="309410" y="16622"/>
                    <a:pt x="347942" y="14733"/>
                  </a:cubicBezTo>
                  <a:cubicBezTo>
                    <a:pt x="350587" y="14733"/>
                    <a:pt x="353231" y="16622"/>
                    <a:pt x="355875" y="17377"/>
                  </a:cubicBezTo>
                  <a:cubicBezTo>
                    <a:pt x="363808" y="26443"/>
                    <a:pt x="349831" y="27954"/>
                    <a:pt x="349831" y="33999"/>
                  </a:cubicBezTo>
                  <a:cubicBezTo>
                    <a:pt x="353986" y="39287"/>
                    <a:pt x="360786" y="39287"/>
                    <a:pt x="365319" y="38910"/>
                  </a:cubicBezTo>
                  <a:cubicBezTo>
                    <a:pt x="375897" y="37776"/>
                    <a:pt x="377030" y="42310"/>
                    <a:pt x="375519" y="50243"/>
                  </a:cubicBezTo>
                  <a:cubicBezTo>
                    <a:pt x="374008" y="58931"/>
                    <a:pt x="368719" y="63086"/>
                    <a:pt x="360786" y="58553"/>
                  </a:cubicBezTo>
                  <a:cubicBezTo>
                    <a:pt x="349076" y="51754"/>
                    <a:pt x="339254" y="46843"/>
                    <a:pt x="330943" y="63464"/>
                  </a:cubicBezTo>
                  <a:cubicBezTo>
                    <a:pt x="329810" y="65731"/>
                    <a:pt x="321499" y="66109"/>
                    <a:pt x="317343" y="64975"/>
                  </a:cubicBezTo>
                  <a:cubicBezTo>
                    <a:pt x="298077" y="60064"/>
                    <a:pt x="281834" y="77064"/>
                    <a:pt x="262568" y="71775"/>
                  </a:cubicBezTo>
                  <a:cubicBezTo>
                    <a:pt x="259168" y="70642"/>
                    <a:pt x="256523" y="74042"/>
                    <a:pt x="254257" y="77064"/>
                  </a:cubicBezTo>
                  <a:cubicBezTo>
                    <a:pt x="248213" y="86508"/>
                    <a:pt x="243302" y="89908"/>
                    <a:pt x="230836" y="81975"/>
                  </a:cubicBezTo>
                  <a:cubicBezTo>
                    <a:pt x="216103" y="72531"/>
                    <a:pt x="205903" y="85752"/>
                    <a:pt x="200992" y="100863"/>
                  </a:cubicBezTo>
                  <a:cubicBezTo>
                    <a:pt x="193059" y="94063"/>
                    <a:pt x="207036" y="80841"/>
                    <a:pt x="191548" y="79708"/>
                  </a:cubicBezTo>
                  <a:cubicBezTo>
                    <a:pt x="176060" y="89530"/>
                    <a:pt x="158305" y="83864"/>
                    <a:pt x="144706" y="80464"/>
                  </a:cubicBezTo>
                  <a:cubicBezTo>
                    <a:pt x="122417" y="74419"/>
                    <a:pt x="103529" y="81597"/>
                    <a:pt x="83508" y="84619"/>
                  </a:cubicBezTo>
                  <a:cubicBezTo>
                    <a:pt x="75575" y="85752"/>
                    <a:pt x="68019" y="84997"/>
                    <a:pt x="60464" y="84619"/>
                  </a:cubicBezTo>
                  <a:cubicBezTo>
                    <a:pt x="53664" y="84241"/>
                    <a:pt x="49509" y="80841"/>
                    <a:pt x="49509" y="74419"/>
                  </a:cubicBezTo>
                  <a:cubicBezTo>
                    <a:pt x="49131" y="48354"/>
                    <a:pt x="30243" y="41176"/>
                    <a:pt x="10222" y="35132"/>
                  </a:cubicBezTo>
                  <a:cubicBezTo>
                    <a:pt x="4177" y="33243"/>
                    <a:pt x="-356" y="31732"/>
                    <a:pt x="22" y="24177"/>
                  </a:cubicBezTo>
                  <a:cubicBezTo>
                    <a:pt x="17777" y="8311"/>
                    <a:pt x="41954" y="13222"/>
                    <a:pt x="61975" y="4911"/>
                  </a:cubicBezTo>
                  <a:cubicBezTo>
                    <a:pt x="66131" y="3778"/>
                    <a:pt x="71797" y="3400"/>
                    <a:pt x="76330" y="0"/>
                  </a:cubicBezTo>
                  <a:close/>
                </a:path>
              </a:pathLst>
            </a:custGeom>
            <a:solidFill>
              <a:srgbClr val="F6E0D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28C761D4-633C-4D48-B15E-76C72B4E51FC}"/>
                </a:ext>
              </a:extLst>
            </p:cNvPr>
            <p:cNvSpPr/>
            <p:nvPr/>
          </p:nvSpPr>
          <p:spPr>
            <a:xfrm>
              <a:off x="9397260" y="5766431"/>
              <a:ext cx="283978" cy="117893"/>
            </a:xfrm>
            <a:custGeom>
              <a:avLst/>
              <a:gdLst>
                <a:gd name="connsiteX0" fmla="*/ 283978 w 283978"/>
                <a:gd name="connsiteY0" fmla="*/ 61985 h 117893"/>
                <a:gd name="connsiteX1" fmla="*/ 253757 w 283978"/>
                <a:gd name="connsiteY1" fmla="*/ 65385 h 117893"/>
                <a:gd name="connsiteX2" fmla="*/ 239402 w 283978"/>
                <a:gd name="connsiteY2" fmla="*/ 84651 h 117893"/>
                <a:gd name="connsiteX3" fmla="*/ 231469 w 283978"/>
                <a:gd name="connsiteY3" fmla="*/ 102406 h 117893"/>
                <a:gd name="connsiteX4" fmla="*/ 219381 w 283978"/>
                <a:gd name="connsiteY4" fmla="*/ 108072 h 117893"/>
                <a:gd name="connsiteX5" fmla="*/ 221647 w 283978"/>
                <a:gd name="connsiteY5" fmla="*/ 92206 h 117893"/>
                <a:gd name="connsiteX6" fmla="*/ 226558 w 283978"/>
                <a:gd name="connsiteY6" fmla="*/ 72562 h 117893"/>
                <a:gd name="connsiteX7" fmla="*/ 214470 w 283978"/>
                <a:gd name="connsiteY7" fmla="*/ 66896 h 117893"/>
                <a:gd name="connsiteX8" fmla="*/ 212581 w 283978"/>
                <a:gd name="connsiteY8" fmla="*/ 75962 h 117893"/>
                <a:gd name="connsiteX9" fmla="*/ 213714 w 283978"/>
                <a:gd name="connsiteY9" fmla="*/ 79740 h 117893"/>
                <a:gd name="connsiteX10" fmla="*/ 181227 w 283978"/>
                <a:gd name="connsiteY10" fmla="*/ 117894 h 117893"/>
                <a:gd name="connsiteX11" fmla="*/ 158561 w 283978"/>
                <a:gd name="connsiteY11" fmla="*/ 90317 h 117893"/>
                <a:gd name="connsiteX12" fmla="*/ 147983 w 283978"/>
                <a:gd name="connsiteY12" fmla="*/ 73318 h 117893"/>
                <a:gd name="connsiteX13" fmla="*/ 135895 w 283978"/>
                <a:gd name="connsiteY13" fmla="*/ 50652 h 117893"/>
                <a:gd name="connsiteX14" fmla="*/ 123051 w 283978"/>
                <a:gd name="connsiteY14" fmla="*/ 40830 h 117893"/>
                <a:gd name="connsiteX15" fmla="*/ 127584 w 283978"/>
                <a:gd name="connsiteY15" fmla="*/ 57074 h 117893"/>
                <a:gd name="connsiteX16" fmla="*/ 108696 w 283978"/>
                <a:gd name="connsiteY16" fmla="*/ 35541 h 117893"/>
                <a:gd name="connsiteX17" fmla="*/ 46365 w 283978"/>
                <a:gd name="connsiteY17" fmla="*/ 65007 h 117893"/>
                <a:gd name="connsiteX18" fmla="*/ 30121 w 283978"/>
                <a:gd name="connsiteY18" fmla="*/ 66518 h 117893"/>
                <a:gd name="connsiteX19" fmla="*/ 6700 w 283978"/>
                <a:gd name="connsiteY19" fmla="*/ 54052 h 117893"/>
                <a:gd name="connsiteX20" fmla="*/ 278 w 283978"/>
                <a:gd name="connsiteY20" fmla="*/ 37053 h 117893"/>
                <a:gd name="connsiteX21" fmla="*/ 3678 w 283978"/>
                <a:gd name="connsiteY21" fmla="*/ 10609 h 117893"/>
                <a:gd name="connsiteX22" fmla="*/ 38810 w 283978"/>
                <a:gd name="connsiteY22" fmla="*/ 6454 h 117893"/>
                <a:gd name="connsiteX23" fmla="*/ 57320 w 283978"/>
                <a:gd name="connsiteY23" fmla="*/ 17409 h 117893"/>
                <a:gd name="connsiteX24" fmla="*/ 46743 w 283978"/>
                <a:gd name="connsiteY24" fmla="*/ 3432 h 117893"/>
                <a:gd name="connsiteX25" fmla="*/ 76586 w 283978"/>
                <a:gd name="connsiteY25" fmla="*/ 8720 h 117893"/>
                <a:gd name="connsiteX26" fmla="*/ 93585 w 283978"/>
                <a:gd name="connsiteY26" fmla="*/ 1165 h 117893"/>
                <a:gd name="connsiteX27" fmla="*/ 148361 w 283978"/>
                <a:gd name="connsiteY27" fmla="*/ 6831 h 117893"/>
                <a:gd name="connsiteX28" fmla="*/ 158561 w 283978"/>
                <a:gd name="connsiteY28" fmla="*/ 24208 h 117893"/>
                <a:gd name="connsiteX29" fmla="*/ 178960 w 283978"/>
                <a:gd name="connsiteY29" fmla="*/ 23075 h 117893"/>
                <a:gd name="connsiteX30" fmla="*/ 201248 w 283978"/>
                <a:gd name="connsiteY30" fmla="*/ 15142 h 117893"/>
                <a:gd name="connsiteX31" fmla="*/ 214848 w 283978"/>
                <a:gd name="connsiteY31" fmla="*/ 16275 h 117893"/>
                <a:gd name="connsiteX32" fmla="*/ 266223 w 283978"/>
                <a:gd name="connsiteY32" fmla="*/ 11365 h 117893"/>
                <a:gd name="connsiteX33" fmla="*/ 274912 w 283978"/>
                <a:gd name="connsiteY33" fmla="*/ 28742 h 117893"/>
                <a:gd name="connsiteX34" fmla="*/ 283978 w 283978"/>
                <a:gd name="connsiteY34" fmla="*/ 61985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3978" h="117893">
                  <a:moveTo>
                    <a:pt x="283978" y="61985"/>
                  </a:moveTo>
                  <a:cubicBezTo>
                    <a:pt x="274156" y="62741"/>
                    <a:pt x="267734" y="75206"/>
                    <a:pt x="253757" y="65385"/>
                  </a:cubicBezTo>
                  <a:cubicBezTo>
                    <a:pt x="245446" y="59718"/>
                    <a:pt x="238647" y="77473"/>
                    <a:pt x="239402" y="84651"/>
                  </a:cubicBezTo>
                  <a:cubicBezTo>
                    <a:pt x="240535" y="94095"/>
                    <a:pt x="234869" y="97117"/>
                    <a:pt x="231469" y="102406"/>
                  </a:cubicBezTo>
                  <a:cubicBezTo>
                    <a:pt x="228825" y="106183"/>
                    <a:pt x="225425" y="114494"/>
                    <a:pt x="219381" y="108072"/>
                  </a:cubicBezTo>
                  <a:cubicBezTo>
                    <a:pt x="217492" y="105806"/>
                    <a:pt x="212581" y="95606"/>
                    <a:pt x="221647" y="92206"/>
                  </a:cubicBezTo>
                  <a:cubicBezTo>
                    <a:pt x="232980" y="87673"/>
                    <a:pt x="226558" y="78984"/>
                    <a:pt x="226558" y="72562"/>
                  </a:cubicBezTo>
                  <a:cubicBezTo>
                    <a:pt x="226558" y="67651"/>
                    <a:pt x="219758" y="65762"/>
                    <a:pt x="214470" y="66896"/>
                  </a:cubicBezTo>
                  <a:cubicBezTo>
                    <a:pt x="207670" y="68407"/>
                    <a:pt x="209559" y="72185"/>
                    <a:pt x="212581" y="75962"/>
                  </a:cubicBezTo>
                  <a:cubicBezTo>
                    <a:pt x="213337" y="77095"/>
                    <a:pt x="213337" y="78607"/>
                    <a:pt x="213714" y="79740"/>
                  </a:cubicBezTo>
                  <a:cubicBezTo>
                    <a:pt x="194448" y="83517"/>
                    <a:pt x="188026" y="99383"/>
                    <a:pt x="181227" y="117894"/>
                  </a:cubicBezTo>
                  <a:cubicBezTo>
                    <a:pt x="185004" y="95606"/>
                    <a:pt x="180849" y="85028"/>
                    <a:pt x="158561" y="90317"/>
                  </a:cubicBezTo>
                  <a:cubicBezTo>
                    <a:pt x="154028" y="91450"/>
                    <a:pt x="147228" y="77851"/>
                    <a:pt x="147983" y="73318"/>
                  </a:cubicBezTo>
                  <a:cubicBezTo>
                    <a:pt x="149872" y="63118"/>
                    <a:pt x="139673" y="58207"/>
                    <a:pt x="135895" y="50652"/>
                  </a:cubicBezTo>
                  <a:cubicBezTo>
                    <a:pt x="134006" y="46874"/>
                    <a:pt x="130606" y="35541"/>
                    <a:pt x="123051" y="40830"/>
                  </a:cubicBezTo>
                  <a:cubicBezTo>
                    <a:pt x="113229" y="47252"/>
                    <a:pt x="127206" y="51030"/>
                    <a:pt x="127584" y="57074"/>
                  </a:cubicBezTo>
                  <a:cubicBezTo>
                    <a:pt x="106807" y="61985"/>
                    <a:pt x="110585" y="45741"/>
                    <a:pt x="108696" y="35541"/>
                  </a:cubicBezTo>
                  <a:cubicBezTo>
                    <a:pt x="87541" y="44608"/>
                    <a:pt x="61476" y="44230"/>
                    <a:pt x="46365" y="65007"/>
                  </a:cubicBezTo>
                  <a:cubicBezTo>
                    <a:pt x="42965" y="54807"/>
                    <a:pt x="36921" y="55185"/>
                    <a:pt x="30121" y="66518"/>
                  </a:cubicBezTo>
                  <a:cubicBezTo>
                    <a:pt x="21810" y="63874"/>
                    <a:pt x="19166" y="52163"/>
                    <a:pt x="6700" y="54052"/>
                  </a:cubicBezTo>
                  <a:cubicBezTo>
                    <a:pt x="-100" y="55185"/>
                    <a:pt x="-478" y="43474"/>
                    <a:pt x="278" y="37053"/>
                  </a:cubicBezTo>
                  <a:cubicBezTo>
                    <a:pt x="1411" y="28364"/>
                    <a:pt x="3678" y="19675"/>
                    <a:pt x="3678" y="10609"/>
                  </a:cubicBezTo>
                  <a:cubicBezTo>
                    <a:pt x="14633" y="32"/>
                    <a:pt x="34276" y="-2235"/>
                    <a:pt x="38810" y="6454"/>
                  </a:cubicBezTo>
                  <a:cubicBezTo>
                    <a:pt x="44098" y="16653"/>
                    <a:pt x="50898" y="12876"/>
                    <a:pt x="57320" y="17409"/>
                  </a:cubicBezTo>
                  <a:cubicBezTo>
                    <a:pt x="52031" y="12876"/>
                    <a:pt x="44854" y="11365"/>
                    <a:pt x="46743" y="3432"/>
                  </a:cubicBezTo>
                  <a:cubicBezTo>
                    <a:pt x="56565" y="5698"/>
                    <a:pt x="68275" y="-8657"/>
                    <a:pt x="76586" y="8720"/>
                  </a:cubicBezTo>
                  <a:cubicBezTo>
                    <a:pt x="78853" y="12876"/>
                    <a:pt x="85652" y="32"/>
                    <a:pt x="93585" y="1165"/>
                  </a:cubicBezTo>
                  <a:cubicBezTo>
                    <a:pt x="111718" y="3432"/>
                    <a:pt x="130228" y="4942"/>
                    <a:pt x="148361" y="6831"/>
                  </a:cubicBezTo>
                  <a:cubicBezTo>
                    <a:pt x="147983" y="14764"/>
                    <a:pt x="154783" y="19298"/>
                    <a:pt x="158561" y="24208"/>
                  </a:cubicBezTo>
                  <a:cubicBezTo>
                    <a:pt x="163472" y="30630"/>
                    <a:pt x="175182" y="34030"/>
                    <a:pt x="178960" y="23075"/>
                  </a:cubicBezTo>
                  <a:cubicBezTo>
                    <a:pt x="183871" y="8720"/>
                    <a:pt x="189915" y="8720"/>
                    <a:pt x="201248" y="15142"/>
                  </a:cubicBezTo>
                  <a:cubicBezTo>
                    <a:pt x="204648" y="17031"/>
                    <a:pt x="210314" y="21186"/>
                    <a:pt x="214848" y="16275"/>
                  </a:cubicBezTo>
                  <a:cubicBezTo>
                    <a:pt x="230336" y="-1102"/>
                    <a:pt x="248846" y="14009"/>
                    <a:pt x="266223" y="11365"/>
                  </a:cubicBezTo>
                  <a:cubicBezTo>
                    <a:pt x="277179" y="9854"/>
                    <a:pt x="278690" y="24964"/>
                    <a:pt x="274912" y="28742"/>
                  </a:cubicBezTo>
                  <a:cubicBezTo>
                    <a:pt x="256779" y="46497"/>
                    <a:pt x="272645" y="53296"/>
                    <a:pt x="283978" y="61985"/>
                  </a:cubicBezTo>
                  <a:close/>
                </a:path>
              </a:pathLst>
            </a:custGeom>
            <a:solidFill>
              <a:srgbClr val="B779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729A809-BA9B-493A-B8FB-8C5C3D71F673}"/>
                </a:ext>
              </a:extLst>
            </p:cNvPr>
            <p:cNvSpPr/>
            <p:nvPr/>
          </p:nvSpPr>
          <p:spPr>
            <a:xfrm>
              <a:off x="9543247" y="5700260"/>
              <a:ext cx="354072" cy="72829"/>
            </a:xfrm>
            <a:custGeom>
              <a:avLst/>
              <a:gdLst>
                <a:gd name="connsiteX0" fmla="*/ 163679 w 354072"/>
                <a:gd name="connsiteY0" fmla="*/ 5761 h 72829"/>
                <a:gd name="connsiteX1" fmla="*/ 179545 w 354072"/>
                <a:gd name="connsiteY1" fmla="*/ 10294 h 72829"/>
                <a:gd name="connsiteX2" fmla="*/ 196167 w 354072"/>
                <a:gd name="connsiteY2" fmla="*/ 24271 h 72829"/>
                <a:gd name="connsiteX3" fmla="*/ 207122 w 354072"/>
                <a:gd name="connsiteY3" fmla="*/ 28427 h 72829"/>
                <a:gd name="connsiteX4" fmla="*/ 219588 w 354072"/>
                <a:gd name="connsiteY4" fmla="*/ 42026 h 72829"/>
                <a:gd name="connsiteX5" fmla="*/ 218833 w 354072"/>
                <a:gd name="connsiteY5" fmla="*/ 60914 h 72829"/>
                <a:gd name="connsiteX6" fmla="*/ 242254 w 354072"/>
                <a:gd name="connsiteY6" fmla="*/ 61670 h 72829"/>
                <a:gd name="connsiteX7" fmla="*/ 275120 w 354072"/>
                <a:gd name="connsiteY7" fmla="*/ 49959 h 72829"/>
                <a:gd name="connsiteX8" fmla="*/ 282675 w 354072"/>
                <a:gd name="connsiteY8" fmla="*/ 50337 h 72829"/>
                <a:gd name="connsiteX9" fmla="*/ 354072 w 354072"/>
                <a:gd name="connsiteY9" fmla="*/ 60537 h 72829"/>
                <a:gd name="connsiteX10" fmla="*/ 335562 w 354072"/>
                <a:gd name="connsiteY10" fmla="*/ 68470 h 72829"/>
                <a:gd name="connsiteX11" fmla="*/ 249432 w 354072"/>
                <a:gd name="connsiteY11" fmla="*/ 69981 h 72829"/>
                <a:gd name="connsiteX12" fmla="*/ 190501 w 354072"/>
                <a:gd name="connsiteY12" fmla="*/ 68470 h 72829"/>
                <a:gd name="connsiteX13" fmla="*/ 125525 w 354072"/>
                <a:gd name="connsiteY13" fmla="*/ 71114 h 72829"/>
                <a:gd name="connsiteX14" fmla="*/ 123636 w 354072"/>
                <a:gd name="connsiteY14" fmla="*/ 71492 h 72829"/>
                <a:gd name="connsiteX15" fmla="*/ 17863 w 354072"/>
                <a:gd name="connsiteY15" fmla="*/ 68847 h 72829"/>
                <a:gd name="connsiteX16" fmla="*/ 15596 w 354072"/>
                <a:gd name="connsiteY16" fmla="*/ 68847 h 72829"/>
                <a:gd name="connsiteX17" fmla="*/ 10307 w 354072"/>
                <a:gd name="connsiteY17" fmla="*/ 35982 h 72829"/>
                <a:gd name="connsiteX18" fmla="*/ 2752 w 354072"/>
                <a:gd name="connsiteY18" fmla="*/ 14072 h 72829"/>
                <a:gd name="connsiteX19" fmla="*/ 51484 w 354072"/>
                <a:gd name="connsiteY19" fmla="*/ 3494 h 72829"/>
                <a:gd name="connsiteX20" fmla="*/ 79438 w 354072"/>
                <a:gd name="connsiteY20" fmla="*/ 8405 h 72829"/>
                <a:gd name="connsiteX21" fmla="*/ 92660 w 354072"/>
                <a:gd name="connsiteY21" fmla="*/ 8405 h 72829"/>
                <a:gd name="connsiteX22" fmla="*/ 129681 w 354072"/>
                <a:gd name="connsiteY22" fmla="*/ 2739 h 72829"/>
                <a:gd name="connsiteX23" fmla="*/ 163679 w 354072"/>
                <a:gd name="connsiteY23" fmla="*/ 5761 h 72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4072" h="72829">
                  <a:moveTo>
                    <a:pt x="163679" y="5761"/>
                  </a:moveTo>
                  <a:cubicBezTo>
                    <a:pt x="167079" y="14827"/>
                    <a:pt x="174257" y="8783"/>
                    <a:pt x="179545" y="10294"/>
                  </a:cubicBezTo>
                  <a:cubicBezTo>
                    <a:pt x="186345" y="12183"/>
                    <a:pt x="200323" y="6894"/>
                    <a:pt x="196167" y="24271"/>
                  </a:cubicBezTo>
                  <a:cubicBezTo>
                    <a:pt x="194656" y="30316"/>
                    <a:pt x="201833" y="29182"/>
                    <a:pt x="207122" y="28427"/>
                  </a:cubicBezTo>
                  <a:cubicBezTo>
                    <a:pt x="216566" y="27293"/>
                    <a:pt x="220722" y="32204"/>
                    <a:pt x="219588" y="42026"/>
                  </a:cubicBezTo>
                  <a:cubicBezTo>
                    <a:pt x="218833" y="48448"/>
                    <a:pt x="210522" y="56381"/>
                    <a:pt x="218833" y="60914"/>
                  </a:cubicBezTo>
                  <a:cubicBezTo>
                    <a:pt x="225255" y="64314"/>
                    <a:pt x="237343" y="65448"/>
                    <a:pt x="242254" y="61670"/>
                  </a:cubicBezTo>
                  <a:cubicBezTo>
                    <a:pt x="252454" y="53737"/>
                    <a:pt x="268698" y="66203"/>
                    <a:pt x="275120" y="49959"/>
                  </a:cubicBezTo>
                  <a:cubicBezTo>
                    <a:pt x="275497" y="49204"/>
                    <a:pt x="280786" y="49204"/>
                    <a:pt x="282675" y="50337"/>
                  </a:cubicBezTo>
                  <a:cubicBezTo>
                    <a:pt x="304963" y="65448"/>
                    <a:pt x="330273" y="58648"/>
                    <a:pt x="354072" y="60537"/>
                  </a:cubicBezTo>
                  <a:cubicBezTo>
                    <a:pt x="351806" y="72247"/>
                    <a:pt x="342362" y="69981"/>
                    <a:pt x="335562" y="68470"/>
                  </a:cubicBezTo>
                  <a:cubicBezTo>
                    <a:pt x="306474" y="61292"/>
                    <a:pt x="276253" y="59025"/>
                    <a:pt x="249432" y="69981"/>
                  </a:cubicBezTo>
                  <a:cubicBezTo>
                    <a:pt x="227899" y="78669"/>
                    <a:pt x="210522" y="64314"/>
                    <a:pt x="190501" y="68470"/>
                  </a:cubicBezTo>
                  <a:cubicBezTo>
                    <a:pt x="169346" y="72625"/>
                    <a:pt x="147058" y="66958"/>
                    <a:pt x="125525" y="71114"/>
                  </a:cubicBezTo>
                  <a:cubicBezTo>
                    <a:pt x="124770" y="71114"/>
                    <a:pt x="124014" y="71870"/>
                    <a:pt x="123636" y="71492"/>
                  </a:cubicBezTo>
                  <a:cubicBezTo>
                    <a:pt x="88882" y="43915"/>
                    <a:pt x="52995" y="78669"/>
                    <a:pt x="17863" y="68847"/>
                  </a:cubicBezTo>
                  <a:cubicBezTo>
                    <a:pt x="17107" y="68847"/>
                    <a:pt x="16352" y="68847"/>
                    <a:pt x="15596" y="68847"/>
                  </a:cubicBezTo>
                  <a:cubicBezTo>
                    <a:pt x="29951" y="56004"/>
                    <a:pt x="29951" y="49959"/>
                    <a:pt x="10307" y="35982"/>
                  </a:cubicBezTo>
                  <a:cubicBezTo>
                    <a:pt x="1241" y="29560"/>
                    <a:pt x="-3292" y="24271"/>
                    <a:pt x="2752" y="14072"/>
                  </a:cubicBezTo>
                  <a:cubicBezTo>
                    <a:pt x="17863" y="5005"/>
                    <a:pt x="35240" y="6894"/>
                    <a:pt x="51484" y="3494"/>
                  </a:cubicBezTo>
                  <a:cubicBezTo>
                    <a:pt x="60172" y="7650"/>
                    <a:pt x="69616" y="9161"/>
                    <a:pt x="79438" y="8405"/>
                  </a:cubicBezTo>
                  <a:cubicBezTo>
                    <a:pt x="83971" y="8027"/>
                    <a:pt x="88127" y="8405"/>
                    <a:pt x="92660" y="8405"/>
                  </a:cubicBezTo>
                  <a:cubicBezTo>
                    <a:pt x="105504" y="9539"/>
                    <a:pt x="117215" y="5383"/>
                    <a:pt x="129681" y="2739"/>
                  </a:cubicBezTo>
                  <a:cubicBezTo>
                    <a:pt x="140258" y="94"/>
                    <a:pt x="152724" y="-2928"/>
                    <a:pt x="163679" y="5761"/>
                  </a:cubicBezTo>
                  <a:close/>
                </a:path>
              </a:pathLst>
            </a:custGeom>
            <a:solidFill>
              <a:srgbClr val="EFD3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DCC741A-778D-4085-B10F-010BE8E7A392}"/>
                </a:ext>
              </a:extLst>
            </p:cNvPr>
            <p:cNvSpPr/>
            <p:nvPr/>
          </p:nvSpPr>
          <p:spPr>
            <a:xfrm>
              <a:off x="9665827" y="5818237"/>
              <a:ext cx="218648" cy="95861"/>
            </a:xfrm>
            <a:custGeom>
              <a:avLst/>
              <a:gdLst>
                <a:gd name="connsiteX0" fmla="*/ 218649 w 218648"/>
                <a:gd name="connsiteY0" fmla="*/ 27557 h 95861"/>
                <a:gd name="connsiteX1" fmla="*/ 172184 w 218648"/>
                <a:gd name="connsiteY1" fmla="*/ 57400 h 95861"/>
                <a:gd name="connsiteX2" fmla="*/ 149896 w 218648"/>
                <a:gd name="connsiteY2" fmla="*/ 74022 h 95861"/>
                <a:gd name="connsiteX3" fmla="*/ 113253 w 218648"/>
                <a:gd name="connsiteY3" fmla="*/ 83466 h 95861"/>
                <a:gd name="connsiteX4" fmla="*/ 100031 w 218648"/>
                <a:gd name="connsiteY4" fmla="*/ 91021 h 95861"/>
                <a:gd name="connsiteX5" fmla="*/ 66410 w 218648"/>
                <a:gd name="connsiteY5" fmla="*/ 89888 h 95861"/>
                <a:gd name="connsiteX6" fmla="*/ 36567 w 218648"/>
                <a:gd name="connsiteY6" fmla="*/ 90643 h 95861"/>
                <a:gd name="connsiteX7" fmla="*/ 16923 w 218648"/>
                <a:gd name="connsiteY7" fmla="*/ 66466 h 95861"/>
                <a:gd name="connsiteX8" fmla="*/ 1057 w 218648"/>
                <a:gd name="connsiteY8" fmla="*/ 58533 h 95861"/>
                <a:gd name="connsiteX9" fmla="*/ 10879 w 218648"/>
                <a:gd name="connsiteY9" fmla="*/ 40778 h 95861"/>
                <a:gd name="connsiteX10" fmla="*/ 21834 w 218648"/>
                <a:gd name="connsiteY10" fmla="*/ 56267 h 95861"/>
                <a:gd name="connsiteX11" fmla="*/ 24478 w 218648"/>
                <a:gd name="connsiteY11" fmla="*/ 41156 h 95861"/>
                <a:gd name="connsiteX12" fmla="*/ 22967 w 218648"/>
                <a:gd name="connsiteY12" fmla="*/ 11313 h 95861"/>
                <a:gd name="connsiteX13" fmla="*/ 53566 w 218648"/>
                <a:gd name="connsiteY13" fmla="*/ 5646 h 95861"/>
                <a:gd name="connsiteX14" fmla="*/ 59610 w 218648"/>
                <a:gd name="connsiteY14" fmla="*/ 4513 h 95861"/>
                <a:gd name="connsiteX15" fmla="*/ 91720 w 218648"/>
                <a:gd name="connsiteY15" fmla="*/ 3758 h 95861"/>
                <a:gd name="connsiteX16" fmla="*/ 112497 w 218648"/>
                <a:gd name="connsiteY16" fmla="*/ 8668 h 95861"/>
                <a:gd name="connsiteX17" fmla="*/ 143852 w 218648"/>
                <a:gd name="connsiteY17" fmla="*/ 17357 h 95861"/>
                <a:gd name="connsiteX18" fmla="*/ 171050 w 218648"/>
                <a:gd name="connsiteY18" fmla="*/ 7535 h 95861"/>
                <a:gd name="connsiteX19" fmla="*/ 180872 w 218648"/>
                <a:gd name="connsiteY19" fmla="*/ 48334 h 95861"/>
                <a:gd name="connsiteX20" fmla="*/ 192961 w 218648"/>
                <a:gd name="connsiteY20" fmla="*/ 7913 h 95861"/>
                <a:gd name="connsiteX21" fmla="*/ 199761 w 218648"/>
                <a:gd name="connsiteY21" fmla="*/ 358 h 95861"/>
                <a:gd name="connsiteX22" fmla="*/ 204671 w 218648"/>
                <a:gd name="connsiteY22" fmla="*/ 8668 h 95861"/>
                <a:gd name="connsiteX23" fmla="*/ 218649 w 218648"/>
                <a:gd name="connsiteY23" fmla="*/ 27557 h 9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8648" h="95861">
                  <a:moveTo>
                    <a:pt x="218649" y="27557"/>
                  </a:moveTo>
                  <a:cubicBezTo>
                    <a:pt x="210338" y="47956"/>
                    <a:pt x="185783" y="43423"/>
                    <a:pt x="172184" y="57400"/>
                  </a:cubicBezTo>
                  <a:cubicBezTo>
                    <a:pt x="166895" y="62689"/>
                    <a:pt x="157829" y="69111"/>
                    <a:pt x="149896" y="74022"/>
                  </a:cubicBezTo>
                  <a:cubicBezTo>
                    <a:pt x="138563" y="81199"/>
                    <a:pt x="129874" y="94799"/>
                    <a:pt x="113253" y="83466"/>
                  </a:cubicBezTo>
                  <a:cubicBezTo>
                    <a:pt x="107208" y="79310"/>
                    <a:pt x="104186" y="87999"/>
                    <a:pt x="100031" y="91021"/>
                  </a:cubicBezTo>
                  <a:cubicBezTo>
                    <a:pt x="89076" y="83466"/>
                    <a:pt x="75854" y="81577"/>
                    <a:pt x="66410" y="89888"/>
                  </a:cubicBezTo>
                  <a:cubicBezTo>
                    <a:pt x="55455" y="99710"/>
                    <a:pt x="46766" y="95554"/>
                    <a:pt x="36567" y="90643"/>
                  </a:cubicBezTo>
                  <a:cubicBezTo>
                    <a:pt x="36189" y="77799"/>
                    <a:pt x="50544" y="53622"/>
                    <a:pt x="16923" y="66466"/>
                  </a:cubicBezTo>
                  <a:cubicBezTo>
                    <a:pt x="13145" y="67977"/>
                    <a:pt x="3323" y="63067"/>
                    <a:pt x="1057" y="58533"/>
                  </a:cubicBezTo>
                  <a:cubicBezTo>
                    <a:pt x="-3476" y="50222"/>
                    <a:pt x="7857" y="48712"/>
                    <a:pt x="10879" y="40778"/>
                  </a:cubicBezTo>
                  <a:cubicBezTo>
                    <a:pt x="15790" y="46823"/>
                    <a:pt x="8612" y="60422"/>
                    <a:pt x="21834" y="56267"/>
                  </a:cubicBezTo>
                  <a:cubicBezTo>
                    <a:pt x="30145" y="53622"/>
                    <a:pt x="29011" y="46823"/>
                    <a:pt x="24478" y="41156"/>
                  </a:cubicBezTo>
                  <a:cubicBezTo>
                    <a:pt x="16545" y="31334"/>
                    <a:pt x="24100" y="21135"/>
                    <a:pt x="22967" y="11313"/>
                  </a:cubicBezTo>
                  <a:cubicBezTo>
                    <a:pt x="33167" y="9424"/>
                    <a:pt x="43366" y="7535"/>
                    <a:pt x="53566" y="5646"/>
                  </a:cubicBezTo>
                  <a:cubicBezTo>
                    <a:pt x="55455" y="5269"/>
                    <a:pt x="59232" y="4135"/>
                    <a:pt x="59610" y="4513"/>
                  </a:cubicBezTo>
                  <a:cubicBezTo>
                    <a:pt x="70565" y="27934"/>
                    <a:pt x="82276" y="10935"/>
                    <a:pt x="91720" y="3758"/>
                  </a:cubicBezTo>
                  <a:cubicBezTo>
                    <a:pt x="102675" y="-4553"/>
                    <a:pt x="105320" y="4513"/>
                    <a:pt x="112497" y="8668"/>
                  </a:cubicBezTo>
                  <a:cubicBezTo>
                    <a:pt x="121186" y="14335"/>
                    <a:pt x="133652" y="8668"/>
                    <a:pt x="143852" y="17357"/>
                  </a:cubicBezTo>
                  <a:cubicBezTo>
                    <a:pt x="157073" y="28312"/>
                    <a:pt x="157829" y="3380"/>
                    <a:pt x="171050" y="7535"/>
                  </a:cubicBezTo>
                  <a:cubicBezTo>
                    <a:pt x="178984" y="16224"/>
                    <a:pt x="173695" y="30957"/>
                    <a:pt x="180872" y="48334"/>
                  </a:cubicBezTo>
                  <a:cubicBezTo>
                    <a:pt x="185028" y="30579"/>
                    <a:pt x="187294" y="18868"/>
                    <a:pt x="192961" y="7913"/>
                  </a:cubicBezTo>
                  <a:cubicBezTo>
                    <a:pt x="194850" y="4513"/>
                    <a:pt x="193338" y="-1531"/>
                    <a:pt x="199761" y="358"/>
                  </a:cubicBezTo>
                  <a:cubicBezTo>
                    <a:pt x="203538" y="1491"/>
                    <a:pt x="205049" y="4513"/>
                    <a:pt x="204671" y="8668"/>
                  </a:cubicBezTo>
                  <a:cubicBezTo>
                    <a:pt x="203160" y="18868"/>
                    <a:pt x="208071" y="25668"/>
                    <a:pt x="218649" y="27557"/>
                  </a:cubicBezTo>
                  <a:close/>
                </a:path>
              </a:pathLst>
            </a:custGeom>
            <a:solidFill>
              <a:srgbClr val="BF86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F08D8C82-D0AC-4689-B7F7-C1F6FAA71EA4}"/>
                </a:ext>
              </a:extLst>
            </p:cNvPr>
            <p:cNvSpPr/>
            <p:nvPr/>
          </p:nvSpPr>
          <p:spPr>
            <a:xfrm>
              <a:off x="9906358" y="5768367"/>
              <a:ext cx="240285" cy="42293"/>
            </a:xfrm>
            <a:custGeom>
              <a:avLst/>
              <a:gdLst>
                <a:gd name="connsiteX0" fmla="*/ 240285 w 240285"/>
                <a:gd name="connsiteY0" fmla="*/ 362 h 42293"/>
                <a:gd name="connsiteX1" fmla="*/ 239907 w 240285"/>
                <a:gd name="connsiteY1" fmla="*/ 13206 h 42293"/>
                <a:gd name="connsiteX2" fmla="*/ 236130 w 240285"/>
                <a:gd name="connsiteY2" fmla="*/ 13584 h 42293"/>
                <a:gd name="connsiteX3" fmla="*/ 213464 w 240285"/>
                <a:gd name="connsiteY3" fmla="*/ 20761 h 42293"/>
                <a:gd name="connsiteX4" fmla="*/ 163977 w 240285"/>
                <a:gd name="connsiteY4" fmla="*/ 21895 h 42293"/>
                <a:gd name="connsiteX5" fmla="*/ 116756 w 240285"/>
                <a:gd name="connsiteY5" fmla="*/ 27183 h 42293"/>
                <a:gd name="connsiteX6" fmla="*/ 98246 w 240285"/>
                <a:gd name="connsiteY6" fmla="*/ 42294 h 42293"/>
                <a:gd name="connsiteX7" fmla="*/ 79736 w 240285"/>
                <a:gd name="connsiteY7" fmla="*/ 27939 h 42293"/>
                <a:gd name="connsiteX8" fmla="*/ 5694 w 240285"/>
                <a:gd name="connsiteY8" fmla="*/ 41161 h 42293"/>
                <a:gd name="connsiteX9" fmla="*/ 27 w 240285"/>
                <a:gd name="connsiteY9" fmla="*/ 32472 h 42293"/>
                <a:gd name="connsiteX10" fmla="*/ 11738 w 240285"/>
                <a:gd name="connsiteY10" fmla="*/ 14339 h 42293"/>
                <a:gd name="connsiteX11" fmla="*/ 69914 w 240285"/>
                <a:gd name="connsiteY11" fmla="*/ 9806 h 42293"/>
                <a:gd name="connsiteX12" fmla="*/ 162088 w 240285"/>
                <a:gd name="connsiteY12" fmla="*/ 1118 h 42293"/>
                <a:gd name="connsiteX13" fmla="*/ 240285 w 240285"/>
                <a:gd name="connsiteY13" fmla="*/ 362 h 4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0285" h="42293">
                  <a:moveTo>
                    <a:pt x="240285" y="362"/>
                  </a:moveTo>
                  <a:cubicBezTo>
                    <a:pt x="238018" y="4517"/>
                    <a:pt x="236885" y="8673"/>
                    <a:pt x="239907" y="13206"/>
                  </a:cubicBezTo>
                  <a:cubicBezTo>
                    <a:pt x="238774" y="14717"/>
                    <a:pt x="237263" y="14717"/>
                    <a:pt x="236130" y="13584"/>
                  </a:cubicBezTo>
                  <a:cubicBezTo>
                    <a:pt x="228574" y="16228"/>
                    <a:pt x="220641" y="21517"/>
                    <a:pt x="213464" y="20761"/>
                  </a:cubicBezTo>
                  <a:cubicBezTo>
                    <a:pt x="196842" y="18873"/>
                    <a:pt x="180599" y="28317"/>
                    <a:pt x="163977" y="21895"/>
                  </a:cubicBezTo>
                  <a:cubicBezTo>
                    <a:pt x="148489" y="24539"/>
                    <a:pt x="134133" y="34361"/>
                    <a:pt x="116756" y="27183"/>
                  </a:cubicBezTo>
                  <a:cubicBezTo>
                    <a:pt x="109579" y="24161"/>
                    <a:pt x="100890" y="30205"/>
                    <a:pt x="98246" y="42294"/>
                  </a:cubicBezTo>
                  <a:cubicBezTo>
                    <a:pt x="94846" y="30205"/>
                    <a:pt x="99379" y="18495"/>
                    <a:pt x="79736" y="27939"/>
                  </a:cubicBezTo>
                  <a:cubicBezTo>
                    <a:pt x="57825" y="38516"/>
                    <a:pt x="31382" y="42672"/>
                    <a:pt x="5694" y="41161"/>
                  </a:cubicBezTo>
                  <a:cubicBezTo>
                    <a:pt x="-728" y="40783"/>
                    <a:pt x="27" y="37005"/>
                    <a:pt x="27" y="32472"/>
                  </a:cubicBezTo>
                  <a:cubicBezTo>
                    <a:pt x="27" y="23784"/>
                    <a:pt x="27" y="15473"/>
                    <a:pt x="11738" y="14339"/>
                  </a:cubicBezTo>
                  <a:cubicBezTo>
                    <a:pt x="31004" y="12450"/>
                    <a:pt x="51026" y="7162"/>
                    <a:pt x="69914" y="9806"/>
                  </a:cubicBezTo>
                  <a:cubicBezTo>
                    <a:pt x="101646" y="13962"/>
                    <a:pt x="131111" y="740"/>
                    <a:pt x="162088" y="1118"/>
                  </a:cubicBezTo>
                  <a:cubicBezTo>
                    <a:pt x="188154" y="1118"/>
                    <a:pt x="214219" y="-771"/>
                    <a:pt x="240285" y="362"/>
                  </a:cubicBezTo>
                  <a:close/>
                </a:path>
              </a:pathLst>
            </a:custGeom>
            <a:solidFill>
              <a:srgbClr val="B07C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2D2507-89FE-4C85-87D8-A12EB8B19856}"/>
                </a:ext>
              </a:extLst>
            </p:cNvPr>
            <p:cNvSpPr/>
            <p:nvPr/>
          </p:nvSpPr>
          <p:spPr>
            <a:xfrm>
              <a:off x="9828796" y="5786952"/>
              <a:ext cx="71567" cy="23978"/>
            </a:xfrm>
            <a:custGeom>
              <a:avLst/>
              <a:gdLst>
                <a:gd name="connsiteX0" fmla="*/ 904 w 71567"/>
                <a:gd name="connsiteY0" fmla="*/ 11621 h 23978"/>
                <a:gd name="connsiteX1" fmla="*/ 60590 w 71567"/>
                <a:gd name="connsiteY1" fmla="*/ 1422 h 23978"/>
                <a:gd name="connsiteX2" fmla="*/ 71545 w 71567"/>
                <a:gd name="connsiteY2" fmla="*/ 13510 h 23978"/>
                <a:gd name="connsiteX3" fmla="*/ 58701 w 71567"/>
                <a:gd name="connsiteY3" fmla="*/ 23709 h 23978"/>
                <a:gd name="connsiteX4" fmla="*/ 904 w 71567"/>
                <a:gd name="connsiteY4" fmla="*/ 15776 h 23978"/>
                <a:gd name="connsiteX5" fmla="*/ 148 w 71567"/>
                <a:gd name="connsiteY5" fmla="*/ 13132 h 23978"/>
                <a:gd name="connsiteX6" fmla="*/ 904 w 71567"/>
                <a:gd name="connsiteY6" fmla="*/ 11621 h 2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67" h="23978">
                  <a:moveTo>
                    <a:pt x="904" y="11621"/>
                  </a:moveTo>
                  <a:cubicBezTo>
                    <a:pt x="18659" y="-3490"/>
                    <a:pt x="39813" y="-90"/>
                    <a:pt x="60590" y="1422"/>
                  </a:cubicBezTo>
                  <a:cubicBezTo>
                    <a:pt x="67390" y="1799"/>
                    <a:pt x="71923" y="5199"/>
                    <a:pt x="71545" y="13510"/>
                  </a:cubicBezTo>
                  <a:cubicBezTo>
                    <a:pt x="71168" y="22576"/>
                    <a:pt x="63612" y="24843"/>
                    <a:pt x="58701" y="23709"/>
                  </a:cubicBezTo>
                  <a:cubicBezTo>
                    <a:pt x="39813" y="19176"/>
                    <a:pt x="19414" y="24465"/>
                    <a:pt x="904" y="15776"/>
                  </a:cubicBezTo>
                  <a:cubicBezTo>
                    <a:pt x="148" y="14643"/>
                    <a:pt x="-230" y="13888"/>
                    <a:pt x="148" y="13132"/>
                  </a:cubicBezTo>
                  <a:cubicBezTo>
                    <a:pt x="148" y="11999"/>
                    <a:pt x="526" y="11621"/>
                    <a:pt x="904" y="11621"/>
                  </a:cubicBezTo>
                  <a:close/>
                </a:path>
              </a:pathLst>
            </a:custGeom>
            <a:solidFill>
              <a:srgbClr val="B2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13A3B867-8D55-4B54-B6EC-6F492022124B}"/>
                </a:ext>
              </a:extLst>
            </p:cNvPr>
            <p:cNvSpPr/>
            <p:nvPr/>
          </p:nvSpPr>
          <p:spPr>
            <a:xfrm>
              <a:off x="9802501" y="5794142"/>
              <a:ext cx="27199" cy="9696"/>
            </a:xfrm>
            <a:custGeom>
              <a:avLst/>
              <a:gdLst>
                <a:gd name="connsiteX0" fmla="*/ 27199 w 27199"/>
                <a:gd name="connsiteY0" fmla="*/ 4431 h 9696"/>
                <a:gd name="connsiteX1" fmla="*/ 26821 w 27199"/>
                <a:gd name="connsiteY1" fmla="*/ 8586 h 9696"/>
                <a:gd name="connsiteX2" fmla="*/ 0 w 27199"/>
                <a:gd name="connsiteY2" fmla="*/ 653 h 9696"/>
                <a:gd name="connsiteX3" fmla="*/ 27199 w 27199"/>
                <a:gd name="connsiteY3" fmla="*/ 4431 h 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99" h="9696">
                  <a:moveTo>
                    <a:pt x="27199" y="4431"/>
                  </a:moveTo>
                  <a:cubicBezTo>
                    <a:pt x="27199" y="5564"/>
                    <a:pt x="26821" y="7075"/>
                    <a:pt x="26821" y="8586"/>
                  </a:cubicBezTo>
                  <a:cubicBezTo>
                    <a:pt x="16622" y="11986"/>
                    <a:pt x="8311" y="7075"/>
                    <a:pt x="0" y="653"/>
                  </a:cubicBezTo>
                  <a:cubicBezTo>
                    <a:pt x="9066" y="2920"/>
                    <a:pt x="18888" y="-4258"/>
                    <a:pt x="27199" y="4431"/>
                  </a:cubicBezTo>
                  <a:close/>
                </a:path>
              </a:pathLst>
            </a:custGeom>
            <a:solidFill>
              <a:srgbClr val="A7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C7D389E3-97DD-4428-BC3D-ED9B702C57FC}"/>
                </a:ext>
              </a:extLst>
            </p:cNvPr>
            <p:cNvSpPr/>
            <p:nvPr/>
          </p:nvSpPr>
          <p:spPr>
            <a:xfrm>
              <a:off x="10426910" y="4946667"/>
              <a:ext cx="501398" cy="646025"/>
            </a:xfrm>
            <a:custGeom>
              <a:avLst/>
              <a:gdLst>
                <a:gd name="connsiteX0" fmla="*/ 312444 w 501398"/>
                <a:gd name="connsiteY0" fmla="*/ 43492 h 646025"/>
                <a:gd name="connsiteX1" fmla="*/ 367220 w 501398"/>
                <a:gd name="connsiteY1" fmla="*/ 102045 h 646025"/>
                <a:gd name="connsiteX2" fmla="*/ 378931 w 501398"/>
                <a:gd name="connsiteY2" fmla="*/ 112623 h 646025"/>
                <a:gd name="connsiteX3" fmla="*/ 391019 w 501398"/>
                <a:gd name="connsiteY3" fmla="*/ 102045 h 646025"/>
                <a:gd name="connsiteX4" fmla="*/ 431818 w 501398"/>
                <a:gd name="connsiteY4" fmla="*/ 68425 h 646025"/>
                <a:gd name="connsiteX5" fmla="*/ 437484 w 501398"/>
                <a:gd name="connsiteY5" fmla="*/ 63891 h 646025"/>
                <a:gd name="connsiteX6" fmla="*/ 431062 w 501398"/>
                <a:gd name="connsiteY6" fmla="*/ 56336 h 646025"/>
                <a:gd name="connsiteX7" fmla="*/ 433706 w 501398"/>
                <a:gd name="connsiteY7" fmla="*/ 34804 h 646025"/>
                <a:gd name="connsiteX8" fmla="*/ 446172 w 501398"/>
                <a:gd name="connsiteY8" fmla="*/ 21582 h 646025"/>
                <a:gd name="connsiteX9" fmla="*/ 456750 w 501398"/>
                <a:gd name="connsiteY9" fmla="*/ 1183 h 646025"/>
                <a:gd name="connsiteX10" fmla="*/ 492638 w 501398"/>
                <a:gd name="connsiteY10" fmla="*/ 14027 h 646025"/>
                <a:gd name="connsiteX11" fmla="*/ 501326 w 501398"/>
                <a:gd name="connsiteY11" fmla="*/ 30270 h 646025"/>
                <a:gd name="connsiteX12" fmla="*/ 495659 w 501398"/>
                <a:gd name="connsiteY12" fmla="*/ 144355 h 646025"/>
                <a:gd name="connsiteX13" fmla="*/ 490371 w 501398"/>
                <a:gd name="connsiteY13" fmla="*/ 228974 h 646025"/>
                <a:gd name="connsiteX14" fmla="*/ 484705 w 501398"/>
                <a:gd name="connsiteY14" fmla="*/ 282994 h 646025"/>
                <a:gd name="connsiteX15" fmla="*/ 464683 w 501398"/>
                <a:gd name="connsiteY15" fmla="*/ 411811 h 646025"/>
                <a:gd name="connsiteX16" fmla="*/ 460527 w 501398"/>
                <a:gd name="connsiteY16" fmla="*/ 407278 h 646025"/>
                <a:gd name="connsiteX17" fmla="*/ 443528 w 501398"/>
                <a:gd name="connsiteY17" fmla="*/ 315482 h 646025"/>
                <a:gd name="connsiteX18" fmla="*/ 446550 w 501398"/>
                <a:gd name="connsiteY18" fmla="*/ 301505 h 646025"/>
                <a:gd name="connsiteX19" fmla="*/ 464305 w 501398"/>
                <a:gd name="connsiteY19" fmla="*/ 233885 h 646025"/>
                <a:gd name="connsiteX20" fmla="*/ 453350 w 501398"/>
                <a:gd name="connsiteY20" fmla="*/ 206308 h 646025"/>
                <a:gd name="connsiteX21" fmla="*/ 431818 w 501398"/>
                <a:gd name="connsiteY21" fmla="*/ 214997 h 646025"/>
                <a:gd name="connsiteX22" fmla="*/ 401596 w 501398"/>
                <a:gd name="connsiteY22" fmla="*/ 217641 h 646025"/>
                <a:gd name="connsiteX23" fmla="*/ 332466 w 501398"/>
                <a:gd name="connsiteY23" fmla="*/ 149266 h 646025"/>
                <a:gd name="connsiteX24" fmla="*/ 326044 w 501398"/>
                <a:gd name="connsiteY24" fmla="*/ 130000 h 646025"/>
                <a:gd name="connsiteX25" fmla="*/ 294312 w 501398"/>
                <a:gd name="connsiteY25" fmla="*/ 74091 h 646025"/>
                <a:gd name="connsiteX26" fmla="*/ 263335 w 501398"/>
                <a:gd name="connsiteY26" fmla="*/ 56714 h 646025"/>
                <a:gd name="connsiteX27" fmla="*/ 164361 w 501398"/>
                <a:gd name="connsiteY27" fmla="*/ 65780 h 646025"/>
                <a:gd name="connsiteX28" fmla="*/ 145850 w 501398"/>
                <a:gd name="connsiteY28" fmla="*/ 124711 h 646025"/>
                <a:gd name="connsiteX29" fmla="*/ 146606 w 501398"/>
                <a:gd name="connsiteY29" fmla="*/ 128867 h 646025"/>
                <a:gd name="connsiteX30" fmla="*/ 154161 w 501398"/>
                <a:gd name="connsiteY30" fmla="*/ 172309 h 646025"/>
                <a:gd name="connsiteX31" fmla="*/ 180982 w 501398"/>
                <a:gd name="connsiteY31" fmla="*/ 188175 h 646025"/>
                <a:gd name="connsiteX32" fmla="*/ 203648 w 501398"/>
                <a:gd name="connsiteY32" fmla="*/ 191576 h 646025"/>
                <a:gd name="connsiteX33" fmla="*/ 221403 w 501398"/>
                <a:gd name="connsiteY33" fmla="*/ 218397 h 646025"/>
                <a:gd name="connsiteX34" fmla="*/ 219137 w 501398"/>
                <a:gd name="connsiteY34" fmla="*/ 257684 h 646025"/>
                <a:gd name="connsiteX35" fmla="*/ 227070 w 501398"/>
                <a:gd name="connsiteY35" fmla="*/ 331348 h 646025"/>
                <a:gd name="connsiteX36" fmla="*/ 227825 w 501398"/>
                <a:gd name="connsiteY36" fmla="*/ 349858 h 646025"/>
                <a:gd name="connsiteX37" fmla="*/ 239536 w 501398"/>
                <a:gd name="connsiteY37" fmla="*/ 384235 h 646025"/>
                <a:gd name="connsiteX38" fmla="*/ 250113 w 501398"/>
                <a:gd name="connsiteY38" fmla="*/ 394434 h 646025"/>
                <a:gd name="connsiteX39" fmla="*/ 262579 w 501398"/>
                <a:gd name="connsiteY39" fmla="*/ 427300 h 646025"/>
                <a:gd name="connsiteX40" fmla="*/ 237269 w 501398"/>
                <a:gd name="connsiteY40" fmla="*/ 435233 h 646025"/>
                <a:gd name="connsiteX41" fmla="*/ 219137 w 501398"/>
                <a:gd name="connsiteY41" fmla="*/ 421633 h 646025"/>
                <a:gd name="connsiteX42" fmla="*/ 212715 w 501398"/>
                <a:gd name="connsiteY42" fmla="*/ 417856 h 646025"/>
                <a:gd name="connsiteX43" fmla="*/ 187404 w 501398"/>
                <a:gd name="connsiteY43" fmla="*/ 452232 h 646025"/>
                <a:gd name="connsiteX44" fmla="*/ 155672 w 501398"/>
                <a:gd name="connsiteY44" fmla="*/ 485853 h 646025"/>
                <a:gd name="connsiteX45" fmla="*/ 103163 w 501398"/>
                <a:gd name="connsiteY45" fmla="*/ 498319 h 646025"/>
                <a:gd name="connsiteX46" fmla="*/ 94097 w 501398"/>
                <a:gd name="connsiteY46" fmla="*/ 510786 h 646025"/>
                <a:gd name="connsiteX47" fmla="*/ 105430 w 501398"/>
                <a:gd name="connsiteY47" fmla="*/ 518719 h 646025"/>
                <a:gd name="connsiteX48" fmla="*/ 117518 w 501398"/>
                <a:gd name="connsiteY48" fmla="*/ 538363 h 646025"/>
                <a:gd name="connsiteX49" fmla="*/ 105430 w 501398"/>
                <a:gd name="connsiteY49" fmla="*/ 633181 h 646025"/>
                <a:gd name="connsiteX50" fmla="*/ 54809 w 501398"/>
                <a:gd name="connsiteY50" fmla="*/ 646025 h 646025"/>
                <a:gd name="connsiteX51" fmla="*/ 67653 w 501398"/>
                <a:gd name="connsiteY51" fmla="*/ 615804 h 646025"/>
                <a:gd name="connsiteX52" fmla="*/ 61609 w 501398"/>
                <a:gd name="connsiteY52" fmla="*/ 601071 h 646025"/>
                <a:gd name="connsiteX53" fmla="*/ 46876 w 501398"/>
                <a:gd name="connsiteY53" fmla="*/ 604849 h 646025"/>
                <a:gd name="connsiteX54" fmla="*/ 34 w 501398"/>
                <a:gd name="connsiteY54" fmla="*/ 624493 h 646025"/>
                <a:gd name="connsiteX55" fmla="*/ 19300 w 501398"/>
                <a:gd name="connsiteY55" fmla="*/ 602204 h 646025"/>
                <a:gd name="connsiteX56" fmla="*/ 25722 w 501398"/>
                <a:gd name="connsiteY56" fmla="*/ 581050 h 646025"/>
                <a:gd name="connsiteX57" fmla="*/ 29877 w 501398"/>
                <a:gd name="connsiteY57" fmla="*/ 539874 h 646025"/>
                <a:gd name="connsiteX58" fmla="*/ 32144 w 501398"/>
                <a:gd name="connsiteY58" fmla="*/ 528541 h 646025"/>
                <a:gd name="connsiteX59" fmla="*/ 21188 w 501398"/>
                <a:gd name="connsiteY59" fmla="*/ 489253 h 646025"/>
                <a:gd name="connsiteX60" fmla="*/ 42343 w 501398"/>
                <a:gd name="connsiteY60" fmla="*/ 458654 h 646025"/>
                <a:gd name="connsiteX61" fmla="*/ 69164 w 501398"/>
                <a:gd name="connsiteY61" fmla="*/ 459410 h 646025"/>
                <a:gd name="connsiteX62" fmla="*/ 136406 w 501398"/>
                <a:gd name="connsiteY62" fmla="*/ 466965 h 646025"/>
                <a:gd name="connsiteX63" fmla="*/ 169272 w 501398"/>
                <a:gd name="connsiteY63" fmla="*/ 437122 h 646025"/>
                <a:gd name="connsiteX64" fmla="*/ 173805 w 501398"/>
                <a:gd name="connsiteY64" fmla="*/ 420878 h 646025"/>
                <a:gd name="connsiteX65" fmla="*/ 182116 w 501398"/>
                <a:gd name="connsiteY65" fmla="*/ 408790 h 646025"/>
                <a:gd name="connsiteX66" fmla="*/ 197226 w 501398"/>
                <a:gd name="connsiteY66" fmla="*/ 369124 h 646025"/>
                <a:gd name="connsiteX67" fmla="*/ 190804 w 501398"/>
                <a:gd name="connsiteY67" fmla="*/ 292438 h 646025"/>
                <a:gd name="connsiteX68" fmla="*/ 197604 w 501398"/>
                <a:gd name="connsiteY68" fmla="*/ 251640 h 646025"/>
                <a:gd name="connsiteX69" fmla="*/ 197982 w 501398"/>
                <a:gd name="connsiteY69" fmla="*/ 239551 h 646025"/>
                <a:gd name="connsiteX70" fmla="*/ 196093 w 501398"/>
                <a:gd name="connsiteY70" fmla="*/ 216886 h 646025"/>
                <a:gd name="connsiteX71" fmla="*/ 154161 w 501398"/>
                <a:gd name="connsiteY71" fmla="*/ 219530 h 646025"/>
                <a:gd name="connsiteX72" fmla="*/ 148495 w 501398"/>
                <a:gd name="connsiteY72" fmla="*/ 222174 h 646025"/>
                <a:gd name="connsiteX73" fmla="*/ 130740 w 501398"/>
                <a:gd name="connsiteY73" fmla="*/ 202153 h 646025"/>
                <a:gd name="connsiteX74" fmla="*/ 117518 w 501398"/>
                <a:gd name="connsiteY74" fmla="*/ 165132 h 646025"/>
                <a:gd name="connsiteX75" fmla="*/ 85786 w 501398"/>
                <a:gd name="connsiteY75" fmla="*/ 86557 h 646025"/>
                <a:gd name="connsiteX76" fmla="*/ 106185 w 501398"/>
                <a:gd name="connsiteY76" fmla="*/ 50670 h 646025"/>
                <a:gd name="connsiteX77" fmla="*/ 127718 w 501398"/>
                <a:gd name="connsiteY77" fmla="*/ 28382 h 646025"/>
                <a:gd name="connsiteX78" fmla="*/ 138673 w 501398"/>
                <a:gd name="connsiteY78" fmla="*/ 15915 h 646025"/>
                <a:gd name="connsiteX79" fmla="*/ 239914 w 501398"/>
                <a:gd name="connsiteY79" fmla="*/ 11382 h 646025"/>
                <a:gd name="connsiteX80" fmla="*/ 312444 w 501398"/>
                <a:gd name="connsiteY80" fmla="*/ 43492 h 64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01398" h="646025">
                  <a:moveTo>
                    <a:pt x="312444" y="43492"/>
                  </a:moveTo>
                  <a:cubicBezTo>
                    <a:pt x="337377" y="56714"/>
                    <a:pt x="358909" y="72958"/>
                    <a:pt x="367220" y="102045"/>
                  </a:cubicBezTo>
                  <a:cubicBezTo>
                    <a:pt x="368731" y="107334"/>
                    <a:pt x="372509" y="113001"/>
                    <a:pt x="378931" y="112623"/>
                  </a:cubicBezTo>
                  <a:cubicBezTo>
                    <a:pt x="385353" y="112623"/>
                    <a:pt x="388753" y="107712"/>
                    <a:pt x="391019" y="102045"/>
                  </a:cubicBezTo>
                  <a:cubicBezTo>
                    <a:pt x="398197" y="83157"/>
                    <a:pt x="406130" y="65025"/>
                    <a:pt x="431818" y="68425"/>
                  </a:cubicBezTo>
                  <a:cubicBezTo>
                    <a:pt x="434840" y="68802"/>
                    <a:pt x="438239" y="66536"/>
                    <a:pt x="437484" y="63891"/>
                  </a:cubicBezTo>
                  <a:cubicBezTo>
                    <a:pt x="436728" y="60869"/>
                    <a:pt x="433706" y="58225"/>
                    <a:pt x="431062" y="56336"/>
                  </a:cubicBezTo>
                  <a:cubicBezTo>
                    <a:pt x="418596" y="47270"/>
                    <a:pt x="411040" y="38959"/>
                    <a:pt x="433706" y="34804"/>
                  </a:cubicBezTo>
                  <a:cubicBezTo>
                    <a:pt x="441262" y="33292"/>
                    <a:pt x="443528" y="27248"/>
                    <a:pt x="446172" y="21582"/>
                  </a:cubicBezTo>
                  <a:cubicBezTo>
                    <a:pt x="449195" y="14027"/>
                    <a:pt x="448439" y="-328"/>
                    <a:pt x="456750" y="1183"/>
                  </a:cubicBezTo>
                  <a:cubicBezTo>
                    <a:pt x="468838" y="3449"/>
                    <a:pt x="483193" y="2316"/>
                    <a:pt x="492638" y="14027"/>
                  </a:cubicBezTo>
                  <a:cubicBezTo>
                    <a:pt x="496793" y="18937"/>
                    <a:pt x="502082" y="24226"/>
                    <a:pt x="501326" y="30270"/>
                  </a:cubicBezTo>
                  <a:cubicBezTo>
                    <a:pt x="497926" y="68047"/>
                    <a:pt x="503970" y="105445"/>
                    <a:pt x="495659" y="144355"/>
                  </a:cubicBezTo>
                  <a:cubicBezTo>
                    <a:pt x="489993" y="170043"/>
                    <a:pt x="489238" y="200642"/>
                    <a:pt x="490371" y="228974"/>
                  </a:cubicBezTo>
                  <a:cubicBezTo>
                    <a:pt x="491126" y="247484"/>
                    <a:pt x="484327" y="265239"/>
                    <a:pt x="484705" y="282994"/>
                  </a:cubicBezTo>
                  <a:cubicBezTo>
                    <a:pt x="485838" y="327193"/>
                    <a:pt x="459772" y="367235"/>
                    <a:pt x="464683" y="411811"/>
                  </a:cubicBezTo>
                  <a:cubicBezTo>
                    <a:pt x="463172" y="410301"/>
                    <a:pt x="460527" y="408412"/>
                    <a:pt x="460527" y="407278"/>
                  </a:cubicBezTo>
                  <a:cubicBezTo>
                    <a:pt x="466572" y="374413"/>
                    <a:pt x="438239" y="347970"/>
                    <a:pt x="443528" y="315482"/>
                  </a:cubicBezTo>
                  <a:cubicBezTo>
                    <a:pt x="444284" y="310571"/>
                    <a:pt x="443528" y="304527"/>
                    <a:pt x="446550" y="301505"/>
                  </a:cubicBezTo>
                  <a:cubicBezTo>
                    <a:pt x="464305" y="281861"/>
                    <a:pt x="463172" y="257684"/>
                    <a:pt x="464305" y="233885"/>
                  </a:cubicBezTo>
                  <a:cubicBezTo>
                    <a:pt x="464683" y="223308"/>
                    <a:pt x="463550" y="211975"/>
                    <a:pt x="453350" y="206308"/>
                  </a:cubicBezTo>
                  <a:cubicBezTo>
                    <a:pt x="444284" y="201397"/>
                    <a:pt x="437862" y="208575"/>
                    <a:pt x="431818" y="214997"/>
                  </a:cubicBezTo>
                  <a:cubicBezTo>
                    <a:pt x="422373" y="224441"/>
                    <a:pt x="415196" y="223308"/>
                    <a:pt x="401596" y="217641"/>
                  </a:cubicBezTo>
                  <a:cubicBezTo>
                    <a:pt x="367975" y="204041"/>
                    <a:pt x="359287" y="168154"/>
                    <a:pt x="332466" y="149266"/>
                  </a:cubicBezTo>
                  <a:cubicBezTo>
                    <a:pt x="327177" y="145488"/>
                    <a:pt x="325288" y="137555"/>
                    <a:pt x="326044" y="130000"/>
                  </a:cubicBezTo>
                  <a:cubicBezTo>
                    <a:pt x="330199" y="90335"/>
                    <a:pt x="329821" y="89201"/>
                    <a:pt x="294312" y="74091"/>
                  </a:cubicBezTo>
                  <a:cubicBezTo>
                    <a:pt x="283356" y="69180"/>
                    <a:pt x="273157" y="63891"/>
                    <a:pt x="263335" y="56714"/>
                  </a:cubicBezTo>
                  <a:cubicBezTo>
                    <a:pt x="238403" y="37826"/>
                    <a:pt x="188538" y="45003"/>
                    <a:pt x="164361" y="65780"/>
                  </a:cubicBezTo>
                  <a:cubicBezTo>
                    <a:pt x="145095" y="82780"/>
                    <a:pt x="139051" y="100912"/>
                    <a:pt x="145850" y="124711"/>
                  </a:cubicBezTo>
                  <a:cubicBezTo>
                    <a:pt x="146228" y="126222"/>
                    <a:pt x="146984" y="128111"/>
                    <a:pt x="146606" y="128867"/>
                  </a:cubicBezTo>
                  <a:cubicBezTo>
                    <a:pt x="132251" y="146999"/>
                    <a:pt x="143206" y="156821"/>
                    <a:pt x="154161" y="172309"/>
                  </a:cubicBezTo>
                  <a:cubicBezTo>
                    <a:pt x="162472" y="184398"/>
                    <a:pt x="168138" y="188931"/>
                    <a:pt x="180982" y="188175"/>
                  </a:cubicBezTo>
                  <a:cubicBezTo>
                    <a:pt x="188916" y="187798"/>
                    <a:pt x="196093" y="190064"/>
                    <a:pt x="203648" y="191576"/>
                  </a:cubicBezTo>
                  <a:cubicBezTo>
                    <a:pt x="219137" y="194597"/>
                    <a:pt x="230092" y="197242"/>
                    <a:pt x="221403" y="218397"/>
                  </a:cubicBezTo>
                  <a:cubicBezTo>
                    <a:pt x="216492" y="229729"/>
                    <a:pt x="224425" y="246729"/>
                    <a:pt x="219137" y="257684"/>
                  </a:cubicBezTo>
                  <a:cubicBezTo>
                    <a:pt x="205915" y="285261"/>
                    <a:pt x="213848" y="307549"/>
                    <a:pt x="227070" y="331348"/>
                  </a:cubicBezTo>
                  <a:cubicBezTo>
                    <a:pt x="229714" y="336259"/>
                    <a:pt x="230470" y="345325"/>
                    <a:pt x="227825" y="349858"/>
                  </a:cubicBezTo>
                  <a:cubicBezTo>
                    <a:pt x="217248" y="367235"/>
                    <a:pt x="225181" y="376302"/>
                    <a:pt x="239536" y="384235"/>
                  </a:cubicBezTo>
                  <a:cubicBezTo>
                    <a:pt x="243691" y="386501"/>
                    <a:pt x="246713" y="390657"/>
                    <a:pt x="250113" y="394434"/>
                  </a:cubicBezTo>
                  <a:cubicBezTo>
                    <a:pt x="258424" y="403878"/>
                    <a:pt x="274290" y="412189"/>
                    <a:pt x="262579" y="427300"/>
                  </a:cubicBezTo>
                  <a:cubicBezTo>
                    <a:pt x="258046" y="432966"/>
                    <a:pt x="245958" y="433722"/>
                    <a:pt x="237269" y="435233"/>
                  </a:cubicBezTo>
                  <a:cubicBezTo>
                    <a:pt x="227447" y="437122"/>
                    <a:pt x="221781" y="431077"/>
                    <a:pt x="219137" y="421633"/>
                  </a:cubicBezTo>
                  <a:cubicBezTo>
                    <a:pt x="218381" y="418611"/>
                    <a:pt x="215737" y="417478"/>
                    <a:pt x="212715" y="417856"/>
                  </a:cubicBezTo>
                  <a:cubicBezTo>
                    <a:pt x="205915" y="418611"/>
                    <a:pt x="186271" y="445055"/>
                    <a:pt x="187404" y="452232"/>
                  </a:cubicBezTo>
                  <a:cubicBezTo>
                    <a:pt x="191182" y="480187"/>
                    <a:pt x="184005" y="486231"/>
                    <a:pt x="155672" y="485853"/>
                  </a:cubicBezTo>
                  <a:cubicBezTo>
                    <a:pt x="137917" y="485476"/>
                    <a:pt x="119785" y="490386"/>
                    <a:pt x="103163" y="498319"/>
                  </a:cubicBezTo>
                  <a:cubicBezTo>
                    <a:pt x="98630" y="500586"/>
                    <a:pt x="92208" y="503230"/>
                    <a:pt x="94097" y="510786"/>
                  </a:cubicBezTo>
                  <a:cubicBezTo>
                    <a:pt x="95608" y="516074"/>
                    <a:pt x="100141" y="518341"/>
                    <a:pt x="105430" y="518719"/>
                  </a:cubicBezTo>
                  <a:cubicBezTo>
                    <a:pt x="118652" y="519852"/>
                    <a:pt x="119785" y="525518"/>
                    <a:pt x="117518" y="538363"/>
                  </a:cubicBezTo>
                  <a:cubicBezTo>
                    <a:pt x="111852" y="569717"/>
                    <a:pt x="109207" y="601449"/>
                    <a:pt x="105430" y="633181"/>
                  </a:cubicBezTo>
                  <a:cubicBezTo>
                    <a:pt x="90697" y="645647"/>
                    <a:pt x="70676" y="638847"/>
                    <a:pt x="54809" y="646025"/>
                  </a:cubicBezTo>
                  <a:cubicBezTo>
                    <a:pt x="60476" y="636581"/>
                    <a:pt x="68787" y="628270"/>
                    <a:pt x="67653" y="615804"/>
                  </a:cubicBezTo>
                  <a:cubicBezTo>
                    <a:pt x="67276" y="610137"/>
                    <a:pt x="67653" y="604471"/>
                    <a:pt x="61609" y="601071"/>
                  </a:cubicBezTo>
                  <a:cubicBezTo>
                    <a:pt x="55565" y="597671"/>
                    <a:pt x="51787" y="602204"/>
                    <a:pt x="46876" y="604849"/>
                  </a:cubicBezTo>
                  <a:cubicBezTo>
                    <a:pt x="31766" y="612782"/>
                    <a:pt x="18544" y="624870"/>
                    <a:pt x="34" y="624493"/>
                  </a:cubicBezTo>
                  <a:cubicBezTo>
                    <a:pt x="-722" y="610893"/>
                    <a:pt x="11367" y="607871"/>
                    <a:pt x="19300" y="602204"/>
                  </a:cubicBezTo>
                  <a:cubicBezTo>
                    <a:pt x="27611" y="596160"/>
                    <a:pt x="32899" y="592760"/>
                    <a:pt x="25722" y="581050"/>
                  </a:cubicBezTo>
                  <a:cubicBezTo>
                    <a:pt x="17789" y="567828"/>
                    <a:pt x="13633" y="552340"/>
                    <a:pt x="29877" y="539874"/>
                  </a:cubicBezTo>
                  <a:cubicBezTo>
                    <a:pt x="33277" y="537229"/>
                    <a:pt x="35544" y="531563"/>
                    <a:pt x="32144" y="528541"/>
                  </a:cubicBezTo>
                  <a:cubicBezTo>
                    <a:pt x="19300" y="517585"/>
                    <a:pt x="24588" y="502475"/>
                    <a:pt x="21188" y="489253"/>
                  </a:cubicBezTo>
                  <a:cubicBezTo>
                    <a:pt x="16655" y="471498"/>
                    <a:pt x="24211" y="460921"/>
                    <a:pt x="42343" y="458654"/>
                  </a:cubicBezTo>
                  <a:cubicBezTo>
                    <a:pt x="51410" y="457521"/>
                    <a:pt x="60854" y="455254"/>
                    <a:pt x="69164" y="459410"/>
                  </a:cubicBezTo>
                  <a:cubicBezTo>
                    <a:pt x="90697" y="470365"/>
                    <a:pt x="112985" y="470365"/>
                    <a:pt x="136406" y="466965"/>
                  </a:cubicBezTo>
                  <a:cubicBezTo>
                    <a:pt x="160205" y="463565"/>
                    <a:pt x="165116" y="460543"/>
                    <a:pt x="169272" y="437122"/>
                  </a:cubicBezTo>
                  <a:cubicBezTo>
                    <a:pt x="170405" y="431455"/>
                    <a:pt x="171161" y="426167"/>
                    <a:pt x="173805" y="420878"/>
                  </a:cubicBezTo>
                  <a:cubicBezTo>
                    <a:pt x="176072" y="416345"/>
                    <a:pt x="178338" y="411811"/>
                    <a:pt x="182116" y="408790"/>
                  </a:cubicBezTo>
                  <a:cubicBezTo>
                    <a:pt x="195337" y="398590"/>
                    <a:pt x="201382" y="389901"/>
                    <a:pt x="197226" y="369124"/>
                  </a:cubicBezTo>
                  <a:cubicBezTo>
                    <a:pt x="192315" y="344570"/>
                    <a:pt x="193449" y="318126"/>
                    <a:pt x="190804" y="292438"/>
                  </a:cubicBezTo>
                  <a:cubicBezTo>
                    <a:pt x="189293" y="278461"/>
                    <a:pt x="202137" y="266373"/>
                    <a:pt x="197604" y="251640"/>
                  </a:cubicBezTo>
                  <a:cubicBezTo>
                    <a:pt x="197226" y="247484"/>
                    <a:pt x="197604" y="243707"/>
                    <a:pt x="197982" y="239551"/>
                  </a:cubicBezTo>
                  <a:cubicBezTo>
                    <a:pt x="198737" y="231618"/>
                    <a:pt x="205537" y="220285"/>
                    <a:pt x="196093" y="216886"/>
                  </a:cubicBezTo>
                  <a:cubicBezTo>
                    <a:pt x="182871" y="211975"/>
                    <a:pt x="167383" y="208197"/>
                    <a:pt x="154161" y="219530"/>
                  </a:cubicBezTo>
                  <a:cubicBezTo>
                    <a:pt x="152272" y="220663"/>
                    <a:pt x="150384" y="221419"/>
                    <a:pt x="148495" y="222174"/>
                  </a:cubicBezTo>
                  <a:cubicBezTo>
                    <a:pt x="131118" y="225574"/>
                    <a:pt x="128473" y="214241"/>
                    <a:pt x="130740" y="202153"/>
                  </a:cubicBezTo>
                  <a:cubicBezTo>
                    <a:pt x="133762" y="186287"/>
                    <a:pt x="124696" y="177220"/>
                    <a:pt x="117518" y="165132"/>
                  </a:cubicBezTo>
                  <a:cubicBezTo>
                    <a:pt x="103163" y="140955"/>
                    <a:pt x="99763" y="111867"/>
                    <a:pt x="85786" y="86557"/>
                  </a:cubicBezTo>
                  <a:cubicBezTo>
                    <a:pt x="79742" y="75602"/>
                    <a:pt x="91453" y="58225"/>
                    <a:pt x="106185" y="50670"/>
                  </a:cubicBezTo>
                  <a:cubicBezTo>
                    <a:pt x="116007" y="45381"/>
                    <a:pt x="123562" y="38959"/>
                    <a:pt x="127718" y="28382"/>
                  </a:cubicBezTo>
                  <a:cubicBezTo>
                    <a:pt x="129607" y="23093"/>
                    <a:pt x="133762" y="17804"/>
                    <a:pt x="138673" y="15915"/>
                  </a:cubicBezTo>
                  <a:cubicBezTo>
                    <a:pt x="171916" y="3827"/>
                    <a:pt x="203648" y="-10528"/>
                    <a:pt x="239914" y="11382"/>
                  </a:cubicBezTo>
                  <a:cubicBezTo>
                    <a:pt x="262202" y="24226"/>
                    <a:pt x="287134" y="34426"/>
                    <a:pt x="312444" y="43492"/>
                  </a:cubicBezTo>
                  <a:close/>
                </a:path>
              </a:pathLst>
            </a:custGeom>
            <a:solidFill>
              <a:srgbClr val="FDF6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5070FBC8-35AC-4BA0-AE64-DBE1590949E1}"/>
                </a:ext>
              </a:extLst>
            </p:cNvPr>
            <p:cNvSpPr/>
            <p:nvPr/>
          </p:nvSpPr>
          <p:spPr>
            <a:xfrm>
              <a:off x="10316070" y="5364446"/>
              <a:ext cx="287667" cy="218517"/>
            </a:xfrm>
            <a:custGeom>
              <a:avLst/>
              <a:gdLst>
                <a:gd name="connsiteX0" fmla="*/ 287668 w 287667"/>
                <a:gd name="connsiteY0" fmla="*/ 2343 h 218517"/>
                <a:gd name="connsiteX1" fmla="*/ 284645 w 287667"/>
                <a:gd name="connsiteY1" fmla="*/ 22743 h 218517"/>
                <a:gd name="connsiteX2" fmla="*/ 251780 w 287667"/>
                <a:gd name="connsiteY2" fmla="*/ 53719 h 218517"/>
                <a:gd name="connsiteX3" fmla="*/ 175472 w 287667"/>
                <a:gd name="connsiteY3" fmla="*/ 45031 h 218517"/>
                <a:gd name="connsiteX4" fmla="*/ 144873 w 287667"/>
                <a:gd name="connsiteY4" fmla="*/ 46164 h 218517"/>
                <a:gd name="connsiteX5" fmla="*/ 134296 w 287667"/>
                <a:gd name="connsiteY5" fmla="*/ 66941 h 218517"/>
                <a:gd name="connsiteX6" fmla="*/ 149784 w 287667"/>
                <a:gd name="connsiteY6" fmla="*/ 110006 h 218517"/>
                <a:gd name="connsiteX7" fmla="*/ 146006 w 287667"/>
                <a:gd name="connsiteY7" fmla="*/ 124361 h 218517"/>
                <a:gd name="connsiteX8" fmla="*/ 143362 w 287667"/>
                <a:gd name="connsiteY8" fmla="*/ 164782 h 218517"/>
                <a:gd name="connsiteX9" fmla="*/ 138829 w 287667"/>
                <a:gd name="connsiteY9" fmla="*/ 182914 h 218517"/>
                <a:gd name="connsiteX10" fmla="*/ 109363 w 287667"/>
                <a:gd name="connsiteY10" fmla="*/ 205580 h 218517"/>
                <a:gd name="connsiteX11" fmla="*/ 67054 w 287667"/>
                <a:gd name="connsiteY11" fmla="*/ 218424 h 218517"/>
                <a:gd name="connsiteX12" fmla="*/ 111252 w 287667"/>
                <a:gd name="connsiteY12" fmla="*/ 179515 h 218517"/>
                <a:gd name="connsiteX13" fmla="*/ 125229 w 287667"/>
                <a:gd name="connsiteY13" fmla="*/ 159871 h 218517"/>
                <a:gd name="connsiteX14" fmla="*/ 119563 w 287667"/>
                <a:gd name="connsiteY14" fmla="*/ 147782 h 218517"/>
                <a:gd name="connsiteX15" fmla="*/ 102186 w 287667"/>
                <a:gd name="connsiteY15" fmla="*/ 156471 h 218517"/>
                <a:gd name="connsiteX16" fmla="*/ 79898 w 287667"/>
                <a:gd name="connsiteY16" fmla="*/ 159871 h 218517"/>
                <a:gd name="connsiteX17" fmla="*/ 65165 w 287667"/>
                <a:gd name="connsiteY17" fmla="*/ 129650 h 218517"/>
                <a:gd name="connsiteX18" fmla="*/ 40232 w 287667"/>
                <a:gd name="connsiteY18" fmla="*/ 96029 h 218517"/>
                <a:gd name="connsiteX19" fmla="*/ 16811 w 287667"/>
                <a:gd name="connsiteY19" fmla="*/ 86963 h 218517"/>
                <a:gd name="connsiteX20" fmla="*/ 945 w 287667"/>
                <a:gd name="connsiteY20" fmla="*/ 68830 h 218517"/>
                <a:gd name="connsiteX21" fmla="*/ 23233 w 287667"/>
                <a:gd name="connsiteY21" fmla="*/ 44275 h 218517"/>
                <a:gd name="connsiteX22" fmla="*/ 79898 w 287667"/>
                <a:gd name="connsiteY22" fmla="*/ 43142 h 218517"/>
                <a:gd name="connsiteX23" fmla="*/ 95386 w 287667"/>
                <a:gd name="connsiteY23" fmla="*/ 30298 h 218517"/>
                <a:gd name="connsiteX24" fmla="*/ 118052 w 287667"/>
                <a:gd name="connsiteY24" fmla="*/ 22365 h 218517"/>
                <a:gd name="connsiteX25" fmla="*/ 129007 w 287667"/>
                <a:gd name="connsiteY25" fmla="*/ 34076 h 218517"/>
                <a:gd name="connsiteX26" fmla="*/ 164139 w 287667"/>
                <a:gd name="connsiteY26" fmla="*/ 18965 h 218517"/>
                <a:gd name="connsiteX27" fmla="*/ 193227 w 287667"/>
                <a:gd name="connsiteY27" fmla="*/ 17832 h 218517"/>
                <a:gd name="connsiteX28" fmla="*/ 224581 w 287667"/>
                <a:gd name="connsiteY28" fmla="*/ 33320 h 218517"/>
                <a:gd name="connsiteX29" fmla="*/ 243847 w 287667"/>
                <a:gd name="connsiteY29" fmla="*/ 21987 h 218517"/>
                <a:gd name="connsiteX30" fmla="*/ 253291 w 287667"/>
                <a:gd name="connsiteY30" fmla="*/ 14054 h 218517"/>
                <a:gd name="connsiteX31" fmla="*/ 284268 w 287667"/>
                <a:gd name="connsiteY31" fmla="*/ 77 h 218517"/>
                <a:gd name="connsiteX32" fmla="*/ 287668 w 287667"/>
                <a:gd name="connsiteY32" fmla="*/ 2343 h 21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7667" h="218517">
                  <a:moveTo>
                    <a:pt x="287668" y="2343"/>
                  </a:moveTo>
                  <a:cubicBezTo>
                    <a:pt x="286912" y="9143"/>
                    <a:pt x="285779" y="15943"/>
                    <a:pt x="284645" y="22743"/>
                  </a:cubicBezTo>
                  <a:cubicBezTo>
                    <a:pt x="282379" y="41253"/>
                    <a:pt x="272935" y="52208"/>
                    <a:pt x="251780" y="53719"/>
                  </a:cubicBezTo>
                  <a:cubicBezTo>
                    <a:pt x="225337" y="55608"/>
                    <a:pt x="200404" y="57875"/>
                    <a:pt x="175472" y="45031"/>
                  </a:cubicBezTo>
                  <a:cubicBezTo>
                    <a:pt x="167539" y="40875"/>
                    <a:pt x="154317" y="42764"/>
                    <a:pt x="144873" y="46164"/>
                  </a:cubicBezTo>
                  <a:cubicBezTo>
                    <a:pt x="137318" y="48808"/>
                    <a:pt x="127496" y="56741"/>
                    <a:pt x="134296" y="66941"/>
                  </a:cubicBezTo>
                  <a:cubicBezTo>
                    <a:pt x="143362" y="80163"/>
                    <a:pt x="130518" y="100184"/>
                    <a:pt x="149784" y="110006"/>
                  </a:cubicBezTo>
                  <a:cubicBezTo>
                    <a:pt x="154695" y="112651"/>
                    <a:pt x="150917" y="121339"/>
                    <a:pt x="146006" y="124361"/>
                  </a:cubicBezTo>
                  <a:cubicBezTo>
                    <a:pt x="124851" y="136827"/>
                    <a:pt x="132407" y="151938"/>
                    <a:pt x="143362" y="164782"/>
                  </a:cubicBezTo>
                  <a:cubicBezTo>
                    <a:pt x="152050" y="174981"/>
                    <a:pt x="151673" y="178381"/>
                    <a:pt x="138829" y="182914"/>
                  </a:cubicBezTo>
                  <a:cubicBezTo>
                    <a:pt x="127118" y="187448"/>
                    <a:pt x="117674" y="196136"/>
                    <a:pt x="109363" y="205580"/>
                  </a:cubicBezTo>
                  <a:cubicBezTo>
                    <a:pt x="95386" y="210113"/>
                    <a:pt x="82920" y="219557"/>
                    <a:pt x="67054" y="218424"/>
                  </a:cubicBezTo>
                  <a:cubicBezTo>
                    <a:pt x="76120" y="199158"/>
                    <a:pt x="86320" y="181781"/>
                    <a:pt x="111252" y="179515"/>
                  </a:cubicBezTo>
                  <a:cubicBezTo>
                    <a:pt x="121074" y="178759"/>
                    <a:pt x="121829" y="167426"/>
                    <a:pt x="125229" y="159871"/>
                  </a:cubicBezTo>
                  <a:cubicBezTo>
                    <a:pt x="127496" y="154582"/>
                    <a:pt x="124851" y="149671"/>
                    <a:pt x="119563" y="147782"/>
                  </a:cubicBezTo>
                  <a:cubicBezTo>
                    <a:pt x="110874" y="144383"/>
                    <a:pt x="107097" y="151560"/>
                    <a:pt x="102186" y="156471"/>
                  </a:cubicBezTo>
                  <a:cubicBezTo>
                    <a:pt x="95764" y="162893"/>
                    <a:pt x="86320" y="164026"/>
                    <a:pt x="79898" y="159871"/>
                  </a:cubicBezTo>
                  <a:cubicBezTo>
                    <a:pt x="68942" y="153827"/>
                    <a:pt x="62520" y="142494"/>
                    <a:pt x="65165" y="129650"/>
                  </a:cubicBezTo>
                  <a:cubicBezTo>
                    <a:pt x="69698" y="108117"/>
                    <a:pt x="56854" y="99806"/>
                    <a:pt x="40232" y="96029"/>
                  </a:cubicBezTo>
                  <a:cubicBezTo>
                    <a:pt x="31922" y="94140"/>
                    <a:pt x="23989" y="91118"/>
                    <a:pt x="16811" y="86963"/>
                  </a:cubicBezTo>
                  <a:cubicBezTo>
                    <a:pt x="9256" y="82807"/>
                    <a:pt x="-3588" y="80918"/>
                    <a:pt x="945" y="68830"/>
                  </a:cubicBezTo>
                  <a:cubicBezTo>
                    <a:pt x="4723" y="58253"/>
                    <a:pt x="6989" y="45786"/>
                    <a:pt x="23233" y="44275"/>
                  </a:cubicBezTo>
                  <a:cubicBezTo>
                    <a:pt x="42121" y="42387"/>
                    <a:pt x="59876" y="30676"/>
                    <a:pt x="79898" y="43142"/>
                  </a:cubicBezTo>
                  <a:cubicBezTo>
                    <a:pt x="86697" y="47297"/>
                    <a:pt x="93497" y="39364"/>
                    <a:pt x="95386" y="30298"/>
                  </a:cubicBezTo>
                  <a:cubicBezTo>
                    <a:pt x="97652" y="18965"/>
                    <a:pt x="108985" y="15188"/>
                    <a:pt x="118052" y="22365"/>
                  </a:cubicBezTo>
                  <a:cubicBezTo>
                    <a:pt x="122963" y="26143"/>
                    <a:pt x="123718" y="39742"/>
                    <a:pt x="129007" y="34076"/>
                  </a:cubicBezTo>
                  <a:cubicBezTo>
                    <a:pt x="139584" y="23876"/>
                    <a:pt x="158850" y="37853"/>
                    <a:pt x="164139" y="18965"/>
                  </a:cubicBezTo>
                  <a:cubicBezTo>
                    <a:pt x="173961" y="9899"/>
                    <a:pt x="180005" y="9521"/>
                    <a:pt x="193227" y="17832"/>
                  </a:cubicBezTo>
                  <a:cubicBezTo>
                    <a:pt x="203049" y="23876"/>
                    <a:pt x="211359" y="33698"/>
                    <a:pt x="224581" y="33320"/>
                  </a:cubicBezTo>
                  <a:cubicBezTo>
                    <a:pt x="232892" y="32942"/>
                    <a:pt x="243092" y="35964"/>
                    <a:pt x="243847" y="21987"/>
                  </a:cubicBezTo>
                  <a:cubicBezTo>
                    <a:pt x="244225" y="18210"/>
                    <a:pt x="249513" y="15943"/>
                    <a:pt x="253291" y="14054"/>
                  </a:cubicBezTo>
                  <a:cubicBezTo>
                    <a:pt x="264246" y="10654"/>
                    <a:pt x="271424" y="-1056"/>
                    <a:pt x="284268" y="77"/>
                  </a:cubicBezTo>
                  <a:cubicBezTo>
                    <a:pt x="286157" y="1210"/>
                    <a:pt x="286912" y="1966"/>
                    <a:pt x="287668" y="2343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4D85F065-92C2-4030-8C45-AE8D968CF799}"/>
                </a:ext>
              </a:extLst>
            </p:cNvPr>
            <p:cNvSpPr/>
            <p:nvPr/>
          </p:nvSpPr>
          <p:spPr>
            <a:xfrm>
              <a:off x="10134177" y="5177371"/>
              <a:ext cx="193953" cy="240108"/>
            </a:xfrm>
            <a:custGeom>
              <a:avLst/>
              <a:gdLst>
                <a:gd name="connsiteX0" fmla="*/ 0 w 193953"/>
                <a:gd name="connsiteY0" fmla="*/ 87800 h 240108"/>
                <a:gd name="connsiteX1" fmla="*/ 27577 w 193953"/>
                <a:gd name="connsiteY1" fmla="*/ 69289 h 240108"/>
                <a:gd name="connsiteX2" fmla="*/ 52131 w 193953"/>
                <a:gd name="connsiteY2" fmla="*/ 59845 h 240108"/>
                <a:gd name="connsiteX3" fmla="*/ 81975 w 193953"/>
                <a:gd name="connsiteY3" fmla="*/ 46246 h 240108"/>
                <a:gd name="connsiteX4" fmla="*/ 46465 w 193953"/>
                <a:gd name="connsiteY4" fmla="*/ 28113 h 240108"/>
                <a:gd name="connsiteX5" fmla="*/ 24932 w 193953"/>
                <a:gd name="connsiteY5" fmla="*/ 13380 h 240108"/>
                <a:gd name="connsiteX6" fmla="*/ 21533 w 193953"/>
                <a:gd name="connsiteY6" fmla="*/ 1669 h 240108"/>
                <a:gd name="connsiteX7" fmla="*/ 32488 w 193953"/>
                <a:gd name="connsiteY7" fmla="*/ 4314 h 240108"/>
                <a:gd name="connsiteX8" fmla="*/ 55531 w 193953"/>
                <a:gd name="connsiteY8" fmla="*/ 8847 h 240108"/>
                <a:gd name="connsiteX9" fmla="*/ 65731 w 193953"/>
                <a:gd name="connsiteY9" fmla="*/ 10358 h 240108"/>
                <a:gd name="connsiteX10" fmla="*/ 122395 w 193953"/>
                <a:gd name="connsiteY10" fmla="*/ 4314 h 240108"/>
                <a:gd name="connsiteX11" fmla="*/ 135239 w 193953"/>
                <a:gd name="connsiteY11" fmla="*/ 2803 h 240108"/>
                <a:gd name="connsiteX12" fmla="*/ 165460 w 193953"/>
                <a:gd name="connsiteY12" fmla="*/ 7336 h 240108"/>
                <a:gd name="connsiteX13" fmla="*/ 154505 w 193953"/>
                <a:gd name="connsiteY13" fmla="*/ 31135 h 240108"/>
                <a:gd name="connsiteX14" fmla="*/ 172638 w 193953"/>
                <a:gd name="connsiteY14" fmla="*/ 40201 h 240108"/>
                <a:gd name="connsiteX15" fmla="*/ 186615 w 193953"/>
                <a:gd name="connsiteY15" fmla="*/ 67400 h 240108"/>
                <a:gd name="connsiteX16" fmla="*/ 185104 w 193953"/>
                <a:gd name="connsiteY16" fmla="*/ 77600 h 240108"/>
                <a:gd name="connsiteX17" fmla="*/ 169994 w 193953"/>
                <a:gd name="connsiteY17" fmla="*/ 99888 h 240108"/>
                <a:gd name="connsiteX18" fmla="*/ 162816 w 193953"/>
                <a:gd name="connsiteY18" fmla="*/ 107821 h 240108"/>
                <a:gd name="connsiteX19" fmla="*/ 163572 w 193953"/>
                <a:gd name="connsiteY19" fmla="*/ 124065 h 240108"/>
                <a:gd name="connsiteX20" fmla="*/ 180571 w 193953"/>
                <a:gd name="connsiteY20" fmla="*/ 132753 h 240108"/>
                <a:gd name="connsiteX21" fmla="*/ 182082 w 193953"/>
                <a:gd name="connsiteY21" fmla="*/ 169019 h 240108"/>
                <a:gd name="connsiteX22" fmla="*/ 148461 w 193953"/>
                <a:gd name="connsiteY22" fmla="*/ 185640 h 240108"/>
                <a:gd name="connsiteX23" fmla="*/ 140150 w 193953"/>
                <a:gd name="connsiteY23" fmla="*/ 203395 h 240108"/>
                <a:gd name="connsiteX24" fmla="*/ 147328 w 193953"/>
                <a:gd name="connsiteY24" fmla="*/ 218506 h 240108"/>
                <a:gd name="connsiteX25" fmla="*/ 142039 w 193953"/>
                <a:gd name="connsiteY25" fmla="*/ 235505 h 240108"/>
                <a:gd name="connsiteX26" fmla="*/ 98218 w 193953"/>
                <a:gd name="connsiteY26" fmla="*/ 233616 h 240108"/>
                <a:gd name="connsiteX27" fmla="*/ 58553 w 193953"/>
                <a:gd name="connsiteY27" fmla="*/ 211328 h 240108"/>
                <a:gd name="connsiteX28" fmla="*/ 46843 w 193953"/>
                <a:gd name="connsiteY28" fmla="*/ 196218 h 240108"/>
                <a:gd name="connsiteX29" fmla="*/ 37776 w 193953"/>
                <a:gd name="connsiteY29" fmla="*/ 176574 h 240108"/>
                <a:gd name="connsiteX30" fmla="*/ 22288 w 193953"/>
                <a:gd name="connsiteY30" fmla="*/ 165619 h 240108"/>
                <a:gd name="connsiteX31" fmla="*/ 25310 w 193953"/>
                <a:gd name="connsiteY31" fmla="*/ 122932 h 240108"/>
                <a:gd name="connsiteX32" fmla="*/ 46465 w 193953"/>
                <a:gd name="connsiteY32" fmla="*/ 100266 h 240108"/>
                <a:gd name="connsiteX33" fmla="*/ 0 w 193953"/>
                <a:gd name="connsiteY33" fmla="*/ 87800 h 240108"/>
                <a:gd name="connsiteX34" fmla="*/ 0 w 193953"/>
                <a:gd name="connsiteY34" fmla="*/ 87800 h 24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3953" h="240108">
                  <a:moveTo>
                    <a:pt x="0" y="87800"/>
                  </a:moveTo>
                  <a:cubicBezTo>
                    <a:pt x="9822" y="82511"/>
                    <a:pt x="23421" y="82889"/>
                    <a:pt x="27577" y="69289"/>
                  </a:cubicBezTo>
                  <a:cubicBezTo>
                    <a:pt x="41554" y="79866"/>
                    <a:pt x="44198" y="62489"/>
                    <a:pt x="52131" y="59845"/>
                  </a:cubicBezTo>
                  <a:cubicBezTo>
                    <a:pt x="62331" y="56823"/>
                    <a:pt x="75930" y="65134"/>
                    <a:pt x="81975" y="46246"/>
                  </a:cubicBezTo>
                  <a:cubicBezTo>
                    <a:pt x="64598" y="51157"/>
                    <a:pt x="49487" y="52668"/>
                    <a:pt x="46465" y="28113"/>
                  </a:cubicBezTo>
                  <a:cubicBezTo>
                    <a:pt x="45709" y="22446"/>
                    <a:pt x="30221" y="21313"/>
                    <a:pt x="24932" y="13380"/>
                  </a:cubicBezTo>
                  <a:cubicBezTo>
                    <a:pt x="22666" y="9603"/>
                    <a:pt x="15488" y="6958"/>
                    <a:pt x="21533" y="1669"/>
                  </a:cubicBezTo>
                  <a:cubicBezTo>
                    <a:pt x="25688" y="-2108"/>
                    <a:pt x="29466" y="1292"/>
                    <a:pt x="32488" y="4314"/>
                  </a:cubicBezTo>
                  <a:cubicBezTo>
                    <a:pt x="38910" y="11869"/>
                    <a:pt x="45709" y="17536"/>
                    <a:pt x="55531" y="8847"/>
                  </a:cubicBezTo>
                  <a:cubicBezTo>
                    <a:pt x="59687" y="5069"/>
                    <a:pt x="61575" y="7714"/>
                    <a:pt x="65731" y="10358"/>
                  </a:cubicBezTo>
                  <a:cubicBezTo>
                    <a:pt x="91797" y="27735"/>
                    <a:pt x="100485" y="26602"/>
                    <a:pt x="122395" y="4314"/>
                  </a:cubicBezTo>
                  <a:cubicBezTo>
                    <a:pt x="127306" y="-597"/>
                    <a:pt x="130328" y="536"/>
                    <a:pt x="135239" y="2803"/>
                  </a:cubicBezTo>
                  <a:cubicBezTo>
                    <a:pt x="144683" y="6958"/>
                    <a:pt x="154505" y="10736"/>
                    <a:pt x="165460" y="7336"/>
                  </a:cubicBezTo>
                  <a:cubicBezTo>
                    <a:pt x="173393" y="20180"/>
                    <a:pt x="155261" y="21691"/>
                    <a:pt x="154505" y="31135"/>
                  </a:cubicBezTo>
                  <a:cubicBezTo>
                    <a:pt x="159416" y="36046"/>
                    <a:pt x="166971" y="36801"/>
                    <a:pt x="172638" y="40201"/>
                  </a:cubicBezTo>
                  <a:cubicBezTo>
                    <a:pt x="183593" y="46246"/>
                    <a:pt x="189637" y="54179"/>
                    <a:pt x="186615" y="67400"/>
                  </a:cubicBezTo>
                  <a:cubicBezTo>
                    <a:pt x="185860" y="70800"/>
                    <a:pt x="183593" y="74200"/>
                    <a:pt x="185104" y="77600"/>
                  </a:cubicBezTo>
                  <a:cubicBezTo>
                    <a:pt x="193415" y="94222"/>
                    <a:pt x="183971" y="99132"/>
                    <a:pt x="169994" y="99888"/>
                  </a:cubicBezTo>
                  <a:cubicBezTo>
                    <a:pt x="164327" y="100266"/>
                    <a:pt x="163194" y="103288"/>
                    <a:pt x="162816" y="107821"/>
                  </a:cubicBezTo>
                  <a:cubicBezTo>
                    <a:pt x="157905" y="113488"/>
                    <a:pt x="147328" y="119154"/>
                    <a:pt x="163572" y="124065"/>
                  </a:cubicBezTo>
                  <a:cubicBezTo>
                    <a:pt x="169616" y="125954"/>
                    <a:pt x="174904" y="129354"/>
                    <a:pt x="180571" y="132753"/>
                  </a:cubicBezTo>
                  <a:cubicBezTo>
                    <a:pt x="197570" y="142953"/>
                    <a:pt x="198704" y="157686"/>
                    <a:pt x="182082" y="169019"/>
                  </a:cubicBezTo>
                  <a:cubicBezTo>
                    <a:pt x="171882" y="176196"/>
                    <a:pt x="161305" y="184129"/>
                    <a:pt x="148461" y="185640"/>
                  </a:cubicBezTo>
                  <a:cubicBezTo>
                    <a:pt x="135617" y="187151"/>
                    <a:pt x="135239" y="193951"/>
                    <a:pt x="140150" y="203395"/>
                  </a:cubicBezTo>
                  <a:cubicBezTo>
                    <a:pt x="142795" y="208306"/>
                    <a:pt x="145817" y="213217"/>
                    <a:pt x="147328" y="218506"/>
                  </a:cubicBezTo>
                  <a:cubicBezTo>
                    <a:pt x="149217" y="225306"/>
                    <a:pt x="148083" y="230972"/>
                    <a:pt x="142039" y="235505"/>
                  </a:cubicBezTo>
                  <a:cubicBezTo>
                    <a:pt x="133351" y="241927"/>
                    <a:pt x="104640" y="241927"/>
                    <a:pt x="98218" y="233616"/>
                  </a:cubicBezTo>
                  <a:cubicBezTo>
                    <a:pt x="87641" y="220395"/>
                    <a:pt x="73664" y="215484"/>
                    <a:pt x="58553" y="211328"/>
                  </a:cubicBezTo>
                  <a:cubicBezTo>
                    <a:pt x="50620" y="209439"/>
                    <a:pt x="41932" y="206417"/>
                    <a:pt x="46843" y="196218"/>
                  </a:cubicBezTo>
                  <a:cubicBezTo>
                    <a:pt x="52509" y="184507"/>
                    <a:pt x="48731" y="179974"/>
                    <a:pt x="37776" y="176574"/>
                  </a:cubicBezTo>
                  <a:cubicBezTo>
                    <a:pt x="31732" y="174685"/>
                    <a:pt x="26821" y="170152"/>
                    <a:pt x="22288" y="165619"/>
                  </a:cubicBezTo>
                  <a:cubicBezTo>
                    <a:pt x="8311" y="152397"/>
                    <a:pt x="9444" y="133887"/>
                    <a:pt x="25310" y="122932"/>
                  </a:cubicBezTo>
                  <a:cubicBezTo>
                    <a:pt x="33621" y="117265"/>
                    <a:pt x="41176" y="111599"/>
                    <a:pt x="46465" y="100266"/>
                  </a:cubicBezTo>
                  <a:cubicBezTo>
                    <a:pt x="27954" y="102532"/>
                    <a:pt x="13222" y="97621"/>
                    <a:pt x="0" y="87800"/>
                  </a:cubicBezTo>
                  <a:lnTo>
                    <a:pt x="0" y="87800"/>
                  </a:lnTo>
                  <a:close/>
                </a:path>
              </a:pathLst>
            </a:custGeom>
            <a:solidFill>
              <a:srgbClr val="FA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6AED33D9-90FA-4C6F-AE89-E7962DF06F88}"/>
                </a:ext>
              </a:extLst>
            </p:cNvPr>
            <p:cNvSpPr/>
            <p:nvPr/>
          </p:nvSpPr>
          <p:spPr>
            <a:xfrm>
              <a:off x="10264042" y="4919924"/>
              <a:ext cx="179820" cy="210282"/>
            </a:xfrm>
            <a:custGeom>
              <a:avLst/>
              <a:gdLst>
                <a:gd name="connsiteX0" fmla="*/ 43529 w 179820"/>
                <a:gd name="connsiteY0" fmla="*/ 15081 h 210282"/>
                <a:gd name="connsiteX1" fmla="*/ 97927 w 179820"/>
                <a:gd name="connsiteY1" fmla="*/ 45302 h 210282"/>
                <a:gd name="connsiteX2" fmla="*/ 122104 w 179820"/>
                <a:gd name="connsiteY2" fmla="*/ 45680 h 210282"/>
                <a:gd name="connsiteX3" fmla="*/ 141370 w 179820"/>
                <a:gd name="connsiteY3" fmla="*/ 40391 h 210282"/>
                <a:gd name="connsiteX4" fmla="*/ 151191 w 179820"/>
                <a:gd name="connsiteY4" fmla="*/ 33969 h 210282"/>
                <a:gd name="connsiteX5" fmla="*/ 157991 w 179820"/>
                <a:gd name="connsiteY5" fmla="*/ 45680 h 210282"/>
                <a:gd name="connsiteX6" fmla="*/ 174235 w 179820"/>
                <a:gd name="connsiteY6" fmla="*/ 89501 h 210282"/>
                <a:gd name="connsiteX7" fmla="*/ 166302 w 179820"/>
                <a:gd name="connsiteY7" fmla="*/ 112166 h 210282"/>
                <a:gd name="connsiteX8" fmla="*/ 133814 w 179820"/>
                <a:gd name="connsiteY8" fmla="*/ 135210 h 210282"/>
                <a:gd name="connsiteX9" fmla="*/ 119837 w 179820"/>
                <a:gd name="connsiteY9" fmla="*/ 147676 h 210282"/>
                <a:gd name="connsiteX10" fmla="*/ 102838 w 179820"/>
                <a:gd name="connsiteY10" fmla="*/ 188853 h 210282"/>
                <a:gd name="connsiteX11" fmla="*/ 38996 w 179820"/>
                <a:gd name="connsiteY11" fmla="*/ 209252 h 210282"/>
                <a:gd name="connsiteX12" fmla="*/ 33707 w 179820"/>
                <a:gd name="connsiteY12" fmla="*/ 203963 h 210282"/>
                <a:gd name="connsiteX13" fmla="*/ 25774 w 179820"/>
                <a:gd name="connsiteY13" fmla="*/ 145410 h 210282"/>
                <a:gd name="connsiteX14" fmla="*/ 23130 w 179820"/>
                <a:gd name="connsiteY14" fmla="*/ 137854 h 210282"/>
                <a:gd name="connsiteX15" fmla="*/ 4619 w 179820"/>
                <a:gd name="connsiteY15" fmla="*/ 81190 h 210282"/>
                <a:gd name="connsiteX16" fmla="*/ 14441 w 179820"/>
                <a:gd name="connsiteY16" fmla="*/ 12437 h 210282"/>
                <a:gd name="connsiteX17" fmla="*/ 43529 w 179820"/>
                <a:gd name="connsiteY17" fmla="*/ 15081 h 21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820" h="210282">
                  <a:moveTo>
                    <a:pt x="43529" y="15081"/>
                  </a:moveTo>
                  <a:cubicBezTo>
                    <a:pt x="49951" y="35858"/>
                    <a:pt x="76016" y="50591"/>
                    <a:pt x="97927" y="45302"/>
                  </a:cubicBezTo>
                  <a:cubicBezTo>
                    <a:pt x="106238" y="43414"/>
                    <a:pt x="113793" y="40014"/>
                    <a:pt x="122104" y="45680"/>
                  </a:cubicBezTo>
                  <a:cubicBezTo>
                    <a:pt x="130037" y="50969"/>
                    <a:pt x="136836" y="49080"/>
                    <a:pt x="141370" y="40391"/>
                  </a:cubicBezTo>
                  <a:cubicBezTo>
                    <a:pt x="143258" y="36614"/>
                    <a:pt x="145903" y="32836"/>
                    <a:pt x="151191" y="33969"/>
                  </a:cubicBezTo>
                  <a:cubicBezTo>
                    <a:pt x="156858" y="35480"/>
                    <a:pt x="158369" y="40391"/>
                    <a:pt x="157991" y="45680"/>
                  </a:cubicBezTo>
                  <a:cubicBezTo>
                    <a:pt x="157613" y="62679"/>
                    <a:pt x="162524" y="76657"/>
                    <a:pt x="174235" y="89501"/>
                  </a:cubicBezTo>
                  <a:cubicBezTo>
                    <a:pt x="183301" y="98945"/>
                    <a:pt x="181790" y="110278"/>
                    <a:pt x="166302" y="112166"/>
                  </a:cubicBezTo>
                  <a:cubicBezTo>
                    <a:pt x="150436" y="114055"/>
                    <a:pt x="139858" y="120855"/>
                    <a:pt x="133814" y="135210"/>
                  </a:cubicBezTo>
                  <a:cubicBezTo>
                    <a:pt x="131170" y="141632"/>
                    <a:pt x="125126" y="144654"/>
                    <a:pt x="119837" y="147676"/>
                  </a:cubicBezTo>
                  <a:cubicBezTo>
                    <a:pt x="103593" y="157120"/>
                    <a:pt x="99060" y="171098"/>
                    <a:pt x="102838" y="188853"/>
                  </a:cubicBezTo>
                  <a:cubicBezTo>
                    <a:pt x="94905" y="200563"/>
                    <a:pt x="52595" y="214163"/>
                    <a:pt x="38996" y="209252"/>
                  </a:cubicBezTo>
                  <a:cubicBezTo>
                    <a:pt x="36729" y="208496"/>
                    <a:pt x="33329" y="204719"/>
                    <a:pt x="33707" y="203963"/>
                  </a:cubicBezTo>
                  <a:cubicBezTo>
                    <a:pt x="42018" y="183186"/>
                    <a:pt x="16707" y="166564"/>
                    <a:pt x="25774" y="145410"/>
                  </a:cubicBezTo>
                  <a:cubicBezTo>
                    <a:pt x="26529" y="143521"/>
                    <a:pt x="25018" y="139365"/>
                    <a:pt x="23130" y="137854"/>
                  </a:cubicBezTo>
                  <a:cubicBezTo>
                    <a:pt x="5375" y="123122"/>
                    <a:pt x="9908" y="100078"/>
                    <a:pt x="4619" y="81190"/>
                  </a:cubicBezTo>
                  <a:cubicBezTo>
                    <a:pt x="-1425" y="58524"/>
                    <a:pt x="-4447" y="33214"/>
                    <a:pt x="14441" y="12437"/>
                  </a:cubicBezTo>
                  <a:cubicBezTo>
                    <a:pt x="29929" y="-4562"/>
                    <a:pt x="32574" y="-4562"/>
                    <a:pt x="43529" y="15081"/>
                  </a:cubicBezTo>
                  <a:close/>
                </a:path>
              </a:pathLst>
            </a:custGeom>
            <a:solidFill>
              <a:srgbClr val="FDF4E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DF331A71-35E3-42E7-96A8-7516BFD1EACF}"/>
                </a:ext>
              </a:extLst>
            </p:cNvPr>
            <p:cNvSpPr/>
            <p:nvPr/>
          </p:nvSpPr>
          <p:spPr>
            <a:xfrm>
              <a:off x="10279002" y="5052489"/>
              <a:ext cx="262727" cy="323551"/>
            </a:xfrm>
            <a:custGeom>
              <a:avLst/>
              <a:gdLst>
                <a:gd name="connsiteX0" fmla="*/ 16103 w 262727"/>
                <a:gd name="connsiteY0" fmla="*/ 229682 h 323551"/>
                <a:gd name="connsiteX1" fmla="*/ 9681 w 262727"/>
                <a:gd name="connsiteY1" fmla="*/ 220615 h 323551"/>
                <a:gd name="connsiteX2" fmla="*/ 18747 w 262727"/>
                <a:gd name="connsiteY2" fmla="*/ 218349 h 323551"/>
                <a:gd name="connsiteX3" fmla="*/ 31213 w 262727"/>
                <a:gd name="connsiteY3" fmla="*/ 203238 h 323551"/>
                <a:gd name="connsiteX4" fmla="*/ 31213 w 262727"/>
                <a:gd name="connsiteY4" fmla="*/ 197194 h 323551"/>
                <a:gd name="connsiteX5" fmla="*/ 11947 w 262727"/>
                <a:gd name="connsiteY5" fmla="*/ 163195 h 323551"/>
                <a:gd name="connsiteX6" fmla="*/ 237 w 262727"/>
                <a:gd name="connsiteY6" fmla="*/ 160173 h 323551"/>
                <a:gd name="connsiteX7" fmla="*/ 7414 w 262727"/>
                <a:gd name="connsiteY7" fmla="*/ 146196 h 323551"/>
                <a:gd name="connsiteX8" fmla="*/ 20258 w 262727"/>
                <a:gd name="connsiteY8" fmla="*/ 132219 h 323551"/>
                <a:gd name="connsiteX9" fmla="*/ 41791 w 262727"/>
                <a:gd name="connsiteY9" fmla="*/ 106153 h 323551"/>
                <a:gd name="connsiteX10" fmla="*/ 47457 w 262727"/>
                <a:gd name="connsiteY10" fmla="*/ 100864 h 323551"/>
                <a:gd name="connsiteX11" fmla="*/ 81078 w 262727"/>
                <a:gd name="connsiteY11" fmla="*/ 80087 h 323551"/>
                <a:gd name="connsiteX12" fmla="*/ 90145 w 262727"/>
                <a:gd name="connsiteY12" fmla="*/ 78198 h 323551"/>
                <a:gd name="connsiteX13" fmla="*/ 113566 w 262727"/>
                <a:gd name="connsiteY13" fmla="*/ 38911 h 323551"/>
                <a:gd name="connsiteX14" fmla="*/ 167586 w 262727"/>
                <a:gd name="connsiteY14" fmla="*/ 11334 h 323551"/>
                <a:gd name="connsiteX15" fmla="*/ 170986 w 262727"/>
                <a:gd name="connsiteY15" fmla="*/ 9068 h 323551"/>
                <a:gd name="connsiteX16" fmla="*/ 197052 w 262727"/>
                <a:gd name="connsiteY16" fmla="*/ 23045 h 323551"/>
                <a:gd name="connsiteX17" fmla="*/ 221606 w 262727"/>
                <a:gd name="connsiteY17" fmla="*/ 37400 h 323551"/>
                <a:gd name="connsiteX18" fmla="*/ 235961 w 262727"/>
                <a:gd name="connsiteY18" fmla="*/ 36644 h 323551"/>
                <a:gd name="connsiteX19" fmla="*/ 243139 w 262727"/>
                <a:gd name="connsiteY19" fmla="*/ 38533 h 323551"/>
                <a:gd name="connsiteX20" fmla="*/ 239739 w 262727"/>
                <a:gd name="connsiteY20" fmla="*/ 46844 h 323551"/>
                <a:gd name="connsiteX21" fmla="*/ 230295 w 262727"/>
                <a:gd name="connsiteY21" fmla="*/ 67243 h 323551"/>
                <a:gd name="connsiteX22" fmla="*/ 249183 w 262727"/>
                <a:gd name="connsiteY22" fmla="*/ 74043 h 323551"/>
                <a:gd name="connsiteX23" fmla="*/ 260894 w 262727"/>
                <a:gd name="connsiteY23" fmla="*/ 88776 h 323551"/>
                <a:gd name="connsiteX24" fmla="*/ 258627 w 262727"/>
                <a:gd name="connsiteY24" fmla="*/ 102753 h 323551"/>
                <a:gd name="connsiteX25" fmla="*/ 244272 w 262727"/>
                <a:gd name="connsiteY25" fmla="*/ 120886 h 323551"/>
                <a:gd name="connsiteX26" fmla="*/ 240494 w 262727"/>
                <a:gd name="connsiteY26" fmla="*/ 127308 h 323551"/>
                <a:gd name="connsiteX27" fmla="*/ 235206 w 262727"/>
                <a:gd name="connsiteY27" fmla="*/ 128819 h 323551"/>
                <a:gd name="connsiteX28" fmla="*/ 196674 w 262727"/>
                <a:gd name="connsiteY28" fmla="*/ 118997 h 323551"/>
                <a:gd name="connsiteX29" fmla="*/ 189119 w 262727"/>
                <a:gd name="connsiteY29" fmla="*/ 115219 h 323551"/>
                <a:gd name="connsiteX30" fmla="*/ 194785 w 262727"/>
                <a:gd name="connsiteY30" fmla="*/ 104642 h 323551"/>
                <a:gd name="connsiteX31" fmla="*/ 202718 w 262727"/>
                <a:gd name="connsiteY31" fmla="*/ 87642 h 323551"/>
                <a:gd name="connsiteX32" fmla="*/ 183452 w 262727"/>
                <a:gd name="connsiteY32" fmla="*/ 81220 h 323551"/>
                <a:gd name="connsiteX33" fmla="*/ 133587 w 262727"/>
                <a:gd name="connsiteY33" fmla="*/ 70643 h 323551"/>
                <a:gd name="connsiteX34" fmla="*/ 119610 w 262727"/>
                <a:gd name="connsiteY34" fmla="*/ 74799 h 323551"/>
                <a:gd name="connsiteX35" fmla="*/ 90145 w 262727"/>
                <a:gd name="connsiteY35" fmla="*/ 112953 h 323551"/>
                <a:gd name="connsiteX36" fmla="*/ 87500 w 262727"/>
                <a:gd name="connsiteY36" fmla="*/ 118241 h 323551"/>
                <a:gd name="connsiteX37" fmla="*/ 75790 w 262727"/>
                <a:gd name="connsiteY37" fmla="*/ 143552 h 323551"/>
                <a:gd name="connsiteX38" fmla="*/ 68990 w 262727"/>
                <a:gd name="connsiteY38" fmla="*/ 168484 h 323551"/>
                <a:gd name="connsiteX39" fmla="*/ 67856 w 262727"/>
                <a:gd name="connsiteY39" fmla="*/ 180195 h 323551"/>
                <a:gd name="connsiteX40" fmla="*/ 73145 w 262727"/>
                <a:gd name="connsiteY40" fmla="*/ 202105 h 323551"/>
                <a:gd name="connsiteX41" fmla="*/ 76167 w 262727"/>
                <a:gd name="connsiteY41" fmla="*/ 208527 h 323551"/>
                <a:gd name="connsiteX42" fmla="*/ 85234 w 262727"/>
                <a:gd name="connsiteY42" fmla="*/ 233837 h 323551"/>
                <a:gd name="connsiteX43" fmla="*/ 124143 w 262727"/>
                <a:gd name="connsiteY43" fmla="*/ 284457 h 323551"/>
                <a:gd name="connsiteX44" fmla="*/ 162297 w 262727"/>
                <a:gd name="connsiteY44" fmla="*/ 295790 h 323551"/>
                <a:gd name="connsiteX45" fmla="*/ 193274 w 262727"/>
                <a:gd name="connsiteY45" fmla="*/ 304856 h 323551"/>
                <a:gd name="connsiteX46" fmla="*/ 195541 w 262727"/>
                <a:gd name="connsiteY46" fmla="*/ 323367 h 323551"/>
                <a:gd name="connsiteX47" fmla="*/ 142276 w 262727"/>
                <a:gd name="connsiteY47" fmla="*/ 309768 h 323551"/>
                <a:gd name="connsiteX48" fmla="*/ 118855 w 262727"/>
                <a:gd name="connsiteY48" fmla="*/ 315056 h 323551"/>
                <a:gd name="connsiteX49" fmla="*/ 102233 w 262727"/>
                <a:gd name="connsiteY49" fmla="*/ 313545 h 323551"/>
                <a:gd name="connsiteX50" fmla="*/ 93544 w 262727"/>
                <a:gd name="connsiteY50" fmla="*/ 300701 h 323551"/>
                <a:gd name="connsiteX51" fmla="*/ 95433 w 262727"/>
                <a:gd name="connsiteY51" fmla="*/ 281813 h 323551"/>
                <a:gd name="connsiteX52" fmla="*/ 94300 w 262727"/>
                <a:gd name="connsiteY52" fmla="*/ 276147 h 323551"/>
                <a:gd name="connsiteX53" fmla="*/ 62190 w 262727"/>
                <a:gd name="connsiteY53" fmla="*/ 244037 h 323551"/>
                <a:gd name="connsiteX54" fmla="*/ 53502 w 262727"/>
                <a:gd name="connsiteY54" fmla="*/ 239126 h 323551"/>
                <a:gd name="connsiteX55" fmla="*/ 16103 w 262727"/>
                <a:gd name="connsiteY55" fmla="*/ 229682 h 32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2727" h="323551">
                  <a:moveTo>
                    <a:pt x="16103" y="229682"/>
                  </a:moveTo>
                  <a:cubicBezTo>
                    <a:pt x="12703" y="227415"/>
                    <a:pt x="7792" y="225526"/>
                    <a:pt x="9681" y="220615"/>
                  </a:cubicBezTo>
                  <a:cubicBezTo>
                    <a:pt x="11192" y="216082"/>
                    <a:pt x="15347" y="217971"/>
                    <a:pt x="18747" y="218349"/>
                  </a:cubicBezTo>
                  <a:cubicBezTo>
                    <a:pt x="36124" y="219860"/>
                    <a:pt x="36124" y="219860"/>
                    <a:pt x="31213" y="203238"/>
                  </a:cubicBezTo>
                  <a:cubicBezTo>
                    <a:pt x="30836" y="201349"/>
                    <a:pt x="30836" y="199083"/>
                    <a:pt x="31213" y="197194"/>
                  </a:cubicBezTo>
                  <a:cubicBezTo>
                    <a:pt x="37258" y="176039"/>
                    <a:pt x="32724" y="167351"/>
                    <a:pt x="11947" y="163195"/>
                  </a:cubicBezTo>
                  <a:cubicBezTo>
                    <a:pt x="7792" y="162440"/>
                    <a:pt x="1748" y="168862"/>
                    <a:pt x="237" y="160173"/>
                  </a:cubicBezTo>
                  <a:cubicBezTo>
                    <a:pt x="-897" y="154507"/>
                    <a:pt x="2126" y="148462"/>
                    <a:pt x="7414" y="146196"/>
                  </a:cubicBezTo>
                  <a:cubicBezTo>
                    <a:pt x="14214" y="143174"/>
                    <a:pt x="20258" y="140907"/>
                    <a:pt x="20258" y="132219"/>
                  </a:cubicBezTo>
                  <a:cubicBezTo>
                    <a:pt x="24036" y="120886"/>
                    <a:pt x="23280" y="105775"/>
                    <a:pt x="41791" y="106153"/>
                  </a:cubicBezTo>
                  <a:cubicBezTo>
                    <a:pt x="43680" y="106153"/>
                    <a:pt x="47457" y="102753"/>
                    <a:pt x="47457" y="100864"/>
                  </a:cubicBezTo>
                  <a:cubicBezTo>
                    <a:pt x="48213" y="76687"/>
                    <a:pt x="64457" y="77821"/>
                    <a:pt x="81078" y="80087"/>
                  </a:cubicBezTo>
                  <a:cubicBezTo>
                    <a:pt x="84478" y="80465"/>
                    <a:pt x="90522" y="81220"/>
                    <a:pt x="90145" y="78198"/>
                  </a:cubicBezTo>
                  <a:cubicBezTo>
                    <a:pt x="87500" y="58555"/>
                    <a:pt x="111677" y="55533"/>
                    <a:pt x="113566" y="38911"/>
                  </a:cubicBezTo>
                  <a:cubicBezTo>
                    <a:pt x="128299" y="23423"/>
                    <a:pt x="138876" y="-376"/>
                    <a:pt x="167586" y="11334"/>
                  </a:cubicBezTo>
                  <a:cubicBezTo>
                    <a:pt x="168342" y="11712"/>
                    <a:pt x="169853" y="9823"/>
                    <a:pt x="170986" y="9068"/>
                  </a:cubicBezTo>
                  <a:cubicBezTo>
                    <a:pt x="194029" y="-4910"/>
                    <a:pt x="192896" y="-4532"/>
                    <a:pt x="197052" y="23045"/>
                  </a:cubicBezTo>
                  <a:cubicBezTo>
                    <a:pt x="198940" y="34000"/>
                    <a:pt x="212540" y="34378"/>
                    <a:pt x="221606" y="37400"/>
                  </a:cubicBezTo>
                  <a:cubicBezTo>
                    <a:pt x="225762" y="38911"/>
                    <a:pt x="231050" y="37022"/>
                    <a:pt x="235961" y="36644"/>
                  </a:cubicBezTo>
                  <a:cubicBezTo>
                    <a:pt x="238606" y="36267"/>
                    <a:pt x="241628" y="35133"/>
                    <a:pt x="243139" y="38533"/>
                  </a:cubicBezTo>
                  <a:cubicBezTo>
                    <a:pt x="245028" y="42311"/>
                    <a:pt x="243517" y="45333"/>
                    <a:pt x="239739" y="46844"/>
                  </a:cubicBezTo>
                  <a:cubicBezTo>
                    <a:pt x="229917" y="50622"/>
                    <a:pt x="228028" y="59310"/>
                    <a:pt x="230295" y="67243"/>
                  </a:cubicBezTo>
                  <a:cubicBezTo>
                    <a:pt x="232939" y="75932"/>
                    <a:pt x="240494" y="75176"/>
                    <a:pt x="249183" y="74043"/>
                  </a:cubicBezTo>
                  <a:cubicBezTo>
                    <a:pt x="256738" y="72910"/>
                    <a:pt x="266938" y="75554"/>
                    <a:pt x="260894" y="88776"/>
                  </a:cubicBezTo>
                  <a:cubicBezTo>
                    <a:pt x="259005" y="92931"/>
                    <a:pt x="257494" y="98598"/>
                    <a:pt x="258627" y="102753"/>
                  </a:cubicBezTo>
                  <a:cubicBezTo>
                    <a:pt x="261649" y="115597"/>
                    <a:pt x="260516" y="123908"/>
                    <a:pt x="244272" y="120886"/>
                  </a:cubicBezTo>
                  <a:cubicBezTo>
                    <a:pt x="243517" y="120886"/>
                    <a:pt x="241628" y="125041"/>
                    <a:pt x="240494" y="127308"/>
                  </a:cubicBezTo>
                  <a:cubicBezTo>
                    <a:pt x="238983" y="128819"/>
                    <a:pt x="237472" y="129196"/>
                    <a:pt x="235206" y="128819"/>
                  </a:cubicBezTo>
                  <a:cubicBezTo>
                    <a:pt x="224251" y="117864"/>
                    <a:pt x="210651" y="118241"/>
                    <a:pt x="196674" y="118997"/>
                  </a:cubicBezTo>
                  <a:cubicBezTo>
                    <a:pt x="193652" y="118619"/>
                    <a:pt x="191007" y="117486"/>
                    <a:pt x="189119" y="115219"/>
                  </a:cubicBezTo>
                  <a:cubicBezTo>
                    <a:pt x="187985" y="110308"/>
                    <a:pt x="191007" y="107286"/>
                    <a:pt x="194785" y="104642"/>
                  </a:cubicBezTo>
                  <a:cubicBezTo>
                    <a:pt x="201207" y="100487"/>
                    <a:pt x="206496" y="93687"/>
                    <a:pt x="202718" y="87642"/>
                  </a:cubicBezTo>
                  <a:cubicBezTo>
                    <a:pt x="199318" y="82354"/>
                    <a:pt x="190630" y="79709"/>
                    <a:pt x="183452" y="81220"/>
                  </a:cubicBezTo>
                  <a:cubicBezTo>
                    <a:pt x="165320" y="84621"/>
                    <a:pt x="148698" y="81598"/>
                    <a:pt x="133587" y="70643"/>
                  </a:cubicBezTo>
                  <a:cubicBezTo>
                    <a:pt x="127921" y="66488"/>
                    <a:pt x="123388" y="69132"/>
                    <a:pt x="119610" y="74799"/>
                  </a:cubicBezTo>
                  <a:cubicBezTo>
                    <a:pt x="110166" y="87642"/>
                    <a:pt x="103744" y="103131"/>
                    <a:pt x="90145" y="112953"/>
                  </a:cubicBezTo>
                  <a:cubicBezTo>
                    <a:pt x="88256" y="114086"/>
                    <a:pt x="86367" y="116730"/>
                    <a:pt x="87500" y="118241"/>
                  </a:cubicBezTo>
                  <a:cubicBezTo>
                    <a:pt x="100722" y="135241"/>
                    <a:pt x="82967" y="136374"/>
                    <a:pt x="75790" y="143552"/>
                  </a:cubicBezTo>
                  <a:cubicBezTo>
                    <a:pt x="69368" y="149973"/>
                    <a:pt x="55390" y="155262"/>
                    <a:pt x="68990" y="168484"/>
                  </a:cubicBezTo>
                  <a:cubicBezTo>
                    <a:pt x="72012" y="171506"/>
                    <a:pt x="70123" y="176417"/>
                    <a:pt x="67856" y="180195"/>
                  </a:cubicBezTo>
                  <a:cubicBezTo>
                    <a:pt x="61812" y="189261"/>
                    <a:pt x="61057" y="197194"/>
                    <a:pt x="73145" y="202105"/>
                  </a:cubicBezTo>
                  <a:cubicBezTo>
                    <a:pt x="75790" y="203238"/>
                    <a:pt x="78434" y="206638"/>
                    <a:pt x="76167" y="208527"/>
                  </a:cubicBezTo>
                  <a:cubicBezTo>
                    <a:pt x="57279" y="224393"/>
                    <a:pt x="80323" y="230437"/>
                    <a:pt x="85234" y="233837"/>
                  </a:cubicBezTo>
                  <a:cubicBezTo>
                    <a:pt x="103366" y="247437"/>
                    <a:pt x="121877" y="259147"/>
                    <a:pt x="124143" y="284457"/>
                  </a:cubicBezTo>
                  <a:cubicBezTo>
                    <a:pt x="135476" y="293524"/>
                    <a:pt x="147942" y="298057"/>
                    <a:pt x="162297" y="295790"/>
                  </a:cubicBezTo>
                  <a:cubicBezTo>
                    <a:pt x="174008" y="294279"/>
                    <a:pt x="184208" y="298435"/>
                    <a:pt x="193274" y="304856"/>
                  </a:cubicBezTo>
                  <a:cubicBezTo>
                    <a:pt x="199696" y="309768"/>
                    <a:pt x="204607" y="316189"/>
                    <a:pt x="195541" y="323367"/>
                  </a:cubicBezTo>
                  <a:cubicBezTo>
                    <a:pt x="176275" y="325256"/>
                    <a:pt x="160786" y="312034"/>
                    <a:pt x="142276" y="309768"/>
                  </a:cubicBezTo>
                  <a:cubicBezTo>
                    <a:pt x="132454" y="308634"/>
                    <a:pt x="125654" y="305990"/>
                    <a:pt x="118855" y="315056"/>
                  </a:cubicBezTo>
                  <a:cubicBezTo>
                    <a:pt x="113188" y="322611"/>
                    <a:pt x="107144" y="321100"/>
                    <a:pt x="102233" y="313545"/>
                  </a:cubicBezTo>
                  <a:cubicBezTo>
                    <a:pt x="96567" y="311279"/>
                    <a:pt x="93922" y="306745"/>
                    <a:pt x="93544" y="300701"/>
                  </a:cubicBezTo>
                  <a:cubicBezTo>
                    <a:pt x="88256" y="293901"/>
                    <a:pt x="94678" y="288235"/>
                    <a:pt x="95433" y="281813"/>
                  </a:cubicBezTo>
                  <a:cubicBezTo>
                    <a:pt x="95433" y="279924"/>
                    <a:pt x="95811" y="276524"/>
                    <a:pt x="94300" y="276147"/>
                  </a:cubicBezTo>
                  <a:cubicBezTo>
                    <a:pt x="78434" y="270480"/>
                    <a:pt x="69368" y="258392"/>
                    <a:pt x="62190" y="244037"/>
                  </a:cubicBezTo>
                  <a:cubicBezTo>
                    <a:pt x="60679" y="241015"/>
                    <a:pt x="56901" y="239881"/>
                    <a:pt x="53502" y="239126"/>
                  </a:cubicBezTo>
                  <a:cubicBezTo>
                    <a:pt x="39524" y="237615"/>
                    <a:pt x="27436" y="234970"/>
                    <a:pt x="16103" y="229682"/>
                  </a:cubicBezTo>
                  <a:close/>
                </a:path>
              </a:pathLst>
            </a:custGeom>
            <a:solidFill>
              <a:srgbClr val="ECC6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C3E0C4D6-40BB-4DD1-8E5A-4D6715853E9F}"/>
                </a:ext>
              </a:extLst>
            </p:cNvPr>
            <p:cNvSpPr/>
            <p:nvPr/>
          </p:nvSpPr>
          <p:spPr>
            <a:xfrm>
              <a:off x="9631803" y="4722494"/>
              <a:ext cx="260181" cy="381078"/>
            </a:xfrm>
            <a:custGeom>
              <a:avLst/>
              <a:gdLst>
                <a:gd name="connsiteX0" fmla="*/ 49436 w 260181"/>
                <a:gd name="connsiteY0" fmla="*/ 360595 h 381078"/>
                <a:gd name="connsiteX1" fmla="*/ 35459 w 260181"/>
                <a:gd name="connsiteY1" fmla="*/ 380994 h 381078"/>
                <a:gd name="connsiteX2" fmla="*/ 22992 w 260181"/>
                <a:gd name="connsiteY2" fmla="*/ 355684 h 381078"/>
                <a:gd name="connsiteX3" fmla="*/ 2971 w 260181"/>
                <a:gd name="connsiteY3" fmla="*/ 343595 h 381078"/>
                <a:gd name="connsiteX4" fmla="*/ 7126 w 260181"/>
                <a:gd name="connsiteY4" fmla="*/ 326596 h 381078"/>
                <a:gd name="connsiteX5" fmla="*/ 8260 w 260181"/>
                <a:gd name="connsiteY5" fmla="*/ 325085 h 381078"/>
                <a:gd name="connsiteX6" fmla="*/ 32437 w 260181"/>
                <a:gd name="connsiteY6" fmla="*/ 339062 h 381078"/>
                <a:gd name="connsiteX7" fmla="*/ 38481 w 260181"/>
                <a:gd name="connsiteY7" fmla="*/ 347373 h 381078"/>
                <a:gd name="connsiteX8" fmla="*/ 87590 w 260181"/>
                <a:gd name="connsiteY8" fmla="*/ 311486 h 381078"/>
                <a:gd name="connsiteX9" fmla="*/ 138210 w 260181"/>
                <a:gd name="connsiteY9" fmla="*/ 263132 h 381078"/>
                <a:gd name="connsiteX10" fmla="*/ 143877 w 260181"/>
                <a:gd name="connsiteY10" fmla="*/ 256710 h 381078"/>
                <a:gd name="connsiteX11" fmla="*/ 151810 w 260181"/>
                <a:gd name="connsiteY11" fmla="*/ 243488 h 381078"/>
                <a:gd name="connsiteX12" fmla="*/ 162387 w 260181"/>
                <a:gd name="connsiteY12" fmla="*/ 211378 h 381078"/>
                <a:gd name="connsiteX13" fmla="*/ 175609 w 260181"/>
                <a:gd name="connsiteY13" fmla="*/ 178513 h 381078"/>
                <a:gd name="connsiteX14" fmla="*/ 203564 w 260181"/>
                <a:gd name="connsiteY14" fmla="*/ 137714 h 381078"/>
                <a:gd name="connsiteX15" fmla="*/ 210363 w 260181"/>
                <a:gd name="connsiteY15" fmla="*/ 126381 h 381078"/>
                <a:gd name="connsiteX16" fmla="*/ 231896 w 260181"/>
                <a:gd name="connsiteY16" fmla="*/ 80672 h 381078"/>
                <a:gd name="connsiteX17" fmla="*/ 238695 w 260181"/>
                <a:gd name="connsiteY17" fmla="*/ 63295 h 381078"/>
                <a:gd name="connsiteX18" fmla="*/ 237940 w 260181"/>
                <a:gd name="connsiteY18" fmla="*/ 18341 h 381078"/>
                <a:gd name="connsiteX19" fmla="*/ 256828 w 260181"/>
                <a:gd name="connsiteY19" fmla="*/ 586 h 381078"/>
                <a:gd name="connsiteX20" fmla="*/ 257206 w 260181"/>
                <a:gd name="connsiteY20" fmla="*/ 85583 h 381078"/>
                <a:gd name="connsiteX21" fmla="*/ 257206 w 260181"/>
                <a:gd name="connsiteY21" fmla="*/ 93894 h 381078"/>
                <a:gd name="connsiteX22" fmla="*/ 240207 w 260181"/>
                <a:gd name="connsiteY22" fmla="*/ 153203 h 381078"/>
                <a:gd name="connsiteX23" fmla="*/ 236051 w 260181"/>
                <a:gd name="connsiteY23" fmla="*/ 157358 h 381078"/>
                <a:gd name="connsiteX24" fmla="*/ 227363 w 260181"/>
                <a:gd name="connsiteY24" fmla="*/ 183046 h 381078"/>
                <a:gd name="connsiteX25" fmla="*/ 197897 w 260181"/>
                <a:gd name="connsiteY25" fmla="*/ 216667 h 381078"/>
                <a:gd name="connsiteX26" fmla="*/ 197897 w 260181"/>
                <a:gd name="connsiteY26" fmla="*/ 216667 h 381078"/>
                <a:gd name="connsiteX27" fmla="*/ 192986 w 260181"/>
                <a:gd name="connsiteY27" fmla="*/ 220822 h 381078"/>
                <a:gd name="connsiteX28" fmla="*/ 194875 w 260181"/>
                <a:gd name="connsiteY28" fmla="*/ 244244 h 381078"/>
                <a:gd name="connsiteX29" fmla="*/ 197897 w 260181"/>
                <a:gd name="connsiteY29" fmla="*/ 250666 h 381078"/>
                <a:gd name="connsiteX30" fmla="*/ 193742 w 260181"/>
                <a:gd name="connsiteY30" fmla="*/ 254821 h 381078"/>
                <a:gd name="connsiteX31" fmla="*/ 157476 w 260181"/>
                <a:gd name="connsiteY31" fmla="*/ 283531 h 381078"/>
                <a:gd name="connsiteX32" fmla="*/ 139721 w 260181"/>
                <a:gd name="connsiteY32" fmla="*/ 308841 h 381078"/>
                <a:gd name="connsiteX33" fmla="*/ 114411 w 260181"/>
                <a:gd name="connsiteY33" fmla="*/ 323196 h 381078"/>
                <a:gd name="connsiteX34" fmla="*/ 104212 w 260181"/>
                <a:gd name="connsiteY34" fmla="*/ 327729 h 381078"/>
                <a:gd name="connsiteX35" fmla="*/ 84568 w 260181"/>
                <a:gd name="connsiteY35" fmla="*/ 343218 h 381078"/>
                <a:gd name="connsiteX36" fmla="*/ 49436 w 260181"/>
                <a:gd name="connsiteY36" fmla="*/ 360595 h 38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0181" h="381078">
                  <a:moveTo>
                    <a:pt x="49436" y="360595"/>
                  </a:moveTo>
                  <a:cubicBezTo>
                    <a:pt x="38481" y="363239"/>
                    <a:pt x="48303" y="382505"/>
                    <a:pt x="35459" y="380994"/>
                  </a:cubicBezTo>
                  <a:cubicBezTo>
                    <a:pt x="21859" y="379105"/>
                    <a:pt x="26392" y="364750"/>
                    <a:pt x="22992" y="355684"/>
                  </a:cubicBezTo>
                  <a:cubicBezTo>
                    <a:pt x="19970" y="346618"/>
                    <a:pt x="16571" y="335662"/>
                    <a:pt x="2971" y="343595"/>
                  </a:cubicBezTo>
                  <a:cubicBezTo>
                    <a:pt x="-2695" y="336040"/>
                    <a:pt x="327" y="330751"/>
                    <a:pt x="7126" y="326596"/>
                  </a:cubicBezTo>
                  <a:cubicBezTo>
                    <a:pt x="7504" y="325841"/>
                    <a:pt x="7882" y="325085"/>
                    <a:pt x="8260" y="325085"/>
                  </a:cubicBezTo>
                  <a:cubicBezTo>
                    <a:pt x="21859" y="322441"/>
                    <a:pt x="29415" y="326974"/>
                    <a:pt x="32437" y="339062"/>
                  </a:cubicBezTo>
                  <a:cubicBezTo>
                    <a:pt x="33192" y="341329"/>
                    <a:pt x="35459" y="343218"/>
                    <a:pt x="38481" y="347373"/>
                  </a:cubicBezTo>
                  <a:cubicBezTo>
                    <a:pt x="48303" y="324329"/>
                    <a:pt x="64924" y="313374"/>
                    <a:pt x="87590" y="311486"/>
                  </a:cubicBezTo>
                  <a:cubicBezTo>
                    <a:pt x="92879" y="283153"/>
                    <a:pt x="140099" y="298642"/>
                    <a:pt x="138210" y="263132"/>
                  </a:cubicBezTo>
                  <a:cubicBezTo>
                    <a:pt x="138966" y="260110"/>
                    <a:pt x="140855" y="257843"/>
                    <a:pt x="143877" y="256710"/>
                  </a:cubicBezTo>
                  <a:cubicBezTo>
                    <a:pt x="152565" y="255954"/>
                    <a:pt x="155210" y="251043"/>
                    <a:pt x="151810" y="243488"/>
                  </a:cubicBezTo>
                  <a:cubicBezTo>
                    <a:pt x="145388" y="229133"/>
                    <a:pt x="150299" y="220445"/>
                    <a:pt x="162387" y="211378"/>
                  </a:cubicBezTo>
                  <a:cubicBezTo>
                    <a:pt x="171454" y="204201"/>
                    <a:pt x="186564" y="197023"/>
                    <a:pt x="175609" y="178513"/>
                  </a:cubicBezTo>
                  <a:cubicBezTo>
                    <a:pt x="170320" y="169446"/>
                    <a:pt x="189964" y="143003"/>
                    <a:pt x="203564" y="137714"/>
                  </a:cubicBezTo>
                  <a:cubicBezTo>
                    <a:pt x="210363" y="135070"/>
                    <a:pt x="210741" y="134692"/>
                    <a:pt x="210363" y="126381"/>
                  </a:cubicBezTo>
                  <a:cubicBezTo>
                    <a:pt x="209985" y="109382"/>
                    <a:pt x="217918" y="92005"/>
                    <a:pt x="231896" y="80672"/>
                  </a:cubicBezTo>
                  <a:cubicBezTo>
                    <a:pt x="238695" y="75383"/>
                    <a:pt x="240584" y="71606"/>
                    <a:pt x="238695" y="63295"/>
                  </a:cubicBezTo>
                  <a:cubicBezTo>
                    <a:pt x="235296" y="48562"/>
                    <a:pt x="243229" y="34207"/>
                    <a:pt x="237940" y="18341"/>
                  </a:cubicBezTo>
                  <a:cubicBezTo>
                    <a:pt x="235673" y="12297"/>
                    <a:pt x="240962" y="-3192"/>
                    <a:pt x="256828" y="586"/>
                  </a:cubicBezTo>
                  <a:cubicBezTo>
                    <a:pt x="266650" y="28918"/>
                    <a:pt x="251162" y="57251"/>
                    <a:pt x="257206" y="85583"/>
                  </a:cubicBezTo>
                  <a:cubicBezTo>
                    <a:pt x="257206" y="88227"/>
                    <a:pt x="257206" y="91249"/>
                    <a:pt x="257206" y="93894"/>
                  </a:cubicBezTo>
                  <a:cubicBezTo>
                    <a:pt x="253806" y="114293"/>
                    <a:pt x="240584" y="132048"/>
                    <a:pt x="240207" y="153203"/>
                  </a:cubicBezTo>
                  <a:cubicBezTo>
                    <a:pt x="238695" y="154714"/>
                    <a:pt x="237562" y="155847"/>
                    <a:pt x="236051" y="157358"/>
                  </a:cubicBezTo>
                  <a:cubicBezTo>
                    <a:pt x="229629" y="164536"/>
                    <a:pt x="231896" y="174735"/>
                    <a:pt x="227363" y="183046"/>
                  </a:cubicBezTo>
                  <a:cubicBezTo>
                    <a:pt x="219807" y="196268"/>
                    <a:pt x="214141" y="211000"/>
                    <a:pt x="197897" y="216667"/>
                  </a:cubicBezTo>
                  <a:lnTo>
                    <a:pt x="197897" y="216667"/>
                  </a:lnTo>
                  <a:cubicBezTo>
                    <a:pt x="196386" y="218178"/>
                    <a:pt x="194875" y="219311"/>
                    <a:pt x="192986" y="220822"/>
                  </a:cubicBezTo>
                  <a:cubicBezTo>
                    <a:pt x="174476" y="234800"/>
                    <a:pt x="174476" y="234800"/>
                    <a:pt x="194875" y="244244"/>
                  </a:cubicBezTo>
                  <a:cubicBezTo>
                    <a:pt x="197519" y="245377"/>
                    <a:pt x="199408" y="247266"/>
                    <a:pt x="197897" y="250666"/>
                  </a:cubicBezTo>
                  <a:cubicBezTo>
                    <a:pt x="196386" y="252177"/>
                    <a:pt x="195253" y="253310"/>
                    <a:pt x="193742" y="254821"/>
                  </a:cubicBezTo>
                  <a:cubicBezTo>
                    <a:pt x="182786" y="266154"/>
                    <a:pt x="168432" y="272198"/>
                    <a:pt x="157476" y="283531"/>
                  </a:cubicBezTo>
                  <a:cubicBezTo>
                    <a:pt x="149921" y="291464"/>
                    <a:pt x="143121" y="298264"/>
                    <a:pt x="139721" y="308841"/>
                  </a:cubicBezTo>
                  <a:cubicBezTo>
                    <a:pt x="135944" y="320552"/>
                    <a:pt x="128011" y="328863"/>
                    <a:pt x="114411" y="323196"/>
                  </a:cubicBezTo>
                  <a:cubicBezTo>
                    <a:pt x="107989" y="320552"/>
                    <a:pt x="105345" y="320930"/>
                    <a:pt x="104212" y="327729"/>
                  </a:cubicBezTo>
                  <a:cubicBezTo>
                    <a:pt x="102701" y="339062"/>
                    <a:pt x="94390" y="340951"/>
                    <a:pt x="84568" y="343218"/>
                  </a:cubicBezTo>
                  <a:cubicBezTo>
                    <a:pt x="71346" y="345862"/>
                    <a:pt x="55480" y="343595"/>
                    <a:pt x="49436" y="360595"/>
                  </a:cubicBezTo>
                  <a:close/>
                </a:path>
              </a:pathLst>
            </a:custGeom>
            <a:solidFill>
              <a:srgbClr val="FAC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C09254E5-BCFF-4208-8D3D-B9BC1D6A4E16}"/>
                </a:ext>
              </a:extLst>
            </p:cNvPr>
            <p:cNvSpPr/>
            <p:nvPr/>
          </p:nvSpPr>
          <p:spPr>
            <a:xfrm>
              <a:off x="9638929" y="5069624"/>
              <a:ext cx="165980" cy="161925"/>
            </a:xfrm>
            <a:custGeom>
              <a:avLst/>
              <a:gdLst>
                <a:gd name="connsiteX0" fmla="*/ 0 w 165980"/>
                <a:gd name="connsiteY0" fmla="*/ 72774 h 161925"/>
                <a:gd name="connsiteX1" fmla="*/ 10200 w 165980"/>
                <a:gd name="connsiteY1" fmla="*/ 62952 h 161925"/>
                <a:gd name="connsiteX2" fmla="*/ 8311 w 165980"/>
                <a:gd name="connsiteY2" fmla="*/ 34619 h 161925"/>
                <a:gd name="connsiteX3" fmla="*/ 51754 w 165980"/>
                <a:gd name="connsiteY3" fmla="*/ 44064 h 161925"/>
                <a:gd name="connsiteX4" fmla="*/ 63086 w 165980"/>
                <a:gd name="connsiteY4" fmla="*/ 40663 h 161925"/>
                <a:gd name="connsiteX5" fmla="*/ 92930 w 165980"/>
                <a:gd name="connsiteY5" fmla="*/ 17620 h 161925"/>
                <a:gd name="connsiteX6" fmla="*/ 109929 w 165980"/>
                <a:gd name="connsiteY6" fmla="*/ 8931 h 161925"/>
                <a:gd name="connsiteX7" fmla="*/ 123906 w 165980"/>
                <a:gd name="connsiteY7" fmla="*/ 5909 h 161925"/>
                <a:gd name="connsiteX8" fmla="*/ 158661 w 165980"/>
                <a:gd name="connsiteY8" fmla="*/ 7420 h 161925"/>
                <a:gd name="connsiteX9" fmla="*/ 161683 w 165980"/>
                <a:gd name="connsiteY9" fmla="*/ 44064 h 161925"/>
                <a:gd name="connsiteX10" fmla="*/ 161305 w 165980"/>
                <a:gd name="connsiteY10" fmla="*/ 73529 h 161925"/>
                <a:gd name="connsiteX11" fmla="*/ 153750 w 165980"/>
                <a:gd name="connsiteY11" fmla="*/ 92417 h 161925"/>
                <a:gd name="connsiteX12" fmla="*/ 138639 w 165980"/>
                <a:gd name="connsiteY12" fmla="*/ 130949 h 161925"/>
                <a:gd name="connsiteX13" fmla="*/ 143550 w 165980"/>
                <a:gd name="connsiteY13" fmla="*/ 150971 h 161925"/>
                <a:gd name="connsiteX14" fmla="*/ 118618 w 165980"/>
                <a:gd name="connsiteY14" fmla="*/ 153993 h 161925"/>
                <a:gd name="connsiteX15" fmla="*/ 92930 w 165980"/>
                <a:gd name="connsiteY15" fmla="*/ 161926 h 161925"/>
                <a:gd name="connsiteX16" fmla="*/ 60820 w 165980"/>
                <a:gd name="connsiteY16" fmla="*/ 160037 h 161925"/>
                <a:gd name="connsiteX17" fmla="*/ 58931 w 165980"/>
                <a:gd name="connsiteY17" fmla="*/ 115083 h 161925"/>
                <a:gd name="connsiteX18" fmla="*/ 66109 w 165980"/>
                <a:gd name="connsiteY18" fmla="*/ 118105 h 161925"/>
                <a:gd name="connsiteX19" fmla="*/ 80086 w 165980"/>
                <a:gd name="connsiteY19" fmla="*/ 134727 h 161925"/>
                <a:gd name="connsiteX20" fmla="*/ 107663 w 165980"/>
                <a:gd name="connsiteY20" fmla="*/ 116972 h 161925"/>
                <a:gd name="connsiteX21" fmla="*/ 140906 w 165980"/>
                <a:gd name="connsiteY21" fmla="*/ 30842 h 161925"/>
                <a:gd name="connsiteX22" fmla="*/ 138261 w 165980"/>
                <a:gd name="connsiteY22" fmla="*/ 18376 h 161925"/>
                <a:gd name="connsiteX23" fmla="*/ 124662 w 165980"/>
                <a:gd name="connsiteY23" fmla="*/ 27820 h 161925"/>
                <a:gd name="connsiteX24" fmla="*/ 91041 w 165980"/>
                <a:gd name="connsiteY24" fmla="*/ 55774 h 161925"/>
                <a:gd name="connsiteX25" fmla="*/ 80841 w 165980"/>
                <a:gd name="connsiteY25" fmla="*/ 57285 h 161925"/>
                <a:gd name="connsiteX26" fmla="*/ 29466 w 165980"/>
                <a:gd name="connsiteY26" fmla="*/ 75796 h 161925"/>
                <a:gd name="connsiteX27" fmla="*/ 30221 w 165980"/>
                <a:gd name="connsiteY27" fmla="*/ 102239 h 161925"/>
                <a:gd name="connsiteX28" fmla="*/ 17377 w 165980"/>
                <a:gd name="connsiteY28" fmla="*/ 98084 h 161925"/>
                <a:gd name="connsiteX29" fmla="*/ 0 w 165980"/>
                <a:gd name="connsiteY29" fmla="*/ 7277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5980" h="161925">
                  <a:moveTo>
                    <a:pt x="0" y="72774"/>
                  </a:moveTo>
                  <a:cubicBezTo>
                    <a:pt x="6044" y="72396"/>
                    <a:pt x="12844" y="73907"/>
                    <a:pt x="10200" y="62952"/>
                  </a:cubicBezTo>
                  <a:cubicBezTo>
                    <a:pt x="8311" y="53885"/>
                    <a:pt x="8689" y="44064"/>
                    <a:pt x="8311" y="34619"/>
                  </a:cubicBezTo>
                  <a:cubicBezTo>
                    <a:pt x="20399" y="56530"/>
                    <a:pt x="30977" y="58796"/>
                    <a:pt x="51754" y="44064"/>
                  </a:cubicBezTo>
                  <a:cubicBezTo>
                    <a:pt x="55153" y="41419"/>
                    <a:pt x="58176" y="38775"/>
                    <a:pt x="63086" y="40663"/>
                  </a:cubicBezTo>
                  <a:cubicBezTo>
                    <a:pt x="86508" y="50108"/>
                    <a:pt x="90285" y="34619"/>
                    <a:pt x="92930" y="17620"/>
                  </a:cubicBezTo>
                  <a:cubicBezTo>
                    <a:pt x="98596" y="14976"/>
                    <a:pt x="102374" y="8554"/>
                    <a:pt x="109929" y="8931"/>
                  </a:cubicBezTo>
                  <a:cubicBezTo>
                    <a:pt x="114840" y="7798"/>
                    <a:pt x="120129" y="8176"/>
                    <a:pt x="123906" y="5909"/>
                  </a:cubicBezTo>
                  <a:cubicBezTo>
                    <a:pt x="135995" y="-890"/>
                    <a:pt x="150350" y="-3535"/>
                    <a:pt x="158661" y="7420"/>
                  </a:cubicBezTo>
                  <a:cubicBezTo>
                    <a:pt x="166216" y="16864"/>
                    <a:pt x="167349" y="31975"/>
                    <a:pt x="161683" y="44064"/>
                  </a:cubicBezTo>
                  <a:cubicBezTo>
                    <a:pt x="157150" y="54263"/>
                    <a:pt x="153372" y="64463"/>
                    <a:pt x="161305" y="73529"/>
                  </a:cubicBezTo>
                  <a:cubicBezTo>
                    <a:pt x="171505" y="85617"/>
                    <a:pt x="163194" y="89017"/>
                    <a:pt x="153750" y="92417"/>
                  </a:cubicBezTo>
                  <a:cubicBezTo>
                    <a:pt x="134106" y="99217"/>
                    <a:pt x="129573" y="110928"/>
                    <a:pt x="138639" y="130949"/>
                  </a:cubicBezTo>
                  <a:cubicBezTo>
                    <a:pt x="141284" y="136993"/>
                    <a:pt x="151483" y="141904"/>
                    <a:pt x="143550" y="150971"/>
                  </a:cubicBezTo>
                  <a:cubicBezTo>
                    <a:pt x="135995" y="159659"/>
                    <a:pt x="127684" y="157770"/>
                    <a:pt x="118618" y="153993"/>
                  </a:cubicBezTo>
                  <a:cubicBezTo>
                    <a:pt x="107663" y="148704"/>
                    <a:pt x="98218" y="149082"/>
                    <a:pt x="92930" y="161926"/>
                  </a:cubicBezTo>
                  <a:cubicBezTo>
                    <a:pt x="82730" y="161170"/>
                    <a:pt x="72531" y="160792"/>
                    <a:pt x="60820" y="160037"/>
                  </a:cubicBezTo>
                  <a:cubicBezTo>
                    <a:pt x="68753" y="144548"/>
                    <a:pt x="52509" y="130571"/>
                    <a:pt x="58931" y="115083"/>
                  </a:cubicBezTo>
                  <a:cubicBezTo>
                    <a:pt x="61953" y="113950"/>
                    <a:pt x="64220" y="115461"/>
                    <a:pt x="66109" y="118105"/>
                  </a:cubicBezTo>
                  <a:cubicBezTo>
                    <a:pt x="70642" y="123772"/>
                    <a:pt x="70264" y="135860"/>
                    <a:pt x="80086" y="134727"/>
                  </a:cubicBezTo>
                  <a:cubicBezTo>
                    <a:pt x="91419" y="133594"/>
                    <a:pt x="101996" y="127171"/>
                    <a:pt x="107663" y="116972"/>
                  </a:cubicBezTo>
                  <a:cubicBezTo>
                    <a:pt x="122773" y="89773"/>
                    <a:pt x="134484" y="61441"/>
                    <a:pt x="140906" y="30842"/>
                  </a:cubicBezTo>
                  <a:cubicBezTo>
                    <a:pt x="142039" y="26309"/>
                    <a:pt x="145061" y="20264"/>
                    <a:pt x="138261" y="18376"/>
                  </a:cubicBezTo>
                  <a:cubicBezTo>
                    <a:pt x="130706" y="15731"/>
                    <a:pt x="125795" y="21398"/>
                    <a:pt x="124662" y="27820"/>
                  </a:cubicBezTo>
                  <a:cubicBezTo>
                    <a:pt x="120507" y="46330"/>
                    <a:pt x="105774" y="50863"/>
                    <a:pt x="91041" y="55774"/>
                  </a:cubicBezTo>
                  <a:cubicBezTo>
                    <a:pt x="87641" y="56907"/>
                    <a:pt x="83863" y="58041"/>
                    <a:pt x="80841" y="57285"/>
                  </a:cubicBezTo>
                  <a:cubicBezTo>
                    <a:pt x="58553" y="49730"/>
                    <a:pt x="45332" y="67107"/>
                    <a:pt x="29466" y="75796"/>
                  </a:cubicBezTo>
                  <a:cubicBezTo>
                    <a:pt x="16622" y="82973"/>
                    <a:pt x="34376" y="93173"/>
                    <a:pt x="30221" y="102239"/>
                  </a:cubicBezTo>
                  <a:cubicBezTo>
                    <a:pt x="26066" y="100728"/>
                    <a:pt x="21910" y="99595"/>
                    <a:pt x="17377" y="98084"/>
                  </a:cubicBezTo>
                  <a:cubicBezTo>
                    <a:pt x="11333" y="89773"/>
                    <a:pt x="5666" y="81462"/>
                    <a:pt x="0" y="72774"/>
                  </a:cubicBezTo>
                  <a:close/>
                </a:path>
              </a:pathLst>
            </a:custGeom>
            <a:solidFill>
              <a:srgbClr val="FDEC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7C19CA8E-0B70-430B-A1AF-C06EB990396C}"/>
                </a:ext>
              </a:extLst>
            </p:cNvPr>
            <p:cNvSpPr/>
            <p:nvPr/>
          </p:nvSpPr>
          <p:spPr>
            <a:xfrm>
              <a:off x="9681239" y="4977315"/>
              <a:ext cx="144305" cy="109551"/>
            </a:xfrm>
            <a:custGeom>
              <a:avLst/>
              <a:gdLst>
                <a:gd name="connsiteX0" fmla="*/ 0 w 144305"/>
                <a:gd name="connsiteY0" fmla="*/ 105774 h 109551"/>
                <a:gd name="connsiteX1" fmla="*/ 35888 w 144305"/>
                <a:gd name="connsiteY1" fmla="*/ 83108 h 109551"/>
                <a:gd name="connsiteX2" fmla="*/ 49487 w 144305"/>
                <a:gd name="connsiteY2" fmla="*/ 69131 h 109551"/>
                <a:gd name="connsiteX3" fmla="*/ 65353 w 144305"/>
                <a:gd name="connsiteY3" fmla="*/ 63464 h 109551"/>
                <a:gd name="connsiteX4" fmla="*/ 86886 w 144305"/>
                <a:gd name="connsiteY4" fmla="*/ 53265 h 109551"/>
                <a:gd name="connsiteX5" fmla="*/ 144306 w 144305"/>
                <a:gd name="connsiteY5" fmla="*/ 0 h 109551"/>
                <a:gd name="connsiteX6" fmla="*/ 126173 w 144305"/>
                <a:gd name="connsiteY6" fmla="*/ 21533 h 109551"/>
                <a:gd name="connsiteX7" fmla="*/ 109174 w 144305"/>
                <a:gd name="connsiteY7" fmla="*/ 33243 h 109551"/>
                <a:gd name="connsiteX8" fmla="*/ 52131 w 144305"/>
                <a:gd name="connsiteY8" fmla="*/ 101618 h 109551"/>
                <a:gd name="connsiteX9" fmla="*/ 50998 w 144305"/>
                <a:gd name="connsiteY9" fmla="*/ 109551 h 109551"/>
                <a:gd name="connsiteX10" fmla="*/ 27955 w 144305"/>
                <a:gd name="connsiteY10" fmla="*/ 101241 h 109551"/>
                <a:gd name="connsiteX11" fmla="*/ 0 w 144305"/>
                <a:gd name="connsiteY11" fmla="*/ 105774 h 10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305" h="109551">
                  <a:moveTo>
                    <a:pt x="0" y="105774"/>
                  </a:moveTo>
                  <a:cubicBezTo>
                    <a:pt x="1133" y="81975"/>
                    <a:pt x="22666" y="84619"/>
                    <a:pt x="35888" y="83108"/>
                  </a:cubicBezTo>
                  <a:cubicBezTo>
                    <a:pt x="47976" y="81597"/>
                    <a:pt x="49109" y="80086"/>
                    <a:pt x="49487" y="69131"/>
                  </a:cubicBezTo>
                  <a:cubicBezTo>
                    <a:pt x="49865" y="61576"/>
                    <a:pt x="50243" y="44198"/>
                    <a:pt x="65353" y="63464"/>
                  </a:cubicBezTo>
                  <a:cubicBezTo>
                    <a:pt x="73286" y="73664"/>
                    <a:pt x="83864" y="61953"/>
                    <a:pt x="86886" y="53265"/>
                  </a:cubicBezTo>
                  <a:cubicBezTo>
                    <a:pt x="96708" y="24932"/>
                    <a:pt x="118240" y="10200"/>
                    <a:pt x="144306" y="0"/>
                  </a:cubicBezTo>
                  <a:cubicBezTo>
                    <a:pt x="142795" y="10955"/>
                    <a:pt x="134484" y="16244"/>
                    <a:pt x="126173" y="21533"/>
                  </a:cubicBezTo>
                  <a:cubicBezTo>
                    <a:pt x="120129" y="25310"/>
                    <a:pt x="112574" y="27954"/>
                    <a:pt x="109174" y="33243"/>
                  </a:cubicBezTo>
                  <a:cubicBezTo>
                    <a:pt x="94063" y="59309"/>
                    <a:pt x="75175" y="81975"/>
                    <a:pt x="52131" y="101618"/>
                  </a:cubicBezTo>
                  <a:cubicBezTo>
                    <a:pt x="50620" y="103129"/>
                    <a:pt x="51376" y="106907"/>
                    <a:pt x="50998" y="109551"/>
                  </a:cubicBezTo>
                  <a:cubicBezTo>
                    <a:pt x="42687" y="108796"/>
                    <a:pt x="35132" y="111062"/>
                    <a:pt x="27955" y="101241"/>
                  </a:cubicBezTo>
                  <a:cubicBezTo>
                    <a:pt x="20399" y="92174"/>
                    <a:pt x="9444" y="103507"/>
                    <a:pt x="0" y="105774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73B80941-9290-4955-A539-5E7CC4644271}"/>
                </a:ext>
              </a:extLst>
            </p:cNvPr>
            <p:cNvSpPr/>
            <p:nvPr/>
          </p:nvSpPr>
          <p:spPr>
            <a:xfrm>
              <a:off x="9870339" y="4816388"/>
              <a:ext cx="62868" cy="59309"/>
            </a:xfrm>
            <a:custGeom>
              <a:avLst/>
              <a:gdLst>
                <a:gd name="connsiteX0" fmla="*/ 1293 w 62868"/>
                <a:gd name="connsiteY0" fmla="*/ 59309 h 59309"/>
                <a:gd name="connsiteX1" fmla="*/ 18292 w 62868"/>
                <a:gd name="connsiteY1" fmla="*/ 0 h 59309"/>
                <a:gd name="connsiteX2" fmla="*/ 37180 w 62868"/>
                <a:gd name="connsiteY2" fmla="*/ 19266 h 59309"/>
                <a:gd name="connsiteX3" fmla="*/ 62868 w 62868"/>
                <a:gd name="connsiteY3" fmla="*/ 37021 h 59309"/>
                <a:gd name="connsiteX4" fmla="*/ 40202 w 62868"/>
                <a:gd name="connsiteY4" fmla="*/ 41554 h 59309"/>
                <a:gd name="connsiteX5" fmla="*/ 8470 w 62868"/>
                <a:gd name="connsiteY5" fmla="*/ 48732 h 59309"/>
                <a:gd name="connsiteX6" fmla="*/ 1293 w 62868"/>
                <a:gd name="connsiteY6" fmla="*/ 59309 h 5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68" h="59309">
                  <a:moveTo>
                    <a:pt x="1293" y="59309"/>
                  </a:moveTo>
                  <a:cubicBezTo>
                    <a:pt x="-3618" y="44954"/>
                    <a:pt x="6204" y="10577"/>
                    <a:pt x="18292" y="0"/>
                  </a:cubicBezTo>
                  <a:cubicBezTo>
                    <a:pt x="27358" y="3400"/>
                    <a:pt x="34914" y="7178"/>
                    <a:pt x="37180" y="19266"/>
                  </a:cubicBezTo>
                  <a:cubicBezTo>
                    <a:pt x="39447" y="30977"/>
                    <a:pt x="51913" y="33243"/>
                    <a:pt x="62868" y="37021"/>
                  </a:cubicBezTo>
                  <a:cubicBezTo>
                    <a:pt x="56446" y="46087"/>
                    <a:pt x="48135" y="48354"/>
                    <a:pt x="40202" y="41554"/>
                  </a:cubicBezTo>
                  <a:cubicBezTo>
                    <a:pt x="20936" y="25310"/>
                    <a:pt x="17159" y="25688"/>
                    <a:pt x="8470" y="48732"/>
                  </a:cubicBezTo>
                  <a:cubicBezTo>
                    <a:pt x="6959" y="52887"/>
                    <a:pt x="3937" y="55909"/>
                    <a:pt x="1293" y="59309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86F8538-6D15-4F54-B64C-A97E232BA2E2}"/>
                </a:ext>
              </a:extLst>
            </p:cNvPr>
            <p:cNvSpPr/>
            <p:nvPr/>
          </p:nvSpPr>
          <p:spPr>
            <a:xfrm>
              <a:off x="9829322" y="4879852"/>
              <a:ext cx="40399" cy="59308"/>
            </a:xfrm>
            <a:custGeom>
              <a:avLst/>
              <a:gdLst>
                <a:gd name="connsiteX0" fmla="*/ 0 w 40399"/>
                <a:gd name="connsiteY0" fmla="*/ 59309 h 59308"/>
                <a:gd name="connsiteX1" fmla="*/ 38154 w 40399"/>
                <a:gd name="connsiteY1" fmla="*/ 0 h 59308"/>
                <a:gd name="connsiteX2" fmla="*/ 40043 w 40399"/>
                <a:gd name="connsiteY2" fmla="*/ 31354 h 59308"/>
                <a:gd name="connsiteX3" fmla="*/ 15866 w 40399"/>
                <a:gd name="connsiteY3" fmla="*/ 55531 h 59308"/>
                <a:gd name="connsiteX4" fmla="*/ 0 w 40399"/>
                <a:gd name="connsiteY4" fmla="*/ 59309 h 5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99" h="59308">
                  <a:moveTo>
                    <a:pt x="0" y="59309"/>
                  </a:moveTo>
                  <a:cubicBezTo>
                    <a:pt x="20777" y="44576"/>
                    <a:pt x="21533" y="17377"/>
                    <a:pt x="38154" y="0"/>
                  </a:cubicBezTo>
                  <a:cubicBezTo>
                    <a:pt x="38532" y="10577"/>
                    <a:pt x="38154" y="20777"/>
                    <a:pt x="40043" y="31354"/>
                  </a:cubicBezTo>
                  <a:cubicBezTo>
                    <a:pt x="42687" y="45710"/>
                    <a:pt x="30221" y="57042"/>
                    <a:pt x="15866" y="55531"/>
                  </a:cubicBezTo>
                  <a:cubicBezTo>
                    <a:pt x="10199" y="54776"/>
                    <a:pt x="5289" y="57042"/>
                    <a:pt x="0" y="59309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229BE81-3AA5-4D62-A5F4-9B75EAC55300}"/>
                </a:ext>
              </a:extLst>
            </p:cNvPr>
            <p:cNvSpPr/>
            <p:nvPr/>
          </p:nvSpPr>
          <p:spPr>
            <a:xfrm>
              <a:off x="9802438" y="4939148"/>
              <a:ext cx="42079" cy="34011"/>
            </a:xfrm>
            <a:custGeom>
              <a:avLst/>
              <a:gdLst>
                <a:gd name="connsiteX0" fmla="*/ 26884 w 42079"/>
                <a:gd name="connsiteY0" fmla="*/ 34011 h 34011"/>
                <a:gd name="connsiteX1" fmla="*/ 23862 w 42079"/>
                <a:gd name="connsiteY1" fmla="*/ 31367 h 34011"/>
                <a:gd name="connsiteX2" fmla="*/ 63 w 42079"/>
                <a:gd name="connsiteY2" fmla="*/ 18145 h 34011"/>
                <a:gd name="connsiteX3" fmla="*/ 26507 w 42079"/>
                <a:gd name="connsiteY3" fmla="*/ 12 h 34011"/>
                <a:gd name="connsiteX4" fmla="*/ 34062 w 42079"/>
                <a:gd name="connsiteY4" fmla="*/ 13990 h 34011"/>
                <a:gd name="connsiteX5" fmla="*/ 41995 w 42079"/>
                <a:gd name="connsiteY5" fmla="*/ 19278 h 34011"/>
                <a:gd name="connsiteX6" fmla="*/ 26884 w 42079"/>
                <a:gd name="connsiteY6" fmla="*/ 34011 h 3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79" h="34011">
                  <a:moveTo>
                    <a:pt x="26884" y="34011"/>
                  </a:moveTo>
                  <a:cubicBezTo>
                    <a:pt x="25751" y="32878"/>
                    <a:pt x="24996" y="31367"/>
                    <a:pt x="23862" y="31367"/>
                  </a:cubicBezTo>
                  <a:cubicBezTo>
                    <a:pt x="13285" y="31367"/>
                    <a:pt x="-1070" y="28345"/>
                    <a:pt x="63" y="18145"/>
                  </a:cubicBezTo>
                  <a:cubicBezTo>
                    <a:pt x="1197" y="7946"/>
                    <a:pt x="13285" y="-365"/>
                    <a:pt x="26507" y="12"/>
                  </a:cubicBezTo>
                  <a:cubicBezTo>
                    <a:pt x="29151" y="4546"/>
                    <a:pt x="14041" y="18145"/>
                    <a:pt x="34062" y="13990"/>
                  </a:cubicBezTo>
                  <a:cubicBezTo>
                    <a:pt x="37840" y="13234"/>
                    <a:pt x="41617" y="15879"/>
                    <a:pt x="41995" y="19278"/>
                  </a:cubicBezTo>
                  <a:cubicBezTo>
                    <a:pt x="43128" y="29856"/>
                    <a:pt x="32551" y="29856"/>
                    <a:pt x="26884" y="34011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A6A45320-7930-4BE2-997B-413467F783E1}"/>
                </a:ext>
              </a:extLst>
            </p:cNvPr>
            <p:cNvSpPr/>
            <p:nvPr/>
          </p:nvSpPr>
          <p:spPr>
            <a:xfrm>
              <a:off x="10311450" y="4909695"/>
              <a:ext cx="21945" cy="20776"/>
            </a:xfrm>
            <a:custGeom>
              <a:avLst/>
              <a:gdLst>
                <a:gd name="connsiteX0" fmla="*/ 276 w 21945"/>
                <a:gd name="connsiteY0" fmla="*/ 0 h 20776"/>
                <a:gd name="connsiteX1" fmla="*/ 21809 w 21945"/>
                <a:gd name="connsiteY1" fmla="*/ 20777 h 20776"/>
                <a:gd name="connsiteX2" fmla="*/ 276 w 21945"/>
                <a:gd name="connsiteY2" fmla="*/ 0 h 2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45" h="20776">
                  <a:moveTo>
                    <a:pt x="276" y="0"/>
                  </a:moveTo>
                  <a:cubicBezTo>
                    <a:pt x="5565" y="8689"/>
                    <a:pt x="23698" y="4911"/>
                    <a:pt x="21809" y="20777"/>
                  </a:cubicBezTo>
                  <a:cubicBezTo>
                    <a:pt x="10098" y="18888"/>
                    <a:pt x="-1990" y="16999"/>
                    <a:pt x="276" y="0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10DC6F7F-F779-4345-8C93-35314D101844}"/>
                </a:ext>
              </a:extLst>
            </p:cNvPr>
            <p:cNvSpPr/>
            <p:nvPr/>
          </p:nvSpPr>
          <p:spPr>
            <a:xfrm>
              <a:off x="9612555" y="4225428"/>
              <a:ext cx="456880" cy="457608"/>
            </a:xfrm>
            <a:custGeom>
              <a:avLst/>
              <a:gdLst>
                <a:gd name="connsiteX0" fmla="*/ 22219 w 456880"/>
                <a:gd name="connsiteY0" fmla="*/ 252483 h 457608"/>
                <a:gd name="connsiteX1" fmla="*/ 28640 w 456880"/>
                <a:gd name="connsiteY1" fmla="*/ 263816 h 457608"/>
                <a:gd name="connsiteX2" fmla="*/ 46773 w 456880"/>
                <a:gd name="connsiteY2" fmla="*/ 276660 h 457608"/>
                <a:gd name="connsiteX3" fmla="*/ 87572 w 456880"/>
                <a:gd name="connsiteY3" fmla="*/ 265705 h 457608"/>
                <a:gd name="connsiteX4" fmla="*/ 124970 w 456880"/>
                <a:gd name="connsiteY4" fmla="*/ 266460 h 457608"/>
                <a:gd name="connsiteX5" fmla="*/ 141214 w 456880"/>
                <a:gd name="connsiteY5" fmla="*/ 267971 h 457608"/>
                <a:gd name="connsiteX6" fmla="*/ 122326 w 456880"/>
                <a:gd name="connsiteY6" fmla="*/ 236617 h 457608"/>
                <a:gd name="connsiteX7" fmla="*/ 127992 w 456880"/>
                <a:gd name="connsiteY7" fmla="*/ 205262 h 457608"/>
                <a:gd name="connsiteX8" fmla="*/ 122704 w 456880"/>
                <a:gd name="connsiteY8" fmla="*/ 172775 h 457608"/>
                <a:gd name="connsiteX9" fmla="*/ 124970 w 456880"/>
                <a:gd name="connsiteY9" fmla="*/ 142176 h 457608"/>
                <a:gd name="connsiteX10" fmla="*/ 126104 w 456880"/>
                <a:gd name="connsiteY10" fmla="*/ 122154 h 457608"/>
                <a:gd name="connsiteX11" fmla="*/ 112126 w 456880"/>
                <a:gd name="connsiteY11" fmla="*/ 75312 h 457608"/>
                <a:gd name="connsiteX12" fmla="*/ 104193 w 456880"/>
                <a:gd name="connsiteY12" fmla="*/ 56801 h 457608"/>
                <a:gd name="connsiteX13" fmla="*/ 98149 w 456880"/>
                <a:gd name="connsiteY13" fmla="*/ 30736 h 457608"/>
                <a:gd name="connsiteX14" fmla="*/ 124592 w 456880"/>
                <a:gd name="connsiteY14" fmla="*/ 25825 h 457608"/>
                <a:gd name="connsiteX15" fmla="*/ 146125 w 456880"/>
                <a:gd name="connsiteY15" fmla="*/ 17136 h 457608"/>
                <a:gd name="connsiteX16" fmla="*/ 167658 w 456880"/>
                <a:gd name="connsiteY16" fmla="*/ 9203 h 457608"/>
                <a:gd name="connsiteX17" fmla="*/ 185035 w 456880"/>
                <a:gd name="connsiteY17" fmla="*/ 6181 h 457608"/>
                <a:gd name="connsiteX18" fmla="*/ 215256 w 456880"/>
                <a:gd name="connsiteY18" fmla="*/ 7314 h 457608"/>
                <a:gd name="connsiteX19" fmla="*/ 238299 w 456880"/>
                <a:gd name="connsiteY19" fmla="*/ 15247 h 457608"/>
                <a:gd name="connsiteX20" fmla="*/ 254921 w 456880"/>
                <a:gd name="connsiteY20" fmla="*/ 32247 h 457608"/>
                <a:gd name="connsiteX21" fmla="*/ 254543 w 456880"/>
                <a:gd name="connsiteY21" fmla="*/ 34513 h 457608"/>
                <a:gd name="connsiteX22" fmla="*/ 256432 w 456880"/>
                <a:gd name="connsiteY22" fmla="*/ 64735 h 457608"/>
                <a:gd name="connsiteX23" fmla="*/ 291564 w 456880"/>
                <a:gd name="connsiteY23" fmla="*/ 57557 h 457608"/>
                <a:gd name="connsiteX24" fmla="*/ 318763 w 456880"/>
                <a:gd name="connsiteY24" fmla="*/ 62468 h 457608"/>
                <a:gd name="connsiteX25" fmla="*/ 321785 w 456880"/>
                <a:gd name="connsiteY25" fmla="*/ 86267 h 457608"/>
                <a:gd name="connsiteX26" fmla="*/ 316119 w 456880"/>
                <a:gd name="connsiteY26" fmla="*/ 132354 h 457608"/>
                <a:gd name="connsiteX27" fmla="*/ 317252 w 456880"/>
                <a:gd name="connsiteY27" fmla="*/ 157664 h 457608"/>
                <a:gd name="connsiteX28" fmla="*/ 304030 w 456880"/>
                <a:gd name="connsiteY28" fmla="*/ 236617 h 457608"/>
                <a:gd name="connsiteX29" fmla="*/ 303275 w 456880"/>
                <a:gd name="connsiteY29" fmla="*/ 294037 h 457608"/>
                <a:gd name="connsiteX30" fmla="*/ 288164 w 456880"/>
                <a:gd name="connsiteY30" fmla="*/ 307259 h 457608"/>
                <a:gd name="connsiteX31" fmla="*/ 309697 w 456880"/>
                <a:gd name="connsiteY31" fmla="*/ 304992 h 457608"/>
                <a:gd name="connsiteX32" fmla="*/ 333118 w 456880"/>
                <a:gd name="connsiteY32" fmla="*/ 314436 h 457608"/>
                <a:gd name="connsiteX33" fmla="*/ 354651 w 456880"/>
                <a:gd name="connsiteY33" fmla="*/ 320480 h 457608"/>
                <a:gd name="connsiteX34" fmla="*/ 372405 w 456880"/>
                <a:gd name="connsiteY34" fmla="*/ 323503 h 457608"/>
                <a:gd name="connsiteX35" fmla="*/ 395071 w 456880"/>
                <a:gd name="connsiteY35" fmla="*/ 346546 h 457608"/>
                <a:gd name="connsiteX36" fmla="*/ 423026 w 456880"/>
                <a:gd name="connsiteY36" fmla="*/ 377145 h 457608"/>
                <a:gd name="connsiteX37" fmla="*/ 441536 w 456880"/>
                <a:gd name="connsiteY37" fmla="*/ 380167 h 457608"/>
                <a:gd name="connsiteX38" fmla="*/ 456647 w 456880"/>
                <a:gd name="connsiteY38" fmla="*/ 406611 h 457608"/>
                <a:gd name="connsiteX39" fmla="*/ 449847 w 456880"/>
                <a:gd name="connsiteY39" fmla="*/ 457609 h 457608"/>
                <a:gd name="connsiteX40" fmla="*/ 437003 w 456880"/>
                <a:gd name="connsiteY40" fmla="*/ 404722 h 457608"/>
                <a:gd name="connsiteX41" fmla="*/ 385249 w 456880"/>
                <a:gd name="connsiteY41" fmla="*/ 382434 h 457608"/>
                <a:gd name="connsiteX42" fmla="*/ 387894 w 456880"/>
                <a:gd name="connsiteY42" fmla="*/ 358257 h 457608"/>
                <a:gd name="connsiteX43" fmla="*/ 357673 w 456880"/>
                <a:gd name="connsiteY43" fmla="*/ 352590 h 457608"/>
                <a:gd name="connsiteX44" fmla="*/ 334629 w 456880"/>
                <a:gd name="connsiteY44" fmla="*/ 347679 h 457608"/>
                <a:gd name="connsiteX45" fmla="*/ 326318 w 456880"/>
                <a:gd name="connsiteY45" fmla="*/ 334080 h 457608"/>
                <a:gd name="connsiteX46" fmla="*/ 314230 w 456880"/>
                <a:gd name="connsiteY46" fmla="*/ 348057 h 457608"/>
                <a:gd name="connsiteX47" fmla="*/ 272298 w 456880"/>
                <a:gd name="connsiteY47" fmla="*/ 314058 h 457608"/>
                <a:gd name="connsiteX48" fmla="*/ 282498 w 456880"/>
                <a:gd name="connsiteY48" fmla="*/ 286104 h 457608"/>
                <a:gd name="connsiteX49" fmla="*/ 254543 w 456880"/>
                <a:gd name="connsiteY49" fmla="*/ 261549 h 457608"/>
                <a:gd name="connsiteX50" fmla="*/ 280231 w 456880"/>
                <a:gd name="connsiteY50" fmla="*/ 235106 h 457608"/>
                <a:gd name="connsiteX51" fmla="*/ 275698 w 456880"/>
                <a:gd name="connsiteY51" fmla="*/ 213573 h 457608"/>
                <a:gd name="connsiteX52" fmla="*/ 225455 w 456880"/>
                <a:gd name="connsiteY52" fmla="*/ 219240 h 457608"/>
                <a:gd name="connsiteX53" fmla="*/ 235277 w 456880"/>
                <a:gd name="connsiteY53" fmla="*/ 197329 h 457608"/>
                <a:gd name="connsiteX54" fmla="*/ 237166 w 456880"/>
                <a:gd name="connsiteY54" fmla="*/ 179197 h 457608"/>
                <a:gd name="connsiteX55" fmla="*/ 211478 w 456880"/>
                <a:gd name="connsiteY55" fmla="*/ 148976 h 457608"/>
                <a:gd name="connsiteX56" fmla="*/ 199012 w 456880"/>
                <a:gd name="connsiteY56" fmla="*/ 149353 h 457608"/>
                <a:gd name="connsiteX57" fmla="*/ 194101 w 456880"/>
                <a:gd name="connsiteY57" fmla="*/ 168242 h 457608"/>
                <a:gd name="connsiteX58" fmla="*/ 191079 w 456880"/>
                <a:gd name="connsiteY58" fmla="*/ 194685 h 457608"/>
                <a:gd name="connsiteX59" fmla="*/ 210723 w 456880"/>
                <a:gd name="connsiteY59" fmla="*/ 182219 h 457608"/>
                <a:gd name="connsiteX60" fmla="*/ 222056 w 456880"/>
                <a:gd name="connsiteY60" fmla="*/ 186752 h 457608"/>
                <a:gd name="connsiteX61" fmla="*/ 221300 w 456880"/>
                <a:gd name="connsiteY61" fmla="*/ 192041 h 457608"/>
                <a:gd name="connsiteX62" fmla="*/ 209589 w 456880"/>
                <a:gd name="connsiteY62" fmla="*/ 215462 h 457608"/>
                <a:gd name="connsiteX63" fmla="*/ 174457 w 456880"/>
                <a:gd name="connsiteY63" fmla="*/ 227928 h 457608"/>
                <a:gd name="connsiteX64" fmla="*/ 156325 w 456880"/>
                <a:gd name="connsiteY64" fmla="*/ 235106 h 457608"/>
                <a:gd name="connsiteX65" fmla="*/ 159725 w 456880"/>
                <a:gd name="connsiteY65" fmla="*/ 258905 h 457608"/>
                <a:gd name="connsiteX66" fmla="*/ 162369 w 456880"/>
                <a:gd name="connsiteY66" fmla="*/ 274393 h 457608"/>
                <a:gd name="connsiteX67" fmla="*/ 141214 w 456880"/>
                <a:gd name="connsiteY67" fmla="*/ 291393 h 457608"/>
                <a:gd name="connsiteX68" fmla="*/ 101549 w 456880"/>
                <a:gd name="connsiteY68" fmla="*/ 296304 h 457608"/>
                <a:gd name="connsiteX69" fmla="*/ 55840 w 456880"/>
                <a:gd name="connsiteY69" fmla="*/ 296304 h 457608"/>
                <a:gd name="connsiteX70" fmla="*/ 47907 w 456880"/>
                <a:gd name="connsiteY70" fmla="*/ 293281 h 457608"/>
                <a:gd name="connsiteX71" fmla="*/ 23352 w 456880"/>
                <a:gd name="connsiteY71" fmla="*/ 296681 h 457608"/>
                <a:gd name="connsiteX72" fmla="*/ 21841 w 456880"/>
                <a:gd name="connsiteY72" fmla="*/ 299703 h 457608"/>
                <a:gd name="connsiteX73" fmla="*/ 4086 w 456880"/>
                <a:gd name="connsiteY73" fmla="*/ 292904 h 457608"/>
                <a:gd name="connsiteX74" fmla="*/ 4086 w 456880"/>
                <a:gd name="connsiteY74" fmla="*/ 253994 h 457608"/>
                <a:gd name="connsiteX75" fmla="*/ 22219 w 456880"/>
                <a:gd name="connsiteY75" fmla="*/ 252483 h 45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6880" h="457608">
                  <a:moveTo>
                    <a:pt x="22219" y="252483"/>
                  </a:moveTo>
                  <a:cubicBezTo>
                    <a:pt x="15041" y="261549"/>
                    <a:pt x="18063" y="266082"/>
                    <a:pt x="28640" y="263816"/>
                  </a:cubicBezTo>
                  <a:cubicBezTo>
                    <a:pt x="38840" y="261927"/>
                    <a:pt x="41862" y="268349"/>
                    <a:pt x="46773" y="276660"/>
                  </a:cubicBezTo>
                  <a:cubicBezTo>
                    <a:pt x="53195" y="245305"/>
                    <a:pt x="74728" y="264949"/>
                    <a:pt x="87572" y="265705"/>
                  </a:cubicBezTo>
                  <a:cubicBezTo>
                    <a:pt x="99660" y="266082"/>
                    <a:pt x="110993" y="283837"/>
                    <a:pt x="124970" y="266460"/>
                  </a:cubicBezTo>
                  <a:cubicBezTo>
                    <a:pt x="126481" y="264571"/>
                    <a:pt x="133659" y="267216"/>
                    <a:pt x="141214" y="267971"/>
                  </a:cubicBezTo>
                  <a:cubicBezTo>
                    <a:pt x="134037" y="256638"/>
                    <a:pt x="122326" y="251727"/>
                    <a:pt x="122326" y="236617"/>
                  </a:cubicBezTo>
                  <a:cubicBezTo>
                    <a:pt x="122326" y="224906"/>
                    <a:pt x="121570" y="215084"/>
                    <a:pt x="127992" y="205262"/>
                  </a:cubicBezTo>
                  <a:cubicBezTo>
                    <a:pt x="136303" y="192796"/>
                    <a:pt x="134792" y="182219"/>
                    <a:pt x="122704" y="172775"/>
                  </a:cubicBezTo>
                  <a:cubicBezTo>
                    <a:pt x="108726" y="161820"/>
                    <a:pt x="107971" y="151620"/>
                    <a:pt x="124970" y="142176"/>
                  </a:cubicBezTo>
                  <a:cubicBezTo>
                    <a:pt x="134792" y="136510"/>
                    <a:pt x="140081" y="131976"/>
                    <a:pt x="126104" y="122154"/>
                  </a:cubicBezTo>
                  <a:cubicBezTo>
                    <a:pt x="111371" y="111577"/>
                    <a:pt x="115148" y="91556"/>
                    <a:pt x="112126" y="75312"/>
                  </a:cubicBezTo>
                  <a:cubicBezTo>
                    <a:pt x="110615" y="68134"/>
                    <a:pt x="109860" y="61712"/>
                    <a:pt x="104193" y="56801"/>
                  </a:cubicBezTo>
                  <a:cubicBezTo>
                    <a:pt x="95883" y="49624"/>
                    <a:pt x="91727" y="41313"/>
                    <a:pt x="98149" y="30736"/>
                  </a:cubicBezTo>
                  <a:cubicBezTo>
                    <a:pt x="104949" y="19781"/>
                    <a:pt x="117037" y="22047"/>
                    <a:pt x="124592" y="25825"/>
                  </a:cubicBezTo>
                  <a:cubicBezTo>
                    <a:pt x="137059" y="31869"/>
                    <a:pt x="141592" y="28469"/>
                    <a:pt x="146125" y="17136"/>
                  </a:cubicBezTo>
                  <a:cubicBezTo>
                    <a:pt x="149525" y="8448"/>
                    <a:pt x="152925" y="-7796"/>
                    <a:pt x="167658" y="9203"/>
                  </a:cubicBezTo>
                  <a:cubicBezTo>
                    <a:pt x="172568" y="14870"/>
                    <a:pt x="180501" y="9959"/>
                    <a:pt x="185035" y="6181"/>
                  </a:cubicBezTo>
                  <a:cubicBezTo>
                    <a:pt x="195990" y="-3641"/>
                    <a:pt x="205056" y="-619"/>
                    <a:pt x="215256" y="7314"/>
                  </a:cubicBezTo>
                  <a:cubicBezTo>
                    <a:pt x="222056" y="12603"/>
                    <a:pt x="229611" y="18269"/>
                    <a:pt x="238299" y="15247"/>
                  </a:cubicBezTo>
                  <a:cubicBezTo>
                    <a:pt x="257943" y="8070"/>
                    <a:pt x="256054" y="19781"/>
                    <a:pt x="254921" y="32247"/>
                  </a:cubicBezTo>
                  <a:cubicBezTo>
                    <a:pt x="254921" y="33002"/>
                    <a:pt x="254921" y="33758"/>
                    <a:pt x="254543" y="34513"/>
                  </a:cubicBezTo>
                  <a:cubicBezTo>
                    <a:pt x="251521" y="45091"/>
                    <a:pt x="245477" y="59824"/>
                    <a:pt x="256432" y="64735"/>
                  </a:cubicBezTo>
                  <a:cubicBezTo>
                    <a:pt x="266254" y="69268"/>
                    <a:pt x="281364" y="65490"/>
                    <a:pt x="291564" y="57557"/>
                  </a:cubicBezTo>
                  <a:cubicBezTo>
                    <a:pt x="302897" y="48491"/>
                    <a:pt x="312341" y="56046"/>
                    <a:pt x="318763" y="62468"/>
                  </a:cubicBezTo>
                  <a:cubicBezTo>
                    <a:pt x="324052" y="67757"/>
                    <a:pt x="327074" y="74934"/>
                    <a:pt x="321785" y="86267"/>
                  </a:cubicBezTo>
                  <a:cubicBezTo>
                    <a:pt x="315741" y="99111"/>
                    <a:pt x="306297" y="114977"/>
                    <a:pt x="316119" y="132354"/>
                  </a:cubicBezTo>
                  <a:cubicBezTo>
                    <a:pt x="319896" y="139154"/>
                    <a:pt x="324807" y="150487"/>
                    <a:pt x="317252" y="157664"/>
                  </a:cubicBezTo>
                  <a:cubicBezTo>
                    <a:pt x="292697" y="181086"/>
                    <a:pt x="305541" y="209796"/>
                    <a:pt x="304030" y="236617"/>
                  </a:cubicBezTo>
                  <a:cubicBezTo>
                    <a:pt x="302897" y="255505"/>
                    <a:pt x="298742" y="274393"/>
                    <a:pt x="303275" y="294037"/>
                  </a:cubicBezTo>
                  <a:cubicBezTo>
                    <a:pt x="304786" y="301592"/>
                    <a:pt x="290053" y="297815"/>
                    <a:pt x="288164" y="307259"/>
                  </a:cubicBezTo>
                  <a:cubicBezTo>
                    <a:pt x="295719" y="308770"/>
                    <a:pt x="302897" y="310281"/>
                    <a:pt x="309697" y="304992"/>
                  </a:cubicBezTo>
                  <a:cubicBezTo>
                    <a:pt x="322541" y="295548"/>
                    <a:pt x="330851" y="302726"/>
                    <a:pt x="333118" y="314436"/>
                  </a:cubicBezTo>
                  <a:cubicBezTo>
                    <a:pt x="336518" y="334080"/>
                    <a:pt x="347473" y="326147"/>
                    <a:pt x="354651" y="320480"/>
                  </a:cubicBezTo>
                  <a:cubicBezTo>
                    <a:pt x="363339" y="313681"/>
                    <a:pt x="371650" y="311414"/>
                    <a:pt x="372405" y="323503"/>
                  </a:cubicBezTo>
                  <a:cubicBezTo>
                    <a:pt x="373917" y="339369"/>
                    <a:pt x="383738" y="342391"/>
                    <a:pt x="395071" y="346546"/>
                  </a:cubicBezTo>
                  <a:cubicBezTo>
                    <a:pt x="410560" y="351079"/>
                    <a:pt x="421137" y="358635"/>
                    <a:pt x="423026" y="377145"/>
                  </a:cubicBezTo>
                  <a:cubicBezTo>
                    <a:pt x="424537" y="392633"/>
                    <a:pt x="433981" y="386967"/>
                    <a:pt x="441536" y="380167"/>
                  </a:cubicBezTo>
                  <a:cubicBezTo>
                    <a:pt x="457780" y="382811"/>
                    <a:pt x="455136" y="393389"/>
                    <a:pt x="456647" y="406611"/>
                  </a:cubicBezTo>
                  <a:cubicBezTo>
                    <a:pt x="458536" y="425121"/>
                    <a:pt x="448336" y="439854"/>
                    <a:pt x="449847" y="457609"/>
                  </a:cubicBezTo>
                  <a:cubicBezTo>
                    <a:pt x="448336" y="439098"/>
                    <a:pt x="436625" y="423232"/>
                    <a:pt x="437003" y="404722"/>
                  </a:cubicBezTo>
                  <a:cubicBezTo>
                    <a:pt x="412448" y="413410"/>
                    <a:pt x="410182" y="371856"/>
                    <a:pt x="385249" y="382434"/>
                  </a:cubicBezTo>
                  <a:cubicBezTo>
                    <a:pt x="381472" y="373367"/>
                    <a:pt x="392805" y="368079"/>
                    <a:pt x="387894" y="358257"/>
                  </a:cubicBezTo>
                  <a:cubicBezTo>
                    <a:pt x="376183" y="367323"/>
                    <a:pt x="366739" y="362790"/>
                    <a:pt x="357673" y="352590"/>
                  </a:cubicBezTo>
                  <a:cubicBezTo>
                    <a:pt x="352006" y="346168"/>
                    <a:pt x="344829" y="343524"/>
                    <a:pt x="334629" y="347679"/>
                  </a:cubicBezTo>
                  <a:cubicBezTo>
                    <a:pt x="325941" y="351079"/>
                    <a:pt x="336896" y="334458"/>
                    <a:pt x="326318" y="334080"/>
                  </a:cubicBezTo>
                  <a:cubicBezTo>
                    <a:pt x="315741" y="333702"/>
                    <a:pt x="322541" y="347302"/>
                    <a:pt x="314230" y="348057"/>
                  </a:cubicBezTo>
                  <a:cubicBezTo>
                    <a:pt x="308186" y="348435"/>
                    <a:pt x="274187" y="319725"/>
                    <a:pt x="272298" y="314058"/>
                  </a:cubicBezTo>
                  <a:cubicBezTo>
                    <a:pt x="268143" y="301592"/>
                    <a:pt x="273809" y="292904"/>
                    <a:pt x="282498" y="286104"/>
                  </a:cubicBezTo>
                  <a:cubicBezTo>
                    <a:pt x="276453" y="272127"/>
                    <a:pt x="254543" y="276282"/>
                    <a:pt x="254543" y="261549"/>
                  </a:cubicBezTo>
                  <a:cubicBezTo>
                    <a:pt x="254543" y="248328"/>
                    <a:pt x="272298" y="245305"/>
                    <a:pt x="280231" y="235106"/>
                  </a:cubicBezTo>
                  <a:cubicBezTo>
                    <a:pt x="287409" y="225662"/>
                    <a:pt x="298364" y="219995"/>
                    <a:pt x="275698" y="213573"/>
                  </a:cubicBezTo>
                  <a:cubicBezTo>
                    <a:pt x="257188" y="208285"/>
                    <a:pt x="242077" y="202618"/>
                    <a:pt x="225455" y="219240"/>
                  </a:cubicBezTo>
                  <a:cubicBezTo>
                    <a:pt x="223567" y="206774"/>
                    <a:pt x="228855" y="201863"/>
                    <a:pt x="235277" y="197329"/>
                  </a:cubicBezTo>
                  <a:cubicBezTo>
                    <a:pt x="242077" y="192419"/>
                    <a:pt x="243210" y="184486"/>
                    <a:pt x="237166" y="179197"/>
                  </a:cubicBezTo>
                  <a:cubicBezTo>
                    <a:pt x="226966" y="170130"/>
                    <a:pt x="218656" y="160686"/>
                    <a:pt x="211478" y="148976"/>
                  </a:cubicBezTo>
                  <a:cubicBezTo>
                    <a:pt x="207701" y="142932"/>
                    <a:pt x="202412" y="145576"/>
                    <a:pt x="199012" y="149353"/>
                  </a:cubicBezTo>
                  <a:cubicBezTo>
                    <a:pt x="194101" y="154642"/>
                    <a:pt x="189946" y="161064"/>
                    <a:pt x="194101" y="168242"/>
                  </a:cubicBezTo>
                  <a:cubicBezTo>
                    <a:pt x="200145" y="178819"/>
                    <a:pt x="184657" y="189774"/>
                    <a:pt x="191079" y="194685"/>
                  </a:cubicBezTo>
                  <a:cubicBezTo>
                    <a:pt x="202034" y="202996"/>
                    <a:pt x="201656" y="182219"/>
                    <a:pt x="210723" y="182219"/>
                  </a:cubicBezTo>
                  <a:cubicBezTo>
                    <a:pt x="214500" y="182219"/>
                    <a:pt x="218656" y="184863"/>
                    <a:pt x="222056" y="186752"/>
                  </a:cubicBezTo>
                  <a:cubicBezTo>
                    <a:pt x="222433" y="187130"/>
                    <a:pt x="221678" y="191663"/>
                    <a:pt x="221300" y="192041"/>
                  </a:cubicBezTo>
                  <a:cubicBezTo>
                    <a:pt x="206189" y="194307"/>
                    <a:pt x="211856" y="206774"/>
                    <a:pt x="209589" y="215462"/>
                  </a:cubicBezTo>
                  <a:cubicBezTo>
                    <a:pt x="203923" y="236995"/>
                    <a:pt x="185412" y="229817"/>
                    <a:pt x="174457" y="227928"/>
                  </a:cubicBezTo>
                  <a:cubicBezTo>
                    <a:pt x="163880" y="225662"/>
                    <a:pt x="155947" y="225284"/>
                    <a:pt x="156325" y="235106"/>
                  </a:cubicBezTo>
                  <a:cubicBezTo>
                    <a:pt x="156702" y="242283"/>
                    <a:pt x="135548" y="254372"/>
                    <a:pt x="159725" y="258905"/>
                  </a:cubicBezTo>
                  <a:cubicBezTo>
                    <a:pt x="169546" y="260794"/>
                    <a:pt x="168791" y="268727"/>
                    <a:pt x="162369" y="274393"/>
                  </a:cubicBezTo>
                  <a:cubicBezTo>
                    <a:pt x="155569" y="280438"/>
                    <a:pt x="146125" y="284215"/>
                    <a:pt x="141214" y="291393"/>
                  </a:cubicBezTo>
                  <a:cubicBezTo>
                    <a:pt x="129126" y="309147"/>
                    <a:pt x="115148" y="296681"/>
                    <a:pt x="101549" y="296304"/>
                  </a:cubicBezTo>
                  <a:cubicBezTo>
                    <a:pt x="86438" y="295548"/>
                    <a:pt x="71328" y="273260"/>
                    <a:pt x="55840" y="296304"/>
                  </a:cubicBezTo>
                  <a:cubicBezTo>
                    <a:pt x="52817" y="300837"/>
                    <a:pt x="49418" y="295548"/>
                    <a:pt x="47907" y="293281"/>
                  </a:cubicBezTo>
                  <a:cubicBezTo>
                    <a:pt x="37329" y="278926"/>
                    <a:pt x="29774" y="281949"/>
                    <a:pt x="23352" y="296681"/>
                  </a:cubicBezTo>
                  <a:cubicBezTo>
                    <a:pt x="22974" y="297815"/>
                    <a:pt x="22219" y="298570"/>
                    <a:pt x="21841" y="299703"/>
                  </a:cubicBezTo>
                  <a:cubicBezTo>
                    <a:pt x="12397" y="307259"/>
                    <a:pt x="7864" y="300081"/>
                    <a:pt x="4086" y="292904"/>
                  </a:cubicBezTo>
                  <a:cubicBezTo>
                    <a:pt x="-3092" y="280060"/>
                    <a:pt x="686" y="266460"/>
                    <a:pt x="4086" y="253994"/>
                  </a:cubicBezTo>
                  <a:cubicBezTo>
                    <a:pt x="5219" y="243417"/>
                    <a:pt x="13530" y="244172"/>
                    <a:pt x="22219" y="252483"/>
                  </a:cubicBezTo>
                  <a:close/>
                </a:path>
              </a:pathLst>
            </a:custGeom>
            <a:solidFill>
              <a:srgbClr val="FDDA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A130C8AF-0759-4E03-B501-6777385812B3}"/>
                </a:ext>
              </a:extLst>
            </p:cNvPr>
            <p:cNvSpPr/>
            <p:nvPr/>
          </p:nvSpPr>
          <p:spPr>
            <a:xfrm>
              <a:off x="9624952" y="4561980"/>
              <a:ext cx="313149" cy="424791"/>
            </a:xfrm>
            <a:custGeom>
              <a:avLst/>
              <a:gdLst>
                <a:gd name="connsiteX0" fmla="*/ 263679 w 313149"/>
                <a:gd name="connsiteY0" fmla="*/ 161100 h 424791"/>
                <a:gd name="connsiteX1" fmla="*/ 253857 w 313149"/>
                <a:gd name="connsiteY1" fmla="*/ 193965 h 424791"/>
                <a:gd name="connsiteX2" fmla="*/ 250457 w 313149"/>
                <a:gd name="connsiteY2" fmla="*/ 209076 h 424791"/>
                <a:gd name="connsiteX3" fmla="*/ 247813 w 313149"/>
                <a:gd name="connsiteY3" fmla="*/ 211720 h 424791"/>
                <a:gd name="connsiteX4" fmla="*/ 220614 w 313149"/>
                <a:gd name="connsiteY4" fmla="*/ 278962 h 424791"/>
                <a:gd name="connsiteX5" fmla="*/ 231191 w 313149"/>
                <a:gd name="connsiteY5" fmla="*/ 293317 h 424791"/>
                <a:gd name="connsiteX6" fmla="*/ 197193 w 313149"/>
                <a:gd name="connsiteY6" fmla="*/ 315605 h 424791"/>
                <a:gd name="connsiteX7" fmla="*/ 195682 w 313149"/>
                <a:gd name="connsiteY7" fmla="*/ 344315 h 424791"/>
                <a:gd name="connsiteX8" fmla="*/ 193793 w 313149"/>
                <a:gd name="connsiteY8" fmla="*/ 353003 h 424791"/>
                <a:gd name="connsiteX9" fmla="*/ 165460 w 313149"/>
                <a:gd name="connsiteY9" fmla="*/ 381714 h 424791"/>
                <a:gd name="connsiteX10" fmla="*/ 163949 w 313149"/>
                <a:gd name="connsiteY10" fmla="*/ 402868 h 424791"/>
                <a:gd name="connsiteX11" fmla="*/ 163572 w 313149"/>
                <a:gd name="connsiteY11" fmla="*/ 422890 h 424791"/>
                <a:gd name="connsiteX12" fmla="*/ 149217 w 313149"/>
                <a:gd name="connsiteY12" fmla="*/ 419490 h 424791"/>
                <a:gd name="connsiteX13" fmla="*/ 135239 w 313149"/>
                <a:gd name="connsiteY13" fmla="*/ 389269 h 424791"/>
                <a:gd name="connsiteX14" fmla="*/ 139395 w 313149"/>
                <a:gd name="connsiteY14" fmla="*/ 365847 h 424791"/>
                <a:gd name="connsiteX15" fmla="*/ 136373 w 313149"/>
                <a:gd name="connsiteY15" fmla="*/ 360181 h 424791"/>
                <a:gd name="connsiteX16" fmla="*/ 131840 w 313149"/>
                <a:gd name="connsiteY16" fmla="*/ 351492 h 424791"/>
                <a:gd name="connsiteX17" fmla="*/ 160172 w 313149"/>
                <a:gd name="connsiteY17" fmla="*/ 343559 h 424791"/>
                <a:gd name="connsiteX18" fmla="*/ 142417 w 313149"/>
                <a:gd name="connsiteY18" fmla="*/ 339404 h 424791"/>
                <a:gd name="connsiteX19" fmla="*/ 128818 w 313149"/>
                <a:gd name="connsiteY19" fmla="*/ 328827 h 424791"/>
                <a:gd name="connsiteX20" fmla="*/ 140150 w 313149"/>
                <a:gd name="connsiteY20" fmla="*/ 313338 h 424791"/>
                <a:gd name="connsiteX21" fmla="*/ 156394 w 313149"/>
                <a:gd name="connsiteY21" fmla="*/ 308805 h 424791"/>
                <a:gd name="connsiteX22" fmla="*/ 168860 w 313149"/>
                <a:gd name="connsiteY22" fmla="*/ 274051 h 424791"/>
                <a:gd name="connsiteX23" fmla="*/ 142039 w 313149"/>
                <a:gd name="connsiteY23" fmla="*/ 266873 h 424791"/>
                <a:gd name="connsiteX24" fmla="*/ 126551 w 313149"/>
                <a:gd name="connsiteY24" fmla="*/ 293317 h 424791"/>
                <a:gd name="connsiteX25" fmla="*/ 97085 w 313149"/>
                <a:gd name="connsiteY25" fmla="*/ 305027 h 424791"/>
                <a:gd name="connsiteX26" fmla="*/ 81219 w 313149"/>
                <a:gd name="connsiteY26" fmla="*/ 306916 h 424791"/>
                <a:gd name="connsiteX27" fmla="*/ 79330 w 313149"/>
                <a:gd name="connsiteY27" fmla="*/ 295206 h 424791"/>
                <a:gd name="connsiteX28" fmla="*/ 60442 w 313149"/>
                <a:gd name="connsiteY28" fmla="*/ 273295 h 424791"/>
                <a:gd name="connsiteX29" fmla="*/ 48732 w 313149"/>
                <a:gd name="connsiteY29" fmla="*/ 249496 h 424791"/>
                <a:gd name="connsiteX30" fmla="*/ 69509 w 313149"/>
                <a:gd name="connsiteY30" fmla="*/ 233252 h 424791"/>
                <a:gd name="connsiteX31" fmla="*/ 90663 w 313149"/>
                <a:gd name="connsiteY31" fmla="*/ 230608 h 424791"/>
                <a:gd name="connsiteX32" fmla="*/ 58176 w 313149"/>
                <a:gd name="connsiteY32" fmla="*/ 218142 h 424791"/>
                <a:gd name="connsiteX33" fmla="*/ 57420 w 313149"/>
                <a:gd name="connsiteY33" fmla="*/ 206809 h 424791"/>
                <a:gd name="connsiteX34" fmla="*/ 77442 w 313149"/>
                <a:gd name="connsiteY34" fmla="*/ 200765 h 424791"/>
                <a:gd name="connsiteX35" fmla="*/ 63087 w 313149"/>
                <a:gd name="connsiteY35" fmla="*/ 162988 h 424791"/>
                <a:gd name="connsiteX36" fmla="*/ 60064 w 313149"/>
                <a:gd name="connsiteY36" fmla="*/ 157700 h 424791"/>
                <a:gd name="connsiteX37" fmla="*/ 41176 w 313149"/>
                <a:gd name="connsiteY37" fmla="*/ 143345 h 424791"/>
                <a:gd name="connsiteX38" fmla="*/ 21533 w 313149"/>
                <a:gd name="connsiteY38" fmla="*/ 135789 h 424791"/>
                <a:gd name="connsiteX39" fmla="*/ 33999 w 313149"/>
                <a:gd name="connsiteY39" fmla="*/ 123701 h 424791"/>
                <a:gd name="connsiteX40" fmla="*/ 52509 w 313149"/>
                <a:gd name="connsiteY40" fmla="*/ 89324 h 424791"/>
                <a:gd name="connsiteX41" fmla="*/ 60064 w 313149"/>
                <a:gd name="connsiteY41" fmla="*/ 74969 h 424791"/>
                <a:gd name="connsiteX42" fmla="*/ 19266 w 313149"/>
                <a:gd name="connsiteY42" fmla="*/ 77992 h 424791"/>
                <a:gd name="connsiteX43" fmla="*/ 0 w 313149"/>
                <a:gd name="connsiteY43" fmla="*/ 72325 h 424791"/>
                <a:gd name="connsiteX44" fmla="*/ 9444 w 313149"/>
                <a:gd name="connsiteY44" fmla="*/ 66281 h 424791"/>
                <a:gd name="connsiteX45" fmla="*/ 16999 w 313149"/>
                <a:gd name="connsiteY45" fmla="*/ 59859 h 424791"/>
                <a:gd name="connsiteX46" fmla="*/ 16999 w 313149"/>
                <a:gd name="connsiteY46" fmla="*/ 17549 h 424791"/>
                <a:gd name="connsiteX47" fmla="*/ 34754 w 313149"/>
                <a:gd name="connsiteY47" fmla="*/ 11883 h 424791"/>
                <a:gd name="connsiteX48" fmla="*/ 66864 w 313149"/>
                <a:gd name="connsiteY48" fmla="*/ 6594 h 424791"/>
                <a:gd name="connsiteX49" fmla="*/ 89152 w 313149"/>
                <a:gd name="connsiteY49" fmla="*/ 14905 h 424791"/>
                <a:gd name="connsiteX50" fmla="*/ 95574 w 313149"/>
                <a:gd name="connsiteY50" fmla="*/ 36815 h 424791"/>
                <a:gd name="connsiteX51" fmla="*/ 116351 w 313149"/>
                <a:gd name="connsiteY51" fmla="*/ 54570 h 424791"/>
                <a:gd name="connsiteX52" fmla="*/ 122773 w 313149"/>
                <a:gd name="connsiteY52" fmla="*/ 64014 h 424791"/>
                <a:gd name="connsiteX53" fmla="*/ 122773 w 313149"/>
                <a:gd name="connsiteY53" fmla="*/ 68170 h 424791"/>
                <a:gd name="connsiteX54" fmla="*/ 103507 w 313149"/>
                <a:gd name="connsiteY54" fmla="*/ 95747 h 424791"/>
                <a:gd name="connsiteX55" fmla="*/ 114840 w 313149"/>
                <a:gd name="connsiteY55" fmla="*/ 92347 h 424791"/>
                <a:gd name="connsiteX56" fmla="*/ 130328 w 313149"/>
                <a:gd name="connsiteY56" fmla="*/ 85169 h 424791"/>
                <a:gd name="connsiteX57" fmla="*/ 140906 w 313149"/>
                <a:gd name="connsiteY57" fmla="*/ 101791 h 424791"/>
                <a:gd name="connsiteX58" fmla="*/ 140906 w 313149"/>
                <a:gd name="connsiteY58" fmla="*/ 110101 h 424791"/>
                <a:gd name="connsiteX59" fmla="*/ 146950 w 313149"/>
                <a:gd name="connsiteY59" fmla="*/ 122568 h 424791"/>
                <a:gd name="connsiteX60" fmla="*/ 157527 w 313149"/>
                <a:gd name="connsiteY60" fmla="*/ 114257 h 424791"/>
                <a:gd name="connsiteX61" fmla="*/ 179438 w 313149"/>
                <a:gd name="connsiteY61" fmla="*/ 81769 h 424791"/>
                <a:gd name="connsiteX62" fmla="*/ 202859 w 313149"/>
                <a:gd name="connsiteY62" fmla="*/ 67792 h 424791"/>
                <a:gd name="connsiteX63" fmla="*/ 233836 w 313149"/>
                <a:gd name="connsiteY63" fmla="*/ 74969 h 424791"/>
                <a:gd name="connsiteX64" fmla="*/ 251213 w 313149"/>
                <a:gd name="connsiteY64" fmla="*/ 71947 h 424791"/>
                <a:gd name="connsiteX65" fmla="*/ 266323 w 313149"/>
                <a:gd name="connsiteY65" fmla="*/ 59859 h 424791"/>
                <a:gd name="connsiteX66" fmla="*/ 267834 w 313149"/>
                <a:gd name="connsiteY66" fmla="*/ 70814 h 424791"/>
                <a:gd name="connsiteX67" fmla="*/ 285589 w 313149"/>
                <a:gd name="connsiteY67" fmla="*/ 72703 h 424791"/>
                <a:gd name="connsiteX68" fmla="*/ 294656 w 313149"/>
                <a:gd name="connsiteY68" fmla="*/ 56837 h 424791"/>
                <a:gd name="connsiteX69" fmla="*/ 294278 w 313149"/>
                <a:gd name="connsiteY69" fmla="*/ 42482 h 424791"/>
                <a:gd name="connsiteX70" fmla="*/ 309766 w 313149"/>
                <a:gd name="connsiteY70" fmla="*/ 46259 h 424791"/>
                <a:gd name="connsiteX71" fmla="*/ 308255 w 313149"/>
                <a:gd name="connsiteY71" fmla="*/ 65148 h 424791"/>
                <a:gd name="connsiteX72" fmla="*/ 310900 w 313149"/>
                <a:gd name="connsiteY72" fmla="*/ 93102 h 424791"/>
                <a:gd name="connsiteX73" fmla="*/ 284456 w 313149"/>
                <a:gd name="connsiteY73" fmla="*/ 99524 h 424791"/>
                <a:gd name="connsiteX74" fmla="*/ 278412 w 313149"/>
                <a:gd name="connsiteY74" fmla="*/ 110479 h 424791"/>
                <a:gd name="connsiteX75" fmla="*/ 243658 w 313149"/>
                <a:gd name="connsiteY75" fmla="*/ 141834 h 424791"/>
                <a:gd name="connsiteX76" fmla="*/ 280301 w 313149"/>
                <a:gd name="connsiteY76" fmla="*/ 150900 h 424791"/>
                <a:gd name="connsiteX77" fmla="*/ 263679 w 313149"/>
                <a:gd name="connsiteY77" fmla="*/ 161100 h 42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13149" h="424791">
                  <a:moveTo>
                    <a:pt x="263679" y="161100"/>
                  </a:moveTo>
                  <a:cubicBezTo>
                    <a:pt x="251213" y="169410"/>
                    <a:pt x="241391" y="177721"/>
                    <a:pt x="253857" y="193965"/>
                  </a:cubicBezTo>
                  <a:cubicBezTo>
                    <a:pt x="256502" y="197365"/>
                    <a:pt x="261035" y="206053"/>
                    <a:pt x="250457" y="209076"/>
                  </a:cubicBezTo>
                  <a:cubicBezTo>
                    <a:pt x="249324" y="209453"/>
                    <a:pt x="247435" y="211342"/>
                    <a:pt x="247813" y="211720"/>
                  </a:cubicBezTo>
                  <a:cubicBezTo>
                    <a:pt x="264812" y="244585"/>
                    <a:pt x="224769" y="254407"/>
                    <a:pt x="220614" y="278962"/>
                  </a:cubicBezTo>
                  <a:cubicBezTo>
                    <a:pt x="219481" y="284628"/>
                    <a:pt x="217970" y="284250"/>
                    <a:pt x="231191" y="293317"/>
                  </a:cubicBezTo>
                  <a:cubicBezTo>
                    <a:pt x="224014" y="306916"/>
                    <a:pt x="204370" y="301250"/>
                    <a:pt x="197193" y="315605"/>
                  </a:cubicBezTo>
                  <a:cubicBezTo>
                    <a:pt x="193793" y="322782"/>
                    <a:pt x="190393" y="336004"/>
                    <a:pt x="195682" y="344315"/>
                  </a:cubicBezTo>
                  <a:cubicBezTo>
                    <a:pt x="197948" y="347715"/>
                    <a:pt x="197948" y="350737"/>
                    <a:pt x="193793" y="353003"/>
                  </a:cubicBezTo>
                  <a:cubicBezTo>
                    <a:pt x="182082" y="359803"/>
                    <a:pt x="181704" y="377180"/>
                    <a:pt x="165460" y="381714"/>
                  </a:cubicBezTo>
                  <a:cubicBezTo>
                    <a:pt x="154505" y="384736"/>
                    <a:pt x="160550" y="395313"/>
                    <a:pt x="163949" y="402868"/>
                  </a:cubicBezTo>
                  <a:cubicBezTo>
                    <a:pt x="166972" y="409668"/>
                    <a:pt x="168483" y="417223"/>
                    <a:pt x="163572" y="422890"/>
                  </a:cubicBezTo>
                  <a:cubicBezTo>
                    <a:pt x="158283" y="429312"/>
                    <a:pt x="154883" y="417223"/>
                    <a:pt x="149217" y="419490"/>
                  </a:cubicBezTo>
                  <a:cubicBezTo>
                    <a:pt x="141661" y="411179"/>
                    <a:pt x="149594" y="396446"/>
                    <a:pt x="135239" y="389269"/>
                  </a:cubicBezTo>
                  <a:cubicBezTo>
                    <a:pt x="131462" y="387380"/>
                    <a:pt x="135995" y="373781"/>
                    <a:pt x="139395" y="365847"/>
                  </a:cubicBezTo>
                  <a:cubicBezTo>
                    <a:pt x="140906" y="362448"/>
                    <a:pt x="140528" y="360937"/>
                    <a:pt x="136373" y="360181"/>
                  </a:cubicBezTo>
                  <a:cubicBezTo>
                    <a:pt x="136751" y="356403"/>
                    <a:pt x="127306" y="357537"/>
                    <a:pt x="131840" y="351492"/>
                  </a:cubicBezTo>
                  <a:cubicBezTo>
                    <a:pt x="137884" y="340159"/>
                    <a:pt x="149217" y="343937"/>
                    <a:pt x="160172" y="343559"/>
                  </a:cubicBezTo>
                  <a:cubicBezTo>
                    <a:pt x="154128" y="337893"/>
                    <a:pt x="148083" y="340159"/>
                    <a:pt x="142417" y="339404"/>
                  </a:cubicBezTo>
                  <a:cubicBezTo>
                    <a:pt x="135617" y="338649"/>
                    <a:pt x="129573" y="336760"/>
                    <a:pt x="128818" y="328827"/>
                  </a:cubicBezTo>
                  <a:cubicBezTo>
                    <a:pt x="127684" y="320138"/>
                    <a:pt x="133728" y="317494"/>
                    <a:pt x="140150" y="313338"/>
                  </a:cubicBezTo>
                  <a:cubicBezTo>
                    <a:pt x="145439" y="309938"/>
                    <a:pt x="153372" y="317871"/>
                    <a:pt x="156394" y="308805"/>
                  </a:cubicBezTo>
                  <a:cubicBezTo>
                    <a:pt x="160172" y="296717"/>
                    <a:pt x="169616" y="284628"/>
                    <a:pt x="168860" y="274051"/>
                  </a:cubicBezTo>
                  <a:cubicBezTo>
                    <a:pt x="168105" y="258940"/>
                    <a:pt x="154128" y="258185"/>
                    <a:pt x="142039" y="266873"/>
                  </a:cubicBezTo>
                  <a:cubicBezTo>
                    <a:pt x="149217" y="281606"/>
                    <a:pt x="145061" y="290673"/>
                    <a:pt x="126551" y="293317"/>
                  </a:cubicBezTo>
                  <a:cubicBezTo>
                    <a:pt x="115596" y="294828"/>
                    <a:pt x="104263" y="292939"/>
                    <a:pt x="97085" y="305027"/>
                  </a:cubicBezTo>
                  <a:cubicBezTo>
                    <a:pt x="94063" y="309938"/>
                    <a:pt x="86886" y="308805"/>
                    <a:pt x="81219" y="306916"/>
                  </a:cubicBezTo>
                  <a:cubicBezTo>
                    <a:pt x="74797" y="304272"/>
                    <a:pt x="72153" y="300494"/>
                    <a:pt x="79330" y="295206"/>
                  </a:cubicBezTo>
                  <a:cubicBezTo>
                    <a:pt x="66486" y="293695"/>
                    <a:pt x="73664" y="274429"/>
                    <a:pt x="60442" y="273295"/>
                  </a:cubicBezTo>
                  <a:cubicBezTo>
                    <a:pt x="43821" y="271784"/>
                    <a:pt x="47598" y="260074"/>
                    <a:pt x="48732" y="249496"/>
                  </a:cubicBezTo>
                  <a:cubicBezTo>
                    <a:pt x="50243" y="237030"/>
                    <a:pt x="58553" y="233252"/>
                    <a:pt x="69509" y="233252"/>
                  </a:cubicBezTo>
                  <a:cubicBezTo>
                    <a:pt x="76308" y="233252"/>
                    <a:pt x="83486" y="235141"/>
                    <a:pt x="90663" y="230608"/>
                  </a:cubicBezTo>
                  <a:cubicBezTo>
                    <a:pt x="75175" y="237786"/>
                    <a:pt x="67998" y="224942"/>
                    <a:pt x="58176" y="218142"/>
                  </a:cubicBezTo>
                  <a:cubicBezTo>
                    <a:pt x="53643" y="215120"/>
                    <a:pt x="55531" y="210964"/>
                    <a:pt x="57420" y="206809"/>
                  </a:cubicBezTo>
                  <a:cubicBezTo>
                    <a:pt x="61198" y="197365"/>
                    <a:pt x="68753" y="198498"/>
                    <a:pt x="77442" y="200765"/>
                  </a:cubicBezTo>
                  <a:cubicBezTo>
                    <a:pt x="72908" y="187165"/>
                    <a:pt x="72908" y="173188"/>
                    <a:pt x="63087" y="162988"/>
                  </a:cubicBezTo>
                  <a:cubicBezTo>
                    <a:pt x="61576" y="161477"/>
                    <a:pt x="59687" y="159211"/>
                    <a:pt x="60064" y="157700"/>
                  </a:cubicBezTo>
                  <a:cubicBezTo>
                    <a:pt x="66864" y="135789"/>
                    <a:pt x="53643" y="139945"/>
                    <a:pt x="41176" y="143345"/>
                  </a:cubicBezTo>
                  <a:cubicBezTo>
                    <a:pt x="33243" y="144478"/>
                    <a:pt x="21155" y="156189"/>
                    <a:pt x="21533" y="135789"/>
                  </a:cubicBezTo>
                  <a:cubicBezTo>
                    <a:pt x="22288" y="127856"/>
                    <a:pt x="29843" y="127856"/>
                    <a:pt x="33999" y="123701"/>
                  </a:cubicBezTo>
                  <a:cubicBezTo>
                    <a:pt x="43443" y="114635"/>
                    <a:pt x="56287" y="106324"/>
                    <a:pt x="52509" y="89324"/>
                  </a:cubicBezTo>
                  <a:cubicBezTo>
                    <a:pt x="50998" y="82903"/>
                    <a:pt x="51376" y="76480"/>
                    <a:pt x="60064" y="74969"/>
                  </a:cubicBezTo>
                  <a:cubicBezTo>
                    <a:pt x="46465" y="73081"/>
                    <a:pt x="32866" y="68170"/>
                    <a:pt x="19266" y="77992"/>
                  </a:cubicBezTo>
                  <a:cubicBezTo>
                    <a:pt x="12844" y="82525"/>
                    <a:pt x="4155" y="81014"/>
                    <a:pt x="0" y="72325"/>
                  </a:cubicBezTo>
                  <a:cubicBezTo>
                    <a:pt x="378" y="66281"/>
                    <a:pt x="3022" y="63637"/>
                    <a:pt x="9444" y="66281"/>
                  </a:cubicBezTo>
                  <a:cubicBezTo>
                    <a:pt x="15488" y="68547"/>
                    <a:pt x="16244" y="64014"/>
                    <a:pt x="16999" y="59859"/>
                  </a:cubicBezTo>
                  <a:cubicBezTo>
                    <a:pt x="32488" y="41726"/>
                    <a:pt x="32488" y="31149"/>
                    <a:pt x="16999" y="17549"/>
                  </a:cubicBezTo>
                  <a:cubicBezTo>
                    <a:pt x="21155" y="9994"/>
                    <a:pt x="27577" y="7728"/>
                    <a:pt x="34754" y="11883"/>
                  </a:cubicBezTo>
                  <a:cubicBezTo>
                    <a:pt x="47220" y="19060"/>
                    <a:pt x="56665" y="15283"/>
                    <a:pt x="66864" y="6594"/>
                  </a:cubicBezTo>
                  <a:cubicBezTo>
                    <a:pt x="79330" y="-4361"/>
                    <a:pt x="85752" y="-1717"/>
                    <a:pt x="89152" y="14905"/>
                  </a:cubicBezTo>
                  <a:cubicBezTo>
                    <a:pt x="90663" y="22460"/>
                    <a:pt x="91797" y="30016"/>
                    <a:pt x="95574" y="36815"/>
                  </a:cubicBezTo>
                  <a:cubicBezTo>
                    <a:pt x="100107" y="45504"/>
                    <a:pt x="101241" y="57215"/>
                    <a:pt x="116351" y="54570"/>
                  </a:cubicBezTo>
                  <a:cubicBezTo>
                    <a:pt x="120884" y="53815"/>
                    <a:pt x="120884" y="60614"/>
                    <a:pt x="122773" y="64014"/>
                  </a:cubicBezTo>
                  <a:cubicBezTo>
                    <a:pt x="122773" y="65525"/>
                    <a:pt x="122773" y="66659"/>
                    <a:pt x="122773" y="68170"/>
                  </a:cubicBezTo>
                  <a:cubicBezTo>
                    <a:pt x="115974" y="76858"/>
                    <a:pt x="113329" y="88569"/>
                    <a:pt x="103507" y="95747"/>
                  </a:cubicBezTo>
                  <a:cubicBezTo>
                    <a:pt x="108040" y="97635"/>
                    <a:pt x="111818" y="96124"/>
                    <a:pt x="114840" y="92347"/>
                  </a:cubicBezTo>
                  <a:cubicBezTo>
                    <a:pt x="118996" y="87058"/>
                    <a:pt x="122773" y="82147"/>
                    <a:pt x="130328" y="85169"/>
                  </a:cubicBezTo>
                  <a:cubicBezTo>
                    <a:pt x="137884" y="88191"/>
                    <a:pt x="140150" y="94613"/>
                    <a:pt x="140906" y="101791"/>
                  </a:cubicBezTo>
                  <a:cubicBezTo>
                    <a:pt x="141284" y="104435"/>
                    <a:pt x="140528" y="107457"/>
                    <a:pt x="140906" y="110101"/>
                  </a:cubicBezTo>
                  <a:cubicBezTo>
                    <a:pt x="141284" y="115012"/>
                    <a:pt x="141661" y="120679"/>
                    <a:pt x="146950" y="122568"/>
                  </a:cubicBezTo>
                  <a:cubicBezTo>
                    <a:pt x="152994" y="124834"/>
                    <a:pt x="154883" y="118035"/>
                    <a:pt x="157527" y="114257"/>
                  </a:cubicBezTo>
                  <a:cubicBezTo>
                    <a:pt x="164327" y="103302"/>
                    <a:pt x="178304" y="98013"/>
                    <a:pt x="179438" y="81769"/>
                  </a:cubicBezTo>
                  <a:cubicBezTo>
                    <a:pt x="179816" y="75725"/>
                    <a:pt x="189260" y="62881"/>
                    <a:pt x="202859" y="67792"/>
                  </a:cubicBezTo>
                  <a:cubicBezTo>
                    <a:pt x="212303" y="72703"/>
                    <a:pt x="227414" y="51170"/>
                    <a:pt x="233836" y="74969"/>
                  </a:cubicBezTo>
                  <a:cubicBezTo>
                    <a:pt x="234969" y="78747"/>
                    <a:pt x="245169" y="72703"/>
                    <a:pt x="251213" y="71947"/>
                  </a:cubicBezTo>
                  <a:cubicBezTo>
                    <a:pt x="259146" y="71192"/>
                    <a:pt x="256879" y="57970"/>
                    <a:pt x="266323" y="59859"/>
                  </a:cubicBezTo>
                  <a:cubicBezTo>
                    <a:pt x="278412" y="62126"/>
                    <a:pt x="264435" y="70436"/>
                    <a:pt x="267834" y="70814"/>
                  </a:cubicBezTo>
                  <a:cubicBezTo>
                    <a:pt x="273879" y="71947"/>
                    <a:pt x="280301" y="77236"/>
                    <a:pt x="285589" y="72703"/>
                  </a:cubicBezTo>
                  <a:cubicBezTo>
                    <a:pt x="289745" y="68925"/>
                    <a:pt x="295411" y="64392"/>
                    <a:pt x="294656" y="56837"/>
                  </a:cubicBezTo>
                  <a:cubicBezTo>
                    <a:pt x="293900" y="51926"/>
                    <a:pt x="282945" y="47015"/>
                    <a:pt x="294278" y="42482"/>
                  </a:cubicBezTo>
                  <a:cubicBezTo>
                    <a:pt x="299189" y="40593"/>
                    <a:pt x="305989" y="40971"/>
                    <a:pt x="309766" y="46259"/>
                  </a:cubicBezTo>
                  <a:cubicBezTo>
                    <a:pt x="314677" y="52681"/>
                    <a:pt x="314299" y="60237"/>
                    <a:pt x="308255" y="65148"/>
                  </a:cubicBezTo>
                  <a:cubicBezTo>
                    <a:pt x="297300" y="74592"/>
                    <a:pt x="301455" y="82903"/>
                    <a:pt x="310900" y="93102"/>
                  </a:cubicBezTo>
                  <a:cubicBezTo>
                    <a:pt x="299567" y="94235"/>
                    <a:pt x="282567" y="97257"/>
                    <a:pt x="284456" y="99524"/>
                  </a:cubicBezTo>
                  <a:cubicBezTo>
                    <a:pt x="295411" y="112746"/>
                    <a:pt x="280301" y="107079"/>
                    <a:pt x="278412" y="110479"/>
                  </a:cubicBezTo>
                  <a:cubicBezTo>
                    <a:pt x="270101" y="124456"/>
                    <a:pt x="255746" y="131256"/>
                    <a:pt x="243658" y="141834"/>
                  </a:cubicBezTo>
                  <a:cubicBezTo>
                    <a:pt x="258768" y="139189"/>
                    <a:pt x="271990" y="136545"/>
                    <a:pt x="280301" y="150900"/>
                  </a:cubicBezTo>
                  <a:cubicBezTo>
                    <a:pt x="279167" y="163744"/>
                    <a:pt x="259524" y="136923"/>
                    <a:pt x="263679" y="161100"/>
                  </a:cubicBezTo>
                  <a:close/>
                </a:path>
              </a:pathLst>
            </a:custGeom>
            <a:solidFill>
              <a:srgbClr val="F6B1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D6FAC10-87B2-4169-925B-3D2EC1BB32CF}"/>
                </a:ext>
              </a:extLst>
            </p:cNvPr>
            <p:cNvSpPr/>
            <p:nvPr/>
          </p:nvSpPr>
          <p:spPr>
            <a:xfrm>
              <a:off x="10007249" y="4008647"/>
              <a:ext cx="192053" cy="611862"/>
            </a:xfrm>
            <a:custGeom>
              <a:avLst/>
              <a:gdLst>
                <a:gd name="connsiteX0" fmla="*/ 46465 w 192053"/>
                <a:gd name="connsiteY0" fmla="*/ 596193 h 611862"/>
                <a:gd name="connsiteX1" fmla="*/ 35510 w 192053"/>
                <a:gd name="connsiteY1" fmla="*/ 611681 h 611862"/>
                <a:gd name="connsiteX2" fmla="*/ 23421 w 192053"/>
                <a:gd name="connsiteY2" fmla="*/ 599971 h 611862"/>
                <a:gd name="connsiteX3" fmla="*/ 0 w 192053"/>
                <a:gd name="connsiteY3" fmla="*/ 562572 h 611862"/>
                <a:gd name="connsiteX4" fmla="*/ 39287 w 192053"/>
                <a:gd name="connsiteY4" fmla="*/ 582971 h 611862"/>
                <a:gd name="connsiteX5" fmla="*/ 44954 w 192053"/>
                <a:gd name="connsiteY5" fmla="*/ 557283 h 611862"/>
                <a:gd name="connsiteX6" fmla="*/ 57798 w 192053"/>
                <a:gd name="connsiteY6" fmla="*/ 488153 h 611862"/>
                <a:gd name="connsiteX7" fmla="*/ 80841 w 192053"/>
                <a:gd name="connsiteY7" fmla="*/ 460198 h 611862"/>
                <a:gd name="connsiteX8" fmla="*/ 84997 w 192053"/>
                <a:gd name="connsiteY8" fmla="*/ 428466 h 611862"/>
                <a:gd name="connsiteX9" fmla="*/ 99730 w 192053"/>
                <a:gd name="connsiteY9" fmla="*/ 403156 h 611862"/>
                <a:gd name="connsiteX10" fmla="*/ 106529 w 192053"/>
                <a:gd name="connsiteY10" fmla="*/ 388801 h 611862"/>
                <a:gd name="connsiteX11" fmla="*/ 106529 w 192053"/>
                <a:gd name="connsiteY11" fmla="*/ 388801 h 611862"/>
                <a:gd name="connsiteX12" fmla="*/ 125418 w 192053"/>
                <a:gd name="connsiteY12" fmla="*/ 340069 h 611862"/>
                <a:gd name="connsiteX13" fmla="*/ 117107 w 192053"/>
                <a:gd name="connsiteY13" fmla="*/ 332136 h 611862"/>
                <a:gd name="connsiteX14" fmla="*/ 102752 w 192053"/>
                <a:gd name="connsiteY14" fmla="*/ 319670 h 611862"/>
                <a:gd name="connsiteX15" fmla="*/ 115596 w 192053"/>
                <a:gd name="connsiteY15" fmla="*/ 303804 h 611862"/>
                <a:gd name="connsiteX16" fmla="*/ 124284 w 192053"/>
                <a:gd name="connsiteY16" fmla="*/ 279627 h 611862"/>
                <a:gd name="connsiteX17" fmla="*/ 111440 w 192053"/>
                <a:gd name="connsiteY17" fmla="*/ 236940 h 611862"/>
                <a:gd name="connsiteX18" fmla="*/ 97463 w 192053"/>
                <a:gd name="connsiteY18" fmla="*/ 198408 h 611862"/>
                <a:gd name="connsiteX19" fmla="*/ 89152 w 192053"/>
                <a:gd name="connsiteY19" fmla="*/ 133810 h 611862"/>
                <a:gd name="connsiteX20" fmla="*/ 85375 w 192053"/>
                <a:gd name="connsiteY20" fmla="*/ 122100 h 611862"/>
                <a:gd name="connsiteX21" fmla="*/ 72908 w 192053"/>
                <a:gd name="connsiteY21" fmla="*/ 100945 h 611862"/>
                <a:gd name="connsiteX22" fmla="*/ 101241 w 192053"/>
                <a:gd name="connsiteY22" fmla="*/ 79412 h 611862"/>
                <a:gd name="connsiteX23" fmla="*/ 98596 w 192053"/>
                <a:gd name="connsiteY23" fmla="*/ 24637 h 611862"/>
                <a:gd name="connsiteX24" fmla="*/ 98596 w 192053"/>
                <a:gd name="connsiteY24" fmla="*/ 16326 h 611862"/>
                <a:gd name="connsiteX25" fmla="*/ 100485 w 192053"/>
                <a:gd name="connsiteY25" fmla="*/ 1215 h 611862"/>
                <a:gd name="connsiteX26" fmla="*/ 112196 w 192053"/>
                <a:gd name="connsiteY26" fmla="*/ 2726 h 611862"/>
                <a:gd name="connsiteX27" fmla="*/ 118995 w 192053"/>
                <a:gd name="connsiteY27" fmla="*/ 18970 h 611862"/>
                <a:gd name="connsiteX28" fmla="*/ 111062 w 192053"/>
                <a:gd name="connsiteY28" fmla="*/ 62791 h 611862"/>
                <a:gd name="connsiteX29" fmla="*/ 118995 w 192053"/>
                <a:gd name="connsiteY29" fmla="*/ 71101 h 611862"/>
                <a:gd name="connsiteX30" fmla="*/ 131462 w 192053"/>
                <a:gd name="connsiteY30" fmla="*/ 90745 h 611862"/>
                <a:gd name="connsiteX31" fmla="*/ 149594 w 192053"/>
                <a:gd name="connsiteY31" fmla="*/ 37481 h 611862"/>
                <a:gd name="connsiteX32" fmla="*/ 164705 w 192053"/>
                <a:gd name="connsiteY32" fmla="*/ 37481 h 611862"/>
                <a:gd name="connsiteX33" fmla="*/ 188504 w 192053"/>
                <a:gd name="connsiteY33" fmla="*/ 63168 h 611862"/>
                <a:gd name="connsiteX34" fmla="*/ 183593 w 192053"/>
                <a:gd name="connsiteY34" fmla="*/ 79790 h 611862"/>
                <a:gd name="connsiteX35" fmla="*/ 166594 w 192053"/>
                <a:gd name="connsiteY35" fmla="*/ 92256 h 611862"/>
                <a:gd name="connsiteX36" fmla="*/ 155639 w 192053"/>
                <a:gd name="connsiteY36" fmla="*/ 121344 h 611862"/>
                <a:gd name="connsiteX37" fmla="*/ 138639 w 192053"/>
                <a:gd name="connsiteY37" fmla="*/ 181031 h 611862"/>
                <a:gd name="connsiteX38" fmla="*/ 131839 w 192053"/>
                <a:gd name="connsiteY38" fmla="*/ 188208 h 611862"/>
                <a:gd name="connsiteX39" fmla="*/ 131839 w 192053"/>
                <a:gd name="connsiteY39" fmla="*/ 238073 h 611862"/>
                <a:gd name="connsiteX40" fmla="*/ 136373 w 192053"/>
                <a:gd name="connsiteY40" fmla="*/ 318159 h 611862"/>
                <a:gd name="connsiteX41" fmla="*/ 137506 w 192053"/>
                <a:gd name="connsiteY41" fmla="*/ 353669 h 611862"/>
                <a:gd name="connsiteX42" fmla="*/ 129195 w 192053"/>
                <a:gd name="connsiteY42" fmla="*/ 402022 h 611862"/>
                <a:gd name="connsiteX43" fmla="*/ 132217 w 192053"/>
                <a:gd name="connsiteY43" fmla="*/ 413733 h 611862"/>
                <a:gd name="connsiteX44" fmla="*/ 126929 w 192053"/>
                <a:gd name="connsiteY44" fmla="*/ 431110 h 611862"/>
                <a:gd name="connsiteX45" fmla="*/ 100863 w 192053"/>
                <a:gd name="connsiteY45" fmla="*/ 453021 h 611862"/>
                <a:gd name="connsiteX46" fmla="*/ 105018 w 192053"/>
                <a:gd name="connsiteY46" fmla="*/ 463598 h 611862"/>
                <a:gd name="connsiteX47" fmla="*/ 95952 w 192053"/>
                <a:gd name="connsiteY47" fmla="*/ 485886 h 611862"/>
                <a:gd name="connsiteX48" fmla="*/ 88397 w 192053"/>
                <a:gd name="connsiteY48" fmla="*/ 501752 h 611862"/>
                <a:gd name="connsiteX49" fmla="*/ 92930 w 192053"/>
                <a:gd name="connsiteY49" fmla="*/ 514218 h 611862"/>
                <a:gd name="connsiteX50" fmla="*/ 79708 w 192053"/>
                <a:gd name="connsiteY50" fmla="*/ 513840 h 611862"/>
                <a:gd name="connsiteX51" fmla="*/ 72531 w 192053"/>
                <a:gd name="connsiteY51" fmla="*/ 515729 h 611862"/>
                <a:gd name="connsiteX52" fmla="*/ 50620 w 192053"/>
                <a:gd name="connsiteY52" fmla="*/ 526307 h 611862"/>
                <a:gd name="connsiteX53" fmla="*/ 69886 w 192053"/>
                <a:gd name="connsiteY53" fmla="*/ 541795 h 611862"/>
                <a:gd name="connsiteX54" fmla="*/ 61575 w 192053"/>
                <a:gd name="connsiteY54" fmla="*/ 567483 h 611862"/>
                <a:gd name="connsiteX55" fmla="*/ 46465 w 192053"/>
                <a:gd name="connsiteY55" fmla="*/ 596193 h 6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053" h="611862">
                  <a:moveTo>
                    <a:pt x="46465" y="596193"/>
                  </a:moveTo>
                  <a:cubicBezTo>
                    <a:pt x="47220" y="604504"/>
                    <a:pt x="43821" y="610170"/>
                    <a:pt x="35510" y="611681"/>
                  </a:cubicBezTo>
                  <a:cubicBezTo>
                    <a:pt x="27199" y="613192"/>
                    <a:pt x="23044" y="604881"/>
                    <a:pt x="23421" y="599971"/>
                  </a:cubicBezTo>
                  <a:cubicBezTo>
                    <a:pt x="24177" y="581460"/>
                    <a:pt x="12844" y="571638"/>
                    <a:pt x="0" y="562572"/>
                  </a:cubicBezTo>
                  <a:cubicBezTo>
                    <a:pt x="17377" y="559172"/>
                    <a:pt x="35888" y="552750"/>
                    <a:pt x="39287" y="582971"/>
                  </a:cubicBezTo>
                  <a:cubicBezTo>
                    <a:pt x="49487" y="574283"/>
                    <a:pt x="49109" y="563705"/>
                    <a:pt x="44954" y="557283"/>
                  </a:cubicBezTo>
                  <a:cubicBezTo>
                    <a:pt x="27577" y="529707"/>
                    <a:pt x="48354" y="509685"/>
                    <a:pt x="57798" y="488153"/>
                  </a:cubicBezTo>
                  <a:cubicBezTo>
                    <a:pt x="62331" y="477953"/>
                    <a:pt x="69131" y="467376"/>
                    <a:pt x="80841" y="460198"/>
                  </a:cubicBezTo>
                  <a:cubicBezTo>
                    <a:pt x="87641" y="456043"/>
                    <a:pt x="86508" y="436021"/>
                    <a:pt x="84997" y="428466"/>
                  </a:cubicBezTo>
                  <a:cubicBezTo>
                    <a:pt x="81219" y="411844"/>
                    <a:pt x="91419" y="409200"/>
                    <a:pt x="99730" y="403156"/>
                  </a:cubicBezTo>
                  <a:cubicBezTo>
                    <a:pt x="105396" y="399378"/>
                    <a:pt x="111062" y="397112"/>
                    <a:pt x="106529" y="388801"/>
                  </a:cubicBezTo>
                  <a:lnTo>
                    <a:pt x="106529" y="388801"/>
                  </a:lnTo>
                  <a:cubicBezTo>
                    <a:pt x="114085" y="373312"/>
                    <a:pt x="108040" y="352535"/>
                    <a:pt x="125418" y="340069"/>
                  </a:cubicBezTo>
                  <a:cubicBezTo>
                    <a:pt x="129573" y="337047"/>
                    <a:pt x="120884" y="331381"/>
                    <a:pt x="117107" y="332136"/>
                  </a:cubicBezTo>
                  <a:cubicBezTo>
                    <a:pt x="106529" y="334025"/>
                    <a:pt x="103129" y="329114"/>
                    <a:pt x="102752" y="319670"/>
                  </a:cubicBezTo>
                  <a:cubicBezTo>
                    <a:pt x="102374" y="310604"/>
                    <a:pt x="106151" y="305693"/>
                    <a:pt x="115596" y="303804"/>
                  </a:cubicBezTo>
                  <a:cubicBezTo>
                    <a:pt x="130328" y="300782"/>
                    <a:pt x="132973" y="292471"/>
                    <a:pt x="124284" y="279627"/>
                  </a:cubicBezTo>
                  <a:cubicBezTo>
                    <a:pt x="115973" y="267161"/>
                    <a:pt x="105018" y="256206"/>
                    <a:pt x="111440" y="236940"/>
                  </a:cubicBezTo>
                  <a:cubicBezTo>
                    <a:pt x="115218" y="225229"/>
                    <a:pt x="101618" y="212007"/>
                    <a:pt x="97463" y="198408"/>
                  </a:cubicBezTo>
                  <a:cubicBezTo>
                    <a:pt x="90663" y="177253"/>
                    <a:pt x="84619" y="156476"/>
                    <a:pt x="89152" y="133810"/>
                  </a:cubicBezTo>
                  <a:cubicBezTo>
                    <a:pt x="89908" y="130411"/>
                    <a:pt x="86886" y="125877"/>
                    <a:pt x="85375" y="122100"/>
                  </a:cubicBezTo>
                  <a:cubicBezTo>
                    <a:pt x="83863" y="113411"/>
                    <a:pt x="81597" y="105100"/>
                    <a:pt x="72908" y="100945"/>
                  </a:cubicBezTo>
                  <a:cubicBezTo>
                    <a:pt x="83486" y="94523"/>
                    <a:pt x="103129" y="96789"/>
                    <a:pt x="101241" y="79412"/>
                  </a:cubicBezTo>
                  <a:cubicBezTo>
                    <a:pt x="98974" y="61280"/>
                    <a:pt x="116351" y="41636"/>
                    <a:pt x="98596" y="24637"/>
                  </a:cubicBezTo>
                  <a:cubicBezTo>
                    <a:pt x="98596" y="21992"/>
                    <a:pt x="98218" y="18970"/>
                    <a:pt x="98596" y="16326"/>
                  </a:cubicBezTo>
                  <a:cubicBezTo>
                    <a:pt x="98974" y="11037"/>
                    <a:pt x="93308" y="5371"/>
                    <a:pt x="100485" y="1215"/>
                  </a:cubicBezTo>
                  <a:cubicBezTo>
                    <a:pt x="104641" y="-1051"/>
                    <a:pt x="108418" y="82"/>
                    <a:pt x="112196" y="2726"/>
                  </a:cubicBezTo>
                  <a:cubicBezTo>
                    <a:pt x="117485" y="6882"/>
                    <a:pt x="123151" y="14059"/>
                    <a:pt x="118995" y="18970"/>
                  </a:cubicBezTo>
                  <a:cubicBezTo>
                    <a:pt x="107663" y="32570"/>
                    <a:pt x="121640" y="49191"/>
                    <a:pt x="111062" y="62791"/>
                  </a:cubicBezTo>
                  <a:cubicBezTo>
                    <a:pt x="106907" y="68079"/>
                    <a:pt x="114085" y="71479"/>
                    <a:pt x="118995" y="71101"/>
                  </a:cubicBezTo>
                  <a:cubicBezTo>
                    <a:pt x="130328" y="70724"/>
                    <a:pt x="138639" y="72235"/>
                    <a:pt x="131462" y="90745"/>
                  </a:cubicBezTo>
                  <a:cubicBezTo>
                    <a:pt x="152617" y="72990"/>
                    <a:pt x="164327" y="59013"/>
                    <a:pt x="149594" y="37481"/>
                  </a:cubicBezTo>
                  <a:cubicBezTo>
                    <a:pt x="154505" y="33325"/>
                    <a:pt x="160172" y="33325"/>
                    <a:pt x="164705" y="37481"/>
                  </a:cubicBezTo>
                  <a:cubicBezTo>
                    <a:pt x="173016" y="45414"/>
                    <a:pt x="181326" y="54102"/>
                    <a:pt x="188504" y="63168"/>
                  </a:cubicBezTo>
                  <a:cubicBezTo>
                    <a:pt x="193037" y="68835"/>
                    <a:pt x="194926" y="77146"/>
                    <a:pt x="183593" y="79790"/>
                  </a:cubicBezTo>
                  <a:cubicBezTo>
                    <a:pt x="173393" y="77901"/>
                    <a:pt x="169616" y="84701"/>
                    <a:pt x="166594" y="92256"/>
                  </a:cubicBezTo>
                  <a:cubicBezTo>
                    <a:pt x="156772" y="99812"/>
                    <a:pt x="152994" y="104345"/>
                    <a:pt x="155639" y="121344"/>
                  </a:cubicBezTo>
                  <a:cubicBezTo>
                    <a:pt x="158283" y="137588"/>
                    <a:pt x="165460" y="167431"/>
                    <a:pt x="138639" y="181031"/>
                  </a:cubicBezTo>
                  <a:cubicBezTo>
                    <a:pt x="135617" y="182542"/>
                    <a:pt x="131462" y="187830"/>
                    <a:pt x="131839" y="188208"/>
                  </a:cubicBezTo>
                  <a:cubicBezTo>
                    <a:pt x="143928" y="204830"/>
                    <a:pt x="123151" y="220318"/>
                    <a:pt x="131839" y="238073"/>
                  </a:cubicBezTo>
                  <a:cubicBezTo>
                    <a:pt x="143928" y="263383"/>
                    <a:pt x="152239" y="289827"/>
                    <a:pt x="136373" y="318159"/>
                  </a:cubicBezTo>
                  <a:cubicBezTo>
                    <a:pt x="130706" y="327981"/>
                    <a:pt x="140528" y="340447"/>
                    <a:pt x="137506" y="353669"/>
                  </a:cubicBezTo>
                  <a:cubicBezTo>
                    <a:pt x="133728" y="369157"/>
                    <a:pt x="121640" y="384268"/>
                    <a:pt x="129195" y="402022"/>
                  </a:cubicBezTo>
                  <a:cubicBezTo>
                    <a:pt x="130706" y="405800"/>
                    <a:pt x="129951" y="411089"/>
                    <a:pt x="132217" y="413733"/>
                  </a:cubicBezTo>
                  <a:cubicBezTo>
                    <a:pt x="139395" y="422799"/>
                    <a:pt x="135995" y="429222"/>
                    <a:pt x="126929" y="431110"/>
                  </a:cubicBezTo>
                  <a:cubicBezTo>
                    <a:pt x="113707" y="433377"/>
                    <a:pt x="114462" y="450376"/>
                    <a:pt x="100863" y="453021"/>
                  </a:cubicBezTo>
                  <a:cubicBezTo>
                    <a:pt x="94063" y="454532"/>
                    <a:pt x="103129" y="460198"/>
                    <a:pt x="105018" y="463598"/>
                  </a:cubicBezTo>
                  <a:cubicBezTo>
                    <a:pt x="111818" y="475309"/>
                    <a:pt x="118995" y="485886"/>
                    <a:pt x="95952" y="485886"/>
                  </a:cubicBezTo>
                  <a:cubicBezTo>
                    <a:pt x="85375" y="485886"/>
                    <a:pt x="79330" y="490797"/>
                    <a:pt x="88397" y="501752"/>
                  </a:cubicBezTo>
                  <a:cubicBezTo>
                    <a:pt x="91419" y="505530"/>
                    <a:pt x="96707" y="508552"/>
                    <a:pt x="92930" y="514218"/>
                  </a:cubicBezTo>
                  <a:cubicBezTo>
                    <a:pt x="88774" y="520263"/>
                    <a:pt x="84241" y="514974"/>
                    <a:pt x="79708" y="513840"/>
                  </a:cubicBezTo>
                  <a:cubicBezTo>
                    <a:pt x="76686" y="513085"/>
                    <a:pt x="72908" y="513085"/>
                    <a:pt x="72531" y="515729"/>
                  </a:cubicBezTo>
                  <a:cubicBezTo>
                    <a:pt x="71397" y="529329"/>
                    <a:pt x="59687" y="524040"/>
                    <a:pt x="50620" y="526307"/>
                  </a:cubicBezTo>
                  <a:cubicBezTo>
                    <a:pt x="55531" y="535373"/>
                    <a:pt x="70642" y="527818"/>
                    <a:pt x="69886" y="541795"/>
                  </a:cubicBezTo>
                  <a:cubicBezTo>
                    <a:pt x="69509" y="551239"/>
                    <a:pt x="66109" y="559172"/>
                    <a:pt x="61575" y="567483"/>
                  </a:cubicBezTo>
                  <a:cubicBezTo>
                    <a:pt x="54776" y="577305"/>
                    <a:pt x="46087" y="584860"/>
                    <a:pt x="46465" y="596193"/>
                  </a:cubicBezTo>
                  <a:close/>
                </a:path>
              </a:pathLst>
            </a:custGeom>
            <a:solidFill>
              <a:srgbClr val="FCDB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FA7EFAED-0826-4ACF-B440-DF92AD2D971A}"/>
                </a:ext>
              </a:extLst>
            </p:cNvPr>
            <p:cNvSpPr/>
            <p:nvPr/>
          </p:nvSpPr>
          <p:spPr>
            <a:xfrm>
              <a:off x="9582374" y="4520976"/>
              <a:ext cx="181398" cy="105018"/>
            </a:xfrm>
            <a:custGeom>
              <a:avLst/>
              <a:gdLst>
                <a:gd name="connsiteX0" fmla="*/ 166484 w 181398"/>
                <a:gd name="connsiteY0" fmla="*/ 105018 h 105018"/>
                <a:gd name="connsiteX1" fmla="*/ 161951 w 181398"/>
                <a:gd name="connsiteY1" fmla="*/ 100863 h 105018"/>
                <a:gd name="connsiteX2" fmla="*/ 128708 w 181398"/>
                <a:gd name="connsiteY2" fmla="*/ 56287 h 105018"/>
                <a:gd name="connsiteX3" fmla="*/ 124553 w 181398"/>
                <a:gd name="connsiteY3" fmla="*/ 45332 h 105018"/>
                <a:gd name="connsiteX4" fmla="*/ 114353 w 181398"/>
                <a:gd name="connsiteY4" fmla="*/ 49865 h 105018"/>
                <a:gd name="connsiteX5" fmla="*/ 76199 w 181398"/>
                <a:gd name="connsiteY5" fmla="*/ 56287 h 105018"/>
                <a:gd name="connsiteX6" fmla="*/ 60711 w 181398"/>
                <a:gd name="connsiteY6" fmla="*/ 58553 h 105018"/>
                <a:gd name="connsiteX7" fmla="*/ 38423 w 181398"/>
                <a:gd name="connsiteY7" fmla="*/ 56665 h 105018"/>
                <a:gd name="connsiteX8" fmla="*/ 40311 w 181398"/>
                <a:gd name="connsiteY8" fmla="*/ 38910 h 105018"/>
                <a:gd name="connsiteX9" fmla="*/ 8579 w 181398"/>
                <a:gd name="connsiteY9" fmla="*/ 44198 h 105018"/>
                <a:gd name="connsiteX10" fmla="*/ 1402 w 181398"/>
                <a:gd name="connsiteY10" fmla="*/ 29466 h 105018"/>
                <a:gd name="connsiteX11" fmla="*/ 22934 w 181398"/>
                <a:gd name="connsiteY11" fmla="*/ 8311 h 105018"/>
                <a:gd name="connsiteX12" fmla="*/ 52400 w 181398"/>
                <a:gd name="connsiteY12" fmla="*/ 0 h 105018"/>
                <a:gd name="connsiteX13" fmla="*/ 52400 w 181398"/>
                <a:gd name="connsiteY13" fmla="*/ 0 h 105018"/>
                <a:gd name="connsiteX14" fmla="*/ 69777 w 181398"/>
                <a:gd name="connsiteY14" fmla="*/ 10955 h 105018"/>
                <a:gd name="connsiteX15" fmla="*/ 122664 w 181398"/>
                <a:gd name="connsiteY15" fmla="*/ 13222 h 105018"/>
                <a:gd name="connsiteX16" fmla="*/ 133619 w 181398"/>
                <a:gd name="connsiteY16" fmla="*/ 12466 h 105018"/>
                <a:gd name="connsiteX17" fmla="*/ 159685 w 181398"/>
                <a:gd name="connsiteY17" fmla="*/ 27955 h 105018"/>
                <a:gd name="connsiteX18" fmla="*/ 160062 w 181398"/>
                <a:gd name="connsiteY18" fmla="*/ 36643 h 105018"/>
                <a:gd name="connsiteX19" fmla="*/ 164596 w 181398"/>
                <a:gd name="connsiteY19" fmla="*/ 48354 h 105018"/>
                <a:gd name="connsiteX20" fmla="*/ 169129 w 181398"/>
                <a:gd name="connsiteY20" fmla="*/ 53265 h 105018"/>
                <a:gd name="connsiteX21" fmla="*/ 151752 w 181398"/>
                <a:gd name="connsiteY21" fmla="*/ 60442 h 105018"/>
                <a:gd name="connsiteX22" fmla="*/ 166484 w 181398"/>
                <a:gd name="connsiteY22" fmla="*/ 69886 h 105018"/>
                <a:gd name="connsiteX23" fmla="*/ 178573 w 181398"/>
                <a:gd name="connsiteY23" fmla="*/ 84997 h 105018"/>
                <a:gd name="connsiteX24" fmla="*/ 166484 w 181398"/>
                <a:gd name="connsiteY24" fmla="*/ 105018 h 1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1398" h="105018">
                  <a:moveTo>
                    <a:pt x="166484" y="105018"/>
                  </a:moveTo>
                  <a:cubicBezTo>
                    <a:pt x="164973" y="103507"/>
                    <a:pt x="163462" y="100863"/>
                    <a:pt x="161951" y="100863"/>
                  </a:cubicBezTo>
                  <a:cubicBezTo>
                    <a:pt x="125308" y="105018"/>
                    <a:pt x="135885" y="73664"/>
                    <a:pt x="128708" y="56287"/>
                  </a:cubicBezTo>
                  <a:cubicBezTo>
                    <a:pt x="127197" y="52509"/>
                    <a:pt x="128708" y="47598"/>
                    <a:pt x="124553" y="45332"/>
                  </a:cubicBezTo>
                  <a:cubicBezTo>
                    <a:pt x="119642" y="42310"/>
                    <a:pt x="116997" y="47220"/>
                    <a:pt x="114353" y="49865"/>
                  </a:cubicBezTo>
                  <a:cubicBezTo>
                    <a:pt x="103398" y="63087"/>
                    <a:pt x="92065" y="69886"/>
                    <a:pt x="76199" y="56287"/>
                  </a:cubicBezTo>
                  <a:cubicBezTo>
                    <a:pt x="71288" y="51754"/>
                    <a:pt x="65621" y="56287"/>
                    <a:pt x="60711" y="58553"/>
                  </a:cubicBezTo>
                  <a:cubicBezTo>
                    <a:pt x="55800" y="32866"/>
                    <a:pt x="45600" y="59687"/>
                    <a:pt x="38423" y="56665"/>
                  </a:cubicBezTo>
                  <a:cubicBezTo>
                    <a:pt x="33134" y="49865"/>
                    <a:pt x="45600" y="46465"/>
                    <a:pt x="40311" y="38910"/>
                  </a:cubicBezTo>
                  <a:cubicBezTo>
                    <a:pt x="30489" y="43443"/>
                    <a:pt x="19912" y="50620"/>
                    <a:pt x="8579" y="44198"/>
                  </a:cubicBezTo>
                  <a:cubicBezTo>
                    <a:pt x="4424" y="41554"/>
                    <a:pt x="-3132" y="37776"/>
                    <a:pt x="1402" y="29466"/>
                  </a:cubicBezTo>
                  <a:cubicBezTo>
                    <a:pt x="13112" y="27199"/>
                    <a:pt x="20290" y="20022"/>
                    <a:pt x="22934" y="8311"/>
                  </a:cubicBezTo>
                  <a:cubicBezTo>
                    <a:pt x="32756" y="5289"/>
                    <a:pt x="45978" y="14355"/>
                    <a:pt x="52400" y="0"/>
                  </a:cubicBezTo>
                  <a:lnTo>
                    <a:pt x="52400" y="0"/>
                  </a:lnTo>
                  <a:cubicBezTo>
                    <a:pt x="60333" y="0"/>
                    <a:pt x="64488" y="6044"/>
                    <a:pt x="69777" y="10955"/>
                  </a:cubicBezTo>
                  <a:cubicBezTo>
                    <a:pt x="85265" y="25310"/>
                    <a:pt x="105664" y="26443"/>
                    <a:pt x="122664" y="13222"/>
                  </a:cubicBezTo>
                  <a:cubicBezTo>
                    <a:pt x="126441" y="10200"/>
                    <a:pt x="130219" y="8311"/>
                    <a:pt x="133619" y="12466"/>
                  </a:cubicBezTo>
                  <a:cubicBezTo>
                    <a:pt x="140419" y="21155"/>
                    <a:pt x="144952" y="32110"/>
                    <a:pt x="159685" y="27955"/>
                  </a:cubicBezTo>
                  <a:cubicBezTo>
                    <a:pt x="161573" y="27199"/>
                    <a:pt x="162707" y="33243"/>
                    <a:pt x="160062" y="36643"/>
                  </a:cubicBezTo>
                  <a:cubicBezTo>
                    <a:pt x="155152" y="43065"/>
                    <a:pt x="146463" y="50998"/>
                    <a:pt x="164596" y="48354"/>
                  </a:cubicBezTo>
                  <a:cubicBezTo>
                    <a:pt x="167995" y="47976"/>
                    <a:pt x="169884" y="49865"/>
                    <a:pt x="169129" y="53265"/>
                  </a:cubicBezTo>
                  <a:cubicBezTo>
                    <a:pt x="166862" y="62331"/>
                    <a:pt x="158174" y="55531"/>
                    <a:pt x="151752" y="60442"/>
                  </a:cubicBezTo>
                  <a:cubicBezTo>
                    <a:pt x="156285" y="64975"/>
                    <a:pt x="157418" y="73664"/>
                    <a:pt x="166484" y="69886"/>
                  </a:cubicBezTo>
                  <a:cubicBezTo>
                    <a:pt x="188017" y="60820"/>
                    <a:pt x="180462" y="77442"/>
                    <a:pt x="178573" y="84997"/>
                  </a:cubicBezTo>
                  <a:cubicBezTo>
                    <a:pt x="177062" y="91041"/>
                    <a:pt x="171018" y="97841"/>
                    <a:pt x="166484" y="105018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19789501-2D55-402A-86B0-6917A0BFBA1A}"/>
                </a:ext>
              </a:extLst>
            </p:cNvPr>
            <p:cNvSpPr/>
            <p:nvPr/>
          </p:nvSpPr>
          <p:spPr>
            <a:xfrm>
              <a:off x="9712971" y="4524754"/>
              <a:ext cx="118861" cy="169979"/>
            </a:xfrm>
            <a:custGeom>
              <a:avLst/>
              <a:gdLst>
                <a:gd name="connsiteX0" fmla="*/ 116351 w 118861"/>
                <a:gd name="connsiteY0" fmla="*/ 105396 h 169979"/>
                <a:gd name="connsiteX1" fmla="*/ 100485 w 118861"/>
                <a:gd name="connsiteY1" fmla="*/ 117862 h 169979"/>
                <a:gd name="connsiteX2" fmla="*/ 103507 w 118861"/>
                <a:gd name="connsiteY2" fmla="*/ 135995 h 169979"/>
                <a:gd name="connsiteX3" fmla="*/ 69131 w 118861"/>
                <a:gd name="connsiteY3" fmla="*/ 165460 h 169979"/>
                <a:gd name="connsiteX4" fmla="*/ 61198 w 118861"/>
                <a:gd name="connsiteY4" fmla="*/ 169238 h 169979"/>
                <a:gd name="connsiteX5" fmla="*/ 49109 w 118861"/>
                <a:gd name="connsiteY5" fmla="*/ 147706 h 169979"/>
                <a:gd name="connsiteX6" fmla="*/ 48354 w 118861"/>
                <a:gd name="connsiteY6" fmla="*/ 129951 h 169979"/>
                <a:gd name="connsiteX7" fmla="*/ 35510 w 118861"/>
                <a:gd name="connsiteY7" fmla="*/ 126929 h 169979"/>
                <a:gd name="connsiteX8" fmla="*/ 0 w 118861"/>
                <a:gd name="connsiteY8" fmla="*/ 134862 h 169979"/>
                <a:gd name="connsiteX9" fmla="*/ 21155 w 118861"/>
                <a:gd name="connsiteY9" fmla="*/ 110685 h 169979"/>
                <a:gd name="connsiteX10" fmla="*/ 36643 w 118861"/>
                <a:gd name="connsiteY10" fmla="*/ 104641 h 169979"/>
                <a:gd name="connsiteX11" fmla="*/ 71775 w 118861"/>
                <a:gd name="connsiteY11" fmla="*/ 65731 h 169979"/>
                <a:gd name="connsiteX12" fmla="*/ 64975 w 118861"/>
                <a:gd name="connsiteY12" fmla="*/ 60442 h 169979"/>
                <a:gd name="connsiteX13" fmla="*/ 60064 w 118861"/>
                <a:gd name="connsiteY13" fmla="*/ 55153 h 169979"/>
                <a:gd name="connsiteX14" fmla="*/ 57420 w 118861"/>
                <a:gd name="connsiteY14" fmla="*/ 31732 h 169979"/>
                <a:gd name="connsiteX15" fmla="*/ 72153 w 118861"/>
                <a:gd name="connsiteY15" fmla="*/ 0 h 169979"/>
                <a:gd name="connsiteX16" fmla="*/ 63842 w 118861"/>
                <a:gd name="connsiteY16" fmla="*/ 16999 h 169979"/>
                <a:gd name="connsiteX17" fmla="*/ 71397 w 118861"/>
                <a:gd name="connsiteY17" fmla="*/ 33243 h 169979"/>
                <a:gd name="connsiteX18" fmla="*/ 113329 w 118861"/>
                <a:gd name="connsiteY18" fmla="*/ 44198 h 169979"/>
                <a:gd name="connsiteX19" fmla="*/ 118618 w 118861"/>
                <a:gd name="connsiteY19" fmla="*/ 49487 h 169979"/>
                <a:gd name="connsiteX20" fmla="*/ 113707 w 118861"/>
                <a:gd name="connsiteY20" fmla="*/ 57798 h 169979"/>
                <a:gd name="connsiteX21" fmla="*/ 113707 w 118861"/>
                <a:gd name="connsiteY21" fmla="*/ 93308 h 169979"/>
                <a:gd name="connsiteX22" fmla="*/ 116351 w 118861"/>
                <a:gd name="connsiteY22" fmla="*/ 105396 h 16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8861" h="169979">
                  <a:moveTo>
                    <a:pt x="116351" y="105396"/>
                  </a:moveTo>
                  <a:cubicBezTo>
                    <a:pt x="107663" y="105018"/>
                    <a:pt x="105774" y="114085"/>
                    <a:pt x="100485" y="117862"/>
                  </a:cubicBezTo>
                  <a:cubicBezTo>
                    <a:pt x="91041" y="124662"/>
                    <a:pt x="91797" y="125418"/>
                    <a:pt x="103507" y="135995"/>
                  </a:cubicBezTo>
                  <a:cubicBezTo>
                    <a:pt x="87263" y="140906"/>
                    <a:pt x="74042" y="148839"/>
                    <a:pt x="69131" y="165460"/>
                  </a:cubicBezTo>
                  <a:cubicBezTo>
                    <a:pt x="67997" y="169238"/>
                    <a:pt x="65353" y="171127"/>
                    <a:pt x="61198" y="169238"/>
                  </a:cubicBezTo>
                  <a:cubicBezTo>
                    <a:pt x="50998" y="165460"/>
                    <a:pt x="49487" y="154883"/>
                    <a:pt x="49109" y="147706"/>
                  </a:cubicBezTo>
                  <a:cubicBezTo>
                    <a:pt x="48732" y="142039"/>
                    <a:pt x="51376" y="135617"/>
                    <a:pt x="48354" y="129951"/>
                  </a:cubicBezTo>
                  <a:cubicBezTo>
                    <a:pt x="45332" y="125040"/>
                    <a:pt x="37021" y="120129"/>
                    <a:pt x="35510" y="126929"/>
                  </a:cubicBezTo>
                  <a:cubicBezTo>
                    <a:pt x="29466" y="150350"/>
                    <a:pt x="16622" y="133351"/>
                    <a:pt x="0" y="134862"/>
                  </a:cubicBezTo>
                  <a:cubicBezTo>
                    <a:pt x="13600" y="127306"/>
                    <a:pt x="27199" y="127684"/>
                    <a:pt x="21155" y="110685"/>
                  </a:cubicBezTo>
                  <a:cubicBezTo>
                    <a:pt x="17755" y="100863"/>
                    <a:pt x="33621" y="112951"/>
                    <a:pt x="36643" y="104641"/>
                  </a:cubicBezTo>
                  <a:cubicBezTo>
                    <a:pt x="52509" y="106529"/>
                    <a:pt x="73664" y="81597"/>
                    <a:pt x="71775" y="65731"/>
                  </a:cubicBezTo>
                  <a:cubicBezTo>
                    <a:pt x="71020" y="59309"/>
                    <a:pt x="70264" y="58931"/>
                    <a:pt x="64975" y="60442"/>
                  </a:cubicBezTo>
                  <a:cubicBezTo>
                    <a:pt x="60064" y="61953"/>
                    <a:pt x="57042" y="57798"/>
                    <a:pt x="60064" y="55153"/>
                  </a:cubicBezTo>
                  <a:cubicBezTo>
                    <a:pt x="72153" y="45332"/>
                    <a:pt x="62709" y="39287"/>
                    <a:pt x="57420" y="31732"/>
                  </a:cubicBezTo>
                  <a:cubicBezTo>
                    <a:pt x="44576" y="13600"/>
                    <a:pt x="47220" y="7555"/>
                    <a:pt x="72153" y="0"/>
                  </a:cubicBezTo>
                  <a:cubicBezTo>
                    <a:pt x="69131" y="6422"/>
                    <a:pt x="66109" y="11333"/>
                    <a:pt x="63842" y="16999"/>
                  </a:cubicBezTo>
                  <a:cubicBezTo>
                    <a:pt x="60442" y="25310"/>
                    <a:pt x="65731" y="34754"/>
                    <a:pt x="71397" y="33243"/>
                  </a:cubicBezTo>
                  <a:cubicBezTo>
                    <a:pt x="88019" y="29088"/>
                    <a:pt x="97085" y="50242"/>
                    <a:pt x="113329" y="44198"/>
                  </a:cubicBezTo>
                  <a:cubicBezTo>
                    <a:pt x="116351" y="43065"/>
                    <a:pt x="117862" y="46843"/>
                    <a:pt x="118618" y="49487"/>
                  </a:cubicBezTo>
                  <a:cubicBezTo>
                    <a:pt x="119751" y="53642"/>
                    <a:pt x="116729" y="55531"/>
                    <a:pt x="113707" y="57798"/>
                  </a:cubicBezTo>
                  <a:cubicBezTo>
                    <a:pt x="90663" y="74797"/>
                    <a:pt x="90663" y="74797"/>
                    <a:pt x="113707" y="93308"/>
                  </a:cubicBezTo>
                  <a:cubicBezTo>
                    <a:pt x="116729" y="97085"/>
                    <a:pt x="116351" y="101241"/>
                    <a:pt x="116351" y="105396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5A3DBEE3-FA6B-40B0-862F-1DB92FA2C10D}"/>
                </a:ext>
              </a:extLst>
            </p:cNvPr>
            <p:cNvSpPr/>
            <p:nvPr/>
          </p:nvSpPr>
          <p:spPr>
            <a:xfrm>
              <a:off x="10155710" y="4021550"/>
              <a:ext cx="75866" cy="78513"/>
            </a:xfrm>
            <a:custGeom>
              <a:avLst/>
              <a:gdLst>
                <a:gd name="connsiteX0" fmla="*/ 33621 w 75866"/>
                <a:gd name="connsiteY0" fmla="*/ 66887 h 78513"/>
                <a:gd name="connsiteX1" fmla="*/ 37399 w 75866"/>
                <a:gd name="connsiteY1" fmla="*/ 58199 h 78513"/>
                <a:gd name="connsiteX2" fmla="*/ 0 w 75866"/>
                <a:gd name="connsiteY2" fmla="*/ 24578 h 78513"/>
                <a:gd name="connsiteX3" fmla="*/ 28710 w 75866"/>
                <a:gd name="connsiteY3" fmla="*/ 401 h 78513"/>
                <a:gd name="connsiteX4" fmla="*/ 37399 w 75866"/>
                <a:gd name="connsiteY4" fmla="*/ 12489 h 78513"/>
                <a:gd name="connsiteX5" fmla="*/ 47976 w 75866"/>
                <a:gd name="connsiteY5" fmla="*/ 39688 h 78513"/>
                <a:gd name="connsiteX6" fmla="*/ 71775 w 75866"/>
                <a:gd name="connsiteY6" fmla="*/ 29111 h 78513"/>
                <a:gd name="connsiteX7" fmla="*/ 64975 w 75866"/>
                <a:gd name="connsiteY7" fmla="*/ 74820 h 78513"/>
                <a:gd name="connsiteX8" fmla="*/ 57042 w 75866"/>
                <a:gd name="connsiteY8" fmla="*/ 77087 h 78513"/>
                <a:gd name="connsiteX9" fmla="*/ 33621 w 75866"/>
                <a:gd name="connsiteY9" fmla="*/ 66887 h 7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866" h="78513">
                  <a:moveTo>
                    <a:pt x="33621" y="66887"/>
                  </a:moveTo>
                  <a:cubicBezTo>
                    <a:pt x="36643" y="64621"/>
                    <a:pt x="39287" y="59332"/>
                    <a:pt x="37399" y="58199"/>
                  </a:cubicBezTo>
                  <a:cubicBezTo>
                    <a:pt x="23421" y="48377"/>
                    <a:pt x="20777" y="26089"/>
                    <a:pt x="0" y="24578"/>
                  </a:cubicBezTo>
                  <a:cubicBezTo>
                    <a:pt x="756" y="6067"/>
                    <a:pt x="14733" y="3045"/>
                    <a:pt x="28710" y="401"/>
                  </a:cubicBezTo>
                  <a:cubicBezTo>
                    <a:pt x="38154" y="-1488"/>
                    <a:pt x="42687" y="3423"/>
                    <a:pt x="37399" y="12489"/>
                  </a:cubicBezTo>
                  <a:cubicBezTo>
                    <a:pt x="29466" y="26467"/>
                    <a:pt x="38154" y="34022"/>
                    <a:pt x="47976" y="39688"/>
                  </a:cubicBezTo>
                  <a:cubicBezTo>
                    <a:pt x="59687" y="46866"/>
                    <a:pt x="64975" y="35911"/>
                    <a:pt x="71775" y="29111"/>
                  </a:cubicBezTo>
                  <a:cubicBezTo>
                    <a:pt x="83486" y="46110"/>
                    <a:pt x="66486" y="59332"/>
                    <a:pt x="64975" y="74820"/>
                  </a:cubicBezTo>
                  <a:cubicBezTo>
                    <a:pt x="64598" y="77842"/>
                    <a:pt x="57420" y="80109"/>
                    <a:pt x="57042" y="77087"/>
                  </a:cubicBezTo>
                  <a:cubicBezTo>
                    <a:pt x="54020" y="60088"/>
                    <a:pt x="40043" y="72932"/>
                    <a:pt x="33621" y="66887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723A55B0-805A-420F-9EE6-A789E06CBBD6}"/>
                </a:ext>
              </a:extLst>
            </p:cNvPr>
            <p:cNvSpPr/>
            <p:nvPr/>
          </p:nvSpPr>
          <p:spPr>
            <a:xfrm>
              <a:off x="10384086" y="4435212"/>
              <a:ext cx="48492" cy="67254"/>
            </a:xfrm>
            <a:custGeom>
              <a:avLst/>
              <a:gdLst>
                <a:gd name="connsiteX0" fmla="*/ 21703 w 48492"/>
                <a:gd name="connsiteY0" fmla="*/ 67254 h 67254"/>
                <a:gd name="connsiteX1" fmla="*/ 14148 w 48492"/>
                <a:gd name="connsiteY1" fmla="*/ 42322 h 67254"/>
                <a:gd name="connsiteX2" fmla="*/ 14903 w 48492"/>
                <a:gd name="connsiteY2" fmla="*/ 16634 h 67254"/>
                <a:gd name="connsiteX3" fmla="*/ 18681 w 48492"/>
                <a:gd name="connsiteY3" fmla="*/ 12479 h 67254"/>
                <a:gd name="connsiteX4" fmla="*/ 17926 w 48492"/>
                <a:gd name="connsiteY4" fmla="*/ 12 h 67254"/>
                <a:gd name="connsiteX5" fmla="*/ 46258 w 48492"/>
                <a:gd name="connsiteY5" fmla="*/ 19278 h 67254"/>
                <a:gd name="connsiteX6" fmla="*/ 45124 w 48492"/>
                <a:gd name="connsiteY6" fmla="*/ 31367 h 67254"/>
                <a:gd name="connsiteX7" fmla="*/ 21703 w 48492"/>
                <a:gd name="connsiteY7" fmla="*/ 67254 h 6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92" h="67254">
                  <a:moveTo>
                    <a:pt x="21703" y="67254"/>
                  </a:moveTo>
                  <a:cubicBezTo>
                    <a:pt x="26236" y="54410"/>
                    <a:pt x="22459" y="48744"/>
                    <a:pt x="14148" y="42322"/>
                  </a:cubicBezTo>
                  <a:cubicBezTo>
                    <a:pt x="5837" y="36278"/>
                    <a:pt x="-13429" y="24189"/>
                    <a:pt x="14903" y="16634"/>
                  </a:cubicBezTo>
                  <a:cubicBezTo>
                    <a:pt x="16415" y="16256"/>
                    <a:pt x="18681" y="13990"/>
                    <a:pt x="18681" y="12479"/>
                  </a:cubicBezTo>
                  <a:cubicBezTo>
                    <a:pt x="18303" y="7945"/>
                    <a:pt x="9237" y="-365"/>
                    <a:pt x="17926" y="12"/>
                  </a:cubicBezTo>
                  <a:cubicBezTo>
                    <a:pt x="28881" y="390"/>
                    <a:pt x="37947" y="10590"/>
                    <a:pt x="46258" y="19278"/>
                  </a:cubicBezTo>
                  <a:cubicBezTo>
                    <a:pt x="50791" y="23811"/>
                    <a:pt x="47391" y="26456"/>
                    <a:pt x="45124" y="31367"/>
                  </a:cubicBezTo>
                  <a:cubicBezTo>
                    <a:pt x="39080" y="42700"/>
                    <a:pt x="40214" y="57810"/>
                    <a:pt x="21703" y="67254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0923FC30-E2D4-4CAB-B190-13E4B25D04F4}"/>
                </a:ext>
              </a:extLst>
            </p:cNvPr>
            <p:cNvSpPr/>
            <p:nvPr/>
          </p:nvSpPr>
          <p:spPr>
            <a:xfrm>
              <a:off x="10246803" y="4041516"/>
              <a:ext cx="24880" cy="18339"/>
            </a:xfrm>
            <a:custGeom>
              <a:avLst/>
              <a:gdLst>
                <a:gd name="connsiteX0" fmla="*/ 24881 w 24880"/>
                <a:gd name="connsiteY0" fmla="*/ 3101 h 18339"/>
                <a:gd name="connsiteX1" fmla="*/ 3348 w 24880"/>
                <a:gd name="connsiteY1" fmla="*/ 17834 h 18339"/>
                <a:gd name="connsiteX2" fmla="*/ 704 w 24880"/>
                <a:gd name="connsiteY2" fmla="*/ 4612 h 18339"/>
                <a:gd name="connsiteX3" fmla="*/ 24881 w 24880"/>
                <a:gd name="connsiteY3" fmla="*/ 3101 h 1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80" h="18339">
                  <a:moveTo>
                    <a:pt x="24881" y="3101"/>
                  </a:moveTo>
                  <a:cubicBezTo>
                    <a:pt x="15814" y="6501"/>
                    <a:pt x="15059" y="21234"/>
                    <a:pt x="3348" y="17834"/>
                  </a:cubicBezTo>
                  <a:cubicBezTo>
                    <a:pt x="1081" y="17078"/>
                    <a:pt x="-1185" y="7256"/>
                    <a:pt x="704" y="4612"/>
                  </a:cubicBezTo>
                  <a:cubicBezTo>
                    <a:pt x="7503" y="-4077"/>
                    <a:pt x="16570" y="1968"/>
                    <a:pt x="24881" y="3101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1067898-23D1-43CF-BC44-15AA22B33582}"/>
                </a:ext>
              </a:extLst>
            </p:cNvPr>
            <p:cNvSpPr/>
            <p:nvPr/>
          </p:nvSpPr>
          <p:spPr>
            <a:xfrm>
              <a:off x="10600101" y="4071438"/>
              <a:ext cx="12324" cy="21154"/>
            </a:xfrm>
            <a:custGeom>
              <a:avLst/>
              <a:gdLst>
                <a:gd name="connsiteX0" fmla="*/ 12325 w 12324"/>
                <a:gd name="connsiteY0" fmla="*/ 0 h 21154"/>
                <a:gd name="connsiteX1" fmla="*/ 12325 w 12324"/>
                <a:gd name="connsiteY1" fmla="*/ 21155 h 21154"/>
                <a:gd name="connsiteX2" fmla="*/ 12325 w 12324"/>
                <a:gd name="connsiteY2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4" h="21154">
                  <a:moveTo>
                    <a:pt x="12325" y="0"/>
                  </a:moveTo>
                  <a:cubicBezTo>
                    <a:pt x="12325" y="7177"/>
                    <a:pt x="12325" y="13977"/>
                    <a:pt x="12325" y="21155"/>
                  </a:cubicBezTo>
                  <a:cubicBezTo>
                    <a:pt x="-4297" y="13977"/>
                    <a:pt x="-3919" y="7177"/>
                    <a:pt x="12325" y="0"/>
                  </a:cubicBezTo>
                  <a:close/>
                </a:path>
              </a:pathLst>
            </a:custGeom>
            <a:solidFill>
              <a:srgbClr val="FCD3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23E0A3E4-0E46-4DDB-9FBC-E0A7F6A0CBEB}"/>
                </a:ext>
              </a:extLst>
            </p:cNvPr>
            <p:cNvSpPr/>
            <p:nvPr/>
          </p:nvSpPr>
          <p:spPr>
            <a:xfrm>
              <a:off x="10485497" y="4253845"/>
              <a:ext cx="15792" cy="11854"/>
            </a:xfrm>
            <a:custGeom>
              <a:avLst/>
              <a:gdLst>
                <a:gd name="connsiteX0" fmla="*/ 0 w 15792"/>
                <a:gd name="connsiteY0" fmla="*/ 7986 h 11854"/>
                <a:gd name="connsiteX1" fmla="*/ 14355 w 15792"/>
                <a:gd name="connsiteY1" fmla="*/ 1942 h 11854"/>
                <a:gd name="connsiteX2" fmla="*/ 15488 w 15792"/>
                <a:gd name="connsiteY2" fmla="*/ 7231 h 11854"/>
                <a:gd name="connsiteX3" fmla="*/ 0 w 15792"/>
                <a:gd name="connsiteY3" fmla="*/ 7986 h 11854"/>
                <a:gd name="connsiteX4" fmla="*/ 0 w 15792"/>
                <a:gd name="connsiteY4" fmla="*/ 7986 h 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92" h="11854">
                  <a:moveTo>
                    <a:pt x="0" y="7986"/>
                  </a:moveTo>
                  <a:cubicBezTo>
                    <a:pt x="3400" y="2320"/>
                    <a:pt x="7177" y="-2969"/>
                    <a:pt x="14355" y="1942"/>
                  </a:cubicBezTo>
                  <a:cubicBezTo>
                    <a:pt x="15488" y="2697"/>
                    <a:pt x="16244" y="6097"/>
                    <a:pt x="15488" y="7231"/>
                  </a:cubicBezTo>
                  <a:cubicBezTo>
                    <a:pt x="10955" y="16297"/>
                    <a:pt x="5289" y="9497"/>
                    <a:pt x="0" y="7986"/>
                  </a:cubicBezTo>
                  <a:lnTo>
                    <a:pt x="0" y="7986"/>
                  </a:ln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7D2811CC-E5B5-4910-B568-6836D98CE834}"/>
                </a:ext>
              </a:extLst>
            </p:cNvPr>
            <p:cNvSpPr/>
            <p:nvPr/>
          </p:nvSpPr>
          <p:spPr>
            <a:xfrm>
              <a:off x="10345725" y="4941401"/>
              <a:ext cx="50620" cy="13206"/>
            </a:xfrm>
            <a:custGeom>
              <a:avLst/>
              <a:gdLst>
                <a:gd name="connsiteX0" fmla="*/ 50620 w 50620"/>
                <a:gd name="connsiteY0" fmla="*/ 1538 h 13206"/>
                <a:gd name="connsiteX1" fmla="*/ 0 w 50620"/>
                <a:gd name="connsiteY1" fmla="*/ 6449 h 13206"/>
                <a:gd name="connsiteX2" fmla="*/ 50620 w 50620"/>
                <a:gd name="connsiteY2" fmla="*/ 1538 h 1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20" h="13206">
                  <a:moveTo>
                    <a:pt x="50620" y="1538"/>
                  </a:moveTo>
                  <a:cubicBezTo>
                    <a:pt x="33621" y="2293"/>
                    <a:pt x="18888" y="23826"/>
                    <a:pt x="0" y="6449"/>
                  </a:cubicBezTo>
                  <a:cubicBezTo>
                    <a:pt x="16622" y="1538"/>
                    <a:pt x="33243" y="-2240"/>
                    <a:pt x="50620" y="1538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674DAA15-4113-4CEF-9449-C58F92D6F907}"/>
                </a:ext>
              </a:extLst>
            </p:cNvPr>
            <p:cNvSpPr/>
            <p:nvPr/>
          </p:nvSpPr>
          <p:spPr>
            <a:xfrm>
              <a:off x="10499464" y="4928031"/>
              <a:ext cx="239890" cy="264265"/>
            </a:xfrm>
            <a:custGeom>
              <a:avLst/>
              <a:gdLst>
                <a:gd name="connsiteX0" fmla="*/ 239891 w 239890"/>
                <a:gd name="connsiteY0" fmla="*/ 62128 h 264265"/>
                <a:gd name="connsiteX1" fmla="*/ 154516 w 239890"/>
                <a:gd name="connsiteY1" fmla="*/ 27374 h 264265"/>
                <a:gd name="connsiteX2" fmla="*/ 127695 w 239890"/>
                <a:gd name="connsiteY2" fmla="*/ 25107 h 264265"/>
                <a:gd name="connsiteX3" fmla="*/ 107296 w 239890"/>
                <a:gd name="connsiteY3" fmla="*/ 27752 h 264265"/>
                <a:gd name="connsiteX4" fmla="*/ 57431 w 239890"/>
                <a:gd name="connsiteY4" fmla="*/ 58350 h 264265"/>
                <a:gd name="connsiteX5" fmla="*/ 43076 w 239890"/>
                <a:gd name="connsiteY5" fmla="*/ 70061 h 264265"/>
                <a:gd name="connsiteX6" fmla="*/ 33254 w 239890"/>
                <a:gd name="connsiteY6" fmla="*/ 127104 h 264265"/>
                <a:gd name="connsiteX7" fmla="*/ 40810 w 239890"/>
                <a:gd name="connsiteY7" fmla="*/ 152414 h 264265"/>
                <a:gd name="connsiteX8" fmla="*/ 53653 w 239890"/>
                <a:gd name="connsiteY8" fmla="*/ 187168 h 264265"/>
                <a:gd name="connsiteX9" fmla="*/ 63475 w 239890"/>
                <a:gd name="connsiteY9" fmla="*/ 218145 h 264265"/>
                <a:gd name="connsiteX10" fmla="*/ 79719 w 239890"/>
                <a:gd name="connsiteY10" fmla="*/ 236277 h 264265"/>
                <a:gd name="connsiteX11" fmla="*/ 79341 w 239890"/>
                <a:gd name="connsiteY11" fmla="*/ 244210 h 264265"/>
                <a:gd name="connsiteX12" fmla="*/ 75942 w 239890"/>
                <a:gd name="connsiteY12" fmla="*/ 248743 h 264265"/>
                <a:gd name="connsiteX13" fmla="*/ 43832 w 239890"/>
                <a:gd name="connsiteY13" fmla="*/ 263476 h 264265"/>
                <a:gd name="connsiteX14" fmla="*/ 41943 w 239890"/>
                <a:gd name="connsiteY14" fmla="*/ 261587 h 264265"/>
                <a:gd name="connsiteX15" fmla="*/ 47609 w 239890"/>
                <a:gd name="connsiteY15" fmla="*/ 244210 h 264265"/>
                <a:gd name="connsiteX16" fmla="*/ 35899 w 239890"/>
                <a:gd name="connsiteY16" fmla="*/ 183013 h 264265"/>
                <a:gd name="connsiteX17" fmla="*/ 31365 w 239890"/>
                <a:gd name="connsiteY17" fmla="*/ 179235 h 264265"/>
                <a:gd name="connsiteX18" fmla="*/ 4166 w 239890"/>
                <a:gd name="connsiteY18" fmla="*/ 125970 h 264265"/>
                <a:gd name="connsiteX19" fmla="*/ 4166 w 239890"/>
                <a:gd name="connsiteY19" fmla="*/ 100282 h 264265"/>
                <a:gd name="connsiteX20" fmla="*/ 15499 w 239890"/>
                <a:gd name="connsiteY20" fmla="*/ 58350 h 264265"/>
                <a:gd name="connsiteX21" fmla="*/ 70275 w 239890"/>
                <a:gd name="connsiteY21" fmla="*/ 25107 h 264265"/>
                <a:gd name="connsiteX22" fmla="*/ 132228 w 239890"/>
                <a:gd name="connsiteY22" fmla="*/ 2064 h 264265"/>
                <a:gd name="connsiteX23" fmla="*/ 146961 w 239890"/>
                <a:gd name="connsiteY23" fmla="*/ 5841 h 264265"/>
                <a:gd name="connsiteX24" fmla="*/ 164338 w 239890"/>
                <a:gd name="connsiteY24" fmla="*/ 20952 h 264265"/>
                <a:gd name="connsiteX25" fmla="*/ 177560 w 239890"/>
                <a:gd name="connsiteY25" fmla="*/ 29263 h 264265"/>
                <a:gd name="connsiteX26" fmla="*/ 238758 w 239890"/>
                <a:gd name="connsiteY26" fmla="*/ 57595 h 264265"/>
                <a:gd name="connsiteX27" fmla="*/ 239891 w 239890"/>
                <a:gd name="connsiteY27" fmla="*/ 62128 h 264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9890" h="264265">
                  <a:moveTo>
                    <a:pt x="239891" y="62128"/>
                  </a:moveTo>
                  <a:cubicBezTo>
                    <a:pt x="206270" y="63261"/>
                    <a:pt x="182093" y="40973"/>
                    <a:pt x="154516" y="27374"/>
                  </a:cubicBezTo>
                  <a:cubicBezTo>
                    <a:pt x="145072" y="22841"/>
                    <a:pt x="137517" y="18308"/>
                    <a:pt x="127695" y="25107"/>
                  </a:cubicBezTo>
                  <a:cubicBezTo>
                    <a:pt x="121651" y="29263"/>
                    <a:pt x="114473" y="28129"/>
                    <a:pt x="107296" y="27752"/>
                  </a:cubicBezTo>
                  <a:cubicBezTo>
                    <a:pt x="82741" y="25863"/>
                    <a:pt x="68008" y="34929"/>
                    <a:pt x="57431" y="58350"/>
                  </a:cubicBezTo>
                  <a:cubicBezTo>
                    <a:pt x="54409" y="64772"/>
                    <a:pt x="48365" y="67039"/>
                    <a:pt x="43076" y="70061"/>
                  </a:cubicBezTo>
                  <a:cubicBezTo>
                    <a:pt x="13610" y="85927"/>
                    <a:pt x="10588" y="103304"/>
                    <a:pt x="33254" y="127104"/>
                  </a:cubicBezTo>
                  <a:cubicBezTo>
                    <a:pt x="39676" y="133903"/>
                    <a:pt x="43454" y="143725"/>
                    <a:pt x="40810" y="152414"/>
                  </a:cubicBezTo>
                  <a:cubicBezTo>
                    <a:pt x="35521" y="168280"/>
                    <a:pt x="43076" y="178101"/>
                    <a:pt x="53653" y="187168"/>
                  </a:cubicBezTo>
                  <a:cubicBezTo>
                    <a:pt x="63475" y="195479"/>
                    <a:pt x="68008" y="204167"/>
                    <a:pt x="63475" y="218145"/>
                  </a:cubicBezTo>
                  <a:cubicBezTo>
                    <a:pt x="60075" y="229100"/>
                    <a:pt x="60831" y="242321"/>
                    <a:pt x="79719" y="236277"/>
                  </a:cubicBezTo>
                  <a:cubicBezTo>
                    <a:pt x="81230" y="238921"/>
                    <a:pt x="80475" y="241566"/>
                    <a:pt x="79341" y="244210"/>
                  </a:cubicBezTo>
                  <a:cubicBezTo>
                    <a:pt x="78208" y="245721"/>
                    <a:pt x="77075" y="247232"/>
                    <a:pt x="75942" y="248743"/>
                  </a:cubicBezTo>
                  <a:cubicBezTo>
                    <a:pt x="66497" y="256676"/>
                    <a:pt x="58564" y="267254"/>
                    <a:pt x="43832" y="263476"/>
                  </a:cubicBezTo>
                  <a:cubicBezTo>
                    <a:pt x="43076" y="262721"/>
                    <a:pt x="42320" y="261965"/>
                    <a:pt x="41943" y="261587"/>
                  </a:cubicBezTo>
                  <a:cubicBezTo>
                    <a:pt x="41187" y="254788"/>
                    <a:pt x="44965" y="249877"/>
                    <a:pt x="47609" y="244210"/>
                  </a:cubicBezTo>
                  <a:cubicBezTo>
                    <a:pt x="59698" y="218145"/>
                    <a:pt x="56676" y="203034"/>
                    <a:pt x="35899" y="183013"/>
                  </a:cubicBezTo>
                  <a:cubicBezTo>
                    <a:pt x="34387" y="181501"/>
                    <a:pt x="30988" y="179990"/>
                    <a:pt x="31365" y="179235"/>
                  </a:cubicBezTo>
                  <a:cubicBezTo>
                    <a:pt x="38165" y="153169"/>
                    <a:pt x="13233" y="143725"/>
                    <a:pt x="4166" y="125970"/>
                  </a:cubicBezTo>
                  <a:cubicBezTo>
                    <a:pt x="11" y="117659"/>
                    <a:pt x="-2633" y="108593"/>
                    <a:pt x="4166" y="100282"/>
                  </a:cubicBezTo>
                  <a:cubicBezTo>
                    <a:pt x="14744" y="87816"/>
                    <a:pt x="9077" y="71572"/>
                    <a:pt x="15499" y="58350"/>
                  </a:cubicBezTo>
                  <a:cubicBezTo>
                    <a:pt x="26454" y="34929"/>
                    <a:pt x="54031" y="38707"/>
                    <a:pt x="70275" y="25107"/>
                  </a:cubicBezTo>
                  <a:cubicBezTo>
                    <a:pt x="88408" y="9619"/>
                    <a:pt x="115607" y="20574"/>
                    <a:pt x="132228" y="2064"/>
                  </a:cubicBezTo>
                  <a:cubicBezTo>
                    <a:pt x="136761" y="-2847"/>
                    <a:pt x="142428" y="2064"/>
                    <a:pt x="146961" y="5841"/>
                  </a:cubicBezTo>
                  <a:cubicBezTo>
                    <a:pt x="152627" y="11130"/>
                    <a:pt x="158672" y="16041"/>
                    <a:pt x="164338" y="20952"/>
                  </a:cubicBezTo>
                  <a:cubicBezTo>
                    <a:pt x="166983" y="26618"/>
                    <a:pt x="171516" y="29640"/>
                    <a:pt x="177560" y="29263"/>
                  </a:cubicBezTo>
                  <a:cubicBezTo>
                    <a:pt x="202870" y="27752"/>
                    <a:pt x="217603" y="49284"/>
                    <a:pt x="238758" y="57595"/>
                  </a:cubicBezTo>
                  <a:cubicBezTo>
                    <a:pt x="239135" y="56839"/>
                    <a:pt x="239135" y="60239"/>
                    <a:pt x="239891" y="62128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E103C76-1459-4CE5-89BE-F260196EAC31}"/>
                </a:ext>
              </a:extLst>
            </p:cNvPr>
            <p:cNvSpPr/>
            <p:nvPr/>
          </p:nvSpPr>
          <p:spPr>
            <a:xfrm>
              <a:off x="10378988" y="5168158"/>
              <a:ext cx="242665" cy="235458"/>
            </a:xfrm>
            <a:custGeom>
              <a:avLst/>
              <a:gdLst>
                <a:gd name="connsiteX0" fmla="*/ 358 w 242665"/>
                <a:gd name="connsiteY0" fmla="*/ 198631 h 235458"/>
                <a:gd name="connsiteX1" fmla="*/ 15091 w 242665"/>
                <a:gd name="connsiteY1" fmla="*/ 195609 h 235458"/>
                <a:gd name="connsiteX2" fmla="*/ 34357 w 242665"/>
                <a:gd name="connsiteY2" fmla="*/ 186921 h 235458"/>
                <a:gd name="connsiteX3" fmla="*/ 93666 w 242665"/>
                <a:gd name="connsiteY3" fmla="*/ 206942 h 235458"/>
                <a:gd name="connsiteX4" fmla="*/ 132197 w 242665"/>
                <a:gd name="connsiteY4" fmla="*/ 188054 h 235458"/>
                <a:gd name="connsiteX5" fmla="*/ 165441 w 242665"/>
                <a:gd name="connsiteY5" fmla="*/ 205431 h 235458"/>
                <a:gd name="connsiteX6" fmla="*/ 177907 w 242665"/>
                <a:gd name="connsiteY6" fmla="*/ 172566 h 235458"/>
                <a:gd name="connsiteX7" fmla="*/ 191506 w 242665"/>
                <a:gd name="connsiteY7" fmla="*/ 121567 h 235458"/>
                <a:gd name="connsiteX8" fmla="*/ 191506 w 242665"/>
                <a:gd name="connsiteY8" fmla="*/ 71702 h 235458"/>
                <a:gd name="connsiteX9" fmla="*/ 213417 w 242665"/>
                <a:gd name="connsiteY9" fmla="*/ 40348 h 235458"/>
                <a:gd name="connsiteX10" fmla="*/ 160907 w 242665"/>
                <a:gd name="connsiteY10" fmla="*/ 33926 h 235458"/>
                <a:gd name="connsiteX11" fmla="*/ 155241 w 242665"/>
                <a:gd name="connsiteY11" fmla="*/ 31660 h 235458"/>
                <a:gd name="connsiteX12" fmla="*/ 152974 w 242665"/>
                <a:gd name="connsiteY12" fmla="*/ 20704 h 235458"/>
                <a:gd name="connsiteX13" fmla="*/ 161663 w 242665"/>
                <a:gd name="connsiteY13" fmla="*/ 20327 h 235458"/>
                <a:gd name="connsiteX14" fmla="*/ 161663 w 242665"/>
                <a:gd name="connsiteY14" fmla="*/ 20327 h 235458"/>
                <a:gd name="connsiteX15" fmla="*/ 195662 w 242665"/>
                <a:gd name="connsiteY15" fmla="*/ 3327 h 235458"/>
                <a:gd name="connsiteX16" fmla="*/ 195662 w 242665"/>
                <a:gd name="connsiteY16" fmla="*/ 3327 h 235458"/>
                <a:gd name="connsiteX17" fmla="*/ 241371 w 242665"/>
                <a:gd name="connsiteY17" fmla="*/ 43370 h 235458"/>
                <a:gd name="connsiteX18" fmla="*/ 226261 w 242665"/>
                <a:gd name="connsiteY18" fmla="*/ 77369 h 235458"/>
                <a:gd name="connsiteX19" fmla="*/ 218705 w 242665"/>
                <a:gd name="connsiteY19" fmla="*/ 120056 h 235458"/>
                <a:gd name="connsiteX20" fmla="*/ 220972 w 242665"/>
                <a:gd name="connsiteY20" fmla="*/ 185032 h 235458"/>
                <a:gd name="connsiteX21" fmla="*/ 195284 w 242665"/>
                <a:gd name="connsiteY21" fmla="*/ 214875 h 235458"/>
                <a:gd name="connsiteX22" fmla="*/ 189240 w 242665"/>
                <a:gd name="connsiteY22" fmla="*/ 233763 h 235458"/>
                <a:gd name="connsiteX23" fmla="*/ 126531 w 242665"/>
                <a:gd name="connsiteY23" fmla="*/ 216386 h 235458"/>
                <a:gd name="connsiteX24" fmla="*/ 102354 w 242665"/>
                <a:gd name="connsiteY24" fmla="*/ 214875 h 235458"/>
                <a:gd name="connsiteX25" fmla="*/ 42667 w 242665"/>
                <a:gd name="connsiteY25" fmla="*/ 202787 h 235458"/>
                <a:gd name="connsiteX26" fmla="*/ 27179 w 242665"/>
                <a:gd name="connsiteY26" fmla="*/ 205053 h 235458"/>
                <a:gd name="connsiteX27" fmla="*/ 15469 w 242665"/>
                <a:gd name="connsiteY27" fmla="*/ 219786 h 235458"/>
                <a:gd name="connsiteX28" fmla="*/ 358 w 242665"/>
                <a:gd name="connsiteY28" fmla="*/ 198631 h 23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2665" h="235458">
                  <a:moveTo>
                    <a:pt x="358" y="198631"/>
                  </a:moveTo>
                  <a:cubicBezTo>
                    <a:pt x="6024" y="200898"/>
                    <a:pt x="13202" y="205809"/>
                    <a:pt x="15091" y="195609"/>
                  </a:cubicBezTo>
                  <a:cubicBezTo>
                    <a:pt x="17357" y="182387"/>
                    <a:pt x="27557" y="184654"/>
                    <a:pt x="34357" y="186921"/>
                  </a:cubicBezTo>
                  <a:cubicBezTo>
                    <a:pt x="54000" y="194098"/>
                    <a:pt x="75155" y="196742"/>
                    <a:pt x="93666" y="206942"/>
                  </a:cubicBezTo>
                  <a:cubicBezTo>
                    <a:pt x="104621" y="197120"/>
                    <a:pt x="112554" y="186165"/>
                    <a:pt x="132197" y="188054"/>
                  </a:cubicBezTo>
                  <a:cubicBezTo>
                    <a:pt x="147308" y="189565"/>
                    <a:pt x="157130" y="192965"/>
                    <a:pt x="165441" y="205431"/>
                  </a:cubicBezTo>
                  <a:cubicBezTo>
                    <a:pt x="159396" y="189943"/>
                    <a:pt x="164685" y="182387"/>
                    <a:pt x="177907" y="172566"/>
                  </a:cubicBezTo>
                  <a:cubicBezTo>
                    <a:pt x="193017" y="161233"/>
                    <a:pt x="195284" y="139700"/>
                    <a:pt x="191506" y="121567"/>
                  </a:cubicBezTo>
                  <a:cubicBezTo>
                    <a:pt x="188106" y="104568"/>
                    <a:pt x="192262" y="88324"/>
                    <a:pt x="191506" y="71702"/>
                  </a:cubicBezTo>
                  <a:cubicBezTo>
                    <a:pt x="191129" y="64903"/>
                    <a:pt x="205484" y="50548"/>
                    <a:pt x="213417" y="40348"/>
                  </a:cubicBezTo>
                  <a:cubicBezTo>
                    <a:pt x="195662" y="46015"/>
                    <a:pt x="179040" y="33549"/>
                    <a:pt x="160907" y="33926"/>
                  </a:cubicBezTo>
                  <a:cubicBezTo>
                    <a:pt x="159019" y="33549"/>
                    <a:pt x="156752" y="32415"/>
                    <a:pt x="155241" y="31660"/>
                  </a:cubicBezTo>
                  <a:cubicBezTo>
                    <a:pt x="151463" y="28637"/>
                    <a:pt x="149575" y="25238"/>
                    <a:pt x="152974" y="20704"/>
                  </a:cubicBezTo>
                  <a:cubicBezTo>
                    <a:pt x="155996" y="20704"/>
                    <a:pt x="158641" y="20704"/>
                    <a:pt x="161663" y="20327"/>
                  </a:cubicBezTo>
                  <a:lnTo>
                    <a:pt x="161663" y="20327"/>
                  </a:lnTo>
                  <a:cubicBezTo>
                    <a:pt x="178662" y="26371"/>
                    <a:pt x="187351" y="15416"/>
                    <a:pt x="195662" y="3327"/>
                  </a:cubicBezTo>
                  <a:lnTo>
                    <a:pt x="195662" y="3327"/>
                  </a:lnTo>
                  <a:cubicBezTo>
                    <a:pt x="232305" y="-6872"/>
                    <a:pt x="247415" y="6350"/>
                    <a:pt x="241371" y="43370"/>
                  </a:cubicBezTo>
                  <a:cubicBezTo>
                    <a:pt x="238349" y="55459"/>
                    <a:pt x="235327" y="67925"/>
                    <a:pt x="226261" y="77369"/>
                  </a:cubicBezTo>
                  <a:cubicBezTo>
                    <a:pt x="209261" y="89080"/>
                    <a:pt x="211906" y="104568"/>
                    <a:pt x="218705" y="120056"/>
                  </a:cubicBezTo>
                  <a:cubicBezTo>
                    <a:pt x="228149" y="141589"/>
                    <a:pt x="227394" y="163499"/>
                    <a:pt x="220972" y="185032"/>
                  </a:cubicBezTo>
                  <a:cubicBezTo>
                    <a:pt x="217194" y="198631"/>
                    <a:pt x="200950" y="202409"/>
                    <a:pt x="195284" y="214875"/>
                  </a:cubicBezTo>
                  <a:cubicBezTo>
                    <a:pt x="181307" y="216764"/>
                    <a:pt x="181307" y="223941"/>
                    <a:pt x="189240" y="233763"/>
                  </a:cubicBezTo>
                  <a:cubicBezTo>
                    <a:pt x="164685" y="238296"/>
                    <a:pt x="143908" y="234141"/>
                    <a:pt x="126531" y="216386"/>
                  </a:cubicBezTo>
                  <a:cubicBezTo>
                    <a:pt x="120487" y="210342"/>
                    <a:pt x="110665" y="209964"/>
                    <a:pt x="102354" y="214875"/>
                  </a:cubicBezTo>
                  <a:cubicBezTo>
                    <a:pt x="80444" y="220164"/>
                    <a:pt x="62311" y="207698"/>
                    <a:pt x="42667" y="202787"/>
                  </a:cubicBezTo>
                  <a:cubicBezTo>
                    <a:pt x="36245" y="201275"/>
                    <a:pt x="31335" y="197120"/>
                    <a:pt x="27179" y="205053"/>
                  </a:cubicBezTo>
                  <a:cubicBezTo>
                    <a:pt x="24157" y="210720"/>
                    <a:pt x="29068" y="223186"/>
                    <a:pt x="15469" y="219786"/>
                  </a:cubicBezTo>
                  <a:cubicBezTo>
                    <a:pt x="4136" y="217897"/>
                    <a:pt x="-1531" y="210720"/>
                    <a:pt x="358" y="198631"/>
                  </a:cubicBezTo>
                  <a:close/>
                </a:path>
              </a:pathLst>
            </a:custGeom>
            <a:solidFill>
              <a:srgbClr val="EECE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74CADEDC-11CF-4F5B-9B4B-911DA2ECEC9A}"/>
                </a:ext>
              </a:extLst>
            </p:cNvPr>
            <p:cNvSpPr/>
            <p:nvPr/>
          </p:nvSpPr>
          <p:spPr>
            <a:xfrm>
              <a:off x="10506436" y="5179972"/>
              <a:ext cx="31631" cy="30249"/>
            </a:xfrm>
            <a:custGeom>
              <a:avLst/>
              <a:gdLst>
                <a:gd name="connsiteX0" fmla="*/ 25526 w 31631"/>
                <a:gd name="connsiteY0" fmla="*/ 9269 h 30249"/>
                <a:gd name="connsiteX1" fmla="*/ 30059 w 31631"/>
                <a:gd name="connsiteY1" fmla="*/ 17580 h 30249"/>
                <a:gd name="connsiteX2" fmla="*/ 21749 w 31631"/>
                <a:gd name="connsiteY2" fmla="*/ 29290 h 30249"/>
                <a:gd name="connsiteX3" fmla="*/ 594 w 31631"/>
                <a:gd name="connsiteY3" fmla="*/ 7758 h 30249"/>
                <a:gd name="connsiteX4" fmla="*/ 8905 w 31631"/>
                <a:gd name="connsiteY4" fmla="*/ 202 h 30249"/>
                <a:gd name="connsiteX5" fmla="*/ 13060 w 31631"/>
                <a:gd name="connsiteY5" fmla="*/ 202 h 30249"/>
                <a:gd name="connsiteX6" fmla="*/ 25526 w 31631"/>
                <a:gd name="connsiteY6" fmla="*/ 9269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31" h="30249">
                  <a:moveTo>
                    <a:pt x="25526" y="9269"/>
                  </a:moveTo>
                  <a:cubicBezTo>
                    <a:pt x="25526" y="12668"/>
                    <a:pt x="26660" y="16068"/>
                    <a:pt x="30059" y="17580"/>
                  </a:cubicBezTo>
                  <a:cubicBezTo>
                    <a:pt x="34215" y="26646"/>
                    <a:pt x="29682" y="32690"/>
                    <a:pt x="21749" y="29290"/>
                  </a:cubicBezTo>
                  <a:cubicBezTo>
                    <a:pt x="12305" y="25890"/>
                    <a:pt x="4749" y="17580"/>
                    <a:pt x="594" y="7758"/>
                  </a:cubicBezTo>
                  <a:cubicBezTo>
                    <a:pt x="-1673" y="2847"/>
                    <a:pt x="2861" y="-931"/>
                    <a:pt x="8905" y="202"/>
                  </a:cubicBezTo>
                  <a:cubicBezTo>
                    <a:pt x="10416" y="202"/>
                    <a:pt x="11549" y="202"/>
                    <a:pt x="13060" y="202"/>
                  </a:cubicBezTo>
                  <a:cubicBezTo>
                    <a:pt x="15327" y="6247"/>
                    <a:pt x="19104" y="9269"/>
                    <a:pt x="25526" y="9269"/>
                  </a:cubicBezTo>
                  <a:close/>
                </a:path>
              </a:pathLst>
            </a:custGeom>
            <a:solidFill>
              <a:srgbClr val="E3B9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9FF1BD1-A695-4563-90C9-47099EA27BAF}"/>
                </a:ext>
              </a:extLst>
            </p:cNvPr>
            <p:cNvSpPr/>
            <p:nvPr/>
          </p:nvSpPr>
          <p:spPr>
            <a:xfrm>
              <a:off x="8722980" y="3283423"/>
              <a:ext cx="140606" cy="97483"/>
            </a:xfrm>
            <a:custGeom>
              <a:avLst/>
              <a:gdLst>
                <a:gd name="connsiteX0" fmla="*/ 116223 w 140606"/>
                <a:gd name="connsiteY0" fmla="*/ 26066 h 97483"/>
                <a:gd name="connsiteX1" fmla="*/ 111312 w 140606"/>
                <a:gd name="connsiteY1" fmla="*/ 37399 h 97483"/>
                <a:gd name="connsiteX2" fmla="*/ 101868 w 140606"/>
                <a:gd name="connsiteY2" fmla="*/ 58931 h 97483"/>
                <a:gd name="connsiteX3" fmla="*/ 121890 w 140606"/>
                <a:gd name="connsiteY3" fmla="*/ 57798 h 97483"/>
                <a:gd name="connsiteX4" fmla="*/ 140400 w 140606"/>
                <a:gd name="connsiteY4" fmla="*/ 71020 h 97483"/>
                <a:gd name="connsiteX5" fmla="*/ 119245 w 140606"/>
                <a:gd name="connsiteY5" fmla="*/ 97463 h 97483"/>
                <a:gd name="connsiteX6" fmla="*/ 107157 w 140606"/>
                <a:gd name="connsiteY6" fmla="*/ 94063 h 97483"/>
                <a:gd name="connsiteX7" fmla="*/ 81469 w 140606"/>
                <a:gd name="connsiteY7" fmla="*/ 91041 h 97483"/>
                <a:gd name="connsiteX8" fmla="*/ 56537 w 140606"/>
                <a:gd name="connsiteY8" fmla="*/ 89530 h 97483"/>
                <a:gd name="connsiteX9" fmla="*/ 42559 w 140606"/>
                <a:gd name="connsiteY9" fmla="*/ 69131 h 97483"/>
                <a:gd name="connsiteX10" fmla="*/ 35382 w 140606"/>
                <a:gd name="connsiteY10" fmla="*/ 63842 h 97483"/>
                <a:gd name="connsiteX11" fmla="*/ 8561 w 140606"/>
                <a:gd name="connsiteY11" fmla="*/ 35510 h 97483"/>
                <a:gd name="connsiteX12" fmla="*/ 628 w 140606"/>
                <a:gd name="connsiteY12" fmla="*/ 28332 h 97483"/>
                <a:gd name="connsiteX13" fmla="*/ 12716 w 140606"/>
                <a:gd name="connsiteY13" fmla="*/ 19266 h 97483"/>
                <a:gd name="connsiteX14" fmla="*/ 39537 w 140606"/>
                <a:gd name="connsiteY14" fmla="*/ 11333 h 97483"/>
                <a:gd name="connsiteX15" fmla="*/ 58048 w 140606"/>
                <a:gd name="connsiteY15" fmla="*/ 15111 h 97483"/>
                <a:gd name="connsiteX16" fmla="*/ 69381 w 140606"/>
                <a:gd name="connsiteY16" fmla="*/ 23799 h 97483"/>
                <a:gd name="connsiteX17" fmla="*/ 73536 w 140606"/>
                <a:gd name="connsiteY17" fmla="*/ 6422 h 97483"/>
                <a:gd name="connsiteX18" fmla="*/ 73536 w 140606"/>
                <a:gd name="connsiteY18" fmla="*/ 0 h 97483"/>
                <a:gd name="connsiteX19" fmla="*/ 116223 w 140606"/>
                <a:gd name="connsiteY19" fmla="*/ 26066 h 9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606" h="97483">
                  <a:moveTo>
                    <a:pt x="116223" y="26066"/>
                  </a:moveTo>
                  <a:cubicBezTo>
                    <a:pt x="114712" y="29843"/>
                    <a:pt x="112823" y="33621"/>
                    <a:pt x="111312" y="37399"/>
                  </a:cubicBezTo>
                  <a:cubicBezTo>
                    <a:pt x="108668" y="44954"/>
                    <a:pt x="96957" y="49865"/>
                    <a:pt x="101868" y="58931"/>
                  </a:cubicBezTo>
                  <a:cubicBezTo>
                    <a:pt x="107535" y="69131"/>
                    <a:pt x="115090" y="57798"/>
                    <a:pt x="121890" y="57798"/>
                  </a:cubicBezTo>
                  <a:cubicBezTo>
                    <a:pt x="130956" y="57420"/>
                    <a:pt x="137756" y="62709"/>
                    <a:pt x="140400" y="71020"/>
                  </a:cubicBezTo>
                  <a:cubicBezTo>
                    <a:pt x="142667" y="77819"/>
                    <a:pt x="125667" y="98219"/>
                    <a:pt x="119245" y="97463"/>
                  </a:cubicBezTo>
                  <a:cubicBezTo>
                    <a:pt x="115090" y="97085"/>
                    <a:pt x="111312" y="95196"/>
                    <a:pt x="107157" y="94063"/>
                  </a:cubicBezTo>
                  <a:cubicBezTo>
                    <a:pt x="98091" y="97841"/>
                    <a:pt x="88646" y="95952"/>
                    <a:pt x="81469" y="91041"/>
                  </a:cubicBezTo>
                  <a:cubicBezTo>
                    <a:pt x="72780" y="85375"/>
                    <a:pt x="64847" y="87641"/>
                    <a:pt x="56537" y="89530"/>
                  </a:cubicBezTo>
                  <a:cubicBezTo>
                    <a:pt x="47848" y="85752"/>
                    <a:pt x="36893" y="83486"/>
                    <a:pt x="42559" y="69131"/>
                  </a:cubicBezTo>
                  <a:cubicBezTo>
                    <a:pt x="43693" y="65731"/>
                    <a:pt x="38404" y="64598"/>
                    <a:pt x="35382" y="63842"/>
                  </a:cubicBezTo>
                  <a:cubicBezTo>
                    <a:pt x="32737" y="48354"/>
                    <a:pt x="26693" y="35510"/>
                    <a:pt x="8561" y="35510"/>
                  </a:cubicBezTo>
                  <a:cubicBezTo>
                    <a:pt x="2516" y="35510"/>
                    <a:pt x="-1639" y="35888"/>
                    <a:pt x="628" y="28332"/>
                  </a:cubicBezTo>
                  <a:cubicBezTo>
                    <a:pt x="2139" y="22288"/>
                    <a:pt x="3650" y="14355"/>
                    <a:pt x="12716" y="19266"/>
                  </a:cubicBezTo>
                  <a:cubicBezTo>
                    <a:pt x="24427" y="25688"/>
                    <a:pt x="33115" y="27954"/>
                    <a:pt x="39537" y="11333"/>
                  </a:cubicBezTo>
                  <a:cubicBezTo>
                    <a:pt x="42182" y="4911"/>
                    <a:pt x="52003" y="12844"/>
                    <a:pt x="58048" y="15111"/>
                  </a:cubicBezTo>
                  <a:cubicBezTo>
                    <a:pt x="62581" y="16622"/>
                    <a:pt x="61447" y="27954"/>
                    <a:pt x="69381" y="23799"/>
                  </a:cubicBezTo>
                  <a:cubicBezTo>
                    <a:pt x="76558" y="20399"/>
                    <a:pt x="72780" y="12466"/>
                    <a:pt x="73536" y="6422"/>
                  </a:cubicBezTo>
                  <a:cubicBezTo>
                    <a:pt x="73914" y="4533"/>
                    <a:pt x="73536" y="2267"/>
                    <a:pt x="73536" y="0"/>
                  </a:cubicBezTo>
                  <a:cubicBezTo>
                    <a:pt x="91669" y="2644"/>
                    <a:pt x="100735" y="19644"/>
                    <a:pt x="116223" y="26066"/>
                  </a:cubicBezTo>
                  <a:close/>
                </a:path>
              </a:pathLst>
            </a:custGeom>
            <a:solidFill>
              <a:srgbClr val="E5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4429977B-8DA9-4079-BCE9-1FDDC00DA54E}"/>
                </a:ext>
              </a:extLst>
            </p:cNvPr>
            <p:cNvSpPr/>
            <p:nvPr/>
          </p:nvSpPr>
          <p:spPr>
            <a:xfrm>
              <a:off x="8858376" y="3379402"/>
              <a:ext cx="35981" cy="31705"/>
            </a:xfrm>
            <a:custGeom>
              <a:avLst/>
              <a:gdLst>
                <a:gd name="connsiteX0" fmla="*/ 6138 w 35981"/>
                <a:gd name="connsiteY0" fmla="*/ 14706 h 31705"/>
                <a:gd name="connsiteX1" fmla="*/ 1605 w 35981"/>
                <a:gd name="connsiteY1" fmla="*/ 1485 h 31705"/>
                <a:gd name="connsiteX2" fmla="*/ 10671 w 35981"/>
                <a:gd name="connsiteY2" fmla="*/ 2240 h 31705"/>
                <a:gd name="connsiteX3" fmla="*/ 35981 w 35981"/>
                <a:gd name="connsiteY3" fmla="*/ 31706 h 31705"/>
                <a:gd name="connsiteX4" fmla="*/ 6138 w 35981"/>
                <a:gd name="connsiteY4" fmla="*/ 14706 h 3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81" h="31705">
                  <a:moveTo>
                    <a:pt x="6138" y="14706"/>
                  </a:moveTo>
                  <a:cubicBezTo>
                    <a:pt x="5760" y="9795"/>
                    <a:pt x="-3684" y="7529"/>
                    <a:pt x="1605" y="1485"/>
                  </a:cubicBezTo>
                  <a:cubicBezTo>
                    <a:pt x="4249" y="-1915"/>
                    <a:pt x="7649" y="1485"/>
                    <a:pt x="10671" y="2240"/>
                  </a:cubicBezTo>
                  <a:cubicBezTo>
                    <a:pt x="14827" y="15839"/>
                    <a:pt x="34093" y="16217"/>
                    <a:pt x="35981" y="31706"/>
                  </a:cubicBezTo>
                  <a:cubicBezTo>
                    <a:pt x="25782" y="25661"/>
                    <a:pt x="15960" y="20373"/>
                    <a:pt x="6138" y="14706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62103DB-4BF8-444F-BFA0-96BF83B49D2B}"/>
                </a:ext>
              </a:extLst>
            </p:cNvPr>
            <p:cNvSpPr/>
            <p:nvPr/>
          </p:nvSpPr>
          <p:spPr>
            <a:xfrm>
              <a:off x="8889824" y="3335177"/>
              <a:ext cx="14931" cy="33621"/>
            </a:xfrm>
            <a:custGeom>
              <a:avLst/>
              <a:gdLst>
                <a:gd name="connsiteX0" fmla="*/ 0 w 14931"/>
                <a:gd name="connsiteY0" fmla="*/ 33621 h 33621"/>
                <a:gd name="connsiteX1" fmla="*/ 0 w 14931"/>
                <a:gd name="connsiteY1" fmla="*/ 0 h 33621"/>
                <a:gd name="connsiteX2" fmla="*/ 14733 w 14931"/>
                <a:gd name="connsiteY2" fmla="*/ 10577 h 33621"/>
                <a:gd name="connsiteX3" fmla="*/ 0 w 14931"/>
                <a:gd name="connsiteY3" fmla="*/ 33621 h 3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31" h="33621">
                  <a:moveTo>
                    <a:pt x="0" y="33621"/>
                  </a:moveTo>
                  <a:cubicBezTo>
                    <a:pt x="15488" y="22288"/>
                    <a:pt x="378" y="10955"/>
                    <a:pt x="0" y="0"/>
                  </a:cubicBezTo>
                  <a:cubicBezTo>
                    <a:pt x="4533" y="4533"/>
                    <a:pt x="16622" y="1511"/>
                    <a:pt x="14733" y="10577"/>
                  </a:cubicBezTo>
                  <a:cubicBezTo>
                    <a:pt x="13222" y="18888"/>
                    <a:pt x="15866" y="32865"/>
                    <a:pt x="0" y="33621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D72A501-82CB-4E8B-977A-E6BEB8F8B701}"/>
                </a:ext>
              </a:extLst>
            </p:cNvPr>
            <p:cNvSpPr/>
            <p:nvPr/>
          </p:nvSpPr>
          <p:spPr>
            <a:xfrm>
              <a:off x="8683943" y="3075933"/>
              <a:ext cx="84996" cy="168937"/>
            </a:xfrm>
            <a:custGeom>
              <a:avLst/>
              <a:gdLst>
                <a:gd name="connsiteX0" fmla="*/ 79330 w 84996"/>
                <a:gd name="connsiteY0" fmla="*/ 165558 h 168937"/>
                <a:gd name="connsiteX1" fmla="*/ 59309 w 84996"/>
                <a:gd name="connsiteY1" fmla="*/ 162914 h 168937"/>
                <a:gd name="connsiteX2" fmla="*/ 34754 w 84996"/>
                <a:gd name="connsiteY2" fmla="*/ 134581 h 168937"/>
                <a:gd name="connsiteX3" fmla="*/ 67242 w 84996"/>
                <a:gd name="connsiteY3" fmla="*/ 126271 h 168937"/>
                <a:gd name="connsiteX4" fmla="*/ 0 w 84996"/>
                <a:gd name="connsiteY4" fmla="*/ 90005 h 168937"/>
                <a:gd name="connsiteX5" fmla="*/ 30599 w 84996"/>
                <a:gd name="connsiteY5" fmla="*/ 64317 h 168937"/>
                <a:gd name="connsiteX6" fmla="*/ 26821 w 84996"/>
                <a:gd name="connsiteY6" fmla="*/ 36363 h 168937"/>
                <a:gd name="connsiteX7" fmla="*/ 21155 w 84996"/>
                <a:gd name="connsiteY7" fmla="*/ 22008 h 168937"/>
                <a:gd name="connsiteX8" fmla="*/ 33243 w 84996"/>
                <a:gd name="connsiteY8" fmla="*/ 22386 h 168937"/>
                <a:gd name="connsiteX9" fmla="*/ 40043 w 84996"/>
                <a:gd name="connsiteY9" fmla="*/ 11808 h 168937"/>
                <a:gd name="connsiteX10" fmla="*/ 40798 w 84996"/>
                <a:gd name="connsiteY10" fmla="*/ 1231 h 168937"/>
                <a:gd name="connsiteX11" fmla="*/ 57042 w 84996"/>
                <a:gd name="connsiteY11" fmla="*/ 2364 h 168937"/>
                <a:gd name="connsiteX12" fmla="*/ 61953 w 84996"/>
                <a:gd name="connsiteY12" fmla="*/ 9919 h 168937"/>
                <a:gd name="connsiteX13" fmla="*/ 54020 w 84996"/>
                <a:gd name="connsiteY13" fmla="*/ 31452 h 168937"/>
                <a:gd name="connsiteX14" fmla="*/ 66486 w 84996"/>
                <a:gd name="connsiteY14" fmla="*/ 89250 h 168937"/>
                <a:gd name="connsiteX15" fmla="*/ 84997 w 84996"/>
                <a:gd name="connsiteY15" fmla="*/ 130426 h 168937"/>
                <a:gd name="connsiteX16" fmla="*/ 77819 w 84996"/>
                <a:gd name="connsiteY16" fmla="*/ 139870 h 168937"/>
                <a:gd name="connsiteX17" fmla="*/ 79330 w 84996"/>
                <a:gd name="connsiteY17" fmla="*/ 165558 h 16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96" h="168937">
                  <a:moveTo>
                    <a:pt x="79330" y="165558"/>
                  </a:moveTo>
                  <a:cubicBezTo>
                    <a:pt x="71775" y="170091"/>
                    <a:pt x="65731" y="170847"/>
                    <a:pt x="59309" y="162914"/>
                  </a:cubicBezTo>
                  <a:cubicBezTo>
                    <a:pt x="51754" y="153092"/>
                    <a:pt x="43065" y="144025"/>
                    <a:pt x="34754" y="134581"/>
                  </a:cubicBezTo>
                  <a:cubicBezTo>
                    <a:pt x="44954" y="127026"/>
                    <a:pt x="57798" y="134204"/>
                    <a:pt x="67242" y="126271"/>
                  </a:cubicBezTo>
                  <a:cubicBezTo>
                    <a:pt x="47976" y="108893"/>
                    <a:pt x="26821" y="95672"/>
                    <a:pt x="0" y="90005"/>
                  </a:cubicBezTo>
                  <a:cubicBezTo>
                    <a:pt x="16622" y="87361"/>
                    <a:pt x="24555" y="77539"/>
                    <a:pt x="30599" y="64317"/>
                  </a:cubicBezTo>
                  <a:cubicBezTo>
                    <a:pt x="35510" y="53362"/>
                    <a:pt x="37021" y="44674"/>
                    <a:pt x="26821" y="36363"/>
                  </a:cubicBezTo>
                  <a:cubicBezTo>
                    <a:pt x="22288" y="32585"/>
                    <a:pt x="18133" y="28052"/>
                    <a:pt x="21155" y="22008"/>
                  </a:cubicBezTo>
                  <a:cubicBezTo>
                    <a:pt x="24932" y="14075"/>
                    <a:pt x="29088" y="25030"/>
                    <a:pt x="33243" y="22386"/>
                  </a:cubicBezTo>
                  <a:cubicBezTo>
                    <a:pt x="37399" y="20119"/>
                    <a:pt x="49487" y="22763"/>
                    <a:pt x="40043" y="11808"/>
                  </a:cubicBezTo>
                  <a:cubicBezTo>
                    <a:pt x="36643" y="8031"/>
                    <a:pt x="36265" y="3875"/>
                    <a:pt x="40798" y="1231"/>
                  </a:cubicBezTo>
                  <a:cubicBezTo>
                    <a:pt x="46087" y="-1791"/>
                    <a:pt x="51754" y="1609"/>
                    <a:pt x="57042" y="2364"/>
                  </a:cubicBezTo>
                  <a:cubicBezTo>
                    <a:pt x="61953" y="2742"/>
                    <a:pt x="62709" y="6520"/>
                    <a:pt x="61953" y="9919"/>
                  </a:cubicBezTo>
                  <a:cubicBezTo>
                    <a:pt x="59687" y="17097"/>
                    <a:pt x="57798" y="24652"/>
                    <a:pt x="54020" y="31452"/>
                  </a:cubicBezTo>
                  <a:cubicBezTo>
                    <a:pt x="44198" y="48451"/>
                    <a:pt x="50243" y="77917"/>
                    <a:pt x="66486" y="89250"/>
                  </a:cubicBezTo>
                  <a:cubicBezTo>
                    <a:pt x="80841" y="99072"/>
                    <a:pt x="71775" y="119471"/>
                    <a:pt x="84997" y="130426"/>
                  </a:cubicBezTo>
                  <a:cubicBezTo>
                    <a:pt x="84997" y="130426"/>
                    <a:pt x="80841" y="137226"/>
                    <a:pt x="77819" y="139870"/>
                  </a:cubicBezTo>
                  <a:cubicBezTo>
                    <a:pt x="66864" y="149314"/>
                    <a:pt x="69131" y="157625"/>
                    <a:pt x="79330" y="165558"/>
                  </a:cubicBezTo>
                  <a:close/>
                </a:path>
              </a:pathLst>
            </a:custGeom>
            <a:solidFill>
              <a:srgbClr val="C9B5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1182915A-80BC-45F1-B6BC-9F0ACFCABD94}"/>
                </a:ext>
              </a:extLst>
            </p:cNvPr>
            <p:cNvSpPr/>
            <p:nvPr/>
          </p:nvSpPr>
          <p:spPr>
            <a:xfrm>
              <a:off x="9599642" y="2947350"/>
              <a:ext cx="58634" cy="30336"/>
            </a:xfrm>
            <a:custGeom>
              <a:avLst/>
              <a:gdLst>
                <a:gd name="connsiteX0" fmla="*/ 9822 w 58634"/>
                <a:gd name="connsiteY0" fmla="*/ 23285 h 30336"/>
                <a:gd name="connsiteX1" fmla="*/ 0 w 58634"/>
                <a:gd name="connsiteY1" fmla="*/ 2508 h 30336"/>
                <a:gd name="connsiteX2" fmla="*/ 42687 w 58634"/>
                <a:gd name="connsiteY2" fmla="*/ 2508 h 30336"/>
                <a:gd name="connsiteX3" fmla="*/ 58553 w 58634"/>
                <a:gd name="connsiteY3" fmla="*/ 16108 h 30336"/>
                <a:gd name="connsiteX4" fmla="*/ 39287 w 58634"/>
                <a:gd name="connsiteY4" fmla="*/ 27818 h 30336"/>
                <a:gd name="connsiteX5" fmla="*/ 30977 w 58634"/>
                <a:gd name="connsiteY5" fmla="*/ 27818 h 30336"/>
                <a:gd name="connsiteX6" fmla="*/ 9822 w 58634"/>
                <a:gd name="connsiteY6" fmla="*/ 23285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34" h="30336">
                  <a:moveTo>
                    <a:pt x="9822" y="23285"/>
                  </a:moveTo>
                  <a:cubicBezTo>
                    <a:pt x="7177" y="17619"/>
                    <a:pt x="4533" y="12330"/>
                    <a:pt x="0" y="2508"/>
                  </a:cubicBezTo>
                  <a:cubicBezTo>
                    <a:pt x="16622" y="11197"/>
                    <a:pt x="28332" y="-6180"/>
                    <a:pt x="42687" y="2508"/>
                  </a:cubicBezTo>
                  <a:cubicBezTo>
                    <a:pt x="48732" y="6286"/>
                    <a:pt x="59687" y="6286"/>
                    <a:pt x="58553" y="16108"/>
                  </a:cubicBezTo>
                  <a:cubicBezTo>
                    <a:pt x="57420" y="25552"/>
                    <a:pt x="48354" y="28196"/>
                    <a:pt x="39287" y="27818"/>
                  </a:cubicBezTo>
                  <a:cubicBezTo>
                    <a:pt x="36643" y="27818"/>
                    <a:pt x="33621" y="27818"/>
                    <a:pt x="30977" y="27818"/>
                  </a:cubicBezTo>
                  <a:cubicBezTo>
                    <a:pt x="22288" y="33107"/>
                    <a:pt x="15866" y="29329"/>
                    <a:pt x="9822" y="2328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7502EE32-B9A3-49B9-877B-9FF144FF081D}"/>
                </a:ext>
              </a:extLst>
            </p:cNvPr>
            <p:cNvSpPr/>
            <p:nvPr/>
          </p:nvSpPr>
          <p:spPr>
            <a:xfrm>
              <a:off x="9600317" y="2970635"/>
              <a:ext cx="33210" cy="29787"/>
            </a:xfrm>
            <a:custGeom>
              <a:avLst/>
              <a:gdLst>
                <a:gd name="connsiteX0" fmla="*/ 9146 w 33210"/>
                <a:gd name="connsiteY0" fmla="*/ 0 h 29787"/>
                <a:gd name="connsiteX1" fmla="*/ 30301 w 33210"/>
                <a:gd name="connsiteY1" fmla="*/ 4155 h 29787"/>
                <a:gd name="connsiteX2" fmla="*/ 21613 w 33210"/>
                <a:gd name="connsiteY2" fmla="*/ 27955 h 29787"/>
                <a:gd name="connsiteX3" fmla="*/ 3102 w 33210"/>
                <a:gd name="connsiteY3" fmla="*/ 22666 h 29787"/>
                <a:gd name="connsiteX4" fmla="*/ 9146 w 33210"/>
                <a:gd name="connsiteY4" fmla="*/ 0 h 2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10" h="29787">
                  <a:moveTo>
                    <a:pt x="9146" y="0"/>
                  </a:moveTo>
                  <a:cubicBezTo>
                    <a:pt x="16324" y="1511"/>
                    <a:pt x="23124" y="2644"/>
                    <a:pt x="30301" y="4155"/>
                  </a:cubicBezTo>
                  <a:cubicBezTo>
                    <a:pt x="37856" y="15866"/>
                    <a:pt x="29168" y="23044"/>
                    <a:pt x="21613" y="27955"/>
                  </a:cubicBezTo>
                  <a:cubicBezTo>
                    <a:pt x="15568" y="32110"/>
                    <a:pt x="6880" y="28710"/>
                    <a:pt x="3102" y="22666"/>
                  </a:cubicBezTo>
                  <a:cubicBezTo>
                    <a:pt x="-2187" y="14355"/>
                    <a:pt x="-1053" y="5666"/>
                    <a:pt x="9146" y="0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120D5C81-9BF4-42A6-838E-9F7CC1C8053A}"/>
                </a:ext>
              </a:extLst>
            </p:cNvPr>
            <p:cNvSpPr/>
            <p:nvPr/>
          </p:nvSpPr>
          <p:spPr>
            <a:xfrm>
              <a:off x="9361176" y="3030922"/>
              <a:ext cx="15207" cy="18355"/>
            </a:xfrm>
            <a:custGeom>
              <a:avLst/>
              <a:gdLst>
                <a:gd name="connsiteX0" fmla="*/ 15207 w 15207"/>
                <a:gd name="connsiteY0" fmla="*/ 9599 h 18355"/>
                <a:gd name="connsiteX1" fmla="*/ 9541 w 15207"/>
                <a:gd name="connsiteY1" fmla="*/ 18287 h 18355"/>
                <a:gd name="connsiteX2" fmla="*/ 97 w 15207"/>
                <a:gd name="connsiteY2" fmla="*/ 8466 h 18355"/>
                <a:gd name="connsiteX3" fmla="*/ 7652 w 15207"/>
                <a:gd name="connsiteY3" fmla="*/ 155 h 18355"/>
                <a:gd name="connsiteX4" fmla="*/ 15207 w 15207"/>
                <a:gd name="connsiteY4" fmla="*/ 9599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7" h="18355">
                  <a:moveTo>
                    <a:pt x="15207" y="9599"/>
                  </a:moveTo>
                  <a:cubicBezTo>
                    <a:pt x="14830" y="13376"/>
                    <a:pt x="15585" y="19043"/>
                    <a:pt x="9541" y="18287"/>
                  </a:cubicBezTo>
                  <a:cubicBezTo>
                    <a:pt x="4630" y="17532"/>
                    <a:pt x="852" y="13376"/>
                    <a:pt x="97" y="8466"/>
                  </a:cubicBezTo>
                  <a:cubicBezTo>
                    <a:pt x="-659" y="3555"/>
                    <a:pt x="3119" y="532"/>
                    <a:pt x="7652" y="155"/>
                  </a:cubicBezTo>
                  <a:cubicBezTo>
                    <a:pt x="14452" y="-979"/>
                    <a:pt x="15207" y="4310"/>
                    <a:pt x="15207" y="9599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EE3FF9B2-9420-4CA9-81A7-581D3CF7D890}"/>
                </a:ext>
              </a:extLst>
            </p:cNvPr>
            <p:cNvSpPr/>
            <p:nvPr/>
          </p:nvSpPr>
          <p:spPr>
            <a:xfrm>
              <a:off x="9415262" y="3032588"/>
              <a:ext cx="13857" cy="16705"/>
            </a:xfrm>
            <a:custGeom>
              <a:avLst/>
              <a:gdLst>
                <a:gd name="connsiteX0" fmla="*/ 13630 w 13857"/>
                <a:gd name="connsiteY0" fmla="*/ 6044 h 16705"/>
                <a:gd name="connsiteX1" fmla="*/ 4942 w 13857"/>
                <a:gd name="connsiteY1" fmla="*/ 16622 h 16705"/>
                <a:gd name="connsiteX2" fmla="*/ 409 w 13857"/>
                <a:gd name="connsiteY2" fmla="*/ 9444 h 16705"/>
                <a:gd name="connsiteX3" fmla="*/ 10231 w 13857"/>
                <a:gd name="connsiteY3" fmla="*/ 0 h 16705"/>
                <a:gd name="connsiteX4" fmla="*/ 13630 w 13857"/>
                <a:gd name="connsiteY4" fmla="*/ 6044 h 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7" h="16705">
                  <a:moveTo>
                    <a:pt x="13630" y="6044"/>
                  </a:moveTo>
                  <a:cubicBezTo>
                    <a:pt x="11742" y="10577"/>
                    <a:pt x="10231" y="15866"/>
                    <a:pt x="4942" y="16622"/>
                  </a:cubicBezTo>
                  <a:cubicBezTo>
                    <a:pt x="409" y="17377"/>
                    <a:pt x="-725" y="12844"/>
                    <a:pt x="409" y="9444"/>
                  </a:cubicBezTo>
                  <a:cubicBezTo>
                    <a:pt x="1920" y="4911"/>
                    <a:pt x="4564" y="378"/>
                    <a:pt x="10231" y="0"/>
                  </a:cubicBezTo>
                  <a:cubicBezTo>
                    <a:pt x="13253" y="0"/>
                    <a:pt x="14386" y="3022"/>
                    <a:pt x="13630" y="6044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221F41DF-3400-40C8-A927-4AC6CE867137}"/>
                </a:ext>
              </a:extLst>
            </p:cNvPr>
            <p:cNvSpPr/>
            <p:nvPr/>
          </p:nvSpPr>
          <p:spPr>
            <a:xfrm>
              <a:off x="9998560" y="3619927"/>
              <a:ext cx="452803" cy="76415"/>
            </a:xfrm>
            <a:custGeom>
              <a:avLst/>
              <a:gdLst>
                <a:gd name="connsiteX0" fmla="*/ 0 w 452803"/>
                <a:gd name="connsiteY0" fmla="*/ 57882 h 76415"/>
                <a:gd name="connsiteX1" fmla="*/ 46843 w 452803"/>
                <a:gd name="connsiteY1" fmla="*/ 34082 h 76415"/>
                <a:gd name="connsiteX2" fmla="*/ 177171 w 452803"/>
                <a:gd name="connsiteY2" fmla="*/ 40504 h 76415"/>
                <a:gd name="connsiteX3" fmla="*/ 237991 w 452803"/>
                <a:gd name="connsiteY3" fmla="*/ 29172 h 76415"/>
                <a:gd name="connsiteX4" fmla="*/ 283323 w 452803"/>
                <a:gd name="connsiteY4" fmla="*/ 18594 h 76415"/>
                <a:gd name="connsiteX5" fmla="*/ 305988 w 452803"/>
                <a:gd name="connsiteY5" fmla="*/ 15950 h 76415"/>
                <a:gd name="connsiteX6" fmla="*/ 345654 w 452803"/>
                <a:gd name="connsiteY6" fmla="*/ 16705 h 76415"/>
                <a:gd name="connsiteX7" fmla="*/ 383430 w 452803"/>
                <a:gd name="connsiteY7" fmla="*/ 8772 h 76415"/>
                <a:gd name="connsiteX8" fmla="*/ 398163 w 452803"/>
                <a:gd name="connsiteY8" fmla="*/ 3484 h 76415"/>
                <a:gd name="connsiteX9" fmla="*/ 432161 w 452803"/>
                <a:gd name="connsiteY9" fmla="*/ 84 h 76415"/>
                <a:gd name="connsiteX10" fmla="*/ 447272 w 452803"/>
                <a:gd name="connsiteY10" fmla="*/ 6506 h 76415"/>
                <a:gd name="connsiteX11" fmla="*/ 452183 w 452803"/>
                <a:gd name="connsiteY11" fmla="*/ 16705 h 76415"/>
                <a:gd name="connsiteX12" fmla="*/ 441983 w 452803"/>
                <a:gd name="connsiteY12" fmla="*/ 25394 h 76415"/>
                <a:gd name="connsiteX13" fmla="*/ 399674 w 452803"/>
                <a:gd name="connsiteY13" fmla="*/ 32949 h 76415"/>
                <a:gd name="connsiteX14" fmla="*/ 236858 w 452803"/>
                <a:gd name="connsiteY14" fmla="*/ 59770 h 76415"/>
                <a:gd name="connsiteX15" fmla="*/ 100485 w 452803"/>
                <a:gd name="connsiteY15" fmla="*/ 76014 h 76415"/>
                <a:gd name="connsiteX16" fmla="*/ 90663 w 452803"/>
                <a:gd name="connsiteY16" fmla="*/ 74503 h 76415"/>
                <a:gd name="connsiteX17" fmla="*/ 42687 w 452803"/>
                <a:gd name="connsiteY17" fmla="*/ 74503 h 76415"/>
                <a:gd name="connsiteX18" fmla="*/ 0 w 452803"/>
                <a:gd name="connsiteY18" fmla="*/ 57882 h 7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2803" h="76415">
                  <a:moveTo>
                    <a:pt x="0" y="57882"/>
                  </a:moveTo>
                  <a:cubicBezTo>
                    <a:pt x="9066" y="36727"/>
                    <a:pt x="30221" y="35216"/>
                    <a:pt x="46843" y="34082"/>
                  </a:cubicBezTo>
                  <a:cubicBezTo>
                    <a:pt x="90285" y="31060"/>
                    <a:pt x="133351" y="46171"/>
                    <a:pt x="177171" y="40504"/>
                  </a:cubicBezTo>
                  <a:cubicBezTo>
                    <a:pt x="197570" y="37860"/>
                    <a:pt x="219481" y="41638"/>
                    <a:pt x="237991" y="29172"/>
                  </a:cubicBezTo>
                  <a:cubicBezTo>
                    <a:pt x="251213" y="18594"/>
                    <a:pt x="267834" y="20861"/>
                    <a:pt x="283323" y="18594"/>
                  </a:cubicBezTo>
                  <a:cubicBezTo>
                    <a:pt x="290878" y="17461"/>
                    <a:pt x="298433" y="17083"/>
                    <a:pt x="305988" y="15950"/>
                  </a:cubicBezTo>
                  <a:cubicBezTo>
                    <a:pt x="319210" y="14439"/>
                    <a:pt x="332432" y="13683"/>
                    <a:pt x="345654" y="16705"/>
                  </a:cubicBezTo>
                  <a:cubicBezTo>
                    <a:pt x="359631" y="20105"/>
                    <a:pt x="371342" y="13306"/>
                    <a:pt x="383430" y="8772"/>
                  </a:cubicBezTo>
                  <a:cubicBezTo>
                    <a:pt x="388341" y="6506"/>
                    <a:pt x="393252" y="4617"/>
                    <a:pt x="398163" y="3484"/>
                  </a:cubicBezTo>
                  <a:cubicBezTo>
                    <a:pt x="409496" y="2728"/>
                    <a:pt x="420829" y="839"/>
                    <a:pt x="432161" y="84"/>
                  </a:cubicBezTo>
                  <a:cubicBezTo>
                    <a:pt x="438583" y="-672"/>
                    <a:pt x="442361" y="3861"/>
                    <a:pt x="447272" y="6506"/>
                  </a:cubicBezTo>
                  <a:cubicBezTo>
                    <a:pt x="451427" y="8772"/>
                    <a:pt x="454072" y="12172"/>
                    <a:pt x="452183" y="16705"/>
                  </a:cubicBezTo>
                  <a:cubicBezTo>
                    <a:pt x="450294" y="20861"/>
                    <a:pt x="448028" y="26905"/>
                    <a:pt x="441983" y="25394"/>
                  </a:cubicBezTo>
                  <a:cubicBezTo>
                    <a:pt x="426495" y="21616"/>
                    <a:pt x="413273" y="29172"/>
                    <a:pt x="399674" y="32949"/>
                  </a:cubicBezTo>
                  <a:cubicBezTo>
                    <a:pt x="346409" y="48060"/>
                    <a:pt x="290500" y="48438"/>
                    <a:pt x="236858" y="59770"/>
                  </a:cubicBezTo>
                  <a:cubicBezTo>
                    <a:pt x="191526" y="69592"/>
                    <a:pt x="144683" y="60526"/>
                    <a:pt x="100485" y="76014"/>
                  </a:cubicBezTo>
                  <a:cubicBezTo>
                    <a:pt x="96707" y="77148"/>
                    <a:pt x="94063" y="75636"/>
                    <a:pt x="90663" y="74503"/>
                  </a:cubicBezTo>
                  <a:cubicBezTo>
                    <a:pt x="74797" y="69592"/>
                    <a:pt x="60820" y="66948"/>
                    <a:pt x="42687" y="74503"/>
                  </a:cubicBezTo>
                  <a:cubicBezTo>
                    <a:pt x="32110" y="78659"/>
                    <a:pt x="9444" y="75636"/>
                    <a:pt x="0" y="57882"/>
                  </a:cubicBezTo>
                  <a:close/>
                </a:path>
              </a:pathLst>
            </a:custGeom>
            <a:solidFill>
              <a:srgbClr val="A67C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45760D04-ACDF-4C58-AFAA-3AF9767EC74C}"/>
                </a:ext>
              </a:extLst>
            </p:cNvPr>
            <p:cNvSpPr/>
            <p:nvPr/>
          </p:nvSpPr>
          <p:spPr>
            <a:xfrm>
              <a:off x="10088408" y="3581548"/>
              <a:ext cx="379711" cy="68232"/>
            </a:xfrm>
            <a:custGeom>
              <a:avLst/>
              <a:gdLst>
                <a:gd name="connsiteX0" fmla="*/ 308314 w 379711"/>
                <a:gd name="connsiteY0" fmla="*/ 45263 h 68232"/>
                <a:gd name="connsiteX1" fmla="*/ 296226 w 379711"/>
                <a:gd name="connsiteY1" fmla="*/ 49796 h 68232"/>
                <a:gd name="connsiteX2" fmla="*/ 219540 w 379711"/>
                <a:gd name="connsiteY2" fmla="*/ 57351 h 68232"/>
                <a:gd name="connsiteX3" fmla="*/ 148143 w 379711"/>
                <a:gd name="connsiteY3" fmla="*/ 67173 h 68232"/>
                <a:gd name="connsiteX4" fmla="*/ 120188 w 379711"/>
                <a:gd name="connsiteY4" fmla="*/ 56973 h 68232"/>
                <a:gd name="connsiteX5" fmla="*/ 71834 w 379711"/>
                <a:gd name="connsiteY5" fmla="*/ 67173 h 68232"/>
                <a:gd name="connsiteX6" fmla="*/ 62390 w 379711"/>
                <a:gd name="connsiteY6" fmla="*/ 49418 h 68232"/>
                <a:gd name="connsiteX7" fmla="*/ 57102 w 379711"/>
                <a:gd name="connsiteY7" fmla="*/ 44507 h 68232"/>
                <a:gd name="connsiteX8" fmla="*/ 3081 w 379711"/>
                <a:gd name="connsiteY8" fmla="*/ 40729 h 68232"/>
                <a:gd name="connsiteX9" fmla="*/ 12903 w 379711"/>
                <a:gd name="connsiteY9" fmla="*/ 31663 h 68232"/>
                <a:gd name="connsiteX10" fmla="*/ 26503 w 379711"/>
                <a:gd name="connsiteY10" fmla="*/ 25241 h 68232"/>
                <a:gd name="connsiteX11" fmla="*/ 83545 w 379711"/>
                <a:gd name="connsiteY11" fmla="*/ 30908 h 68232"/>
                <a:gd name="connsiteX12" fmla="*/ 92611 w 379711"/>
                <a:gd name="connsiteY12" fmla="*/ 30908 h 68232"/>
                <a:gd name="connsiteX13" fmla="*/ 108855 w 379711"/>
                <a:gd name="connsiteY13" fmla="*/ 24108 h 68232"/>
                <a:gd name="connsiteX14" fmla="*/ 123966 w 379711"/>
                <a:gd name="connsiteY14" fmla="*/ 30152 h 68232"/>
                <a:gd name="connsiteX15" fmla="*/ 154187 w 379711"/>
                <a:gd name="connsiteY15" fmla="*/ 16930 h 68232"/>
                <a:gd name="connsiteX16" fmla="*/ 174586 w 379711"/>
                <a:gd name="connsiteY16" fmla="*/ 33930 h 68232"/>
                <a:gd name="connsiteX17" fmla="*/ 219162 w 379711"/>
                <a:gd name="connsiteY17" fmla="*/ 4842 h 68232"/>
                <a:gd name="connsiteX18" fmla="*/ 248250 w 379711"/>
                <a:gd name="connsiteY18" fmla="*/ 11264 h 68232"/>
                <a:gd name="connsiteX19" fmla="*/ 256561 w 379711"/>
                <a:gd name="connsiteY19" fmla="*/ 17308 h 68232"/>
                <a:gd name="connsiteX20" fmla="*/ 346469 w 379711"/>
                <a:gd name="connsiteY20" fmla="*/ 3331 h 68232"/>
                <a:gd name="connsiteX21" fmla="*/ 366490 w 379711"/>
                <a:gd name="connsiteY21" fmla="*/ 6731 h 68232"/>
                <a:gd name="connsiteX22" fmla="*/ 379712 w 379711"/>
                <a:gd name="connsiteY22" fmla="*/ 15797 h 68232"/>
                <a:gd name="connsiteX23" fmla="*/ 358557 w 379711"/>
                <a:gd name="connsiteY23" fmla="*/ 20330 h 68232"/>
                <a:gd name="connsiteX24" fmla="*/ 337780 w 379711"/>
                <a:gd name="connsiteY24" fmla="*/ 26752 h 68232"/>
                <a:gd name="connsiteX25" fmla="*/ 307937 w 379711"/>
                <a:gd name="connsiteY25" fmla="*/ 24108 h 68232"/>
                <a:gd name="connsiteX26" fmla="*/ 308314 w 379711"/>
                <a:gd name="connsiteY26" fmla="*/ 45263 h 6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9711" h="68232">
                  <a:moveTo>
                    <a:pt x="308314" y="45263"/>
                  </a:moveTo>
                  <a:cubicBezTo>
                    <a:pt x="304159" y="46774"/>
                    <a:pt x="300381" y="48285"/>
                    <a:pt x="296226" y="49796"/>
                  </a:cubicBezTo>
                  <a:cubicBezTo>
                    <a:pt x="270916" y="55462"/>
                    <a:pt x="245228" y="54329"/>
                    <a:pt x="219540" y="57351"/>
                  </a:cubicBezTo>
                  <a:cubicBezTo>
                    <a:pt x="196119" y="62640"/>
                    <a:pt x="172320" y="66417"/>
                    <a:pt x="148143" y="67173"/>
                  </a:cubicBezTo>
                  <a:cubicBezTo>
                    <a:pt x="140965" y="57729"/>
                    <a:pt x="134543" y="52440"/>
                    <a:pt x="120188" y="56973"/>
                  </a:cubicBezTo>
                  <a:cubicBezTo>
                    <a:pt x="104700" y="61884"/>
                    <a:pt x="88078" y="58862"/>
                    <a:pt x="71834" y="67173"/>
                  </a:cubicBezTo>
                  <a:cubicBezTo>
                    <a:pt x="62013" y="72462"/>
                    <a:pt x="63524" y="56595"/>
                    <a:pt x="62390" y="49418"/>
                  </a:cubicBezTo>
                  <a:cubicBezTo>
                    <a:pt x="62768" y="45263"/>
                    <a:pt x="62390" y="44507"/>
                    <a:pt x="57102" y="44507"/>
                  </a:cubicBezTo>
                  <a:cubicBezTo>
                    <a:pt x="38969" y="43751"/>
                    <a:pt x="20459" y="50551"/>
                    <a:pt x="3081" y="40729"/>
                  </a:cubicBezTo>
                  <a:cubicBezTo>
                    <a:pt x="4215" y="35441"/>
                    <a:pt x="-9385" y="15041"/>
                    <a:pt x="12903" y="31663"/>
                  </a:cubicBezTo>
                  <a:cubicBezTo>
                    <a:pt x="17814" y="35441"/>
                    <a:pt x="21970" y="28641"/>
                    <a:pt x="26503" y="25241"/>
                  </a:cubicBezTo>
                  <a:cubicBezTo>
                    <a:pt x="49546" y="5975"/>
                    <a:pt x="64279" y="7486"/>
                    <a:pt x="83545" y="30908"/>
                  </a:cubicBezTo>
                  <a:cubicBezTo>
                    <a:pt x="87700" y="35818"/>
                    <a:pt x="89589" y="35441"/>
                    <a:pt x="92611" y="30908"/>
                  </a:cubicBezTo>
                  <a:cubicBezTo>
                    <a:pt x="96767" y="24863"/>
                    <a:pt x="102433" y="23730"/>
                    <a:pt x="108855" y="24108"/>
                  </a:cubicBezTo>
                  <a:cubicBezTo>
                    <a:pt x="112255" y="30152"/>
                    <a:pt x="116788" y="35441"/>
                    <a:pt x="123966" y="30152"/>
                  </a:cubicBezTo>
                  <a:cubicBezTo>
                    <a:pt x="133032" y="23352"/>
                    <a:pt x="144743" y="22219"/>
                    <a:pt x="154187" y="16930"/>
                  </a:cubicBezTo>
                  <a:cubicBezTo>
                    <a:pt x="172320" y="6731"/>
                    <a:pt x="174586" y="15419"/>
                    <a:pt x="174586" y="33930"/>
                  </a:cubicBezTo>
                  <a:cubicBezTo>
                    <a:pt x="188563" y="19952"/>
                    <a:pt x="213118" y="31285"/>
                    <a:pt x="219162" y="4842"/>
                  </a:cubicBezTo>
                  <a:cubicBezTo>
                    <a:pt x="221429" y="-4224"/>
                    <a:pt x="243339" y="309"/>
                    <a:pt x="248250" y="11264"/>
                  </a:cubicBezTo>
                  <a:cubicBezTo>
                    <a:pt x="250139" y="15419"/>
                    <a:pt x="250517" y="19575"/>
                    <a:pt x="256561" y="17308"/>
                  </a:cubicBezTo>
                  <a:cubicBezTo>
                    <a:pt x="285271" y="5220"/>
                    <a:pt x="317003" y="11264"/>
                    <a:pt x="346469" y="3331"/>
                  </a:cubicBezTo>
                  <a:cubicBezTo>
                    <a:pt x="352891" y="6731"/>
                    <a:pt x="359690" y="6731"/>
                    <a:pt x="366490" y="6731"/>
                  </a:cubicBezTo>
                  <a:cubicBezTo>
                    <a:pt x="372157" y="6731"/>
                    <a:pt x="379712" y="6353"/>
                    <a:pt x="379712" y="15797"/>
                  </a:cubicBezTo>
                  <a:cubicBezTo>
                    <a:pt x="372534" y="17308"/>
                    <a:pt x="365734" y="18819"/>
                    <a:pt x="358557" y="20330"/>
                  </a:cubicBezTo>
                  <a:cubicBezTo>
                    <a:pt x="353646" y="29397"/>
                    <a:pt x="346846" y="31663"/>
                    <a:pt x="337780" y="26752"/>
                  </a:cubicBezTo>
                  <a:cubicBezTo>
                    <a:pt x="328714" y="22219"/>
                    <a:pt x="319647" y="20330"/>
                    <a:pt x="307937" y="24108"/>
                  </a:cubicBezTo>
                  <a:cubicBezTo>
                    <a:pt x="309070" y="30530"/>
                    <a:pt x="315492" y="38463"/>
                    <a:pt x="308314" y="45263"/>
                  </a:cubicBezTo>
                  <a:close/>
                </a:path>
              </a:pathLst>
            </a:custGeom>
            <a:solidFill>
              <a:srgbClr val="E5D7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985AC5E-EA7D-4B0D-BE17-A23524A39FD7}"/>
                </a:ext>
              </a:extLst>
            </p:cNvPr>
            <p:cNvSpPr/>
            <p:nvPr/>
          </p:nvSpPr>
          <p:spPr>
            <a:xfrm>
              <a:off x="10435255" y="3538791"/>
              <a:ext cx="223636" cy="64093"/>
            </a:xfrm>
            <a:custGeom>
              <a:avLst/>
              <a:gdLst>
                <a:gd name="connsiteX0" fmla="*/ 33243 w 223636"/>
                <a:gd name="connsiteY0" fmla="*/ 58553 h 64093"/>
                <a:gd name="connsiteX1" fmla="*/ 0 w 223636"/>
                <a:gd name="connsiteY1" fmla="*/ 46087 h 64093"/>
                <a:gd name="connsiteX2" fmla="*/ 173016 w 223636"/>
                <a:gd name="connsiteY2" fmla="*/ 3400 h 64093"/>
                <a:gd name="connsiteX3" fmla="*/ 223636 w 223636"/>
                <a:gd name="connsiteY3" fmla="*/ 0 h 64093"/>
                <a:gd name="connsiteX4" fmla="*/ 207014 w 223636"/>
                <a:gd name="connsiteY4" fmla="*/ 20777 h 64093"/>
                <a:gd name="connsiteX5" fmla="*/ 174149 w 223636"/>
                <a:gd name="connsiteY5" fmla="*/ 48354 h 64093"/>
                <a:gd name="connsiteX6" fmla="*/ 159794 w 223636"/>
                <a:gd name="connsiteY6" fmla="*/ 49487 h 64093"/>
                <a:gd name="connsiteX7" fmla="*/ 33243 w 223636"/>
                <a:gd name="connsiteY7" fmla="*/ 58553 h 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636" h="64093">
                  <a:moveTo>
                    <a:pt x="33243" y="58553"/>
                  </a:moveTo>
                  <a:cubicBezTo>
                    <a:pt x="23799" y="49865"/>
                    <a:pt x="7933" y="58931"/>
                    <a:pt x="0" y="46087"/>
                  </a:cubicBezTo>
                  <a:cubicBezTo>
                    <a:pt x="59309" y="38910"/>
                    <a:pt x="118996" y="32110"/>
                    <a:pt x="173016" y="3400"/>
                  </a:cubicBezTo>
                  <a:cubicBezTo>
                    <a:pt x="188882" y="2267"/>
                    <a:pt x="205126" y="1133"/>
                    <a:pt x="223636" y="0"/>
                  </a:cubicBezTo>
                  <a:cubicBezTo>
                    <a:pt x="218347" y="9822"/>
                    <a:pt x="208903" y="12466"/>
                    <a:pt x="207014" y="20777"/>
                  </a:cubicBezTo>
                  <a:cubicBezTo>
                    <a:pt x="205881" y="43065"/>
                    <a:pt x="196815" y="51376"/>
                    <a:pt x="174149" y="48354"/>
                  </a:cubicBezTo>
                  <a:cubicBezTo>
                    <a:pt x="168860" y="47598"/>
                    <a:pt x="164705" y="47976"/>
                    <a:pt x="159794" y="49487"/>
                  </a:cubicBezTo>
                  <a:cubicBezTo>
                    <a:pt x="118240" y="61575"/>
                    <a:pt x="76686" y="70264"/>
                    <a:pt x="33243" y="58553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5920948-A6CF-469A-A820-E88394C5C044}"/>
                </a:ext>
              </a:extLst>
            </p:cNvPr>
            <p:cNvSpPr/>
            <p:nvPr/>
          </p:nvSpPr>
          <p:spPr>
            <a:xfrm>
              <a:off x="10385390" y="3596710"/>
              <a:ext cx="65066" cy="30709"/>
            </a:xfrm>
            <a:custGeom>
              <a:avLst/>
              <a:gdLst>
                <a:gd name="connsiteX0" fmla="*/ 11333 w 65066"/>
                <a:gd name="connsiteY0" fmla="*/ 30100 h 30709"/>
                <a:gd name="connsiteX1" fmla="*/ 0 w 65066"/>
                <a:gd name="connsiteY1" fmla="*/ 8189 h 30709"/>
                <a:gd name="connsiteX2" fmla="*/ 43821 w 65066"/>
                <a:gd name="connsiteY2" fmla="*/ 6678 h 30709"/>
                <a:gd name="connsiteX3" fmla="*/ 62331 w 65066"/>
                <a:gd name="connsiteY3" fmla="*/ 4790 h 30709"/>
                <a:gd name="connsiteX4" fmla="*/ 45332 w 65066"/>
                <a:gd name="connsiteY4" fmla="*/ 22167 h 30709"/>
                <a:gd name="connsiteX5" fmla="*/ 11333 w 65066"/>
                <a:gd name="connsiteY5" fmla="*/ 30100 h 3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66" h="30709">
                  <a:moveTo>
                    <a:pt x="11333" y="30100"/>
                  </a:moveTo>
                  <a:cubicBezTo>
                    <a:pt x="12466" y="21033"/>
                    <a:pt x="10200" y="13478"/>
                    <a:pt x="0" y="8189"/>
                  </a:cubicBezTo>
                  <a:cubicBezTo>
                    <a:pt x="15488" y="-1255"/>
                    <a:pt x="30221" y="-3521"/>
                    <a:pt x="43821" y="6678"/>
                  </a:cubicBezTo>
                  <a:cubicBezTo>
                    <a:pt x="52131" y="13100"/>
                    <a:pt x="56287" y="7434"/>
                    <a:pt x="62331" y="4790"/>
                  </a:cubicBezTo>
                  <a:cubicBezTo>
                    <a:pt x="73286" y="26700"/>
                    <a:pt x="47976" y="13478"/>
                    <a:pt x="45332" y="22167"/>
                  </a:cubicBezTo>
                  <a:cubicBezTo>
                    <a:pt x="36265" y="35011"/>
                    <a:pt x="22666" y="29344"/>
                    <a:pt x="11333" y="30100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C162EBF-2D56-4173-95FB-5FB50DC24AD4}"/>
                </a:ext>
              </a:extLst>
            </p:cNvPr>
            <p:cNvSpPr/>
            <p:nvPr/>
          </p:nvSpPr>
          <p:spPr>
            <a:xfrm>
              <a:off x="9554310" y="3614344"/>
              <a:ext cx="611599" cy="28012"/>
            </a:xfrm>
            <a:custGeom>
              <a:avLst/>
              <a:gdLst>
                <a:gd name="connsiteX0" fmla="*/ 537558 w 611599"/>
                <a:gd name="connsiteY0" fmla="*/ 8311 h 28012"/>
                <a:gd name="connsiteX1" fmla="*/ 611599 w 611599"/>
                <a:gd name="connsiteY1" fmla="*/ 8311 h 28012"/>
                <a:gd name="connsiteX2" fmla="*/ 596866 w 611599"/>
                <a:gd name="connsiteY2" fmla="*/ 16999 h 28012"/>
                <a:gd name="connsiteX3" fmla="*/ 483915 w 611599"/>
                <a:gd name="connsiteY3" fmla="*/ 23799 h 28012"/>
                <a:gd name="connsiteX4" fmla="*/ 419695 w 611599"/>
                <a:gd name="connsiteY4" fmla="*/ 22288 h 28012"/>
                <a:gd name="connsiteX5" fmla="*/ 398918 w 611599"/>
                <a:gd name="connsiteY5" fmla="*/ 22288 h 28012"/>
                <a:gd name="connsiteX6" fmla="*/ 307500 w 611599"/>
                <a:gd name="connsiteY6" fmla="*/ 24177 h 28012"/>
                <a:gd name="connsiteX7" fmla="*/ 251968 w 611599"/>
                <a:gd name="connsiteY7" fmla="*/ 26443 h 28012"/>
                <a:gd name="connsiteX8" fmla="*/ 87263 w 611599"/>
                <a:gd name="connsiteY8" fmla="*/ 18888 h 28012"/>
                <a:gd name="connsiteX9" fmla="*/ 0 w 611599"/>
                <a:gd name="connsiteY9" fmla="*/ 12466 h 28012"/>
                <a:gd name="connsiteX10" fmla="*/ 38154 w 611599"/>
                <a:gd name="connsiteY10" fmla="*/ 8689 h 28012"/>
                <a:gd name="connsiteX11" fmla="*/ 59309 w 611599"/>
                <a:gd name="connsiteY11" fmla="*/ 0 h 28012"/>
                <a:gd name="connsiteX12" fmla="*/ 256879 w 611599"/>
                <a:gd name="connsiteY12" fmla="*/ 11333 h 28012"/>
                <a:gd name="connsiteX13" fmla="*/ 348298 w 611599"/>
                <a:gd name="connsiteY13" fmla="*/ 12844 h 28012"/>
                <a:gd name="connsiteX14" fmla="*/ 442739 w 611599"/>
                <a:gd name="connsiteY14" fmla="*/ 13599 h 28012"/>
                <a:gd name="connsiteX15" fmla="*/ 537558 w 611599"/>
                <a:gd name="connsiteY15" fmla="*/ 8311 h 2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1599" h="28012">
                  <a:moveTo>
                    <a:pt x="537558" y="8311"/>
                  </a:moveTo>
                  <a:cubicBezTo>
                    <a:pt x="562112" y="8311"/>
                    <a:pt x="586667" y="8311"/>
                    <a:pt x="611599" y="8311"/>
                  </a:cubicBezTo>
                  <a:cubicBezTo>
                    <a:pt x="609710" y="15866"/>
                    <a:pt x="599511" y="10200"/>
                    <a:pt x="596866" y="16999"/>
                  </a:cubicBezTo>
                  <a:cubicBezTo>
                    <a:pt x="559090" y="16999"/>
                    <a:pt x="521314" y="23044"/>
                    <a:pt x="483915" y="23799"/>
                  </a:cubicBezTo>
                  <a:cubicBezTo>
                    <a:pt x="462760" y="24177"/>
                    <a:pt x="441228" y="27954"/>
                    <a:pt x="419695" y="22288"/>
                  </a:cubicBezTo>
                  <a:cubicBezTo>
                    <a:pt x="413273" y="20399"/>
                    <a:pt x="404963" y="20021"/>
                    <a:pt x="398918" y="22288"/>
                  </a:cubicBezTo>
                  <a:cubicBezTo>
                    <a:pt x="368320" y="33243"/>
                    <a:pt x="338098" y="25310"/>
                    <a:pt x="307500" y="24177"/>
                  </a:cubicBezTo>
                  <a:cubicBezTo>
                    <a:pt x="288989" y="23421"/>
                    <a:pt x="270479" y="25688"/>
                    <a:pt x="251968" y="26443"/>
                  </a:cubicBezTo>
                  <a:cubicBezTo>
                    <a:pt x="196815" y="29088"/>
                    <a:pt x="142417" y="25310"/>
                    <a:pt x="87263" y="18888"/>
                  </a:cubicBezTo>
                  <a:cubicBezTo>
                    <a:pt x="58931" y="15488"/>
                    <a:pt x="29088" y="14733"/>
                    <a:pt x="0" y="12466"/>
                  </a:cubicBezTo>
                  <a:cubicBezTo>
                    <a:pt x="12088" y="4533"/>
                    <a:pt x="25310" y="9822"/>
                    <a:pt x="38154" y="8689"/>
                  </a:cubicBezTo>
                  <a:cubicBezTo>
                    <a:pt x="46465" y="7933"/>
                    <a:pt x="55153" y="9822"/>
                    <a:pt x="59309" y="0"/>
                  </a:cubicBezTo>
                  <a:cubicBezTo>
                    <a:pt x="125418" y="0"/>
                    <a:pt x="190771" y="16999"/>
                    <a:pt x="256879" y="11333"/>
                  </a:cubicBezTo>
                  <a:cubicBezTo>
                    <a:pt x="287856" y="8689"/>
                    <a:pt x="317699" y="13222"/>
                    <a:pt x="348298" y="12844"/>
                  </a:cubicBezTo>
                  <a:cubicBezTo>
                    <a:pt x="379652" y="12466"/>
                    <a:pt x="411762" y="10200"/>
                    <a:pt x="442739" y="13599"/>
                  </a:cubicBezTo>
                  <a:cubicBezTo>
                    <a:pt x="474849" y="17377"/>
                    <a:pt x="505825" y="12844"/>
                    <a:pt x="537558" y="8311"/>
                  </a:cubicBezTo>
                  <a:close/>
                </a:path>
              </a:pathLst>
            </a:custGeom>
            <a:solidFill>
              <a:srgbClr val="F2EBE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29BF6DE3-92DD-4EB5-9053-64E9F8FAB3BC}"/>
                </a:ext>
              </a:extLst>
            </p:cNvPr>
            <p:cNvSpPr/>
            <p:nvPr/>
          </p:nvSpPr>
          <p:spPr>
            <a:xfrm>
              <a:off x="8942054" y="3122823"/>
              <a:ext cx="30877" cy="25371"/>
            </a:xfrm>
            <a:custGeom>
              <a:avLst/>
              <a:gdLst>
                <a:gd name="connsiteX0" fmla="*/ 30878 w 30877"/>
                <a:gd name="connsiteY0" fmla="*/ 18183 h 25371"/>
                <a:gd name="connsiteX1" fmla="*/ 20678 w 30877"/>
                <a:gd name="connsiteY1" fmla="*/ 24983 h 25371"/>
                <a:gd name="connsiteX2" fmla="*/ 1790 w 30877"/>
                <a:gd name="connsiteY2" fmla="*/ 12894 h 25371"/>
                <a:gd name="connsiteX3" fmla="*/ 6323 w 30877"/>
                <a:gd name="connsiteY3" fmla="*/ 50 h 25371"/>
                <a:gd name="connsiteX4" fmla="*/ 30878 w 30877"/>
                <a:gd name="connsiteY4" fmla="*/ 18183 h 2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77" h="25371">
                  <a:moveTo>
                    <a:pt x="30878" y="18183"/>
                  </a:moveTo>
                  <a:cubicBezTo>
                    <a:pt x="28611" y="23472"/>
                    <a:pt x="24833" y="26494"/>
                    <a:pt x="20678" y="24983"/>
                  </a:cubicBezTo>
                  <a:cubicBezTo>
                    <a:pt x="13878" y="21961"/>
                    <a:pt x="6701" y="18183"/>
                    <a:pt x="1790" y="12894"/>
                  </a:cubicBezTo>
                  <a:cubicBezTo>
                    <a:pt x="-3499" y="7228"/>
                    <a:pt x="4434" y="-705"/>
                    <a:pt x="6323" y="50"/>
                  </a:cubicBezTo>
                  <a:cubicBezTo>
                    <a:pt x="15389" y="4961"/>
                    <a:pt x="22945" y="12139"/>
                    <a:pt x="30878" y="18183"/>
                  </a:cubicBezTo>
                  <a:close/>
                </a:path>
              </a:pathLst>
            </a:custGeom>
            <a:solidFill>
              <a:srgbClr val="F1EE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D146069-B54D-453A-B0E6-F27215912956}"/>
                </a:ext>
              </a:extLst>
            </p:cNvPr>
            <p:cNvSpPr/>
            <p:nvPr/>
          </p:nvSpPr>
          <p:spPr>
            <a:xfrm>
              <a:off x="10636650" y="2968697"/>
              <a:ext cx="287816" cy="192708"/>
            </a:xfrm>
            <a:custGeom>
              <a:avLst/>
              <a:gdLst>
                <a:gd name="connsiteX0" fmla="*/ 242477 w 287816"/>
                <a:gd name="connsiteY0" fmla="*/ 128866 h 192708"/>
                <a:gd name="connsiteX1" fmla="*/ 270809 w 287816"/>
                <a:gd name="connsiteY1" fmla="*/ 149266 h 192708"/>
                <a:gd name="connsiteX2" fmla="*/ 284786 w 287816"/>
                <a:gd name="connsiteY2" fmla="*/ 188175 h 192708"/>
                <a:gd name="connsiteX3" fmla="*/ 276476 w 287816"/>
                <a:gd name="connsiteY3" fmla="*/ 192709 h 192708"/>
                <a:gd name="connsiteX4" fmla="*/ 271187 w 287816"/>
                <a:gd name="connsiteY4" fmla="*/ 177220 h 192708"/>
                <a:gd name="connsiteX5" fmla="*/ 191479 w 287816"/>
                <a:gd name="connsiteY5" fmla="*/ 120556 h 192708"/>
                <a:gd name="connsiteX6" fmla="*/ 165791 w 287816"/>
                <a:gd name="connsiteY6" fmla="*/ 111112 h 192708"/>
                <a:gd name="connsiteX7" fmla="*/ 154836 w 287816"/>
                <a:gd name="connsiteY7" fmla="*/ 99401 h 192708"/>
                <a:gd name="connsiteX8" fmla="*/ 150303 w 287816"/>
                <a:gd name="connsiteY8" fmla="*/ 79757 h 192708"/>
                <a:gd name="connsiteX9" fmla="*/ 91749 w 287816"/>
                <a:gd name="connsiteY9" fmla="*/ 79757 h 192708"/>
                <a:gd name="connsiteX10" fmla="*/ 92127 w 287816"/>
                <a:gd name="connsiteY10" fmla="*/ 99023 h 192708"/>
                <a:gd name="connsiteX11" fmla="*/ 134814 w 287816"/>
                <a:gd name="connsiteY11" fmla="*/ 128489 h 192708"/>
                <a:gd name="connsiteX12" fmla="*/ 147658 w 287816"/>
                <a:gd name="connsiteY12" fmla="*/ 148888 h 192708"/>
                <a:gd name="connsiteX13" fmla="*/ 125748 w 287816"/>
                <a:gd name="connsiteY13" fmla="*/ 149643 h 192708"/>
                <a:gd name="connsiteX14" fmla="*/ 113282 w 287816"/>
                <a:gd name="connsiteY14" fmla="*/ 142466 h 192708"/>
                <a:gd name="connsiteX15" fmla="*/ 43773 w 287816"/>
                <a:gd name="connsiteY15" fmla="*/ 120556 h 192708"/>
                <a:gd name="connsiteX16" fmla="*/ 43773 w 287816"/>
                <a:gd name="connsiteY16" fmla="*/ 116400 h 192708"/>
                <a:gd name="connsiteX17" fmla="*/ 65684 w 287816"/>
                <a:gd name="connsiteY17" fmla="*/ 111112 h 192708"/>
                <a:gd name="connsiteX18" fmla="*/ 78150 w 287816"/>
                <a:gd name="connsiteY18" fmla="*/ 104690 h 192708"/>
                <a:gd name="connsiteX19" fmla="*/ 65306 w 287816"/>
                <a:gd name="connsiteY19" fmla="*/ 96001 h 192708"/>
                <a:gd name="connsiteX20" fmla="*/ 38485 w 287816"/>
                <a:gd name="connsiteY20" fmla="*/ 92601 h 192708"/>
                <a:gd name="connsiteX21" fmla="*/ 8641 w 287816"/>
                <a:gd name="connsiteY21" fmla="*/ 61247 h 192708"/>
                <a:gd name="connsiteX22" fmla="*/ 4108 w 287816"/>
                <a:gd name="connsiteY22" fmla="*/ 42736 h 192708"/>
                <a:gd name="connsiteX23" fmla="*/ 9019 w 287816"/>
                <a:gd name="connsiteY23" fmla="*/ 11382 h 192708"/>
                <a:gd name="connsiteX24" fmla="*/ 56239 w 287816"/>
                <a:gd name="connsiteY24" fmla="*/ 9115 h 192708"/>
                <a:gd name="connsiteX25" fmla="*/ 71728 w 287816"/>
                <a:gd name="connsiteY25" fmla="*/ 15160 h 192708"/>
                <a:gd name="connsiteX26" fmla="*/ 83061 w 287816"/>
                <a:gd name="connsiteY26" fmla="*/ 31781 h 192708"/>
                <a:gd name="connsiteX27" fmla="*/ 94016 w 287816"/>
                <a:gd name="connsiteY27" fmla="*/ 47647 h 192708"/>
                <a:gd name="connsiteX28" fmla="*/ 159369 w 287816"/>
                <a:gd name="connsiteY28" fmla="*/ 62758 h 192708"/>
                <a:gd name="connsiteX29" fmla="*/ 194879 w 287816"/>
                <a:gd name="connsiteY29" fmla="*/ 95623 h 192708"/>
                <a:gd name="connsiteX30" fmla="*/ 203190 w 287816"/>
                <a:gd name="connsiteY30" fmla="*/ 104312 h 192708"/>
                <a:gd name="connsiteX31" fmla="*/ 242477 w 287816"/>
                <a:gd name="connsiteY31" fmla="*/ 128866 h 19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7816" h="192708">
                  <a:moveTo>
                    <a:pt x="242477" y="128866"/>
                  </a:moveTo>
                  <a:cubicBezTo>
                    <a:pt x="248521" y="140199"/>
                    <a:pt x="261365" y="142088"/>
                    <a:pt x="270809" y="149266"/>
                  </a:cubicBezTo>
                  <a:cubicBezTo>
                    <a:pt x="284031" y="159088"/>
                    <a:pt x="292719" y="170420"/>
                    <a:pt x="284786" y="188175"/>
                  </a:cubicBezTo>
                  <a:cubicBezTo>
                    <a:pt x="282142" y="189686"/>
                    <a:pt x="279120" y="191197"/>
                    <a:pt x="276476" y="192709"/>
                  </a:cubicBezTo>
                  <a:cubicBezTo>
                    <a:pt x="276476" y="187042"/>
                    <a:pt x="276853" y="180242"/>
                    <a:pt x="271187" y="177220"/>
                  </a:cubicBezTo>
                  <a:cubicBezTo>
                    <a:pt x="242477" y="161354"/>
                    <a:pt x="229633" y="123200"/>
                    <a:pt x="191479" y="120556"/>
                  </a:cubicBezTo>
                  <a:cubicBezTo>
                    <a:pt x="182790" y="119800"/>
                    <a:pt x="174479" y="114889"/>
                    <a:pt x="165791" y="111112"/>
                  </a:cubicBezTo>
                  <a:cubicBezTo>
                    <a:pt x="160502" y="108845"/>
                    <a:pt x="155969" y="105445"/>
                    <a:pt x="154836" y="99401"/>
                  </a:cubicBezTo>
                  <a:cubicBezTo>
                    <a:pt x="153702" y="92601"/>
                    <a:pt x="165413" y="83157"/>
                    <a:pt x="150303" y="79757"/>
                  </a:cubicBezTo>
                  <a:cubicBezTo>
                    <a:pt x="130659" y="75602"/>
                    <a:pt x="111015" y="67291"/>
                    <a:pt x="91749" y="79757"/>
                  </a:cubicBezTo>
                  <a:cubicBezTo>
                    <a:pt x="82683" y="85424"/>
                    <a:pt x="86083" y="92223"/>
                    <a:pt x="92127" y="99023"/>
                  </a:cubicBezTo>
                  <a:cubicBezTo>
                    <a:pt x="103838" y="112623"/>
                    <a:pt x="118948" y="121311"/>
                    <a:pt x="134814" y="128489"/>
                  </a:cubicBezTo>
                  <a:cubicBezTo>
                    <a:pt x="143881" y="132644"/>
                    <a:pt x="152569" y="138311"/>
                    <a:pt x="147658" y="148888"/>
                  </a:cubicBezTo>
                  <a:cubicBezTo>
                    <a:pt x="142370" y="160221"/>
                    <a:pt x="132926" y="151155"/>
                    <a:pt x="125748" y="149643"/>
                  </a:cubicBezTo>
                  <a:cubicBezTo>
                    <a:pt x="121215" y="148510"/>
                    <a:pt x="116682" y="145488"/>
                    <a:pt x="113282" y="142466"/>
                  </a:cubicBezTo>
                  <a:cubicBezTo>
                    <a:pt x="93260" y="124711"/>
                    <a:pt x="67572" y="125844"/>
                    <a:pt x="43773" y="120556"/>
                  </a:cubicBezTo>
                  <a:cubicBezTo>
                    <a:pt x="43773" y="119045"/>
                    <a:pt x="43773" y="117911"/>
                    <a:pt x="43773" y="116400"/>
                  </a:cubicBezTo>
                  <a:cubicBezTo>
                    <a:pt x="49817" y="109978"/>
                    <a:pt x="58128" y="111867"/>
                    <a:pt x="65684" y="111112"/>
                  </a:cubicBezTo>
                  <a:cubicBezTo>
                    <a:pt x="70594" y="110356"/>
                    <a:pt x="78905" y="113378"/>
                    <a:pt x="78150" y="104690"/>
                  </a:cubicBezTo>
                  <a:cubicBezTo>
                    <a:pt x="77772" y="98645"/>
                    <a:pt x="70972" y="96001"/>
                    <a:pt x="65306" y="96001"/>
                  </a:cubicBezTo>
                  <a:cubicBezTo>
                    <a:pt x="56239" y="95623"/>
                    <a:pt x="47929" y="95623"/>
                    <a:pt x="38485" y="92601"/>
                  </a:cubicBezTo>
                  <a:cubicBezTo>
                    <a:pt x="21863" y="87312"/>
                    <a:pt x="12419" y="77868"/>
                    <a:pt x="8641" y="61247"/>
                  </a:cubicBezTo>
                  <a:cubicBezTo>
                    <a:pt x="7130" y="55203"/>
                    <a:pt x="5241" y="49158"/>
                    <a:pt x="4108" y="42736"/>
                  </a:cubicBezTo>
                  <a:cubicBezTo>
                    <a:pt x="1842" y="31781"/>
                    <a:pt x="-6091" y="20826"/>
                    <a:pt x="9019" y="11382"/>
                  </a:cubicBezTo>
                  <a:cubicBezTo>
                    <a:pt x="31685" y="-2595"/>
                    <a:pt x="37729" y="-4106"/>
                    <a:pt x="56239" y="9115"/>
                  </a:cubicBezTo>
                  <a:cubicBezTo>
                    <a:pt x="61150" y="12515"/>
                    <a:pt x="66061" y="14026"/>
                    <a:pt x="71728" y="15160"/>
                  </a:cubicBezTo>
                  <a:cubicBezTo>
                    <a:pt x="80416" y="17426"/>
                    <a:pt x="85705" y="22337"/>
                    <a:pt x="83061" y="31781"/>
                  </a:cubicBezTo>
                  <a:cubicBezTo>
                    <a:pt x="80039" y="41981"/>
                    <a:pt x="84950" y="46514"/>
                    <a:pt x="94016" y="47647"/>
                  </a:cubicBezTo>
                  <a:cubicBezTo>
                    <a:pt x="116304" y="51047"/>
                    <a:pt x="138214" y="56336"/>
                    <a:pt x="159369" y="62758"/>
                  </a:cubicBezTo>
                  <a:cubicBezTo>
                    <a:pt x="174102" y="67291"/>
                    <a:pt x="200545" y="65780"/>
                    <a:pt x="194879" y="95623"/>
                  </a:cubicBezTo>
                  <a:cubicBezTo>
                    <a:pt x="194123" y="100156"/>
                    <a:pt x="199790" y="101667"/>
                    <a:pt x="203190" y="104312"/>
                  </a:cubicBezTo>
                  <a:cubicBezTo>
                    <a:pt x="215656" y="113756"/>
                    <a:pt x="228500" y="121689"/>
                    <a:pt x="242477" y="128866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8547E09-6FCA-46A1-BE50-111DACE3C3DD}"/>
                </a:ext>
              </a:extLst>
            </p:cNvPr>
            <p:cNvSpPr/>
            <p:nvPr/>
          </p:nvSpPr>
          <p:spPr>
            <a:xfrm>
              <a:off x="10851515" y="3162703"/>
              <a:ext cx="36951" cy="58011"/>
            </a:xfrm>
            <a:custGeom>
              <a:avLst/>
              <a:gdLst>
                <a:gd name="connsiteX0" fmla="*/ 20057 w 36951"/>
                <a:gd name="connsiteY0" fmla="*/ 58011 h 58011"/>
                <a:gd name="connsiteX1" fmla="*/ 1924 w 36951"/>
                <a:gd name="connsiteY1" fmla="*/ 38367 h 58011"/>
                <a:gd name="connsiteX2" fmla="*/ 2302 w 36951"/>
                <a:gd name="connsiteY2" fmla="*/ 19479 h 58011"/>
                <a:gd name="connsiteX3" fmla="*/ 4569 w 36951"/>
                <a:gd name="connsiteY3" fmla="*/ 969 h 58011"/>
                <a:gd name="connsiteX4" fmla="*/ 33656 w 36951"/>
                <a:gd name="connsiteY4" fmla="*/ 6635 h 58011"/>
                <a:gd name="connsiteX5" fmla="*/ 29879 w 36951"/>
                <a:gd name="connsiteY5" fmla="*/ 31568 h 58011"/>
                <a:gd name="connsiteX6" fmla="*/ 20057 w 36951"/>
                <a:gd name="connsiteY6" fmla="*/ 580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51" h="58011">
                  <a:moveTo>
                    <a:pt x="20057" y="58011"/>
                  </a:moveTo>
                  <a:cubicBezTo>
                    <a:pt x="6080" y="55745"/>
                    <a:pt x="791" y="49700"/>
                    <a:pt x="1924" y="38367"/>
                  </a:cubicBezTo>
                  <a:cubicBezTo>
                    <a:pt x="2680" y="31945"/>
                    <a:pt x="1169" y="25523"/>
                    <a:pt x="2302" y="19479"/>
                  </a:cubicBezTo>
                  <a:cubicBezTo>
                    <a:pt x="3436" y="13057"/>
                    <a:pt x="-4875" y="2858"/>
                    <a:pt x="4569" y="969"/>
                  </a:cubicBezTo>
                  <a:cubicBezTo>
                    <a:pt x="14013" y="-542"/>
                    <a:pt x="27235" y="-1298"/>
                    <a:pt x="33656" y="6635"/>
                  </a:cubicBezTo>
                  <a:cubicBezTo>
                    <a:pt x="39323" y="13435"/>
                    <a:pt x="37434" y="24390"/>
                    <a:pt x="29879" y="31568"/>
                  </a:cubicBezTo>
                  <a:cubicBezTo>
                    <a:pt x="22324" y="39123"/>
                    <a:pt x="16279" y="46300"/>
                    <a:pt x="20057" y="58011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5366A031-0A49-4E69-93EB-24979544DDE8}"/>
                </a:ext>
              </a:extLst>
            </p:cNvPr>
            <p:cNvSpPr/>
            <p:nvPr/>
          </p:nvSpPr>
          <p:spPr>
            <a:xfrm>
              <a:off x="10741243" y="3068096"/>
              <a:ext cx="43218" cy="23941"/>
            </a:xfrm>
            <a:custGeom>
              <a:avLst/>
              <a:gdLst>
                <a:gd name="connsiteX0" fmla="*/ 0 w 43218"/>
                <a:gd name="connsiteY0" fmla="*/ 757 h 23941"/>
                <a:gd name="connsiteX1" fmla="*/ 39287 w 43218"/>
                <a:gd name="connsiteY1" fmla="*/ 13601 h 23941"/>
                <a:gd name="connsiteX2" fmla="*/ 42309 w 43218"/>
                <a:gd name="connsiteY2" fmla="*/ 22289 h 23941"/>
                <a:gd name="connsiteX3" fmla="*/ 32865 w 43218"/>
                <a:gd name="connsiteY3" fmla="*/ 21534 h 23941"/>
                <a:gd name="connsiteX4" fmla="*/ 0 w 43218"/>
                <a:gd name="connsiteY4" fmla="*/ 757 h 2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18" h="23941">
                  <a:moveTo>
                    <a:pt x="0" y="757"/>
                  </a:moveTo>
                  <a:cubicBezTo>
                    <a:pt x="15488" y="-1132"/>
                    <a:pt x="29843" y="-376"/>
                    <a:pt x="39287" y="13601"/>
                  </a:cubicBezTo>
                  <a:cubicBezTo>
                    <a:pt x="41176" y="16245"/>
                    <a:pt x="44954" y="18889"/>
                    <a:pt x="42309" y="22289"/>
                  </a:cubicBezTo>
                  <a:cubicBezTo>
                    <a:pt x="39665" y="26067"/>
                    <a:pt x="35887" y="22289"/>
                    <a:pt x="32865" y="21534"/>
                  </a:cubicBezTo>
                  <a:cubicBezTo>
                    <a:pt x="19266" y="18889"/>
                    <a:pt x="12088" y="6801"/>
                    <a:pt x="0" y="757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F9D56033-AAD2-4383-B05B-841B30ED36AB}"/>
                </a:ext>
              </a:extLst>
            </p:cNvPr>
            <p:cNvSpPr/>
            <p:nvPr/>
          </p:nvSpPr>
          <p:spPr>
            <a:xfrm>
              <a:off x="10387768" y="2891104"/>
              <a:ext cx="491358" cy="206535"/>
            </a:xfrm>
            <a:custGeom>
              <a:avLst/>
              <a:gdLst>
                <a:gd name="connsiteX0" fmla="*/ 491359 w 491358"/>
                <a:gd name="connsiteY0" fmla="*/ 206460 h 206535"/>
                <a:gd name="connsiteX1" fmla="*/ 437339 w 491358"/>
                <a:gd name="connsiteY1" fmla="*/ 181149 h 206535"/>
                <a:gd name="connsiteX2" fmla="*/ 433939 w 491358"/>
                <a:gd name="connsiteY2" fmla="*/ 174350 h 206535"/>
                <a:gd name="connsiteX3" fmla="*/ 408629 w 491358"/>
                <a:gd name="connsiteY3" fmla="*/ 144506 h 206535"/>
                <a:gd name="connsiteX4" fmla="*/ 336853 w 491358"/>
                <a:gd name="connsiteY4" fmla="*/ 129774 h 206535"/>
                <a:gd name="connsiteX5" fmla="*/ 326276 w 491358"/>
                <a:gd name="connsiteY5" fmla="*/ 107486 h 206535"/>
                <a:gd name="connsiteX6" fmla="*/ 316076 w 491358"/>
                <a:gd name="connsiteY6" fmla="*/ 96530 h 206535"/>
                <a:gd name="connsiteX7" fmla="*/ 299833 w 491358"/>
                <a:gd name="connsiteY7" fmla="*/ 88975 h 206535"/>
                <a:gd name="connsiteX8" fmla="*/ 276789 w 491358"/>
                <a:gd name="connsiteY8" fmla="*/ 83686 h 206535"/>
                <a:gd name="connsiteX9" fmla="*/ 259412 w 491358"/>
                <a:gd name="connsiteY9" fmla="*/ 130907 h 206535"/>
                <a:gd name="connsiteX10" fmla="*/ 311921 w 491358"/>
                <a:gd name="connsiteY10" fmla="*/ 165283 h 206535"/>
                <a:gd name="connsiteX11" fmla="*/ 331565 w 491358"/>
                <a:gd name="connsiteY11" fmla="*/ 176239 h 206535"/>
                <a:gd name="connsiteX12" fmla="*/ 335342 w 491358"/>
                <a:gd name="connsiteY12" fmla="*/ 189460 h 206535"/>
                <a:gd name="connsiteX13" fmla="*/ 324009 w 491358"/>
                <a:gd name="connsiteY13" fmla="*/ 193616 h 206535"/>
                <a:gd name="connsiteX14" fmla="*/ 292277 w 491358"/>
                <a:gd name="connsiteY14" fmla="*/ 193616 h 206535"/>
                <a:gd name="connsiteX15" fmla="*/ 283967 w 491358"/>
                <a:gd name="connsiteY15" fmla="*/ 185305 h 206535"/>
                <a:gd name="connsiteX16" fmla="*/ 249968 w 491358"/>
                <a:gd name="connsiteY16" fmla="*/ 176994 h 206535"/>
                <a:gd name="connsiteX17" fmla="*/ 232968 w 491358"/>
                <a:gd name="connsiteY17" fmla="*/ 168305 h 206535"/>
                <a:gd name="connsiteX18" fmla="*/ 231080 w 491358"/>
                <a:gd name="connsiteY18" fmla="*/ 156973 h 206535"/>
                <a:gd name="connsiteX19" fmla="*/ 226924 w 491358"/>
                <a:gd name="connsiteY19" fmla="*/ 146773 h 206535"/>
                <a:gd name="connsiteX20" fmla="*/ 217102 w 491358"/>
                <a:gd name="connsiteY20" fmla="*/ 124485 h 206535"/>
                <a:gd name="connsiteX21" fmla="*/ 220502 w 491358"/>
                <a:gd name="connsiteY21" fmla="*/ 105975 h 206535"/>
                <a:gd name="connsiteX22" fmla="*/ 200859 w 491358"/>
                <a:gd name="connsiteY22" fmla="*/ 88975 h 206535"/>
                <a:gd name="connsiteX23" fmla="*/ 199725 w 491358"/>
                <a:gd name="connsiteY23" fmla="*/ 92753 h 206535"/>
                <a:gd name="connsiteX24" fmla="*/ 201236 w 491358"/>
                <a:gd name="connsiteY24" fmla="*/ 118818 h 206535"/>
                <a:gd name="connsiteX25" fmla="*/ 177437 w 491358"/>
                <a:gd name="connsiteY25" fmla="*/ 107863 h 206535"/>
                <a:gd name="connsiteX26" fmla="*/ 169504 w 491358"/>
                <a:gd name="connsiteY26" fmla="*/ 101064 h 206535"/>
                <a:gd name="connsiteX27" fmla="*/ 156660 w 491358"/>
                <a:gd name="connsiteY27" fmla="*/ 96908 h 206535"/>
                <a:gd name="connsiteX28" fmla="*/ 109818 w 491358"/>
                <a:gd name="connsiteY28" fmla="*/ 64798 h 206535"/>
                <a:gd name="connsiteX29" fmla="*/ 66753 w 491358"/>
                <a:gd name="connsiteY29" fmla="*/ 43266 h 206535"/>
                <a:gd name="connsiteX30" fmla="*/ 28221 w 491358"/>
                <a:gd name="connsiteY30" fmla="*/ 13422 h 206535"/>
                <a:gd name="connsiteX31" fmla="*/ 16888 w 491358"/>
                <a:gd name="connsiteY31" fmla="*/ 15689 h 206535"/>
                <a:gd name="connsiteX32" fmla="*/ 18777 w 491358"/>
                <a:gd name="connsiteY32" fmla="*/ 24755 h 206535"/>
                <a:gd name="connsiteX33" fmla="*/ 19910 w 491358"/>
                <a:gd name="connsiteY33" fmla="*/ 40244 h 206535"/>
                <a:gd name="connsiteX34" fmla="*/ 6688 w 491358"/>
                <a:gd name="connsiteY34" fmla="*/ 44399 h 206535"/>
                <a:gd name="connsiteX35" fmla="*/ 1399 w 491358"/>
                <a:gd name="connsiteY35" fmla="*/ 28155 h 206535"/>
                <a:gd name="connsiteX36" fmla="*/ 266 w 491358"/>
                <a:gd name="connsiteY36" fmla="*/ 12289 h 206535"/>
                <a:gd name="connsiteX37" fmla="*/ 42198 w 491358"/>
                <a:gd name="connsiteY37" fmla="*/ 4356 h 206535"/>
                <a:gd name="connsiteX38" fmla="*/ 78085 w 491358"/>
                <a:gd name="connsiteY38" fmla="*/ 23244 h 206535"/>
                <a:gd name="connsiteX39" fmla="*/ 130217 w 491358"/>
                <a:gd name="connsiteY39" fmla="*/ 45155 h 206535"/>
                <a:gd name="connsiteX40" fmla="*/ 180837 w 491358"/>
                <a:gd name="connsiteY40" fmla="*/ 29288 h 206535"/>
                <a:gd name="connsiteX41" fmla="*/ 192548 w 491358"/>
                <a:gd name="connsiteY41" fmla="*/ 28911 h 206535"/>
                <a:gd name="connsiteX42" fmla="*/ 187259 w 491358"/>
                <a:gd name="connsiteY42" fmla="*/ 42510 h 206535"/>
                <a:gd name="connsiteX43" fmla="*/ 171393 w 491358"/>
                <a:gd name="connsiteY43" fmla="*/ 54221 h 206535"/>
                <a:gd name="connsiteX44" fmla="*/ 197836 w 491358"/>
                <a:gd name="connsiteY44" fmla="*/ 62532 h 206535"/>
                <a:gd name="connsiteX45" fmla="*/ 205392 w 491358"/>
                <a:gd name="connsiteY45" fmla="*/ 56487 h 206535"/>
                <a:gd name="connsiteX46" fmla="*/ 223902 w 491358"/>
                <a:gd name="connsiteY46" fmla="*/ 56487 h 206535"/>
                <a:gd name="connsiteX47" fmla="*/ 266212 w 491358"/>
                <a:gd name="connsiteY47" fmla="*/ 68954 h 206535"/>
                <a:gd name="connsiteX48" fmla="*/ 297566 w 491358"/>
                <a:gd name="connsiteY48" fmla="*/ 73487 h 206535"/>
                <a:gd name="connsiteX49" fmla="*/ 310410 w 491358"/>
                <a:gd name="connsiteY49" fmla="*/ 79153 h 206535"/>
                <a:gd name="connsiteX50" fmla="*/ 337609 w 491358"/>
                <a:gd name="connsiteY50" fmla="*/ 98797 h 206535"/>
                <a:gd name="connsiteX51" fmla="*/ 370852 w 491358"/>
                <a:gd name="connsiteY51" fmla="*/ 124863 h 206535"/>
                <a:gd name="connsiteX52" fmla="*/ 432805 w 491358"/>
                <a:gd name="connsiteY52" fmla="*/ 146017 h 206535"/>
                <a:gd name="connsiteX53" fmla="*/ 435828 w 491358"/>
                <a:gd name="connsiteY53" fmla="*/ 143373 h 206535"/>
                <a:gd name="connsiteX54" fmla="*/ 444138 w 491358"/>
                <a:gd name="connsiteY54" fmla="*/ 135062 h 206535"/>
                <a:gd name="connsiteX55" fmla="*/ 491359 w 491358"/>
                <a:gd name="connsiteY55" fmla="*/ 206460 h 20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91358" h="206535">
                  <a:moveTo>
                    <a:pt x="491359" y="206460"/>
                  </a:moveTo>
                  <a:cubicBezTo>
                    <a:pt x="468693" y="207971"/>
                    <a:pt x="456982" y="186438"/>
                    <a:pt x="437339" y="181149"/>
                  </a:cubicBezTo>
                  <a:cubicBezTo>
                    <a:pt x="434316" y="180394"/>
                    <a:pt x="433561" y="177750"/>
                    <a:pt x="433939" y="174350"/>
                  </a:cubicBezTo>
                  <a:cubicBezTo>
                    <a:pt x="435828" y="157728"/>
                    <a:pt x="426006" y="144506"/>
                    <a:pt x="408629" y="144506"/>
                  </a:cubicBezTo>
                  <a:cubicBezTo>
                    <a:pt x="383696" y="144506"/>
                    <a:pt x="362164" y="129774"/>
                    <a:pt x="336853" y="129774"/>
                  </a:cubicBezTo>
                  <a:cubicBezTo>
                    <a:pt x="331565" y="129774"/>
                    <a:pt x="311921" y="124863"/>
                    <a:pt x="326276" y="107486"/>
                  </a:cubicBezTo>
                  <a:cubicBezTo>
                    <a:pt x="333076" y="99175"/>
                    <a:pt x="323254" y="95775"/>
                    <a:pt x="316076" y="96530"/>
                  </a:cubicBezTo>
                  <a:cubicBezTo>
                    <a:pt x="308521" y="97664"/>
                    <a:pt x="303988" y="97664"/>
                    <a:pt x="299833" y="88975"/>
                  </a:cubicBezTo>
                  <a:cubicBezTo>
                    <a:pt x="295677" y="80664"/>
                    <a:pt x="286989" y="78398"/>
                    <a:pt x="276789" y="83686"/>
                  </a:cubicBezTo>
                  <a:cubicBezTo>
                    <a:pt x="250346" y="97664"/>
                    <a:pt x="249212" y="99930"/>
                    <a:pt x="259412" y="130907"/>
                  </a:cubicBezTo>
                  <a:cubicBezTo>
                    <a:pt x="268856" y="158484"/>
                    <a:pt x="281322" y="166417"/>
                    <a:pt x="311921" y="165283"/>
                  </a:cubicBezTo>
                  <a:cubicBezTo>
                    <a:pt x="320232" y="164906"/>
                    <a:pt x="326654" y="169817"/>
                    <a:pt x="331565" y="176239"/>
                  </a:cubicBezTo>
                  <a:cubicBezTo>
                    <a:pt x="334587" y="180016"/>
                    <a:pt x="337987" y="184172"/>
                    <a:pt x="335342" y="189460"/>
                  </a:cubicBezTo>
                  <a:cubicBezTo>
                    <a:pt x="333076" y="193616"/>
                    <a:pt x="328165" y="193616"/>
                    <a:pt x="324009" y="193616"/>
                  </a:cubicBezTo>
                  <a:cubicBezTo>
                    <a:pt x="313432" y="193616"/>
                    <a:pt x="302855" y="193616"/>
                    <a:pt x="292277" y="193616"/>
                  </a:cubicBezTo>
                  <a:cubicBezTo>
                    <a:pt x="289255" y="190971"/>
                    <a:pt x="286611" y="187949"/>
                    <a:pt x="283967" y="185305"/>
                  </a:cubicBezTo>
                  <a:cubicBezTo>
                    <a:pt x="274145" y="177372"/>
                    <a:pt x="260167" y="184927"/>
                    <a:pt x="249968" y="176994"/>
                  </a:cubicBezTo>
                  <a:cubicBezTo>
                    <a:pt x="244301" y="174727"/>
                    <a:pt x="240524" y="167928"/>
                    <a:pt x="232968" y="168305"/>
                  </a:cubicBezTo>
                  <a:cubicBezTo>
                    <a:pt x="229569" y="164906"/>
                    <a:pt x="228435" y="160372"/>
                    <a:pt x="231080" y="156973"/>
                  </a:cubicBezTo>
                  <a:cubicBezTo>
                    <a:pt x="236368" y="150173"/>
                    <a:pt x="233724" y="149040"/>
                    <a:pt x="226924" y="146773"/>
                  </a:cubicBezTo>
                  <a:cubicBezTo>
                    <a:pt x="215969" y="143373"/>
                    <a:pt x="210303" y="136196"/>
                    <a:pt x="217102" y="124485"/>
                  </a:cubicBezTo>
                  <a:cubicBezTo>
                    <a:pt x="220502" y="118818"/>
                    <a:pt x="219369" y="112396"/>
                    <a:pt x="220502" y="105975"/>
                  </a:cubicBezTo>
                  <a:cubicBezTo>
                    <a:pt x="223147" y="89353"/>
                    <a:pt x="217102" y="83686"/>
                    <a:pt x="200859" y="88975"/>
                  </a:cubicBezTo>
                  <a:cubicBezTo>
                    <a:pt x="199725" y="89731"/>
                    <a:pt x="199347" y="91242"/>
                    <a:pt x="199725" y="92753"/>
                  </a:cubicBezTo>
                  <a:cubicBezTo>
                    <a:pt x="203503" y="101441"/>
                    <a:pt x="212569" y="111263"/>
                    <a:pt x="201236" y="118818"/>
                  </a:cubicBezTo>
                  <a:cubicBezTo>
                    <a:pt x="190281" y="125996"/>
                    <a:pt x="183481" y="115041"/>
                    <a:pt x="177437" y="107863"/>
                  </a:cubicBezTo>
                  <a:cubicBezTo>
                    <a:pt x="175171" y="105219"/>
                    <a:pt x="172526" y="102952"/>
                    <a:pt x="169504" y="101064"/>
                  </a:cubicBezTo>
                  <a:cubicBezTo>
                    <a:pt x="165349" y="99553"/>
                    <a:pt x="161193" y="98041"/>
                    <a:pt x="156660" y="96908"/>
                  </a:cubicBezTo>
                  <a:cubicBezTo>
                    <a:pt x="149861" y="73865"/>
                    <a:pt x="133239" y="64043"/>
                    <a:pt x="109818" y="64798"/>
                  </a:cubicBezTo>
                  <a:cubicBezTo>
                    <a:pt x="93196" y="65176"/>
                    <a:pt x="76197" y="57621"/>
                    <a:pt x="66753" y="43266"/>
                  </a:cubicBezTo>
                  <a:cubicBezTo>
                    <a:pt x="56931" y="28155"/>
                    <a:pt x="36909" y="28533"/>
                    <a:pt x="28221" y="13422"/>
                  </a:cubicBezTo>
                  <a:cubicBezTo>
                    <a:pt x="26710" y="10778"/>
                    <a:pt x="19910" y="12289"/>
                    <a:pt x="16888" y="15689"/>
                  </a:cubicBezTo>
                  <a:cubicBezTo>
                    <a:pt x="13866" y="19089"/>
                    <a:pt x="16510" y="22111"/>
                    <a:pt x="18777" y="24755"/>
                  </a:cubicBezTo>
                  <a:cubicBezTo>
                    <a:pt x="23310" y="29666"/>
                    <a:pt x="27843" y="34577"/>
                    <a:pt x="19910" y="40244"/>
                  </a:cubicBezTo>
                  <a:cubicBezTo>
                    <a:pt x="16132" y="42888"/>
                    <a:pt x="11599" y="46666"/>
                    <a:pt x="6688" y="44399"/>
                  </a:cubicBezTo>
                  <a:cubicBezTo>
                    <a:pt x="-489" y="41377"/>
                    <a:pt x="-1245" y="34577"/>
                    <a:pt x="1399" y="28155"/>
                  </a:cubicBezTo>
                  <a:cubicBezTo>
                    <a:pt x="3666" y="22111"/>
                    <a:pt x="3288" y="17200"/>
                    <a:pt x="266" y="12289"/>
                  </a:cubicBezTo>
                  <a:cubicBezTo>
                    <a:pt x="13110" y="3978"/>
                    <a:pt x="24443" y="-5844"/>
                    <a:pt x="42198" y="4356"/>
                  </a:cubicBezTo>
                  <a:cubicBezTo>
                    <a:pt x="53909" y="10778"/>
                    <a:pt x="73930" y="956"/>
                    <a:pt x="78085" y="23244"/>
                  </a:cubicBezTo>
                  <a:cubicBezTo>
                    <a:pt x="100751" y="18711"/>
                    <a:pt x="111706" y="46288"/>
                    <a:pt x="130217" y="45155"/>
                  </a:cubicBezTo>
                  <a:cubicBezTo>
                    <a:pt x="147216" y="44021"/>
                    <a:pt x="168371" y="48932"/>
                    <a:pt x="180837" y="29288"/>
                  </a:cubicBezTo>
                  <a:cubicBezTo>
                    <a:pt x="183104" y="25511"/>
                    <a:pt x="189903" y="22489"/>
                    <a:pt x="192548" y="28911"/>
                  </a:cubicBezTo>
                  <a:cubicBezTo>
                    <a:pt x="194059" y="32688"/>
                    <a:pt x="194814" y="39488"/>
                    <a:pt x="187259" y="42510"/>
                  </a:cubicBezTo>
                  <a:cubicBezTo>
                    <a:pt x="181215" y="45155"/>
                    <a:pt x="167615" y="44021"/>
                    <a:pt x="171393" y="54221"/>
                  </a:cubicBezTo>
                  <a:cubicBezTo>
                    <a:pt x="174793" y="62909"/>
                    <a:pt x="188770" y="59510"/>
                    <a:pt x="197836" y="62532"/>
                  </a:cubicBezTo>
                  <a:cubicBezTo>
                    <a:pt x="200859" y="63665"/>
                    <a:pt x="203503" y="60265"/>
                    <a:pt x="205392" y="56487"/>
                  </a:cubicBezTo>
                  <a:cubicBezTo>
                    <a:pt x="211436" y="45155"/>
                    <a:pt x="218614" y="48554"/>
                    <a:pt x="223902" y="56487"/>
                  </a:cubicBezTo>
                  <a:cubicBezTo>
                    <a:pt x="234857" y="73109"/>
                    <a:pt x="244679" y="85198"/>
                    <a:pt x="266212" y="68954"/>
                  </a:cubicBezTo>
                  <a:cubicBezTo>
                    <a:pt x="273011" y="64043"/>
                    <a:pt x="288500" y="59132"/>
                    <a:pt x="297566" y="73487"/>
                  </a:cubicBezTo>
                  <a:cubicBezTo>
                    <a:pt x="299833" y="76887"/>
                    <a:pt x="307010" y="80287"/>
                    <a:pt x="310410" y="79153"/>
                  </a:cubicBezTo>
                  <a:cubicBezTo>
                    <a:pt x="329676" y="73865"/>
                    <a:pt x="328920" y="92753"/>
                    <a:pt x="337609" y="98797"/>
                  </a:cubicBezTo>
                  <a:cubicBezTo>
                    <a:pt x="348942" y="106352"/>
                    <a:pt x="351964" y="121085"/>
                    <a:pt x="370852" y="124863"/>
                  </a:cubicBezTo>
                  <a:cubicBezTo>
                    <a:pt x="390874" y="129018"/>
                    <a:pt x="418073" y="122218"/>
                    <a:pt x="432805" y="146017"/>
                  </a:cubicBezTo>
                  <a:cubicBezTo>
                    <a:pt x="433939" y="145262"/>
                    <a:pt x="435072" y="144129"/>
                    <a:pt x="435828" y="143373"/>
                  </a:cubicBezTo>
                  <a:cubicBezTo>
                    <a:pt x="437339" y="139218"/>
                    <a:pt x="440361" y="136573"/>
                    <a:pt x="444138" y="135062"/>
                  </a:cubicBezTo>
                  <a:cubicBezTo>
                    <a:pt x="444516" y="168683"/>
                    <a:pt x="476626" y="182283"/>
                    <a:pt x="491359" y="206460"/>
                  </a:cubicBezTo>
                  <a:close/>
                </a:path>
              </a:pathLst>
            </a:custGeom>
            <a:solidFill>
              <a:srgbClr val="EDE0D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1E85C4E6-9DD3-4AF0-8077-500A5B100756}"/>
                </a:ext>
              </a:extLst>
            </p:cNvPr>
            <p:cNvSpPr/>
            <p:nvPr/>
          </p:nvSpPr>
          <p:spPr>
            <a:xfrm>
              <a:off x="10753177" y="3419324"/>
              <a:ext cx="94347" cy="37864"/>
            </a:xfrm>
            <a:custGeom>
              <a:avLst/>
              <a:gdLst>
                <a:gd name="connsiteX0" fmla="*/ 87796 w 94347"/>
                <a:gd name="connsiteY0" fmla="*/ 17093 h 37864"/>
                <a:gd name="connsiteX1" fmla="*/ 73818 w 94347"/>
                <a:gd name="connsiteY1" fmla="*/ 18982 h 37864"/>
                <a:gd name="connsiteX2" fmla="*/ 28487 w 94347"/>
                <a:gd name="connsiteY2" fmla="*/ 26160 h 37864"/>
                <a:gd name="connsiteX3" fmla="*/ 11487 w 94347"/>
                <a:gd name="connsiteY3" fmla="*/ 35226 h 37864"/>
                <a:gd name="connsiteX4" fmla="*/ 2043 w 94347"/>
                <a:gd name="connsiteY4" fmla="*/ 36359 h 37864"/>
                <a:gd name="connsiteX5" fmla="*/ 2421 w 94347"/>
                <a:gd name="connsiteY5" fmla="*/ 26915 h 37864"/>
                <a:gd name="connsiteX6" fmla="*/ 38686 w 94347"/>
                <a:gd name="connsiteY6" fmla="*/ 5760 h 37864"/>
                <a:gd name="connsiteX7" fmla="*/ 77596 w 94347"/>
                <a:gd name="connsiteY7" fmla="*/ 2360 h 37864"/>
                <a:gd name="connsiteX8" fmla="*/ 93084 w 94347"/>
                <a:gd name="connsiteY8" fmla="*/ 2360 h 37864"/>
                <a:gd name="connsiteX9" fmla="*/ 87796 w 94347"/>
                <a:gd name="connsiteY9" fmla="*/ 17093 h 37864"/>
                <a:gd name="connsiteX10" fmla="*/ 87796 w 94347"/>
                <a:gd name="connsiteY10" fmla="*/ 17093 h 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347" h="37864">
                  <a:moveTo>
                    <a:pt x="87796" y="17093"/>
                  </a:moveTo>
                  <a:cubicBezTo>
                    <a:pt x="82885" y="17471"/>
                    <a:pt x="76085" y="16338"/>
                    <a:pt x="73818" y="18982"/>
                  </a:cubicBezTo>
                  <a:cubicBezTo>
                    <a:pt x="60597" y="34470"/>
                    <a:pt x="46997" y="39003"/>
                    <a:pt x="28487" y="26160"/>
                  </a:cubicBezTo>
                  <a:cubicBezTo>
                    <a:pt x="21687" y="21626"/>
                    <a:pt x="16398" y="29937"/>
                    <a:pt x="11487" y="35226"/>
                  </a:cubicBezTo>
                  <a:cubicBezTo>
                    <a:pt x="9221" y="37870"/>
                    <a:pt x="5443" y="39003"/>
                    <a:pt x="2043" y="36359"/>
                  </a:cubicBezTo>
                  <a:cubicBezTo>
                    <a:pt x="-1735" y="33337"/>
                    <a:pt x="532" y="29559"/>
                    <a:pt x="2421" y="26915"/>
                  </a:cubicBezTo>
                  <a:cubicBezTo>
                    <a:pt x="11110" y="14449"/>
                    <a:pt x="17909" y="1227"/>
                    <a:pt x="38686" y="5760"/>
                  </a:cubicBezTo>
                  <a:cubicBezTo>
                    <a:pt x="50775" y="8405"/>
                    <a:pt x="64752" y="4249"/>
                    <a:pt x="77596" y="2360"/>
                  </a:cubicBezTo>
                  <a:cubicBezTo>
                    <a:pt x="82885" y="1605"/>
                    <a:pt x="89307" y="-2550"/>
                    <a:pt x="93084" y="2360"/>
                  </a:cubicBezTo>
                  <a:cubicBezTo>
                    <a:pt x="97617" y="8782"/>
                    <a:pt x="88551" y="11805"/>
                    <a:pt x="87796" y="17093"/>
                  </a:cubicBezTo>
                  <a:lnTo>
                    <a:pt x="87796" y="17093"/>
                  </a:ln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73C70947-A4F0-46FE-B49A-1E16D3C9341B}"/>
                </a:ext>
              </a:extLst>
            </p:cNvPr>
            <p:cNvSpPr/>
            <p:nvPr/>
          </p:nvSpPr>
          <p:spPr>
            <a:xfrm>
              <a:off x="10557272" y="2971411"/>
              <a:ext cx="78952" cy="87998"/>
            </a:xfrm>
            <a:custGeom>
              <a:avLst/>
              <a:gdLst>
                <a:gd name="connsiteX0" fmla="*/ 0 w 78952"/>
                <a:gd name="connsiteY0" fmla="*/ 20379 h 87998"/>
                <a:gd name="connsiteX1" fmla="*/ 15866 w 78952"/>
                <a:gd name="connsiteY1" fmla="*/ 29445 h 87998"/>
                <a:gd name="connsiteX2" fmla="*/ 31354 w 78952"/>
                <a:gd name="connsiteY2" fmla="*/ 34356 h 87998"/>
                <a:gd name="connsiteX3" fmla="*/ 29088 w 78952"/>
                <a:gd name="connsiteY3" fmla="*/ 19246 h 87998"/>
                <a:gd name="connsiteX4" fmla="*/ 21155 w 78952"/>
                <a:gd name="connsiteY4" fmla="*/ 4135 h 87998"/>
                <a:gd name="connsiteX5" fmla="*/ 52131 w 78952"/>
                <a:gd name="connsiteY5" fmla="*/ 1113 h 87998"/>
                <a:gd name="connsiteX6" fmla="*/ 56287 w 78952"/>
                <a:gd name="connsiteY6" fmla="*/ 18490 h 87998"/>
                <a:gd name="connsiteX7" fmla="*/ 50243 w 78952"/>
                <a:gd name="connsiteY7" fmla="*/ 51356 h 87998"/>
                <a:gd name="connsiteX8" fmla="*/ 67620 w 78952"/>
                <a:gd name="connsiteY8" fmla="*/ 64200 h 87998"/>
                <a:gd name="connsiteX9" fmla="*/ 78953 w 78952"/>
                <a:gd name="connsiteY9" fmla="*/ 65711 h 87998"/>
                <a:gd name="connsiteX10" fmla="*/ 63842 w 78952"/>
                <a:gd name="connsiteY10" fmla="*/ 87999 h 87998"/>
                <a:gd name="connsiteX11" fmla="*/ 0 w 78952"/>
                <a:gd name="connsiteY11" fmla="*/ 20379 h 8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52" h="87998">
                  <a:moveTo>
                    <a:pt x="0" y="20379"/>
                  </a:moveTo>
                  <a:cubicBezTo>
                    <a:pt x="7178" y="20001"/>
                    <a:pt x="10955" y="25290"/>
                    <a:pt x="15866" y="29445"/>
                  </a:cubicBezTo>
                  <a:cubicBezTo>
                    <a:pt x="20399" y="33601"/>
                    <a:pt x="24932" y="40400"/>
                    <a:pt x="31354" y="34356"/>
                  </a:cubicBezTo>
                  <a:cubicBezTo>
                    <a:pt x="36643" y="29445"/>
                    <a:pt x="30221" y="24157"/>
                    <a:pt x="29088" y="19246"/>
                  </a:cubicBezTo>
                  <a:cubicBezTo>
                    <a:pt x="27577" y="12824"/>
                    <a:pt x="12466" y="10179"/>
                    <a:pt x="21155" y="4135"/>
                  </a:cubicBezTo>
                  <a:cubicBezTo>
                    <a:pt x="28710" y="-1153"/>
                    <a:pt x="41932" y="-398"/>
                    <a:pt x="52131" y="1113"/>
                  </a:cubicBezTo>
                  <a:cubicBezTo>
                    <a:pt x="60820" y="2624"/>
                    <a:pt x="58931" y="11313"/>
                    <a:pt x="56287" y="18490"/>
                  </a:cubicBezTo>
                  <a:cubicBezTo>
                    <a:pt x="52887" y="28690"/>
                    <a:pt x="58931" y="39645"/>
                    <a:pt x="50243" y="51356"/>
                  </a:cubicBezTo>
                  <a:cubicBezTo>
                    <a:pt x="43821" y="60044"/>
                    <a:pt x="59309" y="62689"/>
                    <a:pt x="67620" y="64200"/>
                  </a:cubicBezTo>
                  <a:cubicBezTo>
                    <a:pt x="70642" y="64955"/>
                    <a:pt x="74419" y="61933"/>
                    <a:pt x="78953" y="65711"/>
                  </a:cubicBezTo>
                  <a:cubicBezTo>
                    <a:pt x="74419" y="73266"/>
                    <a:pt x="59309" y="74777"/>
                    <a:pt x="63842" y="87999"/>
                  </a:cubicBezTo>
                  <a:cubicBezTo>
                    <a:pt x="31732" y="75910"/>
                    <a:pt x="14355" y="49467"/>
                    <a:pt x="0" y="20379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E3D5C6B4-0362-432E-BD2D-83D3D0E4E273}"/>
                </a:ext>
              </a:extLst>
            </p:cNvPr>
            <p:cNvSpPr/>
            <p:nvPr/>
          </p:nvSpPr>
          <p:spPr>
            <a:xfrm>
              <a:off x="10637736" y="3068098"/>
              <a:ext cx="33998" cy="9077"/>
            </a:xfrm>
            <a:custGeom>
              <a:avLst/>
              <a:gdLst>
                <a:gd name="connsiteX0" fmla="*/ 0 w 33998"/>
                <a:gd name="connsiteY0" fmla="*/ 0 h 9077"/>
                <a:gd name="connsiteX1" fmla="*/ 33999 w 33998"/>
                <a:gd name="connsiteY1" fmla="*/ 8311 h 9077"/>
                <a:gd name="connsiteX2" fmla="*/ 378 w 33998"/>
                <a:gd name="connsiteY2" fmla="*/ 8311 h 9077"/>
                <a:gd name="connsiteX3" fmla="*/ 0 w 33998"/>
                <a:gd name="connsiteY3" fmla="*/ 0 h 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8" h="9077">
                  <a:moveTo>
                    <a:pt x="0" y="0"/>
                  </a:moveTo>
                  <a:cubicBezTo>
                    <a:pt x="10955" y="4155"/>
                    <a:pt x="25310" y="-4911"/>
                    <a:pt x="33999" y="8311"/>
                  </a:cubicBezTo>
                  <a:cubicBezTo>
                    <a:pt x="22666" y="11333"/>
                    <a:pt x="11333" y="4155"/>
                    <a:pt x="378" y="8311"/>
                  </a:cubicBezTo>
                  <a:cubicBezTo>
                    <a:pt x="0" y="5666"/>
                    <a:pt x="0" y="3022"/>
                    <a:pt x="0" y="0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FD144903-2539-4FDD-8446-6314DB8BA223}"/>
                </a:ext>
              </a:extLst>
            </p:cNvPr>
            <p:cNvSpPr/>
            <p:nvPr/>
          </p:nvSpPr>
          <p:spPr>
            <a:xfrm>
              <a:off x="10693267" y="2928300"/>
              <a:ext cx="92174" cy="26091"/>
            </a:xfrm>
            <a:custGeom>
              <a:avLst/>
              <a:gdLst>
                <a:gd name="connsiteX0" fmla="*/ 92174 w 92174"/>
                <a:gd name="connsiteY0" fmla="*/ 26091 h 26091"/>
                <a:gd name="connsiteX1" fmla="*/ 55531 w 92174"/>
                <a:gd name="connsiteY1" fmla="*/ 16269 h 26091"/>
                <a:gd name="connsiteX2" fmla="*/ 50242 w 92174"/>
                <a:gd name="connsiteY2" fmla="*/ 25713 h 26091"/>
                <a:gd name="connsiteX3" fmla="*/ 0 w 92174"/>
                <a:gd name="connsiteY3" fmla="*/ 4181 h 26091"/>
                <a:gd name="connsiteX4" fmla="*/ 92174 w 92174"/>
                <a:gd name="connsiteY4" fmla="*/ 26091 h 2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74" h="26091">
                  <a:moveTo>
                    <a:pt x="92174" y="26091"/>
                  </a:moveTo>
                  <a:cubicBezTo>
                    <a:pt x="81219" y="18536"/>
                    <a:pt x="66864" y="27602"/>
                    <a:pt x="55531" y="16269"/>
                  </a:cubicBezTo>
                  <a:cubicBezTo>
                    <a:pt x="50998" y="11736"/>
                    <a:pt x="51754" y="21936"/>
                    <a:pt x="50242" y="25713"/>
                  </a:cubicBezTo>
                  <a:cubicBezTo>
                    <a:pt x="29843" y="27602"/>
                    <a:pt x="15866" y="13247"/>
                    <a:pt x="0" y="4181"/>
                  </a:cubicBezTo>
                  <a:cubicBezTo>
                    <a:pt x="34754" y="-6774"/>
                    <a:pt x="64598" y="4936"/>
                    <a:pt x="92174" y="26091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ECD8CD9B-B44F-47E1-BB6A-4D846C6BA4F5}"/>
                </a:ext>
              </a:extLst>
            </p:cNvPr>
            <p:cNvSpPr/>
            <p:nvPr/>
          </p:nvSpPr>
          <p:spPr>
            <a:xfrm>
              <a:off x="9741154" y="2891628"/>
              <a:ext cx="45480" cy="17409"/>
            </a:xfrm>
            <a:custGeom>
              <a:avLst/>
              <a:gdLst>
                <a:gd name="connsiteX0" fmla="*/ 45481 w 45480"/>
                <a:gd name="connsiteY0" fmla="*/ 11765 h 17409"/>
                <a:gd name="connsiteX1" fmla="*/ 8082 w 45480"/>
                <a:gd name="connsiteY1" fmla="*/ 16676 h 17409"/>
                <a:gd name="connsiteX2" fmla="*/ 527 w 45480"/>
                <a:gd name="connsiteY2" fmla="*/ 12143 h 17409"/>
                <a:gd name="connsiteX3" fmla="*/ 4304 w 45480"/>
                <a:gd name="connsiteY3" fmla="*/ 1565 h 17409"/>
                <a:gd name="connsiteX4" fmla="*/ 45481 w 45480"/>
                <a:gd name="connsiteY4" fmla="*/ 11765 h 1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80" h="17409">
                  <a:moveTo>
                    <a:pt x="45481" y="11765"/>
                  </a:moveTo>
                  <a:cubicBezTo>
                    <a:pt x="31503" y="12898"/>
                    <a:pt x="19037" y="9498"/>
                    <a:pt x="8082" y="16676"/>
                  </a:cubicBezTo>
                  <a:cubicBezTo>
                    <a:pt x="4682" y="18942"/>
                    <a:pt x="1660" y="15542"/>
                    <a:pt x="527" y="12143"/>
                  </a:cubicBezTo>
                  <a:cubicBezTo>
                    <a:pt x="-984" y="7609"/>
                    <a:pt x="904" y="1565"/>
                    <a:pt x="4304" y="1565"/>
                  </a:cubicBezTo>
                  <a:cubicBezTo>
                    <a:pt x="17526" y="2321"/>
                    <a:pt x="33392" y="-6746"/>
                    <a:pt x="45481" y="1176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4F1448AA-CD56-4316-9A36-FEAB7CC1F1A9}"/>
                </a:ext>
              </a:extLst>
            </p:cNvPr>
            <p:cNvSpPr/>
            <p:nvPr/>
          </p:nvSpPr>
          <p:spPr>
            <a:xfrm>
              <a:off x="8616365" y="3204310"/>
              <a:ext cx="50623" cy="29248"/>
            </a:xfrm>
            <a:custGeom>
              <a:avLst/>
              <a:gdLst>
                <a:gd name="connsiteX0" fmla="*/ 15069 w 50623"/>
                <a:gd name="connsiteY0" fmla="*/ 29248 h 29248"/>
                <a:gd name="connsiteX1" fmla="*/ 2980 w 50623"/>
                <a:gd name="connsiteY1" fmla="*/ 16026 h 29248"/>
                <a:gd name="connsiteX2" fmla="*/ 6380 w 50623"/>
                <a:gd name="connsiteY2" fmla="*/ 7338 h 29248"/>
                <a:gd name="connsiteX3" fmla="*/ 27535 w 50623"/>
                <a:gd name="connsiteY3" fmla="*/ 13004 h 29248"/>
                <a:gd name="connsiteX4" fmla="*/ 40379 w 50623"/>
                <a:gd name="connsiteY4" fmla="*/ 11493 h 29248"/>
                <a:gd name="connsiteX5" fmla="*/ 47934 w 50623"/>
                <a:gd name="connsiteY5" fmla="*/ 1671 h 29248"/>
                <a:gd name="connsiteX6" fmla="*/ 50578 w 50623"/>
                <a:gd name="connsiteY6" fmla="*/ 11115 h 29248"/>
                <a:gd name="connsiteX7" fmla="*/ 41134 w 50623"/>
                <a:gd name="connsiteY7" fmla="*/ 24337 h 29248"/>
                <a:gd name="connsiteX8" fmla="*/ 15069 w 50623"/>
                <a:gd name="connsiteY8" fmla="*/ 29248 h 2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23" h="29248">
                  <a:moveTo>
                    <a:pt x="15069" y="29248"/>
                  </a:moveTo>
                  <a:cubicBezTo>
                    <a:pt x="10913" y="24715"/>
                    <a:pt x="7513" y="20182"/>
                    <a:pt x="2980" y="16026"/>
                  </a:cubicBezTo>
                  <a:cubicBezTo>
                    <a:pt x="-3442" y="9604"/>
                    <a:pt x="1847" y="8849"/>
                    <a:pt x="6380" y="7338"/>
                  </a:cubicBezTo>
                  <a:cubicBezTo>
                    <a:pt x="21113" y="-3240"/>
                    <a:pt x="20357" y="-3240"/>
                    <a:pt x="27535" y="13004"/>
                  </a:cubicBezTo>
                  <a:cubicBezTo>
                    <a:pt x="30935" y="20182"/>
                    <a:pt x="36223" y="13004"/>
                    <a:pt x="40379" y="11493"/>
                  </a:cubicBezTo>
                  <a:cubicBezTo>
                    <a:pt x="44912" y="9982"/>
                    <a:pt x="36601" y="-2484"/>
                    <a:pt x="47934" y="1671"/>
                  </a:cubicBezTo>
                  <a:cubicBezTo>
                    <a:pt x="51712" y="3182"/>
                    <a:pt x="50201" y="7716"/>
                    <a:pt x="50578" y="11115"/>
                  </a:cubicBezTo>
                  <a:cubicBezTo>
                    <a:pt x="50956" y="18293"/>
                    <a:pt x="49067" y="24337"/>
                    <a:pt x="41134" y="24337"/>
                  </a:cubicBezTo>
                  <a:cubicBezTo>
                    <a:pt x="32446" y="24337"/>
                    <a:pt x="24135" y="27359"/>
                    <a:pt x="15069" y="29248"/>
                  </a:cubicBezTo>
                  <a:close/>
                </a:path>
              </a:pathLst>
            </a:custGeom>
            <a:solidFill>
              <a:srgbClr val="BAA6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20840F5A-B97B-4C75-B869-18D60F423F27}"/>
                </a:ext>
              </a:extLst>
            </p:cNvPr>
            <p:cNvSpPr/>
            <p:nvPr/>
          </p:nvSpPr>
          <p:spPr>
            <a:xfrm>
              <a:off x="9144262" y="5624691"/>
              <a:ext cx="283713" cy="76982"/>
            </a:xfrm>
            <a:custGeom>
              <a:avLst/>
              <a:gdLst>
                <a:gd name="connsiteX0" fmla="*/ 8486 w 283713"/>
                <a:gd name="connsiteY0" fmla="*/ 111 h 76982"/>
                <a:gd name="connsiteX1" fmla="*/ 54950 w 283713"/>
                <a:gd name="connsiteY1" fmla="*/ 4644 h 76982"/>
                <a:gd name="connsiteX2" fmla="*/ 88194 w 283713"/>
                <a:gd name="connsiteY2" fmla="*/ 1244 h 76982"/>
                <a:gd name="connsiteX3" fmla="*/ 176968 w 283713"/>
                <a:gd name="connsiteY3" fmla="*/ 22777 h 76982"/>
                <a:gd name="connsiteX4" fmla="*/ 211722 w 283713"/>
                <a:gd name="connsiteY4" fmla="*/ 37509 h 76982"/>
                <a:gd name="connsiteX5" fmla="*/ 234766 w 283713"/>
                <a:gd name="connsiteY5" fmla="*/ 51487 h 76982"/>
                <a:gd name="connsiteX6" fmla="*/ 257054 w 283713"/>
                <a:gd name="connsiteY6" fmla="*/ 42798 h 76982"/>
                <a:gd name="connsiteX7" fmla="*/ 271409 w 283713"/>
                <a:gd name="connsiteY7" fmla="*/ 45442 h 76982"/>
                <a:gd name="connsiteX8" fmla="*/ 278964 w 283713"/>
                <a:gd name="connsiteY8" fmla="*/ 72264 h 76982"/>
                <a:gd name="connsiteX9" fmla="*/ 230988 w 283713"/>
                <a:gd name="connsiteY9" fmla="*/ 75286 h 76982"/>
                <a:gd name="connsiteX10" fmla="*/ 131636 w 283713"/>
                <a:gd name="connsiteY10" fmla="*/ 68108 h 76982"/>
                <a:gd name="connsiteX11" fmla="*/ 21707 w 283713"/>
                <a:gd name="connsiteY11" fmla="*/ 40154 h 76982"/>
                <a:gd name="connsiteX12" fmla="*/ 3952 w 283713"/>
                <a:gd name="connsiteY12" fmla="*/ 29576 h 76982"/>
                <a:gd name="connsiteX13" fmla="*/ 8486 w 283713"/>
                <a:gd name="connsiteY13" fmla="*/ 111 h 7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713" h="76982">
                  <a:moveTo>
                    <a:pt x="8486" y="111"/>
                  </a:moveTo>
                  <a:cubicBezTo>
                    <a:pt x="23974" y="-267"/>
                    <a:pt x="39840" y="111"/>
                    <a:pt x="54950" y="4644"/>
                  </a:cubicBezTo>
                  <a:cubicBezTo>
                    <a:pt x="66661" y="8044"/>
                    <a:pt x="77238" y="6155"/>
                    <a:pt x="88194" y="1244"/>
                  </a:cubicBezTo>
                  <a:cubicBezTo>
                    <a:pt x="116148" y="15221"/>
                    <a:pt x="148258" y="11821"/>
                    <a:pt x="176968" y="22777"/>
                  </a:cubicBezTo>
                  <a:cubicBezTo>
                    <a:pt x="184146" y="38265"/>
                    <a:pt x="193212" y="45820"/>
                    <a:pt x="211722" y="37509"/>
                  </a:cubicBezTo>
                  <a:cubicBezTo>
                    <a:pt x="221166" y="33354"/>
                    <a:pt x="229477" y="42798"/>
                    <a:pt x="234766" y="51487"/>
                  </a:cubicBezTo>
                  <a:cubicBezTo>
                    <a:pt x="237788" y="37509"/>
                    <a:pt x="246854" y="38265"/>
                    <a:pt x="257054" y="42798"/>
                  </a:cubicBezTo>
                  <a:cubicBezTo>
                    <a:pt x="261587" y="44687"/>
                    <a:pt x="266498" y="44309"/>
                    <a:pt x="271409" y="45442"/>
                  </a:cubicBezTo>
                  <a:cubicBezTo>
                    <a:pt x="284631" y="51487"/>
                    <a:pt x="287275" y="60175"/>
                    <a:pt x="278964" y="72264"/>
                  </a:cubicBezTo>
                  <a:cubicBezTo>
                    <a:pt x="263476" y="80952"/>
                    <a:pt x="246854" y="74908"/>
                    <a:pt x="230988" y="75286"/>
                  </a:cubicBezTo>
                  <a:cubicBezTo>
                    <a:pt x="197745" y="76041"/>
                    <a:pt x="164880" y="70753"/>
                    <a:pt x="131636" y="68108"/>
                  </a:cubicBezTo>
                  <a:cubicBezTo>
                    <a:pt x="92727" y="68108"/>
                    <a:pt x="57217" y="54886"/>
                    <a:pt x="21707" y="40154"/>
                  </a:cubicBezTo>
                  <a:cubicBezTo>
                    <a:pt x="15285" y="37509"/>
                    <a:pt x="8863" y="34487"/>
                    <a:pt x="3952" y="29576"/>
                  </a:cubicBezTo>
                  <a:cubicBezTo>
                    <a:pt x="2819" y="18999"/>
                    <a:pt x="-6625" y="7666"/>
                    <a:pt x="8486" y="111"/>
                  </a:cubicBezTo>
                  <a:close/>
                </a:path>
              </a:pathLst>
            </a:custGeom>
            <a:solidFill>
              <a:srgbClr val="946A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5FFD6247-BDCB-49F7-A6F8-7F9FC14DF799}"/>
                </a:ext>
              </a:extLst>
            </p:cNvPr>
            <p:cNvSpPr/>
            <p:nvPr/>
          </p:nvSpPr>
          <p:spPr>
            <a:xfrm>
              <a:off x="8996581" y="5682246"/>
              <a:ext cx="471561" cy="115949"/>
            </a:xfrm>
            <a:custGeom>
              <a:avLst/>
              <a:gdLst>
                <a:gd name="connsiteX0" fmla="*/ 447800 w 471561"/>
                <a:gd name="connsiteY0" fmla="*/ 87617 h 115949"/>
                <a:gd name="connsiteX1" fmla="*/ 465177 w 471561"/>
                <a:gd name="connsiteY1" fmla="*/ 97817 h 115949"/>
                <a:gd name="connsiteX2" fmla="*/ 470466 w 471561"/>
                <a:gd name="connsiteY2" fmla="*/ 106883 h 115949"/>
                <a:gd name="connsiteX3" fmla="*/ 460266 w 471561"/>
                <a:gd name="connsiteY3" fmla="*/ 107638 h 115949"/>
                <a:gd name="connsiteX4" fmla="*/ 441756 w 471561"/>
                <a:gd name="connsiteY4" fmla="*/ 115949 h 115949"/>
                <a:gd name="connsiteX5" fmla="*/ 440623 w 471561"/>
                <a:gd name="connsiteY5" fmla="*/ 92906 h 115949"/>
                <a:gd name="connsiteX6" fmla="*/ 405491 w 471561"/>
                <a:gd name="connsiteY6" fmla="*/ 95550 h 115949"/>
                <a:gd name="connsiteX7" fmla="*/ 355626 w 471561"/>
                <a:gd name="connsiteY7" fmla="*/ 93283 h 115949"/>
                <a:gd name="connsiteX8" fmla="*/ 264585 w 471561"/>
                <a:gd name="connsiteY8" fmla="*/ 85350 h 115949"/>
                <a:gd name="connsiteX9" fmla="*/ 235875 w 471561"/>
                <a:gd name="connsiteY9" fmla="*/ 78928 h 115949"/>
                <a:gd name="connsiteX10" fmla="*/ 231719 w 471561"/>
                <a:gd name="connsiteY10" fmla="*/ 78551 h 115949"/>
                <a:gd name="connsiteX11" fmla="*/ 189032 w 471561"/>
                <a:gd name="connsiteY11" fmla="*/ 85350 h 115949"/>
                <a:gd name="connsiteX12" fmla="*/ 162211 w 471561"/>
                <a:gd name="connsiteY12" fmla="*/ 75151 h 115949"/>
                <a:gd name="connsiteX13" fmla="*/ 140678 w 471561"/>
                <a:gd name="connsiteY13" fmla="*/ 73262 h 115949"/>
                <a:gd name="connsiteX14" fmla="*/ 86280 w 471561"/>
                <a:gd name="connsiteY14" fmla="*/ 59662 h 115949"/>
                <a:gd name="connsiteX15" fmla="*/ 70792 w 471561"/>
                <a:gd name="connsiteY15" fmla="*/ 54752 h 115949"/>
                <a:gd name="connsiteX16" fmla="*/ 46237 w 471561"/>
                <a:gd name="connsiteY16" fmla="*/ 40019 h 115949"/>
                <a:gd name="connsiteX17" fmla="*/ 16394 w 471561"/>
                <a:gd name="connsiteY17" fmla="*/ 21886 h 115949"/>
                <a:gd name="connsiteX18" fmla="*/ 150 w 471561"/>
                <a:gd name="connsiteY18" fmla="*/ 8286 h 115949"/>
                <a:gd name="connsiteX19" fmla="*/ 20927 w 471561"/>
                <a:gd name="connsiteY19" fmla="*/ 1865 h 115949"/>
                <a:gd name="connsiteX20" fmla="*/ 25083 w 471561"/>
                <a:gd name="connsiteY20" fmla="*/ 2242 h 115949"/>
                <a:gd name="connsiteX21" fmla="*/ 55682 w 471561"/>
                <a:gd name="connsiteY21" fmla="*/ 9798 h 115949"/>
                <a:gd name="connsiteX22" fmla="*/ 111968 w 471561"/>
                <a:gd name="connsiteY22" fmla="*/ 49463 h 115949"/>
                <a:gd name="connsiteX23" fmla="*/ 139923 w 471561"/>
                <a:gd name="connsiteY23" fmla="*/ 46063 h 115949"/>
                <a:gd name="connsiteX24" fmla="*/ 167877 w 471561"/>
                <a:gd name="connsiteY24" fmla="*/ 50974 h 115949"/>
                <a:gd name="connsiteX25" fmla="*/ 212076 w 471561"/>
                <a:gd name="connsiteY25" fmla="*/ 64196 h 115949"/>
                <a:gd name="connsiteX26" fmla="*/ 235875 w 471561"/>
                <a:gd name="connsiteY26" fmla="*/ 62307 h 115949"/>
                <a:gd name="connsiteX27" fmla="*/ 322383 w 471561"/>
                <a:gd name="connsiteY27" fmla="*/ 78173 h 115949"/>
                <a:gd name="connsiteX28" fmla="*/ 426268 w 471561"/>
                <a:gd name="connsiteY28" fmla="*/ 82328 h 115949"/>
                <a:gd name="connsiteX29" fmla="*/ 447800 w 471561"/>
                <a:gd name="connsiteY29" fmla="*/ 87617 h 1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1561" h="115949">
                  <a:moveTo>
                    <a:pt x="447800" y="87617"/>
                  </a:moveTo>
                  <a:cubicBezTo>
                    <a:pt x="450822" y="95550"/>
                    <a:pt x="459511" y="94417"/>
                    <a:pt x="465177" y="97817"/>
                  </a:cubicBezTo>
                  <a:cubicBezTo>
                    <a:pt x="468577" y="100083"/>
                    <a:pt x="473866" y="101594"/>
                    <a:pt x="470466" y="106883"/>
                  </a:cubicBezTo>
                  <a:cubicBezTo>
                    <a:pt x="467822" y="111038"/>
                    <a:pt x="464422" y="111038"/>
                    <a:pt x="460266" y="107638"/>
                  </a:cubicBezTo>
                  <a:cubicBezTo>
                    <a:pt x="451578" y="100461"/>
                    <a:pt x="442889" y="97439"/>
                    <a:pt x="441756" y="115949"/>
                  </a:cubicBezTo>
                  <a:cubicBezTo>
                    <a:pt x="433067" y="106505"/>
                    <a:pt x="434578" y="99705"/>
                    <a:pt x="440623" y="92906"/>
                  </a:cubicBezTo>
                  <a:cubicBezTo>
                    <a:pt x="427779" y="87995"/>
                    <a:pt x="416824" y="92528"/>
                    <a:pt x="405491" y="95550"/>
                  </a:cubicBezTo>
                  <a:cubicBezTo>
                    <a:pt x="388869" y="99328"/>
                    <a:pt x="372247" y="94417"/>
                    <a:pt x="355626" y="93283"/>
                  </a:cubicBezTo>
                  <a:cubicBezTo>
                    <a:pt x="324649" y="97817"/>
                    <a:pt x="294050" y="95550"/>
                    <a:pt x="264585" y="85350"/>
                  </a:cubicBezTo>
                  <a:cubicBezTo>
                    <a:pt x="255141" y="82328"/>
                    <a:pt x="245697" y="80062"/>
                    <a:pt x="235875" y="78928"/>
                  </a:cubicBezTo>
                  <a:cubicBezTo>
                    <a:pt x="234364" y="78928"/>
                    <a:pt x="232475" y="77795"/>
                    <a:pt x="231719" y="78551"/>
                  </a:cubicBezTo>
                  <a:cubicBezTo>
                    <a:pt x="218875" y="92528"/>
                    <a:pt x="204143" y="86484"/>
                    <a:pt x="189032" y="85350"/>
                  </a:cubicBezTo>
                  <a:cubicBezTo>
                    <a:pt x="178455" y="84595"/>
                    <a:pt x="169388" y="86106"/>
                    <a:pt x="162211" y="75151"/>
                  </a:cubicBezTo>
                  <a:cubicBezTo>
                    <a:pt x="156922" y="67218"/>
                    <a:pt x="148611" y="66462"/>
                    <a:pt x="140678" y="73262"/>
                  </a:cubicBezTo>
                  <a:cubicBezTo>
                    <a:pt x="119901" y="79684"/>
                    <a:pt x="104035" y="64951"/>
                    <a:pt x="86280" y="59662"/>
                  </a:cubicBezTo>
                  <a:cubicBezTo>
                    <a:pt x="85147" y="44552"/>
                    <a:pt x="75325" y="58151"/>
                    <a:pt x="70792" y="54752"/>
                  </a:cubicBezTo>
                  <a:cubicBezTo>
                    <a:pt x="61348" y="52107"/>
                    <a:pt x="52282" y="49085"/>
                    <a:pt x="46237" y="40019"/>
                  </a:cubicBezTo>
                  <a:cubicBezTo>
                    <a:pt x="39060" y="30197"/>
                    <a:pt x="28860" y="24153"/>
                    <a:pt x="16394" y="21886"/>
                  </a:cubicBezTo>
                  <a:cubicBezTo>
                    <a:pt x="8839" y="20375"/>
                    <a:pt x="-1361" y="16219"/>
                    <a:pt x="150" y="8286"/>
                  </a:cubicBezTo>
                  <a:cubicBezTo>
                    <a:pt x="2039" y="-780"/>
                    <a:pt x="12239" y="-1535"/>
                    <a:pt x="20927" y="1865"/>
                  </a:cubicBezTo>
                  <a:cubicBezTo>
                    <a:pt x="22438" y="1865"/>
                    <a:pt x="23572" y="1865"/>
                    <a:pt x="25083" y="2242"/>
                  </a:cubicBezTo>
                  <a:cubicBezTo>
                    <a:pt x="34149" y="9798"/>
                    <a:pt x="45482" y="7153"/>
                    <a:pt x="55682" y="9798"/>
                  </a:cubicBezTo>
                  <a:cubicBezTo>
                    <a:pt x="77592" y="18486"/>
                    <a:pt x="96858" y="30197"/>
                    <a:pt x="111968" y="49463"/>
                  </a:cubicBezTo>
                  <a:cubicBezTo>
                    <a:pt x="116124" y="54752"/>
                    <a:pt x="131990" y="66840"/>
                    <a:pt x="139923" y="46063"/>
                  </a:cubicBezTo>
                  <a:cubicBezTo>
                    <a:pt x="143323" y="36997"/>
                    <a:pt x="161833" y="40774"/>
                    <a:pt x="167877" y="50974"/>
                  </a:cubicBezTo>
                  <a:cubicBezTo>
                    <a:pt x="178455" y="69862"/>
                    <a:pt x="193943" y="75151"/>
                    <a:pt x="212076" y="64196"/>
                  </a:cubicBezTo>
                  <a:cubicBezTo>
                    <a:pt x="220387" y="59285"/>
                    <a:pt x="227564" y="60418"/>
                    <a:pt x="235875" y="62307"/>
                  </a:cubicBezTo>
                  <a:cubicBezTo>
                    <a:pt x="264585" y="68351"/>
                    <a:pt x="292917" y="76662"/>
                    <a:pt x="322383" y="78173"/>
                  </a:cubicBezTo>
                  <a:cubicBezTo>
                    <a:pt x="356759" y="80062"/>
                    <a:pt x="391513" y="76284"/>
                    <a:pt x="426268" y="82328"/>
                  </a:cubicBezTo>
                  <a:cubicBezTo>
                    <a:pt x="433067" y="84217"/>
                    <a:pt x="441000" y="81951"/>
                    <a:pt x="447800" y="87617"/>
                  </a:cubicBezTo>
                  <a:close/>
                </a:path>
              </a:pathLst>
            </a:custGeom>
            <a:solidFill>
              <a:srgbClr val="A465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E7B5D5C-37C0-4A46-BE26-9587A636AA3E}"/>
                </a:ext>
              </a:extLst>
            </p:cNvPr>
            <p:cNvSpPr/>
            <p:nvPr/>
          </p:nvSpPr>
          <p:spPr>
            <a:xfrm>
              <a:off x="9408228" y="5661062"/>
              <a:ext cx="131349" cy="52372"/>
            </a:xfrm>
            <a:custGeom>
              <a:avLst/>
              <a:gdLst>
                <a:gd name="connsiteX0" fmla="*/ 14620 w 131349"/>
                <a:gd name="connsiteY0" fmla="*/ 35892 h 52372"/>
                <a:gd name="connsiteX1" fmla="*/ 2154 w 131349"/>
                <a:gd name="connsiteY1" fmla="*/ 10960 h 52372"/>
                <a:gd name="connsiteX2" fmla="*/ 1021 w 131349"/>
                <a:gd name="connsiteY2" fmla="*/ 2271 h 52372"/>
                <a:gd name="connsiteX3" fmla="*/ 30864 w 131349"/>
                <a:gd name="connsiteY3" fmla="*/ 7182 h 52372"/>
                <a:gd name="connsiteX4" fmla="*/ 78463 w 131349"/>
                <a:gd name="connsiteY4" fmla="*/ 2271 h 52372"/>
                <a:gd name="connsiteX5" fmla="*/ 82240 w 131349"/>
                <a:gd name="connsiteY5" fmla="*/ 2649 h 52372"/>
                <a:gd name="connsiteX6" fmla="*/ 104906 w 131349"/>
                <a:gd name="connsiteY6" fmla="*/ 3027 h 52372"/>
                <a:gd name="connsiteX7" fmla="*/ 131349 w 131349"/>
                <a:gd name="connsiteY7" fmla="*/ 24559 h 52372"/>
                <a:gd name="connsiteX8" fmla="*/ 124550 w 131349"/>
                <a:gd name="connsiteY8" fmla="*/ 40425 h 52372"/>
                <a:gd name="connsiteX9" fmla="*/ 69396 w 131349"/>
                <a:gd name="connsiteY9" fmla="*/ 47603 h 52372"/>
                <a:gd name="connsiteX10" fmla="*/ 14620 w 131349"/>
                <a:gd name="connsiteY10" fmla="*/ 35892 h 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349" h="52372">
                  <a:moveTo>
                    <a:pt x="14620" y="35892"/>
                  </a:moveTo>
                  <a:cubicBezTo>
                    <a:pt x="15376" y="24937"/>
                    <a:pt x="15376" y="14360"/>
                    <a:pt x="2154" y="10960"/>
                  </a:cubicBezTo>
                  <a:cubicBezTo>
                    <a:pt x="-490" y="8315"/>
                    <a:pt x="-490" y="5293"/>
                    <a:pt x="1021" y="2271"/>
                  </a:cubicBezTo>
                  <a:cubicBezTo>
                    <a:pt x="12354" y="-3773"/>
                    <a:pt x="21042" y="3782"/>
                    <a:pt x="30864" y="7182"/>
                  </a:cubicBezTo>
                  <a:cubicBezTo>
                    <a:pt x="47486" y="11338"/>
                    <a:pt x="63352" y="10204"/>
                    <a:pt x="78463" y="2271"/>
                  </a:cubicBezTo>
                  <a:cubicBezTo>
                    <a:pt x="79596" y="2649"/>
                    <a:pt x="81107" y="2649"/>
                    <a:pt x="82240" y="2649"/>
                  </a:cubicBezTo>
                  <a:cubicBezTo>
                    <a:pt x="89795" y="3405"/>
                    <a:pt x="97351" y="3782"/>
                    <a:pt x="104906" y="3027"/>
                  </a:cubicBezTo>
                  <a:cubicBezTo>
                    <a:pt x="120394" y="1516"/>
                    <a:pt x="130594" y="7182"/>
                    <a:pt x="131349" y="24559"/>
                  </a:cubicBezTo>
                  <a:cubicBezTo>
                    <a:pt x="130972" y="30603"/>
                    <a:pt x="129838" y="36270"/>
                    <a:pt x="124550" y="40425"/>
                  </a:cubicBezTo>
                  <a:cubicBezTo>
                    <a:pt x="108684" y="58936"/>
                    <a:pt x="86018" y="51380"/>
                    <a:pt x="69396" y="47603"/>
                  </a:cubicBezTo>
                  <a:cubicBezTo>
                    <a:pt x="51641" y="42314"/>
                    <a:pt x="32753" y="40047"/>
                    <a:pt x="14620" y="35892"/>
                  </a:cubicBezTo>
                  <a:close/>
                </a:path>
              </a:pathLst>
            </a:custGeom>
            <a:solidFill>
              <a:srgbClr val="A97C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CF052255-361E-46E8-9FF9-62DAD68DB726}"/>
                </a:ext>
              </a:extLst>
            </p:cNvPr>
            <p:cNvSpPr/>
            <p:nvPr/>
          </p:nvSpPr>
          <p:spPr>
            <a:xfrm>
              <a:off x="9108330" y="5647467"/>
              <a:ext cx="167190" cy="48213"/>
            </a:xfrm>
            <a:custGeom>
              <a:avLst/>
              <a:gdLst>
                <a:gd name="connsiteX0" fmla="*/ 39884 w 167190"/>
                <a:gd name="connsiteY0" fmla="*/ 6422 h 48213"/>
                <a:gd name="connsiteX1" fmla="*/ 167190 w 167190"/>
                <a:gd name="connsiteY1" fmla="*/ 44954 h 48213"/>
                <a:gd name="connsiteX2" fmla="*/ 84460 w 167190"/>
                <a:gd name="connsiteY2" fmla="*/ 44954 h 48213"/>
                <a:gd name="connsiteX3" fmla="*/ 39128 w 167190"/>
                <a:gd name="connsiteY3" fmla="*/ 37021 h 48213"/>
                <a:gd name="connsiteX4" fmla="*/ 45550 w 167190"/>
                <a:gd name="connsiteY4" fmla="*/ 20021 h 48213"/>
                <a:gd name="connsiteX5" fmla="*/ 38751 w 167190"/>
                <a:gd name="connsiteY5" fmla="*/ 13222 h 48213"/>
                <a:gd name="connsiteX6" fmla="*/ 33840 w 167190"/>
                <a:gd name="connsiteY6" fmla="*/ 16622 h 48213"/>
                <a:gd name="connsiteX7" fmla="*/ 28929 w 167190"/>
                <a:gd name="connsiteY7" fmla="*/ 28332 h 48213"/>
                <a:gd name="connsiteX8" fmla="*/ 1352 w 167190"/>
                <a:gd name="connsiteY8" fmla="*/ 14733 h 48213"/>
                <a:gd name="connsiteX9" fmla="*/ 9285 w 167190"/>
                <a:gd name="connsiteY9" fmla="*/ 0 h 48213"/>
                <a:gd name="connsiteX10" fmla="*/ 39884 w 167190"/>
                <a:gd name="connsiteY10" fmla="*/ 6422 h 4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190" h="48213">
                  <a:moveTo>
                    <a:pt x="39884" y="6422"/>
                  </a:moveTo>
                  <a:cubicBezTo>
                    <a:pt x="82571" y="19266"/>
                    <a:pt x="123370" y="37399"/>
                    <a:pt x="167190" y="44954"/>
                  </a:cubicBezTo>
                  <a:cubicBezTo>
                    <a:pt x="139613" y="49487"/>
                    <a:pt x="112792" y="49109"/>
                    <a:pt x="84460" y="44954"/>
                  </a:cubicBezTo>
                  <a:cubicBezTo>
                    <a:pt x="69349" y="42687"/>
                    <a:pt x="54239" y="41554"/>
                    <a:pt x="39128" y="37021"/>
                  </a:cubicBezTo>
                  <a:cubicBezTo>
                    <a:pt x="39506" y="30221"/>
                    <a:pt x="48195" y="27199"/>
                    <a:pt x="45550" y="20021"/>
                  </a:cubicBezTo>
                  <a:cubicBezTo>
                    <a:pt x="44417" y="17000"/>
                    <a:pt x="43284" y="12844"/>
                    <a:pt x="38751" y="13222"/>
                  </a:cubicBezTo>
                  <a:cubicBezTo>
                    <a:pt x="37239" y="13222"/>
                    <a:pt x="34973" y="15111"/>
                    <a:pt x="33840" y="16622"/>
                  </a:cubicBezTo>
                  <a:cubicBezTo>
                    <a:pt x="31195" y="20021"/>
                    <a:pt x="43284" y="30599"/>
                    <a:pt x="28929" y="28332"/>
                  </a:cubicBezTo>
                  <a:cubicBezTo>
                    <a:pt x="18729" y="26821"/>
                    <a:pt x="7396" y="23421"/>
                    <a:pt x="1352" y="14733"/>
                  </a:cubicBezTo>
                  <a:cubicBezTo>
                    <a:pt x="-3559" y="7933"/>
                    <a:pt x="6263" y="4911"/>
                    <a:pt x="9285" y="0"/>
                  </a:cubicBezTo>
                  <a:cubicBezTo>
                    <a:pt x="19485" y="1889"/>
                    <a:pt x="29684" y="4155"/>
                    <a:pt x="39884" y="6422"/>
                  </a:cubicBezTo>
                  <a:close/>
                </a:path>
              </a:pathLst>
            </a:custGeom>
            <a:solidFill>
              <a:srgbClr val="D6B9A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A4C1D3-59C7-4C10-83A7-69EF591B504F}"/>
                </a:ext>
              </a:extLst>
            </p:cNvPr>
            <p:cNvSpPr/>
            <p:nvPr/>
          </p:nvSpPr>
          <p:spPr>
            <a:xfrm>
              <a:off x="9532778" y="5665363"/>
              <a:ext cx="93127" cy="49010"/>
            </a:xfrm>
            <a:custGeom>
              <a:avLst/>
              <a:gdLst>
                <a:gd name="connsiteX0" fmla="*/ 0 w 93127"/>
                <a:gd name="connsiteY0" fmla="*/ 35369 h 49010"/>
                <a:gd name="connsiteX1" fmla="*/ 3778 w 93127"/>
                <a:gd name="connsiteY1" fmla="*/ 19503 h 49010"/>
                <a:gd name="connsiteX2" fmla="*/ 27199 w 93127"/>
                <a:gd name="connsiteY2" fmla="*/ 13836 h 49010"/>
                <a:gd name="connsiteX3" fmla="*/ 44576 w 93127"/>
                <a:gd name="connsiteY3" fmla="*/ 8170 h 49010"/>
                <a:gd name="connsiteX4" fmla="*/ 85375 w 93127"/>
                <a:gd name="connsiteY4" fmla="*/ 5148 h 49010"/>
                <a:gd name="connsiteX5" fmla="*/ 78953 w 93127"/>
                <a:gd name="connsiteY5" fmla="*/ 40658 h 49010"/>
                <a:gd name="connsiteX6" fmla="*/ 62709 w 93127"/>
                <a:gd name="connsiteY6" fmla="*/ 40658 h 49010"/>
                <a:gd name="connsiteX7" fmla="*/ 12088 w 93127"/>
                <a:gd name="connsiteY7" fmla="*/ 48968 h 49010"/>
                <a:gd name="connsiteX8" fmla="*/ 0 w 93127"/>
                <a:gd name="connsiteY8" fmla="*/ 35369 h 4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127" h="49010">
                  <a:moveTo>
                    <a:pt x="0" y="35369"/>
                  </a:moveTo>
                  <a:cubicBezTo>
                    <a:pt x="1133" y="30080"/>
                    <a:pt x="2644" y="24792"/>
                    <a:pt x="3778" y="19503"/>
                  </a:cubicBezTo>
                  <a:cubicBezTo>
                    <a:pt x="9822" y="10059"/>
                    <a:pt x="16244" y="4770"/>
                    <a:pt x="27199" y="13836"/>
                  </a:cubicBezTo>
                  <a:cubicBezTo>
                    <a:pt x="34376" y="19881"/>
                    <a:pt x="41554" y="18747"/>
                    <a:pt x="44576" y="8170"/>
                  </a:cubicBezTo>
                  <a:cubicBezTo>
                    <a:pt x="57420" y="-3918"/>
                    <a:pt x="71397" y="-519"/>
                    <a:pt x="85375" y="5148"/>
                  </a:cubicBezTo>
                  <a:cubicBezTo>
                    <a:pt x="104641" y="20258"/>
                    <a:pt x="82352" y="29325"/>
                    <a:pt x="78953" y="40658"/>
                  </a:cubicBezTo>
                  <a:cubicBezTo>
                    <a:pt x="76308" y="50102"/>
                    <a:pt x="68375" y="47080"/>
                    <a:pt x="62709" y="40658"/>
                  </a:cubicBezTo>
                  <a:cubicBezTo>
                    <a:pt x="46843" y="50102"/>
                    <a:pt x="29466" y="48968"/>
                    <a:pt x="12088" y="48968"/>
                  </a:cubicBezTo>
                  <a:cubicBezTo>
                    <a:pt x="8689" y="44435"/>
                    <a:pt x="4533" y="39902"/>
                    <a:pt x="0" y="35369"/>
                  </a:cubicBezTo>
                  <a:close/>
                </a:path>
              </a:pathLst>
            </a:custGeom>
            <a:solidFill>
              <a:srgbClr val="B993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B24A8980-9069-4EB8-8979-792F635B99A7}"/>
                </a:ext>
              </a:extLst>
            </p:cNvPr>
            <p:cNvSpPr/>
            <p:nvPr/>
          </p:nvSpPr>
          <p:spPr>
            <a:xfrm>
              <a:off x="8956688" y="5683426"/>
              <a:ext cx="111134" cy="74725"/>
            </a:xfrm>
            <a:custGeom>
              <a:avLst/>
              <a:gdLst>
                <a:gd name="connsiteX0" fmla="*/ 60442 w 111134"/>
                <a:gd name="connsiteY0" fmla="*/ 684 h 74725"/>
                <a:gd name="connsiteX1" fmla="*/ 38910 w 111134"/>
                <a:gd name="connsiteY1" fmla="*/ 9373 h 74725"/>
                <a:gd name="connsiteX2" fmla="*/ 111063 w 111134"/>
                <a:gd name="connsiteY2" fmla="*/ 50927 h 74725"/>
                <a:gd name="connsiteX3" fmla="*/ 108418 w 111134"/>
                <a:gd name="connsiteY3" fmla="*/ 61882 h 74725"/>
                <a:gd name="connsiteX4" fmla="*/ 96330 w 111134"/>
                <a:gd name="connsiteY4" fmla="*/ 74726 h 74725"/>
                <a:gd name="connsiteX5" fmla="*/ 85375 w 111134"/>
                <a:gd name="connsiteY5" fmla="*/ 59993 h 74725"/>
                <a:gd name="connsiteX6" fmla="*/ 83486 w 111134"/>
                <a:gd name="connsiteY6" fmla="*/ 45638 h 74725"/>
                <a:gd name="connsiteX7" fmla="*/ 67997 w 111134"/>
                <a:gd name="connsiteY7" fmla="*/ 51682 h 74725"/>
                <a:gd name="connsiteX8" fmla="*/ 50243 w 111134"/>
                <a:gd name="connsiteY8" fmla="*/ 24861 h 74725"/>
                <a:gd name="connsiteX9" fmla="*/ 0 w 111134"/>
                <a:gd name="connsiteY9" fmla="*/ 5973 h 74725"/>
                <a:gd name="connsiteX10" fmla="*/ 60442 w 111134"/>
                <a:gd name="connsiteY10" fmla="*/ 684 h 7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34" h="74725">
                  <a:moveTo>
                    <a:pt x="60442" y="684"/>
                  </a:moveTo>
                  <a:cubicBezTo>
                    <a:pt x="54020" y="684"/>
                    <a:pt x="47976" y="1440"/>
                    <a:pt x="38910" y="9373"/>
                  </a:cubicBezTo>
                  <a:cubicBezTo>
                    <a:pt x="70264" y="13528"/>
                    <a:pt x="88397" y="35816"/>
                    <a:pt x="111063" y="50927"/>
                  </a:cubicBezTo>
                  <a:cubicBezTo>
                    <a:pt x="111440" y="55082"/>
                    <a:pt x="110307" y="58482"/>
                    <a:pt x="108418" y="61882"/>
                  </a:cubicBezTo>
                  <a:cubicBezTo>
                    <a:pt x="105018" y="66793"/>
                    <a:pt x="102374" y="72459"/>
                    <a:pt x="96330" y="74726"/>
                  </a:cubicBezTo>
                  <a:cubicBezTo>
                    <a:pt x="86508" y="74348"/>
                    <a:pt x="83864" y="68682"/>
                    <a:pt x="85375" y="59993"/>
                  </a:cubicBezTo>
                  <a:cubicBezTo>
                    <a:pt x="92174" y="54327"/>
                    <a:pt x="91797" y="51305"/>
                    <a:pt x="83486" y="45638"/>
                  </a:cubicBezTo>
                  <a:cubicBezTo>
                    <a:pt x="72908" y="38838"/>
                    <a:pt x="71397" y="45260"/>
                    <a:pt x="67997" y="51682"/>
                  </a:cubicBezTo>
                  <a:cubicBezTo>
                    <a:pt x="54020" y="48283"/>
                    <a:pt x="59687" y="32794"/>
                    <a:pt x="50243" y="24861"/>
                  </a:cubicBezTo>
                  <a:cubicBezTo>
                    <a:pt x="35132" y="11639"/>
                    <a:pt x="17755" y="9750"/>
                    <a:pt x="0" y="5973"/>
                  </a:cubicBezTo>
                  <a:cubicBezTo>
                    <a:pt x="13222" y="2195"/>
                    <a:pt x="52887" y="-1582"/>
                    <a:pt x="60442" y="684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5F9E1BC-02EB-44A5-AA1E-FF4C4DFC6F40}"/>
                </a:ext>
              </a:extLst>
            </p:cNvPr>
            <p:cNvSpPr/>
            <p:nvPr/>
          </p:nvSpPr>
          <p:spPr>
            <a:xfrm>
              <a:off x="9020908" y="5684610"/>
              <a:ext cx="30598" cy="10415"/>
            </a:xfrm>
            <a:custGeom>
              <a:avLst/>
              <a:gdLst>
                <a:gd name="connsiteX0" fmla="*/ 30599 w 30598"/>
                <a:gd name="connsiteY0" fmla="*/ 7812 h 10415"/>
                <a:gd name="connsiteX1" fmla="*/ 0 w 30598"/>
                <a:gd name="connsiteY1" fmla="*/ 256 h 10415"/>
                <a:gd name="connsiteX2" fmla="*/ 30599 w 30598"/>
                <a:gd name="connsiteY2" fmla="*/ 7812 h 1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598" h="10415">
                  <a:moveTo>
                    <a:pt x="30599" y="7812"/>
                  </a:moveTo>
                  <a:cubicBezTo>
                    <a:pt x="19644" y="8189"/>
                    <a:pt x="6800" y="16878"/>
                    <a:pt x="0" y="256"/>
                  </a:cubicBezTo>
                  <a:cubicBezTo>
                    <a:pt x="11333" y="-877"/>
                    <a:pt x="21155" y="1767"/>
                    <a:pt x="30599" y="7812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49138320-55F6-48BE-B6C8-98A17A25B004}"/>
                </a:ext>
              </a:extLst>
            </p:cNvPr>
            <p:cNvSpPr/>
            <p:nvPr/>
          </p:nvSpPr>
          <p:spPr>
            <a:xfrm>
              <a:off x="8987176" y="5807233"/>
              <a:ext cx="52241" cy="46344"/>
            </a:xfrm>
            <a:custGeom>
              <a:avLst/>
              <a:gdLst>
                <a:gd name="connsiteX0" fmla="*/ 38265 w 52241"/>
                <a:gd name="connsiteY0" fmla="*/ 28 h 46344"/>
                <a:gd name="connsiteX1" fmla="*/ 52242 w 52241"/>
                <a:gd name="connsiteY1" fmla="*/ 14005 h 46344"/>
                <a:gd name="connsiteX2" fmla="*/ 30332 w 52241"/>
                <a:gd name="connsiteY2" fmla="*/ 37427 h 46344"/>
                <a:gd name="connsiteX3" fmla="*/ 1999 w 52241"/>
                <a:gd name="connsiteY3" fmla="*/ 38182 h 46344"/>
                <a:gd name="connsiteX4" fmla="*/ 13710 w 52241"/>
                <a:gd name="connsiteY4" fmla="*/ 11739 h 46344"/>
                <a:gd name="connsiteX5" fmla="*/ 38265 w 52241"/>
                <a:gd name="connsiteY5" fmla="*/ 28 h 4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41" h="46344">
                  <a:moveTo>
                    <a:pt x="38265" y="28"/>
                  </a:moveTo>
                  <a:cubicBezTo>
                    <a:pt x="43176" y="4939"/>
                    <a:pt x="47709" y="9472"/>
                    <a:pt x="52242" y="14005"/>
                  </a:cubicBezTo>
                  <a:cubicBezTo>
                    <a:pt x="46953" y="24205"/>
                    <a:pt x="19754" y="13250"/>
                    <a:pt x="30332" y="37427"/>
                  </a:cubicBezTo>
                  <a:cubicBezTo>
                    <a:pt x="21265" y="54426"/>
                    <a:pt x="5399" y="42715"/>
                    <a:pt x="1999" y="38182"/>
                  </a:cubicBezTo>
                  <a:cubicBezTo>
                    <a:pt x="-5934" y="27605"/>
                    <a:pt x="12199" y="21939"/>
                    <a:pt x="13710" y="11739"/>
                  </a:cubicBezTo>
                  <a:cubicBezTo>
                    <a:pt x="25043" y="14005"/>
                    <a:pt x="27687" y="-728"/>
                    <a:pt x="38265" y="28"/>
                  </a:cubicBezTo>
                  <a:close/>
                </a:path>
              </a:pathLst>
            </a:custGeom>
            <a:solidFill>
              <a:srgbClr val="73423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DC20EBAD-1483-4054-9489-FC2BC69EF69F}"/>
                </a:ext>
              </a:extLst>
            </p:cNvPr>
            <p:cNvSpPr/>
            <p:nvPr/>
          </p:nvSpPr>
          <p:spPr>
            <a:xfrm>
              <a:off x="8924201" y="5790262"/>
              <a:ext cx="50998" cy="40798"/>
            </a:xfrm>
            <a:custGeom>
              <a:avLst/>
              <a:gdLst>
                <a:gd name="connsiteX0" fmla="*/ 16622 w 50998"/>
                <a:gd name="connsiteY0" fmla="*/ 0 h 40798"/>
                <a:gd name="connsiteX1" fmla="*/ 50998 w 50998"/>
                <a:gd name="connsiteY1" fmla="*/ 40799 h 40798"/>
                <a:gd name="connsiteX2" fmla="*/ 0 w 50998"/>
                <a:gd name="connsiteY2" fmla="*/ 29466 h 40798"/>
                <a:gd name="connsiteX3" fmla="*/ 16622 w 50998"/>
                <a:gd name="connsiteY3" fmla="*/ 0 h 40798"/>
                <a:gd name="connsiteX4" fmla="*/ 16622 w 50998"/>
                <a:gd name="connsiteY4" fmla="*/ 0 h 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98" h="40798">
                  <a:moveTo>
                    <a:pt x="16622" y="0"/>
                  </a:moveTo>
                  <a:cubicBezTo>
                    <a:pt x="24177" y="1511"/>
                    <a:pt x="32488" y="10578"/>
                    <a:pt x="50998" y="40799"/>
                  </a:cubicBezTo>
                  <a:cubicBezTo>
                    <a:pt x="36265" y="29466"/>
                    <a:pt x="20021" y="23421"/>
                    <a:pt x="0" y="29466"/>
                  </a:cubicBezTo>
                  <a:cubicBezTo>
                    <a:pt x="17755" y="24555"/>
                    <a:pt x="10577" y="9067"/>
                    <a:pt x="16622" y="0"/>
                  </a:cubicBezTo>
                  <a:cubicBezTo>
                    <a:pt x="16622" y="0"/>
                    <a:pt x="16622" y="0"/>
                    <a:pt x="16622" y="0"/>
                  </a:cubicBezTo>
                  <a:close/>
                </a:path>
              </a:pathLst>
            </a:custGeom>
            <a:solidFill>
              <a:srgbClr val="B686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13AAFA1-F068-42E5-8276-370EDB305F19}"/>
                </a:ext>
              </a:extLst>
            </p:cNvPr>
            <p:cNvSpPr/>
            <p:nvPr/>
          </p:nvSpPr>
          <p:spPr>
            <a:xfrm>
              <a:off x="8750402" y="5802728"/>
              <a:ext cx="9660" cy="30221"/>
            </a:xfrm>
            <a:custGeom>
              <a:avLst/>
              <a:gdLst>
                <a:gd name="connsiteX0" fmla="*/ 3427 w 9660"/>
                <a:gd name="connsiteY0" fmla="*/ 30221 h 30221"/>
                <a:gd name="connsiteX1" fmla="*/ 3427 w 9660"/>
                <a:gd name="connsiteY1" fmla="*/ 0 h 30221"/>
                <a:gd name="connsiteX2" fmla="*/ 3427 w 9660"/>
                <a:gd name="connsiteY2" fmla="*/ 30221 h 3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60" h="30221">
                  <a:moveTo>
                    <a:pt x="3427" y="30221"/>
                  </a:moveTo>
                  <a:cubicBezTo>
                    <a:pt x="-2995" y="18510"/>
                    <a:pt x="1161" y="10200"/>
                    <a:pt x="3427" y="0"/>
                  </a:cubicBezTo>
                  <a:cubicBezTo>
                    <a:pt x="11738" y="10577"/>
                    <a:pt x="11738" y="18888"/>
                    <a:pt x="3427" y="30221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645D712-84E1-4C20-B675-3BB3D7F0C5BB}"/>
                </a:ext>
              </a:extLst>
            </p:cNvPr>
            <p:cNvSpPr/>
            <p:nvPr/>
          </p:nvSpPr>
          <p:spPr>
            <a:xfrm>
              <a:off x="10238449" y="5932043"/>
              <a:ext cx="71544" cy="55076"/>
            </a:xfrm>
            <a:custGeom>
              <a:avLst/>
              <a:gdLst>
                <a:gd name="connsiteX0" fmla="*/ 5658 w 71544"/>
                <a:gd name="connsiteY0" fmla="*/ 44456 h 55076"/>
                <a:gd name="connsiteX1" fmla="*/ 1880 w 71544"/>
                <a:gd name="connsiteY1" fmla="*/ 44079 h 55076"/>
                <a:gd name="connsiteX2" fmla="*/ 44190 w 71544"/>
                <a:gd name="connsiteY2" fmla="*/ 2524 h 55076"/>
                <a:gd name="connsiteX3" fmla="*/ 57411 w 71544"/>
                <a:gd name="connsiteY3" fmla="*/ 7813 h 55076"/>
                <a:gd name="connsiteX4" fmla="*/ 63455 w 71544"/>
                <a:gd name="connsiteY4" fmla="*/ 21413 h 55076"/>
                <a:gd name="connsiteX5" fmla="*/ 62700 w 71544"/>
                <a:gd name="connsiteY5" fmla="*/ 25190 h 55076"/>
                <a:gd name="connsiteX6" fmla="*/ 40412 w 71544"/>
                <a:gd name="connsiteY6" fmla="*/ 43701 h 55076"/>
                <a:gd name="connsiteX7" fmla="*/ 23035 w 71544"/>
                <a:gd name="connsiteY7" fmla="*/ 52389 h 55076"/>
                <a:gd name="connsiteX8" fmla="*/ 23035 w 71544"/>
                <a:gd name="connsiteY8" fmla="*/ 52389 h 55076"/>
                <a:gd name="connsiteX9" fmla="*/ 5658 w 71544"/>
                <a:gd name="connsiteY9" fmla="*/ 44456 h 5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544" h="55076">
                  <a:moveTo>
                    <a:pt x="5658" y="44456"/>
                  </a:moveTo>
                  <a:cubicBezTo>
                    <a:pt x="4524" y="44456"/>
                    <a:pt x="3013" y="44079"/>
                    <a:pt x="1880" y="44079"/>
                  </a:cubicBezTo>
                  <a:cubicBezTo>
                    <a:pt x="-6053" y="10835"/>
                    <a:pt x="11702" y="-6920"/>
                    <a:pt x="44190" y="2524"/>
                  </a:cubicBezTo>
                  <a:cubicBezTo>
                    <a:pt x="48723" y="4035"/>
                    <a:pt x="51367" y="8569"/>
                    <a:pt x="57411" y="7813"/>
                  </a:cubicBezTo>
                  <a:cubicBezTo>
                    <a:pt x="74033" y="5547"/>
                    <a:pt x="75922" y="10458"/>
                    <a:pt x="63455" y="21413"/>
                  </a:cubicBezTo>
                  <a:cubicBezTo>
                    <a:pt x="62700" y="22168"/>
                    <a:pt x="62700" y="24057"/>
                    <a:pt x="62700" y="25190"/>
                  </a:cubicBezTo>
                  <a:cubicBezTo>
                    <a:pt x="62700" y="40301"/>
                    <a:pt x="65722" y="58056"/>
                    <a:pt x="40412" y="43701"/>
                  </a:cubicBezTo>
                  <a:cubicBezTo>
                    <a:pt x="36634" y="41812"/>
                    <a:pt x="35879" y="62211"/>
                    <a:pt x="23035" y="52389"/>
                  </a:cubicBezTo>
                  <a:cubicBezTo>
                    <a:pt x="23035" y="52389"/>
                    <a:pt x="23035" y="52389"/>
                    <a:pt x="23035" y="52389"/>
                  </a:cubicBezTo>
                  <a:cubicBezTo>
                    <a:pt x="17746" y="48612"/>
                    <a:pt x="10568" y="48612"/>
                    <a:pt x="5658" y="44456"/>
                  </a:cubicBezTo>
                  <a:close/>
                </a:path>
              </a:pathLst>
            </a:custGeom>
            <a:solidFill>
              <a:srgbClr val="C89A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AEC9E653-9DF1-402E-B125-BA2650725C15}"/>
                </a:ext>
              </a:extLst>
            </p:cNvPr>
            <p:cNvSpPr/>
            <p:nvPr/>
          </p:nvSpPr>
          <p:spPr>
            <a:xfrm>
              <a:off x="10400501" y="5930579"/>
              <a:ext cx="38325" cy="28821"/>
            </a:xfrm>
            <a:custGeom>
              <a:avLst/>
              <a:gdLst>
                <a:gd name="connsiteX0" fmla="*/ 34376 w 38325"/>
                <a:gd name="connsiteY0" fmla="*/ 3611 h 28821"/>
                <a:gd name="connsiteX1" fmla="*/ 33999 w 38325"/>
                <a:gd name="connsiteY1" fmla="*/ 14188 h 28821"/>
                <a:gd name="connsiteX2" fmla="*/ 2266 w 38325"/>
                <a:gd name="connsiteY2" fmla="*/ 25899 h 28821"/>
                <a:gd name="connsiteX3" fmla="*/ 0 w 38325"/>
                <a:gd name="connsiteY3" fmla="*/ 12299 h 28821"/>
                <a:gd name="connsiteX4" fmla="*/ 34376 w 38325"/>
                <a:gd name="connsiteY4" fmla="*/ 3611 h 2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5" h="28821">
                  <a:moveTo>
                    <a:pt x="34376" y="3611"/>
                  </a:moveTo>
                  <a:cubicBezTo>
                    <a:pt x="38532" y="7389"/>
                    <a:pt x="40798" y="14566"/>
                    <a:pt x="33999" y="14188"/>
                  </a:cubicBezTo>
                  <a:cubicBezTo>
                    <a:pt x="20777" y="13433"/>
                    <a:pt x="17377" y="36854"/>
                    <a:pt x="2266" y="25899"/>
                  </a:cubicBezTo>
                  <a:cubicBezTo>
                    <a:pt x="-378" y="24010"/>
                    <a:pt x="756" y="16833"/>
                    <a:pt x="0" y="12299"/>
                  </a:cubicBezTo>
                  <a:cubicBezTo>
                    <a:pt x="7177" y="-8100"/>
                    <a:pt x="21910" y="2855"/>
                    <a:pt x="34376" y="3611"/>
                  </a:cubicBezTo>
                  <a:close/>
                </a:path>
              </a:pathLst>
            </a:custGeom>
            <a:solidFill>
              <a:srgbClr val="A76D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646CC0B4-9293-4668-A330-7F6A753D4763}"/>
                </a:ext>
              </a:extLst>
            </p:cNvPr>
            <p:cNvSpPr/>
            <p:nvPr/>
          </p:nvSpPr>
          <p:spPr>
            <a:xfrm>
              <a:off x="10231193" y="5976223"/>
              <a:ext cx="29912" cy="27987"/>
            </a:xfrm>
            <a:custGeom>
              <a:avLst/>
              <a:gdLst>
                <a:gd name="connsiteX0" fmla="*/ 12913 w 29912"/>
                <a:gd name="connsiteY0" fmla="*/ 277 h 27987"/>
                <a:gd name="connsiteX1" fmla="*/ 29913 w 29912"/>
                <a:gd name="connsiteY1" fmla="*/ 8588 h 27987"/>
                <a:gd name="connsiteX2" fmla="*/ 21224 w 29912"/>
                <a:gd name="connsiteY2" fmla="*/ 13499 h 27987"/>
                <a:gd name="connsiteX3" fmla="*/ 10269 w 29912"/>
                <a:gd name="connsiteY3" fmla="*/ 27854 h 27987"/>
                <a:gd name="connsiteX4" fmla="*/ 69 w 29912"/>
                <a:gd name="connsiteY4" fmla="*/ 11988 h 27987"/>
                <a:gd name="connsiteX5" fmla="*/ 12913 w 29912"/>
                <a:gd name="connsiteY5" fmla="*/ 277 h 2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12" h="27987">
                  <a:moveTo>
                    <a:pt x="12913" y="277"/>
                  </a:moveTo>
                  <a:cubicBezTo>
                    <a:pt x="20468" y="-857"/>
                    <a:pt x="26513" y="1410"/>
                    <a:pt x="29913" y="8588"/>
                  </a:cubicBezTo>
                  <a:cubicBezTo>
                    <a:pt x="26513" y="8965"/>
                    <a:pt x="23868" y="10854"/>
                    <a:pt x="21224" y="13499"/>
                  </a:cubicBezTo>
                  <a:cubicBezTo>
                    <a:pt x="16691" y="17654"/>
                    <a:pt x="20846" y="29365"/>
                    <a:pt x="10269" y="27854"/>
                  </a:cubicBezTo>
                  <a:cubicBezTo>
                    <a:pt x="447" y="26720"/>
                    <a:pt x="2714" y="16521"/>
                    <a:pt x="69" y="11988"/>
                  </a:cubicBezTo>
                  <a:cubicBezTo>
                    <a:pt x="-1442" y="277"/>
                    <a:pt x="22357" y="22565"/>
                    <a:pt x="12913" y="277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28ED700B-4FAF-4782-9C06-57A96DE4398E}"/>
                </a:ext>
              </a:extLst>
            </p:cNvPr>
            <p:cNvSpPr/>
            <p:nvPr/>
          </p:nvSpPr>
          <p:spPr>
            <a:xfrm>
              <a:off x="9030730" y="5742374"/>
              <a:ext cx="401475" cy="145255"/>
            </a:xfrm>
            <a:custGeom>
              <a:avLst/>
              <a:gdLst>
                <a:gd name="connsiteX0" fmla="*/ 11333 w 401475"/>
                <a:gd name="connsiteY0" fmla="*/ 1423 h 145255"/>
                <a:gd name="connsiteX1" fmla="*/ 24177 w 401475"/>
                <a:gd name="connsiteY1" fmla="*/ 14267 h 145255"/>
                <a:gd name="connsiteX2" fmla="*/ 40043 w 401475"/>
                <a:gd name="connsiteY2" fmla="*/ 24089 h 145255"/>
                <a:gd name="connsiteX3" fmla="*/ 70264 w 401475"/>
                <a:gd name="connsiteY3" fmla="*/ 27489 h 145255"/>
                <a:gd name="connsiteX4" fmla="*/ 86508 w 401475"/>
                <a:gd name="connsiteY4" fmla="*/ 25222 h 145255"/>
                <a:gd name="connsiteX5" fmla="*/ 88397 w 401475"/>
                <a:gd name="connsiteY5" fmla="*/ 23711 h 145255"/>
                <a:gd name="connsiteX6" fmla="*/ 106529 w 401475"/>
                <a:gd name="connsiteY6" fmla="*/ 14645 h 145255"/>
                <a:gd name="connsiteX7" fmla="*/ 107285 w 401475"/>
                <a:gd name="connsiteY7" fmla="*/ 12756 h 145255"/>
                <a:gd name="connsiteX8" fmla="*/ 104263 w 401475"/>
                <a:gd name="connsiteY8" fmla="*/ 10111 h 145255"/>
                <a:gd name="connsiteX9" fmla="*/ 134484 w 401475"/>
                <a:gd name="connsiteY9" fmla="*/ 13511 h 145255"/>
                <a:gd name="connsiteX10" fmla="*/ 149217 w 401475"/>
                <a:gd name="connsiteY10" fmla="*/ 19933 h 145255"/>
                <a:gd name="connsiteX11" fmla="*/ 180193 w 401475"/>
                <a:gd name="connsiteY11" fmla="*/ 29377 h 145255"/>
                <a:gd name="connsiteX12" fmla="*/ 197570 w 401475"/>
                <a:gd name="connsiteY12" fmla="*/ 14267 h 145255"/>
                <a:gd name="connsiteX13" fmla="*/ 284456 w 401475"/>
                <a:gd name="connsiteY13" fmla="*/ 37310 h 145255"/>
                <a:gd name="connsiteX14" fmla="*/ 318455 w 401475"/>
                <a:gd name="connsiteY14" fmla="*/ 43355 h 145255"/>
                <a:gd name="connsiteX15" fmla="*/ 325254 w 401475"/>
                <a:gd name="connsiteY15" fmla="*/ 27489 h 145255"/>
                <a:gd name="connsiteX16" fmla="*/ 371342 w 401475"/>
                <a:gd name="connsiteY16" fmla="*/ 35422 h 145255"/>
                <a:gd name="connsiteX17" fmla="*/ 373608 w 401475"/>
                <a:gd name="connsiteY17" fmla="*/ 53932 h 145255"/>
                <a:gd name="connsiteX18" fmla="*/ 373608 w 401475"/>
                <a:gd name="connsiteY18" fmla="*/ 73576 h 145255"/>
                <a:gd name="connsiteX19" fmla="*/ 391363 w 401475"/>
                <a:gd name="connsiteY19" fmla="*/ 67532 h 145255"/>
                <a:gd name="connsiteX20" fmla="*/ 397030 w 401475"/>
                <a:gd name="connsiteY20" fmla="*/ 90575 h 145255"/>
                <a:gd name="connsiteX21" fmla="*/ 397030 w 401475"/>
                <a:gd name="connsiteY21" fmla="*/ 124574 h 145255"/>
                <a:gd name="connsiteX22" fmla="*/ 364542 w 401475"/>
                <a:gd name="connsiteY22" fmla="*/ 141951 h 145255"/>
                <a:gd name="connsiteX23" fmla="*/ 358120 w 401475"/>
                <a:gd name="connsiteY23" fmla="*/ 144595 h 145255"/>
                <a:gd name="connsiteX24" fmla="*/ 342254 w 401475"/>
                <a:gd name="connsiteY24" fmla="*/ 139307 h 145255"/>
                <a:gd name="connsiteX25" fmla="*/ 309388 w 401475"/>
                <a:gd name="connsiteY25" fmla="*/ 107574 h 145255"/>
                <a:gd name="connsiteX26" fmla="*/ 278412 w 401475"/>
                <a:gd name="connsiteY26" fmla="*/ 115885 h 145255"/>
                <a:gd name="connsiteX27" fmla="*/ 258013 w 401475"/>
                <a:gd name="connsiteY27" fmla="*/ 89819 h 145255"/>
                <a:gd name="connsiteX28" fmla="*/ 278412 w 401475"/>
                <a:gd name="connsiteY28" fmla="*/ 115507 h 145255"/>
                <a:gd name="connsiteX29" fmla="*/ 275767 w 401475"/>
                <a:gd name="connsiteY29" fmla="*/ 124574 h 145255"/>
                <a:gd name="connsiteX30" fmla="*/ 248946 w 401475"/>
                <a:gd name="connsiteY30" fmla="*/ 107574 h 145255"/>
                <a:gd name="connsiteX31" fmla="*/ 215703 w 401475"/>
                <a:gd name="connsiteY31" fmla="*/ 106819 h 145255"/>
                <a:gd name="connsiteX32" fmla="*/ 189637 w 401475"/>
                <a:gd name="connsiteY32" fmla="*/ 85664 h 145255"/>
                <a:gd name="connsiteX33" fmla="*/ 155261 w 401475"/>
                <a:gd name="connsiteY33" fmla="*/ 93975 h 145255"/>
                <a:gd name="connsiteX34" fmla="*/ 149594 w 401475"/>
                <a:gd name="connsiteY34" fmla="*/ 82264 h 145255"/>
                <a:gd name="connsiteX35" fmla="*/ 145061 w 401475"/>
                <a:gd name="connsiteY35" fmla="*/ 90575 h 145255"/>
                <a:gd name="connsiteX36" fmla="*/ 143172 w 401475"/>
                <a:gd name="connsiteY36" fmla="*/ 95108 h 145255"/>
                <a:gd name="connsiteX37" fmla="*/ 122395 w 401475"/>
                <a:gd name="connsiteY37" fmla="*/ 90953 h 145255"/>
                <a:gd name="connsiteX38" fmla="*/ 107285 w 401475"/>
                <a:gd name="connsiteY38" fmla="*/ 79242 h 145255"/>
                <a:gd name="connsiteX39" fmla="*/ 98219 w 401475"/>
                <a:gd name="connsiteY39" fmla="*/ 90575 h 145255"/>
                <a:gd name="connsiteX40" fmla="*/ 82352 w 401475"/>
                <a:gd name="connsiteY40" fmla="*/ 92842 h 145255"/>
                <a:gd name="connsiteX41" fmla="*/ 80086 w 401475"/>
                <a:gd name="connsiteY41" fmla="*/ 87553 h 145255"/>
                <a:gd name="connsiteX42" fmla="*/ 94063 w 401475"/>
                <a:gd name="connsiteY42" fmla="*/ 83020 h 145255"/>
                <a:gd name="connsiteX43" fmla="*/ 85375 w 401475"/>
                <a:gd name="connsiteY43" fmla="*/ 63754 h 145255"/>
                <a:gd name="connsiteX44" fmla="*/ 112196 w 401475"/>
                <a:gd name="connsiteY44" fmla="*/ 42977 h 145255"/>
                <a:gd name="connsiteX45" fmla="*/ 64220 w 401475"/>
                <a:gd name="connsiteY45" fmla="*/ 59599 h 145255"/>
                <a:gd name="connsiteX46" fmla="*/ 72153 w 401475"/>
                <a:gd name="connsiteY46" fmla="*/ 83020 h 145255"/>
                <a:gd name="connsiteX47" fmla="*/ 61198 w 401475"/>
                <a:gd name="connsiteY47" fmla="*/ 83398 h 145255"/>
                <a:gd name="connsiteX48" fmla="*/ 38910 w 401475"/>
                <a:gd name="connsiteY48" fmla="*/ 69798 h 145255"/>
                <a:gd name="connsiteX49" fmla="*/ 51754 w 401475"/>
                <a:gd name="connsiteY49" fmla="*/ 65265 h 145255"/>
                <a:gd name="connsiteX50" fmla="*/ 10200 w 401475"/>
                <a:gd name="connsiteY50" fmla="*/ 38066 h 145255"/>
                <a:gd name="connsiteX51" fmla="*/ 23044 w 401475"/>
                <a:gd name="connsiteY51" fmla="*/ 25222 h 145255"/>
                <a:gd name="connsiteX52" fmla="*/ 0 w 401475"/>
                <a:gd name="connsiteY52" fmla="*/ 25222 h 145255"/>
                <a:gd name="connsiteX53" fmla="*/ 4911 w 401475"/>
                <a:gd name="connsiteY53" fmla="*/ 2934 h 145255"/>
                <a:gd name="connsiteX54" fmla="*/ 11333 w 401475"/>
                <a:gd name="connsiteY54" fmla="*/ 1423 h 14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1475" h="145255">
                  <a:moveTo>
                    <a:pt x="11333" y="1423"/>
                  </a:moveTo>
                  <a:cubicBezTo>
                    <a:pt x="14733" y="6712"/>
                    <a:pt x="15488" y="14267"/>
                    <a:pt x="24177" y="14267"/>
                  </a:cubicBezTo>
                  <a:cubicBezTo>
                    <a:pt x="30977" y="15022"/>
                    <a:pt x="35132" y="20311"/>
                    <a:pt x="40043" y="24089"/>
                  </a:cubicBezTo>
                  <a:cubicBezTo>
                    <a:pt x="49487" y="30888"/>
                    <a:pt x="58553" y="35799"/>
                    <a:pt x="70264" y="27489"/>
                  </a:cubicBezTo>
                  <a:cubicBezTo>
                    <a:pt x="74797" y="24089"/>
                    <a:pt x="80841" y="23333"/>
                    <a:pt x="86508" y="25222"/>
                  </a:cubicBezTo>
                  <a:cubicBezTo>
                    <a:pt x="83863" y="20311"/>
                    <a:pt x="97085" y="36933"/>
                    <a:pt x="88397" y="23711"/>
                  </a:cubicBezTo>
                  <a:cubicBezTo>
                    <a:pt x="87641" y="22578"/>
                    <a:pt x="94063" y="19178"/>
                    <a:pt x="106529" y="14645"/>
                  </a:cubicBezTo>
                  <a:cubicBezTo>
                    <a:pt x="109174" y="13511"/>
                    <a:pt x="109929" y="11622"/>
                    <a:pt x="107285" y="12756"/>
                  </a:cubicBezTo>
                  <a:cubicBezTo>
                    <a:pt x="106907" y="12756"/>
                    <a:pt x="105396" y="10867"/>
                    <a:pt x="104263" y="10111"/>
                  </a:cubicBezTo>
                  <a:cubicBezTo>
                    <a:pt x="116351" y="290"/>
                    <a:pt x="127306" y="290"/>
                    <a:pt x="134484" y="13511"/>
                  </a:cubicBezTo>
                  <a:cubicBezTo>
                    <a:pt x="139017" y="21444"/>
                    <a:pt x="140906" y="22955"/>
                    <a:pt x="149217" y="19933"/>
                  </a:cubicBezTo>
                  <a:cubicBezTo>
                    <a:pt x="160927" y="15400"/>
                    <a:pt x="171882" y="18045"/>
                    <a:pt x="180193" y="29377"/>
                  </a:cubicBezTo>
                  <a:cubicBezTo>
                    <a:pt x="185482" y="21822"/>
                    <a:pt x="180949" y="4823"/>
                    <a:pt x="197570" y="14267"/>
                  </a:cubicBezTo>
                  <a:cubicBezTo>
                    <a:pt x="227036" y="20311"/>
                    <a:pt x="252724" y="39955"/>
                    <a:pt x="284456" y="37310"/>
                  </a:cubicBezTo>
                  <a:cubicBezTo>
                    <a:pt x="296167" y="36555"/>
                    <a:pt x="308255" y="35422"/>
                    <a:pt x="318455" y="43355"/>
                  </a:cubicBezTo>
                  <a:cubicBezTo>
                    <a:pt x="322232" y="37688"/>
                    <a:pt x="319588" y="30888"/>
                    <a:pt x="325254" y="27489"/>
                  </a:cubicBezTo>
                  <a:cubicBezTo>
                    <a:pt x="340365" y="32022"/>
                    <a:pt x="356609" y="29377"/>
                    <a:pt x="371342" y="35422"/>
                  </a:cubicBezTo>
                  <a:cubicBezTo>
                    <a:pt x="378519" y="40710"/>
                    <a:pt x="380030" y="45999"/>
                    <a:pt x="373608" y="53932"/>
                  </a:cubicBezTo>
                  <a:cubicBezTo>
                    <a:pt x="369453" y="59221"/>
                    <a:pt x="369075" y="69043"/>
                    <a:pt x="373608" y="73576"/>
                  </a:cubicBezTo>
                  <a:cubicBezTo>
                    <a:pt x="381541" y="81509"/>
                    <a:pt x="382297" y="64887"/>
                    <a:pt x="391363" y="67532"/>
                  </a:cubicBezTo>
                  <a:cubicBezTo>
                    <a:pt x="386452" y="76598"/>
                    <a:pt x="395518" y="82642"/>
                    <a:pt x="397030" y="90575"/>
                  </a:cubicBezTo>
                  <a:cubicBezTo>
                    <a:pt x="401563" y="101908"/>
                    <a:pt x="404207" y="113241"/>
                    <a:pt x="397030" y="124574"/>
                  </a:cubicBezTo>
                  <a:cubicBezTo>
                    <a:pt x="378519" y="123440"/>
                    <a:pt x="370964" y="127218"/>
                    <a:pt x="364542" y="141951"/>
                  </a:cubicBezTo>
                  <a:cubicBezTo>
                    <a:pt x="362653" y="145729"/>
                    <a:pt x="359631" y="145729"/>
                    <a:pt x="358120" y="144595"/>
                  </a:cubicBezTo>
                  <a:cubicBezTo>
                    <a:pt x="353209" y="140818"/>
                    <a:pt x="344520" y="148751"/>
                    <a:pt x="342254" y="139307"/>
                  </a:cubicBezTo>
                  <a:cubicBezTo>
                    <a:pt x="338476" y="121174"/>
                    <a:pt x="319966" y="118530"/>
                    <a:pt x="309388" y="107574"/>
                  </a:cubicBezTo>
                  <a:cubicBezTo>
                    <a:pt x="294656" y="92464"/>
                    <a:pt x="287856" y="110597"/>
                    <a:pt x="278412" y="115885"/>
                  </a:cubicBezTo>
                  <a:cubicBezTo>
                    <a:pt x="272368" y="108330"/>
                    <a:pt x="269345" y="98886"/>
                    <a:pt x="258013" y="89819"/>
                  </a:cubicBezTo>
                  <a:cubicBezTo>
                    <a:pt x="268968" y="98886"/>
                    <a:pt x="272368" y="108330"/>
                    <a:pt x="278412" y="115507"/>
                  </a:cubicBezTo>
                  <a:cubicBezTo>
                    <a:pt x="278034" y="118530"/>
                    <a:pt x="279545" y="122307"/>
                    <a:pt x="275767" y="124574"/>
                  </a:cubicBezTo>
                  <a:cubicBezTo>
                    <a:pt x="269723" y="113619"/>
                    <a:pt x="256124" y="114374"/>
                    <a:pt x="248946" y="107574"/>
                  </a:cubicBezTo>
                  <a:cubicBezTo>
                    <a:pt x="229680" y="88686"/>
                    <a:pt x="230436" y="87553"/>
                    <a:pt x="215703" y="106819"/>
                  </a:cubicBezTo>
                  <a:cubicBezTo>
                    <a:pt x="216836" y="87175"/>
                    <a:pt x="211170" y="83020"/>
                    <a:pt x="189637" y="85664"/>
                  </a:cubicBezTo>
                  <a:cubicBezTo>
                    <a:pt x="177927" y="87175"/>
                    <a:pt x="167727" y="95108"/>
                    <a:pt x="155261" y="93975"/>
                  </a:cubicBezTo>
                  <a:cubicBezTo>
                    <a:pt x="154505" y="89442"/>
                    <a:pt x="156394" y="83020"/>
                    <a:pt x="149594" y="82264"/>
                  </a:cubicBezTo>
                  <a:cubicBezTo>
                    <a:pt x="143550" y="81509"/>
                    <a:pt x="143172" y="86042"/>
                    <a:pt x="145061" y="90575"/>
                  </a:cubicBezTo>
                  <a:cubicBezTo>
                    <a:pt x="145439" y="91708"/>
                    <a:pt x="143928" y="95108"/>
                    <a:pt x="143172" y="95108"/>
                  </a:cubicBezTo>
                  <a:cubicBezTo>
                    <a:pt x="135995" y="94731"/>
                    <a:pt x="131839" y="85287"/>
                    <a:pt x="122395" y="90953"/>
                  </a:cubicBezTo>
                  <a:cubicBezTo>
                    <a:pt x="109929" y="98508"/>
                    <a:pt x="114840" y="79998"/>
                    <a:pt x="107285" y="79242"/>
                  </a:cubicBezTo>
                  <a:cubicBezTo>
                    <a:pt x="99352" y="78487"/>
                    <a:pt x="103507" y="87931"/>
                    <a:pt x="98219" y="90575"/>
                  </a:cubicBezTo>
                  <a:cubicBezTo>
                    <a:pt x="92930" y="93220"/>
                    <a:pt x="88019" y="95486"/>
                    <a:pt x="82352" y="92842"/>
                  </a:cubicBezTo>
                  <a:cubicBezTo>
                    <a:pt x="80841" y="92086"/>
                    <a:pt x="79708" y="89064"/>
                    <a:pt x="80086" y="87553"/>
                  </a:cubicBezTo>
                  <a:cubicBezTo>
                    <a:pt x="81975" y="77731"/>
                    <a:pt x="90285" y="88308"/>
                    <a:pt x="94063" y="83020"/>
                  </a:cubicBezTo>
                  <a:cubicBezTo>
                    <a:pt x="96707" y="74331"/>
                    <a:pt x="83108" y="72442"/>
                    <a:pt x="85375" y="63754"/>
                  </a:cubicBezTo>
                  <a:cubicBezTo>
                    <a:pt x="102752" y="64509"/>
                    <a:pt x="102752" y="64509"/>
                    <a:pt x="112196" y="42977"/>
                  </a:cubicBezTo>
                  <a:cubicBezTo>
                    <a:pt x="96707" y="58465"/>
                    <a:pt x="80086" y="55443"/>
                    <a:pt x="64220" y="59599"/>
                  </a:cubicBezTo>
                  <a:cubicBezTo>
                    <a:pt x="66864" y="67532"/>
                    <a:pt x="75930" y="73953"/>
                    <a:pt x="72153" y="83020"/>
                  </a:cubicBezTo>
                  <a:cubicBezTo>
                    <a:pt x="71775" y="84153"/>
                    <a:pt x="62709" y="87553"/>
                    <a:pt x="61198" y="83398"/>
                  </a:cubicBezTo>
                  <a:cubicBezTo>
                    <a:pt x="57042" y="72820"/>
                    <a:pt x="44576" y="77354"/>
                    <a:pt x="38910" y="69798"/>
                  </a:cubicBezTo>
                  <a:cubicBezTo>
                    <a:pt x="40798" y="60732"/>
                    <a:pt x="49487" y="72820"/>
                    <a:pt x="51754" y="65265"/>
                  </a:cubicBezTo>
                  <a:cubicBezTo>
                    <a:pt x="43443" y="48643"/>
                    <a:pt x="25688" y="44110"/>
                    <a:pt x="10200" y="38066"/>
                  </a:cubicBezTo>
                  <a:cubicBezTo>
                    <a:pt x="11333" y="29377"/>
                    <a:pt x="21155" y="33155"/>
                    <a:pt x="23044" y="25222"/>
                  </a:cubicBezTo>
                  <a:cubicBezTo>
                    <a:pt x="15866" y="25222"/>
                    <a:pt x="8689" y="25222"/>
                    <a:pt x="0" y="25222"/>
                  </a:cubicBezTo>
                  <a:cubicBezTo>
                    <a:pt x="3022" y="17289"/>
                    <a:pt x="9066" y="12000"/>
                    <a:pt x="4911" y="2934"/>
                  </a:cubicBezTo>
                  <a:cubicBezTo>
                    <a:pt x="2267" y="-2355"/>
                    <a:pt x="8689" y="1045"/>
                    <a:pt x="11333" y="1423"/>
                  </a:cubicBezTo>
                  <a:close/>
                </a:path>
              </a:pathLst>
            </a:custGeom>
            <a:solidFill>
              <a:srgbClr val="D39D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E089DC19-9002-4250-AEA6-DA4598E0A598}"/>
                </a:ext>
              </a:extLst>
            </p:cNvPr>
            <p:cNvSpPr/>
            <p:nvPr/>
          </p:nvSpPr>
          <p:spPr>
            <a:xfrm>
              <a:off x="9333479" y="5930363"/>
              <a:ext cx="19428" cy="15712"/>
            </a:xfrm>
            <a:custGeom>
              <a:avLst/>
              <a:gdLst>
                <a:gd name="connsiteX0" fmla="*/ 19105 w 19428"/>
                <a:gd name="connsiteY0" fmla="*/ 10627 h 15712"/>
                <a:gd name="connsiteX1" fmla="*/ 13061 w 19428"/>
                <a:gd name="connsiteY1" fmla="*/ 14026 h 15712"/>
                <a:gd name="connsiteX2" fmla="*/ 217 w 19428"/>
                <a:gd name="connsiteY2" fmla="*/ 6093 h 15712"/>
                <a:gd name="connsiteX3" fmla="*/ 9283 w 19428"/>
                <a:gd name="connsiteY3" fmla="*/ 427 h 15712"/>
                <a:gd name="connsiteX4" fmla="*/ 19105 w 19428"/>
                <a:gd name="connsiteY4" fmla="*/ 10627 h 1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8" h="15712">
                  <a:moveTo>
                    <a:pt x="19105" y="10627"/>
                  </a:moveTo>
                  <a:cubicBezTo>
                    <a:pt x="19483" y="16671"/>
                    <a:pt x="15328" y="16671"/>
                    <a:pt x="13061" y="14026"/>
                  </a:cubicBezTo>
                  <a:cubicBezTo>
                    <a:pt x="9283" y="9871"/>
                    <a:pt x="-1672" y="17426"/>
                    <a:pt x="217" y="6093"/>
                  </a:cubicBezTo>
                  <a:cubicBezTo>
                    <a:pt x="973" y="1560"/>
                    <a:pt x="5128" y="-1084"/>
                    <a:pt x="9283" y="427"/>
                  </a:cubicBezTo>
                  <a:cubicBezTo>
                    <a:pt x="14194" y="1938"/>
                    <a:pt x="20994" y="2694"/>
                    <a:pt x="19105" y="10627"/>
                  </a:cubicBez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0709A9-F089-4DA7-8E67-2D1101DF2CBE}"/>
                </a:ext>
              </a:extLst>
            </p:cNvPr>
            <p:cNvSpPr/>
            <p:nvPr/>
          </p:nvSpPr>
          <p:spPr>
            <a:xfrm>
              <a:off x="10136506" y="5781266"/>
              <a:ext cx="36349" cy="21604"/>
            </a:xfrm>
            <a:custGeom>
              <a:avLst/>
              <a:gdLst>
                <a:gd name="connsiteX0" fmla="*/ 6360 w 36349"/>
                <a:gd name="connsiteY0" fmla="*/ 685 h 21604"/>
                <a:gd name="connsiteX1" fmla="*/ 10138 w 36349"/>
                <a:gd name="connsiteY1" fmla="*/ 307 h 21604"/>
                <a:gd name="connsiteX2" fmla="*/ 18449 w 36349"/>
                <a:gd name="connsiteY2" fmla="*/ 685 h 21604"/>
                <a:gd name="connsiteX3" fmla="*/ 36204 w 36349"/>
                <a:gd name="connsiteY3" fmla="*/ 5596 h 21604"/>
                <a:gd name="connsiteX4" fmla="*/ 26382 w 36349"/>
                <a:gd name="connsiteY4" fmla="*/ 18062 h 21604"/>
                <a:gd name="connsiteX5" fmla="*/ 2960 w 36349"/>
                <a:gd name="connsiteY5" fmla="*/ 16929 h 21604"/>
                <a:gd name="connsiteX6" fmla="*/ 6360 w 36349"/>
                <a:gd name="connsiteY6" fmla="*/ 685 h 2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49" h="21604">
                  <a:moveTo>
                    <a:pt x="6360" y="685"/>
                  </a:moveTo>
                  <a:cubicBezTo>
                    <a:pt x="7871" y="685"/>
                    <a:pt x="9005" y="685"/>
                    <a:pt x="10138" y="307"/>
                  </a:cubicBezTo>
                  <a:cubicBezTo>
                    <a:pt x="12782" y="307"/>
                    <a:pt x="15804" y="-71"/>
                    <a:pt x="18449" y="685"/>
                  </a:cubicBezTo>
                  <a:cubicBezTo>
                    <a:pt x="24493" y="2196"/>
                    <a:pt x="33937" y="-4226"/>
                    <a:pt x="36204" y="5596"/>
                  </a:cubicBezTo>
                  <a:cubicBezTo>
                    <a:pt x="37337" y="10885"/>
                    <a:pt x="31670" y="15418"/>
                    <a:pt x="26382" y="18062"/>
                  </a:cubicBezTo>
                  <a:cubicBezTo>
                    <a:pt x="18071" y="22218"/>
                    <a:pt x="10516" y="23728"/>
                    <a:pt x="2960" y="16929"/>
                  </a:cubicBezTo>
                  <a:cubicBezTo>
                    <a:pt x="-4595" y="9374"/>
                    <a:pt x="4472" y="5974"/>
                    <a:pt x="6360" y="685"/>
                  </a:cubicBezTo>
                  <a:close/>
                </a:path>
              </a:pathLst>
            </a:custGeom>
            <a:solidFill>
              <a:srgbClr val="DFBBA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0D54C64B-5DD8-4BFD-91E6-F194ADF99A21}"/>
                </a:ext>
              </a:extLst>
            </p:cNvPr>
            <p:cNvSpPr/>
            <p:nvPr/>
          </p:nvSpPr>
          <p:spPr>
            <a:xfrm>
              <a:off x="9090386" y="4226594"/>
              <a:ext cx="178530" cy="184841"/>
            </a:xfrm>
            <a:custGeom>
              <a:avLst/>
              <a:gdLst>
                <a:gd name="connsiteX0" fmla="*/ 29118 w 178530"/>
                <a:gd name="connsiteY0" fmla="*/ 6527 h 184841"/>
                <a:gd name="connsiteX1" fmla="*/ 46495 w 178530"/>
                <a:gd name="connsiteY1" fmla="*/ 3883 h 184841"/>
                <a:gd name="connsiteX2" fmla="*/ 52917 w 178530"/>
                <a:gd name="connsiteY2" fmla="*/ 860 h 184841"/>
                <a:gd name="connsiteX3" fmla="*/ 88427 w 178530"/>
                <a:gd name="connsiteY3" fmla="*/ 3127 h 184841"/>
                <a:gd name="connsiteX4" fmla="*/ 90316 w 178530"/>
                <a:gd name="connsiteY4" fmla="*/ 2749 h 184841"/>
                <a:gd name="connsiteX5" fmla="*/ 167379 w 178530"/>
                <a:gd name="connsiteY5" fmla="*/ 24659 h 184841"/>
                <a:gd name="connsiteX6" fmla="*/ 168135 w 178530"/>
                <a:gd name="connsiteY6" fmla="*/ 51481 h 184841"/>
                <a:gd name="connsiteX7" fmla="*/ 123936 w 178530"/>
                <a:gd name="connsiteY7" fmla="*/ 82835 h 184841"/>
                <a:gd name="connsiteX8" fmla="*/ 122048 w 178530"/>
                <a:gd name="connsiteY8" fmla="*/ 105501 h 184841"/>
                <a:gd name="connsiteX9" fmla="*/ 108070 w 178530"/>
                <a:gd name="connsiteY9" fmla="*/ 133833 h 184841"/>
                <a:gd name="connsiteX10" fmla="*/ 99004 w 178530"/>
                <a:gd name="connsiteY10" fmla="*/ 152721 h 184841"/>
                <a:gd name="connsiteX11" fmla="*/ 102026 w 178530"/>
                <a:gd name="connsiteY11" fmla="*/ 168587 h 184841"/>
                <a:gd name="connsiteX12" fmla="*/ 91449 w 178530"/>
                <a:gd name="connsiteY12" fmla="*/ 184831 h 184841"/>
                <a:gd name="connsiteX13" fmla="*/ 66516 w 178530"/>
                <a:gd name="connsiteY13" fmla="*/ 171610 h 184841"/>
                <a:gd name="connsiteX14" fmla="*/ 47250 w 178530"/>
                <a:gd name="connsiteY14" fmla="*/ 152344 h 184841"/>
                <a:gd name="connsiteX15" fmla="*/ 5696 w 178530"/>
                <a:gd name="connsiteY15" fmla="*/ 116078 h 184841"/>
                <a:gd name="connsiteX16" fmla="*/ 9852 w 178530"/>
                <a:gd name="connsiteY16" fmla="*/ 76791 h 184841"/>
                <a:gd name="connsiteX17" fmla="*/ 10985 w 178530"/>
                <a:gd name="connsiteY17" fmla="*/ 40526 h 184841"/>
                <a:gd name="connsiteX18" fmla="*/ 9474 w 178530"/>
                <a:gd name="connsiteY18" fmla="*/ 12949 h 184841"/>
                <a:gd name="connsiteX19" fmla="*/ 29118 w 178530"/>
                <a:gd name="connsiteY19" fmla="*/ 6527 h 18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8530" h="184841">
                  <a:moveTo>
                    <a:pt x="29118" y="6527"/>
                  </a:moveTo>
                  <a:cubicBezTo>
                    <a:pt x="35918" y="10682"/>
                    <a:pt x="41206" y="7660"/>
                    <a:pt x="46495" y="3883"/>
                  </a:cubicBezTo>
                  <a:cubicBezTo>
                    <a:pt x="48761" y="2371"/>
                    <a:pt x="51406" y="-1784"/>
                    <a:pt x="52917" y="860"/>
                  </a:cubicBezTo>
                  <a:cubicBezTo>
                    <a:pt x="63872" y="19371"/>
                    <a:pt x="76338" y="5394"/>
                    <a:pt x="88427" y="3127"/>
                  </a:cubicBezTo>
                  <a:cubicBezTo>
                    <a:pt x="89182" y="3127"/>
                    <a:pt x="90316" y="2371"/>
                    <a:pt x="90316" y="2749"/>
                  </a:cubicBezTo>
                  <a:cubicBezTo>
                    <a:pt x="111092" y="26171"/>
                    <a:pt x="144336" y="6149"/>
                    <a:pt x="167379" y="24659"/>
                  </a:cubicBezTo>
                  <a:cubicBezTo>
                    <a:pt x="183245" y="37503"/>
                    <a:pt x="180979" y="35992"/>
                    <a:pt x="168135" y="51481"/>
                  </a:cubicBezTo>
                  <a:cubicBezTo>
                    <a:pt x="155669" y="66591"/>
                    <a:pt x="133003" y="64325"/>
                    <a:pt x="123936" y="82835"/>
                  </a:cubicBezTo>
                  <a:cubicBezTo>
                    <a:pt x="119781" y="91146"/>
                    <a:pt x="117137" y="96812"/>
                    <a:pt x="122048" y="105501"/>
                  </a:cubicBezTo>
                  <a:cubicBezTo>
                    <a:pt x="131492" y="121745"/>
                    <a:pt x="127336" y="128544"/>
                    <a:pt x="108070" y="133833"/>
                  </a:cubicBezTo>
                  <a:cubicBezTo>
                    <a:pt x="99004" y="136477"/>
                    <a:pt x="93338" y="142144"/>
                    <a:pt x="99004" y="152721"/>
                  </a:cubicBezTo>
                  <a:cubicBezTo>
                    <a:pt x="101648" y="157632"/>
                    <a:pt x="105426" y="162543"/>
                    <a:pt x="102026" y="168587"/>
                  </a:cubicBezTo>
                  <a:cubicBezTo>
                    <a:pt x="98626" y="174632"/>
                    <a:pt x="93338" y="185209"/>
                    <a:pt x="91449" y="184831"/>
                  </a:cubicBezTo>
                  <a:cubicBezTo>
                    <a:pt x="82383" y="182565"/>
                    <a:pt x="71805" y="180676"/>
                    <a:pt x="66516" y="171610"/>
                  </a:cubicBezTo>
                  <a:cubicBezTo>
                    <a:pt x="61228" y="162921"/>
                    <a:pt x="48384" y="155366"/>
                    <a:pt x="47250" y="152344"/>
                  </a:cubicBezTo>
                  <a:cubicBezTo>
                    <a:pt x="39317" y="131567"/>
                    <a:pt x="20807" y="125900"/>
                    <a:pt x="5696" y="116078"/>
                  </a:cubicBezTo>
                  <a:cubicBezTo>
                    <a:pt x="14763" y="104368"/>
                    <a:pt x="-14325" y="90013"/>
                    <a:pt x="9852" y="76791"/>
                  </a:cubicBezTo>
                  <a:cubicBezTo>
                    <a:pt x="20807" y="70747"/>
                    <a:pt x="26473" y="51481"/>
                    <a:pt x="10985" y="40526"/>
                  </a:cubicBezTo>
                  <a:cubicBezTo>
                    <a:pt x="-3370" y="30704"/>
                    <a:pt x="9096" y="21637"/>
                    <a:pt x="9474" y="12949"/>
                  </a:cubicBezTo>
                  <a:cubicBezTo>
                    <a:pt x="10230" y="6527"/>
                    <a:pt x="21185" y="4638"/>
                    <a:pt x="29118" y="6527"/>
                  </a:cubicBezTo>
                  <a:close/>
                </a:path>
              </a:pathLst>
            </a:custGeom>
            <a:solidFill>
              <a:srgbClr val="FDEBD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559BEAD-B9C0-4264-828C-837D922B2FB3}"/>
                </a:ext>
              </a:extLst>
            </p:cNvPr>
            <p:cNvSpPr/>
            <p:nvPr/>
          </p:nvSpPr>
          <p:spPr>
            <a:xfrm>
              <a:off x="9368667" y="4101281"/>
              <a:ext cx="59537" cy="160927"/>
            </a:xfrm>
            <a:custGeom>
              <a:avLst/>
              <a:gdLst>
                <a:gd name="connsiteX0" fmla="*/ 16027 w 59537"/>
                <a:gd name="connsiteY0" fmla="*/ 0 h 160927"/>
                <a:gd name="connsiteX1" fmla="*/ 44737 w 59537"/>
                <a:gd name="connsiteY1" fmla="*/ 35132 h 160927"/>
                <a:gd name="connsiteX2" fmla="*/ 54937 w 59537"/>
                <a:gd name="connsiteY2" fmla="*/ 128062 h 160927"/>
                <a:gd name="connsiteX3" fmla="*/ 33026 w 59537"/>
                <a:gd name="connsiteY3" fmla="*/ 160927 h 160927"/>
                <a:gd name="connsiteX4" fmla="*/ 35293 w 59537"/>
                <a:gd name="connsiteY4" fmla="*/ 155261 h 160927"/>
                <a:gd name="connsiteX5" fmla="*/ 34160 w 59537"/>
                <a:gd name="connsiteY5" fmla="*/ 86886 h 160927"/>
                <a:gd name="connsiteX6" fmla="*/ 28871 w 59537"/>
                <a:gd name="connsiteY6" fmla="*/ 77442 h 160927"/>
                <a:gd name="connsiteX7" fmla="*/ 19805 w 59537"/>
                <a:gd name="connsiteY7" fmla="*/ 56287 h 160927"/>
                <a:gd name="connsiteX8" fmla="*/ 25471 w 59537"/>
                <a:gd name="connsiteY8" fmla="*/ 43065 h 160927"/>
                <a:gd name="connsiteX9" fmla="*/ 30760 w 59537"/>
                <a:gd name="connsiteY9" fmla="*/ 17755 h 160927"/>
                <a:gd name="connsiteX10" fmla="*/ 8472 w 59537"/>
                <a:gd name="connsiteY10" fmla="*/ 19266 h 160927"/>
                <a:gd name="connsiteX11" fmla="*/ 161 w 59537"/>
                <a:gd name="connsiteY11" fmla="*/ 16244 h 160927"/>
                <a:gd name="connsiteX12" fmla="*/ 6205 w 59537"/>
                <a:gd name="connsiteY12" fmla="*/ 10199 h 160927"/>
                <a:gd name="connsiteX13" fmla="*/ 16027 w 59537"/>
                <a:gd name="connsiteY13" fmla="*/ 0 h 16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537" h="160927">
                  <a:moveTo>
                    <a:pt x="16027" y="0"/>
                  </a:moveTo>
                  <a:cubicBezTo>
                    <a:pt x="48515" y="4155"/>
                    <a:pt x="48137" y="3778"/>
                    <a:pt x="44737" y="35132"/>
                  </a:cubicBezTo>
                  <a:cubicBezTo>
                    <a:pt x="40959" y="66864"/>
                    <a:pt x="40959" y="98974"/>
                    <a:pt x="54937" y="128062"/>
                  </a:cubicBezTo>
                  <a:cubicBezTo>
                    <a:pt x="68158" y="155261"/>
                    <a:pt x="50403" y="156772"/>
                    <a:pt x="33026" y="160927"/>
                  </a:cubicBezTo>
                  <a:cubicBezTo>
                    <a:pt x="33782" y="159038"/>
                    <a:pt x="35671" y="156772"/>
                    <a:pt x="35293" y="155261"/>
                  </a:cubicBezTo>
                  <a:cubicBezTo>
                    <a:pt x="31137" y="132595"/>
                    <a:pt x="28871" y="109551"/>
                    <a:pt x="34160" y="86886"/>
                  </a:cubicBezTo>
                  <a:cubicBezTo>
                    <a:pt x="35293" y="81597"/>
                    <a:pt x="33404" y="77442"/>
                    <a:pt x="28871" y="77442"/>
                  </a:cubicBezTo>
                  <a:cubicBezTo>
                    <a:pt x="8094" y="77442"/>
                    <a:pt x="11494" y="68375"/>
                    <a:pt x="19805" y="56287"/>
                  </a:cubicBezTo>
                  <a:cubicBezTo>
                    <a:pt x="22449" y="52509"/>
                    <a:pt x="23960" y="47598"/>
                    <a:pt x="25471" y="43065"/>
                  </a:cubicBezTo>
                  <a:cubicBezTo>
                    <a:pt x="27738" y="34376"/>
                    <a:pt x="33782" y="23421"/>
                    <a:pt x="30760" y="17755"/>
                  </a:cubicBezTo>
                  <a:cubicBezTo>
                    <a:pt x="26604" y="10199"/>
                    <a:pt x="16027" y="18510"/>
                    <a:pt x="8472" y="19266"/>
                  </a:cubicBezTo>
                  <a:cubicBezTo>
                    <a:pt x="4694" y="19644"/>
                    <a:pt x="1294" y="21155"/>
                    <a:pt x="161" y="16244"/>
                  </a:cubicBezTo>
                  <a:cubicBezTo>
                    <a:pt x="-595" y="12088"/>
                    <a:pt x="1294" y="9444"/>
                    <a:pt x="6205" y="10199"/>
                  </a:cubicBezTo>
                  <a:cubicBezTo>
                    <a:pt x="14516" y="11333"/>
                    <a:pt x="15649" y="6044"/>
                    <a:pt x="16027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6BABCD7-EA06-4B7F-A1EB-DFEDDBA931BF}"/>
                </a:ext>
              </a:extLst>
            </p:cNvPr>
            <p:cNvSpPr/>
            <p:nvPr/>
          </p:nvSpPr>
          <p:spPr>
            <a:xfrm>
              <a:off x="9398257" y="4287519"/>
              <a:ext cx="27392" cy="71775"/>
            </a:xfrm>
            <a:custGeom>
              <a:avLst/>
              <a:gdLst>
                <a:gd name="connsiteX0" fmla="*/ 7970 w 27392"/>
                <a:gd name="connsiteY0" fmla="*/ 0 h 71775"/>
                <a:gd name="connsiteX1" fmla="*/ 25347 w 27392"/>
                <a:gd name="connsiteY1" fmla="*/ 40799 h 71775"/>
                <a:gd name="connsiteX2" fmla="*/ 16281 w 27392"/>
                <a:gd name="connsiteY2" fmla="*/ 71775 h 71775"/>
                <a:gd name="connsiteX3" fmla="*/ 4948 w 27392"/>
                <a:gd name="connsiteY3" fmla="*/ 47598 h 71775"/>
                <a:gd name="connsiteX4" fmla="*/ 7970 w 27392"/>
                <a:gd name="connsiteY4" fmla="*/ 0 h 7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92" h="71775">
                  <a:moveTo>
                    <a:pt x="7970" y="0"/>
                  </a:moveTo>
                  <a:cubicBezTo>
                    <a:pt x="34036" y="4533"/>
                    <a:pt x="26858" y="26821"/>
                    <a:pt x="25347" y="40799"/>
                  </a:cubicBezTo>
                  <a:cubicBezTo>
                    <a:pt x="24214" y="50243"/>
                    <a:pt x="22703" y="62709"/>
                    <a:pt x="16281" y="71775"/>
                  </a:cubicBezTo>
                  <a:cubicBezTo>
                    <a:pt x="-2230" y="67620"/>
                    <a:pt x="-3363" y="62709"/>
                    <a:pt x="4948" y="47598"/>
                  </a:cubicBezTo>
                  <a:cubicBezTo>
                    <a:pt x="12881" y="32866"/>
                    <a:pt x="15525" y="16244"/>
                    <a:pt x="7970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AC5D55D3-15A2-485C-BABA-9BDD77686D0B}"/>
                </a:ext>
              </a:extLst>
            </p:cNvPr>
            <p:cNvSpPr/>
            <p:nvPr/>
          </p:nvSpPr>
          <p:spPr>
            <a:xfrm>
              <a:off x="9227736" y="4348716"/>
              <a:ext cx="28518" cy="38207"/>
            </a:xfrm>
            <a:custGeom>
              <a:avLst/>
              <a:gdLst>
                <a:gd name="connsiteX0" fmla="*/ 28518 w 28518"/>
                <a:gd name="connsiteY0" fmla="*/ 29088 h 38207"/>
                <a:gd name="connsiteX1" fmla="*/ 23607 w 28518"/>
                <a:gd name="connsiteY1" fmla="*/ 37399 h 38207"/>
                <a:gd name="connsiteX2" fmla="*/ 16808 w 28518"/>
                <a:gd name="connsiteY2" fmla="*/ 34754 h 38207"/>
                <a:gd name="connsiteX3" fmla="*/ 5097 w 28518"/>
                <a:gd name="connsiteY3" fmla="*/ 6422 h 38207"/>
                <a:gd name="connsiteX4" fmla="*/ 12275 w 28518"/>
                <a:gd name="connsiteY4" fmla="*/ 0 h 38207"/>
                <a:gd name="connsiteX5" fmla="*/ 17563 w 28518"/>
                <a:gd name="connsiteY5" fmla="*/ 7933 h 38207"/>
                <a:gd name="connsiteX6" fmla="*/ 28518 w 28518"/>
                <a:gd name="connsiteY6" fmla="*/ 29088 h 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18" h="38207">
                  <a:moveTo>
                    <a:pt x="28518" y="29088"/>
                  </a:moveTo>
                  <a:cubicBezTo>
                    <a:pt x="27007" y="31732"/>
                    <a:pt x="25874" y="35132"/>
                    <a:pt x="23607" y="37399"/>
                  </a:cubicBezTo>
                  <a:cubicBezTo>
                    <a:pt x="20963" y="39665"/>
                    <a:pt x="19074" y="36643"/>
                    <a:pt x="16808" y="34754"/>
                  </a:cubicBezTo>
                  <a:cubicBezTo>
                    <a:pt x="8497" y="26821"/>
                    <a:pt x="-8502" y="23044"/>
                    <a:pt x="5097" y="6422"/>
                  </a:cubicBezTo>
                  <a:cubicBezTo>
                    <a:pt x="7364" y="3778"/>
                    <a:pt x="8497" y="0"/>
                    <a:pt x="12275" y="0"/>
                  </a:cubicBezTo>
                  <a:cubicBezTo>
                    <a:pt x="17185" y="0"/>
                    <a:pt x="16052" y="4911"/>
                    <a:pt x="17563" y="7933"/>
                  </a:cubicBezTo>
                  <a:cubicBezTo>
                    <a:pt x="20963" y="14733"/>
                    <a:pt x="24741" y="21533"/>
                    <a:pt x="28518" y="29088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0700744C-CAFE-442A-9E91-C09D83B0E136}"/>
                </a:ext>
              </a:extLst>
            </p:cNvPr>
            <p:cNvSpPr/>
            <p:nvPr/>
          </p:nvSpPr>
          <p:spPr>
            <a:xfrm>
              <a:off x="9160680" y="4425184"/>
              <a:ext cx="27518" cy="23413"/>
            </a:xfrm>
            <a:custGeom>
              <a:avLst/>
              <a:gdLst>
                <a:gd name="connsiteX0" fmla="*/ 0 w 27518"/>
                <a:gd name="connsiteY0" fmla="*/ 10418 h 23413"/>
                <a:gd name="connsiteX1" fmla="*/ 24177 w 27518"/>
                <a:gd name="connsiteY1" fmla="*/ 3240 h 23413"/>
                <a:gd name="connsiteX2" fmla="*/ 26821 w 27518"/>
                <a:gd name="connsiteY2" fmla="*/ 14195 h 23413"/>
                <a:gd name="connsiteX3" fmla="*/ 15488 w 27518"/>
                <a:gd name="connsiteY3" fmla="*/ 21750 h 23413"/>
                <a:gd name="connsiteX4" fmla="*/ 0 w 27518"/>
                <a:gd name="connsiteY4" fmla="*/ 10418 h 23413"/>
                <a:gd name="connsiteX5" fmla="*/ 0 w 27518"/>
                <a:gd name="connsiteY5" fmla="*/ 10418 h 2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18" h="23413">
                  <a:moveTo>
                    <a:pt x="0" y="10418"/>
                  </a:moveTo>
                  <a:cubicBezTo>
                    <a:pt x="1511" y="-10359"/>
                    <a:pt x="15866" y="7018"/>
                    <a:pt x="24177" y="3240"/>
                  </a:cubicBezTo>
                  <a:cubicBezTo>
                    <a:pt x="30221" y="596"/>
                    <a:pt x="26066" y="10040"/>
                    <a:pt x="26821" y="14195"/>
                  </a:cubicBezTo>
                  <a:cubicBezTo>
                    <a:pt x="28332" y="25150"/>
                    <a:pt x="21533" y="24395"/>
                    <a:pt x="15488" y="21750"/>
                  </a:cubicBezTo>
                  <a:cubicBezTo>
                    <a:pt x="9822" y="18728"/>
                    <a:pt x="4911" y="14195"/>
                    <a:pt x="0" y="10418"/>
                  </a:cubicBezTo>
                  <a:lnTo>
                    <a:pt x="0" y="10418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AA9596CB-7FDB-4FD6-9424-3C6A89FB777F}"/>
                </a:ext>
              </a:extLst>
            </p:cNvPr>
            <p:cNvSpPr/>
            <p:nvPr/>
          </p:nvSpPr>
          <p:spPr>
            <a:xfrm>
              <a:off x="9346918" y="4225565"/>
              <a:ext cx="19760" cy="17894"/>
            </a:xfrm>
            <a:custGeom>
              <a:avLst/>
              <a:gdLst>
                <a:gd name="connsiteX0" fmla="*/ 0 w 19760"/>
                <a:gd name="connsiteY0" fmla="*/ 2644 h 17894"/>
                <a:gd name="connsiteX1" fmla="*/ 13977 w 19760"/>
                <a:gd name="connsiteY1" fmla="*/ 0 h 17894"/>
                <a:gd name="connsiteX2" fmla="*/ 19644 w 19760"/>
                <a:gd name="connsiteY2" fmla="*/ 7555 h 17894"/>
                <a:gd name="connsiteX3" fmla="*/ 14733 w 19760"/>
                <a:gd name="connsiteY3" fmla="*/ 16622 h 17894"/>
                <a:gd name="connsiteX4" fmla="*/ 6800 w 19760"/>
                <a:gd name="connsiteY4" fmla="*/ 12844 h 17894"/>
                <a:gd name="connsiteX5" fmla="*/ 0 w 19760"/>
                <a:gd name="connsiteY5" fmla="*/ 2644 h 17894"/>
                <a:gd name="connsiteX6" fmla="*/ 0 w 19760"/>
                <a:gd name="connsiteY6" fmla="*/ 2644 h 1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60" h="17894">
                  <a:moveTo>
                    <a:pt x="0" y="2644"/>
                  </a:moveTo>
                  <a:cubicBezTo>
                    <a:pt x="4911" y="1511"/>
                    <a:pt x="9444" y="0"/>
                    <a:pt x="13977" y="0"/>
                  </a:cubicBezTo>
                  <a:cubicBezTo>
                    <a:pt x="17377" y="0"/>
                    <a:pt x="20399" y="3400"/>
                    <a:pt x="19644" y="7555"/>
                  </a:cubicBezTo>
                  <a:cubicBezTo>
                    <a:pt x="18888" y="10955"/>
                    <a:pt x="17377" y="14355"/>
                    <a:pt x="14733" y="16622"/>
                  </a:cubicBezTo>
                  <a:cubicBezTo>
                    <a:pt x="10955" y="20022"/>
                    <a:pt x="8689" y="15866"/>
                    <a:pt x="6800" y="12844"/>
                  </a:cubicBezTo>
                  <a:cubicBezTo>
                    <a:pt x="4911" y="9444"/>
                    <a:pt x="2267" y="6044"/>
                    <a:pt x="0" y="2644"/>
                  </a:cubicBezTo>
                  <a:lnTo>
                    <a:pt x="0" y="2644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954186BD-A0FC-46A2-A811-103BC8EDA38F}"/>
                </a:ext>
              </a:extLst>
            </p:cNvPr>
            <p:cNvSpPr/>
            <p:nvPr/>
          </p:nvSpPr>
          <p:spPr>
            <a:xfrm>
              <a:off x="9363668" y="4075593"/>
              <a:ext cx="16870" cy="21573"/>
            </a:xfrm>
            <a:custGeom>
              <a:avLst/>
              <a:gdLst>
                <a:gd name="connsiteX0" fmla="*/ 249 w 16870"/>
                <a:gd name="connsiteY0" fmla="*/ 0 h 21573"/>
                <a:gd name="connsiteX1" fmla="*/ 16871 w 16870"/>
                <a:gd name="connsiteY1" fmla="*/ 21533 h 21573"/>
                <a:gd name="connsiteX2" fmla="*/ 249 w 16870"/>
                <a:gd name="connsiteY2" fmla="*/ 0 h 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70" h="21573">
                  <a:moveTo>
                    <a:pt x="249" y="0"/>
                  </a:moveTo>
                  <a:cubicBezTo>
                    <a:pt x="9315" y="4155"/>
                    <a:pt x="13093" y="12844"/>
                    <a:pt x="16871" y="21533"/>
                  </a:cubicBezTo>
                  <a:cubicBezTo>
                    <a:pt x="1382" y="22288"/>
                    <a:pt x="-884" y="12466"/>
                    <a:pt x="249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EA504950-C9BC-42D8-82C6-D3E44CE9AD2E}"/>
                </a:ext>
              </a:extLst>
            </p:cNvPr>
            <p:cNvSpPr/>
            <p:nvPr/>
          </p:nvSpPr>
          <p:spPr>
            <a:xfrm>
              <a:off x="9339558" y="4211340"/>
              <a:ext cx="14175" cy="16870"/>
            </a:xfrm>
            <a:custGeom>
              <a:avLst/>
              <a:gdLst>
                <a:gd name="connsiteX0" fmla="*/ 7360 w 14175"/>
                <a:gd name="connsiteY0" fmla="*/ 16870 h 16870"/>
                <a:gd name="connsiteX1" fmla="*/ 3204 w 14175"/>
                <a:gd name="connsiteY1" fmla="*/ 2893 h 16870"/>
                <a:gd name="connsiteX2" fmla="*/ 12270 w 14175"/>
                <a:gd name="connsiteY2" fmla="*/ 1382 h 16870"/>
                <a:gd name="connsiteX3" fmla="*/ 7360 w 14175"/>
                <a:gd name="connsiteY3" fmla="*/ 16870 h 16870"/>
                <a:gd name="connsiteX4" fmla="*/ 7360 w 14175"/>
                <a:gd name="connsiteY4" fmla="*/ 1687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75" h="16870">
                  <a:moveTo>
                    <a:pt x="7360" y="16870"/>
                  </a:moveTo>
                  <a:cubicBezTo>
                    <a:pt x="1693" y="13470"/>
                    <a:pt x="-3596" y="9693"/>
                    <a:pt x="3204" y="2893"/>
                  </a:cubicBezTo>
                  <a:cubicBezTo>
                    <a:pt x="5849" y="248"/>
                    <a:pt x="10004" y="-1263"/>
                    <a:pt x="12270" y="1382"/>
                  </a:cubicBezTo>
                  <a:cubicBezTo>
                    <a:pt x="18315" y="8559"/>
                    <a:pt x="8115" y="11204"/>
                    <a:pt x="7360" y="16870"/>
                  </a:cubicBezTo>
                  <a:lnTo>
                    <a:pt x="7360" y="16870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F6D85A28-1719-451E-934C-284730FBD039}"/>
                </a:ext>
              </a:extLst>
            </p:cNvPr>
            <p:cNvSpPr/>
            <p:nvPr/>
          </p:nvSpPr>
          <p:spPr>
            <a:xfrm>
              <a:off x="10004227" y="5245843"/>
              <a:ext cx="375119" cy="217085"/>
            </a:xfrm>
            <a:custGeom>
              <a:avLst/>
              <a:gdLst>
                <a:gd name="connsiteX0" fmla="*/ 375119 w 375119"/>
                <a:gd name="connsiteY0" fmla="*/ 91481 h 217085"/>
                <a:gd name="connsiteX1" fmla="*/ 366808 w 375119"/>
                <a:gd name="connsiteY1" fmla="*/ 108480 h 217085"/>
                <a:gd name="connsiteX2" fmla="*/ 348298 w 375119"/>
                <a:gd name="connsiteY2" fmla="*/ 97525 h 217085"/>
                <a:gd name="connsiteX3" fmla="*/ 330921 w 375119"/>
                <a:gd name="connsiteY3" fmla="*/ 87703 h 217085"/>
                <a:gd name="connsiteX4" fmla="*/ 316944 w 375119"/>
                <a:gd name="connsiteY4" fmla="*/ 104325 h 217085"/>
                <a:gd name="connsiteX5" fmla="*/ 308633 w 375119"/>
                <a:gd name="connsiteY5" fmla="*/ 157590 h 217085"/>
                <a:gd name="connsiteX6" fmla="*/ 306366 w 375119"/>
                <a:gd name="connsiteY6" fmla="*/ 160990 h 217085"/>
                <a:gd name="connsiteX7" fmla="*/ 243658 w 375119"/>
                <a:gd name="connsiteY7" fmla="*/ 182522 h 217085"/>
                <a:gd name="connsiteX8" fmla="*/ 222881 w 375119"/>
                <a:gd name="connsiteY8" fmla="*/ 193477 h 217085"/>
                <a:gd name="connsiteX9" fmla="*/ 222881 w 375119"/>
                <a:gd name="connsiteY9" fmla="*/ 204055 h 217085"/>
                <a:gd name="connsiteX10" fmla="*/ 213059 w 375119"/>
                <a:gd name="connsiteY10" fmla="*/ 216898 h 217085"/>
                <a:gd name="connsiteX11" fmla="*/ 207392 w 375119"/>
                <a:gd name="connsiteY11" fmla="*/ 201410 h 217085"/>
                <a:gd name="connsiteX12" fmla="*/ 177549 w 375119"/>
                <a:gd name="connsiteY12" fmla="*/ 168167 h 217085"/>
                <a:gd name="connsiteX13" fmla="*/ 143550 w 375119"/>
                <a:gd name="connsiteY13" fmla="*/ 165523 h 217085"/>
                <a:gd name="connsiteX14" fmla="*/ 132595 w 375119"/>
                <a:gd name="connsiteY14" fmla="*/ 173833 h 217085"/>
                <a:gd name="connsiteX15" fmla="*/ 112574 w 375119"/>
                <a:gd name="connsiteY15" fmla="*/ 180255 h 217085"/>
                <a:gd name="connsiteX16" fmla="*/ 52131 w 375119"/>
                <a:gd name="connsiteY16" fmla="*/ 162123 h 217085"/>
                <a:gd name="connsiteX17" fmla="*/ 25688 w 375119"/>
                <a:gd name="connsiteY17" fmla="*/ 120191 h 217085"/>
                <a:gd name="connsiteX18" fmla="*/ 22666 w 375119"/>
                <a:gd name="connsiteY18" fmla="*/ 100547 h 217085"/>
                <a:gd name="connsiteX19" fmla="*/ 20777 w 375119"/>
                <a:gd name="connsiteY19" fmla="*/ 91103 h 217085"/>
                <a:gd name="connsiteX20" fmla="*/ 8311 w 375119"/>
                <a:gd name="connsiteY20" fmla="*/ 52949 h 217085"/>
                <a:gd name="connsiteX21" fmla="*/ 0 w 375119"/>
                <a:gd name="connsiteY21" fmla="*/ 40483 h 217085"/>
                <a:gd name="connsiteX22" fmla="*/ 4911 w 375119"/>
                <a:gd name="connsiteY22" fmla="*/ 38594 h 217085"/>
                <a:gd name="connsiteX23" fmla="*/ 24555 w 375119"/>
                <a:gd name="connsiteY23" fmla="*/ 38216 h 217085"/>
                <a:gd name="connsiteX24" fmla="*/ 9822 w 375119"/>
                <a:gd name="connsiteY24" fmla="*/ 25750 h 217085"/>
                <a:gd name="connsiteX25" fmla="*/ 6422 w 375119"/>
                <a:gd name="connsiteY25" fmla="*/ 14417 h 217085"/>
                <a:gd name="connsiteX26" fmla="*/ 18133 w 375119"/>
                <a:gd name="connsiteY26" fmla="*/ 3462 h 217085"/>
                <a:gd name="connsiteX27" fmla="*/ 74797 w 375119"/>
                <a:gd name="connsiteY27" fmla="*/ 62 h 217085"/>
                <a:gd name="connsiteX28" fmla="*/ 83864 w 375119"/>
                <a:gd name="connsiteY28" fmla="*/ 11017 h 217085"/>
                <a:gd name="connsiteX29" fmla="*/ 45332 w 375119"/>
                <a:gd name="connsiteY29" fmla="*/ 49549 h 217085"/>
                <a:gd name="connsiteX30" fmla="*/ 29088 w 375119"/>
                <a:gd name="connsiteY30" fmla="*/ 50682 h 217085"/>
                <a:gd name="connsiteX31" fmla="*/ 32866 w 375119"/>
                <a:gd name="connsiteY31" fmla="*/ 59749 h 217085"/>
                <a:gd name="connsiteX32" fmla="*/ 52887 w 375119"/>
                <a:gd name="connsiteY32" fmla="*/ 65793 h 217085"/>
                <a:gd name="connsiteX33" fmla="*/ 72531 w 375119"/>
                <a:gd name="connsiteY33" fmla="*/ 59371 h 217085"/>
                <a:gd name="connsiteX34" fmla="*/ 95574 w 375119"/>
                <a:gd name="connsiteY34" fmla="*/ 65038 h 217085"/>
                <a:gd name="connsiteX35" fmla="*/ 129573 w 375119"/>
                <a:gd name="connsiteY35" fmla="*/ 73348 h 217085"/>
                <a:gd name="connsiteX36" fmla="*/ 137884 w 375119"/>
                <a:gd name="connsiteY36" fmla="*/ 58615 h 217085"/>
                <a:gd name="connsiteX37" fmla="*/ 129195 w 375119"/>
                <a:gd name="connsiteY37" fmla="*/ 20461 h 217085"/>
                <a:gd name="connsiteX38" fmla="*/ 179438 w 375119"/>
                <a:gd name="connsiteY38" fmla="*/ 27261 h 217085"/>
                <a:gd name="connsiteX39" fmla="*/ 185104 w 375119"/>
                <a:gd name="connsiteY39" fmla="*/ 34816 h 217085"/>
                <a:gd name="connsiteX40" fmla="*/ 163194 w 375119"/>
                <a:gd name="connsiteY40" fmla="*/ 56349 h 217085"/>
                <a:gd name="connsiteX41" fmla="*/ 146195 w 375119"/>
                <a:gd name="connsiteY41" fmla="*/ 83170 h 217085"/>
                <a:gd name="connsiteX42" fmla="*/ 171127 w 375119"/>
                <a:gd name="connsiteY42" fmla="*/ 105458 h 217085"/>
                <a:gd name="connsiteX43" fmla="*/ 179816 w 375119"/>
                <a:gd name="connsiteY43" fmla="*/ 128502 h 217085"/>
                <a:gd name="connsiteX44" fmla="*/ 185104 w 375119"/>
                <a:gd name="connsiteY44" fmla="*/ 139079 h 217085"/>
                <a:gd name="connsiteX45" fmla="*/ 230058 w 375119"/>
                <a:gd name="connsiteY45" fmla="*/ 163256 h 217085"/>
                <a:gd name="connsiteX46" fmla="*/ 267834 w 375119"/>
                <a:gd name="connsiteY46" fmla="*/ 163256 h 217085"/>
                <a:gd name="connsiteX47" fmla="*/ 263679 w 375119"/>
                <a:gd name="connsiteY47" fmla="*/ 140212 h 217085"/>
                <a:gd name="connsiteX48" fmla="*/ 275767 w 375119"/>
                <a:gd name="connsiteY48" fmla="*/ 112636 h 217085"/>
                <a:gd name="connsiteX49" fmla="*/ 312033 w 375119"/>
                <a:gd name="connsiteY49" fmla="*/ 93747 h 217085"/>
                <a:gd name="connsiteX50" fmla="*/ 307122 w 375119"/>
                <a:gd name="connsiteY50" fmla="*/ 69948 h 217085"/>
                <a:gd name="connsiteX51" fmla="*/ 284834 w 375119"/>
                <a:gd name="connsiteY51" fmla="*/ 58615 h 217085"/>
                <a:gd name="connsiteX52" fmla="*/ 270857 w 375119"/>
                <a:gd name="connsiteY52" fmla="*/ 49549 h 217085"/>
                <a:gd name="connsiteX53" fmla="*/ 285211 w 375119"/>
                <a:gd name="connsiteY53" fmla="*/ 40483 h 217085"/>
                <a:gd name="connsiteX54" fmla="*/ 290122 w 375119"/>
                <a:gd name="connsiteY54" fmla="*/ 36705 h 217085"/>
                <a:gd name="connsiteX55" fmla="*/ 328277 w 375119"/>
                <a:gd name="connsiteY55" fmla="*/ 40861 h 217085"/>
                <a:gd name="connsiteX56" fmla="*/ 361520 w 375119"/>
                <a:gd name="connsiteY56" fmla="*/ 82037 h 217085"/>
                <a:gd name="connsiteX57" fmla="*/ 375119 w 375119"/>
                <a:gd name="connsiteY57" fmla="*/ 91481 h 21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75119" h="217085">
                  <a:moveTo>
                    <a:pt x="375119" y="91481"/>
                  </a:moveTo>
                  <a:cubicBezTo>
                    <a:pt x="372853" y="97525"/>
                    <a:pt x="366053" y="101303"/>
                    <a:pt x="366808" y="108480"/>
                  </a:cubicBezTo>
                  <a:cubicBezTo>
                    <a:pt x="357742" y="109614"/>
                    <a:pt x="352454" y="105080"/>
                    <a:pt x="348298" y="97525"/>
                  </a:cubicBezTo>
                  <a:cubicBezTo>
                    <a:pt x="344898" y="91103"/>
                    <a:pt x="339232" y="86570"/>
                    <a:pt x="330921" y="87703"/>
                  </a:cubicBezTo>
                  <a:cubicBezTo>
                    <a:pt x="321477" y="88837"/>
                    <a:pt x="317321" y="97147"/>
                    <a:pt x="316944" y="104325"/>
                  </a:cubicBezTo>
                  <a:cubicBezTo>
                    <a:pt x="316188" y="122458"/>
                    <a:pt x="297678" y="137568"/>
                    <a:pt x="308633" y="157590"/>
                  </a:cubicBezTo>
                  <a:cubicBezTo>
                    <a:pt x="309011" y="157967"/>
                    <a:pt x="306744" y="159478"/>
                    <a:pt x="306366" y="160990"/>
                  </a:cubicBezTo>
                  <a:cubicBezTo>
                    <a:pt x="300700" y="175722"/>
                    <a:pt x="256502" y="190833"/>
                    <a:pt x="243658" y="182522"/>
                  </a:cubicBezTo>
                  <a:cubicBezTo>
                    <a:pt x="230058" y="173456"/>
                    <a:pt x="224392" y="176478"/>
                    <a:pt x="222881" y="193477"/>
                  </a:cubicBezTo>
                  <a:cubicBezTo>
                    <a:pt x="222503" y="196877"/>
                    <a:pt x="222881" y="200655"/>
                    <a:pt x="222881" y="204055"/>
                  </a:cubicBezTo>
                  <a:cubicBezTo>
                    <a:pt x="222503" y="210477"/>
                    <a:pt x="221747" y="218410"/>
                    <a:pt x="213059" y="216898"/>
                  </a:cubicBezTo>
                  <a:cubicBezTo>
                    <a:pt x="205503" y="215387"/>
                    <a:pt x="203237" y="210854"/>
                    <a:pt x="207392" y="201410"/>
                  </a:cubicBezTo>
                  <a:cubicBezTo>
                    <a:pt x="213814" y="185922"/>
                    <a:pt x="196437" y="168167"/>
                    <a:pt x="177549" y="168167"/>
                  </a:cubicBezTo>
                  <a:cubicBezTo>
                    <a:pt x="166216" y="168167"/>
                    <a:pt x="155261" y="175722"/>
                    <a:pt x="143550" y="165523"/>
                  </a:cubicBezTo>
                  <a:cubicBezTo>
                    <a:pt x="137884" y="160234"/>
                    <a:pt x="135239" y="168923"/>
                    <a:pt x="132595" y="173833"/>
                  </a:cubicBezTo>
                  <a:cubicBezTo>
                    <a:pt x="128062" y="182144"/>
                    <a:pt x="123529" y="184033"/>
                    <a:pt x="112574" y="180255"/>
                  </a:cubicBezTo>
                  <a:cubicBezTo>
                    <a:pt x="93308" y="173078"/>
                    <a:pt x="76308" y="159856"/>
                    <a:pt x="52131" y="162123"/>
                  </a:cubicBezTo>
                  <a:cubicBezTo>
                    <a:pt x="30221" y="164389"/>
                    <a:pt x="18510" y="144368"/>
                    <a:pt x="25688" y="120191"/>
                  </a:cubicBezTo>
                  <a:cubicBezTo>
                    <a:pt x="28332" y="111125"/>
                    <a:pt x="28332" y="106592"/>
                    <a:pt x="22666" y="100547"/>
                  </a:cubicBezTo>
                  <a:cubicBezTo>
                    <a:pt x="20777" y="98659"/>
                    <a:pt x="19644" y="92614"/>
                    <a:pt x="20777" y="91103"/>
                  </a:cubicBezTo>
                  <a:cubicBezTo>
                    <a:pt x="36643" y="71460"/>
                    <a:pt x="22288" y="62771"/>
                    <a:pt x="8311" y="52949"/>
                  </a:cubicBezTo>
                  <a:cubicBezTo>
                    <a:pt x="4533" y="50305"/>
                    <a:pt x="378" y="46905"/>
                    <a:pt x="0" y="40483"/>
                  </a:cubicBezTo>
                  <a:cubicBezTo>
                    <a:pt x="1511" y="39727"/>
                    <a:pt x="3400" y="38216"/>
                    <a:pt x="4911" y="38594"/>
                  </a:cubicBezTo>
                  <a:cubicBezTo>
                    <a:pt x="11711" y="40105"/>
                    <a:pt x="20777" y="48794"/>
                    <a:pt x="24555" y="38216"/>
                  </a:cubicBezTo>
                  <a:cubicBezTo>
                    <a:pt x="27199" y="31417"/>
                    <a:pt x="20399" y="24994"/>
                    <a:pt x="9822" y="25750"/>
                  </a:cubicBezTo>
                  <a:cubicBezTo>
                    <a:pt x="1889" y="26128"/>
                    <a:pt x="6422" y="18950"/>
                    <a:pt x="6422" y="14417"/>
                  </a:cubicBezTo>
                  <a:cubicBezTo>
                    <a:pt x="6800" y="6862"/>
                    <a:pt x="9444" y="2329"/>
                    <a:pt x="18133" y="3462"/>
                  </a:cubicBezTo>
                  <a:cubicBezTo>
                    <a:pt x="37021" y="5729"/>
                    <a:pt x="55531" y="-693"/>
                    <a:pt x="74797" y="62"/>
                  </a:cubicBezTo>
                  <a:cubicBezTo>
                    <a:pt x="85752" y="440"/>
                    <a:pt x="86130" y="1573"/>
                    <a:pt x="83864" y="11017"/>
                  </a:cubicBezTo>
                  <a:cubicBezTo>
                    <a:pt x="78953" y="33305"/>
                    <a:pt x="64598" y="48038"/>
                    <a:pt x="45332" y="49549"/>
                  </a:cubicBezTo>
                  <a:cubicBezTo>
                    <a:pt x="39665" y="49927"/>
                    <a:pt x="33243" y="41616"/>
                    <a:pt x="29088" y="50682"/>
                  </a:cubicBezTo>
                  <a:cubicBezTo>
                    <a:pt x="27577" y="54082"/>
                    <a:pt x="29843" y="58238"/>
                    <a:pt x="32866" y="59749"/>
                  </a:cubicBezTo>
                  <a:cubicBezTo>
                    <a:pt x="39287" y="62015"/>
                    <a:pt x="43065" y="72215"/>
                    <a:pt x="52887" y="65793"/>
                  </a:cubicBezTo>
                  <a:cubicBezTo>
                    <a:pt x="58553" y="62015"/>
                    <a:pt x="66109" y="61260"/>
                    <a:pt x="72531" y="59371"/>
                  </a:cubicBezTo>
                  <a:cubicBezTo>
                    <a:pt x="81219" y="57105"/>
                    <a:pt x="90285" y="56727"/>
                    <a:pt x="95574" y="65038"/>
                  </a:cubicBezTo>
                  <a:cubicBezTo>
                    <a:pt x="104641" y="79393"/>
                    <a:pt x="118240" y="72215"/>
                    <a:pt x="129573" y="73348"/>
                  </a:cubicBezTo>
                  <a:cubicBezTo>
                    <a:pt x="136751" y="73726"/>
                    <a:pt x="143172" y="60882"/>
                    <a:pt x="137884" y="58615"/>
                  </a:cubicBezTo>
                  <a:cubicBezTo>
                    <a:pt x="115973" y="48794"/>
                    <a:pt x="128817" y="33683"/>
                    <a:pt x="129195" y="20461"/>
                  </a:cubicBezTo>
                  <a:cubicBezTo>
                    <a:pt x="146195" y="20084"/>
                    <a:pt x="161305" y="33683"/>
                    <a:pt x="179438" y="27261"/>
                  </a:cubicBezTo>
                  <a:cubicBezTo>
                    <a:pt x="181326" y="26506"/>
                    <a:pt x="189637" y="32550"/>
                    <a:pt x="185104" y="34816"/>
                  </a:cubicBezTo>
                  <a:cubicBezTo>
                    <a:pt x="174527" y="39727"/>
                    <a:pt x="173771" y="52949"/>
                    <a:pt x="163194" y="56349"/>
                  </a:cubicBezTo>
                  <a:cubicBezTo>
                    <a:pt x="150350" y="60882"/>
                    <a:pt x="143172" y="68815"/>
                    <a:pt x="146195" y="83170"/>
                  </a:cubicBezTo>
                  <a:cubicBezTo>
                    <a:pt x="149217" y="96770"/>
                    <a:pt x="162061" y="104703"/>
                    <a:pt x="171127" y="105458"/>
                  </a:cubicBezTo>
                  <a:cubicBezTo>
                    <a:pt x="194548" y="107725"/>
                    <a:pt x="190393" y="115658"/>
                    <a:pt x="179816" y="128502"/>
                  </a:cubicBezTo>
                  <a:cubicBezTo>
                    <a:pt x="174149" y="135679"/>
                    <a:pt x="177927" y="137568"/>
                    <a:pt x="185104" y="139079"/>
                  </a:cubicBezTo>
                  <a:cubicBezTo>
                    <a:pt x="202481" y="142479"/>
                    <a:pt x="218347" y="145123"/>
                    <a:pt x="230058" y="163256"/>
                  </a:cubicBezTo>
                  <a:cubicBezTo>
                    <a:pt x="236102" y="172700"/>
                    <a:pt x="256502" y="169300"/>
                    <a:pt x="267834" y="163256"/>
                  </a:cubicBezTo>
                  <a:cubicBezTo>
                    <a:pt x="279545" y="156834"/>
                    <a:pt x="267834" y="147768"/>
                    <a:pt x="263679" y="140212"/>
                  </a:cubicBezTo>
                  <a:cubicBezTo>
                    <a:pt x="252346" y="119435"/>
                    <a:pt x="253857" y="117925"/>
                    <a:pt x="275767" y="112636"/>
                  </a:cubicBezTo>
                  <a:cubicBezTo>
                    <a:pt x="288611" y="109614"/>
                    <a:pt x="302211" y="102436"/>
                    <a:pt x="312033" y="93747"/>
                  </a:cubicBezTo>
                  <a:cubicBezTo>
                    <a:pt x="318833" y="87703"/>
                    <a:pt x="324499" y="75237"/>
                    <a:pt x="307122" y="69948"/>
                  </a:cubicBezTo>
                  <a:cubicBezTo>
                    <a:pt x="299189" y="67682"/>
                    <a:pt x="292389" y="61638"/>
                    <a:pt x="284834" y="58615"/>
                  </a:cubicBezTo>
                  <a:cubicBezTo>
                    <a:pt x="279167" y="56349"/>
                    <a:pt x="270479" y="58238"/>
                    <a:pt x="270857" y="49549"/>
                  </a:cubicBezTo>
                  <a:cubicBezTo>
                    <a:pt x="270857" y="40861"/>
                    <a:pt x="279167" y="41994"/>
                    <a:pt x="285211" y="40483"/>
                  </a:cubicBezTo>
                  <a:cubicBezTo>
                    <a:pt x="287100" y="40105"/>
                    <a:pt x="288611" y="38216"/>
                    <a:pt x="290122" y="36705"/>
                  </a:cubicBezTo>
                  <a:cubicBezTo>
                    <a:pt x="303722" y="30661"/>
                    <a:pt x="315055" y="43883"/>
                    <a:pt x="328277" y="40861"/>
                  </a:cubicBezTo>
                  <a:cubicBezTo>
                    <a:pt x="332432" y="60126"/>
                    <a:pt x="341498" y="75615"/>
                    <a:pt x="361520" y="82037"/>
                  </a:cubicBezTo>
                  <a:cubicBezTo>
                    <a:pt x="367564" y="83548"/>
                    <a:pt x="371719" y="87326"/>
                    <a:pt x="375119" y="9148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B8F09A5E-E6A5-4977-8F39-B64BBBDB4C98}"/>
                </a:ext>
              </a:extLst>
            </p:cNvPr>
            <p:cNvSpPr/>
            <p:nvPr/>
          </p:nvSpPr>
          <p:spPr>
            <a:xfrm>
              <a:off x="9897605" y="5329989"/>
              <a:ext cx="121549" cy="244169"/>
            </a:xfrm>
            <a:custGeom>
              <a:avLst/>
              <a:gdLst>
                <a:gd name="connsiteX0" fmla="*/ 33713 w 121549"/>
                <a:gd name="connsiteY0" fmla="*/ 123308 h 244169"/>
                <a:gd name="connsiteX1" fmla="*/ 14447 w 121549"/>
                <a:gd name="connsiteY1" fmla="*/ 127086 h 244169"/>
                <a:gd name="connsiteX2" fmla="*/ 13691 w 121549"/>
                <a:gd name="connsiteY2" fmla="*/ 113486 h 244169"/>
                <a:gd name="connsiteX3" fmla="*/ 39002 w 121549"/>
                <a:gd name="connsiteY3" fmla="*/ 91576 h 244169"/>
                <a:gd name="connsiteX4" fmla="*/ 62045 w 121549"/>
                <a:gd name="connsiteY4" fmla="*/ 91198 h 244169"/>
                <a:gd name="connsiteX5" fmla="*/ 57512 w 121549"/>
                <a:gd name="connsiteY5" fmla="*/ 63622 h 244169"/>
                <a:gd name="connsiteX6" fmla="*/ 60534 w 121549"/>
                <a:gd name="connsiteY6" fmla="*/ 30756 h 244169"/>
                <a:gd name="connsiteX7" fmla="*/ 82822 w 121549"/>
                <a:gd name="connsiteY7" fmla="*/ 9224 h 244169"/>
                <a:gd name="connsiteX8" fmla="*/ 104732 w 121549"/>
                <a:gd name="connsiteY8" fmla="*/ 5446 h 244169"/>
                <a:gd name="connsiteX9" fmla="*/ 111910 w 121549"/>
                <a:gd name="connsiteY9" fmla="*/ 30378 h 244169"/>
                <a:gd name="connsiteX10" fmla="*/ 102466 w 121549"/>
                <a:gd name="connsiteY10" fmla="*/ 62866 h 244169"/>
                <a:gd name="connsiteX11" fmla="*/ 115310 w 121549"/>
                <a:gd name="connsiteY11" fmla="*/ 91954 h 244169"/>
                <a:gd name="connsiteX12" fmla="*/ 116443 w 121549"/>
                <a:gd name="connsiteY12" fmla="*/ 107442 h 244169"/>
                <a:gd name="connsiteX13" fmla="*/ 113799 w 121549"/>
                <a:gd name="connsiteY13" fmla="*/ 141819 h 244169"/>
                <a:gd name="connsiteX14" fmla="*/ 105488 w 121549"/>
                <a:gd name="connsiteY14" fmla="*/ 180351 h 244169"/>
                <a:gd name="connsiteX15" fmla="*/ 87733 w 121549"/>
                <a:gd name="connsiteY15" fmla="*/ 213972 h 244169"/>
                <a:gd name="connsiteX16" fmla="*/ 66956 w 121549"/>
                <a:gd name="connsiteY16" fmla="*/ 242682 h 244169"/>
                <a:gd name="connsiteX17" fmla="*/ 39379 w 121549"/>
                <a:gd name="connsiteY17" fmla="*/ 232482 h 244169"/>
                <a:gd name="connsiteX18" fmla="*/ 7647 w 121549"/>
                <a:gd name="connsiteY18" fmla="*/ 209061 h 244169"/>
                <a:gd name="connsiteX19" fmla="*/ 20113 w 121549"/>
                <a:gd name="connsiteY19" fmla="*/ 175440 h 244169"/>
                <a:gd name="connsiteX20" fmla="*/ 29557 w 121549"/>
                <a:gd name="connsiteY20" fmla="*/ 164107 h 244169"/>
                <a:gd name="connsiteX21" fmla="*/ 33713 w 121549"/>
                <a:gd name="connsiteY21" fmla="*/ 123308 h 24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549" h="244169">
                  <a:moveTo>
                    <a:pt x="33713" y="123308"/>
                  </a:moveTo>
                  <a:cubicBezTo>
                    <a:pt x="26535" y="122175"/>
                    <a:pt x="21247" y="132375"/>
                    <a:pt x="14447" y="127086"/>
                  </a:cubicBezTo>
                  <a:cubicBezTo>
                    <a:pt x="10292" y="124064"/>
                    <a:pt x="10669" y="115375"/>
                    <a:pt x="13691" y="113486"/>
                  </a:cubicBezTo>
                  <a:cubicBezTo>
                    <a:pt x="23513" y="107820"/>
                    <a:pt x="22758" y="91198"/>
                    <a:pt x="39002" y="91576"/>
                  </a:cubicBezTo>
                  <a:cubicBezTo>
                    <a:pt x="46557" y="91576"/>
                    <a:pt x="56001" y="100643"/>
                    <a:pt x="62045" y="91198"/>
                  </a:cubicBezTo>
                  <a:cubicBezTo>
                    <a:pt x="68467" y="81754"/>
                    <a:pt x="68089" y="72688"/>
                    <a:pt x="57512" y="63622"/>
                  </a:cubicBezTo>
                  <a:cubicBezTo>
                    <a:pt x="40891" y="49644"/>
                    <a:pt x="41646" y="39823"/>
                    <a:pt x="60534" y="30756"/>
                  </a:cubicBezTo>
                  <a:cubicBezTo>
                    <a:pt x="70734" y="25845"/>
                    <a:pt x="76023" y="17157"/>
                    <a:pt x="82822" y="9224"/>
                  </a:cubicBezTo>
                  <a:cubicBezTo>
                    <a:pt x="89622" y="1668"/>
                    <a:pt x="96422" y="-5131"/>
                    <a:pt x="104732" y="5446"/>
                  </a:cubicBezTo>
                  <a:cubicBezTo>
                    <a:pt x="110399" y="12246"/>
                    <a:pt x="124754" y="16024"/>
                    <a:pt x="111910" y="30378"/>
                  </a:cubicBezTo>
                  <a:cubicBezTo>
                    <a:pt x="105110" y="37934"/>
                    <a:pt x="106244" y="52289"/>
                    <a:pt x="102466" y="62866"/>
                  </a:cubicBezTo>
                  <a:cubicBezTo>
                    <a:pt x="97555" y="77221"/>
                    <a:pt x="103977" y="85154"/>
                    <a:pt x="115310" y="91954"/>
                  </a:cubicBezTo>
                  <a:cubicBezTo>
                    <a:pt x="121732" y="95732"/>
                    <a:pt x="123243" y="102531"/>
                    <a:pt x="116443" y="107442"/>
                  </a:cubicBezTo>
                  <a:cubicBezTo>
                    <a:pt x="102088" y="118020"/>
                    <a:pt x="106244" y="128219"/>
                    <a:pt x="113799" y="141819"/>
                  </a:cubicBezTo>
                  <a:cubicBezTo>
                    <a:pt x="120599" y="154663"/>
                    <a:pt x="130420" y="170151"/>
                    <a:pt x="105488" y="180351"/>
                  </a:cubicBezTo>
                  <a:cubicBezTo>
                    <a:pt x="96044" y="184506"/>
                    <a:pt x="85844" y="198106"/>
                    <a:pt x="87733" y="213972"/>
                  </a:cubicBezTo>
                  <a:cubicBezTo>
                    <a:pt x="89622" y="229082"/>
                    <a:pt x="78667" y="238148"/>
                    <a:pt x="66956" y="242682"/>
                  </a:cubicBezTo>
                  <a:cubicBezTo>
                    <a:pt x="57134" y="246837"/>
                    <a:pt x="46179" y="241926"/>
                    <a:pt x="39379" y="232482"/>
                  </a:cubicBezTo>
                  <a:cubicBezTo>
                    <a:pt x="31446" y="221527"/>
                    <a:pt x="16336" y="220394"/>
                    <a:pt x="7647" y="209061"/>
                  </a:cubicBezTo>
                  <a:cubicBezTo>
                    <a:pt x="-5574" y="191306"/>
                    <a:pt x="-1797" y="177328"/>
                    <a:pt x="20113" y="175440"/>
                  </a:cubicBezTo>
                  <a:cubicBezTo>
                    <a:pt x="30691" y="174684"/>
                    <a:pt x="30691" y="173929"/>
                    <a:pt x="29557" y="164107"/>
                  </a:cubicBezTo>
                  <a:cubicBezTo>
                    <a:pt x="28802" y="151263"/>
                    <a:pt x="42779" y="138797"/>
                    <a:pt x="33713" y="123308"/>
                  </a:cubicBezTo>
                  <a:close/>
                </a:path>
              </a:pathLst>
            </a:custGeom>
            <a:solidFill>
              <a:srgbClr val="FDF1E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A24723A-6531-4259-BB76-C0BA6A3ADE67}"/>
                </a:ext>
              </a:extLst>
            </p:cNvPr>
            <p:cNvSpPr/>
            <p:nvPr/>
          </p:nvSpPr>
          <p:spPr>
            <a:xfrm>
              <a:off x="9801413" y="5432074"/>
              <a:ext cx="32442" cy="19339"/>
            </a:xfrm>
            <a:custGeom>
              <a:avLst/>
              <a:gdLst>
                <a:gd name="connsiteX0" fmla="*/ 32442 w 32442"/>
                <a:gd name="connsiteY0" fmla="*/ 11401 h 19339"/>
                <a:gd name="connsiteX1" fmla="*/ 2599 w 32442"/>
                <a:gd name="connsiteY1" fmla="*/ 12912 h 19339"/>
                <a:gd name="connsiteX2" fmla="*/ 3354 w 32442"/>
                <a:gd name="connsiteY2" fmla="*/ 2712 h 19339"/>
                <a:gd name="connsiteX3" fmla="*/ 32442 w 32442"/>
                <a:gd name="connsiteY3" fmla="*/ 11401 h 1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42" h="19339">
                  <a:moveTo>
                    <a:pt x="32442" y="11401"/>
                  </a:moveTo>
                  <a:cubicBezTo>
                    <a:pt x="20354" y="20089"/>
                    <a:pt x="11665" y="23112"/>
                    <a:pt x="2599" y="12912"/>
                  </a:cubicBezTo>
                  <a:cubicBezTo>
                    <a:pt x="-423" y="9134"/>
                    <a:pt x="-1557" y="5735"/>
                    <a:pt x="3354" y="2712"/>
                  </a:cubicBezTo>
                  <a:cubicBezTo>
                    <a:pt x="16576" y="-5976"/>
                    <a:pt x="20731" y="8756"/>
                    <a:pt x="32442" y="1140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84E4421-1CD4-40E3-8DC8-2DEFF8C6B313}"/>
                </a:ext>
              </a:extLst>
            </p:cNvPr>
            <p:cNvSpPr/>
            <p:nvPr/>
          </p:nvSpPr>
          <p:spPr>
            <a:xfrm>
              <a:off x="9833824" y="5453271"/>
              <a:ext cx="14008" cy="14119"/>
            </a:xfrm>
            <a:custGeom>
              <a:avLst/>
              <a:gdLst>
                <a:gd name="connsiteX0" fmla="*/ 14008 w 14008"/>
                <a:gd name="connsiteY0" fmla="*/ 7959 h 14119"/>
                <a:gd name="connsiteX1" fmla="*/ 9475 w 14008"/>
                <a:gd name="connsiteY1" fmla="*/ 14004 h 14119"/>
                <a:gd name="connsiteX2" fmla="*/ 409 w 14008"/>
                <a:gd name="connsiteY2" fmla="*/ 7204 h 14119"/>
                <a:gd name="connsiteX3" fmla="*/ 4942 w 14008"/>
                <a:gd name="connsiteY3" fmla="*/ 26 h 14119"/>
                <a:gd name="connsiteX4" fmla="*/ 14008 w 14008"/>
                <a:gd name="connsiteY4" fmla="*/ 7959 h 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8" h="14119">
                  <a:moveTo>
                    <a:pt x="14008" y="7959"/>
                  </a:moveTo>
                  <a:cubicBezTo>
                    <a:pt x="14008" y="11359"/>
                    <a:pt x="12497" y="13248"/>
                    <a:pt x="9475" y="14004"/>
                  </a:cubicBezTo>
                  <a:cubicBezTo>
                    <a:pt x="4564" y="14759"/>
                    <a:pt x="1920" y="11737"/>
                    <a:pt x="409" y="7204"/>
                  </a:cubicBezTo>
                  <a:cubicBezTo>
                    <a:pt x="-725" y="3426"/>
                    <a:pt x="409" y="-352"/>
                    <a:pt x="4942" y="26"/>
                  </a:cubicBezTo>
                  <a:cubicBezTo>
                    <a:pt x="9475" y="404"/>
                    <a:pt x="12497" y="3804"/>
                    <a:pt x="14008" y="7959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E233D57F-7FEA-44C2-9701-AD4328813E7B}"/>
                </a:ext>
              </a:extLst>
            </p:cNvPr>
            <p:cNvSpPr/>
            <p:nvPr/>
          </p:nvSpPr>
          <p:spPr>
            <a:xfrm>
              <a:off x="10105728" y="5275346"/>
              <a:ext cx="13007" cy="12923"/>
            </a:xfrm>
            <a:custGeom>
              <a:avLst/>
              <a:gdLst>
                <a:gd name="connsiteX0" fmla="*/ 12583 w 13007"/>
                <a:gd name="connsiteY0" fmla="*/ 6068 h 12923"/>
                <a:gd name="connsiteX1" fmla="*/ 9183 w 13007"/>
                <a:gd name="connsiteY1" fmla="*/ 12868 h 12923"/>
                <a:gd name="connsiteX2" fmla="*/ 117 w 13007"/>
                <a:gd name="connsiteY2" fmla="*/ 6824 h 12923"/>
                <a:gd name="connsiteX3" fmla="*/ 6161 w 13007"/>
                <a:gd name="connsiteY3" fmla="*/ 24 h 12923"/>
                <a:gd name="connsiteX4" fmla="*/ 12583 w 13007"/>
                <a:gd name="connsiteY4" fmla="*/ 6068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7" h="12923">
                  <a:moveTo>
                    <a:pt x="12583" y="6068"/>
                  </a:moveTo>
                  <a:cubicBezTo>
                    <a:pt x="13716" y="9846"/>
                    <a:pt x="12583" y="12490"/>
                    <a:pt x="9183" y="12868"/>
                  </a:cubicBezTo>
                  <a:cubicBezTo>
                    <a:pt x="5027" y="13246"/>
                    <a:pt x="872" y="11735"/>
                    <a:pt x="117" y="6824"/>
                  </a:cubicBezTo>
                  <a:cubicBezTo>
                    <a:pt x="-639" y="3046"/>
                    <a:pt x="2383" y="402"/>
                    <a:pt x="6161" y="24"/>
                  </a:cubicBezTo>
                  <a:cubicBezTo>
                    <a:pt x="11072" y="-354"/>
                    <a:pt x="11449" y="3802"/>
                    <a:pt x="12583" y="6068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FAF70E12-427D-4A07-85FE-D793284B1A62}"/>
                </a:ext>
              </a:extLst>
            </p:cNvPr>
            <p:cNvSpPr/>
            <p:nvPr/>
          </p:nvSpPr>
          <p:spPr>
            <a:xfrm>
              <a:off x="9579620" y="5171863"/>
              <a:ext cx="55153" cy="134861"/>
            </a:xfrm>
            <a:custGeom>
              <a:avLst/>
              <a:gdLst>
                <a:gd name="connsiteX0" fmla="*/ 8689 w 55153"/>
                <a:gd name="connsiteY0" fmla="*/ 16999 h 134861"/>
                <a:gd name="connsiteX1" fmla="*/ 8689 w 55153"/>
                <a:gd name="connsiteY1" fmla="*/ 12844 h 134861"/>
                <a:gd name="connsiteX2" fmla="*/ 8689 w 55153"/>
                <a:gd name="connsiteY2" fmla="*/ 0 h 134861"/>
                <a:gd name="connsiteX3" fmla="*/ 28710 w 55153"/>
                <a:gd name="connsiteY3" fmla="*/ 1889 h 134861"/>
                <a:gd name="connsiteX4" fmla="*/ 34754 w 55153"/>
                <a:gd name="connsiteY4" fmla="*/ 22288 h 134861"/>
                <a:gd name="connsiteX5" fmla="*/ 43821 w 55153"/>
                <a:gd name="connsiteY5" fmla="*/ 37399 h 134861"/>
                <a:gd name="connsiteX6" fmla="*/ 55153 w 55153"/>
                <a:gd name="connsiteY6" fmla="*/ 94063 h 134861"/>
                <a:gd name="connsiteX7" fmla="*/ 25310 w 55153"/>
                <a:gd name="connsiteY7" fmla="*/ 123529 h 134861"/>
                <a:gd name="connsiteX8" fmla="*/ 7555 w 55153"/>
                <a:gd name="connsiteY8" fmla="*/ 134862 h 134861"/>
                <a:gd name="connsiteX9" fmla="*/ 0 w 55153"/>
                <a:gd name="connsiteY9" fmla="*/ 115973 h 134861"/>
                <a:gd name="connsiteX10" fmla="*/ 1133 w 55153"/>
                <a:gd name="connsiteY10" fmla="*/ 113707 h 134861"/>
                <a:gd name="connsiteX11" fmla="*/ 13222 w 55153"/>
                <a:gd name="connsiteY11" fmla="*/ 112573 h 134861"/>
                <a:gd name="connsiteX12" fmla="*/ 22288 w 55153"/>
                <a:gd name="connsiteY12" fmla="*/ 105396 h 134861"/>
                <a:gd name="connsiteX13" fmla="*/ 26443 w 55153"/>
                <a:gd name="connsiteY13" fmla="*/ 72531 h 134861"/>
                <a:gd name="connsiteX14" fmla="*/ 27199 w 55153"/>
                <a:gd name="connsiteY14" fmla="*/ 66864 h 134861"/>
                <a:gd name="connsiteX15" fmla="*/ 23799 w 55153"/>
                <a:gd name="connsiteY15" fmla="*/ 46465 h 134861"/>
                <a:gd name="connsiteX16" fmla="*/ 8689 w 55153"/>
                <a:gd name="connsiteY16" fmla="*/ 16999 h 13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153" h="134861">
                  <a:moveTo>
                    <a:pt x="8689" y="16999"/>
                  </a:moveTo>
                  <a:cubicBezTo>
                    <a:pt x="8689" y="15488"/>
                    <a:pt x="8689" y="14355"/>
                    <a:pt x="8689" y="12844"/>
                  </a:cubicBezTo>
                  <a:cubicBezTo>
                    <a:pt x="8689" y="8688"/>
                    <a:pt x="8689" y="4155"/>
                    <a:pt x="8689" y="0"/>
                  </a:cubicBezTo>
                  <a:cubicBezTo>
                    <a:pt x="14355" y="4533"/>
                    <a:pt x="20777" y="-1133"/>
                    <a:pt x="28710" y="1889"/>
                  </a:cubicBezTo>
                  <a:cubicBezTo>
                    <a:pt x="23799" y="10577"/>
                    <a:pt x="19266" y="19644"/>
                    <a:pt x="34754" y="22288"/>
                  </a:cubicBezTo>
                  <a:cubicBezTo>
                    <a:pt x="41932" y="23421"/>
                    <a:pt x="46465" y="27577"/>
                    <a:pt x="43821" y="37399"/>
                  </a:cubicBezTo>
                  <a:cubicBezTo>
                    <a:pt x="38154" y="57798"/>
                    <a:pt x="55153" y="74042"/>
                    <a:pt x="55153" y="94063"/>
                  </a:cubicBezTo>
                  <a:cubicBezTo>
                    <a:pt x="55153" y="116351"/>
                    <a:pt x="48731" y="124284"/>
                    <a:pt x="25310" y="123529"/>
                  </a:cubicBezTo>
                  <a:cubicBezTo>
                    <a:pt x="17377" y="123151"/>
                    <a:pt x="15110" y="131462"/>
                    <a:pt x="7555" y="134862"/>
                  </a:cubicBezTo>
                  <a:cubicBezTo>
                    <a:pt x="5666" y="128440"/>
                    <a:pt x="6044" y="120506"/>
                    <a:pt x="0" y="115973"/>
                  </a:cubicBezTo>
                  <a:cubicBezTo>
                    <a:pt x="378" y="115218"/>
                    <a:pt x="756" y="114462"/>
                    <a:pt x="1133" y="113707"/>
                  </a:cubicBezTo>
                  <a:cubicBezTo>
                    <a:pt x="4911" y="111440"/>
                    <a:pt x="9066" y="112951"/>
                    <a:pt x="13222" y="112573"/>
                  </a:cubicBezTo>
                  <a:cubicBezTo>
                    <a:pt x="17377" y="111818"/>
                    <a:pt x="20399" y="109174"/>
                    <a:pt x="22288" y="105396"/>
                  </a:cubicBezTo>
                  <a:cubicBezTo>
                    <a:pt x="27954" y="94818"/>
                    <a:pt x="30221" y="84241"/>
                    <a:pt x="26443" y="72531"/>
                  </a:cubicBezTo>
                  <a:cubicBezTo>
                    <a:pt x="26443" y="70642"/>
                    <a:pt x="26821" y="68753"/>
                    <a:pt x="27199" y="66864"/>
                  </a:cubicBezTo>
                  <a:cubicBezTo>
                    <a:pt x="30221" y="59309"/>
                    <a:pt x="26066" y="52887"/>
                    <a:pt x="23799" y="46465"/>
                  </a:cubicBezTo>
                  <a:cubicBezTo>
                    <a:pt x="21910" y="34754"/>
                    <a:pt x="5666" y="30977"/>
                    <a:pt x="8689" y="16999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E9CF19B0-D8D1-4998-92B7-EC0673638F09}"/>
                </a:ext>
              </a:extLst>
            </p:cNvPr>
            <p:cNvSpPr/>
            <p:nvPr/>
          </p:nvSpPr>
          <p:spPr>
            <a:xfrm>
              <a:off x="9570932" y="5188862"/>
              <a:ext cx="40945" cy="101618"/>
            </a:xfrm>
            <a:custGeom>
              <a:avLst/>
              <a:gdLst>
                <a:gd name="connsiteX0" fmla="*/ 17377 w 40945"/>
                <a:gd name="connsiteY0" fmla="*/ 0 h 101618"/>
                <a:gd name="connsiteX1" fmla="*/ 32110 w 40945"/>
                <a:gd name="connsiteY1" fmla="*/ 12088 h 101618"/>
                <a:gd name="connsiteX2" fmla="*/ 34376 w 40945"/>
                <a:gd name="connsiteY2" fmla="*/ 29466 h 101618"/>
                <a:gd name="connsiteX3" fmla="*/ 38532 w 40945"/>
                <a:gd name="connsiteY3" fmla="*/ 50998 h 101618"/>
                <a:gd name="connsiteX4" fmla="*/ 38532 w 40945"/>
                <a:gd name="connsiteY4" fmla="*/ 50998 h 101618"/>
                <a:gd name="connsiteX5" fmla="*/ 33999 w 40945"/>
                <a:gd name="connsiteY5" fmla="*/ 93308 h 101618"/>
                <a:gd name="connsiteX6" fmla="*/ 21155 w 40945"/>
                <a:gd name="connsiteY6" fmla="*/ 101618 h 101618"/>
                <a:gd name="connsiteX7" fmla="*/ 8689 w 40945"/>
                <a:gd name="connsiteY7" fmla="*/ 97463 h 101618"/>
                <a:gd name="connsiteX8" fmla="*/ 8311 w 40945"/>
                <a:gd name="connsiteY8" fmla="*/ 98596 h 101618"/>
                <a:gd name="connsiteX9" fmla="*/ 0 w 40945"/>
                <a:gd name="connsiteY9" fmla="*/ 93685 h 101618"/>
                <a:gd name="connsiteX10" fmla="*/ 10199 w 40945"/>
                <a:gd name="connsiteY10" fmla="*/ 76686 h 101618"/>
                <a:gd name="connsiteX11" fmla="*/ 15488 w 40945"/>
                <a:gd name="connsiteY11" fmla="*/ 69509 h 101618"/>
                <a:gd name="connsiteX12" fmla="*/ 17377 w 40945"/>
                <a:gd name="connsiteY12" fmla="*/ 0 h 10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45" h="101618">
                  <a:moveTo>
                    <a:pt x="17377" y="0"/>
                  </a:moveTo>
                  <a:cubicBezTo>
                    <a:pt x="24177" y="1133"/>
                    <a:pt x="16622" y="18888"/>
                    <a:pt x="32110" y="12088"/>
                  </a:cubicBezTo>
                  <a:cubicBezTo>
                    <a:pt x="35510" y="10577"/>
                    <a:pt x="38532" y="22666"/>
                    <a:pt x="34376" y="29466"/>
                  </a:cubicBezTo>
                  <a:cubicBezTo>
                    <a:pt x="32110" y="37399"/>
                    <a:pt x="46465" y="41932"/>
                    <a:pt x="38532" y="50998"/>
                  </a:cubicBezTo>
                  <a:lnTo>
                    <a:pt x="38532" y="50998"/>
                  </a:lnTo>
                  <a:cubicBezTo>
                    <a:pt x="31732" y="64598"/>
                    <a:pt x="36265" y="79330"/>
                    <a:pt x="33999" y="93308"/>
                  </a:cubicBezTo>
                  <a:cubicBezTo>
                    <a:pt x="30977" y="98218"/>
                    <a:pt x="25688" y="99352"/>
                    <a:pt x="21155" y="101618"/>
                  </a:cubicBezTo>
                  <a:cubicBezTo>
                    <a:pt x="17755" y="98218"/>
                    <a:pt x="16622" y="86886"/>
                    <a:pt x="8689" y="97463"/>
                  </a:cubicBezTo>
                  <a:cubicBezTo>
                    <a:pt x="8689" y="97463"/>
                    <a:pt x="8311" y="98596"/>
                    <a:pt x="8311" y="98596"/>
                  </a:cubicBezTo>
                  <a:cubicBezTo>
                    <a:pt x="5289" y="97841"/>
                    <a:pt x="1511" y="97463"/>
                    <a:pt x="0" y="93685"/>
                  </a:cubicBezTo>
                  <a:cubicBezTo>
                    <a:pt x="755" y="86508"/>
                    <a:pt x="2644" y="79708"/>
                    <a:pt x="10199" y="76686"/>
                  </a:cubicBezTo>
                  <a:cubicBezTo>
                    <a:pt x="13599" y="75175"/>
                    <a:pt x="17755" y="73286"/>
                    <a:pt x="15488" y="69509"/>
                  </a:cubicBezTo>
                  <a:cubicBezTo>
                    <a:pt x="1133" y="46087"/>
                    <a:pt x="26066" y="23421"/>
                    <a:pt x="17377" y="0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9561A988-FF34-41D3-A5DA-EA4906DA21A5}"/>
                </a:ext>
              </a:extLst>
            </p:cNvPr>
            <p:cNvSpPr/>
            <p:nvPr/>
          </p:nvSpPr>
          <p:spPr>
            <a:xfrm>
              <a:off x="9657789" y="5079606"/>
              <a:ext cx="129888" cy="133888"/>
            </a:xfrm>
            <a:custGeom>
              <a:avLst/>
              <a:gdLst>
                <a:gd name="connsiteX0" fmla="*/ 10983 w 129888"/>
                <a:gd name="connsiteY0" fmla="*/ 92257 h 133888"/>
                <a:gd name="connsiteX1" fmla="*/ 17027 w 129888"/>
                <a:gd name="connsiteY1" fmla="*/ 55236 h 133888"/>
                <a:gd name="connsiteX2" fmla="*/ 78603 w 129888"/>
                <a:gd name="connsiteY2" fmla="*/ 38237 h 133888"/>
                <a:gd name="connsiteX3" fmla="*/ 100513 w 129888"/>
                <a:gd name="connsiteY3" fmla="*/ 14438 h 133888"/>
                <a:gd name="connsiteX4" fmla="*/ 122423 w 129888"/>
                <a:gd name="connsiteY4" fmla="*/ 838 h 133888"/>
                <a:gd name="connsiteX5" fmla="*/ 127712 w 129888"/>
                <a:gd name="connsiteY5" fmla="*/ 21238 h 133888"/>
                <a:gd name="connsiteX6" fmla="*/ 96735 w 129888"/>
                <a:gd name="connsiteY6" fmla="*/ 105857 h 133888"/>
                <a:gd name="connsiteX7" fmla="*/ 63492 w 129888"/>
                <a:gd name="connsiteY7" fmla="*/ 132678 h 133888"/>
                <a:gd name="connsiteX8" fmla="*/ 49137 w 129888"/>
                <a:gd name="connsiteY8" fmla="*/ 123989 h 133888"/>
                <a:gd name="connsiteX9" fmla="*/ 40826 w 129888"/>
                <a:gd name="connsiteY9" fmla="*/ 105101 h 133888"/>
                <a:gd name="connsiteX10" fmla="*/ 10983 w 129888"/>
                <a:gd name="connsiteY10" fmla="*/ 92257 h 1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888" h="133888">
                  <a:moveTo>
                    <a:pt x="10983" y="92257"/>
                  </a:moveTo>
                  <a:cubicBezTo>
                    <a:pt x="-6394" y="69969"/>
                    <a:pt x="-2239" y="74124"/>
                    <a:pt x="17027" y="55236"/>
                  </a:cubicBezTo>
                  <a:cubicBezTo>
                    <a:pt x="36671" y="35970"/>
                    <a:pt x="58959" y="46548"/>
                    <a:pt x="78603" y="38237"/>
                  </a:cubicBezTo>
                  <a:cubicBezTo>
                    <a:pt x="90313" y="33326"/>
                    <a:pt x="99758" y="30304"/>
                    <a:pt x="100513" y="14438"/>
                  </a:cubicBezTo>
                  <a:cubicBezTo>
                    <a:pt x="101269" y="3105"/>
                    <a:pt x="111846" y="-2184"/>
                    <a:pt x="122423" y="838"/>
                  </a:cubicBezTo>
                  <a:cubicBezTo>
                    <a:pt x="133756" y="3861"/>
                    <a:pt x="129223" y="12171"/>
                    <a:pt x="127712" y="21238"/>
                  </a:cubicBezTo>
                  <a:cubicBezTo>
                    <a:pt x="121668" y="51459"/>
                    <a:pt x="107691" y="77902"/>
                    <a:pt x="96735" y="105857"/>
                  </a:cubicBezTo>
                  <a:cubicBezTo>
                    <a:pt x="90313" y="122478"/>
                    <a:pt x="73692" y="122856"/>
                    <a:pt x="63492" y="132678"/>
                  </a:cubicBezTo>
                  <a:cubicBezTo>
                    <a:pt x="59337" y="136455"/>
                    <a:pt x="52159" y="130789"/>
                    <a:pt x="49137" y="123989"/>
                  </a:cubicBezTo>
                  <a:cubicBezTo>
                    <a:pt x="46493" y="117567"/>
                    <a:pt x="46493" y="110012"/>
                    <a:pt x="40826" y="105101"/>
                  </a:cubicBezTo>
                  <a:cubicBezTo>
                    <a:pt x="33649" y="93390"/>
                    <a:pt x="23072" y="91124"/>
                    <a:pt x="10983" y="92257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9243A5E-7C6C-47A8-B83B-F7A9ABE33573}"/>
                </a:ext>
              </a:extLst>
            </p:cNvPr>
            <p:cNvSpPr/>
            <p:nvPr/>
          </p:nvSpPr>
          <p:spPr>
            <a:xfrm>
              <a:off x="9533155" y="5595035"/>
              <a:ext cx="122773" cy="91407"/>
            </a:xfrm>
            <a:custGeom>
              <a:avLst/>
              <a:gdLst>
                <a:gd name="connsiteX0" fmla="*/ 84619 w 122773"/>
                <a:gd name="connsiteY0" fmla="*/ 80765 h 91407"/>
                <a:gd name="connsiteX1" fmla="*/ 46843 w 122773"/>
                <a:gd name="connsiteY1" fmla="*/ 85298 h 91407"/>
                <a:gd name="connsiteX2" fmla="*/ 41176 w 122773"/>
                <a:gd name="connsiteY2" fmla="*/ 90587 h 91407"/>
                <a:gd name="connsiteX3" fmla="*/ 0 w 122773"/>
                <a:gd name="connsiteY3" fmla="*/ 59232 h 91407"/>
                <a:gd name="connsiteX4" fmla="*/ 8311 w 122773"/>
                <a:gd name="connsiteY4" fmla="*/ 40722 h 91407"/>
                <a:gd name="connsiteX5" fmla="*/ 13977 w 122773"/>
                <a:gd name="connsiteY5" fmla="*/ 27878 h 91407"/>
                <a:gd name="connsiteX6" fmla="*/ 29466 w 122773"/>
                <a:gd name="connsiteY6" fmla="*/ 28634 h 91407"/>
                <a:gd name="connsiteX7" fmla="*/ 37776 w 122773"/>
                <a:gd name="connsiteY7" fmla="*/ 30145 h 91407"/>
                <a:gd name="connsiteX8" fmla="*/ 50620 w 122773"/>
                <a:gd name="connsiteY8" fmla="*/ 55833 h 91407"/>
                <a:gd name="connsiteX9" fmla="*/ 37776 w 122773"/>
                <a:gd name="connsiteY9" fmla="*/ 30145 h 91407"/>
                <a:gd name="connsiteX10" fmla="*/ 16622 w 122773"/>
                <a:gd name="connsiteY10" fmla="*/ 17300 h 91407"/>
                <a:gd name="connsiteX11" fmla="*/ 57042 w 122773"/>
                <a:gd name="connsiteY11" fmla="*/ 5212 h 91407"/>
                <a:gd name="connsiteX12" fmla="*/ 83486 w 122773"/>
                <a:gd name="connsiteY12" fmla="*/ 42988 h 91407"/>
                <a:gd name="connsiteX13" fmla="*/ 100485 w 122773"/>
                <a:gd name="connsiteY13" fmla="*/ 60743 h 91407"/>
                <a:gd name="connsiteX14" fmla="*/ 117107 w 122773"/>
                <a:gd name="connsiteY14" fmla="*/ 74721 h 91407"/>
                <a:gd name="connsiteX15" fmla="*/ 122773 w 122773"/>
                <a:gd name="connsiteY15" fmla="*/ 80387 h 91407"/>
                <a:gd name="connsiteX16" fmla="*/ 105774 w 122773"/>
                <a:gd name="connsiteY16" fmla="*/ 89453 h 91407"/>
                <a:gd name="connsiteX17" fmla="*/ 84619 w 122773"/>
                <a:gd name="connsiteY17" fmla="*/ 80765 h 9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73" h="91407">
                  <a:moveTo>
                    <a:pt x="84619" y="80765"/>
                  </a:moveTo>
                  <a:cubicBezTo>
                    <a:pt x="71397" y="77743"/>
                    <a:pt x="57420" y="67543"/>
                    <a:pt x="46843" y="85298"/>
                  </a:cubicBezTo>
                  <a:cubicBezTo>
                    <a:pt x="47598" y="90209"/>
                    <a:pt x="43443" y="92853"/>
                    <a:pt x="41176" y="90587"/>
                  </a:cubicBezTo>
                  <a:cubicBezTo>
                    <a:pt x="28710" y="78498"/>
                    <a:pt x="8689" y="76609"/>
                    <a:pt x="0" y="59232"/>
                  </a:cubicBezTo>
                  <a:cubicBezTo>
                    <a:pt x="3778" y="53566"/>
                    <a:pt x="14355" y="50544"/>
                    <a:pt x="8311" y="40722"/>
                  </a:cubicBezTo>
                  <a:cubicBezTo>
                    <a:pt x="3778" y="33167"/>
                    <a:pt x="9444" y="29389"/>
                    <a:pt x="13977" y="27878"/>
                  </a:cubicBezTo>
                  <a:cubicBezTo>
                    <a:pt x="18510" y="26367"/>
                    <a:pt x="24932" y="18056"/>
                    <a:pt x="29466" y="28634"/>
                  </a:cubicBezTo>
                  <a:cubicBezTo>
                    <a:pt x="31732" y="33922"/>
                    <a:pt x="34754" y="30900"/>
                    <a:pt x="37776" y="30145"/>
                  </a:cubicBezTo>
                  <a:cubicBezTo>
                    <a:pt x="44954" y="36944"/>
                    <a:pt x="41932" y="48655"/>
                    <a:pt x="50620" y="55833"/>
                  </a:cubicBezTo>
                  <a:cubicBezTo>
                    <a:pt x="53265" y="42988"/>
                    <a:pt x="53265" y="32411"/>
                    <a:pt x="37776" y="30145"/>
                  </a:cubicBezTo>
                  <a:cubicBezTo>
                    <a:pt x="41554" y="8234"/>
                    <a:pt x="26066" y="17678"/>
                    <a:pt x="16622" y="17300"/>
                  </a:cubicBezTo>
                  <a:cubicBezTo>
                    <a:pt x="25688" y="-1210"/>
                    <a:pt x="39665" y="-4232"/>
                    <a:pt x="57042" y="5212"/>
                  </a:cubicBezTo>
                  <a:cubicBezTo>
                    <a:pt x="71775" y="13523"/>
                    <a:pt x="85375" y="23345"/>
                    <a:pt x="83486" y="42988"/>
                  </a:cubicBezTo>
                  <a:cubicBezTo>
                    <a:pt x="81975" y="56588"/>
                    <a:pt x="91041" y="63010"/>
                    <a:pt x="100485" y="60743"/>
                  </a:cubicBezTo>
                  <a:cubicBezTo>
                    <a:pt x="115218" y="57344"/>
                    <a:pt x="123151" y="55833"/>
                    <a:pt x="117107" y="74721"/>
                  </a:cubicBezTo>
                  <a:cubicBezTo>
                    <a:pt x="116729" y="75854"/>
                    <a:pt x="120884" y="78498"/>
                    <a:pt x="122773" y="80387"/>
                  </a:cubicBezTo>
                  <a:cubicBezTo>
                    <a:pt x="118995" y="87187"/>
                    <a:pt x="112574" y="89076"/>
                    <a:pt x="105774" y="89453"/>
                  </a:cubicBezTo>
                  <a:cubicBezTo>
                    <a:pt x="97463" y="89076"/>
                    <a:pt x="92174" y="82654"/>
                    <a:pt x="84619" y="80765"/>
                  </a:cubicBezTo>
                  <a:close/>
                </a:path>
              </a:pathLst>
            </a:custGeom>
            <a:solidFill>
              <a:srgbClr val="F9DA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D5952252-1A1F-4205-AA3E-CC0026D5663D}"/>
                </a:ext>
              </a:extLst>
            </p:cNvPr>
            <p:cNvSpPr/>
            <p:nvPr/>
          </p:nvSpPr>
          <p:spPr>
            <a:xfrm>
              <a:off x="9634774" y="5675800"/>
              <a:ext cx="148083" cy="38605"/>
            </a:xfrm>
            <a:custGeom>
              <a:avLst/>
              <a:gdLst>
                <a:gd name="connsiteX0" fmla="*/ 72153 w 148083"/>
                <a:gd name="connsiteY0" fmla="*/ 30221 h 38605"/>
                <a:gd name="connsiteX1" fmla="*/ 0 w 148083"/>
                <a:gd name="connsiteY1" fmla="*/ 38154 h 38605"/>
                <a:gd name="connsiteX2" fmla="*/ 25310 w 148083"/>
                <a:gd name="connsiteY2" fmla="*/ 1133 h 38605"/>
                <a:gd name="connsiteX3" fmla="*/ 59309 w 148083"/>
                <a:gd name="connsiteY3" fmla="*/ 0 h 38605"/>
                <a:gd name="connsiteX4" fmla="*/ 140150 w 148083"/>
                <a:gd name="connsiteY4" fmla="*/ 3022 h 38605"/>
                <a:gd name="connsiteX5" fmla="*/ 148083 w 148083"/>
                <a:gd name="connsiteY5" fmla="*/ 4911 h 38605"/>
                <a:gd name="connsiteX6" fmla="*/ 110685 w 148083"/>
                <a:gd name="connsiteY6" fmla="*/ 20777 h 38605"/>
                <a:gd name="connsiteX7" fmla="*/ 72153 w 148083"/>
                <a:gd name="connsiteY7" fmla="*/ 30221 h 3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083" h="38605">
                  <a:moveTo>
                    <a:pt x="72153" y="30221"/>
                  </a:moveTo>
                  <a:cubicBezTo>
                    <a:pt x="47598" y="27955"/>
                    <a:pt x="24555" y="41176"/>
                    <a:pt x="0" y="38154"/>
                  </a:cubicBezTo>
                  <a:cubicBezTo>
                    <a:pt x="5289" y="23799"/>
                    <a:pt x="12088" y="10200"/>
                    <a:pt x="25310" y="1133"/>
                  </a:cubicBezTo>
                  <a:cubicBezTo>
                    <a:pt x="36643" y="2644"/>
                    <a:pt x="47976" y="3022"/>
                    <a:pt x="59309" y="0"/>
                  </a:cubicBezTo>
                  <a:cubicBezTo>
                    <a:pt x="86130" y="6800"/>
                    <a:pt x="113329" y="-755"/>
                    <a:pt x="140150" y="3022"/>
                  </a:cubicBezTo>
                  <a:cubicBezTo>
                    <a:pt x="142795" y="3400"/>
                    <a:pt x="145439" y="4155"/>
                    <a:pt x="148083" y="4911"/>
                  </a:cubicBezTo>
                  <a:cubicBezTo>
                    <a:pt x="142417" y="25310"/>
                    <a:pt x="122773" y="14733"/>
                    <a:pt x="110685" y="20777"/>
                  </a:cubicBezTo>
                  <a:cubicBezTo>
                    <a:pt x="98974" y="26066"/>
                    <a:pt x="84241" y="24177"/>
                    <a:pt x="72153" y="30221"/>
                  </a:cubicBezTo>
                  <a:close/>
                </a:path>
              </a:pathLst>
            </a:custGeom>
            <a:solidFill>
              <a:srgbClr val="CEAD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057088E-2031-4EA2-89F4-76A36A7476EA}"/>
                </a:ext>
              </a:extLst>
            </p:cNvPr>
            <p:cNvSpPr/>
            <p:nvPr/>
          </p:nvSpPr>
          <p:spPr>
            <a:xfrm>
              <a:off x="9616550" y="5675422"/>
              <a:ext cx="43533" cy="38153"/>
            </a:xfrm>
            <a:custGeom>
              <a:avLst/>
              <a:gdLst>
                <a:gd name="connsiteX0" fmla="*/ 43534 w 43533"/>
                <a:gd name="connsiteY0" fmla="*/ 1133 h 38153"/>
                <a:gd name="connsiteX1" fmla="*/ 18224 w 43533"/>
                <a:gd name="connsiteY1" fmla="*/ 38154 h 38153"/>
                <a:gd name="connsiteX2" fmla="*/ 5757 w 43533"/>
                <a:gd name="connsiteY2" fmla="*/ 38154 h 38153"/>
                <a:gd name="connsiteX3" fmla="*/ 5380 w 43533"/>
                <a:gd name="connsiteY3" fmla="*/ 22288 h 38153"/>
                <a:gd name="connsiteX4" fmla="*/ 22757 w 43533"/>
                <a:gd name="connsiteY4" fmla="*/ 4911 h 38153"/>
                <a:gd name="connsiteX5" fmla="*/ 39756 w 43533"/>
                <a:gd name="connsiteY5" fmla="*/ 0 h 38153"/>
                <a:gd name="connsiteX6" fmla="*/ 43534 w 43533"/>
                <a:gd name="connsiteY6" fmla="*/ 1133 h 3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3" h="38153">
                  <a:moveTo>
                    <a:pt x="43534" y="1133"/>
                  </a:moveTo>
                  <a:cubicBezTo>
                    <a:pt x="37112" y="15110"/>
                    <a:pt x="31068" y="28710"/>
                    <a:pt x="18224" y="38154"/>
                  </a:cubicBezTo>
                  <a:cubicBezTo>
                    <a:pt x="14068" y="38154"/>
                    <a:pt x="9913" y="38154"/>
                    <a:pt x="5757" y="38154"/>
                  </a:cubicBezTo>
                  <a:cubicBezTo>
                    <a:pt x="-3309" y="32865"/>
                    <a:pt x="-287" y="22666"/>
                    <a:pt x="5380" y="22288"/>
                  </a:cubicBezTo>
                  <a:cubicBezTo>
                    <a:pt x="18224" y="21533"/>
                    <a:pt x="16335" y="9822"/>
                    <a:pt x="22757" y="4911"/>
                  </a:cubicBezTo>
                  <a:cubicBezTo>
                    <a:pt x="28423" y="3400"/>
                    <a:pt x="34090" y="1511"/>
                    <a:pt x="39756" y="0"/>
                  </a:cubicBezTo>
                  <a:cubicBezTo>
                    <a:pt x="40889" y="378"/>
                    <a:pt x="42023" y="755"/>
                    <a:pt x="43534" y="1133"/>
                  </a:cubicBezTo>
                  <a:close/>
                </a:path>
              </a:pathLst>
            </a:custGeom>
            <a:solidFill>
              <a:srgbClr val="B993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B0B439F-22B9-4BD3-8496-5A8DC925E4BD}"/>
                </a:ext>
              </a:extLst>
            </p:cNvPr>
            <p:cNvSpPr/>
            <p:nvPr/>
          </p:nvSpPr>
          <p:spPr>
            <a:xfrm>
              <a:off x="9232456" y="5605536"/>
              <a:ext cx="115217" cy="52556"/>
            </a:xfrm>
            <a:custGeom>
              <a:avLst/>
              <a:gdLst>
                <a:gd name="connsiteX0" fmla="*/ 89152 w 115217"/>
                <a:gd name="connsiteY0" fmla="*/ 45332 h 52556"/>
                <a:gd name="connsiteX1" fmla="*/ 27954 w 115217"/>
                <a:gd name="connsiteY1" fmla="*/ 36265 h 52556"/>
                <a:gd name="connsiteX2" fmla="*/ 0 w 115217"/>
                <a:gd name="connsiteY2" fmla="*/ 20021 h 52556"/>
                <a:gd name="connsiteX3" fmla="*/ 755 w 115217"/>
                <a:gd name="connsiteY3" fmla="*/ 18888 h 52556"/>
                <a:gd name="connsiteX4" fmla="*/ 34376 w 115217"/>
                <a:gd name="connsiteY4" fmla="*/ 1889 h 52556"/>
                <a:gd name="connsiteX5" fmla="*/ 39665 w 115217"/>
                <a:gd name="connsiteY5" fmla="*/ 9444 h 52556"/>
                <a:gd name="connsiteX6" fmla="*/ 37776 w 115217"/>
                <a:gd name="connsiteY6" fmla="*/ 15866 h 52556"/>
                <a:gd name="connsiteX7" fmla="*/ 68375 w 115217"/>
                <a:gd name="connsiteY7" fmla="*/ 8311 h 52556"/>
                <a:gd name="connsiteX8" fmla="*/ 77442 w 115217"/>
                <a:gd name="connsiteY8" fmla="*/ 0 h 52556"/>
                <a:gd name="connsiteX9" fmla="*/ 80086 w 115217"/>
                <a:gd name="connsiteY9" fmla="*/ 4155 h 52556"/>
                <a:gd name="connsiteX10" fmla="*/ 95952 w 115217"/>
                <a:gd name="connsiteY10" fmla="*/ 30599 h 52556"/>
                <a:gd name="connsiteX11" fmla="*/ 115218 w 115217"/>
                <a:gd name="connsiteY11" fmla="*/ 48354 h 52556"/>
                <a:gd name="connsiteX12" fmla="*/ 89152 w 115217"/>
                <a:gd name="connsiteY12" fmla="*/ 45332 h 5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217" h="52556">
                  <a:moveTo>
                    <a:pt x="89152" y="45332"/>
                  </a:moveTo>
                  <a:cubicBezTo>
                    <a:pt x="68375" y="44576"/>
                    <a:pt x="49109" y="35132"/>
                    <a:pt x="27954" y="36265"/>
                  </a:cubicBezTo>
                  <a:cubicBezTo>
                    <a:pt x="15866" y="36643"/>
                    <a:pt x="7933" y="27955"/>
                    <a:pt x="0" y="20021"/>
                  </a:cubicBezTo>
                  <a:cubicBezTo>
                    <a:pt x="0" y="20021"/>
                    <a:pt x="755" y="18888"/>
                    <a:pt x="755" y="18888"/>
                  </a:cubicBezTo>
                  <a:cubicBezTo>
                    <a:pt x="9444" y="7933"/>
                    <a:pt x="22666" y="6800"/>
                    <a:pt x="34376" y="1889"/>
                  </a:cubicBezTo>
                  <a:cubicBezTo>
                    <a:pt x="38532" y="2644"/>
                    <a:pt x="43443" y="3400"/>
                    <a:pt x="39665" y="9444"/>
                  </a:cubicBezTo>
                  <a:cubicBezTo>
                    <a:pt x="38532" y="11333"/>
                    <a:pt x="34376" y="12466"/>
                    <a:pt x="37776" y="15866"/>
                  </a:cubicBezTo>
                  <a:cubicBezTo>
                    <a:pt x="46465" y="6800"/>
                    <a:pt x="61575" y="26066"/>
                    <a:pt x="68375" y="8311"/>
                  </a:cubicBezTo>
                  <a:cubicBezTo>
                    <a:pt x="69509" y="4911"/>
                    <a:pt x="74042" y="2644"/>
                    <a:pt x="77442" y="0"/>
                  </a:cubicBezTo>
                  <a:cubicBezTo>
                    <a:pt x="78953" y="2267"/>
                    <a:pt x="80464" y="3778"/>
                    <a:pt x="80086" y="4155"/>
                  </a:cubicBezTo>
                  <a:cubicBezTo>
                    <a:pt x="67620" y="23421"/>
                    <a:pt x="84619" y="27577"/>
                    <a:pt x="95952" y="30599"/>
                  </a:cubicBezTo>
                  <a:cubicBezTo>
                    <a:pt x="106907" y="33243"/>
                    <a:pt x="110307" y="40799"/>
                    <a:pt x="115218" y="48354"/>
                  </a:cubicBezTo>
                  <a:cubicBezTo>
                    <a:pt x="105018" y="58553"/>
                    <a:pt x="97463" y="47220"/>
                    <a:pt x="89152" y="45332"/>
                  </a:cubicBezTo>
                  <a:close/>
                </a:path>
              </a:pathLst>
            </a:custGeom>
            <a:solidFill>
              <a:srgbClr val="CBA6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B835A455-4C8F-45D4-808C-D79FA3B8913E}"/>
                </a:ext>
              </a:extLst>
            </p:cNvPr>
            <p:cNvSpPr/>
            <p:nvPr/>
          </p:nvSpPr>
          <p:spPr>
            <a:xfrm>
              <a:off x="9319071" y="5639912"/>
              <a:ext cx="113599" cy="43394"/>
            </a:xfrm>
            <a:custGeom>
              <a:avLst/>
              <a:gdLst>
                <a:gd name="connsiteX0" fmla="*/ 2537 w 113599"/>
                <a:gd name="connsiteY0" fmla="*/ 10955 h 43394"/>
                <a:gd name="connsiteX1" fmla="*/ 28225 w 113599"/>
                <a:gd name="connsiteY1" fmla="*/ 14355 h 43394"/>
                <a:gd name="connsiteX2" fmla="*/ 44091 w 113599"/>
                <a:gd name="connsiteY2" fmla="*/ 0 h 43394"/>
                <a:gd name="connsiteX3" fmla="*/ 103777 w 113599"/>
                <a:gd name="connsiteY3" fmla="*/ 14733 h 43394"/>
                <a:gd name="connsiteX4" fmla="*/ 113599 w 113599"/>
                <a:gd name="connsiteY4" fmla="*/ 16999 h 43394"/>
                <a:gd name="connsiteX5" fmla="*/ 91311 w 113599"/>
                <a:gd name="connsiteY5" fmla="*/ 23044 h 43394"/>
                <a:gd name="connsiteX6" fmla="*/ 91311 w 113599"/>
                <a:gd name="connsiteY6" fmla="*/ 31354 h 43394"/>
                <a:gd name="connsiteX7" fmla="*/ 76956 w 113599"/>
                <a:gd name="connsiteY7" fmla="*/ 29843 h 43394"/>
                <a:gd name="connsiteX8" fmla="*/ 64868 w 113599"/>
                <a:gd name="connsiteY8" fmla="*/ 32110 h 43394"/>
                <a:gd name="connsiteX9" fmla="*/ 52401 w 113599"/>
                <a:gd name="connsiteY9" fmla="*/ 31354 h 43394"/>
                <a:gd name="connsiteX10" fmla="*/ 32002 w 113599"/>
                <a:gd name="connsiteY10" fmla="*/ 31354 h 43394"/>
                <a:gd name="connsiteX11" fmla="*/ 648 w 113599"/>
                <a:gd name="connsiteY11" fmla="*/ 26066 h 43394"/>
                <a:gd name="connsiteX12" fmla="*/ 2537 w 113599"/>
                <a:gd name="connsiteY12" fmla="*/ 10955 h 4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599" h="43394">
                  <a:moveTo>
                    <a:pt x="2537" y="10955"/>
                  </a:moveTo>
                  <a:cubicBezTo>
                    <a:pt x="11981" y="5289"/>
                    <a:pt x="19158" y="18888"/>
                    <a:pt x="28225" y="14355"/>
                  </a:cubicBezTo>
                  <a:cubicBezTo>
                    <a:pt x="39180" y="15866"/>
                    <a:pt x="45602" y="12088"/>
                    <a:pt x="44091" y="0"/>
                  </a:cubicBezTo>
                  <a:cubicBezTo>
                    <a:pt x="59579" y="26821"/>
                    <a:pt x="84511" y="9822"/>
                    <a:pt x="103777" y="14733"/>
                  </a:cubicBezTo>
                  <a:cubicBezTo>
                    <a:pt x="107933" y="11711"/>
                    <a:pt x="111333" y="12466"/>
                    <a:pt x="113599" y="16999"/>
                  </a:cubicBezTo>
                  <a:cubicBezTo>
                    <a:pt x="109066" y="29088"/>
                    <a:pt x="97355" y="16622"/>
                    <a:pt x="91311" y="23044"/>
                  </a:cubicBezTo>
                  <a:cubicBezTo>
                    <a:pt x="91311" y="25688"/>
                    <a:pt x="91311" y="28710"/>
                    <a:pt x="91311" y="31354"/>
                  </a:cubicBezTo>
                  <a:cubicBezTo>
                    <a:pt x="86022" y="34754"/>
                    <a:pt x="81489" y="33999"/>
                    <a:pt x="76956" y="29843"/>
                  </a:cubicBezTo>
                  <a:cubicBezTo>
                    <a:pt x="72423" y="25688"/>
                    <a:pt x="66001" y="27199"/>
                    <a:pt x="64868" y="32110"/>
                  </a:cubicBezTo>
                  <a:cubicBezTo>
                    <a:pt x="58823" y="54020"/>
                    <a:pt x="56179" y="38532"/>
                    <a:pt x="52401" y="31354"/>
                  </a:cubicBezTo>
                  <a:cubicBezTo>
                    <a:pt x="45979" y="35510"/>
                    <a:pt x="40313" y="13977"/>
                    <a:pt x="32002" y="31354"/>
                  </a:cubicBezTo>
                  <a:cubicBezTo>
                    <a:pt x="30491" y="34376"/>
                    <a:pt x="10847" y="29843"/>
                    <a:pt x="648" y="26066"/>
                  </a:cubicBezTo>
                  <a:cubicBezTo>
                    <a:pt x="-3130" y="24932"/>
                    <a:pt x="11225" y="17755"/>
                    <a:pt x="2537" y="10955"/>
                  </a:cubicBezTo>
                  <a:close/>
                </a:path>
              </a:pathLst>
            </a:custGeom>
            <a:solidFill>
              <a:srgbClr val="B6867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7E1DEF04-D0B6-44DB-A295-00CB9E3EBA52}"/>
                </a:ext>
              </a:extLst>
            </p:cNvPr>
            <p:cNvSpPr/>
            <p:nvPr/>
          </p:nvSpPr>
          <p:spPr>
            <a:xfrm>
              <a:off x="9490846" y="5652325"/>
              <a:ext cx="89152" cy="37599"/>
            </a:xfrm>
            <a:custGeom>
              <a:avLst/>
              <a:gdLst>
                <a:gd name="connsiteX0" fmla="*/ 42310 w 89152"/>
                <a:gd name="connsiteY0" fmla="*/ 1942 h 37599"/>
                <a:gd name="connsiteX1" fmla="*/ 83863 w 89152"/>
                <a:gd name="connsiteY1" fmla="*/ 30652 h 37599"/>
                <a:gd name="connsiteX2" fmla="*/ 89152 w 89152"/>
                <a:gd name="connsiteY2" fmla="*/ 28008 h 37599"/>
                <a:gd name="connsiteX3" fmla="*/ 68375 w 89152"/>
                <a:gd name="connsiteY3" fmla="*/ 34808 h 37599"/>
                <a:gd name="connsiteX4" fmla="*/ 46087 w 89152"/>
                <a:gd name="connsiteY4" fmla="*/ 32919 h 37599"/>
                <a:gd name="connsiteX5" fmla="*/ 19266 w 89152"/>
                <a:gd name="connsiteY5" fmla="*/ 17053 h 37599"/>
                <a:gd name="connsiteX6" fmla="*/ 0 w 89152"/>
                <a:gd name="connsiteY6" fmla="*/ 11008 h 37599"/>
                <a:gd name="connsiteX7" fmla="*/ 28332 w 89152"/>
                <a:gd name="connsiteY7" fmla="*/ 3075 h 37599"/>
                <a:gd name="connsiteX8" fmla="*/ 42310 w 89152"/>
                <a:gd name="connsiteY8" fmla="*/ 1942 h 3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152" h="37599">
                  <a:moveTo>
                    <a:pt x="42310" y="1942"/>
                  </a:moveTo>
                  <a:cubicBezTo>
                    <a:pt x="55154" y="12897"/>
                    <a:pt x="75175" y="13653"/>
                    <a:pt x="83863" y="30652"/>
                  </a:cubicBezTo>
                  <a:cubicBezTo>
                    <a:pt x="85752" y="29519"/>
                    <a:pt x="87263" y="28763"/>
                    <a:pt x="89152" y="28008"/>
                  </a:cubicBezTo>
                  <a:cubicBezTo>
                    <a:pt x="86508" y="35563"/>
                    <a:pt x="72531" y="41230"/>
                    <a:pt x="68375" y="34808"/>
                  </a:cubicBezTo>
                  <a:cubicBezTo>
                    <a:pt x="60442" y="22719"/>
                    <a:pt x="53642" y="29519"/>
                    <a:pt x="46087" y="32919"/>
                  </a:cubicBezTo>
                  <a:cubicBezTo>
                    <a:pt x="43065" y="17808"/>
                    <a:pt x="33621" y="12142"/>
                    <a:pt x="19266" y="17053"/>
                  </a:cubicBezTo>
                  <a:cubicBezTo>
                    <a:pt x="10577" y="20075"/>
                    <a:pt x="4533" y="19697"/>
                    <a:pt x="0" y="11008"/>
                  </a:cubicBezTo>
                  <a:cubicBezTo>
                    <a:pt x="7555" y="1564"/>
                    <a:pt x="16622" y="-3724"/>
                    <a:pt x="28332" y="3075"/>
                  </a:cubicBezTo>
                  <a:cubicBezTo>
                    <a:pt x="33621" y="6098"/>
                    <a:pt x="37776" y="1564"/>
                    <a:pt x="42310" y="1942"/>
                  </a:cubicBezTo>
                  <a:close/>
                </a:path>
              </a:pathLst>
            </a:custGeom>
            <a:solidFill>
              <a:srgbClr val="D29F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A2990A3F-A30D-40B5-8353-526F6178087D}"/>
                </a:ext>
              </a:extLst>
            </p:cNvPr>
            <p:cNvSpPr/>
            <p:nvPr/>
          </p:nvSpPr>
          <p:spPr>
            <a:xfrm>
              <a:off x="9422848" y="5646614"/>
              <a:ext cx="64219" cy="32303"/>
            </a:xfrm>
            <a:custGeom>
              <a:avLst/>
              <a:gdLst>
                <a:gd name="connsiteX0" fmla="*/ 8689 w 64219"/>
                <a:gd name="connsiteY0" fmla="*/ 12187 h 32303"/>
                <a:gd name="connsiteX1" fmla="*/ 0 w 64219"/>
                <a:gd name="connsiteY1" fmla="*/ 8031 h 32303"/>
                <a:gd name="connsiteX2" fmla="*/ 11333 w 64219"/>
                <a:gd name="connsiteY2" fmla="*/ 2743 h 32303"/>
                <a:gd name="connsiteX3" fmla="*/ 44576 w 64219"/>
                <a:gd name="connsiteY3" fmla="*/ 7275 h 32303"/>
                <a:gd name="connsiteX4" fmla="*/ 64220 w 64219"/>
                <a:gd name="connsiteY4" fmla="*/ 15964 h 32303"/>
                <a:gd name="connsiteX5" fmla="*/ 45332 w 64219"/>
                <a:gd name="connsiteY5" fmla="*/ 25786 h 32303"/>
                <a:gd name="connsiteX6" fmla="*/ 36643 w 64219"/>
                <a:gd name="connsiteY6" fmla="*/ 25786 h 32303"/>
                <a:gd name="connsiteX7" fmla="*/ 16999 w 64219"/>
                <a:gd name="connsiteY7" fmla="*/ 24653 h 32303"/>
                <a:gd name="connsiteX8" fmla="*/ 8689 w 64219"/>
                <a:gd name="connsiteY8" fmla="*/ 12187 h 3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219" h="32303">
                  <a:moveTo>
                    <a:pt x="8689" y="12187"/>
                  </a:moveTo>
                  <a:cubicBezTo>
                    <a:pt x="6800" y="8787"/>
                    <a:pt x="3400" y="8409"/>
                    <a:pt x="0" y="8031"/>
                  </a:cubicBezTo>
                  <a:cubicBezTo>
                    <a:pt x="1133" y="854"/>
                    <a:pt x="5289" y="-2924"/>
                    <a:pt x="11333" y="2743"/>
                  </a:cubicBezTo>
                  <a:cubicBezTo>
                    <a:pt x="21533" y="12942"/>
                    <a:pt x="33243" y="11431"/>
                    <a:pt x="44576" y="7275"/>
                  </a:cubicBezTo>
                  <a:cubicBezTo>
                    <a:pt x="54776" y="3498"/>
                    <a:pt x="60442" y="6520"/>
                    <a:pt x="64220" y="15964"/>
                  </a:cubicBezTo>
                  <a:cubicBezTo>
                    <a:pt x="61198" y="25408"/>
                    <a:pt x="60442" y="39386"/>
                    <a:pt x="45332" y="25786"/>
                  </a:cubicBezTo>
                  <a:cubicBezTo>
                    <a:pt x="42310" y="23142"/>
                    <a:pt x="38910" y="21631"/>
                    <a:pt x="36643" y="25786"/>
                  </a:cubicBezTo>
                  <a:cubicBezTo>
                    <a:pt x="29088" y="38252"/>
                    <a:pt x="23044" y="29942"/>
                    <a:pt x="16999" y="24653"/>
                  </a:cubicBezTo>
                  <a:cubicBezTo>
                    <a:pt x="13600" y="20875"/>
                    <a:pt x="10200" y="17097"/>
                    <a:pt x="8689" y="12187"/>
                  </a:cubicBezTo>
                  <a:close/>
                </a:path>
              </a:pathLst>
            </a:custGeom>
            <a:solidFill>
              <a:srgbClr val="D29F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9FCBC533-884D-4426-87AE-354D195C70A4}"/>
                </a:ext>
              </a:extLst>
            </p:cNvPr>
            <p:cNvSpPr/>
            <p:nvPr/>
          </p:nvSpPr>
          <p:spPr>
            <a:xfrm>
              <a:off x="9231922" y="5595714"/>
              <a:ext cx="34532" cy="29087"/>
            </a:xfrm>
            <a:custGeom>
              <a:avLst/>
              <a:gdLst>
                <a:gd name="connsiteX0" fmla="*/ 34533 w 34532"/>
                <a:gd name="connsiteY0" fmla="*/ 12088 h 29087"/>
                <a:gd name="connsiteX1" fmla="*/ 912 w 34532"/>
                <a:gd name="connsiteY1" fmla="*/ 29088 h 29087"/>
                <a:gd name="connsiteX2" fmla="*/ 9222 w 34532"/>
                <a:gd name="connsiteY2" fmla="*/ 0 h 29087"/>
                <a:gd name="connsiteX3" fmla="*/ 34533 w 34532"/>
                <a:gd name="connsiteY3" fmla="*/ 12088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32" h="29087">
                  <a:moveTo>
                    <a:pt x="34533" y="12088"/>
                  </a:moveTo>
                  <a:cubicBezTo>
                    <a:pt x="26977" y="24554"/>
                    <a:pt x="12622" y="24177"/>
                    <a:pt x="912" y="29088"/>
                  </a:cubicBezTo>
                  <a:cubicBezTo>
                    <a:pt x="-3244" y="17377"/>
                    <a:pt x="8089" y="10199"/>
                    <a:pt x="9222" y="0"/>
                  </a:cubicBezTo>
                  <a:cubicBezTo>
                    <a:pt x="11489" y="16244"/>
                    <a:pt x="27355" y="5289"/>
                    <a:pt x="34533" y="12088"/>
                  </a:cubicBezTo>
                  <a:close/>
                </a:path>
              </a:pathLst>
            </a:custGeom>
            <a:solidFill>
              <a:srgbClr val="D9B9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5F2B14FE-5BE7-4822-A797-4C3EEB79D13F}"/>
                </a:ext>
              </a:extLst>
            </p:cNvPr>
            <p:cNvSpPr/>
            <p:nvPr/>
          </p:nvSpPr>
          <p:spPr>
            <a:xfrm>
              <a:off x="9506664" y="4340661"/>
              <a:ext cx="167224" cy="195074"/>
            </a:xfrm>
            <a:custGeom>
              <a:avLst/>
              <a:gdLst>
                <a:gd name="connsiteX0" fmla="*/ 128109 w 167224"/>
                <a:gd name="connsiteY0" fmla="*/ 179560 h 195074"/>
                <a:gd name="connsiteX1" fmla="*/ 98644 w 167224"/>
                <a:gd name="connsiteY1" fmla="*/ 187871 h 195074"/>
                <a:gd name="connsiteX2" fmla="*/ 92222 w 167224"/>
                <a:gd name="connsiteY2" fmla="*/ 150850 h 195074"/>
                <a:gd name="connsiteX3" fmla="*/ 102422 w 167224"/>
                <a:gd name="connsiteY3" fmla="*/ 128184 h 195074"/>
                <a:gd name="connsiteX4" fmla="*/ 124332 w 167224"/>
                <a:gd name="connsiteY4" fmla="*/ 94563 h 195074"/>
                <a:gd name="connsiteX5" fmla="*/ 125843 w 167224"/>
                <a:gd name="connsiteY5" fmla="*/ 56787 h 195074"/>
                <a:gd name="connsiteX6" fmla="*/ 110355 w 167224"/>
                <a:gd name="connsiteY6" fmla="*/ 37899 h 195074"/>
                <a:gd name="connsiteX7" fmla="*/ 69934 w 167224"/>
                <a:gd name="connsiteY7" fmla="*/ 33365 h 195074"/>
                <a:gd name="connsiteX8" fmla="*/ 48779 w 167224"/>
                <a:gd name="connsiteY8" fmla="*/ 37899 h 195074"/>
                <a:gd name="connsiteX9" fmla="*/ 31780 w 167224"/>
                <a:gd name="connsiteY9" fmla="*/ 51498 h 195074"/>
                <a:gd name="connsiteX10" fmla="*/ 29135 w 167224"/>
                <a:gd name="connsiteY10" fmla="*/ 72653 h 195074"/>
                <a:gd name="connsiteX11" fmla="*/ 13269 w 167224"/>
                <a:gd name="connsiteY11" fmla="*/ 102874 h 195074"/>
                <a:gd name="connsiteX12" fmla="*/ 13647 w 167224"/>
                <a:gd name="connsiteY12" fmla="*/ 62453 h 195074"/>
                <a:gd name="connsiteX13" fmla="*/ 425 w 167224"/>
                <a:gd name="connsiteY13" fmla="*/ 56409 h 195074"/>
                <a:gd name="connsiteX14" fmla="*/ 51046 w 167224"/>
                <a:gd name="connsiteY14" fmla="*/ 13722 h 195074"/>
                <a:gd name="connsiteX15" fmla="*/ 92222 w 167224"/>
                <a:gd name="connsiteY15" fmla="*/ 1256 h 195074"/>
                <a:gd name="connsiteX16" fmla="*/ 98644 w 167224"/>
                <a:gd name="connsiteY16" fmla="*/ 6166 h 195074"/>
                <a:gd name="connsiteX17" fmla="*/ 109977 w 167224"/>
                <a:gd name="connsiteY17" fmla="*/ 13722 h 195074"/>
                <a:gd name="connsiteX18" fmla="*/ 154931 w 167224"/>
                <a:gd name="connsiteY18" fmla="*/ 30721 h 195074"/>
                <a:gd name="connsiteX19" fmla="*/ 156442 w 167224"/>
                <a:gd name="connsiteY19" fmla="*/ 91163 h 195074"/>
                <a:gd name="connsiteX20" fmla="*/ 167019 w 167224"/>
                <a:gd name="connsiteY20" fmla="*/ 107407 h 195074"/>
                <a:gd name="connsiteX21" fmla="*/ 140953 w 167224"/>
                <a:gd name="connsiteY21" fmla="*/ 124784 h 195074"/>
                <a:gd name="connsiteX22" fmla="*/ 127732 w 167224"/>
                <a:gd name="connsiteY22" fmla="*/ 136873 h 195074"/>
                <a:gd name="connsiteX23" fmla="*/ 112621 w 167224"/>
                <a:gd name="connsiteY23" fmla="*/ 144806 h 195074"/>
                <a:gd name="connsiteX24" fmla="*/ 114510 w 167224"/>
                <a:gd name="connsiteY24" fmla="*/ 176915 h 195074"/>
                <a:gd name="connsiteX25" fmla="*/ 128109 w 167224"/>
                <a:gd name="connsiteY25" fmla="*/ 179560 h 19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7224" h="195074">
                  <a:moveTo>
                    <a:pt x="128109" y="179560"/>
                  </a:moveTo>
                  <a:cubicBezTo>
                    <a:pt x="122443" y="197693"/>
                    <a:pt x="112243" y="199204"/>
                    <a:pt x="98644" y="187871"/>
                  </a:cubicBezTo>
                  <a:cubicBezTo>
                    <a:pt x="98266" y="175405"/>
                    <a:pt x="103555" y="163316"/>
                    <a:pt x="92222" y="150850"/>
                  </a:cubicBezTo>
                  <a:cubicBezTo>
                    <a:pt x="85044" y="142917"/>
                    <a:pt x="94489" y="127806"/>
                    <a:pt x="102422" y="128184"/>
                  </a:cubicBezTo>
                  <a:cubicBezTo>
                    <a:pt x="131509" y="129695"/>
                    <a:pt x="120176" y="107407"/>
                    <a:pt x="124332" y="94563"/>
                  </a:cubicBezTo>
                  <a:cubicBezTo>
                    <a:pt x="128109" y="82852"/>
                    <a:pt x="111866" y="71142"/>
                    <a:pt x="125843" y="56787"/>
                  </a:cubicBezTo>
                  <a:cubicBezTo>
                    <a:pt x="131887" y="50742"/>
                    <a:pt x="111488" y="36765"/>
                    <a:pt x="110355" y="37899"/>
                  </a:cubicBezTo>
                  <a:cubicBezTo>
                    <a:pt x="94489" y="53009"/>
                    <a:pt x="82778" y="35632"/>
                    <a:pt x="69934" y="33365"/>
                  </a:cubicBezTo>
                  <a:cubicBezTo>
                    <a:pt x="61245" y="31854"/>
                    <a:pt x="52179" y="33365"/>
                    <a:pt x="48779" y="37899"/>
                  </a:cubicBezTo>
                  <a:cubicBezTo>
                    <a:pt x="44246" y="44698"/>
                    <a:pt x="46890" y="56409"/>
                    <a:pt x="31780" y="51498"/>
                  </a:cubicBezTo>
                  <a:cubicBezTo>
                    <a:pt x="30646" y="51120"/>
                    <a:pt x="25358" y="66231"/>
                    <a:pt x="29135" y="72653"/>
                  </a:cubicBezTo>
                  <a:cubicBezTo>
                    <a:pt x="39335" y="91541"/>
                    <a:pt x="26491" y="96830"/>
                    <a:pt x="13269" y="102874"/>
                  </a:cubicBezTo>
                  <a:cubicBezTo>
                    <a:pt x="-4486" y="87008"/>
                    <a:pt x="-4486" y="74164"/>
                    <a:pt x="13647" y="62453"/>
                  </a:cubicBezTo>
                  <a:cubicBezTo>
                    <a:pt x="9114" y="60187"/>
                    <a:pt x="4959" y="58298"/>
                    <a:pt x="425" y="56409"/>
                  </a:cubicBezTo>
                  <a:cubicBezTo>
                    <a:pt x="3070" y="25810"/>
                    <a:pt x="31780" y="24299"/>
                    <a:pt x="51046" y="13722"/>
                  </a:cubicBezTo>
                  <a:cubicBezTo>
                    <a:pt x="63134" y="6922"/>
                    <a:pt x="79756" y="10700"/>
                    <a:pt x="92222" y="1256"/>
                  </a:cubicBezTo>
                  <a:cubicBezTo>
                    <a:pt x="97133" y="-2522"/>
                    <a:pt x="97511" y="3144"/>
                    <a:pt x="98644" y="6166"/>
                  </a:cubicBezTo>
                  <a:cubicBezTo>
                    <a:pt x="100910" y="11455"/>
                    <a:pt x="105821" y="15611"/>
                    <a:pt x="109977" y="13722"/>
                  </a:cubicBezTo>
                  <a:cubicBezTo>
                    <a:pt x="131509" y="3144"/>
                    <a:pt x="141331" y="21655"/>
                    <a:pt x="154931" y="30721"/>
                  </a:cubicBezTo>
                  <a:cubicBezTo>
                    <a:pt x="136798" y="46965"/>
                    <a:pt x="137931" y="75297"/>
                    <a:pt x="156442" y="91163"/>
                  </a:cubicBezTo>
                  <a:cubicBezTo>
                    <a:pt x="161353" y="95319"/>
                    <a:pt x="168530" y="105518"/>
                    <a:pt x="167019" y="107407"/>
                  </a:cubicBezTo>
                  <a:cubicBezTo>
                    <a:pt x="160597" y="116096"/>
                    <a:pt x="149264" y="127051"/>
                    <a:pt x="140953" y="124784"/>
                  </a:cubicBezTo>
                  <a:cubicBezTo>
                    <a:pt x="126221" y="121384"/>
                    <a:pt x="133398" y="134984"/>
                    <a:pt x="127732" y="136873"/>
                  </a:cubicBezTo>
                  <a:cubicBezTo>
                    <a:pt x="117532" y="129695"/>
                    <a:pt x="111488" y="129317"/>
                    <a:pt x="112621" y="144806"/>
                  </a:cubicBezTo>
                  <a:cubicBezTo>
                    <a:pt x="113377" y="155383"/>
                    <a:pt x="106577" y="165583"/>
                    <a:pt x="114510" y="176915"/>
                  </a:cubicBezTo>
                  <a:cubicBezTo>
                    <a:pt x="119799" y="184471"/>
                    <a:pt x="123198" y="181449"/>
                    <a:pt x="128109" y="179560"/>
                  </a:cubicBezTo>
                  <a:close/>
                </a:path>
              </a:pathLst>
            </a:custGeom>
            <a:solidFill>
              <a:srgbClr val="F1CC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AF658B2A-E6FD-4E9E-B4D7-9D7F5BB3ACA9}"/>
                </a:ext>
              </a:extLst>
            </p:cNvPr>
            <p:cNvSpPr/>
            <p:nvPr/>
          </p:nvSpPr>
          <p:spPr>
            <a:xfrm>
              <a:off x="9425485" y="4073294"/>
              <a:ext cx="216598" cy="366463"/>
            </a:xfrm>
            <a:custGeom>
              <a:avLst/>
              <a:gdLst>
                <a:gd name="connsiteX0" fmla="*/ 44206 w 216598"/>
                <a:gd name="connsiteY0" fmla="*/ 366464 h 366463"/>
                <a:gd name="connsiteX1" fmla="*/ 26451 w 216598"/>
                <a:gd name="connsiteY1" fmla="*/ 293178 h 366463"/>
                <a:gd name="connsiteX2" fmla="*/ 21918 w 216598"/>
                <a:gd name="connsiteY2" fmla="*/ 279956 h 366463"/>
                <a:gd name="connsiteX3" fmla="*/ 12096 w 216598"/>
                <a:gd name="connsiteY3" fmla="*/ 245202 h 366463"/>
                <a:gd name="connsiteX4" fmla="*/ 12096 w 216598"/>
                <a:gd name="connsiteY4" fmla="*/ 226691 h 366463"/>
                <a:gd name="connsiteX5" fmla="*/ 13229 w 216598"/>
                <a:gd name="connsiteY5" fmla="*/ 165871 h 366463"/>
                <a:gd name="connsiteX6" fmla="*/ 13607 w 216598"/>
                <a:gd name="connsiteY6" fmla="*/ 146605 h 366463"/>
                <a:gd name="connsiteX7" fmla="*/ 10207 w 216598"/>
                <a:gd name="connsiteY7" fmla="*/ 102029 h 366463"/>
                <a:gd name="connsiteX8" fmla="*/ 5674 w 216598"/>
                <a:gd name="connsiteY8" fmla="*/ 60098 h 366463"/>
                <a:gd name="connsiteX9" fmla="*/ 7185 w 216598"/>
                <a:gd name="connsiteY9" fmla="*/ 14766 h 366463"/>
                <a:gd name="connsiteX10" fmla="*/ 27962 w 216598"/>
                <a:gd name="connsiteY10" fmla="*/ 14388 h 366463"/>
                <a:gd name="connsiteX11" fmla="*/ 124670 w 216598"/>
                <a:gd name="connsiteY11" fmla="*/ 9477 h 366463"/>
                <a:gd name="connsiteX12" fmla="*/ 150357 w 216598"/>
                <a:gd name="connsiteY12" fmla="*/ 9855 h 366463"/>
                <a:gd name="connsiteX13" fmla="*/ 162446 w 216598"/>
                <a:gd name="connsiteY13" fmla="*/ 73697 h 366463"/>
                <a:gd name="connsiteX14" fmla="*/ 163579 w 216598"/>
                <a:gd name="connsiteY14" fmla="*/ 91074 h 366463"/>
                <a:gd name="connsiteX15" fmla="*/ 212689 w 216598"/>
                <a:gd name="connsiteY15" fmla="*/ 165116 h 366463"/>
                <a:gd name="connsiteX16" fmla="*/ 216466 w 216598"/>
                <a:gd name="connsiteY16" fmla="*/ 172293 h 366463"/>
                <a:gd name="connsiteX17" fmla="*/ 198711 w 216598"/>
                <a:gd name="connsiteY17" fmla="*/ 238024 h 366463"/>
                <a:gd name="connsiteX18" fmla="*/ 194178 w 216598"/>
                <a:gd name="connsiteY18" fmla="*/ 241802 h 366463"/>
                <a:gd name="connsiteX19" fmla="*/ 121270 w 216598"/>
                <a:gd name="connsiteY19" fmla="*/ 278445 h 366463"/>
                <a:gd name="connsiteX20" fmla="*/ 101248 w 216598"/>
                <a:gd name="connsiteY20" fmla="*/ 282978 h 366463"/>
                <a:gd name="connsiteX21" fmla="*/ 77071 w 216598"/>
                <a:gd name="connsiteY21" fmla="*/ 315466 h 366463"/>
                <a:gd name="connsiteX22" fmla="*/ 77827 w 216598"/>
                <a:gd name="connsiteY22" fmla="*/ 323777 h 366463"/>
                <a:gd name="connsiteX23" fmla="*/ 77827 w 216598"/>
                <a:gd name="connsiteY23" fmla="*/ 332087 h 366463"/>
                <a:gd name="connsiteX24" fmla="*/ 44206 w 216598"/>
                <a:gd name="connsiteY24" fmla="*/ 366464 h 36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6598" h="366463">
                  <a:moveTo>
                    <a:pt x="44206" y="366464"/>
                  </a:moveTo>
                  <a:cubicBezTo>
                    <a:pt x="26451" y="344931"/>
                    <a:pt x="19274" y="320754"/>
                    <a:pt x="26451" y="293178"/>
                  </a:cubicBezTo>
                  <a:cubicBezTo>
                    <a:pt x="27962" y="288267"/>
                    <a:pt x="26829" y="282600"/>
                    <a:pt x="21918" y="279956"/>
                  </a:cubicBezTo>
                  <a:cubicBezTo>
                    <a:pt x="6052" y="271645"/>
                    <a:pt x="9074" y="258046"/>
                    <a:pt x="12096" y="245202"/>
                  </a:cubicBezTo>
                  <a:cubicBezTo>
                    <a:pt x="13607" y="238780"/>
                    <a:pt x="15874" y="232735"/>
                    <a:pt x="12096" y="226691"/>
                  </a:cubicBezTo>
                  <a:cubicBezTo>
                    <a:pt x="-370" y="206292"/>
                    <a:pt x="7941" y="185137"/>
                    <a:pt x="13229" y="165871"/>
                  </a:cubicBezTo>
                  <a:cubicBezTo>
                    <a:pt x="15118" y="158316"/>
                    <a:pt x="16629" y="152272"/>
                    <a:pt x="13607" y="146605"/>
                  </a:cubicBezTo>
                  <a:cubicBezTo>
                    <a:pt x="5296" y="131873"/>
                    <a:pt x="4919" y="117140"/>
                    <a:pt x="10207" y="102029"/>
                  </a:cubicBezTo>
                  <a:cubicBezTo>
                    <a:pt x="15118" y="87297"/>
                    <a:pt x="14740" y="72564"/>
                    <a:pt x="5674" y="60098"/>
                  </a:cubicBezTo>
                  <a:cubicBezTo>
                    <a:pt x="-6037" y="44231"/>
                    <a:pt x="3407" y="29121"/>
                    <a:pt x="7185" y="14766"/>
                  </a:cubicBezTo>
                  <a:cubicBezTo>
                    <a:pt x="10963" y="1544"/>
                    <a:pt x="20785" y="6455"/>
                    <a:pt x="27962" y="14388"/>
                  </a:cubicBezTo>
                  <a:cubicBezTo>
                    <a:pt x="50628" y="39321"/>
                    <a:pt x="104648" y="37054"/>
                    <a:pt x="124670" y="9477"/>
                  </a:cubicBezTo>
                  <a:cubicBezTo>
                    <a:pt x="134869" y="-4500"/>
                    <a:pt x="142424" y="-1856"/>
                    <a:pt x="150357" y="9855"/>
                  </a:cubicBezTo>
                  <a:cubicBezTo>
                    <a:pt x="163201" y="29121"/>
                    <a:pt x="166224" y="51409"/>
                    <a:pt x="162446" y="73697"/>
                  </a:cubicBezTo>
                  <a:cubicBezTo>
                    <a:pt x="161313" y="80119"/>
                    <a:pt x="160179" y="84652"/>
                    <a:pt x="163579" y="91074"/>
                  </a:cubicBezTo>
                  <a:cubicBezTo>
                    <a:pt x="176801" y="117895"/>
                    <a:pt x="185867" y="147361"/>
                    <a:pt x="212689" y="165116"/>
                  </a:cubicBezTo>
                  <a:cubicBezTo>
                    <a:pt x="214577" y="166627"/>
                    <a:pt x="217222" y="170027"/>
                    <a:pt x="216466" y="172293"/>
                  </a:cubicBezTo>
                  <a:cubicBezTo>
                    <a:pt x="210800" y="194204"/>
                    <a:pt x="204756" y="216114"/>
                    <a:pt x="198711" y="238024"/>
                  </a:cubicBezTo>
                  <a:cubicBezTo>
                    <a:pt x="198333" y="239535"/>
                    <a:pt x="195689" y="241802"/>
                    <a:pt x="194178" y="241802"/>
                  </a:cubicBezTo>
                  <a:cubicBezTo>
                    <a:pt x="163579" y="241802"/>
                    <a:pt x="147335" y="269756"/>
                    <a:pt x="121270" y="278445"/>
                  </a:cubicBezTo>
                  <a:cubicBezTo>
                    <a:pt x="114470" y="280711"/>
                    <a:pt x="108804" y="283356"/>
                    <a:pt x="101248" y="282978"/>
                  </a:cubicBezTo>
                  <a:cubicBezTo>
                    <a:pt x="75938" y="281467"/>
                    <a:pt x="68005" y="292422"/>
                    <a:pt x="77071" y="315466"/>
                  </a:cubicBezTo>
                  <a:cubicBezTo>
                    <a:pt x="78205" y="318110"/>
                    <a:pt x="77449" y="321132"/>
                    <a:pt x="77827" y="323777"/>
                  </a:cubicBezTo>
                  <a:cubicBezTo>
                    <a:pt x="77827" y="326421"/>
                    <a:pt x="77827" y="329443"/>
                    <a:pt x="77827" y="332087"/>
                  </a:cubicBezTo>
                  <a:cubicBezTo>
                    <a:pt x="78205" y="364953"/>
                    <a:pt x="76694" y="366464"/>
                    <a:pt x="44206" y="366464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F6EF0774-1315-4531-93F4-8EE3621DADEB}"/>
                </a:ext>
              </a:extLst>
            </p:cNvPr>
            <p:cNvSpPr/>
            <p:nvPr/>
          </p:nvSpPr>
          <p:spPr>
            <a:xfrm>
              <a:off x="9622596" y="4693408"/>
              <a:ext cx="184506" cy="219687"/>
            </a:xfrm>
            <a:custGeom>
              <a:avLst/>
              <a:gdLst>
                <a:gd name="connsiteX0" fmla="*/ 42021 w 184506"/>
                <a:gd name="connsiteY0" fmla="*/ 8518 h 219687"/>
                <a:gd name="connsiteX1" fmla="*/ 54110 w 184506"/>
                <a:gd name="connsiteY1" fmla="*/ 6251 h 219687"/>
                <a:gd name="connsiteX2" fmla="*/ 63554 w 184506"/>
                <a:gd name="connsiteY2" fmla="*/ 3607 h 219687"/>
                <a:gd name="connsiteX3" fmla="*/ 68465 w 184506"/>
                <a:gd name="connsiteY3" fmla="*/ 21362 h 219687"/>
                <a:gd name="connsiteX4" fmla="*/ 68465 w 184506"/>
                <a:gd name="connsiteY4" fmla="*/ 25895 h 219687"/>
                <a:gd name="connsiteX5" fmla="*/ 92642 w 184506"/>
                <a:gd name="connsiteY5" fmla="*/ 71982 h 219687"/>
                <a:gd name="connsiteX6" fmla="*/ 76398 w 184506"/>
                <a:gd name="connsiteY6" fmla="*/ 75759 h 219687"/>
                <a:gd name="connsiteX7" fmla="*/ 65443 w 184506"/>
                <a:gd name="connsiteY7" fmla="*/ 77648 h 219687"/>
                <a:gd name="connsiteX8" fmla="*/ 69598 w 184506"/>
                <a:gd name="connsiteY8" fmla="*/ 85581 h 219687"/>
                <a:gd name="connsiteX9" fmla="*/ 96041 w 184506"/>
                <a:gd name="connsiteY9" fmla="*/ 92381 h 219687"/>
                <a:gd name="connsiteX10" fmla="*/ 104352 w 184506"/>
                <a:gd name="connsiteY10" fmla="*/ 96159 h 219687"/>
                <a:gd name="connsiteX11" fmla="*/ 98686 w 184506"/>
                <a:gd name="connsiteY11" fmla="*/ 104092 h 219687"/>
                <a:gd name="connsiteX12" fmla="*/ 76775 w 184506"/>
                <a:gd name="connsiteY12" fmla="*/ 107492 h 219687"/>
                <a:gd name="connsiteX13" fmla="*/ 54865 w 184506"/>
                <a:gd name="connsiteY13" fmla="*/ 130913 h 219687"/>
                <a:gd name="connsiteX14" fmla="*/ 56754 w 184506"/>
                <a:gd name="connsiteY14" fmla="*/ 136202 h 219687"/>
                <a:gd name="connsiteX15" fmla="*/ 86597 w 184506"/>
                <a:gd name="connsiteY15" fmla="*/ 161134 h 219687"/>
                <a:gd name="connsiteX16" fmla="*/ 86597 w 184506"/>
                <a:gd name="connsiteY16" fmla="*/ 164912 h 219687"/>
                <a:gd name="connsiteX17" fmla="*/ 83953 w 184506"/>
                <a:gd name="connsiteY17" fmla="*/ 170956 h 219687"/>
                <a:gd name="connsiteX18" fmla="*/ 95664 w 184506"/>
                <a:gd name="connsiteY18" fmla="*/ 172845 h 219687"/>
                <a:gd name="connsiteX19" fmla="*/ 131929 w 184506"/>
                <a:gd name="connsiteY19" fmla="*/ 156601 h 219687"/>
                <a:gd name="connsiteX20" fmla="*/ 136840 w 184506"/>
                <a:gd name="connsiteY20" fmla="*/ 133180 h 219687"/>
                <a:gd name="connsiteX21" fmla="*/ 145151 w 184506"/>
                <a:gd name="connsiteY21" fmla="*/ 130535 h 219687"/>
                <a:gd name="connsiteX22" fmla="*/ 181794 w 184506"/>
                <a:gd name="connsiteY22" fmla="*/ 136957 h 219687"/>
                <a:gd name="connsiteX23" fmla="*/ 182927 w 184506"/>
                <a:gd name="connsiteY23" fmla="*/ 143757 h 219687"/>
                <a:gd name="connsiteX24" fmla="*/ 166683 w 184506"/>
                <a:gd name="connsiteY24" fmla="*/ 183044 h 219687"/>
                <a:gd name="connsiteX25" fmla="*/ 154217 w 184506"/>
                <a:gd name="connsiteY25" fmla="*/ 186444 h 219687"/>
                <a:gd name="connsiteX26" fmla="*/ 136840 w 184506"/>
                <a:gd name="connsiteY26" fmla="*/ 189844 h 219687"/>
                <a:gd name="connsiteX27" fmla="*/ 136462 w 184506"/>
                <a:gd name="connsiteY27" fmla="*/ 197777 h 219687"/>
                <a:gd name="connsiteX28" fmla="*/ 151195 w 184506"/>
                <a:gd name="connsiteY28" fmla="*/ 202688 h 219687"/>
                <a:gd name="connsiteX29" fmla="*/ 159506 w 184506"/>
                <a:gd name="connsiteY29" fmla="*/ 201177 h 219687"/>
                <a:gd name="connsiteX30" fmla="*/ 169705 w 184506"/>
                <a:gd name="connsiteY30" fmla="*/ 212888 h 219687"/>
                <a:gd name="connsiteX31" fmla="*/ 159883 w 184506"/>
                <a:gd name="connsiteY31" fmla="*/ 217043 h 219687"/>
                <a:gd name="connsiteX32" fmla="*/ 135329 w 184506"/>
                <a:gd name="connsiteY32" fmla="*/ 219687 h 219687"/>
                <a:gd name="connsiteX33" fmla="*/ 126640 w 184506"/>
                <a:gd name="connsiteY33" fmla="*/ 204199 h 219687"/>
                <a:gd name="connsiteX34" fmla="*/ 103219 w 184506"/>
                <a:gd name="connsiteY34" fmla="*/ 180778 h 219687"/>
                <a:gd name="connsiteX35" fmla="*/ 103597 w 184506"/>
                <a:gd name="connsiteY35" fmla="*/ 204199 h 219687"/>
                <a:gd name="connsiteX36" fmla="*/ 93019 w 184506"/>
                <a:gd name="connsiteY36" fmla="*/ 203821 h 219687"/>
                <a:gd name="connsiteX37" fmla="*/ 64687 w 184506"/>
                <a:gd name="connsiteY37" fmla="*/ 203444 h 219687"/>
                <a:gd name="connsiteX38" fmla="*/ 53732 w 184506"/>
                <a:gd name="connsiteY38" fmla="*/ 201177 h 219687"/>
                <a:gd name="connsiteX39" fmla="*/ 45799 w 184506"/>
                <a:gd name="connsiteY39" fmla="*/ 195133 h 219687"/>
                <a:gd name="connsiteX40" fmla="*/ 40888 w 184506"/>
                <a:gd name="connsiteY40" fmla="*/ 177378 h 219687"/>
                <a:gd name="connsiteX41" fmla="*/ 29555 w 184506"/>
                <a:gd name="connsiteY41" fmla="*/ 153201 h 219687"/>
                <a:gd name="connsiteX42" fmla="*/ 8778 w 184506"/>
                <a:gd name="connsiteY42" fmla="*/ 145646 h 219687"/>
                <a:gd name="connsiteX43" fmla="*/ 29177 w 184506"/>
                <a:gd name="connsiteY43" fmla="*/ 110892 h 219687"/>
                <a:gd name="connsiteX44" fmla="*/ 39377 w 184506"/>
                <a:gd name="connsiteY44" fmla="*/ 107492 h 219687"/>
                <a:gd name="connsiteX45" fmla="*/ 31822 w 184506"/>
                <a:gd name="connsiteY45" fmla="*/ 98803 h 219687"/>
                <a:gd name="connsiteX46" fmla="*/ 27666 w 184506"/>
                <a:gd name="connsiteY46" fmla="*/ 76515 h 219687"/>
                <a:gd name="connsiteX47" fmla="*/ 32577 w 184506"/>
                <a:gd name="connsiteY47" fmla="*/ 73115 h 219687"/>
                <a:gd name="connsiteX48" fmla="*/ 35977 w 184506"/>
                <a:gd name="connsiteY48" fmla="*/ 78782 h 219687"/>
                <a:gd name="connsiteX49" fmla="*/ 41643 w 184506"/>
                <a:gd name="connsiteY49" fmla="*/ 84448 h 219687"/>
                <a:gd name="connsiteX50" fmla="*/ 50332 w 184506"/>
                <a:gd name="connsiteY50" fmla="*/ 80293 h 219687"/>
                <a:gd name="connsiteX51" fmla="*/ 56754 w 184506"/>
                <a:gd name="connsiteY51" fmla="*/ 50827 h 219687"/>
                <a:gd name="connsiteX52" fmla="*/ 12556 w 184506"/>
                <a:gd name="connsiteY52" fmla="*/ 51205 h 219687"/>
                <a:gd name="connsiteX53" fmla="*/ 3867 w 184506"/>
                <a:gd name="connsiteY53" fmla="*/ 24761 h 219687"/>
                <a:gd name="connsiteX54" fmla="*/ 7645 w 184506"/>
                <a:gd name="connsiteY54" fmla="*/ 11162 h 219687"/>
                <a:gd name="connsiteX55" fmla="*/ 42021 w 184506"/>
                <a:gd name="connsiteY55" fmla="*/ 8518 h 21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4506" h="219687">
                  <a:moveTo>
                    <a:pt x="42021" y="8518"/>
                  </a:moveTo>
                  <a:cubicBezTo>
                    <a:pt x="46177" y="7762"/>
                    <a:pt x="50332" y="6251"/>
                    <a:pt x="54110" y="6251"/>
                  </a:cubicBezTo>
                  <a:cubicBezTo>
                    <a:pt x="57510" y="6251"/>
                    <a:pt x="57132" y="-5837"/>
                    <a:pt x="63554" y="3607"/>
                  </a:cubicBezTo>
                  <a:cubicBezTo>
                    <a:pt x="68087" y="10406"/>
                    <a:pt x="71487" y="17584"/>
                    <a:pt x="68465" y="21362"/>
                  </a:cubicBezTo>
                  <a:cubicBezTo>
                    <a:pt x="66954" y="23250"/>
                    <a:pt x="66198" y="24761"/>
                    <a:pt x="68465" y="25895"/>
                  </a:cubicBezTo>
                  <a:cubicBezTo>
                    <a:pt x="85842" y="36850"/>
                    <a:pt x="75264" y="61027"/>
                    <a:pt x="92642" y="71982"/>
                  </a:cubicBezTo>
                  <a:cubicBezTo>
                    <a:pt x="86220" y="76137"/>
                    <a:pt x="80931" y="80670"/>
                    <a:pt x="76398" y="75759"/>
                  </a:cubicBezTo>
                  <a:cubicBezTo>
                    <a:pt x="70354" y="68582"/>
                    <a:pt x="69976" y="71604"/>
                    <a:pt x="65443" y="77648"/>
                  </a:cubicBezTo>
                  <a:cubicBezTo>
                    <a:pt x="59020" y="86337"/>
                    <a:pt x="68465" y="83315"/>
                    <a:pt x="69598" y="85581"/>
                  </a:cubicBezTo>
                  <a:cubicBezTo>
                    <a:pt x="76020" y="98803"/>
                    <a:pt x="84708" y="99181"/>
                    <a:pt x="96041" y="92381"/>
                  </a:cubicBezTo>
                  <a:cubicBezTo>
                    <a:pt x="99819" y="90115"/>
                    <a:pt x="102841" y="92759"/>
                    <a:pt x="104352" y="96159"/>
                  </a:cubicBezTo>
                  <a:cubicBezTo>
                    <a:pt x="106241" y="101070"/>
                    <a:pt x="104730" y="103336"/>
                    <a:pt x="98686" y="104092"/>
                  </a:cubicBezTo>
                  <a:cubicBezTo>
                    <a:pt x="91508" y="104847"/>
                    <a:pt x="85842" y="109758"/>
                    <a:pt x="76775" y="107492"/>
                  </a:cubicBezTo>
                  <a:cubicBezTo>
                    <a:pt x="60909" y="103714"/>
                    <a:pt x="52599" y="113536"/>
                    <a:pt x="54865" y="130913"/>
                  </a:cubicBezTo>
                  <a:cubicBezTo>
                    <a:pt x="55243" y="132802"/>
                    <a:pt x="56754" y="136202"/>
                    <a:pt x="56754" y="136202"/>
                  </a:cubicBezTo>
                  <a:cubicBezTo>
                    <a:pt x="81309" y="127135"/>
                    <a:pt x="73753" y="156601"/>
                    <a:pt x="86597" y="161134"/>
                  </a:cubicBezTo>
                  <a:cubicBezTo>
                    <a:pt x="89997" y="162267"/>
                    <a:pt x="88486" y="163778"/>
                    <a:pt x="86597" y="164912"/>
                  </a:cubicBezTo>
                  <a:cubicBezTo>
                    <a:pt x="84331" y="166423"/>
                    <a:pt x="78287" y="166801"/>
                    <a:pt x="83953" y="170956"/>
                  </a:cubicBezTo>
                  <a:cubicBezTo>
                    <a:pt x="86975" y="173223"/>
                    <a:pt x="95664" y="173223"/>
                    <a:pt x="95664" y="172845"/>
                  </a:cubicBezTo>
                  <a:cubicBezTo>
                    <a:pt x="100575" y="150557"/>
                    <a:pt x="118707" y="160001"/>
                    <a:pt x="131929" y="156601"/>
                  </a:cubicBezTo>
                  <a:cubicBezTo>
                    <a:pt x="147039" y="152823"/>
                    <a:pt x="151573" y="144135"/>
                    <a:pt x="136840" y="133180"/>
                  </a:cubicBezTo>
                  <a:cubicBezTo>
                    <a:pt x="138729" y="126758"/>
                    <a:pt x="143640" y="132424"/>
                    <a:pt x="145151" y="130535"/>
                  </a:cubicBezTo>
                  <a:cubicBezTo>
                    <a:pt x="161395" y="110892"/>
                    <a:pt x="170083" y="130535"/>
                    <a:pt x="181794" y="136957"/>
                  </a:cubicBezTo>
                  <a:cubicBezTo>
                    <a:pt x="185194" y="138846"/>
                    <a:pt x="185194" y="141868"/>
                    <a:pt x="182927" y="143757"/>
                  </a:cubicBezTo>
                  <a:cubicBezTo>
                    <a:pt x="168950" y="153579"/>
                    <a:pt x="167816" y="167934"/>
                    <a:pt x="166683" y="183044"/>
                  </a:cubicBezTo>
                  <a:cubicBezTo>
                    <a:pt x="166305" y="186444"/>
                    <a:pt x="161017" y="192111"/>
                    <a:pt x="154217" y="186444"/>
                  </a:cubicBezTo>
                  <a:cubicBezTo>
                    <a:pt x="147795" y="181156"/>
                    <a:pt x="143640" y="192866"/>
                    <a:pt x="136840" y="189844"/>
                  </a:cubicBezTo>
                  <a:cubicBezTo>
                    <a:pt x="136462" y="192488"/>
                    <a:pt x="135329" y="195511"/>
                    <a:pt x="136462" y="197777"/>
                  </a:cubicBezTo>
                  <a:cubicBezTo>
                    <a:pt x="139106" y="204955"/>
                    <a:pt x="145906" y="202310"/>
                    <a:pt x="151195" y="202688"/>
                  </a:cubicBezTo>
                  <a:cubicBezTo>
                    <a:pt x="153839" y="202688"/>
                    <a:pt x="156861" y="201933"/>
                    <a:pt x="159506" y="201177"/>
                  </a:cubicBezTo>
                  <a:cubicBezTo>
                    <a:pt x="170461" y="198155"/>
                    <a:pt x="168950" y="209866"/>
                    <a:pt x="169705" y="212888"/>
                  </a:cubicBezTo>
                  <a:cubicBezTo>
                    <a:pt x="171216" y="220443"/>
                    <a:pt x="164417" y="218554"/>
                    <a:pt x="159883" y="217043"/>
                  </a:cubicBezTo>
                  <a:cubicBezTo>
                    <a:pt x="151195" y="213643"/>
                    <a:pt x="143262" y="215532"/>
                    <a:pt x="135329" y="219687"/>
                  </a:cubicBezTo>
                  <a:cubicBezTo>
                    <a:pt x="134573" y="213266"/>
                    <a:pt x="133062" y="204955"/>
                    <a:pt x="126640" y="204199"/>
                  </a:cubicBezTo>
                  <a:cubicBezTo>
                    <a:pt x="112663" y="203066"/>
                    <a:pt x="108885" y="192488"/>
                    <a:pt x="103219" y="180778"/>
                  </a:cubicBezTo>
                  <a:cubicBezTo>
                    <a:pt x="97175" y="190600"/>
                    <a:pt x="96797" y="197777"/>
                    <a:pt x="103597" y="204199"/>
                  </a:cubicBezTo>
                  <a:cubicBezTo>
                    <a:pt x="99063" y="207599"/>
                    <a:pt x="95286" y="206466"/>
                    <a:pt x="93019" y="203821"/>
                  </a:cubicBezTo>
                  <a:cubicBezTo>
                    <a:pt x="83575" y="192866"/>
                    <a:pt x="74887" y="177000"/>
                    <a:pt x="64687" y="203444"/>
                  </a:cubicBezTo>
                  <a:cubicBezTo>
                    <a:pt x="63176" y="206843"/>
                    <a:pt x="54110" y="215910"/>
                    <a:pt x="53732" y="201177"/>
                  </a:cubicBezTo>
                  <a:cubicBezTo>
                    <a:pt x="53354" y="194377"/>
                    <a:pt x="49954" y="196266"/>
                    <a:pt x="45799" y="195133"/>
                  </a:cubicBezTo>
                  <a:cubicBezTo>
                    <a:pt x="34844" y="192111"/>
                    <a:pt x="35977" y="182667"/>
                    <a:pt x="40888" y="177378"/>
                  </a:cubicBezTo>
                  <a:cubicBezTo>
                    <a:pt x="59398" y="158490"/>
                    <a:pt x="37110" y="157734"/>
                    <a:pt x="29555" y="153201"/>
                  </a:cubicBezTo>
                  <a:cubicBezTo>
                    <a:pt x="23511" y="149801"/>
                    <a:pt x="10289" y="158490"/>
                    <a:pt x="8778" y="145646"/>
                  </a:cubicBezTo>
                  <a:cubicBezTo>
                    <a:pt x="7267" y="130535"/>
                    <a:pt x="14067" y="117314"/>
                    <a:pt x="29177" y="110892"/>
                  </a:cubicBezTo>
                  <a:cubicBezTo>
                    <a:pt x="32577" y="109381"/>
                    <a:pt x="38621" y="113536"/>
                    <a:pt x="39377" y="107492"/>
                  </a:cubicBezTo>
                  <a:cubicBezTo>
                    <a:pt x="40132" y="102959"/>
                    <a:pt x="35599" y="100314"/>
                    <a:pt x="31822" y="98803"/>
                  </a:cubicBezTo>
                  <a:cubicBezTo>
                    <a:pt x="18978" y="93514"/>
                    <a:pt x="26155" y="84448"/>
                    <a:pt x="27666" y="76515"/>
                  </a:cubicBezTo>
                  <a:cubicBezTo>
                    <a:pt x="28044" y="75004"/>
                    <a:pt x="30688" y="73493"/>
                    <a:pt x="32577" y="73115"/>
                  </a:cubicBezTo>
                  <a:cubicBezTo>
                    <a:pt x="36355" y="73115"/>
                    <a:pt x="37110" y="75759"/>
                    <a:pt x="35977" y="78782"/>
                  </a:cubicBezTo>
                  <a:cubicBezTo>
                    <a:pt x="33710" y="84826"/>
                    <a:pt x="35977" y="86715"/>
                    <a:pt x="41643" y="84448"/>
                  </a:cubicBezTo>
                  <a:cubicBezTo>
                    <a:pt x="44666" y="82937"/>
                    <a:pt x="52599" y="86715"/>
                    <a:pt x="50332" y="80293"/>
                  </a:cubicBezTo>
                  <a:cubicBezTo>
                    <a:pt x="46932" y="68960"/>
                    <a:pt x="59020" y="62916"/>
                    <a:pt x="56754" y="50827"/>
                  </a:cubicBezTo>
                  <a:cubicBezTo>
                    <a:pt x="41643" y="63671"/>
                    <a:pt x="32577" y="27784"/>
                    <a:pt x="12556" y="51205"/>
                  </a:cubicBezTo>
                  <a:cubicBezTo>
                    <a:pt x="17467" y="36850"/>
                    <a:pt x="14067" y="28917"/>
                    <a:pt x="3867" y="24761"/>
                  </a:cubicBezTo>
                  <a:cubicBezTo>
                    <a:pt x="-1799" y="19850"/>
                    <a:pt x="-1799" y="19850"/>
                    <a:pt x="7645" y="11162"/>
                  </a:cubicBezTo>
                  <a:cubicBezTo>
                    <a:pt x="19355" y="13806"/>
                    <a:pt x="32577" y="30806"/>
                    <a:pt x="42021" y="8518"/>
                  </a:cubicBezTo>
                  <a:close/>
                </a:path>
              </a:pathLst>
            </a:custGeom>
            <a:solidFill>
              <a:srgbClr val="EEA1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463C00C9-5D71-48A6-9C29-C0E3874A3AE0}"/>
                </a:ext>
              </a:extLst>
            </p:cNvPr>
            <p:cNvSpPr/>
            <p:nvPr/>
          </p:nvSpPr>
          <p:spPr>
            <a:xfrm>
              <a:off x="9615688" y="4628401"/>
              <a:ext cx="79149" cy="72266"/>
            </a:xfrm>
            <a:custGeom>
              <a:avLst/>
              <a:gdLst>
                <a:gd name="connsiteX0" fmla="*/ 10397 w 79149"/>
                <a:gd name="connsiteY0" fmla="*/ 5905 h 72266"/>
                <a:gd name="connsiteX1" fmla="*/ 28152 w 79149"/>
                <a:gd name="connsiteY1" fmla="*/ 8549 h 72266"/>
                <a:gd name="connsiteX2" fmla="*/ 79150 w 79149"/>
                <a:gd name="connsiteY2" fmla="*/ 11949 h 72266"/>
                <a:gd name="connsiteX3" fmla="*/ 67061 w 79149"/>
                <a:gd name="connsiteY3" fmla="*/ 22526 h 72266"/>
                <a:gd name="connsiteX4" fmla="*/ 38351 w 79149"/>
                <a:gd name="connsiteY4" fmla="*/ 64080 h 72266"/>
                <a:gd name="connsiteX5" fmla="*/ 36085 w 79149"/>
                <a:gd name="connsiteY5" fmla="*/ 69369 h 72266"/>
                <a:gd name="connsiteX6" fmla="*/ 18708 w 79149"/>
                <a:gd name="connsiteY6" fmla="*/ 67858 h 72266"/>
                <a:gd name="connsiteX7" fmla="*/ 6619 w 79149"/>
                <a:gd name="connsiteY7" fmla="*/ 44059 h 72266"/>
                <a:gd name="connsiteX8" fmla="*/ 11908 w 79149"/>
                <a:gd name="connsiteY8" fmla="*/ 30459 h 72266"/>
                <a:gd name="connsiteX9" fmla="*/ 22108 w 79149"/>
                <a:gd name="connsiteY9" fmla="*/ 25548 h 72266"/>
                <a:gd name="connsiteX10" fmla="*/ 10775 w 79149"/>
                <a:gd name="connsiteY10" fmla="*/ 17615 h 72266"/>
                <a:gd name="connsiteX11" fmla="*/ 197 w 79149"/>
                <a:gd name="connsiteY11" fmla="*/ 6282 h 72266"/>
                <a:gd name="connsiteX12" fmla="*/ 10397 w 79149"/>
                <a:gd name="connsiteY12" fmla="*/ 5905 h 7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149" h="72266">
                  <a:moveTo>
                    <a:pt x="10397" y="5905"/>
                  </a:moveTo>
                  <a:cubicBezTo>
                    <a:pt x="16063" y="8549"/>
                    <a:pt x="21730" y="12327"/>
                    <a:pt x="28152" y="8549"/>
                  </a:cubicBezTo>
                  <a:cubicBezTo>
                    <a:pt x="49684" y="-3539"/>
                    <a:pt x="61017" y="-3162"/>
                    <a:pt x="79150" y="11949"/>
                  </a:cubicBezTo>
                  <a:cubicBezTo>
                    <a:pt x="77261" y="17615"/>
                    <a:pt x="61773" y="6282"/>
                    <a:pt x="67061" y="22526"/>
                  </a:cubicBezTo>
                  <a:cubicBezTo>
                    <a:pt x="72728" y="40281"/>
                    <a:pt x="57995" y="59925"/>
                    <a:pt x="38351" y="64080"/>
                  </a:cubicBezTo>
                  <a:cubicBezTo>
                    <a:pt x="37218" y="64458"/>
                    <a:pt x="36840" y="67480"/>
                    <a:pt x="36085" y="69369"/>
                  </a:cubicBezTo>
                  <a:cubicBezTo>
                    <a:pt x="29663" y="74280"/>
                    <a:pt x="23996" y="72391"/>
                    <a:pt x="18708" y="67858"/>
                  </a:cubicBezTo>
                  <a:cubicBezTo>
                    <a:pt x="15686" y="59547"/>
                    <a:pt x="6619" y="53881"/>
                    <a:pt x="6619" y="44059"/>
                  </a:cubicBezTo>
                  <a:cubicBezTo>
                    <a:pt x="6997" y="38770"/>
                    <a:pt x="5486" y="30837"/>
                    <a:pt x="11908" y="30459"/>
                  </a:cubicBezTo>
                  <a:cubicBezTo>
                    <a:pt x="17197" y="30459"/>
                    <a:pt x="22863" y="34992"/>
                    <a:pt x="22108" y="25548"/>
                  </a:cubicBezTo>
                  <a:cubicBezTo>
                    <a:pt x="21730" y="19882"/>
                    <a:pt x="18330" y="16104"/>
                    <a:pt x="10775" y="17615"/>
                  </a:cubicBezTo>
                  <a:cubicBezTo>
                    <a:pt x="2842" y="19504"/>
                    <a:pt x="-936" y="11949"/>
                    <a:pt x="197" y="6282"/>
                  </a:cubicBezTo>
                  <a:cubicBezTo>
                    <a:pt x="575" y="1749"/>
                    <a:pt x="6619" y="7038"/>
                    <a:pt x="10397" y="5905"/>
                  </a:cubicBezTo>
                  <a:close/>
                </a:path>
              </a:pathLst>
            </a:custGeom>
            <a:solidFill>
              <a:srgbClr val="EEA3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8523E559-694C-4064-B18A-31BC6250F674}"/>
                </a:ext>
              </a:extLst>
            </p:cNvPr>
            <p:cNvSpPr/>
            <p:nvPr/>
          </p:nvSpPr>
          <p:spPr>
            <a:xfrm>
              <a:off x="9694083" y="4922161"/>
              <a:ext cx="90663" cy="72237"/>
            </a:xfrm>
            <a:custGeom>
              <a:avLst/>
              <a:gdLst>
                <a:gd name="connsiteX0" fmla="*/ 67620 w 90663"/>
                <a:gd name="connsiteY0" fmla="*/ 0 h 72237"/>
                <a:gd name="connsiteX1" fmla="*/ 90663 w 90663"/>
                <a:gd name="connsiteY1" fmla="*/ 0 h 72237"/>
                <a:gd name="connsiteX2" fmla="*/ 69131 w 90663"/>
                <a:gd name="connsiteY2" fmla="*/ 30221 h 72237"/>
                <a:gd name="connsiteX3" fmla="*/ 80086 w 90663"/>
                <a:gd name="connsiteY3" fmla="*/ 59687 h 72237"/>
                <a:gd name="connsiteX4" fmla="*/ 75930 w 90663"/>
                <a:gd name="connsiteY4" fmla="*/ 63842 h 72237"/>
                <a:gd name="connsiteX5" fmla="*/ 57042 w 90663"/>
                <a:gd name="connsiteY5" fmla="*/ 50242 h 72237"/>
                <a:gd name="connsiteX6" fmla="*/ 58553 w 90663"/>
                <a:gd name="connsiteY6" fmla="*/ 69886 h 72237"/>
                <a:gd name="connsiteX7" fmla="*/ 38910 w 90663"/>
                <a:gd name="connsiteY7" fmla="*/ 63464 h 72237"/>
                <a:gd name="connsiteX8" fmla="*/ 20777 w 90663"/>
                <a:gd name="connsiteY8" fmla="*/ 59687 h 72237"/>
                <a:gd name="connsiteX9" fmla="*/ 20777 w 90663"/>
                <a:gd name="connsiteY9" fmla="*/ 55531 h 72237"/>
                <a:gd name="connsiteX10" fmla="*/ 0 w 90663"/>
                <a:gd name="connsiteY10" fmla="*/ 33621 h 72237"/>
                <a:gd name="connsiteX11" fmla="*/ 10200 w 90663"/>
                <a:gd name="connsiteY11" fmla="*/ 26443 h 72237"/>
                <a:gd name="connsiteX12" fmla="*/ 51376 w 90663"/>
                <a:gd name="connsiteY12" fmla="*/ 4533 h 72237"/>
                <a:gd name="connsiteX13" fmla="*/ 67620 w 90663"/>
                <a:gd name="connsiteY13" fmla="*/ 0 h 7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63" h="72237">
                  <a:moveTo>
                    <a:pt x="67620" y="0"/>
                  </a:moveTo>
                  <a:cubicBezTo>
                    <a:pt x="73286" y="0"/>
                    <a:pt x="78575" y="0"/>
                    <a:pt x="90663" y="0"/>
                  </a:cubicBezTo>
                  <a:cubicBezTo>
                    <a:pt x="68753" y="5289"/>
                    <a:pt x="74042" y="20399"/>
                    <a:pt x="69131" y="30221"/>
                  </a:cubicBezTo>
                  <a:cubicBezTo>
                    <a:pt x="94819" y="31732"/>
                    <a:pt x="76308" y="49865"/>
                    <a:pt x="80086" y="59687"/>
                  </a:cubicBezTo>
                  <a:cubicBezTo>
                    <a:pt x="78575" y="61198"/>
                    <a:pt x="77064" y="62331"/>
                    <a:pt x="75930" y="63842"/>
                  </a:cubicBezTo>
                  <a:cubicBezTo>
                    <a:pt x="65353" y="64975"/>
                    <a:pt x="68753" y="48354"/>
                    <a:pt x="57042" y="50242"/>
                  </a:cubicBezTo>
                  <a:cubicBezTo>
                    <a:pt x="53265" y="56665"/>
                    <a:pt x="68375" y="62331"/>
                    <a:pt x="58553" y="69886"/>
                  </a:cubicBezTo>
                  <a:cubicBezTo>
                    <a:pt x="49109" y="77064"/>
                    <a:pt x="45332" y="65731"/>
                    <a:pt x="38910" y="63464"/>
                  </a:cubicBezTo>
                  <a:cubicBezTo>
                    <a:pt x="32865" y="61575"/>
                    <a:pt x="28332" y="54020"/>
                    <a:pt x="20777" y="59687"/>
                  </a:cubicBezTo>
                  <a:cubicBezTo>
                    <a:pt x="20777" y="58175"/>
                    <a:pt x="20399" y="56665"/>
                    <a:pt x="20777" y="55531"/>
                  </a:cubicBezTo>
                  <a:cubicBezTo>
                    <a:pt x="34754" y="28710"/>
                    <a:pt x="11711" y="36643"/>
                    <a:pt x="0" y="33621"/>
                  </a:cubicBezTo>
                  <a:cubicBezTo>
                    <a:pt x="756" y="27199"/>
                    <a:pt x="6044" y="26821"/>
                    <a:pt x="10200" y="26443"/>
                  </a:cubicBezTo>
                  <a:cubicBezTo>
                    <a:pt x="27199" y="24932"/>
                    <a:pt x="41932" y="20021"/>
                    <a:pt x="51376" y="4533"/>
                  </a:cubicBezTo>
                  <a:cubicBezTo>
                    <a:pt x="55153" y="-2644"/>
                    <a:pt x="63842" y="7933"/>
                    <a:pt x="67620" y="0"/>
                  </a:cubicBezTo>
                  <a:close/>
                </a:path>
              </a:pathLst>
            </a:custGeom>
            <a:solidFill>
              <a:srgbClr val="EEA1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2BC5B34A-A597-4D64-BA5B-58C325A29201}"/>
                </a:ext>
              </a:extLst>
            </p:cNvPr>
            <p:cNvSpPr/>
            <p:nvPr/>
          </p:nvSpPr>
          <p:spPr>
            <a:xfrm>
              <a:off x="9605123" y="4698148"/>
              <a:ext cx="25850" cy="35887"/>
            </a:xfrm>
            <a:custGeom>
              <a:avLst/>
              <a:gdLst>
                <a:gd name="connsiteX0" fmla="*/ 25495 w 25850"/>
                <a:gd name="connsiteY0" fmla="*/ 8311 h 35887"/>
                <a:gd name="connsiteX1" fmla="*/ 21340 w 25850"/>
                <a:gd name="connsiteY1" fmla="*/ 21155 h 35887"/>
                <a:gd name="connsiteX2" fmla="*/ 10007 w 25850"/>
                <a:gd name="connsiteY2" fmla="*/ 35888 h 35887"/>
                <a:gd name="connsiteX3" fmla="*/ 17184 w 25850"/>
                <a:gd name="connsiteY3" fmla="*/ 0 h 35887"/>
                <a:gd name="connsiteX4" fmla="*/ 19451 w 25850"/>
                <a:gd name="connsiteY4" fmla="*/ 1133 h 35887"/>
                <a:gd name="connsiteX5" fmla="*/ 25495 w 25850"/>
                <a:gd name="connsiteY5" fmla="*/ 8311 h 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50" h="35887">
                  <a:moveTo>
                    <a:pt x="25495" y="8311"/>
                  </a:moveTo>
                  <a:cubicBezTo>
                    <a:pt x="27762" y="13977"/>
                    <a:pt x="18318" y="15488"/>
                    <a:pt x="21340" y="21155"/>
                  </a:cubicBezTo>
                  <a:cubicBezTo>
                    <a:pt x="20962" y="27954"/>
                    <a:pt x="17940" y="32865"/>
                    <a:pt x="10007" y="35888"/>
                  </a:cubicBezTo>
                  <a:cubicBezTo>
                    <a:pt x="15296" y="23799"/>
                    <a:pt x="-19836" y="6044"/>
                    <a:pt x="17184" y="0"/>
                  </a:cubicBezTo>
                  <a:cubicBezTo>
                    <a:pt x="17940" y="378"/>
                    <a:pt x="18695" y="756"/>
                    <a:pt x="19451" y="1133"/>
                  </a:cubicBezTo>
                  <a:cubicBezTo>
                    <a:pt x="21718" y="2644"/>
                    <a:pt x="24362" y="4911"/>
                    <a:pt x="25495" y="8311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F955DDA5-9654-41F8-B18B-A6D585E7B926}"/>
                </a:ext>
              </a:extLst>
            </p:cNvPr>
            <p:cNvSpPr/>
            <p:nvPr/>
          </p:nvSpPr>
          <p:spPr>
            <a:xfrm>
              <a:off x="9619817" y="4672460"/>
              <a:ext cx="14618" cy="27934"/>
            </a:xfrm>
            <a:custGeom>
              <a:avLst/>
              <a:gdLst>
                <a:gd name="connsiteX0" fmla="*/ 2113 w 14618"/>
                <a:gd name="connsiteY0" fmla="*/ 0 h 27934"/>
                <a:gd name="connsiteX1" fmla="*/ 14579 w 14618"/>
                <a:gd name="connsiteY1" fmla="*/ 21155 h 27934"/>
                <a:gd name="connsiteX2" fmla="*/ 2113 w 14618"/>
                <a:gd name="connsiteY2" fmla="*/ 25310 h 27934"/>
                <a:gd name="connsiteX3" fmla="*/ 2113 w 14618"/>
                <a:gd name="connsiteY3" fmla="*/ 25310 h 27934"/>
                <a:gd name="connsiteX4" fmla="*/ 2113 w 14618"/>
                <a:gd name="connsiteY4" fmla="*/ 0 h 2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8" h="27934">
                  <a:moveTo>
                    <a:pt x="2113" y="0"/>
                  </a:moveTo>
                  <a:cubicBezTo>
                    <a:pt x="5135" y="7933"/>
                    <a:pt x="15334" y="11333"/>
                    <a:pt x="14579" y="21155"/>
                  </a:cubicBezTo>
                  <a:cubicBezTo>
                    <a:pt x="13068" y="30599"/>
                    <a:pt x="7779" y="28332"/>
                    <a:pt x="2113" y="25310"/>
                  </a:cubicBezTo>
                  <a:lnTo>
                    <a:pt x="2113" y="25310"/>
                  </a:lnTo>
                  <a:cubicBezTo>
                    <a:pt x="8912" y="16999"/>
                    <a:pt x="-5065" y="8689"/>
                    <a:pt x="2113" y="0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1DA655A4-B9D1-45E1-8389-C7FB29EDE040}"/>
                </a:ext>
              </a:extLst>
            </p:cNvPr>
            <p:cNvSpPr/>
            <p:nvPr/>
          </p:nvSpPr>
          <p:spPr>
            <a:xfrm>
              <a:off x="9550155" y="5003265"/>
              <a:ext cx="88774" cy="63202"/>
            </a:xfrm>
            <a:custGeom>
              <a:avLst/>
              <a:gdLst>
                <a:gd name="connsiteX0" fmla="*/ 88775 w 88774"/>
                <a:gd name="connsiteY0" fmla="*/ 46203 h 63202"/>
                <a:gd name="connsiteX1" fmla="*/ 84619 w 88774"/>
                <a:gd name="connsiteY1" fmla="*/ 63202 h 63202"/>
                <a:gd name="connsiteX2" fmla="*/ 37776 w 88774"/>
                <a:gd name="connsiteY2" fmla="*/ 32226 h 63202"/>
                <a:gd name="connsiteX3" fmla="*/ 36265 w 88774"/>
                <a:gd name="connsiteY3" fmla="*/ 28448 h 63202"/>
                <a:gd name="connsiteX4" fmla="*/ 0 w 88774"/>
                <a:gd name="connsiteY4" fmla="*/ 3893 h 63202"/>
                <a:gd name="connsiteX5" fmla="*/ 38532 w 88774"/>
                <a:gd name="connsiteY5" fmla="*/ 493 h 63202"/>
                <a:gd name="connsiteX6" fmla="*/ 49487 w 88774"/>
                <a:gd name="connsiteY6" fmla="*/ 7671 h 63202"/>
                <a:gd name="connsiteX7" fmla="*/ 88775 w 88774"/>
                <a:gd name="connsiteY7" fmla="*/ 46203 h 6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774" h="63202">
                  <a:moveTo>
                    <a:pt x="88775" y="46203"/>
                  </a:moveTo>
                  <a:cubicBezTo>
                    <a:pt x="86130" y="51491"/>
                    <a:pt x="83864" y="57158"/>
                    <a:pt x="84619" y="63202"/>
                  </a:cubicBezTo>
                  <a:cubicBezTo>
                    <a:pt x="63464" y="61313"/>
                    <a:pt x="50620" y="46958"/>
                    <a:pt x="37776" y="32226"/>
                  </a:cubicBezTo>
                  <a:cubicBezTo>
                    <a:pt x="37021" y="31092"/>
                    <a:pt x="36643" y="29581"/>
                    <a:pt x="36265" y="28448"/>
                  </a:cubicBezTo>
                  <a:cubicBezTo>
                    <a:pt x="10955" y="40159"/>
                    <a:pt x="16622" y="5027"/>
                    <a:pt x="0" y="3893"/>
                  </a:cubicBezTo>
                  <a:cubicBezTo>
                    <a:pt x="12466" y="-1395"/>
                    <a:pt x="25688" y="5404"/>
                    <a:pt x="38532" y="493"/>
                  </a:cubicBezTo>
                  <a:cubicBezTo>
                    <a:pt x="43065" y="-1395"/>
                    <a:pt x="49487" y="2382"/>
                    <a:pt x="49487" y="7671"/>
                  </a:cubicBezTo>
                  <a:cubicBezTo>
                    <a:pt x="51376" y="32226"/>
                    <a:pt x="72531" y="36381"/>
                    <a:pt x="88775" y="46203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77B87696-B0EB-4A96-96D4-08116B559FF8}"/>
                </a:ext>
              </a:extLst>
            </p:cNvPr>
            <p:cNvSpPr/>
            <p:nvPr/>
          </p:nvSpPr>
          <p:spPr>
            <a:xfrm>
              <a:off x="9497607" y="5142633"/>
              <a:ext cx="17825" cy="10593"/>
            </a:xfrm>
            <a:custGeom>
              <a:avLst/>
              <a:gdLst>
                <a:gd name="connsiteX0" fmla="*/ 17794 w 17825"/>
                <a:gd name="connsiteY0" fmla="*/ 5054 h 10593"/>
                <a:gd name="connsiteX1" fmla="*/ 11372 w 17825"/>
                <a:gd name="connsiteY1" fmla="*/ 9587 h 10593"/>
                <a:gd name="connsiteX2" fmla="*/ 417 w 17825"/>
                <a:gd name="connsiteY2" fmla="*/ 7698 h 10593"/>
                <a:gd name="connsiteX3" fmla="*/ 7594 w 17825"/>
                <a:gd name="connsiteY3" fmla="*/ 142 h 10593"/>
                <a:gd name="connsiteX4" fmla="*/ 17794 w 17825"/>
                <a:gd name="connsiteY4" fmla="*/ 5054 h 1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25" h="10593">
                  <a:moveTo>
                    <a:pt x="17794" y="5054"/>
                  </a:moveTo>
                  <a:cubicBezTo>
                    <a:pt x="18171" y="10342"/>
                    <a:pt x="15149" y="10342"/>
                    <a:pt x="11372" y="9587"/>
                  </a:cubicBezTo>
                  <a:cubicBezTo>
                    <a:pt x="7594" y="8831"/>
                    <a:pt x="2305" y="13364"/>
                    <a:pt x="417" y="7698"/>
                  </a:cubicBezTo>
                  <a:cubicBezTo>
                    <a:pt x="-1472" y="2409"/>
                    <a:pt x="3439" y="898"/>
                    <a:pt x="7594" y="142"/>
                  </a:cubicBezTo>
                  <a:cubicBezTo>
                    <a:pt x="12127" y="-235"/>
                    <a:pt x="16283" y="-235"/>
                    <a:pt x="17794" y="5054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6ECED8-9C65-4919-8E88-A61AFDD8E170}"/>
                </a:ext>
              </a:extLst>
            </p:cNvPr>
            <p:cNvSpPr/>
            <p:nvPr/>
          </p:nvSpPr>
          <p:spPr>
            <a:xfrm>
              <a:off x="9516156" y="3722378"/>
              <a:ext cx="170525" cy="232583"/>
            </a:xfrm>
            <a:custGeom>
              <a:avLst/>
              <a:gdLst>
                <a:gd name="connsiteX0" fmla="*/ 0 w 170525"/>
                <a:gd name="connsiteY0" fmla="*/ 103513 h 232583"/>
                <a:gd name="connsiteX1" fmla="*/ 8311 w 170525"/>
                <a:gd name="connsiteY1" fmla="*/ 36649 h 232583"/>
                <a:gd name="connsiteX2" fmla="*/ 41176 w 170525"/>
                <a:gd name="connsiteY2" fmla="*/ 6 h 232583"/>
                <a:gd name="connsiteX3" fmla="*/ 88019 w 170525"/>
                <a:gd name="connsiteY3" fmla="*/ 30605 h 232583"/>
                <a:gd name="connsiteX4" fmla="*/ 87641 w 170525"/>
                <a:gd name="connsiteY4" fmla="*/ 61204 h 232583"/>
                <a:gd name="connsiteX5" fmla="*/ 88019 w 170525"/>
                <a:gd name="connsiteY5" fmla="*/ 74426 h 232583"/>
                <a:gd name="connsiteX6" fmla="*/ 142417 w 170525"/>
                <a:gd name="connsiteY6" fmla="*/ 111824 h 232583"/>
                <a:gd name="connsiteX7" fmla="*/ 164705 w 170525"/>
                <a:gd name="connsiteY7" fmla="*/ 135623 h 232583"/>
                <a:gd name="connsiteX8" fmla="*/ 169616 w 170525"/>
                <a:gd name="connsiteY8" fmla="*/ 191910 h 232583"/>
                <a:gd name="connsiteX9" fmla="*/ 159794 w 170525"/>
                <a:gd name="connsiteY9" fmla="*/ 220620 h 232583"/>
                <a:gd name="connsiteX10" fmla="*/ 125040 w 170525"/>
                <a:gd name="connsiteY10" fmla="*/ 216465 h 232583"/>
                <a:gd name="connsiteX11" fmla="*/ 102752 w 170525"/>
                <a:gd name="connsiteY11" fmla="*/ 224398 h 232583"/>
                <a:gd name="connsiteX12" fmla="*/ 92174 w 170525"/>
                <a:gd name="connsiteY12" fmla="*/ 231953 h 232583"/>
                <a:gd name="connsiteX13" fmla="*/ 25310 w 170525"/>
                <a:gd name="connsiteY13" fmla="*/ 221753 h 232583"/>
                <a:gd name="connsiteX14" fmla="*/ 8689 w 170525"/>
                <a:gd name="connsiteY14" fmla="*/ 196065 h 232583"/>
                <a:gd name="connsiteX15" fmla="*/ 0 w 170525"/>
                <a:gd name="connsiteY15" fmla="*/ 103513 h 23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525" h="232583">
                  <a:moveTo>
                    <a:pt x="0" y="103513"/>
                  </a:moveTo>
                  <a:cubicBezTo>
                    <a:pt x="6422" y="81603"/>
                    <a:pt x="1511" y="58559"/>
                    <a:pt x="8311" y="36649"/>
                  </a:cubicBezTo>
                  <a:cubicBezTo>
                    <a:pt x="13600" y="19272"/>
                    <a:pt x="16999" y="762"/>
                    <a:pt x="41176" y="6"/>
                  </a:cubicBezTo>
                  <a:cubicBezTo>
                    <a:pt x="63842" y="-372"/>
                    <a:pt x="75175" y="17005"/>
                    <a:pt x="88019" y="30605"/>
                  </a:cubicBezTo>
                  <a:cubicBezTo>
                    <a:pt x="96330" y="39671"/>
                    <a:pt x="99352" y="51004"/>
                    <a:pt x="87641" y="61204"/>
                  </a:cubicBezTo>
                  <a:cubicBezTo>
                    <a:pt x="83108" y="64981"/>
                    <a:pt x="84619" y="70270"/>
                    <a:pt x="88019" y="74426"/>
                  </a:cubicBezTo>
                  <a:cubicBezTo>
                    <a:pt x="101618" y="93691"/>
                    <a:pt x="114840" y="112202"/>
                    <a:pt x="142417" y="111824"/>
                  </a:cubicBezTo>
                  <a:cubicBezTo>
                    <a:pt x="157527" y="111446"/>
                    <a:pt x="163572" y="123535"/>
                    <a:pt x="164705" y="135623"/>
                  </a:cubicBezTo>
                  <a:cubicBezTo>
                    <a:pt x="166216" y="154511"/>
                    <a:pt x="172260" y="173022"/>
                    <a:pt x="169616" y="191910"/>
                  </a:cubicBezTo>
                  <a:cubicBezTo>
                    <a:pt x="171882" y="203621"/>
                    <a:pt x="170371" y="213443"/>
                    <a:pt x="159794" y="220620"/>
                  </a:cubicBezTo>
                  <a:cubicBezTo>
                    <a:pt x="147328" y="227042"/>
                    <a:pt x="136373" y="225531"/>
                    <a:pt x="125040" y="216465"/>
                  </a:cubicBezTo>
                  <a:cubicBezTo>
                    <a:pt x="110685" y="204754"/>
                    <a:pt x="108040" y="206265"/>
                    <a:pt x="102752" y="224398"/>
                  </a:cubicBezTo>
                  <a:cubicBezTo>
                    <a:pt x="101241" y="230064"/>
                    <a:pt x="96707" y="234220"/>
                    <a:pt x="92174" y="231953"/>
                  </a:cubicBezTo>
                  <a:cubicBezTo>
                    <a:pt x="70642" y="222509"/>
                    <a:pt x="46087" y="234975"/>
                    <a:pt x="25310" y="221753"/>
                  </a:cubicBezTo>
                  <a:cubicBezTo>
                    <a:pt x="17755" y="214576"/>
                    <a:pt x="19266" y="201354"/>
                    <a:pt x="8689" y="196065"/>
                  </a:cubicBezTo>
                  <a:cubicBezTo>
                    <a:pt x="13977" y="164711"/>
                    <a:pt x="378" y="134868"/>
                    <a:pt x="0" y="103513"/>
                  </a:cubicBezTo>
                  <a:close/>
                </a:path>
              </a:pathLst>
            </a:custGeom>
            <a:solidFill>
              <a:srgbClr val="EECA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159644A3-8C05-43DF-833B-C49B5918C3C8}"/>
                </a:ext>
              </a:extLst>
            </p:cNvPr>
            <p:cNvSpPr/>
            <p:nvPr/>
          </p:nvSpPr>
          <p:spPr>
            <a:xfrm>
              <a:off x="9358191" y="3651743"/>
              <a:ext cx="174407" cy="267078"/>
            </a:xfrm>
            <a:custGeom>
              <a:avLst/>
              <a:gdLst>
                <a:gd name="connsiteX0" fmla="*/ 157965 w 174407"/>
                <a:gd name="connsiteY0" fmla="*/ 174149 h 267078"/>
                <a:gd name="connsiteX1" fmla="*/ 165521 w 174407"/>
                <a:gd name="connsiteY1" fmla="*/ 183215 h 267078"/>
                <a:gd name="connsiteX2" fmla="*/ 174209 w 174407"/>
                <a:gd name="connsiteY2" fmla="*/ 250835 h 267078"/>
                <a:gd name="connsiteX3" fmla="*/ 166276 w 174407"/>
                <a:gd name="connsiteY3" fmla="*/ 267079 h 267078"/>
                <a:gd name="connsiteX4" fmla="*/ 157587 w 174407"/>
                <a:gd name="connsiteY4" fmla="*/ 249702 h 267078"/>
                <a:gd name="connsiteX5" fmla="*/ 145499 w 174407"/>
                <a:gd name="connsiteY5" fmla="*/ 216459 h 267078"/>
                <a:gd name="connsiteX6" fmla="*/ 103945 w 174407"/>
                <a:gd name="connsiteY6" fmla="*/ 182838 h 267078"/>
                <a:gd name="connsiteX7" fmla="*/ 102812 w 174407"/>
                <a:gd name="connsiteY7" fmla="*/ 181326 h 267078"/>
                <a:gd name="connsiteX8" fmla="*/ 31414 w 174407"/>
                <a:gd name="connsiteY8" fmla="*/ 118618 h 267078"/>
                <a:gd name="connsiteX9" fmla="*/ 25748 w 174407"/>
                <a:gd name="connsiteY9" fmla="*/ 97463 h 267078"/>
                <a:gd name="connsiteX10" fmla="*/ 11771 w 174407"/>
                <a:gd name="connsiteY10" fmla="*/ 54398 h 267078"/>
                <a:gd name="connsiteX11" fmla="*/ 1193 w 174407"/>
                <a:gd name="connsiteY11" fmla="*/ 39287 h 267078"/>
                <a:gd name="connsiteX12" fmla="*/ 24615 w 174407"/>
                <a:gd name="connsiteY12" fmla="*/ 34754 h 267078"/>
                <a:gd name="connsiteX13" fmla="*/ 52191 w 174407"/>
                <a:gd name="connsiteY13" fmla="*/ 35510 h 267078"/>
                <a:gd name="connsiteX14" fmla="*/ 48036 w 174407"/>
                <a:gd name="connsiteY14" fmla="*/ 10200 h 267078"/>
                <a:gd name="connsiteX15" fmla="*/ 44258 w 174407"/>
                <a:gd name="connsiteY15" fmla="*/ 756 h 267078"/>
                <a:gd name="connsiteX16" fmla="*/ 48791 w 174407"/>
                <a:gd name="connsiteY16" fmla="*/ 0 h 267078"/>
                <a:gd name="connsiteX17" fmla="*/ 65413 w 174407"/>
                <a:gd name="connsiteY17" fmla="*/ 4911 h 267078"/>
                <a:gd name="connsiteX18" fmla="*/ 95256 w 174407"/>
                <a:gd name="connsiteY18" fmla="*/ 8689 h 267078"/>
                <a:gd name="connsiteX19" fmla="*/ 137566 w 174407"/>
                <a:gd name="connsiteY19" fmla="*/ 21533 h 267078"/>
                <a:gd name="connsiteX20" fmla="*/ 122078 w 174407"/>
                <a:gd name="connsiteY20" fmla="*/ 29466 h 267078"/>
                <a:gd name="connsiteX21" fmla="*/ 75613 w 174407"/>
                <a:gd name="connsiteY21" fmla="*/ 39287 h 267078"/>
                <a:gd name="connsiteX22" fmla="*/ 71835 w 174407"/>
                <a:gd name="connsiteY22" fmla="*/ 45332 h 267078"/>
                <a:gd name="connsiteX23" fmla="*/ 80146 w 174407"/>
                <a:gd name="connsiteY23" fmla="*/ 49487 h 267078"/>
                <a:gd name="connsiteX24" fmla="*/ 116033 w 174407"/>
                <a:gd name="connsiteY24" fmla="*/ 43821 h 267078"/>
                <a:gd name="connsiteX25" fmla="*/ 134166 w 174407"/>
                <a:gd name="connsiteY25" fmla="*/ 64598 h 267078"/>
                <a:gd name="connsiteX26" fmla="*/ 131900 w 174407"/>
                <a:gd name="connsiteY26" fmla="*/ 69886 h 267078"/>
                <a:gd name="connsiteX27" fmla="*/ 130388 w 174407"/>
                <a:gd name="connsiteY27" fmla="*/ 92930 h 267078"/>
                <a:gd name="connsiteX28" fmla="*/ 104700 w 174407"/>
                <a:gd name="connsiteY28" fmla="*/ 102374 h 267078"/>
                <a:gd name="connsiteX29" fmla="*/ 90723 w 174407"/>
                <a:gd name="connsiteY29" fmla="*/ 105396 h 267078"/>
                <a:gd name="connsiteX30" fmla="*/ 76368 w 174407"/>
                <a:gd name="connsiteY30" fmla="*/ 92552 h 267078"/>
                <a:gd name="connsiteX31" fmla="*/ 75991 w 174407"/>
                <a:gd name="connsiteY31" fmla="*/ 82730 h 267078"/>
                <a:gd name="connsiteX32" fmla="*/ 55213 w 174407"/>
                <a:gd name="connsiteY32" fmla="*/ 65731 h 267078"/>
                <a:gd name="connsiteX33" fmla="*/ 51814 w 174407"/>
                <a:gd name="connsiteY33" fmla="*/ 101996 h 267078"/>
                <a:gd name="connsiteX34" fmla="*/ 116411 w 174407"/>
                <a:gd name="connsiteY34" fmla="*/ 133728 h 267078"/>
                <a:gd name="connsiteX35" fmla="*/ 131144 w 174407"/>
                <a:gd name="connsiteY35" fmla="*/ 142039 h 267078"/>
                <a:gd name="connsiteX36" fmla="*/ 157965 w 174407"/>
                <a:gd name="connsiteY36" fmla="*/ 174149 h 26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4407" h="267078">
                  <a:moveTo>
                    <a:pt x="157965" y="174149"/>
                  </a:moveTo>
                  <a:cubicBezTo>
                    <a:pt x="161743" y="176038"/>
                    <a:pt x="165521" y="179060"/>
                    <a:pt x="165521" y="183215"/>
                  </a:cubicBezTo>
                  <a:cubicBezTo>
                    <a:pt x="165521" y="206259"/>
                    <a:pt x="168920" y="228547"/>
                    <a:pt x="174209" y="250835"/>
                  </a:cubicBezTo>
                  <a:cubicBezTo>
                    <a:pt x="175720" y="258012"/>
                    <a:pt x="168165" y="261412"/>
                    <a:pt x="166276" y="267079"/>
                  </a:cubicBezTo>
                  <a:cubicBezTo>
                    <a:pt x="160610" y="262546"/>
                    <a:pt x="149654" y="258012"/>
                    <a:pt x="157587" y="249702"/>
                  </a:cubicBezTo>
                  <a:cubicBezTo>
                    <a:pt x="178364" y="228547"/>
                    <a:pt x="153054" y="217592"/>
                    <a:pt x="145499" y="216459"/>
                  </a:cubicBezTo>
                  <a:cubicBezTo>
                    <a:pt x="122833" y="213436"/>
                    <a:pt x="119056" y="191904"/>
                    <a:pt x="103945" y="182838"/>
                  </a:cubicBezTo>
                  <a:cubicBezTo>
                    <a:pt x="103567" y="182460"/>
                    <a:pt x="103189" y="181326"/>
                    <a:pt x="102812" y="181326"/>
                  </a:cubicBezTo>
                  <a:cubicBezTo>
                    <a:pt x="72213" y="168105"/>
                    <a:pt x="60502" y="133351"/>
                    <a:pt x="31414" y="118618"/>
                  </a:cubicBezTo>
                  <a:cubicBezTo>
                    <a:pt x="21970" y="113707"/>
                    <a:pt x="21593" y="106529"/>
                    <a:pt x="25748" y="97463"/>
                  </a:cubicBezTo>
                  <a:cubicBezTo>
                    <a:pt x="35192" y="76308"/>
                    <a:pt x="31792" y="67242"/>
                    <a:pt x="11771" y="54398"/>
                  </a:cubicBezTo>
                  <a:cubicBezTo>
                    <a:pt x="6104" y="50620"/>
                    <a:pt x="-3340" y="46843"/>
                    <a:pt x="1193" y="39287"/>
                  </a:cubicBezTo>
                  <a:cubicBezTo>
                    <a:pt x="5726" y="32488"/>
                    <a:pt x="16682" y="27199"/>
                    <a:pt x="24615" y="34754"/>
                  </a:cubicBezTo>
                  <a:cubicBezTo>
                    <a:pt x="34436" y="44198"/>
                    <a:pt x="43503" y="43821"/>
                    <a:pt x="52191" y="35510"/>
                  </a:cubicBezTo>
                  <a:cubicBezTo>
                    <a:pt x="62013" y="26066"/>
                    <a:pt x="54836" y="17755"/>
                    <a:pt x="48036" y="10200"/>
                  </a:cubicBezTo>
                  <a:cubicBezTo>
                    <a:pt x="45769" y="7933"/>
                    <a:pt x="45392" y="3778"/>
                    <a:pt x="44258" y="756"/>
                  </a:cubicBezTo>
                  <a:cubicBezTo>
                    <a:pt x="45769" y="378"/>
                    <a:pt x="47280" y="378"/>
                    <a:pt x="48791" y="0"/>
                  </a:cubicBezTo>
                  <a:cubicBezTo>
                    <a:pt x="54458" y="1511"/>
                    <a:pt x="59747" y="3400"/>
                    <a:pt x="65413" y="4911"/>
                  </a:cubicBezTo>
                  <a:cubicBezTo>
                    <a:pt x="74479" y="14355"/>
                    <a:pt x="85812" y="4533"/>
                    <a:pt x="95256" y="8689"/>
                  </a:cubicBezTo>
                  <a:cubicBezTo>
                    <a:pt x="109989" y="10200"/>
                    <a:pt x="123966" y="15866"/>
                    <a:pt x="137566" y="21533"/>
                  </a:cubicBezTo>
                  <a:cubicBezTo>
                    <a:pt x="134544" y="28332"/>
                    <a:pt x="128877" y="31732"/>
                    <a:pt x="122078" y="29466"/>
                  </a:cubicBezTo>
                  <a:cubicBezTo>
                    <a:pt x="104700" y="24177"/>
                    <a:pt x="91857" y="40421"/>
                    <a:pt x="75613" y="39287"/>
                  </a:cubicBezTo>
                  <a:cubicBezTo>
                    <a:pt x="72968" y="38910"/>
                    <a:pt x="70702" y="41932"/>
                    <a:pt x="71835" y="45332"/>
                  </a:cubicBezTo>
                  <a:cubicBezTo>
                    <a:pt x="73346" y="49109"/>
                    <a:pt x="77124" y="51754"/>
                    <a:pt x="80146" y="49487"/>
                  </a:cubicBezTo>
                  <a:cubicBezTo>
                    <a:pt x="91101" y="40043"/>
                    <a:pt x="103945" y="47220"/>
                    <a:pt x="116033" y="43821"/>
                  </a:cubicBezTo>
                  <a:cubicBezTo>
                    <a:pt x="133033" y="38910"/>
                    <a:pt x="138321" y="46843"/>
                    <a:pt x="134166" y="64598"/>
                  </a:cubicBezTo>
                  <a:cubicBezTo>
                    <a:pt x="133788" y="66486"/>
                    <a:pt x="131522" y="69509"/>
                    <a:pt x="131900" y="69886"/>
                  </a:cubicBezTo>
                  <a:cubicBezTo>
                    <a:pt x="141344" y="78197"/>
                    <a:pt x="146254" y="85752"/>
                    <a:pt x="130388" y="92930"/>
                  </a:cubicBezTo>
                  <a:cubicBezTo>
                    <a:pt x="122078" y="96707"/>
                    <a:pt x="116411" y="106152"/>
                    <a:pt x="104700" y="102374"/>
                  </a:cubicBezTo>
                  <a:cubicBezTo>
                    <a:pt x="100545" y="101241"/>
                    <a:pt x="95256" y="104641"/>
                    <a:pt x="90723" y="105396"/>
                  </a:cubicBezTo>
                  <a:cubicBezTo>
                    <a:pt x="81279" y="106529"/>
                    <a:pt x="72968" y="105774"/>
                    <a:pt x="76368" y="92552"/>
                  </a:cubicBezTo>
                  <a:cubicBezTo>
                    <a:pt x="77124" y="89530"/>
                    <a:pt x="77879" y="84241"/>
                    <a:pt x="75991" y="82730"/>
                  </a:cubicBezTo>
                  <a:cubicBezTo>
                    <a:pt x="69191" y="76686"/>
                    <a:pt x="68435" y="63087"/>
                    <a:pt x="55213" y="65731"/>
                  </a:cubicBezTo>
                  <a:cubicBezTo>
                    <a:pt x="50680" y="66486"/>
                    <a:pt x="46903" y="97463"/>
                    <a:pt x="51814" y="101996"/>
                  </a:cubicBezTo>
                  <a:cubicBezTo>
                    <a:pt x="70324" y="118240"/>
                    <a:pt x="88079" y="137506"/>
                    <a:pt x="116411" y="133728"/>
                  </a:cubicBezTo>
                  <a:cubicBezTo>
                    <a:pt x="124722" y="132595"/>
                    <a:pt x="130766" y="136750"/>
                    <a:pt x="131144" y="142039"/>
                  </a:cubicBezTo>
                  <a:cubicBezTo>
                    <a:pt x="132277" y="159794"/>
                    <a:pt x="147388" y="164705"/>
                    <a:pt x="157965" y="174149"/>
                  </a:cubicBezTo>
                  <a:close/>
                </a:path>
              </a:pathLst>
            </a:custGeom>
            <a:solidFill>
              <a:srgbClr val="F5EF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7AA78433-86A9-480F-81BB-22919D0C545A}"/>
                </a:ext>
              </a:extLst>
            </p:cNvPr>
            <p:cNvSpPr/>
            <p:nvPr/>
          </p:nvSpPr>
          <p:spPr>
            <a:xfrm>
              <a:off x="9541088" y="3925269"/>
              <a:ext cx="134468" cy="161284"/>
            </a:xfrm>
            <a:custGeom>
              <a:avLst/>
              <a:gdLst>
                <a:gd name="connsiteX0" fmla="*/ 0 w 134468"/>
                <a:gd name="connsiteY0" fmla="*/ 19618 h 161284"/>
                <a:gd name="connsiteX1" fmla="*/ 28332 w 134468"/>
                <a:gd name="connsiteY1" fmla="*/ 24906 h 161284"/>
                <a:gd name="connsiteX2" fmla="*/ 31732 w 134468"/>
                <a:gd name="connsiteY2" fmla="*/ 25284 h 161284"/>
                <a:gd name="connsiteX3" fmla="*/ 64598 w 134468"/>
                <a:gd name="connsiteY3" fmla="*/ 25662 h 161284"/>
                <a:gd name="connsiteX4" fmla="*/ 73664 w 134468"/>
                <a:gd name="connsiteY4" fmla="*/ 19618 h 161284"/>
                <a:gd name="connsiteX5" fmla="*/ 70264 w 134468"/>
                <a:gd name="connsiteY5" fmla="*/ 4129 h 161284"/>
                <a:gd name="connsiteX6" fmla="*/ 100863 w 134468"/>
                <a:gd name="connsiteY6" fmla="*/ 7529 h 161284"/>
                <a:gd name="connsiteX7" fmla="*/ 131839 w 134468"/>
                <a:gd name="connsiteY7" fmla="*/ 15084 h 161284"/>
                <a:gd name="connsiteX8" fmla="*/ 128817 w 134468"/>
                <a:gd name="connsiteY8" fmla="*/ 32084 h 161284"/>
                <a:gd name="connsiteX9" fmla="*/ 113329 w 134468"/>
                <a:gd name="connsiteY9" fmla="*/ 67971 h 161284"/>
                <a:gd name="connsiteX10" fmla="*/ 127684 w 134468"/>
                <a:gd name="connsiteY10" fmla="*/ 52861 h 161284"/>
                <a:gd name="connsiteX11" fmla="*/ 123529 w 134468"/>
                <a:gd name="connsiteY11" fmla="*/ 124636 h 161284"/>
                <a:gd name="connsiteX12" fmla="*/ 105018 w 134468"/>
                <a:gd name="connsiteY12" fmla="*/ 149568 h 161284"/>
                <a:gd name="connsiteX13" fmla="*/ 92174 w 134468"/>
                <a:gd name="connsiteY13" fmla="*/ 160901 h 161284"/>
                <a:gd name="connsiteX14" fmla="*/ 81597 w 134468"/>
                <a:gd name="connsiteY14" fmla="*/ 146546 h 161284"/>
                <a:gd name="connsiteX15" fmla="*/ 63086 w 134468"/>
                <a:gd name="connsiteY15" fmla="*/ 117458 h 161284"/>
                <a:gd name="connsiteX16" fmla="*/ 52131 w 134468"/>
                <a:gd name="connsiteY16" fmla="*/ 114436 h 161284"/>
                <a:gd name="connsiteX17" fmla="*/ 17755 w 134468"/>
                <a:gd name="connsiteY17" fmla="*/ 103481 h 161284"/>
                <a:gd name="connsiteX18" fmla="*/ 4533 w 134468"/>
                <a:gd name="connsiteY18" fmla="*/ 45683 h 161284"/>
                <a:gd name="connsiteX19" fmla="*/ 0 w 134468"/>
                <a:gd name="connsiteY19" fmla="*/ 19618 h 16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4468" h="161284">
                  <a:moveTo>
                    <a:pt x="0" y="19618"/>
                  </a:moveTo>
                  <a:cubicBezTo>
                    <a:pt x="9444" y="21506"/>
                    <a:pt x="21910" y="7529"/>
                    <a:pt x="28332" y="24906"/>
                  </a:cubicBezTo>
                  <a:cubicBezTo>
                    <a:pt x="28332" y="25284"/>
                    <a:pt x="31732" y="25662"/>
                    <a:pt x="31732" y="25284"/>
                  </a:cubicBezTo>
                  <a:cubicBezTo>
                    <a:pt x="43065" y="6018"/>
                    <a:pt x="53642" y="21884"/>
                    <a:pt x="64598" y="25662"/>
                  </a:cubicBezTo>
                  <a:cubicBezTo>
                    <a:pt x="70264" y="27551"/>
                    <a:pt x="74419" y="26795"/>
                    <a:pt x="73664" y="19618"/>
                  </a:cubicBezTo>
                  <a:cubicBezTo>
                    <a:pt x="72908" y="13951"/>
                    <a:pt x="58553" y="8663"/>
                    <a:pt x="70264" y="4129"/>
                  </a:cubicBezTo>
                  <a:cubicBezTo>
                    <a:pt x="78953" y="729"/>
                    <a:pt x="92174" y="-4559"/>
                    <a:pt x="100863" y="7529"/>
                  </a:cubicBezTo>
                  <a:cubicBezTo>
                    <a:pt x="109174" y="19240"/>
                    <a:pt x="119751" y="20373"/>
                    <a:pt x="131839" y="15084"/>
                  </a:cubicBezTo>
                  <a:cubicBezTo>
                    <a:pt x="134862" y="21506"/>
                    <a:pt x="132595" y="27173"/>
                    <a:pt x="128817" y="32084"/>
                  </a:cubicBezTo>
                  <a:cubicBezTo>
                    <a:pt x="102752" y="33595"/>
                    <a:pt x="100485" y="38506"/>
                    <a:pt x="113329" y="67971"/>
                  </a:cubicBezTo>
                  <a:cubicBezTo>
                    <a:pt x="118618" y="63438"/>
                    <a:pt x="115973" y="50972"/>
                    <a:pt x="127684" y="52861"/>
                  </a:cubicBezTo>
                  <a:cubicBezTo>
                    <a:pt x="132973" y="77415"/>
                    <a:pt x="141661" y="101970"/>
                    <a:pt x="123529" y="124636"/>
                  </a:cubicBezTo>
                  <a:cubicBezTo>
                    <a:pt x="113329" y="129925"/>
                    <a:pt x="109929" y="140124"/>
                    <a:pt x="105018" y="149568"/>
                  </a:cubicBezTo>
                  <a:cubicBezTo>
                    <a:pt x="101996" y="154857"/>
                    <a:pt x="100485" y="163168"/>
                    <a:pt x="92174" y="160901"/>
                  </a:cubicBezTo>
                  <a:cubicBezTo>
                    <a:pt x="85752" y="159390"/>
                    <a:pt x="81219" y="153724"/>
                    <a:pt x="81597" y="146546"/>
                  </a:cubicBezTo>
                  <a:cubicBezTo>
                    <a:pt x="82730" y="132191"/>
                    <a:pt x="71020" y="126147"/>
                    <a:pt x="63086" y="117458"/>
                  </a:cubicBezTo>
                  <a:cubicBezTo>
                    <a:pt x="60064" y="114436"/>
                    <a:pt x="56287" y="111036"/>
                    <a:pt x="52131" y="114436"/>
                  </a:cubicBezTo>
                  <a:cubicBezTo>
                    <a:pt x="35132" y="127658"/>
                    <a:pt x="27199" y="113303"/>
                    <a:pt x="17755" y="103481"/>
                  </a:cubicBezTo>
                  <a:cubicBezTo>
                    <a:pt x="17377" y="83460"/>
                    <a:pt x="7177" y="65327"/>
                    <a:pt x="4533" y="45683"/>
                  </a:cubicBezTo>
                  <a:cubicBezTo>
                    <a:pt x="3400" y="36995"/>
                    <a:pt x="1511" y="28306"/>
                    <a:pt x="0" y="19618"/>
                  </a:cubicBezTo>
                  <a:close/>
                </a:path>
              </a:pathLst>
            </a:custGeom>
            <a:solidFill>
              <a:srgbClr val="FDCF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E13C1159-A253-455F-BD27-764ABA537F04}"/>
                </a:ext>
              </a:extLst>
            </p:cNvPr>
            <p:cNvSpPr/>
            <p:nvPr/>
          </p:nvSpPr>
          <p:spPr>
            <a:xfrm>
              <a:off x="9249455" y="3742613"/>
              <a:ext cx="76065" cy="92443"/>
            </a:xfrm>
            <a:custGeom>
              <a:avLst/>
              <a:gdLst>
                <a:gd name="connsiteX0" fmla="*/ 0 w 76065"/>
                <a:gd name="connsiteY0" fmla="*/ 34547 h 92443"/>
                <a:gd name="connsiteX1" fmla="*/ 9822 w 76065"/>
                <a:gd name="connsiteY1" fmla="*/ 5459 h 92443"/>
                <a:gd name="connsiteX2" fmla="*/ 21910 w 76065"/>
                <a:gd name="connsiteY2" fmla="*/ 2059 h 92443"/>
                <a:gd name="connsiteX3" fmla="*/ 74419 w 76065"/>
                <a:gd name="connsiteY3" fmla="*/ 62501 h 92443"/>
                <a:gd name="connsiteX4" fmla="*/ 68375 w 76065"/>
                <a:gd name="connsiteY4" fmla="*/ 89700 h 92443"/>
                <a:gd name="connsiteX5" fmla="*/ 44954 w 76065"/>
                <a:gd name="connsiteY5" fmla="*/ 86678 h 92443"/>
                <a:gd name="connsiteX6" fmla="*/ 0 w 76065"/>
                <a:gd name="connsiteY6" fmla="*/ 34547 h 9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065" h="92443">
                  <a:moveTo>
                    <a:pt x="0" y="34547"/>
                  </a:moveTo>
                  <a:cubicBezTo>
                    <a:pt x="1133" y="24725"/>
                    <a:pt x="4533" y="14903"/>
                    <a:pt x="9822" y="5459"/>
                  </a:cubicBezTo>
                  <a:cubicBezTo>
                    <a:pt x="12466" y="548"/>
                    <a:pt x="16622" y="-2096"/>
                    <a:pt x="21910" y="2059"/>
                  </a:cubicBezTo>
                  <a:cubicBezTo>
                    <a:pt x="43821" y="18303"/>
                    <a:pt x="64598" y="35680"/>
                    <a:pt x="74419" y="62501"/>
                  </a:cubicBezTo>
                  <a:cubicBezTo>
                    <a:pt x="78197" y="73079"/>
                    <a:pt x="75175" y="83278"/>
                    <a:pt x="68375" y="89700"/>
                  </a:cubicBezTo>
                  <a:cubicBezTo>
                    <a:pt x="61953" y="95744"/>
                    <a:pt x="52509" y="90456"/>
                    <a:pt x="44954" y="86678"/>
                  </a:cubicBezTo>
                  <a:cubicBezTo>
                    <a:pt x="22666" y="75723"/>
                    <a:pt x="4155" y="61746"/>
                    <a:pt x="0" y="34547"/>
                  </a:cubicBezTo>
                  <a:close/>
                </a:path>
              </a:pathLst>
            </a:custGeom>
            <a:solidFill>
              <a:srgbClr val="F8DE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BC9B28BE-64F4-45D5-BF56-1BB54F5353DA}"/>
                </a:ext>
              </a:extLst>
            </p:cNvPr>
            <p:cNvSpPr/>
            <p:nvPr/>
          </p:nvSpPr>
          <p:spPr>
            <a:xfrm>
              <a:off x="8773565" y="3360941"/>
              <a:ext cx="61835" cy="61450"/>
            </a:xfrm>
            <a:custGeom>
              <a:avLst/>
              <a:gdLst>
                <a:gd name="connsiteX0" fmla="*/ 6329 w 61835"/>
                <a:gd name="connsiteY0" fmla="*/ 12012 h 61450"/>
                <a:gd name="connsiteX1" fmla="*/ 28617 w 61835"/>
                <a:gd name="connsiteY1" fmla="*/ 6345 h 61450"/>
                <a:gd name="connsiteX2" fmla="*/ 56950 w 61835"/>
                <a:gd name="connsiteY2" fmla="*/ 16167 h 61450"/>
                <a:gd name="connsiteX3" fmla="*/ 46372 w 61835"/>
                <a:gd name="connsiteY3" fmla="*/ 36189 h 61450"/>
                <a:gd name="connsiteX4" fmla="*/ 50528 w 61835"/>
                <a:gd name="connsiteY4" fmla="*/ 57721 h 61450"/>
                <a:gd name="connsiteX5" fmla="*/ 28995 w 61835"/>
                <a:gd name="connsiteY5" fmla="*/ 48655 h 61450"/>
                <a:gd name="connsiteX6" fmla="*/ 10485 w 61835"/>
                <a:gd name="connsiteY6" fmla="*/ 36189 h 61450"/>
                <a:gd name="connsiteX7" fmla="*/ 6329 w 61835"/>
                <a:gd name="connsiteY7" fmla="*/ 12012 h 6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835" h="61450">
                  <a:moveTo>
                    <a:pt x="6329" y="12012"/>
                  </a:moveTo>
                  <a:cubicBezTo>
                    <a:pt x="11996" y="3323"/>
                    <a:pt x="17284" y="-6877"/>
                    <a:pt x="28617" y="6345"/>
                  </a:cubicBezTo>
                  <a:cubicBezTo>
                    <a:pt x="36173" y="15034"/>
                    <a:pt x="49017" y="9367"/>
                    <a:pt x="56950" y="16167"/>
                  </a:cubicBezTo>
                  <a:cubicBezTo>
                    <a:pt x="70549" y="31655"/>
                    <a:pt x="52039" y="30522"/>
                    <a:pt x="46372" y="36189"/>
                  </a:cubicBezTo>
                  <a:cubicBezTo>
                    <a:pt x="46750" y="43366"/>
                    <a:pt x="64505" y="47521"/>
                    <a:pt x="50528" y="57721"/>
                  </a:cubicBezTo>
                  <a:cubicBezTo>
                    <a:pt x="38061" y="66410"/>
                    <a:pt x="33151" y="58477"/>
                    <a:pt x="28995" y="48655"/>
                  </a:cubicBezTo>
                  <a:cubicBezTo>
                    <a:pt x="25595" y="40344"/>
                    <a:pt x="16907" y="39588"/>
                    <a:pt x="10485" y="36189"/>
                  </a:cubicBezTo>
                  <a:cubicBezTo>
                    <a:pt x="-3115" y="29011"/>
                    <a:pt x="-2359" y="21456"/>
                    <a:pt x="6329" y="12012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CC9DAC2D-ACEB-425D-B887-0D5C699E8BBC}"/>
                </a:ext>
              </a:extLst>
            </p:cNvPr>
            <p:cNvSpPr/>
            <p:nvPr/>
          </p:nvSpPr>
          <p:spPr>
            <a:xfrm>
              <a:off x="9659912" y="3789511"/>
              <a:ext cx="170276" cy="323988"/>
            </a:xfrm>
            <a:custGeom>
              <a:avLst/>
              <a:gdLst>
                <a:gd name="connsiteX0" fmla="*/ 4327 w 170276"/>
                <a:gd name="connsiteY0" fmla="*/ 260772 h 323988"/>
                <a:gd name="connsiteX1" fmla="*/ 4705 w 170276"/>
                <a:gd name="connsiteY1" fmla="*/ 188619 h 323988"/>
                <a:gd name="connsiteX2" fmla="*/ 8483 w 170276"/>
                <a:gd name="connsiteY2" fmla="*/ 167464 h 323988"/>
                <a:gd name="connsiteX3" fmla="*/ 13016 w 170276"/>
                <a:gd name="connsiteY3" fmla="*/ 150843 h 323988"/>
                <a:gd name="connsiteX4" fmla="*/ 25860 w 170276"/>
                <a:gd name="connsiteY4" fmla="*/ 125533 h 323988"/>
                <a:gd name="connsiteX5" fmla="*/ 30393 w 170276"/>
                <a:gd name="connsiteY5" fmla="*/ 95311 h 323988"/>
                <a:gd name="connsiteX6" fmla="*/ 37571 w 170276"/>
                <a:gd name="connsiteY6" fmla="*/ 31847 h 323988"/>
                <a:gd name="connsiteX7" fmla="*/ 65903 w 170276"/>
                <a:gd name="connsiteY7" fmla="*/ 493 h 323988"/>
                <a:gd name="connsiteX8" fmla="*/ 124834 w 170276"/>
                <a:gd name="connsiteY8" fmla="*/ 15981 h 323988"/>
                <a:gd name="connsiteX9" fmla="*/ 125212 w 170276"/>
                <a:gd name="connsiteY9" fmla="*/ 28825 h 323988"/>
                <a:gd name="connsiteX10" fmla="*/ 107835 w 170276"/>
                <a:gd name="connsiteY10" fmla="*/ 90778 h 323988"/>
                <a:gd name="connsiteX11" fmla="*/ 125589 w 170276"/>
                <a:gd name="connsiteY11" fmla="*/ 130066 h 323988"/>
                <a:gd name="connsiteX12" fmla="*/ 140322 w 170276"/>
                <a:gd name="connsiteY12" fmla="*/ 187486 h 323988"/>
                <a:gd name="connsiteX13" fmla="*/ 143722 w 170276"/>
                <a:gd name="connsiteY13" fmla="*/ 192774 h 323988"/>
                <a:gd name="connsiteX14" fmla="*/ 148255 w 170276"/>
                <a:gd name="connsiteY14" fmla="*/ 226395 h 323988"/>
                <a:gd name="connsiteX15" fmla="*/ 148255 w 170276"/>
                <a:gd name="connsiteY15" fmla="*/ 235084 h 323988"/>
                <a:gd name="connsiteX16" fmla="*/ 148255 w 170276"/>
                <a:gd name="connsiteY16" fmla="*/ 251706 h 323988"/>
                <a:gd name="connsiteX17" fmla="*/ 165255 w 170276"/>
                <a:gd name="connsiteY17" fmla="*/ 295148 h 323988"/>
                <a:gd name="connsiteX18" fmla="*/ 149389 w 170276"/>
                <a:gd name="connsiteY18" fmla="*/ 323481 h 323988"/>
                <a:gd name="connsiteX19" fmla="*/ 110101 w 170276"/>
                <a:gd name="connsiteY19" fmla="*/ 316681 h 323988"/>
                <a:gd name="connsiteX20" fmla="*/ 68170 w 170276"/>
                <a:gd name="connsiteY20" fmla="*/ 306481 h 323988"/>
                <a:gd name="connsiteX21" fmla="*/ 18305 w 170276"/>
                <a:gd name="connsiteY21" fmla="*/ 295148 h 323988"/>
                <a:gd name="connsiteX22" fmla="*/ 4327 w 170276"/>
                <a:gd name="connsiteY22" fmla="*/ 260772 h 3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0276" h="323988">
                  <a:moveTo>
                    <a:pt x="4327" y="260772"/>
                  </a:moveTo>
                  <a:cubicBezTo>
                    <a:pt x="11127" y="236595"/>
                    <a:pt x="8861" y="212796"/>
                    <a:pt x="4705" y="188619"/>
                  </a:cubicBezTo>
                  <a:cubicBezTo>
                    <a:pt x="-2095" y="181442"/>
                    <a:pt x="-2095" y="180308"/>
                    <a:pt x="8483" y="167464"/>
                  </a:cubicBezTo>
                  <a:cubicBezTo>
                    <a:pt x="9994" y="161798"/>
                    <a:pt x="11505" y="156131"/>
                    <a:pt x="13016" y="150843"/>
                  </a:cubicBezTo>
                  <a:cubicBezTo>
                    <a:pt x="25860" y="146687"/>
                    <a:pt x="17927" y="131954"/>
                    <a:pt x="25860" y="125533"/>
                  </a:cubicBezTo>
                  <a:cubicBezTo>
                    <a:pt x="34548" y="116466"/>
                    <a:pt x="30015" y="105133"/>
                    <a:pt x="30393" y="95311"/>
                  </a:cubicBezTo>
                  <a:cubicBezTo>
                    <a:pt x="31149" y="73779"/>
                    <a:pt x="36437" y="53002"/>
                    <a:pt x="37571" y="31847"/>
                  </a:cubicBezTo>
                  <a:cubicBezTo>
                    <a:pt x="38704" y="9937"/>
                    <a:pt x="55326" y="1248"/>
                    <a:pt x="65903" y="493"/>
                  </a:cubicBezTo>
                  <a:cubicBezTo>
                    <a:pt x="85547" y="-1018"/>
                    <a:pt x="108212" y="115"/>
                    <a:pt x="124834" y="15981"/>
                  </a:cubicBezTo>
                  <a:cubicBezTo>
                    <a:pt x="129745" y="20514"/>
                    <a:pt x="132012" y="23159"/>
                    <a:pt x="125212" y="28825"/>
                  </a:cubicBezTo>
                  <a:cubicBezTo>
                    <a:pt x="105946" y="45824"/>
                    <a:pt x="95746" y="74912"/>
                    <a:pt x="107835" y="90778"/>
                  </a:cubicBezTo>
                  <a:cubicBezTo>
                    <a:pt x="117656" y="103622"/>
                    <a:pt x="118412" y="119488"/>
                    <a:pt x="125589" y="130066"/>
                  </a:cubicBezTo>
                  <a:cubicBezTo>
                    <a:pt x="138433" y="148576"/>
                    <a:pt x="139945" y="167464"/>
                    <a:pt x="140322" y="187486"/>
                  </a:cubicBezTo>
                  <a:cubicBezTo>
                    <a:pt x="140322" y="189375"/>
                    <a:pt x="142589" y="190886"/>
                    <a:pt x="143722" y="192774"/>
                  </a:cubicBezTo>
                  <a:cubicBezTo>
                    <a:pt x="152033" y="202974"/>
                    <a:pt x="155811" y="213929"/>
                    <a:pt x="148255" y="226395"/>
                  </a:cubicBezTo>
                  <a:cubicBezTo>
                    <a:pt x="148255" y="229418"/>
                    <a:pt x="148255" y="232062"/>
                    <a:pt x="148255" y="235084"/>
                  </a:cubicBezTo>
                  <a:cubicBezTo>
                    <a:pt x="152033" y="240750"/>
                    <a:pt x="152788" y="246039"/>
                    <a:pt x="148255" y="251706"/>
                  </a:cubicBezTo>
                  <a:cubicBezTo>
                    <a:pt x="155055" y="265683"/>
                    <a:pt x="151277" y="281927"/>
                    <a:pt x="165255" y="295148"/>
                  </a:cubicBezTo>
                  <a:cubicBezTo>
                    <a:pt x="176965" y="306481"/>
                    <a:pt x="166766" y="322725"/>
                    <a:pt x="149389" y="323481"/>
                  </a:cubicBezTo>
                  <a:cubicBezTo>
                    <a:pt x="136167" y="323858"/>
                    <a:pt x="123323" y="326125"/>
                    <a:pt x="110101" y="316681"/>
                  </a:cubicBezTo>
                  <a:cubicBezTo>
                    <a:pt x="98768" y="308748"/>
                    <a:pt x="83280" y="305726"/>
                    <a:pt x="68170" y="306481"/>
                  </a:cubicBezTo>
                  <a:cubicBezTo>
                    <a:pt x="50792" y="307237"/>
                    <a:pt x="34926" y="298548"/>
                    <a:pt x="18305" y="295148"/>
                  </a:cubicBezTo>
                  <a:cubicBezTo>
                    <a:pt x="-583" y="292126"/>
                    <a:pt x="5461" y="273994"/>
                    <a:pt x="4327" y="260772"/>
                  </a:cubicBezTo>
                  <a:close/>
                </a:path>
              </a:pathLst>
            </a:custGeom>
            <a:solidFill>
              <a:srgbClr val="FDFCF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F87D1ED-3F55-4B2A-8B5B-70172293B9A3}"/>
                </a:ext>
              </a:extLst>
            </p:cNvPr>
            <p:cNvSpPr/>
            <p:nvPr/>
          </p:nvSpPr>
          <p:spPr>
            <a:xfrm>
              <a:off x="9865904" y="4123483"/>
              <a:ext cx="247118" cy="340019"/>
            </a:xfrm>
            <a:custGeom>
              <a:avLst/>
              <a:gdLst>
                <a:gd name="connsiteX0" fmla="*/ 247118 w 247118"/>
                <a:gd name="connsiteY0" fmla="*/ 273965 h 340019"/>
                <a:gd name="connsiteX1" fmla="*/ 200653 w 247118"/>
                <a:gd name="connsiteY1" fmla="*/ 327607 h 340019"/>
                <a:gd name="connsiteX2" fmla="*/ 193853 w 247118"/>
                <a:gd name="connsiteY2" fmla="*/ 339696 h 340019"/>
                <a:gd name="connsiteX3" fmla="*/ 181765 w 247118"/>
                <a:gd name="connsiteY3" fmla="*/ 330251 h 340019"/>
                <a:gd name="connsiteX4" fmla="*/ 159099 w 247118"/>
                <a:gd name="connsiteY4" fmla="*/ 232033 h 340019"/>
                <a:gd name="connsiteX5" fmla="*/ 143233 w 247118"/>
                <a:gd name="connsiteY5" fmla="*/ 209745 h 340019"/>
                <a:gd name="connsiteX6" fmla="*/ 124723 w 247118"/>
                <a:gd name="connsiteY6" fmla="*/ 205967 h 340019"/>
                <a:gd name="connsiteX7" fmla="*/ 90346 w 247118"/>
                <a:gd name="connsiteY7" fmla="*/ 169702 h 340019"/>
                <a:gd name="connsiteX8" fmla="*/ 85057 w 247118"/>
                <a:gd name="connsiteY8" fmla="*/ 135325 h 340019"/>
                <a:gd name="connsiteX9" fmla="*/ 47281 w 247118"/>
                <a:gd name="connsiteY9" fmla="*/ 106615 h 340019"/>
                <a:gd name="connsiteX10" fmla="*/ 23860 w 247118"/>
                <a:gd name="connsiteY10" fmla="*/ 94149 h 340019"/>
                <a:gd name="connsiteX11" fmla="*/ 41615 w 247118"/>
                <a:gd name="connsiteY11" fmla="*/ 76394 h 340019"/>
                <a:gd name="connsiteX12" fmla="*/ 79013 w 247118"/>
                <a:gd name="connsiteY12" fmla="*/ 45796 h 340019"/>
                <a:gd name="connsiteX13" fmla="*/ 70325 w 247118"/>
                <a:gd name="connsiteY13" fmla="*/ 33707 h 340019"/>
                <a:gd name="connsiteX14" fmla="*/ 15171 w 247118"/>
                <a:gd name="connsiteY14" fmla="*/ 26907 h 340019"/>
                <a:gd name="connsiteX15" fmla="*/ 2327 w 247118"/>
                <a:gd name="connsiteY15" fmla="*/ 19352 h 340019"/>
                <a:gd name="connsiteX16" fmla="*/ 4216 w 247118"/>
                <a:gd name="connsiteY16" fmla="*/ 2353 h 340019"/>
                <a:gd name="connsiteX17" fmla="*/ 18949 w 247118"/>
                <a:gd name="connsiteY17" fmla="*/ 4619 h 340019"/>
                <a:gd name="connsiteX18" fmla="*/ 60503 w 247118"/>
                <a:gd name="connsiteY18" fmla="*/ 13308 h 340019"/>
                <a:gd name="connsiteX19" fmla="*/ 102812 w 247118"/>
                <a:gd name="connsiteY19" fmla="*/ 26907 h 340019"/>
                <a:gd name="connsiteX20" fmla="*/ 100546 w 247118"/>
                <a:gd name="connsiteY20" fmla="*/ 45040 h 340019"/>
                <a:gd name="connsiteX21" fmla="*/ 161744 w 247118"/>
                <a:gd name="connsiteY21" fmla="*/ 48818 h 340019"/>
                <a:gd name="connsiteX22" fmla="*/ 175343 w 247118"/>
                <a:gd name="connsiteY22" fmla="*/ 59773 h 340019"/>
                <a:gd name="connsiteX23" fmla="*/ 197631 w 247118"/>
                <a:gd name="connsiteY23" fmla="*/ 80928 h 340019"/>
                <a:gd name="connsiteX24" fmla="*/ 216519 w 247118"/>
                <a:gd name="connsiteY24" fmla="*/ 107749 h 340019"/>
                <a:gd name="connsiteX25" fmla="*/ 231630 w 247118"/>
                <a:gd name="connsiteY25" fmla="*/ 231655 h 340019"/>
                <a:gd name="connsiteX26" fmla="*/ 247118 w 247118"/>
                <a:gd name="connsiteY26" fmla="*/ 273965 h 340019"/>
                <a:gd name="connsiteX27" fmla="*/ 247118 w 247118"/>
                <a:gd name="connsiteY27" fmla="*/ 273965 h 34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118" h="340019">
                  <a:moveTo>
                    <a:pt x="247118" y="273965"/>
                  </a:moveTo>
                  <a:cubicBezTo>
                    <a:pt x="211986" y="274720"/>
                    <a:pt x="211231" y="305319"/>
                    <a:pt x="200653" y="327607"/>
                  </a:cubicBezTo>
                  <a:cubicBezTo>
                    <a:pt x="198764" y="331763"/>
                    <a:pt x="199520" y="338184"/>
                    <a:pt x="193853" y="339696"/>
                  </a:cubicBezTo>
                  <a:cubicBezTo>
                    <a:pt x="186676" y="341584"/>
                    <a:pt x="185165" y="334785"/>
                    <a:pt x="181765" y="330251"/>
                  </a:cubicBezTo>
                  <a:cubicBezTo>
                    <a:pt x="159477" y="300786"/>
                    <a:pt x="152300" y="268298"/>
                    <a:pt x="159099" y="232033"/>
                  </a:cubicBezTo>
                  <a:cubicBezTo>
                    <a:pt x="160988" y="221456"/>
                    <a:pt x="157588" y="210878"/>
                    <a:pt x="143233" y="209745"/>
                  </a:cubicBezTo>
                  <a:cubicBezTo>
                    <a:pt x="137189" y="209367"/>
                    <a:pt x="131145" y="206723"/>
                    <a:pt x="124723" y="205967"/>
                  </a:cubicBezTo>
                  <a:cubicBezTo>
                    <a:pt x="95635" y="202567"/>
                    <a:pt x="91857" y="198412"/>
                    <a:pt x="90346" y="169702"/>
                  </a:cubicBezTo>
                  <a:cubicBezTo>
                    <a:pt x="89591" y="157991"/>
                    <a:pt x="91857" y="142125"/>
                    <a:pt x="85057" y="135325"/>
                  </a:cubicBezTo>
                  <a:cubicBezTo>
                    <a:pt x="74480" y="124370"/>
                    <a:pt x="65414" y="108126"/>
                    <a:pt x="47281" y="106615"/>
                  </a:cubicBezTo>
                  <a:cubicBezTo>
                    <a:pt x="37459" y="105860"/>
                    <a:pt x="25749" y="106615"/>
                    <a:pt x="23860" y="94149"/>
                  </a:cubicBezTo>
                  <a:cubicBezTo>
                    <a:pt x="22349" y="83194"/>
                    <a:pt x="32926" y="77905"/>
                    <a:pt x="41615" y="76394"/>
                  </a:cubicBezTo>
                  <a:cubicBezTo>
                    <a:pt x="59747" y="72994"/>
                    <a:pt x="57859" y="46551"/>
                    <a:pt x="79013" y="45796"/>
                  </a:cubicBezTo>
                  <a:cubicBezTo>
                    <a:pt x="82413" y="45796"/>
                    <a:pt x="75236" y="33707"/>
                    <a:pt x="70325" y="33707"/>
                  </a:cubicBezTo>
                  <a:cubicBezTo>
                    <a:pt x="51814" y="32574"/>
                    <a:pt x="35571" y="16708"/>
                    <a:pt x="15171" y="26907"/>
                  </a:cubicBezTo>
                  <a:cubicBezTo>
                    <a:pt x="9505" y="29929"/>
                    <a:pt x="4216" y="25774"/>
                    <a:pt x="2327" y="19352"/>
                  </a:cubicBezTo>
                  <a:cubicBezTo>
                    <a:pt x="439" y="13308"/>
                    <a:pt x="-2584" y="7641"/>
                    <a:pt x="4216" y="2353"/>
                  </a:cubicBezTo>
                  <a:cubicBezTo>
                    <a:pt x="10638" y="-2558"/>
                    <a:pt x="14416" y="1219"/>
                    <a:pt x="18949" y="4619"/>
                  </a:cubicBezTo>
                  <a:cubicBezTo>
                    <a:pt x="31415" y="13686"/>
                    <a:pt x="42370" y="18596"/>
                    <a:pt x="60503" y="13308"/>
                  </a:cubicBezTo>
                  <a:cubicBezTo>
                    <a:pt x="69947" y="10663"/>
                    <a:pt x="86569" y="25019"/>
                    <a:pt x="102812" y="26907"/>
                  </a:cubicBezTo>
                  <a:cubicBezTo>
                    <a:pt x="115279" y="28418"/>
                    <a:pt x="105834" y="38996"/>
                    <a:pt x="100546" y="45040"/>
                  </a:cubicBezTo>
                  <a:cubicBezTo>
                    <a:pt x="120567" y="60150"/>
                    <a:pt x="141722" y="49951"/>
                    <a:pt x="161744" y="48818"/>
                  </a:cubicBezTo>
                  <a:cubicBezTo>
                    <a:pt x="171188" y="48440"/>
                    <a:pt x="176099" y="48440"/>
                    <a:pt x="175343" y="59773"/>
                  </a:cubicBezTo>
                  <a:cubicBezTo>
                    <a:pt x="174210" y="75261"/>
                    <a:pt x="187809" y="78283"/>
                    <a:pt x="197631" y="80928"/>
                  </a:cubicBezTo>
                  <a:cubicBezTo>
                    <a:pt x="212742" y="85083"/>
                    <a:pt x="217275" y="96416"/>
                    <a:pt x="216519" y="107749"/>
                  </a:cubicBezTo>
                  <a:cubicBezTo>
                    <a:pt x="213497" y="150058"/>
                    <a:pt x="221430" y="190857"/>
                    <a:pt x="231630" y="231655"/>
                  </a:cubicBezTo>
                  <a:cubicBezTo>
                    <a:pt x="235407" y="246766"/>
                    <a:pt x="244474" y="259232"/>
                    <a:pt x="247118" y="273965"/>
                  </a:cubicBezTo>
                  <a:cubicBezTo>
                    <a:pt x="247118" y="273965"/>
                    <a:pt x="247118" y="273965"/>
                    <a:pt x="247118" y="273965"/>
                  </a:cubicBezTo>
                  <a:close/>
                </a:path>
              </a:pathLst>
            </a:custGeom>
            <a:solidFill>
              <a:srgbClr val="FDF8E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B13B7600-E1FD-4C02-9166-73FC068C892C}"/>
                </a:ext>
              </a:extLst>
            </p:cNvPr>
            <p:cNvSpPr/>
            <p:nvPr/>
          </p:nvSpPr>
          <p:spPr>
            <a:xfrm>
              <a:off x="9799229" y="3836031"/>
              <a:ext cx="118878" cy="217727"/>
            </a:xfrm>
            <a:custGeom>
              <a:avLst/>
              <a:gdLst>
                <a:gd name="connsiteX0" fmla="*/ 8939 w 118878"/>
                <a:gd name="connsiteY0" fmla="*/ 180253 h 217727"/>
                <a:gd name="connsiteX1" fmla="*/ 4406 w 118878"/>
                <a:gd name="connsiteY1" fmla="*/ 146632 h 217727"/>
                <a:gd name="connsiteX2" fmla="*/ 628 w 118878"/>
                <a:gd name="connsiteY2" fmla="*/ 80523 h 217727"/>
                <a:gd name="connsiteX3" fmla="*/ 13472 w 118878"/>
                <a:gd name="connsiteY3" fmla="*/ 45014 h 217727"/>
                <a:gd name="connsiteX4" fmla="*/ 33116 w 118878"/>
                <a:gd name="connsiteY4" fmla="*/ 11393 h 217727"/>
                <a:gd name="connsiteX5" fmla="*/ 57670 w 118878"/>
                <a:gd name="connsiteY5" fmla="*/ 3082 h 217727"/>
                <a:gd name="connsiteX6" fmla="*/ 88647 w 118878"/>
                <a:gd name="connsiteY6" fmla="*/ 79012 h 217727"/>
                <a:gd name="connsiteX7" fmla="*/ 93558 w 118878"/>
                <a:gd name="connsiteY7" fmla="*/ 100545 h 217727"/>
                <a:gd name="connsiteX8" fmla="*/ 118868 w 118878"/>
                <a:gd name="connsiteY8" fmla="*/ 185164 h 217727"/>
                <a:gd name="connsiteX9" fmla="*/ 109424 w 118878"/>
                <a:gd name="connsiteY9" fmla="*/ 196497 h 217727"/>
                <a:gd name="connsiteX10" fmla="*/ 91291 w 118878"/>
                <a:gd name="connsiteY10" fmla="*/ 216518 h 217727"/>
                <a:gd name="connsiteX11" fmla="*/ 59181 w 118878"/>
                <a:gd name="connsiteY11" fmla="*/ 212741 h 217727"/>
                <a:gd name="connsiteX12" fmla="*/ 64470 w 118878"/>
                <a:gd name="connsiteY12" fmla="*/ 200275 h 217727"/>
                <a:gd name="connsiteX13" fmla="*/ 72781 w 118878"/>
                <a:gd name="connsiteY13" fmla="*/ 184786 h 217727"/>
                <a:gd name="connsiteX14" fmla="*/ 52381 w 118878"/>
                <a:gd name="connsiteY14" fmla="*/ 173453 h 217727"/>
                <a:gd name="connsiteX15" fmla="*/ 8939 w 118878"/>
                <a:gd name="connsiteY15" fmla="*/ 180253 h 21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878" h="217727">
                  <a:moveTo>
                    <a:pt x="8939" y="180253"/>
                  </a:moveTo>
                  <a:cubicBezTo>
                    <a:pt x="7428" y="168920"/>
                    <a:pt x="5916" y="157587"/>
                    <a:pt x="4406" y="146632"/>
                  </a:cubicBezTo>
                  <a:cubicBezTo>
                    <a:pt x="5539" y="124344"/>
                    <a:pt x="4406" y="102434"/>
                    <a:pt x="628" y="80523"/>
                  </a:cubicBezTo>
                  <a:cubicBezTo>
                    <a:pt x="-1639" y="66924"/>
                    <a:pt x="2139" y="55591"/>
                    <a:pt x="13472" y="45014"/>
                  </a:cubicBezTo>
                  <a:cubicBezTo>
                    <a:pt x="22160" y="36703"/>
                    <a:pt x="30471" y="25748"/>
                    <a:pt x="33116" y="11393"/>
                  </a:cubicBezTo>
                  <a:cubicBezTo>
                    <a:pt x="35760" y="-1451"/>
                    <a:pt x="47093" y="-2207"/>
                    <a:pt x="57670" y="3082"/>
                  </a:cubicBezTo>
                  <a:cubicBezTo>
                    <a:pt x="84491" y="16681"/>
                    <a:pt x="98469" y="50680"/>
                    <a:pt x="88647" y="79012"/>
                  </a:cubicBezTo>
                  <a:cubicBezTo>
                    <a:pt x="85625" y="87701"/>
                    <a:pt x="82603" y="95256"/>
                    <a:pt x="93558" y="100545"/>
                  </a:cubicBezTo>
                  <a:cubicBezTo>
                    <a:pt x="109424" y="126611"/>
                    <a:pt x="119246" y="154187"/>
                    <a:pt x="118868" y="185164"/>
                  </a:cubicBezTo>
                  <a:cubicBezTo>
                    <a:pt x="117735" y="190453"/>
                    <a:pt x="106779" y="187431"/>
                    <a:pt x="109424" y="196497"/>
                  </a:cubicBezTo>
                  <a:cubicBezTo>
                    <a:pt x="114335" y="212741"/>
                    <a:pt x="98469" y="214630"/>
                    <a:pt x="91291" y="216518"/>
                  </a:cubicBezTo>
                  <a:cubicBezTo>
                    <a:pt x="81469" y="219163"/>
                    <a:pt x="68625" y="217274"/>
                    <a:pt x="59181" y="212741"/>
                  </a:cubicBezTo>
                  <a:cubicBezTo>
                    <a:pt x="52381" y="209341"/>
                    <a:pt x="60692" y="203674"/>
                    <a:pt x="64470" y="200275"/>
                  </a:cubicBezTo>
                  <a:cubicBezTo>
                    <a:pt x="69003" y="196119"/>
                    <a:pt x="79203" y="194230"/>
                    <a:pt x="72781" y="184786"/>
                  </a:cubicBezTo>
                  <a:cubicBezTo>
                    <a:pt x="68248" y="177987"/>
                    <a:pt x="61070" y="168920"/>
                    <a:pt x="52381" y="173453"/>
                  </a:cubicBezTo>
                  <a:cubicBezTo>
                    <a:pt x="38782" y="180631"/>
                    <a:pt x="23294" y="176853"/>
                    <a:pt x="8939" y="180253"/>
                  </a:cubicBezTo>
                  <a:close/>
                </a:path>
              </a:pathLst>
            </a:custGeom>
            <a:solidFill>
              <a:srgbClr val="F5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E22BBCFF-F791-40BD-8E76-0378C260536E}"/>
                </a:ext>
              </a:extLst>
            </p:cNvPr>
            <p:cNvSpPr/>
            <p:nvPr/>
          </p:nvSpPr>
          <p:spPr>
            <a:xfrm>
              <a:off x="9893164" y="3929672"/>
              <a:ext cx="152616" cy="115937"/>
            </a:xfrm>
            <a:custGeom>
              <a:avLst/>
              <a:gdLst>
                <a:gd name="connsiteX0" fmla="*/ 25310 w 152616"/>
                <a:gd name="connsiteY0" fmla="*/ 90767 h 115937"/>
                <a:gd name="connsiteX1" fmla="*/ 0 w 152616"/>
                <a:gd name="connsiteY1" fmla="*/ 6148 h 115937"/>
                <a:gd name="connsiteX2" fmla="*/ 72531 w 152616"/>
                <a:gd name="connsiteY2" fmla="*/ 10304 h 115937"/>
                <a:gd name="connsiteX3" fmla="*/ 126173 w 152616"/>
                <a:gd name="connsiteY3" fmla="*/ 9926 h 115937"/>
                <a:gd name="connsiteX4" fmla="*/ 152617 w 152616"/>
                <a:gd name="connsiteY4" fmla="*/ 23148 h 115937"/>
                <a:gd name="connsiteX5" fmla="*/ 140150 w 152616"/>
                <a:gd name="connsiteY5" fmla="*/ 23525 h 115937"/>
                <a:gd name="connsiteX6" fmla="*/ 101996 w 152616"/>
                <a:gd name="connsiteY6" fmla="*/ 57146 h 115937"/>
                <a:gd name="connsiteX7" fmla="*/ 51376 w 152616"/>
                <a:gd name="connsiteY7" fmla="*/ 112678 h 115937"/>
                <a:gd name="connsiteX8" fmla="*/ 33621 w 152616"/>
                <a:gd name="connsiteY8" fmla="*/ 105500 h 115937"/>
                <a:gd name="connsiteX9" fmla="*/ 25310 w 152616"/>
                <a:gd name="connsiteY9" fmla="*/ 90767 h 11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616" h="115937">
                  <a:moveTo>
                    <a:pt x="25310" y="90767"/>
                  </a:moveTo>
                  <a:cubicBezTo>
                    <a:pt x="16999" y="62435"/>
                    <a:pt x="8311" y="34481"/>
                    <a:pt x="0" y="6148"/>
                  </a:cubicBezTo>
                  <a:cubicBezTo>
                    <a:pt x="24555" y="104"/>
                    <a:pt x="49865" y="-5562"/>
                    <a:pt x="72531" y="10304"/>
                  </a:cubicBezTo>
                  <a:cubicBezTo>
                    <a:pt x="91041" y="23525"/>
                    <a:pt x="108040" y="6526"/>
                    <a:pt x="126173" y="9926"/>
                  </a:cubicBezTo>
                  <a:cubicBezTo>
                    <a:pt x="136750" y="11815"/>
                    <a:pt x="147328" y="11437"/>
                    <a:pt x="152617" y="23148"/>
                  </a:cubicBezTo>
                  <a:cubicBezTo>
                    <a:pt x="148461" y="23148"/>
                    <a:pt x="144306" y="23148"/>
                    <a:pt x="140150" y="23525"/>
                  </a:cubicBezTo>
                  <a:cubicBezTo>
                    <a:pt x="124284" y="31081"/>
                    <a:pt x="113707" y="44680"/>
                    <a:pt x="101996" y="57146"/>
                  </a:cubicBezTo>
                  <a:cubicBezTo>
                    <a:pt x="92174" y="82079"/>
                    <a:pt x="71775" y="97189"/>
                    <a:pt x="51376" y="112678"/>
                  </a:cubicBezTo>
                  <a:cubicBezTo>
                    <a:pt x="43065" y="116078"/>
                    <a:pt x="35132" y="120233"/>
                    <a:pt x="33621" y="105500"/>
                  </a:cubicBezTo>
                  <a:cubicBezTo>
                    <a:pt x="32488" y="99834"/>
                    <a:pt x="29843" y="94545"/>
                    <a:pt x="25310" y="90767"/>
                  </a:cubicBezTo>
                  <a:close/>
                </a:path>
              </a:pathLst>
            </a:custGeom>
            <a:solidFill>
              <a:srgbClr val="FBF4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BD77BDE-EA91-4538-87DA-F775211E913D}"/>
                </a:ext>
              </a:extLst>
            </p:cNvPr>
            <p:cNvSpPr/>
            <p:nvPr/>
          </p:nvSpPr>
          <p:spPr>
            <a:xfrm>
              <a:off x="9380910" y="4034315"/>
              <a:ext cx="50105" cy="58282"/>
            </a:xfrm>
            <a:custGeom>
              <a:avLst/>
              <a:gdLst>
                <a:gd name="connsiteX0" fmla="*/ 6 w 50105"/>
                <a:gd name="connsiteY0" fmla="*/ 34101 h 58282"/>
                <a:gd name="connsiteX1" fmla="*/ 22294 w 50105"/>
                <a:gd name="connsiteY1" fmla="*/ 480 h 58282"/>
                <a:gd name="connsiteX2" fmla="*/ 49871 w 50105"/>
                <a:gd name="connsiteY2" fmla="*/ 26924 h 58282"/>
                <a:gd name="connsiteX3" fmla="*/ 22294 w 50105"/>
                <a:gd name="connsiteY3" fmla="*/ 58278 h 58282"/>
                <a:gd name="connsiteX4" fmla="*/ 6 w 50105"/>
                <a:gd name="connsiteY4" fmla="*/ 34101 h 5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5" h="58282">
                  <a:moveTo>
                    <a:pt x="6" y="34101"/>
                  </a:moveTo>
                  <a:cubicBezTo>
                    <a:pt x="-371" y="20124"/>
                    <a:pt x="16250" y="-3675"/>
                    <a:pt x="22294" y="480"/>
                  </a:cubicBezTo>
                  <a:cubicBezTo>
                    <a:pt x="32872" y="7280"/>
                    <a:pt x="45716" y="13702"/>
                    <a:pt x="49871" y="26924"/>
                  </a:cubicBezTo>
                  <a:cubicBezTo>
                    <a:pt x="52516" y="35612"/>
                    <a:pt x="32116" y="58656"/>
                    <a:pt x="22294" y="58278"/>
                  </a:cubicBezTo>
                  <a:cubicBezTo>
                    <a:pt x="6051" y="57522"/>
                    <a:pt x="3029" y="44301"/>
                    <a:pt x="6" y="34101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12EDABF9-F2EE-41B5-BF77-FFBA0FD17D9C}"/>
                </a:ext>
              </a:extLst>
            </p:cNvPr>
            <p:cNvSpPr/>
            <p:nvPr/>
          </p:nvSpPr>
          <p:spPr>
            <a:xfrm>
              <a:off x="9808545" y="4024973"/>
              <a:ext cx="30015" cy="35509"/>
            </a:xfrm>
            <a:custGeom>
              <a:avLst/>
              <a:gdLst>
                <a:gd name="connsiteX0" fmla="*/ 0 w 30015"/>
                <a:gd name="connsiteY0" fmla="*/ 16622 h 35509"/>
                <a:gd name="connsiteX1" fmla="*/ 0 w 30015"/>
                <a:gd name="connsiteY1" fmla="*/ 0 h 35509"/>
                <a:gd name="connsiteX2" fmla="*/ 12466 w 30015"/>
                <a:gd name="connsiteY2" fmla="*/ 7177 h 35509"/>
                <a:gd name="connsiteX3" fmla="*/ 29088 w 30015"/>
                <a:gd name="connsiteY3" fmla="*/ 11333 h 35509"/>
                <a:gd name="connsiteX4" fmla="*/ 19266 w 30015"/>
                <a:gd name="connsiteY4" fmla="*/ 35510 h 35509"/>
                <a:gd name="connsiteX5" fmla="*/ 0 w 30015"/>
                <a:gd name="connsiteY5" fmla="*/ 16622 h 3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15" h="35509">
                  <a:moveTo>
                    <a:pt x="0" y="16622"/>
                  </a:moveTo>
                  <a:cubicBezTo>
                    <a:pt x="0" y="10955"/>
                    <a:pt x="0" y="5289"/>
                    <a:pt x="0" y="0"/>
                  </a:cubicBezTo>
                  <a:cubicBezTo>
                    <a:pt x="4155" y="2266"/>
                    <a:pt x="7933" y="6044"/>
                    <a:pt x="12466" y="7177"/>
                  </a:cubicBezTo>
                  <a:cubicBezTo>
                    <a:pt x="18133" y="8311"/>
                    <a:pt x="26821" y="-378"/>
                    <a:pt x="29088" y="11333"/>
                  </a:cubicBezTo>
                  <a:cubicBezTo>
                    <a:pt x="30977" y="20021"/>
                    <a:pt x="30977" y="29466"/>
                    <a:pt x="19266" y="35510"/>
                  </a:cubicBezTo>
                  <a:cubicBezTo>
                    <a:pt x="14733" y="27199"/>
                    <a:pt x="18888" y="8689"/>
                    <a:pt x="0" y="16622"/>
                  </a:cubicBezTo>
                  <a:close/>
                </a:path>
              </a:pathLst>
            </a:custGeom>
            <a:solidFill>
              <a:srgbClr val="F5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D52589A9-0D27-4CC5-AB63-77D2DA47BAD3}"/>
                </a:ext>
              </a:extLst>
            </p:cNvPr>
            <p:cNvSpPr/>
            <p:nvPr/>
          </p:nvSpPr>
          <p:spPr>
            <a:xfrm>
              <a:off x="10079024" y="4109592"/>
              <a:ext cx="16545" cy="21154"/>
            </a:xfrm>
            <a:custGeom>
              <a:avLst/>
              <a:gdLst>
                <a:gd name="connsiteX0" fmla="*/ 0 w 16545"/>
                <a:gd name="connsiteY0" fmla="*/ 0 h 21154"/>
                <a:gd name="connsiteX1" fmla="*/ 12466 w 16545"/>
                <a:gd name="connsiteY1" fmla="*/ 21155 h 21154"/>
                <a:gd name="connsiteX2" fmla="*/ 0 w 16545"/>
                <a:gd name="connsiteY2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45" h="21154">
                  <a:moveTo>
                    <a:pt x="0" y="0"/>
                  </a:moveTo>
                  <a:cubicBezTo>
                    <a:pt x="10955" y="3022"/>
                    <a:pt x="23044" y="5289"/>
                    <a:pt x="12466" y="21155"/>
                  </a:cubicBezTo>
                  <a:cubicBezTo>
                    <a:pt x="0" y="19266"/>
                    <a:pt x="6422" y="5667"/>
                    <a:pt x="0" y="0"/>
                  </a:cubicBezTo>
                  <a:close/>
                </a:path>
              </a:pathLst>
            </a:custGeom>
            <a:solidFill>
              <a:srgbClr val="F3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C712B25C-340A-4BB0-92F3-0E199C980C32}"/>
                </a:ext>
              </a:extLst>
            </p:cNvPr>
            <p:cNvSpPr/>
            <p:nvPr/>
          </p:nvSpPr>
          <p:spPr>
            <a:xfrm>
              <a:off x="9994405" y="3952820"/>
              <a:ext cx="38154" cy="33620"/>
            </a:xfrm>
            <a:custGeom>
              <a:avLst/>
              <a:gdLst>
                <a:gd name="connsiteX0" fmla="*/ 0 w 38154"/>
                <a:gd name="connsiteY0" fmla="*/ 33621 h 33620"/>
                <a:gd name="connsiteX1" fmla="*/ 38154 w 38154"/>
                <a:gd name="connsiteY1" fmla="*/ 0 h 33620"/>
                <a:gd name="connsiteX2" fmla="*/ 0 w 38154"/>
                <a:gd name="connsiteY2" fmla="*/ 33621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4" h="33620">
                  <a:moveTo>
                    <a:pt x="0" y="33621"/>
                  </a:moveTo>
                  <a:cubicBezTo>
                    <a:pt x="9066" y="18133"/>
                    <a:pt x="15866" y="0"/>
                    <a:pt x="38154" y="0"/>
                  </a:cubicBezTo>
                  <a:cubicBezTo>
                    <a:pt x="27199" y="13222"/>
                    <a:pt x="15866" y="26443"/>
                    <a:pt x="0" y="33621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6E20794-DE16-4872-A10F-8ADFC63DB999}"/>
                </a:ext>
              </a:extLst>
            </p:cNvPr>
            <p:cNvSpPr/>
            <p:nvPr/>
          </p:nvSpPr>
          <p:spPr>
            <a:xfrm>
              <a:off x="10274803" y="3954331"/>
              <a:ext cx="19168" cy="21178"/>
            </a:xfrm>
            <a:custGeom>
              <a:avLst/>
              <a:gdLst>
                <a:gd name="connsiteX0" fmla="*/ 19168 w 19168"/>
                <a:gd name="connsiteY0" fmla="*/ 7933 h 21178"/>
                <a:gd name="connsiteX1" fmla="*/ 6324 w 19168"/>
                <a:gd name="connsiteY1" fmla="*/ 21155 h 21178"/>
                <a:gd name="connsiteX2" fmla="*/ 658 w 19168"/>
                <a:gd name="connsiteY2" fmla="*/ 12844 h 21178"/>
                <a:gd name="connsiteX3" fmla="*/ 12369 w 19168"/>
                <a:gd name="connsiteY3" fmla="*/ 0 h 21178"/>
                <a:gd name="connsiteX4" fmla="*/ 19168 w 19168"/>
                <a:gd name="connsiteY4" fmla="*/ 7933 h 2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68" h="21178">
                  <a:moveTo>
                    <a:pt x="19168" y="7933"/>
                  </a:moveTo>
                  <a:cubicBezTo>
                    <a:pt x="16902" y="14733"/>
                    <a:pt x="13502" y="20777"/>
                    <a:pt x="6324" y="21155"/>
                  </a:cubicBezTo>
                  <a:cubicBezTo>
                    <a:pt x="1036" y="21533"/>
                    <a:pt x="-1231" y="17377"/>
                    <a:pt x="658" y="12844"/>
                  </a:cubicBezTo>
                  <a:cubicBezTo>
                    <a:pt x="2924" y="7555"/>
                    <a:pt x="4058" y="0"/>
                    <a:pt x="12369" y="0"/>
                  </a:cubicBezTo>
                  <a:cubicBezTo>
                    <a:pt x="16902" y="0"/>
                    <a:pt x="18790" y="4155"/>
                    <a:pt x="19168" y="7933"/>
                  </a:cubicBezTo>
                  <a:close/>
                </a:path>
              </a:pathLst>
            </a:custGeom>
            <a:solidFill>
              <a:srgbClr val="EFE0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DFD5BD6C-6C86-4845-B878-DF2FC47FF41F}"/>
                </a:ext>
              </a:extLst>
            </p:cNvPr>
            <p:cNvSpPr/>
            <p:nvPr/>
          </p:nvSpPr>
          <p:spPr>
            <a:xfrm>
              <a:off x="9422848" y="3654119"/>
              <a:ext cx="29843" cy="13286"/>
            </a:xfrm>
            <a:custGeom>
              <a:avLst/>
              <a:gdLst>
                <a:gd name="connsiteX0" fmla="*/ 29843 w 29843"/>
                <a:gd name="connsiteY0" fmla="*/ 6689 h 13286"/>
                <a:gd name="connsiteX1" fmla="*/ 0 w 29843"/>
                <a:gd name="connsiteY1" fmla="*/ 2912 h 13286"/>
                <a:gd name="connsiteX2" fmla="*/ 29843 w 29843"/>
                <a:gd name="connsiteY2" fmla="*/ 6689 h 1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43" h="13286">
                  <a:moveTo>
                    <a:pt x="29843" y="6689"/>
                  </a:moveTo>
                  <a:cubicBezTo>
                    <a:pt x="19266" y="11223"/>
                    <a:pt x="7933" y="20667"/>
                    <a:pt x="0" y="2912"/>
                  </a:cubicBezTo>
                  <a:cubicBezTo>
                    <a:pt x="9444" y="7445"/>
                    <a:pt x="21910" y="-8421"/>
                    <a:pt x="29843" y="6689"/>
                  </a:cubicBezTo>
                  <a:close/>
                </a:path>
              </a:pathLst>
            </a:custGeom>
            <a:solidFill>
              <a:srgbClr val="E4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E7B9CACB-51F6-46EC-A4C4-E65EE7A4FDBA}"/>
                </a:ext>
              </a:extLst>
            </p:cNvPr>
            <p:cNvSpPr/>
            <p:nvPr/>
          </p:nvSpPr>
          <p:spPr>
            <a:xfrm>
              <a:off x="9596242" y="5675422"/>
              <a:ext cx="42687" cy="39008"/>
            </a:xfrm>
            <a:custGeom>
              <a:avLst/>
              <a:gdLst>
                <a:gd name="connsiteX0" fmla="*/ 42687 w 42687"/>
                <a:gd name="connsiteY0" fmla="*/ 4911 h 39008"/>
                <a:gd name="connsiteX1" fmla="*/ 27955 w 42687"/>
                <a:gd name="connsiteY1" fmla="*/ 24554 h 39008"/>
                <a:gd name="connsiteX2" fmla="*/ 25688 w 42687"/>
                <a:gd name="connsiteY2" fmla="*/ 38154 h 39008"/>
                <a:gd name="connsiteX3" fmla="*/ 0 w 42687"/>
                <a:gd name="connsiteY3" fmla="*/ 30221 h 39008"/>
                <a:gd name="connsiteX4" fmla="*/ 3778 w 42687"/>
                <a:gd name="connsiteY4" fmla="*/ 31354 h 39008"/>
                <a:gd name="connsiteX5" fmla="*/ 21533 w 42687"/>
                <a:gd name="connsiteY5" fmla="*/ 0 h 39008"/>
                <a:gd name="connsiteX6" fmla="*/ 42687 w 42687"/>
                <a:gd name="connsiteY6" fmla="*/ 4911 h 3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87" h="39008">
                  <a:moveTo>
                    <a:pt x="42687" y="4911"/>
                  </a:moveTo>
                  <a:cubicBezTo>
                    <a:pt x="40421" y="13222"/>
                    <a:pt x="47598" y="27577"/>
                    <a:pt x="27955" y="24554"/>
                  </a:cubicBezTo>
                  <a:cubicBezTo>
                    <a:pt x="23799" y="23799"/>
                    <a:pt x="22288" y="32865"/>
                    <a:pt x="25688" y="38154"/>
                  </a:cubicBezTo>
                  <a:cubicBezTo>
                    <a:pt x="16999" y="36265"/>
                    <a:pt x="4911" y="44954"/>
                    <a:pt x="0" y="30221"/>
                  </a:cubicBezTo>
                  <a:cubicBezTo>
                    <a:pt x="1133" y="30599"/>
                    <a:pt x="2644" y="31732"/>
                    <a:pt x="3778" y="31354"/>
                  </a:cubicBezTo>
                  <a:cubicBezTo>
                    <a:pt x="11711" y="30599"/>
                    <a:pt x="24177" y="8311"/>
                    <a:pt x="21533" y="0"/>
                  </a:cubicBezTo>
                  <a:cubicBezTo>
                    <a:pt x="28710" y="1889"/>
                    <a:pt x="35888" y="3400"/>
                    <a:pt x="42687" y="4911"/>
                  </a:cubicBezTo>
                  <a:close/>
                </a:path>
              </a:pathLst>
            </a:custGeom>
            <a:solidFill>
              <a:srgbClr val="CEAD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75BEF37C-82F7-4196-BD99-A94DC175E62F}"/>
                </a:ext>
              </a:extLst>
            </p:cNvPr>
            <p:cNvSpPr/>
            <p:nvPr/>
          </p:nvSpPr>
          <p:spPr>
            <a:xfrm>
              <a:off x="10590792" y="5197173"/>
              <a:ext cx="46531" cy="169238"/>
            </a:xfrm>
            <a:custGeom>
              <a:avLst/>
              <a:gdLst>
                <a:gd name="connsiteX0" fmla="*/ 12946 w 46531"/>
                <a:gd name="connsiteY0" fmla="*/ 46843 h 169238"/>
                <a:gd name="connsiteX1" fmla="*/ 25789 w 46531"/>
                <a:gd name="connsiteY1" fmla="*/ 12844 h 169238"/>
                <a:gd name="connsiteX2" fmla="*/ 38633 w 46531"/>
                <a:gd name="connsiteY2" fmla="*/ 0 h 169238"/>
                <a:gd name="connsiteX3" fmla="*/ 36367 w 46531"/>
                <a:gd name="connsiteY3" fmla="*/ 23421 h 169238"/>
                <a:gd name="connsiteX4" fmla="*/ 34478 w 46531"/>
                <a:gd name="connsiteY4" fmla="*/ 53265 h 169238"/>
                <a:gd name="connsiteX5" fmla="*/ 34100 w 46531"/>
                <a:gd name="connsiteY5" fmla="*/ 74797 h 169238"/>
                <a:gd name="connsiteX6" fmla="*/ 37122 w 46531"/>
                <a:gd name="connsiteY6" fmla="*/ 89152 h 169238"/>
                <a:gd name="connsiteX7" fmla="*/ 42033 w 46531"/>
                <a:gd name="connsiteY7" fmla="*/ 101996 h 169238"/>
                <a:gd name="connsiteX8" fmla="*/ 44300 w 46531"/>
                <a:gd name="connsiteY8" fmla="*/ 131084 h 169238"/>
                <a:gd name="connsiteX9" fmla="*/ 39389 w 46531"/>
                <a:gd name="connsiteY9" fmla="*/ 145061 h 169238"/>
                <a:gd name="connsiteX10" fmla="*/ 13323 w 46531"/>
                <a:gd name="connsiteY10" fmla="*/ 169238 h 169238"/>
                <a:gd name="connsiteX11" fmla="*/ 13323 w 46531"/>
                <a:gd name="connsiteY11" fmla="*/ 169238 h 169238"/>
                <a:gd name="connsiteX12" fmla="*/ 8035 w 46531"/>
                <a:gd name="connsiteY12" fmla="*/ 154505 h 169238"/>
                <a:gd name="connsiteX13" fmla="*/ 14079 w 46531"/>
                <a:gd name="connsiteY13" fmla="*/ 118618 h 169238"/>
                <a:gd name="connsiteX14" fmla="*/ 4257 w 46531"/>
                <a:gd name="connsiteY14" fmla="*/ 76308 h 169238"/>
                <a:gd name="connsiteX15" fmla="*/ 12946 w 46531"/>
                <a:gd name="connsiteY15" fmla="*/ 46843 h 16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31" h="169238">
                  <a:moveTo>
                    <a:pt x="12946" y="46843"/>
                  </a:moveTo>
                  <a:cubicBezTo>
                    <a:pt x="17101" y="35510"/>
                    <a:pt x="21256" y="24177"/>
                    <a:pt x="25789" y="12844"/>
                  </a:cubicBezTo>
                  <a:cubicBezTo>
                    <a:pt x="25789" y="4155"/>
                    <a:pt x="29945" y="0"/>
                    <a:pt x="38633" y="0"/>
                  </a:cubicBezTo>
                  <a:cubicBezTo>
                    <a:pt x="40522" y="7933"/>
                    <a:pt x="42411" y="15111"/>
                    <a:pt x="36367" y="23421"/>
                  </a:cubicBezTo>
                  <a:cubicBezTo>
                    <a:pt x="30323" y="31732"/>
                    <a:pt x="29189" y="42687"/>
                    <a:pt x="34478" y="53265"/>
                  </a:cubicBezTo>
                  <a:cubicBezTo>
                    <a:pt x="37878" y="60064"/>
                    <a:pt x="40900" y="67620"/>
                    <a:pt x="34100" y="74797"/>
                  </a:cubicBezTo>
                  <a:cubicBezTo>
                    <a:pt x="28434" y="80464"/>
                    <a:pt x="32967" y="84997"/>
                    <a:pt x="37122" y="89152"/>
                  </a:cubicBezTo>
                  <a:cubicBezTo>
                    <a:pt x="40522" y="92930"/>
                    <a:pt x="45055" y="97841"/>
                    <a:pt x="42033" y="101996"/>
                  </a:cubicBezTo>
                  <a:cubicBezTo>
                    <a:pt x="33345" y="112951"/>
                    <a:pt x="34478" y="121640"/>
                    <a:pt x="44300" y="131084"/>
                  </a:cubicBezTo>
                  <a:cubicBezTo>
                    <a:pt x="49966" y="136373"/>
                    <a:pt x="43544" y="141284"/>
                    <a:pt x="39389" y="145061"/>
                  </a:cubicBezTo>
                  <a:cubicBezTo>
                    <a:pt x="30700" y="153372"/>
                    <a:pt x="22012" y="161305"/>
                    <a:pt x="13323" y="169238"/>
                  </a:cubicBezTo>
                  <a:lnTo>
                    <a:pt x="13323" y="169238"/>
                  </a:lnTo>
                  <a:cubicBezTo>
                    <a:pt x="8790" y="165083"/>
                    <a:pt x="4257" y="159416"/>
                    <a:pt x="8035" y="154505"/>
                  </a:cubicBezTo>
                  <a:cubicBezTo>
                    <a:pt x="16723" y="143172"/>
                    <a:pt x="13323" y="131084"/>
                    <a:pt x="14079" y="118618"/>
                  </a:cubicBezTo>
                  <a:cubicBezTo>
                    <a:pt x="15212" y="102752"/>
                    <a:pt x="15212" y="89908"/>
                    <a:pt x="4257" y="76308"/>
                  </a:cubicBezTo>
                  <a:cubicBezTo>
                    <a:pt x="-3298" y="67998"/>
                    <a:pt x="-1032" y="53642"/>
                    <a:pt x="12946" y="46843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D3D6C65-B49D-47AF-8325-77348674D9C8}"/>
                </a:ext>
              </a:extLst>
            </p:cNvPr>
            <p:cNvSpPr/>
            <p:nvPr/>
          </p:nvSpPr>
          <p:spPr>
            <a:xfrm>
              <a:off x="10463916" y="5478095"/>
              <a:ext cx="44625" cy="41865"/>
            </a:xfrm>
            <a:custGeom>
              <a:avLst/>
              <a:gdLst>
                <a:gd name="connsiteX0" fmla="*/ 44625 w 44625"/>
                <a:gd name="connsiteY0" fmla="*/ 14489 h 41865"/>
                <a:gd name="connsiteX1" fmla="*/ 24604 w 44625"/>
                <a:gd name="connsiteY1" fmla="*/ 34133 h 41865"/>
                <a:gd name="connsiteX2" fmla="*/ 4582 w 44625"/>
                <a:gd name="connsiteY2" fmla="*/ 39422 h 41865"/>
                <a:gd name="connsiteX3" fmla="*/ 5338 w 44625"/>
                <a:gd name="connsiteY3" fmla="*/ 21289 h 41865"/>
                <a:gd name="connsiteX4" fmla="*/ 11760 w 44625"/>
                <a:gd name="connsiteY4" fmla="*/ 12978 h 41865"/>
                <a:gd name="connsiteX5" fmla="*/ 32159 w 44625"/>
                <a:gd name="connsiteY5" fmla="*/ 8445 h 41865"/>
                <a:gd name="connsiteX6" fmla="*/ 44625 w 44625"/>
                <a:gd name="connsiteY6" fmla="*/ 14489 h 4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25" h="41865">
                  <a:moveTo>
                    <a:pt x="44625" y="14489"/>
                  </a:moveTo>
                  <a:cubicBezTo>
                    <a:pt x="34048" y="18645"/>
                    <a:pt x="28759" y="25445"/>
                    <a:pt x="24604" y="34133"/>
                  </a:cubicBezTo>
                  <a:cubicBezTo>
                    <a:pt x="20448" y="42822"/>
                    <a:pt x="11382" y="43577"/>
                    <a:pt x="4582" y="39422"/>
                  </a:cubicBezTo>
                  <a:cubicBezTo>
                    <a:pt x="-3351" y="34889"/>
                    <a:pt x="427" y="27334"/>
                    <a:pt x="5338" y="21289"/>
                  </a:cubicBezTo>
                  <a:cubicBezTo>
                    <a:pt x="7604" y="18645"/>
                    <a:pt x="10626" y="16000"/>
                    <a:pt x="11760" y="12978"/>
                  </a:cubicBezTo>
                  <a:cubicBezTo>
                    <a:pt x="15915" y="-1377"/>
                    <a:pt x="21582" y="-5154"/>
                    <a:pt x="32159" y="8445"/>
                  </a:cubicBezTo>
                  <a:cubicBezTo>
                    <a:pt x="34803" y="11845"/>
                    <a:pt x="40470" y="12600"/>
                    <a:pt x="44625" y="14489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1C1BB2E4-23EE-4F1F-984A-9322FAA26FAF}"/>
                </a:ext>
              </a:extLst>
            </p:cNvPr>
            <p:cNvSpPr/>
            <p:nvPr/>
          </p:nvSpPr>
          <p:spPr>
            <a:xfrm>
              <a:off x="10574272" y="5156364"/>
              <a:ext cx="55153" cy="54031"/>
            </a:xfrm>
            <a:custGeom>
              <a:avLst/>
              <a:gdLst>
                <a:gd name="connsiteX0" fmla="*/ 55153 w 55153"/>
                <a:gd name="connsiteY0" fmla="*/ 41187 h 54031"/>
                <a:gd name="connsiteX1" fmla="*/ 42309 w 55153"/>
                <a:gd name="connsiteY1" fmla="*/ 54031 h 54031"/>
                <a:gd name="connsiteX2" fmla="*/ 26443 w 55153"/>
                <a:gd name="connsiteY2" fmla="*/ 18144 h 54031"/>
                <a:gd name="connsiteX3" fmla="*/ 0 w 55153"/>
                <a:gd name="connsiteY3" fmla="*/ 16255 h 54031"/>
                <a:gd name="connsiteX4" fmla="*/ 4155 w 55153"/>
                <a:gd name="connsiteY4" fmla="*/ 7566 h 54031"/>
                <a:gd name="connsiteX5" fmla="*/ 4155 w 55153"/>
                <a:gd name="connsiteY5" fmla="*/ 7566 h 54031"/>
                <a:gd name="connsiteX6" fmla="*/ 13600 w 55153"/>
                <a:gd name="connsiteY6" fmla="*/ 3411 h 54031"/>
                <a:gd name="connsiteX7" fmla="*/ 55153 w 55153"/>
                <a:gd name="connsiteY7" fmla="*/ 28721 h 54031"/>
                <a:gd name="connsiteX8" fmla="*/ 55153 w 55153"/>
                <a:gd name="connsiteY8" fmla="*/ 41187 h 5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153" h="54031">
                  <a:moveTo>
                    <a:pt x="55153" y="41187"/>
                  </a:moveTo>
                  <a:cubicBezTo>
                    <a:pt x="49487" y="43832"/>
                    <a:pt x="45332" y="48365"/>
                    <a:pt x="42309" y="54031"/>
                  </a:cubicBezTo>
                  <a:cubicBezTo>
                    <a:pt x="44576" y="38543"/>
                    <a:pt x="46087" y="21921"/>
                    <a:pt x="26443" y="18144"/>
                  </a:cubicBezTo>
                  <a:cubicBezTo>
                    <a:pt x="18510" y="16633"/>
                    <a:pt x="9066" y="15877"/>
                    <a:pt x="0" y="16255"/>
                  </a:cubicBezTo>
                  <a:cubicBezTo>
                    <a:pt x="1511" y="13233"/>
                    <a:pt x="2644" y="10588"/>
                    <a:pt x="4155" y="7566"/>
                  </a:cubicBezTo>
                  <a:lnTo>
                    <a:pt x="4155" y="7566"/>
                  </a:lnTo>
                  <a:cubicBezTo>
                    <a:pt x="7178" y="5678"/>
                    <a:pt x="10200" y="4544"/>
                    <a:pt x="13600" y="3411"/>
                  </a:cubicBezTo>
                  <a:cubicBezTo>
                    <a:pt x="40799" y="-4522"/>
                    <a:pt x="48732" y="389"/>
                    <a:pt x="55153" y="28721"/>
                  </a:cubicBezTo>
                  <a:cubicBezTo>
                    <a:pt x="55153" y="32877"/>
                    <a:pt x="55153" y="37032"/>
                    <a:pt x="55153" y="41187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B6511603-6580-47F9-9459-C23C72F113FF}"/>
                </a:ext>
              </a:extLst>
            </p:cNvPr>
            <p:cNvSpPr/>
            <p:nvPr/>
          </p:nvSpPr>
          <p:spPr>
            <a:xfrm>
              <a:off x="10578427" y="5154322"/>
              <a:ext cx="55501" cy="30385"/>
            </a:xfrm>
            <a:custGeom>
              <a:avLst/>
              <a:gdLst>
                <a:gd name="connsiteX0" fmla="*/ 50998 w 55501"/>
                <a:gd name="connsiteY0" fmla="*/ 30385 h 30385"/>
                <a:gd name="connsiteX1" fmla="*/ 49109 w 55501"/>
                <a:gd name="connsiteY1" fmla="*/ 29252 h 30385"/>
                <a:gd name="connsiteX2" fmla="*/ 0 w 55501"/>
                <a:gd name="connsiteY2" fmla="*/ 9230 h 30385"/>
                <a:gd name="connsiteX3" fmla="*/ 50243 w 55501"/>
                <a:gd name="connsiteY3" fmla="*/ 3942 h 30385"/>
                <a:gd name="connsiteX4" fmla="*/ 50998 w 55501"/>
                <a:gd name="connsiteY4" fmla="*/ 30385 h 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01" h="30385">
                  <a:moveTo>
                    <a:pt x="50998" y="30385"/>
                  </a:moveTo>
                  <a:cubicBezTo>
                    <a:pt x="50243" y="30008"/>
                    <a:pt x="49487" y="30008"/>
                    <a:pt x="49109" y="29252"/>
                  </a:cubicBezTo>
                  <a:cubicBezTo>
                    <a:pt x="42309" y="-591"/>
                    <a:pt x="21155" y="4697"/>
                    <a:pt x="0" y="9230"/>
                  </a:cubicBezTo>
                  <a:cubicBezTo>
                    <a:pt x="9066" y="542"/>
                    <a:pt x="42687" y="-3614"/>
                    <a:pt x="50243" y="3942"/>
                  </a:cubicBezTo>
                  <a:cubicBezTo>
                    <a:pt x="58931" y="12253"/>
                    <a:pt x="55153" y="21697"/>
                    <a:pt x="50998" y="30385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7388579A-A7BF-43C3-8AA0-963DA891F8DB}"/>
                </a:ext>
              </a:extLst>
            </p:cNvPr>
            <p:cNvSpPr/>
            <p:nvPr/>
          </p:nvSpPr>
          <p:spPr>
            <a:xfrm>
              <a:off x="10574272" y="5244016"/>
              <a:ext cx="39050" cy="139772"/>
            </a:xfrm>
            <a:custGeom>
              <a:avLst/>
              <a:gdLst>
                <a:gd name="connsiteX0" fmla="*/ 29466 w 39050"/>
                <a:gd name="connsiteY0" fmla="*/ 0 h 139772"/>
                <a:gd name="connsiteX1" fmla="*/ 33999 w 39050"/>
                <a:gd name="connsiteY1" fmla="*/ 38154 h 139772"/>
                <a:gd name="connsiteX2" fmla="*/ 38910 w 39050"/>
                <a:gd name="connsiteY2" fmla="*/ 41932 h 139772"/>
                <a:gd name="connsiteX3" fmla="*/ 32110 w 39050"/>
                <a:gd name="connsiteY3" fmla="*/ 102374 h 139772"/>
                <a:gd name="connsiteX4" fmla="*/ 29466 w 39050"/>
                <a:gd name="connsiteY4" fmla="*/ 122773 h 139772"/>
                <a:gd name="connsiteX5" fmla="*/ 0 w 39050"/>
                <a:gd name="connsiteY5" fmla="*/ 139773 h 139772"/>
                <a:gd name="connsiteX6" fmla="*/ 2267 w 39050"/>
                <a:gd name="connsiteY6" fmla="*/ 129951 h 139772"/>
                <a:gd name="connsiteX7" fmla="*/ 25310 w 39050"/>
                <a:gd name="connsiteY7" fmla="*/ 65731 h 139772"/>
                <a:gd name="connsiteX8" fmla="*/ 17377 w 39050"/>
                <a:gd name="connsiteY8" fmla="*/ 46843 h 139772"/>
                <a:gd name="connsiteX9" fmla="*/ 29466 w 39050"/>
                <a:gd name="connsiteY9" fmla="*/ 0 h 139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0" h="139772">
                  <a:moveTo>
                    <a:pt x="29466" y="0"/>
                  </a:moveTo>
                  <a:cubicBezTo>
                    <a:pt x="18888" y="13977"/>
                    <a:pt x="15488" y="27577"/>
                    <a:pt x="33999" y="38154"/>
                  </a:cubicBezTo>
                  <a:cubicBezTo>
                    <a:pt x="35888" y="39287"/>
                    <a:pt x="37399" y="40421"/>
                    <a:pt x="38910" y="41932"/>
                  </a:cubicBezTo>
                  <a:cubicBezTo>
                    <a:pt x="40043" y="43443"/>
                    <a:pt x="33999" y="101241"/>
                    <a:pt x="32110" y="102374"/>
                  </a:cubicBezTo>
                  <a:cubicBezTo>
                    <a:pt x="21533" y="108040"/>
                    <a:pt x="29843" y="115973"/>
                    <a:pt x="29466" y="122773"/>
                  </a:cubicBezTo>
                  <a:cubicBezTo>
                    <a:pt x="17377" y="124662"/>
                    <a:pt x="10200" y="134484"/>
                    <a:pt x="0" y="139773"/>
                  </a:cubicBezTo>
                  <a:cubicBezTo>
                    <a:pt x="756" y="136373"/>
                    <a:pt x="0" y="131084"/>
                    <a:pt x="2267" y="129951"/>
                  </a:cubicBezTo>
                  <a:cubicBezTo>
                    <a:pt x="27955" y="114840"/>
                    <a:pt x="24932" y="89530"/>
                    <a:pt x="25310" y="65731"/>
                  </a:cubicBezTo>
                  <a:cubicBezTo>
                    <a:pt x="25688" y="58176"/>
                    <a:pt x="21533" y="52887"/>
                    <a:pt x="17377" y="46843"/>
                  </a:cubicBezTo>
                  <a:cubicBezTo>
                    <a:pt x="6800" y="30977"/>
                    <a:pt x="13977" y="4911"/>
                    <a:pt x="29466" y="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BB8C738-4920-4E5F-BEC1-0E95775AF7F3}"/>
                </a:ext>
              </a:extLst>
            </p:cNvPr>
            <p:cNvSpPr/>
            <p:nvPr/>
          </p:nvSpPr>
          <p:spPr>
            <a:xfrm>
              <a:off x="10330992" y="5113441"/>
              <a:ext cx="221106" cy="236034"/>
            </a:xfrm>
            <a:custGeom>
              <a:avLst/>
              <a:gdLst>
                <a:gd name="connsiteX0" fmla="*/ 183971 w 221106"/>
                <a:gd name="connsiteY0" fmla="*/ 67110 h 236034"/>
                <a:gd name="connsiteX1" fmla="*/ 197571 w 221106"/>
                <a:gd name="connsiteY1" fmla="*/ 92798 h 236034"/>
                <a:gd name="connsiteX2" fmla="*/ 205126 w 221106"/>
                <a:gd name="connsiteY2" fmla="*/ 84110 h 236034"/>
                <a:gd name="connsiteX3" fmla="*/ 209282 w 221106"/>
                <a:gd name="connsiteY3" fmla="*/ 84110 h 236034"/>
                <a:gd name="connsiteX4" fmla="*/ 216837 w 221106"/>
                <a:gd name="connsiteY4" fmla="*/ 99976 h 236034"/>
                <a:gd name="connsiteX5" fmla="*/ 202859 w 221106"/>
                <a:gd name="connsiteY5" fmla="*/ 114709 h 236034"/>
                <a:gd name="connsiteX6" fmla="*/ 203993 w 221106"/>
                <a:gd name="connsiteY6" fmla="*/ 130575 h 236034"/>
                <a:gd name="connsiteX7" fmla="*/ 201726 w 221106"/>
                <a:gd name="connsiteY7" fmla="*/ 133597 h 236034"/>
                <a:gd name="connsiteX8" fmla="*/ 214192 w 221106"/>
                <a:gd name="connsiteY8" fmla="*/ 166084 h 236034"/>
                <a:gd name="connsiteX9" fmla="*/ 211170 w 221106"/>
                <a:gd name="connsiteY9" fmla="*/ 195928 h 236034"/>
                <a:gd name="connsiteX10" fmla="*/ 184349 w 221106"/>
                <a:gd name="connsiteY10" fmla="*/ 187995 h 236034"/>
                <a:gd name="connsiteX11" fmla="*/ 186238 w 221106"/>
                <a:gd name="connsiteY11" fmla="*/ 204994 h 236034"/>
                <a:gd name="connsiteX12" fmla="*/ 191149 w 221106"/>
                <a:gd name="connsiteY12" fmla="*/ 217838 h 236034"/>
                <a:gd name="connsiteX13" fmla="*/ 196438 w 221106"/>
                <a:gd name="connsiteY13" fmla="*/ 227660 h 236034"/>
                <a:gd name="connsiteX14" fmla="*/ 186993 w 221106"/>
                <a:gd name="connsiteY14" fmla="*/ 234837 h 236034"/>
                <a:gd name="connsiteX15" fmla="*/ 149217 w 221106"/>
                <a:gd name="connsiteY15" fmla="*/ 234837 h 236034"/>
                <a:gd name="connsiteX16" fmla="*/ 123907 w 221106"/>
                <a:gd name="connsiteY16" fmla="*/ 233326 h 236034"/>
                <a:gd name="connsiteX17" fmla="*/ 65354 w 221106"/>
                <a:gd name="connsiteY17" fmla="*/ 227660 h 236034"/>
                <a:gd name="connsiteX18" fmla="*/ 62331 w 221106"/>
                <a:gd name="connsiteY18" fmla="*/ 208394 h 236034"/>
                <a:gd name="connsiteX19" fmla="*/ 57798 w 221106"/>
                <a:gd name="connsiteY19" fmla="*/ 201594 h 236034"/>
                <a:gd name="connsiteX20" fmla="*/ 1889 w 221106"/>
                <a:gd name="connsiteY20" fmla="*/ 156263 h 236034"/>
                <a:gd name="connsiteX21" fmla="*/ 22289 w 221106"/>
                <a:gd name="connsiteY21" fmla="*/ 146818 h 236034"/>
                <a:gd name="connsiteX22" fmla="*/ 9822 w 221106"/>
                <a:gd name="connsiteY22" fmla="*/ 116975 h 236034"/>
                <a:gd name="connsiteX23" fmla="*/ 12844 w 221106"/>
                <a:gd name="connsiteY23" fmla="*/ 108665 h 236034"/>
                <a:gd name="connsiteX24" fmla="*/ 1512 w 221106"/>
                <a:gd name="connsiteY24" fmla="*/ 96198 h 236034"/>
                <a:gd name="connsiteX25" fmla="*/ 26444 w 221106"/>
                <a:gd name="connsiteY25" fmla="*/ 73155 h 236034"/>
                <a:gd name="connsiteX26" fmla="*/ 36266 w 221106"/>
                <a:gd name="connsiteY26" fmla="*/ 69377 h 236034"/>
                <a:gd name="connsiteX27" fmla="*/ 35888 w 221106"/>
                <a:gd name="connsiteY27" fmla="*/ 46333 h 236034"/>
                <a:gd name="connsiteX28" fmla="*/ 59687 w 221106"/>
                <a:gd name="connsiteY28" fmla="*/ 14224 h 236034"/>
                <a:gd name="connsiteX29" fmla="*/ 87264 w 221106"/>
                <a:gd name="connsiteY29" fmla="*/ 7801 h 236034"/>
                <a:gd name="connsiteX30" fmla="*/ 106152 w 221106"/>
                <a:gd name="connsiteY30" fmla="*/ 11201 h 236034"/>
                <a:gd name="connsiteX31" fmla="*/ 111818 w 221106"/>
                <a:gd name="connsiteY31" fmla="*/ 12713 h 236034"/>
                <a:gd name="connsiteX32" fmla="*/ 119751 w 221106"/>
                <a:gd name="connsiteY32" fmla="*/ 17623 h 236034"/>
                <a:gd name="connsiteX33" fmla="*/ 139395 w 221106"/>
                <a:gd name="connsiteY33" fmla="*/ 15734 h 236034"/>
                <a:gd name="connsiteX34" fmla="*/ 158661 w 221106"/>
                <a:gd name="connsiteY34" fmla="*/ 26690 h 236034"/>
                <a:gd name="connsiteX35" fmla="*/ 145439 w 221106"/>
                <a:gd name="connsiteY35" fmla="*/ 47845 h 236034"/>
                <a:gd name="connsiteX36" fmla="*/ 137129 w 221106"/>
                <a:gd name="connsiteY36" fmla="*/ 53889 h 236034"/>
                <a:gd name="connsiteX37" fmla="*/ 143928 w 221106"/>
                <a:gd name="connsiteY37" fmla="*/ 61066 h 236034"/>
                <a:gd name="connsiteX38" fmla="*/ 145817 w 221106"/>
                <a:gd name="connsiteY38" fmla="*/ 54266 h 236034"/>
                <a:gd name="connsiteX39" fmla="*/ 183971 w 221106"/>
                <a:gd name="connsiteY39" fmla="*/ 67110 h 236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1106" h="236034">
                  <a:moveTo>
                    <a:pt x="183971" y="67110"/>
                  </a:moveTo>
                  <a:cubicBezTo>
                    <a:pt x="181327" y="72021"/>
                    <a:pt x="190393" y="90532"/>
                    <a:pt x="197571" y="92798"/>
                  </a:cubicBezTo>
                  <a:cubicBezTo>
                    <a:pt x="205126" y="95443"/>
                    <a:pt x="203993" y="88265"/>
                    <a:pt x="205126" y="84110"/>
                  </a:cubicBezTo>
                  <a:cubicBezTo>
                    <a:pt x="206637" y="84110"/>
                    <a:pt x="207770" y="84110"/>
                    <a:pt x="209282" y="84110"/>
                  </a:cubicBezTo>
                  <a:cubicBezTo>
                    <a:pt x="215326" y="87887"/>
                    <a:pt x="217592" y="92421"/>
                    <a:pt x="216837" y="99976"/>
                  </a:cubicBezTo>
                  <a:cubicBezTo>
                    <a:pt x="215703" y="109420"/>
                    <a:pt x="200971" y="107153"/>
                    <a:pt x="202859" y="114709"/>
                  </a:cubicBezTo>
                  <a:cubicBezTo>
                    <a:pt x="204371" y="120375"/>
                    <a:pt x="214192" y="124153"/>
                    <a:pt x="203993" y="130575"/>
                  </a:cubicBezTo>
                  <a:cubicBezTo>
                    <a:pt x="202859" y="131330"/>
                    <a:pt x="201348" y="133597"/>
                    <a:pt x="201726" y="133597"/>
                  </a:cubicBezTo>
                  <a:cubicBezTo>
                    <a:pt x="219481" y="140019"/>
                    <a:pt x="206637" y="160418"/>
                    <a:pt x="214192" y="166084"/>
                  </a:cubicBezTo>
                  <a:cubicBezTo>
                    <a:pt x="234214" y="180439"/>
                    <a:pt x="203615" y="185350"/>
                    <a:pt x="211170" y="195928"/>
                  </a:cubicBezTo>
                  <a:cubicBezTo>
                    <a:pt x="200971" y="202728"/>
                    <a:pt x="192660" y="199705"/>
                    <a:pt x="184349" y="187995"/>
                  </a:cubicBezTo>
                  <a:cubicBezTo>
                    <a:pt x="185482" y="195172"/>
                    <a:pt x="187749" y="200083"/>
                    <a:pt x="186238" y="204994"/>
                  </a:cubicBezTo>
                  <a:cubicBezTo>
                    <a:pt x="184349" y="210661"/>
                    <a:pt x="180571" y="216327"/>
                    <a:pt x="191149" y="217838"/>
                  </a:cubicBezTo>
                  <a:cubicBezTo>
                    <a:pt x="194926" y="218216"/>
                    <a:pt x="197949" y="222749"/>
                    <a:pt x="196438" y="227660"/>
                  </a:cubicBezTo>
                  <a:cubicBezTo>
                    <a:pt x="194926" y="232193"/>
                    <a:pt x="191527" y="234460"/>
                    <a:pt x="186993" y="234837"/>
                  </a:cubicBezTo>
                  <a:cubicBezTo>
                    <a:pt x="174527" y="235593"/>
                    <a:pt x="161683" y="237104"/>
                    <a:pt x="149217" y="234837"/>
                  </a:cubicBezTo>
                  <a:cubicBezTo>
                    <a:pt x="140906" y="233326"/>
                    <a:pt x="132595" y="232571"/>
                    <a:pt x="123907" y="233326"/>
                  </a:cubicBezTo>
                  <a:cubicBezTo>
                    <a:pt x="103885" y="235593"/>
                    <a:pt x="84242" y="234460"/>
                    <a:pt x="65354" y="227660"/>
                  </a:cubicBezTo>
                  <a:cubicBezTo>
                    <a:pt x="69131" y="220482"/>
                    <a:pt x="42688" y="217838"/>
                    <a:pt x="62331" y="208394"/>
                  </a:cubicBezTo>
                  <a:cubicBezTo>
                    <a:pt x="60820" y="206127"/>
                    <a:pt x="59687" y="203105"/>
                    <a:pt x="57798" y="201594"/>
                  </a:cubicBezTo>
                  <a:cubicBezTo>
                    <a:pt x="39288" y="186484"/>
                    <a:pt x="20777" y="171373"/>
                    <a:pt x="1889" y="156263"/>
                  </a:cubicBezTo>
                  <a:cubicBezTo>
                    <a:pt x="7178" y="153996"/>
                    <a:pt x="13978" y="150596"/>
                    <a:pt x="22289" y="146818"/>
                  </a:cubicBezTo>
                  <a:cubicBezTo>
                    <a:pt x="1512" y="143041"/>
                    <a:pt x="-2266" y="132464"/>
                    <a:pt x="9822" y="116975"/>
                  </a:cubicBezTo>
                  <a:cubicBezTo>
                    <a:pt x="12089" y="113953"/>
                    <a:pt x="15866" y="110931"/>
                    <a:pt x="12844" y="108665"/>
                  </a:cubicBezTo>
                  <a:cubicBezTo>
                    <a:pt x="7556" y="104887"/>
                    <a:pt x="-4155" y="103376"/>
                    <a:pt x="1512" y="96198"/>
                  </a:cubicBezTo>
                  <a:cubicBezTo>
                    <a:pt x="8311" y="87887"/>
                    <a:pt x="13600" y="75421"/>
                    <a:pt x="26444" y="73155"/>
                  </a:cubicBezTo>
                  <a:cubicBezTo>
                    <a:pt x="29844" y="72399"/>
                    <a:pt x="32866" y="70888"/>
                    <a:pt x="36266" y="69377"/>
                  </a:cubicBezTo>
                  <a:cubicBezTo>
                    <a:pt x="26066" y="61444"/>
                    <a:pt x="18889" y="55022"/>
                    <a:pt x="35888" y="46333"/>
                  </a:cubicBezTo>
                  <a:cubicBezTo>
                    <a:pt x="47976" y="39911"/>
                    <a:pt x="54398" y="25934"/>
                    <a:pt x="59687" y="14224"/>
                  </a:cubicBezTo>
                  <a:cubicBezTo>
                    <a:pt x="67620" y="-3909"/>
                    <a:pt x="76309" y="-3154"/>
                    <a:pt x="87264" y="7801"/>
                  </a:cubicBezTo>
                  <a:cubicBezTo>
                    <a:pt x="93686" y="14601"/>
                    <a:pt x="98219" y="18001"/>
                    <a:pt x="106152" y="11201"/>
                  </a:cubicBezTo>
                  <a:cubicBezTo>
                    <a:pt x="108041" y="9690"/>
                    <a:pt x="113707" y="5913"/>
                    <a:pt x="111818" y="12713"/>
                  </a:cubicBezTo>
                  <a:cubicBezTo>
                    <a:pt x="108041" y="26690"/>
                    <a:pt x="117107" y="19890"/>
                    <a:pt x="119751" y="17623"/>
                  </a:cubicBezTo>
                  <a:cubicBezTo>
                    <a:pt x="126174" y="11579"/>
                    <a:pt x="132595" y="14979"/>
                    <a:pt x="139395" y="15734"/>
                  </a:cubicBezTo>
                  <a:cubicBezTo>
                    <a:pt x="147706" y="16490"/>
                    <a:pt x="151861" y="23668"/>
                    <a:pt x="158661" y="26690"/>
                  </a:cubicBezTo>
                  <a:cubicBezTo>
                    <a:pt x="150728" y="31601"/>
                    <a:pt x="156772" y="44822"/>
                    <a:pt x="145439" y="47845"/>
                  </a:cubicBezTo>
                  <a:cubicBezTo>
                    <a:pt x="142417" y="48600"/>
                    <a:pt x="139773" y="52000"/>
                    <a:pt x="137129" y="53889"/>
                  </a:cubicBezTo>
                  <a:cubicBezTo>
                    <a:pt x="139395" y="56155"/>
                    <a:pt x="142417" y="58044"/>
                    <a:pt x="143928" y="61066"/>
                  </a:cubicBezTo>
                  <a:cubicBezTo>
                    <a:pt x="146195" y="59177"/>
                    <a:pt x="143551" y="56155"/>
                    <a:pt x="145817" y="54266"/>
                  </a:cubicBezTo>
                  <a:cubicBezTo>
                    <a:pt x="160550" y="53133"/>
                    <a:pt x="176416" y="47845"/>
                    <a:pt x="183971" y="67110"/>
                  </a:cubicBezTo>
                  <a:close/>
                </a:path>
              </a:pathLst>
            </a:custGeom>
            <a:solidFill>
              <a:srgbClr val="DAAB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A4A59E9-9A23-4F9D-BF79-F42D2E65B4BB}"/>
                </a:ext>
              </a:extLst>
            </p:cNvPr>
            <p:cNvSpPr/>
            <p:nvPr/>
          </p:nvSpPr>
          <p:spPr>
            <a:xfrm>
              <a:off x="10396723" y="5197386"/>
              <a:ext cx="209453" cy="188445"/>
            </a:xfrm>
            <a:custGeom>
              <a:avLst/>
              <a:gdLst>
                <a:gd name="connsiteX0" fmla="*/ 0 w 209453"/>
                <a:gd name="connsiteY0" fmla="*/ 144093 h 188445"/>
                <a:gd name="connsiteX1" fmla="*/ 16999 w 209453"/>
                <a:gd name="connsiteY1" fmla="*/ 145226 h 188445"/>
                <a:gd name="connsiteX2" fmla="*/ 26443 w 209453"/>
                <a:gd name="connsiteY2" fmla="*/ 147871 h 188445"/>
                <a:gd name="connsiteX3" fmla="*/ 111063 w 209453"/>
                <a:gd name="connsiteY3" fmla="*/ 145604 h 188445"/>
                <a:gd name="connsiteX4" fmla="*/ 128062 w 209453"/>
                <a:gd name="connsiteY4" fmla="*/ 141827 h 188445"/>
                <a:gd name="connsiteX5" fmla="*/ 108796 w 209453"/>
                <a:gd name="connsiteY5" fmla="*/ 133894 h 188445"/>
                <a:gd name="connsiteX6" fmla="*/ 112574 w 209453"/>
                <a:gd name="connsiteY6" fmla="*/ 102539 h 188445"/>
                <a:gd name="connsiteX7" fmla="*/ 115596 w 209453"/>
                <a:gd name="connsiteY7" fmla="*/ 92339 h 188445"/>
                <a:gd name="connsiteX8" fmla="*/ 122395 w 209453"/>
                <a:gd name="connsiteY8" fmla="*/ 98384 h 188445"/>
                <a:gd name="connsiteX9" fmla="*/ 129951 w 209453"/>
                <a:gd name="connsiteY9" fmla="*/ 110850 h 188445"/>
                <a:gd name="connsiteX10" fmla="*/ 141661 w 209453"/>
                <a:gd name="connsiteY10" fmla="*/ 110094 h 188445"/>
                <a:gd name="connsiteX11" fmla="*/ 137884 w 209453"/>
                <a:gd name="connsiteY11" fmla="*/ 103672 h 188445"/>
                <a:gd name="connsiteX12" fmla="*/ 156394 w 209453"/>
                <a:gd name="connsiteY12" fmla="*/ 91206 h 188445"/>
                <a:gd name="connsiteX13" fmla="*/ 142039 w 209453"/>
                <a:gd name="connsiteY13" fmla="*/ 69296 h 188445"/>
                <a:gd name="connsiteX14" fmla="*/ 140150 w 209453"/>
                <a:gd name="connsiteY14" fmla="*/ 58719 h 188445"/>
                <a:gd name="connsiteX15" fmla="*/ 125418 w 209453"/>
                <a:gd name="connsiteY15" fmla="*/ 50030 h 188445"/>
                <a:gd name="connsiteX16" fmla="*/ 141661 w 209453"/>
                <a:gd name="connsiteY16" fmla="*/ 40208 h 188445"/>
                <a:gd name="connsiteX17" fmla="*/ 126173 w 209453"/>
                <a:gd name="connsiteY17" fmla="*/ 31519 h 188445"/>
                <a:gd name="connsiteX18" fmla="*/ 139773 w 209453"/>
                <a:gd name="connsiteY18" fmla="*/ 21320 h 188445"/>
                <a:gd name="connsiteX19" fmla="*/ 144684 w 209453"/>
                <a:gd name="connsiteY19" fmla="*/ 543 h 188445"/>
                <a:gd name="connsiteX20" fmla="*/ 202104 w 209453"/>
                <a:gd name="connsiteY20" fmla="*/ 3187 h 188445"/>
                <a:gd name="connsiteX21" fmla="*/ 208903 w 209453"/>
                <a:gd name="connsiteY21" fmla="*/ 6587 h 188445"/>
                <a:gd name="connsiteX22" fmla="*/ 205126 w 209453"/>
                <a:gd name="connsiteY22" fmla="*/ 12631 h 188445"/>
                <a:gd name="connsiteX23" fmla="*/ 192282 w 209453"/>
                <a:gd name="connsiteY23" fmla="*/ 36053 h 188445"/>
                <a:gd name="connsiteX24" fmla="*/ 192282 w 209453"/>
                <a:gd name="connsiteY24" fmla="*/ 39830 h 188445"/>
                <a:gd name="connsiteX25" fmla="*/ 182838 w 209453"/>
                <a:gd name="connsiteY25" fmla="*/ 59852 h 188445"/>
                <a:gd name="connsiteX26" fmla="*/ 183215 w 209453"/>
                <a:gd name="connsiteY26" fmla="*/ 95362 h 188445"/>
                <a:gd name="connsiteX27" fmla="*/ 180571 w 209453"/>
                <a:gd name="connsiteY27" fmla="*/ 110850 h 188445"/>
                <a:gd name="connsiteX28" fmla="*/ 175282 w 209453"/>
                <a:gd name="connsiteY28" fmla="*/ 135027 h 188445"/>
                <a:gd name="connsiteX29" fmla="*/ 176038 w 209453"/>
                <a:gd name="connsiteY29" fmla="*/ 139182 h 188445"/>
                <a:gd name="connsiteX30" fmla="*/ 152239 w 209453"/>
                <a:gd name="connsiteY30" fmla="*/ 186780 h 188445"/>
                <a:gd name="connsiteX31" fmla="*/ 147328 w 209453"/>
                <a:gd name="connsiteY31" fmla="*/ 188291 h 188445"/>
                <a:gd name="connsiteX32" fmla="*/ 142417 w 209453"/>
                <a:gd name="connsiteY32" fmla="*/ 179981 h 188445"/>
                <a:gd name="connsiteX33" fmla="*/ 117862 w 209453"/>
                <a:gd name="connsiteY33" fmla="*/ 164492 h 188445"/>
                <a:gd name="connsiteX34" fmla="*/ 77442 w 209453"/>
                <a:gd name="connsiteY34" fmla="*/ 178092 h 188445"/>
                <a:gd name="connsiteX35" fmla="*/ 46465 w 209453"/>
                <a:gd name="connsiteY35" fmla="*/ 156182 h 188445"/>
                <a:gd name="connsiteX36" fmla="*/ 0 w 209453"/>
                <a:gd name="connsiteY36" fmla="*/ 144093 h 18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9453" h="188445">
                  <a:moveTo>
                    <a:pt x="0" y="144093"/>
                  </a:moveTo>
                  <a:cubicBezTo>
                    <a:pt x="5667" y="140693"/>
                    <a:pt x="12466" y="119916"/>
                    <a:pt x="16999" y="145226"/>
                  </a:cubicBezTo>
                  <a:cubicBezTo>
                    <a:pt x="17377" y="146737"/>
                    <a:pt x="23421" y="149004"/>
                    <a:pt x="26443" y="147871"/>
                  </a:cubicBezTo>
                  <a:cubicBezTo>
                    <a:pt x="54398" y="139560"/>
                    <a:pt x="83108" y="149760"/>
                    <a:pt x="111063" y="145604"/>
                  </a:cubicBezTo>
                  <a:cubicBezTo>
                    <a:pt x="116729" y="144849"/>
                    <a:pt x="127684" y="153537"/>
                    <a:pt x="128062" y="141827"/>
                  </a:cubicBezTo>
                  <a:cubicBezTo>
                    <a:pt x="128440" y="132760"/>
                    <a:pt x="116729" y="137671"/>
                    <a:pt x="108796" y="133894"/>
                  </a:cubicBezTo>
                  <a:cubicBezTo>
                    <a:pt x="120129" y="124450"/>
                    <a:pt x="117485" y="113494"/>
                    <a:pt x="112574" y="102539"/>
                  </a:cubicBezTo>
                  <a:cubicBezTo>
                    <a:pt x="110685" y="98384"/>
                    <a:pt x="110307" y="93851"/>
                    <a:pt x="115596" y="92339"/>
                  </a:cubicBezTo>
                  <a:cubicBezTo>
                    <a:pt x="119751" y="91206"/>
                    <a:pt x="121640" y="94984"/>
                    <a:pt x="122395" y="98384"/>
                  </a:cubicBezTo>
                  <a:cubicBezTo>
                    <a:pt x="123529" y="103295"/>
                    <a:pt x="125795" y="107450"/>
                    <a:pt x="129951" y="110850"/>
                  </a:cubicBezTo>
                  <a:cubicBezTo>
                    <a:pt x="134106" y="114250"/>
                    <a:pt x="139017" y="112361"/>
                    <a:pt x="141661" y="110094"/>
                  </a:cubicBezTo>
                  <a:cubicBezTo>
                    <a:pt x="148839" y="104428"/>
                    <a:pt x="138639" y="107072"/>
                    <a:pt x="137884" y="103672"/>
                  </a:cubicBezTo>
                  <a:cubicBezTo>
                    <a:pt x="134106" y="86673"/>
                    <a:pt x="149217" y="98006"/>
                    <a:pt x="156394" y="91206"/>
                  </a:cubicBezTo>
                  <a:cubicBezTo>
                    <a:pt x="136373" y="91584"/>
                    <a:pt x="137128" y="81007"/>
                    <a:pt x="142039" y="69296"/>
                  </a:cubicBezTo>
                  <a:cubicBezTo>
                    <a:pt x="143928" y="65141"/>
                    <a:pt x="148839" y="61741"/>
                    <a:pt x="140150" y="58719"/>
                  </a:cubicBezTo>
                  <a:cubicBezTo>
                    <a:pt x="134862" y="57207"/>
                    <a:pt x="125418" y="57963"/>
                    <a:pt x="125418" y="50030"/>
                  </a:cubicBezTo>
                  <a:cubicBezTo>
                    <a:pt x="125418" y="40964"/>
                    <a:pt x="137128" y="45119"/>
                    <a:pt x="141661" y="40208"/>
                  </a:cubicBezTo>
                  <a:cubicBezTo>
                    <a:pt x="138639" y="32275"/>
                    <a:pt x="125795" y="42475"/>
                    <a:pt x="126173" y="31519"/>
                  </a:cubicBezTo>
                  <a:cubicBezTo>
                    <a:pt x="126551" y="23964"/>
                    <a:pt x="132595" y="22453"/>
                    <a:pt x="139773" y="21320"/>
                  </a:cubicBezTo>
                  <a:cubicBezTo>
                    <a:pt x="155639" y="18298"/>
                    <a:pt x="147328" y="8476"/>
                    <a:pt x="144684" y="543"/>
                  </a:cubicBezTo>
                  <a:cubicBezTo>
                    <a:pt x="163949" y="-3612"/>
                    <a:pt x="182082" y="17920"/>
                    <a:pt x="202104" y="3187"/>
                  </a:cubicBezTo>
                  <a:cubicBezTo>
                    <a:pt x="203237" y="2432"/>
                    <a:pt x="207770" y="4698"/>
                    <a:pt x="208903" y="6587"/>
                  </a:cubicBezTo>
                  <a:cubicBezTo>
                    <a:pt x="210792" y="9609"/>
                    <a:pt x="207392" y="11498"/>
                    <a:pt x="205126" y="12631"/>
                  </a:cubicBezTo>
                  <a:cubicBezTo>
                    <a:pt x="195682" y="17542"/>
                    <a:pt x="189260" y="24342"/>
                    <a:pt x="192282" y="36053"/>
                  </a:cubicBezTo>
                  <a:cubicBezTo>
                    <a:pt x="192660" y="37186"/>
                    <a:pt x="192282" y="38697"/>
                    <a:pt x="192282" y="39830"/>
                  </a:cubicBezTo>
                  <a:cubicBezTo>
                    <a:pt x="163572" y="34542"/>
                    <a:pt x="184727" y="52297"/>
                    <a:pt x="182838" y="59852"/>
                  </a:cubicBezTo>
                  <a:cubicBezTo>
                    <a:pt x="179816" y="71940"/>
                    <a:pt x="173016" y="83651"/>
                    <a:pt x="183215" y="95362"/>
                  </a:cubicBezTo>
                  <a:cubicBezTo>
                    <a:pt x="188126" y="101028"/>
                    <a:pt x="183215" y="105939"/>
                    <a:pt x="180571" y="110850"/>
                  </a:cubicBezTo>
                  <a:cubicBezTo>
                    <a:pt x="176793" y="118405"/>
                    <a:pt x="173393" y="126338"/>
                    <a:pt x="175282" y="135027"/>
                  </a:cubicBezTo>
                  <a:cubicBezTo>
                    <a:pt x="175660" y="136538"/>
                    <a:pt x="176416" y="138804"/>
                    <a:pt x="176038" y="139182"/>
                  </a:cubicBezTo>
                  <a:cubicBezTo>
                    <a:pt x="157905" y="149760"/>
                    <a:pt x="146195" y="163737"/>
                    <a:pt x="152239" y="186780"/>
                  </a:cubicBezTo>
                  <a:cubicBezTo>
                    <a:pt x="152239" y="186780"/>
                    <a:pt x="148461" y="189047"/>
                    <a:pt x="147328" y="188291"/>
                  </a:cubicBezTo>
                  <a:cubicBezTo>
                    <a:pt x="143550" y="187158"/>
                    <a:pt x="143172" y="183758"/>
                    <a:pt x="142417" y="179981"/>
                  </a:cubicBezTo>
                  <a:cubicBezTo>
                    <a:pt x="139395" y="166381"/>
                    <a:pt x="131840" y="166004"/>
                    <a:pt x="117862" y="164492"/>
                  </a:cubicBezTo>
                  <a:cubicBezTo>
                    <a:pt x="99730" y="162603"/>
                    <a:pt x="91797" y="177336"/>
                    <a:pt x="77442" y="178092"/>
                  </a:cubicBezTo>
                  <a:cubicBezTo>
                    <a:pt x="76686" y="165248"/>
                    <a:pt x="59687" y="151648"/>
                    <a:pt x="46465" y="156182"/>
                  </a:cubicBezTo>
                  <a:cubicBezTo>
                    <a:pt x="26066" y="162603"/>
                    <a:pt x="13977" y="151271"/>
                    <a:pt x="0" y="144093"/>
                  </a:cubicBezTo>
                  <a:close/>
                </a:path>
              </a:pathLst>
            </a:custGeom>
            <a:solidFill>
              <a:srgbClr val="E3B9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BDF21687-CE04-4F45-BFCF-BCE799CBB306}"/>
                </a:ext>
              </a:extLst>
            </p:cNvPr>
            <p:cNvSpPr/>
            <p:nvPr/>
          </p:nvSpPr>
          <p:spPr>
            <a:xfrm>
              <a:off x="10330274" y="5286684"/>
              <a:ext cx="49211" cy="50639"/>
            </a:xfrm>
            <a:custGeom>
              <a:avLst/>
              <a:gdLst>
                <a:gd name="connsiteX0" fmla="*/ 49072 w 49211"/>
                <a:gd name="connsiteY0" fmla="*/ 50639 h 50639"/>
                <a:gd name="connsiteX1" fmla="*/ 3740 w 49211"/>
                <a:gd name="connsiteY1" fmla="*/ 20796 h 50639"/>
                <a:gd name="connsiteX2" fmla="*/ 2607 w 49211"/>
                <a:gd name="connsiteY2" fmla="*/ 19 h 50639"/>
                <a:gd name="connsiteX3" fmla="*/ 15829 w 49211"/>
                <a:gd name="connsiteY3" fmla="*/ 9463 h 50639"/>
                <a:gd name="connsiteX4" fmla="*/ 43783 w 49211"/>
                <a:gd name="connsiteY4" fmla="*/ 36284 h 50639"/>
                <a:gd name="connsiteX5" fmla="*/ 49072 w 49211"/>
                <a:gd name="connsiteY5" fmla="*/ 50639 h 5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11" h="50639">
                  <a:moveTo>
                    <a:pt x="49072" y="50639"/>
                  </a:moveTo>
                  <a:cubicBezTo>
                    <a:pt x="31317" y="44973"/>
                    <a:pt x="13562" y="39307"/>
                    <a:pt x="3740" y="20796"/>
                  </a:cubicBezTo>
                  <a:cubicBezTo>
                    <a:pt x="-415" y="12863"/>
                    <a:pt x="-1548" y="7196"/>
                    <a:pt x="2607" y="19"/>
                  </a:cubicBezTo>
                  <a:cubicBezTo>
                    <a:pt x="9407" y="-359"/>
                    <a:pt x="13940" y="4930"/>
                    <a:pt x="15829" y="9463"/>
                  </a:cubicBezTo>
                  <a:cubicBezTo>
                    <a:pt x="20740" y="23440"/>
                    <a:pt x="26784" y="34395"/>
                    <a:pt x="43783" y="36284"/>
                  </a:cubicBezTo>
                  <a:cubicBezTo>
                    <a:pt x="49450" y="36662"/>
                    <a:pt x="49450" y="44973"/>
                    <a:pt x="49072" y="50639"/>
                  </a:cubicBezTo>
                  <a:close/>
                </a:path>
              </a:pathLst>
            </a:custGeom>
            <a:solidFill>
              <a:srgbClr val="FA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B828DC7C-2A3B-432F-9ADC-86ECF7439655}"/>
                </a:ext>
              </a:extLst>
            </p:cNvPr>
            <p:cNvSpPr/>
            <p:nvPr/>
          </p:nvSpPr>
          <p:spPr>
            <a:xfrm>
              <a:off x="10468498" y="5167330"/>
              <a:ext cx="12272" cy="18888"/>
            </a:xfrm>
            <a:custGeom>
              <a:avLst/>
              <a:gdLst>
                <a:gd name="connsiteX0" fmla="*/ 8311 w 12272"/>
                <a:gd name="connsiteY0" fmla="*/ 378 h 18888"/>
                <a:gd name="connsiteX1" fmla="*/ 12088 w 12272"/>
                <a:gd name="connsiteY1" fmla="*/ 9822 h 18888"/>
                <a:gd name="connsiteX2" fmla="*/ 6422 w 12272"/>
                <a:gd name="connsiteY2" fmla="*/ 18888 h 18888"/>
                <a:gd name="connsiteX3" fmla="*/ 3022 w 12272"/>
                <a:gd name="connsiteY3" fmla="*/ 9444 h 18888"/>
                <a:gd name="connsiteX4" fmla="*/ 0 w 12272"/>
                <a:gd name="connsiteY4" fmla="*/ 0 h 18888"/>
                <a:gd name="connsiteX5" fmla="*/ 8311 w 12272"/>
                <a:gd name="connsiteY5" fmla="*/ 378 h 1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2" h="18888">
                  <a:moveTo>
                    <a:pt x="8311" y="378"/>
                  </a:moveTo>
                  <a:cubicBezTo>
                    <a:pt x="9444" y="3400"/>
                    <a:pt x="11333" y="6422"/>
                    <a:pt x="12088" y="9822"/>
                  </a:cubicBezTo>
                  <a:cubicBezTo>
                    <a:pt x="12844" y="13977"/>
                    <a:pt x="11333" y="18888"/>
                    <a:pt x="6422" y="18888"/>
                  </a:cubicBezTo>
                  <a:cubicBezTo>
                    <a:pt x="0" y="18888"/>
                    <a:pt x="3022" y="13600"/>
                    <a:pt x="3022" y="9444"/>
                  </a:cubicBezTo>
                  <a:cubicBezTo>
                    <a:pt x="3022" y="6044"/>
                    <a:pt x="1133" y="3022"/>
                    <a:pt x="0" y="0"/>
                  </a:cubicBezTo>
                  <a:cubicBezTo>
                    <a:pt x="2644" y="378"/>
                    <a:pt x="5667" y="378"/>
                    <a:pt x="8311" y="378"/>
                  </a:cubicBezTo>
                  <a:close/>
                </a:path>
              </a:pathLst>
            </a:custGeom>
            <a:solidFill>
              <a:srgbClr val="CD98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B92D5C9A-42BD-4AFA-9A20-C7E9A27ADDE1}"/>
                </a:ext>
              </a:extLst>
            </p:cNvPr>
            <p:cNvSpPr/>
            <p:nvPr/>
          </p:nvSpPr>
          <p:spPr>
            <a:xfrm>
              <a:off x="9621930" y="4693992"/>
              <a:ext cx="42309" cy="25301"/>
            </a:xfrm>
            <a:custGeom>
              <a:avLst/>
              <a:gdLst>
                <a:gd name="connsiteX0" fmla="*/ 0 w 42309"/>
                <a:gd name="connsiteY0" fmla="*/ 4155 h 25301"/>
                <a:gd name="connsiteX1" fmla="*/ 12466 w 42309"/>
                <a:gd name="connsiteY1" fmla="*/ 0 h 25301"/>
                <a:gd name="connsiteX2" fmla="*/ 29466 w 42309"/>
                <a:gd name="connsiteY2" fmla="*/ 4155 h 25301"/>
                <a:gd name="connsiteX3" fmla="*/ 42309 w 42309"/>
                <a:gd name="connsiteY3" fmla="*/ 7933 h 25301"/>
                <a:gd name="connsiteX4" fmla="*/ 8311 w 42309"/>
                <a:gd name="connsiteY4" fmla="*/ 12466 h 25301"/>
                <a:gd name="connsiteX5" fmla="*/ 0 w 42309"/>
                <a:gd name="connsiteY5" fmla="*/ 4155 h 2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09" h="25301">
                  <a:moveTo>
                    <a:pt x="0" y="4155"/>
                  </a:moveTo>
                  <a:cubicBezTo>
                    <a:pt x="4533" y="4155"/>
                    <a:pt x="9444" y="4911"/>
                    <a:pt x="12466" y="0"/>
                  </a:cubicBezTo>
                  <a:cubicBezTo>
                    <a:pt x="17755" y="2644"/>
                    <a:pt x="23044" y="4911"/>
                    <a:pt x="29466" y="4155"/>
                  </a:cubicBezTo>
                  <a:cubicBezTo>
                    <a:pt x="28332" y="23421"/>
                    <a:pt x="38532" y="5289"/>
                    <a:pt x="42309" y="7933"/>
                  </a:cubicBezTo>
                  <a:cubicBezTo>
                    <a:pt x="35888" y="29466"/>
                    <a:pt x="26821" y="30977"/>
                    <a:pt x="8311" y="12466"/>
                  </a:cubicBezTo>
                  <a:cubicBezTo>
                    <a:pt x="3022" y="12466"/>
                    <a:pt x="378" y="9444"/>
                    <a:pt x="0" y="4155"/>
                  </a:cubicBezTo>
                  <a:close/>
                </a:path>
              </a:pathLst>
            </a:custGeom>
            <a:solidFill>
              <a:srgbClr val="E792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19BA315-D36C-4F73-9E04-08A555A379A8}"/>
                </a:ext>
              </a:extLst>
            </p:cNvPr>
            <p:cNvSpPr/>
            <p:nvPr/>
          </p:nvSpPr>
          <p:spPr>
            <a:xfrm>
              <a:off x="9670637" y="4602029"/>
              <a:ext cx="20423" cy="14008"/>
            </a:xfrm>
            <a:custGeom>
              <a:avLst/>
              <a:gdLst>
                <a:gd name="connsiteX0" fmla="*/ 20423 w 20423"/>
                <a:gd name="connsiteY0" fmla="*/ 6966 h 14008"/>
                <a:gd name="connsiteX1" fmla="*/ 7201 w 20423"/>
                <a:gd name="connsiteY1" fmla="*/ 13766 h 14008"/>
                <a:gd name="connsiteX2" fmla="*/ 24 w 20423"/>
                <a:gd name="connsiteY2" fmla="*/ 8477 h 14008"/>
                <a:gd name="connsiteX3" fmla="*/ 14001 w 20423"/>
                <a:gd name="connsiteY3" fmla="*/ 167 h 14008"/>
                <a:gd name="connsiteX4" fmla="*/ 20423 w 20423"/>
                <a:gd name="connsiteY4" fmla="*/ 6966 h 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23" h="14008">
                  <a:moveTo>
                    <a:pt x="20423" y="6966"/>
                  </a:moveTo>
                  <a:cubicBezTo>
                    <a:pt x="18157" y="13388"/>
                    <a:pt x="11735" y="12255"/>
                    <a:pt x="7201" y="13766"/>
                  </a:cubicBezTo>
                  <a:cubicBezTo>
                    <a:pt x="3802" y="14899"/>
                    <a:pt x="-354" y="11877"/>
                    <a:pt x="24" y="8477"/>
                  </a:cubicBezTo>
                  <a:cubicBezTo>
                    <a:pt x="402" y="167"/>
                    <a:pt x="8713" y="1678"/>
                    <a:pt x="14001" y="167"/>
                  </a:cubicBezTo>
                  <a:cubicBezTo>
                    <a:pt x="17779" y="-967"/>
                    <a:pt x="18912" y="3944"/>
                    <a:pt x="20423" y="6966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B5E2EC5A-15A0-4AD6-90DD-15F98C1875A5}"/>
                </a:ext>
              </a:extLst>
            </p:cNvPr>
            <p:cNvSpPr/>
            <p:nvPr/>
          </p:nvSpPr>
          <p:spPr>
            <a:xfrm>
              <a:off x="9700634" y="4607484"/>
              <a:ext cx="12658" cy="23714"/>
            </a:xfrm>
            <a:custGeom>
              <a:avLst/>
              <a:gdLst>
                <a:gd name="connsiteX0" fmla="*/ 8937 w 12658"/>
                <a:gd name="connsiteY0" fmla="*/ 0 h 23714"/>
                <a:gd name="connsiteX1" fmla="*/ 6671 w 12658"/>
                <a:gd name="connsiteY1" fmla="*/ 21910 h 23714"/>
                <a:gd name="connsiteX2" fmla="*/ 249 w 12658"/>
                <a:gd name="connsiteY2" fmla="*/ 21533 h 23714"/>
                <a:gd name="connsiteX3" fmla="*/ 8937 w 12658"/>
                <a:gd name="connsiteY3" fmla="*/ 0 h 2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8" h="23714">
                  <a:moveTo>
                    <a:pt x="8937" y="0"/>
                  </a:moveTo>
                  <a:cubicBezTo>
                    <a:pt x="14226" y="10200"/>
                    <a:pt x="14226" y="16622"/>
                    <a:pt x="6671" y="21910"/>
                  </a:cubicBezTo>
                  <a:cubicBezTo>
                    <a:pt x="4026" y="23799"/>
                    <a:pt x="1004" y="24932"/>
                    <a:pt x="249" y="21533"/>
                  </a:cubicBezTo>
                  <a:cubicBezTo>
                    <a:pt x="-1640" y="13222"/>
                    <a:pt x="7804" y="10200"/>
                    <a:pt x="8937" y="0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DC710458-4618-49E7-8F5C-F5CBE6CFB405}"/>
                </a:ext>
              </a:extLst>
            </p:cNvPr>
            <p:cNvSpPr/>
            <p:nvPr/>
          </p:nvSpPr>
          <p:spPr>
            <a:xfrm>
              <a:off x="10110553" y="4140920"/>
              <a:ext cx="14935" cy="14496"/>
            </a:xfrm>
            <a:custGeom>
              <a:avLst/>
              <a:gdLst>
                <a:gd name="connsiteX0" fmla="*/ 14936 w 14935"/>
                <a:gd name="connsiteY0" fmla="*/ 7204 h 14496"/>
                <a:gd name="connsiteX1" fmla="*/ 7381 w 14935"/>
                <a:gd name="connsiteY1" fmla="*/ 14381 h 14496"/>
                <a:gd name="connsiteX2" fmla="*/ 203 w 14935"/>
                <a:gd name="connsiteY2" fmla="*/ 6448 h 14496"/>
                <a:gd name="connsiteX3" fmla="*/ 9647 w 14935"/>
                <a:gd name="connsiteY3" fmla="*/ 26 h 14496"/>
                <a:gd name="connsiteX4" fmla="*/ 14936 w 14935"/>
                <a:gd name="connsiteY4" fmla="*/ 7204 h 1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35" h="14496">
                  <a:moveTo>
                    <a:pt x="14936" y="7204"/>
                  </a:moveTo>
                  <a:cubicBezTo>
                    <a:pt x="14558" y="12115"/>
                    <a:pt x="12669" y="15137"/>
                    <a:pt x="7381" y="14381"/>
                  </a:cubicBezTo>
                  <a:cubicBezTo>
                    <a:pt x="2847" y="13626"/>
                    <a:pt x="-930" y="10981"/>
                    <a:pt x="203" y="6448"/>
                  </a:cubicBezTo>
                  <a:cubicBezTo>
                    <a:pt x="1336" y="1915"/>
                    <a:pt x="5870" y="404"/>
                    <a:pt x="9647" y="26"/>
                  </a:cubicBezTo>
                  <a:cubicBezTo>
                    <a:pt x="13803" y="-352"/>
                    <a:pt x="14936" y="3426"/>
                    <a:pt x="14936" y="7204"/>
                  </a:cubicBezTo>
                  <a:close/>
                </a:path>
              </a:pathLst>
            </a:custGeom>
            <a:solidFill>
              <a:srgbClr val="FDE9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61E6D6EA-90EA-44BB-B44A-F2435604A149}"/>
                </a:ext>
              </a:extLst>
            </p:cNvPr>
            <p:cNvSpPr/>
            <p:nvPr/>
          </p:nvSpPr>
          <p:spPr>
            <a:xfrm>
              <a:off x="9780699" y="4629146"/>
              <a:ext cx="11420" cy="21025"/>
            </a:xfrm>
            <a:custGeom>
              <a:avLst/>
              <a:gdLst>
                <a:gd name="connsiteX0" fmla="*/ 2158 w 11420"/>
                <a:gd name="connsiteY0" fmla="*/ 21025 h 21025"/>
                <a:gd name="connsiteX1" fmla="*/ 5558 w 11420"/>
                <a:gd name="connsiteY1" fmla="*/ 626 h 21025"/>
                <a:gd name="connsiteX2" fmla="*/ 10847 w 11420"/>
                <a:gd name="connsiteY2" fmla="*/ 248 h 21025"/>
                <a:gd name="connsiteX3" fmla="*/ 2158 w 11420"/>
                <a:gd name="connsiteY3" fmla="*/ 21025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0" h="21025">
                  <a:moveTo>
                    <a:pt x="2158" y="21025"/>
                  </a:moveTo>
                  <a:cubicBezTo>
                    <a:pt x="-486" y="13470"/>
                    <a:pt x="-1997" y="5915"/>
                    <a:pt x="5558" y="626"/>
                  </a:cubicBezTo>
                  <a:cubicBezTo>
                    <a:pt x="6692" y="-130"/>
                    <a:pt x="10847" y="-130"/>
                    <a:pt x="10847" y="248"/>
                  </a:cubicBezTo>
                  <a:cubicBezTo>
                    <a:pt x="13869" y="9692"/>
                    <a:pt x="4047" y="13470"/>
                    <a:pt x="2158" y="21025"/>
                  </a:cubicBezTo>
                  <a:close/>
                </a:path>
              </a:pathLst>
            </a:custGeom>
            <a:solidFill>
              <a:srgbClr val="F6B1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1E00EF3-9FFB-432B-8C3D-A29A678B4311}"/>
                </a:ext>
              </a:extLst>
            </p:cNvPr>
            <p:cNvSpPr/>
            <p:nvPr/>
          </p:nvSpPr>
          <p:spPr>
            <a:xfrm>
              <a:off x="10540273" y="5172241"/>
              <a:ext cx="33998" cy="20402"/>
            </a:xfrm>
            <a:custGeom>
              <a:avLst/>
              <a:gdLst>
                <a:gd name="connsiteX0" fmla="*/ 33999 w 33998"/>
                <a:gd name="connsiteY0" fmla="*/ 0 h 20402"/>
                <a:gd name="connsiteX1" fmla="*/ 0 w 33998"/>
                <a:gd name="connsiteY1" fmla="*/ 17000 h 20402"/>
                <a:gd name="connsiteX2" fmla="*/ 33999 w 33998"/>
                <a:gd name="connsiteY2" fmla="*/ 0 h 20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8" h="20402">
                  <a:moveTo>
                    <a:pt x="33999" y="0"/>
                  </a:moveTo>
                  <a:cubicBezTo>
                    <a:pt x="29088" y="18888"/>
                    <a:pt x="18133" y="24933"/>
                    <a:pt x="0" y="17000"/>
                  </a:cubicBezTo>
                  <a:cubicBezTo>
                    <a:pt x="15110" y="18511"/>
                    <a:pt x="23421" y="6422"/>
                    <a:pt x="33999" y="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E034BDCB-C90A-487A-B9B9-5C9E6776D513}"/>
                </a:ext>
              </a:extLst>
            </p:cNvPr>
            <p:cNvSpPr/>
            <p:nvPr/>
          </p:nvSpPr>
          <p:spPr>
            <a:xfrm>
              <a:off x="10307571" y="3629693"/>
              <a:ext cx="76685" cy="13144"/>
            </a:xfrm>
            <a:custGeom>
              <a:avLst/>
              <a:gdLst>
                <a:gd name="connsiteX0" fmla="*/ 0 w 76685"/>
                <a:gd name="connsiteY0" fmla="*/ 9584 h 13144"/>
                <a:gd name="connsiteX1" fmla="*/ 76686 w 76685"/>
                <a:gd name="connsiteY1" fmla="*/ 2028 h 13144"/>
                <a:gd name="connsiteX2" fmla="*/ 27199 w 76685"/>
                <a:gd name="connsiteY2" fmla="*/ 10339 h 13144"/>
                <a:gd name="connsiteX3" fmla="*/ 0 w 76685"/>
                <a:gd name="connsiteY3" fmla="*/ 9584 h 1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85" h="13144">
                  <a:moveTo>
                    <a:pt x="0" y="9584"/>
                  </a:moveTo>
                  <a:cubicBezTo>
                    <a:pt x="25310" y="6184"/>
                    <a:pt x="50242" y="-4394"/>
                    <a:pt x="76686" y="2028"/>
                  </a:cubicBezTo>
                  <a:cubicBezTo>
                    <a:pt x="61575" y="12228"/>
                    <a:pt x="45709" y="16384"/>
                    <a:pt x="27199" y="10339"/>
                  </a:cubicBezTo>
                  <a:cubicBezTo>
                    <a:pt x="19266" y="7317"/>
                    <a:pt x="9444" y="9584"/>
                    <a:pt x="0" y="9584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3826878E-8180-48C7-9DD6-B31DF18D8792}"/>
                </a:ext>
              </a:extLst>
            </p:cNvPr>
            <p:cNvSpPr/>
            <p:nvPr/>
          </p:nvSpPr>
          <p:spPr>
            <a:xfrm>
              <a:off x="9055284" y="5739212"/>
              <a:ext cx="88054" cy="45503"/>
            </a:xfrm>
            <a:custGeom>
              <a:avLst/>
              <a:gdLst>
                <a:gd name="connsiteX0" fmla="*/ 80086 w 88054"/>
                <a:gd name="connsiteY0" fmla="*/ 12896 h 45503"/>
                <a:gd name="connsiteX1" fmla="*/ 86508 w 88054"/>
                <a:gd name="connsiteY1" fmla="*/ 18562 h 45503"/>
                <a:gd name="connsiteX2" fmla="*/ 67242 w 88054"/>
                <a:gd name="connsiteY2" fmla="*/ 22718 h 45503"/>
                <a:gd name="connsiteX3" fmla="*/ 82730 w 88054"/>
                <a:gd name="connsiteY3" fmla="*/ 41984 h 45503"/>
                <a:gd name="connsiteX4" fmla="*/ 32488 w 88054"/>
                <a:gd name="connsiteY4" fmla="*/ 43873 h 45503"/>
                <a:gd name="connsiteX5" fmla="*/ 18133 w 88054"/>
                <a:gd name="connsiteY5" fmla="*/ 33296 h 45503"/>
                <a:gd name="connsiteX6" fmla="*/ 0 w 88054"/>
                <a:gd name="connsiteY6" fmla="*/ 17052 h 45503"/>
                <a:gd name="connsiteX7" fmla="*/ 8311 w 88054"/>
                <a:gd name="connsiteY7" fmla="*/ 4208 h 45503"/>
                <a:gd name="connsiteX8" fmla="*/ 30221 w 88054"/>
                <a:gd name="connsiteY8" fmla="*/ 26496 h 45503"/>
                <a:gd name="connsiteX9" fmla="*/ 28710 w 88054"/>
                <a:gd name="connsiteY9" fmla="*/ 52 h 45503"/>
                <a:gd name="connsiteX10" fmla="*/ 80086 w 88054"/>
                <a:gd name="connsiteY10" fmla="*/ 12896 h 45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054" h="45503">
                  <a:moveTo>
                    <a:pt x="80086" y="12896"/>
                  </a:moveTo>
                  <a:cubicBezTo>
                    <a:pt x="81975" y="14785"/>
                    <a:pt x="91797" y="7985"/>
                    <a:pt x="86508" y="18562"/>
                  </a:cubicBezTo>
                  <a:cubicBezTo>
                    <a:pt x="81975" y="27251"/>
                    <a:pt x="73286" y="18940"/>
                    <a:pt x="67242" y="22718"/>
                  </a:cubicBezTo>
                  <a:cubicBezTo>
                    <a:pt x="67997" y="31784"/>
                    <a:pt x="79330" y="32162"/>
                    <a:pt x="82730" y="41984"/>
                  </a:cubicBezTo>
                  <a:cubicBezTo>
                    <a:pt x="64598" y="29895"/>
                    <a:pt x="48731" y="28762"/>
                    <a:pt x="32488" y="43873"/>
                  </a:cubicBezTo>
                  <a:cubicBezTo>
                    <a:pt x="24932" y="50673"/>
                    <a:pt x="26066" y="34051"/>
                    <a:pt x="18133" y="33296"/>
                  </a:cubicBezTo>
                  <a:cubicBezTo>
                    <a:pt x="9444" y="32540"/>
                    <a:pt x="4533" y="24229"/>
                    <a:pt x="0" y="17052"/>
                  </a:cubicBezTo>
                  <a:cubicBezTo>
                    <a:pt x="0" y="11007"/>
                    <a:pt x="3022" y="6852"/>
                    <a:pt x="8311" y="4208"/>
                  </a:cubicBezTo>
                  <a:cubicBezTo>
                    <a:pt x="20777" y="6474"/>
                    <a:pt x="20399" y="21585"/>
                    <a:pt x="30221" y="26496"/>
                  </a:cubicBezTo>
                  <a:cubicBezTo>
                    <a:pt x="27577" y="17807"/>
                    <a:pt x="16622" y="9496"/>
                    <a:pt x="28710" y="52"/>
                  </a:cubicBezTo>
                  <a:cubicBezTo>
                    <a:pt x="47220" y="-1081"/>
                    <a:pt x="60820" y="16674"/>
                    <a:pt x="80086" y="12896"/>
                  </a:cubicBezTo>
                  <a:close/>
                </a:path>
              </a:pathLst>
            </a:custGeom>
            <a:solidFill>
              <a:srgbClr val="C38E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409C765-7FF1-47AE-8015-F4AA12DEE60B}"/>
                </a:ext>
              </a:extLst>
            </p:cNvPr>
            <p:cNvSpPr/>
            <p:nvPr/>
          </p:nvSpPr>
          <p:spPr>
            <a:xfrm>
              <a:off x="9228300" y="5755886"/>
              <a:ext cx="130084" cy="39604"/>
            </a:xfrm>
            <a:custGeom>
              <a:avLst/>
              <a:gdLst>
                <a:gd name="connsiteX0" fmla="*/ 127684 w 130084"/>
                <a:gd name="connsiteY0" fmla="*/ 13600 h 39604"/>
                <a:gd name="connsiteX1" fmla="*/ 129573 w 130084"/>
                <a:gd name="connsiteY1" fmla="*/ 29843 h 39604"/>
                <a:gd name="connsiteX2" fmla="*/ 127306 w 130084"/>
                <a:gd name="connsiteY2" fmla="*/ 38910 h 39604"/>
                <a:gd name="connsiteX3" fmla="*/ 118996 w 130084"/>
                <a:gd name="connsiteY3" fmla="*/ 34754 h 39604"/>
                <a:gd name="connsiteX4" fmla="*/ 94441 w 130084"/>
                <a:gd name="connsiteY4" fmla="*/ 28332 h 39604"/>
                <a:gd name="connsiteX5" fmla="*/ 34376 w 130084"/>
                <a:gd name="connsiteY5" fmla="*/ 24177 h 39604"/>
                <a:gd name="connsiteX6" fmla="*/ 0 w 130084"/>
                <a:gd name="connsiteY6" fmla="*/ 0 h 39604"/>
                <a:gd name="connsiteX7" fmla="*/ 88774 w 130084"/>
                <a:gd name="connsiteY7" fmla="*/ 15866 h 39604"/>
                <a:gd name="connsiteX8" fmla="*/ 127684 w 130084"/>
                <a:gd name="connsiteY8" fmla="*/ 13600 h 3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084" h="39604">
                  <a:moveTo>
                    <a:pt x="127684" y="13600"/>
                  </a:moveTo>
                  <a:cubicBezTo>
                    <a:pt x="128440" y="19266"/>
                    <a:pt x="128440" y="24555"/>
                    <a:pt x="129573" y="29843"/>
                  </a:cubicBezTo>
                  <a:cubicBezTo>
                    <a:pt x="130328" y="33621"/>
                    <a:pt x="130706" y="37021"/>
                    <a:pt x="127306" y="38910"/>
                  </a:cubicBezTo>
                  <a:cubicBezTo>
                    <a:pt x="123151" y="41176"/>
                    <a:pt x="121262" y="37399"/>
                    <a:pt x="118996" y="34754"/>
                  </a:cubicBezTo>
                  <a:cubicBezTo>
                    <a:pt x="112196" y="27577"/>
                    <a:pt x="104263" y="26443"/>
                    <a:pt x="94441" y="28332"/>
                  </a:cubicBezTo>
                  <a:cubicBezTo>
                    <a:pt x="74419" y="32110"/>
                    <a:pt x="54776" y="19266"/>
                    <a:pt x="34376" y="24177"/>
                  </a:cubicBezTo>
                  <a:cubicBezTo>
                    <a:pt x="30599" y="5289"/>
                    <a:pt x="10577" y="9066"/>
                    <a:pt x="0" y="0"/>
                  </a:cubicBezTo>
                  <a:cubicBezTo>
                    <a:pt x="30221" y="378"/>
                    <a:pt x="57798" y="15866"/>
                    <a:pt x="88774" y="15866"/>
                  </a:cubicBezTo>
                  <a:cubicBezTo>
                    <a:pt x="101996" y="16244"/>
                    <a:pt x="114462" y="12844"/>
                    <a:pt x="127684" y="13600"/>
                  </a:cubicBezTo>
                  <a:close/>
                </a:path>
              </a:pathLst>
            </a:custGeom>
            <a:solidFill>
              <a:srgbClr val="BC7C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9B50AA61-F689-4AD2-9300-5E762752A7EE}"/>
                </a:ext>
              </a:extLst>
            </p:cNvPr>
            <p:cNvSpPr/>
            <p:nvPr/>
          </p:nvSpPr>
          <p:spPr>
            <a:xfrm>
              <a:off x="9063217" y="5725501"/>
              <a:ext cx="31354" cy="43023"/>
            </a:xfrm>
            <a:custGeom>
              <a:avLst/>
              <a:gdLst>
                <a:gd name="connsiteX0" fmla="*/ 20777 w 31354"/>
                <a:gd name="connsiteY0" fmla="*/ 13763 h 43023"/>
                <a:gd name="connsiteX1" fmla="*/ 31354 w 31354"/>
                <a:gd name="connsiteY1" fmla="*/ 42851 h 43023"/>
                <a:gd name="connsiteX2" fmla="*/ 0 w 31354"/>
                <a:gd name="connsiteY2" fmla="*/ 17918 h 43023"/>
                <a:gd name="connsiteX3" fmla="*/ 4533 w 31354"/>
                <a:gd name="connsiteY3" fmla="*/ 8852 h 43023"/>
                <a:gd name="connsiteX4" fmla="*/ 10200 w 31354"/>
                <a:gd name="connsiteY4" fmla="*/ 6585 h 43023"/>
                <a:gd name="connsiteX5" fmla="*/ 21533 w 31354"/>
                <a:gd name="connsiteY5" fmla="*/ 919 h 43023"/>
                <a:gd name="connsiteX6" fmla="*/ 20777 w 31354"/>
                <a:gd name="connsiteY6" fmla="*/ 13763 h 4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54" h="43023">
                  <a:moveTo>
                    <a:pt x="20777" y="13763"/>
                  </a:moveTo>
                  <a:cubicBezTo>
                    <a:pt x="21533" y="23962"/>
                    <a:pt x="19266" y="35295"/>
                    <a:pt x="31354" y="42851"/>
                  </a:cubicBezTo>
                  <a:cubicBezTo>
                    <a:pt x="11711" y="44739"/>
                    <a:pt x="6422" y="30762"/>
                    <a:pt x="0" y="17918"/>
                  </a:cubicBezTo>
                  <a:cubicBezTo>
                    <a:pt x="0" y="14141"/>
                    <a:pt x="1133" y="10741"/>
                    <a:pt x="4533" y="8852"/>
                  </a:cubicBezTo>
                  <a:cubicBezTo>
                    <a:pt x="6422" y="8096"/>
                    <a:pt x="8311" y="6585"/>
                    <a:pt x="10200" y="6585"/>
                  </a:cubicBezTo>
                  <a:cubicBezTo>
                    <a:pt x="15111" y="6208"/>
                    <a:pt x="16244" y="-2859"/>
                    <a:pt x="21533" y="919"/>
                  </a:cubicBezTo>
                  <a:cubicBezTo>
                    <a:pt x="26443" y="4319"/>
                    <a:pt x="19644" y="9607"/>
                    <a:pt x="20777" y="13763"/>
                  </a:cubicBezTo>
                  <a:close/>
                </a:path>
              </a:pathLst>
            </a:custGeom>
            <a:solidFill>
              <a:srgbClr val="D39D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233F242C-A721-4885-9995-FB67354FBDEA}"/>
                </a:ext>
              </a:extLst>
            </p:cNvPr>
            <p:cNvSpPr/>
            <p:nvPr/>
          </p:nvSpPr>
          <p:spPr>
            <a:xfrm>
              <a:off x="9410382" y="5658769"/>
              <a:ext cx="29460" cy="12497"/>
            </a:xfrm>
            <a:custGeom>
              <a:avLst/>
              <a:gdLst>
                <a:gd name="connsiteX0" fmla="*/ 21155 w 29460"/>
                <a:gd name="connsiteY0" fmla="*/ 31 h 12497"/>
                <a:gd name="connsiteX1" fmla="*/ 29088 w 29460"/>
                <a:gd name="connsiteY1" fmla="*/ 12498 h 12497"/>
                <a:gd name="connsiteX2" fmla="*/ 0 w 29460"/>
                <a:gd name="connsiteY2" fmla="*/ 4564 h 12497"/>
                <a:gd name="connsiteX3" fmla="*/ 21155 w 29460"/>
                <a:gd name="connsiteY3" fmla="*/ 31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0" h="12497">
                  <a:moveTo>
                    <a:pt x="21155" y="31"/>
                  </a:moveTo>
                  <a:cubicBezTo>
                    <a:pt x="29088" y="787"/>
                    <a:pt x="30221" y="6075"/>
                    <a:pt x="29088" y="12498"/>
                  </a:cubicBezTo>
                  <a:cubicBezTo>
                    <a:pt x="19266" y="9853"/>
                    <a:pt x="9822" y="7209"/>
                    <a:pt x="0" y="4564"/>
                  </a:cubicBezTo>
                  <a:cubicBezTo>
                    <a:pt x="5666" y="-3746"/>
                    <a:pt x="14355" y="2298"/>
                    <a:pt x="21155" y="31"/>
                  </a:cubicBezTo>
                  <a:close/>
                </a:path>
              </a:pathLst>
            </a:custGeom>
            <a:solidFill>
              <a:srgbClr val="946A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683DD4BF-46BA-4FBE-8927-82EEA2EB09E7}"/>
                </a:ext>
              </a:extLst>
            </p:cNvPr>
            <p:cNvSpPr/>
            <p:nvPr/>
          </p:nvSpPr>
          <p:spPr>
            <a:xfrm>
              <a:off x="9283076" y="5826905"/>
              <a:ext cx="25687" cy="30976"/>
            </a:xfrm>
            <a:custGeom>
              <a:avLst/>
              <a:gdLst>
                <a:gd name="connsiteX0" fmla="*/ 25688 w 25687"/>
                <a:gd name="connsiteY0" fmla="*/ 30977 h 30976"/>
                <a:gd name="connsiteX1" fmla="*/ 0 w 25687"/>
                <a:gd name="connsiteY1" fmla="*/ 0 h 30976"/>
                <a:gd name="connsiteX2" fmla="*/ 25688 w 25687"/>
                <a:gd name="connsiteY2" fmla="*/ 30977 h 30976"/>
                <a:gd name="connsiteX3" fmla="*/ 25688 w 25687"/>
                <a:gd name="connsiteY3" fmla="*/ 30977 h 3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87" h="30976">
                  <a:moveTo>
                    <a:pt x="25688" y="30977"/>
                  </a:moveTo>
                  <a:cubicBezTo>
                    <a:pt x="13977" y="23421"/>
                    <a:pt x="7933" y="10955"/>
                    <a:pt x="0" y="0"/>
                  </a:cubicBezTo>
                  <a:cubicBezTo>
                    <a:pt x="12844" y="6800"/>
                    <a:pt x="23799" y="15111"/>
                    <a:pt x="25688" y="30977"/>
                  </a:cubicBezTo>
                  <a:lnTo>
                    <a:pt x="25688" y="30977"/>
                  </a:ln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C9E83F4D-FFA4-44B2-AB42-D9DE9022D373}"/>
                </a:ext>
              </a:extLst>
            </p:cNvPr>
            <p:cNvSpPr/>
            <p:nvPr/>
          </p:nvSpPr>
          <p:spPr>
            <a:xfrm>
              <a:off x="10096212" y="5362990"/>
              <a:ext cx="45898" cy="27429"/>
            </a:xfrm>
            <a:custGeom>
              <a:avLst/>
              <a:gdLst>
                <a:gd name="connsiteX0" fmla="*/ 189 w 45898"/>
                <a:gd name="connsiteY0" fmla="*/ 16643 h 27429"/>
                <a:gd name="connsiteX1" fmla="*/ 16810 w 45898"/>
                <a:gd name="connsiteY1" fmla="*/ 1532 h 27429"/>
                <a:gd name="connsiteX2" fmla="*/ 35321 w 45898"/>
                <a:gd name="connsiteY2" fmla="*/ 3799 h 27429"/>
                <a:gd name="connsiteX3" fmla="*/ 45898 w 45898"/>
                <a:gd name="connsiteY3" fmla="*/ 10977 h 27429"/>
                <a:gd name="connsiteX4" fmla="*/ 36832 w 45898"/>
                <a:gd name="connsiteY4" fmla="*/ 21176 h 27429"/>
                <a:gd name="connsiteX5" fmla="*/ 6988 w 45898"/>
                <a:gd name="connsiteY5" fmla="*/ 26843 h 27429"/>
                <a:gd name="connsiteX6" fmla="*/ 189 w 45898"/>
                <a:gd name="connsiteY6" fmla="*/ 16643 h 2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98" h="27429">
                  <a:moveTo>
                    <a:pt x="189" y="16643"/>
                  </a:moveTo>
                  <a:cubicBezTo>
                    <a:pt x="-945" y="2666"/>
                    <a:pt x="2833" y="-3001"/>
                    <a:pt x="16810" y="1532"/>
                  </a:cubicBezTo>
                  <a:cubicBezTo>
                    <a:pt x="22477" y="3421"/>
                    <a:pt x="28899" y="3421"/>
                    <a:pt x="35321" y="3799"/>
                  </a:cubicBezTo>
                  <a:cubicBezTo>
                    <a:pt x="40232" y="4177"/>
                    <a:pt x="45520" y="3799"/>
                    <a:pt x="45898" y="10977"/>
                  </a:cubicBezTo>
                  <a:cubicBezTo>
                    <a:pt x="45898" y="16643"/>
                    <a:pt x="41743" y="20421"/>
                    <a:pt x="36832" y="21176"/>
                  </a:cubicBezTo>
                  <a:cubicBezTo>
                    <a:pt x="27010" y="22687"/>
                    <a:pt x="17188" y="23065"/>
                    <a:pt x="6988" y="26843"/>
                  </a:cubicBezTo>
                  <a:cubicBezTo>
                    <a:pt x="-1700" y="29865"/>
                    <a:pt x="944" y="20421"/>
                    <a:pt x="189" y="16643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5FEDFA8A-CD45-421D-BFB4-D0870B2C8E7B}"/>
                </a:ext>
              </a:extLst>
            </p:cNvPr>
            <p:cNvSpPr/>
            <p:nvPr/>
          </p:nvSpPr>
          <p:spPr>
            <a:xfrm>
              <a:off x="9599264" y="5239860"/>
              <a:ext cx="13654" cy="42309"/>
            </a:xfrm>
            <a:custGeom>
              <a:avLst/>
              <a:gdLst>
                <a:gd name="connsiteX0" fmla="*/ 5666 w 13654"/>
                <a:gd name="connsiteY0" fmla="*/ 42310 h 42309"/>
                <a:gd name="connsiteX1" fmla="*/ 0 w 13654"/>
                <a:gd name="connsiteY1" fmla="*/ 40421 h 42309"/>
                <a:gd name="connsiteX2" fmla="*/ 10199 w 13654"/>
                <a:gd name="connsiteY2" fmla="*/ 0 h 42309"/>
                <a:gd name="connsiteX3" fmla="*/ 5666 w 13654"/>
                <a:gd name="connsiteY3" fmla="*/ 42310 h 4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4" h="42309">
                  <a:moveTo>
                    <a:pt x="5666" y="42310"/>
                  </a:moveTo>
                  <a:cubicBezTo>
                    <a:pt x="3778" y="41554"/>
                    <a:pt x="1889" y="41176"/>
                    <a:pt x="0" y="40421"/>
                  </a:cubicBezTo>
                  <a:cubicBezTo>
                    <a:pt x="5289" y="27577"/>
                    <a:pt x="-6422" y="10200"/>
                    <a:pt x="10199" y="0"/>
                  </a:cubicBezTo>
                  <a:cubicBezTo>
                    <a:pt x="16999" y="15111"/>
                    <a:pt x="12844" y="28710"/>
                    <a:pt x="5666" y="42310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91F3CDF4-55D3-4FA1-B930-A53F42BE2783}"/>
                </a:ext>
              </a:extLst>
            </p:cNvPr>
            <p:cNvSpPr/>
            <p:nvPr/>
          </p:nvSpPr>
          <p:spPr>
            <a:xfrm>
              <a:off x="9600591" y="5218328"/>
              <a:ext cx="13177" cy="21532"/>
            </a:xfrm>
            <a:custGeom>
              <a:avLst/>
              <a:gdLst>
                <a:gd name="connsiteX0" fmla="*/ 8873 w 13177"/>
                <a:gd name="connsiteY0" fmla="*/ 21533 h 21532"/>
                <a:gd name="connsiteX1" fmla="*/ 6984 w 13177"/>
                <a:gd name="connsiteY1" fmla="*/ 12466 h 21532"/>
                <a:gd name="connsiteX2" fmla="*/ 4717 w 13177"/>
                <a:gd name="connsiteY2" fmla="*/ 0 h 21532"/>
                <a:gd name="connsiteX3" fmla="*/ 8873 w 13177"/>
                <a:gd name="connsiteY3" fmla="*/ 21533 h 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77" h="21532">
                  <a:moveTo>
                    <a:pt x="8873" y="21533"/>
                  </a:moveTo>
                  <a:cubicBezTo>
                    <a:pt x="8495" y="18511"/>
                    <a:pt x="8873" y="13222"/>
                    <a:pt x="6984" y="12466"/>
                  </a:cubicBezTo>
                  <a:cubicBezTo>
                    <a:pt x="-1705" y="7555"/>
                    <a:pt x="-2082" y="7933"/>
                    <a:pt x="4717" y="0"/>
                  </a:cubicBezTo>
                  <a:cubicBezTo>
                    <a:pt x="13406" y="6044"/>
                    <a:pt x="16428" y="12844"/>
                    <a:pt x="8873" y="21533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11CC070-6AE6-4A2B-A7C6-2A5482D179D3}"/>
                </a:ext>
              </a:extLst>
            </p:cNvPr>
            <p:cNvSpPr/>
            <p:nvPr/>
          </p:nvSpPr>
          <p:spPr>
            <a:xfrm>
              <a:off x="9579510" y="5272726"/>
              <a:ext cx="12998" cy="17754"/>
            </a:xfrm>
            <a:custGeom>
              <a:avLst/>
              <a:gdLst>
                <a:gd name="connsiteX0" fmla="*/ 110 w 12998"/>
                <a:gd name="connsiteY0" fmla="*/ 13600 h 17754"/>
                <a:gd name="connsiteX1" fmla="*/ 2754 w 12998"/>
                <a:gd name="connsiteY1" fmla="*/ 0 h 17754"/>
                <a:gd name="connsiteX2" fmla="*/ 12954 w 12998"/>
                <a:gd name="connsiteY2" fmla="*/ 17755 h 17754"/>
                <a:gd name="connsiteX3" fmla="*/ 110 w 12998"/>
                <a:gd name="connsiteY3" fmla="*/ 1360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98" h="17754">
                  <a:moveTo>
                    <a:pt x="110" y="13600"/>
                  </a:moveTo>
                  <a:cubicBezTo>
                    <a:pt x="488" y="9066"/>
                    <a:pt x="-1401" y="4155"/>
                    <a:pt x="2754" y="0"/>
                  </a:cubicBezTo>
                  <a:cubicBezTo>
                    <a:pt x="11443" y="3022"/>
                    <a:pt x="13332" y="9822"/>
                    <a:pt x="12954" y="17755"/>
                  </a:cubicBezTo>
                  <a:cubicBezTo>
                    <a:pt x="8421" y="16244"/>
                    <a:pt x="4265" y="14733"/>
                    <a:pt x="110" y="13600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1E0D7835-2935-4CBE-8597-0E2568DFBCE0}"/>
                </a:ext>
              </a:extLst>
            </p:cNvPr>
            <p:cNvSpPr/>
            <p:nvPr/>
          </p:nvSpPr>
          <p:spPr>
            <a:xfrm>
              <a:off x="9571086" y="5620123"/>
              <a:ext cx="20651" cy="41482"/>
            </a:xfrm>
            <a:custGeom>
              <a:avLst/>
              <a:gdLst>
                <a:gd name="connsiteX0" fmla="*/ 224 w 20651"/>
                <a:gd name="connsiteY0" fmla="*/ 5057 h 41482"/>
                <a:gd name="connsiteX1" fmla="*/ 16845 w 20651"/>
                <a:gd name="connsiteY1" fmla="*/ 3924 h 41482"/>
                <a:gd name="connsiteX2" fmla="*/ 18734 w 20651"/>
                <a:gd name="connsiteY2" fmla="*/ 39811 h 41482"/>
                <a:gd name="connsiteX3" fmla="*/ 8912 w 20651"/>
                <a:gd name="connsiteY3" fmla="*/ 36411 h 41482"/>
                <a:gd name="connsiteX4" fmla="*/ 224 w 20651"/>
                <a:gd name="connsiteY4" fmla="*/ 5057 h 41482"/>
                <a:gd name="connsiteX5" fmla="*/ 224 w 20651"/>
                <a:gd name="connsiteY5" fmla="*/ 5057 h 4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51" h="41482">
                  <a:moveTo>
                    <a:pt x="224" y="5057"/>
                  </a:moveTo>
                  <a:cubicBezTo>
                    <a:pt x="6268" y="8834"/>
                    <a:pt x="11934" y="-7032"/>
                    <a:pt x="16845" y="3924"/>
                  </a:cubicBezTo>
                  <a:cubicBezTo>
                    <a:pt x="21756" y="15256"/>
                    <a:pt x="21378" y="28100"/>
                    <a:pt x="18734" y="39811"/>
                  </a:cubicBezTo>
                  <a:cubicBezTo>
                    <a:pt x="17601" y="43966"/>
                    <a:pt x="11557" y="39433"/>
                    <a:pt x="8912" y="36411"/>
                  </a:cubicBezTo>
                  <a:cubicBezTo>
                    <a:pt x="224" y="27723"/>
                    <a:pt x="-532" y="16767"/>
                    <a:pt x="224" y="5057"/>
                  </a:cubicBezTo>
                  <a:lnTo>
                    <a:pt x="224" y="5057"/>
                  </a:ln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2626999-4FCB-4B7C-8908-0AEB3F86127C}"/>
                </a:ext>
              </a:extLst>
            </p:cNvPr>
            <p:cNvSpPr/>
            <p:nvPr/>
          </p:nvSpPr>
          <p:spPr>
            <a:xfrm>
              <a:off x="9639949" y="3951237"/>
              <a:ext cx="28400" cy="58247"/>
            </a:xfrm>
            <a:custGeom>
              <a:avLst/>
              <a:gdLst>
                <a:gd name="connsiteX0" fmla="*/ 28068 w 28400"/>
                <a:gd name="connsiteY0" fmla="*/ 5738 h 58247"/>
                <a:gd name="connsiteX1" fmla="*/ 24290 w 28400"/>
                <a:gd name="connsiteY1" fmla="*/ 26893 h 58247"/>
                <a:gd name="connsiteX2" fmla="*/ 17113 w 28400"/>
                <a:gd name="connsiteY2" fmla="*/ 58248 h 58247"/>
                <a:gd name="connsiteX3" fmla="*/ 1247 w 28400"/>
                <a:gd name="connsiteY3" fmla="*/ 24627 h 58247"/>
                <a:gd name="connsiteX4" fmla="*/ 6157 w 28400"/>
                <a:gd name="connsiteY4" fmla="*/ 4227 h 58247"/>
                <a:gd name="connsiteX5" fmla="*/ 28068 w 28400"/>
                <a:gd name="connsiteY5" fmla="*/ 5738 h 5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00" h="58247">
                  <a:moveTo>
                    <a:pt x="28068" y="5738"/>
                  </a:moveTo>
                  <a:cubicBezTo>
                    <a:pt x="30334" y="13294"/>
                    <a:pt x="20135" y="18960"/>
                    <a:pt x="24290" y="26893"/>
                  </a:cubicBezTo>
                  <a:cubicBezTo>
                    <a:pt x="22024" y="37093"/>
                    <a:pt x="19379" y="47670"/>
                    <a:pt x="17113" y="58248"/>
                  </a:cubicBezTo>
                  <a:cubicBezTo>
                    <a:pt x="12957" y="45404"/>
                    <a:pt x="4269" y="36337"/>
                    <a:pt x="1247" y="24627"/>
                  </a:cubicBezTo>
                  <a:cubicBezTo>
                    <a:pt x="-1020" y="15938"/>
                    <a:pt x="-642" y="8383"/>
                    <a:pt x="6157" y="4227"/>
                  </a:cubicBezTo>
                  <a:cubicBezTo>
                    <a:pt x="12580" y="72"/>
                    <a:pt x="21646" y="-3328"/>
                    <a:pt x="28068" y="5738"/>
                  </a:cubicBezTo>
                  <a:close/>
                </a:path>
              </a:pathLst>
            </a:custGeom>
            <a:solidFill>
              <a:srgbClr val="EECA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25BDFB8A-6078-42D9-94B3-09446C9759C0}"/>
                </a:ext>
              </a:extLst>
            </p:cNvPr>
            <p:cNvSpPr/>
            <p:nvPr/>
          </p:nvSpPr>
          <p:spPr>
            <a:xfrm>
              <a:off x="10364126" y="5168579"/>
              <a:ext cx="132326" cy="164158"/>
            </a:xfrm>
            <a:custGeom>
              <a:avLst/>
              <a:gdLst>
                <a:gd name="connsiteX0" fmla="*/ 61307 w 132326"/>
                <a:gd name="connsiteY0" fmla="*/ 49749 h 164158"/>
                <a:gd name="connsiteX1" fmla="*/ 47330 w 132326"/>
                <a:gd name="connsiteY1" fmla="*/ 33505 h 164158"/>
                <a:gd name="connsiteX2" fmla="*/ 40530 w 132326"/>
                <a:gd name="connsiteY2" fmla="*/ 10084 h 164158"/>
                <a:gd name="connsiteX3" fmla="*/ 55263 w 132326"/>
                <a:gd name="connsiteY3" fmla="*/ 4417 h 164158"/>
                <a:gd name="connsiteX4" fmla="*/ 92283 w 132326"/>
                <a:gd name="connsiteY4" fmla="*/ 3284 h 164158"/>
                <a:gd name="connsiteX5" fmla="*/ 98328 w 132326"/>
                <a:gd name="connsiteY5" fmla="*/ 7817 h 164158"/>
                <a:gd name="connsiteX6" fmla="*/ 132326 w 132326"/>
                <a:gd name="connsiteY6" fmla="*/ 36905 h 164158"/>
                <a:gd name="connsiteX7" fmla="*/ 108905 w 132326"/>
                <a:gd name="connsiteY7" fmla="*/ 90925 h 164158"/>
                <a:gd name="connsiteX8" fmla="*/ 102483 w 132326"/>
                <a:gd name="connsiteY8" fmla="*/ 100369 h 164158"/>
                <a:gd name="connsiteX9" fmla="*/ 88884 w 132326"/>
                <a:gd name="connsiteY9" fmla="*/ 129457 h 164158"/>
                <a:gd name="connsiteX10" fmla="*/ 118727 w 132326"/>
                <a:gd name="connsiteY10" fmla="*/ 140034 h 164158"/>
                <a:gd name="connsiteX11" fmla="*/ 113816 w 132326"/>
                <a:gd name="connsiteY11" fmla="*/ 153256 h 164158"/>
                <a:gd name="connsiteX12" fmla="*/ 79439 w 132326"/>
                <a:gd name="connsiteY12" fmla="*/ 163078 h 164158"/>
                <a:gd name="connsiteX13" fmla="*/ 65462 w 132326"/>
                <a:gd name="connsiteY13" fmla="*/ 145323 h 164158"/>
                <a:gd name="connsiteX14" fmla="*/ 48463 w 132326"/>
                <a:gd name="connsiteY14" fmla="*/ 113591 h 164158"/>
                <a:gd name="connsiteX15" fmla="*/ 26175 w 132326"/>
                <a:gd name="connsiteY15" fmla="*/ 106036 h 164158"/>
                <a:gd name="connsiteX16" fmla="*/ 20508 w 132326"/>
                <a:gd name="connsiteY16" fmla="*/ 103014 h 164158"/>
                <a:gd name="connsiteX17" fmla="*/ 8420 w 132326"/>
                <a:gd name="connsiteY17" fmla="*/ 87525 h 164158"/>
                <a:gd name="connsiteX18" fmla="*/ 1998 w 132326"/>
                <a:gd name="connsiteY18" fmla="*/ 67882 h 164158"/>
                <a:gd name="connsiteX19" fmla="*/ 21642 w 132326"/>
                <a:gd name="connsiteY19" fmla="*/ 61837 h 164158"/>
                <a:gd name="connsiteX20" fmla="*/ 38263 w 132326"/>
                <a:gd name="connsiteY20" fmla="*/ 58060 h 164158"/>
                <a:gd name="connsiteX21" fmla="*/ 21642 w 132326"/>
                <a:gd name="connsiteY21" fmla="*/ 46727 h 164158"/>
                <a:gd name="connsiteX22" fmla="*/ 61307 w 132326"/>
                <a:gd name="connsiteY22" fmla="*/ 49749 h 1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2326" h="164158">
                  <a:moveTo>
                    <a:pt x="61307" y="49749"/>
                  </a:moveTo>
                  <a:cubicBezTo>
                    <a:pt x="60551" y="41060"/>
                    <a:pt x="54129" y="36527"/>
                    <a:pt x="47330" y="33505"/>
                  </a:cubicBezTo>
                  <a:cubicBezTo>
                    <a:pt x="35997" y="27839"/>
                    <a:pt x="51107" y="15372"/>
                    <a:pt x="40530" y="10084"/>
                  </a:cubicBezTo>
                  <a:cubicBezTo>
                    <a:pt x="45441" y="8195"/>
                    <a:pt x="51863" y="2906"/>
                    <a:pt x="55263" y="4417"/>
                  </a:cubicBezTo>
                  <a:cubicBezTo>
                    <a:pt x="68484" y="10461"/>
                    <a:pt x="79817" y="-6916"/>
                    <a:pt x="92283" y="3284"/>
                  </a:cubicBezTo>
                  <a:cubicBezTo>
                    <a:pt x="94172" y="4795"/>
                    <a:pt x="98328" y="6684"/>
                    <a:pt x="98328" y="7817"/>
                  </a:cubicBezTo>
                  <a:cubicBezTo>
                    <a:pt x="96817" y="32750"/>
                    <a:pt x="118727" y="30105"/>
                    <a:pt x="132326" y="36905"/>
                  </a:cubicBezTo>
                  <a:cubicBezTo>
                    <a:pt x="124771" y="55037"/>
                    <a:pt x="107394" y="68637"/>
                    <a:pt x="108905" y="90925"/>
                  </a:cubicBezTo>
                  <a:cubicBezTo>
                    <a:pt x="109283" y="93947"/>
                    <a:pt x="105505" y="98858"/>
                    <a:pt x="102483" y="100369"/>
                  </a:cubicBezTo>
                  <a:cubicBezTo>
                    <a:pt x="88884" y="106036"/>
                    <a:pt x="84728" y="114724"/>
                    <a:pt x="88884" y="129457"/>
                  </a:cubicBezTo>
                  <a:cubicBezTo>
                    <a:pt x="94172" y="147968"/>
                    <a:pt x="107016" y="141923"/>
                    <a:pt x="118727" y="140034"/>
                  </a:cubicBezTo>
                  <a:cubicBezTo>
                    <a:pt x="120616" y="147212"/>
                    <a:pt x="116083" y="154389"/>
                    <a:pt x="113816" y="153256"/>
                  </a:cubicBezTo>
                  <a:cubicBezTo>
                    <a:pt x="99461" y="147590"/>
                    <a:pt x="90772" y="159300"/>
                    <a:pt x="79439" y="163078"/>
                  </a:cubicBezTo>
                  <a:cubicBezTo>
                    <a:pt x="61307" y="169122"/>
                    <a:pt x="74528" y="147968"/>
                    <a:pt x="65462" y="145323"/>
                  </a:cubicBezTo>
                  <a:cubicBezTo>
                    <a:pt x="74528" y="127190"/>
                    <a:pt x="57151" y="121902"/>
                    <a:pt x="48463" y="113591"/>
                  </a:cubicBezTo>
                  <a:cubicBezTo>
                    <a:pt x="43174" y="108680"/>
                    <a:pt x="38641" y="92436"/>
                    <a:pt x="26175" y="106036"/>
                  </a:cubicBezTo>
                  <a:cubicBezTo>
                    <a:pt x="23908" y="108302"/>
                    <a:pt x="19753" y="105658"/>
                    <a:pt x="20508" y="103014"/>
                  </a:cubicBezTo>
                  <a:cubicBezTo>
                    <a:pt x="24286" y="91303"/>
                    <a:pt x="13331" y="91681"/>
                    <a:pt x="8420" y="87525"/>
                  </a:cubicBezTo>
                  <a:cubicBezTo>
                    <a:pt x="1998" y="81859"/>
                    <a:pt x="-2913" y="74303"/>
                    <a:pt x="1998" y="67882"/>
                  </a:cubicBezTo>
                  <a:cubicBezTo>
                    <a:pt x="4642" y="64104"/>
                    <a:pt x="9553" y="47482"/>
                    <a:pt x="21642" y="61837"/>
                  </a:cubicBezTo>
                  <a:cubicBezTo>
                    <a:pt x="23530" y="64104"/>
                    <a:pt x="31463" y="56171"/>
                    <a:pt x="38263" y="58060"/>
                  </a:cubicBezTo>
                  <a:cubicBezTo>
                    <a:pt x="35619" y="47482"/>
                    <a:pt x="26552" y="52016"/>
                    <a:pt x="21642" y="46727"/>
                  </a:cubicBezTo>
                  <a:cubicBezTo>
                    <a:pt x="36752" y="23683"/>
                    <a:pt x="47330" y="59193"/>
                    <a:pt x="61307" y="49749"/>
                  </a:cubicBezTo>
                  <a:close/>
                </a:path>
              </a:pathLst>
            </a:custGeom>
            <a:solidFill>
              <a:srgbClr val="CD98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76" name="Graphic 25089">
            <a:extLst>
              <a:ext uri="{FF2B5EF4-FFF2-40B4-BE49-F238E27FC236}">
                <a16:creationId xmlns:a16="http://schemas.microsoft.com/office/drawing/2014/main" id="{A95F42F2-8948-4AA7-994F-EFDBCC4F2B1C}"/>
              </a:ext>
            </a:extLst>
          </p:cNvPr>
          <p:cNvGrpSpPr/>
          <p:nvPr/>
        </p:nvGrpSpPr>
        <p:grpSpPr>
          <a:xfrm>
            <a:off x="1412299" y="3525122"/>
            <a:ext cx="2663645" cy="3526893"/>
            <a:chOff x="10036149" y="3951577"/>
            <a:chExt cx="2663645" cy="3526893"/>
          </a:xfrm>
        </p:grpSpPr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CD5AFC5B-23AD-47C2-BAAD-EA94C22B05E3}"/>
                </a:ext>
              </a:extLst>
            </p:cNvPr>
            <p:cNvSpPr/>
            <p:nvPr/>
          </p:nvSpPr>
          <p:spPr>
            <a:xfrm>
              <a:off x="10036149" y="5231298"/>
              <a:ext cx="9673" cy="229819"/>
            </a:xfrm>
            <a:custGeom>
              <a:avLst/>
              <a:gdLst>
                <a:gd name="connsiteX0" fmla="*/ 0 w 9673"/>
                <a:gd name="connsiteY0" fmla="*/ 367 h 229819"/>
                <a:gd name="connsiteX1" fmla="*/ 3299 w 9673"/>
                <a:gd name="connsiteY1" fmla="*/ 0 h 229819"/>
                <a:gd name="connsiteX2" fmla="*/ 9530 w 9673"/>
                <a:gd name="connsiteY2" fmla="*/ 26391 h 229819"/>
                <a:gd name="connsiteX3" fmla="*/ 8797 w 9673"/>
                <a:gd name="connsiteY3" fmla="*/ 168608 h 229819"/>
                <a:gd name="connsiteX4" fmla="*/ 9163 w 9673"/>
                <a:gd name="connsiteY4" fmla="*/ 209294 h 229819"/>
                <a:gd name="connsiteX5" fmla="*/ 2566 w 9673"/>
                <a:gd name="connsiteY5" fmla="*/ 229820 h 229819"/>
                <a:gd name="connsiteX6" fmla="*/ 1100 w 9673"/>
                <a:gd name="connsiteY6" fmla="*/ 229820 h 229819"/>
                <a:gd name="connsiteX7" fmla="*/ 0 w 9673"/>
                <a:gd name="connsiteY7" fmla="*/ 229820 h 229819"/>
                <a:gd name="connsiteX8" fmla="*/ 0 w 9673"/>
                <a:gd name="connsiteY8" fmla="*/ 367 h 2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73" h="229819">
                  <a:moveTo>
                    <a:pt x="0" y="367"/>
                  </a:moveTo>
                  <a:cubicBezTo>
                    <a:pt x="1100" y="0"/>
                    <a:pt x="2199" y="0"/>
                    <a:pt x="3299" y="0"/>
                  </a:cubicBezTo>
                  <a:cubicBezTo>
                    <a:pt x="10996" y="7331"/>
                    <a:pt x="9530" y="17227"/>
                    <a:pt x="9530" y="26391"/>
                  </a:cubicBezTo>
                  <a:cubicBezTo>
                    <a:pt x="9897" y="73674"/>
                    <a:pt x="9530" y="121324"/>
                    <a:pt x="8797" y="168608"/>
                  </a:cubicBezTo>
                  <a:cubicBezTo>
                    <a:pt x="9163" y="182170"/>
                    <a:pt x="9897" y="195732"/>
                    <a:pt x="9163" y="209294"/>
                  </a:cubicBezTo>
                  <a:cubicBezTo>
                    <a:pt x="8797" y="216624"/>
                    <a:pt x="9163" y="224322"/>
                    <a:pt x="2566" y="229820"/>
                  </a:cubicBezTo>
                  <a:lnTo>
                    <a:pt x="1100" y="229820"/>
                  </a:lnTo>
                  <a:lnTo>
                    <a:pt x="0" y="229820"/>
                  </a:lnTo>
                  <a:cubicBezTo>
                    <a:pt x="0" y="153213"/>
                    <a:pt x="0" y="76973"/>
                    <a:pt x="0" y="367"/>
                  </a:cubicBezTo>
                  <a:close/>
                </a:path>
              </a:pathLst>
            </a:custGeom>
            <a:solidFill>
              <a:srgbClr val="D4CA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B449B7F1-23A9-466D-B09E-D6A388A0D463}"/>
                </a:ext>
              </a:extLst>
            </p:cNvPr>
            <p:cNvSpPr/>
            <p:nvPr/>
          </p:nvSpPr>
          <p:spPr>
            <a:xfrm>
              <a:off x="11637811" y="4051140"/>
              <a:ext cx="591704" cy="533167"/>
            </a:xfrm>
            <a:custGeom>
              <a:avLst/>
              <a:gdLst>
                <a:gd name="connsiteX0" fmla="*/ 242393 w 591704"/>
                <a:gd name="connsiteY0" fmla="*/ 83841 h 533167"/>
                <a:gd name="connsiteX1" fmla="*/ 305805 w 591704"/>
                <a:gd name="connsiteY1" fmla="*/ 131858 h 533167"/>
                <a:gd name="connsiteX2" fmla="*/ 494938 w 591704"/>
                <a:gd name="connsiteY2" fmla="*/ 319892 h 533167"/>
                <a:gd name="connsiteX3" fmla="*/ 552118 w 591704"/>
                <a:gd name="connsiteY3" fmla="*/ 422523 h 533167"/>
                <a:gd name="connsiteX4" fmla="*/ 591705 w 591704"/>
                <a:gd name="connsiteY4" fmla="*/ 485568 h 533167"/>
                <a:gd name="connsiteX5" fmla="*/ 546987 w 591704"/>
                <a:gd name="connsiteY5" fmla="*/ 482635 h 533167"/>
                <a:gd name="connsiteX6" fmla="*/ 560915 w 591704"/>
                <a:gd name="connsiteY6" fmla="*/ 531385 h 533167"/>
                <a:gd name="connsiteX7" fmla="*/ 519130 w 591704"/>
                <a:gd name="connsiteY7" fmla="*/ 503528 h 533167"/>
                <a:gd name="connsiteX8" fmla="*/ 505568 w 591704"/>
                <a:gd name="connsiteY8" fmla="*/ 491799 h 533167"/>
                <a:gd name="connsiteX9" fmla="*/ 487241 w 591704"/>
                <a:gd name="connsiteY9" fmla="*/ 476038 h 533167"/>
                <a:gd name="connsiteX10" fmla="*/ 478444 w 591704"/>
                <a:gd name="connsiteY10" fmla="*/ 462109 h 533167"/>
                <a:gd name="connsiteX11" fmla="*/ 452786 w 591704"/>
                <a:gd name="connsiteY11" fmla="*/ 443049 h 533167"/>
                <a:gd name="connsiteX12" fmla="*/ 430061 w 591704"/>
                <a:gd name="connsiteY12" fmla="*/ 429121 h 533167"/>
                <a:gd name="connsiteX13" fmla="*/ 401838 w 591704"/>
                <a:gd name="connsiteY13" fmla="*/ 401630 h 533167"/>
                <a:gd name="connsiteX14" fmla="*/ 397073 w 591704"/>
                <a:gd name="connsiteY14" fmla="*/ 399431 h 533167"/>
                <a:gd name="connsiteX15" fmla="*/ 391208 w 591704"/>
                <a:gd name="connsiteY15" fmla="*/ 395033 h 533167"/>
                <a:gd name="connsiteX16" fmla="*/ 329996 w 591704"/>
                <a:gd name="connsiteY16" fmla="*/ 349215 h 533167"/>
                <a:gd name="connsiteX17" fmla="*/ 327797 w 591704"/>
                <a:gd name="connsiteY17" fmla="*/ 346283 h 533167"/>
                <a:gd name="connsiteX18" fmla="*/ 306171 w 591704"/>
                <a:gd name="connsiteY18" fmla="*/ 323191 h 533167"/>
                <a:gd name="connsiteX19" fmla="*/ 297374 w 591704"/>
                <a:gd name="connsiteY19" fmla="*/ 320625 h 533167"/>
                <a:gd name="connsiteX20" fmla="*/ 259621 w 591704"/>
                <a:gd name="connsiteY20" fmla="*/ 301199 h 533167"/>
                <a:gd name="connsiteX21" fmla="*/ 252290 w 591704"/>
                <a:gd name="connsiteY21" fmla="*/ 294234 h 533167"/>
                <a:gd name="connsiteX22" fmla="*/ 237262 w 591704"/>
                <a:gd name="connsiteY22" fmla="*/ 278840 h 533167"/>
                <a:gd name="connsiteX23" fmla="*/ 232497 w 591704"/>
                <a:gd name="connsiteY23" fmla="*/ 276641 h 533167"/>
                <a:gd name="connsiteX24" fmla="*/ 206839 w 591704"/>
                <a:gd name="connsiteY24" fmla="*/ 262712 h 533167"/>
                <a:gd name="connsiteX25" fmla="*/ 166153 w 591704"/>
                <a:gd name="connsiteY25" fmla="*/ 199301 h 533167"/>
                <a:gd name="connsiteX26" fmla="*/ 159189 w 591704"/>
                <a:gd name="connsiteY26" fmla="*/ 165946 h 533167"/>
                <a:gd name="connsiteX27" fmla="*/ 164687 w 591704"/>
                <a:gd name="connsiteY27" fmla="*/ 123061 h 533167"/>
                <a:gd name="connsiteX28" fmla="*/ 140862 w 591704"/>
                <a:gd name="connsiteY28" fmla="*/ 109865 h 533167"/>
                <a:gd name="connsiteX29" fmla="*/ 102376 w 591704"/>
                <a:gd name="connsiteY29" fmla="*/ 75411 h 533167"/>
                <a:gd name="connsiteX30" fmla="*/ 69754 w 591704"/>
                <a:gd name="connsiteY30" fmla="*/ 90439 h 533167"/>
                <a:gd name="connsiteX31" fmla="*/ 20271 w 591704"/>
                <a:gd name="connsiteY31" fmla="*/ 68813 h 533167"/>
                <a:gd name="connsiteX32" fmla="*/ 6709 w 591704"/>
                <a:gd name="connsiteY32" fmla="*/ 57450 h 533167"/>
                <a:gd name="connsiteX33" fmla="*/ 10374 w 591704"/>
                <a:gd name="connsiteY33" fmla="*/ 40590 h 533167"/>
                <a:gd name="connsiteX34" fmla="*/ 26136 w 591704"/>
                <a:gd name="connsiteY34" fmla="*/ 26295 h 533167"/>
                <a:gd name="connsiteX35" fmla="*/ 35299 w 591704"/>
                <a:gd name="connsiteY35" fmla="*/ 31060 h 533167"/>
                <a:gd name="connsiteX36" fmla="*/ 47395 w 591704"/>
                <a:gd name="connsiteY36" fmla="*/ 40223 h 533167"/>
                <a:gd name="connsiteX37" fmla="*/ 52160 w 591704"/>
                <a:gd name="connsiteY37" fmla="*/ 12000 h 533167"/>
                <a:gd name="connsiteX38" fmla="*/ 58024 w 591704"/>
                <a:gd name="connsiteY38" fmla="*/ 1737 h 533167"/>
                <a:gd name="connsiteX39" fmla="*/ 77084 w 591704"/>
                <a:gd name="connsiteY39" fmla="*/ 4302 h 533167"/>
                <a:gd name="connsiteX40" fmla="*/ 148926 w 591704"/>
                <a:gd name="connsiteY40" fmla="*/ 29960 h 533167"/>
                <a:gd name="connsiteX41" fmla="*/ 198409 w 591704"/>
                <a:gd name="connsiteY41" fmla="*/ 50486 h 533167"/>
                <a:gd name="connsiteX42" fmla="*/ 230298 w 591704"/>
                <a:gd name="connsiteY42" fmla="*/ 80542 h 533167"/>
                <a:gd name="connsiteX43" fmla="*/ 242393 w 591704"/>
                <a:gd name="connsiteY43" fmla="*/ 83841 h 53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1704" h="533167">
                  <a:moveTo>
                    <a:pt x="242393" y="83841"/>
                  </a:moveTo>
                  <a:cubicBezTo>
                    <a:pt x="266585" y="95570"/>
                    <a:pt x="284912" y="115730"/>
                    <a:pt x="305805" y="131858"/>
                  </a:cubicBezTo>
                  <a:cubicBezTo>
                    <a:pt x="376913" y="186472"/>
                    <a:pt x="437025" y="252083"/>
                    <a:pt x="494938" y="319892"/>
                  </a:cubicBezTo>
                  <a:cubicBezTo>
                    <a:pt x="520596" y="349948"/>
                    <a:pt x="534891" y="387335"/>
                    <a:pt x="552118" y="422523"/>
                  </a:cubicBezTo>
                  <a:cubicBezTo>
                    <a:pt x="563115" y="445248"/>
                    <a:pt x="577410" y="465408"/>
                    <a:pt x="591705" y="485568"/>
                  </a:cubicBezTo>
                  <a:cubicBezTo>
                    <a:pt x="575577" y="499496"/>
                    <a:pt x="565314" y="499130"/>
                    <a:pt x="546987" y="482635"/>
                  </a:cubicBezTo>
                  <a:cubicBezTo>
                    <a:pt x="551019" y="500229"/>
                    <a:pt x="571178" y="511592"/>
                    <a:pt x="560915" y="531385"/>
                  </a:cubicBezTo>
                  <a:cubicBezTo>
                    <a:pt x="540023" y="537250"/>
                    <a:pt x="523528" y="528819"/>
                    <a:pt x="519130" y="503528"/>
                  </a:cubicBezTo>
                  <a:cubicBezTo>
                    <a:pt x="516931" y="491799"/>
                    <a:pt x="511066" y="494365"/>
                    <a:pt x="505568" y="491799"/>
                  </a:cubicBezTo>
                  <a:cubicBezTo>
                    <a:pt x="498237" y="488133"/>
                    <a:pt x="493106" y="481536"/>
                    <a:pt x="487241" y="476038"/>
                  </a:cubicBezTo>
                  <a:cubicBezTo>
                    <a:pt x="483209" y="472006"/>
                    <a:pt x="479910" y="467607"/>
                    <a:pt x="478444" y="462109"/>
                  </a:cubicBezTo>
                  <a:cubicBezTo>
                    <a:pt x="474779" y="449280"/>
                    <a:pt x="467081" y="441216"/>
                    <a:pt x="452786" y="443049"/>
                  </a:cubicBezTo>
                  <a:cubicBezTo>
                    <a:pt x="441057" y="444515"/>
                    <a:pt x="438858" y="431686"/>
                    <a:pt x="430061" y="429121"/>
                  </a:cubicBezTo>
                  <a:cubicBezTo>
                    <a:pt x="417965" y="422890"/>
                    <a:pt x="416133" y="405662"/>
                    <a:pt x="401838" y="401630"/>
                  </a:cubicBezTo>
                  <a:cubicBezTo>
                    <a:pt x="400005" y="401264"/>
                    <a:pt x="398539" y="400164"/>
                    <a:pt x="397073" y="399431"/>
                  </a:cubicBezTo>
                  <a:cubicBezTo>
                    <a:pt x="395240" y="397965"/>
                    <a:pt x="393407" y="395766"/>
                    <a:pt x="391208" y="395033"/>
                  </a:cubicBezTo>
                  <a:cubicBezTo>
                    <a:pt x="366283" y="385503"/>
                    <a:pt x="341359" y="376339"/>
                    <a:pt x="329996" y="349215"/>
                  </a:cubicBezTo>
                  <a:cubicBezTo>
                    <a:pt x="328896" y="348482"/>
                    <a:pt x="327797" y="347383"/>
                    <a:pt x="327797" y="346283"/>
                  </a:cubicBezTo>
                  <a:cubicBezTo>
                    <a:pt x="326331" y="333088"/>
                    <a:pt x="320466" y="326856"/>
                    <a:pt x="306171" y="323191"/>
                  </a:cubicBezTo>
                  <a:cubicBezTo>
                    <a:pt x="303239" y="322458"/>
                    <a:pt x="299207" y="323191"/>
                    <a:pt x="297374" y="320625"/>
                  </a:cubicBezTo>
                  <a:cubicBezTo>
                    <a:pt x="288211" y="307063"/>
                    <a:pt x="274282" y="303764"/>
                    <a:pt x="259621" y="301199"/>
                  </a:cubicBezTo>
                  <a:cubicBezTo>
                    <a:pt x="255589" y="300466"/>
                    <a:pt x="251190" y="298633"/>
                    <a:pt x="252290" y="294234"/>
                  </a:cubicBezTo>
                  <a:cubicBezTo>
                    <a:pt x="255955" y="279939"/>
                    <a:pt x="244226" y="281772"/>
                    <a:pt x="237262" y="278840"/>
                  </a:cubicBezTo>
                  <a:cubicBezTo>
                    <a:pt x="235429" y="278107"/>
                    <a:pt x="233963" y="277374"/>
                    <a:pt x="232497" y="276641"/>
                  </a:cubicBezTo>
                  <a:cubicBezTo>
                    <a:pt x="224800" y="270043"/>
                    <a:pt x="217102" y="264911"/>
                    <a:pt x="206839" y="262712"/>
                  </a:cubicBezTo>
                  <a:cubicBezTo>
                    <a:pt x="181181" y="256481"/>
                    <a:pt x="162121" y="227524"/>
                    <a:pt x="166153" y="199301"/>
                  </a:cubicBezTo>
                  <a:cubicBezTo>
                    <a:pt x="167986" y="186106"/>
                    <a:pt x="164321" y="176209"/>
                    <a:pt x="159189" y="165946"/>
                  </a:cubicBezTo>
                  <a:cubicBezTo>
                    <a:pt x="146727" y="142121"/>
                    <a:pt x="146727" y="141388"/>
                    <a:pt x="164687" y="123061"/>
                  </a:cubicBezTo>
                  <a:cubicBezTo>
                    <a:pt x="159189" y="114264"/>
                    <a:pt x="151492" y="112065"/>
                    <a:pt x="140862" y="109865"/>
                  </a:cubicBezTo>
                  <a:cubicBezTo>
                    <a:pt x="124368" y="106567"/>
                    <a:pt x="104575" y="102901"/>
                    <a:pt x="102376" y="75411"/>
                  </a:cubicBezTo>
                  <a:cubicBezTo>
                    <a:pt x="92479" y="87140"/>
                    <a:pt x="82949" y="94837"/>
                    <a:pt x="69754" y="90439"/>
                  </a:cubicBezTo>
                  <a:cubicBezTo>
                    <a:pt x="53259" y="83108"/>
                    <a:pt x="37865" y="73212"/>
                    <a:pt x="20271" y="68813"/>
                  </a:cubicBezTo>
                  <a:cubicBezTo>
                    <a:pt x="14773" y="65148"/>
                    <a:pt x="10374" y="61482"/>
                    <a:pt x="6709" y="57450"/>
                  </a:cubicBezTo>
                  <a:cubicBezTo>
                    <a:pt x="111" y="50120"/>
                    <a:pt x="-5753" y="42422"/>
                    <a:pt x="10374" y="40590"/>
                  </a:cubicBezTo>
                  <a:cubicBezTo>
                    <a:pt x="19538" y="39490"/>
                    <a:pt x="19171" y="29227"/>
                    <a:pt x="26136" y="26295"/>
                  </a:cubicBezTo>
                  <a:cubicBezTo>
                    <a:pt x="30167" y="26295"/>
                    <a:pt x="32733" y="28860"/>
                    <a:pt x="35299" y="31060"/>
                  </a:cubicBezTo>
                  <a:cubicBezTo>
                    <a:pt x="38964" y="34359"/>
                    <a:pt x="43363" y="36558"/>
                    <a:pt x="47395" y="40223"/>
                  </a:cubicBezTo>
                  <a:cubicBezTo>
                    <a:pt x="51060" y="31060"/>
                    <a:pt x="55092" y="22263"/>
                    <a:pt x="52160" y="12000"/>
                  </a:cubicBezTo>
                  <a:cubicBezTo>
                    <a:pt x="50694" y="7235"/>
                    <a:pt x="53626" y="3569"/>
                    <a:pt x="58024" y="1737"/>
                  </a:cubicBezTo>
                  <a:cubicBezTo>
                    <a:pt x="64989" y="-1196"/>
                    <a:pt x="71220" y="-463"/>
                    <a:pt x="77084" y="4302"/>
                  </a:cubicBezTo>
                  <a:cubicBezTo>
                    <a:pt x="97977" y="20797"/>
                    <a:pt x="122535" y="28127"/>
                    <a:pt x="148926" y="29960"/>
                  </a:cubicBezTo>
                  <a:cubicBezTo>
                    <a:pt x="167986" y="31426"/>
                    <a:pt x="184480" y="33625"/>
                    <a:pt x="198409" y="50486"/>
                  </a:cubicBezTo>
                  <a:cubicBezTo>
                    <a:pt x="207206" y="61482"/>
                    <a:pt x="220768" y="69180"/>
                    <a:pt x="230298" y="80542"/>
                  </a:cubicBezTo>
                  <a:cubicBezTo>
                    <a:pt x="232863" y="83841"/>
                    <a:pt x="237262" y="86407"/>
                    <a:pt x="242393" y="83841"/>
                  </a:cubicBezTo>
                  <a:close/>
                </a:path>
              </a:pathLst>
            </a:custGeom>
            <a:solidFill>
              <a:srgbClr val="E2D2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812F39FB-8C67-45B3-9A76-DC6A8CFEB027}"/>
                </a:ext>
              </a:extLst>
            </p:cNvPr>
            <p:cNvSpPr/>
            <p:nvPr/>
          </p:nvSpPr>
          <p:spPr>
            <a:xfrm>
              <a:off x="11183834" y="3996039"/>
              <a:ext cx="521898" cy="286901"/>
            </a:xfrm>
            <a:custGeom>
              <a:avLst/>
              <a:gdLst>
                <a:gd name="connsiteX0" fmla="*/ 68856 w 521898"/>
                <a:gd name="connsiteY0" fmla="*/ 45108 h 286901"/>
                <a:gd name="connsiteX1" fmla="*/ 97080 w 521898"/>
                <a:gd name="connsiteY1" fmla="*/ 36678 h 286901"/>
                <a:gd name="connsiteX2" fmla="*/ 241863 w 521898"/>
                <a:gd name="connsiteY2" fmla="*/ 24 h 286901"/>
                <a:gd name="connsiteX3" fmla="*/ 285481 w 521898"/>
                <a:gd name="connsiteY3" fmla="*/ 20184 h 286901"/>
                <a:gd name="connsiteX4" fmla="*/ 299043 w 521898"/>
                <a:gd name="connsiteY4" fmla="*/ 23483 h 286901"/>
                <a:gd name="connsiteX5" fmla="*/ 325800 w 521898"/>
                <a:gd name="connsiteY5" fmla="*/ 22383 h 286901"/>
                <a:gd name="connsiteX6" fmla="*/ 331665 w 521898"/>
                <a:gd name="connsiteY6" fmla="*/ 17618 h 286901"/>
                <a:gd name="connsiteX7" fmla="*/ 391410 w 521898"/>
                <a:gd name="connsiteY7" fmla="*/ 46208 h 286901"/>
                <a:gd name="connsiteX8" fmla="*/ 404239 w 521898"/>
                <a:gd name="connsiteY8" fmla="*/ 75164 h 286901"/>
                <a:gd name="connsiteX9" fmla="*/ 410470 w 521898"/>
                <a:gd name="connsiteY9" fmla="*/ 121715 h 286901"/>
                <a:gd name="connsiteX10" fmla="*/ 481945 w 521898"/>
                <a:gd name="connsiteY10" fmla="*/ 187692 h 286901"/>
                <a:gd name="connsiteX11" fmla="*/ 521898 w 521898"/>
                <a:gd name="connsiteY11" fmla="*/ 236808 h 286901"/>
                <a:gd name="connsiteX12" fmla="*/ 512368 w 521898"/>
                <a:gd name="connsiteY12" fmla="*/ 244872 h 286901"/>
                <a:gd name="connsiteX13" fmla="*/ 509436 w 521898"/>
                <a:gd name="connsiteY13" fmla="*/ 242673 h 286901"/>
                <a:gd name="connsiteX14" fmla="*/ 496607 w 521898"/>
                <a:gd name="connsiteY14" fmla="*/ 233143 h 286901"/>
                <a:gd name="connsiteX15" fmla="*/ 498806 w 521898"/>
                <a:gd name="connsiteY15" fmla="*/ 249270 h 286901"/>
                <a:gd name="connsiteX16" fmla="*/ 481579 w 521898"/>
                <a:gd name="connsiteY16" fmla="*/ 280793 h 286901"/>
                <a:gd name="connsiteX17" fmla="*/ 451523 w 521898"/>
                <a:gd name="connsiteY17" fmla="*/ 277860 h 286901"/>
                <a:gd name="connsiteX18" fmla="*/ 460686 w 521898"/>
                <a:gd name="connsiteY18" fmla="*/ 250003 h 286901"/>
                <a:gd name="connsiteX19" fmla="*/ 464352 w 521898"/>
                <a:gd name="connsiteY19" fmla="*/ 232776 h 286901"/>
                <a:gd name="connsiteX20" fmla="*/ 458487 w 521898"/>
                <a:gd name="connsiteY20" fmla="*/ 203820 h 286901"/>
                <a:gd name="connsiteX21" fmla="*/ 457021 w 521898"/>
                <a:gd name="connsiteY21" fmla="*/ 203086 h 286901"/>
                <a:gd name="connsiteX22" fmla="*/ 412303 w 521898"/>
                <a:gd name="connsiteY22" fmla="*/ 185859 h 286901"/>
                <a:gd name="connsiteX23" fmla="*/ 397275 w 521898"/>
                <a:gd name="connsiteY23" fmla="*/ 205286 h 286901"/>
                <a:gd name="connsiteX24" fmla="*/ 395809 w 521898"/>
                <a:gd name="connsiteY24" fmla="*/ 231676 h 286901"/>
                <a:gd name="connsiteX25" fmla="*/ 365020 w 521898"/>
                <a:gd name="connsiteY25" fmla="*/ 205286 h 286901"/>
                <a:gd name="connsiteX26" fmla="*/ 345227 w 521898"/>
                <a:gd name="connsiteY26" fmla="*/ 186959 h 286901"/>
                <a:gd name="connsiteX27" fmla="*/ 340461 w 521898"/>
                <a:gd name="connsiteY27" fmla="*/ 180728 h 286901"/>
                <a:gd name="connsiteX28" fmla="*/ 343027 w 521898"/>
                <a:gd name="connsiteY28" fmla="*/ 168632 h 286901"/>
                <a:gd name="connsiteX29" fmla="*/ 345227 w 521898"/>
                <a:gd name="connsiteY29" fmla="*/ 159102 h 286901"/>
                <a:gd name="connsiteX30" fmla="*/ 332031 w 521898"/>
                <a:gd name="connsiteY30" fmla="*/ 159835 h 286901"/>
                <a:gd name="connsiteX31" fmla="*/ 325800 w 521898"/>
                <a:gd name="connsiteY31" fmla="*/ 168998 h 286901"/>
                <a:gd name="connsiteX32" fmla="*/ 311138 w 521898"/>
                <a:gd name="connsiteY32" fmla="*/ 169731 h 286901"/>
                <a:gd name="connsiteX33" fmla="*/ 284381 w 521898"/>
                <a:gd name="connsiteY33" fmla="*/ 159102 h 286901"/>
                <a:gd name="connsiteX34" fmla="*/ 256524 w 521898"/>
                <a:gd name="connsiteY34" fmla="*/ 134910 h 286901"/>
                <a:gd name="connsiteX35" fmla="*/ 221336 w 521898"/>
                <a:gd name="connsiteY35" fmla="*/ 107420 h 286901"/>
                <a:gd name="connsiteX36" fmla="*/ 209241 w 521898"/>
                <a:gd name="connsiteY36" fmla="*/ 116950 h 286901"/>
                <a:gd name="connsiteX37" fmla="*/ 190914 w 521898"/>
                <a:gd name="connsiteY37" fmla="*/ 116583 h 286901"/>
                <a:gd name="connsiteX38" fmla="*/ 93781 w 521898"/>
                <a:gd name="connsiteY38" fmla="*/ 109253 h 286901"/>
                <a:gd name="connsiteX39" fmla="*/ 89016 w 521898"/>
                <a:gd name="connsiteY39" fmla="*/ 110352 h 286901"/>
                <a:gd name="connsiteX40" fmla="*/ 75454 w 521898"/>
                <a:gd name="connsiteY40" fmla="*/ 112551 h 286901"/>
                <a:gd name="connsiteX41" fmla="*/ 62992 w 521898"/>
                <a:gd name="connsiteY41" fmla="*/ 114384 h 286901"/>
                <a:gd name="connsiteX42" fmla="*/ 39533 w 521898"/>
                <a:gd name="connsiteY42" fmla="*/ 121715 h 286901"/>
                <a:gd name="connsiteX43" fmla="*/ 16441 w 521898"/>
                <a:gd name="connsiteY43" fmla="*/ 134177 h 286901"/>
                <a:gd name="connsiteX44" fmla="*/ 680 w 521898"/>
                <a:gd name="connsiteY44" fmla="*/ 125380 h 286901"/>
                <a:gd name="connsiteX45" fmla="*/ 314 w 521898"/>
                <a:gd name="connsiteY45" fmla="*/ 121715 h 286901"/>
                <a:gd name="connsiteX46" fmla="*/ 12776 w 521898"/>
                <a:gd name="connsiteY46" fmla="*/ 67467 h 286901"/>
                <a:gd name="connsiteX47" fmla="*/ 17174 w 521898"/>
                <a:gd name="connsiteY47" fmla="*/ 63802 h 286901"/>
                <a:gd name="connsiteX48" fmla="*/ 50896 w 521898"/>
                <a:gd name="connsiteY48" fmla="*/ 58670 h 286901"/>
                <a:gd name="connsiteX49" fmla="*/ 68856 w 521898"/>
                <a:gd name="connsiteY49" fmla="*/ 45108 h 28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1898" h="286901">
                  <a:moveTo>
                    <a:pt x="68856" y="45108"/>
                  </a:moveTo>
                  <a:cubicBezTo>
                    <a:pt x="79486" y="46208"/>
                    <a:pt x="87916" y="40710"/>
                    <a:pt x="97080" y="36678"/>
                  </a:cubicBezTo>
                  <a:cubicBezTo>
                    <a:pt x="142897" y="15419"/>
                    <a:pt x="190181" y="-709"/>
                    <a:pt x="241863" y="24"/>
                  </a:cubicBezTo>
                  <a:cubicBezTo>
                    <a:pt x="251393" y="17984"/>
                    <a:pt x="266421" y="23483"/>
                    <a:pt x="285481" y="20184"/>
                  </a:cubicBezTo>
                  <a:cubicBezTo>
                    <a:pt x="290612" y="19451"/>
                    <a:pt x="296843" y="18717"/>
                    <a:pt x="299043" y="23483"/>
                  </a:cubicBezTo>
                  <a:cubicBezTo>
                    <a:pt x="309306" y="45108"/>
                    <a:pt x="317003" y="30813"/>
                    <a:pt x="325800" y="22383"/>
                  </a:cubicBezTo>
                  <a:cubicBezTo>
                    <a:pt x="327633" y="20550"/>
                    <a:pt x="329465" y="19084"/>
                    <a:pt x="331665" y="17618"/>
                  </a:cubicBezTo>
                  <a:cubicBezTo>
                    <a:pt x="353290" y="23849"/>
                    <a:pt x="373817" y="31546"/>
                    <a:pt x="391410" y="46208"/>
                  </a:cubicBezTo>
                  <a:cubicBezTo>
                    <a:pt x="393243" y="57204"/>
                    <a:pt x="402040" y="64535"/>
                    <a:pt x="404239" y="75164"/>
                  </a:cubicBezTo>
                  <a:cubicBezTo>
                    <a:pt x="381880" y="98623"/>
                    <a:pt x="381514" y="103021"/>
                    <a:pt x="410470" y="121715"/>
                  </a:cubicBezTo>
                  <a:cubicBezTo>
                    <a:pt x="437961" y="139675"/>
                    <a:pt x="459220" y="164233"/>
                    <a:pt x="481945" y="187692"/>
                  </a:cubicBezTo>
                  <a:cubicBezTo>
                    <a:pt x="496240" y="203086"/>
                    <a:pt x="513101" y="216648"/>
                    <a:pt x="521898" y="236808"/>
                  </a:cubicBezTo>
                  <a:cubicBezTo>
                    <a:pt x="520799" y="241940"/>
                    <a:pt x="517866" y="244872"/>
                    <a:pt x="512368" y="244872"/>
                  </a:cubicBezTo>
                  <a:cubicBezTo>
                    <a:pt x="511268" y="244505"/>
                    <a:pt x="510169" y="243406"/>
                    <a:pt x="509436" y="242673"/>
                  </a:cubicBezTo>
                  <a:cubicBezTo>
                    <a:pt x="505037" y="239374"/>
                    <a:pt x="504671" y="228011"/>
                    <a:pt x="496607" y="233143"/>
                  </a:cubicBezTo>
                  <a:cubicBezTo>
                    <a:pt x="489643" y="237541"/>
                    <a:pt x="496974" y="243772"/>
                    <a:pt x="498806" y="249270"/>
                  </a:cubicBezTo>
                  <a:cubicBezTo>
                    <a:pt x="504304" y="265398"/>
                    <a:pt x="492209" y="273828"/>
                    <a:pt x="481579" y="280793"/>
                  </a:cubicBezTo>
                  <a:cubicBezTo>
                    <a:pt x="472049" y="287024"/>
                    <a:pt x="459953" y="291789"/>
                    <a:pt x="451523" y="277860"/>
                  </a:cubicBezTo>
                  <a:cubicBezTo>
                    <a:pt x="461786" y="271263"/>
                    <a:pt x="474615" y="265765"/>
                    <a:pt x="460686" y="250003"/>
                  </a:cubicBezTo>
                  <a:cubicBezTo>
                    <a:pt x="455555" y="244505"/>
                    <a:pt x="461053" y="238274"/>
                    <a:pt x="464352" y="232776"/>
                  </a:cubicBezTo>
                  <a:cubicBezTo>
                    <a:pt x="475348" y="214816"/>
                    <a:pt x="475348" y="214816"/>
                    <a:pt x="458487" y="203820"/>
                  </a:cubicBezTo>
                  <a:cubicBezTo>
                    <a:pt x="456288" y="202353"/>
                    <a:pt x="457754" y="204919"/>
                    <a:pt x="457021" y="203086"/>
                  </a:cubicBezTo>
                  <a:cubicBezTo>
                    <a:pt x="448224" y="181094"/>
                    <a:pt x="429897" y="185859"/>
                    <a:pt x="412303" y="185859"/>
                  </a:cubicBezTo>
                  <a:cubicBezTo>
                    <a:pt x="396908" y="185859"/>
                    <a:pt x="393610" y="189891"/>
                    <a:pt x="397275" y="205286"/>
                  </a:cubicBezTo>
                  <a:cubicBezTo>
                    <a:pt x="399474" y="214083"/>
                    <a:pt x="408271" y="223613"/>
                    <a:pt x="395809" y="231676"/>
                  </a:cubicBezTo>
                  <a:cubicBezTo>
                    <a:pt x="376749" y="231310"/>
                    <a:pt x="365386" y="222880"/>
                    <a:pt x="365020" y="205286"/>
                  </a:cubicBezTo>
                  <a:cubicBezTo>
                    <a:pt x="365020" y="190258"/>
                    <a:pt x="349992" y="194656"/>
                    <a:pt x="345227" y="186959"/>
                  </a:cubicBezTo>
                  <a:cubicBezTo>
                    <a:pt x="343027" y="185126"/>
                    <a:pt x="341561" y="183293"/>
                    <a:pt x="340461" y="180728"/>
                  </a:cubicBezTo>
                  <a:cubicBezTo>
                    <a:pt x="339362" y="176329"/>
                    <a:pt x="339362" y="171931"/>
                    <a:pt x="343027" y="168632"/>
                  </a:cubicBezTo>
                  <a:cubicBezTo>
                    <a:pt x="345960" y="165699"/>
                    <a:pt x="351458" y="163500"/>
                    <a:pt x="345227" y="159102"/>
                  </a:cubicBezTo>
                  <a:cubicBezTo>
                    <a:pt x="340828" y="155803"/>
                    <a:pt x="336063" y="154703"/>
                    <a:pt x="332031" y="159835"/>
                  </a:cubicBezTo>
                  <a:cubicBezTo>
                    <a:pt x="329832" y="162767"/>
                    <a:pt x="328732" y="166433"/>
                    <a:pt x="325800" y="168998"/>
                  </a:cubicBezTo>
                  <a:cubicBezTo>
                    <a:pt x="321035" y="172664"/>
                    <a:pt x="311872" y="174130"/>
                    <a:pt x="311138" y="169731"/>
                  </a:cubicBezTo>
                  <a:cubicBezTo>
                    <a:pt x="307106" y="151038"/>
                    <a:pt x="293911" y="160568"/>
                    <a:pt x="284381" y="159102"/>
                  </a:cubicBezTo>
                  <a:cubicBezTo>
                    <a:pt x="269720" y="157269"/>
                    <a:pt x="258723" y="151771"/>
                    <a:pt x="256524" y="134910"/>
                  </a:cubicBezTo>
                  <a:cubicBezTo>
                    <a:pt x="255425" y="126113"/>
                    <a:pt x="230500" y="108153"/>
                    <a:pt x="221336" y="107420"/>
                  </a:cubicBezTo>
                  <a:cubicBezTo>
                    <a:pt x="214006" y="106687"/>
                    <a:pt x="212173" y="112551"/>
                    <a:pt x="209241" y="116950"/>
                  </a:cubicBezTo>
                  <a:cubicBezTo>
                    <a:pt x="203010" y="124281"/>
                    <a:pt x="197145" y="119516"/>
                    <a:pt x="190914" y="116583"/>
                  </a:cubicBezTo>
                  <a:cubicBezTo>
                    <a:pt x="159391" y="101555"/>
                    <a:pt x="127136" y="100089"/>
                    <a:pt x="93781" y="109253"/>
                  </a:cubicBezTo>
                  <a:cubicBezTo>
                    <a:pt x="92315" y="109986"/>
                    <a:pt x="90482" y="110352"/>
                    <a:pt x="89016" y="110352"/>
                  </a:cubicBezTo>
                  <a:cubicBezTo>
                    <a:pt x="83518" y="105587"/>
                    <a:pt x="79120" y="107420"/>
                    <a:pt x="75454" y="112551"/>
                  </a:cubicBezTo>
                  <a:cubicBezTo>
                    <a:pt x="71422" y="114384"/>
                    <a:pt x="67390" y="115484"/>
                    <a:pt x="62992" y="114384"/>
                  </a:cubicBezTo>
                  <a:cubicBezTo>
                    <a:pt x="53462" y="111452"/>
                    <a:pt x="46498" y="112185"/>
                    <a:pt x="39533" y="121715"/>
                  </a:cubicBezTo>
                  <a:cubicBezTo>
                    <a:pt x="34768" y="127946"/>
                    <a:pt x="23772" y="128679"/>
                    <a:pt x="16441" y="134177"/>
                  </a:cubicBezTo>
                  <a:cubicBezTo>
                    <a:pt x="9111" y="134910"/>
                    <a:pt x="4346" y="131611"/>
                    <a:pt x="680" y="125380"/>
                  </a:cubicBezTo>
                  <a:cubicBezTo>
                    <a:pt x="314" y="124281"/>
                    <a:pt x="-419" y="122448"/>
                    <a:pt x="314" y="121715"/>
                  </a:cubicBezTo>
                  <a:cubicBezTo>
                    <a:pt x="13143" y="105587"/>
                    <a:pt x="6911" y="85061"/>
                    <a:pt x="12776" y="67467"/>
                  </a:cubicBezTo>
                  <a:cubicBezTo>
                    <a:pt x="14242" y="66368"/>
                    <a:pt x="15708" y="64901"/>
                    <a:pt x="17174" y="63802"/>
                  </a:cubicBezTo>
                  <a:cubicBezTo>
                    <a:pt x="27804" y="57204"/>
                    <a:pt x="38800" y="54638"/>
                    <a:pt x="50896" y="58670"/>
                  </a:cubicBezTo>
                  <a:cubicBezTo>
                    <a:pt x="63358" y="62702"/>
                    <a:pt x="68123" y="56838"/>
                    <a:pt x="68856" y="45108"/>
                  </a:cubicBezTo>
                  <a:close/>
                </a:path>
              </a:pathLst>
            </a:custGeom>
            <a:solidFill>
              <a:srgbClr val="DACAB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DEAD28F8-8E7E-426C-A54B-3BF823365BBB}"/>
                </a:ext>
              </a:extLst>
            </p:cNvPr>
            <p:cNvSpPr/>
            <p:nvPr/>
          </p:nvSpPr>
          <p:spPr>
            <a:xfrm>
              <a:off x="10039081" y="5359278"/>
              <a:ext cx="142087" cy="819042"/>
            </a:xfrm>
            <a:custGeom>
              <a:avLst/>
              <a:gdLst>
                <a:gd name="connsiteX0" fmla="*/ 0 w 142087"/>
                <a:gd name="connsiteY0" fmla="*/ 102207 h 819042"/>
                <a:gd name="connsiteX1" fmla="*/ 733 w 142087"/>
                <a:gd name="connsiteY1" fmla="*/ 41362 h 819042"/>
                <a:gd name="connsiteX2" fmla="*/ 6964 w 142087"/>
                <a:gd name="connsiteY2" fmla="*/ 13505 h 819042"/>
                <a:gd name="connsiteX3" fmla="*/ 23092 w 142087"/>
                <a:gd name="connsiteY3" fmla="*/ 3242 h 819042"/>
                <a:gd name="connsiteX4" fmla="*/ 24192 w 142087"/>
                <a:gd name="connsiteY4" fmla="*/ 64820 h 819042"/>
                <a:gd name="connsiteX5" fmla="*/ 31156 w 142087"/>
                <a:gd name="connsiteY5" fmla="*/ 232695 h 819042"/>
                <a:gd name="connsiteX6" fmla="*/ 56080 w 142087"/>
                <a:gd name="connsiteY6" fmla="*/ 499535 h 819042"/>
                <a:gd name="connsiteX7" fmla="*/ 77340 w 142087"/>
                <a:gd name="connsiteY7" fmla="*/ 680605 h 819042"/>
                <a:gd name="connsiteX8" fmla="*/ 67077 w 142087"/>
                <a:gd name="connsiteY8" fmla="*/ 609863 h 819042"/>
                <a:gd name="connsiteX9" fmla="*/ 56080 w 142087"/>
                <a:gd name="connsiteY9" fmla="*/ 483407 h 819042"/>
                <a:gd name="connsiteX10" fmla="*/ 39953 w 142087"/>
                <a:gd name="connsiteY10" fmla="*/ 261285 h 819042"/>
                <a:gd name="connsiteX11" fmla="*/ 44351 w 142087"/>
                <a:gd name="connsiteY11" fmla="*/ 163786 h 819042"/>
                <a:gd name="connsiteX12" fmla="*/ 56447 w 142087"/>
                <a:gd name="connsiteY12" fmla="*/ 144359 h 819042"/>
                <a:gd name="connsiteX13" fmla="*/ 76607 w 142087"/>
                <a:gd name="connsiteY13" fmla="*/ 164152 h 819042"/>
                <a:gd name="connsiteX14" fmla="*/ 77340 w 142087"/>
                <a:gd name="connsiteY14" fmla="*/ 184678 h 819042"/>
                <a:gd name="connsiteX15" fmla="*/ 88336 w 142087"/>
                <a:gd name="connsiteY15" fmla="*/ 338991 h 819042"/>
                <a:gd name="connsiteX16" fmla="*/ 99332 w 142087"/>
                <a:gd name="connsiteY16" fmla="*/ 480475 h 819042"/>
                <a:gd name="connsiteX17" fmla="*/ 102997 w 142087"/>
                <a:gd name="connsiteY17" fmla="*/ 521161 h 819042"/>
                <a:gd name="connsiteX18" fmla="*/ 99699 w 142087"/>
                <a:gd name="connsiteY18" fmla="*/ 535456 h 819042"/>
                <a:gd name="connsiteX19" fmla="*/ 97499 w 142087"/>
                <a:gd name="connsiteY19" fmla="*/ 573576 h 819042"/>
                <a:gd name="connsiteX20" fmla="*/ 98599 w 142087"/>
                <a:gd name="connsiteY20" fmla="*/ 578707 h 819042"/>
                <a:gd name="connsiteX21" fmla="*/ 101898 w 142087"/>
                <a:gd name="connsiteY21" fmla="*/ 623425 h 819042"/>
                <a:gd name="connsiteX22" fmla="*/ 105197 w 142087"/>
                <a:gd name="connsiteY22" fmla="*/ 644318 h 819042"/>
                <a:gd name="connsiteX23" fmla="*/ 96766 w 142087"/>
                <a:gd name="connsiteY23" fmla="*/ 685004 h 819042"/>
                <a:gd name="connsiteX24" fmla="*/ 113260 w 142087"/>
                <a:gd name="connsiteY24" fmla="*/ 688302 h 819042"/>
                <a:gd name="connsiteX25" fmla="*/ 107396 w 142087"/>
                <a:gd name="connsiteY25" fmla="*/ 703697 h 819042"/>
                <a:gd name="connsiteX26" fmla="*/ 130854 w 142087"/>
                <a:gd name="connsiteY26" fmla="*/ 700765 h 819042"/>
                <a:gd name="connsiteX27" fmla="*/ 139651 w 142087"/>
                <a:gd name="connsiteY27" fmla="*/ 764176 h 819042"/>
                <a:gd name="connsiteX28" fmla="*/ 140384 w 142087"/>
                <a:gd name="connsiteY28" fmla="*/ 798631 h 819042"/>
                <a:gd name="connsiteX29" fmla="*/ 136352 w 142087"/>
                <a:gd name="connsiteY29" fmla="*/ 801563 h 819042"/>
                <a:gd name="connsiteX30" fmla="*/ 120225 w 142087"/>
                <a:gd name="connsiteY30" fmla="*/ 783236 h 819042"/>
                <a:gd name="connsiteX31" fmla="*/ 118025 w 142087"/>
                <a:gd name="connsiteY31" fmla="*/ 807061 h 819042"/>
                <a:gd name="connsiteX32" fmla="*/ 103730 w 142087"/>
                <a:gd name="connsiteY32" fmla="*/ 814758 h 819042"/>
                <a:gd name="connsiteX33" fmla="*/ 85037 w 142087"/>
                <a:gd name="connsiteY33" fmla="*/ 717992 h 819042"/>
                <a:gd name="connsiteX34" fmla="*/ 83937 w 142087"/>
                <a:gd name="connsiteY34" fmla="*/ 715793 h 819042"/>
                <a:gd name="connsiteX35" fmla="*/ 84670 w 142087"/>
                <a:gd name="connsiteY35" fmla="*/ 716893 h 819042"/>
                <a:gd name="connsiteX36" fmla="*/ 71108 w 142087"/>
                <a:gd name="connsiteY36" fmla="*/ 736319 h 819042"/>
                <a:gd name="connsiteX37" fmla="*/ 45817 w 142087"/>
                <a:gd name="connsiteY37" fmla="*/ 590803 h 819042"/>
                <a:gd name="connsiteX38" fmla="*/ 13195 w 142087"/>
                <a:gd name="connsiteY38" fmla="*/ 345955 h 819042"/>
                <a:gd name="connsiteX39" fmla="*/ 0 w 142087"/>
                <a:gd name="connsiteY39" fmla="*/ 102207 h 8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2087" h="819042">
                  <a:moveTo>
                    <a:pt x="0" y="102207"/>
                  </a:moveTo>
                  <a:cubicBezTo>
                    <a:pt x="367" y="82048"/>
                    <a:pt x="733" y="61888"/>
                    <a:pt x="733" y="41362"/>
                  </a:cubicBezTo>
                  <a:cubicBezTo>
                    <a:pt x="7697" y="33298"/>
                    <a:pt x="3665" y="22668"/>
                    <a:pt x="6964" y="13505"/>
                  </a:cubicBezTo>
                  <a:cubicBezTo>
                    <a:pt x="9530" y="6541"/>
                    <a:pt x="9897" y="-5922"/>
                    <a:pt x="23092" y="3242"/>
                  </a:cubicBezTo>
                  <a:cubicBezTo>
                    <a:pt x="27857" y="23768"/>
                    <a:pt x="26024" y="44661"/>
                    <a:pt x="24192" y="64820"/>
                  </a:cubicBezTo>
                  <a:cubicBezTo>
                    <a:pt x="19793" y="121267"/>
                    <a:pt x="28590" y="176981"/>
                    <a:pt x="31156" y="232695"/>
                  </a:cubicBezTo>
                  <a:cubicBezTo>
                    <a:pt x="35554" y="322130"/>
                    <a:pt x="52415" y="410100"/>
                    <a:pt x="56080" y="499535"/>
                  </a:cubicBezTo>
                  <a:cubicBezTo>
                    <a:pt x="58646" y="560747"/>
                    <a:pt x="69642" y="620493"/>
                    <a:pt x="77340" y="680605"/>
                  </a:cubicBezTo>
                  <a:cubicBezTo>
                    <a:pt x="75140" y="656780"/>
                    <a:pt x="70742" y="633322"/>
                    <a:pt x="67077" y="609863"/>
                  </a:cubicBezTo>
                  <a:cubicBezTo>
                    <a:pt x="60112" y="568078"/>
                    <a:pt x="56447" y="525926"/>
                    <a:pt x="56080" y="483407"/>
                  </a:cubicBezTo>
                  <a:cubicBezTo>
                    <a:pt x="55347" y="409000"/>
                    <a:pt x="39586" y="335692"/>
                    <a:pt x="39953" y="261285"/>
                  </a:cubicBezTo>
                  <a:cubicBezTo>
                    <a:pt x="39953" y="228663"/>
                    <a:pt x="44718" y="196408"/>
                    <a:pt x="44351" y="163786"/>
                  </a:cubicBezTo>
                  <a:cubicBezTo>
                    <a:pt x="44351" y="155722"/>
                    <a:pt x="43985" y="144359"/>
                    <a:pt x="56447" y="144359"/>
                  </a:cubicBezTo>
                  <a:cubicBezTo>
                    <a:pt x="68543" y="144359"/>
                    <a:pt x="76240" y="151323"/>
                    <a:pt x="76607" y="164152"/>
                  </a:cubicBezTo>
                  <a:cubicBezTo>
                    <a:pt x="76607" y="171116"/>
                    <a:pt x="76607" y="178081"/>
                    <a:pt x="77340" y="184678"/>
                  </a:cubicBezTo>
                  <a:cubicBezTo>
                    <a:pt x="75874" y="236360"/>
                    <a:pt x="81372" y="287676"/>
                    <a:pt x="88336" y="338991"/>
                  </a:cubicBezTo>
                  <a:cubicBezTo>
                    <a:pt x="94934" y="385908"/>
                    <a:pt x="94200" y="433558"/>
                    <a:pt x="99332" y="480475"/>
                  </a:cubicBezTo>
                  <a:cubicBezTo>
                    <a:pt x="100798" y="494037"/>
                    <a:pt x="104830" y="507232"/>
                    <a:pt x="102997" y="521161"/>
                  </a:cubicBezTo>
                  <a:cubicBezTo>
                    <a:pt x="102997" y="526292"/>
                    <a:pt x="101165" y="530691"/>
                    <a:pt x="99699" y="535456"/>
                  </a:cubicBezTo>
                  <a:cubicBezTo>
                    <a:pt x="97866" y="547918"/>
                    <a:pt x="105930" y="561480"/>
                    <a:pt x="97499" y="573576"/>
                  </a:cubicBezTo>
                  <a:cubicBezTo>
                    <a:pt x="96400" y="575042"/>
                    <a:pt x="97499" y="577608"/>
                    <a:pt x="98599" y="578707"/>
                  </a:cubicBezTo>
                  <a:cubicBezTo>
                    <a:pt x="111794" y="592636"/>
                    <a:pt x="100798" y="608397"/>
                    <a:pt x="101898" y="623425"/>
                  </a:cubicBezTo>
                  <a:cubicBezTo>
                    <a:pt x="102631" y="630389"/>
                    <a:pt x="100798" y="636987"/>
                    <a:pt x="105197" y="644318"/>
                  </a:cubicBezTo>
                  <a:cubicBezTo>
                    <a:pt x="114360" y="660079"/>
                    <a:pt x="111428" y="672175"/>
                    <a:pt x="96766" y="685004"/>
                  </a:cubicBezTo>
                  <a:cubicBezTo>
                    <a:pt x="101898" y="688669"/>
                    <a:pt x="109229" y="681705"/>
                    <a:pt x="113260" y="688302"/>
                  </a:cubicBezTo>
                  <a:cubicBezTo>
                    <a:pt x="117292" y="695267"/>
                    <a:pt x="108862" y="698566"/>
                    <a:pt x="107396" y="703697"/>
                  </a:cubicBezTo>
                  <a:cubicBezTo>
                    <a:pt x="114727" y="698566"/>
                    <a:pt x="121324" y="691235"/>
                    <a:pt x="130854" y="700765"/>
                  </a:cubicBezTo>
                  <a:cubicBezTo>
                    <a:pt x="133420" y="722024"/>
                    <a:pt x="142584" y="742184"/>
                    <a:pt x="139651" y="764176"/>
                  </a:cubicBezTo>
                  <a:cubicBezTo>
                    <a:pt x="135986" y="775905"/>
                    <a:pt x="145882" y="787268"/>
                    <a:pt x="140384" y="798631"/>
                  </a:cubicBezTo>
                  <a:cubicBezTo>
                    <a:pt x="139285" y="800097"/>
                    <a:pt x="138185" y="801196"/>
                    <a:pt x="136352" y="801563"/>
                  </a:cubicBezTo>
                  <a:cubicBezTo>
                    <a:pt x="125356" y="800830"/>
                    <a:pt x="125356" y="789834"/>
                    <a:pt x="120225" y="783236"/>
                  </a:cubicBezTo>
                  <a:cubicBezTo>
                    <a:pt x="116559" y="791300"/>
                    <a:pt x="118025" y="798997"/>
                    <a:pt x="118025" y="807061"/>
                  </a:cubicBezTo>
                  <a:cubicBezTo>
                    <a:pt x="117659" y="816224"/>
                    <a:pt x="115093" y="824288"/>
                    <a:pt x="103730" y="814758"/>
                  </a:cubicBezTo>
                  <a:cubicBezTo>
                    <a:pt x="98965" y="781770"/>
                    <a:pt x="87969" y="749514"/>
                    <a:pt x="85037" y="717992"/>
                  </a:cubicBezTo>
                  <a:cubicBezTo>
                    <a:pt x="85404" y="713594"/>
                    <a:pt x="81738" y="716526"/>
                    <a:pt x="83937" y="715793"/>
                  </a:cubicBezTo>
                  <a:cubicBezTo>
                    <a:pt x="84670" y="715793"/>
                    <a:pt x="85037" y="716159"/>
                    <a:pt x="84670" y="716893"/>
                  </a:cubicBezTo>
                  <a:cubicBezTo>
                    <a:pt x="82105" y="724590"/>
                    <a:pt x="86137" y="737419"/>
                    <a:pt x="71108" y="736319"/>
                  </a:cubicBezTo>
                  <a:cubicBezTo>
                    <a:pt x="59379" y="688302"/>
                    <a:pt x="53148" y="639553"/>
                    <a:pt x="45817" y="590803"/>
                  </a:cubicBezTo>
                  <a:cubicBezTo>
                    <a:pt x="34088" y="509432"/>
                    <a:pt x="21626" y="428060"/>
                    <a:pt x="13195" y="345955"/>
                  </a:cubicBezTo>
                  <a:cubicBezTo>
                    <a:pt x="5132" y="266050"/>
                    <a:pt x="0" y="184312"/>
                    <a:pt x="0" y="102207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4F19595C-9D9B-44D7-9B88-3147304F6A57}"/>
                </a:ext>
              </a:extLst>
            </p:cNvPr>
            <p:cNvSpPr/>
            <p:nvPr/>
          </p:nvSpPr>
          <p:spPr>
            <a:xfrm>
              <a:off x="10659997" y="4179444"/>
              <a:ext cx="567454" cy="272724"/>
            </a:xfrm>
            <a:custGeom>
              <a:avLst/>
              <a:gdLst>
                <a:gd name="connsiteX0" fmla="*/ 58646 w 567454"/>
                <a:gd name="connsiteY0" fmla="*/ 177660 h 272724"/>
                <a:gd name="connsiteX1" fmla="*/ 107029 w 567454"/>
                <a:gd name="connsiteY1" fmla="*/ 150170 h 272724"/>
                <a:gd name="connsiteX2" fmla="*/ 119858 w 567454"/>
                <a:gd name="connsiteY2" fmla="*/ 157501 h 272724"/>
                <a:gd name="connsiteX3" fmla="*/ 120958 w 567454"/>
                <a:gd name="connsiteY3" fmla="*/ 171796 h 272724"/>
                <a:gd name="connsiteX4" fmla="*/ 140018 w 567454"/>
                <a:gd name="connsiteY4" fmla="*/ 166664 h 272724"/>
                <a:gd name="connsiteX5" fmla="*/ 144050 w 567454"/>
                <a:gd name="connsiteY5" fmla="*/ 149803 h 272724"/>
                <a:gd name="connsiteX6" fmla="*/ 171174 w 567454"/>
                <a:gd name="connsiteY6" fmla="*/ 93356 h 272724"/>
                <a:gd name="connsiteX7" fmla="*/ 181437 w 567454"/>
                <a:gd name="connsiteY7" fmla="*/ 92623 h 272724"/>
                <a:gd name="connsiteX8" fmla="*/ 181437 w 567454"/>
                <a:gd name="connsiteY8" fmla="*/ 102886 h 272724"/>
                <a:gd name="connsiteX9" fmla="*/ 168241 w 567454"/>
                <a:gd name="connsiteY9" fmla="*/ 129644 h 272724"/>
                <a:gd name="connsiteX10" fmla="*/ 175205 w 567454"/>
                <a:gd name="connsiteY10" fmla="*/ 138074 h 272724"/>
                <a:gd name="connsiteX11" fmla="*/ 208927 w 567454"/>
                <a:gd name="connsiteY11" fmla="*/ 83826 h 272724"/>
                <a:gd name="connsiteX12" fmla="*/ 219190 w 567454"/>
                <a:gd name="connsiteY12" fmla="*/ 50471 h 272724"/>
                <a:gd name="connsiteX13" fmla="*/ 292498 w 567454"/>
                <a:gd name="connsiteY13" fmla="*/ 255 h 272724"/>
                <a:gd name="connsiteX14" fmla="*/ 308259 w 567454"/>
                <a:gd name="connsiteY14" fmla="*/ 7220 h 272724"/>
                <a:gd name="connsiteX15" fmla="*/ 317056 w 567454"/>
                <a:gd name="connsiteY15" fmla="*/ 16383 h 272724"/>
                <a:gd name="connsiteX16" fmla="*/ 317422 w 567454"/>
                <a:gd name="connsiteY16" fmla="*/ 24447 h 272724"/>
                <a:gd name="connsiteX17" fmla="*/ 294697 w 567454"/>
                <a:gd name="connsiteY17" fmla="*/ 60368 h 272724"/>
                <a:gd name="connsiteX18" fmla="*/ 259509 w 567454"/>
                <a:gd name="connsiteY18" fmla="*/ 83826 h 272724"/>
                <a:gd name="connsiteX19" fmla="*/ 237517 w 567454"/>
                <a:gd name="connsiteY19" fmla="*/ 113516 h 272724"/>
                <a:gd name="connsiteX20" fmla="*/ 247047 w 567454"/>
                <a:gd name="connsiteY20" fmla="*/ 142106 h 272724"/>
                <a:gd name="connsiteX21" fmla="*/ 283334 w 567454"/>
                <a:gd name="connsiteY21" fmla="*/ 160066 h 272724"/>
                <a:gd name="connsiteX22" fmla="*/ 317422 w 567454"/>
                <a:gd name="connsiteY22" fmla="*/ 151636 h 272724"/>
                <a:gd name="connsiteX23" fmla="*/ 363973 w 567454"/>
                <a:gd name="connsiteY23" fmla="*/ 114982 h 272724"/>
                <a:gd name="connsiteX24" fmla="*/ 376069 w 567454"/>
                <a:gd name="connsiteY24" fmla="*/ 110584 h 272724"/>
                <a:gd name="connsiteX25" fmla="*/ 523417 w 567454"/>
                <a:gd name="connsiteY25" fmla="*/ 108751 h 272724"/>
                <a:gd name="connsiteX26" fmla="*/ 535513 w 567454"/>
                <a:gd name="connsiteY26" fmla="*/ 110950 h 272724"/>
                <a:gd name="connsiteX27" fmla="*/ 558605 w 567454"/>
                <a:gd name="connsiteY27" fmla="*/ 150903 h 272724"/>
                <a:gd name="connsiteX28" fmla="*/ 567402 w 567454"/>
                <a:gd name="connsiteY28" fmla="*/ 180592 h 272724"/>
                <a:gd name="connsiteX29" fmla="*/ 551274 w 567454"/>
                <a:gd name="connsiteY29" fmla="*/ 196354 h 272724"/>
                <a:gd name="connsiteX30" fmla="*/ 540278 w 567454"/>
                <a:gd name="connsiteY30" fmla="*/ 194887 h 272724"/>
                <a:gd name="connsiteX31" fmla="*/ 503258 w 567454"/>
                <a:gd name="connsiteY31" fmla="*/ 202585 h 272724"/>
                <a:gd name="connsiteX32" fmla="*/ 447177 w 567454"/>
                <a:gd name="connsiteY32" fmla="*/ 178027 h 272724"/>
                <a:gd name="connsiteX33" fmla="*/ 405025 w 567454"/>
                <a:gd name="connsiteY33" fmla="*/ 165564 h 272724"/>
                <a:gd name="connsiteX34" fmla="*/ 427384 w 567454"/>
                <a:gd name="connsiteY34" fmla="*/ 155668 h 272724"/>
                <a:gd name="connsiteX35" fmla="*/ 442412 w 567454"/>
                <a:gd name="connsiteY35" fmla="*/ 136241 h 272724"/>
                <a:gd name="connsiteX36" fmla="*/ 418954 w 567454"/>
                <a:gd name="connsiteY36" fmla="*/ 131110 h 272724"/>
                <a:gd name="connsiteX37" fmla="*/ 399894 w 567454"/>
                <a:gd name="connsiteY37" fmla="*/ 138807 h 272724"/>
                <a:gd name="connsiteX38" fmla="*/ 374969 w 567454"/>
                <a:gd name="connsiteY38" fmla="*/ 161532 h 272724"/>
                <a:gd name="connsiteX39" fmla="*/ 286267 w 567454"/>
                <a:gd name="connsiteY39" fmla="*/ 187557 h 272724"/>
                <a:gd name="connsiteX40" fmla="*/ 241916 w 567454"/>
                <a:gd name="connsiteY40" fmla="*/ 216880 h 272724"/>
                <a:gd name="connsiteX41" fmla="*/ 204162 w 567454"/>
                <a:gd name="connsiteY41" fmla="*/ 228242 h 272724"/>
                <a:gd name="connsiteX42" fmla="*/ 169707 w 567454"/>
                <a:gd name="connsiteY42" fmla="*/ 237039 h 272724"/>
                <a:gd name="connsiteX43" fmla="*/ 160544 w 567454"/>
                <a:gd name="connsiteY43" fmla="*/ 233007 h 272724"/>
                <a:gd name="connsiteX44" fmla="*/ 163843 w 567454"/>
                <a:gd name="connsiteY44" fmla="*/ 221278 h 272724"/>
                <a:gd name="connsiteX45" fmla="*/ 156878 w 567454"/>
                <a:gd name="connsiteY45" fmla="*/ 213581 h 272724"/>
                <a:gd name="connsiteX46" fmla="*/ 112894 w 567454"/>
                <a:gd name="connsiteY46" fmla="*/ 209549 h 272724"/>
                <a:gd name="connsiteX47" fmla="*/ 95667 w 567454"/>
                <a:gd name="connsiteY47" fmla="*/ 209182 h 272724"/>
                <a:gd name="connsiteX48" fmla="*/ 101898 w 567454"/>
                <a:gd name="connsiteY48" fmla="*/ 223477 h 272724"/>
                <a:gd name="connsiteX49" fmla="*/ 111428 w 567454"/>
                <a:gd name="connsiteY49" fmla="*/ 239239 h 272724"/>
                <a:gd name="connsiteX50" fmla="*/ 81738 w 567454"/>
                <a:gd name="connsiteY50" fmla="*/ 263064 h 272724"/>
                <a:gd name="connsiteX51" fmla="*/ 57913 w 567454"/>
                <a:gd name="connsiteY51" fmla="*/ 270394 h 272724"/>
                <a:gd name="connsiteX52" fmla="*/ 45817 w 567454"/>
                <a:gd name="connsiteY52" fmla="*/ 271127 h 272724"/>
                <a:gd name="connsiteX53" fmla="*/ 0 w 567454"/>
                <a:gd name="connsiteY53" fmla="*/ 252067 h 272724"/>
                <a:gd name="connsiteX54" fmla="*/ 22725 w 567454"/>
                <a:gd name="connsiteY54" fmla="*/ 226776 h 272724"/>
                <a:gd name="connsiteX55" fmla="*/ 43618 w 567454"/>
                <a:gd name="connsiteY55" fmla="*/ 238506 h 272724"/>
                <a:gd name="connsiteX56" fmla="*/ 56813 w 567454"/>
                <a:gd name="connsiteY56" fmla="*/ 234474 h 272724"/>
                <a:gd name="connsiteX57" fmla="*/ 47283 w 567454"/>
                <a:gd name="connsiteY57" fmla="*/ 224211 h 272724"/>
                <a:gd name="connsiteX58" fmla="*/ 30056 w 567454"/>
                <a:gd name="connsiteY58" fmla="*/ 219446 h 272724"/>
                <a:gd name="connsiteX59" fmla="*/ 37753 w 567454"/>
                <a:gd name="connsiteY59" fmla="*/ 193055 h 272724"/>
                <a:gd name="connsiteX60" fmla="*/ 56080 w 567454"/>
                <a:gd name="connsiteY60" fmla="*/ 200752 h 272724"/>
                <a:gd name="connsiteX61" fmla="*/ 69642 w 567454"/>
                <a:gd name="connsiteY61" fmla="*/ 200752 h 272724"/>
                <a:gd name="connsiteX62" fmla="*/ 65610 w 567454"/>
                <a:gd name="connsiteY62" fmla="*/ 190122 h 272724"/>
                <a:gd name="connsiteX63" fmla="*/ 58646 w 567454"/>
                <a:gd name="connsiteY63" fmla="*/ 177660 h 27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67454" h="272724">
                  <a:moveTo>
                    <a:pt x="58646" y="177660"/>
                  </a:moveTo>
                  <a:cubicBezTo>
                    <a:pt x="77706" y="173995"/>
                    <a:pt x="90535" y="158967"/>
                    <a:pt x="107029" y="150170"/>
                  </a:cubicBezTo>
                  <a:cubicBezTo>
                    <a:pt x="116193" y="145405"/>
                    <a:pt x="119125" y="147604"/>
                    <a:pt x="119858" y="157501"/>
                  </a:cubicBezTo>
                  <a:cubicBezTo>
                    <a:pt x="120225" y="162632"/>
                    <a:pt x="112527" y="169596"/>
                    <a:pt x="120958" y="171796"/>
                  </a:cubicBezTo>
                  <a:cubicBezTo>
                    <a:pt x="126822" y="173262"/>
                    <a:pt x="134886" y="170696"/>
                    <a:pt x="140018" y="166664"/>
                  </a:cubicBezTo>
                  <a:cubicBezTo>
                    <a:pt x="144416" y="163365"/>
                    <a:pt x="145882" y="156767"/>
                    <a:pt x="144050" y="149803"/>
                  </a:cubicBezTo>
                  <a:cubicBezTo>
                    <a:pt x="134153" y="115349"/>
                    <a:pt x="138552" y="106918"/>
                    <a:pt x="171174" y="93356"/>
                  </a:cubicBezTo>
                  <a:cubicBezTo>
                    <a:pt x="174472" y="91890"/>
                    <a:pt x="178138" y="89691"/>
                    <a:pt x="181437" y="92623"/>
                  </a:cubicBezTo>
                  <a:cubicBezTo>
                    <a:pt x="184735" y="95922"/>
                    <a:pt x="182903" y="99587"/>
                    <a:pt x="181437" y="102886"/>
                  </a:cubicBezTo>
                  <a:cubicBezTo>
                    <a:pt x="177038" y="111683"/>
                    <a:pt x="172640" y="120480"/>
                    <a:pt x="168241" y="129644"/>
                  </a:cubicBezTo>
                  <a:cubicBezTo>
                    <a:pt x="164576" y="137341"/>
                    <a:pt x="166775" y="139540"/>
                    <a:pt x="175205" y="138074"/>
                  </a:cubicBezTo>
                  <a:cubicBezTo>
                    <a:pt x="196098" y="134775"/>
                    <a:pt x="214792" y="107285"/>
                    <a:pt x="208927" y="83826"/>
                  </a:cubicBezTo>
                  <a:cubicBezTo>
                    <a:pt x="205262" y="69165"/>
                    <a:pt x="211126" y="57435"/>
                    <a:pt x="219190" y="50471"/>
                  </a:cubicBezTo>
                  <a:cubicBezTo>
                    <a:pt x="241549" y="31045"/>
                    <a:pt x="264274" y="11252"/>
                    <a:pt x="292498" y="255"/>
                  </a:cubicBezTo>
                  <a:cubicBezTo>
                    <a:pt x="299829" y="-1944"/>
                    <a:pt x="300562" y="10885"/>
                    <a:pt x="308259" y="7220"/>
                  </a:cubicBezTo>
                  <a:cubicBezTo>
                    <a:pt x="311924" y="9785"/>
                    <a:pt x="314857" y="12351"/>
                    <a:pt x="317056" y="16383"/>
                  </a:cubicBezTo>
                  <a:cubicBezTo>
                    <a:pt x="318156" y="18949"/>
                    <a:pt x="318156" y="21515"/>
                    <a:pt x="317422" y="24447"/>
                  </a:cubicBezTo>
                  <a:cubicBezTo>
                    <a:pt x="305693" y="33977"/>
                    <a:pt x="306060" y="50838"/>
                    <a:pt x="294697" y="60368"/>
                  </a:cubicBezTo>
                  <a:cubicBezTo>
                    <a:pt x="283334" y="68798"/>
                    <a:pt x="278203" y="86392"/>
                    <a:pt x="259509" y="83826"/>
                  </a:cubicBezTo>
                  <a:cubicBezTo>
                    <a:pt x="241916" y="83460"/>
                    <a:pt x="240083" y="86392"/>
                    <a:pt x="237517" y="113516"/>
                  </a:cubicBezTo>
                  <a:cubicBezTo>
                    <a:pt x="235684" y="124512"/>
                    <a:pt x="244848" y="132209"/>
                    <a:pt x="247047" y="142106"/>
                  </a:cubicBezTo>
                  <a:cubicBezTo>
                    <a:pt x="252912" y="160433"/>
                    <a:pt x="269406" y="159700"/>
                    <a:pt x="283334" y="160066"/>
                  </a:cubicBezTo>
                  <a:cubicBezTo>
                    <a:pt x="294697" y="160433"/>
                    <a:pt x="306793" y="157867"/>
                    <a:pt x="317422" y="151636"/>
                  </a:cubicBezTo>
                  <a:cubicBezTo>
                    <a:pt x="337949" y="145771"/>
                    <a:pt x="356276" y="136974"/>
                    <a:pt x="363973" y="114982"/>
                  </a:cubicBezTo>
                  <a:cubicBezTo>
                    <a:pt x="367272" y="111683"/>
                    <a:pt x="371304" y="109850"/>
                    <a:pt x="376069" y="110584"/>
                  </a:cubicBezTo>
                  <a:cubicBezTo>
                    <a:pt x="425185" y="116815"/>
                    <a:pt x="474301" y="110217"/>
                    <a:pt x="523417" y="108751"/>
                  </a:cubicBezTo>
                  <a:cubicBezTo>
                    <a:pt x="527449" y="108751"/>
                    <a:pt x="531848" y="109484"/>
                    <a:pt x="535513" y="110950"/>
                  </a:cubicBezTo>
                  <a:cubicBezTo>
                    <a:pt x="550174" y="120480"/>
                    <a:pt x="551274" y="137341"/>
                    <a:pt x="558605" y="150903"/>
                  </a:cubicBezTo>
                  <a:cubicBezTo>
                    <a:pt x="561537" y="160799"/>
                    <a:pt x="565936" y="170329"/>
                    <a:pt x="567402" y="180592"/>
                  </a:cubicBezTo>
                  <a:cubicBezTo>
                    <a:pt x="568135" y="191955"/>
                    <a:pt x="561171" y="195621"/>
                    <a:pt x="551274" y="196354"/>
                  </a:cubicBezTo>
                  <a:cubicBezTo>
                    <a:pt x="547609" y="196720"/>
                    <a:pt x="543943" y="195621"/>
                    <a:pt x="540278" y="194887"/>
                  </a:cubicBezTo>
                  <a:cubicBezTo>
                    <a:pt x="527083" y="191955"/>
                    <a:pt x="513521" y="188656"/>
                    <a:pt x="503258" y="202585"/>
                  </a:cubicBezTo>
                  <a:cubicBezTo>
                    <a:pt x="484198" y="195254"/>
                    <a:pt x="466604" y="184624"/>
                    <a:pt x="447177" y="178027"/>
                  </a:cubicBezTo>
                  <a:cubicBezTo>
                    <a:pt x="434715" y="168863"/>
                    <a:pt x="416754" y="176927"/>
                    <a:pt x="405025" y="165564"/>
                  </a:cubicBezTo>
                  <a:cubicBezTo>
                    <a:pt x="409424" y="154935"/>
                    <a:pt x="420053" y="158967"/>
                    <a:pt x="427384" y="155668"/>
                  </a:cubicBezTo>
                  <a:cubicBezTo>
                    <a:pt x="436548" y="151636"/>
                    <a:pt x="446444" y="147971"/>
                    <a:pt x="442412" y="136241"/>
                  </a:cubicBezTo>
                  <a:cubicBezTo>
                    <a:pt x="438380" y="124512"/>
                    <a:pt x="428117" y="126345"/>
                    <a:pt x="418954" y="131110"/>
                  </a:cubicBezTo>
                  <a:cubicBezTo>
                    <a:pt x="412723" y="134042"/>
                    <a:pt x="406491" y="137341"/>
                    <a:pt x="399894" y="138807"/>
                  </a:cubicBezTo>
                  <a:cubicBezTo>
                    <a:pt x="387065" y="141739"/>
                    <a:pt x="379368" y="149803"/>
                    <a:pt x="374969" y="161532"/>
                  </a:cubicBezTo>
                  <a:cubicBezTo>
                    <a:pt x="345279" y="169230"/>
                    <a:pt x="314490" y="174361"/>
                    <a:pt x="286267" y="187557"/>
                  </a:cubicBezTo>
                  <a:cubicBezTo>
                    <a:pt x="269772" y="195254"/>
                    <a:pt x="253645" y="202218"/>
                    <a:pt x="241916" y="216880"/>
                  </a:cubicBezTo>
                  <a:cubicBezTo>
                    <a:pt x="232019" y="229342"/>
                    <a:pt x="218090" y="228242"/>
                    <a:pt x="204162" y="228242"/>
                  </a:cubicBezTo>
                  <a:cubicBezTo>
                    <a:pt x="191700" y="227143"/>
                    <a:pt x="181437" y="234840"/>
                    <a:pt x="169707" y="237039"/>
                  </a:cubicBezTo>
                  <a:cubicBezTo>
                    <a:pt x="166042" y="237406"/>
                    <a:pt x="162377" y="236673"/>
                    <a:pt x="160544" y="233007"/>
                  </a:cubicBezTo>
                  <a:cubicBezTo>
                    <a:pt x="159078" y="228242"/>
                    <a:pt x="162377" y="225310"/>
                    <a:pt x="163843" y="221278"/>
                  </a:cubicBezTo>
                  <a:cubicBezTo>
                    <a:pt x="166409" y="214314"/>
                    <a:pt x="162743" y="212481"/>
                    <a:pt x="156878" y="213581"/>
                  </a:cubicBezTo>
                  <a:cubicBezTo>
                    <a:pt x="141484" y="219446"/>
                    <a:pt x="127555" y="213214"/>
                    <a:pt x="112894" y="209549"/>
                  </a:cubicBezTo>
                  <a:cubicBezTo>
                    <a:pt x="107029" y="208083"/>
                    <a:pt x="100065" y="202951"/>
                    <a:pt x="95667" y="209182"/>
                  </a:cubicBezTo>
                  <a:cubicBezTo>
                    <a:pt x="92001" y="214314"/>
                    <a:pt x="98965" y="219079"/>
                    <a:pt x="101898" y="223477"/>
                  </a:cubicBezTo>
                  <a:cubicBezTo>
                    <a:pt x="105197" y="228609"/>
                    <a:pt x="109595" y="233374"/>
                    <a:pt x="111428" y="239239"/>
                  </a:cubicBezTo>
                  <a:cubicBezTo>
                    <a:pt x="111428" y="259765"/>
                    <a:pt x="94934" y="259032"/>
                    <a:pt x="81738" y="263064"/>
                  </a:cubicBezTo>
                  <a:cubicBezTo>
                    <a:pt x="73308" y="263797"/>
                    <a:pt x="64877" y="264163"/>
                    <a:pt x="57913" y="270394"/>
                  </a:cubicBezTo>
                  <a:cubicBezTo>
                    <a:pt x="53881" y="272960"/>
                    <a:pt x="49849" y="273693"/>
                    <a:pt x="45817" y="271127"/>
                  </a:cubicBezTo>
                  <a:cubicBezTo>
                    <a:pt x="30789" y="264530"/>
                    <a:pt x="11363" y="268195"/>
                    <a:pt x="0" y="252067"/>
                  </a:cubicBezTo>
                  <a:cubicBezTo>
                    <a:pt x="11729" y="247302"/>
                    <a:pt x="15028" y="234840"/>
                    <a:pt x="22725" y="226776"/>
                  </a:cubicBezTo>
                  <a:cubicBezTo>
                    <a:pt x="29690" y="230442"/>
                    <a:pt x="36287" y="235207"/>
                    <a:pt x="43618" y="238506"/>
                  </a:cubicBezTo>
                  <a:cubicBezTo>
                    <a:pt x="49116" y="240705"/>
                    <a:pt x="54981" y="242171"/>
                    <a:pt x="56813" y="234474"/>
                  </a:cubicBezTo>
                  <a:cubicBezTo>
                    <a:pt x="58646" y="227143"/>
                    <a:pt x="53148" y="224944"/>
                    <a:pt x="47283" y="224211"/>
                  </a:cubicBezTo>
                  <a:cubicBezTo>
                    <a:pt x="41419" y="223477"/>
                    <a:pt x="34821" y="224944"/>
                    <a:pt x="30056" y="219446"/>
                  </a:cubicBezTo>
                  <a:cubicBezTo>
                    <a:pt x="30789" y="209916"/>
                    <a:pt x="39220" y="202951"/>
                    <a:pt x="37753" y="193055"/>
                  </a:cubicBezTo>
                  <a:cubicBezTo>
                    <a:pt x="45817" y="190856"/>
                    <a:pt x="49849" y="197820"/>
                    <a:pt x="56080" y="200752"/>
                  </a:cubicBezTo>
                  <a:cubicBezTo>
                    <a:pt x="60845" y="202951"/>
                    <a:pt x="65977" y="205151"/>
                    <a:pt x="69642" y="200752"/>
                  </a:cubicBezTo>
                  <a:cubicBezTo>
                    <a:pt x="73674" y="195987"/>
                    <a:pt x="68543" y="193055"/>
                    <a:pt x="65610" y="190122"/>
                  </a:cubicBezTo>
                  <a:cubicBezTo>
                    <a:pt x="61945" y="185357"/>
                    <a:pt x="58280" y="182792"/>
                    <a:pt x="58646" y="177660"/>
                  </a:cubicBezTo>
                  <a:close/>
                </a:path>
              </a:pathLst>
            </a:custGeom>
            <a:solidFill>
              <a:srgbClr val="F1EDE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3BAC5FDA-70E9-4FD6-8AB7-0A3A6B3274F8}"/>
                </a:ext>
              </a:extLst>
            </p:cNvPr>
            <p:cNvSpPr/>
            <p:nvPr/>
          </p:nvSpPr>
          <p:spPr>
            <a:xfrm>
              <a:off x="12616081" y="5040049"/>
              <a:ext cx="83712" cy="1079147"/>
            </a:xfrm>
            <a:custGeom>
              <a:avLst/>
              <a:gdLst>
                <a:gd name="connsiteX0" fmla="*/ 14794 w 83712"/>
                <a:gd name="connsiteY0" fmla="*/ 3948 h 1079147"/>
                <a:gd name="connsiteX1" fmla="*/ 30922 w 83712"/>
                <a:gd name="connsiteY1" fmla="*/ 97415 h 1079147"/>
                <a:gd name="connsiteX2" fmla="*/ 64277 w 83712"/>
                <a:gd name="connsiteY2" fmla="*/ 362789 h 1079147"/>
                <a:gd name="connsiteX3" fmla="*/ 82237 w 83712"/>
                <a:gd name="connsiteY3" fmla="*/ 767081 h 1079147"/>
                <a:gd name="connsiteX4" fmla="*/ 55847 w 83712"/>
                <a:gd name="connsiteY4" fmla="*/ 1055914 h 1079147"/>
                <a:gd name="connsiteX5" fmla="*/ 51082 w 83712"/>
                <a:gd name="connsiteY5" fmla="*/ 1067643 h 1079147"/>
                <a:gd name="connsiteX6" fmla="*/ 26523 w 83712"/>
                <a:gd name="connsiteY6" fmla="*/ 1068376 h 1079147"/>
                <a:gd name="connsiteX7" fmla="*/ 25424 w 83712"/>
                <a:gd name="connsiteY7" fmla="*/ 1051515 h 1079147"/>
                <a:gd name="connsiteX8" fmla="*/ 48149 w 83712"/>
                <a:gd name="connsiteY8" fmla="*/ 852485 h 1079147"/>
                <a:gd name="connsiteX9" fmla="*/ 54381 w 83712"/>
                <a:gd name="connsiteY9" fmla="*/ 749854 h 1079147"/>
                <a:gd name="connsiteX10" fmla="*/ 54014 w 83712"/>
                <a:gd name="connsiteY10" fmla="*/ 491811 h 1079147"/>
                <a:gd name="connsiteX11" fmla="*/ 50349 w 83712"/>
                <a:gd name="connsiteY11" fmla="*/ 466153 h 1079147"/>
                <a:gd name="connsiteX12" fmla="*/ 36787 w 83712"/>
                <a:gd name="connsiteY12" fmla="*/ 406041 h 1079147"/>
                <a:gd name="connsiteX13" fmla="*/ 36054 w 83712"/>
                <a:gd name="connsiteY13" fmla="*/ 402376 h 1079147"/>
                <a:gd name="connsiteX14" fmla="*/ 29456 w 83712"/>
                <a:gd name="connsiteY14" fmla="*/ 321370 h 1079147"/>
                <a:gd name="connsiteX15" fmla="*/ 23958 w 83712"/>
                <a:gd name="connsiteY15" fmla="*/ 282151 h 1079147"/>
                <a:gd name="connsiteX16" fmla="*/ 16627 w 83712"/>
                <a:gd name="connsiteY16" fmla="*/ 197114 h 1079147"/>
                <a:gd name="connsiteX17" fmla="*/ 14061 w 83712"/>
                <a:gd name="connsiteY17" fmla="*/ 145065 h 1079147"/>
                <a:gd name="connsiteX18" fmla="*/ 866 w 83712"/>
                <a:gd name="connsiteY18" fmla="*/ 22641 h 1079147"/>
                <a:gd name="connsiteX19" fmla="*/ 3065 w 83712"/>
                <a:gd name="connsiteY19" fmla="*/ 4681 h 1079147"/>
                <a:gd name="connsiteX20" fmla="*/ 14794 w 83712"/>
                <a:gd name="connsiteY20" fmla="*/ 3948 h 107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712" h="1079147">
                  <a:moveTo>
                    <a:pt x="14794" y="3948"/>
                  </a:moveTo>
                  <a:cubicBezTo>
                    <a:pt x="16260" y="35837"/>
                    <a:pt x="26890" y="65893"/>
                    <a:pt x="30922" y="97415"/>
                  </a:cubicBezTo>
                  <a:cubicBezTo>
                    <a:pt x="43018" y="185751"/>
                    <a:pt x="54747" y="274087"/>
                    <a:pt x="64277" y="362789"/>
                  </a:cubicBezTo>
                  <a:cubicBezTo>
                    <a:pt x="78572" y="497309"/>
                    <a:pt x="87369" y="631829"/>
                    <a:pt x="82237" y="767081"/>
                  </a:cubicBezTo>
                  <a:cubicBezTo>
                    <a:pt x="78572" y="863848"/>
                    <a:pt x="70875" y="960247"/>
                    <a:pt x="55847" y="1055914"/>
                  </a:cubicBezTo>
                  <a:cubicBezTo>
                    <a:pt x="53647" y="1059579"/>
                    <a:pt x="53281" y="1063978"/>
                    <a:pt x="51082" y="1067643"/>
                  </a:cubicBezTo>
                  <a:cubicBezTo>
                    <a:pt x="42285" y="1082671"/>
                    <a:pt x="38253" y="1083038"/>
                    <a:pt x="26523" y="1068376"/>
                  </a:cubicBezTo>
                  <a:cubicBezTo>
                    <a:pt x="24691" y="1062878"/>
                    <a:pt x="24691" y="1057380"/>
                    <a:pt x="25424" y="1051515"/>
                  </a:cubicBezTo>
                  <a:cubicBezTo>
                    <a:pt x="36420" y="985538"/>
                    <a:pt x="38619" y="918828"/>
                    <a:pt x="48149" y="852485"/>
                  </a:cubicBezTo>
                  <a:cubicBezTo>
                    <a:pt x="52914" y="818763"/>
                    <a:pt x="52914" y="783942"/>
                    <a:pt x="54381" y="749854"/>
                  </a:cubicBezTo>
                  <a:cubicBezTo>
                    <a:pt x="58046" y="663718"/>
                    <a:pt x="52548" y="577948"/>
                    <a:pt x="54014" y="491811"/>
                  </a:cubicBezTo>
                  <a:cubicBezTo>
                    <a:pt x="54014" y="483014"/>
                    <a:pt x="54014" y="473484"/>
                    <a:pt x="50349" y="466153"/>
                  </a:cubicBezTo>
                  <a:cubicBezTo>
                    <a:pt x="41551" y="447093"/>
                    <a:pt x="53647" y="423268"/>
                    <a:pt x="36787" y="406041"/>
                  </a:cubicBezTo>
                  <a:cubicBezTo>
                    <a:pt x="36054" y="405308"/>
                    <a:pt x="35687" y="403475"/>
                    <a:pt x="36054" y="402376"/>
                  </a:cubicBezTo>
                  <a:cubicBezTo>
                    <a:pt x="50715" y="373786"/>
                    <a:pt x="29089" y="348494"/>
                    <a:pt x="29456" y="321370"/>
                  </a:cubicBezTo>
                  <a:cubicBezTo>
                    <a:pt x="33488" y="307442"/>
                    <a:pt x="16993" y="296446"/>
                    <a:pt x="23958" y="282151"/>
                  </a:cubicBezTo>
                  <a:cubicBezTo>
                    <a:pt x="22492" y="253561"/>
                    <a:pt x="18093" y="225704"/>
                    <a:pt x="16627" y="197114"/>
                  </a:cubicBezTo>
                  <a:cubicBezTo>
                    <a:pt x="18460" y="179520"/>
                    <a:pt x="18460" y="162293"/>
                    <a:pt x="14061" y="145065"/>
                  </a:cubicBezTo>
                  <a:cubicBezTo>
                    <a:pt x="7830" y="104380"/>
                    <a:pt x="7463" y="63327"/>
                    <a:pt x="866" y="22641"/>
                  </a:cubicBezTo>
                  <a:cubicBezTo>
                    <a:pt x="-234" y="16410"/>
                    <a:pt x="-967" y="10179"/>
                    <a:pt x="3065" y="4681"/>
                  </a:cubicBezTo>
                  <a:cubicBezTo>
                    <a:pt x="7097" y="-450"/>
                    <a:pt x="10762" y="-2283"/>
                    <a:pt x="14794" y="3948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30C7C39D-E9D9-4AE8-9219-4A975A44C421}"/>
                </a:ext>
              </a:extLst>
            </p:cNvPr>
            <p:cNvSpPr/>
            <p:nvPr/>
          </p:nvSpPr>
          <p:spPr>
            <a:xfrm>
              <a:off x="12514469" y="4758660"/>
              <a:ext cx="121662" cy="464263"/>
            </a:xfrm>
            <a:custGeom>
              <a:avLst/>
              <a:gdLst>
                <a:gd name="connsiteX0" fmla="*/ 116407 w 121662"/>
                <a:gd name="connsiteY0" fmla="*/ 285337 h 464263"/>
                <a:gd name="connsiteX1" fmla="*/ 107243 w 121662"/>
                <a:gd name="connsiteY1" fmla="*/ 295234 h 464263"/>
                <a:gd name="connsiteX2" fmla="*/ 120072 w 121662"/>
                <a:gd name="connsiteY2" fmla="*/ 411060 h 464263"/>
                <a:gd name="connsiteX3" fmla="*/ 120805 w 121662"/>
                <a:gd name="connsiteY3" fmla="*/ 427921 h 464263"/>
                <a:gd name="connsiteX4" fmla="*/ 99912 w 121662"/>
                <a:gd name="connsiteY4" fmla="*/ 463475 h 464263"/>
                <a:gd name="connsiteX5" fmla="*/ 81952 w 121662"/>
                <a:gd name="connsiteY5" fmla="*/ 446614 h 464263"/>
                <a:gd name="connsiteX6" fmla="*/ 84152 w 121662"/>
                <a:gd name="connsiteY6" fmla="*/ 380271 h 464263"/>
                <a:gd name="connsiteX7" fmla="*/ 89283 w 121662"/>
                <a:gd name="connsiteY7" fmla="*/ 347283 h 464263"/>
                <a:gd name="connsiteX8" fmla="*/ 65458 w 121662"/>
                <a:gd name="connsiteY8" fmla="*/ 361211 h 464263"/>
                <a:gd name="connsiteX9" fmla="*/ 57028 w 121662"/>
                <a:gd name="connsiteY9" fmla="*/ 316127 h 464263"/>
                <a:gd name="connsiteX10" fmla="*/ 48597 w 121662"/>
                <a:gd name="connsiteY10" fmla="*/ 291935 h 464263"/>
                <a:gd name="connsiteX11" fmla="*/ 49330 w 121662"/>
                <a:gd name="connsiteY11" fmla="*/ 258580 h 464263"/>
                <a:gd name="connsiteX12" fmla="*/ 29537 w 121662"/>
                <a:gd name="connsiteY12" fmla="*/ 118562 h 464263"/>
                <a:gd name="connsiteX13" fmla="*/ 35768 w 121662"/>
                <a:gd name="connsiteY13" fmla="*/ 81909 h 464263"/>
                <a:gd name="connsiteX14" fmla="*/ 46764 w 121662"/>
                <a:gd name="connsiteY14" fmla="*/ 96937 h 464263"/>
                <a:gd name="connsiteX15" fmla="*/ 58494 w 121662"/>
                <a:gd name="connsiteY15" fmla="*/ 131391 h 464263"/>
                <a:gd name="connsiteX16" fmla="*/ 59593 w 121662"/>
                <a:gd name="connsiteY16" fmla="*/ 109765 h 464263"/>
                <a:gd name="connsiteX17" fmla="*/ 60326 w 121662"/>
                <a:gd name="connsiteY17" fmla="*/ 95470 h 464263"/>
                <a:gd name="connsiteX18" fmla="*/ 46398 w 121662"/>
                <a:gd name="connsiteY18" fmla="*/ 50753 h 464263"/>
                <a:gd name="connsiteX19" fmla="*/ 35035 w 121662"/>
                <a:gd name="connsiteY19" fmla="*/ 35358 h 464263"/>
                <a:gd name="connsiteX20" fmla="*/ 18174 w 121662"/>
                <a:gd name="connsiteY20" fmla="*/ 27294 h 464263"/>
                <a:gd name="connsiteX21" fmla="*/ 5346 w 121662"/>
                <a:gd name="connsiteY21" fmla="*/ 27294 h 464263"/>
                <a:gd name="connsiteX22" fmla="*/ 4979 w 121662"/>
                <a:gd name="connsiteY22" fmla="*/ 1637 h 464263"/>
                <a:gd name="connsiteX23" fmla="*/ 23673 w 121662"/>
                <a:gd name="connsiteY23" fmla="*/ 4202 h 464263"/>
                <a:gd name="connsiteX24" fmla="*/ 40900 w 121662"/>
                <a:gd name="connsiteY24" fmla="*/ 1637 h 464263"/>
                <a:gd name="connsiteX25" fmla="*/ 58127 w 121662"/>
                <a:gd name="connsiteY25" fmla="*/ 3469 h 464263"/>
                <a:gd name="connsiteX26" fmla="*/ 81586 w 121662"/>
                <a:gd name="connsiteY26" fmla="*/ 91439 h 464263"/>
                <a:gd name="connsiteX27" fmla="*/ 117140 w 121662"/>
                <a:gd name="connsiteY27" fmla="*/ 272509 h 464263"/>
                <a:gd name="connsiteX28" fmla="*/ 116407 w 121662"/>
                <a:gd name="connsiteY28" fmla="*/ 285337 h 46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1662" h="464263">
                  <a:moveTo>
                    <a:pt x="116407" y="285337"/>
                  </a:moveTo>
                  <a:cubicBezTo>
                    <a:pt x="105777" y="281672"/>
                    <a:pt x="106510" y="289369"/>
                    <a:pt x="107243" y="295234"/>
                  </a:cubicBezTo>
                  <a:cubicBezTo>
                    <a:pt x="111275" y="333721"/>
                    <a:pt x="116040" y="372574"/>
                    <a:pt x="120072" y="411060"/>
                  </a:cubicBezTo>
                  <a:cubicBezTo>
                    <a:pt x="120805" y="416558"/>
                    <a:pt x="120439" y="422056"/>
                    <a:pt x="120805" y="427921"/>
                  </a:cubicBezTo>
                  <a:cubicBezTo>
                    <a:pt x="123738" y="451013"/>
                    <a:pt x="119706" y="458344"/>
                    <a:pt x="99912" y="463475"/>
                  </a:cubicBezTo>
                  <a:cubicBezTo>
                    <a:pt x="86717" y="466774"/>
                    <a:pt x="78653" y="459443"/>
                    <a:pt x="81952" y="446614"/>
                  </a:cubicBezTo>
                  <a:cubicBezTo>
                    <a:pt x="87817" y="424622"/>
                    <a:pt x="86717" y="402263"/>
                    <a:pt x="84152" y="380271"/>
                  </a:cubicBezTo>
                  <a:cubicBezTo>
                    <a:pt x="83052" y="368908"/>
                    <a:pt x="83418" y="358279"/>
                    <a:pt x="89283" y="347283"/>
                  </a:cubicBezTo>
                  <a:cubicBezTo>
                    <a:pt x="84152" y="357179"/>
                    <a:pt x="77187" y="364143"/>
                    <a:pt x="65458" y="361211"/>
                  </a:cubicBezTo>
                  <a:cubicBezTo>
                    <a:pt x="55195" y="347649"/>
                    <a:pt x="61793" y="330788"/>
                    <a:pt x="57028" y="316127"/>
                  </a:cubicBezTo>
                  <a:cubicBezTo>
                    <a:pt x="54462" y="308063"/>
                    <a:pt x="54828" y="298899"/>
                    <a:pt x="48597" y="291935"/>
                  </a:cubicBezTo>
                  <a:cubicBezTo>
                    <a:pt x="39434" y="281306"/>
                    <a:pt x="51529" y="270676"/>
                    <a:pt x="49330" y="258580"/>
                  </a:cubicBezTo>
                  <a:cubicBezTo>
                    <a:pt x="40900" y="212030"/>
                    <a:pt x="46032" y="164013"/>
                    <a:pt x="29537" y="118562"/>
                  </a:cubicBezTo>
                  <a:cubicBezTo>
                    <a:pt x="25139" y="106467"/>
                    <a:pt x="25505" y="92538"/>
                    <a:pt x="35768" y="81909"/>
                  </a:cubicBezTo>
                  <a:cubicBezTo>
                    <a:pt x="44932" y="83008"/>
                    <a:pt x="44932" y="90705"/>
                    <a:pt x="46764" y="96937"/>
                  </a:cubicBezTo>
                  <a:cubicBezTo>
                    <a:pt x="49697" y="108299"/>
                    <a:pt x="51163" y="120395"/>
                    <a:pt x="58494" y="131391"/>
                  </a:cubicBezTo>
                  <a:cubicBezTo>
                    <a:pt x="61793" y="123694"/>
                    <a:pt x="70590" y="117829"/>
                    <a:pt x="59593" y="109765"/>
                  </a:cubicBezTo>
                  <a:cubicBezTo>
                    <a:pt x="55928" y="106833"/>
                    <a:pt x="59593" y="100235"/>
                    <a:pt x="60326" y="95470"/>
                  </a:cubicBezTo>
                  <a:cubicBezTo>
                    <a:pt x="62159" y="78610"/>
                    <a:pt x="57761" y="62849"/>
                    <a:pt x="46398" y="50753"/>
                  </a:cubicBezTo>
                  <a:cubicBezTo>
                    <a:pt x="41633" y="45988"/>
                    <a:pt x="37601" y="41589"/>
                    <a:pt x="35035" y="35358"/>
                  </a:cubicBezTo>
                  <a:cubicBezTo>
                    <a:pt x="31737" y="27661"/>
                    <a:pt x="25872" y="25828"/>
                    <a:pt x="18174" y="27294"/>
                  </a:cubicBezTo>
                  <a:cubicBezTo>
                    <a:pt x="13776" y="28027"/>
                    <a:pt x="9744" y="29494"/>
                    <a:pt x="5346" y="27294"/>
                  </a:cubicBezTo>
                  <a:cubicBezTo>
                    <a:pt x="3146" y="18864"/>
                    <a:pt x="-5284" y="10433"/>
                    <a:pt x="4979" y="1637"/>
                  </a:cubicBezTo>
                  <a:cubicBezTo>
                    <a:pt x="11943" y="-1296"/>
                    <a:pt x="19274" y="-196"/>
                    <a:pt x="23673" y="4202"/>
                  </a:cubicBezTo>
                  <a:cubicBezTo>
                    <a:pt x="31737" y="11900"/>
                    <a:pt x="35768" y="5669"/>
                    <a:pt x="40900" y="1637"/>
                  </a:cubicBezTo>
                  <a:cubicBezTo>
                    <a:pt x="46764" y="903"/>
                    <a:pt x="52629" y="170"/>
                    <a:pt x="58127" y="3469"/>
                  </a:cubicBezTo>
                  <a:cubicBezTo>
                    <a:pt x="71322" y="31326"/>
                    <a:pt x="75354" y="61749"/>
                    <a:pt x="81586" y="91439"/>
                  </a:cubicBezTo>
                  <a:cubicBezTo>
                    <a:pt x="94415" y="151551"/>
                    <a:pt x="105411" y="212030"/>
                    <a:pt x="117140" y="272509"/>
                  </a:cubicBezTo>
                  <a:cubicBezTo>
                    <a:pt x="117140" y="276541"/>
                    <a:pt x="116407" y="280939"/>
                    <a:pt x="116407" y="285337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DC183248-802C-46D1-BF7E-9D6E069B21EC}"/>
                </a:ext>
              </a:extLst>
            </p:cNvPr>
            <p:cNvSpPr/>
            <p:nvPr/>
          </p:nvSpPr>
          <p:spPr>
            <a:xfrm>
              <a:off x="10344929" y="4610066"/>
              <a:ext cx="282787" cy="143266"/>
            </a:xfrm>
            <a:custGeom>
              <a:avLst/>
              <a:gdLst>
                <a:gd name="connsiteX0" fmla="*/ 62890 w 282787"/>
                <a:gd name="connsiteY0" fmla="*/ 9113 h 143266"/>
                <a:gd name="connsiteX1" fmla="*/ 164055 w 282787"/>
                <a:gd name="connsiteY1" fmla="*/ 1416 h 143266"/>
                <a:gd name="connsiteX2" fmla="*/ 190812 w 282787"/>
                <a:gd name="connsiteY2" fmla="*/ 7281 h 143266"/>
                <a:gd name="connsiteX3" fmla="*/ 211705 w 282787"/>
                <a:gd name="connsiteY3" fmla="*/ 40269 h 143266"/>
                <a:gd name="connsiteX4" fmla="*/ 266319 w 282787"/>
                <a:gd name="connsiteY4" fmla="*/ 58229 h 143266"/>
                <a:gd name="connsiteX5" fmla="*/ 281714 w 282787"/>
                <a:gd name="connsiteY5" fmla="*/ 73624 h 143266"/>
                <a:gd name="connsiteX6" fmla="*/ 277682 w 282787"/>
                <a:gd name="connsiteY6" fmla="*/ 84987 h 143266"/>
                <a:gd name="connsiteX7" fmla="*/ 277682 w 282787"/>
                <a:gd name="connsiteY7" fmla="*/ 101114 h 143266"/>
                <a:gd name="connsiteX8" fmla="*/ 254223 w 282787"/>
                <a:gd name="connsiteY8" fmla="*/ 112477 h 143266"/>
                <a:gd name="connsiteX9" fmla="*/ 202541 w 282787"/>
                <a:gd name="connsiteY9" fmla="*/ 93417 h 143266"/>
                <a:gd name="connsiteX10" fmla="*/ 166987 w 282787"/>
                <a:gd name="connsiteY10" fmla="*/ 93051 h 143266"/>
                <a:gd name="connsiteX11" fmla="*/ 202908 w 282787"/>
                <a:gd name="connsiteY11" fmla="*/ 93417 h 143266"/>
                <a:gd name="connsiteX12" fmla="*/ 182015 w 282787"/>
                <a:gd name="connsiteY12" fmla="*/ 112844 h 143266"/>
                <a:gd name="connsiteX13" fmla="*/ 223434 w 282787"/>
                <a:gd name="connsiteY13" fmla="*/ 124939 h 143266"/>
                <a:gd name="connsiteX14" fmla="*/ 224900 w 282787"/>
                <a:gd name="connsiteY14" fmla="*/ 143266 h 143266"/>
                <a:gd name="connsiteX15" fmla="*/ 80117 w 282787"/>
                <a:gd name="connsiteY15" fmla="*/ 137768 h 143266"/>
                <a:gd name="connsiteX16" fmla="*/ 58858 w 282787"/>
                <a:gd name="connsiteY16" fmla="*/ 131904 h 143266"/>
                <a:gd name="connsiteX17" fmla="*/ 50794 w 282787"/>
                <a:gd name="connsiteY17" fmla="*/ 111378 h 143266"/>
                <a:gd name="connsiteX18" fmla="*/ 72786 w 282787"/>
                <a:gd name="connsiteY18" fmla="*/ 100015 h 143266"/>
                <a:gd name="connsiteX19" fmla="*/ 132166 w 282787"/>
                <a:gd name="connsiteY19" fmla="*/ 106612 h 143266"/>
                <a:gd name="connsiteX20" fmla="*/ 124102 w 282787"/>
                <a:gd name="connsiteY20" fmla="*/ 84254 h 143266"/>
                <a:gd name="connsiteX21" fmla="*/ 168453 w 282787"/>
                <a:gd name="connsiteY21" fmla="*/ 57496 h 143266"/>
                <a:gd name="connsiteX22" fmla="*/ 179083 w 282787"/>
                <a:gd name="connsiteY22" fmla="*/ 53098 h 143266"/>
                <a:gd name="connsiteX23" fmla="*/ 167720 w 282787"/>
                <a:gd name="connsiteY23" fmla="*/ 47600 h 143266"/>
                <a:gd name="connsiteX24" fmla="*/ 143528 w 282787"/>
                <a:gd name="connsiteY24" fmla="*/ 46867 h 143266"/>
                <a:gd name="connsiteX25" fmla="*/ 106508 w 282787"/>
                <a:gd name="connsiteY25" fmla="*/ 41735 h 143266"/>
                <a:gd name="connsiteX26" fmla="*/ 68388 w 282787"/>
                <a:gd name="connsiteY26" fmla="*/ 41735 h 143266"/>
                <a:gd name="connsiteX27" fmla="*/ 31734 w 282787"/>
                <a:gd name="connsiteY27" fmla="*/ 42468 h 143266"/>
                <a:gd name="connsiteX28" fmla="*/ 4610 w 282787"/>
                <a:gd name="connsiteY28" fmla="*/ 35504 h 143266"/>
                <a:gd name="connsiteX29" fmla="*/ 212 w 282787"/>
                <a:gd name="connsiteY29" fmla="*/ 21942 h 143266"/>
                <a:gd name="connsiteX30" fmla="*/ 11575 w 282787"/>
                <a:gd name="connsiteY30" fmla="*/ 15711 h 143266"/>
                <a:gd name="connsiteX31" fmla="*/ 76085 w 282787"/>
                <a:gd name="connsiteY31" fmla="*/ 17910 h 143266"/>
                <a:gd name="connsiteX32" fmla="*/ 62890 w 282787"/>
                <a:gd name="connsiteY32" fmla="*/ 9113 h 14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787" h="143266">
                  <a:moveTo>
                    <a:pt x="62890" y="9113"/>
                  </a:moveTo>
                  <a:cubicBezTo>
                    <a:pt x="96978" y="10579"/>
                    <a:pt x="129967" y="683"/>
                    <a:pt x="164055" y="1416"/>
                  </a:cubicBezTo>
                  <a:cubicBezTo>
                    <a:pt x="173951" y="-1516"/>
                    <a:pt x="183115" y="-50"/>
                    <a:pt x="190812" y="7281"/>
                  </a:cubicBezTo>
                  <a:cubicBezTo>
                    <a:pt x="200342" y="16811"/>
                    <a:pt x="197043" y="34404"/>
                    <a:pt x="211705" y="40269"/>
                  </a:cubicBezTo>
                  <a:cubicBezTo>
                    <a:pt x="229665" y="47233"/>
                    <a:pt x="245793" y="59329"/>
                    <a:pt x="266319" y="58229"/>
                  </a:cubicBezTo>
                  <a:cubicBezTo>
                    <a:pt x="276215" y="57496"/>
                    <a:pt x="286112" y="58962"/>
                    <a:pt x="281714" y="73624"/>
                  </a:cubicBezTo>
                  <a:cubicBezTo>
                    <a:pt x="280247" y="77289"/>
                    <a:pt x="267785" y="76923"/>
                    <a:pt x="277682" y="84987"/>
                  </a:cubicBezTo>
                  <a:cubicBezTo>
                    <a:pt x="284279" y="90118"/>
                    <a:pt x="282813" y="95983"/>
                    <a:pt x="277682" y="101114"/>
                  </a:cubicBezTo>
                  <a:cubicBezTo>
                    <a:pt x="271084" y="107712"/>
                    <a:pt x="262287" y="118342"/>
                    <a:pt x="254223" y="112477"/>
                  </a:cubicBezTo>
                  <a:cubicBezTo>
                    <a:pt x="238095" y="101481"/>
                    <a:pt x="219035" y="101848"/>
                    <a:pt x="202541" y="93417"/>
                  </a:cubicBezTo>
                  <a:cubicBezTo>
                    <a:pt x="190812" y="86819"/>
                    <a:pt x="179083" y="87919"/>
                    <a:pt x="166987" y="93051"/>
                  </a:cubicBezTo>
                  <a:cubicBezTo>
                    <a:pt x="179083" y="94150"/>
                    <a:pt x="191178" y="84620"/>
                    <a:pt x="202908" y="93417"/>
                  </a:cubicBezTo>
                  <a:cubicBezTo>
                    <a:pt x="202541" y="107346"/>
                    <a:pt x="188979" y="106612"/>
                    <a:pt x="182015" y="112844"/>
                  </a:cubicBezTo>
                  <a:cubicBezTo>
                    <a:pt x="195943" y="114310"/>
                    <a:pt x="209872" y="119441"/>
                    <a:pt x="223434" y="124939"/>
                  </a:cubicBezTo>
                  <a:cubicBezTo>
                    <a:pt x="235530" y="129704"/>
                    <a:pt x="235163" y="136302"/>
                    <a:pt x="224900" y="143266"/>
                  </a:cubicBezTo>
                  <a:cubicBezTo>
                    <a:pt x="176517" y="139968"/>
                    <a:pt x="128134" y="145099"/>
                    <a:pt x="80117" y="137768"/>
                  </a:cubicBezTo>
                  <a:cubicBezTo>
                    <a:pt x="72786" y="136669"/>
                    <a:pt x="65456" y="135936"/>
                    <a:pt x="58858" y="131904"/>
                  </a:cubicBezTo>
                  <a:cubicBezTo>
                    <a:pt x="52627" y="126406"/>
                    <a:pt x="45663" y="120541"/>
                    <a:pt x="50794" y="111378"/>
                  </a:cubicBezTo>
                  <a:cubicBezTo>
                    <a:pt x="55193" y="103314"/>
                    <a:pt x="63623" y="98549"/>
                    <a:pt x="72786" y="100015"/>
                  </a:cubicBezTo>
                  <a:cubicBezTo>
                    <a:pt x="92946" y="102947"/>
                    <a:pt x="113472" y="104413"/>
                    <a:pt x="132166" y="106612"/>
                  </a:cubicBezTo>
                  <a:cubicBezTo>
                    <a:pt x="119337" y="101481"/>
                    <a:pt x="115305" y="94150"/>
                    <a:pt x="124102" y="84254"/>
                  </a:cubicBezTo>
                  <a:cubicBezTo>
                    <a:pt x="135465" y="70325"/>
                    <a:pt x="147194" y="55664"/>
                    <a:pt x="168453" y="57496"/>
                  </a:cubicBezTo>
                  <a:cubicBezTo>
                    <a:pt x="172485" y="57863"/>
                    <a:pt x="179083" y="58596"/>
                    <a:pt x="179083" y="53098"/>
                  </a:cubicBezTo>
                  <a:cubicBezTo>
                    <a:pt x="179083" y="46134"/>
                    <a:pt x="172852" y="46134"/>
                    <a:pt x="167720" y="47600"/>
                  </a:cubicBezTo>
                  <a:cubicBezTo>
                    <a:pt x="159656" y="49799"/>
                    <a:pt x="151592" y="49066"/>
                    <a:pt x="143528" y="46867"/>
                  </a:cubicBezTo>
                  <a:cubicBezTo>
                    <a:pt x="132166" y="38803"/>
                    <a:pt x="119703" y="37703"/>
                    <a:pt x="106508" y="41735"/>
                  </a:cubicBezTo>
                  <a:cubicBezTo>
                    <a:pt x="93679" y="45401"/>
                    <a:pt x="80850" y="46134"/>
                    <a:pt x="68388" y="41735"/>
                  </a:cubicBezTo>
                  <a:cubicBezTo>
                    <a:pt x="55926" y="37337"/>
                    <a:pt x="43830" y="41735"/>
                    <a:pt x="31734" y="42468"/>
                  </a:cubicBezTo>
                  <a:cubicBezTo>
                    <a:pt x="21838" y="43568"/>
                    <a:pt x="12308" y="43201"/>
                    <a:pt x="4610" y="35504"/>
                  </a:cubicBezTo>
                  <a:cubicBezTo>
                    <a:pt x="578" y="31472"/>
                    <a:pt x="-521" y="27074"/>
                    <a:pt x="212" y="21942"/>
                  </a:cubicBezTo>
                  <a:cubicBezTo>
                    <a:pt x="1311" y="14978"/>
                    <a:pt x="6810" y="15711"/>
                    <a:pt x="11575" y="15711"/>
                  </a:cubicBezTo>
                  <a:cubicBezTo>
                    <a:pt x="33200" y="14611"/>
                    <a:pt x="54826" y="7281"/>
                    <a:pt x="76085" y="17910"/>
                  </a:cubicBezTo>
                  <a:cubicBezTo>
                    <a:pt x="72420" y="13878"/>
                    <a:pt x="62890" y="21209"/>
                    <a:pt x="62890" y="9113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F60E68D-DE11-45A3-9094-15DC04966EAD}"/>
                </a:ext>
              </a:extLst>
            </p:cNvPr>
            <p:cNvSpPr/>
            <p:nvPr/>
          </p:nvSpPr>
          <p:spPr>
            <a:xfrm>
              <a:off x="10872482" y="7373356"/>
              <a:ext cx="512528" cy="99523"/>
            </a:xfrm>
            <a:custGeom>
              <a:avLst/>
              <a:gdLst>
                <a:gd name="connsiteX0" fmla="*/ 439954 w 512528"/>
                <a:gd name="connsiteY0" fmla="*/ 97860 h 99523"/>
                <a:gd name="connsiteX1" fmla="*/ 97973 w 512528"/>
                <a:gd name="connsiteY1" fmla="*/ 66705 h 99523"/>
                <a:gd name="connsiteX2" fmla="*/ 94675 w 512528"/>
                <a:gd name="connsiteY2" fmla="*/ 64872 h 99523"/>
                <a:gd name="connsiteX3" fmla="*/ 84411 w 512528"/>
                <a:gd name="connsiteY3" fmla="*/ 54609 h 99523"/>
                <a:gd name="connsiteX4" fmla="*/ 80013 w 512528"/>
                <a:gd name="connsiteY4" fmla="*/ 63039 h 99523"/>
                <a:gd name="connsiteX5" fmla="*/ 23566 w 512528"/>
                <a:gd name="connsiteY5" fmla="*/ 52043 h 99523"/>
                <a:gd name="connsiteX6" fmla="*/ 21733 w 512528"/>
                <a:gd name="connsiteY6" fmla="*/ 37748 h 99523"/>
                <a:gd name="connsiteX7" fmla="*/ 34196 w 512528"/>
                <a:gd name="connsiteY7" fmla="*/ 40314 h 99523"/>
                <a:gd name="connsiteX8" fmla="*/ 60953 w 512528"/>
                <a:gd name="connsiteY8" fmla="*/ 49111 h 99523"/>
                <a:gd name="connsiteX9" fmla="*/ 22100 w 512528"/>
                <a:gd name="connsiteY9" fmla="*/ 30417 h 99523"/>
                <a:gd name="connsiteX10" fmla="*/ 108 w 512528"/>
                <a:gd name="connsiteY10" fmla="*/ 5859 h 99523"/>
                <a:gd name="connsiteX11" fmla="*/ 4140 w 512528"/>
                <a:gd name="connsiteY11" fmla="*/ 2194 h 99523"/>
                <a:gd name="connsiteX12" fmla="*/ 43726 w 512528"/>
                <a:gd name="connsiteY12" fmla="*/ 7325 h 99523"/>
                <a:gd name="connsiteX13" fmla="*/ 122165 w 512528"/>
                <a:gd name="connsiteY13" fmla="*/ 30051 h 99523"/>
                <a:gd name="connsiteX14" fmla="*/ 169815 w 512528"/>
                <a:gd name="connsiteY14" fmla="*/ 39214 h 99523"/>
                <a:gd name="connsiteX15" fmla="*/ 434456 w 512528"/>
                <a:gd name="connsiteY15" fmla="*/ 60840 h 99523"/>
                <a:gd name="connsiteX16" fmla="*/ 469277 w 512528"/>
                <a:gd name="connsiteY16" fmla="*/ 73302 h 99523"/>
                <a:gd name="connsiteX17" fmla="*/ 501532 w 512528"/>
                <a:gd name="connsiteY17" fmla="*/ 85032 h 99523"/>
                <a:gd name="connsiteX18" fmla="*/ 512529 w 512528"/>
                <a:gd name="connsiteY18" fmla="*/ 92729 h 99523"/>
                <a:gd name="connsiteX19" fmla="*/ 500799 w 512528"/>
                <a:gd name="connsiteY19" fmla="*/ 98227 h 99523"/>
                <a:gd name="connsiteX20" fmla="*/ 439954 w 512528"/>
                <a:gd name="connsiteY20" fmla="*/ 97860 h 9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2528" h="99523">
                  <a:moveTo>
                    <a:pt x="439954" y="97860"/>
                  </a:moveTo>
                  <a:cubicBezTo>
                    <a:pt x="325594" y="92729"/>
                    <a:pt x="211234" y="83199"/>
                    <a:pt x="97973" y="66705"/>
                  </a:cubicBezTo>
                  <a:cubicBezTo>
                    <a:pt x="96874" y="66705"/>
                    <a:pt x="95774" y="65605"/>
                    <a:pt x="94675" y="64872"/>
                  </a:cubicBezTo>
                  <a:cubicBezTo>
                    <a:pt x="90276" y="62306"/>
                    <a:pt x="90276" y="54609"/>
                    <a:pt x="84411" y="54609"/>
                  </a:cubicBezTo>
                  <a:cubicBezTo>
                    <a:pt x="79646" y="54609"/>
                    <a:pt x="80746" y="59740"/>
                    <a:pt x="80013" y="63039"/>
                  </a:cubicBezTo>
                  <a:cubicBezTo>
                    <a:pt x="61320" y="59374"/>
                    <a:pt x="42259" y="55708"/>
                    <a:pt x="23566" y="52043"/>
                  </a:cubicBezTo>
                  <a:cubicBezTo>
                    <a:pt x="19168" y="47645"/>
                    <a:pt x="16235" y="42880"/>
                    <a:pt x="21733" y="37748"/>
                  </a:cubicBezTo>
                  <a:cubicBezTo>
                    <a:pt x="26865" y="32983"/>
                    <a:pt x="30164" y="36648"/>
                    <a:pt x="34196" y="40314"/>
                  </a:cubicBezTo>
                  <a:cubicBezTo>
                    <a:pt x="40427" y="46179"/>
                    <a:pt x="48857" y="46179"/>
                    <a:pt x="60953" y="49111"/>
                  </a:cubicBezTo>
                  <a:cubicBezTo>
                    <a:pt x="47758" y="36648"/>
                    <a:pt x="37495" y="28585"/>
                    <a:pt x="22100" y="30417"/>
                  </a:cubicBezTo>
                  <a:cubicBezTo>
                    <a:pt x="6339" y="32616"/>
                    <a:pt x="-992" y="24186"/>
                    <a:pt x="108" y="5859"/>
                  </a:cubicBezTo>
                  <a:cubicBezTo>
                    <a:pt x="1207" y="4393"/>
                    <a:pt x="2673" y="3293"/>
                    <a:pt x="4140" y="2194"/>
                  </a:cubicBezTo>
                  <a:cubicBezTo>
                    <a:pt x="18068" y="-2938"/>
                    <a:pt x="31630" y="1827"/>
                    <a:pt x="43726" y="7325"/>
                  </a:cubicBezTo>
                  <a:cubicBezTo>
                    <a:pt x="68650" y="19054"/>
                    <a:pt x="93941" y="28585"/>
                    <a:pt x="122165" y="30051"/>
                  </a:cubicBezTo>
                  <a:cubicBezTo>
                    <a:pt x="138293" y="30784"/>
                    <a:pt x="153321" y="39214"/>
                    <a:pt x="169815" y="39214"/>
                  </a:cubicBezTo>
                  <a:cubicBezTo>
                    <a:pt x="257418" y="53143"/>
                    <a:pt x="345387" y="63772"/>
                    <a:pt x="434456" y="60840"/>
                  </a:cubicBezTo>
                  <a:cubicBezTo>
                    <a:pt x="447651" y="60840"/>
                    <a:pt x="459747" y="61206"/>
                    <a:pt x="469277" y="73302"/>
                  </a:cubicBezTo>
                  <a:cubicBezTo>
                    <a:pt x="476974" y="83199"/>
                    <a:pt x="490170" y="82466"/>
                    <a:pt x="501532" y="85032"/>
                  </a:cubicBezTo>
                  <a:cubicBezTo>
                    <a:pt x="506297" y="86131"/>
                    <a:pt x="512529" y="86131"/>
                    <a:pt x="512529" y="92729"/>
                  </a:cubicBezTo>
                  <a:cubicBezTo>
                    <a:pt x="512162" y="100426"/>
                    <a:pt x="505198" y="98227"/>
                    <a:pt x="500799" y="98227"/>
                  </a:cubicBezTo>
                  <a:cubicBezTo>
                    <a:pt x="480640" y="98594"/>
                    <a:pt x="460480" y="101159"/>
                    <a:pt x="439954" y="97860"/>
                  </a:cubicBezTo>
                  <a:close/>
                </a:path>
              </a:pathLst>
            </a:custGeom>
            <a:solidFill>
              <a:srgbClr val="7755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D87ABE41-7EE1-4AD0-9D01-93EAF66FADBD}"/>
                </a:ext>
              </a:extLst>
            </p:cNvPr>
            <p:cNvSpPr/>
            <p:nvPr/>
          </p:nvSpPr>
          <p:spPr>
            <a:xfrm>
              <a:off x="11709002" y="7314767"/>
              <a:ext cx="273466" cy="148018"/>
            </a:xfrm>
            <a:custGeom>
              <a:avLst/>
              <a:gdLst>
                <a:gd name="connsiteX0" fmla="*/ 237913 w 273466"/>
                <a:gd name="connsiteY0" fmla="*/ 95604 h 148018"/>
                <a:gd name="connsiteX1" fmla="*/ 150310 w 273466"/>
                <a:gd name="connsiteY1" fmla="*/ 123827 h 148018"/>
                <a:gd name="connsiteX2" fmla="*/ 16890 w 273466"/>
                <a:gd name="connsiteY2" fmla="*/ 148019 h 148018"/>
                <a:gd name="connsiteX3" fmla="*/ 762 w 273466"/>
                <a:gd name="connsiteY3" fmla="*/ 119429 h 148018"/>
                <a:gd name="connsiteX4" fmla="*/ 26786 w 273466"/>
                <a:gd name="connsiteY4" fmla="*/ 106966 h 148018"/>
                <a:gd name="connsiteX5" fmla="*/ 75903 w 273466"/>
                <a:gd name="connsiteY5" fmla="*/ 95237 h 148018"/>
                <a:gd name="connsiteX6" fmla="*/ 90564 w 273466"/>
                <a:gd name="connsiteY6" fmla="*/ 80942 h 148018"/>
                <a:gd name="connsiteX7" fmla="*/ 116222 w 273466"/>
                <a:gd name="connsiteY7" fmla="*/ 57850 h 148018"/>
                <a:gd name="connsiteX8" fmla="*/ 131617 w 273466"/>
                <a:gd name="connsiteY8" fmla="*/ 44655 h 148018"/>
                <a:gd name="connsiteX9" fmla="*/ 135649 w 273466"/>
                <a:gd name="connsiteY9" fmla="*/ 27428 h 148018"/>
                <a:gd name="connsiteX10" fmla="*/ 136748 w 273466"/>
                <a:gd name="connsiteY10" fmla="*/ 1037 h 148018"/>
                <a:gd name="connsiteX11" fmla="*/ 140047 w 273466"/>
                <a:gd name="connsiteY11" fmla="*/ 304 h 148018"/>
                <a:gd name="connsiteX12" fmla="*/ 180733 w 273466"/>
                <a:gd name="connsiteY12" fmla="*/ 41723 h 148018"/>
                <a:gd name="connsiteX13" fmla="*/ 188797 w 273466"/>
                <a:gd name="connsiteY13" fmla="*/ 55284 h 148018"/>
                <a:gd name="connsiteX14" fmla="*/ 250375 w 273466"/>
                <a:gd name="connsiteY14" fmla="*/ 44288 h 148018"/>
                <a:gd name="connsiteX15" fmla="*/ 271634 w 273466"/>
                <a:gd name="connsiteY15" fmla="*/ 47587 h 148018"/>
                <a:gd name="connsiteX16" fmla="*/ 273467 w 273466"/>
                <a:gd name="connsiteY16" fmla="*/ 52352 h 148018"/>
                <a:gd name="connsiteX17" fmla="*/ 252208 w 273466"/>
                <a:gd name="connsiteY17" fmla="*/ 68113 h 148018"/>
                <a:gd name="connsiteX18" fmla="*/ 224717 w 273466"/>
                <a:gd name="connsiteY18" fmla="*/ 89006 h 148018"/>
                <a:gd name="connsiteX19" fmla="*/ 237913 w 273466"/>
                <a:gd name="connsiteY19" fmla="*/ 95604 h 14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466" h="148018">
                  <a:moveTo>
                    <a:pt x="237913" y="95604"/>
                  </a:moveTo>
                  <a:cubicBezTo>
                    <a:pt x="210789" y="111731"/>
                    <a:pt x="180000" y="116130"/>
                    <a:pt x="150310" y="123827"/>
                  </a:cubicBezTo>
                  <a:cubicBezTo>
                    <a:pt x="106692" y="135190"/>
                    <a:pt x="62341" y="144353"/>
                    <a:pt x="16890" y="148019"/>
                  </a:cubicBezTo>
                  <a:cubicBezTo>
                    <a:pt x="15057" y="136656"/>
                    <a:pt x="-4003" y="134823"/>
                    <a:pt x="762" y="119429"/>
                  </a:cubicBezTo>
                  <a:cubicBezTo>
                    <a:pt x="6994" y="109899"/>
                    <a:pt x="16890" y="108066"/>
                    <a:pt x="26786" y="106966"/>
                  </a:cubicBezTo>
                  <a:cubicBezTo>
                    <a:pt x="43647" y="105134"/>
                    <a:pt x="59042" y="97803"/>
                    <a:pt x="75903" y="95237"/>
                  </a:cubicBezTo>
                  <a:cubicBezTo>
                    <a:pt x="84700" y="93771"/>
                    <a:pt x="88732" y="89006"/>
                    <a:pt x="90564" y="80942"/>
                  </a:cubicBezTo>
                  <a:cubicBezTo>
                    <a:pt x="98262" y="72512"/>
                    <a:pt x="107059" y="65181"/>
                    <a:pt x="116222" y="57850"/>
                  </a:cubicBezTo>
                  <a:cubicBezTo>
                    <a:pt x="121720" y="54185"/>
                    <a:pt x="126485" y="49053"/>
                    <a:pt x="131617" y="44655"/>
                  </a:cubicBezTo>
                  <a:cubicBezTo>
                    <a:pt x="137481" y="39890"/>
                    <a:pt x="139680" y="35125"/>
                    <a:pt x="135649" y="27428"/>
                  </a:cubicBezTo>
                  <a:cubicBezTo>
                    <a:pt x="131617" y="18997"/>
                    <a:pt x="130883" y="9467"/>
                    <a:pt x="136748" y="1037"/>
                  </a:cubicBezTo>
                  <a:cubicBezTo>
                    <a:pt x="137848" y="304"/>
                    <a:pt x="139680" y="-429"/>
                    <a:pt x="140047" y="304"/>
                  </a:cubicBezTo>
                  <a:cubicBezTo>
                    <a:pt x="152509" y="15332"/>
                    <a:pt x="172669" y="22662"/>
                    <a:pt x="180733" y="41723"/>
                  </a:cubicBezTo>
                  <a:cubicBezTo>
                    <a:pt x="182565" y="46854"/>
                    <a:pt x="182932" y="52719"/>
                    <a:pt x="188797" y="55284"/>
                  </a:cubicBezTo>
                  <a:cubicBezTo>
                    <a:pt x="210422" y="58217"/>
                    <a:pt x="229482" y="46488"/>
                    <a:pt x="250375" y="44288"/>
                  </a:cubicBezTo>
                  <a:cubicBezTo>
                    <a:pt x="258072" y="43555"/>
                    <a:pt x="265037" y="41723"/>
                    <a:pt x="271634" y="47587"/>
                  </a:cubicBezTo>
                  <a:cubicBezTo>
                    <a:pt x="272734" y="49053"/>
                    <a:pt x="273467" y="50519"/>
                    <a:pt x="273467" y="52352"/>
                  </a:cubicBezTo>
                  <a:cubicBezTo>
                    <a:pt x="269802" y="62249"/>
                    <a:pt x="261005" y="67380"/>
                    <a:pt x="252208" y="68113"/>
                  </a:cubicBezTo>
                  <a:cubicBezTo>
                    <a:pt x="237913" y="69213"/>
                    <a:pt x="229116" y="75444"/>
                    <a:pt x="224717" y="89006"/>
                  </a:cubicBezTo>
                  <a:cubicBezTo>
                    <a:pt x="228749" y="91205"/>
                    <a:pt x="234980" y="90839"/>
                    <a:pt x="237913" y="95604"/>
                  </a:cubicBezTo>
                  <a:close/>
                </a:path>
              </a:pathLst>
            </a:custGeom>
            <a:solidFill>
              <a:srgbClr val="9F79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8980755E-C926-4A80-BE02-3D03F5BAF5D5}"/>
                </a:ext>
              </a:extLst>
            </p:cNvPr>
            <p:cNvSpPr/>
            <p:nvPr/>
          </p:nvSpPr>
          <p:spPr>
            <a:xfrm>
              <a:off x="10918407" y="4123252"/>
              <a:ext cx="235867" cy="165675"/>
            </a:xfrm>
            <a:custGeom>
              <a:avLst/>
              <a:gdLst>
                <a:gd name="connsiteX0" fmla="*/ 0 w 235867"/>
                <a:gd name="connsiteY0" fmla="*/ 135619 h 165675"/>
                <a:gd name="connsiteX1" fmla="*/ 34088 w 235867"/>
                <a:gd name="connsiteY1" fmla="*/ 112894 h 165675"/>
                <a:gd name="connsiteX2" fmla="*/ 41419 w 235867"/>
                <a:gd name="connsiteY2" fmla="*/ 117292 h 165675"/>
                <a:gd name="connsiteX3" fmla="*/ 56814 w 235867"/>
                <a:gd name="connsiteY3" fmla="*/ 79539 h 165675"/>
                <a:gd name="connsiteX4" fmla="*/ 56814 w 235867"/>
                <a:gd name="connsiteY4" fmla="*/ 72208 h 165675"/>
                <a:gd name="connsiteX5" fmla="*/ 71842 w 235867"/>
                <a:gd name="connsiteY5" fmla="*/ 49849 h 165675"/>
                <a:gd name="connsiteX6" fmla="*/ 95667 w 235867"/>
                <a:gd name="connsiteY6" fmla="*/ 42152 h 165675"/>
                <a:gd name="connsiteX7" fmla="*/ 120958 w 235867"/>
                <a:gd name="connsiteY7" fmla="*/ 57547 h 165675"/>
                <a:gd name="connsiteX8" fmla="*/ 134520 w 235867"/>
                <a:gd name="connsiteY8" fmla="*/ 53881 h 165675"/>
                <a:gd name="connsiteX9" fmla="*/ 126456 w 235867"/>
                <a:gd name="connsiteY9" fmla="*/ 43252 h 165675"/>
                <a:gd name="connsiteX10" fmla="*/ 98599 w 235867"/>
                <a:gd name="connsiteY10" fmla="*/ 34088 h 165675"/>
                <a:gd name="connsiteX11" fmla="*/ 111061 w 235867"/>
                <a:gd name="connsiteY11" fmla="*/ 26757 h 165675"/>
                <a:gd name="connsiteX12" fmla="*/ 170074 w 235867"/>
                <a:gd name="connsiteY12" fmla="*/ 0 h 165675"/>
                <a:gd name="connsiteX13" fmla="*/ 226887 w 235867"/>
                <a:gd name="connsiteY13" fmla="*/ 21259 h 165675"/>
                <a:gd name="connsiteX14" fmla="*/ 231286 w 235867"/>
                <a:gd name="connsiteY14" fmla="*/ 39953 h 165675"/>
                <a:gd name="connsiteX15" fmla="*/ 215525 w 235867"/>
                <a:gd name="connsiteY15" fmla="*/ 72941 h 165675"/>
                <a:gd name="connsiteX16" fmla="*/ 200863 w 235867"/>
                <a:gd name="connsiteY16" fmla="*/ 97866 h 165675"/>
                <a:gd name="connsiteX17" fmla="*/ 159078 w 235867"/>
                <a:gd name="connsiteY17" fmla="*/ 96766 h 165675"/>
                <a:gd name="connsiteX18" fmla="*/ 106663 w 235867"/>
                <a:gd name="connsiteY18" fmla="*/ 86503 h 165675"/>
                <a:gd name="connsiteX19" fmla="*/ 96033 w 235867"/>
                <a:gd name="connsiteY19" fmla="*/ 97133 h 165675"/>
                <a:gd name="connsiteX20" fmla="*/ 96033 w 235867"/>
                <a:gd name="connsiteY20" fmla="*/ 117659 h 165675"/>
                <a:gd name="connsiteX21" fmla="*/ 84670 w 235867"/>
                <a:gd name="connsiteY21" fmla="*/ 140018 h 165675"/>
                <a:gd name="connsiteX22" fmla="*/ 54248 w 235867"/>
                <a:gd name="connsiteY22" fmla="*/ 157245 h 165675"/>
                <a:gd name="connsiteX23" fmla="*/ 30423 w 235867"/>
                <a:gd name="connsiteY23" fmla="*/ 165675 h 165675"/>
                <a:gd name="connsiteX24" fmla="*/ 0 w 235867"/>
                <a:gd name="connsiteY24" fmla="*/ 135619 h 16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5867" h="165675">
                  <a:moveTo>
                    <a:pt x="0" y="135619"/>
                  </a:moveTo>
                  <a:cubicBezTo>
                    <a:pt x="19060" y="139651"/>
                    <a:pt x="20893" y="118025"/>
                    <a:pt x="34088" y="112894"/>
                  </a:cubicBezTo>
                  <a:cubicBezTo>
                    <a:pt x="38120" y="112161"/>
                    <a:pt x="37020" y="124257"/>
                    <a:pt x="41419" y="117292"/>
                  </a:cubicBezTo>
                  <a:cubicBezTo>
                    <a:pt x="48383" y="105563"/>
                    <a:pt x="57913" y="94567"/>
                    <a:pt x="56814" y="79539"/>
                  </a:cubicBezTo>
                  <a:cubicBezTo>
                    <a:pt x="56814" y="76973"/>
                    <a:pt x="56814" y="74774"/>
                    <a:pt x="56814" y="72208"/>
                  </a:cubicBezTo>
                  <a:cubicBezTo>
                    <a:pt x="58646" y="62678"/>
                    <a:pt x="68543" y="58646"/>
                    <a:pt x="71842" y="49849"/>
                  </a:cubicBezTo>
                  <a:cubicBezTo>
                    <a:pt x="78439" y="43252"/>
                    <a:pt x="86503" y="41419"/>
                    <a:pt x="95667" y="42152"/>
                  </a:cubicBezTo>
                  <a:cubicBezTo>
                    <a:pt x="105197" y="45084"/>
                    <a:pt x="110328" y="56080"/>
                    <a:pt x="120958" y="57547"/>
                  </a:cubicBezTo>
                  <a:cubicBezTo>
                    <a:pt x="126089" y="58280"/>
                    <a:pt x="132320" y="59013"/>
                    <a:pt x="134520" y="53881"/>
                  </a:cubicBezTo>
                  <a:cubicBezTo>
                    <a:pt x="137452" y="47650"/>
                    <a:pt x="130121" y="46184"/>
                    <a:pt x="126456" y="43252"/>
                  </a:cubicBezTo>
                  <a:cubicBezTo>
                    <a:pt x="118392" y="36654"/>
                    <a:pt x="106663" y="41419"/>
                    <a:pt x="98599" y="34088"/>
                  </a:cubicBezTo>
                  <a:cubicBezTo>
                    <a:pt x="101531" y="29323"/>
                    <a:pt x="106296" y="27490"/>
                    <a:pt x="111061" y="26757"/>
                  </a:cubicBezTo>
                  <a:cubicBezTo>
                    <a:pt x="133787" y="24558"/>
                    <a:pt x="151747" y="11729"/>
                    <a:pt x="170074" y="0"/>
                  </a:cubicBezTo>
                  <a:cubicBezTo>
                    <a:pt x="189134" y="6598"/>
                    <a:pt x="207461" y="15028"/>
                    <a:pt x="226887" y="21259"/>
                  </a:cubicBezTo>
                  <a:cubicBezTo>
                    <a:pt x="237151" y="24558"/>
                    <a:pt x="238617" y="32622"/>
                    <a:pt x="231286" y="39953"/>
                  </a:cubicBezTo>
                  <a:cubicBezTo>
                    <a:pt x="221756" y="49116"/>
                    <a:pt x="219557" y="61212"/>
                    <a:pt x="215525" y="72941"/>
                  </a:cubicBezTo>
                  <a:cubicBezTo>
                    <a:pt x="210760" y="81372"/>
                    <a:pt x="208927" y="91268"/>
                    <a:pt x="200863" y="97866"/>
                  </a:cubicBezTo>
                  <a:cubicBezTo>
                    <a:pt x="186568" y="105563"/>
                    <a:pt x="174472" y="105930"/>
                    <a:pt x="159078" y="96766"/>
                  </a:cubicBezTo>
                  <a:cubicBezTo>
                    <a:pt x="144050" y="87603"/>
                    <a:pt x="124623" y="87603"/>
                    <a:pt x="106663" y="86503"/>
                  </a:cubicBezTo>
                  <a:cubicBezTo>
                    <a:pt x="100065" y="86137"/>
                    <a:pt x="96766" y="90902"/>
                    <a:pt x="96033" y="97133"/>
                  </a:cubicBezTo>
                  <a:cubicBezTo>
                    <a:pt x="95300" y="104097"/>
                    <a:pt x="95667" y="110695"/>
                    <a:pt x="96033" y="117659"/>
                  </a:cubicBezTo>
                  <a:cubicBezTo>
                    <a:pt x="98599" y="128289"/>
                    <a:pt x="94200" y="135253"/>
                    <a:pt x="84670" y="140018"/>
                  </a:cubicBezTo>
                  <a:cubicBezTo>
                    <a:pt x="74041" y="145149"/>
                    <a:pt x="64511" y="152114"/>
                    <a:pt x="54248" y="157245"/>
                  </a:cubicBezTo>
                  <a:cubicBezTo>
                    <a:pt x="46550" y="160544"/>
                    <a:pt x="39220" y="165309"/>
                    <a:pt x="30423" y="165675"/>
                  </a:cubicBezTo>
                  <a:cubicBezTo>
                    <a:pt x="12829" y="162743"/>
                    <a:pt x="8797" y="146615"/>
                    <a:pt x="0" y="13561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F64653A7-BD7C-4B5E-8333-B3991BDF3FB1}"/>
                </a:ext>
              </a:extLst>
            </p:cNvPr>
            <p:cNvSpPr/>
            <p:nvPr/>
          </p:nvSpPr>
          <p:spPr>
            <a:xfrm>
              <a:off x="10040180" y="4696152"/>
              <a:ext cx="98598" cy="516819"/>
            </a:xfrm>
            <a:custGeom>
              <a:avLst/>
              <a:gdLst>
                <a:gd name="connsiteX0" fmla="*/ 0 w 98598"/>
                <a:gd name="connsiteY0" fmla="*/ 516819 h 516819"/>
                <a:gd name="connsiteX1" fmla="*/ 34088 w 98598"/>
                <a:gd name="connsiteY1" fmla="*/ 155046 h 516819"/>
                <a:gd name="connsiteX2" fmla="*/ 78806 w 98598"/>
                <a:gd name="connsiteY2" fmla="*/ 20526 h 516819"/>
                <a:gd name="connsiteX3" fmla="*/ 92734 w 98598"/>
                <a:gd name="connsiteY3" fmla="*/ 0 h 516819"/>
                <a:gd name="connsiteX4" fmla="*/ 93467 w 98598"/>
                <a:gd name="connsiteY4" fmla="*/ 9897 h 516819"/>
                <a:gd name="connsiteX5" fmla="*/ 97133 w 98598"/>
                <a:gd name="connsiteY5" fmla="*/ 16861 h 516819"/>
                <a:gd name="connsiteX6" fmla="*/ 87603 w 98598"/>
                <a:gd name="connsiteY6" fmla="*/ 35921 h 516819"/>
                <a:gd name="connsiteX7" fmla="*/ 81372 w 98598"/>
                <a:gd name="connsiteY7" fmla="*/ 58280 h 516819"/>
                <a:gd name="connsiteX8" fmla="*/ 98599 w 98598"/>
                <a:gd name="connsiteY8" fmla="*/ 58280 h 516819"/>
                <a:gd name="connsiteX9" fmla="*/ 90902 w 98598"/>
                <a:gd name="connsiteY9" fmla="*/ 126089 h 516819"/>
                <a:gd name="connsiteX10" fmla="*/ 77706 w 98598"/>
                <a:gd name="connsiteY10" fmla="*/ 145516 h 516819"/>
                <a:gd name="connsiteX11" fmla="*/ 64144 w 98598"/>
                <a:gd name="connsiteY11" fmla="*/ 160544 h 516819"/>
                <a:gd name="connsiteX12" fmla="*/ 60479 w 98598"/>
                <a:gd name="connsiteY12" fmla="*/ 134520 h 516819"/>
                <a:gd name="connsiteX13" fmla="*/ 54248 w 98598"/>
                <a:gd name="connsiteY13" fmla="*/ 167875 h 516819"/>
                <a:gd name="connsiteX14" fmla="*/ 54614 w 98598"/>
                <a:gd name="connsiteY14" fmla="*/ 167142 h 516819"/>
                <a:gd name="connsiteX15" fmla="*/ 66710 w 98598"/>
                <a:gd name="connsiteY15" fmla="*/ 164209 h 516819"/>
                <a:gd name="connsiteX16" fmla="*/ 67810 w 98598"/>
                <a:gd name="connsiteY16" fmla="*/ 173373 h 516819"/>
                <a:gd name="connsiteX17" fmla="*/ 45817 w 98598"/>
                <a:gd name="connsiteY17" fmla="*/ 312291 h 516819"/>
                <a:gd name="connsiteX18" fmla="*/ 40319 w 98598"/>
                <a:gd name="connsiteY18" fmla="*/ 321821 h 516819"/>
                <a:gd name="connsiteX19" fmla="*/ 35921 w 98598"/>
                <a:gd name="connsiteY19" fmla="*/ 305327 h 516819"/>
                <a:gd name="connsiteX20" fmla="*/ 34455 w 98598"/>
                <a:gd name="connsiteY20" fmla="*/ 303494 h 516819"/>
                <a:gd name="connsiteX21" fmla="*/ 34821 w 98598"/>
                <a:gd name="connsiteY21" fmla="*/ 304594 h 516819"/>
                <a:gd name="connsiteX22" fmla="*/ 23458 w 98598"/>
                <a:gd name="connsiteY22" fmla="*/ 407224 h 516819"/>
                <a:gd name="connsiteX23" fmla="*/ 8430 w 98598"/>
                <a:gd name="connsiteY23" fmla="*/ 502524 h 516819"/>
                <a:gd name="connsiteX24" fmla="*/ 0 w 98598"/>
                <a:gd name="connsiteY24" fmla="*/ 516819 h 5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98" h="516819">
                  <a:moveTo>
                    <a:pt x="0" y="516819"/>
                  </a:moveTo>
                  <a:cubicBezTo>
                    <a:pt x="1833" y="395495"/>
                    <a:pt x="4765" y="273804"/>
                    <a:pt x="34088" y="155046"/>
                  </a:cubicBezTo>
                  <a:cubicBezTo>
                    <a:pt x="45451" y="109229"/>
                    <a:pt x="58280" y="63411"/>
                    <a:pt x="78806" y="20526"/>
                  </a:cubicBezTo>
                  <a:cubicBezTo>
                    <a:pt x="82105" y="13562"/>
                    <a:pt x="84304" y="5132"/>
                    <a:pt x="92734" y="0"/>
                  </a:cubicBezTo>
                  <a:cubicBezTo>
                    <a:pt x="93101" y="3665"/>
                    <a:pt x="93467" y="6964"/>
                    <a:pt x="93467" y="9897"/>
                  </a:cubicBezTo>
                  <a:cubicBezTo>
                    <a:pt x="95667" y="11729"/>
                    <a:pt x="96766" y="13929"/>
                    <a:pt x="97133" y="16861"/>
                  </a:cubicBezTo>
                  <a:cubicBezTo>
                    <a:pt x="97499" y="24925"/>
                    <a:pt x="92001" y="30423"/>
                    <a:pt x="87603" y="35921"/>
                  </a:cubicBezTo>
                  <a:cubicBezTo>
                    <a:pt x="82105" y="42518"/>
                    <a:pt x="79172" y="49116"/>
                    <a:pt x="81372" y="58280"/>
                  </a:cubicBezTo>
                  <a:cubicBezTo>
                    <a:pt x="87236" y="58280"/>
                    <a:pt x="93101" y="49116"/>
                    <a:pt x="98599" y="58280"/>
                  </a:cubicBezTo>
                  <a:cubicBezTo>
                    <a:pt x="94934" y="80639"/>
                    <a:pt x="97866" y="104097"/>
                    <a:pt x="90902" y="126089"/>
                  </a:cubicBezTo>
                  <a:cubicBezTo>
                    <a:pt x="79539" y="127922"/>
                    <a:pt x="80272" y="137452"/>
                    <a:pt x="77706" y="145516"/>
                  </a:cubicBezTo>
                  <a:cubicBezTo>
                    <a:pt x="75507" y="152114"/>
                    <a:pt x="77340" y="163476"/>
                    <a:pt x="64144" y="160544"/>
                  </a:cubicBezTo>
                  <a:cubicBezTo>
                    <a:pt x="58646" y="151381"/>
                    <a:pt x="58646" y="151381"/>
                    <a:pt x="60479" y="134520"/>
                  </a:cubicBezTo>
                  <a:cubicBezTo>
                    <a:pt x="56447" y="144416"/>
                    <a:pt x="56813" y="156145"/>
                    <a:pt x="54248" y="167875"/>
                  </a:cubicBezTo>
                  <a:cubicBezTo>
                    <a:pt x="53148" y="169341"/>
                    <a:pt x="57180" y="167875"/>
                    <a:pt x="54614" y="167142"/>
                  </a:cubicBezTo>
                  <a:cubicBezTo>
                    <a:pt x="56813" y="159078"/>
                    <a:pt x="60479" y="156145"/>
                    <a:pt x="66710" y="164209"/>
                  </a:cubicBezTo>
                  <a:cubicBezTo>
                    <a:pt x="67810" y="167142"/>
                    <a:pt x="68176" y="170440"/>
                    <a:pt x="67810" y="173373"/>
                  </a:cubicBezTo>
                  <a:cubicBezTo>
                    <a:pt x="58280" y="219190"/>
                    <a:pt x="52782" y="265741"/>
                    <a:pt x="45817" y="312291"/>
                  </a:cubicBezTo>
                  <a:cubicBezTo>
                    <a:pt x="45084" y="315956"/>
                    <a:pt x="43985" y="319622"/>
                    <a:pt x="40319" y="321821"/>
                  </a:cubicBezTo>
                  <a:cubicBezTo>
                    <a:pt x="29323" y="317789"/>
                    <a:pt x="36654" y="310092"/>
                    <a:pt x="35921" y="305327"/>
                  </a:cubicBezTo>
                  <a:cubicBezTo>
                    <a:pt x="36654" y="300928"/>
                    <a:pt x="31889" y="303861"/>
                    <a:pt x="34455" y="303494"/>
                  </a:cubicBezTo>
                  <a:cubicBezTo>
                    <a:pt x="34821" y="303494"/>
                    <a:pt x="34821" y="303861"/>
                    <a:pt x="34821" y="304594"/>
                  </a:cubicBezTo>
                  <a:cubicBezTo>
                    <a:pt x="34821" y="339415"/>
                    <a:pt x="24925" y="373136"/>
                    <a:pt x="23458" y="407224"/>
                  </a:cubicBezTo>
                  <a:cubicBezTo>
                    <a:pt x="21992" y="439846"/>
                    <a:pt x="14295" y="471002"/>
                    <a:pt x="8430" y="502524"/>
                  </a:cubicBezTo>
                  <a:cubicBezTo>
                    <a:pt x="7331" y="508389"/>
                    <a:pt x="9163" y="516086"/>
                    <a:pt x="0" y="516819"/>
                  </a:cubicBezTo>
                  <a:close/>
                </a:path>
              </a:pathLst>
            </a:custGeom>
            <a:solidFill>
              <a:srgbClr val="BAA39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53626A7A-E2A5-4BBA-8243-EEBCD0F4860D}"/>
                </a:ext>
              </a:extLst>
            </p:cNvPr>
            <p:cNvSpPr/>
            <p:nvPr/>
          </p:nvSpPr>
          <p:spPr>
            <a:xfrm>
              <a:off x="10583817" y="7264521"/>
              <a:ext cx="355953" cy="164825"/>
            </a:xfrm>
            <a:custGeom>
              <a:avLst/>
              <a:gdLst>
                <a:gd name="connsiteX0" fmla="*/ 289872 w 355953"/>
                <a:gd name="connsiteY0" fmla="*/ 116160 h 164825"/>
                <a:gd name="connsiteX1" fmla="*/ 315530 w 355953"/>
                <a:gd name="connsiteY1" fmla="*/ 130822 h 164825"/>
                <a:gd name="connsiteX2" fmla="*/ 320295 w 355953"/>
                <a:gd name="connsiteY2" fmla="*/ 130455 h 164825"/>
                <a:gd name="connsiteX3" fmla="*/ 352184 w 355953"/>
                <a:gd name="connsiteY3" fmla="*/ 153914 h 164825"/>
                <a:gd name="connsiteX4" fmla="*/ 355483 w 355953"/>
                <a:gd name="connsiteY4" fmla="*/ 161977 h 164825"/>
                <a:gd name="connsiteX5" fmla="*/ 345953 w 355953"/>
                <a:gd name="connsiteY5" fmla="*/ 162711 h 164825"/>
                <a:gd name="connsiteX6" fmla="*/ 317363 w 355953"/>
                <a:gd name="connsiteY6" fmla="*/ 148416 h 164825"/>
                <a:gd name="connsiteX7" fmla="*/ 312598 w 355953"/>
                <a:gd name="connsiteY7" fmla="*/ 148782 h 164825"/>
                <a:gd name="connsiteX8" fmla="*/ 312231 w 355953"/>
                <a:gd name="connsiteY8" fmla="*/ 160878 h 164825"/>
                <a:gd name="connsiteX9" fmla="*/ 259450 w 355953"/>
                <a:gd name="connsiteY9" fmla="*/ 150248 h 164825"/>
                <a:gd name="connsiteX10" fmla="*/ 218031 w 355953"/>
                <a:gd name="connsiteY10" fmla="*/ 138886 h 164825"/>
                <a:gd name="connsiteX11" fmla="*/ 165616 w 355953"/>
                <a:gd name="connsiteY11" fmla="*/ 123491 h 164825"/>
                <a:gd name="connsiteX12" fmla="*/ 137759 w 355953"/>
                <a:gd name="connsiteY12" fmla="*/ 109562 h 164825"/>
                <a:gd name="connsiteX13" fmla="*/ 93774 w 355953"/>
                <a:gd name="connsiteY13" fmla="*/ 83172 h 164825"/>
                <a:gd name="connsiteX14" fmla="*/ 62252 w 355953"/>
                <a:gd name="connsiteY14" fmla="*/ 65578 h 164825"/>
                <a:gd name="connsiteX15" fmla="*/ 33662 w 355953"/>
                <a:gd name="connsiteY15" fmla="*/ 49084 h 164825"/>
                <a:gd name="connsiteX16" fmla="*/ 34028 w 355953"/>
                <a:gd name="connsiteY16" fmla="*/ 49450 h 164825"/>
                <a:gd name="connsiteX17" fmla="*/ 307 w 355953"/>
                <a:gd name="connsiteY17" fmla="*/ 18661 h 164825"/>
                <a:gd name="connsiteX18" fmla="*/ 307 w 355953"/>
                <a:gd name="connsiteY18" fmla="*/ 18661 h 164825"/>
                <a:gd name="connsiteX19" fmla="*/ 7271 w 355953"/>
                <a:gd name="connsiteY19" fmla="*/ 10230 h 164825"/>
                <a:gd name="connsiteX20" fmla="*/ 45024 w 355953"/>
                <a:gd name="connsiteY20" fmla="*/ 1800 h 164825"/>
                <a:gd name="connsiteX21" fmla="*/ 61519 w 355953"/>
                <a:gd name="connsiteY21" fmla="*/ 15729 h 164825"/>
                <a:gd name="connsiteX22" fmla="*/ 62252 w 355953"/>
                <a:gd name="connsiteY22" fmla="*/ 26358 h 164825"/>
                <a:gd name="connsiteX23" fmla="*/ 123830 w 355953"/>
                <a:gd name="connsiteY23" fmla="*/ 59713 h 164825"/>
                <a:gd name="connsiteX24" fmla="*/ 142157 w 355953"/>
                <a:gd name="connsiteY24" fmla="*/ 65578 h 164825"/>
                <a:gd name="connsiteX25" fmla="*/ 136293 w 355953"/>
                <a:gd name="connsiteY25" fmla="*/ 82072 h 164825"/>
                <a:gd name="connsiteX26" fmla="*/ 162683 w 355953"/>
                <a:gd name="connsiteY26" fmla="*/ 74741 h 164825"/>
                <a:gd name="connsiteX27" fmla="*/ 214365 w 355953"/>
                <a:gd name="connsiteY27" fmla="*/ 83172 h 164825"/>
                <a:gd name="connsiteX28" fmla="*/ 222063 w 355953"/>
                <a:gd name="connsiteY28" fmla="*/ 86837 h 164825"/>
                <a:gd name="connsiteX29" fmla="*/ 242222 w 355953"/>
                <a:gd name="connsiteY29" fmla="*/ 100033 h 164825"/>
                <a:gd name="connsiteX30" fmla="*/ 281442 w 355953"/>
                <a:gd name="connsiteY30" fmla="*/ 108829 h 164825"/>
                <a:gd name="connsiteX31" fmla="*/ 289872 w 355953"/>
                <a:gd name="connsiteY31" fmla="*/ 116160 h 16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55953" h="164825">
                  <a:moveTo>
                    <a:pt x="289872" y="116160"/>
                  </a:moveTo>
                  <a:cubicBezTo>
                    <a:pt x="293904" y="128989"/>
                    <a:pt x="295004" y="146583"/>
                    <a:pt x="315530" y="130822"/>
                  </a:cubicBezTo>
                  <a:cubicBezTo>
                    <a:pt x="316630" y="130089"/>
                    <a:pt x="319928" y="129722"/>
                    <a:pt x="320295" y="130455"/>
                  </a:cubicBezTo>
                  <a:cubicBezTo>
                    <a:pt x="327626" y="142551"/>
                    <a:pt x="345953" y="140352"/>
                    <a:pt x="352184" y="153914"/>
                  </a:cubicBezTo>
                  <a:cubicBezTo>
                    <a:pt x="353283" y="156480"/>
                    <a:pt x="357315" y="158679"/>
                    <a:pt x="355483" y="161977"/>
                  </a:cubicBezTo>
                  <a:cubicBezTo>
                    <a:pt x="352917" y="166376"/>
                    <a:pt x="348518" y="164910"/>
                    <a:pt x="345953" y="162711"/>
                  </a:cubicBezTo>
                  <a:cubicBezTo>
                    <a:pt x="337522" y="155746"/>
                    <a:pt x="321395" y="164177"/>
                    <a:pt x="317363" y="148416"/>
                  </a:cubicBezTo>
                  <a:cubicBezTo>
                    <a:pt x="317363" y="148049"/>
                    <a:pt x="313697" y="148049"/>
                    <a:pt x="312598" y="148782"/>
                  </a:cubicBezTo>
                  <a:cubicBezTo>
                    <a:pt x="307833" y="152448"/>
                    <a:pt x="313331" y="156846"/>
                    <a:pt x="312231" y="160878"/>
                  </a:cubicBezTo>
                  <a:cubicBezTo>
                    <a:pt x="293904" y="160511"/>
                    <a:pt x="277043" y="154647"/>
                    <a:pt x="259450" y="150248"/>
                  </a:cubicBezTo>
                  <a:cubicBezTo>
                    <a:pt x="246621" y="142551"/>
                    <a:pt x="233792" y="136320"/>
                    <a:pt x="218031" y="138886"/>
                  </a:cubicBezTo>
                  <a:cubicBezTo>
                    <a:pt x="199704" y="137053"/>
                    <a:pt x="182476" y="130822"/>
                    <a:pt x="165616" y="123491"/>
                  </a:cubicBezTo>
                  <a:cubicBezTo>
                    <a:pt x="157918" y="115794"/>
                    <a:pt x="147289" y="113228"/>
                    <a:pt x="137759" y="109562"/>
                  </a:cubicBezTo>
                  <a:cubicBezTo>
                    <a:pt x="121264" y="103698"/>
                    <a:pt x="107336" y="94534"/>
                    <a:pt x="93774" y="83172"/>
                  </a:cubicBezTo>
                  <a:cubicBezTo>
                    <a:pt x="84977" y="75841"/>
                    <a:pt x="75447" y="67044"/>
                    <a:pt x="62252" y="65578"/>
                  </a:cubicBezTo>
                  <a:cubicBezTo>
                    <a:pt x="50889" y="64478"/>
                    <a:pt x="44291" y="53115"/>
                    <a:pt x="33662" y="49084"/>
                  </a:cubicBezTo>
                  <a:lnTo>
                    <a:pt x="34028" y="49450"/>
                  </a:lnTo>
                  <a:cubicBezTo>
                    <a:pt x="23399" y="38454"/>
                    <a:pt x="14235" y="26358"/>
                    <a:pt x="307" y="18661"/>
                  </a:cubicBezTo>
                  <a:lnTo>
                    <a:pt x="307" y="18661"/>
                  </a:lnTo>
                  <a:cubicBezTo>
                    <a:pt x="-1159" y="12796"/>
                    <a:pt x="2872" y="9498"/>
                    <a:pt x="7271" y="10230"/>
                  </a:cubicBezTo>
                  <a:cubicBezTo>
                    <a:pt x="21199" y="12796"/>
                    <a:pt x="32562" y="5832"/>
                    <a:pt x="45024" y="1800"/>
                  </a:cubicBezTo>
                  <a:cubicBezTo>
                    <a:pt x="58953" y="-2598"/>
                    <a:pt x="62618" y="701"/>
                    <a:pt x="61519" y="15729"/>
                  </a:cubicBezTo>
                  <a:cubicBezTo>
                    <a:pt x="61152" y="19394"/>
                    <a:pt x="59686" y="24159"/>
                    <a:pt x="62252" y="26358"/>
                  </a:cubicBezTo>
                  <a:cubicBezTo>
                    <a:pt x="80579" y="41386"/>
                    <a:pt x="95240" y="64112"/>
                    <a:pt x="123830" y="59713"/>
                  </a:cubicBezTo>
                  <a:cubicBezTo>
                    <a:pt x="131161" y="58614"/>
                    <a:pt x="137759" y="59713"/>
                    <a:pt x="142157" y="65578"/>
                  </a:cubicBezTo>
                  <a:cubicBezTo>
                    <a:pt x="146556" y="71076"/>
                    <a:pt x="139591" y="73642"/>
                    <a:pt x="136293" y="82072"/>
                  </a:cubicBezTo>
                  <a:cubicBezTo>
                    <a:pt x="145456" y="69976"/>
                    <a:pt x="153153" y="70343"/>
                    <a:pt x="162683" y="74741"/>
                  </a:cubicBezTo>
                  <a:cubicBezTo>
                    <a:pt x="178811" y="82072"/>
                    <a:pt x="195672" y="89036"/>
                    <a:pt x="214365" y="83172"/>
                  </a:cubicBezTo>
                  <a:cubicBezTo>
                    <a:pt x="217664" y="83172"/>
                    <a:pt x="221696" y="83172"/>
                    <a:pt x="222063" y="86837"/>
                  </a:cubicBezTo>
                  <a:cubicBezTo>
                    <a:pt x="223895" y="99666"/>
                    <a:pt x="232692" y="99666"/>
                    <a:pt x="242222" y="100033"/>
                  </a:cubicBezTo>
                  <a:cubicBezTo>
                    <a:pt x="255784" y="100766"/>
                    <a:pt x="268613" y="104798"/>
                    <a:pt x="281442" y="108829"/>
                  </a:cubicBezTo>
                  <a:cubicBezTo>
                    <a:pt x="285107" y="110296"/>
                    <a:pt x="288040" y="112495"/>
                    <a:pt x="289872" y="116160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00D60C1-BF09-45AA-B2EC-6339F3AE3865}"/>
                </a:ext>
              </a:extLst>
            </p:cNvPr>
            <p:cNvSpPr/>
            <p:nvPr/>
          </p:nvSpPr>
          <p:spPr>
            <a:xfrm>
              <a:off x="10565430" y="4430778"/>
              <a:ext cx="142583" cy="205800"/>
            </a:xfrm>
            <a:custGeom>
              <a:avLst/>
              <a:gdLst>
                <a:gd name="connsiteX0" fmla="*/ 93834 w 142583"/>
                <a:gd name="connsiteY0" fmla="*/ 0 h 205800"/>
                <a:gd name="connsiteX1" fmla="*/ 142584 w 142583"/>
                <a:gd name="connsiteY1" fmla="*/ 15761 h 205800"/>
                <a:gd name="connsiteX2" fmla="*/ 108862 w 142583"/>
                <a:gd name="connsiteY2" fmla="*/ 34821 h 205800"/>
                <a:gd name="connsiteX3" fmla="*/ 96033 w 142583"/>
                <a:gd name="connsiteY3" fmla="*/ 49483 h 205800"/>
                <a:gd name="connsiteX4" fmla="*/ 85037 w 142583"/>
                <a:gd name="connsiteY4" fmla="*/ 59379 h 205800"/>
                <a:gd name="connsiteX5" fmla="*/ 98599 w 142583"/>
                <a:gd name="connsiteY5" fmla="*/ 59379 h 205800"/>
                <a:gd name="connsiteX6" fmla="*/ 94200 w 142583"/>
                <a:gd name="connsiteY6" fmla="*/ 71842 h 205800"/>
                <a:gd name="connsiteX7" fmla="*/ 86870 w 142583"/>
                <a:gd name="connsiteY7" fmla="*/ 84304 h 205800"/>
                <a:gd name="connsiteX8" fmla="*/ 85037 w 142583"/>
                <a:gd name="connsiteY8" fmla="*/ 109962 h 205800"/>
                <a:gd name="connsiteX9" fmla="*/ 101531 w 142583"/>
                <a:gd name="connsiteY9" fmla="*/ 156145 h 205800"/>
                <a:gd name="connsiteX10" fmla="*/ 106296 w 142583"/>
                <a:gd name="connsiteY10" fmla="*/ 158345 h 205800"/>
                <a:gd name="connsiteX11" fmla="*/ 116926 w 142583"/>
                <a:gd name="connsiteY11" fmla="*/ 179604 h 205800"/>
                <a:gd name="connsiteX12" fmla="*/ 126456 w 142583"/>
                <a:gd name="connsiteY12" fmla="*/ 196465 h 205800"/>
                <a:gd name="connsiteX13" fmla="*/ 105930 w 142583"/>
                <a:gd name="connsiteY13" fmla="*/ 201963 h 205800"/>
                <a:gd name="connsiteX14" fmla="*/ 70009 w 142583"/>
                <a:gd name="connsiteY14" fmla="*/ 186935 h 205800"/>
                <a:gd name="connsiteX15" fmla="*/ 50949 w 142583"/>
                <a:gd name="connsiteY15" fmla="*/ 193899 h 205800"/>
                <a:gd name="connsiteX16" fmla="*/ 36287 w 142583"/>
                <a:gd name="connsiteY16" fmla="*/ 196098 h 205800"/>
                <a:gd name="connsiteX17" fmla="*/ 21626 w 142583"/>
                <a:gd name="connsiteY17" fmla="*/ 176305 h 205800"/>
                <a:gd name="connsiteX18" fmla="*/ 0 w 142583"/>
                <a:gd name="connsiteY18" fmla="*/ 177405 h 205800"/>
                <a:gd name="connsiteX19" fmla="*/ 11363 w 142583"/>
                <a:gd name="connsiteY19" fmla="*/ 160910 h 205800"/>
                <a:gd name="connsiteX20" fmla="*/ 23092 w 142583"/>
                <a:gd name="connsiteY20" fmla="*/ 126089 h 205800"/>
                <a:gd name="connsiteX21" fmla="*/ 35554 w 142583"/>
                <a:gd name="connsiteY21" fmla="*/ 109962 h 205800"/>
                <a:gd name="connsiteX22" fmla="*/ 34455 w 142583"/>
                <a:gd name="connsiteY22" fmla="*/ 82838 h 205800"/>
                <a:gd name="connsiteX23" fmla="*/ 26391 w 142583"/>
                <a:gd name="connsiteY23" fmla="*/ 78073 h 205800"/>
                <a:gd name="connsiteX24" fmla="*/ 30056 w 142583"/>
                <a:gd name="connsiteY24" fmla="*/ 58646 h 205800"/>
                <a:gd name="connsiteX25" fmla="*/ 46550 w 142583"/>
                <a:gd name="connsiteY25" fmla="*/ 53881 h 205800"/>
                <a:gd name="connsiteX26" fmla="*/ 42152 w 142583"/>
                <a:gd name="connsiteY26" fmla="*/ 38487 h 205800"/>
                <a:gd name="connsiteX27" fmla="*/ 55714 w 142583"/>
                <a:gd name="connsiteY27" fmla="*/ 29323 h 205800"/>
                <a:gd name="connsiteX28" fmla="*/ 93834 w 142583"/>
                <a:gd name="connsiteY28" fmla="*/ 0 h 20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583" h="205800">
                  <a:moveTo>
                    <a:pt x="93834" y="0"/>
                  </a:moveTo>
                  <a:cubicBezTo>
                    <a:pt x="109962" y="5132"/>
                    <a:pt x="126089" y="10263"/>
                    <a:pt x="142584" y="15761"/>
                  </a:cubicBezTo>
                  <a:cubicBezTo>
                    <a:pt x="138185" y="34088"/>
                    <a:pt x="123524" y="36287"/>
                    <a:pt x="108862" y="34821"/>
                  </a:cubicBezTo>
                  <a:cubicBezTo>
                    <a:pt x="95300" y="33355"/>
                    <a:pt x="92368" y="37387"/>
                    <a:pt x="96033" y="49483"/>
                  </a:cubicBezTo>
                  <a:cubicBezTo>
                    <a:pt x="95300" y="56080"/>
                    <a:pt x="91268" y="59013"/>
                    <a:pt x="85037" y="59379"/>
                  </a:cubicBezTo>
                  <a:cubicBezTo>
                    <a:pt x="89802" y="61945"/>
                    <a:pt x="94567" y="52782"/>
                    <a:pt x="98599" y="59379"/>
                  </a:cubicBezTo>
                  <a:cubicBezTo>
                    <a:pt x="101531" y="64511"/>
                    <a:pt x="97866" y="68909"/>
                    <a:pt x="94200" y="71842"/>
                  </a:cubicBezTo>
                  <a:cubicBezTo>
                    <a:pt x="90169" y="75140"/>
                    <a:pt x="88336" y="79539"/>
                    <a:pt x="86870" y="84304"/>
                  </a:cubicBezTo>
                  <a:cubicBezTo>
                    <a:pt x="78073" y="92368"/>
                    <a:pt x="81005" y="101165"/>
                    <a:pt x="85037" y="109962"/>
                  </a:cubicBezTo>
                  <a:cubicBezTo>
                    <a:pt x="81005" y="127555"/>
                    <a:pt x="89435" y="151014"/>
                    <a:pt x="101531" y="156145"/>
                  </a:cubicBezTo>
                  <a:cubicBezTo>
                    <a:pt x="103364" y="156512"/>
                    <a:pt x="104830" y="157245"/>
                    <a:pt x="106296" y="158345"/>
                  </a:cubicBezTo>
                  <a:cubicBezTo>
                    <a:pt x="107396" y="166775"/>
                    <a:pt x="108495" y="174472"/>
                    <a:pt x="116926" y="179604"/>
                  </a:cubicBezTo>
                  <a:cubicBezTo>
                    <a:pt x="122424" y="182903"/>
                    <a:pt x="126089" y="189134"/>
                    <a:pt x="126456" y="196465"/>
                  </a:cubicBezTo>
                  <a:cubicBezTo>
                    <a:pt x="122424" y="208194"/>
                    <a:pt x="114360" y="207461"/>
                    <a:pt x="105930" y="201963"/>
                  </a:cubicBezTo>
                  <a:cubicBezTo>
                    <a:pt x="94934" y="194999"/>
                    <a:pt x="81738" y="192433"/>
                    <a:pt x="70009" y="186935"/>
                  </a:cubicBezTo>
                  <a:cubicBezTo>
                    <a:pt x="62312" y="183269"/>
                    <a:pt x="54614" y="183636"/>
                    <a:pt x="50949" y="193899"/>
                  </a:cubicBezTo>
                  <a:cubicBezTo>
                    <a:pt x="46184" y="195365"/>
                    <a:pt x="41419" y="196465"/>
                    <a:pt x="36287" y="196098"/>
                  </a:cubicBezTo>
                  <a:cubicBezTo>
                    <a:pt x="21626" y="194999"/>
                    <a:pt x="17960" y="190234"/>
                    <a:pt x="21626" y="176305"/>
                  </a:cubicBezTo>
                  <a:cubicBezTo>
                    <a:pt x="15395" y="188034"/>
                    <a:pt x="8064" y="185835"/>
                    <a:pt x="0" y="177405"/>
                  </a:cubicBezTo>
                  <a:cubicBezTo>
                    <a:pt x="0" y="169341"/>
                    <a:pt x="6964" y="165675"/>
                    <a:pt x="11363" y="160910"/>
                  </a:cubicBezTo>
                  <a:cubicBezTo>
                    <a:pt x="20893" y="151014"/>
                    <a:pt x="30423" y="142217"/>
                    <a:pt x="23092" y="126089"/>
                  </a:cubicBezTo>
                  <a:cubicBezTo>
                    <a:pt x="19427" y="117292"/>
                    <a:pt x="30423" y="113994"/>
                    <a:pt x="35554" y="109962"/>
                  </a:cubicBezTo>
                  <a:cubicBezTo>
                    <a:pt x="52048" y="96766"/>
                    <a:pt x="52048" y="94934"/>
                    <a:pt x="34455" y="82838"/>
                  </a:cubicBezTo>
                  <a:cubicBezTo>
                    <a:pt x="31889" y="81005"/>
                    <a:pt x="28957" y="79905"/>
                    <a:pt x="26391" y="78073"/>
                  </a:cubicBezTo>
                  <a:cubicBezTo>
                    <a:pt x="21992" y="70375"/>
                    <a:pt x="28957" y="65244"/>
                    <a:pt x="30056" y="58646"/>
                  </a:cubicBezTo>
                  <a:cubicBezTo>
                    <a:pt x="35188" y="57180"/>
                    <a:pt x="40686" y="55347"/>
                    <a:pt x="46550" y="53881"/>
                  </a:cubicBezTo>
                  <a:cubicBezTo>
                    <a:pt x="48750" y="48017"/>
                    <a:pt x="36654" y="44718"/>
                    <a:pt x="42152" y="38487"/>
                  </a:cubicBezTo>
                  <a:cubicBezTo>
                    <a:pt x="45451" y="34455"/>
                    <a:pt x="50949" y="29690"/>
                    <a:pt x="55714" y="29323"/>
                  </a:cubicBezTo>
                  <a:cubicBezTo>
                    <a:pt x="75874" y="28223"/>
                    <a:pt x="78439" y="5498"/>
                    <a:pt x="93834" y="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8E6BE5AD-D057-4909-96F4-E7FBC174A28B}"/>
                </a:ext>
              </a:extLst>
            </p:cNvPr>
            <p:cNvSpPr/>
            <p:nvPr/>
          </p:nvSpPr>
          <p:spPr>
            <a:xfrm>
              <a:off x="10110556" y="6068839"/>
              <a:ext cx="109961" cy="458146"/>
            </a:xfrm>
            <a:custGeom>
              <a:avLst/>
              <a:gdLst>
                <a:gd name="connsiteX0" fmla="*/ 0 w 109961"/>
                <a:gd name="connsiteY0" fmla="*/ 27857 h 458146"/>
                <a:gd name="connsiteX1" fmla="*/ 6964 w 109961"/>
                <a:gd name="connsiteY1" fmla="*/ 0 h 458146"/>
                <a:gd name="connsiteX2" fmla="*/ 34821 w 109961"/>
                <a:gd name="connsiteY2" fmla="*/ 105930 h 458146"/>
                <a:gd name="connsiteX3" fmla="*/ 54981 w 109961"/>
                <a:gd name="connsiteY3" fmla="*/ 177405 h 458146"/>
                <a:gd name="connsiteX4" fmla="*/ 87236 w 109961"/>
                <a:gd name="connsiteY4" fmla="*/ 340514 h 458146"/>
                <a:gd name="connsiteX5" fmla="*/ 109962 w 109961"/>
                <a:gd name="connsiteY5" fmla="*/ 447177 h 458146"/>
                <a:gd name="connsiteX6" fmla="*/ 107029 w 109961"/>
                <a:gd name="connsiteY6" fmla="*/ 455607 h 458146"/>
                <a:gd name="connsiteX7" fmla="*/ 87969 w 109961"/>
                <a:gd name="connsiteY7" fmla="*/ 451209 h 458146"/>
                <a:gd name="connsiteX8" fmla="*/ 6964 w 109961"/>
                <a:gd name="connsiteY8" fmla="*/ 72208 h 458146"/>
                <a:gd name="connsiteX9" fmla="*/ 0 w 109961"/>
                <a:gd name="connsiteY9" fmla="*/ 27857 h 45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961" h="458146">
                  <a:moveTo>
                    <a:pt x="0" y="27857"/>
                  </a:moveTo>
                  <a:cubicBezTo>
                    <a:pt x="8797" y="20160"/>
                    <a:pt x="13562" y="11729"/>
                    <a:pt x="6964" y="0"/>
                  </a:cubicBezTo>
                  <a:cubicBezTo>
                    <a:pt x="20526" y="8797"/>
                    <a:pt x="33355" y="57547"/>
                    <a:pt x="34821" y="105930"/>
                  </a:cubicBezTo>
                  <a:cubicBezTo>
                    <a:pt x="48383" y="127555"/>
                    <a:pt x="47650" y="153580"/>
                    <a:pt x="54981" y="177405"/>
                  </a:cubicBezTo>
                  <a:cubicBezTo>
                    <a:pt x="71109" y="230553"/>
                    <a:pt x="72941" y="286633"/>
                    <a:pt x="87236" y="340514"/>
                  </a:cubicBezTo>
                  <a:cubicBezTo>
                    <a:pt x="93834" y="376069"/>
                    <a:pt x="104097" y="411256"/>
                    <a:pt x="109962" y="447177"/>
                  </a:cubicBezTo>
                  <a:cubicBezTo>
                    <a:pt x="109962" y="450476"/>
                    <a:pt x="108862" y="453042"/>
                    <a:pt x="107029" y="455607"/>
                  </a:cubicBezTo>
                  <a:cubicBezTo>
                    <a:pt x="98965" y="461472"/>
                    <a:pt x="93467" y="455974"/>
                    <a:pt x="87969" y="451209"/>
                  </a:cubicBezTo>
                  <a:cubicBezTo>
                    <a:pt x="56080" y="325853"/>
                    <a:pt x="30056" y="199397"/>
                    <a:pt x="6964" y="72208"/>
                  </a:cubicBezTo>
                  <a:cubicBezTo>
                    <a:pt x="4032" y="57547"/>
                    <a:pt x="2199" y="42518"/>
                    <a:pt x="0" y="27857"/>
                  </a:cubicBezTo>
                  <a:close/>
                </a:path>
              </a:pathLst>
            </a:custGeom>
            <a:solidFill>
              <a:srgbClr val="8A76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86134F95-FD98-4328-9A7F-8B7BB3CF1B29}"/>
                </a:ext>
              </a:extLst>
            </p:cNvPr>
            <p:cNvSpPr/>
            <p:nvPr/>
          </p:nvSpPr>
          <p:spPr>
            <a:xfrm>
              <a:off x="12183257" y="6897217"/>
              <a:ext cx="205107" cy="331235"/>
            </a:xfrm>
            <a:custGeom>
              <a:avLst/>
              <a:gdLst>
                <a:gd name="connsiteX0" fmla="*/ 196173 w 205107"/>
                <a:gd name="connsiteY0" fmla="*/ 88702 h 331235"/>
                <a:gd name="connsiteX1" fmla="*/ 171615 w 205107"/>
                <a:gd name="connsiteY1" fmla="*/ 123157 h 331235"/>
                <a:gd name="connsiteX2" fmla="*/ 132028 w 205107"/>
                <a:gd name="connsiteY2" fmla="*/ 195365 h 331235"/>
                <a:gd name="connsiteX3" fmla="*/ 41860 w 205107"/>
                <a:gd name="connsiteY3" fmla="*/ 317789 h 331235"/>
                <a:gd name="connsiteX4" fmla="*/ 14370 w 205107"/>
                <a:gd name="connsiteY4" fmla="*/ 327319 h 331235"/>
                <a:gd name="connsiteX5" fmla="*/ 1174 w 205107"/>
                <a:gd name="connsiteY5" fmla="*/ 328419 h 331235"/>
                <a:gd name="connsiteX6" fmla="*/ 5206 w 205107"/>
                <a:gd name="connsiteY6" fmla="*/ 315223 h 331235"/>
                <a:gd name="connsiteX7" fmla="*/ 23900 w 205107"/>
                <a:gd name="connsiteY7" fmla="*/ 292131 h 331235"/>
                <a:gd name="connsiteX8" fmla="*/ 30864 w 205107"/>
                <a:gd name="connsiteY8" fmla="*/ 270505 h 331235"/>
                <a:gd name="connsiteX9" fmla="*/ 62753 w 205107"/>
                <a:gd name="connsiteY9" fmla="*/ 236784 h 331235"/>
                <a:gd name="connsiteX10" fmla="*/ 70083 w 205107"/>
                <a:gd name="connsiteY10" fmla="*/ 200863 h 331235"/>
                <a:gd name="connsiteX11" fmla="*/ 93175 w 205107"/>
                <a:gd name="connsiteY11" fmla="*/ 174472 h 331235"/>
                <a:gd name="connsiteX12" fmla="*/ 122132 w 205107"/>
                <a:gd name="connsiteY12" fmla="*/ 161277 h 331235"/>
                <a:gd name="connsiteX13" fmla="*/ 116267 w 205107"/>
                <a:gd name="connsiteY13" fmla="*/ 137085 h 331235"/>
                <a:gd name="connsiteX14" fmla="*/ 126530 w 205107"/>
                <a:gd name="connsiteY14" fmla="*/ 120225 h 331235"/>
                <a:gd name="connsiteX15" fmla="*/ 147057 w 205107"/>
                <a:gd name="connsiteY15" fmla="*/ 87603 h 331235"/>
                <a:gd name="connsiteX16" fmla="*/ 162451 w 205107"/>
                <a:gd name="connsiteY16" fmla="*/ 83204 h 331235"/>
                <a:gd name="connsiteX17" fmla="*/ 169782 w 205107"/>
                <a:gd name="connsiteY17" fmla="*/ 52048 h 331235"/>
                <a:gd name="connsiteX18" fmla="*/ 178945 w 205107"/>
                <a:gd name="connsiteY18" fmla="*/ 22359 h 331235"/>
                <a:gd name="connsiteX19" fmla="*/ 194707 w 205107"/>
                <a:gd name="connsiteY19" fmla="*/ 0 h 331235"/>
                <a:gd name="connsiteX20" fmla="*/ 200938 w 205107"/>
                <a:gd name="connsiteY20" fmla="*/ 4032 h 331235"/>
                <a:gd name="connsiteX21" fmla="*/ 198005 w 205107"/>
                <a:gd name="connsiteY21" fmla="*/ 27857 h 331235"/>
                <a:gd name="connsiteX22" fmla="*/ 191774 w 205107"/>
                <a:gd name="connsiteY22" fmla="*/ 46184 h 331235"/>
                <a:gd name="connsiteX23" fmla="*/ 184077 w 205107"/>
                <a:gd name="connsiteY23" fmla="*/ 68909 h 331235"/>
                <a:gd name="connsiteX24" fmla="*/ 176380 w 205107"/>
                <a:gd name="connsiteY24" fmla="*/ 97499 h 331235"/>
                <a:gd name="connsiteX25" fmla="*/ 196173 w 205107"/>
                <a:gd name="connsiteY25" fmla="*/ 88702 h 3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5107" h="331235">
                  <a:moveTo>
                    <a:pt x="196173" y="88702"/>
                  </a:moveTo>
                  <a:cubicBezTo>
                    <a:pt x="191774" y="102631"/>
                    <a:pt x="181145" y="112527"/>
                    <a:pt x="171615" y="123157"/>
                  </a:cubicBezTo>
                  <a:cubicBezTo>
                    <a:pt x="153288" y="144416"/>
                    <a:pt x="147057" y="172273"/>
                    <a:pt x="132028" y="195365"/>
                  </a:cubicBezTo>
                  <a:cubicBezTo>
                    <a:pt x="103805" y="237517"/>
                    <a:pt x="74848" y="278936"/>
                    <a:pt x="41860" y="317789"/>
                  </a:cubicBezTo>
                  <a:cubicBezTo>
                    <a:pt x="32330" y="320355"/>
                    <a:pt x="23166" y="322554"/>
                    <a:pt x="14370" y="327319"/>
                  </a:cubicBezTo>
                  <a:cubicBezTo>
                    <a:pt x="9971" y="329518"/>
                    <a:pt x="5206" y="334283"/>
                    <a:pt x="1174" y="328419"/>
                  </a:cubicBezTo>
                  <a:cubicBezTo>
                    <a:pt x="-2125" y="323653"/>
                    <a:pt x="2274" y="319255"/>
                    <a:pt x="5206" y="315223"/>
                  </a:cubicBezTo>
                  <a:cubicBezTo>
                    <a:pt x="9605" y="306060"/>
                    <a:pt x="12903" y="296530"/>
                    <a:pt x="23900" y="292131"/>
                  </a:cubicBezTo>
                  <a:cubicBezTo>
                    <a:pt x="33430" y="288099"/>
                    <a:pt x="27931" y="277470"/>
                    <a:pt x="30864" y="270505"/>
                  </a:cubicBezTo>
                  <a:cubicBezTo>
                    <a:pt x="44059" y="261709"/>
                    <a:pt x="50657" y="246680"/>
                    <a:pt x="62753" y="236784"/>
                  </a:cubicBezTo>
                  <a:cubicBezTo>
                    <a:pt x="83645" y="227620"/>
                    <a:pt x="85112" y="219923"/>
                    <a:pt x="70083" y="200863"/>
                  </a:cubicBezTo>
                  <a:cubicBezTo>
                    <a:pt x="67151" y="182536"/>
                    <a:pt x="84012" y="182169"/>
                    <a:pt x="93175" y="174472"/>
                  </a:cubicBezTo>
                  <a:cubicBezTo>
                    <a:pt x="105638" y="176305"/>
                    <a:pt x="114801" y="169707"/>
                    <a:pt x="122132" y="161277"/>
                  </a:cubicBezTo>
                  <a:cubicBezTo>
                    <a:pt x="131662" y="151014"/>
                    <a:pt x="129463" y="143316"/>
                    <a:pt x="116267" y="137085"/>
                  </a:cubicBezTo>
                  <a:cubicBezTo>
                    <a:pt x="115901" y="129021"/>
                    <a:pt x="121765" y="124990"/>
                    <a:pt x="126530" y="120225"/>
                  </a:cubicBezTo>
                  <a:cubicBezTo>
                    <a:pt x="135694" y="110695"/>
                    <a:pt x="144124" y="101164"/>
                    <a:pt x="147057" y="87603"/>
                  </a:cubicBezTo>
                  <a:cubicBezTo>
                    <a:pt x="148889" y="79539"/>
                    <a:pt x="152921" y="72574"/>
                    <a:pt x="162451" y="83204"/>
                  </a:cubicBezTo>
                  <a:cubicBezTo>
                    <a:pt x="159519" y="71108"/>
                    <a:pt x="158419" y="61212"/>
                    <a:pt x="169782" y="52048"/>
                  </a:cubicBezTo>
                  <a:cubicBezTo>
                    <a:pt x="177846" y="45817"/>
                    <a:pt x="175646" y="32255"/>
                    <a:pt x="178945" y="22359"/>
                  </a:cubicBezTo>
                  <a:cubicBezTo>
                    <a:pt x="181511" y="13195"/>
                    <a:pt x="181145" y="1466"/>
                    <a:pt x="194707" y="0"/>
                  </a:cubicBezTo>
                  <a:cubicBezTo>
                    <a:pt x="197272" y="366"/>
                    <a:pt x="199471" y="1466"/>
                    <a:pt x="200938" y="4032"/>
                  </a:cubicBezTo>
                  <a:cubicBezTo>
                    <a:pt x="205703" y="12829"/>
                    <a:pt x="208269" y="20893"/>
                    <a:pt x="198005" y="27857"/>
                  </a:cubicBezTo>
                  <a:cubicBezTo>
                    <a:pt x="191408" y="32255"/>
                    <a:pt x="193973" y="39953"/>
                    <a:pt x="191774" y="46184"/>
                  </a:cubicBezTo>
                  <a:cubicBezTo>
                    <a:pt x="189941" y="54248"/>
                    <a:pt x="184443" y="60479"/>
                    <a:pt x="184077" y="68909"/>
                  </a:cubicBezTo>
                  <a:cubicBezTo>
                    <a:pt x="183344" y="78806"/>
                    <a:pt x="182611" y="88702"/>
                    <a:pt x="176380" y="97499"/>
                  </a:cubicBezTo>
                  <a:cubicBezTo>
                    <a:pt x="184443" y="97133"/>
                    <a:pt x="185543" y="82838"/>
                    <a:pt x="196173" y="88702"/>
                  </a:cubicBezTo>
                  <a:close/>
                </a:path>
              </a:pathLst>
            </a:custGeom>
            <a:solidFill>
              <a:srgbClr val="E8DD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C536F0C-8E9E-4872-A4A5-44D876AD33D3}"/>
                </a:ext>
              </a:extLst>
            </p:cNvPr>
            <p:cNvSpPr/>
            <p:nvPr/>
          </p:nvSpPr>
          <p:spPr>
            <a:xfrm>
              <a:off x="10130528" y="4656071"/>
              <a:ext cx="102084" cy="217597"/>
            </a:xfrm>
            <a:custGeom>
              <a:avLst/>
              <a:gdLst>
                <a:gd name="connsiteX0" fmla="*/ 3486 w 102084"/>
                <a:gd name="connsiteY0" fmla="*/ 57675 h 217597"/>
                <a:gd name="connsiteX1" fmla="*/ 3486 w 102084"/>
                <a:gd name="connsiteY1" fmla="*/ 49977 h 217597"/>
                <a:gd name="connsiteX2" fmla="*/ 32076 w 102084"/>
                <a:gd name="connsiteY2" fmla="*/ 14423 h 217597"/>
                <a:gd name="connsiteX3" fmla="*/ 73495 w 102084"/>
                <a:gd name="connsiteY3" fmla="*/ 5626 h 217597"/>
                <a:gd name="connsiteX4" fmla="*/ 101718 w 102084"/>
                <a:gd name="connsiteY4" fmla="*/ 22854 h 217597"/>
                <a:gd name="connsiteX5" fmla="*/ 79360 w 102084"/>
                <a:gd name="connsiteY5" fmla="*/ 34583 h 217597"/>
                <a:gd name="connsiteX6" fmla="*/ 102085 w 102084"/>
                <a:gd name="connsiteY6" fmla="*/ 49244 h 217597"/>
                <a:gd name="connsiteX7" fmla="*/ 88156 w 102084"/>
                <a:gd name="connsiteY7" fmla="*/ 57675 h 217597"/>
                <a:gd name="connsiteX8" fmla="*/ 66164 w 102084"/>
                <a:gd name="connsiteY8" fmla="*/ 91396 h 217597"/>
                <a:gd name="connsiteX9" fmla="*/ 54068 w 102084"/>
                <a:gd name="connsiteY9" fmla="*/ 187429 h 217597"/>
                <a:gd name="connsiteX10" fmla="*/ 48204 w 102084"/>
                <a:gd name="connsiteY10" fmla="*/ 216386 h 217597"/>
                <a:gd name="connsiteX11" fmla="*/ 30243 w 102084"/>
                <a:gd name="connsiteY11" fmla="*/ 200625 h 217597"/>
                <a:gd name="connsiteX12" fmla="*/ 15948 w 102084"/>
                <a:gd name="connsiteY12" fmla="*/ 140512 h 217597"/>
                <a:gd name="connsiteX13" fmla="*/ 16681 w 102084"/>
                <a:gd name="connsiteY13" fmla="*/ 98727 h 217597"/>
                <a:gd name="connsiteX14" fmla="*/ 28411 w 102084"/>
                <a:gd name="connsiteY14" fmla="*/ 93962 h 217597"/>
                <a:gd name="connsiteX15" fmla="*/ 6785 w 102084"/>
                <a:gd name="connsiteY15" fmla="*/ 91763 h 217597"/>
                <a:gd name="connsiteX16" fmla="*/ 4219 w 102084"/>
                <a:gd name="connsiteY16" fmla="*/ 64639 h 217597"/>
                <a:gd name="connsiteX17" fmla="*/ 3486 w 102084"/>
                <a:gd name="connsiteY17" fmla="*/ 57675 h 21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084" h="217597">
                  <a:moveTo>
                    <a:pt x="3486" y="57675"/>
                  </a:moveTo>
                  <a:cubicBezTo>
                    <a:pt x="3486" y="55109"/>
                    <a:pt x="3486" y="52543"/>
                    <a:pt x="3486" y="49977"/>
                  </a:cubicBezTo>
                  <a:cubicBezTo>
                    <a:pt x="13749" y="38615"/>
                    <a:pt x="21446" y="25786"/>
                    <a:pt x="32076" y="14423"/>
                  </a:cubicBezTo>
                  <a:cubicBezTo>
                    <a:pt x="46738" y="-971"/>
                    <a:pt x="54801" y="-4270"/>
                    <a:pt x="73495" y="5626"/>
                  </a:cubicBezTo>
                  <a:cubicBezTo>
                    <a:pt x="83391" y="10758"/>
                    <a:pt x="92555" y="16989"/>
                    <a:pt x="101718" y="22854"/>
                  </a:cubicBezTo>
                  <a:cubicBezTo>
                    <a:pt x="96587" y="30917"/>
                    <a:pt x="84125" y="24686"/>
                    <a:pt x="79360" y="34583"/>
                  </a:cubicBezTo>
                  <a:cubicBezTo>
                    <a:pt x="84491" y="43380"/>
                    <a:pt x="100252" y="36415"/>
                    <a:pt x="102085" y="49244"/>
                  </a:cubicBezTo>
                  <a:cubicBezTo>
                    <a:pt x="98786" y="54009"/>
                    <a:pt x="92921" y="56209"/>
                    <a:pt x="88156" y="57675"/>
                  </a:cubicBezTo>
                  <a:cubicBezTo>
                    <a:pt x="70929" y="62806"/>
                    <a:pt x="63232" y="73436"/>
                    <a:pt x="66164" y="91396"/>
                  </a:cubicBezTo>
                  <a:cubicBezTo>
                    <a:pt x="61033" y="123285"/>
                    <a:pt x="56268" y="155174"/>
                    <a:pt x="54068" y="187429"/>
                  </a:cubicBezTo>
                  <a:cubicBezTo>
                    <a:pt x="53335" y="197326"/>
                    <a:pt x="53335" y="207222"/>
                    <a:pt x="48204" y="216386"/>
                  </a:cubicBezTo>
                  <a:cubicBezTo>
                    <a:pt x="36108" y="220418"/>
                    <a:pt x="26578" y="214187"/>
                    <a:pt x="30243" y="200625"/>
                  </a:cubicBezTo>
                  <a:cubicBezTo>
                    <a:pt x="36841" y="176800"/>
                    <a:pt x="20713" y="160306"/>
                    <a:pt x="15948" y="140512"/>
                  </a:cubicBezTo>
                  <a:cubicBezTo>
                    <a:pt x="16315" y="126584"/>
                    <a:pt x="10084" y="112655"/>
                    <a:pt x="16681" y="98727"/>
                  </a:cubicBezTo>
                  <a:cubicBezTo>
                    <a:pt x="19980" y="96161"/>
                    <a:pt x="24012" y="93962"/>
                    <a:pt x="28411" y="93962"/>
                  </a:cubicBezTo>
                  <a:cubicBezTo>
                    <a:pt x="21446" y="93595"/>
                    <a:pt x="13749" y="101293"/>
                    <a:pt x="6785" y="91763"/>
                  </a:cubicBezTo>
                  <a:cubicBezTo>
                    <a:pt x="554" y="82966"/>
                    <a:pt x="-3478" y="74535"/>
                    <a:pt x="4219" y="64639"/>
                  </a:cubicBezTo>
                  <a:cubicBezTo>
                    <a:pt x="5685" y="62440"/>
                    <a:pt x="5685" y="59874"/>
                    <a:pt x="3486" y="57675"/>
                  </a:cubicBezTo>
                  <a:close/>
                </a:path>
              </a:pathLst>
            </a:custGeom>
            <a:solidFill>
              <a:srgbClr val="BFB6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E1E70C6-7287-480A-84D6-177B5F0B1BBE}"/>
                </a:ext>
              </a:extLst>
            </p:cNvPr>
            <p:cNvSpPr/>
            <p:nvPr/>
          </p:nvSpPr>
          <p:spPr>
            <a:xfrm>
              <a:off x="12177555" y="4525931"/>
              <a:ext cx="187213" cy="161836"/>
            </a:xfrm>
            <a:custGeom>
              <a:avLst/>
              <a:gdLst>
                <a:gd name="connsiteX0" fmla="*/ 21538 w 187213"/>
                <a:gd name="connsiteY0" fmla="*/ 56227 h 161836"/>
                <a:gd name="connsiteX1" fmla="*/ 6876 w 187213"/>
                <a:gd name="connsiteY1" fmla="*/ 19940 h 161836"/>
                <a:gd name="connsiteX2" fmla="*/ 3211 w 187213"/>
                <a:gd name="connsiteY2" fmla="*/ 2713 h 161836"/>
                <a:gd name="connsiteX3" fmla="*/ 16773 w 187213"/>
                <a:gd name="connsiteY3" fmla="*/ 10776 h 161836"/>
                <a:gd name="connsiteX4" fmla="*/ 51961 w 187213"/>
                <a:gd name="connsiteY4" fmla="*/ 10776 h 161836"/>
                <a:gd name="connsiteX5" fmla="*/ 135531 w 187213"/>
                <a:gd name="connsiteY5" fmla="*/ 78586 h 161836"/>
                <a:gd name="connsiteX6" fmla="*/ 187213 w 187213"/>
                <a:gd name="connsiteY6" fmla="*/ 149695 h 161836"/>
                <a:gd name="connsiteX7" fmla="*/ 114639 w 187213"/>
                <a:gd name="connsiteY7" fmla="*/ 160324 h 161836"/>
                <a:gd name="connsiteX8" fmla="*/ 114272 w 187213"/>
                <a:gd name="connsiteY8" fmla="*/ 137232 h 161836"/>
                <a:gd name="connsiteX9" fmla="*/ 124902 w 187213"/>
                <a:gd name="connsiteY9" fmla="*/ 116340 h 161836"/>
                <a:gd name="connsiteX10" fmla="*/ 112806 w 187213"/>
                <a:gd name="connsiteY10" fmla="*/ 96546 h 161836"/>
                <a:gd name="connsiteX11" fmla="*/ 68821 w 187213"/>
                <a:gd name="connsiteY11" fmla="*/ 76753 h 161836"/>
                <a:gd name="connsiteX12" fmla="*/ 40964 w 187213"/>
                <a:gd name="connsiteY12" fmla="*/ 68323 h 161836"/>
                <a:gd name="connsiteX13" fmla="*/ 22271 w 187213"/>
                <a:gd name="connsiteY13" fmla="*/ 58426 h 161836"/>
                <a:gd name="connsiteX14" fmla="*/ 21538 w 187213"/>
                <a:gd name="connsiteY14" fmla="*/ 56227 h 16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213" h="161836">
                  <a:moveTo>
                    <a:pt x="21538" y="56227"/>
                  </a:moveTo>
                  <a:cubicBezTo>
                    <a:pt x="20072" y="42665"/>
                    <a:pt x="15673" y="30570"/>
                    <a:pt x="6876" y="19940"/>
                  </a:cubicBezTo>
                  <a:cubicBezTo>
                    <a:pt x="2844" y="15175"/>
                    <a:pt x="-4120" y="8577"/>
                    <a:pt x="3211" y="2713"/>
                  </a:cubicBezTo>
                  <a:cubicBezTo>
                    <a:pt x="12741" y="-5351"/>
                    <a:pt x="12741" y="6744"/>
                    <a:pt x="16773" y="10776"/>
                  </a:cubicBezTo>
                  <a:cubicBezTo>
                    <a:pt x="28135" y="23605"/>
                    <a:pt x="40231" y="12976"/>
                    <a:pt x="51961" y="10776"/>
                  </a:cubicBezTo>
                  <a:cubicBezTo>
                    <a:pt x="78718" y="34601"/>
                    <a:pt x="107308" y="56227"/>
                    <a:pt x="135531" y="78586"/>
                  </a:cubicBezTo>
                  <a:cubicBezTo>
                    <a:pt x="158990" y="96913"/>
                    <a:pt x="177683" y="120371"/>
                    <a:pt x="187213" y="149695"/>
                  </a:cubicBezTo>
                  <a:cubicBezTo>
                    <a:pt x="163022" y="153360"/>
                    <a:pt x="139930" y="166189"/>
                    <a:pt x="114639" y="160324"/>
                  </a:cubicBezTo>
                  <a:cubicBezTo>
                    <a:pt x="104009" y="152993"/>
                    <a:pt x="105842" y="144930"/>
                    <a:pt x="114272" y="137232"/>
                  </a:cubicBezTo>
                  <a:cubicBezTo>
                    <a:pt x="120503" y="131368"/>
                    <a:pt x="123436" y="124770"/>
                    <a:pt x="124902" y="116340"/>
                  </a:cubicBezTo>
                  <a:cubicBezTo>
                    <a:pt x="126734" y="105710"/>
                    <a:pt x="122702" y="98746"/>
                    <a:pt x="112806" y="96546"/>
                  </a:cubicBezTo>
                  <a:cubicBezTo>
                    <a:pt x="96312" y="93248"/>
                    <a:pt x="83483" y="82985"/>
                    <a:pt x="68821" y="76753"/>
                  </a:cubicBezTo>
                  <a:cubicBezTo>
                    <a:pt x="60757" y="70522"/>
                    <a:pt x="50494" y="70889"/>
                    <a:pt x="40964" y="68323"/>
                  </a:cubicBezTo>
                  <a:cubicBezTo>
                    <a:pt x="34000" y="66490"/>
                    <a:pt x="26303" y="65757"/>
                    <a:pt x="22271" y="58426"/>
                  </a:cubicBezTo>
                  <a:cubicBezTo>
                    <a:pt x="21904" y="58060"/>
                    <a:pt x="21904" y="56960"/>
                    <a:pt x="21538" y="56227"/>
                  </a:cubicBezTo>
                  <a:close/>
                </a:path>
              </a:pathLst>
            </a:custGeom>
            <a:solidFill>
              <a:srgbClr val="EEE9E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3F21ABEE-B3C5-4FEC-AA0C-CB28143125E7}"/>
                </a:ext>
              </a:extLst>
            </p:cNvPr>
            <p:cNvSpPr/>
            <p:nvPr/>
          </p:nvSpPr>
          <p:spPr>
            <a:xfrm>
              <a:off x="10198525" y="6520048"/>
              <a:ext cx="172158" cy="421303"/>
            </a:xfrm>
            <a:custGeom>
              <a:avLst/>
              <a:gdLst>
                <a:gd name="connsiteX0" fmla="*/ 0 w 172158"/>
                <a:gd name="connsiteY0" fmla="*/ 0 h 421303"/>
                <a:gd name="connsiteX1" fmla="*/ 17594 w 172158"/>
                <a:gd name="connsiteY1" fmla="*/ 3665 h 421303"/>
                <a:gd name="connsiteX2" fmla="*/ 23092 w 172158"/>
                <a:gd name="connsiteY2" fmla="*/ 10263 h 421303"/>
                <a:gd name="connsiteX3" fmla="*/ 63045 w 172158"/>
                <a:gd name="connsiteY3" fmla="*/ 129388 h 421303"/>
                <a:gd name="connsiteX4" fmla="*/ 96033 w 172158"/>
                <a:gd name="connsiteY4" fmla="*/ 228720 h 421303"/>
                <a:gd name="connsiteX5" fmla="*/ 112161 w 172158"/>
                <a:gd name="connsiteY5" fmla="*/ 236417 h 421303"/>
                <a:gd name="connsiteX6" fmla="*/ 120225 w 172158"/>
                <a:gd name="connsiteY6" fmla="*/ 243382 h 421303"/>
                <a:gd name="connsiteX7" fmla="*/ 127189 w 172158"/>
                <a:gd name="connsiteY7" fmla="*/ 267573 h 421303"/>
                <a:gd name="connsiteX8" fmla="*/ 130488 w 172158"/>
                <a:gd name="connsiteY8" fmla="*/ 285167 h 421303"/>
                <a:gd name="connsiteX9" fmla="*/ 119492 w 172158"/>
                <a:gd name="connsiteY9" fmla="*/ 285900 h 421303"/>
                <a:gd name="connsiteX10" fmla="*/ 117659 w 172158"/>
                <a:gd name="connsiteY10" fmla="*/ 284434 h 421303"/>
                <a:gd name="connsiteX11" fmla="*/ 170440 w 172158"/>
                <a:gd name="connsiteY11" fmla="*/ 400260 h 421303"/>
                <a:gd name="connsiteX12" fmla="*/ 171540 w 172158"/>
                <a:gd name="connsiteY12" fmla="*/ 413089 h 421303"/>
                <a:gd name="connsiteX13" fmla="*/ 161644 w 172158"/>
                <a:gd name="connsiteY13" fmla="*/ 421153 h 421303"/>
                <a:gd name="connsiteX14" fmla="*/ 83937 w 172158"/>
                <a:gd name="connsiteY14" fmla="*/ 255477 h 421303"/>
                <a:gd name="connsiteX15" fmla="*/ 0 w 172158"/>
                <a:gd name="connsiteY15" fmla="*/ 0 h 42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2158" h="421303">
                  <a:moveTo>
                    <a:pt x="0" y="0"/>
                  </a:moveTo>
                  <a:cubicBezTo>
                    <a:pt x="5865" y="733"/>
                    <a:pt x="10996" y="5132"/>
                    <a:pt x="17594" y="3665"/>
                  </a:cubicBezTo>
                  <a:cubicBezTo>
                    <a:pt x="20160" y="5132"/>
                    <a:pt x="21992" y="7697"/>
                    <a:pt x="23092" y="10263"/>
                  </a:cubicBezTo>
                  <a:cubicBezTo>
                    <a:pt x="35921" y="50216"/>
                    <a:pt x="46184" y="90901"/>
                    <a:pt x="63045" y="129388"/>
                  </a:cubicBezTo>
                  <a:cubicBezTo>
                    <a:pt x="73308" y="162743"/>
                    <a:pt x="83937" y="196098"/>
                    <a:pt x="96033" y="228720"/>
                  </a:cubicBezTo>
                  <a:cubicBezTo>
                    <a:pt x="98232" y="235318"/>
                    <a:pt x="100065" y="245947"/>
                    <a:pt x="112161" y="236417"/>
                  </a:cubicBezTo>
                  <a:cubicBezTo>
                    <a:pt x="116559" y="232752"/>
                    <a:pt x="123524" y="237517"/>
                    <a:pt x="120225" y="243382"/>
                  </a:cubicBezTo>
                  <a:cubicBezTo>
                    <a:pt x="114360" y="254744"/>
                    <a:pt x="121324" y="260242"/>
                    <a:pt x="127189" y="267573"/>
                  </a:cubicBezTo>
                  <a:cubicBezTo>
                    <a:pt x="130854" y="272338"/>
                    <a:pt x="133420" y="278936"/>
                    <a:pt x="130488" y="285167"/>
                  </a:cubicBezTo>
                  <a:cubicBezTo>
                    <a:pt x="127922" y="289566"/>
                    <a:pt x="123157" y="289199"/>
                    <a:pt x="119492" y="285900"/>
                  </a:cubicBezTo>
                  <a:cubicBezTo>
                    <a:pt x="118392" y="285167"/>
                    <a:pt x="118392" y="283701"/>
                    <a:pt x="117659" y="284434"/>
                  </a:cubicBezTo>
                  <a:cubicBezTo>
                    <a:pt x="136352" y="322554"/>
                    <a:pt x="153946" y="361041"/>
                    <a:pt x="170440" y="400260"/>
                  </a:cubicBezTo>
                  <a:cubicBezTo>
                    <a:pt x="172273" y="404292"/>
                    <a:pt x="172640" y="408691"/>
                    <a:pt x="171540" y="413089"/>
                  </a:cubicBezTo>
                  <a:cubicBezTo>
                    <a:pt x="169341" y="417121"/>
                    <a:pt x="167875" y="422252"/>
                    <a:pt x="161644" y="421153"/>
                  </a:cubicBezTo>
                  <a:cubicBezTo>
                    <a:pt x="131221" y="368005"/>
                    <a:pt x="108129" y="311558"/>
                    <a:pt x="83937" y="255477"/>
                  </a:cubicBezTo>
                  <a:cubicBezTo>
                    <a:pt x="47650" y="173006"/>
                    <a:pt x="22725" y="86869"/>
                    <a:pt x="0" y="0"/>
                  </a:cubicBezTo>
                  <a:close/>
                </a:path>
              </a:pathLst>
            </a:custGeom>
            <a:solidFill>
              <a:srgbClr val="A491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EC61133C-E80E-4A9D-B9E8-C9894D7DBF16}"/>
                </a:ext>
              </a:extLst>
            </p:cNvPr>
            <p:cNvSpPr/>
            <p:nvPr/>
          </p:nvSpPr>
          <p:spPr>
            <a:xfrm>
              <a:off x="11573200" y="3988213"/>
              <a:ext cx="94140" cy="151900"/>
            </a:xfrm>
            <a:custGeom>
              <a:avLst/>
              <a:gdLst>
                <a:gd name="connsiteX0" fmla="*/ 14140 w 94140"/>
                <a:gd name="connsiteY0" fmla="*/ 82625 h 151900"/>
                <a:gd name="connsiteX1" fmla="*/ 2411 w 94140"/>
                <a:gd name="connsiteY1" fmla="*/ 56234 h 151900"/>
                <a:gd name="connsiteX2" fmla="*/ 945 w 94140"/>
                <a:gd name="connsiteY2" fmla="*/ 45604 h 151900"/>
                <a:gd name="connsiteX3" fmla="*/ 20005 w 94140"/>
                <a:gd name="connsiteY3" fmla="*/ 40839 h 151900"/>
                <a:gd name="connsiteX4" fmla="*/ 40164 w 94140"/>
                <a:gd name="connsiteY4" fmla="*/ 40473 h 151900"/>
                <a:gd name="connsiteX5" fmla="*/ 62890 w 94140"/>
                <a:gd name="connsiteY5" fmla="*/ 153 h 151900"/>
                <a:gd name="connsiteX6" fmla="*/ 66922 w 94140"/>
                <a:gd name="connsiteY6" fmla="*/ 7851 h 151900"/>
                <a:gd name="connsiteX7" fmla="*/ 81950 w 94140"/>
                <a:gd name="connsiteY7" fmla="*/ 25078 h 151900"/>
                <a:gd name="connsiteX8" fmla="*/ 93312 w 94140"/>
                <a:gd name="connsiteY8" fmla="*/ 39740 h 151900"/>
                <a:gd name="connsiteX9" fmla="*/ 89647 w 94140"/>
                <a:gd name="connsiteY9" fmla="*/ 57700 h 151900"/>
                <a:gd name="connsiteX10" fmla="*/ 63256 w 94140"/>
                <a:gd name="connsiteY10" fmla="*/ 66497 h 151900"/>
                <a:gd name="connsiteX11" fmla="*/ 90747 w 94140"/>
                <a:gd name="connsiteY11" fmla="*/ 81525 h 151900"/>
                <a:gd name="connsiteX12" fmla="*/ 92579 w 94140"/>
                <a:gd name="connsiteY12" fmla="*/ 91055 h 151900"/>
                <a:gd name="connsiteX13" fmla="*/ 67288 w 94140"/>
                <a:gd name="connsiteY13" fmla="*/ 106083 h 151900"/>
                <a:gd name="connsiteX14" fmla="*/ 85982 w 94140"/>
                <a:gd name="connsiteY14" fmla="*/ 128075 h 151900"/>
                <a:gd name="connsiteX15" fmla="*/ 90747 w 94140"/>
                <a:gd name="connsiteY15" fmla="*/ 137239 h 151900"/>
                <a:gd name="connsiteX16" fmla="*/ 74252 w 94140"/>
                <a:gd name="connsiteY16" fmla="*/ 151900 h 151900"/>
                <a:gd name="connsiteX17" fmla="*/ 21104 w 94140"/>
                <a:gd name="connsiteY17" fmla="*/ 118912 h 151900"/>
                <a:gd name="connsiteX18" fmla="*/ 14140 w 94140"/>
                <a:gd name="connsiteY18" fmla="*/ 82625 h 15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140" h="151900">
                  <a:moveTo>
                    <a:pt x="14140" y="82625"/>
                  </a:moveTo>
                  <a:cubicBezTo>
                    <a:pt x="8642" y="74561"/>
                    <a:pt x="-5653" y="70529"/>
                    <a:pt x="2411" y="56234"/>
                  </a:cubicBezTo>
                  <a:cubicBezTo>
                    <a:pt x="-155" y="52935"/>
                    <a:pt x="-522" y="49636"/>
                    <a:pt x="945" y="45604"/>
                  </a:cubicBezTo>
                  <a:cubicBezTo>
                    <a:pt x="6076" y="39373"/>
                    <a:pt x="13040" y="40839"/>
                    <a:pt x="20005" y="40839"/>
                  </a:cubicBezTo>
                  <a:cubicBezTo>
                    <a:pt x="26602" y="40839"/>
                    <a:pt x="33567" y="43038"/>
                    <a:pt x="40164" y="40473"/>
                  </a:cubicBezTo>
                  <a:cubicBezTo>
                    <a:pt x="30634" y="12982"/>
                    <a:pt x="38698" y="-1679"/>
                    <a:pt x="62890" y="153"/>
                  </a:cubicBezTo>
                  <a:cubicBezTo>
                    <a:pt x="62890" y="3452"/>
                    <a:pt x="63256" y="6385"/>
                    <a:pt x="66922" y="7851"/>
                  </a:cubicBezTo>
                  <a:cubicBezTo>
                    <a:pt x="68754" y="16281"/>
                    <a:pt x="63623" y="29476"/>
                    <a:pt x="81950" y="25078"/>
                  </a:cubicBezTo>
                  <a:cubicBezTo>
                    <a:pt x="89280" y="23245"/>
                    <a:pt x="95512" y="30943"/>
                    <a:pt x="93312" y="39740"/>
                  </a:cubicBezTo>
                  <a:cubicBezTo>
                    <a:pt x="91846" y="45604"/>
                    <a:pt x="92213" y="51835"/>
                    <a:pt x="89647" y="57700"/>
                  </a:cubicBezTo>
                  <a:cubicBezTo>
                    <a:pt x="81950" y="63198"/>
                    <a:pt x="71320" y="59899"/>
                    <a:pt x="63256" y="66497"/>
                  </a:cubicBezTo>
                  <a:cubicBezTo>
                    <a:pt x="70954" y="74927"/>
                    <a:pt x="82316" y="75660"/>
                    <a:pt x="90747" y="81525"/>
                  </a:cubicBezTo>
                  <a:cubicBezTo>
                    <a:pt x="93312" y="84457"/>
                    <a:pt x="95878" y="87023"/>
                    <a:pt x="92579" y="91055"/>
                  </a:cubicBezTo>
                  <a:cubicBezTo>
                    <a:pt x="88181" y="101318"/>
                    <a:pt x="86715" y="115980"/>
                    <a:pt x="67288" y="106083"/>
                  </a:cubicBezTo>
                  <a:cubicBezTo>
                    <a:pt x="70587" y="118545"/>
                    <a:pt x="81217" y="120745"/>
                    <a:pt x="85982" y="128075"/>
                  </a:cubicBezTo>
                  <a:cubicBezTo>
                    <a:pt x="87814" y="131008"/>
                    <a:pt x="89647" y="133940"/>
                    <a:pt x="90747" y="137239"/>
                  </a:cubicBezTo>
                  <a:cubicBezTo>
                    <a:pt x="86715" y="143837"/>
                    <a:pt x="82683" y="150434"/>
                    <a:pt x="74252" y="151900"/>
                  </a:cubicBezTo>
                  <a:cubicBezTo>
                    <a:pt x="58125" y="138705"/>
                    <a:pt x="36132" y="135406"/>
                    <a:pt x="21104" y="118912"/>
                  </a:cubicBezTo>
                  <a:cubicBezTo>
                    <a:pt x="10108" y="106816"/>
                    <a:pt x="4977" y="96553"/>
                    <a:pt x="14140" y="82625"/>
                  </a:cubicBezTo>
                  <a:close/>
                </a:path>
              </a:pathLst>
            </a:custGeom>
            <a:solidFill>
              <a:srgbClr val="BA98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EFEAA7EC-5205-47A2-8B32-583569DD79AE}"/>
                </a:ext>
              </a:extLst>
            </p:cNvPr>
            <p:cNvSpPr/>
            <p:nvPr/>
          </p:nvSpPr>
          <p:spPr>
            <a:xfrm>
              <a:off x="10202177" y="4619179"/>
              <a:ext cx="232398" cy="91268"/>
            </a:xfrm>
            <a:custGeom>
              <a:avLst/>
              <a:gdLst>
                <a:gd name="connsiteX0" fmla="*/ 29336 w 232398"/>
                <a:gd name="connsiteY0" fmla="*/ 86503 h 91268"/>
                <a:gd name="connsiteX1" fmla="*/ 12476 w 232398"/>
                <a:gd name="connsiteY1" fmla="*/ 80272 h 91268"/>
                <a:gd name="connsiteX2" fmla="*/ 13 w 232398"/>
                <a:gd name="connsiteY2" fmla="*/ 71109 h 91268"/>
                <a:gd name="connsiteX3" fmla="*/ 13209 w 232398"/>
                <a:gd name="connsiteY3" fmla="*/ 60845 h 91268"/>
                <a:gd name="connsiteX4" fmla="*/ 30069 w 232398"/>
                <a:gd name="connsiteY4" fmla="*/ 60112 h 91268"/>
                <a:gd name="connsiteX5" fmla="*/ 206008 w 232398"/>
                <a:gd name="connsiteY5" fmla="*/ 0 h 91268"/>
                <a:gd name="connsiteX6" fmla="*/ 217737 w 232398"/>
                <a:gd name="connsiteY6" fmla="*/ 4032 h 91268"/>
                <a:gd name="connsiteX7" fmla="*/ 232399 w 232398"/>
                <a:gd name="connsiteY7" fmla="*/ 4765 h 91268"/>
                <a:gd name="connsiteX8" fmla="*/ 199777 w 232398"/>
                <a:gd name="connsiteY8" fmla="*/ 5865 h 91268"/>
                <a:gd name="connsiteX9" fmla="*/ 178151 w 232398"/>
                <a:gd name="connsiteY9" fmla="*/ 11363 h 91268"/>
                <a:gd name="connsiteX10" fmla="*/ 161657 w 232398"/>
                <a:gd name="connsiteY10" fmla="*/ 8430 h 91268"/>
                <a:gd name="connsiteX11" fmla="*/ 148095 w 232398"/>
                <a:gd name="connsiteY11" fmla="*/ 10996 h 91268"/>
                <a:gd name="connsiteX12" fmla="*/ 149194 w 232398"/>
                <a:gd name="connsiteY12" fmla="*/ 23459 h 91268"/>
                <a:gd name="connsiteX13" fmla="*/ 165689 w 232398"/>
                <a:gd name="connsiteY13" fmla="*/ 27857 h 91268"/>
                <a:gd name="connsiteX14" fmla="*/ 172286 w 232398"/>
                <a:gd name="connsiteY14" fmla="*/ 30423 h 91268"/>
                <a:gd name="connsiteX15" fmla="*/ 137832 w 232398"/>
                <a:gd name="connsiteY15" fmla="*/ 56080 h 91268"/>
                <a:gd name="connsiteX16" fmla="*/ 84317 w 232398"/>
                <a:gd name="connsiteY16" fmla="*/ 72575 h 91268"/>
                <a:gd name="connsiteX17" fmla="*/ 77353 w 232398"/>
                <a:gd name="connsiteY17" fmla="*/ 74774 h 91268"/>
                <a:gd name="connsiteX18" fmla="*/ 36301 w 232398"/>
                <a:gd name="connsiteY18" fmla="*/ 91268 h 91268"/>
                <a:gd name="connsiteX19" fmla="*/ 29336 w 232398"/>
                <a:gd name="connsiteY19" fmla="*/ 86503 h 9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398" h="91268">
                  <a:moveTo>
                    <a:pt x="29336" y="86503"/>
                  </a:moveTo>
                  <a:cubicBezTo>
                    <a:pt x="24571" y="82105"/>
                    <a:pt x="17974" y="79539"/>
                    <a:pt x="12476" y="80272"/>
                  </a:cubicBezTo>
                  <a:cubicBezTo>
                    <a:pt x="4412" y="81005"/>
                    <a:pt x="13" y="78439"/>
                    <a:pt x="13" y="71109"/>
                  </a:cubicBezTo>
                  <a:cubicBezTo>
                    <a:pt x="-353" y="62678"/>
                    <a:pt x="6977" y="61945"/>
                    <a:pt x="13209" y="60845"/>
                  </a:cubicBezTo>
                  <a:cubicBezTo>
                    <a:pt x="18707" y="60112"/>
                    <a:pt x="24205" y="60479"/>
                    <a:pt x="30069" y="60112"/>
                  </a:cubicBezTo>
                  <a:cubicBezTo>
                    <a:pt x="74787" y="-1466"/>
                    <a:pt x="142230" y="4765"/>
                    <a:pt x="206008" y="0"/>
                  </a:cubicBezTo>
                  <a:cubicBezTo>
                    <a:pt x="208940" y="4398"/>
                    <a:pt x="213339" y="3665"/>
                    <a:pt x="217737" y="4032"/>
                  </a:cubicBezTo>
                  <a:cubicBezTo>
                    <a:pt x="221403" y="4032"/>
                    <a:pt x="225068" y="4398"/>
                    <a:pt x="232399" y="4765"/>
                  </a:cubicBezTo>
                  <a:cubicBezTo>
                    <a:pt x="219203" y="9530"/>
                    <a:pt x="210406" y="13195"/>
                    <a:pt x="199777" y="5865"/>
                  </a:cubicBezTo>
                  <a:cubicBezTo>
                    <a:pt x="194279" y="2199"/>
                    <a:pt x="184016" y="1100"/>
                    <a:pt x="178151" y="11363"/>
                  </a:cubicBezTo>
                  <a:cubicBezTo>
                    <a:pt x="177051" y="12829"/>
                    <a:pt x="167521" y="9163"/>
                    <a:pt x="161657" y="8430"/>
                  </a:cubicBezTo>
                  <a:cubicBezTo>
                    <a:pt x="156892" y="7697"/>
                    <a:pt x="150661" y="5498"/>
                    <a:pt x="148095" y="10996"/>
                  </a:cubicBezTo>
                  <a:cubicBezTo>
                    <a:pt x="146629" y="14295"/>
                    <a:pt x="148828" y="19060"/>
                    <a:pt x="149194" y="23459"/>
                  </a:cubicBezTo>
                  <a:cubicBezTo>
                    <a:pt x="156892" y="16494"/>
                    <a:pt x="156525" y="38853"/>
                    <a:pt x="165689" y="27857"/>
                  </a:cubicBezTo>
                  <a:cubicBezTo>
                    <a:pt x="168988" y="23825"/>
                    <a:pt x="171920" y="24192"/>
                    <a:pt x="172286" y="30423"/>
                  </a:cubicBezTo>
                  <a:cubicBezTo>
                    <a:pt x="166788" y="46917"/>
                    <a:pt x="151027" y="50582"/>
                    <a:pt x="137832" y="56080"/>
                  </a:cubicBezTo>
                  <a:cubicBezTo>
                    <a:pt x="120604" y="63411"/>
                    <a:pt x="102277" y="67077"/>
                    <a:pt x="84317" y="72575"/>
                  </a:cubicBezTo>
                  <a:cubicBezTo>
                    <a:pt x="82118" y="73308"/>
                    <a:pt x="78086" y="72941"/>
                    <a:pt x="77353" y="74774"/>
                  </a:cubicBezTo>
                  <a:cubicBezTo>
                    <a:pt x="68922" y="93467"/>
                    <a:pt x="51695" y="90169"/>
                    <a:pt x="36301" y="91268"/>
                  </a:cubicBezTo>
                  <a:cubicBezTo>
                    <a:pt x="33368" y="90169"/>
                    <a:pt x="31169" y="89069"/>
                    <a:pt x="29336" y="86503"/>
                  </a:cubicBezTo>
                  <a:close/>
                </a:path>
              </a:pathLst>
            </a:custGeom>
            <a:solidFill>
              <a:srgbClr val="A696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B030FE8-818D-4441-8031-DD0AB5ECEF45}"/>
                </a:ext>
              </a:extLst>
            </p:cNvPr>
            <p:cNvSpPr/>
            <p:nvPr/>
          </p:nvSpPr>
          <p:spPr>
            <a:xfrm>
              <a:off x="12129084" y="4673561"/>
              <a:ext cx="321249" cy="75372"/>
            </a:xfrm>
            <a:custGeom>
              <a:avLst/>
              <a:gdLst>
                <a:gd name="connsiteX0" fmla="*/ 160544 w 321249"/>
                <a:gd name="connsiteY0" fmla="*/ 9396 h 75372"/>
                <a:gd name="connsiteX1" fmla="*/ 217357 w 321249"/>
                <a:gd name="connsiteY1" fmla="*/ 965 h 75372"/>
                <a:gd name="connsiteX2" fmla="*/ 235318 w 321249"/>
                <a:gd name="connsiteY2" fmla="*/ 2065 h 75372"/>
                <a:gd name="connsiteX3" fmla="*/ 288099 w 321249"/>
                <a:gd name="connsiteY3" fmla="*/ 2798 h 75372"/>
                <a:gd name="connsiteX4" fmla="*/ 310092 w 321249"/>
                <a:gd name="connsiteY4" fmla="*/ 21491 h 75372"/>
                <a:gd name="connsiteX5" fmla="*/ 320355 w 321249"/>
                <a:gd name="connsiteY5" fmla="*/ 33954 h 75372"/>
                <a:gd name="connsiteX6" fmla="*/ 258410 w 321249"/>
                <a:gd name="connsiteY6" fmla="*/ 41284 h 75372"/>
                <a:gd name="connsiteX7" fmla="*/ 180704 w 321249"/>
                <a:gd name="connsiteY7" fmla="*/ 42384 h 75372"/>
                <a:gd name="connsiteX8" fmla="*/ 162377 w 321249"/>
                <a:gd name="connsiteY8" fmla="*/ 53014 h 75372"/>
                <a:gd name="connsiteX9" fmla="*/ 147349 w 321249"/>
                <a:gd name="connsiteY9" fmla="*/ 65109 h 75372"/>
                <a:gd name="connsiteX10" fmla="*/ 35554 w 321249"/>
                <a:gd name="connsiteY10" fmla="*/ 75373 h 75372"/>
                <a:gd name="connsiteX11" fmla="*/ 14662 w 321249"/>
                <a:gd name="connsiteY11" fmla="*/ 70608 h 75372"/>
                <a:gd name="connsiteX12" fmla="*/ 0 w 321249"/>
                <a:gd name="connsiteY12" fmla="*/ 59611 h 75372"/>
                <a:gd name="connsiteX13" fmla="*/ 4399 w 321249"/>
                <a:gd name="connsiteY13" fmla="*/ 52647 h 75372"/>
                <a:gd name="connsiteX14" fmla="*/ 112527 w 321249"/>
                <a:gd name="connsiteY14" fmla="*/ 44950 h 75372"/>
                <a:gd name="connsiteX15" fmla="*/ 124990 w 321249"/>
                <a:gd name="connsiteY15" fmla="*/ 33954 h 75372"/>
                <a:gd name="connsiteX16" fmla="*/ 133054 w 321249"/>
                <a:gd name="connsiteY16" fmla="*/ 20758 h 75372"/>
                <a:gd name="connsiteX17" fmla="*/ 147349 w 321249"/>
                <a:gd name="connsiteY17" fmla="*/ 34687 h 75372"/>
                <a:gd name="connsiteX18" fmla="*/ 140018 w 321249"/>
                <a:gd name="connsiteY18" fmla="*/ 13061 h 75372"/>
                <a:gd name="connsiteX19" fmla="*/ 149181 w 321249"/>
                <a:gd name="connsiteY19" fmla="*/ 6830 h 75372"/>
                <a:gd name="connsiteX20" fmla="*/ 160544 w 321249"/>
                <a:gd name="connsiteY20" fmla="*/ 9396 h 7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1249" h="75372">
                  <a:moveTo>
                    <a:pt x="160544" y="9396"/>
                  </a:moveTo>
                  <a:cubicBezTo>
                    <a:pt x="180337" y="13428"/>
                    <a:pt x="198297" y="3165"/>
                    <a:pt x="217357" y="965"/>
                  </a:cubicBezTo>
                  <a:cubicBezTo>
                    <a:pt x="223589" y="232"/>
                    <a:pt x="229453" y="-1234"/>
                    <a:pt x="235318" y="2065"/>
                  </a:cubicBezTo>
                  <a:cubicBezTo>
                    <a:pt x="252912" y="6830"/>
                    <a:pt x="270506" y="-1601"/>
                    <a:pt x="288099" y="2798"/>
                  </a:cubicBezTo>
                  <a:cubicBezTo>
                    <a:pt x="292864" y="11961"/>
                    <a:pt x="297629" y="20758"/>
                    <a:pt x="310092" y="21491"/>
                  </a:cubicBezTo>
                  <a:cubicBezTo>
                    <a:pt x="315590" y="21858"/>
                    <a:pt x="324020" y="24057"/>
                    <a:pt x="320355" y="33954"/>
                  </a:cubicBezTo>
                  <a:cubicBezTo>
                    <a:pt x="300195" y="39452"/>
                    <a:pt x="279303" y="39452"/>
                    <a:pt x="258410" y="41284"/>
                  </a:cubicBezTo>
                  <a:cubicBezTo>
                    <a:pt x="232752" y="42018"/>
                    <a:pt x="206728" y="37986"/>
                    <a:pt x="180704" y="42384"/>
                  </a:cubicBezTo>
                  <a:cubicBezTo>
                    <a:pt x="172640" y="43850"/>
                    <a:pt x="166775" y="46416"/>
                    <a:pt x="162377" y="53014"/>
                  </a:cubicBezTo>
                  <a:cubicBezTo>
                    <a:pt x="157978" y="57779"/>
                    <a:pt x="154313" y="63643"/>
                    <a:pt x="147349" y="65109"/>
                  </a:cubicBezTo>
                  <a:cubicBezTo>
                    <a:pt x="109595" y="64010"/>
                    <a:pt x="72575" y="68775"/>
                    <a:pt x="35554" y="75373"/>
                  </a:cubicBezTo>
                  <a:cubicBezTo>
                    <a:pt x="28957" y="72440"/>
                    <a:pt x="21992" y="71341"/>
                    <a:pt x="14662" y="70608"/>
                  </a:cubicBezTo>
                  <a:cubicBezTo>
                    <a:pt x="7697" y="69875"/>
                    <a:pt x="1833" y="67675"/>
                    <a:pt x="0" y="59611"/>
                  </a:cubicBezTo>
                  <a:cubicBezTo>
                    <a:pt x="0" y="56679"/>
                    <a:pt x="1466" y="54113"/>
                    <a:pt x="4399" y="52647"/>
                  </a:cubicBezTo>
                  <a:cubicBezTo>
                    <a:pt x="40319" y="50448"/>
                    <a:pt x="76607" y="49715"/>
                    <a:pt x="112527" y="44950"/>
                  </a:cubicBezTo>
                  <a:cubicBezTo>
                    <a:pt x="119125" y="44217"/>
                    <a:pt x="127556" y="45316"/>
                    <a:pt x="124990" y="33954"/>
                  </a:cubicBezTo>
                  <a:cubicBezTo>
                    <a:pt x="126456" y="28822"/>
                    <a:pt x="129388" y="24790"/>
                    <a:pt x="133054" y="20758"/>
                  </a:cubicBezTo>
                  <a:cubicBezTo>
                    <a:pt x="142950" y="20025"/>
                    <a:pt x="141851" y="30288"/>
                    <a:pt x="147349" y="34687"/>
                  </a:cubicBezTo>
                  <a:cubicBezTo>
                    <a:pt x="146249" y="26990"/>
                    <a:pt x="135986" y="22591"/>
                    <a:pt x="140018" y="13061"/>
                  </a:cubicBezTo>
                  <a:cubicBezTo>
                    <a:pt x="142217" y="9762"/>
                    <a:pt x="145149" y="7563"/>
                    <a:pt x="149181" y="6830"/>
                  </a:cubicBezTo>
                  <a:cubicBezTo>
                    <a:pt x="153580" y="5730"/>
                    <a:pt x="157245" y="6830"/>
                    <a:pt x="160544" y="9396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B406554-5605-4AC9-AE84-59110AF8CA0D}"/>
                </a:ext>
              </a:extLst>
            </p:cNvPr>
            <p:cNvSpPr/>
            <p:nvPr/>
          </p:nvSpPr>
          <p:spPr>
            <a:xfrm>
              <a:off x="11384278" y="7411470"/>
              <a:ext cx="302760" cy="66999"/>
            </a:xfrm>
            <a:custGeom>
              <a:avLst/>
              <a:gdLst>
                <a:gd name="connsiteX0" fmla="*/ 281868 w 302760"/>
                <a:gd name="connsiteY0" fmla="*/ 58646 h 66999"/>
                <a:gd name="connsiteX1" fmla="*/ 25291 w 302760"/>
                <a:gd name="connsiteY1" fmla="*/ 66343 h 66999"/>
                <a:gd name="connsiteX2" fmla="*/ 0 w 302760"/>
                <a:gd name="connsiteY2" fmla="*/ 63411 h 66999"/>
                <a:gd name="connsiteX3" fmla="*/ 41052 w 302760"/>
                <a:gd name="connsiteY3" fmla="*/ 56813 h 66999"/>
                <a:gd name="connsiteX4" fmla="*/ 117659 w 302760"/>
                <a:gd name="connsiteY4" fmla="*/ 42885 h 66999"/>
                <a:gd name="connsiteX5" fmla="*/ 149181 w 302760"/>
                <a:gd name="connsiteY5" fmla="*/ 42152 h 66999"/>
                <a:gd name="connsiteX6" fmla="*/ 225788 w 302760"/>
                <a:gd name="connsiteY6" fmla="*/ 29323 h 66999"/>
                <a:gd name="connsiteX7" fmla="*/ 199764 w 302760"/>
                <a:gd name="connsiteY7" fmla="*/ 27124 h 66999"/>
                <a:gd name="connsiteX8" fmla="*/ 190234 w 302760"/>
                <a:gd name="connsiteY8" fmla="*/ 15395 h 66999"/>
                <a:gd name="connsiteX9" fmla="*/ 232019 w 302760"/>
                <a:gd name="connsiteY9" fmla="*/ 8064 h 66999"/>
                <a:gd name="connsiteX10" fmla="*/ 285167 w 302760"/>
                <a:gd name="connsiteY10" fmla="*/ 0 h 66999"/>
                <a:gd name="connsiteX11" fmla="*/ 293964 w 302760"/>
                <a:gd name="connsiteY11" fmla="*/ 8797 h 66999"/>
                <a:gd name="connsiteX12" fmla="*/ 302761 w 302760"/>
                <a:gd name="connsiteY12" fmla="*/ 29323 h 66999"/>
                <a:gd name="connsiteX13" fmla="*/ 286633 w 302760"/>
                <a:gd name="connsiteY13" fmla="*/ 50582 h 66999"/>
                <a:gd name="connsiteX14" fmla="*/ 281868 w 302760"/>
                <a:gd name="connsiteY14" fmla="*/ 58646 h 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60" h="66999">
                  <a:moveTo>
                    <a:pt x="281868" y="58646"/>
                  </a:moveTo>
                  <a:cubicBezTo>
                    <a:pt x="196465" y="66343"/>
                    <a:pt x="110695" y="68176"/>
                    <a:pt x="25291" y="66343"/>
                  </a:cubicBezTo>
                  <a:cubicBezTo>
                    <a:pt x="16861" y="66343"/>
                    <a:pt x="7697" y="68543"/>
                    <a:pt x="0" y="63411"/>
                  </a:cubicBezTo>
                  <a:cubicBezTo>
                    <a:pt x="12462" y="52781"/>
                    <a:pt x="27490" y="58646"/>
                    <a:pt x="41052" y="56813"/>
                  </a:cubicBezTo>
                  <a:cubicBezTo>
                    <a:pt x="66710" y="53148"/>
                    <a:pt x="92001" y="46184"/>
                    <a:pt x="117659" y="42885"/>
                  </a:cubicBezTo>
                  <a:cubicBezTo>
                    <a:pt x="128289" y="41419"/>
                    <a:pt x="138552" y="42885"/>
                    <a:pt x="149181" y="42152"/>
                  </a:cubicBezTo>
                  <a:cubicBezTo>
                    <a:pt x="173739" y="38486"/>
                    <a:pt x="198664" y="37387"/>
                    <a:pt x="225788" y="29323"/>
                  </a:cubicBezTo>
                  <a:cubicBezTo>
                    <a:pt x="215525" y="25658"/>
                    <a:pt x="207094" y="28590"/>
                    <a:pt x="199764" y="27124"/>
                  </a:cubicBezTo>
                  <a:cubicBezTo>
                    <a:pt x="193166" y="26024"/>
                    <a:pt x="185102" y="26024"/>
                    <a:pt x="190234" y="15395"/>
                  </a:cubicBezTo>
                  <a:cubicBezTo>
                    <a:pt x="203429" y="8064"/>
                    <a:pt x="217724" y="9896"/>
                    <a:pt x="232019" y="8064"/>
                  </a:cubicBezTo>
                  <a:cubicBezTo>
                    <a:pt x="249613" y="5864"/>
                    <a:pt x="267573" y="3665"/>
                    <a:pt x="285167" y="0"/>
                  </a:cubicBezTo>
                  <a:cubicBezTo>
                    <a:pt x="290665" y="367"/>
                    <a:pt x="296163" y="4032"/>
                    <a:pt x="293964" y="8797"/>
                  </a:cubicBezTo>
                  <a:cubicBezTo>
                    <a:pt x="288466" y="20159"/>
                    <a:pt x="298362" y="23092"/>
                    <a:pt x="302761" y="29323"/>
                  </a:cubicBezTo>
                  <a:cubicBezTo>
                    <a:pt x="301661" y="39586"/>
                    <a:pt x="295430" y="46917"/>
                    <a:pt x="286633" y="50582"/>
                  </a:cubicBezTo>
                  <a:cubicBezTo>
                    <a:pt x="280402" y="52781"/>
                    <a:pt x="281502" y="55347"/>
                    <a:pt x="281868" y="58646"/>
                  </a:cubicBezTo>
                  <a:close/>
                </a:path>
              </a:pathLst>
            </a:custGeom>
            <a:solidFill>
              <a:srgbClr val="CA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3FB4860C-E60F-4E90-8FFE-7B5862BE8662}"/>
                </a:ext>
              </a:extLst>
            </p:cNvPr>
            <p:cNvSpPr/>
            <p:nvPr/>
          </p:nvSpPr>
          <p:spPr>
            <a:xfrm>
              <a:off x="12474328" y="6400710"/>
              <a:ext cx="134555" cy="346413"/>
            </a:xfrm>
            <a:custGeom>
              <a:avLst/>
              <a:gdLst>
                <a:gd name="connsiteX0" fmla="*/ 134555 w 134555"/>
                <a:gd name="connsiteY0" fmla="*/ 7544 h 346413"/>
                <a:gd name="connsiteX1" fmla="*/ 79208 w 134555"/>
                <a:gd name="connsiteY1" fmla="*/ 187514 h 346413"/>
                <a:gd name="connsiteX2" fmla="*/ 29725 w 134555"/>
                <a:gd name="connsiteY2" fmla="*/ 320201 h 346413"/>
                <a:gd name="connsiteX3" fmla="*/ 17629 w 134555"/>
                <a:gd name="connsiteY3" fmla="*/ 345492 h 346413"/>
                <a:gd name="connsiteX4" fmla="*/ 2235 w 134555"/>
                <a:gd name="connsiteY4" fmla="*/ 328632 h 346413"/>
                <a:gd name="connsiteX5" fmla="*/ 35 w 134555"/>
                <a:gd name="connsiteY5" fmla="*/ 315803 h 346413"/>
                <a:gd name="connsiteX6" fmla="*/ 17996 w 134555"/>
                <a:gd name="connsiteY6" fmla="*/ 284647 h 346413"/>
                <a:gd name="connsiteX7" fmla="*/ 50251 w 134555"/>
                <a:gd name="connsiteY7" fmla="*/ 199610 h 346413"/>
                <a:gd name="connsiteX8" fmla="*/ 106698 w 134555"/>
                <a:gd name="connsiteY8" fmla="*/ 22938 h 346413"/>
                <a:gd name="connsiteX9" fmla="*/ 117328 w 134555"/>
                <a:gd name="connsiteY9" fmla="*/ 3512 h 346413"/>
                <a:gd name="connsiteX10" fmla="*/ 134555 w 134555"/>
                <a:gd name="connsiteY10" fmla="*/ 7544 h 34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555" h="346413">
                  <a:moveTo>
                    <a:pt x="134555" y="7544"/>
                  </a:moveTo>
                  <a:cubicBezTo>
                    <a:pt x="120260" y="68756"/>
                    <a:pt x="100101" y="128135"/>
                    <a:pt x="79208" y="187514"/>
                  </a:cubicBezTo>
                  <a:cubicBezTo>
                    <a:pt x="63813" y="232232"/>
                    <a:pt x="46586" y="276217"/>
                    <a:pt x="29725" y="320201"/>
                  </a:cubicBezTo>
                  <a:cubicBezTo>
                    <a:pt x="26426" y="328998"/>
                    <a:pt x="21661" y="337062"/>
                    <a:pt x="17629" y="345492"/>
                  </a:cubicBezTo>
                  <a:cubicBezTo>
                    <a:pt x="3334" y="348425"/>
                    <a:pt x="-3996" y="344760"/>
                    <a:pt x="2235" y="328632"/>
                  </a:cubicBezTo>
                  <a:cubicBezTo>
                    <a:pt x="4067" y="324233"/>
                    <a:pt x="1135" y="320201"/>
                    <a:pt x="35" y="315803"/>
                  </a:cubicBezTo>
                  <a:cubicBezTo>
                    <a:pt x="2601" y="303340"/>
                    <a:pt x="14697" y="296743"/>
                    <a:pt x="17996" y="284647"/>
                  </a:cubicBezTo>
                  <a:cubicBezTo>
                    <a:pt x="25693" y="255324"/>
                    <a:pt x="48052" y="231132"/>
                    <a:pt x="50251" y="199610"/>
                  </a:cubicBezTo>
                  <a:cubicBezTo>
                    <a:pt x="68945" y="140598"/>
                    <a:pt x="92770" y="83417"/>
                    <a:pt x="106698" y="22938"/>
                  </a:cubicBezTo>
                  <a:cubicBezTo>
                    <a:pt x="108531" y="15608"/>
                    <a:pt x="111097" y="8277"/>
                    <a:pt x="117328" y="3512"/>
                  </a:cubicBezTo>
                  <a:cubicBezTo>
                    <a:pt x="124292" y="1313"/>
                    <a:pt x="131623" y="-4918"/>
                    <a:pt x="134555" y="7544"/>
                  </a:cubicBezTo>
                  <a:close/>
                </a:path>
              </a:pathLst>
            </a:custGeom>
            <a:solidFill>
              <a:srgbClr val="94837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BF22E504-D51C-4E77-A45E-997D9C341A53}"/>
                </a:ext>
              </a:extLst>
            </p:cNvPr>
            <p:cNvSpPr/>
            <p:nvPr/>
          </p:nvSpPr>
          <p:spPr>
            <a:xfrm>
              <a:off x="11308771" y="7421502"/>
              <a:ext cx="230702" cy="54213"/>
            </a:xfrm>
            <a:custGeom>
              <a:avLst/>
              <a:gdLst>
                <a:gd name="connsiteX0" fmla="*/ 225788 w 230702"/>
                <a:gd name="connsiteY0" fmla="*/ 37985 h 54213"/>
                <a:gd name="connsiteX1" fmla="*/ 137085 w 230702"/>
                <a:gd name="connsiteY1" fmla="*/ 50814 h 54213"/>
                <a:gd name="connsiteX2" fmla="*/ 75140 w 230702"/>
                <a:gd name="connsiteY2" fmla="*/ 53746 h 54213"/>
                <a:gd name="connsiteX3" fmla="*/ 3665 w 230702"/>
                <a:gd name="connsiteY3" fmla="*/ 50081 h 54213"/>
                <a:gd name="connsiteX4" fmla="*/ 73674 w 230702"/>
                <a:gd name="connsiteY4" fmla="*/ 50081 h 54213"/>
                <a:gd name="connsiteX5" fmla="*/ 74041 w 230702"/>
                <a:gd name="connsiteY5" fmla="*/ 44583 h 54213"/>
                <a:gd name="connsiteX6" fmla="*/ 43252 w 230702"/>
                <a:gd name="connsiteY6" fmla="*/ 41284 h 54213"/>
                <a:gd name="connsiteX7" fmla="*/ 29323 w 230702"/>
                <a:gd name="connsiteY7" fmla="*/ 31021 h 54213"/>
                <a:gd name="connsiteX8" fmla="*/ 0 w 230702"/>
                <a:gd name="connsiteY8" fmla="*/ 18925 h 54213"/>
                <a:gd name="connsiteX9" fmla="*/ 18327 w 230702"/>
                <a:gd name="connsiteY9" fmla="*/ 10861 h 54213"/>
                <a:gd name="connsiteX10" fmla="*/ 115460 w 230702"/>
                <a:gd name="connsiteY10" fmla="*/ 7562 h 54213"/>
                <a:gd name="connsiteX11" fmla="*/ 134886 w 230702"/>
                <a:gd name="connsiteY11" fmla="*/ 2798 h 54213"/>
                <a:gd name="connsiteX12" fmla="*/ 152847 w 230702"/>
                <a:gd name="connsiteY12" fmla="*/ 232 h 54213"/>
                <a:gd name="connsiteX13" fmla="*/ 199763 w 230702"/>
                <a:gd name="connsiteY13" fmla="*/ 9762 h 54213"/>
                <a:gd name="connsiteX14" fmla="*/ 208560 w 230702"/>
                <a:gd name="connsiteY14" fmla="*/ 14527 h 54213"/>
                <a:gd name="connsiteX15" fmla="*/ 225788 w 230702"/>
                <a:gd name="connsiteY15" fmla="*/ 37985 h 5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702" h="54213">
                  <a:moveTo>
                    <a:pt x="225788" y="37985"/>
                  </a:moveTo>
                  <a:cubicBezTo>
                    <a:pt x="195365" y="36519"/>
                    <a:pt x="166408" y="41651"/>
                    <a:pt x="137085" y="50814"/>
                  </a:cubicBezTo>
                  <a:cubicBezTo>
                    <a:pt x="118025" y="56679"/>
                    <a:pt x="96033" y="53013"/>
                    <a:pt x="75140" y="53746"/>
                  </a:cubicBezTo>
                  <a:cubicBezTo>
                    <a:pt x="51315" y="51547"/>
                    <a:pt x="27490" y="56312"/>
                    <a:pt x="3665" y="50081"/>
                  </a:cubicBezTo>
                  <a:cubicBezTo>
                    <a:pt x="27124" y="50081"/>
                    <a:pt x="50216" y="50081"/>
                    <a:pt x="73674" y="50081"/>
                  </a:cubicBezTo>
                  <a:cubicBezTo>
                    <a:pt x="73674" y="48248"/>
                    <a:pt x="73674" y="46416"/>
                    <a:pt x="74041" y="44583"/>
                  </a:cubicBezTo>
                  <a:cubicBezTo>
                    <a:pt x="63411" y="45316"/>
                    <a:pt x="54248" y="36886"/>
                    <a:pt x="43252" y="41284"/>
                  </a:cubicBezTo>
                  <a:cubicBezTo>
                    <a:pt x="31889" y="46049"/>
                    <a:pt x="40319" y="25889"/>
                    <a:pt x="29323" y="31021"/>
                  </a:cubicBezTo>
                  <a:cubicBezTo>
                    <a:pt x="24558" y="14527"/>
                    <a:pt x="10263" y="21491"/>
                    <a:pt x="0" y="18925"/>
                  </a:cubicBezTo>
                  <a:cubicBezTo>
                    <a:pt x="2932" y="9029"/>
                    <a:pt x="11729" y="10861"/>
                    <a:pt x="18327" y="10861"/>
                  </a:cubicBezTo>
                  <a:cubicBezTo>
                    <a:pt x="50582" y="10128"/>
                    <a:pt x="83204" y="11228"/>
                    <a:pt x="115460" y="7562"/>
                  </a:cubicBezTo>
                  <a:cubicBezTo>
                    <a:pt x="122057" y="6830"/>
                    <a:pt x="129388" y="7929"/>
                    <a:pt x="134886" y="2798"/>
                  </a:cubicBezTo>
                  <a:cubicBezTo>
                    <a:pt x="140384" y="-501"/>
                    <a:pt x="146615" y="-135"/>
                    <a:pt x="152847" y="232"/>
                  </a:cubicBezTo>
                  <a:cubicBezTo>
                    <a:pt x="168974" y="965"/>
                    <a:pt x="182903" y="12694"/>
                    <a:pt x="199763" y="9762"/>
                  </a:cubicBezTo>
                  <a:cubicBezTo>
                    <a:pt x="201963" y="12694"/>
                    <a:pt x="203429" y="15260"/>
                    <a:pt x="208560" y="14527"/>
                  </a:cubicBezTo>
                  <a:cubicBezTo>
                    <a:pt x="233119" y="11228"/>
                    <a:pt x="234585" y="13427"/>
                    <a:pt x="225788" y="37985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3AE431C-C965-48AF-967F-83098ED93414}"/>
                </a:ext>
              </a:extLst>
            </p:cNvPr>
            <p:cNvSpPr/>
            <p:nvPr/>
          </p:nvSpPr>
          <p:spPr>
            <a:xfrm>
              <a:off x="10039447" y="4995248"/>
              <a:ext cx="41310" cy="409438"/>
            </a:xfrm>
            <a:custGeom>
              <a:avLst/>
              <a:gdLst>
                <a:gd name="connsiteX0" fmla="*/ 733 w 41310"/>
                <a:gd name="connsiteY0" fmla="*/ 217724 h 409438"/>
                <a:gd name="connsiteX1" fmla="*/ 13195 w 41310"/>
                <a:gd name="connsiteY1" fmla="*/ 156146 h 409438"/>
                <a:gd name="connsiteX2" fmla="*/ 20526 w 41310"/>
                <a:gd name="connsiteY2" fmla="*/ 93834 h 409438"/>
                <a:gd name="connsiteX3" fmla="*/ 30056 w 41310"/>
                <a:gd name="connsiteY3" fmla="*/ 30789 h 409438"/>
                <a:gd name="connsiteX4" fmla="*/ 37020 w 41310"/>
                <a:gd name="connsiteY4" fmla="*/ 0 h 409438"/>
                <a:gd name="connsiteX5" fmla="*/ 38120 w 41310"/>
                <a:gd name="connsiteY5" fmla="*/ 22359 h 409438"/>
                <a:gd name="connsiteX6" fmla="*/ 38487 w 41310"/>
                <a:gd name="connsiteY6" fmla="*/ 90902 h 409438"/>
                <a:gd name="connsiteX7" fmla="*/ 32255 w 41310"/>
                <a:gd name="connsiteY7" fmla="*/ 201230 h 409438"/>
                <a:gd name="connsiteX8" fmla="*/ 24558 w 41310"/>
                <a:gd name="connsiteY8" fmla="*/ 348945 h 409438"/>
                <a:gd name="connsiteX9" fmla="*/ 19060 w 41310"/>
                <a:gd name="connsiteY9" fmla="*/ 364339 h 409438"/>
                <a:gd name="connsiteX10" fmla="*/ 8430 w 41310"/>
                <a:gd name="connsiteY10" fmla="*/ 403193 h 409438"/>
                <a:gd name="connsiteX11" fmla="*/ 367 w 41310"/>
                <a:gd name="connsiteY11" fmla="*/ 405758 h 409438"/>
                <a:gd name="connsiteX12" fmla="*/ 0 w 41310"/>
                <a:gd name="connsiteY12" fmla="*/ 236417 h 409438"/>
                <a:gd name="connsiteX13" fmla="*/ 733 w 41310"/>
                <a:gd name="connsiteY13" fmla="*/ 217724 h 40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10" h="409438">
                  <a:moveTo>
                    <a:pt x="733" y="217724"/>
                  </a:moveTo>
                  <a:cubicBezTo>
                    <a:pt x="4032" y="197198"/>
                    <a:pt x="6964" y="175572"/>
                    <a:pt x="13195" y="156146"/>
                  </a:cubicBezTo>
                  <a:cubicBezTo>
                    <a:pt x="20160" y="135253"/>
                    <a:pt x="15761" y="114727"/>
                    <a:pt x="20526" y="93834"/>
                  </a:cubicBezTo>
                  <a:cubicBezTo>
                    <a:pt x="25291" y="73674"/>
                    <a:pt x="28590" y="52048"/>
                    <a:pt x="30056" y="30789"/>
                  </a:cubicBezTo>
                  <a:cubicBezTo>
                    <a:pt x="30789" y="20160"/>
                    <a:pt x="32255" y="9897"/>
                    <a:pt x="37020" y="0"/>
                  </a:cubicBezTo>
                  <a:cubicBezTo>
                    <a:pt x="37387" y="7331"/>
                    <a:pt x="37753" y="15028"/>
                    <a:pt x="38120" y="22359"/>
                  </a:cubicBezTo>
                  <a:cubicBezTo>
                    <a:pt x="43985" y="45084"/>
                    <a:pt x="40319" y="68176"/>
                    <a:pt x="38487" y="90902"/>
                  </a:cubicBezTo>
                  <a:cubicBezTo>
                    <a:pt x="35554" y="127555"/>
                    <a:pt x="34821" y="164576"/>
                    <a:pt x="32255" y="201230"/>
                  </a:cubicBezTo>
                  <a:cubicBezTo>
                    <a:pt x="29690" y="250346"/>
                    <a:pt x="28957" y="299829"/>
                    <a:pt x="24558" y="348945"/>
                  </a:cubicBezTo>
                  <a:cubicBezTo>
                    <a:pt x="24192" y="354443"/>
                    <a:pt x="23825" y="360308"/>
                    <a:pt x="19060" y="364339"/>
                  </a:cubicBezTo>
                  <a:cubicBezTo>
                    <a:pt x="5498" y="374603"/>
                    <a:pt x="10630" y="389997"/>
                    <a:pt x="8430" y="403193"/>
                  </a:cubicBezTo>
                  <a:cubicBezTo>
                    <a:pt x="6964" y="413089"/>
                    <a:pt x="4398" y="409057"/>
                    <a:pt x="367" y="405758"/>
                  </a:cubicBezTo>
                  <a:cubicBezTo>
                    <a:pt x="367" y="349311"/>
                    <a:pt x="0" y="292864"/>
                    <a:pt x="0" y="236417"/>
                  </a:cubicBezTo>
                  <a:cubicBezTo>
                    <a:pt x="367" y="230186"/>
                    <a:pt x="367" y="223955"/>
                    <a:pt x="733" y="217724"/>
                  </a:cubicBezTo>
                  <a:close/>
                </a:path>
              </a:pathLst>
            </a:custGeom>
            <a:solidFill>
              <a:srgbClr val="93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60DAE93B-9B29-41CE-9A6C-43F1499D4BE6}"/>
                </a:ext>
              </a:extLst>
            </p:cNvPr>
            <p:cNvSpPr/>
            <p:nvPr/>
          </p:nvSpPr>
          <p:spPr>
            <a:xfrm>
              <a:off x="10547103" y="7229898"/>
              <a:ext cx="252235" cy="126446"/>
            </a:xfrm>
            <a:custGeom>
              <a:avLst/>
              <a:gdLst>
                <a:gd name="connsiteX0" fmla="*/ 251812 w 252235"/>
                <a:gd name="connsiteY0" fmla="*/ 120361 h 126446"/>
                <a:gd name="connsiteX1" fmla="*/ 209294 w 252235"/>
                <a:gd name="connsiteY1" fmla="*/ 119627 h 126446"/>
                <a:gd name="connsiteX2" fmla="*/ 197198 w 252235"/>
                <a:gd name="connsiteY2" fmla="*/ 113763 h 126446"/>
                <a:gd name="connsiteX3" fmla="*/ 177771 w 252235"/>
                <a:gd name="connsiteY3" fmla="*/ 117428 h 126446"/>
                <a:gd name="connsiteX4" fmla="*/ 168241 w 252235"/>
                <a:gd name="connsiteY4" fmla="*/ 118895 h 126446"/>
                <a:gd name="connsiteX5" fmla="*/ 170440 w 252235"/>
                <a:gd name="connsiteY5" fmla="*/ 108631 h 126446"/>
                <a:gd name="connsiteX6" fmla="*/ 176305 w 252235"/>
                <a:gd name="connsiteY6" fmla="*/ 101667 h 126446"/>
                <a:gd name="connsiteX7" fmla="*/ 165309 w 252235"/>
                <a:gd name="connsiteY7" fmla="*/ 98002 h 126446"/>
                <a:gd name="connsiteX8" fmla="*/ 118759 w 252235"/>
                <a:gd name="connsiteY8" fmla="*/ 84440 h 126446"/>
                <a:gd name="connsiteX9" fmla="*/ 101898 w 252235"/>
                <a:gd name="connsiteY9" fmla="*/ 70878 h 126446"/>
                <a:gd name="connsiteX10" fmla="*/ 94200 w 252235"/>
                <a:gd name="connsiteY10" fmla="*/ 48886 h 126446"/>
                <a:gd name="connsiteX11" fmla="*/ 88336 w 252235"/>
                <a:gd name="connsiteY11" fmla="*/ 38989 h 126446"/>
                <a:gd name="connsiteX12" fmla="*/ 39220 w 252235"/>
                <a:gd name="connsiteY12" fmla="*/ 50352 h 126446"/>
                <a:gd name="connsiteX13" fmla="*/ 37387 w 252235"/>
                <a:gd name="connsiteY13" fmla="*/ 53284 h 126446"/>
                <a:gd name="connsiteX14" fmla="*/ 0 w 252235"/>
                <a:gd name="connsiteY14" fmla="*/ 11865 h 126446"/>
                <a:gd name="connsiteX15" fmla="*/ 48017 w 252235"/>
                <a:gd name="connsiteY15" fmla="*/ 3435 h 126446"/>
                <a:gd name="connsiteX16" fmla="*/ 83571 w 252235"/>
                <a:gd name="connsiteY16" fmla="*/ 18829 h 126446"/>
                <a:gd name="connsiteX17" fmla="*/ 130488 w 252235"/>
                <a:gd name="connsiteY17" fmla="*/ 52917 h 126446"/>
                <a:gd name="connsiteX18" fmla="*/ 174106 w 252235"/>
                <a:gd name="connsiteY18" fmla="*/ 82974 h 126446"/>
                <a:gd name="connsiteX19" fmla="*/ 194999 w 252235"/>
                <a:gd name="connsiteY19" fmla="*/ 87739 h 126446"/>
                <a:gd name="connsiteX20" fmla="*/ 251812 w 252235"/>
                <a:gd name="connsiteY20" fmla="*/ 115596 h 126446"/>
                <a:gd name="connsiteX21" fmla="*/ 251812 w 252235"/>
                <a:gd name="connsiteY21" fmla="*/ 120361 h 12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2235" h="126446">
                  <a:moveTo>
                    <a:pt x="251812" y="120361"/>
                  </a:moveTo>
                  <a:cubicBezTo>
                    <a:pt x="237517" y="133556"/>
                    <a:pt x="223222" y="121460"/>
                    <a:pt x="209294" y="119627"/>
                  </a:cubicBezTo>
                  <a:cubicBezTo>
                    <a:pt x="205262" y="119261"/>
                    <a:pt x="201230" y="115596"/>
                    <a:pt x="197198" y="113763"/>
                  </a:cubicBezTo>
                  <a:cubicBezTo>
                    <a:pt x="188401" y="109731"/>
                    <a:pt x="183269" y="109364"/>
                    <a:pt x="177771" y="117428"/>
                  </a:cubicBezTo>
                  <a:cubicBezTo>
                    <a:pt x="175572" y="120361"/>
                    <a:pt x="170807" y="122560"/>
                    <a:pt x="168241" y="118895"/>
                  </a:cubicBezTo>
                  <a:cubicBezTo>
                    <a:pt x="166775" y="116695"/>
                    <a:pt x="168608" y="111564"/>
                    <a:pt x="170440" y="108631"/>
                  </a:cubicBezTo>
                  <a:cubicBezTo>
                    <a:pt x="172273" y="106065"/>
                    <a:pt x="181437" y="108998"/>
                    <a:pt x="176305" y="101667"/>
                  </a:cubicBezTo>
                  <a:cubicBezTo>
                    <a:pt x="174472" y="99101"/>
                    <a:pt x="168608" y="97269"/>
                    <a:pt x="165309" y="98002"/>
                  </a:cubicBezTo>
                  <a:cubicBezTo>
                    <a:pt x="146615" y="103500"/>
                    <a:pt x="131954" y="98002"/>
                    <a:pt x="118759" y="84440"/>
                  </a:cubicBezTo>
                  <a:cubicBezTo>
                    <a:pt x="113627" y="79308"/>
                    <a:pt x="108129" y="73810"/>
                    <a:pt x="101898" y="70878"/>
                  </a:cubicBezTo>
                  <a:cubicBezTo>
                    <a:pt x="91268" y="65746"/>
                    <a:pt x="88702" y="59149"/>
                    <a:pt x="94200" y="48886"/>
                  </a:cubicBezTo>
                  <a:cubicBezTo>
                    <a:pt x="97866" y="42288"/>
                    <a:pt x="95667" y="35690"/>
                    <a:pt x="88336" y="38989"/>
                  </a:cubicBezTo>
                  <a:cubicBezTo>
                    <a:pt x="72575" y="45953"/>
                    <a:pt x="56813" y="52184"/>
                    <a:pt x="39220" y="50352"/>
                  </a:cubicBezTo>
                  <a:cubicBezTo>
                    <a:pt x="38853" y="50352"/>
                    <a:pt x="37754" y="52184"/>
                    <a:pt x="37387" y="53284"/>
                  </a:cubicBezTo>
                  <a:cubicBezTo>
                    <a:pt x="22359" y="41921"/>
                    <a:pt x="10630" y="27260"/>
                    <a:pt x="0" y="11865"/>
                  </a:cubicBezTo>
                  <a:cubicBezTo>
                    <a:pt x="9163" y="502"/>
                    <a:pt x="32255" y="-3530"/>
                    <a:pt x="48017" y="3435"/>
                  </a:cubicBezTo>
                  <a:cubicBezTo>
                    <a:pt x="58646" y="11499"/>
                    <a:pt x="68909" y="16264"/>
                    <a:pt x="83571" y="18829"/>
                  </a:cubicBezTo>
                  <a:cubicBezTo>
                    <a:pt x="102264" y="21762"/>
                    <a:pt x="120958" y="31292"/>
                    <a:pt x="130488" y="52917"/>
                  </a:cubicBezTo>
                  <a:cubicBezTo>
                    <a:pt x="138185" y="70145"/>
                    <a:pt x="154313" y="80774"/>
                    <a:pt x="174106" y="82974"/>
                  </a:cubicBezTo>
                  <a:cubicBezTo>
                    <a:pt x="181070" y="84073"/>
                    <a:pt x="188034" y="85906"/>
                    <a:pt x="194999" y="87739"/>
                  </a:cubicBezTo>
                  <a:cubicBezTo>
                    <a:pt x="211126" y="102400"/>
                    <a:pt x="231652" y="108265"/>
                    <a:pt x="251812" y="115596"/>
                  </a:cubicBezTo>
                  <a:cubicBezTo>
                    <a:pt x="252179" y="116695"/>
                    <a:pt x="252545" y="118528"/>
                    <a:pt x="251812" y="120361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4CF7C1AE-C1D8-4F35-9E94-1571CCEC82D3}"/>
                </a:ext>
              </a:extLst>
            </p:cNvPr>
            <p:cNvSpPr/>
            <p:nvPr/>
          </p:nvSpPr>
          <p:spPr>
            <a:xfrm>
              <a:off x="11980223" y="7245829"/>
              <a:ext cx="183382" cy="123909"/>
            </a:xfrm>
            <a:custGeom>
              <a:avLst/>
              <a:gdLst>
                <a:gd name="connsiteX0" fmla="*/ 181850 w 183382"/>
                <a:gd name="connsiteY0" fmla="*/ 33688 h 123909"/>
                <a:gd name="connsiteX1" fmla="*/ 64924 w 183382"/>
                <a:gd name="connsiteY1" fmla="*/ 123123 h 123909"/>
                <a:gd name="connsiteX2" fmla="*/ 67123 w 183382"/>
                <a:gd name="connsiteY2" fmla="*/ 96732 h 123909"/>
                <a:gd name="connsiteX3" fmla="*/ 40000 w 183382"/>
                <a:gd name="connsiteY3" fmla="*/ 107362 h 123909"/>
                <a:gd name="connsiteX4" fmla="*/ 1513 w 183382"/>
                <a:gd name="connsiteY4" fmla="*/ 120191 h 123909"/>
                <a:gd name="connsiteX5" fmla="*/ 780 w 183382"/>
                <a:gd name="connsiteY5" fmla="*/ 119458 h 123909"/>
                <a:gd name="connsiteX6" fmla="*/ 9577 w 183382"/>
                <a:gd name="connsiteY6" fmla="*/ 104430 h 123909"/>
                <a:gd name="connsiteX7" fmla="*/ 10310 w 183382"/>
                <a:gd name="connsiteY7" fmla="*/ 79139 h 123909"/>
                <a:gd name="connsiteX8" fmla="*/ 47 w 183382"/>
                <a:gd name="connsiteY8" fmla="*/ 56047 h 123909"/>
                <a:gd name="connsiteX9" fmla="*/ 19840 w 183382"/>
                <a:gd name="connsiteY9" fmla="*/ 59712 h 123909"/>
                <a:gd name="connsiteX10" fmla="*/ 48796 w 183382"/>
                <a:gd name="connsiteY10" fmla="*/ 54947 h 123909"/>
                <a:gd name="connsiteX11" fmla="*/ 67490 w 183382"/>
                <a:gd name="connsiteY11" fmla="*/ 49816 h 123909"/>
                <a:gd name="connsiteX12" fmla="*/ 83618 w 183382"/>
                <a:gd name="connsiteY12" fmla="*/ 47250 h 123909"/>
                <a:gd name="connsiteX13" fmla="*/ 87650 w 183382"/>
                <a:gd name="connsiteY13" fmla="*/ 44317 h 123909"/>
                <a:gd name="connsiteX14" fmla="*/ 95713 w 183382"/>
                <a:gd name="connsiteY14" fmla="*/ 53115 h 123909"/>
                <a:gd name="connsiteX15" fmla="*/ 89116 w 183382"/>
                <a:gd name="connsiteY15" fmla="*/ 68876 h 123909"/>
                <a:gd name="connsiteX16" fmla="*/ 102311 w 183382"/>
                <a:gd name="connsiteY16" fmla="*/ 70342 h 123909"/>
                <a:gd name="connsiteX17" fmla="*/ 122104 w 183382"/>
                <a:gd name="connsiteY17" fmla="*/ 67410 h 123909"/>
                <a:gd name="connsiteX18" fmla="*/ 131268 w 183382"/>
                <a:gd name="connsiteY18" fmla="*/ 56047 h 123909"/>
                <a:gd name="connsiteX19" fmla="*/ 136399 w 183382"/>
                <a:gd name="connsiteY19" fmla="*/ 30022 h 123909"/>
                <a:gd name="connsiteX20" fmla="*/ 138232 w 183382"/>
                <a:gd name="connsiteY20" fmla="*/ 20859 h 123909"/>
                <a:gd name="connsiteX21" fmla="*/ 156925 w 183382"/>
                <a:gd name="connsiteY21" fmla="*/ 3632 h 123909"/>
                <a:gd name="connsiteX22" fmla="*/ 169754 w 183382"/>
                <a:gd name="connsiteY22" fmla="*/ 3265 h 123909"/>
                <a:gd name="connsiteX23" fmla="*/ 180750 w 183382"/>
                <a:gd name="connsiteY23" fmla="*/ 18293 h 123909"/>
                <a:gd name="connsiteX24" fmla="*/ 181850 w 183382"/>
                <a:gd name="connsiteY24" fmla="*/ 33688 h 1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3382" h="123909">
                  <a:moveTo>
                    <a:pt x="181850" y="33688"/>
                  </a:moveTo>
                  <a:cubicBezTo>
                    <a:pt x="152160" y="75473"/>
                    <a:pt x="109275" y="100398"/>
                    <a:pt x="64924" y="123123"/>
                  </a:cubicBezTo>
                  <a:cubicBezTo>
                    <a:pt x="53928" y="113593"/>
                    <a:pt x="68956" y="106996"/>
                    <a:pt x="67123" y="96732"/>
                  </a:cubicBezTo>
                  <a:cubicBezTo>
                    <a:pt x="56127" y="94533"/>
                    <a:pt x="48430" y="99298"/>
                    <a:pt x="40000" y="107362"/>
                  </a:cubicBezTo>
                  <a:cubicBezTo>
                    <a:pt x="29736" y="117259"/>
                    <a:pt x="19107" y="130454"/>
                    <a:pt x="1513" y="120191"/>
                  </a:cubicBezTo>
                  <a:lnTo>
                    <a:pt x="780" y="119458"/>
                  </a:lnTo>
                  <a:cubicBezTo>
                    <a:pt x="-320" y="112127"/>
                    <a:pt x="7744" y="109928"/>
                    <a:pt x="9577" y="104430"/>
                  </a:cubicBezTo>
                  <a:cubicBezTo>
                    <a:pt x="12509" y="95999"/>
                    <a:pt x="19107" y="87936"/>
                    <a:pt x="10310" y="79139"/>
                  </a:cubicBezTo>
                  <a:cubicBezTo>
                    <a:pt x="7378" y="71075"/>
                    <a:pt x="-686" y="65577"/>
                    <a:pt x="47" y="56047"/>
                  </a:cubicBezTo>
                  <a:cubicBezTo>
                    <a:pt x="7744" y="51282"/>
                    <a:pt x="13609" y="54214"/>
                    <a:pt x="19840" y="59712"/>
                  </a:cubicBezTo>
                  <a:cubicBezTo>
                    <a:pt x="35235" y="72541"/>
                    <a:pt x="40000" y="71808"/>
                    <a:pt x="48796" y="54947"/>
                  </a:cubicBezTo>
                  <a:cubicBezTo>
                    <a:pt x="53928" y="45051"/>
                    <a:pt x="60159" y="47616"/>
                    <a:pt x="67490" y="49816"/>
                  </a:cubicBezTo>
                  <a:cubicBezTo>
                    <a:pt x="73721" y="53481"/>
                    <a:pt x="79219" y="54581"/>
                    <a:pt x="83618" y="47250"/>
                  </a:cubicBezTo>
                  <a:cubicBezTo>
                    <a:pt x="84717" y="45784"/>
                    <a:pt x="86183" y="45051"/>
                    <a:pt x="87650" y="44317"/>
                  </a:cubicBezTo>
                  <a:cubicBezTo>
                    <a:pt x="92781" y="45051"/>
                    <a:pt x="94614" y="48716"/>
                    <a:pt x="95713" y="53115"/>
                  </a:cubicBezTo>
                  <a:cubicBezTo>
                    <a:pt x="95713" y="58979"/>
                    <a:pt x="91682" y="63378"/>
                    <a:pt x="89116" y="68876"/>
                  </a:cubicBezTo>
                  <a:cubicBezTo>
                    <a:pt x="93514" y="71808"/>
                    <a:pt x="98279" y="67410"/>
                    <a:pt x="102311" y="70342"/>
                  </a:cubicBezTo>
                  <a:cubicBezTo>
                    <a:pt x="110008" y="76206"/>
                    <a:pt x="116240" y="72541"/>
                    <a:pt x="122104" y="67410"/>
                  </a:cubicBezTo>
                  <a:cubicBezTo>
                    <a:pt x="125770" y="64111"/>
                    <a:pt x="126869" y="57879"/>
                    <a:pt x="131268" y="56047"/>
                  </a:cubicBezTo>
                  <a:cubicBezTo>
                    <a:pt x="145929" y="49449"/>
                    <a:pt x="149228" y="42118"/>
                    <a:pt x="136399" y="30022"/>
                  </a:cubicBezTo>
                  <a:cubicBezTo>
                    <a:pt x="133467" y="27457"/>
                    <a:pt x="133833" y="22325"/>
                    <a:pt x="138232" y="20859"/>
                  </a:cubicBezTo>
                  <a:cubicBezTo>
                    <a:pt x="147029" y="17560"/>
                    <a:pt x="152160" y="11329"/>
                    <a:pt x="156925" y="3632"/>
                  </a:cubicBezTo>
                  <a:cubicBezTo>
                    <a:pt x="160224" y="-1866"/>
                    <a:pt x="165356" y="-400"/>
                    <a:pt x="169754" y="3265"/>
                  </a:cubicBezTo>
                  <a:cubicBezTo>
                    <a:pt x="174519" y="7297"/>
                    <a:pt x="177452" y="13162"/>
                    <a:pt x="180750" y="18293"/>
                  </a:cubicBezTo>
                  <a:cubicBezTo>
                    <a:pt x="184049" y="23058"/>
                    <a:pt x="184049" y="28190"/>
                    <a:pt x="181850" y="33688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6AF64775-193F-4DF5-BFF9-B0E1AC8C9323}"/>
                </a:ext>
              </a:extLst>
            </p:cNvPr>
            <p:cNvSpPr/>
            <p:nvPr/>
          </p:nvSpPr>
          <p:spPr>
            <a:xfrm>
              <a:off x="10508250" y="4504178"/>
              <a:ext cx="113211" cy="117932"/>
            </a:xfrm>
            <a:custGeom>
              <a:avLst/>
              <a:gdLst>
                <a:gd name="connsiteX0" fmla="*/ 83937 w 113211"/>
                <a:gd name="connsiteY0" fmla="*/ 2107 h 117932"/>
                <a:gd name="connsiteX1" fmla="*/ 105930 w 113211"/>
                <a:gd name="connsiteY1" fmla="*/ 14569 h 117932"/>
                <a:gd name="connsiteX2" fmla="*/ 102997 w 113211"/>
                <a:gd name="connsiteY2" fmla="*/ 33629 h 117932"/>
                <a:gd name="connsiteX3" fmla="*/ 83571 w 113211"/>
                <a:gd name="connsiteY3" fmla="*/ 46458 h 117932"/>
                <a:gd name="connsiteX4" fmla="*/ 89802 w 113211"/>
                <a:gd name="connsiteY4" fmla="*/ 67717 h 117932"/>
                <a:gd name="connsiteX5" fmla="*/ 89435 w 113211"/>
                <a:gd name="connsiteY5" fmla="*/ 76147 h 117932"/>
                <a:gd name="connsiteX6" fmla="*/ 57180 w 113211"/>
                <a:gd name="connsiteY6" fmla="*/ 104738 h 117932"/>
                <a:gd name="connsiteX7" fmla="*/ 55347 w 113211"/>
                <a:gd name="connsiteY7" fmla="*/ 106570 h 117932"/>
                <a:gd name="connsiteX8" fmla="*/ 31889 w 113211"/>
                <a:gd name="connsiteY8" fmla="*/ 117933 h 117932"/>
                <a:gd name="connsiteX9" fmla="*/ 26757 w 113211"/>
                <a:gd name="connsiteY9" fmla="*/ 116467 h 117932"/>
                <a:gd name="connsiteX10" fmla="*/ 0 w 113211"/>
                <a:gd name="connsiteY10" fmla="*/ 107670 h 117932"/>
                <a:gd name="connsiteX11" fmla="*/ 22725 w 113211"/>
                <a:gd name="connsiteY11" fmla="*/ 47924 h 117932"/>
                <a:gd name="connsiteX12" fmla="*/ 24558 w 113211"/>
                <a:gd name="connsiteY12" fmla="*/ 47191 h 117932"/>
                <a:gd name="connsiteX13" fmla="*/ 43252 w 113211"/>
                <a:gd name="connsiteY13" fmla="*/ 49390 h 117932"/>
                <a:gd name="connsiteX14" fmla="*/ 30056 w 113211"/>
                <a:gd name="connsiteY14" fmla="*/ 36561 h 117932"/>
                <a:gd name="connsiteX15" fmla="*/ 22359 w 113211"/>
                <a:gd name="connsiteY15" fmla="*/ 26665 h 117932"/>
                <a:gd name="connsiteX16" fmla="*/ 69276 w 113211"/>
                <a:gd name="connsiteY16" fmla="*/ 3206 h 117932"/>
                <a:gd name="connsiteX17" fmla="*/ 83937 w 113211"/>
                <a:gd name="connsiteY17" fmla="*/ 2107 h 11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211" h="117932">
                  <a:moveTo>
                    <a:pt x="83937" y="2107"/>
                  </a:moveTo>
                  <a:cubicBezTo>
                    <a:pt x="93467" y="2107"/>
                    <a:pt x="100065" y="8704"/>
                    <a:pt x="105930" y="14569"/>
                  </a:cubicBezTo>
                  <a:cubicBezTo>
                    <a:pt x="112161" y="20800"/>
                    <a:pt x="119858" y="29964"/>
                    <a:pt x="102997" y="33629"/>
                  </a:cubicBezTo>
                  <a:cubicBezTo>
                    <a:pt x="94934" y="35462"/>
                    <a:pt x="92734" y="46091"/>
                    <a:pt x="83571" y="46458"/>
                  </a:cubicBezTo>
                  <a:cubicBezTo>
                    <a:pt x="85404" y="53789"/>
                    <a:pt x="86137" y="61853"/>
                    <a:pt x="89802" y="67717"/>
                  </a:cubicBezTo>
                  <a:cubicBezTo>
                    <a:pt x="92368" y="71749"/>
                    <a:pt x="93467" y="75414"/>
                    <a:pt x="89435" y="76147"/>
                  </a:cubicBezTo>
                  <a:cubicBezTo>
                    <a:pt x="71842" y="78347"/>
                    <a:pt x="70375" y="97773"/>
                    <a:pt x="57180" y="104738"/>
                  </a:cubicBezTo>
                  <a:cubicBezTo>
                    <a:pt x="56447" y="105471"/>
                    <a:pt x="56080" y="105837"/>
                    <a:pt x="55347" y="106570"/>
                  </a:cubicBezTo>
                  <a:cubicBezTo>
                    <a:pt x="47283" y="109869"/>
                    <a:pt x="40319" y="115001"/>
                    <a:pt x="31889" y="117933"/>
                  </a:cubicBezTo>
                  <a:cubicBezTo>
                    <a:pt x="30056" y="117933"/>
                    <a:pt x="28590" y="117566"/>
                    <a:pt x="26757" y="116467"/>
                  </a:cubicBezTo>
                  <a:cubicBezTo>
                    <a:pt x="17960" y="113534"/>
                    <a:pt x="8797" y="110602"/>
                    <a:pt x="0" y="107670"/>
                  </a:cubicBezTo>
                  <a:cubicBezTo>
                    <a:pt x="23825" y="94108"/>
                    <a:pt x="19427" y="69550"/>
                    <a:pt x="22725" y="47924"/>
                  </a:cubicBezTo>
                  <a:cubicBezTo>
                    <a:pt x="23458" y="47557"/>
                    <a:pt x="23825" y="47557"/>
                    <a:pt x="24558" y="47191"/>
                  </a:cubicBezTo>
                  <a:cubicBezTo>
                    <a:pt x="31156" y="46091"/>
                    <a:pt x="38487" y="58920"/>
                    <a:pt x="43252" y="49390"/>
                  </a:cubicBezTo>
                  <a:cubicBezTo>
                    <a:pt x="46550" y="42426"/>
                    <a:pt x="33722" y="42059"/>
                    <a:pt x="30056" y="36561"/>
                  </a:cubicBezTo>
                  <a:cubicBezTo>
                    <a:pt x="27490" y="33262"/>
                    <a:pt x="24925" y="29964"/>
                    <a:pt x="22359" y="26665"/>
                  </a:cubicBezTo>
                  <a:cubicBezTo>
                    <a:pt x="39586" y="22266"/>
                    <a:pt x="54981" y="13469"/>
                    <a:pt x="69276" y="3206"/>
                  </a:cubicBezTo>
                  <a:cubicBezTo>
                    <a:pt x="74407" y="-459"/>
                    <a:pt x="79172" y="-1192"/>
                    <a:pt x="83937" y="2107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FC08F78C-EC17-4B6E-9235-838D90059DE3}"/>
                </a:ext>
              </a:extLst>
            </p:cNvPr>
            <p:cNvSpPr/>
            <p:nvPr/>
          </p:nvSpPr>
          <p:spPr>
            <a:xfrm>
              <a:off x="12591411" y="6096696"/>
              <a:ext cx="80883" cy="311557"/>
            </a:xfrm>
            <a:custGeom>
              <a:avLst/>
              <a:gdLst>
                <a:gd name="connsiteX0" fmla="*/ 17472 w 80883"/>
                <a:gd name="connsiteY0" fmla="*/ 311558 h 311557"/>
                <a:gd name="connsiteX1" fmla="*/ 2078 w 80883"/>
                <a:gd name="connsiteY1" fmla="*/ 311191 h 311557"/>
                <a:gd name="connsiteX2" fmla="*/ 6476 w 80883"/>
                <a:gd name="connsiteY2" fmla="*/ 265741 h 311557"/>
                <a:gd name="connsiteX3" fmla="*/ 42397 w 80883"/>
                <a:gd name="connsiteY3" fmla="*/ 46184 h 311557"/>
                <a:gd name="connsiteX4" fmla="*/ 47162 w 80883"/>
                <a:gd name="connsiteY4" fmla="*/ 24192 h 311557"/>
                <a:gd name="connsiteX5" fmla="*/ 55226 w 80883"/>
                <a:gd name="connsiteY5" fmla="*/ 14662 h 311557"/>
                <a:gd name="connsiteX6" fmla="*/ 70620 w 80883"/>
                <a:gd name="connsiteY6" fmla="*/ 12096 h 311557"/>
                <a:gd name="connsiteX7" fmla="*/ 80883 w 80883"/>
                <a:gd name="connsiteY7" fmla="*/ 0 h 311557"/>
                <a:gd name="connsiteX8" fmla="*/ 73919 w 80883"/>
                <a:gd name="connsiteY8" fmla="*/ 45084 h 311557"/>
                <a:gd name="connsiteX9" fmla="*/ 63290 w 80883"/>
                <a:gd name="connsiteY9" fmla="*/ 42885 h 311557"/>
                <a:gd name="connsiteX10" fmla="*/ 72820 w 80883"/>
                <a:gd name="connsiteY10" fmla="*/ 52782 h 311557"/>
                <a:gd name="connsiteX11" fmla="*/ 69521 w 80883"/>
                <a:gd name="connsiteY11" fmla="*/ 74774 h 311557"/>
                <a:gd name="connsiteX12" fmla="*/ 64756 w 80883"/>
                <a:gd name="connsiteY12" fmla="*/ 74407 h 311557"/>
                <a:gd name="connsiteX13" fmla="*/ 64756 w 80883"/>
                <a:gd name="connsiteY13" fmla="*/ 75507 h 311557"/>
                <a:gd name="connsiteX14" fmla="*/ 66955 w 80883"/>
                <a:gd name="connsiteY14" fmla="*/ 94567 h 311557"/>
                <a:gd name="connsiteX15" fmla="*/ 17472 w 80883"/>
                <a:gd name="connsiteY15" fmla="*/ 311558 h 3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883" h="311557">
                  <a:moveTo>
                    <a:pt x="17472" y="311558"/>
                  </a:moveTo>
                  <a:cubicBezTo>
                    <a:pt x="12707" y="304227"/>
                    <a:pt x="7209" y="308992"/>
                    <a:pt x="2078" y="311191"/>
                  </a:cubicBezTo>
                  <a:cubicBezTo>
                    <a:pt x="-3054" y="295430"/>
                    <a:pt x="2444" y="280036"/>
                    <a:pt x="6476" y="265741"/>
                  </a:cubicBezTo>
                  <a:cubicBezTo>
                    <a:pt x="24803" y="193533"/>
                    <a:pt x="41297" y="120958"/>
                    <a:pt x="42397" y="46184"/>
                  </a:cubicBezTo>
                  <a:cubicBezTo>
                    <a:pt x="42397" y="38487"/>
                    <a:pt x="44230" y="31156"/>
                    <a:pt x="47162" y="24192"/>
                  </a:cubicBezTo>
                  <a:cubicBezTo>
                    <a:pt x="48995" y="20160"/>
                    <a:pt x="51194" y="16494"/>
                    <a:pt x="55226" y="14662"/>
                  </a:cubicBezTo>
                  <a:cubicBezTo>
                    <a:pt x="61090" y="18327"/>
                    <a:pt x="66955" y="25291"/>
                    <a:pt x="70620" y="12096"/>
                  </a:cubicBezTo>
                  <a:cubicBezTo>
                    <a:pt x="72087" y="7331"/>
                    <a:pt x="77218" y="4032"/>
                    <a:pt x="80883" y="0"/>
                  </a:cubicBezTo>
                  <a:cubicBezTo>
                    <a:pt x="79051" y="15028"/>
                    <a:pt x="78684" y="30423"/>
                    <a:pt x="73919" y="45084"/>
                  </a:cubicBezTo>
                  <a:cubicBezTo>
                    <a:pt x="70254" y="45817"/>
                    <a:pt x="67322" y="42885"/>
                    <a:pt x="63290" y="42885"/>
                  </a:cubicBezTo>
                  <a:cubicBezTo>
                    <a:pt x="68055" y="44718"/>
                    <a:pt x="70620" y="48383"/>
                    <a:pt x="72820" y="52782"/>
                  </a:cubicBezTo>
                  <a:cubicBezTo>
                    <a:pt x="69521" y="59746"/>
                    <a:pt x="69887" y="67077"/>
                    <a:pt x="69521" y="74774"/>
                  </a:cubicBezTo>
                  <a:cubicBezTo>
                    <a:pt x="67688" y="75873"/>
                    <a:pt x="66222" y="74774"/>
                    <a:pt x="64756" y="74407"/>
                  </a:cubicBezTo>
                  <a:cubicBezTo>
                    <a:pt x="62923" y="73674"/>
                    <a:pt x="64756" y="75507"/>
                    <a:pt x="64756" y="75507"/>
                  </a:cubicBezTo>
                  <a:cubicBezTo>
                    <a:pt x="69154" y="81372"/>
                    <a:pt x="69154" y="87969"/>
                    <a:pt x="66955" y="94567"/>
                  </a:cubicBezTo>
                  <a:cubicBezTo>
                    <a:pt x="54493" y="167142"/>
                    <a:pt x="39465" y="240083"/>
                    <a:pt x="17472" y="311558"/>
                  </a:cubicBezTo>
                  <a:close/>
                </a:path>
              </a:pathLst>
            </a:custGeom>
            <a:solidFill>
              <a:srgbClr val="A794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D2916E9-AC02-42CA-AB94-7A30F2BC294D}"/>
                </a:ext>
              </a:extLst>
            </p:cNvPr>
            <p:cNvSpPr/>
            <p:nvPr/>
          </p:nvSpPr>
          <p:spPr>
            <a:xfrm>
              <a:off x="11669356" y="4007353"/>
              <a:ext cx="210848" cy="131901"/>
            </a:xfrm>
            <a:custGeom>
              <a:avLst/>
              <a:gdLst>
                <a:gd name="connsiteX0" fmla="*/ 210849 w 210848"/>
                <a:gd name="connsiteY0" fmla="*/ 127629 h 131901"/>
                <a:gd name="connsiteX1" fmla="*/ 196187 w 210848"/>
                <a:gd name="connsiteY1" fmla="*/ 128728 h 131901"/>
                <a:gd name="connsiteX2" fmla="*/ 163199 w 210848"/>
                <a:gd name="connsiteY2" fmla="*/ 97206 h 131901"/>
                <a:gd name="connsiteX3" fmla="*/ 120680 w 210848"/>
                <a:gd name="connsiteY3" fmla="*/ 78879 h 131901"/>
                <a:gd name="connsiteX4" fmla="*/ 78162 w 210848"/>
                <a:gd name="connsiteY4" fmla="*/ 67883 h 131901"/>
                <a:gd name="connsiteX5" fmla="*/ 62400 w 210848"/>
                <a:gd name="connsiteY5" fmla="*/ 63851 h 131901"/>
                <a:gd name="connsiteX6" fmla="*/ 45173 w 210848"/>
                <a:gd name="connsiteY6" fmla="*/ 53588 h 131901"/>
                <a:gd name="connsiteX7" fmla="*/ 29412 w 210848"/>
                <a:gd name="connsiteY7" fmla="*/ 48823 h 131901"/>
                <a:gd name="connsiteX8" fmla="*/ 27579 w 210848"/>
                <a:gd name="connsiteY8" fmla="*/ 62018 h 131901"/>
                <a:gd name="connsiteX9" fmla="*/ 21348 w 210848"/>
                <a:gd name="connsiteY9" fmla="*/ 96840 h 131901"/>
                <a:gd name="connsiteX10" fmla="*/ 455 w 210848"/>
                <a:gd name="connsiteY10" fmla="*/ 78513 h 131901"/>
                <a:gd name="connsiteX11" fmla="*/ 1555 w 210848"/>
                <a:gd name="connsiteY11" fmla="*/ 57986 h 131901"/>
                <a:gd name="connsiteX12" fmla="*/ 3021 w 210848"/>
                <a:gd name="connsiteY12" fmla="*/ 48456 h 131901"/>
                <a:gd name="connsiteX13" fmla="*/ 41141 w 210848"/>
                <a:gd name="connsiteY13" fmla="*/ 8137 h 131901"/>
                <a:gd name="connsiteX14" fmla="*/ 44807 w 210848"/>
                <a:gd name="connsiteY14" fmla="*/ 7038 h 131901"/>
                <a:gd name="connsiteX15" fmla="*/ 71931 w 210848"/>
                <a:gd name="connsiteY15" fmla="*/ 4472 h 131901"/>
                <a:gd name="connsiteX16" fmla="*/ 77062 w 210848"/>
                <a:gd name="connsiteY16" fmla="*/ 41492 h 131901"/>
                <a:gd name="connsiteX17" fmla="*/ 74130 w 210848"/>
                <a:gd name="connsiteY17" fmla="*/ 57986 h 131901"/>
                <a:gd name="connsiteX18" fmla="*/ 94656 w 210848"/>
                <a:gd name="connsiteY18" fmla="*/ 64218 h 131901"/>
                <a:gd name="connsiteX19" fmla="*/ 166497 w 210848"/>
                <a:gd name="connsiteY19" fmla="*/ 85843 h 131901"/>
                <a:gd name="connsiteX20" fmla="*/ 210849 w 210848"/>
                <a:gd name="connsiteY20" fmla="*/ 127629 h 1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0848" h="131901">
                  <a:moveTo>
                    <a:pt x="210849" y="127629"/>
                  </a:moveTo>
                  <a:cubicBezTo>
                    <a:pt x="206450" y="133127"/>
                    <a:pt x="198753" y="133127"/>
                    <a:pt x="196187" y="128728"/>
                  </a:cubicBezTo>
                  <a:cubicBezTo>
                    <a:pt x="187757" y="114433"/>
                    <a:pt x="170163" y="109302"/>
                    <a:pt x="163199" y="97206"/>
                  </a:cubicBezTo>
                  <a:cubicBezTo>
                    <a:pt x="152569" y="78146"/>
                    <a:pt x="134975" y="78513"/>
                    <a:pt x="120680" y="78879"/>
                  </a:cubicBezTo>
                  <a:cubicBezTo>
                    <a:pt x="104552" y="79246"/>
                    <a:pt x="91357" y="74481"/>
                    <a:pt x="78162" y="67883"/>
                  </a:cubicBezTo>
                  <a:cubicBezTo>
                    <a:pt x="72664" y="65317"/>
                    <a:pt x="67899" y="63484"/>
                    <a:pt x="62400" y="63851"/>
                  </a:cubicBezTo>
                  <a:cubicBezTo>
                    <a:pt x="54337" y="64218"/>
                    <a:pt x="47739" y="63118"/>
                    <a:pt x="45173" y="53588"/>
                  </a:cubicBezTo>
                  <a:cubicBezTo>
                    <a:pt x="42974" y="45891"/>
                    <a:pt x="36010" y="46624"/>
                    <a:pt x="29412" y="48823"/>
                  </a:cubicBezTo>
                  <a:cubicBezTo>
                    <a:pt x="19515" y="52122"/>
                    <a:pt x="26480" y="57620"/>
                    <a:pt x="27579" y="62018"/>
                  </a:cubicBezTo>
                  <a:cubicBezTo>
                    <a:pt x="31245" y="74481"/>
                    <a:pt x="13651" y="82545"/>
                    <a:pt x="21348" y="96840"/>
                  </a:cubicBezTo>
                  <a:cubicBezTo>
                    <a:pt x="16217" y="86943"/>
                    <a:pt x="8153" y="82911"/>
                    <a:pt x="455" y="78513"/>
                  </a:cubicBezTo>
                  <a:cubicBezTo>
                    <a:pt x="-644" y="71548"/>
                    <a:pt x="455" y="64584"/>
                    <a:pt x="1555" y="57986"/>
                  </a:cubicBezTo>
                  <a:cubicBezTo>
                    <a:pt x="822" y="54688"/>
                    <a:pt x="1189" y="51389"/>
                    <a:pt x="3021" y="48456"/>
                  </a:cubicBezTo>
                  <a:cubicBezTo>
                    <a:pt x="21348" y="40393"/>
                    <a:pt x="35643" y="28297"/>
                    <a:pt x="41141" y="8137"/>
                  </a:cubicBezTo>
                  <a:cubicBezTo>
                    <a:pt x="42241" y="7771"/>
                    <a:pt x="43707" y="7404"/>
                    <a:pt x="44807" y="7038"/>
                  </a:cubicBezTo>
                  <a:cubicBezTo>
                    <a:pt x="53604" y="4472"/>
                    <a:pt x="63134" y="-5791"/>
                    <a:pt x="71931" y="4472"/>
                  </a:cubicBezTo>
                  <a:cubicBezTo>
                    <a:pt x="80727" y="15101"/>
                    <a:pt x="81460" y="28663"/>
                    <a:pt x="77062" y="41492"/>
                  </a:cubicBezTo>
                  <a:cubicBezTo>
                    <a:pt x="74863" y="46990"/>
                    <a:pt x="68265" y="52122"/>
                    <a:pt x="74130" y="57986"/>
                  </a:cubicBezTo>
                  <a:cubicBezTo>
                    <a:pt x="79261" y="63484"/>
                    <a:pt x="87325" y="66783"/>
                    <a:pt x="94656" y="64218"/>
                  </a:cubicBezTo>
                  <a:cubicBezTo>
                    <a:pt x="124346" y="53954"/>
                    <a:pt x="144505" y="71915"/>
                    <a:pt x="166497" y="85843"/>
                  </a:cubicBezTo>
                  <a:cubicBezTo>
                    <a:pt x="183725" y="97206"/>
                    <a:pt x="193621" y="116266"/>
                    <a:pt x="210849" y="127629"/>
                  </a:cubicBezTo>
                  <a:close/>
                </a:path>
              </a:pathLst>
            </a:custGeom>
            <a:solidFill>
              <a:srgbClr val="CEB5A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5B07426A-C07F-46D2-BE07-972E4004A84D}"/>
                </a:ext>
              </a:extLst>
            </p:cNvPr>
            <p:cNvSpPr/>
            <p:nvPr/>
          </p:nvSpPr>
          <p:spPr>
            <a:xfrm>
              <a:off x="12390819" y="6715169"/>
              <a:ext cx="101504" cy="212103"/>
            </a:xfrm>
            <a:custGeom>
              <a:avLst/>
              <a:gdLst>
                <a:gd name="connsiteX0" fmla="*/ 86110 w 101504"/>
                <a:gd name="connsiteY0" fmla="*/ 611 h 212103"/>
                <a:gd name="connsiteX1" fmla="*/ 93074 w 101504"/>
                <a:gd name="connsiteY1" fmla="*/ 12340 h 212103"/>
                <a:gd name="connsiteX2" fmla="*/ 101504 w 101504"/>
                <a:gd name="connsiteY2" fmla="*/ 30667 h 212103"/>
                <a:gd name="connsiteX3" fmla="*/ 86476 w 101504"/>
                <a:gd name="connsiteY3" fmla="*/ 70253 h 212103"/>
                <a:gd name="connsiteX4" fmla="*/ 60085 w 101504"/>
                <a:gd name="connsiteY4" fmla="*/ 128167 h 212103"/>
                <a:gd name="connsiteX5" fmla="*/ 41026 w 101504"/>
                <a:gd name="connsiteY5" fmla="*/ 133665 h 212103"/>
                <a:gd name="connsiteX6" fmla="*/ 29296 w 101504"/>
                <a:gd name="connsiteY6" fmla="*/ 161155 h 212103"/>
                <a:gd name="connsiteX7" fmla="*/ 36994 w 101504"/>
                <a:gd name="connsiteY7" fmla="*/ 177283 h 212103"/>
                <a:gd name="connsiteX8" fmla="*/ 19033 w 101504"/>
                <a:gd name="connsiteY8" fmla="*/ 212104 h 212103"/>
                <a:gd name="connsiteX9" fmla="*/ 1806 w 101504"/>
                <a:gd name="connsiteY9" fmla="*/ 181681 h 212103"/>
                <a:gd name="connsiteX10" fmla="*/ 13902 w 101504"/>
                <a:gd name="connsiteY10" fmla="*/ 131099 h 212103"/>
                <a:gd name="connsiteX11" fmla="*/ 23065 w 101504"/>
                <a:gd name="connsiteY11" fmla="*/ 117170 h 212103"/>
                <a:gd name="connsiteX12" fmla="*/ 39926 w 101504"/>
                <a:gd name="connsiteY12" fmla="*/ 88947 h 212103"/>
                <a:gd name="connsiteX13" fmla="*/ 56053 w 101504"/>
                <a:gd name="connsiteY13" fmla="*/ 69887 h 212103"/>
                <a:gd name="connsiteX14" fmla="*/ 54588 w 101504"/>
                <a:gd name="connsiteY14" fmla="*/ 64389 h 212103"/>
                <a:gd name="connsiteX15" fmla="*/ 53854 w 101504"/>
                <a:gd name="connsiteY15" fmla="*/ 56691 h 212103"/>
                <a:gd name="connsiteX16" fmla="*/ 76213 w 101504"/>
                <a:gd name="connsiteY16" fmla="*/ 4643 h 212103"/>
                <a:gd name="connsiteX17" fmla="*/ 86110 w 101504"/>
                <a:gd name="connsiteY17" fmla="*/ 611 h 2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504" h="212103">
                  <a:moveTo>
                    <a:pt x="86110" y="611"/>
                  </a:moveTo>
                  <a:cubicBezTo>
                    <a:pt x="88309" y="4643"/>
                    <a:pt x="94540" y="5743"/>
                    <a:pt x="93074" y="12340"/>
                  </a:cubicBezTo>
                  <a:cubicBezTo>
                    <a:pt x="91241" y="19305"/>
                    <a:pt x="96006" y="28101"/>
                    <a:pt x="101504" y="30667"/>
                  </a:cubicBezTo>
                  <a:cubicBezTo>
                    <a:pt x="99305" y="44962"/>
                    <a:pt x="94540" y="58891"/>
                    <a:pt x="86476" y="70253"/>
                  </a:cubicBezTo>
                  <a:cubicBezTo>
                    <a:pt x="73647" y="88214"/>
                    <a:pt x="71448" y="110206"/>
                    <a:pt x="60085" y="128167"/>
                  </a:cubicBezTo>
                  <a:cubicBezTo>
                    <a:pt x="50922" y="119736"/>
                    <a:pt x="45057" y="122668"/>
                    <a:pt x="41026" y="133665"/>
                  </a:cubicBezTo>
                  <a:cubicBezTo>
                    <a:pt x="37727" y="143195"/>
                    <a:pt x="34428" y="152725"/>
                    <a:pt x="29296" y="161155"/>
                  </a:cubicBezTo>
                  <a:cubicBezTo>
                    <a:pt x="23065" y="171785"/>
                    <a:pt x="27830" y="175450"/>
                    <a:pt x="36994" y="177283"/>
                  </a:cubicBezTo>
                  <a:cubicBezTo>
                    <a:pt x="31129" y="189012"/>
                    <a:pt x="25264" y="200375"/>
                    <a:pt x="19033" y="212104"/>
                  </a:cubicBezTo>
                  <a:cubicBezTo>
                    <a:pt x="10969" y="203307"/>
                    <a:pt x="15734" y="187179"/>
                    <a:pt x="1806" y="181681"/>
                  </a:cubicBezTo>
                  <a:cubicBezTo>
                    <a:pt x="-4792" y="162255"/>
                    <a:pt x="8404" y="147593"/>
                    <a:pt x="13902" y="131099"/>
                  </a:cubicBezTo>
                  <a:cubicBezTo>
                    <a:pt x="15734" y="125967"/>
                    <a:pt x="19766" y="121569"/>
                    <a:pt x="23065" y="117170"/>
                  </a:cubicBezTo>
                  <a:cubicBezTo>
                    <a:pt x="30029" y="108740"/>
                    <a:pt x="38093" y="101409"/>
                    <a:pt x="39926" y="88947"/>
                  </a:cubicBezTo>
                  <a:cubicBezTo>
                    <a:pt x="41026" y="80883"/>
                    <a:pt x="47257" y="73552"/>
                    <a:pt x="56053" y="69887"/>
                  </a:cubicBezTo>
                  <a:cubicBezTo>
                    <a:pt x="65217" y="65855"/>
                    <a:pt x="53121" y="66955"/>
                    <a:pt x="54588" y="64389"/>
                  </a:cubicBezTo>
                  <a:cubicBezTo>
                    <a:pt x="53488" y="61823"/>
                    <a:pt x="53121" y="59257"/>
                    <a:pt x="53854" y="56691"/>
                  </a:cubicBezTo>
                  <a:cubicBezTo>
                    <a:pt x="64117" y="40564"/>
                    <a:pt x="65217" y="20404"/>
                    <a:pt x="76213" y="4643"/>
                  </a:cubicBezTo>
                  <a:cubicBezTo>
                    <a:pt x="79146" y="1344"/>
                    <a:pt x="81711" y="-1221"/>
                    <a:pt x="86110" y="611"/>
                  </a:cubicBezTo>
                  <a:close/>
                </a:path>
              </a:pathLst>
            </a:custGeom>
            <a:solidFill>
              <a:srgbClr val="B1A5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0B42C3BA-782A-4590-B9CF-7B2F02482D3D}"/>
                </a:ext>
              </a:extLst>
            </p:cNvPr>
            <p:cNvSpPr/>
            <p:nvPr/>
          </p:nvSpPr>
          <p:spPr>
            <a:xfrm>
              <a:off x="10467012" y="7112223"/>
              <a:ext cx="129494" cy="129540"/>
            </a:xfrm>
            <a:custGeom>
              <a:avLst/>
              <a:gdLst>
                <a:gd name="connsiteX0" fmla="*/ 128474 w 129494"/>
                <a:gd name="connsiteY0" fmla="*/ 125875 h 129540"/>
                <a:gd name="connsiteX1" fmla="*/ 79725 w 129494"/>
                <a:gd name="connsiteY1" fmla="*/ 129540 h 129540"/>
                <a:gd name="connsiteX2" fmla="*/ 18513 w 129494"/>
                <a:gd name="connsiteY2" fmla="*/ 47069 h 129540"/>
                <a:gd name="connsiteX3" fmla="*/ 8616 w 129494"/>
                <a:gd name="connsiteY3" fmla="*/ 31674 h 129540"/>
                <a:gd name="connsiteX4" fmla="*/ 6050 w 129494"/>
                <a:gd name="connsiteY4" fmla="*/ 25077 h 129540"/>
                <a:gd name="connsiteX5" fmla="*/ 2385 w 129494"/>
                <a:gd name="connsiteY5" fmla="*/ 7116 h 129540"/>
                <a:gd name="connsiteX6" fmla="*/ 25477 w 129494"/>
                <a:gd name="connsiteY6" fmla="*/ 2352 h 129540"/>
                <a:gd name="connsiteX7" fmla="*/ 29509 w 129494"/>
                <a:gd name="connsiteY7" fmla="*/ 8949 h 129540"/>
                <a:gd name="connsiteX8" fmla="*/ 32074 w 129494"/>
                <a:gd name="connsiteY8" fmla="*/ 19945 h 129540"/>
                <a:gd name="connsiteX9" fmla="*/ 61031 w 129494"/>
                <a:gd name="connsiteY9" fmla="*/ 52201 h 129540"/>
                <a:gd name="connsiteX10" fmla="*/ 111613 w 129494"/>
                <a:gd name="connsiteY10" fmla="*/ 102050 h 129540"/>
                <a:gd name="connsiteX11" fmla="*/ 128474 w 129494"/>
                <a:gd name="connsiteY11" fmla="*/ 125875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94" h="129540">
                  <a:moveTo>
                    <a:pt x="128474" y="125875"/>
                  </a:moveTo>
                  <a:cubicBezTo>
                    <a:pt x="111613" y="117445"/>
                    <a:pt x="95852" y="125875"/>
                    <a:pt x="79725" y="129540"/>
                  </a:cubicBezTo>
                  <a:cubicBezTo>
                    <a:pt x="55899" y="104616"/>
                    <a:pt x="37573" y="75293"/>
                    <a:pt x="18513" y="47069"/>
                  </a:cubicBezTo>
                  <a:cubicBezTo>
                    <a:pt x="15214" y="41938"/>
                    <a:pt x="11915" y="36806"/>
                    <a:pt x="8616" y="31674"/>
                  </a:cubicBezTo>
                  <a:cubicBezTo>
                    <a:pt x="6783" y="29842"/>
                    <a:pt x="7150" y="27276"/>
                    <a:pt x="6050" y="25077"/>
                  </a:cubicBezTo>
                  <a:cubicBezTo>
                    <a:pt x="3851" y="19212"/>
                    <a:pt x="-3846" y="13348"/>
                    <a:pt x="2385" y="7116"/>
                  </a:cubicBezTo>
                  <a:cubicBezTo>
                    <a:pt x="8249" y="1252"/>
                    <a:pt x="16313" y="-2780"/>
                    <a:pt x="25477" y="2352"/>
                  </a:cubicBezTo>
                  <a:cubicBezTo>
                    <a:pt x="27309" y="4184"/>
                    <a:pt x="28776" y="6384"/>
                    <a:pt x="29509" y="8949"/>
                  </a:cubicBezTo>
                  <a:cubicBezTo>
                    <a:pt x="32441" y="11881"/>
                    <a:pt x="26210" y="15180"/>
                    <a:pt x="32074" y="19945"/>
                  </a:cubicBezTo>
                  <a:cubicBezTo>
                    <a:pt x="43071" y="29109"/>
                    <a:pt x="54067" y="39005"/>
                    <a:pt x="61031" y="52201"/>
                  </a:cubicBezTo>
                  <a:cubicBezTo>
                    <a:pt x="79358" y="67229"/>
                    <a:pt x="91087" y="89221"/>
                    <a:pt x="111613" y="102050"/>
                  </a:cubicBezTo>
                  <a:cubicBezTo>
                    <a:pt x="115645" y="110847"/>
                    <a:pt x="133972" y="110114"/>
                    <a:pt x="128474" y="125875"/>
                  </a:cubicBezTo>
                  <a:close/>
                </a:path>
              </a:pathLst>
            </a:custGeom>
            <a:solidFill>
              <a:srgbClr val="8666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EB7AD7D7-47C0-441B-8B03-CD6A510B5349}"/>
                </a:ext>
              </a:extLst>
            </p:cNvPr>
            <p:cNvSpPr/>
            <p:nvPr/>
          </p:nvSpPr>
          <p:spPr>
            <a:xfrm>
              <a:off x="10359436" y="6933871"/>
              <a:ext cx="144921" cy="210393"/>
            </a:xfrm>
            <a:custGeom>
              <a:avLst/>
              <a:gdLst>
                <a:gd name="connsiteX0" fmla="*/ 131221 w 144921"/>
                <a:gd name="connsiteY0" fmla="*/ 184002 h 210393"/>
                <a:gd name="connsiteX1" fmla="*/ 116193 w 144921"/>
                <a:gd name="connsiteY1" fmla="*/ 210393 h 210393"/>
                <a:gd name="connsiteX2" fmla="*/ 26757 w 144921"/>
                <a:gd name="connsiteY2" fmla="*/ 62311 h 210393"/>
                <a:gd name="connsiteX3" fmla="*/ 0 w 144921"/>
                <a:gd name="connsiteY3" fmla="*/ 7331 h 210393"/>
                <a:gd name="connsiteX4" fmla="*/ 6964 w 144921"/>
                <a:gd name="connsiteY4" fmla="*/ 0 h 210393"/>
                <a:gd name="connsiteX5" fmla="*/ 24192 w 144921"/>
                <a:gd name="connsiteY5" fmla="*/ 16861 h 210393"/>
                <a:gd name="connsiteX6" fmla="*/ 46917 w 144921"/>
                <a:gd name="connsiteY6" fmla="*/ 61945 h 210393"/>
                <a:gd name="connsiteX7" fmla="*/ 107396 w 144921"/>
                <a:gd name="connsiteY7" fmla="*/ 158711 h 210393"/>
                <a:gd name="connsiteX8" fmla="*/ 104464 w 144921"/>
                <a:gd name="connsiteY8" fmla="*/ 134520 h 210393"/>
                <a:gd name="connsiteX9" fmla="*/ 116559 w 144921"/>
                <a:gd name="connsiteY9" fmla="*/ 141117 h 210393"/>
                <a:gd name="connsiteX10" fmla="*/ 127555 w 144921"/>
                <a:gd name="connsiteY10" fmla="*/ 150281 h 210393"/>
                <a:gd name="connsiteX11" fmla="*/ 144783 w 144921"/>
                <a:gd name="connsiteY11" fmla="*/ 161277 h 210393"/>
                <a:gd name="connsiteX12" fmla="*/ 131221 w 144921"/>
                <a:gd name="connsiteY12" fmla="*/ 184002 h 210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921" h="210393">
                  <a:moveTo>
                    <a:pt x="131221" y="184002"/>
                  </a:moveTo>
                  <a:cubicBezTo>
                    <a:pt x="111428" y="184736"/>
                    <a:pt x="111428" y="184736"/>
                    <a:pt x="116193" y="210393"/>
                  </a:cubicBezTo>
                  <a:cubicBezTo>
                    <a:pt x="82105" y="163843"/>
                    <a:pt x="54614" y="112894"/>
                    <a:pt x="26757" y="62311"/>
                  </a:cubicBezTo>
                  <a:cubicBezTo>
                    <a:pt x="16861" y="44351"/>
                    <a:pt x="5865" y="27124"/>
                    <a:pt x="0" y="7331"/>
                  </a:cubicBezTo>
                  <a:cubicBezTo>
                    <a:pt x="2199" y="4765"/>
                    <a:pt x="4765" y="2566"/>
                    <a:pt x="6964" y="0"/>
                  </a:cubicBezTo>
                  <a:cubicBezTo>
                    <a:pt x="18327" y="0"/>
                    <a:pt x="19793" y="10263"/>
                    <a:pt x="24192" y="16861"/>
                  </a:cubicBezTo>
                  <a:cubicBezTo>
                    <a:pt x="32988" y="31156"/>
                    <a:pt x="36654" y="48383"/>
                    <a:pt x="46917" y="61945"/>
                  </a:cubicBezTo>
                  <a:cubicBezTo>
                    <a:pt x="67443" y="93834"/>
                    <a:pt x="82105" y="129388"/>
                    <a:pt x="107396" y="158711"/>
                  </a:cubicBezTo>
                  <a:cubicBezTo>
                    <a:pt x="102264" y="151014"/>
                    <a:pt x="98232" y="143683"/>
                    <a:pt x="104464" y="134520"/>
                  </a:cubicBezTo>
                  <a:cubicBezTo>
                    <a:pt x="110695" y="133053"/>
                    <a:pt x="113994" y="136719"/>
                    <a:pt x="116559" y="141117"/>
                  </a:cubicBezTo>
                  <a:cubicBezTo>
                    <a:pt x="119125" y="145516"/>
                    <a:pt x="122057" y="149181"/>
                    <a:pt x="127555" y="150281"/>
                  </a:cubicBezTo>
                  <a:cubicBezTo>
                    <a:pt x="134886" y="151747"/>
                    <a:pt x="144050" y="152113"/>
                    <a:pt x="144783" y="161277"/>
                  </a:cubicBezTo>
                  <a:cubicBezTo>
                    <a:pt x="145882" y="171540"/>
                    <a:pt x="140384" y="179237"/>
                    <a:pt x="131221" y="184002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798E6EEA-5A98-4A5B-8FA5-9B1376B7DAD6}"/>
                </a:ext>
              </a:extLst>
            </p:cNvPr>
            <p:cNvSpPr/>
            <p:nvPr/>
          </p:nvSpPr>
          <p:spPr>
            <a:xfrm>
              <a:off x="11928834" y="7336330"/>
              <a:ext cx="126908" cy="73674"/>
            </a:xfrm>
            <a:custGeom>
              <a:avLst/>
              <a:gdLst>
                <a:gd name="connsiteX0" fmla="*/ 52902 w 126908"/>
                <a:gd name="connsiteY0" fmla="*/ 29690 h 73674"/>
                <a:gd name="connsiteX1" fmla="*/ 89922 w 126908"/>
                <a:gd name="connsiteY1" fmla="*/ 9897 h 73674"/>
                <a:gd name="connsiteX2" fmla="*/ 122544 w 126908"/>
                <a:gd name="connsiteY2" fmla="*/ 0 h 73674"/>
                <a:gd name="connsiteX3" fmla="*/ 124376 w 126908"/>
                <a:gd name="connsiteY3" fmla="*/ 11363 h 73674"/>
                <a:gd name="connsiteX4" fmla="*/ 115946 w 126908"/>
                <a:gd name="connsiteY4" fmla="*/ 32256 h 73674"/>
                <a:gd name="connsiteX5" fmla="*/ 17714 w 126908"/>
                <a:gd name="connsiteY5" fmla="*/ 73674 h 73674"/>
                <a:gd name="connsiteX6" fmla="*/ 120 w 126908"/>
                <a:gd name="connsiteY6" fmla="*/ 71109 h 73674"/>
                <a:gd name="connsiteX7" fmla="*/ 42638 w 126908"/>
                <a:gd name="connsiteY7" fmla="*/ 36654 h 73674"/>
                <a:gd name="connsiteX8" fmla="*/ 52902 w 126908"/>
                <a:gd name="connsiteY8" fmla="*/ 29690 h 7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908" h="73674">
                  <a:moveTo>
                    <a:pt x="52902" y="29690"/>
                  </a:moveTo>
                  <a:cubicBezTo>
                    <a:pt x="68663" y="29690"/>
                    <a:pt x="80392" y="23458"/>
                    <a:pt x="89922" y="9897"/>
                  </a:cubicBezTo>
                  <a:cubicBezTo>
                    <a:pt x="96886" y="0"/>
                    <a:pt x="111181" y="0"/>
                    <a:pt x="122544" y="0"/>
                  </a:cubicBezTo>
                  <a:cubicBezTo>
                    <a:pt x="129508" y="0"/>
                    <a:pt x="126576" y="6598"/>
                    <a:pt x="124376" y="11363"/>
                  </a:cubicBezTo>
                  <a:cubicBezTo>
                    <a:pt x="121078" y="17960"/>
                    <a:pt x="111548" y="22359"/>
                    <a:pt x="115946" y="32256"/>
                  </a:cubicBezTo>
                  <a:cubicBezTo>
                    <a:pt x="85523" y="51682"/>
                    <a:pt x="51802" y="63411"/>
                    <a:pt x="17714" y="73674"/>
                  </a:cubicBezTo>
                  <a:cubicBezTo>
                    <a:pt x="11116" y="72575"/>
                    <a:pt x="4518" y="71842"/>
                    <a:pt x="120" y="71109"/>
                  </a:cubicBezTo>
                  <a:cubicBezTo>
                    <a:pt x="-2079" y="39586"/>
                    <a:pt x="26511" y="46184"/>
                    <a:pt x="42638" y="36654"/>
                  </a:cubicBezTo>
                  <a:cubicBezTo>
                    <a:pt x="46670" y="35188"/>
                    <a:pt x="50336" y="33355"/>
                    <a:pt x="52902" y="29690"/>
                  </a:cubicBezTo>
                  <a:close/>
                </a:path>
              </a:pathLst>
            </a:custGeom>
            <a:solidFill>
              <a:srgbClr val="7457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461B3364-1CF5-41AF-820F-87ECBB5D29D9}"/>
                </a:ext>
              </a:extLst>
            </p:cNvPr>
            <p:cNvSpPr/>
            <p:nvPr/>
          </p:nvSpPr>
          <p:spPr>
            <a:xfrm>
              <a:off x="11559818" y="3951577"/>
              <a:ext cx="78234" cy="83098"/>
            </a:xfrm>
            <a:custGeom>
              <a:avLst/>
              <a:gdLst>
                <a:gd name="connsiteX0" fmla="*/ 75905 w 78234"/>
                <a:gd name="connsiteY0" fmla="*/ 36789 h 83098"/>
                <a:gd name="connsiteX1" fmla="*/ 63077 w 78234"/>
                <a:gd name="connsiteY1" fmla="*/ 81873 h 83098"/>
                <a:gd name="connsiteX2" fmla="*/ 16159 w 78234"/>
                <a:gd name="connsiteY2" fmla="*/ 81873 h 83098"/>
                <a:gd name="connsiteX3" fmla="*/ 9562 w 78234"/>
                <a:gd name="connsiteY3" fmla="*/ 44486 h 83098"/>
                <a:gd name="connsiteX4" fmla="*/ 10661 w 78234"/>
                <a:gd name="connsiteY4" fmla="*/ 25793 h 83098"/>
                <a:gd name="connsiteX5" fmla="*/ 8462 w 78234"/>
                <a:gd name="connsiteY5" fmla="*/ 3434 h 83098"/>
                <a:gd name="connsiteX6" fmla="*/ 23857 w 78234"/>
                <a:gd name="connsiteY6" fmla="*/ 2701 h 83098"/>
                <a:gd name="connsiteX7" fmla="*/ 76638 w 78234"/>
                <a:gd name="connsiteY7" fmla="*/ 31291 h 83098"/>
                <a:gd name="connsiteX8" fmla="*/ 75905 w 78234"/>
                <a:gd name="connsiteY8" fmla="*/ 36789 h 8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234" h="83098">
                  <a:moveTo>
                    <a:pt x="75905" y="36789"/>
                  </a:moveTo>
                  <a:cubicBezTo>
                    <a:pt x="49148" y="45586"/>
                    <a:pt x="47315" y="52184"/>
                    <a:pt x="63077" y="81873"/>
                  </a:cubicBezTo>
                  <a:cubicBezTo>
                    <a:pt x="46949" y="84806"/>
                    <a:pt x="31554" y="81507"/>
                    <a:pt x="16159" y="81873"/>
                  </a:cubicBezTo>
                  <a:cubicBezTo>
                    <a:pt x="-2900" y="69411"/>
                    <a:pt x="-5100" y="59881"/>
                    <a:pt x="9562" y="44486"/>
                  </a:cubicBezTo>
                  <a:cubicBezTo>
                    <a:pt x="16159" y="37522"/>
                    <a:pt x="12128" y="32024"/>
                    <a:pt x="10661" y="25793"/>
                  </a:cubicBezTo>
                  <a:cubicBezTo>
                    <a:pt x="8829" y="18462"/>
                    <a:pt x="2231" y="11498"/>
                    <a:pt x="8462" y="3434"/>
                  </a:cubicBezTo>
                  <a:cubicBezTo>
                    <a:pt x="13594" y="868"/>
                    <a:pt x="19092" y="-2430"/>
                    <a:pt x="23857" y="2701"/>
                  </a:cubicBezTo>
                  <a:cubicBezTo>
                    <a:pt x="38152" y="18829"/>
                    <a:pt x="54646" y="29458"/>
                    <a:pt x="76638" y="31291"/>
                  </a:cubicBezTo>
                  <a:cubicBezTo>
                    <a:pt x="79204" y="31291"/>
                    <a:pt x="78471" y="35323"/>
                    <a:pt x="75905" y="36789"/>
                  </a:cubicBezTo>
                  <a:close/>
                </a:path>
              </a:pathLst>
            </a:custGeom>
            <a:solidFill>
              <a:srgbClr val="9F79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6167A15-1BC2-43D0-8C2F-FDB068E9930C}"/>
                </a:ext>
              </a:extLst>
            </p:cNvPr>
            <p:cNvSpPr/>
            <p:nvPr/>
          </p:nvSpPr>
          <p:spPr>
            <a:xfrm>
              <a:off x="11432228" y="3951861"/>
              <a:ext cx="133627" cy="63387"/>
            </a:xfrm>
            <a:custGeom>
              <a:avLst/>
              <a:gdLst>
                <a:gd name="connsiteX0" fmla="*/ 66 w 133627"/>
                <a:gd name="connsiteY0" fmla="*/ 36138 h 63387"/>
                <a:gd name="connsiteX1" fmla="*/ 13628 w 133627"/>
                <a:gd name="connsiteY1" fmla="*/ 27708 h 63387"/>
                <a:gd name="connsiteX2" fmla="*/ 81804 w 133627"/>
                <a:gd name="connsiteY2" fmla="*/ 32106 h 63387"/>
                <a:gd name="connsiteX3" fmla="*/ 88768 w 133627"/>
                <a:gd name="connsiteY3" fmla="*/ 18178 h 63387"/>
                <a:gd name="connsiteX4" fmla="*/ 91701 w 133627"/>
                <a:gd name="connsiteY4" fmla="*/ 1684 h 63387"/>
                <a:gd name="connsiteX5" fmla="*/ 105629 w 133627"/>
                <a:gd name="connsiteY5" fmla="*/ 6449 h 63387"/>
                <a:gd name="connsiteX6" fmla="*/ 119557 w 133627"/>
                <a:gd name="connsiteY6" fmla="*/ 11580 h 63387"/>
                <a:gd name="connsiteX7" fmla="*/ 133120 w 133627"/>
                <a:gd name="connsiteY7" fmla="*/ 38338 h 63387"/>
                <a:gd name="connsiteX8" fmla="*/ 123589 w 133627"/>
                <a:gd name="connsiteY8" fmla="*/ 48967 h 63387"/>
                <a:gd name="connsiteX9" fmla="*/ 85469 w 133627"/>
                <a:gd name="connsiteY9" fmla="*/ 57764 h 63387"/>
                <a:gd name="connsiteX10" fmla="*/ 73007 w 133627"/>
                <a:gd name="connsiteY10" fmla="*/ 61063 h 63387"/>
                <a:gd name="connsiteX11" fmla="*/ 20592 w 133627"/>
                <a:gd name="connsiteY11" fmla="*/ 46401 h 63387"/>
                <a:gd name="connsiteX12" fmla="*/ 66 w 133627"/>
                <a:gd name="connsiteY12" fmla="*/ 36138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627" h="63387">
                  <a:moveTo>
                    <a:pt x="66" y="36138"/>
                  </a:moveTo>
                  <a:cubicBezTo>
                    <a:pt x="-301" y="25509"/>
                    <a:pt x="432" y="18178"/>
                    <a:pt x="13628" y="27708"/>
                  </a:cubicBezTo>
                  <a:cubicBezTo>
                    <a:pt x="35254" y="42369"/>
                    <a:pt x="58346" y="44202"/>
                    <a:pt x="81804" y="32106"/>
                  </a:cubicBezTo>
                  <a:cubicBezTo>
                    <a:pt x="87302" y="29174"/>
                    <a:pt x="93167" y="26608"/>
                    <a:pt x="88768" y="18178"/>
                  </a:cubicBezTo>
                  <a:cubicBezTo>
                    <a:pt x="85469" y="12313"/>
                    <a:pt x="85836" y="6082"/>
                    <a:pt x="91701" y="1684"/>
                  </a:cubicBezTo>
                  <a:cubicBezTo>
                    <a:pt x="98665" y="-3448"/>
                    <a:pt x="101231" y="4616"/>
                    <a:pt x="105629" y="6449"/>
                  </a:cubicBezTo>
                  <a:cubicBezTo>
                    <a:pt x="110028" y="8281"/>
                    <a:pt x="114793" y="9748"/>
                    <a:pt x="119557" y="11580"/>
                  </a:cubicBezTo>
                  <a:cubicBezTo>
                    <a:pt x="134952" y="14879"/>
                    <a:pt x="129088" y="29541"/>
                    <a:pt x="133120" y="38338"/>
                  </a:cubicBezTo>
                  <a:cubicBezTo>
                    <a:pt x="136052" y="44569"/>
                    <a:pt x="125422" y="45668"/>
                    <a:pt x="123589" y="48967"/>
                  </a:cubicBezTo>
                  <a:cubicBezTo>
                    <a:pt x="113693" y="68027"/>
                    <a:pt x="100864" y="65095"/>
                    <a:pt x="85469" y="57764"/>
                  </a:cubicBezTo>
                  <a:cubicBezTo>
                    <a:pt x="81438" y="55931"/>
                    <a:pt x="77039" y="59230"/>
                    <a:pt x="73007" y="61063"/>
                  </a:cubicBezTo>
                  <a:cubicBezTo>
                    <a:pt x="53947" y="61796"/>
                    <a:pt x="35620" y="58864"/>
                    <a:pt x="20592" y="46401"/>
                  </a:cubicBezTo>
                  <a:cubicBezTo>
                    <a:pt x="15094" y="40170"/>
                    <a:pt x="6297" y="41270"/>
                    <a:pt x="66" y="36138"/>
                  </a:cubicBezTo>
                  <a:close/>
                </a:path>
              </a:pathLst>
            </a:custGeom>
            <a:solidFill>
              <a:srgbClr val="B18F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A26A966D-3D5C-4C47-A057-0A4EF1C8D4B3}"/>
                </a:ext>
              </a:extLst>
            </p:cNvPr>
            <p:cNvSpPr/>
            <p:nvPr/>
          </p:nvSpPr>
          <p:spPr>
            <a:xfrm>
              <a:off x="11095445" y="4063506"/>
              <a:ext cx="107287" cy="72076"/>
            </a:xfrm>
            <a:custGeom>
              <a:avLst/>
              <a:gdLst>
                <a:gd name="connsiteX0" fmla="*/ 101165 w 107287"/>
                <a:gd name="connsiteY0" fmla="*/ 0 h 72076"/>
                <a:gd name="connsiteX1" fmla="*/ 101898 w 107287"/>
                <a:gd name="connsiteY1" fmla="*/ 20160 h 72076"/>
                <a:gd name="connsiteX2" fmla="*/ 98965 w 107287"/>
                <a:gd name="connsiteY2" fmla="*/ 26391 h 72076"/>
                <a:gd name="connsiteX3" fmla="*/ 90169 w 107287"/>
                <a:gd name="connsiteY3" fmla="*/ 56447 h 72076"/>
                <a:gd name="connsiteX4" fmla="*/ 68543 w 107287"/>
                <a:gd name="connsiteY4" fmla="*/ 67810 h 72076"/>
                <a:gd name="connsiteX5" fmla="*/ 53881 w 107287"/>
                <a:gd name="connsiteY5" fmla="*/ 69642 h 72076"/>
                <a:gd name="connsiteX6" fmla="*/ 0 w 107287"/>
                <a:gd name="connsiteY6" fmla="*/ 44718 h 72076"/>
                <a:gd name="connsiteX7" fmla="*/ 101165 w 107287"/>
                <a:gd name="connsiteY7" fmla="*/ 0 h 7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7" h="72076">
                  <a:moveTo>
                    <a:pt x="101165" y="0"/>
                  </a:moveTo>
                  <a:cubicBezTo>
                    <a:pt x="105930" y="6598"/>
                    <a:pt x="111794" y="13195"/>
                    <a:pt x="101898" y="20160"/>
                  </a:cubicBezTo>
                  <a:cubicBezTo>
                    <a:pt x="100065" y="21626"/>
                    <a:pt x="98232" y="25658"/>
                    <a:pt x="98965" y="26391"/>
                  </a:cubicBezTo>
                  <a:cubicBezTo>
                    <a:pt x="115460" y="42152"/>
                    <a:pt x="93101" y="46550"/>
                    <a:pt x="90169" y="56447"/>
                  </a:cubicBezTo>
                  <a:cubicBezTo>
                    <a:pt x="83571" y="61212"/>
                    <a:pt x="73308" y="59379"/>
                    <a:pt x="68543" y="67810"/>
                  </a:cubicBezTo>
                  <a:cubicBezTo>
                    <a:pt x="64144" y="72941"/>
                    <a:pt x="58646" y="73308"/>
                    <a:pt x="53881" y="69642"/>
                  </a:cubicBezTo>
                  <a:cubicBezTo>
                    <a:pt x="37387" y="58280"/>
                    <a:pt x="19427" y="49116"/>
                    <a:pt x="0" y="44718"/>
                  </a:cubicBezTo>
                  <a:cubicBezTo>
                    <a:pt x="35921" y="35554"/>
                    <a:pt x="69276" y="19427"/>
                    <a:pt x="101165" y="0"/>
                  </a:cubicBezTo>
                  <a:close/>
                </a:path>
              </a:pathLst>
            </a:custGeom>
            <a:solidFill>
              <a:srgbClr val="EE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8389D393-8AC0-4112-B699-02A7B46173C1}"/>
                </a:ext>
              </a:extLst>
            </p:cNvPr>
            <p:cNvSpPr/>
            <p:nvPr/>
          </p:nvSpPr>
          <p:spPr>
            <a:xfrm>
              <a:off x="11634114" y="3990104"/>
              <a:ext cx="77325" cy="65741"/>
            </a:xfrm>
            <a:custGeom>
              <a:avLst/>
              <a:gdLst>
                <a:gd name="connsiteX0" fmla="*/ 76750 w 77325"/>
                <a:gd name="connsiteY0" fmla="*/ 25385 h 65741"/>
                <a:gd name="connsiteX1" fmla="*/ 39363 w 77325"/>
                <a:gd name="connsiteY1" fmla="*/ 65705 h 65741"/>
                <a:gd name="connsiteX2" fmla="*/ 27267 w 77325"/>
                <a:gd name="connsiteY2" fmla="*/ 55442 h 65741"/>
                <a:gd name="connsiteX3" fmla="*/ 25068 w 77325"/>
                <a:gd name="connsiteY3" fmla="*/ 42979 h 65741"/>
                <a:gd name="connsiteX4" fmla="*/ 11506 w 77325"/>
                <a:gd name="connsiteY4" fmla="*/ 30150 h 65741"/>
                <a:gd name="connsiteX5" fmla="*/ 1976 w 77325"/>
                <a:gd name="connsiteY5" fmla="*/ 26485 h 65741"/>
                <a:gd name="connsiteX6" fmla="*/ 5275 w 77325"/>
                <a:gd name="connsiteY6" fmla="*/ 5959 h 65741"/>
                <a:gd name="connsiteX7" fmla="*/ 22136 w 77325"/>
                <a:gd name="connsiteY7" fmla="*/ 4126 h 65741"/>
                <a:gd name="connsiteX8" fmla="*/ 76750 w 77325"/>
                <a:gd name="connsiteY8" fmla="*/ 25385 h 6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325" h="65741">
                  <a:moveTo>
                    <a:pt x="76750" y="25385"/>
                  </a:moveTo>
                  <a:cubicBezTo>
                    <a:pt x="81148" y="43346"/>
                    <a:pt x="59523" y="66804"/>
                    <a:pt x="39363" y="65705"/>
                  </a:cubicBezTo>
                  <a:cubicBezTo>
                    <a:pt x="32399" y="65705"/>
                    <a:pt x="25435" y="65705"/>
                    <a:pt x="27267" y="55442"/>
                  </a:cubicBezTo>
                  <a:cubicBezTo>
                    <a:pt x="26534" y="51410"/>
                    <a:pt x="23602" y="46278"/>
                    <a:pt x="25068" y="42979"/>
                  </a:cubicBezTo>
                  <a:cubicBezTo>
                    <a:pt x="32765" y="25019"/>
                    <a:pt x="28367" y="21720"/>
                    <a:pt x="11506" y="30150"/>
                  </a:cubicBezTo>
                  <a:cubicBezTo>
                    <a:pt x="7108" y="32350"/>
                    <a:pt x="4175" y="29417"/>
                    <a:pt x="1976" y="26485"/>
                  </a:cubicBezTo>
                  <a:cubicBezTo>
                    <a:pt x="-3156" y="18788"/>
                    <a:pt x="3076" y="12557"/>
                    <a:pt x="5275" y="5959"/>
                  </a:cubicBezTo>
                  <a:cubicBezTo>
                    <a:pt x="10406" y="-639"/>
                    <a:pt x="17371" y="-2472"/>
                    <a:pt x="22136" y="4126"/>
                  </a:cubicBezTo>
                  <a:cubicBezTo>
                    <a:pt x="36431" y="22453"/>
                    <a:pt x="55857" y="25385"/>
                    <a:pt x="76750" y="25385"/>
                  </a:cubicBezTo>
                  <a:close/>
                </a:path>
              </a:pathLst>
            </a:custGeom>
            <a:solidFill>
              <a:srgbClr val="A5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5C4A673E-13C0-41C1-8B74-9485AECC9E93}"/>
                </a:ext>
              </a:extLst>
            </p:cNvPr>
            <p:cNvSpPr/>
            <p:nvPr/>
          </p:nvSpPr>
          <p:spPr>
            <a:xfrm>
              <a:off x="11088114" y="4107034"/>
              <a:ext cx="84303" cy="89369"/>
            </a:xfrm>
            <a:custGeom>
              <a:avLst/>
              <a:gdLst>
                <a:gd name="connsiteX0" fmla="*/ 6964 w 84303"/>
                <a:gd name="connsiteY0" fmla="*/ 1190 h 89369"/>
                <a:gd name="connsiteX1" fmla="*/ 57913 w 84303"/>
                <a:gd name="connsiteY1" fmla="*/ 19517 h 89369"/>
                <a:gd name="connsiteX2" fmla="*/ 74041 w 84303"/>
                <a:gd name="connsiteY2" fmla="*/ 19883 h 89369"/>
                <a:gd name="connsiteX3" fmla="*/ 84304 w 84303"/>
                <a:gd name="connsiteY3" fmla="*/ 39677 h 89369"/>
                <a:gd name="connsiteX4" fmla="*/ 52048 w 84303"/>
                <a:gd name="connsiteY4" fmla="*/ 85127 h 89369"/>
                <a:gd name="connsiteX5" fmla="*/ 41052 w 84303"/>
                <a:gd name="connsiteY5" fmla="*/ 88060 h 89369"/>
                <a:gd name="connsiteX6" fmla="*/ 57547 w 84303"/>
                <a:gd name="connsiteY6" fmla="*/ 53972 h 89369"/>
                <a:gd name="connsiteX7" fmla="*/ 54248 w 84303"/>
                <a:gd name="connsiteY7" fmla="*/ 41876 h 89369"/>
                <a:gd name="connsiteX8" fmla="*/ 29690 w 84303"/>
                <a:gd name="connsiteY8" fmla="*/ 33812 h 89369"/>
                <a:gd name="connsiteX9" fmla="*/ 0 w 84303"/>
                <a:gd name="connsiteY9" fmla="*/ 16951 h 89369"/>
                <a:gd name="connsiteX10" fmla="*/ 6964 w 84303"/>
                <a:gd name="connsiteY10" fmla="*/ 1190 h 8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303" h="89369">
                  <a:moveTo>
                    <a:pt x="6964" y="1190"/>
                  </a:moveTo>
                  <a:cubicBezTo>
                    <a:pt x="28223" y="-3942"/>
                    <a:pt x="42518" y="8521"/>
                    <a:pt x="57913" y="19517"/>
                  </a:cubicBezTo>
                  <a:cubicBezTo>
                    <a:pt x="62312" y="22449"/>
                    <a:pt x="68543" y="29413"/>
                    <a:pt x="74041" y="19883"/>
                  </a:cubicBezTo>
                  <a:cubicBezTo>
                    <a:pt x="80638" y="25015"/>
                    <a:pt x="83571" y="31613"/>
                    <a:pt x="84304" y="39677"/>
                  </a:cubicBezTo>
                  <a:cubicBezTo>
                    <a:pt x="77706" y="57637"/>
                    <a:pt x="67443" y="73032"/>
                    <a:pt x="52048" y="85127"/>
                  </a:cubicBezTo>
                  <a:cubicBezTo>
                    <a:pt x="48750" y="87693"/>
                    <a:pt x="45817" y="91359"/>
                    <a:pt x="41052" y="88060"/>
                  </a:cubicBezTo>
                  <a:cubicBezTo>
                    <a:pt x="44718" y="75964"/>
                    <a:pt x="45451" y="62402"/>
                    <a:pt x="57547" y="53972"/>
                  </a:cubicBezTo>
                  <a:cubicBezTo>
                    <a:pt x="64877" y="48840"/>
                    <a:pt x="63045" y="44075"/>
                    <a:pt x="54248" y="41876"/>
                  </a:cubicBezTo>
                  <a:cubicBezTo>
                    <a:pt x="45817" y="39677"/>
                    <a:pt x="38120" y="35645"/>
                    <a:pt x="29690" y="33812"/>
                  </a:cubicBezTo>
                  <a:cubicBezTo>
                    <a:pt x="17960" y="31246"/>
                    <a:pt x="8064" y="25748"/>
                    <a:pt x="0" y="16951"/>
                  </a:cubicBezTo>
                  <a:cubicBezTo>
                    <a:pt x="0" y="10720"/>
                    <a:pt x="2932" y="5588"/>
                    <a:pt x="6964" y="1190"/>
                  </a:cubicBezTo>
                  <a:close/>
                </a:path>
              </a:pathLst>
            </a:custGeom>
            <a:solidFill>
              <a:srgbClr val="C8AE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2195969-EC27-433F-9832-96B69C3AC334}"/>
                </a:ext>
              </a:extLst>
            </p:cNvPr>
            <p:cNvSpPr/>
            <p:nvPr/>
          </p:nvSpPr>
          <p:spPr>
            <a:xfrm>
              <a:off x="12126735" y="7186473"/>
              <a:ext cx="98748" cy="93043"/>
            </a:xfrm>
            <a:custGeom>
              <a:avLst/>
              <a:gdLst>
                <a:gd name="connsiteX0" fmla="*/ 35338 w 98748"/>
                <a:gd name="connsiteY0" fmla="*/ 93044 h 93043"/>
                <a:gd name="connsiteX1" fmla="*/ 32039 w 98748"/>
                <a:gd name="connsiteY1" fmla="*/ 77649 h 93043"/>
                <a:gd name="connsiteX2" fmla="*/ 47433 w 98748"/>
                <a:gd name="connsiteY2" fmla="*/ 39162 h 93043"/>
                <a:gd name="connsiteX3" fmla="*/ 3082 w 98748"/>
                <a:gd name="connsiteY3" fmla="*/ 48692 h 93043"/>
                <a:gd name="connsiteX4" fmla="*/ 3815 w 98748"/>
                <a:gd name="connsiteY4" fmla="*/ 38429 h 93043"/>
                <a:gd name="connsiteX5" fmla="*/ 43035 w 98748"/>
                <a:gd name="connsiteY5" fmla="*/ 10206 h 93043"/>
                <a:gd name="connsiteX6" fmla="*/ 63561 w 98748"/>
                <a:gd name="connsiteY6" fmla="*/ 1409 h 93043"/>
                <a:gd name="connsiteX7" fmla="*/ 67593 w 98748"/>
                <a:gd name="connsiteY7" fmla="*/ 21935 h 93043"/>
                <a:gd name="connsiteX8" fmla="*/ 65394 w 98748"/>
                <a:gd name="connsiteY8" fmla="*/ 28899 h 93043"/>
                <a:gd name="connsiteX9" fmla="*/ 59896 w 98748"/>
                <a:gd name="connsiteY9" fmla="*/ 40262 h 93043"/>
                <a:gd name="connsiteX10" fmla="*/ 98749 w 98748"/>
                <a:gd name="connsiteY10" fmla="*/ 28533 h 93043"/>
                <a:gd name="connsiteX11" fmla="*/ 56230 w 98748"/>
                <a:gd name="connsiteY11" fmla="*/ 69952 h 93043"/>
                <a:gd name="connsiteX12" fmla="*/ 35338 w 98748"/>
                <a:gd name="connsiteY12" fmla="*/ 93044 h 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748" h="93043">
                  <a:moveTo>
                    <a:pt x="35338" y="93044"/>
                  </a:moveTo>
                  <a:cubicBezTo>
                    <a:pt x="34238" y="87912"/>
                    <a:pt x="37170" y="82047"/>
                    <a:pt x="32039" y="77649"/>
                  </a:cubicBezTo>
                  <a:cubicBezTo>
                    <a:pt x="37537" y="64820"/>
                    <a:pt x="50732" y="55657"/>
                    <a:pt x="47433" y="39162"/>
                  </a:cubicBezTo>
                  <a:cubicBezTo>
                    <a:pt x="39370" y="52724"/>
                    <a:pt x="15544" y="57856"/>
                    <a:pt x="3082" y="48692"/>
                  </a:cubicBezTo>
                  <a:cubicBezTo>
                    <a:pt x="-1316" y="45393"/>
                    <a:pt x="-950" y="41362"/>
                    <a:pt x="3815" y="38429"/>
                  </a:cubicBezTo>
                  <a:cubicBezTo>
                    <a:pt x="20309" y="33664"/>
                    <a:pt x="28740" y="17903"/>
                    <a:pt x="43035" y="10206"/>
                  </a:cubicBezTo>
                  <a:cubicBezTo>
                    <a:pt x="49633" y="6540"/>
                    <a:pt x="54398" y="-3723"/>
                    <a:pt x="63561" y="1409"/>
                  </a:cubicBezTo>
                  <a:cubicBezTo>
                    <a:pt x="72358" y="5807"/>
                    <a:pt x="65394" y="15337"/>
                    <a:pt x="67593" y="21935"/>
                  </a:cubicBezTo>
                  <a:cubicBezTo>
                    <a:pt x="68326" y="24134"/>
                    <a:pt x="67226" y="26700"/>
                    <a:pt x="65394" y="28899"/>
                  </a:cubicBezTo>
                  <a:cubicBezTo>
                    <a:pt x="62095" y="31099"/>
                    <a:pt x="60629" y="34397"/>
                    <a:pt x="59896" y="40262"/>
                  </a:cubicBezTo>
                  <a:cubicBezTo>
                    <a:pt x="72725" y="32565"/>
                    <a:pt x="83354" y="21568"/>
                    <a:pt x="98749" y="28533"/>
                  </a:cubicBezTo>
                  <a:cubicBezTo>
                    <a:pt x="86286" y="44294"/>
                    <a:pt x="72725" y="58222"/>
                    <a:pt x="56230" y="69952"/>
                  </a:cubicBezTo>
                  <a:cubicBezTo>
                    <a:pt x="47433" y="76183"/>
                    <a:pt x="39003" y="82780"/>
                    <a:pt x="35338" y="93044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27385500-7004-46FE-92DF-C74233C52CAA}"/>
                </a:ext>
              </a:extLst>
            </p:cNvPr>
            <p:cNvSpPr/>
            <p:nvPr/>
          </p:nvSpPr>
          <p:spPr>
            <a:xfrm>
              <a:off x="11504502" y="3955011"/>
              <a:ext cx="77706" cy="89435"/>
            </a:xfrm>
            <a:custGeom>
              <a:avLst/>
              <a:gdLst>
                <a:gd name="connsiteX0" fmla="*/ 0 w 77706"/>
                <a:gd name="connsiteY0" fmla="*/ 55714 h 89435"/>
                <a:gd name="connsiteX1" fmla="*/ 28223 w 77706"/>
                <a:gd name="connsiteY1" fmla="*/ 53881 h 89435"/>
                <a:gd name="connsiteX2" fmla="*/ 40686 w 77706"/>
                <a:gd name="connsiteY2" fmla="*/ 48017 h 89435"/>
                <a:gd name="connsiteX3" fmla="*/ 45817 w 77706"/>
                <a:gd name="connsiteY3" fmla="*/ 41052 h 89435"/>
                <a:gd name="connsiteX4" fmla="*/ 53148 w 77706"/>
                <a:gd name="connsiteY4" fmla="*/ 26024 h 89435"/>
                <a:gd name="connsiteX5" fmla="*/ 48016 w 77706"/>
                <a:gd name="connsiteY5" fmla="*/ 8064 h 89435"/>
                <a:gd name="connsiteX6" fmla="*/ 64511 w 77706"/>
                <a:gd name="connsiteY6" fmla="*/ 0 h 89435"/>
                <a:gd name="connsiteX7" fmla="*/ 77706 w 77706"/>
                <a:gd name="connsiteY7" fmla="*/ 42152 h 89435"/>
                <a:gd name="connsiteX8" fmla="*/ 72208 w 77706"/>
                <a:gd name="connsiteY8" fmla="*/ 78439 h 89435"/>
                <a:gd name="connsiteX9" fmla="*/ 71108 w 77706"/>
                <a:gd name="connsiteY9" fmla="*/ 89435 h 89435"/>
                <a:gd name="connsiteX10" fmla="*/ 11363 w 77706"/>
                <a:gd name="connsiteY10" fmla="*/ 59746 h 89435"/>
                <a:gd name="connsiteX11" fmla="*/ 0 w 77706"/>
                <a:gd name="connsiteY11" fmla="*/ 5571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89435">
                  <a:moveTo>
                    <a:pt x="0" y="55714"/>
                  </a:moveTo>
                  <a:cubicBezTo>
                    <a:pt x="8430" y="43252"/>
                    <a:pt x="17960" y="46184"/>
                    <a:pt x="28223" y="53881"/>
                  </a:cubicBezTo>
                  <a:cubicBezTo>
                    <a:pt x="35188" y="59379"/>
                    <a:pt x="42885" y="62312"/>
                    <a:pt x="40686" y="48017"/>
                  </a:cubicBezTo>
                  <a:cubicBezTo>
                    <a:pt x="39953" y="43252"/>
                    <a:pt x="40686" y="40686"/>
                    <a:pt x="45817" y="41052"/>
                  </a:cubicBezTo>
                  <a:cubicBezTo>
                    <a:pt x="60845" y="42152"/>
                    <a:pt x="63045" y="35921"/>
                    <a:pt x="53148" y="26024"/>
                  </a:cubicBezTo>
                  <a:cubicBezTo>
                    <a:pt x="47650" y="20526"/>
                    <a:pt x="58646" y="11363"/>
                    <a:pt x="48016" y="8064"/>
                  </a:cubicBezTo>
                  <a:cubicBezTo>
                    <a:pt x="53515" y="5498"/>
                    <a:pt x="59013" y="2566"/>
                    <a:pt x="64511" y="0"/>
                  </a:cubicBezTo>
                  <a:cubicBezTo>
                    <a:pt x="68909" y="13928"/>
                    <a:pt x="73308" y="28223"/>
                    <a:pt x="77706" y="42152"/>
                  </a:cubicBezTo>
                  <a:cubicBezTo>
                    <a:pt x="54981" y="47650"/>
                    <a:pt x="53881" y="54614"/>
                    <a:pt x="72208" y="78439"/>
                  </a:cubicBezTo>
                  <a:cubicBezTo>
                    <a:pt x="71475" y="82105"/>
                    <a:pt x="71108" y="85770"/>
                    <a:pt x="71108" y="89435"/>
                  </a:cubicBezTo>
                  <a:cubicBezTo>
                    <a:pt x="50949" y="79539"/>
                    <a:pt x="31156" y="69642"/>
                    <a:pt x="11363" y="59746"/>
                  </a:cubicBezTo>
                  <a:cubicBezTo>
                    <a:pt x="6231" y="62312"/>
                    <a:pt x="2932" y="59746"/>
                    <a:pt x="0" y="55714"/>
                  </a:cubicBezTo>
                  <a:close/>
                </a:path>
              </a:pathLst>
            </a:custGeom>
            <a:solidFill>
              <a:srgbClr val="E8DC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CB54C5ED-8320-4C70-9035-2B7A5733502D}"/>
                </a:ext>
              </a:extLst>
            </p:cNvPr>
            <p:cNvSpPr/>
            <p:nvPr/>
          </p:nvSpPr>
          <p:spPr>
            <a:xfrm>
              <a:off x="11424738" y="3986550"/>
              <a:ext cx="90760" cy="52920"/>
            </a:xfrm>
            <a:custGeom>
              <a:avLst/>
              <a:gdLst>
                <a:gd name="connsiteX0" fmla="*/ 79765 w 90760"/>
                <a:gd name="connsiteY0" fmla="*/ 24175 h 52920"/>
                <a:gd name="connsiteX1" fmla="*/ 90761 w 90760"/>
                <a:gd name="connsiteY1" fmla="*/ 27841 h 52920"/>
                <a:gd name="connsiteX2" fmla="*/ 72800 w 90760"/>
                <a:gd name="connsiteY2" fmla="*/ 49833 h 52920"/>
                <a:gd name="connsiteX3" fmla="*/ 59605 w 90760"/>
                <a:gd name="connsiteY3" fmla="*/ 45068 h 52920"/>
                <a:gd name="connsiteX4" fmla="*/ 39812 w 90760"/>
                <a:gd name="connsiteY4" fmla="*/ 34072 h 52920"/>
                <a:gd name="connsiteX5" fmla="*/ 226 w 90760"/>
                <a:gd name="connsiteY5" fmla="*/ 9147 h 52920"/>
                <a:gd name="connsiteX6" fmla="*/ 7190 w 90760"/>
                <a:gd name="connsiteY6" fmla="*/ 1450 h 52920"/>
                <a:gd name="connsiteX7" fmla="*/ 30282 w 90760"/>
                <a:gd name="connsiteY7" fmla="*/ 6948 h 52920"/>
                <a:gd name="connsiteX8" fmla="*/ 79765 w 90760"/>
                <a:gd name="connsiteY8" fmla="*/ 24175 h 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60" h="52920">
                  <a:moveTo>
                    <a:pt x="79765" y="24175"/>
                  </a:moveTo>
                  <a:cubicBezTo>
                    <a:pt x="83430" y="25275"/>
                    <a:pt x="87095" y="26741"/>
                    <a:pt x="90761" y="27841"/>
                  </a:cubicBezTo>
                  <a:cubicBezTo>
                    <a:pt x="90394" y="39570"/>
                    <a:pt x="79031" y="42869"/>
                    <a:pt x="72800" y="49833"/>
                  </a:cubicBezTo>
                  <a:cubicBezTo>
                    <a:pt x="69135" y="54231"/>
                    <a:pt x="61438" y="54964"/>
                    <a:pt x="59605" y="45068"/>
                  </a:cubicBezTo>
                  <a:cubicBezTo>
                    <a:pt x="57772" y="33339"/>
                    <a:pt x="51174" y="33339"/>
                    <a:pt x="39812" y="34072"/>
                  </a:cubicBezTo>
                  <a:cubicBezTo>
                    <a:pt x="11955" y="35904"/>
                    <a:pt x="-1974" y="29307"/>
                    <a:pt x="226" y="9147"/>
                  </a:cubicBezTo>
                  <a:cubicBezTo>
                    <a:pt x="2425" y="6581"/>
                    <a:pt x="4624" y="4016"/>
                    <a:pt x="7190" y="1450"/>
                  </a:cubicBezTo>
                  <a:cubicBezTo>
                    <a:pt x="15620" y="-749"/>
                    <a:pt x="23318" y="-1483"/>
                    <a:pt x="30282" y="6948"/>
                  </a:cubicBezTo>
                  <a:cubicBezTo>
                    <a:pt x="43477" y="21609"/>
                    <a:pt x="63637" y="17944"/>
                    <a:pt x="79765" y="24175"/>
                  </a:cubicBezTo>
                  <a:close/>
                </a:path>
              </a:pathLst>
            </a:custGeom>
            <a:solidFill>
              <a:srgbClr val="9A77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377EB07-B4E5-47B6-A015-E139D4F81CC6}"/>
                </a:ext>
              </a:extLst>
            </p:cNvPr>
            <p:cNvSpPr/>
            <p:nvPr/>
          </p:nvSpPr>
          <p:spPr>
            <a:xfrm>
              <a:off x="12491548" y="4711634"/>
              <a:ext cx="65500" cy="61165"/>
            </a:xfrm>
            <a:custGeom>
              <a:avLst/>
              <a:gdLst>
                <a:gd name="connsiteX0" fmla="*/ 64187 w 65500"/>
                <a:gd name="connsiteY0" fmla="*/ 50861 h 61165"/>
                <a:gd name="connsiteX1" fmla="*/ 45860 w 65500"/>
                <a:gd name="connsiteY1" fmla="*/ 55626 h 61165"/>
                <a:gd name="connsiteX2" fmla="*/ 26800 w 65500"/>
                <a:gd name="connsiteY2" fmla="*/ 50861 h 61165"/>
                <a:gd name="connsiteX3" fmla="*/ 409 w 65500"/>
                <a:gd name="connsiteY3" fmla="*/ 44264 h 61165"/>
                <a:gd name="connsiteX4" fmla="*/ 5908 w 65500"/>
                <a:gd name="connsiteY4" fmla="*/ 12375 h 61165"/>
                <a:gd name="connsiteX5" fmla="*/ 30466 w 65500"/>
                <a:gd name="connsiteY5" fmla="*/ 1745 h 61165"/>
                <a:gd name="connsiteX6" fmla="*/ 45494 w 65500"/>
                <a:gd name="connsiteY6" fmla="*/ 5777 h 61165"/>
                <a:gd name="connsiteX7" fmla="*/ 52092 w 65500"/>
                <a:gd name="connsiteY7" fmla="*/ 26670 h 61165"/>
                <a:gd name="connsiteX8" fmla="*/ 64187 w 65500"/>
                <a:gd name="connsiteY8" fmla="*/ 50861 h 6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00" h="61165">
                  <a:moveTo>
                    <a:pt x="64187" y="50861"/>
                  </a:moveTo>
                  <a:cubicBezTo>
                    <a:pt x="59056" y="55626"/>
                    <a:pt x="56856" y="68455"/>
                    <a:pt x="45860" y="55626"/>
                  </a:cubicBezTo>
                  <a:cubicBezTo>
                    <a:pt x="42561" y="51594"/>
                    <a:pt x="33398" y="52327"/>
                    <a:pt x="26800" y="50861"/>
                  </a:cubicBezTo>
                  <a:cubicBezTo>
                    <a:pt x="17270" y="51961"/>
                    <a:pt x="8473" y="50495"/>
                    <a:pt x="409" y="44264"/>
                  </a:cubicBezTo>
                  <a:cubicBezTo>
                    <a:pt x="-1423" y="32901"/>
                    <a:pt x="3342" y="22638"/>
                    <a:pt x="5908" y="12375"/>
                  </a:cubicBezTo>
                  <a:cubicBezTo>
                    <a:pt x="9206" y="-454"/>
                    <a:pt x="19103" y="-1920"/>
                    <a:pt x="30466" y="1745"/>
                  </a:cubicBezTo>
                  <a:cubicBezTo>
                    <a:pt x="35597" y="3211"/>
                    <a:pt x="40362" y="4311"/>
                    <a:pt x="45494" y="5777"/>
                  </a:cubicBezTo>
                  <a:cubicBezTo>
                    <a:pt x="38896" y="15307"/>
                    <a:pt x="45127" y="21172"/>
                    <a:pt x="52092" y="26670"/>
                  </a:cubicBezTo>
                  <a:cubicBezTo>
                    <a:pt x="59789" y="32901"/>
                    <a:pt x="68952" y="38399"/>
                    <a:pt x="64187" y="50861"/>
                  </a:cubicBezTo>
                  <a:close/>
                </a:path>
              </a:pathLst>
            </a:custGeom>
            <a:solidFill>
              <a:srgbClr val="A69B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C7FF5C55-F121-478A-86F3-114E24079881}"/>
                </a:ext>
              </a:extLst>
            </p:cNvPr>
            <p:cNvSpPr/>
            <p:nvPr/>
          </p:nvSpPr>
          <p:spPr>
            <a:xfrm>
              <a:off x="11657995" y="7432531"/>
              <a:ext cx="69348" cy="37585"/>
            </a:xfrm>
            <a:custGeom>
              <a:avLst/>
              <a:gdLst>
                <a:gd name="connsiteX0" fmla="*/ 8151 w 69348"/>
                <a:gd name="connsiteY0" fmla="*/ 37586 h 37585"/>
                <a:gd name="connsiteX1" fmla="*/ 87 w 69348"/>
                <a:gd name="connsiteY1" fmla="*/ 31721 h 37585"/>
                <a:gd name="connsiteX2" fmla="*/ 6685 w 69348"/>
                <a:gd name="connsiteY2" fmla="*/ 26956 h 37585"/>
                <a:gd name="connsiteX3" fmla="*/ 27211 w 69348"/>
                <a:gd name="connsiteY3" fmla="*/ 8263 h 37585"/>
                <a:gd name="connsiteX4" fmla="*/ 53235 w 69348"/>
                <a:gd name="connsiteY4" fmla="*/ 4231 h 37585"/>
                <a:gd name="connsiteX5" fmla="*/ 64598 w 69348"/>
                <a:gd name="connsiteY5" fmla="*/ 11928 h 37585"/>
                <a:gd name="connsiteX6" fmla="*/ 68630 w 69348"/>
                <a:gd name="connsiteY6" fmla="*/ 30255 h 37585"/>
                <a:gd name="connsiteX7" fmla="*/ 8151 w 69348"/>
                <a:gd name="connsiteY7" fmla="*/ 37586 h 3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348" h="37585">
                  <a:moveTo>
                    <a:pt x="8151" y="37586"/>
                  </a:moveTo>
                  <a:cubicBezTo>
                    <a:pt x="5219" y="35753"/>
                    <a:pt x="820" y="34287"/>
                    <a:pt x="87" y="31721"/>
                  </a:cubicBezTo>
                  <a:cubicBezTo>
                    <a:pt x="-646" y="29155"/>
                    <a:pt x="3386" y="27689"/>
                    <a:pt x="6685" y="26956"/>
                  </a:cubicBezTo>
                  <a:cubicBezTo>
                    <a:pt x="18048" y="25490"/>
                    <a:pt x="20613" y="14860"/>
                    <a:pt x="27211" y="8263"/>
                  </a:cubicBezTo>
                  <a:cubicBezTo>
                    <a:pt x="34542" y="-901"/>
                    <a:pt x="43339" y="-2733"/>
                    <a:pt x="53235" y="4231"/>
                  </a:cubicBezTo>
                  <a:cubicBezTo>
                    <a:pt x="57267" y="5697"/>
                    <a:pt x="53969" y="13761"/>
                    <a:pt x="64598" y="11928"/>
                  </a:cubicBezTo>
                  <a:cubicBezTo>
                    <a:pt x="76694" y="10095"/>
                    <a:pt x="60933" y="25124"/>
                    <a:pt x="68630" y="30255"/>
                  </a:cubicBezTo>
                  <a:cubicBezTo>
                    <a:pt x="48470" y="35387"/>
                    <a:pt x="27944" y="35753"/>
                    <a:pt x="8151" y="37586"/>
                  </a:cubicBezTo>
                  <a:close/>
                </a:path>
              </a:pathLst>
            </a:custGeom>
            <a:solidFill>
              <a:srgbClr val="B899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7693F54F-173C-4FB6-B482-EE01985D5094}"/>
                </a:ext>
              </a:extLst>
            </p:cNvPr>
            <p:cNvSpPr/>
            <p:nvPr/>
          </p:nvSpPr>
          <p:spPr>
            <a:xfrm>
              <a:off x="10517786" y="4488691"/>
              <a:ext cx="79947" cy="43140"/>
            </a:xfrm>
            <a:custGeom>
              <a:avLst/>
              <a:gdLst>
                <a:gd name="connsiteX0" fmla="*/ 74402 w 79947"/>
                <a:gd name="connsiteY0" fmla="*/ 17594 h 43140"/>
                <a:gd name="connsiteX1" fmla="*/ 41780 w 79947"/>
                <a:gd name="connsiteY1" fmla="*/ 36287 h 43140"/>
                <a:gd name="connsiteX2" fmla="*/ 13556 w 79947"/>
                <a:gd name="connsiteY2" fmla="*/ 41785 h 43140"/>
                <a:gd name="connsiteX3" fmla="*/ 6592 w 79947"/>
                <a:gd name="connsiteY3" fmla="*/ 35921 h 43140"/>
                <a:gd name="connsiteX4" fmla="*/ 727 w 79947"/>
                <a:gd name="connsiteY4" fmla="*/ 21259 h 43140"/>
                <a:gd name="connsiteX5" fmla="*/ 13923 w 79947"/>
                <a:gd name="connsiteY5" fmla="*/ 17960 h 43140"/>
                <a:gd name="connsiteX6" fmla="*/ 77700 w 79947"/>
                <a:gd name="connsiteY6" fmla="*/ 0 h 43140"/>
                <a:gd name="connsiteX7" fmla="*/ 74402 w 79947"/>
                <a:gd name="connsiteY7" fmla="*/ 17594 h 4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47" h="43140">
                  <a:moveTo>
                    <a:pt x="74402" y="17594"/>
                  </a:moveTo>
                  <a:cubicBezTo>
                    <a:pt x="61206" y="19427"/>
                    <a:pt x="51310" y="28957"/>
                    <a:pt x="41780" y="36287"/>
                  </a:cubicBezTo>
                  <a:cubicBezTo>
                    <a:pt x="31517" y="44351"/>
                    <a:pt x="23819" y="43985"/>
                    <a:pt x="13556" y="41785"/>
                  </a:cubicBezTo>
                  <a:cubicBezTo>
                    <a:pt x="11357" y="39953"/>
                    <a:pt x="8425" y="38120"/>
                    <a:pt x="6592" y="35921"/>
                  </a:cubicBezTo>
                  <a:cubicBezTo>
                    <a:pt x="2927" y="31889"/>
                    <a:pt x="-1838" y="27124"/>
                    <a:pt x="727" y="21259"/>
                  </a:cubicBezTo>
                  <a:cubicBezTo>
                    <a:pt x="3293" y="15761"/>
                    <a:pt x="9524" y="17960"/>
                    <a:pt x="13923" y="17960"/>
                  </a:cubicBezTo>
                  <a:cubicBezTo>
                    <a:pt x="37381" y="19427"/>
                    <a:pt x="59374" y="16494"/>
                    <a:pt x="77700" y="0"/>
                  </a:cubicBezTo>
                  <a:cubicBezTo>
                    <a:pt x="82832" y="7331"/>
                    <a:pt x="78067" y="12096"/>
                    <a:pt x="74402" y="17594"/>
                  </a:cubicBezTo>
                  <a:close/>
                </a:path>
              </a:pathLst>
            </a:custGeom>
            <a:solidFill>
              <a:srgbClr val="A883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C61F4F8-E50B-4E1A-B474-6FAF6C3993BE}"/>
                </a:ext>
              </a:extLst>
            </p:cNvPr>
            <p:cNvSpPr/>
            <p:nvPr/>
          </p:nvSpPr>
          <p:spPr>
            <a:xfrm>
              <a:off x="11200908" y="4027131"/>
              <a:ext cx="57158" cy="36053"/>
            </a:xfrm>
            <a:custGeom>
              <a:avLst/>
              <a:gdLst>
                <a:gd name="connsiteX0" fmla="*/ 51782 w 57158"/>
                <a:gd name="connsiteY0" fmla="*/ 14017 h 36053"/>
                <a:gd name="connsiteX1" fmla="*/ 55447 w 57158"/>
                <a:gd name="connsiteY1" fmla="*/ 26113 h 36053"/>
                <a:gd name="connsiteX2" fmla="*/ 38953 w 57158"/>
                <a:gd name="connsiteY2" fmla="*/ 35276 h 36053"/>
                <a:gd name="connsiteX3" fmla="*/ 100 w 57158"/>
                <a:gd name="connsiteY3" fmla="*/ 32710 h 36053"/>
                <a:gd name="connsiteX4" fmla="*/ 19527 w 57158"/>
                <a:gd name="connsiteY4" fmla="*/ 1554 h 36053"/>
                <a:gd name="connsiteX5" fmla="*/ 51782 w 57158"/>
                <a:gd name="connsiteY5" fmla="*/ 14017 h 3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8" h="36053">
                  <a:moveTo>
                    <a:pt x="51782" y="14017"/>
                  </a:moveTo>
                  <a:cubicBezTo>
                    <a:pt x="54714" y="17682"/>
                    <a:pt x="59846" y="19881"/>
                    <a:pt x="55447" y="26113"/>
                  </a:cubicBezTo>
                  <a:cubicBezTo>
                    <a:pt x="51049" y="32344"/>
                    <a:pt x="42618" y="38208"/>
                    <a:pt x="38953" y="35276"/>
                  </a:cubicBezTo>
                  <a:cubicBezTo>
                    <a:pt x="25758" y="23913"/>
                    <a:pt x="12562" y="35643"/>
                    <a:pt x="100" y="32710"/>
                  </a:cubicBezTo>
                  <a:cubicBezTo>
                    <a:pt x="-1000" y="17682"/>
                    <a:pt x="7064" y="6686"/>
                    <a:pt x="19527" y="1554"/>
                  </a:cubicBezTo>
                  <a:cubicBezTo>
                    <a:pt x="31989" y="-3944"/>
                    <a:pt x="42252" y="6319"/>
                    <a:pt x="51782" y="14017"/>
                  </a:cubicBezTo>
                  <a:close/>
                </a:path>
              </a:pathLst>
            </a:custGeom>
            <a:solidFill>
              <a:srgbClr val="B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816C07D-2346-4127-933B-1618A9324311}"/>
                </a:ext>
              </a:extLst>
            </p:cNvPr>
            <p:cNvSpPr/>
            <p:nvPr/>
          </p:nvSpPr>
          <p:spPr>
            <a:xfrm>
              <a:off x="10617479" y="7313605"/>
              <a:ext cx="131953" cy="74407"/>
            </a:xfrm>
            <a:custGeom>
              <a:avLst/>
              <a:gdLst>
                <a:gd name="connsiteX0" fmla="*/ 0 w 131953"/>
                <a:gd name="connsiteY0" fmla="*/ 0 h 74407"/>
                <a:gd name="connsiteX1" fmla="*/ 64144 w 131953"/>
                <a:gd name="connsiteY1" fmla="*/ 31889 h 74407"/>
                <a:gd name="connsiteX2" fmla="*/ 112161 w 131953"/>
                <a:gd name="connsiteY2" fmla="*/ 60112 h 74407"/>
                <a:gd name="connsiteX3" fmla="*/ 131954 w 131953"/>
                <a:gd name="connsiteY3" fmla="*/ 74407 h 74407"/>
                <a:gd name="connsiteX4" fmla="*/ 0 w 131953"/>
                <a:gd name="connsiteY4" fmla="*/ 0 h 7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53" h="74407">
                  <a:moveTo>
                    <a:pt x="0" y="0"/>
                  </a:moveTo>
                  <a:cubicBezTo>
                    <a:pt x="23092" y="7331"/>
                    <a:pt x="46184" y="15761"/>
                    <a:pt x="64144" y="31889"/>
                  </a:cubicBezTo>
                  <a:cubicBezTo>
                    <a:pt x="78806" y="45084"/>
                    <a:pt x="94200" y="54981"/>
                    <a:pt x="112161" y="60112"/>
                  </a:cubicBezTo>
                  <a:cubicBezTo>
                    <a:pt x="121691" y="62678"/>
                    <a:pt x="126822" y="67443"/>
                    <a:pt x="131954" y="74407"/>
                  </a:cubicBezTo>
                  <a:cubicBezTo>
                    <a:pt x="83937" y="57180"/>
                    <a:pt x="36654" y="37753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5790372A-F75F-4938-AECA-803E0799FE63}"/>
                </a:ext>
              </a:extLst>
            </p:cNvPr>
            <p:cNvSpPr/>
            <p:nvPr/>
          </p:nvSpPr>
          <p:spPr>
            <a:xfrm>
              <a:off x="12462641" y="4686901"/>
              <a:ext cx="59738" cy="67896"/>
            </a:xfrm>
            <a:custGeom>
              <a:avLst/>
              <a:gdLst>
                <a:gd name="connsiteX0" fmla="*/ 59739 w 59738"/>
                <a:gd name="connsiteY0" fmla="*/ 26478 h 67896"/>
                <a:gd name="connsiteX1" fmla="*/ 35547 w 59738"/>
                <a:gd name="connsiteY1" fmla="*/ 55801 h 67896"/>
                <a:gd name="connsiteX2" fmla="*/ 29683 w 59738"/>
                <a:gd name="connsiteY2" fmla="*/ 67897 h 67896"/>
                <a:gd name="connsiteX3" fmla="*/ 19420 w 59738"/>
                <a:gd name="connsiteY3" fmla="*/ 40773 h 67896"/>
                <a:gd name="connsiteX4" fmla="*/ 360 w 59738"/>
                <a:gd name="connsiteY4" fmla="*/ 20247 h 67896"/>
                <a:gd name="connsiteX5" fmla="*/ 7324 w 59738"/>
                <a:gd name="connsiteY5" fmla="*/ 87 h 67896"/>
                <a:gd name="connsiteX6" fmla="*/ 28950 w 59738"/>
                <a:gd name="connsiteY6" fmla="*/ 3386 h 67896"/>
                <a:gd name="connsiteX7" fmla="*/ 37380 w 59738"/>
                <a:gd name="connsiteY7" fmla="*/ 13649 h 67896"/>
                <a:gd name="connsiteX8" fmla="*/ 59739 w 59738"/>
                <a:gd name="connsiteY8" fmla="*/ 26478 h 6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38" h="67896">
                  <a:moveTo>
                    <a:pt x="59739" y="26478"/>
                  </a:moveTo>
                  <a:cubicBezTo>
                    <a:pt x="35547" y="22813"/>
                    <a:pt x="38480" y="42972"/>
                    <a:pt x="35547" y="55801"/>
                  </a:cubicBezTo>
                  <a:cubicBezTo>
                    <a:pt x="34448" y="60933"/>
                    <a:pt x="31515" y="63865"/>
                    <a:pt x="29683" y="67897"/>
                  </a:cubicBezTo>
                  <a:cubicBezTo>
                    <a:pt x="14288" y="63498"/>
                    <a:pt x="24918" y="49203"/>
                    <a:pt x="19420" y="40773"/>
                  </a:cubicBezTo>
                  <a:cubicBezTo>
                    <a:pt x="16854" y="30143"/>
                    <a:pt x="10623" y="23546"/>
                    <a:pt x="360" y="20247"/>
                  </a:cubicBezTo>
                  <a:cubicBezTo>
                    <a:pt x="-2206" y="11816"/>
                    <a:pt x="9890" y="8517"/>
                    <a:pt x="7324" y="87"/>
                  </a:cubicBezTo>
                  <a:cubicBezTo>
                    <a:pt x="14655" y="-279"/>
                    <a:pt x="21985" y="454"/>
                    <a:pt x="28950" y="3386"/>
                  </a:cubicBezTo>
                  <a:cubicBezTo>
                    <a:pt x="33348" y="5219"/>
                    <a:pt x="39946" y="1553"/>
                    <a:pt x="37380" y="13649"/>
                  </a:cubicBezTo>
                  <a:cubicBezTo>
                    <a:pt x="34448" y="25745"/>
                    <a:pt x="53508" y="18781"/>
                    <a:pt x="59739" y="26478"/>
                  </a:cubicBezTo>
                  <a:close/>
                </a:path>
              </a:pathLst>
            </a:custGeom>
            <a:solidFill>
              <a:srgbClr val="BFB8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5C7DDDCE-B248-49B8-B217-1118DCA6CB19}"/>
                </a:ext>
              </a:extLst>
            </p:cNvPr>
            <p:cNvSpPr/>
            <p:nvPr/>
          </p:nvSpPr>
          <p:spPr>
            <a:xfrm>
              <a:off x="12523113" y="4712003"/>
              <a:ext cx="48749" cy="52996"/>
            </a:xfrm>
            <a:custGeom>
              <a:avLst/>
              <a:gdLst>
                <a:gd name="connsiteX0" fmla="*/ 32622 w 48749"/>
                <a:gd name="connsiteY0" fmla="*/ 50493 h 52996"/>
                <a:gd name="connsiteX1" fmla="*/ 0 w 48749"/>
                <a:gd name="connsiteY1" fmla="*/ 17138 h 52996"/>
                <a:gd name="connsiteX2" fmla="*/ 13929 w 48749"/>
                <a:gd name="connsiteY2" fmla="*/ 5775 h 52996"/>
                <a:gd name="connsiteX3" fmla="*/ 36287 w 48749"/>
                <a:gd name="connsiteY3" fmla="*/ 10540 h 52996"/>
                <a:gd name="connsiteX4" fmla="*/ 48750 w 48749"/>
                <a:gd name="connsiteY4" fmla="*/ 50493 h 52996"/>
                <a:gd name="connsiteX5" fmla="*/ 32622 w 48749"/>
                <a:gd name="connsiteY5" fmla="*/ 50493 h 5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49" h="52996">
                  <a:moveTo>
                    <a:pt x="32622" y="50493"/>
                  </a:moveTo>
                  <a:cubicBezTo>
                    <a:pt x="28590" y="33632"/>
                    <a:pt x="13562" y="27767"/>
                    <a:pt x="0" y="17138"/>
                  </a:cubicBezTo>
                  <a:cubicBezTo>
                    <a:pt x="4765" y="13106"/>
                    <a:pt x="9163" y="9441"/>
                    <a:pt x="13929" y="5775"/>
                  </a:cubicBezTo>
                  <a:cubicBezTo>
                    <a:pt x="23825" y="-4854"/>
                    <a:pt x="30789" y="644"/>
                    <a:pt x="36287" y="10540"/>
                  </a:cubicBezTo>
                  <a:cubicBezTo>
                    <a:pt x="43252" y="23002"/>
                    <a:pt x="45817" y="36931"/>
                    <a:pt x="48750" y="50493"/>
                  </a:cubicBezTo>
                  <a:cubicBezTo>
                    <a:pt x="43618" y="53059"/>
                    <a:pt x="38120" y="54525"/>
                    <a:pt x="32622" y="50493"/>
                  </a:cubicBezTo>
                  <a:close/>
                </a:path>
              </a:pathLst>
            </a:custGeom>
            <a:solidFill>
              <a:srgbClr val="8B77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C6FC1583-81ED-44FF-939F-844363902372}"/>
                </a:ext>
              </a:extLst>
            </p:cNvPr>
            <p:cNvSpPr/>
            <p:nvPr/>
          </p:nvSpPr>
          <p:spPr>
            <a:xfrm>
              <a:off x="12410264" y="6831464"/>
              <a:ext cx="39908" cy="65272"/>
            </a:xfrm>
            <a:custGeom>
              <a:avLst/>
              <a:gdLst>
                <a:gd name="connsiteX0" fmla="*/ 17549 w 39908"/>
                <a:gd name="connsiteY0" fmla="*/ 60621 h 65272"/>
                <a:gd name="connsiteX1" fmla="*/ 3254 w 39908"/>
                <a:gd name="connsiteY1" fmla="*/ 63187 h 65272"/>
                <a:gd name="connsiteX2" fmla="*/ 3621 w 39908"/>
                <a:gd name="connsiteY2" fmla="*/ 44127 h 65272"/>
                <a:gd name="connsiteX3" fmla="*/ 17183 w 39908"/>
                <a:gd name="connsiteY3" fmla="*/ 12971 h 65272"/>
                <a:gd name="connsiteX4" fmla="*/ 31111 w 39908"/>
                <a:gd name="connsiteY4" fmla="*/ 143 h 65272"/>
                <a:gd name="connsiteX5" fmla="*/ 39908 w 39908"/>
                <a:gd name="connsiteY5" fmla="*/ 11872 h 65272"/>
                <a:gd name="connsiteX6" fmla="*/ 17549 w 39908"/>
                <a:gd name="connsiteY6" fmla="*/ 60621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08" h="65272">
                  <a:moveTo>
                    <a:pt x="17549" y="60621"/>
                  </a:moveTo>
                  <a:cubicBezTo>
                    <a:pt x="12051" y="58422"/>
                    <a:pt x="8386" y="69785"/>
                    <a:pt x="3254" y="63187"/>
                  </a:cubicBezTo>
                  <a:cubicBezTo>
                    <a:pt x="-778" y="57689"/>
                    <a:pt x="-1511" y="50725"/>
                    <a:pt x="3621" y="44127"/>
                  </a:cubicBezTo>
                  <a:cubicBezTo>
                    <a:pt x="10952" y="34964"/>
                    <a:pt x="15350" y="23968"/>
                    <a:pt x="17183" y="12971"/>
                  </a:cubicBezTo>
                  <a:cubicBezTo>
                    <a:pt x="18649" y="4174"/>
                    <a:pt x="25247" y="1242"/>
                    <a:pt x="31111" y="143"/>
                  </a:cubicBezTo>
                  <a:cubicBezTo>
                    <a:pt x="39175" y="-1324"/>
                    <a:pt x="35510" y="8939"/>
                    <a:pt x="39908" y="11872"/>
                  </a:cubicBezTo>
                  <a:cubicBezTo>
                    <a:pt x="28912" y="26167"/>
                    <a:pt x="27446" y="45227"/>
                    <a:pt x="17549" y="60621"/>
                  </a:cubicBezTo>
                  <a:close/>
                </a:path>
              </a:pathLst>
            </a:custGeom>
            <a:solidFill>
              <a:srgbClr val="988B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432A78CF-4491-4487-BDC6-002F6849E6AA}"/>
                </a:ext>
              </a:extLst>
            </p:cNvPr>
            <p:cNvSpPr/>
            <p:nvPr/>
          </p:nvSpPr>
          <p:spPr>
            <a:xfrm>
              <a:off x="12370633" y="6895297"/>
              <a:ext cx="39586" cy="51604"/>
            </a:xfrm>
            <a:custGeom>
              <a:avLst/>
              <a:gdLst>
                <a:gd name="connsiteX0" fmla="*/ 23092 w 39586"/>
                <a:gd name="connsiteY0" fmla="*/ 87 h 51604"/>
                <a:gd name="connsiteX1" fmla="*/ 39586 w 39586"/>
                <a:gd name="connsiteY1" fmla="*/ 31609 h 51604"/>
                <a:gd name="connsiteX2" fmla="*/ 31156 w 39586"/>
                <a:gd name="connsiteY2" fmla="*/ 45537 h 51604"/>
                <a:gd name="connsiteX3" fmla="*/ 26391 w 39586"/>
                <a:gd name="connsiteY3" fmla="*/ 46271 h 51604"/>
                <a:gd name="connsiteX4" fmla="*/ 11363 w 39586"/>
                <a:gd name="connsiteY4" fmla="*/ 46271 h 51604"/>
                <a:gd name="connsiteX5" fmla="*/ 0 w 39586"/>
                <a:gd name="connsiteY5" fmla="*/ 48836 h 51604"/>
                <a:gd name="connsiteX6" fmla="*/ 11729 w 39586"/>
                <a:gd name="connsiteY6" fmla="*/ 22812 h 51604"/>
                <a:gd name="connsiteX7" fmla="*/ 12096 w 39586"/>
                <a:gd name="connsiteY7" fmla="*/ 7784 h 51604"/>
                <a:gd name="connsiteX8" fmla="*/ 23092 w 39586"/>
                <a:gd name="connsiteY8" fmla="*/ 87 h 5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86" h="51604">
                  <a:moveTo>
                    <a:pt x="23092" y="87"/>
                  </a:moveTo>
                  <a:cubicBezTo>
                    <a:pt x="44718" y="2286"/>
                    <a:pt x="35921" y="20246"/>
                    <a:pt x="39586" y="31609"/>
                  </a:cubicBezTo>
                  <a:cubicBezTo>
                    <a:pt x="37754" y="36741"/>
                    <a:pt x="35921" y="41872"/>
                    <a:pt x="31156" y="45537"/>
                  </a:cubicBezTo>
                  <a:cubicBezTo>
                    <a:pt x="29690" y="46637"/>
                    <a:pt x="28223" y="47004"/>
                    <a:pt x="26391" y="46271"/>
                  </a:cubicBezTo>
                  <a:cubicBezTo>
                    <a:pt x="21259" y="42972"/>
                    <a:pt x="16494" y="37840"/>
                    <a:pt x="11363" y="46271"/>
                  </a:cubicBezTo>
                  <a:cubicBezTo>
                    <a:pt x="8797" y="50669"/>
                    <a:pt x="5132" y="54335"/>
                    <a:pt x="0" y="48836"/>
                  </a:cubicBezTo>
                  <a:cubicBezTo>
                    <a:pt x="1100" y="38940"/>
                    <a:pt x="-1833" y="27944"/>
                    <a:pt x="11729" y="22812"/>
                  </a:cubicBezTo>
                  <a:cubicBezTo>
                    <a:pt x="21259" y="19147"/>
                    <a:pt x="5132" y="12915"/>
                    <a:pt x="12096" y="7784"/>
                  </a:cubicBezTo>
                  <a:cubicBezTo>
                    <a:pt x="14661" y="3386"/>
                    <a:pt x="17228" y="-646"/>
                    <a:pt x="23092" y="87"/>
                  </a:cubicBezTo>
                  <a:close/>
                </a:path>
              </a:pathLst>
            </a:custGeom>
            <a:solidFill>
              <a:srgbClr val="9A86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27AC1A-9BDA-4DF6-A20B-C7C7CDBE0EE6}"/>
                </a:ext>
              </a:extLst>
            </p:cNvPr>
            <p:cNvSpPr/>
            <p:nvPr/>
          </p:nvSpPr>
          <p:spPr>
            <a:xfrm>
              <a:off x="12416626" y="4676111"/>
              <a:ext cx="60422" cy="31960"/>
            </a:xfrm>
            <a:custGeom>
              <a:avLst/>
              <a:gdLst>
                <a:gd name="connsiteX0" fmla="*/ 52972 w 60422"/>
                <a:gd name="connsiteY0" fmla="*/ 10878 h 31960"/>
                <a:gd name="connsiteX1" fmla="*/ 44908 w 60422"/>
                <a:gd name="connsiteY1" fmla="*/ 28838 h 31960"/>
                <a:gd name="connsiteX2" fmla="*/ 34279 w 60422"/>
                <a:gd name="connsiteY2" fmla="*/ 29571 h 31960"/>
                <a:gd name="connsiteX3" fmla="*/ 19251 w 60422"/>
                <a:gd name="connsiteY3" fmla="*/ 22974 h 31960"/>
                <a:gd name="connsiteX4" fmla="*/ 557 w 60422"/>
                <a:gd name="connsiteY4" fmla="*/ 615 h 31960"/>
                <a:gd name="connsiteX5" fmla="*/ 52972 w 60422"/>
                <a:gd name="connsiteY5" fmla="*/ 10878 h 3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22" h="31960">
                  <a:moveTo>
                    <a:pt x="52972" y="10878"/>
                  </a:moveTo>
                  <a:cubicBezTo>
                    <a:pt x="71299" y="26273"/>
                    <a:pt x="50773" y="24073"/>
                    <a:pt x="44908" y="28838"/>
                  </a:cubicBezTo>
                  <a:cubicBezTo>
                    <a:pt x="41610" y="32870"/>
                    <a:pt x="37944" y="32870"/>
                    <a:pt x="34279" y="29571"/>
                  </a:cubicBezTo>
                  <a:cubicBezTo>
                    <a:pt x="30247" y="25539"/>
                    <a:pt x="25115" y="22241"/>
                    <a:pt x="19251" y="22974"/>
                  </a:cubicBezTo>
                  <a:cubicBezTo>
                    <a:pt x="557" y="25539"/>
                    <a:pt x="-1275" y="14910"/>
                    <a:pt x="557" y="615"/>
                  </a:cubicBezTo>
                  <a:cubicBezTo>
                    <a:pt x="19617" y="-3417"/>
                    <a:pt x="34279" y="13810"/>
                    <a:pt x="52972" y="10878"/>
                  </a:cubicBezTo>
                  <a:close/>
                </a:path>
              </a:pathLst>
            </a:custGeom>
            <a:solidFill>
              <a:srgbClr val="958A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8BDF450E-818F-44F2-8DBF-016E0D46DCA7}"/>
                </a:ext>
              </a:extLst>
            </p:cNvPr>
            <p:cNvSpPr/>
            <p:nvPr/>
          </p:nvSpPr>
          <p:spPr>
            <a:xfrm>
              <a:off x="11013707" y="4156298"/>
              <a:ext cx="47810" cy="29653"/>
            </a:xfrm>
            <a:custGeom>
              <a:avLst/>
              <a:gdLst>
                <a:gd name="connsiteX0" fmla="*/ 2566 w 47810"/>
                <a:gd name="connsiteY0" fmla="*/ 1042 h 29653"/>
                <a:gd name="connsiteX1" fmla="*/ 42518 w 47810"/>
                <a:gd name="connsiteY1" fmla="*/ 12038 h 29653"/>
                <a:gd name="connsiteX2" fmla="*/ 39220 w 47810"/>
                <a:gd name="connsiteY2" fmla="*/ 27800 h 29653"/>
                <a:gd name="connsiteX3" fmla="*/ 0 w 47810"/>
                <a:gd name="connsiteY3" fmla="*/ 8740 h 29653"/>
                <a:gd name="connsiteX4" fmla="*/ 2566 w 47810"/>
                <a:gd name="connsiteY4" fmla="*/ 1042 h 2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0" h="29653">
                  <a:moveTo>
                    <a:pt x="2566" y="1042"/>
                  </a:moveTo>
                  <a:cubicBezTo>
                    <a:pt x="17960" y="-2257"/>
                    <a:pt x="31156" y="2508"/>
                    <a:pt x="42518" y="12038"/>
                  </a:cubicBezTo>
                  <a:cubicBezTo>
                    <a:pt x="50216" y="18636"/>
                    <a:pt x="49849" y="24501"/>
                    <a:pt x="39220" y="27800"/>
                  </a:cubicBezTo>
                  <a:cubicBezTo>
                    <a:pt x="19793" y="34031"/>
                    <a:pt x="8797" y="23768"/>
                    <a:pt x="0" y="8740"/>
                  </a:cubicBezTo>
                  <a:cubicBezTo>
                    <a:pt x="733" y="6540"/>
                    <a:pt x="1833" y="3975"/>
                    <a:pt x="2566" y="1042"/>
                  </a:cubicBezTo>
                  <a:close/>
                </a:path>
              </a:pathLst>
            </a:custGeom>
            <a:solidFill>
              <a:srgbClr val="B38F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65E908D3-7A41-45F8-A5BC-FB714BC1B9BF}"/>
                </a:ext>
              </a:extLst>
            </p:cNvPr>
            <p:cNvSpPr/>
            <p:nvPr/>
          </p:nvSpPr>
          <p:spPr>
            <a:xfrm>
              <a:off x="12351865" y="6940835"/>
              <a:ext cx="49923" cy="62722"/>
            </a:xfrm>
            <a:custGeom>
              <a:avLst/>
              <a:gdLst>
                <a:gd name="connsiteX0" fmla="*/ 46259 w 49923"/>
                <a:gd name="connsiteY0" fmla="*/ 0 h 62722"/>
                <a:gd name="connsiteX1" fmla="*/ 49924 w 49923"/>
                <a:gd name="connsiteY1" fmla="*/ 0 h 62722"/>
                <a:gd name="connsiteX2" fmla="*/ 27565 w 49923"/>
                <a:gd name="connsiteY2" fmla="*/ 45084 h 62722"/>
                <a:gd name="connsiteX3" fmla="*/ 10338 w 49923"/>
                <a:gd name="connsiteY3" fmla="*/ 60846 h 62722"/>
                <a:gd name="connsiteX4" fmla="*/ 1907 w 49923"/>
                <a:gd name="connsiteY4" fmla="*/ 61212 h 62722"/>
                <a:gd name="connsiteX5" fmla="*/ 2640 w 49923"/>
                <a:gd name="connsiteY5" fmla="*/ 53515 h 62722"/>
                <a:gd name="connsiteX6" fmla="*/ 12537 w 49923"/>
                <a:gd name="connsiteY6" fmla="*/ 22725 h 62722"/>
                <a:gd name="connsiteX7" fmla="*/ 28665 w 49923"/>
                <a:gd name="connsiteY7" fmla="*/ 26391 h 62722"/>
                <a:gd name="connsiteX8" fmla="*/ 46259 w 49923"/>
                <a:gd name="connsiteY8" fmla="*/ 0 h 6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923" h="62722">
                  <a:moveTo>
                    <a:pt x="46259" y="0"/>
                  </a:moveTo>
                  <a:cubicBezTo>
                    <a:pt x="47358" y="0"/>
                    <a:pt x="48824" y="0"/>
                    <a:pt x="49924" y="0"/>
                  </a:cubicBezTo>
                  <a:cubicBezTo>
                    <a:pt x="45525" y="16494"/>
                    <a:pt x="34529" y="29690"/>
                    <a:pt x="27565" y="45084"/>
                  </a:cubicBezTo>
                  <a:cubicBezTo>
                    <a:pt x="18401" y="46551"/>
                    <a:pt x="17302" y="56814"/>
                    <a:pt x="10338" y="60846"/>
                  </a:cubicBezTo>
                  <a:cubicBezTo>
                    <a:pt x="7405" y="62678"/>
                    <a:pt x="4840" y="63778"/>
                    <a:pt x="1907" y="61212"/>
                  </a:cubicBezTo>
                  <a:cubicBezTo>
                    <a:pt x="-1392" y="58280"/>
                    <a:pt x="75" y="55714"/>
                    <a:pt x="2640" y="53515"/>
                  </a:cubicBezTo>
                  <a:cubicBezTo>
                    <a:pt x="11804" y="45084"/>
                    <a:pt x="9971" y="33355"/>
                    <a:pt x="12537" y="22725"/>
                  </a:cubicBezTo>
                  <a:cubicBezTo>
                    <a:pt x="20234" y="17227"/>
                    <a:pt x="24266" y="22725"/>
                    <a:pt x="28665" y="26391"/>
                  </a:cubicBezTo>
                  <a:cubicBezTo>
                    <a:pt x="31230" y="16494"/>
                    <a:pt x="28298" y="1833"/>
                    <a:pt x="46259" y="0"/>
                  </a:cubicBezTo>
                  <a:close/>
                </a:path>
              </a:pathLst>
            </a:custGeom>
            <a:solidFill>
              <a:srgbClr val="B9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4DAD4494-2079-4196-854E-1F4A2D779D6E}"/>
                </a:ext>
              </a:extLst>
            </p:cNvPr>
            <p:cNvSpPr/>
            <p:nvPr/>
          </p:nvSpPr>
          <p:spPr>
            <a:xfrm>
              <a:off x="10682723" y="4396850"/>
              <a:ext cx="41318" cy="30059"/>
            </a:xfrm>
            <a:custGeom>
              <a:avLst/>
              <a:gdLst>
                <a:gd name="connsiteX0" fmla="*/ 6964 w 41318"/>
                <a:gd name="connsiteY0" fmla="*/ 939 h 30059"/>
                <a:gd name="connsiteX1" fmla="*/ 23825 w 41318"/>
                <a:gd name="connsiteY1" fmla="*/ 206 h 30059"/>
                <a:gd name="connsiteX2" fmla="*/ 39953 w 41318"/>
                <a:gd name="connsiteY2" fmla="*/ 6804 h 30059"/>
                <a:gd name="connsiteX3" fmla="*/ 34821 w 41318"/>
                <a:gd name="connsiteY3" fmla="*/ 27330 h 30059"/>
                <a:gd name="connsiteX4" fmla="*/ 20526 w 41318"/>
                <a:gd name="connsiteY4" fmla="*/ 24764 h 30059"/>
                <a:gd name="connsiteX5" fmla="*/ 0 w 41318"/>
                <a:gd name="connsiteY5" fmla="*/ 8637 h 30059"/>
                <a:gd name="connsiteX6" fmla="*/ 6964 w 41318"/>
                <a:gd name="connsiteY6" fmla="*/ 939 h 3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18" h="30059">
                  <a:moveTo>
                    <a:pt x="6964" y="939"/>
                  </a:moveTo>
                  <a:cubicBezTo>
                    <a:pt x="12462" y="573"/>
                    <a:pt x="18327" y="573"/>
                    <a:pt x="23825" y="206"/>
                  </a:cubicBezTo>
                  <a:cubicBezTo>
                    <a:pt x="30056" y="-160"/>
                    <a:pt x="36654" y="-893"/>
                    <a:pt x="39953" y="6804"/>
                  </a:cubicBezTo>
                  <a:cubicBezTo>
                    <a:pt x="43618" y="14868"/>
                    <a:pt x="39220" y="21832"/>
                    <a:pt x="34821" y="27330"/>
                  </a:cubicBezTo>
                  <a:cubicBezTo>
                    <a:pt x="29690" y="34294"/>
                    <a:pt x="25291" y="25864"/>
                    <a:pt x="20526" y="24764"/>
                  </a:cubicBezTo>
                  <a:cubicBezTo>
                    <a:pt x="11363" y="22199"/>
                    <a:pt x="2199" y="19633"/>
                    <a:pt x="0" y="8637"/>
                  </a:cubicBezTo>
                  <a:cubicBezTo>
                    <a:pt x="1833" y="6071"/>
                    <a:pt x="4398" y="3505"/>
                    <a:pt x="6964" y="939"/>
                  </a:cubicBezTo>
                  <a:close/>
                </a:path>
              </a:pathLst>
            </a:custGeom>
            <a:solidFill>
              <a:srgbClr val="A686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25A21451-AD44-4313-A0B1-98BED5067397}"/>
                </a:ext>
              </a:extLst>
            </p:cNvPr>
            <p:cNvSpPr/>
            <p:nvPr/>
          </p:nvSpPr>
          <p:spPr>
            <a:xfrm>
              <a:off x="10697018" y="4357104"/>
              <a:ext cx="41771" cy="30568"/>
            </a:xfrm>
            <a:custGeom>
              <a:avLst/>
              <a:gdLst>
                <a:gd name="connsiteX0" fmla="*/ 21626 w 41771"/>
                <a:gd name="connsiteY0" fmla="*/ 0 h 30568"/>
                <a:gd name="connsiteX1" fmla="*/ 30423 w 41771"/>
                <a:gd name="connsiteY1" fmla="*/ 6598 h 30568"/>
                <a:gd name="connsiteX2" fmla="*/ 39586 w 41771"/>
                <a:gd name="connsiteY2" fmla="*/ 25291 h 30568"/>
                <a:gd name="connsiteX3" fmla="*/ 14662 w 41771"/>
                <a:gd name="connsiteY3" fmla="*/ 25658 h 30568"/>
                <a:gd name="connsiteX4" fmla="*/ 0 w 41771"/>
                <a:gd name="connsiteY4" fmla="*/ 14662 h 30568"/>
                <a:gd name="connsiteX5" fmla="*/ 21626 w 41771"/>
                <a:gd name="connsiteY5" fmla="*/ 0 h 3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71" h="30568">
                  <a:moveTo>
                    <a:pt x="21626" y="0"/>
                  </a:moveTo>
                  <a:cubicBezTo>
                    <a:pt x="24558" y="2199"/>
                    <a:pt x="27857" y="4032"/>
                    <a:pt x="30423" y="6598"/>
                  </a:cubicBezTo>
                  <a:cubicBezTo>
                    <a:pt x="36287" y="11363"/>
                    <a:pt x="46184" y="17227"/>
                    <a:pt x="39586" y="25291"/>
                  </a:cubicBezTo>
                  <a:cubicBezTo>
                    <a:pt x="34088" y="31889"/>
                    <a:pt x="23092" y="32622"/>
                    <a:pt x="14662" y="25658"/>
                  </a:cubicBezTo>
                  <a:cubicBezTo>
                    <a:pt x="9896" y="21626"/>
                    <a:pt x="5132" y="18327"/>
                    <a:pt x="0" y="14662"/>
                  </a:cubicBezTo>
                  <a:cubicBezTo>
                    <a:pt x="2566" y="2566"/>
                    <a:pt x="13195" y="3299"/>
                    <a:pt x="21626" y="0"/>
                  </a:cubicBezTo>
                  <a:close/>
                </a:path>
              </a:pathLst>
            </a:custGeom>
            <a:solidFill>
              <a:srgbClr val="8D6A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A9B1B655-7CBB-416C-88C9-0BF06EAFFFE4}"/>
                </a:ext>
              </a:extLst>
            </p:cNvPr>
            <p:cNvSpPr/>
            <p:nvPr/>
          </p:nvSpPr>
          <p:spPr>
            <a:xfrm>
              <a:off x="10532058" y="4539907"/>
              <a:ext cx="31030" cy="23079"/>
            </a:xfrm>
            <a:custGeom>
              <a:avLst/>
              <a:gdLst>
                <a:gd name="connsiteX0" fmla="*/ 7348 w 31030"/>
                <a:gd name="connsiteY0" fmla="*/ 466 h 23079"/>
                <a:gd name="connsiteX1" fmla="*/ 30074 w 31030"/>
                <a:gd name="connsiteY1" fmla="*/ 12195 h 23079"/>
                <a:gd name="connsiteX2" fmla="*/ 25309 w 31030"/>
                <a:gd name="connsiteY2" fmla="*/ 22458 h 23079"/>
                <a:gd name="connsiteX3" fmla="*/ 17 w 31030"/>
                <a:gd name="connsiteY3" fmla="*/ 11829 h 23079"/>
                <a:gd name="connsiteX4" fmla="*/ 7348 w 31030"/>
                <a:gd name="connsiteY4" fmla="*/ 466 h 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0" h="23079">
                  <a:moveTo>
                    <a:pt x="7348" y="466"/>
                  </a:moveTo>
                  <a:cubicBezTo>
                    <a:pt x="17978" y="-1733"/>
                    <a:pt x="25309" y="4131"/>
                    <a:pt x="30074" y="12195"/>
                  </a:cubicBezTo>
                  <a:cubicBezTo>
                    <a:pt x="32639" y="16227"/>
                    <a:pt x="29707" y="21725"/>
                    <a:pt x="25309" y="22458"/>
                  </a:cubicBezTo>
                  <a:cubicBezTo>
                    <a:pt x="14679" y="24657"/>
                    <a:pt x="6249" y="20992"/>
                    <a:pt x="17" y="11829"/>
                  </a:cubicBezTo>
                  <a:cubicBezTo>
                    <a:pt x="-349" y="6697"/>
                    <a:pt x="5149" y="4864"/>
                    <a:pt x="7348" y="466"/>
                  </a:cubicBezTo>
                  <a:close/>
                </a:path>
              </a:pathLst>
            </a:custGeom>
            <a:solidFill>
              <a:srgbClr val="7960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9E41CF0-CAB3-4757-AD80-DA49964F771D}"/>
                </a:ext>
              </a:extLst>
            </p:cNvPr>
            <p:cNvSpPr/>
            <p:nvPr/>
          </p:nvSpPr>
          <p:spPr>
            <a:xfrm>
              <a:off x="10964689" y="4172735"/>
              <a:ext cx="26558" cy="22725"/>
            </a:xfrm>
            <a:custGeom>
              <a:avLst/>
              <a:gdLst>
                <a:gd name="connsiteX0" fmla="*/ 25193 w 26558"/>
                <a:gd name="connsiteY0" fmla="*/ 367 h 22725"/>
                <a:gd name="connsiteX1" fmla="*/ 10165 w 26558"/>
                <a:gd name="connsiteY1" fmla="*/ 22725 h 22725"/>
                <a:gd name="connsiteX2" fmla="*/ 2467 w 26558"/>
                <a:gd name="connsiteY2" fmla="*/ 15028 h 22725"/>
                <a:gd name="connsiteX3" fmla="*/ 6499 w 26558"/>
                <a:gd name="connsiteY3" fmla="*/ 0 h 22725"/>
                <a:gd name="connsiteX4" fmla="*/ 25193 w 26558"/>
                <a:gd name="connsiteY4" fmla="*/ 367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58" h="22725">
                  <a:moveTo>
                    <a:pt x="25193" y="367"/>
                  </a:moveTo>
                  <a:cubicBezTo>
                    <a:pt x="31424" y="15395"/>
                    <a:pt x="14563" y="14662"/>
                    <a:pt x="10165" y="22725"/>
                  </a:cubicBezTo>
                  <a:cubicBezTo>
                    <a:pt x="5399" y="21992"/>
                    <a:pt x="2834" y="19427"/>
                    <a:pt x="2467" y="15028"/>
                  </a:cubicBezTo>
                  <a:cubicBezTo>
                    <a:pt x="-2298" y="8430"/>
                    <a:pt x="268" y="3665"/>
                    <a:pt x="6499" y="0"/>
                  </a:cubicBezTo>
                  <a:cubicBezTo>
                    <a:pt x="12730" y="0"/>
                    <a:pt x="18961" y="367"/>
                    <a:pt x="25193" y="367"/>
                  </a:cubicBezTo>
                  <a:close/>
                </a:path>
              </a:pathLst>
            </a:custGeom>
            <a:solidFill>
              <a:srgbClr val="CDB9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EBDD412E-4182-48EB-B764-A6C6D154A2C1}"/>
                </a:ext>
              </a:extLst>
            </p:cNvPr>
            <p:cNvSpPr/>
            <p:nvPr/>
          </p:nvSpPr>
          <p:spPr>
            <a:xfrm>
              <a:off x="10802214" y="7398539"/>
              <a:ext cx="41418" cy="16230"/>
            </a:xfrm>
            <a:custGeom>
              <a:avLst/>
              <a:gdLst>
                <a:gd name="connsiteX0" fmla="*/ 0 w 41418"/>
                <a:gd name="connsiteY0" fmla="*/ 4868 h 16230"/>
                <a:gd name="connsiteX1" fmla="*/ 41419 w 41418"/>
                <a:gd name="connsiteY1" fmla="*/ 16230 h 16230"/>
                <a:gd name="connsiteX2" fmla="*/ 0 w 41418"/>
                <a:gd name="connsiteY2" fmla="*/ 4868 h 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18" h="16230">
                  <a:moveTo>
                    <a:pt x="0" y="4868"/>
                  </a:moveTo>
                  <a:cubicBezTo>
                    <a:pt x="17960" y="-6862"/>
                    <a:pt x="29690" y="4868"/>
                    <a:pt x="41419" y="16230"/>
                  </a:cubicBezTo>
                  <a:cubicBezTo>
                    <a:pt x="26391" y="16230"/>
                    <a:pt x="13929" y="8166"/>
                    <a:pt x="0" y="4868"/>
                  </a:cubicBezTo>
                  <a:close/>
                </a:path>
              </a:pathLst>
            </a:custGeom>
            <a:solidFill>
              <a:srgbClr val="9D80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E835BA6E-3FB6-4AE3-BB5C-496E186A3D1D}"/>
                </a:ext>
              </a:extLst>
            </p:cNvPr>
            <p:cNvSpPr/>
            <p:nvPr/>
          </p:nvSpPr>
          <p:spPr>
            <a:xfrm>
              <a:off x="10584124" y="7283182"/>
              <a:ext cx="33721" cy="30789"/>
            </a:xfrm>
            <a:custGeom>
              <a:avLst/>
              <a:gdLst>
                <a:gd name="connsiteX0" fmla="*/ 0 w 33721"/>
                <a:gd name="connsiteY0" fmla="*/ 0 h 30789"/>
                <a:gd name="connsiteX1" fmla="*/ 33722 w 33721"/>
                <a:gd name="connsiteY1" fmla="*/ 30789 h 30789"/>
                <a:gd name="connsiteX2" fmla="*/ 0 w 33721"/>
                <a:gd name="connsiteY2" fmla="*/ 0 h 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30789">
                  <a:moveTo>
                    <a:pt x="0" y="0"/>
                  </a:moveTo>
                  <a:cubicBezTo>
                    <a:pt x="18327" y="2566"/>
                    <a:pt x="27124" y="15395"/>
                    <a:pt x="33722" y="30789"/>
                  </a:cubicBezTo>
                  <a:cubicBezTo>
                    <a:pt x="21259" y="21626"/>
                    <a:pt x="8064" y="13562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4E2B8B83-1C05-4A8B-AA7D-AAF809F16ADA}"/>
                </a:ext>
              </a:extLst>
            </p:cNvPr>
            <p:cNvSpPr/>
            <p:nvPr/>
          </p:nvSpPr>
          <p:spPr>
            <a:xfrm>
              <a:off x="10947941" y="7418801"/>
              <a:ext cx="19215" cy="19426"/>
            </a:xfrm>
            <a:custGeom>
              <a:avLst/>
              <a:gdLst>
                <a:gd name="connsiteX0" fmla="*/ 4554 w 19215"/>
                <a:gd name="connsiteY0" fmla="*/ 17594 h 19426"/>
                <a:gd name="connsiteX1" fmla="*/ 15184 w 19215"/>
                <a:gd name="connsiteY1" fmla="*/ 0 h 19426"/>
                <a:gd name="connsiteX2" fmla="*/ 19216 w 19215"/>
                <a:gd name="connsiteY2" fmla="*/ 19427 h 19426"/>
                <a:gd name="connsiteX3" fmla="*/ 4554 w 19215"/>
                <a:gd name="connsiteY3" fmla="*/ 17594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5" h="19426">
                  <a:moveTo>
                    <a:pt x="4554" y="17594"/>
                  </a:moveTo>
                  <a:cubicBezTo>
                    <a:pt x="-9741" y="367"/>
                    <a:pt x="14084" y="7697"/>
                    <a:pt x="15184" y="0"/>
                  </a:cubicBezTo>
                  <a:cubicBezTo>
                    <a:pt x="15917" y="6964"/>
                    <a:pt x="16283" y="13562"/>
                    <a:pt x="19216" y="19427"/>
                  </a:cubicBezTo>
                  <a:cubicBezTo>
                    <a:pt x="14451" y="18694"/>
                    <a:pt x="9319" y="18327"/>
                    <a:pt x="4554" y="17594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3DB2BB92-EF31-48C9-BE2D-0352A9EA4630}"/>
                </a:ext>
              </a:extLst>
            </p:cNvPr>
            <p:cNvSpPr/>
            <p:nvPr/>
          </p:nvSpPr>
          <p:spPr>
            <a:xfrm>
              <a:off x="12646261" y="6131665"/>
              <a:ext cx="18702" cy="16712"/>
            </a:xfrm>
            <a:custGeom>
              <a:avLst/>
              <a:gdLst>
                <a:gd name="connsiteX0" fmla="*/ 17603 w 18702"/>
                <a:gd name="connsiteY0" fmla="*/ 16713 h 16712"/>
                <a:gd name="connsiteX1" fmla="*/ 12837 w 18702"/>
                <a:gd name="connsiteY1" fmla="*/ 14514 h 16712"/>
                <a:gd name="connsiteX2" fmla="*/ 9 w 18702"/>
                <a:gd name="connsiteY2" fmla="*/ 8649 h 16712"/>
                <a:gd name="connsiteX3" fmla="*/ 2208 w 18702"/>
                <a:gd name="connsiteY3" fmla="*/ 219 h 16712"/>
                <a:gd name="connsiteX4" fmla="*/ 18702 w 18702"/>
                <a:gd name="connsiteY4" fmla="*/ 9382 h 16712"/>
                <a:gd name="connsiteX5" fmla="*/ 17603 w 18702"/>
                <a:gd name="connsiteY5" fmla="*/ 16713 h 1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02" h="16712">
                  <a:moveTo>
                    <a:pt x="17603" y="16713"/>
                  </a:moveTo>
                  <a:cubicBezTo>
                    <a:pt x="15770" y="15980"/>
                    <a:pt x="12837" y="15613"/>
                    <a:pt x="12837" y="14514"/>
                  </a:cubicBezTo>
                  <a:cubicBezTo>
                    <a:pt x="11005" y="6450"/>
                    <a:pt x="-358" y="20378"/>
                    <a:pt x="9" y="8649"/>
                  </a:cubicBezTo>
                  <a:cubicBezTo>
                    <a:pt x="9" y="5717"/>
                    <a:pt x="742" y="585"/>
                    <a:pt x="2208" y="219"/>
                  </a:cubicBezTo>
                  <a:cubicBezTo>
                    <a:pt x="9905" y="-1248"/>
                    <a:pt x="13937" y="4983"/>
                    <a:pt x="18702" y="9382"/>
                  </a:cubicBezTo>
                  <a:cubicBezTo>
                    <a:pt x="18336" y="11948"/>
                    <a:pt x="17969" y="14147"/>
                    <a:pt x="17603" y="16713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CB08B7A-5F06-4817-9096-667F2C904993}"/>
                </a:ext>
              </a:extLst>
            </p:cNvPr>
            <p:cNvSpPr/>
            <p:nvPr/>
          </p:nvSpPr>
          <p:spPr>
            <a:xfrm>
              <a:off x="12646542" y="6158247"/>
              <a:ext cx="14804" cy="31916"/>
            </a:xfrm>
            <a:custGeom>
              <a:avLst/>
              <a:gdLst>
                <a:gd name="connsiteX0" fmla="*/ 11457 w 14804"/>
                <a:gd name="connsiteY0" fmla="*/ 31916 h 31916"/>
                <a:gd name="connsiteX1" fmla="*/ 7792 w 14804"/>
                <a:gd name="connsiteY1" fmla="*/ 15789 h 31916"/>
                <a:gd name="connsiteX2" fmla="*/ 3393 w 14804"/>
                <a:gd name="connsiteY2" fmla="*/ 1127 h 31916"/>
                <a:gd name="connsiteX3" fmla="*/ 14023 w 14804"/>
                <a:gd name="connsiteY3" fmla="*/ 12123 h 31916"/>
                <a:gd name="connsiteX4" fmla="*/ 11457 w 14804"/>
                <a:gd name="connsiteY4" fmla="*/ 31916 h 3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" h="31916">
                  <a:moveTo>
                    <a:pt x="11457" y="31916"/>
                  </a:moveTo>
                  <a:cubicBezTo>
                    <a:pt x="9991" y="26418"/>
                    <a:pt x="11457" y="20920"/>
                    <a:pt x="7792" y="15789"/>
                  </a:cubicBezTo>
                  <a:cubicBezTo>
                    <a:pt x="4493" y="11390"/>
                    <a:pt x="-5037" y="5892"/>
                    <a:pt x="3393" y="1127"/>
                  </a:cubicBezTo>
                  <a:cubicBezTo>
                    <a:pt x="12190" y="-4004"/>
                    <a:pt x="8891" y="9924"/>
                    <a:pt x="14023" y="12123"/>
                  </a:cubicBezTo>
                  <a:cubicBezTo>
                    <a:pt x="14389" y="18721"/>
                    <a:pt x="16589" y="25685"/>
                    <a:pt x="11457" y="319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1D14DF26-8AD6-4406-88EB-72A7023CECAC}"/>
                </a:ext>
              </a:extLst>
            </p:cNvPr>
            <p:cNvSpPr/>
            <p:nvPr/>
          </p:nvSpPr>
          <p:spPr>
            <a:xfrm>
              <a:off x="10952495" y="4172329"/>
              <a:ext cx="18693" cy="16002"/>
            </a:xfrm>
            <a:custGeom>
              <a:avLst/>
              <a:gdLst>
                <a:gd name="connsiteX0" fmla="*/ 18693 w 18693"/>
                <a:gd name="connsiteY0" fmla="*/ 39 h 16002"/>
                <a:gd name="connsiteX1" fmla="*/ 14662 w 18693"/>
                <a:gd name="connsiteY1" fmla="*/ 15067 h 16002"/>
                <a:gd name="connsiteX2" fmla="*/ 0 w 18693"/>
                <a:gd name="connsiteY2" fmla="*/ 7370 h 16002"/>
                <a:gd name="connsiteX3" fmla="*/ 18693 w 18693"/>
                <a:gd name="connsiteY3" fmla="*/ 39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3" h="16002">
                  <a:moveTo>
                    <a:pt x="18693" y="39"/>
                  </a:moveTo>
                  <a:cubicBezTo>
                    <a:pt x="15395" y="4804"/>
                    <a:pt x="14662" y="9936"/>
                    <a:pt x="14662" y="15067"/>
                  </a:cubicBezTo>
                  <a:cubicBezTo>
                    <a:pt x="6598" y="18732"/>
                    <a:pt x="4398" y="10669"/>
                    <a:pt x="0" y="7370"/>
                  </a:cubicBezTo>
                  <a:cubicBezTo>
                    <a:pt x="4765" y="1872"/>
                    <a:pt x="11363" y="-328"/>
                    <a:pt x="18693" y="3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6A2AFA90-BD2F-4502-AB91-D171FB66A08A}"/>
                </a:ext>
              </a:extLst>
            </p:cNvPr>
            <p:cNvSpPr/>
            <p:nvPr/>
          </p:nvSpPr>
          <p:spPr>
            <a:xfrm>
              <a:off x="11798685" y="4288320"/>
              <a:ext cx="239131" cy="206094"/>
            </a:xfrm>
            <a:custGeom>
              <a:avLst/>
              <a:gdLst>
                <a:gd name="connsiteX0" fmla="*/ 171688 w 239131"/>
                <a:gd name="connsiteY0" fmla="*/ 110202 h 206094"/>
                <a:gd name="connsiteX1" fmla="*/ 179019 w 239131"/>
                <a:gd name="connsiteY1" fmla="*/ 114234 h 206094"/>
                <a:gd name="connsiteX2" fmla="*/ 223370 w 239131"/>
                <a:gd name="connsiteY2" fmla="*/ 149055 h 206094"/>
                <a:gd name="connsiteX3" fmla="*/ 239131 w 239131"/>
                <a:gd name="connsiteY3" fmla="*/ 161884 h 206094"/>
                <a:gd name="connsiteX4" fmla="*/ 233633 w 239131"/>
                <a:gd name="connsiteY4" fmla="*/ 190108 h 206094"/>
                <a:gd name="connsiteX5" fmla="*/ 216773 w 239131"/>
                <a:gd name="connsiteY5" fmla="*/ 205502 h 206094"/>
                <a:gd name="connsiteX6" fmla="*/ 192215 w 239131"/>
                <a:gd name="connsiteY6" fmla="*/ 197805 h 206094"/>
                <a:gd name="connsiteX7" fmla="*/ 150796 w 239131"/>
                <a:gd name="connsiteY7" fmla="*/ 153454 h 206094"/>
                <a:gd name="connsiteX8" fmla="*/ 127704 w 239131"/>
                <a:gd name="connsiteY8" fmla="*/ 136227 h 206094"/>
                <a:gd name="connsiteX9" fmla="*/ 124771 w 239131"/>
                <a:gd name="connsiteY9" fmla="*/ 143191 h 206094"/>
                <a:gd name="connsiteX10" fmla="*/ 119640 w 239131"/>
                <a:gd name="connsiteY10" fmla="*/ 148322 h 206094"/>
                <a:gd name="connsiteX11" fmla="*/ 106811 w 239131"/>
                <a:gd name="connsiteY11" fmla="*/ 149422 h 206094"/>
                <a:gd name="connsiteX12" fmla="*/ 75655 w 239131"/>
                <a:gd name="connsiteY12" fmla="*/ 149789 h 206094"/>
                <a:gd name="connsiteX13" fmla="*/ 56229 w 239131"/>
                <a:gd name="connsiteY13" fmla="*/ 124131 h 206094"/>
                <a:gd name="connsiteX14" fmla="*/ 26906 w 239131"/>
                <a:gd name="connsiteY14" fmla="*/ 80146 h 206094"/>
                <a:gd name="connsiteX15" fmla="*/ 27639 w 239131"/>
                <a:gd name="connsiteY15" fmla="*/ 72449 h 206094"/>
                <a:gd name="connsiteX16" fmla="*/ 67225 w 239131"/>
                <a:gd name="connsiteY16" fmla="*/ 62186 h 206094"/>
                <a:gd name="connsiteX17" fmla="*/ 46699 w 239131"/>
                <a:gd name="connsiteY17" fmla="*/ 64752 h 206094"/>
                <a:gd name="connsiteX18" fmla="*/ 14077 w 239131"/>
                <a:gd name="connsiteY18" fmla="*/ 37628 h 206094"/>
                <a:gd name="connsiteX19" fmla="*/ 2714 w 239131"/>
                <a:gd name="connsiteY19" fmla="*/ 18201 h 206094"/>
                <a:gd name="connsiteX20" fmla="*/ 5280 w 239131"/>
                <a:gd name="connsiteY20" fmla="*/ 241 h 206094"/>
                <a:gd name="connsiteX21" fmla="*/ 10411 w 239131"/>
                <a:gd name="connsiteY21" fmla="*/ 607 h 206094"/>
                <a:gd name="connsiteX22" fmla="*/ 38635 w 239131"/>
                <a:gd name="connsiteY22" fmla="*/ 29564 h 206094"/>
                <a:gd name="connsiteX23" fmla="*/ 43033 w 239131"/>
                <a:gd name="connsiteY23" fmla="*/ 32130 h 206094"/>
                <a:gd name="connsiteX24" fmla="*/ 73822 w 239131"/>
                <a:gd name="connsiteY24" fmla="*/ 38727 h 206094"/>
                <a:gd name="connsiteX25" fmla="*/ 73822 w 239131"/>
                <a:gd name="connsiteY25" fmla="*/ 39094 h 206094"/>
                <a:gd name="connsiteX26" fmla="*/ 105345 w 239131"/>
                <a:gd name="connsiteY26" fmla="*/ 68417 h 206094"/>
                <a:gd name="connsiteX27" fmla="*/ 166557 w 239131"/>
                <a:gd name="connsiteY27" fmla="*/ 110935 h 206094"/>
                <a:gd name="connsiteX28" fmla="*/ 171688 w 239131"/>
                <a:gd name="connsiteY28" fmla="*/ 110202 h 20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9131" h="206094">
                  <a:moveTo>
                    <a:pt x="171688" y="110202"/>
                  </a:moveTo>
                  <a:cubicBezTo>
                    <a:pt x="174987" y="109836"/>
                    <a:pt x="178286" y="110569"/>
                    <a:pt x="179019" y="114234"/>
                  </a:cubicBezTo>
                  <a:cubicBezTo>
                    <a:pt x="183784" y="139159"/>
                    <a:pt x="205043" y="141725"/>
                    <a:pt x="223370" y="149055"/>
                  </a:cubicBezTo>
                  <a:cubicBezTo>
                    <a:pt x="229235" y="151621"/>
                    <a:pt x="238032" y="152721"/>
                    <a:pt x="239131" y="161884"/>
                  </a:cubicBezTo>
                  <a:cubicBezTo>
                    <a:pt x="236932" y="171414"/>
                    <a:pt x="232900" y="180944"/>
                    <a:pt x="233633" y="190108"/>
                  </a:cubicBezTo>
                  <a:cubicBezTo>
                    <a:pt x="234733" y="204036"/>
                    <a:pt x="229235" y="207702"/>
                    <a:pt x="216773" y="205502"/>
                  </a:cubicBezTo>
                  <a:cubicBezTo>
                    <a:pt x="208342" y="203303"/>
                    <a:pt x="201011" y="198538"/>
                    <a:pt x="192215" y="197805"/>
                  </a:cubicBezTo>
                  <a:cubicBezTo>
                    <a:pt x="175720" y="185343"/>
                    <a:pt x="161792" y="170681"/>
                    <a:pt x="150796" y="153454"/>
                  </a:cubicBezTo>
                  <a:cubicBezTo>
                    <a:pt x="144931" y="144657"/>
                    <a:pt x="136501" y="139892"/>
                    <a:pt x="127704" y="136227"/>
                  </a:cubicBezTo>
                  <a:cubicBezTo>
                    <a:pt x="121473" y="133661"/>
                    <a:pt x="126238" y="140992"/>
                    <a:pt x="124771" y="143191"/>
                  </a:cubicBezTo>
                  <a:cubicBezTo>
                    <a:pt x="124038" y="146123"/>
                    <a:pt x="122572" y="147956"/>
                    <a:pt x="119640" y="148322"/>
                  </a:cubicBezTo>
                  <a:cubicBezTo>
                    <a:pt x="115241" y="147956"/>
                    <a:pt x="110476" y="146490"/>
                    <a:pt x="106811" y="149422"/>
                  </a:cubicBezTo>
                  <a:cubicBezTo>
                    <a:pt x="96181" y="158219"/>
                    <a:pt x="85918" y="154920"/>
                    <a:pt x="75655" y="149789"/>
                  </a:cubicBezTo>
                  <a:cubicBezTo>
                    <a:pt x="66125" y="143557"/>
                    <a:pt x="59161" y="135494"/>
                    <a:pt x="56229" y="124131"/>
                  </a:cubicBezTo>
                  <a:cubicBezTo>
                    <a:pt x="51464" y="106170"/>
                    <a:pt x="36436" y="94808"/>
                    <a:pt x="26906" y="80146"/>
                  </a:cubicBezTo>
                  <a:cubicBezTo>
                    <a:pt x="26172" y="77580"/>
                    <a:pt x="26172" y="74648"/>
                    <a:pt x="27639" y="72449"/>
                  </a:cubicBezTo>
                  <a:cubicBezTo>
                    <a:pt x="40467" y="67317"/>
                    <a:pt x="54763" y="66951"/>
                    <a:pt x="67225" y="62186"/>
                  </a:cubicBezTo>
                  <a:cubicBezTo>
                    <a:pt x="60261" y="61086"/>
                    <a:pt x="52930" y="70250"/>
                    <a:pt x="46699" y="64752"/>
                  </a:cubicBezTo>
                  <a:cubicBezTo>
                    <a:pt x="36069" y="55588"/>
                    <a:pt x="22141" y="49724"/>
                    <a:pt x="14077" y="37628"/>
                  </a:cubicBezTo>
                  <a:cubicBezTo>
                    <a:pt x="10045" y="31397"/>
                    <a:pt x="6379" y="24799"/>
                    <a:pt x="2714" y="18201"/>
                  </a:cubicBezTo>
                  <a:cubicBezTo>
                    <a:pt x="-585" y="11603"/>
                    <a:pt x="-2051" y="5372"/>
                    <a:pt x="5280" y="241"/>
                  </a:cubicBezTo>
                  <a:cubicBezTo>
                    <a:pt x="7112" y="-126"/>
                    <a:pt x="8579" y="-126"/>
                    <a:pt x="10411" y="607"/>
                  </a:cubicBezTo>
                  <a:cubicBezTo>
                    <a:pt x="15543" y="14536"/>
                    <a:pt x="28738" y="20400"/>
                    <a:pt x="38635" y="29564"/>
                  </a:cubicBezTo>
                  <a:cubicBezTo>
                    <a:pt x="40101" y="30663"/>
                    <a:pt x="41934" y="33229"/>
                    <a:pt x="43033" y="32130"/>
                  </a:cubicBezTo>
                  <a:cubicBezTo>
                    <a:pt x="56595" y="19667"/>
                    <a:pt x="63559" y="35795"/>
                    <a:pt x="73822" y="38727"/>
                  </a:cubicBezTo>
                  <a:lnTo>
                    <a:pt x="73822" y="39094"/>
                  </a:lnTo>
                  <a:cubicBezTo>
                    <a:pt x="81153" y="52656"/>
                    <a:pt x="92516" y="59987"/>
                    <a:pt x="105345" y="68417"/>
                  </a:cubicBezTo>
                  <a:cubicBezTo>
                    <a:pt x="125871" y="81979"/>
                    <a:pt x="152995" y="87477"/>
                    <a:pt x="166557" y="110935"/>
                  </a:cubicBezTo>
                  <a:cubicBezTo>
                    <a:pt x="167290" y="111302"/>
                    <a:pt x="169856" y="110935"/>
                    <a:pt x="171688" y="110202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F9E76FA-4385-4FCC-81E2-2F45F1131084}"/>
                </a:ext>
              </a:extLst>
            </p:cNvPr>
            <p:cNvSpPr/>
            <p:nvPr/>
          </p:nvSpPr>
          <p:spPr>
            <a:xfrm>
              <a:off x="12014426" y="4449838"/>
              <a:ext cx="147827" cy="144897"/>
            </a:xfrm>
            <a:custGeom>
              <a:avLst/>
              <a:gdLst>
                <a:gd name="connsiteX0" fmla="*/ 665 w 147827"/>
                <a:gd name="connsiteY0" fmla="*/ 41785 h 144897"/>
                <a:gd name="connsiteX1" fmla="*/ 14227 w 147827"/>
                <a:gd name="connsiteY1" fmla="*/ 8430 h 144897"/>
                <a:gd name="connsiteX2" fmla="*/ 23390 w 147827"/>
                <a:gd name="connsiteY2" fmla="*/ 0 h 144897"/>
                <a:gd name="connsiteX3" fmla="*/ 23390 w 147827"/>
                <a:gd name="connsiteY3" fmla="*/ 0 h 144897"/>
                <a:gd name="connsiteX4" fmla="*/ 54546 w 147827"/>
                <a:gd name="connsiteY4" fmla="*/ 29690 h 144897"/>
                <a:gd name="connsiteX5" fmla="*/ 113559 w 147827"/>
                <a:gd name="connsiteY5" fmla="*/ 75140 h 144897"/>
                <a:gd name="connsiteX6" fmla="*/ 128587 w 147827"/>
                <a:gd name="connsiteY6" fmla="*/ 90168 h 144897"/>
                <a:gd name="connsiteX7" fmla="*/ 145081 w 147827"/>
                <a:gd name="connsiteY7" fmla="*/ 118025 h 144897"/>
                <a:gd name="connsiteX8" fmla="*/ 142149 w 147827"/>
                <a:gd name="connsiteY8" fmla="*/ 129755 h 144897"/>
                <a:gd name="connsiteX9" fmla="*/ 118324 w 147827"/>
                <a:gd name="connsiteY9" fmla="*/ 141117 h 144897"/>
                <a:gd name="connsiteX10" fmla="*/ 105861 w 147827"/>
                <a:gd name="connsiteY10" fmla="*/ 143683 h 144897"/>
                <a:gd name="connsiteX11" fmla="*/ 90100 w 147827"/>
                <a:gd name="connsiteY11" fmla="*/ 140751 h 144897"/>
                <a:gd name="connsiteX12" fmla="*/ 10561 w 147827"/>
                <a:gd name="connsiteY12" fmla="*/ 71108 h 144897"/>
                <a:gd name="connsiteX13" fmla="*/ 298 w 147827"/>
                <a:gd name="connsiteY13" fmla="*/ 43985 h 144897"/>
                <a:gd name="connsiteX14" fmla="*/ 665 w 147827"/>
                <a:gd name="connsiteY14" fmla="*/ 41785 h 1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827" h="144897">
                  <a:moveTo>
                    <a:pt x="665" y="41785"/>
                  </a:moveTo>
                  <a:cubicBezTo>
                    <a:pt x="23390" y="38853"/>
                    <a:pt x="13860" y="18693"/>
                    <a:pt x="14227" y="8430"/>
                  </a:cubicBezTo>
                  <a:cubicBezTo>
                    <a:pt x="14960" y="-2199"/>
                    <a:pt x="19725" y="2199"/>
                    <a:pt x="23390" y="0"/>
                  </a:cubicBezTo>
                  <a:cubicBezTo>
                    <a:pt x="23390" y="0"/>
                    <a:pt x="23390" y="0"/>
                    <a:pt x="23390" y="0"/>
                  </a:cubicBezTo>
                  <a:cubicBezTo>
                    <a:pt x="35486" y="8430"/>
                    <a:pt x="38418" y="26024"/>
                    <a:pt x="54546" y="29690"/>
                  </a:cubicBezTo>
                  <a:cubicBezTo>
                    <a:pt x="70307" y="49849"/>
                    <a:pt x="93032" y="61212"/>
                    <a:pt x="113559" y="75140"/>
                  </a:cubicBezTo>
                  <a:cubicBezTo>
                    <a:pt x="120156" y="78439"/>
                    <a:pt x="124555" y="83937"/>
                    <a:pt x="128587" y="90168"/>
                  </a:cubicBezTo>
                  <a:cubicBezTo>
                    <a:pt x="134451" y="98965"/>
                    <a:pt x="134085" y="111428"/>
                    <a:pt x="145081" y="118025"/>
                  </a:cubicBezTo>
                  <a:cubicBezTo>
                    <a:pt x="151312" y="122057"/>
                    <a:pt x="145447" y="126456"/>
                    <a:pt x="142149" y="129755"/>
                  </a:cubicBezTo>
                  <a:cubicBezTo>
                    <a:pt x="135551" y="136352"/>
                    <a:pt x="130419" y="146982"/>
                    <a:pt x="118324" y="141117"/>
                  </a:cubicBezTo>
                  <a:cubicBezTo>
                    <a:pt x="113192" y="138552"/>
                    <a:pt x="108060" y="131954"/>
                    <a:pt x="105861" y="143683"/>
                  </a:cubicBezTo>
                  <a:cubicBezTo>
                    <a:pt x="99997" y="146615"/>
                    <a:pt x="94499" y="143683"/>
                    <a:pt x="90100" y="140751"/>
                  </a:cubicBezTo>
                  <a:cubicBezTo>
                    <a:pt x="61510" y="119858"/>
                    <a:pt x="31454" y="100798"/>
                    <a:pt x="10561" y="71108"/>
                  </a:cubicBezTo>
                  <a:cubicBezTo>
                    <a:pt x="8728" y="61578"/>
                    <a:pt x="-1901" y="54981"/>
                    <a:pt x="298" y="43985"/>
                  </a:cubicBezTo>
                  <a:cubicBezTo>
                    <a:pt x="665" y="43618"/>
                    <a:pt x="665" y="42885"/>
                    <a:pt x="665" y="41785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1178732C-4DA4-4B56-A10C-EB995DCBA3D8}"/>
                </a:ext>
              </a:extLst>
            </p:cNvPr>
            <p:cNvSpPr/>
            <p:nvPr/>
          </p:nvSpPr>
          <p:spPr>
            <a:xfrm>
              <a:off x="11658082" y="4116288"/>
              <a:ext cx="150280" cy="176139"/>
            </a:xfrm>
            <a:custGeom>
              <a:avLst/>
              <a:gdLst>
                <a:gd name="connsiteX0" fmla="*/ 150281 w 150280"/>
                <a:gd name="connsiteY0" fmla="*/ 172640 h 176139"/>
                <a:gd name="connsiteX1" fmla="*/ 146615 w 150280"/>
                <a:gd name="connsiteY1" fmla="*/ 172640 h 176139"/>
                <a:gd name="connsiteX2" fmla="*/ 96766 w 150280"/>
                <a:gd name="connsiteY2" fmla="*/ 175572 h 176139"/>
                <a:gd name="connsiteX3" fmla="*/ 85770 w 150280"/>
                <a:gd name="connsiteY3" fmla="*/ 168974 h 176139"/>
                <a:gd name="connsiteX4" fmla="*/ 94200 w 150280"/>
                <a:gd name="connsiteY4" fmla="*/ 166775 h 176139"/>
                <a:gd name="connsiteX5" fmla="*/ 87969 w 150280"/>
                <a:gd name="connsiteY5" fmla="*/ 163843 h 176139"/>
                <a:gd name="connsiteX6" fmla="*/ 73674 w 150280"/>
                <a:gd name="connsiteY6" fmla="*/ 145516 h 176139"/>
                <a:gd name="connsiteX7" fmla="*/ 80272 w 150280"/>
                <a:gd name="connsiteY7" fmla="*/ 122424 h 176139"/>
                <a:gd name="connsiteX8" fmla="*/ 74774 w 150280"/>
                <a:gd name="connsiteY8" fmla="*/ 97499 h 176139"/>
                <a:gd name="connsiteX9" fmla="*/ 70009 w 150280"/>
                <a:gd name="connsiteY9" fmla="*/ 88336 h 176139"/>
                <a:gd name="connsiteX10" fmla="*/ 57547 w 150280"/>
                <a:gd name="connsiteY10" fmla="*/ 69276 h 176139"/>
                <a:gd name="connsiteX11" fmla="*/ 39953 w 150280"/>
                <a:gd name="connsiteY11" fmla="*/ 85770 h 176139"/>
                <a:gd name="connsiteX12" fmla="*/ 37753 w 150280"/>
                <a:gd name="connsiteY12" fmla="*/ 90902 h 176139"/>
                <a:gd name="connsiteX13" fmla="*/ 23092 w 150280"/>
                <a:gd name="connsiteY13" fmla="*/ 83937 h 176139"/>
                <a:gd name="connsiteX14" fmla="*/ 4032 w 150280"/>
                <a:gd name="connsiteY14" fmla="*/ 54981 h 176139"/>
                <a:gd name="connsiteX15" fmla="*/ 1833 w 150280"/>
                <a:gd name="connsiteY15" fmla="*/ 42152 h 176139"/>
                <a:gd name="connsiteX16" fmla="*/ 10630 w 150280"/>
                <a:gd name="connsiteY16" fmla="*/ 36287 h 176139"/>
                <a:gd name="connsiteX17" fmla="*/ 25658 w 150280"/>
                <a:gd name="connsiteY17" fmla="*/ 26024 h 176139"/>
                <a:gd name="connsiteX18" fmla="*/ 12096 w 150280"/>
                <a:gd name="connsiteY18" fmla="*/ 12829 h 176139"/>
                <a:gd name="connsiteX19" fmla="*/ 4398 w 150280"/>
                <a:gd name="connsiteY19" fmla="*/ 8064 h 176139"/>
                <a:gd name="connsiteX20" fmla="*/ 0 w 150280"/>
                <a:gd name="connsiteY20" fmla="*/ 0 h 176139"/>
                <a:gd name="connsiteX21" fmla="*/ 48750 w 150280"/>
                <a:gd name="connsiteY21" fmla="*/ 23092 h 176139"/>
                <a:gd name="connsiteX22" fmla="*/ 77706 w 150280"/>
                <a:gd name="connsiteY22" fmla="*/ 47650 h 176139"/>
                <a:gd name="connsiteX23" fmla="*/ 129755 w 150280"/>
                <a:gd name="connsiteY23" fmla="*/ 113627 h 176139"/>
                <a:gd name="connsiteX24" fmla="*/ 150281 w 150280"/>
                <a:gd name="connsiteY24" fmla="*/ 172640 h 17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0280" h="176139">
                  <a:moveTo>
                    <a:pt x="150281" y="172640"/>
                  </a:moveTo>
                  <a:cubicBezTo>
                    <a:pt x="149181" y="172640"/>
                    <a:pt x="147715" y="172640"/>
                    <a:pt x="146615" y="172640"/>
                  </a:cubicBezTo>
                  <a:cubicBezTo>
                    <a:pt x="129755" y="170074"/>
                    <a:pt x="113260" y="170440"/>
                    <a:pt x="96766" y="175572"/>
                  </a:cubicBezTo>
                  <a:cubicBezTo>
                    <a:pt x="92368" y="177038"/>
                    <a:pt x="86503" y="175939"/>
                    <a:pt x="85770" y="168974"/>
                  </a:cubicBezTo>
                  <a:cubicBezTo>
                    <a:pt x="87969" y="166042"/>
                    <a:pt x="91268" y="167142"/>
                    <a:pt x="94200" y="166775"/>
                  </a:cubicBezTo>
                  <a:cubicBezTo>
                    <a:pt x="92001" y="166409"/>
                    <a:pt x="89802" y="165675"/>
                    <a:pt x="87969" y="163843"/>
                  </a:cubicBezTo>
                  <a:cubicBezTo>
                    <a:pt x="82838" y="157978"/>
                    <a:pt x="76607" y="153213"/>
                    <a:pt x="73674" y="145516"/>
                  </a:cubicBezTo>
                  <a:cubicBezTo>
                    <a:pt x="74407" y="137452"/>
                    <a:pt x="75873" y="129388"/>
                    <a:pt x="80272" y="122424"/>
                  </a:cubicBezTo>
                  <a:cubicBezTo>
                    <a:pt x="86503" y="112161"/>
                    <a:pt x="89435" y="103364"/>
                    <a:pt x="74774" y="97499"/>
                  </a:cubicBezTo>
                  <a:cubicBezTo>
                    <a:pt x="71475" y="96033"/>
                    <a:pt x="68543" y="92368"/>
                    <a:pt x="70009" y="88336"/>
                  </a:cubicBezTo>
                  <a:cubicBezTo>
                    <a:pt x="75140" y="75874"/>
                    <a:pt x="68176" y="70375"/>
                    <a:pt x="57547" y="69276"/>
                  </a:cubicBezTo>
                  <a:cubicBezTo>
                    <a:pt x="47284" y="68543"/>
                    <a:pt x="39220" y="72941"/>
                    <a:pt x="39953" y="85770"/>
                  </a:cubicBezTo>
                  <a:cubicBezTo>
                    <a:pt x="39953" y="87603"/>
                    <a:pt x="38853" y="89435"/>
                    <a:pt x="37753" y="90902"/>
                  </a:cubicBezTo>
                  <a:cubicBezTo>
                    <a:pt x="30056" y="94200"/>
                    <a:pt x="27124" y="88702"/>
                    <a:pt x="23092" y="83937"/>
                  </a:cubicBezTo>
                  <a:cubicBezTo>
                    <a:pt x="15761" y="75140"/>
                    <a:pt x="12096" y="63411"/>
                    <a:pt x="4032" y="54981"/>
                  </a:cubicBezTo>
                  <a:cubicBezTo>
                    <a:pt x="1100" y="50949"/>
                    <a:pt x="-366" y="46917"/>
                    <a:pt x="1833" y="42152"/>
                  </a:cubicBezTo>
                  <a:cubicBezTo>
                    <a:pt x="3665" y="38853"/>
                    <a:pt x="7331" y="37753"/>
                    <a:pt x="10630" y="36287"/>
                  </a:cubicBezTo>
                  <a:cubicBezTo>
                    <a:pt x="16128" y="33355"/>
                    <a:pt x="25658" y="35188"/>
                    <a:pt x="25658" y="26024"/>
                  </a:cubicBezTo>
                  <a:cubicBezTo>
                    <a:pt x="25658" y="18693"/>
                    <a:pt x="17960" y="15761"/>
                    <a:pt x="12096" y="12829"/>
                  </a:cubicBezTo>
                  <a:cubicBezTo>
                    <a:pt x="9530" y="11363"/>
                    <a:pt x="6231" y="10630"/>
                    <a:pt x="4398" y="8064"/>
                  </a:cubicBezTo>
                  <a:cubicBezTo>
                    <a:pt x="733" y="6598"/>
                    <a:pt x="0" y="3299"/>
                    <a:pt x="0" y="0"/>
                  </a:cubicBezTo>
                  <a:cubicBezTo>
                    <a:pt x="17594" y="4765"/>
                    <a:pt x="34455" y="10996"/>
                    <a:pt x="48750" y="23092"/>
                  </a:cubicBezTo>
                  <a:cubicBezTo>
                    <a:pt x="62678" y="26391"/>
                    <a:pt x="71108" y="35921"/>
                    <a:pt x="77706" y="47650"/>
                  </a:cubicBezTo>
                  <a:cubicBezTo>
                    <a:pt x="91635" y="72208"/>
                    <a:pt x="111428" y="92001"/>
                    <a:pt x="129755" y="113627"/>
                  </a:cubicBezTo>
                  <a:cubicBezTo>
                    <a:pt x="144783" y="130488"/>
                    <a:pt x="144783" y="152480"/>
                    <a:pt x="150281" y="172640"/>
                  </a:cubicBezTo>
                  <a:close/>
                </a:path>
              </a:pathLst>
            </a:custGeom>
            <a:solidFill>
              <a:srgbClr val="B4A0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01265218-EE05-4E98-B7F0-D11516D07B51}"/>
                </a:ext>
              </a:extLst>
            </p:cNvPr>
            <p:cNvSpPr/>
            <p:nvPr/>
          </p:nvSpPr>
          <p:spPr>
            <a:xfrm>
              <a:off x="11707198" y="4116654"/>
              <a:ext cx="165675" cy="215158"/>
            </a:xfrm>
            <a:custGeom>
              <a:avLst/>
              <a:gdLst>
                <a:gd name="connsiteX0" fmla="*/ 101165 w 165675"/>
                <a:gd name="connsiteY0" fmla="*/ 172273 h 215158"/>
                <a:gd name="connsiteX1" fmla="*/ 75873 w 165675"/>
                <a:gd name="connsiteY1" fmla="*/ 113994 h 215158"/>
                <a:gd name="connsiteX2" fmla="*/ 0 w 165675"/>
                <a:gd name="connsiteY2" fmla="*/ 21992 h 215158"/>
                <a:gd name="connsiteX3" fmla="*/ 28590 w 165675"/>
                <a:gd name="connsiteY3" fmla="*/ 0 h 215158"/>
                <a:gd name="connsiteX4" fmla="*/ 39220 w 165675"/>
                <a:gd name="connsiteY4" fmla="*/ 15395 h 215158"/>
                <a:gd name="connsiteX5" fmla="*/ 76607 w 165675"/>
                <a:gd name="connsiteY5" fmla="*/ 39953 h 215158"/>
                <a:gd name="connsiteX6" fmla="*/ 104097 w 165675"/>
                <a:gd name="connsiteY6" fmla="*/ 56447 h 215158"/>
                <a:gd name="connsiteX7" fmla="*/ 96766 w 165675"/>
                <a:gd name="connsiteY7" fmla="*/ 63778 h 215158"/>
                <a:gd name="connsiteX8" fmla="*/ 87236 w 165675"/>
                <a:gd name="connsiteY8" fmla="*/ 88702 h 215158"/>
                <a:gd name="connsiteX9" fmla="*/ 101531 w 165675"/>
                <a:gd name="connsiteY9" fmla="*/ 143683 h 215158"/>
                <a:gd name="connsiteX10" fmla="*/ 144050 w 165675"/>
                <a:gd name="connsiteY10" fmla="*/ 193166 h 215158"/>
                <a:gd name="connsiteX11" fmla="*/ 165675 w 165675"/>
                <a:gd name="connsiteY11" fmla="*/ 209660 h 215158"/>
                <a:gd name="connsiteX12" fmla="*/ 131954 w 165675"/>
                <a:gd name="connsiteY12" fmla="*/ 215158 h 215158"/>
                <a:gd name="connsiteX13" fmla="*/ 101165 w 165675"/>
                <a:gd name="connsiteY13" fmla="*/ 172273 h 21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675" h="215158">
                  <a:moveTo>
                    <a:pt x="101165" y="172273"/>
                  </a:moveTo>
                  <a:cubicBezTo>
                    <a:pt x="88336" y="154679"/>
                    <a:pt x="93101" y="129388"/>
                    <a:pt x="75873" y="113994"/>
                  </a:cubicBezTo>
                  <a:cubicBezTo>
                    <a:pt x="46184" y="87236"/>
                    <a:pt x="31156" y="47650"/>
                    <a:pt x="0" y="21992"/>
                  </a:cubicBezTo>
                  <a:cubicBezTo>
                    <a:pt x="15395" y="23825"/>
                    <a:pt x="24192" y="16128"/>
                    <a:pt x="28590" y="0"/>
                  </a:cubicBezTo>
                  <a:cubicBezTo>
                    <a:pt x="32989" y="6231"/>
                    <a:pt x="37387" y="10263"/>
                    <a:pt x="39220" y="15395"/>
                  </a:cubicBezTo>
                  <a:cubicBezTo>
                    <a:pt x="45084" y="29323"/>
                    <a:pt x="64511" y="44718"/>
                    <a:pt x="76607" y="39953"/>
                  </a:cubicBezTo>
                  <a:cubicBezTo>
                    <a:pt x="94567" y="32988"/>
                    <a:pt x="93467" y="53148"/>
                    <a:pt x="104097" y="56447"/>
                  </a:cubicBezTo>
                  <a:cubicBezTo>
                    <a:pt x="107029" y="57547"/>
                    <a:pt x="101165" y="61945"/>
                    <a:pt x="96766" y="63778"/>
                  </a:cubicBezTo>
                  <a:cubicBezTo>
                    <a:pt x="85037" y="68543"/>
                    <a:pt x="78806" y="79905"/>
                    <a:pt x="87236" y="88702"/>
                  </a:cubicBezTo>
                  <a:cubicBezTo>
                    <a:pt x="102631" y="105197"/>
                    <a:pt x="102264" y="123524"/>
                    <a:pt x="101531" y="143683"/>
                  </a:cubicBezTo>
                  <a:cubicBezTo>
                    <a:pt x="100798" y="167508"/>
                    <a:pt x="119858" y="189134"/>
                    <a:pt x="144050" y="193166"/>
                  </a:cubicBezTo>
                  <a:cubicBezTo>
                    <a:pt x="154313" y="194999"/>
                    <a:pt x="160177" y="201963"/>
                    <a:pt x="165675" y="209660"/>
                  </a:cubicBezTo>
                  <a:cubicBezTo>
                    <a:pt x="154679" y="212226"/>
                    <a:pt x="142950" y="191333"/>
                    <a:pt x="131954" y="215158"/>
                  </a:cubicBezTo>
                  <a:cubicBezTo>
                    <a:pt x="128289" y="193166"/>
                    <a:pt x="98599" y="195732"/>
                    <a:pt x="101165" y="172273"/>
                  </a:cubicBezTo>
                  <a:close/>
                </a:path>
              </a:pathLst>
            </a:custGeom>
            <a:solidFill>
              <a:srgbClr val="D5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BE0E010F-5340-4B00-982A-871A5F14253E}"/>
                </a:ext>
              </a:extLst>
            </p:cNvPr>
            <p:cNvSpPr/>
            <p:nvPr/>
          </p:nvSpPr>
          <p:spPr>
            <a:xfrm>
              <a:off x="12115017" y="4539640"/>
              <a:ext cx="117502" cy="77204"/>
            </a:xfrm>
            <a:custGeom>
              <a:avLst/>
              <a:gdLst>
                <a:gd name="connsiteX0" fmla="*/ 4537 w 117502"/>
                <a:gd name="connsiteY0" fmla="*/ 53881 h 77204"/>
                <a:gd name="connsiteX1" fmla="*/ 1971 w 117502"/>
                <a:gd name="connsiteY1" fmla="*/ 40686 h 77204"/>
                <a:gd name="connsiteX2" fmla="*/ 12234 w 117502"/>
                <a:gd name="connsiteY2" fmla="*/ 41785 h 77204"/>
                <a:gd name="connsiteX3" fmla="*/ 37525 w 117502"/>
                <a:gd name="connsiteY3" fmla="*/ 35921 h 77204"/>
                <a:gd name="connsiteX4" fmla="*/ 45222 w 117502"/>
                <a:gd name="connsiteY4" fmla="*/ 31156 h 77204"/>
                <a:gd name="connsiteX5" fmla="*/ 27995 w 117502"/>
                <a:gd name="connsiteY5" fmla="*/ 0 h 77204"/>
                <a:gd name="connsiteX6" fmla="*/ 51087 w 117502"/>
                <a:gd name="connsiteY6" fmla="*/ 0 h 77204"/>
                <a:gd name="connsiteX7" fmla="*/ 44489 w 117502"/>
                <a:gd name="connsiteY7" fmla="*/ 15028 h 77204"/>
                <a:gd name="connsiteX8" fmla="*/ 73446 w 117502"/>
                <a:gd name="connsiteY8" fmla="*/ 39220 h 77204"/>
                <a:gd name="connsiteX9" fmla="*/ 84075 w 117502"/>
                <a:gd name="connsiteY9" fmla="*/ 41785 h 77204"/>
                <a:gd name="connsiteX10" fmla="*/ 84075 w 117502"/>
                <a:gd name="connsiteY10" fmla="*/ 41785 h 77204"/>
                <a:gd name="connsiteX11" fmla="*/ 98371 w 117502"/>
                <a:gd name="connsiteY11" fmla="*/ 52048 h 77204"/>
                <a:gd name="connsiteX12" fmla="*/ 117430 w 117502"/>
                <a:gd name="connsiteY12" fmla="*/ 72208 h 77204"/>
                <a:gd name="connsiteX13" fmla="*/ 70880 w 117502"/>
                <a:gd name="connsiteY13" fmla="*/ 76973 h 77204"/>
                <a:gd name="connsiteX14" fmla="*/ 44489 w 117502"/>
                <a:gd name="connsiteY14" fmla="*/ 73308 h 77204"/>
                <a:gd name="connsiteX15" fmla="*/ 21764 w 117502"/>
                <a:gd name="connsiteY15" fmla="*/ 64877 h 77204"/>
                <a:gd name="connsiteX16" fmla="*/ 4537 w 117502"/>
                <a:gd name="connsiteY16" fmla="*/ 53881 h 7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02" h="77204">
                  <a:moveTo>
                    <a:pt x="4537" y="53881"/>
                  </a:moveTo>
                  <a:cubicBezTo>
                    <a:pt x="5270" y="49116"/>
                    <a:pt x="-3894" y="46550"/>
                    <a:pt x="1971" y="40686"/>
                  </a:cubicBezTo>
                  <a:cubicBezTo>
                    <a:pt x="5636" y="37387"/>
                    <a:pt x="9668" y="39586"/>
                    <a:pt x="12234" y="41785"/>
                  </a:cubicBezTo>
                  <a:cubicBezTo>
                    <a:pt x="23963" y="53881"/>
                    <a:pt x="31661" y="49849"/>
                    <a:pt x="37525" y="35921"/>
                  </a:cubicBezTo>
                  <a:cubicBezTo>
                    <a:pt x="38258" y="34088"/>
                    <a:pt x="41557" y="33355"/>
                    <a:pt x="45222" y="31156"/>
                  </a:cubicBezTo>
                  <a:cubicBezTo>
                    <a:pt x="26162" y="27124"/>
                    <a:pt x="26529" y="13929"/>
                    <a:pt x="27995" y="0"/>
                  </a:cubicBezTo>
                  <a:cubicBezTo>
                    <a:pt x="35692" y="0"/>
                    <a:pt x="43756" y="0"/>
                    <a:pt x="51087" y="0"/>
                  </a:cubicBezTo>
                  <a:cubicBezTo>
                    <a:pt x="53286" y="9163"/>
                    <a:pt x="38258" y="13929"/>
                    <a:pt x="44489" y="15028"/>
                  </a:cubicBezTo>
                  <a:cubicBezTo>
                    <a:pt x="60251" y="17594"/>
                    <a:pt x="48521" y="50216"/>
                    <a:pt x="73446" y="39220"/>
                  </a:cubicBezTo>
                  <a:cubicBezTo>
                    <a:pt x="76012" y="38120"/>
                    <a:pt x="80410" y="40686"/>
                    <a:pt x="84075" y="41785"/>
                  </a:cubicBezTo>
                  <a:lnTo>
                    <a:pt x="84075" y="41785"/>
                  </a:lnTo>
                  <a:cubicBezTo>
                    <a:pt x="87741" y="46917"/>
                    <a:pt x="92506" y="49483"/>
                    <a:pt x="98371" y="52048"/>
                  </a:cubicBezTo>
                  <a:cubicBezTo>
                    <a:pt x="106801" y="56080"/>
                    <a:pt x="118530" y="58646"/>
                    <a:pt x="117430" y="72208"/>
                  </a:cubicBezTo>
                  <a:cubicBezTo>
                    <a:pt x="102402" y="80639"/>
                    <a:pt x="86275" y="75507"/>
                    <a:pt x="70880" y="76973"/>
                  </a:cubicBezTo>
                  <a:cubicBezTo>
                    <a:pt x="62083" y="76973"/>
                    <a:pt x="52920" y="78073"/>
                    <a:pt x="44489" y="73308"/>
                  </a:cubicBezTo>
                  <a:cubicBezTo>
                    <a:pt x="40091" y="61945"/>
                    <a:pt x="29461" y="67810"/>
                    <a:pt x="21764" y="64877"/>
                  </a:cubicBezTo>
                  <a:cubicBezTo>
                    <a:pt x="14433" y="63778"/>
                    <a:pt x="6369" y="63778"/>
                    <a:pt x="4537" y="53881"/>
                  </a:cubicBez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D9B32C0E-2E56-48C7-BF41-D6676E45DE7C}"/>
                </a:ext>
              </a:extLst>
            </p:cNvPr>
            <p:cNvSpPr/>
            <p:nvPr/>
          </p:nvSpPr>
          <p:spPr>
            <a:xfrm>
              <a:off x="11869795" y="4326315"/>
              <a:ext cx="110983" cy="76818"/>
            </a:xfrm>
            <a:custGeom>
              <a:avLst/>
              <a:gdLst>
                <a:gd name="connsiteX0" fmla="*/ 100578 w 110983"/>
                <a:gd name="connsiteY0" fmla="*/ 72208 h 76818"/>
                <a:gd name="connsiteX1" fmla="*/ 88482 w 110983"/>
                <a:gd name="connsiteY1" fmla="*/ 71109 h 76818"/>
                <a:gd name="connsiteX2" fmla="*/ 52562 w 110983"/>
                <a:gd name="connsiteY2" fmla="*/ 50582 h 76818"/>
                <a:gd name="connsiteX3" fmla="*/ 147 w 110983"/>
                <a:gd name="connsiteY3" fmla="*/ 6964 h 76818"/>
                <a:gd name="connsiteX4" fmla="*/ 2712 w 110983"/>
                <a:gd name="connsiteY4" fmla="*/ 0 h 76818"/>
                <a:gd name="connsiteX5" fmla="*/ 17374 w 110983"/>
                <a:gd name="connsiteY5" fmla="*/ 2199 h 76818"/>
                <a:gd name="connsiteX6" fmla="*/ 23239 w 110983"/>
                <a:gd name="connsiteY6" fmla="*/ 22725 h 76818"/>
                <a:gd name="connsiteX7" fmla="*/ 64657 w 110983"/>
                <a:gd name="connsiteY7" fmla="*/ 30423 h 76818"/>
                <a:gd name="connsiteX8" fmla="*/ 106443 w 110983"/>
                <a:gd name="connsiteY8" fmla="*/ 54614 h 76818"/>
                <a:gd name="connsiteX9" fmla="*/ 110841 w 110983"/>
                <a:gd name="connsiteY9" fmla="*/ 62312 h 76818"/>
                <a:gd name="connsiteX10" fmla="*/ 103877 w 110983"/>
                <a:gd name="connsiteY10" fmla="*/ 64144 h 76818"/>
                <a:gd name="connsiteX11" fmla="*/ 100578 w 110983"/>
                <a:gd name="connsiteY11" fmla="*/ 72208 h 7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3" h="76818">
                  <a:moveTo>
                    <a:pt x="100578" y="72208"/>
                  </a:moveTo>
                  <a:cubicBezTo>
                    <a:pt x="95813" y="79539"/>
                    <a:pt x="92881" y="77340"/>
                    <a:pt x="88482" y="71109"/>
                  </a:cubicBezTo>
                  <a:cubicBezTo>
                    <a:pt x="79686" y="59013"/>
                    <a:pt x="70155" y="47650"/>
                    <a:pt x="52562" y="50582"/>
                  </a:cubicBezTo>
                  <a:cubicBezTo>
                    <a:pt x="40466" y="29323"/>
                    <a:pt x="11876" y="28223"/>
                    <a:pt x="147" y="6964"/>
                  </a:cubicBezTo>
                  <a:cubicBezTo>
                    <a:pt x="-587" y="5498"/>
                    <a:pt x="1613" y="2566"/>
                    <a:pt x="2712" y="0"/>
                  </a:cubicBezTo>
                  <a:cubicBezTo>
                    <a:pt x="7477" y="733"/>
                    <a:pt x="12609" y="733"/>
                    <a:pt x="17374" y="2199"/>
                  </a:cubicBezTo>
                  <a:cubicBezTo>
                    <a:pt x="31669" y="6598"/>
                    <a:pt x="32036" y="8430"/>
                    <a:pt x="23239" y="22725"/>
                  </a:cubicBezTo>
                  <a:cubicBezTo>
                    <a:pt x="41199" y="8430"/>
                    <a:pt x="48530" y="37754"/>
                    <a:pt x="64657" y="30423"/>
                  </a:cubicBezTo>
                  <a:cubicBezTo>
                    <a:pt x="72355" y="49116"/>
                    <a:pt x="91781" y="47650"/>
                    <a:pt x="106443" y="54614"/>
                  </a:cubicBezTo>
                  <a:cubicBezTo>
                    <a:pt x="109375" y="56080"/>
                    <a:pt x="111574" y="58646"/>
                    <a:pt x="110841" y="62312"/>
                  </a:cubicBezTo>
                  <a:cubicBezTo>
                    <a:pt x="109742" y="67443"/>
                    <a:pt x="106443" y="64511"/>
                    <a:pt x="103877" y="64144"/>
                  </a:cubicBezTo>
                  <a:cubicBezTo>
                    <a:pt x="92514" y="62678"/>
                    <a:pt x="96180" y="67443"/>
                    <a:pt x="100578" y="72208"/>
                  </a:cubicBezTo>
                  <a:close/>
                </a:path>
              </a:pathLst>
            </a:custGeom>
            <a:solidFill>
              <a:srgbClr val="C3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18097A8B-03C2-47D7-A8CC-52B40443CE17}"/>
                </a:ext>
              </a:extLst>
            </p:cNvPr>
            <p:cNvSpPr/>
            <p:nvPr/>
          </p:nvSpPr>
          <p:spPr>
            <a:xfrm>
              <a:off x="12066269" y="4476962"/>
              <a:ext cx="61715" cy="48587"/>
            </a:xfrm>
            <a:custGeom>
              <a:avLst/>
              <a:gdLst>
                <a:gd name="connsiteX0" fmla="*/ 61716 w 61715"/>
                <a:gd name="connsiteY0" fmla="*/ 48383 h 48587"/>
                <a:gd name="connsiteX1" fmla="*/ 23962 w 61715"/>
                <a:gd name="connsiteY1" fmla="*/ 28590 h 48587"/>
                <a:gd name="connsiteX2" fmla="*/ 1237 w 61715"/>
                <a:gd name="connsiteY2" fmla="*/ 3665 h 48587"/>
                <a:gd name="connsiteX3" fmla="*/ 137 w 61715"/>
                <a:gd name="connsiteY3" fmla="*/ 1100 h 48587"/>
                <a:gd name="connsiteX4" fmla="*/ 1237 w 61715"/>
                <a:gd name="connsiteY4" fmla="*/ 0 h 48587"/>
                <a:gd name="connsiteX5" fmla="*/ 12233 w 61715"/>
                <a:gd name="connsiteY5" fmla="*/ 4398 h 48587"/>
                <a:gd name="connsiteX6" fmla="*/ 27628 w 61715"/>
                <a:gd name="connsiteY6" fmla="*/ 12462 h 48587"/>
                <a:gd name="connsiteX7" fmla="*/ 52186 w 61715"/>
                <a:gd name="connsiteY7" fmla="*/ 28957 h 48587"/>
                <a:gd name="connsiteX8" fmla="*/ 61716 w 61715"/>
                <a:gd name="connsiteY8" fmla="*/ 48383 h 4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15" h="48587">
                  <a:moveTo>
                    <a:pt x="61716" y="48383"/>
                  </a:moveTo>
                  <a:cubicBezTo>
                    <a:pt x="44489" y="50582"/>
                    <a:pt x="36791" y="34455"/>
                    <a:pt x="23962" y="28590"/>
                  </a:cubicBezTo>
                  <a:cubicBezTo>
                    <a:pt x="13699" y="23825"/>
                    <a:pt x="4536" y="16128"/>
                    <a:pt x="1237" y="3665"/>
                  </a:cubicBezTo>
                  <a:cubicBezTo>
                    <a:pt x="137" y="2932"/>
                    <a:pt x="-229" y="1833"/>
                    <a:pt x="137" y="1100"/>
                  </a:cubicBezTo>
                  <a:cubicBezTo>
                    <a:pt x="504" y="367"/>
                    <a:pt x="871" y="0"/>
                    <a:pt x="1237" y="0"/>
                  </a:cubicBezTo>
                  <a:cubicBezTo>
                    <a:pt x="5269" y="367"/>
                    <a:pt x="10400" y="-1100"/>
                    <a:pt x="12233" y="4398"/>
                  </a:cubicBezTo>
                  <a:cubicBezTo>
                    <a:pt x="14799" y="12462"/>
                    <a:pt x="19197" y="13195"/>
                    <a:pt x="27628" y="12462"/>
                  </a:cubicBezTo>
                  <a:cubicBezTo>
                    <a:pt x="38624" y="11363"/>
                    <a:pt x="49254" y="14662"/>
                    <a:pt x="52186" y="28957"/>
                  </a:cubicBezTo>
                  <a:cubicBezTo>
                    <a:pt x="53652" y="35921"/>
                    <a:pt x="58417" y="42152"/>
                    <a:pt x="61716" y="48383"/>
                  </a:cubicBezTo>
                  <a:close/>
                </a:path>
              </a:pathLst>
            </a:custGeom>
            <a:solidFill>
              <a:srgbClr val="B9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2E318FDA-63DB-4C4D-ADAF-1968F1DBC435}"/>
                </a:ext>
              </a:extLst>
            </p:cNvPr>
            <p:cNvSpPr/>
            <p:nvPr/>
          </p:nvSpPr>
          <p:spPr>
            <a:xfrm>
              <a:off x="12037816" y="4448809"/>
              <a:ext cx="29689" cy="31818"/>
            </a:xfrm>
            <a:custGeom>
              <a:avLst/>
              <a:gdLst>
                <a:gd name="connsiteX0" fmla="*/ 29690 w 29689"/>
                <a:gd name="connsiteY0" fmla="*/ 28153 h 31818"/>
                <a:gd name="connsiteX1" fmla="*/ 29323 w 29689"/>
                <a:gd name="connsiteY1" fmla="*/ 31819 h 31818"/>
                <a:gd name="connsiteX2" fmla="*/ 0 w 29689"/>
                <a:gd name="connsiteY2" fmla="*/ 1396 h 31818"/>
                <a:gd name="connsiteX3" fmla="*/ 17594 w 29689"/>
                <a:gd name="connsiteY3" fmla="*/ 12026 h 31818"/>
                <a:gd name="connsiteX4" fmla="*/ 29690 w 29689"/>
                <a:gd name="connsiteY4" fmla="*/ 28153 h 3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9" h="31818">
                  <a:moveTo>
                    <a:pt x="29690" y="28153"/>
                  </a:moveTo>
                  <a:cubicBezTo>
                    <a:pt x="29690" y="29253"/>
                    <a:pt x="29690" y="30719"/>
                    <a:pt x="29323" y="31819"/>
                  </a:cubicBezTo>
                  <a:cubicBezTo>
                    <a:pt x="9897" y="31086"/>
                    <a:pt x="5132" y="15691"/>
                    <a:pt x="0" y="1396"/>
                  </a:cubicBezTo>
                  <a:cubicBezTo>
                    <a:pt x="10996" y="-3736"/>
                    <a:pt x="13195" y="6528"/>
                    <a:pt x="17594" y="12026"/>
                  </a:cubicBezTo>
                  <a:cubicBezTo>
                    <a:pt x="21992" y="17157"/>
                    <a:pt x="25658" y="22655"/>
                    <a:pt x="29690" y="28153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008E3FDC-201D-431A-A791-3E4061DAFEB7}"/>
                </a:ext>
              </a:extLst>
            </p:cNvPr>
            <p:cNvSpPr/>
            <p:nvPr/>
          </p:nvSpPr>
          <p:spPr>
            <a:xfrm>
              <a:off x="11660442" y="4062850"/>
              <a:ext cx="12667" cy="23015"/>
            </a:xfrm>
            <a:custGeom>
              <a:avLst/>
              <a:gdLst>
                <a:gd name="connsiteX0" fmla="*/ 12668 w 12667"/>
                <a:gd name="connsiteY0" fmla="*/ 3956 h 23015"/>
                <a:gd name="connsiteX1" fmla="*/ 9369 w 12667"/>
                <a:gd name="connsiteY1" fmla="*/ 23016 h 23015"/>
                <a:gd name="connsiteX2" fmla="*/ 4604 w 12667"/>
                <a:gd name="connsiteY2" fmla="*/ 16051 h 23015"/>
                <a:gd name="connsiteX3" fmla="*/ 938 w 12667"/>
                <a:gd name="connsiteY3" fmla="*/ 7621 h 23015"/>
                <a:gd name="connsiteX4" fmla="*/ 2771 w 12667"/>
                <a:gd name="connsiteY4" fmla="*/ 290 h 23015"/>
                <a:gd name="connsiteX5" fmla="*/ 12668 w 12667"/>
                <a:gd name="connsiteY5" fmla="*/ 3956 h 2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7" h="23015">
                  <a:moveTo>
                    <a:pt x="12668" y="3956"/>
                  </a:moveTo>
                  <a:cubicBezTo>
                    <a:pt x="9735" y="9820"/>
                    <a:pt x="14867" y="17518"/>
                    <a:pt x="9369" y="23016"/>
                  </a:cubicBezTo>
                  <a:cubicBezTo>
                    <a:pt x="7903" y="20816"/>
                    <a:pt x="6437" y="18251"/>
                    <a:pt x="4604" y="16051"/>
                  </a:cubicBezTo>
                  <a:cubicBezTo>
                    <a:pt x="3504" y="13119"/>
                    <a:pt x="2038" y="10553"/>
                    <a:pt x="938" y="7621"/>
                  </a:cubicBezTo>
                  <a:cubicBezTo>
                    <a:pt x="-528" y="4689"/>
                    <a:pt x="-528" y="1390"/>
                    <a:pt x="2771" y="290"/>
                  </a:cubicBezTo>
                  <a:cubicBezTo>
                    <a:pt x="7169" y="-809"/>
                    <a:pt x="10102" y="1390"/>
                    <a:pt x="12668" y="3956"/>
                  </a:cubicBezTo>
                  <a:close/>
                </a:path>
              </a:pathLst>
            </a:custGeom>
            <a:solidFill>
              <a:srgbClr val="6D51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11E5A031-5933-428A-B0AB-63C6593F00C4}"/>
                </a:ext>
              </a:extLst>
            </p:cNvPr>
            <p:cNvSpPr/>
            <p:nvPr/>
          </p:nvSpPr>
          <p:spPr>
            <a:xfrm>
              <a:off x="11586982" y="4218682"/>
              <a:ext cx="183668" cy="188369"/>
            </a:xfrm>
            <a:custGeom>
              <a:avLst/>
              <a:gdLst>
                <a:gd name="connsiteX0" fmla="*/ 147340 w 183668"/>
                <a:gd name="connsiteY0" fmla="*/ 44588 h 188369"/>
                <a:gd name="connsiteX1" fmla="*/ 164568 w 183668"/>
                <a:gd name="connsiteY1" fmla="*/ 62914 h 188369"/>
                <a:gd name="connsiteX2" fmla="*/ 158337 w 183668"/>
                <a:gd name="connsiteY2" fmla="*/ 66213 h 188369"/>
                <a:gd name="connsiteX3" fmla="*/ 151006 w 183668"/>
                <a:gd name="connsiteY3" fmla="*/ 65480 h 188369"/>
                <a:gd name="connsiteX4" fmla="*/ 133045 w 183668"/>
                <a:gd name="connsiteY4" fmla="*/ 68779 h 188369"/>
                <a:gd name="connsiteX5" fmla="*/ 141842 w 183668"/>
                <a:gd name="connsiteY5" fmla="*/ 83441 h 188369"/>
                <a:gd name="connsiteX6" fmla="*/ 159436 w 183668"/>
                <a:gd name="connsiteY6" fmla="*/ 115329 h 188369"/>
                <a:gd name="connsiteX7" fmla="*/ 179596 w 183668"/>
                <a:gd name="connsiteY7" fmla="*/ 124126 h 188369"/>
                <a:gd name="connsiteX8" fmla="*/ 183628 w 183668"/>
                <a:gd name="connsiteY8" fmla="*/ 127425 h 188369"/>
                <a:gd name="connsiteX9" fmla="*/ 143675 w 183668"/>
                <a:gd name="connsiteY9" fmla="*/ 159681 h 188369"/>
                <a:gd name="connsiteX10" fmla="*/ 111419 w 183668"/>
                <a:gd name="connsiteY10" fmla="*/ 183506 h 188369"/>
                <a:gd name="connsiteX11" fmla="*/ 96758 w 183668"/>
                <a:gd name="connsiteY11" fmla="*/ 182773 h 188369"/>
                <a:gd name="connsiteX12" fmla="*/ 45809 w 183668"/>
                <a:gd name="connsiteY12" fmla="*/ 118995 h 188369"/>
                <a:gd name="connsiteX13" fmla="*/ 20885 w 183668"/>
                <a:gd name="connsiteY13" fmla="*/ 90038 h 188369"/>
                <a:gd name="connsiteX14" fmla="*/ 2191 w 183668"/>
                <a:gd name="connsiteY14" fmla="*/ 63648 h 188369"/>
                <a:gd name="connsiteX15" fmla="*/ 11721 w 183668"/>
                <a:gd name="connsiteY15" fmla="*/ 44588 h 188369"/>
                <a:gd name="connsiteX16" fmla="*/ 49108 w 183668"/>
                <a:gd name="connsiteY16" fmla="*/ 55584 h 188369"/>
                <a:gd name="connsiteX17" fmla="*/ 92726 w 183668"/>
                <a:gd name="connsiteY17" fmla="*/ 38723 h 188369"/>
                <a:gd name="connsiteX18" fmla="*/ 91627 w 183668"/>
                <a:gd name="connsiteY18" fmla="*/ 26994 h 188369"/>
                <a:gd name="connsiteX19" fmla="*/ 88328 w 183668"/>
                <a:gd name="connsiteY19" fmla="*/ 5001 h 188369"/>
                <a:gd name="connsiteX20" fmla="*/ 95292 w 183668"/>
                <a:gd name="connsiteY20" fmla="*/ 236 h 188369"/>
                <a:gd name="connsiteX21" fmla="*/ 108487 w 183668"/>
                <a:gd name="connsiteY21" fmla="*/ 18563 h 188369"/>
                <a:gd name="connsiteX22" fmla="*/ 109953 w 183668"/>
                <a:gd name="connsiteY22" fmla="*/ 21862 h 188369"/>
                <a:gd name="connsiteX23" fmla="*/ 147340 w 183668"/>
                <a:gd name="connsiteY23" fmla="*/ 44588 h 1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3668" h="188369">
                  <a:moveTo>
                    <a:pt x="147340" y="44588"/>
                  </a:moveTo>
                  <a:cubicBezTo>
                    <a:pt x="155404" y="48619"/>
                    <a:pt x="160536" y="55584"/>
                    <a:pt x="164568" y="62914"/>
                  </a:cubicBezTo>
                  <a:cubicBezTo>
                    <a:pt x="167866" y="69146"/>
                    <a:pt x="160536" y="65114"/>
                    <a:pt x="158337" y="66213"/>
                  </a:cubicBezTo>
                  <a:cubicBezTo>
                    <a:pt x="155771" y="66580"/>
                    <a:pt x="153571" y="65847"/>
                    <a:pt x="151006" y="65480"/>
                  </a:cubicBezTo>
                  <a:cubicBezTo>
                    <a:pt x="144408" y="64381"/>
                    <a:pt x="136344" y="61082"/>
                    <a:pt x="133045" y="68779"/>
                  </a:cubicBezTo>
                  <a:cubicBezTo>
                    <a:pt x="129746" y="75743"/>
                    <a:pt x="137444" y="79409"/>
                    <a:pt x="141842" y="83441"/>
                  </a:cubicBezTo>
                  <a:cubicBezTo>
                    <a:pt x="151739" y="92238"/>
                    <a:pt x="150639" y="106533"/>
                    <a:pt x="159436" y="115329"/>
                  </a:cubicBezTo>
                  <a:cubicBezTo>
                    <a:pt x="164934" y="121194"/>
                    <a:pt x="172632" y="121927"/>
                    <a:pt x="179596" y="124126"/>
                  </a:cubicBezTo>
                  <a:cubicBezTo>
                    <a:pt x="181062" y="124859"/>
                    <a:pt x="182528" y="125959"/>
                    <a:pt x="183628" y="127425"/>
                  </a:cubicBezTo>
                  <a:cubicBezTo>
                    <a:pt x="184727" y="150884"/>
                    <a:pt x="163468" y="167745"/>
                    <a:pt x="143675" y="159681"/>
                  </a:cubicBezTo>
                  <a:cubicBezTo>
                    <a:pt x="112153" y="146852"/>
                    <a:pt x="112153" y="146852"/>
                    <a:pt x="111419" y="183506"/>
                  </a:cubicBezTo>
                  <a:cubicBezTo>
                    <a:pt x="105922" y="192669"/>
                    <a:pt x="101890" y="186805"/>
                    <a:pt x="96758" y="182773"/>
                  </a:cubicBezTo>
                  <a:cubicBezTo>
                    <a:pt x="75865" y="164812"/>
                    <a:pt x="57905" y="144653"/>
                    <a:pt x="45809" y="118995"/>
                  </a:cubicBezTo>
                  <a:cubicBezTo>
                    <a:pt x="40311" y="107632"/>
                    <a:pt x="30048" y="97736"/>
                    <a:pt x="20885" y="90038"/>
                  </a:cubicBezTo>
                  <a:cubicBezTo>
                    <a:pt x="11354" y="82341"/>
                    <a:pt x="6590" y="73911"/>
                    <a:pt x="2191" y="63648"/>
                  </a:cubicBezTo>
                  <a:cubicBezTo>
                    <a:pt x="-2574" y="52285"/>
                    <a:pt x="358" y="47153"/>
                    <a:pt x="11721" y="44588"/>
                  </a:cubicBezTo>
                  <a:cubicBezTo>
                    <a:pt x="23817" y="49353"/>
                    <a:pt x="38112" y="46420"/>
                    <a:pt x="49108" y="55584"/>
                  </a:cubicBezTo>
                  <a:cubicBezTo>
                    <a:pt x="68535" y="61815"/>
                    <a:pt x="85029" y="55584"/>
                    <a:pt x="92726" y="38723"/>
                  </a:cubicBezTo>
                  <a:cubicBezTo>
                    <a:pt x="94559" y="34691"/>
                    <a:pt x="96025" y="28460"/>
                    <a:pt x="91627" y="26994"/>
                  </a:cubicBezTo>
                  <a:cubicBezTo>
                    <a:pt x="77698" y="21129"/>
                    <a:pt x="88694" y="12332"/>
                    <a:pt x="88328" y="5001"/>
                  </a:cubicBezTo>
                  <a:cubicBezTo>
                    <a:pt x="88328" y="2069"/>
                    <a:pt x="91993" y="-863"/>
                    <a:pt x="95292" y="236"/>
                  </a:cubicBezTo>
                  <a:cubicBezTo>
                    <a:pt x="103356" y="3535"/>
                    <a:pt x="108121" y="9400"/>
                    <a:pt x="108487" y="18563"/>
                  </a:cubicBezTo>
                  <a:cubicBezTo>
                    <a:pt x="108487" y="19663"/>
                    <a:pt x="109587" y="20763"/>
                    <a:pt x="109953" y="21862"/>
                  </a:cubicBezTo>
                  <a:cubicBezTo>
                    <a:pt x="118384" y="35424"/>
                    <a:pt x="131579" y="42755"/>
                    <a:pt x="147340" y="44588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4973EE9D-A6C6-45C2-B358-D9D98D7C3E67}"/>
                </a:ext>
              </a:extLst>
            </p:cNvPr>
            <p:cNvSpPr/>
            <p:nvPr/>
          </p:nvSpPr>
          <p:spPr>
            <a:xfrm>
              <a:off x="11332053" y="4154128"/>
              <a:ext cx="222596" cy="88241"/>
            </a:xfrm>
            <a:custGeom>
              <a:avLst/>
              <a:gdLst>
                <a:gd name="connsiteX0" fmla="*/ 194808 w 222596"/>
                <a:gd name="connsiteY0" fmla="*/ 22272 h 88241"/>
                <a:gd name="connsiteX1" fmla="*/ 198107 w 222596"/>
                <a:gd name="connsiteY1" fmla="*/ 26304 h 88241"/>
                <a:gd name="connsiteX2" fmla="*/ 196275 w 222596"/>
                <a:gd name="connsiteY2" fmla="*/ 34368 h 88241"/>
                <a:gd name="connsiteX3" fmla="*/ 195175 w 222596"/>
                <a:gd name="connsiteY3" fmla="*/ 39133 h 88241"/>
                <a:gd name="connsiteX4" fmla="*/ 221932 w 222596"/>
                <a:gd name="connsiteY4" fmla="*/ 75420 h 88241"/>
                <a:gd name="connsiteX5" fmla="*/ 221566 w 222596"/>
                <a:gd name="connsiteY5" fmla="*/ 82384 h 88241"/>
                <a:gd name="connsiteX6" fmla="*/ 199573 w 222596"/>
                <a:gd name="connsiteY6" fmla="*/ 77253 h 88241"/>
                <a:gd name="connsiteX7" fmla="*/ 184912 w 222596"/>
                <a:gd name="connsiteY7" fmla="*/ 65890 h 88241"/>
                <a:gd name="connsiteX8" fmla="*/ 154489 w 222596"/>
                <a:gd name="connsiteY8" fmla="*/ 77619 h 88241"/>
                <a:gd name="connsiteX9" fmla="*/ 141660 w 222596"/>
                <a:gd name="connsiteY9" fmla="*/ 75420 h 88241"/>
                <a:gd name="connsiteX10" fmla="*/ 114170 w 222596"/>
                <a:gd name="connsiteY10" fmla="*/ 47196 h 88241"/>
                <a:gd name="connsiteX11" fmla="*/ 127365 w 222596"/>
                <a:gd name="connsiteY11" fmla="*/ 66623 h 88241"/>
                <a:gd name="connsiteX12" fmla="*/ 133230 w 222596"/>
                <a:gd name="connsiteY12" fmla="*/ 84217 h 88241"/>
                <a:gd name="connsiteX13" fmla="*/ 114170 w 222596"/>
                <a:gd name="connsiteY13" fmla="*/ 86416 h 88241"/>
                <a:gd name="connsiteX14" fmla="*/ 69819 w 222596"/>
                <a:gd name="connsiteY14" fmla="*/ 66990 h 88241"/>
                <a:gd name="connsiteX15" fmla="*/ 35731 w 222596"/>
                <a:gd name="connsiteY15" fmla="*/ 59659 h 88241"/>
                <a:gd name="connsiteX16" fmla="*/ 17770 w 222596"/>
                <a:gd name="connsiteY16" fmla="*/ 41698 h 88241"/>
                <a:gd name="connsiteX17" fmla="*/ 2376 w 222596"/>
                <a:gd name="connsiteY17" fmla="*/ 21905 h 88241"/>
                <a:gd name="connsiteX18" fmla="*/ 3475 w 222596"/>
                <a:gd name="connsiteY18" fmla="*/ 2845 h 88241"/>
                <a:gd name="connsiteX19" fmla="*/ 21802 w 222596"/>
                <a:gd name="connsiteY19" fmla="*/ 2112 h 88241"/>
                <a:gd name="connsiteX20" fmla="*/ 51492 w 222596"/>
                <a:gd name="connsiteY20" fmla="*/ 17507 h 88241"/>
                <a:gd name="connsiteX21" fmla="*/ 83014 w 222596"/>
                <a:gd name="connsiteY21" fmla="*/ 18973 h 88241"/>
                <a:gd name="connsiteX22" fmla="*/ 126999 w 222596"/>
                <a:gd name="connsiteY22" fmla="*/ 29969 h 88241"/>
                <a:gd name="connsiteX23" fmla="*/ 155222 w 222596"/>
                <a:gd name="connsiteY23" fmla="*/ 37666 h 88241"/>
                <a:gd name="connsiteX24" fmla="*/ 138362 w 222596"/>
                <a:gd name="connsiteY24" fmla="*/ 5778 h 88241"/>
                <a:gd name="connsiteX25" fmla="*/ 174649 w 222596"/>
                <a:gd name="connsiteY25" fmla="*/ 14941 h 88241"/>
                <a:gd name="connsiteX26" fmla="*/ 194808 w 222596"/>
                <a:gd name="connsiteY26" fmla="*/ 22272 h 8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2596" h="88241">
                  <a:moveTo>
                    <a:pt x="194808" y="22272"/>
                  </a:moveTo>
                  <a:cubicBezTo>
                    <a:pt x="195908" y="23738"/>
                    <a:pt x="197008" y="24838"/>
                    <a:pt x="198107" y="26304"/>
                  </a:cubicBezTo>
                  <a:cubicBezTo>
                    <a:pt x="199573" y="29603"/>
                    <a:pt x="198474" y="32168"/>
                    <a:pt x="196275" y="34368"/>
                  </a:cubicBezTo>
                  <a:cubicBezTo>
                    <a:pt x="200673" y="36200"/>
                    <a:pt x="186378" y="32535"/>
                    <a:pt x="195175" y="39133"/>
                  </a:cubicBezTo>
                  <a:cubicBezTo>
                    <a:pt x="206904" y="47930"/>
                    <a:pt x="215701" y="61491"/>
                    <a:pt x="221932" y="75420"/>
                  </a:cubicBezTo>
                  <a:cubicBezTo>
                    <a:pt x="223032" y="77619"/>
                    <a:pt x="222665" y="80185"/>
                    <a:pt x="221566" y="82384"/>
                  </a:cubicBezTo>
                  <a:cubicBezTo>
                    <a:pt x="212769" y="86783"/>
                    <a:pt x="205805" y="82384"/>
                    <a:pt x="199573" y="77253"/>
                  </a:cubicBezTo>
                  <a:cubicBezTo>
                    <a:pt x="194808" y="73221"/>
                    <a:pt x="190410" y="68822"/>
                    <a:pt x="184912" y="65890"/>
                  </a:cubicBezTo>
                  <a:cubicBezTo>
                    <a:pt x="162187" y="53794"/>
                    <a:pt x="160720" y="54527"/>
                    <a:pt x="154489" y="77619"/>
                  </a:cubicBezTo>
                  <a:cubicBezTo>
                    <a:pt x="149358" y="82018"/>
                    <a:pt x="144959" y="79452"/>
                    <a:pt x="141660" y="75420"/>
                  </a:cubicBezTo>
                  <a:cubicBezTo>
                    <a:pt x="133597" y="65890"/>
                    <a:pt x="123334" y="58559"/>
                    <a:pt x="114170" y="47196"/>
                  </a:cubicBezTo>
                  <a:cubicBezTo>
                    <a:pt x="118935" y="54894"/>
                    <a:pt x="123334" y="60758"/>
                    <a:pt x="127365" y="66623"/>
                  </a:cubicBezTo>
                  <a:cubicBezTo>
                    <a:pt x="131397" y="71755"/>
                    <a:pt x="138728" y="76520"/>
                    <a:pt x="133230" y="84217"/>
                  </a:cubicBezTo>
                  <a:cubicBezTo>
                    <a:pt x="128098" y="91181"/>
                    <a:pt x="120768" y="87149"/>
                    <a:pt x="114170" y="86416"/>
                  </a:cubicBezTo>
                  <a:cubicBezTo>
                    <a:pt x="98775" y="81651"/>
                    <a:pt x="84847" y="72854"/>
                    <a:pt x="69819" y="66990"/>
                  </a:cubicBezTo>
                  <a:cubicBezTo>
                    <a:pt x="58823" y="62591"/>
                    <a:pt x="47827" y="59659"/>
                    <a:pt x="35731" y="59659"/>
                  </a:cubicBezTo>
                  <a:cubicBezTo>
                    <a:pt x="31332" y="51961"/>
                    <a:pt x="26201" y="44997"/>
                    <a:pt x="17770" y="41698"/>
                  </a:cubicBezTo>
                  <a:cubicBezTo>
                    <a:pt x="8607" y="38399"/>
                    <a:pt x="4942" y="30336"/>
                    <a:pt x="2376" y="21905"/>
                  </a:cubicBezTo>
                  <a:cubicBezTo>
                    <a:pt x="543" y="15308"/>
                    <a:pt x="-2389" y="8343"/>
                    <a:pt x="3475" y="2845"/>
                  </a:cubicBezTo>
                  <a:cubicBezTo>
                    <a:pt x="8973" y="-2653"/>
                    <a:pt x="15205" y="1379"/>
                    <a:pt x="21802" y="2112"/>
                  </a:cubicBezTo>
                  <a:cubicBezTo>
                    <a:pt x="34631" y="3578"/>
                    <a:pt x="43428" y="7977"/>
                    <a:pt x="51492" y="17507"/>
                  </a:cubicBezTo>
                  <a:cubicBezTo>
                    <a:pt x="60655" y="28503"/>
                    <a:pt x="72385" y="18240"/>
                    <a:pt x="83014" y="18973"/>
                  </a:cubicBezTo>
                  <a:cubicBezTo>
                    <a:pt x="99142" y="16407"/>
                    <a:pt x="113803" y="17140"/>
                    <a:pt x="126999" y="29969"/>
                  </a:cubicBezTo>
                  <a:cubicBezTo>
                    <a:pt x="133597" y="36567"/>
                    <a:pt x="145326" y="35834"/>
                    <a:pt x="155222" y="37666"/>
                  </a:cubicBezTo>
                  <a:cubicBezTo>
                    <a:pt x="154123" y="23738"/>
                    <a:pt x="133963" y="21539"/>
                    <a:pt x="138362" y="5778"/>
                  </a:cubicBezTo>
                  <a:cubicBezTo>
                    <a:pt x="151923" y="1746"/>
                    <a:pt x="161820" y="13475"/>
                    <a:pt x="174649" y="14941"/>
                  </a:cubicBezTo>
                  <a:cubicBezTo>
                    <a:pt x="180513" y="15674"/>
                    <a:pt x="189677" y="16407"/>
                    <a:pt x="194808" y="22272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F9C430E-246D-4928-A2D0-F543BC39F5B6}"/>
                </a:ext>
              </a:extLst>
            </p:cNvPr>
            <p:cNvSpPr/>
            <p:nvPr/>
          </p:nvSpPr>
          <p:spPr>
            <a:xfrm>
              <a:off x="11573804" y="4173405"/>
              <a:ext cx="89575" cy="100861"/>
            </a:xfrm>
            <a:custGeom>
              <a:avLst/>
              <a:gdLst>
                <a:gd name="connsiteX0" fmla="*/ 61919 w 89575"/>
                <a:gd name="connsiteY0" fmla="*/ 100861 h 100861"/>
                <a:gd name="connsiteX1" fmla="*/ 24532 w 89575"/>
                <a:gd name="connsiteY1" fmla="*/ 92797 h 100861"/>
                <a:gd name="connsiteX2" fmla="*/ 6938 w 89575"/>
                <a:gd name="connsiteY2" fmla="*/ 78502 h 100861"/>
                <a:gd name="connsiteX3" fmla="*/ 5839 w 89575"/>
                <a:gd name="connsiteY3" fmla="*/ 51745 h 100861"/>
                <a:gd name="connsiteX4" fmla="*/ 3639 w 89575"/>
                <a:gd name="connsiteY4" fmla="*/ 31585 h 100861"/>
                <a:gd name="connsiteX5" fmla="*/ 1807 w 89575"/>
                <a:gd name="connsiteY5" fmla="*/ 9959 h 100861"/>
                <a:gd name="connsiteX6" fmla="*/ 17201 w 89575"/>
                <a:gd name="connsiteY6" fmla="*/ 3362 h 100861"/>
                <a:gd name="connsiteX7" fmla="*/ 61919 w 89575"/>
                <a:gd name="connsiteY7" fmla="*/ 11059 h 100861"/>
                <a:gd name="connsiteX8" fmla="*/ 75114 w 89575"/>
                <a:gd name="connsiteY8" fmla="*/ 24621 h 100861"/>
                <a:gd name="connsiteX9" fmla="*/ 80979 w 89575"/>
                <a:gd name="connsiteY9" fmla="*/ 53578 h 100861"/>
                <a:gd name="connsiteX10" fmla="*/ 80979 w 89575"/>
                <a:gd name="connsiteY10" fmla="*/ 79235 h 100861"/>
                <a:gd name="connsiteX11" fmla="*/ 61919 w 89575"/>
                <a:gd name="connsiteY11" fmla="*/ 100861 h 10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75" h="100861">
                  <a:moveTo>
                    <a:pt x="61919" y="100861"/>
                  </a:moveTo>
                  <a:cubicBezTo>
                    <a:pt x="49457" y="98662"/>
                    <a:pt x="35895" y="100128"/>
                    <a:pt x="24532" y="92797"/>
                  </a:cubicBezTo>
                  <a:cubicBezTo>
                    <a:pt x="16835" y="90231"/>
                    <a:pt x="12803" y="83267"/>
                    <a:pt x="6938" y="78502"/>
                  </a:cubicBezTo>
                  <a:cubicBezTo>
                    <a:pt x="1440" y="70072"/>
                    <a:pt x="1807" y="60908"/>
                    <a:pt x="5839" y="51745"/>
                  </a:cubicBezTo>
                  <a:cubicBezTo>
                    <a:pt x="13169" y="44048"/>
                    <a:pt x="5472" y="38183"/>
                    <a:pt x="3639" y="31585"/>
                  </a:cubicBezTo>
                  <a:cubicBezTo>
                    <a:pt x="1440" y="24621"/>
                    <a:pt x="-2225" y="18023"/>
                    <a:pt x="1807" y="9959"/>
                  </a:cubicBezTo>
                  <a:cubicBezTo>
                    <a:pt x="5472" y="2262"/>
                    <a:pt x="15735" y="1896"/>
                    <a:pt x="17201" y="3362"/>
                  </a:cubicBezTo>
                  <a:cubicBezTo>
                    <a:pt x="30763" y="16191"/>
                    <a:pt x="52022" y="-15698"/>
                    <a:pt x="61919" y="11059"/>
                  </a:cubicBezTo>
                  <a:cubicBezTo>
                    <a:pt x="64485" y="18023"/>
                    <a:pt x="68150" y="21322"/>
                    <a:pt x="75114" y="24621"/>
                  </a:cubicBezTo>
                  <a:cubicBezTo>
                    <a:pt x="93075" y="32685"/>
                    <a:pt x="93441" y="37083"/>
                    <a:pt x="80979" y="53578"/>
                  </a:cubicBezTo>
                  <a:cubicBezTo>
                    <a:pt x="74748" y="62008"/>
                    <a:pt x="67784" y="68972"/>
                    <a:pt x="80979" y="79235"/>
                  </a:cubicBezTo>
                  <a:cubicBezTo>
                    <a:pt x="90509" y="86566"/>
                    <a:pt x="80612" y="97929"/>
                    <a:pt x="61919" y="100861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7641E8D-C4E7-480C-932B-AB9212A916C0}"/>
                </a:ext>
              </a:extLst>
            </p:cNvPr>
            <p:cNvSpPr/>
            <p:nvPr/>
          </p:nvSpPr>
          <p:spPr>
            <a:xfrm>
              <a:off x="11233997" y="4094895"/>
              <a:ext cx="162376" cy="78572"/>
            </a:xfrm>
            <a:custGeom>
              <a:avLst/>
              <a:gdLst>
                <a:gd name="connsiteX0" fmla="*/ 26391 w 162376"/>
                <a:gd name="connsiteY0" fmla="*/ 10030 h 78572"/>
                <a:gd name="connsiteX1" fmla="*/ 37753 w 162376"/>
                <a:gd name="connsiteY1" fmla="*/ 10030 h 78572"/>
                <a:gd name="connsiteX2" fmla="*/ 40319 w 162376"/>
                <a:gd name="connsiteY2" fmla="*/ 13329 h 78572"/>
                <a:gd name="connsiteX3" fmla="*/ 41419 w 162376"/>
                <a:gd name="connsiteY3" fmla="*/ 9663 h 78572"/>
                <a:gd name="connsiteX4" fmla="*/ 43618 w 162376"/>
                <a:gd name="connsiteY4" fmla="*/ 4532 h 78572"/>
                <a:gd name="connsiteX5" fmla="*/ 123523 w 162376"/>
                <a:gd name="connsiteY5" fmla="*/ 5631 h 78572"/>
                <a:gd name="connsiteX6" fmla="*/ 157978 w 162376"/>
                <a:gd name="connsiteY6" fmla="*/ 16627 h 78572"/>
                <a:gd name="connsiteX7" fmla="*/ 162377 w 162376"/>
                <a:gd name="connsiteY7" fmla="*/ 26524 h 78572"/>
                <a:gd name="connsiteX8" fmla="*/ 118758 w 162376"/>
                <a:gd name="connsiteY8" fmla="*/ 36787 h 78572"/>
                <a:gd name="connsiteX9" fmla="*/ 99699 w 162376"/>
                <a:gd name="connsiteY9" fmla="*/ 13695 h 78572"/>
                <a:gd name="connsiteX10" fmla="*/ 74407 w 162376"/>
                <a:gd name="connsiteY10" fmla="*/ 19193 h 78572"/>
                <a:gd name="connsiteX11" fmla="*/ 48383 w 162376"/>
                <a:gd name="connsiteY11" fmla="*/ 51449 h 78572"/>
                <a:gd name="connsiteX12" fmla="*/ 81372 w 162376"/>
                <a:gd name="connsiteY12" fmla="*/ 48150 h 78572"/>
                <a:gd name="connsiteX13" fmla="*/ 86503 w 162376"/>
                <a:gd name="connsiteY13" fmla="*/ 78572 h 78572"/>
                <a:gd name="connsiteX14" fmla="*/ 35554 w 162376"/>
                <a:gd name="connsiteY14" fmla="*/ 76740 h 78572"/>
                <a:gd name="connsiteX15" fmla="*/ 6964 w 162376"/>
                <a:gd name="connsiteY15" fmla="*/ 68676 h 78572"/>
                <a:gd name="connsiteX16" fmla="*/ 24558 w 162376"/>
                <a:gd name="connsiteY16" fmla="*/ 55847 h 78572"/>
                <a:gd name="connsiteX17" fmla="*/ 0 w 162376"/>
                <a:gd name="connsiteY17" fmla="*/ 32389 h 78572"/>
                <a:gd name="connsiteX18" fmla="*/ 26391 w 162376"/>
                <a:gd name="connsiteY18" fmla="*/ 10030 h 7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2376" h="78572">
                  <a:moveTo>
                    <a:pt x="26391" y="10030"/>
                  </a:moveTo>
                  <a:cubicBezTo>
                    <a:pt x="30056" y="7097"/>
                    <a:pt x="34088" y="-600"/>
                    <a:pt x="37753" y="10030"/>
                  </a:cubicBezTo>
                  <a:cubicBezTo>
                    <a:pt x="38853" y="11129"/>
                    <a:pt x="38853" y="13695"/>
                    <a:pt x="40319" y="13329"/>
                  </a:cubicBezTo>
                  <a:cubicBezTo>
                    <a:pt x="42152" y="12962"/>
                    <a:pt x="41052" y="10763"/>
                    <a:pt x="41419" y="9663"/>
                  </a:cubicBezTo>
                  <a:cubicBezTo>
                    <a:pt x="42152" y="7830"/>
                    <a:pt x="42885" y="4898"/>
                    <a:pt x="43618" y="4532"/>
                  </a:cubicBezTo>
                  <a:cubicBezTo>
                    <a:pt x="70009" y="3432"/>
                    <a:pt x="96400" y="-5731"/>
                    <a:pt x="123523" y="5631"/>
                  </a:cubicBezTo>
                  <a:cubicBezTo>
                    <a:pt x="134153" y="10030"/>
                    <a:pt x="144783" y="18460"/>
                    <a:pt x="157978" y="16627"/>
                  </a:cubicBezTo>
                  <a:cubicBezTo>
                    <a:pt x="161277" y="19193"/>
                    <a:pt x="162010" y="22859"/>
                    <a:pt x="162377" y="26524"/>
                  </a:cubicBezTo>
                  <a:cubicBezTo>
                    <a:pt x="155046" y="43385"/>
                    <a:pt x="151014" y="44118"/>
                    <a:pt x="118758" y="36787"/>
                  </a:cubicBezTo>
                  <a:cubicBezTo>
                    <a:pt x="101165" y="32755"/>
                    <a:pt x="98599" y="29823"/>
                    <a:pt x="99699" y="13695"/>
                  </a:cubicBezTo>
                  <a:cubicBezTo>
                    <a:pt x="90902" y="15894"/>
                    <a:pt x="85037" y="20659"/>
                    <a:pt x="74407" y="19193"/>
                  </a:cubicBezTo>
                  <a:cubicBezTo>
                    <a:pt x="57547" y="16261"/>
                    <a:pt x="51315" y="26157"/>
                    <a:pt x="48383" y="51449"/>
                  </a:cubicBezTo>
                  <a:cubicBezTo>
                    <a:pt x="59379" y="44484"/>
                    <a:pt x="70375" y="38986"/>
                    <a:pt x="81372" y="48150"/>
                  </a:cubicBezTo>
                  <a:cubicBezTo>
                    <a:pt x="90902" y="56214"/>
                    <a:pt x="92001" y="67210"/>
                    <a:pt x="86503" y="78572"/>
                  </a:cubicBezTo>
                  <a:cubicBezTo>
                    <a:pt x="69642" y="72708"/>
                    <a:pt x="53515" y="69042"/>
                    <a:pt x="35554" y="76740"/>
                  </a:cubicBezTo>
                  <a:cubicBezTo>
                    <a:pt x="27124" y="80405"/>
                    <a:pt x="14662" y="77839"/>
                    <a:pt x="6964" y="68676"/>
                  </a:cubicBezTo>
                  <a:cubicBezTo>
                    <a:pt x="9163" y="59512"/>
                    <a:pt x="17960" y="59879"/>
                    <a:pt x="24558" y="55847"/>
                  </a:cubicBezTo>
                  <a:cubicBezTo>
                    <a:pt x="19427" y="45217"/>
                    <a:pt x="1833" y="47050"/>
                    <a:pt x="0" y="32389"/>
                  </a:cubicBezTo>
                  <a:cubicBezTo>
                    <a:pt x="16128" y="33855"/>
                    <a:pt x="16861" y="16627"/>
                    <a:pt x="26391" y="10030"/>
                  </a:cubicBezTo>
                  <a:close/>
                </a:path>
              </a:pathLst>
            </a:custGeom>
            <a:solidFill>
              <a:srgbClr val="A994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31190A98-AB1E-402A-A37A-95CDA36436CA}"/>
                </a:ext>
              </a:extLst>
            </p:cNvPr>
            <p:cNvSpPr/>
            <p:nvPr/>
          </p:nvSpPr>
          <p:spPr>
            <a:xfrm>
              <a:off x="11692733" y="4180607"/>
              <a:ext cx="56849" cy="84421"/>
            </a:xfrm>
            <a:custGeom>
              <a:avLst/>
              <a:gdLst>
                <a:gd name="connsiteX0" fmla="*/ 41589 w 56849"/>
                <a:gd name="connsiteY0" fmla="*/ 82662 h 84421"/>
                <a:gd name="connsiteX1" fmla="*/ 3469 w 56849"/>
                <a:gd name="connsiteY1" fmla="*/ 60304 h 84421"/>
                <a:gd name="connsiteX2" fmla="*/ 10800 w 56849"/>
                <a:gd name="connsiteY2" fmla="*/ 52606 h 84421"/>
                <a:gd name="connsiteX3" fmla="*/ 2736 w 56849"/>
                <a:gd name="connsiteY3" fmla="*/ 26215 h 84421"/>
                <a:gd name="connsiteX4" fmla="*/ 15198 w 56849"/>
                <a:gd name="connsiteY4" fmla="*/ 924 h 84421"/>
                <a:gd name="connsiteX5" fmla="*/ 43055 w 56849"/>
                <a:gd name="connsiteY5" fmla="*/ 14853 h 84421"/>
                <a:gd name="connsiteX6" fmla="*/ 55518 w 56849"/>
                <a:gd name="connsiteY6" fmla="*/ 38311 h 84421"/>
                <a:gd name="connsiteX7" fmla="*/ 55151 w 56849"/>
                <a:gd name="connsiteY7" fmla="*/ 50040 h 84421"/>
                <a:gd name="connsiteX8" fmla="*/ 41589 w 56849"/>
                <a:gd name="connsiteY8" fmla="*/ 82662 h 8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849" h="84421">
                  <a:moveTo>
                    <a:pt x="41589" y="82662"/>
                  </a:moveTo>
                  <a:cubicBezTo>
                    <a:pt x="24362" y="88894"/>
                    <a:pt x="6035" y="77897"/>
                    <a:pt x="3469" y="60304"/>
                  </a:cubicBezTo>
                  <a:cubicBezTo>
                    <a:pt x="6035" y="57738"/>
                    <a:pt x="8234" y="55172"/>
                    <a:pt x="10800" y="52606"/>
                  </a:cubicBezTo>
                  <a:cubicBezTo>
                    <a:pt x="15932" y="41244"/>
                    <a:pt x="-929" y="36845"/>
                    <a:pt x="2736" y="26215"/>
                  </a:cubicBezTo>
                  <a:cubicBezTo>
                    <a:pt x="-3128" y="12654"/>
                    <a:pt x="170" y="5323"/>
                    <a:pt x="15198" y="924"/>
                  </a:cubicBezTo>
                  <a:cubicBezTo>
                    <a:pt x="31326" y="-3841"/>
                    <a:pt x="44888" y="11187"/>
                    <a:pt x="43055" y="14853"/>
                  </a:cubicBezTo>
                  <a:cubicBezTo>
                    <a:pt x="34992" y="31714"/>
                    <a:pt x="48187" y="32080"/>
                    <a:pt x="55518" y="38311"/>
                  </a:cubicBezTo>
                  <a:cubicBezTo>
                    <a:pt x="57350" y="40144"/>
                    <a:pt x="57350" y="47475"/>
                    <a:pt x="55151" y="50040"/>
                  </a:cubicBezTo>
                  <a:cubicBezTo>
                    <a:pt x="47820" y="59570"/>
                    <a:pt x="47454" y="72399"/>
                    <a:pt x="41589" y="82662"/>
                  </a:cubicBezTo>
                  <a:close/>
                </a:path>
              </a:pathLst>
            </a:custGeom>
            <a:solidFill>
              <a:srgbClr val="8162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BECBDFDD-6FE2-4BC2-A387-AD0F674D0C61}"/>
                </a:ext>
              </a:extLst>
            </p:cNvPr>
            <p:cNvSpPr/>
            <p:nvPr/>
          </p:nvSpPr>
          <p:spPr>
            <a:xfrm>
              <a:off x="11561195" y="4070837"/>
              <a:ext cx="110272" cy="116559"/>
            </a:xfrm>
            <a:custGeom>
              <a:avLst/>
              <a:gdLst>
                <a:gd name="connsiteX0" fmla="*/ 100918 w 110272"/>
                <a:gd name="connsiteY0" fmla="*/ 86503 h 116559"/>
                <a:gd name="connsiteX1" fmla="*/ 104584 w 110272"/>
                <a:gd name="connsiteY1" fmla="*/ 98599 h 116559"/>
                <a:gd name="connsiteX2" fmla="*/ 101285 w 110272"/>
                <a:gd name="connsiteY2" fmla="*/ 116559 h 116559"/>
                <a:gd name="connsiteX3" fmla="*/ 29077 w 110272"/>
                <a:gd name="connsiteY3" fmla="*/ 50216 h 116559"/>
                <a:gd name="connsiteX4" fmla="*/ 3053 w 110272"/>
                <a:gd name="connsiteY4" fmla="*/ 26757 h 116559"/>
                <a:gd name="connsiteX5" fmla="*/ 4885 w 110272"/>
                <a:gd name="connsiteY5" fmla="*/ 14662 h 116559"/>
                <a:gd name="connsiteX6" fmla="*/ 26145 w 110272"/>
                <a:gd name="connsiteY6" fmla="*/ 0 h 116559"/>
                <a:gd name="connsiteX7" fmla="*/ 67563 w 110272"/>
                <a:gd name="connsiteY7" fmla="*/ 53148 h 116559"/>
                <a:gd name="connsiteX8" fmla="*/ 86257 w 110272"/>
                <a:gd name="connsiteY8" fmla="*/ 68176 h 116559"/>
                <a:gd name="connsiteX9" fmla="*/ 100918 w 110272"/>
                <a:gd name="connsiteY9" fmla="*/ 86503 h 11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272" h="116559">
                  <a:moveTo>
                    <a:pt x="100918" y="86503"/>
                  </a:moveTo>
                  <a:cubicBezTo>
                    <a:pt x="100552" y="90902"/>
                    <a:pt x="100552" y="95300"/>
                    <a:pt x="104584" y="98599"/>
                  </a:cubicBezTo>
                  <a:cubicBezTo>
                    <a:pt x="112648" y="111794"/>
                    <a:pt x="112648" y="112527"/>
                    <a:pt x="101285" y="116559"/>
                  </a:cubicBezTo>
                  <a:cubicBezTo>
                    <a:pt x="78926" y="92734"/>
                    <a:pt x="58033" y="67077"/>
                    <a:pt x="29077" y="50216"/>
                  </a:cubicBezTo>
                  <a:cubicBezTo>
                    <a:pt x="19180" y="44351"/>
                    <a:pt x="13316" y="32988"/>
                    <a:pt x="3053" y="26757"/>
                  </a:cubicBezTo>
                  <a:cubicBezTo>
                    <a:pt x="-2079" y="23458"/>
                    <a:pt x="-246" y="18327"/>
                    <a:pt x="4885" y="14662"/>
                  </a:cubicBezTo>
                  <a:cubicBezTo>
                    <a:pt x="12216" y="9897"/>
                    <a:pt x="19180" y="4765"/>
                    <a:pt x="26145" y="0"/>
                  </a:cubicBezTo>
                  <a:cubicBezTo>
                    <a:pt x="23945" y="24558"/>
                    <a:pt x="40806" y="46184"/>
                    <a:pt x="67563" y="53148"/>
                  </a:cubicBezTo>
                  <a:cubicBezTo>
                    <a:pt x="75994" y="55347"/>
                    <a:pt x="84791" y="56813"/>
                    <a:pt x="86257" y="68176"/>
                  </a:cubicBezTo>
                  <a:cubicBezTo>
                    <a:pt x="92488" y="73308"/>
                    <a:pt x="98719" y="78439"/>
                    <a:pt x="100918" y="86503"/>
                  </a:cubicBezTo>
                  <a:close/>
                </a:path>
              </a:pathLst>
            </a:custGeom>
            <a:solidFill>
              <a:srgbClr val="ECE3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B9FEFBDF-314E-4559-9D03-B737B167A271}"/>
                </a:ext>
              </a:extLst>
            </p:cNvPr>
            <p:cNvSpPr/>
            <p:nvPr/>
          </p:nvSpPr>
          <p:spPr>
            <a:xfrm>
              <a:off x="11162155" y="4118052"/>
              <a:ext cx="106662" cy="45885"/>
            </a:xfrm>
            <a:custGeom>
              <a:avLst/>
              <a:gdLst>
                <a:gd name="connsiteX0" fmla="*/ 71475 w 106662"/>
                <a:gd name="connsiteY0" fmla="*/ 9599 h 45885"/>
                <a:gd name="connsiteX1" fmla="*/ 106663 w 106662"/>
                <a:gd name="connsiteY1" fmla="*/ 36723 h 45885"/>
                <a:gd name="connsiteX2" fmla="*/ 79172 w 106662"/>
                <a:gd name="connsiteY2" fmla="*/ 43320 h 45885"/>
                <a:gd name="connsiteX3" fmla="*/ 47650 w 106662"/>
                <a:gd name="connsiteY3" fmla="*/ 45886 h 45885"/>
                <a:gd name="connsiteX4" fmla="*/ 8797 w 106662"/>
                <a:gd name="connsiteY4" fmla="*/ 27926 h 45885"/>
                <a:gd name="connsiteX5" fmla="*/ 0 w 106662"/>
                <a:gd name="connsiteY5" fmla="*/ 8866 h 45885"/>
                <a:gd name="connsiteX6" fmla="*/ 23092 w 106662"/>
                <a:gd name="connsiteY6" fmla="*/ 1901 h 45885"/>
                <a:gd name="connsiteX7" fmla="*/ 38120 w 106662"/>
                <a:gd name="connsiteY7" fmla="*/ 9599 h 45885"/>
                <a:gd name="connsiteX8" fmla="*/ 71475 w 106662"/>
                <a:gd name="connsiteY8" fmla="*/ 9599 h 4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62" h="45885">
                  <a:moveTo>
                    <a:pt x="71475" y="9599"/>
                  </a:moveTo>
                  <a:cubicBezTo>
                    <a:pt x="82105" y="18396"/>
                    <a:pt x="97133" y="21694"/>
                    <a:pt x="106663" y="36723"/>
                  </a:cubicBezTo>
                  <a:cubicBezTo>
                    <a:pt x="95300" y="34890"/>
                    <a:pt x="87969" y="41488"/>
                    <a:pt x="79172" y="43320"/>
                  </a:cubicBezTo>
                  <a:cubicBezTo>
                    <a:pt x="68909" y="46253"/>
                    <a:pt x="57547" y="37456"/>
                    <a:pt x="47650" y="45886"/>
                  </a:cubicBezTo>
                  <a:cubicBezTo>
                    <a:pt x="32255" y="45519"/>
                    <a:pt x="20526" y="36356"/>
                    <a:pt x="8797" y="27926"/>
                  </a:cubicBezTo>
                  <a:cubicBezTo>
                    <a:pt x="2566" y="23161"/>
                    <a:pt x="0" y="16563"/>
                    <a:pt x="0" y="8866"/>
                  </a:cubicBezTo>
                  <a:cubicBezTo>
                    <a:pt x="4398" y="-4330"/>
                    <a:pt x="14295" y="802"/>
                    <a:pt x="23092" y="1901"/>
                  </a:cubicBezTo>
                  <a:cubicBezTo>
                    <a:pt x="27857" y="4834"/>
                    <a:pt x="31522" y="9965"/>
                    <a:pt x="38120" y="9599"/>
                  </a:cubicBezTo>
                  <a:cubicBezTo>
                    <a:pt x="49116" y="14364"/>
                    <a:pt x="60479" y="69"/>
                    <a:pt x="71475" y="9599"/>
                  </a:cubicBezTo>
                  <a:close/>
                </a:path>
              </a:pathLst>
            </a:custGeom>
            <a:solidFill>
              <a:srgbClr val="7E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0D3E0488-6E58-407F-842D-0C1CDB0DE8DB}"/>
                </a:ext>
              </a:extLst>
            </p:cNvPr>
            <p:cNvSpPr/>
            <p:nvPr/>
          </p:nvSpPr>
          <p:spPr>
            <a:xfrm>
              <a:off x="11525336" y="4180799"/>
              <a:ext cx="58704" cy="86573"/>
            </a:xfrm>
            <a:custGeom>
              <a:avLst/>
              <a:gdLst>
                <a:gd name="connsiteX0" fmla="*/ 54307 w 58704"/>
                <a:gd name="connsiteY0" fmla="*/ 44351 h 86573"/>
                <a:gd name="connsiteX1" fmla="*/ 58339 w 58704"/>
                <a:gd name="connsiteY1" fmla="*/ 70375 h 86573"/>
                <a:gd name="connsiteX2" fmla="*/ 51741 w 58704"/>
                <a:gd name="connsiteY2" fmla="*/ 85770 h 86573"/>
                <a:gd name="connsiteX3" fmla="*/ 39279 w 58704"/>
                <a:gd name="connsiteY3" fmla="*/ 77706 h 86573"/>
                <a:gd name="connsiteX4" fmla="*/ 30482 w 58704"/>
                <a:gd name="connsiteY4" fmla="*/ 70375 h 86573"/>
                <a:gd name="connsiteX5" fmla="*/ 28283 w 58704"/>
                <a:gd name="connsiteY5" fmla="*/ 55714 h 86573"/>
                <a:gd name="connsiteX6" fmla="*/ 3724 w 58704"/>
                <a:gd name="connsiteY6" fmla="*/ 19793 h 86573"/>
                <a:gd name="connsiteX7" fmla="*/ 5191 w 58704"/>
                <a:gd name="connsiteY7" fmla="*/ 0 h 86573"/>
                <a:gd name="connsiteX8" fmla="*/ 25350 w 58704"/>
                <a:gd name="connsiteY8" fmla="*/ 7697 h 86573"/>
                <a:gd name="connsiteX9" fmla="*/ 28649 w 58704"/>
                <a:gd name="connsiteY9" fmla="*/ 15761 h 86573"/>
                <a:gd name="connsiteX10" fmla="*/ 54307 w 58704"/>
                <a:gd name="connsiteY10" fmla="*/ 44351 h 8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04" h="86573">
                  <a:moveTo>
                    <a:pt x="54307" y="44351"/>
                  </a:moveTo>
                  <a:cubicBezTo>
                    <a:pt x="59072" y="52415"/>
                    <a:pt x="52841" y="62312"/>
                    <a:pt x="58339" y="70375"/>
                  </a:cubicBezTo>
                  <a:cubicBezTo>
                    <a:pt x="60171" y="77340"/>
                    <a:pt x="54673" y="81005"/>
                    <a:pt x="51741" y="85770"/>
                  </a:cubicBezTo>
                  <a:cubicBezTo>
                    <a:pt x="44410" y="87969"/>
                    <a:pt x="38912" y="85770"/>
                    <a:pt x="39279" y="77706"/>
                  </a:cubicBezTo>
                  <a:cubicBezTo>
                    <a:pt x="39645" y="70375"/>
                    <a:pt x="33048" y="73308"/>
                    <a:pt x="30482" y="70375"/>
                  </a:cubicBezTo>
                  <a:cubicBezTo>
                    <a:pt x="27550" y="65610"/>
                    <a:pt x="25350" y="61212"/>
                    <a:pt x="28283" y="55714"/>
                  </a:cubicBezTo>
                  <a:cubicBezTo>
                    <a:pt x="24984" y="40686"/>
                    <a:pt x="11788" y="31522"/>
                    <a:pt x="3724" y="19793"/>
                  </a:cubicBezTo>
                  <a:cubicBezTo>
                    <a:pt x="-3606" y="9163"/>
                    <a:pt x="1525" y="6231"/>
                    <a:pt x="5191" y="0"/>
                  </a:cubicBezTo>
                  <a:cubicBezTo>
                    <a:pt x="12888" y="0"/>
                    <a:pt x="16553" y="8797"/>
                    <a:pt x="25350" y="7697"/>
                  </a:cubicBezTo>
                  <a:cubicBezTo>
                    <a:pt x="31215" y="6964"/>
                    <a:pt x="28649" y="12462"/>
                    <a:pt x="28649" y="15761"/>
                  </a:cubicBezTo>
                  <a:cubicBezTo>
                    <a:pt x="27916" y="33722"/>
                    <a:pt x="35247" y="42152"/>
                    <a:pt x="54307" y="44351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A6F6FAE-D6C1-404A-BE43-597E67376BA1}"/>
                </a:ext>
              </a:extLst>
            </p:cNvPr>
            <p:cNvSpPr/>
            <p:nvPr/>
          </p:nvSpPr>
          <p:spPr>
            <a:xfrm>
              <a:off x="11391442" y="4096781"/>
              <a:ext cx="77061" cy="63953"/>
            </a:xfrm>
            <a:custGeom>
              <a:avLst/>
              <a:gdLst>
                <a:gd name="connsiteX0" fmla="*/ 899 w 77061"/>
                <a:gd name="connsiteY0" fmla="*/ 27938 h 63953"/>
                <a:gd name="connsiteX1" fmla="*/ 166 w 77061"/>
                <a:gd name="connsiteY1" fmla="*/ 15109 h 63953"/>
                <a:gd name="connsiteX2" fmla="*/ 18493 w 77061"/>
                <a:gd name="connsiteY2" fmla="*/ 2647 h 63953"/>
                <a:gd name="connsiteX3" fmla="*/ 50015 w 77061"/>
                <a:gd name="connsiteY3" fmla="*/ 22073 h 63953"/>
                <a:gd name="connsiteX4" fmla="*/ 54414 w 77061"/>
                <a:gd name="connsiteY4" fmla="*/ 31237 h 63953"/>
                <a:gd name="connsiteX5" fmla="*/ 75306 w 77061"/>
                <a:gd name="connsiteY5" fmla="*/ 52862 h 63953"/>
                <a:gd name="connsiteX6" fmla="*/ 76039 w 77061"/>
                <a:gd name="connsiteY6" fmla="*/ 60926 h 63953"/>
                <a:gd name="connsiteX7" fmla="*/ 43417 w 77061"/>
                <a:gd name="connsiteY7" fmla="*/ 51763 h 63953"/>
                <a:gd name="connsiteX8" fmla="*/ 30589 w 77061"/>
                <a:gd name="connsiteY8" fmla="*/ 38934 h 63953"/>
                <a:gd name="connsiteX9" fmla="*/ 899 w 77061"/>
                <a:gd name="connsiteY9" fmla="*/ 27938 h 6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061" h="63953">
                  <a:moveTo>
                    <a:pt x="899" y="27938"/>
                  </a:moveTo>
                  <a:cubicBezTo>
                    <a:pt x="532" y="23539"/>
                    <a:pt x="532" y="19507"/>
                    <a:pt x="166" y="15109"/>
                  </a:cubicBezTo>
                  <a:cubicBezTo>
                    <a:pt x="-1300" y="-286"/>
                    <a:pt x="7130" y="-2851"/>
                    <a:pt x="18493" y="2647"/>
                  </a:cubicBezTo>
                  <a:cubicBezTo>
                    <a:pt x="29489" y="7778"/>
                    <a:pt x="39752" y="15475"/>
                    <a:pt x="50015" y="22073"/>
                  </a:cubicBezTo>
                  <a:cubicBezTo>
                    <a:pt x="52947" y="23906"/>
                    <a:pt x="55513" y="26838"/>
                    <a:pt x="54414" y="31237"/>
                  </a:cubicBezTo>
                  <a:cubicBezTo>
                    <a:pt x="50382" y="49197"/>
                    <a:pt x="64310" y="49930"/>
                    <a:pt x="75306" y="52862"/>
                  </a:cubicBezTo>
                  <a:cubicBezTo>
                    <a:pt x="77506" y="55428"/>
                    <a:pt x="77506" y="57994"/>
                    <a:pt x="76039" y="60926"/>
                  </a:cubicBezTo>
                  <a:cubicBezTo>
                    <a:pt x="62111" y="68624"/>
                    <a:pt x="52581" y="60193"/>
                    <a:pt x="43417" y="51763"/>
                  </a:cubicBezTo>
                  <a:cubicBezTo>
                    <a:pt x="39019" y="47731"/>
                    <a:pt x="36820" y="41500"/>
                    <a:pt x="30589" y="38934"/>
                  </a:cubicBezTo>
                  <a:cubicBezTo>
                    <a:pt x="22525" y="31603"/>
                    <a:pt x="10429" y="33069"/>
                    <a:pt x="899" y="27938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F850E71-6BED-4A07-A411-FCE1B5CEDA89}"/>
                </a:ext>
              </a:extLst>
            </p:cNvPr>
            <p:cNvSpPr/>
            <p:nvPr/>
          </p:nvSpPr>
          <p:spPr>
            <a:xfrm>
              <a:off x="11466562" y="4145106"/>
              <a:ext cx="74227" cy="32532"/>
            </a:xfrm>
            <a:custGeom>
              <a:avLst/>
              <a:gdLst>
                <a:gd name="connsiteX0" fmla="*/ 187 w 74227"/>
                <a:gd name="connsiteY0" fmla="*/ 12234 h 32532"/>
                <a:gd name="connsiteX1" fmla="*/ 187 w 74227"/>
                <a:gd name="connsiteY1" fmla="*/ 4904 h 32532"/>
                <a:gd name="connsiteX2" fmla="*/ 34642 w 74227"/>
                <a:gd name="connsiteY2" fmla="*/ 1605 h 32532"/>
                <a:gd name="connsiteX3" fmla="*/ 29143 w 74227"/>
                <a:gd name="connsiteY3" fmla="*/ 17366 h 32532"/>
                <a:gd name="connsiteX4" fmla="*/ 42339 w 74227"/>
                <a:gd name="connsiteY4" fmla="*/ 14800 h 32532"/>
                <a:gd name="connsiteX5" fmla="*/ 55168 w 74227"/>
                <a:gd name="connsiteY5" fmla="*/ 139 h 32532"/>
                <a:gd name="connsiteX6" fmla="*/ 74228 w 74227"/>
                <a:gd name="connsiteY6" fmla="*/ 21031 h 32532"/>
                <a:gd name="connsiteX7" fmla="*/ 60299 w 74227"/>
                <a:gd name="connsiteY7" fmla="*/ 30928 h 32532"/>
                <a:gd name="connsiteX8" fmla="*/ 16315 w 74227"/>
                <a:gd name="connsiteY8" fmla="*/ 19932 h 32532"/>
                <a:gd name="connsiteX9" fmla="*/ 3852 w 74227"/>
                <a:gd name="connsiteY9" fmla="*/ 16266 h 32532"/>
                <a:gd name="connsiteX10" fmla="*/ 187 w 74227"/>
                <a:gd name="connsiteY10" fmla="*/ 12234 h 3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27" h="32532">
                  <a:moveTo>
                    <a:pt x="187" y="12234"/>
                  </a:moveTo>
                  <a:cubicBezTo>
                    <a:pt x="187" y="9669"/>
                    <a:pt x="187" y="7103"/>
                    <a:pt x="187" y="4904"/>
                  </a:cubicBezTo>
                  <a:cubicBezTo>
                    <a:pt x="11183" y="4170"/>
                    <a:pt x="22546" y="6736"/>
                    <a:pt x="34642" y="1605"/>
                  </a:cubicBezTo>
                  <a:cubicBezTo>
                    <a:pt x="35741" y="8569"/>
                    <a:pt x="24378" y="11868"/>
                    <a:pt x="29143" y="17366"/>
                  </a:cubicBezTo>
                  <a:cubicBezTo>
                    <a:pt x="33175" y="22131"/>
                    <a:pt x="42339" y="20665"/>
                    <a:pt x="42339" y="14800"/>
                  </a:cubicBezTo>
                  <a:cubicBezTo>
                    <a:pt x="42339" y="4537"/>
                    <a:pt x="49303" y="-961"/>
                    <a:pt x="55168" y="139"/>
                  </a:cubicBezTo>
                  <a:cubicBezTo>
                    <a:pt x="64331" y="1971"/>
                    <a:pt x="73128" y="8569"/>
                    <a:pt x="74228" y="21031"/>
                  </a:cubicBezTo>
                  <a:cubicBezTo>
                    <a:pt x="68730" y="22497"/>
                    <a:pt x="58100" y="18099"/>
                    <a:pt x="60299" y="30928"/>
                  </a:cubicBezTo>
                  <a:cubicBezTo>
                    <a:pt x="43072" y="37892"/>
                    <a:pt x="32076" y="19932"/>
                    <a:pt x="16315" y="19932"/>
                  </a:cubicBezTo>
                  <a:cubicBezTo>
                    <a:pt x="12283" y="19932"/>
                    <a:pt x="8251" y="17366"/>
                    <a:pt x="3852" y="16266"/>
                  </a:cubicBezTo>
                  <a:cubicBezTo>
                    <a:pt x="920" y="16633"/>
                    <a:pt x="-546" y="15900"/>
                    <a:pt x="187" y="12234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D7C4A1D2-B4A1-4B2F-97C7-B34921AB65A8}"/>
                </a:ext>
              </a:extLst>
            </p:cNvPr>
            <p:cNvSpPr/>
            <p:nvPr/>
          </p:nvSpPr>
          <p:spPr>
            <a:xfrm>
              <a:off x="11200275" y="4104009"/>
              <a:ext cx="60112" cy="28897"/>
            </a:xfrm>
            <a:custGeom>
              <a:avLst/>
              <a:gdLst>
                <a:gd name="connsiteX0" fmla="*/ 33355 w 60112"/>
                <a:gd name="connsiteY0" fmla="*/ 23641 h 28897"/>
                <a:gd name="connsiteX1" fmla="*/ 0 w 60112"/>
                <a:gd name="connsiteY1" fmla="*/ 23275 h 28897"/>
                <a:gd name="connsiteX2" fmla="*/ 20526 w 60112"/>
                <a:gd name="connsiteY2" fmla="*/ 10446 h 28897"/>
                <a:gd name="connsiteX3" fmla="*/ 46184 w 60112"/>
                <a:gd name="connsiteY3" fmla="*/ 2016 h 28897"/>
                <a:gd name="connsiteX4" fmla="*/ 60112 w 60112"/>
                <a:gd name="connsiteY4" fmla="*/ 549 h 28897"/>
                <a:gd name="connsiteX5" fmla="*/ 56814 w 60112"/>
                <a:gd name="connsiteY5" fmla="*/ 20709 h 28897"/>
                <a:gd name="connsiteX6" fmla="*/ 51682 w 60112"/>
                <a:gd name="connsiteY6" fmla="*/ 26574 h 28897"/>
                <a:gd name="connsiteX7" fmla="*/ 33355 w 60112"/>
                <a:gd name="connsiteY7" fmla="*/ 23641 h 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12" h="28897">
                  <a:moveTo>
                    <a:pt x="33355" y="23641"/>
                  </a:moveTo>
                  <a:cubicBezTo>
                    <a:pt x="22359" y="19609"/>
                    <a:pt x="10996" y="37570"/>
                    <a:pt x="0" y="23275"/>
                  </a:cubicBezTo>
                  <a:cubicBezTo>
                    <a:pt x="5132" y="15578"/>
                    <a:pt x="15395" y="14844"/>
                    <a:pt x="20526" y="10446"/>
                  </a:cubicBezTo>
                  <a:cubicBezTo>
                    <a:pt x="31889" y="1282"/>
                    <a:pt x="32255" y="-2749"/>
                    <a:pt x="46184" y="2016"/>
                  </a:cubicBezTo>
                  <a:cubicBezTo>
                    <a:pt x="51682" y="3848"/>
                    <a:pt x="55347" y="-550"/>
                    <a:pt x="60112" y="549"/>
                  </a:cubicBezTo>
                  <a:cubicBezTo>
                    <a:pt x="59013" y="7147"/>
                    <a:pt x="49483" y="11912"/>
                    <a:pt x="56814" y="20709"/>
                  </a:cubicBezTo>
                  <a:cubicBezTo>
                    <a:pt x="60845" y="25474"/>
                    <a:pt x="55347" y="26940"/>
                    <a:pt x="51682" y="26574"/>
                  </a:cubicBezTo>
                  <a:cubicBezTo>
                    <a:pt x="45451" y="26207"/>
                    <a:pt x="39586" y="24741"/>
                    <a:pt x="33355" y="23641"/>
                  </a:cubicBezTo>
                  <a:close/>
                </a:path>
              </a:pathLst>
            </a:custGeom>
            <a:solidFill>
              <a:srgbClr val="C0AD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1ED3BB74-B916-4ED9-9E3D-70DBB1F11858}"/>
                </a:ext>
              </a:extLst>
            </p:cNvPr>
            <p:cNvSpPr/>
            <p:nvPr/>
          </p:nvSpPr>
          <p:spPr>
            <a:xfrm>
              <a:off x="11662114" y="4169436"/>
              <a:ext cx="49044" cy="64642"/>
            </a:xfrm>
            <a:custGeom>
              <a:avLst/>
              <a:gdLst>
                <a:gd name="connsiteX0" fmla="*/ 0 w 49044"/>
                <a:gd name="connsiteY0" fmla="*/ 17960 h 64642"/>
                <a:gd name="connsiteX1" fmla="*/ 3299 w 49044"/>
                <a:gd name="connsiteY1" fmla="*/ 0 h 64642"/>
                <a:gd name="connsiteX2" fmla="*/ 19060 w 49044"/>
                <a:gd name="connsiteY2" fmla="*/ 23825 h 64642"/>
                <a:gd name="connsiteX3" fmla="*/ 32988 w 49044"/>
                <a:gd name="connsiteY3" fmla="*/ 37020 h 64642"/>
                <a:gd name="connsiteX4" fmla="*/ 47284 w 49044"/>
                <a:gd name="connsiteY4" fmla="*/ 57913 h 64642"/>
                <a:gd name="connsiteX5" fmla="*/ 41052 w 49044"/>
                <a:gd name="connsiteY5" fmla="*/ 63411 h 64642"/>
                <a:gd name="connsiteX6" fmla="*/ 0 w 49044"/>
                <a:gd name="connsiteY6" fmla="*/ 17960 h 6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44" h="64642">
                  <a:moveTo>
                    <a:pt x="0" y="17960"/>
                  </a:moveTo>
                  <a:cubicBezTo>
                    <a:pt x="10996" y="13928"/>
                    <a:pt x="4398" y="6231"/>
                    <a:pt x="3299" y="0"/>
                  </a:cubicBezTo>
                  <a:cubicBezTo>
                    <a:pt x="12829" y="5132"/>
                    <a:pt x="13562" y="16128"/>
                    <a:pt x="19060" y="23825"/>
                  </a:cubicBezTo>
                  <a:cubicBezTo>
                    <a:pt x="23092" y="29323"/>
                    <a:pt x="24925" y="36287"/>
                    <a:pt x="32988" y="37020"/>
                  </a:cubicBezTo>
                  <a:cubicBezTo>
                    <a:pt x="37753" y="43985"/>
                    <a:pt x="43252" y="50582"/>
                    <a:pt x="47284" y="57913"/>
                  </a:cubicBezTo>
                  <a:cubicBezTo>
                    <a:pt x="52048" y="66710"/>
                    <a:pt x="46184" y="64877"/>
                    <a:pt x="41052" y="63411"/>
                  </a:cubicBezTo>
                  <a:cubicBezTo>
                    <a:pt x="27857" y="48383"/>
                    <a:pt x="16128" y="30789"/>
                    <a:pt x="0" y="17960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F5E96436-4058-4740-B715-F65635E82316}"/>
                </a:ext>
              </a:extLst>
            </p:cNvPr>
            <p:cNvSpPr/>
            <p:nvPr/>
          </p:nvSpPr>
          <p:spPr>
            <a:xfrm>
              <a:off x="11349823" y="4061158"/>
              <a:ext cx="29323" cy="29108"/>
            </a:xfrm>
            <a:custGeom>
              <a:avLst/>
              <a:gdLst>
                <a:gd name="connsiteX0" fmla="*/ 29323 w 29323"/>
                <a:gd name="connsiteY0" fmla="*/ 15910 h 29108"/>
                <a:gd name="connsiteX1" fmla="*/ 17594 w 29323"/>
                <a:gd name="connsiteY1" fmla="*/ 28739 h 29108"/>
                <a:gd name="connsiteX2" fmla="*/ 0 w 29323"/>
                <a:gd name="connsiteY2" fmla="*/ 10412 h 29108"/>
                <a:gd name="connsiteX3" fmla="*/ 12462 w 29323"/>
                <a:gd name="connsiteY3" fmla="*/ 149 h 29108"/>
                <a:gd name="connsiteX4" fmla="*/ 29323 w 29323"/>
                <a:gd name="connsiteY4" fmla="*/ 15910 h 2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23" h="29108">
                  <a:moveTo>
                    <a:pt x="29323" y="15910"/>
                  </a:moveTo>
                  <a:cubicBezTo>
                    <a:pt x="26757" y="22875"/>
                    <a:pt x="26391" y="30939"/>
                    <a:pt x="17594" y="28739"/>
                  </a:cubicBezTo>
                  <a:cubicBezTo>
                    <a:pt x="8430" y="26174"/>
                    <a:pt x="0" y="21042"/>
                    <a:pt x="0" y="10412"/>
                  </a:cubicBezTo>
                  <a:cubicBezTo>
                    <a:pt x="0" y="4181"/>
                    <a:pt x="6598" y="-950"/>
                    <a:pt x="12462" y="149"/>
                  </a:cubicBezTo>
                  <a:cubicBezTo>
                    <a:pt x="21259" y="1615"/>
                    <a:pt x="25658" y="9679"/>
                    <a:pt x="29323" y="15910"/>
                  </a:cubicBezTo>
                  <a:close/>
                </a:path>
              </a:pathLst>
            </a:custGeom>
            <a:solidFill>
              <a:srgbClr val="A288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860B5610-9577-4976-8E4C-03A4749C63D5}"/>
                </a:ext>
              </a:extLst>
            </p:cNvPr>
            <p:cNvSpPr/>
            <p:nvPr/>
          </p:nvSpPr>
          <p:spPr>
            <a:xfrm>
              <a:off x="11268979" y="4104559"/>
              <a:ext cx="12545" cy="12627"/>
            </a:xfrm>
            <a:custGeom>
              <a:avLst/>
              <a:gdLst>
                <a:gd name="connsiteX0" fmla="*/ 6070 w 12545"/>
                <a:gd name="connsiteY0" fmla="*/ 0 h 12627"/>
                <a:gd name="connsiteX1" fmla="*/ 11568 w 12545"/>
                <a:gd name="connsiteY1" fmla="*/ 9530 h 12627"/>
                <a:gd name="connsiteX2" fmla="*/ 3871 w 12545"/>
                <a:gd name="connsiteY2" fmla="*/ 12462 h 12627"/>
                <a:gd name="connsiteX3" fmla="*/ 2771 w 12545"/>
                <a:gd name="connsiteY3" fmla="*/ 367 h 12627"/>
                <a:gd name="connsiteX4" fmla="*/ 6070 w 12545"/>
                <a:gd name="connsiteY4" fmla="*/ 0 h 1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5" h="12627">
                  <a:moveTo>
                    <a:pt x="6070" y="0"/>
                  </a:moveTo>
                  <a:cubicBezTo>
                    <a:pt x="9002" y="2566"/>
                    <a:pt x="14867" y="4032"/>
                    <a:pt x="11568" y="9530"/>
                  </a:cubicBezTo>
                  <a:cubicBezTo>
                    <a:pt x="10468" y="11363"/>
                    <a:pt x="5703" y="13195"/>
                    <a:pt x="3871" y="12462"/>
                  </a:cubicBezTo>
                  <a:cubicBezTo>
                    <a:pt x="-3460" y="9530"/>
                    <a:pt x="1671" y="4765"/>
                    <a:pt x="2771" y="367"/>
                  </a:cubicBezTo>
                  <a:cubicBezTo>
                    <a:pt x="3871" y="367"/>
                    <a:pt x="4970" y="0"/>
                    <a:pt x="6070" y="0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BA5D30E1-75D1-4B50-84DD-427918C9F394}"/>
                </a:ext>
              </a:extLst>
            </p:cNvPr>
            <p:cNvSpPr/>
            <p:nvPr/>
          </p:nvSpPr>
          <p:spPr>
            <a:xfrm>
              <a:off x="10134381" y="5269332"/>
              <a:ext cx="205842" cy="1180961"/>
            </a:xfrm>
            <a:custGeom>
              <a:avLst/>
              <a:gdLst>
                <a:gd name="connsiteX0" fmla="*/ 0 w 205842"/>
                <a:gd name="connsiteY0" fmla="*/ 627234 h 1180961"/>
                <a:gd name="connsiteX1" fmla="*/ 3665 w 205842"/>
                <a:gd name="connsiteY1" fmla="*/ 615505 h 1180961"/>
                <a:gd name="connsiteX2" fmla="*/ 3665 w 205842"/>
                <a:gd name="connsiteY2" fmla="*/ 580317 h 1180961"/>
                <a:gd name="connsiteX3" fmla="*/ 6964 w 205842"/>
                <a:gd name="connsiteY3" fmla="*/ 556859 h 1180961"/>
                <a:gd name="connsiteX4" fmla="*/ 27857 w 205842"/>
                <a:gd name="connsiteY4" fmla="*/ 569688 h 1180961"/>
                <a:gd name="connsiteX5" fmla="*/ 42885 w 205842"/>
                <a:gd name="connsiteY5" fmla="*/ 623935 h 1180961"/>
                <a:gd name="connsiteX6" fmla="*/ 44351 w 205842"/>
                <a:gd name="connsiteY6" fmla="*/ 624302 h 1180961"/>
                <a:gd name="connsiteX7" fmla="*/ 43618 w 205842"/>
                <a:gd name="connsiteY7" fmla="*/ 622836 h 1180961"/>
                <a:gd name="connsiteX8" fmla="*/ 51682 w 205842"/>
                <a:gd name="connsiteY8" fmla="*/ 513607 h 1180961"/>
                <a:gd name="connsiteX9" fmla="*/ 47650 w 205842"/>
                <a:gd name="connsiteY9" fmla="*/ 496013 h 1180961"/>
                <a:gd name="connsiteX10" fmla="*/ 46917 w 205842"/>
                <a:gd name="connsiteY10" fmla="*/ 478053 h 1180961"/>
                <a:gd name="connsiteX11" fmla="*/ 47650 w 205842"/>
                <a:gd name="connsiteY11" fmla="*/ 475487 h 1180961"/>
                <a:gd name="connsiteX12" fmla="*/ 48383 w 205842"/>
                <a:gd name="connsiteY12" fmla="*/ 431502 h 1180961"/>
                <a:gd name="connsiteX13" fmla="*/ 45451 w 205842"/>
                <a:gd name="connsiteY13" fmla="*/ 377988 h 1180961"/>
                <a:gd name="connsiteX14" fmla="*/ 47283 w 205842"/>
                <a:gd name="connsiteY14" fmla="*/ 361127 h 1180961"/>
                <a:gd name="connsiteX15" fmla="*/ 49116 w 205842"/>
                <a:gd name="connsiteY15" fmla="*/ 357828 h 1180961"/>
                <a:gd name="connsiteX16" fmla="*/ 46917 w 205842"/>
                <a:gd name="connsiteY16" fmla="*/ 262895 h 1180961"/>
                <a:gd name="connsiteX17" fmla="*/ 47283 w 205842"/>
                <a:gd name="connsiteY17" fmla="*/ 229173 h 1180961"/>
                <a:gd name="connsiteX18" fmla="*/ 50216 w 205842"/>
                <a:gd name="connsiteY18" fmla="*/ 221476 h 1180961"/>
                <a:gd name="connsiteX19" fmla="*/ 73308 w 205842"/>
                <a:gd name="connsiteY19" fmla="*/ 185555 h 1180961"/>
                <a:gd name="connsiteX20" fmla="*/ 89069 w 205842"/>
                <a:gd name="connsiteY20" fmla="*/ 151100 h 1180961"/>
                <a:gd name="connsiteX21" fmla="*/ 94200 w 205842"/>
                <a:gd name="connsiteY21" fmla="*/ 118845 h 1180961"/>
                <a:gd name="connsiteX22" fmla="*/ 88702 w 205842"/>
                <a:gd name="connsiteY22" fmla="*/ 103084 h 1180961"/>
                <a:gd name="connsiteX23" fmla="*/ 73308 w 205842"/>
                <a:gd name="connsiteY23" fmla="*/ 72295 h 1180961"/>
                <a:gd name="connsiteX24" fmla="*/ 70375 w 205842"/>
                <a:gd name="connsiteY24" fmla="*/ 59466 h 1180961"/>
                <a:gd name="connsiteX25" fmla="*/ 69276 w 205842"/>
                <a:gd name="connsiteY25" fmla="*/ 19146 h 1180961"/>
                <a:gd name="connsiteX26" fmla="*/ 69642 w 205842"/>
                <a:gd name="connsiteY26" fmla="*/ 13282 h 1180961"/>
                <a:gd name="connsiteX27" fmla="*/ 105563 w 205842"/>
                <a:gd name="connsiteY27" fmla="*/ 3752 h 1180961"/>
                <a:gd name="connsiteX28" fmla="*/ 119492 w 205842"/>
                <a:gd name="connsiteY28" fmla="*/ 51768 h 1180961"/>
                <a:gd name="connsiteX29" fmla="*/ 103364 w 205842"/>
                <a:gd name="connsiteY29" fmla="*/ 54701 h 1180961"/>
                <a:gd name="connsiteX30" fmla="*/ 117659 w 205842"/>
                <a:gd name="connsiteY30" fmla="*/ 70828 h 1180961"/>
                <a:gd name="connsiteX31" fmla="*/ 119858 w 205842"/>
                <a:gd name="connsiteY31" fmla="*/ 124343 h 1180961"/>
                <a:gd name="connsiteX32" fmla="*/ 104464 w 205842"/>
                <a:gd name="connsiteY32" fmla="*/ 203515 h 1180961"/>
                <a:gd name="connsiteX33" fmla="*/ 104097 w 205842"/>
                <a:gd name="connsiteY33" fmla="*/ 245301 h 1180961"/>
                <a:gd name="connsiteX34" fmla="*/ 103364 w 205842"/>
                <a:gd name="connsiteY34" fmla="*/ 355995 h 1180961"/>
                <a:gd name="connsiteX35" fmla="*/ 103364 w 205842"/>
                <a:gd name="connsiteY35" fmla="*/ 414642 h 1180961"/>
                <a:gd name="connsiteX36" fmla="*/ 101165 w 205842"/>
                <a:gd name="connsiteY36" fmla="*/ 445064 h 1180961"/>
                <a:gd name="connsiteX37" fmla="*/ 103730 w 205842"/>
                <a:gd name="connsiteY37" fmla="*/ 478786 h 1180961"/>
                <a:gd name="connsiteX38" fmla="*/ 105930 w 205842"/>
                <a:gd name="connsiteY38" fmla="*/ 506276 h 1180961"/>
                <a:gd name="connsiteX39" fmla="*/ 109229 w 205842"/>
                <a:gd name="connsiteY39" fmla="*/ 539998 h 1180961"/>
                <a:gd name="connsiteX40" fmla="*/ 108129 w 205842"/>
                <a:gd name="connsiteY40" fmla="*/ 581417 h 1180961"/>
                <a:gd name="connsiteX41" fmla="*/ 123524 w 205842"/>
                <a:gd name="connsiteY41" fmla="*/ 703474 h 1180961"/>
                <a:gd name="connsiteX42" fmla="*/ 124257 w 205842"/>
                <a:gd name="connsiteY42" fmla="*/ 708972 h 1180961"/>
                <a:gd name="connsiteX43" fmla="*/ 114727 w 205842"/>
                <a:gd name="connsiteY43" fmla="*/ 730232 h 1180961"/>
                <a:gd name="connsiteX44" fmla="*/ 122790 w 205842"/>
                <a:gd name="connsiteY44" fmla="*/ 754056 h 1180961"/>
                <a:gd name="connsiteX45" fmla="*/ 108129 w 205842"/>
                <a:gd name="connsiteY45" fmla="*/ 781547 h 1180961"/>
                <a:gd name="connsiteX46" fmla="*/ 127189 w 205842"/>
                <a:gd name="connsiteY46" fmla="*/ 802440 h 1180961"/>
                <a:gd name="connsiteX47" fmla="*/ 126089 w 205842"/>
                <a:gd name="connsiteY47" fmla="*/ 827364 h 1180961"/>
                <a:gd name="connsiteX48" fmla="*/ 128289 w 205842"/>
                <a:gd name="connsiteY48" fmla="*/ 828464 h 1180961"/>
                <a:gd name="connsiteX49" fmla="*/ 127189 w 205842"/>
                <a:gd name="connsiteY49" fmla="*/ 863652 h 1180961"/>
                <a:gd name="connsiteX50" fmla="*/ 142584 w 205842"/>
                <a:gd name="connsiteY50" fmla="*/ 860353 h 1180961"/>
                <a:gd name="connsiteX51" fmla="*/ 155779 w 205842"/>
                <a:gd name="connsiteY51" fmla="*/ 859986 h 1180961"/>
                <a:gd name="connsiteX52" fmla="*/ 158711 w 205842"/>
                <a:gd name="connsiteY52" fmla="*/ 875014 h 1180961"/>
                <a:gd name="connsiteX53" fmla="*/ 162010 w 205842"/>
                <a:gd name="connsiteY53" fmla="*/ 896640 h 1180961"/>
                <a:gd name="connsiteX54" fmla="*/ 155412 w 205842"/>
                <a:gd name="connsiteY54" fmla="*/ 927063 h 1180961"/>
                <a:gd name="connsiteX55" fmla="*/ 162377 w 205842"/>
                <a:gd name="connsiteY55" fmla="*/ 953087 h 1180961"/>
                <a:gd name="connsiteX56" fmla="*/ 161644 w 205842"/>
                <a:gd name="connsiteY56" fmla="*/ 967749 h 1180961"/>
                <a:gd name="connsiteX57" fmla="*/ 178504 w 205842"/>
                <a:gd name="connsiteY57" fmla="*/ 1009900 h 1180961"/>
                <a:gd name="connsiteX58" fmla="*/ 182536 w 205842"/>
                <a:gd name="connsiteY58" fmla="*/ 1021263 h 1180961"/>
                <a:gd name="connsiteX59" fmla="*/ 194632 w 205842"/>
                <a:gd name="connsiteY59" fmla="*/ 1075877 h 1180961"/>
                <a:gd name="connsiteX60" fmla="*/ 205262 w 205842"/>
                <a:gd name="connsiteY60" fmla="*/ 1107033 h 1180961"/>
                <a:gd name="connsiteX61" fmla="*/ 186568 w 205842"/>
                <a:gd name="connsiteY61" fmla="*/ 1135990 h 1180961"/>
                <a:gd name="connsiteX62" fmla="*/ 188034 w 205842"/>
                <a:gd name="connsiteY62" fmla="*/ 1151385 h 1180961"/>
                <a:gd name="connsiteX63" fmla="*/ 194632 w 205842"/>
                <a:gd name="connsiteY63" fmla="*/ 1154683 h 1180961"/>
                <a:gd name="connsiteX64" fmla="*/ 203429 w 205842"/>
                <a:gd name="connsiteY64" fmla="*/ 1174476 h 1180961"/>
                <a:gd name="connsiteX65" fmla="*/ 181803 w 205842"/>
                <a:gd name="connsiteY65" fmla="*/ 1178508 h 1180961"/>
                <a:gd name="connsiteX66" fmla="*/ 154313 w 205842"/>
                <a:gd name="connsiteY66" fmla="*/ 1160181 h 1180961"/>
                <a:gd name="connsiteX67" fmla="*/ 144783 w 205842"/>
                <a:gd name="connsiteY67" fmla="*/ 1152117 h 1180961"/>
                <a:gd name="connsiteX68" fmla="*/ 118392 w 205842"/>
                <a:gd name="connsiteY68" fmla="*/ 1128292 h 1180961"/>
                <a:gd name="connsiteX69" fmla="*/ 106296 w 205842"/>
                <a:gd name="connsiteY69" fmla="*/ 1112165 h 1180961"/>
                <a:gd name="connsiteX70" fmla="*/ 79539 w 205842"/>
                <a:gd name="connsiteY70" fmla="*/ 1077710 h 1180961"/>
                <a:gd name="connsiteX71" fmla="*/ 75507 w 205842"/>
                <a:gd name="connsiteY71" fmla="*/ 1037391 h 1180961"/>
                <a:gd name="connsiteX72" fmla="*/ 57547 w 205842"/>
                <a:gd name="connsiteY72" fmla="*/ 982044 h 1180961"/>
                <a:gd name="connsiteX73" fmla="*/ 50949 w 205842"/>
                <a:gd name="connsiteY73" fmla="*/ 958952 h 1180961"/>
                <a:gd name="connsiteX74" fmla="*/ 45084 w 205842"/>
                <a:gd name="connsiteY74" fmla="*/ 958218 h 1180961"/>
                <a:gd name="connsiteX75" fmla="*/ 39953 w 205842"/>
                <a:gd name="connsiteY75" fmla="*/ 911302 h 1180961"/>
                <a:gd name="connsiteX76" fmla="*/ 47650 w 205842"/>
                <a:gd name="connsiteY76" fmla="*/ 924863 h 1180961"/>
                <a:gd name="connsiteX77" fmla="*/ 43985 w 205842"/>
                <a:gd name="connsiteY77" fmla="*/ 890042 h 1180961"/>
                <a:gd name="connsiteX78" fmla="*/ 43985 w 205842"/>
                <a:gd name="connsiteY78" fmla="*/ 890042 h 1180961"/>
                <a:gd name="connsiteX79" fmla="*/ 40686 w 205842"/>
                <a:gd name="connsiteY79" fmla="*/ 859986 h 1180961"/>
                <a:gd name="connsiteX80" fmla="*/ 32622 w 205842"/>
                <a:gd name="connsiteY80" fmla="*/ 788511 h 1180961"/>
                <a:gd name="connsiteX81" fmla="*/ 25658 w 205842"/>
                <a:gd name="connsiteY81" fmla="*/ 771284 h 1180961"/>
                <a:gd name="connsiteX82" fmla="*/ 23825 w 205842"/>
                <a:gd name="connsiteY82" fmla="*/ 752590 h 1180961"/>
                <a:gd name="connsiteX83" fmla="*/ 12096 w 205842"/>
                <a:gd name="connsiteY83" fmla="*/ 655458 h 1180961"/>
                <a:gd name="connsiteX84" fmla="*/ 0 w 205842"/>
                <a:gd name="connsiteY84" fmla="*/ 627234 h 118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5842" h="1180961">
                  <a:moveTo>
                    <a:pt x="0" y="627234"/>
                  </a:moveTo>
                  <a:cubicBezTo>
                    <a:pt x="1100" y="623202"/>
                    <a:pt x="2566" y="619537"/>
                    <a:pt x="3665" y="615505"/>
                  </a:cubicBezTo>
                  <a:cubicBezTo>
                    <a:pt x="6598" y="603776"/>
                    <a:pt x="4765" y="592046"/>
                    <a:pt x="3665" y="580317"/>
                  </a:cubicBezTo>
                  <a:cubicBezTo>
                    <a:pt x="2932" y="572620"/>
                    <a:pt x="1100" y="564189"/>
                    <a:pt x="6964" y="556859"/>
                  </a:cubicBezTo>
                  <a:cubicBezTo>
                    <a:pt x="20526" y="550261"/>
                    <a:pt x="24925" y="560158"/>
                    <a:pt x="27857" y="569688"/>
                  </a:cubicBezTo>
                  <a:cubicBezTo>
                    <a:pt x="33722" y="588014"/>
                    <a:pt x="36654" y="606708"/>
                    <a:pt x="42885" y="623935"/>
                  </a:cubicBezTo>
                  <a:cubicBezTo>
                    <a:pt x="42518" y="626501"/>
                    <a:pt x="46917" y="623202"/>
                    <a:pt x="44351" y="624302"/>
                  </a:cubicBezTo>
                  <a:cubicBezTo>
                    <a:pt x="43985" y="624668"/>
                    <a:pt x="43618" y="623935"/>
                    <a:pt x="43618" y="622836"/>
                  </a:cubicBezTo>
                  <a:cubicBezTo>
                    <a:pt x="50216" y="586548"/>
                    <a:pt x="51315" y="550261"/>
                    <a:pt x="51682" y="513607"/>
                  </a:cubicBezTo>
                  <a:cubicBezTo>
                    <a:pt x="51682" y="507376"/>
                    <a:pt x="51682" y="501511"/>
                    <a:pt x="47650" y="496013"/>
                  </a:cubicBezTo>
                  <a:cubicBezTo>
                    <a:pt x="43618" y="490515"/>
                    <a:pt x="37020" y="484284"/>
                    <a:pt x="46917" y="478053"/>
                  </a:cubicBezTo>
                  <a:cubicBezTo>
                    <a:pt x="48017" y="477320"/>
                    <a:pt x="48750" y="476587"/>
                    <a:pt x="47650" y="475487"/>
                  </a:cubicBezTo>
                  <a:cubicBezTo>
                    <a:pt x="32255" y="460092"/>
                    <a:pt x="42152" y="447264"/>
                    <a:pt x="48383" y="431502"/>
                  </a:cubicBezTo>
                  <a:cubicBezTo>
                    <a:pt x="54248" y="415375"/>
                    <a:pt x="52782" y="395215"/>
                    <a:pt x="45451" y="377988"/>
                  </a:cubicBezTo>
                  <a:cubicBezTo>
                    <a:pt x="42152" y="370657"/>
                    <a:pt x="43985" y="366625"/>
                    <a:pt x="47283" y="361127"/>
                  </a:cubicBezTo>
                  <a:cubicBezTo>
                    <a:pt x="48017" y="360027"/>
                    <a:pt x="49116" y="358928"/>
                    <a:pt x="49116" y="357828"/>
                  </a:cubicBezTo>
                  <a:cubicBezTo>
                    <a:pt x="44718" y="326306"/>
                    <a:pt x="53881" y="294417"/>
                    <a:pt x="46917" y="262895"/>
                  </a:cubicBezTo>
                  <a:cubicBezTo>
                    <a:pt x="44351" y="251532"/>
                    <a:pt x="45817" y="240169"/>
                    <a:pt x="47283" y="229173"/>
                  </a:cubicBezTo>
                  <a:cubicBezTo>
                    <a:pt x="47650" y="226241"/>
                    <a:pt x="48750" y="223675"/>
                    <a:pt x="50216" y="221476"/>
                  </a:cubicBezTo>
                  <a:cubicBezTo>
                    <a:pt x="67443" y="215978"/>
                    <a:pt x="73674" y="203149"/>
                    <a:pt x="73308" y="185555"/>
                  </a:cubicBezTo>
                  <a:cubicBezTo>
                    <a:pt x="72575" y="171627"/>
                    <a:pt x="78073" y="160630"/>
                    <a:pt x="89069" y="151100"/>
                  </a:cubicBezTo>
                  <a:cubicBezTo>
                    <a:pt x="98965" y="142303"/>
                    <a:pt x="100798" y="130941"/>
                    <a:pt x="94200" y="118845"/>
                  </a:cubicBezTo>
                  <a:cubicBezTo>
                    <a:pt x="91635" y="113713"/>
                    <a:pt x="88336" y="108948"/>
                    <a:pt x="88702" y="103084"/>
                  </a:cubicBezTo>
                  <a:cubicBezTo>
                    <a:pt x="89802" y="89522"/>
                    <a:pt x="90168" y="77426"/>
                    <a:pt x="73308" y="72295"/>
                  </a:cubicBezTo>
                  <a:cubicBezTo>
                    <a:pt x="68909" y="71195"/>
                    <a:pt x="66710" y="64231"/>
                    <a:pt x="70375" y="59466"/>
                  </a:cubicBezTo>
                  <a:cubicBezTo>
                    <a:pt x="81005" y="45537"/>
                    <a:pt x="76240" y="32342"/>
                    <a:pt x="69276" y="19146"/>
                  </a:cubicBezTo>
                  <a:cubicBezTo>
                    <a:pt x="68909" y="17314"/>
                    <a:pt x="68909" y="15115"/>
                    <a:pt x="69642" y="13282"/>
                  </a:cubicBezTo>
                  <a:cubicBezTo>
                    <a:pt x="77706" y="-4678"/>
                    <a:pt x="91635" y="-647"/>
                    <a:pt x="105563" y="3752"/>
                  </a:cubicBezTo>
                  <a:cubicBezTo>
                    <a:pt x="131587" y="8883"/>
                    <a:pt x="135253" y="21712"/>
                    <a:pt x="119492" y="51768"/>
                  </a:cubicBezTo>
                  <a:cubicBezTo>
                    <a:pt x="115093" y="57267"/>
                    <a:pt x="108495" y="52135"/>
                    <a:pt x="103364" y="54701"/>
                  </a:cubicBezTo>
                  <a:cubicBezTo>
                    <a:pt x="105930" y="62398"/>
                    <a:pt x="113627" y="65330"/>
                    <a:pt x="117659" y="70828"/>
                  </a:cubicBezTo>
                  <a:cubicBezTo>
                    <a:pt x="127555" y="88422"/>
                    <a:pt x="120591" y="106749"/>
                    <a:pt x="119858" y="124343"/>
                  </a:cubicBezTo>
                  <a:cubicBezTo>
                    <a:pt x="118392" y="151467"/>
                    <a:pt x="104830" y="176758"/>
                    <a:pt x="104464" y="203515"/>
                  </a:cubicBezTo>
                  <a:cubicBezTo>
                    <a:pt x="104097" y="217077"/>
                    <a:pt x="104097" y="231372"/>
                    <a:pt x="104097" y="245301"/>
                  </a:cubicBezTo>
                  <a:cubicBezTo>
                    <a:pt x="104097" y="282321"/>
                    <a:pt x="103730" y="318975"/>
                    <a:pt x="103364" y="355995"/>
                  </a:cubicBezTo>
                  <a:cubicBezTo>
                    <a:pt x="102997" y="375422"/>
                    <a:pt x="112894" y="395215"/>
                    <a:pt x="103364" y="414642"/>
                  </a:cubicBezTo>
                  <a:cubicBezTo>
                    <a:pt x="98599" y="424538"/>
                    <a:pt x="96400" y="434435"/>
                    <a:pt x="101165" y="445064"/>
                  </a:cubicBezTo>
                  <a:cubicBezTo>
                    <a:pt x="102997" y="456427"/>
                    <a:pt x="102631" y="467790"/>
                    <a:pt x="103730" y="478786"/>
                  </a:cubicBezTo>
                  <a:cubicBezTo>
                    <a:pt x="102264" y="487949"/>
                    <a:pt x="106296" y="497113"/>
                    <a:pt x="105930" y="506276"/>
                  </a:cubicBezTo>
                  <a:cubicBezTo>
                    <a:pt x="104464" y="517639"/>
                    <a:pt x="104464" y="529002"/>
                    <a:pt x="109229" y="539998"/>
                  </a:cubicBezTo>
                  <a:cubicBezTo>
                    <a:pt x="113627" y="553926"/>
                    <a:pt x="103364" y="567488"/>
                    <a:pt x="108129" y="581417"/>
                  </a:cubicBezTo>
                  <a:cubicBezTo>
                    <a:pt x="113260" y="622103"/>
                    <a:pt x="113627" y="663521"/>
                    <a:pt x="123524" y="703474"/>
                  </a:cubicBezTo>
                  <a:cubicBezTo>
                    <a:pt x="123890" y="705307"/>
                    <a:pt x="124623" y="707140"/>
                    <a:pt x="124257" y="708972"/>
                  </a:cubicBezTo>
                  <a:cubicBezTo>
                    <a:pt x="123157" y="717403"/>
                    <a:pt x="112894" y="729132"/>
                    <a:pt x="114727" y="730232"/>
                  </a:cubicBezTo>
                  <a:cubicBezTo>
                    <a:pt x="124257" y="736829"/>
                    <a:pt x="120958" y="745993"/>
                    <a:pt x="122790" y="754056"/>
                  </a:cubicBezTo>
                  <a:cubicBezTo>
                    <a:pt x="125723" y="768351"/>
                    <a:pt x="105563" y="769085"/>
                    <a:pt x="108129" y="781547"/>
                  </a:cubicBezTo>
                  <a:cubicBezTo>
                    <a:pt x="126456" y="780447"/>
                    <a:pt x="127189" y="781547"/>
                    <a:pt x="127189" y="802440"/>
                  </a:cubicBezTo>
                  <a:cubicBezTo>
                    <a:pt x="127189" y="810870"/>
                    <a:pt x="136719" y="819300"/>
                    <a:pt x="126089" y="827364"/>
                  </a:cubicBezTo>
                  <a:cubicBezTo>
                    <a:pt x="124990" y="828097"/>
                    <a:pt x="127555" y="827731"/>
                    <a:pt x="128289" y="828464"/>
                  </a:cubicBezTo>
                  <a:cubicBezTo>
                    <a:pt x="138918" y="839460"/>
                    <a:pt x="138552" y="850090"/>
                    <a:pt x="127189" y="863652"/>
                  </a:cubicBezTo>
                  <a:cubicBezTo>
                    <a:pt x="132320" y="861452"/>
                    <a:pt x="137819" y="866584"/>
                    <a:pt x="142584" y="860353"/>
                  </a:cubicBezTo>
                  <a:cubicBezTo>
                    <a:pt x="146249" y="855588"/>
                    <a:pt x="151747" y="856687"/>
                    <a:pt x="155779" y="859986"/>
                  </a:cubicBezTo>
                  <a:cubicBezTo>
                    <a:pt x="160910" y="864018"/>
                    <a:pt x="162010" y="869883"/>
                    <a:pt x="158711" y="875014"/>
                  </a:cubicBezTo>
                  <a:cubicBezTo>
                    <a:pt x="153213" y="883811"/>
                    <a:pt x="155779" y="889676"/>
                    <a:pt x="162010" y="896640"/>
                  </a:cubicBezTo>
                  <a:cubicBezTo>
                    <a:pt x="178504" y="914967"/>
                    <a:pt x="177771" y="916433"/>
                    <a:pt x="155412" y="927063"/>
                  </a:cubicBezTo>
                  <a:cubicBezTo>
                    <a:pt x="174472" y="934760"/>
                    <a:pt x="175205" y="936226"/>
                    <a:pt x="162377" y="953087"/>
                  </a:cubicBezTo>
                  <a:cubicBezTo>
                    <a:pt x="158345" y="958218"/>
                    <a:pt x="156512" y="966282"/>
                    <a:pt x="161644" y="967749"/>
                  </a:cubicBezTo>
                  <a:cubicBezTo>
                    <a:pt x="187668" y="974713"/>
                    <a:pt x="177771" y="994139"/>
                    <a:pt x="178504" y="1009900"/>
                  </a:cubicBezTo>
                  <a:cubicBezTo>
                    <a:pt x="178871" y="1013932"/>
                    <a:pt x="181803" y="1017231"/>
                    <a:pt x="182536" y="1021263"/>
                  </a:cubicBezTo>
                  <a:cubicBezTo>
                    <a:pt x="185835" y="1039590"/>
                    <a:pt x="183636" y="1059017"/>
                    <a:pt x="194632" y="1075877"/>
                  </a:cubicBezTo>
                  <a:cubicBezTo>
                    <a:pt x="196831" y="1086874"/>
                    <a:pt x="208560" y="1094204"/>
                    <a:pt x="205262" y="1107033"/>
                  </a:cubicBezTo>
                  <a:cubicBezTo>
                    <a:pt x="202329" y="1118763"/>
                    <a:pt x="197931" y="1129392"/>
                    <a:pt x="186568" y="1135990"/>
                  </a:cubicBezTo>
                  <a:cubicBezTo>
                    <a:pt x="176672" y="1141488"/>
                    <a:pt x="177771" y="1147353"/>
                    <a:pt x="188034" y="1151385"/>
                  </a:cubicBezTo>
                  <a:cubicBezTo>
                    <a:pt x="190234" y="1152484"/>
                    <a:pt x="192799" y="1152851"/>
                    <a:pt x="194632" y="1154683"/>
                  </a:cubicBezTo>
                  <a:cubicBezTo>
                    <a:pt x="200497" y="1160181"/>
                    <a:pt x="208927" y="1164946"/>
                    <a:pt x="203429" y="1174476"/>
                  </a:cubicBezTo>
                  <a:cubicBezTo>
                    <a:pt x="198297" y="1182907"/>
                    <a:pt x="190234" y="1181807"/>
                    <a:pt x="181803" y="1178508"/>
                  </a:cubicBezTo>
                  <a:cubicBezTo>
                    <a:pt x="171174" y="1174476"/>
                    <a:pt x="160910" y="1170078"/>
                    <a:pt x="154313" y="1160181"/>
                  </a:cubicBezTo>
                  <a:cubicBezTo>
                    <a:pt x="151747" y="1156516"/>
                    <a:pt x="149548" y="1152484"/>
                    <a:pt x="144783" y="1152117"/>
                  </a:cubicBezTo>
                  <a:cubicBezTo>
                    <a:pt x="129755" y="1151018"/>
                    <a:pt x="124257" y="1138922"/>
                    <a:pt x="118392" y="1128292"/>
                  </a:cubicBezTo>
                  <a:cubicBezTo>
                    <a:pt x="114360" y="1123161"/>
                    <a:pt x="112161" y="1116197"/>
                    <a:pt x="106296" y="1112165"/>
                  </a:cubicBezTo>
                  <a:cubicBezTo>
                    <a:pt x="93467" y="1103734"/>
                    <a:pt x="84304" y="1092372"/>
                    <a:pt x="79539" y="1077710"/>
                  </a:cubicBezTo>
                  <a:cubicBezTo>
                    <a:pt x="75140" y="1064515"/>
                    <a:pt x="73308" y="1051319"/>
                    <a:pt x="75507" y="1037391"/>
                  </a:cubicBezTo>
                  <a:cubicBezTo>
                    <a:pt x="78439" y="1016132"/>
                    <a:pt x="60845" y="1001470"/>
                    <a:pt x="57547" y="982044"/>
                  </a:cubicBezTo>
                  <a:cubicBezTo>
                    <a:pt x="56080" y="974346"/>
                    <a:pt x="51682" y="967382"/>
                    <a:pt x="50949" y="958952"/>
                  </a:cubicBezTo>
                  <a:cubicBezTo>
                    <a:pt x="50582" y="953087"/>
                    <a:pt x="46917" y="960784"/>
                    <a:pt x="45084" y="958218"/>
                  </a:cubicBezTo>
                  <a:cubicBezTo>
                    <a:pt x="34088" y="943923"/>
                    <a:pt x="34088" y="928529"/>
                    <a:pt x="39953" y="911302"/>
                  </a:cubicBezTo>
                  <a:cubicBezTo>
                    <a:pt x="47650" y="915333"/>
                    <a:pt x="46184" y="920832"/>
                    <a:pt x="47650" y="924863"/>
                  </a:cubicBezTo>
                  <a:cubicBezTo>
                    <a:pt x="47283" y="913134"/>
                    <a:pt x="39220" y="902505"/>
                    <a:pt x="43985" y="890042"/>
                  </a:cubicBezTo>
                  <a:lnTo>
                    <a:pt x="43985" y="890042"/>
                  </a:lnTo>
                  <a:cubicBezTo>
                    <a:pt x="52782" y="879046"/>
                    <a:pt x="44351" y="869883"/>
                    <a:pt x="40686" y="859986"/>
                  </a:cubicBezTo>
                  <a:cubicBezTo>
                    <a:pt x="43618" y="835428"/>
                    <a:pt x="30789" y="813069"/>
                    <a:pt x="32622" y="788511"/>
                  </a:cubicBezTo>
                  <a:cubicBezTo>
                    <a:pt x="37387" y="780081"/>
                    <a:pt x="25291" y="777882"/>
                    <a:pt x="25658" y="771284"/>
                  </a:cubicBezTo>
                  <a:cubicBezTo>
                    <a:pt x="23825" y="765053"/>
                    <a:pt x="24192" y="758821"/>
                    <a:pt x="23825" y="752590"/>
                  </a:cubicBezTo>
                  <a:cubicBezTo>
                    <a:pt x="15028" y="720701"/>
                    <a:pt x="15028" y="688080"/>
                    <a:pt x="12096" y="655458"/>
                  </a:cubicBezTo>
                  <a:cubicBezTo>
                    <a:pt x="11729" y="644828"/>
                    <a:pt x="4032" y="637131"/>
                    <a:pt x="0" y="627234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BE8FDEB5-C04C-4A3B-B5E7-E123E5ECB832}"/>
                </a:ext>
              </a:extLst>
            </p:cNvPr>
            <p:cNvSpPr/>
            <p:nvPr/>
          </p:nvSpPr>
          <p:spPr>
            <a:xfrm>
              <a:off x="10056027" y="4818254"/>
              <a:ext cx="75553" cy="1232625"/>
            </a:xfrm>
            <a:custGeom>
              <a:avLst/>
              <a:gdLst>
                <a:gd name="connsiteX0" fmla="*/ 2480 w 75553"/>
                <a:gd name="connsiteY0" fmla="*/ 541333 h 1232625"/>
                <a:gd name="connsiteX1" fmla="*/ 14942 w 75553"/>
                <a:gd name="connsiteY1" fmla="*/ 288788 h 1232625"/>
                <a:gd name="connsiteX2" fmla="*/ 21906 w 75553"/>
                <a:gd name="connsiteY2" fmla="*/ 199719 h 1232625"/>
                <a:gd name="connsiteX3" fmla="*/ 36201 w 75553"/>
                <a:gd name="connsiteY3" fmla="*/ 108451 h 1232625"/>
                <a:gd name="connsiteX4" fmla="*/ 47931 w 75553"/>
                <a:gd name="connsiteY4" fmla="*/ 38809 h 1232625"/>
                <a:gd name="connsiteX5" fmla="*/ 48297 w 75553"/>
                <a:gd name="connsiteY5" fmla="*/ 38442 h 1232625"/>
                <a:gd name="connsiteX6" fmla="*/ 61493 w 75553"/>
                <a:gd name="connsiteY6" fmla="*/ 6554 h 1232625"/>
                <a:gd name="connsiteX7" fmla="*/ 73955 w 75553"/>
                <a:gd name="connsiteY7" fmla="*/ 3988 h 1232625"/>
                <a:gd name="connsiteX8" fmla="*/ 75421 w 75553"/>
                <a:gd name="connsiteY8" fmla="*/ 10219 h 1232625"/>
                <a:gd name="connsiteX9" fmla="*/ 64791 w 75553"/>
                <a:gd name="connsiteY9" fmla="*/ 100754 h 1232625"/>
                <a:gd name="connsiteX10" fmla="*/ 48297 w 75553"/>
                <a:gd name="connsiteY10" fmla="*/ 220979 h 1232625"/>
                <a:gd name="connsiteX11" fmla="*/ 29970 w 75553"/>
                <a:gd name="connsiteY11" fmla="*/ 359530 h 1232625"/>
                <a:gd name="connsiteX12" fmla="*/ 25938 w 75553"/>
                <a:gd name="connsiteY12" fmla="*/ 415244 h 1232625"/>
                <a:gd name="connsiteX13" fmla="*/ 22273 w 75553"/>
                <a:gd name="connsiteY13" fmla="*/ 497349 h 1232625"/>
                <a:gd name="connsiteX14" fmla="*/ 24472 w 75553"/>
                <a:gd name="connsiteY14" fmla="*/ 620139 h 1232625"/>
                <a:gd name="connsiteX15" fmla="*/ 55261 w 75553"/>
                <a:gd name="connsiteY15" fmla="*/ 634434 h 1232625"/>
                <a:gd name="connsiteX16" fmla="*/ 69557 w 75553"/>
                <a:gd name="connsiteY16" fmla="*/ 628203 h 1232625"/>
                <a:gd name="connsiteX17" fmla="*/ 71389 w 75553"/>
                <a:gd name="connsiteY17" fmla="*/ 646897 h 1232625"/>
                <a:gd name="connsiteX18" fmla="*/ 62959 w 75553"/>
                <a:gd name="connsiteY18" fmla="*/ 696013 h 1232625"/>
                <a:gd name="connsiteX19" fmla="*/ 54895 w 75553"/>
                <a:gd name="connsiteY19" fmla="*/ 724969 h 1232625"/>
                <a:gd name="connsiteX20" fmla="*/ 54528 w 75553"/>
                <a:gd name="connsiteY20" fmla="*/ 700411 h 1232625"/>
                <a:gd name="connsiteX21" fmla="*/ 38767 w 75553"/>
                <a:gd name="connsiteY21" fmla="*/ 688315 h 1232625"/>
                <a:gd name="connsiteX22" fmla="*/ 32903 w 75553"/>
                <a:gd name="connsiteY22" fmla="*/ 698945 h 1232625"/>
                <a:gd name="connsiteX23" fmla="*/ 34369 w 75553"/>
                <a:gd name="connsiteY23" fmla="*/ 893211 h 1232625"/>
                <a:gd name="connsiteX24" fmla="*/ 44998 w 75553"/>
                <a:gd name="connsiteY24" fmla="*/ 1057053 h 1232625"/>
                <a:gd name="connsiteX25" fmla="*/ 50496 w 75553"/>
                <a:gd name="connsiteY25" fmla="*/ 1132927 h 1232625"/>
                <a:gd name="connsiteX26" fmla="*/ 61493 w 75553"/>
                <a:gd name="connsiteY26" fmla="*/ 1232625 h 1232625"/>
                <a:gd name="connsiteX27" fmla="*/ 51963 w 75553"/>
                <a:gd name="connsiteY27" fmla="*/ 1190107 h 1232625"/>
                <a:gd name="connsiteX28" fmla="*/ 34735 w 75553"/>
                <a:gd name="connsiteY28" fmla="*/ 1045691 h 1232625"/>
                <a:gd name="connsiteX29" fmla="*/ 19707 w 75553"/>
                <a:gd name="connsiteY29" fmla="*/ 907139 h 1232625"/>
                <a:gd name="connsiteX30" fmla="*/ 11277 w 75553"/>
                <a:gd name="connsiteY30" fmla="*/ 794612 h 1232625"/>
                <a:gd name="connsiteX31" fmla="*/ 1380 w 75553"/>
                <a:gd name="connsiteY31" fmla="*/ 696379 h 1232625"/>
                <a:gd name="connsiteX32" fmla="*/ 2113 w 75553"/>
                <a:gd name="connsiteY32" fmla="*/ 583485 h 1232625"/>
                <a:gd name="connsiteX33" fmla="*/ 2480 w 75553"/>
                <a:gd name="connsiteY33" fmla="*/ 541333 h 123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553" h="1232625">
                  <a:moveTo>
                    <a:pt x="2480" y="541333"/>
                  </a:moveTo>
                  <a:cubicBezTo>
                    <a:pt x="6512" y="457030"/>
                    <a:pt x="9444" y="372726"/>
                    <a:pt x="14942" y="288788"/>
                  </a:cubicBezTo>
                  <a:cubicBezTo>
                    <a:pt x="16775" y="259099"/>
                    <a:pt x="15309" y="229042"/>
                    <a:pt x="21906" y="199719"/>
                  </a:cubicBezTo>
                  <a:cubicBezTo>
                    <a:pt x="26671" y="169297"/>
                    <a:pt x="31436" y="138874"/>
                    <a:pt x="36201" y="108451"/>
                  </a:cubicBezTo>
                  <a:cubicBezTo>
                    <a:pt x="39867" y="85359"/>
                    <a:pt x="43899" y="61901"/>
                    <a:pt x="47931" y="38809"/>
                  </a:cubicBezTo>
                  <a:lnTo>
                    <a:pt x="48297" y="38442"/>
                  </a:lnTo>
                  <a:cubicBezTo>
                    <a:pt x="63325" y="32578"/>
                    <a:pt x="57461" y="17183"/>
                    <a:pt x="61493" y="6554"/>
                  </a:cubicBezTo>
                  <a:cubicBezTo>
                    <a:pt x="66258" y="-6275"/>
                    <a:pt x="69923" y="3621"/>
                    <a:pt x="73955" y="3988"/>
                  </a:cubicBezTo>
                  <a:cubicBezTo>
                    <a:pt x="75421" y="5820"/>
                    <a:pt x="75788" y="8020"/>
                    <a:pt x="75421" y="10219"/>
                  </a:cubicBezTo>
                  <a:cubicBezTo>
                    <a:pt x="65525" y="39542"/>
                    <a:pt x="65891" y="70698"/>
                    <a:pt x="64791" y="100754"/>
                  </a:cubicBezTo>
                  <a:cubicBezTo>
                    <a:pt x="63325" y="141440"/>
                    <a:pt x="56728" y="181392"/>
                    <a:pt x="48297" y="220979"/>
                  </a:cubicBezTo>
                  <a:cubicBezTo>
                    <a:pt x="38401" y="266796"/>
                    <a:pt x="32536" y="312980"/>
                    <a:pt x="29970" y="359530"/>
                  </a:cubicBezTo>
                  <a:cubicBezTo>
                    <a:pt x="26305" y="377857"/>
                    <a:pt x="25205" y="396551"/>
                    <a:pt x="25938" y="415244"/>
                  </a:cubicBezTo>
                  <a:cubicBezTo>
                    <a:pt x="27405" y="442735"/>
                    <a:pt x="25938" y="469858"/>
                    <a:pt x="22273" y="497349"/>
                  </a:cubicBezTo>
                  <a:cubicBezTo>
                    <a:pt x="16775" y="538401"/>
                    <a:pt x="21906" y="579453"/>
                    <a:pt x="24472" y="620139"/>
                  </a:cubicBezTo>
                  <a:cubicBezTo>
                    <a:pt x="26305" y="647630"/>
                    <a:pt x="30337" y="648729"/>
                    <a:pt x="55261" y="634434"/>
                  </a:cubicBezTo>
                  <a:cubicBezTo>
                    <a:pt x="60393" y="632968"/>
                    <a:pt x="63692" y="624538"/>
                    <a:pt x="69557" y="628203"/>
                  </a:cubicBezTo>
                  <a:cubicBezTo>
                    <a:pt x="76154" y="632602"/>
                    <a:pt x="74322" y="640299"/>
                    <a:pt x="71389" y="646897"/>
                  </a:cubicBezTo>
                  <a:cubicBezTo>
                    <a:pt x="58560" y="661558"/>
                    <a:pt x="64058" y="679152"/>
                    <a:pt x="62959" y="696013"/>
                  </a:cubicBezTo>
                  <a:cubicBezTo>
                    <a:pt x="62226" y="705909"/>
                    <a:pt x="68457" y="718372"/>
                    <a:pt x="54895" y="724969"/>
                  </a:cubicBezTo>
                  <a:cubicBezTo>
                    <a:pt x="54895" y="716905"/>
                    <a:pt x="54528" y="708842"/>
                    <a:pt x="54528" y="700411"/>
                  </a:cubicBezTo>
                  <a:cubicBezTo>
                    <a:pt x="54528" y="689782"/>
                    <a:pt x="44265" y="690148"/>
                    <a:pt x="38767" y="688315"/>
                  </a:cubicBezTo>
                  <a:cubicBezTo>
                    <a:pt x="31070" y="686116"/>
                    <a:pt x="32903" y="695646"/>
                    <a:pt x="32903" y="698945"/>
                  </a:cubicBezTo>
                  <a:cubicBezTo>
                    <a:pt x="31803" y="763822"/>
                    <a:pt x="25938" y="827967"/>
                    <a:pt x="34369" y="893211"/>
                  </a:cubicBezTo>
                  <a:cubicBezTo>
                    <a:pt x="41333" y="947458"/>
                    <a:pt x="45731" y="1002073"/>
                    <a:pt x="44998" y="1057053"/>
                  </a:cubicBezTo>
                  <a:cubicBezTo>
                    <a:pt x="44632" y="1081611"/>
                    <a:pt x="45731" y="1107636"/>
                    <a:pt x="50496" y="1132927"/>
                  </a:cubicBezTo>
                  <a:cubicBezTo>
                    <a:pt x="56728" y="1165549"/>
                    <a:pt x="59660" y="1198904"/>
                    <a:pt x="61493" y="1232625"/>
                  </a:cubicBezTo>
                  <a:cubicBezTo>
                    <a:pt x="58194" y="1218330"/>
                    <a:pt x="53062" y="1204402"/>
                    <a:pt x="51963" y="1190107"/>
                  </a:cubicBezTo>
                  <a:cubicBezTo>
                    <a:pt x="48297" y="1141724"/>
                    <a:pt x="35835" y="1094807"/>
                    <a:pt x="34735" y="1045691"/>
                  </a:cubicBezTo>
                  <a:cubicBezTo>
                    <a:pt x="33636" y="999507"/>
                    <a:pt x="25205" y="953323"/>
                    <a:pt x="19707" y="907139"/>
                  </a:cubicBezTo>
                  <a:cubicBezTo>
                    <a:pt x="15309" y="869752"/>
                    <a:pt x="11643" y="832365"/>
                    <a:pt x="11277" y="794612"/>
                  </a:cubicBezTo>
                  <a:cubicBezTo>
                    <a:pt x="10910" y="761990"/>
                    <a:pt x="5046" y="729001"/>
                    <a:pt x="1380" y="696379"/>
                  </a:cubicBezTo>
                  <a:cubicBezTo>
                    <a:pt x="-2652" y="658259"/>
                    <a:pt x="3580" y="621239"/>
                    <a:pt x="2113" y="583485"/>
                  </a:cubicBezTo>
                  <a:cubicBezTo>
                    <a:pt x="2113" y="569923"/>
                    <a:pt x="2480" y="555629"/>
                    <a:pt x="2480" y="541333"/>
                  </a:cubicBezTo>
                  <a:close/>
                </a:path>
              </a:pathLst>
            </a:custGeom>
            <a:solidFill>
              <a:srgbClr val="CAC8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6843F547-8E85-4EF2-9187-EC3BB600142C}"/>
                </a:ext>
              </a:extLst>
            </p:cNvPr>
            <p:cNvSpPr/>
            <p:nvPr/>
          </p:nvSpPr>
          <p:spPr>
            <a:xfrm>
              <a:off x="10145744" y="6134377"/>
              <a:ext cx="75821" cy="296305"/>
            </a:xfrm>
            <a:custGeom>
              <a:avLst/>
              <a:gdLst>
                <a:gd name="connsiteX0" fmla="*/ 66710 w 75821"/>
                <a:gd name="connsiteY0" fmla="*/ 171612 h 296305"/>
                <a:gd name="connsiteX1" fmla="*/ 70742 w 75821"/>
                <a:gd name="connsiteY1" fmla="*/ 213031 h 296305"/>
                <a:gd name="connsiteX2" fmla="*/ 70009 w 75821"/>
                <a:gd name="connsiteY2" fmla="*/ 235757 h 296305"/>
                <a:gd name="connsiteX3" fmla="*/ 74774 w 75821"/>
                <a:gd name="connsiteY3" fmla="*/ 288538 h 296305"/>
                <a:gd name="connsiteX4" fmla="*/ 59379 w 75821"/>
                <a:gd name="connsiteY4" fmla="*/ 293670 h 296305"/>
                <a:gd name="connsiteX5" fmla="*/ 48383 w 75821"/>
                <a:gd name="connsiteY5" fmla="*/ 277176 h 296305"/>
                <a:gd name="connsiteX6" fmla="*/ 30056 w 75821"/>
                <a:gd name="connsiteY6" fmla="*/ 184441 h 296305"/>
                <a:gd name="connsiteX7" fmla="*/ 12096 w 75821"/>
                <a:gd name="connsiteY7" fmla="*/ 100871 h 296305"/>
                <a:gd name="connsiteX8" fmla="*/ 0 w 75821"/>
                <a:gd name="connsiteY8" fmla="*/ 40758 h 296305"/>
                <a:gd name="connsiteX9" fmla="*/ 8797 w 75821"/>
                <a:gd name="connsiteY9" fmla="*/ 33794 h 296305"/>
                <a:gd name="connsiteX10" fmla="*/ 6598 w 75821"/>
                <a:gd name="connsiteY10" fmla="*/ 19865 h 296305"/>
                <a:gd name="connsiteX11" fmla="*/ 14662 w 75821"/>
                <a:gd name="connsiteY11" fmla="*/ 72 h 296305"/>
                <a:gd name="connsiteX12" fmla="*/ 21259 w 75821"/>
                <a:gd name="connsiteY12" fmla="*/ 14734 h 296305"/>
                <a:gd name="connsiteX13" fmla="*/ 32988 w 75821"/>
                <a:gd name="connsiteY13" fmla="*/ 25364 h 296305"/>
                <a:gd name="connsiteX14" fmla="*/ 43618 w 75821"/>
                <a:gd name="connsiteY14" fmla="*/ 77045 h 296305"/>
                <a:gd name="connsiteX15" fmla="*/ 30789 w 75821"/>
                <a:gd name="connsiteY15" fmla="*/ 48822 h 296305"/>
                <a:gd name="connsiteX16" fmla="*/ 36287 w 75821"/>
                <a:gd name="connsiteY16" fmla="*/ 93173 h 296305"/>
                <a:gd name="connsiteX17" fmla="*/ 50949 w 75821"/>
                <a:gd name="connsiteY17" fmla="*/ 161349 h 296305"/>
                <a:gd name="connsiteX18" fmla="*/ 54248 w 75821"/>
                <a:gd name="connsiteY18" fmla="*/ 183708 h 296305"/>
                <a:gd name="connsiteX19" fmla="*/ 66710 w 75821"/>
                <a:gd name="connsiteY19" fmla="*/ 171612 h 29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821" h="296305">
                  <a:moveTo>
                    <a:pt x="66710" y="171612"/>
                  </a:moveTo>
                  <a:cubicBezTo>
                    <a:pt x="68176" y="185541"/>
                    <a:pt x="69276" y="199103"/>
                    <a:pt x="70742" y="213031"/>
                  </a:cubicBezTo>
                  <a:cubicBezTo>
                    <a:pt x="77340" y="220729"/>
                    <a:pt x="77706" y="228426"/>
                    <a:pt x="70009" y="235757"/>
                  </a:cubicBezTo>
                  <a:cubicBezTo>
                    <a:pt x="68176" y="253717"/>
                    <a:pt x="79172" y="270211"/>
                    <a:pt x="74774" y="288538"/>
                  </a:cubicBezTo>
                  <a:cubicBezTo>
                    <a:pt x="72575" y="298435"/>
                    <a:pt x="66710" y="297335"/>
                    <a:pt x="59379" y="293670"/>
                  </a:cubicBezTo>
                  <a:cubicBezTo>
                    <a:pt x="52415" y="290004"/>
                    <a:pt x="50949" y="283407"/>
                    <a:pt x="48383" y="277176"/>
                  </a:cubicBezTo>
                  <a:cubicBezTo>
                    <a:pt x="37020" y="247120"/>
                    <a:pt x="34088" y="215597"/>
                    <a:pt x="30056" y="184441"/>
                  </a:cubicBezTo>
                  <a:cubicBezTo>
                    <a:pt x="26024" y="155851"/>
                    <a:pt x="18693" y="128361"/>
                    <a:pt x="12096" y="100871"/>
                  </a:cubicBezTo>
                  <a:cubicBezTo>
                    <a:pt x="7331" y="81077"/>
                    <a:pt x="3665" y="60918"/>
                    <a:pt x="0" y="40758"/>
                  </a:cubicBezTo>
                  <a:cubicBezTo>
                    <a:pt x="7331" y="44424"/>
                    <a:pt x="8797" y="38925"/>
                    <a:pt x="8797" y="33794"/>
                  </a:cubicBezTo>
                  <a:cubicBezTo>
                    <a:pt x="8797" y="29029"/>
                    <a:pt x="4765" y="22798"/>
                    <a:pt x="6598" y="19865"/>
                  </a:cubicBezTo>
                  <a:cubicBezTo>
                    <a:pt x="10263" y="13634"/>
                    <a:pt x="2566" y="1172"/>
                    <a:pt x="14662" y="72"/>
                  </a:cubicBezTo>
                  <a:cubicBezTo>
                    <a:pt x="27857" y="-1027"/>
                    <a:pt x="17227" y="10702"/>
                    <a:pt x="21259" y="14734"/>
                  </a:cubicBezTo>
                  <a:cubicBezTo>
                    <a:pt x="24925" y="18766"/>
                    <a:pt x="26024" y="25364"/>
                    <a:pt x="32988" y="25364"/>
                  </a:cubicBezTo>
                  <a:cubicBezTo>
                    <a:pt x="36287" y="41858"/>
                    <a:pt x="39953" y="57985"/>
                    <a:pt x="43618" y="77045"/>
                  </a:cubicBezTo>
                  <a:cubicBezTo>
                    <a:pt x="29690" y="70814"/>
                    <a:pt x="34821" y="59452"/>
                    <a:pt x="30789" y="48822"/>
                  </a:cubicBezTo>
                  <a:cubicBezTo>
                    <a:pt x="27490" y="66416"/>
                    <a:pt x="30056" y="79978"/>
                    <a:pt x="36287" y="93173"/>
                  </a:cubicBezTo>
                  <a:cubicBezTo>
                    <a:pt x="45451" y="115166"/>
                    <a:pt x="45084" y="138990"/>
                    <a:pt x="50949" y="161349"/>
                  </a:cubicBezTo>
                  <a:cubicBezTo>
                    <a:pt x="52782" y="168314"/>
                    <a:pt x="52415" y="176011"/>
                    <a:pt x="54248" y="183708"/>
                  </a:cubicBezTo>
                  <a:cubicBezTo>
                    <a:pt x="60112" y="180776"/>
                    <a:pt x="57913" y="170879"/>
                    <a:pt x="66710" y="171612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CD4FE6D2-6F85-46E3-B4F9-0779A7635FE1}"/>
                </a:ext>
              </a:extLst>
            </p:cNvPr>
            <p:cNvSpPr/>
            <p:nvPr/>
          </p:nvSpPr>
          <p:spPr>
            <a:xfrm>
              <a:off x="10111655" y="5464784"/>
              <a:ext cx="35920" cy="420786"/>
            </a:xfrm>
            <a:custGeom>
              <a:avLst/>
              <a:gdLst>
                <a:gd name="connsiteX0" fmla="*/ 0 w 35920"/>
                <a:gd name="connsiteY0" fmla="*/ 78806 h 420786"/>
                <a:gd name="connsiteX1" fmla="*/ 2932 w 35920"/>
                <a:gd name="connsiteY1" fmla="*/ 17594 h 420786"/>
                <a:gd name="connsiteX2" fmla="*/ 14295 w 35920"/>
                <a:gd name="connsiteY2" fmla="*/ 0 h 420786"/>
                <a:gd name="connsiteX3" fmla="*/ 22725 w 35920"/>
                <a:gd name="connsiteY3" fmla="*/ 36654 h 420786"/>
                <a:gd name="connsiteX4" fmla="*/ 31156 w 35920"/>
                <a:gd name="connsiteY4" fmla="*/ 183636 h 420786"/>
                <a:gd name="connsiteX5" fmla="*/ 34821 w 35920"/>
                <a:gd name="connsiteY5" fmla="*/ 313391 h 420786"/>
                <a:gd name="connsiteX6" fmla="*/ 35921 w 35920"/>
                <a:gd name="connsiteY6" fmla="*/ 354809 h 420786"/>
                <a:gd name="connsiteX7" fmla="*/ 33355 w 35920"/>
                <a:gd name="connsiteY7" fmla="*/ 360674 h 420786"/>
                <a:gd name="connsiteX8" fmla="*/ 28957 w 35920"/>
                <a:gd name="connsiteY8" fmla="*/ 399161 h 420786"/>
                <a:gd name="connsiteX9" fmla="*/ 26024 w 35920"/>
                <a:gd name="connsiteY9" fmla="*/ 420786 h 420786"/>
                <a:gd name="connsiteX10" fmla="*/ 5498 w 35920"/>
                <a:gd name="connsiteY10" fmla="*/ 190600 h 420786"/>
                <a:gd name="connsiteX11" fmla="*/ 0 w 35920"/>
                <a:gd name="connsiteY11" fmla="*/ 78806 h 42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920" h="420786">
                  <a:moveTo>
                    <a:pt x="0" y="78806"/>
                  </a:moveTo>
                  <a:cubicBezTo>
                    <a:pt x="9163" y="59013"/>
                    <a:pt x="-1466" y="37753"/>
                    <a:pt x="2932" y="17594"/>
                  </a:cubicBezTo>
                  <a:cubicBezTo>
                    <a:pt x="4765" y="9897"/>
                    <a:pt x="2566" y="733"/>
                    <a:pt x="14295" y="0"/>
                  </a:cubicBezTo>
                  <a:cubicBezTo>
                    <a:pt x="25658" y="10263"/>
                    <a:pt x="22359" y="24558"/>
                    <a:pt x="22725" y="36654"/>
                  </a:cubicBezTo>
                  <a:cubicBezTo>
                    <a:pt x="25658" y="85770"/>
                    <a:pt x="27124" y="134520"/>
                    <a:pt x="31156" y="183636"/>
                  </a:cubicBezTo>
                  <a:cubicBezTo>
                    <a:pt x="30789" y="226887"/>
                    <a:pt x="32622" y="270139"/>
                    <a:pt x="34821" y="313391"/>
                  </a:cubicBezTo>
                  <a:cubicBezTo>
                    <a:pt x="34455" y="326952"/>
                    <a:pt x="34455" y="340881"/>
                    <a:pt x="35921" y="354809"/>
                  </a:cubicBezTo>
                  <a:cubicBezTo>
                    <a:pt x="35554" y="357009"/>
                    <a:pt x="34821" y="358841"/>
                    <a:pt x="33355" y="360674"/>
                  </a:cubicBezTo>
                  <a:cubicBezTo>
                    <a:pt x="26024" y="372770"/>
                    <a:pt x="30423" y="386332"/>
                    <a:pt x="28957" y="399161"/>
                  </a:cubicBezTo>
                  <a:cubicBezTo>
                    <a:pt x="28223" y="406491"/>
                    <a:pt x="32255" y="414189"/>
                    <a:pt x="26024" y="420786"/>
                  </a:cubicBezTo>
                  <a:cubicBezTo>
                    <a:pt x="19427" y="343813"/>
                    <a:pt x="14662" y="266840"/>
                    <a:pt x="5498" y="190600"/>
                  </a:cubicBezTo>
                  <a:cubicBezTo>
                    <a:pt x="1466" y="152847"/>
                    <a:pt x="733" y="116193"/>
                    <a:pt x="0" y="78806"/>
                  </a:cubicBezTo>
                  <a:close/>
                </a:path>
              </a:pathLst>
            </a:custGeom>
            <a:solidFill>
              <a:srgbClr val="E7E3D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71888C4B-E607-4A7C-8231-E5F6924BEB44}"/>
                </a:ext>
              </a:extLst>
            </p:cNvPr>
            <p:cNvSpPr/>
            <p:nvPr/>
          </p:nvSpPr>
          <p:spPr>
            <a:xfrm>
              <a:off x="10126836" y="5896566"/>
              <a:ext cx="50430" cy="179970"/>
            </a:xfrm>
            <a:custGeom>
              <a:avLst/>
              <a:gdLst>
                <a:gd name="connsiteX0" fmla="*/ 36868 w 50430"/>
                <a:gd name="connsiteY0" fmla="*/ 146615 h 179970"/>
                <a:gd name="connsiteX1" fmla="*/ 50430 w 50430"/>
                <a:gd name="connsiteY1" fmla="*/ 157245 h 179970"/>
                <a:gd name="connsiteX2" fmla="*/ 40533 w 50430"/>
                <a:gd name="connsiteY2" fmla="*/ 161644 h 179970"/>
                <a:gd name="connsiteX3" fmla="*/ 20374 w 50430"/>
                <a:gd name="connsiteY3" fmla="*/ 179970 h 179970"/>
                <a:gd name="connsiteX4" fmla="*/ 24039 w 50430"/>
                <a:gd name="connsiteY4" fmla="*/ 153946 h 179970"/>
                <a:gd name="connsiteX5" fmla="*/ 13776 w 50430"/>
                <a:gd name="connsiteY5" fmla="*/ 156146 h 179970"/>
                <a:gd name="connsiteX6" fmla="*/ 1314 w 50430"/>
                <a:gd name="connsiteY6" fmla="*/ 151381 h 179970"/>
                <a:gd name="connsiteX7" fmla="*/ 6812 w 50430"/>
                <a:gd name="connsiteY7" fmla="*/ 141850 h 179970"/>
                <a:gd name="connsiteX8" fmla="*/ 13043 w 50430"/>
                <a:gd name="connsiteY8" fmla="*/ 109595 h 179970"/>
                <a:gd name="connsiteX9" fmla="*/ 9744 w 50430"/>
                <a:gd name="connsiteY9" fmla="*/ 87969 h 179970"/>
                <a:gd name="connsiteX10" fmla="*/ 8278 w 50430"/>
                <a:gd name="connsiteY10" fmla="*/ 73674 h 179970"/>
                <a:gd name="connsiteX11" fmla="*/ 10844 w 50430"/>
                <a:gd name="connsiteY11" fmla="*/ 68543 h 179970"/>
                <a:gd name="connsiteX12" fmla="*/ 13410 w 50430"/>
                <a:gd name="connsiteY12" fmla="*/ 56080 h 179970"/>
                <a:gd name="connsiteX13" fmla="*/ 7178 w 50430"/>
                <a:gd name="connsiteY13" fmla="*/ 0 h 179970"/>
                <a:gd name="connsiteX14" fmla="*/ 27705 w 50430"/>
                <a:gd name="connsiteY14" fmla="*/ 55714 h 179970"/>
                <a:gd name="connsiteX15" fmla="*/ 36135 w 50430"/>
                <a:gd name="connsiteY15" fmla="*/ 124623 h 179970"/>
                <a:gd name="connsiteX16" fmla="*/ 34302 w 50430"/>
                <a:gd name="connsiteY16" fmla="*/ 148082 h 179970"/>
                <a:gd name="connsiteX17" fmla="*/ 35402 w 50430"/>
                <a:gd name="connsiteY17" fmla="*/ 148082 h 179970"/>
                <a:gd name="connsiteX18" fmla="*/ 36868 w 50430"/>
                <a:gd name="connsiteY18" fmla="*/ 146615 h 17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30" h="179970">
                  <a:moveTo>
                    <a:pt x="36868" y="146615"/>
                  </a:moveTo>
                  <a:cubicBezTo>
                    <a:pt x="41267" y="150281"/>
                    <a:pt x="46032" y="153580"/>
                    <a:pt x="50430" y="157245"/>
                  </a:cubicBezTo>
                  <a:cubicBezTo>
                    <a:pt x="48231" y="161277"/>
                    <a:pt x="42000" y="156146"/>
                    <a:pt x="40533" y="161644"/>
                  </a:cubicBezTo>
                  <a:cubicBezTo>
                    <a:pt x="31370" y="163476"/>
                    <a:pt x="23306" y="167142"/>
                    <a:pt x="20374" y="179970"/>
                  </a:cubicBezTo>
                  <a:cubicBezTo>
                    <a:pt x="15975" y="168974"/>
                    <a:pt x="18541" y="160910"/>
                    <a:pt x="24039" y="153946"/>
                  </a:cubicBezTo>
                  <a:cubicBezTo>
                    <a:pt x="18908" y="149548"/>
                    <a:pt x="16708" y="154313"/>
                    <a:pt x="13776" y="156146"/>
                  </a:cubicBezTo>
                  <a:cubicBezTo>
                    <a:pt x="7912" y="159444"/>
                    <a:pt x="3513" y="153580"/>
                    <a:pt x="1314" y="151381"/>
                  </a:cubicBezTo>
                  <a:cubicBezTo>
                    <a:pt x="-2718" y="147349"/>
                    <a:pt x="3513" y="144050"/>
                    <a:pt x="6812" y="141850"/>
                  </a:cubicBezTo>
                  <a:cubicBezTo>
                    <a:pt x="18908" y="134153"/>
                    <a:pt x="22940" y="119858"/>
                    <a:pt x="13043" y="109595"/>
                  </a:cubicBezTo>
                  <a:cubicBezTo>
                    <a:pt x="6079" y="102264"/>
                    <a:pt x="5346" y="96033"/>
                    <a:pt x="9744" y="87969"/>
                  </a:cubicBezTo>
                  <a:cubicBezTo>
                    <a:pt x="12310" y="83204"/>
                    <a:pt x="15242" y="78806"/>
                    <a:pt x="8278" y="73674"/>
                  </a:cubicBezTo>
                  <a:cubicBezTo>
                    <a:pt x="1680" y="69276"/>
                    <a:pt x="7912" y="70375"/>
                    <a:pt x="10844" y="68543"/>
                  </a:cubicBezTo>
                  <a:cubicBezTo>
                    <a:pt x="15609" y="65977"/>
                    <a:pt x="13776" y="56447"/>
                    <a:pt x="13410" y="56080"/>
                  </a:cubicBezTo>
                  <a:cubicBezTo>
                    <a:pt x="-3818" y="38853"/>
                    <a:pt x="15975" y="17594"/>
                    <a:pt x="7178" y="0"/>
                  </a:cubicBezTo>
                  <a:cubicBezTo>
                    <a:pt x="29537" y="12462"/>
                    <a:pt x="26605" y="36654"/>
                    <a:pt x="27705" y="55714"/>
                  </a:cubicBezTo>
                  <a:cubicBezTo>
                    <a:pt x="29171" y="79172"/>
                    <a:pt x="31003" y="101898"/>
                    <a:pt x="36135" y="124623"/>
                  </a:cubicBezTo>
                  <a:cubicBezTo>
                    <a:pt x="28438" y="131954"/>
                    <a:pt x="32470" y="140018"/>
                    <a:pt x="34302" y="148082"/>
                  </a:cubicBezTo>
                  <a:cubicBezTo>
                    <a:pt x="34302" y="148082"/>
                    <a:pt x="35035" y="148448"/>
                    <a:pt x="35402" y="148082"/>
                  </a:cubicBezTo>
                  <a:cubicBezTo>
                    <a:pt x="36135" y="147715"/>
                    <a:pt x="36502" y="147349"/>
                    <a:pt x="36868" y="146615"/>
                  </a:cubicBezTo>
                  <a:close/>
                </a:path>
              </a:pathLst>
            </a:custGeom>
            <a:solidFill>
              <a:srgbClr val="BBAF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902630B3-B063-4952-BB0C-84D90506E20A}"/>
                </a:ext>
              </a:extLst>
            </p:cNvPr>
            <p:cNvSpPr/>
            <p:nvPr/>
          </p:nvSpPr>
          <p:spPr>
            <a:xfrm>
              <a:off x="10174684" y="6129685"/>
              <a:ext cx="13002" cy="30056"/>
            </a:xfrm>
            <a:custGeom>
              <a:avLst/>
              <a:gdLst>
                <a:gd name="connsiteX0" fmla="*/ 749 w 13002"/>
                <a:gd name="connsiteY0" fmla="*/ 0 h 30056"/>
                <a:gd name="connsiteX1" fmla="*/ 3315 w 13002"/>
                <a:gd name="connsiteY1" fmla="*/ 2566 h 30056"/>
                <a:gd name="connsiteX2" fmla="*/ 4048 w 13002"/>
                <a:gd name="connsiteY2" fmla="*/ 30056 h 30056"/>
                <a:gd name="connsiteX3" fmla="*/ 749 w 13002"/>
                <a:gd name="connsiteY3" fmla="*/ 0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2" h="30056">
                  <a:moveTo>
                    <a:pt x="749" y="0"/>
                  </a:moveTo>
                  <a:cubicBezTo>
                    <a:pt x="1482" y="733"/>
                    <a:pt x="2582" y="1833"/>
                    <a:pt x="3315" y="2566"/>
                  </a:cubicBezTo>
                  <a:cubicBezTo>
                    <a:pt x="19076" y="11363"/>
                    <a:pt x="12845" y="20526"/>
                    <a:pt x="4048" y="30056"/>
                  </a:cubicBezTo>
                  <a:cubicBezTo>
                    <a:pt x="6247" y="19793"/>
                    <a:pt x="-2550" y="10630"/>
                    <a:pt x="749" y="0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7CE75612-3AD3-496F-86B7-6A521BBC7F4C}"/>
                </a:ext>
              </a:extLst>
            </p:cNvPr>
            <p:cNvSpPr/>
            <p:nvPr/>
          </p:nvSpPr>
          <p:spPr>
            <a:xfrm>
              <a:off x="11214204" y="4324599"/>
              <a:ext cx="245632" cy="216132"/>
            </a:xfrm>
            <a:custGeom>
              <a:avLst/>
              <a:gdLst>
                <a:gd name="connsiteX0" fmla="*/ 8797 w 245632"/>
                <a:gd name="connsiteY0" fmla="*/ 35803 h 216132"/>
                <a:gd name="connsiteX1" fmla="*/ 0 w 245632"/>
                <a:gd name="connsiteY1" fmla="*/ 5747 h 216132"/>
                <a:gd name="connsiteX2" fmla="*/ 12096 w 245632"/>
                <a:gd name="connsiteY2" fmla="*/ 1715 h 216132"/>
                <a:gd name="connsiteX3" fmla="*/ 24192 w 245632"/>
                <a:gd name="connsiteY3" fmla="*/ 2448 h 216132"/>
                <a:gd name="connsiteX4" fmla="*/ 21992 w 245632"/>
                <a:gd name="connsiteY4" fmla="*/ 15277 h 216132"/>
                <a:gd name="connsiteX5" fmla="*/ 25658 w 245632"/>
                <a:gd name="connsiteY5" fmla="*/ 33971 h 216132"/>
                <a:gd name="connsiteX6" fmla="*/ 40319 w 245632"/>
                <a:gd name="connsiteY6" fmla="*/ 53031 h 216132"/>
                <a:gd name="connsiteX7" fmla="*/ 65977 w 245632"/>
                <a:gd name="connsiteY7" fmla="*/ 69891 h 216132"/>
                <a:gd name="connsiteX8" fmla="*/ 109228 w 245632"/>
                <a:gd name="connsiteY8" fmla="*/ 85286 h 216132"/>
                <a:gd name="connsiteX9" fmla="*/ 131587 w 245632"/>
                <a:gd name="connsiteY9" fmla="*/ 92617 h 216132"/>
                <a:gd name="connsiteX10" fmla="*/ 177771 w 245632"/>
                <a:gd name="connsiteY10" fmla="*/ 103979 h 216132"/>
                <a:gd name="connsiteX11" fmla="*/ 201230 w 245632"/>
                <a:gd name="connsiteY11" fmla="*/ 101780 h 216132"/>
                <a:gd name="connsiteX12" fmla="*/ 198297 w 245632"/>
                <a:gd name="connsiteY12" fmla="*/ 83453 h 216132"/>
                <a:gd name="connsiteX13" fmla="*/ 205995 w 245632"/>
                <a:gd name="connsiteY13" fmla="*/ 71357 h 216132"/>
                <a:gd name="connsiteX14" fmla="*/ 219557 w 245632"/>
                <a:gd name="connsiteY14" fmla="*/ 81254 h 216132"/>
                <a:gd name="connsiteX15" fmla="*/ 226154 w 245632"/>
                <a:gd name="connsiteY15" fmla="*/ 114243 h 216132"/>
                <a:gd name="connsiteX16" fmla="*/ 238250 w 245632"/>
                <a:gd name="connsiteY16" fmla="*/ 127438 h 216132"/>
                <a:gd name="connsiteX17" fmla="*/ 238983 w 245632"/>
                <a:gd name="connsiteY17" fmla="*/ 145398 h 216132"/>
                <a:gd name="connsiteX18" fmla="*/ 221023 w 245632"/>
                <a:gd name="connsiteY18" fmla="*/ 154562 h 216132"/>
                <a:gd name="connsiteX19" fmla="*/ 196098 w 245632"/>
                <a:gd name="connsiteY19" fmla="*/ 192682 h 216132"/>
                <a:gd name="connsiteX20" fmla="*/ 158711 w 245632"/>
                <a:gd name="connsiteY20" fmla="*/ 211009 h 216132"/>
                <a:gd name="connsiteX21" fmla="*/ 129388 w 245632"/>
                <a:gd name="connsiteY21" fmla="*/ 201112 h 216132"/>
                <a:gd name="connsiteX22" fmla="*/ 49483 w 245632"/>
                <a:gd name="connsiteY22" fmla="*/ 123773 h 216132"/>
                <a:gd name="connsiteX23" fmla="*/ 35921 w 245632"/>
                <a:gd name="connsiteY23" fmla="*/ 108744 h 216132"/>
                <a:gd name="connsiteX24" fmla="*/ 8797 w 245632"/>
                <a:gd name="connsiteY24" fmla="*/ 68059 h 216132"/>
                <a:gd name="connsiteX25" fmla="*/ 8797 w 245632"/>
                <a:gd name="connsiteY25" fmla="*/ 53031 h 216132"/>
                <a:gd name="connsiteX26" fmla="*/ 8797 w 245632"/>
                <a:gd name="connsiteY26" fmla="*/ 35803 h 21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45632" h="216132">
                  <a:moveTo>
                    <a:pt x="8797" y="35803"/>
                  </a:moveTo>
                  <a:cubicBezTo>
                    <a:pt x="5865" y="25907"/>
                    <a:pt x="2932" y="15644"/>
                    <a:pt x="0" y="5747"/>
                  </a:cubicBezTo>
                  <a:cubicBezTo>
                    <a:pt x="3665" y="2815"/>
                    <a:pt x="8064" y="3181"/>
                    <a:pt x="12096" y="1715"/>
                  </a:cubicBezTo>
                  <a:cubicBezTo>
                    <a:pt x="16128" y="249"/>
                    <a:pt x="20893" y="-1584"/>
                    <a:pt x="24192" y="2448"/>
                  </a:cubicBezTo>
                  <a:cubicBezTo>
                    <a:pt x="27857" y="6847"/>
                    <a:pt x="26391" y="11245"/>
                    <a:pt x="21992" y="15277"/>
                  </a:cubicBezTo>
                  <a:cubicBezTo>
                    <a:pt x="13929" y="22974"/>
                    <a:pt x="20893" y="29206"/>
                    <a:pt x="25658" y="33971"/>
                  </a:cubicBezTo>
                  <a:cubicBezTo>
                    <a:pt x="31156" y="39835"/>
                    <a:pt x="36654" y="45700"/>
                    <a:pt x="40319" y="53031"/>
                  </a:cubicBezTo>
                  <a:cubicBezTo>
                    <a:pt x="46550" y="62561"/>
                    <a:pt x="54981" y="67692"/>
                    <a:pt x="65977" y="69891"/>
                  </a:cubicBezTo>
                  <a:cubicBezTo>
                    <a:pt x="81005" y="73190"/>
                    <a:pt x="92368" y="86752"/>
                    <a:pt x="109228" y="85286"/>
                  </a:cubicBezTo>
                  <a:cubicBezTo>
                    <a:pt x="118025" y="83820"/>
                    <a:pt x="123157" y="92617"/>
                    <a:pt x="131587" y="92617"/>
                  </a:cubicBezTo>
                  <a:cubicBezTo>
                    <a:pt x="146249" y="99214"/>
                    <a:pt x="162743" y="98115"/>
                    <a:pt x="177771" y="103979"/>
                  </a:cubicBezTo>
                  <a:cubicBezTo>
                    <a:pt x="185102" y="106912"/>
                    <a:pt x="194265" y="110577"/>
                    <a:pt x="201230" y="101780"/>
                  </a:cubicBezTo>
                  <a:cubicBezTo>
                    <a:pt x="201963" y="95182"/>
                    <a:pt x="198297" y="89684"/>
                    <a:pt x="198297" y="83453"/>
                  </a:cubicBezTo>
                  <a:cubicBezTo>
                    <a:pt x="198297" y="77589"/>
                    <a:pt x="197931" y="71724"/>
                    <a:pt x="205995" y="71357"/>
                  </a:cubicBezTo>
                  <a:cubicBezTo>
                    <a:pt x="214792" y="68792"/>
                    <a:pt x="218457" y="71357"/>
                    <a:pt x="219557" y="81254"/>
                  </a:cubicBezTo>
                  <a:cubicBezTo>
                    <a:pt x="221023" y="92250"/>
                    <a:pt x="217724" y="104713"/>
                    <a:pt x="226154" y="114243"/>
                  </a:cubicBezTo>
                  <a:cubicBezTo>
                    <a:pt x="228720" y="119741"/>
                    <a:pt x="232386" y="124506"/>
                    <a:pt x="238250" y="127438"/>
                  </a:cubicBezTo>
                  <a:cubicBezTo>
                    <a:pt x="248880" y="132936"/>
                    <a:pt x="247047" y="138801"/>
                    <a:pt x="238983" y="145398"/>
                  </a:cubicBezTo>
                  <a:cubicBezTo>
                    <a:pt x="232386" y="147231"/>
                    <a:pt x="225055" y="147598"/>
                    <a:pt x="221023" y="154562"/>
                  </a:cubicBezTo>
                  <a:cubicBezTo>
                    <a:pt x="211859" y="166658"/>
                    <a:pt x="210027" y="182419"/>
                    <a:pt x="196098" y="192682"/>
                  </a:cubicBezTo>
                  <a:cubicBezTo>
                    <a:pt x="184369" y="201479"/>
                    <a:pt x="173373" y="209176"/>
                    <a:pt x="158711" y="211009"/>
                  </a:cubicBezTo>
                  <a:cubicBezTo>
                    <a:pt x="145149" y="219439"/>
                    <a:pt x="136719" y="218339"/>
                    <a:pt x="129388" y="201112"/>
                  </a:cubicBezTo>
                  <a:cubicBezTo>
                    <a:pt x="113627" y="164825"/>
                    <a:pt x="82471" y="142833"/>
                    <a:pt x="49483" y="123773"/>
                  </a:cubicBezTo>
                  <a:cubicBezTo>
                    <a:pt x="42885" y="120107"/>
                    <a:pt x="40319" y="113876"/>
                    <a:pt x="35921" y="108744"/>
                  </a:cubicBezTo>
                  <a:cubicBezTo>
                    <a:pt x="26757" y="95182"/>
                    <a:pt x="23458" y="77955"/>
                    <a:pt x="8797" y="68059"/>
                  </a:cubicBezTo>
                  <a:cubicBezTo>
                    <a:pt x="4032" y="64760"/>
                    <a:pt x="5132" y="57796"/>
                    <a:pt x="8797" y="53031"/>
                  </a:cubicBezTo>
                  <a:cubicBezTo>
                    <a:pt x="12829" y="46799"/>
                    <a:pt x="12096" y="41301"/>
                    <a:pt x="8797" y="35803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FD0EFA11-021B-468E-9CB6-789B198EAD5C}"/>
                </a:ext>
              </a:extLst>
            </p:cNvPr>
            <p:cNvSpPr/>
            <p:nvPr/>
          </p:nvSpPr>
          <p:spPr>
            <a:xfrm>
              <a:off x="11195877" y="4252961"/>
              <a:ext cx="254020" cy="176860"/>
            </a:xfrm>
            <a:custGeom>
              <a:avLst/>
              <a:gdLst>
                <a:gd name="connsiteX0" fmla="*/ 225421 w 254020"/>
                <a:gd name="connsiteY0" fmla="*/ 144829 h 176860"/>
                <a:gd name="connsiteX1" fmla="*/ 223222 w 254020"/>
                <a:gd name="connsiteY1" fmla="*/ 163889 h 176860"/>
                <a:gd name="connsiteX2" fmla="*/ 222122 w 254020"/>
                <a:gd name="connsiteY2" fmla="*/ 174885 h 176860"/>
                <a:gd name="connsiteX3" fmla="*/ 207827 w 254020"/>
                <a:gd name="connsiteY3" fmla="*/ 168654 h 176860"/>
                <a:gd name="connsiteX4" fmla="*/ 186202 w 254020"/>
                <a:gd name="connsiteY4" fmla="*/ 145928 h 176860"/>
                <a:gd name="connsiteX5" fmla="*/ 152847 w 254020"/>
                <a:gd name="connsiteY5" fmla="*/ 155825 h 176860"/>
                <a:gd name="connsiteX6" fmla="*/ 146615 w 254020"/>
                <a:gd name="connsiteY6" fmla="*/ 167187 h 176860"/>
                <a:gd name="connsiteX7" fmla="*/ 127922 w 254020"/>
                <a:gd name="connsiteY7" fmla="*/ 159490 h 176860"/>
                <a:gd name="connsiteX8" fmla="*/ 122424 w 254020"/>
                <a:gd name="connsiteY8" fmla="*/ 144462 h 176860"/>
                <a:gd name="connsiteX9" fmla="*/ 112527 w 254020"/>
                <a:gd name="connsiteY9" fmla="*/ 126135 h 176860"/>
                <a:gd name="connsiteX10" fmla="*/ 104464 w 254020"/>
                <a:gd name="connsiteY10" fmla="*/ 99378 h 176860"/>
                <a:gd name="connsiteX11" fmla="*/ 96033 w 254020"/>
                <a:gd name="connsiteY11" fmla="*/ 87282 h 176860"/>
                <a:gd name="connsiteX12" fmla="*/ 60112 w 254020"/>
                <a:gd name="connsiteY12" fmla="*/ 88748 h 176860"/>
                <a:gd name="connsiteX13" fmla="*/ 56447 w 254020"/>
                <a:gd name="connsiteY13" fmla="*/ 125402 h 176860"/>
                <a:gd name="connsiteX14" fmla="*/ 33355 w 254020"/>
                <a:gd name="connsiteY14" fmla="*/ 97912 h 176860"/>
                <a:gd name="connsiteX15" fmla="*/ 37753 w 254020"/>
                <a:gd name="connsiteY15" fmla="*/ 82884 h 176860"/>
                <a:gd name="connsiteX16" fmla="*/ 41052 w 254020"/>
                <a:gd name="connsiteY16" fmla="*/ 77385 h 176860"/>
                <a:gd name="connsiteX17" fmla="*/ 35554 w 254020"/>
                <a:gd name="connsiteY17" fmla="*/ 74453 h 176860"/>
                <a:gd name="connsiteX18" fmla="*/ 17960 w 254020"/>
                <a:gd name="connsiteY18" fmla="*/ 76652 h 176860"/>
                <a:gd name="connsiteX19" fmla="*/ 0 w 254020"/>
                <a:gd name="connsiteY19" fmla="*/ 39632 h 176860"/>
                <a:gd name="connsiteX20" fmla="*/ 6598 w 254020"/>
                <a:gd name="connsiteY20" fmla="*/ 29735 h 176860"/>
                <a:gd name="connsiteX21" fmla="*/ 15395 w 254020"/>
                <a:gd name="connsiteY21" fmla="*/ 25337 h 176860"/>
                <a:gd name="connsiteX22" fmla="*/ 35188 w 254020"/>
                <a:gd name="connsiteY22" fmla="*/ 30102 h 176860"/>
                <a:gd name="connsiteX23" fmla="*/ 64877 w 254020"/>
                <a:gd name="connsiteY23" fmla="*/ 57226 h 176860"/>
                <a:gd name="connsiteX24" fmla="*/ 65977 w 254020"/>
                <a:gd name="connsiteY24" fmla="*/ 56126 h 176860"/>
                <a:gd name="connsiteX25" fmla="*/ 85404 w 254020"/>
                <a:gd name="connsiteY25" fmla="*/ 45863 h 176860"/>
                <a:gd name="connsiteX26" fmla="*/ 121324 w 254020"/>
                <a:gd name="connsiteY26" fmla="*/ 23871 h 176860"/>
                <a:gd name="connsiteX27" fmla="*/ 151014 w 254020"/>
                <a:gd name="connsiteY27" fmla="*/ 412 h 176860"/>
                <a:gd name="connsiteX28" fmla="*/ 168974 w 254020"/>
                <a:gd name="connsiteY28" fmla="*/ 3711 h 176860"/>
                <a:gd name="connsiteX29" fmla="*/ 172640 w 254020"/>
                <a:gd name="connsiteY29" fmla="*/ 19839 h 176860"/>
                <a:gd name="connsiteX30" fmla="*/ 178504 w 254020"/>
                <a:gd name="connsiteY30" fmla="*/ 32668 h 176860"/>
                <a:gd name="connsiteX31" fmla="*/ 166042 w 254020"/>
                <a:gd name="connsiteY31" fmla="*/ 42931 h 176860"/>
                <a:gd name="connsiteX32" fmla="*/ 146615 w 254020"/>
                <a:gd name="connsiteY32" fmla="*/ 66389 h 176860"/>
                <a:gd name="connsiteX33" fmla="*/ 160544 w 254020"/>
                <a:gd name="connsiteY33" fmla="*/ 59425 h 176860"/>
                <a:gd name="connsiteX34" fmla="*/ 168974 w 254020"/>
                <a:gd name="connsiteY34" fmla="*/ 61624 h 176860"/>
                <a:gd name="connsiteX35" fmla="*/ 166775 w 254020"/>
                <a:gd name="connsiteY35" fmla="*/ 69688 h 176860"/>
                <a:gd name="connsiteX36" fmla="*/ 161277 w 254020"/>
                <a:gd name="connsiteY36" fmla="*/ 101577 h 176860"/>
                <a:gd name="connsiteX37" fmla="*/ 194999 w 254020"/>
                <a:gd name="connsiteY37" fmla="*/ 111107 h 176860"/>
                <a:gd name="connsiteX38" fmla="*/ 230553 w 254020"/>
                <a:gd name="connsiteY38" fmla="*/ 95346 h 176860"/>
                <a:gd name="connsiteX39" fmla="*/ 240449 w 254020"/>
                <a:gd name="connsiteY39" fmla="*/ 98278 h 176860"/>
                <a:gd name="connsiteX40" fmla="*/ 254011 w 254020"/>
                <a:gd name="connsiteY40" fmla="*/ 125769 h 176860"/>
                <a:gd name="connsiteX41" fmla="*/ 225421 w 254020"/>
                <a:gd name="connsiteY41" fmla="*/ 144829 h 1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020" h="176860">
                  <a:moveTo>
                    <a:pt x="225421" y="144829"/>
                  </a:moveTo>
                  <a:cubicBezTo>
                    <a:pt x="212959" y="149594"/>
                    <a:pt x="222122" y="158024"/>
                    <a:pt x="223222" y="163889"/>
                  </a:cubicBezTo>
                  <a:cubicBezTo>
                    <a:pt x="224322" y="168287"/>
                    <a:pt x="226521" y="171586"/>
                    <a:pt x="222122" y="174885"/>
                  </a:cubicBezTo>
                  <a:cubicBezTo>
                    <a:pt x="214425" y="180016"/>
                    <a:pt x="208561" y="174152"/>
                    <a:pt x="207827" y="168654"/>
                  </a:cubicBezTo>
                  <a:cubicBezTo>
                    <a:pt x="205628" y="155458"/>
                    <a:pt x="193899" y="152892"/>
                    <a:pt x="186202" y="145928"/>
                  </a:cubicBezTo>
                  <a:cubicBezTo>
                    <a:pt x="172273" y="133099"/>
                    <a:pt x="158345" y="137498"/>
                    <a:pt x="152847" y="155825"/>
                  </a:cubicBezTo>
                  <a:cubicBezTo>
                    <a:pt x="151747" y="160223"/>
                    <a:pt x="150281" y="164255"/>
                    <a:pt x="146615" y="167187"/>
                  </a:cubicBezTo>
                  <a:cubicBezTo>
                    <a:pt x="140384" y="164622"/>
                    <a:pt x="134153" y="162056"/>
                    <a:pt x="127922" y="159490"/>
                  </a:cubicBezTo>
                  <a:cubicBezTo>
                    <a:pt x="122791" y="155825"/>
                    <a:pt x="122057" y="150327"/>
                    <a:pt x="122424" y="144462"/>
                  </a:cubicBezTo>
                  <a:cubicBezTo>
                    <a:pt x="123157" y="136398"/>
                    <a:pt x="119858" y="130534"/>
                    <a:pt x="112527" y="126135"/>
                  </a:cubicBezTo>
                  <a:cubicBezTo>
                    <a:pt x="102997" y="119904"/>
                    <a:pt x="97866" y="111840"/>
                    <a:pt x="104464" y="99378"/>
                  </a:cubicBezTo>
                  <a:cubicBezTo>
                    <a:pt x="107396" y="93513"/>
                    <a:pt x="108129" y="89848"/>
                    <a:pt x="96033" y="87282"/>
                  </a:cubicBezTo>
                  <a:cubicBezTo>
                    <a:pt x="82105" y="84350"/>
                    <a:pt x="74041" y="99378"/>
                    <a:pt x="60112" y="88748"/>
                  </a:cubicBezTo>
                  <a:cubicBezTo>
                    <a:pt x="76607" y="118071"/>
                    <a:pt x="76240" y="119537"/>
                    <a:pt x="56447" y="125402"/>
                  </a:cubicBezTo>
                  <a:cubicBezTo>
                    <a:pt x="48750" y="116239"/>
                    <a:pt x="39953" y="107808"/>
                    <a:pt x="33355" y="97912"/>
                  </a:cubicBezTo>
                  <a:cubicBezTo>
                    <a:pt x="30789" y="94246"/>
                    <a:pt x="19427" y="82884"/>
                    <a:pt x="37753" y="82884"/>
                  </a:cubicBezTo>
                  <a:cubicBezTo>
                    <a:pt x="41052" y="82884"/>
                    <a:pt x="41419" y="79951"/>
                    <a:pt x="41052" y="77385"/>
                  </a:cubicBezTo>
                  <a:cubicBezTo>
                    <a:pt x="40319" y="74453"/>
                    <a:pt x="38120" y="73354"/>
                    <a:pt x="35554" y="74453"/>
                  </a:cubicBezTo>
                  <a:cubicBezTo>
                    <a:pt x="30056" y="77019"/>
                    <a:pt x="24192" y="79585"/>
                    <a:pt x="17960" y="76652"/>
                  </a:cubicBezTo>
                  <a:cubicBezTo>
                    <a:pt x="12096" y="64190"/>
                    <a:pt x="6231" y="52094"/>
                    <a:pt x="0" y="39632"/>
                  </a:cubicBezTo>
                  <a:cubicBezTo>
                    <a:pt x="367" y="35234"/>
                    <a:pt x="3299" y="32301"/>
                    <a:pt x="6598" y="29735"/>
                  </a:cubicBezTo>
                  <a:cubicBezTo>
                    <a:pt x="9163" y="27536"/>
                    <a:pt x="12096" y="26070"/>
                    <a:pt x="15395" y="25337"/>
                  </a:cubicBezTo>
                  <a:cubicBezTo>
                    <a:pt x="23458" y="21672"/>
                    <a:pt x="31156" y="23504"/>
                    <a:pt x="35188" y="30102"/>
                  </a:cubicBezTo>
                  <a:cubicBezTo>
                    <a:pt x="42518" y="42198"/>
                    <a:pt x="57180" y="45497"/>
                    <a:pt x="64877" y="57226"/>
                  </a:cubicBezTo>
                  <a:cubicBezTo>
                    <a:pt x="65977" y="59059"/>
                    <a:pt x="65977" y="56493"/>
                    <a:pt x="65977" y="56126"/>
                  </a:cubicBezTo>
                  <a:cubicBezTo>
                    <a:pt x="69276" y="46230"/>
                    <a:pt x="76973" y="46963"/>
                    <a:pt x="85404" y="45863"/>
                  </a:cubicBezTo>
                  <a:cubicBezTo>
                    <a:pt x="99699" y="43664"/>
                    <a:pt x="116193" y="46596"/>
                    <a:pt x="121324" y="23871"/>
                  </a:cubicBezTo>
                  <a:cubicBezTo>
                    <a:pt x="123523" y="13974"/>
                    <a:pt x="142217" y="10309"/>
                    <a:pt x="151014" y="412"/>
                  </a:cubicBezTo>
                  <a:cubicBezTo>
                    <a:pt x="157245" y="-687"/>
                    <a:pt x="163476" y="412"/>
                    <a:pt x="168974" y="3711"/>
                  </a:cubicBezTo>
                  <a:cubicBezTo>
                    <a:pt x="166409" y="9942"/>
                    <a:pt x="166042" y="15074"/>
                    <a:pt x="172640" y="19839"/>
                  </a:cubicBezTo>
                  <a:cubicBezTo>
                    <a:pt x="176672" y="22405"/>
                    <a:pt x="179604" y="27170"/>
                    <a:pt x="178504" y="32668"/>
                  </a:cubicBezTo>
                  <a:cubicBezTo>
                    <a:pt x="175939" y="38166"/>
                    <a:pt x="171540" y="42198"/>
                    <a:pt x="166042" y="42931"/>
                  </a:cubicBezTo>
                  <a:cubicBezTo>
                    <a:pt x="152114" y="45130"/>
                    <a:pt x="148082" y="54660"/>
                    <a:pt x="146615" y="66389"/>
                  </a:cubicBezTo>
                  <a:cubicBezTo>
                    <a:pt x="149914" y="61624"/>
                    <a:pt x="155046" y="60158"/>
                    <a:pt x="160544" y="59425"/>
                  </a:cubicBezTo>
                  <a:cubicBezTo>
                    <a:pt x="163843" y="59059"/>
                    <a:pt x="167142" y="59059"/>
                    <a:pt x="168974" y="61624"/>
                  </a:cubicBezTo>
                  <a:cubicBezTo>
                    <a:pt x="171540" y="64923"/>
                    <a:pt x="168974" y="67489"/>
                    <a:pt x="166775" y="69688"/>
                  </a:cubicBezTo>
                  <a:cubicBezTo>
                    <a:pt x="157978" y="78852"/>
                    <a:pt x="166042" y="91314"/>
                    <a:pt x="161277" y="101577"/>
                  </a:cubicBezTo>
                  <a:cubicBezTo>
                    <a:pt x="159444" y="105242"/>
                    <a:pt x="188767" y="114039"/>
                    <a:pt x="194999" y="111107"/>
                  </a:cubicBezTo>
                  <a:cubicBezTo>
                    <a:pt x="206728" y="105609"/>
                    <a:pt x="216258" y="95712"/>
                    <a:pt x="230553" y="95346"/>
                  </a:cubicBezTo>
                  <a:cubicBezTo>
                    <a:pt x="234218" y="95346"/>
                    <a:pt x="237884" y="94246"/>
                    <a:pt x="240449" y="98278"/>
                  </a:cubicBezTo>
                  <a:cubicBezTo>
                    <a:pt x="243382" y="108175"/>
                    <a:pt x="254378" y="114039"/>
                    <a:pt x="254011" y="125769"/>
                  </a:cubicBezTo>
                  <a:cubicBezTo>
                    <a:pt x="245947" y="135299"/>
                    <a:pt x="230186" y="132000"/>
                    <a:pt x="225421" y="144829"/>
                  </a:cubicBezTo>
                  <a:close/>
                </a:path>
              </a:pathLst>
            </a:custGeom>
            <a:solidFill>
              <a:srgbClr val="BF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822581A7-7625-4FAA-BCCD-090483202A79}"/>
                </a:ext>
              </a:extLst>
            </p:cNvPr>
            <p:cNvSpPr/>
            <p:nvPr/>
          </p:nvSpPr>
          <p:spPr>
            <a:xfrm>
              <a:off x="10900824" y="4229915"/>
              <a:ext cx="287558" cy="114726"/>
            </a:xfrm>
            <a:custGeom>
              <a:avLst/>
              <a:gdLst>
                <a:gd name="connsiteX0" fmla="*/ 69998 w 287558"/>
                <a:gd name="connsiteY0" fmla="*/ 47284 h 114726"/>
                <a:gd name="connsiteX1" fmla="*/ 102620 w 287558"/>
                <a:gd name="connsiteY1" fmla="*/ 27490 h 114726"/>
                <a:gd name="connsiteX2" fmla="*/ 107751 w 287558"/>
                <a:gd name="connsiteY2" fmla="*/ 13562 h 114726"/>
                <a:gd name="connsiteX3" fmla="*/ 130110 w 287558"/>
                <a:gd name="connsiteY3" fmla="*/ 0 h 114726"/>
                <a:gd name="connsiteX4" fmla="*/ 151003 w 287558"/>
                <a:gd name="connsiteY4" fmla="*/ 10263 h 114726"/>
                <a:gd name="connsiteX5" fmla="*/ 176294 w 287558"/>
                <a:gd name="connsiteY5" fmla="*/ 8797 h 114726"/>
                <a:gd name="connsiteX6" fmla="*/ 200852 w 287558"/>
                <a:gd name="connsiteY6" fmla="*/ 25291 h 114726"/>
                <a:gd name="connsiteX7" fmla="*/ 261331 w 287558"/>
                <a:gd name="connsiteY7" fmla="*/ 24925 h 114726"/>
                <a:gd name="connsiteX8" fmla="*/ 280391 w 287558"/>
                <a:gd name="connsiteY8" fmla="*/ 38487 h 114726"/>
                <a:gd name="connsiteX9" fmla="*/ 286989 w 287558"/>
                <a:gd name="connsiteY9" fmla="*/ 51682 h 114726"/>
                <a:gd name="connsiteX10" fmla="*/ 284789 w 287558"/>
                <a:gd name="connsiteY10" fmla="*/ 62312 h 114726"/>
                <a:gd name="connsiteX11" fmla="*/ 167863 w 287558"/>
                <a:gd name="connsiteY11" fmla="*/ 69276 h 114726"/>
                <a:gd name="connsiteX12" fmla="*/ 138907 w 287558"/>
                <a:gd name="connsiteY12" fmla="*/ 64511 h 114726"/>
                <a:gd name="connsiteX13" fmla="*/ 123146 w 287558"/>
                <a:gd name="connsiteY13" fmla="*/ 70009 h 114726"/>
                <a:gd name="connsiteX14" fmla="*/ 78061 w 287558"/>
                <a:gd name="connsiteY14" fmla="*/ 104097 h 114726"/>
                <a:gd name="connsiteX15" fmla="*/ 6953 w 287558"/>
                <a:gd name="connsiteY15" fmla="*/ 105563 h 114726"/>
                <a:gd name="connsiteX16" fmla="*/ 3288 w 287558"/>
                <a:gd name="connsiteY16" fmla="*/ 93101 h 114726"/>
                <a:gd name="connsiteX17" fmla="*/ 23447 w 287558"/>
                <a:gd name="connsiteY17" fmla="*/ 93834 h 114726"/>
                <a:gd name="connsiteX18" fmla="*/ 45073 w 287558"/>
                <a:gd name="connsiteY18" fmla="*/ 90902 h 114726"/>
                <a:gd name="connsiteX19" fmla="*/ 74763 w 287558"/>
                <a:gd name="connsiteY19" fmla="*/ 77340 h 114726"/>
                <a:gd name="connsiteX20" fmla="*/ 80261 w 287558"/>
                <a:gd name="connsiteY20" fmla="*/ 56080 h 114726"/>
                <a:gd name="connsiteX21" fmla="*/ 69998 w 287558"/>
                <a:gd name="connsiteY21" fmla="*/ 47284 h 1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7558" h="114726">
                  <a:moveTo>
                    <a:pt x="69998" y="47284"/>
                  </a:moveTo>
                  <a:cubicBezTo>
                    <a:pt x="80994" y="40686"/>
                    <a:pt x="91623" y="33722"/>
                    <a:pt x="102620" y="27490"/>
                  </a:cubicBezTo>
                  <a:cubicBezTo>
                    <a:pt x="108851" y="24192"/>
                    <a:pt x="112516" y="20526"/>
                    <a:pt x="107751" y="13562"/>
                  </a:cubicBezTo>
                  <a:cubicBezTo>
                    <a:pt x="114349" y="8064"/>
                    <a:pt x="120946" y="2199"/>
                    <a:pt x="130110" y="0"/>
                  </a:cubicBezTo>
                  <a:cubicBezTo>
                    <a:pt x="138907" y="0"/>
                    <a:pt x="144038" y="6964"/>
                    <a:pt x="151003" y="10263"/>
                  </a:cubicBezTo>
                  <a:cubicBezTo>
                    <a:pt x="159800" y="14662"/>
                    <a:pt x="168230" y="11729"/>
                    <a:pt x="176294" y="8797"/>
                  </a:cubicBezTo>
                  <a:cubicBezTo>
                    <a:pt x="192788" y="2932"/>
                    <a:pt x="199752" y="8064"/>
                    <a:pt x="200852" y="25291"/>
                  </a:cubicBezTo>
                  <a:cubicBezTo>
                    <a:pt x="221012" y="24925"/>
                    <a:pt x="240805" y="30789"/>
                    <a:pt x="261331" y="24925"/>
                  </a:cubicBezTo>
                  <a:cubicBezTo>
                    <a:pt x="270494" y="22359"/>
                    <a:pt x="278192" y="27857"/>
                    <a:pt x="280391" y="38487"/>
                  </a:cubicBezTo>
                  <a:cubicBezTo>
                    <a:pt x="281490" y="43618"/>
                    <a:pt x="284789" y="47284"/>
                    <a:pt x="286989" y="51682"/>
                  </a:cubicBezTo>
                  <a:cubicBezTo>
                    <a:pt x="288088" y="55347"/>
                    <a:pt x="287722" y="59013"/>
                    <a:pt x="284789" y="62312"/>
                  </a:cubicBezTo>
                  <a:cubicBezTo>
                    <a:pt x="245936" y="64877"/>
                    <a:pt x="206717" y="67443"/>
                    <a:pt x="167863" y="69276"/>
                  </a:cubicBezTo>
                  <a:cubicBezTo>
                    <a:pt x="158333" y="69642"/>
                    <a:pt x="148070" y="67077"/>
                    <a:pt x="138907" y="64511"/>
                  </a:cubicBezTo>
                  <a:cubicBezTo>
                    <a:pt x="131576" y="62678"/>
                    <a:pt x="126811" y="63778"/>
                    <a:pt x="123146" y="70009"/>
                  </a:cubicBezTo>
                  <a:cubicBezTo>
                    <a:pt x="112150" y="86503"/>
                    <a:pt x="94922" y="94934"/>
                    <a:pt x="78061" y="104097"/>
                  </a:cubicBezTo>
                  <a:cubicBezTo>
                    <a:pt x="54603" y="118759"/>
                    <a:pt x="30778" y="117292"/>
                    <a:pt x="6953" y="105563"/>
                  </a:cubicBezTo>
                  <a:cubicBezTo>
                    <a:pt x="2555" y="103364"/>
                    <a:pt x="-4043" y="99699"/>
                    <a:pt x="3288" y="93101"/>
                  </a:cubicBezTo>
                  <a:cubicBezTo>
                    <a:pt x="10252" y="90169"/>
                    <a:pt x="16849" y="92734"/>
                    <a:pt x="23447" y="93834"/>
                  </a:cubicBezTo>
                  <a:cubicBezTo>
                    <a:pt x="31145" y="95300"/>
                    <a:pt x="38842" y="96033"/>
                    <a:pt x="45073" y="90902"/>
                  </a:cubicBezTo>
                  <a:cubicBezTo>
                    <a:pt x="54236" y="83937"/>
                    <a:pt x="63400" y="79539"/>
                    <a:pt x="74763" y="77340"/>
                  </a:cubicBezTo>
                  <a:cubicBezTo>
                    <a:pt x="86125" y="75140"/>
                    <a:pt x="87958" y="65610"/>
                    <a:pt x="80261" y="56080"/>
                  </a:cubicBezTo>
                  <a:cubicBezTo>
                    <a:pt x="77328" y="52049"/>
                    <a:pt x="72197" y="51315"/>
                    <a:pt x="69998" y="47284"/>
                  </a:cubicBezTo>
                  <a:close/>
                </a:path>
              </a:pathLst>
            </a:custGeom>
            <a:solidFill>
              <a:srgbClr val="C7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68FEA6F5-BA19-46C9-9D73-02A4932FA094}"/>
                </a:ext>
              </a:extLst>
            </p:cNvPr>
            <p:cNvSpPr/>
            <p:nvPr/>
          </p:nvSpPr>
          <p:spPr>
            <a:xfrm>
              <a:off x="10858312" y="4333754"/>
              <a:ext cx="251794" cy="88936"/>
            </a:xfrm>
            <a:custGeom>
              <a:avLst/>
              <a:gdLst>
                <a:gd name="connsiteX0" fmla="*/ 206710 w 251794"/>
                <a:gd name="connsiteY0" fmla="*/ 7588 h 88936"/>
                <a:gd name="connsiteX1" fmla="*/ 251795 w 251794"/>
                <a:gd name="connsiteY1" fmla="*/ 18584 h 88936"/>
                <a:gd name="connsiteX2" fmla="*/ 223938 w 251794"/>
                <a:gd name="connsiteY2" fmla="*/ 51573 h 88936"/>
                <a:gd name="connsiteX3" fmla="*/ 135602 w 251794"/>
                <a:gd name="connsiteY3" fmla="*/ 72832 h 88936"/>
                <a:gd name="connsiteX4" fmla="*/ 63027 w 251794"/>
                <a:gd name="connsiteY4" fmla="*/ 87127 h 88936"/>
                <a:gd name="connsiteX5" fmla="*/ 41035 w 251794"/>
                <a:gd name="connsiteY5" fmla="*/ 85661 h 88936"/>
                <a:gd name="connsiteX6" fmla="*/ 7680 w 251794"/>
                <a:gd name="connsiteY6" fmla="*/ 76864 h 88936"/>
                <a:gd name="connsiteX7" fmla="*/ 4381 w 251794"/>
                <a:gd name="connsiteY7" fmla="*/ 67334 h 88936"/>
                <a:gd name="connsiteX8" fmla="*/ 46533 w 251794"/>
                <a:gd name="connsiteY8" fmla="*/ 50473 h 88936"/>
                <a:gd name="connsiteX9" fmla="*/ 127538 w 251794"/>
                <a:gd name="connsiteY9" fmla="*/ 11254 h 88936"/>
                <a:gd name="connsiteX10" fmla="*/ 177387 w 251794"/>
                <a:gd name="connsiteY10" fmla="*/ 3190 h 88936"/>
                <a:gd name="connsiteX11" fmla="*/ 206710 w 251794"/>
                <a:gd name="connsiteY11" fmla="*/ 7588 h 8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94" h="88936">
                  <a:moveTo>
                    <a:pt x="206710" y="7588"/>
                  </a:moveTo>
                  <a:cubicBezTo>
                    <a:pt x="220639" y="15286"/>
                    <a:pt x="238599" y="8321"/>
                    <a:pt x="251795" y="18584"/>
                  </a:cubicBezTo>
                  <a:cubicBezTo>
                    <a:pt x="237866" y="25549"/>
                    <a:pt x="229802" y="37644"/>
                    <a:pt x="223938" y="51573"/>
                  </a:cubicBezTo>
                  <a:cubicBezTo>
                    <a:pt x="193148" y="53772"/>
                    <a:pt x="166025" y="71366"/>
                    <a:pt x="135602" y="72832"/>
                  </a:cubicBezTo>
                  <a:cubicBezTo>
                    <a:pt x="110677" y="73932"/>
                    <a:pt x="87219" y="80896"/>
                    <a:pt x="63027" y="87127"/>
                  </a:cubicBezTo>
                  <a:cubicBezTo>
                    <a:pt x="55330" y="90060"/>
                    <a:pt x="47999" y="89326"/>
                    <a:pt x="41035" y="85661"/>
                  </a:cubicBezTo>
                  <a:cubicBezTo>
                    <a:pt x="30405" y="80163"/>
                    <a:pt x="19776" y="76498"/>
                    <a:pt x="7680" y="76864"/>
                  </a:cubicBezTo>
                  <a:cubicBezTo>
                    <a:pt x="-17" y="77231"/>
                    <a:pt x="-3316" y="73565"/>
                    <a:pt x="4381" y="67334"/>
                  </a:cubicBezTo>
                  <a:cubicBezTo>
                    <a:pt x="21608" y="69533"/>
                    <a:pt x="34071" y="64035"/>
                    <a:pt x="46533" y="50473"/>
                  </a:cubicBezTo>
                  <a:cubicBezTo>
                    <a:pt x="67792" y="27381"/>
                    <a:pt x="99315" y="22250"/>
                    <a:pt x="127538" y="11254"/>
                  </a:cubicBezTo>
                  <a:cubicBezTo>
                    <a:pt x="143299" y="5389"/>
                    <a:pt x="160526" y="4289"/>
                    <a:pt x="177387" y="3190"/>
                  </a:cubicBezTo>
                  <a:cubicBezTo>
                    <a:pt x="187650" y="-3041"/>
                    <a:pt x="197547" y="624"/>
                    <a:pt x="206710" y="7588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503655A-B1C3-4BF3-8C7A-954B30BF9D19}"/>
                </a:ext>
              </a:extLst>
            </p:cNvPr>
            <p:cNvSpPr/>
            <p:nvPr/>
          </p:nvSpPr>
          <p:spPr>
            <a:xfrm>
              <a:off x="11120736" y="4360403"/>
              <a:ext cx="132686" cy="113009"/>
            </a:xfrm>
            <a:custGeom>
              <a:avLst/>
              <a:gdLst>
                <a:gd name="connsiteX0" fmla="*/ 102264 w 132686"/>
                <a:gd name="connsiteY0" fmla="*/ 0 h 113009"/>
                <a:gd name="connsiteX1" fmla="*/ 104097 w 132686"/>
                <a:gd name="connsiteY1" fmla="*/ 21259 h 113009"/>
                <a:gd name="connsiteX2" fmla="*/ 105930 w 132686"/>
                <a:gd name="connsiteY2" fmla="*/ 30789 h 113009"/>
                <a:gd name="connsiteX3" fmla="*/ 132687 w 132686"/>
                <a:gd name="connsiteY3" fmla="*/ 71109 h 113009"/>
                <a:gd name="connsiteX4" fmla="*/ 104830 w 132686"/>
                <a:gd name="connsiteY4" fmla="*/ 95667 h 113009"/>
                <a:gd name="connsiteX5" fmla="*/ 100432 w 132686"/>
                <a:gd name="connsiteY5" fmla="*/ 100432 h 113009"/>
                <a:gd name="connsiteX6" fmla="*/ 85770 w 132686"/>
                <a:gd name="connsiteY6" fmla="*/ 111794 h 113009"/>
                <a:gd name="connsiteX7" fmla="*/ 59746 w 132686"/>
                <a:gd name="connsiteY7" fmla="*/ 101165 h 113009"/>
                <a:gd name="connsiteX8" fmla="*/ 10630 w 132686"/>
                <a:gd name="connsiteY8" fmla="*/ 82105 h 113009"/>
                <a:gd name="connsiteX9" fmla="*/ 0 w 132686"/>
                <a:gd name="connsiteY9" fmla="*/ 75507 h 113009"/>
                <a:gd name="connsiteX10" fmla="*/ 24192 w 132686"/>
                <a:gd name="connsiteY10" fmla="*/ 41419 h 113009"/>
                <a:gd name="connsiteX11" fmla="*/ 66343 w 132686"/>
                <a:gd name="connsiteY11" fmla="*/ 53515 h 113009"/>
                <a:gd name="connsiteX12" fmla="*/ 79539 w 132686"/>
                <a:gd name="connsiteY12" fmla="*/ 53881 h 113009"/>
                <a:gd name="connsiteX13" fmla="*/ 50582 w 132686"/>
                <a:gd name="connsiteY13" fmla="*/ 28957 h 113009"/>
                <a:gd name="connsiteX14" fmla="*/ 42885 w 132686"/>
                <a:gd name="connsiteY14" fmla="*/ 18327 h 113009"/>
                <a:gd name="connsiteX15" fmla="*/ 39220 w 132686"/>
                <a:gd name="connsiteY15" fmla="*/ 3299 h 113009"/>
                <a:gd name="connsiteX16" fmla="*/ 84670 w 132686"/>
                <a:gd name="connsiteY16" fmla="*/ 9897 h 113009"/>
                <a:gd name="connsiteX17" fmla="*/ 102264 w 132686"/>
                <a:gd name="connsiteY17" fmla="*/ 0 h 1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686" h="113009">
                  <a:moveTo>
                    <a:pt x="102264" y="0"/>
                  </a:moveTo>
                  <a:cubicBezTo>
                    <a:pt x="105563" y="6964"/>
                    <a:pt x="118392" y="12462"/>
                    <a:pt x="104097" y="21259"/>
                  </a:cubicBezTo>
                  <a:cubicBezTo>
                    <a:pt x="100798" y="23458"/>
                    <a:pt x="102631" y="29323"/>
                    <a:pt x="105930" y="30789"/>
                  </a:cubicBezTo>
                  <a:cubicBezTo>
                    <a:pt x="123890" y="38487"/>
                    <a:pt x="123890" y="57547"/>
                    <a:pt x="132687" y="71109"/>
                  </a:cubicBezTo>
                  <a:cubicBezTo>
                    <a:pt x="128289" y="84670"/>
                    <a:pt x="119125" y="93834"/>
                    <a:pt x="104830" y="95667"/>
                  </a:cubicBezTo>
                  <a:cubicBezTo>
                    <a:pt x="100065" y="96400"/>
                    <a:pt x="99699" y="94934"/>
                    <a:pt x="100432" y="100432"/>
                  </a:cubicBezTo>
                  <a:cubicBezTo>
                    <a:pt x="102264" y="111794"/>
                    <a:pt x="96033" y="115093"/>
                    <a:pt x="85770" y="111794"/>
                  </a:cubicBezTo>
                  <a:cubicBezTo>
                    <a:pt x="76973" y="108862"/>
                    <a:pt x="67077" y="107396"/>
                    <a:pt x="59746" y="101165"/>
                  </a:cubicBezTo>
                  <a:cubicBezTo>
                    <a:pt x="45451" y="89435"/>
                    <a:pt x="29690" y="82105"/>
                    <a:pt x="10630" y="82105"/>
                  </a:cubicBezTo>
                  <a:cubicBezTo>
                    <a:pt x="6231" y="82105"/>
                    <a:pt x="2199" y="79539"/>
                    <a:pt x="0" y="75507"/>
                  </a:cubicBezTo>
                  <a:cubicBezTo>
                    <a:pt x="1100" y="68176"/>
                    <a:pt x="21992" y="39586"/>
                    <a:pt x="24192" y="41419"/>
                  </a:cubicBezTo>
                  <a:cubicBezTo>
                    <a:pt x="36287" y="53881"/>
                    <a:pt x="57913" y="30056"/>
                    <a:pt x="66343" y="53515"/>
                  </a:cubicBezTo>
                  <a:cubicBezTo>
                    <a:pt x="67443" y="56813"/>
                    <a:pt x="74041" y="56813"/>
                    <a:pt x="79539" y="53881"/>
                  </a:cubicBezTo>
                  <a:cubicBezTo>
                    <a:pt x="70375" y="44351"/>
                    <a:pt x="60845" y="36287"/>
                    <a:pt x="50582" y="28957"/>
                  </a:cubicBezTo>
                  <a:cubicBezTo>
                    <a:pt x="46917" y="26391"/>
                    <a:pt x="40686" y="25291"/>
                    <a:pt x="42885" y="18327"/>
                  </a:cubicBezTo>
                  <a:cubicBezTo>
                    <a:pt x="52048" y="9897"/>
                    <a:pt x="35554" y="11729"/>
                    <a:pt x="39220" y="3299"/>
                  </a:cubicBezTo>
                  <a:cubicBezTo>
                    <a:pt x="52782" y="13562"/>
                    <a:pt x="69276" y="367"/>
                    <a:pt x="84670" y="9897"/>
                  </a:cubicBezTo>
                  <a:cubicBezTo>
                    <a:pt x="89069" y="12829"/>
                    <a:pt x="102631" y="14662"/>
                    <a:pt x="102264" y="0"/>
                  </a:cubicBezTo>
                  <a:close/>
                </a:path>
              </a:pathLst>
            </a:custGeom>
            <a:solidFill>
              <a:srgbClr val="DC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D4A9D357-D665-4006-A84B-838FA5863ED2}"/>
                </a:ext>
              </a:extLst>
            </p:cNvPr>
            <p:cNvSpPr/>
            <p:nvPr/>
          </p:nvSpPr>
          <p:spPr>
            <a:xfrm>
              <a:off x="11072746" y="4353072"/>
              <a:ext cx="136692" cy="83937"/>
            </a:xfrm>
            <a:custGeom>
              <a:avLst/>
              <a:gdLst>
                <a:gd name="connsiteX0" fmla="*/ 90142 w 136692"/>
                <a:gd name="connsiteY0" fmla="*/ 25658 h 83937"/>
                <a:gd name="connsiteX1" fmla="*/ 136692 w 136692"/>
                <a:gd name="connsiteY1" fmla="*/ 64144 h 83937"/>
                <a:gd name="connsiteX2" fmla="*/ 103704 w 136692"/>
                <a:gd name="connsiteY2" fmla="*/ 55347 h 83937"/>
                <a:gd name="connsiteX3" fmla="*/ 93441 w 136692"/>
                <a:gd name="connsiteY3" fmla="*/ 54614 h 83937"/>
                <a:gd name="connsiteX4" fmla="*/ 73648 w 136692"/>
                <a:gd name="connsiteY4" fmla="*/ 49483 h 83937"/>
                <a:gd name="connsiteX5" fmla="*/ 48723 w 136692"/>
                <a:gd name="connsiteY5" fmla="*/ 82471 h 83937"/>
                <a:gd name="connsiteX6" fmla="*/ 46524 w 136692"/>
                <a:gd name="connsiteY6" fmla="*/ 83937 h 83937"/>
                <a:gd name="connsiteX7" fmla="*/ 24531 w 136692"/>
                <a:gd name="connsiteY7" fmla="*/ 79172 h 83937"/>
                <a:gd name="connsiteX8" fmla="*/ 11336 w 136692"/>
                <a:gd name="connsiteY8" fmla="*/ 73674 h 83937"/>
                <a:gd name="connsiteX9" fmla="*/ 1073 w 136692"/>
                <a:gd name="connsiteY9" fmla="*/ 58646 h 83937"/>
                <a:gd name="connsiteX10" fmla="*/ 23432 w 136692"/>
                <a:gd name="connsiteY10" fmla="*/ 52048 h 83937"/>
                <a:gd name="connsiteX11" fmla="*/ 33328 w 136692"/>
                <a:gd name="connsiteY11" fmla="*/ 53881 h 83937"/>
                <a:gd name="connsiteX12" fmla="*/ 35894 w 136692"/>
                <a:gd name="connsiteY12" fmla="*/ 49116 h 83937"/>
                <a:gd name="connsiteX13" fmla="*/ 32595 w 136692"/>
                <a:gd name="connsiteY13" fmla="*/ 52782 h 83937"/>
                <a:gd name="connsiteX14" fmla="*/ 10969 w 136692"/>
                <a:gd name="connsiteY14" fmla="*/ 29690 h 83937"/>
                <a:gd name="connsiteX15" fmla="*/ 11703 w 136692"/>
                <a:gd name="connsiteY15" fmla="*/ 28223 h 83937"/>
                <a:gd name="connsiteX16" fmla="*/ 37727 w 136692"/>
                <a:gd name="connsiteY16" fmla="*/ 0 h 83937"/>
                <a:gd name="connsiteX17" fmla="*/ 90142 w 136692"/>
                <a:gd name="connsiteY17" fmla="*/ 25658 h 8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692" h="83937">
                  <a:moveTo>
                    <a:pt x="90142" y="25658"/>
                  </a:moveTo>
                  <a:cubicBezTo>
                    <a:pt x="106636" y="37020"/>
                    <a:pt x="122764" y="48750"/>
                    <a:pt x="136692" y="64144"/>
                  </a:cubicBezTo>
                  <a:cubicBezTo>
                    <a:pt x="116533" y="70375"/>
                    <a:pt x="116533" y="70375"/>
                    <a:pt x="103704" y="55347"/>
                  </a:cubicBezTo>
                  <a:cubicBezTo>
                    <a:pt x="100405" y="51682"/>
                    <a:pt x="97839" y="49849"/>
                    <a:pt x="93441" y="54614"/>
                  </a:cubicBezTo>
                  <a:cubicBezTo>
                    <a:pt x="82445" y="65610"/>
                    <a:pt x="82078" y="65610"/>
                    <a:pt x="73648" y="49483"/>
                  </a:cubicBezTo>
                  <a:cubicBezTo>
                    <a:pt x="70349" y="65610"/>
                    <a:pt x="51655" y="67077"/>
                    <a:pt x="48723" y="82471"/>
                  </a:cubicBezTo>
                  <a:cubicBezTo>
                    <a:pt x="47990" y="82838"/>
                    <a:pt x="47257" y="83571"/>
                    <a:pt x="46524" y="83937"/>
                  </a:cubicBezTo>
                  <a:cubicBezTo>
                    <a:pt x="39193" y="83204"/>
                    <a:pt x="33695" y="75507"/>
                    <a:pt x="24531" y="79172"/>
                  </a:cubicBezTo>
                  <a:cubicBezTo>
                    <a:pt x="20133" y="81005"/>
                    <a:pt x="14635" y="77340"/>
                    <a:pt x="11336" y="73674"/>
                  </a:cubicBezTo>
                  <a:cubicBezTo>
                    <a:pt x="6938" y="69276"/>
                    <a:pt x="-3326" y="67077"/>
                    <a:pt x="1073" y="58646"/>
                  </a:cubicBezTo>
                  <a:cubicBezTo>
                    <a:pt x="5471" y="49849"/>
                    <a:pt x="13902" y="46917"/>
                    <a:pt x="23432" y="52048"/>
                  </a:cubicBezTo>
                  <a:cubicBezTo>
                    <a:pt x="26731" y="53881"/>
                    <a:pt x="29296" y="56813"/>
                    <a:pt x="33328" y="53881"/>
                  </a:cubicBezTo>
                  <a:cubicBezTo>
                    <a:pt x="34794" y="52782"/>
                    <a:pt x="35528" y="50949"/>
                    <a:pt x="35894" y="49116"/>
                  </a:cubicBezTo>
                  <a:cubicBezTo>
                    <a:pt x="34794" y="50216"/>
                    <a:pt x="34428" y="52782"/>
                    <a:pt x="32595" y="52782"/>
                  </a:cubicBezTo>
                  <a:cubicBezTo>
                    <a:pt x="17567" y="52415"/>
                    <a:pt x="12436" y="42518"/>
                    <a:pt x="10969" y="29690"/>
                  </a:cubicBezTo>
                  <a:cubicBezTo>
                    <a:pt x="11336" y="28957"/>
                    <a:pt x="11703" y="28590"/>
                    <a:pt x="11703" y="28223"/>
                  </a:cubicBezTo>
                  <a:cubicBezTo>
                    <a:pt x="4005" y="3665"/>
                    <a:pt x="23798" y="4398"/>
                    <a:pt x="37727" y="0"/>
                  </a:cubicBezTo>
                  <a:cubicBezTo>
                    <a:pt x="55321" y="7331"/>
                    <a:pt x="74014" y="13928"/>
                    <a:pt x="90142" y="25658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0262F6CD-0666-4807-84DE-71617D0DB521}"/>
                </a:ext>
              </a:extLst>
            </p:cNvPr>
            <p:cNvSpPr/>
            <p:nvPr/>
          </p:nvSpPr>
          <p:spPr>
            <a:xfrm>
              <a:off x="10643870" y="4437521"/>
              <a:ext cx="119940" cy="79480"/>
            </a:xfrm>
            <a:custGeom>
              <a:avLst/>
              <a:gdLst>
                <a:gd name="connsiteX0" fmla="*/ 8430 w 119940"/>
                <a:gd name="connsiteY0" fmla="*/ 76461 h 79480"/>
                <a:gd name="connsiteX1" fmla="*/ 7331 w 119940"/>
                <a:gd name="connsiteY1" fmla="*/ 65465 h 79480"/>
                <a:gd name="connsiteX2" fmla="*/ 18327 w 119940"/>
                <a:gd name="connsiteY2" fmla="*/ 54102 h 79480"/>
                <a:gd name="connsiteX3" fmla="*/ 9897 w 119940"/>
                <a:gd name="connsiteY3" fmla="*/ 55568 h 79480"/>
                <a:gd name="connsiteX4" fmla="*/ 1466 w 119940"/>
                <a:gd name="connsiteY4" fmla="*/ 56668 h 79480"/>
                <a:gd name="connsiteX5" fmla="*/ 0 w 119940"/>
                <a:gd name="connsiteY5" fmla="*/ 51170 h 79480"/>
                <a:gd name="connsiteX6" fmla="*/ 7697 w 119940"/>
                <a:gd name="connsiteY6" fmla="*/ 49704 h 79480"/>
                <a:gd name="connsiteX7" fmla="*/ 15761 w 119940"/>
                <a:gd name="connsiteY7" fmla="*/ 42739 h 79480"/>
                <a:gd name="connsiteX8" fmla="*/ 21992 w 119940"/>
                <a:gd name="connsiteY8" fmla="*/ 39074 h 79480"/>
                <a:gd name="connsiteX9" fmla="*/ 71475 w 119940"/>
                <a:gd name="connsiteY9" fmla="*/ 9018 h 79480"/>
                <a:gd name="connsiteX10" fmla="*/ 94934 w 119940"/>
                <a:gd name="connsiteY10" fmla="*/ 1687 h 79480"/>
                <a:gd name="connsiteX11" fmla="*/ 115093 w 119940"/>
                <a:gd name="connsiteY11" fmla="*/ 7918 h 79480"/>
                <a:gd name="connsiteX12" fmla="*/ 112161 w 119940"/>
                <a:gd name="connsiteY12" fmla="*/ 42739 h 79480"/>
                <a:gd name="connsiteX13" fmla="*/ 75873 w 119940"/>
                <a:gd name="connsiteY13" fmla="*/ 39074 h 79480"/>
                <a:gd name="connsiteX14" fmla="*/ 97133 w 119940"/>
                <a:gd name="connsiteY14" fmla="*/ 60700 h 79480"/>
                <a:gd name="connsiteX15" fmla="*/ 93834 w 119940"/>
                <a:gd name="connsiteY15" fmla="*/ 68031 h 79480"/>
                <a:gd name="connsiteX16" fmla="*/ 69276 w 119940"/>
                <a:gd name="connsiteY16" fmla="*/ 75361 h 79480"/>
                <a:gd name="connsiteX17" fmla="*/ 31522 w 119940"/>
                <a:gd name="connsiteY17" fmla="*/ 62899 h 79480"/>
                <a:gd name="connsiteX18" fmla="*/ 24925 w 119940"/>
                <a:gd name="connsiteY18" fmla="*/ 68031 h 79480"/>
                <a:gd name="connsiteX19" fmla="*/ 10630 w 119940"/>
                <a:gd name="connsiteY19" fmla="*/ 78660 h 79480"/>
                <a:gd name="connsiteX20" fmla="*/ 8430 w 119940"/>
                <a:gd name="connsiteY20" fmla="*/ 76461 h 7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940" h="79480">
                  <a:moveTo>
                    <a:pt x="8430" y="76461"/>
                  </a:moveTo>
                  <a:cubicBezTo>
                    <a:pt x="7331" y="72796"/>
                    <a:pt x="-5498" y="70596"/>
                    <a:pt x="7331" y="65465"/>
                  </a:cubicBezTo>
                  <a:cubicBezTo>
                    <a:pt x="12829" y="63266"/>
                    <a:pt x="16861" y="60333"/>
                    <a:pt x="18327" y="54102"/>
                  </a:cubicBezTo>
                  <a:cubicBezTo>
                    <a:pt x="14662" y="51536"/>
                    <a:pt x="12462" y="54835"/>
                    <a:pt x="9897" y="55568"/>
                  </a:cubicBezTo>
                  <a:cubicBezTo>
                    <a:pt x="6964" y="56301"/>
                    <a:pt x="4765" y="62899"/>
                    <a:pt x="1466" y="56668"/>
                  </a:cubicBezTo>
                  <a:cubicBezTo>
                    <a:pt x="367" y="55202"/>
                    <a:pt x="0" y="53002"/>
                    <a:pt x="0" y="51170"/>
                  </a:cubicBezTo>
                  <a:cubicBezTo>
                    <a:pt x="733" y="43472"/>
                    <a:pt x="5132" y="50070"/>
                    <a:pt x="7697" y="49704"/>
                  </a:cubicBezTo>
                  <a:cubicBezTo>
                    <a:pt x="12096" y="48971"/>
                    <a:pt x="13928" y="46038"/>
                    <a:pt x="15761" y="42739"/>
                  </a:cubicBezTo>
                  <a:cubicBezTo>
                    <a:pt x="17227" y="40907"/>
                    <a:pt x="19427" y="39441"/>
                    <a:pt x="21992" y="39074"/>
                  </a:cubicBezTo>
                  <a:cubicBezTo>
                    <a:pt x="38120" y="35042"/>
                    <a:pt x="59746" y="21847"/>
                    <a:pt x="71475" y="9018"/>
                  </a:cubicBezTo>
                  <a:cubicBezTo>
                    <a:pt x="76607" y="-1245"/>
                    <a:pt x="85404" y="-1245"/>
                    <a:pt x="94934" y="1687"/>
                  </a:cubicBezTo>
                  <a:cubicBezTo>
                    <a:pt x="102264" y="1321"/>
                    <a:pt x="109228" y="2787"/>
                    <a:pt x="115093" y="7918"/>
                  </a:cubicBezTo>
                  <a:cubicBezTo>
                    <a:pt x="122790" y="24779"/>
                    <a:pt x="120958" y="37241"/>
                    <a:pt x="112161" y="42739"/>
                  </a:cubicBezTo>
                  <a:cubicBezTo>
                    <a:pt x="98965" y="50803"/>
                    <a:pt x="88336" y="36875"/>
                    <a:pt x="75873" y="39074"/>
                  </a:cubicBezTo>
                  <a:cubicBezTo>
                    <a:pt x="78806" y="51903"/>
                    <a:pt x="98232" y="45305"/>
                    <a:pt x="97133" y="60700"/>
                  </a:cubicBezTo>
                  <a:cubicBezTo>
                    <a:pt x="96400" y="63266"/>
                    <a:pt x="95300" y="65831"/>
                    <a:pt x="93834" y="68031"/>
                  </a:cubicBezTo>
                  <a:cubicBezTo>
                    <a:pt x="87969" y="78660"/>
                    <a:pt x="78806" y="82326"/>
                    <a:pt x="69276" y="75361"/>
                  </a:cubicBezTo>
                  <a:cubicBezTo>
                    <a:pt x="57913" y="66931"/>
                    <a:pt x="41785" y="74995"/>
                    <a:pt x="31522" y="62899"/>
                  </a:cubicBezTo>
                  <a:cubicBezTo>
                    <a:pt x="27857" y="58134"/>
                    <a:pt x="26757" y="65831"/>
                    <a:pt x="24925" y="68031"/>
                  </a:cubicBezTo>
                  <a:cubicBezTo>
                    <a:pt x="20893" y="72796"/>
                    <a:pt x="20893" y="82326"/>
                    <a:pt x="10630" y="78660"/>
                  </a:cubicBezTo>
                  <a:cubicBezTo>
                    <a:pt x="9530" y="77561"/>
                    <a:pt x="9163" y="76827"/>
                    <a:pt x="8430" y="76461"/>
                  </a:cubicBezTo>
                  <a:close/>
                </a:path>
              </a:pathLst>
            </a:custGeom>
            <a:solidFill>
              <a:srgbClr val="7552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B406783A-C140-4B46-8B74-F1A4243A05D1}"/>
                </a:ext>
              </a:extLst>
            </p:cNvPr>
            <p:cNvSpPr/>
            <p:nvPr/>
          </p:nvSpPr>
          <p:spPr>
            <a:xfrm>
              <a:off x="10891775" y="4276405"/>
              <a:ext cx="102872" cy="52757"/>
            </a:xfrm>
            <a:custGeom>
              <a:avLst/>
              <a:gdLst>
                <a:gd name="connsiteX0" fmla="*/ 79047 w 102872"/>
                <a:gd name="connsiteY0" fmla="*/ 793 h 52757"/>
                <a:gd name="connsiteX1" fmla="*/ 102872 w 102872"/>
                <a:gd name="connsiteY1" fmla="*/ 21686 h 52757"/>
                <a:gd name="connsiteX2" fmla="*/ 78314 w 102872"/>
                <a:gd name="connsiteY2" fmla="*/ 37447 h 52757"/>
                <a:gd name="connsiteX3" fmla="*/ 68051 w 102872"/>
                <a:gd name="connsiteY3" fmla="*/ 37814 h 52757"/>
                <a:gd name="connsiteX4" fmla="*/ 11604 w 102872"/>
                <a:gd name="connsiteY4" fmla="*/ 46244 h 52757"/>
                <a:gd name="connsiteX5" fmla="*/ 974 w 102872"/>
                <a:gd name="connsiteY5" fmla="*/ 16554 h 52757"/>
                <a:gd name="connsiteX6" fmla="*/ 8305 w 102872"/>
                <a:gd name="connsiteY6" fmla="*/ 9224 h 52757"/>
                <a:gd name="connsiteX7" fmla="*/ 15636 w 102872"/>
                <a:gd name="connsiteY7" fmla="*/ 7025 h 52757"/>
                <a:gd name="connsiteX8" fmla="*/ 38728 w 102872"/>
                <a:gd name="connsiteY8" fmla="*/ 8491 h 52757"/>
                <a:gd name="connsiteX9" fmla="*/ 56322 w 102872"/>
                <a:gd name="connsiteY9" fmla="*/ 8491 h 52757"/>
                <a:gd name="connsiteX10" fmla="*/ 79047 w 102872"/>
                <a:gd name="connsiteY10" fmla="*/ 793 h 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872" h="52757">
                  <a:moveTo>
                    <a:pt x="79047" y="793"/>
                  </a:moveTo>
                  <a:cubicBezTo>
                    <a:pt x="97374" y="-4338"/>
                    <a:pt x="92975" y="16921"/>
                    <a:pt x="102872" y="21686"/>
                  </a:cubicBezTo>
                  <a:cubicBezTo>
                    <a:pt x="95175" y="27551"/>
                    <a:pt x="90043" y="37814"/>
                    <a:pt x="78314" y="37447"/>
                  </a:cubicBezTo>
                  <a:cubicBezTo>
                    <a:pt x="74649" y="37447"/>
                    <a:pt x="70617" y="34148"/>
                    <a:pt x="68051" y="37814"/>
                  </a:cubicBezTo>
                  <a:cubicBezTo>
                    <a:pt x="51923" y="59806"/>
                    <a:pt x="31764" y="52842"/>
                    <a:pt x="11604" y="46244"/>
                  </a:cubicBezTo>
                  <a:cubicBezTo>
                    <a:pt x="8305" y="36348"/>
                    <a:pt x="-3424" y="29383"/>
                    <a:pt x="974" y="16554"/>
                  </a:cubicBezTo>
                  <a:cubicBezTo>
                    <a:pt x="2807" y="13989"/>
                    <a:pt x="11237" y="18021"/>
                    <a:pt x="8305" y="9224"/>
                  </a:cubicBezTo>
                  <a:cubicBezTo>
                    <a:pt x="7572" y="7025"/>
                    <a:pt x="12704" y="6291"/>
                    <a:pt x="15636" y="7025"/>
                  </a:cubicBezTo>
                  <a:cubicBezTo>
                    <a:pt x="22967" y="12523"/>
                    <a:pt x="31031" y="10323"/>
                    <a:pt x="38728" y="8491"/>
                  </a:cubicBezTo>
                  <a:cubicBezTo>
                    <a:pt x="44592" y="6658"/>
                    <a:pt x="50457" y="13256"/>
                    <a:pt x="56322" y="8491"/>
                  </a:cubicBezTo>
                  <a:cubicBezTo>
                    <a:pt x="64386" y="6291"/>
                    <a:pt x="71716" y="3359"/>
                    <a:pt x="79047" y="793"/>
                  </a:cubicBezTo>
                  <a:close/>
                </a:path>
              </a:pathLst>
            </a:custGeom>
            <a:solidFill>
              <a:srgbClr val="A989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59EEB17F-ACFF-4A25-AE07-00966CFAD69F}"/>
                </a:ext>
              </a:extLst>
            </p:cNvPr>
            <p:cNvSpPr/>
            <p:nvPr/>
          </p:nvSpPr>
          <p:spPr>
            <a:xfrm>
              <a:off x="11032567" y="4299996"/>
              <a:ext cx="76926" cy="41911"/>
            </a:xfrm>
            <a:custGeom>
              <a:avLst/>
              <a:gdLst>
                <a:gd name="connsiteX0" fmla="*/ 32456 w 76926"/>
                <a:gd name="connsiteY0" fmla="*/ 41347 h 41911"/>
                <a:gd name="connsiteX1" fmla="*/ 2400 w 76926"/>
                <a:gd name="connsiteY1" fmla="*/ 37681 h 41911"/>
                <a:gd name="connsiteX2" fmla="*/ 14862 w 76926"/>
                <a:gd name="connsiteY2" fmla="*/ 16056 h 41911"/>
                <a:gd name="connsiteX3" fmla="*/ 47484 w 76926"/>
                <a:gd name="connsiteY3" fmla="*/ 2860 h 41911"/>
                <a:gd name="connsiteX4" fmla="*/ 75341 w 76926"/>
                <a:gd name="connsiteY4" fmla="*/ 12390 h 41911"/>
                <a:gd name="connsiteX5" fmla="*/ 61779 w 76926"/>
                <a:gd name="connsiteY5" fmla="*/ 36948 h 41911"/>
                <a:gd name="connsiteX6" fmla="*/ 32456 w 76926"/>
                <a:gd name="connsiteY6" fmla="*/ 41347 h 4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26" h="41911">
                  <a:moveTo>
                    <a:pt x="32456" y="41347"/>
                  </a:moveTo>
                  <a:cubicBezTo>
                    <a:pt x="22559" y="40247"/>
                    <a:pt x="12296" y="38781"/>
                    <a:pt x="2400" y="37681"/>
                  </a:cubicBezTo>
                  <a:cubicBezTo>
                    <a:pt x="-4931" y="24119"/>
                    <a:pt x="6065" y="18988"/>
                    <a:pt x="14862" y="16056"/>
                  </a:cubicBezTo>
                  <a:cubicBezTo>
                    <a:pt x="26225" y="12390"/>
                    <a:pt x="36854" y="8358"/>
                    <a:pt x="47484" y="2860"/>
                  </a:cubicBezTo>
                  <a:cubicBezTo>
                    <a:pt x="60313" y="-3738"/>
                    <a:pt x="70576" y="1761"/>
                    <a:pt x="75341" y="12390"/>
                  </a:cubicBezTo>
                  <a:cubicBezTo>
                    <a:pt x="80472" y="24119"/>
                    <a:pt x="72408" y="32916"/>
                    <a:pt x="61779" y="36948"/>
                  </a:cubicBezTo>
                  <a:cubicBezTo>
                    <a:pt x="52615" y="40247"/>
                    <a:pt x="42719" y="43179"/>
                    <a:pt x="32456" y="41347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44952146-A6B1-4068-BAE4-45CBEA4DB61B}"/>
                </a:ext>
              </a:extLst>
            </p:cNvPr>
            <p:cNvSpPr/>
            <p:nvPr/>
          </p:nvSpPr>
          <p:spPr>
            <a:xfrm>
              <a:off x="11138153" y="4299396"/>
              <a:ext cx="54424" cy="60273"/>
            </a:xfrm>
            <a:custGeom>
              <a:avLst/>
              <a:gdLst>
                <a:gd name="connsiteX0" fmla="*/ 54425 w 54424"/>
                <a:gd name="connsiteY0" fmla="*/ 53309 h 60273"/>
                <a:gd name="connsiteX1" fmla="*/ 49660 w 54424"/>
                <a:gd name="connsiteY1" fmla="*/ 58807 h 60273"/>
                <a:gd name="connsiteX2" fmla="*/ 6408 w 54424"/>
                <a:gd name="connsiteY2" fmla="*/ 44146 h 60273"/>
                <a:gd name="connsiteX3" fmla="*/ 9707 w 54424"/>
                <a:gd name="connsiteY3" fmla="*/ 6026 h 60273"/>
                <a:gd name="connsiteX4" fmla="*/ 36098 w 54424"/>
                <a:gd name="connsiteY4" fmla="*/ 15189 h 60273"/>
                <a:gd name="connsiteX5" fmla="*/ 49660 w 54424"/>
                <a:gd name="connsiteY5" fmla="*/ 44879 h 60273"/>
                <a:gd name="connsiteX6" fmla="*/ 54425 w 54424"/>
                <a:gd name="connsiteY6" fmla="*/ 53309 h 6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24" h="60273">
                  <a:moveTo>
                    <a:pt x="54425" y="53309"/>
                  </a:moveTo>
                  <a:cubicBezTo>
                    <a:pt x="52959" y="55509"/>
                    <a:pt x="51492" y="57708"/>
                    <a:pt x="49660" y="58807"/>
                  </a:cubicBezTo>
                  <a:cubicBezTo>
                    <a:pt x="41596" y="63939"/>
                    <a:pt x="14472" y="54775"/>
                    <a:pt x="6408" y="44146"/>
                  </a:cubicBezTo>
                  <a:cubicBezTo>
                    <a:pt x="-3122" y="31683"/>
                    <a:pt x="-2022" y="16289"/>
                    <a:pt x="9707" y="6026"/>
                  </a:cubicBezTo>
                  <a:cubicBezTo>
                    <a:pt x="21803" y="-4604"/>
                    <a:pt x="32799" y="-938"/>
                    <a:pt x="36098" y="15189"/>
                  </a:cubicBezTo>
                  <a:cubicBezTo>
                    <a:pt x="38297" y="26185"/>
                    <a:pt x="40130" y="37182"/>
                    <a:pt x="49660" y="44879"/>
                  </a:cubicBezTo>
                  <a:cubicBezTo>
                    <a:pt x="51859" y="46712"/>
                    <a:pt x="52592" y="50010"/>
                    <a:pt x="54425" y="53309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6F800A9B-27BF-4B8A-98B5-AF881769809A}"/>
                </a:ext>
              </a:extLst>
            </p:cNvPr>
            <p:cNvSpPr/>
            <p:nvPr/>
          </p:nvSpPr>
          <p:spPr>
            <a:xfrm>
              <a:off x="10788730" y="4391936"/>
              <a:ext cx="72336" cy="67233"/>
            </a:xfrm>
            <a:custGeom>
              <a:avLst/>
              <a:gdLst>
                <a:gd name="connsiteX0" fmla="*/ 31811 w 72336"/>
                <a:gd name="connsiteY0" fmla="*/ 17583 h 67233"/>
                <a:gd name="connsiteX1" fmla="*/ 39875 w 72336"/>
                <a:gd name="connsiteY1" fmla="*/ 20516 h 67233"/>
                <a:gd name="connsiteX2" fmla="*/ 52337 w 72336"/>
                <a:gd name="connsiteY2" fmla="*/ 22715 h 67233"/>
                <a:gd name="connsiteX3" fmla="*/ 68465 w 72336"/>
                <a:gd name="connsiteY3" fmla="*/ 45074 h 67233"/>
                <a:gd name="connsiteX4" fmla="*/ 69565 w 72336"/>
                <a:gd name="connsiteY4" fmla="*/ 61934 h 67233"/>
                <a:gd name="connsiteX5" fmla="*/ 55636 w 72336"/>
                <a:gd name="connsiteY5" fmla="*/ 64500 h 67233"/>
                <a:gd name="connsiteX6" fmla="*/ 50505 w 72336"/>
                <a:gd name="connsiteY6" fmla="*/ 63034 h 67233"/>
                <a:gd name="connsiteX7" fmla="*/ 15317 w 72336"/>
                <a:gd name="connsiteY7" fmla="*/ 43974 h 67233"/>
                <a:gd name="connsiteX8" fmla="*/ 6154 w 72336"/>
                <a:gd name="connsiteY8" fmla="*/ 23081 h 67233"/>
                <a:gd name="connsiteX9" fmla="*/ 5787 w 72336"/>
                <a:gd name="connsiteY9" fmla="*/ 3655 h 67233"/>
                <a:gd name="connsiteX10" fmla="*/ 28512 w 72336"/>
                <a:gd name="connsiteY10" fmla="*/ 13918 h 67233"/>
                <a:gd name="connsiteX11" fmla="*/ 31811 w 72336"/>
                <a:gd name="connsiteY11" fmla="*/ 17583 h 6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336" h="67233">
                  <a:moveTo>
                    <a:pt x="31811" y="17583"/>
                  </a:moveTo>
                  <a:cubicBezTo>
                    <a:pt x="33277" y="21249"/>
                    <a:pt x="36576" y="21249"/>
                    <a:pt x="39875" y="20516"/>
                  </a:cubicBezTo>
                  <a:cubicBezTo>
                    <a:pt x="44640" y="17217"/>
                    <a:pt x="48672" y="20149"/>
                    <a:pt x="52337" y="22715"/>
                  </a:cubicBezTo>
                  <a:cubicBezTo>
                    <a:pt x="57469" y="30046"/>
                    <a:pt x="59668" y="39576"/>
                    <a:pt x="68465" y="45074"/>
                  </a:cubicBezTo>
                  <a:cubicBezTo>
                    <a:pt x="74696" y="49106"/>
                    <a:pt x="72130" y="56436"/>
                    <a:pt x="69565" y="61934"/>
                  </a:cubicBezTo>
                  <a:cubicBezTo>
                    <a:pt x="66266" y="68899"/>
                    <a:pt x="61134" y="68166"/>
                    <a:pt x="55636" y="64500"/>
                  </a:cubicBezTo>
                  <a:cubicBezTo>
                    <a:pt x="54170" y="63401"/>
                    <a:pt x="51971" y="62301"/>
                    <a:pt x="50505" y="63034"/>
                  </a:cubicBezTo>
                  <a:cubicBezTo>
                    <a:pt x="32178" y="68899"/>
                    <a:pt x="23747" y="56803"/>
                    <a:pt x="15317" y="43974"/>
                  </a:cubicBezTo>
                  <a:cubicBezTo>
                    <a:pt x="12385" y="37010"/>
                    <a:pt x="11285" y="29312"/>
                    <a:pt x="6154" y="23081"/>
                  </a:cubicBezTo>
                  <a:cubicBezTo>
                    <a:pt x="1022" y="16484"/>
                    <a:pt x="-4476" y="10986"/>
                    <a:pt x="5787" y="3655"/>
                  </a:cubicBezTo>
                  <a:cubicBezTo>
                    <a:pt x="20449" y="-6975"/>
                    <a:pt x="21915" y="8420"/>
                    <a:pt x="28512" y="13918"/>
                  </a:cubicBezTo>
                  <a:cubicBezTo>
                    <a:pt x="29979" y="15017"/>
                    <a:pt x="31078" y="16117"/>
                    <a:pt x="31811" y="17583"/>
                  </a:cubicBezTo>
                  <a:close/>
                </a:path>
              </a:pathLst>
            </a:custGeom>
            <a:solidFill>
              <a:srgbClr val="714D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8BFFD73F-05BD-4E07-853D-194F92892E3B}"/>
                </a:ext>
              </a:extLst>
            </p:cNvPr>
            <p:cNvSpPr/>
            <p:nvPr/>
          </p:nvSpPr>
          <p:spPr>
            <a:xfrm>
              <a:off x="10745792" y="4379092"/>
              <a:ext cx="78203" cy="43787"/>
            </a:xfrm>
            <a:custGeom>
              <a:avLst/>
              <a:gdLst>
                <a:gd name="connsiteX0" fmla="*/ 71816 w 78203"/>
                <a:gd name="connsiteY0" fmla="*/ 29694 h 43787"/>
                <a:gd name="connsiteX1" fmla="*/ 59721 w 78203"/>
                <a:gd name="connsiteY1" fmla="*/ 26029 h 43787"/>
                <a:gd name="connsiteX2" fmla="*/ 59354 w 78203"/>
                <a:gd name="connsiteY2" fmla="*/ 15765 h 43787"/>
                <a:gd name="connsiteX3" fmla="*/ 46159 w 78203"/>
                <a:gd name="connsiteY3" fmla="*/ 23463 h 43787"/>
                <a:gd name="connsiteX4" fmla="*/ 52756 w 78203"/>
                <a:gd name="connsiteY4" fmla="*/ 32993 h 43787"/>
                <a:gd name="connsiteX5" fmla="*/ 22334 w 78203"/>
                <a:gd name="connsiteY5" fmla="*/ 37758 h 43787"/>
                <a:gd name="connsiteX6" fmla="*/ 3640 w 78203"/>
                <a:gd name="connsiteY6" fmla="*/ 16865 h 43787"/>
                <a:gd name="connsiteX7" fmla="*/ 708 w 78203"/>
                <a:gd name="connsiteY7" fmla="*/ 5136 h 43787"/>
                <a:gd name="connsiteX8" fmla="*/ 13170 w 78203"/>
                <a:gd name="connsiteY8" fmla="*/ 737 h 43787"/>
                <a:gd name="connsiteX9" fmla="*/ 45426 w 78203"/>
                <a:gd name="connsiteY9" fmla="*/ 8801 h 43787"/>
                <a:gd name="connsiteX10" fmla="*/ 71083 w 78203"/>
                <a:gd name="connsiteY10" fmla="*/ 8435 h 43787"/>
                <a:gd name="connsiteX11" fmla="*/ 71816 w 78203"/>
                <a:gd name="connsiteY11" fmla="*/ 29694 h 4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203" h="43787">
                  <a:moveTo>
                    <a:pt x="71816" y="29694"/>
                  </a:moveTo>
                  <a:cubicBezTo>
                    <a:pt x="67785" y="28594"/>
                    <a:pt x="61553" y="32993"/>
                    <a:pt x="59721" y="26029"/>
                  </a:cubicBezTo>
                  <a:cubicBezTo>
                    <a:pt x="58988" y="22730"/>
                    <a:pt x="67418" y="18331"/>
                    <a:pt x="59354" y="15765"/>
                  </a:cubicBezTo>
                  <a:cubicBezTo>
                    <a:pt x="53856" y="13933"/>
                    <a:pt x="48725" y="19797"/>
                    <a:pt x="46159" y="23463"/>
                  </a:cubicBezTo>
                  <a:cubicBezTo>
                    <a:pt x="42860" y="28228"/>
                    <a:pt x="50557" y="29327"/>
                    <a:pt x="52756" y="32993"/>
                  </a:cubicBezTo>
                  <a:cubicBezTo>
                    <a:pt x="43960" y="44355"/>
                    <a:pt x="34429" y="48021"/>
                    <a:pt x="22334" y="37758"/>
                  </a:cubicBezTo>
                  <a:cubicBezTo>
                    <a:pt x="16103" y="30794"/>
                    <a:pt x="10238" y="23463"/>
                    <a:pt x="3640" y="16865"/>
                  </a:cubicBezTo>
                  <a:cubicBezTo>
                    <a:pt x="-25" y="13200"/>
                    <a:pt x="-758" y="9534"/>
                    <a:pt x="708" y="5136"/>
                  </a:cubicBezTo>
                  <a:cubicBezTo>
                    <a:pt x="2907" y="-1095"/>
                    <a:pt x="8772" y="-362"/>
                    <a:pt x="13170" y="737"/>
                  </a:cubicBezTo>
                  <a:cubicBezTo>
                    <a:pt x="24166" y="2937"/>
                    <a:pt x="35163" y="5136"/>
                    <a:pt x="45426" y="8801"/>
                  </a:cubicBezTo>
                  <a:cubicBezTo>
                    <a:pt x="54223" y="12100"/>
                    <a:pt x="62286" y="10634"/>
                    <a:pt x="71083" y="8435"/>
                  </a:cubicBezTo>
                  <a:cubicBezTo>
                    <a:pt x="84279" y="15032"/>
                    <a:pt x="75848" y="22363"/>
                    <a:pt x="71816" y="29694"/>
                  </a:cubicBezTo>
                  <a:close/>
                </a:path>
              </a:pathLst>
            </a:custGeom>
            <a:solidFill>
              <a:srgbClr val="9171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851226D8-2502-4B63-809B-68B355A98DB6}"/>
                </a:ext>
              </a:extLst>
            </p:cNvPr>
            <p:cNvSpPr/>
            <p:nvPr/>
          </p:nvSpPr>
          <p:spPr>
            <a:xfrm>
              <a:off x="10738803" y="4411718"/>
              <a:ext cx="67178" cy="38462"/>
            </a:xfrm>
            <a:custGeom>
              <a:avLst/>
              <a:gdLst>
                <a:gd name="connsiteX0" fmla="*/ 29690 w 67178"/>
                <a:gd name="connsiteY0" fmla="*/ 4765 h 38462"/>
                <a:gd name="connsiteX1" fmla="*/ 60112 w 67178"/>
                <a:gd name="connsiteY1" fmla="*/ 0 h 38462"/>
                <a:gd name="connsiteX2" fmla="*/ 67077 w 67178"/>
                <a:gd name="connsiteY2" fmla="*/ 23458 h 38462"/>
                <a:gd name="connsiteX3" fmla="*/ 18693 w 67178"/>
                <a:gd name="connsiteY3" fmla="*/ 34455 h 38462"/>
                <a:gd name="connsiteX4" fmla="*/ 0 w 67178"/>
                <a:gd name="connsiteY4" fmla="*/ 27124 h 38462"/>
                <a:gd name="connsiteX5" fmla="*/ 29690 w 67178"/>
                <a:gd name="connsiteY5" fmla="*/ 4765 h 3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78" h="38462">
                  <a:moveTo>
                    <a:pt x="29690" y="4765"/>
                  </a:moveTo>
                  <a:cubicBezTo>
                    <a:pt x="41052" y="12096"/>
                    <a:pt x="49849" y="733"/>
                    <a:pt x="60112" y="0"/>
                  </a:cubicBezTo>
                  <a:cubicBezTo>
                    <a:pt x="64511" y="7331"/>
                    <a:pt x="67810" y="14662"/>
                    <a:pt x="67077" y="23458"/>
                  </a:cubicBezTo>
                  <a:cubicBezTo>
                    <a:pt x="45084" y="39586"/>
                    <a:pt x="35921" y="41785"/>
                    <a:pt x="18693" y="34455"/>
                  </a:cubicBezTo>
                  <a:cubicBezTo>
                    <a:pt x="12462" y="31889"/>
                    <a:pt x="5132" y="32255"/>
                    <a:pt x="0" y="27124"/>
                  </a:cubicBezTo>
                  <a:cubicBezTo>
                    <a:pt x="9163" y="19427"/>
                    <a:pt x="28957" y="24925"/>
                    <a:pt x="29690" y="4765"/>
                  </a:cubicBezTo>
                  <a:close/>
                </a:path>
              </a:pathLst>
            </a:custGeom>
            <a:solidFill>
              <a:srgbClr val="CEC1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A54E4507-1785-40C9-9173-9F702551D0A5}"/>
                </a:ext>
              </a:extLst>
            </p:cNvPr>
            <p:cNvSpPr/>
            <p:nvPr/>
          </p:nvSpPr>
          <p:spPr>
            <a:xfrm>
              <a:off x="10654464" y="4446539"/>
              <a:ext cx="61584" cy="34088"/>
            </a:xfrm>
            <a:custGeom>
              <a:avLst/>
              <a:gdLst>
                <a:gd name="connsiteX0" fmla="*/ 60514 w 61584"/>
                <a:gd name="connsiteY0" fmla="*/ 0 h 34088"/>
                <a:gd name="connsiteX1" fmla="*/ 55749 w 61584"/>
                <a:gd name="connsiteY1" fmla="*/ 11363 h 34088"/>
                <a:gd name="connsiteX2" fmla="*/ 45852 w 61584"/>
                <a:gd name="connsiteY2" fmla="*/ 26024 h 34088"/>
                <a:gd name="connsiteX3" fmla="*/ 34123 w 61584"/>
                <a:gd name="connsiteY3" fmla="*/ 33355 h 34088"/>
                <a:gd name="connsiteX4" fmla="*/ 4800 w 61584"/>
                <a:gd name="connsiteY4" fmla="*/ 34088 h 34088"/>
                <a:gd name="connsiteX5" fmla="*/ 17629 w 61584"/>
                <a:gd name="connsiteY5" fmla="*/ 15395 h 34088"/>
                <a:gd name="connsiteX6" fmla="*/ 53550 w 61584"/>
                <a:gd name="connsiteY6" fmla="*/ 0 h 34088"/>
                <a:gd name="connsiteX7" fmla="*/ 60514 w 61584"/>
                <a:gd name="connsiteY7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584" h="34088">
                  <a:moveTo>
                    <a:pt x="60514" y="0"/>
                  </a:moveTo>
                  <a:cubicBezTo>
                    <a:pt x="61980" y="5132"/>
                    <a:pt x="63080" y="9163"/>
                    <a:pt x="55749" y="11363"/>
                  </a:cubicBezTo>
                  <a:cubicBezTo>
                    <a:pt x="49151" y="13195"/>
                    <a:pt x="41821" y="14295"/>
                    <a:pt x="45852" y="26024"/>
                  </a:cubicBezTo>
                  <a:cubicBezTo>
                    <a:pt x="48052" y="31889"/>
                    <a:pt x="39255" y="34088"/>
                    <a:pt x="34123" y="33355"/>
                  </a:cubicBezTo>
                  <a:cubicBezTo>
                    <a:pt x="24227" y="31889"/>
                    <a:pt x="14697" y="34088"/>
                    <a:pt x="4800" y="34088"/>
                  </a:cubicBezTo>
                  <a:cubicBezTo>
                    <a:pt x="-3264" y="14295"/>
                    <a:pt x="-2531" y="12829"/>
                    <a:pt x="17629" y="15395"/>
                  </a:cubicBezTo>
                  <a:cubicBezTo>
                    <a:pt x="32657" y="17227"/>
                    <a:pt x="44020" y="10630"/>
                    <a:pt x="53550" y="0"/>
                  </a:cubicBezTo>
                  <a:cubicBezTo>
                    <a:pt x="55749" y="4032"/>
                    <a:pt x="58315" y="733"/>
                    <a:pt x="60514" y="0"/>
                  </a:cubicBezTo>
                  <a:close/>
                </a:path>
              </a:pathLst>
            </a:custGeom>
            <a:solidFill>
              <a:srgbClr val="D8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FF750FE4-1DA2-4B5E-89EA-F7558841A3B0}"/>
                </a:ext>
              </a:extLst>
            </p:cNvPr>
            <p:cNvSpPr/>
            <p:nvPr/>
          </p:nvSpPr>
          <p:spPr>
            <a:xfrm>
              <a:off x="10892019" y="4255198"/>
              <a:ext cx="56811" cy="39411"/>
            </a:xfrm>
            <a:custGeom>
              <a:avLst/>
              <a:gdLst>
                <a:gd name="connsiteX0" fmla="*/ 56811 w 56811"/>
                <a:gd name="connsiteY0" fmla="*/ 30065 h 39411"/>
                <a:gd name="connsiteX1" fmla="*/ 37751 w 56811"/>
                <a:gd name="connsiteY1" fmla="*/ 33363 h 39411"/>
                <a:gd name="connsiteX2" fmla="*/ 15392 w 56811"/>
                <a:gd name="connsiteY2" fmla="*/ 30065 h 39411"/>
                <a:gd name="connsiteX3" fmla="*/ 731 w 56811"/>
                <a:gd name="connsiteY3" fmla="*/ 37762 h 39411"/>
                <a:gd name="connsiteX4" fmla="*/ 8061 w 56811"/>
                <a:gd name="connsiteY4" fmla="*/ 5873 h 39411"/>
                <a:gd name="connsiteX5" fmla="*/ 26388 w 56811"/>
                <a:gd name="connsiteY5" fmla="*/ 3674 h 39411"/>
                <a:gd name="connsiteX6" fmla="*/ 43616 w 56811"/>
                <a:gd name="connsiteY6" fmla="*/ 20901 h 39411"/>
                <a:gd name="connsiteX7" fmla="*/ 56811 w 56811"/>
                <a:gd name="connsiteY7" fmla="*/ 30065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811" h="39411">
                  <a:moveTo>
                    <a:pt x="56811" y="30065"/>
                  </a:moveTo>
                  <a:cubicBezTo>
                    <a:pt x="51313" y="36296"/>
                    <a:pt x="44349" y="33730"/>
                    <a:pt x="37751" y="33363"/>
                  </a:cubicBezTo>
                  <a:cubicBezTo>
                    <a:pt x="31153" y="26033"/>
                    <a:pt x="22723" y="32630"/>
                    <a:pt x="15392" y="30065"/>
                  </a:cubicBezTo>
                  <a:cubicBezTo>
                    <a:pt x="8428" y="28965"/>
                    <a:pt x="10627" y="44360"/>
                    <a:pt x="731" y="37762"/>
                  </a:cubicBezTo>
                  <a:cubicBezTo>
                    <a:pt x="-2202" y="26033"/>
                    <a:pt x="4396" y="16136"/>
                    <a:pt x="8061" y="5873"/>
                  </a:cubicBezTo>
                  <a:cubicBezTo>
                    <a:pt x="12093" y="-6956"/>
                    <a:pt x="20524" y="5507"/>
                    <a:pt x="26388" y="3674"/>
                  </a:cubicBezTo>
                  <a:cubicBezTo>
                    <a:pt x="33353" y="8072"/>
                    <a:pt x="41783" y="10638"/>
                    <a:pt x="43616" y="20901"/>
                  </a:cubicBezTo>
                  <a:cubicBezTo>
                    <a:pt x="44715" y="26399"/>
                    <a:pt x="50580" y="29698"/>
                    <a:pt x="56811" y="30065"/>
                  </a:cubicBezTo>
                  <a:close/>
                </a:path>
              </a:pathLst>
            </a:custGeom>
            <a:solidFill>
              <a:srgbClr val="D0B8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8FC8D3F-7FD4-4ABB-85A7-376428735E01}"/>
                </a:ext>
              </a:extLst>
            </p:cNvPr>
            <p:cNvSpPr/>
            <p:nvPr/>
          </p:nvSpPr>
          <p:spPr>
            <a:xfrm>
              <a:off x="10828239" y="4401605"/>
              <a:ext cx="71108" cy="22494"/>
            </a:xfrm>
            <a:custGeom>
              <a:avLst/>
              <a:gdLst>
                <a:gd name="connsiteX0" fmla="*/ 11363 w 71108"/>
                <a:gd name="connsiteY0" fmla="*/ 15245 h 22494"/>
                <a:gd name="connsiteX1" fmla="*/ 0 w 71108"/>
                <a:gd name="connsiteY1" fmla="*/ 11213 h 22494"/>
                <a:gd name="connsiteX2" fmla="*/ 33722 w 71108"/>
                <a:gd name="connsiteY2" fmla="*/ 217 h 22494"/>
                <a:gd name="connsiteX3" fmla="*/ 35554 w 71108"/>
                <a:gd name="connsiteY3" fmla="*/ 6081 h 22494"/>
                <a:gd name="connsiteX4" fmla="*/ 71108 w 71108"/>
                <a:gd name="connsiteY4" fmla="*/ 14878 h 22494"/>
                <a:gd name="connsiteX5" fmla="*/ 11363 w 71108"/>
                <a:gd name="connsiteY5" fmla="*/ 15245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08" h="22494">
                  <a:moveTo>
                    <a:pt x="11363" y="15245"/>
                  </a:moveTo>
                  <a:cubicBezTo>
                    <a:pt x="7697" y="13779"/>
                    <a:pt x="4032" y="12312"/>
                    <a:pt x="0" y="11213"/>
                  </a:cubicBezTo>
                  <a:cubicBezTo>
                    <a:pt x="10630" y="4982"/>
                    <a:pt x="20893" y="-1250"/>
                    <a:pt x="33722" y="217"/>
                  </a:cubicBezTo>
                  <a:cubicBezTo>
                    <a:pt x="33722" y="2416"/>
                    <a:pt x="30056" y="7914"/>
                    <a:pt x="35554" y="6081"/>
                  </a:cubicBezTo>
                  <a:cubicBezTo>
                    <a:pt x="49849" y="1683"/>
                    <a:pt x="60479" y="7181"/>
                    <a:pt x="71108" y="14878"/>
                  </a:cubicBezTo>
                  <a:cubicBezTo>
                    <a:pt x="51682" y="24408"/>
                    <a:pt x="31522" y="25508"/>
                    <a:pt x="11363" y="15245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E77AEAE9-9B26-4B1C-BC27-7CDABD35DDF0}"/>
                </a:ext>
              </a:extLst>
            </p:cNvPr>
            <p:cNvSpPr/>
            <p:nvPr/>
          </p:nvSpPr>
          <p:spPr>
            <a:xfrm>
              <a:off x="10952312" y="4202791"/>
              <a:ext cx="28773" cy="51315"/>
            </a:xfrm>
            <a:custGeom>
              <a:avLst/>
              <a:gdLst>
                <a:gd name="connsiteX0" fmla="*/ 22909 w 28773"/>
                <a:gd name="connsiteY0" fmla="*/ 0 h 51315"/>
                <a:gd name="connsiteX1" fmla="*/ 28773 w 28773"/>
                <a:gd name="connsiteY1" fmla="*/ 2932 h 51315"/>
                <a:gd name="connsiteX2" fmla="*/ 3116 w 28773"/>
                <a:gd name="connsiteY2" fmla="*/ 51315 h 51315"/>
                <a:gd name="connsiteX3" fmla="*/ 183 w 28773"/>
                <a:gd name="connsiteY3" fmla="*/ 33355 h 51315"/>
                <a:gd name="connsiteX4" fmla="*/ 22909 w 28773"/>
                <a:gd name="connsiteY4" fmla="*/ 0 h 5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73" h="51315">
                  <a:moveTo>
                    <a:pt x="22909" y="0"/>
                  </a:moveTo>
                  <a:cubicBezTo>
                    <a:pt x="25108" y="1100"/>
                    <a:pt x="28773" y="2932"/>
                    <a:pt x="28773" y="2932"/>
                  </a:cubicBezTo>
                  <a:cubicBezTo>
                    <a:pt x="21809" y="19793"/>
                    <a:pt x="16678" y="37387"/>
                    <a:pt x="3116" y="51315"/>
                  </a:cubicBezTo>
                  <a:cubicBezTo>
                    <a:pt x="-2016" y="44718"/>
                    <a:pt x="916" y="38853"/>
                    <a:pt x="183" y="33355"/>
                  </a:cubicBezTo>
                  <a:cubicBezTo>
                    <a:pt x="10813" y="24558"/>
                    <a:pt x="6781" y="5498"/>
                    <a:pt x="22909" y="0"/>
                  </a:cubicBezTo>
                  <a:close/>
                </a:path>
              </a:pathLst>
            </a:custGeom>
            <a:solidFill>
              <a:srgbClr val="D1BFB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90063C8D-7F85-4D92-B551-A1CD51D33640}"/>
                </a:ext>
              </a:extLst>
            </p:cNvPr>
            <p:cNvSpPr/>
            <p:nvPr/>
          </p:nvSpPr>
          <p:spPr>
            <a:xfrm>
              <a:off x="10912176" y="4206591"/>
              <a:ext cx="24774" cy="36519"/>
            </a:xfrm>
            <a:custGeom>
              <a:avLst/>
              <a:gdLst>
                <a:gd name="connsiteX0" fmla="*/ 0 w 24774"/>
                <a:gd name="connsiteY0" fmla="*/ 36519 h 36519"/>
                <a:gd name="connsiteX1" fmla="*/ 13195 w 24774"/>
                <a:gd name="connsiteY1" fmla="*/ 2431 h 36519"/>
                <a:gd name="connsiteX2" fmla="*/ 21626 w 24774"/>
                <a:gd name="connsiteY2" fmla="*/ 598 h 36519"/>
                <a:gd name="connsiteX3" fmla="*/ 24192 w 24774"/>
                <a:gd name="connsiteY3" fmla="*/ 6830 h 36519"/>
                <a:gd name="connsiteX4" fmla="*/ 0 w 24774"/>
                <a:gd name="connsiteY4" fmla="*/ 36519 h 3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74" h="36519">
                  <a:moveTo>
                    <a:pt x="0" y="36519"/>
                  </a:moveTo>
                  <a:cubicBezTo>
                    <a:pt x="367" y="22591"/>
                    <a:pt x="2199" y="10862"/>
                    <a:pt x="13195" y="2431"/>
                  </a:cubicBezTo>
                  <a:cubicBezTo>
                    <a:pt x="15761" y="598"/>
                    <a:pt x="18693" y="-868"/>
                    <a:pt x="21626" y="598"/>
                  </a:cubicBezTo>
                  <a:cubicBezTo>
                    <a:pt x="24192" y="1698"/>
                    <a:pt x="25658" y="4630"/>
                    <a:pt x="24192" y="6830"/>
                  </a:cubicBezTo>
                  <a:cubicBezTo>
                    <a:pt x="17227" y="16726"/>
                    <a:pt x="16128" y="31388"/>
                    <a:pt x="0" y="36519"/>
                  </a:cubicBezTo>
                  <a:close/>
                </a:path>
              </a:pathLst>
            </a:custGeom>
            <a:solidFill>
              <a:srgbClr val="FEFEF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68BD874B-DA9A-432E-BADF-F5EC0D615769}"/>
                </a:ext>
              </a:extLst>
            </p:cNvPr>
            <p:cNvSpPr/>
            <p:nvPr/>
          </p:nvSpPr>
          <p:spPr>
            <a:xfrm>
              <a:off x="10978519" y="4300290"/>
              <a:ext cx="44717" cy="33721"/>
            </a:xfrm>
            <a:custGeom>
              <a:avLst/>
              <a:gdLst>
                <a:gd name="connsiteX0" fmla="*/ 0 w 44717"/>
                <a:gd name="connsiteY0" fmla="*/ 33722 h 33721"/>
                <a:gd name="connsiteX1" fmla="*/ 733 w 44717"/>
                <a:gd name="connsiteY1" fmla="*/ 26757 h 33721"/>
                <a:gd name="connsiteX2" fmla="*/ 44718 w 44717"/>
                <a:gd name="connsiteY2" fmla="*/ 0 h 33721"/>
                <a:gd name="connsiteX3" fmla="*/ 0 w 44717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17" h="33721">
                  <a:moveTo>
                    <a:pt x="0" y="33722"/>
                  </a:moveTo>
                  <a:cubicBezTo>
                    <a:pt x="367" y="31156"/>
                    <a:pt x="367" y="26757"/>
                    <a:pt x="733" y="26757"/>
                  </a:cubicBezTo>
                  <a:cubicBezTo>
                    <a:pt x="19793" y="24925"/>
                    <a:pt x="29690" y="8064"/>
                    <a:pt x="44718" y="0"/>
                  </a:cubicBezTo>
                  <a:cubicBezTo>
                    <a:pt x="39220" y="22725"/>
                    <a:pt x="20160" y="28957"/>
                    <a:pt x="0" y="33722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F5673314-FDEE-4DD0-96F7-1F33CF7532EB}"/>
                </a:ext>
              </a:extLst>
            </p:cNvPr>
            <p:cNvSpPr/>
            <p:nvPr/>
          </p:nvSpPr>
          <p:spPr>
            <a:xfrm>
              <a:off x="11185247" y="4274703"/>
              <a:ext cx="20365" cy="18256"/>
            </a:xfrm>
            <a:custGeom>
              <a:avLst/>
              <a:gdLst>
                <a:gd name="connsiteX0" fmla="*/ 367 w 20365"/>
                <a:gd name="connsiteY0" fmla="*/ 17523 h 18256"/>
                <a:gd name="connsiteX1" fmla="*/ 0 w 20365"/>
                <a:gd name="connsiteY1" fmla="*/ 6527 h 18256"/>
                <a:gd name="connsiteX2" fmla="*/ 15395 w 20365"/>
                <a:gd name="connsiteY2" fmla="*/ 1029 h 18256"/>
                <a:gd name="connsiteX3" fmla="*/ 18693 w 20365"/>
                <a:gd name="connsiteY3" fmla="*/ 10193 h 18256"/>
                <a:gd name="connsiteX4" fmla="*/ 10630 w 20365"/>
                <a:gd name="connsiteY4" fmla="*/ 18256 h 18256"/>
                <a:gd name="connsiteX5" fmla="*/ 367 w 20365"/>
                <a:gd name="connsiteY5" fmla="*/ 17523 h 1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5" h="18256">
                  <a:moveTo>
                    <a:pt x="367" y="17523"/>
                  </a:moveTo>
                  <a:cubicBezTo>
                    <a:pt x="367" y="13858"/>
                    <a:pt x="0" y="10193"/>
                    <a:pt x="0" y="6527"/>
                  </a:cubicBezTo>
                  <a:cubicBezTo>
                    <a:pt x="2566" y="-2636"/>
                    <a:pt x="9897" y="296"/>
                    <a:pt x="15395" y="1029"/>
                  </a:cubicBezTo>
                  <a:cubicBezTo>
                    <a:pt x="20160" y="1762"/>
                    <a:pt x="21992" y="5428"/>
                    <a:pt x="18693" y="10193"/>
                  </a:cubicBezTo>
                  <a:cubicBezTo>
                    <a:pt x="16128" y="12758"/>
                    <a:pt x="13562" y="15691"/>
                    <a:pt x="10630" y="18256"/>
                  </a:cubicBezTo>
                  <a:cubicBezTo>
                    <a:pt x="7331" y="18256"/>
                    <a:pt x="3665" y="17890"/>
                    <a:pt x="367" y="17523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9B727AC4-5E4C-4D88-96A8-8FB6CC5B8C66}"/>
                </a:ext>
              </a:extLst>
            </p:cNvPr>
            <p:cNvSpPr/>
            <p:nvPr/>
          </p:nvSpPr>
          <p:spPr>
            <a:xfrm>
              <a:off x="10817242" y="4383639"/>
              <a:ext cx="14117" cy="25880"/>
            </a:xfrm>
            <a:custGeom>
              <a:avLst/>
              <a:gdLst>
                <a:gd name="connsiteX0" fmla="*/ 367 w 14117"/>
                <a:gd name="connsiteY0" fmla="*/ 25147 h 25880"/>
                <a:gd name="connsiteX1" fmla="*/ 0 w 14117"/>
                <a:gd name="connsiteY1" fmla="*/ 3521 h 25880"/>
                <a:gd name="connsiteX2" fmla="*/ 10996 w 14117"/>
                <a:gd name="connsiteY2" fmla="*/ 7920 h 25880"/>
                <a:gd name="connsiteX3" fmla="*/ 10630 w 14117"/>
                <a:gd name="connsiteY3" fmla="*/ 18183 h 25880"/>
                <a:gd name="connsiteX4" fmla="*/ 3299 w 14117"/>
                <a:gd name="connsiteY4" fmla="*/ 25880 h 25880"/>
                <a:gd name="connsiteX5" fmla="*/ 367 w 14117"/>
                <a:gd name="connsiteY5" fmla="*/ 25147 h 2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7" h="25880">
                  <a:moveTo>
                    <a:pt x="367" y="25147"/>
                  </a:moveTo>
                  <a:cubicBezTo>
                    <a:pt x="1833" y="17816"/>
                    <a:pt x="5865" y="10852"/>
                    <a:pt x="0" y="3521"/>
                  </a:cubicBezTo>
                  <a:cubicBezTo>
                    <a:pt x="7697" y="-5642"/>
                    <a:pt x="7697" y="5721"/>
                    <a:pt x="10996" y="7920"/>
                  </a:cubicBezTo>
                  <a:cubicBezTo>
                    <a:pt x="14662" y="10852"/>
                    <a:pt x="15761" y="14517"/>
                    <a:pt x="10630" y="18183"/>
                  </a:cubicBezTo>
                  <a:cubicBezTo>
                    <a:pt x="7697" y="20016"/>
                    <a:pt x="5865" y="23314"/>
                    <a:pt x="3299" y="25880"/>
                  </a:cubicBezTo>
                  <a:cubicBezTo>
                    <a:pt x="2199" y="25880"/>
                    <a:pt x="1100" y="25880"/>
                    <a:pt x="367" y="25147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AC35A1CB-C470-42BC-9194-22A863EEBC87}"/>
                </a:ext>
              </a:extLst>
            </p:cNvPr>
            <p:cNvSpPr/>
            <p:nvPr/>
          </p:nvSpPr>
          <p:spPr>
            <a:xfrm>
              <a:off x="12592022" y="5345999"/>
              <a:ext cx="85460" cy="790642"/>
            </a:xfrm>
            <a:custGeom>
              <a:avLst/>
              <a:gdLst>
                <a:gd name="connsiteX0" fmla="*/ 54248 w 85460"/>
                <a:gd name="connsiteY0" fmla="*/ 764993 h 790642"/>
                <a:gd name="connsiteX1" fmla="*/ 50582 w 85460"/>
                <a:gd name="connsiteY1" fmla="*/ 772690 h 790642"/>
                <a:gd name="connsiteX2" fmla="*/ 39586 w 85460"/>
                <a:gd name="connsiteY2" fmla="*/ 774156 h 790642"/>
                <a:gd name="connsiteX3" fmla="*/ 8797 w 85460"/>
                <a:gd name="connsiteY3" fmla="*/ 790284 h 790642"/>
                <a:gd name="connsiteX4" fmla="*/ 0 w 85460"/>
                <a:gd name="connsiteY4" fmla="*/ 778921 h 790642"/>
                <a:gd name="connsiteX5" fmla="*/ 10996 w 85460"/>
                <a:gd name="connsiteY5" fmla="*/ 675557 h 790642"/>
                <a:gd name="connsiteX6" fmla="*/ 15761 w 85460"/>
                <a:gd name="connsiteY6" fmla="*/ 620210 h 790642"/>
                <a:gd name="connsiteX7" fmla="*/ 27124 w 85460"/>
                <a:gd name="connsiteY7" fmla="*/ 585389 h 790642"/>
                <a:gd name="connsiteX8" fmla="*/ 30789 w 85460"/>
                <a:gd name="connsiteY8" fmla="*/ 554966 h 790642"/>
                <a:gd name="connsiteX9" fmla="*/ 25658 w 85460"/>
                <a:gd name="connsiteY9" fmla="*/ 514280 h 790642"/>
                <a:gd name="connsiteX10" fmla="*/ 31522 w 85460"/>
                <a:gd name="connsiteY10" fmla="*/ 411649 h 790642"/>
                <a:gd name="connsiteX11" fmla="*/ 24925 w 85460"/>
                <a:gd name="connsiteY11" fmla="*/ 370963 h 790642"/>
                <a:gd name="connsiteX12" fmla="*/ 12829 w 85460"/>
                <a:gd name="connsiteY12" fmla="*/ 352637 h 790642"/>
                <a:gd name="connsiteX13" fmla="*/ 15761 w 85460"/>
                <a:gd name="connsiteY13" fmla="*/ 340174 h 790642"/>
                <a:gd name="connsiteX14" fmla="*/ 26757 w 85460"/>
                <a:gd name="connsiteY14" fmla="*/ 314883 h 790642"/>
                <a:gd name="connsiteX15" fmla="*/ 42152 w 85460"/>
                <a:gd name="connsiteY15" fmla="*/ 256970 h 790642"/>
                <a:gd name="connsiteX16" fmla="*/ 34821 w 85460"/>
                <a:gd name="connsiteY16" fmla="*/ 236077 h 790642"/>
                <a:gd name="connsiteX17" fmla="*/ 38120 w 85460"/>
                <a:gd name="connsiteY17" fmla="*/ 217017 h 790642"/>
                <a:gd name="connsiteX18" fmla="*/ 45451 w 85460"/>
                <a:gd name="connsiteY18" fmla="*/ 172300 h 790642"/>
                <a:gd name="connsiteX19" fmla="*/ 43252 w 85460"/>
                <a:gd name="connsiteY19" fmla="*/ 149941 h 790642"/>
                <a:gd name="connsiteX20" fmla="*/ 49483 w 85460"/>
                <a:gd name="connsiteY20" fmla="*/ 126116 h 790642"/>
                <a:gd name="connsiteX21" fmla="*/ 37020 w 85460"/>
                <a:gd name="connsiteY21" fmla="*/ 66370 h 790642"/>
                <a:gd name="connsiteX22" fmla="*/ 37020 w 85460"/>
                <a:gd name="connsiteY22" fmla="*/ 53908 h 790642"/>
                <a:gd name="connsiteX23" fmla="*/ 32622 w 85460"/>
                <a:gd name="connsiteY23" fmla="*/ 16887 h 790642"/>
                <a:gd name="connsiteX24" fmla="*/ 42152 w 85460"/>
                <a:gd name="connsiteY24" fmla="*/ 393 h 790642"/>
                <a:gd name="connsiteX25" fmla="*/ 57180 w 85460"/>
                <a:gd name="connsiteY25" fmla="*/ 13955 h 790642"/>
                <a:gd name="connsiteX26" fmla="*/ 71475 w 85460"/>
                <a:gd name="connsiteY26" fmla="*/ 74800 h 790642"/>
                <a:gd name="connsiteX27" fmla="*/ 65610 w 85460"/>
                <a:gd name="connsiteY27" fmla="*/ 94227 h 790642"/>
                <a:gd name="connsiteX28" fmla="*/ 65977 w 85460"/>
                <a:gd name="connsiteY28" fmla="*/ 100825 h 790642"/>
                <a:gd name="connsiteX29" fmla="*/ 73308 w 85460"/>
                <a:gd name="connsiteY29" fmla="*/ 139311 h 790642"/>
                <a:gd name="connsiteX30" fmla="*/ 80272 w 85460"/>
                <a:gd name="connsiteY30" fmla="*/ 156172 h 790642"/>
                <a:gd name="connsiteX31" fmla="*/ 82838 w 85460"/>
                <a:gd name="connsiteY31" fmla="*/ 235344 h 790642"/>
                <a:gd name="connsiteX32" fmla="*/ 83937 w 85460"/>
                <a:gd name="connsiteY32" fmla="*/ 350437 h 790642"/>
                <a:gd name="connsiteX33" fmla="*/ 79172 w 85460"/>
                <a:gd name="connsiteY33" fmla="*/ 521611 h 790642"/>
                <a:gd name="connsiteX34" fmla="*/ 63044 w 85460"/>
                <a:gd name="connsiteY34" fmla="*/ 674824 h 790642"/>
                <a:gd name="connsiteX35" fmla="*/ 54248 w 85460"/>
                <a:gd name="connsiteY35" fmla="*/ 764993 h 79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460" h="790642">
                  <a:moveTo>
                    <a:pt x="54248" y="764993"/>
                  </a:moveTo>
                  <a:cubicBezTo>
                    <a:pt x="53148" y="767558"/>
                    <a:pt x="51682" y="770124"/>
                    <a:pt x="50582" y="772690"/>
                  </a:cubicBezTo>
                  <a:cubicBezTo>
                    <a:pt x="46550" y="769024"/>
                    <a:pt x="42152" y="766459"/>
                    <a:pt x="39586" y="774156"/>
                  </a:cubicBezTo>
                  <a:cubicBezTo>
                    <a:pt x="34821" y="789917"/>
                    <a:pt x="19793" y="786985"/>
                    <a:pt x="8797" y="790284"/>
                  </a:cubicBezTo>
                  <a:cubicBezTo>
                    <a:pt x="1100" y="792483"/>
                    <a:pt x="1833" y="784053"/>
                    <a:pt x="0" y="778921"/>
                  </a:cubicBezTo>
                  <a:cubicBezTo>
                    <a:pt x="1100" y="744100"/>
                    <a:pt x="7331" y="710012"/>
                    <a:pt x="10996" y="675557"/>
                  </a:cubicBezTo>
                  <a:cubicBezTo>
                    <a:pt x="12829" y="657230"/>
                    <a:pt x="18693" y="639270"/>
                    <a:pt x="15761" y="620210"/>
                  </a:cubicBezTo>
                  <a:cubicBezTo>
                    <a:pt x="13928" y="608114"/>
                    <a:pt x="20159" y="595652"/>
                    <a:pt x="27124" y="585389"/>
                  </a:cubicBezTo>
                  <a:cubicBezTo>
                    <a:pt x="33721" y="575859"/>
                    <a:pt x="34821" y="565596"/>
                    <a:pt x="30789" y="554966"/>
                  </a:cubicBezTo>
                  <a:cubicBezTo>
                    <a:pt x="25658" y="541771"/>
                    <a:pt x="24925" y="528209"/>
                    <a:pt x="25658" y="514280"/>
                  </a:cubicBezTo>
                  <a:cubicBezTo>
                    <a:pt x="27857" y="480192"/>
                    <a:pt x="29323" y="445737"/>
                    <a:pt x="31522" y="411649"/>
                  </a:cubicBezTo>
                  <a:cubicBezTo>
                    <a:pt x="32255" y="398087"/>
                    <a:pt x="41419" y="381960"/>
                    <a:pt x="24925" y="370963"/>
                  </a:cubicBezTo>
                  <a:cubicBezTo>
                    <a:pt x="17594" y="366932"/>
                    <a:pt x="17227" y="358135"/>
                    <a:pt x="12829" y="352637"/>
                  </a:cubicBezTo>
                  <a:cubicBezTo>
                    <a:pt x="8797" y="347505"/>
                    <a:pt x="10629" y="342373"/>
                    <a:pt x="15761" y="340174"/>
                  </a:cubicBezTo>
                  <a:cubicBezTo>
                    <a:pt x="27490" y="334676"/>
                    <a:pt x="26024" y="325146"/>
                    <a:pt x="26757" y="314883"/>
                  </a:cubicBezTo>
                  <a:cubicBezTo>
                    <a:pt x="27857" y="294724"/>
                    <a:pt x="26757" y="274197"/>
                    <a:pt x="42152" y="256970"/>
                  </a:cubicBezTo>
                  <a:cubicBezTo>
                    <a:pt x="48749" y="249639"/>
                    <a:pt x="40319" y="241942"/>
                    <a:pt x="34821" y="236077"/>
                  </a:cubicBezTo>
                  <a:cubicBezTo>
                    <a:pt x="27124" y="228013"/>
                    <a:pt x="28956" y="222149"/>
                    <a:pt x="38120" y="217017"/>
                  </a:cubicBezTo>
                  <a:cubicBezTo>
                    <a:pt x="48749" y="210786"/>
                    <a:pt x="54614" y="180363"/>
                    <a:pt x="45451" y="172300"/>
                  </a:cubicBezTo>
                  <a:cubicBezTo>
                    <a:pt x="36287" y="164236"/>
                    <a:pt x="38486" y="158005"/>
                    <a:pt x="43252" y="149941"/>
                  </a:cubicBezTo>
                  <a:cubicBezTo>
                    <a:pt x="51682" y="143710"/>
                    <a:pt x="53148" y="137478"/>
                    <a:pt x="49483" y="126116"/>
                  </a:cubicBezTo>
                  <a:cubicBezTo>
                    <a:pt x="43252" y="107056"/>
                    <a:pt x="32622" y="87996"/>
                    <a:pt x="37020" y="66370"/>
                  </a:cubicBezTo>
                  <a:cubicBezTo>
                    <a:pt x="37753" y="62338"/>
                    <a:pt x="39586" y="55007"/>
                    <a:pt x="37020" y="53908"/>
                  </a:cubicBezTo>
                  <a:cubicBezTo>
                    <a:pt x="18327" y="43278"/>
                    <a:pt x="31156" y="29349"/>
                    <a:pt x="32622" y="16887"/>
                  </a:cubicBezTo>
                  <a:cubicBezTo>
                    <a:pt x="33355" y="9923"/>
                    <a:pt x="33721" y="2592"/>
                    <a:pt x="42152" y="393"/>
                  </a:cubicBezTo>
                  <a:cubicBezTo>
                    <a:pt x="53148" y="-2173"/>
                    <a:pt x="52781" y="8457"/>
                    <a:pt x="57180" y="13955"/>
                  </a:cubicBezTo>
                  <a:cubicBezTo>
                    <a:pt x="65610" y="33381"/>
                    <a:pt x="62678" y="55374"/>
                    <a:pt x="71475" y="74800"/>
                  </a:cubicBezTo>
                  <a:cubicBezTo>
                    <a:pt x="73308" y="79199"/>
                    <a:pt x="78439" y="90928"/>
                    <a:pt x="65610" y="94227"/>
                  </a:cubicBezTo>
                  <a:cubicBezTo>
                    <a:pt x="60479" y="95693"/>
                    <a:pt x="64144" y="98259"/>
                    <a:pt x="65977" y="100825"/>
                  </a:cubicBezTo>
                  <a:cubicBezTo>
                    <a:pt x="75140" y="112187"/>
                    <a:pt x="83937" y="123183"/>
                    <a:pt x="73308" y="139311"/>
                  </a:cubicBezTo>
                  <a:cubicBezTo>
                    <a:pt x="71475" y="142243"/>
                    <a:pt x="79539" y="148841"/>
                    <a:pt x="80272" y="156172"/>
                  </a:cubicBezTo>
                  <a:cubicBezTo>
                    <a:pt x="82838" y="182563"/>
                    <a:pt x="81371" y="208953"/>
                    <a:pt x="82838" y="235344"/>
                  </a:cubicBezTo>
                  <a:cubicBezTo>
                    <a:pt x="85037" y="273831"/>
                    <a:pt x="81005" y="312317"/>
                    <a:pt x="83937" y="350437"/>
                  </a:cubicBezTo>
                  <a:cubicBezTo>
                    <a:pt x="88336" y="407617"/>
                    <a:pt x="82105" y="464431"/>
                    <a:pt x="79172" y="521611"/>
                  </a:cubicBezTo>
                  <a:cubicBezTo>
                    <a:pt x="76606" y="572926"/>
                    <a:pt x="64877" y="623509"/>
                    <a:pt x="63044" y="674824"/>
                  </a:cubicBezTo>
                  <a:cubicBezTo>
                    <a:pt x="61945" y="705247"/>
                    <a:pt x="51682" y="734203"/>
                    <a:pt x="54248" y="764993"/>
                  </a:cubicBezTo>
                  <a:close/>
                </a:path>
              </a:pathLst>
            </a:custGeom>
            <a:solidFill>
              <a:srgbClr val="C8C6B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DF5913A-531A-4AFB-AF80-5F1A62A4C81F}"/>
                </a:ext>
              </a:extLst>
            </p:cNvPr>
            <p:cNvSpPr/>
            <p:nvPr/>
          </p:nvSpPr>
          <p:spPr>
            <a:xfrm>
              <a:off x="12521281" y="5098341"/>
              <a:ext cx="130539" cy="400530"/>
            </a:xfrm>
            <a:custGeom>
              <a:avLst/>
              <a:gdLst>
                <a:gd name="connsiteX0" fmla="*/ 128655 w 130539"/>
                <a:gd name="connsiteY0" fmla="*/ 261246 h 400530"/>
                <a:gd name="connsiteX1" fmla="*/ 112894 w 130539"/>
                <a:gd name="connsiteY1" fmla="*/ 251350 h 400530"/>
                <a:gd name="connsiteX2" fmla="*/ 109228 w 130539"/>
                <a:gd name="connsiteY2" fmla="*/ 268210 h 400530"/>
                <a:gd name="connsiteX3" fmla="*/ 100432 w 130539"/>
                <a:gd name="connsiteY3" fmla="*/ 289470 h 400530"/>
                <a:gd name="connsiteX4" fmla="*/ 115826 w 130539"/>
                <a:gd name="connsiteY4" fmla="*/ 323924 h 400530"/>
                <a:gd name="connsiteX5" fmla="*/ 118758 w 130539"/>
                <a:gd name="connsiteY5" fmla="*/ 345183 h 400530"/>
                <a:gd name="connsiteX6" fmla="*/ 128655 w 130539"/>
                <a:gd name="connsiteY6" fmla="*/ 379272 h 400530"/>
                <a:gd name="connsiteX7" fmla="*/ 116926 w 130539"/>
                <a:gd name="connsiteY7" fmla="*/ 400531 h 400530"/>
                <a:gd name="connsiteX8" fmla="*/ 94567 w 130539"/>
                <a:gd name="connsiteY8" fmla="*/ 391367 h 400530"/>
                <a:gd name="connsiteX9" fmla="*/ 97133 w 130539"/>
                <a:gd name="connsiteY9" fmla="*/ 373774 h 400530"/>
                <a:gd name="connsiteX10" fmla="*/ 101164 w 130539"/>
                <a:gd name="connsiteY10" fmla="*/ 370108 h 400530"/>
                <a:gd name="connsiteX11" fmla="*/ 97866 w 130539"/>
                <a:gd name="connsiteY11" fmla="*/ 356546 h 400530"/>
                <a:gd name="connsiteX12" fmla="*/ 71475 w 130539"/>
                <a:gd name="connsiteY12" fmla="*/ 326123 h 400530"/>
                <a:gd name="connsiteX13" fmla="*/ 56080 w 130539"/>
                <a:gd name="connsiteY13" fmla="*/ 322825 h 400530"/>
                <a:gd name="connsiteX14" fmla="*/ 24558 w 130539"/>
                <a:gd name="connsiteY14" fmla="*/ 304498 h 400530"/>
                <a:gd name="connsiteX15" fmla="*/ 17960 w 130539"/>
                <a:gd name="connsiteY15" fmla="*/ 295334 h 400530"/>
                <a:gd name="connsiteX16" fmla="*/ 24925 w 130539"/>
                <a:gd name="connsiteY16" fmla="*/ 279573 h 400530"/>
                <a:gd name="connsiteX17" fmla="*/ 0 w 130539"/>
                <a:gd name="connsiteY17" fmla="*/ 264545 h 400530"/>
                <a:gd name="connsiteX18" fmla="*/ 22725 w 130539"/>
                <a:gd name="connsiteY18" fmla="*/ 247684 h 400530"/>
                <a:gd name="connsiteX19" fmla="*/ 31889 w 130539"/>
                <a:gd name="connsiteY19" fmla="*/ 249517 h 400530"/>
                <a:gd name="connsiteX20" fmla="*/ 46550 w 130539"/>
                <a:gd name="connsiteY20" fmla="*/ 261246 h 400530"/>
                <a:gd name="connsiteX21" fmla="*/ 39953 w 130539"/>
                <a:gd name="connsiteY21" fmla="*/ 224592 h 400530"/>
                <a:gd name="connsiteX22" fmla="*/ 48749 w 130539"/>
                <a:gd name="connsiteY22" fmla="*/ 220194 h 400530"/>
                <a:gd name="connsiteX23" fmla="*/ 51682 w 130539"/>
                <a:gd name="connsiteY23" fmla="*/ 223493 h 400530"/>
                <a:gd name="connsiteX24" fmla="*/ 50216 w 130539"/>
                <a:gd name="connsiteY24" fmla="*/ 217995 h 400530"/>
                <a:gd name="connsiteX25" fmla="*/ 46184 w 130539"/>
                <a:gd name="connsiteY25" fmla="*/ 199668 h 400530"/>
                <a:gd name="connsiteX26" fmla="*/ 49849 w 130539"/>
                <a:gd name="connsiteY26" fmla="*/ 163380 h 400530"/>
                <a:gd name="connsiteX27" fmla="*/ 49116 w 130539"/>
                <a:gd name="connsiteY27" fmla="*/ 150918 h 400530"/>
                <a:gd name="connsiteX28" fmla="*/ 43252 w 130539"/>
                <a:gd name="connsiteY28" fmla="*/ 102901 h 400530"/>
                <a:gd name="connsiteX29" fmla="*/ 44351 w 130539"/>
                <a:gd name="connsiteY29" fmla="*/ 93738 h 400530"/>
                <a:gd name="connsiteX30" fmla="*/ 54981 w 130539"/>
                <a:gd name="connsiteY30" fmla="*/ 60383 h 400530"/>
                <a:gd name="connsiteX31" fmla="*/ 59746 w 130539"/>
                <a:gd name="connsiteY31" fmla="*/ 21163 h 400530"/>
                <a:gd name="connsiteX32" fmla="*/ 74407 w 130539"/>
                <a:gd name="connsiteY32" fmla="*/ 5036 h 400530"/>
                <a:gd name="connsiteX33" fmla="*/ 87236 w 130539"/>
                <a:gd name="connsiteY33" fmla="*/ 637 h 400530"/>
                <a:gd name="connsiteX34" fmla="*/ 92734 w 130539"/>
                <a:gd name="connsiteY34" fmla="*/ 3569 h 400530"/>
                <a:gd name="connsiteX35" fmla="*/ 86503 w 130539"/>
                <a:gd name="connsiteY35" fmla="*/ 11267 h 400530"/>
                <a:gd name="connsiteX36" fmla="*/ 80638 w 130539"/>
                <a:gd name="connsiteY36" fmla="*/ 29594 h 400530"/>
                <a:gd name="connsiteX37" fmla="*/ 76973 w 130539"/>
                <a:gd name="connsiteY37" fmla="*/ 111698 h 400530"/>
                <a:gd name="connsiteX38" fmla="*/ 89802 w 130539"/>
                <a:gd name="connsiteY38" fmla="*/ 121228 h 400530"/>
                <a:gd name="connsiteX39" fmla="*/ 112894 w 130539"/>
                <a:gd name="connsiteY39" fmla="*/ 89340 h 400530"/>
                <a:gd name="connsiteX40" fmla="*/ 116193 w 130539"/>
                <a:gd name="connsiteY40" fmla="*/ 138456 h 400530"/>
                <a:gd name="connsiteX41" fmla="*/ 102264 w 130539"/>
                <a:gd name="connsiteY41" fmla="*/ 167046 h 400530"/>
                <a:gd name="connsiteX42" fmla="*/ 107396 w 130539"/>
                <a:gd name="connsiteY42" fmla="*/ 190504 h 400530"/>
                <a:gd name="connsiteX43" fmla="*/ 123890 w 130539"/>
                <a:gd name="connsiteY43" fmla="*/ 228624 h 400530"/>
                <a:gd name="connsiteX44" fmla="*/ 128655 w 130539"/>
                <a:gd name="connsiteY44" fmla="*/ 261246 h 40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539" h="400530">
                  <a:moveTo>
                    <a:pt x="128655" y="261246"/>
                  </a:moveTo>
                  <a:cubicBezTo>
                    <a:pt x="122057" y="260147"/>
                    <a:pt x="122057" y="247318"/>
                    <a:pt x="112894" y="251350"/>
                  </a:cubicBezTo>
                  <a:cubicBezTo>
                    <a:pt x="105930" y="254649"/>
                    <a:pt x="110328" y="262346"/>
                    <a:pt x="109228" y="268210"/>
                  </a:cubicBezTo>
                  <a:cubicBezTo>
                    <a:pt x="107762" y="275175"/>
                    <a:pt x="103730" y="281772"/>
                    <a:pt x="100432" y="289470"/>
                  </a:cubicBezTo>
                  <a:cubicBezTo>
                    <a:pt x="131221" y="289103"/>
                    <a:pt x="103730" y="314761"/>
                    <a:pt x="115826" y="323924"/>
                  </a:cubicBezTo>
                  <a:cubicBezTo>
                    <a:pt x="104463" y="332721"/>
                    <a:pt x="118025" y="337853"/>
                    <a:pt x="118758" y="345183"/>
                  </a:cubicBezTo>
                  <a:cubicBezTo>
                    <a:pt x="120225" y="357279"/>
                    <a:pt x="120958" y="368275"/>
                    <a:pt x="128655" y="379272"/>
                  </a:cubicBezTo>
                  <a:cubicBezTo>
                    <a:pt x="133420" y="385503"/>
                    <a:pt x="129021" y="397599"/>
                    <a:pt x="116926" y="400531"/>
                  </a:cubicBezTo>
                  <a:cubicBezTo>
                    <a:pt x="109962" y="396499"/>
                    <a:pt x="99698" y="403463"/>
                    <a:pt x="94567" y="391367"/>
                  </a:cubicBezTo>
                  <a:cubicBezTo>
                    <a:pt x="91268" y="383670"/>
                    <a:pt x="86137" y="378538"/>
                    <a:pt x="97133" y="373774"/>
                  </a:cubicBezTo>
                  <a:cubicBezTo>
                    <a:pt x="98965" y="373041"/>
                    <a:pt x="100432" y="371941"/>
                    <a:pt x="101164" y="370108"/>
                  </a:cubicBezTo>
                  <a:cubicBezTo>
                    <a:pt x="103364" y="364610"/>
                    <a:pt x="101531" y="358012"/>
                    <a:pt x="97866" y="356546"/>
                  </a:cubicBezTo>
                  <a:cubicBezTo>
                    <a:pt x="82471" y="351781"/>
                    <a:pt x="92734" y="324291"/>
                    <a:pt x="71475" y="326123"/>
                  </a:cubicBezTo>
                  <a:cubicBezTo>
                    <a:pt x="65610" y="326490"/>
                    <a:pt x="60479" y="327590"/>
                    <a:pt x="56080" y="322825"/>
                  </a:cubicBezTo>
                  <a:cubicBezTo>
                    <a:pt x="46917" y="314761"/>
                    <a:pt x="36654" y="307430"/>
                    <a:pt x="24558" y="304498"/>
                  </a:cubicBezTo>
                  <a:cubicBezTo>
                    <a:pt x="19060" y="303032"/>
                    <a:pt x="17227" y="300466"/>
                    <a:pt x="17960" y="295334"/>
                  </a:cubicBezTo>
                  <a:cubicBezTo>
                    <a:pt x="19060" y="289836"/>
                    <a:pt x="25658" y="287270"/>
                    <a:pt x="24925" y="279573"/>
                  </a:cubicBezTo>
                  <a:cubicBezTo>
                    <a:pt x="10996" y="283972"/>
                    <a:pt x="1100" y="280673"/>
                    <a:pt x="0" y="264545"/>
                  </a:cubicBezTo>
                  <a:cubicBezTo>
                    <a:pt x="7697" y="259047"/>
                    <a:pt x="20526" y="261246"/>
                    <a:pt x="22725" y="247684"/>
                  </a:cubicBezTo>
                  <a:cubicBezTo>
                    <a:pt x="23458" y="243652"/>
                    <a:pt x="29323" y="246951"/>
                    <a:pt x="31889" y="249517"/>
                  </a:cubicBezTo>
                  <a:cubicBezTo>
                    <a:pt x="36287" y="253915"/>
                    <a:pt x="40686" y="258314"/>
                    <a:pt x="46550" y="261246"/>
                  </a:cubicBezTo>
                  <a:cubicBezTo>
                    <a:pt x="42152" y="249517"/>
                    <a:pt x="38853" y="237421"/>
                    <a:pt x="39953" y="224592"/>
                  </a:cubicBezTo>
                  <a:cubicBezTo>
                    <a:pt x="41785" y="221294"/>
                    <a:pt x="44351" y="218728"/>
                    <a:pt x="48749" y="220194"/>
                  </a:cubicBezTo>
                  <a:cubicBezTo>
                    <a:pt x="50582" y="220560"/>
                    <a:pt x="49849" y="223126"/>
                    <a:pt x="51682" y="223493"/>
                  </a:cubicBezTo>
                  <a:cubicBezTo>
                    <a:pt x="50582" y="222026"/>
                    <a:pt x="50949" y="219827"/>
                    <a:pt x="50216" y="217995"/>
                  </a:cubicBezTo>
                  <a:cubicBezTo>
                    <a:pt x="51315" y="211397"/>
                    <a:pt x="46550" y="205899"/>
                    <a:pt x="46184" y="199668"/>
                  </a:cubicBezTo>
                  <a:cubicBezTo>
                    <a:pt x="54614" y="188305"/>
                    <a:pt x="56080" y="176209"/>
                    <a:pt x="49849" y="163380"/>
                  </a:cubicBezTo>
                  <a:cubicBezTo>
                    <a:pt x="48016" y="159348"/>
                    <a:pt x="47283" y="154950"/>
                    <a:pt x="49116" y="150918"/>
                  </a:cubicBezTo>
                  <a:cubicBezTo>
                    <a:pt x="56447" y="133691"/>
                    <a:pt x="53515" y="117929"/>
                    <a:pt x="43252" y="102901"/>
                  </a:cubicBezTo>
                  <a:cubicBezTo>
                    <a:pt x="40686" y="98870"/>
                    <a:pt x="40686" y="95937"/>
                    <a:pt x="44351" y="93738"/>
                  </a:cubicBezTo>
                  <a:cubicBezTo>
                    <a:pt x="57180" y="85674"/>
                    <a:pt x="54981" y="72845"/>
                    <a:pt x="54981" y="60383"/>
                  </a:cubicBezTo>
                  <a:cubicBezTo>
                    <a:pt x="54614" y="47188"/>
                    <a:pt x="51315" y="33259"/>
                    <a:pt x="59746" y="21163"/>
                  </a:cubicBezTo>
                  <a:cubicBezTo>
                    <a:pt x="64877" y="16398"/>
                    <a:pt x="76606" y="18231"/>
                    <a:pt x="74407" y="5036"/>
                  </a:cubicBezTo>
                  <a:cubicBezTo>
                    <a:pt x="73674" y="637"/>
                    <a:pt x="82838" y="3203"/>
                    <a:pt x="87236" y="637"/>
                  </a:cubicBezTo>
                  <a:cubicBezTo>
                    <a:pt x="89435" y="-829"/>
                    <a:pt x="92001" y="271"/>
                    <a:pt x="92734" y="3569"/>
                  </a:cubicBezTo>
                  <a:cubicBezTo>
                    <a:pt x="93834" y="8701"/>
                    <a:pt x="88702" y="8701"/>
                    <a:pt x="86503" y="11267"/>
                  </a:cubicBezTo>
                  <a:cubicBezTo>
                    <a:pt x="81371" y="16032"/>
                    <a:pt x="80272" y="22263"/>
                    <a:pt x="80638" y="29594"/>
                  </a:cubicBezTo>
                  <a:cubicBezTo>
                    <a:pt x="82105" y="57084"/>
                    <a:pt x="87236" y="84574"/>
                    <a:pt x="76973" y="111698"/>
                  </a:cubicBezTo>
                  <a:cubicBezTo>
                    <a:pt x="74407" y="118296"/>
                    <a:pt x="80272" y="124894"/>
                    <a:pt x="89802" y="121228"/>
                  </a:cubicBezTo>
                  <a:cubicBezTo>
                    <a:pt x="104463" y="115730"/>
                    <a:pt x="117292" y="108766"/>
                    <a:pt x="112894" y="89340"/>
                  </a:cubicBezTo>
                  <a:cubicBezTo>
                    <a:pt x="119858" y="105467"/>
                    <a:pt x="116926" y="121961"/>
                    <a:pt x="116193" y="138456"/>
                  </a:cubicBezTo>
                  <a:cubicBezTo>
                    <a:pt x="96033" y="137723"/>
                    <a:pt x="90535" y="147986"/>
                    <a:pt x="102264" y="167046"/>
                  </a:cubicBezTo>
                  <a:cubicBezTo>
                    <a:pt x="107396" y="175110"/>
                    <a:pt x="108862" y="180974"/>
                    <a:pt x="107396" y="190504"/>
                  </a:cubicBezTo>
                  <a:cubicBezTo>
                    <a:pt x="104830" y="205532"/>
                    <a:pt x="105930" y="221294"/>
                    <a:pt x="123890" y="228624"/>
                  </a:cubicBezTo>
                  <a:cubicBezTo>
                    <a:pt x="113627" y="239987"/>
                    <a:pt x="134520" y="249150"/>
                    <a:pt x="128655" y="261246"/>
                  </a:cubicBezTo>
                  <a:close/>
                </a:path>
              </a:pathLst>
            </a:custGeom>
            <a:solidFill>
              <a:srgbClr val="B3A8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D6B087C-ED4E-48CC-A768-3A0288A9FAA0}"/>
                </a:ext>
              </a:extLst>
            </p:cNvPr>
            <p:cNvSpPr/>
            <p:nvPr/>
          </p:nvSpPr>
          <p:spPr>
            <a:xfrm>
              <a:off x="12612912" y="5228797"/>
              <a:ext cx="33358" cy="97067"/>
            </a:xfrm>
            <a:custGeom>
              <a:avLst/>
              <a:gdLst>
                <a:gd name="connsiteX0" fmla="*/ 33358 w 33358"/>
                <a:gd name="connsiteY0" fmla="*/ 97068 h 97067"/>
                <a:gd name="connsiteX1" fmla="*/ 16497 w 33358"/>
                <a:gd name="connsiteY1" fmla="*/ 92303 h 97067"/>
                <a:gd name="connsiteX2" fmla="*/ 12466 w 33358"/>
                <a:gd name="connsiteY2" fmla="*/ 53450 h 97067"/>
                <a:gd name="connsiteX3" fmla="*/ 10266 w 33358"/>
                <a:gd name="connsiteY3" fmla="*/ 41354 h 97067"/>
                <a:gd name="connsiteX4" fmla="*/ 1103 w 33358"/>
                <a:gd name="connsiteY4" fmla="*/ 5800 h 97067"/>
                <a:gd name="connsiteX5" fmla="*/ 25294 w 33358"/>
                <a:gd name="connsiteY5" fmla="*/ 6899 h 97067"/>
                <a:gd name="connsiteX6" fmla="*/ 33358 w 33358"/>
                <a:gd name="connsiteY6" fmla="*/ 97068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58" h="97067">
                  <a:moveTo>
                    <a:pt x="33358" y="97068"/>
                  </a:moveTo>
                  <a:cubicBezTo>
                    <a:pt x="28960" y="90837"/>
                    <a:pt x="19063" y="102933"/>
                    <a:pt x="16497" y="92303"/>
                  </a:cubicBezTo>
                  <a:cubicBezTo>
                    <a:pt x="13199" y="79474"/>
                    <a:pt x="8067" y="66645"/>
                    <a:pt x="12466" y="53450"/>
                  </a:cubicBezTo>
                  <a:cubicBezTo>
                    <a:pt x="13932" y="48318"/>
                    <a:pt x="17964" y="46852"/>
                    <a:pt x="10266" y="41354"/>
                  </a:cubicBezTo>
                  <a:cubicBezTo>
                    <a:pt x="3" y="33657"/>
                    <a:pt x="-1463" y="16796"/>
                    <a:pt x="1103" y="5800"/>
                  </a:cubicBezTo>
                  <a:cubicBezTo>
                    <a:pt x="2935" y="-2631"/>
                    <a:pt x="17230" y="-1531"/>
                    <a:pt x="25294" y="6899"/>
                  </a:cubicBezTo>
                  <a:cubicBezTo>
                    <a:pt x="27860" y="36956"/>
                    <a:pt x="30792" y="67012"/>
                    <a:pt x="33358" y="97068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7190C452-09D5-4426-A850-267993F1592A}"/>
                </a:ext>
              </a:extLst>
            </p:cNvPr>
            <p:cNvSpPr/>
            <p:nvPr/>
          </p:nvSpPr>
          <p:spPr>
            <a:xfrm>
              <a:off x="12505369" y="4781189"/>
              <a:ext cx="76756" cy="535262"/>
            </a:xfrm>
            <a:custGeom>
              <a:avLst/>
              <a:gdLst>
                <a:gd name="connsiteX0" fmla="*/ 65394 w 76756"/>
                <a:gd name="connsiteY0" fmla="*/ 518286 h 535262"/>
                <a:gd name="connsiteX1" fmla="*/ 69059 w 76756"/>
                <a:gd name="connsiteY1" fmla="*/ 533314 h 535262"/>
                <a:gd name="connsiteX2" fmla="*/ 55497 w 76756"/>
                <a:gd name="connsiteY2" fmla="*/ 534780 h 535262"/>
                <a:gd name="connsiteX3" fmla="*/ 36071 w 76756"/>
                <a:gd name="connsiteY3" fmla="*/ 507656 h 535262"/>
                <a:gd name="connsiteX4" fmla="*/ 32772 w 76756"/>
                <a:gd name="connsiteY4" fmla="*/ 487863 h 535262"/>
                <a:gd name="connsiteX5" fmla="*/ 28007 w 76756"/>
                <a:gd name="connsiteY5" fmla="*/ 486030 h 535262"/>
                <a:gd name="connsiteX6" fmla="*/ 8581 w 76756"/>
                <a:gd name="connsiteY6" fmla="*/ 476134 h 535262"/>
                <a:gd name="connsiteX7" fmla="*/ 26174 w 76756"/>
                <a:gd name="connsiteY7" fmla="*/ 457807 h 535262"/>
                <a:gd name="connsiteX8" fmla="*/ 38270 w 76756"/>
                <a:gd name="connsiteY8" fmla="*/ 441679 h 535262"/>
                <a:gd name="connsiteX9" fmla="*/ 33139 w 76756"/>
                <a:gd name="connsiteY9" fmla="*/ 399894 h 535262"/>
                <a:gd name="connsiteX10" fmla="*/ 32406 w 76756"/>
                <a:gd name="connsiteY10" fmla="*/ 398427 h 535262"/>
                <a:gd name="connsiteX11" fmla="*/ 31306 w 76756"/>
                <a:gd name="connsiteY11" fmla="*/ 351511 h 535262"/>
                <a:gd name="connsiteX12" fmla="*/ 28740 w 76756"/>
                <a:gd name="connsiteY12" fmla="*/ 341248 h 535262"/>
                <a:gd name="connsiteX13" fmla="*/ 30206 w 76756"/>
                <a:gd name="connsiteY13" fmla="*/ 312291 h 535262"/>
                <a:gd name="connsiteX14" fmla="*/ 25075 w 76756"/>
                <a:gd name="connsiteY14" fmla="*/ 248147 h 535262"/>
                <a:gd name="connsiteX15" fmla="*/ 25441 w 76756"/>
                <a:gd name="connsiteY15" fmla="*/ 226521 h 535262"/>
                <a:gd name="connsiteX16" fmla="*/ 28740 w 76756"/>
                <a:gd name="connsiteY16" fmla="*/ 208194 h 535262"/>
                <a:gd name="connsiteX17" fmla="*/ 19943 w 76756"/>
                <a:gd name="connsiteY17" fmla="*/ 151747 h 535262"/>
                <a:gd name="connsiteX18" fmla="*/ 17011 w 76756"/>
                <a:gd name="connsiteY18" fmla="*/ 120591 h 535262"/>
                <a:gd name="connsiteX19" fmla="*/ 14079 w 76756"/>
                <a:gd name="connsiteY19" fmla="*/ 93101 h 535262"/>
                <a:gd name="connsiteX20" fmla="*/ 12612 w 76756"/>
                <a:gd name="connsiteY20" fmla="*/ 78439 h 535262"/>
                <a:gd name="connsiteX21" fmla="*/ 3816 w 76756"/>
                <a:gd name="connsiteY21" fmla="*/ 19793 h 535262"/>
                <a:gd name="connsiteX22" fmla="*/ 17744 w 76756"/>
                <a:gd name="connsiteY22" fmla="*/ 24925 h 535262"/>
                <a:gd name="connsiteX23" fmla="*/ 6381 w 76756"/>
                <a:gd name="connsiteY23" fmla="*/ 16128 h 535262"/>
                <a:gd name="connsiteX24" fmla="*/ 517 w 76756"/>
                <a:gd name="connsiteY24" fmla="*/ 5865 h 535262"/>
                <a:gd name="connsiteX25" fmla="*/ 12979 w 76756"/>
                <a:gd name="connsiteY25" fmla="*/ 3299 h 535262"/>
                <a:gd name="connsiteX26" fmla="*/ 24342 w 76756"/>
                <a:gd name="connsiteY26" fmla="*/ 0 h 535262"/>
                <a:gd name="connsiteX27" fmla="*/ 41569 w 76756"/>
                <a:gd name="connsiteY27" fmla="*/ 20526 h 535262"/>
                <a:gd name="connsiteX28" fmla="*/ 50000 w 76756"/>
                <a:gd name="connsiteY28" fmla="*/ 46550 h 535262"/>
                <a:gd name="connsiteX29" fmla="*/ 46701 w 76756"/>
                <a:gd name="connsiteY29" fmla="*/ 59746 h 535262"/>
                <a:gd name="connsiteX30" fmla="*/ 46334 w 76756"/>
                <a:gd name="connsiteY30" fmla="*/ 103364 h 535262"/>
                <a:gd name="connsiteX31" fmla="*/ 55864 w 76756"/>
                <a:gd name="connsiteY31" fmla="*/ 173006 h 535262"/>
                <a:gd name="connsiteX32" fmla="*/ 63195 w 76756"/>
                <a:gd name="connsiteY32" fmla="*/ 245581 h 535262"/>
                <a:gd name="connsiteX33" fmla="*/ 69792 w 76756"/>
                <a:gd name="connsiteY33" fmla="*/ 285900 h 535262"/>
                <a:gd name="connsiteX34" fmla="*/ 76757 w 76756"/>
                <a:gd name="connsiteY34" fmla="*/ 338315 h 535262"/>
                <a:gd name="connsiteX35" fmla="*/ 76757 w 76756"/>
                <a:gd name="connsiteY35" fmla="*/ 379734 h 535262"/>
                <a:gd name="connsiteX36" fmla="*/ 56964 w 76756"/>
                <a:gd name="connsiteY36" fmla="*/ 419320 h 535262"/>
                <a:gd name="connsiteX37" fmla="*/ 59529 w 76756"/>
                <a:gd name="connsiteY37" fmla="*/ 447544 h 535262"/>
                <a:gd name="connsiteX38" fmla="*/ 65394 w 76756"/>
                <a:gd name="connsiteY38" fmla="*/ 518286 h 53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756" h="535262">
                  <a:moveTo>
                    <a:pt x="65394" y="518286"/>
                  </a:moveTo>
                  <a:cubicBezTo>
                    <a:pt x="65394" y="523417"/>
                    <a:pt x="77123" y="525983"/>
                    <a:pt x="69059" y="533314"/>
                  </a:cubicBezTo>
                  <a:cubicBezTo>
                    <a:pt x="64295" y="532581"/>
                    <a:pt x="60263" y="536613"/>
                    <a:pt x="55497" y="534780"/>
                  </a:cubicBezTo>
                  <a:cubicBezTo>
                    <a:pt x="50366" y="524517"/>
                    <a:pt x="37904" y="520118"/>
                    <a:pt x="36071" y="507656"/>
                  </a:cubicBezTo>
                  <a:cubicBezTo>
                    <a:pt x="32772" y="501425"/>
                    <a:pt x="47434" y="492261"/>
                    <a:pt x="32772" y="487863"/>
                  </a:cubicBezTo>
                  <a:cubicBezTo>
                    <a:pt x="30939" y="487496"/>
                    <a:pt x="29473" y="486763"/>
                    <a:pt x="28007" y="486030"/>
                  </a:cubicBezTo>
                  <a:cubicBezTo>
                    <a:pt x="21776" y="481632"/>
                    <a:pt x="9680" y="487863"/>
                    <a:pt x="8581" y="476134"/>
                  </a:cubicBezTo>
                  <a:cubicBezTo>
                    <a:pt x="7481" y="464771"/>
                    <a:pt x="16278" y="460006"/>
                    <a:pt x="26174" y="457807"/>
                  </a:cubicBezTo>
                  <a:cubicBezTo>
                    <a:pt x="35338" y="455974"/>
                    <a:pt x="38270" y="450109"/>
                    <a:pt x="38270" y="441679"/>
                  </a:cubicBezTo>
                  <a:cubicBezTo>
                    <a:pt x="38270" y="427384"/>
                    <a:pt x="41569" y="413089"/>
                    <a:pt x="33139" y="399894"/>
                  </a:cubicBezTo>
                  <a:cubicBezTo>
                    <a:pt x="31673" y="398061"/>
                    <a:pt x="31306" y="399161"/>
                    <a:pt x="32406" y="398427"/>
                  </a:cubicBezTo>
                  <a:cubicBezTo>
                    <a:pt x="53298" y="382300"/>
                    <a:pt x="25808" y="367272"/>
                    <a:pt x="31306" y="351511"/>
                  </a:cubicBezTo>
                  <a:cubicBezTo>
                    <a:pt x="32772" y="347845"/>
                    <a:pt x="31673" y="343813"/>
                    <a:pt x="28740" y="341248"/>
                  </a:cubicBezTo>
                  <a:cubicBezTo>
                    <a:pt x="17011" y="330984"/>
                    <a:pt x="18844" y="322921"/>
                    <a:pt x="30206" y="312291"/>
                  </a:cubicBezTo>
                  <a:cubicBezTo>
                    <a:pt x="48533" y="294331"/>
                    <a:pt x="43035" y="273071"/>
                    <a:pt x="25075" y="248147"/>
                  </a:cubicBezTo>
                  <a:cubicBezTo>
                    <a:pt x="18477" y="238983"/>
                    <a:pt x="10047" y="234585"/>
                    <a:pt x="25441" y="226521"/>
                  </a:cubicBezTo>
                  <a:cubicBezTo>
                    <a:pt x="32772" y="222856"/>
                    <a:pt x="32039" y="214425"/>
                    <a:pt x="28740" y="208194"/>
                  </a:cubicBezTo>
                  <a:cubicBezTo>
                    <a:pt x="19210" y="190234"/>
                    <a:pt x="14445" y="172640"/>
                    <a:pt x="19943" y="151747"/>
                  </a:cubicBezTo>
                  <a:cubicBezTo>
                    <a:pt x="22509" y="142584"/>
                    <a:pt x="21409" y="130488"/>
                    <a:pt x="17011" y="120591"/>
                  </a:cubicBezTo>
                  <a:cubicBezTo>
                    <a:pt x="13346" y="111428"/>
                    <a:pt x="12979" y="102631"/>
                    <a:pt x="14079" y="93101"/>
                  </a:cubicBezTo>
                  <a:cubicBezTo>
                    <a:pt x="14812" y="87969"/>
                    <a:pt x="16278" y="82105"/>
                    <a:pt x="12612" y="78439"/>
                  </a:cubicBezTo>
                  <a:cubicBezTo>
                    <a:pt x="-4615" y="60845"/>
                    <a:pt x="4182" y="39586"/>
                    <a:pt x="3816" y="19793"/>
                  </a:cubicBezTo>
                  <a:cubicBezTo>
                    <a:pt x="11880" y="14295"/>
                    <a:pt x="13712" y="22359"/>
                    <a:pt x="17744" y="24925"/>
                  </a:cubicBezTo>
                  <a:cubicBezTo>
                    <a:pt x="15545" y="20893"/>
                    <a:pt x="11146" y="17960"/>
                    <a:pt x="6381" y="16128"/>
                  </a:cubicBezTo>
                  <a:cubicBezTo>
                    <a:pt x="1983" y="14295"/>
                    <a:pt x="-1316" y="10630"/>
                    <a:pt x="517" y="5865"/>
                  </a:cubicBezTo>
                  <a:cubicBezTo>
                    <a:pt x="3082" y="-733"/>
                    <a:pt x="8214" y="1466"/>
                    <a:pt x="12979" y="3299"/>
                  </a:cubicBezTo>
                  <a:cubicBezTo>
                    <a:pt x="16644" y="2199"/>
                    <a:pt x="20676" y="1100"/>
                    <a:pt x="24342" y="0"/>
                  </a:cubicBezTo>
                  <a:cubicBezTo>
                    <a:pt x="26174" y="9897"/>
                    <a:pt x="40103" y="10263"/>
                    <a:pt x="41569" y="20526"/>
                  </a:cubicBezTo>
                  <a:cubicBezTo>
                    <a:pt x="39003" y="30789"/>
                    <a:pt x="40836" y="39953"/>
                    <a:pt x="50000" y="46550"/>
                  </a:cubicBezTo>
                  <a:cubicBezTo>
                    <a:pt x="53665" y="52048"/>
                    <a:pt x="53298" y="56814"/>
                    <a:pt x="46701" y="59746"/>
                  </a:cubicBezTo>
                  <a:cubicBezTo>
                    <a:pt x="40103" y="74041"/>
                    <a:pt x="39370" y="87969"/>
                    <a:pt x="46334" y="103364"/>
                  </a:cubicBezTo>
                  <a:cubicBezTo>
                    <a:pt x="56597" y="125356"/>
                    <a:pt x="54031" y="149548"/>
                    <a:pt x="55864" y="173006"/>
                  </a:cubicBezTo>
                  <a:cubicBezTo>
                    <a:pt x="58063" y="197198"/>
                    <a:pt x="67960" y="222856"/>
                    <a:pt x="63195" y="245581"/>
                  </a:cubicBezTo>
                  <a:cubicBezTo>
                    <a:pt x="59529" y="262808"/>
                    <a:pt x="68693" y="272338"/>
                    <a:pt x="69792" y="285900"/>
                  </a:cubicBezTo>
                  <a:cubicBezTo>
                    <a:pt x="70892" y="303494"/>
                    <a:pt x="74558" y="320721"/>
                    <a:pt x="76757" y="338315"/>
                  </a:cubicBezTo>
                  <a:cubicBezTo>
                    <a:pt x="76757" y="352244"/>
                    <a:pt x="76757" y="365806"/>
                    <a:pt x="76757" y="379734"/>
                  </a:cubicBezTo>
                  <a:cubicBezTo>
                    <a:pt x="58796" y="383399"/>
                    <a:pt x="49266" y="400993"/>
                    <a:pt x="56964" y="419320"/>
                  </a:cubicBezTo>
                  <a:cubicBezTo>
                    <a:pt x="60996" y="429217"/>
                    <a:pt x="59896" y="437281"/>
                    <a:pt x="59529" y="447544"/>
                  </a:cubicBezTo>
                  <a:cubicBezTo>
                    <a:pt x="58430" y="470636"/>
                    <a:pt x="55131" y="495194"/>
                    <a:pt x="65394" y="518286"/>
                  </a:cubicBezTo>
                  <a:close/>
                </a:path>
              </a:pathLst>
            </a:custGeom>
            <a:solidFill>
              <a:srgbClr val="DDCCB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896CF636-F262-4301-BF75-69833BB64282}"/>
                </a:ext>
              </a:extLst>
            </p:cNvPr>
            <p:cNvSpPr/>
            <p:nvPr/>
          </p:nvSpPr>
          <p:spPr>
            <a:xfrm>
              <a:off x="12425394" y="4728041"/>
              <a:ext cx="106149" cy="89801"/>
            </a:xfrm>
            <a:custGeom>
              <a:avLst/>
              <a:gdLst>
                <a:gd name="connsiteX0" fmla="*/ 93321 w 106149"/>
                <a:gd name="connsiteY0" fmla="*/ 56813 h 89801"/>
                <a:gd name="connsiteX1" fmla="*/ 84157 w 106149"/>
                <a:gd name="connsiteY1" fmla="*/ 59746 h 89801"/>
                <a:gd name="connsiteX2" fmla="*/ 89655 w 106149"/>
                <a:gd name="connsiteY2" fmla="*/ 67810 h 89801"/>
                <a:gd name="connsiteX3" fmla="*/ 106149 w 106149"/>
                <a:gd name="connsiteY3" fmla="*/ 89802 h 89801"/>
                <a:gd name="connsiteX4" fmla="*/ 85990 w 106149"/>
                <a:gd name="connsiteY4" fmla="*/ 71842 h 89801"/>
                <a:gd name="connsiteX5" fmla="*/ 54467 w 106149"/>
                <a:gd name="connsiteY5" fmla="*/ 56447 h 89801"/>
                <a:gd name="connsiteX6" fmla="*/ 43105 w 106149"/>
                <a:gd name="connsiteY6" fmla="*/ 50949 h 89801"/>
                <a:gd name="connsiteX7" fmla="*/ 48603 w 106149"/>
                <a:gd name="connsiteY7" fmla="*/ 27124 h 89801"/>
                <a:gd name="connsiteX8" fmla="*/ 28077 w 106149"/>
                <a:gd name="connsiteY8" fmla="*/ 24925 h 89801"/>
                <a:gd name="connsiteX9" fmla="*/ 33208 w 106149"/>
                <a:gd name="connsiteY9" fmla="*/ 49116 h 89801"/>
                <a:gd name="connsiteX10" fmla="*/ 30276 w 106149"/>
                <a:gd name="connsiteY10" fmla="*/ 56813 h 89801"/>
                <a:gd name="connsiteX11" fmla="*/ 6818 w 106149"/>
                <a:gd name="connsiteY11" fmla="*/ 52415 h 89801"/>
                <a:gd name="connsiteX12" fmla="*/ 1686 w 106149"/>
                <a:gd name="connsiteY12" fmla="*/ 46184 h 89801"/>
                <a:gd name="connsiteX13" fmla="*/ 220 w 106149"/>
                <a:gd name="connsiteY13" fmla="*/ 35188 h 89801"/>
                <a:gd name="connsiteX14" fmla="*/ 34308 w 106149"/>
                <a:gd name="connsiteY14" fmla="*/ 1466 h 89801"/>
                <a:gd name="connsiteX15" fmla="*/ 59599 w 106149"/>
                <a:gd name="connsiteY15" fmla="*/ 0 h 89801"/>
                <a:gd name="connsiteX16" fmla="*/ 64364 w 106149"/>
                <a:gd name="connsiteY16" fmla="*/ 6598 h 89801"/>
                <a:gd name="connsiteX17" fmla="*/ 67296 w 106149"/>
                <a:gd name="connsiteY17" fmla="*/ 26024 h 89801"/>
                <a:gd name="connsiteX18" fmla="*/ 93687 w 106149"/>
                <a:gd name="connsiteY18" fmla="*/ 33722 h 89801"/>
                <a:gd name="connsiteX19" fmla="*/ 93321 w 106149"/>
                <a:gd name="connsiteY19" fmla="*/ 56813 h 8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6149" h="89801">
                  <a:moveTo>
                    <a:pt x="93321" y="56813"/>
                  </a:moveTo>
                  <a:cubicBezTo>
                    <a:pt x="90022" y="57913"/>
                    <a:pt x="85257" y="57913"/>
                    <a:pt x="84157" y="59746"/>
                  </a:cubicBezTo>
                  <a:cubicBezTo>
                    <a:pt x="81958" y="63778"/>
                    <a:pt x="86356" y="66343"/>
                    <a:pt x="89655" y="67810"/>
                  </a:cubicBezTo>
                  <a:cubicBezTo>
                    <a:pt x="98819" y="71842"/>
                    <a:pt x="104317" y="78073"/>
                    <a:pt x="106149" y="89802"/>
                  </a:cubicBezTo>
                  <a:cubicBezTo>
                    <a:pt x="95520" y="87236"/>
                    <a:pt x="95520" y="73674"/>
                    <a:pt x="85990" y="71842"/>
                  </a:cubicBezTo>
                  <a:cubicBezTo>
                    <a:pt x="72061" y="74041"/>
                    <a:pt x="64364" y="63411"/>
                    <a:pt x="54467" y="56447"/>
                  </a:cubicBezTo>
                  <a:cubicBezTo>
                    <a:pt x="51169" y="53881"/>
                    <a:pt x="47137" y="52782"/>
                    <a:pt x="43105" y="50949"/>
                  </a:cubicBezTo>
                  <a:cubicBezTo>
                    <a:pt x="28077" y="38853"/>
                    <a:pt x="28443" y="36654"/>
                    <a:pt x="48603" y="27124"/>
                  </a:cubicBezTo>
                  <a:cubicBezTo>
                    <a:pt x="41639" y="26757"/>
                    <a:pt x="35041" y="26024"/>
                    <a:pt x="28077" y="24925"/>
                  </a:cubicBezTo>
                  <a:cubicBezTo>
                    <a:pt x="25511" y="34088"/>
                    <a:pt x="33575" y="41052"/>
                    <a:pt x="33208" y="49116"/>
                  </a:cubicBezTo>
                  <a:cubicBezTo>
                    <a:pt x="33208" y="52048"/>
                    <a:pt x="32108" y="54614"/>
                    <a:pt x="30276" y="56813"/>
                  </a:cubicBezTo>
                  <a:cubicBezTo>
                    <a:pt x="21112" y="62678"/>
                    <a:pt x="14148" y="55714"/>
                    <a:pt x="6818" y="52415"/>
                  </a:cubicBezTo>
                  <a:cubicBezTo>
                    <a:pt x="4252" y="50949"/>
                    <a:pt x="2419" y="49116"/>
                    <a:pt x="1686" y="46184"/>
                  </a:cubicBezTo>
                  <a:cubicBezTo>
                    <a:pt x="586" y="42518"/>
                    <a:pt x="220" y="38853"/>
                    <a:pt x="220" y="35188"/>
                  </a:cubicBezTo>
                  <a:cubicBezTo>
                    <a:pt x="-880" y="367"/>
                    <a:pt x="953" y="-1833"/>
                    <a:pt x="34308" y="1466"/>
                  </a:cubicBezTo>
                  <a:cubicBezTo>
                    <a:pt x="43105" y="2199"/>
                    <a:pt x="51169" y="733"/>
                    <a:pt x="59599" y="0"/>
                  </a:cubicBezTo>
                  <a:cubicBezTo>
                    <a:pt x="63264" y="733"/>
                    <a:pt x="67296" y="1100"/>
                    <a:pt x="64364" y="6598"/>
                  </a:cubicBezTo>
                  <a:cubicBezTo>
                    <a:pt x="60698" y="13562"/>
                    <a:pt x="62165" y="20160"/>
                    <a:pt x="67296" y="26024"/>
                  </a:cubicBezTo>
                  <a:cubicBezTo>
                    <a:pt x="76093" y="27857"/>
                    <a:pt x="85623" y="28223"/>
                    <a:pt x="93687" y="33722"/>
                  </a:cubicBezTo>
                  <a:cubicBezTo>
                    <a:pt x="87456" y="41785"/>
                    <a:pt x="98819" y="49116"/>
                    <a:pt x="93321" y="56813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4D3F3224-062D-4D98-82A0-BD6795BE64E2}"/>
                </a:ext>
              </a:extLst>
            </p:cNvPr>
            <p:cNvSpPr/>
            <p:nvPr/>
          </p:nvSpPr>
          <p:spPr>
            <a:xfrm>
              <a:off x="12528246" y="4779445"/>
              <a:ext cx="55346" cy="121602"/>
            </a:xfrm>
            <a:custGeom>
              <a:avLst/>
              <a:gdLst>
                <a:gd name="connsiteX0" fmla="*/ 23824 w 55346"/>
                <a:gd name="connsiteY0" fmla="*/ 61490 h 121602"/>
                <a:gd name="connsiteX1" fmla="*/ 23824 w 55346"/>
                <a:gd name="connsiteY1" fmla="*/ 50127 h 121602"/>
                <a:gd name="connsiteX2" fmla="*/ 16493 w 55346"/>
                <a:gd name="connsiteY2" fmla="*/ 23736 h 121602"/>
                <a:gd name="connsiteX3" fmla="*/ 1465 w 55346"/>
                <a:gd name="connsiteY3" fmla="*/ 1744 h 121602"/>
                <a:gd name="connsiteX4" fmla="*/ 24923 w 55346"/>
                <a:gd name="connsiteY4" fmla="*/ 15672 h 121602"/>
                <a:gd name="connsiteX5" fmla="*/ 36286 w 55346"/>
                <a:gd name="connsiteY5" fmla="*/ 30334 h 121602"/>
                <a:gd name="connsiteX6" fmla="*/ 47649 w 55346"/>
                <a:gd name="connsiteY6" fmla="*/ 82016 h 121602"/>
                <a:gd name="connsiteX7" fmla="*/ 46916 w 55346"/>
                <a:gd name="connsiteY7" fmla="*/ 85681 h 121602"/>
                <a:gd name="connsiteX8" fmla="*/ 55346 w 55346"/>
                <a:gd name="connsiteY8" fmla="*/ 121602 h 121602"/>
                <a:gd name="connsiteX9" fmla="*/ 33354 w 55346"/>
                <a:gd name="connsiteY9" fmla="*/ 99610 h 121602"/>
                <a:gd name="connsiteX10" fmla="*/ 23824 w 55346"/>
                <a:gd name="connsiteY10" fmla="*/ 61490 h 12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46" h="121602">
                  <a:moveTo>
                    <a:pt x="23824" y="61490"/>
                  </a:moveTo>
                  <a:cubicBezTo>
                    <a:pt x="24923" y="57824"/>
                    <a:pt x="29689" y="53792"/>
                    <a:pt x="23824" y="50127"/>
                  </a:cubicBezTo>
                  <a:cubicBezTo>
                    <a:pt x="17593" y="42430"/>
                    <a:pt x="14660" y="33633"/>
                    <a:pt x="16493" y="23736"/>
                  </a:cubicBezTo>
                  <a:cubicBezTo>
                    <a:pt x="12461" y="16039"/>
                    <a:pt x="-5133" y="16772"/>
                    <a:pt x="1465" y="1744"/>
                  </a:cubicBezTo>
                  <a:cubicBezTo>
                    <a:pt x="14660" y="-2655"/>
                    <a:pt x="25290" y="1011"/>
                    <a:pt x="24923" y="15672"/>
                  </a:cubicBezTo>
                  <a:cubicBezTo>
                    <a:pt x="24923" y="25569"/>
                    <a:pt x="32987" y="26302"/>
                    <a:pt x="36286" y="30334"/>
                  </a:cubicBezTo>
                  <a:cubicBezTo>
                    <a:pt x="49481" y="46462"/>
                    <a:pt x="53513" y="62589"/>
                    <a:pt x="47649" y="82016"/>
                  </a:cubicBezTo>
                  <a:cubicBezTo>
                    <a:pt x="47282" y="83116"/>
                    <a:pt x="46549" y="85315"/>
                    <a:pt x="46916" y="85681"/>
                  </a:cubicBezTo>
                  <a:cubicBezTo>
                    <a:pt x="65609" y="94845"/>
                    <a:pt x="43617" y="109140"/>
                    <a:pt x="55346" y="121602"/>
                  </a:cubicBezTo>
                  <a:cubicBezTo>
                    <a:pt x="39585" y="117937"/>
                    <a:pt x="35920" y="109140"/>
                    <a:pt x="33354" y="99610"/>
                  </a:cubicBezTo>
                  <a:cubicBezTo>
                    <a:pt x="30421" y="86781"/>
                    <a:pt x="27123" y="74319"/>
                    <a:pt x="23824" y="61490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39835802-386D-43DD-9327-55963BE9D026}"/>
                </a:ext>
              </a:extLst>
            </p:cNvPr>
            <p:cNvSpPr/>
            <p:nvPr/>
          </p:nvSpPr>
          <p:spPr>
            <a:xfrm>
              <a:off x="10189182" y="4705176"/>
              <a:ext cx="777535" cy="106154"/>
            </a:xfrm>
            <a:custGeom>
              <a:avLst/>
              <a:gdLst>
                <a:gd name="connsiteX0" fmla="*/ 42331 w 777535"/>
                <a:gd name="connsiteY0" fmla="*/ 506 h 106154"/>
                <a:gd name="connsiteX1" fmla="*/ 49662 w 777535"/>
                <a:gd name="connsiteY1" fmla="*/ 1239 h 106154"/>
                <a:gd name="connsiteX2" fmla="*/ 57359 w 777535"/>
                <a:gd name="connsiteY2" fmla="*/ 7104 h 106154"/>
                <a:gd name="connsiteX3" fmla="*/ 159990 w 777535"/>
                <a:gd name="connsiteY3" fmla="*/ 25431 h 106154"/>
                <a:gd name="connsiteX4" fmla="*/ 201409 w 777535"/>
                <a:gd name="connsiteY4" fmla="*/ 32395 h 106154"/>
                <a:gd name="connsiteX5" fmla="*/ 215337 w 777535"/>
                <a:gd name="connsiteY5" fmla="*/ 34594 h 106154"/>
                <a:gd name="connsiteX6" fmla="*/ 380646 w 777535"/>
                <a:gd name="connsiteY6" fmla="*/ 45957 h 106154"/>
                <a:gd name="connsiteX7" fmla="*/ 440759 w 777535"/>
                <a:gd name="connsiteY7" fmla="*/ 41192 h 106154"/>
                <a:gd name="connsiteX8" fmla="*/ 539357 w 777535"/>
                <a:gd name="connsiteY8" fmla="*/ 44491 h 106154"/>
                <a:gd name="connsiteX9" fmla="*/ 605701 w 777535"/>
                <a:gd name="connsiteY9" fmla="*/ 36793 h 106154"/>
                <a:gd name="connsiteX10" fmla="*/ 633924 w 777535"/>
                <a:gd name="connsiteY10" fmla="*/ 44124 h 106154"/>
                <a:gd name="connsiteX11" fmla="*/ 668379 w 777535"/>
                <a:gd name="connsiteY11" fmla="*/ 48156 h 106154"/>
                <a:gd name="connsiteX12" fmla="*/ 718595 w 777535"/>
                <a:gd name="connsiteY12" fmla="*/ 60985 h 106154"/>
                <a:gd name="connsiteX13" fmla="*/ 754882 w 777535"/>
                <a:gd name="connsiteY13" fmla="*/ 54754 h 106154"/>
                <a:gd name="connsiteX14" fmla="*/ 760380 w 777535"/>
                <a:gd name="connsiteY14" fmla="*/ 53287 h 106154"/>
                <a:gd name="connsiteX15" fmla="*/ 776875 w 777535"/>
                <a:gd name="connsiteY15" fmla="*/ 61351 h 106154"/>
                <a:gd name="connsiteX16" fmla="*/ 769544 w 777535"/>
                <a:gd name="connsiteY16" fmla="*/ 84810 h 106154"/>
                <a:gd name="connsiteX17" fmla="*/ 740954 w 777535"/>
                <a:gd name="connsiteY17" fmla="*/ 105336 h 106154"/>
                <a:gd name="connsiteX18" fmla="*/ 625494 w 777535"/>
                <a:gd name="connsiteY18" fmla="*/ 102037 h 106154"/>
                <a:gd name="connsiteX19" fmla="*/ 452121 w 777535"/>
                <a:gd name="connsiteY19" fmla="*/ 89941 h 106154"/>
                <a:gd name="connsiteX20" fmla="*/ 299275 w 777535"/>
                <a:gd name="connsiteY20" fmla="*/ 80778 h 106154"/>
                <a:gd name="connsiteX21" fmla="*/ 223768 w 777535"/>
                <a:gd name="connsiteY21" fmla="*/ 70148 h 106154"/>
                <a:gd name="connsiteX22" fmla="*/ 152293 w 777535"/>
                <a:gd name="connsiteY22" fmla="*/ 59519 h 106154"/>
                <a:gd name="connsiteX23" fmla="*/ 132133 w 777535"/>
                <a:gd name="connsiteY23" fmla="*/ 55853 h 106154"/>
                <a:gd name="connsiteX24" fmla="*/ 85216 w 777535"/>
                <a:gd name="connsiteY24" fmla="*/ 58786 h 106154"/>
                <a:gd name="connsiteX25" fmla="*/ 19239 w 777535"/>
                <a:gd name="connsiteY25" fmla="*/ 63184 h 106154"/>
                <a:gd name="connsiteX26" fmla="*/ 4211 w 777535"/>
                <a:gd name="connsiteY26" fmla="*/ 38626 h 106154"/>
                <a:gd name="connsiteX27" fmla="*/ 3845 w 777535"/>
                <a:gd name="connsiteY27" fmla="*/ 27630 h 106154"/>
                <a:gd name="connsiteX28" fmla="*/ 14474 w 777535"/>
                <a:gd name="connsiteY28" fmla="*/ 10769 h 106154"/>
                <a:gd name="connsiteX29" fmla="*/ 42331 w 777535"/>
                <a:gd name="connsiteY29" fmla="*/ 506 h 1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7535" h="106154">
                  <a:moveTo>
                    <a:pt x="42331" y="506"/>
                  </a:moveTo>
                  <a:cubicBezTo>
                    <a:pt x="44897" y="872"/>
                    <a:pt x="47096" y="872"/>
                    <a:pt x="49662" y="1239"/>
                  </a:cubicBezTo>
                  <a:cubicBezTo>
                    <a:pt x="53327" y="1972"/>
                    <a:pt x="55160" y="7837"/>
                    <a:pt x="57359" y="7104"/>
                  </a:cubicBezTo>
                  <a:cubicBezTo>
                    <a:pt x="94380" y="-2426"/>
                    <a:pt x="126635" y="13335"/>
                    <a:pt x="159990" y="25431"/>
                  </a:cubicBezTo>
                  <a:cubicBezTo>
                    <a:pt x="173185" y="30195"/>
                    <a:pt x="187114" y="34227"/>
                    <a:pt x="201409" y="32395"/>
                  </a:cubicBezTo>
                  <a:cubicBezTo>
                    <a:pt x="206540" y="31662"/>
                    <a:pt x="210939" y="30562"/>
                    <a:pt x="215337" y="34594"/>
                  </a:cubicBezTo>
                  <a:cubicBezTo>
                    <a:pt x="269952" y="47056"/>
                    <a:pt x="325665" y="37526"/>
                    <a:pt x="380646" y="45957"/>
                  </a:cubicBezTo>
                  <a:cubicBezTo>
                    <a:pt x="400073" y="34227"/>
                    <a:pt x="420599" y="38626"/>
                    <a:pt x="440759" y="41192"/>
                  </a:cubicBezTo>
                  <a:cubicBezTo>
                    <a:pt x="473381" y="45590"/>
                    <a:pt x="506369" y="47423"/>
                    <a:pt x="539357" y="44491"/>
                  </a:cubicBezTo>
                  <a:cubicBezTo>
                    <a:pt x="561350" y="42658"/>
                    <a:pt x="582976" y="34594"/>
                    <a:pt x="605701" y="36793"/>
                  </a:cubicBezTo>
                  <a:cubicBezTo>
                    <a:pt x="615598" y="37893"/>
                    <a:pt x="625128" y="37893"/>
                    <a:pt x="633924" y="44124"/>
                  </a:cubicBezTo>
                  <a:cubicBezTo>
                    <a:pt x="644188" y="51455"/>
                    <a:pt x="657016" y="47056"/>
                    <a:pt x="668379" y="48156"/>
                  </a:cubicBezTo>
                  <a:cubicBezTo>
                    <a:pt x="685606" y="51088"/>
                    <a:pt x="701734" y="56586"/>
                    <a:pt x="718595" y="60985"/>
                  </a:cubicBezTo>
                  <a:cubicBezTo>
                    <a:pt x="732157" y="64650"/>
                    <a:pt x="744253" y="64650"/>
                    <a:pt x="754882" y="54754"/>
                  </a:cubicBezTo>
                  <a:cubicBezTo>
                    <a:pt x="756715" y="54021"/>
                    <a:pt x="758548" y="53287"/>
                    <a:pt x="760380" y="53287"/>
                  </a:cubicBezTo>
                  <a:cubicBezTo>
                    <a:pt x="766978" y="53654"/>
                    <a:pt x="775408" y="52554"/>
                    <a:pt x="776875" y="61351"/>
                  </a:cubicBezTo>
                  <a:cubicBezTo>
                    <a:pt x="778707" y="70148"/>
                    <a:pt x="776875" y="79678"/>
                    <a:pt x="769544" y="84810"/>
                  </a:cubicBezTo>
                  <a:cubicBezTo>
                    <a:pt x="760014" y="91774"/>
                    <a:pt x="752316" y="101304"/>
                    <a:pt x="740954" y="105336"/>
                  </a:cubicBezTo>
                  <a:cubicBezTo>
                    <a:pt x="702467" y="108268"/>
                    <a:pt x="663981" y="102404"/>
                    <a:pt x="625494" y="102037"/>
                  </a:cubicBezTo>
                  <a:cubicBezTo>
                    <a:pt x="567581" y="101304"/>
                    <a:pt x="510034" y="91041"/>
                    <a:pt x="452121" y="89941"/>
                  </a:cubicBezTo>
                  <a:cubicBezTo>
                    <a:pt x="400806" y="88842"/>
                    <a:pt x="350590" y="81511"/>
                    <a:pt x="299275" y="80778"/>
                  </a:cubicBezTo>
                  <a:cubicBezTo>
                    <a:pt x="273617" y="80411"/>
                    <a:pt x="248692" y="74180"/>
                    <a:pt x="223768" y="70148"/>
                  </a:cubicBezTo>
                  <a:cubicBezTo>
                    <a:pt x="199943" y="66116"/>
                    <a:pt x="176118" y="61351"/>
                    <a:pt x="152293" y="59519"/>
                  </a:cubicBezTo>
                  <a:cubicBezTo>
                    <a:pt x="145695" y="58419"/>
                    <a:pt x="138731" y="57319"/>
                    <a:pt x="132133" y="55853"/>
                  </a:cubicBezTo>
                  <a:cubicBezTo>
                    <a:pt x="116372" y="52921"/>
                    <a:pt x="101710" y="52554"/>
                    <a:pt x="85216" y="58786"/>
                  </a:cubicBezTo>
                  <a:cubicBezTo>
                    <a:pt x="64323" y="66483"/>
                    <a:pt x="41231" y="64284"/>
                    <a:pt x="19239" y="63184"/>
                  </a:cubicBezTo>
                  <a:cubicBezTo>
                    <a:pt x="6044" y="62451"/>
                    <a:pt x="912" y="52188"/>
                    <a:pt x="4211" y="38626"/>
                  </a:cubicBezTo>
                  <a:cubicBezTo>
                    <a:pt x="4211" y="34961"/>
                    <a:pt x="5677" y="30562"/>
                    <a:pt x="3845" y="27630"/>
                  </a:cubicBezTo>
                  <a:cubicBezTo>
                    <a:pt x="-4219" y="14068"/>
                    <a:pt x="912" y="10769"/>
                    <a:pt x="14474" y="10769"/>
                  </a:cubicBezTo>
                  <a:cubicBezTo>
                    <a:pt x="24737" y="11136"/>
                    <a:pt x="30602" y="-2793"/>
                    <a:pt x="42331" y="506"/>
                  </a:cubicBezTo>
                  <a:close/>
                </a:path>
              </a:pathLst>
            </a:custGeom>
            <a:solidFill>
              <a:srgbClr val="F0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C98B07D7-D10C-46BA-A3AC-5971309EFE3A}"/>
                </a:ext>
              </a:extLst>
            </p:cNvPr>
            <p:cNvSpPr/>
            <p:nvPr/>
          </p:nvSpPr>
          <p:spPr>
            <a:xfrm>
              <a:off x="10519979" y="4676467"/>
              <a:ext cx="338803" cy="81996"/>
            </a:xfrm>
            <a:custGeom>
              <a:avLst/>
              <a:gdLst>
                <a:gd name="connsiteX0" fmla="*/ 338682 w 338803"/>
                <a:gd name="connsiteY0" fmla="*/ 81996 h 81996"/>
                <a:gd name="connsiteX1" fmla="*/ 291765 w 338803"/>
                <a:gd name="connsiteY1" fmla="*/ 73566 h 81996"/>
                <a:gd name="connsiteX2" fmla="*/ 232019 w 338803"/>
                <a:gd name="connsiteY2" fmla="*/ 73566 h 81996"/>
                <a:gd name="connsiteX3" fmla="*/ 163110 w 338803"/>
                <a:gd name="connsiteY3" fmla="*/ 79431 h 81996"/>
                <a:gd name="connsiteX4" fmla="*/ 91635 w 338803"/>
                <a:gd name="connsiteY4" fmla="*/ 71733 h 81996"/>
                <a:gd name="connsiteX5" fmla="*/ 59379 w 338803"/>
                <a:gd name="connsiteY5" fmla="*/ 77598 h 81996"/>
                <a:gd name="connsiteX6" fmla="*/ 49483 w 338803"/>
                <a:gd name="connsiteY6" fmla="*/ 74299 h 81996"/>
                <a:gd name="connsiteX7" fmla="*/ 47283 w 338803"/>
                <a:gd name="connsiteY7" fmla="*/ 62203 h 81996"/>
                <a:gd name="connsiteX8" fmla="*/ 0 w 338803"/>
                <a:gd name="connsiteY8" fmla="*/ 46442 h 81996"/>
                <a:gd name="connsiteX9" fmla="*/ 27490 w 338803"/>
                <a:gd name="connsiteY9" fmla="*/ 25549 h 81996"/>
                <a:gd name="connsiteX10" fmla="*/ 27490 w 338803"/>
                <a:gd name="connsiteY10" fmla="*/ 25549 h 81996"/>
                <a:gd name="connsiteX11" fmla="*/ 78806 w 338803"/>
                <a:gd name="connsiteY11" fmla="*/ 41677 h 81996"/>
                <a:gd name="connsiteX12" fmla="*/ 100798 w 338803"/>
                <a:gd name="connsiteY12" fmla="*/ 29948 h 81996"/>
                <a:gd name="connsiteX13" fmla="*/ 95300 w 338803"/>
                <a:gd name="connsiteY13" fmla="*/ 18952 h 81996"/>
                <a:gd name="connsiteX14" fmla="*/ 89069 w 338803"/>
                <a:gd name="connsiteY14" fmla="*/ 11987 h 81996"/>
                <a:gd name="connsiteX15" fmla="*/ 105930 w 338803"/>
                <a:gd name="connsiteY15" fmla="*/ 6489 h 81996"/>
                <a:gd name="connsiteX16" fmla="*/ 130488 w 338803"/>
                <a:gd name="connsiteY16" fmla="*/ 1358 h 81996"/>
                <a:gd name="connsiteX17" fmla="*/ 266474 w 338803"/>
                <a:gd name="connsiteY17" fmla="*/ 35079 h 81996"/>
                <a:gd name="connsiteX18" fmla="*/ 295797 w 338803"/>
                <a:gd name="connsiteY18" fmla="*/ 52307 h 81996"/>
                <a:gd name="connsiteX19" fmla="*/ 328419 w 338803"/>
                <a:gd name="connsiteY19" fmla="*/ 70634 h 81996"/>
                <a:gd name="connsiteX20" fmla="*/ 338682 w 338803"/>
                <a:gd name="connsiteY20" fmla="*/ 81996 h 8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8803" h="81996">
                  <a:moveTo>
                    <a:pt x="338682" y="81996"/>
                  </a:moveTo>
                  <a:cubicBezTo>
                    <a:pt x="322921" y="79797"/>
                    <a:pt x="308259" y="82729"/>
                    <a:pt x="291765" y="73566"/>
                  </a:cubicBezTo>
                  <a:cubicBezTo>
                    <a:pt x="276004" y="64769"/>
                    <a:pt x="251079" y="65869"/>
                    <a:pt x="232019" y="73566"/>
                  </a:cubicBezTo>
                  <a:cubicBezTo>
                    <a:pt x="208927" y="82729"/>
                    <a:pt x="185835" y="79431"/>
                    <a:pt x="163110" y="79431"/>
                  </a:cubicBezTo>
                  <a:cubicBezTo>
                    <a:pt x="139651" y="79431"/>
                    <a:pt x="115093" y="78698"/>
                    <a:pt x="91635" y="71733"/>
                  </a:cubicBezTo>
                  <a:lnTo>
                    <a:pt x="59379" y="77598"/>
                  </a:lnTo>
                  <a:cubicBezTo>
                    <a:pt x="55347" y="78331"/>
                    <a:pt x="52048" y="77964"/>
                    <a:pt x="49483" y="74299"/>
                  </a:cubicBezTo>
                  <a:cubicBezTo>
                    <a:pt x="54248" y="69167"/>
                    <a:pt x="59013" y="65502"/>
                    <a:pt x="47283" y="62203"/>
                  </a:cubicBezTo>
                  <a:cubicBezTo>
                    <a:pt x="31156" y="58171"/>
                    <a:pt x="15761" y="51940"/>
                    <a:pt x="0" y="46442"/>
                  </a:cubicBezTo>
                  <a:cubicBezTo>
                    <a:pt x="9163" y="39111"/>
                    <a:pt x="20893" y="35812"/>
                    <a:pt x="27490" y="25549"/>
                  </a:cubicBezTo>
                  <a:lnTo>
                    <a:pt x="27490" y="25549"/>
                  </a:lnTo>
                  <a:cubicBezTo>
                    <a:pt x="45817" y="27382"/>
                    <a:pt x="63411" y="27016"/>
                    <a:pt x="78806" y="41677"/>
                  </a:cubicBezTo>
                  <a:cubicBezTo>
                    <a:pt x="86137" y="48641"/>
                    <a:pt x="94567" y="36179"/>
                    <a:pt x="100798" y="29948"/>
                  </a:cubicBezTo>
                  <a:cubicBezTo>
                    <a:pt x="108495" y="22251"/>
                    <a:pt x="99332" y="21151"/>
                    <a:pt x="95300" y="18952"/>
                  </a:cubicBezTo>
                  <a:cubicBezTo>
                    <a:pt x="92368" y="17119"/>
                    <a:pt x="86503" y="17486"/>
                    <a:pt x="89069" y="11987"/>
                  </a:cubicBezTo>
                  <a:cubicBezTo>
                    <a:pt x="92368" y="5023"/>
                    <a:pt x="100065" y="7589"/>
                    <a:pt x="105930" y="6489"/>
                  </a:cubicBezTo>
                  <a:cubicBezTo>
                    <a:pt x="112894" y="-475"/>
                    <a:pt x="121691" y="-1208"/>
                    <a:pt x="130488" y="1358"/>
                  </a:cubicBezTo>
                  <a:cubicBezTo>
                    <a:pt x="175572" y="14553"/>
                    <a:pt x="221756" y="21151"/>
                    <a:pt x="266474" y="35079"/>
                  </a:cubicBezTo>
                  <a:cubicBezTo>
                    <a:pt x="276737" y="39844"/>
                    <a:pt x="286633" y="45342"/>
                    <a:pt x="295797" y="52307"/>
                  </a:cubicBezTo>
                  <a:cubicBezTo>
                    <a:pt x="306426" y="58904"/>
                    <a:pt x="316689" y="65869"/>
                    <a:pt x="328419" y="70634"/>
                  </a:cubicBezTo>
                  <a:cubicBezTo>
                    <a:pt x="333184" y="72833"/>
                    <a:pt x="339781" y="74299"/>
                    <a:pt x="338682" y="81996"/>
                  </a:cubicBezTo>
                  <a:close/>
                </a:path>
              </a:pathLst>
            </a:custGeom>
            <a:solidFill>
              <a:srgbClr val="DAC8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565C39BF-6321-44E2-B454-77EC1FDB528E}"/>
                </a:ext>
              </a:extLst>
            </p:cNvPr>
            <p:cNvSpPr/>
            <p:nvPr/>
          </p:nvSpPr>
          <p:spPr>
            <a:xfrm>
              <a:off x="10238844" y="4649451"/>
              <a:ext cx="294634" cy="92944"/>
            </a:xfrm>
            <a:custGeom>
              <a:avLst/>
              <a:gdLst>
                <a:gd name="connsiteX0" fmla="*/ 165309 w 294634"/>
                <a:gd name="connsiteY0" fmla="*/ 90320 h 92944"/>
                <a:gd name="connsiteX1" fmla="*/ 116926 w 294634"/>
                <a:gd name="connsiteY1" fmla="*/ 90686 h 92944"/>
                <a:gd name="connsiteX2" fmla="*/ 93834 w 294634"/>
                <a:gd name="connsiteY2" fmla="*/ 77857 h 92944"/>
                <a:gd name="connsiteX3" fmla="*/ 27857 w 294634"/>
                <a:gd name="connsiteY3" fmla="*/ 62096 h 92944"/>
                <a:gd name="connsiteX4" fmla="*/ 12096 w 294634"/>
                <a:gd name="connsiteY4" fmla="*/ 63562 h 92944"/>
                <a:gd name="connsiteX5" fmla="*/ 0 w 294634"/>
                <a:gd name="connsiteY5" fmla="*/ 56965 h 92944"/>
                <a:gd name="connsiteX6" fmla="*/ 25291 w 294634"/>
                <a:gd name="connsiteY6" fmla="*/ 54032 h 92944"/>
                <a:gd name="connsiteX7" fmla="*/ 32622 w 294634"/>
                <a:gd name="connsiteY7" fmla="*/ 48168 h 92944"/>
                <a:gd name="connsiteX8" fmla="*/ 45451 w 294634"/>
                <a:gd name="connsiteY8" fmla="*/ 37905 h 92944"/>
                <a:gd name="connsiteX9" fmla="*/ 135619 w 294634"/>
                <a:gd name="connsiteY9" fmla="*/ 59530 h 92944"/>
                <a:gd name="connsiteX10" fmla="*/ 119858 w 294634"/>
                <a:gd name="connsiteY10" fmla="*/ 56231 h 92944"/>
                <a:gd name="connsiteX11" fmla="*/ 102264 w 294634"/>
                <a:gd name="connsiteY11" fmla="*/ 42303 h 92944"/>
                <a:gd name="connsiteX12" fmla="*/ 116926 w 294634"/>
                <a:gd name="connsiteY12" fmla="*/ 22876 h 92944"/>
                <a:gd name="connsiteX13" fmla="*/ 180704 w 294634"/>
                <a:gd name="connsiteY13" fmla="*/ 12613 h 92944"/>
                <a:gd name="connsiteX14" fmla="*/ 238617 w 294634"/>
                <a:gd name="connsiteY14" fmla="*/ 16645 h 92944"/>
                <a:gd name="connsiteX15" fmla="*/ 251446 w 294634"/>
                <a:gd name="connsiteY15" fmla="*/ 4183 h 92944"/>
                <a:gd name="connsiteX16" fmla="*/ 276370 w 294634"/>
                <a:gd name="connsiteY16" fmla="*/ 884 h 92944"/>
                <a:gd name="connsiteX17" fmla="*/ 294331 w 294634"/>
                <a:gd name="connsiteY17" fmla="*/ 13346 h 92944"/>
                <a:gd name="connsiteX18" fmla="*/ 280036 w 294634"/>
                <a:gd name="connsiteY18" fmla="*/ 22143 h 92944"/>
                <a:gd name="connsiteX19" fmla="*/ 241182 w 294634"/>
                <a:gd name="connsiteY19" fmla="*/ 38638 h 92944"/>
                <a:gd name="connsiteX20" fmla="*/ 229453 w 294634"/>
                <a:gd name="connsiteY20" fmla="*/ 56598 h 92944"/>
                <a:gd name="connsiteX21" fmla="*/ 251446 w 294634"/>
                <a:gd name="connsiteY21" fmla="*/ 67228 h 92944"/>
                <a:gd name="connsiteX22" fmla="*/ 205995 w 294634"/>
                <a:gd name="connsiteY22" fmla="*/ 68694 h 92944"/>
                <a:gd name="connsiteX23" fmla="*/ 179970 w 294634"/>
                <a:gd name="connsiteY23" fmla="*/ 64295 h 92944"/>
                <a:gd name="connsiteX24" fmla="*/ 160544 w 294634"/>
                <a:gd name="connsiteY24" fmla="*/ 72726 h 92944"/>
                <a:gd name="connsiteX25" fmla="*/ 165309 w 294634"/>
                <a:gd name="connsiteY25" fmla="*/ 90320 h 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634" h="92944">
                  <a:moveTo>
                    <a:pt x="165309" y="90320"/>
                  </a:moveTo>
                  <a:cubicBezTo>
                    <a:pt x="149181" y="96551"/>
                    <a:pt x="133054" y="89586"/>
                    <a:pt x="116926" y="90686"/>
                  </a:cubicBezTo>
                  <a:cubicBezTo>
                    <a:pt x="105563" y="91419"/>
                    <a:pt x="104097" y="79323"/>
                    <a:pt x="93834" y="77857"/>
                  </a:cubicBezTo>
                  <a:cubicBezTo>
                    <a:pt x="71475" y="74558"/>
                    <a:pt x="49849" y="67961"/>
                    <a:pt x="27857" y="62096"/>
                  </a:cubicBezTo>
                  <a:cubicBezTo>
                    <a:pt x="22359" y="60630"/>
                    <a:pt x="17227" y="60263"/>
                    <a:pt x="12096" y="63562"/>
                  </a:cubicBezTo>
                  <a:cubicBezTo>
                    <a:pt x="4398" y="68327"/>
                    <a:pt x="2932" y="60996"/>
                    <a:pt x="0" y="56965"/>
                  </a:cubicBezTo>
                  <a:cubicBezTo>
                    <a:pt x="8430" y="55865"/>
                    <a:pt x="16861" y="54765"/>
                    <a:pt x="25291" y="54032"/>
                  </a:cubicBezTo>
                  <a:cubicBezTo>
                    <a:pt x="29690" y="53666"/>
                    <a:pt x="33722" y="52200"/>
                    <a:pt x="32622" y="48168"/>
                  </a:cubicBezTo>
                  <a:cubicBezTo>
                    <a:pt x="29323" y="34972"/>
                    <a:pt x="38487" y="38271"/>
                    <a:pt x="45451" y="37905"/>
                  </a:cubicBezTo>
                  <a:cubicBezTo>
                    <a:pt x="73308" y="47435"/>
                    <a:pt x="102631" y="51833"/>
                    <a:pt x="135619" y="59530"/>
                  </a:cubicBezTo>
                  <a:cubicBezTo>
                    <a:pt x="127555" y="56965"/>
                    <a:pt x="123524" y="56965"/>
                    <a:pt x="119858" y="56231"/>
                  </a:cubicBezTo>
                  <a:cubicBezTo>
                    <a:pt x="111794" y="54399"/>
                    <a:pt x="103364" y="52566"/>
                    <a:pt x="102264" y="42303"/>
                  </a:cubicBezTo>
                  <a:cubicBezTo>
                    <a:pt x="101165" y="31673"/>
                    <a:pt x="108495" y="25076"/>
                    <a:pt x="116926" y="22876"/>
                  </a:cubicBezTo>
                  <a:cubicBezTo>
                    <a:pt x="137819" y="18111"/>
                    <a:pt x="158345" y="9681"/>
                    <a:pt x="180704" y="12613"/>
                  </a:cubicBezTo>
                  <a:cubicBezTo>
                    <a:pt x="199764" y="15179"/>
                    <a:pt x="219190" y="12980"/>
                    <a:pt x="238617" y="16645"/>
                  </a:cubicBezTo>
                  <a:cubicBezTo>
                    <a:pt x="247780" y="18478"/>
                    <a:pt x="252545" y="13713"/>
                    <a:pt x="251446" y="4183"/>
                  </a:cubicBezTo>
                  <a:cubicBezTo>
                    <a:pt x="259876" y="3450"/>
                    <a:pt x="267940" y="4550"/>
                    <a:pt x="276370" y="884"/>
                  </a:cubicBezTo>
                  <a:cubicBezTo>
                    <a:pt x="285167" y="-2781"/>
                    <a:pt x="292864" y="5649"/>
                    <a:pt x="294331" y="13346"/>
                  </a:cubicBezTo>
                  <a:cubicBezTo>
                    <a:pt x="296530" y="23610"/>
                    <a:pt x="286267" y="23243"/>
                    <a:pt x="280036" y="22143"/>
                  </a:cubicBezTo>
                  <a:cubicBezTo>
                    <a:pt x="263541" y="19578"/>
                    <a:pt x="251446" y="26908"/>
                    <a:pt x="241182" y="38638"/>
                  </a:cubicBezTo>
                  <a:cubicBezTo>
                    <a:pt x="236417" y="44136"/>
                    <a:pt x="227620" y="47435"/>
                    <a:pt x="229453" y="56598"/>
                  </a:cubicBezTo>
                  <a:cubicBezTo>
                    <a:pt x="231286" y="66495"/>
                    <a:pt x="241549" y="62463"/>
                    <a:pt x="251446" y="67228"/>
                  </a:cubicBezTo>
                  <a:cubicBezTo>
                    <a:pt x="234218" y="70526"/>
                    <a:pt x="219923" y="71260"/>
                    <a:pt x="205995" y="68694"/>
                  </a:cubicBezTo>
                  <a:cubicBezTo>
                    <a:pt x="197564" y="67228"/>
                    <a:pt x="188767" y="68694"/>
                    <a:pt x="179970" y="64295"/>
                  </a:cubicBezTo>
                  <a:cubicBezTo>
                    <a:pt x="172273" y="60630"/>
                    <a:pt x="165675" y="67594"/>
                    <a:pt x="160544" y="72726"/>
                  </a:cubicBezTo>
                  <a:cubicBezTo>
                    <a:pt x="152847" y="80423"/>
                    <a:pt x="166775" y="83355"/>
                    <a:pt x="165309" y="90320"/>
                  </a:cubicBezTo>
                  <a:close/>
                </a:path>
              </a:pathLst>
            </a:custGeom>
            <a:solidFill>
              <a:srgbClr val="DDC8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A8C0C945-2C5C-4499-B8E9-A8277D7B7FBD}"/>
                </a:ext>
              </a:extLst>
            </p:cNvPr>
            <p:cNvSpPr/>
            <p:nvPr/>
          </p:nvSpPr>
          <p:spPr>
            <a:xfrm>
              <a:off x="10284295" y="4643498"/>
              <a:ext cx="215920" cy="65849"/>
            </a:xfrm>
            <a:custGeom>
              <a:avLst/>
              <a:gdLst>
                <a:gd name="connsiteX0" fmla="*/ 205995 w 215920"/>
                <a:gd name="connsiteY0" fmla="*/ 10136 h 65849"/>
                <a:gd name="connsiteX1" fmla="*/ 215158 w 215920"/>
                <a:gd name="connsiteY1" fmla="*/ 21865 h 65849"/>
                <a:gd name="connsiteX2" fmla="*/ 198664 w 215920"/>
                <a:gd name="connsiteY2" fmla="*/ 28096 h 65849"/>
                <a:gd name="connsiteX3" fmla="*/ 131954 w 215920"/>
                <a:gd name="connsiteY3" fmla="*/ 23331 h 65849"/>
                <a:gd name="connsiteX4" fmla="*/ 69642 w 215920"/>
                <a:gd name="connsiteY4" fmla="*/ 35061 h 65849"/>
                <a:gd name="connsiteX5" fmla="*/ 60112 w 215920"/>
                <a:gd name="connsiteY5" fmla="*/ 47523 h 65849"/>
                <a:gd name="connsiteX6" fmla="*/ 72208 w 215920"/>
                <a:gd name="connsiteY6" fmla="*/ 57053 h 65849"/>
                <a:gd name="connsiteX7" fmla="*/ 94200 w 215920"/>
                <a:gd name="connsiteY7" fmla="*/ 65850 h 65849"/>
                <a:gd name="connsiteX8" fmla="*/ 0 w 215920"/>
                <a:gd name="connsiteY8" fmla="*/ 43857 h 65849"/>
                <a:gd name="connsiteX9" fmla="*/ 60845 w 215920"/>
                <a:gd name="connsiteY9" fmla="*/ 24064 h 65849"/>
                <a:gd name="connsiteX10" fmla="*/ 90168 w 215920"/>
                <a:gd name="connsiteY10" fmla="*/ 5738 h 65849"/>
                <a:gd name="connsiteX11" fmla="*/ 140384 w 215920"/>
                <a:gd name="connsiteY11" fmla="*/ 5371 h 65849"/>
                <a:gd name="connsiteX12" fmla="*/ 173373 w 215920"/>
                <a:gd name="connsiteY12" fmla="*/ 2072 h 65849"/>
                <a:gd name="connsiteX13" fmla="*/ 205995 w 215920"/>
                <a:gd name="connsiteY13" fmla="*/ 10136 h 6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920" h="65849">
                  <a:moveTo>
                    <a:pt x="205995" y="10136"/>
                  </a:moveTo>
                  <a:cubicBezTo>
                    <a:pt x="208194" y="14901"/>
                    <a:pt x="218824" y="14901"/>
                    <a:pt x="215158" y="21865"/>
                  </a:cubicBezTo>
                  <a:cubicBezTo>
                    <a:pt x="212592" y="27363"/>
                    <a:pt x="204529" y="28463"/>
                    <a:pt x="198664" y="28096"/>
                  </a:cubicBezTo>
                  <a:cubicBezTo>
                    <a:pt x="176305" y="26997"/>
                    <a:pt x="154313" y="24431"/>
                    <a:pt x="131954" y="23331"/>
                  </a:cubicBezTo>
                  <a:cubicBezTo>
                    <a:pt x="110328" y="22232"/>
                    <a:pt x="89802" y="27730"/>
                    <a:pt x="69642" y="35061"/>
                  </a:cubicBezTo>
                  <a:cubicBezTo>
                    <a:pt x="64144" y="36893"/>
                    <a:pt x="60112" y="40559"/>
                    <a:pt x="60112" y="47523"/>
                  </a:cubicBezTo>
                  <a:cubicBezTo>
                    <a:pt x="60112" y="55587"/>
                    <a:pt x="67443" y="55220"/>
                    <a:pt x="72208" y="57053"/>
                  </a:cubicBezTo>
                  <a:cubicBezTo>
                    <a:pt x="79539" y="59985"/>
                    <a:pt x="87236" y="61818"/>
                    <a:pt x="94200" y="65850"/>
                  </a:cubicBezTo>
                  <a:cubicBezTo>
                    <a:pt x="61945" y="62918"/>
                    <a:pt x="28590" y="64017"/>
                    <a:pt x="0" y="43857"/>
                  </a:cubicBezTo>
                  <a:cubicBezTo>
                    <a:pt x="20160" y="37260"/>
                    <a:pt x="40686" y="30662"/>
                    <a:pt x="60845" y="24064"/>
                  </a:cubicBezTo>
                  <a:cubicBezTo>
                    <a:pt x="71842" y="20399"/>
                    <a:pt x="81738" y="14168"/>
                    <a:pt x="90168" y="5738"/>
                  </a:cubicBezTo>
                  <a:cubicBezTo>
                    <a:pt x="107029" y="-860"/>
                    <a:pt x="123524" y="-494"/>
                    <a:pt x="140384" y="5371"/>
                  </a:cubicBezTo>
                  <a:cubicBezTo>
                    <a:pt x="151380" y="9036"/>
                    <a:pt x="163110" y="5004"/>
                    <a:pt x="173373" y="2072"/>
                  </a:cubicBezTo>
                  <a:cubicBezTo>
                    <a:pt x="186568" y="-2326"/>
                    <a:pt x="196831" y="239"/>
                    <a:pt x="205995" y="10136"/>
                  </a:cubicBezTo>
                  <a:close/>
                </a:path>
              </a:pathLst>
            </a:custGeom>
            <a:solidFill>
              <a:srgbClr val="F0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D92874C0-B44B-4B0E-B825-29D3CB645D9B}"/>
                </a:ext>
              </a:extLst>
            </p:cNvPr>
            <p:cNvSpPr/>
            <p:nvPr/>
          </p:nvSpPr>
          <p:spPr>
            <a:xfrm>
              <a:off x="10533493" y="4616707"/>
              <a:ext cx="258338" cy="99971"/>
            </a:xfrm>
            <a:custGeom>
              <a:avLst/>
              <a:gdLst>
                <a:gd name="connsiteX0" fmla="*/ 254059 w 258338"/>
                <a:gd name="connsiteY0" fmla="*/ 99971 h 99971"/>
                <a:gd name="connsiteX1" fmla="*/ 112575 w 258338"/>
                <a:gd name="connsiteY1" fmla="*/ 65150 h 99971"/>
                <a:gd name="connsiteX2" fmla="*/ 92416 w 258338"/>
                <a:gd name="connsiteY2" fmla="*/ 66250 h 99971"/>
                <a:gd name="connsiteX3" fmla="*/ 75921 w 258338"/>
                <a:gd name="connsiteY3" fmla="*/ 55620 h 99971"/>
                <a:gd name="connsiteX4" fmla="*/ 50997 w 258338"/>
                <a:gd name="connsiteY4" fmla="*/ 48656 h 99971"/>
                <a:gd name="connsiteX5" fmla="*/ 39268 w 258338"/>
                <a:gd name="connsiteY5" fmla="*/ 44624 h 99971"/>
                <a:gd name="connsiteX6" fmla="*/ 23140 w 258338"/>
                <a:gd name="connsiteY6" fmla="*/ 39126 h 99971"/>
                <a:gd name="connsiteX7" fmla="*/ 48 w 258338"/>
                <a:gd name="connsiteY7" fmla="*/ 7970 h 99971"/>
                <a:gd name="connsiteX8" fmla="*/ 2247 w 258338"/>
                <a:gd name="connsiteY8" fmla="*/ 3205 h 99971"/>
                <a:gd name="connsiteX9" fmla="*/ 5546 w 258338"/>
                <a:gd name="connsiteY9" fmla="*/ 3205 h 99971"/>
                <a:gd name="connsiteX10" fmla="*/ 26439 w 258338"/>
                <a:gd name="connsiteY10" fmla="*/ 1739 h 99971"/>
                <a:gd name="connsiteX11" fmla="*/ 27905 w 258338"/>
                <a:gd name="connsiteY11" fmla="*/ 2838 h 99971"/>
                <a:gd name="connsiteX12" fmla="*/ 79587 w 258338"/>
                <a:gd name="connsiteY12" fmla="*/ 35460 h 99971"/>
                <a:gd name="connsiteX13" fmla="*/ 148863 w 258338"/>
                <a:gd name="connsiteY13" fmla="*/ 55987 h 99971"/>
                <a:gd name="connsiteX14" fmla="*/ 203843 w 258338"/>
                <a:gd name="connsiteY14" fmla="*/ 71748 h 99971"/>
                <a:gd name="connsiteX15" fmla="*/ 216306 w 258338"/>
                <a:gd name="connsiteY15" fmla="*/ 73947 h 99971"/>
                <a:gd name="connsiteX16" fmla="*/ 251493 w 258338"/>
                <a:gd name="connsiteY16" fmla="*/ 88608 h 99971"/>
                <a:gd name="connsiteX17" fmla="*/ 254059 w 258338"/>
                <a:gd name="connsiteY17" fmla="*/ 99971 h 9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8338" h="99971">
                  <a:moveTo>
                    <a:pt x="254059" y="99971"/>
                  </a:moveTo>
                  <a:cubicBezTo>
                    <a:pt x="206776" y="88608"/>
                    <a:pt x="159492" y="77246"/>
                    <a:pt x="112575" y="65150"/>
                  </a:cubicBezTo>
                  <a:cubicBezTo>
                    <a:pt x="105245" y="63317"/>
                    <a:pt x="99380" y="67716"/>
                    <a:pt x="92416" y="66250"/>
                  </a:cubicBezTo>
                  <a:cubicBezTo>
                    <a:pt x="93149" y="53054"/>
                    <a:pt x="83619" y="54154"/>
                    <a:pt x="75921" y="55620"/>
                  </a:cubicBezTo>
                  <a:cubicBezTo>
                    <a:pt x="66025" y="57819"/>
                    <a:pt x="57228" y="61485"/>
                    <a:pt x="50997" y="48656"/>
                  </a:cubicBezTo>
                  <a:cubicBezTo>
                    <a:pt x="49531" y="46090"/>
                    <a:pt x="42933" y="43891"/>
                    <a:pt x="39268" y="44624"/>
                  </a:cubicBezTo>
                  <a:cubicBezTo>
                    <a:pt x="31570" y="46456"/>
                    <a:pt x="26805" y="39492"/>
                    <a:pt x="23140" y="39126"/>
                  </a:cubicBezTo>
                  <a:cubicBezTo>
                    <a:pt x="3347" y="36560"/>
                    <a:pt x="8845" y="17133"/>
                    <a:pt x="48" y="7970"/>
                  </a:cubicBezTo>
                  <a:cubicBezTo>
                    <a:pt x="-319" y="7603"/>
                    <a:pt x="1514" y="4671"/>
                    <a:pt x="2247" y="3205"/>
                  </a:cubicBezTo>
                  <a:cubicBezTo>
                    <a:pt x="3347" y="2838"/>
                    <a:pt x="4446" y="2838"/>
                    <a:pt x="5546" y="3205"/>
                  </a:cubicBezTo>
                  <a:cubicBezTo>
                    <a:pt x="12877" y="5771"/>
                    <a:pt x="19108" y="-3759"/>
                    <a:pt x="26439" y="1739"/>
                  </a:cubicBezTo>
                  <a:cubicBezTo>
                    <a:pt x="28271" y="3571"/>
                    <a:pt x="27172" y="639"/>
                    <a:pt x="27905" y="2838"/>
                  </a:cubicBezTo>
                  <a:cubicBezTo>
                    <a:pt x="36335" y="27763"/>
                    <a:pt x="59427" y="29596"/>
                    <a:pt x="79587" y="35460"/>
                  </a:cubicBezTo>
                  <a:cubicBezTo>
                    <a:pt x="103045" y="41692"/>
                    <a:pt x="126137" y="48289"/>
                    <a:pt x="148863" y="55987"/>
                  </a:cubicBezTo>
                  <a:cubicBezTo>
                    <a:pt x="167556" y="60018"/>
                    <a:pt x="185516" y="67349"/>
                    <a:pt x="203843" y="71748"/>
                  </a:cubicBezTo>
                  <a:cubicBezTo>
                    <a:pt x="207875" y="72481"/>
                    <a:pt x="212274" y="73214"/>
                    <a:pt x="216306" y="73947"/>
                  </a:cubicBezTo>
                  <a:cubicBezTo>
                    <a:pt x="228768" y="77246"/>
                    <a:pt x="237931" y="86776"/>
                    <a:pt x="251493" y="88608"/>
                  </a:cubicBezTo>
                  <a:cubicBezTo>
                    <a:pt x="257358" y="88975"/>
                    <a:pt x="262123" y="94473"/>
                    <a:pt x="254059" y="99971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653B47F4-55BC-4667-82C0-AA9AB34D881B}"/>
                </a:ext>
              </a:extLst>
            </p:cNvPr>
            <p:cNvSpPr/>
            <p:nvPr/>
          </p:nvSpPr>
          <p:spPr>
            <a:xfrm>
              <a:off x="10503340" y="4693814"/>
              <a:ext cx="43763" cy="17172"/>
            </a:xfrm>
            <a:custGeom>
              <a:avLst/>
              <a:gdLst>
                <a:gd name="connsiteX0" fmla="*/ 43763 w 43763"/>
                <a:gd name="connsiteY0" fmla="*/ 8569 h 17172"/>
                <a:gd name="connsiteX1" fmla="*/ 12607 w 43763"/>
                <a:gd name="connsiteY1" fmla="*/ 15533 h 17172"/>
                <a:gd name="connsiteX2" fmla="*/ 512 w 43763"/>
                <a:gd name="connsiteY2" fmla="*/ 11868 h 17172"/>
                <a:gd name="connsiteX3" fmla="*/ 10042 w 43763"/>
                <a:gd name="connsiteY3" fmla="*/ 1605 h 17172"/>
                <a:gd name="connsiteX4" fmla="*/ 43763 w 43763"/>
                <a:gd name="connsiteY4" fmla="*/ 8569 h 17172"/>
                <a:gd name="connsiteX5" fmla="*/ 43763 w 43763"/>
                <a:gd name="connsiteY5" fmla="*/ 8569 h 1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63" h="17172">
                  <a:moveTo>
                    <a:pt x="43763" y="8569"/>
                  </a:moveTo>
                  <a:cubicBezTo>
                    <a:pt x="33500" y="12234"/>
                    <a:pt x="22504" y="10402"/>
                    <a:pt x="12607" y="15533"/>
                  </a:cubicBezTo>
                  <a:cubicBezTo>
                    <a:pt x="8942" y="17366"/>
                    <a:pt x="2711" y="19198"/>
                    <a:pt x="512" y="11868"/>
                  </a:cubicBezTo>
                  <a:cubicBezTo>
                    <a:pt x="-2054" y="3071"/>
                    <a:pt x="5643" y="1971"/>
                    <a:pt x="10042" y="1605"/>
                  </a:cubicBezTo>
                  <a:cubicBezTo>
                    <a:pt x="21771" y="1605"/>
                    <a:pt x="34966" y="-4993"/>
                    <a:pt x="43763" y="8569"/>
                  </a:cubicBezTo>
                  <a:cubicBezTo>
                    <a:pt x="43763" y="8569"/>
                    <a:pt x="43763" y="8569"/>
                    <a:pt x="43763" y="8569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AAE95C66-0449-40B8-A915-2D8AB8115FB6}"/>
                </a:ext>
              </a:extLst>
            </p:cNvPr>
            <p:cNvSpPr/>
            <p:nvPr/>
          </p:nvSpPr>
          <p:spPr>
            <a:xfrm>
              <a:off x="11034122" y="7370004"/>
              <a:ext cx="436319" cy="71150"/>
            </a:xfrm>
            <a:custGeom>
              <a:avLst/>
              <a:gdLst>
                <a:gd name="connsiteX0" fmla="*/ 409169 w 436319"/>
                <a:gd name="connsiteY0" fmla="*/ 56128 h 71150"/>
                <a:gd name="connsiteX1" fmla="*/ 401471 w 436319"/>
                <a:gd name="connsiteY1" fmla="*/ 62359 h 71150"/>
                <a:gd name="connsiteX2" fmla="*/ 287844 w 436319"/>
                <a:gd name="connsiteY2" fmla="*/ 66391 h 71150"/>
                <a:gd name="connsiteX3" fmla="*/ 274282 w 436319"/>
                <a:gd name="connsiteY3" fmla="*/ 70056 h 71150"/>
                <a:gd name="connsiteX4" fmla="*/ 71220 w 436319"/>
                <a:gd name="connsiteY4" fmla="*/ 58694 h 71150"/>
                <a:gd name="connsiteX5" fmla="*/ 4510 w 436319"/>
                <a:gd name="connsiteY5" fmla="*/ 47331 h 71150"/>
                <a:gd name="connsiteX6" fmla="*/ 8175 w 436319"/>
                <a:gd name="connsiteY6" fmla="*/ 32669 h 71150"/>
                <a:gd name="connsiteX7" fmla="*/ 37865 w 436319"/>
                <a:gd name="connsiteY7" fmla="*/ 22040 h 71150"/>
                <a:gd name="connsiteX8" fmla="*/ 75252 w 436319"/>
                <a:gd name="connsiteY8" fmla="*/ 5545 h 71150"/>
                <a:gd name="connsiteX9" fmla="*/ 160289 w 436319"/>
                <a:gd name="connsiteY9" fmla="*/ 780 h 71150"/>
                <a:gd name="connsiteX10" fmla="*/ 182648 w 436319"/>
                <a:gd name="connsiteY10" fmla="*/ 780 h 71150"/>
                <a:gd name="connsiteX11" fmla="*/ 371049 w 436319"/>
                <a:gd name="connsiteY11" fmla="*/ 8844 h 71150"/>
                <a:gd name="connsiteX12" fmla="*/ 423097 w 436319"/>
                <a:gd name="connsiteY12" fmla="*/ 12876 h 71150"/>
                <a:gd name="connsiteX13" fmla="*/ 434826 w 436319"/>
                <a:gd name="connsiteY13" fmla="*/ 24972 h 71150"/>
                <a:gd name="connsiteX14" fmla="*/ 397806 w 436319"/>
                <a:gd name="connsiteY14" fmla="*/ 34135 h 71150"/>
                <a:gd name="connsiteX15" fmla="*/ 358953 w 436319"/>
                <a:gd name="connsiteY15" fmla="*/ 35968 h 71150"/>
                <a:gd name="connsiteX16" fmla="*/ 337694 w 436319"/>
                <a:gd name="connsiteY16" fmla="*/ 45132 h 71150"/>
                <a:gd name="connsiteX17" fmla="*/ 337694 w 436319"/>
                <a:gd name="connsiteY17" fmla="*/ 47331 h 71150"/>
                <a:gd name="connsiteX18" fmla="*/ 354921 w 436319"/>
                <a:gd name="connsiteY18" fmla="*/ 46231 h 71150"/>
                <a:gd name="connsiteX19" fmla="*/ 409169 w 436319"/>
                <a:gd name="connsiteY19" fmla="*/ 56128 h 7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319" h="71150">
                  <a:moveTo>
                    <a:pt x="409169" y="56128"/>
                  </a:moveTo>
                  <a:cubicBezTo>
                    <a:pt x="413934" y="66391"/>
                    <a:pt x="404770" y="61992"/>
                    <a:pt x="401471" y="62359"/>
                  </a:cubicBezTo>
                  <a:cubicBezTo>
                    <a:pt x="363718" y="67124"/>
                    <a:pt x="325964" y="66391"/>
                    <a:pt x="287844" y="66391"/>
                  </a:cubicBezTo>
                  <a:cubicBezTo>
                    <a:pt x="282713" y="66391"/>
                    <a:pt x="277948" y="65658"/>
                    <a:pt x="274282" y="70056"/>
                  </a:cubicBezTo>
                  <a:cubicBezTo>
                    <a:pt x="206106" y="74455"/>
                    <a:pt x="138663" y="64558"/>
                    <a:pt x="71220" y="58694"/>
                  </a:cubicBezTo>
                  <a:cubicBezTo>
                    <a:pt x="48861" y="56861"/>
                    <a:pt x="26136" y="54662"/>
                    <a:pt x="4510" y="47331"/>
                  </a:cubicBezTo>
                  <a:cubicBezTo>
                    <a:pt x="-5020" y="39633"/>
                    <a:pt x="2677" y="35602"/>
                    <a:pt x="8175" y="32669"/>
                  </a:cubicBezTo>
                  <a:cubicBezTo>
                    <a:pt x="17339" y="27904"/>
                    <a:pt x="27968" y="25705"/>
                    <a:pt x="37865" y="22040"/>
                  </a:cubicBezTo>
                  <a:cubicBezTo>
                    <a:pt x="51060" y="18374"/>
                    <a:pt x="62423" y="10677"/>
                    <a:pt x="75252" y="5545"/>
                  </a:cubicBezTo>
                  <a:cubicBezTo>
                    <a:pt x="103109" y="-3618"/>
                    <a:pt x="132065" y="1513"/>
                    <a:pt x="160289" y="780"/>
                  </a:cubicBezTo>
                  <a:cubicBezTo>
                    <a:pt x="167620" y="414"/>
                    <a:pt x="175317" y="414"/>
                    <a:pt x="182648" y="780"/>
                  </a:cubicBezTo>
                  <a:cubicBezTo>
                    <a:pt x="245692" y="-319"/>
                    <a:pt x="308004" y="11043"/>
                    <a:pt x="371049" y="8844"/>
                  </a:cubicBezTo>
                  <a:cubicBezTo>
                    <a:pt x="387909" y="8111"/>
                    <a:pt x="405503" y="12143"/>
                    <a:pt x="423097" y="12876"/>
                  </a:cubicBezTo>
                  <a:cubicBezTo>
                    <a:pt x="429328" y="13243"/>
                    <a:pt x="440324" y="11776"/>
                    <a:pt x="434826" y="24972"/>
                  </a:cubicBezTo>
                  <a:cubicBezTo>
                    <a:pt x="423830" y="33769"/>
                    <a:pt x="410635" y="33769"/>
                    <a:pt x="397806" y="34135"/>
                  </a:cubicBezTo>
                  <a:cubicBezTo>
                    <a:pt x="384977" y="34502"/>
                    <a:pt x="371782" y="33769"/>
                    <a:pt x="358953" y="35968"/>
                  </a:cubicBezTo>
                  <a:cubicBezTo>
                    <a:pt x="350889" y="37068"/>
                    <a:pt x="343192" y="38167"/>
                    <a:pt x="337694" y="45132"/>
                  </a:cubicBezTo>
                  <a:cubicBezTo>
                    <a:pt x="335128" y="45132"/>
                    <a:pt x="336960" y="47697"/>
                    <a:pt x="337694" y="47331"/>
                  </a:cubicBezTo>
                  <a:cubicBezTo>
                    <a:pt x="342825" y="42566"/>
                    <a:pt x="349056" y="47331"/>
                    <a:pt x="354921" y="46231"/>
                  </a:cubicBezTo>
                  <a:cubicBezTo>
                    <a:pt x="372881" y="52829"/>
                    <a:pt x="392674" y="45132"/>
                    <a:pt x="409169" y="5612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67E50914-AC6D-4C99-BA3D-863868998C11}"/>
                </a:ext>
              </a:extLst>
            </p:cNvPr>
            <p:cNvSpPr/>
            <p:nvPr/>
          </p:nvSpPr>
          <p:spPr>
            <a:xfrm>
              <a:off x="10834132" y="7307250"/>
              <a:ext cx="238221" cy="110818"/>
            </a:xfrm>
            <a:custGeom>
              <a:avLst/>
              <a:gdLst>
                <a:gd name="connsiteX0" fmla="*/ 238221 w 238221"/>
                <a:gd name="connsiteY0" fmla="*/ 88093 h 110818"/>
                <a:gd name="connsiteX1" fmla="*/ 211464 w 238221"/>
                <a:gd name="connsiteY1" fmla="*/ 99455 h 110818"/>
                <a:gd name="connsiteX2" fmla="*/ 204866 w 238221"/>
                <a:gd name="connsiteY2" fmla="*/ 110818 h 110818"/>
                <a:gd name="connsiteX3" fmla="*/ 108833 w 238221"/>
                <a:gd name="connsiteY3" fmla="*/ 90292 h 110818"/>
                <a:gd name="connsiteX4" fmla="*/ 52752 w 238221"/>
                <a:gd name="connsiteY4" fmla="*/ 70499 h 110818"/>
                <a:gd name="connsiteX5" fmla="*/ 43956 w 238221"/>
                <a:gd name="connsiteY5" fmla="*/ 72698 h 110818"/>
                <a:gd name="connsiteX6" fmla="*/ 17565 w 238221"/>
                <a:gd name="connsiteY6" fmla="*/ 64267 h 110818"/>
                <a:gd name="connsiteX7" fmla="*/ 1437 w 238221"/>
                <a:gd name="connsiteY7" fmla="*/ 56937 h 110818"/>
                <a:gd name="connsiteX8" fmla="*/ 11334 w 238221"/>
                <a:gd name="connsiteY8" fmla="*/ 44474 h 110818"/>
                <a:gd name="connsiteX9" fmla="*/ 55318 w 238221"/>
                <a:gd name="connsiteY9" fmla="*/ 23215 h 110818"/>
                <a:gd name="connsiteX10" fmla="*/ 65215 w 238221"/>
                <a:gd name="connsiteY10" fmla="*/ 4888 h 110818"/>
                <a:gd name="connsiteX11" fmla="*/ 95637 w 238221"/>
                <a:gd name="connsiteY11" fmla="*/ 5255 h 110818"/>
                <a:gd name="connsiteX12" fmla="*/ 105534 w 238221"/>
                <a:gd name="connsiteY12" fmla="*/ 21749 h 110818"/>
                <a:gd name="connsiteX13" fmla="*/ 119829 w 238221"/>
                <a:gd name="connsiteY13" fmla="*/ 38976 h 110818"/>
                <a:gd name="connsiteX14" fmla="*/ 145487 w 238221"/>
                <a:gd name="connsiteY14" fmla="*/ 46674 h 110818"/>
                <a:gd name="connsiteX15" fmla="*/ 156849 w 238221"/>
                <a:gd name="connsiteY15" fmla="*/ 52538 h 110818"/>
                <a:gd name="connsiteX16" fmla="*/ 192770 w 238221"/>
                <a:gd name="connsiteY16" fmla="*/ 77097 h 110818"/>
                <a:gd name="connsiteX17" fmla="*/ 197902 w 238221"/>
                <a:gd name="connsiteY17" fmla="*/ 78562 h 110818"/>
                <a:gd name="connsiteX18" fmla="*/ 238221 w 238221"/>
                <a:gd name="connsiteY18" fmla="*/ 88093 h 11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8221" h="110818">
                  <a:moveTo>
                    <a:pt x="238221" y="88093"/>
                  </a:moveTo>
                  <a:cubicBezTo>
                    <a:pt x="230890" y="95423"/>
                    <a:pt x="220261" y="95790"/>
                    <a:pt x="211464" y="99455"/>
                  </a:cubicBezTo>
                  <a:cubicBezTo>
                    <a:pt x="205599" y="101655"/>
                    <a:pt x="200468" y="103121"/>
                    <a:pt x="204866" y="110818"/>
                  </a:cubicBezTo>
                  <a:cubicBezTo>
                    <a:pt x="172977" y="103121"/>
                    <a:pt x="139622" y="103854"/>
                    <a:pt x="108833" y="90292"/>
                  </a:cubicBezTo>
                  <a:cubicBezTo>
                    <a:pt x="90873" y="82228"/>
                    <a:pt x="71812" y="76730"/>
                    <a:pt x="52752" y="70499"/>
                  </a:cubicBezTo>
                  <a:cubicBezTo>
                    <a:pt x="50187" y="69766"/>
                    <a:pt x="46888" y="71965"/>
                    <a:pt x="43956" y="72698"/>
                  </a:cubicBezTo>
                  <a:cubicBezTo>
                    <a:pt x="36258" y="66467"/>
                    <a:pt x="27095" y="63901"/>
                    <a:pt x="17565" y="64267"/>
                  </a:cubicBezTo>
                  <a:cubicBezTo>
                    <a:pt x="10234" y="64634"/>
                    <a:pt x="5836" y="60969"/>
                    <a:pt x="1437" y="56937"/>
                  </a:cubicBezTo>
                  <a:cubicBezTo>
                    <a:pt x="-3328" y="46307"/>
                    <a:pt x="4736" y="46307"/>
                    <a:pt x="11334" y="44474"/>
                  </a:cubicBezTo>
                  <a:cubicBezTo>
                    <a:pt x="27095" y="39709"/>
                    <a:pt x="42489" y="35311"/>
                    <a:pt x="55318" y="23215"/>
                  </a:cubicBezTo>
                  <a:cubicBezTo>
                    <a:pt x="61549" y="17351"/>
                    <a:pt x="63382" y="11852"/>
                    <a:pt x="65215" y="4888"/>
                  </a:cubicBezTo>
                  <a:cubicBezTo>
                    <a:pt x="75478" y="-5375"/>
                    <a:pt x="85374" y="3422"/>
                    <a:pt x="95637" y="5255"/>
                  </a:cubicBezTo>
                  <a:cubicBezTo>
                    <a:pt x="104801" y="7454"/>
                    <a:pt x="107733" y="12952"/>
                    <a:pt x="105534" y="21749"/>
                  </a:cubicBezTo>
                  <a:cubicBezTo>
                    <a:pt x="102602" y="33478"/>
                    <a:pt x="98936" y="44841"/>
                    <a:pt x="119829" y="38976"/>
                  </a:cubicBezTo>
                  <a:cubicBezTo>
                    <a:pt x="128259" y="36777"/>
                    <a:pt x="135224" y="49240"/>
                    <a:pt x="145487" y="46674"/>
                  </a:cubicBezTo>
                  <a:cubicBezTo>
                    <a:pt x="149885" y="47407"/>
                    <a:pt x="153917" y="49240"/>
                    <a:pt x="156849" y="52538"/>
                  </a:cubicBezTo>
                  <a:cubicBezTo>
                    <a:pt x="164913" y="66467"/>
                    <a:pt x="178475" y="72331"/>
                    <a:pt x="192770" y="77097"/>
                  </a:cubicBezTo>
                  <a:cubicBezTo>
                    <a:pt x="194603" y="77463"/>
                    <a:pt x="196069" y="78196"/>
                    <a:pt x="197902" y="78562"/>
                  </a:cubicBezTo>
                  <a:cubicBezTo>
                    <a:pt x="211097" y="82961"/>
                    <a:pt x="225759" y="80762"/>
                    <a:pt x="238221" y="88093"/>
                  </a:cubicBezTo>
                  <a:close/>
                </a:path>
              </a:pathLst>
            </a:custGeom>
            <a:solidFill>
              <a:srgbClr val="D4C3B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A13B156F-0F5F-4F06-AC97-525646662EB1}"/>
                </a:ext>
              </a:extLst>
            </p:cNvPr>
            <p:cNvSpPr/>
            <p:nvPr/>
          </p:nvSpPr>
          <p:spPr>
            <a:xfrm>
              <a:off x="10782295" y="7242607"/>
              <a:ext cx="111128" cy="138073"/>
            </a:xfrm>
            <a:custGeom>
              <a:avLst/>
              <a:gdLst>
                <a:gd name="connsiteX0" fmla="*/ 54374 w 111128"/>
                <a:gd name="connsiteY0" fmla="*/ 118647 h 138073"/>
                <a:gd name="connsiteX1" fmla="*/ 80031 w 111128"/>
                <a:gd name="connsiteY1" fmla="*/ 126711 h 138073"/>
                <a:gd name="connsiteX2" fmla="*/ 96159 w 111128"/>
                <a:gd name="connsiteY2" fmla="*/ 136974 h 138073"/>
                <a:gd name="connsiteX3" fmla="*/ 91394 w 111128"/>
                <a:gd name="connsiteY3" fmla="*/ 138074 h 138073"/>
                <a:gd name="connsiteX4" fmla="*/ 37879 w 111128"/>
                <a:gd name="connsiteY4" fmla="*/ 127078 h 138073"/>
                <a:gd name="connsiteX5" fmla="*/ 16987 w 111128"/>
                <a:gd name="connsiteY5" fmla="*/ 107285 h 138073"/>
                <a:gd name="connsiteX6" fmla="*/ 16254 w 111128"/>
                <a:gd name="connsiteY6" fmla="*/ 103986 h 138073"/>
                <a:gd name="connsiteX7" fmla="*/ 11489 w 111128"/>
                <a:gd name="connsiteY7" fmla="*/ 98121 h 138073"/>
                <a:gd name="connsiteX8" fmla="*/ 493 w 111128"/>
                <a:gd name="connsiteY8" fmla="*/ 83093 h 138073"/>
                <a:gd name="connsiteX9" fmla="*/ 16987 w 111128"/>
                <a:gd name="connsiteY9" fmla="*/ 77961 h 138073"/>
                <a:gd name="connsiteX10" fmla="*/ 20652 w 111128"/>
                <a:gd name="connsiteY10" fmla="*/ 71364 h 138073"/>
                <a:gd name="connsiteX11" fmla="*/ 21385 w 111128"/>
                <a:gd name="connsiteY11" fmla="*/ 60734 h 138073"/>
                <a:gd name="connsiteX12" fmla="*/ 13688 w 111128"/>
                <a:gd name="connsiteY12" fmla="*/ 38742 h 138073"/>
                <a:gd name="connsiteX13" fmla="*/ 7457 w 111128"/>
                <a:gd name="connsiteY13" fmla="*/ 28112 h 138073"/>
                <a:gd name="connsiteX14" fmla="*/ 19919 w 111128"/>
                <a:gd name="connsiteY14" fmla="*/ 17482 h 138073"/>
                <a:gd name="connsiteX15" fmla="*/ 89561 w 111128"/>
                <a:gd name="connsiteY15" fmla="*/ 255 h 138073"/>
                <a:gd name="connsiteX16" fmla="*/ 110821 w 111128"/>
                <a:gd name="connsiteY16" fmla="*/ 7219 h 138073"/>
                <a:gd name="connsiteX17" fmla="*/ 104223 w 111128"/>
                <a:gd name="connsiteY17" fmla="*/ 16749 h 138073"/>
                <a:gd name="connsiteX18" fmla="*/ 92127 w 111128"/>
                <a:gd name="connsiteY18" fmla="*/ 33977 h 138073"/>
                <a:gd name="connsiteX19" fmla="*/ 77099 w 111128"/>
                <a:gd name="connsiteY19" fmla="*/ 44973 h 138073"/>
                <a:gd name="connsiteX20" fmla="*/ 70135 w 111128"/>
                <a:gd name="connsiteY20" fmla="*/ 53403 h 138073"/>
                <a:gd name="connsiteX21" fmla="*/ 45577 w 111128"/>
                <a:gd name="connsiteY21" fmla="*/ 88591 h 138073"/>
                <a:gd name="connsiteX22" fmla="*/ 54374 w 111128"/>
                <a:gd name="connsiteY22" fmla="*/ 118647 h 13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28" h="138073">
                  <a:moveTo>
                    <a:pt x="54374" y="118647"/>
                  </a:moveTo>
                  <a:cubicBezTo>
                    <a:pt x="61338" y="126344"/>
                    <a:pt x="70501" y="126711"/>
                    <a:pt x="80031" y="126711"/>
                  </a:cubicBezTo>
                  <a:cubicBezTo>
                    <a:pt x="87362" y="126711"/>
                    <a:pt x="95792" y="125978"/>
                    <a:pt x="96159" y="136974"/>
                  </a:cubicBezTo>
                  <a:cubicBezTo>
                    <a:pt x="94693" y="137341"/>
                    <a:pt x="93227" y="137707"/>
                    <a:pt x="91394" y="138074"/>
                  </a:cubicBezTo>
                  <a:cubicBezTo>
                    <a:pt x="73434" y="134408"/>
                    <a:pt x="56939" y="126344"/>
                    <a:pt x="37879" y="127078"/>
                  </a:cubicBezTo>
                  <a:cubicBezTo>
                    <a:pt x="27616" y="127444"/>
                    <a:pt x="17353" y="121213"/>
                    <a:pt x="16987" y="107285"/>
                  </a:cubicBezTo>
                  <a:cubicBezTo>
                    <a:pt x="16620" y="106185"/>
                    <a:pt x="16620" y="105085"/>
                    <a:pt x="16254" y="103986"/>
                  </a:cubicBezTo>
                  <a:cubicBezTo>
                    <a:pt x="15154" y="101786"/>
                    <a:pt x="12588" y="100320"/>
                    <a:pt x="11489" y="98121"/>
                  </a:cubicBezTo>
                  <a:cubicBezTo>
                    <a:pt x="8556" y="92256"/>
                    <a:pt x="-2440" y="91523"/>
                    <a:pt x="493" y="83093"/>
                  </a:cubicBezTo>
                  <a:cubicBezTo>
                    <a:pt x="3058" y="75762"/>
                    <a:pt x="11122" y="78328"/>
                    <a:pt x="16987" y="77961"/>
                  </a:cubicBezTo>
                  <a:cubicBezTo>
                    <a:pt x="21385" y="77595"/>
                    <a:pt x="24318" y="76495"/>
                    <a:pt x="20652" y="71364"/>
                  </a:cubicBezTo>
                  <a:cubicBezTo>
                    <a:pt x="18086" y="67698"/>
                    <a:pt x="19919" y="64400"/>
                    <a:pt x="21385" y="60734"/>
                  </a:cubicBezTo>
                  <a:cubicBezTo>
                    <a:pt x="25417" y="51204"/>
                    <a:pt x="28349" y="42041"/>
                    <a:pt x="13688" y="38742"/>
                  </a:cubicBezTo>
                  <a:cubicBezTo>
                    <a:pt x="10022" y="38009"/>
                    <a:pt x="7090" y="33244"/>
                    <a:pt x="7457" y="28112"/>
                  </a:cubicBezTo>
                  <a:cubicBezTo>
                    <a:pt x="10022" y="22614"/>
                    <a:pt x="14421" y="19315"/>
                    <a:pt x="19919" y="17482"/>
                  </a:cubicBezTo>
                  <a:cubicBezTo>
                    <a:pt x="43011" y="11618"/>
                    <a:pt x="65003" y="988"/>
                    <a:pt x="89561" y="255"/>
                  </a:cubicBezTo>
                  <a:cubicBezTo>
                    <a:pt x="97625" y="-111"/>
                    <a:pt x="105689" y="-1211"/>
                    <a:pt x="110821" y="7219"/>
                  </a:cubicBezTo>
                  <a:cubicBezTo>
                    <a:pt x="112287" y="13084"/>
                    <a:pt x="108255" y="15283"/>
                    <a:pt x="104223" y="16749"/>
                  </a:cubicBezTo>
                  <a:cubicBezTo>
                    <a:pt x="95792" y="19682"/>
                    <a:pt x="93227" y="26280"/>
                    <a:pt x="92127" y="33977"/>
                  </a:cubicBezTo>
                  <a:cubicBezTo>
                    <a:pt x="88462" y="39475"/>
                    <a:pt x="86262" y="46439"/>
                    <a:pt x="77099" y="44973"/>
                  </a:cubicBezTo>
                  <a:cubicBezTo>
                    <a:pt x="72334" y="44240"/>
                    <a:pt x="75266" y="53037"/>
                    <a:pt x="70135" y="53403"/>
                  </a:cubicBezTo>
                  <a:cubicBezTo>
                    <a:pt x="45577" y="60001"/>
                    <a:pt x="43378" y="62567"/>
                    <a:pt x="45577" y="88591"/>
                  </a:cubicBezTo>
                  <a:cubicBezTo>
                    <a:pt x="46676" y="99587"/>
                    <a:pt x="45577" y="110583"/>
                    <a:pt x="54374" y="118647"/>
                  </a:cubicBezTo>
                  <a:close/>
                </a:path>
              </a:pathLst>
            </a:custGeom>
            <a:solidFill>
              <a:srgbClr val="A07D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888E4DFA-B789-4F9B-857A-902837611216}"/>
                </a:ext>
              </a:extLst>
            </p:cNvPr>
            <p:cNvSpPr/>
            <p:nvPr/>
          </p:nvSpPr>
          <p:spPr>
            <a:xfrm>
              <a:off x="11740036" y="7252417"/>
              <a:ext cx="162205" cy="140155"/>
            </a:xfrm>
            <a:custGeom>
              <a:avLst/>
              <a:gdLst>
                <a:gd name="connsiteX0" fmla="*/ 106814 w 162205"/>
                <a:gd name="connsiteY0" fmla="*/ 65219 h 140155"/>
                <a:gd name="connsiteX1" fmla="*/ 111945 w 162205"/>
                <a:gd name="connsiteY1" fmla="*/ 94909 h 140155"/>
                <a:gd name="connsiteX2" fmla="*/ 110846 w 162205"/>
                <a:gd name="connsiteY2" fmla="*/ 103339 h 140155"/>
                <a:gd name="connsiteX3" fmla="*/ 87021 w 162205"/>
                <a:gd name="connsiteY3" fmla="*/ 123865 h 140155"/>
                <a:gd name="connsiteX4" fmla="*/ 22876 w 162205"/>
                <a:gd name="connsiteY4" fmla="*/ 139626 h 140155"/>
                <a:gd name="connsiteX5" fmla="*/ 1251 w 162205"/>
                <a:gd name="connsiteY5" fmla="*/ 137061 h 140155"/>
                <a:gd name="connsiteX6" fmla="*/ 2717 w 162205"/>
                <a:gd name="connsiteY6" fmla="*/ 127164 h 140155"/>
                <a:gd name="connsiteX7" fmla="*/ 24709 w 162205"/>
                <a:gd name="connsiteY7" fmla="*/ 87578 h 140155"/>
                <a:gd name="connsiteX8" fmla="*/ 11880 w 162205"/>
                <a:gd name="connsiteY8" fmla="*/ 64119 h 140155"/>
                <a:gd name="connsiteX9" fmla="*/ 4916 w 162205"/>
                <a:gd name="connsiteY9" fmla="*/ 52024 h 140155"/>
                <a:gd name="connsiteX10" fmla="*/ 56231 w 162205"/>
                <a:gd name="connsiteY10" fmla="*/ 41394 h 140155"/>
                <a:gd name="connsiteX11" fmla="*/ 45968 w 162205"/>
                <a:gd name="connsiteY11" fmla="*/ 31131 h 140155"/>
                <a:gd name="connsiteX12" fmla="*/ 42303 w 162205"/>
                <a:gd name="connsiteY12" fmla="*/ 16103 h 140155"/>
                <a:gd name="connsiteX13" fmla="*/ 47801 w 162205"/>
                <a:gd name="connsiteY13" fmla="*/ 2174 h 140155"/>
                <a:gd name="connsiteX14" fmla="*/ 71259 w 162205"/>
                <a:gd name="connsiteY14" fmla="*/ 2907 h 140155"/>
                <a:gd name="connsiteX15" fmla="*/ 121842 w 162205"/>
                <a:gd name="connsiteY15" fmla="*/ 13904 h 140155"/>
                <a:gd name="connsiteX16" fmla="*/ 162161 w 162205"/>
                <a:gd name="connsiteY16" fmla="*/ 22701 h 140155"/>
                <a:gd name="connsiteX17" fmla="*/ 148966 w 162205"/>
                <a:gd name="connsiteY17" fmla="*/ 31497 h 140155"/>
                <a:gd name="connsiteX18" fmla="*/ 128073 w 162205"/>
                <a:gd name="connsiteY18" fmla="*/ 50558 h 140155"/>
                <a:gd name="connsiteX19" fmla="*/ 106814 w 162205"/>
                <a:gd name="connsiteY19" fmla="*/ 65219 h 14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2205" h="140155">
                  <a:moveTo>
                    <a:pt x="106814" y="65219"/>
                  </a:moveTo>
                  <a:cubicBezTo>
                    <a:pt x="107180" y="75482"/>
                    <a:pt x="102782" y="86478"/>
                    <a:pt x="111945" y="94909"/>
                  </a:cubicBezTo>
                  <a:cubicBezTo>
                    <a:pt x="115611" y="98574"/>
                    <a:pt x="114144" y="100407"/>
                    <a:pt x="110846" y="103339"/>
                  </a:cubicBezTo>
                  <a:cubicBezTo>
                    <a:pt x="103148" y="110670"/>
                    <a:pt x="96551" y="118734"/>
                    <a:pt x="87021" y="123865"/>
                  </a:cubicBezTo>
                  <a:cubicBezTo>
                    <a:pt x="66494" y="133029"/>
                    <a:pt x="45235" y="137794"/>
                    <a:pt x="22876" y="139626"/>
                  </a:cubicBezTo>
                  <a:cubicBezTo>
                    <a:pt x="15546" y="139993"/>
                    <a:pt x="7848" y="141459"/>
                    <a:pt x="1251" y="137061"/>
                  </a:cubicBezTo>
                  <a:cubicBezTo>
                    <a:pt x="-1315" y="133395"/>
                    <a:pt x="517" y="130096"/>
                    <a:pt x="2717" y="127164"/>
                  </a:cubicBezTo>
                  <a:cubicBezTo>
                    <a:pt x="13713" y="115801"/>
                    <a:pt x="31673" y="108470"/>
                    <a:pt x="24709" y="87578"/>
                  </a:cubicBezTo>
                  <a:cubicBezTo>
                    <a:pt x="26542" y="76582"/>
                    <a:pt x="19211" y="70351"/>
                    <a:pt x="11880" y="64119"/>
                  </a:cubicBezTo>
                  <a:cubicBezTo>
                    <a:pt x="9314" y="60454"/>
                    <a:pt x="1617" y="59354"/>
                    <a:pt x="4916" y="52024"/>
                  </a:cubicBezTo>
                  <a:cubicBezTo>
                    <a:pt x="21777" y="46892"/>
                    <a:pt x="38638" y="41760"/>
                    <a:pt x="56231" y="41394"/>
                  </a:cubicBezTo>
                  <a:cubicBezTo>
                    <a:pt x="55865" y="33330"/>
                    <a:pt x="49634" y="34063"/>
                    <a:pt x="45968" y="31131"/>
                  </a:cubicBezTo>
                  <a:cubicBezTo>
                    <a:pt x="40470" y="26733"/>
                    <a:pt x="36072" y="19035"/>
                    <a:pt x="42303" y="16103"/>
                  </a:cubicBezTo>
                  <a:cubicBezTo>
                    <a:pt x="50367" y="12071"/>
                    <a:pt x="42669" y="5107"/>
                    <a:pt x="47801" y="2174"/>
                  </a:cubicBezTo>
                  <a:cubicBezTo>
                    <a:pt x="55865" y="-1491"/>
                    <a:pt x="63929" y="-25"/>
                    <a:pt x="71259" y="2907"/>
                  </a:cubicBezTo>
                  <a:cubicBezTo>
                    <a:pt x="87754" y="9139"/>
                    <a:pt x="104981" y="10971"/>
                    <a:pt x="121842" y="13904"/>
                  </a:cubicBezTo>
                  <a:cubicBezTo>
                    <a:pt x="135770" y="14637"/>
                    <a:pt x="150065" y="13537"/>
                    <a:pt x="162161" y="22701"/>
                  </a:cubicBezTo>
                  <a:cubicBezTo>
                    <a:pt x="162894" y="33330"/>
                    <a:pt x="154464" y="32964"/>
                    <a:pt x="148966" y="31497"/>
                  </a:cubicBezTo>
                  <a:cubicBezTo>
                    <a:pt x="130639" y="25999"/>
                    <a:pt x="126240" y="34796"/>
                    <a:pt x="128073" y="50558"/>
                  </a:cubicBezTo>
                  <a:cubicBezTo>
                    <a:pt x="125141" y="61187"/>
                    <a:pt x="114144" y="60454"/>
                    <a:pt x="106814" y="65219"/>
                  </a:cubicBezTo>
                  <a:close/>
                </a:path>
              </a:pathLst>
            </a:custGeom>
            <a:solidFill>
              <a:srgbClr val="DACB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03018AAD-EB0B-466F-A9EC-6FE447A3AA90}"/>
                </a:ext>
              </a:extLst>
            </p:cNvPr>
            <p:cNvSpPr/>
            <p:nvPr/>
          </p:nvSpPr>
          <p:spPr>
            <a:xfrm>
              <a:off x="11864495" y="7276892"/>
              <a:ext cx="120173" cy="96458"/>
            </a:xfrm>
            <a:custGeom>
              <a:avLst/>
              <a:gdLst>
                <a:gd name="connsiteX0" fmla="*/ 681 w 120173"/>
                <a:gd name="connsiteY0" fmla="*/ 24250 h 96458"/>
                <a:gd name="connsiteX1" fmla="*/ 25606 w 120173"/>
                <a:gd name="connsiteY1" fmla="*/ 3357 h 96458"/>
                <a:gd name="connsiteX2" fmla="*/ 38435 w 120173"/>
                <a:gd name="connsiteY2" fmla="*/ 2258 h 96458"/>
                <a:gd name="connsiteX3" fmla="*/ 83886 w 120173"/>
                <a:gd name="connsiteY3" fmla="*/ 9588 h 96458"/>
                <a:gd name="connsiteX4" fmla="*/ 120173 w 120173"/>
                <a:gd name="connsiteY4" fmla="*/ 51740 h 96458"/>
                <a:gd name="connsiteX5" fmla="*/ 102579 w 120173"/>
                <a:gd name="connsiteY5" fmla="*/ 70067 h 96458"/>
                <a:gd name="connsiteX6" fmla="*/ 31104 w 120173"/>
                <a:gd name="connsiteY6" fmla="*/ 96458 h 96458"/>
                <a:gd name="connsiteX7" fmla="*/ 23407 w 120173"/>
                <a:gd name="connsiteY7" fmla="*/ 81064 h 96458"/>
                <a:gd name="connsiteX8" fmla="*/ 24140 w 120173"/>
                <a:gd name="connsiteY8" fmla="*/ 68235 h 96458"/>
                <a:gd name="connsiteX9" fmla="*/ 681 w 120173"/>
                <a:gd name="connsiteY9" fmla="*/ 24250 h 9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173" h="96458">
                  <a:moveTo>
                    <a:pt x="681" y="24250"/>
                  </a:moveTo>
                  <a:cubicBezTo>
                    <a:pt x="-1151" y="-1408"/>
                    <a:pt x="-1151" y="-1041"/>
                    <a:pt x="25606" y="3357"/>
                  </a:cubicBezTo>
                  <a:cubicBezTo>
                    <a:pt x="29638" y="4090"/>
                    <a:pt x="34037" y="2624"/>
                    <a:pt x="38435" y="2258"/>
                  </a:cubicBezTo>
                  <a:cubicBezTo>
                    <a:pt x="54929" y="-4340"/>
                    <a:pt x="68858" y="5190"/>
                    <a:pt x="83886" y="9588"/>
                  </a:cubicBezTo>
                  <a:cubicBezTo>
                    <a:pt x="100380" y="19852"/>
                    <a:pt x="114308" y="32314"/>
                    <a:pt x="120173" y="51740"/>
                  </a:cubicBezTo>
                  <a:cubicBezTo>
                    <a:pt x="117974" y="61271"/>
                    <a:pt x="110643" y="66769"/>
                    <a:pt x="102579" y="70067"/>
                  </a:cubicBezTo>
                  <a:cubicBezTo>
                    <a:pt x="79487" y="80330"/>
                    <a:pt x="55662" y="90227"/>
                    <a:pt x="31104" y="96458"/>
                  </a:cubicBezTo>
                  <a:cubicBezTo>
                    <a:pt x="19375" y="96092"/>
                    <a:pt x="25606" y="86195"/>
                    <a:pt x="23407" y="81064"/>
                  </a:cubicBezTo>
                  <a:cubicBezTo>
                    <a:pt x="21941" y="76665"/>
                    <a:pt x="23407" y="72267"/>
                    <a:pt x="24140" y="68235"/>
                  </a:cubicBezTo>
                  <a:cubicBezTo>
                    <a:pt x="27072" y="47709"/>
                    <a:pt x="18642" y="33780"/>
                    <a:pt x="681" y="24250"/>
                  </a:cubicBezTo>
                  <a:close/>
                </a:path>
              </a:pathLst>
            </a:custGeom>
            <a:solidFill>
              <a:srgbClr val="F3EF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090F3DA7-EC64-4CEE-8541-CDD15DBEF659}"/>
                </a:ext>
              </a:extLst>
            </p:cNvPr>
            <p:cNvSpPr/>
            <p:nvPr/>
          </p:nvSpPr>
          <p:spPr>
            <a:xfrm>
              <a:off x="11671043" y="7394142"/>
              <a:ext cx="131976" cy="47018"/>
            </a:xfrm>
            <a:custGeom>
              <a:avLst/>
              <a:gdLst>
                <a:gd name="connsiteX0" fmla="*/ 39821 w 131976"/>
                <a:gd name="connsiteY0" fmla="*/ 42986 h 47018"/>
                <a:gd name="connsiteX1" fmla="*/ 13796 w 131976"/>
                <a:gd name="connsiteY1" fmla="*/ 47018 h 47018"/>
                <a:gd name="connsiteX2" fmla="*/ 2434 w 131976"/>
                <a:gd name="connsiteY2" fmla="*/ 21361 h 47018"/>
                <a:gd name="connsiteX3" fmla="*/ 45319 w 131976"/>
                <a:gd name="connsiteY3" fmla="*/ 7432 h 47018"/>
                <a:gd name="connsiteX4" fmla="*/ 83439 w 131976"/>
                <a:gd name="connsiteY4" fmla="*/ 4500 h 47018"/>
                <a:gd name="connsiteX5" fmla="*/ 130722 w 131976"/>
                <a:gd name="connsiteY5" fmla="*/ 2300 h 47018"/>
                <a:gd name="connsiteX6" fmla="*/ 118626 w 131976"/>
                <a:gd name="connsiteY6" fmla="*/ 20994 h 47018"/>
                <a:gd name="connsiteX7" fmla="*/ 57414 w 131976"/>
                <a:gd name="connsiteY7" fmla="*/ 34189 h 47018"/>
                <a:gd name="connsiteX8" fmla="*/ 39821 w 131976"/>
                <a:gd name="connsiteY8" fmla="*/ 42986 h 4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976" h="47018">
                  <a:moveTo>
                    <a:pt x="39821" y="42986"/>
                  </a:moveTo>
                  <a:cubicBezTo>
                    <a:pt x="30657" y="41887"/>
                    <a:pt x="22593" y="44819"/>
                    <a:pt x="13796" y="47018"/>
                  </a:cubicBezTo>
                  <a:cubicBezTo>
                    <a:pt x="-7829" y="46285"/>
                    <a:pt x="2434" y="31624"/>
                    <a:pt x="2434" y="21361"/>
                  </a:cubicBezTo>
                  <a:cubicBezTo>
                    <a:pt x="14529" y="10364"/>
                    <a:pt x="29924" y="8532"/>
                    <a:pt x="45319" y="7432"/>
                  </a:cubicBezTo>
                  <a:cubicBezTo>
                    <a:pt x="58881" y="17695"/>
                    <a:pt x="71343" y="7799"/>
                    <a:pt x="83439" y="4500"/>
                  </a:cubicBezTo>
                  <a:cubicBezTo>
                    <a:pt x="99200" y="468"/>
                    <a:pt x="114595" y="-2098"/>
                    <a:pt x="130722" y="2300"/>
                  </a:cubicBezTo>
                  <a:cubicBezTo>
                    <a:pt x="134021" y="13297"/>
                    <a:pt x="131089" y="19161"/>
                    <a:pt x="118626" y="20994"/>
                  </a:cubicBezTo>
                  <a:cubicBezTo>
                    <a:pt x="98100" y="24659"/>
                    <a:pt x="77941" y="29791"/>
                    <a:pt x="57414" y="34189"/>
                  </a:cubicBezTo>
                  <a:cubicBezTo>
                    <a:pt x="50817" y="35656"/>
                    <a:pt x="43853" y="36389"/>
                    <a:pt x="39821" y="42986"/>
                  </a:cubicBezTo>
                  <a:close/>
                </a:path>
              </a:pathLst>
            </a:custGeom>
            <a:solidFill>
              <a:srgbClr val="D8C6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747D447F-452D-425B-B36B-A2E15986B0E8}"/>
                </a:ext>
              </a:extLst>
            </p:cNvPr>
            <p:cNvSpPr/>
            <p:nvPr/>
          </p:nvSpPr>
          <p:spPr>
            <a:xfrm>
              <a:off x="11895232" y="7323471"/>
              <a:ext cx="104374" cy="55098"/>
            </a:xfrm>
            <a:custGeom>
              <a:avLst/>
              <a:gdLst>
                <a:gd name="connsiteX0" fmla="*/ 0 w 104374"/>
                <a:gd name="connsiteY0" fmla="*/ 49879 h 55098"/>
                <a:gd name="connsiteX1" fmla="*/ 74407 w 104374"/>
                <a:gd name="connsiteY1" fmla="*/ 16157 h 55098"/>
                <a:gd name="connsiteX2" fmla="*/ 86137 w 104374"/>
                <a:gd name="connsiteY2" fmla="*/ 4794 h 55098"/>
                <a:gd name="connsiteX3" fmla="*/ 96766 w 104374"/>
                <a:gd name="connsiteY3" fmla="*/ 763 h 55098"/>
                <a:gd name="connsiteX4" fmla="*/ 97133 w 104374"/>
                <a:gd name="connsiteY4" fmla="*/ 32285 h 55098"/>
                <a:gd name="connsiteX5" fmla="*/ 85770 w 104374"/>
                <a:gd name="connsiteY5" fmla="*/ 41815 h 55098"/>
                <a:gd name="connsiteX6" fmla="*/ 47283 w 104374"/>
                <a:gd name="connsiteY6" fmla="*/ 44747 h 55098"/>
                <a:gd name="connsiteX7" fmla="*/ 6964 w 104374"/>
                <a:gd name="connsiteY7" fmla="*/ 55010 h 55098"/>
                <a:gd name="connsiteX8" fmla="*/ 0 w 104374"/>
                <a:gd name="connsiteY8" fmla="*/ 49879 h 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374" h="55098">
                  <a:moveTo>
                    <a:pt x="0" y="49879"/>
                  </a:moveTo>
                  <a:cubicBezTo>
                    <a:pt x="22359" y="33385"/>
                    <a:pt x="51315" y="31185"/>
                    <a:pt x="74407" y="16157"/>
                  </a:cubicBezTo>
                  <a:cubicBezTo>
                    <a:pt x="79172" y="12858"/>
                    <a:pt x="83204" y="9560"/>
                    <a:pt x="86137" y="4794"/>
                  </a:cubicBezTo>
                  <a:cubicBezTo>
                    <a:pt x="89069" y="1496"/>
                    <a:pt x="92001" y="-1437"/>
                    <a:pt x="96766" y="763"/>
                  </a:cubicBezTo>
                  <a:cubicBezTo>
                    <a:pt x="106663" y="5894"/>
                    <a:pt x="107029" y="19823"/>
                    <a:pt x="97133" y="32285"/>
                  </a:cubicBezTo>
                  <a:cubicBezTo>
                    <a:pt x="94200" y="35951"/>
                    <a:pt x="89435" y="38516"/>
                    <a:pt x="85770" y="41815"/>
                  </a:cubicBezTo>
                  <a:cubicBezTo>
                    <a:pt x="72208" y="33751"/>
                    <a:pt x="58646" y="40349"/>
                    <a:pt x="47283" y="44747"/>
                  </a:cubicBezTo>
                  <a:cubicBezTo>
                    <a:pt x="34088" y="49879"/>
                    <a:pt x="18693" y="45847"/>
                    <a:pt x="6964" y="55010"/>
                  </a:cubicBezTo>
                  <a:cubicBezTo>
                    <a:pt x="6598" y="55743"/>
                    <a:pt x="2566" y="51712"/>
                    <a:pt x="0" y="49879"/>
                  </a:cubicBezTo>
                  <a:close/>
                </a:path>
              </a:pathLst>
            </a:custGeom>
            <a:solidFill>
              <a:srgbClr val="C4A5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3EC72DD8-7571-46E5-A435-6EE17EC4C9A8}"/>
                </a:ext>
              </a:extLst>
            </p:cNvPr>
            <p:cNvSpPr/>
            <p:nvPr/>
          </p:nvSpPr>
          <p:spPr>
            <a:xfrm>
              <a:off x="11715156" y="7373499"/>
              <a:ext cx="112266" cy="41270"/>
            </a:xfrm>
            <a:custGeom>
              <a:avLst/>
              <a:gdLst>
                <a:gd name="connsiteX0" fmla="*/ 86609 w 112266"/>
                <a:gd name="connsiteY0" fmla="*/ 22577 h 41270"/>
                <a:gd name="connsiteX1" fmla="*/ 21365 w 112266"/>
                <a:gd name="connsiteY1" fmla="*/ 33573 h 41270"/>
                <a:gd name="connsiteX2" fmla="*/ 1206 w 112266"/>
                <a:gd name="connsiteY2" fmla="*/ 41270 h 41270"/>
                <a:gd name="connsiteX3" fmla="*/ 3405 w 112266"/>
                <a:gd name="connsiteY3" fmla="*/ 29175 h 41270"/>
                <a:gd name="connsiteX4" fmla="*/ 26130 w 112266"/>
                <a:gd name="connsiteY4" fmla="*/ 14146 h 41270"/>
                <a:gd name="connsiteX5" fmla="*/ 105669 w 112266"/>
                <a:gd name="connsiteY5" fmla="*/ 584 h 41270"/>
                <a:gd name="connsiteX6" fmla="*/ 112267 w 112266"/>
                <a:gd name="connsiteY6" fmla="*/ 2417 h 41270"/>
                <a:gd name="connsiteX7" fmla="*/ 86609 w 112266"/>
                <a:gd name="connsiteY7" fmla="*/ 22577 h 4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66" h="41270">
                  <a:moveTo>
                    <a:pt x="86609" y="22577"/>
                  </a:moveTo>
                  <a:cubicBezTo>
                    <a:pt x="64617" y="24043"/>
                    <a:pt x="42991" y="28808"/>
                    <a:pt x="21365" y="33573"/>
                  </a:cubicBezTo>
                  <a:cubicBezTo>
                    <a:pt x="14401" y="35039"/>
                    <a:pt x="7803" y="38704"/>
                    <a:pt x="1206" y="41270"/>
                  </a:cubicBezTo>
                  <a:cubicBezTo>
                    <a:pt x="-2093" y="36505"/>
                    <a:pt x="2305" y="33206"/>
                    <a:pt x="3405" y="29175"/>
                  </a:cubicBezTo>
                  <a:cubicBezTo>
                    <a:pt x="7803" y="19645"/>
                    <a:pt x="14767" y="13413"/>
                    <a:pt x="26130" y="14146"/>
                  </a:cubicBezTo>
                  <a:cubicBezTo>
                    <a:pt x="53254" y="14146"/>
                    <a:pt x="80011" y="10481"/>
                    <a:pt x="105669" y="584"/>
                  </a:cubicBezTo>
                  <a:cubicBezTo>
                    <a:pt x="108235" y="-515"/>
                    <a:pt x="110434" y="-149"/>
                    <a:pt x="112267" y="2417"/>
                  </a:cubicBezTo>
                  <a:cubicBezTo>
                    <a:pt x="103836" y="10115"/>
                    <a:pt x="97605" y="19278"/>
                    <a:pt x="86609" y="22577"/>
                  </a:cubicBezTo>
                  <a:close/>
                </a:path>
              </a:pathLst>
            </a:custGeom>
            <a:solidFill>
              <a:srgbClr val="EDE4D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1C54E4E5-AC23-4B7C-B7C7-124B6262FF68}"/>
                </a:ext>
              </a:extLst>
            </p:cNvPr>
            <p:cNvSpPr/>
            <p:nvPr/>
          </p:nvSpPr>
          <p:spPr>
            <a:xfrm>
              <a:off x="11846849" y="7301142"/>
              <a:ext cx="47697" cy="56813"/>
            </a:xfrm>
            <a:custGeom>
              <a:avLst/>
              <a:gdLst>
                <a:gd name="connsiteX0" fmla="*/ 18327 w 47697"/>
                <a:gd name="connsiteY0" fmla="*/ 0 h 56813"/>
                <a:gd name="connsiteX1" fmla="*/ 40686 w 47697"/>
                <a:gd name="connsiteY1" fmla="*/ 56814 h 56813"/>
                <a:gd name="connsiteX2" fmla="*/ 14661 w 47697"/>
                <a:gd name="connsiteY2" fmla="*/ 36287 h 56813"/>
                <a:gd name="connsiteX3" fmla="*/ 7697 w 47697"/>
                <a:gd name="connsiteY3" fmla="*/ 26757 h 56813"/>
                <a:gd name="connsiteX4" fmla="*/ 0 w 47697"/>
                <a:gd name="connsiteY4" fmla="*/ 16494 h 56813"/>
                <a:gd name="connsiteX5" fmla="*/ 18327 w 47697"/>
                <a:gd name="connsiteY5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97" h="56813">
                  <a:moveTo>
                    <a:pt x="18327" y="0"/>
                  </a:moveTo>
                  <a:cubicBezTo>
                    <a:pt x="45817" y="3665"/>
                    <a:pt x="55714" y="28224"/>
                    <a:pt x="40686" y="56814"/>
                  </a:cubicBezTo>
                  <a:cubicBezTo>
                    <a:pt x="33355" y="48383"/>
                    <a:pt x="28956" y="36654"/>
                    <a:pt x="14661" y="36287"/>
                  </a:cubicBezTo>
                  <a:cubicBezTo>
                    <a:pt x="9896" y="36287"/>
                    <a:pt x="8797" y="30423"/>
                    <a:pt x="7697" y="26757"/>
                  </a:cubicBezTo>
                  <a:cubicBezTo>
                    <a:pt x="6231" y="22359"/>
                    <a:pt x="7331" y="16494"/>
                    <a:pt x="0" y="16494"/>
                  </a:cubicBezTo>
                  <a:cubicBezTo>
                    <a:pt x="3299" y="8064"/>
                    <a:pt x="15395" y="9163"/>
                    <a:pt x="18327" y="0"/>
                  </a:cubicBezTo>
                  <a:close/>
                </a:path>
              </a:pathLst>
            </a:custGeom>
            <a:solidFill>
              <a:srgbClr val="C3A2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43EA1CA3-FC5A-4F64-B69C-1C8D19377A58}"/>
                </a:ext>
              </a:extLst>
            </p:cNvPr>
            <p:cNvSpPr/>
            <p:nvPr/>
          </p:nvSpPr>
          <p:spPr>
            <a:xfrm>
              <a:off x="11115732" y="4145238"/>
              <a:ext cx="231525" cy="180710"/>
            </a:xfrm>
            <a:custGeom>
              <a:avLst/>
              <a:gdLst>
                <a:gd name="connsiteX0" fmla="*/ 231525 w 231525"/>
                <a:gd name="connsiteY0" fmla="*/ 107402 h 180710"/>
                <a:gd name="connsiteX1" fmla="*/ 211366 w 231525"/>
                <a:gd name="connsiteY1" fmla="*/ 128662 h 180710"/>
                <a:gd name="connsiteX2" fmla="*/ 202569 w 231525"/>
                <a:gd name="connsiteY2" fmla="*/ 134526 h 180710"/>
                <a:gd name="connsiteX3" fmla="*/ 167381 w 231525"/>
                <a:gd name="connsiteY3" fmla="*/ 159817 h 180710"/>
                <a:gd name="connsiteX4" fmla="*/ 139524 w 231525"/>
                <a:gd name="connsiteY4" fmla="*/ 180710 h 180710"/>
                <a:gd name="connsiteX5" fmla="*/ 131094 w 231525"/>
                <a:gd name="connsiteY5" fmla="*/ 158718 h 180710"/>
                <a:gd name="connsiteX6" fmla="*/ 114966 w 231525"/>
                <a:gd name="connsiteY6" fmla="*/ 143690 h 180710"/>
                <a:gd name="connsiteX7" fmla="*/ 95540 w 231525"/>
                <a:gd name="connsiteY7" fmla="*/ 135992 h 180710"/>
                <a:gd name="connsiteX8" fmla="*/ 82344 w 231525"/>
                <a:gd name="connsiteY8" fmla="*/ 124996 h 180710"/>
                <a:gd name="connsiteX9" fmla="*/ 73547 w 231525"/>
                <a:gd name="connsiteY9" fmla="*/ 107769 h 180710"/>
                <a:gd name="connsiteX10" fmla="*/ 77946 w 231525"/>
                <a:gd name="connsiteY10" fmla="*/ 78446 h 180710"/>
                <a:gd name="connsiteX11" fmla="*/ 76846 w 231525"/>
                <a:gd name="connsiteY11" fmla="*/ 78079 h 180710"/>
                <a:gd name="connsiteX12" fmla="*/ 10136 w 231525"/>
                <a:gd name="connsiteY12" fmla="*/ 81011 h 180710"/>
                <a:gd name="connsiteX13" fmla="*/ 2072 w 231525"/>
                <a:gd name="connsiteY13" fmla="*/ 72581 h 180710"/>
                <a:gd name="connsiteX14" fmla="*/ 13435 w 231525"/>
                <a:gd name="connsiteY14" fmla="*/ 49489 h 180710"/>
                <a:gd name="connsiteX15" fmla="*/ 45324 w 231525"/>
                <a:gd name="connsiteY15" fmla="*/ 9903 h 180710"/>
                <a:gd name="connsiteX16" fmla="*/ 55220 w 231525"/>
                <a:gd name="connsiteY16" fmla="*/ 6 h 180710"/>
                <a:gd name="connsiteX17" fmla="*/ 95906 w 231525"/>
                <a:gd name="connsiteY17" fmla="*/ 15401 h 180710"/>
                <a:gd name="connsiteX18" fmla="*/ 110568 w 231525"/>
                <a:gd name="connsiteY18" fmla="*/ 19066 h 180710"/>
                <a:gd name="connsiteX19" fmla="*/ 155285 w 231525"/>
                <a:gd name="connsiteY19" fmla="*/ 50222 h 180710"/>
                <a:gd name="connsiteX20" fmla="*/ 177644 w 231525"/>
                <a:gd name="connsiteY20" fmla="*/ 59386 h 180710"/>
                <a:gd name="connsiteX21" fmla="*/ 210266 w 231525"/>
                <a:gd name="connsiteY21" fmla="*/ 72215 h 180710"/>
                <a:gd name="connsiteX22" fmla="*/ 231525 w 231525"/>
                <a:gd name="connsiteY22" fmla="*/ 107402 h 1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1525" h="180710">
                  <a:moveTo>
                    <a:pt x="231525" y="107402"/>
                  </a:moveTo>
                  <a:cubicBezTo>
                    <a:pt x="228593" y="118032"/>
                    <a:pt x="223461" y="126829"/>
                    <a:pt x="211366" y="128662"/>
                  </a:cubicBezTo>
                  <a:cubicBezTo>
                    <a:pt x="207334" y="129395"/>
                    <a:pt x="202202" y="131227"/>
                    <a:pt x="202569" y="134526"/>
                  </a:cubicBezTo>
                  <a:cubicBezTo>
                    <a:pt x="205868" y="163483"/>
                    <a:pt x="174712" y="161650"/>
                    <a:pt x="167381" y="159817"/>
                  </a:cubicBezTo>
                  <a:cubicBezTo>
                    <a:pt x="149421" y="155419"/>
                    <a:pt x="149054" y="167881"/>
                    <a:pt x="139524" y="180710"/>
                  </a:cubicBezTo>
                  <a:cubicBezTo>
                    <a:pt x="143189" y="167148"/>
                    <a:pt x="139891" y="161650"/>
                    <a:pt x="131094" y="158718"/>
                  </a:cubicBezTo>
                  <a:cubicBezTo>
                    <a:pt x="123763" y="156518"/>
                    <a:pt x="118265" y="150654"/>
                    <a:pt x="114966" y="143690"/>
                  </a:cubicBezTo>
                  <a:cubicBezTo>
                    <a:pt x="110568" y="134893"/>
                    <a:pt x="103603" y="134526"/>
                    <a:pt x="95540" y="135992"/>
                  </a:cubicBezTo>
                  <a:cubicBezTo>
                    <a:pt x="91874" y="131594"/>
                    <a:pt x="91141" y="124996"/>
                    <a:pt x="82344" y="124996"/>
                  </a:cubicBezTo>
                  <a:cubicBezTo>
                    <a:pt x="69515" y="125363"/>
                    <a:pt x="66216" y="115466"/>
                    <a:pt x="73547" y="107769"/>
                  </a:cubicBezTo>
                  <a:cubicBezTo>
                    <a:pt x="83077" y="97872"/>
                    <a:pt x="66949" y="86510"/>
                    <a:pt x="77946" y="78446"/>
                  </a:cubicBezTo>
                  <a:cubicBezTo>
                    <a:pt x="79045" y="77713"/>
                    <a:pt x="78679" y="78079"/>
                    <a:pt x="76846" y="78079"/>
                  </a:cubicBezTo>
                  <a:cubicBezTo>
                    <a:pt x="54487" y="78079"/>
                    <a:pt x="32128" y="65983"/>
                    <a:pt x="10136" y="81011"/>
                  </a:cubicBezTo>
                  <a:cubicBezTo>
                    <a:pt x="239" y="87976"/>
                    <a:pt x="-2326" y="82478"/>
                    <a:pt x="2072" y="72581"/>
                  </a:cubicBezTo>
                  <a:cubicBezTo>
                    <a:pt x="5738" y="64884"/>
                    <a:pt x="9403" y="57186"/>
                    <a:pt x="13435" y="49489"/>
                  </a:cubicBezTo>
                  <a:cubicBezTo>
                    <a:pt x="23331" y="35927"/>
                    <a:pt x="44224" y="31162"/>
                    <a:pt x="45324" y="9903"/>
                  </a:cubicBezTo>
                  <a:cubicBezTo>
                    <a:pt x="45324" y="6604"/>
                    <a:pt x="51921" y="3305"/>
                    <a:pt x="55220" y="6"/>
                  </a:cubicBezTo>
                  <a:cubicBezTo>
                    <a:pt x="70981" y="-360"/>
                    <a:pt x="80511" y="15035"/>
                    <a:pt x="95906" y="15401"/>
                  </a:cubicBezTo>
                  <a:cubicBezTo>
                    <a:pt x="102137" y="10636"/>
                    <a:pt x="106169" y="15768"/>
                    <a:pt x="110568" y="19066"/>
                  </a:cubicBezTo>
                  <a:cubicBezTo>
                    <a:pt x="124863" y="30063"/>
                    <a:pt x="140990" y="38860"/>
                    <a:pt x="155285" y="50222"/>
                  </a:cubicBezTo>
                  <a:cubicBezTo>
                    <a:pt x="161883" y="55354"/>
                    <a:pt x="169214" y="59019"/>
                    <a:pt x="177644" y="59386"/>
                  </a:cubicBezTo>
                  <a:cubicBezTo>
                    <a:pt x="190106" y="60119"/>
                    <a:pt x="200003" y="66350"/>
                    <a:pt x="210266" y="72215"/>
                  </a:cubicBezTo>
                  <a:cubicBezTo>
                    <a:pt x="221629" y="81745"/>
                    <a:pt x="230059" y="92374"/>
                    <a:pt x="231525" y="107402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82EC073D-0155-48F8-A808-EA8B473C87E9}"/>
                </a:ext>
              </a:extLst>
            </p:cNvPr>
            <p:cNvSpPr/>
            <p:nvPr/>
          </p:nvSpPr>
          <p:spPr>
            <a:xfrm>
              <a:off x="11007456" y="4203928"/>
              <a:ext cx="204575" cy="81334"/>
            </a:xfrm>
            <a:custGeom>
              <a:avLst/>
              <a:gdLst>
                <a:gd name="connsiteX0" fmla="*/ 110348 w 204575"/>
                <a:gd name="connsiteY0" fmla="*/ 14258 h 81334"/>
                <a:gd name="connsiteX1" fmla="*/ 114380 w 204575"/>
                <a:gd name="connsiteY1" fmla="*/ 20122 h 81334"/>
                <a:gd name="connsiteX2" fmla="*/ 135639 w 204575"/>
                <a:gd name="connsiteY2" fmla="*/ 11692 h 81334"/>
                <a:gd name="connsiteX3" fmla="*/ 164229 w 204575"/>
                <a:gd name="connsiteY3" fmla="*/ 12425 h 81334"/>
                <a:gd name="connsiteX4" fmla="*/ 192819 w 204575"/>
                <a:gd name="connsiteY4" fmla="*/ 17557 h 81334"/>
                <a:gd name="connsiteX5" fmla="*/ 185855 w 204575"/>
                <a:gd name="connsiteY5" fmla="*/ 29286 h 81334"/>
                <a:gd name="connsiteX6" fmla="*/ 182556 w 204575"/>
                <a:gd name="connsiteY6" fmla="*/ 53844 h 81334"/>
                <a:gd name="connsiteX7" fmla="*/ 189887 w 204575"/>
                <a:gd name="connsiteY7" fmla="*/ 62641 h 81334"/>
                <a:gd name="connsiteX8" fmla="*/ 203448 w 204575"/>
                <a:gd name="connsiteY8" fmla="*/ 77669 h 81334"/>
                <a:gd name="connsiteX9" fmla="*/ 196118 w 204575"/>
                <a:gd name="connsiteY9" fmla="*/ 81334 h 81334"/>
                <a:gd name="connsiteX10" fmla="*/ 177424 w 204575"/>
                <a:gd name="connsiteY10" fmla="*/ 77669 h 81334"/>
                <a:gd name="connsiteX11" fmla="*/ 168627 w 204575"/>
                <a:gd name="connsiteY11" fmla="*/ 71804 h 81334"/>
                <a:gd name="connsiteX12" fmla="*/ 137838 w 204575"/>
                <a:gd name="connsiteY12" fmla="*/ 58975 h 81334"/>
                <a:gd name="connsiteX13" fmla="*/ 117312 w 204575"/>
                <a:gd name="connsiteY13" fmla="*/ 58242 h 81334"/>
                <a:gd name="connsiteX14" fmla="*/ 83590 w 204575"/>
                <a:gd name="connsiteY14" fmla="*/ 61908 h 81334"/>
                <a:gd name="connsiteX15" fmla="*/ 87622 w 204575"/>
                <a:gd name="connsiteY15" fmla="*/ 51278 h 81334"/>
                <a:gd name="connsiteX16" fmla="*/ 90188 w 204575"/>
                <a:gd name="connsiteY16" fmla="*/ 41015 h 81334"/>
                <a:gd name="connsiteX17" fmla="*/ 73694 w 204575"/>
                <a:gd name="connsiteY17" fmla="*/ 38816 h 81334"/>
                <a:gd name="connsiteX18" fmla="*/ 42171 w 204575"/>
                <a:gd name="connsiteY18" fmla="*/ 40648 h 81334"/>
                <a:gd name="connsiteX19" fmla="*/ 55367 w 204575"/>
                <a:gd name="connsiteY19" fmla="*/ 27087 h 81334"/>
                <a:gd name="connsiteX20" fmla="*/ 39606 w 204575"/>
                <a:gd name="connsiteY20" fmla="*/ 14991 h 81334"/>
                <a:gd name="connsiteX21" fmla="*/ 23478 w 204575"/>
                <a:gd name="connsiteY21" fmla="*/ 28919 h 81334"/>
                <a:gd name="connsiteX22" fmla="*/ 753 w 204575"/>
                <a:gd name="connsiteY22" fmla="*/ 40282 h 81334"/>
                <a:gd name="connsiteX23" fmla="*/ 41805 w 204575"/>
                <a:gd name="connsiteY23" fmla="*/ 3995 h 81334"/>
                <a:gd name="connsiteX24" fmla="*/ 82491 w 204575"/>
                <a:gd name="connsiteY24" fmla="*/ 17923 h 81334"/>
                <a:gd name="connsiteX25" fmla="*/ 110348 w 204575"/>
                <a:gd name="connsiteY25" fmla="*/ 14258 h 8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4575" h="81334">
                  <a:moveTo>
                    <a:pt x="110348" y="14258"/>
                  </a:moveTo>
                  <a:cubicBezTo>
                    <a:pt x="111447" y="16457"/>
                    <a:pt x="107415" y="23055"/>
                    <a:pt x="114380" y="20122"/>
                  </a:cubicBezTo>
                  <a:cubicBezTo>
                    <a:pt x="121344" y="17190"/>
                    <a:pt x="127208" y="11692"/>
                    <a:pt x="135639" y="11692"/>
                  </a:cubicBezTo>
                  <a:cubicBezTo>
                    <a:pt x="145169" y="11692"/>
                    <a:pt x="154332" y="5827"/>
                    <a:pt x="164229" y="12425"/>
                  </a:cubicBezTo>
                  <a:cubicBezTo>
                    <a:pt x="172293" y="17923"/>
                    <a:pt x="182556" y="18290"/>
                    <a:pt x="192819" y="17557"/>
                  </a:cubicBezTo>
                  <a:cubicBezTo>
                    <a:pt x="190986" y="22688"/>
                    <a:pt x="181823" y="23788"/>
                    <a:pt x="185855" y="29286"/>
                  </a:cubicBezTo>
                  <a:cubicBezTo>
                    <a:pt x="193552" y="39182"/>
                    <a:pt x="192452" y="45780"/>
                    <a:pt x="182556" y="53844"/>
                  </a:cubicBezTo>
                  <a:cubicBezTo>
                    <a:pt x="178890" y="56776"/>
                    <a:pt x="180723" y="65940"/>
                    <a:pt x="189887" y="62641"/>
                  </a:cubicBezTo>
                  <a:cubicBezTo>
                    <a:pt x="207847" y="56043"/>
                    <a:pt x="204915" y="67406"/>
                    <a:pt x="203448" y="77669"/>
                  </a:cubicBezTo>
                  <a:cubicBezTo>
                    <a:pt x="200883" y="78769"/>
                    <a:pt x="198317" y="80235"/>
                    <a:pt x="196118" y="81334"/>
                  </a:cubicBezTo>
                  <a:cubicBezTo>
                    <a:pt x="192086" y="67772"/>
                    <a:pt x="183289" y="80235"/>
                    <a:pt x="177424" y="77669"/>
                  </a:cubicBezTo>
                  <a:cubicBezTo>
                    <a:pt x="174492" y="75836"/>
                    <a:pt x="168627" y="73637"/>
                    <a:pt x="168627" y="71804"/>
                  </a:cubicBezTo>
                  <a:cubicBezTo>
                    <a:pt x="168627" y="43214"/>
                    <a:pt x="150300" y="56043"/>
                    <a:pt x="137838" y="58975"/>
                  </a:cubicBezTo>
                  <a:cubicBezTo>
                    <a:pt x="130507" y="60442"/>
                    <a:pt x="124643" y="63374"/>
                    <a:pt x="117312" y="58242"/>
                  </a:cubicBezTo>
                  <a:cubicBezTo>
                    <a:pt x="107049" y="51278"/>
                    <a:pt x="96053" y="57143"/>
                    <a:pt x="83590" y="61908"/>
                  </a:cubicBezTo>
                  <a:cubicBezTo>
                    <a:pt x="85790" y="56776"/>
                    <a:pt x="86523" y="53844"/>
                    <a:pt x="87622" y="51278"/>
                  </a:cubicBezTo>
                  <a:cubicBezTo>
                    <a:pt x="89088" y="47979"/>
                    <a:pt x="91654" y="45047"/>
                    <a:pt x="90188" y="41015"/>
                  </a:cubicBezTo>
                  <a:cubicBezTo>
                    <a:pt x="83957" y="47979"/>
                    <a:pt x="81025" y="34784"/>
                    <a:pt x="73694" y="38816"/>
                  </a:cubicBezTo>
                  <a:cubicBezTo>
                    <a:pt x="64164" y="43947"/>
                    <a:pt x="53168" y="49079"/>
                    <a:pt x="42171" y="40648"/>
                  </a:cubicBezTo>
                  <a:cubicBezTo>
                    <a:pt x="45470" y="34784"/>
                    <a:pt x="56833" y="35517"/>
                    <a:pt x="55367" y="27087"/>
                  </a:cubicBezTo>
                  <a:cubicBezTo>
                    <a:pt x="54267" y="19756"/>
                    <a:pt x="46203" y="17190"/>
                    <a:pt x="39606" y="14991"/>
                  </a:cubicBezTo>
                  <a:cubicBezTo>
                    <a:pt x="27143" y="10959"/>
                    <a:pt x="29343" y="24887"/>
                    <a:pt x="23478" y="28919"/>
                  </a:cubicBezTo>
                  <a:cubicBezTo>
                    <a:pt x="15781" y="32585"/>
                    <a:pt x="11382" y="42481"/>
                    <a:pt x="753" y="40282"/>
                  </a:cubicBezTo>
                  <a:cubicBezTo>
                    <a:pt x="-1813" y="-2603"/>
                    <a:pt x="20" y="-4436"/>
                    <a:pt x="41805" y="3995"/>
                  </a:cubicBezTo>
                  <a:cubicBezTo>
                    <a:pt x="55733" y="6927"/>
                    <a:pt x="70762" y="3995"/>
                    <a:pt x="82491" y="17923"/>
                  </a:cubicBezTo>
                  <a:cubicBezTo>
                    <a:pt x="88355" y="24887"/>
                    <a:pt x="100818" y="14991"/>
                    <a:pt x="110348" y="14258"/>
                  </a:cubicBezTo>
                  <a:close/>
                </a:path>
              </a:pathLst>
            </a:custGeom>
            <a:solidFill>
              <a:srgbClr val="B194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95186E3E-5757-4B0E-85F4-C1773CB20C73}"/>
                </a:ext>
              </a:extLst>
            </p:cNvPr>
            <p:cNvSpPr/>
            <p:nvPr/>
          </p:nvSpPr>
          <p:spPr>
            <a:xfrm>
              <a:off x="10128038" y="4752500"/>
              <a:ext cx="22738" cy="73123"/>
            </a:xfrm>
            <a:custGeom>
              <a:avLst/>
              <a:gdLst>
                <a:gd name="connsiteX0" fmla="*/ 1945 w 22738"/>
                <a:gd name="connsiteY0" fmla="*/ 73040 h 73123"/>
                <a:gd name="connsiteX1" fmla="*/ 1945 w 22738"/>
                <a:gd name="connsiteY1" fmla="*/ 69375 h 73123"/>
                <a:gd name="connsiteX2" fmla="*/ 5243 w 22738"/>
                <a:gd name="connsiteY2" fmla="*/ 39685 h 73123"/>
                <a:gd name="connsiteX3" fmla="*/ 2311 w 22738"/>
                <a:gd name="connsiteY3" fmla="*/ 20259 h 73123"/>
                <a:gd name="connsiteX4" fmla="*/ 9642 w 22738"/>
                <a:gd name="connsiteY4" fmla="*/ 2298 h 73123"/>
                <a:gd name="connsiteX5" fmla="*/ 20638 w 22738"/>
                <a:gd name="connsiteY5" fmla="*/ 2665 h 73123"/>
                <a:gd name="connsiteX6" fmla="*/ 21005 w 22738"/>
                <a:gd name="connsiteY6" fmla="*/ 44084 h 73123"/>
                <a:gd name="connsiteX7" fmla="*/ 1945 w 22738"/>
                <a:gd name="connsiteY7" fmla="*/ 73040 h 7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8" h="73123">
                  <a:moveTo>
                    <a:pt x="1945" y="73040"/>
                  </a:moveTo>
                  <a:cubicBezTo>
                    <a:pt x="1945" y="71941"/>
                    <a:pt x="1945" y="70841"/>
                    <a:pt x="1945" y="69375"/>
                  </a:cubicBezTo>
                  <a:cubicBezTo>
                    <a:pt x="1211" y="59112"/>
                    <a:pt x="-3554" y="49215"/>
                    <a:pt x="5243" y="39685"/>
                  </a:cubicBezTo>
                  <a:cubicBezTo>
                    <a:pt x="10375" y="34187"/>
                    <a:pt x="478" y="28689"/>
                    <a:pt x="2311" y="20259"/>
                  </a:cubicBezTo>
                  <a:cubicBezTo>
                    <a:pt x="3777" y="13295"/>
                    <a:pt x="6343" y="8163"/>
                    <a:pt x="9642" y="2298"/>
                  </a:cubicBezTo>
                  <a:cubicBezTo>
                    <a:pt x="13307" y="-1000"/>
                    <a:pt x="16973" y="-634"/>
                    <a:pt x="20638" y="2665"/>
                  </a:cubicBezTo>
                  <a:cubicBezTo>
                    <a:pt x="20638" y="16593"/>
                    <a:pt x="23570" y="30155"/>
                    <a:pt x="21005" y="44084"/>
                  </a:cubicBezTo>
                  <a:cubicBezTo>
                    <a:pt x="26136" y="64244"/>
                    <a:pt x="19905" y="74140"/>
                    <a:pt x="1945" y="73040"/>
                  </a:cubicBezTo>
                  <a:close/>
                </a:path>
              </a:pathLst>
            </a:custGeom>
            <a:solidFill>
              <a:srgbClr val="CF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B902D42C-F203-4255-84E4-CC3585611BCA}"/>
                </a:ext>
              </a:extLst>
            </p:cNvPr>
            <p:cNvSpPr/>
            <p:nvPr/>
          </p:nvSpPr>
          <p:spPr>
            <a:xfrm>
              <a:off x="10115743" y="4713746"/>
              <a:ext cx="54192" cy="50582"/>
            </a:xfrm>
            <a:custGeom>
              <a:avLst/>
              <a:gdLst>
                <a:gd name="connsiteX0" fmla="*/ 32933 w 54192"/>
                <a:gd name="connsiteY0" fmla="*/ 41419 h 50582"/>
                <a:gd name="connsiteX1" fmla="*/ 21937 w 54192"/>
                <a:gd name="connsiteY1" fmla="*/ 41052 h 50582"/>
                <a:gd name="connsiteX2" fmla="*/ 2877 w 54192"/>
                <a:gd name="connsiteY2" fmla="*/ 50582 h 50582"/>
                <a:gd name="connsiteX3" fmla="*/ 8375 w 54192"/>
                <a:gd name="connsiteY3" fmla="*/ 15395 h 50582"/>
                <a:gd name="connsiteX4" fmla="*/ 18271 w 54192"/>
                <a:gd name="connsiteY4" fmla="*/ 0 h 50582"/>
                <a:gd name="connsiteX5" fmla="*/ 19371 w 54192"/>
                <a:gd name="connsiteY5" fmla="*/ 12829 h 50582"/>
                <a:gd name="connsiteX6" fmla="*/ 54192 w 54192"/>
                <a:gd name="connsiteY6" fmla="*/ 31156 h 50582"/>
                <a:gd name="connsiteX7" fmla="*/ 32933 w 54192"/>
                <a:gd name="connsiteY7" fmla="*/ 41419 h 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2" h="50582">
                  <a:moveTo>
                    <a:pt x="32933" y="41419"/>
                  </a:moveTo>
                  <a:cubicBezTo>
                    <a:pt x="29268" y="41419"/>
                    <a:pt x="25602" y="41419"/>
                    <a:pt x="21937" y="41052"/>
                  </a:cubicBezTo>
                  <a:cubicBezTo>
                    <a:pt x="13140" y="42518"/>
                    <a:pt x="12040" y="42885"/>
                    <a:pt x="2877" y="50582"/>
                  </a:cubicBezTo>
                  <a:cubicBezTo>
                    <a:pt x="-1155" y="37387"/>
                    <a:pt x="-2255" y="26024"/>
                    <a:pt x="8375" y="15395"/>
                  </a:cubicBezTo>
                  <a:cubicBezTo>
                    <a:pt x="12407" y="11363"/>
                    <a:pt x="17905" y="7331"/>
                    <a:pt x="18271" y="0"/>
                  </a:cubicBezTo>
                  <a:cubicBezTo>
                    <a:pt x="24503" y="3665"/>
                    <a:pt x="20104" y="8430"/>
                    <a:pt x="19371" y="12829"/>
                  </a:cubicBezTo>
                  <a:cubicBezTo>
                    <a:pt x="16439" y="31522"/>
                    <a:pt x="26335" y="37020"/>
                    <a:pt x="54192" y="31156"/>
                  </a:cubicBezTo>
                  <a:cubicBezTo>
                    <a:pt x="47961" y="38853"/>
                    <a:pt x="39897" y="38853"/>
                    <a:pt x="32933" y="41419"/>
                  </a:cubicBezTo>
                  <a:close/>
                </a:path>
              </a:pathLst>
            </a:custGeom>
            <a:solidFill>
              <a:srgbClr val="8A79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39C6D328-7D5B-4496-AA58-A630554CD6B7}"/>
                </a:ext>
              </a:extLst>
            </p:cNvPr>
            <p:cNvSpPr/>
            <p:nvPr/>
          </p:nvSpPr>
          <p:spPr>
            <a:xfrm>
              <a:off x="10087097" y="4820775"/>
              <a:ext cx="18847" cy="58279"/>
            </a:xfrm>
            <a:custGeom>
              <a:avLst/>
              <a:gdLst>
                <a:gd name="connsiteX0" fmla="*/ 16861 w 18847"/>
                <a:gd name="connsiteY0" fmla="*/ 35921 h 58279"/>
                <a:gd name="connsiteX1" fmla="*/ 0 w 18847"/>
                <a:gd name="connsiteY1" fmla="*/ 58280 h 58279"/>
                <a:gd name="connsiteX2" fmla="*/ 17960 w 18847"/>
                <a:gd name="connsiteY2" fmla="*/ 0 h 58279"/>
                <a:gd name="connsiteX3" fmla="*/ 16861 w 18847"/>
                <a:gd name="connsiteY3" fmla="*/ 35921 h 58279"/>
                <a:gd name="connsiteX4" fmla="*/ 16861 w 18847"/>
                <a:gd name="connsiteY4" fmla="*/ 35921 h 5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47" h="58279">
                  <a:moveTo>
                    <a:pt x="16861" y="35921"/>
                  </a:moveTo>
                  <a:cubicBezTo>
                    <a:pt x="6598" y="38120"/>
                    <a:pt x="12096" y="50949"/>
                    <a:pt x="0" y="58280"/>
                  </a:cubicBezTo>
                  <a:cubicBezTo>
                    <a:pt x="9530" y="37020"/>
                    <a:pt x="-1466" y="15028"/>
                    <a:pt x="17960" y="0"/>
                  </a:cubicBezTo>
                  <a:cubicBezTo>
                    <a:pt x="21626" y="12096"/>
                    <a:pt x="12462" y="23825"/>
                    <a:pt x="16861" y="35921"/>
                  </a:cubicBezTo>
                  <a:cubicBezTo>
                    <a:pt x="17227" y="35554"/>
                    <a:pt x="16861" y="35921"/>
                    <a:pt x="16861" y="35921"/>
                  </a:cubicBezTo>
                  <a:close/>
                </a:path>
              </a:pathLst>
            </a:custGeom>
            <a:solidFill>
              <a:srgbClr val="8D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86A239C5-33BB-46B7-A539-23B02F1AC4C6}"/>
                </a:ext>
              </a:extLst>
            </p:cNvPr>
            <p:cNvSpPr/>
            <p:nvPr/>
          </p:nvSpPr>
          <p:spPr>
            <a:xfrm>
              <a:off x="10613783" y="4610566"/>
              <a:ext cx="312826" cy="153360"/>
            </a:xfrm>
            <a:custGeom>
              <a:avLst/>
              <a:gdLst>
                <a:gd name="connsiteX0" fmla="*/ 173770 w 312826"/>
                <a:gd name="connsiteY0" fmla="*/ 106112 h 153360"/>
                <a:gd name="connsiteX1" fmla="*/ 173403 w 312826"/>
                <a:gd name="connsiteY1" fmla="*/ 98415 h 153360"/>
                <a:gd name="connsiteX2" fmla="*/ 135650 w 312826"/>
                <a:gd name="connsiteY2" fmla="*/ 84120 h 153360"/>
                <a:gd name="connsiteX3" fmla="*/ 105960 w 312826"/>
                <a:gd name="connsiteY3" fmla="*/ 58462 h 153360"/>
                <a:gd name="connsiteX4" fmla="*/ 102661 w 312826"/>
                <a:gd name="connsiteY4" fmla="*/ 37203 h 153360"/>
                <a:gd name="connsiteX5" fmla="*/ 79936 w 312826"/>
                <a:gd name="connsiteY5" fmla="*/ 44167 h 153360"/>
                <a:gd name="connsiteX6" fmla="*/ 59410 w 312826"/>
                <a:gd name="connsiteY6" fmla="*/ 38303 h 153360"/>
                <a:gd name="connsiteX7" fmla="*/ 41449 w 312826"/>
                <a:gd name="connsiteY7" fmla="*/ 34271 h 153360"/>
                <a:gd name="connsiteX8" fmla="*/ 3696 w 312826"/>
                <a:gd name="connsiteY8" fmla="*/ 20342 h 153360"/>
                <a:gd name="connsiteX9" fmla="*/ 397 w 312826"/>
                <a:gd name="connsiteY9" fmla="*/ 13012 h 153360"/>
                <a:gd name="connsiteX10" fmla="*/ 24955 w 312826"/>
                <a:gd name="connsiteY10" fmla="*/ 3482 h 153360"/>
                <a:gd name="connsiteX11" fmla="*/ 62342 w 312826"/>
                <a:gd name="connsiteY11" fmla="*/ 21442 h 153360"/>
                <a:gd name="connsiteX12" fmla="*/ 75537 w 312826"/>
                <a:gd name="connsiteY12" fmla="*/ 16677 h 153360"/>
                <a:gd name="connsiteX13" fmla="*/ 100462 w 312826"/>
                <a:gd name="connsiteY13" fmla="*/ 16310 h 153360"/>
                <a:gd name="connsiteX14" fmla="*/ 110725 w 312826"/>
                <a:gd name="connsiteY14" fmla="*/ 14844 h 153360"/>
                <a:gd name="connsiteX15" fmla="*/ 194663 w 312826"/>
                <a:gd name="connsiteY15" fmla="*/ 57363 h 153360"/>
                <a:gd name="connsiteX16" fmla="*/ 198328 w 312826"/>
                <a:gd name="connsiteY16" fmla="*/ 57729 h 153360"/>
                <a:gd name="connsiteX17" fmla="*/ 211523 w 312826"/>
                <a:gd name="connsiteY17" fmla="*/ 65427 h 153360"/>
                <a:gd name="connsiteX18" fmla="*/ 232783 w 312826"/>
                <a:gd name="connsiteY18" fmla="*/ 73857 h 153360"/>
                <a:gd name="connsiteX19" fmla="*/ 249643 w 312826"/>
                <a:gd name="connsiteY19" fmla="*/ 96216 h 153360"/>
                <a:gd name="connsiteX20" fmla="*/ 256241 w 312826"/>
                <a:gd name="connsiteY20" fmla="*/ 103913 h 153360"/>
                <a:gd name="connsiteX21" fmla="*/ 258440 w 312826"/>
                <a:gd name="connsiteY21" fmla="*/ 96216 h 153360"/>
                <a:gd name="connsiteX22" fmla="*/ 265405 w 312826"/>
                <a:gd name="connsiteY22" fmla="*/ 82287 h 153360"/>
                <a:gd name="connsiteX23" fmla="*/ 281532 w 312826"/>
                <a:gd name="connsiteY23" fmla="*/ 87052 h 153360"/>
                <a:gd name="connsiteX24" fmla="*/ 309023 w 312826"/>
                <a:gd name="connsiteY24" fmla="*/ 134336 h 153360"/>
                <a:gd name="connsiteX25" fmla="*/ 303891 w 312826"/>
                <a:gd name="connsiteY25" fmla="*/ 149730 h 153360"/>
                <a:gd name="connsiteX26" fmla="*/ 264305 w 312826"/>
                <a:gd name="connsiteY26" fmla="*/ 148997 h 153360"/>
                <a:gd name="connsiteX27" fmla="*/ 199794 w 312826"/>
                <a:gd name="connsiteY27" fmla="*/ 121507 h 153360"/>
                <a:gd name="connsiteX28" fmla="*/ 173770 w 312826"/>
                <a:gd name="connsiteY28" fmla="*/ 106112 h 15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2826" h="153360">
                  <a:moveTo>
                    <a:pt x="173770" y="106112"/>
                  </a:moveTo>
                  <a:cubicBezTo>
                    <a:pt x="174869" y="103547"/>
                    <a:pt x="176336" y="98049"/>
                    <a:pt x="173403" y="98415"/>
                  </a:cubicBezTo>
                  <a:cubicBezTo>
                    <a:pt x="158009" y="100248"/>
                    <a:pt x="148479" y="88152"/>
                    <a:pt x="135650" y="84120"/>
                  </a:cubicBezTo>
                  <a:cubicBezTo>
                    <a:pt x="126120" y="75323"/>
                    <a:pt x="122454" y="61028"/>
                    <a:pt x="105960" y="58462"/>
                  </a:cubicBezTo>
                  <a:cubicBezTo>
                    <a:pt x="96430" y="56996"/>
                    <a:pt x="103394" y="45634"/>
                    <a:pt x="102661" y="37203"/>
                  </a:cubicBezTo>
                  <a:cubicBezTo>
                    <a:pt x="97896" y="52598"/>
                    <a:pt x="88733" y="51132"/>
                    <a:pt x="79936" y="44167"/>
                  </a:cubicBezTo>
                  <a:cubicBezTo>
                    <a:pt x="73338" y="39036"/>
                    <a:pt x="67107" y="36837"/>
                    <a:pt x="59410" y="38303"/>
                  </a:cubicBezTo>
                  <a:cubicBezTo>
                    <a:pt x="52812" y="39402"/>
                    <a:pt x="47314" y="36470"/>
                    <a:pt x="41449" y="34271"/>
                  </a:cubicBezTo>
                  <a:cubicBezTo>
                    <a:pt x="28987" y="29872"/>
                    <a:pt x="20557" y="14111"/>
                    <a:pt x="3696" y="20342"/>
                  </a:cubicBezTo>
                  <a:cubicBezTo>
                    <a:pt x="1863" y="21075"/>
                    <a:pt x="-1069" y="16677"/>
                    <a:pt x="397" y="13012"/>
                  </a:cubicBezTo>
                  <a:cubicBezTo>
                    <a:pt x="4429" y="-550"/>
                    <a:pt x="14692" y="-3116"/>
                    <a:pt x="24955" y="3482"/>
                  </a:cubicBezTo>
                  <a:cubicBezTo>
                    <a:pt x="36684" y="11179"/>
                    <a:pt x="52446" y="9346"/>
                    <a:pt x="62342" y="21442"/>
                  </a:cubicBezTo>
                  <a:cubicBezTo>
                    <a:pt x="64908" y="24374"/>
                    <a:pt x="73338" y="24374"/>
                    <a:pt x="75537" y="16677"/>
                  </a:cubicBezTo>
                  <a:cubicBezTo>
                    <a:pt x="83601" y="13378"/>
                    <a:pt x="92032" y="21442"/>
                    <a:pt x="100462" y="16310"/>
                  </a:cubicBezTo>
                  <a:cubicBezTo>
                    <a:pt x="103761" y="15211"/>
                    <a:pt x="107060" y="14111"/>
                    <a:pt x="110725" y="14844"/>
                  </a:cubicBezTo>
                  <a:cubicBezTo>
                    <a:pt x="132717" y="41235"/>
                    <a:pt x="163507" y="48932"/>
                    <a:pt x="194663" y="57363"/>
                  </a:cubicBezTo>
                  <a:cubicBezTo>
                    <a:pt x="195762" y="57729"/>
                    <a:pt x="197228" y="57363"/>
                    <a:pt x="198328" y="57729"/>
                  </a:cubicBezTo>
                  <a:cubicBezTo>
                    <a:pt x="203093" y="58829"/>
                    <a:pt x="199794" y="73490"/>
                    <a:pt x="211523" y="65427"/>
                  </a:cubicBezTo>
                  <a:cubicBezTo>
                    <a:pt x="213356" y="64327"/>
                    <a:pt x="224719" y="71658"/>
                    <a:pt x="232783" y="73857"/>
                  </a:cubicBezTo>
                  <a:cubicBezTo>
                    <a:pt x="243046" y="76789"/>
                    <a:pt x="248544" y="85220"/>
                    <a:pt x="249643" y="96216"/>
                  </a:cubicBezTo>
                  <a:cubicBezTo>
                    <a:pt x="250010" y="100614"/>
                    <a:pt x="248910" y="105379"/>
                    <a:pt x="256241" y="103913"/>
                  </a:cubicBezTo>
                  <a:cubicBezTo>
                    <a:pt x="262839" y="102447"/>
                    <a:pt x="259173" y="99515"/>
                    <a:pt x="258440" y="96216"/>
                  </a:cubicBezTo>
                  <a:cubicBezTo>
                    <a:pt x="256974" y="89985"/>
                    <a:pt x="259906" y="84853"/>
                    <a:pt x="265405" y="82287"/>
                  </a:cubicBezTo>
                  <a:cubicBezTo>
                    <a:pt x="271636" y="79355"/>
                    <a:pt x="277500" y="80821"/>
                    <a:pt x="281532" y="87052"/>
                  </a:cubicBezTo>
                  <a:cubicBezTo>
                    <a:pt x="284098" y="106845"/>
                    <a:pt x="292528" y="122240"/>
                    <a:pt x="309023" y="134336"/>
                  </a:cubicBezTo>
                  <a:cubicBezTo>
                    <a:pt x="317453" y="140567"/>
                    <a:pt x="310122" y="147165"/>
                    <a:pt x="303891" y="149730"/>
                  </a:cubicBezTo>
                  <a:cubicBezTo>
                    <a:pt x="290696" y="154862"/>
                    <a:pt x="277867" y="154496"/>
                    <a:pt x="264305" y="148997"/>
                  </a:cubicBezTo>
                  <a:cubicBezTo>
                    <a:pt x="242679" y="140567"/>
                    <a:pt x="222153" y="128471"/>
                    <a:pt x="199794" y="121507"/>
                  </a:cubicBezTo>
                  <a:cubicBezTo>
                    <a:pt x="190997" y="116375"/>
                    <a:pt x="182567" y="111244"/>
                    <a:pt x="173770" y="106112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590C7763-B846-4C59-99B3-93F3667A34DA}"/>
                </a:ext>
              </a:extLst>
            </p:cNvPr>
            <p:cNvSpPr/>
            <p:nvPr/>
          </p:nvSpPr>
          <p:spPr>
            <a:xfrm>
              <a:off x="10665249" y="4502412"/>
              <a:ext cx="216995" cy="123456"/>
            </a:xfrm>
            <a:custGeom>
              <a:avLst/>
              <a:gdLst>
                <a:gd name="connsiteX0" fmla="*/ 5378 w 216995"/>
                <a:gd name="connsiteY0" fmla="*/ 87077 h 123456"/>
                <a:gd name="connsiteX1" fmla="*/ 2079 w 216995"/>
                <a:gd name="connsiteY1" fmla="*/ 86711 h 123456"/>
                <a:gd name="connsiteX2" fmla="*/ 3179 w 216995"/>
                <a:gd name="connsiteY2" fmla="*/ 73149 h 123456"/>
                <a:gd name="connsiteX3" fmla="*/ 13076 w 216995"/>
                <a:gd name="connsiteY3" fmla="*/ 45292 h 123456"/>
                <a:gd name="connsiteX4" fmla="*/ 17841 w 216995"/>
                <a:gd name="connsiteY4" fmla="*/ 43826 h 123456"/>
                <a:gd name="connsiteX5" fmla="*/ 49729 w 216995"/>
                <a:gd name="connsiteY5" fmla="*/ 51889 h 123456"/>
                <a:gd name="connsiteX6" fmla="*/ 51929 w 216995"/>
                <a:gd name="connsiteY6" fmla="*/ 46758 h 123456"/>
                <a:gd name="connsiteX7" fmla="*/ 55961 w 216995"/>
                <a:gd name="connsiteY7" fmla="*/ 43826 h 123456"/>
                <a:gd name="connsiteX8" fmla="*/ 76120 w 216995"/>
                <a:gd name="connsiteY8" fmla="*/ 55188 h 123456"/>
                <a:gd name="connsiteX9" fmla="*/ 108376 w 216995"/>
                <a:gd name="connsiteY9" fmla="*/ 43459 h 123456"/>
                <a:gd name="connsiteX10" fmla="*/ 95180 w 216995"/>
                <a:gd name="connsiteY10" fmla="*/ 35029 h 123456"/>
                <a:gd name="connsiteX11" fmla="*/ 103977 w 216995"/>
                <a:gd name="connsiteY11" fmla="*/ 24766 h 123456"/>
                <a:gd name="connsiteX12" fmla="*/ 126703 w 216995"/>
                <a:gd name="connsiteY12" fmla="*/ 19267 h 123456"/>
                <a:gd name="connsiteX13" fmla="*/ 105810 w 216995"/>
                <a:gd name="connsiteY13" fmla="*/ 15236 h 123456"/>
                <a:gd name="connsiteX14" fmla="*/ 124503 w 216995"/>
                <a:gd name="connsiteY14" fmla="*/ 207 h 123456"/>
                <a:gd name="connsiteX15" fmla="*/ 154193 w 216995"/>
                <a:gd name="connsiteY15" fmla="*/ 2040 h 123456"/>
                <a:gd name="connsiteX16" fmla="*/ 162623 w 216995"/>
                <a:gd name="connsiteY16" fmla="*/ 10104 h 123456"/>
                <a:gd name="connsiteX17" fmla="*/ 171787 w 216995"/>
                <a:gd name="connsiteY17" fmla="*/ 66184 h 123456"/>
                <a:gd name="connsiteX18" fmla="*/ 162623 w 216995"/>
                <a:gd name="connsiteY18" fmla="*/ 84145 h 123456"/>
                <a:gd name="connsiteX19" fmla="*/ 189014 w 216995"/>
                <a:gd name="connsiteY19" fmla="*/ 88910 h 123456"/>
                <a:gd name="connsiteX20" fmla="*/ 203309 w 216995"/>
                <a:gd name="connsiteY20" fmla="*/ 94408 h 123456"/>
                <a:gd name="connsiteX21" fmla="*/ 215038 w 216995"/>
                <a:gd name="connsiteY21" fmla="*/ 113101 h 123456"/>
                <a:gd name="connsiteX22" fmla="*/ 193046 w 216995"/>
                <a:gd name="connsiteY22" fmla="*/ 122631 h 123456"/>
                <a:gd name="connsiteX23" fmla="*/ 182416 w 216995"/>
                <a:gd name="connsiteY23" fmla="*/ 122631 h 123456"/>
                <a:gd name="connsiteX24" fmla="*/ 83818 w 216995"/>
                <a:gd name="connsiteY24" fmla="*/ 88177 h 123456"/>
                <a:gd name="connsiteX25" fmla="*/ 68056 w 216995"/>
                <a:gd name="connsiteY25" fmla="*/ 95507 h 123456"/>
                <a:gd name="connsiteX26" fmla="*/ 64391 w 216995"/>
                <a:gd name="connsiteY26" fmla="*/ 99173 h 123456"/>
                <a:gd name="connsiteX27" fmla="*/ 35434 w 216995"/>
                <a:gd name="connsiteY27" fmla="*/ 105404 h 123456"/>
                <a:gd name="connsiteX28" fmla="*/ 5378 w 216995"/>
                <a:gd name="connsiteY28" fmla="*/ 87077 h 12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6995" h="123456">
                  <a:moveTo>
                    <a:pt x="5378" y="87077"/>
                  </a:moveTo>
                  <a:cubicBezTo>
                    <a:pt x="4279" y="87077"/>
                    <a:pt x="3179" y="87077"/>
                    <a:pt x="2079" y="86711"/>
                  </a:cubicBezTo>
                  <a:cubicBezTo>
                    <a:pt x="-2319" y="81579"/>
                    <a:pt x="1346" y="77181"/>
                    <a:pt x="3179" y="73149"/>
                  </a:cubicBezTo>
                  <a:cubicBezTo>
                    <a:pt x="6111" y="66184"/>
                    <a:pt x="13076" y="48591"/>
                    <a:pt x="13076" y="45292"/>
                  </a:cubicBezTo>
                  <a:cubicBezTo>
                    <a:pt x="14542" y="44192"/>
                    <a:pt x="16374" y="43826"/>
                    <a:pt x="17841" y="43826"/>
                  </a:cubicBezTo>
                  <a:cubicBezTo>
                    <a:pt x="28104" y="47491"/>
                    <a:pt x="42032" y="36128"/>
                    <a:pt x="49729" y="51889"/>
                  </a:cubicBezTo>
                  <a:cubicBezTo>
                    <a:pt x="50096" y="52622"/>
                    <a:pt x="50096" y="48224"/>
                    <a:pt x="51929" y="46758"/>
                  </a:cubicBezTo>
                  <a:cubicBezTo>
                    <a:pt x="53028" y="45292"/>
                    <a:pt x="54494" y="44192"/>
                    <a:pt x="55961" y="43826"/>
                  </a:cubicBezTo>
                  <a:cubicBezTo>
                    <a:pt x="64024" y="44192"/>
                    <a:pt x="70256" y="48224"/>
                    <a:pt x="76120" y="55188"/>
                  </a:cubicBezTo>
                  <a:cubicBezTo>
                    <a:pt x="82718" y="44192"/>
                    <a:pt x="88949" y="32096"/>
                    <a:pt x="108376" y="43459"/>
                  </a:cubicBezTo>
                  <a:cubicBezTo>
                    <a:pt x="102144" y="37228"/>
                    <a:pt x="95547" y="42359"/>
                    <a:pt x="95180" y="35029"/>
                  </a:cubicBezTo>
                  <a:cubicBezTo>
                    <a:pt x="94814" y="29164"/>
                    <a:pt x="98113" y="25499"/>
                    <a:pt x="103977" y="24766"/>
                  </a:cubicBezTo>
                  <a:cubicBezTo>
                    <a:pt x="110941" y="24032"/>
                    <a:pt x="119005" y="26232"/>
                    <a:pt x="126703" y="19267"/>
                  </a:cubicBezTo>
                  <a:cubicBezTo>
                    <a:pt x="118639" y="18901"/>
                    <a:pt x="108376" y="30630"/>
                    <a:pt x="105810" y="15236"/>
                  </a:cubicBezTo>
                  <a:cubicBezTo>
                    <a:pt x="107643" y="4972"/>
                    <a:pt x="114607" y="1307"/>
                    <a:pt x="124503" y="207"/>
                  </a:cubicBezTo>
                  <a:cubicBezTo>
                    <a:pt x="134766" y="-892"/>
                    <a:pt x="144296" y="2773"/>
                    <a:pt x="154193" y="2040"/>
                  </a:cubicBezTo>
                  <a:cubicBezTo>
                    <a:pt x="159691" y="1674"/>
                    <a:pt x="161890" y="5339"/>
                    <a:pt x="162623" y="10104"/>
                  </a:cubicBezTo>
                  <a:cubicBezTo>
                    <a:pt x="164823" y="28797"/>
                    <a:pt x="160424" y="48224"/>
                    <a:pt x="171787" y="66184"/>
                  </a:cubicBezTo>
                  <a:cubicBezTo>
                    <a:pt x="175819" y="72416"/>
                    <a:pt x="162623" y="75714"/>
                    <a:pt x="162623" y="84145"/>
                  </a:cubicBezTo>
                  <a:cubicBezTo>
                    <a:pt x="170687" y="88543"/>
                    <a:pt x="178018" y="95874"/>
                    <a:pt x="189014" y="88910"/>
                  </a:cubicBezTo>
                  <a:cubicBezTo>
                    <a:pt x="195245" y="84878"/>
                    <a:pt x="204409" y="87444"/>
                    <a:pt x="203309" y="94408"/>
                  </a:cubicBezTo>
                  <a:cubicBezTo>
                    <a:pt x="201843" y="105771"/>
                    <a:pt x="223469" y="100639"/>
                    <a:pt x="215038" y="113101"/>
                  </a:cubicBezTo>
                  <a:cubicBezTo>
                    <a:pt x="210273" y="119699"/>
                    <a:pt x="200010" y="118599"/>
                    <a:pt x="193046" y="122631"/>
                  </a:cubicBezTo>
                  <a:cubicBezTo>
                    <a:pt x="189381" y="123731"/>
                    <a:pt x="186082" y="123731"/>
                    <a:pt x="182416" y="122631"/>
                  </a:cubicBezTo>
                  <a:cubicBezTo>
                    <a:pt x="151261" y="106504"/>
                    <a:pt x="120838" y="88543"/>
                    <a:pt x="83818" y="88177"/>
                  </a:cubicBezTo>
                  <a:cubicBezTo>
                    <a:pt x="76487" y="88177"/>
                    <a:pt x="70256" y="86344"/>
                    <a:pt x="68056" y="95507"/>
                  </a:cubicBezTo>
                  <a:cubicBezTo>
                    <a:pt x="67323" y="96974"/>
                    <a:pt x="65857" y="98073"/>
                    <a:pt x="64391" y="99173"/>
                  </a:cubicBezTo>
                  <a:cubicBezTo>
                    <a:pt x="53761" y="95874"/>
                    <a:pt x="47530" y="109436"/>
                    <a:pt x="35434" y="105404"/>
                  </a:cubicBezTo>
                  <a:cubicBezTo>
                    <a:pt x="23339" y="102105"/>
                    <a:pt x="13809" y="95874"/>
                    <a:pt x="5378" y="8707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B2C4B7BB-C6EA-40D1-8B61-A2FF8BBBA57D}"/>
                </a:ext>
              </a:extLst>
            </p:cNvPr>
            <p:cNvSpPr/>
            <p:nvPr/>
          </p:nvSpPr>
          <p:spPr>
            <a:xfrm>
              <a:off x="10557899" y="4595387"/>
              <a:ext cx="191900" cy="98566"/>
            </a:xfrm>
            <a:custGeom>
              <a:avLst/>
              <a:gdLst>
                <a:gd name="connsiteX0" fmla="*/ 56648 w 191900"/>
                <a:gd name="connsiteY0" fmla="*/ 27824 h 98566"/>
                <a:gd name="connsiteX1" fmla="*/ 59947 w 191900"/>
                <a:gd name="connsiteY1" fmla="*/ 32223 h 98566"/>
                <a:gd name="connsiteX2" fmla="*/ 100999 w 191900"/>
                <a:gd name="connsiteY2" fmla="*/ 46518 h 98566"/>
                <a:gd name="connsiteX3" fmla="*/ 118593 w 191900"/>
                <a:gd name="connsiteY3" fmla="*/ 48350 h 98566"/>
                <a:gd name="connsiteX4" fmla="*/ 135087 w 191900"/>
                <a:gd name="connsiteY4" fmla="*/ 52016 h 98566"/>
                <a:gd name="connsiteX5" fmla="*/ 150482 w 191900"/>
                <a:gd name="connsiteY5" fmla="*/ 59713 h 98566"/>
                <a:gd name="connsiteX6" fmla="*/ 152681 w 191900"/>
                <a:gd name="connsiteY6" fmla="*/ 45418 h 98566"/>
                <a:gd name="connsiteX7" fmla="*/ 161844 w 191900"/>
                <a:gd name="connsiteY7" fmla="*/ 60813 h 98566"/>
                <a:gd name="connsiteX8" fmla="*/ 168076 w 191900"/>
                <a:gd name="connsiteY8" fmla="*/ 72175 h 98566"/>
                <a:gd name="connsiteX9" fmla="*/ 191901 w 191900"/>
                <a:gd name="connsiteY9" fmla="*/ 98566 h 98566"/>
                <a:gd name="connsiteX10" fmla="*/ 180905 w 191900"/>
                <a:gd name="connsiteY10" fmla="*/ 94901 h 98566"/>
                <a:gd name="connsiteX11" fmla="*/ 145350 w 191900"/>
                <a:gd name="connsiteY11" fmla="*/ 79506 h 98566"/>
                <a:gd name="connsiteX12" fmla="*/ 124458 w 191900"/>
                <a:gd name="connsiteY12" fmla="*/ 79873 h 98566"/>
                <a:gd name="connsiteX13" fmla="*/ 98067 w 191900"/>
                <a:gd name="connsiteY13" fmla="*/ 71809 h 98566"/>
                <a:gd name="connsiteX14" fmla="*/ 47851 w 191900"/>
                <a:gd name="connsiteY14" fmla="*/ 58980 h 98566"/>
                <a:gd name="connsiteX15" fmla="*/ 201 w 191900"/>
                <a:gd name="connsiteY15" fmla="*/ 23426 h 98566"/>
                <a:gd name="connsiteX16" fmla="*/ 7898 w 191900"/>
                <a:gd name="connsiteY16" fmla="*/ 12430 h 98566"/>
                <a:gd name="connsiteX17" fmla="*/ 8631 w 191900"/>
                <a:gd name="connsiteY17" fmla="*/ 12796 h 98566"/>
                <a:gd name="connsiteX18" fmla="*/ 26592 w 191900"/>
                <a:gd name="connsiteY18" fmla="*/ 5465 h 98566"/>
                <a:gd name="connsiteX19" fmla="*/ 31723 w 191900"/>
                <a:gd name="connsiteY19" fmla="*/ 334 h 98566"/>
                <a:gd name="connsiteX20" fmla="*/ 36122 w 191900"/>
                <a:gd name="connsiteY20" fmla="*/ 8398 h 98566"/>
                <a:gd name="connsiteX21" fmla="*/ 29157 w 191900"/>
                <a:gd name="connsiteY21" fmla="*/ 21226 h 98566"/>
                <a:gd name="connsiteX22" fmla="*/ 56648 w 191900"/>
                <a:gd name="connsiteY22" fmla="*/ 27824 h 9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1900" h="98566">
                  <a:moveTo>
                    <a:pt x="56648" y="27824"/>
                  </a:moveTo>
                  <a:cubicBezTo>
                    <a:pt x="57748" y="29290"/>
                    <a:pt x="59580" y="32223"/>
                    <a:pt x="59947" y="32223"/>
                  </a:cubicBezTo>
                  <a:cubicBezTo>
                    <a:pt x="78640" y="21960"/>
                    <a:pt x="87804" y="41020"/>
                    <a:pt x="100999" y="46518"/>
                  </a:cubicBezTo>
                  <a:cubicBezTo>
                    <a:pt x="106864" y="49083"/>
                    <a:pt x="111995" y="50916"/>
                    <a:pt x="118593" y="48350"/>
                  </a:cubicBezTo>
                  <a:cubicBezTo>
                    <a:pt x="124091" y="46151"/>
                    <a:pt x="131788" y="46151"/>
                    <a:pt x="135087" y="52016"/>
                  </a:cubicBezTo>
                  <a:cubicBezTo>
                    <a:pt x="138753" y="58980"/>
                    <a:pt x="145350" y="61179"/>
                    <a:pt x="150482" y="59713"/>
                  </a:cubicBezTo>
                  <a:cubicBezTo>
                    <a:pt x="157813" y="57880"/>
                    <a:pt x="147183" y="49817"/>
                    <a:pt x="152681" y="45418"/>
                  </a:cubicBezTo>
                  <a:cubicBezTo>
                    <a:pt x="161478" y="47251"/>
                    <a:pt x="169542" y="48717"/>
                    <a:pt x="161844" y="60813"/>
                  </a:cubicBezTo>
                  <a:cubicBezTo>
                    <a:pt x="158546" y="66311"/>
                    <a:pt x="159279" y="71809"/>
                    <a:pt x="168076" y="72175"/>
                  </a:cubicBezTo>
                  <a:cubicBezTo>
                    <a:pt x="178339" y="72542"/>
                    <a:pt x="191168" y="87203"/>
                    <a:pt x="191901" y="98566"/>
                  </a:cubicBezTo>
                  <a:cubicBezTo>
                    <a:pt x="187869" y="98200"/>
                    <a:pt x="183470" y="99299"/>
                    <a:pt x="180905" y="94901"/>
                  </a:cubicBezTo>
                  <a:cubicBezTo>
                    <a:pt x="168809" y="90502"/>
                    <a:pt x="157813" y="83538"/>
                    <a:pt x="145350" y="79506"/>
                  </a:cubicBezTo>
                  <a:cubicBezTo>
                    <a:pt x="138386" y="77307"/>
                    <a:pt x="131422" y="73275"/>
                    <a:pt x="124458" y="79873"/>
                  </a:cubicBezTo>
                  <a:cubicBezTo>
                    <a:pt x="113095" y="86470"/>
                    <a:pt x="107963" y="73275"/>
                    <a:pt x="98067" y="71809"/>
                  </a:cubicBezTo>
                  <a:cubicBezTo>
                    <a:pt x="80839" y="69243"/>
                    <a:pt x="64712" y="61179"/>
                    <a:pt x="47851" y="58980"/>
                  </a:cubicBezTo>
                  <a:cubicBezTo>
                    <a:pt x="24759" y="55681"/>
                    <a:pt x="6799" y="47617"/>
                    <a:pt x="201" y="23426"/>
                  </a:cubicBezTo>
                  <a:cubicBezTo>
                    <a:pt x="-1265" y="16828"/>
                    <a:pt x="5699" y="16095"/>
                    <a:pt x="7898" y="12430"/>
                  </a:cubicBezTo>
                  <a:lnTo>
                    <a:pt x="8631" y="12796"/>
                  </a:lnTo>
                  <a:cubicBezTo>
                    <a:pt x="16695" y="15362"/>
                    <a:pt x="25126" y="19394"/>
                    <a:pt x="26592" y="5465"/>
                  </a:cubicBezTo>
                  <a:cubicBezTo>
                    <a:pt x="26958" y="2533"/>
                    <a:pt x="26958" y="-1132"/>
                    <a:pt x="31723" y="334"/>
                  </a:cubicBezTo>
                  <a:cubicBezTo>
                    <a:pt x="35755" y="1800"/>
                    <a:pt x="38321" y="3999"/>
                    <a:pt x="36122" y="8398"/>
                  </a:cubicBezTo>
                  <a:cubicBezTo>
                    <a:pt x="33923" y="12796"/>
                    <a:pt x="31723" y="17195"/>
                    <a:pt x="29157" y="21226"/>
                  </a:cubicBezTo>
                  <a:cubicBezTo>
                    <a:pt x="37221" y="29290"/>
                    <a:pt x="47484" y="26358"/>
                    <a:pt x="56648" y="27824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F6A7F98-DE7D-4BC8-A583-76824762BB36}"/>
                </a:ext>
              </a:extLst>
            </p:cNvPr>
            <p:cNvSpPr/>
            <p:nvPr/>
          </p:nvSpPr>
          <p:spPr>
            <a:xfrm>
              <a:off x="10666718" y="4587830"/>
              <a:ext cx="64020" cy="45848"/>
            </a:xfrm>
            <a:custGeom>
              <a:avLst/>
              <a:gdLst>
                <a:gd name="connsiteX0" fmla="*/ 3909 w 64020"/>
                <a:gd name="connsiteY0" fmla="*/ 1660 h 45848"/>
                <a:gd name="connsiteX1" fmla="*/ 26634 w 64020"/>
                <a:gd name="connsiteY1" fmla="*/ 11556 h 45848"/>
                <a:gd name="connsiteX2" fmla="*/ 51192 w 64020"/>
                <a:gd name="connsiteY2" fmla="*/ 7158 h 45848"/>
                <a:gd name="connsiteX3" fmla="*/ 64021 w 64020"/>
                <a:gd name="connsiteY3" fmla="*/ 12656 h 45848"/>
                <a:gd name="connsiteX4" fmla="*/ 48993 w 64020"/>
                <a:gd name="connsiteY4" fmla="*/ 42712 h 45848"/>
                <a:gd name="connsiteX5" fmla="*/ 22602 w 64020"/>
                <a:gd name="connsiteY5" fmla="*/ 39047 h 45848"/>
                <a:gd name="connsiteX6" fmla="*/ 4642 w 64020"/>
                <a:gd name="connsiteY6" fmla="*/ 20720 h 45848"/>
                <a:gd name="connsiteX7" fmla="*/ 3909 w 64020"/>
                <a:gd name="connsiteY7" fmla="*/ 1660 h 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0" h="45848">
                  <a:moveTo>
                    <a:pt x="3909" y="1660"/>
                  </a:moveTo>
                  <a:cubicBezTo>
                    <a:pt x="15271" y="-5304"/>
                    <a:pt x="15638" y="11923"/>
                    <a:pt x="26634" y="11556"/>
                  </a:cubicBezTo>
                  <a:cubicBezTo>
                    <a:pt x="35797" y="11556"/>
                    <a:pt x="44961" y="24019"/>
                    <a:pt x="51192" y="7158"/>
                  </a:cubicBezTo>
                  <a:cubicBezTo>
                    <a:pt x="55591" y="8991"/>
                    <a:pt x="59989" y="10823"/>
                    <a:pt x="64021" y="12656"/>
                  </a:cubicBezTo>
                  <a:cubicBezTo>
                    <a:pt x="61455" y="24019"/>
                    <a:pt x="55224" y="33182"/>
                    <a:pt x="48993" y="42712"/>
                  </a:cubicBezTo>
                  <a:cubicBezTo>
                    <a:pt x="39096" y="50043"/>
                    <a:pt x="31032" y="42712"/>
                    <a:pt x="22602" y="39047"/>
                  </a:cubicBezTo>
                  <a:cubicBezTo>
                    <a:pt x="16737" y="32816"/>
                    <a:pt x="14905" y="24019"/>
                    <a:pt x="4642" y="20720"/>
                  </a:cubicBezTo>
                  <a:cubicBezTo>
                    <a:pt x="-3789" y="18154"/>
                    <a:pt x="1343" y="8624"/>
                    <a:pt x="3909" y="1660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90DF352A-25CE-4792-BB2A-1CB0BFD8293B}"/>
                </a:ext>
              </a:extLst>
            </p:cNvPr>
            <p:cNvSpPr/>
            <p:nvPr/>
          </p:nvSpPr>
          <p:spPr>
            <a:xfrm>
              <a:off x="10639877" y="4538551"/>
              <a:ext cx="48559" cy="51602"/>
            </a:xfrm>
            <a:custGeom>
              <a:avLst/>
              <a:gdLst>
                <a:gd name="connsiteX0" fmla="*/ 42479 w 48559"/>
                <a:gd name="connsiteY0" fmla="*/ 9153 h 51602"/>
                <a:gd name="connsiteX1" fmla="*/ 43212 w 48559"/>
                <a:gd name="connsiteY1" fmla="*/ 19782 h 51602"/>
                <a:gd name="connsiteX2" fmla="*/ 37348 w 48559"/>
                <a:gd name="connsiteY2" fmla="*/ 34077 h 51602"/>
                <a:gd name="connsiteX3" fmla="*/ 27451 w 48559"/>
                <a:gd name="connsiteY3" fmla="*/ 50572 h 51602"/>
                <a:gd name="connsiteX4" fmla="*/ 8758 w 48559"/>
                <a:gd name="connsiteY4" fmla="*/ 38476 h 51602"/>
                <a:gd name="connsiteX5" fmla="*/ 1427 w 48559"/>
                <a:gd name="connsiteY5" fmla="*/ 11718 h 51602"/>
                <a:gd name="connsiteX6" fmla="*/ 8758 w 48559"/>
                <a:gd name="connsiteY6" fmla="*/ 1822 h 51602"/>
                <a:gd name="connsiteX7" fmla="*/ 16088 w 48559"/>
                <a:gd name="connsiteY7" fmla="*/ 722 h 51602"/>
                <a:gd name="connsiteX8" fmla="*/ 24519 w 48559"/>
                <a:gd name="connsiteY8" fmla="*/ 17217 h 51602"/>
                <a:gd name="connsiteX9" fmla="*/ 22686 w 48559"/>
                <a:gd name="connsiteY9" fmla="*/ 3655 h 51602"/>
                <a:gd name="connsiteX10" fmla="*/ 42479 w 48559"/>
                <a:gd name="connsiteY10" fmla="*/ 9153 h 5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9" h="51602">
                  <a:moveTo>
                    <a:pt x="42479" y="9153"/>
                  </a:moveTo>
                  <a:cubicBezTo>
                    <a:pt x="36981" y="13185"/>
                    <a:pt x="40646" y="16117"/>
                    <a:pt x="43212" y="19782"/>
                  </a:cubicBezTo>
                  <a:cubicBezTo>
                    <a:pt x="51276" y="31511"/>
                    <a:pt x="50910" y="30412"/>
                    <a:pt x="37348" y="34077"/>
                  </a:cubicBezTo>
                  <a:cubicBezTo>
                    <a:pt x="31850" y="35543"/>
                    <a:pt x="29284" y="44340"/>
                    <a:pt x="27451" y="50572"/>
                  </a:cubicBezTo>
                  <a:cubicBezTo>
                    <a:pt x="16821" y="54237"/>
                    <a:pt x="12056" y="47639"/>
                    <a:pt x="8758" y="38476"/>
                  </a:cubicBezTo>
                  <a:cubicBezTo>
                    <a:pt x="5459" y="29679"/>
                    <a:pt x="12423" y="19416"/>
                    <a:pt x="1427" y="11718"/>
                  </a:cubicBezTo>
                  <a:cubicBezTo>
                    <a:pt x="-5171" y="6953"/>
                    <a:pt x="13523" y="10985"/>
                    <a:pt x="8758" y="1822"/>
                  </a:cubicBezTo>
                  <a:cubicBezTo>
                    <a:pt x="10957" y="-377"/>
                    <a:pt x="13523" y="-377"/>
                    <a:pt x="16088" y="722"/>
                  </a:cubicBezTo>
                  <a:cubicBezTo>
                    <a:pt x="20487" y="5854"/>
                    <a:pt x="17188" y="14651"/>
                    <a:pt x="24519" y="17217"/>
                  </a:cubicBezTo>
                  <a:cubicBezTo>
                    <a:pt x="22686" y="13551"/>
                    <a:pt x="14989" y="8786"/>
                    <a:pt x="22686" y="3655"/>
                  </a:cubicBezTo>
                  <a:cubicBezTo>
                    <a:pt x="29650" y="-377"/>
                    <a:pt x="38814" y="-3676"/>
                    <a:pt x="42479" y="9153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6400C158-51FE-4D41-9DBC-F2C33EBAB11E}"/>
                </a:ext>
              </a:extLst>
            </p:cNvPr>
            <p:cNvSpPr/>
            <p:nvPr/>
          </p:nvSpPr>
          <p:spPr>
            <a:xfrm>
              <a:off x="10640443" y="4513982"/>
              <a:ext cx="20054" cy="26757"/>
            </a:xfrm>
            <a:custGeom>
              <a:avLst/>
              <a:gdLst>
                <a:gd name="connsiteX0" fmla="*/ 14789 w 20054"/>
                <a:gd name="connsiteY0" fmla="*/ 26391 h 26757"/>
                <a:gd name="connsiteX1" fmla="*/ 7825 w 20054"/>
                <a:gd name="connsiteY1" fmla="*/ 26757 h 26757"/>
                <a:gd name="connsiteX2" fmla="*/ 11857 w 20054"/>
                <a:gd name="connsiteY2" fmla="*/ 0 h 26757"/>
                <a:gd name="connsiteX3" fmla="*/ 12224 w 20054"/>
                <a:gd name="connsiteY3" fmla="*/ 0 h 26757"/>
                <a:gd name="connsiteX4" fmla="*/ 14789 w 20054"/>
                <a:gd name="connsiteY4" fmla="*/ 26391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54" h="26757">
                  <a:moveTo>
                    <a:pt x="14789" y="26391"/>
                  </a:moveTo>
                  <a:cubicBezTo>
                    <a:pt x="12590" y="26391"/>
                    <a:pt x="10024" y="26757"/>
                    <a:pt x="7825" y="26757"/>
                  </a:cubicBezTo>
                  <a:cubicBezTo>
                    <a:pt x="-3538" y="11729"/>
                    <a:pt x="-2805" y="5498"/>
                    <a:pt x="11857" y="0"/>
                  </a:cubicBezTo>
                  <a:cubicBezTo>
                    <a:pt x="11857" y="0"/>
                    <a:pt x="12224" y="0"/>
                    <a:pt x="12224" y="0"/>
                  </a:cubicBezTo>
                  <a:cubicBezTo>
                    <a:pt x="21387" y="8064"/>
                    <a:pt x="22853" y="16494"/>
                    <a:pt x="14789" y="26391"/>
                  </a:cubicBezTo>
                  <a:close/>
                </a:path>
              </a:pathLst>
            </a:custGeom>
            <a:solidFill>
              <a:srgbClr val="CD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A29DD1BE-5C61-462B-8873-4CF0F5A7FAFE}"/>
                </a:ext>
              </a:extLst>
            </p:cNvPr>
            <p:cNvSpPr/>
            <p:nvPr/>
          </p:nvSpPr>
          <p:spPr>
            <a:xfrm>
              <a:off x="10215386" y="6486522"/>
              <a:ext cx="231400" cy="511126"/>
            </a:xfrm>
            <a:custGeom>
              <a:avLst/>
              <a:gdLst>
                <a:gd name="connsiteX0" fmla="*/ 188767 w 231400"/>
                <a:gd name="connsiteY0" fmla="*/ 511127 h 511126"/>
                <a:gd name="connsiteX1" fmla="*/ 172640 w 231400"/>
                <a:gd name="connsiteY1" fmla="*/ 482903 h 511126"/>
                <a:gd name="connsiteX2" fmla="*/ 151014 w 231400"/>
                <a:gd name="connsiteY2" fmla="*/ 446982 h 511126"/>
                <a:gd name="connsiteX3" fmla="*/ 112161 w 231400"/>
                <a:gd name="connsiteY3" fmla="*/ 354248 h 511126"/>
                <a:gd name="connsiteX4" fmla="*/ 94934 w 231400"/>
                <a:gd name="connsiteY4" fmla="*/ 308797 h 511126"/>
                <a:gd name="connsiteX5" fmla="*/ 111061 w 231400"/>
                <a:gd name="connsiteY5" fmla="*/ 317594 h 511126"/>
                <a:gd name="connsiteX6" fmla="*/ 104830 w 231400"/>
                <a:gd name="connsiteY6" fmla="*/ 300734 h 511126"/>
                <a:gd name="connsiteX7" fmla="*/ 99332 w 231400"/>
                <a:gd name="connsiteY7" fmla="*/ 272877 h 511126"/>
                <a:gd name="connsiteX8" fmla="*/ 90169 w 231400"/>
                <a:gd name="connsiteY8" fmla="*/ 277275 h 511126"/>
                <a:gd name="connsiteX9" fmla="*/ 82105 w 231400"/>
                <a:gd name="connsiteY9" fmla="*/ 283140 h 511126"/>
                <a:gd name="connsiteX10" fmla="*/ 42152 w 231400"/>
                <a:gd name="connsiteY10" fmla="*/ 165114 h 511126"/>
                <a:gd name="connsiteX11" fmla="*/ 15395 w 231400"/>
                <a:gd name="connsiteY11" fmla="*/ 56985 h 511126"/>
                <a:gd name="connsiteX12" fmla="*/ 367 w 231400"/>
                <a:gd name="connsiteY12" fmla="*/ 45256 h 511126"/>
                <a:gd name="connsiteX13" fmla="*/ 0 w 231400"/>
                <a:gd name="connsiteY13" fmla="*/ 37192 h 511126"/>
                <a:gd name="connsiteX14" fmla="*/ 733 w 231400"/>
                <a:gd name="connsiteY14" fmla="*/ 30228 h 511126"/>
                <a:gd name="connsiteX15" fmla="*/ 20893 w 231400"/>
                <a:gd name="connsiteY15" fmla="*/ 7503 h 511126"/>
                <a:gd name="connsiteX16" fmla="*/ 37387 w 231400"/>
                <a:gd name="connsiteY16" fmla="*/ 6036 h 511126"/>
                <a:gd name="connsiteX17" fmla="*/ 44351 w 231400"/>
                <a:gd name="connsiteY17" fmla="*/ 29128 h 511126"/>
                <a:gd name="connsiteX18" fmla="*/ 53515 w 231400"/>
                <a:gd name="connsiteY18" fmla="*/ 59184 h 511126"/>
                <a:gd name="connsiteX19" fmla="*/ 53881 w 231400"/>
                <a:gd name="connsiteY19" fmla="*/ 75312 h 511126"/>
                <a:gd name="connsiteX20" fmla="*/ 57547 w 231400"/>
                <a:gd name="connsiteY20" fmla="*/ 91073 h 511126"/>
                <a:gd name="connsiteX21" fmla="*/ 65977 w 231400"/>
                <a:gd name="connsiteY21" fmla="*/ 138723 h 511126"/>
                <a:gd name="connsiteX22" fmla="*/ 68543 w 231400"/>
                <a:gd name="connsiteY22" fmla="*/ 168046 h 511126"/>
                <a:gd name="connsiteX23" fmla="*/ 83204 w 231400"/>
                <a:gd name="connsiteY23" fmla="*/ 199569 h 511126"/>
                <a:gd name="connsiteX24" fmla="*/ 162377 w 231400"/>
                <a:gd name="connsiteY24" fmla="*/ 393468 h 511126"/>
                <a:gd name="connsiteX25" fmla="*/ 215891 w 231400"/>
                <a:gd name="connsiteY25" fmla="*/ 478871 h 511126"/>
                <a:gd name="connsiteX26" fmla="*/ 230919 w 231400"/>
                <a:gd name="connsiteY26" fmla="*/ 502330 h 511126"/>
                <a:gd name="connsiteX27" fmla="*/ 230186 w 231400"/>
                <a:gd name="connsiteY27" fmla="*/ 510027 h 511126"/>
                <a:gd name="connsiteX28" fmla="*/ 208560 w 231400"/>
                <a:gd name="connsiteY28" fmla="*/ 499397 h 511126"/>
                <a:gd name="connsiteX29" fmla="*/ 184369 w 231400"/>
                <a:gd name="connsiteY29" fmla="*/ 467508 h 511126"/>
                <a:gd name="connsiteX30" fmla="*/ 188767 w 231400"/>
                <a:gd name="connsiteY30" fmla="*/ 511127 h 51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1400" h="511126">
                  <a:moveTo>
                    <a:pt x="188767" y="511127"/>
                  </a:moveTo>
                  <a:cubicBezTo>
                    <a:pt x="178871" y="504162"/>
                    <a:pt x="177038" y="492800"/>
                    <a:pt x="172640" y="482903"/>
                  </a:cubicBezTo>
                  <a:cubicBezTo>
                    <a:pt x="166775" y="470074"/>
                    <a:pt x="161277" y="457245"/>
                    <a:pt x="151014" y="446982"/>
                  </a:cubicBezTo>
                  <a:cubicBezTo>
                    <a:pt x="141850" y="414727"/>
                    <a:pt x="126822" y="384304"/>
                    <a:pt x="112161" y="354248"/>
                  </a:cubicBezTo>
                  <a:cubicBezTo>
                    <a:pt x="104830" y="339587"/>
                    <a:pt x="99332" y="324558"/>
                    <a:pt x="94934" y="308797"/>
                  </a:cubicBezTo>
                  <a:cubicBezTo>
                    <a:pt x="102997" y="308064"/>
                    <a:pt x="100432" y="321993"/>
                    <a:pt x="111061" y="317594"/>
                  </a:cubicBezTo>
                  <a:cubicBezTo>
                    <a:pt x="109229" y="312096"/>
                    <a:pt x="108495" y="305132"/>
                    <a:pt x="104830" y="300734"/>
                  </a:cubicBezTo>
                  <a:cubicBezTo>
                    <a:pt x="92734" y="286439"/>
                    <a:pt x="92001" y="286805"/>
                    <a:pt x="99332" y="272877"/>
                  </a:cubicBezTo>
                  <a:cubicBezTo>
                    <a:pt x="94567" y="270677"/>
                    <a:pt x="92734" y="275076"/>
                    <a:pt x="90169" y="277275"/>
                  </a:cubicBezTo>
                  <a:cubicBezTo>
                    <a:pt x="87969" y="279108"/>
                    <a:pt x="87969" y="283140"/>
                    <a:pt x="82105" y="283140"/>
                  </a:cubicBezTo>
                  <a:cubicBezTo>
                    <a:pt x="65244" y="245386"/>
                    <a:pt x="53515" y="205433"/>
                    <a:pt x="42152" y="165114"/>
                  </a:cubicBezTo>
                  <a:cubicBezTo>
                    <a:pt x="38853" y="127727"/>
                    <a:pt x="24558" y="92906"/>
                    <a:pt x="15395" y="56985"/>
                  </a:cubicBezTo>
                  <a:cubicBezTo>
                    <a:pt x="13195" y="48188"/>
                    <a:pt x="5865" y="48555"/>
                    <a:pt x="367" y="45256"/>
                  </a:cubicBezTo>
                  <a:cubicBezTo>
                    <a:pt x="367" y="42690"/>
                    <a:pt x="0" y="40125"/>
                    <a:pt x="0" y="37192"/>
                  </a:cubicBezTo>
                  <a:cubicBezTo>
                    <a:pt x="367" y="34993"/>
                    <a:pt x="367" y="32427"/>
                    <a:pt x="733" y="30228"/>
                  </a:cubicBezTo>
                  <a:cubicBezTo>
                    <a:pt x="9897" y="25096"/>
                    <a:pt x="13562" y="14833"/>
                    <a:pt x="20893" y="7503"/>
                  </a:cubicBezTo>
                  <a:cubicBezTo>
                    <a:pt x="25658" y="-1661"/>
                    <a:pt x="31156" y="-2761"/>
                    <a:pt x="37387" y="6036"/>
                  </a:cubicBezTo>
                  <a:cubicBezTo>
                    <a:pt x="42518" y="13000"/>
                    <a:pt x="42518" y="21431"/>
                    <a:pt x="44351" y="29128"/>
                  </a:cubicBezTo>
                  <a:cubicBezTo>
                    <a:pt x="46550" y="39391"/>
                    <a:pt x="45817" y="50388"/>
                    <a:pt x="53515" y="59184"/>
                  </a:cubicBezTo>
                  <a:cubicBezTo>
                    <a:pt x="54248" y="64316"/>
                    <a:pt x="45084" y="69447"/>
                    <a:pt x="53881" y="75312"/>
                  </a:cubicBezTo>
                  <a:cubicBezTo>
                    <a:pt x="58280" y="78245"/>
                    <a:pt x="57547" y="85575"/>
                    <a:pt x="57547" y="91073"/>
                  </a:cubicBezTo>
                  <a:cubicBezTo>
                    <a:pt x="57547" y="107568"/>
                    <a:pt x="60845" y="123329"/>
                    <a:pt x="65977" y="138723"/>
                  </a:cubicBezTo>
                  <a:cubicBezTo>
                    <a:pt x="69642" y="148987"/>
                    <a:pt x="64511" y="163282"/>
                    <a:pt x="68543" y="168046"/>
                  </a:cubicBezTo>
                  <a:cubicBezTo>
                    <a:pt x="76973" y="177943"/>
                    <a:pt x="79172" y="188939"/>
                    <a:pt x="83204" y="199569"/>
                  </a:cubicBezTo>
                  <a:cubicBezTo>
                    <a:pt x="108495" y="264813"/>
                    <a:pt x="132687" y="330056"/>
                    <a:pt x="162377" y="393468"/>
                  </a:cubicBezTo>
                  <a:cubicBezTo>
                    <a:pt x="176672" y="424257"/>
                    <a:pt x="196098" y="451747"/>
                    <a:pt x="215891" y="478871"/>
                  </a:cubicBezTo>
                  <a:cubicBezTo>
                    <a:pt x="221389" y="486569"/>
                    <a:pt x="226887" y="493899"/>
                    <a:pt x="230919" y="502330"/>
                  </a:cubicBezTo>
                  <a:cubicBezTo>
                    <a:pt x="231652" y="504896"/>
                    <a:pt x="231652" y="507828"/>
                    <a:pt x="230186" y="510027"/>
                  </a:cubicBezTo>
                  <a:cubicBezTo>
                    <a:pt x="219557" y="514059"/>
                    <a:pt x="214425" y="504896"/>
                    <a:pt x="208560" y="499397"/>
                  </a:cubicBezTo>
                  <a:cubicBezTo>
                    <a:pt x="199397" y="490967"/>
                    <a:pt x="193532" y="479971"/>
                    <a:pt x="184369" y="467508"/>
                  </a:cubicBezTo>
                  <a:cubicBezTo>
                    <a:pt x="188401" y="484003"/>
                    <a:pt x="206361" y="496832"/>
                    <a:pt x="188767" y="511127"/>
                  </a:cubicBezTo>
                  <a:close/>
                </a:path>
              </a:pathLst>
            </a:custGeom>
            <a:solidFill>
              <a:srgbClr val="C3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141B7F00-7836-4D44-86F9-5B7760FFDB92}"/>
                </a:ext>
              </a:extLst>
            </p:cNvPr>
            <p:cNvSpPr/>
            <p:nvPr/>
          </p:nvSpPr>
          <p:spPr>
            <a:xfrm>
              <a:off x="10194127" y="6411553"/>
              <a:ext cx="48603" cy="105203"/>
            </a:xfrm>
            <a:custGeom>
              <a:avLst/>
              <a:gdLst>
                <a:gd name="connsiteX0" fmla="*/ 45084 w 48603"/>
                <a:gd name="connsiteY0" fmla="*/ 85770 h 105203"/>
                <a:gd name="connsiteX1" fmla="*/ 22359 w 48603"/>
                <a:gd name="connsiteY1" fmla="*/ 105196 h 105203"/>
                <a:gd name="connsiteX2" fmla="*/ 0 w 48603"/>
                <a:gd name="connsiteY2" fmla="*/ 0 h 105203"/>
                <a:gd name="connsiteX3" fmla="*/ 17227 w 48603"/>
                <a:gd name="connsiteY3" fmla="*/ 15395 h 105203"/>
                <a:gd name="connsiteX4" fmla="*/ 22359 w 48603"/>
                <a:gd name="connsiteY4" fmla="*/ 10630 h 105203"/>
                <a:gd name="connsiteX5" fmla="*/ 48383 w 48603"/>
                <a:gd name="connsiteY5" fmla="*/ 58280 h 105203"/>
                <a:gd name="connsiteX6" fmla="*/ 45084 w 48603"/>
                <a:gd name="connsiteY6" fmla="*/ 85770 h 10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03" h="105203">
                  <a:moveTo>
                    <a:pt x="45084" y="85770"/>
                  </a:moveTo>
                  <a:cubicBezTo>
                    <a:pt x="37753" y="92368"/>
                    <a:pt x="35921" y="105563"/>
                    <a:pt x="22359" y="105196"/>
                  </a:cubicBezTo>
                  <a:cubicBezTo>
                    <a:pt x="15028" y="70009"/>
                    <a:pt x="7331" y="34821"/>
                    <a:pt x="0" y="0"/>
                  </a:cubicBezTo>
                  <a:cubicBezTo>
                    <a:pt x="4398" y="6964"/>
                    <a:pt x="10263" y="11729"/>
                    <a:pt x="17227" y="15395"/>
                  </a:cubicBezTo>
                  <a:cubicBezTo>
                    <a:pt x="21626" y="17594"/>
                    <a:pt x="21626" y="13562"/>
                    <a:pt x="22359" y="10630"/>
                  </a:cubicBezTo>
                  <a:cubicBezTo>
                    <a:pt x="42152" y="20526"/>
                    <a:pt x="46184" y="39220"/>
                    <a:pt x="48383" y="58280"/>
                  </a:cubicBezTo>
                  <a:cubicBezTo>
                    <a:pt x="49116" y="67443"/>
                    <a:pt x="48017" y="76973"/>
                    <a:pt x="45084" y="85770"/>
                  </a:cubicBezTo>
                  <a:close/>
                </a:path>
              </a:pathLst>
            </a:custGeom>
            <a:solidFill>
              <a:srgbClr val="A89D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85C0360-F354-421F-A7A3-A27433A1D403}"/>
                </a:ext>
              </a:extLst>
            </p:cNvPr>
            <p:cNvSpPr/>
            <p:nvPr/>
          </p:nvSpPr>
          <p:spPr>
            <a:xfrm>
              <a:off x="12173802" y="6803945"/>
              <a:ext cx="226172" cy="365243"/>
            </a:xfrm>
            <a:custGeom>
              <a:avLst/>
              <a:gdLst>
                <a:gd name="connsiteX0" fmla="*/ 104463 w 226172"/>
                <a:gd name="connsiteY0" fmla="*/ 268477 h 365243"/>
                <a:gd name="connsiteX1" fmla="*/ 91268 w 226172"/>
                <a:gd name="connsiteY1" fmla="*/ 279840 h 365243"/>
                <a:gd name="connsiteX2" fmla="*/ 82105 w 226172"/>
                <a:gd name="connsiteY2" fmla="*/ 295234 h 365243"/>
                <a:gd name="connsiteX3" fmla="*/ 60845 w 226172"/>
                <a:gd name="connsiteY3" fmla="*/ 324557 h 365243"/>
                <a:gd name="connsiteX4" fmla="*/ 35554 w 226172"/>
                <a:gd name="connsiteY4" fmla="*/ 351681 h 365243"/>
                <a:gd name="connsiteX5" fmla="*/ 16494 w 226172"/>
                <a:gd name="connsiteY5" fmla="*/ 365243 h 365243"/>
                <a:gd name="connsiteX6" fmla="*/ 0 w 226172"/>
                <a:gd name="connsiteY6" fmla="*/ 351681 h 365243"/>
                <a:gd name="connsiteX7" fmla="*/ 31522 w 226172"/>
                <a:gd name="connsiteY7" fmla="*/ 290469 h 365243"/>
                <a:gd name="connsiteX8" fmla="*/ 42152 w 226172"/>
                <a:gd name="connsiteY8" fmla="*/ 275808 h 365243"/>
                <a:gd name="connsiteX9" fmla="*/ 77706 w 226172"/>
                <a:gd name="connsiteY9" fmla="*/ 219361 h 365243"/>
                <a:gd name="connsiteX10" fmla="*/ 99332 w 226172"/>
                <a:gd name="connsiteY10" fmla="*/ 189305 h 365243"/>
                <a:gd name="connsiteX11" fmla="*/ 115826 w 226172"/>
                <a:gd name="connsiteY11" fmla="*/ 150818 h 365243"/>
                <a:gd name="connsiteX12" fmla="*/ 149914 w 226172"/>
                <a:gd name="connsiteY12" fmla="*/ 104268 h 365243"/>
                <a:gd name="connsiteX13" fmla="*/ 181070 w 226172"/>
                <a:gd name="connsiteY13" fmla="*/ 50753 h 365243"/>
                <a:gd name="connsiteX14" fmla="*/ 194632 w 226172"/>
                <a:gd name="connsiteY14" fmla="*/ 31327 h 365243"/>
                <a:gd name="connsiteX15" fmla="*/ 209294 w 226172"/>
                <a:gd name="connsiteY15" fmla="*/ 6035 h 365243"/>
                <a:gd name="connsiteX16" fmla="*/ 223589 w 226172"/>
                <a:gd name="connsiteY16" fmla="*/ 1637 h 365243"/>
                <a:gd name="connsiteX17" fmla="*/ 222489 w 226172"/>
                <a:gd name="connsiteY17" fmla="*/ 14832 h 365243"/>
                <a:gd name="connsiteX18" fmla="*/ 214425 w 226172"/>
                <a:gd name="connsiteY18" fmla="*/ 29494 h 365243"/>
                <a:gd name="connsiteX19" fmla="*/ 213692 w 226172"/>
                <a:gd name="connsiteY19" fmla="*/ 45255 h 365243"/>
                <a:gd name="connsiteX20" fmla="*/ 212226 w 226172"/>
                <a:gd name="connsiteY20" fmla="*/ 89240 h 365243"/>
                <a:gd name="connsiteX21" fmla="*/ 205262 w 226172"/>
                <a:gd name="connsiteY21" fmla="*/ 95104 h 365243"/>
                <a:gd name="connsiteX22" fmla="*/ 191333 w 226172"/>
                <a:gd name="connsiteY22" fmla="*/ 121128 h 365243"/>
                <a:gd name="connsiteX23" fmla="*/ 173006 w 226172"/>
                <a:gd name="connsiteY23" fmla="*/ 155950 h 365243"/>
                <a:gd name="connsiteX24" fmla="*/ 173739 w 226172"/>
                <a:gd name="connsiteY24" fmla="*/ 182341 h 365243"/>
                <a:gd name="connsiteX25" fmla="*/ 172273 w 226172"/>
                <a:gd name="connsiteY25" fmla="*/ 186739 h 365243"/>
                <a:gd name="connsiteX26" fmla="*/ 162010 w 226172"/>
                <a:gd name="connsiteY26" fmla="*/ 172444 h 365243"/>
                <a:gd name="connsiteX27" fmla="*/ 126089 w 226172"/>
                <a:gd name="connsiteY27" fmla="*/ 229990 h 365243"/>
                <a:gd name="connsiteX28" fmla="*/ 104463 w 226172"/>
                <a:gd name="connsiteY28" fmla="*/ 268477 h 36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172" h="365243">
                  <a:moveTo>
                    <a:pt x="104463" y="268477"/>
                  </a:moveTo>
                  <a:cubicBezTo>
                    <a:pt x="101531" y="273975"/>
                    <a:pt x="97499" y="278374"/>
                    <a:pt x="91268" y="279840"/>
                  </a:cubicBezTo>
                  <a:cubicBezTo>
                    <a:pt x="82838" y="281672"/>
                    <a:pt x="81372" y="287904"/>
                    <a:pt x="82105" y="295234"/>
                  </a:cubicBezTo>
                  <a:cubicBezTo>
                    <a:pt x="82838" y="310629"/>
                    <a:pt x="69276" y="315761"/>
                    <a:pt x="60845" y="324557"/>
                  </a:cubicBezTo>
                  <a:cubicBezTo>
                    <a:pt x="50582" y="331888"/>
                    <a:pt x="42152" y="341052"/>
                    <a:pt x="35554" y="351681"/>
                  </a:cubicBezTo>
                  <a:cubicBezTo>
                    <a:pt x="31156" y="359379"/>
                    <a:pt x="25291" y="363777"/>
                    <a:pt x="16494" y="365243"/>
                  </a:cubicBezTo>
                  <a:cubicBezTo>
                    <a:pt x="7331" y="364877"/>
                    <a:pt x="2199" y="360112"/>
                    <a:pt x="0" y="351681"/>
                  </a:cubicBezTo>
                  <a:cubicBezTo>
                    <a:pt x="5865" y="328956"/>
                    <a:pt x="15395" y="308063"/>
                    <a:pt x="31522" y="290469"/>
                  </a:cubicBezTo>
                  <a:cubicBezTo>
                    <a:pt x="35554" y="285704"/>
                    <a:pt x="39220" y="281306"/>
                    <a:pt x="42152" y="275808"/>
                  </a:cubicBezTo>
                  <a:cubicBezTo>
                    <a:pt x="61212" y="261513"/>
                    <a:pt x="64877" y="237688"/>
                    <a:pt x="77706" y="219361"/>
                  </a:cubicBezTo>
                  <a:cubicBezTo>
                    <a:pt x="82838" y="207998"/>
                    <a:pt x="89069" y="197002"/>
                    <a:pt x="99332" y="189305"/>
                  </a:cubicBezTo>
                  <a:cubicBezTo>
                    <a:pt x="112161" y="179408"/>
                    <a:pt x="112161" y="164380"/>
                    <a:pt x="115826" y="150818"/>
                  </a:cubicBezTo>
                  <a:cubicBezTo>
                    <a:pt x="124257" y="133224"/>
                    <a:pt x="138552" y="119662"/>
                    <a:pt x="149914" y="104268"/>
                  </a:cubicBezTo>
                  <a:cubicBezTo>
                    <a:pt x="163843" y="88506"/>
                    <a:pt x="177771" y="72745"/>
                    <a:pt x="181070" y="50753"/>
                  </a:cubicBezTo>
                  <a:cubicBezTo>
                    <a:pt x="182170" y="41956"/>
                    <a:pt x="189134" y="37191"/>
                    <a:pt x="194632" y="31327"/>
                  </a:cubicBezTo>
                  <a:cubicBezTo>
                    <a:pt x="200130" y="23263"/>
                    <a:pt x="200863" y="12267"/>
                    <a:pt x="209294" y="6035"/>
                  </a:cubicBezTo>
                  <a:cubicBezTo>
                    <a:pt x="213692" y="2737"/>
                    <a:pt x="217724" y="-2762"/>
                    <a:pt x="223589" y="1637"/>
                  </a:cubicBezTo>
                  <a:cubicBezTo>
                    <a:pt x="228720" y="5669"/>
                    <a:pt x="225055" y="10800"/>
                    <a:pt x="222489" y="14832"/>
                  </a:cubicBezTo>
                  <a:cubicBezTo>
                    <a:pt x="219557" y="19597"/>
                    <a:pt x="216991" y="24362"/>
                    <a:pt x="214425" y="29494"/>
                  </a:cubicBezTo>
                  <a:cubicBezTo>
                    <a:pt x="211859" y="34625"/>
                    <a:pt x="209660" y="40490"/>
                    <a:pt x="213692" y="45255"/>
                  </a:cubicBezTo>
                  <a:cubicBezTo>
                    <a:pt x="225788" y="60650"/>
                    <a:pt x="215158" y="74945"/>
                    <a:pt x="212226" y="89240"/>
                  </a:cubicBezTo>
                  <a:cubicBezTo>
                    <a:pt x="211493" y="92172"/>
                    <a:pt x="207461" y="93272"/>
                    <a:pt x="205262" y="95104"/>
                  </a:cubicBezTo>
                  <a:cubicBezTo>
                    <a:pt x="190967" y="98403"/>
                    <a:pt x="194632" y="111965"/>
                    <a:pt x="191333" y="121128"/>
                  </a:cubicBezTo>
                  <a:cubicBezTo>
                    <a:pt x="186935" y="133591"/>
                    <a:pt x="193166" y="150452"/>
                    <a:pt x="173006" y="155950"/>
                  </a:cubicBezTo>
                  <a:cubicBezTo>
                    <a:pt x="170807" y="156683"/>
                    <a:pt x="177405" y="172810"/>
                    <a:pt x="173739" y="182341"/>
                  </a:cubicBezTo>
                  <a:cubicBezTo>
                    <a:pt x="173006" y="183806"/>
                    <a:pt x="174472" y="186006"/>
                    <a:pt x="172273" y="186739"/>
                  </a:cubicBezTo>
                  <a:cubicBezTo>
                    <a:pt x="165675" y="184540"/>
                    <a:pt x="170807" y="176109"/>
                    <a:pt x="162010" y="172444"/>
                  </a:cubicBezTo>
                  <a:cubicBezTo>
                    <a:pt x="162377" y="199934"/>
                    <a:pt x="141117" y="212763"/>
                    <a:pt x="126089" y="229990"/>
                  </a:cubicBezTo>
                  <a:cubicBezTo>
                    <a:pt x="127189" y="247584"/>
                    <a:pt x="114360" y="257114"/>
                    <a:pt x="104463" y="268477"/>
                  </a:cubicBezTo>
                  <a:close/>
                </a:path>
              </a:pathLst>
            </a:custGeom>
            <a:solidFill>
              <a:srgbClr val="F3EE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90EB7CD4-A8FD-4A0C-B2B0-8C3157CC070F}"/>
                </a:ext>
              </a:extLst>
            </p:cNvPr>
            <p:cNvSpPr/>
            <p:nvPr/>
          </p:nvSpPr>
          <p:spPr>
            <a:xfrm>
              <a:off x="12362592" y="6542774"/>
              <a:ext cx="163057" cy="361407"/>
            </a:xfrm>
            <a:custGeom>
              <a:avLst/>
              <a:gdLst>
                <a:gd name="connsiteX0" fmla="*/ 16838 w 163057"/>
                <a:gd name="connsiteY0" fmla="*/ 357009 h 361407"/>
                <a:gd name="connsiteX1" fmla="*/ 18304 w 163057"/>
                <a:gd name="connsiteY1" fmla="*/ 305693 h 361407"/>
                <a:gd name="connsiteX2" fmla="*/ 23803 w 163057"/>
                <a:gd name="connsiteY2" fmla="*/ 285534 h 361407"/>
                <a:gd name="connsiteX3" fmla="*/ 35532 w 163057"/>
                <a:gd name="connsiteY3" fmla="*/ 265374 h 361407"/>
                <a:gd name="connsiteX4" fmla="*/ 9874 w 163057"/>
                <a:gd name="connsiteY4" fmla="*/ 297263 h 361407"/>
                <a:gd name="connsiteX5" fmla="*/ 344 w 163057"/>
                <a:gd name="connsiteY5" fmla="*/ 285900 h 361407"/>
                <a:gd name="connsiteX6" fmla="*/ 15372 w 163057"/>
                <a:gd name="connsiteY6" fmla="*/ 252179 h 361407"/>
                <a:gd name="connsiteX7" fmla="*/ 23803 w 163057"/>
                <a:gd name="connsiteY7" fmla="*/ 234585 h 361407"/>
                <a:gd name="connsiteX8" fmla="*/ 29300 w 163057"/>
                <a:gd name="connsiteY8" fmla="*/ 205262 h 361407"/>
                <a:gd name="connsiteX9" fmla="*/ 31500 w 163057"/>
                <a:gd name="connsiteY9" fmla="*/ 200863 h 361407"/>
                <a:gd name="connsiteX10" fmla="*/ 41396 w 163057"/>
                <a:gd name="connsiteY10" fmla="*/ 180704 h 361407"/>
                <a:gd name="connsiteX11" fmla="*/ 49094 w 163057"/>
                <a:gd name="connsiteY11" fmla="*/ 170807 h 361407"/>
                <a:gd name="connsiteX12" fmla="*/ 52026 w 163057"/>
                <a:gd name="connsiteY12" fmla="*/ 168608 h 361407"/>
                <a:gd name="connsiteX13" fmla="*/ 88313 w 163057"/>
                <a:gd name="connsiteY13" fmla="*/ 85404 h 361407"/>
                <a:gd name="connsiteX14" fmla="*/ 90513 w 163057"/>
                <a:gd name="connsiteY14" fmla="*/ 80272 h 361407"/>
                <a:gd name="connsiteX15" fmla="*/ 106640 w 163057"/>
                <a:gd name="connsiteY15" fmla="*/ 19060 h 361407"/>
                <a:gd name="connsiteX16" fmla="*/ 115071 w 163057"/>
                <a:gd name="connsiteY16" fmla="*/ 0 h 361407"/>
                <a:gd name="connsiteX17" fmla="*/ 121302 w 163057"/>
                <a:gd name="connsiteY17" fmla="*/ 12096 h 361407"/>
                <a:gd name="connsiteX18" fmla="*/ 130099 w 163057"/>
                <a:gd name="connsiteY18" fmla="*/ 21993 h 361407"/>
                <a:gd name="connsiteX19" fmla="*/ 149159 w 163057"/>
                <a:gd name="connsiteY19" fmla="*/ 32256 h 361407"/>
                <a:gd name="connsiteX20" fmla="*/ 162354 w 163057"/>
                <a:gd name="connsiteY20" fmla="*/ 50949 h 361407"/>
                <a:gd name="connsiteX21" fmla="*/ 142561 w 163057"/>
                <a:gd name="connsiteY21" fmla="*/ 57547 h 361407"/>
                <a:gd name="connsiteX22" fmla="*/ 133398 w 163057"/>
                <a:gd name="connsiteY22" fmla="*/ 56447 h 361407"/>
                <a:gd name="connsiteX23" fmla="*/ 129732 w 163057"/>
                <a:gd name="connsiteY23" fmla="*/ 60112 h 361407"/>
                <a:gd name="connsiteX24" fmla="*/ 115804 w 163057"/>
                <a:gd name="connsiteY24" fmla="*/ 95667 h 361407"/>
                <a:gd name="connsiteX25" fmla="*/ 121668 w 163057"/>
                <a:gd name="connsiteY25" fmla="*/ 115460 h 361407"/>
                <a:gd name="connsiteX26" fmla="*/ 109939 w 163057"/>
                <a:gd name="connsiteY26" fmla="*/ 141851 h 361407"/>
                <a:gd name="connsiteX27" fmla="*/ 103708 w 163057"/>
                <a:gd name="connsiteY27" fmla="*/ 157612 h 361407"/>
                <a:gd name="connsiteX28" fmla="*/ 95277 w 163057"/>
                <a:gd name="connsiteY28" fmla="*/ 176305 h 361407"/>
                <a:gd name="connsiteX29" fmla="*/ 86481 w 163057"/>
                <a:gd name="connsiteY29" fmla="*/ 208194 h 361407"/>
                <a:gd name="connsiteX30" fmla="*/ 85747 w 163057"/>
                <a:gd name="connsiteY30" fmla="*/ 230919 h 361407"/>
                <a:gd name="connsiteX31" fmla="*/ 85381 w 163057"/>
                <a:gd name="connsiteY31" fmla="*/ 237884 h 361407"/>
                <a:gd name="connsiteX32" fmla="*/ 55325 w 163057"/>
                <a:gd name="connsiteY32" fmla="*/ 290665 h 361407"/>
                <a:gd name="connsiteX33" fmla="*/ 31866 w 163057"/>
                <a:gd name="connsiteY33" fmla="*/ 353710 h 361407"/>
                <a:gd name="connsiteX34" fmla="*/ 21237 w 163057"/>
                <a:gd name="connsiteY34" fmla="*/ 361407 h 361407"/>
                <a:gd name="connsiteX35" fmla="*/ 16838 w 163057"/>
                <a:gd name="connsiteY35" fmla="*/ 357009 h 3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3057" h="361407">
                  <a:moveTo>
                    <a:pt x="16838" y="357009"/>
                  </a:moveTo>
                  <a:cubicBezTo>
                    <a:pt x="23803" y="340148"/>
                    <a:pt x="34432" y="324020"/>
                    <a:pt x="18304" y="305693"/>
                  </a:cubicBezTo>
                  <a:cubicBezTo>
                    <a:pt x="12440" y="299096"/>
                    <a:pt x="22336" y="292498"/>
                    <a:pt x="23803" y="285534"/>
                  </a:cubicBezTo>
                  <a:cubicBezTo>
                    <a:pt x="25269" y="277836"/>
                    <a:pt x="32966" y="274171"/>
                    <a:pt x="35532" y="265374"/>
                  </a:cubicBezTo>
                  <a:cubicBezTo>
                    <a:pt x="15739" y="268673"/>
                    <a:pt x="17205" y="286267"/>
                    <a:pt x="9874" y="297263"/>
                  </a:cubicBezTo>
                  <a:cubicBezTo>
                    <a:pt x="5842" y="293964"/>
                    <a:pt x="3276" y="289932"/>
                    <a:pt x="344" y="285900"/>
                  </a:cubicBezTo>
                  <a:cubicBezTo>
                    <a:pt x="-2222" y="271239"/>
                    <a:pt x="10241" y="263541"/>
                    <a:pt x="15372" y="252179"/>
                  </a:cubicBezTo>
                  <a:cubicBezTo>
                    <a:pt x="17938" y="246314"/>
                    <a:pt x="24536" y="242282"/>
                    <a:pt x="23803" y="234585"/>
                  </a:cubicBezTo>
                  <a:cubicBezTo>
                    <a:pt x="21603" y="223955"/>
                    <a:pt x="27468" y="215158"/>
                    <a:pt x="29300" y="205262"/>
                  </a:cubicBezTo>
                  <a:cubicBezTo>
                    <a:pt x="30034" y="203796"/>
                    <a:pt x="30767" y="202329"/>
                    <a:pt x="31500" y="200863"/>
                  </a:cubicBezTo>
                  <a:cubicBezTo>
                    <a:pt x="36998" y="195365"/>
                    <a:pt x="45428" y="190967"/>
                    <a:pt x="41396" y="180704"/>
                  </a:cubicBezTo>
                  <a:cubicBezTo>
                    <a:pt x="42129" y="175939"/>
                    <a:pt x="45062" y="173006"/>
                    <a:pt x="49094" y="170807"/>
                  </a:cubicBezTo>
                  <a:cubicBezTo>
                    <a:pt x="50193" y="170074"/>
                    <a:pt x="51659" y="169341"/>
                    <a:pt x="52026" y="168608"/>
                  </a:cubicBezTo>
                  <a:cubicBezTo>
                    <a:pt x="56058" y="137452"/>
                    <a:pt x="80250" y="114727"/>
                    <a:pt x="88313" y="85404"/>
                  </a:cubicBezTo>
                  <a:cubicBezTo>
                    <a:pt x="89046" y="83571"/>
                    <a:pt x="89779" y="82105"/>
                    <a:pt x="90513" y="80272"/>
                  </a:cubicBezTo>
                  <a:cubicBezTo>
                    <a:pt x="100042" y="60846"/>
                    <a:pt x="105174" y="40319"/>
                    <a:pt x="106640" y="19060"/>
                  </a:cubicBezTo>
                  <a:cubicBezTo>
                    <a:pt x="107007" y="11729"/>
                    <a:pt x="107007" y="4032"/>
                    <a:pt x="115071" y="0"/>
                  </a:cubicBezTo>
                  <a:cubicBezTo>
                    <a:pt x="123135" y="733"/>
                    <a:pt x="123501" y="7698"/>
                    <a:pt x="121302" y="12096"/>
                  </a:cubicBezTo>
                  <a:cubicBezTo>
                    <a:pt x="115437" y="23825"/>
                    <a:pt x="125700" y="19793"/>
                    <a:pt x="130099" y="21993"/>
                  </a:cubicBezTo>
                  <a:cubicBezTo>
                    <a:pt x="135230" y="27857"/>
                    <a:pt x="141095" y="31156"/>
                    <a:pt x="149159" y="32256"/>
                  </a:cubicBezTo>
                  <a:cubicBezTo>
                    <a:pt x="158689" y="33722"/>
                    <a:pt x="165287" y="40686"/>
                    <a:pt x="162354" y="50949"/>
                  </a:cubicBezTo>
                  <a:cubicBezTo>
                    <a:pt x="159422" y="61212"/>
                    <a:pt x="151358" y="61212"/>
                    <a:pt x="142561" y="57547"/>
                  </a:cubicBezTo>
                  <a:cubicBezTo>
                    <a:pt x="139629" y="56447"/>
                    <a:pt x="136696" y="55347"/>
                    <a:pt x="133398" y="56447"/>
                  </a:cubicBezTo>
                  <a:cubicBezTo>
                    <a:pt x="131565" y="57180"/>
                    <a:pt x="128999" y="58646"/>
                    <a:pt x="129732" y="60112"/>
                  </a:cubicBezTo>
                  <a:cubicBezTo>
                    <a:pt x="137063" y="76973"/>
                    <a:pt x="106640" y="78439"/>
                    <a:pt x="115804" y="95667"/>
                  </a:cubicBezTo>
                  <a:cubicBezTo>
                    <a:pt x="119103" y="101898"/>
                    <a:pt x="120202" y="108862"/>
                    <a:pt x="121668" y="115460"/>
                  </a:cubicBezTo>
                  <a:cubicBezTo>
                    <a:pt x="124601" y="127189"/>
                    <a:pt x="121668" y="136719"/>
                    <a:pt x="109939" y="141851"/>
                  </a:cubicBezTo>
                  <a:cubicBezTo>
                    <a:pt x="102242" y="145150"/>
                    <a:pt x="96744" y="147715"/>
                    <a:pt x="103708" y="157612"/>
                  </a:cubicBezTo>
                  <a:cubicBezTo>
                    <a:pt x="109572" y="166042"/>
                    <a:pt x="104441" y="172273"/>
                    <a:pt x="95277" y="176305"/>
                  </a:cubicBezTo>
                  <a:cubicBezTo>
                    <a:pt x="74751" y="185469"/>
                    <a:pt x="73285" y="191333"/>
                    <a:pt x="86481" y="208194"/>
                  </a:cubicBezTo>
                  <a:cubicBezTo>
                    <a:pt x="93078" y="216624"/>
                    <a:pt x="88680" y="223222"/>
                    <a:pt x="85747" y="230919"/>
                  </a:cubicBezTo>
                  <a:cubicBezTo>
                    <a:pt x="85747" y="233119"/>
                    <a:pt x="85747" y="235684"/>
                    <a:pt x="85381" y="237884"/>
                  </a:cubicBezTo>
                  <a:cubicBezTo>
                    <a:pt x="67787" y="251079"/>
                    <a:pt x="66688" y="273804"/>
                    <a:pt x="55325" y="290665"/>
                  </a:cubicBezTo>
                  <a:cubicBezTo>
                    <a:pt x="45795" y="311192"/>
                    <a:pt x="33699" y="330251"/>
                    <a:pt x="31866" y="353710"/>
                  </a:cubicBezTo>
                  <a:cubicBezTo>
                    <a:pt x="28201" y="356276"/>
                    <a:pt x="24902" y="358841"/>
                    <a:pt x="21237" y="361407"/>
                  </a:cubicBezTo>
                  <a:cubicBezTo>
                    <a:pt x="19404" y="359208"/>
                    <a:pt x="18304" y="358108"/>
                    <a:pt x="16838" y="357009"/>
                  </a:cubicBezTo>
                  <a:close/>
                </a:path>
              </a:pathLst>
            </a:custGeom>
            <a:solidFill>
              <a:srgbClr val="E5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99E56A61-1722-49B5-99AA-7E0AA99E529D}"/>
                </a:ext>
              </a:extLst>
            </p:cNvPr>
            <p:cNvSpPr/>
            <p:nvPr/>
          </p:nvSpPr>
          <p:spPr>
            <a:xfrm>
              <a:off x="12128637" y="7154527"/>
              <a:ext cx="90048" cy="74923"/>
            </a:xfrm>
            <a:custGeom>
              <a:avLst/>
              <a:gdLst>
                <a:gd name="connsiteX0" fmla="*/ 47364 w 90048"/>
                <a:gd name="connsiteY0" fmla="*/ 0 h 74923"/>
                <a:gd name="connsiteX1" fmla="*/ 62392 w 90048"/>
                <a:gd name="connsiteY1" fmla="*/ 11729 h 74923"/>
                <a:gd name="connsiteX2" fmla="*/ 82552 w 90048"/>
                <a:gd name="connsiteY2" fmla="*/ 15028 h 74923"/>
                <a:gd name="connsiteX3" fmla="*/ 89149 w 90048"/>
                <a:gd name="connsiteY3" fmla="*/ 15395 h 74923"/>
                <a:gd name="connsiteX4" fmla="*/ 73022 w 90048"/>
                <a:gd name="connsiteY4" fmla="*/ 44351 h 74923"/>
                <a:gd name="connsiteX5" fmla="*/ 63125 w 90048"/>
                <a:gd name="connsiteY5" fmla="*/ 60846 h 74923"/>
                <a:gd name="connsiteX6" fmla="*/ 59093 w 90048"/>
                <a:gd name="connsiteY6" fmla="*/ 36287 h 74923"/>
                <a:gd name="connsiteX7" fmla="*/ 40033 w 90048"/>
                <a:gd name="connsiteY7" fmla="*/ 50216 h 74923"/>
                <a:gd name="connsiteX8" fmla="*/ 17674 w 90048"/>
                <a:gd name="connsiteY8" fmla="*/ 68543 h 74923"/>
                <a:gd name="connsiteX9" fmla="*/ 2646 w 90048"/>
                <a:gd name="connsiteY9" fmla="*/ 72208 h 74923"/>
                <a:gd name="connsiteX10" fmla="*/ 7411 w 90048"/>
                <a:gd name="connsiteY10" fmla="*/ 48383 h 74923"/>
                <a:gd name="connsiteX11" fmla="*/ 27937 w 90048"/>
                <a:gd name="connsiteY11" fmla="*/ 17594 h 74923"/>
                <a:gd name="connsiteX12" fmla="*/ 47364 w 90048"/>
                <a:gd name="connsiteY12" fmla="*/ 0 h 7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048" h="74923">
                  <a:moveTo>
                    <a:pt x="47364" y="0"/>
                  </a:moveTo>
                  <a:cubicBezTo>
                    <a:pt x="51029" y="5865"/>
                    <a:pt x="54328" y="11729"/>
                    <a:pt x="62392" y="11729"/>
                  </a:cubicBezTo>
                  <a:cubicBezTo>
                    <a:pt x="67890" y="20526"/>
                    <a:pt x="73755" y="26391"/>
                    <a:pt x="82552" y="15028"/>
                  </a:cubicBezTo>
                  <a:cubicBezTo>
                    <a:pt x="84018" y="13195"/>
                    <a:pt x="86950" y="13928"/>
                    <a:pt x="89149" y="15395"/>
                  </a:cubicBezTo>
                  <a:cubicBezTo>
                    <a:pt x="92448" y="29690"/>
                    <a:pt x="86583" y="40319"/>
                    <a:pt x="73022" y="44351"/>
                  </a:cubicBezTo>
                  <a:cubicBezTo>
                    <a:pt x="63125" y="47284"/>
                    <a:pt x="74854" y="60846"/>
                    <a:pt x="63125" y="60846"/>
                  </a:cubicBezTo>
                  <a:cubicBezTo>
                    <a:pt x="57627" y="53148"/>
                    <a:pt x="69723" y="40686"/>
                    <a:pt x="59093" y="36287"/>
                  </a:cubicBezTo>
                  <a:cubicBezTo>
                    <a:pt x="48463" y="31522"/>
                    <a:pt x="48830" y="48016"/>
                    <a:pt x="40033" y="50216"/>
                  </a:cubicBezTo>
                  <a:cubicBezTo>
                    <a:pt x="30136" y="52782"/>
                    <a:pt x="23905" y="60479"/>
                    <a:pt x="17674" y="68543"/>
                  </a:cubicBezTo>
                  <a:cubicBezTo>
                    <a:pt x="14009" y="73308"/>
                    <a:pt x="9244" y="78073"/>
                    <a:pt x="2646" y="72208"/>
                  </a:cubicBezTo>
                  <a:cubicBezTo>
                    <a:pt x="-3952" y="62678"/>
                    <a:pt x="3379" y="55714"/>
                    <a:pt x="7411" y="48383"/>
                  </a:cubicBezTo>
                  <a:cubicBezTo>
                    <a:pt x="13276" y="37387"/>
                    <a:pt x="24272" y="30056"/>
                    <a:pt x="27937" y="17594"/>
                  </a:cubicBezTo>
                  <a:cubicBezTo>
                    <a:pt x="30503" y="7331"/>
                    <a:pt x="37101" y="1100"/>
                    <a:pt x="47364" y="0"/>
                  </a:cubicBezTo>
                  <a:close/>
                </a:path>
              </a:pathLst>
            </a:custGeom>
            <a:solidFill>
              <a:srgbClr val="E5D3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DBBF639E-4C1D-46D8-9D68-D9E54DBB5652}"/>
                </a:ext>
              </a:extLst>
            </p:cNvPr>
            <p:cNvSpPr/>
            <p:nvPr/>
          </p:nvSpPr>
          <p:spPr>
            <a:xfrm>
              <a:off x="12190201" y="7125383"/>
              <a:ext cx="59177" cy="59023"/>
            </a:xfrm>
            <a:custGeom>
              <a:avLst/>
              <a:gdLst>
                <a:gd name="connsiteX0" fmla="*/ 27585 w 59177"/>
                <a:gd name="connsiteY0" fmla="*/ 44538 h 59023"/>
                <a:gd name="connsiteX1" fmla="*/ 21721 w 59177"/>
                <a:gd name="connsiteY1" fmla="*/ 48203 h 59023"/>
                <a:gd name="connsiteX2" fmla="*/ 10358 w 59177"/>
                <a:gd name="connsiteY2" fmla="*/ 58100 h 59023"/>
                <a:gd name="connsiteX3" fmla="*/ 1194 w 59177"/>
                <a:gd name="connsiteY3" fmla="*/ 40872 h 59023"/>
                <a:gd name="connsiteX4" fmla="*/ 31251 w 59177"/>
                <a:gd name="connsiteY4" fmla="*/ 7884 h 59023"/>
                <a:gd name="connsiteX5" fmla="*/ 42980 w 59177"/>
                <a:gd name="connsiteY5" fmla="*/ 187 h 59023"/>
                <a:gd name="connsiteX6" fmla="*/ 58008 w 59177"/>
                <a:gd name="connsiteY6" fmla="*/ 10816 h 59023"/>
                <a:gd name="connsiteX7" fmla="*/ 27585 w 59177"/>
                <a:gd name="connsiteY7" fmla="*/ 44538 h 5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77" h="59023">
                  <a:moveTo>
                    <a:pt x="27585" y="44538"/>
                  </a:moveTo>
                  <a:cubicBezTo>
                    <a:pt x="25753" y="45637"/>
                    <a:pt x="22454" y="46371"/>
                    <a:pt x="21721" y="48203"/>
                  </a:cubicBezTo>
                  <a:cubicBezTo>
                    <a:pt x="19521" y="53701"/>
                    <a:pt x="18788" y="61765"/>
                    <a:pt x="10358" y="58100"/>
                  </a:cubicBezTo>
                  <a:cubicBezTo>
                    <a:pt x="4127" y="55167"/>
                    <a:pt x="-2838" y="50403"/>
                    <a:pt x="1194" y="40872"/>
                  </a:cubicBezTo>
                  <a:cubicBezTo>
                    <a:pt x="15856" y="34275"/>
                    <a:pt x="19521" y="17414"/>
                    <a:pt x="31251" y="7884"/>
                  </a:cubicBezTo>
                  <a:cubicBezTo>
                    <a:pt x="34916" y="4952"/>
                    <a:pt x="36749" y="-180"/>
                    <a:pt x="42980" y="187"/>
                  </a:cubicBezTo>
                  <a:cubicBezTo>
                    <a:pt x="48111" y="3852"/>
                    <a:pt x="63506" y="-7511"/>
                    <a:pt x="58008" y="10816"/>
                  </a:cubicBezTo>
                  <a:cubicBezTo>
                    <a:pt x="48111" y="22546"/>
                    <a:pt x="42247" y="37574"/>
                    <a:pt x="27585" y="44538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94D3EE25-9F36-4E85-95F7-25F8B870758C}"/>
                </a:ext>
              </a:extLst>
            </p:cNvPr>
            <p:cNvSpPr/>
            <p:nvPr/>
          </p:nvSpPr>
          <p:spPr>
            <a:xfrm>
              <a:off x="12278265" y="7032751"/>
              <a:ext cx="39402" cy="47014"/>
            </a:xfrm>
            <a:custGeom>
              <a:avLst/>
              <a:gdLst>
                <a:gd name="connsiteX0" fmla="*/ 0 w 39402"/>
                <a:gd name="connsiteY0" fmla="*/ 39671 h 47014"/>
                <a:gd name="connsiteX1" fmla="*/ 21992 w 39402"/>
                <a:gd name="connsiteY1" fmla="*/ 1551 h 47014"/>
                <a:gd name="connsiteX2" fmla="*/ 38853 w 39402"/>
                <a:gd name="connsiteY2" fmla="*/ 818 h 47014"/>
                <a:gd name="connsiteX3" fmla="*/ 14295 w 39402"/>
                <a:gd name="connsiteY3" fmla="*/ 44069 h 47014"/>
                <a:gd name="connsiteX4" fmla="*/ 0 w 39402"/>
                <a:gd name="connsiteY4" fmla="*/ 39671 h 4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02" h="47014">
                  <a:moveTo>
                    <a:pt x="0" y="39671"/>
                  </a:moveTo>
                  <a:cubicBezTo>
                    <a:pt x="2566" y="24277"/>
                    <a:pt x="16861" y="15479"/>
                    <a:pt x="21992" y="1551"/>
                  </a:cubicBezTo>
                  <a:cubicBezTo>
                    <a:pt x="27857" y="1551"/>
                    <a:pt x="34088" y="-1381"/>
                    <a:pt x="38853" y="818"/>
                  </a:cubicBezTo>
                  <a:cubicBezTo>
                    <a:pt x="42519" y="22444"/>
                    <a:pt x="27124" y="31974"/>
                    <a:pt x="14295" y="44069"/>
                  </a:cubicBezTo>
                  <a:cubicBezTo>
                    <a:pt x="5865" y="51767"/>
                    <a:pt x="4399" y="42237"/>
                    <a:pt x="0" y="39671"/>
                  </a:cubicBezTo>
                  <a:close/>
                </a:path>
              </a:pathLst>
            </a:custGeom>
            <a:solidFill>
              <a:srgbClr val="C9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C5FE8CE-5428-48BB-936A-CA9FD5C74BDF}"/>
                </a:ext>
              </a:extLst>
            </p:cNvPr>
            <p:cNvSpPr/>
            <p:nvPr/>
          </p:nvSpPr>
          <p:spPr>
            <a:xfrm>
              <a:off x="12232815" y="7099179"/>
              <a:ext cx="39586" cy="37387"/>
            </a:xfrm>
            <a:custGeom>
              <a:avLst/>
              <a:gdLst>
                <a:gd name="connsiteX0" fmla="*/ 15395 w 39586"/>
                <a:gd name="connsiteY0" fmla="*/ 37387 h 37387"/>
                <a:gd name="connsiteX1" fmla="*/ 7331 w 39586"/>
                <a:gd name="connsiteY1" fmla="*/ 32256 h 37387"/>
                <a:gd name="connsiteX2" fmla="*/ 0 w 39586"/>
                <a:gd name="connsiteY2" fmla="*/ 26757 h 37387"/>
                <a:gd name="connsiteX3" fmla="*/ 22725 w 39586"/>
                <a:gd name="connsiteY3" fmla="*/ 0 h 37387"/>
                <a:gd name="connsiteX4" fmla="*/ 39586 w 39586"/>
                <a:gd name="connsiteY4" fmla="*/ 14662 h 37387"/>
                <a:gd name="connsiteX5" fmla="*/ 15395 w 39586"/>
                <a:gd name="connsiteY5" fmla="*/ 37387 h 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6" h="37387">
                  <a:moveTo>
                    <a:pt x="15395" y="37387"/>
                  </a:moveTo>
                  <a:cubicBezTo>
                    <a:pt x="13562" y="34455"/>
                    <a:pt x="17227" y="24192"/>
                    <a:pt x="7331" y="32256"/>
                  </a:cubicBezTo>
                  <a:cubicBezTo>
                    <a:pt x="1833" y="36654"/>
                    <a:pt x="2932" y="28224"/>
                    <a:pt x="0" y="26757"/>
                  </a:cubicBezTo>
                  <a:cubicBezTo>
                    <a:pt x="7697" y="17961"/>
                    <a:pt x="15028" y="8797"/>
                    <a:pt x="22725" y="0"/>
                  </a:cubicBezTo>
                  <a:cubicBezTo>
                    <a:pt x="31522" y="1100"/>
                    <a:pt x="33721" y="9897"/>
                    <a:pt x="39586" y="14662"/>
                  </a:cubicBezTo>
                  <a:cubicBezTo>
                    <a:pt x="30056" y="20160"/>
                    <a:pt x="30056" y="37020"/>
                    <a:pt x="15395" y="37387"/>
                  </a:cubicBezTo>
                  <a:close/>
                </a:path>
              </a:pathLst>
            </a:custGeom>
            <a:solidFill>
              <a:srgbClr val="D2BA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0BC143AB-7774-4F30-8886-AA95B0798E3C}"/>
                </a:ext>
              </a:extLst>
            </p:cNvPr>
            <p:cNvSpPr/>
            <p:nvPr/>
          </p:nvSpPr>
          <p:spPr>
            <a:xfrm>
              <a:off x="12364402" y="6929472"/>
              <a:ext cx="33721" cy="37907"/>
            </a:xfrm>
            <a:custGeom>
              <a:avLst/>
              <a:gdLst>
                <a:gd name="connsiteX0" fmla="*/ 33722 w 33721"/>
                <a:gd name="connsiteY0" fmla="*/ 11363 h 37907"/>
                <a:gd name="connsiteX1" fmla="*/ 24192 w 33721"/>
                <a:gd name="connsiteY1" fmla="*/ 21992 h 37907"/>
                <a:gd name="connsiteX2" fmla="*/ 0 w 33721"/>
                <a:gd name="connsiteY2" fmla="*/ 34088 h 37907"/>
                <a:gd name="connsiteX3" fmla="*/ 6598 w 33721"/>
                <a:gd name="connsiteY3" fmla="*/ 14295 h 37907"/>
                <a:gd name="connsiteX4" fmla="*/ 13562 w 33721"/>
                <a:gd name="connsiteY4" fmla="*/ 10996 h 37907"/>
                <a:gd name="connsiteX5" fmla="*/ 22359 w 33721"/>
                <a:gd name="connsiteY5" fmla="*/ 0 h 37907"/>
                <a:gd name="connsiteX6" fmla="*/ 33722 w 33721"/>
                <a:gd name="connsiteY6" fmla="*/ 11363 h 37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21" h="37907">
                  <a:moveTo>
                    <a:pt x="33722" y="11363"/>
                  </a:moveTo>
                  <a:cubicBezTo>
                    <a:pt x="30423" y="15028"/>
                    <a:pt x="24558" y="18327"/>
                    <a:pt x="24192" y="21992"/>
                  </a:cubicBezTo>
                  <a:cubicBezTo>
                    <a:pt x="23459" y="41785"/>
                    <a:pt x="12829" y="39586"/>
                    <a:pt x="0" y="34088"/>
                  </a:cubicBezTo>
                  <a:cubicBezTo>
                    <a:pt x="733" y="27124"/>
                    <a:pt x="2566" y="20160"/>
                    <a:pt x="6598" y="14295"/>
                  </a:cubicBezTo>
                  <a:cubicBezTo>
                    <a:pt x="9530" y="14295"/>
                    <a:pt x="13929" y="15395"/>
                    <a:pt x="13562" y="10996"/>
                  </a:cubicBezTo>
                  <a:cubicBezTo>
                    <a:pt x="13195" y="4399"/>
                    <a:pt x="15028" y="367"/>
                    <a:pt x="22359" y="0"/>
                  </a:cubicBezTo>
                  <a:cubicBezTo>
                    <a:pt x="30056" y="0"/>
                    <a:pt x="33355" y="4032"/>
                    <a:pt x="33722" y="11363"/>
                  </a:cubicBezTo>
                  <a:close/>
                </a:path>
              </a:pathLst>
            </a:custGeom>
            <a:solidFill>
              <a:srgbClr val="7361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C0F819A6-87B7-4345-90D2-011EB1E77A5B}"/>
                </a:ext>
              </a:extLst>
            </p:cNvPr>
            <p:cNvSpPr/>
            <p:nvPr/>
          </p:nvSpPr>
          <p:spPr>
            <a:xfrm>
              <a:off x="10166183" y="4743802"/>
              <a:ext cx="217431" cy="309835"/>
            </a:xfrm>
            <a:custGeom>
              <a:avLst/>
              <a:gdLst>
                <a:gd name="connsiteX0" fmla="*/ 27210 w 217431"/>
                <a:gd name="connsiteY0" fmla="*/ 0 h 309835"/>
                <a:gd name="connsiteX1" fmla="*/ 56900 w 217431"/>
                <a:gd name="connsiteY1" fmla="*/ 19793 h 309835"/>
                <a:gd name="connsiteX2" fmla="*/ 90255 w 217431"/>
                <a:gd name="connsiteY2" fmla="*/ 18693 h 309835"/>
                <a:gd name="connsiteX3" fmla="*/ 113714 w 217431"/>
                <a:gd name="connsiteY3" fmla="*/ 11363 h 309835"/>
                <a:gd name="connsiteX4" fmla="*/ 150734 w 217431"/>
                <a:gd name="connsiteY4" fmla="*/ 10630 h 309835"/>
                <a:gd name="connsiteX5" fmla="*/ 174192 w 217431"/>
                <a:gd name="connsiteY5" fmla="*/ 18693 h 309835"/>
                <a:gd name="connsiteX6" fmla="*/ 129841 w 217431"/>
                <a:gd name="connsiteY6" fmla="*/ 24925 h 309835"/>
                <a:gd name="connsiteX7" fmla="*/ 149268 w 217431"/>
                <a:gd name="connsiteY7" fmla="*/ 36287 h 309835"/>
                <a:gd name="connsiteX8" fmla="*/ 162097 w 217431"/>
                <a:gd name="connsiteY8" fmla="*/ 77706 h 309835"/>
                <a:gd name="connsiteX9" fmla="*/ 163196 w 217431"/>
                <a:gd name="connsiteY9" fmla="*/ 82838 h 309835"/>
                <a:gd name="connsiteX10" fmla="*/ 164296 w 217431"/>
                <a:gd name="connsiteY10" fmla="*/ 91268 h 309835"/>
                <a:gd name="connsiteX11" fmla="*/ 166495 w 217431"/>
                <a:gd name="connsiteY11" fmla="*/ 89435 h 309835"/>
                <a:gd name="connsiteX12" fmla="*/ 162463 w 217431"/>
                <a:gd name="connsiteY12" fmla="*/ 82105 h 309835"/>
                <a:gd name="connsiteX13" fmla="*/ 179690 w 217431"/>
                <a:gd name="connsiteY13" fmla="*/ 69276 h 309835"/>
                <a:gd name="connsiteX14" fmla="*/ 186288 w 217431"/>
                <a:gd name="connsiteY14" fmla="*/ 83571 h 309835"/>
                <a:gd name="connsiteX15" fmla="*/ 208647 w 217431"/>
                <a:gd name="connsiteY15" fmla="*/ 118392 h 309835"/>
                <a:gd name="connsiteX16" fmla="*/ 215245 w 217431"/>
                <a:gd name="connsiteY16" fmla="*/ 134886 h 309835"/>
                <a:gd name="connsiteX17" fmla="*/ 193619 w 217431"/>
                <a:gd name="connsiteY17" fmla="*/ 136352 h 309835"/>
                <a:gd name="connsiteX18" fmla="*/ 181523 w 217431"/>
                <a:gd name="connsiteY18" fmla="*/ 116193 h 309835"/>
                <a:gd name="connsiteX19" fmla="*/ 173826 w 217431"/>
                <a:gd name="connsiteY19" fmla="*/ 109962 h 309835"/>
                <a:gd name="connsiteX20" fmla="*/ 165762 w 217431"/>
                <a:gd name="connsiteY20" fmla="*/ 119125 h 309835"/>
                <a:gd name="connsiteX21" fmla="*/ 167228 w 217431"/>
                <a:gd name="connsiteY21" fmla="*/ 128289 h 309835"/>
                <a:gd name="connsiteX22" fmla="*/ 162097 w 217431"/>
                <a:gd name="connsiteY22" fmla="*/ 150647 h 309835"/>
                <a:gd name="connsiteX23" fmla="*/ 137172 w 217431"/>
                <a:gd name="connsiteY23" fmla="*/ 140751 h 309835"/>
                <a:gd name="connsiteX24" fmla="*/ 126909 w 217431"/>
                <a:gd name="connsiteY24" fmla="*/ 170807 h 309835"/>
                <a:gd name="connsiteX25" fmla="*/ 121044 w 217431"/>
                <a:gd name="connsiteY25" fmla="*/ 221389 h 309835"/>
                <a:gd name="connsiteX26" fmla="*/ 114813 w 217431"/>
                <a:gd name="connsiteY26" fmla="*/ 251445 h 309835"/>
                <a:gd name="connsiteX27" fmla="*/ 117012 w 217431"/>
                <a:gd name="connsiteY27" fmla="*/ 266107 h 309835"/>
                <a:gd name="connsiteX28" fmla="*/ 123977 w 217431"/>
                <a:gd name="connsiteY28" fmla="*/ 302028 h 309835"/>
                <a:gd name="connsiteX29" fmla="*/ 113714 w 217431"/>
                <a:gd name="connsiteY29" fmla="*/ 309359 h 309835"/>
                <a:gd name="connsiteX30" fmla="*/ 110781 w 217431"/>
                <a:gd name="connsiteY30" fmla="*/ 307159 h 309835"/>
                <a:gd name="connsiteX31" fmla="*/ 86223 w 217431"/>
                <a:gd name="connsiteY31" fmla="*/ 277836 h 309835"/>
                <a:gd name="connsiteX32" fmla="*/ 78159 w 217431"/>
                <a:gd name="connsiteY32" fmla="*/ 256944 h 309835"/>
                <a:gd name="connsiteX33" fmla="*/ 71195 w 217431"/>
                <a:gd name="connsiteY33" fmla="*/ 270506 h 309835"/>
                <a:gd name="connsiteX34" fmla="*/ 52502 w 217431"/>
                <a:gd name="connsiteY34" fmla="*/ 280769 h 309835"/>
                <a:gd name="connsiteX35" fmla="*/ 36740 w 217431"/>
                <a:gd name="connsiteY35" fmla="*/ 260609 h 309835"/>
                <a:gd name="connsiteX36" fmla="*/ 12915 w 217431"/>
                <a:gd name="connsiteY36" fmla="*/ 226887 h 309835"/>
                <a:gd name="connsiteX37" fmla="*/ 820 w 217431"/>
                <a:gd name="connsiteY37" fmla="*/ 221389 h 309835"/>
                <a:gd name="connsiteX38" fmla="*/ 3019 w 217431"/>
                <a:gd name="connsiteY38" fmla="*/ 143317 h 309835"/>
                <a:gd name="connsiteX39" fmla="*/ 8150 w 217431"/>
                <a:gd name="connsiteY39" fmla="*/ 131587 h 309835"/>
                <a:gd name="connsiteX40" fmla="*/ 23178 w 217431"/>
                <a:gd name="connsiteY40" fmla="*/ 6964 h 309835"/>
                <a:gd name="connsiteX41" fmla="*/ 27210 w 217431"/>
                <a:gd name="connsiteY41" fmla="*/ 0 h 3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7431" h="309835">
                  <a:moveTo>
                    <a:pt x="27210" y="0"/>
                  </a:moveTo>
                  <a:cubicBezTo>
                    <a:pt x="29043" y="18693"/>
                    <a:pt x="39306" y="23458"/>
                    <a:pt x="56900" y="19793"/>
                  </a:cubicBezTo>
                  <a:cubicBezTo>
                    <a:pt x="67896" y="17594"/>
                    <a:pt x="79259" y="18693"/>
                    <a:pt x="90255" y="18693"/>
                  </a:cubicBezTo>
                  <a:cubicBezTo>
                    <a:pt x="99052" y="18693"/>
                    <a:pt x="106016" y="18693"/>
                    <a:pt x="113714" y="11363"/>
                  </a:cubicBezTo>
                  <a:cubicBezTo>
                    <a:pt x="123977" y="1466"/>
                    <a:pt x="137905" y="12462"/>
                    <a:pt x="150734" y="10630"/>
                  </a:cubicBezTo>
                  <a:cubicBezTo>
                    <a:pt x="155865" y="9896"/>
                    <a:pt x="167595" y="12462"/>
                    <a:pt x="174192" y="18693"/>
                  </a:cubicBezTo>
                  <a:cubicBezTo>
                    <a:pt x="163196" y="36287"/>
                    <a:pt x="146702" y="24925"/>
                    <a:pt x="129841" y="24925"/>
                  </a:cubicBezTo>
                  <a:cubicBezTo>
                    <a:pt x="136805" y="32255"/>
                    <a:pt x="143037" y="34088"/>
                    <a:pt x="149268" y="36287"/>
                  </a:cubicBezTo>
                  <a:cubicBezTo>
                    <a:pt x="175292" y="45451"/>
                    <a:pt x="178591" y="56080"/>
                    <a:pt x="162097" y="77706"/>
                  </a:cubicBezTo>
                  <a:cubicBezTo>
                    <a:pt x="160997" y="79172"/>
                    <a:pt x="162097" y="81372"/>
                    <a:pt x="163196" y="82838"/>
                  </a:cubicBezTo>
                  <a:cubicBezTo>
                    <a:pt x="165762" y="85404"/>
                    <a:pt x="164296" y="88336"/>
                    <a:pt x="164296" y="91268"/>
                  </a:cubicBezTo>
                  <a:cubicBezTo>
                    <a:pt x="164296" y="91268"/>
                    <a:pt x="165762" y="90535"/>
                    <a:pt x="166495" y="89435"/>
                  </a:cubicBezTo>
                  <a:cubicBezTo>
                    <a:pt x="168328" y="85404"/>
                    <a:pt x="163929" y="84670"/>
                    <a:pt x="162463" y="82105"/>
                  </a:cubicBezTo>
                  <a:cubicBezTo>
                    <a:pt x="163929" y="71842"/>
                    <a:pt x="172360" y="69276"/>
                    <a:pt x="179690" y="69276"/>
                  </a:cubicBezTo>
                  <a:cubicBezTo>
                    <a:pt x="189220" y="69276"/>
                    <a:pt x="184455" y="78439"/>
                    <a:pt x="186288" y="83571"/>
                  </a:cubicBezTo>
                  <a:cubicBezTo>
                    <a:pt x="191786" y="96400"/>
                    <a:pt x="196185" y="109962"/>
                    <a:pt x="208647" y="118392"/>
                  </a:cubicBezTo>
                  <a:cubicBezTo>
                    <a:pt x="214878" y="122424"/>
                    <a:pt x="220743" y="127555"/>
                    <a:pt x="215245" y="134886"/>
                  </a:cubicBezTo>
                  <a:cubicBezTo>
                    <a:pt x="209380" y="142217"/>
                    <a:pt x="201316" y="142217"/>
                    <a:pt x="193619" y="136352"/>
                  </a:cubicBezTo>
                  <a:cubicBezTo>
                    <a:pt x="186655" y="131221"/>
                    <a:pt x="182623" y="124623"/>
                    <a:pt x="181523" y="116193"/>
                  </a:cubicBezTo>
                  <a:cubicBezTo>
                    <a:pt x="180790" y="112161"/>
                    <a:pt x="178591" y="108862"/>
                    <a:pt x="173826" y="109962"/>
                  </a:cubicBezTo>
                  <a:cubicBezTo>
                    <a:pt x="169427" y="111061"/>
                    <a:pt x="165762" y="113627"/>
                    <a:pt x="165762" y="119125"/>
                  </a:cubicBezTo>
                  <a:cubicBezTo>
                    <a:pt x="165762" y="122424"/>
                    <a:pt x="167595" y="125356"/>
                    <a:pt x="167228" y="128289"/>
                  </a:cubicBezTo>
                  <a:cubicBezTo>
                    <a:pt x="166129" y="135986"/>
                    <a:pt x="170894" y="145516"/>
                    <a:pt x="162097" y="150647"/>
                  </a:cubicBezTo>
                  <a:cubicBezTo>
                    <a:pt x="152933" y="156145"/>
                    <a:pt x="145969" y="149181"/>
                    <a:pt x="137172" y="140751"/>
                  </a:cubicBezTo>
                  <a:cubicBezTo>
                    <a:pt x="137905" y="153946"/>
                    <a:pt x="132407" y="162010"/>
                    <a:pt x="126909" y="170807"/>
                  </a:cubicBezTo>
                  <a:cubicBezTo>
                    <a:pt x="118112" y="185835"/>
                    <a:pt x="121777" y="204162"/>
                    <a:pt x="121044" y="221389"/>
                  </a:cubicBezTo>
                  <a:cubicBezTo>
                    <a:pt x="120311" y="232019"/>
                    <a:pt x="122877" y="242649"/>
                    <a:pt x="114813" y="251445"/>
                  </a:cubicBezTo>
                  <a:cubicBezTo>
                    <a:pt x="109315" y="257310"/>
                    <a:pt x="113347" y="261709"/>
                    <a:pt x="117012" y="266107"/>
                  </a:cubicBezTo>
                  <a:cubicBezTo>
                    <a:pt x="125809" y="276737"/>
                    <a:pt x="123243" y="289932"/>
                    <a:pt x="123977" y="302028"/>
                  </a:cubicBezTo>
                  <a:cubicBezTo>
                    <a:pt x="124343" y="307526"/>
                    <a:pt x="120311" y="311191"/>
                    <a:pt x="113714" y="309359"/>
                  </a:cubicBezTo>
                  <a:cubicBezTo>
                    <a:pt x="112614" y="308992"/>
                    <a:pt x="110781" y="308259"/>
                    <a:pt x="110781" y="307159"/>
                  </a:cubicBezTo>
                  <a:cubicBezTo>
                    <a:pt x="108215" y="292864"/>
                    <a:pt x="106383" y="279302"/>
                    <a:pt x="86223" y="277836"/>
                  </a:cubicBezTo>
                  <a:cubicBezTo>
                    <a:pt x="78526" y="277470"/>
                    <a:pt x="79259" y="265007"/>
                    <a:pt x="78159" y="256944"/>
                  </a:cubicBezTo>
                  <a:cubicBezTo>
                    <a:pt x="75593" y="261709"/>
                    <a:pt x="72295" y="265741"/>
                    <a:pt x="71195" y="270506"/>
                  </a:cubicBezTo>
                  <a:cubicBezTo>
                    <a:pt x="68996" y="281868"/>
                    <a:pt x="60565" y="282235"/>
                    <a:pt x="52502" y="280769"/>
                  </a:cubicBezTo>
                  <a:cubicBezTo>
                    <a:pt x="42238" y="278569"/>
                    <a:pt x="36740" y="270139"/>
                    <a:pt x="36740" y="260609"/>
                  </a:cubicBezTo>
                  <a:cubicBezTo>
                    <a:pt x="36740" y="237517"/>
                    <a:pt x="34541" y="234218"/>
                    <a:pt x="12915" y="226887"/>
                  </a:cubicBezTo>
                  <a:cubicBezTo>
                    <a:pt x="8883" y="225421"/>
                    <a:pt x="2286" y="229087"/>
                    <a:pt x="820" y="221389"/>
                  </a:cubicBezTo>
                  <a:cubicBezTo>
                    <a:pt x="-647" y="195365"/>
                    <a:pt x="-280" y="169341"/>
                    <a:pt x="3019" y="143317"/>
                  </a:cubicBezTo>
                  <a:cubicBezTo>
                    <a:pt x="3385" y="138918"/>
                    <a:pt x="4852" y="134886"/>
                    <a:pt x="8150" y="131587"/>
                  </a:cubicBezTo>
                  <a:cubicBezTo>
                    <a:pt x="13648" y="90168"/>
                    <a:pt x="15481" y="48017"/>
                    <a:pt x="23178" y="6964"/>
                  </a:cubicBezTo>
                  <a:cubicBezTo>
                    <a:pt x="24645" y="4032"/>
                    <a:pt x="26111" y="1833"/>
                    <a:pt x="27210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9FE715DE-3FBA-485B-97CE-1F185F066ACB}"/>
                </a:ext>
              </a:extLst>
            </p:cNvPr>
            <p:cNvSpPr/>
            <p:nvPr/>
          </p:nvSpPr>
          <p:spPr>
            <a:xfrm>
              <a:off x="10080866" y="4796217"/>
              <a:ext cx="95951" cy="383032"/>
            </a:xfrm>
            <a:custGeom>
              <a:avLst/>
              <a:gdLst>
                <a:gd name="connsiteX0" fmla="*/ 94200 w 95951"/>
                <a:gd name="connsiteY0" fmla="*/ 78806 h 383032"/>
                <a:gd name="connsiteX1" fmla="*/ 90902 w 95951"/>
                <a:gd name="connsiteY1" fmla="*/ 172640 h 383032"/>
                <a:gd name="connsiteX2" fmla="*/ 95300 w 95951"/>
                <a:gd name="connsiteY2" fmla="*/ 193532 h 383032"/>
                <a:gd name="connsiteX3" fmla="*/ 91268 w 95951"/>
                <a:gd name="connsiteY3" fmla="*/ 246681 h 383032"/>
                <a:gd name="connsiteX4" fmla="*/ 79172 w 95951"/>
                <a:gd name="connsiteY4" fmla="*/ 270506 h 383032"/>
                <a:gd name="connsiteX5" fmla="*/ 70375 w 95951"/>
                <a:gd name="connsiteY5" fmla="*/ 245581 h 383032"/>
                <a:gd name="connsiteX6" fmla="*/ 63778 w 95951"/>
                <a:gd name="connsiteY6" fmla="*/ 238983 h 383032"/>
                <a:gd name="connsiteX7" fmla="*/ 53515 w 95951"/>
                <a:gd name="connsiteY7" fmla="*/ 297263 h 383032"/>
                <a:gd name="connsiteX8" fmla="*/ 37387 w 95951"/>
                <a:gd name="connsiteY8" fmla="*/ 301661 h 383032"/>
                <a:gd name="connsiteX9" fmla="*/ 44718 w 95951"/>
                <a:gd name="connsiteY9" fmla="*/ 325486 h 383032"/>
                <a:gd name="connsiteX10" fmla="*/ 22725 w 95951"/>
                <a:gd name="connsiteY10" fmla="*/ 331351 h 383032"/>
                <a:gd name="connsiteX11" fmla="*/ 15395 w 95951"/>
                <a:gd name="connsiteY11" fmla="*/ 319255 h 383032"/>
                <a:gd name="connsiteX12" fmla="*/ 12096 w 95951"/>
                <a:gd name="connsiteY12" fmla="*/ 359208 h 383032"/>
                <a:gd name="connsiteX13" fmla="*/ 0 w 95951"/>
                <a:gd name="connsiteY13" fmla="*/ 383033 h 383032"/>
                <a:gd name="connsiteX14" fmla="*/ 16494 w 95951"/>
                <a:gd name="connsiteY14" fmla="*/ 250346 h 383032"/>
                <a:gd name="connsiteX15" fmla="*/ 37753 w 95951"/>
                <a:gd name="connsiteY15" fmla="*/ 69642 h 383032"/>
                <a:gd name="connsiteX16" fmla="*/ 49116 w 95951"/>
                <a:gd name="connsiteY16" fmla="*/ 29323 h 383032"/>
                <a:gd name="connsiteX17" fmla="*/ 68176 w 95951"/>
                <a:gd name="connsiteY17" fmla="*/ 0 h 383032"/>
                <a:gd name="connsiteX18" fmla="*/ 91268 w 95951"/>
                <a:gd name="connsiteY18" fmla="*/ 47284 h 383032"/>
                <a:gd name="connsiteX19" fmla="*/ 86137 w 95951"/>
                <a:gd name="connsiteY19" fmla="*/ 72208 h 383032"/>
                <a:gd name="connsiteX20" fmla="*/ 94200 w 95951"/>
                <a:gd name="connsiteY20" fmla="*/ 78806 h 38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51" h="383032">
                  <a:moveTo>
                    <a:pt x="94200" y="78806"/>
                  </a:moveTo>
                  <a:cubicBezTo>
                    <a:pt x="93101" y="109962"/>
                    <a:pt x="92001" y="141484"/>
                    <a:pt x="90902" y="172640"/>
                  </a:cubicBezTo>
                  <a:cubicBezTo>
                    <a:pt x="96766" y="178504"/>
                    <a:pt x="96400" y="186202"/>
                    <a:pt x="95300" y="193532"/>
                  </a:cubicBezTo>
                  <a:cubicBezTo>
                    <a:pt x="92368" y="211126"/>
                    <a:pt x="93101" y="229087"/>
                    <a:pt x="91268" y="246681"/>
                  </a:cubicBezTo>
                  <a:cubicBezTo>
                    <a:pt x="86870" y="254744"/>
                    <a:pt x="90902" y="271239"/>
                    <a:pt x="79172" y="270506"/>
                  </a:cubicBezTo>
                  <a:cubicBezTo>
                    <a:pt x="66710" y="269772"/>
                    <a:pt x="72575" y="254378"/>
                    <a:pt x="70375" y="245581"/>
                  </a:cubicBezTo>
                  <a:cubicBezTo>
                    <a:pt x="70009" y="243748"/>
                    <a:pt x="70009" y="241916"/>
                    <a:pt x="63778" y="238983"/>
                  </a:cubicBezTo>
                  <a:cubicBezTo>
                    <a:pt x="75507" y="262808"/>
                    <a:pt x="51315" y="276370"/>
                    <a:pt x="53515" y="297263"/>
                  </a:cubicBezTo>
                  <a:cubicBezTo>
                    <a:pt x="54248" y="305327"/>
                    <a:pt x="45451" y="309359"/>
                    <a:pt x="37387" y="301661"/>
                  </a:cubicBezTo>
                  <a:cubicBezTo>
                    <a:pt x="40319" y="309725"/>
                    <a:pt x="50949" y="317056"/>
                    <a:pt x="44718" y="325486"/>
                  </a:cubicBezTo>
                  <a:cubicBezTo>
                    <a:pt x="40686" y="330985"/>
                    <a:pt x="30423" y="331717"/>
                    <a:pt x="22725" y="331351"/>
                  </a:cubicBezTo>
                  <a:cubicBezTo>
                    <a:pt x="16494" y="330985"/>
                    <a:pt x="13195" y="326219"/>
                    <a:pt x="15395" y="319255"/>
                  </a:cubicBezTo>
                  <a:cubicBezTo>
                    <a:pt x="12096" y="332451"/>
                    <a:pt x="13562" y="346013"/>
                    <a:pt x="12096" y="359208"/>
                  </a:cubicBezTo>
                  <a:cubicBezTo>
                    <a:pt x="10996" y="368371"/>
                    <a:pt x="13195" y="379734"/>
                    <a:pt x="0" y="383033"/>
                  </a:cubicBezTo>
                  <a:cubicBezTo>
                    <a:pt x="1466" y="338315"/>
                    <a:pt x="6231" y="293597"/>
                    <a:pt x="16494" y="250346"/>
                  </a:cubicBezTo>
                  <a:cubicBezTo>
                    <a:pt x="30789" y="190967"/>
                    <a:pt x="34821" y="130488"/>
                    <a:pt x="37753" y="69642"/>
                  </a:cubicBezTo>
                  <a:cubicBezTo>
                    <a:pt x="38487" y="55347"/>
                    <a:pt x="39586" y="41052"/>
                    <a:pt x="49116" y="29323"/>
                  </a:cubicBezTo>
                  <a:cubicBezTo>
                    <a:pt x="64877" y="26024"/>
                    <a:pt x="67810" y="13929"/>
                    <a:pt x="68176" y="0"/>
                  </a:cubicBezTo>
                  <a:cubicBezTo>
                    <a:pt x="80272" y="13562"/>
                    <a:pt x="78439" y="33722"/>
                    <a:pt x="91268" y="47284"/>
                  </a:cubicBezTo>
                  <a:cubicBezTo>
                    <a:pt x="79905" y="53515"/>
                    <a:pt x="82838" y="62678"/>
                    <a:pt x="86137" y="72208"/>
                  </a:cubicBezTo>
                  <a:cubicBezTo>
                    <a:pt x="87969" y="76240"/>
                    <a:pt x="90169" y="78439"/>
                    <a:pt x="94200" y="78806"/>
                  </a:cubicBezTo>
                  <a:close/>
                </a:path>
              </a:pathLst>
            </a:custGeom>
            <a:solidFill>
              <a:srgbClr val="9D90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3A1D4B48-46BE-40A3-A7BB-5A591D034733}"/>
                </a:ext>
              </a:extLst>
            </p:cNvPr>
            <p:cNvSpPr/>
            <p:nvPr/>
          </p:nvSpPr>
          <p:spPr>
            <a:xfrm>
              <a:off x="12242777" y="4600485"/>
              <a:ext cx="65660" cy="82837"/>
            </a:xfrm>
            <a:custGeom>
              <a:avLst/>
              <a:gdLst>
                <a:gd name="connsiteX0" fmla="*/ 46851 w 65660"/>
                <a:gd name="connsiteY0" fmla="*/ 82471 h 82837"/>
                <a:gd name="connsiteX1" fmla="*/ 35488 w 65660"/>
                <a:gd name="connsiteY1" fmla="*/ 82838 h 82837"/>
                <a:gd name="connsiteX2" fmla="*/ 32923 w 65660"/>
                <a:gd name="connsiteY2" fmla="*/ 66710 h 82837"/>
                <a:gd name="connsiteX3" fmla="*/ 43919 w 65660"/>
                <a:gd name="connsiteY3" fmla="*/ 50582 h 82837"/>
                <a:gd name="connsiteX4" fmla="*/ 28524 w 65660"/>
                <a:gd name="connsiteY4" fmla="*/ 29690 h 82837"/>
                <a:gd name="connsiteX5" fmla="*/ 16062 w 65660"/>
                <a:gd name="connsiteY5" fmla="*/ 26757 h 82837"/>
                <a:gd name="connsiteX6" fmla="*/ 3233 w 65660"/>
                <a:gd name="connsiteY6" fmla="*/ 1833 h 82837"/>
                <a:gd name="connsiteX7" fmla="*/ 5066 w 65660"/>
                <a:gd name="connsiteY7" fmla="*/ 0 h 82837"/>
                <a:gd name="connsiteX8" fmla="*/ 50150 w 65660"/>
                <a:gd name="connsiteY8" fmla="*/ 18327 h 82837"/>
                <a:gd name="connsiteX9" fmla="*/ 54548 w 65660"/>
                <a:gd name="connsiteY9" fmla="*/ 63045 h 82837"/>
                <a:gd name="connsiteX10" fmla="*/ 46851 w 65660"/>
                <a:gd name="connsiteY10" fmla="*/ 82471 h 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660" h="82837">
                  <a:moveTo>
                    <a:pt x="46851" y="82471"/>
                  </a:moveTo>
                  <a:cubicBezTo>
                    <a:pt x="43186" y="82471"/>
                    <a:pt x="39154" y="82471"/>
                    <a:pt x="35488" y="82838"/>
                  </a:cubicBezTo>
                  <a:cubicBezTo>
                    <a:pt x="29990" y="78439"/>
                    <a:pt x="28891" y="72941"/>
                    <a:pt x="32923" y="66710"/>
                  </a:cubicBezTo>
                  <a:cubicBezTo>
                    <a:pt x="36954" y="61579"/>
                    <a:pt x="41353" y="56814"/>
                    <a:pt x="43919" y="50582"/>
                  </a:cubicBezTo>
                  <a:cubicBezTo>
                    <a:pt x="48684" y="36654"/>
                    <a:pt x="35488" y="34821"/>
                    <a:pt x="28524" y="29690"/>
                  </a:cubicBezTo>
                  <a:cubicBezTo>
                    <a:pt x="25225" y="27124"/>
                    <a:pt x="20460" y="27490"/>
                    <a:pt x="16062" y="26757"/>
                  </a:cubicBezTo>
                  <a:cubicBezTo>
                    <a:pt x="1400" y="23825"/>
                    <a:pt x="-4098" y="16128"/>
                    <a:pt x="3233" y="1833"/>
                  </a:cubicBezTo>
                  <a:cubicBezTo>
                    <a:pt x="3966" y="1100"/>
                    <a:pt x="4699" y="733"/>
                    <a:pt x="5066" y="0"/>
                  </a:cubicBezTo>
                  <a:cubicBezTo>
                    <a:pt x="20827" y="4032"/>
                    <a:pt x="34022" y="14295"/>
                    <a:pt x="50150" y="18327"/>
                  </a:cubicBezTo>
                  <a:cubicBezTo>
                    <a:pt x="68843" y="23459"/>
                    <a:pt x="71043" y="50582"/>
                    <a:pt x="54548" y="63045"/>
                  </a:cubicBezTo>
                  <a:cubicBezTo>
                    <a:pt x="47584" y="68909"/>
                    <a:pt x="42453" y="73308"/>
                    <a:pt x="46851" y="8247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6EF6A69-7548-4529-90D5-A75F93183F71}"/>
                </a:ext>
              </a:extLst>
            </p:cNvPr>
            <p:cNvSpPr/>
            <p:nvPr/>
          </p:nvSpPr>
          <p:spPr>
            <a:xfrm>
              <a:off x="12199093" y="4582158"/>
              <a:ext cx="49116" cy="26390"/>
            </a:xfrm>
            <a:custGeom>
              <a:avLst/>
              <a:gdLst>
                <a:gd name="connsiteX0" fmla="*/ 34088 w 49116"/>
                <a:gd name="connsiteY0" fmla="*/ 26391 h 26390"/>
                <a:gd name="connsiteX1" fmla="*/ 0 w 49116"/>
                <a:gd name="connsiteY1" fmla="*/ 0 h 26390"/>
                <a:gd name="connsiteX2" fmla="*/ 34088 w 49116"/>
                <a:gd name="connsiteY2" fmla="*/ 10630 h 26390"/>
                <a:gd name="connsiteX3" fmla="*/ 49116 w 49116"/>
                <a:gd name="connsiteY3" fmla="*/ 18327 h 26390"/>
                <a:gd name="connsiteX4" fmla="*/ 48383 w 49116"/>
                <a:gd name="connsiteY4" fmla="*/ 19060 h 26390"/>
                <a:gd name="connsiteX5" fmla="*/ 36287 w 49116"/>
                <a:gd name="connsiteY5" fmla="*/ 25291 h 26390"/>
                <a:gd name="connsiteX6" fmla="*/ 34088 w 49116"/>
                <a:gd name="connsiteY6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6" h="26390">
                  <a:moveTo>
                    <a:pt x="34088" y="26391"/>
                  </a:moveTo>
                  <a:cubicBezTo>
                    <a:pt x="20893" y="19793"/>
                    <a:pt x="7697" y="13929"/>
                    <a:pt x="0" y="0"/>
                  </a:cubicBezTo>
                  <a:cubicBezTo>
                    <a:pt x="9897" y="8430"/>
                    <a:pt x="22359" y="8064"/>
                    <a:pt x="34088" y="10630"/>
                  </a:cubicBezTo>
                  <a:cubicBezTo>
                    <a:pt x="40319" y="12096"/>
                    <a:pt x="46184" y="12096"/>
                    <a:pt x="49116" y="18327"/>
                  </a:cubicBezTo>
                  <a:cubicBezTo>
                    <a:pt x="49116" y="18327"/>
                    <a:pt x="48383" y="19060"/>
                    <a:pt x="48383" y="19060"/>
                  </a:cubicBezTo>
                  <a:cubicBezTo>
                    <a:pt x="44718" y="21992"/>
                    <a:pt x="39953" y="22725"/>
                    <a:pt x="36287" y="25291"/>
                  </a:cubicBezTo>
                  <a:cubicBezTo>
                    <a:pt x="35554" y="25658"/>
                    <a:pt x="34821" y="26024"/>
                    <a:pt x="34088" y="2639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9907228E-E9A2-47E8-BD2B-E8342444BEE1}"/>
                </a:ext>
              </a:extLst>
            </p:cNvPr>
            <p:cNvSpPr/>
            <p:nvPr/>
          </p:nvSpPr>
          <p:spPr>
            <a:xfrm>
              <a:off x="10216486" y="6530775"/>
              <a:ext cx="42520" cy="120860"/>
            </a:xfrm>
            <a:custGeom>
              <a:avLst/>
              <a:gdLst>
                <a:gd name="connsiteX0" fmla="*/ 0 w 42520"/>
                <a:gd name="connsiteY0" fmla="*/ 1002 h 120860"/>
                <a:gd name="connsiteX1" fmla="*/ 19793 w 42520"/>
                <a:gd name="connsiteY1" fmla="*/ 12732 h 120860"/>
                <a:gd name="connsiteX2" fmla="*/ 33722 w 42520"/>
                <a:gd name="connsiteY2" fmla="*/ 61115 h 120860"/>
                <a:gd name="connsiteX3" fmla="*/ 41419 w 42520"/>
                <a:gd name="connsiteY3" fmla="*/ 120860 h 120860"/>
                <a:gd name="connsiteX4" fmla="*/ 0 w 42520"/>
                <a:gd name="connsiteY4" fmla="*/ 1002 h 1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20" h="120860">
                  <a:moveTo>
                    <a:pt x="0" y="1002"/>
                  </a:moveTo>
                  <a:cubicBezTo>
                    <a:pt x="10630" y="-1563"/>
                    <a:pt x="17227" y="269"/>
                    <a:pt x="19793" y="12732"/>
                  </a:cubicBezTo>
                  <a:cubicBezTo>
                    <a:pt x="23092" y="29226"/>
                    <a:pt x="27490" y="45353"/>
                    <a:pt x="33722" y="61115"/>
                  </a:cubicBezTo>
                  <a:cubicBezTo>
                    <a:pt x="38853" y="73943"/>
                    <a:pt x="45084" y="109131"/>
                    <a:pt x="41419" y="120860"/>
                  </a:cubicBezTo>
                  <a:cubicBezTo>
                    <a:pt x="22359" y="82740"/>
                    <a:pt x="13928" y="40955"/>
                    <a:pt x="0" y="1002"/>
                  </a:cubicBezTo>
                  <a:close/>
                </a:path>
              </a:pathLst>
            </a:custGeom>
            <a:solidFill>
              <a:srgbClr val="D6D0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12F483CB-41F4-407E-AE15-3DD043573E6D}"/>
                </a:ext>
              </a:extLst>
            </p:cNvPr>
            <p:cNvSpPr/>
            <p:nvPr/>
          </p:nvSpPr>
          <p:spPr>
            <a:xfrm>
              <a:off x="11647452" y="4123144"/>
              <a:ext cx="42657" cy="34196"/>
            </a:xfrm>
            <a:custGeom>
              <a:avLst/>
              <a:gdLst>
                <a:gd name="connsiteX0" fmla="*/ 14662 w 42657"/>
                <a:gd name="connsiteY0" fmla="*/ 34196 h 34196"/>
                <a:gd name="connsiteX1" fmla="*/ 0 w 42657"/>
                <a:gd name="connsiteY1" fmla="*/ 15503 h 34196"/>
                <a:gd name="connsiteX2" fmla="*/ 15028 w 42657"/>
                <a:gd name="connsiteY2" fmla="*/ 475 h 34196"/>
                <a:gd name="connsiteX3" fmla="*/ 36654 w 42657"/>
                <a:gd name="connsiteY3" fmla="*/ 8172 h 34196"/>
                <a:gd name="connsiteX4" fmla="*/ 42518 w 42657"/>
                <a:gd name="connsiteY4" fmla="*/ 22101 h 34196"/>
                <a:gd name="connsiteX5" fmla="*/ 30423 w 42657"/>
                <a:gd name="connsiteY5" fmla="*/ 30164 h 34196"/>
                <a:gd name="connsiteX6" fmla="*/ 14662 w 42657"/>
                <a:gd name="connsiteY6" fmla="*/ 34196 h 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57" h="34196">
                  <a:moveTo>
                    <a:pt x="14662" y="34196"/>
                  </a:moveTo>
                  <a:cubicBezTo>
                    <a:pt x="8064" y="29431"/>
                    <a:pt x="367" y="25766"/>
                    <a:pt x="0" y="15503"/>
                  </a:cubicBezTo>
                  <a:cubicBezTo>
                    <a:pt x="2566" y="8172"/>
                    <a:pt x="8430" y="3774"/>
                    <a:pt x="15028" y="475"/>
                  </a:cubicBezTo>
                  <a:cubicBezTo>
                    <a:pt x="23825" y="-1358"/>
                    <a:pt x="30423" y="2307"/>
                    <a:pt x="36654" y="8172"/>
                  </a:cubicBezTo>
                  <a:cubicBezTo>
                    <a:pt x="41052" y="12204"/>
                    <a:pt x="43252" y="15869"/>
                    <a:pt x="42518" y="22101"/>
                  </a:cubicBezTo>
                  <a:cubicBezTo>
                    <a:pt x="41419" y="30531"/>
                    <a:pt x="35554" y="29431"/>
                    <a:pt x="30423" y="30164"/>
                  </a:cubicBezTo>
                  <a:cubicBezTo>
                    <a:pt x="25658" y="31631"/>
                    <a:pt x="20160" y="33097"/>
                    <a:pt x="14662" y="34196"/>
                  </a:cubicBezTo>
                  <a:close/>
                </a:path>
              </a:pathLst>
            </a:custGeom>
            <a:solidFill>
              <a:srgbClr val="7C5F5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93FE715B-C427-42B1-AA80-B604FD39C561}"/>
                </a:ext>
              </a:extLst>
            </p:cNvPr>
            <p:cNvSpPr/>
            <p:nvPr/>
          </p:nvSpPr>
          <p:spPr>
            <a:xfrm>
              <a:off x="11625826" y="4044154"/>
              <a:ext cx="47558" cy="26316"/>
            </a:xfrm>
            <a:custGeom>
              <a:avLst/>
              <a:gdLst>
                <a:gd name="connsiteX0" fmla="*/ 47284 w 47558"/>
                <a:gd name="connsiteY0" fmla="*/ 22651 h 26316"/>
                <a:gd name="connsiteX1" fmla="*/ 35554 w 47558"/>
                <a:gd name="connsiteY1" fmla="*/ 26317 h 26316"/>
                <a:gd name="connsiteX2" fmla="*/ 0 w 47558"/>
                <a:gd name="connsiteY2" fmla="*/ 11289 h 26316"/>
                <a:gd name="connsiteX3" fmla="*/ 35188 w 47558"/>
                <a:gd name="connsiteY3" fmla="*/ 1392 h 26316"/>
                <a:gd name="connsiteX4" fmla="*/ 47284 w 47558"/>
                <a:gd name="connsiteY4" fmla="*/ 11655 h 26316"/>
                <a:gd name="connsiteX5" fmla="*/ 47284 w 47558"/>
                <a:gd name="connsiteY5" fmla="*/ 22651 h 2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58" h="26316">
                  <a:moveTo>
                    <a:pt x="47284" y="22651"/>
                  </a:moveTo>
                  <a:cubicBezTo>
                    <a:pt x="43985" y="25217"/>
                    <a:pt x="37020" y="17520"/>
                    <a:pt x="35554" y="26317"/>
                  </a:cubicBezTo>
                  <a:cubicBezTo>
                    <a:pt x="21992" y="26317"/>
                    <a:pt x="12096" y="18253"/>
                    <a:pt x="0" y="11289"/>
                  </a:cubicBezTo>
                  <a:cubicBezTo>
                    <a:pt x="10630" y="1392"/>
                    <a:pt x="21992" y="-2273"/>
                    <a:pt x="35188" y="1392"/>
                  </a:cubicBezTo>
                  <a:cubicBezTo>
                    <a:pt x="36287" y="8356"/>
                    <a:pt x="44351" y="6890"/>
                    <a:pt x="47284" y="11655"/>
                  </a:cubicBezTo>
                  <a:cubicBezTo>
                    <a:pt x="47650" y="15321"/>
                    <a:pt x="47650" y="18986"/>
                    <a:pt x="47284" y="22651"/>
                  </a:cubicBezTo>
                  <a:close/>
                </a:path>
              </a:pathLst>
            </a:custGeom>
            <a:solidFill>
              <a:srgbClr val="E3DA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4F894E5-DB0E-4F83-A19D-2F046A04D9A3}"/>
                </a:ext>
              </a:extLst>
            </p:cNvPr>
            <p:cNvSpPr/>
            <p:nvPr/>
          </p:nvSpPr>
          <p:spPr>
            <a:xfrm>
              <a:off x="11443410" y="4704072"/>
              <a:ext cx="721594" cy="101593"/>
            </a:xfrm>
            <a:custGeom>
              <a:avLst/>
              <a:gdLst>
                <a:gd name="connsiteX0" fmla="*/ 688240 w 721594"/>
                <a:gd name="connsiteY0" fmla="*/ 28368 h 101593"/>
                <a:gd name="connsiteX1" fmla="*/ 705834 w 721594"/>
                <a:gd name="connsiteY1" fmla="*/ 35699 h 101593"/>
                <a:gd name="connsiteX2" fmla="*/ 721595 w 721594"/>
                <a:gd name="connsiteY2" fmla="*/ 42663 h 101593"/>
                <a:gd name="connsiteX3" fmla="*/ 678710 w 721594"/>
                <a:gd name="connsiteY3" fmla="*/ 58057 h 101593"/>
                <a:gd name="connsiteX4" fmla="*/ 619331 w 721594"/>
                <a:gd name="connsiteY4" fmla="*/ 62089 h 101593"/>
                <a:gd name="connsiteX5" fmla="*/ 458054 w 721594"/>
                <a:gd name="connsiteY5" fmla="*/ 80783 h 101593"/>
                <a:gd name="connsiteX6" fmla="*/ 282848 w 721594"/>
                <a:gd name="connsiteY6" fmla="*/ 90313 h 101593"/>
                <a:gd name="connsiteX7" fmla="*/ 151994 w 721594"/>
                <a:gd name="connsiteY7" fmla="*/ 93612 h 101593"/>
                <a:gd name="connsiteX8" fmla="*/ 145763 w 721594"/>
                <a:gd name="connsiteY8" fmla="*/ 93612 h 101593"/>
                <a:gd name="connsiteX9" fmla="*/ 41666 w 721594"/>
                <a:gd name="connsiteY9" fmla="*/ 99843 h 101593"/>
                <a:gd name="connsiteX10" fmla="*/ 4645 w 721594"/>
                <a:gd name="connsiteY10" fmla="*/ 99476 h 101593"/>
                <a:gd name="connsiteX11" fmla="*/ 5745 w 721594"/>
                <a:gd name="connsiteY11" fmla="*/ 89580 h 101593"/>
                <a:gd name="connsiteX12" fmla="*/ 73188 w 721594"/>
                <a:gd name="connsiteY12" fmla="*/ 59524 h 101593"/>
                <a:gd name="connsiteX13" fmla="*/ 81985 w 721594"/>
                <a:gd name="connsiteY13" fmla="*/ 59524 h 101593"/>
                <a:gd name="connsiteX14" fmla="*/ 105077 w 721594"/>
                <a:gd name="connsiteY14" fmla="*/ 54759 h 101593"/>
                <a:gd name="connsiteX15" fmla="*/ 75021 w 721594"/>
                <a:gd name="connsiteY15" fmla="*/ 45962 h 101593"/>
                <a:gd name="connsiteX16" fmla="*/ 118272 w 721594"/>
                <a:gd name="connsiteY16" fmla="*/ 40464 h 101593"/>
                <a:gd name="connsiteX17" fmla="*/ 160058 w 721594"/>
                <a:gd name="connsiteY17" fmla="*/ 44496 h 101593"/>
                <a:gd name="connsiteX18" fmla="*/ 238130 w 721594"/>
                <a:gd name="connsiteY18" fmla="*/ 49627 h 101593"/>
                <a:gd name="connsiteX19" fmla="*/ 265621 w 721594"/>
                <a:gd name="connsiteY19" fmla="*/ 53292 h 101593"/>
                <a:gd name="connsiteX20" fmla="*/ 274051 w 721594"/>
                <a:gd name="connsiteY20" fmla="*/ 56591 h 101593"/>
                <a:gd name="connsiteX21" fmla="*/ 345526 w 721594"/>
                <a:gd name="connsiteY21" fmla="*/ 37165 h 101593"/>
                <a:gd name="connsiteX22" fmla="*/ 360188 w 721594"/>
                <a:gd name="connsiteY22" fmla="*/ 35332 h 101593"/>
                <a:gd name="connsiteX23" fmla="*/ 391710 w 721594"/>
                <a:gd name="connsiteY23" fmla="*/ 36798 h 101593"/>
                <a:gd name="connsiteX24" fmla="*/ 408937 w 721594"/>
                <a:gd name="connsiteY24" fmla="*/ 23969 h 101593"/>
                <a:gd name="connsiteX25" fmla="*/ 418101 w 721594"/>
                <a:gd name="connsiteY25" fmla="*/ 16272 h 101593"/>
                <a:gd name="connsiteX26" fmla="*/ 434595 w 721594"/>
                <a:gd name="connsiteY26" fmla="*/ 7842 h 101593"/>
                <a:gd name="connsiteX27" fmla="*/ 448157 w 721594"/>
                <a:gd name="connsiteY27" fmla="*/ 877 h 101593"/>
                <a:gd name="connsiteX28" fmla="*/ 455488 w 721594"/>
                <a:gd name="connsiteY28" fmla="*/ 511 h 101593"/>
                <a:gd name="connsiteX29" fmla="*/ 462086 w 721594"/>
                <a:gd name="connsiteY29" fmla="*/ 4543 h 101593"/>
                <a:gd name="connsiteX30" fmla="*/ 489576 w 721594"/>
                <a:gd name="connsiteY30" fmla="*/ 8941 h 101593"/>
                <a:gd name="connsiteX31" fmla="*/ 503504 w 721594"/>
                <a:gd name="connsiteY31" fmla="*/ 10041 h 101593"/>
                <a:gd name="connsiteX32" fmla="*/ 547489 w 721594"/>
                <a:gd name="connsiteY32" fmla="*/ 22870 h 101593"/>
                <a:gd name="connsiteX33" fmla="*/ 553720 w 721594"/>
                <a:gd name="connsiteY33" fmla="*/ 34599 h 101593"/>
                <a:gd name="connsiteX34" fmla="*/ 555186 w 721594"/>
                <a:gd name="connsiteY34" fmla="*/ 35699 h 101593"/>
                <a:gd name="connsiteX35" fmla="*/ 630693 w 721594"/>
                <a:gd name="connsiteY35" fmla="*/ 32400 h 101593"/>
                <a:gd name="connsiteX36" fmla="*/ 677244 w 721594"/>
                <a:gd name="connsiteY36" fmla="*/ 30934 h 101593"/>
                <a:gd name="connsiteX37" fmla="*/ 683841 w 721594"/>
                <a:gd name="connsiteY37" fmla="*/ 27635 h 101593"/>
                <a:gd name="connsiteX38" fmla="*/ 688240 w 721594"/>
                <a:gd name="connsiteY38" fmla="*/ 28368 h 10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1594" h="101593">
                  <a:moveTo>
                    <a:pt x="688240" y="28368"/>
                  </a:moveTo>
                  <a:cubicBezTo>
                    <a:pt x="691905" y="36065"/>
                    <a:pt x="698869" y="35699"/>
                    <a:pt x="705834" y="35699"/>
                  </a:cubicBezTo>
                  <a:cubicBezTo>
                    <a:pt x="712431" y="35699"/>
                    <a:pt x="718296" y="35699"/>
                    <a:pt x="721595" y="42663"/>
                  </a:cubicBezTo>
                  <a:cubicBezTo>
                    <a:pt x="711332" y="59157"/>
                    <a:pt x="694471" y="59157"/>
                    <a:pt x="678710" y="58057"/>
                  </a:cubicBezTo>
                  <a:cubicBezTo>
                    <a:pt x="658550" y="56591"/>
                    <a:pt x="639124" y="59524"/>
                    <a:pt x="619331" y="62089"/>
                  </a:cubicBezTo>
                  <a:cubicBezTo>
                    <a:pt x="565816" y="69054"/>
                    <a:pt x="511935" y="77484"/>
                    <a:pt x="458054" y="80783"/>
                  </a:cubicBezTo>
                  <a:cubicBezTo>
                    <a:pt x="399774" y="84448"/>
                    <a:pt x="341128" y="87381"/>
                    <a:pt x="282848" y="90313"/>
                  </a:cubicBezTo>
                  <a:cubicBezTo>
                    <a:pt x="239230" y="92512"/>
                    <a:pt x="195612" y="93612"/>
                    <a:pt x="151994" y="93612"/>
                  </a:cubicBezTo>
                  <a:cubicBezTo>
                    <a:pt x="149795" y="93612"/>
                    <a:pt x="147962" y="93612"/>
                    <a:pt x="145763" y="93612"/>
                  </a:cubicBezTo>
                  <a:cubicBezTo>
                    <a:pt x="110941" y="94711"/>
                    <a:pt x="76120" y="96544"/>
                    <a:pt x="41666" y="99843"/>
                  </a:cubicBezTo>
                  <a:cubicBezTo>
                    <a:pt x="29203" y="101676"/>
                    <a:pt x="16741" y="102775"/>
                    <a:pt x="4645" y="99476"/>
                  </a:cubicBezTo>
                  <a:cubicBezTo>
                    <a:pt x="-3052" y="95444"/>
                    <a:pt x="-120" y="90679"/>
                    <a:pt x="5745" y="89580"/>
                  </a:cubicBezTo>
                  <a:cubicBezTo>
                    <a:pt x="30303" y="83715"/>
                    <a:pt x="52662" y="73452"/>
                    <a:pt x="73188" y="59524"/>
                  </a:cubicBezTo>
                  <a:cubicBezTo>
                    <a:pt x="76120" y="57691"/>
                    <a:pt x="79053" y="58057"/>
                    <a:pt x="81985" y="59524"/>
                  </a:cubicBezTo>
                  <a:cubicBezTo>
                    <a:pt x="90782" y="64289"/>
                    <a:pt x="97380" y="59524"/>
                    <a:pt x="105077" y="54759"/>
                  </a:cubicBezTo>
                  <a:cubicBezTo>
                    <a:pt x="95547" y="48527"/>
                    <a:pt x="81985" y="57691"/>
                    <a:pt x="75021" y="45962"/>
                  </a:cubicBezTo>
                  <a:cubicBezTo>
                    <a:pt x="88216" y="33133"/>
                    <a:pt x="103977" y="38631"/>
                    <a:pt x="118272" y="40464"/>
                  </a:cubicBezTo>
                  <a:cubicBezTo>
                    <a:pt x="132201" y="42296"/>
                    <a:pt x="145763" y="45229"/>
                    <a:pt x="160058" y="44496"/>
                  </a:cubicBezTo>
                  <a:cubicBezTo>
                    <a:pt x="185715" y="49627"/>
                    <a:pt x="211740" y="49994"/>
                    <a:pt x="238130" y="49627"/>
                  </a:cubicBezTo>
                  <a:cubicBezTo>
                    <a:pt x="247294" y="49627"/>
                    <a:pt x="256824" y="49261"/>
                    <a:pt x="265621" y="53292"/>
                  </a:cubicBezTo>
                  <a:cubicBezTo>
                    <a:pt x="268553" y="54392"/>
                    <a:pt x="271485" y="58057"/>
                    <a:pt x="274051" y="56591"/>
                  </a:cubicBezTo>
                  <a:cubicBezTo>
                    <a:pt x="296044" y="43762"/>
                    <a:pt x="323534" y="51093"/>
                    <a:pt x="345526" y="37165"/>
                  </a:cubicBezTo>
                  <a:cubicBezTo>
                    <a:pt x="349558" y="34599"/>
                    <a:pt x="355056" y="35332"/>
                    <a:pt x="360188" y="35332"/>
                  </a:cubicBezTo>
                  <a:cubicBezTo>
                    <a:pt x="370451" y="37898"/>
                    <a:pt x="381447" y="36798"/>
                    <a:pt x="391710" y="36798"/>
                  </a:cubicBezTo>
                  <a:cubicBezTo>
                    <a:pt x="399774" y="37165"/>
                    <a:pt x="413336" y="42296"/>
                    <a:pt x="408937" y="23969"/>
                  </a:cubicBezTo>
                  <a:cubicBezTo>
                    <a:pt x="407838" y="19204"/>
                    <a:pt x="413702" y="17005"/>
                    <a:pt x="418101" y="16272"/>
                  </a:cubicBezTo>
                  <a:cubicBezTo>
                    <a:pt x="424699" y="15539"/>
                    <a:pt x="429097" y="10407"/>
                    <a:pt x="434595" y="7842"/>
                  </a:cubicBezTo>
                  <a:cubicBezTo>
                    <a:pt x="439360" y="6009"/>
                    <a:pt x="445225" y="6742"/>
                    <a:pt x="448157" y="877"/>
                  </a:cubicBezTo>
                  <a:cubicBezTo>
                    <a:pt x="450356" y="-222"/>
                    <a:pt x="452922" y="-222"/>
                    <a:pt x="455488" y="511"/>
                  </a:cubicBezTo>
                  <a:cubicBezTo>
                    <a:pt x="458054" y="1611"/>
                    <a:pt x="459886" y="3077"/>
                    <a:pt x="462086" y="4543"/>
                  </a:cubicBezTo>
                  <a:cubicBezTo>
                    <a:pt x="470149" y="12240"/>
                    <a:pt x="477480" y="21037"/>
                    <a:pt x="489576" y="8941"/>
                  </a:cubicBezTo>
                  <a:cubicBezTo>
                    <a:pt x="493241" y="5276"/>
                    <a:pt x="498739" y="8575"/>
                    <a:pt x="503504" y="10041"/>
                  </a:cubicBezTo>
                  <a:cubicBezTo>
                    <a:pt x="519266" y="10774"/>
                    <a:pt x="532461" y="19937"/>
                    <a:pt x="547489" y="22870"/>
                  </a:cubicBezTo>
                  <a:cubicBezTo>
                    <a:pt x="552254" y="23603"/>
                    <a:pt x="561417" y="25436"/>
                    <a:pt x="553720" y="34599"/>
                  </a:cubicBezTo>
                  <a:cubicBezTo>
                    <a:pt x="552987" y="35332"/>
                    <a:pt x="553720" y="35699"/>
                    <a:pt x="555186" y="35699"/>
                  </a:cubicBezTo>
                  <a:cubicBezTo>
                    <a:pt x="580478" y="38631"/>
                    <a:pt x="605769" y="35332"/>
                    <a:pt x="630693" y="32400"/>
                  </a:cubicBezTo>
                  <a:cubicBezTo>
                    <a:pt x="646454" y="30567"/>
                    <a:pt x="662216" y="40097"/>
                    <a:pt x="677244" y="30934"/>
                  </a:cubicBezTo>
                  <a:cubicBezTo>
                    <a:pt x="679076" y="29834"/>
                    <a:pt x="681642" y="28734"/>
                    <a:pt x="683841" y="27635"/>
                  </a:cubicBezTo>
                  <a:cubicBezTo>
                    <a:pt x="685308" y="26535"/>
                    <a:pt x="686774" y="26902"/>
                    <a:pt x="688240" y="28368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60E4DACA-5A16-4B65-86E9-AC6CB358E49A}"/>
                </a:ext>
              </a:extLst>
            </p:cNvPr>
            <p:cNvSpPr/>
            <p:nvPr/>
          </p:nvSpPr>
          <p:spPr>
            <a:xfrm>
              <a:off x="12015024" y="4732423"/>
              <a:ext cx="282829" cy="255699"/>
            </a:xfrm>
            <a:custGeom>
              <a:avLst/>
              <a:gdLst>
                <a:gd name="connsiteX0" fmla="*/ 48817 w 282829"/>
                <a:gd name="connsiteY0" fmla="*/ 29706 h 255699"/>
                <a:gd name="connsiteX1" fmla="*/ 103064 w 282829"/>
                <a:gd name="connsiteY1" fmla="*/ 24574 h 255699"/>
                <a:gd name="connsiteX2" fmla="*/ 150348 w 282829"/>
                <a:gd name="connsiteY2" fmla="*/ 14311 h 255699"/>
                <a:gd name="connsiteX3" fmla="*/ 226588 w 282829"/>
                <a:gd name="connsiteY3" fmla="*/ 3315 h 255699"/>
                <a:gd name="connsiteX4" fmla="*/ 262875 w 282829"/>
                <a:gd name="connsiteY4" fmla="*/ 3681 h 255699"/>
                <a:gd name="connsiteX5" fmla="*/ 282668 w 282829"/>
                <a:gd name="connsiteY5" fmla="*/ 10646 h 255699"/>
                <a:gd name="connsiteX6" fmla="*/ 278636 w 282829"/>
                <a:gd name="connsiteY6" fmla="*/ 19809 h 255699"/>
                <a:gd name="connsiteX7" fmla="*/ 273505 w 282829"/>
                <a:gd name="connsiteY7" fmla="*/ 20909 h 255699"/>
                <a:gd name="connsiteX8" fmla="*/ 253712 w 282829"/>
                <a:gd name="connsiteY8" fmla="*/ 37770 h 255699"/>
                <a:gd name="connsiteX9" fmla="*/ 239783 w 282829"/>
                <a:gd name="connsiteY9" fmla="*/ 43268 h 255699"/>
                <a:gd name="connsiteX10" fmla="*/ 205695 w 282829"/>
                <a:gd name="connsiteY10" fmla="*/ 36670 h 255699"/>
                <a:gd name="connsiteX11" fmla="*/ 198731 w 282829"/>
                <a:gd name="connsiteY11" fmla="*/ 37036 h 255699"/>
                <a:gd name="connsiteX12" fmla="*/ 174173 w 282829"/>
                <a:gd name="connsiteY12" fmla="*/ 46933 h 255699"/>
                <a:gd name="connsiteX13" fmla="*/ 140818 w 282829"/>
                <a:gd name="connsiteY13" fmla="*/ 61228 h 255699"/>
                <a:gd name="connsiteX14" fmla="*/ 134220 w 282829"/>
                <a:gd name="connsiteY14" fmla="*/ 60128 h 255699"/>
                <a:gd name="connsiteX15" fmla="*/ 121758 w 282829"/>
                <a:gd name="connsiteY15" fmla="*/ 66726 h 255699"/>
                <a:gd name="connsiteX16" fmla="*/ 119192 w 282829"/>
                <a:gd name="connsiteY16" fmla="*/ 131237 h 255699"/>
                <a:gd name="connsiteX17" fmla="*/ 118459 w 282829"/>
                <a:gd name="connsiteY17" fmla="*/ 198313 h 255699"/>
                <a:gd name="connsiteX18" fmla="*/ 115527 w 282829"/>
                <a:gd name="connsiteY18" fmla="*/ 253661 h 255699"/>
                <a:gd name="connsiteX19" fmla="*/ 105264 w 282829"/>
                <a:gd name="connsiteY19" fmla="*/ 248529 h 255699"/>
                <a:gd name="connsiteX20" fmla="*/ 92068 w 282829"/>
                <a:gd name="connsiteY20" fmla="*/ 173755 h 255699"/>
                <a:gd name="connsiteX21" fmla="*/ 84371 w 282829"/>
                <a:gd name="connsiteY21" fmla="*/ 156162 h 255699"/>
                <a:gd name="connsiteX22" fmla="*/ 74474 w 282829"/>
                <a:gd name="connsiteY22" fmla="*/ 127205 h 255699"/>
                <a:gd name="connsiteX23" fmla="*/ 67510 w 282829"/>
                <a:gd name="connsiteY23" fmla="*/ 107412 h 255699"/>
                <a:gd name="connsiteX24" fmla="*/ 64211 w 282829"/>
                <a:gd name="connsiteY24" fmla="*/ 101181 h 255699"/>
                <a:gd name="connsiteX25" fmla="*/ 68976 w 282829"/>
                <a:gd name="connsiteY25" fmla="*/ 71858 h 255699"/>
                <a:gd name="connsiteX26" fmla="*/ 65311 w 282829"/>
                <a:gd name="connsiteY26" fmla="*/ 48399 h 255699"/>
                <a:gd name="connsiteX27" fmla="*/ 40386 w 282829"/>
                <a:gd name="connsiteY27" fmla="*/ 59762 h 255699"/>
                <a:gd name="connsiteX28" fmla="*/ 11796 w 282829"/>
                <a:gd name="connsiteY28" fmla="*/ 67459 h 255699"/>
                <a:gd name="connsiteX29" fmla="*/ 2999 w 282829"/>
                <a:gd name="connsiteY29" fmla="*/ 68559 h 255699"/>
                <a:gd name="connsiteX30" fmla="*/ 1167 w 282829"/>
                <a:gd name="connsiteY30" fmla="*/ 46567 h 255699"/>
                <a:gd name="connsiteX31" fmla="*/ 15462 w 282829"/>
                <a:gd name="connsiteY31" fmla="*/ 37036 h 255699"/>
                <a:gd name="connsiteX32" fmla="*/ 48817 w 282829"/>
                <a:gd name="connsiteY32" fmla="*/ 29706 h 25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829" h="255699">
                  <a:moveTo>
                    <a:pt x="48817" y="29706"/>
                  </a:moveTo>
                  <a:cubicBezTo>
                    <a:pt x="66777" y="25674"/>
                    <a:pt x="84371" y="20909"/>
                    <a:pt x="103064" y="24574"/>
                  </a:cubicBezTo>
                  <a:cubicBezTo>
                    <a:pt x="120292" y="27873"/>
                    <a:pt x="135320" y="21275"/>
                    <a:pt x="150348" y="14311"/>
                  </a:cubicBezTo>
                  <a:cubicBezTo>
                    <a:pt x="174906" y="4048"/>
                    <a:pt x="200930" y="3315"/>
                    <a:pt x="226588" y="3315"/>
                  </a:cubicBezTo>
                  <a:cubicBezTo>
                    <a:pt x="238684" y="3315"/>
                    <a:pt x="251146" y="-4382"/>
                    <a:pt x="262875" y="3681"/>
                  </a:cubicBezTo>
                  <a:cubicBezTo>
                    <a:pt x="270572" y="2948"/>
                    <a:pt x="278636" y="749"/>
                    <a:pt x="282668" y="10646"/>
                  </a:cubicBezTo>
                  <a:cubicBezTo>
                    <a:pt x="283401" y="14678"/>
                    <a:pt x="281569" y="17610"/>
                    <a:pt x="278636" y="19809"/>
                  </a:cubicBezTo>
                  <a:cubicBezTo>
                    <a:pt x="276804" y="20542"/>
                    <a:pt x="275338" y="20909"/>
                    <a:pt x="273505" y="20909"/>
                  </a:cubicBezTo>
                  <a:cubicBezTo>
                    <a:pt x="263242" y="22375"/>
                    <a:pt x="256277" y="27140"/>
                    <a:pt x="253712" y="37770"/>
                  </a:cubicBezTo>
                  <a:cubicBezTo>
                    <a:pt x="251512" y="46200"/>
                    <a:pt x="245648" y="47666"/>
                    <a:pt x="239783" y="43268"/>
                  </a:cubicBezTo>
                  <a:cubicBezTo>
                    <a:pt x="229154" y="35570"/>
                    <a:pt x="217058" y="38136"/>
                    <a:pt x="205695" y="36670"/>
                  </a:cubicBezTo>
                  <a:cubicBezTo>
                    <a:pt x="203129" y="36303"/>
                    <a:pt x="199097" y="35204"/>
                    <a:pt x="198731" y="37036"/>
                  </a:cubicBezTo>
                  <a:cubicBezTo>
                    <a:pt x="194333" y="50598"/>
                    <a:pt x="183336" y="45833"/>
                    <a:pt x="174173" y="46933"/>
                  </a:cubicBezTo>
                  <a:cubicBezTo>
                    <a:pt x="161711" y="48399"/>
                    <a:pt x="147049" y="44734"/>
                    <a:pt x="140818" y="61228"/>
                  </a:cubicBezTo>
                  <a:cubicBezTo>
                    <a:pt x="140085" y="62694"/>
                    <a:pt x="136053" y="61228"/>
                    <a:pt x="134220" y="60128"/>
                  </a:cubicBezTo>
                  <a:cubicBezTo>
                    <a:pt x="125423" y="53164"/>
                    <a:pt x="124324" y="60861"/>
                    <a:pt x="121758" y="66726"/>
                  </a:cubicBezTo>
                  <a:cubicBezTo>
                    <a:pt x="113327" y="87985"/>
                    <a:pt x="115893" y="109978"/>
                    <a:pt x="119192" y="131237"/>
                  </a:cubicBezTo>
                  <a:cubicBezTo>
                    <a:pt x="122857" y="153962"/>
                    <a:pt x="121025" y="176321"/>
                    <a:pt x="118459" y="198313"/>
                  </a:cubicBezTo>
                  <a:cubicBezTo>
                    <a:pt x="116260" y="217007"/>
                    <a:pt x="118825" y="235334"/>
                    <a:pt x="115527" y="253661"/>
                  </a:cubicBezTo>
                  <a:cubicBezTo>
                    <a:pt x="108562" y="259159"/>
                    <a:pt x="106730" y="252195"/>
                    <a:pt x="105264" y="248529"/>
                  </a:cubicBezTo>
                  <a:cubicBezTo>
                    <a:pt x="96833" y="224338"/>
                    <a:pt x="80705" y="201612"/>
                    <a:pt x="92068" y="173755"/>
                  </a:cubicBezTo>
                  <a:cubicBezTo>
                    <a:pt x="95367" y="166058"/>
                    <a:pt x="89869" y="161293"/>
                    <a:pt x="84371" y="156162"/>
                  </a:cubicBezTo>
                  <a:cubicBezTo>
                    <a:pt x="75941" y="148464"/>
                    <a:pt x="68243" y="141133"/>
                    <a:pt x="74474" y="127205"/>
                  </a:cubicBezTo>
                  <a:cubicBezTo>
                    <a:pt x="77040" y="121340"/>
                    <a:pt x="79239" y="110711"/>
                    <a:pt x="67510" y="107412"/>
                  </a:cubicBezTo>
                  <a:cubicBezTo>
                    <a:pt x="65311" y="106679"/>
                    <a:pt x="63112" y="102647"/>
                    <a:pt x="64211" y="101181"/>
                  </a:cubicBezTo>
                  <a:cubicBezTo>
                    <a:pt x="71175" y="92017"/>
                    <a:pt x="70076" y="82854"/>
                    <a:pt x="68976" y="71858"/>
                  </a:cubicBezTo>
                  <a:cubicBezTo>
                    <a:pt x="67877" y="60495"/>
                    <a:pt x="71175" y="58296"/>
                    <a:pt x="65311" y="48399"/>
                  </a:cubicBezTo>
                  <a:cubicBezTo>
                    <a:pt x="60546" y="61595"/>
                    <a:pt x="51016" y="62694"/>
                    <a:pt x="40386" y="59762"/>
                  </a:cubicBezTo>
                  <a:cubicBezTo>
                    <a:pt x="29390" y="56830"/>
                    <a:pt x="19494" y="56830"/>
                    <a:pt x="11796" y="67459"/>
                  </a:cubicBezTo>
                  <a:cubicBezTo>
                    <a:pt x="9597" y="70392"/>
                    <a:pt x="5932" y="73324"/>
                    <a:pt x="2999" y="68559"/>
                  </a:cubicBezTo>
                  <a:cubicBezTo>
                    <a:pt x="-1033" y="61595"/>
                    <a:pt x="-300" y="54264"/>
                    <a:pt x="1167" y="46567"/>
                  </a:cubicBezTo>
                  <a:cubicBezTo>
                    <a:pt x="2633" y="38869"/>
                    <a:pt x="8497" y="37770"/>
                    <a:pt x="15462" y="37036"/>
                  </a:cubicBezTo>
                  <a:cubicBezTo>
                    <a:pt x="26458" y="35937"/>
                    <a:pt x="38920" y="37770"/>
                    <a:pt x="48817" y="29706"/>
                  </a:cubicBezTo>
                  <a:close/>
                </a:path>
              </a:pathLst>
            </a:custGeom>
            <a:solidFill>
              <a:srgbClr val="B1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88EAE16B-39A8-462C-A1D2-4B82D28D4B69}"/>
                </a:ext>
              </a:extLst>
            </p:cNvPr>
            <p:cNvSpPr/>
            <p:nvPr/>
          </p:nvSpPr>
          <p:spPr>
            <a:xfrm>
              <a:off x="11920524" y="4622583"/>
              <a:ext cx="357741" cy="93351"/>
            </a:xfrm>
            <a:custGeom>
              <a:avLst/>
              <a:gdLst>
                <a:gd name="connsiteX0" fmla="*/ 357742 w 357741"/>
                <a:gd name="connsiteY0" fmla="*/ 46079 h 93351"/>
                <a:gd name="connsiteX1" fmla="*/ 357742 w 357741"/>
                <a:gd name="connsiteY1" fmla="*/ 60741 h 93351"/>
                <a:gd name="connsiteX2" fmla="*/ 349678 w 357741"/>
                <a:gd name="connsiteY2" fmla="*/ 64773 h 93351"/>
                <a:gd name="connsiteX3" fmla="*/ 342714 w 357741"/>
                <a:gd name="connsiteY3" fmla="*/ 71737 h 93351"/>
                <a:gd name="connsiteX4" fmla="*/ 335016 w 357741"/>
                <a:gd name="connsiteY4" fmla="*/ 83100 h 93351"/>
                <a:gd name="connsiteX5" fmla="*/ 300195 w 357741"/>
                <a:gd name="connsiteY5" fmla="*/ 84566 h 93351"/>
                <a:gd name="connsiteX6" fmla="*/ 309359 w 357741"/>
                <a:gd name="connsiteY6" fmla="*/ 78335 h 93351"/>
                <a:gd name="connsiteX7" fmla="*/ 293231 w 357741"/>
                <a:gd name="connsiteY7" fmla="*/ 71737 h 93351"/>
                <a:gd name="connsiteX8" fmla="*/ 324753 w 357741"/>
                <a:gd name="connsiteY8" fmla="*/ 64040 h 93351"/>
                <a:gd name="connsiteX9" fmla="*/ 310825 w 357741"/>
                <a:gd name="connsiteY9" fmla="*/ 61107 h 93351"/>
                <a:gd name="connsiteX10" fmla="*/ 237151 w 357741"/>
                <a:gd name="connsiteY10" fmla="*/ 54509 h 93351"/>
                <a:gd name="connsiteX11" fmla="*/ 197564 w 357741"/>
                <a:gd name="connsiteY11" fmla="*/ 63306 h 93351"/>
                <a:gd name="connsiteX12" fmla="*/ 48017 w 357741"/>
                <a:gd name="connsiteY12" fmla="*/ 65139 h 93351"/>
                <a:gd name="connsiteX13" fmla="*/ 0 w 357741"/>
                <a:gd name="connsiteY13" fmla="*/ 43513 h 93351"/>
                <a:gd name="connsiteX14" fmla="*/ 8430 w 357741"/>
                <a:gd name="connsiteY14" fmla="*/ 33983 h 93351"/>
                <a:gd name="connsiteX15" fmla="*/ 13195 w 357741"/>
                <a:gd name="connsiteY15" fmla="*/ 14190 h 93351"/>
                <a:gd name="connsiteX16" fmla="*/ 14295 w 357741"/>
                <a:gd name="connsiteY16" fmla="*/ 2828 h 93351"/>
                <a:gd name="connsiteX17" fmla="*/ 54248 w 357741"/>
                <a:gd name="connsiteY17" fmla="*/ 5027 h 93351"/>
                <a:gd name="connsiteX18" fmla="*/ 73674 w 357741"/>
                <a:gd name="connsiteY18" fmla="*/ 13824 h 93351"/>
                <a:gd name="connsiteX19" fmla="*/ 111428 w 357741"/>
                <a:gd name="connsiteY19" fmla="*/ 22254 h 93351"/>
                <a:gd name="connsiteX20" fmla="*/ 176672 w 357741"/>
                <a:gd name="connsiteY20" fmla="*/ 33983 h 93351"/>
                <a:gd name="connsiteX21" fmla="*/ 227254 w 357741"/>
                <a:gd name="connsiteY21" fmla="*/ 37282 h 93351"/>
                <a:gd name="connsiteX22" fmla="*/ 287000 w 357741"/>
                <a:gd name="connsiteY22" fmla="*/ 42047 h 93351"/>
                <a:gd name="connsiteX23" fmla="*/ 312291 w 357741"/>
                <a:gd name="connsiteY23" fmla="*/ 36916 h 93351"/>
                <a:gd name="connsiteX24" fmla="*/ 317422 w 357741"/>
                <a:gd name="connsiteY24" fmla="*/ 37282 h 93351"/>
                <a:gd name="connsiteX25" fmla="*/ 357742 w 357741"/>
                <a:gd name="connsiteY25" fmla="*/ 46079 h 9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7741" h="93351">
                  <a:moveTo>
                    <a:pt x="357742" y="46079"/>
                  </a:moveTo>
                  <a:cubicBezTo>
                    <a:pt x="353710" y="50844"/>
                    <a:pt x="357375" y="55609"/>
                    <a:pt x="357742" y="60741"/>
                  </a:cubicBezTo>
                  <a:cubicBezTo>
                    <a:pt x="355176" y="62207"/>
                    <a:pt x="352244" y="63306"/>
                    <a:pt x="349678" y="64773"/>
                  </a:cubicBezTo>
                  <a:cubicBezTo>
                    <a:pt x="347479" y="66972"/>
                    <a:pt x="345279" y="69904"/>
                    <a:pt x="342714" y="71737"/>
                  </a:cubicBezTo>
                  <a:cubicBezTo>
                    <a:pt x="342714" y="77235"/>
                    <a:pt x="342714" y="82733"/>
                    <a:pt x="335016" y="83100"/>
                  </a:cubicBezTo>
                  <a:cubicBezTo>
                    <a:pt x="323654" y="90064"/>
                    <a:pt x="312657" y="101426"/>
                    <a:pt x="300195" y="84566"/>
                  </a:cubicBezTo>
                  <a:cubicBezTo>
                    <a:pt x="301295" y="80167"/>
                    <a:pt x="303861" y="77601"/>
                    <a:pt x="309359" y="78335"/>
                  </a:cubicBezTo>
                  <a:cubicBezTo>
                    <a:pt x="303861" y="76502"/>
                    <a:pt x="293964" y="83466"/>
                    <a:pt x="293231" y="71737"/>
                  </a:cubicBezTo>
                  <a:cubicBezTo>
                    <a:pt x="301661" y="61840"/>
                    <a:pt x="314124" y="66972"/>
                    <a:pt x="324753" y="64040"/>
                  </a:cubicBezTo>
                  <a:cubicBezTo>
                    <a:pt x="320355" y="61107"/>
                    <a:pt x="315590" y="60741"/>
                    <a:pt x="310825" y="61107"/>
                  </a:cubicBezTo>
                  <a:cubicBezTo>
                    <a:pt x="285900" y="62940"/>
                    <a:pt x="261709" y="62940"/>
                    <a:pt x="237151" y="54509"/>
                  </a:cubicBezTo>
                  <a:cubicBezTo>
                    <a:pt x="224322" y="50111"/>
                    <a:pt x="210760" y="59275"/>
                    <a:pt x="197564" y="63306"/>
                  </a:cubicBezTo>
                  <a:cubicBezTo>
                    <a:pt x="148082" y="78335"/>
                    <a:pt x="98599" y="86765"/>
                    <a:pt x="48017" y="65139"/>
                  </a:cubicBezTo>
                  <a:cubicBezTo>
                    <a:pt x="31889" y="58175"/>
                    <a:pt x="12096" y="59275"/>
                    <a:pt x="0" y="43513"/>
                  </a:cubicBezTo>
                  <a:cubicBezTo>
                    <a:pt x="1100" y="38748"/>
                    <a:pt x="4765" y="36183"/>
                    <a:pt x="8430" y="33983"/>
                  </a:cubicBezTo>
                  <a:cubicBezTo>
                    <a:pt x="16494" y="28852"/>
                    <a:pt x="20160" y="22987"/>
                    <a:pt x="13195" y="14190"/>
                  </a:cubicBezTo>
                  <a:cubicBezTo>
                    <a:pt x="10263" y="10158"/>
                    <a:pt x="9530" y="6493"/>
                    <a:pt x="14295" y="2828"/>
                  </a:cubicBezTo>
                  <a:cubicBezTo>
                    <a:pt x="20526" y="-1571"/>
                    <a:pt x="50216" y="-838"/>
                    <a:pt x="54248" y="5027"/>
                  </a:cubicBezTo>
                  <a:cubicBezTo>
                    <a:pt x="59379" y="12358"/>
                    <a:pt x="66344" y="13091"/>
                    <a:pt x="73674" y="13824"/>
                  </a:cubicBezTo>
                  <a:cubicBezTo>
                    <a:pt x="86137" y="17856"/>
                    <a:pt x="97866" y="23720"/>
                    <a:pt x="111428" y="22254"/>
                  </a:cubicBezTo>
                  <a:cubicBezTo>
                    <a:pt x="133420" y="24820"/>
                    <a:pt x="155046" y="29218"/>
                    <a:pt x="176672" y="33983"/>
                  </a:cubicBezTo>
                  <a:cubicBezTo>
                    <a:pt x="193166" y="41314"/>
                    <a:pt x="210393" y="39481"/>
                    <a:pt x="227254" y="37282"/>
                  </a:cubicBezTo>
                  <a:cubicBezTo>
                    <a:pt x="247780" y="32151"/>
                    <a:pt x="266474" y="46446"/>
                    <a:pt x="287000" y="42047"/>
                  </a:cubicBezTo>
                  <a:cubicBezTo>
                    <a:pt x="295430" y="40215"/>
                    <a:pt x="303861" y="39481"/>
                    <a:pt x="312291" y="36916"/>
                  </a:cubicBezTo>
                  <a:cubicBezTo>
                    <a:pt x="314124" y="36549"/>
                    <a:pt x="315956" y="36916"/>
                    <a:pt x="317422" y="37282"/>
                  </a:cubicBezTo>
                  <a:cubicBezTo>
                    <a:pt x="330251" y="41681"/>
                    <a:pt x="344913" y="40581"/>
                    <a:pt x="357742" y="46079"/>
                  </a:cubicBezTo>
                  <a:close/>
                </a:path>
              </a:pathLst>
            </a:custGeom>
            <a:solidFill>
              <a:srgbClr val="BBB2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EF9BB771-BBE5-4115-8DFA-77E467786D0D}"/>
                </a:ext>
              </a:extLst>
            </p:cNvPr>
            <p:cNvSpPr/>
            <p:nvPr/>
          </p:nvSpPr>
          <p:spPr>
            <a:xfrm>
              <a:off x="12370925" y="4704801"/>
              <a:ext cx="113701" cy="68690"/>
            </a:xfrm>
            <a:custGeom>
              <a:avLst/>
              <a:gdLst>
                <a:gd name="connsiteX0" fmla="*/ 113702 w 113701"/>
                <a:gd name="connsiteY0" fmla="*/ 23607 h 68690"/>
                <a:gd name="connsiteX1" fmla="*/ 73016 w 113701"/>
                <a:gd name="connsiteY1" fmla="*/ 28372 h 68690"/>
                <a:gd name="connsiteX2" fmla="*/ 58721 w 113701"/>
                <a:gd name="connsiteY2" fmla="*/ 40101 h 68690"/>
                <a:gd name="connsiteX3" fmla="*/ 57621 w 113701"/>
                <a:gd name="connsiteY3" fmla="*/ 68691 h 68690"/>
                <a:gd name="connsiteX4" fmla="*/ 6306 w 113701"/>
                <a:gd name="connsiteY4" fmla="*/ 30937 h 68690"/>
                <a:gd name="connsiteX5" fmla="*/ 1907 w 113701"/>
                <a:gd name="connsiteY5" fmla="*/ 24340 h 68690"/>
                <a:gd name="connsiteX6" fmla="*/ 12904 w 113701"/>
                <a:gd name="connsiteY6" fmla="*/ 5280 h 68690"/>
                <a:gd name="connsiteX7" fmla="*/ 80347 w 113701"/>
                <a:gd name="connsiteY7" fmla="*/ 881 h 68690"/>
                <a:gd name="connsiteX8" fmla="*/ 90976 w 113701"/>
                <a:gd name="connsiteY8" fmla="*/ 148 h 68690"/>
                <a:gd name="connsiteX9" fmla="*/ 113702 w 113701"/>
                <a:gd name="connsiteY9" fmla="*/ 23607 h 6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701" h="68690">
                  <a:moveTo>
                    <a:pt x="113702" y="23607"/>
                  </a:moveTo>
                  <a:cubicBezTo>
                    <a:pt x="102339" y="41567"/>
                    <a:pt x="82546" y="31304"/>
                    <a:pt x="73016" y="28372"/>
                  </a:cubicBezTo>
                  <a:cubicBezTo>
                    <a:pt x="55055" y="22140"/>
                    <a:pt x="58354" y="37169"/>
                    <a:pt x="58721" y="40101"/>
                  </a:cubicBezTo>
                  <a:cubicBezTo>
                    <a:pt x="59821" y="49997"/>
                    <a:pt x="57988" y="59161"/>
                    <a:pt x="57621" y="68691"/>
                  </a:cubicBezTo>
                  <a:cubicBezTo>
                    <a:pt x="34896" y="63926"/>
                    <a:pt x="19135" y="49264"/>
                    <a:pt x="6306" y="30937"/>
                  </a:cubicBezTo>
                  <a:cubicBezTo>
                    <a:pt x="4473" y="29105"/>
                    <a:pt x="3007" y="26906"/>
                    <a:pt x="1907" y="24340"/>
                  </a:cubicBezTo>
                  <a:cubicBezTo>
                    <a:pt x="-3957" y="12610"/>
                    <a:pt x="4840" y="9312"/>
                    <a:pt x="12904" y="5280"/>
                  </a:cubicBezTo>
                  <a:cubicBezTo>
                    <a:pt x="35629" y="4547"/>
                    <a:pt x="57621" y="-951"/>
                    <a:pt x="80347" y="881"/>
                  </a:cubicBezTo>
                  <a:cubicBezTo>
                    <a:pt x="84012" y="515"/>
                    <a:pt x="87311" y="515"/>
                    <a:pt x="90976" y="148"/>
                  </a:cubicBezTo>
                  <a:cubicBezTo>
                    <a:pt x="107837" y="-1318"/>
                    <a:pt x="113702" y="8212"/>
                    <a:pt x="113702" y="23607"/>
                  </a:cubicBezTo>
                  <a:close/>
                </a:path>
              </a:pathLst>
            </a:custGeom>
            <a:solidFill>
              <a:srgbClr val="EEEA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32B0C117-1CBB-4FB1-A96E-C557842F18B1}"/>
                </a:ext>
              </a:extLst>
            </p:cNvPr>
            <p:cNvSpPr/>
            <p:nvPr/>
          </p:nvSpPr>
          <p:spPr>
            <a:xfrm>
              <a:off x="11997077" y="4710447"/>
              <a:ext cx="139999" cy="26305"/>
            </a:xfrm>
            <a:custGeom>
              <a:avLst/>
              <a:gdLst>
                <a:gd name="connsiteX0" fmla="*/ 134573 w 139999"/>
                <a:gd name="connsiteY0" fmla="*/ 21992 h 26305"/>
                <a:gd name="connsiteX1" fmla="*/ 131274 w 139999"/>
                <a:gd name="connsiteY1" fmla="*/ 22359 h 26305"/>
                <a:gd name="connsiteX2" fmla="*/ 11783 w 139999"/>
                <a:gd name="connsiteY2" fmla="*/ 24192 h 26305"/>
                <a:gd name="connsiteX3" fmla="*/ 54 w 139999"/>
                <a:gd name="connsiteY3" fmla="*/ 16494 h 26305"/>
                <a:gd name="connsiteX4" fmla="*/ 10683 w 139999"/>
                <a:gd name="connsiteY4" fmla="*/ 8064 h 26305"/>
                <a:gd name="connsiteX5" fmla="*/ 51002 w 139999"/>
                <a:gd name="connsiteY5" fmla="*/ 5132 h 26305"/>
                <a:gd name="connsiteX6" fmla="*/ 58333 w 139999"/>
                <a:gd name="connsiteY6" fmla="*/ 0 h 26305"/>
                <a:gd name="connsiteX7" fmla="*/ 129075 w 139999"/>
                <a:gd name="connsiteY7" fmla="*/ 5132 h 26305"/>
                <a:gd name="connsiteX8" fmla="*/ 139705 w 139999"/>
                <a:gd name="connsiteY8" fmla="*/ 11363 h 26305"/>
                <a:gd name="connsiteX9" fmla="*/ 138605 w 139999"/>
                <a:gd name="connsiteY9" fmla="*/ 17594 h 26305"/>
                <a:gd name="connsiteX10" fmla="*/ 134573 w 139999"/>
                <a:gd name="connsiteY10" fmla="*/ 21992 h 2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99" h="26305">
                  <a:moveTo>
                    <a:pt x="134573" y="21992"/>
                  </a:moveTo>
                  <a:cubicBezTo>
                    <a:pt x="133474" y="21992"/>
                    <a:pt x="132374" y="21992"/>
                    <a:pt x="131274" y="22359"/>
                  </a:cubicBezTo>
                  <a:cubicBezTo>
                    <a:pt x="91688" y="28590"/>
                    <a:pt x="51735" y="26024"/>
                    <a:pt x="11783" y="24192"/>
                  </a:cubicBezTo>
                  <a:cubicBezTo>
                    <a:pt x="7018" y="23825"/>
                    <a:pt x="787" y="21259"/>
                    <a:pt x="54" y="16494"/>
                  </a:cubicBezTo>
                  <a:cubicBezTo>
                    <a:pt x="-680" y="10263"/>
                    <a:pt x="6285" y="9897"/>
                    <a:pt x="10683" y="8064"/>
                  </a:cubicBezTo>
                  <a:cubicBezTo>
                    <a:pt x="23512" y="2566"/>
                    <a:pt x="37440" y="9530"/>
                    <a:pt x="51002" y="5132"/>
                  </a:cubicBezTo>
                  <a:cubicBezTo>
                    <a:pt x="54668" y="4032"/>
                    <a:pt x="55767" y="1466"/>
                    <a:pt x="58333" y="0"/>
                  </a:cubicBezTo>
                  <a:cubicBezTo>
                    <a:pt x="81425" y="6964"/>
                    <a:pt x="105617" y="3299"/>
                    <a:pt x="129075" y="5132"/>
                  </a:cubicBezTo>
                  <a:cubicBezTo>
                    <a:pt x="133474" y="5865"/>
                    <a:pt x="137506" y="7331"/>
                    <a:pt x="139705" y="11363"/>
                  </a:cubicBezTo>
                  <a:cubicBezTo>
                    <a:pt x="140438" y="13562"/>
                    <a:pt x="139705" y="15761"/>
                    <a:pt x="138605" y="17594"/>
                  </a:cubicBezTo>
                  <a:cubicBezTo>
                    <a:pt x="137139" y="19427"/>
                    <a:pt x="135673" y="20893"/>
                    <a:pt x="134573" y="21992"/>
                  </a:cubicBezTo>
                  <a:close/>
                </a:path>
              </a:pathLst>
            </a:custGeom>
            <a:solidFill>
              <a:srgbClr val="9F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3065036-0A30-4029-A3B7-7A522BF47ACA}"/>
                </a:ext>
              </a:extLst>
            </p:cNvPr>
            <p:cNvSpPr/>
            <p:nvPr/>
          </p:nvSpPr>
          <p:spPr>
            <a:xfrm>
              <a:off x="12135315" y="4704539"/>
              <a:ext cx="129926" cy="24585"/>
            </a:xfrm>
            <a:custGeom>
              <a:avLst/>
              <a:gdLst>
                <a:gd name="connsiteX0" fmla="*/ 0 w 129926"/>
                <a:gd name="connsiteY0" fmla="*/ 24235 h 24585"/>
                <a:gd name="connsiteX1" fmla="*/ 0 w 129926"/>
                <a:gd name="connsiteY1" fmla="*/ 20203 h 24585"/>
                <a:gd name="connsiteX2" fmla="*/ 22725 w 129926"/>
                <a:gd name="connsiteY2" fmla="*/ 15072 h 24585"/>
                <a:gd name="connsiteX3" fmla="*/ 73674 w 129926"/>
                <a:gd name="connsiteY3" fmla="*/ 3709 h 24585"/>
                <a:gd name="connsiteX4" fmla="*/ 86137 w 129926"/>
                <a:gd name="connsiteY4" fmla="*/ 2243 h 24585"/>
                <a:gd name="connsiteX5" fmla="*/ 120225 w 129926"/>
                <a:gd name="connsiteY5" fmla="*/ 1876 h 24585"/>
                <a:gd name="connsiteX6" fmla="*/ 129388 w 129926"/>
                <a:gd name="connsiteY6" fmla="*/ 13972 h 24585"/>
                <a:gd name="connsiteX7" fmla="*/ 115826 w 129926"/>
                <a:gd name="connsiteY7" fmla="*/ 17271 h 24585"/>
                <a:gd name="connsiteX8" fmla="*/ 0 w 129926"/>
                <a:gd name="connsiteY8" fmla="*/ 24235 h 24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26" h="24585">
                  <a:moveTo>
                    <a:pt x="0" y="24235"/>
                  </a:moveTo>
                  <a:cubicBezTo>
                    <a:pt x="0" y="22769"/>
                    <a:pt x="0" y="21303"/>
                    <a:pt x="0" y="20203"/>
                  </a:cubicBezTo>
                  <a:cubicBezTo>
                    <a:pt x="6598" y="14339"/>
                    <a:pt x="14661" y="15072"/>
                    <a:pt x="22725" y="15072"/>
                  </a:cubicBezTo>
                  <a:cubicBezTo>
                    <a:pt x="40319" y="14705"/>
                    <a:pt x="57547" y="11406"/>
                    <a:pt x="73674" y="3709"/>
                  </a:cubicBezTo>
                  <a:cubicBezTo>
                    <a:pt x="77340" y="777"/>
                    <a:pt x="81372" y="-2156"/>
                    <a:pt x="86137" y="2243"/>
                  </a:cubicBezTo>
                  <a:cubicBezTo>
                    <a:pt x="97866" y="16171"/>
                    <a:pt x="108862" y="-689"/>
                    <a:pt x="120225" y="1876"/>
                  </a:cubicBezTo>
                  <a:cubicBezTo>
                    <a:pt x="122424" y="6641"/>
                    <a:pt x="132320" y="6641"/>
                    <a:pt x="129388" y="13972"/>
                  </a:cubicBezTo>
                  <a:cubicBezTo>
                    <a:pt x="127189" y="19470"/>
                    <a:pt x="120591" y="16905"/>
                    <a:pt x="115826" y="17271"/>
                  </a:cubicBezTo>
                  <a:cubicBezTo>
                    <a:pt x="77340" y="22403"/>
                    <a:pt x="38853" y="25701"/>
                    <a:pt x="0" y="24235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E7B9D509-89AA-4A52-9F19-0B626379A3BA}"/>
                </a:ext>
              </a:extLst>
            </p:cNvPr>
            <p:cNvSpPr/>
            <p:nvPr/>
          </p:nvSpPr>
          <p:spPr>
            <a:xfrm>
              <a:off x="12288895" y="4709429"/>
              <a:ext cx="94567" cy="24664"/>
            </a:xfrm>
            <a:custGeom>
              <a:avLst/>
              <a:gdLst>
                <a:gd name="connsiteX0" fmla="*/ 94567 w 94567"/>
                <a:gd name="connsiteY0" fmla="*/ 652 h 24664"/>
                <a:gd name="connsiteX1" fmla="*/ 86137 w 94567"/>
                <a:gd name="connsiteY1" fmla="*/ 19712 h 24664"/>
                <a:gd name="connsiteX2" fmla="*/ 71842 w 94567"/>
                <a:gd name="connsiteY2" fmla="*/ 21911 h 24664"/>
                <a:gd name="connsiteX3" fmla="*/ 29323 w 94567"/>
                <a:gd name="connsiteY3" fmla="*/ 20811 h 24664"/>
                <a:gd name="connsiteX4" fmla="*/ 0 w 94567"/>
                <a:gd name="connsiteY4" fmla="*/ 15313 h 24664"/>
                <a:gd name="connsiteX5" fmla="*/ 35188 w 94567"/>
                <a:gd name="connsiteY5" fmla="*/ 652 h 24664"/>
                <a:gd name="connsiteX6" fmla="*/ 94567 w 94567"/>
                <a:gd name="connsiteY6" fmla="*/ 652 h 2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67" h="24664">
                  <a:moveTo>
                    <a:pt x="94567" y="652"/>
                  </a:moveTo>
                  <a:cubicBezTo>
                    <a:pt x="93101" y="7616"/>
                    <a:pt x="81372" y="10182"/>
                    <a:pt x="86137" y="19712"/>
                  </a:cubicBezTo>
                  <a:cubicBezTo>
                    <a:pt x="82471" y="26676"/>
                    <a:pt x="76607" y="25210"/>
                    <a:pt x="71842" y="21911"/>
                  </a:cubicBezTo>
                  <a:cubicBezTo>
                    <a:pt x="57913" y="12381"/>
                    <a:pt x="43618" y="13847"/>
                    <a:pt x="29323" y="20811"/>
                  </a:cubicBezTo>
                  <a:cubicBezTo>
                    <a:pt x="18694" y="22644"/>
                    <a:pt x="7331" y="29242"/>
                    <a:pt x="0" y="15313"/>
                  </a:cubicBezTo>
                  <a:cubicBezTo>
                    <a:pt x="6231" y="-2647"/>
                    <a:pt x="22725" y="1385"/>
                    <a:pt x="35188" y="652"/>
                  </a:cubicBezTo>
                  <a:cubicBezTo>
                    <a:pt x="54981" y="-815"/>
                    <a:pt x="74774" y="652"/>
                    <a:pt x="94567" y="652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F1D43EE7-2C0A-4AFC-BCE6-BEF876F03329}"/>
                </a:ext>
              </a:extLst>
            </p:cNvPr>
            <p:cNvSpPr/>
            <p:nvPr/>
          </p:nvSpPr>
          <p:spPr>
            <a:xfrm>
              <a:off x="12278265" y="4724742"/>
              <a:ext cx="41718" cy="19060"/>
            </a:xfrm>
            <a:custGeom>
              <a:avLst/>
              <a:gdLst>
                <a:gd name="connsiteX0" fmla="*/ 10996 w 41718"/>
                <a:gd name="connsiteY0" fmla="*/ 0 h 19060"/>
                <a:gd name="connsiteX1" fmla="*/ 41419 w 41718"/>
                <a:gd name="connsiteY1" fmla="*/ 0 h 19060"/>
                <a:gd name="connsiteX2" fmla="*/ 21626 w 41718"/>
                <a:gd name="connsiteY2" fmla="*/ 19060 h 19060"/>
                <a:gd name="connsiteX3" fmla="*/ 19060 w 41718"/>
                <a:gd name="connsiteY3" fmla="*/ 18693 h 19060"/>
                <a:gd name="connsiteX4" fmla="*/ 0 w 41718"/>
                <a:gd name="connsiteY4" fmla="*/ 11363 h 19060"/>
                <a:gd name="connsiteX5" fmla="*/ 10996 w 41718"/>
                <a:gd name="connsiteY5" fmla="*/ 0 h 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18" h="19060">
                  <a:moveTo>
                    <a:pt x="10996" y="0"/>
                  </a:moveTo>
                  <a:cubicBezTo>
                    <a:pt x="21259" y="6231"/>
                    <a:pt x="31156" y="4398"/>
                    <a:pt x="41419" y="0"/>
                  </a:cubicBezTo>
                  <a:cubicBezTo>
                    <a:pt x="43618" y="15761"/>
                    <a:pt x="33355" y="17960"/>
                    <a:pt x="21626" y="19060"/>
                  </a:cubicBezTo>
                  <a:cubicBezTo>
                    <a:pt x="20893" y="19060"/>
                    <a:pt x="19793" y="18693"/>
                    <a:pt x="19060" y="18693"/>
                  </a:cubicBezTo>
                  <a:cubicBezTo>
                    <a:pt x="14295" y="11729"/>
                    <a:pt x="5498" y="16128"/>
                    <a:pt x="0" y="11363"/>
                  </a:cubicBezTo>
                  <a:cubicBezTo>
                    <a:pt x="3299" y="7697"/>
                    <a:pt x="6964" y="4032"/>
                    <a:pt x="10996" y="0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4305E9E4-CE52-43F3-A956-FD6C072B9E23}"/>
                </a:ext>
              </a:extLst>
            </p:cNvPr>
            <p:cNvSpPr/>
            <p:nvPr/>
          </p:nvSpPr>
          <p:spPr>
            <a:xfrm>
              <a:off x="12263237" y="4687355"/>
              <a:ext cx="21725" cy="29783"/>
            </a:xfrm>
            <a:custGeom>
              <a:avLst/>
              <a:gdLst>
                <a:gd name="connsiteX0" fmla="*/ 0 w 21725"/>
                <a:gd name="connsiteY0" fmla="*/ 6964 h 29783"/>
                <a:gd name="connsiteX1" fmla="*/ 6964 w 21725"/>
                <a:gd name="connsiteY1" fmla="*/ 0 h 29783"/>
                <a:gd name="connsiteX2" fmla="*/ 17960 w 21725"/>
                <a:gd name="connsiteY2" fmla="*/ 16494 h 29783"/>
                <a:gd name="connsiteX3" fmla="*/ 20893 w 21725"/>
                <a:gd name="connsiteY3" fmla="*/ 26391 h 29783"/>
                <a:gd name="connsiteX4" fmla="*/ 15028 w 21725"/>
                <a:gd name="connsiteY4" fmla="*/ 29690 h 29783"/>
                <a:gd name="connsiteX5" fmla="*/ 7331 w 21725"/>
                <a:gd name="connsiteY5" fmla="*/ 21992 h 29783"/>
                <a:gd name="connsiteX6" fmla="*/ 0 w 21725"/>
                <a:gd name="connsiteY6" fmla="*/ 6964 h 2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25" h="29783">
                  <a:moveTo>
                    <a:pt x="0" y="6964"/>
                  </a:moveTo>
                  <a:cubicBezTo>
                    <a:pt x="0" y="2199"/>
                    <a:pt x="2199" y="0"/>
                    <a:pt x="6964" y="0"/>
                  </a:cubicBezTo>
                  <a:cubicBezTo>
                    <a:pt x="7697" y="7697"/>
                    <a:pt x="13929" y="11363"/>
                    <a:pt x="17960" y="16494"/>
                  </a:cubicBezTo>
                  <a:cubicBezTo>
                    <a:pt x="20526" y="19427"/>
                    <a:pt x="23092" y="22359"/>
                    <a:pt x="20893" y="26391"/>
                  </a:cubicBezTo>
                  <a:cubicBezTo>
                    <a:pt x="19793" y="28223"/>
                    <a:pt x="17227" y="29323"/>
                    <a:pt x="15028" y="29690"/>
                  </a:cubicBezTo>
                  <a:cubicBezTo>
                    <a:pt x="9530" y="30423"/>
                    <a:pt x="7697" y="26757"/>
                    <a:pt x="7331" y="21992"/>
                  </a:cubicBezTo>
                  <a:cubicBezTo>
                    <a:pt x="6598" y="15761"/>
                    <a:pt x="4399" y="10996"/>
                    <a:pt x="0" y="6964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D2F91DBF-51BC-45F7-A080-152B826054D9}"/>
                </a:ext>
              </a:extLst>
            </p:cNvPr>
            <p:cNvSpPr/>
            <p:nvPr/>
          </p:nvSpPr>
          <p:spPr>
            <a:xfrm>
              <a:off x="11378752" y="7373577"/>
              <a:ext cx="367390" cy="61067"/>
            </a:xfrm>
            <a:custGeom>
              <a:avLst/>
              <a:gdLst>
                <a:gd name="connsiteX0" fmla="*/ 362534 w 367390"/>
                <a:gd name="connsiteY0" fmla="*/ 14435 h 61067"/>
                <a:gd name="connsiteX1" fmla="*/ 339809 w 367390"/>
                <a:gd name="connsiteY1" fmla="*/ 29463 h 61067"/>
                <a:gd name="connsiteX2" fmla="*/ 295091 w 367390"/>
                <a:gd name="connsiteY2" fmla="*/ 41558 h 61067"/>
                <a:gd name="connsiteX3" fmla="*/ 194293 w 367390"/>
                <a:gd name="connsiteY3" fmla="*/ 56220 h 61067"/>
                <a:gd name="connsiteX4" fmla="*/ 178898 w 367390"/>
                <a:gd name="connsiteY4" fmla="*/ 60985 h 61067"/>
                <a:gd name="connsiteX5" fmla="*/ 129782 w 367390"/>
                <a:gd name="connsiteY5" fmla="*/ 59519 h 61067"/>
                <a:gd name="connsiteX6" fmla="*/ 64905 w 367390"/>
                <a:gd name="connsiteY6" fmla="*/ 52555 h 61067"/>
                <a:gd name="connsiteX7" fmla="*/ 5892 w 367390"/>
                <a:gd name="connsiteY7" fmla="*/ 47790 h 61067"/>
                <a:gd name="connsiteX8" fmla="*/ 9558 w 367390"/>
                <a:gd name="connsiteY8" fmla="*/ 29829 h 61067"/>
                <a:gd name="connsiteX9" fmla="*/ 88363 w 367390"/>
                <a:gd name="connsiteY9" fmla="*/ 22132 h 61067"/>
                <a:gd name="connsiteX10" fmla="*/ 100093 w 367390"/>
                <a:gd name="connsiteY10" fmla="*/ 17733 h 61067"/>
                <a:gd name="connsiteX11" fmla="*/ 241943 w 367390"/>
                <a:gd name="connsiteY11" fmla="*/ 4172 h 61067"/>
                <a:gd name="connsiteX12" fmla="*/ 294358 w 367390"/>
                <a:gd name="connsiteY12" fmla="*/ 14801 h 61067"/>
                <a:gd name="connsiteX13" fmla="*/ 336510 w 367390"/>
                <a:gd name="connsiteY13" fmla="*/ 10403 h 61067"/>
                <a:gd name="connsiteX14" fmla="*/ 354837 w 367390"/>
                <a:gd name="connsiteY14" fmla="*/ 2705 h 61067"/>
                <a:gd name="connsiteX15" fmla="*/ 366566 w 367390"/>
                <a:gd name="connsiteY15" fmla="*/ 1972 h 61067"/>
                <a:gd name="connsiteX16" fmla="*/ 366566 w 367390"/>
                <a:gd name="connsiteY16" fmla="*/ 6737 h 61067"/>
                <a:gd name="connsiteX17" fmla="*/ 362534 w 367390"/>
                <a:gd name="connsiteY17" fmla="*/ 14435 h 6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390" h="61067">
                  <a:moveTo>
                    <a:pt x="362534" y="14435"/>
                  </a:moveTo>
                  <a:cubicBezTo>
                    <a:pt x="354837" y="19566"/>
                    <a:pt x="347506" y="24331"/>
                    <a:pt x="339809" y="29463"/>
                  </a:cubicBezTo>
                  <a:cubicBezTo>
                    <a:pt x="324781" y="33495"/>
                    <a:pt x="309753" y="37526"/>
                    <a:pt x="295091" y="41558"/>
                  </a:cubicBezTo>
                  <a:cubicBezTo>
                    <a:pt x="262103" y="51455"/>
                    <a:pt x="227648" y="50355"/>
                    <a:pt x="194293" y="56220"/>
                  </a:cubicBezTo>
                  <a:cubicBezTo>
                    <a:pt x="189895" y="60618"/>
                    <a:pt x="184396" y="61352"/>
                    <a:pt x="178898" y="60985"/>
                  </a:cubicBezTo>
                  <a:cubicBezTo>
                    <a:pt x="162404" y="60252"/>
                    <a:pt x="146276" y="60618"/>
                    <a:pt x="129782" y="59519"/>
                  </a:cubicBezTo>
                  <a:cubicBezTo>
                    <a:pt x="107057" y="65750"/>
                    <a:pt x="87630" y="46323"/>
                    <a:pt x="64905" y="52555"/>
                  </a:cubicBezTo>
                  <a:cubicBezTo>
                    <a:pt x="45112" y="52921"/>
                    <a:pt x="25319" y="52921"/>
                    <a:pt x="5892" y="47790"/>
                  </a:cubicBezTo>
                  <a:cubicBezTo>
                    <a:pt x="-6937" y="38626"/>
                    <a:pt x="4426" y="34961"/>
                    <a:pt x="9558" y="29829"/>
                  </a:cubicBezTo>
                  <a:cubicBezTo>
                    <a:pt x="35215" y="21765"/>
                    <a:pt x="62339" y="27996"/>
                    <a:pt x="88363" y="22132"/>
                  </a:cubicBezTo>
                  <a:cubicBezTo>
                    <a:pt x="92029" y="19566"/>
                    <a:pt x="95694" y="18100"/>
                    <a:pt x="100093" y="17733"/>
                  </a:cubicBezTo>
                  <a:cubicBezTo>
                    <a:pt x="147376" y="13335"/>
                    <a:pt x="194293" y="3805"/>
                    <a:pt x="241943" y="4172"/>
                  </a:cubicBezTo>
                  <a:cubicBezTo>
                    <a:pt x="257338" y="16634"/>
                    <a:pt x="276764" y="16634"/>
                    <a:pt x="294358" y="14801"/>
                  </a:cubicBezTo>
                  <a:cubicBezTo>
                    <a:pt x="308287" y="13335"/>
                    <a:pt x="322215" y="11502"/>
                    <a:pt x="336510" y="10403"/>
                  </a:cubicBezTo>
                  <a:cubicBezTo>
                    <a:pt x="343108" y="10036"/>
                    <a:pt x="350805" y="11869"/>
                    <a:pt x="354837" y="2705"/>
                  </a:cubicBezTo>
                  <a:cubicBezTo>
                    <a:pt x="356670" y="-960"/>
                    <a:pt x="362534" y="-594"/>
                    <a:pt x="366566" y="1972"/>
                  </a:cubicBezTo>
                  <a:cubicBezTo>
                    <a:pt x="367666" y="3438"/>
                    <a:pt x="367666" y="5271"/>
                    <a:pt x="366566" y="6737"/>
                  </a:cubicBezTo>
                  <a:cubicBezTo>
                    <a:pt x="365100" y="9669"/>
                    <a:pt x="363634" y="12235"/>
                    <a:pt x="362534" y="14435"/>
                  </a:cubicBezTo>
                  <a:close/>
                </a:path>
              </a:pathLst>
            </a:custGeom>
            <a:solidFill>
              <a:srgbClr val="89766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FBF123CB-47C3-42C9-B6FD-91967DD1BFF0}"/>
                </a:ext>
              </a:extLst>
            </p:cNvPr>
            <p:cNvSpPr/>
            <p:nvPr/>
          </p:nvSpPr>
          <p:spPr>
            <a:xfrm>
              <a:off x="11507525" y="7429475"/>
              <a:ext cx="111424" cy="30012"/>
            </a:xfrm>
            <a:custGeom>
              <a:avLst/>
              <a:gdLst>
                <a:gd name="connsiteX0" fmla="*/ 643 w 111424"/>
                <a:gd name="connsiteY0" fmla="*/ 3988 h 30012"/>
                <a:gd name="connsiteX1" fmla="*/ 65154 w 111424"/>
                <a:gd name="connsiteY1" fmla="*/ 689 h 30012"/>
                <a:gd name="connsiteX2" fmla="*/ 92278 w 111424"/>
                <a:gd name="connsiteY2" fmla="*/ 4721 h 30012"/>
                <a:gd name="connsiteX3" fmla="*/ 104373 w 111424"/>
                <a:gd name="connsiteY3" fmla="*/ 8020 h 30012"/>
                <a:gd name="connsiteX4" fmla="*/ 111338 w 111424"/>
                <a:gd name="connsiteY4" fmla="*/ 14984 h 30012"/>
                <a:gd name="connsiteX5" fmla="*/ 101807 w 111424"/>
                <a:gd name="connsiteY5" fmla="*/ 18650 h 30012"/>
                <a:gd name="connsiteX6" fmla="*/ 26667 w 111424"/>
                <a:gd name="connsiteY6" fmla="*/ 30012 h 30012"/>
                <a:gd name="connsiteX7" fmla="*/ 25201 w 111424"/>
                <a:gd name="connsiteY7" fmla="*/ 23048 h 30012"/>
                <a:gd name="connsiteX8" fmla="*/ 11639 w 111424"/>
                <a:gd name="connsiteY8" fmla="*/ 11319 h 30012"/>
                <a:gd name="connsiteX9" fmla="*/ 643 w 111424"/>
                <a:gd name="connsiteY9" fmla="*/ 3988 h 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424" h="30012">
                  <a:moveTo>
                    <a:pt x="643" y="3988"/>
                  </a:moveTo>
                  <a:cubicBezTo>
                    <a:pt x="21902" y="-2610"/>
                    <a:pt x="43528" y="1056"/>
                    <a:pt x="65154" y="689"/>
                  </a:cubicBezTo>
                  <a:cubicBezTo>
                    <a:pt x="72484" y="9853"/>
                    <a:pt x="83481" y="3255"/>
                    <a:pt x="92278" y="4721"/>
                  </a:cubicBezTo>
                  <a:cubicBezTo>
                    <a:pt x="96309" y="5454"/>
                    <a:pt x="100341" y="7287"/>
                    <a:pt x="104373" y="8020"/>
                  </a:cubicBezTo>
                  <a:cubicBezTo>
                    <a:pt x="108039" y="8387"/>
                    <a:pt x="112071" y="10952"/>
                    <a:pt x="111338" y="14984"/>
                  </a:cubicBezTo>
                  <a:cubicBezTo>
                    <a:pt x="110604" y="19749"/>
                    <a:pt x="105473" y="18283"/>
                    <a:pt x="101807" y="18650"/>
                  </a:cubicBezTo>
                  <a:cubicBezTo>
                    <a:pt x="76883" y="22315"/>
                    <a:pt x="51592" y="26347"/>
                    <a:pt x="26667" y="30012"/>
                  </a:cubicBezTo>
                  <a:cubicBezTo>
                    <a:pt x="26301" y="27447"/>
                    <a:pt x="24468" y="24881"/>
                    <a:pt x="25201" y="23048"/>
                  </a:cubicBezTo>
                  <a:cubicBezTo>
                    <a:pt x="30699" y="7287"/>
                    <a:pt x="27034" y="2889"/>
                    <a:pt x="11639" y="11319"/>
                  </a:cubicBezTo>
                  <a:cubicBezTo>
                    <a:pt x="5408" y="14618"/>
                    <a:pt x="-2289" y="16084"/>
                    <a:pt x="643" y="3988"/>
                  </a:cubicBezTo>
                  <a:close/>
                </a:path>
              </a:pathLst>
            </a:custGeom>
            <a:solidFill>
              <a:srgbClr val="B190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6A107A74-2F6D-4920-A295-A93FE2778DFD}"/>
                </a:ext>
              </a:extLst>
            </p:cNvPr>
            <p:cNvSpPr/>
            <p:nvPr/>
          </p:nvSpPr>
          <p:spPr>
            <a:xfrm>
              <a:off x="12432081" y="6104745"/>
              <a:ext cx="210570" cy="667848"/>
            </a:xfrm>
            <a:custGeom>
              <a:avLst/>
              <a:gdLst>
                <a:gd name="connsiteX0" fmla="*/ 15525 w 210570"/>
                <a:gd name="connsiteY0" fmla="*/ 667849 h 667848"/>
                <a:gd name="connsiteX1" fmla="*/ 4529 w 210570"/>
                <a:gd name="connsiteY1" fmla="*/ 643657 h 667848"/>
                <a:gd name="connsiteX2" fmla="*/ 1963 w 210570"/>
                <a:gd name="connsiteY2" fmla="*/ 626796 h 667848"/>
                <a:gd name="connsiteX3" fmla="*/ 18457 w 210570"/>
                <a:gd name="connsiteY3" fmla="*/ 609203 h 667848"/>
                <a:gd name="connsiteX4" fmla="*/ 25055 w 210570"/>
                <a:gd name="connsiteY4" fmla="*/ 591242 h 667848"/>
                <a:gd name="connsiteX5" fmla="*/ 28720 w 210570"/>
                <a:gd name="connsiteY5" fmla="*/ 577680 h 667848"/>
                <a:gd name="connsiteX6" fmla="*/ 42282 w 210570"/>
                <a:gd name="connsiteY6" fmla="*/ 536628 h 667848"/>
                <a:gd name="connsiteX7" fmla="*/ 50713 w 210570"/>
                <a:gd name="connsiteY7" fmla="*/ 512070 h 667848"/>
                <a:gd name="connsiteX8" fmla="*/ 54011 w 210570"/>
                <a:gd name="connsiteY8" fmla="*/ 504006 h 667848"/>
                <a:gd name="connsiteX9" fmla="*/ 73804 w 210570"/>
                <a:gd name="connsiteY9" fmla="*/ 489711 h 667848"/>
                <a:gd name="connsiteX10" fmla="*/ 86633 w 210570"/>
                <a:gd name="connsiteY10" fmla="*/ 491544 h 667848"/>
                <a:gd name="connsiteX11" fmla="*/ 88833 w 210570"/>
                <a:gd name="connsiteY11" fmla="*/ 481647 h 667848"/>
                <a:gd name="connsiteX12" fmla="*/ 74171 w 210570"/>
                <a:gd name="connsiteY12" fmla="*/ 472850 h 667848"/>
                <a:gd name="connsiteX13" fmla="*/ 60243 w 210570"/>
                <a:gd name="connsiteY13" fmla="*/ 460388 h 667848"/>
                <a:gd name="connsiteX14" fmla="*/ 70872 w 210570"/>
                <a:gd name="connsiteY14" fmla="*/ 421535 h 667848"/>
                <a:gd name="connsiteX15" fmla="*/ 82968 w 210570"/>
                <a:gd name="connsiteY15" fmla="*/ 349327 h 667848"/>
                <a:gd name="connsiteX16" fmla="*/ 89199 w 210570"/>
                <a:gd name="connsiteY16" fmla="*/ 313039 h 667848"/>
                <a:gd name="connsiteX17" fmla="*/ 103494 w 210570"/>
                <a:gd name="connsiteY17" fmla="*/ 304609 h 667848"/>
                <a:gd name="connsiteX18" fmla="*/ 106060 w 210570"/>
                <a:gd name="connsiteY18" fmla="*/ 316338 h 667848"/>
                <a:gd name="connsiteX19" fmla="*/ 110458 w 210570"/>
                <a:gd name="connsiteY19" fmla="*/ 330633 h 667848"/>
                <a:gd name="connsiteX20" fmla="*/ 122921 w 210570"/>
                <a:gd name="connsiteY20" fmla="*/ 321470 h 667848"/>
                <a:gd name="connsiteX21" fmla="*/ 140148 w 210570"/>
                <a:gd name="connsiteY21" fmla="*/ 278218 h 667848"/>
                <a:gd name="connsiteX22" fmla="*/ 174602 w 210570"/>
                <a:gd name="connsiteY22" fmla="*/ 111810 h 667848"/>
                <a:gd name="connsiteX23" fmla="*/ 174236 w 210570"/>
                <a:gd name="connsiteY23" fmla="*/ 82487 h 667848"/>
                <a:gd name="connsiteX24" fmla="*/ 155543 w 210570"/>
                <a:gd name="connsiteY24" fmla="*/ 93849 h 667848"/>
                <a:gd name="connsiteX25" fmla="*/ 157009 w 210570"/>
                <a:gd name="connsiteY25" fmla="*/ 34470 h 667848"/>
                <a:gd name="connsiteX26" fmla="*/ 165073 w 210570"/>
                <a:gd name="connsiteY26" fmla="*/ 24207 h 667848"/>
                <a:gd name="connsiteX27" fmla="*/ 195495 w 210570"/>
                <a:gd name="connsiteY27" fmla="*/ 11745 h 667848"/>
                <a:gd name="connsiteX28" fmla="*/ 205392 w 210570"/>
                <a:gd name="connsiteY28" fmla="*/ 15 h 667848"/>
                <a:gd name="connsiteX29" fmla="*/ 210523 w 210570"/>
                <a:gd name="connsiteY29" fmla="*/ 13211 h 667848"/>
                <a:gd name="connsiteX30" fmla="*/ 187798 w 210570"/>
                <a:gd name="connsiteY30" fmla="*/ 186584 h 667848"/>
                <a:gd name="connsiteX31" fmla="*/ 161407 w 210570"/>
                <a:gd name="connsiteY31" fmla="*/ 302043 h 667848"/>
                <a:gd name="connsiteX32" fmla="*/ 140881 w 210570"/>
                <a:gd name="connsiteY32" fmla="*/ 365455 h 667848"/>
                <a:gd name="connsiteX33" fmla="*/ 104960 w 210570"/>
                <a:gd name="connsiteY33" fmla="*/ 469185 h 667848"/>
                <a:gd name="connsiteX34" fmla="*/ 94331 w 210570"/>
                <a:gd name="connsiteY34" fmla="*/ 497775 h 667848"/>
                <a:gd name="connsiteX35" fmla="*/ 87733 w 210570"/>
                <a:gd name="connsiteY35" fmla="*/ 518668 h 667848"/>
                <a:gd name="connsiteX36" fmla="*/ 37517 w 210570"/>
                <a:gd name="connsiteY36" fmla="*/ 613968 h 667848"/>
                <a:gd name="connsiteX37" fmla="*/ 15525 w 210570"/>
                <a:gd name="connsiteY37" fmla="*/ 667849 h 66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0570" h="667848">
                  <a:moveTo>
                    <a:pt x="15525" y="667849"/>
                  </a:moveTo>
                  <a:cubicBezTo>
                    <a:pt x="14792" y="658685"/>
                    <a:pt x="22123" y="646223"/>
                    <a:pt x="4529" y="643657"/>
                  </a:cubicBezTo>
                  <a:cubicBezTo>
                    <a:pt x="2329" y="643291"/>
                    <a:pt x="-2802" y="632661"/>
                    <a:pt x="1963" y="626796"/>
                  </a:cubicBezTo>
                  <a:cubicBezTo>
                    <a:pt x="7094" y="620932"/>
                    <a:pt x="5995" y="608836"/>
                    <a:pt x="18457" y="609203"/>
                  </a:cubicBezTo>
                  <a:cubicBezTo>
                    <a:pt x="35318" y="609203"/>
                    <a:pt x="36784" y="602238"/>
                    <a:pt x="25055" y="591242"/>
                  </a:cubicBezTo>
                  <a:cubicBezTo>
                    <a:pt x="18457" y="584644"/>
                    <a:pt x="21023" y="581346"/>
                    <a:pt x="28720" y="577680"/>
                  </a:cubicBezTo>
                  <a:cubicBezTo>
                    <a:pt x="50713" y="567417"/>
                    <a:pt x="53278" y="559354"/>
                    <a:pt x="42282" y="536628"/>
                  </a:cubicBezTo>
                  <a:cubicBezTo>
                    <a:pt x="36418" y="525265"/>
                    <a:pt x="30553" y="514269"/>
                    <a:pt x="50713" y="512070"/>
                  </a:cubicBezTo>
                  <a:cubicBezTo>
                    <a:pt x="56944" y="511337"/>
                    <a:pt x="54378" y="507671"/>
                    <a:pt x="54011" y="504006"/>
                  </a:cubicBezTo>
                  <a:cubicBezTo>
                    <a:pt x="52545" y="487145"/>
                    <a:pt x="59143" y="482014"/>
                    <a:pt x="73804" y="489711"/>
                  </a:cubicBezTo>
                  <a:cubicBezTo>
                    <a:pt x="78570" y="491910"/>
                    <a:pt x="81868" y="495942"/>
                    <a:pt x="86633" y="491544"/>
                  </a:cubicBezTo>
                  <a:cubicBezTo>
                    <a:pt x="89932" y="488978"/>
                    <a:pt x="91032" y="485313"/>
                    <a:pt x="88833" y="481647"/>
                  </a:cubicBezTo>
                  <a:cubicBezTo>
                    <a:pt x="85534" y="476149"/>
                    <a:pt x="81502" y="470651"/>
                    <a:pt x="74171" y="472850"/>
                  </a:cubicBezTo>
                  <a:cubicBezTo>
                    <a:pt x="61342" y="477249"/>
                    <a:pt x="60609" y="469551"/>
                    <a:pt x="60243" y="460388"/>
                  </a:cubicBezTo>
                  <a:cubicBezTo>
                    <a:pt x="59509" y="446093"/>
                    <a:pt x="64275" y="432531"/>
                    <a:pt x="70872" y="421535"/>
                  </a:cubicBezTo>
                  <a:cubicBezTo>
                    <a:pt x="84434" y="398443"/>
                    <a:pt x="85900" y="374618"/>
                    <a:pt x="82968" y="349327"/>
                  </a:cubicBezTo>
                  <a:cubicBezTo>
                    <a:pt x="81502" y="336498"/>
                    <a:pt x="83701" y="324402"/>
                    <a:pt x="89199" y="313039"/>
                  </a:cubicBezTo>
                  <a:cubicBezTo>
                    <a:pt x="92131" y="306808"/>
                    <a:pt x="95797" y="302410"/>
                    <a:pt x="103494" y="304609"/>
                  </a:cubicBezTo>
                  <a:cubicBezTo>
                    <a:pt x="108259" y="307541"/>
                    <a:pt x="106426" y="312306"/>
                    <a:pt x="106060" y="316338"/>
                  </a:cubicBezTo>
                  <a:cubicBezTo>
                    <a:pt x="105693" y="321836"/>
                    <a:pt x="102761" y="328434"/>
                    <a:pt x="110458" y="330633"/>
                  </a:cubicBezTo>
                  <a:cubicBezTo>
                    <a:pt x="117789" y="332833"/>
                    <a:pt x="119255" y="325502"/>
                    <a:pt x="122921" y="321470"/>
                  </a:cubicBezTo>
                  <a:cubicBezTo>
                    <a:pt x="133184" y="309008"/>
                    <a:pt x="136849" y="293246"/>
                    <a:pt x="140148" y="278218"/>
                  </a:cubicBezTo>
                  <a:cubicBezTo>
                    <a:pt x="152610" y="222871"/>
                    <a:pt x="166539" y="167890"/>
                    <a:pt x="174602" y="111810"/>
                  </a:cubicBezTo>
                  <a:cubicBezTo>
                    <a:pt x="176069" y="102280"/>
                    <a:pt x="179368" y="92383"/>
                    <a:pt x="174236" y="82487"/>
                  </a:cubicBezTo>
                  <a:cubicBezTo>
                    <a:pt x="165806" y="83220"/>
                    <a:pt x="168371" y="100814"/>
                    <a:pt x="155543" y="93849"/>
                  </a:cubicBezTo>
                  <a:cubicBezTo>
                    <a:pt x="151877" y="74056"/>
                    <a:pt x="156276" y="54263"/>
                    <a:pt x="157009" y="34470"/>
                  </a:cubicBezTo>
                  <a:cubicBezTo>
                    <a:pt x="157009" y="29705"/>
                    <a:pt x="158108" y="24207"/>
                    <a:pt x="165073" y="24207"/>
                  </a:cubicBezTo>
                  <a:cubicBezTo>
                    <a:pt x="174969" y="19075"/>
                    <a:pt x="192196" y="33370"/>
                    <a:pt x="195495" y="11745"/>
                  </a:cubicBezTo>
                  <a:cubicBezTo>
                    <a:pt x="196228" y="5880"/>
                    <a:pt x="199894" y="-351"/>
                    <a:pt x="205392" y="15"/>
                  </a:cubicBezTo>
                  <a:cubicBezTo>
                    <a:pt x="213822" y="382"/>
                    <a:pt x="209057" y="8812"/>
                    <a:pt x="210523" y="13211"/>
                  </a:cubicBezTo>
                  <a:cubicBezTo>
                    <a:pt x="206491" y="71490"/>
                    <a:pt x="200260" y="129404"/>
                    <a:pt x="187798" y="186584"/>
                  </a:cubicBezTo>
                  <a:cubicBezTo>
                    <a:pt x="179368" y="225070"/>
                    <a:pt x="170204" y="263557"/>
                    <a:pt x="161407" y="302043"/>
                  </a:cubicBezTo>
                  <a:cubicBezTo>
                    <a:pt x="149678" y="321470"/>
                    <a:pt x="145646" y="344195"/>
                    <a:pt x="140881" y="365455"/>
                  </a:cubicBezTo>
                  <a:cubicBezTo>
                    <a:pt x="132451" y="401375"/>
                    <a:pt x="118522" y="435097"/>
                    <a:pt x="104960" y="469185"/>
                  </a:cubicBezTo>
                  <a:cubicBezTo>
                    <a:pt x="101295" y="478715"/>
                    <a:pt x="106060" y="491544"/>
                    <a:pt x="94331" y="497775"/>
                  </a:cubicBezTo>
                  <a:cubicBezTo>
                    <a:pt x="92498" y="504739"/>
                    <a:pt x="90665" y="511703"/>
                    <a:pt x="87733" y="518668"/>
                  </a:cubicBezTo>
                  <a:cubicBezTo>
                    <a:pt x="72705" y="551290"/>
                    <a:pt x="58043" y="584278"/>
                    <a:pt x="37517" y="613968"/>
                  </a:cubicBezTo>
                  <a:cubicBezTo>
                    <a:pt x="29820" y="632295"/>
                    <a:pt x="29453" y="652821"/>
                    <a:pt x="15525" y="667849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536BEB09-E892-4F7A-99AA-99A9B6863E50}"/>
                </a:ext>
              </a:extLst>
            </p:cNvPr>
            <p:cNvSpPr/>
            <p:nvPr/>
          </p:nvSpPr>
          <p:spPr>
            <a:xfrm>
              <a:off x="12469560" y="6603619"/>
              <a:ext cx="58298" cy="115826"/>
            </a:xfrm>
            <a:custGeom>
              <a:avLst/>
              <a:gdLst>
                <a:gd name="connsiteX0" fmla="*/ 39 w 58298"/>
                <a:gd name="connsiteY0" fmla="*/ 115826 h 115826"/>
                <a:gd name="connsiteX1" fmla="*/ 8103 w 58298"/>
                <a:gd name="connsiteY1" fmla="*/ 93101 h 115826"/>
                <a:gd name="connsiteX2" fmla="*/ 52454 w 58298"/>
                <a:gd name="connsiteY2" fmla="*/ 5498 h 115826"/>
                <a:gd name="connsiteX3" fmla="*/ 56486 w 58298"/>
                <a:gd name="connsiteY3" fmla="*/ 0 h 115826"/>
                <a:gd name="connsiteX4" fmla="*/ 45489 w 58298"/>
                <a:gd name="connsiteY4" fmla="*/ 41785 h 115826"/>
                <a:gd name="connsiteX5" fmla="*/ 20565 w 58298"/>
                <a:gd name="connsiteY5" fmla="*/ 99699 h 115826"/>
                <a:gd name="connsiteX6" fmla="*/ 7003 w 58298"/>
                <a:gd name="connsiteY6" fmla="*/ 112161 h 115826"/>
                <a:gd name="connsiteX7" fmla="*/ 39 w 58298"/>
                <a:gd name="connsiteY7" fmla="*/ 115826 h 11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298" h="115826">
                  <a:moveTo>
                    <a:pt x="39" y="115826"/>
                  </a:moveTo>
                  <a:cubicBezTo>
                    <a:pt x="-328" y="107029"/>
                    <a:pt x="1872" y="100432"/>
                    <a:pt x="8103" y="93101"/>
                  </a:cubicBezTo>
                  <a:cubicBezTo>
                    <a:pt x="29362" y="67443"/>
                    <a:pt x="37426" y="34821"/>
                    <a:pt x="52454" y="5498"/>
                  </a:cubicBezTo>
                  <a:cubicBezTo>
                    <a:pt x="53553" y="3299"/>
                    <a:pt x="55386" y="1833"/>
                    <a:pt x="56486" y="0"/>
                  </a:cubicBezTo>
                  <a:cubicBezTo>
                    <a:pt x="62717" y="16494"/>
                    <a:pt x="51354" y="30056"/>
                    <a:pt x="45489" y="41785"/>
                  </a:cubicBezTo>
                  <a:cubicBezTo>
                    <a:pt x="35960" y="60845"/>
                    <a:pt x="27529" y="79905"/>
                    <a:pt x="20565" y="99699"/>
                  </a:cubicBezTo>
                  <a:cubicBezTo>
                    <a:pt x="17999" y="107029"/>
                    <a:pt x="7003" y="103364"/>
                    <a:pt x="7003" y="112161"/>
                  </a:cubicBezTo>
                  <a:cubicBezTo>
                    <a:pt x="5170" y="113260"/>
                    <a:pt x="2605" y="114726"/>
                    <a:pt x="39" y="115826"/>
                  </a:cubicBezTo>
                  <a:close/>
                </a:path>
              </a:pathLst>
            </a:custGeom>
            <a:solidFill>
              <a:srgbClr val="B4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4BF1D96D-6425-4264-9ED1-D358509C0A82}"/>
                </a:ext>
              </a:extLst>
            </p:cNvPr>
            <p:cNvSpPr/>
            <p:nvPr/>
          </p:nvSpPr>
          <p:spPr>
            <a:xfrm>
              <a:off x="10576426" y="7204488"/>
              <a:ext cx="189500" cy="112005"/>
            </a:xfrm>
            <a:custGeom>
              <a:avLst/>
              <a:gdLst>
                <a:gd name="connsiteX0" fmla="*/ 19060 w 189500"/>
                <a:gd name="connsiteY0" fmla="*/ 33609 h 112005"/>
                <a:gd name="connsiteX1" fmla="*/ 0 w 189500"/>
                <a:gd name="connsiteY1" fmla="*/ 11250 h 112005"/>
                <a:gd name="connsiteX2" fmla="*/ 14662 w 189500"/>
                <a:gd name="connsiteY2" fmla="*/ 7585 h 112005"/>
                <a:gd name="connsiteX3" fmla="*/ 112161 w 189500"/>
                <a:gd name="connsiteY3" fmla="*/ 8685 h 112005"/>
                <a:gd name="connsiteX4" fmla="*/ 112527 w 189500"/>
                <a:gd name="connsiteY4" fmla="*/ 8318 h 112005"/>
                <a:gd name="connsiteX5" fmla="*/ 111428 w 189500"/>
                <a:gd name="connsiteY5" fmla="*/ 8685 h 112005"/>
                <a:gd name="connsiteX6" fmla="*/ 101531 w 189500"/>
                <a:gd name="connsiteY6" fmla="*/ 6119 h 112005"/>
                <a:gd name="connsiteX7" fmla="*/ 103730 w 189500"/>
                <a:gd name="connsiteY7" fmla="*/ 1354 h 112005"/>
                <a:gd name="connsiteX8" fmla="*/ 189500 w 189500"/>
                <a:gd name="connsiteY8" fmla="*/ 28844 h 112005"/>
                <a:gd name="connsiteX9" fmla="*/ 175205 w 189500"/>
                <a:gd name="connsiteY9" fmla="*/ 36908 h 112005"/>
                <a:gd name="connsiteX10" fmla="*/ 108495 w 189500"/>
                <a:gd name="connsiteY10" fmla="*/ 36908 h 112005"/>
                <a:gd name="connsiteX11" fmla="*/ 111794 w 189500"/>
                <a:gd name="connsiteY11" fmla="*/ 65498 h 112005"/>
                <a:gd name="connsiteX12" fmla="*/ 129388 w 189500"/>
                <a:gd name="connsiteY12" fmla="*/ 88957 h 112005"/>
                <a:gd name="connsiteX13" fmla="*/ 143683 w 189500"/>
                <a:gd name="connsiteY13" fmla="*/ 111682 h 112005"/>
                <a:gd name="connsiteX14" fmla="*/ 123157 w 189500"/>
                <a:gd name="connsiteY14" fmla="*/ 104351 h 112005"/>
                <a:gd name="connsiteX15" fmla="*/ 107029 w 189500"/>
                <a:gd name="connsiteY15" fmla="*/ 109116 h 112005"/>
                <a:gd name="connsiteX16" fmla="*/ 101531 w 189500"/>
                <a:gd name="connsiteY16" fmla="*/ 88957 h 112005"/>
                <a:gd name="connsiteX17" fmla="*/ 94934 w 189500"/>
                <a:gd name="connsiteY17" fmla="*/ 75028 h 112005"/>
                <a:gd name="connsiteX18" fmla="*/ 87236 w 189500"/>
                <a:gd name="connsiteY18" fmla="*/ 66964 h 112005"/>
                <a:gd name="connsiteX19" fmla="*/ 76973 w 189500"/>
                <a:gd name="connsiteY19" fmla="*/ 58167 h 112005"/>
                <a:gd name="connsiteX20" fmla="*/ 67443 w 189500"/>
                <a:gd name="connsiteY20" fmla="*/ 55968 h 112005"/>
                <a:gd name="connsiteX21" fmla="*/ 63411 w 189500"/>
                <a:gd name="connsiteY21" fmla="*/ 57068 h 112005"/>
                <a:gd name="connsiteX22" fmla="*/ 37020 w 189500"/>
                <a:gd name="connsiteY22" fmla="*/ 49004 h 112005"/>
                <a:gd name="connsiteX23" fmla="*/ 19060 w 189500"/>
                <a:gd name="connsiteY23" fmla="*/ 33609 h 11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500" h="112005">
                  <a:moveTo>
                    <a:pt x="19060" y="33609"/>
                  </a:moveTo>
                  <a:cubicBezTo>
                    <a:pt x="20160" y="19681"/>
                    <a:pt x="0" y="24079"/>
                    <a:pt x="0" y="11250"/>
                  </a:cubicBezTo>
                  <a:cubicBezTo>
                    <a:pt x="4398" y="7585"/>
                    <a:pt x="9530" y="8318"/>
                    <a:pt x="14662" y="7585"/>
                  </a:cubicBezTo>
                  <a:cubicBezTo>
                    <a:pt x="46917" y="13450"/>
                    <a:pt x="79539" y="15649"/>
                    <a:pt x="112161" y="8685"/>
                  </a:cubicBezTo>
                  <a:cubicBezTo>
                    <a:pt x="114727" y="10517"/>
                    <a:pt x="112527" y="5753"/>
                    <a:pt x="112527" y="8318"/>
                  </a:cubicBezTo>
                  <a:cubicBezTo>
                    <a:pt x="112527" y="8685"/>
                    <a:pt x="112161" y="8685"/>
                    <a:pt x="111428" y="8685"/>
                  </a:cubicBezTo>
                  <a:cubicBezTo>
                    <a:pt x="107762" y="9051"/>
                    <a:pt x="104097" y="9784"/>
                    <a:pt x="101531" y="6119"/>
                  </a:cubicBezTo>
                  <a:cubicBezTo>
                    <a:pt x="101531" y="4286"/>
                    <a:pt x="102264" y="2454"/>
                    <a:pt x="103730" y="1354"/>
                  </a:cubicBezTo>
                  <a:cubicBezTo>
                    <a:pt x="131221" y="-4511"/>
                    <a:pt x="174472" y="9418"/>
                    <a:pt x="189500" y="28844"/>
                  </a:cubicBezTo>
                  <a:cubicBezTo>
                    <a:pt x="186202" y="34342"/>
                    <a:pt x="180337" y="35075"/>
                    <a:pt x="175205" y="36908"/>
                  </a:cubicBezTo>
                  <a:cubicBezTo>
                    <a:pt x="153946" y="44239"/>
                    <a:pt x="132687" y="40940"/>
                    <a:pt x="108495" y="36908"/>
                  </a:cubicBezTo>
                  <a:cubicBezTo>
                    <a:pt x="115460" y="46805"/>
                    <a:pt x="114727" y="55968"/>
                    <a:pt x="111794" y="65498"/>
                  </a:cubicBezTo>
                  <a:cubicBezTo>
                    <a:pt x="115093" y="75395"/>
                    <a:pt x="120958" y="82359"/>
                    <a:pt x="129388" y="88957"/>
                  </a:cubicBezTo>
                  <a:cubicBezTo>
                    <a:pt x="136352" y="94455"/>
                    <a:pt x="142950" y="101785"/>
                    <a:pt x="143683" y="111682"/>
                  </a:cubicBezTo>
                  <a:cubicBezTo>
                    <a:pt x="136352" y="111316"/>
                    <a:pt x="128289" y="114981"/>
                    <a:pt x="123157" y="104351"/>
                  </a:cubicBezTo>
                  <a:cubicBezTo>
                    <a:pt x="119492" y="96654"/>
                    <a:pt x="113994" y="104351"/>
                    <a:pt x="107029" y="109116"/>
                  </a:cubicBezTo>
                  <a:cubicBezTo>
                    <a:pt x="109228" y="99586"/>
                    <a:pt x="112161" y="92255"/>
                    <a:pt x="101531" y="88957"/>
                  </a:cubicBezTo>
                  <a:cubicBezTo>
                    <a:pt x="96033" y="87490"/>
                    <a:pt x="90535" y="83825"/>
                    <a:pt x="94934" y="75028"/>
                  </a:cubicBezTo>
                  <a:cubicBezTo>
                    <a:pt x="97499" y="70263"/>
                    <a:pt x="93101" y="65132"/>
                    <a:pt x="87236" y="66964"/>
                  </a:cubicBezTo>
                  <a:cubicBezTo>
                    <a:pt x="78073" y="69530"/>
                    <a:pt x="76973" y="66231"/>
                    <a:pt x="76973" y="58167"/>
                  </a:cubicBezTo>
                  <a:cubicBezTo>
                    <a:pt x="76973" y="54502"/>
                    <a:pt x="73308" y="45705"/>
                    <a:pt x="67443" y="55968"/>
                  </a:cubicBezTo>
                  <a:cubicBezTo>
                    <a:pt x="66343" y="57801"/>
                    <a:pt x="63778" y="58901"/>
                    <a:pt x="63411" y="57068"/>
                  </a:cubicBezTo>
                  <a:cubicBezTo>
                    <a:pt x="60112" y="35809"/>
                    <a:pt x="46184" y="48271"/>
                    <a:pt x="37020" y="49004"/>
                  </a:cubicBezTo>
                  <a:cubicBezTo>
                    <a:pt x="24925" y="50104"/>
                    <a:pt x="28590" y="34709"/>
                    <a:pt x="19060" y="33609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2087A5F7-C91D-41FA-ACBC-F2B1BCAA5348}"/>
                </a:ext>
              </a:extLst>
            </p:cNvPr>
            <p:cNvSpPr/>
            <p:nvPr/>
          </p:nvSpPr>
          <p:spPr>
            <a:xfrm>
              <a:off x="10682723" y="7233333"/>
              <a:ext cx="92367" cy="88744"/>
            </a:xfrm>
            <a:custGeom>
              <a:avLst/>
              <a:gdLst>
                <a:gd name="connsiteX0" fmla="*/ 67443 w 92367"/>
                <a:gd name="connsiteY0" fmla="*/ 5498 h 88744"/>
                <a:gd name="connsiteX1" fmla="*/ 82105 w 92367"/>
                <a:gd name="connsiteY1" fmla="*/ 367 h 88744"/>
                <a:gd name="connsiteX2" fmla="*/ 86870 w 92367"/>
                <a:gd name="connsiteY2" fmla="*/ 1466 h 88744"/>
                <a:gd name="connsiteX3" fmla="*/ 75507 w 92367"/>
                <a:gd name="connsiteY3" fmla="*/ 17960 h 88744"/>
                <a:gd name="connsiteX4" fmla="*/ 92368 w 92367"/>
                <a:gd name="connsiteY4" fmla="*/ 25658 h 88744"/>
                <a:gd name="connsiteX5" fmla="*/ 88336 w 92367"/>
                <a:gd name="connsiteY5" fmla="*/ 43618 h 88744"/>
                <a:gd name="connsiteX6" fmla="*/ 74774 w 92367"/>
                <a:gd name="connsiteY6" fmla="*/ 61212 h 88744"/>
                <a:gd name="connsiteX7" fmla="*/ 71109 w 92367"/>
                <a:gd name="connsiteY7" fmla="*/ 73308 h 88744"/>
                <a:gd name="connsiteX8" fmla="*/ 59379 w 92367"/>
                <a:gd name="connsiteY8" fmla="*/ 88336 h 88744"/>
                <a:gd name="connsiteX9" fmla="*/ 37387 w 92367"/>
                <a:gd name="connsiteY9" fmla="*/ 83937 h 88744"/>
                <a:gd name="connsiteX10" fmla="*/ 0 w 92367"/>
                <a:gd name="connsiteY10" fmla="*/ 39586 h 88744"/>
                <a:gd name="connsiteX11" fmla="*/ 48383 w 92367"/>
                <a:gd name="connsiteY11" fmla="*/ 12829 h 88744"/>
                <a:gd name="connsiteX12" fmla="*/ 67443 w 92367"/>
                <a:gd name="connsiteY12" fmla="*/ 5498 h 8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67" h="88744">
                  <a:moveTo>
                    <a:pt x="67443" y="5498"/>
                  </a:moveTo>
                  <a:cubicBezTo>
                    <a:pt x="72208" y="3665"/>
                    <a:pt x="77340" y="2199"/>
                    <a:pt x="82105" y="367"/>
                  </a:cubicBezTo>
                  <a:cubicBezTo>
                    <a:pt x="83937" y="-367"/>
                    <a:pt x="85404" y="0"/>
                    <a:pt x="86870" y="1466"/>
                  </a:cubicBezTo>
                  <a:cubicBezTo>
                    <a:pt x="89802" y="11729"/>
                    <a:pt x="79539" y="12829"/>
                    <a:pt x="75507" y="17960"/>
                  </a:cubicBezTo>
                  <a:cubicBezTo>
                    <a:pt x="84670" y="12462"/>
                    <a:pt x="92001" y="11363"/>
                    <a:pt x="92368" y="25658"/>
                  </a:cubicBezTo>
                  <a:cubicBezTo>
                    <a:pt x="92368" y="31889"/>
                    <a:pt x="90902" y="37753"/>
                    <a:pt x="88336" y="43618"/>
                  </a:cubicBezTo>
                  <a:cubicBezTo>
                    <a:pt x="85037" y="50582"/>
                    <a:pt x="78439" y="54614"/>
                    <a:pt x="74774" y="61212"/>
                  </a:cubicBezTo>
                  <a:cubicBezTo>
                    <a:pt x="72941" y="64877"/>
                    <a:pt x="69642" y="68543"/>
                    <a:pt x="71109" y="73308"/>
                  </a:cubicBezTo>
                  <a:cubicBezTo>
                    <a:pt x="76240" y="89436"/>
                    <a:pt x="76607" y="89436"/>
                    <a:pt x="59379" y="88336"/>
                  </a:cubicBezTo>
                  <a:cubicBezTo>
                    <a:pt x="52048" y="86870"/>
                    <a:pt x="44718" y="85404"/>
                    <a:pt x="37387" y="83937"/>
                  </a:cubicBezTo>
                  <a:cubicBezTo>
                    <a:pt x="26391" y="67810"/>
                    <a:pt x="6964" y="59013"/>
                    <a:pt x="0" y="39586"/>
                  </a:cubicBezTo>
                  <a:cubicBezTo>
                    <a:pt x="10630" y="20526"/>
                    <a:pt x="24925" y="9163"/>
                    <a:pt x="48383" y="12829"/>
                  </a:cubicBezTo>
                  <a:cubicBezTo>
                    <a:pt x="54981" y="12829"/>
                    <a:pt x="60112" y="5864"/>
                    <a:pt x="67443" y="5498"/>
                  </a:cubicBezTo>
                  <a:close/>
                </a:path>
              </a:pathLst>
            </a:custGeom>
            <a:solidFill>
              <a:srgbClr val="E8E3E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66AC2A6D-C1B4-43AB-B5EE-7B1145F903C6}"/>
                </a:ext>
              </a:extLst>
            </p:cNvPr>
            <p:cNvSpPr/>
            <p:nvPr/>
          </p:nvSpPr>
          <p:spPr>
            <a:xfrm>
              <a:off x="10742102" y="7268255"/>
              <a:ext cx="71023" cy="77971"/>
            </a:xfrm>
            <a:custGeom>
              <a:avLst/>
              <a:gdLst>
                <a:gd name="connsiteX0" fmla="*/ 0 w 71023"/>
                <a:gd name="connsiteY0" fmla="*/ 52680 h 77971"/>
                <a:gd name="connsiteX1" fmla="*/ 16494 w 71023"/>
                <a:gd name="connsiteY1" fmla="*/ 46449 h 77971"/>
                <a:gd name="connsiteX2" fmla="*/ 3299 w 71023"/>
                <a:gd name="connsiteY2" fmla="*/ 42417 h 77971"/>
                <a:gd name="connsiteX3" fmla="*/ 26391 w 71023"/>
                <a:gd name="connsiteY3" fmla="*/ 6496 h 77971"/>
                <a:gd name="connsiteX4" fmla="*/ 49483 w 71023"/>
                <a:gd name="connsiteY4" fmla="*/ 3564 h 77971"/>
                <a:gd name="connsiteX5" fmla="*/ 59013 w 71023"/>
                <a:gd name="connsiteY5" fmla="*/ 11628 h 77971"/>
                <a:gd name="connsiteX6" fmla="*/ 70375 w 71023"/>
                <a:gd name="connsiteY6" fmla="*/ 28122 h 77971"/>
                <a:gd name="connsiteX7" fmla="*/ 70009 w 71023"/>
                <a:gd name="connsiteY7" fmla="*/ 50848 h 77971"/>
                <a:gd name="connsiteX8" fmla="*/ 59746 w 71023"/>
                <a:gd name="connsiteY8" fmla="*/ 57445 h 77971"/>
                <a:gd name="connsiteX9" fmla="*/ 42152 w 71023"/>
                <a:gd name="connsiteY9" fmla="*/ 58545 h 77971"/>
                <a:gd name="connsiteX10" fmla="*/ 56447 w 71023"/>
                <a:gd name="connsiteY10" fmla="*/ 77972 h 77971"/>
                <a:gd name="connsiteX11" fmla="*/ 0 w 71023"/>
                <a:gd name="connsiteY11" fmla="*/ 52680 h 7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023" h="77971">
                  <a:moveTo>
                    <a:pt x="0" y="52680"/>
                  </a:moveTo>
                  <a:cubicBezTo>
                    <a:pt x="5865" y="51581"/>
                    <a:pt x="12462" y="52314"/>
                    <a:pt x="16494" y="46449"/>
                  </a:cubicBezTo>
                  <a:cubicBezTo>
                    <a:pt x="14295" y="37286"/>
                    <a:pt x="6964" y="45350"/>
                    <a:pt x="3299" y="42417"/>
                  </a:cubicBezTo>
                  <a:cubicBezTo>
                    <a:pt x="8064" y="28489"/>
                    <a:pt x="13562" y="15294"/>
                    <a:pt x="26391" y="6496"/>
                  </a:cubicBezTo>
                  <a:cubicBezTo>
                    <a:pt x="33722" y="1732"/>
                    <a:pt x="40686" y="-3767"/>
                    <a:pt x="49483" y="3564"/>
                  </a:cubicBezTo>
                  <a:cubicBezTo>
                    <a:pt x="52782" y="6496"/>
                    <a:pt x="56447" y="11995"/>
                    <a:pt x="59013" y="11628"/>
                  </a:cubicBezTo>
                  <a:cubicBezTo>
                    <a:pt x="76240" y="8329"/>
                    <a:pt x="69642" y="21891"/>
                    <a:pt x="70375" y="28122"/>
                  </a:cubicBezTo>
                  <a:cubicBezTo>
                    <a:pt x="71475" y="35086"/>
                    <a:pt x="56080" y="42051"/>
                    <a:pt x="70009" y="50848"/>
                  </a:cubicBezTo>
                  <a:cubicBezTo>
                    <a:pt x="71475" y="51947"/>
                    <a:pt x="63411" y="56712"/>
                    <a:pt x="59746" y="57445"/>
                  </a:cubicBezTo>
                  <a:cubicBezTo>
                    <a:pt x="54981" y="58545"/>
                    <a:pt x="49483" y="53413"/>
                    <a:pt x="42152" y="58545"/>
                  </a:cubicBezTo>
                  <a:cubicBezTo>
                    <a:pt x="50582" y="62943"/>
                    <a:pt x="57913" y="67708"/>
                    <a:pt x="56447" y="77972"/>
                  </a:cubicBezTo>
                  <a:cubicBezTo>
                    <a:pt x="34821" y="75772"/>
                    <a:pt x="13562" y="72474"/>
                    <a:pt x="0" y="52680"/>
                  </a:cubicBezTo>
                  <a:close/>
                </a:path>
              </a:pathLst>
            </a:custGeom>
            <a:solidFill>
              <a:srgbClr val="BE9F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BB498141-C98F-476A-904E-1AF316CD342F}"/>
                </a:ext>
              </a:extLst>
            </p:cNvPr>
            <p:cNvSpPr/>
            <p:nvPr/>
          </p:nvSpPr>
          <p:spPr>
            <a:xfrm>
              <a:off x="11856568" y="7018781"/>
              <a:ext cx="256811" cy="300388"/>
            </a:xfrm>
            <a:custGeom>
              <a:avLst/>
              <a:gdLst>
                <a:gd name="connsiteX0" fmla="*/ 91079 w 256811"/>
                <a:gd name="connsiteY0" fmla="*/ 271732 h 300388"/>
                <a:gd name="connsiteX1" fmla="*/ 46362 w 256811"/>
                <a:gd name="connsiteY1" fmla="*/ 260369 h 300388"/>
                <a:gd name="connsiteX2" fmla="*/ 5309 w 256811"/>
                <a:gd name="connsiteY2" fmla="*/ 251938 h 300388"/>
                <a:gd name="connsiteX3" fmla="*/ 911 w 256811"/>
                <a:gd name="connsiteY3" fmla="*/ 240209 h 300388"/>
                <a:gd name="connsiteX4" fmla="*/ 17405 w 256811"/>
                <a:gd name="connsiteY4" fmla="*/ 234345 h 300388"/>
                <a:gd name="connsiteX5" fmla="*/ 76418 w 256811"/>
                <a:gd name="connsiteY5" fmla="*/ 247907 h 300388"/>
                <a:gd name="connsiteX6" fmla="*/ 87780 w 256811"/>
                <a:gd name="connsiteY6" fmla="*/ 247540 h 300388"/>
                <a:gd name="connsiteX7" fmla="*/ 89613 w 256811"/>
                <a:gd name="connsiteY7" fmla="*/ 240576 h 300388"/>
                <a:gd name="connsiteX8" fmla="*/ 79717 w 256811"/>
                <a:gd name="connsiteY8" fmla="*/ 238377 h 300388"/>
                <a:gd name="connsiteX9" fmla="*/ 50027 w 256811"/>
                <a:gd name="connsiteY9" fmla="*/ 233978 h 300388"/>
                <a:gd name="connsiteX10" fmla="*/ 33533 w 256811"/>
                <a:gd name="connsiteY10" fmla="*/ 207954 h 300388"/>
                <a:gd name="connsiteX11" fmla="*/ 62856 w 256811"/>
                <a:gd name="connsiteY11" fmla="*/ 200257 h 300388"/>
                <a:gd name="connsiteX12" fmla="*/ 74218 w 256811"/>
                <a:gd name="connsiteY12" fmla="*/ 205022 h 300388"/>
                <a:gd name="connsiteX13" fmla="*/ 83382 w 256811"/>
                <a:gd name="connsiteY13" fmla="*/ 207221 h 300388"/>
                <a:gd name="connsiteX14" fmla="*/ 98777 w 256811"/>
                <a:gd name="connsiteY14" fmla="*/ 218217 h 300388"/>
                <a:gd name="connsiteX15" fmla="*/ 164754 w 256811"/>
                <a:gd name="connsiteY15" fmla="*/ 176065 h 300388"/>
                <a:gd name="connsiteX16" fmla="*/ 177949 w 256811"/>
                <a:gd name="connsiteY16" fmla="*/ 169467 h 300388"/>
                <a:gd name="connsiteX17" fmla="*/ 186746 w 256811"/>
                <a:gd name="connsiteY17" fmla="*/ 183029 h 300388"/>
                <a:gd name="connsiteX18" fmla="*/ 218268 w 256811"/>
                <a:gd name="connsiteY18" fmla="*/ 161770 h 300388"/>
                <a:gd name="connsiteX19" fmla="*/ 187479 w 256811"/>
                <a:gd name="connsiteY19" fmla="*/ 139045 h 300388"/>
                <a:gd name="connsiteX20" fmla="*/ 180881 w 256811"/>
                <a:gd name="connsiteY20" fmla="*/ 137212 h 300388"/>
                <a:gd name="connsiteX21" fmla="*/ 164387 w 256811"/>
                <a:gd name="connsiteY21" fmla="*/ 120718 h 300388"/>
                <a:gd name="connsiteX22" fmla="*/ 165487 w 256811"/>
                <a:gd name="connsiteY22" fmla="*/ 106423 h 300388"/>
                <a:gd name="connsiteX23" fmla="*/ 122602 w 256811"/>
                <a:gd name="connsiteY23" fmla="*/ 119252 h 300388"/>
                <a:gd name="connsiteX24" fmla="*/ 113805 w 256811"/>
                <a:gd name="connsiteY24" fmla="*/ 110821 h 300388"/>
                <a:gd name="connsiteX25" fmla="*/ 97310 w 256811"/>
                <a:gd name="connsiteY25" fmla="*/ 89928 h 300388"/>
                <a:gd name="connsiteX26" fmla="*/ 77884 w 256811"/>
                <a:gd name="connsiteY26" fmla="*/ 75633 h 300388"/>
                <a:gd name="connsiteX27" fmla="*/ 69454 w 256811"/>
                <a:gd name="connsiteY27" fmla="*/ 64637 h 300388"/>
                <a:gd name="connsiteX28" fmla="*/ 89613 w 256811"/>
                <a:gd name="connsiteY28" fmla="*/ 37880 h 300388"/>
                <a:gd name="connsiteX29" fmla="*/ 114538 w 256811"/>
                <a:gd name="connsiteY29" fmla="*/ 23585 h 300388"/>
                <a:gd name="connsiteX30" fmla="*/ 128100 w 256811"/>
                <a:gd name="connsiteY30" fmla="*/ 17720 h 300388"/>
                <a:gd name="connsiteX31" fmla="*/ 142395 w 256811"/>
                <a:gd name="connsiteY31" fmla="*/ 22119 h 300388"/>
                <a:gd name="connsiteX32" fmla="*/ 135797 w 256811"/>
                <a:gd name="connsiteY32" fmla="*/ 35681 h 300388"/>
                <a:gd name="connsiteX33" fmla="*/ 136897 w 256811"/>
                <a:gd name="connsiteY33" fmla="*/ 66103 h 300388"/>
                <a:gd name="connsiteX34" fmla="*/ 140562 w 256811"/>
                <a:gd name="connsiteY34" fmla="*/ 95060 h 300388"/>
                <a:gd name="connsiteX35" fmla="*/ 158522 w 256811"/>
                <a:gd name="connsiteY35" fmla="*/ 75267 h 300388"/>
                <a:gd name="connsiteX36" fmla="*/ 171351 w 256811"/>
                <a:gd name="connsiteY36" fmla="*/ 47410 h 300388"/>
                <a:gd name="connsiteX37" fmla="*/ 166220 w 256811"/>
                <a:gd name="connsiteY37" fmla="*/ 45944 h 300388"/>
                <a:gd name="connsiteX38" fmla="*/ 152291 w 256811"/>
                <a:gd name="connsiteY38" fmla="*/ 41179 h 300388"/>
                <a:gd name="connsiteX39" fmla="*/ 144960 w 256811"/>
                <a:gd name="connsiteY39" fmla="*/ 22485 h 300388"/>
                <a:gd name="connsiteX40" fmla="*/ 162921 w 256811"/>
                <a:gd name="connsiteY40" fmla="*/ 19186 h 300388"/>
                <a:gd name="connsiteX41" fmla="*/ 175017 w 256811"/>
                <a:gd name="connsiteY41" fmla="*/ 23951 h 300388"/>
                <a:gd name="connsiteX42" fmla="*/ 213503 w 256811"/>
                <a:gd name="connsiteY42" fmla="*/ 4891 h 300388"/>
                <a:gd name="connsiteX43" fmla="*/ 220467 w 256811"/>
                <a:gd name="connsiteY43" fmla="*/ 127 h 300388"/>
                <a:gd name="connsiteX44" fmla="*/ 236962 w 256811"/>
                <a:gd name="connsiteY44" fmla="*/ 12222 h 300388"/>
                <a:gd name="connsiteX45" fmla="*/ 248324 w 256811"/>
                <a:gd name="connsiteY45" fmla="*/ 15521 h 300388"/>
                <a:gd name="connsiteX46" fmla="*/ 242093 w 256811"/>
                <a:gd name="connsiteY46" fmla="*/ 30183 h 300388"/>
                <a:gd name="connsiteX47" fmla="*/ 228165 w 256811"/>
                <a:gd name="connsiteY47" fmla="*/ 50342 h 300388"/>
                <a:gd name="connsiteX48" fmla="*/ 230730 w 256811"/>
                <a:gd name="connsiteY48" fmla="*/ 62805 h 300388"/>
                <a:gd name="connsiteX49" fmla="*/ 227065 w 256811"/>
                <a:gd name="connsiteY49" fmla="*/ 85530 h 300388"/>
                <a:gd name="connsiteX50" fmla="*/ 222300 w 256811"/>
                <a:gd name="connsiteY50" fmla="*/ 110821 h 300388"/>
                <a:gd name="connsiteX51" fmla="*/ 229264 w 256811"/>
                <a:gd name="connsiteY51" fmla="*/ 92861 h 300388"/>
                <a:gd name="connsiteX52" fmla="*/ 247225 w 256811"/>
                <a:gd name="connsiteY52" fmla="*/ 100191 h 300388"/>
                <a:gd name="connsiteX53" fmla="*/ 256388 w 256811"/>
                <a:gd name="connsiteY53" fmla="*/ 132813 h 300388"/>
                <a:gd name="connsiteX54" fmla="*/ 256388 w 256811"/>
                <a:gd name="connsiteY54" fmla="*/ 136479 h 300388"/>
                <a:gd name="connsiteX55" fmla="*/ 255289 w 256811"/>
                <a:gd name="connsiteY55" fmla="*/ 143810 h 300388"/>
                <a:gd name="connsiteX56" fmla="*/ 209838 w 256811"/>
                <a:gd name="connsiteY56" fmla="*/ 202456 h 300388"/>
                <a:gd name="connsiteX57" fmla="*/ 204706 w 256811"/>
                <a:gd name="connsiteY57" fmla="*/ 203922 h 300388"/>
                <a:gd name="connsiteX58" fmla="*/ 199575 w 256811"/>
                <a:gd name="connsiteY58" fmla="*/ 243142 h 300388"/>
                <a:gd name="connsiteX59" fmla="*/ 208005 w 256811"/>
                <a:gd name="connsiteY59" fmla="*/ 253405 h 300388"/>
                <a:gd name="connsiteX60" fmla="*/ 212770 w 256811"/>
                <a:gd name="connsiteY60" fmla="*/ 271365 h 300388"/>
                <a:gd name="connsiteX61" fmla="*/ 212404 w 256811"/>
                <a:gd name="connsiteY61" fmla="*/ 274664 h 300388"/>
                <a:gd name="connsiteX62" fmla="*/ 193710 w 256811"/>
                <a:gd name="connsiteY62" fmla="*/ 278696 h 300388"/>
                <a:gd name="connsiteX63" fmla="*/ 177582 w 256811"/>
                <a:gd name="connsiteY63" fmla="*/ 286027 h 300388"/>
                <a:gd name="connsiteX64" fmla="*/ 145693 w 256811"/>
                <a:gd name="connsiteY64" fmla="*/ 292624 h 300388"/>
                <a:gd name="connsiteX65" fmla="*/ 125900 w 256811"/>
                <a:gd name="connsiteY65" fmla="*/ 282361 h 300388"/>
                <a:gd name="connsiteX66" fmla="*/ 91079 w 256811"/>
                <a:gd name="connsiteY66" fmla="*/ 271732 h 30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6811" h="300388">
                  <a:moveTo>
                    <a:pt x="91079" y="271732"/>
                  </a:moveTo>
                  <a:cubicBezTo>
                    <a:pt x="76418" y="266600"/>
                    <a:pt x="61756" y="261469"/>
                    <a:pt x="46362" y="260369"/>
                  </a:cubicBezTo>
                  <a:cubicBezTo>
                    <a:pt x="33899" y="251572"/>
                    <a:pt x="19238" y="253405"/>
                    <a:pt x="5309" y="251938"/>
                  </a:cubicBezTo>
                  <a:cubicBezTo>
                    <a:pt x="1644" y="249006"/>
                    <a:pt x="-1655" y="245707"/>
                    <a:pt x="911" y="240209"/>
                  </a:cubicBezTo>
                  <a:cubicBezTo>
                    <a:pt x="4943" y="234345"/>
                    <a:pt x="11907" y="231779"/>
                    <a:pt x="17405" y="234345"/>
                  </a:cubicBezTo>
                  <a:cubicBezTo>
                    <a:pt x="36465" y="242409"/>
                    <a:pt x="57724" y="240209"/>
                    <a:pt x="76418" y="247907"/>
                  </a:cubicBezTo>
                  <a:cubicBezTo>
                    <a:pt x="80450" y="249739"/>
                    <a:pt x="84115" y="252305"/>
                    <a:pt x="87780" y="247540"/>
                  </a:cubicBezTo>
                  <a:cubicBezTo>
                    <a:pt x="89247" y="245707"/>
                    <a:pt x="90713" y="243142"/>
                    <a:pt x="89613" y="240576"/>
                  </a:cubicBezTo>
                  <a:cubicBezTo>
                    <a:pt x="87414" y="235811"/>
                    <a:pt x="83015" y="238743"/>
                    <a:pt x="79717" y="238377"/>
                  </a:cubicBezTo>
                  <a:cubicBezTo>
                    <a:pt x="69820" y="236544"/>
                    <a:pt x="59923" y="235811"/>
                    <a:pt x="50027" y="233978"/>
                  </a:cubicBezTo>
                  <a:cubicBezTo>
                    <a:pt x="33166" y="231412"/>
                    <a:pt x="30234" y="225914"/>
                    <a:pt x="33533" y="207954"/>
                  </a:cubicBezTo>
                  <a:cubicBezTo>
                    <a:pt x="43063" y="205755"/>
                    <a:pt x="55158" y="213452"/>
                    <a:pt x="62856" y="200257"/>
                  </a:cubicBezTo>
                  <a:cubicBezTo>
                    <a:pt x="64322" y="197691"/>
                    <a:pt x="70553" y="202089"/>
                    <a:pt x="74218" y="205022"/>
                  </a:cubicBezTo>
                  <a:cubicBezTo>
                    <a:pt x="76784" y="207221"/>
                    <a:pt x="77151" y="211619"/>
                    <a:pt x="83382" y="207221"/>
                  </a:cubicBezTo>
                  <a:cubicBezTo>
                    <a:pt x="95111" y="198790"/>
                    <a:pt x="96211" y="199890"/>
                    <a:pt x="98777" y="218217"/>
                  </a:cubicBezTo>
                  <a:cubicBezTo>
                    <a:pt x="123701" y="207954"/>
                    <a:pt x="145327" y="193659"/>
                    <a:pt x="164754" y="176065"/>
                  </a:cubicBezTo>
                  <a:cubicBezTo>
                    <a:pt x="168419" y="172766"/>
                    <a:pt x="172817" y="169834"/>
                    <a:pt x="177949" y="169467"/>
                  </a:cubicBezTo>
                  <a:cubicBezTo>
                    <a:pt x="190045" y="168368"/>
                    <a:pt x="192610" y="173499"/>
                    <a:pt x="186746" y="183029"/>
                  </a:cubicBezTo>
                  <a:cubicBezTo>
                    <a:pt x="198109" y="177898"/>
                    <a:pt x="198109" y="157005"/>
                    <a:pt x="218268" y="161770"/>
                  </a:cubicBezTo>
                  <a:cubicBezTo>
                    <a:pt x="208005" y="150774"/>
                    <a:pt x="194810" y="148941"/>
                    <a:pt x="187479" y="139045"/>
                  </a:cubicBezTo>
                  <a:cubicBezTo>
                    <a:pt x="186013" y="136845"/>
                    <a:pt x="183080" y="135746"/>
                    <a:pt x="180881" y="137212"/>
                  </a:cubicBezTo>
                  <a:cubicBezTo>
                    <a:pt x="158156" y="148575"/>
                    <a:pt x="164387" y="131714"/>
                    <a:pt x="164387" y="120718"/>
                  </a:cubicBezTo>
                  <a:cubicBezTo>
                    <a:pt x="164387" y="115953"/>
                    <a:pt x="165853" y="111188"/>
                    <a:pt x="165487" y="106423"/>
                  </a:cubicBezTo>
                  <a:cubicBezTo>
                    <a:pt x="156323" y="117785"/>
                    <a:pt x="135797" y="124017"/>
                    <a:pt x="122602" y="119252"/>
                  </a:cubicBezTo>
                  <a:cubicBezTo>
                    <a:pt x="118570" y="117785"/>
                    <a:pt x="113438" y="115953"/>
                    <a:pt x="113805" y="110821"/>
                  </a:cubicBezTo>
                  <a:cubicBezTo>
                    <a:pt x="114171" y="98725"/>
                    <a:pt x="103908" y="96160"/>
                    <a:pt x="97310" y="89928"/>
                  </a:cubicBezTo>
                  <a:cubicBezTo>
                    <a:pt x="91446" y="84064"/>
                    <a:pt x="84848" y="79665"/>
                    <a:pt x="77884" y="75633"/>
                  </a:cubicBezTo>
                  <a:cubicBezTo>
                    <a:pt x="73485" y="73068"/>
                    <a:pt x="67254" y="67203"/>
                    <a:pt x="69454" y="64637"/>
                  </a:cubicBezTo>
                  <a:cubicBezTo>
                    <a:pt x="76784" y="55840"/>
                    <a:pt x="81549" y="42278"/>
                    <a:pt x="89613" y="37880"/>
                  </a:cubicBezTo>
                  <a:cubicBezTo>
                    <a:pt x="98043" y="33481"/>
                    <a:pt x="106840" y="29816"/>
                    <a:pt x="114538" y="23585"/>
                  </a:cubicBezTo>
                  <a:cubicBezTo>
                    <a:pt x="118203" y="20286"/>
                    <a:pt x="123335" y="18820"/>
                    <a:pt x="128100" y="17720"/>
                  </a:cubicBezTo>
                  <a:cubicBezTo>
                    <a:pt x="133598" y="16621"/>
                    <a:pt x="139829" y="15155"/>
                    <a:pt x="142395" y="22119"/>
                  </a:cubicBezTo>
                  <a:cubicBezTo>
                    <a:pt x="144594" y="28350"/>
                    <a:pt x="140928" y="32382"/>
                    <a:pt x="135797" y="35681"/>
                  </a:cubicBezTo>
                  <a:cubicBezTo>
                    <a:pt x="115637" y="48876"/>
                    <a:pt x="116004" y="54008"/>
                    <a:pt x="136897" y="66103"/>
                  </a:cubicBezTo>
                  <a:cubicBezTo>
                    <a:pt x="146427" y="71602"/>
                    <a:pt x="146427" y="71602"/>
                    <a:pt x="140562" y="95060"/>
                  </a:cubicBezTo>
                  <a:cubicBezTo>
                    <a:pt x="147160" y="86263"/>
                    <a:pt x="149725" y="77833"/>
                    <a:pt x="158522" y="75267"/>
                  </a:cubicBezTo>
                  <a:cubicBezTo>
                    <a:pt x="172817" y="71235"/>
                    <a:pt x="162921" y="55107"/>
                    <a:pt x="171351" y="47410"/>
                  </a:cubicBezTo>
                  <a:cubicBezTo>
                    <a:pt x="172451" y="46310"/>
                    <a:pt x="168052" y="46310"/>
                    <a:pt x="166220" y="45944"/>
                  </a:cubicBezTo>
                  <a:cubicBezTo>
                    <a:pt x="161088" y="45577"/>
                    <a:pt x="156323" y="44478"/>
                    <a:pt x="152291" y="41179"/>
                  </a:cubicBezTo>
                  <a:cubicBezTo>
                    <a:pt x="146427" y="36414"/>
                    <a:pt x="140195" y="30916"/>
                    <a:pt x="144960" y="22485"/>
                  </a:cubicBezTo>
                  <a:cubicBezTo>
                    <a:pt x="149359" y="14422"/>
                    <a:pt x="155957" y="16621"/>
                    <a:pt x="162921" y="19186"/>
                  </a:cubicBezTo>
                  <a:cubicBezTo>
                    <a:pt x="166953" y="21019"/>
                    <a:pt x="170985" y="22852"/>
                    <a:pt x="175017" y="23951"/>
                  </a:cubicBezTo>
                  <a:cubicBezTo>
                    <a:pt x="195909" y="29816"/>
                    <a:pt x="203973" y="25418"/>
                    <a:pt x="213503" y="4891"/>
                  </a:cubicBezTo>
                  <a:cubicBezTo>
                    <a:pt x="214969" y="1959"/>
                    <a:pt x="216802" y="-607"/>
                    <a:pt x="220467" y="127"/>
                  </a:cubicBezTo>
                  <a:cubicBezTo>
                    <a:pt x="225232" y="4891"/>
                    <a:pt x="226332" y="14788"/>
                    <a:pt x="236962" y="12222"/>
                  </a:cubicBezTo>
                  <a:cubicBezTo>
                    <a:pt x="240994" y="11123"/>
                    <a:pt x="246125" y="9656"/>
                    <a:pt x="248324" y="15521"/>
                  </a:cubicBezTo>
                  <a:cubicBezTo>
                    <a:pt x="250524" y="21752"/>
                    <a:pt x="246858" y="26517"/>
                    <a:pt x="242093" y="30183"/>
                  </a:cubicBezTo>
                  <a:cubicBezTo>
                    <a:pt x="235495" y="35314"/>
                    <a:pt x="227065" y="38980"/>
                    <a:pt x="228165" y="50342"/>
                  </a:cubicBezTo>
                  <a:cubicBezTo>
                    <a:pt x="228531" y="54741"/>
                    <a:pt x="224866" y="57673"/>
                    <a:pt x="230730" y="62805"/>
                  </a:cubicBezTo>
                  <a:cubicBezTo>
                    <a:pt x="234396" y="66103"/>
                    <a:pt x="235495" y="78199"/>
                    <a:pt x="227065" y="85530"/>
                  </a:cubicBezTo>
                  <a:cubicBezTo>
                    <a:pt x="219734" y="91761"/>
                    <a:pt x="214603" y="99825"/>
                    <a:pt x="222300" y="110821"/>
                  </a:cubicBezTo>
                  <a:cubicBezTo>
                    <a:pt x="222667" y="103490"/>
                    <a:pt x="223033" y="96893"/>
                    <a:pt x="229264" y="92861"/>
                  </a:cubicBezTo>
                  <a:cubicBezTo>
                    <a:pt x="236962" y="88096"/>
                    <a:pt x="250524" y="93960"/>
                    <a:pt x="247225" y="100191"/>
                  </a:cubicBezTo>
                  <a:cubicBezTo>
                    <a:pt x="239161" y="115220"/>
                    <a:pt x="250157" y="122917"/>
                    <a:pt x="256388" y="132813"/>
                  </a:cubicBezTo>
                  <a:cubicBezTo>
                    <a:pt x="257121" y="133913"/>
                    <a:pt x="256755" y="135379"/>
                    <a:pt x="256388" y="136479"/>
                  </a:cubicBezTo>
                  <a:cubicBezTo>
                    <a:pt x="256022" y="139045"/>
                    <a:pt x="254922" y="141244"/>
                    <a:pt x="255289" y="143810"/>
                  </a:cubicBezTo>
                  <a:cubicBezTo>
                    <a:pt x="259687" y="178631"/>
                    <a:pt x="245025" y="197691"/>
                    <a:pt x="209838" y="202456"/>
                  </a:cubicBezTo>
                  <a:cubicBezTo>
                    <a:pt x="208005" y="202822"/>
                    <a:pt x="206172" y="203189"/>
                    <a:pt x="204706" y="203922"/>
                  </a:cubicBezTo>
                  <a:cubicBezTo>
                    <a:pt x="193710" y="215651"/>
                    <a:pt x="194810" y="229213"/>
                    <a:pt x="199575" y="243142"/>
                  </a:cubicBezTo>
                  <a:cubicBezTo>
                    <a:pt x="203973" y="244974"/>
                    <a:pt x="199941" y="251938"/>
                    <a:pt x="208005" y="253405"/>
                  </a:cubicBezTo>
                  <a:cubicBezTo>
                    <a:pt x="215702" y="254504"/>
                    <a:pt x="216435" y="264034"/>
                    <a:pt x="212770" y="271365"/>
                  </a:cubicBezTo>
                  <a:cubicBezTo>
                    <a:pt x="212770" y="272465"/>
                    <a:pt x="212404" y="273564"/>
                    <a:pt x="212404" y="274664"/>
                  </a:cubicBezTo>
                  <a:cubicBezTo>
                    <a:pt x="206539" y="278329"/>
                    <a:pt x="200674" y="279429"/>
                    <a:pt x="193710" y="278696"/>
                  </a:cubicBezTo>
                  <a:cubicBezTo>
                    <a:pt x="187845" y="279795"/>
                    <a:pt x="180148" y="273198"/>
                    <a:pt x="177582" y="286027"/>
                  </a:cubicBezTo>
                  <a:cubicBezTo>
                    <a:pt x="174283" y="301788"/>
                    <a:pt x="156323" y="305453"/>
                    <a:pt x="145693" y="292624"/>
                  </a:cubicBezTo>
                  <a:cubicBezTo>
                    <a:pt x="139829" y="285660"/>
                    <a:pt x="133964" y="283094"/>
                    <a:pt x="125900" y="282361"/>
                  </a:cubicBezTo>
                  <a:cubicBezTo>
                    <a:pt x="111239" y="285660"/>
                    <a:pt x="102809" y="273931"/>
                    <a:pt x="91079" y="271732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EF9D7378-4700-46B2-B940-A5780AFD0A83}"/>
                </a:ext>
              </a:extLst>
            </p:cNvPr>
            <p:cNvSpPr/>
            <p:nvPr/>
          </p:nvSpPr>
          <p:spPr>
            <a:xfrm>
              <a:off x="12051744" y="7113148"/>
              <a:ext cx="126627" cy="213071"/>
            </a:xfrm>
            <a:custGeom>
              <a:avLst/>
              <a:gdLst>
                <a:gd name="connsiteX0" fmla="*/ 4398 w 126627"/>
                <a:gd name="connsiteY0" fmla="*/ 105523 h 213071"/>
                <a:gd name="connsiteX1" fmla="*/ 26024 w 126627"/>
                <a:gd name="connsiteY1" fmla="*/ 98926 h 213071"/>
                <a:gd name="connsiteX2" fmla="*/ 52415 w 126627"/>
                <a:gd name="connsiteY2" fmla="*/ 49443 h 213071"/>
                <a:gd name="connsiteX3" fmla="*/ 57180 w 126627"/>
                <a:gd name="connsiteY3" fmla="*/ 42112 h 213071"/>
                <a:gd name="connsiteX4" fmla="*/ 80272 w 126627"/>
                <a:gd name="connsiteY4" fmla="*/ 21586 h 213071"/>
                <a:gd name="connsiteX5" fmla="*/ 85770 w 126627"/>
                <a:gd name="connsiteY5" fmla="*/ 327 h 213071"/>
                <a:gd name="connsiteX6" fmla="*/ 102631 w 126627"/>
                <a:gd name="connsiteY6" fmla="*/ 17188 h 213071"/>
                <a:gd name="connsiteX7" fmla="*/ 104830 w 126627"/>
                <a:gd name="connsiteY7" fmla="*/ 32949 h 213071"/>
                <a:gd name="connsiteX8" fmla="*/ 109228 w 126627"/>
                <a:gd name="connsiteY8" fmla="*/ 60806 h 213071"/>
                <a:gd name="connsiteX9" fmla="*/ 91635 w 126627"/>
                <a:gd name="connsiteY9" fmla="*/ 85364 h 213071"/>
                <a:gd name="connsiteX10" fmla="*/ 79172 w 126627"/>
                <a:gd name="connsiteY10" fmla="*/ 113221 h 213071"/>
                <a:gd name="connsiteX11" fmla="*/ 78439 w 126627"/>
                <a:gd name="connsiteY11" fmla="*/ 119085 h 213071"/>
                <a:gd name="connsiteX12" fmla="*/ 114726 w 126627"/>
                <a:gd name="connsiteY12" fmla="*/ 117986 h 213071"/>
                <a:gd name="connsiteX13" fmla="*/ 118025 w 126627"/>
                <a:gd name="connsiteY13" fmla="*/ 106257 h 213071"/>
                <a:gd name="connsiteX14" fmla="*/ 106296 w 126627"/>
                <a:gd name="connsiteY14" fmla="*/ 150974 h 213071"/>
                <a:gd name="connsiteX15" fmla="*/ 90902 w 126627"/>
                <a:gd name="connsiteY15" fmla="*/ 134480 h 213071"/>
                <a:gd name="connsiteX16" fmla="*/ 71475 w 126627"/>
                <a:gd name="connsiteY16" fmla="*/ 155373 h 213071"/>
                <a:gd name="connsiteX17" fmla="*/ 72208 w 126627"/>
                <a:gd name="connsiteY17" fmla="*/ 164903 h 213071"/>
                <a:gd name="connsiteX18" fmla="*/ 70375 w 126627"/>
                <a:gd name="connsiteY18" fmla="*/ 185429 h 213071"/>
                <a:gd name="connsiteX19" fmla="*/ 49116 w 126627"/>
                <a:gd name="connsiteY19" fmla="*/ 207788 h 213071"/>
                <a:gd name="connsiteX20" fmla="*/ 30423 w 126627"/>
                <a:gd name="connsiteY20" fmla="*/ 203389 h 213071"/>
                <a:gd name="connsiteX21" fmla="*/ 22725 w 126627"/>
                <a:gd name="connsiteY21" fmla="*/ 185062 h 213071"/>
                <a:gd name="connsiteX22" fmla="*/ 15395 w 126627"/>
                <a:gd name="connsiteY22" fmla="*/ 177732 h 213071"/>
                <a:gd name="connsiteX23" fmla="*/ 4398 w 126627"/>
                <a:gd name="connsiteY23" fmla="*/ 166735 h 213071"/>
                <a:gd name="connsiteX24" fmla="*/ 0 w 126627"/>
                <a:gd name="connsiteY24" fmla="*/ 151707 h 213071"/>
                <a:gd name="connsiteX25" fmla="*/ 4398 w 126627"/>
                <a:gd name="connsiteY25" fmla="*/ 105523 h 21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627" h="213071">
                  <a:moveTo>
                    <a:pt x="4398" y="105523"/>
                  </a:moveTo>
                  <a:cubicBezTo>
                    <a:pt x="9530" y="97460"/>
                    <a:pt x="18327" y="103324"/>
                    <a:pt x="26024" y="98926"/>
                  </a:cubicBezTo>
                  <a:cubicBezTo>
                    <a:pt x="54981" y="82798"/>
                    <a:pt x="57913" y="80965"/>
                    <a:pt x="52415" y="49443"/>
                  </a:cubicBezTo>
                  <a:cubicBezTo>
                    <a:pt x="52048" y="47244"/>
                    <a:pt x="55714" y="44678"/>
                    <a:pt x="57180" y="42112"/>
                  </a:cubicBezTo>
                  <a:cubicBezTo>
                    <a:pt x="77706" y="45045"/>
                    <a:pt x="79539" y="43212"/>
                    <a:pt x="80272" y="21586"/>
                  </a:cubicBezTo>
                  <a:cubicBezTo>
                    <a:pt x="80638" y="13889"/>
                    <a:pt x="75873" y="2892"/>
                    <a:pt x="85770" y="327"/>
                  </a:cubicBezTo>
                  <a:cubicBezTo>
                    <a:pt x="96400" y="-2239"/>
                    <a:pt x="97499" y="10956"/>
                    <a:pt x="102631" y="17188"/>
                  </a:cubicBezTo>
                  <a:cubicBezTo>
                    <a:pt x="106663" y="21953"/>
                    <a:pt x="107029" y="27451"/>
                    <a:pt x="104830" y="32949"/>
                  </a:cubicBezTo>
                  <a:cubicBezTo>
                    <a:pt x="100065" y="43212"/>
                    <a:pt x="104097" y="52009"/>
                    <a:pt x="109228" y="60806"/>
                  </a:cubicBezTo>
                  <a:cubicBezTo>
                    <a:pt x="108495" y="72535"/>
                    <a:pt x="97133" y="76933"/>
                    <a:pt x="91635" y="85364"/>
                  </a:cubicBezTo>
                  <a:cubicBezTo>
                    <a:pt x="86137" y="93794"/>
                    <a:pt x="78806" y="101858"/>
                    <a:pt x="79172" y="113221"/>
                  </a:cubicBezTo>
                  <a:cubicBezTo>
                    <a:pt x="76973" y="115054"/>
                    <a:pt x="76240" y="118352"/>
                    <a:pt x="78439" y="119085"/>
                  </a:cubicBezTo>
                  <a:cubicBezTo>
                    <a:pt x="90535" y="122384"/>
                    <a:pt x="102997" y="120552"/>
                    <a:pt x="114726" y="117986"/>
                  </a:cubicBezTo>
                  <a:cubicBezTo>
                    <a:pt x="116559" y="117619"/>
                    <a:pt x="116926" y="110288"/>
                    <a:pt x="118025" y="106257"/>
                  </a:cubicBezTo>
                  <a:cubicBezTo>
                    <a:pt x="133053" y="118352"/>
                    <a:pt x="127922" y="138145"/>
                    <a:pt x="106296" y="150974"/>
                  </a:cubicBezTo>
                  <a:cubicBezTo>
                    <a:pt x="100798" y="146209"/>
                    <a:pt x="100065" y="137412"/>
                    <a:pt x="90902" y="134480"/>
                  </a:cubicBezTo>
                  <a:cubicBezTo>
                    <a:pt x="86137" y="142177"/>
                    <a:pt x="85403" y="153907"/>
                    <a:pt x="71475" y="155373"/>
                  </a:cubicBezTo>
                  <a:cubicBezTo>
                    <a:pt x="61945" y="156472"/>
                    <a:pt x="70375" y="163437"/>
                    <a:pt x="72208" y="164903"/>
                  </a:cubicBezTo>
                  <a:cubicBezTo>
                    <a:pt x="82105" y="174433"/>
                    <a:pt x="82105" y="179931"/>
                    <a:pt x="70375" y="185429"/>
                  </a:cubicBezTo>
                  <a:cubicBezTo>
                    <a:pt x="59746" y="190194"/>
                    <a:pt x="59013" y="203023"/>
                    <a:pt x="49116" y="207788"/>
                  </a:cubicBezTo>
                  <a:cubicBezTo>
                    <a:pt x="41785" y="211453"/>
                    <a:pt x="32988" y="219517"/>
                    <a:pt x="30423" y="203389"/>
                  </a:cubicBezTo>
                  <a:cubicBezTo>
                    <a:pt x="28590" y="196791"/>
                    <a:pt x="32988" y="187995"/>
                    <a:pt x="22725" y="185062"/>
                  </a:cubicBezTo>
                  <a:cubicBezTo>
                    <a:pt x="20160" y="182496"/>
                    <a:pt x="17960" y="180297"/>
                    <a:pt x="15395" y="177732"/>
                  </a:cubicBezTo>
                  <a:cubicBezTo>
                    <a:pt x="9896" y="176265"/>
                    <a:pt x="19793" y="158671"/>
                    <a:pt x="4398" y="166735"/>
                  </a:cubicBezTo>
                  <a:cubicBezTo>
                    <a:pt x="2932" y="161604"/>
                    <a:pt x="1466" y="156472"/>
                    <a:pt x="0" y="151707"/>
                  </a:cubicBezTo>
                  <a:cubicBezTo>
                    <a:pt x="366" y="135946"/>
                    <a:pt x="5132" y="120918"/>
                    <a:pt x="4398" y="105523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C3C9E4E8-460B-4ED9-82EC-AA758D50364D}"/>
                </a:ext>
              </a:extLst>
            </p:cNvPr>
            <p:cNvSpPr/>
            <p:nvPr/>
          </p:nvSpPr>
          <p:spPr>
            <a:xfrm>
              <a:off x="11947648" y="7290461"/>
              <a:ext cx="44946" cy="37804"/>
            </a:xfrm>
            <a:custGeom>
              <a:avLst/>
              <a:gdLst>
                <a:gd name="connsiteX0" fmla="*/ 0 w 44946"/>
                <a:gd name="connsiteY0" fmla="*/ 51 h 37804"/>
                <a:gd name="connsiteX1" fmla="*/ 33355 w 44946"/>
                <a:gd name="connsiteY1" fmla="*/ 11414 h 37804"/>
                <a:gd name="connsiteX2" fmla="*/ 44351 w 44946"/>
                <a:gd name="connsiteY2" fmla="*/ 33773 h 37804"/>
                <a:gd name="connsiteX3" fmla="*/ 33721 w 44946"/>
                <a:gd name="connsiteY3" fmla="*/ 37804 h 37804"/>
                <a:gd name="connsiteX4" fmla="*/ 0 w 44946"/>
                <a:gd name="connsiteY4" fmla="*/ 51 h 37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46" h="37804">
                  <a:moveTo>
                    <a:pt x="0" y="51"/>
                  </a:moveTo>
                  <a:cubicBezTo>
                    <a:pt x="12829" y="-682"/>
                    <a:pt x="22725" y="6649"/>
                    <a:pt x="33355" y="11414"/>
                  </a:cubicBezTo>
                  <a:cubicBezTo>
                    <a:pt x="36287" y="19111"/>
                    <a:pt x="47650" y="22777"/>
                    <a:pt x="44351" y="33773"/>
                  </a:cubicBezTo>
                  <a:cubicBezTo>
                    <a:pt x="40686" y="35239"/>
                    <a:pt x="37387" y="36338"/>
                    <a:pt x="33721" y="37804"/>
                  </a:cubicBezTo>
                  <a:cubicBezTo>
                    <a:pt x="25291" y="22777"/>
                    <a:pt x="13928" y="10314"/>
                    <a:pt x="0" y="51"/>
                  </a:cubicBezTo>
                  <a:close/>
                </a:path>
              </a:pathLst>
            </a:custGeom>
            <a:solidFill>
              <a:srgbClr val="DCCDC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6F04AD4-FD5D-4DD8-BB6E-17AAAEE0C6AC}"/>
                </a:ext>
              </a:extLst>
            </p:cNvPr>
            <p:cNvSpPr/>
            <p:nvPr/>
          </p:nvSpPr>
          <p:spPr>
            <a:xfrm>
              <a:off x="12062464" y="7294975"/>
              <a:ext cx="26010" cy="28623"/>
            </a:xfrm>
            <a:custGeom>
              <a:avLst/>
              <a:gdLst>
                <a:gd name="connsiteX0" fmla="*/ 12739 w 26010"/>
                <a:gd name="connsiteY0" fmla="*/ 2869 h 28623"/>
                <a:gd name="connsiteX1" fmla="*/ 24102 w 26010"/>
                <a:gd name="connsiteY1" fmla="*/ 2869 h 28623"/>
                <a:gd name="connsiteX2" fmla="*/ 20436 w 26010"/>
                <a:gd name="connsiteY2" fmla="*/ 21196 h 28623"/>
                <a:gd name="connsiteX3" fmla="*/ 1376 w 26010"/>
                <a:gd name="connsiteY3" fmla="*/ 26693 h 28623"/>
                <a:gd name="connsiteX4" fmla="*/ 10173 w 26010"/>
                <a:gd name="connsiteY4" fmla="*/ 7267 h 28623"/>
                <a:gd name="connsiteX5" fmla="*/ 12739 w 26010"/>
                <a:gd name="connsiteY5" fmla="*/ 2869 h 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10" h="28623">
                  <a:moveTo>
                    <a:pt x="12739" y="2869"/>
                  </a:moveTo>
                  <a:cubicBezTo>
                    <a:pt x="16405" y="1769"/>
                    <a:pt x="20070" y="-2996"/>
                    <a:pt x="24102" y="2869"/>
                  </a:cubicBezTo>
                  <a:cubicBezTo>
                    <a:pt x="29233" y="10566"/>
                    <a:pt x="22636" y="15331"/>
                    <a:pt x="20436" y="21196"/>
                  </a:cubicBezTo>
                  <a:cubicBezTo>
                    <a:pt x="13106" y="20829"/>
                    <a:pt x="6508" y="33291"/>
                    <a:pt x="1376" y="26693"/>
                  </a:cubicBezTo>
                  <a:cubicBezTo>
                    <a:pt x="-3755" y="20096"/>
                    <a:pt x="6875" y="13865"/>
                    <a:pt x="10173" y="7267"/>
                  </a:cubicBezTo>
                  <a:cubicBezTo>
                    <a:pt x="10540" y="5801"/>
                    <a:pt x="11639" y="4335"/>
                    <a:pt x="12739" y="2869"/>
                  </a:cubicBezTo>
                  <a:close/>
                </a:path>
              </a:pathLst>
            </a:custGeom>
            <a:solidFill>
              <a:srgbClr val="D1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CE4868CB-D062-4D64-8C7A-FEFA05BA69B7}"/>
                </a:ext>
              </a:extLst>
            </p:cNvPr>
            <p:cNvSpPr/>
            <p:nvPr/>
          </p:nvSpPr>
          <p:spPr>
            <a:xfrm>
              <a:off x="12048812" y="7293104"/>
              <a:ext cx="18693" cy="11973"/>
            </a:xfrm>
            <a:custGeom>
              <a:avLst/>
              <a:gdLst>
                <a:gd name="connsiteX0" fmla="*/ 0 w 18693"/>
                <a:gd name="connsiteY0" fmla="*/ 5106 h 11973"/>
                <a:gd name="connsiteX1" fmla="*/ 18693 w 18693"/>
                <a:gd name="connsiteY1" fmla="*/ 1074 h 11973"/>
                <a:gd name="connsiteX2" fmla="*/ 0 w 18693"/>
                <a:gd name="connsiteY2" fmla="*/ 5106 h 1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93" h="11973">
                  <a:moveTo>
                    <a:pt x="0" y="5106"/>
                  </a:moveTo>
                  <a:cubicBezTo>
                    <a:pt x="5498" y="-26"/>
                    <a:pt x="11729" y="-1125"/>
                    <a:pt x="18693" y="1074"/>
                  </a:cubicBezTo>
                  <a:cubicBezTo>
                    <a:pt x="14662" y="11703"/>
                    <a:pt x="9530" y="17202"/>
                    <a:pt x="0" y="5106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B6F02B95-BB49-4468-8F47-19B66B3655D0}"/>
                </a:ext>
              </a:extLst>
            </p:cNvPr>
            <p:cNvSpPr/>
            <p:nvPr/>
          </p:nvSpPr>
          <p:spPr>
            <a:xfrm>
              <a:off x="10539040" y="4608168"/>
              <a:ext cx="26453" cy="15996"/>
            </a:xfrm>
            <a:custGeom>
              <a:avLst/>
              <a:gdLst>
                <a:gd name="connsiteX0" fmla="*/ 26391 w 26453"/>
                <a:gd name="connsiteY0" fmla="*/ 15 h 15996"/>
                <a:gd name="connsiteX1" fmla="*/ 18693 w 26453"/>
                <a:gd name="connsiteY1" fmla="*/ 11011 h 15996"/>
                <a:gd name="connsiteX2" fmla="*/ 0 w 26453"/>
                <a:gd name="connsiteY2" fmla="*/ 12110 h 15996"/>
                <a:gd name="connsiteX3" fmla="*/ 26391 w 26453"/>
                <a:gd name="connsiteY3" fmla="*/ 15 h 1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53" h="15996">
                  <a:moveTo>
                    <a:pt x="26391" y="15"/>
                  </a:moveTo>
                  <a:cubicBezTo>
                    <a:pt x="27124" y="5879"/>
                    <a:pt x="21259" y="7345"/>
                    <a:pt x="18693" y="11011"/>
                  </a:cubicBezTo>
                  <a:cubicBezTo>
                    <a:pt x="12462" y="8812"/>
                    <a:pt x="6598" y="22373"/>
                    <a:pt x="0" y="12110"/>
                  </a:cubicBezTo>
                  <a:cubicBezTo>
                    <a:pt x="8064" y="6246"/>
                    <a:pt x="15395" y="-352"/>
                    <a:pt x="26391" y="15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15CDFB4F-D203-48DB-80C0-6AED3B42BC34}"/>
                </a:ext>
              </a:extLst>
            </p:cNvPr>
            <p:cNvSpPr/>
            <p:nvPr/>
          </p:nvSpPr>
          <p:spPr>
            <a:xfrm>
              <a:off x="12417183" y="6778256"/>
              <a:ext cx="40685" cy="54083"/>
            </a:xfrm>
            <a:custGeom>
              <a:avLst/>
              <a:gdLst>
                <a:gd name="connsiteX0" fmla="*/ 0 w 40685"/>
                <a:gd name="connsiteY0" fmla="*/ 54084 h 54083"/>
                <a:gd name="connsiteX1" fmla="*/ 30056 w 40685"/>
                <a:gd name="connsiteY1" fmla="*/ 1302 h 54083"/>
                <a:gd name="connsiteX2" fmla="*/ 38853 w 40685"/>
                <a:gd name="connsiteY2" fmla="*/ 202 h 54083"/>
                <a:gd name="connsiteX3" fmla="*/ 39220 w 40685"/>
                <a:gd name="connsiteY3" fmla="*/ 6434 h 54083"/>
                <a:gd name="connsiteX4" fmla="*/ 9163 w 40685"/>
                <a:gd name="connsiteY4" fmla="*/ 48219 h 54083"/>
                <a:gd name="connsiteX5" fmla="*/ 0 w 40685"/>
                <a:gd name="connsiteY5" fmla="*/ 54084 h 5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85" h="54083">
                  <a:moveTo>
                    <a:pt x="0" y="54084"/>
                  </a:moveTo>
                  <a:cubicBezTo>
                    <a:pt x="4399" y="33191"/>
                    <a:pt x="5865" y="10832"/>
                    <a:pt x="30056" y="1302"/>
                  </a:cubicBezTo>
                  <a:cubicBezTo>
                    <a:pt x="32989" y="936"/>
                    <a:pt x="36287" y="-531"/>
                    <a:pt x="38853" y="202"/>
                  </a:cubicBezTo>
                  <a:cubicBezTo>
                    <a:pt x="41419" y="936"/>
                    <a:pt x="41052" y="5701"/>
                    <a:pt x="39220" y="6434"/>
                  </a:cubicBezTo>
                  <a:cubicBezTo>
                    <a:pt x="16861" y="11932"/>
                    <a:pt x="19427" y="34657"/>
                    <a:pt x="9163" y="48219"/>
                  </a:cubicBezTo>
                  <a:cubicBezTo>
                    <a:pt x="7331" y="50785"/>
                    <a:pt x="3299" y="52251"/>
                    <a:pt x="0" y="54084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B5F6AB51-8945-4D5A-995E-F1475B98AD73}"/>
                </a:ext>
              </a:extLst>
            </p:cNvPr>
            <p:cNvSpPr/>
            <p:nvPr/>
          </p:nvSpPr>
          <p:spPr>
            <a:xfrm>
              <a:off x="10437301" y="7013390"/>
              <a:ext cx="88176" cy="108148"/>
            </a:xfrm>
            <a:custGeom>
              <a:avLst/>
              <a:gdLst>
                <a:gd name="connsiteX0" fmla="*/ 53355 w 88176"/>
                <a:gd name="connsiteY0" fmla="*/ 104483 h 108148"/>
                <a:gd name="connsiteX1" fmla="*/ 62519 w 88176"/>
                <a:gd name="connsiteY1" fmla="*/ 89821 h 108148"/>
                <a:gd name="connsiteX2" fmla="*/ 61053 w 88176"/>
                <a:gd name="connsiteY2" fmla="*/ 77726 h 108148"/>
                <a:gd name="connsiteX3" fmla="*/ 26598 w 88176"/>
                <a:gd name="connsiteY3" fmla="*/ 55733 h 108148"/>
                <a:gd name="connsiteX4" fmla="*/ 16701 w 88176"/>
                <a:gd name="connsiteY4" fmla="*/ 53900 h 108148"/>
                <a:gd name="connsiteX5" fmla="*/ 207 w 88176"/>
                <a:gd name="connsiteY5" fmla="*/ 14681 h 108148"/>
                <a:gd name="connsiteX6" fmla="*/ 5339 w 88176"/>
                <a:gd name="connsiteY6" fmla="*/ 1485 h 108148"/>
                <a:gd name="connsiteX7" fmla="*/ 19267 w 88176"/>
                <a:gd name="connsiteY7" fmla="*/ 3318 h 108148"/>
                <a:gd name="connsiteX8" fmla="*/ 36861 w 88176"/>
                <a:gd name="connsiteY8" fmla="*/ 17247 h 108148"/>
                <a:gd name="connsiteX9" fmla="*/ 77180 w 88176"/>
                <a:gd name="connsiteY9" fmla="*/ 60865 h 108148"/>
                <a:gd name="connsiteX10" fmla="*/ 88176 w 88176"/>
                <a:gd name="connsiteY10" fmla="*/ 97518 h 108148"/>
                <a:gd name="connsiteX11" fmla="*/ 56654 w 88176"/>
                <a:gd name="connsiteY11" fmla="*/ 108148 h 108148"/>
                <a:gd name="connsiteX12" fmla="*/ 53355 w 88176"/>
                <a:gd name="connsiteY12" fmla="*/ 104483 h 1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76" h="108148">
                  <a:moveTo>
                    <a:pt x="53355" y="104483"/>
                  </a:moveTo>
                  <a:cubicBezTo>
                    <a:pt x="59953" y="102284"/>
                    <a:pt x="54088" y="92387"/>
                    <a:pt x="62519" y="89821"/>
                  </a:cubicBezTo>
                  <a:cubicBezTo>
                    <a:pt x="66917" y="88722"/>
                    <a:pt x="64718" y="77359"/>
                    <a:pt x="61053" y="77726"/>
                  </a:cubicBezTo>
                  <a:cubicBezTo>
                    <a:pt x="42726" y="79925"/>
                    <a:pt x="36494" y="65630"/>
                    <a:pt x="26598" y="55733"/>
                  </a:cubicBezTo>
                  <a:cubicBezTo>
                    <a:pt x="22566" y="58299"/>
                    <a:pt x="19267" y="57199"/>
                    <a:pt x="16701" y="53900"/>
                  </a:cubicBezTo>
                  <a:cubicBezTo>
                    <a:pt x="7538" y="42538"/>
                    <a:pt x="2040" y="29342"/>
                    <a:pt x="207" y="14681"/>
                  </a:cubicBezTo>
                  <a:cubicBezTo>
                    <a:pt x="-526" y="9549"/>
                    <a:pt x="574" y="4418"/>
                    <a:pt x="5339" y="1485"/>
                  </a:cubicBezTo>
                  <a:cubicBezTo>
                    <a:pt x="10470" y="-1447"/>
                    <a:pt x="14869" y="386"/>
                    <a:pt x="19267" y="3318"/>
                  </a:cubicBezTo>
                  <a:cubicBezTo>
                    <a:pt x="25498" y="7350"/>
                    <a:pt x="30263" y="13581"/>
                    <a:pt x="36861" y="17247"/>
                  </a:cubicBezTo>
                  <a:cubicBezTo>
                    <a:pt x="54455" y="27876"/>
                    <a:pt x="66551" y="43637"/>
                    <a:pt x="77180" y="60865"/>
                  </a:cubicBezTo>
                  <a:cubicBezTo>
                    <a:pt x="77180" y="74060"/>
                    <a:pt x="87810" y="84323"/>
                    <a:pt x="88176" y="97518"/>
                  </a:cubicBezTo>
                  <a:cubicBezTo>
                    <a:pt x="81212" y="111813"/>
                    <a:pt x="67650" y="105949"/>
                    <a:pt x="56654" y="108148"/>
                  </a:cubicBezTo>
                  <a:cubicBezTo>
                    <a:pt x="55554" y="106682"/>
                    <a:pt x="54455" y="105582"/>
                    <a:pt x="53355" y="104483"/>
                  </a:cubicBezTo>
                  <a:close/>
                </a:path>
              </a:pathLst>
            </a:custGeom>
            <a:solidFill>
              <a:srgbClr val="A77A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9E440A3D-71AB-4AB3-8998-6D4627C9591D}"/>
                </a:ext>
              </a:extLst>
            </p:cNvPr>
            <p:cNvSpPr/>
            <p:nvPr/>
          </p:nvSpPr>
          <p:spPr>
            <a:xfrm>
              <a:off x="10493761" y="7110542"/>
              <a:ext cx="39533" cy="56446"/>
            </a:xfrm>
            <a:custGeom>
              <a:avLst/>
              <a:gdLst>
                <a:gd name="connsiteX0" fmla="*/ 561 w 39533"/>
                <a:gd name="connsiteY0" fmla="*/ 10996 h 56446"/>
                <a:gd name="connsiteX1" fmla="*/ 30617 w 39533"/>
                <a:gd name="connsiteY1" fmla="*/ 0 h 56446"/>
                <a:gd name="connsiteX2" fmla="*/ 32816 w 39533"/>
                <a:gd name="connsiteY2" fmla="*/ 13928 h 56446"/>
                <a:gd name="connsiteX3" fmla="*/ 18154 w 39533"/>
                <a:gd name="connsiteY3" fmla="*/ 21259 h 56446"/>
                <a:gd name="connsiteX4" fmla="*/ 32816 w 39533"/>
                <a:gd name="connsiteY4" fmla="*/ 55347 h 56446"/>
                <a:gd name="connsiteX5" fmla="*/ 30617 w 39533"/>
                <a:gd name="connsiteY5" fmla="*/ 56447 h 56446"/>
                <a:gd name="connsiteX6" fmla="*/ 2760 w 39533"/>
                <a:gd name="connsiteY6" fmla="*/ 24191 h 56446"/>
                <a:gd name="connsiteX7" fmla="*/ 561 w 39533"/>
                <a:gd name="connsiteY7" fmla="*/ 10996 h 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33" h="56446">
                  <a:moveTo>
                    <a:pt x="561" y="10996"/>
                  </a:moveTo>
                  <a:cubicBezTo>
                    <a:pt x="7891" y="366"/>
                    <a:pt x="23286" y="10996"/>
                    <a:pt x="30617" y="0"/>
                  </a:cubicBezTo>
                  <a:cubicBezTo>
                    <a:pt x="37948" y="6964"/>
                    <a:pt x="38314" y="8430"/>
                    <a:pt x="32816" y="13928"/>
                  </a:cubicBezTo>
                  <a:cubicBezTo>
                    <a:pt x="28784" y="17960"/>
                    <a:pt x="22919" y="18327"/>
                    <a:pt x="18154" y="21259"/>
                  </a:cubicBezTo>
                  <a:cubicBezTo>
                    <a:pt x="43446" y="38120"/>
                    <a:pt x="43446" y="38120"/>
                    <a:pt x="32816" y="55347"/>
                  </a:cubicBezTo>
                  <a:cubicBezTo>
                    <a:pt x="32083" y="55714"/>
                    <a:pt x="31350" y="56080"/>
                    <a:pt x="30617" y="56447"/>
                  </a:cubicBezTo>
                  <a:cubicBezTo>
                    <a:pt x="25119" y="42518"/>
                    <a:pt x="11557" y="35188"/>
                    <a:pt x="2760" y="24191"/>
                  </a:cubicBezTo>
                  <a:cubicBezTo>
                    <a:pt x="-2005" y="18693"/>
                    <a:pt x="927" y="15028"/>
                    <a:pt x="561" y="10996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02F1EEC7-4E4A-44B9-A2DC-B6D259029C33}"/>
                </a:ext>
              </a:extLst>
            </p:cNvPr>
            <p:cNvSpPr/>
            <p:nvPr/>
          </p:nvSpPr>
          <p:spPr>
            <a:xfrm>
              <a:off x="10524011" y="7146096"/>
              <a:ext cx="64510" cy="70925"/>
            </a:xfrm>
            <a:custGeom>
              <a:avLst/>
              <a:gdLst>
                <a:gd name="connsiteX0" fmla="*/ 64511 w 64510"/>
                <a:gd name="connsiteY0" fmla="*/ 68909 h 70925"/>
                <a:gd name="connsiteX1" fmla="*/ 52415 w 64510"/>
                <a:gd name="connsiteY1" fmla="*/ 69642 h 70925"/>
                <a:gd name="connsiteX2" fmla="*/ 24925 w 64510"/>
                <a:gd name="connsiteY2" fmla="*/ 46550 h 70925"/>
                <a:gd name="connsiteX3" fmla="*/ 0 w 64510"/>
                <a:gd name="connsiteY3" fmla="*/ 20526 h 70925"/>
                <a:gd name="connsiteX4" fmla="*/ 1100 w 64510"/>
                <a:gd name="connsiteY4" fmla="*/ 19427 h 70925"/>
                <a:gd name="connsiteX5" fmla="*/ 13195 w 64510"/>
                <a:gd name="connsiteY5" fmla="*/ 0 h 70925"/>
                <a:gd name="connsiteX6" fmla="*/ 27490 w 64510"/>
                <a:gd name="connsiteY6" fmla="*/ 26757 h 70925"/>
                <a:gd name="connsiteX7" fmla="*/ 47283 w 64510"/>
                <a:gd name="connsiteY7" fmla="*/ 48749 h 70925"/>
                <a:gd name="connsiteX8" fmla="*/ 64511 w 64510"/>
                <a:gd name="connsiteY8" fmla="*/ 68909 h 7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10" h="70925">
                  <a:moveTo>
                    <a:pt x="64511" y="68909"/>
                  </a:moveTo>
                  <a:cubicBezTo>
                    <a:pt x="60479" y="71842"/>
                    <a:pt x="56447" y="71108"/>
                    <a:pt x="52415" y="69642"/>
                  </a:cubicBezTo>
                  <a:cubicBezTo>
                    <a:pt x="40686" y="65244"/>
                    <a:pt x="32622" y="56080"/>
                    <a:pt x="24925" y="46550"/>
                  </a:cubicBezTo>
                  <a:cubicBezTo>
                    <a:pt x="17227" y="37020"/>
                    <a:pt x="9530" y="28223"/>
                    <a:pt x="0" y="20526"/>
                  </a:cubicBezTo>
                  <a:lnTo>
                    <a:pt x="1100" y="19427"/>
                  </a:lnTo>
                  <a:cubicBezTo>
                    <a:pt x="6964" y="14661"/>
                    <a:pt x="7331" y="6231"/>
                    <a:pt x="13195" y="0"/>
                  </a:cubicBezTo>
                  <a:cubicBezTo>
                    <a:pt x="22725" y="6964"/>
                    <a:pt x="20160" y="19427"/>
                    <a:pt x="27490" y="26757"/>
                  </a:cubicBezTo>
                  <a:cubicBezTo>
                    <a:pt x="34455" y="33721"/>
                    <a:pt x="42885" y="39953"/>
                    <a:pt x="47283" y="48749"/>
                  </a:cubicBezTo>
                  <a:cubicBezTo>
                    <a:pt x="51315" y="57547"/>
                    <a:pt x="64144" y="57547"/>
                    <a:pt x="64511" y="68909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F534F1A3-FD5E-4BD8-B4EB-8EA3AD9B319F}"/>
                </a:ext>
              </a:extLst>
            </p:cNvPr>
            <p:cNvSpPr/>
            <p:nvPr/>
          </p:nvSpPr>
          <p:spPr>
            <a:xfrm>
              <a:off x="10396682" y="6945233"/>
              <a:ext cx="78580" cy="148090"/>
            </a:xfrm>
            <a:custGeom>
              <a:avLst/>
              <a:gdLst>
                <a:gd name="connsiteX0" fmla="*/ 78580 w 78580"/>
                <a:gd name="connsiteY0" fmla="*/ 89436 h 148090"/>
                <a:gd name="connsiteX1" fmla="*/ 58420 w 78580"/>
                <a:gd name="connsiteY1" fmla="*/ 74407 h 148090"/>
                <a:gd name="connsiteX2" fmla="*/ 48524 w 78580"/>
                <a:gd name="connsiteY2" fmla="*/ 71475 h 148090"/>
                <a:gd name="connsiteX3" fmla="*/ 45225 w 78580"/>
                <a:gd name="connsiteY3" fmla="*/ 79539 h 148090"/>
                <a:gd name="connsiteX4" fmla="*/ 67584 w 78580"/>
                <a:gd name="connsiteY4" fmla="*/ 123890 h 148090"/>
                <a:gd name="connsiteX5" fmla="*/ 76747 w 78580"/>
                <a:gd name="connsiteY5" fmla="*/ 148082 h 148090"/>
                <a:gd name="connsiteX6" fmla="*/ 7472 w 78580"/>
                <a:gd name="connsiteY6" fmla="*/ 52415 h 148090"/>
                <a:gd name="connsiteX7" fmla="*/ 4539 w 78580"/>
                <a:gd name="connsiteY7" fmla="*/ 23092 h 148090"/>
                <a:gd name="connsiteX8" fmla="*/ 874 w 78580"/>
                <a:gd name="connsiteY8" fmla="*/ 0 h 148090"/>
                <a:gd name="connsiteX9" fmla="*/ 48890 w 78580"/>
                <a:gd name="connsiteY9" fmla="*/ 52415 h 148090"/>
                <a:gd name="connsiteX10" fmla="*/ 78580 w 78580"/>
                <a:gd name="connsiteY10" fmla="*/ 89436 h 14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80" h="148090">
                  <a:moveTo>
                    <a:pt x="78580" y="89436"/>
                  </a:moveTo>
                  <a:cubicBezTo>
                    <a:pt x="68684" y="88702"/>
                    <a:pt x="64652" y="79905"/>
                    <a:pt x="58420" y="74407"/>
                  </a:cubicBezTo>
                  <a:cubicBezTo>
                    <a:pt x="55488" y="71842"/>
                    <a:pt x="52556" y="70009"/>
                    <a:pt x="48524" y="71475"/>
                  </a:cubicBezTo>
                  <a:cubicBezTo>
                    <a:pt x="44859" y="72941"/>
                    <a:pt x="44859" y="76606"/>
                    <a:pt x="45225" y="79539"/>
                  </a:cubicBezTo>
                  <a:cubicBezTo>
                    <a:pt x="49257" y="96033"/>
                    <a:pt x="50723" y="113994"/>
                    <a:pt x="67584" y="123890"/>
                  </a:cubicBezTo>
                  <a:cubicBezTo>
                    <a:pt x="67950" y="132687"/>
                    <a:pt x="68684" y="141484"/>
                    <a:pt x="76747" y="148082"/>
                  </a:cubicBezTo>
                  <a:cubicBezTo>
                    <a:pt x="58420" y="148815"/>
                    <a:pt x="26532" y="104097"/>
                    <a:pt x="7472" y="52415"/>
                  </a:cubicBezTo>
                  <a:cubicBezTo>
                    <a:pt x="14802" y="41785"/>
                    <a:pt x="11137" y="30789"/>
                    <a:pt x="4539" y="23092"/>
                  </a:cubicBezTo>
                  <a:cubicBezTo>
                    <a:pt x="-1325" y="15761"/>
                    <a:pt x="-226" y="10263"/>
                    <a:pt x="874" y="0"/>
                  </a:cubicBezTo>
                  <a:cubicBezTo>
                    <a:pt x="18468" y="18327"/>
                    <a:pt x="27631" y="41419"/>
                    <a:pt x="48890" y="52415"/>
                  </a:cubicBezTo>
                  <a:cubicBezTo>
                    <a:pt x="63185" y="61212"/>
                    <a:pt x="75648" y="71475"/>
                    <a:pt x="78580" y="89436"/>
                  </a:cubicBezTo>
                  <a:close/>
                </a:path>
              </a:pathLst>
            </a:custGeom>
            <a:solidFill>
              <a:srgbClr val="E3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83A57C78-24BF-488A-BA87-FF5640FE4F59}"/>
                </a:ext>
              </a:extLst>
            </p:cNvPr>
            <p:cNvSpPr/>
            <p:nvPr/>
          </p:nvSpPr>
          <p:spPr>
            <a:xfrm>
              <a:off x="11792865" y="4431511"/>
              <a:ext cx="305063" cy="235887"/>
            </a:xfrm>
            <a:custGeom>
              <a:avLst/>
              <a:gdLst>
                <a:gd name="connsiteX0" fmla="*/ 305064 w 305063"/>
                <a:gd name="connsiteY0" fmla="*/ 229453 h 235887"/>
                <a:gd name="connsiteX1" fmla="*/ 237254 w 305063"/>
                <a:gd name="connsiteY1" fmla="*/ 217724 h 235887"/>
                <a:gd name="connsiteX2" fmla="*/ 216361 w 305063"/>
                <a:gd name="connsiteY2" fmla="*/ 189134 h 235887"/>
                <a:gd name="connsiteX3" fmla="*/ 199501 w 305063"/>
                <a:gd name="connsiteY3" fmla="*/ 207461 h 235887"/>
                <a:gd name="connsiteX4" fmla="*/ 178975 w 305063"/>
                <a:gd name="connsiteY4" fmla="*/ 198297 h 235887"/>
                <a:gd name="connsiteX5" fmla="*/ 173110 w 305063"/>
                <a:gd name="connsiteY5" fmla="*/ 193166 h 235887"/>
                <a:gd name="connsiteX6" fmla="*/ 141221 w 305063"/>
                <a:gd name="connsiteY6" fmla="*/ 197931 h 235887"/>
                <a:gd name="connsiteX7" fmla="*/ 149285 w 305063"/>
                <a:gd name="connsiteY7" fmla="*/ 216624 h 235887"/>
                <a:gd name="connsiteX8" fmla="*/ 128759 w 305063"/>
                <a:gd name="connsiteY8" fmla="*/ 233119 h 235887"/>
                <a:gd name="connsiteX9" fmla="*/ 112997 w 305063"/>
                <a:gd name="connsiteY9" fmla="*/ 230553 h 235887"/>
                <a:gd name="connsiteX10" fmla="*/ 91738 w 305063"/>
                <a:gd name="connsiteY10" fmla="*/ 216624 h 235887"/>
                <a:gd name="connsiteX11" fmla="*/ 87340 w 305063"/>
                <a:gd name="connsiteY11" fmla="*/ 210760 h 235887"/>
                <a:gd name="connsiteX12" fmla="*/ 73411 w 305063"/>
                <a:gd name="connsiteY12" fmla="*/ 210393 h 235887"/>
                <a:gd name="connsiteX13" fmla="*/ 44455 w 305063"/>
                <a:gd name="connsiteY13" fmla="*/ 196465 h 235887"/>
                <a:gd name="connsiteX14" fmla="*/ 17697 w 305063"/>
                <a:gd name="connsiteY14" fmla="*/ 188401 h 235887"/>
                <a:gd name="connsiteX15" fmla="*/ 4869 w 305063"/>
                <a:gd name="connsiteY15" fmla="*/ 182170 h 235887"/>
                <a:gd name="connsiteX16" fmla="*/ 104 w 305063"/>
                <a:gd name="connsiteY16" fmla="*/ 168608 h 235887"/>
                <a:gd name="connsiteX17" fmla="*/ 3769 w 305063"/>
                <a:gd name="connsiteY17" fmla="*/ 165309 h 235887"/>
                <a:gd name="connsiteX18" fmla="*/ 25028 w 305063"/>
                <a:gd name="connsiteY18" fmla="*/ 144050 h 235887"/>
                <a:gd name="connsiteX19" fmla="*/ 34925 w 305063"/>
                <a:gd name="connsiteY19" fmla="*/ 135986 h 235887"/>
                <a:gd name="connsiteX20" fmla="*/ 90272 w 305063"/>
                <a:gd name="connsiteY20" fmla="*/ 156879 h 235887"/>
                <a:gd name="connsiteX21" fmla="*/ 98336 w 305063"/>
                <a:gd name="connsiteY21" fmla="*/ 161277 h 235887"/>
                <a:gd name="connsiteX22" fmla="*/ 134990 w 305063"/>
                <a:gd name="connsiteY22" fmla="*/ 175939 h 235887"/>
                <a:gd name="connsiteX23" fmla="*/ 141221 w 305063"/>
                <a:gd name="connsiteY23" fmla="*/ 174106 h 235887"/>
                <a:gd name="connsiteX24" fmla="*/ 182273 w 305063"/>
                <a:gd name="connsiteY24" fmla="*/ 164576 h 235887"/>
                <a:gd name="connsiteX25" fmla="*/ 216728 w 305063"/>
                <a:gd name="connsiteY25" fmla="*/ 173739 h 235887"/>
                <a:gd name="connsiteX26" fmla="*/ 216361 w 305063"/>
                <a:gd name="connsiteY26" fmla="*/ 136719 h 235887"/>
                <a:gd name="connsiteX27" fmla="*/ 239453 w 305063"/>
                <a:gd name="connsiteY27" fmla="*/ 129755 h 235887"/>
                <a:gd name="connsiteX28" fmla="*/ 159181 w 305063"/>
                <a:gd name="connsiteY28" fmla="*/ 69276 h 235887"/>
                <a:gd name="connsiteX29" fmla="*/ 144153 w 305063"/>
                <a:gd name="connsiteY29" fmla="*/ 67810 h 235887"/>
                <a:gd name="connsiteX30" fmla="*/ 119595 w 305063"/>
                <a:gd name="connsiteY30" fmla="*/ 68176 h 235887"/>
                <a:gd name="connsiteX31" fmla="*/ 111165 w 305063"/>
                <a:gd name="connsiteY31" fmla="*/ 31522 h 235887"/>
                <a:gd name="connsiteX32" fmla="*/ 124727 w 305063"/>
                <a:gd name="connsiteY32" fmla="*/ 3665 h 235887"/>
                <a:gd name="connsiteX33" fmla="*/ 128392 w 305063"/>
                <a:gd name="connsiteY33" fmla="*/ 0 h 235887"/>
                <a:gd name="connsiteX34" fmla="*/ 165412 w 305063"/>
                <a:gd name="connsiteY34" fmla="*/ 30789 h 235887"/>
                <a:gd name="connsiteX35" fmla="*/ 227358 w 305063"/>
                <a:gd name="connsiteY35" fmla="*/ 93834 h 235887"/>
                <a:gd name="connsiteX36" fmla="*/ 262179 w 305063"/>
                <a:gd name="connsiteY36" fmla="*/ 130121 h 235887"/>
                <a:gd name="connsiteX37" fmla="*/ 267677 w 305063"/>
                <a:gd name="connsiteY37" fmla="*/ 146982 h 235887"/>
                <a:gd name="connsiteX38" fmla="*/ 248250 w 305063"/>
                <a:gd name="connsiteY38" fmla="*/ 160910 h 235887"/>
                <a:gd name="connsiteX39" fmla="*/ 274275 w 305063"/>
                <a:gd name="connsiteY39" fmla="*/ 180704 h 235887"/>
                <a:gd name="connsiteX40" fmla="*/ 285271 w 305063"/>
                <a:gd name="connsiteY40" fmla="*/ 179970 h 235887"/>
                <a:gd name="connsiteX41" fmla="*/ 289303 w 305063"/>
                <a:gd name="connsiteY41" fmla="*/ 185835 h 235887"/>
                <a:gd name="connsiteX42" fmla="*/ 305064 w 305063"/>
                <a:gd name="connsiteY42" fmla="*/ 229453 h 2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5063" h="235887">
                  <a:moveTo>
                    <a:pt x="305064" y="229453"/>
                  </a:moveTo>
                  <a:cubicBezTo>
                    <a:pt x="282338" y="225421"/>
                    <a:pt x="259980" y="221756"/>
                    <a:pt x="237254" y="217724"/>
                  </a:cubicBezTo>
                  <a:cubicBezTo>
                    <a:pt x="229557" y="209294"/>
                    <a:pt x="215628" y="204529"/>
                    <a:pt x="216361" y="189134"/>
                  </a:cubicBezTo>
                  <a:cubicBezTo>
                    <a:pt x="202799" y="186568"/>
                    <a:pt x="204999" y="200863"/>
                    <a:pt x="199501" y="207461"/>
                  </a:cubicBezTo>
                  <a:cubicBezTo>
                    <a:pt x="190337" y="209294"/>
                    <a:pt x="180807" y="213325"/>
                    <a:pt x="178975" y="198297"/>
                  </a:cubicBezTo>
                  <a:cubicBezTo>
                    <a:pt x="178608" y="194632"/>
                    <a:pt x="175309" y="191333"/>
                    <a:pt x="173110" y="193166"/>
                  </a:cubicBezTo>
                  <a:cubicBezTo>
                    <a:pt x="163580" y="200497"/>
                    <a:pt x="152217" y="192066"/>
                    <a:pt x="141221" y="197931"/>
                  </a:cubicBezTo>
                  <a:cubicBezTo>
                    <a:pt x="144520" y="203795"/>
                    <a:pt x="154416" y="207094"/>
                    <a:pt x="149285" y="216624"/>
                  </a:cubicBezTo>
                  <a:cubicBezTo>
                    <a:pt x="144520" y="225421"/>
                    <a:pt x="138289" y="230919"/>
                    <a:pt x="128759" y="233119"/>
                  </a:cubicBezTo>
                  <a:cubicBezTo>
                    <a:pt x="122528" y="238617"/>
                    <a:pt x="117396" y="234951"/>
                    <a:pt x="112997" y="230553"/>
                  </a:cubicBezTo>
                  <a:cubicBezTo>
                    <a:pt x="107133" y="223955"/>
                    <a:pt x="99069" y="220656"/>
                    <a:pt x="91738" y="216624"/>
                  </a:cubicBezTo>
                  <a:cubicBezTo>
                    <a:pt x="89906" y="215158"/>
                    <a:pt x="88439" y="212959"/>
                    <a:pt x="87340" y="210760"/>
                  </a:cubicBezTo>
                  <a:cubicBezTo>
                    <a:pt x="82941" y="198297"/>
                    <a:pt x="78176" y="199764"/>
                    <a:pt x="73411" y="210393"/>
                  </a:cubicBezTo>
                  <a:cubicBezTo>
                    <a:pt x="60949" y="211493"/>
                    <a:pt x="57284" y="194632"/>
                    <a:pt x="44455" y="196465"/>
                  </a:cubicBezTo>
                  <a:cubicBezTo>
                    <a:pt x="36391" y="190967"/>
                    <a:pt x="30893" y="179970"/>
                    <a:pt x="17697" y="188401"/>
                  </a:cubicBezTo>
                  <a:cubicBezTo>
                    <a:pt x="14032" y="190600"/>
                    <a:pt x="8534" y="185835"/>
                    <a:pt x="4869" y="182170"/>
                  </a:cubicBezTo>
                  <a:cubicBezTo>
                    <a:pt x="7068" y="176305"/>
                    <a:pt x="-996" y="174106"/>
                    <a:pt x="104" y="168608"/>
                  </a:cubicBezTo>
                  <a:cubicBezTo>
                    <a:pt x="1203" y="167142"/>
                    <a:pt x="2303" y="166042"/>
                    <a:pt x="3769" y="165309"/>
                  </a:cubicBezTo>
                  <a:cubicBezTo>
                    <a:pt x="15498" y="162743"/>
                    <a:pt x="26494" y="160177"/>
                    <a:pt x="25028" y="144050"/>
                  </a:cubicBezTo>
                  <a:cubicBezTo>
                    <a:pt x="24295" y="138185"/>
                    <a:pt x="29427" y="135986"/>
                    <a:pt x="34925" y="135986"/>
                  </a:cubicBezTo>
                  <a:cubicBezTo>
                    <a:pt x="52152" y="146249"/>
                    <a:pt x="72678" y="146982"/>
                    <a:pt x="90272" y="156879"/>
                  </a:cubicBezTo>
                  <a:cubicBezTo>
                    <a:pt x="92838" y="158345"/>
                    <a:pt x="97603" y="158345"/>
                    <a:pt x="98336" y="161277"/>
                  </a:cubicBezTo>
                  <a:cubicBezTo>
                    <a:pt x="104934" y="180704"/>
                    <a:pt x="123261" y="170440"/>
                    <a:pt x="134990" y="175939"/>
                  </a:cubicBezTo>
                  <a:cubicBezTo>
                    <a:pt x="137556" y="177038"/>
                    <a:pt x="139755" y="176672"/>
                    <a:pt x="141221" y="174106"/>
                  </a:cubicBezTo>
                  <a:cubicBezTo>
                    <a:pt x="151117" y="155412"/>
                    <a:pt x="166879" y="161277"/>
                    <a:pt x="182273" y="164576"/>
                  </a:cubicBezTo>
                  <a:cubicBezTo>
                    <a:pt x="191803" y="166409"/>
                    <a:pt x="200600" y="171540"/>
                    <a:pt x="216728" y="173739"/>
                  </a:cubicBezTo>
                  <a:cubicBezTo>
                    <a:pt x="198035" y="157978"/>
                    <a:pt x="204632" y="146982"/>
                    <a:pt x="216361" y="136719"/>
                  </a:cubicBezTo>
                  <a:cubicBezTo>
                    <a:pt x="221493" y="131954"/>
                    <a:pt x="228091" y="131221"/>
                    <a:pt x="239453" y="129755"/>
                  </a:cubicBezTo>
                  <a:cubicBezTo>
                    <a:pt x="206098" y="113260"/>
                    <a:pt x="183739" y="89802"/>
                    <a:pt x="159181" y="69276"/>
                  </a:cubicBezTo>
                  <a:cubicBezTo>
                    <a:pt x="154416" y="65244"/>
                    <a:pt x="149285" y="63778"/>
                    <a:pt x="144153" y="67810"/>
                  </a:cubicBezTo>
                  <a:cubicBezTo>
                    <a:pt x="136089" y="74041"/>
                    <a:pt x="127293" y="77706"/>
                    <a:pt x="119595" y="68176"/>
                  </a:cubicBezTo>
                  <a:cubicBezTo>
                    <a:pt x="111165" y="57547"/>
                    <a:pt x="102734" y="46184"/>
                    <a:pt x="111165" y="31522"/>
                  </a:cubicBezTo>
                  <a:cubicBezTo>
                    <a:pt x="127659" y="27857"/>
                    <a:pt x="127293" y="16128"/>
                    <a:pt x="124727" y="3665"/>
                  </a:cubicBezTo>
                  <a:cubicBezTo>
                    <a:pt x="125826" y="2566"/>
                    <a:pt x="127293" y="1100"/>
                    <a:pt x="128392" y="0"/>
                  </a:cubicBezTo>
                  <a:cubicBezTo>
                    <a:pt x="146719" y="2932"/>
                    <a:pt x="156982" y="17960"/>
                    <a:pt x="165412" y="30789"/>
                  </a:cubicBezTo>
                  <a:cubicBezTo>
                    <a:pt x="182273" y="56080"/>
                    <a:pt x="206098" y="73674"/>
                    <a:pt x="227358" y="93834"/>
                  </a:cubicBezTo>
                  <a:cubicBezTo>
                    <a:pt x="239453" y="105563"/>
                    <a:pt x="250816" y="118025"/>
                    <a:pt x="262179" y="130121"/>
                  </a:cubicBezTo>
                  <a:cubicBezTo>
                    <a:pt x="266577" y="134520"/>
                    <a:pt x="270243" y="140018"/>
                    <a:pt x="267677" y="146982"/>
                  </a:cubicBezTo>
                  <a:cubicBezTo>
                    <a:pt x="261446" y="152480"/>
                    <a:pt x="244951" y="146615"/>
                    <a:pt x="248250" y="160910"/>
                  </a:cubicBezTo>
                  <a:cubicBezTo>
                    <a:pt x="250816" y="171907"/>
                    <a:pt x="261812" y="179604"/>
                    <a:pt x="274275" y="180704"/>
                  </a:cubicBezTo>
                  <a:cubicBezTo>
                    <a:pt x="277940" y="181070"/>
                    <a:pt x="281239" y="178504"/>
                    <a:pt x="285271" y="179970"/>
                  </a:cubicBezTo>
                  <a:cubicBezTo>
                    <a:pt x="287470" y="181437"/>
                    <a:pt x="289303" y="183636"/>
                    <a:pt x="289303" y="185835"/>
                  </a:cubicBezTo>
                  <a:cubicBezTo>
                    <a:pt x="288936" y="202329"/>
                    <a:pt x="295900" y="216258"/>
                    <a:pt x="305064" y="229453"/>
                  </a:cubicBezTo>
                  <a:close/>
                </a:path>
              </a:pathLst>
            </a:custGeom>
            <a:solidFill>
              <a:srgbClr val="9B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DC1265C0-849A-4C23-9EA0-9A4A00C8D310}"/>
                </a:ext>
              </a:extLst>
            </p:cNvPr>
            <p:cNvSpPr/>
            <p:nvPr/>
          </p:nvSpPr>
          <p:spPr>
            <a:xfrm>
              <a:off x="11796688" y="4347610"/>
              <a:ext cx="238929" cy="240809"/>
            </a:xfrm>
            <a:custGeom>
              <a:avLst/>
              <a:gdLst>
                <a:gd name="connsiteX0" fmla="*/ 109174 w 238929"/>
                <a:gd name="connsiteY0" fmla="*/ 117256 h 240809"/>
                <a:gd name="connsiteX1" fmla="*/ 118338 w 238929"/>
                <a:gd name="connsiteY1" fmla="*/ 150245 h 240809"/>
                <a:gd name="connsiteX2" fmla="*/ 137031 w 238929"/>
                <a:gd name="connsiteY2" fmla="*/ 148046 h 240809"/>
                <a:gd name="connsiteX3" fmla="*/ 158291 w 238929"/>
                <a:gd name="connsiteY3" fmla="*/ 148412 h 240809"/>
                <a:gd name="connsiteX4" fmla="*/ 223534 w 238929"/>
                <a:gd name="connsiteY4" fmla="*/ 200094 h 240809"/>
                <a:gd name="connsiteX5" fmla="*/ 238929 w 238929"/>
                <a:gd name="connsiteY5" fmla="*/ 216588 h 240809"/>
                <a:gd name="connsiteX6" fmla="*/ 214738 w 238929"/>
                <a:gd name="connsiteY6" fmla="*/ 222820 h 240809"/>
                <a:gd name="connsiteX7" fmla="*/ 129334 w 238929"/>
                <a:gd name="connsiteY7" fmla="*/ 238214 h 240809"/>
                <a:gd name="connsiteX8" fmla="*/ 111374 w 238929"/>
                <a:gd name="connsiteY8" fmla="*/ 225385 h 240809"/>
                <a:gd name="connsiteX9" fmla="*/ 65556 w 238929"/>
                <a:gd name="connsiteY9" fmla="*/ 166739 h 240809"/>
                <a:gd name="connsiteX10" fmla="*/ 77286 w 238929"/>
                <a:gd name="connsiteY10" fmla="*/ 144747 h 240809"/>
                <a:gd name="connsiteX11" fmla="*/ 57126 w 238929"/>
                <a:gd name="connsiteY11" fmla="*/ 128619 h 240809"/>
                <a:gd name="connsiteX12" fmla="*/ 32201 w 238929"/>
                <a:gd name="connsiteY12" fmla="*/ 69240 h 240809"/>
                <a:gd name="connsiteX13" fmla="*/ 12042 w 238929"/>
                <a:gd name="connsiteY13" fmla="*/ 34052 h 240809"/>
                <a:gd name="connsiteX14" fmla="*/ 5077 w 238929"/>
                <a:gd name="connsiteY14" fmla="*/ 2163 h 240809"/>
                <a:gd name="connsiteX15" fmla="*/ 31468 w 238929"/>
                <a:gd name="connsiteY15" fmla="*/ 18658 h 240809"/>
                <a:gd name="connsiteX16" fmla="*/ 64823 w 238929"/>
                <a:gd name="connsiteY16" fmla="*/ 68873 h 240809"/>
                <a:gd name="connsiteX17" fmla="*/ 78752 w 238929"/>
                <a:gd name="connsiteY17" fmla="*/ 87200 h 240809"/>
                <a:gd name="connsiteX18" fmla="*/ 100744 w 238929"/>
                <a:gd name="connsiteY18" fmla="*/ 93798 h 240809"/>
                <a:gd name="connsiteX19" fmla="*/ 113939 w 238929"/>
                <a:gd name="connsiteY19" fmla="*/ 101862 h 240809"/>
                <a:gd name="connsiteX20" fmla="*/ 109174 w 238929"/>
                <a:gd name="connsiteY20" fmla="*/ 117256 h 24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929" h="240809">
                  <a:moveTo>
                    <a:pt x="109174" y="117256"/>
                  </a:moveTo>
                  <a:cubicBezTo>
                    <a:pt x="104043" y="130452"/>
                    <a:pt x="111374" y="140715"/>
                    <a:pt x="118338" y="150245"/>
                  </a:cubicBezTo>
                  <a:cubicBezTo>
                    <a:pt x="124569" y="158675"/>
                    <a:pt x="131900" y="153910"/>
                    <a:pt x="137031" y="148046"/>
                  </a:cubicBezTo>
                  <a:cubicBezTo>
                    <a:pt x="144729" y="139615"/>
                    <a:pt x="149494" y="141815"/>
                    <a:pt x="158291" y="148412"/>
                  </a:cubicBezTo>
                  <a:cubicBezTo>
                    <a:pt x="180283" y="165273"/>
                    <a:pt x="196044" y="189831"/>
                    <a:pt x="223534" y="200094"/>
                  </a:cubicBezTo>
                  <a:cubicBezTo>
                    <a:pt x="229399" y="202293"/>
                    <a:pt x="233431" y="210724"/>
                    <a:pt x="238929" y="216588"/>
                  </a:cubicBezTo>
                  <a:cubicBezTo>
                    <a:pt x="230132" y="219521"/>
                    <a:pt x="221702" y="218421"/>
                    <a:pt x="214738" y="222820"/>
                  </a:cubicBezTo>
                  <a:cubicBezTo>
                    <a:pt x="187980" y="237481"/>
                    <a:pt x="159757" y="245178"/>
                    <a:pt x="129334" y="238214"/>
                  </a:cubicBezTo>
                  <a:cubicBezTo>
                    <a:pt x="123103" y="234182"/>
                    <a:pt x="118338" y="228684"/>
                    <a:pt x="111374" y="225385"/>
                  </a:cubicBezTo>
                  <a:cubicBezTo>
                    <a:pt x="86083" y="213656"/>
                    <a:pt x="80218" y="186532"/>
                    <a:pt x="65556" y="166739"/>
                  </a:cubicBezTo>
                  <a:cubicBezTo>
                    <a:pt x="57492" y="155743"/>
                    <a:pt x="76552" y="153910"/>
                    <a:pt x="77286" y="144747"/>
                  </a:cubicBezTo>
                  <a:cubicBezTo>
                    <a:pt x="74353" y="134484"/>
                    <a:pt x="62257" y="135950"/>
                    <a:pt x="57126" y="128619"/>
                  </a:cubicBezTo>
                  <a:cubicBezTo>
                    <a:pt x="46130" y="110292"/>
                    <a:pt x="33301" y="92698"/>
                    <a:pt x="32201" y="69240"/>
                  </a:cubicBezTo>
                  <a:cubicBezTo>
                    <a:pt x="31835" y="55311"/>
                    <a:pt x="19006" y="45781"/>
                    <a:pt x="12042" y="34052"/>
                  </a:cubicBezTo>
                  <a:cubicBezTo>
                    <a:pt x="5444" y="23423"/>
                    <a:pt x="-7018" y="11327"/>
                    <a:pt x="5077" y="2163"/>
                  </a:cubicBezTo>
                  <a:cubicBezTo>
                    <a:pt x="16074" y="-5901"/>
                    <a:pt x="24137" y="10594"/>
                    <a:pt x="31468" y="18658"/>
                  </a:cubicBezTo>
                  <a:cubicBezTo>
                    <a:pt x="46496" y="32953"/>
                    <a:pt x="59325" y="48347"/>
                    <a:pt x="64823" y="68873"/>
                  </a:cubicBezTo>
                  <a:cubicBezTo>
                    <a:pt x="66656" y="75838"/>
                    <a:pt x="73987" y="81336"/>
                    <a:pt x="78752" y="87200"/>
                  </a:cubicBezTo>
                  <a:cubicBezTo>
                    <a:pt x="85716" y="90133"/>
                    <a:pt x="90481" y="98196"/>
                    <a:pt x="100744" y="93798"/>
                  </a:cubicBezTo>
                  <a:cubicBezTo>
                    <a:pt x="105875" y="91599"/>
                    <a:pt x="111740" y="96364"/>
                    <a:pt x="113939" y="101862"/>
                  </a:cubicBezTo>
                  <a:cubicBezTo>
                    <a:pt x="117238" y="109193"/>
                    <a:pt x="114306" y="113591"/>
                    <a:pt x="109174" y="117256"/>
                  </a:cubicBezTo>
                  <a:close/>
                </a:path>
              </a:pathLst>
            </a:custGeom>
            <a:solidFill>
              <a:srgbClr val="F1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EBD583-A61E-41DE-968A-EF3BFE536EAF}"/>
                </a:ext>
              </a:extLst>
            </p:cNvPr>
            <p:cNvSpPr/>
            <p:nvPr/>
          </p:nvSpPr>
          <p:spPr>
            <a:xfrm>
              <a:off x="11913926" y="4415383"/>
              <a:ext cx="244583" cy="252092"/>
            </a:xfrm>
            <a:custGeom>
              <a:avLst/>
              <a:gdLst>
                <a:gd name="connsiteX0" fmla="*/ 184002 w 244583"/>
                <a:gd name="connsiteY0" fmla="*/ 245581 h 252092"/>
                <a:gd name="connsiteX1" fmla="*/ 164942 w 244583"/>
                <a:gd name="connsiteY1" fmla="*/ 213692 h 252092"/>
                <a:gd name="connsiteX2" fmla="*/ 161644 w 244583"/>
                <a:gd name="connsiteY2" fmla="*/ 196465 h 252092"/>
                <a:gd name="connsiteX3" fmla="*/ 150281 w 244583"/>
                <a:gd name="connsiteY3" fmla="*/ 185835 h 252092"/>
                <a:gd name="connsiteX4" fmla="*/ 146615 w 244583"/>
                <a:gd name="connsiteY4" fmla="*/ 162377 h 252092"/>
                <a:gd name="connsiteX5" fmla="*/ 88336 w 244583"/>
                <a:gd name="connsiteY5" fmla="*/ 100432 h 252092"/>
                <a:gd name="connsiteX6" fmla="*/ 29323 w 244583"/>
                <a:gd name="connsiteY6" fmla="*/ 37020 h 252092"/>
                <a:gd name="connsiteX7" fmla="*/ 7331 w 244583"/>
                <a:gd name="connsiteY7" fmla="*/ 16494 h 252092"/>
                <a:gd name="connsiteX8" fmla="*/ 0 w 244583"/>
                <a:gd name="connsiteY8" fmla="*/ 0 h 252092"/>
                <a:gd name="connsiteX9" fmla="*/ 78439 w 244583"/>
                <a:gd name="connsiteY9" fmla="*/ 69276 h 252092"/>
                <a:gd name="connsiteX10" fmla="*/ 98965 w 244583"/>
                <a:gd name="connsiteY10" fmla="*/ 89069 h 252092"/>
                <a:gd name="connsiteX11" fmla="*/ 108495 w 244583"/>
                <a:gd name="connsiteY11" fmla="*/ 99332 h 252092"/>
                <a:gd name="connsiteX12" fmla="*/ 112161 w 244583"/>
                <a:gd name="connsiteY12" fmla="*/ 102997 h 252092"/>
                <a:gd name="connsiteX13" fmla="*/ 205628 w 244583"/>
                <a:gd name="connsiteY13" fmla="*/ 178138 h 252092"/>
                <a:gd name="connsiteX14" fmla="*/ 224688 w 244583"/>
                <a:gd name="connsiteY14" fmla="*/ 185835 h 252092"/>
                <a:gd name="connsiteX15" fmla="*/ 211859 w 244583"/>
                <a:gd name="connsiteY15" fmla="*/ 203795 h 252092"/>
                <a:gd name="connsiteX16" fmla="*/ 238250 w 244583"/>
                <a:gd name="connsiteY16" fmla="*/ 223955 h 252092"/>
                <a:gd name="connsiteX17" fmla="*/ 236051 w 244583"/>
                <a:gd name="connsiteY17" fmla="*/ 248147 h 252092"/>
                <a:gd name="connsiteX18" fmla="*/ 184002 w 244583"/>
                <a:gd name="connsiteY18" fmla="*/ 245581 h 25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583" h="252092">
                  <a:moveTo>
                    <a:pt x="184002" y="245581"/>
                  </a:moveTo>
                  <a:cubicBezTo>
                    <a:pt x="170074" y="239716"/>
                    <a:pt x="163843" y="229453"/>
                    <a:pt x="164942" y="213692"/>
                  </a:cubicBezTo>
                  <a:cubicBezTo>
                    <a:pt x="165309" y="208194"/>
                    <a:pt x="168241" y="201230"/>
                    <a:pt x="161644" y="196465"/>
                  </a:cubicBezTo>
                  <a:cubicBezTo>
                    <a:pt x="150647" y="200497"/>
                    <a:pt x="150281" y="192066"/>
                    <a:pt x="150281" y="185835"/>
                  </a:cubicBezTo>
                  <a:cubicBezTo>
                    <a:pt x="150281" y="177771"/>
                    <a:pt x="150647" y="169707"/>
                    <a:pt x="146615" y="162377"/>
                  </a:cubicBezTo>
                  <a:cubicBezTo>
                    <a:pt x="131954" y="137085"/>
                    <a:pt x="109595" y="118759"/>
                    <a:pt x="88336" y="100432"/>
                  </a:cubicBezTo>
                  <a:cubicBezTo>
                    <a:pt x="65977" y="81372"/>
                    <a:pt x="48383" y="58646"/>
                    <a:pt x="29323" y="37020"/>
                  </a:cubicBezTo>
                  <a:cubicBezTo>
                    <a:pt x="22725" y="29690"/>
                    <a:pt x="14662" y="23092"/>
                    <a:pt x="7331" y="16494"/>
                  </a:cubicBezTo>
                  <a:cubicBezTo>
                    <a:pt x="5132" y="11363"/>
                    <a:pt x="2932" y="6598"/>
                    <a:pt x="0" y="0"/>
                  </a:cubicBezTo>
                  <a:cubicBezTo>
                    <a:pt x="41052" y="8064"/>
                    <a:pt x="51682" y="47650"/>
                    <a:pt x="78439" y="69276"/>
                  </a:cubicBezTo>
                  <a:cubicBezTo>
                    <a:pt x="87603" y="73308"/>
                    <a:pt x="96766" y="77340"/>
                    <a:pt x="98965" y="89069"/>
                  </a:cubicBezTo>
                  <a:cubicBezTo>
                    <a:pt x="100065" y="93834"/>
                    <a:pt x="103731" y="97499"/>
                    <a:pt x="108495" y="99332"/>
                  </a:cubicBezTo>
                  <a:cubicBezTo>
                    <a:pt x="109962" y="100432"/>
                    <a:pt x="111061" y="101531"/>
                    <a:pt x="112161" y="102997"/>
                  </a:cubicBezTo>
                  <a:cubicBezTo>
                    <a:pt x="139285" y="133054"/>
                    <a:pt x="169707" y="159444"/>
                    <a:pt x="205628" y="178138"/>
                  </a:cubicBezTo>
                  <a:cubicBezTo>
                    <a:pt x="210760" y="183269"/>
                    <a:pt x="217357" y="185469"/>
                    <a:pt x="224688" y="185835"/>
                  </a:cubicBezTo>
                  <a:cubicBezTo>
                    <a:pt x="222856" y="198297"/>
                    <a:pt x="222856" y="198297"/>
                    <a:pt x="211859" y="203795"/>
                  </a:cubicBezTo>
                  <a:cubicBezTo>
                    <a:pt x="220290" y="210760"/>
                    <a:pt x="230553" y="215891"/>
                    <a:pt x="238250" y="223955"/>
                  </a:cubicBezTo>
                  <a:cubicBezTo>
                    <a:pt x="246680" y="233119"/>
                    <a:pt x="247414" y="241182"/>
                    <a:pt x="236051" y="248147"/>
                  </a:cubicBezTo>
                  <a:cubicBezTo>
                    <a:pt x="218457" y="249979"/>
                    <a:pt x="200497" y="257310"/>
                    <a:pt x="184002" y="245581"/>
                  </a:cubicBezTo>
                  <a:close/>
                </a:path>
              </a:pathLst>
            </a:custGeom>
            <a:solidFill>
              <a:srgbClr val="7057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361AE3A-FC68-4864-9F76-2B82B1B1D890}"/>
                </a:ext>
              </a:extLst>
            </p:cNvPr>
            <p:cNvSpPr/>
            <p:nvPr/>
          </p:nvSpPr>
          <p:spPr>
            <a:xfrm>
              <a:off x="11711876" y="4277506"/>
              <a:ext cx="160997" cy="84481"/>
            </a:xfrm>
            <a:custGeom>
              <a:avLst/>
              <a:gdLst>
                <a:gd name="connsiteX0" fmla="*/ 33076 w 160997"/>
                <a:gd name="connsiteY0" fmla="*/ 60171 h 84481"/>
                <a:gd name="connsiteX1" fmla="*/ 22080 w 160997"/>
                <a:gd name="connsiteY1" fmla="*/ 44410 h 84481"/>
                <a:gd name="connsiteX2" fmla="*/ 10350 w 160997"/>
                <a:gd name="connsiteY2" fmla="*/ 24617 h 84481"/>
                <a:gd name="connsiteX3" fmla="*/ 1553 w 160997"/>
                <a:gd name="connsiteY3" fmla="*/ 7023 h 84481"/>
                <a:gd name="connsiteX4" fmla="*/ 20980 w 160997"/>
                <a:gd name="connsiteY4" fmla="*/ 426 h 84481"/>
                <a:gd name="connsiteX5" fmla="*/ 33442 w 160997"/>
                <a:gd name="connsiteY5" fmla="*/ 7390 h 84481"/>
                <a:gd name="connsiteX6" fmla="*/ 51403 w 160997"/>
                <a:gd name="connsiteY6" fmla="*/ 8856 h 84481"/>
                <a:gd name="connsiteX7" fmla="*/ 93188 w 160997"/>
                <a:gd name="connsiteY7" fmla="*/ 11422 h 84481"/>
                <a:gd name="connsiteX8" fmla="*/ 111515 w 160997"/>
                <a:gd name="connsiteY8" fmla="*/ 52107 h 84481"/>
                <a:gd name="connsiteX9" fmla="*/ 123977 w 160997"/>
                <a:gd name="connsiteY9" fmla="*/ 61638 h 84481"/>
                <a:gd name="connsiteX10" fmla="*/ 160998 w 160997"/>
                <a:gd name="connsiteY10" fmla="*/ 70068 h 84481"/>
                <a:gd name="connsiteX11" fmla="*/ 115913 w 160997"/>
                <a:gd name="connsiteY11" fmla="*/ 83263 h 84481"/>
                <a:gd name="connsiteX12" fmla="*/ 89156 w 160997"/>
                <a:gd name="connsiteY12" fmla="*/ 66036 h 84481"/>
                <a:gd name="connsiteX13" fmla="*/ 56534 w 160997"/>
                <a:gd name="connsiteY13" fmla="*/ 67869 h 84481"/>
                <a:gd name="connsiteX14" fmla="*/ 56534 w 160997"/>
                <a:gd name="connsiteY14" fmla="*/ 67869 h 84481"/>
                <a:gd name="connsiteX15" fmla="*/ 33076 w 160997"/>
                <a:gd name="connsiteY15" fmla="*/ 60171 h 8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997" h="84481">
                  <a:moveTo>
                    <a:pt x="33076" y="60171"/>
                  </a:moveTo>
                  <a:cubicBezTo>
                    <a:pt x="25378" y="57972"/>
                    <a:pt x="22446" y="51008"/>
                    <a:pt x="22080" y="44410"/>
                  </a:cubicBezTo>
                  <a:cubicBezTo>
                    <a:pt x="21346" y="35247"/>
                    <a:pt x="16948" y="30115"/>
                    <a:pt x="10350" y="24617"/>
                  </a:cubicBezTo>
                  <a:cubicBezTo>
                    <a:pt x="5219" y="20585"/>
                    <a:pt x="-3578" y="17653"/>
                    <a:pt x="1553" y="7023"/>
                  </a:cubicBezTo>
                  <a:cubicBezTo>
                    <a:pt x="6318" y="-2507"/>
                    <a:pt x="13649" y="426"/>
                    <a:pt x="20980" y="426"/>
                  </a:cubicBezTo>
                  <a:cubicBezTo>
                    <a:pt x="26478" y="426"/>
                    <a:pt x="30510" y="2625"/>
                    <a:pt x="33442" y="7390"/>
                  </a:cubicBezTo>
                  <a:cubicBezTo>
                    <a:pt x="38574" y="15820"/>
                    <a:pt x="46638" y="11788"/>
                    <a:pt x="51403" y="8856"/>
                  </a:cubicBezTo>
                  <a:cubicBezTo>
                    <a:pt x="66431" y="-1041"/>
                    <a:pt x="79626" y="4824"/>
                    <a:pt x="93188" y="11422"/>
                  </a:cubicBezTo>
                  <a:cubicBezTo>
                    <a:pt x="86957" y="30115"/>
                    <a:pt x="105284" y="38546"/>
                    <a:pt x="111515" y="52107"/>
                  </a:cubicBezTo>
                  <a:cubicBezTo>
                    <a:pt x="112615" y="54307"/>
                    <a:pt x="119945" y="57972"/>
                    <a:pt x="123977" y="61638"/>
                  </a:cubicBezTo>
                  <a:cubicBezTo>
                    <a:pt x="134607" y="72267"/>
                    <a:pt x="147069" y="72634"/>
                    <a:pt x="160998" y="70068"/>
                  </a:cubicBezTo>
                  <a:cubicBezTo>
                    <a:pt x="145603" y="74100"/>
                    <a:pt x="134240" y="88761"/>
                    <a:pt x="115913" y="83263"/>
                  </a:cubicBezTo>
                  <a:cubicBezTo>
                    <a:pt x="104917" y="80698"/>
                    <a:pt x="98320" y="71168"/>
                    <a:pt x="89156" y="66036"/>
                  </a:cubicBezTo>
                  <a:cubicBezTo>
                    <a:pt x="78160" y="62371"/>
                    <a:pt x="67530" y="66403"/>
                    <a:pt x="56534" y="67869"/>
                  </a:cubicBezTo>
                  <a:lnTo>
                    <a:pt x="56534" y="67869"/>
                  </a:lnTo>
                  <a:cubicBezTo>
                    <a:pt x="49203" y="61638"/>
                    <a:pt x="39673" y="64936"/>
                    <a:pt x="33076" y="60171"/>
                  </a:cubicBezTo>
                  <a:close/>
                </a:path>
              </a:pathLst>
            </a:custGeom>
            <a:solidFill>
              <a:srgbClr val="8964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6C67F7B8-3083-402D-969C-69B22EB7BFD6}"/>
                </a:ext>
              </a:extLst>
            </p:cNvPr>
            <p:cNvSpPr/>
            <p:nvPr/>
          </p:nvSpPr>
          <p:spPr>
            <a:xfrm>
              <a:off x="11785531" y="4339509"/>
              <a:ext cx="72314" cy="147896"/>
            </a:xfrm>
            <a:custGeom>
              <a:avLst/>
              <a:gdLst>
                <a:gd name="connsiteX0" fmla="*/ 15867 w 72314"/>
                <a:gd name="connsiteY0" fmla="*/ 1468 h 147896"/>
                <a:gd name="connsiteX1" fmla="*/ 41525 w 72314"/>
                <a:gd name="connsiteY1" fmla="*/ 21261 h 147896"/>
                <a:gd name="connsiteX2" fmla="*/ 42991 w 72314"/>
                <a:gd name="connsiteY2" fmla="*/ 27858 h 147896"/>
                <a:gd name="connsiteX3" fmla="*/ 15501 w 72314"/>
                <a:gd name="connsiteY3" fmla="*/ 12097 h 147896"/>
                <a:gd name="connsiteX4" fmla="*/ 47023 w 72314"/>
                <a:gd name="connsiteY4" fmla="*/ 71843 h 147896"/>
                <a:gd name="connsiteX5" fmla="*/ 72314 w 72314"/>
                <a:gd name="connsiteY5" fmla="*/ 137087 h 147896"/>
                <a:gd name="connsiteX6" fmla="*/ 64617 w 72314"/>
                <a:gd name="connsiteY6" fmla="*/ 139653 h 147896"/>
                <a:gd name="connsiteX7" fmla="*/ 39693 w 72314"/>
                <a:gd name="connsiteY7" fmla="*/ 143685 h 147896"/>
                <a:gd name="connsiteX8" fmla="*/ 22099 w 72314"/>
                <a:gd name="connsiteY8" fmla="*/ 135987 h 147896"/>
                <a:gd name="connsiteX9" fmla="*/ 6338 w 72314"/>
                <a:gd name="connsiteY9" fmla="*/ 110330 h 147896"/>
                <a:gd name="connsiteX10" fmla="*/ 5971 w 72314"/>
                <a:gd name="connsiteY10" fmla="*/ 94568 h 147896"/>
                <a:gd name="connsiteX11" fmla="*/ 7437 w 72314"/>
                <a:gd name="connsiteY11" fmla="*/ 43986 h 147896"/>
                <a:gd name="connsiteX12" fmla="*/ 3039 w 72314"/>
                <a:gd name="connsiteY12" fmla="*/ 7332 h 147896"/>
                <a:gd name="connsiteX13" fmla="*/ 15867 w 72314"/>
                <a:gd name="connsiteY13" fmla="*/ 1468 h 14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314" h="147896">
                  <a:moveTo>
                    <a:pt x="15867" y="1468"/>
                  </a:moveTo>
                  <a:cubicBezTo>
                    <a:pt x="26131" y="5499"/>
                    <a:pt x="32728" y="15029"/>
                    <a:pt x="41525" y="21261"/>
                  </a:cubicBezTo>
                  <a:cubicBezTo>
                    <a:pt x="41892" y="23460"/>
                    <a:pt x="42625" y="25659"/>
                    <a:pt x="42991" y="27858"/>
                  </a:cubicBezTo>
                  <a:cubicBezTo>
                    <a:pt x="33461" y="24559"/>
                    <a:pt x="27963" y="14663"/>
                    <a:pt x="15501" y="12097"/>
                  </a:cubicBezTo>
                  <a:cubicBezTo>
                    <a:pt x="15867" y="38488"/>
                    <a:pt x="44824" y="50584"/>
                    <a:pt x="47023" y="71843"/>
                  </a:cubicBezTo>
                  <a:cubicBezTo>
                    <a:pt x="49589" y="96768"/>
                    <a:pt x="61685" y="116194"/>
                    <a:pt x="72314" y="137087"/>
                  </a:cubicBezTo>
                  <a:cubicBezTo>
                    <a:pt x="70482" y="139653"/>
                    <a:pt x="67549" y="140019"/>
                    <a:pt x="64617" y="139653"/>
                  </a:cubicBezTo>
                  <a:cubicBezTo>
                    <a:pt x="55454" y="135621"/>
                    <a:pt x="47756" y="135621"/>
                    <a:pt x="39693" y="143685"/>
                  </a:cubicBezTo>
                  <a:cubicBezTo>
                    <a:pt x="31629" y="151748"/>
                    <a:pt x="22465" y="147716"/>
                    <a:pt x="22099" y="135987"/>
                  </a:cubicBezTo>
                  <a:cubicBezTo>
                    <a:pt x="21732" y="123525"/>
                    <a:pt x="15867" y="116561"/>
                    <a:pt x="6338" y="110330"/>
                  </a:cubicBezTo>
                  <a:cubicBezTo>
                    <a:pt x="-993" y="105565"/>
                    <a:pt x="-1360" y="101533"/>
                    <a:pt x="5971" y="94568"/>
                  </a:cubicBezTo>
                  <a:cubicBezTo>
                    <a:pt x="22465" y="79174"/>
                    <a:pt x="22465" y="60480"/>
                    <a:pt x="7437" y="43986"/>
                  </a:cubicBezTo>
                  <a:cubicBezTo>
                    <a:pt x="-3193" y="32257"/>
                    <a:pt x="-260" y="19794"/>
                    <a:pt x="3039" y="7332"/>
                  </a:cubicBezTo>
                  <a:cubicBezTo>
                    <a:pt x="4138" y="1468"/>
                    <a:pt x="8903" y="-2198"/>
                    <a:pt x="15867" y="1468"/>
                  </a:cubicBezTo>
                  <a:close/>
                </a:path>
              </a:pathLst>
            </a:custGeom>
            <a:solidFill>
              <a:srgbClr val="DC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80B0654F-86E8-4677-95F0-84DEE8A09D81}"/>
                </a:ext>
              </a:extLst>
            </p:cNvPr>
            <p:cNvSpPr/>
            <p:nvPr/>
          </p:nvSpPr>
          <p:spPr>
            <a:xfrm>
              <a:off x="11875806" y="4428379"/>
              <a:ext cx="49110" cy="36487"/>
            </a:xfrm>
            <a:custGeom>
              <a:avLst/>
              <a:gdLst>
                <a:gd name="connsiteX0" fmla="*/ 30056 w 49110"/>
                <a:gd name="connsiteY0" fmla="*/ 36487 h 36487"/>
                <a:gd name="connsiteX1" fmla="*/ 17227 w 49110"/>
                <a:gd name="connsiteY1" fmla="*/ 17427 h 36487"/>
                <a:gd name="connsiteX2" fmla="*/ 0 w 49110"/>
                <a:gd name="connsiteY2" fmla="*/ 7531 h 36487"/>
                <a:gd name="connsiteX3" fmla="*/ 30789 w 49110"/>
                <a:gd name="connsiteY3" fmla="*/ 2399 h 36487"/>
                <a:gd name="connsiteX4" fmla="*/ 41786 w 49110"/>
                <a:gd name="connsiteY4" fmla="*/ 6798 h 36487"/>
                <a:gd name="connsiteX5" fmla="*/ 42518 w 49110"/>
                <a:gd name="connsiteY5" fmla="*/ 8630 h 36487"/>
                <a:gd name="connsiteX6" fmla="*/ 30056 w 49110"/>
                <a:gd name="connsiteY6" fmla="*/ 36487 h 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0" h="36487">
                  <a:moveTo>
                    <a:pt x="30056" y="36487"/>
                  </a:moveTo>
                  <a:cubicBezTo>
                    <a:pt x="35188" y="24025"/>
                    <a:pt x="32989" y="15228"/>
                    <a:pt x="17227" y="17427"/>
                  </a:cubicBezTo>
                  <a:cubicBezTo>
                    <a:pt x="7697" y="18894"/>
                    <a:pt x="3665" y="14495"/>
                    <a:pt x="0" y="7531"/>
                  </a:cubicBezTo>
                  <a:cubicBezTo>
                    <a:pt x="10630" y="8630"/>
                    <a:pt x="21626" y="14495"/>
                    <a:pt x="30789" y="2399"/>
                  </a:cubicBezTo>
                  <a:cubicBezTo>
                    <a:pt x="35188" y="-3465"/>
                    <a:pt x="39220" y="2766"/>
                    <a:pt x="41786" y="6798"/>
                  </a:cubicBezTo>
                  <a:cubicBezTo>
                    <a:pt x="42152" y="7531"/>
                    <a:pt x="42152" y="7897"/>
                    <a:pt x="42518" y="8630"/>
                  </a:cubicBezTo>
                  <a:cubicBezTo>
                    <a:pt x="52782" y="28790"/>
                    <a:pt x="52782" y="28790"/>
                    <a:pt x="30056" y="36487"/>
                  </a:cubicBezTo>
                  <a:close/>
                </a:path>
              </a:pathLst>
            </a:custGeom>
            <a:solidFill>
              <a:srgbClr val="CCBA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DDDBF2DE-DFCA-4A67-9545-C64585E7045F}"/>
                </a:ext>
              </a:extLst>
            </p:cNvPr>
            <p:cNvSpPr/>
            <p:nvPr/>
          </p:nvSpPr>
          <p:spPr>
            <a:xfrm>
              <a:off x="11992365" y="4483417"/>
              <a:ext cx="30422" cy="34996"/>
            </a:xfrm>
            <a:custGeom>
              <a:avLst/>
              <a:gdLst>
                <a:gd name="connsiteX0" fmla="*/ 30423 w 30422"/>
                <a:gd name="connsiteY0" fmla="*/ 34597 h 34996"/>
                <a:gd name="connsiteX1" fmla="*/ 16861 w 30422"/>
                <a:gd name="connsiteY1" fmla="*/ 23601 h 34996"/>
                <a:gd name="connsiteX2" fmla="*/ 0 w 30422"/>
                <a:gd name="connsiteY2" fmla="*/ 1609 h 34996"/>
                <a:gd name="connsiteX3" fmla="*/ 22725 w 30422"/>
                <a:gd name="connsiteY3" fmla="*/ 8940 h 34996"/>
                <a:gd name="connsiteX4" fmla="*/ 22725 w 30422"/>
                <a:gd name="connsiteY4" fmla="*/ 8940 h 34996"/>
                <a:gd name="connsiteX5" fmla="*/ 30423 w 30422"/>
                <a:gd name="connsiteY5" fmla="*/ 34597 h 3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22" h="34996">
                  <a:moveTo>
                    <a:pt x="30423" y="34597"/>
                  </a:moveTo>
                  <a:cubicBezTo>
                    <a:pt x="21259" y="36797"/>
                    <a:pt x="19060" y="29466"/>
                    <a:pt x="16861" y="23601"/>
                  </a:cubicBezTo>
                  <a:cubicBezTo>
                    <a:pt x="13562" y="14071"/>
                    <a:pt x="7697" y="7107"/>
                    <a:pt x="0" y="1609"/>
                  </a:cubicBezTo>
                  <a:cubicBezTo>
                    <a:pt x="9897" y="-3523"/>
                    <a:pt x="15761" y="4908"/>
                    <a:pt x="22725" y="8940"/>
                  </a:cubicBezTo>
                  <a:lnTo>
                    <a:pt x="22725" y="8940"/>
                  </a:lnTo>
                  <a:cubicBezTo>
                    <a:pt x="20526" y="18470"/>
                    <a:pt x="29323" y="25434"/>
                    <a:pt x="30423" y="34597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161F1F79-0176-473C-9229-60EA11C0173A}"/>
                </a:ext>
              </a:extLst>
            </p:cNvPr>
            <p:cNvSpPr/>
            <p:nvPr/>
          </p:nvSpPr>
          <p:spPr>
            <a:xfrm>
              <a:off x="12012630" y="4491990"/>
              <a:ext cx="13457" cy="26757"/>
            </a:xfrm>
            <a:custGeom>
              <a:avLst/>
              <a:gdLst>
                <a:gd name="connsiteX0" fmla="*/ 10158 w 13457"/>
                <a:gd name="connsiteY0" fmla="*/ 26024 h 26757"/>
                <a:gd name="connsiteX1" fmla="*/ 2461 w 13457"/>
                <a:gd name="connsiteY1" fmla="*/ 0 h 26757"/>
                <a:gd name="connsiteX2" fmla="*/ 13457 w 13457"/>
                <a:gd name="connsiteY2" fmla="*/ 26757 h 26757"/>
                <a:gd name="connsiteX3" fmla="*/ 10158 w 13457"/>
                <a:gd name="connsiteY3" fmla="*/ 26024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57" h="26757">
                  <a:moveTo>
                    <a:pt x="10158" y="26024"/>
                  </a:moveTo>
                  <a:cubicBezTo>
                    <a:pt x="6126" y="17960"/>
                    <a:pt x="-4870" y="11363"/>
                    <a:pt x="2461" y="0"/>
                  </a:cubicBezTo>
                  <a:cubicBezTo>
                    <a:pt x="6126" y="8797"/>
                    <a:pt x="9792" y="17594"/>
                    <a:pt x="13457" y="26757"/>
                  </a:cubicBezTo>
                  <a:cubicBezTo>
                    <a:pt x="12357" y="26391"/>
                    <a:pt x="11258" y="26024"/>
                    <a:pt x="10158" y="26024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5EC8A89C-75D2-4106-8CB9-9EB0AC74C021}"/>
                </a:ext>
              </a:extLst>
            </p:cNvPr>
            <p:cNvSpPr/>
            <p:nvPr/>
          </p:nvSpPr>
          <p:spPr>
            <a:xfrm>
              <a:off x="12117430" y="4601495"/>
              <a:ext cx="132245" cy="69595"/>
            </a:xfrm>
            <a:custGeom>
              <a:avLst/>
              <a:gdLst>
                <a:gd name="connsiteX0" fmla="*/ 32547 w 132245"/>
                <a:gd name="connsiteY0" fmla="*/ 62402 h 69595"/>
                <a:gd name="connsiteX1" fmla="*/ 21550 w 132245"/>
                <a:gd name="connsiteY1" fmla="*/ 31979 h 69595"/>
                <a:gd name="connsiteX2" fmla="*/ 6156 w 132245"/>
                <a:gd name="connsiteY2" fmla="*/ 22083 h 69595"/>
                <a:gd name="connsiteX3" fmla="*/ 291 w 132245"/>
                <a:gd name="connsiteY3" fmla="*/ 13652 h 69595"/>
                <a:gd name="connsiteX4" fmla="*/ 9821 w 132245"/>
                <a:gd name="connsiteY4" fmla="*/ 12919 h 69595"/>
                <a:gd name="connsiteX5" fmla="*/ 21184 w 132245"/>
                <a:gd name="connsiteY5" fmla="*/ 90 h 69595"/>
                <a:gd name="connsiteX6" fmla="*/ 39144 w 132245"/>
                <a:gd name="connsiteY6" fmla="*/ 1190 h 69595"/>
                <a:gd name="connsiteX7" fmla="*/ 40244 w 132245"/>
                <a:gd name="connsiteY7" fmla="*/ 7421 h 69595"/>
                <a:gd name="connsiteX8" fmla="*/ 35845 w 132245"/>
                <a:gd name="connsiteY8" fmla="*/ 12919 h 69595"/>
                <a:gd name="connsiteX9" fmla="*/ 55272 w 132245"/>
                <a:gd name="connsiteY9" fmla="*/ 43709 h 69595"/>
                <a:gd name="connsiteX10" fmla="*/ 73232 w 132245"/>
                <a:gd name="connsiteY10" fmla="*/ 50306 h 69595"/>
                <a:gd name="connsiteX11" fmla="*/ 66268 w 132245"/>
                <a:gd name="connsiteY11" fmla="*/ 11087 h 69595"/>
                <a:gd name="connsiteX12" fmla="*/ 115384 w 132245"/>
                <a:gd name="connsiteY12" fmla="*/ 7421 h 69595"/>
                <a:gd name="connsiteX13" fmla="*/ 115384 w 132245"/>
                <a:gd name="connsiteY13" fmla="*/ 7421 h 69595"/>
                <a:gd name="connsiteX14" fmla="*/ 132245 w 132245"/>
                <a:gd name="connsiteY14" fmla="*/ 22449 h 69595"/>
                <a:gd name="connsiteX15" fmla="*/ 115018 w 132245"/>
                <a:gd name="connsiteY15" fmla="*/ 29780 h 69595"/>
                <a:gd name="connsiteX16" fmla="*/ 100723 w 132245"/>
                <a:gd name="connsiteY16" fmla="*/ 37477 h 69595"/>
                <a:gd name="connsiteX17" fmla="*/ 113552 w 132245"/>
                <a:gd name="connsiteY17" fmla="*/ 50673 h 69595"/>
                <a:gd name="connsiteX18" fmla="*/ 119050 w 132245"/>
                <a:gd name="connsiteY18" fmla="*/ 60203 h 69595"/>
                <a:gd name="connsiteX19" fmla="*/ 57838 w 132245"/>
                <a:gd name="connsiteY19" fmla="*/ 64235 h 69595"/>
                <a:gd name="connsiteX20" fmla="*/ 32547 w 132245"/>
                <a:gd name="connsiteY20" fmla="*/ 62402 h 6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2245" h="69595">
                  <a:moveTo>
                    <a:pt x="32547" y="62402"/>
                  </a:moveTo>
                  <a:cubicBezTo>
                    <a:pt x="43909" y="46641"/>
                    <a:pt x="31080" y="39310"/>
                    <a:pt x="21550" y="31979"/>
                  </a:cubicBezTo>
                  <a:cubicBezTo>
                    <a:pt x="16786" y="28314"/>
                    <a:pt x="10921" y="26115"/>
                    <a:pt x="6156" y="22083"/>
                  </a:cubicBezTo>
                  <a:cubicBezTo>
                    <a:pt x="3223" y="19884"/>
                    <a:pt x="-1175" y="18051"/>
                    <a:pt x="291" y="13652"/>
                  </a:cubicBezTo>
                  <a:cubicBezTo>
                    <a:pt x="2857" y="5588"/>
                    <a:pt x="6522" y="12919"/>
                    <a:pt x="9821" y="12919"/>
                  </a:cubicBezTo>
                  <a:cubicBezTo>
                    <a:pt x="17885" y="13286"/>
                    <a:pt x="18252" y="5222"/>
                    <a:pt x="21184" y="90"/>
                  </a:cubicBezTo>
                  <a:cubicBezTo>
                    <a:pt x="27049" y="-643"/>
                    <a:pt x="32180" y="3389"/>
                    <a:pt x="39144" y="1190"/>
                  </a:cubicBezTo>
                  <a:cubicBezTo>
                    <a:pt x="43909" y="-276"/>
                    <a:pt x="40244" y="4855"/>
                    <a:pt x="40244" y="7421"/>
                  </a:cubicBezTo>
                  <a:cubicBezTo>
                    <a:pt x="38778" y="9254"/>
                    <a:pt x="35112" y="11453"/>
                    <a:pt x="35845" y="12919"/>
                  </a:cubicBezTo>
                  <a:cubicBezTo>
                    <a:pt x="40610" y="24282"/>
                    <a:pt x="50141" y="32712"/>
                    <a:pt x="55272" y="43709"/>
                  </a:cubicBezTo>
                  <a:cubicBezTo>
                    <a:pt x="57838" y="48840"/>
                    <a:pt x="66635" y="49573"/>
                    <a:pt x="73232" y="50306"/>
                  </a:cubicBezTo>
                  <a:cubicBezTo>
                    <a:pt x="76165" y="36011"/>
                    <a:pt x="71033" y="23549"/>
                    <a:pt x="66268" y="11087"/>
                  </a:cubicBezTo>
                  <a:cubicBezTo>
                    <a:pt x="82396" y="8521"/>
                    <a:pt x="99623" y="14752"/>
                    <a:pt x="115384" y="7421"/>
                  </a:cubicBezTo>
                  <a:cubicBezTo>
                    <a:pt x="115384" y="7421"/>
                    <a:pt x="115384" y="7421"/>
                    <a:pt x="115384" y="7421"/>
                  </a:cubicBezTo>
                  <a:cubicBezTo>
                    <a:pt x="126747" y="8154"/>
                    <a:pt x="119416" y="23915"/>
                    <a:pt x="132245" y="22449"/>
                  </a:cubicBezTo>
                  <a:cubicBezTo>
                    <a:pt x="126014" y="30513"/>
                    <a:pt x="120149" y="29414"/>
                    <a:pt x="115018" y="29780"/>
                  </a:cubicBezTo>
                  <a:cubicBezTo>
                    <a:pt x="109153" y="30147"/>
                    <a:pt x="99990" y="27214"/>
                    <a:pt x="100723" y="37477"/>
                  </a:cubicBezTo>
                  <a:cubicBezTo>
                    <a:pt x="101089" y="43709"/>
                    <a:pt x="97057" y="57270"/>
                    <a:pt x="113552" y="50673"/>
                  </a:cubicBezTo>
                  <a:cubicBezTo>
                    <a:pt x="118317" y="48474"/>
                    <a:pt x="122715" y="53605"/>
                    <a:pt x="119050" y="60203"/>
                  </a:cubicBezTo>
                  <a:cubicBezTo>
                    <a:pt x="98890" y="68267"/>
                    <a:pt x="79097" y="74498"/>
                    <a:pt x="57838" y="64235"/>
                  </a:cubicBezTo>
                  <a:cubicBezTo>
                    <a:pt x="49774" y="59470"/>
                    <a:pt x="40977" y="64601"/>
                    <a:pt x="32547" y="62402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CCBB98E1-7C47-4555-8FFC-7F5CDDDCEAB0}"/>
                </a:ext>
              </a:extLst>
            </p:cNvPr>
            <p:cNvSpPr/>
            <p:nvPr/>
          </p:nvSpPr>
          <p:spPr>
            <a:xfrm>
              <a:off x="12143572" y="4608549"/>
              <a:ext cx="58477" cy="50910"/>
            </a:xfrm>
            <a:custGeom>
              <a:avLst/>
              <a:gdLst>
                <a:gd name="connsiteX0" fmla="*/ 40492 w 58477"/>
                <a:gd name="connsiteY0" fmla="*/ 3665 h 50910"/>
                <a:gd name="connsiteX1" fmla="*/ 51855 w 58477"/>
                <a:gd name="connsiteY1" fmla="*/ 16128 h 50910"/>
                <a:gd name="connsiteX2" fmla="*/ 52588 w 58477"/>
                <a:gd name="connsiteY2" fmla="*/ 26757 h 50910"/>
                <a:gd name="connsiteX3" fmla="*/ 54054 w 58477"/>
                <a:gd name="connsiteY3" fmla="*/ 34455 h 50910"/>
                <a:gd name="connsiteX4" fmla="*/ 51489 w 58477"/>
                <a:gd name="connsiteY4" fmla="*/ 48383 h 50910"/>
                <a:gd name="connsiteX5" fmla="*/ 40859 w 58477"/>
                <a:gd name="connsiteY5" fmla="*/ 49116 h 50910"/>
                <a:gd name="connsiteX6" fmla="*/ 2373 w 58477"/>
                <a:gd name="connsiteY6" fmla="*/ 7331 h 50910"/>
                <a:gd name="connsiteX7" fmla="*/ 14102 w 58477"/>
                <a:gd name="connsiteY7" fmla="*/ 0 h 50910"/>
                <a:gd name="connsiteX8" fmla="*/ 40492 w 58477"/>
                <a:gd name="connsiteY8" fmla="*/ 3665 h 5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77" h="50910">
                  <a:moveTo>
                    <a:pt x="40492" y="3665"/>
                  </a:moveTo>
                  <a:cubicBezTo>
                    <a:pt x="44158" y="7697"/>
                    <a:pt x="47823" y="12096"/>
                    <a:pt x="51855" y="16128"/>
                  </a:cubicBezTo>
                  <a:cubicBezTo>
                    <a:pt x="55521" y="19793"/>
                    <a:pt x="64318" y="21626"/>
                    <a:pt x="52588" y="26757"/>
                  </a:cubicBezTo>
                  <a:cubicBezTo>
                    <a:pt x="46357" y="29323"/>
                    <a:pt x="51489" y="32255"/>
                    <a:pt x="54054" y="34455"/>
                  </a:cubicBezTo>
                  <a:cubicBezTo>
                    <a:pt x="61752" y="40319"/>
                    <a:pt x="54054" y="44351"/>
                    <a:pt x="51489" y="48383"/>
                  </a:cubicBezTo>
                  <a:cubicBezTo>
                    <a:pt x="48556" y="53148"/>
                    <a:pt x="45258" y="49849"/>
                    <a:pt x="40859" y="49116"/>
                  </a:cubicBezTo>
                  <a:cubicBezTo>
                    <a:pt x="17034" y="45451"/>
                    <a:pt x="18500" y="18693"/>
                    <a:pt x="2373" y="7331"/>
                  </a:cubicBezTo>
                  <a:cubicBezTo>
                    <a:pt x="-5691" y="1466"/>
                    <a:pt x="8970" y="1466"/>
                    <a:pt x="14102" y="0"/>
                  </a:cubicBezTo>
                  <a:cubicBezTo>
                    <a:pt x="22166" y="6964"/>
                    <a:pt x="31696" y="2199"/>
                    <a:pt x="40492" y="3665"/>
                  </a:cubicBezTo>
                  <a:close/>
                </a:path>
              </a:pathLst>
            </a:custGeom>
            <a:solidFill>
              <a:srgbClr val="6753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A83629F-8C3D-48AC-BC1F-BB05694358A7}"/>
                </a:ext>
              </a:extLst>
            </p:cNvPr>
            <p:cNvSpPr/>
            <p:nvPr/>
          </p:nvSpPr>
          <p:spPr>
            <a:xfrm>
              <a:off x="11626856" y="4337258"/>
              <a:ext cx="228585" cy="263687"/>
            </a:xfrm>
            <a:custGeom>
              <a:avLst/>
              <a:gdLst>
                <a:gd name="connsiteX0" fmla="*/ 174543 w 228585"/>
                <a:gd name="connsiteY0" fmla="*/ 3718 h 263687"/>
                <a:gd name="connsiteX1" fmla="*/ 170145 w 228585"/>
                <a:gd name="connsiteY1" fmla="*/ 42937 h 263687"/>
                <a:gd name="connsiteX2" fmla="*/ 161348 w 228585"/>
                <a:gd name="connsiteY2" fmla="*/ 105249 h 263687"/>
                <a:gd name="connsiteX3" fmla="*/ 184440 w 228585"/>
                <a:gd name="connsiteY3" fmla="*/ 140070 h 263687"/>
                <a:gd name="connsiteX4" fmla="*/ 189938 w 228585"/>
                <a:gd name="connsiteY4" fmla="*/ 146301 h 263687"/>
                <a:gd name="connsiteX5" fmla="*/ 196169 w 228585"/>
                <a:gd name="connsiteY5" fmla="*/ 143369 h 263687"/>
                <a:gd name="connsiteX6" fmla="*/ 224026 w 228585"/>
                <a:gd name="connsiteY6" fmla="*/ 138970 h 263687"/>
                <a:gd name="connsiteX7" fmla="*/ 218894 w 228585"/>
                <a:gd name="connsiteY7" fmla="*/ 167927 h 263687"/>
                <a:gd name="connsiteX8" fmla="*/ 208265 w 228585"/>
                <a:gd name="connsiteY8" fmla="*/ 186987 h 263687"/>
                <a:gd name="connsiteX9" fmla="*/ 201300 w 228585"/>
                <a:gd name="connsiteY9" fmla="*/ 194684 h 263687"/>
                <a:gd name="connsiteX10" fmla="*/ 187372 w 228585"/>
                <a:gd name="connsiteY10" fmla="*/ 187354 h 263687"/>
                <a:gd name="connsiteX11" fmla="*/ 152551 w 228585"/>
                <a:gd name="connsiteY11" fmla="*/ 186254 h 263687"/>
                <a:gd name="connsiteX12" fmla="*/ 179675 w 228585"/>
                <a:gd name="connsiteY12" fmla="*/ 196517 h 263687"/>
                <a:gd name="connsiteX13" fmla="*/ 167212 w 228585"/>
                <a:gd name="connsiteY13" fmla="*/ 210812 h 263687"/>
                <a:gd name="connsiteX14" fmla="*/ 161714 w 228585"/>
                <a:gd name="connsiteY14" fmla="*/ 232071 h 263687"/>
                <a:gd name="connsiteX15" fmla="*/ 171611 w 228585"/>
                <a:gd name="connsiteY15" fmla="*/ 263227 h 263687"/>
                <a:gd name="connsiteX16" fmla="*/ 167579 w 228585"/>
                <a:gd name="connsiteY16" fmla="*/ 263594 h 263687"/>
                <a:gd name="connsiteX17" fmla="*/ 125060 w 228585"/>
                <a:gd name="connsiteY17" fmla="*/ 244900 h 263687"/>
                <a:gd name="connsiteX18" fmla="*/ 108566 w 228585"/>
                <a:gd name="connsiteY18" fmla="*/ 233904 h 263687"/>
                <a:gd name="connsiteX19" fmla="*/ 67514 w 228585"/>
                <a:gd name="connsiteY19" fmla="*/ 207147 h 263687"/>
                <a:gd name="connsiteX20" fmla="*/ 5935 w 228585"/>
                <a:gd name="connsiteY20" fmla="*/ 151799 h 263687"/>
                <a:gd name="connsiteX21" fmla="*/ 1537 w 228585"/>
                <a:gd name="connsiteY21" fmla="*/ 135305 h 263687"/>
                <a:gd name="connsiteX22" fmla="*/ 15099 w 228585"/>
                <a:gd name="connsiteY22" fmla="*/ 135672 h 263687"/>
                <a:gd name="connsiteX23" fmla="*/ 53585 w 228585"/>
                <a:gd name="connsiteY23" fmla="*/ 161329 h 263687"/>
                <a:gd name="connsiteX24" fmla="*/ 99769 w 228585"/>
                <a:gd name="connsiteY24" fmla="*/ 172692 h 263687"/>
                <a:gd name="connsiteX25" fmla="*/ 96104 w 228585"/>
                <a:gd name="connsiteY25" fmla="*/ 169760 h 263687"/>
                <a:gd name="connsiteX26" fmla="*/ 94271 w 228585"/>
                <a:gd name="connsiteY26" fmla="*/ 169027 h 263687"/>
                <a:gd name="connsiteX27" fmla="*/ 90972 w 228585"/>
                <a:gd name="connsiteY27" fmla="*/ 162796 h 263687"/>
                <a:gd name="connsiteX28" fmla="*/ 102701 w 228585"/>
                <a:gd name="connsiteY28" fmla="*/ 155831 h 263687"/>
                <a:gd name="connsiteX29" fmla="*/ 107466 w 228585"/>
                <a:gd name="connsiteY29" fmla="*/ 158397 h 263687"/>
                <a:gd name="connsiteX30" fmla="*/ 135690 w 228585"/>
                <a:gd name="connsiteY30" fmla="*/ 159130 h 263687"/>
                <a:gd name="connsiteX31" fmla="*/ 129825 w 228585"/>
                <a:gd name="connsiteY31" fmla="*/ 130540 h 263687"/>
                <a:gd name="connsiteX32" fmla="*/ 125060 w 228585"/>
                <a:gd name="connsiteY32" fmla="*/ 99018 h 263687"/>
                <a:gd name="connsiteX33" fmla="*/ 121761 w 228585"/>
                <a:gd name="connsiteY33" fmla="*/ 65663 h 263687"/>
                <a:gd name="connsiteX34" fmla="*/ 95737 w 228585"/>
                <a:gd name="connsiteY34" fmla="*/ 81424 h 263687"/>
                <a:gd name="connsiteX35" fmla="*/ 76677 w 228585"/>
                <a:gd name="connsiteY35" fmla="*/ 87655 h 263687"/>
                <a:gd name="connsiteX36" fmla="*/ 70446 w 228585"/>
                <a:gd name="connsiteY36" fmla="*/ 63830 h 263687"/>
                <a:gd name="connsiteX37" fmla="*/ 67147 w 228585"/>
                <a:gd name="connsiteY37" fmla="*/ 39272 h 263687"/>
                <a:gd name="connsiteX38" fmla="*/ 84375 w 228585"/>
                <a:gd name="connsiteY38" fmla="*/ 27543 h 263687"/>
                <a:gd name="connsiteX39" fmla="*/ 97936 w 228585"/>
                <a:gd name="connsiteY39" fmla="*/ 33041 h 263687"/>
                <a:gd name="connsiteX40" fmla="*/ 121028 w 228585"/>
                <a:gd name="connsiteY40" fmla="*/ 41838 h 263687"/>
                <a:gd name="connsiteX41" fmla="*/ 142288 w 228585"/>
                <a:gd name="connsiteY41" fmla="*/ 14714 h 263687"/>
                <a:gd name="connsiteX42" fmla="*/ 141188 w 228585"/>
                <a:gd name="connsiteY42" fmla="*/ 7750 h 263687"/>
                <a:gd name="connsiteX43" fmla="*/ 174543 w 228585"/>
                <a:gd name="connsiteY43" fmla="*/ 3718 h 2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8585" h="263687">
                  <a:moveTo>
                    <a:pt x="174543" y="3718"/>
                  </a:moveTo>
                  <a:cubicBezTo>
                    <a:pt x="161714" y="11415"/>
                    <a:pt x="157682" y="35607"/>
                    <a:pt x="170145" y="42937"/>
                  </a:cubicBezTo>
                  <a:cubicBezTo>
                    <a:pt x="190671" y="55033"/>
                    <a:pt x="183340" y="98651"/>
                    <a:pt x="161348" y="105249"/>
                  </a:cubicBezTo>
                  <a:cubicBezTo>
                    <a:pt x="175276" y="113313"/>
                    <a:pt x="191037" y="119910"/>
                    <a:pt x="184440" y="140070"/>
                  </a:cubicBezTo>
                  <a:cubicBezTo>
                    <a:pt x="183340" y="143369"/>
                    <a:pt x="186639" y="145568"/>
                    <a:pt x="189938" y="146301"/>
                  </a:cubicBezTo>
                  <a:cubicBezTo>
                    <a:pt x="192870" y="147034"/>
                    <a:pt x="195436" y="145568"/>
                    <a:pt x="196169" y="143369"/>
                  </a:cubicBezTo>
                  <a:cubicBezTo>
                    <a:pt x="202766" y="123942"/>
                    <a:pt x="213030" y="130174"/>
                    <a:pt x="224026" y="138970"/>
                  </a:cubicBezTo>
                  <a:cubicBezTo>
                    <a:pt x="230623" y="149967"/>
                    <a:pt x="230990" y="160230"/>
                    <a:pt x="218894" y="167927"/>
                  </a:cubicBezTo>
                  <a:cubicBezTo>
                    <a:pt x="205699" y="168660"/>
                    <a:pt x="210464" y="180023"/>
                    <a:pt x="208265" y="186987"/>
                  </a:cubicBezTo>
                  <a:cubicBezTo>
                    <a:pt x="207165" y="190652"/>
                    <a:pt x="204966" y="193585"/>
                    <a:pt x="201300" y="194684"/>
                  </a:cubicBezTo>
                  <a:cubicBezTo>
                    <a:pt x="194703" y="195784"/>
                    <a:pt x="191037" y="191752"/>
                    <a:pt x="187372" y="187354"/>
                  </a:cubicBezTo>
                  <a:cubicBezTo>
                    <a:pt x="176009" y="171959"/>
                    <a:pt x="165013" y="184788"/>
                    <a:pt x="152551" y="186254"/>
                  </a:cubicBezTo>
                  <a:cubicBezTo>
                    <a:pt x="160248" y="196884"/>
                    <a:pt x="174177" y="184421"/>
                    <a:pt x="179675" y="196517"/>
                  </a:cubicBezTo>
                  <a:cubicBezTo>
                    <a:pt x="179675" y="204947"/>
                    <a:pt x="173810" y="208613"/>
                    <a:pt x="167212" y="210812"/>
                  </a:cubicBezTo>
                  <a:cubicBezTo>
                    <a:pt x="154383" y="215577"/>
                    <a:pt x="154750" y="222908"/>
                    <a:pt x="161714" y="232071"/>
                  </a:cubicBezTo>
                  <a:cubicBezTo>
                    <a:pt x="168312" y="241235"/>
                    <a:pt x="173443" y="251131"/>
                    <a:pt x="171611" y="263227"/>
                  </a:cubicBezTo>
                  <a:cubicBezTo>
                    <a:pt x="170145" y="263227"/>
                    <a:pt x="168678" y="263594"/>
                    <a:pt x="167579" y="263594"/>
                  </a:cubicBezTo>
                  <a:cubicBezTo>
                    <a:pt x="149985" y="265060"/>
                    <a:pt x="140455" y="248932"/>
                    <a:pt x="125060" y="244900"/>
                  </a:cubicBezTo>
                  <a:cubicBezTo>
                    <a:pt x="119562" y="241235"/>
                    <a:pt x="115897" y="235370"/>
                    <a:pt x="108566" y="233904"/>
                  </a:cubicBezTo>
                  <a:cubicBezTo>
                    <a:pt x="90972" y="230972"/>
                    <a:pt x="81076" y="215944"/>
                    <a:pt x="67514" y="207147"/>
                  </a:cubicBezTo>
                  <a:cubicBezTo>
                    <a:pt x="44055" y="191752"/>
                    <a:pt x="23162" y="173425"/>
                    <a:pt x="5935" y="151799"/>
                  </a:cubicBezTo>
                  <a:cubicBezTo>
                    <a:pt x="2270" y="147034"/>
                    <a:pt x="-2495" y="142269"/>
                    <a:pt x="1537" y="135305"/>
                  </a:cubicBezTo>
                  <a:cubicBezTo>
                    <a:pt x="6302" y="132006"/>
                    <a:pt x="11433" y="132006"/>
                    <a:pt x="15099" y="135672"/>
                  </a:cubicBezTo>
                  <a:cubicBezTo>
                    <a:pt x="26095" y="147034"/>
                    <a:pt x="40390" y="152899"/>
                    <a:pt x="53585" y="161329"/>
                  </a:cubicBezTo>
                  <a:cubicBezTo>
                    <a:pt x="66048" y="169393"/>
                    <a:pt x="83275" y="162796"/>
                    <a:pt x="99769" y="172692"/>
                  </a:cubicBezTo>
                  <a:cubicBezTo>
                    <a:pt x="98670" y="171959"/>
                    <a:pt x="97570" y="167927"/>
                    <a:pt x="96104" y="169760"/>
                  </a:cubicBezTo>
                  <a:cubicBezTo>
                    <a:pt x="95737" y="170126"/>
                    <a:pt x="95371" y="169760"/>
                    <a:pt x="94271" y="169027"/>
                  </a:cubicBezTo>
                  <a:cubicBezTo>
                    <a:pt x="92072" y="167561"/>
                    <a:pt x="91339" y="165361"/>
                    <a:pt x="90972" y="162796"/>
                  </a:cubicBezTo>
                  <a:cubicBezTo>
                    <a:pt x="92805" y="156564"/>
                    <a:pt x="95371" y="152166"/>
                    <a:pt x="102701" y="155831"/>
                  </a:cubicBezTo>
                  <a:cubicBezTo>
                    <a:pt x="104534" y="156564"/>
                    <a:pt x="106000" y="157664"/>
                    <a:pt x="107466" y="158397"/>
                  </a:cubicBezTo>
                  <a:cubicBezTo>
                    <a:pt x="116996" y="162062"/>
                    <a:pt x="129092" y="166094"/>
                    <a:pt x="135690" y="159130"/>
                  </a:cubicBezTo>
                  <a:cubicBezTo>
                    <a:pt x="143754" y="150333"/>
                    <a:pt x="136423" y="139337"/>
                    <a:pt x="129825" y="130540"/>
                  </a:cubicBezTo>
                  <a:cubicBezTo>
                    <a:pt x="122861" y="121010"/>
                    <a:pt x="119196" y="110380"/>
                    <a:pt x="125060" y="99018"/>
                  </a:cubicBezTo>
                  <a:cubicBezTo>
                    <a:pt x="130925" y="87289"/>
                    <a:pt x="122128" y="77392"/>
                    <a:pt x="121761" y="65663"/>
                  </a:cubicBezTo>
                  <a:cubicBezTo>
                    <a:pt x="110399" y="67495"/>
                    <a:pt x="101968" y="72260"/>
                    <a:pt x="95737" y="81424"/>
                  </a:cubicBezTo>
                  <a:cubicBezTo>
                    <a:pt x="90972" y="88022"/>
                    <a:pt x="85108" y="92054"/>
                    <a:pt x="76677" y="87655"/>
                  </a:cubicBezTo>
                  <a:cubicBezTo>
                    <a:pt x="69346" y="81057"/>
                    <a:pt x="70446" y="72260"/>
                    <a:pt x="70446" y="63830"/>
                  </a:cubicBezTo>
                  <a:cubicBezTo>
                    <a:pt x="64581" y="56499"/>
                    <a:pt x="67514" y="47336"/>
                    <a:pt x="67147" y="39272"/>
                  </a:cubicBezTo>
                  <a:cubicBezTo>
                    <a:pt x="67147" y="29742"/>
                    <a:pt x="73012" y="22778"/>
                    <a:pt x="84375" y="27543"/>
                  </a:cubicBezTo>
                  <a:cubicBezTo>
                    <a:pt x="88773" y="29375"/>
                    <a:pt x="93538" y="31208"/>
                    <a:pt x="97936" y="33041"/>
                  </a:cubicBezTo>
                  <a:cubicBezTo>
                    <a:pt x="105634" y="35973"/>
                    <a:pt x="113331" y="38905"/>
                    <a:pt x="121028" y="41838"/>
                  </a:cubicBezTo>
                  <a:cubicBezTo>
                    <a:pt x="124694" y="30109"/>
                    <a:pt x="136056" y="24610"/>
                    <a:pt x="142288" y="14714"/>
                  </a:cubicBezTo>
                  <a:cubicBezTo>
                    <a:pt x="143387" y="13248"/>
                    <a:pt x="141554" y="9949"/>
                    <a:pt x="141188" y="7750"/>
                  </a:cubicBezTo>
                  <a:cubicBezTo>
                    <a:pt x="151085" y="419"/>
                    <a:pt x="162081" y="-3247"/>
                    <a:pt x="174543" y="3718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A5F17437-53B8-4B2D-B157-C7C83955073F}"/>
                </a:ext>
              </a:extLst>
            </p:cNvPr>
            <p:cNvSpPr/>
            <p:nvPr/>
          </p:nvSpPr>
          <p:spPr>
            <a:xfrm>
              <a:off x="11574784" y="4251174"/>
              <a:ext cx="128748" cy="191467"/>
            </a:xfrm>
            <a:custGeom>
              <a:avLst/>
              <a:gdLst>
                <a:gd name="connsiteX0" fmla="*/ 121418 w 128748"/>
                <a:gd name="connsiteY0" fmla="*/ 150281 h 191467"/>
                <a:gd name="connsiteX1" fmla="*/ 128749 w 128748"/>
                <a:gd name="connsiteY1" fmla="*/ 172640 h 191467"/>
                <a:gd name="connsiteX2" fmla="*/ 123983 w 128748"/>
                <a:gd name="connsiteY2" fmla="*/ 174839 h 191467"/>
                <a:gd name="connsiteX3" fmla="*/ 92095 w 128748"/>
                <a:gd name="connsiteY3" fmla="*/ 153946 h 191467"/>
                <a:gd name="connsiteX4" fmla="*/ 56174 w 128748"/>
                <a:gd name="connsiteY4" fmla="*/ 190600 h 191467"/>
                <a:gd name="connsiteX5" fmla="*/ 26118 w 128748"/>
                <a:gd name="connsiteY5" fmla="*/ 159444 h 191467"/>
                <a:gd name="connsiteX6" fmla="*/ 9623 w 128748"/>
                <a:gd name="connsiteY6" fmla="*/ 113627 h 191467"/>
                <a:gd name="connsiteX7" fmla="*/ 38580 w 128748"/>
                <a:gd name="connsiteY7" fmla="*/ 113994 h 191467"/>
                <a:gd name="connsiteX8" fmla="*/ 37114 w 128748"/>
                <a:gd name="connsiteY8" fmla="*/ 99332 h 191467"/>
                <a:gd name="connsiteX9" fmla="*/ 29783 w 128748"/>
                <a:gd name="connsiteY9" fmla="*/ 85404 h 191467"/>
                <a:gd name="connsiteX10" fmla="*/ 15855 w 128748"/>
                <a:gd name="connsiteY10" fmla="*/ 67810 h 191467"/>
                <a:gd name="connsiteX11" fmla="*/ 4125 w 128748"/>
                <a:gd name="connsiteY11" fmla="*/ 42518 h 191467"/>
                <a:gd name="connsiteX12" fmla="*/ 826 w 128748"/>
                <a:gd name="connsiteY12" fmla="*/ 15028 h 191467"/>
                <a:gd name="connsiteX13" fmla="*/ 8524 w 128748"/>
                <a:gd name="connsiteY13" fmla="*/ 0 h 191467"/>
                <a:gd name="connsiteX14" fmla="*/ 23185 w 128748"/>
                <a:gd name="connsiteY14" fmla="*/ 15028 h 191467"/>
                <a:gd name="connsiteX15" fmla="*/ 15488 w 128748"/>
                <a:gd name="connsiteY15" fmla="*/ 24925 h 191467"/>
                <a:gd name="connsiteX16" fmla="*/ 38213 w 128748"/>
                <a:gd name="connsiteY16" fmla="*/ 56080 h 191467"/>
                <a:gd name="connsiteX17" fmla="*/ 76333 w 128748"/>
                <a:gd name="connsiteY17" fmla="*/ 109962 h 191467"/>
                <a:gd name="connsiteX18" fmla="*/ 118119 w 128748"/>
                <a:gd name="connsiteY18" fmla="*/ 152480 h 191467"/>
                <a:gd name="connsiteX19" fmla="*/ 121418 w 128748"/>
                <a:gd name="connsiteY19" fmla="*/ 150281 h 19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748" h="191467">
                  <a:moveTo>
                    <a:pt x="121418" y="150281"/>
                  </a:moveTo>
                  <a:cubicBezTo>
                    <a:pt x="126916" y="156879"/>
                    <a:pt x="126183" y="165309"/>
                    <a:pt x="128749" y="172640"/>
                  </a:cubicBezTo>
                  <a:cubicBezTo>
                    <a:pt x="127282" y="173739"/>
                    <a:pt x="125816" y="174472"/>
                    <a:pt x="123983" y="174839"/>
                  </a:cubicBezTo>
                  <a:cubicBezTo>
                    <a:pt x="113720" y="166042"/>
                    <a:pt x="97959" y="164576"/>
                    <a:pt x="92095" y="153946"/>
                  </a:cubicBezTo>
                  <a:cubicBezTo>
                    <a:pt x="98326" y="177405"/>
                    <a:pt x="82565" y="195732"/>
                    <a:pt x="56174" y="190600"/>
                  </a:cubicBezTo>
                  <a:cubicBezTo>
                    <a:pt x="43711" y="182536"/>
                    <a:pt x="34181" y="171540"/>
                    <a:pt x="26118" y="159444"/>
                  </a:cubicBezTo>
                  <a:cubicBezTo>
                    <a:pt x="21353" y="144050"/>
                    <a:pt x="6691" y="131954"/>
                    <a:pt x="9623" y="113627"/>
                  </a:cubicBezTo>
                  <a:cubicBezTo>
                    <a:pt x="18787" y="100432"/>
                    <a:pt x="28317" y="98599"/>
                    <a:pt x="38580" y="113994"/>
                  </a:cubicBezTo>
                  <a:cubicBezTo>
                    <a:pt x="34548" y="108495"/>
                    <a:pt x="37480" y="103730"/>
                    <a:pt x="37114" y="99332"/>
                  </a:cubicBezTo>
                  <a:cubicBezTo>
                    <a:pt x="36381" y="93467"/>
                    <a:pt x="31616" y="84670"/>
                    <a:pt x="29783" y="85404"/>
                  </a:cubicBezTo>
                  <a:cubicBezTo>
                    <a:pt x="7424" y="92734"/>
                    <a:pt x="17687" y="76240"/>
                    <a:pt x="15855" y="67810"/>
                  </a:cubicBezTo>
                  <a:cubicBezTo>
                    <a:pt x="13655" y="59013"/>
                    <a:pt x="7058" y="51682"/>
                    <a:pt x="4125" y="42518"/>
                  </a:cubicBezTo>
                  <a:cubicBezTo>
                    <a:pt x="1193" y="33355"/>
                    <a:pt x="-1373" y="24558"/>
                    <a:pt x="826" y="15028"/>
                  </a:cubicBezTo>
                  <a:cubicBezTo>
                    <a:pt x="-640" y="7697"/>
                    <a:pt x="4492" y="4398"/>
                    <a:pt x="8524" y="0"/>
                  </a:cubicBezTo>
                  <a:cubicBezTo>
                    <a:pt x="16954" y="1466"/>
                    <a:pt x="18787" y="9897"/>
                    <a:pt x="23185" y="15028"/>
                  </a:cubicBezTo>
                  <a:cubicBezTo>
                    <a:pt x="20253" y="17960"/>
                    <a:pt x="11090" y="17960"/>
                    <a:pt x="15488" y="24925"/>
                  </a:cubicBezTo>
                  <a:cubicBezTo>
                    <a:pt x="22086" y="35921"/>
                    <a:pt x="26851" y="46917"/>
                    <a:pt x="38213" y="56080"/>
                  </a:cubicBezTo>
                  <a:cubicBezTo>
                    <a:pt x="54708" y="69642"/>
                    <a:pt x="67536" y="89069"/>
                    <a:pt x="76333" y="109962"/>
                  </a:cubicBezTo>
                  <a:cubicBezTo>
                    <a:pt x="84397" y="129388"/>
                    <a:pt x="106390" y="135986"/>
                    <a:pt x="118119" y="152480"/>
                  </a:cubicBezTo>
                  <a:cubicBezTo>
                    <a:pt x="119585" y="151747"/>
                    <a:pt x="120685" y="151014"/>
                    <a:pt x="121418" y="150281"/>
                  </a:cubicBezTo>
                  <a:close/>
                </a:path>
              </a:pathLst>
            </a:custGeom>
            <a:solidFill>
              <a:srgbClr val="BEAC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C0C32E6-DCEB-4A90-996A-B3AEA5FFD992}"/>
                </a:ext>
              </a:extLst>
            </p:cNvPr>
            <p:cNvSpPr/>
            <p:nvPr/>
          </p:nvSpPr>
          <p:spPr>
            <a:xfrm>
              <a:off x="11744952" y="4337255"/>
              <a:ext cx="22358" cy="8491"/>
            </a:xfrm>
            <a:custGeom>
              <a:avLst/>
              <a:gdLst>
                <a:gd name="connsiteX0" fmla="*/ 0 w 22358"/>
                <a:gd name="connsiteY0" fmla="*/ 422 h 8491"/>
                <a:gd name="connsiteX1" fmla="*/ 22359 w 22358"/>
                <a:gd name="connsiteY1" fmla="*/ 8119 h 8491"/>
                <a:gd name="connsiteX2" fmla="*/ 0 w 22358"/>
                <a:gd name="connsiteY2" fmla="*/ 422 h 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8491">
                  <a:moveTo>
                    <a:pt x="0" y="422"/>
                  </a:moveTo>
                  <a:cubicBezTo>
                    <a:pt x="7331" y="2988"/>
                    <a:pt x="18694" y="-5809"/>
                    <a:pt x="22359" y="8119"/>
                  </a:cubicBezTo>
                  <a:cubicBezTo>
                    <a:pt x="13562" y="9585"/>
                    <a:pt x="6231" y="6653"/>
                    <a:pt x="0" y="422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098558AE-363F-412F-A7EA-E53971D23DB2}"/>
                </a:ext>
              </a:extLst>
            </p:cNvPr>
            <p:cNvSpPr/>
            <p:nvPr/>
          </p:nvSpPr>
          <p:spPr>
            <a:xfrm>
              <a:off x="11275574" y="4102926"/>
              <a:ext cx="153677" cy="156678"/>
            </a:xfrm>
            <a:custGeom>
              <a:avLst/>
              <a:gdLst>
                <a:gd name="connsiteX0" fmla="*/ 71684 w 153677"/>
                <a:gd name="connsiteY0" fmla="*/ 149715 h 156678"/>
                <a:gd name="connsiteX1" fmla="*/ 70217 w 153677"/>
                <a:gd name="connsiteY1" fmla="*/ 142751 h 156678"/>
                <a:gd name="connsiteX2" fmla="*/ 55922 w 153677"/>
                <a:gd name="connsiteY2" fmla="*/ 120758 h 156678"/>
                <a:gd name="connsiteX3" fmla="*/ 48958 w 153677"/>
                <a:gd name="connsiteY3" fmla="*/ 118559 h 156678"/>
                <a:gd name="connsiteX4" fmla="*/ 44193 w 153677"/>
                <a:gd name="connsiteY4" fmla="*/ 70542 h 156678"/>
                <a:gd name="connsiteX5" fmla="*/ 42360 w 153677"/>
                <a:gd name="connsiteY5" fmla="*/ 53682 h 156678"/>
                <a:gd name="connsiteX6" fmla="*/ 32830 w 153677"/>
                <a:gd name="connsiteY6" fmla="*/ 40120 h 156678"/>
                <a:gd name="connsiteX7" fmla="*/ 13037 w 153677"/>
                <a:gd name="connsiteY7" fmla="*/ 45618 h 156678"/>
                <a:gd name="connsiteX8" fmla="*/ 3141 w 153677"/>
                <a:gd name="connsiteY8" fmla="*/ 50749 h 156678"/>
                <a:gd name="connsiteX9" fmla="*/ 575 w 153677"/>
                <a:gd name="connsiteY9" fmla="*/ 38654 h 156678"/>
                <a:gd name="connsiteX10" fmla="*/ 13770 w 153677"/>
                <a:gd name="connsiteY10" fmla="*/ 8597 h 156678"/>
                <a:gd name="connsiteX11" fmla="*/ 37595 w 153677"/>
                <a:gd name="connsiteY11" fmla="*/ 7498 h 156678"/>
                <a:gd name="connsiteX12" fmla="*/ 47125 w 153677"/>
                <a:gd name="connsiteY12" fmla="*/ 4565 h 156678"/>
                <a:gd name="connsiteX13" fmla="*/ 68385 w 153677"/>
                <a:gd name="connsiteY13" fmla="*/ 3466 h 156678"/>
                <a:gd name="connsiteX14" fmla="*/ 59221 w 153677"/>
                <a:gd name="connsiteY14" fmla="*/ 14462 h 156678"/>
                <a:gd name="connsiteX15" fmla="*/ 74249 w 153677"/>
                <a:gd name="connsiteY15" fmla="*/ 23625 h 156678"/>
                <a:gd name="connsiteX16" fmla="*/ 116768 w 153677"/>
                <a:gd name="connsiteY16" fmla="*/ 21426 h 156678"/>
                <a:gd name="connsiteX17" fmla="*/ 146091 w 153677"/>
                <a:gd name="connsiteY17" fmla="*/ 28024 h 156678"/>
                <a:gd name="connsiteX18" fmla="*/ 142426 w 153677"/>
                <a:gd name="connsiteY18" fmla="*/ 73108 h 156678"/>
                <a:gd name="connsiteX19" fmla="*/ 128497 w 153677"/>
                <a:gd name="connsiteY19" fmla="*/ 77507 h 156678"/>
                <a:gd name="connsiteX20" fmla="*/ 105772 w 153677"/>
                <a:gd name="connsiteY20" fmla="*/ 73841 h 156678"/>
                <a:gd name="connsiteX21" fmla="*/ 72783 w 153677"/>
                <a:gd name="connsiteY21" fmla="*/ 54415 h 156678"/>
                <a:gd name="connsiteX22" fmla="*/ 61054 w 153677"/>
                <a:gd name="connsiteY22" fmla="*/ 60646 h 156678"/>
                <a:gd name="connsiteX23" fmla="*/ 76449 w 153677"/>
                <a:gd name="connsiteY23" fmla="*/ 88503 h 156678"/>
                <a:gd name="connsiteX24" fmla="*/ 93676 w 153677"/>
                <a:gd name="connsiteY24" fmla="*/ 110862 h 156678"/>
                <a:gd name="connsiteX25" fmla="*/ 83046 w 153677"/>
                <a:gd name="connsiteY25" fmla="*/ 118192 h 156678"/>
                <a:gd name="connsiteX26" fmla="*/ 73516 w 153677"/>
                <a:gd name="connsiteY26" fmla="*/ 122591 h 156678"/>
                <a:gd name="connsiteX27" fmla="*/ 84512 w 153677"/>
                <a:gd name="connsiteY27" fmla="*/ 125157 h 156678"/>
                <a:gd name="connsiteX28" fmla="*/ 103206 w 153677"/>
                <a:gd name="connsiteY28" fmla="*/ 125523 h 156678"/>
                <a:gd name="connsiteX29" fmla="*/ 120067 w 153677"/>
                <a:gd name="connsiteY29" fmla="*/ 138719 h 156678"/>
                <a:gd name="connsiteX30" fmla="*/ 109804 w 153677"/>
                <a:gd name="connsiteY30" fmla="*/ 154113 h 156678"/>
                <a:gd name="connsiteX31" fmla="*/ 89644 w 153677"/>
                <a:gd name="connsiteY31" fmla="*/ 156679 h 156678"/>
                <a:gd name="connsiteX32" fmla="*/ 71684 w 153677"/>
                <a:gd name="connsiteY32" fmla="*/ 149715 h 1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3677" h="156678">
                  <a:moveTo>
                    <a:pt x="71684" y="149715"/>
                  </a:moveTo>
                  <a:cubicBezTo>
                    <a:pt x="71317" y="147149"/>
                    <a:pt x="71684" y="143850"/>
                    <a:pt x="70217" y="142751"/>
                  </a:cubicBezTo>
                  <a:cubicBezTo>
                    <a:pt x="63253" y="136886"/>
                    <a:pt x="49691" y="135053"/>
                    <a:pt x="55922" y="120758"/>
                  </a:cubicBezTo>
                  <a:cubicBezTo>
                    <a:pt x="53723" y="120025"/>
                    <a:pt x="51157" y="119292"/>
                    <a:pt x="48958" y="118559"/>
                  </a:cubicBezTo>
                  <a:cubicBezTo>
                    <a:pt x="40894" y="103164"/>
                    <a:pt x="41627" y="87037"/>
                    <a:pt x="44193" y="70542"/>
                  </a:cubicBezTo>
                  <a:cubicBezTo>
                    <a:pt x="43460" y="64678"/>
                    <a:pt x="41627" y="59180"/>
                    <a:pt x="42360" y="53682"/>
                  </a:cubicBezTo>
                  <a:cubicBezTo>
                    <a:pt x="43460" y="45618"/>
                    <a:pt x="39428" y="41586"/>
                    <a:pt x="32830" y="40120"/>
                  </a:cubicBezTo>
                  <a:cubicBezTo>
                    <a:pt x="25866" y="38654"/>
                    <a:pt x="18169" y="37187"/>
                    <a:pt x="13037" y="45618"/>
                  </a:cubicBezTo>
                  <a:cubicBezTo>
                    <a:pt x="11205" y="48917"/>
                    <a:pt x="8272" y="54415"/>
                    <a:pt x="3141" y="50749"/>
                  </a:cubicBezTo>
                  <a:cubicBezTo>
                    <a:pt x="-891" y="48184"/>
                    <a:pt x="-158" y="43052"/>
                    <a:pt x="575" y="38654"/>
                  </a:cubicBezTo>
                  <a:cubicBezTo>
                    <a:pt x="2774" y="27657"/>
                    <a:pt x="8639" y="18127"/>
                    <a:pt x="13770" y="8597"/>
                  </a:cubicBezTo>
                  <a:cubicBezTo>
                    <a:pt x="14503" y="7498"/>
                    <a:pt x="36496" y="6398"/>
                    <a:pt x="37595" y="7498"/>
                  </a:cubicBezTo>
                  <a:cubicBezTo>
                    <a:pt x="42360" y="12629"/>
                    <a:pt x="45659" y="6032"/>
                    <a:pt x="47125" y="4565"/>
                  </a:cubicBezTo>
                  <a:cubicBezTo>
                    <a:pt x="54456" y="-933"/>
                    <a:pt x="61054" y="-1666"/>
                    <a:pt x="68385" y="3466"/>
                  </a:cubicBezTo>
                  <a:cubicBezTo>
                    <a:pt x="69851" y="10797"/>
                    <a:pt x="56655" y="6398"/>
                    <a:pt x="59221" y="14462"/>
                  </a:cubicBezTo>
                  <a:cubicBezTo>
                    <a:pt x="61420" y="21060"/>
                    <a:pt x="68018" y="23992"/>
                    <a:pt x="74249" y="23625"/>
                  </a:cubicBezTo>
                  <a:cubicBezTo>
                    <a:pt x="88544" y="23259"/>
                    <a:pt x="103572" y="37920"/>
                    <a:pt x="116768" y="21426"/>
                  </a:cubicBezTo>
                  <a:cubicBezTo>
                    <a:pt x="127764" y="17761"/>
                    <a:pt x="137660" y="19960"/>
                    <a:pt x="146091" y="28024"/>
                  </a:cubicBezTo>
                  <a:cubicBezTo>
                    <a:pt x="157087" y="53682"/>
                    <a:pt x="156354" y="59913"/>
                    <a:pt x="142426" y="73108"/>
                  </a:cubicBezTo>
                  <a:cubicBezTo>
                    <a:pt x="137294" y="73108"/>
                    <a:pt x="132895" y="74208"/>
                    <a:pt x="128497" y="77507"/>
                  </a:cubicBezTo>
                  <a:cubicBezTo>
                    <a:pt x="119700" y="84104"/>
                    <a:pt x="107238" y="79339"/>
                    <a:pt x="105772" y="73841"/>
                  </a:cubicBezTo>
                  <a:cubicBezTo>
                    <a:pt x="100274" y="56247"/>
                    <a:pt x="83046" y="62112"/>
                    <a:pt x="72783" y="54415"/>
                  </a:cubicBezTo>
                  <a:cubicBezTo>
                    <a:pt x="69851" y="51849"/>
                    <a:pt x="59221" y="53682"/>
                    <a:pt x="61054" y="60646"/>
                  </a:cubicBezTo>
                  <a:cubicBezTo>
                    <a:pt x="63986" y="70542"/>
                    <a:pt x="62153" y="83371"/>
                    <a:pt x="76449" y="88503"/>
                  </a:cubicBezTo>
                  <a:cubicBezTo>
                    <a:pt x="85612" y="91802"/>
                    <a:pt x="96975" y="96567"/>
                    <a:pt x="93676" y="110862"/>
                  </a:cubicBezTo>
                  <a:cubicBezTo>
                    <a:pt x="93676" y="118559"/>
                    <a:pt x="87811" y="117459"/>
                    <a:pt x="83046" y="118192"/>
                  </a:cubicBezTo>
                  <a:cubicBezTo>
                    <a:pt x="79381" y="118926"/>
                    <a:pt x="72417" y="114894"/>
                    <a:pt x="73516" y="122591"/>
                  </a:cubicBezTo>
                  <a:cubicBezTo>
                    <a:pt x="74249" y="128822"/>
                    <a:pt x="80847" y="125523"/>
                    <a:pt x="84512" y="125157"/>
                  </a:cubicBezTo>
                  <a:cubicBezTo>
                    <a:pt x="90744" y="124790"/>
                    <a:pt x="96975" y="124424"/>
                    <a:pt x="103206" y="125523"/>
                  </a:cubicBezTo>
                  <a:cubicBezTo>
                    <a:pt x="110903" y="126989"/>
                    <a:pt x="117134" y="130655"/>
                    <a:pt x="120067" y="138719"/>
                  </a:cubicBezTo>
                  <a:cubicBezTo>
                    <a:pt x="123365" y="148249"/>
                    <a:pt x="122266" y="155946"/>
                    <a:pt x="109804" y="154113"/>
                  </a:cubicBezTo>
                  <a:cubicBezTo>
                    <a:pt x="102473" y="153014"/>
                    <a:pt x="96608" y="156312"/>
                    <a:pt x="89644" y="156679"/>
                  </a:cubicBezTo>
                  <a:cubicBezTo>
                    <a:pt x="83413" y="156312"/>
                    <a:pt x="76082" y="156312"/>
                    <a:pt x="71684" y="149715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AA6C1E-CD5D-4FCB-9DB5-6756026665EC}"/>
                </a:ext>
              </a:extLst>
            </p:cNvPr>
            <p:cNvSpPr/>
            <p:nvPr/>
          </p:nvSpPr>
          <p:spPr>
            <a:xfrm>
              <a:off x="11341230" y="4207959"/>
              <a:ext cx="108497" cy="85973"/>
            </a:xfrm>
            <a:custGeom>
              <a:avLst/>
              <a:gdLst>
                <a:gd name="connsiteX0" fmla="*/ 24720 w 108497"/>
                <a:gd name="connsiteY0" fmla="*/ 52012 h 85973"/>
                <a:gd name="connsiteX1" fmla="*/ 44880 w 108497"/>
                <a:gd name="connsiteY1" fmla="*/ 45781 h 85973"/>
                <a:gd name="connsiteX2" fmla="*/ 53310 w 108497"/>
                <a:gd name="connsiteY2" fmla="*/ 42849 h 85973"/>
                <a:gd name="connsiteX3" fmla="*/ 45613 w 108497"/>
                <a:gd name="connsiteY3" fmla="*/ 27454 h 85973"/>
                <a:gd name="connsiteX4" fmla="*/ 14457 w 108497"/>
                <a:gd name="connsiteY4" fmla="*/ 25988 h 85973"/>
                <a:gd name="connsiteX5" fmla="*/ 895 w 108497"/>
                <a:gd name="connsiteY5" fmla="*/ 23422 h 85973"/>
                <a:gd name="connsiteX6" fmla="*/ 5660 w 108497"/>
                <a:gd name="connsiteY6" fmla="*/ 9127 h 85973"/>
                <a:gd name="connsiteX7" fmla="*/ 15190 w 108497"/>
                <a:gd name="connsiteY7" fmla="*/ 9494 h 85973"/>
                <a:gd name="connsiteX8" fmla="*/ 28386 w 108497"/>
                <a:gd name="connsiteY8" fmla="*/ 6195 h 85973"/>
                <a:gd name="connsiteX9" fmla="*/ 47446 w 108497"/>
                <a:gd name="connsiteY9" fmla="*/ 2896 h 85973"/>
                <a:gd name="connsiteX10" fmla="*/ 106458 w 108497"/>
                <a:gd name="connsiteY10" fmla="*/ 29287 h 85973"/>
                <a:gd name="connsiteX11" fmla="*/ 101327 w 108497"/>
                <a:gd name="connsiteY11" fmla="*/ 42849 h 85973"/>
                <a:gd name="connsiteX12" fmla="*/ 90331 w 108497"/>
                <a:gd name="connsiteY12" fmla="*/ 49080 h 85973"/>
                <a:gd name="connsiteX13" fmla="*/ 44513 w 108497"/>
                <a:gd name="connsiteY13" fmla="*/ 85367 h 85973"/>
                <a:gd name="connsiteX14" fmla="*/ 32418 w 108497"/>
                <a:gd name="connsiteY14" fmla="*/ 77303 h 85973"/>
                <a:gd name="connsiteX15" fmla="*/ 21421 w 108497"/>
                <a:gd name="connsiteY15" fmla="*/ 65574 h 85973"/>
                <a:gd name="connsiteX16" fmla="*/ 24720 w 108497"/>
                <a:gd name="connsiteY16" fmla="*/ 52012 h 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497" h="85973">
                  <a:moveTo>
                    <a:pt x="24720" y="52012"/>
                  </a:moveTo>
                  <a:cubicBezTo>
                    <a:pt x="30218" y="46881"/>
                    <a:pt x="33884" y="35518"/>
                    <a:pt x="44880" y="45781"/>
                  </a:cubicBezTo>
                  <a:cubicBezTo>
                    <a:pt x="47446" y="48347"/>
                    <a:pt x="53677" y="47614"/>
                    <a:pt x="53310" y="42849"/>
                  </a:cubicBezTo>
                  <a:cubicBezTo>
                    <a:pt x="53310" y="36984"/>
                    <a:pt x="52211" y="30386"/>
                    <a:pt x="45613" y="27454"/>
                  </a:cubicBezTo>
                  <a:cubicBezTo>
                    <a:pt x="35350" y="23056"/>
                    <a:pt x="24720" y="24522"/>
                    <a:pt x="14457" y="25988"/>
                  </a:cubicBezTo>
                  <a:cubicBezTo>
                    <a:pt x="9326" y="26721"/>
                    <a:pt x="4194" y="28920"/>
                    <a:pt x="895" y="23422"/>
                  </a:cubicBezTo>
                  <a:cubicBezTo>
                    <a:pt x="-2770" y="17558"/>
                    <a:pt x="6027" y="15725"/>
                    <a:pt x="5660" y="9127"/>
                  </a:cubicBezTo>
                  <a:cubicBezTo>
                    <a:pt x="5294" y="2163"/>
                    <a:pt x="11525" y="10227"/>
                    <a:pt x="15190" y="9494"/>
                  </a:cubicBezTo>
                  <a:cubicBezTo>
                    <a:pt x="19589" y="8394"/>
                    <a:pt x="25087" y="12059"/>
                    <a:pt x="28386" y="6195"/>
                  </a:cubicBezTo>
                  <a:cubicBezTo>
                    <a:pt x="33151" y="-2602"/>
                    <a:pt x="40481" y="-403"/>
                    <a:pt x="47446" y="2896"/>
                  </a:cubicBezTo>
                  <a:cubicBezTo>
                    <a:pt x="67239" y="11693"/>
                    <a:pt x="87032" y="20490"/>
                    <a:pt x="106458" y="29287"/>
                  </a:cubicBezTo>
                  <a:cubicBezTo>
                    <a:pt x="111957" y="36618"/>
                    <a:pt x="104992" y="39183"/>
                    <a:pt x="101327" y="42849"/>
                  </a:cubicBezTo>
                  <a:cubicBezTo>
                    <a:pt x="98028" y="45414"/>
                    <a:pt x="94363" y="48713"/>
                    <a:pt x="90331" y="49080"/>
                  </a:cubicBezTo>
                  <a:cubicBezTo>
                    <a:pt x="66139" y="50179"/>
                    <a:pt x="53677" y="65574"/>
                    <a:pt x="44513" y="85367"/>
                  </a:cubicBezTo>
                  <a:cubicBezTo>
                    <a:pt x="37183" y="87566"/>
                    <a:pt x="33884" y="83534"/>
                    <a:pt x="32418" y="77303"/>
                  </a:cubicBezTo>
                  <a:cubicBezTo>
                    <a:pt x="28752" y="73271"/>
                    <a:pt x="25820" y="68506"/>
                    <a:pt x="21421" y="65574"/>
                  </a:cubicBezTo>
                  <a:cubicBezTo>
                    <a:pt x="10792" y="57510"/>
                    <a:pt x="18489" y="54944"/>
                    <a:pt x="24720" y="52012"/>
                  </a:cubicBezTo>
                  <a:close/>
                </a:path>
              </a:pathLst>
            </a:custGeom>
            <a:solidFill>
              <a:srgbClr val="E7E1D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D81FDCD2-79F4-4C1B-B8DE-08A19E560011}"/>
                </a:ext>
              </a:extLst>
            </p:cNvPr>
            <p:cNvSpPr/>
            <p:nvPr/>
          </p:nvSpPr>
          <p:spPr>
            <a:xfrm>
              <a:off x="11485690" y="4205285"/>
              <a:ext cx="72923" cy="57011"/>
            </a:xfrm>
            <a:custGeom>
              <a:avLst/>
              <a:gdLst>
                <a:gd name="connsiteX0" fmla="*/ 67928 w 72923"/>
                <a:gd name="connsiteY0" fmla="*/ 30861 h 57011"/>
                <a:gd name="connsiteX1" fmla="*/ 72327 w 72923"/>
                <a:gd name="connsiteY1" fmla="*/ 45523 h 57011"/>
                <a:gd name="connsiteX2" fmla="*/ 59131 w 72923"/>
                <a:gd name="connsiteY2" fmla="*/ 56885 h 57011"/>
                <a:gd name="connsiteX3" fmla="*/ 1585 w 72923"/>
                <a:gd name="connsiteY3" fmla="*/ 29761 h 57011"/>
                <a:gd name="connsiteX4" fmla="*/ 485 w 72923"/>
                <a:gd name="connsiteY4" fmla="*/ 26829 h 57011"/>
                <a:gd name="connsiteX5" fmla="*/ 119 w 72923"/>
                <a:gd name="connsiteY5" fmla="*/ 15833 h 57011"/>
                <a:gd name="connsiteX6" fmla="*/ 17712 w 72923"/>
                <a:gd name="connsiteY6" fmla="*/ 3004 h 57011"/>
                <a:gd name="connsiteX7" fmla="*/ 49968 w 72923"/>
                <a:gd name="connsiteY7" fmla="*/ 23530 h 57011"/>
                <a:gd name="connsiteX8" fmla="*/ 67928 w 72923"/>
                <a:gd name="connsiteY8" fmla="*/ 30861 h 5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923" h="57011">
                  <a:moveTo>
                    <a:pt x="67928" y="30861"/>
                  </a:moveTo>
                  <a:cubicBezTo>
                    <a:pt x="69394" y="35626"/>
                    <a:pt x="70861" y="40758"/>
                    <a:pt x="72327" y="45523"/>
                  </a:cubicBezTo>
                  <a:cubicBezTo>
                    <a:pt x="75259" y="57618"/>
                    <a:pt x="66829" y="57252"/>
                    <a:pt x="59131" y="56885"/>
                  </a:cubicBezTo>
                  <a:cubicBezTo>
                    <a:pt x="36406" y="55419"/>
                    <a:pt x="16246" y="48088"/>
                    <a:pt x="1585" y="29761"/>
                  </a:cubicBezTo>
                  <a:cubicBezTo>
                    <a:pt x="1218" y="28662"/>
                    <a:pt x="852" y="27929"/>
                    <a:pt x="485" y="26829"/>
                  </a:cubicBezTo>
                  <a:cubicBezTo>
                    <a:pt x="485" y="23164"/>
                    <a:pt x="119" y="19498"/>
                    <a:pt x="119" y="15833"/>
                  </a:cubicBezTo>
                  <a:cubicBezTo>
                    <a:pt x="-981" y="1538"/>
                    <a:pt x="5617" y="-3960"/>
                    <a:pt x="17712" y="3004"/>
                  </a:cubicBezTo>
                  <a:cubicBezTo>
                    <a:pt x="28709" y="9235"/>
                    <a:pt x="42637" y="10701"/>
                    <a:pt x="49968" y="23530"/>
                  </a:cubicBezTo>
                  <a:cubicBezTo>
                    <a:pt x="52900" y="29028"/>
                    <a:pt x="61331" y="29395"/>
                    <a:pt x="67928" y="30861"/>
                  </a:cubicBezTo>
                  <a:close/>
                </a:path>
              </a:pathLst>
            </a:custGeom>
            <a:solidFill>
              <a:srgbClr val="8D6F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4A62A762-104D-4346-8F38-34F37A288C33}"/>
                </a:ext>
              </a:extLst>
            </p:cNvPr>
            <p:cNvSpPr/>
            <p:nvPr/>
          </p:nvSpPr>
          <p:spPr>
            <a:xfrm>
              <a:off x="11417999" y="4130949"/>
              <a:ext cx="75796" cy="65976"/>
            </a:xfrm>
            <a:custGeom>
              <a:avLst/>
              <a:gdLst>
                <a:gd name="connsiteX0" fmla="*/ 0 w 75796"/>
                <a:gd name="connsiteY0" fmla="*/ 45084 h 65976"/>
                <a:gd name="connsiteX1" fmla="*/ 3665 w 75796"/>
                <a:gd name="connsiteY1" fmla="*/ 0 h 65976"/>
                <a:gd name="connsiteX2" fmla="*/ 17594 w 75796"/>
                <a:gd name="connsiteY2" fmla="*/ 7331 h 65976"/>
                <a:gd name="connsiteX3" fmla="*/ 48750 w 75796"/>
                <a:gd name="connsiteY3" fmla="*/ 26391 h 65976"/>
                <a:gd name="connsiteX4" fmla="*/ 52415 w 75796"/>
                <a:gd name="connsiteY4" fmla="*/ 30423 h 65976"/>
                <a:gd name="connsiteX5" fmla="*/ 75507 w 75796"/>
                <a:gd name="connsiteY5" fmla="*/ 65977 h 65976"/>
                <a:gd name="connsiteX6" fmla="*/ 24192 w 75796"/>
                <a:gd name="connsiteY6" fmla="*/ 45451 h 65976"/>
                <a:gd name="connsiteX7" fmla="*/ 0 w 75796"/>
                <a:gd name="connsiteY7" fmla="*/ 45084 h 6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96" h="65976">
                  <a:moveTo>
                    <a:pt x="0" y="45084"/>
                  </a:moveTo>
                  <a:cubicBezTo>
                    <a:pt x="13929" y="31156"/>
                    <a:pt x="366" y="15028"/>
                    <a:pt x="3665" y="0"/>
                  </a:cubicBezTo>
                  <a:cubicBezTo>
                    <a:pt x="9530" y="367"/>
                    <a:pt x="16128" y="1833"/>
                    <a:pt x="17594" y="7331"/>
                  </a:cubicBezTo>
                  <a:cubicBezTo>
                    <a:pt x="22359" y="23825"/>
                    <a:pt x="35188" y="25291"/>
                    <a:pt x="48750" y="26391"/>
                  </a:cubicBezTo>
                  <a:cubicBezTo>
                    <a:pt x="49849" y="27857"/>
                    <a:pt x="51315" y="28957"/>
                    <a:pt x="52415" y="30423"/>
                  </a:cubicBezTo>
                  <a:cubicBezTo>
                    <a:pt x="58280" y="43252"/>
                    <a:pt x="78439" y="46550"/>
                    <a:pt x="75507" y="65977"/>
                  </a:cubicBezTo>
                  <a:cubicBezTo>
                    <a:pt x="56813" y="63045"/>
                    <a:pt x="37753" y="62312"/>
                    <a:pt x="24192" y="45451"/>
                  </a:cubicBezTo>
                  <a:cubicBezTo>
                    <a:pt x="17227" y="37020"/>
                    <a:pt x="8064" y="54248"/>
                    <a:pt x="0" y="45084"/>
                  </a:cubicBezTo>
                  <a:close/>
                </a:path>
              </a:pathLst>
            </a:custGeom>
            <a:solidFill>
              <a:srgbClr val="957B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B253E5C9-2943-448C-A71C-DAB081D96742}"/>
                </a:ext>
              </a:extLst>
            </p:cNvPr>
            <p:cNvSpPr/>
            <p:nvPr/>
          </p:nvSpPr>
          <p:spPr>
            <a:xfrm>
              <a:off x="11437195" y="4193374"/>
              <a:ext cx="65372" cy="88222"/>
            </a:xfrm>
            <a:custGeom>
              <a:avLst/>
              <a:gdLst>
                <a:gd name="connsiteX0" fmla="*/ 3530 w 65372"/>
                <a:gd name="connsiteY0" fmla="*/ 54501 h 88222"/>
                <a:gd name="connsiteX1" fmla="*/ 10494 w 65372"/>
                <a:gd name="connsiteY1" fmla="*/ 43505 h 88222"/>
                <a:gd name="connsiteX2" fmla="*/ 25889 w 65372"/>
                <a:gd name="connsiteY2" fmla="*/ 43505 h 88222"/>
                <a:gd name="connsiteX3" fmla="*/ 17458 w 65372"/>
                <a:gd name="connsiteY3" fmla="*/ 29577 h 88222"/>
                <a:gd name="connsiteX4" fmla="*/ 2797 w 65372"/>
                <a:gd name="connsiteY4" fmla="*/ 11250 h 88222"/>
                <a:gd name="connsiteX5" fmla="*/ 2430 w 65372"/>
                <a:gd name="connsiteY5" fmla="*/ 1720 h 88222"/>
                <a:gd name="connsiteX6" fmla="*/ 11594 w 65372"/>
                <a:gd name="connsiteY6" fmla="*/ 3919 h 88222"/>
                <a:gd name="connsiteX7" fmla="*/ 48981 w 65372"/>
                <a:gd name="connsiteY7" fmla="*/ 38740 h 88222"/>
                <a:gd name="connsiteX8" fmla="*/ 48981 w 65372"/>
                <a:gd name="connsiteY8" fmla="*/ 38740 h 88222"/>
                <a:gd name="connsiteX9" fmla="*/ 65108 w 65372"/>
                <a:gd name="connsiteY9" fmla="*/ 69163 h 88222"/>
                <a:gd name="connsiteX10" fmla="*/ 53012 w 65372"/>
                <a:gd name="connsiteY10" fmla="*/ 88223 h 88222"/>
                <a:gd name="connsiteX11" fmla="*/ 3530 w 65372"/>
                <a:gd name="connsiteY11" fmla="*/ 54501 h 8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72" h="88222">
                  <a:moveTo>
                    <a:pt x="3530" y="54501"/>
                  </a:moveTo>
                  <a:cubicBezTo>
                    <a:pt x="5362" y="50469"/>
                    <a:pt x="11227" y="49370"/>
                    <a:pt x="10494" y="43505"/>
                  </a:cubicBezTo>
                  <a:cubicBezTo>
                    <a:pt x="15626" y="41306"/>
                    <a:pt x="22223" y="49736"/>
                    <a:pt x="25889" y="43505"/>
                  </a:cubicBezTo>
                  <a:cubicBezTo>
                    <a:pt x="30654" y="35808"/>
                    <a:pt x="21490" y="32876"/>
                    <a:pt x="17458" y="29577"/>
                  </a:cubicBezTo>
                  <a:cubicBezTo>
                    <a:pt x="11594" y="24445"/>
                    <a:pt x="11960" y="14182"/>
                    <a:pt x="2797" y="11250"/>
                  </a:cubicBezTo>
                  <a:cubicBezTo>
                    <a:pt x="-1235" y="10150"/>
                    <a:pt x="-502" y="4652"/>
                    <a:pt x="2430" y="1720"/>
                  </a:cubicBezTo>
                  <a:cubicBezTo>
                    <a:pt x="6462" y="-2312"/>
                    <a:pt x="9028" y="1720"/>
                    <a:pt x="11594" y="3919"/>
                  </a:cubicBezTo>
                  <a:cubicBezTo>
                    <a:pt x="24056" y="15648"/>
                    <a:pt x="33953" y="29943"/>
                    <a:pt x="48981" y="38740"/>
                  </a:cubicBezTo>
                  <a:cubicBezTo>
                    <a:pt x="48981" y="38740"/>
                    <a:pt x="48981" y="38740"/>
                    <a:pt x="48981" y="38740"/>
                  </a:cubicBezTo>
                  <a:cubicBezTo>
                    <a:pt x="55212" y="48270"/>
                    <a:pt x="67308" y="54868"/>
                    <a:pt x="65108" y="69163"/>
                  </a:cubicBezTo>
                  <a:cubicBezTo>
                    <a:pt x="58144" y="73561"/>
                    <a:pt x="57777" y="82358"/>
                    <a:pt x="53012" y="88223"/>
                  </a:cubicBezTo>
                  <a:cubicBezTo>
                    <a:pt x="31753" y="83824"/>
                    <a:pt x="18558" y="67697"/>
                    <a:pt x="3530" y="54501"/>
                  </a:cubicBezTo>
                  <a:close/>
                </a:path>
              </a:pathLst>
            </a:custGeom>
            <a:solidFill>
              <a:srgbClr val="C6B8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A2CCC2AB-271E-492F-AAB2-69D8EDD1357E}"/>
                </a:ext>
              </a:extLst>
            </p:cNvPr>
            <p:cNvSpPr/>
            <p:nvPr/>
          </p:nvSpPr>
          <p:spPr>
            <a:xfrm>
              <a:off x="11211638" y="4154258"/>
              <a:ext cx="112893" cy="66859"/>
            </a:xfrm>
            <a:custGeom>
              <a:avLst/>
              <a:gdLst>
                <a:gd name="connsiteX0" fmla="*/ 108129 w 112893"/>
                <a:gd name="connsiteY0" fmla="*/ 18843 h 66859"/>
                <a:gd name="connsiteX1" fmla="*/ 112894 w 112893"/>
                <a:gd name="connsiteY1" fmla="*/ 66860 h 66859"/>
                <a:gd name="connsiteX2" fmla="*/ 23825 w 112893"/>
                <a:gd name="connsiteY2" fmla="*/ 23608 h 66859"/>
                <a:gd name="connsiteX3" fmla="*/ 0 w 112893"/>
                <a:gd name="connsiteY3" fmla="*/ 6747 h 66859"/>
                <a:gd name="connsiteX4" fmla="*/ 29690 w 112893"/>
                <a:gd name="connsiteY4" fmla="*/ 7114 h 66859"/>
                <a:gd name="connsiteX5" fmla="*/ 74407 w 112893"/>
                <a:gd name="connsiteY5" fmla="*/ 6381 h 66859"/>
                <a:gd name="connsiteX6" fmla="*/ 108129 w 112893"/>
                <a:gd name="connsiteY6" fmla="*/ 18843 h 6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893" h="66859">
                  <a:moveTo>
                    <a:pt x="108129" y="18843"/>
                  </a:moveTo>
                  <a:cubicBezTo>
                    <a:pt x="113994" y="34604"/>
                    <a:pt x="111428" y="51099"/>
                    <a:pt x="112894" y="66860"/>
                  </a:cubicBezTo>
                  <a:cubicBezTo>
                    <a:pt x="82471" y="54397"/>
                    <a:pt x="50216" y="45967"/>
                    <a:pt x="23825" y="23608"/>
                  </a:cubicBezTo>
                  <a:cubicBezTo>
                    <a:pt x="16861" y="17744"/>
                    <a:pt x="10630" y="8214"/>
                    <a:pt x="0" y="6747"/>
                  </a:cubicBezTo>
                  <a:cubicBezTo>
                    <a:pt x="9897" y="-8281"/>
                    <a:pt x="19793" y="6381"/>
                    <a:pt x="29690" y="7114"/>
                  </a:cubicBezTo>
                  <a:cubicBezTo>
                    <a:pt x="44718" y="11879"/>
                    <a:pt x="57913" y="18110"/>
                    <a:pt x="74407" y="6381"/>
                  </a:cubicBezTo>
                  <a:cubicBezTo>
                    <a:pt x="86870" y="-2416"/>
                    <a:pt x="97866" y="11146"/>
                    <a:pt x="108129" y="18843"/>
                  </a:cubicBezTo>
                  <a:close/>
                </a:path>
              </a:pathLst>
            </a:custGeom>
            <a:solidFill>
              <a:srgbClr val="EB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2DECF38E-B9B7-4B3E-83C7-54725D52D728}"/>
                </a:ext>
              </a:extLst>
            </p:cNvPr>
            <p:cNvSpPr/>
            <p:nvPr/>
          </p:nvSpPr>
          <p:spPr>
            <a:xfrm>
              <a:off x="11485783" y="4232114"/>
              <a:ext cx="131856" cy="135390"/>
            </a:xfrm>
            <a:custGeom>
              <a:avLst/>
              <a:gdLst>
                <a:gd name="connsiteX0" fmla="*/ 14687 w 131856"/>
                <a:gd name="connsiteY0" fmla="*/ 31522 h 135390"/>
                <a:gd name="connsiteX1" fmla="*/ 25 w 131856"/>
                <a:gd name="connsiteY1" fmla="*/ 0 h 135390"/>
                <a:gd name="connsiteX2" fmla="*/ 56106 w 131856"/>
                <a:gd name="connsiteY2" fmla="*/ 25291 h 135390"/>
                <a:gd name="connsiteX3" fmla="*/ 71867 w 131856"/>
                <a:gd name="connsiteY3" fmla="*/ 18327 h 135390"/>
                <a:gd name="connsiteX4" fmla="*/ 80664 w 131856"/>
                <a:gd name="connsiteY4" fmla="*/ 13562 h 135390"/>
                <a:gd name="connsiteX5" fmla="*/ 84329 w 131856"/>
                <a:gd name="connsiteY5" fmla="*/ 24925 h 135390"/>
                <a:gd name="connsiteX6" fmla="*/ 90194 w 131856"/>
                <a:gd name="connsiteY6" fmla="*/ 34088 h 135390"/>
                <a:gd name="connsiteX7" fmla="*/ 111087 w 131856"/>
                <a:gd name="connsiteY7" fmla="*/ 83571 h 135390"/>
                <a:gd name="connsiteX8" fmla="*/ 104855 w 131856"/>
                <a:gd name="connsiteY8" fmla="*/ 101165 h 135390"/>
                <a:gd name="connsiteX9" fmla="*/ 122083 w 131856"/>
                <a:gd name="connsiteY9" fmla="*/ 91268 h 135390"/>
                <a:gd name="connsiteX10" fmla="*/ 129414 w 131856"/>
                <a:gd name="connsiteY10" fmla="*/ 129022 h 135390"/>
                <a:gd name="connsiteX11" fmla="*/ 128681 w 131856"/>
                <a:gd name="connsiteY11" fmla="*/ 135253 h 135390"/>
                <a:gd name="connsiteX12" fmla="*/ 119884 w 131856"/>
                <a:gd name="connsiteY12" fmla="*/ 134153 h 135390"/>
                <a:gd name="connsiteX13" fmla="*/ 101923 w 131856"/>
                <a:gd name="connsiteY13" fmla="*/ 131954 h 135390"/>
                <a:gd name="connsiteX14" fmla="*/ 95326 w 131856"/>
                <a:gd name="connsiteY14" fmla="*/ 129755 h 135390"/>
                <a:gd name="connsiteX15" fmla="*/ 86529 w 131856"/>
                <a:gd name="connsiteY15" fmla="*/ 101898 h 135390"/>
                <a:gd name="connsiteX16" fmla="*/ 72600 w 131856"/>
                <a:gd name="connsiteY16" fmla="*/ 80638 h 135390"/>
                <a:gd name="connsiteX17" fmla="*/ 38512 w 131856"/>
                <a:gd name="connsiteY17" fmla="*/ 58280 h 135390"/>
                <a:gd name="connsiteX18" fmla="*/ 14687 w 131856"/>
                <a:gd name="connsiteY18" fmla="*/ 31522 h 13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56" h="135390">
                  <a:moveTo>
                    <a:pt x="14687" y="31522"/>
                  </a:moveTo>
                  <a:cubicBezTo>
                    <a:pt x="14687" y="18693"/>
                    <a:pt x="-708" y="13195"/>
                    <a:pt x="25" y="0"/>
                  </a:cubicBezTo>
                  <a:cubicBezTo>
                    <a:pt x="17986" y="10263"/>
                    <a:pt x="33380" y="24925"/>
                    <a:pt x="56106" y="25291"/>
                  </a:cubicBezTo>
                  <a:cubicBezTo>
                    <a:pt x="63437" y="25291"/>
                    <a:pt x="69668" y="28223"/>
                    <a:pt x="71867" y="18327"/>
                  </a:cubicBezTo>
                  <a:cubicBezTo>
                    <a:pt x="75166" y="17227"/>
                    <a:pt x="76265" y="10630"/>
                    <a:pt x="80664" y="13562"/>
                  </a:cubicBezTo>
                  <a:cubicBezTo>
                    <a:pt x="83963" y="15761"/>
                    <a:pt x="87262" y="20526"/>
                    <a:pt x="84329" y="24925"/>
                  </a:cubicBezTo>
                  <a:cubicBezTo>
                    <a:pt x="78098" y="33722"/>
                    <a:pt x="87995" y="31156"/>
                    <a:pt x="90194" y="34088"/>
                  </a:cubicBezTo>
                  <a:cubicBezTo>
                    <a:pt x="97158" y="50582"/>
                    <a:pt x="95692" y="70375"/>
                    <a:pt x="111087" y="83571"/>
                  </a:cubicBezTo>
                  <a:cubicBezTo>
                    <a:pt x="113286" y="85404"/>
                    <a:pt x="115118" y="97133"/>
                    <a:pt x="104855" y="101165"/>
                  </a:cubicBezTo>
                  <a:cubicBezTo>
                    <a:pt x="116218" y="104830"/>
                    <a:pt x="115118" y="94200"/>
                    <a:pt x="122083" y="91268"/>
                  </a:cubicBezTo>
                  <a:cubicBezTo>
                    <a:pt x="121716" y="104830"/>
                    <a:pt x="137844" y="113627"/>
                    <a:pt x="129414" y="129022"/>
                  </a:cubicBezTo>
                  <a:cubicBezTo>
                    <a:pt x="128681" y="130488"/>
                    <a:pt x="135278" y="134153"/>
                    <a:pt x="128681" y="135253"/>
                  </a:cubicBezTo>
                  <a:cubicBezTo>
                    <a:pt x="125748" y="135619"/>
                    <a:pt x="120250" y="135253"/>
                    <a:pt x="119884" y="134153"/>
                  </a:cubicBezTo>
                  <a:cubicBezTo>
                    <a:pt x="115485" y="118025"/>
                    <a:pt x="108154" y="130121"/>
                    <a:pt x="101923" y="131954"/>
                  </a:cubicBezTo>
                  <a:cubicBezTo>
                    <a:pt x="99357" y="131954"/>
                    <a:pt x="96058" y="131587"/>
                    <a:pt x="95326" y="129755"/>
                  </a:cubicBezTo>
                  <a:cubicBezTo>
                    <a:pt x="90927" y="120958"/>
                    <a:pt x="83596" y="112894"/>
                    <a:pt x="86529" y="101898"/>
                  </a:cubicBezTo>
                  <a:cubicBezTo>
                    <a:pt x="71867" y="101531"/>
                    <a:pt x="74433" y="90535"/>
                    <a:pt x="72600" y="80638"/>
                  </a:cubicBezTo>
                  <a:cubicBezTo>
                    <a:pt x="68935" y="60479"/>
                    <a:pt x="60138" y="55347"/>
                    <a:pt x="38512" y="58280"/>
                  </a:cubicBezTo>
                  <a:cubicBezTo>
                    <a:pt x="29348" y="50216"/>
                    <a:pt x="17619" y="44718"/>
                    <a:pt x="14687" y="31522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9C7AECCC-AFE8-4CDB-A3C5-BFA1A5BD92BD}"/>
                </a:ext>
              </a:extLst>
            </p:cNvPr>
            <p:cNvSpPr/>
            <p:nvPr/>
          </p:nvSpPr>
          <p:spPr>
            <a:xfrm>
              <a:off x="10225462" y="5251646"/>
              <a:ext cx="495841" cy="1289444"/>
            </a:xfrm>
            <a:custGeom>
              <a:avLst/>
              <a:gdLst>
                <a:gd name="connsiteX0" fmla="*/ 6052 w 495841"/>
                <a:gd name="connsiteY0" fmla="*/ 460918 h 1289444"/>
                <a:gd name="connsiteX1" fmla="*/ 8617 w 495841"/>
                <a:gd name="connsiteY1" fmla="*/ 422431 h 1289444"/>
                <a:gd name="connsiteX2" fmla="*/ 8984 w 495841"/>
                <a:gd name="connsiteY2" fmla="*/ 393475 h 1289444"/>
                <a:gd name="connsiteX3" fmla="*/ 7884 w 495841"/>
                <a:gd name="connsiteY3" fmla="*/ 333729 h 1289444"/>
                <a:gd name="connsiteX4" fmla="*/ 5319 w 495841"/>
                <a:gd name="connsiteY4" fmla="*/ 255289 h 1289444"/>
                <a:gd name="connsiteX5" fmla="*/ 7884 w 495841"/>
                <a:gd name="connsiteY5" fmla="*/ 246126 h 1289444"/>
                <a:gd name="connsiteX6" fmla="*/ 12649 w 495841"/>
                <a:gd name="connsiteY6" fmla="*/ 240628 h 1289444"/>
                <a:gd name="connsiteX7" fmla="*/ 11550 w 495841"/>
                <a:gd name="connsiteY7" fmla="*/ 201408 h 1289444"/>
                <a:gd name="connsiteX8" fmla="*/ 14482 w 495841"/>
                <a:gd name="connsiteY8" fmla="*/ 183814 h 1289444"/>
                <a:gd name="connsiteX9" fmla="*/ 27677 w 495841"/>
                <a:gd name="connsiteY9" fmla="*/ 135798 h 1289444"/>
                <a:gd name="connsiteX10" fmla="*/ 23646 w 495841"/>
                <a:gd name="connsiteY10" fmla="*/ 127368 h 1289444"/>
                <a:gd name="connsiteX11" fmla="*/ 19980 w 495841"/>
                <a:gd name="connsiteY11" fmla="*/ 120770 h 1289444"/>
                <a:gd name="connsiteX12" fmla="*/ 25112 w 495841"/>
                <a:gd name="connsiteY12" fmla="*/ 89614 h 1289444"/>
                <a:gd name="connsiteX13" fmla="*/ 25112 w 495841"/>
                <a:gd name="connsiteY13" fmla="*/ 70921 h 1289444"/>
                <a:gd name="connsiteX14" fmla="*/ 29144 w 495841"/>
                <a:gd name="connsiteY14" fmla="*/ 58825 h 1289444"/>
                <a:gd name="connsiteX15" fmla="*/ 14116 w 495841"/>
                <a:gd name="connsiteY15" fmla="*/ 25836 h 1289444"/>
                <a:gd name="connsiteX16" fmla="*/ 28044 w 495841"/>
                <a:gd name="connsiteY16" fmla="*/ 18139 h 1289444"/>
                <a:gd name="connsiteX17" fmla="*/ 35008 w 495841"/>
                <a:gd name="connsiteY17" fmla="*/ 6043 h 1289444"/>
                <a:gd name="connsiteX18" fmla="*/ 70563 w 495841"/>
                <a:gd name="connsiteY18" fmla="*/ 6410 h 1289444"/>
                <a:gd name="connsiteX19" fmla="*/ 117113 w 495841"/>
                <a:gd name="connsiteY19" fmla="*/ 7143 h 1289444"/>
                <a:gd name="connsiteX20" fmla="*/ 130308 w 495841"/>
                <a:gd name="connsiteY20" fmla="*/ 26203 h 1289444"/>
                <a:gd name="connsiteX21" fmla="*/ 120778 w 495841"/>
                <a:gd name="connsiteY21" fmla="*/ 46729 h 1289444"/>
                <a:gd name="connsiteX22" fmla="*/ 104284 w 495841"/>
                <a:gd name="connsiteY22" fmla="*/ 102809 h 1289444"/>
                <a:gd name="connsiteX23" fmla="*/ 103551 w 495841"/>
                <a:gd name="connsiteY23" fmla="*/ 131033 h 1289444"/>
                <a:gd name="connsiteX24" fmla="*/ 94387 w 495841"/>
                <a:gd name="connsiteY24" fmla="*/ 144961 h 1289444"/>
                <a:gd name="connsiteX25" fmla="*/ 63598 w 495841"/>
                <a:gd name="connsiteY25" fmla="*/ 176850 h 1289444"/>
                <a:gd name="connsiteX26" fmla="*/ 52602 w 495841"/>
                <a:gd name="connsiteY26" fmla="*/ 188213 h 1289444"/>
                <a:gd name="connsiteX27" fmla="*/ 54435 w 495841"/>
                <a:gd name="connsiteY27" fmla="*/ 188579 h 1289444"/>
                <a:gd name="connsiteX28" fmla="*/ 103551 w 495841"/>
                <a:gd name="connsiteY28" fmla="*/ 170252 h 1289444"/>
                <a:gd name="connsiteX29" fmla="*/ 116013 w 495841"/>
                <a:gd name="connsiteY29" fmla="*/ 190046 h 1289444"/>
                <a:gd name="connsiteX30" fmla="*/ 120778 w 495841"/>
                <a:gd name="connsiteY30" fmla="*/ 220468 h 1289444"/>
                <a:gd name="connsiteX31" fmla="*/ 118213 w 495841"/>
                <a:gd name="connsiteY31" fmla="*/ 237696 h 1289444"/>
                <a:gd name="connsiteX32" fmla="*/ 100619 w 495841"/>
                <a:gd name="connsiteY32" fmla="*/ 235863 h 1289444"/>
                <a:gd name="connsiteX33" fmla="*/ 93654 w 495841"/>
                <a:gd name="connsiteY33" fmla="*/ 218636 h 1289444"/>
                <a:gd name="connsiteX34" fmla="*/ 98786 w 495841"/>
                <a:gd name="connsiteY34" fmla="*/ 241361 h 1289444"/>
                <a:gd name="connsiteX35" fmla="*/ 94387 w 495841"/>
                <a:gd name="connsiteY35" fmla="*/ 273983 h 1289444"/>
                <a:gd name="connsiteX36" fmla="*/ 78260 w 495841"/>
                <a:gd name="connsiteY36" fmla="*/ 286445 h 1289444"/>
                <a:gd name="connsiteX37" fmla="*/ 116013 w 495841"/>
                <a:gd name="connsiteY37" fmla="*/ 276182 h 1289444"/>
                <a:gd name="connsiteX38" fmla="*/ 119679 w 495841"/>
                <a:gd name="connsiteY38" fmla="*/ 276182 h 1289444"/>
                <a:gd name="connsiteX39" fmla="*/ 158898 w 495841"/>
                <a:gd name="connsiteY39" fmla="*/ 293776 h 1289444"/>
                <a:gd name="connsiteX40" fmla="*/ 172827 w 495841"/>
                <a:gd name="connsiteY40" fmla="*/ 312836 h 1289444"/>
                <a:gd name="connsiteX41" fmla="*/ 144603 w 495841"/>
                <a:gd name="connsiteY41" fmla="*/ 323466 h 1289444"/>
                <a:gd name="connsiteX42" fmla="*/ 169528 w 495841"/>
                <a:gd name="connsiteY42" fmla="*/ 333362 h 1289444"/>
                <a:gd name="connsiteX43" fmla="*/ 183090 w 495841"/>
                <a:gd name="connsiteY43" fmla="*/ 357554 h 1289444"/>
                <a:gd name="connsiteX44" fmla="*/ 186022 w 495841"/>
                <a:gd name="connsiteY44" fmla="*/ 366717 h 1289444"/>
                <a:gd name="connsiteX45" fmla="*/ 206182 w 495841"/>
                <a:gd name="connsiteY45" fmla="*/ 374048 h 1289444"/>
                <a:gd name="connsiteX46" fmla="*/ 209114 w 495841"/>
                <a:gd name="connsiteY46" fmla="*/ 364518 h 1289444"/>
                <a:gd name="connsiteX47" fmla="*/ 215712 w 495841"/>
                <a:gd name="connsiteY47" fmla="*/ 355721 h 1289444"/>
                <a:gd name="connsiteX48" fmla="*/ 236971 w 495841"/>
                <a:gd name="connsiteY48" fmla="*/ 361952 h 1289444"/>
                <a:gd name="connsiteX49" fmla="*/ 250166 w 495841"/>
                <a:gd name="connsiteY49" fmla="*/ 381012 h 1289444"/>
                <a:gd name="connsiteX50" fmla="*/ 263362 w 495841"/>
                <a:gd name="connsiteY50" fmla="*/ 417300 h 1289444"/>
                <a:gd name="connsiteX51" fmla="*/ 270326 w 495841"/>
                <a:gd name="connsiteY51" fmla="*/ 439658 h 1289444"/>
                <a:gd name="connsiteX52" fmla="*/ 271059 w 495841"/>
                <a:gd name="connsiteY52" fmla="*/ 444790 h 1289444"/>
                <a:gd name="connsiteX53" fmla="*/ 276191 w 495841"/>
                <a:gd name="connsiteY53" fmla="*/ 443324 h 1289444"/>
                <a:gd name="connsiteX54" fmla="*/ 273258 w 495841"/>
                <a:gd name="connsiteY54" fmla="*/ 438192 h 1289444"/>
                <a:gd name="connsiteX55" fmla="*/ 277290 w 495841"/>
                <a:gd name="connsiteY55" fmla="*/ 422065 h 1289444"/>
                <a:gd name="connsiteX56" fmla="*/ 301115 w 495841"/>
                <a:gd name="connsiteY56" fmla="*/ 401538 h 1289444"/>
                <a:gd name="connsiteX57" fmla="*/ 326040 w 495841"/>
                <a:gd name="connsiteY57" fmla="*/ 369650 h 1289444"/>
                <a:gd name="connsiteX58" fmla="*/ 353530 w 495841"/>
                <a:gd name="connsiteY58" fmla="*/ 341059 h 1289444"/>
                <a:gd name="connsiteX59" fmla="*/ 379188 w 495841"/>
                <a:gd name="connsiteY59" fmla="*/ 348024 h 1289444"/>
                <a:gd name="connsiteX60" fmla="*/ 372590 w 495841"/>
                <a:gd name="connsiteY60" fmla="*/ 381012 h 1289444"/>
                <a:gd name="connsiteX61" fmla="*/ 373323 w 495841"/>
                <a:gd name="connsiteY61" fmla="*/ 409969 h 1289444"/>
                <a:gd name="connsiteX62" fmla="*/ 375889 w 495841"/>
                <a:gd name="connsiteY62" fmla="*/ 440392 h 1289444"/>
                <a:gd name="connsiteX63" fmla="*/ 367092 w 495841"/>
                <a:gd name="connsiteY63" fmla="*/ 445156 h 1289444"/>
                <a:gd name="connsiteX64" fmla="*/ 363427 w 495841"/>
                <a:gd name="connsiteY64" fmla="*/ 437093 h 1289444"/>
                <a:gd name="connsiteX65" fmla="*/ 386519 w 495841"/>
                <a:gd name="connsiteY65" fmla="*/ 479611 h 1289444"/>
                <a:gd name="connsiteX66" fmla="*/ 376989 w 495841"/>
                <a:gd name="connsiteY66" fmla="*/ 514432 h 1289444"/>
                <a:gd name="connsiteX67" fmla="*/ 379921 w 495841"/>
                <a:gd name="connsiteY67" fmla="*/ 526162 h 1289444"/>
                <a:gd name="connsiteX68" fmla="*/ 397515 w 495841"/>
                <a:gd name="connsiteY68" fmla="*/ 551453 h 1289444"/>
                <a:gd name="connsiteX69" fmla="*/ 390551 w 495841"/>
                <a:gd name="connsiteY69" fmla="*/ 570513 h 1289444"/>
                <a:gd name="connsiteX70" fmla="*/ 409611 w 495841"/>
                <a:gd name="connsiteY70" fmla="*/ 580409 h 1289444"/>
                <a:gd name="connsiteX71" fmla="*/ 408878 w 495841"/>
                <a:gd name="connsiteY71" fmla="*/ 591039 h 1289444"/>
                <a:gd name="connsiteX72" fmla="*/ 414742 w 495841"/>
                <a:gd name="connsiteY72" fmla="*/ 568680 h 1289444"/>
                <a:gd name="connsiteX73" fmla="*/ 422440 w 495841"/>
                <a:gd name="connsiteY73" fmla="*/ 566481 h 1289444"/>
                <a:gd name="connsiteX74" fmla="*/ 427571 w 495841"/>
                <a:gd name="connsiteY74" fmla="*/ 568680 h 1289444"/>
                <a:gd name="connsiteX75" fmla="*/ 432336 w 495841"/>
                <a:gd name="connsiteY75" fmla="*/ 593971 h 1289444"/>
                <a:gd name="connsiteX76" fmla="*/ 441133 w 495841"/>
                <a:gd name="connsiteY76" fmla="*/ 616697 h 1289444"/>
                <a:gd name="connsiteX77" fmla="*/ 442599 w 495841"/>
                <a:gd name="connsiteY77" fmla="*/ 617796 h 1289444"/>
                <a:gd name="connsiteX78" fmla="*/ 445532 w 495841"/>
                <a:gd name="connsiteY78" fmla="*/ 624027 h 1289444"/>
                <a:gd name="connsiteX79" fmla="*/ 437101 w 495841"/>
                <a:gd name="connsiteY79" fmla="*/ 655183 h 1289444"/>
                <a:gd name="connsiteX80" fmla="*/ 423173 w 495841"/>
                <a:gd name="connsiteY80" fmla="*/ 669478 h 1289444"/>
                <a:gd name="connsiteX81" fmla="*/ 386519 w 495841"/>
                <a:gd name="connsiteY81" fmla="*/ 706132 h 1289444"/>
                <a:gd name="connsiteX82" fmla="*/ 376622 w 495841"/>
                <a:gd name="connsiteY82" fmla="*/ 714562 h 1289444"/>
                <a:gd name="connsiteX83" fmla="*/ 364160 w 495841"/>
                <a:gd name="connsiteY83" fmla="*/ 718961 h 1289444"/>
                <a:gd name="connsiteX84" fmla="*/ 361594 w 495841"/>
                <a:gd name="connsiteY84" fmla="*/ 705399 h 1289444"/>
                <a:gd name="connsiteX85" fmla="*/ 370025 w 495841"/>
                <a:gd name="connsiteY85" fmla="*/ 680841 h 1289444"/>
                <a:gd name="connsiteX86" fmla="*/ 349865 w 495841"/>
                <a:gd name="connsiteY86" fmla="*/ 703933 h 1289444"/>
                <a:gd name="connsiteX87" fmla="*/ 318709 w 495841"/>
                <a:gd name="connsiteY87" fmla="*/ 717495 h 1289444"/>
                <a:gd name="connsiteX88" fmla="*/ 338502 w 495841"/>
                <a:gd name="connsiteY88" fmla="*/ 734355 h 1289444"/>
                <a:gd name="connsiteX89" fmla="*/ 350598 w 495841"/>
                <a:gd name="connsiteY89" fmla="*/ 739120 h 1289444"/>
                <a:gd name="connsiteX90" fmla="*/ 384686 w 495841"/>
                <a:gd name="connsiteY90" fmla="*/ 743152 h 1289444"/>
                <a:gd name="connsiteX91" fmla="*/ 395682 w 495841"/>
                <a:gd name="connsiteY91" fmla="*/ 744619 h 1289444"/>
                <a:gd name="connsiteX92" fmla="*/ 412543 w 495841"/>
                <a:gd name="connsiteY92" fmla="*/ 749750 h 1289444"/>
                <a:gd name="connsiteX93" fmla="*/ 412910 w 495841"/>
                <a:gd name="connsiteY93" fmla="*/ 769910 h 1289444"/>
                <a:gd name="connsiteX94" fmla="*/ 390551 w 495841"/>
                <a:gd name="connsiteY94" fmla="*/ 789703 h 1289444"/>
                <a:gd name="connsiteX95" fmla="*/ 379188 w 495841"/>
                <a:gd name="connsiteY95" fmla="*/ 820125 h 1289444"/>
                <a:gd name="connsiteX96" fmla="*/ 370391 w 495841"/>
                <a:gd name="connsiteY96" fmla="*/ 837353 h 1289444"/>
                <a:gd name="connsiteX97" fmla="*/ 408878 w 495841"/>
                <a:gd name="connsiteY97" fmla="*/ 822325 h 1289444"/>
                <a:gd name="connsiteX98" fmla="*/ 421340 w 495841"/>
                <a:gd name="connsiteY98" fmla="*/ 838819 h 1289444"/>
                <a:gd name="connsiteX99" fmla="*/ 414376 w 495841"/>
                <a:gd name="connsiteY99" fmla="*/ 872907 h 1289444"/>
                <a:gd name="connsiteX100" fmla="*/ 408145 w 495841"/>
                <a:gd name="connsiteY100" fmla="*/ 891967 h 1289444"/>
                <a:gd name="connsiteX101" fmla="*/ 407412 w 495841"/>
                <a:gd name="connsiteY101" fmla="*/ 906995 h 1289444"/>
                <a:gd name="connsiteX102" fmla="*/ 410710 w 495841"/>
                <a:gd name="connsiteY102" fmla="*/ 921290 h 1289444"/>
                <a:gd name="connsiteX103" fmla="*/ 392750 w 495841"/>
                <a:gd name="connsiteY103" fmla="*/ 927155 h 1289444"/>
                <a:gd name="connsiteX104" fmla="*/ 379555 w 495841"/>
                <a:gd name="connsiteY104" fmla="*/ 926422 h 1289444"/>
                <a:gd name="connsiteX105" fmla="*/ 387252 w 495841"/>
                <a:gd name="connsiteY105" fmla="*/ 937418 h 1289444"/>
                <a:gd name="connsiteX106" fmla="*/ 381754 w 495841"/>
                <a:gd name="connsiteY106" fmla="*/ 960143 h 1289444"/>
                <a:gd name="connsiteX107" fmla="*/ 372957 w 495841"/>
                <a:gd name="connsiteY107" fmla="*/ 975171 h 1289444"/>
                <a:gd name="connsiteX108" fmla="*/ 380288 w 495841"/>
                <a:gd name="connsiteY108" fmla="*/ 1004128 h 1289444"/>
                <a:gd name="connsiteX109" fmla="*/ 403380 w 495841"/>
                <a:gd name="connsiteY109" fmla="*/ 1021722 h 1289444"/>
                <a:gd name="connsiteX110" fmla="*/ 415842 w 495841"/>
                <a:gd name="connsiteY110" fmla="*/ 1027953 h 1289444"/>
                <a:gd name="connsiteX111" fmla="*/ 410344 w 495841"/>
                <a:gd name="connsiteY111" fmla="*/ 1040415 h 1289444"/>
                <a:gd name="connsiteX112" fmla="*/ 385786 w 495841"/>
                <a:gd name="connsiteY112" fmla="*/ 1070838 h 1289444"/>
                <a:gd name="connsiteX113" fmla="*/ 383220 w 495841"/>
                <a:gd name="connsiteY113" fmla="*/ 1082934 h 1289444"/>
                <a:gd name="connsiteX114" fmla="*/ 375889 w 495841"/>
                <a:gd name="connsiteY114" fmla="*/ 1137914 h 1289444"/>
                <a:gd name="connsiteX115" fmla="*/ 392750 w 495841"/>
                <a:gd name="connsiteY115" fmla="*/ 1107492 h 1289444"/>
                <a:gd name="connsiteX116" fmla="*/ 399714 w 495841"/>
                <a:gd name="connsiteY116" fmla="*/ 1096862 h 1289444"/>
                <a:gd name="connsiteX117" fmla="*/ 419141 w 495841"/>
                <a:gd name="connsiteY117" fmla="*/ 1101994 h 1289444"/>
                <a:gd name="connsiteX118" fmla="*/ 459460 w 495841"/>
                <a:gd name="connsiteY118" fmla="*/ 1141946 h 1289444"/>
                <a:gd name="connsiteX119" fmla="*/ 433436 w 495841"/>
                <a:gd name="connsiteY119" fmla="*/ 1163206 h 1289444"/>
                <a:gd name="connsiteX120" fmla="*/ 452862 w 495841"/>
                <a:gd name="connsiteY120" fmla="*/ 1215254 h 1289444"/>
                <a:gd name="connsiteX121" fmla="*/ 489516 w 495841"/>
                <a:gd name="connsiteY121" fmla="*/ 1212322 h 1289444"/>
                <a:gd name="connsiteX122" fmla="*/ 487317 w 495841"/>
                <a:gd name="connsiteY122" fmla="*/ 1239446 h 1289444"/>
                <a:gd name="connsiteX123" fmla="*/ 465325 w 495841"/>
                <a:gd name="connsiteY123" fmla="*/ 1240545 h 1289444"/>
                <a:gd name="connsiteX124" fmla="*/ 439300 w 495841"/>
                <a:gd name="connsiteY124" fmla="*/ 1259605 h 1289444"/>
                <a:gd name="connsiteX125" fmla="*/ 437468 w 495841"/>
                <a:gd name="connsiteY125" fmla="*/ 1285263 h 1289444"/>
                <a:gd name="connsiteX126" fmla="*/ 405945 w 495841"/>
                <a:gd name="connsiteY126" fmla="*/ 1280498 h 1289444"/>
                <a:gd name="connsiteX127" fmla="*/ 381021 w 495841"/>
                <a:gd name="connsiteY127" fmla="*/ 1268036 h 1289444"/>
                <a:gd name="connsiteX128" fmla="*/ 365626 w 495841"/>
                <a:gd name="connsiteY128" fmla="*/ 1262904 h 1289444"/>
                <a:gd name="connsiteX129" fmla="*/ 322375 w 495841"/>
                <a:gd name="connsiteY129" fmla="*/ 1234314 h 1289444"/>
                <a:gd name="connsiteX130" fmla="*/ 295617 w 495841"/>
                <a:gd name="connsiteY130" fmla="*/ 1209023 h 1289444"/>
                <a:gd name="connsiteX131" fmla="*/ 293785 w 495841"/>
                <a:gd name="connsiteY131" fmla="*/ 1200593 h 1289444"/>
                <a:gd name="connsiteX132" fmla="*/ 295251 w 495841"/>
                <a:gd name="connsiteY132" fmla="*/ 1151843 h 1289444"/>
                <a:gd name="connsiteX133" fmla="*/ 293418 w 495841"/>
                <a:gd name="connsiteY133" fmla="*/ 1127651 h 1289444"/>
                <a:gd name="connsiteX134" fmla="*/ 287553 w 495841"/>
                <a:gd name="connsiteY134" fmla="*/ 1114823 h 1289444"/>
                <a:gd name="connsiteX135" fmla="*/ 275458 w 495841"/>
                <a:gd name="connsiteY135" fmla="*/ 1121054 h 1289444"/>
                <a:gd name="connsiteX136" fmla="*/ 267760 w 495841"/>
                <a:gd name="connsiteY136" fmla="*/ 1121787 h 1289444"/>
                <a:gd name="connsiteX137" fmla="*/ 257864 w 495841"/>
                <a:gd name="connsiteY137" fmla="*/ 1102727 h 1289444"/>
                <a:gd name="connsiteX138" fmla="*/ 270693 w 495841"/>
                <a:gd name="connsiteY138" fmla="*/ 1089165 h 1289444"/>
                <a:gd name="connsiteX139" fmla="*/ 282788 w 495841"/>
                <a:gd name="connsiteY139" fmla="*/ 1070838 h 1289444"/>
                <a:gd name="connsiteX140" fmla="*/ 269226 w 495841"/>
                <a:gd name="connsiteY140" fmla="*/ 1027953 h 1289444"/>
                <a:gd name="connsiteX141" fmla="*/ 270326 w 495841"/>
                <a:gd name="connsiteY141" fmla="*/ 1014391 h 1289444"/>
                <a:gd name="connsiteX142" fmla="*/ 261163 w 495841"/>
                <a:gd name="connsiteY142" fmla="*/ 988000 h 1289444"/>
                <a:gd name="connsiteX143" fmla="*/ 257864 w 495841"/>
                <a:gd name="connsiteY143" fmla="*/ 974805 h 1289444"/>
                <a:gd name="connsiteX144" fmla="*/ 260796 w 495841"/>
                <a:gd name="connsiteY144" fmla="*/ 953179 h 1289444"/>
                <a:gd name="connsiteX145" fmla="*/ 243569 w 495841"/>
                <a:gd name="connsiteY145" fmla="*/ 867409 h 1289444"/>
                <a:gd name="connsiteX146" fmla="*/ 220477 w 495841"/>
                <a:gd name="connsiteY146" fmla="*/ 734722 h 1289444"/>
                <a:gd name="connsiteX147" fmla="*/ 215712 w 495841"/>
                <a:gd name="connsiteY147" fmla="*/ 692937 h 1289444"/>
                <a:gd name="connsiteX148" fmla="*/ 204716 w 495841"/>
                <a:gd name="connsiteY148" fmla="*/ 678642 h 1289444"/>
                <a:gd name="connsiteX149" fmla="*/ 181624 w 495841"/>
                <a:gd name="connsiteY149" fmla="*/ 599469 h 1289444"/>
                <a:gd name="connsiteX150" fmla="*/ 172094 w 495841"/>
                <a:gd name="connsiteY150" fmla="*/ 578943 h 1289444"/>
                <a:gd name="connsiteX151" fmla="*/ 135073 w 495841"/>
                <a:gd name="connsiteY151" fmla="*/ 575644 h 1289444"/>
                <a:gd name="connsiteX152" fmla="*/ 127009 w 495841"/>
                <a:gd name="connsiteY152" fmla="*/ 590672 h 1289444"/>
                <a:gd name="connsiteX153" fmla="*/ 119679 w 495841"/>
                <a:gd name="connsiteY153" fmla="*/ 616697 h 1289444"/>
                <a:gd name="connsiteX154" fmla="*/ 105384 w 495841"/>
                <a:gd name="connsiteY154" fmla="*/ 604601 h 1289444"/>
                <a:gd name="connsiteX155" fmla="*/ 100252 w 495841"/>
                <a:gd name="connsiteY155" fmla="*/ 627326 h 1289444"/>
                <a:gd name="connsiteX156" fmla="*/ 85224 w 495841"/>
                <a:gd name="connsiteY156" fmla="*/ 637589 h 1289444"/>
                <a:gd name="connsiteX157" fmla="*/ 41606 w 495841"/>
                <a:gd name="connsiteY157" fmla="*/ 604601 h 1289444"/>
                <a:gd name="connsiteX158" fmla="*/ 42706 w 495841"/>
                <a:gd name="connsiteY158" fmla="*/ 592872 h 1289444"/>
                <a:gd name="connsiteX159" fmla="*/ 52969 w 495841"/>
                <a:gd name="connsiteY159" fmla="*/ 564282 h 1289444"/>
                <a:gd name="connsiteX160" fmla="*/ 46004 w 495841"/>
                <a:gd name="connsiteY160" fmla="*/ 519930 h 1289444"/>
                <a:gd name="connsiteX161" fmla="*/ 54068 w 495841"/>
                <a:gd name="connsiteY161" fmla="*/ 509301 h 1289444"/>
                <a:gd name="connsiteX162" fmla="*/ 65431 w 495841"/>
                <a:gd name="connsiteY162" fmla="*/ 525795 h 1289444"/>
                <a:gd name="connsiteX163" fmla="*/ 60299 w 495841"/>
                <a:gd name="connsiteY163" fmla="*/ 497938 h 1289444"/>
                <a:gd name="connsiteX164" fmla="*/ 47471 w 495841"/>
                <a:gd name="connsiteY164" fmla="*/ 496838 h 1289444"/>
                <a:gd name="connsiteX165" fmla="*/ 42706 w 495841"/>
                <a:gd name="connsiteY165" fmla="*/ 499038 h 1289444"/>
                <a:gd name="connsiteX166" fmla="*/ 30610 w 495841"/>
                <a:gd name="connsiteY166" fmla="*/ 473380 h 1289444"/>
                <a:gd name="connsiteX167" fmla="*/ 36474 w 495841"/>
                <a:gd name="connsiteY167" fmla="*/ 460185 h 1289444"/>
                <a:gd name="connsiteX168" fmla="*/ 54435 w 495841"/>
                <a:gd name="connsiteY168" fmla="*/ 455786 h 1289444"/>
                <a:gd name="connsiteX169" fmla="*/ 61766 w 495841"/>
                <a:gd name="connsiteY169" fmla="*/ 455420 h 1289444"/>
                <a:gd name="connsiteX170" fmla="*/ 61399 w 495841"/>
                <a:gd name="connsiteY170" fmla="*/ 451754 h 1289444"/>
                <a:gd name="connsiteX171" fmla="*/ 54801 w 495841"/>
                <a:gd name="connsiteY171" fmla="*/ 452854 h 1289444"/>
                <a:gd name="connsiteX172" fmla="*/ 24745 w 495841"/>
                <a:gd name="connsiteY172" fmla="*/ 471914 h 1289444"/>
                <a:gd name="connsiteX173" fmla="*/ 11916 w 495841"/>
                <a:gd name="connsiteY173" fmla="*/ 468248 h 1289444"/>
                <a:gd name="connsiteX174" fmla="*/ 6052 w 495841"/>
                <a:gd name="connsiteY174" fmla="*/ 460918 h 128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495841" h="1289444">
                  <a:moveTo>
                    <a:pt x="6052" y="460918"/>
                  </a:moveTo>
                  <a:cubicBezTo>
                    <a:pt x="-8610" y="447722"/>
                    <a:pt x="7884" y="435260"/>
                    <a:pt x="8617" y="422431"/>
                  </a:cubicBezTo>
                  <a:cubicBezTo>
                    <a:pt x="9351" y="412535"/>
                    <a:pt x="9351" y="403371"/>
                    <a:pt x="8984" y="393475"/>
                  </a:cubicBezTo>
                  <a:cubicBezTo>
                    <a:pt x="8617" y="373681"/>
                    <a:pt x="9351" y="352422"/>
                    <a:pt x="7884" y="333729"/>
                  </a:cubicBezTo>
                  <a:cubicBezTo>
                    <a:pt x="5685" y="307338"/>
                    <a:pt x="16315" y="280581"/>
                    <a:pt x="5319" y="255289"/>
                  </a:cubicBezTo>
                  <a:cubicBezTo>
                    <a:pt x="3486" y="250891"/>
                    <a:pt x="4219" y="248692"/>
                    <a:pt x="7884" y="246126"/>
                  </a:cubicBezTo>
                  <a:cubicBezTo>
                    <a:pt x="9717" y="244660"/>
                    <a:pt x="11183" y="242461"/>
                    <a:pt x="12649" y="240628"/>
                  </a:cubicBezTo>
                  <a:cubicBezTo>
                    <a:pt x="-3112" y="227799"/>
                    <a:pt x="15582" y="214237"/>
                    <a:pt x="11550" y="201408"/>
                  </a:cubicBezTo>
                  <a:cubicBezTo>
                    <a:pt x="9351" y="194444"/>
                    <a:pt x="11183" y="187113"/>
                    <a:pt x="14482" y="183814"/>
                  </a:cubicBezTo>
                  <a:cubicBezTo>
                    <a:pt x="27677" y="169886"/>
                    <a:pt x="15582" y="149726"/>
                    <a:pt x="27677" y="135798"/>
                  </a:cubicBezTo>
                  <a:cubicBezTo>
                    <a:pt x="30243" y="132866"/>
                    <a:pt x="28044" y="128834"/>
                    <a:pt x="23646" y="127368"/>
                  </a:cubicBezTo>
                  <a:cubicBezTo>
                    <a:pt x="20347" y="126268"/>
                    <a:pt x="17048" y="122602"/>
                    <a:pt x="19980" y="120770"/>
                  </a:cubicBezTo>
                  <a:cubicBezTo>
                    <a:pt x="33909" y="111973"/>
                    <a:pt x="22912" y="99877"/>
                    <a:pt x="25112" y="89614"/>
                  </a:cubicBezTo>
                  <a:cubicBezTo>
                    <a:pt x="19980" y="83383"/>
                    <a:pt x="21813" y="77152"/>
                    <a:pt x="25112" y="70921"/>
                  </a:cubicBezTo>
                  <a:cubicBezTo>
                    <a:pt x="26578" y="66889"/>
                    <a:pt x="27677" y="62857"/>
                    <a:pt x="29144" y="58825"/>
                  </a:cubicBezTo>
                  <a:cubicBezTo>
                    <a:pt x="33909" y="43430"/>
                    <a:pt x="39040" y="27669"/>
                    <a:pt x="14116" y="25836"/>
                  </a:cubicBezTo>
                  <a:cubicBezTo>
                    <a:pt x="17048" y="20705"/>
                    <a:pt x="22546" y="18872"/>
                    <a:pt x="28044" y="18139"/>
                  </a:cubicBezTo>
                  <a:cubicBezTo>
                    <a:pt x="35741" y="17039"/>
                    <a:pt x="35375" y="11541"/>
                    <a:pt x="35008" y="6043"/>
                  </a:cubicBezTo>
                  <a:cubicBezTo>
                    <a:pt x="47104" y="-6419"/>
                    <a:pt x="58833" y="3844"/>
                    <a:pt x="70563" y="6410"/>
                  </a:cubicBezTo>
                  <a:cubicBezTo>
                    <a:pt x="85957" y="10442"/>
                    <a:pt x="101718" y="6410"/>
                    <a:pt x="117113" y="7143"/>
                  </a:cubicBezTo>
                  <a:cubicBezTo>
                    <a:pt x="133241" y="7509"/>
                    <a:pt x="137273" y="14107"/>
                    <a:pt x="130308" y="26203"/>
                  </a:cubicBezTo>
                  <a:cubicBezTo>
                    <a:pt x="120412" y="29868"/>
                    <a:pt x="115280" y="33900"/>
                    <a:pt x="120778" y="46729"/>
                  </a:cubicBezTo>
                  <a:cubicBezTo>
                    <a:pt x="130308" y="69821"/>
                    <a:pt x="124077" y="86315"/>
                    <a:pt x="104284" y="102809"/>
                  </a:cubicBezTo>
                  <a:cubicBezTo>
                    <a:pt x="115280" y="112706"/>
                    <a:pt x="116746" y="122236"/>
                    <a:pt x="103551" y="131033"/>
                  </a:cubicBezTo>
                  <a:cubicBezTo>
                    <a:pt x="98419" y="134332"/>
                    <a:pt x="97320" y="140196"/>
                    <a:pt x="94387" y="144961"/>
                  </a:cubicBezTo>
                  <a:cubicBezTo>
                    <a:pt x="86690" y="158157"/>
                    <a:pt x="77527" y="169886"/>
                    <a:pt x="63598" y="176850"/>
                  </a:cubicBezTo>
                  <a:cubicBezTo>
                    <a:pt x="58467" y="179416"/>
                    <a:pt x="53702" y="182348"/>
                    <a:pt x="52602" y="188213"/>
                  </a:cubicBezTo>
                  <a:cubicBezTo>
                    <a:pt x="53702" y="190046"/>
                    <a:pt x="53702" y="189679"/>
                    <a:pt x="54435" y="188579"/>
                  </a:cubicBezTo>
                  <a:cubicBezTo>
                    <a:pt x="65797" y="170986"/>
                    <a:pt x="87790" y="179783"/>
                    <a:pt x="103551" y="170252"/>
                  </a:cubicBezTo>
                  <a:cubicBezTo>
                    <a:pt x="108683" y="167320"/>
                    <a:pt x="123344" y="176117"/>
                    <a:pt x="116013" y="190046"/>
                  </a:cubicBezTo>
                  <a:cubicBezTo>
                    <a:pt x="109782" y="201408"/>
                    <a:pt x="121145" y="209839"/>
                    <a:pt x="120778" y="220468"/>
                  </a:cubicBezTo>
                  <a:cubicBezTo>
                    <a:pt x="120778" y="226333"/>
                    <a:pt x="124810" y="233297"/>
                    <a:pt x="118213" y="237696"/>
                  </a:cubicBezTo>
                  <a:cubicBezTo>
                    <a:pt x="112348" y="241728"/>
                    <a:pt x="106117" y="239162"/>
                    <a:pt x="100619" y="235863"/>
                  </a:cubicBezTo>
                  <a:cubicBezTo>
                    <a:pt x="94387" y="231831"/>
                    <a:pt x="88156" y="227433"/>
                    <a:pt x="93654" y="218636"/>
                  </a:cubicBezTo>
                  <a:cubicBezTo>
                    <a:pt x="87057" y="228166"/>
                    <a:pt x="90356" y="234763"/>
                    <a:pt x="98786" y="241361"/>
                  </a:cubicBezTo>
                  <a:cubicBezTo>
                    <a:pt x="118579" y="257122"/>
                    <a:pt x="117846" y="262987"/>
                    <a:pt x="94387" y="273983"/>
                  </a:cubicBezTo>
                  <a:cubicBezTo>
                    <a:pt x="87423" y="275816"/>
                    <a:pt x="82658" y="280947"/>
                    <a:pt x="78260" y="286445"/>
                  </a:cubicBezTo>
                  <a:cubicBezTo>
                    <a:pt x="89623" y="278015"/>
                    <a:pt x="103551" y="280214"/>
                    <a:pt x="116013" y="276182"/>
                  </a:cubicBezTo>
                  <a:cubicBezTo>
                    <a:pt x="117113" y="275816"/>
                    <a:pt x="119312" y="275449"/>
                    <a:pt x="119679" y="276182"/>
                  </a:cubicBezTo>
                  <a:cubicBezTo>
                    <a:pt x="127743" y="293043"/>
                    <a:pt x="146436" y="287178"/>
                    <a:pt x="158898" y="293776"/>
                  </a:cubicBezTo>
                  <a:cubicBezTo>
                    <a:pt x="166229" y="297808"/>
                    <a:pt x="176859" y="301107"/>
                    <a:pt x="172827" y="312836"/>
                  </a:cubicBezTo>
                  <a:cubicBezTo>
                    <a:pt x="169161" y="324199"/>
                    <a:pt x="159631" y="327131"/>
                    <a:pt x="144603" y="323466"/>
                  </a:cubicBezTo>
                  <a:cubicBezTo>
                    <a:pt x="155966" y="326764"/>
                    <a:pt x="162564" y="330430"/>
                    <a:pt x="169528" y="333362"/>
                  </a:cubicBezTo>
                  <a:cubicBezTo>
                    <a:pt x="180158" y="337761"/>
                    <a:pt x="188588" y="343625"/>
                    <a:pt x="183090" y="357554"/>
                  </a:cubicBezTo>
                  <a:cubicBezTo>
                    <a:pt x="181624" y="361219"/>
                    <a:pt x="180891" y="366351"/>
                    <a:pt x="186022" y="366717"/>
                  </a:cubicBezTo>
                  <a:cubicBezTo>
                    <a:pt x="193719" y="367450"/>
                    <a:pt x="198118" y="376614"/>
                    <a:pt x="206182" y="374048"/>
                  </a:cubicBezTo>
                  <a:cubicBezTo>
                    <a:pt x="210580" y="372582"/>
                    <a:pt x="210214" y="368550"/>
                    <a:pt x="209114" y="364518"/>
                  </a:cubicBezTo>
                  <a:cubicBezTo>
                    <a:pt x="206915" y="358287"/>
                    <a:pt x="210947" y="356821"/>
                    <a:pt x="215712" y="355721"/>
                  </a:cubicBezTo>
                  <a:cubicBezTo>
                    <a:pt x="223776" y="354988"/>
                    <a:pt x="229640" y="360486"/>
                    <a:pt x="236971" y="361952"/>
                  </a:cubicBezTo>
                  <a:cubicBezTo>
                    <a:pt x="247967" y="363785"/>
                    <a:pt x="251266" y="371116"/>
                    <a:pt x="250166" y="381012"/>
                  </a:cubicBezTo>
                  <a:cubicBezTo>
                    <a:pt x="248334" y="395674"/>
                    <a:pt x="250533" y="408136"/>
                    <a:pt x="263362" y="417300"/>
                  </a:cubicBezTo>
                  <a:cubicBezTo>
                    <a:pt x="270693" y="422798"/>
                    <a:pt x="269226" y="431595"/>
                    <a:pt x="270326" y="439658"/>
                  </a:cubicBezTo>
                  <a:cubicBezTo>
                    <a:pt x="270693" y="441491"/>
                    <a:pt x="266661" y="444423"/>
                    <a:pt x="271059" y="444790"/>
                  </a:cubicBezTo>
                  <a:cubicBezTo>
                    <a:pt x="272525" y="445156"/>
                    <a:pt x="275824" y="444057"/>
                    <a:pt x="276191" y="443324"/>
                  </a:cubicBezTo>
                  <a:cubicBezTo>
                    <a:pt x="277657" y="440758"/>
                    <a:pt x="273991" y="440392"/>
                    <a:pt x="273258" y="438192"/>
                  </a:cubicBezTo>
                  <a:cubicBezTo>
                    <a:pt x="270693" y="431595"/>
                    <a:pt x="270326" y="426096"/>
                    <a:pt x="277290" y="422065"/>
                  </a:cubicBezTo>
                  <a:cubicBezTo>
                    <a:pt x="286454" y="416200"/>
                    <a:pt x="291952" y="404837"/>
                    <a:pt x="301115" y="401538"/>
                  </a:cubicBezTo>
                  <a:cubicBezTo>
                    <a:pt x="317243" y="395307"/>
                    <a:pt x="319809" y="381745"/>
                    <a:pt x="326040" y="369650"/>
                  </a:cubicBezTo>
                  <a:cubicBezTo>
                    <a:pt x="338136" y="363052"/>
                    <a:pt x="345833" y="352056"/>
                    <a:pt x="353530" y="341059"/>
                  </a:cubicBezTo>
                  <a:cubicBezTo>
                    <a:pt x="368558" y="328964"/>
                    <a:pt x="374790" y="330430"/>
                    <a:pt x="379188" y="348024"/>
                  </a:cubicBezTo>
                  <a:cubicBezTo>
                    <a:pt x="382120" y="360120"/>
                    <a:pt x="382853" y="371482"/>
                    <a:pt x="372590" y="381012"/>
                  </a:cubicBezTo>
                  <a:cubicBezTo>
                    <a:pt x="361961" y="390542"/>
                    <a:pt x="368192" y="400439"/>
                    <a:pt x="373323" y="409969"/>
                  </a:cubicBezTo>
                  <a:cubicBezTo>
                    <a:pt x="378821" y="419865"/>
                    <a:pt x="380654" y="429762"/>
                    <a:pt x="375889" y="440392"/>
                  </a:cubicBezTo>
                  <a:cubicBezTo>
                    <a:pt x="374423" y="443690"/>
                    <a:pt x="371491" y="446989"/>
                    <a:pt x="367092" y="445156"/>
                  </a:cubicBezTo>
                  <a:cubicBezTo>
                    <a:pt x="363793" y="443690"/>
                    <a:pt x="364893" y="439658"/>
                    <a:pt x="363427" y="437093"/>
                  </a:cubicBezTo>
                  <a:cubicBezTo>
                    <a:pt x="368558" y="452487"/>
                    <a:pt x="379921" y="464583"/>
                    <a:pt x="386519" y="479611"/>
                  </a:cubicBezTo>
                  <a:cubicBezTo>
                    <a:pt x="396415" y="501970"/>
                    <a:pt x="397882" y="501970"/>
                    <a:pt x="376989" y="514432"/>
                  </a:cubicBezTo>
                  <a:cubicBezTo>
                    <a:pt x="370758" y="520297"/>
                    <a:pt x="372590" y="523962"/>
                    <a:pt x="379921" y="526162"/>
                  </a:cubicBezTo>
                  <a:cubicBezTo>
                    <a:pt x="390184" y="531293"/>
                    <a:pt x="391650" y="543022"/>
                    <a:pt x="397515" y="551453"/>
                  </a:cubicBezTo>
                  <a:cubicBezTo>
                    <a:pt x="403746" y="560616"/>
                    <a:pt x="382853" y="560616"/>
                    <a:pt x="390551" y="570513"/>
                  </a:cubicBezTo>
                  <a:cubicBezTo>
                    <a:pt x="395316" y="576377"/>
                    <a:pt x="405579" y="572345"/>
                    <a:pt x="409611" y="580409"/>
                  </a:cubicBezTo>
                  <a:cubicBezTo>
                    <a:pt x="411443" y="584075"/>
                    <a:pt x="409977" y="587740"/>
                    <a:pt x="408878" y="591039"/>
                  </a:cubicBezTo>
                  <a:cubicBezTo>
                    <a:pt x="417308" y="585174"/>
                    <a:pt x="409977" y="575278"/>
                    <a:pt x="414742" y="568680"/>
                  </a:cubicBezTo>
                  <a:cubicBezTo>
                    <a:pt x="416942" y="566847"/>
                    <a:pt x="419507" y="566481"/>
                    <a:pt x="422440" y="566481"/>
                  </a:cubicBezTo>
                  <a:cubicBezTo>
                    <a:pt x="424272" y="566847"/>
                    <a:pt x="425738" y="567580"/>
                    <a:pt x="427571" y="568680"/>
                  </a:cubicBezTo>
                  <a:cubicBezTo>
                    <a:pt x="432336" y="576377"/>
                    <a:pt x="433802" y="584808"/>
                    <a:pt x="432336" y="593971"/>
                  </a:cubicBezTo>
                  <a:cubicBezTo>
                    <a:pt x="430870" y="603501"/>
                    <a:pt x="431970" y="611199"/>
                    <a:pt x="441133" y="616697"/>
                  </a:cubicBezTo>
                  <a:cubicBezTo>
                    <a:pt x="443332" y="617796"/>
                    <a:pt x="441133" y="615963"/>
                    <a:pt x="442599" y="617796"/>
                  </a:cubicBezTo>
                  <a:cubicBezTo>
                    <a:pt x="444065" y="619629"/>
                    <a:pt x="446631" y="623661"/>
                    <a:pt x="445532" y="624027"/>
                  </a:cubicBezTo>
                  <a:cubicBezTo>
                    <a:pt x="426471" y="630258"/>
                    <a:pt x="453229" y="648585"/>
                    <a:pt x="437101" y="655183"/>
                  </a:cubicBezTo>
                  <a:cubicBezTo>
                    <a:pt x="430503" y="658115"/>
                    <a:pt x="423906" y="663247"/>
                    <a:pt x="423173" y="669478"/>
                  </a:cubicBezTo>
                  <a:cubicBezTo>
                    <a:pt x="420973" y="692570"/>
                    <a:pt x="402646" y="698068"/>
                    <a:pt x="386519" y="706132"/>
                  </a:cubicBezTo>
                  <a:cubicBezTo>
                    <a:pt x="382487" y="708331"/>
                    <a:pt x="379555" y="710897"/>
                    <a:pt x="376622" y="714562"/>
                  </a:cubicBezTo>
                  <a:cubicBezTo>
                    <a:pt x="373323" y="718594"/>
                    <a:pt x="370025" y="722993"/>
                    <a:pt x="364160" y="718961"/>
                  </a:cubicBezTo>
                  <a:cubicBezTo>
                    <a:pt x="359028" y="715296"/>
                    <a:pt x="360128" y="710531"/>
                    <a:pt x="361594" y="705399"/>
                  </a:cubicBezTo>
                  <a:cubicBezTo>
                    <a:pt x="363793" y="697335"/>
                    <a:pt x="371491" y="691104"/>
                    <a:pt x="370025" y="680841"/>
                  </a:cubicBezTo>
                  <a:cubicBezTo>
                    <a:pt x="354630" y="681941"/>
                    <a:pt x="364893" y="703566"/>
                    <a:pt x="349865" y="703933"/>
                  </a:cubicBezTo>
                  <a:cubicBezTo>
                    <a:pt x="338502" y="704299"/>
                    <a:pt x="328972" y="711630"/>
                    <a:pt x="318709" y="717495"/>
                  </a:cubicBezTo>
                  <a:cubicBezTo>
                    <a:pt x="327873" y="720794"/>
                    <a:pt x="337403" y="722993"/>
                    <a:pt x="338502" y="734355"/>
                  </a:cubicBezTo>
                  <a:cubicBezTo>
                    <a:pt x="339602" y="744985"/>
                    <a:pt x="344733" y="743886"/>
                    <a:pt x="350598" y="739120"/>
                  </a:cubicBezTo>
                  <a:cubicBezTo>
                    <a:pt x="363427" y="728491"/>
                    <a:pt x="375156" y="722993"/>
                    <a:pt x="384686" y="743152"/>
                  </a:cubicBezTo>
                  <a:cubicBezTo>
                    <a:pt x="387252" y="748651"/>
                    <a:pt x="391650" y="747551"/>
                    <a:pt x="395682" y="744619"/>
                  </a:cubicBezTo>
                  <a:cubicBezTo>
                    <a:pt x="403746" y="739120"/>
                    <a:pt x="408511" y="743886"/>
                    <a:pt x="412543" y="749750"/>
                  </a:cubicBezTo>
                  <a:cubicBezTo>
                    <a:pt x="417308" y="756348"/>
                    <a:pt x="419141" y="763312"/>
                    <a:pt x="412910" y="769910"/>
                  </a:cubicBezTo>
                  <a:cubicBezTo>
                    <a:pt x="405945" y="777241"/>
                    <a:pt x="399714" y="784938"/>
                    <a:pt x="390551" y="789703"/>
                  </a:cubicBezTo>
                  <a:cubicBezTo>
                    <a:pt x="378455" y="796667"/>
                    <a:pt x="372224" y="805097"/>
                    <a:pt x="379188" y="820125"/>
                  </a:cubicBezTo>
                  <a:cubicBezTo>
                    <a:pt x="382853" y="827823"/>
                    <a:pt x="379555" y="834787"/>
                    <a:pt x="370391" y="837353"/>
                  </a:cubicBezTo>
                  <a:cubicBezTo>
                    <a:pt x="383220" y="833688"/>
                    <a:pt x="394216" y="823058"/>
                    <a:pt x="408878" y="822325"/>
                  </a:cubicBezTo>
                  <a:cubicBezTo>
                    <a:pt x="416942" y="824891"/>
                    <a:pt x="421707" y="830022"/>
                    <a:pt x="421340" y="838819"/>
                  </a:cubicBezTo>
                  <a:cubicBezTo>
                    <a:pt x="416575" y="849815"/>
                    <a:pt x="411810" y="860445"/>
                    <a:pt x="414376" y="872907"/>
                  </a:cubicBezTo>
                  <a:cubicBezTo>
                    <a:pt x="415842" y="879871"/>
                    <a:pt x="411443" y="886103"/>
                    <a:pt x="408145" y="891967"/>
                  </a:cubicBezTo>
                  <a:cubicBezTo>
                    <a:pt x="405212" y="896732"/>
                    <a:pt x="401180" y="901864"/>
                    <a:pt x="407412" y="906995"/>
                  </a:cubicBezTo>
                  <a:cubicBezTo>
                    <a:pt x="412543" y="911027"/>
                    <a:pt x="414742" y="915426"/>
                    <a:pt x="410710" y="921290"/>
                  </a:cubicBezTo>
                  <a:cubicBezTo>
                    <a:pt x="406312" y="927521"/>
                    <a:pt x="400081" y="929721"/>
                    <a:pt x="392750" y="927155"/>
                  </a:cubicBezTo>
                  <a:cubicBezTo>
                    <a:pt x="388352" y="925689"/>
                    <a:pt x="382853" y="920191"/>
                    <a:pt x="379555" y="926422"/>
                  </a:cubicBezTo>
                  <a:cubicBezTo>
                    <a:pt x="376622" y="932286"/>
                    <a:pt x="383953" y="934119"/>
                    <a:pt x="387252" y="937418"/>
                  </a:cubicBezTo>
                  <a:cubicBezTo>
                    <a:pt x="399348" y="948781"/>
                    <a:pt x="398248" y="955012"/>
                    <a:pt x="381754" y="960143"/>
                  </a:cubicBezTo>
                  <a:cubicBezTo>
                    <a:pt x="372590" y="962709"/>
                    <a:pt x="371124" y="967108"/>
                    <a:pt x="372957" y="975171"/>
                  </a:cubicBezTo>
                  <a:cubicBezTo>
                    <a:pt x="375156" y="985068"/>
                    <a:pt x="378088" y="994598"/>
                    <a:pt x="380288" y="1004128"/>
                  </a:cubicBezTo>
                  <a:cubicBezTo>
                    <a:pt x="383220" y="1015491"/>
                    <a:pt x="387985" y="1026120"/>
                    <a:pt x="403380" y="1021722"/>
                  </a:cubicBezTo>
                  <a:cubicBezTo>
                    <a:pt x="408878" y="1020256"/>
                    <a:pt x="413276" y="1022455"/>
                    <a:pt x="415842" y="1027953"/>
                  </a:cubicBezTo>
                  <a:cubicBezTo>
                    <a:pt x="418408" y="1033818"/>
                    <a:pt x="414742" y="1038216"/>
                    <a:pt x="410344" y="1040415"/>
                  </a:cubicBezTo>
                  <a:cubicBezTo>
                    <a:pt x="398248" y="1047380"/>
                    <a:pt x="396049" y="1062041"/>
                    <a:pt x="385786" y="1070838"/>
                  </a:cubicBezTo>
                  <a:cubicBezTo>
                    <a:pt x="382120" y="1073770"/>
                    <a:pt x="381021" y="1079268"/>
                    <a:pt x="383220" y="1082934"/>
                  </a:cubicBezTo>
                  <a:cubicBezTo>
                    <a:pt x="393850" y="1102727"/>
                    <a:pt x="383587" y="1119954"/>
                    <a:pt x="375889" y="1137914"/>
                  </a:cubicBezTo>
                  <a:cubicBezTo>
                    <a:pt x="397515" y="1132417"/>
                    <a:pt x="401180" y="1125819"/>
                    <a:pt x="392750" y="1107492"/>
                  </a:cubicBezTo>
                  <a:cubicBezTo>
                    <a:pt x="389085" y="1099795"/>
                    <a:pt x="392383" y="1096862"/>
                    <a:pt x="399714" y="1096862"/>
                  </a:cubicBezTo>
                  <a:cubicBezTo>
                    <a:pt x="406678" y="1096862"/>
                    <a:pt x="416942" y="1096496"/>
                    <a:pt x="419141" y="1101994"/>
                  </a:cubicBezTo>
                  <a:cubicBezTo>
                    <a:pt x="427205" y="1121420"/>
                    <a:pt x="457261" y="1117022"/>
                    <a:pt x="459460" y="1141946"/>
                  </a:cubicBezTo>
                  <a:cubicBezTo>
                    <a:pt x="460926" y="1157708"/>
                    <a:pt x="453962" y="1163939"/>
                    <a:pt x="433436" y="1163206"/>
                  </a:cubicBezTo>
                  <a:cubicBezTo>
                    <a:pt x="430503" y="1183365"/>
                    <a:pt x="446265" y="1196561"/>
                    <a:pt x="452862" y="1215254"/>
                  </a:cubicBezTo>
                  <a:cubicBezTo>
                    <a:pt x="464592" y="1206824"/>
                    <a:pt x="477054" y="1195828"/>
                    <a:pt x="489516" y="1212322"/>
                  </a:cubicBezTo>
                  <a:cubicBezTo>
                    <a:pt x="496847" y="1221486"/>
                    <a:pt x="499779" y="1231382"/>
                    <a:pt x="487317" y="1239446"/>
                  </a:cubicBezTo>
                  <a:cubicBezTo>
                    <a:pt x="479986" y="1235047"/>
                    <a:pt x="474122" y="1230282"/>
                    <a:pt x="465325" y="1240545"/>
                  </a:cubicBezTo>
                  <a:cubicBezTo>
                    <a:pt x="459093" y="1248243"/>
                    <a:pt x="448830" y="1253374"/>
                    <a:pt x="439300" y="1259605"/>
                  </a:cubicBezTo>
                  <a:cubicBezTo>
                    <a:pt x="449930" y="1268769"/>
                    <a:pt x="448097" y="1277566"/>
                    <a:pt x="437468" y="1285263"/>
                  </a:cubicBezTo>
                  <a:cubicBezTo>
                    <a:pt x="427938" y="1292227"/>
                    <a:pt x="409977" y="1290395"/>
                    <a:pt x="405945" y="1280498"/>
                  </a:cubicBezTo>
                  <a:cubicBezTo>
                    <a:pt x="400814" y="1266936"/>
                    <a:pt x="392383" y="1266570"/>
                    <a:pt x="381021" y="1268036"/>
                  </a:cubicBezTo>
                  <a:cubicBezTo>
                    <a:pt x="375156" y="1268769"/>
                    <a:pt x="369291" y="1267303"/>
                    <a:pt x="365626" y="1262904"/>
                  </a:cubicBezTo>
                  <a:cubicBezTo>
                    <a:pt x="354263" y="1248609"/>
                    <a:pt x="336303" y="1244944"/>
                    <a:pt x="322375" y="1234314"/>
                  </a:cubicBezTo>
                  <a:cubicBezTo>
                    <a:pt x="310645" y="1229183"/>
                    <a:pt x="307713" y="1214155"/>
                    <a:pt x="295617" y="1209023"/>
                  </a:cubicBezTo>
                  <a:cubicBezTo>
                    <a:pt x="292685" y="1207557"/>
                    <a:pt x="291952" y="1203159"/>
                    <a:pt x="293785" y="1200593"/>
                  </a:cubicBezTo>
                  <a:cubicBezTo>
                    <a:pt x="305514" y="1184465"/>
                    <a:pt x="296717" y="1167971"/>
                    <a:pt x="295251" y="1151843"/>
                  </a:cubicBezTo>
                  <a:cubicBezTo>
                    <a:pt x="294518" y="1143779"/>
                    <a:pt x="294151" y="1135715"/>
                    <a:pt x="293418" y="1127651"/>
                  </a:cubicBezTo>
                  <a:cubicBezTo>
                    <a:pt x="293051" y="1122887"/>
                    <a:pt x="295984" y="1114456"/>
                    <a:pt x="287553" y="1114823"/>
                  </a:cubicBezTo>
                  <a:cubicBezTo>
                    <a:pt x="284255" y="1114823"/>
                    <a:pt x="273625" y="1107125"/>
                    <a:pt x="275458" y="1121054"/>
                  </a:cubicBezTo>
                  <a:cubicBezTo>
                    <a:pt x="275824" y="1123619"/>
                    <a:pt x="270326" y="1123986"/>
                    <a:pt x="267760" y="1121787"/>
                  </a:cubicBezTo>
                  <a:cubicBezTo>
                    <a:pt x="261529" y="1117022"/>
                    <a:pt x="257497" y="1110791"/>
                    <a:pt x="257864" y="1102727"/>
                  </a:cubicBezTo>
                  <a:cubicBezTo>
                    <a:pt x="258230" y="1094663"/>
                    <a:pt x="262995" y="1089165"/>
                    <a:pt x="270693" y="1089165"/>
                  </a:cubicBezTo>
                  <a:cubicBezTo>
                    <a:pt x="284255" y="1088798"/>
                    <a:pt x="285354" y="1081468"/>
                    <a:pt x="282788" y="1070838"/>
                  </a:cubicBezTo>
                  <a:cubicBezTo>
                    <a:pt x="279490" y="1056176"/>
                    <a:pt x="283521" y="1039316"/>
                    <a:pt x="269226" y="1027953"/>
                  </a:cubicBezTo>
                  <a:cubicBezTo>
                    <a:pt x="264095" y="1023921"/>
                    <a:pt x="269593" y="1018790"/>
                    <a:pt x="270326" y="1014391"/>
                  </a:cubicBezTo>
                  <a:cubicBezTo>
                    <a:pt x="272525" y="1004128"/>
                    <a:pt x="275091" y="992765"/>
                    <a:pt x="261163" y="988000"/>
                  </a:cubicBezTo>
                  <a:cubicBezTo>
                    <a:pt x="252366" y="985068"/>
                    <a:pt x="255298" y="979570"/>
                    <a:pt x="257864" y="974805"/>
                  </a:cubicBezTo>
                  <a:cubicBezTo>
                    <a:pt x="261896" y="967841"/>
                    <a:pt x="262262" y="960876"/>
                    <a:pt x="260796" y="953179"/>
                  </a:cubicBezTo>
                  <a:cubicBezTo>
                    <a:pt x="254198" y="924589"/>
                    <a:pt x="246135" y="895633"/>
                    <a:pt x="243569" y="867409"/>
                  </a:cubicBezTo>
                  <a:cubicBezTo>
                    <a:pt x="239170" y="822325"/>
                    <a:pt x="219744" y="780173"/>
                    <a:pt x="220477" y="734722"/>
                  </a:cubicBezTo>
                  <a:cubicBezTo>
                    <a:pt x="220843" y="720794"/>
                    <a:pt x="207648" y="708331"/>
                    <a:pt x="215712" y="692937"/>
                  </a:cubicBezTo>
                  <a:cubicBezTo>
                    <a:pt x="216078" y="692204"/>
                    <a:pt x="203983" y="685239"/>
                    <a:pt x="204716" y="678642"/>
                  </a:cubicBezTo>
                  <a:cubicBezTo>
                    <a:pt x="207281" y="648952"/>
                    <a:pt x="179791" y="628792"/>
                    <a:pt x="181624" y="599469"/>
                  </a:cubicBezTo>
                  <a:cubicBezTo>
                    <a:pt x="181990" y="592139"/>
                    <a:pt x="166596" y="589939"/>
                    <a:pt x="172094" y="578943"/>
                  </a:cubicBezTo>
                  <a:cubicBezTo>
                    <a:pt x="159631" y="578210"/>
                    <a:pt x="147536" y="573079"/>
                    <a:pt x="135073" y="575644"/>
                  </a:cubicBezTo>
                  <a:cubicBezTo>
                    <a:pt x="127376" y="577477"/>
                    <a:pt x="127743" y="584441"/>
                    <a:pt x="127009" y="590672"/>
                  </a:cubicBezTo>
                  <a:cubicBezTo>
                    <a:pt x="126276" y="599836"/>
                    <a:pt x="128476" y="609732"/>
                    <a:pt x="119679" y="616697"/>
                  </a:cubicBezTo>
                  <a:cubicBezTo>
                    <a:pt x="108316" y="621462"/>
                    <a:pt x="110882" y="607900"/>
                    <a:pt x="105384" y="604601"/>
                  </a:cubicBezTo>
                  <a:cubicBezTo>
                    <a:pt x="96953" y="611199"/>
                    <a:pt x="101352" y="619995"/>
                    <a:pt x="100252" y="627326"/>
                  </a:cubicBezTo>
                  <a:cubicBezTo>
                    <a:pt x="98786" y="636490"/>
                    <a:pt x="95121" y="641255"/>
                    <a:pt x="85224" y="637589"/>
                  </a:cubicBezTo>
                  <a:cubicBezTo>
                    <a:pt x="67630" y="630992"/>
                    <a:pt x="58467" y="612665"/>
                    <a:pt x="41606" y="604601"/>
                  </a:cubicBezTo>
                  <a:cubicBezTo>
                    <a:pt x="38674" y="603135"/>
                    <a:pt x="39773" y="596537"/>
                    <a:pt x="42706" y="592872"/>
                  </a:cubicBezTo>
                  <a:cubicBezTo>
                    <a:pt x="65431" y="587007"/>
                    <a:pt x="65431" y="587007"/>
                    <a:pt x="52969" y="564282"/>
                  </a:cubicBezTo>
                  <a:cubicBezTo>
                    <a:pt x="45271" y="550353"/>
                    <a:pt x="51869" y="534225"/>
                    <a:pt x="46004" y="519930"/>
                  </a:cubicBezTo>
                  <a:cubicBezTo>
                    <a:pt x="44538" y="516265"/>
                    <a:pt x="48204" y="509301"/>
                    <a:pt x="54068" y="509301"/>
                  </a:cubicBezTo>
                  <a:cubicBezTo>
                    <a:pt x="63965" y="509301"/>
                    <a:pt x="58833" y="521030"/>
                    <a:pt x="65431" y="525795"/>
                  </a:cubicBezTo>
                  <a:cubicBezTo>
                    <a:pt x="78260" y="513699"/>
                    <a:pt x="63232" y="506368"/>
                    <a:pt x="60299" y="497938"/>
                  </a:cubicBezTo>
                  <a:cubicBezTo>
                    <a:pt x="57367" y="489874"/>
                    <a:pt x="52236" y="492073"/>
                    <a:pt x="47471" y="496838"/>
                  </a:cubicBezTo>
                  <a:cubicBezTo>
                    <a:pt x="46004" y="498305"/>
                    <a:pt x="43805" y="499771"/>
                    <a:pt x="42706" y="499038"/>
                  </a:cubicBezTo>
                  <a:cubicBezTo>
                    <a:pt x="33176" y="493173"/>
                    <a:pt x="34642" y="481810"/>
                    <a:pt x="30610" y="473380"/>
                  </a:cubicBezTo>
                  <a:cubicBezTo>
                    <a:pt x="28044" y="467882"/>
                    <a:pt x="29144" y="461651"/>
                    <a:pt x="36474" y="460185"/>
                  </a:cubicBezTo>
                  <a:cubicBezTo>
                    <a:pt x="42339" y="458718"/>
                    <a:pt x="47837" y="455053"/>
                    <a:pt x="54435" y="455786"/>
                  </a:cubicBezTo>
                  <a:cubicBezTo>
                    <a:pt x="57001" y="456153"/>
                    <a:pt x="59566" y="460551"/>
                    <a:pt x="61766" y="455420"/>
                  </a:cubicBezTo>
                  <a:cubicBezTo>
                    <a:pt x="62132" y="454320"/>
                    <a:pt x="62132" y="452487"/>
                    <a:pt x="61399" y="451754"/>
                  </a:cubicBezTo>
                  <a:cubicBezTo>
                    <a:pt x="58833" y="449555"/>
                    <a:pt x="56634" y="451754"/>
                    <a:pt x="54801" y="452854"/>
                  </a:cubicBezTo>
                  <a:cubicBezTo>
                    <a:pt x="44905" y="458718"/>
                    <a:pt x="28411" y="453220"/>
                    <a:pt x="24745" y="471914"/>
                  </a:cubicBezTo>
                  <a:cubicBezTo>
                    <a:pt x="23646" y="477778"/>
                    <a:pt x="15582" y="473380"/>
                    <a:pt x="11916" y="468248"/>
                  </a:cubicBezTo>
                  <a:cubicBezTo>
                    <a:pt x="10450" y="465316"/>
                    <a:pt x="14849" y="456519"/>
                    <a:pt x="6052" y="46091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435AA753-FD9E-4199-BCDA-B99B964AC910}"/>
                </a:ext>
              </a:extLst>
            </p:cNvPr>
            <p:cNvSpPr/>
            <p:nvPr/>
          </p:nvSpPr>
          <p:spPr>
            <a:xfrm>
              <a:off x="10232980" y="5838692"/>
              <a:ext cx="145149" cy="449422"/>
            </a:xfrm>
            <a:custGeom>
              <a:avLst/>
              <a:gdLst>
                <a:gd name="connsiteX0" fmla="*/ 35921 w 145149"/>
                <a:gd name="connsiteY0" fmla="*/ 5459 h 449422"/>
                <a:gd name="connsiteX1" fmla="*/ 47283 w 145149"/>
                <a:gd name="connsiteY1" fmla="*/ 17555 h 449422"/>
                <a:gd name="connsiteX2" fmla="*/ 72941 w 145149"/>
                <a:gd name="connsiteY2" fmla="*/ 42113 h 449422"/>
                <a:gd name="connsiteX3" fmla="*/ 85770 w 145149"/>
                <a:gd name="connsiteY3" fmla="*/ 46878 h 449422"/>
                <a:gd name="connsiteX4" fmla="*/ 88336 w 145149"/>
                <a:gd name="connsiteY4" fmla="*/ 33316 h 449422"/>
                <a:gd name="connsiteX5" fmla="*/ 87236 w 145149"/>
                <a:gd name="connsiteY5" fmla="*/ 20487 h 449422"/>
                <a:gd name="connsiteX6" fmla="*/ 100432 w 145149"/>
                <a:gd name="connsiteY6" fmla="*/ 10224 h 449422"/>
                <a:gd name="connsiteX7" fmla="*/ 105930 w 145149"/>
                <a:gd name="connsiteY7" fmla="*/ 20854 h 449422"/>
                <a:gd name="connsiteX8" fmla="*/ 111061 w 145149"/>
                <a:gd name="connsiteY8" fmla="*/ 27452 h 449422"/>
                <a:gd name="connsiteX9" fmla="*/ 122057 w 145149"/>
                <a:gd name="connsiteY9" fmla="*/ 37348 h 449422"/>
                <a:gd name="connsiteX10" fmla="*/ 128289 w 145149"/>
                <a:gd name="connsiteY10" fmla="*/ 101126 h 449422"/>
                <a:gd name="connsiteX11" fmla="*/ 129022 w 145149"/>
                <a:gd name="connsiteY11" fmla="*/ 144744 h 449422"/>
                <a:gd name="connsiteX12" fmla="*/ 134886 w 145149"/>
                <a:gd name="connsiteY12" fmla="*/ 166003 h 449422"/>
                <a:gd name="connsiteX13" fmla="*/ 135619 w 145149"/>
                <a:gd name="connsiteY13" fmla="*/ 220251 h 449422"/>
                <a:gd name="connsiteX14" fmla="*/ 145149 w 145149"/>
                <a:gd name="connsiteY14" fmla="*/ 324715 h 449422"/>
                <a:gd name="connsiteX15" fmla="*/ 138552 w 145149"/>
                <a:gd name="connsiteY15" fmla="*/ 337177 h 449422"/>
                <a:gd name="connsiteX16" fmla="*/ 126089 w 145149"/>
                <a:gd name="connsiteY16" fmla="*/ 333511 h 449422"/>
                <a:gd name="connsiteX17" fmla="*/ 128289 w 145149"/>
                <a:gd name="connsiteY17" fmla="*/ 348540 h 449422"/>
                <a:gd name="connsiteX18" fmla="*/ 127922 w 145149"/>
                <a:gd name="connsiteY18" fmla="*/ 377496 h 449422"/>
                <a:gd name="connsiteX19" fmla="*/ 117659 w 145149"/>
                <a:gd name="connsiteY19" fmla="*/ 422580 h 449422"/>
                <a:gd name="connsiteX20" fmla="*/ 86137 w 145149"/>
                <a:gd name="connsiteY20" fmla="*/ 448238 h 449422"/>
                <a:gd name="connsiteX21" fmla="*/ 73674 w 145149"/>
                <a:gd name="connsiteY21" fmla="*/ 444939 h 449422"/>
                <a:gd name="connsiteX22" fmla="*/ 78073 w 145149"/>
                <a:gd name="connsiteY22" fmla="*/ 413417 h 449422"/>
                <a:gd name="connsiteX23" fmla="*/ 64144 w 145149"/>
                <a:gd name="connsiteY23" fmla="*/ 406453 h 449422"/>
                <a:gd name="connsiteX24" fmla="*/ 54981 w 145149"/>
                <a:gd name="connsiteY24" fmla="*/ 398755 h 449422"/>
                <a:gd name="connsiteX25" fmla="*/ 59746 w 145149"/>
                <a:gd name="connsiteY25" fmla="*/ 379329 h 449422"/>
                <a:gd name="connsiteX26" fmla="*/ 68909 w 145149"/>
                <a:gd name="connsiteY26" fmla="*/ 371265 h 449422"/>
                <a:gd name="connsiteX27" fmla="*/ 53881 w 145149"/>
                <a:gd name="connsiteY27" fmla="*/ 364667 h 449422"/>
                <a:gd name="connsiteX28" fmla="*/ 44718 w 145149"/>
                <a:gd name="connsiteY28" fmla="*/ 365767 h 449422"/>
                <a:gd name="connsiteX29" fmla="*/ 60845 w 145149"/>
                <a:gd name="connsiteY29" fmla="*/ 349639 h 449422"/>
                <a:gd name="connsiteX30" fmla="*/ 70375 w 145149"/>
                <a:gd name="connsiteY30" fmla="*/ 347073 h 449422"/>
                <a:gd name="connsiteX31" fmla="*/ 65244 w 145149"/>
                <a:gd name="connsiteY31" fmla="*/ 334978 h 449422"/>
                <a:gd name="connsiteX32" fmla="*/ 55347 w 145149"/>
                <a:gd name="connsiteY32" fmla="*/ 325448 h 449422"/>
                <a:gd name="connsiteX33" fmla="*/ 54614 w 145149"/>
                <a:gd name="connsiteY33" fmla="*/ 307121 h 449422"/>
                <a:gd name="connsiteX34" fmla="*/ 53881 w 145149"/>
                <a:gd name="connsiteY34" fmla="*/ 293192 h 449422"/>
                <a:gd name="connsiteX35" fmla="*/ 45817 w 145149"/>
                <a:gd name="connsiteY35" fmla="*/ 299423 h 449422"/>
                <a:gd name="connsiteX36" fmla="*/ 38120 w 145149"/>
                <a:gd name="connsiteY36" fmla="*/ 303455 h 449422"/>
                <a:gd name="connsiteX37" fmla="*/ 23458 w 145149"/>
                <a:gd name="connsiteY37" fmla="*/ 300890 h 449422"/>
                <a:gd name="connsiteX38" fmla="*/ 15395 w 145149"/>
                <a:gd name="connsiteY38" fmla="*/ 299057 h 449422"/>
                <a:gd name="connsiteX39" fmla="*/ 19793 w 145149"/>
                <a:gd name="connsiteY39" fmla="*/ 292093 h 449422"/>
                <a:gd name="connsiteX40" fmla="*/ 32255 w 145149"/>
                <a:gd name="connsiteY40" fmla="*/ 269734 h 449422"/>
                <a:gd name="connsiteX41" fmla="*/ 15395 w 145149"/>
                <a:gd name="connsiteY41" fmla="*/ 259104 h 449422"/>
                <a:gd name="connsiteX42" fmla="*/ 28223 w 145149"/>
                <a:gd name="connsiteY42" fmla="*/ 246275 h 449422"/>
                <a:gd name="connsiteX43" fmla="*/ 27124 w 145149"/>
                <a:gd name="connsiteY43" fmla="*/ 223183 h 449422"/>
                <a:gd name="connsiteX44" fmla="*/ 18327 w 145149"/>
                <a:gd name="connsiteY44" fmla="*/ 215853 h 449422"/>
                <a:gd name="connsiteX45" fmla="*/ 0 w 145149"/>
                <a:gd name="connsiteY45" fmla="*/ 215120 h 449422"/>
                <a:gd name="connsiteX46" fmla="*/ 8797 w 145149"/>
                <a:gd name="connsiteY46" fmla="*/ 198625 h 449422"/>
                <a:gd name="connsiteX47" fmla="*/ 17227 w 145149"/>
                <a:gd name="connsiteY47" fmla="*/ 192761 h 449422"/>
                <a:gd name="connsiteX48" fmla="*/ 19793 w 145149"/>
                <a:gd name="connsiteY48" fmla="*/ 192394 h 449422"/>
                <a:gd name="connsiteX49" fmla="*/ 12462 w 145149"/>
                <a:gd name="connsiteY49" fmla="*/ 166003 h 449422"/>
                <a:gd name="connsiteX50" fmla="*/ 9163 w 145149"/>
                <a:gd name="connsiteY50" fmla="*/ 156473 h 449422"/>
                <a:gd name="connsiteX51" fmla="*/ 16128 w 145149"/>
                <a:gd name="connsiteY51" fmla="*/ 126417 h 449422"/>
                <a:gd name="connsiteX52" fmla="*/ 10630 w 145149"/>
                <a:gd name="connsiteY52" fmla="*/ 79134 h 449422"/>
                <a:gd name="connsiteX53" fmla="*/ 5865 w 145149"/>
                <a:gd name="connsiteY53" fmla="*/ 12424 h 449422"/>
                <a:gd name="connsiteX54" fmla="*/ 34088 w 145149"/>
                <a:gd name="connsiteY54" fmla="*/ 2894 h 449422"/>
                <a:gd name="connsiteX55" fmla="*/ 35921 w 145149"/>
                <a:gd name="connsiteY55" fmla="*/ 5459 h 44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5149" h="449422">
                  <a:moveTo>
                    <a:pt x="35921" y="5459"/>
                  </a:moveTo>
                  <a:cubicBezTo>
                    <a:pt x="31522" y="17189"/>
                    <a:pt x="43985" y="13523"/>
                    <a:pt x="47283" y="17555"/>
                  </a:cubicBezTo>
                  <a:cubicBezTo>
                    <a:pt x="54614" y="27085"/>
                    <a:pt x="62678" y="35516"/>
                    <a:pt x="72941" y="42113"/>
                  </a:cubicBezTo>
                  <a:cubicBezTo>
                    <a:pt x="77340" y="45046"/>
                    <a:pt x="81738" y="48711"/>
                    <a:pt x="85770" y="46878"/>
                  </a:cubicBezTo>
                  <a:cubicBezTo>
                    <a:pt x="91268" y="44679"/>
                    <a:pt x="87969" y="38081"/>
                    <a:pt x="88336" y="33316"/>
                  </a:cubicBezTo>
                  <a:cubicBezTo>
                    <a:pt x="88702" y="28918"/>
                    <a:pt x="87236" y="24519"/>
                    <a:pt x="87236" y="20487"/>
                  </a:cubicBezTo>
                  <a:cubicBezTo>
                    <a:pt x="87236" y="12057"/>
                    <a:pt x="94567" y="10224"/>
                    <a:pt x="100432" y="10224"/>
                  </a:cubicBezTo>
                  <a:cubicBezTo>
                    <a:pt x="105930" y="10224"/>
                    <a:pt x="111428" y="12790"/>
                    <a:pt x="105930" y="20854"/>
                  </a:cubicBezTo>
                  <a:cubicBezTo>
                    <a:pt x="102631" y="25619"/>
                    <a:pt x="107396" y="27085"/>
                    <a:pt x="111061" y="27452"/>
                  </a:cubicBezTo>
                  <a:cubicBezTo>
                    <a:pt x="119858" y="24886"/>
                    <a:pt x="123524" y="30751"/>
                    <a:pt x="122057" y="37348"/>
                  </a:cubicBezTo>
                  <a:cubicBezTo>
                    <a:pt x="116559" y="59341"/>
                    <a:pt x="127922" y="79500"/>
                    <a:pt x="128289" y="101126"/>
                  </a:cubicBezTo>
                  <a:cubicBezTo>
                    <a:pt x="128655" y="115421"/>
                    <a:pt x="128655" y="130083"/>
                    <a:pt x="129022" y="144744"/>
                  </a:cubicBezTo>
                  <a:cubicBezTo>
                    <a:pt x="134153" y="150975"/>
                    <a:pt x="137452" y="155740"/>
                    <a:pt x="134886" y="166003"/>
                  </a:cubicBezTo>
                  <a:cubicBezTo>
                    <a:pt x="130854" y="183597"/>
                    <a:pt x="133054" y="202291"/>
                    <a:pt x="135619" y="220251"/>
                  </a:cubicBezTo>
                  <a:cubicBezTo>
                    <a:pt x="140018" y="255072"/>
                    <a:pt x="143317" y="289527"/>
                    <a:pt x="145149" y="324715"/>
                  </a:cubicBezTo>
                  <a:cubicBezTo>
                    <a:pt x="144050" y="329480"/>
                    <a:pt x="142217" y="333878"/>
                    <a:pt x="138552" y="337177"/>
                  </a:cubicBezTo>
                  <a:cubicBezTo>
                    <a:pt x="133420" y="339376"/>
                    <a:pt x="128289" y="340842"/>
                    <a:pt x="126089" y="333511"/>
                  </a:cubicBezTo>
                  <a:cubicBezTo>
                    <a:pt x="122057" y="338643"/>
                    <a:pt x="126456" y="343408"/>
                    <a:pt x="128289" y="348540"/>
                  </a:cubicBezTo>
                  <a:cubicBezTo>
                    <a:pt x="131954" y="358070"/>
                    <a:pt x="131954" y="367233"/>
                    <a:pt x="127922" y="377496"/>
                  </a:cubicBezTo>
                  <a:cubicBezTo>
                    <a:pt x="122057" y="391791"/>
                    <a:pt x="119125" y="407186"/>
                    <a:pt x="117659" y="422580"/>
                  </a:cubicBezTo>
                  <a:cubicBezTo>
                    <a:pt x="115460" y="444939"/>
                    <a:pt x="108129" y="452637"/>
                    <a:pt x="86137" y="448238"/>
                  </a:cubicBezTo>
                  <a:cubicBezTo>
                    <a:pt x="82105" y="447505"/>
                    <a:pt x="77340" y="447872"/>
                    <a:pt x="73674" y="444939"/>
                  </a:cubicBezTo>
                  <a:cubicBezTo>
                    <a:pt x="80272" y="435043"/>
                    <a:pt x="68176" y="422947"/>
                    <a:pt x="78073" y="413417"/>
                  </a:cubicBezTo>
                  <a:cubicBezTo>
                    <a:pt x="74407" y="409385"/>
                    <a:pt x="71109" y="404620"/>
                    <a:pt x="64144" y="406453"/>
                  </a:cubicBezTo>
                  <a:cubicBezTo>
                    <a:pt x="57547" y="408285"/>
                    <a:pt x="54248" y="404987"/>
                    <a:pt x="54981" y="398755"/>
                  </a:cubicBezTo>
                  <a:cubicBezTo>
                    <a:pt x="56080" y="392158"/>
                    <a:pt x="50216" y="382628"/>
                    <a:pt x="59746" y="379329"/>
                  </a:cubicBezTo>
                  <a:cubicBezTo>
                    <a:pt x="64877" y="377496"/>
                    <a:pt x="70742" y="377496"/>
                    <a:pt x="68909" y="371265"/>
                  </a:cubicBezTo>
                  <a:cubicBezTo>
                    <a:pt x="67077" y="364301"/>
                    <a:pt x="60845" y="362468"/>
                    <a:pt x="53881" y="364667"/>
                  </a:cubicBezTo>
                  <a:cubicBezTo>
                    <a:pt x="51682" y="365400"/>
                    <a:pt x="49116" y="365400"/>
                    <a:pt x="44718" y="365767"/>
                  </a:cubicBezTo>
                  <a:cubicBezTo>
                    <a:pt x="47650" y="356237"/>
                    <a:pt x="52415" y="350739"/>
                    <a:pt x="60845" y="349639"/>
                  </a:cubicBezTo>
                  <a:cubicBezTo>
                    <a:pt x="64511" y="349273"/>
                    <a:pt x="70009" y="351472"/>
                    <a:pt x="70375" y="347073"/>
                  </a:cubicBezTo>
                  <a:cubicBezTo>
                    <a:pt x="70742" y="343041"/>
                    <a:pt x="67443" y="335344"/>
                    <a:pt x="65244" y="334978"/>
                  </a:cubicBezTo>
                  <a:cubicBezTo>
                    <a:pt x="58646" y="334245"/>
                    <a:pt x="59013" y="328013"/>
                    <a:pt x="55347" y="325448"/>
                  </a:cubicBezTo>
                  <a:cubicBezTo>
                    <a:pt x="46184" y="319583"/>
                    <a:pt x="44718" y="314085"/>
                    <a:pt x="54614" y="307121"/>
                  </a:cubicBezTo>
                  <a:cubicBezTo>
                    <a:pt x="60112" y="303089"/>
                    <a:pt x="59746" y="296858"/>
                    <a:pt x="53881" y="293192"/>
                  </a:cubicBezTo>
                  <a:cubicBezTo>
                    <a:pt x="46184" y="288427"/>
                    <a:pt x="46550" y="294292"/>
                    <a:pt x="45817" y="299423"/>
                  </a:cubicBezTo>
                  <a:cubicBezTo>
                    <a:pt x="45451" y="303089"/>
                    <a:pt x="39953" y="307487"/>
                    <a:pt x="38120" y="303455"/>
                  </a:cubicBezTo>
                  <a:cubicBezTo>
                    <a:pt x="33722" y="293925"/>
                    <a:pt x="28590" y="298690"/>
                    <a:pt x="23458" y="300890"/>
                  </a:cubicBezTo>
                  <a:cubicBezTo>
                    <a:pt x="20160" y="301989"/>
                    <a:pt x="16861" y="302722"/>
                    <a:pt x="15395" y="299057"/>
                  </a:cubicBezTo>
                  <a:cubicBezTo>
                    <a:pt x="13928" y="295758"/>
                    <a:pt x="16861" y="292459"/>
                    <a:pt x="19793" y="292093"/>
                  </a:cubicBezTo>
                  <a:cubicBezTo>
                    <a:pt x="35188" y="290626"/>
                    <a:pt x="31522" y="279264"/>
                    <a:pt x="32255" y="269734"/>
                  </a:cubicBezTo>
                  <a:cubicBezTo>
                    <a:pt x="33355" y="255072"/>
                    <a:pt x="16494" y="268634"/>
                    <a:pt x="15395" y="259104"/>
                  </a:cubicBezTo>
                  <a:cubicBezTo>
                    <a:pt x="14295" y="250307"/>
                    <a:pt x="32988" y="259837"/>
                    <a:pt x="28223" y="246275"/>
                  </a:cubicBezTo>
                  <a:cubicBezTo>
                    <a:pt x="25658" y="238944"/>
                    <a:pt x="17594" y="231980"/>
                    <a:pt x="27124" y="223183"/>
                  </a:cubicBezTo>
                  <a:cubicBezTo>
                    <a:pt x="28957" y="221351"/>
                    <a:pt x="23092" y="216219"/>
                    <a:pt x="18327" y="215853"/>
                  </a:cubicBezTo>
                  <a:cubicBezTo>
                    <a:pt x="12829" y="215486"/>
                    <a:pt x="7331" y="215486"/>
                    <a:pt x="0" y="215120"/>
                  </a:cubicBezTo>
                  <a:cubicBezTo>
                    <a:pt x="6231" y="209988"/>
                    <a:pt x="6964" y="204123"/>
                    <a:pt x="8797" y="198625"/>
                  </a:cubicBezTo>
                  <a:cubicBezTo>
                    <a:pt x="9530" y="196059"/>
                    <a:pt x="5132" y="181031"/>
                    <a:pt x="17227" y="192761"/>
                  </a:cubicBezTo>
                  <a:cubicBezTo>
                    <a:pt x="17594" y="193127"/>
                    <a:pt x="19427" y="193127"/>
                    <a:pt x="19793" y="192394"/>
                  </a:cubicBezTo>
                  <a:cubicBezTo>
                    <a:pt x="21992" y="189828"/>
                    <a:pt x="15761" y="167103"/>
                    <a:pt x="12462" y="166003"/>
                  </a:cubicBezTo>
                  <a:cubicBezTo>
                    <a:pt x="4398" y="163438"/>
                    <a:pt x="3299" y="161238"/>
                    <a:pt x="9163" y="156473"/>
                  </a:cubicBezTo>
                  <a:cubicBezTo>
                    <a:pt x="19793" y="147676"/>
                    <a:pt x="20160" y="140346"/>
                    <a:pt x="16128" y="126417"/>
                  </a:cubicBezTo>
                  <a:cubicBezTo>
                    <a:pt x="11729" y="112122"/>
                    <a:pt x="10263" y="95261"/>
                    <a:pt x="10630" y="79134"/>
                  </a:cubicBezTo>
                  <a:cubicBezTo>
                    <a:pt x="11363" y="56775"/>
                    <a:pt x="2566" y="35149"/>
                    <a:pt x="5865" y="12424"/>
                  </a:cubicBezTo>
                  <a:cubicBezTo>
                    <a:pt x="14295" y="6559"/>
                    <a:pt x="20893" y="-5537"/>
                    <a:pt x="34088" y="2894"/>
                  </a:cubicBezTo>
                  <a:cubicBezTo>
                    <a:pt x="34821" y="3993"/>
                    <a:pt x="35554" y="4726"/>
                    <a:pt x="35921" y="5459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B585D7F9-274C-4BEA-93F1-F64975B53AE7}"/>
                </a:ext>
              </a:extLst>
            </p:cNvPr>
            <p:cNvSpPr/>
            <p:nvPr/>
          </p:nvSpPr>
          <p:spPr>
            <a:xfrm>
              <a:off x="10212820" y="6171742"/>
              <a:ext cx="222855" cy="421979"/>
            </a:xfrm>
            <a:custGeom>
              <a:avLst/>
              <a:gdLst>
                <a:gd name="connsiteX0" fmla="*/ 93834 w 222855"/>
                <a:gd name="connsiteY0" fmla="*/ 111888 h 421979"/>
                <a:gd name="connsiteX1" fmla="*/ 110328 w 222855"/>
                <a:gd name="connsiteY1" fmla="*/ 111522 h 421979"/>
                <a:gd name="connsiteX2" fmla="*/ 132687 w 222855"/>
                <a:gd name="connsiteY2" fmla="*/ 89530 h 421979"/>
                <a:gd name="connsiteX3" fmla="*/ 144050 w 222855"/>
                <a:gd name="connsiteY3" fmla="*/ 42613 h 421979"/>
                <a:gd name="connsiteX4" fmla="*/ 145149 w 222855"/>
                <a:gd name="connsiteY4" fmla="*/ 18055 h 421979"/>
                <a:gd name="connsiteX5" fmla="*/ 138552 w 222855"/>
                <a:gd name="connsiteY5" fmla="*/ 3760 h 421979"/>
                <a:gd name="connsiteX6" fmla="*/ 157612 w 222855"/>
                <a:gd name="connsiteY6" fmla="*/ 3393 h 421979"/>
                <a:gd name="connsiteX7" fmla="*/ 169707 w 222855"/>
                <a:gd name="connsiteY7" fmla="*/ 25752 h 421979"/>
                <a:gd name="connsiteX8" fmla="*/ 171540 w 222855"/>
                <a:gd name="connsiteY8" fmla="*/ 70470 h 421979"/>
                <a:gd name="connsiteX9" fmla="*/ 152480 w 222855"/>
                <a:gd name="connsiteY9" fmla="*/ 82932 h 421979"/>
                <a:gd name="connsiteX10" fmla="*/ 173739 w 222855"/>
                <a:gd name="connsiteY10" fmla="*/ 93562 h 421979"/>
                <a:gd name="connsiteX11" fmla="*/ 174106 w 222855"/>
                <a:gd name="connsiteY11" fmla="*/ 101259 h 421979"/>
                <a:gd name="connsiteX12" fmla="*/ 168241 w 222855"/>
                <a:gd name="connsiteY12" fmla="*/ 119219 h 421979"/>
                <a:gd name="connsiteX13" fmla="*/ 182170 w 222855"/>
                <a:gd name="connsiteY13" fmla="*/ 144510 h 421979"/>
                <a:gd name="connsiteX14" fmla="*/ 190967 w 222855"/>
                <a:gd name="connsiteY14" fmla="*/ 214153 h 421979"/>
                <a:gd name="connsiteX15" fmla="*/ 185102 w 222855"/>
                <a:gd name="connsiteY15" fmla="*/ 233946 h 421979"/>
                <a:gd name="connsiteX16" fmla="*/ 171907 w 222855"/>
                <a:gd name="connsiteY16" fmla="*/ 223316 h 421979"/>
                <a:gd name="connsiteX17" fmla="*/ 156512 w 222855"/>
                <a:gd name="connsiteY17" fmla="*/ 209388 h 421979"/>
                <a:gd name="connsiteX18" fmla="*/ 131587 w 222855"/>
                <a:gd name="connsiteY18" fmla="*/ 254105 h 421979"/>
                <a:gd name="connsiteX19" fmla="*/ 151014 w 222855"/>
                <a:gd name="connsiteY19" fmla="*/ 259604 h 421979"/>
                <a:gd name="connsiteX20" fmla="*/ 159811 w 222855"/>
                <a:gd name="connsiteY20" fmla="*/ 279396 h 421979"/>
                <a:gd name="connsiteX21" fmla="*/ 153580 w 222855"/>
                <a:gd name="connsiteY21" fmla="*/ 291492 h 421979"/>
                <a:gd name="connsiteX22" fmla="*/ 172273 w 222855"/>
                <a:gd name="connsiteY22" fmla="*/ 317883 h 421979"/>
                <a:gd name="connsiteX23" fmla="*/ 198664 w 222855"/>
                <a:gd name="connsiteY23" fmla="*/ 334377 h 421979"/>
                <a:gd name="connsiteX24" fmla="*/ 200130 w 222855"/>
                <a:gd name="connsiteY24" fmla="*/ 341708 h 421979"/>
                <a:gd name="connsiteX25" fmla="*/ 203062 w 222855"/>
                <a:gd name="connsiteY25" fmla="*/ 363700 h 421979"/>
                <a:gd name="connsiteX26" fmla="*/ 222855 w 222855"/>
                <a:gd name="connsiteY26" fmla="*/ 409151 h 421979"/>
                <a:gd name="connsiteX27" fmla="*/ 213325 w 222855"/>
                <a:gd name="connsiteY27" fmla="*/ 421980 h 421979"/>
                <a:gd name="connsiteX28" fmla="*/ 205262 w 222855"/>
                <a:gd name="connsiteY28" fmla="*/ 418315 h 421979"/>
                <a:gd name="connsiteX29" fmla="*/ 162010 w 222855"/>
                <a:gd name="connsiteY29" fmla="*/ 373964 h 421979"/>
                <a:gd name="connsiteX30" fmla="*/ 159811 w 222855"/>
                <a:gd name="connsiteY30" fmla="*/ 369199 h 421979"/>
                <a:gd name="connsiteX31" fmla="*/ 141850 w 222855"/>
                <a:gd name="connsiteY31" fmla="*/ 329979 h 421979"/>
                <a:gd name="connsiteX32" fmla="*/ 117659 w 222855"/>
                <a:gd name="connsiteY32" fmla="*/ 320082 h 421979"/>
                <a:gd name="connsiteX33" fmla="*/ 79172 w 222855"/>
                <a:gd name="connsiteY33" fmla="*/ 292592 h 421979"/>
                <a:gd name="connsiteX34" fmla="*/ 40319 w 222855"/>
                <a:gd name="connsiteY34" fmla="*/ 256671 h 421979"/>
                <a:gd name="connsiteX35" fmla="*/ 26757 w 222855"/>
                <a:gd name="connsiteY35" fmla="*/ 241643 h 421979"/>
                <a:gd name="connsiteX36" fmla="*/ 35188 w 222855"/>
                <a:gd name="connsiteY36" fmla="*/ 228081 h 421979"/>
                <a:gd name="connsiteX37" fmla="*/ 19060 w 222855"/>
                <a:gd name="connsiteY37" fmla="*/ 227715 h 421979"/>
                <a:gd name="connsiteX38" fmla="*/ 0 w 222855"/>
                <a:gd name="connsiteY38" fmla="*/ 194360 h 421979"/>
                <a:gd name="connsiteX39" fmla="*/ 3665 w 222855"/>
                <a:gd name="connsiteY39" fmla="*/ 175666 h 421979"/>
                <a:gd name="connsiteX40" fmla="*/ 44718 w 222855"/>
                <a:gd name="connsiteY40" fmla="*/ 226248 h 421979"/>
                <a:gd name="connsiteX41" fmla="*/ 70009 w 222855"/>
                <a:gd name="connsiteY41" fmla="*/ 243842 h 421979"/>
                <a:gd name="connsiteX42" fmla="*/ 75873 w 222855"/>
                <a:gd name="connsiteY42" fmla="*/ 247141 h 421979"/>
                <a:gd name="connsiteX43" fmla="*/ 104464 w 222855"/>
                <a:gd name="connsiteY43" fmla="*/ 272066 h 421979"/>
                <a:gd name="connsiteX44" fmla="*/ 121691 w 222855"/>
                <a:gd name="connsiteY44" fmla="*/ 270233 h 421979"/>
                <a:gd name="connsiteX45" fmla="*/ 108862 w 222855"/>
                <a:gd name="connsiteY45" fmla="*/ 254838 h 421979"/>
                <a:gd name="connsiteX46" fmla="*/ 94200 w 222855"/>
                <a:gd name="connsiteY46" fmla="*/ 242010 h 421979"/>
                <a:gd name="connsiteX47" fmla="*/ 104464 w 222855"/>
                <a:gd name="connsiteY47" fmla="*/ 229914 h 421979"/>
                <a:gd name="connsiteX48" fmla="*/ 112161 w 222855"/>
                <a:gd name="connsiteY48" fmla="*/ 182997 h 421979"/>
                <a:gd name="connsiteX49" fmla="*/ 112161 w 222855"/>
                <a:gd name="connsiteY49" fmla="*/ 175666 h 421979"/>
                <a:gd name="connsiteX50" fmla="*/ 125723 w 222855"/>
                <a:gd name="connsiteY50" fmla="*/ 138646 h 421979"/>
                <a:gd name="connsiteX51" fmla="*/ 129022 w 222855"/>
                <a:gd name="connsiteY51" fmla="*/ 125450 h 421979"/>
                <a:gd name="connsiteX52" fmla="*/ 101165 w 222855"/>
                <a:gd name="connsiteY52" fmla="*/ 119219 h 421979"/>
                <a:gd name="connsiteX53" fmla="*/ 93834 w 222855"/>
                <a:gd name="connsiteY53" fmla="*/ 111888 h 42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2855" h="421979">
                  <a:moveTo>
                    <a:pt x="93834" y="111888"/>
                  </a:moveTo>
                  <a:cubicBezTo>
                    <a:pt x="99332" y="111522"/>
                    <a:pt x="104464" y="110789"/>
                    <a:pt x="110328" y="111522"/>
                  </a:cubicBezTo>
                  <a:cubicBezTo>
                    <a:pt x="129755" y="113721"/>
                    <a:pt x="131954" y="108590"/>
                    <a:pt x="132687" y="89530"/>
                  </a:cubicBezTo>
                  <a:cubicBezTo>
                    <a:pt x="133420" y="73768"/>
                    <a:pt x="137452" y="56908"/>
                    <a:pt x="144050" y="42613"/>
                  </a:cubicBezTo>
                  <a:cubicBezTo>
                    <a:pt x="148448" y="33083"/>
                    <a:pt x="145882" y="26118"/>
                    <a:pt x="145149" y="18055"/>
                  </a:cubicBezTo>
                  <a:cubicBezTo>
                    <a:pt x="144783" y="12923"/>
                    <a:pt x="132687" y="12923"/>
                    <a:pt x="138552" y="3760"/>
                  </a:cubicBezTo>
                  <a:cubicBezTo>
                    <a:pt x="145149" y="-6137"/>
                    <a:pt x="151380" y="7058"/>
                    <a:pt x="157612" y="3393"/>
                  </a:cubicBezTo>
                  <a:cubicBezTo>
                    <a:pt x="169707" y="6325"/>
                    <a:pt x="168974" y="16955"/>
                    <a:pt x="169707" y="25752"/>
                  </a:cubicBezTo>
                  <a:cubicBezTo>
                    <a:pt x="170807" y="40413"/>
                    <a:pt x="170807" y="55441"/>
                    <a:pt x="171540" y="70470"/>
                  </a:cubicBezTo>
                  <a:cubicBezTo>
                    <a:pt x="170074" y="81466"/>
                    <a:pt x="157245" y="75601"/>
                    <a:pt x="152480" y="82932"/>
                  </a:cubicBezTo>
                  <a:cubicBezTo>
                    <a:pt x="156145" y="93195"/>
                    <a:pt x="169341" y="85131"/>
                    <a:pt x="173739" y="93562"/>
                  </a:cubicBezTo>
                  <a:cubicBezTo>
                    <a:pt x="174839" y="96127"/>
                    <a:pt x="175205" y="98693"/>
                    <a:pt x="174106" y="101259"/>
                  </a:cubicBezTo>
                  <a:cubicBezTo>
                    <a:pt x="172273" y="107123"/>
                    <a:pt x="155779" y="108590"/>
                    <a:pt x="168241" y="119219"/>
                  </a:cubicBezTo>
                  <a:cubicBezTo>
                    <a:pt x="176672" y="125450"/>
                    <a:pt x="181803" y="134247"/>
                    <a:pt x="182170" y="144510"/>
                  </a:cubicBezTo>
                  <a:cubicBezTo>
                    <a:pt x="182536" y="167969"/>
                    <a:pt x="189867" y="190694"/>
                    <a:pt x="190967" y="214153"/>
                  </a:cubicBezTo>
                  <a:cubicBezTo>
                    <a:pt x="191333" y="221484"/>
                    <a:pt x="193899" y="230647"/>
                    <a:pt x="185102" y="233946"/>
                  </a:cubicBezTo>
                  <a:cubicBezTo>
                    <a:pt x="177405" y="236878"/>
                    <a:pt x="175572" y="228081"/>
                    <a:pt x="171907" y="223316"/>
                  </a:cubicBezTo>
                  <a:cubicBezTo>
                    <a:pt x="167508" y="218185"/>
                    <a:pt x="162010" y="213786"/>
                    <a:pt x="156512" y="209388"/>
                  </a:cubicBezTo>
                  <a:cubicBezTo>
                    <a:pt x="163843" y="234312"/>
                    <a:pt x="156145" y="247508"/>
                    <a:pt x="131587" y="254105"/>
                  </a:cubicBezTo>
                  <a:cubicBezTo>
                    <a:pt x="137819" y="254472"/>
                    <a:pt x="142950" y="260337"/>
                    <a:pt x="151014" y="259604"/>
                  </a:cubicBezTo>
                  <a:cubicBezTo>
                    <a:pt x="159444" y="258870"/>
                    <a:pt x="164942" y="273165"/>
                    <a:pt x="159811" y="279396"/>
                  </a:cubicBezTo>
                  <a:cubicBezTo>
                    <a:pt x="156879" y="283062"/>
                    <a:pt x="148815" y="283795"/>
                    <a:pt x="153580" y="291492"/>
                  </a:cubicBezTo>
                  <a:cubicBezTo>
                    <a:pt x="159078" y="300656"/>
                    <a:pt x="159078" y="313851"/>
                    <a:pt x="172273" y="317883"/>
                  </a:cubicBezTo>
                  <a:cubicBezTo>
                    <a:pt x="182536" y="321182"/>
                    <a:pt x="192066" y="325580"/>
                    <a:pt x="198664" y="334377"/>
                  </a:cubicBezTo>
                  <a:cubicBezTo>
                    <a:pt x="200130" y="336210"/>
                    <a:pt x="200497" y="339142"/>
                    <a:pt x="200130" y="341708"/>
                  </a:cubicBezTo>
                  <a:cubicBezTo>
                    <a:pt x="194999" y="349772"/>
                    <a:pt x="193532" y="355637"/>
                    <a:pt x="203062" y="363700"/>
                  </a:cubicBezTo>
                  <a:cubicBezTo>
                    <a:pt x="216258" y="375063"/>
                    <a:pt x="218457" y="393024"/>
                    <a:pt x="222855" y="409151"/>
                  </a:cubicBezTo>
                  <a:cubicBezTo>
                    <a:pt x="221756" y="415016"/>
                    <a:pt x="219190" y="419414"/>
                    <a:pt x="213325" y="421980"/>
                  </a:cubicBezTo>
                  <a:cubicBezTo>
                    <a:pt x="210027" y="421980"/>
                    <a:pt x="206728" y="420880"/>
                    <a:pt x="205262" y="418315"/>
                  </a:cubicBezTo>
                  <a:cubicBezTo>
                    <a:pt x="196465" y="398155"/>
                    <a:pt x="180337" y="384960"/>
                    <a:pt x="162010" y="373964"/>
                  </a:cubicBezTo>
                  <a:cubicBezTo>
                    <a:pt x="160544" y="372864"/>
                    <a:pt x="159811" y="371031"/>
                    <a:pt x="159811" y="369199"/>
                  </a:cubicBezTo>
                  <a:cubicBezTo>
                    <a:pt x="164942" y="349405"/>
                    <a:pt x="161644" y="340975"/>
                    <a:pt x="141850" y="329979"/>
                  </a:cubicBezTo>
                  <a:cubicBezTo>
                    <a:pt x="134153" y="325947"/>
                    <a:pt x="126456" y="321182"/>
                    <a:pt x="117659" y="320082"/>
                  </a:cubicBezTo>
                  <a:cubicBezTo>
                    <a:pt x="99332" y="317517"/>
                    <a:pt x="90169" y="307253"/>
                    <a:pt x="79172" y="292592"/>
                  </a:cubicBezTo>
                  <a:cubicBezTo>
                    <a:pt x="69276" y="279396"/>
                    <a:pt x="53881" y="268034"/>
                    <a:pt x="40319" y="256671"/>
                  </a:cubicBezTo>
                  <a:cubicBezTo>
                    <a:pt x="35188" y="252273"/>
                    <a:pt x="28957" y="248974"/>
                    <a:pt x="26757" y="241643"/>
                  </a:cubicBezTo>
                  <a:cubicBezTo>
                    <a:pt x="25291" y="235412"/>
                    <a:pt x="30056" y="232480"/>
                    <a:pt x="35188" y="228081"/>
                  </a:cubicBezTo>
                  <a:cubicBezTo>
                    <a:pt x="28590" y="232113"/>
                    <a:pt x="23825" y="230280"/>
                    <a:pt x="19060" y="227715"/>
                  </a:cubicBezTo>
                  <a:cubicBezTo>
                    <a:pt x="14295" y="215252"/>
                    <a:pt x="6598" y="205356"/>
                    <a:pt x="0" y="194360"/>
                  </a:cubicBezTo>
                  <a:cubicBezTo>
                    <a:pt x="8064" y="189595"/>
                    <a:pt x="5865" y="182630"/>
                    <a:pt x="3665" y="175666"/>
                  </a:cubicBezTo>
                  <a:cubicBezTo>
                    <a:pt x="12462" y="196192"/>
                    <a:pt x="36287" y="204623"/>
                    <a:pt x="44718" y="226248"/>
                  </a:cubicBezTo>
                  <a:cubicBezTo>
                    <a:pt x="48383" y="235779"/>
                    <a:pt x="53515" y="249340"/>
                    <a:pt x="70009" y="243842"/>
                  </a:cubicBezTo>
                  <a:cubicBezTo>
                    <a:pt x="71475" y="243476"/>
                    <a:pt x="75507" y="245675"/>
                    <a:pt x="75873" y="247141"/>
                  </a:cubicBezTo>
                  <a:cubicBezTo>
                    <a:pt x="78806" y="263269"/>
                    <a:pt x="91635" y="266934"/>
                    <a:pt x="104464" y="272066"/>
                  </a:cubicBezTo>
                  <a:cubicBezTo>
                    <a:pt x="112161" y="275365"/>
                    <a:pt x="119125" y="277197"/>
                    <a:pt x="121691" y="270233"/>
                  </a:cubicBezTo>
                  <a:cubicBezTo>
                    <a:pt x="125356" y="261070"/>
                    <a:pt x="114360" y="254838"/>
                    <a:pt x="108862" y="254838"/>
                  </a:cubicBezTo>
                  <a:cubicBezTo>
                    <a:pt x="98599" y="254472"/>
                    <a:pt x="96400" y="248241"/>
                    <a:pt x="94200" y="242010"/>
                  </a:cubicBezTo>
                  <a:cubicBezTo>
                    <a:pt x="91268" y="233579"/>
                    <a:pt x="99332" y="232480"/>
                    <a:pt x="104464" y="229914"/>
                  </a:cubicBezTo>
                  <a:cubicBezTo>
                    <a:pt x="123524" y="220017"/>
                    <a:pt x="126822" y="199491"/>
                    <a:pt x="112161" y="182997"/>
                  </a:cubicBezTo>
                  <a:cubicBezTo>
                    <a:pt x="109595" y="180065"/>
                    <a:pt x="108862" y="177865"/>
                    <a:pt x="112161" y="175666"/>
                  </a:cubicBezTo>
                  <a:cubicBezTo>
                    <a:pt x="122057" y="165403"/>
                    <a:pt x="131954" y="155140"/>
                    <a:pt x="125723" y="138646"/>
                  </a:cubicBezTo>
                  <a:cubicBezTo>
                    <a:pt x="123890" y="134247"/>
                    <a:pt x="123157" y="129482"/>
                    <a:pt x="129022" y="125450"/>
                  </a:cubicBezTo>
                  <a:cubicBezTo>
                    <a:pt x="117292" y="132415"/>
                    <a:pt x="107762" y="131315"/>
                    <a:pt x="101165" y="119219"/>
                  </a:cubicBezTo>
                  <a:cubicBezTo>
                    <a:pt x="98599" y="117020"/>
                    <a:pt x="96400" y="114454"/>
                    <a:pt x="93834" y="111888"/>
                  </a:cubicBezTo>
                  <a:close/>
                </a:path>
              </a:pathLst>
            </a:custGeom>
            <a:solidFill>
              <a:srgbClr val="D9BB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518AD6B8-2362-42DD-BAA9-3766CC0D317E}"/>
                </a:ext>
              </a:extLst>
            </p:cNvPr>
            <p:cNvSpPr/>
            <p:nvPr/>
          </p:nvSpPr>
          <p:spPr>
            <a:xfrm>
              <a:off x="10136925" y="5373034"/>
              <a:ext cx="55978" cy="528704"/>
            </a:xfrm>
            <a:custGeom>
              <a:avLst/>
              <a:gdLst>
                <a:gd name="connsiteX0" fmla="*/ 8452 w 55978"/>
                <a:gd name="connsiteY0" fmla="*/ 452057 h 528704"/>
                <a:gd name="connsiteX1" fmla="*/ 8452 w 55978"/>
                <a:gd name="connsiteY1" fmla="*/ 448758 h 528704"/>
                <a:gd name="connsiteX2" fmla="*/ 4786 w 55978"/>
                <a:gd name="connsiteY2" fmla="*/ 406973 h 528704"/>
                <a:gd name="connsiteX3" fmla="*/ 1121 w 55978"/>
                <a:gd name="connsiteY3" fmla="*/ 275386 h 528704"/>
                <a:gd name="connsiteX4" fmla="*/ 21 w 55978"/>
                <a:gd name="connsiteY4" fmla="*/ 189615 h 528704"/>
                <a:gd name="connsiteX5" fmla="*/ 8818 w 55978"/>
                <a:gd name="connsiteY5" fmla="*/ 85518 h 528704"/>
                <a:gd name="connsiteX6" fmla="*/ 11018 w 55978"/>
                <a:gd name="connsiteY6" fmla="*/ 42634 h 528704"/>
                <a:gd name="connsiteX7" fmla="*/ 9185 w 55978"/>
                <a:gd name="connsiteY7" fmla="*/ 31637 h 528704"/>
                <a:gd name="connsiteX8" fmla="*/ 18348 w 55978"/>
                <a:gd name="connsiteY8" fmla="*/ 482 h 528704"/>
                <a:gd name="connsiteX9" fmla="*/ 23846 w 55978"/>
                <a:gd name="connsiteY9" fmla="*/ 1215 h 528704"/>
                <a:gd name="connsiteX10" fmla="*/ 29711 w 55978"/>
                <a:gd name="connsiteY10" fmla="*/ 42634 h 528704"/>
                <a:gd name="connsiteX11" fmla="*/ 33743 w 55978"/>
                <a:gd name="connsiteY11" fmla="*/ 115208 h 528704"/>
                <a:gd name="connsiteX12" fmla="*/ 49138 w 55978"/>
                <a:gd name="connsiteY12" fmla="*/ 124738 h 528704"/>
                <a:gd name="connsiteX13" fmla="*/ 49138 w 55978"/>
                <a:gd name="connsiteY13" fmla="*/ 158460 h 528704"/>
                <a:gd name="connsiteX14" fmla="*/ 39974 w 55978"/>
                <a:gd name="connsiteY14" fmla="*/ 165057 h 528704"/>
                <a:gd name="connsiteX15" fmla="*/ 38508 w 55978"/>
                <a:gd name="connsiteY15" fmla="*/ 225536 h 528704"/>
                <a:gd name="connsiteX16" fmla="*/ 48771 w 55978"/>
                <a:gd name="connsiteY16" fmla="*/ 251561 h 528704"/>
                <a:gd name="connsiteX17" fmla="*/ 49138 w 55978"/>
                <a:gd name="connsiteY17" fmla="*/ 259624 h 528704"/>
                <a:gd name="connsiteX18" fmla="*/ 45106 w 55978"/>
                <a:gd name="connsiteY18" fmla="*/ 269888 h 528704"/>
                <a:gd name="connsiteX19" fmla="*/ 50604 w 55978"/>
                <a:gd name="connsiteY19" fmla="*/ 291147 h 528704"/>
                <a:gd name="connsiteX20" fmla="*/ 51703 w 55978"/>
                <a:gd name="connsiteY20" fmla="*/ 302143 h 528704"/>
                <a:gd name="connsiteX21" fmla="*/ 42173 w 55978"/>
                <a:gd name="connsiteY21" fmla="*/ 340996 h 528704"/>
                <a:gd name="connsiteX22" fmla="*/ 49871 w 55978"/>
                <a:gd name="connsiteY22" fmla="*/ 371052 h 528704"/>
                <a:gd name="connsiteX23" fmla="*/ 53903 w 55978"/>
                <a:gd name="connsiteY23" fmla="*/ 381682 h 528704"/>
                <a:gd name="connsiteX24" fmla="*/ 44006 w 55978"/>
                <a:gd name="connsiteY24" fmla="*/ 377283 h 528704"/>
                <a:gd name="connsiteX25" fmla="*/ 42906 w 55978"/>
                <a:gd name="connsiteY25" fmla="*/ 380216 h 528704"/>
                <a:gd name="connsiteX26" fmla="*/ 50237 w 55978"/>
                <a:gd name="connsiteY26" fmla="*/ 486878 h 528704"/>
                <a:gd name="connsiteX27" fmla="*/ 47671 w 55978"/>
                <a:gd name="connsiteY27" fmla="*/ 521333 h 528704"/>
                <a:gd name="connsiteX28" fmla="*/ 45472 w 55978"/>
                <a:gd name="connsiteY28" fmla="*/ 528664 h 528704"/>
                <a:gd name="connsiteX29" fmla="*/ 39974 w 55978"/>
                <a:gd name="connsiteY29" fmla="*/ 524998 h 528704"/>
                <a:gd name="connsiteX30" fmla="*/ 27145 w 55978"/>
                <a:gd name="connsiteY30" fmla="*/ 490910 h 528704"/>
                <a:gd name="connsiteX31" fmla="*/ 8452 w 55978"/>
                <a:gd name="connsiteY31" fmla="*/ 452057 h 52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978" h="528704">
                  <a:moveTo>
                    <a:pt x="8452" y="452057"/>
                  </a:moveTo>
                  <a:cubicBezTo>
                    <a:pt x="8452" y="450958"/>
                    <a:pt x="8452" y="449858"/>
                    <a:pt x="8452" y="448758"/>
                  </a:cubicBezTo>
                  <a:cubicBezTo>
                    <a:pt x="5153" y="435196"/>
                    <a:pt x="10284" y="420535"/>
                    <a:pt x="4786" y="406973"/>
                  </a:cubicBezTo>
                  <a:cubicBezTo>
                    <a:pt x="1854" y="363355"/>
                    <a:pt x="-345" y="319370"/>
                    <a:pt x="1121" y="275386"/>
                  </a:cubicBezTo>
                  <a:cubicBezTo>
                    <a:pt x="3687" y="246796"/>
                    <a:pt x="388" y="218206"/>
                    <a:pt x="21" y="189615"/>
                  </a:cubicBezTo>
                  <a:cubicBezTo>
                    <a:pt x="-345" y="154428"/>
                    <a:pt x="4053" y="119973"/>
                    <a:pt x="8818" y="85518"/>
                  </a:cubicBezTo>
                  <a:cubicBezTo>
                    <a:pt x="11018" y="71224"/>
                    <a:pt x="11384" y="56929"/>
                    <a:pt x="11018" y="42634"/>
                  </a:cubicBezTo>
                  <a:cubicBezTo>
                    <a:pt x="11018" y="38968"/>
                    <a:pt x="11751" y="34570"/>
                    <a:pt x="9185" y="31637"/>
                  </a:cubicBezTo>
                  <a:cubicBezTo>
                    <a:pt x="-5477" y="15876"/>
                    <a:pt x="4786" y="7812"/>
                    <a:pt x="18348" y="482"/>
                  </a:cubicBezTo>
                  <a:cubicBezTo>
                    <a:pt x="20181" y="-252"/>
                    <a:pt x="22014" y="-252"/>
                    <a:pt x="23846" y="1215"/>
                  </a:cubicBezTo>
                  <a:cubicBezTo>
                    <a:pt x="29344" y="14410"/>
                    <a:pt x="31544" y="27605"/>
                    <a:pt x="29711" y="42634"/>
                  </a:cubicBezTo>
                  <a:cubicBezTo>
                    <a:pt x="26779" y="66825"/>
                    <a:pt x="33010" y="91017"/>
                    <a:pt x="33743" y="115208"/>
                  </a:cubicBezTo>
                  <a:cubicBezTo>
                    <a:pt x="34110" y="125471"/>
                    <a:pt x="43273" y="122905"/>
                    <a:pt x="49138" y="124738"/>
                  </a:cubicBezTo>
                  <a:cubicBezTo>
                    <a:pt x="49138" y="136101"/>
                    <a:pt x="45472" y="147097"/>
                    <a:pt x="49138" y="158460"/>
                  </a:cubicBezTo>
                  <a:cubicBezTo>
                    <a:pt x="47305" y="162492"/>
                    <a:pt x="37775" y="159193"/>
                    <a:pt x="39974" y="165057"/>
                  </a:cubicBezTo>
                  <a:cubicBezTo>
                    <a:pt x="47671" y="185584"/>
                    <a:pt x="34843" y="205377"/>
                    <a:pt x="38508" y="225536"/>
                  </a:cubicBezTo>
                  <a:cubicBezTo>
                    <a:pt x="40341" y="235433"/>
                    <a:pt x="38508" y="245329"/>
                    <a:pt x="48771" y="251561"/>
                  </a:cubicBezTo>
                  <a:cubicBezTo>
                    <a:pt x="51703" y="253393"/>
                    <a:pt x="51703" y="256692"/>
                    <a:pt x="49138" y="259624"/>
                  </a:cubicBezTo>
                  <a:cubicBezTo>
                    <a:pt x="45839" y="263290"/>
                    <a:pt x="39974" y="268421"/>
                    <a:pt x="45106" y="269888"/>
                  </a:cubicBezTo>
                  <a:cubicBezTo>
                    <a:pt x="62333" y="274286"/>
                    <a:pt x="55002" y="282350"/>
                    <a:pt x="50604" y="291147"/>
                  </a:cubicBezTo>
                  <a:cubicBezTo>
                    <a:pt x="49138" y="293712"/>
                    <a:pt x="51337" y="298478"/>
                    <a:pt x="51703" y="302143"/>
                  </a:cubicBezTo>
                  <a:cubicBezTo>
                    <a:pt x="52436" y="316071"/>
                    <a:pt x="61600" y="331833"/>
                    <a:pt x="42173" y="340996"/>
                  </a:cubicBezTo>
                  <a:cubicBezTo>
                    <a:pt x="47671" y="350159"/>
                    <a:pt x="35576" y="363721"/>
                    <a:pt x="49871" y="371052"/>
                  </a:cubicBezTo>
                  <a:cubicBezTo>
                    <a:pt x="52070" y="372152"/>
                    <a:pt x="58668" y="376917"/>
                    <a:pt x="53903" y="381682"/>
                  </a:cubicBezTo>
                  <a:cubicBezTo>
                    <a:pt x="48771" y="386813"/>
                    <a:pt x="47671" y="377650"/>
                    <a:pt x="44006" y="377283"/>
                  </a:cubicBezTo>
                  <a:cubicBezTo>
                    <a:pt x="43640" y="378383"/>
                    <a:pt x="42540" y="379849"/>
                    <a:pt x="42906" y="380216"/>
                  </a:cubicBezTo>
                  <a:cubicBezTo>
                    <a:pt x="65632" y="414670"/>
                    <a:pt x="50604" y="451324"/>
                    <a:pt x="50237" y="486878"/>
                  </a:cubicBezTo>
                  <a:cubicBezTo>
                    <a:pt x="50237" y="498608"/>
                    <a:pt x="44739" y="509604"/>
                    <a:pt x="47671" y="521333"/>
                  </a:cubicBezTo>
                  <a:cubicBezTo>
                    <a:pt x="48771" y="524998"/>
                    <a:pt x="49138" y="527564"/>
                    <a:pt x="45472" y="528664"/>
                  </a:cubicBezTo>
                  <a:cubicBezTo>
                    <a:pt x="44006" y="529030"/>
                    <a:pt x="41074" y="526831"/>
                    <a:pt x="39974" y="524998"/>
                  </a:cubicBezTo>
                  <a:cubicBezTo>
                    <a:pt x="33010" y="514735"/>
                    <a:pt x="30811" y="502640"/>
                    <a:pt x="27145" y="490910"/>
                  </a:cubicBezTo>
                  <a:cubicBezTo>
                    <a:pt x="22380" y="476982"/>
                    <a:pt x="25313" y="459755"/>
                    <a:pt x="8452" y="452057"/>
                  </a:cubicBezTo>
                  <a:close/>
                </a:path>
              </a:pathLst>
            </a:custGeom>
            <a:solidFill>
              <a:srgbClr val="BBAE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007DE5D9-D36F-4DA8-9139-43666D9FBED1}"/>
                </a:ext>
              </a:extLst>
            </p:cNvPr>
            <p:cNvSpPr/>
            <p:nvPr/>
          </p:nvSpPr>
          <p:spPr>
            <a:xfrm>
              <a:off x="10153792" y="5283347"/>
              <a:ext cx="85808" cy="207685"/>
            </a:xfrm>
            <a:custGeom>
              <a:avLst/>
              <a:gdLst>
                <a:gd name="connsiteX0" fmla="*/ 51331 w 85808"/>
                <a:gd name="connsiteY0" fmla="*/ 4765 h 207685"/>
                <a:gd name="connsiteX1" fmla="*/ 56462 w 85808"/>
                <a:gd name="connsiteY1" fmla="*/ 45451 h 207685"/>
                <a:gd name="connsiteX2" fmla="*/ 64526 w 85808"/>
                <a:gd name="connsiteY2" fmla="*/ 59746 h 207685"/>
                <a:gd name="connsiteX3" fmla="*/ 74789 w 85808"/>
                <a:gd name="connsiteY3" fmla="*/ 76240 h 207685"/>
                <a:gd name="connsiteX4" fmla="*/ 81387 w 85808"/>
                <a:gd name="connsiteY4" fmla="*/ 105930 h 207685"/>
                <a:gd name="connsiteX5" fmla="*/ 76622 w 85808"/>
                <a:gd name="connsiteY5" fmla="*/ 138918 h 207685"/>
                <a:gd name="connsiteX6" fmla="*/ 58662 w 85808"/>
                <a:gd name="connsiteY6" fmla="*/ 174839 h 207685"/>
                <a:gd name="connsiteX7" fmla="*/ 32637 w 85808"/>
                <a:gd name="connsiteY7" fmla="*/ 207461 h 207685"/>
                <a:gd name="connsiteX8" fmla="*/ 19809 w 85808"/>
                <a:gd name="connsiteY8" fmla="*/ 121324 h 207685"/>
                <a:gd name="connsiteX9" fmla="*/ 19075 w 85808"/>
                <a:gd name="connsiteY9" fmla="*/ 87969 h 207685"/>
                <a:gd name="connsiteX10" fmla="*/ 17609 w 85808"/>
                <a:gd name="connsiteY10" fmla="*/ 86870 h 207685"/>
                <a:gd name="connsiteX11" fmla="*/ 18709 w 85808"/>
                <a:gd name="connsiteY11" fmla="*/ 88336 h 207685"/>
                <a:gd name="connsiteX12" fmla="*/ 18342 w 85808"/>
                <a:gd name="connsiteY12" fmla="*/ 93467 h 207685"/>
                <a:gd name="connsiteX13" fmla="*/ 6613 w 85808"/>
                <a:gd name="connsiteY13" fmla="*/ 90902 h 207685"/>
                <a:gd name="connsiteX14" fmla="*/ 6613 w 85808"/>
                <a:gd name="connsiteY14" fmla="*/ 90902 h 207685"/>
                <a:gd name="connsiteX15" fmla="*/ 2215 w 85808"/>
                <a:gd name="connsiteY15" fmla="*/ 63045 h 207685"/>
                <a:gd name="connsiteX16" fmla="*/ 15 w 85808"/>
                <a:gd name="connsiteY16" fmla="*/ 43618 h 207685"/>
                <a:gd name="connsiteX17" fmla="*/ 10645 w 85808"/>
                <a:gd name="connsiteY17" fmla="*/ 0 h 207685"/>
                <a:gd name="connsiteX18" fmla="*/ 20908 w 85808"/>
                <a:gd name="connsiteY18" fmla="*/ 29690 h 207685"/>
                <a:gd name="connsiteX19" fmla="*/ 51331 w 85808"/>
                <a:gd name="connsiteY19" fmla="*/ 4765 h 20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808" h="207685">
                  <a:moveTo>
                    <a:pt x="51331" y="4765"/>
                  </a:moveTo>
                  <a:cubicBezTo>
                    <a:pt x="64893" y="16861"/>
                    <a:pt x="67459" y="30789"/>
                    <a:pt x="56462" y="45451"/>
                  </a:cubicBezTo>
                  <a:cubicBezTo>
                    <a:pt x="46932" y="57913"/>
                    <a:pt x="60128" y="59013"/>
                    <a:pt x="64526" y="59746"/>
                  </a:cubicBezTo>
                  <a:cubicBezTo>
                    <a:pt x="75889" y="61579"/>
                    <a:pt x="76622" y="66344"/>
                    <a:pt x="74789" y="76240"/>
                  </a:cubicBezTo>
                  <a:cubicBezTo>
                    <a:pt x="72590" y="86503"/>
                    <a:pt x="74056" y="96033"/>
                    <a:pt x="81387" y="105930"/>
                  </a:cubicBezTo>
                  <a:cubicBezTo>
                    <a:pt x="89817" y="116926"/>
                    <a:pt x="85052" y="133054"/>
                    <a:pt x="76622" y="138918"/>
                  </a:cubicBezTo>
                  <a:cubicBezTo>
                    <a:pt x="61960" y="148448"/>
                    <a:pt x="59395" y="159811"/>
                    <a:pt x="58662" y="174839"/>
                  </a:cubicBezTo>
                  <a:cubicBezTo>
                    <a:pt x="57195" y="203796"/>
                    <a:pt x="50598" y="208927"/>
                    <a:pt x="32637" y="207461"/>
                  </a:cubicBezTo>
                  <a:cubicBezTo>
                    <a:pt x="22374" y="179604"/>
                    <a:pt x="22741" y="150281"/>
                    <a:pt x="19809" y="121324"/>
                  </a:cubicBezTo>
                  <a:cubicBezTo>
                    <a:pt x="18709" y="110328"/>
                    <a:pt x="20542" y="98965"/>
                    <a:pt x="19075" y="87969"/>
                  </a:cubicBezTo>
                  <a:cubicBezTo>
                    <a:pt x="18709" y="85403"/>
                    <a:pt x="15044" y="86870"/>
                    <a:pt x="17609" y="86870"/>
                  </a:cubicBezTo>
                  <a:cubicBezTo>
                    <a:pt x="18709" y="86870"/>
                    <a:pt x="18709" y="87603"/>
                    <a:pt x="18709" y="88336"/>
                  </a:cubicBezTo>
                  <a:cubicBezTo>
                    <a:pt x="19442" y="90168"/>
                    <a:pt x="19809" y="92001"/>
                    <a:pt x="18342" y="93467"/>
                  </a:cubicBezTo>
                  <a:cubicBezTo>
                    <a:pt x="13211" y="98965"/>
                    <a:pt x="9545" y="95667"/>
                    <a:pt x="6613" y="90902"/>
                  </a:cubicBezTo>
                  <a:lnTo>
                    <a:pt x="6613" y="90902"/>
                  </a:lnTo>
                  <a:cubicBezTo>
                    <a:pt x="-1084" y="82471"/>
                    <a:pt x="1848" y="72575"/>
                    <a:pt x="2215" y="63045"/>
                  </a:cubicBezTo>
                  <a:cubicBezTo>
                    <a:pt x="2215" y="56447"/>
                    <a:pt x="4780" y="49849"/>
                    <a:pt x="15" y="43618"/>
                  </a:cubicBezTo>
                  <a:cubicBezTo>
                    <a:pt x="749" y="28590"/>
                    <a:pt x="-3283" y="12096"/>
                    <a:pt x="10645" y="0"/>
                  </a:cubicBezTo>
                  <a:cubicBezTo>
                    <a:pt x="26406" y="6231"/>
                    <a:pt x="21275" y="19427"/>
                    <a:pt x="20908" y="29690"/>
                  </a:cubicBezTo>
                  <a:cubicBezTo>
                    <a:pt x="35203" y="27857"/>
                    <a:pt x="45833" y="19427"/>
                    <a:pt x="51331" y="4765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E3FC51FE-5AA6-4646-954B-4099A6CBC2D3}"/>
                </a:ext>
              </a:extLst>
            </p:cNvPr>
            <p:cNvSpPr/>
            <p:nvPr/>
          </p:nvSpPr>
          <p:spPr>
            <a:xfrm>
              <a:off x="10231282" y="5692739"/>
              <a:ext cx="72867" cy="154391"/>
            </a:xfrm>
            <a:custGeom>
              <a:avLst/>
              <a:gdLst>
                <a:gd name="connsiteX0" fmla="*/ 231 w 72867"/>
                <a:gd name="connsiteY0" fmla="*/ 19824 h 154391"/>
                <a:gd name="connsiteX1" fmla="*/ 7196 w 72867"/>
                <a:gd name="connsiteY1" fmla="*/ 10294 h 154391"/>
                <a:gd name="connsiteX2" fmla="*/ 10494 w 72867"/>
                <a:gd name="connsiteY2" fmla="*/ 19824 h 154391"/>
                <a:gd name="connsiteX3" fmla="*/ 13060 w 72867"/>
                <a:gd name="connsiteY3" fmla="*/ 28988 h 154391"/>
                <a:gd name="connsiteX4" fmla="*/ 19291 w 72867"/>
                <a:gd name="connsiteY4" fmla="*/ 22757 h 154391"/>
                <a:gd name="connsiteX5" fmla="*/ 35052 w 72867"/>
                <a:gd name="connsiteY5" fmla="*/ 11394 h 154391"/>
                <a:gd name="connsiteX6" fmla="*/ 50081 w 72867"/>
                <a:gd name="connsiteY6" fmla="*/ 5896 h 154391"/>
                <a:gd name="connsiteX7" fmla="*/ 60710 w 72867"/>
                <a:gd name="connsiteY7" fmla="*/ 3330 h 154391"/>
                <a:gd name="connsiteX8" fmla="*/ 57411 w 72867"/>
                <a:gd name="connsiteY8" fmla="*/ 23490 h 154391"/>
                <a:gd name="connsiteX9" fmla="*/ 50081 w 72867"/>
                <a:gd name="connsiteY9" fmla="*/ 19458 h 154391"/>
                <a:gd name="connsiteX10" fmla="*/ 29188 w 72867"/>
                <a:gd name="connsiteY10" fmla="*/ 22757 h 154391"/>
                <a:gd name="connsiteX11" fmla="*/ 29188 w 72867"/>
                <a:gd name="connsiteY11" fmla="*/ 31553 h 154391"/>
                <a:gd name="connsiteX12" fmla="*/ 35419 w 72867"/>
                <a:gd name="connsiteY12" fmla="*/ 54279 h 154391"/>
                <a:gd name="connsiteX13" fmla="*/ 49347 w 72867"/>
                <a:gd name="connsiteY13" fmla="*/ 39617 h 154391"/>
                <a:gd name="connsiteX14" fmla="*/ 71340 w 72867"/>
                <a:gd name="connsiteY14" fmla="*/ 69674 h 154391"/>
                <a:gd name="connsiteX15" fmla="*/ 64376 w 72867"/>
                <a:gd name="connsiteY15" fmla="*/ 86901 h 154391"/>
                <a:gd name="connsiteX16" fmla="*/ 58144 w 72867"/>
                <a:gd name="connsiteY16" fmla="*/ 91666 h 154391"/>
                <a:gd name="connsiteX17" fmla="*/ 51180 w 72867"/>
                <a:gd name="connsiteY17" fmla="*/ 79203 h 154391"/>
                <a:gd name="connsiteX18" fmla="*/ 51180 w 72867"/>
                <a:gd name="connsiteY18" fmla="*/ 65642 h 154391"/>
                <a:gd name="connsiteX19" fmla="*/ 46415 w 72867"/>
                <a:gd name="connsiteY19" fmla="*/ 88734 h 154391"/>
                <a:gd name="connsiteX20" fmla="*/ 47148 w 72867"/>
                <a:gd name="connsiteY20" fmla="*/ 107060 h 154391"/>
                <a:gd name="connsiteX21" fmla="*/ 58511 w 72867"/>
                <a:gd name="connsiteY21" fmla="*/ 130886 h 154391"/>
                <a:gd name="connsiteX22" fmla="*/ 63642 w 72867"/>
                <a:gd name="connsiteY22" fmla="*/ 149212 h 154391"/>
                <a:gd name="connsiteX23" fmla="*/ 45316 w 72867"/>
                <a:gd name="connsiteY23" fmla="*/ 152145 h 154391"/>
                <a:gd name="connsiteX24" fmla="*/ 37985 w 72867"/>
                <a:gd name="connsiteY24" fmla="*/ 151412 h 154391"/>
                <a:gd name="connsiteX25" fmla="*/ 37985 w 72867"/>
                <a:gd name="connsiteY25" fmla="*/ 151412 h 154391"/>
                <a:gd name="connsiteX26" fmla="*/ 7929 w 72867"/>
                <a:gd name="connsiteY26" fmla="*/ 117690 h 154391"/>
                <a:gd name="connsiteX27" fmla="*/ 4263 w 72867"/>
                <a:gd name="connsiteY27" fmla="*/ 83968 h 154391"/>
                <a:gd name="connsiteX28" fmla="*/ 18192 w 72867"/>
                <a:gd name="connsiteY28" fmla="*/ 83602 h 154391"/>
                <a:gd name="connsiteX29" fmla="*/ 3897 w 72867"/>
                <a:gd name="connsiteY29" fmla="*/ 57578 h 154391"/>
                <a:gd name="connsiteX30" fmla="*/ 231 w 72867"/>
                <a:gd name="connsiteY30" fmla="*/ 19824 h 15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867" h="154391">
                  <a:moveTo>
                    <a:pt x="231" y="19824"/>
                  </a:moveTo>
                  <a:cubicBezTo>
                    <a:pt x="1331" y="15792"/>
                    <a:pt x="-1601" y="8095"/>
                    <a:pt x="7196" y="10294"/>
                  </a:cubicBezTo>
                  <a:cubicBezTo>
                    <a:pt x="12327" y="11394"/>
                    <a:pt x="14526" y="14326"/>
                    <a:pt x="10494" y="19824"/>
                  </a:cubicBezTo>
                  <a:cubicBezTo>
                    <a:pt x="7562" y="23490"/>
                    <a:pt x="9028" y="27522"/>
                    <a:pt x="13060" y="28988"/>
                  </a:cubicBezTo>
                  <a:cubicBezTo>
                    <a:pt x="18558" y="31187"/>
                    <a:pt x="19291" y="26055"/>
                    <a:pt x="19291" y="22757"/>
                  </a:cubicBezTo>
                  <a:cubicBezTo>
                    <a:pt x="18925" y="10661"/>
                    <a:pt x="25522" y="10294"/>
                    <a:pt x="35052" y="11394"/>
                  </a:cubicBezTo>
                  <a:cubicBezTo>
                    <a:pt x="39817" y="11760"/>
                    <a:pt x="46415" y="12127"/>
                    <a:pt x="50081" y="5896"/>
                  </a:cubicBezTo>
                  <a:cubicBezTo>
                    <a:pt x="52646" y="1864"/>
                    <a:pt x="55579" y="-3634"/>
                    <a:pt x="60710" y="3330"/>
                  </a:cubicBezTo>
                  <a:cubicBezTo>
                    <a:pt x="66575" y="11027"/>
                    <a:pt x="61443" y="18358"/>
                    <a:pt x="57411" y="23490"/>
                  </a:cubicBezTo>
                  <a:cubicBezTo>
                    <a:pt x="52646" y="29721"/>
                    <a:pt x="52646" y="23123"/>
                    <a:pt x="50081" y="19458"/>
                  </a:cubicBezTo>
                  <a:cubicBezTo>
                    <a:pt x="43116" y="9928"/>
                    <a:pt x="37985" y="26422"/>
                    <a:pt x="29188" y="22757"/>
                  </a:cubicBezTo>
                  <a:cubicBezTo>
                    <a:pt x="26256" y="21657"/>
                    <a:pt x="27722" y="28621"/>
                    <a:pt x="29188" y="31553"/>
                  </a:cubicBezTo>
                  <a:cubicBezTo>
                    <a:pt x="32487" y="38884"/>
                    <a:pt x="37618" y="45115"/>
                    <a:pt x="35419" y="54279"/>
                  </a:cubicBezTo>
                  <a:cubicBezTo>
                    <a:pt x="43849" y="52446"/>
                    <a:pt x="42017" y="42183"/>
                    <a:pt x="49347" y="39617"/>
                  </a:cubicBezTo>
                  <a:cubicBezTo>
                    <a:pt x="59611" y="46948"/>
                    <a:pt x="61077" y="61243"/>
                    <a:pt x="71340" y="69674"/>
                  </a:cubicBezTo>
                  <a:cubicBezTo>
                    <a:pt x="76838" y="74439"/>
                    <a:pt x="65842" y="80670"/>
                    <a:pt x="64376" y="86901"/>
                  </a:cubicBezTo>
                  <a:cubicBezTo>
                    <a:pt x="63642" y="91299"/>
                    <a:pt x="62543" y="93499"/>
                    <a:pt x="58144" y="91666"/>
                  </a:cubicBezTo>
                  <a:cubicBezTo>
                    <a:pt x="52280" y="89467"/>
                    <a:pt x="52646" y="83602"/>
                    <a:pt x="51180" y="79203"/>
                  </a:cubicBezTo>
                  <a:cubicBezTo>
                    <a:pt x="50447" y="76638"/>
                    <a:pt x="51180" y="73339"/>
                    <a:pt x="51180" y="65642"/>
                  </a:cubicBezTo>
                  <a:cubicBezTo>
                    <a:pt x="45316" y="75905"/>
                    <a:pt x="39817" y="80303"/>
                    <a:pt x="46415" y="88734"/>
                  </a:cubicBezTo>
                  <a:cubicBezTo>
                    <a:pt x="50081" y="93499"/>
                    <a:pt x="54112" y="98263"/>
                    <a:pt x="47148" y="107060"/>
                  </a:cubicBezTo>
                  <a:cubicBezTo>
                    <a:pt x="41650" y="114025"/>
                    <a:pt x="53379" y="123188"/>
                    <a:pt x="58511" y="130886"/>
                  </a:cubicBezTo>
                  <a:cubicBezTo>
                    <a:pt x="62176" y="136750"/>
                    <a:pt x="70607" y="140049"/>
                    <a:pt x="63642" y="149212"/>
                  </a:cubicBezTo>
                  <a:cubicBezTo>
                    <a:pt x="58144" y="156910"/>
                    <a:pt x="52280" y="154344"/>
                    <a:pt x="45316" y="152145"/>
                  </a:cubicBezTo>
                  <a:cubicBezTo>
                    <a:pt x="43116" y="151412"/>
                    <a:pt x="40551" y="151778"/>
                    <a:pt x="37985" y="151412"/>
                  </a:cubicBezTo>
                  <a:lnTo>
                    <a:pt x="37985" y="151412"/>
                  </a:lnTo>
                  <a:cubicBezTo>
                    <a:pt x="22590" y="145181"/>
                    <a:pt x="15259" y="131618"/>
                    <a:pt x="7929" y="117690"/>
                  </a:cubicBezTo>
                  <a:cubicBezTo>
                    <a:pt x="964" y="107060"/>
                    <a:pt x="3164" y="95331"/>
                    <a:pt x="4263" y="83968"/>
                  </a:cubicBezTo>
                  <a:cubicBezTo>
                    <a:pt x="9395" y="79570"/>
                    <a:pt x="14526" y="83235"/>
                    <a:pt x="18192" y="83602"/>
                  </a:cubicBezTo>
                  <a:cubicBezTo>
                    <a:pt x="3530" y="81403"/>
                    <a:pt x="4630" y="68940"/>
                    <a:pt x="3897" y="57578"/>
                  </a:cubicBezTo>
                  <a:cubicBezTo>
                    <a:pt x="-2701" y="45482"/>
                    <a:pt x="1331" y="32653"/>
                    <a:pt x="231" y="19824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1F01A034-1D4F-40F8-AB37-D461E677B86D}"/>
                </a:ext>
              </a:extLst>
            </p:cNvPr>
            <p:cNvSpPr/>
            <p:nvPr/>
          </p:nvSpPr>
          <p:spPr>
            <a:xfrm>
              <a:off x="10161248" y="5222529"/>
              <a:ext cx="47149" cy="105168"/>
            </a:xfrm>
            <a:custGeom>
              <a:avLst/>
              <a:gdLst>
                <a:gd name="connsiteX0" fmla="*/ 43875 w 47149"/>
                <a:gd name="connsiteY0" fmla="*/ 65583 h 105168"/>
                <a:gd name="connsiteX1" fmla="*/ 23349 w 47149"/>
                <a:gd name="connsiteY1" fmla="*/ 90874 h 105168"/>
                <a:gd name="connsiteX2" fmla="*/ 14185 w 47149"/>
                <a:gd name="connsiteY2" fmla="*/ 105169 h 105168"/>
                <a:gd name="connsiteX3" fmla="*/ 5755 w 47149"/>
                <a:gd name="connsiteY3" fmla="*/ 61551 h 105168"/>
                <a:gd name="connsiteX4" fmla="*/ 6855 w 47149"/>
                <a:gd name="connsiteY4" fmla="*/ 17199 h 105168"/>
                <a:gd name="connsiteX5" fmla="*/ 30680 w 47149"/>
                <a:gd name="connsiteY5" fmla="*/ 12068 h 105168"/>
                <a:gd name="connsiteX6" fmla="*/ 39110 w 47149"/>
                <a:gd name="connsiteY6" fmla="*/ 21598 h 105168"/>
                <a:gd name="connsiteX7" fmla="*/ 43509 w 47149"/>
                <a:gd name="connsiteY7" fmla="*/ 29662 h 105168"/>
                <a:gd name="connsiteX8" fmla="*/ 44242 w 47149"/>
                <a:gd name="connsiteY8" fmla="*/ 61917 h 105168"/>
                <a:gd name="connsiteX9" fmla="*/ 43875 w 47149"/>
                <a:gd name="connsiteY9" fmla="*/ 65583 h 10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149" h="105168">
                  <a:moveTo>
                    <a:pt x="43875" y="65583"/>
                  </a:moveTo>
                  <a:cubicBezTo>
                    <a:pt x="43509" y="79511"/>
                    <a:pt x="42409" y="92340"/>
                    <a:pt x="23349" y="90874"/>
                  </a:cubicBezTo>
                  <a:cubicBezTo>
                    <a:pt x="10887" y="90141"/>
                    <a:pt x="23349" y="102603"/>
                    <a:pt x="14185" y="105169"/>
                  </a:cubicBezTo>
                  <a:cubicBezTo>
                    <a:pt x="5389" y="91973"/>
                    <a:pt x="14185" y="74746"/>
                    <a:pt x="5755" y="61551"/>
                  </a:cubicBezTo>
                  <a:cubicBezTo>
                    <a:pt x="-7807" y="46523"/>
                    <a:pt x="6855" y="32228"/>
                    <a:pt x="6855" y="17199"/>
                  </a:cubicBezTo>
                  <a:cubicBezTo>
                    <a:pt x="14185" y="-4793"/>
                    <a:pt x="15285" y="-4793"/>
                    <a:pt x="30680" y="12068"/>
                  </a:cubicBezTo>
                  <a:cubicBezTo>
                    <a:pt x="33612" y="15367"/>
                    <a:pt x="36544" y="18299"/>
                    <a:pt x="39110" y="21598"/>
                  </a:cubicBezTo>
                  <a:cubicBezTo>
                    <a:pt x="40943" y="24164"/>
                    <a:pt x="42409" y="26729"/>
                    <a:pt x="43509" y="29662"/>
                  </a:cubicBezTo>
                  <a:cubicBezTo>
                    <a:pt x="44975" y="40291"/>
                    <a:pt x="50473" y="50921"/>
                    <a:pt x="44242" y="61917"/>
                  </a:cubicBezTo>
                  <a:cubicBezTo>
                    <a:pt x="43875" y="63017"/>
                    <a:pt x="43875" y="64483"/>
                    <a:pt x="43875" y="65583"/>
                  </a:cubicBezTo>
                  <a:close/>
                </a:path>
              </a:pathLst>
            </a:custGeom>
            <a:solidFill>
              <a:srgbClr val="EF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E6F9EF5A-0970-4935-8A3B-210A5BAC9F21}"/>
                </a:ext>
              </a:extLst>
            </p:cNvPr>
            <p:cNvSpPr/>
            <p:nvPr/>
          </p:nvSpPr>
          <p:spPr>
            <a:xfrm>
              <a:off x="10159818" y="5373981"/>
              <a:ext cx="26823" cy="130911"/>
            </a:xfrm>
            <a:custGeom>
              <a:avLst/>
              <a:gdLst>
                <a:gd name="connsiteX0" fmla="*/ 587 w 26823"/>
                <a:gd name="connsiteY0" fmla="*/ 634 h 130911"/>
                <a:gd name="connsiteX1" fmla="*/ 2419 w 26823"/>
                <a:gd name="connsiteY1" fmla="*/ 1367 h 130911"/>
                <a:gd name="connsiteX2" fmla="*/ 18914 w 26823"/>
                <a:gd name="connsiteY2" fmla="*/ 22259 h 130911"/>
                <a:gd name="connsiteX3" fmla="*/ 26611 w 26823"/>
                <a:gd name="connsiteY3" fmla="*/ 116826 h 130911"/>
                <a:gd name="connsiteX4" fmla="*/ 26244 w 26823"/>
                <a:gd name="connsiteY4" fmla="*/ 124524 h 130911"/>
                <a:gd name="connsiteX5" fmla="*/ 5718 w 26823"/>
                <a:gd name="connsiteY5" fmla="*/ 116093 h 130911"/>
                <a:gd name="connsiteX6" fmla="*/ 3886 w 26823"/>
                <a:gd name="connsiteY6" fmla="*/ 32156 h 130911"/>
                <a:gd name="connsiteX7" fmla="*/ 587 w 26823"/>
                <a:gd name="connsiteY7" fmla="*/ 634 h 13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3" h="130911">
                  <a:moveTo>
                    <a:pt x="587" y="634"/>
                  </a:moveTo>
                  <a:cubicBezTo>
                    <a:pt x="1320" y="1000"/>
                    <a:pt x="1686" y="1367"/>
                    <a:pt x="2419" y="1367"/>
                  </a:cubicBezTo>
                  <a:cubicBezTo>
                    <a:pt x="24778" y="-4864"/>
                    <a:pt x="19280" y="11630"/>
                    <a:pt x="18914" y="22259"/>
                  </a:cubicBezTo>
                  <a:cubicBezTo>
                    <a:pt x="17814" y="54148"/>
                    <a:pt x="28444" y="84938"/>
                    <a:pt x="26611" y="116826"/>
                  </a:cubicBezTo>
                  <a:cubicBezTo>
                    <a:pt x="26611" y="119392"/>
                    <a:pt x="26611" y="121958"/>
                    <a:pt x="26244" y="124524"/>
                  </a:cubicBezTo>
                  <a:cubicBezTo>
                    <a:pt x="13782" y="135886"/>
                    <a:pt x="5352" y="131488"/>
                    <a:pt x="5718" y="116093"/>
                  </a:cubicBezTo>
                  <a:cubicBezTo>
                    <a:pt x="6818" y="88236"/>
                    <a:pt x="-4545" y="60746"/>
                    <a:pt x="3886" y="32156"/>
                  </a:cubicBezTo>
                  <a:cubicBezTo>
                    <a:pt x="6818" y="22626"/>
                    <a:pt x="-2346" y="11630"/>
                    <a:pt x="587" y="634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C6FF00D7-D731-414B-BD0A-9EF5CE53161E}"/>
                </a:ext>
              </a:extLst>
            </p:cNvPr>
            <p:cNvSpPr/>
            <p:nvPr/>
          </p:nvSpPr>
          <p:spPr>
            <a:xfrm>
              <a:off x="10168445" y="5527108"/>
              <a:ext cx="21705" cy="106650"/>
            </a:xfrm>
            <a:custGeom>
              <a:avLst/>
              <a:gdLst>
                <a:gd name="connsiteX0" fmla="*/ 17984 w 21705"/>
                <a:gd name="connsiteY0" fmla="*/ 106650 h 106650"/>
                <a:gd name="connsiteX1" fmla="*/ 6988 w 21705"/>
                <a:gd name="connsiteY1" fmla="*/ 35175 h 106650"/>
                <a:gd name="connsiteX2" fmla="*/ 5155 w 21705"/>
                <a:gd name="connsiteY2" fmla="*/ 17214 h 106650"/>
                <a:gd name="connsiteX3" fmla="*/ 1490 w 21705"/>
                <a:gd name="connsiteY3" fmla="*/ 2186 h 106650"/>
                <a:gd name="connsiteX4" fmla="*/ 17618 w 21705"/>
                <a:gd name="connsiteY4" fmla="*/ 5119 h 106650"/>
                <a:gd name="connsiteX5" fmla="*/ 16885 w 21705"/>
                <a:gd name="connsiteY5" fmla="*/ 65598 h 106650"/>
                <a:gd name="connsiteX6" fmla="*/ 20550 w 21705"/>
                <a:gd name="connsiteY6" fmla="*/ 94921 h 106650"/>
                <a:gd name="connsiteX7" fmla="*/ 17984 w 21705"/>
                <a:gd name="connsiteY7" fmla="*/ 106650 h 1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05" h="106650">
                  <a:moveTo>
                    <a:pt x="17984" y="106650"/>
                  </a:moveTo>
                  <a:cubicBezTo>
                    <a:pt x="-5474" y="86124"/>
                    <a:pt x="757" y="60466"/>
                    <a:pt x="6988" y="35175"/>
                  </a:cubicBezTo>
                  <a:cubicBezTo>
                    <a:pt x="8821" y="28211"/>
                    <a:pt x="6622" y="23079"/>
                    <a:pt x="5155" y="17214"/>
                  </a:cubicBezTo>
                  <a:cubicBezTo>
                    <a:pt x="3689" y="12083"/>
                    <a:pt x="-2909" y="7318"/>
                    <a:pt x="1490" y="2186"/>
                  </a:cubicBezTo>
                  <a:cubicBezTo>
                    <a:pt x="7355" y="-4778"/>
                    <a:pt x="11753" y="7318"/>
                    <a:pt x="17618" y="5119"/>
                  </a:cubicBezTo>
                  <a:cubicBezTo>
                    <a:pt x="20917" y="25278"/>
                    <a:pt x="22016" y="45072"/>
                    <a:pt x="16885" y="65598"/>
                  </a:cubicBezTo>
                  <a:cubicBezTo>
                    <a:pt x="15418" y="71829"/>
                    <a:pt x="16885" y="85024"/>
                    <a:pt x="20550" y="94921"/>
                  </a:cubicBezTo>
                  <a:cubicBezTo>
                    <a:pt x="22383" y="99319"/>
                    <a:pt x="22383" y="103718"/>
                    <a:pt x="17984" y="10665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EE7AE4B5-A2AF-43DD-BE1B-44CD3DE99416}"/>
                </a:ext>
              </a:extLst>
            </p:cNvPr>
            <p:cNvSpPr/>
            <p:nvPr/>
          </p:nvSpPr>
          <p:spPr>
            <a:xfrm>
              <a:off x="10182031" y="6222917"/>
              <a:ext cx="33135" cy="111296"/>
            </a:xfrm>
            <a:custGeom>
              <a:avLst/>
              <a:gdLst>
                <a:gd name="connsiteX0" fmla="*/ 30423 w 33135"/>
                <a:gd name="connsiteY0" fmla="*/ 83073 h 111296"/>
                <a:gd name="connsiteX1" fmla="*/ 17227 w 33135"/>
                <a:gd name="connsiteY1" fmla="*/ 111297 h 111296"/>
                <a:gd name="connsiteX2" fmla="*/ 0 w 33135"/>
                <a:gd name="connsiteY2" fmla="*/ 4634 h 111296"/>
                <a:gd name="connsiteX3" fmla="*/ 3299 w 33135"/>
                <a:gd name="connsiteY3" fmla="*/ 602 h 111296"/>
                <a:gd name="connsiteX4" fmla="*/ 32988 w 33135"/>
                <a:gd name="connsiteY4" fmla="*/ 76109 h 111296"/>
                <a:gd name="connsiteX5" fmla="*/ 30423 w 33135"/>
                <a:gd name="connsiteY5" fmla="*/ 83073 h 11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35" h="111296">
                  <a:moveTo>
                    <a:pt x="30423" y="83073"/>
                  </a:moveTo>
                  <a:cubicBezTo>
                    <a:pt x="23458" y="89671"/>
                    <a:pt x="25658" y="100300"/>
                    <a:pt x="17227" y="111297"/>
                  </a:cubicBezTo>
                  <a:cubicBezTo>
                    <a:pt x="10263" y="73543"/>
                    <a:pt x="1466" y="39822"/>
                    <a:pt x="0" y="4634"/>
                  </a:cubicBezTo>
                  <a:cubicBezTo>
                    <a:pt x="733" y="2801"/>
                    <a:pt x="2566" y="-1597"/>
                    <a:pt x="3299" y="602"/>
                  </a:cubicBezTo>
                  <a:cubicBezTo>
                    <a:pt x="13562" y="25526"/>
                    <a:pt x="23458" y="50818"/>
                    <a:pt x="32988" y="76109"/>
                  </a:cubicBezTo>
                  <a:cubicBezTo>
                    <a:pt x="33722" y="77942"/>
                    <a:pt x="31522" y="80874"/>
                    <a:pt x="30423" y="83073"/>
                  </a:cubicBezTo>
                  <a:close/>
                </a:path>
              </a:pathLst>
            </a:custGeom>
            <a:solidFill>
              <a:srgbClr val="E7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AC233F67-B7FD-4B45-A31B-97AC3CE91B7E}"/>
                </a:ext>
              </a:extLst>
            </p:cNvPr>
            <p:cNvSpPr/>
            <p:nvPr/>
          </p:nvSpPr>
          <p:spPr>
            <a:xfrm>
              <a:off x="10313644" y="6291328"/>
              <a:ext cx="37138" cy="59234"/>
            </a:xfrm>
            <a:custGeom>
              <a:avLst/>
              <a:gdLst>
                <a:gd name="connsiteX0" fmla="*/ 341 w 37138"/>
                <a:gd name="connsiteY0" fmla="*/ 0 h 59234"/>
                <a:gd name="connsiteX1" fmla="*/ 27831 w 37138"/>
                <a:gd name="connsiteY1" fmla="*/ 4032 h 59234"/>
                <a:gd name="connsiteX2" fmla="*/ 36995 w 37138"/>
                <a:gd name="connsiteY2" fmla="*/ 8064 h 59234"/>
                <a:gd name="connsiteX3" fmla="*/ 30397 w 37138"/>
                <a:gd name="connsiteY3" fmla="*/ 10630 h 59234"/>
                <a:gd name="connsiteX4" fmla="*/ 30397 w 37138"/>
                <a:gd name="connsiteY4" fmla="*/ 20526 h 59234"/>
                <a:gd name="connsiteX5" fmla="*/ 21600 w 37138"/>
                <a:gd name="connsiteY5" fmla="*/ 58280 h 59234"/>
                <a:gd name="connsiteX6" fmla="*/ 11704 w 37138"/>
                <a:gd name="connsiteY6" fmla="*/ 56447 h 59234"/>
                <a:gd name="connsiteX7" fmla="*/ 341 w 37138"/>
                <a:gd name="connsiteY7" fmla="*/ 0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38" h="59234">
                  <a:moveTo>
                    <a:pt x="341" y="0"/>
                  </a:moveTo>
                  <a:cubicBezTo>
                    <a:pt x="8771" y="5865"/>
                    <a:pt x="17568" y="7697"/>
                    <a:pt x="27831" y="4032"/>
                  </a:cubicBezTo>
                  <a:cubicBezTo>
                    <a:pt x="31130" y="2932"/>
                    <a:pt x="36628" y="3299"/>
                    <a:pt x="36995" y="8064"/>
                  </a:cubicBezTo>
                  <a:cubicBezTo>
                    <a:pt x="38094" y="16128"/>
                    <a:pt x="32596" y="9530"/>
                    <a:pt x="30397" y="10630"/>
                  </a:cubicBezTo>
                  <a:cubicBezTo>
                    <a:pt x="23799" y="13562"/>
                    <a:pt x="28198" y="17227"/>
                    <a:pt x="30397" y="20526"/>
                  </a:cubicBezTo>
                  <a:cubicBezTo>
                    <a:pt x="41027" y="35921"/>
                    <a:pt x="21967" y="45084"/>
                    <a:pt x="21600" y="58280"/>
                  </a:cubicBezTo>
                  <a:cubicBezTo>
                    <a:pt x="21600" y="60845"/>
                    <a:pt x="15002" y="57547"/>
                    <a:pt x="11704" y="56447"/>
                  </a:cubicBezTo>
                  <a:cubicBezTo>
                    <a:pt x="-1125" y="39220"/>
                    <a:pt x="-392" y="19427"/>
                    <a:pt x="341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EE7E0979-6124-4446-8B11-10BBC7E7B41F}"/>
                </a:ext>
              </a:extLst>
            </p:cNvPr>
            <p:cNvSpPr/>
            <p:nvPr/>
          </p:nvSpPr>
          <p:spPr>
            <a:xfrm>
              <a:off x="10200795" y="5248920"/>
              <a:ext cx="64872" cy="35526"/>
            </a:xfrm>
            <a:custGeom>
              <a:avLst/>
              <a:gdLst>
                <a:gd name="connsiteX0" fmla="*/ 4328 w 64872"/>
                <a:gd name="connsiteY0" fmla="*/ 35527 h 35526"/>
                <a:gd name="connsiteX1" fmla="*/ 296 w 64872"/>
                <a:gd name="connsiteY1" fmla="*/ 1805 h 35526"/>
                <a:gd name="connsiteX2" fmla="*/ 60408 w 64872"/>
                <a:gd name="connsiteY2" fmla="*/ 9136 h 35526"/>
                <a:gd name="connsiteX3" fmla="*/ 57476 w 64872"/>
                <a:gd name="connsiteY3" fmla="*/ 23431 h 35526"/>
                <a:gd name="connsiteX4" fmla="*/ 37683 w 64872"/>
                <a:gd name="connsiteY4" fmla="*/ 28196 h 35526"/>
                <a:gd name="connsiteX5" fmla="*/ 4328 w 64872"/>
                <a:gd name="connsiteY5" fmla="*/ 35527 h 3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72" h="35526">
                  <a:moveTo>
                    <a:pt x="4328" y="35527"/>
                  </a:moveTo>
                  <a:cubicBezTo>
                    <a:pt x="3228" y="24164"/>
                    <a:pt x="-1170" y="13534"/>
                    <a:pt x="296" y="1805"/>
                  </a:cubicBezTo>
                  <a:cubicBezTo>
                    <a:pt x="21189" y="-761"/>
                    <a:pt x="41715" y="-2227"/>
                    <a:pt x="60408" y="9136"/>
                  </a:cubicBezTo>
                  <a:cubicBezTo>
                    <a:pt x="64440" y="15001"/>
                    <a:pt x="69205" y="20499"/>
                    <a:pt x="57476" y="23431"/>
                  </a:cubicBezTo>
                  <a:cubicBezTo>
                    <a:pt x="50878" y="24897"/>
                    <a:pt x="44281" y="26363"/>
                    <a:pt x="37683" y="28196"/>
                  </a:cubicBezTo>
                  <a:cubicBezTo>
                    <a:pt x="25587" y="24897"/>
                    <a:pt x="13125" y="21965"/>
                    <a:pt x="4328" y="35527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AF94357E-2D97-4320-8DA1-5CB7C461B013}"/>
                </a:ext>
              </a:extLst>
            </p:cNvPr>
            <p:cNvSpPr/>
            <p:nvPr/>
          </p:nvSpPr>
          <p:spPr>
            <a:xfrm>
              <a:off x="10235231" y="5810430"/>
              <a:ext cx="33669" cy="43158"/>
            </a:xfrm>
            <a:custGeom>
              <a:avLst/>
              <a:gdLst>
                <a:gd name="connsiteX0" fmla="*/ 3614 w 33669"/>
                <a:gd name="connsiteY0" fmla="*/ 0 h 43158"/>
                <a:gd name="connsiteX1" fmla="*/ 15709 w 33669"/>
                <a:gd name="connsiteY1" fmla="*/ 15395 h 43158"/>
                <a:gd name="connsiteX2" fmla="*/ 20474 w 33669"/>
                <a:gd name="connsiteY2" fmla="*/ 20893 h 43158"/>
                <a:gd name="connsiteX3" fmla="*/ 33670 w 33669"/>
                <a:gd name="connsiteY3" fmla="*/ 33721 h 43158"/>
                <a:gd name="connsiteX4" fmla="*/ 11677 w 33669"/>
                <a:gd name="connsiteY4" fmla="*/ 41785 h 43158"/>
                <a:gd name="connsiteX5" fmla="*/ 3614 w 33669"/>
                <a:gd name="connsiteY5" fmla="*/ 41419 h 43158"/>
                <a:gd name="connsiteX6" fmla="*/ 3614 w 33669"/>
                <a:gd name="connsiteY6" fmla="*/ 0 h 4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9" h="43158">
                  <a:moveTo>
                    <a:pt x="3614" y="0"/>
                  </a:moveTo>
                  <a:cubicBezTo>
                    <a:pt x="9112" y="4032"/>
                    <a:pt x="21574" y="2199"/>
                    <a:pt x="15709" y="15395"/>
                  </a:cubicBezTo>
                  <a:cubicBezTo>
                    <a:pt x="14243" y="18693"/>
                    <a:pt x="16443" y="21992"/>
                    <a:pt x="20474" y="20893"/>
                  </a:cubicBezTo>
                  <a:cubicBezTo>
                    <a:pt x="32570" y="17594"/>
                    <a:pt x="31837" y="26757"/>
                    <a:pt x="33670" y="33721"/>
                  </a:cubicBezTo>
                  <a:cubicBezTo>
                    <a:pt x="25239" y="33355"/>
                    <a:pt x="16076" y="29323"/>
                    <a:pt x="11677" y="41785"/>
                  </a:cubicBezTo>
                  <a:cubicBezTo>
                    <a:pt x="10578" y="44718"/>
                    <a:pt x="6546" y="42152"/>
                    <a:pt x="3614" y="41419"/>
                  </a:cubicBezTo>
                  <a:cubicBezTo>
                    <a:pt x="-6649" y="27490"/>
                    <a:pt x="8745" y="13562"/>
                    <a:pt x="361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A8804969-4689-41F9-A07D-FAEB9BDFD465}"/>
                </a:ext>
              </a:extLst>
            </p:cNvPr>
            <p:cNvSpPr/>
            <p:nvPr/>
          </p:nvSpPr>
          <p:spPr>
            <a:xfrm>
              <a:off x="10229278" y="5314932"/>
              <a:ext cx="22500" cy="25961"/>
            </a:xfrm>
            <a:custGeom>
              <a:avLst/>
              <a:gdLst>
                <a:gd name="connsiteX0" fmla="*/ 20929 w 22500"/>
                <a:gd name="connsiteY0" fmla="*/ 7268 h 25961"/>
                <a:gd name="connsiteX1" fmla="*/ 20929 w 22500"/>
                <a:gd name="connsiteY1" fmla="*/ 25962 h 25961"/>
                <a:gd name="connsiteX2" fmla="*/ 13965 w 22500"/>
                <a:gd name="connsiteY2" fmla="*/ 23762 h 25961"/>
                <a:gd name="connsiteX3" fmla="*/ 770 w 22500"/>
                <a:gd name="connsiteY3" fmla="*/ 3603 h 25961"/>
                <a:gd name="connsiteX4" fmla="*/ 20929 w 22500"/>
                <a:gd name="connsiteY4" fmla="*/ 7268 h 2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00" h="25961">
                  <a:moveTo>
                    <a:pt x="20929" y="7268"/>
                  </a:moveTo>
                  <a:cubicBezTo>
                    <a:pt x="24961" y="13499"/>
                    <a:pt x="19830" y="19730"/>
                    <a:pt x="20929" y="25962"/>
                  </a:cubicBezTo>
                  <a:cubicBezTo>
                    <a:pt x="18730" y="25228"/>
                    <a:pt x="15798" y="25228"/>
                    <a:pt x="13965" y="23762"/>
                  </a:cubicBezTo>
                  <a:cubicBezTo>
                    <a:pt x="7367" y="18264"/>
                    <a:pt x="-2896" y="10567"/>
                    <a:pt x="770" y="3603"/>
                  </a:cubicBezTo>
                  <a:cubicBezTo>
                    <a:pt x="6268" y="-7027"/>
                    <a:pt x="13232" y="9467"/>
                    <a:pt x="20929" y="7268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CCFBAD58-DD9A-4942-B7F9-CA5833CD3B00}"/>
                </a:ext>
              </a:extLst>
            </p:cNvPr>
            <p:cNvSpPr/>
            <p:nvPr/>
          </p:nvSpPr>
          <p:spPr>
            <a:xfrm>
              <a:off x="10232125" y="5750317"/>
              <a:ext cx="28344" cy="28062"/>
            </a:xfrm>
            <a:custGeom>
              <a:avLst/>
              <a:gdLst>
                <a:gd name="connsiteX0" fmla="*/ 3054 w 28344"/>
                <a:gd name="connsiteY0" fmla="*/ 0 h 28062"/>
                <a:gd name="connsiteX1" fmla="*/ 28345 w 28344"/>
                <a:gd name="connsiteY1" fmla="*/ 18693 h 28062"/>
                <a:gd name="connsiteX2" fmla="*/ 3054 w 28344"/>
                <a:gd name="connsiteY2" fmla="*/ 26391 h 28062"/>
                <a:gd name="connsiteX3" fmla="*/ 3054 w 28344"/>
                <a:gd name="connsiteY3" fmla="*/ 0 h 2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44" h="28062">
                  <a:moveTo>
                    <a:pt x="3054" y="0"/>
                  </a:moveTo>
                  <a:cubicBezTo>
                    <a:pt x="11118" y="24558"/>
                    <a:pt x="11118" y="24558"/>
                    <a:pt x="28345" y="18693"/>
                  </a:cubicBezTo>
                  <a:cubicBezTo>
                    <a:pt x="23946" y="29323"/>
                    <a:pt x="23946" y="29323"/>
                    <a:pt x="3054" y="26391"/>
                  </a:cubicBezTo>
                  <a:cubicBezTo>
                    <a:pt x="6719" y="17594"/>
                    <a:pt x="-5377" y="8797"/>
                    <a:pt x="305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76E37F78-B2CA-40BF-999C-4A7213D414B3}"/>
                </a:ext>
              </a:extLst>
            </p:cNvPr>
            <p:cNvSpPr/>
            <p:nvPr/>
          </p:nvSpPr>
          <p:spPr>
            <a:xfrm>
              <a:off x="10154390" y="6020823"/>
              <a:ext cx="9314" cy="29395"/>
            </a:xfrm>
            <a:custGeom>
              <a:avLst/>
              <a:gdLst>
                <a:gd name="connsiteX0" fmla="*/ 9314 w 9314"/>
                <a:gd name="connsiteY0" fmla="*/ 22359 h 29395"/>
                <a:gd name="connsiteX1" fmla="*/ 8948 w 9314"/>
                <a:gd name="connsiteY1" fmla="*/ 27857 h 29395"/>
                <a:gd name="connsiteX2" fmla="*/ 6749 w 9314"/>
                <a:gd name="connsiteY2" fmla="*/ 29323 h 29395"/>
                <a:gd name="connsiteX3" fmla="*/ 9314 w 9314"/>
                <a:gd name="connsiteY3" fmla="*/ 0 h 29395"/>
                <a:gd name="connsiteX4" fmla="*/ 9314 w 9314"/>
                <a:gd name="connsiteY4" fmla="*/ 22359 h 2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4" h="29395">
                  <a:moveTo>
                    <a:pt x="9314" y="22359"/>
                  </a:moveTo>
                  <a:cubicBezTo>
                    <a:pt x="9314" y="24192"/>
                    <a:pt x="9314" y="26024"/>
                    <a:pt x="8948" y="27857"/>
                  </a:cubicBezTo>
                  <a:cubicBezTo>
                    <a:pt x="8948" y="28590"/>
                    <a:pt x="6749" y="29690"/>
                    <a:pt x="6749" y="29323"/>
                  </a:cubicBezTo>
                  <a:cubicBezTo>
                    <a:pt x="-3148" y="19427"/>
                    <a:pt x="-2048" y="7697"/>
                    <a:pt x="9314" y="0"/>
                  </a:cubicBezTo>
                  <a:cubicBezTo>
                    <a:pt x="9314" y="7697"/>
                    <a:pt x="9314" y="15028"/>
                    <a:pt x="9314" y="22359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38C99F5-4460-443A-8965-44891FB5DAB9}"/>
                </a:ext>
              </a:extLst>
            </p:cNvPr>
            <p:cNvSpPr/>
            <p:nvPr/>
          </p:nvSpPr>
          <p:spPr>
            <a:xfrm>
              <a:off x="10071996" y="5026350"/>
              <a:ext cx="105270" cy="442892"/>
            </a:xfrm>
            <a:custGeom>
              <a:avLst/>
              <a:gdLst>
                <a:gd name="connsiteX0" fmla="*/ 9237 w 105270"/>
                <a:gd name="connsiteY0" fmla="*/ 152900 h 442892"/>
                <a:gd name="connsiteX1" fmla="*/ 17667 w 105270"/>
                <a:gd name="connsiteY1" fmla="*/ 102684 h 442892"/>
                <a:gd name="connsiteX2" fmla="*/ 19500 w 105270"/>
                <a:gd name="connsiteY2" fmla="*/ 90222 h 442892"/>
                <a:gd name="connsiteX3" fmla="*/ 27931 w 105270"/>
                <a:gd name="connsiteY3" fmla="*/ 76660 h 442892"/>
                <a:gd name="connsiteX4" fmla="*/ 29030 w 105270"/>
                <a:gd name="connsiteY4" fmla="*/ 92421 h 442892"/>
                <a:gd name="connsiteX5" fmla="*/ 35261 w 105270"/>
                <a:gd name="connsiteY5" fmla="*/ 99019 h 442892"/>
                <a:gd name="connsiteX6" fmla="*/ 52122 w 105270"/>
                <a:gd name="connsiteY6" fmla="*/ 94621 h 442892"/>
                <a:gd name="connsiteX7" fmla="*/ 41859 w 105270"/>
                <a:gd name="connsiteY7" fmla="*/ 60899 h 442892"/>
                <a:gd name="connsiteX8" fmla="*/ 55421 w 105270"/>
                <a:gd name="connsiteY8" fmla="*/ 71895 h 442892"/>
                <a:gd name="connsiteX9" fmla="*/ 57620 w 105270"/>
                <a:gd name="connsiteY9" fmla="*/ 53935 h 442892"/>
                <a:gd name="connsiteX10" fmla="*/ 58720 w 105270"/>
                <a:gd name="connsiteY10" fmla="*/ 45504 h 442892"/>
                <a:gd name="connsiteX11" fmla="*/ 69716 w 105270"/>
                <a:gd name="connsiteY11" fmla="*/ 10683 h 442892"/>
                <a:gd name="connsiteX12" fmla="*/ 76314 w 105270"/>
                <a:gd name="connsiteY12" fmla="*/ 54 h 442892"/>
                <a:gd name="connsiteX13" fmla="*/ 84378 w 105270"/>
                <a:gd name="connsiteY13" fmla="*/ 11050 h 442892"/>
                <a:gd name="connsiteX14" fmla="*/ 84378 w 105270"/>
                <a:gd name="connsiteY14" fmla="*/ 41106 h 442892"/>
                <a:gd name="connsiteX15" fmla="*/ 95007 w 105270"/>
                <a:gd name="connsiteY15" fmla="*/ 21313 h 442892"/>
                <a:gd name="connsiteX16" fmla="*/ 102704 w 105270"/>
                <a:gd name="connsiteY16" fmla="*/ 49170 h 442892"/>
                <a:gd name="connsiteX17" fmla="*/ 105270 w 105270"/>
                <a:gd name="connsiteY17" fmla="*/ 162064 h 442892"/>
                <a:gd name="connsiteX18" fmla="*/ 98306 w 105270"/>
                <a:gd name="connsiteY18" fmla="*/ 185156 h 442892"/>
                <a:gd name="connsiteX19" fmla="*/ 82545 w 105270"/>
                <a:gd name="connsiteY19" fmla="*/ 189920 h 442892"/>
                <a:gd name="connsiteX20" fmla="*/ 72282 w 105270"/>
                <a:gd name="connsiteY20" fmla="*/ 183689 h 442892"/>
                <a:gd name="connsiteX21" fmla="*/ 66784 w 105270"/>
                <a:gd name="connsiteY21" fmla="*/ 196152 h 442892"/>
                <a:gd name="connsiteX22" fmla="*/ 57987 w 105270"/>
                <a:gd name="connsiteY22" fmla="*/ 236104 h 442892"/>
                <a:gd name="connsiteX23" fmla="*/ 57254 w 105270"/>
                <a:gd name="connsiteY23" fmla="*/ 239403 h 442892"/>
                <a:gd name="connsiteX24" fmla="*/ 74481 w 105270"/>
                <a:gd name="connsiteY24" fmla="*/ 276790 h 442892"/>
                <a:gd name="connsiteX25" fmla="*/ 58720 w 105270"/>
                <a:gd name="connsiteY25" fmla="*/ 326273 h 442892"/>
                <a:gd name="connsiteX26" fmla="*/ 53588 w 105270"/>
                <a:gd name="connsiteY26" fmla="*/ 327006 h 442892"/>
                <a:gd name="connsiteX27" fmla="*/ 60186 w 105270"/>
                <a:gd name="connsiteY27" fmla="*/ 396648 h 442892"/>
                <a:gd name="connsiteX28" fmla="*/ 57987 w 105270"/>
                <a:gd name="connsiteY28" fmla="*/ 411310 h 442892"/>
                <a:gd name="connsiteX29" fmla="*/ 43325 w 105270"/>
                <a:gd name="connsiteY29" fmla="*/ 431103 h 442892"/>
                <a:gd name="connsiteX30" fmla="*/ 38560 w 105270"/>
                <a:gd name="connsiteY30" fmla="*/ 434035 h 442892"/>
                <a:gd name="connsiteX31" fmla="*/ 3372 w 105270"/>
                <a:gd name="connsiteY31" fmla="*/ 419740 h 442892"/>
                <a:gd name="connsiteX32" fmla="*/ 4472 w 105270"/>
                <a:gd name="connsiteY32" fmla="*/ 262862 h 442892"/>
                <a:gd name="connsiteX33" fmla="*/ 5572 w 105270"/>
                <a:gd name="connsiteY33" fmla="*/ 177092 h 442892"/>
                <a:gd name="connsiteX34" fmla="*/ 9237 w 105270"/>
                <a:gd name="connsiteY34" fmla="*/ 152900 h 442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70" h="442892">
                  <a:moveTo>
                    <a:pt x="9237" y="152900"/>
                  </a:moveTo>
                  <a:cubicBezTo>
                    <a:pt x="21699" y="137872"/>
                    <a:pt x="15102" y="119545"/>
                    <a:pt x="17667" y="102684"/>
                  </a:cubicBezTo>
                  <a:cubicBezTo>
                    <a:pt x="18401" y="98652"/>
                    <a:pt x="18034" y="94254"/>
                    <a:pt x="19500" y="90222"/>
                  </a:cubicBezTo>
                  <a:cubicBezTo>
                    <a:pt x="21699" y="85090"/>
                    <a:pt x="19867" y="74827"/>
                    <a:pt x="27931" y="76660"/>
                  </a:cubicBezTo>
                  <a:cubicBezTo>
                    <a:pt x="34528" y="78126"/>
                    <a:pt x="31962" y="86190"/>
                    <a:pt x="29030" y="92421"/>
                  </a:cubicBezTo>
                  <a:cubicBezTo>
                    <a:pt x="27197" y="95720"/>
                    <a:pt x="34895" y="100852"/>
                    <a:pt x="35261" y="99019"/>
                  </a:cubicBezTo>
                  <a:cubicBezTo>
                    <a:pt x="37461" y="83991"/>
                    <a:pt x="46258" y="97553"/>
                    <a:pt x="52122" y="94621"/>
                  </a:cubicBezTo>
                  <a:cubicBezTo>
                    <a:pt x="51756" y="82891"/>
                    <a:pt x="38194" y="74461"/>
                    <a:pt x="41859" y="60899"/>
                  </a:cubicBezTo>
                  <a:cubicBezTo>
                    <a:pt x="49556" y="60899"/>
                    <a:pt x="46624" y="76294"/>
                    <a:pt x="55421" y="71895"/>
                  </a:cubicBezTo>
                  <a:cubicBezTo>
                    <a:pt x="62752" y="68230"/>
                    <a:pt x="61286" y="60532"/>
                    <a:pt x="57620" y="53935"/>
                  </a:cubicBezTo>
                  <a:cubicBezTo>
                    <a:pt x="55788" y="51002"/>
                    <a:pt x="55788" y="46971"/>
                    <a:pt x="58720" y="45504"/>
                  </a:cubicBezTo>
                  <a:cubicBezTo>
                    <a:pt x="74481" y="37440"/>
                    <a:pt x="71182" y="23879"/>
                    <a:pt x="69716" y="10683"/>
                  </a:cubicBezTo>
                  <a:cubicBezTo>
                    <a:pt x="68983" y="6285"/>
                    <a:pt x="68250" y="-680"/>
                    <a:pt x="76314" y="54"/>
                  </a:cubicBezTo>
                  <a:cubicBezTo>
                    <a:pt x="82545" y="420"/>
                    <a:pt x="84378" y="5552"/>
                    <a:pt x="84378" y="11050"/>
                  </a:cubicBezTo>
                  <a:cubicBezTo>
                    <a:pt x="84378" y="20213"/>
                    <a:pt x="84378" y="29010"/>
                    <a:pt x="84378" y="41106"/>
                  </a:cubicBezTo>
                  <a:cubicBezTo>
                    <a:pt x="94641" y="34508"/>
                    <a:pt x="89143" y="25345"/>
                    <a:pt x="95007" y="21313"/>
                  </a:cubicBezTo>
                  <a:cubicBezTo>
                    <a:pt x="103804" y="28644"/>
                    <a:pt x="101238" y="39640"/>
                    <a:pt x="102704" y="49170"/>
                  </a:cubicBezTo>
                  <a:cubicBezTo>
                    <a:pt x="108569" y="86557"/>
                    <a:pt x="101971" y="124677"/>
                    <a:pt x="105270" y="162064"/>
                  </a:cubicBezTo>
                  <a:cubicBezTo>
                    <a:pt x="100872" y="169028"/>
                    <a:pt x="101238" y="177458"/>
                    <a:pt x="98306" y="185156"/>
                  </a:cubicBezTo>
                  <a:cubicBezTo>
                    <a:pt x="95374" y="193219"/>
                    <a:pt x="90975" y="198717"/>
                    <a:pt x="82545" y="189920"/>
                  </a:cubicBezTo>
                  <a:cubicBezTo>
                    <a:pt x="79613" y="186988"/>
                    <a:pt x="77413" y="181490"/>
                    <a:pt x="72282" y="183689"/>
                  </a:cubicBezTo>
                  <a:cubicBezTo>
                    <a:pt x="66784" y="185156"/>
                    <a:pt x="66784" y="191020"/>
                    <a:pt x="66784" y="196152"/>
                  </a:cubicBezTo>
                  <a:cubicBezTo>
                    <a:pt x="66417" y="210080"/>
                    <a:pt x="71549" y="225108"/>
                    <a:pt x="57987" y="236104"/>
                  </a:cubicBezTo>
                  <a:cubicBezTo>
                    <a:pt x="57254" y="236838"/>
                    <a:pt x="56521" y="239037"/>
                    <a:pt x="57254" y="239403"/>
                  </a:cubicBezTo>
                  <a:cubicBezTo>
                    <a:pt x="67883" y="250033"/>
                    <a:pt x="68983" y="264328"/>
                    <a:pt x="74481" y="276790"/>
                  </a:cubicBezTo>
                  <a:cubicBezTo>
                    <a:pt x="81812" y="292918"/>
                    <a:pt x="75947" y="319675"/>
                    <a:pt x="58720" y="326273"/>
                  </a:cubicBezTo>
                  <a:cubicBezTo>
                    <a:pt x="56887" y="327006"/>
                    <a:pt x="53222" y="324074"/>
                    <a:pt x="53588" y="327006"/>
                  </a:cubicBezTo>
                  <a:cubicBezTo>
                    <a:pt x="58720" y="350098"/>
                    <a:pt x="53955" y="373923"/>
                    <a:pt x="60186" y="396648"/>
                  </a:cubicBezTo>
                  <a:cubicBezTo>
                    <a:pt x="62019" y="402146"/>
                    <a:pt x="63851" y="410210"/>
                    <a:pt x="57987" y="411310"/>
                  </a:cubicBezTo>
                  <a:cubicBezTo>
                    <a:pt x="46624" y="414242"/>
                    <a:pt x="48090" y="424505"/>
                    <a:pt x="43325" y="431103"/>
                  </a:cubicBezTo>
                  <a:cubicBezTo>
                    <a:pt x="41859" y="432203"/>
                    <a:pt x="40026" y="432936"/>
                    <a:pt x="38560" y="434035"/>
                  </a:cubicBezTo>
                  <a:cubicBezTo>
                    <a:pt x="15468" y="449063"/>
                    <a:pt x="3372" y="445398"/>
                    <a:pt x="3372" y="419740"/>
                  </a:cubicBezTo>
                  <a:cubicBezTo>
                    <a:pt x="3006" y="367692"/>
                    <a:pt x="-4691" y="315643"/>
                    <a:pt x="4472" y="262862"/>
                  </a:cubicBezTo>
                  <a:cubicBezTo>
                    <a:pt x="9237" y="235005"/>
                    <a:pt x="5938" y="205682"/>
                    <a:pt x="5572" y="177092"/>
                  </a:cubicBezTo>
                  <a:cubicBezTo>
                    <a:pt x="5205" y="168661"/>
                    <a:pt x="7404" y="160964"/>
                    <a:pt x="9237" y="152900"/>
                  </a:cubicBezTo>
                  <a:close/>
                </a:path>
              </a:pathLst>
            </a:custGeom>
            <a:solidFill>
              <a:srgbClr val="B5AC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3A85C62A-FCB1-418D-ACEF-2553A967E1CF}"/>
                </a:ext>
              </a:extLst>
            </p:cNvPr>
            <p:cNvSpPr/>
            <p:nvPr/>
          </p:nvSpPr>
          <p:spPr>
            <a:xfrm>
              <a:off x="10114954" y="5328185"/>
              <a:ext cx="48521" cy="319867"/>
            </a:xfrm>
            <a:custGeom>
              <a:avLst/>
              <a:gdLst>
                <a:gd name="connsiteX0" fmla="*/ 0 w 48521"/>
                <a:gd name="connsiteY0" fmla="*/ 128901 h 319867"/>
                <a:gd name="connsiteX1" fmla="*/ 13928 w 48521"/>
                <a:gd name="connsiteY1" fmla="*/ 106176 h 319867"/>
                <a:gd name="connsiteX2" fmla="*/ 15028 w 48521"/>
                <a:gd name="connsiteY2" fmla="*/ 95180 h 319867"/>
                <a:gd name="connsiteX3" fmla="*/ 41419 w 48521"/>
                <a:gd name="connsiteY3" fmla="*/ 979 h 319867"/>
                <a:gd name="connsiteX4" fmla="*/ 48017 w 48521"/>
                <a:gd name="connsiteY4" fmla="*/ 4278 h 319867"/>
                <a:gd name="connsiteX5" fmla="*/ 45084 w 48521"/>
                <a:gd name="connsiteY5" fmla="*/ 45697 h 319867"/>
                <a:gd name="connsiteX6" fmla="*/ 34821 w 48521"/>
                <a:gd name="connsiteY6" fmla="*/ 55960 h 319867"/>
                <a:gd name="connsiteX7" fmla="*/ 34821 w 48521"/>
                <a:gd name="connsiteY7" fmla="*/ 69155 h 319867"/>
                <a:gd name="connsiteX8" fmla="*/ 39220 w 48521"/>
                <a:gd name="connsiteY8" fmla="*/ 80151 h 319867"/>
                <a:gd name="connsiteX9" fmla="*/ 28957 w 48521"/>
                <a:gd name="connsiteY9" fmla="*/ 191946 h 319867"/>
                <a:gd name="connsiteX10" fmla="*/ 26024 w 48521"/>
                <a:gd name="connsiteY10" fmla="*/ 300075 h 319867"/>
                <a:gd name="connsiteX11" fmla="*/ 22725 w 48521"/>
                <a:gd name="connsiteY11" fmla="*/ 319868 h 319867"/>
                <a:gd name="connsiteX12" fmla="*/ 10630 w 48521"/>
                <a:gd name="connsiteY12" fmla="*/ 136232 h 319867"/>
                <a:gd name="connsiteX13" fmla="*/ 10630 w 48521"/>
                <a:gd name="connsiteY13" fmla="*/ 120104 h 319867"/>
                <a:gd name="connsiteX14" fmla="*/ 0 w 48521"/>
                <a:gd name="connsiteY14" fmla="*/ 128901 h 319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521" h="319867">
                  <a:moveTo>
                    <a:pt x="0" y="128901"/>
                  </a:moveTo>
                  <a:cubicBezTo>
                    <a:pt x="2199" y="119738"/>
                    <a:pt x="-6231" y="103977"/>
                    <a:pt x="13928" y="106176"/>
                  </a:cubicBezTo>
                  <a:cubicBezTo>
                    <a:pt x="14295" y="102510"/>
                    <a:pt x="14662" y="98845"/>
                    <a:pt x="15028" y="95180"/>
                  </a:cubicBezTo>
                  <a:cubicBezTo>
                    <a:pt x="15028" y="61458"/>
                    <a:pt x="14662" y="27370"/>
                    <a:pt x="41419" y="979"/>
                  </a:cubicBezTo>
                  <a:cubicBezTo>
                    <a:pt x="44718" y="246"/>
                    <a:pt x="50216" y="-1953"/>
                    <a:pt x="48017" y="4278"/>
                  </a:cubicBezTo>
                  <a:cubicBezTo>
                    <a:pt x="43252" y="18206"/>
                    <a:pt x="46184" y="31768"/>
                    <a:pt x="45084" y="45697"/>
                  </a:cubicBezTo>
                  <a:cubicBezTo>
                    <a:pt x="41785" y="49362"/>
                    <a:pt x="38853" y="54127"/>
                    <a:pt x="34821" y="55960"/>
                  </a:cubicBezTo>
                  <a:cubicBezTo>
                    <a:pt x="23825" y="61091"/>
                    <a:pt x="22359" y="64757"/>
                    <a:pt x="34821" y="69155"/>
                  </a:cubicBezTo>
                  <a:cubicBezTo>
                    <a:pt x="40686" y="71354"/>
                    <a:pt x="39220" y="76120"/>
                    <a:pt x="39220" y="80151"/>
                  </a:cubicBezTo>
                  <a:cubicBezTo>
                    <a:pt x="40686" y="117905"/>
                    <a:pt x="32622" y="154925"/>
                    <a:pt x="28957" y="191946"/>
                  </a:cubicBezTo>
                  <a:cubicBezTo>
                    <a:pt x="25291" y="228233"/>
                    <a:pt x="27857" y="264154"/>
                    <a:pt x="26024" y="300075"/>
                  </a:cubicBezTo>
                  <a:cubicBezTo>
                    <a:pt x="25658" y="306672"/>
                    <a:pt x="28223" y="314003"/>
                    <a:pt x="22725" y="319868"/>
                  </a:cubicBezTo>
                  <a:cubicBezTo>
                    <a:pt x="18693" y="258656"/>
                    <a:pt x="14662" y="197444"/>
                    <a:pt x="10630" y="136232"/>
                  </a:cubicBezTo>
                  <a:cubicBezTo>
                    <a:pt x="10630" y="131467"/>
                    <a:pt x="10630" y="126702"/>
                    <a:pt x="10630" y="120104"/>
                  </a:cubicBezTo>
                  <a:cubicBezTo>
                    <a:pt x="6964" y="123770"/>
                    <a:pt x="3299" y="126335"/>
                    <a:pt x="0" y="128901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8318948F-1590-478B-AD7C-6A63B11D36B3}"/>
                </a:ext>
              </a:extLst>
            </p:cNvPr>
            <p:cNvSpPr/>
            <p:nvPr/>
          </p:nvSpPr>
          <p:spPr>
            <a:xfrm>
              <a:off x="10208788" y="6366306"/>
              <a:ext cx="173839" cy="179887"/>
            </a:xfrm>
            <a:custGeom>
              <a:avLst/>
              <a:gdLst>
                <a:gd name="connsiteX0" fmla="*/ 33722 w 173839"/>
                <a:gd name="connsiteY0" fmla="*/ 45247 h 179887"/>
                <a:gd name="connsiteX1" fmla="*/ 69276 w 173839"/>
                <a:gd name="connsiteY1" fmla="*/ 80068 h 179887"/>
                <a:gd name="connsiteX2" fmla="*/ 78439 w 173839"/>
                <a:gd name="connsiteY2" fmla="*/ 84833 h 179887"/>
                <a:gd name="connsiteX3" fmla="*/ 90535 w 173839"/>
                <a:gd name="connsiteY3" fmla="*/ 96196 h 179887"/>
                <a:gd name="connsiteX4" fmla="*/ 113260 w 173839"/>
                <a:gd name="connsiteY4" fmla="*/ 117822 h 179887"/>
                <a:gd name="connsiteX5" fmla="*/ 164942 w 173839"/>
                <a:gd name="connsiteY5" fmla="*/ 143480 h 179887"/>
                <a:gd name="connsiteX6" fmla="*/ 165675 w 173839"/>
                <a:gd name="connsiteY6" fmla="*/ 172803 h 179887"/>
                <a:gd name="connsiteX7" fmla="*/ 120591 w 173839"/>
                <a:gd name="connsiteY7" fmla="*/ 163273 h 179887"/>
                <a:gd name="connsiteX8" fmla="*/ 70009 w 173839"/>
                <a:gd name="connsiteY8" fmla="*/ 173169 h 179887"/>
                <a:gd name="connsiteX9" fmla="*/ 59379 w 173839"/>
                <a:gd name="connsiteY9" fmla="*/ 179767 h 179887"/>
                <a:gd name="connsiteX10" fmla="*/ 48750 w 173839"/>
                <a:gd name="connsiteY10" fmla="*/ 166938 h 179887"/>
                <a:gd name="connsiteX11" fmla="*/ 41419 w 173839"/>
                <a:gd name="connsiteY11" fmla="*/ 129551 h 179887"/>
                <a:gd name="connsiteX12" fmla="*/ 30423 w 173839"/>
                <a:gd name="connsiteY12" fmla="*/ 131017 h 179887"/>
                <a:gd name="connsiteX13" fmla="*/ 7697 w 173839"/>
                <a:gd name="connsiteY13" fmla="*/ 55877 h 179887"/>
                <a:gd name="connsiteX14" fmla="*/ 0 w 173839"/>
                <a:gd name="connsiteY14" fmla="*/ 1629 h 179887"/>
                <a:gd name="connsiteX15" fmla="*/ 733 w 173839"/>
                <a:gd name="connsiteY15" fmla="*/ 163 h 179887"/>
                <a:gd name="connsiteX16" fmla="*/ 4032 w 173839"/>
                <a:gd name="connsiteY16" fmla="*/ 163 h 179887"/>
                <a:gd name="connsiteX17" fmla="*/ 26391 w 173839"/>
                <a:gd name="connsiteY17" fmla="*/ 30219 h 179887"/>
                <a:gd name="connsiteX18" fmla="*/ 33722 w 173839"/>
                <a:gd name="connsiteY18" fmla="*/ 45247 h 17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3839" h="179887">
                  <a:moveTo>
                    <a:pt x="33722" y="45247"/>
                  </a:moveTo>
                  <a:cubicBezTo>
                    <a:pt x="45084" y="57343"/>
                    <a:pt x="60112" y="65407"/>
                    <a:pt x="69276" y="80068"/>
                  </a:cubicBezTo>
                  <a:cubicBezTo>
                    <a:pt x="71109" y="83001"/>
                    <a:pt x="73674" y="86299"/>
                    <a:pt x="78439" y="84833"/>
                  </a:cubicBezTo>
                  <a:cubicBezTo>
                    <a:pt x="89069" y="81535"/>
                    <a:pt x="89435" y="88865"/>
                    <a:pt x="90535" y="96196"/>
                  </a:cubicBezTo>
                  <a:cubicBezTo>
                    <a:pt x="92368" y="109392"/>
                    <a:pt x="101165" y="116356"/>
                    <a:pt x="113260" y="117822"/>
                  </a:cubicBezTo>
                  <a:cubicBezTo>
                    <a:pt x="133787" y="120388"/>
                    <a:pt x="149914" y="129918"/>
                    <a:pt x="164942" y="143480"/>
                  </a:cubicBezTo>
                  <a:cubicBezTo>
                    <a:pt x="176305" y="153743"/>
                    <a:pt x="177038" y="162540"/>
                    <a:pt x="165675" y="172803"/>
                  </a:cubicBezTo>
                  <a:cubicBezTo>
                    <a:pt x="149548" y="175002"/>
                    <a:pt x="134886" y="168771"/>
                    <a:pt x="120591" y="163273"/>
                  </a:cubicBezTo>
                  <a:cubicBezTo>
                    <a:pt x="94934" y="153376"/>
                    <a:pt x="88702" y="154109"/>
                    <a:pt x="70009" y="173169"/>
                  </a:cubicBezTo>
                  <a:cubicBezTo>
                    <a:pt x="67077" y="176468"/>
                    <a:pt x="64144" y="179767"/>
                    <a:pt x="59379" y="179767"/>
                  </a:cubicBezTo>
                  <a:cubicBezTo>
                    <a:pt x="49116" y="180867"/>
                    <a:pt x="49483" y="174269"/>
                    <a:pt x="48750" y="166938"/>
                  </a:cubicBezTo>
                  <a:cubicBezTo>
                    <a:pt x="47283" y="154476"/>
                    <a:pt x="46917" y="141280"/>
                    <a:pt x="41419" y="129551"/>
                  </a:cubicBezTo>
                  <a:cubicBezTo>
                    <a:pt x="36287" y="118555"/>
                    <a:pt x="33722" y="128085"/>
                    <a:pt x="30423" y="131017"/>
                  </a:cubicBezTo>
                  <a:cubicBezTo>
                    <a:pt x="29690" y="103893"/>
                    <a:pt x="28957" y="76770"/>
                    <a:pt x="7697" y="55877"/>
                  </a:cubicBezTo>
                  <a:cubicBezTo>
                    <a:pt x="10630" y="36817"/>
                    <a:pt x="733" y="19956"/>
                    <a:pt x="0" y="1629"/>
                  </a:cubicBezTo>
                  <a:cubicBezTo>
                    <a:pt x="0" y="1263"/>
                    <a:pt x="367" y="163"/>
                    <a:pt x="733" y="163"/>
                  </a:cubicBezTo>
                  <a:cubicBezTo>
                    <a:pt x="1833" y="-204"/>
                    <a:pt x="2932" y="163"/>
                    <a:pt x="4032" y="163"/>
                  </a:cubicBezTo>
                  <a:cubicBezTo>
                    <a:pt x="21259" y="3095"/>
                    <a:pt x="20526" y="19223"/>
                    <a:pt x="26391" y="30219"/>
                  </a:cubicBezTo>
                  <a:cubicBezTo>
                    <a:pt x="32255" y="33518"/>
                    <a:pt x="30789" y="40482"/>
                    <a:pt x="33722" y="45247"/>
                  </a:cubicBezTo>
                  <a:close/>
                </a:path>
              </a:pathLst>
            </a:custGeom>
            <a:solidFill>
              <a:srgbClr val="E7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EE1C2C54-0814-4890-AB98-E2E1F02080C7}"/>
                </a:ext>
              </a:extLst>
            </p:cNvPr>
            <p:cNvSpPr/>
            <p:nvPr/>
          </p:nvSpPr>
          <p:spPr>
            <a:xfrm>
              <a:off x="10141063" y="5780007"/>
              <a:ext cx="7373" cy="41785"/>
            </a:xfrm>
            <a:custGeom>
              <a:avLst/>
              <a:gdLst>
                <a:gd name="connsiteX0" fmla="*/ 649 w 7373"/>
                <a:gd name="connsiteY0" fmla="*/ 0 h 41785"/>
                <a:gd name="connsiteX1" fmla="*/ 4314 w 7373"/>
                <a:gd name="connsiteY1" fmla="*/ 41785 h 41785"/>
                <a:gd name="connsiteX2" fmla="*/ 649 w 7373"/>
                <a:gd name="connsiteY2" fmla="*/ 0 h 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73" h="41785">
                  <a:moveTo>
                    <a:pt x="649" y="0"/>
                  </a:moveTo>
                  <a:cubicBezTo>
                    <a:pt x="9079" y="13195"/>
                    <a:pt x="8713" y="27124"/>
                    <a:pt x="4314" y="41785"/>
                  </a:cubicBezTo>
                  <a:cubicBezTo>
                    <a:pt x="-3017" y="28590"/>
                    <a:pt x="1382" y="13929"/>
                    <a:pt x="649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994179B5-1FC6-49AF-9DE0-8F84BDC52B46}"/>
                </a:ext>
              </a:extLst>
            </p:cNvPr>
            <p:cNvSpPr/>
            <p:nvPr/>
          </p:nvSpPr>
          <p:spPr>
            <a:xfrm>
              <a:off x="11118649" y="4431511"/>
              <a:ext cx="285144" cy="164942"/>
            </a:xfrm>
            <a:custGeom>
              <a:avLst/>
              <a:gdLst>
                <a:gd name="connsiteX0" fmla="*/ 2820 w 285144"/>
                <a:gd name="connsiteY0" fmla="*/ 4032 h 164942"/>
                <a:gd name="connsiteX1" fmla="*/ 33976 w 285144"/>
                <a:gd name="connsiteY1" fmla="*/ 8797 h 164942"/>
                <a:gd name="connsiteX2" fmla="*/ 88224 w 285144"/>
                <a:gd name="connsiteY2" fmla="*/ 36287 h 164942"/>
                <a:gd name="connsiteX3" fmla="*/ 98853 w 285144"/>
                <a:gd name="connsiteY3" fmla="*/ 36287 h 164942"/>
                <a:gd name="connsiteX4" fmla="*/ 95554 w 285144"/>
                <a:gd name="connsiteY4" fmla="*/ 27124 h 164942"/>
                <a:gd name="connsiteX5" fmla="*/ 91522 w 285144"/>
                <a:gd name="connsiteY5" fmla="*/ 20893 h 164942"/>
                <a:gd name="connsiteX6" fmla="*/ 101053 w 285144"/>
                <a:gd name="connsiteY6" fmla="*/ 17227 h 164942"/>
                <a:gd name="connsiteX7" fmla="*/ 120113 w 285144"/>
                <a:gd name="connsiteY7" fmla="*/ 11363 h 164942"/>
                <a:gd name="connsiteX8" fmla="*/ 134408 w 285144"/>
                <a:gd name="connsiteY8" fmla="*/ 0 h 164942"/>
                <a:gd name="connsiteX9" fmla="*/ 190121 w 285144"/>
                <a:gd name="connsiteY9" fmla="*/ 43252 h 164942"/>
                <a:gd name="connsiteX10" fmla="*/ 232273 w 285144"/>
                <a:gd name="connsiteY10" fmla="*/ 99698 h 164942"/>
                <a:gd name="connsiteX11" fmla="*/ 254632 w 285144"/>
                <a:gd name="connsiteY11" fmla="*/ 98232 h 164942"/>
                <a:gd name="connsiteX12" fmla="*/ 252433 w 285144"/>
                <a:gd name="connsiteY12" fmla="*/ 115826 h 164942"/>
                <a:gd name="connsiteX13" fmla="*/ 254632 w 285144"/>
                <a:gd name="connsiteY13" fmla="*/ 141117 h 164942"/>
                <a:gd name="connsiteX14" fmla="*/ 278091 w 285144"/>
                <a:gd name="connsiteY14" fmla="*/ 133054 h 164942"/>
                <a:gd name="connsiteX15" fmla="*/ 281390 w 285144"/>
                <a:gd name="connsiteY15" fmla="*/ 162377 h 164942"/>
                <a:gd name="connsiteX16" fmla="*/ 276625 w 285144"/>
                <a:gd name="connsiteY16" fmla="*/ 164942 h 164942"/>
                <a:gd name="connsiteX17" fmla="*/ 222743 w 285144"/>
                <a:gd name="connsiteY17" fmla="*/ 142217 h 164942"/>
                <a:gd name="connsiteX18" fmla="*/ 219445 w 285144"/>
                <a:gd name="connsiteY18" fmla="*/ 113993 h 164942"/>
                <a:gd name="connsiteX19" fmla="*/ 216146 w 285144"/>
                <a:gd name="connsiteY19" fmla="*/ 102264 h 164942"/>
                <a:gd name="connsiteX20" fmla="*/ 168862 w 285144"/>
                <a:gd name="connsiteY20" fmla="*/ 98599 h 164942"/>
                <a:gd name="connsiteX21" fmla="*/ 157866 w 285144"/>
                <a:gd name="connsiteY21" fmla="*/ 102997 h 164942"/>
                <a:gd name="connsiteX22" fmla="*/ 132575 w 285144"/>
                <a:gd name="connsiteY22" fmla="*/ 107762 h 164942"/>
                <a:gd name="connsiteX23" fmla="*/ 96288 w 285144"/>
                <a:gd name="connsiteY23" fmla="*/ 96033 h 164942"/>
                <a:gd name="connsiteX24" fmla="*/ 95188 w 285144"/>
                <a:gd name="connsiteY24" fmla="*/ 82838 h 164942"/>
                <a:gd name="connsiteX25" fmla="*/ 37275 w 285144"/>
                <a:gd name="connsiteY25" fmla="*/ 70375 h 164942"/>
                <a:gd name="connsiteX26" fmla="*/ 24812 w 285144"/>
                <a:gd name="connsiteY26" fmla="*/ 73308 h 164942"/>
                <a:gd name="connsiteX27" fmla="*/ 9418 w 285144"/>
                <a:gd name="connsiteY27" fmla="*/ 70375 h 164942"/>
                <a:gd name="connsiteX28" fmla="*/ 4653 w 285144"/>
                <a:gd name="connsiteY28" fmla="*/ 57913 h 164942"/>
                <a:gd name="connsiteX29" fmla="*/ 19681 w 285144"/>
                <a:gd name="connsiteY29" fmla="*/ 46917 h 164942"/>
                <a:gd name="connsiteX30" fmla="*/ 38374 w 285144"/>
                <a:gd name="connsiteY30" fmla="*/ 41052 h 164942"/>
                <a:gd name="connsiteX31" fmla="*/ 20781 w 285144"/>
                <a:gd name="connsiteY31" fmla="*/ 41052 h 164942"/>
                <a:gd name="connsiteX32" fmla="*/ 621 w 285144"/>
                <a:gd name="connsiteY32" fmla="*/ 22725 h 164942"/>
                <a:gd name="connsiteX33" fmla="*/ 2820 w 285144"/>
                <a:gd name="connsiteY33" fmla="*/ 4032 h 164942"/>
                <a:gd name="connsiteX34" fmla="*/ 2820 w 285144"/>
                <a:gd name="connsiteY34" fmla="*/ 4032 h 16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144" h="164942">
                  <a:moveTo>
                    <a:pt x="2820" y="4032"/>
                  </a:moveTo>
                  <a:cubicBezTo>
                    <a:pt x="11617" y="13562"/>
                    <a:pt x="23346" y="5132"/>
                    <a:pt x="33976" y="8797"/>
                  </a:cubicBezTo>
                  <a:cubicBezTo>
                    <a:pt x="53769" y="15395"/>
                    <a:pt x="66231" y="34821"/>
                    <a:pt x="88224" y="36287"/>
                  </a:cubicBezTo>
                  <a:cubicBezTo>
                    <a:pt x="91889" y="36654"/>
                    <a:pt x="95554" y="42518"/>
                    <a:pt x="98853" y="36287"/>
                  </a:cubicBezTo>
                  <a:cubicBezTo>
                    <a:pt x="101053" y="32622"/>
                    <a:pt x="99953" y="28957"/>
                    <a:pt x="95554" y="27124"/>
                  </a:cubicBezTo>
                  <a:cubicBezTo>
                    <a:pt x="92989" y="26024"/>
                    <a:pt x="88590" y="24925"/>
                    <a:pt x="91522" y="20893"/>
                  </a:cubicBezTo>
                  <a:cubicBezTo>
                    <a:pt x="93722" y="17960"/>
                    <a:pt x="98853" y="14662"/>
                    <a:pt x="101053" y="17227"/>
                  </a:cubicBezTo>
                  <a:cubicBezTo>
                    <a:pt x="111682" y="28590"/>
                    <a:pt x="116814" y="18693"/>
                    <a:pt x="120113" y="11363"/>
                  </a:cubicBezTo>
                  <a:cubicBezTo>
                    <a:pt x="123045" y="4032"/>
                    <a:pt x="135141" y="10263"/>
                    <a:pt x="134408" y="0"/>
                  </a:cubicBezTo>
                  <a:cubicBezTo>
                    <a:pt x="152735" y="14295"/>
                    <a:pt x="171061" y="29690"/>
                    <a:pt x="190121" y="43252"/>
                  </a:cubicBezTo>
                  <a:cubicBezTo>
                    <a:pt x="210281" y="57547"/>
                    <a:pt x="223110" y="76973"/>
                    <a:pt x="232273" y="99698"/>
                  </a:cubicBezTo>
                  <a:cubicBezTo>
                    <a:pt x="240337" y="119858"/>
                    <a:pt x="246935" y="94933"/>
                    <a:pt x="254632" y="98232"/>
                  </a:cubicBezTo>
                  <a:cubicBezTo>
                    <a:pt x="257198" y="104463"/>
                    <a:pt x="256831" y="111794"/>
                    <a:pt x="252433" y="115826"/>
                  </a:cubicBezTo>
                  <a:cubicBezTo>
                    <a:pt x="241437" y="126089"/>
                    <a:pt x="248035" y="134520"/>
                    <a:pt x="254632" y="141117"/>
                  </a:cubicBezTo>
                  <a:cubicBezTo>
                    <a:pt x="263796" y="150281"/>
                    <a:pt x="272593" y="145516"/>
                    <a:pt x="278091" y="133054"/>
                  </a:cubicBezTo>
                  <a:cubicBezTo>
                    <a:pt x="287254" y="144050"/>
                    <a:pt x="286521" y="153213"/>
                    <a:pt x="281390" y="162377"/>
                  </a:cubicBezTo>
                  <a:cubicBezTo>
                    <a:pt x="279923" y="163476"/>
                    <a:pt x="278457" y="164209"/>
                    <a:pt x="276625" y="164942"/>
                  </a:cubicBezTo>
                  <a:cubicBezTo>
                    <a:pt x="257198" y="160910"/>
                    <a:pt x="238871" y="153580"/>
                    <a:pt x="222743" y="142217"/>
                  </a:cubicBezTo>
                  <a:cubicBezTo>
                    <a:pt x="219078" y="133054"/>
                    <a:pt x="213213" y="124257"/>
                    <a:pt x="219445" y="113993"/>
                  </a:cubicBezTo>
                  <a:cubicBezTo>
                    <a:pt x="222010" y="109595"/>
                    <a:pt x="219078" y="105930"/>
                    <a:pt x="216146" y="102264"/>
                  </a:cubicBezTo>
                  <a:cubicBezTo>
                    <a:pt x="204416" y="87236"/>
                    <a:pt x="182424" y="85404"/>
                    <a:pt x="168862" y="98599"/>
                  </a:cubicBezTo>
                  <a:cubicBezTo>
                    <a:pt x="165563" y="101898"/>
                    <a:pt x="161898" y="105930"/>
                    <a:pt x="157866" y="102997"/>
                  </a:cubicBezTo>
                  <a:cubicBezTo>
                    <a:pt x="147236" y="94933"/>
                    <a:pt x="140639" y="104830"/>
                    <a:pt x="132575" y="107762"/>
                  </a:cubicBezTo>
                  <a:cubicBezTo>
                    <a:pt x="120846" y="102997"/>
                    <a:pt x="105817" y="108129"/>
                    <a:pt x="96288" y="96033"/>
                  </a:cubicBezTo>
                  <a:cubicBezTo>
                    <a:pt x="97021" y="91268"/>
                    <a:pt x="104718" y="84304"/>
                    <a:pt x="95188" y="82838"/>
                  </a:cubicBezTo>
                  <a:cubicBezTo>
                    <a:pt x="75761" y="79905"/>
                    <a:pt x="57801" y="70009"/>
                    <a:pt x="37275" y="70375"/>
                  </a:cubicBezTo>
                  <a:cubicBezTo>
                    <a:pt x="32876" y="70375"/>
                    <a:pt x="28844" y="71842"/>
                    <a:pt x="24812" y="73308"/>
                  </a:cubicBezTo>
                  <a:cubicBezTo>
                    <a:pt x="18948" y="75507"/>
                    <a:pt x="13816" y="75140"/>
                    <a:pt x="9418" y="70375"/>
                  </a:cubicBezTo>
                  <a:cubicBezTo>
                    <a:pt x="6486" y="66710"/>
                    <a:pt x="4653" y="62678"/>
                    <a:pt x="4653" y="57913"/>
                  </a:cubicBezTo>
                  <a:cubicBezTo>
                    <a:pt x="6119" y="49483"/>
                    <a:pt x="12350" y="47650"/>
                    <a:pt x="19681" y="46917"/>
                  </a:cubicBezTo>
                  <a:cubicBezTo>
                    <a:pt x="25912" y="46550"/>
                    <a:pt x="31777" y="45451"/>
                    <a:pt x="38374" y="41052"/>
                  </a:cubicBezTo>
                  <a:cubicBezTo>
                    <a:pt x="31410" y="35921"/>
                    <a:pt x="26279" y="39953"/>
                    <a:pt x="20781" y="41052"/>
                  </a:cubicBezTo>
                  <a:cubicBezTo>
                    <a:pt x="3187" y="44718"/>
                    <a:pt x="-1945" y="40319"/>
                    <a:pt x="621" y="22725"/>
                  </a:cubicBezTo>
                  <a:cubicBezTo>
                    <a:pt x="1354" y="16128"/>
                    <a:pt x="-1945" y="9530"/>
                    <a:pt x="2820" y="4032"/>
                  </a:cubicBezTo>
                  <a:lnTo>
                    <a:pt x="2820" y="4032"/>
                  </a:ln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B53B1091-C4E3-4062-9D75-92935D8E9D6B}"/>
                </a:ext>
              </a:extLst>
            </p:cNvPr>
            <p:cNvSpPr/>
            <p:nvPr/>
          </p:nvSpPr>
          <p:spPr>
            <a:xfrm>
              <a:off x="11430719" y="4466234"/>
              <a:ext cx="196458" cy="196592"/>
            </a:xfrm>
            <a:custGeom>
              <a:avLst/>
              <a:gdLst>
                <a:gd name="connsiteX0" fmla="*/ 2308 w 196458"/>
                <a:gd name="connsiteY0" fmla="*/ 10728 h 196592"/>
                <a:gd name="connsiteX1" fmla="*/ 20635 w 196458"/>
                <a:gd name="connsiteY1" fmla="*/ 3397 h 196592"/>
                <a:gd name="connsiteX2" fmla="*/ 47026 w 196458"/>
                <a:gd name="connsiteY2" fmla="*/ 27955 h 196592"/>
                <a:gd name="connsiteX3" fmla="*/ 71584 w 196458"/>
                <a:gd name="connsiteY3" fmla="*/ 37852 h 196592"/>
                <a:gd name="connsiteX4" fmla="*/ 88812 w 196458"/>
                <a:gd name="connsiteY4" fmla="*/ 50681 h 196592"/>
                <a:gd name="connsiteX5" fmla="*/ 113003 w 196458"/>
                <a:gd name="connsiteY5" fmla="*/ 70840 h 196592"/>
                <a:gd name="connsiteX6" fmla="*/ 113370 w 196458"/>
                <a:gd name="connsiteY6" fmla="*/ 68274 h 196592"/>
                <a:gd name="connsiteX7" fmla="*/ 123266 w 196458"/>
                <a:gd name="connsiteY7" fmla="*/ 51047 h 196592"/>
                <a:gd name="connsiteX8" fmla="*/ 178613 w 196458"/>
                <a:gd name="connsiteY8" fmla="*/ 73039 h 196592"/>
                <a:gd name="connsiteX9" fmla="*/ 169450 w 196458"/>
                <a:gd name="connsiteY9" fmla="*/ 82203 h 196592"/>
                <a:gd name="connsiteX10" fmla="*/ 156621 w 196458"/>
                <a:gd name="connsiteY10" fmla="*/ 92832 h 196592"/>
                <a:gd name="connsiteX11" fmla="*/ 168717 w 196458"/>
                <a:gd name="connsiteY11" fmla="*/ 102729 h 196592"/>
                <a:gd name="connsiteX12" fmla="*/ 182645 w 196458"/>
                <a:gd name="connsiteY12" fmla="*/ 107494 h 196592"/>
                <a:gd name="connsiteX13" fmla="*/ 174948 w 196458"/>
                <a:gd name="connsiteY13" fmla="*/ 119590 h 196592"/>
                <a:gd name="connsiteX14" fmla="*/ 167617 w 196458"/>
                <a:gd name="connsiteY14" fmla="*/ 128753 h 196592"/>
                <a:gd name="connsiteX15" fmla="*/ 177880 w 196458"/>
                <a:gd name="connsiteY15" fmla="*/ 134984 h 196592"/>
                <a:gd name="connsiteX16" fmla="*/ 192175 w 196458"/>
                <a:gd name="connsiteY16" fmla="*/ 138283 h 196592"/>
                <a:gd name="connsiteX17" fmla="*/ 195474 w 196458"/>
                <a:gd name="connsiteY17" fmla="*/ 147813 h 196592"/>
                <a:gd name="connsiteX18" fmla="*/ 173115 w 196458"/>
                <a:gd name="connsiteY18" fmla="*/ 173471 h 196592"/>
                <a:gd name="connsiteX19" fmla="*/ 111903 w 196458"/>
                <a:gd name="connsiteY19" fmla="*/ 196563 h 196592"/>
                <a:gd name="connsiteX20" fmla="*/ 87345 w 196458"/>
                <a:gd name="connsiteY20" fmla="*/ 182268 h 196592"/>
                <a:gd name="connsiteX21" fmla="*/ 105672 w 196458"/>
                <a:gd name="connsiteY21" fmla="*/ 168339 h 196592"/>
                <a:gd name="connsiteX22" fmla="*/ 123999 w 196458"/>
                <a:gd name="connsiteY22" fmla="*/ 172005 h 196592"/>
                <a:gd name="connsiteX23" fmla="*/ 134262 w 196458"/>
                <a:gd name="connsiteY23" fmla="*/ 165407 h 196592"/>
                <a:gd name="connsiteX24" fmla="*/ 129497 w 196458"/>
                <a:gd name="connsiteY24" fmla="*/ 158809 h 196592"/>
                <a:gd name="connsiteX25" fmla="*/ 130597 w 196458"/>
                <a:gd name="connsiteY25" fmla="*/ 145614 h 196592"/>
                <a:gd name="connsiteX26" fmla="*/ 133163 w 196458"/>
                <a:gd name="connsiteY26" fmla="*/ 135718 h 196592"/>
                <a:gd name="connsiteX27" fmla="*/ 130963 w 196458"/>
                <a:gd name="connsiteY27" fmla="*/ 143048 h 196592"/>
                <a:gd name="connsiteX28" fmla="*/ 117402 w 196458"/>
                <a:gd name="connsiteY28" fmla="*/ 148180 h 196592"/>
                <a:gd name="connsiteX29" fmla="*/ 76716 w 196458"/>
                <a:gd name="connsiteY29" fmla="*/ 145614 h 196592"/>
                <a:gd name="connsiteX30" fmla="*/ 76716 w 196458"/>
                <a:gd name="connsiteY30" fmla="*/ 126554 h 196592"/>
                <a:gd name="connsiteX31" fmla="*/ 75250 w 196458"/>
                <a:gd name="connsiteY31" fmla="*/ 121789 h 196592"/>
                <a:gd name="connsiteX32" fmla="*/ 78548 w 196458"/>
                <a:gd name="connsiteY32" fmla="*/ 88434 h 196592"/>
                <a:gd name="connsiteX33" fmla="*/ 74150 w 196458"/>
                <a:gd name="connsiteY33" fmla="*/ 72306 h 196592"/>
                <a:gd name="connsiteX34" fmla="*/ 61321 w 196458"/>
                <a:gd name="connsiteY34" fmla="*/ 58011 h 196592"/>
                <a:gd name="connsiteX35" fmla="*/ 52524 w 196458"/>
                <a:gd name="connsiteY35" fmla="*/ 56912 h 196592"/>
                <a:gd name="connsiteX36" fmla="*/ 33831 w 196458"/>
                <a:gd name="connsiteY36" fmla="*/ 59111 h 196592"/>
                <a:gd name="connsiteX37" fmla="*/ 23201 w 196458"/>
                <a:gd name="connsiteY37" fmla="*/ 41151 h 196592"/>
                <a:gd name="connsiteX38" fmla="*/ 14771 w 196458"/>
                <a:gd name="connsiteY38" fmla="*/ 32354 h 196592"/>
                <a:gd name="connsiteX39" fmla="*/ 2308 w 196458"/>
                <a:gd name="connsiteY39" fmla="*/ 10728 h 19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6458" h="196592">
                  <a:moveTo>
                    <a:pt x="2308" y="10728"/>
                  </a:moveTo>
                  <a:cubicBezTo>
                    <a:pt x="5974" y="1564"/>
                    <a:pt x="10739" y="-3934"/>
                    <a:pt x="20635" y="3397"/>
                  </a:cubicBezTo>
                  <a:cubicBezTo>
                    <a:pt x="30165" y="10361"/>
                    <a:pt x="45560" y="9628"/>
                    <a:pt x="47026" y="27955"/>
                  </a:cubicBezTo>
                  <a:cubicBezTo>
                    <a:pt x="47759" y="34919"/>
                    <a:pt x="62054" y="37119"/>
                    <a:pt x="71584" y="37852"/>
                  </a:cubicBezTo>
                  <a:cubicBezTo>
                    <a:pt x="80015" y="38585"/>
                    <a:pt x="87712" y="39684"/>
                    <a:pt x="88812" y="50681"/>
                  </a:cubicBezTo>
                  <a:cubicBezTo>
                    <a:pt x="89911" y="64976"/>
                    <a:pt x="108238" y="59844"/>
                    <a:pt x="113003" y="70840"/>
                  </a:cubicBezTo>
                  <a:cubicBezTo>
                    <a:pt x="113736" y="70107"/>
                    <a:pt x="113370" y="69007"/>
                    <a:pt x="113370" y="68274"/>
                  </a:cubicBezTo>
                  <a:cubicBezTo>
                    <a:pt x="113736" y="60944"/>
                    <a:pt x="117768" y="55446"/>
                    <a:pt x="123266" y="51047"/>
                  </a:cubicBezTo>
                  <a:cubicBezTo>
                    <a:pt x="142693" y="56179"/>
                    <a:pt x="159187" y="68274"/>
                    <a:pt x="178613" y="73039"/>
                  </a:cubicBezTo>
                  <a:cubicBezTo>
                    <a:pt x="182279" y="82569"/>
                    <a:pt x="173849" y="81470"/>
                    <a:pt x="169450" y="82203"/>
                  </a:cubicBezTo>
                  <a:cubicBezTo>
                    <a:pt x="162486" y="83302"/>
                    <a:pt x="156621" y="85502"/>
                    <a:pt x="156621" y="92832"/>
                  </a:cubicBezTo>
                  <a:cubicBezTo>
                    <a:pt x="156621" y="99430"/>
                    <a:pt x="163585" y="100530"/>
                    <a:pt x="168717" y="102729"/>
                  </a:cubicBezTo>
                  <a:cubicBezTo>
                    <a:pt x="173482" y="104562"/>
                    <a:pt x="178613" y="104195"/>
                    <a:pt x="182645" y="107494"/>
                  </a:cubicBezTo>
                  <a:cubicBezTo>
                    <a:pt x="185578" y="115191"/>
                    <a:pt x="178980" y="116657"/>
                    <a:pt x="174948" y="119590"/>
                  </a:cubicBezTo>
                  <a:cubicBezTo>
                    <a:pt x="171649" y="122156"/>
                    <a:pt x="166518" y="123255"/>
                    <a:pt x="167617" y="128753"/>
                  </a:cubicBezTo>
                  <a:cubicBezTo>
                    <a:pt x="168717" y="134251"/>
                    <a:pt x="173849" y="133518"/>
                    <a:pt x="177880" y="134984"/>
                  </a:cubicBezTo>
                  <a:cubicBezTo>
                    <a:pt x="182645" y="136451"/>
                    <a:pt x="187777" y="135718"/>
                    <a:pt x="192175" y="138283"/>
                  </a:cubicBezTo>
                  <a:cubicBezTo>
                    <a:pt x="195108" y="140849"/>
                    <a:pt x="198040" y="146347"/>
                    <a:pt x="195474" y="147813"/>
                  </a:cubicBezTo>
                  <a:cubicBezTo>
                    <a:pt x="183745" y="153678"/>
                    <a:pt x="182279" y="169439"/>
                    <a:pt x="173115" y="173471"/>
                  </a:cubicBezTo>
                  <a:cubicBezTo>
                    <a:pt x="153322" y="182268"/>
                    <a:pt x="135362" y="195830"/>
                    <a:pt x="111903" y="196563"/>
                  </a:cubicBezTo>
                  <a:cubicBezTo>
                    <a:pt x="99441" y="196929"/>
                    <a:pt x="91377" y="193997"/>
                    <a:pt x="87345" y="182268"/>
                  </a:cubicBezTo>
                  <a:cubicBezTo>
                    <a:pt x="87712" y="170172"/>
                    <a:pt x="96509" y="168706"/>
                    <a:pt x="105672" y="168339"/>
                  </a:cubicBezTo>
                  <a:cubicBezTo>
                    <a:pt x="111903" y="168339"/>
                    <a:pt x="117768" y="170905"/>
                    <a:pt x="123999" y="172005"/>
                  </a:cubicBezTo>
                  <a:cubicBezTo>
                    <a:pt x="129497" y="173104"/>
                    <a:pt x="131697" y="168706"/>
                    <a:pt x="134262" y="165407"/>
                  </a:cubicBezTo>
                  <a:cubicBezTo>
                    <a:pt x="138294" y="159543"/>
                    <a:pt x="130963" y="161009"/>
                    <a:pt x="129497" y="158809"/>
                  </a:cubicBezTo>
                  <a:cubicBezTo>
                    <a:pt x="125465" y="153678"/>
                    <a:pt x="122900" y="149646"/>
                    <a:pt x="130597" y="145614"/>
                  </a:cubicBezTo>
                  <a:cubicBezTo>
                    <a:pt x="134629" y="143415"/>
                    <a:pt x="138661" y="139016"/>
                    <a:pt x="133163" y="135718"/>
                  </a:cubicBezTo>
                  <a:cubicBezTo>
                    <a:pt x="130230" y="133885"/>
                    <a:pt x="133529" y="140482"/>
                    <a:pt x="130963" y="143048"/>
                  </a:cubicBezTo>
                  <a:cubicBezTo>
                    <a:pt x="126931" y="146714"/>
                    <a:pt x="122167" y="147447"/>
                    <a:pt x="117402" y="148180"/>
                  </a:cubicBezTo>
                  <a:cubicBezTo>
                    <a:pt x="103840" y="149279"/>
                    <a:pt x="89911" y="149279"/>
                    <a:pt x="76716" y="145614"/>
                  </a:cubicBezTo>
                  <a:cubicBezTo>
                    <a:pt x="70118" y="139383"/>
                    <a:pt x="82580" y="132785"/>
                    <a:pt x="76716" y="126554"/>
                  </a:cubicBezTo>
                  <a:cubicBezTo>
                    <a:pt x="75983" y="125088"/>
                    <a:pt x="75616" y="123255"/>
                    <a:pt x="75250" y="121789"/>
                  </a:cubicBezTo>
                  <a:cubicBezTo>
                    <a:pt x="66086" y="109693"/>
                    <a:pt x="70851" y="99064"/>
                    <a:pt x="78548" y="88434"/>
                  </a:cubicBezTo>
                  <a:cubicBezTo>
                    <a:pt x="83680" y="81470"/>
                    <a:pt x="88078" y="74139"/>
                    <a:pt x="74150" y="72306"/>
                  </a:cubicBezTo>
                  <a:cubicBezTo>
                    <a:pt x="66086" y="71207"/>
                    <a:pt x="65720" y="62410"/>
                    <a:pt x="61321" y="58011"/>
                  </a:cubicBezTo>
                  <a:cubicBezTo>
                    <a:pt x="58389" y="56912"/>
                    <a:pt x="54723" y="55079"/>
                    <a:pt x="52524" y="56912"/>
                  </a:cubicBezTo>
                  <a:cubicBezTo>
                    <a:pt x="46660" y="61677"/>
                    <a:pt x="41895" y="69374"/>
                    <a:pt x="33831" y="59111"/>
                  </a:cubicBezTo>
                  <a:cubicBezTo>
                    <a:pt x="29432" y="53613"/>
                    <a:pt x="21735" y="50314"/>
                    <a:pt x="23201" y="41151"/>
                  </a:cubicBezTo>
                  <a:cubicBezTo>
                    <a:pt x="24301" y="35286"/>
                    <a:pt x="21735" y="32720"/>
                    <a:pt x="14771" y="32354"/>
                  </a:cubicBezTo>
                  <a:cubicBezTo>
                    <a:pt x="-2090" y="30887"/>
                    <a:pt x="-1724" y="21357"/>
                    <a:pt x="2308" y="10728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8CDA368-1292-4E74-AC66-B71EA467DDB1}"/>
                </a:ext>
              </a:extLst>
            </p:cNvPr>
            <p:cNvSpPr/>
            <p:nvPr/>
          </p:nvSpPr>
          <p:spPr>
            <a:xfrm>
              <a:off x="11357913" y="4476962"/>
              <a:ext cx="141703" cy="127918"/>
            </a:xfrm>
            <a:custGeom>
              <a:avLst/>
              <a:gdLst>
                <a:gd name="connsiteX0" fmla="*/ 75114 w 141703"/>
                <a:gd name="connsiteY0" fmla="*/ 0 h 127918"/>
                <a:gd name="connsiteX1" fmla="*/ 91608 w 141703"/>
                <a:gd name="connsiteY1" fmla="*/ 13195 h 127918"/>
                <a:gd name="connsiteX2" fmla="*/ 99672 w 141703"/>
                <a:gd name="connsiteY2" fmla="*/ 20160 h 127918"/>
                <a:gd name="connsiteX3" fmla="*/ 113600 w 141703"/>
                <a:gd name="connsiteY3" fmla="*/ 51315 h 127918"/>
                <a:gd name="connsiteX4" fmla="*/ 135593 w 141703"/>
                <a:gd name="connsiteY4" fmla="*/ 41052 h 127918"/>
                <a:gd name="connsiteX5" fmla="*/ 139258 w 141703"/>
                <a:gd name="connsiteY5" fmla="*/ 59379 h 127918"/>
                <a:gd name="connsiteX6" fmla="*/ 137059 w 141703"/>
                <a:gd name="connsiteY6" fmla="*/ 74407 h 127918"/>
                <a:gd name="connsiteX7" fmla="*/ 115800 w 141703"/>
                <a:gd name="connsiteY7" fmla="*/ 81372 h 127918"/>
                <a:gd name="connsiteX8" fmla="*/ 92341 w 141703"/>
                <a:gd name="connsiteY8" fmla="*/ 86137 h 127918"/>
                <a:gd name="connsiteX9" fmla="*/ 102971 w 141703"/>
                <a:gd name="connsiteY9" fmla="*/ 93834 h 127918"/>
                <a:gd name="connsiteX10" fmla="*/ 90875 w 141703"/>
                <a:gd name="connsiteY10" fmla="*/ 119858 h 127918"/>
                <a:gd name="connsiteX11" fmla="*/ 43592 w 141703"/>
                <a:gd name="connsiteY11" fmla="*/ 118025 h 127918"/>
                <a:gd name="connsiteX12" fmla="*/ 42125 w 141703"/>
                <a:gd name="connsiteY12" fmla="*/ 115826 h 127918"/>
                <a:gd name="connsiteX13" fmla="*/ 42125 w 141703"/>
                <a:gd name="connsiteY13" fmla="*/ 93101 h 127918"/>
                <a:gd name="connsiteX14" fmla="*/ 26731 w 141703"/>
                <a:gd name="connsiteY14" fmla="*/ 104830 h 127918"/>
                <a:gd name="connsiteX15" fmla="*/ 5838 w 141703"/>
                <a:gd name="connsiteY15" fmla="*/ 89435 h 127918"/>
                <a:gd name="connsiteX16" fmla="*/ 4372 w 141703"/>
                <a:gd name="connsiteY16" fmla="*/ 75140 h 127918"/>
                <a:gd name="connsiteX17" fmla="*/ 15735 w 141703"/>
                <a:gd name="connsiteY17" fmla="*/ 52415 h 127918"/>
                <a:gd name="connsiteX18" fmla="*/ 50189 w 141703"/>
                <a:gd name="connsiteY18" fmla="*/ 36287 h 127918"/>
                <a:gd name="connsiteX19" fmla="*/ 75114 w 141703"/>
                <a:gd name="connsiteY19" fmla="*/ 0 h 12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03" h="127918">
                  <a:moveTo>
                    <a:pt x="75114" y="0"/>
                  </a:moveTo>
                  <a:cubicBezTo>
                    <a:pt x="78779" y="6598"/>
                    <a:pt x="71082" y="26391"/>
                    <a:pt x="91608" y="13195"/>
                  </a:cubicBezTo>
                  <a:cubicBezTo>
                    <a:pt x="97106" y="9897"/>
                    <a:pt x="100405" y="17960"/>
                    <a:pt x="99672" y="20160"/>
                  </a:cubicBezTo>
                  <a:cubicBezTo>
                    <a:pt x="94540" y="34455"/>
                    <a:pt x="105537" y="41052"/>
                    <a:pt x="113600" y="51315"/>
                  </a:cubicBezTo>
                  <a:cubicBezTo>
                    <a:pt x="113600" y="28223"/>
                    <a:pt x="127162" y="42518"/>
                    <a:pt x="135593" y="41052"/>
                  </a:cubicBezTo>
                  <a:cubicBezTo>
                    <a:pt x="134860" y="47283"/>
                    <a:pt x="130828" y="53515"/>
                    <a:pt x="139258" y="59379"/>
                  </a:cubicBezTo>
                  <a:cubicBezTo>
                    <a:pt x="144390" y="62678"/>
                    <a:pt x="140358" y="69642"/>
                    <a:pt x="137059" y="74407"/>
                  </a:cubicBezTo>
                  <a:cubicBezTo>
                    <a:pt x="131927" y="82105"/>
                    <a:pt x="124230" y="83937"/>
                    <a:pt x="115800" y="81372"/>
                  </a:cubicBezTo>
                  <a:cubicBezTo>
                    <a:pt x="107369" y="78806"/>
                    <a:pt x="98939" y="75140"/>
                    <a:pt x="92341" y="86137"/>
                  </a:cubicBezTo>
                  <a:cubicBezTo>
                    <a:pt x="96740" y="87236"/>
                    <a:pt x="104804" y="87603"/>
                    <a:pt x="102971" y="93834"/>
                  </a:cubicBezTo>
                  <a:cubicBezTo>
                    <a:pt x="100039" y="102997"/>
                    <a:pt x="99672" y="113627"/>
                    <a:pt x="90875" y="119858"/>
                  </a:cubicBezTo>
                  <a:cubicBezTo>
                    <a:pt x="74747" y="131587"/>
                    <a:pt x="58986" y="130121"/>
                    <a:pt x="43592" y="118025"/>
                  </a:cubicBezTo>
                  <a:cubicBezTo>
                    <a:pt x="43225" y="117292"/>
                    <a:pt x="42492" y="116559"/>
                    <a:pt x="42125" y="115826"/>
                  </a:cubicBezTo>
                  <a:cubicBezTo>
                    <a:pt x="42125" y="108495"/>
                    <a:pt x="42125" y="100798"/>
                    <a:pt x="42125" y="93101"/>
                  </a:cubicBezTo>
                  <a:cubicBezTo>
                    <a:pt x="35161" y="95667"/>
                    <a:pt x="37727" y="111061"/>
                    <a:pt x="26731" y="104830"/>
                  </a:cubicBezTo>
                  <a:cubicBezTo>
                    <a:pt x="19400" y="100798"/>
                    <a:pt x="5472" y="106296"/>
                    <a:pt x="5838" y="89435"/>
                  </a:cubicBezTo>
                  <a:cubicBezTo>
                    <a:pt x="5838" y="85770"/>
                    <a:pt x="-6258" y="81738"/>
                    <a:pt x="4372" y="75140"/>
                  </a:cubicBezTo>
                  <a:cubicBezTo>
                    <a:pt x="12802" y="70009"/>
                    <a:pt x="11336" y="59746"/>
                    <a:pt x="15735" y="52415"/>
                  </a:cubicBezTo>
                  <a:cubicBezTo>
                    <a:pt x="30396" y="53881"/>
                    <a:pt x="39193" y="44718"/>
                    <a:pt x="50189" y="36287"/>
                  </a:cubicBezTo>
                  <a:cubicBezTo>
                    <a:pt x="62285" y="26024"/>
                    <a:pt x="62652" y="9163"/>
                    <a:pt x="75114" y="0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858A7C56-330C-4D7D-9B08-D995F4BB7C7A}"/>
                </a:ext>
              </a:extLst>
            </p:cNvPr>
            <p:cNvSpPr/>
            <p:nvPr/>
          </p:nvSpPr>
          <p:spPr>
            <a:xfrm>
              <a:off x="11437059" y="4406939"/>
              <a:ext cx="125808" cy="133299"/>
            </a:xfrm>
            <a:custGeom>
              <a:avLst/>
              <a:gdLst>
                <a:gd name="connsiteX0" fmla="*/ 116559 w 125808"/>
                <a:gd name="connsiteY0" fmla="*/ 110709 h 133299"/>
                <a:gd name="connsiteX1" fmla="*/ 108495 w 125808"/>
                <a:gd name="connsiteY1" fmla="*/ 130869 h 133299"/>
                <a:gd name="connsiteX2" fmla="*/ 104830 w 125808"/>
                <a:gd name="connsiteY2" fmla="*/ 131602 h 133299"/>
                <a:gd name="connsiteX3" fmla="*/ 77340 w 125808"/>
                <a:gd name="connsiteY3" fmla="*/ 105944 h 133299"/>
                <a:gd name="connsiteX4" fmla="*/ 71108 w 125808"/>
                <a:gd name="connsiteY4" fmla="*/ 103012 h 133299"/>
                <a:gd name="connsiteX5" fmla="*/ 35188 w 125808"/>
                <a:gd name="connsiteY5" fmla="*/ 89816 h 133299"/>
                <a:gd name="connsiteX6" fmla="*/ 32988 w 125808"/>
                <a:gd name="connsiteY6" fmla="*/ 85785 h 133299"/>
                <a:gd name="connsiteX7" fmla="*/ 28223 w 125808"/>
                <a:gd name="connsiteY7" fmla="*/ 76621 h 133299"/>
                <a:gd name="connsiteX8" fmla="*/ 14661 w 125808"/>
                <a:gd name="connsiteY8" fmla="*/ 62693 h 133299"/>
                <a:gd name="connsiteX9" fmla="*/ 10630 w 125808"/>
                <a:gd name="connsiteY9" fmla="*/ 47665 h 133299"/>
                <a:gd name="connsiteX10" fmla="*/ 0 w 125808"/>
                <a:gd name="connsiteY10" fmla="*/ 32270 h 133299"/>
                <a:gd name="connsiteX11" fmla="*/ 39953 w 125808"/>
                <a:gd name="connsiteY11" fmla="*/ 12843 h 133299"/>
                <a:gd name="connsiteX12" fmla="*/ 61579 w 125808"/>
                <a:gd name="connsiteY12" fmla="*/ 42533 h 133299"/>
                <a:gd name="connsiteX13" fmla="*/ 55347 w 125808"/>
                <a:gd name="connsiteY13" fmla="*/ 26405 h 133299"/>
                <a:gd name="connsiteX14" fmla="*/ 41419 w 125808"/>
                <a:gd name="connsiteY14" fmla="*/ 13576 h 133299"/>
                <a:gd name="connsiteX15" fmla="*/ 51682 w 125808"/>
                <a:gd name="connsiteY15" fmla="*/ 8445 h 133299"/>
                <a:gd name="connsiteX16" fmla="*/ 73308 w 125808"/>
                <a:gd name="connsiteY16" fmla="*/ 15 h 133299"/>
                <a:gd name="connsiteX17" fmla="*/ 100798 w 125808"/>
                <a:gd name="connsiteY17" fmla="*/ 17975 h 133299"/>
                <a:gd name="connsiteX18" fmla="*/ 124257 w 125808"/>
                <a:gd name="connsiteY18" fmla="*/ 84318 h 133299"/>
                <a:gd name="connsiteX19" fmla="*/ 116559 w 125808"/>
                <a:gd name="connsiteY19" fmla="*/ 110709 h 13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808" h="133299">
                  <a:moveTo>
                    <a:pt x="116559" y="110709"/>
                  </a:moveTo>
                  <a:cubicBezTo>
                    <a:pt x="118392" y="119140"/>
                    <a:pt x="108862" y="123171"/>
                    <a:pt x="108495" y="130869"/>
                  </a:cubicBezTo>
                  <a:cubicBezTo>
                    <a:pt x="108129" y="134534"/>
                    <a:pt x="107396" y="133435"/>
                    <a:pt x="104830" y="131602"/>
                  </a:cubicBezTo>
                  <a:cubicBezTo>
                    <a:pt x="94200" y="124271"/>
                    <a:pt x="75507" y="126470"/>
                    <a:pt x="77340" y="105944"/>
                  </a:cubicBezTo>
                  <a:cubicBezTo>
                    <a:pt x="77706" y="100080"/>
                    <a:pt x="73674" y="103745"/>
                    <a:pt x="71108" y="103012"/>
                  </a:cubicBezTo>
                  <a:cubicBezTo>
                    <a:pt x="58646" y="100446"/>
                    <a:pt x="45084" y="100813"/>
                    <a:pt x="35188" y="89816"/>
                  </a:cubicBezTo>
                  <a:cubicBezTo>
                    <a:pt x="33721" y="88350"/>
                    <a:pt x="30423" y="88350"/>
                    <a:pt x="32988" y="85785"/>
                  </a:cubicBezTo>
                  <a:cubicBezTo>
                    <a:pt x="40686" y="77354"/>
                    <a:pt x="38120" y="76621"/>
                    <a:pt x="28223" y="76621"/>
                  </a:cubicBezTo>
                  <a:cubicBezTo>
                    <a:pt x="20893" y="76621"/>
                    <a:pt x="19427" y="67091"/>
                    <a:pt x="14661" y="62693"/>
                  </a:cubicBezTo>
                  <a:cubicBezTo>
                    <a:pt x="16128" y="56828"/>
                    <a:pt x="23458" y="49864"/>
                    <a:pt x="10630" y="47665"/>
                  </a:cubicBezTo>
                  <a:cubicBezTo>
                    <a:pt x="2566" y="46198"/>
                    <a:pt x="1100" y="39234"/>
                    <a:pt x="0" y="32270"/>
                  </a:cubicBezTo>
                  <a:cubicBezTo>
                    <a:pt x="13928" y="27138"/>
                    <a:pt x="28590" y="23106"/>
                    <a:pt x="39953" y="12843"/>
                  </a:cubicBezTo>
                  <a:cubicBezTo>
                    <a:pt x="45451" y="23106"/>
                    <a:pt x="52048" y="32270"/>
                    <a:pt x="61579" y="42533"/>
                  </a:cubicBezTo>
                  <a:cubicBezTo>
                    <a:pt x="64877" y="33736"/>
                    <a:pt x="63411" y="28238"/>
                    <a:pt x="55347" y="26405"/>
                  </a:cubicBezTo>
                  <a:cubicBezTo>
                    <a:pt x="47650" y="24939"/>
                    <a:pt x="43618" y="20541"/>
                    <a:pt x="41419" y="13576"/>
                  </a:cubicBezTo>
                  <a:cubicBezTo>
                    <a:pt x="41419" y="5146"/>
                    <a:pt x="48016" y="6979"/>
                    <a:pt x="51682" y="8445"/>
                  </a:cubicBezTo>
                  <a:cubicBezTo>
                    <a:pt x="62311" y="13210"/>
                    <a:pt x="67443" y="6612"/>
                    <a:pt x="73308" y="15"/>
                  </a:cubicBezTo>
                  <a:cubicBezTo>
                    <a:pt x="86503" y="-352"/>
                    <a:pt x="95300" y="6246"/>
                    <a:pt x="100798" y="17975"/>
                  </a:cubicBezTo>
                  <a:cubicBezTo>
                    <a:pt x="113994" y="38135"/>
                    <a:pt x="116193" y="62326"/>
                    <a:pt x="124257" y="84318"/>
                  </a:cubicBezTo>
                  <a:cubicBezTo>
                    <a:pt x="127922" y="94948"/>
                    <a:pt x="124990" y="103745"/>
                    <a:pt x="116559" y="110709"/>
                  </a:cubicBezTo>
                  <a:close/>
                </a:path>
              </a:pathLst>
            </a:custGeom>
            <a:solidFill>
              <a:srgbClr val="A582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81A7CB8C-729E-44D7-8183-7A5A7673C8C8}"/>
                </a:ext>
              </a:extLst>
            </p:cNvPr>
            <p:cNvSpPr/>
            <p:nvPr/>
          </p:nvSpPr>
          <p:spPr>
            <a:xfrm>
              <a:off x="11249356" y="4330869"/>
              <a:ext cx="74809" cy="82214"/>
            </a:xfrm>
            <a:custGeom>
              <a:avLst/>
              <a:gdLst>
                <a:gd name="connsiteX0" fmla="*/ 3334 w 74809"/>
                <a:gd name="connsiteY0" fmla="*/ 48227 h 82214"/>
                <a:gd name="connsiteX1" fmla="*/ 4801 w 74809"/>
                <a:gd name="connsiteY1" fmla="*/ 19271 h 82214"/>
                <a:gd name="connsiteX2" fmla="*/ 1135 w 74809"/>
                <a:gd name="connsiteY2" fmla="*/ 8275 h 82214"/>
                <a:gd name="connsiteX3" fmla="*/ 11765 w 74809"/>
                <a:gd name="connsiteY3" fmla="*/ 9008 h 82214"/>
                <a:gd name="connsiteX4" fmla="*/ 24960 w 74809"/>
                <a:gd name="connsiteY4" fmla="*/ 4976 h 82214"/>
                <a:gd name="connsiteX5" fmla="*/ 36323 w 74809"/>
                <a:gd name="connsiteY5" fmla="*/ 7175 h 82214"/>
                <a:gd name="connsiteX6" fmla="*/ 42187 w 74809"/>
                <a:gd name="connsiteY6" fmla="*/ 8275 h 82214"/>
                <a:gd name="connsiteX7" fmla="*/ 53184 w 74809"/>
                <a:gd name="connsiteY7" fmla="*/ 4243 h 82214"/>
                <a:gd name="connsiteX8" fmla="*/ 55749 w 74809"/>
                <a:gd name="connsiteY8" fmla="*/ 25869 h 82214"/>
                <a:gd name="connsiteX9" fmla="*/ 57216 w 74809"/>
                <a:gd name="connsiteY9" fmla="*/ 41996 h 82214"/>
                <a:gd name="connsiteX10" fmla="*/ 74076 w 74809"/>
                <a:gd name="connsiteY10" fmla="*/ 78284 h 82214"/>
                <a:gd name="connsiteX11" fmla="*/ 74809 w 74809"/>
                <a:gd name="connsiteY11" fmla="*/ 81949 h 82214"/>
                <a:gd name="connsiteX12" fmla="*/ 39988 w 74809"/>
                <a:gd name="connsiteY12" fmla="*/ 71686 h 82214"/>
                <a:gd name="connsiteX13" fmla="*/ 4801 w 74809"/>
                <a:gd name="connsiteY13" fmla="*/ 55925 h 82214"/>
                <a:gd name="connsiteX14" fmla="*/ 3334 w 74809"/>
                <a:gd name="connsiteY14" fmla="*/ 48227 h 8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809" h="82214">
                  <a:moveTo>
                    <a:pt x="3334" y="48227"/>
                  </a:moveTo>
                  <a:cubicBezTo>
                    <a:pt x="22394" y="39797"/>
                    <a:pt x="13598" y="28801"/>
                    <a:pt x="4801" y="19271"/>
                  </a:cubicBezTo>
                  <a:cubicBezTo>
                    <a:pt x="1502" y="15605"/>
                    <a:pt x="-1797" y="13040"/>
                    <a:pt x="1135" y="8275"/>
                  </a:cubicBezTo>
                  <a:cubicBezTo>
                    <a:pt x="4801" y="2410"/>
                    <a:pt x="8099" y="6809"/>
                    <a:pt x="11765" y="9008"/>
                  </a:cubicBezTo>
                  <a:cubicBezTo>
                    <a:pt x="17263" y="11940"/>
                    <a:pt x="22394" y="16705"/>
                    <a:pt x="24960" y="4976"/>
                  </a:cubicBezTo>
                  <a:cubicBezTo>
                    <a:pt x="26060" y="211"/>
                    <a:pt x="34124" y="-4188"/>
                    <a:pt x="36323" y="7175"/>
                  </a:cubicBezTo>
                  <a:cubicBezTo>
                    <a:pt x="36689" y="9374"/>
                    <a:pt x="42187" y="10474"/>
                    <a:pt x="42187" y="8275"/>
                  </a:cubicBezTo>
                  <a:cubicBezTo>
                    <a:pt x="42921" y="-2355"/>
                    <a:pt x="48052" y="-522"/>
                    <a:pt x="53184" y="4243"/>
                  </a:cubicBezTo>
                  <a:cubicBezTo>
                    <a:pt x="60148" y="10474"/>
                    <a:pt x="60881" y="20737"/>
                    <a:pt x="55749" y="25869"/>
                  </a:cubicBezTo>
                  <a:cubicBezTo>
                    <a:pt x="46953" y="33932"/>
                    <a:pt x="54283" y="41263"/>
                    <a:pt x="57216" y="41996"/>
                  </a:cubicBezTo>
                  <a:cubicBezTo>
                    <a:pt x="78108" y="47494"/>
                    <a:pt x="72977" y="63989"/>
                    <a:pt x="74076" y="78284"/>
                  </a:cubicBezTo>
                  <a:cubicBezTo>
                    <a:pt x="74076" y="79383"/>
                    <a:pt x="74443" y="80849"/>
                    <a:pt x="74809" y="81949"/>
                  </a:cubicBezTo>
                  <a:cubicBezTo>
                    <a:pt x="61614" y="83415"/>
                    <a:pt x="51351" y="78650"/>
                    <a:pt x="39988" y="71686"/>
                  </a:cubicBezTo>
                  <a:cubicBezTo>
                    <a:pt x="29359" y="65088"/>
                    <a:pt x="15064" y="65088"/>
                    <a:pt x="4801" y="55925"/>
                  </a:cubicBezTo>
                  <a:cubicBezTo>
                    <a:pt x="1502" y="52992"/>
                    <a:pt x="2968" y="50793"/>
                    <a:pt x="3334" y="48227"/>
                  </a:cubicBezTo>
                  <a:close/>
                </a:path>
              </a:pathLst>
            </a:custGeom>
            <a:solidFill>
              <a:srgbClr val="D1C2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D49754-A806-4823-BBB5-E924C67FE8A0}"/>
                </a:ext>
              </a:extLst>
            </p:cNvPr>
            <p:cNvSpPr/>
            <p:nvPr/>
          </p:nvSpPr>
          <p:spPr>
            <a:xfrm>
              <a:off x="11421664" y="4377683"/>
              <a:ext cx="87708" cy="62231"/>
            </a:xfrm>
            <a:custGeom>
              <a:avLst/>
              <a:gdLst>
                <a:gd name="connsiteX0" fmla="*/ 86503 w 87708"/>
                <a:gd name="connsiteY0" fmla="*/ 31470 h 62231"/>
                <a:gd name="connsiteX1" fmla="*/ 74407 w 87708"/>
                <a:gd name="connsiteY1" fmla="*/ 44665 h 62231"/>
                <a:gd name="connsiteX2" fmla="*/ 56813 w 87708"/>
                <a:gd name="connsiteY2" fmla="*/ 43199 h 62231"/>
                <a:gd name="connsiteX3" fmla="*/ 56813 w 87708"/>
                <a:gd name="connsiteY3" fmla="*/ 43199 h 62231"/>
                <a:gd name="connsiteX4" fmla="*/ 15395 w 87708"/>
                <a:gd name="connsiteY4" fmla="*/ 61526 h 62231"/>
                <a:gd name="connsiteX5" fmla="*/ 8064 w 87708"/>
                <a:gd name="connsiteY5" fmla="*/ 27438 h 62231"/>
                <a:gd name="connsiteX6" fmla="*/ 0 w 87708"/>
                <a:gd name="connsiteY6" fmla="*/ 20107 h 62231"/>
                <a:gd name="connsiteX7" fmla="*/ 26757 w 87708"/>
                <a:gd name="connsiteY7" fmla="*/ 1414 h 62231"/>
                <a:gd name="connsiteX8" fmla="*/ 86503 w 87708"/>
                <a:gd name="connsiteY8" fmla="*/ 31470 h 6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08" h="62231">
                  <a:moveTo>
                    <a:pt x="86503" y="31470"/>
                  </a:moveTo>
                  <a:cubicBezTo>
                    <a:pt x="89436" y="42466"/>
                    <a:pt x="87603" y="47964"/>
                    <a:pt x="74407" y="44665"/>
                  </a:cubicBezTo>
                  <a:cubicBezTo>
                    <a:pt x="68909" y="43199"/>
                    <a:pt x="63045" y="36235"/>
                    <a:pt x="56813" y="43199"/>
                  </a:cubicBezTo>
                  <a:lnTo>
                    <a:pt x="56813" y="43199"/>
                  </a:lnTo>
                  <a:cubicBezTo>
                    <a:pt x="46917" y="58227"/>
                    <a:pt x="32989" y="64458"/>
                    <a:pt x="15395" y="61526"/>
                  </a:cubicBezTo>
                  <a:cubicBezTo>
                    <a:pt x="3665" y="52362"/>
                    <a:pt x="8797" y="38800"/>
                    <a:pt x="8064" y="27438"/>
                  </a:cubicBezTo>
                  <a:cubicBezTo>
                    <a:pt x="7697" y="19740"/>
                    <a:pt x="4398" y="20474"/>
                    <a:pt x="0" y="20107"/>
                  </a:cubicBezTo>
                  <a:cubicBezTo>
                    <a:pt x="0" y="1414"/>
                    <a:pt x="15028" y="3613"/>
                    <a:pt x="26757" y="1414"/>
                  </a:cubicBezTo>
                  <a:cubicBezTo>
                    <a:pt x="54981" y="-5184"/>
                    <a:pt x="71109" y="12410"/>
                    <a:pt x="86503" y="31470"/>
                  </a:cubicBezTo>
                  <a:close/>
                </a:path>
              </a:pathLst>
            </a:custGeom>
            <a:solidFill>
              <a:srgbClr val="956D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554D37F2-6DC8-413A-A58E-1B6357E79E02}"/>
                </a:ext>
              </a:extLst>
            </p:cNvPr>
            <p:cNvSpPr/>
            <p:nvPr/>
          </p:nvSpPr>
          <p:spPr>
            <a:xfrm>
              <a:off x="11342859" y="4385680"/>
              <a:ext cx="75140" cy="51482"/>
            </a:xfrm>
            <a:custGeom>
              <a:avLst/>
              <a:gdLst>
                <a:gd name="connsiteX0" fmla="*/ 0 w 75140"/>
                <a:gd name="connsiteY0" fmla="*/ 34835 h 51482"/>
                <a:gd name="connsiteX1" fmla="*/ 20893 w 75140"/>
                <a:gd name="connsiteY1" fmla="*/ 1480 h 51482"/>
                <a:gd name="connsiteX2" fmla="*/ 33355 w 75140"/>
                <a:gd name="connsiteY2" fmla="*/ 2213 h 51482"/>
                <a:gd name="connsiteX3" fmla="*/ 63778 w 75140"/>
                <a:gd name="connsiteY3" fmla="*/ 34102 h 51482"/>
                <a:gd name="connsiteX4" fmla="*/ 75140 w 75140"/>
                <a:gd name="connsiteY4" fmla="*/ 42166 h 51482"/>
                <a:gd name="connsiteX5" fmla="*/ 43985 w 75140"/>
                <a:gd name="connsiteY5" fmla="*/ 46565 h 51482"/>
                <a:gd name="connsiteX6" fmla="*/ 31156 w 75140"/>
                <a:gd name="connsiteY6" fmla="*/ 44365 h 51482"/>
                <a:gd name="connsiteX7" fmla="*/ 12096 w 75140"/>
                <a:gd name="connsiteY7" fmla="*/ 36668 h 51482"/>
                <a:gd name="connsiteX8" fmla="*/ 0 w 75140"/>
                <a:gd name="connsiteY8" fmla="*/ 34835 h 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40" h="51482">
                  <a:moveTo>
                    <a:pt x="0" y="34835"/>
                  </a:moveTo>
                  <a:cubicBezTo>
                    <a:pt x="1100" y="20174"/>
                    <a:pt x="0" y="4779"/>
                    <a:pt x="20893" y="1480"/>
                  </a:cubicBezTo>
                  <a:cubicBezTo>
                    <a:pt x="25658" y="747"/>
                    <a:pt x="28956" y="-1818"/>
                    <a:pt x="33355" y="2213"/>
                  </a:cubicBezTo>
                  <a:cubicBezTo>
                    <a:pt x="43985" y="12477"/>
                    <a:pt x="59379" y="17975"/>
                    <a:pt x="63778" y="34102"/>
                  </a:cubicBezTo>
                  <a:cubicBezTo>
                    <a:pt x="65610" y="39600"/>
                    <a:pt x="69642" y="42166"/>
                    <a:pt x="75140" y="42166"/>
                  </a:cubicBezTo>
                  <a:cubicBezTo>
                    <a:pt x="67443" y="59393"/>
                    <a:pt x="53881" y="47664"/>
                    <a:pt x="43985" y="46565"/>
                  </a:cubicBezTo>
                  <a:cubicBezTo>
                    <a:pt x="39953" y="46198"/>
                    <a:pt x="35554" y="45098"/>
                    <a:pt x="31156" y="44365"/>
                  </a:cubicBezTo>
                  <a:cubicBezTo>
                    <a:pt x="25291" y="43632"/>
                    <a:pt x="14661" y="49497"/>
                    <a:pt x="12096" y="36668"/>
                  </a:cubicBezTo>
                  <a:cubicBezTo>
                    <a:pt x="11363" y="32636"/>
                    <a:pt x="4398" y="35202"/>
                    <a:pt x="0" y="34835"/>
                  </a:cubicBezTo>
                  <a:close/>
                </a:path>
              </a:pathLst>
            </a:custGeom>
            <a:solidFill>
              <a:srgbClr val="D5C3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476110A2-56A6-42A7-A871-F54825B95839}"/>
                </a:ext>
              </a:extLst>
            </p:cNvPr>
            <p:cNvSpPr/>
            <p:nvPr/>
          </p:nvSpPr>
          <p:spPr>
            <a:xfrm>
              <a:off x="11339753" y="4280131"/>
              <a:ext cx="189648" cy="93938"/>
            </a:xfrm>
            <a:custGeom>
              <a:avLst/>
              <a:gdLst>
                <a:gd name="connsiteX0" fmla="*/ 33528 w 189648"/>
                <a:gd name="connsiteY0" fmla="*/ 4398 h 93938"/>
                <a:gd name="connsiteX1" fmla="*/ 43791 w 189648"/>
                <a:gd name="connsiteY1" fmla="*/ 11363 h 93938"/>
                <a:gd name="connsiteX2" fmla="*/ 56254 w 189648"/>
                <a:gd name="connsiteY2" fmla="*/ 15028 h 93938"/>
                <a:gd name="connsiteX3" fmla="*/ 64684 w 189648"/>
                <a:gd name="connsiteY3" fmla="*/ 30789 h 93938"/>
                <a:gd name="connsiteX4" fmla="*/ 71282 w 189648"/>
                <a:gd name="connsiteY4" fmla="*/ 35921 h 93938"/>
                <a:gd name="connsiteX5" fmla="*/ 74581 w 189648"/>
                <a:gd name="connsiteY5" fmla="*/ 26391 h 93938"/>
                <a:gd name="connsiteX6" fmla="*/ 94007 w 189648"/>
                <a:gd name="connsiteY6" fmla="*/ 0 h 93938"/>
                <a:gd name="connsiteX7" fmla="*/ 107936 w 189648"/>
                <a:gd name="connsiteY7" fmla="*/ 37020 h 93938"/>
                <a:gd name="connsiteX8" fmla="*/ 117099 w 189648"/>
                <a:gd name="connsiteY8" fmla="*/ 45084 h 93938"/>
                <a:gd name="connsiteX9" fmla="*/ 147522 w 189648"/>
                <a:gd name="connsiteY9" fmla="*/ 48750 h 93938"/>
                <a:gd name="connsiteX10" fmla="*/ 174279 w 189648"/>
                <a:gd name="connsiteY10" fmla="*/ 56447 h 93938"/>
                <a:gd name="connsiteX11" fmla="*/ 189307 w 189648"/>
                <a:gd name="connsiteY11" fmla="*/ 64877 h 93938"/>
                <a:gd name="connsiteX12" fmla="*/ 179044 w 189648"/>
                <a:gd name="connsiteY12" fmla="*/ 81005 h 93938"/>
                <a:gd name="connsiteX13" fmla="*/ 146789 w 189648"/>
                <a:gd name="connsiteY13" fmla="*/ 79905 h 93938"/>
                <a:gd name="connsiteX14" fmla="*/ 138725 w 189648"/>
                <a:gd name="connsiteY14" fmla="*/ 79905 h 93938"/>
                <a:gd name="connsiteX15" fmla="*/ 93641 w 189648"/>
                <a:gd name="connsiteY15" fmla="*/ 71842 h 93938"/>
                <a:gd name="connsiteX16" fmla="*/ 58453 w 189648"/>
                <a:gd name="connsiteY16" fmla="*/ 85404 h 93938"/>
                <a:gd name="connsiteX17" fmla="*/ 28030 w 189648"/>
                <a:gd name="connsiteY17" fmla="*/ 84304 h 93938"/>
                <a:gd name="connsiteX18" fmla="*/ 8237 w 189648"/>
                <a:gd name="connsiteY18" fmla="*/ 81372 h 93938"/>
                <a:gd name="connsiteX19" fmla="*/ 11903 w 189648"/>
                <a:gd name="connsiteY19" fmla="*/ 48383 h 93938"/>
                <a:gd name="connsiteX20" fmla="*/ 22532 w 189648"/>
                <a:gd name="connsiteY20" fmla="*/ 35188 h 93938"/>
                <a:gd name="connsiteX21" fmla="*/ 540 w 189648"/>
                <a:gd name="connsiteY21" fmla="*/ 45084 h 93938"/>
                <a:gd name="connsiteX22" fmla="*/ 21066 w 189648"/>
                <a:gd name="connsiteY22" fmla="*/ 11729 h 93938"/>
                <a:gd name="connsiteX23" fmla="*/ 33528 w 189648"/>
                <a:gd name="connsiteY23" fmla="*/ 4398 h 9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648" h="93938">
                  <a:moveTo>
                    <a:pt x="33528" y="4398"/>
                  </a:moveTo>
                  <a:cubicBezTo>
                    <a:pt x="36827" y="6598"/>
                    <a:pt x="40126" y="9163"/>
                    <a:pt x="43791" y="11363"/>
                  </a:cubicBezTo>
                  <a:cubicBezTo>
                    <a:pt x="48190" y="11363"/>
                    <a:pt x="52588" y="12096"/>
                    <a:pt x="56254" y="15028"/>
                  </a:cubicBezTo>
                  <a:cubicBezTo>
                    <a:pt x="59186" y="20160"/>
                    <a:pt x="60652" y="26391"/>
                    <a:pt x="64684" y="30789"/>
                  </a:cubicBezTo>
                  <a:cubicBezTo>
                    <a:pt x="66517" y="32988"/>
                    <a:pt x="67983" y="37020"/>
                    <a:pt x="71282" y="35921"/>
                  </a:cubicBezTo>
                  <a:cubicBezTo>
                    <a:pt x="75314" y="34455"/>
                    <a:pt x="72382" y="29323"/>
                    <a:pt x="74581" y="26391"/>
                  </a:cubicBezTo>
                  <a:cubicBezTo>
                    <a:pt x="90708" y="24925"/>
                    <a:pt x="87776" y="9163"/>
                    <a:pt x="94007" y="0"/>
                  </a:cubicBezTo>
                  <a:cubicBezTo>
                    <a:pt x="105737" y="9897"/>
                    <a:pt x="112334" y="21626"/>
                    <a:pt x="107936" y="37020"/>
                  </a:cubicBezTo>
                  <a:cubicBezTo>
                    <a:pt x="105003" y="48017"/>
                    <a:pt x="110502" y="48750"/>
                    <a:pt x="117099" y="45084"/>
                  </a:cubicBezTo>
                  <a:cubicBezTo>
                    <a:pt x="128829" y="38120"/>
                    <a:pt x="137992" y="41052"/>
                    <a:pt x="147522" y="48750"/>
                  </a:cubicBezTo>
                  <a:cubicBezTo>
                    <a:pt x="155219" y="54981"/>
                    <a:pt x="164749" y="55714"/>
                    <a:pt x="174279" y="56447"/>
                  </a:cubicBezTo>
                  <a:cubicBezTo>
                    <a:pt x="180510" y="56813"/>
                    <a:pt x="187475" y="57180"/>
                    <a:pt x="189307" y="64877"/>
                  </a:cubicBezTo>
                  <a:cubicBezTo>
                    <a:pt x="191140" y="72941"/>
                    <a:pt x="185275" y="77706"/>
                    <a:pt x="179044" y="81005"/>
                  </a:cubicBezTo>
                  <a:cubicBezTo>
                    <a:pt x="168048" y="87236"/>
                    <a:pt x="157052" y="91268"/>
                    <a:pt x="146789" y="79905"/>
                  </a:cubicBezTo>
                  <a:cubicBezTo>
                    <a:pt x="143490" y="76240"/>
                    <a:pt x="143124" y="76607"/>
                    <a:pt x="138725" y="79905"/>
                  </a:cubicBezTo>
                  <a:cubicBezTo>
                    <a:pt x="122231" y="91268"/>
                    <a:pt x="107569" y="87969"/>
                    <a:pt x="93641" y="71842"/>
                  </a:cubicBezTo>
                  <a:cubicBezTo>
                    <a:pt x="80812" y="72941"/>
                    <a:pt x="69449" y="77706"/>
                    <a:pt x="58453" y="85404"/>
                  </a:cubicBezTo>
                  <a:cubicBezTo>
                    <a:pt x="49290" y="91635"/>
                    <a:pt x="38660" y="101531"/>
                    <a:pt x="28030" y="84304"/>
                  </a:cubicBezTo>
                  <a:cubicBezTo>
                    <a:pt x="25831" y="80638"/>
                    <a:pt x="15568" y="82105"/>
                    <a:pt x="8237" y="81372"/>
                  </a:cubicBezTo>
                  <a:cubicBezTo>
                    <a:pt x="9703" y="70375"/>
                    <a:pt x="20700" y="61212"/>
                    <a:pt x="11903" y="48383"/>
                  </a:cubicBezTo>
                  <a:cubicBezTo>
                    <a:pt x="7871" y="42518"/>
                    <a:pt x="20333" y="41785"/>
                    <a:pt x="22532" y="35188"/>
                  </a:cubicBezTo>
                  <a:cubicBezTo>
                    <a:pt x="13735" y="36287"/>
                    <a:pt x="6405" y="38487"/>
                    <a:pt x="540" y="45084"/>
                  </a:cubicBezTo>
                  <a:cubicBezTo>
                    <a:pt x="-926" y="19793"/>
                    <a:pt x="-926" y="19793"/>
                    <a:pt x="21066" y="11729"/>
                  </a:cubicBezTo>
                  <a:cubicBezTo>
                    <a:pt x="25465" y="10263"/>
                    <a:pt x="29496" y="6964"/>
                    <a:pt x="33528" y="4398"/>
                  </a:cubicBezTo>
                  <a:close/>
                </a:path>
              </a:pathLst>
            </a:custGeom>
            <a:solidFill>
              <a:srgbClr val="946F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D7A2E366-7950-4A8D-9771-1AB2CEC81C66}"/>
                </a:ext>
              </a:extLst>
            </p:cNvPr>
            <p:cNvSpPr/>
            <p:nvPr/>
          </p:nvSpPr>
          <p:spPr>
            <a:xfrm>
              <a:off x="11432267" y="4271681"/>
              <a:ext cx="122084" cy="152132"/>
            </a:xfrm>
            <a:custGeom>
              <a:avLst/>
              <a:gdLst>
                <a:gd name="connsiteX0" fmla="*/ 760 w 122084"/>
                <a:gd name="connsiteY0" fmla="*/ 81024 h 152132"/>
                <a:gd name="connsiteX1" fmla="*/ 48044 w 122084"/>
                <a:gd name="connsiteY1" fmla="*/ 81024 h 152132"/>
                <a:gd name="connsiteX2" fmla="*/ 54641 w 122084"/>
                <a:gd name="connsiteY2" fmla="*/ 83957 h 152132"/>
                <a:gd name="connsiteX3" fmla="*/ 89096 w 122084"/>
                <a:gd name="connsiteY3" fmla="*/ 83957 h 152132"/>
                <a:gd name="connsiteX4" fmla="*/ 94227 w 122084"/>
                <a:gd name="connsiteY4" fmla="*/ 74793 h 152132"/>
                <a:gd name="connsiteX5" fmla="*/ 85430 w 122084"/>
                <a:gd name="connsiteY5" fmla="*/ 70028 h 152132"/>
                <a:gd name="connsiteX6" fmla="*/ 42912 w 122084"/>
                <a:gd name="connsiteY6" fmla="*/ 55367 h 152132"/>
                <a:gd name="connsiteX7" fmla="*/ 31916 w 122084"/>
                <a:gd name="connsiteY7" fmla="*/ 56100 h 152132"/>
                <a:gd name="connsiteX8" fmla="*/ 12123 w 122084"/>
                <a:gd name="connsiteY8" fmla="*/ 61964 h 152132"/>
                <a:gd name="connsiteX9" fmla="*/ 5892 w 122084"/>
                <a:gd name="connsiteY9" fmla="*/ 55000 h 152132"/>
                <a:gd name="connsiteX10" fmla="*/ 1127 w 122084"/>
                <a:gd name="connsiteY10" fmla="*/ 9549 h 152132"/>
                <a:gd name="connsiteX11" fmla="*/ 10290 w 122084"/>
                <a:gd name="connsiteY11" fmla="*/ 386 h 152132"/>
                <a:gd name="connsiteX12" fmla="*/ 17621 w 122084"/>
                <a:gd name="connsiteY12" fmla="*/ 5517 h 152132"/>
                <a:gd name="connsiteX13" fmla="*/ 50243 w 122084"/>
                <a:gd name="connsiteY13" fmla="*/ 12115 h 152132"/>
                <a:gd name="connsiteX14" fmla="*/ 57574 w 122084"/>
                <a:gd name="connsiteY14" fmla="*/ 11382 h 152132"/>
                <a:gd name="connsiteX15" fmla="*/ 73701 w 122084"/>
                <a:gd name="connsiteY15" fmla="*/ 18346 h 152132"/>
                <a:gd name="connsiteX16" fmla="*/ 122084 w 122084"/>
                <a:gd name="connsiteY16" fmla="*/ 109981 h 152132"/>
                <a:gd name="connsiteX17" fmla="*/ 105957 w 122084"/>
                <a:gd name="connsiteY17" fmla="*/ 140037 h 152132"/>
                <a:gd name="connsiteX18" fmla="*/ 102291 w 122084"/>
                <a:gd name="connsiteY18" fmla="*/ 152133 h 152132"/>
                <a:gd name="connsiteX19" fmla="*/ 75900 w 122084"/>
                <a:gd name="connsiteY19" fmla="*/ 137105 h 152132"/>
                <a:gd name="connsiteX20" fmla="*/ 55741 w 122084"/>
                <a:gd name="connsiteY20" fmla="*/ 122443 h 152132"/>
                <a:gd name="connsiteX21" fmla="*/ 15788 w 122084"/>
                <a:gd name="connsiteY21" fmla="*/ 107049 h 152132"/>
                <a:gd name="connsiteX22" fmla="*/ 760 w 122084"/>
                <a:gd name="connsiteY22" fmla="*/ 81024 h 15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84" h="152132">
                  <a:moveTo>
                    <a:pt x="760" y="81024"/>
                  </a:moveTo>
                  <a:cubicBezTo>
                    <a:pt x="16521" y="91654"/>
                    <a:pt x="32282" y="97152"/>
                    <a:pt x="48044" y="81024"/>
                  </a:cubicBezTo>
                  <a:cubicBezTo>
                    <a:pt x="51709" y="76992"/>
                    <a:pt x="53175" y="82124"/>
                    <a:pt x="54641" y="83957"/>
                  </a:cubicBezTo>
                  <a:cubicBezTo>
                    <a:pt x="66371" y="98618"/>
                    <a:pt x="77733" y="90921"/>
                    <a:pt x="89096" y="83957"/>
                  </a:cubicBezTo>
                  <a:cubicBezTo>
                    <a:pt x="92395" y="81758"/>
                    <a:pt x="94960" y="78825"/>
                    <a:pt x="94227" y="74793"/>
                  </a:cubicBezTo>
                  <a:cubicBezTo>
                    <a:pt x="93494" y="70028"/>
                    <a:pt x="88729" y="69662"/>
                    <a:pt x="85430" y="70028"/>
                  </a:cubicBezTo>
                  <a:cubicBezTo>
                    <a:pt x="69303" y="70761"/>
                    <a:pt x="54641" y="68196"/>
                    <a:pt x="42912" y="55367"/>
                  </a:cubicBezTo>
                  <a:cubicBezTo>
                    <a:pt x="39247" y="51335"/>
                    <a:pt x="34482" y="51335"/>
                    <a:pt x="31916" y="56100"/>
                  </a:cubicBezTo>
                  <a:cubicBezTo>
                    <a:pt x="26784" y="64897"/>
                    <a:pt x="18720" y="60498"/>
                    <a:pt x="12123" y="61964"/>
                  </a:cubicBezTo>
                  <a:cubicBezTo>
                    <a:pt x="4792" y="63797"/>
                    <a:pt x="3326" y="57566"/>
                    <a:pt x="5892" y="55000"/>
                  </a:cubicBezTo>
                  <a:cubicBezTo>
                    <a:pt x="22386" y="37040"/>
                    <a:pt x="3692" y="24211"/>
                    <a:pt x="1127" y="9549"/>
                  </a:cubicBezTo>
                  <a:cubicBezTo>
                    <a:pt x="-2539" y="19"/>
                    <a:pt x="3326" y="-714"/>
                    <a:pt x="10290" y="386"/>
                  </a:cubicBezTo>
                  <a:cubicBezTo>
                    <a:pt x="13222" y="752"/>
                    <a:pt x="16155" y="2952"/>
                    <a:pt x="17621" y="5517"/>
                  </a:cubicBezTo>
                  <a:cubicBezTo>
                    <a:pt x="25685" y="22745"/>
                    <a:pt x="36314" y="24944"/>
                    <a:pt x="50243" y="12115"/>
                  </a:cubicBezTo>
                  <a:cubicBezTo>
                    <a:pt x="51709" y="10649"/>
                    <a:pt x="55008" y="11382"/>
                    <a:pt x="57574" y="11382"/>
                  </a:cubicBezTo>
                  <a:cubicBezTo>
                    <a:pt x="64538" y="9549"/>
                    <a:pt x="70036" y="13581"/>
                    <a:pt x="73701" y="18346"/>
                  </a:cubicBezTo>
                  <a:cubicBezTo>
                    <a:pt x="94594" y="46570"/>
                    <a:pt x="108889" y="78092"/>
                    <a:pt x="122084" y="109981"/>
                  </a:cubicBezTo>
                  <a:cubicBezTo>
                    <a:pt x="108522" y="115479"/>
                    <a:pt x="104490" y="126109"/>
                    <a:pt x="105957" y="140037"/>
                  </a:cubicBezTo>
                  <a:cubicBezTo>
                    <a:pt x="106323" y="144436"/>
                    <a:pt x="112554" y="151033"/>
                    <a:pt x="102291" y="152133"/>
                  </a:cubicBezTo>
                  <a:cubicBezTo>
                    <a:pt x="94960" y="144436"/>
                    <a:pt x="86530" y="138938"/>
                    <a:pt x="75900" y="137105"/>
                  </a:cubicBezTo>
                  <a:cubicBezTo>
                    <a:pt x="66371" y="136372"/>
                    <a:pt x="62339" y="127575"/>
                    <a:pt x="55741" y="122443"/>
                  </a:cubicBezTo>
                  <a:cubicBezTo>
                    <a:pt x="43645" y="113280"/>
                    <a:pt x="30083" y="109248"/>
                    <a:pt x="15788" y="107049"/>
                  </a:cubicBezTo>
                  <a:cubicBezTo>
                    <a:pt x="12489" y="97519"/>
                    <a:pt x="27" y="93120"/>
                    <a:pt x="760" y="81024"/>
                  </a:cubicBezTo>
                  <a:close/>
                </a:path>
              </a:pathLst>
            </a:custGeom>
            <a:solidFill>
              <a:srgbClr val="E4DCD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5A413C0A-EB7B-462D-A589-2091B928EAB2}"/>
                </a:ext>
              </a:extLst>
            </p:cNvPr>
            <p:cNvSpPr/>
            <p:nvPr/>
          </p:nvSpPr>
          <p:spPr>
            <a:xfrm>
              <a:off x="11031295" y="4211533"/>
              <a:ext cx="38339" cy="33066"/>
            </a:xfrm>
            <a:custGeom>
              <a:avLst/>
              <a:gdLst>
                <a:gd name="connsiteX0" fmla="*/ 372 w 38339"/>
                <a:gd name="connsiteY0" fmla="*/ 20948 h 33066"/>
                <a:gd name="connsiteX1" fmla="*/ 9536 w 38339"/>
                <a:gd name="connsiteY1" fmla="*/ 55 h 33066"/>
                <a:gd name="connsiteX2" fmla="*/ 37759 w 38339"/>
                <a:gd name="connsiteY2" fmla="*/ 17649 h 33066"/>
                <a:gd name="connsiteX3" fmla="*/ 18699 w 38339"/>
                <a:gd name="connsiteY3" fmla="*/ 33044 h 33066"/>
                <a:gd name="connsiteX4" fmla="*/ 372 w 38339"/>
                <a:gd name="connsiteY4" fmla="*/ 20948 h 3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9" h="33066">
                  <a:moveTo>
                    <a:pt x="372" y="20948"/>
                  </a:moveTo>
                  <a:cubicBezTo>
                    <a:pt x="-361" y="12151"/>
                    <a:pt x="-1094" y="422"/>
                    <a:pt x="9536" y="55"/>
                  </a:cubicBezTo>
                  <a:cubicBezTo>
                    <a:pt x="21265" y="-678"/>
                    <a:pt x="34827" y="5920"/>
                    <a:pt x="37759" y="17649"/>
                  </a:cubicBezTo>
                  <a:cubicBezTo>
                    <a:pt x="41058" y="29378"/>
                    <a:pt x="29695" y="33410"/>
                    <a:pt x="18699" y="33044"/>
                  </a:cubicBezTo>
                  <a:cubicBezTo>
                    <a:pt x="12468" y="28645"/>
                    <a:pt x="6237" y="24613"/>
                    <a:pt x="372" y="20948"/>
                  </a:cubicBezTo>
                  <a:close/>
                </a:path>
              </a:pathLst>
            </a:custGeom>
            <a:solidFill>
              <a:srgbClr val="85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FC749F34-D5F6-4B8C-9DCB-9FFEABF8BACB}"/>
                </a:ext>
              </a:extLst>
            </p:cNvPr>
            <p:cNvSpPr/>
            <p:nvPr/>
          </p:nvSpPr>
          <p:spPr>
            <a:xfrm>
              <a:off x="10710213" y="4417216"/>
              <a:ext cx="417854" cy="86458"/>
            </a:xfrm>
            <a:custGeom>
              <a:avLst/>
              <a:gdLst>
                <a:gd name="connsiteX0" fmla="*/ 414922 w 417854"/>
                <a:gd name="connsiteY0" fmla="*/ 70742 h 86458"/>
                <a:gd name="connsiteX1" fmla="*/ 417854 w 417854"/>
                <a:gd name="connsiteY1" fmla="*/ 81372 h 86458"/>
                <a:gd name="connsiteX2" fmla="*/ 397694 w 417854"/>
                <a:gd name="connsiteY2" fmla="*/ 82471 h 86458"/>
                <a:gd name="connsiteX3" fmla="*/ 282601 w 417854"/>
                <a:gd name="connsiteY3" fmla="*/ 49116 h 86458"/>
                <a:gd name="connsiteX4" fmla="*/ 264274 w 417854"/>
                <a:gd name="connsiteY4" fmla="*/ 44718 h 86458"/>
                <a:gd name="connsiteX5" fmla="*/ 137819 w 417854"/>
                <a:gd name="connsiteY5" fmla="*/ 56447 h 86458"/>
                <a:gd name="connsiteX6" fmla="*/ 69276 w 417854"/>
                <a:gd name="connsiteY6" fmla="*/ 71842 h 86458"/>
                <a:gd name="connsiteX7" fmla="*/ 64511 w 417854"/>
                <a:gd name="connsiteY7" fmla="*/ 74041 h 86458"/>
                <a:gd name="connsiteX8" fmla="*/ 47284 w 417854"/>
                <a:gd name="connsiteY8" fmla="*/ 78806 h 86458"/>
                <a:gd name="connsiteX9" fmla="*/ 27857 w 417854"/>
                <a:gd name="connsiteY9" fmla="*/ 82471 h 86458"/>
                <a:gd name="connsiteX10" fmla="*/ 25658 w 417854"/>
                <a:gd name="connsiteY10" fmla="*/ 75507 h 86458"/>
                <a:gd name="connsiteX11" fmla="*/ 0 w 417854"/>
                <a:gd name="connsiteY11" fmla="*/ 61212 h 86458"/>
                <a:gd name="connsiteX12" fmla="*/ 26757 w 417854"/>
                <a:gd name="connsiteY12" fmla="*/ 61579 h 86458"/>
                <a:gd name="connsiteX13" fmla="*/ 47650 w 417854"/>
                <a:gd name="connsiteY13" fmla="*/ 49849 h 86458"/>
                <a:gd name="connsiteX14" fmla="*/ 46917 w 417854"/>
                <a:gd name="connsiteY14" fmla="*/ 30056 h 86458"/>
                <a:gd name="connsiteX15" fmla="*/ 81005 w 417854"/>
                <a:gd name="connsiteY15" fmla="*/ 19793 h 86458"/>
                <a:gd name="connsiteX16" fmla="*/ 95667 w 417854"/>
                <a:gd name="connsiteY16" fmla="*/ 19060 h 86458"/>
                <a:gd name="connsiteX17" fmla="*/ 139651 w 417854"/>
                <a:gd name="connsiteY17" fmla="*/ 39220 h 86458"/>
                <a:gd name="connsiteX18" fmla="*/ 145149 w 417854"/>
                <a:gd name="connsiteY18" fmla="*/ 33722 h 86458"/>
                <a:gd name="connsiteX19" fmla="*/ 142217 w 417854"/>
                <a:gd name="connsiteY19" fmla="*/ 21626 h 86458"/>
                <a:gd name="connsiteX20" fmla="*/ 129388 w 417854"/>
                <a:gd name="connsiteY20" fmla="*/ 367 h 86458"/>
                <a:gd name="connsiteX21" fmla="*/ 189500 w 417854"/>
                <a:gd name="connsiteY21" fmla="*/ 0 h 86458"/>
                <a:gd name="connsiteX22" fmla="*/ 208194 w 417854"/>
                <a:gd name="connsiteY22" fmla="*/ 367 h 86458"/>
                <a:gd name="connsiteX23" fmla="*/ 395495 w 417854"/>
                <a:gd name="connsiteY23" fmla="*/ 46184 h 86458"/>
                <a:gd name="connsiteX24" fmla="*/ 414922 w 417854"/>
                <a:gd name="connsiteY24" fmla="*/ 70742 h 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854" h="86458">
                  <a:moveTo>
                    <a:pt x="414922" y="70742"/>
                  </a:moveTo>
                  <a:cubicBezTo>
                    <a:pt x="416021" y="74407"/>
                    <a:pt x="416754" y="77706"/>
                    <a:pt x="417854" y="81372"/>
                  </a:cubicBezTo>
                  <a:cubicBezTo>
                    <a:pt x="411623" y="88702"/>
                    <a:pt x="403926" y="87236"/>
                    <a:pt x="397694" y="82471"/>
                  </a:cubicBezTo>
                  <a:cubicBezTo>
                    <a:pt x="363606" y="56447"/>
                    <a:pt x="324020" y="49849"/>
                    <a:pt x="282601" y="49116"/>
                  </a:cubicBezTo>
                  <a:cubicBezTo>
                    <a:pt x="276370" y="49116"/>
                    <a:pt x="270506" y="46550"/>
                    <a:pt x="264274" y="44718"/>
                  </a:cubicBezTo>
                  <a:cubicBezTo>
                    <a:pt x="221389" y="40686"/>
                    <a:pt x="178504" y="36287"/>
                    <a:pt x="137819" y="56447"/>
                  </a:cubicBezTo>
                  <a:cubicBezTo>
                    <a:pt x="112894" y="52782"/>
                    <a:pt x="90169" y="59379"/>
                    <a:pt x="69276" y="71842"/>
                  </a:cubicBezTo>
                  <a:cubicBezTo>
                    <a:pt x="67810" y="72575"/>
                    <a:pt x="66344" y="73308"/>
                    <a:pt x="64511" y="74041"/>
                  </a:cubicBezTo>
                  <a:cubicBezTo>
                    <a:pt x="58646" y="75507"/>
                    <a:pt x="52782" y="76607"/>
                    <a:pt x="47284" y="78806"/>
                  </a:cubicBezTo>
                  <a:cubicBezTo>
                    <a:pt x="40686" y="79905"/>
                    <a:pt x="35188" y="85770"/>
                    <a:pt x="27857" y="82471"/>
                  </a:cubicBezTo>
                  <a:cubicBezTo>
                    <a:pt x="27124" y="80272"/>
                    <a:pt x="26391" y="77706"/>
                    <a:pt x="25658" y="75507"/>
                  </a:cubicBezTo>
                  <a:cubicBezTo>
                    <a:pt x="10630" y="82471"/>
                    <a:pt x="10996" y="62312"/>
                    <a:pt x="0" y="61212"/>
                  </a:cubicBezTo>
                  <a:cubicBezTo>
                    <a:pt x="8797" y="61945"/>
                    <a:pt x="16861" y="42518"/>
                    <a:pt x="26757" y="61579"/>
                  </a:cubicBezTo>
                  <a:cubicBezTo>
                    <a:pt x="29690" y="67077"/>
                    <a:pt x="45084" y="57180"/>
                    <a:pt x="47650" y="49849"/>
                  </a:cubicBezTo>
                  <a:cubicBezTo>
                    <a:pt x="50216" y="42518"/>
                    <a:pt x="48017" y="36654"/>
                    <a:pt x="46917" y="30056"/>
                  </a:cubicBezTo>
                  <a:cubicBezTo>
                    <a:pt x="58646" y="27857"/>
                    <a:pt x="72941" y="35188"/>
                    <a:pt x="81005" y="19793"/>
                  </a:cubicBezTo>
                  <a:cubicBezTo>
                    <a:pt x="84304" y="13562"/>
                    <a:pt x="90902" y="24558"/>
                    <a:pt x="95667" y="19060"/>
                  </a:cubicBezTo>
                  <a:cubicBezTo>
                    <a:pt x="105197" y="36654"/>
                    <a:pt x="125723" y="30789"/>
                    <a:pt x="139651" y="39220"/>
                  </a:cubicBezTo>
                  <a:cubicBezTo>
                    <a:pt x="143317" y="41419"/>
                    <a:pt x="144050" y="36654"/>
                    <a:pt x="145149" y="33722"/>
                  </a:cubicBezTo>
                  <a:cubicBezTo>
                    <a:pt x="146982" y="28957"/>
                    <a:pt x="149548" y="23458"/>
                    <a:pt x="142217" y="21626"/>
                  </a:cubicBezTo>
                  <a:cubicBezTo>
                    <a:pt x="130488" y="18693"/>
                    <a:pt x="130854" y="9163"/>
                    <a:pt x="129388" y="367"/>
                  </a:cubicBezTo>
                  <a:cubicBezTo>
                    <a:pt x="149548" y="3299"/>
                    <a:pt x="169707" y="2199"/>
                    <a:pt x="189500" y="0"/>
                  </a:cubicBezTo>
                  <a:cubicBezTo>
                    <a:pt x="195732" y="1100"/>
                    <a:pt x="201963" y="3665"/>
                    <a:pt x="208194" y="367"/>
                  </a:cubicBezTo>
                  <a:cubicBezTo>
                    <a:pt x="275271" y="-2566"/>
                    <a:pt x="337582" y="12829"/>
                    <a:pt x="395495" y="46184"/>
                  </a:cubicBezTo>
                  <a:cubicBezTo>
                    <a:pt x="405758" y="51315"/>
                    <a:pt x="414189" y="57913"/>
                    <a:pt x="414922" y="70742"/>
                  </a:cubicBezTo>
                  <a:close/>
                </a:path>
              </a:pathLst>
            </a:custGeom>
            <a:solidFill>
              <a:srgbClr val="9275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8B01E952-A6B0-4255-905F-49D8FBAD34D1}"/>
                </a:ext>
              </a:extLst>
            </p:cNvPr>
            <p:cNvSpPr/>
            <p:nvPr/>
          </p:nvSpPr>
          <p:spPr>
            <a:xfrm>
              <a:off x="10918407" y="4382395"/>
              <a:ext cx="246665" cy="105563"/>
            </a:xfrm>
            <a:custGeom>
              <a:avLst/>
              <a:gdLst>
                <a:gd name="connsiteX0" fmla="*/ 206728 w 246665"/>
                <a:gd name="connsiteY0" fmla="*/ 105563 h 105563"/>
                <a:gd name="connsiteX1" fmla="*/ 132687 w 246665"/>
                <a:gd name="connsiteY1" fmla="*/ 60112 h 105563"/>
                <a:gd name="connsiteX2" fmla="*/ 0 w 246665"/>
                <a:gd name="connsiteY2" fmla="*/ 34455 h 105563"/>
                <a:gd name="connsiteX3" fmla="*/ 98232 w 246665"/>
                <a:gd name="connsiteY3" fmla="*/ 15395 h 105563"/>
                <a:gd name="connsiteX4" fmla="*/ 115826 w 246665"/>
                <a:gd name="connsiteY4" fmla="*/ 10996 h 105563"/>
                <a:gd name="connsiteX5" fmla="*/ 164942 w 246665"/>
                <a:gd name="connsiteY5" fmla="*/ 0 h 105563"/>
                <a:gd name="connsiteX6" fmla="*/ 169707 w 246665"/>
                <a:gd name="connsiteY6" fmla="*/ 5498 h 105563"/>
                <a:gd name="connsiteX7" fmla="*/ 195365 w 246665"/>
                <a:gd name="connsiteY7" fmla="*/ 12829 h 105563"/>
                <a:gd name="connsiteX8" fmla="*/ 188034 w 246665"/>
                <a:gd name="connsiteY8" fmla="*/ 28957 h 105563"/>
                <a:gd name="connsiteX9" fmla="*/ 178138 w 246665"/>
                <a:gd name="connsiteY9" fmla="*/ 31156 h 105563"/>
                <a:gd name="connsiteX10" fmla="*/ 152114 w 246665"/>
                <a:gd name="connsiteY10" fmla="*/ 31156 h 105563"/>
                <a:gd name="connsiteX11" fmla="*/ 189500 w 246665"/>
                <a:gd name="connsiteY11" fmla="*/ 39586 h 105563"/>
                <a:gd name="connsiteX12" fmla="*/ 202329 w 246665"/>
                <a:gd name="connsiteY12" fmla="*/ 53148 h 105563"/>
                <a:gd name="connsiteX13" fmla="*/ 202696 w 246665"/>
                <a:gd name="connsiteY13" fmla="*/ 77706 h 105563"/>
                <a:gd name="connsiteX14" fmla="*/ 209294 w 246665"/>
                <a:gd name="connsiteY14" fmla="*/ 86503 h 105563"/>
                <a:gd name="connsiteX15" fmla="*/ 226521 w 246665"/>
                <a:gd name="connsiteY15" fmla="*/ 81005 h 105563"/>
                <a:gd name="connsiteX16" fmla="*/ 245947 w 246665"/>
                <a:gd name="connsiteY16" fmla="*/ 86870 h 105563"/>
                <a:gd name="connsiteX17" fmla="*/ 234218 w 246665"/>
                <a:gd name="connsiteY17" fmla="*/ 97133 h 105563"/>
                <a:gd name="connsiteX18" fmla="*/ 206728 w 246665"/>
                <a:gd name="connsiteY18" fmla="*/ 105563 h 10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665" h="105563">
                  <a:moveTo>
                    <a:pt x="206728" y="105563"/>
                  </a:moveTo>
                  <a:cubicBezTo>
                    <a:pt x="188401" y="80272"/>
                    <a:pt x="160177" y="70742"/>
                    <a:pt x="132687" y="60112"/>
                  </a:cubicBezTo>
                  <a:cubicBezTo>
                    <a:pt x="90169" y="43618"/>
                    <a:pt x="45084" y="39586"/>
                    <a:pt x="0" y="34455"/>
                  </a:cubicBezTo>
                  <a:cubicBezTo>
                    <a:pt x="31889" y="23092"/>
                    <a:pt x="65610" y="21626"/>
                    <a:pt x="98232" y="15395"/>
                  </a:cubicBezTo>
                  <a:cubicBezTo>
                    <a:pt x="104097" y="14295"/>
                    <a:pt x="111794" y="14295"/>
                    <a:pt x="115826" y="10996"/>
                  </a:cubicBezTo>
                  <a:cubicBezTo>
                    <a:pt x="130854" y="-733"/>
                    <a:pt x="148082" y="1466"/>
                    <a:pt x="164942" y="0"/>
                  </a:cubicBezTo>
                  <a:cubicBezTo>
                    <a:pt x="166409" y="1833"/>
                    <a:pt x="168608" y="3665"/>
                    <a:pt x="169707" y="5498"/>
                  </a:cubicBezTo>
                  <a:cubicBezTo>
                    <a:pt x="175572" y="17960"/>
                    <a:pt x="181803" y="26757"/>
                    <a:pt x="195365" y="12829"/>
                  </a:cubicBezTo>
                  <a:cubicBezTo>
                    <a:pt x="193166" y="18327"/>
                    <a:pt x="190967" y="23458"/>
                    <a:pt x="188034" y="28957"/>
                  </a:cubicBezTo>
                  <a:cubicBezTo>
                    <a:pt x="185835" y="33355"/>
                    <a:pt x="180704" y="36287"/>
                    <a:pt x="178138" y="31156"/>
                  </a:cubicBezTo>
                  <a:cubicBezTo>
                    <a:pt x="170440" y="15761"/>
                    <a:pt x="163843" y="27124"/>
                    <a:pt x="152114" y="31156"/>
                  </a:cubicBezTo>
                  <a:cubicBezTo>
                    <a:pt x="167142" y="35554"/>
                    <a:pt x="171907" y="55714"/>
                    <a:pt x="189500" y="39586"/>
                  </a:cubicBezTo>
                  <a:cubicBezTo>
                    <a:pt x="194632" y="34821"/>
                    <a:pt x="192066" y="54248"/>
                    <a:pt x="202329" y="53148"/>
                  </a:cubicBezTo>
                  <a:cubicBezTo>
                    <a:pt x="203429" y="61212"/>
                    <a:pt x="209294" y="68909"/>
                    <a:pt x="202696" y="77706"/>
                  </a:cubicBezTo>
                  <a:cubicBezTo>
                    <a:pt x="197564" y="84304"/>
                    <a:pt x="204529" y="85770"/>
                    <a:pt x="209294" y="86503"/>
                  </a:cubicBezTo>
                  <a:cubicBezTo>
                    <a:pt x="215891" y="87603"/>
                    <a:pt x="220656" y="83571"/>
                    <a:pt x="226521" y="81005"/>
                  </a:cubicBezTo>
                  <a:cubicBezTo>
                    <a:pt x="234218" y="77340"/>
                    <a:pt x="243382" y="81005"/>
                    <a:pt x="245947" y="86870"/>
                  </a:cubicBezTo>
                  <a:cubicBezTo>
                    <a:pt x="249613" y="95667"/>
                    <a:pt x="238250" y="93467"/>
                    <a:pt x="234218" y="97133"/>
                  </a:cubicBezTo>
                  <a:cubicBezTo>
                    <a:pt x="226521" y="104463"/>
                    <a:pt x="213325" y="93467"/>
                    <a:pt x="206728" y="105563"/>
                  </a:cubicBezTo>
                  <a:close/>
                </a:path>
              </a:pathLst>
            </a:custGeom>
            <a:solidFill>
              <a:srgbClr val="B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5567D205-2463-4250-9B4D-DB5443FEDE23}"/>
                </a:ext>
              </a:extLst>
            </p:cNvPr>
            <p:cNvSpPr/>
            <p:nvPr/>
          </p:nvSpPr>
          <p:spPr>
            <a:xfrm>
              <a:off x="10652300" y="4491623"/>
              <a:ext cx="94621" cy="72574"/>
            </a:xfrm>
            <a:custGeom>
              <a:avLst/>
              <a:gdLst>
                <a:gd name="connsiteX0" fmla="*/ 2932 w 94621"/>
                <a:gd name="connsiteY0" fmla="*/ 48750 h 72574"/>
                <a:gd name="connsiteX1" fmla="*/ 0 w 94621"/>
                <a:gd name="connsiteY1" fmla="*/ 22359 h 72574"/>
                <a:gd name="connsiteX2" fmla="*/ 21626 w 94621"/>
                <a:gd name="connsiteY2" fmla="*/ 0 h 72574"/>
                <a:gd name="connsiteX3" fmla="*/ 42518 w 94621"/>
                <a:gd name="connsiteY3" fmla="*/ 10996 h 72574"/>
                <a:gd name="connsiteX4" fmla="*/ 56814 w 94621"/>
                <a:gd name="connsiteY4" fmla="*/ 15395 h 72574"/>
                <a:gd name="connsiteX5" fmla="*/ 81738 w 94621"/>
                <a:gd name="connsiteY5" fmla="*/ 11363 h 72574"/>
                <a:gd name="connsiteX6" fmla="*/ 92368 w 94621"/>
                <a:gd name="connsiteY6" fmla="*/ 28590 h 72574"/>
                <a:gd name="connsiteX7" fmla="*/ 66710 w 94621"/>
                <a:gd name="connsiteY7" fmla="*/ 56447 h 72574"/>
                <a:gd name="connsiteX8" fmla="*/ 66710 w 94621"/>
                <a:gd name="connsiteY8" fmla="*/ 56447 h 72574"/>
                <a:gd name="connsiteX9" fmla="*/ 29323 w 94621"/>
                <a:gd name="connsiteY9" fmla="*/ 56080 h 72574"/>
                <a:gd name="connsiteX10" fmla="*/ 29323 w 94621"/>
                <a:gd name="connsiteY10" fmla="*/ 56080 h 72574"/>
                <a:gd name="connsiteX11" fmla="*/ 9163 w 94621"/>
                <a:gd name="connsiteY11" fmla="*/ 54248 h 72574"/>
                <a:gd name="connsiteX12" fmla="*/ 15761 w 94621"/>
                <a:gd name="connsiteY12" fmla="*/ 72575 h 72574"/>
                <a:gd name="connsiteX13" fmla="*/ 2932 w 94621"/>
                <a:gd name="connsiteY13" fmla="*/ 48750 h 7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621" h="72574">
                  <a:moveTo>
                    <a:pt x="2932" y="48750"/>
                  </a:moveTo>
                  <a:cubicBezTo>
                    <a:pt x="3299" y="39953"/>
                    <a:pt x="4398" y="30789"/>
                    <a:pt x="0" y="22359"/>
                  </a:cubicBezTo>
                  <a:cubicBezTo>
                    <a:pt x="12829" y="20160"/>
                    <a:pt x="10996" y="4765"/>
                    <a:pt x="21626" y="0"/>
                  </a:cubicBezTo>
                  <a:cubicBezTo>
                    <a:pt x="24558" y="9897"/>
                    <a:pt x="32255" y="13562"/>
                    <a:pt x="42518" y="10996"/>
                  </a:cubicBezTo>
                  <a:cubicBezTo>
                    <a:pt x="48750" y="9530"/>
                    <a:pt x="52048" y="11729"/>
                    <a:pt x="56814" y="15395"/>
                  </a:cubicBezTo>
                  <a:cubicBezTo>
                    <a:pt x="64877" y="21626"/>
                    <a:pt x="75507" y="24558"/>
                    <a:pt x="81738" y="11363"/>
                  </a:cubicBezTo>
                  <a:cubicBezTo>
                    <a:pt x="93834" y="12096"/>
                    <a:pt x="97499" y="14662"/>
                    <a:pt x="92368" y="28590"/>
                  </a:cubicBezTo>
                  <a:cubicBezTo>
                    <a:pt x="87236" y="42518"/>
                    <a:pt x="71109" y="43618"/>
                    <a:pt x="66710" y="56447"/>
                  </a:cubicBezTo>
                  <a:lnTo>
                    <a:pt x="66710" y="56447"/>
                  </a:lnTo>
                  <a:cubicBezTo>
                    <a:pt x="54248" y="53881"/>
                    <a:pt x="41785" y="57913"/>
                    <a:pt x="29323" y="56080"/>
                  </a:cubicBezTo>
                  <a:cubicBezTo>
                    <a:pt x="29323" y="56080"/>
                    <a:pt x="29323" y="56080"/>
                    <a:pt x="29323" y="56080"/>
                  </a:cubicBezTo>
                  <a:cubicBezTo>
                    <a:pt x="23459" y="48750"/>
                    <a:pt x="16494" y="50216"/>
                    <a:pt x="9163" y="54248"/>
                  </a:cubicBezTo>
                  <a:cubicBezTo>
                    <a:pt x="10263" y="60845"/>
                    <a:pt x="23092" y="63045"/>
                    <a:pt x="15761" y="72575"/>
                  </a:cubicBezTo>
                  <a:cubicBezTo>
                    <a:pt x="5132" y="68543"/>
                    <a:pt x="2932" y="59013"/>
                    <a:pt x="2932" y="4875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293C8B6A-731E-4F33-82E6-23799FBD5702}"/>
                </a:ext>
              </a:extLst>
            </p:cNvPr>
            <p:cNvSpPr/>
            <p:nvPr/>
          </p:nvSpPr>
          <p:spPr>
            <a:xfrm>
              <a:off x="10719743" y="4492339"/>
              <a:ext cx="78864" cy="71590"/>
            </a:xfrm>
            <a:custGeom>
              <a:avLst/>
              <a:gdLst>
                <a:gd name="connsiteX0" fmla="*/ 0 w 78864"/>
                <a:gd name="connsiteY0" fmla="*/ 55731 h 71590"/>
                <a:gd name="connsiteX1" fmla="*/ 733 w 78864"/>
                <a:gd name="connsiteY1" fmla="*/ 41070 h 71590"/>
                <a:gd name="connsiteX2" fmla="*/ 5132 w 78864"/>
                <a:gd name="connsiteY2" fmla="*/ 35572 h 71590"/>
                <a:gd name="connsiteX3" fmla="*/ 16494 w 78864"/>
                <a:gd name="connsiteY3" fmla="*/ 37038 h 71590"/>
                <a:gd name="connsiteX4" fmla="*/ 24192 w 78864"/>
                <a:gd name="connsiteY4" fmla="*/ 22376 h 71590"/>
                <a:gd name="connsiteX5" fmla="*/ 15028 w 78864"/>
                <a:gd name="connsiteY5" fmla="*/ 10647 h 71590"/>
                <a:gd name="connsiteX6" fmla="*/ 18693 w 78864"/>
                <a:gd name="connsiteY6" fmla="*/ 6982 h 71590"/>
                <a:gd name="connsiteX7" fmla="*/ 38120 w 78864"/>
                <a:gd name="connsiteY7" fmla="*/ 17 h 71590"/>
                <a:gd name="connsiteX8" fmla="*/ 50949 w 78864"/>
                <a:gd name="connsiteY8" fmla="*/ 24209 h 71590"/>
                <a:gd name="connsiteX9" fmla="*/ 52782 w 78864"/>
                <a:gd name="connsiteY9" fmla="*/ 25675 h 71590"/>
                <a:gd name="connsiteX10" fmla="*/ 63411 w 78864"/>
                <a:gd name="connsiteY10" fmla="*/ 27141 h 71590"/>
                <a:gd name="connsiteX11" fmla="*/ 74407 w 78864"/>
                <a:gd name="connsiteY11" fmla="*/ 23842 h 71590"/>
                <a:gd name="connsiteX12" fmla="*/ 78439 w 78864"/>
                <a:gd name="connsiteY12" fmla="*/ 31540 h 71590"/>
                <a:gd name="connsiteX13" fmla="*/ 69276 w 78864"/>
                <a:gd name="connsiteY13" fmla="*/ 39237 h 71590"/>
                <a:gd name="connsiteX14" fmla="*/ 60479 w 78864"/>
                <a:gd name="connsiteY14" fmla="*/ 39604 h 71590"/>
                <a:gd name="connsiteX15" fmla="*/ 45084 w 78864"/>
                <a:gd name="connsiteY15" fmla="*/ 44369 h 71590"/>
                <a:gd name="connsiteX16" fmla="*/ 57180 w 78864"/>
                <a:gd name="connsiteY16" fmla="*/ 51699 h 71590"/>
                <a:gd name="connsiteX17" fmla="*/ 26024 w 78864"/>
                <a:gd name="connsiteY17" fmla="*/ 67461 h 71590"/>
                <a:gd name="connsiteX18" fmla="*/ 18693 w 78864"/>
                <a:gd name="connsiteY18" fmla="*/ 68194 h 71590"/>
                <a:gd name="connsiteX19" fmla="*/ 0 w 78864"/>
                <a:gd name="connsiteY19" fmla="*/ 55731 h 7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64" h="71590">
                  <a:moveTo>
                    <a:pt x="0" y="55731"/>
                  </a:moveTo>
                  <a:cubicBezTo>
                    <a:pt x="0" y="50600"/>
                    <a:pt x="0" y="45835"/>
                    <a:pt x="733" y="41070"/>
                  </a:cubicBezTo>
                  <a:cubicBezTo>
                    <a:pt x="1100" y="39237"/>
                    <a:pt x="3299" y="37038"/>
                    <a:pt x="5132" y="35572"/>
                  </a:cubicBezTo>
                  <a:cubicBezTo>
                    <a:pt x="9530" y="31906"/>
                    <a:pt x="11363" y="52799"/>
                    <a:pt x="16494" y="37038"/>
                  </a:cubicBezTo>
                  <a:cubicBezTo>
                    <a:pt x="18327" y="31540"/>
                    <a:pt x="19427" y="27141"/>
                    <a:pt x="24192" y="22376"/>
                  </a:cubicBezTo>
                  <a:cubicBezTo>
                    <a:pt x="31156" y="15046"/>
                    <a:pt x="16861" y="16145"/>
                    <a:pt x="15028" y="10647"/>
                  </a:cubicBezTo>
                  <a:cubicBezTo>
                    <a:pt x="16128" y="9547"/>
                    <a:pt x="17594" y="8081"/>
                    <a:pt x="18693" y="6982"/>
                  </a:cubicBezTo>
                  <a:cubicBezTo>
                    <a:pt x="25291" y="5149"/>
                    <a:pt x="30423" y="-349"/>
                    <a:pt x="38120" y="17"/>
                  </a:cubicBezTo>
                  <a:cubicBezTo>
                    <a:pt x="44718" y="6982"/>
                    <a:pt x="34455" y="22743"/>
                    <a:pt x="50949" y="24209"/>
                  </a:cubicBezTo>
                  <a:cubicBezTo>
                    <a:pt x="51682" y="24576"/>
                    <a:pt x="52415" y="25309"/>
                    <a:pt x="52782" y="25675"/>
                  </a:cubicBezTo>
                  <a:cubicBezTo>
                    <a:pt x="55714" y="31540"/>
                    <a:pt x="59013" y="34106"/>
                    <a:pt x="63411" y="27141"/>
                  </a:cubicBezTo>
                  <a:cubicBezTo>
                    <a:pt x="66343" y="22743"/>
                    <a:pt x="69642" y="20910"/>
                    <a:pt x="74407" y="23842"/>
                  </a:cubicBezTo>
                  <a:cubicBezTo>
                    <a:pt x="77340" y="25675"/>
                    <a:pt x="79905" y="28607"/>
                    <a:pt x="78439" y="31540"/>
                  </a:cubicBezTo>
                  <a:cubicBezTo>
                    <a:pt x="76607" y="34839"/>
                    <a:pt x="72941" y="37404"/>
                    <a:pt x="69276" y="39237"/>
                  </a:cubicBezTo>
                  <a:cubicBezTo>
                    <a:pt x="66710" y="40337"/>
                    <a:pt x="63045" y="38504"/>
                    <a:pt x="60479" y="39604"/>
                  </a:cubicBezTo>
                  <a:cubicBezTo>
                    <a:pt x="55347" y="41803"/>
                    <a:pt x="46184" y="35205"/>
                    <a:pt x="45084" y="44369"/>
                  </a:cubicBezTo>
                  <a:cubicBezTo>
                    <a:pt x="44351" y="51333"/>
                    <a:pt x="55714" y="42903"/>
                    <a:pt x="57180" y="51699"/>
                  </a:cubicBezTo>
                  <a:cubicBezTo>
                    <a:pt x="46184" y="54632"/>
                    <a:pt x="30789" y="51699"/>
                    <a:pt x="26024" y="67461"/>
                  </a:cubicBezTo>
                  <a:cubicBezTo>
                    <a:pt x="25658" y="68927"/>
                    <a:pt x="22359" y="75524"/>
                    <a:pt x="18693" y="68194"/>
                  </a:cubicBezTo>
                  <a:cubicBezTo>
                    <a:pt x="14662" y="60130"/>
                    <a:pt x="5865" y="60130"/>
                    <a:pt x="0" y="55731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7FB075C-3377-4893-B1EF-D3BAF29795B1}"/>
                </a:ext>
              </a:extLst>
            </p:cNvPr>
            <p:cNvSpPr/>
            <p:nvPr/>
          </p:nvSpPr>
          <p:spPr>
            <a:xfrm>
              <a:off x="10907411" y="4279425"/>
              <a:ext cx="22358" cy="14138"/>
            </a:xfrm>
            <a:custGeom>
              <a:avLst/>
              <a:gdLst>
                <a:gd name="connsiteX0" fmla="*/ 0 w 22358"/>
                <a:gd name="connsiteY0" fmla="*/ 5837 h 14138"/>
                <a:gd name="connsiteX1" fmla="*/ 22359 w 22358"/>
                <a:gd name="connsiteY1" fmla="*/ 9136 h 14138"/>
                <a:gd name="connsiteX2" fmla="*/ 0 w 22358"/>
                <a:gd name="connsiteY2" fmla="*/ 5837 h 1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14138">
                  <a:moveTo>
                    <a:pt x="0" y="5837"/>
                  </a:moveTo>
                  <a:cubicBezTo>
                    <a:pt x="13928" y="-2594"/>
                    <a:pt x="18327" y="-2227"/>
                    <a:pt x="22359" y="9136"/>
                  </a:cubicBezTo>
                  <a:cubicBezTo>
                    <a:pt x="14295" y="11335"/>
                    <a:pt x="5132" y="20865"/>
                    <a:pt x="0" y="5837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6A9FB7D-E8B9-49AD-BF25-62C873FDC888}"/>
                </a:ext>
              </a:extLst>
            </p:cNvPr>
            <p:cNvSpPr/>
            <p:nvPr/>
          </p:nvSpPr>
          <p:spPr>
            <a:xfrm>
              <a:off x="12470231" y="6019839"/>
              <a:ext cx="138652" cy="546515"/>
            </a:xfrm>
            <a:custGeom>
              <a:avLst/>
              <a:gdLst>
                <a:gd name="connsiteX0" fmla="*/ 66811 w 138652"/>
                <a:gd name="connsiteY0" fmla="*/ 391348 h 546515"/>
                <a:gd name="connsiteX1" fmla="*/ 48850 w 138652"/>
                <a:gd name="connsiteY1" fmla="*/ 433500 h 546515"/>
                <a:gd name="connsiteX2" fmla="*/ 36388 w 138652"/>
                <a:gd name="connsiteY2" fmla="*/ 508640 h 546515"/>
                <a:gd name="connsiteX3" fmla="*/ 21727 w 138652"/>
                <a:gd name="connsiteY3" fmla="*/ 545660 h 546515"/>
                <a:gd name="connsiteX4" fmla="*/ 9264 w 138652"/>
                <a:gd name="connsiteY4" fmla="*/ 532832 h 546515"/>
                <a:gd name="connsiteX5" fmla="*/ 6698 w 138652"/>
                <a:gd name="connsiteY5" fmla="*/ 522935 h 546515"/>
                <a:gd name="connsiteX6" fmla="*/ 2667 w 138652"/>
                <a:gd name="connsiteY6" fmla="*/ 500576 h 546515"/>
                <a:gd name="connsiteX7" fmla="*/ 17328 w 138652"/>
                <a:gd name="connsiteY7" fmla="*/ 456591 h 546515"/>
                <a:gd name="connsiteX8" fmla="*/ 19161 w 138652"/>
                <a:gd name="connsiteY8" fmla="*/ 411141 h 546515"/>
                <a:gd name="connsiteX9" fmla="*/ 36755 w 138652"/>
                <a:gd name="connsiteY9" fmla="*/ 393547 h 546515"/>
                <a:gd name="connsiteX10" fmla="*/ 53249 w 138652"/>
                <a:gd name="connsiteY10" fmla="*/ 342598 h 546515"/>
                <a:gd name="connsiteX11" fmla="*/ 65711 w 138652"/>
                <a:gd name="connsiteY11" fmla="*/ 232636 h 546515"/>
                <a:gd name="connsiteX12" fmla="*/ 66444 w 138652"/>
                <a:gd name="connsiteY12" fmla="*/ 224206 h 546515"/>
                <a:gd name="connsiteX13" fmla="*/ 79273 w 138652"/>
                <a:gd name="connsiteY13" fmla="*/ 173257 h 546515"/>
                <a:gd name="connsiteX14" fmla="*/ 67177 w 138652"/>
                <a:gd name="connsiteY14" fmla="*/ 123774 h 546515"/>
                <a:gd name="connsiteX15" fmla="*/ 63879 w 138652"/>
                <a:gd name="connsiteY15" fmla="*/ 69160 h 546515"/>
                <a:gd name="connsiteX16" fmla="*/ 64245 w 138652"/>
                <a:gd name="connsiteY16" fmla="*/ 49734 h 546515"/>
                <a:gd name="connsiteX17" fmla="*/ 63145 w 138652"/>
                <a:gd name="connsiteY17" fmla="*/ 41670 h 546515"/>
                <a:gd name="connsiteX18" fmla="*/ 66811 w 138652"/>
                <a:gd name="connsiteY18" fmla="*/ 27375 h 546515"/>
                <a:gd name="connsiteX19" fmla="*/ 85504 w 138652"/>
                <a:gd name="connsiteY19" fmla="*/ 11614 h 546515"/>
                <a:gd name="connsiteX20" fmla="*/ 97967 w 138652"/>
                <a:gd name="connsiteY20" fmla="*/ 29941 h 546515"/>
                <a:gd name="connsiteX21" fmla="*/ 108230 w 138652"/>
                <a:gd name="connsiteY21" fmla="*/ 61463 h 546515"/>
                <a:gd name="connsiteX22" fmla="*/ 121059 w 138652"/>
                <a:gd name="connsiteY22" fmla="*/ 14179 h 546515"/>
                <a:gd name="connsiteX23" fmla="*/ 138652 w 138652"/>
                <a:gd name="connsiteY23" fmla="*/ 1351 h 546515"/>
                <a:gd name="connsiteX24" fmla="*/ 127290 w 138652"/>
                <a:gd name="connsiteY24" fmla="*/ 110212 h 546515"/>
                <a:gd name="connsiteX25" fmla="*/ 122158 w 138652"/>
                <a:gd name="connsiteY25" fmla="*/ 156763 h 546515"/>
                <a:gd name="connsiteX26" fmla="*/ 119959 w 138652"/>
                <a:gd name="connsiteY26" fmla="*/ 181688 h 546515"/>
                <a:gd name="connsiteX27" fmla="*/ 122158 w 138652"/>
                <a:gd name="connsiteY27" fmla="*/ 192317 h 546515"/>
                <a:gd name="connsiteX28" fmla="*/ 102732 w 138652"/>
                <a:gd name="connsiteY28" fmla="*/ 283585 h 546515"/>
                <a:gd name="connsiteX29" fmla="*/ 87337 w 138652"/>
                <a:gd name="connsiteY29" fmla="*/ 346997 h 546515"/>
                <a:gd name="connsiteX30" fmla="*/ 66811 w 138652"/>
                <a:gd name="connsiteY30" fmla="*/ 391348 h 5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652" h="546515">
                  <a:moveTo>
                    <a:pt x="66811" y="391348"/>
                  </a:moveTo>
                  <a:cubicBezTo>
                    <a:pt x="54715" y="395380"/>
                    <a:pt x="46285" y="415906"/>
                    <a:pt x="48850" y="433500"/>
                  </a:cubicBezTo>
                  <a:cubicBezTo>
                    <a:pt x="52516" y="459890"/>
                    <a:pt x="52882" y="484815"/>
                    <a:pt x="36388" y="508640"/>
                  </a:cubicBezTo>
                  <a:cubicBezTo>
                    <a:pt x="29424" y="518537"/>
                    <a:pt x="30157" y="534298"/>
                    <a:pt x="21727" y="545660"/>
                  </a:cubicBezTo>
                  <a:cubicBezTo>
                    <a:pt x="11830" y="547127"/>
                    <a:pt x="1933" y="548593"/>
                    <a:pt x="9264" y="532832"/>
                  </a:cubicBezTo>
                  <a:cubicBezTo>
                    <a:pt x="11097" y="529166"/>
                    <a:pt x="10364" y="525501"/>
                    <a:pt x="6698" y="522935"/>
                  </a:cubicBezTo>
                  <a:cubicBezTo>
                    <a:pt x="-6497" y="517437"/>
                    <a:pt x="4133" y="507907"/>
                    <a:pt x="2667" y="500576"/>
                  </a:cubicBezTo>
                  <a:cubicBezTo>
                    <a:pt x="7432" y="485915"/>
                    <a:pt x="12930" y="471253"/>
                    <a:pt x="17328" y="456591"/>
                  </a:cubicBezTo>
                  <a:cubicBezTo>
                    <a:pt x="21727" y="441564"/>
                    <a:pt x="24292" y="426535"/>
                    <a:pt x="19161" y="411141"/>
                  </a:cubicBezTo>
                  <a:cubicBezTo>
                    <a:pt x="20994" y="401244"/>
                    <a:pt x="32356" y="400878"/>
                    <a:pt x="36755" y="393547"/>
                  </a:cubicBezTo>
                  <a:cubicBezTo>
                    <a:pt x="48484" y="378519"/>
                    <a:pt x="49584" y="359825"/>
                    <a:pt x="53249" y="342598"/>
                  </a:cubicBezTo>
                  <a:cubicBezTo>
                    <a:pt x="60580" y="306677"/>
                    <a:pt x="63512" y="269657"/>
                    <a:pt x="65711" y="232636"/>
                  </a:cubicBezTo>
                  <a:cubicBezTo>
                    <a:pt x="65711" y="229704"/>
                    <a:pt x="66078" y="227138"/>
                    <a:pt x="66444" y="224206"/>
                  </a:cubicBezTo>
                  <a:cubicBezTo>
                    <a:pt x="63512" y="205513"/>
                    <a:pt x="77440" y="190851"/>
                    <a:pt x="79273" y="173257"/>
                  </a:cubicBezTo>
                  <a:cubicBezTo>
                    <a:pt x="84405" y="154564"/>
                    <a:pt x="84771" y="136603"/>
                    <a:pt x="67177" y="123774"/>
                  </a:cubicBezTo>
                  <a:cubicBezTo>
                    <a:pt x="51783" y="106547"/>
                    <a:pt x="44818" y="88953"/>
                    <a:pt x="63879" y="69160"/>
                  </a:cubicBezTo>
                  <a:cubicBezTo>
                    <a:pt x="68643" y="64029"/>
                    <a:pt x="66078" y="56331"/>
                    <a:pt x="64245" y="49734"/>
                  </a:cubicBezTo>
                  <a:cubicBezTo>
                    <a:pt x="63512" y="47168"/>
                    <a:pt x="63145" y="44236"/>
                    <a:pt x="63145" y="41670"/>
                  </a:cubicBezTo>
                  <a:cubicBezTo>
                    <a:pt x="63145" y="36538"/>
                    <a:pt x="64245" y="31773"/>
                    <a:pt x="66811" y="27375"/>
                  </a:cubicBezTo>
                  <a:cubicBezTo>
                    <a:pt x="71209" y="19677"/>
                    <a:pt x="75974" y="10880"/>
                    <a:pt x="85504" y="11614"/>
                  </a:cubicBezTo>
                  <a:cubicBezTo>
                    <a:pt x="95767" y="11980"/>
                    <a:pt x="96134" y="22243"/>
                    <a:pt x="97967" y="29941"/>
                  </a:cubicBezTo>
                  <a:cubicBezTo>
                    <a:pt x="100532" y="40204"/>
                    <a:pt x="103465" y="50100"/>
                    <a:pt x="108230" y="61463"/>
                  </a:cubicBezTo>
                  <a:cubicBezTo>
                    <a:pt x="110063" y="43869"/>
                    <a:pt x="116294" y="29207"/>
                    <a:pt x="121059" y="14179"/>
                  </a:cubicBezTo>
                  <a:cubicBezTo>
                    <a:pt x="123258" y="6849"/>
                    <a:pt x="126190" y="-3781"/>
                    <a:pt x="138652" y="1351"/>
                  </a:cubicBezTo>
                  <a:cubicBezTo>
                    <a:pt x="134987" y="37638"/>
                    <a:pt x="130955" y="73925"/>
                    <a:pt x="127290" y="110212"/>
                  </a:cubicBezTo>
                  <a:cubicBezTo>
                    <a:pt x="119226" y="124874"/>
                    <a:pt x="124357" y="141368"/>
                    <a:pt x="122158" y="156763"/>
                  </a:cubicBezTo>
                  <a:cubicBezTo>
                    <a:pt x="121059" y="164460"/>
                    <a:pt x="118126" y="173257"/>
                    <a:pt x="119959" y="181688"/>
                  </a:cubicBezTo>
                  <a:cubicBezTo>
                    <a:pt x="122525" y="184986"/>
                    <a:pt x="123258" y="188652"/>
                    <a:pt x="122158" y="192317"/>
                  </a:cubicBezTo>
                  <a:cubicBezTo>
                    <a:pt x="114827" y="222740"/>
                    <a:pt x="113728" y="253896"/>
                    <a:pt x="102732" y="283585"/>
                  </a:cubicBezTo>
                  <a:cubicBezTo>
                    <a:pt x="95034" y="304112"/>
                    <a:pt x="92469" y="326104"/>
                    <a:pt x="87337" y="346997"/>
                  </a:cubicBezTo>
                  <a:cubicBezTo>
                    <a:pt x="82938" y="362758"/>
                    <a:pt x="81839" y="380351"/>
                    <a:pt x="66811" y="391348"/>
                  </a:cubicBezTo>
                  <a:close/>
                </a:path>
              </a:pathLst>
            </a:custGeom>
            <a:solidFill>
              <a:srgbClr val="EDE8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8D31623-5991-49D1-9CA8-0E012CDDCB8E}"/>
                </a:ext>
              </a:extLst>
            </p:cNvPr>
            <p:cNvSpPr/>
            <p:nvPr/>
          </p:nvSpPr>
          <p:spPr>
            <a:xfrm>
              <a:off x="12562370" y="5418271"/>
              <a:ext cx="85430" cy="446406"/>
            </a:xfrm>
            <a:custGeom>
              <a:avLst/>
              <a:gdLst>
                <a:gd name="connsiteX0" fmla="*/ 16090 w 85430"/>
                <a:gd name="connsiteY0" fmla="*/ 1429 h 446406"/>
                <a:gd name="connsiteX1" fmla="*/ 52011 w 85430"/>
                <a:gd name="connsiteY1" fmla="*/ 25620 h 446406"/>
                <a:gd name="connsiteX2" fmla="*/ 60808 w 85430"/>
                <a:gd name="connsiteY2" fmla="*/ 31851 h 446406"/>
                <a:gd name="connsiteX3" fmla="*/ 67405 w 85430"/>
                <a:gd name="connsiteY3" fmla="*/ 52011 h 446406"/>
                <a:gd name="connsiteX4" fmla="*/ 52744 w 85430"/>
                <a:gd name="connsiteY4" fmla="*/ 59342 h 446406"/>
                <a:gd name="connsiteX5" fmla="*/ 75836 w 85430"/>
                <a:gd name="connsiteY5" fmla="*/ 80235 h 446406"/>
                <a:gd name="connsiteX6" fmla="*/ 79501 w 85430"/>
                <a:gd name="connsiteY6" fmla="*/ 93797 h 446406"/>
                <a:gd name="connsiteX7" fmla="*/ 84999 w 85430"/>
                <a:gd name="connsiteY7" fmla="*/ 111757 h 446406"/>
                <a:gd name="connsiteX8" fmla="*/ 84999 w 85430"/>
                <a:gd name="connsiteY8" fmla="*/ 143279 h 446406"/>
                <a:gd name="connsiteX9" fmla="*/ 73637 w 85430"/>
                <a:gd name="connsiteY9" fmla="*/ 148044 h 446406"/>
                <a:gd name="connsiteX10" fmla="*/ 62640 w 85430"/>
                <a:gd name="connsiteY10" fmla="*/ 153542 h 446406"/>
                <a:gd name="connsiteX11" fmla="*/ 68872 w 85430"/>
                <a:gd name="connsiteY11" fmla="*/ 160873 h 446406"/>
                <a:gd name="connsiteX12" fmla="*/ 68505 w 85430"/>
                <a:gd name="connsiteY12" fmla="*/ 196794 h 446406"/>
                <a:gd name="connsiteX13" fmla="*/ 60808 w 85430"/>
                <a:gd name="connsiteY13" fmla="*/ 249942 h 446406"/>
                <a:gd name="connsiteX14" fmla="*/ 49811 w 85430"/>
                <a:gd name="connsiteY14" fmla="*/ 270468 h 446406"/>
                <a:gd name="connsiteX15" fmla="*/ 47979 w 85430"/>
                <a:gd name="connsiteY15" fmla="*/ 279265 h 446406"/>
                <a:gd name="connsiteX16" fmla="*/ 53477 w 85430"/>
                <a:gd name="connsiteY16" fmla="*/ 298325 h 446406"/>
                <a:gd name="connsiteX17" fmla="*/ 53477 w 85430"/>
                <a:gd name="connsiteY17" fmla="*/ 300891 h 446406"/>
                <a:gd name="connsiteX18" fmla="*/ 32584 w 85430"/>
                <a:gd name="connsiteY18" fmla="*/ 333513 h 446406"/>
                <a:gd name="connsiteX19" fmla="*/ 30752 w 85430"/>
                <a:gd name="connsiteY19" fmla="*/ 364669 h 446406"/>
                <a:gd name="connsiteX20" fmla="*/ 30752 w 85430"/>
                <a:gd name="connsiteY20" fmla="*/ 375298 h 446406"/>
                <a:gd name="connsiteX21" fmla="*/ 19022 w 85430"/>
                <a:gd name="connsiteY21" fmla="*/ 431379 h 446406"/>
                <a:gd name="connsiteX22" fmla="*/ 5827 w 85430"/>
                <a:gd name="connsiteY22" fmla="*/ 446407 h 446406"/>
                <a:gd name="connsiteX23" fmla="*/ 3261 w 85430"/>
                <a:gd name="connsiteY23" fmla="*/ 431745 h 446406"/>
                <a:gd name="connsiteX24" fmla="*/ 20122 w 85430"/>
                <a:gd name="connsiteY24" fmla="*/ 263504 h 446406"/>
                <a:gd name="connsiteX25" fmla="*/ 16823 w 85430"/>
                <a:gd name="connsiteY25" fmla="*/ 208890 h 446406"/>
                <a:gd name="connsiteX26" fmla="*/ 20489 w 85430"/>
                <a:gd name="connsiteY26" fmla="*/ 180300 h 446406"/>
                <a:gd name="connsiteX27" fmla="*/ 9859 w 85430"/>
                <a:gd name="connsiteY27" fmla="*/ 135215 h 446406"/>
                <a:gd name="connsiteX28" fmla="*/ 9492 w 85430"/>
                <a:gd name="connsiteY28" fmla="*/ 116155 h 446406"/>
                <a:gd name="connsiteX29" fmla="*/ 13891 w 85430"/>
                <a:gd name="connsiteY29" fmla="*/ 87932 h 446406"/>
                <a:gd name="connsiteX30" fmla="*/ 12425 w 85430"/>
                <a:gd name="connsiteY30" fmla="*/ 47613 h 446406"/>
                <a:gd name="connsiteX31" fmla="*/ 3261 w 85430"/>
                <a:gd name="connsiteY31" fmla="*/ 25254 h 446406"/>
                <a:gd name="connsiteX32" fmla="*/ 2895 w 85430"/>
                <a:gd name="connsiteY32" fmla="*/ 14624 h 446406"/>
                <a:gd name="connsiteX33" fmla="*/ 16090 w 85430"/>
                <a:gd name="connsiteY33" fmla="*/ 1429 h 44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430" h="446406">
                  <a:moveTo>
                    <a:pt x="16090" y="1429"/>
                  </a:moveTo>
                  <a:cubicBezTo>
                    <a:pt x="36250" y="-2970"/>
                    <a:pt x="49811" y="2162"/>
                    <a:pt x="52011" y="25620"/>
                  </a:cubicBezTo>
                  <a:cubicBezTo>
                    <a:pt x="52377" y="27819"/>
                    <a:pt x="57875" y="29652"/>
                    <a:pt x="60808" y="31851"/>
                  </a:cubicBezTo>
                  <a:cubicBezTo>
                    <a:pt x="67039" y="37350"/>
                    <a:pt x="67405" y="45413"/>
                    <a:pt x="67405" y="52011"/>
                  </a:cubicBezTo>
                  <a:cubicBezTo>
                    <a:pt x="67405" y="61174"/>
                    <a:pt x="57142" y="55676"/>
                    <a:pt x="52744" y="59342"/>
                  </a:cubicBezTo>
                  <a:cubicBezTo>
                    <a:pt x="51278" y="76569"/>
                    <a:pt x="71437" y="69605"/>
                    <a:pt x="75836" y="80235"/>
                  </a:cubicBezTo>
                  <a:cubicBezTo>
                    <a:pt x="72904" y="88665"/>
                    <a:pt x="74369" y="87565"/>
                    <a:pt x="79501" y="93797"/>
                  </a:cubicBezTo>
                  <a:cubicBezTo>
                    <a:pt x="83167" y="98195"/>
                    <a:pt x="86099" y="106625"/>
                    <a:pt x="84999" y="111757"/>
                  </a:cubicBezTo>
                  <a:cubicBezTo>
                    <a:pt x="82433" y="122387"/>
                    <a:pt x="80601" y="131916"/>
                    <a:pt x="84999" y="143279"/>
                  </a:cubicBezTo>
                  <a:cubicBezTo>
                    <a:pt x="87565" y="149510"/>
                    <a:pt x="78035" y="147678"/>
                    <a:pt x="73637" y="148044"/>
                  </a:cubicBezTo>
                  <a:cubicBezTo>
                    <a:pt x="69238" y="148411"/>
                    <a:pt x="64473" y="148777"/>
                    <a:pt x="62640" y="153542"/>
                  </a:cubicBezTo>
                  <a:cubicBezTo>
                    <a:pt x="60808" y="158674"/>
                    <a:pt x="67772" y="158307"/>
                    <a:pt x="68872" y="160873"/>
                  </a:cubicBezTo>
                  <a:cubicBezTo>
                    <a:pt x="74736" y="172236"/>
                    <a:pt x="90131" y="180666"/>
                    <a:pt x="68505" y="196794"/>
                  </a:cubicBezTo>
                  <a:cubicBezTo>
                    <a:pt x="58242" y="204491"/>
                    <a:pt x="58242" y="231249"/>
                    <a:pt x="60808" y="249942"/>
                  </a:cubicBezTo>
                  <a:cubicBezTo>
                    <a:pt x="62274" y="259839"/>
                    <a:pt x="63373" y="268635"/>
                    <a:pt x="49811" y="270468"/>
                  </a:cubicBezTo>
                  <a:cubicBezTo>
                    <a:pt x="46879" y="270835"/>
                    <a:pt x="38082" y="273034"/>
                    <a:pt x="47979" y="279265"/>
                  </a:cubicBezTo>
                  <a:cubicBezTo>
                    <a:pt x="52011" y="282197"/>
                    <a:pt x="51644" y="291727"/>
                    <a:pt x="53477" y="298325"/>
                  </a:cubicBezTo>
                  <a:cubicBezTo>
                    <a:pt x="53477" y="299058"/>
                    <a:pt x="53477" y="300158"/>
                    <a:pt x="53477" y="300891"/>
                  </a:cubicBezTo>
                  <a:cubicBezTo>
                    <a:pt x="46513" y="311887"/>
                    <a:pt x="38449" y="321784"/>
                    <a:pt x="32584" y="333513"/>
                  </a:cubicBezTo>
                  <a:cubicBezTo>
                    <a:pt x="27453" y="344142"/>
                    <a:pt x="22688" y="353672"/>
                    <a:pt x="30752" y="364669"/>
                  </a:cubicBezTo>
                  <a:cubicBezTo>
                    <a:pt x="33317" y="367967"/>
                    <a:pt x="32951" y="371633"/>
                    <a:pt x="30752" y="375298"/>
                  </a:cubicBezTo>
                  <a:cubicBezTo>
                    <a:pt x="20489" y="392525"/>
                    <a:pt x="20122" y="411952"/>
                    <a:pt x="19022" y="431379"/>
                  </a:cubicBezTo>
                  <a:cubicBezTo>
                    <a:pt x="18289" y="443474"/>
                    <a:pt x="15723" y="446040"/>
                    <a:pt x="5827" y="446407"/>
                  </a:cubicBezTo>
                  <a:cubicBezTo>
                    <a:pt x="3628" y="441642"/>
                    <a:pt x="2895" y="436877"/>
                    <a:pt x="3261" y="431745"/>
                  </a:cubicBezTo>
                  <a:cubicBezTo>
                    <a:pt x="6560" y="375298"/>
                    <a:pt x="5827" y="318851"/>
                    <a:pt x="20122" y="263504"/>
                  </a:cubicBezTo>
                  <a:cubicBezTo>
                    <a:pt x="24887" y="245177"/>
                    <a:pt x="24154" y="226117"/>
                    <a:pt x="16823" y="208890"/>
                  </a:cubicBezTo>
                  <a:cubicBezTo>
                    <a:pt x="12058" y="197527"/>
                    <a:pt x="19022" y="189830"/>
                    <a:pt x="20489" y="180300"/>
                  </a:cubicBezTo>
                  <a:cubicBezTo>
                    <a:pt x="25620" y="163072"/>
                    <a:pt x="28919" y="146578"/>
                    <a:pt x="9859" y="135215"/>
                  </a:cubicBezTo>
                  <a:cubicBezTo>
                    <a:pt x="6926" y="128984"/>
                    <a:pt x="7293" y="122753"/>
                    <a:pt x="9492" y="116155"/>
                  </a:cubicBezTo>
                  <a:cubicBezTo>
                    <a:pt x="20855" y="108458"/>
                    <a:pt x="21221" y="98928"/>
                    <a:pt x="13891" y="87932"/>
                  </a:cubicBezTo>
                  <a:cubicBezTo>
                    <a:pt x="10225" y="74737"/>
                    <a:pt x="13891" y="60808"/>
                    <a:pt x="12425" y="47613"/>
                  </a:cubicBezTo>
                  <a:cubicBezTo>
                    <a:pt x="11691" y="39549"/>
                    <a:pt x="14257" y="30019"/>
                    <a:pt x="3261" y="25254"/>
                  </a:cubicBezTo>
                  <a:cubicBezTo>
                    <a:pt x="-2237" y="22688"/>
                    <a:pt x="329" y="17923"/>
                    <a:pt x="2895" y="14624"/>
                  </a:cubicBezTo>
                  <a:cubicBezTo>
                    <a:pt x="7659" y="10226"/>
                    <a:pt x="10958" y="5094"/>
                    <a:pt x="16090" y="1429"/>
                  </a:cubicBezTo>
                  <a:close/>
                </a:path>
              </a:pathLst>
            </a:custGeom>
            <a:solidFill>
              <a:srgbClr val="A39A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EE7DFDB0-8C9B-4CA5-9F29-B36660CF2930}"/>
                </a:ext>
              </a:extLst>
            </p:cNvPr>
            <p:cNvSpPr/>
            <p:nvPr/>
          </p:nvSpPr>
          <p:spPr>
            <a:xfrm>
              <a:off x="12525610" y="5707349"/>
              <a:ext cx="106364" cy="383116"/>
            </a:xfrm>
            <a:custGeom>
              <a:avLst/>
              <a:gdLst>
                <a:gd name="connsiteX0" fmla="*/ 82906 w 106364"/>
                <a:gd name="connsiteY0" fmla="*/ 313474 h 383116"/>
                <a:gd name="connsiteX1" fmla="*/ 68978 w 106364"/>
                <a:gd name="connsiteY1" fmla="*/ 328502 h 383116"/>
                <a:gd name="connsiteX2" fmla="*/ 59814 w 106364"/>
                <a:gd name="connsiteY2" fmla="*/ 375786 h 383116"/>
                <a:gd name="connsiteX3" fmla="*/ 53583 w 106364"/>
                <a:gd name="connsiteY3" fmla="*/ 383116 h 383116"/>
                <a:gd name="connsiteX4" fmla="*/ 45886 w 106364"/>
                <a:gd name="connsiteY4" fmla="*/ 374319 h 383116"/>
                <a:gd name="connsiteX5" fmla="*/ 36722 w 106364"/>
                <a:gd name="connsiteY5" fmla="*/ 336932 h 383116"/>
                <a:gd name="connsiteX6" fmla="*/ 30858 w 106364"/>
                <a:gd name="connsiteY6" fmla="*/ 326303 h 383116"/>
                <a:gd name="connsiteX7" fmla="*/ 20595 w 106364"/>
                <a:gd name="connsiteY7" fmla="*/ 332901 h 383116"/>
                <a:gd name="connsiteX8" fmla="*/ 11798 w 106364"/>
                <a:gd name="connsiteY8" fmla="*/ 354893 h 383116"/>
                <a:gd name="connsiteX9" fmla="*/ 68 w 106364"/>
                <a:gd name="connsiteY9" fmla="*/ 337666 h 383116"/>
                <a:gd name="connsiteX10" fmla="*/ 22794 w 106364"/>
                <a:gd name="connsiteY10" fmla="*/ 274254 h 383116"/>
                <a:gd name="connsiteX11" fmla="*/ 29025 w 106364"/>
                <a:gd name="connsiteY11" fmla="*/ 268756 h 383116"/>
                <a:gd name="connsiteX12" fmla="*/ 42220 w 106364"/>
                <a:gd name="connsiteY12" fmla="*/ 233202 h 383116"/>
                <a:gd name="connsiteX13" fmla="*/ 51384 w 106364"/>
                <a:gd name="connsiteY13" fmla="*/ 167958 h 383116"/>
                <a:gd name="connsiteX14" fmla="*/ 72276 w 106364"/>
                <a:gd name="connsiteY14" fmla="*/ 101981 h 383116"/>
                <a:gd name="connsiteX15" fmla="*/ 73376 w 106364"/>
                <a:gd name="connsiteY15" fmla="*/ 98316 h 383116"/>
                <a:gd name="connsiteX16" fmla="*/ 90970 w 106364"/>
                <a:gd name="connsiteY16" fmla="*/ 8880 h 383116"/>
                <a:gd name="connsiteX17" fmla="*/ 91337 w 106364"/>
                <a:gd name="connsiteY17" fmla="*/ 8880 h 383116"/>
                <a:gd name="connsiteX18" fmla="*/ 101966 w 106364"/>
                <a:gd name="connsiteY18" fmla="*/ 450 h 383116"/>
                <a:gd name="connsiteX19" fmla="*/ 105998 w 106364"/>
                <a:gd name="connsiteY19" fmla="*/ 14012 h 383116"/>
                <a:gd name="connsiteX20" fmla="*/ 98301 w 106364"/>
                <a:gd name="connsiteY20" fmla="*/ 157329 h 383116"/>
                <a:gd name="connsiteX21" fmla="*/ 106365 w 106364"/>
                <a:gd name="connsiteY21" fmla="*/ 204246 h 383116"/>
                <a:gd name="connsiteX22" fmla="*/ 99034 w 106364"/>
                <a:gd name="connsiteY22" fmla="*/ 228071 h 383116"/>
                <a:gd name="connsiteX23" fmla="*/ 90237 w 106364"/>
                <a:gd name="connsiteY23" fmla="*/ 275354 h 383116"/>
                <a:gd name="connsiteX24" fmla="*/ 82906 w 106364"/>
                <a:gd name="connsiteY24" fmla="*/ 313474 h 38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364" h="383116">
                  <a:moveTo>
                    <a:pt x="82906" y="313474"/>
                  </a:moveTo>
                  <a:cubicBezTo>
                    <a:pt x="73376" y="313841"/>
                    <a:pt x="69344" y="321538"/>
                    <a:pt x="68978" y="328502"/>
                  </a:cubicBezTo>
                  <a:cubicBezTo>
                    <a:pt x="67878" y="344630"/>
                    <a:pt x="53217" y="358192"/>
                    <a:pt x="59814" y="375786"/>
                  </a:cubicBezTo>
                  <a:cubicBezTo>
                    <a:pt x="60914" y="379084"/>
                    <a:pt x="57615" y="383116"/>
                    <a:pt x="53583" y="383116"/>
                  </a:cubicBezTo>
                  <a:cubicBezTo>
                    <a:pt x="48085" y="383116"/>
                    <a:pt x="46985" y="379084"/>
                    <a:pt x="45886" y="374319"/>
                  </a:cubicBezTo>
                  <a:cubicBezTo>
                    <a:pt x="42953" y="361857"/>
                    <a:pt x="40388" y="349395"/>
                    <a:pt x="36722" y="336932"/>
                  </a:cubicBezTo>
                  <a:cubicBezTo>
                    <a:pt x="35623" y="333267"/>
                    <a:pt x="36356" y="327403"/>
                    <a:pt x="30858" y="326303"/>
                  </a:cubicBezTo>
                  <a:cubicBezTo>
                    <a:pt x="25726" y="325203"/>
                    <a:pt x="23527" y="329968"/>
                    <a:pt x="20595" y="332901"/>
                  </a:cubicBezTo>
                  <a:cubicBezTo>
                    <a:pt x="14730" y="338765"/>
                    <a:pt x="12164" y="346463"/>
                    <a:pt x="11798" y="354893"/>
                  </a:cubicBezTo>
                  <a:cubicBezTo>
                    <a:pt x="435" y="354160"/>
                    <a:pt x="-298" y="345363"/>
                    <a:pt x="68" y="337666"/>
                  </a:cubicBezTo>
                  <a:cubicBezTo>
                    <a:pt x="435" y="314207"/>
                    <a:pt x="1901" y="290749"/>
                    <a:pt x="22794" y="274254"/>
                  </a:cubicBezTo>
                  <a:cubicBezTo>
                    <a:pt x="24626" y="272055"/>
                    <a:pt x="26826" y="270222"/>
                    <a:pt x="29025" y="268756"/>
                  </a:cubicBezTo>
                  <a:cubicBezTo>
                    <a:pt x="38188" y="258493"/>
                    <a:pt x="40021" y="246031"/>
                    <a:pt x="42220" y="233202"/>
                  </a:cubicBezTo>
                  <a:cubicBezTo>
                    <a:pt x="45886" y="211210"/>
                    <a:pt x="40754" y="187018"/>
                    <a:pt x="51384" y="167958"/>
                  </a:cubicBezTo>
                  <a:cubicBezTo>
                    <a:pt x="63480" y="146699"/>
                    <a:pt x="59081" y="121774"/>
                    <a:pt x="72276" y="101981"/>
                  </a:cubicBezTo>
                  <a:cubicBezTo>
                    <a:pt x="73010" y="100882"/>
                    <a:pt x="73743" y="99782"/>
                    <a:pt x="73376" y="98316"/>
                  </a:cubicBezTo>
                  <a:cubicBezTo>
                    <a:pt x="66045" y="66060"/>
                    <a:pt x="85105" y="38570"/>
                    <a:pt x="90970" y="8880"/>
                  </a:cubicBezTo>
                  <a:lnTo>
                    <a:pt x="91337" y="8880"/>
                  </a:lnTo>
                  <a:cubicBezTo>
                    <a:pt x="95735" y="7048"/>
                    <a:pt x="95735" y="-2116"/>
                    <a:pt x="101966" y="450"/>
                  </a:cubicBezTo>
                  <a:cubicBezTo>
                    <a:pt x="107464" y="2649"/>
                    <a:pt x="106365" y="8880"/>
                    <a:pt x="105998" y="14012"/>
                  </a:cubicBezTo>
                  <a:cubicBezTo>
                    <a:pt x="103799" y="61662"/>
                    <a:pt x="101966" y="109679"/>
                    <a:pt x="98301" y="157329"/>
                  </a:cubicBezTo>
                  <a:cubicBezTo>
                    <a:pt x="96835" y="174189"/>
                    <a:pt x="105998" y="188484"/>
                    <a:pt x="106365" y="204246"/>
                  </a:cubicBezTo>
                  <a:cubicBezTo>
                    <a:pt x="106365" y="212676"/>
                    <a:pt x="105265" y="220007"/>
                    <a:pt x="99034" y="228071"/>
                  </a:cubicBezTo>
                  <a:cubicBezTo>
                    <a:pt x="89137" y="241266"/>
                    <a:pt x="84372" y="257027"/>
                    <a:pt x="90237" y="275354"/>
                  </a:cubicBezTo>
                  <a:cubicBezTo>
                    <a:pt x="93169" y="287816"/>
                    <a:pt x="82906" y="300279"/>
                    <a:pt x="82906" y="313474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D7E338EE-3CF7-4305-8420-D2087F7E4FC6}"/>
                </a:ext>
              </a:extLst>
            </p:cNvPr>
            <p:cNvSpPr/>
            <p:nvPr/>
          </p:nvSpPr>
          <p:spPr>
            <a:xfrm>
              <a:off x="12351573" y="5371263"/>
              <a:ext cx="230720" cy="234637"/>
            </a:xfrm>
            <a:custGeom>
              <a:avLst/>
              <a:gdLst>
                <a:gd name="connsiteX0" fmla="*/ 223222 w 230720"/>
                <a:gd name="connsiteY0" fmla="*/ 160963 h 234637"/>
                <a:gd name="connsiteX1" fmla="*/ 223222 w 230720"/>
                <a:gd name="connsiteY1" fmla="*/ 183689 h 234637"/>
                <a:gd name="connsiteX2" fmla="*/ 198664 w 230720"/>
                <a:gd name="connsiteY2" fmla="*/ 213012 h 234637"/>
                <a:gd name="connsiteX3" fmla="*/ 131954 w 230720"/>
                <a:gd name="connsiteY3" fmla="*/ 214844 h 234637"/>
                <a:gd name="connsiteX4" fmla="*/ 128655 w 230720"/>
                <a:gd name="connsiteY4" fmla="*/ 214111 h 234637"/>
                <a:gd name="connsiteX5" fmla="*/ 79172 w 230720"/>
                <a:gd name="connsiteY5" fmla="*/ 232805 h 234637"/>
                <a:gd name="connsiteX6" fmla="*/ 74041 w 230720"/>
                <a:gd name="connsiteY6" fmla="*/ 233171 h 234637"/>
                <a:gd name="connsiteX7" fmla="*/ 27490 w 230720"/>
                <a:gd name="connsiteY7" fmla="*/ 233171 h 234637"/>
                <a:gd name="connsiteX8" fmla="*/ 22359 w 230720"/>
                <a:gd name="connsiteY8" fmla="*/ 234638 h 234637"/>
                <a:gd name="connsiteX9" fmla="*/ 1100 w 230720"/>
                <a:gd name="connsiteY9" fmla="*/ 219609 h 234637"/>
                <a:gd name="connsiteX10" fmla="*/ 0 w 230720"/>
                <a:gd name="connsiteY10" fmla="*/ 214478 h 234637"/>
                <a:gd name="connsiteX11" fmla="*/ 9530 w 230720"/>
                <a:gd name="connsiteY11" fmla="*/ 190286 h 234637"/>
                <a:gd name="connsiteX12" fmla="*/ 28590 w 230720"/>
                <a:gd name="connsiteY12" fmla="*/ 162796 h 234637"/>
                <a:gd name="connsiteX13" fmla="*/ 54614 w 230720"/>
                <a:gd name="connsiteY13" fmla="*/ 154366 h 234637"/>
                <a:gd name="connsiteX14" fmla="*/ 67810 w 230720"/>
                <a:gd name="connsiteY14" fmla="*/ 171959 h 234637"/>
                <a:gd name="connsiteX15" fmla="*/ 67443 w 230720"/>
                <a:gd name="connsiteY15" fmla="*/ 203115 h 234637"/>
                <a:gd name="connsiteX16" fmla="*/ 68543 w 230720"/>
                <a:gd name="connsiteY16" fmla="*/ 203115 h 234637"/>
                <a:gd name="connsiteX17" fmla="*/ 67443 w 230720"/>
                <a:gd name="connsiteY17" fmla="*/ 201649 h 234637"/>
                <a:gd name="connsiteX18" fmla="*/ 64877 w 230720"/>
                <a:gd name="connsiteY18" fmla="*/ 108548 h 234637"/>
                <a:gd name="connsiteX19" fmla="*/ 68176 w 230720"/>
                <a:gd name="connsiteY19" fmla="*/ 96086 h 234637"/>
                <a:gd name="connsiteX20" fmla="*/ 76973 w 230720"/>
                <a:gd name="connsiteY20" fmla="*/ 73727 h 234637"/>
                <a:gd name="connsiteX21" fmla="*/ 120591 w 230720"/>
                <a:gd name="connsiteY21" fmla="*/ 93520 h 234637"/>
                <a:gd name="connsiteX22" fmla="*/ 127922 w 230720"/>
                <a:gd name="connsiteY22" fmla="*/ 101217 h 234637"/>
                <a:gd name="connsiteX23" fmla="*/ 131588 w 230720"/>
                <a:gd name="connsiteY23" fmla="*/ 90221 h 234637"/>
                <a:gd name="connsiteX24" fmla="*/ 126089 w 230720"/>
                <a:gd name="connsiteY24" fmla="*/ 80691 h 234637"/>
                <a:gd name="connsiteX25" fmla="*/ 129755 w 230720"/>
                <a:gd name="connsiteY25" fmla="*/ 61998 h 234637"/>
                <a:gd name="connsiteX26" fmla="*/ 132320 w 230720"/>
                <a:gd name="connsiteY26" fmla="*/ 56866 h 234637"/>
                <a:gd name="connsiteX27" fmla="*/ 141117 w 230720"/>
                <a:gd name="connsiteY27" fmla="*/ 31209 h 234637"/>
                <a:gd name="connsiteX28" fmla="*/ 145883 w 230720"/>
                <a:gd name="connsiteY28" fmla="*/ 22045 h 234637"/>
                <a:gd name="connsiteX29" fmla="*/ 159078 w 230720"/>
                <a:gd name="connsiteY29" fmla="*/ 53 h 234637"/>
                <a:gd name="connsiteX30" fmla="*/ 172273 w 230720"/>
                <a:gd name="connsiteY30" fmla="*/ 16547 h 234637"/>
                <a:gd name="connsiteX31" fmla="*/ 167508 w 230720"/>
                <a:gd name="connsiteY31" fmla="*/ 53567 h 234637"/>
                <a:gd name="connsiteX32" fmla="*/ 175939 w 230720"/>
                <a:gd name="connsiteY32" fmla="*/ 69329 h 234637"/>
                <a:gd name="connsiteX33" fmla="*/ 199764 w 230720"/>
                <a:gd name="connsiteY33" fmla="*/ 61998 h 234637"/>
                <a:gd name="connsiteX34" fmla="*/ 193899 w 230720"/>
                <a:gd name="connsiteY34" fmla="*/ 42571 h 234637"/>
                <a:gd name="connsiteX35" fmla="*/ 183636 w 230720"/>
                <a:gd name="connsiteY35" fmla="*/ 31942 h 234637"/>
                <a:gd name="connsiteX36" fmla="*/ 189134 w 230720"/>
                <a:gd name="connsiteY36" fmla="*/ 23511 h 234637"/>
                <a:gd name="connsiteX37" fmla="*/ 220290 w 230720"/>
                <a:gd name="connsiteY37" fmla="*/ 39639 h 234637"/>
                <a:gd name="connsiteX38" fmla="*/ 226888 w 230720"/>
                <a:gd name="connsiteY38" fmla="*/ 49902 h 234637"/>
                <a:gd name="connsiteX39" fmla="*/ 213692 w 230720"/>
                <a:gd name="connsiteY39" fmla="*/ 70428 h 234637"/>
                <a:gd name="connsiteX40" fmla="*/ 227620 w 230720"/>
                <a:gd name="connsiteY40" fmla="*/ 83990 h 234637"/>
                <a:gd name="connsiteX41" fmla="*/ 226888 w 230720"/>
                <a:gd name="connsiteY41" fmla="*/ 136405 h 234637"/>
                <a:gd name="connsiteX42" fmla="*/ 223222 w 230720"/>
                <a:gd name="connsiteY42" fmla="*/ 160963 h 23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0720" h="234637">
                  <a:moveTo>
                    <a:pt x="223222" y="160963"/>
                  </a:moveTo>
                  <a:cubicBezTo>
                    <a:pt x="223222" y="168661"/>
                    <a:pt x="223222" y="175991"/>
                    <a:pt x="223222" y="183689"/>
                  </a:cubicBezTo>
                  <a:cubicBezTo>
                    <a:pt x="226521" y="211912"/>
                    <a:pt x="226521" y="211179"/>
                    <a:pt x="198664" y="213012"/>
                  </a:cubicBezTo>
                  <a:cubicBezTo>
                    <a:pt x="176305" y="214478"/>
                    <a:pt x="154313" y="220709"/>
                    <a:pt x="131954" y="214844"/>
                  </a:cubicBezTo>
                  <a:cubicBezTo>
                    <a:pt x="130854" y="214478"/>
                    <a:pt x="128655" y="213745"/>
                    <a:pt x="128655" y="214111"/>
                  </a:cubicBezTo>
                  <a:cubicBezTo>
                    <a:pt x="117659" y="235737"/>
                    <a:pt x="94200" y="222542"/>
                    <a:pt x="79172" y="232805"/>
                  </a:cubicBezTo>
                  <a:cubicBezTo>
                    <a:pt x="77340" y="233171"/>
                    <a:pt x="75873" y="233171"/>
                    <a:pt x="74041" y="233171"/>
                  </a:cubicBezTo>
                  <a:cubicBezTo>
                    <a:pt x="58646" y="232805"/>
                    <a:pt x="42885" y="228406"/>
                    <a:pt x="27490" y="233171"/>
                  </a:cubicBezTo>
                  <a:cubicBezTo>
                    <a:pt x="26024" y="233904"/>
                    <a:pt x="24192" y="234271"/>
                    <a:pt x="22359" y="234638"/>
                  </a:cubicBezTo>
                  <a:cubicBezTo>
                    <a:pt x="12829" y="233171"/>
                    <a:pt x="6231" y="227307"/>
                    <a:pt x="1100" y="219609"/>
                  </a:cubicBezTo>
                  <a:cubicBezTo>
                    <a:pt x="367" y="217777"/>
                    <a:pt x="0" y="216311"/>
                    <a:pt x="0" y="214478"/>
                  </a:cubicBezTo>
                  <a:cubicBezTo>
                    <a:pt x="3299" y="206414"/>
                    <a:pt x="8064" y="199083"/>
                    <a:pt x="9530" y="190286"/>
                  </a:cubicBezTo>
                  <a:cubicBezTo>
                    <a:pt x="11729" y="177824"/>
                    <a:pt x="27857" y="170127"/>
                    <a:pt x="28590" y="162796"/>
                  </a:cubicBezTo>
                  <a:cubicBezTo>
                    <a:pt x="31889" y="134572"/>
                    <a:pt x="43618" y="152533"/>
                    <a:pt x="54614" y="154366"/>
                  </a:cubicBezTo>
                  <a:cubicBezTo>
                    <a:pt x="66344" y="156198"/>
                    <a:pt x="68543" y="161696"/>
                    <a:pt x="67810" y="171959"/>
                  </a:cubicBezTo>
                  <a:cubicBezTo>
                    <a:pt x="67077" y="182222"/>
                    <a:pt x="67810" y="192852"/>
                    <a:pt x="67443" y="203115"/>
                  </a:cubicBezTo>
                  <a:cubicBezTo>
                    <a:pt x="67443" y="205681"/>
                    <a:pt x="70742" y="202016"/>
                    <a:pt x="68543" y="203115"/>
                  </a:cubicBezTo>
                  <a:cubicBezTo>
                    <a:pt x="67810" y="203482"/>
                    <a:pt x="67443" y="202749"/>
                    <a:pt x="67443" y="201649"/>
                  </a:cubicBezTo>
                  <a:cubicBezTo>
                    <a:pt x="66344" y="170493"/>
                    <a:pt x="69642" y="139704"/>
                    <a:pt x="64877" y="108548"/>
                  </a:cubicBezTo>
                  <a:cubicBezTo>
                    <a:pt x="64144" y="104150"/>
                    <a:pt x="67443" y="100484"/>
                    <a:pt x="68176" y="96086"/>
                  </a:cubicBezTo>
                  <a:cubicBezTo>
                    <a:pt x="71109" y="88755"/>
                    <a:pt x="71475" y="79958"/>
                    <a:pt x="76973" y="73727"/>
                  </a:cubicBezTo>
                  <a:cubicBezTo>
                    <a:pt x="97133" y="60532"/>
                    <a:pt x="116559" y="68962"/>
                    <a:pt x="120591" y="93520"/>
                  </a:cubicBezTo>
                  <a:cubicBezTo>
                    <a:pt x="121691" y="99018"/>
                    <a:pt x="120958" y="102317"/>
                    <a:pt x="127922" y="101217"/>
                  </a:cubicBezTo>
                  <a:cubicBezTo>
                    <a:pt x="136719" y="99751"/>
                    <a:pt x="131588" y="93887"/>
                    <a:pt x="131588" y="90221"/>
                  </a:cubicBezTo>
                  <a:cubicBezTo>
                    <a:pt x="131588" y="86556"/>
                    <a:pt x="128289" y="83624"/>
                    <a:pt x="126089" y="80691"/>
                  </a:cubicBezTo>
                  <a:cubicBezTo>
                    <a:pt x="117659" y="70062"/>
                    <a:pt x="117293" y="69329"/>
                    <a:pt x="129755" y="61998"/>
                  </a:cubicBezTo>
                  <a:cubicBezTo>
                    <a:pt x="132687" y="60165"/>
                    <a:pt x="132687" y="58699"/>
                    <a:pt x="132320" y="56866"/>
                  </a:cubicBezTo>
                  <a:cubicBezTo>
                    <a:pt x="129388" y="46237"/>
                    <a:pt x="137819" y="39639"/>
                    <a:pt x="141117" y="31209"/>
                  </a:cubicBezTo>
                  <a:cubicBezTo>
                    <a:pt x="142584" y="27910"/>
                    <a:pt x="144050" y="24977"/>
                    <a:pt x="145883" y="22045"/>
                  </a:cubicBezTo>
                  <a:cubicBezTo>
                    <a:pt x="151381" y="15447"/>
                    <a:pt x="153213" y="6284"/>
                    <a:pt x="159078" y="53"/>
                  </a:cubicBezTo>
                  <a:cubicBezTo>
                    <a:pt x="171540" y="-680"/>
                    <a:pt x="174472" y="6284"/>
                    <a:pt x="172273" y="16547"/>
                  </a:cubicBezTo>
                  <a:cubicBezTo>
                    <a:pt x="169708" y="28643"/>
                    <a:pt x="167508" y="41105"/>
                    <a:pt x="167508" y="53567"/>
                  </a:cubicBezTo>
                  <a:cubicBezTo>
                    <a:pt x="167508" y="60165"/>
                    <a:pt x="165676" y="68229"/>
                    <a:pt x="175939" y="69329"/>
                  </a:cubicBezTo>
                  <a:cubicBezTo>
                    <a:pt x="184736" y="70428"/>
                    <a:pt x="194266" y="70062"/>
                    <a:pt x="199764" y="61998"/>
                  </a:cubicBezTo>
                  <a:cubicBezTo>
                    <a:pt x="205262" y="53934"/>
                    <a:pt x="199030" y="48069"/>
                    <a:pt x="193899" y="42571"/>
                  </a:cubicBezTo>
                  <a:cubicBezTo>
                    <a:pt x="190600" y="38906"/>
                    <a:pt x="185102" y="37073"/>
                    <a:pt x="183636" y="31942"/>
                  </a:cubicBezTo>
                  <a:cubicBezTo>
                    <a:pt x="182536" y="27910"/>
                    <a:pt x="182170" y="22778"/>
                    <a:pt x="189134" y="23511"/>
                  </a:cubicBezTo>
                  <a:cubicBezTo>
                    <a:pt x="200863" y="26077"/>
                    <a:pt x="207827" y="38906"/>
                    <a:pt x="220290" y="39639"/>
                  </a:cubicBezTo>
                  <a:cubicBezTo>
                    <a:pt x="228720" y="40372"/>
                    <a:pt x="226154" y="45504"/>
                    <a:pt x="226888" y="49902"/>
                  </a:cubicBezTo>
                  <a:cubicBezTo>
                    <a:pt x="229087" y="60165"/>
                    <a:pt x="218091" y="61998"/>
                    <a:pt x="213692" y="70428"/>
                  </a:cubicBezTo>
                  <a:cubicBezTo>
                    <a:pt x="222856" y="70428"/>
                    <a:pt x="227254" y="73361"/>
                    <a:pt x="227620" y="83990"/>
                  </a:cubicBezTo>
                  <a:cubicBezTo>
                    <a:pt x="228354" y="101584"/>
                    <a:pt x="227254" y="119178"/>
                    <a:pt x="226888" y="136405"/>
                  </a:cubicBezTo>
                  <a:cubicBezTo>
                    <a:pt x="233119" y="144836"/>
                    <a:pt x="231652" y="153633"/>
                    <a:pt x="223222" y="160963"/>
                  </a:cubicBezTo>
                  <a:close/>
                </a:path>
              </a:pathLst>
            </a:custGeom>
            <a:solidFill>
              <a:srgbClr val="C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27BF7ADF-D3EB-4B87-8C72-0E5D4239EF0F}"/>
                </a:ext>
              </a:extLst>
            </p:cNvPr>
            <p:cNvSpPr/>
            <p:nvPr/>
          </p:nvSpPr>
          <p:spPr>
            <a:xfrm>
              <a:off x="12419749" y="5262249"/>
              <a:ext cx="151033" cy="104302"/>
            </a:xfrm>
            <a:custGeom>
              <a:avLst/>
              <a:gdLst>
                <a:gd name="connsiteX0" fmla="*/ 124990 w 151033"/>
                <a:gd name="connsiteY0" fmla="*/ 25863 h 104302"/>
                <a:gd name="connsiteX1" fmla="*/ 143317 w 151033"/>
                <a:gd name="connsiteY1" fmla="*/ 52621 h 104302"/>
                <a:gd name="connsiteX2" fmla="*/ 143683 w 151033"/>
                <a:gd name="connsiteY2" fmla="*/ 59585 h 104302"/>
                <a:gd name="connsiteX3" fmla="*/ 151014 w 151033"/>
                <a:gd name="connsiteY3" fmla="*/ 104303 h 104302"/>
                <a:gd name="connsiteX4" fmla="*/ 126089 w 151033"/>
                <a:gd name="connsiteY4" fmla="*/ 83410 h 104302"/>
                <a:gd name="connsiteX5" fmla="*/ 102264 w 151033"/>
                <a:gd name="connsiteY5" fmla="*/ 101370 h 104302"/>
                <a:gd name="connsiteX6" fmla="*/ 90168 w 151033"/>
                <a:gd name="connsiteY6" fmla="*/ 91840 h 104302"/>
                <a:gd name="connsiteX7" fmla="*/ 87236 w 151033"/>
                <a:gd name="connsiteY7" fmla="*/ 77179 h 104302"/>
                <a:gd name="connsiteX8" fmla="*/ 84670 w 151033"/>
                <a:gd name="connsiteY8" fmla="*/ 62517 h 104302"/>
                <a:gd name="connsiteX9" fmla="*/ 65244 w 151033"/>
                <a:gd name="connsiteY9" fmla="*/ 66183 h 104302"/>
                <a:gd name="connsiteX10" fmla="*/ 43618 w 151033"/>
                <a:gd name="connsiteY10" fmla="*/ 73880 h 104302"/>
                <a:gd name="connsiteX11" fmla="*/ 8431 w 151033"/>
                <a:gd name="connsiteY11" fmla="*/ 83410 h 104302"/>
                <a:gd name="connsiteX12" fmla="*/ 6231 w 151033"/>
                <a:gd name="connsiteY12" fmla="*/ 78278 h 104302"/>
                <a:gd name="connsiteX13" fmla="*/ 8431 w 151033"/>
                <a:gd name="connsiteY13" fmla="*/ 43824 h 104302"/>
                <a:gd name="connsiteX14" fmla="*/ 5132 w 151033"/>
                <a:gd name="connsiteY14" fmla="*/ 38326 h 104302"/>
                <a:gd name="connsiteX15" fmla="*/ 0 w 151033"/>
                <a:gd name="connsiteY15" fmla="*/ 31361 h 104302"/>
                <a:gd name="connsiteX16" fmla="*/ 11363 w 151033"/>
                <a:gd name="connsiteY16" fmla="*/ 24397 h 104302"/>
                <a:gd name="connsiteX17" fmla="*/ 15028 w 151033"/>
                <a:gd name="connsiteY17" fmla="*/ 23664 h 104302"/>
                <a:gd name="connsiteX18" fmla="*/ 73674 w 151033"/>
                <a:gd name="connsiteY18" fmla="*/ 2405 h 104302"/>
                <a:gd name="connsiteX19" fmla="*/ 117293 w 151033"/>
                <a:gd name="connsiteY19" fmla="*/ 3505 h 104302"/>
                <a:gd name="connsiteX20" fmla="*/ 117293 w 151033"/>
                <a:gd name="connsiteY20" fmla="*/ 3505 h 104302"/>
                <a:gd name="connsiteX21" fmla="*/ 124990 w 151033"/>
                <a:gd name="connsiteY21" fmla="*/ 25863 h 10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033" h="104302">
                  <a:moveTo>
                    <a:pt x="124990" y="25863"/>
                  </a:moveTo>
                  <a:cubicBezTo>
                    <a:pt x="127556" y="37226"/>
                    <a:pt x="141484" y="40892"/>
                    <a:pt x="143317" y="52621"/>
                  </a:cubicBezTo>
                  <a:cubicBezTo>
                    <a:pt x="146249" y="54820"/>
                    <a:pt x="145883" y="57019"/>
                    <a:pt x="143683" y="59585"/>
                  </a:cubicBezTo>
                  <a:cubicBezTo>
                    <a:pt x="146615" y="74613"/>
                    <a:pt x="151381" y="89275"/>
                    <a:pt x="151014" y="104303"/>
                  </a:cubicBezTo>
                  <a:cubicBezTo>
                    <a:pt x="140384" y="100637"/>
                    <a:pt x="132687" y="94040"/>
                    <a:pt x="126089" y="83410"/>
                  </a:cubicBezTo>
                  <a:cubicBezTo>
                    <a:pt x="129755" y="108701"/>
                    <a:pt x="114360" y="102103"/>
                    <a:pt x="102264" y="101370"/>
                  </a:cubicBezTo>
                  <a:cubicBezTo>
                    <a:pt x="93467" y="104303"/>
                    <a:pt x="91635" y="98071"/>
                    <a:pt x="90168" y="91840"/>
                  </a:cubicBezTo>
                  <a:cubicBezTo>
                    <a:pt x="89069" y="87075"/>
                    <a:pt x="88702" y="81944"/>
                    <a:pt x="87236" y="77179"/>
                  </a:cubicBezTo>
                  <a:cubicBezTo>
                    <a:pt x="86137" y="72414"/>
                    <a:pt x="87236" y="67282"/>
                    <a:pt x="84670" y="62517"/>
                  </a:cubicBezTo>
                  <a:cubicBezTo>
                    <a:pt x="77706" y="60684"/>
                    <a:pt x="72208" y="68382"/>
                    <a:pt x="65244" y="66183"/>
                  </a:cubicBezTo>
                  <a:cubicBezTo>
                    <a:pt x="54981" y="60684"/>
                    <a:pt x="46917" y="58485"/>
                    <a:pt x="43618" y="73880"/>
                  </a:cubicBezTo>
                  <a:cubicBezTo>
                    <a:pt x="41785" y="81577"/>
                    <a:pt x="15028" y="88175"/>
                    <a:pt x="8431" y="83410"/>
                  </a:cubicBezTo>
                  <a:cubicBezTo>
                    <a:pt x="7697" y="81944"/>
                    <a:pt x="6231" y="80111"/>
                    <a:pt x="6231" y="78278"/>
                  </a:cubicBezTo>
                  <a:cubicBezTo>
                    <a:pt x="6231" y="66916"/>
                    <a:pt x="9530" y="55553"/>
                    <a:pt x="8431" y="43824"/>
                  </a:cubicBezTo>
                  <a:cubicBezTo>
                    <a:pt x="8064" y="39792"/>
                    <a:pt x="8797" y="39425"/>
                    <a:pt x="5132" y="38326"/>
                  </a:cubicBezTo>
                  <a:cubicBezTo>
                    <a:pt x="1833" y="37226"/>
                    <a:pt x="0" y="35027"/>
                    <a:pt x="0" y="31361"/>
                  </a:cubicBezTo>
                  <a:cubicBezTo>
                    <a:pt x="2199" y="26230"/>
                    <a:pt x="6964" y="25497"/>
                    <a:pt x="11363" y="24397"/>
                  </a:cubicBezTo>
                  <a:cubicBezTo>
                    <a:pt x="12462" y="24031"/>
                    <a:pt x="14295" y="24397"/>
                    <a:pt x="15028" y="23664"/>
                  </a:cubicBezTo>
                  <a:cubicBezTo>
                    <a:pt x="30056" y="3871"/>
                    <a:pt x="53881" y="9369"/>
                    <a:pt x="73674" y="2405"/>
                  </a:cubicBezTo>
                  <a:cubicBezTo>
                    <a:pt x="88336" y="-2727"/>
                    <a:pt x="102997" y="1672"/>
                    <a:pt x="117293" y="3505"/>
                  </a:cubicBezTo>
                  <a:lnTo>
                    <a:pt x="117293" y="3505"/>
                  </a:lnTo>
                  <a:cubicBezTo>
                    <a:pt x="125723" y="9003"/>
                    <a:pt x="119125" y="19632"/>
                    <a:pt x="124990" y="25863"/>
                  </a:cubicBezTo>
                  <a:close/>
                </a:path>
              </a:pathLst>
            </a:custGeom>
            <a:solidFill>
              <a:srgbClr val="B183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6B2CE7B0-796D-4FBC-A1DC-56204552B16C}"/>
                </a:ext>
              </a:extLst>
            </p:cNvPr>
            <p:cNvSpPr/>
            <p:nvPr/>
          </p:nvSpPr>
          <p:spPr>
            <a:xfrm>
              <a:off x="12479481" y="5319650"/>
              <a:ext cx="80391" cy="125469"/>
            </a:xfrm>
            <a:custGeom>
              <a:avLst/>
              <a:gdLst>
                <a:gd name="connsiteX0" fmla="*/ 5512 w 80391"/>
                <a:gd name="connsiteY0" fmla="*/ 6215 h 125469"/>
                <a:gd name="connsiteX1" fmla="*/ 34102 w 80391"/>
                <a:gd name="connsiteY1" fmla="*/ 20510 h 125469"/>
                <a:gd name="connsiteX2" fmla="*/ 42899 w 80391"/>
                <a:gd name="connsiteY2" fmla="*/ 43602 h 125469"/>
                <a:gd name="connsiteX3" fmla="*/ 63792 w 80391"/>
                <a:gd name="connsiteY3" fmla="*/ 51666 h 125469"/>
                <a:gd name="connsiteX4" fmla="*/ 74788 w 80391"/>
                <a:gd name="connsiteY4" fmla="*/ 55698 h 125469"/>
                <a:gd name="connsiteX5" fmla="*/ 71489 w 80391"/>
                <a:gd name="connsiteY5" fmla="*/ 65228 h 125469"/>
                <a:gd name="connsiteX6" fmla="*/ 61592 w 80391"/>
                <a:gd name="connsiteY6" fmla="*/ 73292 h 125469"/>
                <a:gd name="connsiteX7" fmla="*/ 66724 w 80391"/>
                <a:gd name="connsiteY7" fmla="*/ 86121 h 125469"/>
                <a:gd name="connsiteX8" fmla="*/ 79186 w 80391"/>
                <a:gd name="connsiteY8" fmla="*/ 114711 h 125469"/>
                <a:gd name="connsiteX9" fmla="*/ 38134 w 80391"/>
                <a:gd name="connsiteY9" fmla="*/ 124241 h 125469"/>
                <a:gd name="connsiteX10" fmla="*/ 35202 w 80391"/>
                <a:gd name="connsiteY10" fmla="*/ 115810 h 125469"/>
                <a:gd name="connsiteX11" fmla="*/ 40333 w 80391"/>
                <a:gd name="connsiteY11" fmla="*/ 67427 h 125469"/>
                <a:gd name="connsiteX12" fmla="*/ 31170 w 80391"/>
                <a:gd name="connsiteY12" fmla="*/ 50933 h 125469"/>
                <a:gd name="connsiteX13" fmla="*/ 13576 w 80391"/>
                <a:gd name="connsiteY13" fmla="*/ 42136 h 125469"/>
                <a:gd name="connsiteX14" fmla="*/ 14 w 80391"/>
                <a:gd name="connsiteY14" fmla="*/ 12446 h 125469"/>
                <a:gd name="connsiteX15" fmla="*/ 5512 w 80391"/>
                <a:gd name="connsiteY15" fmla="*/ 6215 h 12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391" h="125469">
                  <a:moveTo>
                    <a:pt x="5512" y="6215"/>
                  </a:moveTo>
                  <a:cubicBezTo>
                    <a:pt x="28237" y="-3681"/>
                    <a:pt x="27504" y="-3681"/>
                    <a:pt x="34102" y="20510"/>
                  </a:cubicBezTo>
                  <a:cubicBezTo>
                    <a:pt x="36301" y="28207"/>
                    <a:pt x="30436" y="39937"/>
                    <a:pt x="42899" y="43602"/>
                  </a:cubicBezTo>
                  <a:cubicBezTo>
                    <a:pt x="48763" y="48734"/>
                    <a:pt x="50963" y="62296"/>
                    <a:pt x="63792" y="51666"/>
                  </a:cubicBezTo>
                  <a:cubicBezTo>
                    <a:pt x="66724" y="49100"/>
                    <a:pt x="72222" y="51666"/>
                    <a:pt x="74788" y="55698"/>
                  </a:cubicBezTo>
                  <a:cubicBezTo>
                    <a:pt x="76987" y="59730"/>
                    <a:pt x="74055" y="62662"/>
                    <a:pt x="71489" y="65228"/>
                  </a:cubicBezTo>
                  <a:cubicBezTo>
                    <a:pt x="68556" y="68160"/>
                    <a:pt x="64891" y="70726"/>
                    <a:pt x="61592" y="73292"/>
                  </a:cubicBezTo>
                  <a:cubicBezTo>
                    <a:pt x="53528" y="81722"/>
                    <a:pt x="61959" y="82089"/>
                    <a:pt x="66724" y="86121"/>
                  </a:cubicBezTo>
                  <a:cubicBezTo>
                    <a:pt x="75154" y="93451"/>
                    <a:pt x="83585" y="101882"/>
                    <a:pt x="79186" y="114711"/>
                  </a:cubicBezTo>
                  <a:cubicBezTo>
                    <a:pt x="76987" y="121675"/>
                    <a:pt x="45098" y="128273"/>
                    <a:pt x="38134" y="124241"/>
                  </a:cubicBezTo>
                  <a:cubicBezTo>
                    <a:pt x="34835" y="122408"/>
                    <a:pt x="35202" y="119109"/>
                    <a:pt x="35202" y="115810"/>
                  </a:cubicBezTo>
                  <a:cubicBezTo>
                    <a:pt x="35202" y="99316"/>
                    <a:pt x="34102" y="83188"/>
                    <a:pt x="40333" y="67427"/>
                  </a:cubicBezTo>
                  <a:cubicBezTo>
                    <a:pt x="43632" y="58630"/>
                    <a:pt x="39966" y="53499"/>
                    <a:pt x="31170" y="50933"/>
                  </a:cubicBezTo>
                  <a:cubicBezTo>
                    <a:pt x="23839" y="50933"/>
                    <a:pt x="19440" y="45068"/>
                    <a:pt x="13576" y="42136"/>
                  </a:cubicBezTo>
                  <a:cubicBezTo>
                    <a:pt x="6611" y="33339"/>
                    <a:pt x="-353" y="24542"/>
                    <a:pt x="14" y="12446"/>
                  </a:cubicBezTo>
                  <a:cubicBezTo>
                    <a:pt x="380" y="9881"/>
                    <a:pt x="-1086" y="5116"/>
                    <a:pt x="5512" y="6215"/>
                  </a:cubicBezTo>
                  <a:close/>
                </a:path>
              </a:pathLst>
            </a:custGeom>
            <a:solidFill>
              <a:srgbClr val="D8BC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F7D527A4-488C-4CFC-AE8E-FB4B7E83DA2C}"/>
                </a:ext>
              </a:extLst>
            </p:cNvPr>
            <p:cNvSpPr/>
            <p:nvPr/>
          </p:nvSpPr>
          <p:spPr>
            <a:xfrm>
              <a:off x="12554445" y="5156540"/>
              <a:ext cx="27508" cy="142934"/>
            </a:xfrm>
            <a:custGeom>
              <a:avLst/>
              <a:gdLst>
                <a:gd name="connsiteX0" fmla="*/ 16318 w 27508"/>
                <a:gd name="connsiteY0" fmla="*/ 142935 h 142934"/>
                <a:gd name="connsiteX1" fmla="*/ 4955 w 27508"/>
                <a:gd name="connsiteY1" fmla="*/ 116544 h 142934"/>
                <a:gd name="connsiteX2" fmla="*/ 1657 w 27508"/>
                <a:gd name="connsiteY2" fmla="*/ 38105 h 142934"/>
                <a:gd name="connsiteX3" fmla="*/ 3123 w 27508"/>
                <a:gd name="connsiteY3" fmla="*/ 9148 h 142934"/>
                <a:gd name="connsiteX4" fmla="*/ 27314 w 27508"/>
                <a:gd name="connsiteY4" fmla="*/ 3650 h 142934"/>
                <a:gd name="connsiteX5" fmla="*/ 11553 w 27508"/>
                <a:gd name="connsiteY5" fmla="*/ 39938 h 142934"/>
                <a:gd name="connsiteX6" fmla="*/ 23649 w 27508"/>
                <a:gd name="connsiteY6" fmla="*/ 84655 h 142934"/>
                <a:gd name="connsiteX7" fmla="*/ 22916 w 27508"/>
                <a:gd name="connsiteY7" fmla="*/ 106648 h 142934"/>
                <a:gd name="connsiteX8" fmla="*/ 16318 w 27508"/>
                <a:gd name="connsiteY8" fmla="*/ 142935 h 1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08" h="142934">
                  <a:moveTo>
                    <a:pt x="16318" y="142935"/>
                  </a:moveTo>
                  <a:cubicBezTo>
                    <a:pt x="8254" y="135971"/>
                    <a:pt x="6055" y="129007"/>
                    <a:pt x="4955" y="116544"/>
                  </a:cubicBezTo>
                  <a:cubicBezTo>
                    <a:pt x="2756" y="90520"/>
                    <a:pt x="13019" y="63763"/>
                    <a:pt x="1657" y="38105"/>
                  </a:cubicBezTo>
                  <a:cubicBezTo>
                    <a:pt x="-2009" y="29308"/>
                    <a:pt x="1290" y="17945"/>
                    <a:pt x="3123" y="9148"/>
                  </a:cubicBezTo>
                  <a:cubicBezTo>
                    <a:pt x="5322" y="-2947"/>
                    <a:pt x="17784" y="-1115"/>
                    <a:pt x="27314" y="3650"/>
                  </a:cubicBezTo>
                  <a:cubicBezTo>
                    <a:pt x="27314" y="17945"/>
                    <a:pt x="30246" y="33706"/>
                    <a:pt x="11553" y="39938"/>
                  </a:cubicBezTo>
                  <a:cubicBezTo>
                    <a:pt x="21083" y="46902"/>
                    <a:pt x="28047" y="72926"/>
                    <a:pt x="23649" y="84655"/>
                  </a:cubicBezTo>
                  <a:cubicBezTo>
                    <a:pt x="21083" y="91620"/>
                    <a:pt x="17051" y="97118"/>
                    <a:pt x="22916" y="106648"/>
                  </a:cubicBezTo>
                  <a:cubicBezTo>
                    <a:pt x="30613" y="118377"/>
                    <a:pt x="28780" y="132672"/>
                    <a:pt x="16318" y="142935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828CD93D-0F74-49D2-9880-21877E16D3CC}"/>
                </a:ext>
              </a:extLst>
            </p:cNvPr>
            <p:cNvSpPr/>
            <p:nvPr/>
          </p:nvSpPr>
          <p:spPr>
            <a:xfrm>
              <a:off x="12563066" y="5309264"/>
              <a:ext cx="11729" cy="20266"/>
            </a:xfrm>
            <a:custGeom>
              <a:avLst/>
              <a:gdLst>
                <a:gd name="connsiteX0" fmla="*/ 366 w 11729"/>
                <a:gd name="connsiteY0" fmla="*/ 12569 h 20266"/>
                <a:gd name="connsiteX1" fmla="*/ 0 w 11729"/>
                <a:gd name="connsiteY1" fmla="*/ 5605 h 20266"/>
                <a:gd name="connsiteX2" fmla="*/ 11729 w 11729"/>
                <a:gd name="connsiteY2" fmla="*/ 4872 h 20266"/>
                <a:gd name="connsiteX3" fmla="*/ 11729 w 11729"/>
                <a:gd name="connsiteY3" fmla="*/ 20267 h 20266"/>
                <a:gd name="connsiteX4" fmla="*/ 366 w 11729"/>
                <a:gd name="connsiteY4" fmla="*/ 12569 h 2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20266">
                  <a:moveTo>
                    <a:pt x="366" y="12569"/>
                  </a:moveTo>
                  <a:cubicBezTo>
                    <a:pt x="366" y="10370"/>
                    <a:pt x="0" y="8171"/>
                    <a:pt x="0" y="5605"/>
                  </a:cubicBezTo>
                  <a:cubicBezTo>
                    <a:pt x="3665" y="3406"/>
                    <a:pt x="7331" y="-5391"/>
                    <a:pt x="11729" y="4872"/>
                  </a:cubicBezTo>
                  <a:cubicBezTo>
                    <a:pt x="11729" y="9637"/>
                    <a:pt x="11729" y="14402"/>
                    <a:pt x="11729" y="20267"/>
                  </a:cubicBezTo>
                  <a:cubicBezTo>
                    <a:pt x="6598" y="18801"/>
                    <a:pt x="9163" y="7071"/>
                    <a:pt x="366" y="12569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46E08D8E-A2F5-45F5-B722-C1DF487A76B7}"/>
                </a:ext>
              </a:extLst>
            </p:cNvPr>
            <p:cNvSpPr/>
            <p:nvPr/>
          </p:nvSpPr>
          <p:spPr>
            <a:xfrm>
              <a:off x="12309024" y="4776057"/>
              <a:ext cx="243585" cy="515719"/>
            </a:xfrm>
            <a:custGeom>
              <a:avLst/>
              <a:gdLst>
                <a:gd name="connsiteX0" fmla="*/ 228017 w 243585"/>
                <a:gd name="connsiteY0" fmla="*/ 489696 h 515719"/>
                <a:gd name="connsiteX1" fmla="*/ 169005 w 243585"/>
                <a:gd name="connsiteY1" fmla="*/ 499592 h 515719"/>
                <a:gd name="connsiteX2" fmla="*/ 160208 w 243585"/>
                <a:gd name="connsiteY2" fmla="*/ 499592 h 515719"/>
                <a:gd name="connsiteX3" fmla="*/ 144446 w 243585"/>
                <a:gd name="connsiteY3" fmla="*/ 504357 h 515719"/>
                <a:gd name="connsiteX4" fmla="*/ 122821 w 243585"/>
                <a:gd name="connsiteY4" fmla="*/ 515720 h 515719"/>
                <a:gd name="connsiteX5" fmla="*/ 112191 w 243585"/>
                <a:gd name="connsiteY5" fmla="*/ 479066 h 515719"/>
                <a:gd name="connsiteX6" fmla="*/ 120988 w 243585"/>
                <a:gd name="connsiteY6" fmla="*/ 403193 h 515719"/>
                <a:gd name="connsiteX7" fmla="*/ 127219 w 243585"/>
                <a:gd name="connsiteY7" fmla="*/ 345646 h 515719"/>
                <a:gd name="connsiteX8" fmla="*/ 115123 w 243585"/>
                <a:gd name="connsiteY8" fmla="*/ 315590 h 515719"/>
                <a:gd name="connsiteX9" fmla="*/ 110725 w 243585"/>
                <a:gd name="connsiteY9" fmla="*/ 313024 h 515719"/>
                <a:gd name="connsiteX10" fmla="*/ 77370 w 243585"/>
                <a:gd name="connsiteY10" fmla="*/ 304594 h 515719"/>
                <a:gd name="connsiteX11" fmla="*/ 69673 w 243585"/>
                <a:gd name="connsiteY11" fmla="*/ 271239 h 515719"/>
                <a:gd name="connsiteX12" fmla="*/ 55378 w 243585"/>
                <a:gd name="connsiteY12" fmla="*/ 261709 h 515719"/>
                <a:gd name="connsiteX13" fmla="*/ 72971 w 243585"/>
                <a:gd name="connsiteY13" fmla="*/ 227254 h 515719"/>
                <a:gd name="connsiteX14" fmla="*/ 76270 w 243585"/>
                <a:gd name="connsiteY14" fmla="*/ 216991 h 515719"/>
                <a:gd name="connsiteX15" fmla="*/ 66740 w 243585"/>
                <a:gd name="connsiteY15" fmla="*/ 222489 h 515719"/>
                <a:gd name="connsiteX16" fmla="*/ 48413 w 243585"/>
                <a:gd name="connsiteY16" fmla="*/ 230553 h 515719"/>
                <a:gd name="connsiteX17" fmla="*/ 23489 w 243585"/>
                <a:gd name="connsiteY17" fmla="*/ 236051 h 515719"/>
                <a:gd name="connsiteX18" fmla="*/ 11026 w 243585"/>
                <a:gd name="connsiteY18" fmla="*/ 244115 h 515719"/>
                <a:gd name="connsiteX19" fmla="*/ 30 w 243585"/>
                <a:gd name="connsiteY19" fmla="*/ 235318 h 515719"/>
                <a:gd name="connsiteX20" fmla="*/ 38883 w 243585"/>
                <a:gd name="connsiteY20" fmla="*/ 209660 h 515719"/>
                <a:gd name="connsiteX21" fmla="*/ 48047 w 243585"/>
                <a:gd name="connsiteY21" fmla="*/ 209294 h 515719"/>
                <a:gd name="connsiteX22" fmla="*/ 52079 w 243585"/>
                <a:gd name="connsiteY22" fmla="*/ 190234 h 515719"/>
                <a:gd name="connsiteX23" fmla="*/ 56477 w 243585"/>
                <a:gd name="connsiteY23" fmla="*/ 167142 h 515719"/>
                <a:gd name="connsiteX24" fmla="*/ 56111 w 243585"/>
                <a:gd name="connsiteY24" fmla="*/ 159444 h 515719"/>
                <a:gd name="connsiteX25" fmla="*/ 51346 w 243585"/>
                <a:gd name="connsiteY25" fmla="*/ 156512 h 515719"/>
                <a:gd name="connsiteX26" fmla="*/ 39250 w 243585"/>
                <a:gd name="connsiteY26" fmla="*/ 137452 h 515719"/>
                <a:gd name="connsiteX27" fmla="*/ 66007 w 243585"/>
                <a:gd name="connsiteY27" fmla="*/ 135619 h 515719"/>
                <a:gd name="connsiteX28" fmla="*/ 83234 w 243585"/>
                <a:gd name="connsiteY28" fmla="*/ 133054 h 515719"/>
                <a:gd name="connsiteX29" fmla="*/ 93864 w 243585"/>
                <a:gd name="connsiteY29" fmla="*/ 127189 h 515719"/>
                <a:gd name="connsiteX30" fmla="*/ 99362 w 243585"/>
                <a:gd name="connsiteY30" fmla="*/ 139285 h 515719"/>
                <a:gd name="connsiteX31" fmla="*/ 111824 w 243585"/>
                <a:gd name="connsiteY31" fmla="*/ 122790 h 515719"/>
                <a:gd name="connsiteX32" fmla="*/ 132717 w 243585"/>
                <a:gd name="connsiteY32" fmla="*/ 155779 h 515719"/>
                <a:gd name="connsiteX33" fmla="*/ 131618 w 243585"/>
                <a:gd name="connsiteY33" fmla="*/ 161277 h 515719"/>
                <a:gd name="connsiteX34" fmla="*/ 120988 w 243585"/>
                <a:gd name="connsiteY34" fmla="*/ 170074 h 515719"/>
                <a:gd name="connsiteX35" fmla="*/ 131618 w 243585"/>
                <a:gd name="connsiteY35" fmla="*/ 174472 h 515719"/>
                <a:gd name="connsiteX36" fmla="*/ 131251 w 243585"/>
                <a:gd name="connsiteY36" fmla="*/ 189134 h 515719"/>
                <a:gd name="connsiteX37" fmla="*/ 120255 w 243585"/>
                <a:gd name="connsiteY37" fmla="*/ 193166 h 515719"/>
                <a:gd name="connsiteX38" fmla="*/ 99362 w 243585"/>
                <a:gd name="connsiteY38" fmla="*/ 197931 h 515719"/>
                <a:gd name="connsiteX39" fmla="*/ 109625 w 243585"/>
                <a:gd name="connsiteY39" fmla="*/ 211493 h 515719"/>
                <a:gd name="connsiteX40" fmla="*/ 112924 w 243585"/>
                <a:gd name="connsiteY40" fmla="*/ 225788 h 515719"/>
                <a:gd name="connsiteX41" fmla="*/ 105960 w 243585"/>
                <a:gd name="connsiteY41" fmla="*/ 249979 h 515719"/>
                <a:gd name="connsiteX42" fmla="*/ 94231 w 243585"/>
                <a:gd name="connsiteY42" fmla="*/ 260976 h 515719"/>
                <a:gd name="connsiteX43" fmla="*/ 104127 w 243585"/>
                <a:gd name="connsiteY43" fmla="*/ 281502 h 515719"/>
                <a:gd name="connsiteX44" fmla="*/ 130518 w 243585"/>
                <a:gd name="connsiteY44" fmla="*/ 289932 h 515719"/>
                <a:gd name="connsiteX45" fmla="*/ 141881 w 243585"/>
                <a:gd name="connsiteY45" fmla="*/ 266840 h 515719"/>
                <a:gd name="connsiteX46" fmla="*/ 143347 w 243585"/>
                <a:gd name="connsiteY46" fmla="*/ 266474 h 515719"/>
                <a:gd name="connsiteX47" fmla="*/ 139315 w 243585"/>
                <a:gd name="connsiteY47" fmla="*/ 238617 h 515719"/>
                <a:gd name="connsiteX48" fmla="*/ 132351 w 243585"/>
                <a:gd name="connsiteY48" fmla="*/ 202329 h 515719"/>
                <a:gd name="connsiteX49" fmla="*/ 132717 w 243585"/>
                <a:gd name="connsiteY49" fmla="*/ 182170 h 515719"/>
                <a:gd name="connsiteX50" fmla="*/ 124654 w 243585"/>
                <a:gd name="connsiteY50" fmla="*/ 45084 h 515719"/>
                <a:gd name="connsiteX51" fmla="*/ 122087 w 243585"/>
                <a:gd name="connsiteY51" fmla="*/ 0 h 515719"/>
                <a:gd name="connsiteX52" fmla="*/ 144446 w 243585"/>
                <a:gd name="connsiteY52" fmla="*/ 7331 h 515719"/>
                <a:gd name="connsiteX53" fmla="*/ 150678 w 243585"/>
                <a:gd name="connsiteY53" fmla="*/ 6231 h 515719"/>
                <a:gd name="connsiteX54" fmla="*/ 163140 w 243585"/>
                <a:gd name="connsiteY54" fmla="*/ 4032 h 515719"/>
                <a:gd name="connsiteX55" fmla="*/ 170471 w 243585"/>
                <a:gd name="connsiteY55" fmla="*/ 3299 h 515719"/>
                <a:gd name="connsiteX56" fmla="*/ 200160 w 243585"/>
                <a:gd name="connsiteY56" fmla="*/ 22359 h 515719"/>
                <a:gd name="connsiteX57" fmla="*/ 201993 w 243585"/>
                <a:gd name="connsiteY57" fmla="*/ 47650 h 515719"/>
                <a:gd name="connsiteX58" fmla="*/ 209324 w 243585"/>
                <a:gd name="connsiteY58" fmla="*/ 72941 h 515719"/>
                <a:gd name="connsiteX59" fmla="*/ 214089 w 243585"/>
                <a:gd name="connsiteY59" fmla="*/ 84670 h 515719"/>
                <a:gd name="connsiteX60" fmla="*/ 222886 w 243585"/>
                <a:gd name="connsiteY60" fmla="*/ 160177 h 515719"/>
                <a:gd name="connsiteX61" fmla="*/ 217021 w 243585"/>
                <a:gd name="connsiteY61" fmla="*/ 178871 h 515719"/>
                <a:gd name="connsiteX62" fmla="*/ 229850 w 243585"/>
                <a:gd name="connsiteY62" fmla="*/ 214425 h 515719"/>
                <a:gd name="connsiteX63" fmla="*/ 211523 w 243585"/>
                <a:gd name="connsiteY63" fmla="*/ 238983 h 515719"/>
                <a:gd name="connsiteX64" fmla="*/ 239013 w 243585"/>
                <a:gd name="connsiteY64" fmla="*/ 279302 h 515719"/>
                <a:gd name="connsiteX65" fmla="*/ 223985 w 243585"/>
                <a:gd name="connsiteY65" fmla="*/ 322554 h 515719"/>
                <a:gd name="connsiteX66" fmla="*/ 223985 w 243585"/>
                <a:gd name="connsiteY66" fmla="*/ 339781 h 515719"/>
                <a:gd name="connsiteX67" fmla="*/ 230949 w 243585"/>
                <a:gd name="connsiteY67" fmla="*/ 342714 h 515719"/>
                <a:gd name="connsiteX68" fmla="*/ 229483 w 243585"/>
                <a:gd name="connsiteY68" fmla="*/ 367272 h 515719"/>
                <a:gd name="connsiteX69" fmla="*/ 240480 w 243585"/>
                <a:gd name="connsiteY69" fmla="*/ 388164 h 515719"/>
                <a:gd name="connsiteX70" fmla="*/ 238280 w 243585"/>
                <a:gd name="connsiteY70" fmla="*/ 443878 h 515719"/>
                <a:gd name="connsiteX71" fmla="*/ 220320 w 243585"/>
                <a:gd name="connsiteY71" fmla="*/ 465871 h 515719"/>
                <a:gd name="connsiteX72" fmla="*/ 206391 w 243585"/>
                <a:gd name="connsiteY72" fmla="*/ 482365 h 515719"/>
                <a:gd name="connsiteX73" fmla="*/ 228017 w 243585"/>
                <a:gd name="connsiteY73" fmla="*/ 489696 h 51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3585" h="515719">
                  <a:moveTo>
                    <a:pt x="228017" y="489696"/>
                  </a:moveTo>
                  <a:cubicBezTo>
                    <a:pt x="207491" y="488963"/>
                    <a:pt x="187332" y="489329"/>
                    <a:pt x="169005" y="499592"/>
                  </a:cubicBezTo>
                  <a:cubicBezTo>
                    <a:pt x="166805" y="501058"/>
                    <a:pt x="161674" y="501058"/>
                    <a:pt x="160208" y="499592"/>
                  </a:cubicBezTo>
                  <a:cubicBezTo>
                    <a:pt x="151777" y="491528"/>
                    <a:pt x="147745" y="492261"/>
                    <a:pt x="144446" y="504357"/>
                  </a:cubicBezTo>
                  <a:cubicBezTo>
                    <a:pt x="141881" y="514254"/>
                    <a:pt x="130885" y="513521"/>
                    <a:pt x="122821" y="515720"/>
                  </a:cubicBezTo>
                  <a:cubicBezTo>
                    <a:pt x="109625" y="506190"/>
                    <a:pt x="108159" y="496660"/>
                    <a:pt x="112191" y="479066"/>
                  </a:cubicBezTo>
                  <a:cubicBezTo>
                    <a:pt x="117689" y="454874"/>
                    <a:pt x="119888" y="428484"/>
                    <a:pt x="120988" y="403193"/>
                  </a:cubicBezTo>
                  <a:cubicBezTo>
                    <a:pt x="121721" y="383766"/>
                    <a:pt x="123554" y="364339"/>
                    <a:pt x="127219" y="345646"/>
                  </a:cubicBezTo>
                  <a:cubicBezTo>
                    <a:pt x="130151" y="330984"/>
                    <a:pt x="121355" y="324753"/>
                    <a:pt x="115123" y="315590"/>
                  </a:cubicBezTo>
                  <a:cubicBezTo>
                    <a:pt x="114024" y="314124"/>
                    <a:pt x="111824" y="311924"/>
                    <a:pt x="110725" y="313024"/>
                  </a:cubicBezTo>
                  <a:cubicBezTo>
                    <a:pt x="95697" y="325853"/>
                    <a:pt x="87633" y="309359"/>
                    <a:pt x="77370" y="304594"/>
                  </a:cubicBezTo>
                  <a:cubicBezTo>
                    <a:pt x="60143" y="296896"/>
                    <a:pt x="58676" y="287000"/>
                    <a:pt x="69673" y="271239"/>
                  </a:cubicBezTo>
                  <a:cubicBezTo>
                    <a:pt x="56477" y="280036"/>
                    <a:pt x="53545" y="272338"/>
                    <a:pt x="55378" y="261709"/>
                  </a:cubicBezTo>
                  <a:cubicBezTo>
                    <a:pt x="57577" y="248513"/>
                    <a:pt x="64174" y="237150"/>
                    <a:pt x="72971" y="227254"/>
                  </a:cubicBezTo>
                  <a:cubicBezTo>
                    <a:pt x="75537" y="224322"/>
                    <a:pt x="82135" y="221389"/>
                    <a:pt x="76270" y="216991"/>
                  </a:cubicBezTo>
                  <a:cubicBezTo>
                    <a:pt x="71872" y="213692"/>
                    <a:pt x="67473" y="218091"/>
                    <a:pt x="66740" y="222489"/>
                  </a:cubicBezTo>
                  <a:cubicBezTo>
                    <a:pt x="65274" y="236417"/>
                    <a:pt x="57943" y="234218"/>
                    <a:pt x="48413" y="230553"/>
                  </a:cubicBezTo>
                  <a:cubicBezTo>
                    <a:pt x="39250" y="226887"/>
                    <a:pt x="30086" y="226887"/>
                    <a:pt x="23489" y="236051"/>
                  </a:cubicBezTo>
                  <a:cubicBezTo>
                    <a:pt x="20556" y="240083"/>
                    <a:pt x="15791" y="242282"/>
                    <a:pt x="11026" y="244115"/>
                  </a:cubicBezTo>
                  <a:cubicBezTo>
                    <a:pt x="2596" y="247414"/>
                    <a:pt x="-336" y="243748"/>
                    <a:pt x="30" y="235318"/>
                  </a:cubicBezTo>
                  <a:cubicBezTo>
                    <a:pt x="1130" y="213325"/>
                    <a:pt x="19090" y="201230"/>
                    <a:pt x="38883" y="209660"/>
                  </a:cubicBezTo>
                  <a:cubicBezTo>
                    <a:pt x="42182" y="211126"/>
                    <a:pt x="46214" y="214792"/>
                    <a:pt x="48047" y="209294"/>
                  </a:cubicBezTo>
                  <a:cubicBezTo>
                    <a:pt x="50246" y="203062"/>
                    <a:pt x="57210" y="196831"/>
                    <a:pt x="52079" y="190234"/>
                  </a:cubicBezTo>
                  <a:cubicBezTo>
                    <a:pt x="44015" y="179970"/>
                    <a:pt x="43282" y="173006"/>
                    <a:pt x="56477" y="167142"/>
                  </a:cubicBezTo>
                  <a:cubicBezTo>
                    <a:pt x="59776" y="165675"/>
                    <a:pt x="59410" y="162010"/>
                    <a:pt x="56111" y="159444"/>
                  </a:cubicBezTo>
                  <a:cubicBezTo>
                    <a:pt x="54644" y="158345"/>
                    <a:pt x="52812" y="157612"/>
                    <a:pt x="51346" y="156512"/>
                  </a:cubicBezTo>
                  <a:cubicBezTo>
                    <a:pt x="44015" y="152114"/>
                    <a:pt x="32652" y="148082"/>
                    <a:pt x="39250" y="137452"/>
                  </a:cubicBezTo>
                  <a:cubicBezTo>
                    <a:pt x="45481" y="127922"/>
                    <a:pt x="58310" y="128655"/>
                    <a:pt x="66007" y="135619"/>
                  </a:cubicBezTo>
                  <a:cubicBezTo>
                    <a:pt x="74804" y="143317"/>
                    <a:pt x="78470" y="142584"/>
                    <a:pt x="83234" y="133054"/>
                  </a:cubicBezTo>
                  <a:cubicBezTo>
                    <a:pt x="85067" y="129388"/>
                    <a:pt x="88733" y="125723"/>
                    <a:pt x="93864" y="127189"/>
                  </a:cubicBezTo>
                  <a:cubicBezTo>
                    <a:pt x="100095" y="129022"/>
                    <a:pt x="97163" y="135619"/>
                    <a:pt x="99362" y="139285"/>
                  </a:cubicBezTo>
                  <a:cubicBezTo>
                    <a:pt x="104860" y="134520"/>
                    <a:pt x="105593" y="126822"/>
                    <a:pt x="111824" y="122790"/>
                  </a:cubicBezTo>
                  <a:cubicBezTo>
                    <a:pt x="130885" y="126089"/>
                    <a:pt x="128319" y="142950"/>
                    <a:pt x="132717" y="155779"/>
                  </a:cubicBezTo>
                  <a:cubicBezTo>
                    <a:pt x="132717" y="157612"/>
                    <a:pt x="132351" y="159444"/>
                    <a:pt x="131618" y="161277"/>
                  </a:cubicBezTo>
                  <a:cubicBezTo>
                    <a:pt x="129785" y="166042"/>
                    <a:pt x="127219" y="170440"/>
                    <a:pt x="120988" y="170074"/>
                  </a:cubicBezTo>
                  <a:cubicBezTo>
                    <a:pt x="123920" y="172640"/>
                    <a:pt x="129052" y="169707"/>
                    <a:pt x="131618" y="174472"/>
                  </a:cubicBezTo>
                  <a:cubicBezTo>
                    <a:pt x="134183" y="179604"/>
                    <a:pt x="132351" y="184369"/>
                    <a:pt x="131251" y="189134"/>
                  </a:cubicBezTo>
                  <a:cubicBezTo>
                    <a:pt x="129785" y="194999"/>
                    <a:pt x="124654" y="193899"/>
                    <a:pt x="120255" y="193166"/>
                  </a:cubicBezTo>
                  <a:cubicBezTo>
                    <a:pt x="113291" y="191700"/>
                    <a:pt x="106693" y="190600"/>
                    <a:pt x="99362" y="197931"/>
                  </a:cubicBezTo>
                  <a:cubicBezTo>
                    <a:pt x="111091" y="197198"/>
                    <a:pt x="116956" y="201230"/>
                    <a:pt x="109625" y="211493"/>
                  </a:cubicBezTo>
                  <a:cubicBezTo>
                    <a:pt x="104860" y="218091"/>
                    <a:pt x="109625" y="221023"/>
                    <a:pt x="112924" y="225788"/>
                  </a:cubicBezTo>
                  <a:cubicBezTo>
                    <a:pt x="121355" y="236417"/>
                    <a:pt x="118422" y="247047"/>
                    <a:pt x="105960" y="249979"/>
                  </a:cubicBezTo>
                  <a:cubicBezTo>
                    <a:pt x="98996" y="251812"/>
                    <a:pt x="92765" y="253278"/>
                    <a:pt x="94231" y="260976"/>
                  </a:cubicBezTo>
                  <a:cubicBezTo>
                    <a:pt x="95697" y="268306"/>
                    <a:pt x="94597" y="279302"/>
                    <a:pt x="104127" y="281502"/>
                  </a:cubicBezTo>
                  <a:cubicBezTo>
                    <a:pt x="113291" y="283701"/>
                    <a:pt x="120988" y="289566"/>
                    <a:pt x="130518" y="289932"/>
                  </a:cubicBezTo>
                  <a:cubicBezTo>
                    <a:pt x="137116" y="283334"/>
                    <a:pt x="120255" y="265374"/>
                    <a:pt x="141881" y="266840"/>
                  </a:cubicBezTo>
                  <a:cubicBezTo>
                    <a:pt x="143347" y="266840"/>
                    <a:pt x="144080" y="267207"/>
                    <a:pt x="143347" y="266474"/>
                  </a:cubicBezTo>
                  <a:cubicBezTo>
                    <a:pt x="128685" y="259509"/>
                    <a:pt x="140414" y="247780"/>
                    <a:pt x="139315" y="238617"/>
                  </a:cubicBezTo>
                  <a:cubicBezTo>
                    <a:pt x="137482" y="226521"/>
                    <a:pt x="141148" y="213692"/>
                    <a:pt x="132351" y="202329"/>
                  </a:cubicBezTo>
                  <a:cubicBezTo>
                    <a:pt x="127952" y="196831"/>
                    <a:pt x="131618" y="189134"/>
                    <a:pt x="132717" y="182170"/>
                  </a:cubicBezTo>
                  <a:cubicBezTo>
                    <a:pt x="134917" y="136352"/>
                    <a:pt x="132351" y="90535"/>
                    <a:pt x="124654" y="45084"/>
                  </a:cubicBezTo>
                  <a:cubicBezTo>
                    <a:pt x="122454" y="30789"/>
                    <a:pt x="114024" y="15395"/>
                    <a:pt x="122087" y="0"/>
                  </a:cubicBezTo>
                  <a:cubicBezTo>
                    <a:pt x="130518" y="0"/>
                    <a:pt x="135283" y="9897"/>
                    <a:pt x="144446" y="7331"/>
                  </a:cubicBezTo>
                  <a:cubicBezTo>
                    <a:pt x="146279" y="5498"/>
                    <a:pt x="148845" y="4765"/>
                    <a:pt x="150678" y="6231"/>
                  </a:cubicBezTo>
                  <a:cubicBezTo>
                    <a:pt x="155809" y="10630"/>
                    <a:pt x="160208" y="15395"/>
                    <a:pt x="163140" y="4032"/>
                  </a:cubicBezTo>
                  <a:cubicBezTo>
                    <a:pt x="163873" y="1100"/>
                    <a:pt x="167905" y="1466"/>
                    <a:pt x="170471" y="3299"/>
                  </a:cubicBezTo>
                  <a:cubicBezTo>
                    <a:pt x="179268" y="11363"/>
                    <a:pt x="189531" y="17227"/>
                    <a:pt x="200160" y="22359"/>
                  </a:cubicBezTo>
                  <a:cubicBezTo>
                    <a:pt x="202360" y="30789"/>
                    <a:pt x="204192" y="38487"/>
                    <a:pt x="201993" y="47650"/>
                  </a:cubicBezTo>
                  <a:cubicBezTo>
                    <a:pt x="199794" y="55714"/>
                    <a:pt x="197228" y="67077"/>
                    <a:pt x="209324" y="72941"/>
                  </a:cubicBezTo>
                  <a:cubicBezTo>
                    <a:pt x="212256" y="74407"/>
                    <a:pt x="214822" y="81005"/>
                    <a:pt x="214089" y="84670"/>
                  </a:cubicBezTo>
                  <a:cubicBezTo>
                    <a:pt x="210057" y="110695"/>
                    <a:pt x="218854" y="135253"/>
                    <a:pt x="222886" y="160177"/>
                  </a:cubicBezTo>
                  <a:cubicBezTo>
                    <a:pt x="224352" y="168608"/>
                    <a:pt x="207491" y="165675"/>
                    <a:pt x="217021" y="178871"/>
                  </a:cubicBezTo>
                  <a:cubicBezTo>
                    <a:pt x="223252" y="187301"/>
                    <a:pt x="226185" y="201963"/>
                    <a:pt x="229850" y="214425"/>
                  </a:cubicBezTo>
                  <a:cubicBezTo>
                    <a:pt x="234248" y="229820"/>
                    <a:pt x="230217" y="234218"/>
                    <a:pt x="211523" y="238983"/>
                  </a:cubicBezTo>
                  <a:cubicBezTo>
                    <a:pt x="231683" y="245947"/>
                    <a:pt x="233149" y="265007"/>
                    <a:pt x="239013" y="279302"/>
                  </a:cubicBezTo>
                  <a:cubicBezTo>
                    <a:pt x="245244" y="295064"/>
                    <a:pt x="239747" y="312291"/>
                    <a:pt x="223985" y="322554"/>
                  </a:cubicBezTo>
                  <a:cubicBezTo>
                    <a:pt x="214455" y="329152"/>
                    <a:pt x="217021" y="334283"/>
                    <a:pt x="223985" y="339781"/>
                  </a:cubicBezTo>
                  <a:cubicBezTo>
                    <a:pt x="225818" y="341247"/>
                    <a:pt x="229117" y="341247"/>
                    <a:pt x="230949" y="342714"/>
                  </a:cubicBezTo>
                  <a:cubicBezTo>
                    <a:pt x="241213" y="351877"/>
                    <a:pt x="220320" y="365439"/>
                    <a:pt x="229483" y="367272"/>
                  </a:cubicBezTo>
                  <a:cubicBezTo>
                    <a:pt x="245244" y="370937"/>
                    <a:pt x="245978" y="381933"/>
                    <a:pt x="240480" y="388164"/>
                  </a:cubicBezTo>
                  <a:cubicBezTo>
                    <a:pt x="224352" y="406858"/>
                    <a:pt x="244878" y="425185"/>
                    <a:pt x="238280" y="443878"/>
                  </a:cubicBezTo>
                  <a:cubicBezTo>
                    <a:pt x="234615" y="454874"/>
                    <a:pt x="236814" y="465871"/>
                    <a:pt x="220320" y="465871"/>
                  </a:cubicBezTo>
                  <a:cubicBezTo>
                    <a:pt x="211156" y="465871"/>
                    <a:pt x="206025" y="472102"/>
                    <a:pt x="206391" y="482365"/>
                  </a:cubicBezTo>
                  <a:cubicBezTo>
                    <a:pt x="214822" y="486763"/>
                    <a:pt x="223619" y="480532"/>
                    <a:pt x="228017" y="489696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A7F8FFE0-5566-4172-A27B-9B6345B10352}"/>
                </a:ext>
              </a:extLst>
            </p:cNvPr>
            <p:cNvSpPr/>
            <p:nvPr/>
          </p:nvSpPr>
          <p:spPr>
            <a:xfrm>
              <a:off x="12537042" y="5265595"/>
              <a:ext cx="16494" cy="22517"/>
            </a:xfrm>
            <a:custGeom>
              <a:avLst/>
              <a:gdLst>
                <a:gd name="connsiteX0" fmla="*/ 7697 w 16494"/>
                <a:gd name="connsiteY0" fmla="*/ 22517 h 22517"/>
                <a:gd name="connsiteX1" fmla="*/ 0 w 16494"/>
                <a:gd name="connsiteY1" fmla="*/ 158 h 22517"/>
                <a:gd name="connsiteX2" fmla="*/ 16494 w 16494"/>
                <a:gd name="connsiteY2" fmla="*/ 5290 h 22517"/>
                <a:gd name="connsiteX3" fmla="*/ 7697 w 16494"/>
                <a:gd name="connsiteY3" fmla="*/ 22517 h 2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94" h="22517">
                  <a:moveTo>
                    <a:pt x="7697" y="22517"/>
                  </a:moveTo>
                  <a:cubicBezTo>
                    <a:pt x="-4399" y="18118"/>
                    <a:pt x="3665" y="7122"/>
                    <a:pt x="0" y="158"/>
                  </a:cubicBezTo>
                  <a:cubicBezTo>
                    <a:pt x="6231" y="-575"/>
                    <a:pt x="11729" y="1258"/>
                    <a:pt x="16494" y="5290"/>
                  </a:cubicBezTo>
                  <a:cubicBezTo>
                    <a:pt x="15028" y="12254"/>
                    <a:pt x="6964" y="15186"/>
                    <a:pt x="7697" y="22517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9CDF0A05-0841-46AD-92CC-B76D91A11D58}"/>
                </a:ext>
              </a:extLst>
            </p:cNvPr>
            <p:cNvSpPr/>
            <p:nvPr/>
          </p:nvSpPr>
          <p:spPr>
            <a:xfrm>
              <a:off x="12540610" y="4803548"/>
              <a:ext cx="11459" cy="26390"/>
            </a:xfrm>
            <a:custGeom>
              <a:avLst/>
              <a:gdLst>
                <a:gd name="connsiteX0" fmla="*/ 4129 w 11459"/>
                <a:gd name="connsiteY0" fmla="*/ 0 h 26390"/>
                <a:gd name="connsiteX1" fmla="*/ 11460 w 11459"/>
                <a:gd name="connsiteY1" fmla="*/ 26391 h 26390"/>
                <a:gd name="connsiteX2" fmla="*/ 4129 w 11459"/>
                <a:gd name="connsiteY2" fmla="*/ 0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6390">
                  <a:moveTo>
                    <a:pt x="4129" y="0"/>
                  </a:moveTo>
                  <a:cubicBezTo>
                    <a:pt x="6695" y="8797"/>
                    <a:pt x="9260" y="17594"/>
                    <a:pt x="11460" y="26391"/>
                  </a:cubicBezTo>
                  <a:cubicBezTo>
                    <a:pt x="1196" y="19793"/>
                    <a:pt x="-4302" y="11729"/>
                    <a:pt x="4129" y="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28986468-155D-46A9-8507-09541793B92A}"/>
                </a:ext>
              </a:extLst>
            </p:cNvPr>
            <p:cNvSpPr/>
            <p:nvPr/>
          </p:nvSpPr>
          <p:spPr>
            <a:xfrm>
              <a:off x="12280450" y="4732439"/>
              <a:ext cx="169876" cy="228720"/>
            </a:xfrm>
            <a:custGeom>
              <a:avLst/>
              <a:gdLst>
                <a:gd name="connsiteX0" fmla="*/ 151762 w 169876"/>
                <a:gd name="connsiteY0" fmla="*/ 44718 h 228720"/>
                <a:gd name="connsiteX1" fmla="*/ 169722 w 169876"/>
                <a:gd name="connsiteY1" fmla="*/ 200497 h 228720"/>
                <a:gd name="connsiteX2" fmla="*/ 163124 w 169876"/>
                <a:gd name="connsiteY2" fmla="*/ 228720 h 228720"/>
                <a:gd name="connsiteX3" fmla="*/ 159092 w 169876"/>
                <a:gd name="connsiteY3" fmla="*/ 202696 h 228720"/>
                <a:gd name="connsiteX4" fmla="*/ 140766 w 169876"/>
                <a:gd name="connsiteY4" fmla="*/ 168608 h 228720"/>
                <a:gd name="connsiteX5" fmla="*/ 119506 w 169876"/>
                <a:gd name="connsiteY5" fmla="*/ 131954 h 228720"/>
                <a:gd name="connsiteX6" fmla="*/ 60127 w 169876"/>
                <a:gd name="connsiteY6" fmla="*/ 67077 h 228720"/>
                <a:gd name="connsiteX7" fmla="*/ 11011 w 169876"/>
                <a:gd name="connsiteY7" fmla="*/ 37020 h 228720"/>
                <a:gd name="connsiteX8" fmla="*/ 15 w 169876"/>
                <a:gd name="connsiteY8" fmla="*/ 26024 h 228720"/>
                <a:gd name="connsiteX9" fmla="*/ 9178 w 169876"/>
                <a:gd name="connsiteY9" fmla="*/ 18693 h 228720"/>
                <a:gd name="connsiteX10" fmla="*/ 12844 w 169876"/>
                <a:gd name="connsiteY10" fmla="*/ 18327 h 228720"/>
                <a:gd name="connsiteX11" fmla="*/ 46199 w 169876"/>
                <a:gd name="connsiteY11" fmla="*/ 15028 h 228720"/>
                <a:gd name="connsiteX12" fmla="*/ 98247 w 169876"/>
                <a:gd name="connsiteY12" fmla="*/ 0 h 228720"/>
                <a:gd name="connsiteX13" fmla="*/ 148096 w 169876"/>
                <a:gd name="connsiteY13" fmla="*/ 40686 h 228720"/>
                <a:gd name="connsiteX14" fmla="*/ 151762 w 169876"/>
                <a:gd name="connsiteY14" fmla="*/ 44718 h 2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876" h="228720">
                  <a:moveTo>
                    <a:pt x="151762" y="44718"/>
                  </a:moveTo>
                  <a:cubicBezTo>
                    <a:pt x="164591" y="95667"/>
                    <a:pt x="165690" y="148448"/>
                    <a:pt x="169722" y="200497"/>
                  </a:cubicBezTo>
                  <a:cubicBezTo>
                    <a:pt x="170455" y="209660"/>
                    <a:pt x="168623" y="219923"/>
                    <a:pt x="163124" y="228720"/>
                  </a:cubicBezTo>
                  <a:cubicBezTo>
                    <a:pt x="161658" y="219923"/>
                    <a:pt x="154694" y="212226"/>
                    <a:pt x="159092" y="202696"/>
                  </a:cubicBezTo>
                  <a:cubicBezTo>
                    <a:pt x="153594" y="190967"/>
                    <a:pt x="155060" y="175572"/>
                    <a:pt x="140766" y="168608"/>
                  </a:cubicBezTo>
                  <a:cubicBezTo>
                    <a:pt x="130136" y="158345"/>
                    <a:pt x="125738" y="144416"/>
                    <a:pt x="119506" y="131954"/>
                  </a:cubicBezTo>
                  <a:cubicBezTo>
                    <a:pt x="105578" y="104464"/>
                    <a:pt x="83952" y="85037"/>
                    <a:pt x="60127" y="67077"/>
                  </a:cubicBezTo>
                  <a:cubicBezTo>
                    <a:pt x="46199" y="52782"/>
                    <a:pt x="30071" y="42885"/>
                    <a:pt x="11011" y="37020"/>
                  </a:cubicBezTo>
                  <a:cubicBezTo>
                    <a:pt x="5879" y="35554"/>
                    <a:pt x="381" y="32622"/>
                    <a:pt x="15" y="26024"/>
                  </a:cubicBezTo>
                  <a:cubicBezTo>
                    <a:pt x="-352" y="20160"/>
                    <a:pt x="6246" y="21259"/>
                    <a:pt x="9178" y="18693"/>
                  </a:cubicBezTo>
                  <a:cubicBezTo>
                    <a:pt x="10278" y="18693"/>
                    <a:pt x="11377" y="18693"/>
                    <a:pt x="12844" y="18327"/>
                  </a:cubicBezTo>
                  <a:cubicBezTo>
                    <a:pt x="23840" y="14662"/>
                    <a:pt x="35569" y="19060"/>
                    <a:pt x="46199" y="15028"/>
                  </a:cubicBezTo>
                  <a:cubicBezTo>
                    <a:pt x="63426" y="9163"/>
                    <a:pt x="83219" y="12829"/>
                    <a:pt x="98247" y="0"/>
                  </a:cubicBezTo>
                  <a:cubicBezTo>
                    <a:pt x="111442" y="17594"/>
                    <a:pt x="130136" y="28957"/>
                    <a:pt x="148096" y="40686"/>
                  </a:cubicBezTo>
                  <a:cubicBezTo>
                    <a:pt x="149196" y="42518"/>
                    <a:pt x="150296" y="43618"/>
                    <a:pt x="151762" y="44718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61291B23-B4BD-4C48-BE29-B7674B5D2CE2}"/>
                </a:ext>
              </a:extLst>
            </p:cNvPr>
            <p:cNvSpPr/>
            <p:nvPr/>
          </p:nvSpPr>
          <p:spPr>
            <a:xfrm>
              <a:off x="12445102" y="4744605"/>
              <a:ext cx="39057" cy="37134"/>
            </a:xfrm>
            <a:custGeom>
              <a:avLst/>
              <a:gdLst>
                <a:gd name="connsiteX0" fmla="*/ 9835 w 39057"/>
                <a:gd name="connsiteY0" fmla="*/ 32186 h 37134"/>
                <a:gd name="connsiteX1" fmla="*/ 2138 w 39057"/>
                <a:gd name="connsiteY1" fmla="*/ 15325 h 37134"/>
                <a:gd name="connsiteX2" fmla="*/ 2505 w 39057"/>
                <a:gd name="connsiteY2" fmla="*/ 1397 h 37134"/>
                <a:gd name="connsiteX3" fmla="*/ 13501 w 39057"/>
                <a:gd name="connsiteY3" fmla="*/ 5062 h 37134"/>
                <a:gd name="connsiteX4" fmla="*/ 26330 w 39057"/>
                <a:gd name="connsiteY4" fmla="*/ 6162 h 37134"/>
                <a:gd name="connsiteX5" fmla="*/ 38792 w 39057"/>
                <a:gd name="connsiteY5" fmla="*/ 7261 h 37134"/>
                <a:gd name="connsiteX6" fmla="*/ 27796 w 39057"/>
                <a:gd name="connsiteY6" fmla="*/ 16791 h 37134"/>
                <a:gd name="connsiteX7" fmla="*/ 25230 w 39057"/>
                <a:gd name="connsiteY7" fmla="*/ 32186 h 37134"/>
                <a:gd name="connsiteX8" fmla="*/ 9835 w 39057"/>
                <a:gd name="connsiteY8" fmla="*/ 32186 h 37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7" h="37134">
                  <a:moveTo>
                    <a:pt x="9835" y="32186"/>
                  </a:moveTo>
                  <a:cubicBezTo>
                    <a:pt x="7269" y="26688"/>
                    <a:pt x="3604" y="21190"/>
                    <a:pt x="2138" y="15325"/>
                  </a:cubicBezTo>
                  <a:cubicBezTo>
                    <a:pt x="1038" y="10927"/>
                    <a:pt x="-2260" y="5429"/>
                    <a:pt x="2505" y="1397"/>
                  </a:cubicBezTo>
                  <a:cubicBezTo>
                    <a:pt x="7636" y="-3002"/>
                    <a:pt x="9469" y="4329"/>
                    <a:pt x="13501" y="5062"/>
                  </a:cubicBezTo>
                  <a:cubicBezTo>
                    <a:pt x="17899" y="5795"/>
                    <a:pt x="22298" y="5429"/>
                    <a:pt x="26330" y="6162"/>
                  </a:cubicBezTo>
                  <a:cubicBezTo>
                    <a:pt x="30728" y="6895"/>
                    <a:pt x="36593" y="-1169"/>
                    <a:pt x="38792" y="7261"/>
                  </a:cubicBezTo>
                  <a:cubicBezTo>
                    <a:pt x="40625" y="14592"/>
                    <a:pt x="32561" y="16425"/>
                    <a:pt x="27796" y="16791"/>
                  </a:cubicBezTo>
                  <a:cubicBezTo>
                    <a:pt x="8003" y="19357"/>
                    <a:pt x="17166" y="25588"/>
                    <a:pt x="25230" y="32186"/>
                  </a:cubicBezTo>
                  <a:cubicBezTo>
                    <a:pt x="20831" y="38784"/>
                    <a:pt x="19365" y="38784"/>
                    <a:pt x="9835" y="32186"/>
                  </a:cubicBezTo>
                  <a:close/>
                </a:path>
              </a:pathLst>
            </a:custGeom>
            <a:solidFill>
              <a:srgbClr val="B9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A23C7112-3D97-48BD-BED3-1B2571199C0E}"/>
                </a:ext>
              </a:extLst>
            </p:cNvPr>
            <p:cNvSpPr/>
            <p:nvPr/>
          </p:nvSpPr>
          <p:spPr>
            <a:xfrm>
              <a:off x="12454571" y="4776549"/>
              <a:ext cx="26390" cy="20400"/>
            </a:xfrm>
            <a:custGeom>
              <a:avLst/>
              <a:gdLst>
                <a:gd name="connsiteX0" fmla="*/ 366 w 26390"/>
                <a:gd name="connsiteY0" fmla="*/ 241 h 20400"/>
                <a:gd name="connsiteX1" fmla="*/ 15395 w 26390"/>
                <a:gd name="connsiteY1" fmla="*/ 608 h 20400"/>
                <a:gd name="connsiteX2" fmla="*/ 26391 w 26390"/>
                <a:gd name="connsiteY2" fmla="*/ 4273 h 20400"/>
                <a:gd name="connsiteX3" fmla="*/ 16494 w 26390"/>
                <a:gd name="connsiteY3" fmla="*/ 20401 h 20400"/>
                <a:gd name="connsiteX4" fmla="*/ 0 w 26390"/>
                <a:gd name="connsiteY4" fmla="*/ 8305 h 20400"/>
                <a:gd name="connsiteX5" fmla="*/ 366 w 26390"/>
                <a:gd name="connsiteY5" fmla="*/ 241 h 2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0400">
                  <a:moveTo>
                    <a:pt x="366" y="241"/>
                  </a:moveTo>
                  <a:cubicBezTo>
                    <a:pt x="5498" y="-1225"/>
                    <a:pt x="10263" y="4640"/>
                    <a:pt x="15395" y="608"/>
                  </a:cubicBezTo>
                  <a:cubicBezTo>
                    <a:pt x="19427" y="608"/>
                    <a:pt x="23825" y="241"/>
                    <a:pt x="26391" y="4273"/>
                  </a:cubicBezTo>
                  <a:cubicBezTo>
                    <a:pt x="16494" y="5739"/>
                    <a:pt x="22725" y="16369"/>
                    <a:pt x="16494" y="20401"/>
                  </a:cubicBezTo>
                  <a:cubicBezTo>
                    <a:pt x="8430" y="20401"/>
                    <a:pt x="8797" y="7572"/>
                    <a:pt x="0" y="8305"/>
                  </a:cubicBezTo>
                  <a:cubicBezTo>
                    <a:pt x="0" y="5739"/>
                    <a:pt x="366" y="3174"/>
                    <a:pt x="366" y="241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4D4157AE-28A9-4848-B14C-49DC12D92107}"/>
                </a:ext>
              </a:extLst>
            </p:cNvPr>
            <p:cNvSpPr/>
            <p:nvPr/>
          </p:nvSpPr>
          <p:spPr>
            <a:xfrm>
              <a:off x="10269111" y="4759563"/>
              <a:ext cx="221029" cy="415331"/>
            </a:xfrm>
            <a:custGeom>
              <a:avLst/>
              <a:gdLst>
                <a:gd name="connsiteX0" fmla="*/ 11152 w 221029"/>
                <a:gd name="connsiteY0" fmla="*/ 292131 h 415331"/>
                <a:gd name="connsiteX1" fmla="*/ 10785 w 221029"/>
                <a:gd name="connsiteY1" fmla="*/ 252179 h 415331"/>
                <a:gd name="connsiteX2" fmla="*/ 10419 w 221029"/>
                <a:gd name="connsiteY2" fmla="*/ 231652 h 415331"/>
                <a:gd name="connsiteX3" fmla="*/ 14451 w 221029"/>
                <a:gd name="connsiteY3" fmla="*/ 221756 h 415331"/>
                <a:gd name="connsiteX4" fmla="*/ 15184 w 221029"/>
                <a:gd name="connsiteY4" fmla="*/ 173373 h 415331"/>
                <a:gd name="connsiteX5" fmla="*/ 25813 w 221029"/>
                <a:gd name="connsiteY5" fmla="*/ 145882 h 415331"/>
                <a:gd name="connsiteX6" fmla="*/ 28013 w 221029"/>
                <a:gd name="connsiteY6" fmla="*/ 132687 h 415331"/>
                <a:gd name="connsiteX7" fmla="*/ 30945 w 221029"/>
                <a:gd name="connsiteY7" fmla="*/ 121324 h 415331"/>
                <a:gd name="connsiteX8" fmla="*/ 42674 w 221029"/>
                <a:gd name="connsiteY8" fmla="*/ 121691 h 415331"/>
                <a:gd name="connsiteX9" fmla="*/ 59901 w 221029"/>
                <a:gd name="connsiteY9" fmla="*/ 131587 h 415331"/>
                <a:gd name="connsiteX10" fmla="*/ 59535 w 221029"/>
                <a:gd name="connsiteY10" fmla="*/ 107762 h 415331"/>
                <a:gd name="connsiteX11" fmla="*/ 66866 w 221029"/>
                <a:gd name="connsiteY11" fmla="*/ 89802 h 415331"/>
                <a:gd name="connsiteX12" fmla="*/ 84093 w 221029"/>
                <a:gd name="connsiteY12" fmla="*/ 99699 h 415331"/>
                <a:gd name="connsiteX13" fmla="*/ 100954 w 221029"/>
                <a:gd name="connsiteY13" fmla="*/ 120225 h 415331"/>
                <a:gd name="connsiteX14" fmla="*/ 111217 w 221029"/>
                <a:gd name="connsiteY14" fmla="*/ 114727 h 415331"/>
                <a:gd name="connsiteX15" fmla="*/ 101687 w 221029"/>
                <a:gd name="connsiteY15" fmla="*/ 105197 h 415331"/>
                <a:gd name="connsiteX16" fmla="*/ 79694 w 221029"/>
                <a:gd name="connsiteY16" fmla="*/ 56447 h 415331"/>
                <a:gd name="connsiteX17" fmla="*/ 59535 w 221029"/>
                <a:gd name="connsiteY17" fmla="*/ 66710 h 415331"/>
                <a:gd name="connsiteX18" fmla="*/ 59535 w 221029"/>
                <a:gd name="connsiteY18" fmla="*/ 66710 h 415331"/>
                <a:gd name="connsiteX19" fmla="*/ 56603 w 221029"/>
                <a:gd name="connsiteY19" fmla="*/ 54981 h 415331"/>
                <a:gd name="connsiteX20" fmla="*/ 65400 w 221029"/>
                <a:gd name="connsiteY20" fmla="*/ 44351 h 415331"/>
                <a:gd name="connsiteX21" fmla="*/ 50738 w 221029"/>
                <a:gd name="connsiteY21" fmla="*/ 26391 h 415331"/>
                <a:gd name="connsiteX22" fmla="*/ 30212 w 221029"/>
                <a:gd name="connsiteY22" fmla="*/ 19060 h 415331"/>
                <a:gd name="connsiteX23" fmla="*/ 21415 w 221029"/>
                <a:gd name="connsiteY23" fmla="*/ 9163 h 415331"/>
                <a:gd name="connsiteX24" fmla="*/ 35710 w 221029"/>
                <a:gd name="connsiteY24" fmla="*/ 4398 h 415331"/>
                <a:gd name="connsiteX25" fmla="*/ 70898 w 221029"/>
                <a:gd name="connsiteY25" fmla="*/ 2932 h 415331"/>
                <a:gd name="connsiteX26" fmla="*/ 91790 w 221029"/>
                <a:gd name="connsiteY26" fmla="*/ 1466 h 415331"/>
                <a:gd name="connsiteX27" fmla="*/ 217146 w 221029"/>
                <a:gd name="connsiteY27" fmla="*/ 21626 h 415331"/>
                <a:gd name="connsiteX28" fmla="*/ 218979 w 221029"/>
                <a:gd name="connsiteY28" fmla="*/ 39586 h 415331"/>
                <a:gd name="connsiteX29" fmla="*/ 188190 w 221029"/>
                <a:gd name="connsiteY29" fmla="*/ 52415 h 415331"/>
                <a:gd name="connsiteX30" fmla="*/ 153735 w 221029"/>
                <a:gd name="connsiteY30" fmla="*/ 60479 h 415331"/>
                <a:gd name="connsiteX31" fmla="*/ 138707 w 221029"/>
                <a:gd name="connsiteY31" fmla="*/ 72208 h 415331"/>
                <a:gd name="connsiteX32" fmla="*/ 111950 w 221029"/>
                <a:gd name="connsiteY32" fmla="*/ 197931 h 415331"/>
                <a:gd name="connsiteX33" fmla="*/ 100587 w 221029"/>
                <a:gd name="connsiteY33" fmla="*/ 258043 h 415331"/>
                <a:gd name="connsiteX34" fmla="*/ 87392 w 221029"/>
                <a:gd name="connsiteY34" fmla="*/ 298363 h 415331"/>
                <a:gd name="connsiteX35" fmla="*/ 85926 w 221029"/>
                <a:gd name="connsiteY35" fmla="*/ 308992 h 415331"/>
                <a:gd name="connsiteX36" fmla="*/ 95089 w 221029"/>
                <a:gd name="connsiteY36" fmla="*/ 391463 h 415331"/>
                <a:gd name="connsiteX37" fmla="*/ 83726 w 221029"/>
                <a:gd name="connsiteY37" fmla="*/ 411623 h 415331"/>
                <a:gd name="connsiteX38" fmla="*/ 62834 w 221029"/>
                <a:gd name="connsiteY38" fmla="*/ 403559 h 415331"/>
                <a:gd name="connsiteX39" fmla="*/ 36809 w 221029"/>
                <a:gd name="connsiteY39" fmla="*/ 322554 h 415331"/>
                <a:gd name="connsiteX40" fmla="*/ 30578 w 221029"/>
                <a:gd name="connsiteY40" fmla="*/ 316689 h 415331"/>
                <a:gd name="connsiteX41" fmla="*/ 38642 w 221029"/>
                <a:gd name="connsiteY41" fmla="*/ 337582 h 415331"/>
                <a:gd name="connsiteX42" fmla="*/ 37909 w 221029"/>
                <a:gd name="connsiteY42" fmla="*/ 352977 h 415331"/>
                <a:gd name="connsiteX43" fmla="*/ 21048 w 221029"/>
                <a:gd name="connsiteY43" fmla="*/ 352244 h 415331"/>
                <a:gd name="connsiteX44" fmla="*/ 1988 w 221029"/>
                <a:gd name="connsiteY44" fmla="*/ 337216 h 415331"/>
                <a:gd name="connsiteX45" fmla="*/ 2721 w 221029"/>
                <a:gd name="connsiteY45" fmla="*/ 321821 h 415331"/>
                <a:gd name="connsiteX46" fmla="*/ 9319 w 221029"/>
                <a:gd name="connsiteY46" fmla="*/ 294331 h 415331"/>
                <a:gd name="connsiteX47" fmla="*/ 11152 w 221029"/>
                <a:gd name="connsiteY47" fmla="*/ 292131 h 41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1029" h="415331">
                  <a:moveTo>
                    <a:pt x="11152" y="292131"/>
                  </a:moveTo>
                  <a:cubicBezTo>
                    <a:pt x="18849" y="284801"/>
                    <a:pt x="18116" y="261342"/>
                    <a:pt x="10785" y="252179"/>
                  </a:cubicBezTo>
                  <a:cubicBezTo>
                    <a:pt x="5654" y="245947"/>
                    <a:pt x="-9374" y="238983"/>
                    <a:pt x="10419" y="231652"/>
                  </a:cubicBezTo>
                  <a:cubicBezTo>
                    <a:pt x="12618" y="230919"/>
                    <a:pt x="14817" y="224688"/>
                    <a:pt x="14451" y="221756"/>
                  </a:cubicBezTo>
                  <a:cubicBezTo>
                    <a:pt x="11152" y="205628"/>
                    <a:pt x="15550" y="189500"/>
                    <a:pt x="15184" y="173373"/>
                  </a:cubicBezTo>
                  <a:cubicBezTo>
                    <a:pt x="14817" y="162743"/>
                    <a:pt x="13718" y="151747"/>
                    <a:pt x="25813" y="145882"/>
                  </a:cubicBezTo>
                  <a:cubicBezTo>
                    <a:pt x="33511" y="142217"/>
                    <a:pt x="31678" y="138185"/>
                    <a:pt x="28013" y="132687"/>
                  </a:cubicBezTo>
                  <a:cubicBezTo>
                    <a:pt x="25080" y="128655"/>
                    <a:pt x="26913" y="123890"/>
                    <a:pt x="30945" y="121324"/>
                  </a:cubicBezTo>
                  <a:cubicBezTo>
                    <a:pt x="34977" y="118759"/>
                    <a:pt x="41574" y="117659"/>
                    <a:pt x="42674" y="121691"/>
                  </a:cubicBezTo>
                  <a:cubicBezTo>
                    <a:pt x="45240" y="132320"/>
                    <a:pt x="51471" y="133054"/>
                    <a:pt x="59901" y="131587"/>
                  </a:cubicBezTo>
                  <a:cubicBezTo>
                    <a:pt x="56236" y="123524"/>
                    <a:pt x="64666" y="115093"/>
                    <a:pt x="59535" y="107762"/>
                  </a:cubicBezTo>
                  <a:cubicBezTo>
                    <a:pt x="52204" y="97499"/>
                    <a:pt x="60634" y="93101"/>
                    <a:pt x="66866" y="89802"/>
                  </a:cubicBezTo>
                  <a:cubicBezTo>
                    <a:pt x="76396" y="85037"/>
                    <a:pt x="84826" y="87236"/>
                    <a:pt x="84093" y="99699"/>
                  </a:cubicBezTo>
                  <a:cubicBezTo>
                    <a:pt x="83360" y="112527"/>
                    <a:pt x="91790" y="116926"/>
                    <a:pt x="100954" y="120225"/>
                  </a:cubicBezTo>
                  <a:cubicBezTo>
                    <a:pt x="103520" y="121324"/>
                    <a:pt x="110484" y="120225"/>
                    <a:pt x="111217" y="114727"/>
                  </a:cubicBezTo>
                  <a:cubicBezTo>
                    <a:pt x="112316" y="107762"/>
                    <a:pt x="106085" y="107029"/>
                    <a:pt x="101687" y="105197"/>
                  </a:cubicBezTo>
                  <a:cubicBezTo>
                    <a:pt x="88491" y="98599"/>
                    <a:pt x="75296" y="70009"/>
                    <a:pt x="79694" y="56447"/>
                  </a:cubicBezTo>
                  <a:cubicBezTo>
                    <a:pt x="70531" y="55714"/>
                    <a:pt x="63933" y="59013"/>
                    <a:pt x="59535" y="66710"/>
                  </a:cubicBezTo>
                  <a:lnTo>
                    <a:pt x="59535" y="66710"/>
                  </a:lnTo>
                  <a:cubicBezTo>
                    <a:pt x="54403" y="63778"/>
                    <a:pt x="48539" y="59013"/>
                    <a:pt x="56603" y="54981"/>
                  </a:cubicBezTo>
                  <a:cubicBezTo>
                    <a:pt x="61734" y="52048"/>
                    <a:pt x="68332" y="54614"/>
                    <a:pt x="65400" y="44351"/>
                  </a:cubicBezTo>
                  <a:cubicBezTo>
                    <a:pt x="62834" y="35554"/>
                    <a:pt x="59168" y="27857"/>
                    <a:pt x="50738" y="26391"/>
                  </a:cubicBezTo>
                  <a:cubicBezTo>
                    <a:pt x="43041" y="24925"/>
                    <a:pt x="36809" y="22359"/>
                    <a:pt x="30212" y="19060"/>
                  </a:cubicBezTo>
                  <a:cubicBezTo>
                    <a:pt x="25447" y="16494"/>
                    <a:pt x="19582" y="14295"/>
                    <a:pt x="21415" y="9163"/>
                  </a:cubicBezTo>
                  <a:cubicBezTo>
                    <a:pt x="23248" y="3665"/>
                    <a:pt x="29845" y="1833"/>
                    <a:pt x="35710" y="4398"/>
                  </a:cubicBezTo>
                  <a:cubicBezTo>
                    <a:pt x="47806" y="10630"/>
                    <a:pt x="59535" y="8797"/>
                    <a:pt x="70898" y="2932"/>
                  </a:cubicBezTo>
                  <a:cubicBezTo>
                    <a:pt x="77495" y="-1466"/>
                    <a:pt x="84093" y="0"/>
                    <a:pt x="91790" y="1466"/>
                  </a:cubicBezTo>
                  <a:cubicBezTo>
                    <a:pt x="133576" y="8797"/>
                    <a:pt x="174628" y="18693"/>
                    <a:pt x="217146" y="21626"/>
                  </a:cubicBezTo>
                  <a:cubicBezTo>
                    <a:pt x="221545" y="27124"/>
                    <a:pt x="222278" y="33355"/>
                    <a:pt x="218979" y="39586"/>
                  </a:cubicBezTo>
                  <a:cubicBezTo>
                    <a:pt x="210182" y="48017"/>
                    <a:pt x="198086" y="47650"/>
                    <a:pt x="188190" y="52415"/>
                  </a:cubicBezTo>
                  <a:cubicBezTo>
                    <a:pt x="176827" y="55714"/>
                    <a:pt x="165465" y="59379"/>
                    <a:pt x="153735" y="60479"/>
                  </a:cubicBezTo>
                  <a:cubicBezTo>
                    <a:pt x="146038" y="61212"/>
                    <a:pt x="139807" y="64511"/>
                    <a:pt x="138707" y="72208"/>
                  </a:cubicBezTo>
                  <a:cubicBezTo>
                    <a:pt x="131376" y="114360"/>
                    <a:pt x="114149" y="154679"/>
                    <a:pt x="111950" y="197931"/>
                  </a:cubicBezTo>
                  <a:cubicBezTo>
                    <a:pt x="112316" y="218824"/>
                    <a:pt x="107551" y="238617"/>
                    <a:pt x="100587" y="258043"/>
                  </a:cubicBezTo>
                  <a:cubicBezTo>
                    <a:pt x="97288" y="271972"/>
                    <a:pt x="98021" y="286633"/>
                    <a:pt x="87392" y="298363"/>
                  </a:cubicBezTo>
                  <a:cubicBezTo>
                    <a:pt x="85193" y="300928"/>
                    <a:pt x="83726" y="305327"/>
                    <a:pt x="85926" y="308992"/>
                  </a:cubicBezTo>
                  <a:cubicBezTo>
                    <a:pt x="100954" y="335016"/>
                    <a:pt x="90691" y="363973"/>
                    <a:pt x="95089" y="391463"/>
                  </a:cubicBezTo>
                  <a:cubicBezTo>
                    <a:pt x="96555" y="400260"/>
                    <a:pt x="90691" y="406858"/>
                    <a:pt x="83726" y="411623"/>
                  </a:cubicBezTo>
                  <a:cubicBezTo>
                    <a:pt x="73830" y="418587"/>
                    <a:pt x="66499" y="415655"/>
                    <a:pt x="62834" y="403559"/>
                  </a:cubicBezTo>
                  <a:cubicBezTo>
                    <a:pt x="54770" y="376435"/>
                    <a:pt x="37543" y="352244"/>
                    <a:pt x="36809" y="322554"/>
                  </a:cubicBezTo>
                  <a:cubicBezTo>
                    <a:pt x="36809" y="320355"/>
                    <a:pt x="34977" y="318156"/>
                    <a:pt x="30578" y="316689"/>
                  </a:cubicBezTo>
                  <a:cubicBezTo>
                    <a:pt x="28746" y="325853"/>
                    <a:pt x="36076" y="330984"/>
                    <a:pt x="38642" y="337582"/>
                  </a:cubicBezTo>
                  <a:cubicBezTo>
                    <a:pt x="40841" y="342714"/>
                    <a:pt x="43774" y="348212"/>
                    <a:pt x="37909" y="352977"/>
                  </a:cubicBezTo>
                  <a:cubicBezTo>
                    <a:pt x="32411" y="357375"/>
                    <a:pt x="25813" y="357375"/>
                    <a:pt x="21048" y="352244"/>
                  </a:cubicBezTo>
                  <a:cubicBezTo>
                    <a:pt x="15550" y="346379"/>
                    <a:pt x="8953" y="341614"/>
                    <a:pt x="1988" y="337216"/>
                  </a:cubicBezTo>
                  <a:cubicBezTo>
                    <a:pt x="-944" y="332084"/>
                    <a:pt x="-577" y="326586"/>
                    <a:pt x="2721" y="321821"/>
                  </a:cubicBezTo>
                  <a:cubicBezTo>
                    <a:pt x="13351" y="314857"/>
                    <a:pt x="6020" y="303127"/>
                    <a:pt x="9319" y="294331"/>
                  </a:cubicBezTo>
                  <a:cubicBezTo>
                    <a:pt x="10052" y="293231"/>
                    <a:pt x="10419" y="292498"/>
                    <a:pt x="11152" y="292131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1C19E09C-C6BE-487B-8E1E-6A787D24630A}"/>
                </a:ext>
              </a:extLst>
            </p:cNvPr>
            <p:cNvSpPr/>
            <p:nvPr/>
          </p:nvSpPr>
          <p:spPr>
            <a:xfrm>
              <a:off x="10934168" y="4742670"/>
              <a:ext cx="625721" cy="73315"/>
            </a:xfrm>
            <a:custGeom>
              <a:avLst/>
              <a:gdLst>
                <a:gd name="connsiteX0" fmla="*/ 584996 w 625721"/>
                <a:gd name="connsiteY0" fmla="*/ 8096 h 73315"/>
                <a:gd name="connsiteX1" fmla="*/ 618717 w 625721"/>
                <a:gd name="connsiteY1" fmla="*/ 8463 h 73315"/>
                <a:gd name="connsiteX2" fmla="*/ 625681 w 625721"/>
                <a:gd name="connsiteY2" fmla="*/ 13228 h 73315"/>
                <a:gd name="connsiteX3" fmla="*/ 620183 w 625721"/>
                <a:gd name="connsiteY3" fmla="*/ 19093 h 73315"/>
                <a:gd name="connsiteX4" fmla="*/ 586095 w 625721"/>
                <a:gd name="connsiteY4" fmla="*/ 22391 h 73315"/>
                <a:gd name="connsiteX5" fmla="*/ 569968 w 625721"/>
                <a:gd name="connsiteY5" fmla="*/ 34854 h 73315"/>
                <a:gd name="connsiteX6" fmla="*/ 510588 w 625721"/>
                <a:gd name="connsiteY6" fmla="*/ 56479 h 73315"/>
                <a:gd name="connsiteX7" fmla="*/ 488963 w 625721"/>
                <a:gd name="connsiteY7" fmla="*/ 63810 h 73315"/>
                <a:gd name="connsiteX8" fmla="*/ 367638 w 625721"/>
                <a:gd name="connsiteY8" fmla="*/ 66009 h 73315"/>
                <a:gd name="connsiteX9" fmla="*/ 296896 w 625721"/>
                <a:gd name="connsiteY9" fmla="*/ 70041 h 73315"/>
                <a:gd name="connsiteX10" fmla="*/ 78073 w 625721"/>
                <a:gd name="connsiteY10" fmla="*/ 72974 h 73315"/>
                <a:gd name="connsiteX11" fmla="*/ 19060 w 625721"/>
                <a:gd name="connsiteY11" fmla="*/ 68942 h 73315"/>
                <a:gd name="connsiteX12" fmla="*/ 0 w 625721"/>
                <a:gd name="connsiteY12" fmla="*/ 63810 h 73315"/>
                <a:gd name="connsiteX13" fmla="*/ 20160 w 625721"/>
                <a:gd name="connsiteY13" fmla="*/ 45117 h 73315"/>
                <a:gd name="connsiteX14" fmla="*/ 28957 w 625721"/>
                <a:gd name="connsiteY14" fmla="*/ 24591 h 73315"/>
                <a:gd name="connsiteX15" fmla="*/ 15395 w 625721"/>
                <a:gd name="connsiteY15" fmla="*/ 19093 h 73315"/>
                <a:gd name="connsiteX16" fmla="*/ 45817 w 625721"/>
                <a:gd name="connsiteY16" fmla="*/ 9196 h 73315"/>
                <a:gd name="connsiteX17" fmla="*/ 203795 w 625721"/>
                <a:gd name="connsiteY17" fmla="*/ 8829 h 73315"/>
                <a:gd name="connsiteX18" fmla="*/ 211126 w 625721"/>
                <a:gd name="connsiteY18" fmla="*/ 6997 h 73315"/>
                <a:gd name="connsiteX19" fmla="*/ 296530 w 625721"/>
                <a:gd name="connsiteY19" fmla="*/ 9196 h 73315"/>
                <a:gd name="connsiteX20" fmla="*/ 318156 w 625721"/>
                <a:gd name="connsiteY20" fmla="*/ 13961 h 73315"/>
                <a:gd name="connsiteX21" fmla="*/ 433615 w 625721"/>
                <a:gd name="connsiteY21" fmla="*/ 20925 h 73315"/>
                <a:gd name="connsiteX22" fmla="*/ 447910 w 625721"/>
                <a:gd name="connsiteY22" fmla="*/ 18359 h 73315"/>
                <a:gd name="connsiteX23" fmla="*/ 491528 w 625721"/>
                <a:gd name="connsiteY23" fmla="*/ 5531 h 73315"/>
                <a:gd name="connsiteX24" fmla="*/ 556772 w 625721"/>
                <a:gd name="connsiteY24" fmla="*/ 399 h 73315"/>
                <a:gd name="connsiteX25" fmla="*/ 584996 w 625721"/>
                <a:gd name="connsiteY25" fmla="*/ 8096 h 7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5721" h="73315">
                  <a:moveTo>
                    <a:pt x="584996" y="8096"/>
                  </a:moveTo>
                  <a:cubicBezTo>
                    <a:pt x="596358" y="8096"/>
                    <a:pt x="607355" y="8463"/>
                    <a:pt x="618717" y="8463"/>
                  </a:cubicBezTo>
                  <a:cubicBezTo>
                    <a:pt x="622016" y="8463"/>
                    <a:pt x="625315" y="9563"/>
                    <a:pt x="625681" y="13228"/>
                  </a:cubicBezTo>
                  <a:cubicBezTo>
                    <a:pt x="626048" y="16893"/>
                    <a:pt x="623849" y="19093"/>
                    <a:pt x="620183" y="19093"/>
                  </a:cubicBezTo>
                  <a:cubicBezTo>
                    <a:pt x="608821" y="19826"/>
                    <a:pt x="600024" y="38152"/>
                    <a:pt x="586095" y="22391"/>
                  </a:cubicBezTo>
                  <a:cubicBezTo>
                    <a:pt x="583529" y="19459"/>
                    <a:pt x="577665" y="31555"/>
                    <a:pt x="569968" y="34854"/>
                  </a:cubicBezTo>
                  <a:cubicBezTo>
                    <a:pt x="550541" y="42918"/>
                    <a:pt x="530748" y="50615"/>
                    <a:pt x="510588" y="56479"/>
                  </a:cubicBezTo>
                  <a:cubicBezTo>
                    <a:pt x="505457" y="65276"/>
                    <a:pt x="496293" y="64177"/>
                    <a:pt x="488963" y="63810"/>
                  </a:cubicBezTo>
                  <a:cubicBezTo>
                    <a:pt x="448643" y="62344"/>
                    <a:pt x="408324" y="71874"/>
                    <a:pt x="367638" y="66009"/>
                  </a:cubicBezTo>
                  <a:cubicBezTo>
                    <a:pt x="343813" y="62711"/>
                    <a:pt x="320355" y="68209"/>
                    <a:pt x="296896" y="70041"/>
                  </a:cubicBezTo>
                  <a:cubicBezTo>
                    <a:pt x="223955" y="75906"/>
                    <a:pt x="151014" y="71874"/>
                    <a:pt x="78073" y="72974"/>
                  </a:cubicBezTo>
                  <a:cubicBezTo>
                    <a:pt x="58646" y="69308"/>
                    <a:pt x="38853" y="68575"/>
                    <a:pt x="19060" y="68942"/>
                  </a:cubicBezTo>
                  <a:cubicBezTo>
                    <a:pt x="12462" y="68942"/>
                    <a:pt x="5132" y="69675"/>
                    <a:pt x="0" y="63810"/>
                  </a:cubicBezTo>
                  <a:cubicBezTo>
                    <a:pt x="5498" y="56113"/>
                    <a:pt x="11363" y="49149"/>
                    <a:pt x="20160" y="45117"/>
                  </a:cubicBezTo>
                  <a:cubicBezTo>
                    <a:pt x="29690" y="41085"/>
                    <a:pt x="28223" y="31188"/>
                    <a:pt x="28957" y="24591"/>
                  </a:cubicBezTo>
                  <a:cubicBezTo>
                    <a:pt x="29690" y="18726"/>
                    <a:pt x="20160" y="20925"/>
                    <a:pt x="15395" y="19093"/>
                  </a:cubicBezTo>
                  <a:cubicBezTo>
                    <a:pt x="20526" y="1865"/>
                    <a:pt x="35554" y="7363"/>
                    <a:pt x="45817" y="9196"/>
                  </a:cubicBezTo>
                  <a:cubicBezTo>
                    <a:pt x="98599" y="18359"/>
                    <a:pt x="151014" y="8829"/>
                    <a:pt x="203795" y="8829"/>
                  </a:cubicBezTo>
                  <a:cubicBezTo>
                    <a:pt x="206361" y="8829"/>
                    <a:pt x="208561" y="7363"/>
                    <a:pt x="211126" y="6997"/>
                  </a:cubicBezTo>
                  <a:cubicBezTo>
                    <a:pt x="239716" y="7363"/>
                    <a:pt x="268306" y="3331"/>
                    <a:pt x="296530" y="9196"/>
                  </a:cubicBezTo>
                  <a:cubicBezTo>
                    <a:pt x="303127" y="13961"/>
                    <a:pt x="310458" y="13228"/>
                    <a:pt x="318156" y="13961"/>
                  </a:cubicBezTo>
                  <a:cubicBezTo>
                    <a:pt x="356642" y="18359"/>
                    <a:pt x="395495" y="14694"/>
                    <a:pt x="433615" y="20925"/>
                  </a:cubicBezTo>
                  <a:cubicBezTo>
                    <a:pt x="438747" y="21658"/>
                    <a:pt x="444245" y="22391"/>
                    <a:pt x="447910" y="18359"/>
                  </a:cubicBezTo>
                  <a:cubicBezTo>
                    <a:pt x="460006" y="5164"/>
                    <a:pt x="476134" y="6997"/>
                    <a:pt x="491528" y="5531"/>
                  </a:cubicBezTo>
                  <a:cubicBezTo>
                    <a:pt x="513521" y="6264"/>
                    <a:pt x="535146" y="4431"/>
                    <a:pt x="556772" y="399"/>
                  </a:cubicBezTo>
                  <a:cubicBezTo>
                    <a:pt x="566302" y="-334"/>
                    <a:pt x="576932" y="-1067"/>
                    <a:pt x="584996" y="8096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7B89C281-008C-4A37-9F42-8725B21E3E80}"/>
                </a:ext>
              </a:extLst>
            </p:cNvPr>
            <p:cNvSpPr/>
            <p:nvPr/>
          </p:nvSpPr>
          <p:spPr>
            <a:xfrm>
              <a:off x="10812844" y="4680461"/>
              <a:ext cx="471621" cy="93504"/>
            </a:xfrm>
            <a:custGeom>
              <a:avLst/>
              <a:gdLst>
                <a:gd name="connsiteX0" fmla="*/ 417488 w 471621"/>
                <a:gd name="connsiteY0" fmla="*/ 78002 h 93504"/>
                <a:gd name="connsiteX1" fmla="*/ 351511 w 471621"/>
                <a:gd name="connsiteY1" fmla="*/ 74703 h 93504"/>
                <a:gd name="connsiteX2" fmla="*/ 330984 w 471621"/>
                <a:gd name="connsiteY2" fmla="*/ 73970 h 93504"/>
                <a:gd name="connsiteX3" fmla="*/ 268673 w 471621"/>
                <a:gd name="connsiteY3" fmla="*/ 60408 h 93504"/>
                <a:gd name="connsiteX4" fmla="*/ 174106 w 471621"/>
                <a:gd name="connsiteY4" fmla="*/ 49046 h 93504"/>
                <a:gd name="connsiteX5" fmla="*/ 177771 w 471621"/>
                <a:gd name="connsiteY5" fmla="*/ 50145 h 93504"/>
                <a:gd name="connsiteX6" fmla="*/ 188401 w 471621"/>
                <a:gd name="connsiteY6" fmla="*/ 59675 h 93504"/>
                <a:gd name="connsiteX7" fmla="*/ 175205 w 471621"/>
                <a:gd name="connsiteY7" fmla="*/ 70672 h 93504"/>
                <a:gd name="connsiteX8" fmla="*/ 144050 w 471621"/>
                <a:gd name="connsiteY8" fmla="*/ 73237 h 93504"/>
                <a:gd name="connsiteX9" fmla="*/ 131587 w 471621"/>
                <a:gd name="connsiteY9" fmla="*/ 81668 h 93504"/>
                <a:gd name="connsiteX10" fmla="*/ 93467 w 471621"/>
                <a:gd name="connsiteY10" fmla="*/ 90465 h 93504"/>
                <a:gd name="connsiteX11" fmla="*/ 45084 w 471621"/>
                <a:gd name="connsiteY11" fmla="*/ 77269 h 93504"/>
                <a:gd name="connsiteX12" fmla="*/ 0 w 471621"/>
                <a:gd name="connsiteY12" fmla="*/ 50878 h 93504"/>
                <a:gd name="connsiteX13" fmla="*/ 17227 w 471621"/>
                <a:gd name="connsiteY13" fmla="*/ 52345 h 93504"/>
                <a:gd name="connsiteX14" fmla="*/ 71842 w 471621"/>
                <a:gd name="connsiteY14" fmla="*/ 76536 h 93504"/>
                <a:gd name="connsiteX15" fmla="*/ 112161 w 471621"/>
                <a:gd name="connsiteY15" fmla="*/ 68839 h 93504"/>
                <a:gd name="connsiteX16" fmla="*/ 79172 w 471621"/>
                <a:gd name="connsiteY16" fmla="*/ 17523 h 93504"/>
                <a:gd name="connsiteX17" fmla="*/ 86137 w 471621"/>
                <a:gd name="connsiteY17" fmla="*/ 14958 h 93504"/>
                <a:gd name="connsiteX18" fmla="*/ 110695 w 471621"/>
                <a:gd name="connsiteY18" fmla="*/ 27053 h 93504"/>
                <a:gd name="connsiteX19" fmla="*/ 132320 w 471621"/>
                <a:gd name="connsiteY19" fmla="*/ 25587 h 93504"/>
                <a:gd name="connsiteX20" fmla="*/ 145149 w 471621"/>
                <a:gd name="connsiteY20" fmla="*/ 15691 h 93504"/>
                <a:gd name="connsiteX21" fmla="*/ 149914 w 471621"/>
                <a:gd name="connsiteY21" fmla="*/ 7627 h 93504"/>
                <a:gd name="connsiteX22" fmla="*/ 211126 w 471621"/>
                <a:gd name="connsiteY22" fmla="*/ 13125 h 93504"/>
                <a:gd name="connsiteX23" fmla="*/ 223955 w 471621"/>
                <a:gd name="connsiteY23" fmla="*/ 296 h 93504"/>
                <a:gd name="connsiteX24" fmla="*/ 247047 w 471621"/>
                <a:gd name="connsiteY24" fmla="*/ 18256 h 93504"/>
                <a:gd name="connsiteX25" fmla="*/ 240083 w 471621"/>
                <a:gd name="connsiteY25" fmla="*/ 30352 h 93504"/>
                <a:gd name="connsiteX26" fmla="*/ 303861 w 471621"/>
                <a:gd name="connsiteY26" fmla="*/ 44647 h 93504"/>
                <a:gd name="connsiteX27" fmla="*/ 300562 w 471621"/>
                <a:gd name="connsiteY27" fmla="*/ 42815 h 93504"/>
                <a:gd name="connsiteX28" fmla="*/ 285534 w 471621"/>
                <a:gd name="connsiteY28" fmla="*/ 34018 h 93504"/>
                <a:gd name="connsiteX29" fmla="*/ 299829 w 471621"/>
                <a:gd name="connsiteY29" fmla="*/ 21189 h 93504"/>
                <a:gd name="connsiteX30" fmla="*/ 331717 w 471621"/>
                <a:gd name="connsiteY30" fmla="*/ 30352 h 93504"/>
                <a:gd name="connsiteX31" fmla="*/ 356276 w 471621"/>
                <a:gd name="connsiteY31" fmla="*/ 36217 h 93504"/>
                <a:gd name="connsiteX32" fmla="*/ 366539 w 471621"/>
                <a:gd name="connsiteY32" fmla="*/ 35484 h 93504"/>
                <a:gd name="connsiteX33" fmla="*/ 410157 w 471621"/>
                <a:gd name="connsiteY33" fmla="*/ 42448 h 93504"/>
                <a:gd name="connsiteX34" fmla="*/ 424452 w 471621"/>
                <a:gd name="connsiteY34" fmla="*/ 42448 h 93504"/>
                <a:gd name="connsiteX35" fmla="*/ 462938 w 471621"/>
                <a:gd name="connsiteY35" fmla="*/ 44281 h 93504"/>
                <a:gd name="connsiteX36" fmla="*/ 469170 w 471621"/>
                <a:gd name="connsiteY36" fmla="*/ 70672 h 93504"/>
                <a:gd name="connsiteX37" fmla="*/ 417488 w 471621"/>
                <a:gd name="connsiteY37" fmla="*/ 78002 h 9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71621" h="93504">
                  <a:moveTo>
                    <a:pt x="417488" y="78002"/>
                  </a:moveTo>
                  <a:cubicBezTo>
                    <a:pt x="395862" y="69938"/>
                    <a:pt x="373503" y="78002"/>
                    <a:pt x="351511" y="74703"/>
                  </a:cubicBezTo>
                  <a:cubicBezTo>
                    <a:pt x="344913" y="73604"/>
                    <a:pt x="337949" y="74337"/>
                    <a:pt x="330984" y="73970"/>
                  </a:cubicBezTo>
                  <a:cubicBezTo>
                    <a:pt x="309725" y="71771"/>
                    <a:pt x="286633" y="78002"/>
                    <a:pt x="268673" y="60408"/>
                  </a:cubicBezTo>
                  <a:cubicBezTo>
                    <a:pt x="236051" y="64440"/>
                    <a:pt x="207461" y="43181"/>
                    <a:pt x="174106" y="49046"/>
                  </a:cubicBezTo>
                  <a:cubicBezTo>
                    <a:pt x="174106" y="48679"/>
                    <a:pt x="176672" y="49779"/>
                    <a:pt x="177771" y="50145"/>
                  </a:cubicBezTo>
                  <a:cubicBezTo>
                    <a:pt x="182903" y="51978"/>
                    <a:pt x="189867" y="51611"/>
                    <a:pt x="188401" y="59675"/>
                  </a:cubicBezTo>
                  <a:cubicBezTo>
                    <a:pt x="187301" y="67006"/>
                    <a:pt x="181803" y="71405"/>
                    <a:pt x="175205" y="70672"/>
                  </a:cubicBezTo>
                  <a:cubicBezTo>
                    <a:pt x="164576" y="69572"/>
                    <a:pt x="154679" y="75437"/>
                    <a:pt x="144050" y="73237"/>
                  </a:cubicBezTo>
                  <a:cubicBezTo>
                    <a:pt x="136352" y="71771"/>
                    <a:pt x="134520" y="77269"/>
                    <a:pt x="131587" y="81668"/>
                  </a:cubicBezTo>
                  <a:cubicBezTo>
                    <a:pt x="121691" y="97429"/>
                    <a:pt x="107396" y="94130"/>
                    <a:pt x="93467" y="90465"/>
                  </a:cubicBezTo>
                  <a:cubicBezTo>
                    <a:pt x="77340" y="86433"/>
                    <a:pt x="61212" y="81668"/>
                    <a:pt x="45084" y="77269"/>
                  </a:cubicBezTo>
                  <a:cubicBezTo>
                    <a:pt x="30423" y="67739"/>
                    <a:pt x="13195" y="62974"/>
                    <a:pt x="0" y="50878"/>
                  </a:cubicBezTo>
                  <a:cubicBezTo>
                    <a:pt x="5865" y="50878"/>
                    <a:pt x="10263" y="48313"/>
                    <a:pt x="17227" y="52345"/>
                  </a:cubicBezTo>
                  <a:cubicBezTo>
                    <a:pt x="34455" y="62241"/>
                    <a:pt x="52782" y="70305"/>
                    <a:pt x="71842" y="76536"/>
                  </a:cubicBezTo>
                  <a:cubicBezTo>
                    <a:pt x="85037" y="80935"/>
                    <a:pt x="98965" y="79835"/>
                    <a:pt x="112161" y="68839"/>
                  </a:cubicBezTo>
                  <a:cubicBezTo>
                    <a:pt x="87969" y="58576"/>
                    <a:pt x="82105" y="39149"/>
                    <a:pt x="79172" y="17523"/>
                  </a:cubicBezTo>
                  <a:cubicBezTo>
                    <a:pt x="80638" y="14591"/>
                    <a:pt x="83204" y="14591"/>
                    <a:pt x="86137" y="14958"/>
                  </a:cubicBezTo>
                  <a:cubicBezTo>
                    <a:pt x="94567" y="18256"/>
                    <a:pt x="104097" y="18990"/>
                    <a:pt x="110695" y="27053"/>
                  </a:cubicBezTo>
                  <a:cubicBezTo>
                    <a:pt x="118025" y="35850"/>
                    <a:pt x="125356" y="22655"/>
                    <a:pt x="132320" y="25587"/>
                  </a:cubicBezTo>
                  <a:cubicBezTo>
                    <a:pt x="143317" y="29986"/>
                    <a:pt x="144050" y="23388"/>
                    <a:pt x="145149" y="15691"/>
                  </a:cubicBezTo>
                  <a:cubicBezTo>
                    <a:pt x="145516" y="12758"/>
                    <a:pt x="147348" y="9826"/>
                    <a:pt x="149914" y="7627"/>
                  </a:cubicBezTo>
                  <a:cubicBezTo>
                    <a:pt x="170807" y="-437"/>
                    <a:pt x="191333" y="296"/>
                    <a:pt x="211126" y="13125"/>
                  </a:cubicBezTo>
                  <a:cubicBezTo>
                    <a:pt x="214425" y="8726"/>
                    <a:pt x="214425" y="-1903"/>
                    <a:pt x="223955" y="296"/>
                  </a:cubicBezTo>
                  <a:cubicBezTo>
                    <a:pt x="234218" y="2495"/>
                    <a:pt x="241549" y="9460"/>
                    <a:pt x="247047" y="18256"/>
                  </a:cubicBezTo>
                  <a:cubicBezTo>
                    <a:pt x="251445" y="25587"/>
                    <a:pt x="243015" y="25587"/>
                    <a:pt x="240083" y="30352"/>
                  </a:cubicBezTo>
                  <a:cubicBezTo>
                    <a:pt x="260975" y="37316"/>
                    <a:pt x="282601" y="39882"/>
                    <a:pt x="303861" y="44647"/>
                  </a:cubicBezTo>
                  <a:cubicBezTo>
                    <a:pt x="302761" y="43914"/>
                    <a:pt x="301661" y="43548"/>
                    <a:pt x="300562" y="42815"/>
                  </a:cubicBezTo>
                  <a:cubicBezTo>
                    <a:pt x="295064" y="40615"/>
                    <a:pt x="286267" y="41715"/>
                    <a:pt x="285534" y="34018"/>
                  </a:cubicBezTo>
                  <a:cubicBezTo>
                    <a:pt x="284800" y="25221"/>
                    <a:pt x="293964" y="23755"/>
                    <a:pt x="299829" y="21189"/>
                  </a:cubicBezTo>
                  <a:cubicBezTo>
                    <a:pt x="312657" y="15324"/>
                    <a:pt x="324020" y="16057"/>
                    <a:pt x="331717" y="30352"/>
                  </a:cubicBezTo>
                  <a:cubicBezTo>
                    <a:pt x="337216" y="40982"/>
                    <a:pt x="344546" y="48313"/>
                    <a:pt x="356276" y="36217"/>
                  </a:cubicBezTo>
                  <a:cubicBezTo>
                    <a:pt x="359574" y="32918"/>
                    <a:pt x="363240" y="32918"/>
                    <a:pt x="366539" y="35484"/>
                  </a:cubicBezTo>
                  <a:cubicBezTo>
                    <a:pt x="379734" y="45747"/>
                    <a:pt x="395862" y="39516"/>
                    <a:pt x="410157" y="42448"/>
                  </a:cubicBezTo>
                  <a:cubicBezTo>
                    <a:pt x="414555" y="43548"/>
                    <a:pt x="419687" y="46113"/>
                    <a:pt x="424452" y="42448"/>
                  </a:cubicBezTo>
                  <a:cubicBezTo>
                    <a:pt x="437647" y="32918"/>
                    <a:pt x="450476" y="37683"/>
                    <a:pt x="462938" y="44281"/>
                  </a:cubicBezTo>
                  <a:cubicBezTo>
                    <a:pt x="468436" y="52345"/>
                    <a:pt x="475401" y="60042"/>
                    <a:pt x="469170" y="70672"/>
                  </a:cubicBezTo>
                  <a:cubicBezTo>
                    <a:pt x="452309" y="78735"/>
                    <a:pt x="434715" y="75437"/>
                    <a:pt x="417488" y="78002"/>
                  </a:cubicBezTo>
                  <a:close/>
                </a:path>
              </a:pathLst>
            </a:custGeom>
            <a:solidFill>
              <a:srgbClr val="A290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3C1BE092-F352-4481-8614-EB26C791F2A1}"/>
                </a:ext>
              </a:extLst>
            </p:cNvPr>
            <p:cNvSpPr/>
            <p:nvPr/>
          </p:nvSpPr>
          <p:spPr>
            <a:xfrm>
              <a:off x="10485891" y="4781066"/>
              <a:ext cx="526349" cy="59182"/>
            </a:xfrm>
            <a:custGeom>
              <a:avLst/>
              <a:gdLst>
                <a:gd name="connsiteX0" fmla="*/ 447544 w 526349"/>
                <a:gd name="connsiteY0" fmla="*/ 26147 h 59182"/>
                <a:gd name="connsiteX1" fmla="*/ 526349 w 526349"/>
                <a:gd name="connsiteY1" fmla="*/ 30179 h 59182"/>
                <a:gd name="connsiteX2" fmla="*/ 506923 w 526349"/>
                <a:gd name="connsiteY2" fmla="*/ 37510 h 59182"/>
                <a:gd name="connsiteX3" fmla="*/ 469169 w 526349"/>
                <a:gd name="connsiteY3" fmla="*/ 36044 h 59182"/>
                <a:gd name="connsiteX4" fmla="*/ 510955 w 526349"/>
                <a:gd name="connsiteY4" fmla="*/ 44107 h 59182"/>
                <a:gd name="connsiteX5" fmla="*/ 520118 w 526349"/>
                <a:gd name="connsiteY5" fmla="*/ 54737 h 59182"/>
                <a:gd name="connsiteX6" fmla="*/ 468436 w 526349"/>
                <a:gd name="connsiteY6" fmla="*/ 57303 h 59182"/>
                <a:gd name="connsiteX7" fmla="*/ 363973 w 526349"/>
                <a:gd name="connsiteY7" fmla="*/ 50705 h 59182"/>
                <a:gd name="connsiteX8" fmla="*/ 167875 w 526349"/>
                <a:gd name="connsiteY8" fmla="*/ 37876 h 59182"/>
                <a:gd name="connsiteX9" fmla="*/ 26024 w 526349"/>
                <a:gd name="connsiteY9" fmla="*/ 28713 h 59182"/>
                <a:gd name="connsiteX10" fmla="*/ 10996 w 526349"/>
                <a:gd name="connsiteY10" fmla="*/ 26880 h 59182"/>
                <a:gd name="connsiteX11" fmla="*/ 0 w 526349"/>
                <a:gd name="connsiteY11" fmla="*/ 18450 h 59182"/>
                <a:gd name="connsiteX12" fmla="*/ 0 w 526349"/>
                <a:gd name="connsiteY12" fmla="*/ 123 h 59182"/>
                <a:gd name="connsiteX13" fmla="*/ 77706 w 526349"/>
                <a:gd name="connsiteY13" fmla="*/ 7453 h 59182"/>
                <a:gd name="connsiteX14" fmla="*/ 108862 w 526349"/>
                <a:gd name="connsiteY14" fmla="*/ 8187 h 59182"/>
                <a:gd name="connsiteX15" fmla="*/ 242282 w 526349"/>
                <a:gd name="connsiteY15" fmla="*/ 17350 h 59182"/>
                <a:gd name="connsiteX16" fmla="*/ 330984 w 526349"/>
                <a:gd name="connsiteY16" fmla="*/ 21382 h 59182"/>
                <a:gd name="connsiteX17" fmla="*/ 447544 w 526349"/>
                <a:gd name="connsiteY17" fmla="*/ 26147 h 5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349" h="59182">
                  <a:moveTo>
                    <a:pt x="447544" y="26147"/>
                  </a:moveTo>
                  <a:cubicBezTo>
                    <a:pt x="473934" y="26880"/>
                    <a:pt x="500325" y="25047"/>
                    <a:pt x="526349" y="30179"/>
                  </a:cubicBezTo>
                  <a:cubicBezTo>
                    <a:pt x="523784" y="42275"/>
                    <a:pt x="513887" y="38609"/>
                    <a:pt x="506923" y="37510"/>
                  </a:cubicBezTo>
                  <a:cubicBezTo>
                    <a:pt x="494461" y="36044"/>
                    <a:pt x="481998" y="34944"/>
                    <a:pt x="469169" y="36044"/>
                  </a:cubicBezTo>
                  <a:cubicBezTo>
                    <a:pt x="482731" y="40442"/>
                    <a:pt x="497393" y="40075"/>
                    <a:pt x="510955" y="44107"/>
                  </a:cubicBezTo>
                  <a:cubicBezTo>
                    <a:pt x="515720" y="45573"/>
                    <a:pt x="524517" y="44840"/>
                    <a:pt x="520118" y="54737"/>
                  </a:cubicBezTo>
                  <a:cubicBezTo>
                    <a:pt x="503258" y="61335"/>
                    <a:pt x="485297" y="59135"/>
                    <a:pt x="468436" y="57303"/>
                  </a:cubicBezTo>
                  <a:cubicBezTo>
                    <a:pt x="433615" y="53637"/>
                    <a:pt x="399161" y="49605"/>
                    <a:pt x="363973" y="50705"/>
                  </a:cubicBezTo>
                  <a:cubicBezTo>
                    <a:pt x="298729" y="45207"/>
                    <a:pt x="233119" y="43741"/>
                    <a:pt x="167875" y="37876"/>
                  </a:cubicBezTo>
                  <a:cubicBezTo>
                    <a:pt x="120591" y="33478"/>
                    <a:pt x="73308" y="33478"/>
                    <a:pt x="26024" y="28713"/>
                  </a:cubicBezTo>
                  <a:cubicBezTo>
                    <a:pt x="20893" y="28346"/>
                    <a:pt x="16128" y="28346"/>
                    <a:pt x="10996" y="26880"/>
                  </a:cubicBezTo>
                  <a:cubicBezTo>
                    <a:pt x="6231" y="25414"/>
                    <a:pt x="2199" y="23215"/>
                    <a:pt x="0" y="18450"/>
                  </a:cubicBezTo>
                  <a:cubicBezTo>
                    <a:pt x="0" y="12218"/>
                    <a:pt x="0" y="6354"/>
                    <a:pt x="0" y="123"/>
                  </a:cubicBezTo>
                  <a:cubicBezTo>
                    <a:pt x="26391" y="-610"/>
                    <a:pt x="52048" y="1955"/>
                    <a:pt x="77706" y="7453"/>
                  </a:cubicBezTo>
                  <a:cubicBezTo>
                    <a:pt x="87969" y="9653"/>
                    <a:pt x="98232" y="8553"/>
                    <a:pt x="108862" y="8187"/>
                  </a:cubicBezTo>
                  <a:cubicBezTo>
                    <a:pt x="153580" y="6354"/>
                    <a:pt x="197931" y="11852"/>
                    <a:pt x="242282" y="17350"/>
                  </a:cubicBezTo>
                  <a:cubicBezTo>
                    <a:pt x="271605" y="21015"/>
                    <a:pt x="301661" y="21015"/>
                    <a:pt x="330984" y="21382"/>
                  </a:cubicBezTo>
                  <a:cubicBezTo>
                    <a:pt x="370571" y="22115"/>
                    <a:pt x="409057" y="27980"/>
                    <a:pt x="447544" y="26147"/>
                  </a:cubicBezTo>
                  <a:close/>
                </a:path>
              </a:pathLst>
            </a:custGeom>
            <a:solidFill>
              <a:srgbClr val="D3B6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45B615C-F1F5-4B84-8C97-D2C2B34AA2A0}"/>
                </a:ext>
              </a:extLst>
            </p:cNvPr>
            <p:cNvSpPr/>
            <p:nvPr/>
          </p:nvSpPr>
          <p:spPr>
            <a:xfrm>
              <a:off x="10945164" y="4720344"/>
              <a:ext cx="199030" cy="42554"/>
            </a:xfrm>
            <a:custGeom>
              <a:avLst/>
              <a:gdLst>
                <a:gd name="connsiteX0" fmla="*/ 0 w 199030"/>
                <a:gd name="connsiteY0" fmla="*/ 42518 h 42554"/>
                <a:gd name="connsiteX1" fmla="*/ 11363 w 199030"/>
                <a:gd name="connsiteY1" fmla="*/ 31889 h 42554"/>
                <a:gd name="connsiteX2" fmla="*/ 43985 w 199030"/>
                <a:gd name="connsiteY2" fmla="*/ 27490 h 42554"/>
                <a:gd name="connsiteX3" fmla="*/ 53881 w 199030"/>
                <a:gd name="connsiteY3" fmla="*/ 18693 h 42554"/>
                <a:gd name="connsiteX4" fmla="*/ 44718 w 199030"/>
                <a:gd name="connsiteY4" fmla="*/ 16861 h 42554"/>
                <a:gd name="connsiteX5" fmla="*/ 32255 w 199030"/>
                <a:gd name="connsiteY5" fmla="*/ 0 h 42554"/>
                <a:gd name="connsiteX6" fmla="*/ 99699 w 199030"/>
                <a:gd name="connsiteY6" fmla="*/ 14662 h 42554"/>
                <a:gd name="connsiteX7" fmla="*/ 136719 w 199030"/>
                <a:gd name="connsiteY7" fmla="*/ 12829 h 42554"/>
                <a:gd name="connsiteX8" fmla="*/ 138552 w 199030"/>
                <a:gd name="connsiteY8" fmla="*/ 13195 h 42554"/>
                <a:gd name="connsiteX9" fmla="*/ 197931 w 199030"/>
                <a:gd name="connsiteY9" fmla="*/ 31156 h 42554"/>
                <a:gd name="connsiteX10" fmla="*/ 199030 w 199030"/>
                <a:gd name="connsiteY10" fmla="*/ 34455 h 42554"/>
                <a:gd name="connsiteX11" fmla="*/ 184736 w 199030"/>
                <a:gd name="connsiteY11" fmla="*/ 38487 h 42554"/>
                <a:gd name="connsiteX12" fmla="*/ 63045 w 199030"/>
                <a:gd name="connsiteY12" fmla="*/ 42518 h 42554"/>
                <a:gd name="connsiteX13" fmla="*/ 12096 w 199030"/>
                <a:gd name="connsiteY13" fmla="*/ 37020 h 42554"/>
                <a:gd name="connsiteX14" fmla="*/ 4032 w 199030"/>
                <a:gd name="connsiteY14" fmla="*/ 42518 h 42554"/>
                <a:gd name="connsiteX15" fmla="*/ 0 w 199030"/>
                <a:gd name="connsiteY15" fmla="*/ 42518 h 4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9030" h="42554">
                  <a:moveTo>
                    <a:pt x="0" y="42518"/>
                  </a:moveTo>
                  <a:cubicBezTo>
                    <a:pt x="0" y="34821"/>
                    <a:pt x="3665" y="29690"/>
                    <a:pt x="11363" y="31889"/>
                  </a:cubicBezTo>
                  <a:cubicBezTo>
                    <a:pt x="23092" y="35188"/>
                    <a:pt x="32255" y="23825"/>
                    <a:pt x="43985" y="27490"/>
                  </a:cubicBezTo>
                  <a:cubicBezTo>
                    <a:pt x="49116" y="28957"/>
                    <a:pt x="54248" y="23825"/>
                    <a:pt x="53881" y="18693"/>
                  </a:cubicBezTo>
                  <a:cubicBezTo>
                    <a:pt x="53515" y="9163"/>
                    <a:pt x="47284" y="19427"/>
                    <a:pt x="44718" y="16861"/>
                  </a:cubicBezTo>
                  <a:cubicBezTo>
                    <a:pt x="40319" y="12096"/>
                    <a:pt x="35921" y="6598"/>
                    <a:pt x="32255" y="0"/>
                  </a:cubicBezTo>
                  <a:cubicBezTo>
                    <a:pt x="53148" y="12829"/>
                    <a:pt x="79539" y="-2932"/>
                    <a:pt x="99699" y="14662"/>
                  </a:cubicBezTo>
                  <a:cubicBezTo>
                    <a:pt x="111428" y="1466"/>
                    <a:pt x="125356" y="30789"/>
                    <a:pt x="136719" y="12829"/>
                  </a:cubicBezTo>
                  <a:cubicBezTo>
                    <a:pt x="136719" y="12462"/>
                    <a:pt x="138185" y="12829"/>
                    <a:pt x="138552" y="13195"/>
                  </a:cubicBezTo>
                  <a:cubicBezTo>
                    <a:pt x="152480" y="39220"/>
                    <a:pt x="178504" y="24558"/>
                    <a:pt x="197931" y="31156"/>
                  </a:cubicBezTo>
                  <a:cubicBezTo>
                    <a:pt x="198664" y="31522"/>
                    <a:pt x="198664" y="33355"/>
                    <a:pt x="199030" y="34455"/>
                  </a:cubicBezTo>
                  <a:cubicBezTo>
                    <a:pt x="194632" y="37020"/>
                    <a:pt x="189867" y="38120"/>
                    <a:pt x="184736" y="38487"/>
                  </a:cubicBezTo>
                  <a:cubicBezTo>
                    <a:pt x="144050" y="39586"/>
                    <a:pt x="103730" y="40686"/>
                    <a:pt x="63045" y="42518"/>
                  </a:cubicBezTo>
                  <a:cubicBezTo>
                    <a:pt x="45817" y="43252"/>
                    <a:pt x="30056" y="32622"/>
                    <a:pt x="12096" y="37020"/>
                  </a:cubicBezTo>
                  <a:cubicBezTo>
                    <a:pt x="8064" y="38120"/>
                    <a:pt x="5498" y="38853"/>
                    <a:pt x="4032" y="42518"/>
                  </a:cubicBezTo>
                  <a:cubicBezTo>
                    <a:pt x="2566" y="42152"/>
                    <a:pt x="1466" y="42152"/>
                    <a:pt x="0" y="42518"/>
                  </a:cubicBezTo>
                  <a:close/>
                </a:path>
              </a:pathLst>
            </a:custGeom>
            <a:solidFill>
              <a:srgbClr val="B4A8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399FB67D-0E61-4AF2-869C-A7E5605C760C}"/>
                </a:ext>
              </a:extLst>
            </p:cNvPr>
            <p:cNvSpPr/>
            <p:nvPr/>
          </p:nvSpPr>
          <p:spPr>
            <a:xfrm>
              <a:off x="10681990" y="4666506"/>
              <a:ext cx="56446" cy="24514"/>
            </a:xfrm>
            <a:custGeom>
              <a:avLst/>
              <a:gdLst>
                <a:gd name="connsiteX0" fmla="*/ 0 w 56446"/>
                <a:gd name="connsiteY0" fmla="*/ 9487 h 24514"/>
                <a:gd name="connsiteX1" fmla="*/ 30789 w 56446"/>
                <a:gd name="connsiteY1" fmla="*/ 8020 h 24514"/>
                <a:gd name="connsiteX2" fmla="*/ 56447 w 56446"/>
                <a:gd name="connsiteY2" fmla="*/ 24515 h 24514"/>
                <a:gd name="connsiteX3" fmla="*/ 0 w 56446"/>
                <a:gd name="connsiteY3" fmla="*/ 9487 h 2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46" h="24514">
                  <a:moveTo>
                    <a:pt x="0" y="9487"/>
                  </a:moveTo>
                  <a:cubicBezTo>
                    <a:pt x="8797" y="-9940"/>
                    <a:pt x="21259" y="6188"/>
                    <a:pt x="30789" y="8020"/>
                  </a:cubicBezTo>
                  <a:cubicBezTo>
                    <a:pt x="39953" y="9853"/>
                    <a:pt x="48017" y="18650"/>
                    <a:pt x="56447" y="24515"/>
                  </a:cubicBezTo>
                  <a:cubicBezTo>
                    <a:pt x="36654" y="22682"/>
                    <a:pt x="18693" y="15718"/>
                    <a:pt x="0" y="9487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3A486AF-F22B-4BF7-A922-247D8F779C15}"/>
                </a:ext>
              </a:extLst>
            </p:cNvPr>
            <p:cNvSpPr/>
            <p:nvPr/>
          </p:nvSpPr>
          <p:spPr>
            <a:xfrm>
              <a:off x="11113399" y="7194105"/>
              <a:ext cx="547394" cy="201604"/>
            </a:xfrm>
            <a:custGeom>
              <a:avLst/>
              <a:gdLst>
                <a:gd name="connsiteX0" fmla="*/ 364713 w 547394"/>
                <a:gd name="connsiteY0" fmla="*/ 201604 h 201604"/>
                <a:gd name="connsiteX1" fmla="*/ 353717 w 547394"/>
                <a:gd name="connsiteY1" fmla="*/ 201604 h 201604"/>
                <a:gd name="connsiteX2" fmla="*/ 346019 w 547394"/>
                <a:gd name="connsiteY2" fmla="*/ 194273 h 201604"/>
                <a:gd name="connsiteX3" fmla="*/ 247054 w 547394"/>
                <a:gd name="connsiteY3" fmla="*/ 190608 h 201604"/>
                <a:gd name="connsiteX4" fmla="*/ 101538 w 547394"/>
                <a:gd name="connsiteY4" fmla="*/ 182544 h 201604"/>
                <a:gd name="connsiteX5" fmla="*/ 119132 w 547394"/>
                <a:gd name="connsiteY5" fmla="*/ 175580 h 201604"/>
                <a:gd name="connsiteX6" fmla="*/ 24931 w 547394"/>
                <a:gd name="connsiteY6" fmla="*/ 171181 h 201604"/>
                <a:gd name="connsiteX7" fmla="*/ 23099 w 547394"/>
                <a:gd name="connsiteY7" fmla="*/ 171181 h 201604"/>
                <a:gd name="connsiteX8" fmla="*/ 7 w 547394"/>
                <a:gd name="connsiteY8" fmla="*/ 161285 h 201604"/>
                <a:gd name="connsiteX9" fmla="*/ 21999 w 547394"/>
                <a:gd name="connsiteY9" fmla="*/ 152122 h 201604"/>
                <a:gd name="connsiteX10" fmla="*/ 106669 w 547394"/>
                <a:gd name="connsiteY10" fmla="*/ 151388 h 201604"/>
                <a:gd name="connsiteX11" fmla="*/ 184376 w 547394"/>
                <a:gd name="connsiteY11" fmla="*/ 132695 h 201604"/>
                <a:gd name="connsiteX12" fmla="*/ 227627 w 547394"/>
                <a:gd name="connsiteY12" fmla="*/ 115834 h 201604"/>
                <a:gd name="connsiteX13" fmla="*/ 244488 w 547394"/>
                <a:gd name="connsiteY13" fmla="*/ 112535 h 201604"/>
                <a:gd name="connsiteX14" fmla="*/ 304967 w 547394"/>
                <a:gd name="connsiteY14" fmla="*/ 78447 h 201604"/>
                <a:gd name="connsiteX15" fmla="*/ 300935 w 547394"/>
                <a:gd name="connsiteY15" fmla="*/ 58654 h 201604"/>
                <a:gd name="connsiteX16" fmla="*/ 272712 w 547394"/>
                <a:gd name="connsiteY16" fmla="*/ 50224 h 201604"/>
                <a:gd name="connsiteX17" fmla="*/ 178511 w 547394"/>
                <a:gd name="connsiteY17" fmla="*/ 38494 h 201604"/>
                <a:gd name="connsiteX18" fmla="*/ 156152 w 547394"/>
                <a:gd name="connsiteY18" fmla="*/ 30431 h 201604"/>
                <a:gd name="connsiteX19" fmla="*/ 163116 w 547394"/>
                <a:gd name="connsiteY19" fmla="*/ 7705 h 201604"/>
                <a:gd name="connsiteX20" fmla="*/ 237524 w 547394"/>
                <a:gd name="connsiteY20" fmla="*/ 741 h 201604"/>
                <a:gd name="connsiteX21" fmla="*/ 266847 w 547394"/>
                <a:gd name="connsiteY21" fmla="*/ 741 h 201604"/>
                <a:gd name="connsiteX22" fmla="*/ 297636 w 547394"/>
                <a:gd name="connsiteY22" fmla="*/ 7705 h 201604"/>
                <a:gd name="connsiteX23" fmla="*/ 336123 w 547394"/>
                <a:gd name="connsiteY23" fmla="*/ 14303 h 201604"/>
                <a:gd name="connsiteX24" fmla="*/ 355916 w 547394"/>
                <a:gd name="connsiteY24" fmla="*/ 22733 h 201604"/>
                <a:gd name="connsiteX25" fmla="*/ 343820 w 547394"/>
                <a:gd name="connsiteY25" fmla="*/ 37395 h 201604"/>
                <a:gd name="connsiteX26" fmla="*/ 307533 w 547394"/>
                <a:gd name="connsiteY26" fmla="*/ 43626 h 201604"/>
                <a:gd name="connsiteX27" fmla="*/ 425558 w 547394"/>
                <a:gd name="connsiteY27" fmla="*/ 82113 h 201604"/>
                <a:gd name="connsiteX28" fmla="*/ 482005 w 547394"/>
                <a:gd name="connsiteY28" fmla="*/ 94575 h 201604"/>
                <a:gd name="connsiteX29" fmla="*/ 502898 w 547394"/>
                <a:gd name="connsiteY29" fmla="*/ 101906 h 201604"/>
                <a:gd name="connsiteX30" fmla="*/ 539918 w 547394"/>
                <a:gd name="connsiteY30" fmla="*/ 126830 h 201604"/>
                <a:gd name="connsiteX31" fmla="*/ 538085 w 547394"/>
                <a:gd name="connsiteY31" fmla="*/ 162751 h 201604"/>
                <a:gd name="connsiteX32" fmla="*/ 503997 w 547394"/>
                <a:gd name="connsiteY32" fmla="*/ 168982 h 201604"/>
                <a:gd name="connsiteX33" fmla="*/ 434355 w 547394"/>
                <a:gd name="connsiteY33" fmla="*/ 186576 h 201604"/>
                <a:gd name="connsiteX34" fmla="*/ 439853 w 547394"/>
                <a:gd name="connsiteY34" fmla="*/ 169715 h 201604"/>
                <a:gd name="connsiteX35" fmla="*/ 443885 w 547394"/>
                <a:gd name="connsiteY35" fmla="*/ 166417 h 201604"/>
                <a:gd name="connsiteX36" fmla="*/ 453782 w 547394"/>
                <a:gd name="connsiteY36" fmla="*/ 148456 h 201604"/>
                <a:gd name="connsiteX37" fmla="*/ 458913 w 547394"/>
                <a:gd name="connsiteY37" fmla="*/ 131229 h 201604"/>
                <a:gd name="connsiteX38" fmla="*/ 423359 w 547394"/>
                <a:gd name="connsiteY38" fmla="*/ 129029 h 201604"/>
                <a:gd name="connsiteX39" fmla="*/ 401000 w 547394"/>
                <a:gd name="connsiteY39" fmla="*/ 126464 h 201604"/>
                <a:gd name="connsiteX40" fmla="*/ 385972 w 547394"/>
                <a:gd name="connsiteY40" fmla="*/ 132328 h 201604"/>
                <a:gd name="connsiteX41" fmla="*/ 375342 w 547394"/>
                <a:gd name="connsiteY41" fmla="*/ 138193 h 201604"/>
                <a:gd name="connsiteX42" fmla="*/ 332457 w 547394"/>
                <a:gd name="connsiteY42" fmla="*/ 153588 h 201604"/>
                <a:gd name="connsiteX43" fmla="*/ 328792 w 547394"/>
                <a:gd name="connsiteY43" fmla="*/ 163484 h 201604"/>
                <a:gd name="connsiteX44" fmla="*/ 321095 w 547394"/>
                <a:gd name="connsiteY44" fmla="*/ 185476 h 201604"/>
                <a:gd name="connsiteX45" fmla="*/ 368378 w 547394"/>
                <a:gd name="connsiteY45" fmla="*/ 190608 h 201604"/>
                <a:gd name="connsiteX46" fmla="*/ 364713 w 547394"/>
                <a:gd name="connsiteY46" fmla="*/ 201604 h 20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394" h="201604">
                  <a:moveTo>
                    <a:pt x="364713" y="201604"/>
                  </a:moveTo>
                  <a:cubicBezTo>
                    <a:pt x="361047" y="201604"/>
                    <a:pt x="357382" y="201604"/>
                    <a:pt x="353717" y="201604"/>
                  </a:cubicBezTo>
                  <a:cubicBezTo>
                    <a:pt x="357382" y="192807"/>
                    <a:pt x="350784" y="193907"/>
                    <a:pt x="346019" y="194273"/>
                  </a:cubicBezTo>
                  <a:cubicBezTo>
                    <a:pt x="313031" y="195373"/>
                    <a:pt x="280409" y="188409"/>
                    <a:pt x="247054" y="190608"/>
                  </a:cubicBezTo>
                  <a:cubicBezTo>
                    <a:pt x="198304" y="193540"/>
                    <a:pt x="150288" y="179978"/>
                    <a:pt x="101538" y="182544"/>
                  </a:cubicBezTo>
                  <a:cubicBezTo>
                    <a:pt x="104470" y="172281"/>
                    <a:pt x="112168" y="176313"/>
                    <a:pt x="119132" y="175580"/>
                  </a:cubicBezTo>
                  <a:cubicBezTo>
                    <a:pt x="87243" y="181445"/>
                    <a:pt x="56454" y="170449"/>
                    <a:pt x="24931" y="171181"/>
                  </a:cubicBezTo>
                  <a:cubicBezTo>
                    <a:pt x="22366" y="170815"/>
                    <a:pt x="25664" y="171915"/>
                    <a:pt x="23099" y="171181"/>
                  </a:cubicBezTo>
                  <a:cubicBezTo>
                    <a:pt x="14668" y="169349"/>
                    <a:pt x="373" y="171915"/>
                    <a:pt x="7" y="161285"/>
                  </a:cubicBezTo>
                  <a:cubicBezTo>
                    <a:pt x="-360" y="148823"/>
                    <a:pt x="14302" y="155420"/>
                    <a:pt x="21999" y="152122"/>
                  </a:cubicBezTo>
                  <a:cubicBezTo>
                    <a:pt x="50223" y="155787"/>
                    <a:pt x="79179" y="157253"/>
                    <a:pt x="106669" y="151388"/>
                  </a:cubicBezTo>
                  <a:cubicBezTo>
                    <a:pt x="132694" y="145524"/>
                    <a:pt x="159451" y="142591"/>
                    <a:pt x="184376" y="132695"/>
                  </a:cubicBezTo>
                  <a:cubicBezTo>
                    <a:pt x="198671" y="126830"/>
                    <a:pt x="212966" y="120966"/>
                    <a:pt x="227627" y="115834"/>
                  </a:cubicBezTo>
                  <a:cubicBezTo>
                    <a:pt x="233125" y="114368"/>
                    <a:pt x="238990" y="112902"/>
                    <a:pt x="244488" y="112535"/>
                  </a:cubicBezTo>
                  <a:cubicBezTo>
                    <a:pt x="268680" y="108503"/>
                    <a:pt x="287373" y="93842"/>
                    <a:pt x="304967" y="78447"/>
                  </a:cubicBezTo>
                  <a:cubicBezTo>
                    <a:pt x="313031" y="71483"/>
                    <a:pt x="308999" y="63419"/>
                    <a:pt x="300935" y="58654"/>
                  </a:cubicBezTo>
                  <a:cubicBezTo>
                    <a:pt x="292505" y="53156"/>
                    <a:pt x="282242" y="51690"/>
                    <a:pt x="272712" y="50224"/>
                  </a:cubicBezTo>
                  <a:cubicBezTo>
                    <a:pt x="241556" y="45092"/>
                    <a:pt x="210033" y="41793"/>
                    <a:pt x="178511" y="38494"/>
                  </a:cubicBezTo>
                  <a:cubicBezTo>
                    <a:pt x="170447" y="37761"/>
                    <a:pt x="162383" y="37028"/>
                    <a:pt x="156152" y="30431"/>
                  </a:cubicBezTo>
                  <a:cubicBezTo>
                    <a:pt x="150654" y="20534"/>
                    <a:pt x="151021" y="12104"/>
                    <a:pt x="163116" y="7705"/>
                  </a:cubicBezTo>
                  <a:cubicBezTo>
                    <a:pt x="187674" y="4040"/>
                    <a:pt x="212966" y="6606"/>
                    <a:pt x="237524" y="741"/>
                  </a:cubicBezTo>
                  <a:cubicBezTo>
                    <a:pt x="247420" y="-725"/>
                    <a:pt x="256950" y="375"/>
                    <a:pt x="266847" y="741"/>
                  </a:cubicBezTo>
                  <a:cubicBezTo>
                    <a:pt x="277110" y="3673"/>
                    <a:pt x="287373" y="6239"/>
                    <a:pt x="297636" y="7705"/>
                  </a:cubicBezTo>
                  <a:cubicBezTo>
                    <a:pt x="310465" y="10271"/>
                    <a:pt x="323294" y="12470"/>
                    <a:pt x="336123" y="14303"/>
                  </a:cubicBezTo>
                  <a:cubicBezTo>
                    <a:pt x="343453" y="15403"/>
                    <a:pt x="353350" y="15403"/>
                    <a:pt x="355916" y="22733"/>
                  </a:cubicBezTo>
                  <a:cubicBezTo>
                    <a:pt x="358481" y="30431"/>
                    <a:pt x="346752" y="31530"/>
                    <a:pt x="343820" y="37395"/>
                  </a:cubicBezTo>
                  <a:cubicBezTo>
                    <a:pt x="332457" y="44726"/>
                    <a:pt x="319262" y="39961"/>
                    <a:pt x="307533" y="43626"/>
                  </a:cubicBezTo>
                  <a:cubicBezTo>
                    <a:pt x="344920" y="61586"/>
                    <a:pt x="385972" y="69650"/>
                    <a:pt x="425558" y="82113"/>
                  </a:cubicBezTo>
                  <a:cubicBezTo>
                    <a:pt x="443519" y="87611"/>
                    <a:pt x="462945" y="91276"/>
                    <a:pt x="482005" y="94575"/>
                  </a:cubicBezTo>
                  <a:cubicBezTo>
                    <a:pt x="489702" y="96041"/>
                    <a:pt x="496300" y="98607"/>
                    <a:pt x="502898" y="101906"/>
                  </a:cubicBezTo>
                  <a:cubicBezTo>
                    <a:pt x="514994" y="110336"/>
                    <a:pt x="528922" y="116201"/>
                    <a:pt x="539918" y="126830"/>
                  </a:cubicBezTo>
                  <a:cubicBezTo>
                    <a:pt x="544683" y="138926"/>
                    <a:pt x="554946" y="151388"/>
                    <a:pt x="538085" y="162751"/>
                  </a:cubicBezTo>
                  <a:cubicBezTo>
                    <a:pt x="525990" y="160552"/>
                    <a:pt x="514994" y="163851"/>
                    <a:pt x="503997" y="168982"/>
                  </a:cubicBezTo>
                  <a:cubicBezTo>
                    <a:pt x="482005" y="178879"/>
                    <a:pt x="458913" y="186576"/>
                    <a:pt x="434355" y="186576"/>
                  </a:cubicBezTo>
                  <a:cubicBezTo>
                    <a:pt x="425558" y="177413"/>
                    <a:pt x="438387" y="175580"/>
                    <a:pt x="439853" y="169715"/>
                  </a:cubicBezTo>
                  <a:cubicBezTo>
                    <a:pt x="440953" y="168616"/>
                    <a:pt x="442419" y="167516"/>
                    <a:pt x="443885" y="166417"/>
                  </a:cubicBezTo>
                  <a:cubicBezTo>
                    <a:pt x="453782" y="164217"/>
                    <a:pt x="452682" y="155787"/>
                    <a:pt x="453782" y="148456"/>
                  </a:cubicBezTo>
                  <a:cubicBezTo>
                    <a:pt x="454148" y="142958"/>
                    <a:pt x="458180" y="138193"/>
                    <a:pt x="458913" y="131229"/>
                  </a:cubicBezTo>
                  <a:cubicBezTo>
                    <a:pt x="447184" y="129396"/>
                    <a:pt x="434722" y="133061"/>
                    <a:pt x="423359" y="129029"/>
                  </a:cubicBezTo>
                  <a:cubicBezTo>
                    <a:pt x="416028" y="128297"/>
                    <a:pt x="408331" y="128663"/>
                    <a:pt x="401000" y="126464"/>
                  </a:cubicBezTo>
                  <a:cubicBezTo>
                    <a:pt x="394402" y="124631"/>
                    <a:pt x="388904" y="124631"/>
                    <a:pt x="385972" y="132328"/>
                  </a:cubicBezTo>
                  <a:cubicBezTo>
                    <a:pt x="384139" y="136727"/>
                    <a:pt x="379374" y="139293"/>
                    <a:pt x="375342" y="138193"/>
                  </a:cubicBezTo>
                  <a:cubicBezTo>
                    <a:pt x="357382" y="133795"/>
                    <a:pt x="348218" y="152488"/>
                    <a:pt x="332457" y="153588"/>
                  </a:cubicBezTo>
                  <a:cubicBezTo>
                    <a:pt x="328792" y="153954"/>
                    <a:pt x="329158" y="159819"/>
                    <a:pt x="328792" y="163484"/>
                  </a:cubicBezTo>
                  <a:cubicBezTo>
                    <a:pt x="328059" y="171548"/>
                    <a:pt x="327326" y="179612"/>
                    <a:pt x="321095" y="185476"/>
                  </a:cubicBezTo>
                  <a:cubicBezTo>
                    <a:pt x="336856" y="185476"/>
                    <a:pt x="352984" y="183277"/>
                    <a:pt x="368378" y="190608"/>
                  </a:cubicBezTo>
                  <a:cubicBezTo>
                    <a:pt x="371310" y="195007"/>
                    <a:pt x="368378" y="198305"/>
                    <a:pt x="364713" y="201604"/>
                  </a:cubicBezTo>
                  <a:close/>
                </a:path>
              </a:pathLst>
            </a:custGeom>
            <a:solidFill>
              <a:srgbClr val="D8C7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6EC8EA06-A40D-4979-A5EA-6B2277BD8A40}"/>
                </a:ext>
              </a:extLst>
            </p:cNvPr>
            <p:cNvSpPr/>
            <p:nvPr/>
          </p:nvSpPr>
          <p:spPr>
            <a:xfrm>
              <a:off x="11027635" y="7301856"/>
              <a:ext cx="258043" cy="93486"/>
            </a:xfrm>
            <a:custGeom>
              <a:avLst/>
              <a:gdLst>
                <a:gd name="connsiteX0" fmla="*/ 108862 w 258043"/>
                <a:gd name="connsiteY0" fmla="*/ 48402 h 93486"/>
                <a:gd name="connsiteX1" fmla="*/ 88336 w 258043"/>
                <a:gd name="connsiteY1" fmla="*/ 53900 h 93486"/>
                <a:gd name="connsiteX2" fmla="*/ 112894 w 258043"/>
                <a:gd name="connsiteY2" fmla="*/ 58665 h 93486"/>
                <a:gd name="connsiteX3" fmla="*/ 97499 w 258043"/>
                <a:gd name="connsiteY3" fmla="*/ 72594 h 93486"/>
                <a:gd name="connsiteX4" fmla="*/ 78806 w 258043"/>
                <a:gd name="connsiteY4" fmla="*/ 78825 h 93486"/>
                <a:gd name="connsiteX5" fmla="*/ 44718 w 258043"/>
                <a:gd name="connsiteY5" fmla="*/ 93486 h 93486"/>
                <a:gd name="connsiteX6" fmla="*/ 0 w 258043"/>
                <a:gd name="connsiteY6" fmla="*/ 86522 h 93486"/>
                <a:gd name="connsiteX7" fmla="*/ 19060 w 258043"/>
                <a:gd name="connsiteY7" fmla="*/ 76259 h 93486"/>
                <a:gd name="connsiteX8" fmla="*/ 26757 w 258043"/>
                <a:gd name="connsiteY8" fmla="*/ 74793 h 93486"/>
                <a:gd name="connsiteX9" fmla="*/ 48017 w 258043"/>
                <a:gd name="connsiteY9" fmla="*/ 57932 h 93486"/>
                <a:gd name="connsiteX10" fmla="*/ 46917 w 258043"/>
                <a:gd name="connsiteY10" fmla="*/ 45103 h 93486"/>
                <a:gd name="connsiteX11" fmla="*/ 27857 w 258043"/>
                <a:gd name="connsiteY11" fmla="*/ 28243 h 93486"/>
                <a:gd name="connsiteX12" fmla="*/ 19060 w 258043"/>
                <a:gd name="connsiteY12" fmla="*/ 15780 h 93486"/>
                <a:gd name="connsiteX13" fmla="*/ 34088 w 258043"/>
                <a:gd name="connsiteY13" fmla="*/ 7717 h 93486"/>
                <a:gd name="connsiteX14" fmla="*/ 74774 w 258043"/>
                <a:gd name="connsiteY14" fmla="*/ 7717 h 93486"/>
                <a:gd name="connsiteX15" fmla="*/ 198664 w 258043"/>
                <a:gd name="connsiteY15" fmla="*/ 5884 h 93486"/>
                <a:gd name="connsiteX16" fmla="*/ 211493 w 258043"/>
                <a:gd name="connsiteY16" fmla="*/ 3685 h 93486"/>
                <a:gd name="connsiteX17" fmla="*/ 258043 w 258043"/>
                <a:gd name="connsiteY17" fmla="*/ 9549 h 93486"/>
                <a:gd name="connsiteX18" fmla="*/ 228720 w 258043"/>
                <a:gd name="connsiteY18" fmla="*/ 32275 h 93486"/>
                <a:gd name="connsiteX19" fmla="*/ 173006 w 258043"/>
                <a:gd name="connsiteY19" fmla="*/ 37040 h 93486"/>
                <a:gd name="connsiteX20" fmla="*/ 160911 w 258043"/>
                <a:gd name="connsiteY20" fmla="*/ 46936 h 93486"/>
                <a:gd name="connsiteX21" fmla="*/ 141117 w 258043"/>
                <a:gd name="connsiteY21" fmla="*/ 45470 h 93486"/>
                <a:gd name="connsiteX22" fmla="*/ 117292 w 258043"/>
                <a:gd name="connsiteY22" fmla="*/ 41805 h 93486"/>
                <a:gd name="connsiteX23" fmla="*/ 108862 w 258043"/>
                <a:gd name="connsiteY23" fmla="*/ 48402 h 9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8043" h="93486">
                  <a:moveTo>
                    <a:pt x="108862" y="48402"/>
                  </a:moveTo>
                  <a:cubicBezTo>
                    <a:pt x="102264" y="49502"/>
                    <a:pt x="96400" y="53900"/>
                    <a:pt x="88336" y="53900"/>
                  </a:cubicBezTo>
                  <a:cubicBezTo>
                    <a:pt x="96766" y="55366"/>
                    <a:pt x="104830" y="57199"/>
                    <a:pt x="112894" y="58665"/>
                  </a:cubicBezTo>
                  <a:cubicBezTo>
                    <a:pt x="113627" y="70028"/>
                    <a:pt x="104830" y="71494"/>
                    <a:pt x="97499" y="72594"/>
                  </a:cubicBezTo>
                  <a:cubicBezTo>
                    <a:pt x="90535" y="73693"/>
                    <a:pt x="84304" y="74060"/>
                    <a:pt x="78806" y="78825"/>
                  </a:cubicBezTo>
                  <a:cubicBezTo>
                    <a:pt x="68543" y="86522"/>
                    <a:pt x="57547" y="92387"/>
                    <a:pt x="44718" y="93486"/>
                  </a:cubicBezTo>
                  <a:cubicBezTo>
                    <a:pt x="29323" y="92754"/>
                    <a:pt x="13929" y="94953"/>
                    <a:pt x="0" y="86522"/>
                  </a:cubicBezTo>
                  <a:cubicBezTo>
                    <a:pt x="3665" y="77725"/>
                    <a:pt x="4765" y="64530"/>
                    <a:pt x="19060" y="76259"/>
                  </a:cubicBezTo>
                  <a:cubicBezTo>
                    <a:pt x="22725" y="79192"/>
                    <a:pt x="24192" y="76259"/>
                    <a:pt x="26757" y="74793"/>
                  </a:cubicBezTo>
                  <a:cubicBezTo>
                    <a:pt x="34821" y="70395"/>
                    <a:pt x="36654" y="59032"/>
                    <a:pt x="48017" y="57932"/>
                  </a:cubicBezTo>
                  <a:cubicBezTo>
                    <a:pt x="51315" y="57566"/>
                    <a:pt x="50216" y="48402"/>
                    <a:pt x="46917" y="45103"/>
                  </a:cubicBezTo>
                  <a:cubicBezTo>
                    <a:pt x="41052" y="38872"/>
                    <a:pt x="36654" y="30808"/>
                    <a:pt x="27857" y="28243"/>
                  </a:cubicBezTo>
                  <a:cubicBezTo>
                    <a:pt x="22359" y="26410"/>
                    <a:pt x="17227" y="22378"/>
                    <a:pt x="19060" y="15780"/>
                  </a:cubicBezTo>
                  <a:cubicBezTo>
                    <a:pt x="20893" y="8450"/>
                    <a:pt x="27857" y="6617"/>
                    <a:pt x="34088" y="7717"/>
                  </a:cubicBezTo>
                  <a:cubicBezTo>
                    <a:pt x="47650" y="9916"/>
                    <a:pt x="61212" y="8083"/>
                    <a:pt x="74774" y="7717"/>
                  </a:cubicBezTo>
                  <a:cubicBezTo>
                    <a:pt x="116193" y="6250"/>
                    <a:pt x="157245" y="-7678"/>
                    <a:pt x="198664" y="5884"/>
                  </a:cubicBezTo>
                  <a:cubicBezTo>
                    <a:pt x="202696" y="7350"/>
                    <a:pt x="207094" y="4051"/>
                    <a:pt x="211493" y="3685"/>
                  </a:cubicBezTo>
                  <a:cubicBezTo>
                    <a:pt x="227620" y="1485"/>
                    <a:pt x="243015" y="2585"/>
                    <a:pt x="258043" y="9549"/>
                  </a:cubicBezTo>
                  <a:cubicBezTo>
                    <a:pt x="256944" y="19079"/>
                    <a:pt x="242282" y="30075"/>
                    <a:pt x="228720" y="32275"/>
                  </a:cubicBezTo>
                  <a:cubicBezTo>
                    <a:pt x="210393" y="35573"/>
                    <a:pt x="192433" y="42904"/>
                    <a:pt x="173006" y="37040"/>
                  </a:cubicBezTo>
                  <a:cubicBezTo>
                    <a:pt x="166409" y="34840"/>
                    <a:pt x="164942" y="43271"/>
                    <a:pt x="160911" y="46936"/>
                  </a:cubicBezTo>
                  <a:cubicBezTo>
                    <a:pt x="153946" y="53167"/>
                    <a:pt x="146615" y="55366"/>
                    <a:pt x="141117" y="45470"/>
                  </a:cubicBezTo>
                  <a:cubicBezTo>
                    <a:pt x="130854" y="27143"/>
                    <a:pt x="131221" y="27143"/>
                    <a:pt x="117292" y="41805"/>
                  </a:cubicBezTo>
                  <a:cubicBezTo>
                    <a:pt x="114360" y="43637"/>
                    <a:pt x="111428" y="45837"/>
                    <a:pt x="108862" y="48402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0BFEB94-E455-480B-B4F6-CEE03EFA14AB}"/>
                </a:ext>
              </a:extLst>
            </p:cNvPr>
            <p:cNvSpPr/>
            <p:nvPr/>
          </p:nvSpPr>
          <p:spPr>
            <a:xfrm>
              <a:off x="11106441" y="7359821"/>
              <a:ext cx="132686" cy="20859"/>
            </a:xfrm>
            <a:custGeom>
              <a:avLst/>
              <a:gdLst>
                <a:gd name="connsiteX0" fmla="*/ 0 w 132686"/>
                <a:gd name="connsiteY0" fmla="*/ 20860 h 20859"/>
                <a:gd name="connsiteX1" fmla="*/ 10996 w 132686"/>
                <a:gd name="connsiteY1" fmla="*/ 11330 h 20859"/>
                <a:gd name="connsiteX2" fmla="*/ 34088 w 132686"/>
                <a:gd name="connsiteY2" fmla="*/ 700 h 20859"/>
                <a:gd name="connsiteX3" fmla="*/ 116193 w 132686"/>
                <a:gd name="connsiteY3" fmla="*/ 5465 h 20859"/>
                <a:gd name="connsiteX4" fmla="*/ 132687 w 132686"/>
                <a:gd name="connsiteY4" fmla="*/ 10597 h 20859"/>
                <a:gd name="connsiteX5" fmla="*/ 108495 w 132686"/>
                <a:gd name="connsiteY5" fmla="*/ 16095 h 20859"/>
                <a:gd name="connsiteX6" fmla="*/ 0 w 132686"/>
                <a:gd name="connsiteY6" fmla="*/ 20860 h 2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686" h="20859">
                  <a:moveTo>
                    <a:pt x="0" y="20860"/>
                  </a:moveTo>
                  <a:cubicBezTo>
                    <a:pt x="2566" y="16461"/>
                    <a:pt x="2566" y="8764"/>
                    <a:pt x="10996" y="11330"/>
                  </a:cubicBezTo>
                  <a:cubicBezTo>
                    <a:pt x="22359" y="15362"/>
                    <a:pt x="27857" y="6931"/>
                    <a:pt x="34088" y="700"/>
                  </a:cubicBezTo>
                  <a:cubicBezTo>
                    <a:pt x="61945" y="-2965"/>
                    <a:pt x="88336" y="9131"/>
                    <a:pt x="116193" y="5465"/>
                  </a:cubicBezTo>
                  <a:cubicBezTo>
                    <a:pt x="121691" y="4732"/>
                    <a:pt x="129022" y="3266"/>
                    <a:pt x="132687" y="10597"/>
                  </a:cubicBezTo>
                  <a:cubicBezTo>
                    <a:pt x="125723" y="16828"/>
                    <a:pt x="115093" y="8764"/>
                    <a:pt x="108495" y="16095"/>
                  </a:cubicBezTo>
                  <a:cubicBezTo>
                    <a:pt x="72575" y="18294"/>
                    <a:pt x="35921" y="13162"/>
                    <a:pt x="0" y="20860"/>
                  </a:cubicBezTo>
                  <a:close/>
                </a:path>
              </a:pathLst>
            </a:custGeom>
            <a:solidFill>
              <a:srgbClr val="AA8C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115F7D78-2828-41E6-86E7-1D274DBAD06A}"/>
                </a:ext>
              </a:extLst>
            </p:cNvPr>
            <p:cNvSpPr/>
            <p:nvPr/>
          </p:nvSpPr>
          <p:spPr>
            <a:xfrm>
              <a:off x="11365218" y="7403348"/>
              <a:ext cx="22725" cy="18018"/>
            </a:xfrm>
            <a:custGeom>
              <a:avLst/>
              <a:gdLst>
                <a:gd name="connsiteX0" fmla="*/ 22725 w 22725"/>
                <a:gd name="connsiteY0" fmla="*/ 59 h 18018"/>
                <a:gd name="connsiteX1" fmla="*/ 19060 w 22725"/>
                <a:gd name="connsiteY1" fmla="*/ 18019 h 18018"/>
                <a:gd name="connsiteX2" fmla="*/ 0 w 22725"/>
                <a:gd name="connsiteY2" fmla="*/ 13621 h 18018"/>
                <a:gd name="connsiteX3" fmla="*/ 22725 w 22725"/>
                <a:gd name="connsiteY3" fmla="*/ 59 h 1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18018">
                  <a:moveTo>
                    <a:pt x="22725" y="59"/>
                  </a:moveTo>
                  <a:cubicBezTo>
                    <a:pt x="22725" y="6290"/>
                    <a:pt x="11363" y="10322"/>
                    <a:pt x="19060" y="18019"/>
                  </a:cubicBezTo>
                  <a:cubicBezTo>
                    <a:pt x="13195" y="16553"/>
                    <a:pt x="7697" y="15453"/>
                    <a:pt x="0" y="13621"/>
                  </a:cubicBezTo>
                  <a:cubicBezTo>
                    <a:pt x="7331" y="5557"/>
                    <a:pt x="12829" y="-674"/>
                    <a:pt x="22725" y="59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4E376EF9-9457-4E4B-8B3C-BBA3E83F9540}"/>
                </a:ext>
              </a:extLst>
            </p:cNvPr>
            <p:cNvSpPr/>
            <p:nvPr/>
          </p:nvSpPr>
          <p:spPr>
            <a:xfrm>
              <a:off x="10972385" y="7221695"/>
              <a:ext cx="334186" cy="167049"/>
            </a:xfrm>
            <a:custGeom>
              <a:avLst/>
              <a:gdLst>
                <a:gd name="connsiteX0" fmla="*/ 265277 w 334186"/>
                <a:gd name="connsiteY0" fmla="*/ 87511 h 167049"/>
                <a:gd name="connsiteX1" fmla="*/ 223859 w 334186"/>
                <a:gd name="connsiteY1" fmla="*/ 86045 h 167049"/>
                <a:gd name="connsiteX2" fmla="*/ 179874 w 334186"/>
                <a:gd name="connsiteY2" fmla="*/ 87511 h 167049"/>
                <a:gd name="connsiteX3" fmla="*/ 109865 w 334186"/>
                <a:gd name="connsiteY3" fmla="*/ 96308 h 167049"/>
                <a:gd name="connsiteX4" fmla="*/ 84941 w 334186"/>
                <a:gd name="connsiteY4" fmla="*/ 91910 h 167049"/>
                <a:gd name="connsiteX5" fmla="*/ 76510 w 334186"/>
                <a:gd name="connsiteY5" fmla="*/ 97407 h 167049"/>
                <a:gd name="connsiteX6" fmla="*/ 81642 w 334186"/>
                <a:gd name="connsiteY6" fmla="*/ 104372 h 167049"/>
                <a:gd name="connsiteX7" fmla="*/ 105100 w 334186"/>
                <a:gd name="connsiteY7" fmla="*/ 119400 h 167049"/>
                <a:gd name="connsiteX8" fmla="*/ 108399 w 334186"/>
                <a:gd name="connsiteY8" fmla="*/ 135528 h 167049"/>
                <a:gd name="connsiteX9" fmla="*/ 99969 w 334186"/>
                <a:gd name="connsiteY9" fmla="*/ 143225 h 167049"/>
                <a:gd name="connsiteX10" fmla="*/ 82008 w 334186"/>
                <a:gd name="connsiteY10" fmla="*/ 160452 h 167049"/>
                <a:gd name="connsiteX11" fmla="*/ 74311 w 334186"/>
                <a:gd name="connsiteY11" fmla="*/ 161552 h 167049"/>
                <a:gd name="connsiteX12" fmla="*/ 54884 w 334186"/>
                <a:gd name="connsiteY12" fmla="*/ 167050 h 167049"/>
                <a:gd name="connsiteX13" fmla="*/ 54884 w 334186"/>
                <a:gd name="connsiteY13" fmla="*/ 167050 h 167049"/>
                <a:gd name="connsiteX14" fmla="*/ 16764 w 334186"/>
                <a:gd name="connsiteY14" fmla="*/ 141026 h 167049"/>
                <a:gd name="connsiteX15" fmla="*/ 6501 w 334186"/>
                <a:gd name="connsiteY15" fmla="*/ 136627 h 167049"/>
                <a:gd name="connsiteX16" fmla="*/ 270 w 334186"/>
                <a:gd name="connsiteY16" fmla="*/ 131862 h 167049"/>
                <a:gd name="connsiteX17" fmla="*/ 29593 w 334186"/>
                <a:gd name="connsiteY17" fmla="*/ 106938 h 167049"/>
                <a:gd name="connsiteX18" fmla="*/ 25928 w 334186"/>
                <a:gd name="connsiteY18" fmla="*/ 74682 h 167049"/>
                <a:gd name="connsiteX19" fmla="*/ 61482 w 334186"/>
                <a:gd name="connsiteY19" fmla="*/ 51957 h 167049"/>
                <a:gd name="connsiteX20" fmla="*/ 78343 w 334186"/>
                <a:gd name="connsiteY20" fmla="*/ 30697 h 167049"/>
                <a:gd name="connsiteX21" fmla="*/ 107299 w 334186"/>
                <a:gd name="connsiteY21" fmla="*/ 5773 h 167049"/>
                <a:gd name="connsiteX22" fmla="*/ 175109 w 334186"/>
                <a:gd name="connsiteY22" fmla="*/ 275 h 167049"/>
                <a:gd name="connsiteX23" fmla="*/ 180241 w 334186"/>
                <a:gd name="connsiteY23" fmla="*/ 275 h 167049"/>
                <a:gd name="connsiteX24" fmla="*/ 189038 w 334186"/>
                <a:gd name="connsiteY24" fmla="*/ 15670 h 167049"/>
                <a:gd name="connsiteX25" fmla="*/ 196368 w 334186"/>
                <a:gd name="connsiteY25" fmla="*/ 29965 h 167049"/>
                <a:gd name="connsiteX26" fmla="*/ 266011 w 334186"/>
                <a:gd name="connsiteY26" fmla="*/ 20434 h 167049"/>
                <a:gd name="connsiteX27" fmla="*/ 303764 w 334186"/>
                <a:gd name="connsiteY27" fmla="*/ 13837 h 167049"/>
                <a:gd name="connsiteX28" fmla="*/ 334187 w 334186"/>
                <a:gd name="connsiteY28" fmla="*/ 24100 h 167049"/>
                <a:gd name="connsiteX29" fmla="*/ 313661 w 334186"/>
                <a:gd name="connsiteY29" fmla="*/ 36196 h 167049"/>
                <a:gd name="connsiteX30" fmla="*/ 304497 w 334186"/>
                <a:gd name="connsiteY30" fmla="*/ 43893 h 167049"/>
                <a:gd name="connsiteX31" fmla="*/ 315860 w 334186"/>
                <a:gd name="connsiteY31" fmla="*/ 50857 h 167049"/>
                <a:gd name="connsiteX32" fmla="*/ 327223 w 334186"/>
                <a:gd name="connsiteY32" fmla="*/ 82013 h 167049"/>
                <a:gd name="connsiteX33" fmla="*/ 297533 w 334186"/>
                <a:gd name="connsiteY33" fmla="*/ 79081 h 167049"/>
                <a:gd name="connsiteX34" fmla="*/ 277373 w 334186"/>
                <a:gd name="connsiteY34" fmla="*/ 84212 h 167049"/>
                <a:gd name="connsiteX35" fmla="*/ 265277 w 334186"/>
                <a:gd name="connsiteY35" fmla="*/ 87511 h 16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4186" h="167049">
                  <a:moveTo>
                    <a:pt x="265277" y="87511"/>
                  </a:moveTo>
                  <a:cubicBezTo>
                    <a:pt x="251349" y="98141"/>
                    <a:pt x="237787" y="85678"/>
                    <a:pt x="223859" y="86045"/>
                  </a:cubicBezTo>
                  <a:cubicBezTo>
                    <a:pt x="209197" y="86045"/>
                    <a:pt x="194536" y="83112"/>
                    <a:pt x="179874" y="87511"/>
                  </a:cubicBezTo>
                  <a:cubicBezTo>
                    <a:pt x="157149" y="94109"/>
                    <a:pt x="132591" y="88611"/>
                    <a:pt x="109865" y="96308"/>
                  </a:cubicBezTo>
                  <a:cubicBezTo>
                    <a:pt x="101435" y="98874"/>
                    <a:pt x="94471" y="88611"/>
                    <a:pt x="84941" y="91910"/>
                  </a:cubicBezTo>
                  <a:cubicBezTo>
                    <a:pt x="81642" y="93009"/>
                    <a:pt x="76510" y="92643"/>
                    <a:pt x="76510" y="97407"/>
                  </a:cubicBezTo>
                  <a:cubicBezTo>
                    <a:pt x="76510" y="99607"/>
                    <a:pt x="80176" y="104372"/>
                    <a:pt x="81642" y="104372"/>
                  </a:cubicBezTo>
                  <a:cubicBezTo>
                    <a:pt x="93737" y="102539"/>
                    <a:pt x="95204" y="116834"/>
                    <a:pt x="105100" y="119400"/>
                  </a:cubicBezTo>
                  <a:cubicBezTo>
                    <a:pt x="112797" y="121599"/>
                    <a:pt x="109865" y="129663"/>
                    <a:pt x="108399" y="135528"/>
                  </a:cubicBezTo>
                  <a:cubicBezTo>
                    <a:pt x="107666" y="139193"/>
                    <a:pt x="111331" y="146524"/>
                    <a:pt x="99969" y="143225"/>
                  </a:cubicBezTo>
                  <a:cubicBezTo>
                    <a:pt x="92271" y="141026"/>
                    <a:pt x="94837" y="160452"/>
                    <a:pt x="82008" y="160452"/>
                  </a:cubicBezTo>
                  <a:cubicBezTo>
                    <a:pt x="80909" y="160452"/>
                    <a:pt x="76510" y="163385"/>
                    <a:pt x="74311" y="161552"/>
                  </a:cubicBezTo>
                  <a:cubicBezTo>
                    <a:pt x="64048" y="150922"/>
                    <a:pt x="61115" y="164118"/>
                    <a:pt x="54884" y="167050"/>
                  </a:cubicBezTo>
                  <a:lnTo>
                    <a:pt x="54884" y="167050"/>
                  </a:lnTo>
                  <a:cubicBezTo>
                    <a:pt x="48653" y="148723"/>
                    <a:pt x="27760" y="152022"/>
                    <a:pt x="16764" y="141026"/>
                  </a:cubicBezTo>
                  <a:cubicBezTo>
                    <a:pt x="13465" y="139559"/>
                    <a:pt x="9800" y="138093"/>
                    <a:pt x="6501" y="136627"/>
                  </a:cubicBezTo>
                  <a:cubicBezTo>
                    <a:pt x="4302" y="135161"/>
                    <a:pt x="1370" y="134428"/>
                    <a:pt x="270" y="131862"/>
                  </a:cubicBezTo>
                  <a:cubicBezTo>
                    <a:pt x="-1929" y="111336"/>
                    <a:pt x="9434" y="105105"/>
                    <a:pt x="29593" y="106938"/>
                  </a:cubicBezTo>
                  <a:cubicBezTo>
                    <a:pt x="10533" y="93009"/>
                    <a:pt x="10900" y="90077"/>
                    <a:pt x="25928" y="74682"/>
                  </a:cubicBezTo>
                  <a:cubicBezTo>
                    <a:pt x="36191" y="64053"/>
                    <a:pt x="47187" y="55622"/>
                    <a:pt x="61482" y="51957"/>
                  </a:cubicBezTo>
                  <a:cubicBezTo>
                    <a:pt x="72112" y="49024"/>
                    <a:pt x="77610" y="43160"/>
                    <a:pt x="78343" y="30697"/>
                  </a:cubicBezTo>
                  <a:cubicBezTo>
                    <a:pt x="79442" y="13104"/>
                    <a:pt x="90439" y="7606"/>
                    <a:pt x="107299" y="5773"/>
                  </a:cubicBezTo>
                  <a:cubicBezTo>
                    <a:pt x="130025" y="3207"/>
                    <a:pt x="153117" y="8705"/>
                    <a:pt x="175109" y="275"/>
                  </a:cubicBezTo>
                  <a:cubicBezTo>
                    <a:pt x="176942" y="-92"/>
                    <a:pt x="178774" y="-92"/>
                    <a:pt x="180241" y="275"/>
                  </a:cubicBezTo>
                  <a:cubicBezTo>
                    <a:pt x="187571" y="2841"/>
                    <a:pt x="195635" y="5406"/>
                    <a:pt x="189038" y="15670"/>
                  </a:cubicBezTo>
                  <a:cubicBezTo>
                    <a:pt x="183173" y="24833"/>
                    <a:pt x="189038" y="29598"/>
                    <a:pt x="196368" y="29965"/>
                  </a:cubicBezTo>
                  <a:cubicBezTo>
                    <a:pt x="220193" y="31431"/>
                    <a:pt x="245118" y="38395"/>
                    <a:pt x="266011" y="20434"/>
                  </a:cubicBezTo>
                  <a:cubicBezTo>
                    <a:pt x="278106" y="10171"/>
                    <a:pt x="291668" y="18602"/>
                    <a:pt x="303764" y="13837"/>
                  </a:cubicBezTo>
                  <a:cubicBezTo>
                    <a:pt x="314394" y="15670"/>
                    <a:pt x="328322" y="7606"/>
                    <a:pt x="334187" y="24100"/>
                  </a:cubicBezTo>
                  <a:cubicBezTo>
                    <a:pt x="329422" y="31797"/>
                    <a:pt x="321358" y="33263"/>
                    <a:pt x="313661" y="36196"/>
                  </a:cubicBezTo>
                  <a:cubicBezTo>
                    <a:pt x="309629" y="37662"/>
                    <a:pt x="304131" y="38761"/>
                    <a:pt x="304497" y="43893"/>
                  </a:cubicBezTo>
                  <a:cubicBezTo>
                    <a:pt x="304864" y="50857"/>
                    <a:pt x="311095" y="49758"/>
                    <a:pt x="315860" y="50857"/>
                  </a:cubicBezTo>
                  <a:cubicBezTo>
                    <a:pt x="334553" y="54889"/>
                    <a:pt x="337852" y="63686"/>
                    <a:pt x="327223" y="82013"/>
                  </a:cubicBezTo>
                  <a:cubicBezTo>
                    <a:pt x="318426" y="69551"/>
                    <a:pt x="309629" y="62586"/>
                    <a:pt x="297533" y="79081"/>
                  </a:cubicBezTo>
                  <a:cubicBezTo>
                    <a:pt x="293501" y="84579"/>
                    <a:pt x="281405" y="88244"/>
                    <a:pt x="277373" y="84212"/>
                  </a:cubicBezTo>
                  <a:cubicBezTo>
                    <a:pt x="267843" y="73583"/>
                    <a:pt x="268943" y="85312"/>
                    <a:pt x="265277" y="87511"/>
                  </a:cubicBezTo>
                  <a:close/>
                </a:path>
              </a:pathLst>
            </a:custGeom>
            <a:solidFill>
              <a:srgbClr val="4F35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E028E289-8E49-4AD4-9726-D890DA5F7A64}"/>
                </a:ext>
              </a:extLst>
            </p:cNvPr>
            <p:cNvSpPr/>
            <p:nvPr/>
          </p:nvSpPr>
          <p:spPr>
            <a:xfrm>
              <a:off x="10850490" y="7210441"/>
              <a:ext cx="297370" cy="143567"/>
            </a:xfrm>
            <a:custGeom>
              <a:avLst/>
              <a:gdLst>
                <a:gd name="connsiteX0" fmla="*/ 297370 w 297370"/>
                <a:gd name="connsiteY0" fmla="*/ 12629 h 143567"/>
                <a:gd name="connsiteX1" fmla="*/ 248620 w 297370"/>
                <a:gd name="connsiteY1" fmla="*/ 20326 h 143567"/>
                <a:gd name="connsiteX2" fmla="*/ 209034 w 297370"/>
                <a:gd name="connsiteY2" fmla="*/ 29489 h 143567"/>
                <a:gd name="connsiteX3" fmla="*/ 204269 w 297370"/>
                <a:gd name="connsiteY3" fmla="*/ 39386 h 143567"/>
                <a:gd name="connsiteX4" fmla="*/ 182277 w 297370"/>
                <a:gd name="connsiteY4" fmla="*/ 67976 h 143567"/>
                <a:gd name="connsiteX5" fmla="*/ 144157 w 297370"/>
                <a:gd name="connsiteY5" fmla="*/ 95100 h 143567"/>
                <a:gd name="connsiteX6" fmla="*/ 140858 w 297370"/>
                <a:gd name="connsiteY6" fmla="*/ 104630 h 143567"/>
                <a:gd name="connsiteX7" fmla="*/ 148189 w 297370"/>
                <a:gd name="connsiteY7" fmla="*/ 109395 h 143567"/>
                <a:gd name="connsiteX8" fmla="*/ 159185 w 297370"/>
                <a:gd name="connsiteY8" fmla="*/ 111227 h 143567"/>
                <a:gd name="connsiteX9" fmla="*/ 149655 w 297370"/>
                <a:gd name="connsiteY9" fmla="*/ 125522 h 143567"/>
                <a:gd name="connsiteX10" fmla="*/ 139392 w 297370"/>
                <a:gd name="connsiteY10" fmla="*/ 123323 h 143567"/>
                <a:gd name="connsiteX11" fmla="*/ 133894 w 297370"/>
                <a:gd name="connsiteY11" fmla="*/ 119658 h 143567"/>
                <a:gd name="connsiteX12" fmla="*/ 124730 w 297370"/>
                <a:gd name="connsiteY12" fmla="*/ 143483 h 143567"/>
                <a:gd name="connsiteX13" fmla="*/ 107136 w 297370"/>
                <a:gd name="connsiteY13" fmla="*/ 126622 h 143567"/>
                <a:gd name="connsiteX14" fmla="*/ 78913 w 297370"/>
                <a:gd name="connsiteY14" fmla="*/ 106096 h 143567"/>
                <a:gd name="connsiteX15" fmla="*/ 49590 w 297370"/>
                <a:gd name="connsiteY15" fmla="*/ 103530 h 143567"/>
                <a:gd name="connsiteX16" fmla="*/ 27964 w 297370"/>
                <a:gd name="connsiteY16" fmla="*/ 103897 h 143567"/>
                <a:gd name="connsiteX17" fmla="*/ 3406 w 297370"/>
                <a:gd name="connsiteY17" fmla="*/ 89968 h 143567"/>
                <a:gd name="connsiteX18" fmla="*/ 840 w 297370"/>
                <a:gd name="connsiteY18" fmla="*/ 84104 h 143567"/>
                <a:gd name="connsiteX19" fmla="*/ 22833 w 297370"/>
                <a:gd name="connsiteY19" fmla="*/ 65044 h 143567"/>
                <a:gd name="connsiteX20" fmla="*/ 57287 w 297370"/>
                <a:gd name="connsiteY20" fmla="*/ 40119 h 143567"/>
                <a:gd name="connsiteX21" fmla="*/ 63885 w 297370"/>
                <a:gd name="connsiteY21" fmla="*/ 36087 h 143567"/>
                <a:gd name="connsiteX22" fmla="*/ 128029 w 297370"/>
                <a:gd name="connsiteY22" fmla="*/ 37920 h 143567"/>
                <a:gd name="connsiteX23" fmla="*/ 120698 w 297370"/>
                <a:gd name="connsiteY23" fmla="*/ 26557 h 143567"/>
                <a:gd name="connsiteX24" fmla="*/ 131695 w 297370"/>
                <a:gd name="connsiteY24" fmla="*/ 15927 h 143567"/>
                <a:gd name="connsiteX25" fmla="*/ 171647 w 297370"/>
                <a:gd name="connsiteY25" fmla="*/ 3099 h 143567"/>
                <a:gd name="connsiteX26" fmla="*/ 176779 w 297370"/>
                <a:gd name="connsiteY26" fmla="*/ 1266 h 143567"/>
                <a:gd name="connsiteX27" fmla="*/ 280509 w 297370"/>
                <a:gd name="connsiteY27" fmla="*/ 2366 h 143567"/>
                <a:gd name="connsiteX28" fmla="*/ 297370 w 297370"/>
                <a:gd name="connsiteY28" fmla="*/ 12629 h 1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370" h="143567">
                  <a:moveTo>
                    <a:pt x="297370" y="12629"/>
                  </a:moveTo>
                  <a:cubicBezTo>
                    <a:pt x="283075" y="28756"/>
                    <a:pt x="264382" y="15561"/>
                    <a:pt x="248620" y="20326"/>
                  </a:cubicBezTo>
                  <a:cubicBezTo>
                    <a:pt x="235425" y="23991"/>
                    <a:pt x="218931" y="12995"/>
                    <a:pt x="209034" y="29489"/>
                  </a:cubicBezTo>
                  <a:cubicBezTo>
                    <a:pt x="207202" y="32788"/>
                    <a:pt x="203536" y="36820"/>
                    <a:pt x="204269" y="39386"/>
                  </a:cubicBezTo>
                  <a:cubicBezTo>
                    <a:pt x="210867" y="59912"/>
                    <a:pt x="196572" y="65044"/>
                    <a:pt x="182277" y="67976"/>
                  </a:cubicBezTo>
                  <a:cubicBezTo>
                    <a:pt x="165416" y="71641"/>
                    <a:pt x="156986" y="86303"/>
                    <a:pt x="144157" y="95100"/>
                  </a:cubicBezTo>
                  <a:cubicBezTo>
                    <a:pt x="140491" y="97666"/>
                    <a:pt x="139025" y="100598"/>
                    <a:pt x="140858" y="104630"/>
                  </a:cubicBezTo>
                  <a:cubicBezTo>
                    <a:pt x="142324" y="107929"/>
                    <a:pt x="144523" y="110128"/>
                    <a:pt x="148189" y="109395"/>
                  </a:cubicBezTo>
                  <a:cubicBezTo>
                    <a:pt x="152221" y="108662"/>
                    <a:pt x="157719" y="104996"/>
                    <a:pt x="159185" y="111227"/>
                  </a:cubicBezTo>
                  <a:cubicBezTo>
                    <a:pt x="161018" y="118192"/>
                    <a:pt x="151854" y="119291"/>
                    <a:pt x="149655" y="125522"/>
                  </a:cubicBezTo>
                  <a:cubicBezTo>
                    <a:pt x="147456" y="131754"/>
                    <a:pt x="142691" y="125522"/>
                    <a:pt x="139392" y="123323"/>
                  </a:cubicBezTo>
                  <a:cubicBezTo>
                    <a:pt x="137926" y="122224"/>
                    <a:pt x="136460" y="121491"/>
                    <a:pt x="133894" y="119658"/>
                  </a:cubicBezTo>
                  <a:cubicBezTo>
                    <a:pt x="131695" y="128455"/>
                    <a:pt x="123264" y="133586"/>
                    <a:pt x="124730" y="143483"/>
                  </a:cubicBezTo>
                  <a:cubicBezTo>
                    <a:pt x="112268" y="144583"/>
                    <a:pt x="110069" y="134686"/>
                    <a:pt x="107136" y="126622"/>
                  </a:cubicBezTo>
                  <a:cubicBezTo>
                    <a:pt x="101638" y="111594"/>
                    <a:pt x="97240" y="107929"/>
                    <a:pt x="78913" y="106096"/>
                  </a:cubicBezTo>
                  <a:cubicBezTo>
                    <a:pt x="69016" y="107929"/>
                    <a:pt x="60220" y="94367"/>
                    <a:pt x="49590" y="103530"/>
                  </a:cubicBezTo>
                  <a:cubicBezTo>
                    <a:pt x="42259" y="108295"/>
                    <a:pt x="35295" y="107562"/>
                    <a:pt x="27964" y="103897"/>
                  </a:cubicBezTo>
                  <a:cubicBezTo>
                    <a:pt x="19900" y="99132"/>
                    <a:pt x="13303" y="91801"/>
                    <a:pt x="3406" y="89968"/>
                  </a:cubicBezTo>
                  <a:cubicBezTo>
                    <a:pt x="1207" y="88502"/>
                    <a:pt x="-1359" y="87403"/>
                    <a:pt x="840" y="84104"/>
                  </a:cubicBezTo>
                  <a:cubicBezTo>
                    <a:pt x="6338" y="75307"/>
                    <a:pt x="15868" y="71641"/>
                    <a:pt x="22833" y="65044"/>
                  </a:cubicBezTo>
                  <a:cubicBezTo>
                    <a:pt x="32729" y="54781"/>
                    <a:pt x="49223" y="53314"/>
                    <a:pt x="57287" y="40119"/>
                  </a:cubicBezTo>
                  <a:cubicBezTo>
                    <a:pt x="59120" y="38286"/>
                    <a:pt x="61319" y="36820"/>
                    <a:pt x="63885" y="36087"/>
                  </a:cubicBezTo>
                  <a:cubicBezTo>
                    <a:pt x="85144" y="39019"/>
                    <a:pt x="106403" y="42685"/>
                    <a:pt x="128029" y="37920"/>
                  </a:cubicBezTo>
                  <a:cubicBezTo>
                    <a:pt x="123997" y="35720"/>
                    <a:pt x="118133" y="33521"/>
                    <a:pt x="120698" y="26557"/>
                  </a:cubicBezTo>
                  <a:cubicBezTo>
                    <a:pt x="122531" y="21426"/>
                    <a:pt x="126196" y="14095"/>
                    <a:pt x="131695" y="15927"/>
                  </a:cubicBezTo>
                  <a:cubicBezTo>
                    <a:pt x="148922" y="21426"/>
                    <a:pt x="161018" y="15194"/>
                    <a:pt x="171647" y="3099"/>
                  </a:cubicBezTo>
                  <a:cubicBezTo>
                    <a:pt x="172747" y="1999"/>
                    <a:pt x="174946" y="1999"/>
                    <a:pt x="176779" y="1266"/>
                  </a:cubicBezTo>
                  <a:cubicBezTo>
                    <a:pt x="211600" y="-1666"/>
                    <a:pt x="246055" y="1266"/>
                    <a:pt x="280509" y="2366"/>
                  </a:cubicBezTo>
                  <a:cubicBezTo>
                    <a:pt x="288573" y="2366"/>
                    <a:pt x="294804" y="4931"/>
                    <a:pt x="297370" y="12629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AD16AAFC-0AF3-45D4-9103-38B165A6668D}"/>
                </a:ext>
              </a:extLst>
            </p:cNvPr>
            <p:cNvSpPr/>
            <p:nvPr/>
          </p:nvSpPr>
          <p:spPr>
            <a:xfrm>
              <a:off x="10822039" y="7294150"/>
              <a:ext cx="82333" cy="67104"/>
            </a:xfrm>
            <a:custGeom>
              <a:avLst/>
              <a:gdLst>
                <a:gd name="connsiteX0" fmla="*/ 55316 w 82333"/>
                <a:gd name="connsiteY0" fmla="*/ 15056 h 67104"/>
                <a:gd name="connsiteX1" fmla="*/ 78041 w 82333"/>
                <a:gd name="connsiteY1" fmla="*/ 19455 h 67104"/>
                <a:gd name="connsiteX2" fmla="*/ 72543 w 82333"/>
                <a:gd name="connsiteY2" fmla="*/ 36315 h 67104"/>
                <a:gd name="connsiteX3" fmla="*/ 69611 w 82333"/>
                <a:gd name="connsiteY3" fmla="*/ 38514 h 67104"/>
                <a:gd name="connsiteX4" fmla="*/ 14996 w 82333"/>
                <a:gd name="connsiteY4" fmla="*/ 63806 h 67104"/>
                <a:gd name="connsiteX5" fmla="*/ 14263 w 82333"/>
                <a:gd name="connsiteY5" fmla="*/ 67104 h 67104"/>
                <a:gd name="connsiteX6" fmla="*/ 335 w 82333"/>
                <a:gd name="connsiteY6" fmla="*/ 21654 h 67104"/>
                <a:gd name="connsiteX7" fmla="*/ 21961 w 82333"/>
                <a:gd name="connsiteY7" fmla="*/ 28 h 67104"/>
                <a:gd name="connsiteX8" fmla="*/ 29291 w 82333"/>
                <a:gd name="connsiteY8" fmla="*/ 28 h 67104"/>
                <a:gd name="connsiteX9" fmla="*/ 32590 w 82333"/>
                <a:gd name="connsiteY9" fmla="*/ 4060 h 67104"/>
                <a:gd name="connsiteX10" fmla="*/ 25259 w 82333"/>
                <a:gd name="connsiteY10" fmla="*/ 15789 h 67104"/>
                <a:gd name="connsiteX11" fmla="*/ 23060 w 82333"/>
                <a:gd name="connsiteY11" fmla="*/ 34483 h 67104"/>
                <a:gd name="connsiteX12" fmla="*/ 38821 w 82333"/>
                <a:gd name="connsiteY12" fmla="*/ 21287 h 67104"/>
                <a:gd name="connsiteX13" fmla="*/ 55316 w 82333"/>
                <a:gd name="connsiteY13" fmla="*/ 15056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333" h="67104">
                  <a:moveTo>
                    <a:pt x="55316" y="15056"/>
                  </a:moveTo>
                  <a:cubicBezTo>
                    <a:pt x="62280" y="19821"/>
                    <a:pt x="70710" y="17988"/>
                    <a:pt x="78041" y="19455"/>
                  </a:cubicBezTo>
                  <a:cubicBezTo>
                    <a:pt x="80607" y="26419"/>
                    <a:pt x="88671" y="35216"/>
                    <a:pt x="72543" y="36315"/>
                  </a:cubicBezTo>
                  <a:cubicBezTo>
                    <a:pt x="71443" y="36315"/>
                    <a:pt x="70344" y="37415"/>
                    <a:pt x="69611" y="38514"/>
                  </a:cubicBezTo>
                  <a:cubicBezTo>
                    <a:pt x="56782" y="58308"/>
                    <a:pt x="34789" y="59041"/>
                    <a:pt x="14996" y="63806"/>
                  </a:cubicBezTo>
                  <a:cubicBezTo>
                    <a:pt x="14630" y="63806"/>
                    <a:pt x="14630" y="66005"/>
                    <a:pt x="14263" y="67104"/>
                  </a:cubicBezTo>
                  <a:cubicBezTo>
                    <a:pt x="-8462" y="57941"/>
                    <a:pt x="4367" y="36682"/>
                    <a:pt x="335" y="21654"/>
                  </a:cubicBezTo>
                  <a:cubicBezTo>
                    <a:pt x="-1864" y="13223"/>
                    <a:pt x="6932" y="-705"/>
                    <a:pt x="21961" y="28"/>
                  </a:cubicBezTo>
                  <a:cubicBezTo>
                    <a:pt x="24526" y="28"/>
                    <a:pt x="27092" y="28"/>
                    <a:pt x="29291" y="28"/>
                  </a:cubicBezTo>
                  <a:cubicBezTo>
                    <a:pt x="30391" y="1494"/>
                    <a:pt x="31491" y="2594"/>
                    <a:pt x="32590" y="4060"/>
                  </a:cubicBezTo>
                  <a:cubicBezTo>
                    <a:pt x="34056" y="10291"/>
                    <a:pt x="29291" y="12857"/>
                    <a:pt x="25259" y="15789"/>
                  </a:cubicBezTo>
                  <a:cubicBezTo>
                    <a:pt x="18662" y="21287"/>
                    <a:pt x="18662" y="27152"/>
                    <a:pt x="23060" y="34483"/>
                  </a:cubicBezTo>
                  <a:cubicBezTo>
                    <a:pt x="24160" y="24586"/>
                    <a:pt x="28925" y="16522"/>
                    <a:pt x="38821" y="21287"/>
                  </a:cubicBezTo>
                  <a:cubicBezTo>
                    <a:pt x="49084" y="26419"/>
                    <a:pt x="50917" y="19455"/>
                    <a:pt x="55316" y="15056"/>
                  </a:cubicBezTo>
                  <a:close/>
                </a:path>
              </a:pathLst>
            </a:custGeom>
            <a:solidFill>
              <a:srgbClr val="B797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98493606-1B7E-4802-8E6B-2E084C7F555A}"/>
                </a:ext>
              </a:extLst>
            </p:cNvPr>
            <p:cNvSpPr/>
            <p:nvPr/>
          </p:nvSpPr>
          <p:spPr>
            <a:xfrm>
              <a:off x="10929403" y="7312762"/>
              <a:ext cx="49849" cy="45434"/>
            </a:xfrm>
            <a:custGeom>
              <a:avLst/>
              <a:gdLst>
                <a:gd name="connsiteX0" fmla="*/ 0 w 49849"/>
                <a:gd name="connsiteY0" fmla="*/ 3408 h 45434"/>
                <a:gd name="connsiteX1" fmla="*/ 35188 w 49849"/>
                <a:gd name="connsiteY1" fmla="*/ 8906 h 45434"/>
                <a:gd name="connsiteX2" fmla="*/ 30056 w 49849"/>
                <a:gd name="connsiteY2" fmla="*/ 15137 h 45434"/>
                <a:gd name="connsiteX3" fmla="*/ 45817 w 49849"/>
                <a:gd name="connsiteY3" fmla="*/ 40795 h 45434"/>
                <a:gd name="connsiteX4" fmla="*/ 49849 w 49849"/>
                <a:gd name="connsiteY4" fmla="*/ 44827 h 45434"/>
                <a:gd name="connsiteX5" fmla="*/ 31156 w 49849"/>
                <a:gd name="connsiteY5" fmla="*/ 38596 h 45434"/>
                <a:gd name="connsiteX6" fmla="*/ 21259 w 49849"/>
                <a:gd name="connsiteY6" fmla="*/ 36763 h 45434"/>
                <a:gd name="connsiteX7" fmla="*/ 7697 w 49849"/>
                <a:gd name="connsiteY7" fmla="*/ 39695 h 45434"/>
                <a:gd name="connsiteX8" fmla="*/ 4765 w 49849"/>
                <a:gd name="connsiteY8" fmla="*/ 17703 h 45434"/>
                <a:gd name="connsiteX9" fmla="*/ 0 w 49849"/>
                <a:gd name="connsiteY9" fmla="*/ 3408 h 4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849" h="45434">
                  <a:moveTo>
                    <a:pt x="0" y="3408"/>
                  </a:moveTo>
                  <a:cubicBezTo>
                    <a:pt x="13195" y="-4656"/>
                    <a:pt x="26024" y="3408"/>
                    <a:pt x="35188" y="8906"/>
                  </a:cubicBezTo>
                  <a:cubicBezTo>
                    <a:pt x="46184" y="15870"/>
                    <a:pt x="28590" y="12572"/>
                    <a:pt x="30056" y="15137"/>
                  </a:cubicBezTo>
                  <a:cubicBezTo>
                    <a:pt x="34821" y="23934"/>
                    <a:pt x="32255" y="37496"/>
                    <a:pt x="45817" y="40795"/>
                  </a:cubicBezTo>
                  <a:cubicBezTo>
                    <a:pt x="47283" y="42261"/>
                    <a:pt x="48383" y="43361"/>
                    <a:pt x="49849" y="44827"/>
                  </a:cubicBezTo>
                  <a:cubicBezTo>
                    <a:pt x="43252" y="44094"/>
                    <a:pt x="35188" y="49225"/>
                    <a:pt x="31156" y="38596"/>
                  </a:cubicBezTo>
                  <a:cubicBezTo>
                    <a:pt x="30056" y="36030"/>
                    <a:pt x="25291" y="34930"/>
                    <a:pt x="21259" y="36763"/>
                  </a:cubicBezTo>
                  <a:cubicBezTo>
                    <a:pt x="16861" y="38962"/>
                    <a:pt x="12096" y="47393"/>
                    <a:pt x="7697" y="39695"/>
                  </a:cubicBezTo>
                  <a:cubicBezTo>
                    <a:pt x="4398" y="33831"/>
                    <a:pt x="-1100" y="26500"/>
                    <a:pt x="4765" y="17703"/>
                  </a:cubicBezTo>
                  <a:cubicBezTo>
                    <a:pt x="8064" y="12938"/>
                    <a:pt x="12096" y="4874"/>
                    <a:pt x="0" y="3408"/>
                  </a:cubicBezTo>
                  <a:close/>
                </a:path>
              </a:pathLst>
            </a:custGeom>
            <a:solidFill>
              <a:srgbClr val="A9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27D53AB9-840E-4A93-B759-F1476972DCF6}"/>
                </a:ext>
              </a:extLst>
            </p:cNvPr>
            <p:cNvSpPr/>
            <p:nvPr/>
          </p:nvSpPr>
          <p:spPr>
            <a:xfrm>
              <a:off x="10989515" y="7362354"/>
              <a:ext cx="39001" cy="25657"/>
            </a:xfrm>
            <a:custGeom>
              <a:avLst/>
              <a:gdLst>
                <a:gd name="connsiteX0" fmla="*/ 0 w 39001"/>
                <a:gd name="connsiteY0" fmla="*/ 0 h 25657"/>
                <a:gd name="connsiteX1" fmla="*/ 34821 w 39001"/>
                <a:gd name="connsiteY1" fmla="*/ 8431 h 25657"/>
                <a:gd name="connsiteX2" fmla="*/ 38120 w 39001"/>
                <a:gd name="connsiteY2" fmla="*/ 25658 h 25657"/>
                <a:gd name="connsiteX3" fmla="*/ 0 w 39001"/>
                <a:gd name="connsiteY3" fmla="*/ 0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01" h="25657">
                  <a:moveTo>
                    <a:pt x="0" y="0"/>
                  </a:moveTo>
                  <a:cubicBezTo>
                    <a:pt x="12096" y="367"/>
                    <a:pt x="21992" y="8064"/>
                    <a:pt x="34821" y="8431"/>
                  </a:cubicBezTo>
                  <a:cubicBezTo>
                    <a:pt x="45817" y="8797"/>
                    <a:pt x="30789" y="20893"/>
                    <a:pt x="38120" y="25658"/>
                  </a:cubicBezTo>
                  <a:cubicBezTo>
                    <a:pt x="22359" y="21626"/>
                    <a:pt x="6598" y="17594"/>
                    <a:pt x="0" y="0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34F87037-BA3B-4A50-B0BD-9DB665672A4B}"/>
                </a:ext>
              </a:extLst>
            </p:cNvPr>
            <p:cNvSpPr/>
            <p:nvPr/>
          </p:nvSpPr>
          <p:spPr>
            <a:xfrm>
              <a:off x="10802214" y="7189741"/>
              <a:ext cx="290756" cy="74279"/>
            </a:xfrm>
            <a:custGeom>
              <a:avLst/>
              <a:gdLst>
                <a:gd name="connsiteX0" fmla="*/ 112894 w 290756"/>
                <a:gd name="connsiteY0" fmla="*/ 59353 h 74279"/>
                <a:gd name="connsiteX1" fmla="*/ 108495 w 290756"/>
                <a:gd name="connsiteY1" fmla="*/ 63018 h 74279"/>
                <a:gd name="connsiteX2" fmla="*/ 90535 w 290756"/>
                <a:gd name="connsiteY2" fmla="*/ 63018 h 74279"/>
                <a:gd name="connsiteX3" fmla="*/ 33355 w 290756"/>
                <a:gd name="connsiteY3" fmla="*/ 64851 h 74279"/>
                <a:gd name="connsiteX4" fmla="*/ 0 w 290756"/>
                <a:gd name="connsiteY4" fmla="*/ 73648 h 74279"/>
                <a:gd name="connsiteX5" fmla="*/ 16861 w 290756"/>
                <a:gd name="connsiteY5" fmla="*/ 55688 h 74279"/>
                <a:gd name="connsiteX6" fmla="*/ 56080 w 290756"/>
                <a:gd name="connsiteY6" fmla="*/ 25265 h 74279"/>
                <a:gd name="connsiteX7" fmla="*/ 214059 w 290756"/>
                <a:gd name="connsiteY7" fmla="*/ 5105 h 74279"/>
                <a:gd name="connsiteX8" fmla="*/ 276737 w 290756"/>
                <a:gd name="connsiteY8" fmla="*/ 340 h 74279"/>
                <a:gd name="connsiteX9" fmla="*/ 289932 w 290756"/>
                <a:gd name="connsiteY9" fmla="*/ 4372 h 74279"/>
                <a:gd name="connsiteX10" fmla="*/ 282968 w 290756"/>
                <a:gd name="connsiteY10" fmla="*/ 17568 h 74279"/>
                <a:gd name="connsiteX11" fmla="*/ 259876 w 290756"/>
                <a:gd name="connsiteY11" fmla="*/ 23432 h 74279"/>
                <a:gd name="connsiteX12" fmla="*/ 219557 w 290756"/>
                <a:gd name="connsiteY12" fmla="*/ 25631 h 74279"/>
                <a:gd name="connsiteX13" fmla="*/ 130854 w 290756"/>
                <a:gd name="connsiteY13" fmla="*/ 56054 h 74279"/>
                <a:gd name="connsiteX14" fmla="*/ 112894 w 290756"/>
                <a:gd name="connsiteY14" fmla="*/ 59353 h 74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756" h="74279">
                  <a:moveTo>
                    <a:pt x="112894" y="59353"/>
                  </a:moveTo>
                  <a:cubicBezTo>
                    <a:pt x="111428" y="60452"/>
                    <a:pt x="109962" y="61919"/>
                    <a:pt x="108495" y="63018"/>
                  </a:cubicBezTo>
                  <a:cubicBezTo>
                    <a:pt x="102631" y="64851"/>
                    <a:pt x="96766" y="68883"/>
                    <a:pt x="90535" y="63018"/>
                  </a:cubicBezTo>
                  <a:cubicBezTo>
                    <a:pt x="71109" y="51289"/>
                    <a:pt x="52415" y="62652"/>
                    <a:pt x="33355" y="64851"/>
                  </a:cubicBezTo>
                  <a:cubicBezTo>
                    <a:pt x="21992" y="66317"/>
                    <a:pt x="12829" y="76947"/>
                    <a:pt x="0" y="73648"/>
                  </a:cubicBezTo>
                  <a:cubicBezTo>
                    <a:pt x="1466" y="63751"/>
                    <a:pt x="13195" y="63751"/>
                    <a:pt x="16861" y="55688"/>
                  </a:cubicBezTo>
                  <a:cubicBezTo>
                    <a:pt x="29323" y="44691"/>
                    <a:pt x="39953" y="31129"/>
                    <a:pt x="56080" y="25265"/>
                  </a:cubicBezTo>
                  <a:cubicBezTo>
                    <a:pt x="109228" y="24165"/>
                    <a:pt x="161277" y="10970"/>
                    <a:pt x="214059" y="5105"/>
                  </a:cubicBezTo>
                  <a:cubicBezTo>
                    <a:pt x="235318" y="5472"/>
                    <a:pt x="255844" y="1440"/>
                    <a:pt x="276737" y="340"/>
                  </a:cubicBezTo>
                  <a:cubicBezTo>
                    <a:pt x="281868" y="-26"/>
                    <a:pt x="287366" y="-1126"/>
                    <a:pt x="289932" y="4372"/>
                  </a:cubicBezTo>
                  <a:cubicBezTo>
                    <a:pt x="292864" y="10970"/>
                    <a:pt x="287366" y="14635"/>
                    <a:pt x="282968" y="17568"/>
                  </a:cubicBezTo>
                  <a:cubicBezTo>
                    <a:pt x="276004" y="22332"/>
                    <a:pt x="267940" y="23066"/>
                    <a:pt x="259876" y="23432"/>
                  </a:cubicBezTo>
                  <a:cubicBezTo>
                    <a:pt x="246314" y="24165"/>
                    <a:pt x="232752" y="20866"/>
                    <a:pt x="219557" y="25631"/>
                  </a:cubicBezTo>
                  <a:cubicBezTo>
                    <a:pt x="189867" y="34795"/>
                    <a:pt x="159444" y="42858"/>
                    <a:pt x="130854" y="56054"/>
                  </a:cubicBezTo>
                  <a:cubicBezTo>
                    <a:pt x="124623" y="58986"/>
                    <a:pt x="118025" y="55688"/>
                    <a:pt x="112894" y="59353"/>
                  </a:cubicBezTo>
                  <a:close/>
                </a:path>
              </a:pathLst>
            </a:custGeom>
            <a:solidFill>
              <a:srgbClr val="CFBD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C01F62D2-8831-47C5-9B13-A18862DB80FE}"/>
                </a:ext>
              </a:extLst>
            </p:cNvPr>
            <p:cNvSpPr/>
            <p:nvPr/>
          </p:nvSpPr>
          <p:spPr>
            <a:xfrm>
              <a:off x="10748700" y="7228565"/>
              <a:ext cx="72574" cy="46919"/>
            </a:xfrm>
            <a:custGeom>
              <a:avLst/>
              <a:gdLst>
                <a:gd name="connsiteX0" fmla="*/ 72575 w 72574"/>
                <a:gd name="connsiteY0" fmla="*/ 20529 h 46919"/>
                <a:gd name="connsiteX1" fmla="*/ 53881 w 72574"/>
                <a:gd name="connsiteY1" fmla="*/ 35190 h 46919"/>
                <a:gd name="connsiteX2" fmla="*/ 42885 w 72574"/>
                <a:gd name="connsiteY2" fmla="*/ 43987 h 46919"/>
                <a:gd name="connsiteX3" fmla="*/ 19793 w 72574"/>
                <a:gd name="connsiteY3" fmla="*/ 46920 h 46919"/>
                <a:gd name="connsiteX4" fmla="*/ 23458 w 72574"/>
                <a:gd name="connsiteY4" fmla="*/ 23827 h 46919"/>
                <a:gd name="connsiteX5" fmla="*/ 0 w 72574"/>
                <a:gd name="connsiteY5" fmla="*/ 26760 h 46919"/>
                <a:gd name="connsiteX6" fmla="*/ 19793 w 72574"/>
                <a:gd name="connsiteY6" fmla="*/ 6234 h 46919"/>
                <a:gd name="connsiteX7" fmla="*/ 31522 w 72574"/>
                <a:gd name="connsiteY7" fmla="*/ 2935 h 46919"/>
                <a:gd name="connsiteX8" fmla="*/ 56080 w 72574"/>
                <a:gd name="connsiteY8" fmla="*/ 12098 h 46919"/>
                <a:gd name="connsiteX9" fmla="*/ 72575 w 72574"/>
                <a:gd name="connsiteY9" fmla="*/ 20529 h 4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574" h="46919">
                  <a:moveTo>
                    <a:pt x="72575" y="20529"/>
                  </a:moveTo>
                  <a:cubicBezTo>
                    <a:pt x="69276" y="29326"/>
                    <a:pt x="60112" y="30792"/>
                    <a:pt x="53881" y="35190"/>
                  </a:cubicBezTo>
                  <a:cubicBezTo>
                    <a:pt x="50216" y="38122"/>
                    <a:pt x="46550" y="41055"/>
                    <a:pt x="42885" y="43987"/>
                  </a:cubicBezTo>
                  <a:cubicBezTo>
                    <a:pt x="35188" y="45087"/>
                    <a:pt x="27490" y="45820"/>
                    <a:pt x="19793" y="46920"/>
                  </a:cubicBezTo>
                  <a:cubicBezTo>
                    <a:pt x="20893" y="39222"/>
                    <a:pt x="22359" y="31525"/>
                    <a:pt x="23458" y="23827"/>
                  </a:cubicBezTo>
                  <a:cubicBezTo>
                    <a:pt x="14295" y="19795"/>
                    <a:pt x="9163" y="33357"/>
                    <a:pt x="0" y="26760"/>
                  </a:cubicBezTo>
                  <a:cubicBezTo>
                    <a:pt x="2932" y="16863"/>
                    <a:pt x="18327" y="17963"/>
                    <a:pt x="19793" y="6234"/>
                  </a:cubicBezTo>
                  <a:cubicBezTo>
                    <a:pt x="20893" y="-4396"/>
                    <a:pt x="26757" y="1469"/>
                    <a:pt x="31522" y="2935"/>
                  </a:cubicBezTo>
                  <a:cubicBezTo>
                    <a:pt x="38487" y="9532"/>
                    <a:pt x="45817" y="13198"/>
                    <a:pt x="56080" y="12098"/>
                  </a:cubicBezTo>
                  <a:cubicBezTo>
                    <a:pt x="62678" y="10632"/>
                    <a:pt x="71475" y="9532"/>
                    <a:pt x="72575" y="20529"/>
                  </a:cubicBezTo>
                  <a:close/>
                </a:path>
              </a:pathLst>
            </a:custGeom>
            <a:solidFill>
              <a:srgbClr val="DCCC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1330CE65-58D3-4104-A296-A59BC5FFF220}"/>
                </a:ext>
              </a:extLst>
            </p:cNvPr>
            <p:cNvSpPr/>
            <p:nvPr/>
          </p:nvSpPr>
          <p:spPr>
            <a:xfrm>
              <a:off x="10871092" y="7251554"/>
              <a:ext cx="39617" cy="23930"/>
            </a:xfrm>
            <a:custGeom>
              <a:avLst/>
              <a:gdLst>
                <a:gd name="connsiteX0" fmla="*/ 21657 w 39617"/>
                <a:gd name="connsiteY0" fmla="*/ 1571 h 23930"/>
                <a:gd name="connsiteX1" fmla="*/ 39618 w 39617"/>
                <a:gd name="connsiteY1" fmla="*/ 1571 h 23930"/>
                <a:gd name="connsiteX2" fmla="*/ 2597 w 39617"/>
                <a:gd name="connsiteY2" fmla="*/ 23930 h 23930"/>
                <a:gd name="connsiteX3" fmla="*/ 21657 w 39617"/>
                <a:gd name="connsiteY3" fmla="*/ 1571 h 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17" h="23930">
                  <a:moveTo>
                    <a:pt x="21657" y="1571"/>
                  </a:moveTo>
                  <a:cubicBezTo>
                    <a:pt x="27522" y="2671"/>
                    <a:pt x="33387" y="-2461"/>
                    <a:pt x="39618" y="1571"/>
                  </a:cubicBezTo>
                  <a:cubicBezTo>
                    <a:pt x="31554" y="16233"/>
                    <a:pt x="16892" y="19898"/>
                    <a:pt x="2597" y="23930"/>
                  </a:cubicBezTo>
                  <a:cubicBezTo>
                    <a:pt x="-6933" y="2671"/>
                    <a:pt x="12127" y="5970"/>
                    <a:pt x="21657" y="1571"/>
                  </a:cubicBezTo>
                  <a:close/>
                </a:path>
              </a:pathLst>
            </a:custGeom>
            <a:solidFill>
              <a:srgbClr val="D8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E22F930F-FF0D-4958-9392-0BFD387DA419}"/>
                </a:ext>
              </a:extLst>
            </p:cNvPr>
            <p:cNvSpPr/>
            <p:nvPr/>
          </p:nvSpPr>
          <p:spPr>
            <a:xfrm>
              <a:off x="11574145" y="7233909"/>
              <a:ext cx="234218" cy="71631"/>
            </a:xfrm>
            <a:custGeom>
              <a:avLst/>
              <a:gdLst>
                <a:gd name="connsiteX0" fmla="*/ 212226 w 234218"/>
                <a:gd name="connsiteY0" fmla="*/ 22515 h 71631"/>
                <a:gd name="connsiteX1" fmla="*/ 224322 w 234218"/>
                <a:gd name="connsiteY1" fmla="*/ 29113 h 71631"/>
                <a:gd name="connsiteX2" fmla="*/ 208927 w 234218"/>
                <a:gd name="connsiteY2" fmla="*/ 39743 h 71631"/>
                <a:gd name="connsiteX3" fmla="*/ 214425 w 234218"/>
                <a:gd name="connsiteY3" fmla="*/ 46340 h 71631"/>
                <a:gd name="connsiteX4" fmla="*/ 234218 w 234218"/>
                <a:gd name="connsiteY4" fmla="*/ 57337 h 71631"/>
                <a:gd name="connsiteX5" fmla="*/ 170807 w 234218"/>
                <a:gd name="connsiteY5" fmla="*/ 71632 h 71631"/>
                <a:gd name="connsiteX6" fmla="*/ 102997 w 234218"/>
                <a:gd name="connsiteY6" fmla="*/ 47807 h 71631"/>
                <a:gd name="connsiteX7" fmla="*/ 66344 w 234218"/>
                <a:gd name="connsiteY7" fmla="*/ 34611 h 71631"/>
                <a:gd name="connsiteX8" fmla="*/ 17960 w 234218"/>
                <a:gd name="connsiteY8" fmla="*/ 21049 h 71631"/>
                <a:gd name="connsiteX9" fmla="*/ 0 w 234218"/>
                <a:gd name="connsiteY9" fmla="*/ 10053 h 71631"/>
                <a:gd name="connsiteX10" fmla="*/ 18694 w 234218"/>
                <a:gd name="connsiteY10" fmla="*/ 156 h 71631"/>
                <a:gd name="connsiteX11" fmla="*/ 158345 w 234218"/>
                <a:gd name="connsiteY11" fmla="*/ 11519 h 71631"/>
                <a:gd name="connsiteX12" fmla="*/ 195732 w 234218"/>
                <a:gd name="connsiteY12" fmla="*/ 14085 h 71631"/>
                <a:gd name="connsiteX13" fmla="*/ 212226 w 234218"/>
                <a:gd name="connsiteY13" fmla="*/ 22515 h 7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4218" h="71631">
                  <a:moveTo>
                    <a:pt x="212226" y="22515"/>
                  </a:moveTo>
                  <a:cubicBezTo>
                    <a:pt x="214425" y="28380"/>
                    <a:pt x="221389" y="25081"/>
                    <a:pt x="224322" y="29113"/>
                  </a:cubicBezTo>
                  <a:cubicBezTo>
                    <a:pt x="222122" y="37177"/>
                    <a:pt x="210027" y="30579"/>
                    <a:pt x="208927" y="39743"/>
                  </a:cubicBezTo>
                  <a:cubicBezTo>
                    <a:pt x="208561" y="43408"/>
                    <a:pt x="211859" y="44874"/>
                    <a:pt x="214425" y="46340"/>
                  </a:cubicBezTo>
                  <a:cubicBezTo>
                    <a:pt x="220290" y="49639"/>
                    <a:pt x="227987" y="49273"/>
                    <a:pt x="234218" y="57337"/>
                  </a:cubicBezTo>
                  <a:cubicBezTo>
                    <a:pt x="214059" y="69432"/>
                    <a:pt x="192799" y="71265"/>
                    <a:pt x="170807" y="71632"/>
                  </a:cubicBezTo>
                  <a:cubicBezTo>
                    <a:pt x="145516" y="71265"/>
                    <a:pt x="126456" y="54038"/>
                    <a:pt x="102997" y="47807"/>
                  </a:cubicBezTo>
                  <a:cubicBezTo>
                    <a:pt x="90535" y="44508"/>
                    <a:pt x="78806" y="38643"/>
                    <a:pt x="66344" y="34611"/>
                  </a:cubicBezTo>
                  <a:cubicBezTo>
                    <a:pt x="50582" y="28380"/>
                    <a:pt x="34088" y="25081"/>
                    <a:pt x="17960" y="21049"/>
                  </a:cubicBezTo>
                  <a:cubicBezTo>
                    <a:pt x="10996" y="19217"/>
                    <a:pt x="2932" y="18483"/>
                    <a:pt x="0" y="10053"/>
                  </a:cubicBezTo>
                  <a:cubicBezTo>
                    <a:pt x="1466" y="-2043"/>
                    <a:pt x="10996" y="156"/>
                    <a:pt x="18694" y="156"/>
                  </a:cubicBezTo>
                  <a:cubicBezTo>
                    <a:pt x="65610" y="523"/>
                    <a:pt x="111794" y="8587"/>
                    <a:pt x="158345" y="11519"/>
                  </a:cubicBezTo>
                  <a:cubicBezTo>
                    <a:pt x="170807" y="12252"/>
                    <a:pt x="183269" y="14085"/>
                    <a:pt x="195732" y="14085"/>
                  </a:cubicBezTo>
                  <a:cubicBezTo>
                    <a:pt x="202329" y="14451"/>
                    <a:pt x="208927" y="15551"/>
                    <a:pt x="212226" y="22515"/>
                  </a:cubicBezTo>
                  <a:close/>
                </a:path>
              </a:pathLst>
            </a:custGeom>
            <a:solidFill>
              <a:srgbClr val="F1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CE83B647-1AE8-483C-868F-8BFEABDA4B19}"/>
                </a:ext>
              </a:extLst>
            </p:cNvPr>
            <p:cNvSpPr/>
            <p:nvPr/>
          </p:nvSpPr>
          <p:spPr>
            <a:xfrm>
              <a:off x="11621740" y="7309498"/>
              <a:ext cx="147554" cy="83736"/>
            </a:xfrm>
            <a:custGeom>
              <a:avLst/>
              <a:gdLst>
                <a:gd name="connsiteX0" fmla="*/ 122479 w 147554"/>
                <a:gd name="connsiteY0" fmla="*/ 67151 h 83736"/>
                <a:gd name="connsiteX1" fmla="*/ 94255 w 147554"/>
                <a:gd name="connsiteY1" fmla="*/ 80347 h 83736"/>
                <a:gd name="connsiteX2" fmla="*/ 4087 w 147554"/>
                <a:gd name="connsiteY2" fmla="*/ 81813 h 83736"/>
                <a:gd name="connsiteX3" fmla="*/ 2987 w 147554"/>
                <a:gd name="connsiteY3" fmla="*/ 71916 h 83736"/>
                <a:gd name="connsiteX4" fmla="*/ 11051 w 147554"/>
                <a:gd name="connsiteY4" fmla="*/ 65319 h 83736"/>
                <a:gd name="connsiteX5" fmla="*/ 38908 w 147554"/>
                <a:gd name="connsiteY5" fmla="*/ 63119 h 83736"/>
                <a:gd name="connsiteX6" fmla="*/ 51370 w 147554"/>
                <a:gd name="connsiteY6" fmla="*/ 56522 h 83736"/>
                <a:gd name="connsiteX7" fmla="*/ 74462 w 147554"/>
                <a:gd name="connsiteY7" fmla="*/ 40394 h 83736"/>
                <a:gd name="connsiteX8" fmla="*/ 98287 w 147554"/>
                <a:gd name="connsiteY8" fmla="*/ 49924 h 83736"/>
                <a:gd name="connsiteX9" fmla="*/ 116614 w 147554"/>
                <a:gd name="connsiteY9" fmla="*/ 48091 h 83736"/>
                <a:gd name="connsiteX10" fmla="*/ 111849 w 147554"/>
                <a:gd name="connsiteY10" fmla="*/ 33796 h 83736"/>
                <a:gd name="connsiteX11" fmla="*/ 99020 w 147554"/>
                <a:gd name="connsiteY11" fmla="*/ 4473 h 83736"/>
                <a:gd name="connsiteX12" fmla="*/ 133475 w 147554"/>
                <a:gd name="connsiteY12" fmla="*/ 4840 h 83736"/>
                <a:gd name="connsiteX13" fmla="*/ 145571 w 147554"/>
                <a:gd name="connsiteY13" fmla="*/ 30497 h 83736"/>
                <a:gd name="connsiteX14" fmla="*/ 122479 w 147554"/>
                <a:gd name="connsiteY14" fmla="*/ 67151 h 8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554" h="83736">
                  <a:moveTo>
                    <a:pt x="122479" y="67151"/>
                  </a:moveTo>
                  <a:cubicBezTo>
                    <a:pt x="111116" y="67151"/>
                    <a:pt x="106717" y="79980"/>
                    <a:pt x="94255" y="80347"/>
                  </a:cubicBezTo>
                  <a:cubicBezTo>
                    <a:pt x="64199" y="81080"/>
                    <a:pt x="34143" y="86578"/>
                    <a:pt x="4087" y="81813"/>
                  </a:cubicBezTo>
                  <a:cubicBezTo>
                    <a:pt x="-3977" y="80347"/>
                    <a:pt x="2254" y="75215"/>
                    <a:pt x="2987" y="71916"/>
                  </a:cubicBezTo>
                  <a:cubicBezTo>
                    <a:pt x="4453" y="68251"/>
                    <a:pt x="7385" y="66418"/>
                    <a:pt x="11051" y="65319"/>
                  </a:cubicBezTo>
                  <a:cubicBezTo>
                    <a:pt x="20214" y="64585"/>
                    <a:pt x="29744" y="64219"/>
                    <a:pt x="38908" y="63119"/>
                  </a:cubicBezTo>
                  <a:cubicBezTo>
                    <a:pt x="44039" y="62386"/>
                    <a:pt x="50637" y="61653"/>
                    <a:pt x="51370" y="56522"/>
                  </a:cubicBezTo>
                  <a:cubicBezTo>
                    <a:pt x="53569" y="42227"/>
                    <a:pt x="64199" y="41860"/>
                    <a:pt x="74462" y="40394"/>
                  </a:cubicBezTo>
                  <a:cubicBezTo>
                    <a:pt x="83992" y="40027"/>
                    <a:pt x="91323" y="44792"/>
                    <a:pt x="98287" y="49924"/>
                  </a:cubicBezTo>
                  <a:cubicBezTo>
                    <a:pt x="105251" y="54689"/>
                    <a:pt x="112582" y="52490"/>
                    <a:pt x="116614" y="48091"/>
                  </a:cubicBezTo>
                  <a:cubicBezTo>
                    <a:pt x="121379" y="42960"/>
                    <a:pt x="114781" y="38195"/>
                    <a:pt x="111849" y="33796"/>
                  </a:cubicBezTo>
                  <a:cubicBezTo>
                    <a:pt x="105984" y="24633"/>
                    <a:pt x="92056" y="19135"/>
                    <a:pt x="99020" y="4473"/>
                  </a:cubicBezTo>
                  <a:cubicBezTo>
                    <a:pt x="110749" y="-3224"/>
                    <a:pt x="122112" y="441"/>
                    <a:pt x="133475" y="4840"/>
                  </a:cubicBezTo>
                  <a:cubicBezTo>
                    <a:pt x="140805" y="11804"/>
                    <a:pt x="152168" y="16936"/>
                    <a:pt x="145571" y="30497"/>
                  </a:cubicBezTo>
                  <a:cubicBezTo>
                    <a:pt x="142272" y="44792"/>
                    <a:pt x="137873" y="59454"/>
                    <a:pt x="122479" y="67151"/>
                  </a:cubicBezTo>
                  <a:close/>
                </a:path>
              </a:pathLst>
            </a:custGeom>
            <a:solidFill>
              <a:srgbClr val="6E4F4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4599E367-12F4-4442-8DF2-8578840B1EAB}"/>
                </a:ext>
              </a:extLst>
            </p:cNvPr>
            <p:cNvSpPr/>
            <p:nvPr/>
          </p:nvSpPr>
          <p:spPr>
            <a:xfrm>
              <a:off x="11641966" y="7264488"/>
              <a:ext cx="113614" cy="51682"/>
            </a:xfrm>
            <a:custGeom>
              <a:avLst/>
              <a:gdLst>
                <a:gd name="connsiteX0" fmla="*/ 113615 w 113614"/>
                <a:gd name="connsiteY0" fmla="*/ 49116 h 51682"/>
                <a:gd name="connsiteX1" fmla="*/ 76961 w 113614"/>
                <a:gd name="connsiteY1" fmla="*/ 51682 h 51682"/>
                <a:gd name="connsiteX2" fmla="*/ 72562 w 113614"/>
                <a:gd name="connsiteY2" fmla="*/ 49116 h 51682"/>
                <a:gd name="connsiteX3" fmla="*/ 62299 w 113614"/>
                <a:gd name="connsiteY3" fmla="*/ 41419 h 51682"/>
                <a:gd name="connsiteX4" fmla="*/ 4020 w 113614"/>
                <a:gd name="connsiteY4" fmla="*/ 9163 h 51682"/>
                <a:gd name="connsiteX5" fmla="*/ 1454 w 113614"/>
                <a:gd name="connsiteY5" fmla="*/ 0 h 51682"/>
                <a:gd name="connsiteX6" fmla="*/ 103352 w 113614"/>
                <a:gd name="connsiteY6" fmla="*/ 40686 h 51682"/>
                <a:gd name="connsiteX7" fmla="*/ 113615 w 113614"/>
                <a:gd name="connsiteY7" fmla="*/ 49116 h 5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614" h="51682">
                  <a:moveTo>
                    <a:pt x="113615" y="49116"/>
                  </a:moveTo>
                  <a:cubicBezTo>
                    <a:pt x="101152" y="48016"/>
                    <a:pt x="89057" y="48383"/>
                    <a:pt x="76961" y="51682"/>
                  </a:cubicBezTo>
                  <a:cubicBezTo>
                    <a:pt x="75128" y="50949"/>
                    <a:pt x="73662" y="50216"/>
                    <a:pt x="72562" y="49116"/>
                  </a:cubicBezTo>
                  <a:cubicBezTo>
                    <a:pt x="69264" y="46184"/>
                    <a:pt x="66331" y="41419"/>
                    <a:pt x="62299" y="41419"/>
                  </a:cubicBezTo>
                  <a:cubicBezTo>
                    <a:pt x="35909" y="42885"/>
                    <a:pt x="25645" y="16128"/>
                    <a:pt x="4020" y="9163"/>
                  </a:cubicBezTo>
                  <a:cubicBezTo>
                    <a:pt x="354" y="8064"/>
                    <a:pt x="-1478" y="4032"/>
                    <a:pt x="1454" y="0"/>
                  </a:cubicBezTo>
                  <a:cubicBezTo>
                    <a:pt x="36275" y="11729"/>
                    <a:pt x="70363" y="24558"/>
                    <a:pt x="103352" y="40686"/>
                  </a:cubicBezTo>
                  <a:cubicBezTo>
                    <a:pt x="106284" y="43618"/>
                    <a:pt x="109949" y="46551"/>
                    <a:pt x="113615" y="49116"/>
                  </a:cubicBezTo>
                  <a:close/>
                </a:path>
              </a:pathLst>
            </a:custGeom>
            <a:solidFill>
              <a:srgbClr val="AB88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44CEE080-6C4D-4E5B-BAAD-073F68759FA6}"/>
                </a:ext>
              </a:extLst>
            </p:cNvPr>
            <p:cNvSpPr/>
            <p:nvPr/>
          </p:nvSpPr>
          <p:spPr>
            <a:xfrm>
              <a:off x="11747884" y="7233744"/>
              <a:ext cx="113993" cy="36975"/>
            </a:xfrm>
            <a:custGeom>
              <a:avLst/>
              <a:gdLst>
                <a:gd name="connsiteX0" fmla="*/ 38487 w 113993"/>
                <a:gd name="connsiteY0" fmla="*/ 22681 h 36975"/>
                <a:gd name="connsiteX1" fmla="*/ 23458 w 113993"/>
                <a:gd name="connsiteY1" fmla="*/ 19382 h 36975"/>
                <a:gd name="connsiteX2" fmla="*/ 0 w 113993"/>
                <a:gd name="connsiteY2" fmla="*/ 6553 h 36975"/>
                <a:gd name="connsiteX3" fmla="*/ 23458 w 113993"/>
                <a:gd name="connsiteY3" fmla="*/ 1421 h 36975"/>
                <a:gd name="connsiteX4" fmla="*/ 109595 w 113993"/>
                <a:gd name="connsiteY4" fmla="*/ 26713 h 36975"/>
                <a:gd name="connsiteX5" fmla="*/ 113994 w 113993"/>
                <a:gd name="connsiteY5" fmla="*/ 36976 h 36975"/>
                <a:gd name="connsiteX6" fmla="*/ 38487 w 113993"/>
                <a:gd name="connsiteY6" fmla="*/ 22681 h 3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93" h="36975">
                  <a:moveTo>
                    <a:pt x="38487" y="22681"/>
                  </a:moveTo>
                  <a:cubicBezTo>
                    <a:pt x="33355" y="21581"/>
                    <a:pt x="28223" y="20482"/>
                    <a:pt x="23458" y="19382"/>
                  </a:cubicBezTo>
                  <a:cubicBezTo>
                    <a:pt x="16861" y="12418"/>
                    <a:pt x="3299" y="19382"/>
                    <a:pt x="0" y="6553"/>
                  </a:cubicBezTo>
                  <a:cubicBezTo>
                    <a:pt x="5865" y="-3710"/>
                    <a:pt x="15761" y="1055"/>
                    <a:pt x="23458" y="1421"/>
                  </a:cubicBezTo>
                  <a:cubicBezTo>
                    <a:pt x="53881" y="3254"/>
                    <a:pt x="82838" y="11318"/>
                    <a:pt x="109595" y="26713"/>
                  </a:cubicBezTo>
                  <a:cubicBezTo>
                    <a:pt x="111061" y="30012"/>
                    <a:pt x="112527" y="33310"/>
                    <a:pt x="113994" y="36976"/>
                  </a:cubicBezTo>
                  <a:cubicBezTo>
                    <a:pt x="87603" y="36976"/>
                    <a:pt x="64144" y="23047"/>
                    <a:pt x="38487" y="22681"/>
                  </a:cubicBezTo>
                  <a:close/>
                </a:path>
              </a:pathLst>
            </a:custGeom>
            <a:solidFill>
              <a:srgbClr val="8F68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92601BB4-BC12-4C4E-B9E2-93F5B4CD3F64}"/>
                </a:ext>
              </a:extLst>
            </p:cNvPr>
            <p:cNvSpPr/>
            <p:nvPr/>
          </p:nvSpPr>
          <p:spPr>
            <a:xfrm>
              <a:off x="11744218" y="7339262"/>
              <a:ext cx="26552" cy="41418"/>
            </a:xfrm>
            <a:custGeom>
              <a:avLst/>
              <a:gdLst>
                <a:gd name="connsiteX0" fmla="*/ 0 w 26552"/>
                <a:gd name="connsiteY0" fmla="*/ 37387 h 41418"/>
                <a:gd name="connsiteX1" fmla="*/ 23092 w 26552"/>
                <a:gd name="connsiteY1" fmla="*/ 0 h 41418"/>
                <a:gd name="connsiteX2" fmla="*/ 733 w 26552"/>
                <a:gd name="connsiteY2" fmla="*/ 41419 h 41418"/>
                <a:gd name="connsiteX3" fmla="*/ 0 w 26552"/>
                <a:gd name="connsiteY3" fmla="*/ 37387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52" h="41418">
                  <a:moveTo>
                    <a:pt x="0" y="37387"/>
                  </a:moveTo>
                  <a:cubicBezTo>
                    <a:pt x="10996" y="27124"/>
                    <a:pt x="12462" y="10996"/>
                    <a:pt x="23092" y="0"/>
                  </a:cubicBezTo>
                  <a:cubicBezTo>
                    <a:pt x="30423" y="19427"/>
                    <a:pt x="27490" y="24925"/>
                    <a:pt x="733" y="41419"/>
                  </a:cubicBezTo>
                  <a:cubicBezTo>
                    <a:pt x="733" y="40319"/>
                    <a:pt x="367" y="38853"/>
                    <a:pt x="0" y="37387"/>
                  </a:cubicBezTo>
                  <a:close/>
                </a:path>
              </a:pathLst>
            </a:custGeom>
            <a:solidFill>
              <a:srgbClr val="B297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3AA6CEDF-20D0-4120-BC53-B7473C41AF4A}"/>
                </a:ext>
              </a:extLst>
            </p:cNvPr>
            <p:cNvSpPr/>
            <p:nvPr/>
          </p:nvSpPr>
          <p:spPr>
            <a:xfrm>
              <a:off x="11144195" y="4177103"/>
              <a:ext cx="39095" cy="31919"/>
            </a:xfrm>
            <a:custGeom>
              <a:avLst/>
              <a:gdLst>
                <a:gd name="connsiteX0" fmla="*/ 0 w 39095"/>
                <a:gd name="connsiteY0" fmla="*/ 31919 h 31919"/>
                <a:gd name="connsiteX1" fmla="*/ 24192 w 39095"/>
                <a:gd name="connsiteY1" fmla="*/ 3696 h 31919"/>
                <a:gd name="connsiteX2" fmla="*/ 35188 w 39095"/>
                <a:gd name="connsiteY2" fmla="*/ 1497 h 31919"/>
                <a:gd name="connsiteX3" fmla="*/ 36654 w 39095"/>
                <a:gd name="connsiteY3" fmla="*/ 12126 h 31919"/>
                <a:gd name="connsiteX4" fmla="*/ 0 w 39095"/>
                <a:gd name="connsiteY4" fmla="*/ 31919 h 3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95" h="31919">
                  <a:moveTo>
                    <a:pt x="0" y="31919"/>
                  </a:moveTo>
                  <a:cubicBezTo>
                    <a:pt x="8064" y="20557"/>
                    <a:pt x="23459" y="18724"/>
                    <a:pt x="24192" y="3696"/>
                  </a:cubicBezTo>
                  <a:cubicBezTo>
                    <a:pt x="24558" y="-336"/>
                    <a:pt x="30423" y="-1069"/>
                    <a:pt x="35188" y="1497"/>
                  </a:cubicBezTo>
                  <a:cubicBezTo>
                    <a:pt x="41419" y="4796"/>
                    <a:pt x="38853" y="8461"/>
                    <a:pt x="36654" y="12126"/>
                  </a:cubicBezTo>
                  <a:cubicBezTo>
                    <a:pt x="29323" y="24589"/>
                    <a:pt x="17594" y="30087"/>
                    <a:pt x="0" y="31919"/>
                  </a:cubicBezTo>
                  <a:close/>
                </a:path>
              </a:pathLst>
            </a:custGeom>
            <a:solidFill>
              <a:srgbClr val="DF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7C8D64D3-8E6F-4D36-8059-BECAFF4983A9}"/>
                </a:ext>
              </a:extLst>
            </p:cNvPr>
            <p:cNvSpPr/>
            <p:nvPr/>
          </p:nvSpPr>
          <p:spPr>
            <a:xfrm>
              <a:off x="10723408" y="4607139"/>
              <a:ext cx="181264" cy="116503"/>
            </a:xfrm>
            <a:custGeom>
              <a:avLst/>
              <a:gdLst>
                <a:gd name="connsiteX0" fmla="*/ 176305 w 181264"/>
                <a:gd name="connsiteY0" fmla="*/ 91579 h 116503"/>
                <a:gd name="connsiteX1" fmla="*/ 168974 w 181264"/>
                <a:gd name="connsiteY1" fmla="*/ 91945 h 116503"/>
                <a:gd name="connsiteX2" fmla="*/ 153580 w 181264"/>
                <a:gd name="connsiteY2" fmla="*/ 91945 h 116503"/>
                <a:gd name="connsiteX3" fmla="*/ 159444 w 181264"/>
                <a:gd name="connsiteY3" fmla="*/ 101475 h 116503"/>
                <a:gd name="connsiteX4" fmla="*/ 154313 w 181264"/>
                <a:gd name="connsiteY4" fmla="*/ 110272 h 116503"/>
                <a:gd name="connsiteX5" fmla="*/ 132320 w 181264"/>
                <a:gd name="connsiteY5" fmla="*/ 116503 h 116503"/>
                <a:gd name="connsiteX6" fmla="*/ 108129 w 181264"/>
                <a:gd name="connsiteY6" fmla="*/ 81316 h 116503"/>
                <a:gd name="connsiteX7" fmla="*/ 104830 w 181264"/>
                <a:gd name="connsiteY7" fmla="*/ 77650 h 116503"/>
                <a:gd name="connsiteX8" fmla="*/ 90535 w 181264"/>
                <a:gd name="connsiteY8" fmla="*/ 80949 h 116503"/>
                <a:gd name="connsiteX9" fmla="*/ 77340 w 181264"/>
                <a:gd name="connsiteY9" fmla="*/ 68120 h 116503"/>
                <a:gd name="connsiteX10" fmla="*/ 58646 w 181264"/>
                <a:gd name="connsiteY10" fmla="*/ 57857 h 116503"/>
                <a:gd name="connsiteX11" fmla="*/ 9163 w 181264"/>
                <a:gd name="connsiteY11" fmla="*/ 35132 h 116503"/>
                <a:gd name="connsiteX12" fmla="*/ 0 w 181264"/>
                <a:gd name="connsiteY12" fmla="*/ 20104 h 116503"/>
                <a:gd name="connsiteX13" fmla="*/ 26391 w 181264"/>
                <a:gd name="connsiteY13" fmla="*/ 1777 h 116503"/>
                <a:gd name="connsiteX14" fmla="*/ 127189 w 181264"/>
                <a:gd name="connsiteY14" fmla="*/ 38431 h 116503"/>
                <a:gd name="connsiteX15" fmla="*/ 135986 w 181264"/>
                <a:gd name="connsiteY15" fmla="*/ 41730 h 116503"/>
                <a:gd name="connsiteX16" fmla="*/ 140384 w 181264"/>
                <a:gd name="connsiteY16" fmla="*/ 44662 h 116503"/>
                <a:gd name="connsiteX17" fmla="*/ 140384 w 181264"/>
                <a:gd name="connsiteY17" fmla="*/ 62989 h 116503"/>
                <a:gd name="connsiteX18" fmla="*/ 151380 w 181264"/>
                <a:gd name="connsiteY18" fmla="*/ 52359 h 116503"/>
                <a:gd name="connsiteX19" fmla="*/ 156145 w 181264"/>
                <a:gd name="connsiteY19" fmla="*/ 53825 h 116503"/>
                <a:gd name="connsiteX20" fmla="*/ 172640 w 181264"/>
                <a:gd name="connsiteY20" fmla="*/ 70686 h 116503"/>
                <a:gd name="connsiteX21" fmla="*/ 176305 w 181264"/>
                <a:gd name="connsiteY21" fmla="*/ 91579 h 11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264" h="116503">
                  <a:moveTo>
                    <a:pt x="176305" y="91579"/>
                  </a:moveTo>
                  <a:cubicBezTo>
                    <a:pt x="173739" y="91579"/>
                    <a:pt x="171540" y="91945"/>
                    <a:pt x="168974" y="91945"/>
                  </a:cubicBezTo>
                  <a:cubicBezTo>
                    <a:pt x="163843" y="86081"/>
                    <a:pt x="158711" y="85348"/>
                    <a:pt x="153580" y="91945"/>
                  </a:cubicBezTo>
                  <a:cubicBezTo>
                    <a:pt x="146982" y="100742"/>
                    <a:pt x="156879" y="98543"/>
                    <a:pt x="159444" y="101475"/>
                  </a:cubicBezTo>
                  <a:cubicBezTo>
                    <a:pt x="163476" y="106240"/>
                    <a:pt x="159078" y="108806"/>
                    <a:pt x="154313" y="110272"/>
                  </a:cubicBezTo>
                  <a:cubicBezTo>
                    <a:pt x="147349" y="112105"/>
                    <a:pt x="140384" y="114304"/>
                    <a:pt x="132320" y="116503"/>
                  </a:cubicBezTo>
                  <a:cubicBezTo>
                    <a:pt x="137452" y="94878"/>
                    <a:pt x="137085" y="77650"/>
                    <a:pt x="108129" y="81316"/>
                  </a:cubicBezTo>
                  <a:cubicBezTo>
                    <a:pt x="107029" y="81316"/>
                    <a:pt x="105563" y="79116"/>
                    <a:pt x="104830" y="77650"/>
                  </a:cubicBezTo>
                  <a:cubicBezTo>
                    <a:pt x="97133" y="61156"/>
                    <a:pt x="95300" y="76551"/>
                    <a:pt x="90535" y="80949"/>
                  </a:cubicBezTo>
                  <a:cubicBezTo>
                    <a:pt x="88336" y="73985"/>
                    <a:pt x="94567" y="59323"/>
                    <a:pt x="77340" y="68120"/>
                  </a:cubicBezTo>
                  <a:cubicBezTo>
                    <a:pt x="70009" y="71786"/>
                    <a:pt x="65610" y="60789"/>
                    <a:pt x="58646" y="57857"/>
                  </a:cubicBezTo>
                  <a:cubicBezTo>
                    <a:pt x="42152" y="50160"/>
                    <a:pt x="23092" y="49060"/>
                    <a:pt x="9163" y="35132"/>
                  </a:cubicBezTo>
                  <a:cubicBezTo>
                    <a:pt x="4765" y="30733"/>
                    <a:pt x="1466" y="26335"/>
                    <a:pt x="0" y="20104"/>
                  </a:cubicBezTo>
                  <a:cubicBezTo>
                    <a:pt x="367" y="1410"/>
                    <a:pt x="6598" y="-2988"/>
                    <a:pt x="26391" y="1777"/>
                  </a:cubicBezTo>
                  <a:cubicBezTo>
                    <a:pt x="57913" y="20104"/>
                    <a:pt x="94200" y="24502"/>
                    <a:pt x="127189" y="38431"/>
                  </a:cubicBezTo>
                  <a:cubicBezTo>
                    <a:pt x="130121" y="39530"/>
                    <a:pt x="133053" y="40630"/>
                    <a:pt x="135986" y="41730"/>
                  </a:cubicBezTo>
                  <a:cubicBezTo>
                    <a:pt x="137452" y="42463"/>
                    <a:pt x="138918" y="43562"/>
                    <a:pt x="140384" y="44662"/>
                  </a:cubicBezTo>
                  <a:cubicBezTo>
                    <a:pt x="145149" y="49793"/>
                    <a:pt x="143683" y="55658"/>
                    <a:pt x="140384" y="62989"/>
                  </a:cubicBezTo>
                  <a:cubicBezTo>
                    <a:pt x="145516" y="58957"/>
                    <a:pt x="146249" y="53459"/>
                    <a:pt x="151380" y="52359"/>
                  </a:cubicBezTo>
                  <a:cubicBezTo>
                    <a:pt x="153213" y="52359"/>
                    <a:pt x="154679" y="52726"/>
                    <a:pt x="156145" y="53825"/>
                  </a:cubicBezTo>
                  <a:cubicBezTo>
                    <a:pt x="160544" y="60423"/>
                    <a:pt x="164576" y="67387"/>
                    <a:pt x="172640" y="70686"/>
                  </a:cubicBezTo>
                  <a:cubicBezTo>
                    <a:pt x="183636" y="76184"/>
                    <a:pt x="183269" y="83148"/>
                    <a:pt x="176305" y="91579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AFD51230-3042-460C-8A5A-6BB1B8C2D6FA}"/>
                </a:ext>
              </a:extLst>
            </p:cNvPr>
            <p:cNvSpPr/>
            <p:nvPr/>
          </p:nvSpPr>
          <p:spPr>
            <a:xfrm>
              <a:off x="10715711" y="4599249"/>
              <a:ext cx="37020" cy="31659"/>
            </a:xfrm>
            <a:custGeom>
              <a:avLst/>
              <a:gdLst>
                <a:gd name="connsiteX0" fmla="*/ 33721 w 37020"/>
                <a:gd name="connsiteY0" fmla="*/ 12599 h 31659"/>
                <a:gd name="connsiteX1" fmla="*/ 7697 w 37020"/>
                <a:gd name="connsiteY1" fmla="*/ 27627 h 31659"/>
                <a:gd name="connsiteX2" fmla="*/ 0 w 37020"/>
                <a:gd name="connsiteY2" fmla="*/ 31659 h 31659"/>
                <a:gd name="connsiteX3" fmla="*/ 15028 w 37020"/>
                <a:gd name="connsiteY3" fmla="*/ 1603 h 31659"/>
                <a:gd name="connsiteX4" fmla="*/ 15028 w 37020"/>
                <a:gd name="connsiteY4" fmla="*/ 1603 h 31659"/>
                <a:gd name="connsiteX5" fmla="*/ 37020 w 37020"/>
                <a:gd name="connsiteY5" fmla="*/ 12599 h 31659"/>
                <a:gd name="connsiteX6" fmla="*/ 35554 w 37020"/>
                <a:gd name="connsiteY6" fmla="*/ 12966 h 31659"/>
                <a:gd name="connsiteX7" fmla="*/ 33721 w 37020"/>
                <a:gd name="connsiteY7" fmla="*/ 12599 h 3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20" h="31659">
                  <a:moveTo>
                    <a:pt x="33721" y="12599"/>
                  </a:moveTo>
                  <a:cubicBezTo>
                    <a:pt x="19427" y="7468"/>
                    <a:pt x="10996" y="12966"/>
                    <a:pt x="7697" y="27627"/>
                  </a:cubicBezTo>
                  <a:cubicBezTo>
                    <a:pt x="5132" y="29094"/>
                    <a:pt x="2566" y="30193"/>
                    <a:pt x="0" y="31659"/>
                  </a:cubicBezTo>
                  <a:cubicBezTo>
                    <a:pt x="3299" y="20663"/>
                    <a:pt x="2932" y="8201"/>
                    <a:pt x="15028" y="1603"/>
                  </a:cubicBezTo>
                  <a:lnTo>
                    <a:pt x="15028" y="1603"/>
                  </a:lnTo>
                  <a:cubicBezTo>
                    <a:pt x="26024" y="-2062"/>
                    <a:pt x="34088" y="137"/>
                    <a:pt x="37020" y="12599"/>
                  </a:cubicBezTo>
                  <a:cubicBezTo>
                    <a:pt x="37020" y="12599"/>
                    <a:pt x="36287" y="12966"/>
                    <a:pt x="35554" y="12966"/>
                  </a:cubicBezTo>
                  <a:cubicBezTo>
                    <a:pt x="35188" y="12966"/>
                    <a:pt x="34455" y="12966"/>
                    <a:pt x="33721" y="12599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5AA042DF-03FF-4C90-AB91-CC4C306BB02B}"/>
                </a:ext>
              </a:extLst>
            </p:cNvPr>
            <p:cNvSpPr/>
            <p:nvPr/>
          </p:nvSpPr>
          <p:spPr>
            <a:xfrm>
              <a:off x="10760730" y="4453272"/>
              <a:ext cx="533840" cy="217161"/>
            </a:xfrm>
            <a:custGeom>
              <a:avLst/>
              <a:gdLst>
                <a:gd name="connsiteX0" fmla="*/ 82903 w 533840"/>
                <a:gd name="connsiteY0" fmla="*/ 16726 h 217161"/>
                <a:gd name="connsiteX1" fmla="*/ 198363 w 533840"/>
                <a:gd name="connsiteY1" fmla="*/ 965 h 217161"/>
                <a:gd name="connsiteX2" fmla="*/ 214124 w 533840"/>
                <a:gd name="connsiteY2" fmla="*/ 4264 h 217161"/>
                <a:gd name="connsiteX3" fmla="*/ 212292 w 533840"/>
                <a:gd name="connsiteY3" fmla="*/ 6463 h 217161"/>
                <a:gd name="connsiteX4" fmla="*/ 196897 w 533840"/>
                <a:gd name="connsiteY4" fmla="*/ 17092 h 217161"/>
                <a:gd name="connsiteX5" fmla="*/ 210825 w 533840"/>
                <a:gd name="connsiteY5" fmla="*/ 48248 h 217161"/>
                <a:gd name="connsiteX6" fmla="*/ 310157 w 533840"/>
                <a:gd name="connsiteY6" fmla="*/ 91866 h 217161"/>
                <a:gd name="connsiteX7" fmla="*/ 318954 w 533840"/>
                <a:gd name="connsiteY7" fmla="*/ 94799 h 217161"/>
                <a:gd name="connsiteX8" fmla="*/ 400692 w 533840"/>
                <a:gd name="connsiteY8" fmla="*/ 127054 h 217161"/>
                <a:gd name="connsiteX9" fmla="*/ 449076 w 533840"/>
                <a:gd name="connsiteY9" fmla="*/ 149779 h 217161"/>
                <a:gd name="connsiteX10" fmla="*/ 520551 w 533840"/>
                <a:gd name="connsiteY10" fmla="*/ 170306 h 217161"/>
                <a:gd name="connsiteX11" fmla="*/ 533746 w 533840"/>
                <a:gd name="connsiteY11" fmla="*/ 180569 h 217161"/>
                <a:gd name="connsiteX12" fmla="*/ 523483 w 533840"/>
                <a:gd name="connsiteY12" fmla="*/ 195963 h 217161"/>
                <a:gd name="connsiteX13" fmla="*/ 521284 w 533840"/>
                <a:gd name="connsiteY13" fmla="*/ 195963 h 217161"/>
                <a:gd name="connsiteX14" fmla="*/ 515786 w 533840"/>
                <a:gd name="connsiteY14" fmla="*/ 208792 h 217161"/>
                <a:gd name="connsiteX15" fmla="*/ 496359 w 533840"/>
                <a:gd name="connsiteY15" fmla="*/ 197429 h 217161"/>
                <a:gd name="connsiteX16" fmla="*/ 477299 w 533840"/>
                <a:gd name="connsiteY16" fmla="*/ 188999 h 217161"/>
                <a:gd name="connsiteX17" fmla="*/ 424517 w 533840"/>
                <a:gd name="connsiteY17" fmla="*/ 193764 h 217161"/>
                <a:gd name="connsiteX18" fmla="*/ 381266 w 533840"/>
                <a:gd name="connsiteY18" fmla="*/ 189366 h 217161"/>
                <a:gd name="connsiteX19" fmla="*/ 362939 w 533840"/>
                <a:gd name="connsiteY19" fmla="*/ 204760 h 217161"/>
                <a:gd name="connsiteX20" fmla="*/ 355975 w 533840"/>
                <a:gd name="connsiteY20" fmla="*/ 208792 h 217161"/>
                <a:gd name="connsiteX21" fmla="*/ 330684 w 533840"/>
                <a:gd name="connsiteY21" fmla="*/ 213924 h 217161"/>
                <a:gd name="connsiteX22" fmla="*/ 318221 w 533840"/>
                <a:gd name="connsiteY22" fmla="*/ 206593 h 217161"/>
                <a:gd name="connsiteX23" fmla="*/ 314556 w 533840"/>
                <a:gd name="connsiteY23" fmla="*/ 187533 h 217161"/>
                <a:gd name="connsiteX24" fmla="*/ 280101 w 533840"/>
                <a:gd name="connsiteY24" fmla="*/ 194864 h 217161"/>
                <a:gd name="connsiteX25" fmla="*/ 271671 w 533840"/>
                <a:gd name="connsiteY25" fmla="*/ 207326 h 217161"/>
                <a:gd name="connsiteX26" fmla="*/ 247846 w 533840"/>
                <a:gd name="connsiteY26" fmla="*/ 192298 h 217161"/>
                <a:gd name="connsiteX27" fmla="*/ 235384 w 533840"/>
                <a:gd name="connsiteY27" fmla="*/ 187166 h 217161"/>
                <a:gd name="connsiteX28" fmla="*/ 225120 w 533840"/>
                <a:gd name="connsiteY28" fmla="*/ 187533 h 217161"/>
                <a:gd name="connsiteX29" fmla="*/ 193598 w 533840"/>
                <a:gd name="connsiteY29" fmla="*/ 175804 h 217161"/>
                <a:gd name="connsiteX30" fmla="*/ 180403 w 533840"/>
                <a:gd name="connsiteY30" fmla="*/ 157843 h 217161"/>
                <a:gd name="connsiteX31" fmla="*/ 141183 w 533840"/>
                <a:gd name="connsiteY31" fmla="*/ 168839 h 217161"/>
                <a:gd name="connsiteX32" fmla="*/ 125055 w 533840"/>
                <a:gd name="connsiteY32" fmla="*/ 171039 h 217161"/>
                <a:gd name="connsiteX33" fmla="*/ 117725 w 533840"/>
                <a:gd name="connsiteY33" fmla="*/ 174338 h 217161"/>
                <a:gd name="connsiteX34" fmla="*/ 97932 w 533840"/>
                <a:gd name="connsiteY34" fmla="*/ 169572 h 217161"/>
                <a:gd name="connsiteX35" fmla="*/ 119924 w 533840"/>
                <a:gd name="connsiteY35" fmla="*/ 158576 h 217161"/>
                <a:gd name="connsiteX36" fmla="*/ 105629 w 533840"/>
                <a:gd name="connsiteY36" fmla="*/ 145747 h 217161"/>
                <a:gd name="connsiteX37" fmla="*/ 93533 w 533840"/>
                <a:gd name="connsiteY37" fmla="*/ 143182 h 217161"/>
                <a:gd name="connsiteX38" fmla="*/ 61278 w 533840"/>
                <a:gd name="connsiteY38" fmla="*/ 138783 h 217161"/>
                <a:gd name="connsiteX39" fmla="*/ 77039 w 533840"/>
                <a:gd name="connsiteY39" fmla="*/ 117891 h 217161"/>
                <a:gd name="connsiteX40" fmla="*/ 62744 w 533840"/>
                <a:gd name="connsiteY40" fmla="*/ 69507 h 217161"/>
                <a:gd name="connsiteX41" fmla="*/ 51748 w 533840"/>
                <a:gd name="connsiteY41" fmla="*/ 57778 h 217161"/>
                <a:gd name="connsiteX42" fmla="*/ 33054 w 533840"/>
                <a:gd name="connsiteY42" fmla="*/ 54479 h 217161"/>
                <a:gd name="connsiteX43" fmla="*/ 11795 w 533840"/>
                <a:gd name="connsiteY43" fmla="*/ 64742 h 217161"/>
                <a:gd name="connsiteX44" fmla="*/ 11795 w 533840"/>
                <a:gd name="connsiteY44" fmla="*/ 64742 h 217161"/>
                <a:gd name="connsiteX45" fmla="*/ 66 w 533840"/>
                <a:gd name="connsiteY45" fmla="*/ 48981 h 217161"/>
                <a:gd name="connsiteX46" fmla="*/ 15460 w 533840"/>
                <a:gd name="connsiteY46" fmla="*/ 34686 h 217161"/>
                <a:gd name="connsiteX47" fmla="*/ 15460 w 533840"/>
                <a:gd name="connsiteY47" fmla="*/ 34686 h 217161"/>
                <a:gd name="connsiteX48" fmla="*/ 82903 w 533840"/>
                <a:gd name="connsiteY48" fmla="*/ 16726 h 21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3840" h="217161">
                  <a:moveTo>
                    <a:pt x="82903" y="16726"/>
                  </a:moveTo>
                  <a:cubicBezTo>
                    <a:pt x="119191" y="-4533"/>
                    <a:pt x="159143" y="232"/>
                    <a:pt x="198363" y="965"/>
                  </a:cubicBezTo>
                  <a:cubicBezTo>
                    <a:pt x="203861" y="965"/>
                    <a:pt x="209726" y="-135"/>
                    <a:pt x="214124" y="4264"/>
                  </a:cubicBezTo>
                  <a:cubicBezTo>
                    <a:pt x="213391" y="4997"/>
                    <a:pt x="213025" y="5730"/>
                    <a:pt x="212292" y="6463"/>
                  </a:cubicBezTo>
                  <a:cubicBezTo>
                    <a:pt x="207527" y="10495"/>
                    <a:pt x="196164" y="8295"/>
                    <a:pt x="196897" y="17092"/>
                  </a:cubicBezTo>
                  <a:cubicBezTo>
                    <a:pt x="197630" y="28822"/>
                    <a:pt x="200929" y="40184"/>
                    <a:pt x="210825" y="48248"/>
                  </a:cubicBezTo>
                  <a:cubicBezTo>
                    <a:pt x="240148" y="71707"/>
                    <a:pt x="273870" y="84536"/>
                    <a:pt x="310157" y="91866"/>
                  </a:cubicBezTo>
                  <a:cubicBezTo>
                    <a:pt x="313090" y="92599"/>
                    <a:pt x="316755" y="92599"/>
                    <a:pt x="318954" y="94799"/>
                  </a:cubicBezTo>
                  <a:cubicBezTo>
                    <a:pt x="340947" y="118990"/>
                    <a:pt x="372102" y="121189"/>
                    <a:pt x="400692" y="127054"/>
                  </a:cubicBezTo>
                  <a:cubicBezTo>
                    <a:pt x="419386" y="130719"/>
                    <a:pt x="435880" y="138783"/>
                    <a:pt x="449076" y="149779"/>
                  </a:cubicBezTo>
                  <a:cubicBezTo>
                    <a:pt x="470701" y="167740"/>
                    <a:pt x="494893" y="170672"/>
                    <a:pt x="520551" y="170306"/>
                  </a:cubicBezTo>
                  <a:cubicBezTo>
                    <a:pt x="526049" y="172505"/>
                    <a:pt x="534846" y="173604"/>
                    <a:pt x="533746" y="180569"/>
                  </a:cubicBezTo>
                  <a:cubicBezTo>
                    <a:pt x="533013" y="185700"/>
                    <a:pt x="532646" y="194864"/>
                    <a:pt x="523483" y="195963"/>
                  </a:cubicBezTo>
                  <a:cubicBezTo>
                    <a:pt x="522750" y="195963"/>
                    <a:pt x="520184" y="193764"/>
                    <a:pt x="521284" y="195963"/>
                  </a:cubicBezTo>
                  <a:cubicBezTo>
                    <a:pt x="524949" y="203294"/>
                    <a:pt x="524949" y="208792"/>
                    <a:pt x="515786" y="208792"/>
                  </a:cubicBezTo>
                  <a:cubicBezTo>
                    <a:pt x="507722" y="209159"/>
                    <a:pt x="499291" y="207326"/>
                    <a:pt x="496359" y="197429"/>
                  </a:cubicBezTo>
                  <a:cubicBezTo>
                    <a:pt x="493427" y="187166"/>
                    <a:pt x="488662" y="187166"/>
                    <a:pt x="477299" y="188999"/>
                  </a:cubicBezTo>
                  <a:cubicBezTo>
                    <a:pt x="460438" y="191565"/>
                    <a:pt x="443944" y="198896"/>
                    <a:pt x="424517" y="193764"/>
                  </a:cubicBezTo>
                  <a:cubicBezTo>
                    <a:pt x="411689" y="190465"/>
                    <a:pt x="395927" y="194131"/>
                    <a:pt x="381266" y="189366"/>
                  </a:cubicBezTo>
                  <a:cubicBezTo>
                    <a:pt x="369537" y="185700"/>
                    <a:pt x="370270" y="200728"/>
                    <a:pt x="362939" y="204760"/>
                  </a:cubicBezTo>
                  <a:cubicBezTo>
                    <a:pt x="361106" y="206593"/>
                    <a:pt x="358540" y="208059"/>
                    <a:pt x="355975" y="208792"/>
                  </a:cubicBezTo>
                  <a:cubicBezTo>
                    <a:pt x="347178" y="207693"/>
                    <a:pt x="338747" y="205127"/>
                    <a:pt x="330684" y="213924"/>
                  </a:cubicBezTo>
                  <a:cubicBezTo>
                    <a:pt x="324819" y="220155"/>
                    <a:pt x="318588" y="217223"/>
                    <a:pt x="318221" y="206593"/>
                  </a:cubicBezTo>
                  <a:cubicBezTo>
                    <a:pt x="318221" y="200362"/>
                    <a:pt x="323719" y="193031"/>
                    <a:pt x="314556" y="187533"/>
                  </a:cubicBezTo>
                  <a:cubicBezTo>
                    <a:pt x="305392" y="182035"/>
                    <a:pt x="284866" y="185700"/>
                    <a:pt x="280101" y="194864"/>
                  </a:cubicBezTo>
                  <a:cubicBezTo>
                    <a:pt x="277535" y="199629"/>
                    <a:pt x="281934" y="210625"/>
                    <a:pt x="271671" y="207326"/>
                  </a:cubicBezTo>
                  <a:cubicBezTo>
                    <a:pt x="262874" y="204760"/>
                    <a:pt x="249678" y="203294"/>
                    <a:pt x="247846" y="192298"/>
                  </a:cubicBezTo>
                  <a:cubicBezTo>
                    <a:pt x="245647" y="180935"/>
                    <a:pt x="242714" y="181302"/>
                    <a:pt x="235384" y="187166"/>
                  </a:cubicBezTo>
                  <a:cubicBezTo>
                    <a:pt x="232451" y="189732"/>
                    <a:pt x="228053" y="191198"/>
                    <a:pt x="225120" y="187533"/>
                  </a:cubicBezTo>
                  <a:cubicBezTo>
                    <a:pt x="216690" y="177270"/>
                    <a:pt x="204228" y="179102"/>
                    <a:pt x="193598" y="175804"/>
                  </a:cubicBezTo>
                  <a:cubicBezTo>
                    <a:pt x="185168" y="173238"/>
                    <a:pt x="178937" y="170306"/>
                    <a:pt x="180403" y="157843"/>
                  </a:cubicBezTo>
                  <a:cubicBezTo>
                    <a:pt x="168673" y="171772"/>
                    <a:pt x="154378" y="169572"/>
                    <a:pt x="141183" y="168839"/>
                  </a:cubicBezTo>
                  <a:cubicBezTo>
                    <a:pt x="135685" y="168473"/>
                    <a:pt x="130187" y="167007"/>
                    <a:pt x="125055" y="171039"/>
                  </a:cubicBezTo>
                  <a:cubicBezTo>
                    <a:pt x="122856" y="172505"/>
                    <a:pt x="120290" y="173238"/>
                    <a:pt x="117725" y="174338"/>
                  </a:cubicBezTo>
                  <a:cubicBezTo>
                    <a:pt x="110027" y="176537"/>
                    <a:pt x="103063" y="176903"/>
                    <a:pt x="97932" y="169572"/>
                  </a:cubicBezTo>
                  <a:cubicBezTo>
                    <a:pt x="101597" y="159676"/>
                    <a:pt x="112960" y="166274"/>
                    <a:pt x="119924" y="158576"/>
                  </a:cubicBezTo>
                  <a:cubicBezTo>
                    <a:pt x="112960" y="156744"/>
                    <a:pt x="103430" y="158576"/>
                    <a:pt x="105629" y="145747"/>
                  </a:cubicBezTo>
                  <a:cubicBezTo>
                    <a:pt x="106728" y="139516"/>
                    <a:pt x="97932" y="137317"/>
                    <a:pt x="93533" y="143182"/>
                  </a:cubicBezTo>
                  <a:cubicBezTo>
                    <a:pt x="79971" y="159309"/>
                    <a:pt x="72640" y="134018"/>
                    <a:pt x="61278" y="138783"/>
                  </a:cubicBezTo>
                  <a:cubicBezTo>
                    <a:pt x="57979" y="127421"/>
                    <a:pt x="64576" y="121556"/>
                    <a:pt x="77039" y="117891"/>
                  </a:cubicBezTo>
                  <a:cubicBezTo>
                    <a:pt x="53947" y="105428"/>
                    <a:pt x="67875" y="85269"/>
                    <a:pt x="62744" y="69507"/>
                  </a:cubicBezTo>
                  <a:cubicBezTo>
                    <a:pt x="60178" y="61444"/>
                    <a:pt x="66776" y="53746"/>
                    <a:pt x="51748" y="57778"/>
                  </a:cubicBezTo>
                  <a:cubicBezTo>
                    <a:pt x="47716" y="58878"/>
                    <a:pt x="39652" y="55579"/>
                    <a:pt x="33054" y="54479"/>
                  </a:cubicBezTo>
                  <a:cubicBezTo>
                    <a:pt x="22058" y="52647"/>
                    <a:pt x="16926" y="57412"/>
                    <a:pt x="11795" y="64742"/>
                  </a:cubicBezTo>
                  <a:lnTo>
                    <a:pt x="11795" y="64742"/>
                  </a:lnTo>
                  <a:cubicBezTo>
                    <a:pt x="4831" y="61810"/>
                    <a:pt x="-667" y="58145"/>
                    <a:pt x="66" y="48981"/>
                  </a:cubicBezTo>
                  <a:cubicBezTo>
                    <a:pt x="1165" y="39085"/>
                    <a:pt x="7763" y="36885"/>
                    <a:pt x="15460" y="34686"/>
                  </a:cubicBezTo>
                  <a:lnTo>
                    <a:pt x="15460" y="34686"/>
                  </a:lnTo>
                  <a:cubicBezTo>
                    <a:pt x="37819" y="28822"/>
                    <a:pt x="59078" y="17825"/>
                    <a:pt x="82903" y="16726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C7384ACF-B249-45EE-A9E2-AD4FB809C320}"/>
                </a:ext>
              </a:extLst>
            </p:cNvPr>
            <p:cNvSpPr/>
            <p:nvPr/>
          </p:nvSpPr>
          <p:spPr>
            <a:xfrm>
              <a:off x="10730369" y="4585439"/>
              <a:ext cx="163984" cy="67828"/>
            </a:xfrm>
            <a:custGeom>
              <a:avLst/>
              <a:gdLst>
                <a:gd name="connsiteX0" fmla="*/ 147352 w 163984"/>
                <a:gd name="connsiteY0" fmla="*/ 38139 h 67828"/>
                <a:gd name="connsiteX1" fmla="*/ 154683 w 163984"/>
                <a:gd name="connsiteY1" fmla="*/ 37772 h 67828"/>
                <a:gd name="connsiteX2" fmla="*/ 156515 w 163984"/>
                <a:gd name="connsiteY2" fmla="*/ 54999 h 67828"/>
                <a:gd name="connsiteX3" fmla="*/ 132324 w 163984"/>
                <a:gd name="connsiteY3" fmla="*/ 67828 h 67828"/>
                <a:gd name="connsiteX4" fmla="*/ 21996 w 163984"/>
                <a:gd name="connsiteY4" fmla="*/ 29342 h 67828"/>
                <a:gd name="connsiteX5" fmla="*/ 19430 w 163984"/>
                <a:gd name="connsiteY5" fmla="*/ 26776 h 67828"/>
                <a:gd name="connsiteX6" fmla="*/ 737 w 163984"/>
                <a:gd name="connsiteY6" fmla="*/ 15413 h 67828"/>
                <a:gd name="connsiteX7" fmla="*/ 17597 w 163984"/>
                <a:gd name="connsiteY7" fmla="*/ 1118 h 67828"/>
                <a:gd name="connsiteX8" fmla="*/ 79909 w 163984"/>
                <a:gd name="connsiteY8" fmla="*/ 16146 h 67828"/>
                <a:gd name="connsiteX9" fmla="*/ 116929 w 163984"/>
                <a:gd name="connsiteY9" fmla="*/ 38139 h 67828"/>
                <a:gd name="connsiteX10" fmla="*/ 127559 w 163984"/>
                <a:gd name="connsiteY10" fmla="*/ 47302 h 67828"/>
                <a:gd name="connsiteX11" fmla="*/ 147352 w 163984"/>
                <a:gd name="connsiteY11" fmla="*/ 38139 h 6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984" h="67828">
                  <a:moveTo>
                    <a:pt x="147352" y="38139"/>
                  </a:moveTo>
                  <a:cubicBezTo>
                    <a:pt x="149918" y="38139"/>
                    <a:pt x="152117" y="37772"/>
                    <a:pt x="154683" y="37772"/>
                  </a:cubicBezTo>
                  <a:cubicBezTo>
                    <a:pt x="167512" y="42171"/>
                    <a:pt x="166045" y="49868"/>
                    <a:pt x="156515" y="54999"/>
                  </a:cubicBezTo>
                  <a:cubicBezTo>
                    <a:pt x="148452" y="59398"/>
                    <a:pt x="141487" y="65262"/>
                    <a:pt x="132324" y="67828"/>
                  </a:cubicBezTo>
                  <a:cubicBezTo>
                    <a:pt x="95670" y="54633"/>
                    <a:pt x="56450" y="48768"/>
                    <a:pt x="21996" y="29342"/>
                  </a:cubicBezTo>
                  <a:cubicBezTo>
                    <a:pt x="20896" y="28609"/>
                    <a:pt x="20163" y="27509"/>
                    <a:pt x="19430" y="26776"/>
                  </a:cubicBezTo>
                  <a:cubicBezTo>
                    <a:pt x="16498" y="17979"/>
                    <a:pt x="8067" y="17612"/>
                    <a:pt x="737" y="15413"/>
                  </a:cubicBezTo>
                  <a:cubicBezTo>
                    <a:pt x="-2196" y="385"/>
                    <a:pt x="3669" y="-1814"/>
                    <a:pt x="17597" y="1118"/>
                  </a:cubicBezTo>
                  <a:cubicBezTo>
                    <a:pt x="38490" y="5517"/>
                    <a:pt x="61582" y="3684"/>
                    <a:pt x="79909" y="16146"/>
                  </a:cubicBezTo>
                  <a:cubicBezTo>
                    <a:pt x="92005" y="24210"/>
                    <a:pt x="108132" y="24943"/>
                    <a:pt x="116929" y="38139"/>
                  </a:cubicBezTo>
                  <a:cubicBezTo>
                    <a:pt x="118029" y="44370"/>
                    <a:pt x="117296" y="52067"/>
                    <a:pt x="127559" y="47302"/>
                  </a:cubicBezTo>
                  <a:cubicBezTo>
                    <a:pt x="134157" y="44003"/>
                    <a:pt x="143320" y="46202"/>
                    <a:pt x="147352" y="38139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7990C4CE-86F8-479D-A560-D59B96BA4356}"/>
                </a:ext>
              </a:extLst>
            </p:cNvPr>
            <p:cNvSpPr/>
            <p:nvPr/>
          </p:nvSpPr>
          <p:spPr>
            <a:xfrm>
              <a:off x="10839235" y="4623211"/>
              <a:ext cx="38486" cy="14060"/>
            </a:xfrm>
            <a:custGeom>
              <a:avLst/>
              <a:gdLst>
                <a:gd name="connsiteX0" fmla="*/ 38487 w 38486"/>
                <a:gd name="connsiteY0" fmla="*/ 367 h 14060"/>
                <a:gd name="connsiteX1" fmla="*/ 0 w 38486"/>
                <a:gd name="connsiteY1" fmla="*/ 11729 h 14060"/>
                <a:gd name="connsiteX2" fmla="*/ 8430 w 38486"/>
                <a:gd name="connsiteY2" fmla="*/ 0 h 14060"/>
                <a:gd name="connsiteX3" fmla="*/ 19427 w 38486"/>
                <a:gd name="connsiteY3" fmla="*/ 0 h 14060"/>
                <a:gd name="connsiteX4" fmla="*/ 38487 w 38486"/>
                <a:gd name="connsiteY4" fmla="*/ 367 h 1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86" h="14060">
                  <a:moveTo>
                    <a:pt x="38487" y="367"/>
                  </a:moveTo>
                  <a:cubicBezTo>
                    <a:pt x="33722" y="12829"/>
                    <a:pt x="18693" y="17227"/>
                    <a:pt x="0" y="11729"/>
                  </a:cubicBezTo>
                  <a:cubicBezTo>
                    <a:pt x="367" y="5865"/>
                    <a:pt x="10630" y="6964"/>
                    <a:pt x="8430" y="0"/>
                  </a:cubicBezTo>
                  <a:cubicBezTo>
                    <a:pt x="12096" y="0"/>
                    <a:pt x="15761" y="0"/>
                    <a:pt x="19427" y="0"/>
                  </a:cubicBezTo>
                  <a:cubicBezTo>
                    <a:pt x="25658" y="733"/>
                    <a:pt x="31889" y="5132"/>
                    <a:pt x="38487" y="367"/>
                  </a:cubicBez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0127C664-2A49-4CDF-A84D-407A8139A84D}"/>
                </a:ext>
              </a:extLst>
            </p:cNvPr>
            <p:cNvSpPr/>
            <p:nvPr/>
          </p:nvSpPr>
          <p:spPr>
            <a:xfrm>
              <a:off x="10682356" y="4544176"/>
              <a:ext cx="37431" cy="22954"/>
            </a:xfrm>
            <a:custGeom>
              <a:avLst/>
              <a:gdLst>
                <a:gd name="connsiteX0" fmla="*/ 0 w 37431"/>
                <a:gd name="connsiteY0" fmla="*/ 3894 h 22954"/>
                <a:gd name="connsiteX1" fmla="*/ 37387 w 37431"/>
                <a:gd name="connsiteY1" fmla="*/ 4261 h 22954"/>
                <a:gd name="connsiteX2" fmla="*/ 29690 w 37431"/>
                <a:gd name="connsiteY2" fmla="*/ 22954 h 22954"/>
                <a:gd name="connsiteX3" fmla="*/ 13195 w 37431"/>
                <a:gd name="connsiteY3" fmla="*/ 7559 h 22954"/>
                <a:gd name="connsiteX4" fmla="*/ 0 w 37431"/>
                <a:gd name="connsiteY4" fmla="*/ 3894 h 2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31" h="22954">
                  <a:moveTo>
                    <a:pt x="0" y="3894"/>
                  </a:moveTo>
                  <a:cubicBezTo>
                    <a:pt x="12462" y="595"/>
                    <a:pt x="24925" y="-3070"/>
                    <a:pt x="37387" y="4261"/>
                  </a:cubicBezTo>
                  <a:cubicBezTo>
                    <a:pt x="37754" y="10858"/>
                    <a:pt x="35921" y="16356"/>
                    <a:pt x="29690" y="22954"/>
                  </a:cubicBezTo>
                  <a:cubicBezTo>
                    <a:pt x="30423" y="9759"/>
                    <a:pt x="28223" y="962"/>
                    <a:pt x="13195" y="7559"/>
                  </a:cubicBezTo>
                  <a:cubicBezTo>
                    <a:pt x="9163" y="8659"/>
                    <a:pt x="3299" y="9026"/>
                    <a:pt x="0" y="3894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FEB80A49-FEA1-43B8-A705-6180E9549776}"/>
                </a:ext>
              </a:extLst>
            </p:cNvPr>
            <p:cNvSpPr/>
            <p:nvPr/>
          </p:nvSpPr>
          <p:spPr>
            <a:xfrm>
              <a:off x="10260069" y="6516536"/>
              <a:ext cx="230330" cy="492111"/>
            </a:xfrm>
            <a:custGeom>
              <a:avLst/>
              <a:gdLst>
                <a:gd name="connsiteX0" fmla="*/ 8099 w 230330"/>
                <a:gd name="connsiteY0" fmla="*/ 29537 h 492111"/>
                <a:gd name="connsiteX1" fmla="*/ 58681 w 230330"/>
                <a:gd name="connsiteY1" fmla="*/ 2779 h 492111"/>
                <a:gd name="connsiteX2" fmla="*/ 114028 w 230330"/>
                <a:gd name="connsiteY2" fmla="*/ 22572 h 492111"/>
                <a:gd name="connsiteX3" fmla="*/ 166443 w 230330"/>
                <a:gd name="connsiteY3" fmla="*/ 75721 h 492111"/>
                <a:gd name="connsiteX4" fmla="*/ 180738 w 230330"/>
                <a:gd name="connsiteY4" fmla="*/ 87816 h 492111"/>
                <a:gd name="connsiteX5" fmla="*/ 188436 w 230330"/>
                <a:gd name="connsiteY5" fmla="*/ 96980 h 492111"/>
                <a:gd name="connsiteX6" fmla="*/ 203830 w 230330"/>
                <a:gd name="connsiteY6" fmla="*/ 121538 h 492111"/>
                <a:gd name="connsiteX7" fmla="*/ 227289 w 230330"/>
                <a:gd name="connsiteY7" fmla="*/ 142431 h 492111"/>
                <a:gd name="connsiteX8" fmla="*/ 207496 w 230330"/>
                <a:gd name="connsiteY8" fmla="*/ 153793 h 492111"/>
                <a:gd name="connsiteX9" fmla="*/ 190635 w 230330"/>
                <a:gd name="connsiteY9" fmla="*/ 168821 h 492111"/>
                <a:gd name="connsiteX10" fmla="*/ 176707 w 230330"/>
                <a:gd name="connsiteY10" fmla="*/ 182750 h 492111"/>
                <a:gd name="connsiteX11" fmla="*/ 155081 w 230330"/>
                <a:gd name="connsiteY11" fmla="*/ 213539 h 492111"/>
                <a:gd name="connsiteX12" fmla="*/ 170475 w 230330"/>
                <a:gd name="connsiteY12" fmla="*/ 235898 h 492111"/>
                <a:gd name="connsiteX13" fmla="*/ 174874 w 230330"/>
                <a:gd name="connsiteY13" fmla="*/ 257890 h 492111"/>
                <a:gd name="connsiteX14" fmla="*/ 177806 w 230330"/>
                <a:gd name="connsiteY14" fmla="*/ 281349 h 492111"/>
                <a:gd name="connsiteX15" fmla="*/ 191735 w 230330"/>
                <a:gd name="connsiteY15" fmla="*/ 353190 h 492111"/>
                <a:gd name="connsiteX16" fmla="*/ 186970 w 230330"/>
                <a:gd name="connsiteY16" fmla="*/ 365286 h 492111"/>
                <a:gd name="connsiteX17" fmla="*/ 170475 w 230330"/>
                <a:gd name="connsiteY17" fmla="*/ 381047 h 492111"/>
                <a:gd name="connsiteX18" fmla="*/ 178906 w 230330"/>
                <a:gd name="connsiteY18" fmla="*/ 381414 h 492111"/>
                <a:gd name="connsiteX19" fmla="*/ 205297 w 230330"/>
                <a:gd name="connsiteY19" fmla="*/ 418801 h 492111"/>
                <a:gd name="connsiteX20" fmla="*/ 226922 w 230330"/>
                <a:gd name="connsiteY20" fmla="*/ 453622 h 492111"/>
                <a:gd name="connsiteX21" fmla="*/ 224357 w 230330"/>
                <a:gd name="connsiteY21" fmla="*/ 485511 h 492111"/>
                <a:gd name="connsiteX22" fmla="*/ 197966 w 230330"/>
                <a:gd name="connsiteY22" fmla="*/ 486610 h 492111"/>
                <a:gd name="connsiteX23" fmla="*/ 184770 w 230330"/>
                <a:gd name="connsiteY23" fmla="*/ 473782 h 492111"/>
                <a:gd name="connsiteX24" fmla="*/ 88004 w 230330"/>
                <a:gd name="connsiteY24" fmla="*/ 308839 h 492111"/>
                <a:gd name="connsiteX25" fmla="*/ 27159 w 230330"/>
                <a:gd name="connsiteY25" fmla="*/ 148662 h 492111"/>
                <a:gd name="connsiteX26" fmla="*/ 17629 w 230330"/>
                <a:gd name="connsiteY26" fmla="*/ 144263 h 492111"/>
                <a:gd name="connsiteX27" fmla="*/ 5533 w 230330"/>
                <a:gd name="connsiteY27" fmla="*/ 136932 h 492111"/>
                <a:gd name="connsiteX28" fmla="*/ 17995 w 230330"/>
                <a:gd name="connsiteY28" fmla="*/ 114207 h 492111"/>
                <a:gd name="connsiteX29" fmla="*/ 8099 w 230330"/>
                <a:gd name="connsiteY29" fmla="*/ 57760 h 492111"/>
                <a:gd name="connsiteX30" fmla="*/ 4433 w 230330"/>
                <a:gd name="connsiteY30" fmla="*/ 45664 h 492111"/>
                <a:gd name="connsiteX31" fmla="*/ 8099 w 230330"/>
                <a:gd name="connsiteY31" fmla="*/ 29537 h 4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0330" h="492111">
                  <a:moveTo>
                    <a:pt x="8099" y="29537"/>
                  </a:moveTo>
                  <a:cubicBezTo>
                    <a:pt x="20195" y="11210"/>
                    <a:pt x="35589" y="-7117"/>
                    <a:pt x="58681" y="2779"/>
                  </a:cubicBezTo>
                  <a:cubicBezTo>
                    <a:pt x="77008" y="10476"/>
                    <a:pt x="96801" y="13042"/>
                    <a:pt x="114028" y="22572"/>
                  </a:cubicBezTo>
                  <a:cubicBezTo>
                    <a:pt x="137853" y="33935"/>
                    <a:pt x="153615" y="53362"/>
                    <a:pt x="166443" y="75721"/>
                  </a:cubicBezTo>
                  <a:cubicBezTo>
                    <a:pt x="171942" y="78653"/>
                    <a:pt x="175607" y="84517"/>
                    <a:pt x="180738" y="87816"/>
                  </a:cubicBezTo>
                  <a:cubicBezTo>
                    <a:pt x="183671" y="90382"/>
                    <a:pt x="186237" y="93681"/>
                    <a:pt x="188436" y="96980"/>
                  </a:cubicBezTo>
                  <a:cubicBezTo>
                    <a:pt x="193201" y="105410"/>
                    <a:pt x="198332" y="113840"/>
                    <a:pt x="203830" y="121538"/>
                  </a:cubicBezTo>
                  <a:cubicBezTo>
                    <a:pt x="209328" y="131068"/>
                    <a:pt x="223257" y="131434"/>
                    <a:pt x="227289" y="142431"/>
                  </a:cubicBezTo>
                  <a:cubicBezTo>
                    <a:pt x="223257" y="151227"/>
                    <a:pt x="218492" y="156726"/>
                    <a:pt x="207496" y="153793"/>
                  </a:cubicBezTo>
                  <a:cubicBezTo>
                    <a:pt x="196500" y="151227"/>
                    <a:pt x="189902" y="155626"/>
                    <a:pt x="190635" y="168821"/>
                  </a:cubicBezTo>
                  <a:cubicBezTo>
                    <a:pt x="191002" y="177252"/>
                    <a:pt x="189535" y="184949"/>
                    <a:pt x="176707" y="182750"/>
                  </a:cubicBezTo>
                  <a:cubicBezTo>
                    <a:pt x="170842" y="181650"/>
                    <a:pt x="153981" y="205109"/>
                    <a:pt x="155081" y="213539"/>
                  </a:cubicBezTo>
                  <a:cubicBezTo>
                    <a:pt x="156180" y="222336"/>
                    <a:pt x="148483" y="237364"/>
                    <a:pt x="170475" y="235898"/>
                  </a:cubicBezTo>
                  <a:cubicBezTo>
                    <a:pt x="181472" y="235165"/>
                    <a:pt x="177073" y="251659"/>
                    <a:pt x="174874" y="257890"/>
                  </a:cubicBezTo>
                  <a:cubicBezTo>
                    <a:pt x="171575" y="267420"/>
                    <a:pt x="173041" y="274384"/>
                    <a:pt x="177806" y="281349"/>
                  </a:cubicBezTo>
                  <a:cubicBezTo>
                    <a:pt x="193201" y="303341"/>
                    <a:pt x="195400" y="327532"/>
                    <a:pt x="191735" y="353190"/>
                  </a:cubicBezTo>
                  <a:cubicBezTo>
                    <a:pt x="191368" y="357589"/>
                    <a:pt x="189535" y="361621"/>
                    <a:pt x="186970" y="365286"/>
                  </a:cubicBezTo>
                  <a:cubicBezTo>
                    <a:pt x="180005" y="368951"/>
                    <a:pt x="177073" y="377015"/>
                    <a:pt x="170475" y="381047"/>
                  </a:cubicBezTo>
                  <a:cubicBezTo>
                    <a:pt x="173041" y="383246"/>
                    <a:pt x="176340" y="380314"/>
                    <a:pt x="178906" y="381414"/>
                  </a:cubicBezTo>
                  <a:cubicBezTo>
                    <a:pt x="195033" y="388744"/>
                    <a:pt x="194667" y="407438"/>
                    <a:pt x="205297" y="418801"/>
                  </a:cubicBezTo>
                  <a:cubicBezTo>
                    <a:pt x="214460" y="429064"/>
                    <a:pt x="219225" y="442259"/>
                    <a:pt x="226922" y="453622"/>
                  </a:cubicBezTo>
                  <a:cubicBezTo>
                    <a:pt x="234253" y="464618"/>
                    <a:pt x="228022" y="476714"/>
                    <a:pt x="224357" y="485511"/>
                  </a:cubicBezTo>
                  <a:cubicBezTo>
                    <a:pt x="220325" y="494308"/>
                    <a:pt x="207496" y="493941"/>
                    <a:pt x="197966" y="486610"/>
                  </a:cubicBezTo>
                  <a:cubicBezTo>
                    <a:pt x="193201" y="482945"/>
                    <a:pt x="190635" y="476347"/>
                    <a:pt x="184770" y="473782"/>
                  </a:cubicBezTo>
                  <a:cubicBezTo>
                    <a:pt x="142985" y="424299"/>
                    <a:pt x="112196" y="368585"/>
                    <a:pt x="88004" y="308839"/>
                  </a:cubicBezTo>
                  <a:cubicBezTo>
                    <a:pt x="66745" y="255691"/>
                    <a:pt x="44753" y="202909"/>
                    <a:pt x="27159" y="148662"/>
                  </a:cubicBezTo>
                  <a:cubicBezTo>
                    <a:pt x="25693" y="143530"/>
                    <a:pt x="25326" y="138399"/>
                    <a:pt x="17629" y="144263"/>
                  </a:cubicBezTo>
                  <a:cubicBezTo>
                    <a:pt x="13230" y="147928"/>
                    <a:pt x="8832" y="143530"/>
                    <a:pt x="5533" y="136932"/>
                  </a:cubicBezTo>
                  <a:cubicBezTo>
                    <a:pt x="26792" y="138032"/>
                    <a:pt x="21294" y="124837"/>
                    <a:pt x="17995" y="114207"/>
                  </a:cubicBezTo>
                  <a:cubicBezTo>
                    <a:pt x="12131" y="95880"/>
                    <a:pt x="7366" y="77186"/>
                    <a:pt x="8099" y="57760"/>
                  </a:cubicBezTo>
                  <a:cubicBezTo>
                    <a:pt x="8465" y="53362"/>
                    <a:pt x="8465" y="48963"/>
                    <a:pt x="4433" y="45664"/>
                  </a:cubicBezTo>
                  <a:cubicBezTo>
                    <a:pt x="-4730" y="38333"/>
                    <a:pt x="2234" y="34301"/>
                    <a:pt x="8099" y="29537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B3BD5729-FAE5-4893-B817-EB165C33FA61}"/>
                </a:ext>
              </a:extLst>
            </p:cNvPr>
            <p:cNvSpPr/>
            <p:nvPr/>
          </p:nvSpPr>
          <p:spPr>
            <a:xfrm>
              <a:off x="10437452" y="6863345"/>
              <a:ext cx="416207" cy="344696"/>
            </a:xfrm>
            <a:custGeom>
              <a:avLst/>
              <a:gdLst>
                <a:gd name="connsiteX0" fmla="*/ 7754 w 416207"/>
                <a:gd name="connsiteY0" fmla="*/ 126973 h 344696"/>
                <a:gd name="connsiteX1" fmla="*/ 18017 w 416207"/>
                <a:gd name="connsiteY1" fmla="*/ 131371 h 344696"/>
                <a:gd name="connsiteX2" fmla="*/ 42575 w 416207"/>
                <a:gd name="connsiteY2" fmla="*/ 136869 h 344696"/>
                <a:gd name="connsiteX3" fmla="*/ 47340 w 416207"/>
                <a:gd name="connsiteY3" fmla="*/ 109746 h 344696"/>
                <a:gd name="connsiteX4" fmla="*/ 423 w 416207"/>
                <a:gd name="connsiteY4" fmla="*/ 36071 h 344696"/>
                <a:gd name="connsiteX5" fmla="*/ 7754 w 416207"/>
                <a:gd name="connsiteY5" fmla="*/ 17378 h 344696"/>
                <a:gd name="connsiteX6" fmla="*/ 11786 w 416207"/>
                <a:gd name="connsiteY6" fmla="*/ 6382 h 344696"/>
                <a:gd name="connsiteX7" fmla="*/ 38177 w 416207"/>
                <a:gd name="connsiteY7" fmla="*/ 15545 h 344696"/>
                <a:gd name="connsiteX8" fmla="*/ 46240 w 416207"/>
                <a:gd name="connsiteY8" fmla="*/ 25075 h 344696"/>
                <a:gd name="connsiteX9" fmla="*/ 61269 w 416207"/>
                <a:gd name="connsiteY9" fmla="*/ 46701 h 344696"/>
                <a:gd name="connsiteX10" fmla="*/ 75930 w 416207"/>
                <a:gd name="connsiteY10" fmla="*/ 57697 h 344696"/>
                <a:gd name="connsiteX11" fmla="*/ 83627 w 416207"/>
                <a:gd name="connsiteY11" fmla="*/ 65761 h 344696"/>
                <a:gd name="connsiteX12" fmla="*/ 86193 w 416207"/>
                <a:gd name="connsiteY12" fmla="*/ 72725 h 344696"/>
                <a:gd name="connsiteX13" fmla="*/ 98655 w 416207"/>
                <a:gd name="connsiteY13" fmla="*/ 86287 h 344696"/>
                <a:gd name="connsiteX14" fmla="*/ 79229 w 416207"/>
                <a:gd name="connsiteY14" fmla="*/ 94351 h 344696"/>
                <a:gd name="connsiteX15" fmla="*/ 72265 w 416207"/>
                <a:gd name="connsiteY15" fmla="*/ 96916 h 344696"/>
                <a:gd name="connsiteX16" fmla="*/ 67866 w 416207"/>
                <a:gd name="connsiteY16" fmla="*/ 136869 h 344696"/>
                <a:gd name="connsiteX17" fmla="*/ 94990 w 416207"/>
                <a:gd name="connsiteY17" fmla="*/ 182320 h 344696"/>
                <a:gd name="connsiteX18" fmla="*/ 107452 w 416207"/>
                <a:gd name="connsiteY18" fmla="*/ 194782 h 344696"/>
                <a:gd name="connsiteX19" fmla="*/ 135309 w 416207"/>
                <a:gd name="connsiteY19" fmla="*/ 220073 h 344696"/>
                <a:gd name="connsiteX20" fmla="*/ 158401 w 416207"/>
                <a:gd name="connsiteY20" fmla="*/ 238767 h 344696"/>
                <a:gd name="connsiteX21" fmla="*/ 178561 w 416207"/>
                <a:gd name="connsiteY21" fmla="*/ 249763 h 344696"/>
                <a:gd name="connsiteX22" fmla="*/ 180760 w 416207"/>
                <a:gd name="connsiteY22" fmla="*/ 232169 h 344696"/>
                <a:gd name="connsiteX23" fmla="*/ 196521 w 416207"/>
                <a:gd name="connsiteY23" fmla="*/ 234002 h 344696"/>
                <a:gd name="connsiteX24" fmla="*/ 175629 w 416207"/>
                <a:gd name="connsiteY24" fmla="*/ 208344 h 344696"/>
                <a:gd name="connsiteX25" fmla="*/ 192489 w 416207"/>
                <a:gd name="connsiteY25" fmla="*/ 179388 h 344696"/>
                <a:gd name="connsiteX26" fmla="*/ 208617 w 416207"/>
                <a:gd name="connsiteY26" fmla="*/ 174256 h 344696"/>
                <a:gd name="connsiteX27" fmla="*/ 213749 w 416207"/>
                <a:gd name="connsiteY27" fmla="*/ 171690 h 344696"/>
                <a:gd name="connsiteX28" fmla="*/ 240872 w 416207"/>
                <a:gd name="connsiteY28" fmla="*/ 160694 h 344696"/>
                <a:gd name="connsiteX29" fmla="*/ 247470 w 416207"/>
                <a:gd name="connsiteY29" fmla="*/ 159228 h 344696"/>
                <a:gd name="connsiteX30" fmla="*/ 263231 w 416207"/>
                <a:gd name="connsiteY30" fmla="*/ 152630 h 344696"/>
                <a:gd name="connsiteX31" fmla="*/ 267996 w 416207"/>
                <a:gd name="connsiteY31" fmla="*/ 150798 h 344696"/>
                <a:gd name="connsiteX32" fmla="*/ 292188 w 416207"/>
                <a:gd name="connsiteY32" fmla="*/ 143467 h 344696"/>
                <a:gd name="connsiteX33" fmla="*/ 292554 w 416207"/>
                <a:gd name="connsiteY33" fmla="*/ 105714 h 344696"/>
                <a:gd name="connsiteX34" fmla="*/ 289989 w 416207"/>
                <a:gd name="connsiteY34" fmla="*/ 98749 h 344696"/>
                <a:gd name="connsiteX35" fmla="*/ 288889 w 416207"/>
                <a:gd name="connsiteY35" fmla="*/ 87387 h 344696"/>
                <a:gd name="connsiteX36" fmla="*/ 295853 w 416207"/>
                <a:gd name="connsiteY36" fmla="*/ 75657 h 344696"/>
                <a:gd name="connsiteX37" fmla="*/ 311614 w 416207"/>
                <a:gd name="connsiteY37" fmla="*/ 84454 h 344696"/>
                <a:gd name="connsiteX38" fmla="*/ 332507 w 416207"/>
                <a:gd name="connsiteY38" fmla="*/ 95451 h 344696"/>
                <a:gd name="connsiteX39" fmla="*/ 346436 w 416207"/>
                <a:gd name="connsiteY39" fmla="*/ 95084 h 344696"/>
                <a:gd name="connsiteX40" fmla="*/ 348635 w 416207"/>
                <a:gd name="connsiteY40" fmla="*/ 93984 h 344696"/>
                <a:gd name="connsiteX41" fmla="*/ 365129 w 416207"/>
                <a:gd name="connsiteY41" fmla="*/ 91419 h 344696"/>
                <a:gd name="connsiteX42" fmla="*/ 386755 w 416207"/>
                <a:gd name="connsiteY42" fmla="*/ 108279 h 344696"/>
                <a:gd name="connsiteX43" fmla="*/ 396285 w 416207"/>
                <a:gd name="connsiteY43" fmla="*/ 123674 h 344696"/>
                <a:gd name="connsiteX44" fmla="*/ 384189 w 416207"/>
                <a:gd name="connsiteY44" fmla="*/ 162161 h 344696"/>
                <a:gd name="connsiteX45" fmla="*/ 365862 w 416207"/>
                <a:gd name="connsiteY45" fmla="*/ 191850 h 344696"/>
                <a:gd name="connsiteX46" fmla="*/ 358531 w 416207"/>
                <a:gd name="connsiteY46" fmla="*/ 191850 h 344696"/>
                <a:gd name="connsiteX47" fmla="*/ 338005 w 416207"/>
                <a:gd name="connsiteY47" fmla="*/ 190384 h 344696"/>
                <a:gd name="connsiteX48" fmla="*/ 360364 w 416207"/>
                <a:gd name="connsiteY48" fmla="*/ 194049 h 344696"/>
                <a:gd name="connsiteX49" fmla="*/ 368061 w 416207"/>
                <a:gd name="connsiteY49" fmla="*/ 190017 h 344696"/>
                <a:gd name="connsiteX50" fmla="*/ 376492 w 416207"/>
                <a:gd name="connsiteY50" fmla="*/ 180121 h 344696"/>
                <a:gd name="connsiteX51" fmla="*/ 385655 w 416207"/>
                <a:gd name="connsiteY51" fmla="*/ 198814 h 344696"/>
                <a:gd name="connsiteX52" fmla="*/ 383823 w 416207"/>
                <a:gd name="connsiteY52" fmla="*/ 204679 h 344696"/>
                <a:gd name="connsiteX53" fmla="*/ 382356 w 416207"/>
                <a:gd name="connsiteY53" fmla="*/ 246464 h 344696"/>
                <a:gd name="connsiteX54" fmla="*/ 375759 w 416207"/>
                <a:gd name="connsiteY54" fmla="*/ 257827 h 344696"/>
                <a:gd name="connsiteX55" fmla="*/ 373559 w 416207"/>
                <a:gd name="connsiteY55" fmla="*/ 270289 h 344696"/>
                <a:gd name="connsiteX56" fmla="*/ 392253 w 416207"/>
                <a:gd name="connsiteY56" fmla="*/ 272122 h 344696"/>
                <a:gd name="connsiteX57" fmla="*/ 409847 w 416207"/>
                <a:gd name="connsiteY57" fmla="*/ 268457 h 344696"/>
                <a:gd name="connsiteX58" fmla="*/ 413146 w 416207"/>
                <a:gd name="connsiteY58" fmla="*/ 301079 h 344696"/>
                <a:gd name="connsiteX59" fmla="*/ 399584 w 416207"/>
                <a:gd name="connsiteY59" fmla="*/ 313174 h 344696"/>
                <a:gd name="connsiteX60" fmla="*/ 386755 w 416207"/>
                <a:gd name="connsiteY60" fmla="*/ 324904 h 344696"/>
                <a:gd name="connsiteX61" fmla="*/ 310515 w 416207"/>
                <a:gd name="connsiteY61" fmla="*/ 340298 h 344696"/>
                <a:gd name="connsiteX62" fmla="*/ 262132 w 416207"/>
                <a:gd name="connsiteY62" fmla="*/ 338099 h 344696"/>
                <a:gd name="connsiteX63" fmla="*/ 239773 w 416207"/>
                <a:gd name="connsiteY63" fmla="*/ 342864 h 344696"/>
                <a:gd name="connsiteX64" fmla="*/ 239773 w 416207"/>
                <a:gd name="connsiteY64" fmla="*/ 344697 h 344696"/>
                <a:gd name="connsiteX65" fmla="*/ 197254 w 416207"/>
                <a:gd name="connsiteY65" fmla="*/ 328203 h 344696"/>
                <a:gd name="connsiteX66" fmla="*/ 114050 w 416207"/>
                <a:gd name="connsiteY66" fmla="*/ 253429 h 344696"/>
                <a:gd name="connsiteX67" fmla="*/ 74097 w 416207"/>
                <a:gd name="connsiteY67" fmla="*/ 213109 h 344696"/>
                <a:gd name="connsiteX68" fmla="*/ 36344 w 416207"/>
                <a:gd name="connsiteY68" fmla="*/ 171324 h 344696"/>
                <a:gd name="connsiteX69" fmla="*/ 7021 w 416207"/>
                <a:gd name="connsiteY69" fmla="*/ 133937 h 344696"/>
                <a:gd name="connsiteX70" fmla="*/ 7754 w 416207"/>
                <a:gd name="connsiteY70" fmla="*/ 126973 h 34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207" h="344696">
                  <a:moveTo>
                    <a:pt x="7754" y="126973"/>
                  </a:moveTo>
                  <a:cubicBezTo>
                    <a:pt x="14718" y="119642"/>
                    <a:pt x="15818" y="128439"/>
                    <a:pt x="18017" y="131371"/>
                  </a:cubicBezTo>
                  <a:cubicBezTo>
                    <a:pt x="24981" y="140535"/>
                    <a:pt x="35611" y="146033"/>
                    <a:pt x="42575" y="136869"/>
                  </a:cubicBezTo>
                  <a:cubicBezTo>
                    <a:pt x="46974" y="131371"/>
                    <a:pt x="53571" y="119642"/>
                    <a:pt x="47340" y="109746"/>
                  </a:cubicBezTo>
                  <a:cubicBezTo>
                    <a:pt x="31945" y="85187"/>
                    <a:pt x="16184" y="60629"/>
                    <a:pt x="423" y="36071"/>
                  </a:cubicBezTo>
                  <a:cubicBezTo>
                    <a:pt x="-1776" y="28007"/>
                    <a:pt x="5188" y="23609"/>
                    <a:pt x="7754" y="17378"/>
                  </a:cubicBezTo>
                  <a:cubicBezTo>
                    <a:pt x="9220" y="13712"/>
                    <a:pt x="10686" y="10047"/>
                    <a:pt x="11786" y="6382"/>
                  </a:cubicBezTo>
                  <a:cubicBezTo>
                    <a:pt x="30846" y="-3882"/>
                    <a:pt x="34878" y="-2416"/>
                    <a:pt x="38177" y="15545"/>
                  </a:cubicBezTo>
                  <a:cubicBezTo>
                    <a:pt x="39276" y="20677"/>
                    <a:pt x="43308" y="21776"/>
                    <a:pt x="46240" y="25075"/>
                  </a:cubicBezTo>
                  <a:cubicBezTo>
                    <a:pt x="52105" y="31673"/>
                    <a:pt x="71532" y="29107"/>
                    <a:pt x="61269" y="46701"/>
                  </a:cubicBezTo>
                  <a:cubicBezTo>
                    <a:pt x="67500" y="48533"/>
                    <a:pt x="71898" y="53299"/>
                    <a:pt x="75930" y="57697"/>
                  </a:cubicBezTo>
                  <a:cubicBezTo>
                    <a:pt x="78496" y="60263"/>
                    <a:pt x="81428" y="62829"/>
                    <a:pt x="83627" y="65761"/>
                  </a:cubicBezTo>
                  <a:cubicBezTo>
                    <a:pt x="84727" y="67960"/>
                    <a:pt x="84727" y="70892"/>
                    <a:pt x="86193" y="72725"/>
                  </a:cubicBezTo>
                  <a:cubicBezTo>
                    <a:pt x="90225" y="77490"/>
                    <a:pt x="101588" y="77124"/>
                    <a:pt x="98655" y="86287"/>
                  </a:cubicBezTo>
                  <a:cubicBezTo>
                    <a:pt x="96090" y="94717"/>
                    <a:pt x="85827" y="91785"/>
                    <a:pt x="79229" y="94351"/>
                  </a:cubicBezTo>
                  <a:cubicBezTo>
                    <a:pt x="77030" y="95084"/>
                    <a:pt x="74464" y="95084"/>
                    <a:pt x="72265" y="96916"/>
                  </a:cubicBezTo>
                  <a:cubicBezTo>
                    <a:pt x="81795" y="110112"/>
                    <a:pt x="81795" y="110112"/>
                    <a:pt x="67866" y="136869"/>
                  </a:cubicBezTo>
                  <a:cubicBezTo>
                    <a:pt x="86926" y="146033"/>
                    <a:pt x="89859" y="165459"/>
                    <a:pt x="94990" y="182320"/>
                  </a:cubicBezTo>
                  <a:cubicBezTo>
                    <a:pt x="97556" y="190751"/>
                    <a:pt x="100122" y="193316"/>
                    <a:pt x="107452" y="194782"/>
                  </a:cubicBezTo>
                  <a:cubicBezTo>
                    <a:pt x="121747" y="197348"/>
                    <a:pt x="133477" y="202846"/>
                    <a:pt x="135309" y="220073"/>
                  </a:cubicBezTo>
                  <a:cubicBezTo>
                    <a:pt x="136776" y="232903"/>
                    <a:pt x="149238" y="235468"/>
                    <a:pt x="158401" y="238767"/>
                  </a:cubicBezTo>
                  <a:cubicBezTo>
                    <a:pt x="165732" y="241333"/>
                    <a:pt x="171963" y="243899"/>
                    <a:pt x="178561" y="249763"/>
                  </a:cubicBezTo>
                  <a:cubicBezTo>
                    <a:pt x="178194" y="243166"/>
                    <a:pt x="170864" y="236201"/>
                    <a:pt x="180760" y="232169"/>
                  </a:cubicBezTo>
                  <a:cubicBezTo>
                    <a:pt x="186991" y="229970"/>
                    <a:pt x="193222" y="227038"/>
                    <a:pt x="196521" y="234002"/>
                  </a:cubicBezTo>
                  <a:cubicBezTo>
                    <a:pt x="188091" y="228137"/>
                    <a:pt x="181127" y="218974"/>
                    <a:pt x="175629" y="208344"/>
                  </a:cubicBezTo>
                  <a:cubicBezTo>
                    <a:pt x="166099" y="190017"/>
                    <a:pt x="172330" y="177922"/>
                    <a:pt x="192489" y="179388"/>
                  </a:cubicBezTo>
                  <a:cubicBezTo>
                    <a:pt x="199820" y="180121"/>
                    <a:pt x="204219" y="179021"/>
                    <a:pt x="208617" y="174256"/>
                  </a:cubicBezTo>
                  <a:cubicBezTo>
                    <a:pt x="209717" y="172790"/>
                    <a:pt x="211916" y="172424"/>
                    <a:pt x="213749" y="171690"/>
                  </a:cubicBezTo>
                  <a:cubicBezTo>
                    <a:pt x="222912" y="168025"/>
                    <a:pt x="237940" y="180121"/>
                    <a:pt x="240872" y="160694"/>
                  </a:cubicBezTo>
                  <a:cubicBezTo>
                    <a:pt x="241239" y="159228"/>
                    <a:pt x="246371" y="157762"/>
                    <a:pt x="247470" y="159228"/>
                  </a:cubicBezTo>
                  <a:cubicBezTo>
                    <a:pt x="258100" y="169491"/>
                    <a:pt x="258100" y="154830"/>
                    <a:pt x="263231" y="152630"/>
                  </a:cubicBezTo>
                  <a:cubicBezTo>
                    <a:pt x="264697" y="151531"/>
                    <a:pt x="266530" y="151164"/>
                    <a:pt x="267996" y="150798"/>
                  </a:cubicBezTo>
                  <a:cubicBezTo>
                    <a:pt x="276427" y="149331"/>
                    <a:pt x="289256" y="155929"/>
                    <a:pt x="292188" y="143467"/>
                  </a:cubicBezTo>
                  <a:cubicBezTo>
                    <a:pt x="295120" y="131371"/>
                    <a:pt x="302451" y="118176"/>
                    <a:pt x="292554" y="105714"/>
                  </a:cubicBezTo>
                  <a:cubicBezTo>
                    <a:pt x="291088" y="103514"/>
                    <a:pt x="290355" y="101315"/>
                    <a:pt x="289989" y="98749"/>
                  </a:cubicBezTo>
                  <a:cubicBezTo>
                    <a:pt x="289989" y="95084"/>
                    <a:pt x="289989" y="91052"/>
                    <a:pt x="288889" y="87387"/>
                  </a:cubicBezTo>
                  <a:cubicBezTo>
                    <a:pt x="287056" y="81156"/>
                    <a:pt x="287789" y="76024"/>
                    <a:pt x="295853" y="75657"/>
                  </a:cubicBezTo>
                  <a:cubicBezTo>
                    <a:pt x="302817" y="75291"/>
                    <a:pt x="311614" y="75291"/>
                    <a:pt x="311614" y="84454"/>
                  </a:cubicBezTo>
                  <a:cubicBezTo>
                    <a:pt x="311614" y="103148"/>
                    <a:pt x="321144" y="99849"/>
                    <a:pt x="332507" y="95451"/>
                  </a:cubicBezTo>
                  <a:cubicBezTo>
                    <a:pt x="336906" y="93618"/>
                    <a:pt x="341304" y="90319"/>
                    <a:pt x="346436" y="95084"/>
                  </a:cubicBezTo>
                  <a:cubicBezTo>
                    <a:pt x="347169" y="95817"/>
                    <a:pt x="347902" y="95451"/>
                    <a:pt x="348635" y="93984"/>
                  </a:cubicBezTo>
                  <a:cubicBezTo>
                    <a:pt x="352667" y="82255"/>
                    <a:pt x="362563" y="85920"/>
                    <a:pt x="365129" y="91419"/>
                  </a:cubicBezTo>
                  <a:cubicBezTo>
                    <a:pt x="369894" y="102048"/>
                    <a:pt x="377591" y="104980"/>
                    <a:pt x="386755" y="108279"/>
                  </a:cubicBezTo>
                  <a:cubicBezTo>
                    <a:pt x="392619" y="110478"/>
                    <a:pt x="394452" y="117809"/>
                    <a:pt x="396285" y="123674"/>
                  </a:cubicBezTo>
                  <a:cubicBezTo>
                    <a:pt x="390420" y="136136"/>
                    <a:pt x="390420" y="151164"/>
                    <a:pt x="384189" y="162161"/>
                  </a:cubicBezTo>
                  <a:cubicBezTo>
                    <a:pt x="379058" y="172057"/>
                    <a:pt x="368794" y="179754"/>
                    <a:pt x="365862" y="191850"/>
                  </a:cubicBezTo>
                  <a:cubicBezTo>
                    <a:pt x="365129" y="195149"/>
                    <a:pt x="361097" y="195515"/>
                    <a:pt x="358531" y="191850"/>
                  </a:cubicBezTo>
                  <a:cubicBezTo>
                    <a:pt x="352667" y="183053"/>
                    <a:pt x="345336" y="188551"/>
                    <a:pt x="338005" y="190384"/>
                  </a:cubicBezTo>
                  <a:cubicBezTo>
                    <a:pt x="345702" y="190751"/>
                    <a:pt x="353766" y="184153"/>
                    <a:pt x="360364" y="194049"/>
                  </a:cubicBezTo>
                  <a:cubicBezTo>
                    <a:pt x="362563" y="197715"/>
                    <a:pt x="366229" y="193683"/>
                    <a:pt x="368061" y="190017"/>
                  </a:cubicBezTo>
                  <a:cubicBezTo>
                    <a:pt x="370261" y="186352"/>
                    <a:pt x="366962" y="175722"/>
                    <a:pt x="376492" y="180121"/>
                  </a:cubicBezTo>
                  <a:cubicBezTo>
                    <a:pt x="383456" y="183420"/>
                    <a:pt x="391520" y="188185"/>
                    <a:pt x="385655" y="198814"/>
                  </a:cubicBezTo>
                  <a:cubicBezTo>
                    <a:pt x="384556" y="200647"/>
                    <a:pt x="380524" y="202480"/>
                    <a:pt x="383823" y="204679"/>
                  </a:cubicBezTo>
                  <a:cubicBezTo>
                    <a:pt x="405448" y="219340"/>
                    <a:pt x="388221" y="232903"/>
                    <a:pt x="382356" y="246464"/>
                  </a:cubicBezTo>
                  <a:cubicBezTo>
                    <a:pt x="380524" y="250496"/>
                    <a:pt x="379058" y="254528"/>
                    <a:pt x="375759" y="257827"/>
                  </a:cubicBezTo>
                  <a:cubicBezTo>
                    <a:pt x="372093" y="261859"/>
                    <a:pt x="368061" y="265891"/>
                    <a:pt x="373559" y="270289"/>
                  </a:cubicBezTo>
                  <a:cubicBezTo>
                    <a:pt x="378691" y="274321"/>
                    <a:pt x="386022" y="278353"/>
                    <a:pt x="392253" y="272122"/>
                  </a:cubicBezTo>
                  <a:cubicBezTo>
                    <a:pt x="397751" y="266624"/>
                    <a:pt x="401783" y="259660"/>
                    <a:pt x="409847" y="268457"/>
                  </a:cubicBezTo>
                  <a:cubicBezTo>
                    <a:pt x="416811" y="276154"/>
                    <a:pt x="418277" y="294114"/>
                    <a:pt x="413146" y="301079"/>
                  </a:cubicBezTo>
                  <a:cubicBezTo>
                    <a:pt x="409480" y="305844"/>
                    <a:pt x="401783" y="306577"/>
                    <a:pt x="399584" y="313174"/>
                  </a:cubicBezTo>
                  <a:cubicBezTo>
                    <a:pt x="399584" y="321605"/>
                    <a:pt x="395552" y="324537"/>
                    <a:pt x="386755" y="324904"/>
                  </a:cubicBezTo>
                  <a:cubicBezTo>
                    <a:pt x="360731" y="326370"/>
                    <a:pt x="335073" y="331135"/>
                    <a:pt x="310515" y="340298"/>
                  </a:cubicBezTo>
                  <a:cubicBezTo>
                    <a:pt x="294021" y="346529"/>
                    <a:pt x="277893" y="346163"/>
                    <a:pt x="262132" y="338099"/>
                  </a:cubicBezTo>
                  <a:cubicBezTo>
                    <a:pt x="253335" y="333334"/>
                    <a:pt x="244904" y="330402"/>
                    <a:pt x="239773" y="342864"/>
                  </a:cubicBezTo>
                  <a:lnTo>
                    <a:pt x="239773" y="344697"/>
                  </a:lnTo>
                  <a:cubicBezTo>
                    <a:pt x="223279" y="344697"/>
                    <a:pt x="209717" y="337366"/>
                    <a:pt x="197254" y="328203"/>
                  </a:cubicBezTo>
                  <a:cubicBezTo>
                    <a:pt x="167565" y="305477"/>
                    <a:pt x="138975" y="281652"/>
                    <a:pt x="114050" y="253429"/>
                  </a:cubicBezTo>
                  <a:cubicBezTo>
                    <a:pt x="101588" y="239134"/>
                    <a:pt x="84727" y="229237"/>
                    <a:pt x="74097" y="213109"/>
                  </a:cubicBezTo>
                  <a:cubicBezTo>
                    <a:pt x="62368" y="198448"/>
                    <a:pt x="51372" y="182687"/>
                    <a:pt x="36344" y="171324"/>
                  </a:cubicBezTo>
                  <a:cubicBezTo>
                    <a:pt x="26447" y="158862"/>
                    <a:pt x="16917" y="146399"/>
                    <a:pt x="7021" y="133937"/>
                  </a:cubicBezTo>
                  <a:cubicBezTo>
                    <a:pt x="8120" y="131371"/>
                    <a:pt x="8120" y="129172"/>
                    <a:pt x="7754" y="126973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0F4BFEFD-2121-4B39-8B81-F6A83BC637DE}"/>
                </a:ext>
              </a:extLst>
            </p:cNvPr>
            <p:cNvSpPr/>
            <p:nvPr/>
          </p:nvSpPr>
          <p:spPr>
            <a:xfrm>
              <a:off x="12067458" y="6819316"/>
              <a:ext cx="283988" cy="354637"/>
            </a:xfrm>
            <a:custGeom>
              <a:avLst/>
              <a:gdLst>
                <a:gd name="connsiteX0" fmla="*/ 93882 w 283988"/>
                <a:gd name="connsiteY0" fmla="*/ 354637 h 354637"/>
                <a:gd name="connsiteX1" fmla="*/ 86185 w 283988"/>
                <a:gd name="connsiteY1" fmla="*/ 346940 h 354637"/>
                <a:gd name="connsiteX2" fmla="*/ 83252 w 283988"/>
                <a:gd name="connsiteY2" fmla="*/ 332645 h 354637"/>
                <a:gd name="connsiteX3" fmla="*/ 69324 w 283988"/>
                <a:gd name="connsiteY3" fmla="*/ 291226 h 354637"/>
                <a:gd name="connsiteX4" fmla="*/ 69324 w 283988"/>
                <a:gd name="connsiteY4" fmla="*/ 322015 h 354637"/>
                <a:gd name="connsiteX5" fmla="*/ 59061 w 283988"/>
                <a:gd name="connsiteY5" fmla="*/ 343641 h 354637"/>
                <a:gd name="connsiteX6" fmla="*/ 41834 w 283988"/>
                <a:gd name="connsiteY6" fmla="*/ 335944 h 354637"/>
                <a:gd name="connsiteX7" fmla="*/ 32670 w 283988"/>
                <a:gd name="connsiteY7" fmla="*/ 325314 h 354637"/>
                <a:gd name="connsiteX8" fmla="*/ 27905 w 283988"/>
                <a:gd name="connsiteY8" fmla="*/ 306621 h 354637"/>
                <a:gd name="connsiteX9" fmla="*/ 31204 w 283988"/>
                <a:gd name="connsiteY9" fmla="*/ 297091 h 354637"/>
                <a:gd name="connsiteX10" fmla="*/ 21307 w 283988"/>
                <a:gd name="connsiteY10" fmla="*/ 293792 h 354637"/>
                <a:gd name="connsiteX11" fmla="*/ 13977 w 283988"/>
                <a:gd name="connsiteY11" fmla="*/ 305521 h 354637"/>
                <a:gd name="connsiteX12" fmla="*/ 15809 w 283988"/>
                <a:gd name="connsiteY12" fmla="*/ 319816 h 354637"/>
                <a:gd name="connsiteX13" fmla="*/ 11411 w 283988"/>
                <a:gd name="connsiteY13" fmla="*/ 281330 h 354637"/>
                <a:gd name="connsiteX14" fmla="*/ 16176 w 283988"/>
                <a:gd name="connsiteY14" fmla="*/ 265935 h 354637"/>
                <a:gd name="connsiteX15" fmla="*/ 8479 w 283988"/>
                <a:gd name="connsiteY15" fmla="*/ 265202 h 354637"/>
                <a:gd name="connsiteX16" fmla="*/ 5913 w 283988"/>
                <a:gd name="connsiteY16" fmla="*/ 260804 h 354637"/>
                <a:gd name="connsiteX17" fmla="*/ 25339 w 283988"/>
                <a:gd name="connsiteY17" fmla="*/ 227448 h 354637"/>
                <a:gd name="connsiteX18" fmla="*/ 33037 w 283988"/>
                <a:gd name="connsiteY18" fmla="*/ 214253 h 354637"/>
                <a:gd name="connsiteX19" fmla="*/ 7745 w 283988"/>
                <a:gd name="connsiteY19" fmla="*/ 200325 h 354637"/>
                <a:gd name="connsiteX20" fmla="*/ 57595 w 283988"/>
                <a:gd name="connsiteY20" fmla="*/ 181998 h 354637"/>
                <a:gd name="connsiteX21" fmla="*/ 52830 w 283988"/>
                <a:gd name="connsiteY21" fmla="*/ 166970 h 354637"/>
                <a:gd name="connsiteX22" fmla="*/ 53929 w 283988"/>
                <a:gd name="connsiteY22" fmla="*/ 150475 h 354637"/>
                <a:gd name="connsiteX23" fmla="*/ 57228 w 283988"/>
                <a:gd name="connsiteY23" fmla="*/ 143145 h 354637"/>
                <a:gd name="connsiteX24" fmla="*/ 56129 w 283988"/>
                <a:gd name="connsiteY24" fmla="*/ 116387 h 354637"/>
                <a:gd name="connsiteX25" fmla="*/ 71157 w 283988"/>
                <a:gd name="connsiteY25" fmla="*/ 77901 h 354637"/>
                <a:gd name="connsiteX26" fmla="*/ 82153 w 283988"/>
                <a:gd name="connsiteY26" fmla="*/ 75335 h 354637"/>
                <a:gd name="connsiteX27" fmla="*/ 98647 w 283988"/>
                <a:gd name="connsiteY27" fmla="*/ 83399 h 354637"/>
                <a:gd name="connsiteX28" fmla="*/ 108910 w 283988"/>
                <a:gd name="connsiteY28" fmla="*/ 94395 h 354637"/>
                <a:gd name="connsiteX29" fmla="*/ 114408 w 283988"/>
                <a:gd name="connsiteY29" fmla="*/ 111989 h 354637"/>
                <a:gd name="connsiteX30" fmla="*/ 97547 w 283988"/>
                <a:gd name="connsiteY30" fmla="*/ 115288 h 354637"/>
                <a:gd name="connsiteX31" fmla="*/ 88384 w 283988"/>
                <a:gd name="connsiteY31" fmla="*/ 113089 h 354637"/>
                <a:gd name="connsiteX32" fmla="*/ 85818 w 283988"/>
                <a:gd name="connsiteY32" fmla="*/ 132148 h 354637"/>
                <a:gd name="connsiteX33" fmla="*/ 81053 w 283988"/>
                <a:gd name="connsiteY33" fmla="*/ 142045 h 354637"/>
                <a:gd name="connsiteX34" fmla="*/ 90950 w 283988"/>
                <a:gd name="connsiteY34" fmla="*/ 139846 h 354637"/>
                <a:gd name="connsiteX35" fmla="*/ 98647 w 283988"/>
                <a:gd name="connsiteY35" fmla="*/ 151942 h 354637"/>
                <a:gd name="connsiteX36" fmla="*/ 83619 w 283988"/>
                <a:gd name="connsiteY36" fmla="*/ 199958 h 354637"/>
                <a:gd name="connsiteX37" fmla="*/ 80687 w 283988"/>
                <a:gd name="connsiteY37" fmla="*/ 212054 h 354637"/>
                <a:gd name="connsiteX38" fmla="*/ 91683 w 283988"/>
                <a:gd name="connsiteY38" fmla="*/ 212054 h 354637"/>
                <a:gd name="connsiteX39" fmla="*/ 109277 w 283988"/>
                <a:gd name="connsiteY39" fmla="*/ 188962 h 354637"/>
                <a:gd name="connsiteX40" fmla="*/ 143731 w 283988"/>
                <a:gd name="connsiteY40" fmla="*/ 142778 h 354637"/>
                <a:gd name="connsiteX41" fmla="*/ 156194 w 283988"/>
                <a:gd name="connsiteY41" fmla="*/ 128850 h 354637"/>
                <a:gd name="connsiteX42" fmla="*/ 177819 w 283988"/>
                <a:gd name="connsiteY42" fmla="*/ 102826 h 354637"/>
                <a:gd name="connsiteX43" fmla="*/ 196146 w 283988"/>
                <a:gd name="connsiteY43" fmla="*/ 82666 h 354637"/>
                <a:gd name="connsiteX44" fmla="*/ 197246 w 283988"/>
                <a:gd name="connsiteY44" fmla="*/ 81933 h 354637"/>
                <a:gd name="connsiteX45" fmla="*/ 201278 w 283988"/>
                <a:gd name="connsiteY45" fmla="*/ 62140 h 354637"/>
                <a:gd name="connsiteX46" fmla="*/ 205676 w 283988"/>
                <a:gd name="connsiteY46" fmla="*/ 54076 h 354637"/>
                <a:gd name="connsiteX47" fmla="*/ 221437 w 283988"/>
                <a:gd name="connsiteY47" fmla="*/ 48578 h 354637"/>
                <a:gd name="connsiteX48" fmla="*/ 222170 w 283988"/>
                <a:gd name="connsiteY48" fmla="*/ 37581 h 354637"/>
                <a:gd name="connsiteX49" fmla="*/ 203844 w 283988"/>
                <a:gd name="connsiteY49" fmla="*/ 29518 h 354637"/>
                <a:gd name="connsiteX50" fmla="*/ 201278 w 283988"/>
                <a:gd name="connsiteY50" fmla="*/ 25119 h 354637"/>
                <a:gd name="connsiteX51" fmla="*/ 228402 w 283988"/>
                <a:gd name="connsiteY51" fmla="*/ 1661 h 354637"/>
                <a:gd name="connsiteX52" fmla="*/ 236832 w 283988"/>
                <a:gd name="connsiteY52" fmla="*/ 1661 h 354637"/>
                <a:gd name="connsiteX53" fmla="*/ 270920 w 283988"/>
                <a:gd name="connsiteY53" fmla="*/ 17422 h 354637"/>
                <a:gd name="connsiteX54" fmla="*/ 278251 w 283988"/>
                <a:gd name="connsiteY54" fmla="*/ 30617 h 354637"/>
                <a:gd name="connsiteX55" fmla="*/ 281183 w 283988"/>
                <a:gd name="connsiteY55" fmla="*/ 34283 h 354637"/>
                <a:gd name="connsiteX56" fmla="*/ 268721 w 283988"/>
                <a:gd name="connsiteY56" fmla="*/ 69104 h 354637"/>
                <a:gd name="connsiteX57" fmla="*/ 259924 w 283988"/>
                <a:gd name="connsiteY57" fmla="*/ 91829 h 354637"/>
                <a:gd name="connsiteX58" fmla="*/ 226202 w 283988"/>
                <a:gd name="connsiteY58" fmla="*/ 137647 h 354637"/>
                <a:gd name="connsiteX59" fmla="*/ 212641 w 283988"/>
                <a:gd name="connsiteY59" fmla="*/ 173201 h 354637"/>
                <a:gd name="connsiteX60" fmla="*/ 210075 w 283988"/>
                <a:gd name="connsiteY60" fmla="*/ 177599 h 354637"/>
                <a:gd name="connsiteX61" fmla="*/ 188449 w 283988"/>
                <a:gd name="connsiteY61" fmla="*/ 204357 h 354637"/>
                <a:gd name="connsiteX62" fmla="*/ 186250 w 283988"/>
                <a:gd name="connsiteY62" fmla="*/ 207289 h 354637"/>
                <a:gd name="connsiteX63" fmla="*/ 159859 w 283988"/>
                <a:gd name="connsiteY63" fmla="*/ 249807 h 354637"/>
                <a:gd name="connsiteX64" fmla="*/ 150329 w 283988"/>
                <a:gd name="connsiteY64" fmla="*/ 260804 h 354637"/>
                <a:gd name="connsiteX65" fmla="*/ 148863 w 283988"/>
                <a:gd name="connsiteY65" fmla="*/ 272899 h 354637"/>
                <a:gd name="connsiteX66" fmla="*/ 108177 w 283988"/>
                <a:gd name="connsiteY66" fmla="*/ 335211 h 354637"/>
                <a:gd name="connsiteX67" fmla="*/ 93882 w 283988"/>
                <a:gd name="connsiteY67" fmla="*/ 354637 h 35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3988" h="354637">
                  <a:moveTo>
                    <a:pt x="93882" y="354637"/>
                  </a:moveTo>
                  <a:cubicBezTo>
                    <a:pt x="91316" y="352072"/>
                    <a:pt x="89117" y="349139"/>
                    <a:pt x="86185" y="346940"/>
                  </a:cubicBezTo>
                  <a:cubicBezTo>
                    <a:pt x="81053" y="342908"/>
                    <a:pt x="74822" y="343275"/>
                    <a:pt x="83252" y="332645"/>
                  </a:cubicBezTo>
                  <a:cubicBezTo>
                    <a:pt x="92049" y="321649"/>
                    <a:pt x="81420" y="306988"/>
                    <a:pt x="69324" y="291226"/>
                  </a:cubicBezTo>
                  <a:cubicBezTo>
                    <a:pt x="69324" y="304788"/>
                    <a:pt x="68957" y="313585"/>
                    <a:pt x="69324" y="322015"/>
                  </a:cubicBezTo>
                  <a:cubicBezTo>
                    <a:pt x="70057" y="331546"/>
                    <a:pt x="67125" y="338876"/>
                    <a:pt x="59061" y="343641"/>
                  </a:cubicBezTo>
                  <a:cubicBezTo>
                    <a:pt x="50264" y="348406"/>
                    <a:pt x="48431" y="337044"/>
                    <a:pt x="41834" y="335944"/>
                  </a:cubicBezTo>
                  <a:cubicBezTo>
                    <a:pt x="41834" y="329713"/>
                    <a:pt x="36335" y="328247"/>
                    <a:pt x="32670" y="325314"/>
                  </a:cubicBezTo>
                  <a:cubicBezTo>
                    <a:pt x="25706" y="320549"/>
                    <a:pt x="22774" y="314685"/>
                    <a:pt x="27905" y="306621"/>
                  </a:cubicBezTo>
                  <a:cubicBezTo>
                    <a:pt x="29738" y="303689"/>
                    <a:pt x="37068" y="301489"/>
                    <a:pt x="31204" y="297091"/>
                  </a:cubicBezTo>
                  <a:cubicBezTo>
                    <a:pt x="29005" y="295625"/>
                    <a:pt x="25706" y="291593"/>
                    <a:pt x="21307" y="293792"/>
                  </a:cubicBezTo>
                  <a:cubicBezTo>
                    <a:pt x="16542" y="296358"/>
                    <a:pt x="13243" y="300023"/>
                    <a:pt x="13977" y="305521"/>
                  </a:cubicBezTo>
                  <a:cubicBezTo>
                    <a:pt x="14343" y="310286"/>
                    <a:pt x="18008" y="314685"/>
                    <a:pt x="15809" y="319816"/>
                  </a:cubicBezTo>
                  <a:cubicBezTo>
                    <a:pt x="-2884" y="308087"/>
                    <a:pt x="-5817" y="290493"/>
                    <a:pt x="11411" y="281330"/>
                  </a:cubicBezTo>
                  <a:cubicBezTo>
                    <a:pt x="20941" y="276198"/>
                    <a:pt x="15443" y="269600"/>
                    <a:pt x="16176" y="265935"/>
                  </a:cubicBezTo>
                  <a:cubicBezTo>
                    <a:pt x="17642" y="257505"/>
                    <a:pt x="11411" y="264836"/>
                    <a:pt x="8479" y="265202"/>
                  </a:cubicBezTo>
                  <a:cubicBezTo>
                    <a:pt x="3713" y="265935"/>
                    <a:pt x="4813" y="262270"/>
                    <a:pt x="5913" y="260804"/>
                  </a:cubicBezTo>
                  <a:cubicBezTo>
                    <a:pt x="14343" y="250907"/>
                    <a:pt x="4447" y="230381"/>
                    <a:pt x="25339" y="227448"/>
                  </a:cubicBezTo>
                  <a:cubicBezTo>
                    <a:pt x="28272" y="227082"/>
                    <a:pt x="34136" y="222317"/>
                    <a:pt x="33037" y="214253"/>
                  </a:cubicBezTo>
                  <a:cubicBezTo>
                    <a:pt x="19108" y="220484"/>
                    <a:pt x="5546" y="223050"/>
                    <a:pt x="7745" y="200325"/>
                  </a:cubicBezTo>
                  <a:cubicBezTo>
                    <a:pt x="15809" y="171002"/>
                    <a:pt x="35236" y="164037"/>
                    <a:pt x="57595" y="181998"/>
                  </a:cubicBezTo>
                  <a:cubicBezTo>
                    <a:pt x="57961" y="176133"/>
                    <a:pt x="56862" y="170635"/>
                    <a:pt x="52830" y="166970"/>
                  </a:cubicBezTo>
                  <a:cubicBezTo>
                    <a:pt x="45865" y="160738"/>
                    <a:pt x="46598" y="155607"/>
                    <a:pt x="53929" y="150475"/>
                  </a:cubicBezTo>
                  <a:cubicBezTo>
                    <a:pt x="56495" y="148643"/>
                    <a:pt x="60160" y="145710"/>
                    <a:pt x="57228" y="143145"/>
                  </a:cubicBezTo>
                  <a:cubicBezTo>
                    <a:pt x="46232" y="133981"/>
                    <a:pt x="57228" y="124818"/>
                    <a:pt x="56129" y="116387"/>
                  </a:cubicBezTo>
                  <a:cubicBezTo>
                    <a:pt x="53929" y="100260"/>
                    <a:pt x="71157" y="92929"/>
                    <a:pt x="71157" y="77901"/>
                  </a:cubicBezTo>
                  <a:cubicBezTo>
                    <a:pt x="71157" y="73502"/>
                    <a:pt x="78121" y="73136"/>
                    <a:pt x="82153" y="75335"/>
                  </a:cubicBezTo>
                  <a:cubicBezTo>
                    <a:pt x="87651" y="77901"/>
                    <a:pt x="94249" y="79000"/>
                    <a:pt x="98647" y="83399"/>
                  </a:cubicBezTo>
                  <a:cubicBezTo>
                    <a:pt x="101946" y="87064"/>
                    <a:pt x="104512" y="91463"/>
                    <a:pt x="108910" y="94395"/>
                  </a:cubicBezTo>
                  <a:cubicBezTo>
                    <a:pt x="115141" y="98794"/>
                    <a:pt x="118807" y="104658"/>
                    <a:pt x="114408" y="111989"/>
                  </a:cubicBezTo>
                  <a:cubicBezTo>
                    <a:pt x="110376" y="118587"/>
                    <a:pt x="103412" y="116387"/>
                    <a:pt x="97547" y="115288"/>
                  </a:cubicBezTo>
                  <a:cubicBezTo>
                    <a:pt x="94615" y="114921"/>
                    <a:pt x="92049" y="112355"/>
                    <a:pt x="88384" y="113089"/>
                  </a:cubicBezTo>
                  <a:cubicBezTo>
                    <a:pt x="83619" y="118953"/>
                    <a:pt x="88750" y="126284"/>
                    <a:pt x="85818" y="132148"/>
                  </a:cubicBezTo>
                  <a:cubicBezTo>
                    <a:pt x="85085" y="135814"/>
                    <a:pt x="81786" y="138380"/>
                    <a:pt x="81053" y="142045"/>
                  </a:cubicBezTo>
                  <a:cubicBezTo>
                    <a:pt x="83985" y="139113"/>
                    <a:pt x="87284" y="138013"/>
                    <a:pt x="90950" y="139846"/>
                  </a:cubicBezTo>
                  <a:cubicBezTo>
                    <a:pt x="94982" y="143145"/>
                    <a:pt x="100480" y="147177"/>
                    <a:pt x="98647" y="151942"/>
                  </a:cubicBezTo>
                  <a:cubicBezTo>
                    <a:pt x="92049" y="167703"/>
                    <a:pt x="90950" y="184930"/>
                    <a:pt x="83619" y="199958"/>
                  </a:cubicBezTo>
                  <a:cubicBezTo>
                    <a:pt x="81420" y="203990"/>
                    <a:pt x="78487" y="207656"/>
                    <a:pt x="80687" y="212054"/>
                  </a:cubicBezTo>
                  <a:cubicBezTo>
                    <a:pt x="83985" y="218285"/>
                    <a:pt x="88017" y="212420"/>
                    <a:pt x="91683" y="212054"/>
                  </a:cubicBezTo>
                  <a:cubicBezTo>
                    <a:pt x="105611" y="210588"/>
                    <a:pt x="112575" y="205823"/>
                    <a:pt x="109277" y="188962"/>
                  </a:cubicBezTo>
                  <a:cubicBezTo>
                    <a:pt x="106711" y="176133"/>
                    <a:pt x="130536" y="146077"/>
                    <a:pt x="143731" y="142778"/>
                  </a:cubicBezTo>
                  <a:cubicBezTo>
                    <a:pt x="151795" y="140579"/>
                    <a:pt x="155460" y="136547"/>
                    <a:pt x="156194" y="128850"/>
                  </a:cubicBezTo>
                  <a:cubicBezTo>
                    <a:pt x="171222" y="126650"/>
                    <a:pt x="177819" y="117487"/>
                    <a:pt x="177819" y="102826"/>
                  </a:cubicBezTo>
                  <a:cubicBezTo>
                    <a:pt x="185517" y="97327"/>
                    <a:pt x="181485" y="81566"/>
                    <a:pt x="196146" y="82666"/>
                  </a:cubicBezTo>
                  <a:cubicBezTo>
                    <a:pt x="198346" y="82666"/>
                    <a:pt x="198712" y="82666"/>
                    <a:pt x="197246" y="81933"/>
                  </a:cubicBezTo>
                  <a:cubicBezTo>
                    <a:pt x="173054" y="70570"/>
                    <a:pt x="202377" y="69470"/>
                    <a:pt x="201278" y="62140"/>
                  </a:cubicBezTo>
                  <a:cubicBezTo>
                    <a:pt x="200911" y="59574"/>
                    <a:pt x="203477" y="56642"/>
                    <a:pt x="205676" y="54076"/>
                  </a:cubicBezTo>
                  <a:cubicBezTo>
                    <a:pt x="210075" y="50044"/>
                    <a:pt x="216306" y="50777"/>
                    <a:pt x="221437" y="48578"/>
                  </a:cubicBezTo>
                  <a:cubicBezTo>
                    <a:pt x="229501" y="45645"/>
                    <a:pt x="226202" y="41613"/>
                    <a:pt x="222170" y="37581"/>
                  </a:cubicBezTo>
                  <a:cubicBezTo>
                    <a:pt x="216306" y="34649"/>
                    <a:pt x="210441" y="31350"/>
                    <a:pt x="203844" y="29518"/>
                  </a:cubicBezTo>
                  <a:cubicBezTo>
                    <a:pt x="202377" y="28418"/>
                    <a:pt x="201644" y="26952"/>
                    <a:pt x="201278" y="25119"/>
                  </a:cubicBezTo>
                  <a:cubicBezTo>
                    <a:pt x="207509" y="14123"/>
                    <a:pt x="221437" y="11924"/>
                    <a:pt x="228402" y="1661"/>
                  </a:cubicBezTo>
                  <a:cubicBezTo>
                    <a:pt x="230234" y="-905"/>
                    <a:pt x="234266" y="-172"/>
                    <a:pt x="236832" y="1661"/>
                  </a:cubicBezTo>
                  <a:cubicBezTo>
                    <a:pt x="246729" y="9725"/>
                    <a:pt x="256259" y="18155"/>
                    <a:pt x="270920" y="17422"/>
                  </a:cubicBezTo>
                  <a:cubicBezTo>
                    <a:pt x="277884" y="16689"/>
                    <a:pt x="272753" y="27685"/>
                    <a:pt x="278251" y="30617"/>
                  </a:cubicBezTo>
                  <a:cubicBezTo>
                    <a:pt x="279351" y="31717"/>
                    <a:pt x="280450" y="32816"/>
                    <a:pt x="281183" y="34283"/>
                  </a:cubicBezTo>
                  <a:cubicBezTo>
                    <a:pt x="285948" y="48944"/>
                    <a:pt x="286315" y="62140"/>
                    <a:pt x="268721" y="69104"/>
                  </a:cubicBezTo>
                  <a:cubicBezTo>
                    <a:pt x="258458" y="73136"/>
                    <a:pt x="262490" y="84132"/>
                    <a:pt x="259924" y="91829"/>
                  </a:cubicBezTo>
                  <a:cubicBezTo>
                    <a:pt x="248561" y="106857"/>
                    <a:pt x="235366" y="120786"/>
                    <a:pt x="226202" y="137647"/>
                  </a:cubicBezTo>
                  <a:cubicBezTo>
                    <a:pt x="211174" y="145344"/>
                    <a:pt x="220338" y="162571"/>
                    <a:pt x="212641" y="173201"/>
                  </a:cubicBezTo>
                  <a:cubicBezTo>
                    <a:pt x="211541" y="174667"/>
                    <a:pt x="211907" y="176500"/>
                    <a:pt x="210075" y="177599"/>
                  </a:cubicBezTo>
                  <a:cubicBezTo>
                    <a:pt x="197979" y="182731"/>
                    <a:pt x="195780" y="195560"/>
                    <a:pt x="188449" y="204357"/>
                  </a:cubicBezTo>
                  <a:cubicBezTo>
                    <a:pt x="187349" y="205090"/>
                    <a:pt x="186983" y="206922"/>
                    <a:pt x="186250" y="207289"/>
                  </a:cubicBezTo>
                  <a:cubicBezTo>
                    <a:pt x="166457" y="214620"/>
                    <a:pt x="165723" y="234046"/>
                    <a:pt x="159859" y="249807"/>
                  </a:cubicBezTo>
                  <a:cubicBezTo>
                    <a:pt x="158026" y="254572"/>
                    <a:pt x="154727" y="258238"/>
                    <a:pt x="150329" y="260804"/>
                  </a:cubicBezTo>
                  <a:cubicBezTo>
                    <a:pt x="149962" y="264836"/>
                    <a:pt x="151062" y="271800"/>
                    <a:pt x="148863" y="272899"/>
                  </a:cubicBezTo>
                  <a:cubicBezTo>
                    <a:pt x="124671" y="286828"/>
                    <a:pt x="122839" y="315051"/>
                    <a:pt x="108177" y="335211"/>
                  </a:cubicBezTo>
                  <a:cubicBezTo>
                    <a:pt x="106344" y="343641"/>
                    <a:pt x="92416" y="343275"/>
                    <a:pt x="93882" y="354637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7CD9CE06-F147-4A10-B787-5E17F58419CD}"/>
                </a:ext>
              </a:extLst>
            </p:cNvPr>
            <p:cNvSpPr/>
            <p:nvPr/>
          </p:nvSpPr>
          <p:spPr>
            <a:xfrm>
              <a:off x="12323276" y="6827941"/>
              <a:ext cx="48877" cy="83204"/>
            </a:xfrm>
            <a:custGeom>
              <a:avLst/>
              <a:gdLst>
                <a:gd name="connsiteX0" fmla="*/ 3739 w 48877"/>
                <a:gd name="connsiteY0" fmla="*/ 83204 h 83204"/>
                <a:gd name="connsiteX1" fmla="*/ 14735 w 48877"/>
                <a:gd name="connsiteY1" fmla="*/ 55347 h 83204"/>
                <a:gd name="connsiteX2" fmla="*/ 23532 w 48877"/>
                <a:gd name="connsiteY2" fmla="*/ 39586 h 83204"/>
                <a:gd name="connsiteX3" fmla="*/ 22799 w 48877"/>
                <a:gd name="connsiteY3" fmla="*/ 23092 h 83204"/>
                <a:gd name="connsiteX4" fmla="*/ 42225 w 48877"/>
                <a:gd name="connsiteY4" fmla="*/ 0 h 83204"/>
                <a:gd name="connsiteX5" fmla="*/ 48823 w 48877"/>
                <a:gd name="connsiteY5" fmla="*/ 11729 h 83204"/>
                <a:gd name="connsiteX6" fmla="*/ 35628 w 48877"/>
                <a:gd name="connsiteY6" fmla="*/ 31522 h 83204"/>
                <a:gd name="connsiteX7" fmla="*/ 3739 w 48877"/>
                <a:gd name="connsiteY7" fmla="*/ 83204 h 8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77" h="83204">
                  <a:moveTo>
                    <a:pt x="3739" y="83204"/>
                  </a:moveTo>
                  <a:cubicBezTo>
                    <a:pt x="-2126" y="70375"/>
                    <a:pt x="-2859" y="59379"/>
                    <a:pt x="14735" y="55347"/>
                  </a:cubicBezTo>
                  <a:cubicBezTo>
                    <a:pt x="23165" y="53515"/>
                    <a:pt x="27197" y="49116"/>
                    <a:pt x="23532" y="39586"/>
                  </a:cubicBezTo>
                  <a:cubicBezTo>
                    <a:pt x="21699" y="34821"/>
                    <a:pt x="23165" y="28590"/>
                    <a:pt x="22799" y="23092"/>
                  </a:cubicBezTo>
                  <a:cubicBezTo>
                    <a:pt x="27197" y="13562"/>
                    <a:pt x="33429" y="5498"/>
                    <a:pt x="42225" y="0"/>
                  </a:cubicBezTo>
                  <a:cubicBezTo>
                    <a:pt x="49923" y="733"/>
                    <a:pt x="48823" y="6598"/>
                    <a:pt x="48823" y="11729"/>
                  </a:cubicBezTo>
                  <a:cubicBezTo>
                    <a:pt x="41859" y="16494"/>
                    <a:pt x="37094" y="21259"/>
                    <a:pt x="35628" y="31522"/>
                  </a:cubicBezTo>
                  <a:cubicBezTo>
                    <a:pt x="32329" y="52048"/>
                    <a:pt x="18400" y="68176"/>
                    <a:pt x="3739" y="83204"/>
                  </a:cubicBezTo>
                  <a:close/>
                </a:path>
              </a:pathLst>
            </a:custGeom>
            <a:solidFill>
              <a:srgbClr val="CABA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7A891184-12D0-4150-9DF5-37E676E1D56A}"/>
                </a:ext>
              </a:extLst>
            </p:cNvPr>
            <p:cNvSpPr/>
            <p:nvPr/>
          </p:nvSpPr>
          <p:spPr>
            <a:xfrm>
              <a:off x="12218153" y="7020315"/>
              <a:ext cx="38120" cy="59804"/>
            </a:xfrm>
            <a:custGeom>
              <a:avLst/>
              <a:gdLst>
                <a:gd name="connsiteX0" fmla="*/ 0 w 38120"/>
                <a:gd name="connsiteY0" fmla="*/ 59805 h 59804"/>
                <a:gd name="connsiteX1" fmla="*/ 17960 w 38120"/>
                <a:gd name="connsiteY1" fmla="*/ 8856 h 59804"/>
                <a:gd name="connsiteX2" fmla="*/ 31522 w 38120"/>
                <a:gd name="connsiteY2" fmla="*/ 7023 h 59804"/>
                <a:gd name="connsiteX3" fmla="*/ 38120 w 38120"/>
                <a:gd name="connsiteY3" fmla="*/ 3724 h 59804"/>
                <a:gd name="connsiteX4" fmla="*/ 27857 w 38120"/>
                <a:gd name="connsiteY4" fmla="*/ 22784 h 59804"/>
                <a:gd name="connsiteX5" fmla="*/ 22725 w 38120"/>
                <a:gd name="connsiteY5" fmla="*/ 32681 h 59804"/>
                <a:gd name="connsiteX6" fmla="*/ 0 w 38120"/>
                <a:gd name="connsiteY6" fmla="*/ 59805 h 5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20" h="59804">
                  <a:moveTo>
                    <a:pt x="0" y="59805"/>
                  </a:moveTo>
                  <a:cubicBezTo>
                    <a:pt x="4765" y="42577"/>
                    <a:pt x="15028" y="27183"/>
                    <a:pt x="17960" y="8856"/>
                  </a:cubicBezTo>
                  <a:cubicBezTo>
                    <a:pt x="18327" y="7390"/>
                    <a:pt x="23825" y="-9104"/>
                    <a:pt x="31522" y="7023"/>
                  </a:cubicBezTo>
                  <a:cubicBezTo>
                    <a:pt x="32989" y="9956"/>
                    <a:pt x="35188" y="3724"/>
                    <a:pt x="38120" y="3724"/>
                  </a:cubicBezTo>
                  <a:cubicBezTo>
                    <a:pt x="37754" y="11788"/>
                    <a:pt x="37754" y="19852"/>
                    <a:pt x="27857" y="22784"/>
                  </a:cubicBezTo>
                  <a:cubicBezTo>
                    <a:pt x="22359" y="24251"/>
                    <a:pt x="23458" y="28649"/>
                    <a:pt x="22725" y="32681"/>
                  </a:cubicBezTo>
                  <a:cubicBezTo>
                    <a:pt x="19793" y="45510"/>
                    <a:pt x="15028" y="56872"/>
                    <a:pt x="0" y="59805"/>
                  </a:cubicBezTo>
                  <a:close/>
                </a:path>
              </a:pathLst>
            </a:custGeom>
            <a:solidFill>
              <a:srgbClr val="9A77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0DDA7AE5-60AD-41D6-8164-B42CE35F037E}"/>
                </a:ext>
              </a:extLst>
            </p:cNvPr>
            <p:cNvSpPr/>
            <p:nvPr/>
          </p:nvSpPr>
          <p:spPr>
            <a:xfrm>
              <a:off x="12274092" y="6956962"/>
              <a:ext cx="19201" cy="39952"/>
            </a:xfrm>
            <a:custGeom>
              <a:avLst/>
              <a:gdLst>
                <a:gd name="connsiteX0" fmla="*/ 3074 w 19201"/>
                <a:gd name="connsiteY0" fmla="*/ 39953 h 39952"/>
                <a:gd name="connsiteX1" fmla="*/ 6739 w 19201"/>
                <a:gd name="connsiteY1" fmla="*/ 23825 h 39952"/>
                <a:gd name="connsiteX2" fmla="*/ 8572 w 19201"/>
                <a:gd name="connsiteY2" fmla="*/ 17960 h 39952"/>
                <a:gd name="connsiteX3" fmla="*/ 19202 w 19201"/>
                <a:gd name="connsiteY3" fmla="*/ 0 h 39952"/>
                <a:gd name="connsiteX4" fmla="*/ 3074 w 19201"/>
                <a:gd name="connsiteY4" fmla="*/ 39953 h 3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01" h="39952">
                  <a:moveTo>
                    <a:pt x="3074" y="39953"/>
                  </a:moveTo>
                  <a:cubicBezTo>
                    <a:pt x="5640" y="34821"/>
                    <a:pt x="-2058" y="27490"/>
                    <a:pt x="6739" y="23825"/>
                  </a:cubicBezTo>
                  <a:cubicBezTo>
                    <a:pt x="8938" y="22725"/>
                    <a:pt x="11138" y="20160"/>
                    <a:pt x="8572" y="17960"/>
                  </a:cubicBezTo>
                  <a:cubicBezTo>
                    <a:pt x="-13787" y="-3299"/>
                    <a:pt x="14070" y="5132"/>
                    <a:pt x="19202" y="0"/>
                  </a:cubicBezTo>
                  <a:cubicBezTo>
                    <a:pt x="17369" y="14662"/>
                    <a:pt x="14803" y="29323"/>
                    <a:pt x="3074" y="39953"/>
                  </a:cubicBezTo>
                  <a:close/>
                </a:path>
              </a:pathLst>
            </a:custGeom>
            <a:solidFill>
              <a:srgbClr val="CCBE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8FEC6FFC-941E-40A6-BC55-2AFE71EA061E}"/>
                </a:ext>
              </a:extLst>
            </p:cNvPr>
            <p:cNvSpPr/>
            <p:nvPr/>
          </p:nvSpPr>
          <p:spPr>
            <a:xfrm>
              <a:off x="11867125" y="6479538"/>
              <a:ext cx="606337" cy="371860"/>
            </a:xfrm>
            <a:custGeom>
              <a:avLst/>
              <a:gdLst>
                <a:gd name="connsiteX0" fmla="*/ 498377 w 606337"/>
                <a:gd name="connsiteY0" fmla="*/ 348769 h 371860"/>
                <a:gd name="connsiteX1" fmla="*/ 478950 w 606337"/>
                <a:gd name="connsiteY1" fmla="*/ 371861 h 371860"/>
                <a:gd name="connsiteX2" fmla="*/ 478584 w 606337"/>
                <a:gd name="connsiteY2" fmla="*/ 371494 h 371860"/>
                <a:gd name="connsiteX3" fmla="*/ 475651 w 606337"/>
                <a:gd name="connsiteY3" fmla="*/ 359398 h 371860"/>
                <a:gd name="connsiteX4" fmla="*/ 459157 w 606337"/>
                <a:gd name="connsiteY4" fmla="*/ 344004 h 371860"/>
                <a:gd name="connsiteX5" fmla="*/ 441930 w 606337"/>
                <a:gd name="connsiteY5" fmla="*/ 323478 h 371860"/>
                <a:gd name="connsiteX6" fmla="*/ 461356 w 606337"/>
                <a:gd name="connsiteY6" fmla="*/ 282792 h 371860"/>
                <a:gd name="connsiteX7" fmla="*/ 453659 w 606337"/>
                <a:gd name="connsiteY7" fmla="*/ 269963 h 371860"/>
                <a:gd name="connsiteX8" fmla="*/ 459890 w 606337"/>
                <a:gd name="connsiteY8" fmla="*/ 255668 h 371860"/>
                <a:gd name="connsiteX9" fmla="*/ 477851 w 606337"/>
                <a:gd name="connsiteY9" fmla="*/ 235509 h 371860"/>
                <a:gd name="connsiteX10" fmla="*/ 489213 w 606337"/>
                <a:gd name="connsiteY10" fmla="*/ 217182 h 371860"/>
                <a:gd name="connsiteX11" fmla="*/ 466488 w 606337"/>
                <a:gd name="connsiteY11" fmla="*/ 219381 h 371860"/>
                <a:gd name="connsiteX12" fmla="*/ 464655 w 606337"/>
                <a:gd name="connsiteY12" fmla="*/ 225245 h 371860"/>
                <a:gd name="connsiteX13" fmla="*/ 459157 w 606337"/>
                <a:gd name="connsiteY13" fmla="*/ 246871 h 371860"/>
                <a:gd name="connsiteX14" fmla="*/ 445962 w 606337"/>
                <a:gd name="connsiteY14" fmla="*/ 232943 h 371860"/>
                <a:gd name="connsiteX15" fmla="*/ 436065 w 606337"/>
                <a:gd name="connsiteY15" fmla="*/ 225245 h 371860"/>
                <a:gd name="connsiteX16" fmla="*/ 411507 w 606337"/>
                <a:gd name="connsiteY16" fmla="*/ 196289 h 371860"/>
                <a:gd name="connsiteX17" fmla="*/ 420304 w 606337"/>
                <a:gd name="connsiteY17" fmla="*/ 176496 h 371860"/>
                <a:gd name="connsiteX18" fmla="*/ 430567 w 606337"/>
                <a:gd name="connsiteY18" fmla="*/ 175030 h 371860"/>
                <a:gd name="connsiteX19" fmla="*/ 436432 w 606337"/>
                <a:gd name="connsiteY19" fmla="*/ 186026 h 371860"/>
                <a:gd name="connsiteX20" fmla="*/ 450727 w 606337"/>
                <a:gd name="connsiteY20" fmla="*/ 198488 h 371860"/>
                <a:gd name="connsiteX21" fmla="*/ 470886 w 606337"/>
                <a:gd name="connsiteY21" fmla="*/ 175396 h 371860"/>
                <a:gd name="connsiteX22" fmla="*/ 480050 w 606337"/>
                <a:gd name="connsiteY22" fmla="*/ 159268 h 371860"/>
                <a:gd name="connsiteX23" fmla="*/ 495444 w 606337"/>
                <a:gd name="connsiteY23" fmla="*/ 138376 h 371860"/>
                <a:gd name="connsiteX24" fmla="*/ 501309 w 606337"/>
                <a:gd name="connsiteY24" fmla="*/ 105387 h 371860"/>
                <a:gd name="connsiteX25" fmla="*/ 506074 w 606337"/>
                <a:gd name="connsiteY25" fmla="*/ 99889 h 371860"/>
                <a:gd name="connsiteX26" fmla="*/ 503142 w 606337"/>
                <a:gd name="connsiteY26" fmla="*/ 70933 h 371860"/>
                <a:gd name="connsiteX27" fmla="*/ 483349 w 606337"/>
                <a:gd name="connsiteY27" fmla="*/ 61403 h 371860"/>
                <a:gd name="connsiteX28" fmla="*/ 428734 w 606337"/>
                <a:gd name="connsiteY28" fmla="*/ 80096 h 371860"/>
                <a:gd name="connsiteX29" fmla="*/ 422870 w 606337"/>
                <a:gd name="connsiteY29" fmla="*/ 86327 h 371860"/>
                <a:gd name="connsiteX30" fmla="*/ 390248 w 606337"/>
                <a:gd name="connsiteY30" fmla="*/ 110885 h 371860"/>
                <a:gd name="connsiteX31" fmla="*/ 348829 w 606337"/>
                <a:gd name="connsiteY31" fmla="*/ 135443 h 371860"/>
                <a:gd name="connsiteX32" fmla="*/ 352861 w 606337"/>
                <a:gd name="connsiteY32" fmla="*/ 138742 h 371860"/>
                <a:gd name="connsiteX33" fmla="*/ 363490 w 606337"/>
                <a:gd name="connsiteY33" fmla="*/ 160735 h 371860"/>
                <a:gd name="connsiteX34" fmla="*/ 346630 w 606337"/>
                <a:gd name="connsiteY34" fmla="*/ 165866 h 371860"/>
                <a:gd name="connsiteX35" fmla="*/ 329036 w 606337"/>
                <a:gd name="connsiteY35" fmla="*/ 173197 h 371860"/>
                <a:gd name="connsiteX36" fmla="*/ 334534 w 606337"/>
                <a:gd name="connsiteY36" fmla="*/ 195189 h 371860"/>
                <a:gd name="connsiteX37" fmla="*/ 342964 w 606337"/>
                <a:gd name="connsiteY37" fmla="*/ 205452 h 371860"/>
                <a:gd name="connsiteX38" fmla="*/ 327936 w 606337"/>
                <a:gd name="connsiteY38" fmla="*/ 209118 h 371860"/>
                <a:gd name="connsiteX39" fmla="*/ 301546 w 606337"/>
                <a:gd name="connsiteY39" fmla="*/ 213150 h 371860"/>
                <a:gd name="connsiteX40" fmla="*/ 305211 w 606337"/>
                <a:gd name="connsiteY40" fmla="*/ 233676 h 371860"/>
                <a:gd name="connsiteX41" fmla="*/ 298980 w 606337"/>
                <a:gd name="connsiteY41" fmla="*/ 247238 h 371860"/>
                <a:gd name="connsiteX42" fmla="*/ 283219 w 606337"/>
                <a:gd name="connsiteY42" fmla="*/ 254202 h 371860"/>
                <a:gd name="connsiteX43" fmla="*/ 270756 w 606337"/>
                <a:gd name="connsiteY43" fmla="*/ 242473 h 371860"/>
                <a:gd name="connsiteX44" fmla="*/ 241800 w 606337"/>
                <a:gd name="connsiteY44" fmla="*/ 229644 h 371860"/>
                <a:gd name="connsiteX45" fmla="*/ 234835 w 606337"/>
                <a:gd name="connsiteY45" fmla="*/ 229644 h 371860"/>
                <a:gd name="connsiteX46" fmla="*/ 244365 w 606337"/>
                <a:gd name="connsiteY46" fmla="*/ 173197 h 371860"/>
                <a:gd name="connsiteX47" fmla="*/ 271856 w 606337"/>
                <a:gd name="connsiteY47" fmla="*/ 125547 h 371860"/>
                <a:gd name="connsiteX48" fmla="*/ 228604 w 606337"/>
                <a:gd name="connsiteY48" fmla="*/ 139109 h 371860"/>
                <a:gd name="connsiteX49" fmla="*/ 229704 w 606337"/>
                <a:gd name="connsiteY49" fmla="*/ 157436 h 371860"/>
                <a:gd name="connsiteX50" fmla="*/ 193050 w 606337"/>
                <a:gd name="connsiteY50" fmla="*/ 173563 h 371860"/>
                <a:gd name="connsiteX51" fmla="*/ 162994 w 606337"/>
                <a:gd name="connsiteY51" fmla="*/ 172830 h 371860"/>
                <a:gd name="connsiteX52" fmla="*/ 164094 w 606337"/>
                <a:gd name="connsiteY52" fmla="*/ 152671 h 371860"/>
                <a:gd name="connsiteX53" fmla="*/ 133671 w 606337"/>
                <a:gd name="connsiteY53" fmla="*/ 151938 h 371860"/>
                <a:gd name="connsiteX54" fmla="*/ 113145 w 606337"/>
                <a:gd name="connsiteY54" fmla="*/ 129212 h 371860"/>
                <a:gd name="connsiteX55" fmla="*/ 71726 w 606337"/>
                <a:gd name="connsiteY55" fmla="*/ 153404 h 371860"/>
                <a:gd name="connsiteX56" fmla="*/ 58897 w 606337"/>
                <a:gd name="connsiteY56" fmla="*/ 162567 h 371860"/>
                <a:gd name="connsiteX57" fmla="*/ 41303 w 606337"/>
                <a:gd name="connsiteY57" fmla="*/ 175396 h 371860"/>
                <a:gd name="connsiteX58" fmla="*/ 6115 w 606337"/>
                <a:gd name="connsiteY58" fmla="*/ 174297 h 371860"/>
                <a:gd name="connsiteX59" fmla="*/ 4649 w 606337"/>
                <a:gd name="connsiteY59" fmla="*/ 151205 h 371860"/>
                <a:gd name="connsiteX60" fmla="*/ 29940 w 606337"/>
                <a:gd name="connsiteY60" fmla="*/ 144973 h 371860"/>
                <a:gd name="connsiteX61" fmla="*/ 54132 w 606337"/>
                <a:gd name="connsiteY61" fmla="*/ 135810 h 371860"/>
                <a:gd name="connsiteX62" fmla="*/ 66594 w 606337"/>
                <a:gd name="connsiteY62" fmla="*/ 104654 h 371860"/>
                <a:gd name="connsiteX63" fmla="*/ 77224 w 606337"/>
                <a:gd name="connsiteY63" fmla="*/ 96957 h 371860"/>
                <a:gd name="connsiteX64" fmla="*/ 110212 w 606337"/>
                <a:gd name="connsiteY64" fmla="*/ 85594 h 371860"/>
                <a:gd name="connsiteX65" fmla="*/ 132571 w 606337"/>
                <a:gd name="connsiteY65" fmla="*/ 89626 h 371860"/>
                <a:gd name="connsiteX66" fmla="*/ 196349 w 606337"/>
                <a:gd name="connsiteY66" fmla="*/ 95124 h 371860"/>
                <a:gd name="connsiteX67" fmla="*/ 215775 w 606337"/>
                <a:gd name="connsiteY67" fmla="*/ 98789 h 371860"/>
                <a:gd name="connsiteX68" fmla="*/ 256095 w 606337"/>
                <a:gd name="connsiteY68" fmla="*/ 103555 h 371860"/>
                <a:gd name="connsiteX69" fmla="*/ 269657 w 606337"/>
                <a:gd name="connsiteY69" fmla="*/ 91825 h 371860"/>
                <a:gd name="connsiteX70" fmla="*/ 283585 w 606337"/>
                <a:gd name="connsiteY70" fmla="*/ 74598 h 371860"/>
                <a:gd name="connsiteX71" fmla="*/ 290916 w 606337"/>
                <a:gd name="connsiteY71" fmla="*/ 67267 h 371860"/>
                <a:gd name="connsiteX72" fmla="*/ 309609 w 606337"/>
                <a:gd name="connsiteY72" fmla="*/ 59936 h 371860"/>
                <a:gd name="connsiteX73" fmla="*/ 388049 w 606337"/>
                <a:gd name="connsiteY73" fmla="*/ 77897 h 371860"/>
                <a:gd name="connsiteX74" fmla="*/ 418471 w 606337"/>
                <a:gd name="connsiteY74" fmla="*/ 64701 h 371860"/>
                <a:gd name="connsiteX75" fmla="*/ 462823 w 606337"/>
                <a:gd name="connsiteY75" fmla="*/ 30613 h 371860"/>
                <a:gd name="connsiteX76" fmla="*/ 485914 w 606337"/>
                <a:gd name="connsiteY76" fmla="*/ 29147 h 371860"/>
                <a:gd name="connsiteX77" fmla="*/ 502042 w 606337"/>
                <a:gd name="connsiteY77" fmla="*/ 29147 h 371860"/>
                <a:gd name="connsiteX78" fmla="*/ 508640 w 606337"/>
                <a:gd name="connsiteY78" fmla="*/ 25115 h 371860"/>
                <a:gd name="connsiteX79" fmla="*/ 561055 w 606337"/>
                <a:gd name="connsiteY79" fmla="*/ 3123 h 371860"/>
                <a:gd name="connsiteX80" fmla="*/ 573884 w 606337"/>
                <a:gd name="connsiteY80" fmla="*/ 191 h 371860"/>
                <a:gd name="connsiteX81" fmla="*/ 575717 w 606337"/>
                <a:gd name="connsiteY81" fmla="*/ 39410 h 371860"/>
                <a:gd name="connsiteX82" fmla="*/ 563987 w 606337"/>
                <a:gd name="connsiteY82" fmla="*/ 58470 h 371860"/>
                <a:gd name="connsiteX83" fmla="*/ 603573 w 606337"/>
                <a:gd name="connsiteY83" fmla="*/ 61036 h 371860"/>
                <a:gd name="connsiteX84" fmla="*/ 602840 w 606337"/>
                <a:gd name="connsiteY84" fmla="*/ 80096 h 371860"/>
                <a:gd name="connsiteX85" fmla="*/ 601008 w 606337"/>
                <a:gd name="connsiteY85" fmla="*/ 106853 h 371860"/>
                <a:gd name="connsiteX86" fmla="*/ 599541 w 606337"/>
                <a:gd name="connsiteY86" fmla="*/ 116750 h 371860"/>
                <a:gd name="connsiteX87" fmla="*/ 588545 w 606337"/>
                <a:gd name="connsiteY87" fmla="*/ 145340 h 371860"/>
                <a:gd name="connsiteX88" fmla="*/ 588545 w 606337"/>
                <a:gd name="connsiteY88" fmla="*/ 147539 h 371860"/>
                <a:gd name="connsiteX89" fmla="*/ 566186 w 606337"/>
                <a:gd name="connsiteY89" fmla="*/ 187125 h 371860"/>
                <a:gd name="connsiteX90" fmla="*/ 550425 w 606337"/>
                <a:gd name="connsiteY90" fmla="*/ 223413 h 371860"/>
                <a:gd name="connsiteX91" fmla="*/ 547493 w 606337"/>
                <a:gd name="connsiteY91" fmla="*/ 235142 h 371860"/>
                <a:gd name="connsiteX92" fmla="*/ 540162 w 606337"/>
                <a:gd name="connsiteY92" fmla="*/ 242473 h 371860"/>
                <a:gd name="connsiteX93" fmla="*/ 529899 w 606337"/>
                <a:gd name="connsiteY93" fmla="*/ 265931 h 371860"/>
                <a:gd name="connsiteX94" fmla="*/ 529533 w 606337"/>
                <a:gd name="connsiteY94" fmla="*/ 265931 h 371860"/>
                <a:gd name="connsiteX95" fmla="*/ 521835 w 606337"/>
                <a:gd name="connsiteY95" fmla="*/ 273995 h 371860"/>
                <a:gd name="connsiteX96" fmla="*/ 507540 w 606337"/>
                <a:gd name="connsiteY96" fmla="*/ 286457 h 371860"/>
                <a:gd name="connsiteX97" fmla="*/ 525867 w 606337"/>
                <a:gd name="connsiteY97" fmla="*/ 295254 h 371860"/>
                <a:gd name="connsiteX98" fmla="*/ 517070 w 606337"/>
                <a:gd name="connsiteY98" fmla="*/ 316514 h 371860"/>
                <a:gd name="connsiteX99" fmla="*/ 498377 w 606337"/>
                <a:gd name="connsiteY99" fmla="*/ 348769 h 37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337" h="371860">
                  <a:moveTo>
                    <a:pt x="498377" y="348769"/>
                  </a:moveTo>
                  <a:cubicBezTo>
                    <a:pt x="495078" y="359032"/>
                    <a:pt x="488480" y="366729"/>
                    <a:pt x="478950" y="371861"/>
                  </a:cubicBezTo>
                  <a:cubicBezTo>
                    <a:pt x="478950" y="371861"/>
                    <a:pt x="478584" y="371494"/>
                    <a:pt x="478584" y="371494"/>
                  </a:cubicBezTo>
                  <a:cubicBezTo>
                    <a:pt x="474185" y="368195"/>
                    <a:pt x="477118" y="363064"/>
                    <a:pt x="475651" y="359398"/>
                  </a:cubicBezTo>
                  <a:cubicBezTo>
                    <a:pt x="472719" y="351701"/>
                    <a:pt x="474185" y="342171"/>
                    <a:pt x="459157" y="344004"/>
                  </a:cubicBezTo>
                  <a:cubicBezTo>
                    <a:pt x="449627" y="345103"/>
                    <a:pt x="442296" y="334840"/>
                    <a:pt x="441930" y="323478"/>
                  </a:cubicBezTo>
                  <a:cubicBezTo>
                    <a:pt x="441563" y="305517"/>
                    <a:pt x="450727" y="286457"/>
                    <a:pt x="461356" y="282792"/>
                  </a:cubicBezTo>
                  <a:cubicBezTo>
                    <a:pt x="459524" y="278027"/>
                    <a:pt x="456225" y="274362"/>
                    <a:pt x="453659" y="269963"/>
                  </a:cubicBezTo>
                  <a:cubicBezTo>
                    <a:pt x="447794" y="261899"/>
                    <a:pt x="451460" y="255668"/>
                    <a:pt x="459890" y="255668"/>
                  </a:cubicBezTo>
                  <a:cubicBezTo>
                    <a:pt x="474185" y="255302"/>
                    <a:pt x="477118" y="247238"/>
                    <a:pt x="477851" y="235509"/>
                  </a:cubicBezTo>
                  <a:cubicBezTo>
                    <a:pt x="478217" y="228178"/>
                    <a:pt x="482982" y="223046"/>
                    <a:pt x="489213" y="217182"/>
                  </a:cubicBezTo>
                  <a:cubicBezTo>
                    <a:pt x="480050" y="217182"/>
                    <a:pt x="473452" y="226712"/>
                    <a:pt x="466488" y="219381"/>
                  </a:cubicBezTo>
                  <a:cubicBezTo>
                    <a:pt x="463922" y="221580"/>
                    <a:pt x="464289" y="223413"/>
                    <a:pt x="464655" y="225245"/>
                  </a:cubicBezTo>
                  <a:cubicBezTo>
                    <a:pt x="465388" y="233309"/>
                    <a:pt x="472353" y="242839"/>
                    <a:pt x="459157" y="246871"/>
                  </a:cubicBezTo>
                  <a:cubicBezTo>
                    <a:pt x="446695" y="250536"/>
                    <a:pt x="449627" y="238441"/>
                    <a:pt x="445962" y="232943"/>
                  </a:cubicBezTo>
                  <a:cubicBezTo>
                    <a:pt x="443396" y="228911"/>
                    <a:pt x="440097" y="227445"/>
                    <a:pt x="436065" y="225245"/>
                  </a:cubicBezTo>
                  <a:cubicBezTo>
                    <a:pt x="423603" y="219381"/>
                    <a:pt x="417372" y="207651"/>
                    <a:pt x="411507" y="196289"/>
                  </a:cubicBezTo>
                  <a:cubicBezTo>
                    <a:pt x="407109" y="187125"/>
                    <a:pt x="412607" y="180894"/>
                    <a:pt x="420304" y="176496"/>
                  </a:cubicBezTo>
                  <a:cubicBezTo>
                    <a:pt x="423603" y="175030"/>
                    <a:pt x="426902" y="173563"/>
                    <a:pt x="430567" y="175030"/>
                  </a:cubicBezTo>
                  <a:cubicBezTo>
                    <a:pt x="434599" y="177595"/>
                    <a:pt x="437165" y="181261"/>
                    <a:pt x="436432" y="186026"/>
                  </a:cubicBezTo>
                  <a:cubicBezTo>
                    <a:pt x="435332" y="197388"/>
                    <a:pt x="437531" y="199221"/>
                    <a:pt x="450727" y="198488"/>
                  </a:cubicBezTo>
                  <a:cubicBezTo>
                    <a:pt x="469054" y="197755"/>
                    <a:pt x="474185" y="192990"/>
                    <a:pt x="470886" y="175396"/>
                  </a:cubicBezTo>
                  <a:cubicBezTo>
                    <a:pt x="469787" y="169531"/>
                    <a:pt x="471253" y="161834"/>
                    <a:pt x="480050" y="159268"/>
                  </a:cubicBezTo>
                  <a:cubicBezTo>
                    <a:pt x="489946" y="156336"/>
                    <a:pt x="495078" y="148639"/>
                    <a:pt x="495444" y="138376"/>
                  </a:cubicBezTo>
                  <a:cubicBezTo>
                    <a:pt x="495811" y="127013"/>
                    <a:pt x="506441" y="117850"/>
                    <a:pt x="501309" y="105387"/>
                  </a:cubicBezTo>
                  <a:cubicBezTo>
                    <a:pt x="500576" y="103921"/>
                    <a:pt x="504241" y="101722"/>
                    <a:pt x="506074" y="99889"/>
                  </a:cubicBezTo>
                  <a:cubicBezTo>
                    <a:pt x="519636" y="87060"/>
                    <a:pt x="519270" y="80829"/>
                    <a:pt x="503142" y="70933"/>
                  </a:cubicBezTo>
                  <a:cubicBezTo>
                    <a:pt x="496911" y="67267"/>
                    <a:pt x="491413" y="61403"/>
                    <a:pt x="483349" y="61403"/>
                  </a:cubicBezTo>
                  <a:cubicBezTo>
                    <a:pt x="464655" y="66168"/>
                    <a:pt x="449261" y="80463"/>
                    <a:pt x="428734" y="80096"/>
                  </a:cubicBezTo>
                  <a:cubicBezTo>
                    <a:pt x="424703" y="80096"/>
                    <a:pt x="423969" y="84128"/>
                    <a:pt x="422870" y="86327"/>
                  </a:cubicBezTo>
                  <a:cubicBezTo>
                    <a:pt x="415906" y="99889"/>
                    <a:pt x="402344" y="106120"/>
                    <a:pt x="390248" y="110885"/>
                  </a:cubicBezTo>
                  <a:cubicBezTo>
                    <a:pt x="374487" y="116750"/>
                    <a:pt x="364224" y="130312"/>
                    <a:pt x="348829" y="135443"/>
                  </a:cubicBezTo>
                  <a:cubicBezTo>
                    <a:pt x="349562" y="137276"/>
                    <a:pt x="351761" y="137276"/>
                    <a:pt x="352861" y="138742"/>
                  </a:cubicBezTo>
                  <a:cubicBezTo>
                    <a:pt x="354694" y="146806"/>
                    <a:pt x="360558" y="153037"/>
                    <a:pt x="363490" y="160735"/>
                  </a:cubicBezTo>
                  <a:cubicBezTo>
                    <a:pt x="359459" y="166966"/>
                    <a:pt x="353227" y="165866"/>
                    <a:pt x="346630" y="165866"/>
                  </a:cubicBezTo>
                  <a:cubicBezTo>
                    <a:pt x="340032" y="165866"/>
                    <a:pt x="331968" y="165133"/>
                    <a:pt x="329036" y="173197"/>
                  </a:cubicBezTo>
                  <a:cubicBezTo>
                    <a:pt x="326104" y="181261"/>
                    <a:pt x="327203" y="188958"/>
                    <a:pt x="334534" y="195189"/>
                  </a:cubicBezTo>
                  <a:cubicBezTo>
                    <a:pt x="337833" y="198121"/>
                    <a:pt x="345530" y="199588"/>
                    <a:pt x="342964" y="205452"/>
                  </a:cubicBezTo>
                  <a:cubicBezTo>
                    <a:pt x="340399" y="211317"/>
                    <a:pt x="332701" y="211317"/>
                    <a:pt x="327936" y="209118"/>
                  </a:cubicBezTo>
                  <a:cubicBezTo>
                    <a:pt x="317307" y="204353"/>
                    <a:pt x="308876" y="226712"/>
                    <a:pt x="301546" y="213150"/>
                  </a:cubicBezTo>
                  <a:cubicBezTo>
                    <a:pt x="310709" y="215349"/>
                    <a:pt x="314008" y="222313"/>
                    <a:pt x="305211" y="233676"/>
                  </a:cubicBezTo>
                  <a:cubicBezTo>
                    <a:pt x="301912" y="237708"/>
                    <a:pt x="301179" y="242839"/>
                    <a:pt x="298980" y="247238"/>
                  </a:cubicBezTo>
                  <a:cubicBezTo>
                    <a:pt x="295681" y="253835"/>
                    <a:pt x="289450" y="254935"/>
                    <a:pt x="283219" y="254202"/>
                  </a:cubicBezTo>
                  <a:cubicBezTo>
                    <a:pt x="275888" y="253469"/>
                    <a:pt x="272222" y="249070"/>
                    <a:pt x="270756" y="242473"/>
                  </a:cubicBezTo>
                  <a:cubicBezTo>
                    <a:pt x="266724" y="227078"/>
                    <a:pt x="254629" y="221580"/>
                    <a:pt x="241800" y="229644"/>
                  </a:cubicBezTo>
                  <a:cubicBezTo>
                    <a:pt x="239601" y="231110"/>
                    <a:pt x="237035" y="230743"/>
                    <a:pt x="234835" y="229644"/>
                  </a:cubicBezTo>
                  <a:cubicBezTo>
                    <a:pt x="221274" y="197755"/>
                    <a:pt x="223106" y="195556"/>
                    <a:pt x="244365" y="173197"/>
                  </a:cubicBezTo>
                  <a:cubicBezTo>
                    <a:pt x="256461" y="160368"/>
                    <a:pt x="267824" y="144973"/>
                    <a:pt x="271856" y="125547"/>
                  </a:cubicBezTo>
                  <a:cubicBezTo>
                    <a:pt x="261593" y="142408"/>
                    <a:pt x="243999" y="135077"/>
                    <a:pt x="228604" y="139109"/>
                  </a:cubicBezTo>
                  <a:cubicBezTo>
                    <a:pt x="227138" y="145340"/>
                    <a:pt x="237768" y="156336"/>
                    <a:pt x="229704" y="157436"/>
                  </a:cubicBezTo>
                  <a:cubicBezTo>
                    <a:pt x="215409" y="159635"/>
                    <a:pt x="212110" y="184560"/>
                    <a:pt x="193050" y="173563"/>
                  </a:cubicBezTo>
                  <a:cubicBezTo>
                    <a:pt x="183154" y="172830"/>
                    <a:pt x="172890" y="176496"/>
                    <a:pt x="162994" y="172830"/>
                  </a:cubicBezTo>
                  <a:cubicBezTo>
                    <a:pt x="153830" y="166233"/>
                    <a:pt x="164460" y="159635"/>
                    <a:pt x="164094" y="152671"/>
                  </a:cubicBezTo>
                  <a:cubicBezTo>
                    <a:pt x="153464" y="149005"/>
                    <a:pt x="143567" y="153037"/>
                    <a:pt x="133671" y="151938"/>
                  </a:cubicBezTo>
                  <a:cubicBezTo>
                    <a:pt x="112412" y="149738"/>
                    <a:pt x="108013" y="144607"/>
                    <a:pt x="113145" y="129212"/>
                  </a:cubicBezTo>
                  <a:cubicBezTo>
                    <a:pt x="113878" y="154137"/>
                    <a:pt x="90053" y="149738"/>
                    <a:pt x="71726" y="153404"/>
                  </a:cubicBezTo>
                  <a:cubicBezTo>
                    <a:pt x="65128" y="153037"/>
                    <a:pt x="62196" y="158169"/>
                    <a:pt x="58897" y="162567"/>
                  </a:cubicBezTo>
                  <a:cubicBezTo>
                    <a:pt x="53765" y="168065"/>
                    <a:pt x="49000" y="173563"/>
                    <a:pt x="41303" y="175396"/>
                  </a:cubicBezTo>
                  <a:cubicBezTo>
                    <a:pt x="29574" y="176496"/>
                    <a:pt x="17845" y="177595"/>
                    <a:pt x="6115" y="174297"/>
                  </a:cubicBezTo>
                  <a:cubicBezTo>
                    <a:pt x="-3415" y="167332"/>
                    <a:pt x="-116" y="157802"/>
                    <a:pt x="4649" y="151205"/>
                  </a:cubicBezTo>
                  <a:cubicBezTo>
                    <a:pt x="10147" y="142774"/>
                    <a:pt x="22976" y="140575"/>
                    <a:pt x="29940" y="144973"/>
                  </a:cubicBezTo>
                  <a:cubicBezTo>
                    <a:pt x="44235" y="153404"/>
                    <a:pt x="47534" y="147173"/>
                    <a:pt x="54132" y="135810"/>
                  </a:cubicBezTo>
                  <a:cubicBezTo>
                    <a:pt x="59630" y="125547"/>
                    <a:pt x="70626" y="118949"/>
                    <a:pt x="66594" y="104654"/>
                  </a:cubicBezTo>
                  <a:cubicBezTo>
                    <a:pt x="65128" y="99523"/>
                    <a:pt x="72092" y="96590"/>
                    <a:pt x="77224" y="96957"/>
                  </a:cubicBezTo>
                  <a:cubicBezTo>
                    <a:pt x="89686" y="97323"/>
                    <a:pt x="99583" y="90359"/>
                    <a:pt x="110212" y="85594"/>
                  </a:cubicBezTo>
                  <a:cubicBezTo>
                    <a:pt x="118276" y="82295"/>
                    <a:pt x="125973" y="83028"/>
                    <a:pt x="132571" y="89626"/>
                  </a:cubicBezTo>
                  <a:cubicBezTo>
                    <a:pt x="153464" y="94025"/>
                    <a:pt x="174357" y="101722"/>
                    <a:pt x="196349" y="95124"/>
                  </a:cubicBezTo>
                  <a:cubicBezTo>
                    <a:pt x="203313" y="92925"/>
                    <a:pt x="210644" y="93291"/>
                    <a:pt x="215775" y="98789"/>
                  </a:cubicBezTo>
                  <a:cubicBezTo>
                    <a:pt x="228238" y="111252"/>
                    <a:pt x="242533" y="104654"/>
                    <a:pt x="256095" y="103555"/>
                  </a:cubicBezTo>
                  <a:cubicBezTo>
                    <a:pt x="262692" y="103188"/>
                    <a:pt x="267091" y="97690"/>
                    <a:pt x="269657" y="91825"/>
                  </a:cubicBezTo>
                  <a:cubicBezTo>
                    <a:pt x="272956" y="84861"/>
                    <a:pt x="276987" y="78996"/>
                    <a:pt x="283585" y="74598"/>
                  </a:cubicBezTo>
                  <a:cubicBezTo>
                    <a:pt x="286151" y="72032"/>
                    <a:pt x="288350" y="69467"/>
                    <a:pt x="290916" y="67267"/>
                  </a:cubicBezTo>
                  <a:cubicBezTo>
                    <a:pt x="296047" y="61403"/>
                    <a:pt x="300446" y="59203"/>
                    <a:pt x="309609" y="59936"/>
                  </a:cubicBezTo>
                  <a:cubicBezTo>
                    <a:pt x="336367" y="63235"/>
                    <a:pt x="361658" y="72765"/>
                    <a:pt x="388049" y="77897"/>
                  </a:cubicBezTo>
                  <a:cubicBezTo>
                    <a:pt x="401611" y="80463"/>
                    <a:pt x="410041" y="75331"/>
                    <a:pt x="418471" y="64701"/>
                  </a:cubicBezTo>
                  <a:cubicBezTo>
                    <a:pt x="430201" y="50040"/>
                    <a:pt x="441197" y="34645"/>
                    <a:pt x="462823" y="30613"/>
                  </a:cubicBezTo>
                  <a:cubicBezTo>
                    <a:pt x="470886" y="29147"/>
                    <a:pt x="477851" y="26581"/>
                    <a:pt x="485914" y="29147"/>
                  </a:cubicBezTo>
                  <a:cubicBezTo>
                    <a:pt x="491413" y="30980"/>
                    <a:pt x="496911" y="32446"/>
                    <a:pt x="502042" y="29147"/>
                  </a:cubicBezTo>
                  <a:cubicBezTo>
                    <a:pt x="504241" y="27681"/>
                    <a:pt x="506441" y="26215"/>
                    <a:pt x="508640" y="25115"/>
                  </a:cubicBezTo>
                  <a:cubicBezTo>
                    <a:pt x="525501" y="16318"/>
                    <a:pt x="542361" y="7521"/>
                    <a:pt x="561055" y="3123"/>
                  </a:cubicBezTo>
                  <a:cubicBezTo>
                    <a:pt x="565087" y="924"/>
                    <a:pt x="569119" y="-542"/>
                    <a:pt x="573884" y="191"/>
                  </a:cubicBezTo>
                  <a:cubicBezTo>
                    <a:pt x="593310" y="17052"/>
                    <a:pt x="594410" y="23649"/>
                    <a:pt x="575717" y="39410"/>
                  </a:cubicBezTo>
                  <a:cubicBezTo>
                    <a:pt x="568752" y="45275"/>
                    <a:pt x="568752" y="53705"/>
                    <a:pt x="563987" y="58470"/>
                  </a:cubicBezTo>
                  <a:cubicBezTo>
                    <a:pt x="577549" y="35378"/>
                    <a:pt x="590012" y="58837"/>
                    <a:pt x="603573" y="61036"/>
                  </a:cubicBezTo>
                  <a:cubicBezTo>
                    <a:pt x="609071" y="67634"/>
                    <a:pt x="605039" y="74231"/>
                    <a:pt x="602840" y="80096"/>
                  </a:cubicBezTo>
                  <a:cubicBezTo>
                    <a:pt x="599541" y="88893"/>
                    <a:pt x="595876" y="97690"/>
                    <a:pt x="601008" y="106853"/>
                  </a:cubicBezTo>
                  <a:cubicBezTo>
                    <a:pt x="602840" y="110519"/>
                    <a:pt x="602840" y="114184"/>
                    <a:pt x="599541" y="116750"/>
                  </a:cubicBezTo>
                  <a:cubicBezTo>
                    <a:pt x="590378" y="124081"/>
                    <a:pt x="591111" y="135443"/>
                    <a:pt x="588545" y="145340"/>
                  </a:cubicBezTo>
                  <a:cubicBezTo>
                    <a:pt x="588179" y="146073"/>
                    <a:pt x="588179" y="146806"/>
                    <a:pt x="588545" y="147539"/>
                  </a:cubicBezTo>
                  <a:cubicBezTo>
                    <a:pt x="581214" y="160735"/>
                    <a:pt x="575350" y="175030"/>
                    <a:pt x="566186" y="187125"/>
                  </a:cubicBezTo>
                  <a:cubicBezTo>
                    <a:pt x="558123" y="198121"/>
                    <a:pt x="546760" y="207285"/>
                    <a:pt x="550425" y="223413"/>
                  </a:cubicBezTo>
                  <a:cubicBezTo>
                    <a:pt x="551158" y="227078"/>
                    <a:pt x="551891" y="232210"/>
                    <a:pt x="547493" y="235142"/>
                  </a:cubicBezTo>
                  <a:cubicBezTo>
                    <a:pt x="544927" y="237708"/>
                    <a:pt x="542361" y="239907"/>
                    <a:pt x="540162" y="242473"/>
                  </a:cubicBezTo>
                  <a:cubicBezTo>
                    <a:pt x="537963" y="250903"/>
                    <a:pt x="535031" y="258967"/>
                    <a:pt x="529899" y="265931"/>
                  </a:cubicBezTo>
                  <a:lnTo>
                    <a:pt x="529533" y="265931"/>
                  </a:lnTo>
                  <a:cubicBezTo>
                    <a:pt x="526600" y="268130"/>
                    <a:pt x="524401" y="271063"/>
                    <a:pt x="521835" y="273995"/>
                  </a:cubicBezTo>
                  <a:cubicBezTo>
                    <a:pt x="517437" y="279126"/>
                    <a:pt x="506441" y="278393"/>
                    <a:pt x="507540" y="286457"/>
                  </a:cubicBezTo>
                  <a:cubicBezTo>
                    <a:pt x="508640" y="296720"/>
                    <a:pt x="520736" y="290123"/>
                    <a:pt x="525867" y="295254"/>
                  </a:cubicBezTo>
                  <a:cubicBezTo>
                    <a:pt x="532831" y="306250"/>
                    <a:pt x="519270" y="309183"/>
                    <a:pt x="517070" y="316514"/>
                  </a:cubicBezTo>
                  <a:cubicBezTo>
                    <a:pt x="511206" y="328609"/>
                    <a:pt x="498010" y="335207"/>
                    <a:pt x="498377" y="348769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4AE14072-6D2D-4068-B93E-DF9C3EE986F2}"/>
                </a:ext>
              </a:extLst>
            </p:cNvPr>
            <p:cNvSpPr/>
            <p:nvPr/>
          </p:nvSpPr>
          <p:spPr>
            <a:xfrm>
              <a:off x="12450648" y="6519295"/>
              <a:ext cx="26655" cy="106316"/>
            </a:xfrm>
            <a:custGeom>
              <a:avLst/>
              <a:gdLst>
                <a:gd name="connsiteX0" fmla="*/ 3189 w 26655"/>
                <a:gd name="connsiteY0" fmla="*/ 106316 h 106316"/>
                <a:gd name="connsiteX1" fmla="*/ 257 w 26655"/>
                <a:gd name="connsiteY1" fmla="*/ 101918 h 106316"/>
                <a:gd name="connsiteX2" fmla="*/ 11620 w 26655"/>
                <a:gd name="connsiteY2" fmla="*/ 69662 h 106316"/>
                <a:gd name="connsiteX3" fmla="*/ 16018 w 26655"/>
                <a:gd name="connsiteY3" fmla="*/ 35574 h 106316"/>
                <a:gd name="connsiteX4" fmla="*/ 14918 w 26655"/>
                <a:gd name="connsiteY4" fmla="*/ 23112 h 106316"/>
                <a:gd name="connsiteX5" fmla="*/ 11253 w 26655"/>
                <a:gd name="connsiteY5" fmla="*/ 14682 h 106316"/>
                <a:gd name="connsiteX6" fmla="*/ 25915 w 26655"/>
                <a:gd name="connsiteY6" fmla="*/ 753 h 106316"/>
                <a:gd name="connsiteX7" fmla="*/ 26281 w 26655"/>
                <a:gd name="connsiteY7" fmla="*/ 23845 h 106316"/>
                <a:gd name="connsiteX8" fmla="*/ 20050 w 26655"/>
                <a:gd name="connsiteY8" fmla="*/ 61232 h 106316"/>
                <a:gd name="connsiteX9" fmla="*/ 3189 w 26655"/>
                <a:gd name="connsiteY9" fmla="*/ 106316 h 10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55" h="106316">
                  <a:moveTo>
                    <a:pt x="3189" y="106316"/>
                  </a:moveTo>
                  <a:cubicBezTo>
                    <a:pt x="2090" y="104850"/>
                    <a:pt x="623" y="103384"/>
                    <a:pt x="257" y="101918"/>
                  </a:cubicBezTo>
                  <a:cubicBezTo>
                    <a:pt x="-2309" y="88723"/>
                    <a:pt x="15285" y="78826"/>
                    <a:pt x="11620" y="69662"/>
                  </a:cubicBezTo>
                  <a:cubicBezTo>
                    <a:pt x="6488" y="55734"/>
                    <a:pt x="8687" y="46204"/>
                    <a:pt x="16018" y="35574"/>
                  </a:cubicBezTo>
                  <a:cubicBezTo>
                    <a:pt x="19317" y="31176"/>
                    <a:pt x="21149" y="26778"/>
                    <a:pt x="14918" y="23112"/>
                  </a:cubicBezTo>
                  <a:cubicBezTo>
                    <a:pt x="13086" y="20546"/>
                    <a:pt x="11986" y="17614"/>
                    <a:pt x="11253" y="14682"/>
                  </a:cubicBezTo>
                  <a:cubicBezTo>
                    <a:pt x="11986" y="5518"/>
                    <a:pt x="13452" y="-2546"/>
                    <a:pt x="25915" y="753"/>
                  </a:cubicBezTo>
                  <a:cubicBezTo>
                    <a:pt x="29213" y="8451"/>
                    <a:pt x="20050" y="16148"/>
                    <a:pt x="26281" y="23845"/>
                  </a:cubicBezTo>
                  <a:cubicBezTo>
                    <a:pt x="20050" y="35574"/>
                    <a:pt x="19684" y="49503"/>
                    <a:pt x="20050" y="61232"/>
                  </a:cubicBezTo>
                  <a:cubicBezTo>
                    <a:pt x="20783" y="79926"/>
                    <a:pt x="10153" y="92021"/>
                    <a:pt x="3189" y="1063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50E4309C-9AF1-4577-9AD0-8EE1A0A4A34B}"/>
                </a:ext>
              </a:extLst>
            </p:cNvPr>
            <p:cNvSpPr/>
            <p:nvPr/>
          </p:nvSpPr>
          <p:spPr>
            <a:xfrm>
              <a:off x="12410763" y="6628177"/>
              <a:ext cx="43441" cy="88789"/>
            </a:xfrm>
            <a:custGeom>
              <a:avLst/>
              <a:gdLst>
                <a:gd name="connsiteX0" fmla="*/ 2022 w 43441"/>
                <a:gd name="connsiteY0" fmla="*/ 87236 h 88789"/>
                <a:gd name="connsiteX1" fmla="*/ 556 w 43441"/>
                <a:gd name="connsiteY1" fmla="*/ 60479 h 88789"/>
                <a:gd name="connsiteX2" fmla="*/ 10453 w 43441"/>
                <a:gd name="connsiteY2" fmla="*/ 45817 h 88789"/>
                <a:gd name="connsiteX3" fmla="*/ 32445 w 43441"/>
                <a:gd name="connsiteY3" fmla="*/ 12462 h 88789"/>
                <a:gd name="connsiteX4" fmla="*/ 43441 w 43441"/>
                <a:gd name="connsiteY4" fmla="*/ 0 h 88789"/>
                <a:gd name="connsiteX5" fmla="*/ 16684 w 43441"/>
                <a:gd name="connsiteY5" fmla="*/ 52048 h 88789"/>
                <a:gd name="connsiteX6" fmla="*/ 9720 w 43441"/>
                <a:gd name="connsiteY6" fmla="*/ 85037 h 88789"/>
                <a:gd name="connsiteX7" fmla="*/ 2022 w 43441"/>
                <a:gd name="connsiteY7" fmla="*/ 87236 h 8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41" h="88789">
                  <a:moveTo>
                    <a:pt x="2022" y="87236"/>
                  </a:moveTo>
                  <a:cubicBezTo>
                    <a:pt x="5321" y="78439"/>
                    <a:pt x="-2010" y="70375"/>
                    <a:pt x="556" y="60479"/>
                  </a:cubicBezTo>
                  <a:cubicBezTo>
                    <a:pt x="2389" y="52782"/>
                    <a:pt x="4955" y="49849"/>
                    <a:pt x="10453" y="45817"/>
                  </a:cubicBezTo>
                  <a:cubicBezTo>
                    <a:pt x="21449" y="37387"/>
                    <a:pt x="27313" y="24558"/>
                    <a:pt x="32445" y="12462"/>
                  </a:cubicBezTo>
                  <a:cubicBezTo>
                    <a:pt x="35011" y="6231"/>
                    <a:pt x="35744" y="1100"/>
                    <a:pt x="43441" y="0"/>
                  </a:cubicBezTo>
                  <a:cubicBezTo>
                    <a:pt x="37576" y="18694"/>
                    <a:pt x="32445" y="37387"/>
                    <a:pt x="16684" y="52048"/>
                  </a:cubicBezTo>
                  <a:cubicBezTo>
                    <a:pt x="8986" y="59013"/>
                    <a:pt x="13385" y="74041"/>
                    <a:pt x="9720" y="85037"/>
                  </a:cubicBezTo>
                  <a:cubicBezTo>
                    <a:pt x="7154" y="91635"/>
                    <a:pt x="4588" y="87603"/>
                    <a:pt x="2022" y="87236"/>
                  </a:cubicBezTo>
                  <a:close/>
                </a:path>
              </a:pathLst>
            </a:custGeom>
            <a:solidFill>
              <a:srgbClr val="CDBE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3329CED8-9ACD-474D-A80F-4C6F796B312D}"/>
                </a:ext>
              </a:extLst>
            </p:cNvPr>
            <p:cNvSpPr/>
            <p:nvPr/>
          </p:nvSpPr>
          <p:spPr>
            <a:xfrm>
              <a:off x="12365545" y="6745829"/>
              <a:ext cx="29523" cy="32175"/>
            </a:xfrm>
            <a:custGeom>
              <a:avLst/>
              <a:gdLst>
                <a:gd name="connsiteX0" fmla="*/ 25248 w 29523"/>
                <a:gd name="connsiteY0" fmla="*/ 29697 h 32175"/>
                <a:gd name="connsiteX1" fmla="*/ 690 w 29523"/>
                <a:gd name="connsiteY1" fmla="*/ 26398 h 32175"/>
                <a:gd name="connsiteX2" fmla="*/ 3256 w 29523"/>
                <a:gd name="connsiteY2" fmla="*/ 11370 h 32175"/>
                <a:gd name="connsiteX3" fmla="*/ 28913 w 29523"/>
                <a:gd name="connsiteY3" fmla="*/ 7 h 32175"/>
                <a:gd name="connsiteX4" fmla="*/ 25248 w 29523"/>
                <a:gd name="connsiteY4" fmla="*/ 29697 h 3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3" h="32175">
                  <a:moveTo>
                    <a:pt x="25248" y="29697"/>
                  </a:moveTo>
                  <a:cubicBezTo>
                    <a:pt x="16451" y="31529"/>
                    <a:pt x="6921" y="35561"/>
                    <a:pt x="690" y="26398"/>
                  </a:cubicBezTo>
                  <a:cubicBezTo>
                    <a:pt x="-1509" y="23465"/>
                    <a:pt x="2156" y="16501"/>
                    <a:pt x="3256" y="11370"/>
                  </a:cubicBezTo>
                  <a:cubicBezTo>
                    <a:pt x="14618" y="13936"/>
                    <a:pt x="18650" y="-359"/>
                    <a:pt x="28913" y="7"/>
                  </a:cubicBezTo>
                  <a:cubicBezTo>
                    <a:pt x="32212" y="10637"/>
                    <a:pt x="20850" y="19067"/>
                    <a:pt x="25248" y="29697"/>
                  </a:cubicBezTo>
                  <a:close/>
                </a:path>
              </a:pathLst>
            </a:custGeom>
            <a:solidFill>
              <a:srgbClr val="C8AC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1B36522-27F2-4A78-AF75-3E993984FC81}"/>
                </a:ext>
              </a:extLst>
            </p:cNvPr>
            <p:cNvSpPr/>
            <p:nvPr/>
          </p:nvSpPr>
          <p:spPr>
            <a:xfrm>
              <a:off x="12394825" y="6722378"/>
              <a:ext cx="16204" cy="23458"/>
            </a:xfrm>
            <a:custGeom>
              <a:avLst/>
              <a:gdLst>
                <a:gd name="connsiteX0" fmla="*/ 0 w 16204"/>
                <a:gd name="connsiteY0" fmla="*/ 23458 h 23458"/>
                <a:gd name="connsiteX1" fmla="*/ 10263 w 16204"/>
                <a:gd name="connsiteY1" fmla="*/ 0 h 23458"/>
                <a:gd name="connsiteX2" fmla="*/ 0 w 16204"/>
                <a:gd name="connsiteY2" fmla="*/ 23458 h 2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04" h="23458">
                  <a:moveTo>
                    <a:pt x="0" y="23458"/>
                  </a:moveTo>
                  <a:cubicBezTo>
                    <a:pt x="3665" y="15761"/>
                    <a:pt x="-1100" y="4399"/>
                    <a:pt x="10263" y="0"/>
                  </a:cubicBezTo>
                  <a:cubicBezTo>
                    <a:pt x="26391" y="16861"/>
                    <a:pt x="5132" y="16494"/>
                    <a:pt x="0" y="23458"/>
                  </a:cubicBezTo>
                  <a:close/>
                </a:path>
              </a:pathLst>
            </a:custGeom>
            <a:solidFill>
              <a:srgbClr val="C4B0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2D5EE60D-A02B-49FA-9EAD-785D4DF63DEB}"/>
                </a:ext>
              </a:extLst>
            </p:cNvPr>
            <p:cNvSpPr/>
            <p:nvPr/>
          </p:nvSpPr>
          <p:spPr>
            <a:xfrm>
              <a:off x="10166621" y="4965731"/>
              <a:ext cx="113945" cy="286867"/>
            </a:xfrm>
            <a:custGeom>
              <a:avLst/>
              <a:gdLst>
                <a:gd name="connsiteX0" fmla="*/ 109610 w 113945"/>
                <a:gd name="connsiteY0" fmla="*/ 115653 h 286867"/>
                <a:gd name="connsiteX1" fmla="*/ 105944 w 113945"/>
                <a:gd name="connsiteY1" fmla="*/ 130681 h 286867"/>
                <a:gd name="connsiteX2" fmla="*/ 113275 w 113945"/>
                <a:gd name="connsiteY2" fmla="*/ 183829 h 286867"/>
                <a:gd name="connsiteX3" fmla="*/ 109976 w 113945"/>
                <a:gd name="connsiteY3" fmla="*/ 200323 h 286867"/>
                <a:gd name="connsiteX4" fmla="*/ 106677 w 113945"/>
                <a:gd name="connsiteY4" fmla="*/ 223782 h 286867"/>
                <a:gd name="connsiteX5" fmla="*/ 103745 w 113945"/>
                <a:gd name="connsiteY5" fmla="*/ 269599 h 286867"/>
                <a:gd name="connsiteX6" fmla="*/ 76621 w 113945"/>
                <a:gd name="connsiteY6" fmla="*/ 285360 h 286867"/>
                <a:gd name="connsiteX7" fmla="*/ 33736 w 113945"/>
                <a:gd name="connsiteY7" fmla="*/ 267400 h 286867"/>
                <a:gd name="connsiteX8" fmla="*/ 30804 w 113945"/>
                <a:gd name="connsiteY8" fmla="*/ 281328 h 286867"/>
                <a:gd name="connsiteX9" fmla="*/ 13577 w 113945"/>
                <a:gd name="connsiteY9" fmla="*/ 260069 h 286867"/>
                <a:gd name="connsiteX10" fmla="*/ 5146 w 113945"/>
                <a:gd name="connsiteY10" fmla="*/ 273998 h 286867"/>
                <a:gd name="connsiteX11" fmla="*/ 4047 w 113945"/>
                <a:gd name="connsiteY11" fmla="*/ 225614 h 286867"/>
                <a:gd name="connsiteX12" fmla="*/ 7712 w 113945"/>
                <a:gd name="connsiteY12" fmla="*/ 209853 h 286867"/>
                <a:gd name="connsiteX13" fmla="*/ 4780 w 113945"/>
                <a:gd name="connsiteY13" fmla="*/ 150107 h 286867"/>
                <a:gd name="connsiteX14" fmla="*/ 15 w 113945"/>
                <a:gd name="connsiteY14" fmla="*/ 81931 h 286867"/>
                <a:gd name="connsiteX15" fmla="*/ 5146 w 113945"/>
                <a:gd name="connsiteY15" fmla="*/ 3492 h 286867"/>
                <a:gd name="connsiteX16" fmla="*/ 36669 w 113945"/>
                <a:gd name="connsiteY16" fmla="*/ 11922 h 286867"/>
                <a:gd name="connsiteX17" fmla="*/ 41800 w 113945"/>
                <a:gd name="connsiteY17" fmla="*/ 37580 h 286867"/>
                <a:gd name="connsiteX18" fmla="*/ 51697 w 113945"/>
                <a:gd name="connsiteY18" fmla="*/ 55907 h 286867"/>
                <a:gd name="connsiteX19" fmla="*/ 67091 w 113945"/>
                <a:gd name="connsiteY19" fmla="*/ 47477 h 286867"/>
                <a:gd name="connsiteX20" fmla="*/ 77354 w 113945"/>
                <a:gd name="connsiteY20" fmla="*/ 25484 h 286867"/>
                <a:gd name="connsiteX21" fmla="*/ 83586 w 113945"/>
                <a:gd name="connsiteY21" fmla="*/ 41612 h 286867"/>
                <a:gd name="connsiteX22" fmla="*/ 98247 w 113945"/>
                <a:gd name="connsiteY22" fmla="*/ 55907 h 286867"/>
                <a:gd name="connsiteX23" fmla="*/ 112542 w 113945"/>
                <a:gd name="connsiteY23" fmla="*/ 72035 h 286867"/>
                <a:gd name="connsiteX24" fmla="*/ 113642 w 113945"/>
                <a:gd name="connsiteY24" fmla="*/ 86330 h 286867"/>
                <a:gd name="connsiteX25" fmla="*/ 113642 w 113945"/>
                <a:gd name="connsiteY25" fmla="*/ 86330 h 286867"/>
                <a:gd name="connsiteX26" fmla="*/ 109610 w 113945"/>
                <a:gd name="connsiteY26" fmla="*/ 115653 h 28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3945" h="286867">
                  <a:moveTo>
                    <a:pt x="109610" y="115653"/>
                  </a:moveTo>
                  <a:cubicBezTo>
                    <a:pt x="104478" y="119685"/>
                    <a:pt x="106311" y="125549"/>
                    <a:pt x="105944" y="130681"/>
                  </a:cubicBezTo>
                  <a:cubicBezTo>
                    <a:pt x="110709" y="147908"/>
                    <a:pt x="108510" y="166602"/>
                    <a:pt x="113275" y="183829"/>
                  </a:cubicBezTo>
                  <a:cubicBezTo>
                    <a:pt x="115108" y="189694"/>
                    <a:pt x="112909" y="195192"/>
                    <a:pt x="109976" y="200323"/>
                  </a:cubicBezTo>
                  <a:cubicBezTo>
                    <a:pt x="105944" y="207654"/>
                    <a:pt x="104478" y="215718"/>
                    <a:pt x="106677" y="223782"/>
                  </a:cubicBezTo>
                  <a:cubicBezTo>
                    <a:pt x="111443" y="239543"/>
                    <a:pt x="105211" y="254571"/>
                    <a:pt x="103745" y="269599"/>
                  </a:cubicBezTo>
                  <a:cubicBezTo>
                    <a:pt x="102279" y="285727"/>
                    <a:pt x="93482" y="289392"/>
                    <a:pt x="76621" y="285360"/>
                  </a:cubicBezTo>
                  <a:cubicBezTo>
                    <a:pt x="61593" y="281695"/>
                    <a:pt x="47665" y="274731"/>
                    <a:pt x="33736" y="267400"/>
                  </a:cubicBezTo>
                  <a:cubicBezTo>
                    <a:pt x="32637" y="272165"/>
                    <a:pt x="35569" y="277663"/>
                    <a:pt x="30804" y="281328"/>
                  </a:cubicBezTo>
                  <a:cubicBezTo>
                    <a:pt x="24573" y="274731"/>
                    <a:pt x="16142" y="269599"/>
                    <a:pt x="13577" y="260069"/>
                  </a:cubicBezTo>
                  <a:cubicBezTo>
                    <a:pt x="5879" y="263001"/>
                    <a:pt x="10278" y="271065"/>
                    <a:pt x="5146" y="273998"/>
                  </a:cubicBezTo>
                  <a:cubicBezTo>
                    <a:pt x="-5850" y="258236"/>
                    <a:pt x="5513" y="241742"/>
                    <a:pt x="4047" y="225614"/>
                  </a:cubicBezTo>
                  <a:cubicBezTo>
                    <a:pt x="6612" y="220483"/>
                    <a:pt x="10278" y="214985"/>
                    <a:pt x="7712" y="209853"/>
                  </a:cubicBezTo>
                  <a:cubicBezTo>
                    <a:pt x="-1818" y="190060"/>
                    <a:pt x="3680" y="169901"/>
                    <a:pt x="4780" y="150107"/>
                  </a:cubicBezTo>
                  <a:cubicBezTo>
                    <a:pt x="6246" y="127015"/>
                    <a:pt x="-352" y="104657"/>
                    <a:pt x="15" y="81931"/>
                  </a:cubicBezTo>
                  <a:cubicBezTo>
                    <a:pt x="1847" y="55907"/>
                    <a:pt x="3314" y="29516"/>
                    <a:pt x="5146" y="3492"/>
                  </a:cubicBezTo>
                  <a:cubicBezTo>
                    <a:pt x="18708" y="-4938"/>
                    <a:pt x="28238" y="3492"/>
                    <a:pt x="36669" y="11922"/>
                  </a:cubicBezTo>
                  <a:cubicBezTo>
                    <a:pt x="43266" y="18520"/>
                    <a:pt x="54262" y="24385"/>
                    <a:pt x="41800" y="37580"/>
                  </a:cubicBezTo>
                  <a:cubicBezTo>
                    <a:pt x="36302" y="43445"/>
                    <a:pt x="49864" y="48576"/>
                    <a:pt x="51697" y="55907"/>
                  </a:cubicBezTo>
                  <a:cubicBezTo>
                    <a:pt x="55362" y="51142"/>
                    <a:pt x="66358" y="62505"/>
                    <a:pt x="67091" y="47477"/>
                  </a:cubicBezTo>
                  <a:cubicBezTo>
                    <a:pt x="67458" y="41245"/>
                    <a:pt x="74422" y="33548"/>
                    <a:pt x="77354" y="25484"/>
                  </a:cubicBezTo>
                  <a:cubicBezTo>
                    <a:pt x="83586" y="29883"/>
                    <a:pt x="83952" y="35747"/>
                    <a:pt x="83586" y="41612"/>
                  </a:cubicBezTo>
                  <a:cubicBezTo>
                    <a:pt x="83219" y="51875"/>
                    <a:pt x="87984" y="58106"/>
                    <a:pt x="98247" y="55907"/>
                  </a:cubicBezTo>
                  <a:cubicBezTo>
                    <a:pt x="114008" y="52608"/>
                    <a:pt x="115474" y="60672"/>
                    <a:pt x="112542" y="72035"/>
                  </a:cubicBezTo>
                  <a:cubicBezTo>
                    <a:pt x="111076" y="77166"/>
                    <a:pt x="111076" y="81565"/>
                    <a:pt x="113642" y="86330"/>
                  </a:cubicBezTo>
                  <a:lnTo>
                    <a:pt x="113642" y="86330"/>
                  </a:lnTo>
                  <a:cubicBezTo>
                    <a:pt x="109243" y="95493"/>
                    <a:pt x="114375" y="106123"/>
                    <a:pt x="109610" y="115653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F569A36-1805-4827-AA72-433693F979ED}"/>
                </a:ext>
              </a:extLst>
            </p:cNvPr>
            <p:cNvSpPr/>
            <p:nvPr/>
          </p:nvSpPr>
          <p:spPr>
            <a:xfrm>
              <a:off x="10290160" y="4847166"/>
              <a:ext cx="28956" cy="17268"/>
            </a:xfrm>
            <a:custGeom>
              <a:avLst/>
              <a:gdLst>
                <a:gd name="connsiteX0" fmla="*/ 0 w 28956"/>
                <a:gd name="connsiteY0" fmla="*/ 2932 h 17268"/>
                <a:gd name="connsiteX1" fmla="*/ 28957 w 28956"/>
                <a:gd name="connsiteY1" fmla="*/ 0 h 17268"/>
                <a:gd name="connsiteX2" fmla="*/ 14662 w 28956"/>
                <a:gd name="connsiteY2" fmla="*/ 17227 h 17268"/>
                <a:gd name="connsiteX3" fmla="*/ 0 w 28956"/>
                <a:gd name="connsiteY3" fmla="*/ 2932 h 1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56" h="17268">
                  <a:moveTo>
                    <a:pt x="0" y="2932"/>
                  </a:moveTo>
                  <a:cubicBezTo>
                    <a:pt x="9897" y="11729"/>
                    <a:pt x="18693" y="3665"/>
                    <a:pt x="28957" y="0"/>
                  </a:cubicBezTo>
                  <a:cubicBezTo>
                    <a:pt x="26757" y="10630"/>
                    <a:pt x="22725" y="16861"/>
                    <a:pt x="14662" y="17227"/>
                  </a:cubicBezTo>
                  <a:cubicBezTo>
                    <a:pt x="5865" y="17960"/>
                    <a:pt x="4765" y="8797"/>
                    <a:pt x="0" y="2932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6FFE45F-120E-4025-A01E-C2FB751F660E}"/>
                </a:ext>
              </a:extLst>
            </p:cNvPr>
            <p:cNvSpPr/>
            <p:nvPr/>
          </p:nvSpPr>
          <p:spPr>
            <a:xfrm>
              <a:off x="10325229" y="4826273"/>
              <a:ext cx="14158" cy="21259"/>
            </a:xfrm>
            <a:custGeom>
              <a:avLst/>
              <a:gdLst>
                <a:gd name="connsiteX0" fmla="*/ 3784 w 14158"/>
                <a:gd name="connsiteY0" fmla="*/ 0 h 21259"/>
                <a:gd name="connsiteX1" fmla="*/ 14047 w 14158"/>
                <a:gd name="connsiteY1" fmla="*/ 4398 h 21259"/>
                <a:gd name="connsiteX2" fmla="*/ 1218 w 14158"/>
                <a:gd name="connsiteY2" fmla="*/ 21259 h 21259"/>
                <a:gd name="connsiteX3" fmla="*/ 3784 w 14158"/>
                <a:gd name="connsiteY3" fmla="*/ 0 h 21259"/>
                <a:gd name="connsiteX4" fmla="*/ 3784 w 14158"/>
                <a:gd name="connsiteY4" fmla="*/ 0 h 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8" h="21259">
                  <a:moveTo>
                    <a:pt x="3784" y="0"/>
                  </a:moveTo>
                  <a:cubicBezTo>
                    <a:pt x="7816" y="366"/>
                    <a:pt x="15147" y="-367"/>
                    <a:pt x="14047" y="4398"/>
                  </a:cubicBezTo>
                  <a:cubicBezTo>
                    <a:pt x="12581" y="9896"/>
                    <a:pt x="6716" y="14662"/>
                    <a:pt x="1218" y="21259"/>
                  </a:cubicBezTo>
                  <a:cubicBezTo>
                    <a:pt x="-2814" y="11363"/>
                    <a:pt x="4517" y="6231"/>
                    <a:pt x="3784" y="0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A70470FF-28F2-44AD-8C52-4BFFB746B382}"/>
                </a:ext>
              </a:extLst>
            </p:cNvPr>
            <p:cNvSpPr/>
            <p:nvPr/>
          </p:nvSpPr>
          <p:spPr>
            <a:xfrm>
              <a:off x="12211922" y="4599155"/>
              <a:ext cx="78920" cy="64081"/>
            </a:xfrm>
            <a:custGeom>
              <a:avLst/>
              <a:gdLst>
                <a:gd name="connsiteX0" fmla="*/ 24925 w 78920"/>
                <a:gd name="connsiteY0" fmla="*/ 61810 h 64081"/>
                <a:gd name="connsiteX1" fmla="*/ 18693 w 78920"/>
                <a:gd name="connsiteY1" fmla="*/ 54845 h 64081"/>
                <a:gd name="connsiteX2" fmla="*/ 3665 w 78920"/>
                <a:gd name="connsiteY2" fmla="*/ 57045 h 64081"/>
                <a:gd name="connsiteX3" fmla="*/ 0 w 78920"/>
                <a:gd name="connsiteY3" fmla="*/ 35052 h 64081"/>
                <a:gd name="connsiteX4" fmla="*/ 18327 w 78920"/>
                <a:gd name="connsiteY4" fmla="*/ 26622 h 64081"/>
                <a:gd name="connsiteX5" fmla="*/ 31889 w 78920"/>
                <a:gd name="connsiteY5" fmla="*/ 26988 h 64081"/>
                <a:gd name="connsiteX6" fmla="*/ 20893 w 78920"/>
                <a:gd name="connsiteY6" fmla="*/ 9028 h 64081"/>
                <a:gd name="connsiteX7" fmla="*/ 35188 w 78920"/>
                <a:gd name="connsiteY7" fmla="*/ 1697 h 64081"/>
                <a:gd name="connsiteX8" fmla="*/ 56447 w 78920"/>
                <a:gd name="connsiteY8" fmla="*/ 24789 h 64081"/>
                <a:gd name="connsiteX9" fmla="*/ 76973 w 78920"/>
                <a:gd name="connsiteY9" fmla="*/ 53746 h 64081"/>
                <a:gd name="connsiteX10" fmla="*/ 66710 w 78920"/>
                <a:gd name="connsiteY10" fmla="*/ 51180 h 64081"/>
                <a:gd name="connsiteX11" fmla="*/ 39953 w 78920"/>
                <a:gd name="connsiteY11" fmla="*/ 57045 h 64081"/>
                <a:gd name="connsiteX12" fmla="*/ 24925 w 78920"/>
                <a:gd name="connsiteY12" fmla="*/ 61810 h 64081"/>
                <a:gd name="connsiteX13" fmla="*/ 24925 w 78920"/>
                <a:gd name="connsiteY13" fmla="*/ 61810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920" h="64081">
                  <a:moveTo>
                    <a:pt x="24925" y="61810"/>
                  </a:moveTo>
                  <a:cubicBezTo>
                    <a:pt x="24558" y="57778"/>
                    <a:pt x="20893" y="52280"/>
                    <a:pt x="18693" y="54845"/>
                  </a:cubicBezTo>
                  <a:cubicBezTo>
                    <a:pt x="13562" y="61077"/>
                    <a:pt x="7697" y="62909"/>
                    <a:pt x="3665" y="57045"/>
                  </a:cubicBezTo>
                  <a:cubicBezTo>
                    <a:pt x="0" y="51180"/>
                    <a:pt x="0" y="42017"/>
                    <a:pt x="0" y="35052"/>
                  </a:cubicBezTo>
                  <a:cubicBezTo>
                    <a:pt x="0" y="28088"/>
                    <a:pt x="10263" y="25889"/>
                    <a:pt x="18327" y="26622"/>
                  </a:cubicBezTo>
                  <a:cubicBezTo>
                    <a:pt x="22725" y="26988"/>
                    <a:pt x="26757" y="27355"/>
                    <a:pt x="31889" y="26988"/>
                  </a:cubicBezTo>
                  <a:cubicBezTo>
                    <a:pt x="18693" y="26255"/>
                    <a:pt x="28590" y="12693"/>
                    <a:pt x="20893" y="9028"/>
                  </a:cubicBezTo>
                  <a:cubicBezTo>
                    <a:pt x="20893" y="-3068"/>
                    <a:pt x="28223" y="-135"/>
                    <a:pt x="35188" y="1697"/>
                  </a:cubicBezTo>
                  <a:cubicBezTo>
                    <a:pt x="31522" y="19291"/>
                    <a:pt x="41052" y="24056"/>
                    <a:pt x="56447" y="24789"/>
                  </a:cubicBezTo>
                  <a:cubicBezTo>
                    <a:pt x="72575" y="25889"/>
                    <a:pt x="83571" y="42383"/>
                    <a:pt x="76973" y="53746"/>
                  </a:cubicBezTo>
                  <a:cubicBezTo>
                    <a:pt x="72941" y="55578"/>
                    <a:pt x="69642" y="53379"/>
                    <a:pt x="66710" y="51180"/>
                  </a:cubicBezTo>
                  <a:cubicBezTo>
                    <a:pt x="55714" y="43849"/>
                    <a:pt x="46550" y="42017"/>
                    <a:pt x="39953" y="57045"/>
                  </a:cubicBezTo>
                  <a:cubicBezTo>
                    <a:pt x="37387" y="64009"/>
                    <a:pt x="31522" y="66208"/>
                    <a:pt x="24925" y="61810"/>
                  </a:cubicBezTo>
                  <a:lnTo>
                    <a:pt x="24925" y="61810"/>
                  </a:ln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D5EE549-7BF0-4481-91EE-AC69561195D2}"/>
                </a:ext>
              </a:extLst>
            </p:cNvPr>
            <p:cNvSpPr/>
            <p:nvPr/>
          </p:nvSpPr>
          <p:spPr>
            <a:xfrm>
              <a:off x="12236846" y="4638914"/>
              <a:ext cx="52430" cy="31448"/>
            </a:xfrm>
            <a:custGeom>
              <a:avLst/>
              <a:gdLst>
                <a:gd name="connsiteX0" fmla="*/ 0 w 52430"/>
                <a:gd name="connsiteY0" fmla="*/ 22050 h 31448"/>
                <a:gd name="connsiteX1" fmla="*/ 10263 w 52430"/>
                <a:gd name="connsiteY1" fmla="*/ 19118 h 31448"/>
                <a:gd name="connsiteX2" fmla="*/ 27124 w 52430"/>
                <a:gd name="connsiteY2" fmla="*/ 424 h 31448"/>
                <a:gd name="connsiteX3" fmla="*/ 52415 w 52430"/>
                <a:gd name="connsiteY3" fmla="*/ 14719 h 31448"/>
                <a:gd name="connsiteX4" fmla="*/ 41419 w 52430"/>
                <a:gd name="connsiteY4" fmla="*/ 30114 h 31448"/>
                <a:gd name="connsiteX5" fmla="*/ 0 w 52430"/>
                <a:gd name="connsiteY5" fmla="*/ 22050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30" h="31448">
                  <a:moveTo>
                    <a:pt x="0" y="22050"/>
                  </a:moveTo>
                  <a:cubicBezTo>
                    <a:pt x="3665" y="22050"/>
                    <a:pt x="6964" y="21684"/>
                    <a:pt x="10263" y="19118"/>
                  </a:cubicBezTo>
                  <a:cubicBezTo>
                    <a:pt x="17227" y="13986"/>
                    <a:pt x="10996" y="-2875"/>
                    <a:pt x="27124" y="424"/>
                  </a:cubicBezTo>
                  <a:cubicBezTo>
                    <a:pt x="37387" y="2257"/>
                    <a:pt x="45084" y="8122"/>
                    <a:pt x="52415" y="14719"/>
                  </a:cubicBezTo>
                  <a:cubicBezTo>
                    <a:pt x="52782" y="22783"/>
                    <a:pt x="46550" y="26082"/>
                    <a:pt x="41419" y="30114"/>
                  </a:cubicBezTo>
                  <a:cubicBezTo>
                    <a:pt x="26391" y="32680"/>
                    <a:pt x="12096" y="32313"/>
                    <a:pt x="0" y="22050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7415051-10DC-49FC-9ED5-21FBF113BE0C}"/>
                </a:ext>
              </a:extLst>
            </p:cNvPr>
            <p:cNvSpPr/>
            <p:nvPr/>
          </p:nvSpPr>
          <p:spPr>
            <a:xfrm>
              <a:off x="11594671" y="4762129"/>
              <a:ext cx="552740" cy="617274"/>
            </a:xfrm>
            <a:custGeom>
              <a:avLst/>
              <a:gdLst>
                <a:gd name="connsiteX0" fmla="*/ 469169 w 552740"/>
                <a:gd name="connsiteY0" fmla="*/ 0 h 617274"/>
                <a:gd name="connsiteX1" fmla="*/ 447910 w 552740"/>
                <a:gd name="connsiteY1" fmla="*/ 11363 h 617274"/>
                <a:gd name="connsiteX2" fmla="*/ 424818 w 552740"/>
                <a:gd name="connsiteY2" fmla="*/ 38853 h 617274"/>
                <a:gd name="connsiteX3" fmla="*/ 460373 w 552740"/>
                <a:gd name="connsiteY3" fmla="*/ 26024 h 617274"/>
                <a:gd name="connsiteX4" fmla="*/ 484564 w 552740"/>
                <a:gd name="connsiteY4" fmla="*/ 10630 h 617274"/>
                <a:gd name="connsiteX5" fmla="*/ 499226 w 552740"/>
                <a:gd name="connsiteY5" fmla="*/ 32255 h 617274"/>
                <a:gd name="connsiteX6" fmla="*/ 494094 w 552740"/>
                <a:gd name="connsiteY6" fmla="*/ 39953 h 617274"/>
                <a:gd name="connsiteX7" fmla="*/ 490795 w 552740"/>
                <a:gd name="connsiteY7" fmla="*/ 43252 h 617274"/>
                <a:gd name="connsiteX8" fmla="*/ 507656 w 552740"/>
                <a:gd name="connsiteY8" fmla="*/ 57180 h 617274"/>
                <a:gd name="connsiteX9" fmla="*/ 494094 w 552740"/>
                <a:gd name="connsiteY9" fmla="*/ 61945 h 617274"/>
                <a:gd name="connsiteX10" fmla="*/ 494827 w 552740"/>
                <a:gd name="connsiteY10" fmla="*/ 72941 h 617274"/>
                <a:gd name="connsiteX11" fmla="*/ 499592 w 552740"/>
                <a:gd name="connsiteY11" fmla="*/ 99332 h 617274"/>
                <a:gd name="connsiteX12" fmla="*/ 509489 w 552740"/>
                <a:gd name="connsiteY12" fmla="*/ 125356 h 617274"/>
                <a:gd name="connsiteX13" fmla="*/ 516453 w 552740"/>
                <a:gd name="connsiteY13" fmla="*/ 146615 h 617274"/>
                <a:gd name="connsiteX14" fmla="*/ 516819 w 552740"/>
                <a:gd name="connsiteY14" fmla="*/ 184002 h 617274"/>
                <a:gd name="connsiteX15" fmla="*/ 533680 w 552740"/>
                <a:gd name="connsiteY15" fmla="*/ 224688 h 617274"/>
                <a:gd name="connsiteX16" fmla="*/ 537712 w 552740"/>
                <a:gd name="connsiteY16" fmla="*/ 275637 h 617274"/>
                <a:gd name="connsiteX17" fmla="*/ 535146 w 552740"/>
                <a:gd name="connsiteY17" fmla="*/ 387798 h 617274"/>
                <a:gd name="connsiteX18" fmla="*/ 510955 w 552740"/>
                <a:gd name="connsiteY18" fmla="*/ 483098 h 617274"/>
                <a:gd name="connsiteX19" fmla="*/ 507289 w 552740"/>
                <a:gd name="connsiteY19" fmla="*/ 509489 h 617274"/>
                <a:gd name="connsiteX20" fmla="*/ 502158 w 552740"/>
                <a:gd name="connsiteY20" fmla="*/ 517186 h 617274"/>
                <a:gd name="connsiteX21" fmla="*/ 492995 w 552740"/>
                <a:gd name="connsiteY21" fmla="*/ 528915 h 617274"/>
                <a:gd name="connsiteX22" fmla="*/ 476867 w 552740"/>
                <a:gd name="connsiteY22" fmla="*/ 517919 h 617274"/>
                <a:gd name="connsiteX23" fmla="*/ 470636 w 552740"/>
                <a:gd name="connsiteY23" fmla="*/ 480899 h 617274"/>
                <a:gd name="connsiteX24" fmla="*/ 455241 w 552740"/>
                <a:gd name="connsiteY24" fmla="*/ 505823 h 617274"/>
                <a:gd name="connsiteX25" fmla="*/ 462572 w 552740"/>
                <a:gd name="connsiteY25" fmla="*/ 520485 h 617274"/>
                <a:gd name="connsiteX26" fmla="*/ 480166 w 552740"/>
                <a:gd name="connsiteY26" fmla="*/ 526349 h 617274"/>
                <a:gd name="connsiteX27" fmla="*/ 494461 w 552740"/>
                <a:gd name="connsiteY27" fmla="*/ 537712 h 617274"/>
                <a:gd name="connsiteX28" fmla="*/ 484931 w 552740"/>
                <a:gd name="connsiteY28" fmla="*/ 558605 h 617274"/>
                <a:gd name="connsiteX29" fmla="*/ 473934 w 552740"/>
                <a:gd name="connsiteY29" fmla="*/ 578398 h 617274"/>
                <a:gd name="connsiteX30" fmla="*/ 495927 w 552740"/>
                <a:gd name="connsiteY30" fmla="*/ 585729 h 617274"/>
                <a:gd name="connsiteX31" fmla="*/ 547242 w 552740"/>
                <a:gd name="connsiteY31" fmla="*/ 590860 h 617274"/>
                <a:gd name="connsiteX32" fmla="*/ 552740 w 552740"/>
                <a:gd name="connsiteY32" fmla="*/ 599657 h 617274"/>
                <a:gd name="connsiteX33" fmla="*/ 550908 w 552740"/>
                <a:gd name="connsiteY33" fmla="*/ 607721 h 617274"/>
                <a:gd name="connsiteX34" fmla="*/ 510955 w 552740"/>
                <a:gd name="connsiteY34" fmla="*/ 606988 h 617274"/>
                <a:gd name="connsiteX35" fmla="*/ 506190 w 552740"/>
                <a:gd name="connsiteY35" fmla="*/ 606988 h 617274"/>
                <a:gd name="connsiteX36" fmla="*/ 493728 w 552740"/>
                <a:gd name="connsiteY36" fmla="*/ 608821 h 617274"/>
                <a:gd name="connsiteX37" fmla="*/ 464771 w 552740"/>
                <a:gd name="connsiteY37" fmla="*/ 601856 h 617274"/>
                <a:gd name="connsiteX38" fmla="*/ 450109 w 552740"/>
                <a:gd name="connsiteY38" fmla="*/ 589028 h 617274"/>
                <a:gd name="connsiteX39" fmla="*/ 446811 w 552740"/>
                <a:gd name="connsiteY39" fmla="*/ 582063 h 617274"/>
                <a:gd name="connsiteX40" fmla="*/ 439113 w 552740"/>
                <a:gd name="connsiteY40" fmla="*/ 586095 h 617274"/>
                <a:gd name="connsiteX41" fmla="*/ 430316 w 552740"/>
                <a:gd name="connsiteY41" fmla="*/ 600024 h 617274"/>
                <a:gd name="connsiteX42" fmla="*/ 421153 w 552740"/>
                <a:gd name="connsiteY42" fmla="*/ 601490 h 617274"/>
                <a:gd name="connsiteX43" fmla="*/ 402459 w 552740"/>
                <a:gd name="connsiteY43" fmla="*/ 589028 h 617274"/>
                <a:gd name="connsiteX44" fmla="*/ 390730 w 552740"/>
                <a:gd name="connsiteY44" fmla="*/ 578765 h 617274"/>
                <a:gd name="connsiteX45" fmla="*/ 407591 w 552740"/>
                <a:gd name="connsiteY45" fmla="*/ 564836 h 617274"/>
                <a:gd name="connsiteX46" fmla="*/ 424818 w 552740"/>
                <a:gd name="connsiteY46" fmla="*/ 482365 h 617274"/>
                <a:gd name="connsiteX47" fmla="*/ 433249 w 552740"/>
                <a:gd name="connsiteY47" fmla="*/ 461472 h 617274"/>
                <a:gd name="connsiteX48" fmla="*/ 412722 w 552740"/>
                <a:gd name="connsiteY48" fmla="*/ 367272 h 617274"/>
                <a:gd name="connsiteX49" fmla="*/ 409424 w 552740"/>
                <a:gd name="connsiteY49" fmla="*/ 290665 h 617274"/>
                <a:gd name="connsiteX50" fmla="*/ 409057 w 552740"/>
                <a:gd name="connsiteY50" fmla="*/ 273804 h 617274"/>
                <a:gd name="connsiteX51" fmla="*/ 395495 w 552740"/>
                <a:gd name="connsiteY51" fmla="*/ 255844 h 617274"/>
                <a:gd name="connsiteX52" fmla="*/ 383033 w 552740"/>
                <a:gd name="connsiteY52" fmla="*/ 245581 h 617274"/>
                <a:gd name="connsiteX53" fmla="*/ 387798 w 552740"/>
                <a:gd name="connsiteY53" fmla="*/ 196098 h 617274"/>
                <a:gd name="connsiteX54" fmla="*/ 403926 w 552740"/>
                <a:gd name="connsiteY54" fmla="*/ 145882 h 617274"/>
                <a:gd name="connsiteX55" fmla="*/ 392196 w 552740"/>
                <a:gd name="connsiteY55" fmla="*/ 71842 h 617274"/>
                <a:gd name="connsiteX56" fmla="*/ 353710 w 552740"/>
                <a:gd name="connsiteY56" fmla="*/ 43985 h 617274"/>
                <a:gd name="connsiteX57" fmla="*/ 224688 w 552740"/>
                <a:gd name="connsiteY57" fmla="*/ 50582 h 617274"/>
                <a:gd name="connsiteX58" fmla="*/ 142950 w 552740"/>
                <a:gd name="connsiteY58" fmla="*/ 50949 h 617274"/>
                <a:gd name="connsiteX59" fmla="*/ 12829 w 552740"/>
                <a:gd name="connsiteY59" fmla="*/ 56813 h 617274"/>
                <a:gd name="connsiteX60" fmla="*/ 0 w 552740"/>
                <a:gd name="connsiteY60" fmla="*/ 53148 h 617274"/>
                <a:gd name="connsiteX61" fmla="*/ 366 w 552740"/>
                <a:gd name="connsiteY61" fmla="*/ 27857 h 617274"/>
                <a:gd name="connsiteX62" fmla="*/ 242282 w 552740"/>
                <a:gd name="connsiteY62" fmla="*/ 18327 h 617274"/>
                <a:gd name="connsiteX63" fmla="*/ 352610 w 552740"/>
                <a:gd name="connsiteY63" fmla="*/ 10630 h 617274"/>
                <a:gd name="connsiteX64" fmla="*/ 469169 w 552740"/>
                <a:gd name="connsiteY64" fmla="*/ 0 h 6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52740" h="617274">
                  <a:moveTo>
                    <a:pt x="469169" y="0"/>
                  </a:moveTo>
                  <a:cubicBezTo>
                    <a:pt x="465137" y="9163"/>
                    <a:pt x="457440" y="11363"/>
                    <a:pt x="447910" y="11363"/>
                  </a:cubicBezTo>
                  <a:cubicBezTo>
                    <a:pt x="424085" y="11363"/>
                    <a:pt x="424085" y="11729"/>
                    <a:pt x="424818" y="38853"/>
                  </a:cubicBezTo>
                  <a:cubicBezTo>
                    <a:pt x="433982" y="24192"/>
                    <a:pt x="444978" y="19427"/>
                    <a:pt x="460373" y="26024"/>
                  </a:cubicBezTo>
                  <a:cubicBezTo>
                    <a:pt x="472835" y="31156"/>
                    <a:pt x="480532" y="23825"/>
                    <a:pt x="484564" y="10630"/>
                  </a:cubicBezTo>
                  <a:cubicBezTo>
                    <a:pt x="491528" y="17594"/>
                    <a:pt x="492261" y="27124"/>
                    <a:pt x="499226" y="32255"/>
                  </a:cubicBezTo>
                  <a:cubicBezTo>
                    <a:pt x="503624" y="35554"/>
                    <a:pt x="502524" y="37020"/>
                    <a:pt x="494094" y="39953"/>
                  </a:cubicBezTo>
                  <a:cubicBezTo>
                    <a:pt x="492628" y="40319"/>
                    <a:pt x="490429" y="42885"/>
                    <a:pt x="490795" y="43252"/>
                  </a:cubicBezTo>
                  <a:cubicBezTo>
                    <a:pt x="494094" y="49116"/>
                    <a:pt x="494094" y="57913"/>
                    <a:pt x="507656" y="57180"/>
                  </a:cubicBezTo>
                  <a:cubicBezTo>
                    <a:pt x="500325" y="59746"/>
                    <a:pt x="497026" y="60112"/>
                    <a:pt x="494094" y="61945"/>
                  </a:cubicBezTo>
                  <a:cubicBezTo>
                    <a:pt x="488596" y="65244"/>
                    <a:pt x="492628" y="67077"/>
                    <a:pt x="494827" y="72941"/>
                  </a:cubicBezTo>
                  <a:cubicBezTo>
                    <a:pt x="497759" y="81005"/>
                    <a:pt x="504357" y="90535"/>
                    <a:pt x="499592" y="99332"/>
                  </a:cubicBezTo>
                  <a:cubicBezTo>
                    <a:pt x="492261" y="112527"/>
                    <a:pt x="502158" y="118759"/>
                    <a:pt x="509489" y="125356"/>
                  </a:cubicBezTo>
                  <a:cubicBezTo>
                    <a:pt x="516453" y="131587"/>
                    <a:pt x="521584" y="135253"/>
                    <a:pt x="516453" y="146615"/>
                  </a:cubicBezTo>
                  <a:cubicBezTo>
                    <a:pt x="511321" y="157978"/>
                    <a:pt x="511321" y="171540"/>
                    <a:pt x="516819" y="184002"/>
                  </a:cubicBezTo>
                  <a:cubicBezTo>
                    <a:pt x="522684" y="197564"/>
                    <a:pt x="528182" y="211126"/>
                    <a:pt x="533680" y="224688"/>
                  </a:cubicBezTo>
                  <a:cubicBezTo>
                    <a:pt x="543943" y="240816"/>
                    <a:pt x="536246" y="258776"/>
                    <a:pt x="537712" y="275637"/>
                  </a:cubicBezTo>
                  <a:cubicBezTo>
                    <a:pt x="540645" y="312657"/>
                    <a:pt x="535513" y="350411"/>
                    <a:pt x="535146" y="387798"/>
                  </a:cubicBezTo>
                  <a:cubicBezTo>
                    <a:pt x="534780" y="421519"/>
                    <a:pt x="526716" y="453408"/>
                    <a:pt x="510955" y="483098"/>
                  </a:cubicBezTo>
                  <a:cubicBezTo>
                    <a:pt x="506190" y="492261"/>
                    <a:pt x="515353" y="501791"/>
                    <a:pt x="507289" y="509489"/>
                  </a:cubicBezTo>
                  <a:cubicBezTo>
                    <a:pt x="505823" y="512054"/>
                    <a:pt x="503624" y="514254"/>
                    <a:pt x="502158" y="517186"/>
                  </a:cubicBezTo>
                  <a:cubicBezTo>
                    <a:pt x="499959" y="521951"/>
                    <a:pt x="501058" y="530015"/>
                    <a:pt x="492995" y="528915"/>
                  </a:cubicBezTo>
                  <a:cubicBezTo>
                    <a:pt x="486397" y="528182"/>
                    <a:pt x="480166" y="524883"/>
                    <a:pt x="476867" y="517919"/>
                  </a:cubicBezTo>
                  <a:cubicBezTo>
                    <a:pt x="471002" y="506556"/>
                    <a:pt x="466970" y="494827"/>
                    <a:pt x="470636" y="480899"/>
                  </a:cubicBezTo>
                  <a:cubicBezTo>
                    <a:pt x="461839" y="487496"/>
                    <a:pt x="460373" y="497759"/>
                    <a:pt x="455241" y="505823"/>
                  </a:cubicBezTo>
                  <a:cubicBezTo>
                    <a:pt x="451209" y="512054"/>
                    <a:pt x="456707" y="517186"/>
                    <a:pt x="462572" y="520485"/>
                  </a:cubicBezTo>
                  <a:cubicBezTo>
                    <a:pt x="468070" y="523417"/>
                    <a:pt x="474668" y="523417"/>
                    <a:pt x="480166" y="526349"/>
                  </a:cubicBezTo>
                  <a:cubicBezTo>
                    <a:pt x="485664" y="529282"/>
                    <a:pt x="494827" y="527449"/>
                    <a:pt x="494461" y="537712"/>
                  </a:cubicBezTo>
                  <a:cubicBezTo>
                    <a:pt x="494094" y="545776"/>
                    <a:pt x="493361" y="553840"/>
                    <a:pt x="484931" y="558605"/>
                  </a:cubicBezTo>
                  <a:cubicBezTo>
                    <a:pt x="477233" y="562637"/>
                    <a:pt x="468436" y="566302"/>
                    <a:pt x="473934" y="578398"/>
                  </a:cubicBezTo>
                  <a:cubicBezTo>
                    <a:pt x="478700" y="589028"/>
                    <a:pt x="487130" y="588294"/>
                    <a:pt x="495927" y="585729"/>
                  </a:cubicBezTo>
                  <a:cubicBezTo>
                    <a:pt x="513887" y="580597"/>
                    <a:pt x="530015" y="591227"/>
                    <a:pt x="547242" y="590860"/>
                  </a:cubicBezTo>
                  <a:cubicBezTo>
                    <a:pt x="550908" y="592693"/>
                    <a:pt x="552374" y="595992"/>
                    <a:pt x="552740" y="599657"/>
                  </a:cubicBezTo>
                  <a:cubicBezTo>
                    <a:pt x="552740" y="602590"/>
                    <a:pt x="552374" y="605155"/>
                    <a:pt x="550908" y="607721"/>
                  </a:cubicBezTo>
                  <a:cubicBezTo>
                    <a:pt x="537346" y="613952"/>
                    <a:pt x="523784" y="626048"/>
                    <a:pt x="510955" y="606988"/>
                  </a:cubicBezTo>
                  <a:cubicBezTo>
                    <a:pt x="509489" y="604789"/>
                    <a:pt x="507656" y="602956"/>
                    <a:pt x="506190" y="606988"/>
                  </a:cubicBezTo>
                  <a:cubicBezTo>
                    <a:pt x="502891" y="614319"/>
                    <a:pt x="498492" y="610653"/>
                    <a:pt x="493728" y="608821"/>
                  </a:cubicBezTo>
                  <a:cubicBezTo>
                    <a:pt x="484564" y="605522"/>
                    <a:pt x="475034" y="602590"/>
                    <a:pt x="464771" y="601856"/>
                  </a:cubicBezTo>
                  <a:cubicBezTo>
                    <a:pt x="457440" y="601490"/>
                    <a:pt x="449010" y="600024"/>
                    <a:pt x="450109" y="589028"/>
                  </a:cubicBezTo>
                  <a:cubicBezTo>
                    <a:pt x="450476" y="585729"/>
                    <a:pt x="451576" y="582796"/>
                    <a:pt x="446811" y="582063"/>
                  </a:cubicBezTo>
                  <a:cubicBezTo>
                    <a:pt x="443512" y="581697"/>
                    <a:pt x="440579" y="583530"/>
                    <a:pt x="439113" y="586095"/>
                  </a:cubicBezTo>
                  <a:cubicBezTo>
                    <a:pt x="436548" y="590860"/>
                    <a:pt x="435081" y="596725"/>
                    <a:pt x="430316" y="600024"/>
                  </a:cubicBezTo>
                  <a:cubicBezTo>
                    <a:pt x="427384" y="602223"/>
                    <a:pt x="420786" y="604422"/>
                    <a:pt x="421153" y="601490"/>
                  </a:cubicBezTo>
                  <a:cubicBezTo>
                    <a:pt x="422619" y="584263"/>
                    <a:pt x="410157" y="590860"/>
                    <a:pt x="402459" y="589028"/>
                  </a:cubicBezTo>
                  <a:cubicBezTo>
                    <a:pt x="396961" y="587562"/>
                    <a:pt x="391830" y="584996"/>
                    <a:pt x="390730" y="578765"/>
                  </a:cubicBezTo>
                  <a:cubicBezTo>
                    <a:pt x="393296" y="570334"/>
                    <a:pt x="400993" y="568501"/>
                    <a:pt x="407591" y="564836"/>
                  </a:cubicBezTo>
                  <a:cubicBezTo>
                    <a:pt x="438380" y="546509"/>
                    <a:pt x="445711" y="511321"/>
                    <a:pt x="424818" y="482365"/>
                  </a:cubicBezTo>
                  <a:cubicBezTo>
                    <a:pt x="413456" y="466970"/>
                    <a:pt x="413456" y="466970"/>
                    <a:pt x="433249" y="461472"/>
                  </a:cubicBezTo>
                  <a:cubicBezTo>
                    <a:pt x="414189" y="432882"/>
                    <a:pt x="412356" y="400260"/>
                    <a:pt x="412722" y="367272"/>
                  </a:cubicBezTo>
                  <a:cubicBezTo>
                    <a:pt x="412722" y="341614"/>
                    <a:pt x="415288" y="315956"/>
                    <a:pt x="409424" y="290665"/>
                  </a:cubicBezTo>
                  <a:cubicBezTo>
                    <a:pt x="408691" y="285167"/>
                    <a:pt x="409057" y="279302"/>
                    <a:pt x="409057" y="273804"/>
                  </a:cubicBezTo>
                  <a:cubicBezTo>
                    <a:pt x="408691" y="265007"/>
                    <a:pt x="413089" y="252545"/>
                    <a:pt x="395495" y="255844"/>
                  </a:cubicBezTo>
                  <a:cubicBezTo>
                    <a:pt x="389997" y="256944"/>
                    <a:pt x="385965" y="250712"/>
                    <a:pt x="383033" y="245581"/>
                  </a:cubicBezTo>
                  <a:cubicBezTo>
                    <a:pt x="374969" y="230919"/>
                    <a:pt x="376435" y="208194"/>
                    <a:pt x="387798" y="196098"/>
                  </a:cubicBezTo>
                  <a:cubicBezTo>
                    <a:pt x="401360" y="181803"/>
                    <a:pt x="405392" y="163476"/>
                    <a:pt x="403926" y="145882"/>
                  </a:cubicBezTo>
                  <a:cubicBezTo>
                    <a:pt x="402459" y="121324"/>
                    <a:pt x="399161" y="96033"/>
                    <a:pt x="392196" y="71842"/>
                  </a:cubicBezTo>
                  <a:cubicBezTo>
                    <a:pt x="384866" y="46917"/>
                    <a:pt x="379734" y="42518"/>
                    <a:pt x="353710" y="43985"/>
                  </a:cubicBezTo>
                  <a:cubicBezTo>
                    <a:pt x="310825" y="46184"/>
                    <a:pt x="267573" y="42152"/>
                    <a:pt x="224688" y="50582"/>
                  </a:cubicBezTo>
                  <a:cubicBezTo>
                    <a:pt x="197564" y="55714"/>
                    <a:pt x="170074" y="47283"/>
                    <a:pt x="142950" y="50949"/>
                  </a:cubicBezTo>
                  <a:cubicBezTo>
                    <a:pt x="99699" y="56813"/>
                    <a:pt x="56080" y="49849"/>
                    <a:pt x="12829" y="56813"/>
                  </a:cubicBezTo>
                  <a:cubicBezTo>
                    <a:pt x="8064" y="57547"/>
                    <a:pt x="3665" y="57547"/>
                    <a:pt x="0" y="53148"/>
                  </a:cubicBezTo>
                  <a:cubicBezTo>
                    <a:pt x="2199" y="44718"/>
                    <a:pt x="8797" y="36287"/>
                    <a:pt x="366" y="27857"/>
                  </a:cubicBezTo>
                  <a:cubicBezTo>
                    <a:pt x="81005" y="29690"/>
                    <a:pt x="161644" y="21626"/>
                    <a:pt x="242282" y="18327"/>
                  </a:cubicBezTo>
                  <a:cubicBezTo>
                    <a:pt x="278936" y="16861"/>
                    <a:pt x="316323" y="17594"/>
                    <a:pt x="352610" y="10630"/>
                  </a:cubicBezTo>
                  <a:cubicBezTo>
                    <a:pt x="390730" y="5865"/>
                    <a:pt x="429950" y="4398"/>
                    <a:pt x="469169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A23F6BCB-7D68-4208-8370-BEFC0C0A04DA}"/>
                </a:ext>
              </a:extLst>
            </p:cNvPr>
            <p:cNvSpPr/>
            <p:nvPr/>
          </p:nvSpPr>
          <p:spPr>
            <a:xfrm>
              <a:off x="11728808" y="4624978"/>
              <a:ext cx="526365" cy="112996"/>
            </a:xfrm>
            <a:custGeom>
              <a:avLst/>
              <a:gdLst>
                <a:gd name="connsiteX0" fmla="*/ 109978 w 526365"/>
                <a:gd name="connsiteY0" fmla="*/ 1898 h 112996"/>
                <a:gd name="connsiteX1" fmla="*/ 131237 w 526365"/>
                <a:gd name="connsiteY1" fmla="*/ 9962 h 112996"/>
                <a:gd name="connsiteX2" fmla="*/ 135269 w 526365"/>
                <a:gd name="connsiteY2" fmla="*/ 17659 h 112996"/>
                <a:gd name="connsiteX3" fmla="*/ 154329 w 526365"/>
                <a:gd name="connsiteY3" fmla="*/ 19858 h 112996"/>
                <a:gd name="connsiteX4" fmla="*/ 192449 w 526365"/>
                <a:gd name="connsiteY4" fmla="*/ 39285 h 112996"/>
                <a:gd name="connsiteX5" fmla="*/ 283717 w 526365"/>
                <a:gd name="connsiteY5" fmla="*/ 70441 h 112996"/>
                <a:gd name="connsiteX6" fmla="*/ 404308 w 526365"/>
                <a:gd name="connsiteY6" fmla="*/ 51014 h 112996"/>
                <a:gd name="connsiteX7" fmla="*/ 443162 w 526365"/>
                <a:gd name="connsiteY7" fmla="*/ 50281 h 112996"/>
                <a:gd name="connsiteX8" fmla="*/ 482748 w 526365"/>
                <a:gd name="connsiteY8" fmla="*/ 54680 h 112996"/>
                <a:gd name="connsiteX9" fmla="*/ 526366 w 526365"/>
                <a:gd name="connsiteY9" fmla="*/ 63110 h 112996"/>
                <a:gd name="connsiteX10" fmla="*/ 485313 w 526365"/>
                <a:gd name="connsiteY10" fmla="*/ 70074 h 112996"/>
                <a:gd name="connsiteX11" fmla="*/ 409440 w 526365"/>
                <a:gd name="connsiteY11" fmla="*/ 86568 h 112996"/>
                <a:gd name="connsiteX12" fmla="*/ 322204 w 526365"/>
                <a:gd name="connsiteY12" fmla="*/ 88401 h 112996"/>
                <a:gd name="connsiteX13" fmla="*/ 297279 w 526365"/>
                <a:gd name="connsiteY13" fmla="*/ 92066 h 112996"/>
                <a:gd name="connsiteX14" fmla="*/ 219206 w 526365"/>
                <a:gd name="connsiteY14" fmla="*/ 84736 h 112996"/>
                <a:gd name="connsiteX15" fmla="*/ 173756 w 526365"/>
                <a:gd name="connsiteY15" fmla="*/ 85102 h 112996"/>
                <a:gd name="connsiteX16" fmla="*/ 170090 w 526365"/>
                <a:gd name="connsiteY16" fmla="*/ 81437 h 112996"/>
                <a:gd name="connsiteX17" fmla="*/ 172290 w 526365"/>
                <a:gd name="connsiteY17" fmla="*/ 69341 h 112996"/>
                <a:gd name="connsiteX18" fmla="*/ 171190 w 526365"/>
                <a:gd name="connsiteY18" fmla="*/ 53947 h 112996"/>
                <a:gd name="connsiteX19" fmla="*/ 159827 w 526365"/>
                <a:gd name="connsiteY19" fmla="*/ 61277 h 112996"/>
                <a:gd name="connsiteX20" fmla="*/ 162393 w 526365"/>
                <a:gd name="connsiteY20" fmla="*/ 81070 h 112996"/>
                <a:gd name="connsiteX21" fmla="*/ 151397 w 526365"/>
                <a:gd name="connsiteY21" fmla="*/ 88401 h 112996"/>
                <a:gd name="connsiteX22" fmla="*/ 118408 w 526365"/>
                <a:gd name="connsiteY22" fmla="*/ 93533 h 112996"/>
                <a:gd name="connsiteX23" fmla="*/ 101914 w 526365"/>
                <a:gd name="connsiteY23" fmla="*/ 85102 h 112996"/>
                <a:gd name="connsiteX24" fmla="*/ 88719 w 526365"/>
                <a:gd name="connsiteY24" fmla="*/ 78138 h 112996"/>
                <a:gd name="connsiteX25" fmla="*/ 90551 w 526365"/>
                <a:gd name="connsiteY25" fmla="*/ 92433 h 112996"/>
                <a:gd name="connsiteX26" fmla="*/ 93117 w 526365"/>
                <a:gd name="connsiteY26" fmla="*/ 99397 h 112996"/>
                <a:gd name="connsiteX27" fmla="*/ 74424 w 526365"/>
                <a:gd name="connsiteY27" fmla="*/ 107461 h 112996"/>
                <a:gd name="connsiteX28" fmla="*/ 50965 w 526365"/>
                <a:gd name="connsiteY28" fmla="*/ 97565 h 112996"/>
                <a:gd name="connsiteX29" fmla="*/ 43634 w 526365"/>
                <a:gd name="connsiteY29" fmla="*/ 94632 h 112996"/>
                <a:gd name="connsiteX30" fmla="*/ 40702 w 526365"/>
                <a:gd name="connsiteY30" fmla="*/ 90600 h 112996"/>
                <a:gd name="connsiteX31" fmla="*/ 49133 w 526365"/>
                <a:gd name="connsiteY31" fmla="*/ 79604 h 112996"/>
                <a:gd name="connsiteX32" fmla="*/ 50599 w 526365"/>
                <a:gd name="connsiteY32" fmla="*/ 70807 h 112996"/>
                <a:gd name="connsiteX33" fmla="*/ 45467 w 526365"/>
                <a:gd name="connsiteY33" fmla="*/ 76672 h 112996"/>
                <a:gd name="connsiteX34" fmla="*/ 41802 w 526365"/>
                <a:gd name="connsiteY34" fmla="*/ 82903 h 112996"/>
                <a:gd name="connsiteX35" fmla="*/ 10646 w 526365"/>
                <a:gd name="connsiteY35" fmla="*/ 73740 h 112996"/>
                <a:gd name="connsiteX36" fmla="*/ 16 w 526365"/>
                <a:gd name="connsiteY36" fmla="*/ 62743 h 112996"/>
                <a:gd name="connsiteX37" fmla="*/ 10646 w 526365"/>
                <a:gd name="connsiteY37" fmla="*/ 54313 h 112996"/>
                <a:gd name="connsiteX38" fmla="*/ 34104 w 526365"/>
                <a:gd name="connsiteY38" fmla="*/ 50281 h 112996"/>
                <a:gd name="connsiteX39" fmla="*/ 50599 w 526365"/>
                <a:gd name="connsiteY39" fmla="*/ 40018 h 112996"/>
                <a:gd name="connsiteX40" fmla="*/ 58662 w 526365"/>
                <a:gd name="connsiteY40" fmla="*/ 35986 h 112996"/>
                <a:gd name="connsiteX41" fmla="*/ 86153 w 526365"/>
                <a:gd name="connsiteY41" fmla="*/ 22791 h 112996"/>
                <a:gd name="connsiteX42" fmla="*/ 109978 w 526365"/>
                <a:gd name="connsiteY42" fmla="*/ 1898 h 1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365" h="112996">
                  <a:moveTo>
                    <a:pt x="109978" y="1898"/>
                  </a:moveTo>
                  <a:cubicBezTo>
                    <a:pt x="120241" y="-3967"/>
                    <a:pt x="125006" y="5197"/>
                    <a:pt x="131237" y="9962"/>
                  </a:cubicBezTo>
                  <a:cubicBezTo>
                    <a:pt x="133436" y="11428"/>
                    <a:pt x="134169" y="15093"/>
                    <a:pt x="135269" y="17659"/>
                  </a:cubicBezTo>
                  <a:cubicBezTo>
                    <a:pt x="141867" y="17659"/>
                    <a:pt x="148098" y="18759"/>
                    <a:pt x="154329" y="19858"/>
                  </a:cubicBezTo>
                  <a:cubicBezTo>
                    <a:pt x="171190" y="18392"/>
                    <a:pt x="177054" y="38185"/>
                    <a:pt x="192449" y="39285"/>
                  </a:cubicBezTo>
                  <a:cubicBezTo>
                    <a:pt x="220673" y="56879"/>
                    <a:pt x="253295" y="67875"/>
                    <a:pt x="283717" y="70441"/>
                  </a:cubicBezTo>
                  <a:cubicBezTo>
                    <a:pt x="323670" y="74106"/>
                    <a:pt x="365822" y="68608"/>
                    <a:pt x="404308" y="51014"/>
                  </a:cubicBezTo>
                  <a:cubicBezTo>
                    <a:pt x="416771" y="45150"/>
                    <a:pt x="429233" y="43317"/>
                    <a:pt x="443162" y="50281"/>
                  </a:cubicBezTo>
                  <a:cubicBezTo>
                    <a:pt x="455257" y="56146"/>
                    <a:pt x="468453" y="58345"/>
                    <a:pt x="482748" y="54680"/>
                  </a:cubicBezTo>
                  <a:cubicBezTo>
                    <a:pt x="497409" y="50648"/>
                    <a:pt x="512071" y="52480"/>
                    <a:pt x="526366" y="63110"/>
                  </a:cubicBezTo>
                  <a:cubicBezTo>
                    <a:pt x="512804" y="69708"/>
                    <a:pt x="498142" y="66042"/>
                    <a:pt x="485313" y="70074"/>
                  </a:cubicBezTo>
                  <a:cubicBezTo>
                    <a:pt x="461855" y="83270"/>
                    <a:pt x="434731" y="81437"/>
                    <a:pt x="409440" y="86568"/>
                  </a:cubicBezTo>
                  <a:cubicBezTo>
                    <a:pt x="380484" y="92066"/>
                    <a:pt x="351527" y="90234"/>
                    <a:pt x="322204" y="88401"/>
                  </a:cubicBezTo>
                  <a:cubicBezTo>
                    <a:pt x="314140" y="92433"/>
                    <a:pt x="304977" y="94266"/>
                    <a:pt x="297279" y="92066"/>
                  </a:cubicBezTo>
                  <a:cubicBezTo>
                    <a:pt x="271621" y="84003"/>
                    <a:pt x="245231" y="84369"/>
                    <a:pt x="219206" y="84736"/>
                  </a:cubicBezTo>
                  <a:cubicBezTo>
                    <a:pt x="204178" y="80337"/>
                    <a:pt x="188784" y="90234"/>
                    <a:pt x="173756" y="85102"/>
                  </a:cubicBezTo>
                  <a:cubicBezTo>
                    <a:pt x="172656" y="84003"/>
                    <a:pt x="171190" y="82536"/>
                    <a:pt x="170090" y="81437"/>
                  </a:cubicBezTo>
                  <a:cubicBezTo>
                    <a:pt x="166791" y="76672"/>
                    <a:pt x="169724" y="73007"/>
                    <a:pt x="172290" y="69341"/>
                  </a:cubicBezTo>
                  <a:cubicBezTo>
                    <a:pt x="185485" y="63110"/>
                    <a:pt x="173023" y="59078"/>
                    <a:pt x="171190" y="53947"/>
                  </a:cubicBezTo>
                  <a:cubicBezTo>
                    <a:pt x="162393" y="48815"/>
                    <a:pt x="157995" y="50648"/>
                    <a:pt x="159827" y="61277"/>
                  </a:cubicBezTo>
                  <a:cubicBezTo>
                    <a:pt x="160927" y="67875"/>
                    <a:pt x="166425" y="73740"/>
                    <a:pt x="162393" y="81070"/>
                  </a:cubicBezTo>
                  <a:cubicBezTo>
                    <a:pt x="165692" y="94266"/>
                    <a:pt x="155062" y="85835"/>
                    <a:pt x="151397" y="88401"/>
                  </a:cubicBezTo>
                  <a:cubicBezTo>
                    <a:pt x="140767" y="92800"/>
                    <a:pt x="129404" y="92800"/>
                    <a:pt x="118408" y="93533"/>
                  </a:cubicBezTo>
                  <a:cubicBezTo>
                    <a:pt x="111078" y="93899"/>
                    <a:pt x="104846" y="93533"/>
                    <a:pt x="101914" y="85102"/>
                  </a:cubicBezTo>
                  <a:cubicBezTo>
                    <a:pt x="99715" y="79238"/>
                    <a:pt x="94217" y="74839"/>
                    <a:pt x="88719" y="78138"/>
                  </a:cubicBezTo>
                  <a:cubicBezTo>
                    <a:pt x="81021" y="82536"/>
                    <a:pt x="89085" y="87668"/>
                    <a:pt x="90551" y="92433"/>
                  </a:cubicBezTo>
                  <a:cubicBezTo>
                    <a:pt x="91284" y="94632"/>
                    <a:pt x="92384" y="97198"/>
                    <a:pt x="93117" y="99397"/>
                  </a:cubicBezTo>
                  <a:cubicBezTo>
                    <a:pt x="91651" y="112959"/>
                    <a:pt x="86153" y="117724"/>
                    <a:pt x="74424" y="107461"/>
                  </a:cubicBezTo>
                  <a:cubicBezTo>
                    <a:pt x="67826" y="101597"/>
                    <a:pt x="59396" y="99397"/>
                    <a:pt x="50965" y="97565"/>
                  </a:cubicBezTo>
                  <a:cubicBezTo>
                    <a:pt x="48399" y="96832"/>
                    <a:pt x="45834" y="96098"/>
                    <a:pt x="43634" y="94632"/>
                  </a:cubicBezTo>
                  <a:cubicBezTo>
                    <a:pt x="42168" y="93533"/>
                    <a:pt x="41435" y="92066"/>
                    <a:pt x="40702" y="90600"/>
                  </a:cubicBezTo>
                  <a:cubicBezTo>
                    <a:pt x="38870" y="83636"/>
                    <a:pt x="50232" y="86202"/>
                    <a:pt x="49133" y="79604"/>
                  </a:cubicBezTo>
                  <a:cubicBezTo>
                    <a:pt x="50232" y="76672"/>
                    <a:pt x="55730" y="73373"/>
                    <a:pt x="50599" y="70807"/>
                  </a:cubicBezTo>
                  <a:cubicBezTo>
                    <a:pt x="47300" y="68975"/>
                    <a:pt x="46200" y="73740"/>
                    <a:pt x="45467" y="76672"/>
                  </a:cubicBezTo>
                  <a:cubicBezTo>
                    <a:pt x="44734" y="79238"/>
                    <a:pt x="44001" y="81437"/>
                    <a:pt x="41802" y="82903"/>
                  </a:cubicBezTo>
                  <a:cubicBezTo>
                    <a:pt x="30073" y="84369"/>
                    <a:pt x="20909" y="77405"/>
                    <a:pt x="10646" y="73740"/>
                  </a:cubicBezTo>
                  <a:cubicBezTo>
                    <a:pt x="5514" y="71907"/>
                    <a:pt x="-350" y="69708"/>
                    <a:pt x="16" y="62743"/>
                  </a:cubicBezTo>
                  <a:cubicBezTo>
                    <a:pt x="383" y="56512"/>
                    <a:pt x="6981" y="57245"/>
                    <a:pt x="10646" y="54313"/>
                  </a:cubicBezTo>
                  <a:cubicBezTo>
                    <a:pt x="17977" y="50281"/>
                    <a:pt x="26041" y="50648"/>
                    <a:pt x="34104" y="50281"/>
                  </a:cubicBezTo>
                  <a:cubicBezTo>
                    <a:pt x="41802" y="49915"/>
                    <a:pt x="46200" y="45150"/>
                    <a:pt x="50599" y="40018"/>
                  </a:cubicBezTo>
                  <a:cubicBezTo>
                    <a:pt x="52798" y="37819"/>
                    <a:pt x="56097" y="34886"/>
                    <a:pt x="58662" y="35986"/>
                  </a:cubicBezTo>
                  <a:cubicBezTo>
                    <a:pt x="73691" y="42950"/>
                    <a:pt x="78822" y="31221"/>
                    <a:pt x="86153" y="22791"/>
                  </a:cubicBezTo>
                  <a:cubicBezTo>
                    <a:pt x="95316" y="16926"/>
                    <a:pt x="106679" y="14727"/>
                    <a:pt x="109978" y="1898"/>
                  </a:cubicBezTo>
                  <a:close/>
                </a:path>
              </a:pathLst>
            </a:custGeom>
            <a:solidFill>
              <a:srgbClr val="EC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F586765A-82A4-4101-8573-84A3AAE7FD37}"/>
                </a:ext>
              </a:extLst>
            </p:cNvPr>
            <p:cNvSpPr/>
            <p:nvPr/>
          </p:nvSpPr>
          <p:spPr>
            <a:xfrm>
              <a:off x="10940016" y="4792552"/>
              <a:ext cx="667758" cy="45954"/>
            </a:xfrm>
            <a:custGeom>
              <a:avLst/>
              <a:gdLst>
                <a:gd name="connsiteX0" fmla="*/ 654288 w 667758"/>
                <a:gd name="connsiteY0" fmla="*/ 366 h 45954"/>
                <a:gd name="connsiteX1" fmla="*/ 654288 w 667758"/>
                <a:gd name="connsiteY1" fmla="*/ 22725 h 45954"/>
                <a:gd name="connsiteX2" fmla="*/ 611403 w 667758"/>
                <a:gd name="connsiteY2" fmla="*/ 27857 h 45954"/>
                <a:gd name="connsiteX3" fmla="*/ 500708 w 667758"/>
                <a:gd name="connsiteY3" fmla="*/ 33355 h 45954"/>
                <a:gd name="connsiteX4" fmla="*/ 459656 w 667758"/>
                <a:gd name="connsiteY4" fmla="*/ 36287 h 45954"/>
                <a:gd name="connsiteX5" fmla="*/ 295080 w 667758"/>
                <a:gd name="connsiteY5" fmla="*/ 38853 h 45954"/>
                <a:gd name="connsiteX6" fmla="*/ 95316 w 667758"/>
                <a:gd name="connsiteY6" fmla="*/ 45817 h 45954"/>
                <a:gd name="connsiteX7" fmla="*/ 71491 w 667758"/>
                <a:gd name="connsiteY7" fmla="*/ 42885 h 45954"/>
                <a:gd name="connsiteX8" fmla="*/ 69292 w 667758"/>
                <a:gd name="connsiteY8" fmla="*/ 40686 h 45954"/>
                <a:gd name="connsiteX9" fmla="*/ 9913 w 667758"/>
                <a:gd name="connsiteY9" fmla="*/ 29690 h 45954"/>
                <a:gd name="connsiteX10" fmla="*/ 16 w 667758"/>
                <a:gd name="connsiteY10" fmla="*/ 23458 h 45954"/>
                <a:gd name="connsiteX11" fmla="*/ 11379 w 667758"/>
                <a:gd name="connsiteY11" fmla="*/ 18327 h 45954"/>
                <a:gd name="connsiteX12" fmla="*/ 53898 w 667758"/>
                <a:gd name="connsiteY12" fmla="*/ 20526 h 45954"/>
                <a:gd name="connsiteX13" fmla="*/ 72958 w 667758"/>
                <a:gd name="connsiteY13" fmla="*/ 17960 h 45954"/>
                <a:gd name="connsiteX14" fmla="*/ 269789 w 667758"/>
                <a:gd name="connsiteY14" fmla="*/ 16861 h 45954"/>
                <a:gd name="connsiteX15" fmla="*/ 370587 w 667758"/>
                <a:gd name="connsiteY15" fmla="*/ 11363 h 45954"/>
                <a:gd name="connsiteX16" fmla="*/ 505107 w 667758"/>
                <a:gd name="connsiteY16" fmla="*/ 6964 h 45954"/>
                <a:gd name="connsiteX17" fmla="*/ 546159 w 667758"/>
                <a:gd name="connsiteY17" fmla="*/ 6964 h 45954"/>
                <a:gd name="connsiteX18" fmla="*/ 621666 w 667758"/>
                <a:gd name="connsiteY18" fmla="*/ 6598 h 45954"/>
                <a:gd name="connsiteX19" fmla="*/ 651722 w 667758"/>
                <a:gd name="connsiteY19" fmla="*/ 0 h 45954"/>
                <a:gd name="connsiteX20" fmla="*/ 654288 w 667758"/>
                <a:gd name="connsiteY20" fmla="*/ 366 h 4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7758" h="45954">
                  <a:moveTo>
                    <a:pt x="654288" y="366"/>
                  </a:moveTo>
                  <a:cubicBezTo>
                    <a:pt x="672248" y="10630"/>
                    <a:pt x="672248" y="12462"/>
                    <a:pt x="654288" y="22725"/>
                  </a:cubicBezTo>
                  <a:cubicBezTo>
                    <a:pt x="641093" y="32988"/>
                    <a:pt x="626431" y="30789"/>
                    <a:pt x="611403" y="27857"/>
                  </a:cubicBezTo>
                  <a:cubicBezTo>
                    <a:pt x="574383" y="26391"/>
                    <a:pt x="537362" y="27124"/>
                    <a:pt x="500708" y="33355"/>
                  </a:cubicBezTo>
                  <a:cubicBezTo>
                    <a:pt x="487146" y="36287"/>
                    <a:pt x="473218" y="32988"/>
                    <a:pt x="459656" y="36287"/>
                  </a:cubicBezTo>
                  <a:cubicBezTo>
                    <a:pt x="404675" y="39220"/>
                    <a:pt x="350061" y="41052"/>
                    <a:pt x="295080" y="38853"/>
                  </a:cubicBezTo>
                  <a:cubicBezTo>
                    <a:pt x="228370" y="36287"/>
                    <a:pt x="162026" y="45817"/>
                    <a:pt x="95316" y="45817"/>
                  </a:cubicBezTo>
                  <a:cubicBezTo>
                    <a:pt x="87253" y="45817"/>
                    <a:pt x="78822" y="46917"/>
                    <a:pt x="71491" y="42885"/>
                  </a:cubicBezTo>
                  <a:cubicBezTo>
                    <a:pt x="70758" y="42152"/>
                    <a:pt x="70025" y="41419"/>
                    <a:pt x="69292" y="40686"/>
                  </a:cubicBezTo>
                  <a:cubicBezTo>
                    <a:pt x="50232" y="32988"/>
                    <a:pt x="29339" y="34821"/>
                    <a:pt x="9913" y="29690"/>
                  </a:cubicBezTo>
                  <a:cubicBezTo>
                    <a:pt x="5514" y="28590"/>
                    <a:pt x="-350" y="28590"/>
                    <a:pt x="16" y="23458"/>
                  </a:cubicBezTo>
                  <a:cubicBezTo>
                    <a:pt x="16" y="15761"/>
                    <a:pt x="6981" y="18327"/>
                    <a:pt x="11379" y="18327"/>
                  </a:cubicBezTo>
                  <a:cubicBezTo>
                    <a:pt x="25674" y="19060"/>
                    <a:pt x="39603" y="16861"/>
                    <a:pt x="53898" y="20526"/>
                  </a:cubicBezTo>
                  <a:cubicBezTo>
                    <a:pt x="60129" y="22359"/>
                    <a:pt x="67459" y="24192"/>
                    <a:pt x="72958" y="17960"/>
                  </a:cubicBezTo>
                  <a:cubicBezTo>
                    <a:pt x="138568" y="16128"/>
                    <a:pt x="204178" y="20893"/>
                    <a:pt x="269789" y="16861"/>
                  </a:cubicBezTo>
                  <a:cubicBezTo>
                    <a:pt x="303510" y="14662"/>
                    <a:pt x="336865" y="9163"/>
                    <a:pt x="370587" y="11363"/>
                  </a:cubicBezTo>
                  <a:cubicBezTo>
                    <a:pt x="415671" y="13928"/>
                    <a:pt x="460022" y="8064"/>
                    <a:pt x="505107" y="6964"/>
                  </a:cubicBezTo>
                  <a:cubicBezTo>
                    <a:pt x="518669" y="6964"/>
                    <a:pt x="532597" y="6964"/>
                    <a:pt x="546159" y="6964"/>
                  </a:cubicBezTo>
                  <a:cubicBezTo>
                    <a:pt x="571450" y="3665"/>
                    <a:pt x="596741" y="9530"/>
                    <a:pt x="621666" y="6598"/>
                  </a:cubicBezTo>
                  <a:cubicBezTo>
                    <a:pt x="631929" y="5498"/>
                    <a:pt x="643292" y="9163"/>
                    <a:pt x="651722" y="0"/>
                  </a:cubicBezTo>
                  <a:cubicBezTo>
                    <a:pt x="652455" y="0"/>
                    <a:pt x="653188" y="0"/>
                    <a:pt x="654288" y="366"/>
                  </a:cubicBezTo>
                  <a:close/>
                </a:path>
              </a:pathLst>
            </a:custGeom>
            <a:solidFill>
              <a:srgbClr val="9E86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1362DE2B-2561-4FA5-92F9-C84A0A6D6C63}"/>
                </a:ext>
              </a:extLst>
            </p:cNvPr>
            <p:cNvSpPr/>
            <p:nvPr/>
          </p:nvSpPr>
          <p:spPr>
            <a:xfrm>
              <a:off x="11574486" y="4643381"/>
              <a:ext cx="231514" cy="125294"/>
            </a:xfrm>
            <a:custGeom>
              <a:avLst/>
              <a:gdLst>
                <a:gd name="connsiteX0" fmla="*/ 230211 w 231514"/>
                <a:gd name="connsiteY0" fmla="*/ 99688 h 125294"/>
                <a:gd name="connsiteX1" fmla="*/ 207119 w 231514"/>
                <a:gd name="connsiteY1" fmla="*/ 107752 h 125294"/>
                <a:gd name="connsiteX2" fmla="*/ 181095 w 231514"/>
                <a:gd name="connsiteY2" fmla="*/ 111051 h 125294"/>
                <a:gd name="connsiteX3" fmla="*/ 146274 w 231514"/>
                <a:gd name="connsiteY3" fmla="*/ 123879 h 125294"/>
                <a:gd name="connsiteX4" fmla="*/ 136744 w 231514"/>
                <a:gd name="connsiteY4" fmla="*/ 118748 h 125294"/>
                <a:gd name="connsiteX5" fmla="*/ 134178 w 231514"/>
                <a:gd name="connsiteY5" fmla="*/ 93823 h 125294"/>
                <a:gd name="connsiteX6" fmla="*/ 122083 w 231514"/>
                <a:gd name="connsiteY6" fmla="*/ 94923 h 125294"/>
                <a:gd name="connsiteX7" fmla="*/ 100457 w 231514"/>
                <a:gd name="connsiteY7" fmla="*/ 101887 h 125294"/>
                <a:gd name="connsiteX8" fmla="*/ 23117 w 231514"/>
                <a:gd name="connsiteY8" fmla="*/ 84293 h 125294"/>
                <a:gd name="connsiteX9" fmla="*/ 25 w 231514"/>
                <a:gd name="connsiteY9" fmla="*/ 70365 h 125294"/>
                <a:gd name="connsiteX10" fmla="*/ 8456 w 231514"/>
                <a:gd name="connsiteY10" fmla="*/ 59369 h 125294"/>
                <a:gd name="connsiteX11" fmla="*/ 11754 w 231514"/>
                <a:gd name="connsiteY11" fmla="*/ 42508 h 125294"/>
                <a:gd name="connsiteX12" fmla="*/ 4790 w 231514"/>
                <a:gd name="connsiteY12" fmla="*/ 27846 h 125294"/>
                <a:gd name="connsiteX13" fmla="*/ 10655 w 231514"/>
                <a:gd name="connsiteY13" fmla="*/ 22348 h 125294"/>
                <a:gd name="connsiteX14" fmla="*/ 14320 w 231514"/>
                <a:gd name="connsiteY14" fmla="*/ 3655 h 125294"/>
                <a:gd name="connsiteX15" fmla="*/ 37046 w 231514"/>
                <a:gd name="connsiteY15" fmla="*/ 3655 h 125294"/>
                <a:gd name="connsiteX16" fmla="*/ 52440 w 231514"/>
                <a:gd name="connsiteY16" fmla="*/ 10252 h 125294"/>
                <a:gd name="connsiteX17" fmla="*/ 63436 w 231514"/>
                <a:gd name="connsiteY17" fmla="*/ 11719 h 125294"/>
                <a:gd name="connsiteX18" fmla="*/ 86162 w 231514"/>
                <a:gd name="connsiteY18" fmla="*/ 12085 h 125294"/>
                <a:gd name="connsiteX19" fmla="*/ 112919 w 231514"/>
                <a:gd name="connsiteY19" fmla="*/ 14651 h 125294"/>
                <a:gd name="connsiteX20" fmla="*/ 126848 w 231514"/>
                <a:gd name="connsiteY20" fmla="*/ 32978 h 125294"/>
                <a:gd name="connsiteX21" fmla="*/ 140409 w 231514"/>
                <a:gd name="connsiteY21" fmla="*/ 38842 h 125294"/>
                <a:gd name="connsiteX22" fmla="*/ 197590 w 231514"/>
                <a:gd name="connsiteY22" fmla="*/ 73297 h 125294"/>
                <a:gd name="connsiteX23" fmla="*/ 197223 w 231514"/>
                <a:gd name="connsiteY23" fmla="*/ 73664 h 125294"/>
                <a:gd name="connsiteX24" fmla="*/ 226913 w 231514"/>
                <a:gd name="connsiteY24" fmla="*/ 92357 h 125294"/>
                <a:gd name="connsiteX25" fmla="*/ 231311 w 231514"/>
                <a:gd name="connsiteY25" fmla="*/ 94923 h 125294"/>
                <a:gd name="connsiteX26" fmla="*/ 230211 w 231514"/>
                <a:gd name="connsiteY26" fmla="*/ 99688 h 12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1514" h="125294">
                  <a:moveTo>
                    <a:pt x="230211" y="99688"/>
                  </a:moveTo>
                  <a:cubicBezTo>
                    <a:pt x="221781" y="100421"/>
                    <a:pt x="213717" y="98955"/>
                    <a:pt x="207119" y="107752"/>
                  </a:cubicBezTo>
                  <a:cubicBezTo>
                    <a:pt x="200522" y="116182"/>
                    <a:pt x="189892" y="107752"/>
                    <a:pt x="181095" y="111051"/>
                  </a:cubicBezTo>
                  <a:cubicBezTo>
                    <a:pt x="169733" y="115816"/>
                    <a:pt x="155071" y="111051"/>
                    <a:pt x="146274" y="123879"/>
                  </a:cubicBezTo>
                  <a:cubicBezTo>
                    <a:pt x="143342" y="127911"/>
                    <a:pt x="138943" y="122413"/>
                    <a:pt x="136744" y="118748"/>
                  </a:cubicBezTo>
                  <a:cubicBezTo>
                    <a:pt x="140776" y="109951"/>
                    <a:pt x="147740" y="101154"/>
                    <a:pt x="134178" y="93823"/>
                  </a:cubicBezTo>
                  <a:cubicBezTo>
                    <a:pt x="129413" y="91257"/>
                    <a:pt x="126481" y="88692"/>
                    <a:pt x="122083" y="94923"/>
                  </a:cubicBezTo>
                  <a:cubicBezTo>
                    <a:pt x="116951" y="102254"/>
                    <a:pt x="107054" y="105186"/>
                    <a:pt x="100457" y="101887"/>
                  </a:cubicBezTo>
                  <a:cubicBezTo>
                    <a:pt x="75899" y="90524"/>
                    <a:pt x="47309" y="96756"/>
                    <a:pt x="23117" y="84293"/>
                  </a:cubicBezTo>
                  <a:cubicBezTo>
                    <a:pt x="15053" y="80261"/>
                    <a:pt x="4790" y="80261"/>
                    <a:pt x="25" y="70365"/>
                  </a:cubicBezTo>
                  <a:cubicBezTo>
                    <a:pt x="-341" y="64500"/>
                    <a:pt x="3324" y="60468"/>
                    <a:pt x="8456" y="59369"/>
                  </a:cubicBezTo>
                  <a:cubicBezTo>
                    <a:pt x="23850" y="56436"/>
                    <a:pt x="19452" y="50205"/>
                    <a:pt x="11754" y="42508"/>
                  </a:cubicBezTo>
                  <a:cubicBezTo>
                    <a:pt x="7723" y="38476"/>
                    <a:pt x="3324" y="34444"/>
                    <a:pt x="4790" y="27846"/>
                  </a:cubicBezTo>
                  <a:cubicBezTo>
                    <a:pt x="6256" y="25280"/>
                    <a:pt x="12488" y="24547"/>
                    <a:pt x="10655" y="22348"/>
                  </a:cubicBezTo>
                  <a:cubicBezTo>
                    <a:pt x="3691" y="13918"/>
                    <a:pt x="7723" y="8786"/>
                    <a:pt x="14320" y="3655"/>
                  </a:cubicBezTo>
                  <a:cubicBezTo>
                    <a:pt x="22018" y="-2576"/>
                    <a:pt x="28982" y="356"/>
                    <a:pt x="37046" y="3655"/>
                  </a:cubicBezTo>
                  <a:cubicBezTo>
                    <a:pt x="42177" y="5854"/>
                    <a:pt x="44376" y="15017"/>
                    <a:pt x="52440" y="10252"/>
                  </a:cubicBezTo>
                  <a:cubicBezTo>
                    <a:pt x="56472" y="7320"/>
                    <a:pt x="60504" y="6220"/>
                    <a:pt x="63436" y="11719"/>
                  </a:cubicBezTo>
                  <a:cubicBezTo>
                    <a:pt x="71134" y="27113"/>
                    <a:pt x="79564" y="19782"/>
                    <a:pt x="86162" y="12085"/>
                  </a:cubicBezTo>
                  <a:cubicBezTo>
                    <a:pt x="96791" y="-377"/>
                    <a:pt x="104855" y="4021"/>
                    <a:pt x="112919" y="14651"/>
                  </a:cubicBezTo>
                  <a:cubicBezTo>
                    <a:pt x="113652" y="23814"/>
                    <a:pt x="120250" y="28579"/>
                    <a:pt x="126848" y="32978"/>
                  </a:cubicBezTo>
                  <a:cubicBezTo>
                    <a:pt x="130513" y="36643"/>
                    <a:pt x="135644" y="37376"/>
                    <a:pt x="140409" y="38842"/>
                  </a:cubicBezTo>
                  <a:cubicBezTo>
                    <a:pt x="156537" y="55337"/>
                    <a:pt x="179996" y="59002"/>
                    <a:pt x="197590" y="73297"/>
                  </a:cubicBezTo>
                  <a:lnTo>
                    <a:pt x="197223" y="73664"/>
                  </a:lnTo>
                  <a:cubicBezTo>
                    <a:pt x="201255" y="89425"/>
                    <a:pt x="214817" y="90158"/>
                    <a:pt x="226913" y="92357"/>
                  </a:cubicBezTo>
                  <a:cubicBezTo>
                    <a:pt x="228745" y="92724"/>
                    <a:pt x="230211" y="93823"/>
                    <a:pt x="231311" y="94923"/>
                  </a:cubicBezTo>
                  <a:cubicBezTo>
                    <a:pt x="231678" y="97122"/>
                    <a:pt x="231678" y="98588"/>
                    <a:pt x="230211" y="99688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9534CCE-23A8-49E9-9220-CBEC25CBD1B7}"/>
                </a:ext>
              </a:extLst>
            </p:cNvPr>
            <p:cNvSpPr/>
            <p:nvPr/>
          </p:nvSpPr>
          <p:spPr>
            <a:xfrm>
              <a:off x="11379023" y="4630133"/>
              <a:ext cx="345113" cy="131995"/>
            </a:xfrm>
            <a:custGeom>
              <a:avLst/>
              <a:gdLst>
                <a:gd name="connsiteX0" fmla="*/ 196954 w 345113"/>
                <a:gd name="connsiteY0" fmla="*/ 83246 h 131995"/>
                <a:gd name="connsiteX1" fmla="*/ 271728 w 345113"/>
                <a:gd name="connsiteY1" fmla="*/ 101939 h 131995"/>
                <a:gd name="connsiteX2" fmla="*/ 291155 w 345113"/>
                <a:gd name="connsiteY2" fmla="*/ 109637 h 131995"/>
                <a:gd name="connsiteX3" fmla="*/ 313513 w 345113"/>
                <a:gd name="connsiteY3" fmla="*/ 101206 h 131995"/>
                <a:gd name="connsiteX4" fmla="*/ 319011 w 345113"/>
                <a:gd name="connsiteY4" fmla="*/ 95342 h 131995"/>
                <a:gd name="connsiteX5" fmla="*/ 343936 w 345113"/>
                <a:gd name="connsiteY5" fmla="*/ 112569 h 131995"/>
                <a:gd name="connsiteX6" fmla="*/ 331840 w 345113"/>
                <a:gd name="connsiteY6" fmla="*/ 131996 h 131995"/>
                <a:gd name="connsiteX7" fmla="*/ 299585 w 345113"/>
                <a:gd name="connsiteY7" fmla="*/ 127597 h 131995"/>
                <a:gd name="connsiteX8" fmla="*/ 222612 w 345113"/>
                <a:gd name="connsiteY8" fmla="*/ 120999 h 131995"/>
                <a:gd name="connsiteX9" fmla="*/ 162499 w 345113"/>
                <a:gd name="connsiteY9" fmla="*/ 94609 h 131995"/>
                <a:gd name="connsiteX10" fmla="*/ 118515 w 345113"/>
                <a:gd name="connsiteY10" fmla="*/ 81413 h 131995"/>
                <a:gd name="connsiteX11" fmla="*/ 70498 w 345113"/>
                <a:gd name="connsiteY11" fmla="*/ 64552 h 131995"/>
                <a:gd name="connsiteX12" fmla="*/ 29446 w 345113"/>
                <a:gd name="connsiteY12" fmla="*/ 65285 h 131995"/>
                <a:gd name="connsiteX13" fmla="*/ 18083 w 345113"/>
                <a:gd name="connsiteY13" fmla="*/ 61987 h 131995"/>
                <a:gd name="connsiteX14" fmla="*/ 4521 w 345113"/>
                <a:gd name="connsiteY14" fmla="*/ 49158 h 131995"/>
                <a:gd name="connsiteX15" fmla="*/ 3422 w 345113"/>
                <a:gd name="connsiteY15" fmla="*/ 33030 h 131995"/>
                <a:gd name="connsiteX16" fmla="*/ 32745 w 345113"/>
                <a:gd name="connsiteY16" fmla="*/ 40361 h 131995"/>
                <a:gd name="connsiteX17" fmla="*/ 15884 w 345113"/>
                <a:gd name="connsiteY17" fmla="*/ 6639 h 131995"/>
                <a:gd name="connsiteX18" fmla="*/ 38243 w 345113"/>
                <a:gd name="connsiteY18" fmla="*/ 7739 h 131995"/>
                <a:gd name="connsiteX19" fmla="*/ 47406 w 345113"/>
                <a:gd name="connsiteY19" fmla="*/ 13970 h 131995"/>
                <a:gd name="connsiteX20" fmla="*/ 61701 w 345113"/>
                <a:gd name="connsiteY20" fmla="*/ 37795 h 131995"/>
                <a:gd name="connsiteX21" fmla="*/ 98355 w 345113"/>
                <a:gd name="connsiteY21" fmla="*/ 42560 h 131995"/>
                <a:gd name="connsiteX22" fmla="*/ 107152 w 345113"/>
                <a:gd name="connsiteY22" fmla="*/ 41827 h 131995"/>
                <a:gd name="connsiteX23" fmla="*/ 100188 w 345113"/>
                <a:gd name="connsiteY23" fmla="*/ 35596 h 131995"/>
                <a:gd name="connsiteX24" fmla="*/ 93590 w 345113"/>
                <a:gd name="connsiteY24" fmla="*/ 23500 h 131995"/>
                <a:gd name="connsiteX25" fmla="*/ 114849 w 345113"/>
                <a:gd name="connsiteY25" fmla="*/ 7006 h 131995"/>
                <a:gd name="connsiteX26" fmla="*/ 119981 w 345113"/>
                <a:gd name="connsiteY26" fmla="*/ 7006 h 131995"/>
                <a:gd name="connsiteX27" fmla="*/ 126945 w 345113"/>
                <a:gd name="connsiteY27" fmla="*/ 14703 h 131995"/>
                <a:gd name="connsiteX28" fmla="*/ 150770 w 345113"/>
                <a:gd name="connsiteY28" fmla="*/ 51724 h 131995"/>
                <a:gd name="connsiteX29" fmla="*/ 196954 w 345113"/>
                <a:gd name="connsiteY29" fmla="*/ 83246 h 13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5113" h="131995">
                  <a:moveTo>
                    <a:pt x="196954" y="83246"/>
                  </a:moveTo>
                  <a:cubicBezTo>
                    <a:pt x="220779" y="94242"/>
                    <a:pt x="243871" y="105971"/>
                    <a:pt x="271728" y="101939"/>
                  </a:cubicBezTo>
                  <a:cubicBezTo>
                    <a:pt x="277592" y="101206"/>
                    <a:pt x="284557" y="107804"/>
                    <a:pt x="291155" y="109637"/>
                  </a:cubicBezTo>
                  <a:cubicBezTo>
                    <a:pt x="300318" y="112202"/>
                    <a:pt x="311314" y="116601"/>
                    <a:pt x="313513" y="101206"/>
                  </a:cubicBezTo>
                  <a:cubicBezTo>
                    <a:pt x="314246" y="97541"/>
                    <a:pt x="316446" y="93875"/>
                    <a:pt x="319011" y="95342"/>
                  </a:cubicBezTo>
                  <a:cubicBezTo>
                    <a:pt x="327808" y="100473"/>
                    <a:pt x="339171" y="104872"/>
                    <a:pt x="343936" y="112569"/>
                  </a:cubicBezTo>
                  <a:cubicBezTo>
                    <a:pt x="347601" y="118434"/>
                    <a:pt x="342470" y="129430"/>
                    <a:pt x="331840" y="131996"/>
                  </a:cubicBezTo>
                  <a:cubicBezTo>
                    <a:pt x="321944" y="124298"/>
                    <a:pt x="310214" y="127597"/>
                    <a:pt x="299585" y="127597"/>
                  </a:cubicBezTo>
                  <a:cubicBezTo>
                    <a:pt x="273561" y="127964"/>
                    <a:pt x="247903" y="129430"/>
                    <a:pt x="222612" y="120999"/>
                  </a:cubicBezTo>
                  <a:cubicBezTo>
                    <a:pt x="199153" y="119900"/>
                    <a:pt x="181926" y="105238"/>
                    <a:pt x="162499" y="94609"/>
                  </a:cubicBezTo>
                  <a:cubicBezTo>
                    <a:pt x="148937" y="87278"/>
                    <a:pt x="135376" y="80314"/>
                    <a:pt x="118515" y="81413"/>
                  </a:cubicBezTo>
                  <a:cubicBezTo>
                    <a:pt x="100921" y="82513"/>
                    <a:pt x="84427" y="75915"/>
                    <a:pt x="70498" y="64552"/>
                  </a:cubicBezTo>
                  <a:cubicBezTo>
                    <a:pt x="56936" y="62353"/>
                    <a:pt x="43008" y="56489"/>
                    <a:pt x="29446" y="65285"/>
                  </a:cubicBezTo>
                  <a:cubicBezTo>
                    <a:pt x="25414" y="67851"/>
                    <a:pt x="20649" y="66019"/>
                    <a:pt x="18083" y="61987"/>
                  </a:cubicBezTo>
                  <a:cubicBezTo>
                    <a:pt x="14418" y="56855"/>
                    <a:pt x="9286" y="53190"/>
                    <a:pt x="4521" y="49158"/>
                  </a:cubicBezTo>
                  <a:cubicBezTo>
                    <a:pt x="1222" y="43660"/>
                    <a:pt x="-3176" y="36695"/>
                    <a:pt x="3422" y="33030"/>
                  </a:cubicBezTo>
                  <a:cubicBezTo>
                    <a:pt x="12952" y="27532"/>
                    <a:pt x="23581" y="29365"/>
                    <a:pt x="32745" y="40361"/>
                  </a:cubicBezTo>
                  <a:cubicBezTo>
                    <a:pt x="33844" y="23500"/>
                    <a:pt x="11119" y="22034"/>
                    <a:pt x="15884" y="6639"/>
                  </a:cubicBezTo>
                  <a:cubicBezTo>
                    <a:pt x="23581" y="-325"/>
                    <a:pt x="31279" y="-4357"/>
                    <a:pt x="38243" y="7739"/>
                  </a:cubicBezTo>
                  <a:cubicBezTo>
                    <a:pt x="40075" y="11038"/>
                    <a:pt x="43741" y="12504"/>
                    <a:pt x="47406" y="13970"/>
                  </a:cubicBezTo>
                  <a:cubicBezTo>
                    <a:pt x="63167" y="22034"/>
                    <a:pt x="63167" y="22034"/>
                    <a:pt x="61701" y="37795"/>
                  </a:cubicBezTo>
                  <a:cubicBezTo>
                    <a:pt x="73797" y="38895"/>
                    <a:pt x="86626" y="34863"/>
                    <a:pt x="98355" y="42560"/>
                  </a:cubicBezTo>
                  <a:cubicBezTo>
                    <a:pt x="100921" y="44393"/>
                    <a:pt x="105686" y="47692"/>
                    <a:pt x="107152" y="41827"/>
                  </a:cubicBezTo>
                  <a:cubicBezTo>
                    <a:pt x="108618" y="37062"/>
                    <a:pt x="104220" y="36329"/>
                    <a:pt x="100188" y="35596"/>
                  </a:cubicBezTo>
                  <a:cubicBezTo>
                    <a:pt x="92490" y="34496"/>
                    <a:pt x="91757" y="29731"/>
                    <a:pt x="93590" y="23500"/>
                  </a:cubicBezTo>
                  <a:cubicBezTo>
                    <a:pt x="100554" y="17635"/>
                    <a:pt x="109351" y="14703"/>
                    <a:pt x="114849" y="7006"/>
                  </a:cubicBezTo>
                  <a:cubicBezTo>
                    <a:pt x="116682" y="6273"/>
                    <a:pt x="118148" y="6273"/>
                    <a:pt x="119981" y="7006"/>
                  </a:cubicBezTo>
                  <a:cubicBezTo>
                    <a:pt x="123646" y="8472"/>
                    <a:pt x="128045" y="11404"/>
                    <a:pt x="126945" y="14703"/>
                  </a:cubicBezTo>
                  <a:cubicBezTo>
                    <a:pt x="117782" y="38162"/>
                    <a:pt x="137941" y="43293"/>
                    <a:pt x="150770" y="51724"/>
                  </a:cubicBezTo>
                  <a:cubicBezTo>
                    <a:pt x="166165" y="62353"/>
                    <a:pt x="182659" y="71150"/>
                    <a:pt x="196954" y="83246"/>
                  </a:cubicBezTo>
                  <a:close/>
                </a:path>
              </a:pathLst>
            </a:custGeom>
            <a:solidFill>
              <a:srgbClr val="71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7B5E555E-70AA-40A5-ABBA-B3D3F220A342}"/>
                </a:ext>
              </a:extLst>
            </p:cNvPr>
            <p:cNvSpPr/>
            <p:nvPr/>
          </p:nvSpPr>
          <p:spPr>
            <a:xfrm>
              <a:off x="11385357" y="4691020"/>
              <a:ext cx="216278" cy="63918"/>
            </a:xfrm>
            <a:custGeom>
              <a:avLst/>
              <a:gdLst>
                <a:gd name="connsiteX0" fmla="*/ 62699 w 216278"/>
                <a:gd name="connsiteY0" fmla="*/ 0 h 63918"/>
                <a:gd name="connsiteX1" fmla="*/ 110715 w 216278"/>
                <a:gd name="connsiteY1" fmla="*/ 16494 h 63918"/>
                <a:gd name="connsiteX2" fmla="*/ 182923 w 216278"/>
                <a:gd name="connsiteY2" fmla="*/ 45817 h 63918"/>
                <a:gd name="connsiteX3" fmla="*/ 216278 w 216278"/>
                <a:gd name="connsiteY3" fmla="*/ 60479 h 63918"/>
                <a:gd name="connsiteX4" fmla="*/ 151034 w 216278"/>
                <a:gd name="connsiteY4" fmla="*/ 56080 h 63918"/>
                <a:gd name="connsiteX5" fmla="*/ 133807 w 216278"/>
                <a:gd name="connsiteY5" fmla="*/ 59379 h 63918"/>
                <a:gd name="connsiteX6" fmla="*/ 36674 w 216278"/>
                <a:gd name="connsiteY6" fmla="*/ 63045 h 63918"/>
                <a:gd name="connsiteX7" fmla="*/ 12116 w 216278"/>
                <a:gd name="connsiteY7" fmla="*/ 61212 h 63918"/>
                <a:gd name="connsiteX8" fmla="*/ 2586 w 216278"/>
                <a:gd name="connsiteY8" fmla="*/ 50216 h 63918"/>
                <a:gd name="connsiteX9" fmla="*/ 12849 w 216278"/>
                <a:gd name="connsiteY9" fmla="*/ 34088 h 63918"/>
                <a:gd name="connsiteX10" fmla="*/ 34842 w 216278"/>
                <a:gd name="connsiteY10" fmla="*/ 37020 h 63918"/>
                <a:gd name="connsiteX11" fmla="*/ 60499 w 216278"/>
                <a:gd name="connsiteY11" fmla="*/ 4398 h 63918"/>
                <a:gd name="connsiteX12" fmla="*/ 62699 w 216278"/>
                <a:gd name="connsiteY12" fmla="*/ 0 h 6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78" h="63918">
                  <a:moveTo>
                    <a:pt x="62699" y="0"/>
                  </a:moveTo>
                  <a:cubicBezTo>
                    <a:pt x="78826" y="5132"/>
                    <a:pt x="91655" y="18693"/>
                    <a:pt x="110715" y="16494"/>
                  </a:cubicBezTo>
                  <a:cubicBezTo>
                    <a:pt x="140038" y="12829"/>
                    <a:pt x="161298" y="30789"/>
                    <a:pt x="182923" y="45817"/>
                  </a:cubicBezTo>
                  <a:cubicBezTo>
                    <a:pt x="193553" y="53148"/>
                    <a:pt x="207481" y="50216"/>
                    <a:pt x="216278" y="60479"/>
                  </a:cubicBezTo>
                  <a:cubicBezTo>
                    <a:pt x="194286" y="66710"/>
                    <a:pt x="173393" y="52782"/>
                    <a:pt x="151034" y="56080"/>
                  </a:cubicBezTo>
                  <a:cubicBezTo>
                    <a:pt x="145170" y="56813"/>
                    <a:pt x="138572" y="53881"/>
                    <a:pt x="133807" y="59379"/>
                  </a:cubicBezTo>
                  <a:cubicBezTo>
                    <a:pt x="101185" y="53515"/>
                    <a:pt x="69296" y="67443"/>
                    <a:pt x="36674" y="63045"/>
                  </a:cubicBezTo>
                  <a:cubicBezTo>
                    <a:pt x="28611" y="59013"/>
                    <a:pt x="20180" y="63045"/>
                    <a:pt x="12116" y="61212"/>
                  </a:cubicBezTo>
                  <a:cubicBezTo>
                    <a:pt x="6985" y="59379"/>
                    <a:pt x="5152" y="54248"/>
                    <a:pt x="2586" y="50216"/>
                  </a:cubicBezTo>
                  <a:cubicBezTo>
                    <a:pt x="-3278" y="39953"/>
                    <a:pt x="1120" y="32988"/>
                    <a:pt x="12849" y="34088"/>
                  </a:cubicBezTo>
                  <a:cubicBezTo>
                    <a:pt x="20180" y="34821"/>
                    <a:pt x="27511" y="36654"/>
                    <a:pt x="34842" y="37020"/>
                  </a:cubicBezTo>
                  <a:cubicBezTo>
                    <a:pt x="59033" y="37753"/>
                    <a:pt x="66731" y="27857"/>
                    <a:pt x="60499" y="4398"/>
                  </a:cubicBezTo>
                  <a:cubicBezTo>
                    <a:pt x="60499" y="3299"/>
                    <a:pt x="61599" y="1466"/>
                    <a:pt x="62699" y="0"/>
                  </a:cubicBezTo>
                  <a:close/>
                </a:path>
              </a:pathLst>
            </a:custGeom>
            <a:solidFill>
              <a:srgbClr val="9A8F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E5CBC6D1-08AA-4E05-8428-1C385E830267}"/>
                </a:ext>
              </a:extLst>
            </p:cNvPr>
            <p:cNvSpPr/>
            <p:nvPr/>
          </p:nvSpPr>
          <p:spPr>
            <a:xfrm>
              <a:off x="11943616" y="4700660"/>
              <a:ext cx="184735" cy="44419"/>
            </a:xfrm>
            <a:custGeom>
              <a:avLst/>
              <a:gdLst>
                <a:gd name="connsiteX0" fmla="*/ 4032 w 184735"/>
                <a:gd name="connsiteY0" fmla="*/ 5388 h 44419"/>
                <a:gd name="connsiteX1" fmla="*/ 38487 w 184735"/>
                <a:gd name="connsiteY1" fmla="*/ 1356 h 44419"/>
                <a:gd name="connsiteX2" fmla="*/ 48750 w 184735"/>
                <a:gd name="connsiteY2" fmla="*/ 1723 h 44419"/>
                <a:gd name="connsiteX3" fmla="*/ 105197 w 184735"/>
                <a:gd name="connsiteY3" fmla="*/ 12352 h 44419"/>
                <a:gd name="connsiteX4" fmla="*/ 109595 w 184735"/>
                <a:gd name="connsiteY4" fmla="*/ 13085 h 44419"/>
                <a:gd name="connsiteX5" fmla="*/ 85037 w 184735"/>
                <a:gd name="connsiteY5" fmla="*/ 23349 h 44419"/>
                <a:gd name="connsiteX6" fmla="*/ 56447 w 184735"/>
                <a:gd name="connsiteY6" fmla="*/ 25914 h 44419"/>
                <a:gd name="connsiteX7" fmla="*/ 184736 w 184735"/>
                <a:gd name="connsiteY7" fmla="*/ 32145 h 44419"/>
                <a:gd name="connsiteX8" fmla="*/ 151747 w 184735"/>
                <a:gd name="connsiteY8" fmla="*/ 42409 h 44419"/>
                <a:gd name="connsiteX9" fmla="*/ 86503 w 184735"/>
                <a:gd name="connsiteY9" fmla="*/ 44241 h 44419"/>
                <a:gd name="connsiteX10" fmla="*/ 34455 w 184735"/>
                <a:gd name="connsiteY10" fmla="*/ 42042 h 44419"/>
                <a:gd name="connsiteX11" fmla="*/ 54614 w 184735"/>
                <a:gd name="connsiteY11" fmla="*/ 32879 h 44419"/>
                <a:gd name="connsiteX12" fmla="*/ 0 w 184735"/>
                <a:gd name="connsiteY12" fmla="*/ 17851 h 44419"/>
                <a:gd name="connsiteX13" fmla="*/ 4032 w 184735"/>
                <a:gd name="connsiteY13" fmla="*/ 5388 h 4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735" h="44419">
                  <a:moveTo>
                    <a:pt x="4032" y="5388"/>
                  </a:moveTo>
                  <a:cubicBezTo>
                    <a:pt x="15395" y="4655"/>
                    <a:pt x="27490" y="7954"/>
                    <a:pt x="38487" y="1356"/>
                  </a:cubicBezTo>
                  <a:cubicBezTo>
                    <a:pt x="41785" y="-843"/>
                    <a:pt x="45084" y="-110"/>
                    <a:pt x="48750" y="1723"/>
                  </a:cubicBezTo>
                  <a:cubicBezTo>
                    <a:pt x="66343" y="11253"/>
                    <a:pt x="85403" y="13452"/>
                    <a:pt x="105197" y="12352"/>
                  </a:cubicBezTo>
                  <a:cubicBezTo>
                    <a:pt x="106663" y="10886"/>
                    <a:pt x="108129" y="11253"/>
                    <a:pt x="109595" y="13085"/>
                  </a:cubicBezTo>
                  <a:cubicBezTo>
                    <a:pt x="107762" y="17117"/>
                    <a:pt x="89435" y="26281"/>
                    <a:pt x="85037" y="23349"/>
                  </a:cubicBezTo>
                  <a:cubicBezTo>
                    <a:pt x="74407" y="16384"/>
                    <a:pt x="65977" y="25914"/>
                    <a:pt x="56447" y="25914"/>
                  </a:cubicBezTo>
                  <a:cubicBezTo>
                    <a:pt x="98965" y="33612"/>
                    <a:pt x="141850" y="30679"/>
                    <a:pt x="184736" y="32145"/>
                  </a:cubicBezTo>
                  <a:cubicBezTo>
                    <a:pt x="176672" y="44608"/>
                    <a:pt x="163476" y="44974"/>
                    <a:pt x="151747" y="42409"/>
                  </a:cubicBezTo>
                  <a:cubicBezTo>
                    <a:pt x="129755" y="37644"/>
                    <a:pt x="108129" y="42775"/>
                    <a:pt x="86503" y="44241"/>
                  </a:cubicBezTo>
                  <a:cubicBezTo>
                    <a:pt x="69276" y="45341"/>
                    <a:pt x="53148" y="40942"/>
                    <a:pt x="34455" y="42042"/>
                  </a:cubicBezTo>
                  <a:cubicBezTo>
                    <a:pt x="40686" y="32145"/>
                    <a:pt x="48383" y="37644"/>
                    <a:pt x="54614" y="32879"/>
                  </a:cubicBezTo>
                  <a:cubicBezTo>
                    <a:pt x="35554" y="27747"/>
                    <a:pt x="17960" y="22615"/>
                    <a:pt x="0" y="17851"/>
                  </a:cubicBezTo>
                  <a:cubicBezTo>
                    <a:pt x="733" y="13452"/>
                    <a:pt x="2199" y="9420"/>
                    <a:pt x="4032" y="5388"/>
                  </a:cubicBezTo>
                  <a:close/>
                </a:path>
              </a:pathLst>
            </a:custGeom>
            <a:solidFill>
              <a:srgbClr val="BEAB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4341C3BD-E2DB-462F-832F-762EFD270AD5}"/>
                </a:ext>
              </a:extLst>
            </p:cNvPr>
            <p:cNvSpPr/>
            <p:nvPr/>
          </p:nvSpPr>
          <p:spPr>
            <a:xfrm>
              <a:off x="11804697" y="4694957"/>
              <a:ext cx="75140" cy="51411"/>
            </a:xfrm>
            <a:custGeom>
              <a:avLst/>
              <a:gdLst>
                <a:gd name="connsiteX0" fmla="*/ 0 w 75140"/>
                <a:gd name="connsiteY0" fmla="*/ 48112 h 51411"/>
                <a:gd name="connsiteX1" fmla="*/ 0 w 75140"/>
                <a:gd name="connsiteY1" fmla="*/ 44813 h 51411"/>
                <a:gd name="connsiteX2" fmla="*/ 14662 w 75140"/>
                <a:gd name="connsiteY2" fmla="*/ 29785 h 51411"/>
                <a:gd name="connsiteX3" fmla="*/ 7697 w 75140"/>
                <a:gd name="connsiteY3" fmla="*/ 18789 h 51411"/>
                <a:gd name="connsiteX4" fmla="*/ 3665 w 75140"/>
                <a:gd name="connsiteY4" fmla="*/ 4128 h 51411"/>
                <a:gd name="connsiteX5" fmla="*/ 25291 w 75140"/>
                <a:gd name="connsiteY5" fmla="*/ 5227 h 51411"/>
                <a:gd name="connsiteX6" fmla="*/ 66344 w 75140"/>
                <a:gd name="connsiteY6" fmla="*/ 17323 h 51411"/>
                <a:gd name="connsiteX7" fmla="*/ 75140 w 75140"/>
                <a:gd name="connsiteY7" fmla="*/ 18056 h 51411"/>
                <a:gd name="connsiteX8" fmla="*/ 55347 w 75140"/>
                <a:gd name="connsiteY8" fmla="*/ 29419 h 51411"/>
                <a:gd name="connsiteX9" fmla="*/ 54614 w 75140"/>
                <a:gd name="connsiteY9" fmla="*/ 40781 h 51411"/>
                <a:gd name="connsiteX10" fmla="*/ 50216 w 75140"/>
                <a:gd name="connsiteY10" fmla="*/ 51411 h 51411"/>
                <a:gd name="connsiteX11" fmla="*/ 0 w 75140"/>
                <a:gd name="connsiteY11" fmla="*/ 48112 h 5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140" h="51411">
                  <a:moveTo>
                    <a:pt x="0" y="48112"/>
                  </a:moveTo>
                  <a:cubicBezTo>
                    <a:pt x="0" y="47013"/>
                    <a:pt x="0" y="45913"/>
                    <a:pt x="0" y="44813"/>
                  </a:cubicBezTo>
                  <a:cubicBezTo>
                    <a:pt x="4032" y="39315"/>
                    <a:pt x="22359" y="47013"/>
                    <a:pt x="14662" y="29785"/>
                  </a:cubicBezTo>
                  <a:cubicBezTo>
                    <a:pt x="12096" y="26120"/>
                    <a:pt x="9163" y="22821"/>
                    <a:pt x="7697" y="18789"/>
                  </a:cubicBezTo>
                  <a:cubicBezTo>
                    <a:pt x="5865" y="14024"/>
                    <a:pt x="-5498" y="11092"/>
                    <a:pt x="3665" y="4128"/>
                  </a:cubicBezTo>
                  <a:cubicBezTo>
                    <a:pt x="10996" y="-1370"/>
                    <a:pt x="21992" y="-1737"/>
                    <a:pt x="25291" y="5227"/>
                  </a:cubicBezTo>
                  <a:cubicBezTo>
                    <a:pt x="34821" y="26853"/>
                    <a:pt x="52415" y="15124"/>
                    <a:pt x="66344" y="17323"/>
                  </a:cubicBezTo>
                  <a:cubicBezTo>
                    <a:pt x="69276" y="17690"/>
                    <a:pt x="72208" y="15490"/>
                    <a:pt x="75140" y="18056"/>
                  </a:cubicBezTo>
                  <a:cubicBezTo>
                    <a:pt x="68909" y="22088"/>
                    <a:pt x="67443" y="31618"/>
                    <a:pt x="55347" y="29419"/>
                  </a:cubicBezTo>
                  <a:cubicBezTo>
                    <a:pt x="47284" y="27953"/>
                    <a:pt x="49849" y="36383"/>
                    <a:pt x="54614" y="40781"/>
                  </a:cubicBezTo>
                  <a:cubicBezTo>
                    <a:pt x="60845" y="47379"/>
                    <a:pt x="57547" y="51411"/>
                    <a:pt x="50216" y="51411"/>
                  </a:cubicBezTo>
                  <a:cubicBezTo>
                    <a:pt x="33721" y="51045"/>
                    <a:pt x="16861" y="49578"/>
                    <a:pt x="0" y="48112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44177F89-952F-4CD7-837D-88AEC1A3F1EF}"/>
                </a:ext>
              </a:extLst>
            </p:cNvPr>
            <p:cNvSpPr/>
            <p:nvPr/>
          </p:nvSpPr>
          <p:spPr>
            <a:xfrm>
              <a:off x="11485442" y="4792918"/>
              <a:ext cx="105929" cy="11827"/>
            </a:xfrm>
            <a:custGeom>
              <a:avLst/>
              <a:gdLst>
                <a:gd name="connsiteX0" fmla="*/ 105930 w 105929"/>
                <a:gd name="connsiteY0" fmla="*/ 0 h 11827"/>
                <a:gd name="connsiteX1" fmla="*/ 91635 w 105929"/>
                <a:gd name="connsiteY1" fmla="*/ 11729 h 11827"/>
                <a:gd name="connsiteX2" fmla="*/ 0 w 105929"/>
                <a:gd name="connsiteY2" fmla="*/ 6598 h 11827"/>
                <a:gd name="connsiteX3" fmla="*/ 6231 w 105929"/>
                <a:gd name="connsiteY3" fmla="*/ 3299 h 11827"/>
                <a:gd name="connsiteX4" fmla="*/ 105930 w 105929"/>
                <a:gd name="connsiteY4" fmla="*/ 0 h 1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929" h="11827">
                  <a:moveTo>
                    <a:pt x="105930" y="0"/>
                  </a:moveTo>
                  <a:cubicBezTo>
                    <a:pt x="105563" y="9163"/>
                    <a:pt x="101531" y="12462"/>
                    <a:pt x="91635" y="11729"/>
                  </a:cubicBezTo>
                  <a:cubicBezTo>
                    <a:pt x="61212" y="10263"/>
                    <a:pt x="30423" y="10630"/>
                    <a:pt x="0" y="6598"/>
                  </a:cubicBezTo>
                  <a:cubicBezTo>
                    <a:pt x="2199" y="5498"/>
                    <a:pt x="4398" y="3665"/>
                    <a:pt x="6231" y="3299"/>
                  </a:cubicBezTo>
                  <a:cubicBezTo>
                    <a:pt x="39586" y="2199"/>
                    <a:pt x="72575" y="1100"/>
                    <a:pt x="10593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19C75BF-A9D7-4330-A5F0-52E20F3D1DA2}"/>
                </a:ext>
              </a:extLst>
            </p:cNvPr>
            <p:cNvSpPr/>
            <p:nvPr/>
          </p:nvSpPr>
          <p:spPr>
            <a:xfrm>
              <a:off x="11902930" y="4703630"/>
              <a:ext cx="46446" cy="22189"/>
            </a:xfrm>
            <a:custGeom>
              <a:avLst/>
              <a:gdLst>
                <a:gd name="connsiteX0" fmla="*/ 44718 w 46446"/>
                <a:gd name="connsiteY0" fmla="*/ 2418 h 22189"/>
                <a:gd name="connsiteX1" fmla="*/ 40686 w 46446"/>
                <a:gd name="connsiteY1" fmla="*/ 14514 h 22189"/>
                <a:gd name="connsiteX2" fmla="*/ 31156 w 46446"/>
                <a:gd name="connsiteY2" fmla="*/ 11582 h 22189"/>
                <a:gd name="connsiteX3" fmla="*/ 0 w 46446"/>
                <a:gd name="connsiteY3" fmla="*/ 6084 h 22189"/>
                <a:gd name="connsiteX4" fmla="*/ 44718 w 46446"/>
                <a:gd name="connsiteY4" fmla="*/ 2418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46" h="22189">
                  <a:moveTo>
                    <a:pt x="44718" y="2418"/>
                  </a:moveTo>
                  <a:cubicBezTo>
                    <a:pt x="48017" y="7916"/>
                    <a:pt x="46550" y="11948"/>
                    <a:pt x="40686" y="14514"/>
                  </a:cubicBezTo>
                  <a:cubicBezTo>
                    <a:pt x="37753" y="12681"/>
                    <a:pt x="33721" y="8283"/>
                    <a:pt x="31156" y="11582"/>
                  </a:cubicBezTo>
                  <a:cubicBezTo>
                    <a:pt x="16128" y="32841"/>
                    <a:pt x="8430" y="17446"/>
                    <a:pt x="0" y="6084"/>
                  </a:cubicBezTo>
                  <a:cubicBezTo>
                    <a:pt x="14662" y="2785"/>
                    <a:pt x="28957" y="-3446"/>
                    <a:pt x="44718" y="2418"/>
                  </a:cubicBezTo>
                  <a:close/>
                </a:path>
              </a:pathLst>
            </a:custGeom>
            <a:solidFill>
              <a:srgbClr val="8C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B3269A5B-0360-4299-BAF1-E92B33D2BF4E}"/>
                </a:ext>
              </a:extLst>
            </p:cNvPr>
            <p:cNvSpPr/>
            <p:nvPr/>
          </p:nvSpPr>
          <p:spPr>
            <a:xfrm>
              <a:off x="11880971" y="4669082"/>
              <a:ext cx="25842" cy="36966"/>
            </a:xfrm>
            <a:custGeom>
              <a:avLst/>
              <a:gdLst>
                <a:gd name="connsiteX0" fmla="*/ 21959 w 25842"/>
                <a:gd name="connsiteY0" fmla="*/ 25970 h 36966"/>
                <a:gd name="connsiteX1" fmla="*/ 17927 w 25842"/>
                <a:gd name="connsiteY1" fmla="*/ 36966 h 36966"/>
                <a:gd name="connsiteX2" fmla="*/ 9863 w 25842"/>
                <a:gd name="connsiteY2" fmla="*/ 36966 h 36966"/>
                <a:gd name="connsiteX3" fmla="*/ 2899 w 25842"/>
                <a:gd name="connsiteY3" fmla="*/ 19739 h 36966"/>
                <a:gd name="connsiteX4" fmla="*/ 3998 w 25842"/>
                <a:gd name="connsiteY4" fmla="*/ 2878 h 36966"/>
                <a:gd name="connsiteX5" fmla="*/ 21592 w 25842"/>
                <a:gd name="connsiteY5" fmla="*/ 6544 h 36966"/>
                <a:gd name="connsiteX6" fmla="*/ 21959 w 25842"/>
                <a:gd name="connsiteY6" fmla="*/ 25970 h 3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42" h="36966">
                  <a:moveTo>
                    <a:pt x="21959" y="25970"/>
                  </a:moveTo>
                  <a:cubicBezTo>
                    <a:pt x="20492" y="29635"/>
                    <a:pt x="19393" y="33301"/>
                    <a:pt x="17927" y="36966"/>
                  </a:cubicBezTo>
                  <a:cubicBezTo>
                    <a:pt x="15361" y="36966"/>
                    <a:pt x="12795" y="36966"/>
                    <a:pt x="9863" y="36966"/>
                  </a:cubicBezTo>
                  <a:cubicBezTo>
                    <a:pt x="7664" y="31102"/>
                    <a:pt x="5464" y="25237"/>
                    <a:pt x="2899" y="19739"/>
                  </a:cubicBezTo>
                  <a:cubicBezTo>
                    <a:pt x="-34" y="13874"/>
                    <a:pt x="-2233" y="8010"/>
                    <a:pt x="3998" y="2878"/>
                  </a:cubicBezTo>
                  <a:cubicBezTo>
                    <a:pt x="11329" y="-3353"/>
                    <a:pt x="16461" y="1779"/>
                    <a:pt x="21592" y="6544"/>
                  </a:cubicBezTo>
                  <a:cubicBezTo>
                    <a:pt x="24524" y="13141"/>
                    <a:pt x="29289" y="19372"/>
                    <a:pt x="21959" y="25970"/>
                  </a:cubicBezTo>
                  <a:close/>
                </a:path>
              </a:pathLst>
            </a:custGeom>
            <a:solidFill>
              <a:srgbClr val="B699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F3D4DB5-5E10-43D4-949C-EF64C30B1B62}"/>
                </a:ext>
              </a:extLst>
            </p:cNvPr>
            <p:cNvSpPr/>
            <p:nvPr/>
          </p:nvSpPr>
          <p:spPr>
            <a:xfrm>
              <a:off x="12139956" y="4744886"/>
              <a:ext cx="214653" cy="208611"/>
            </a:xfrm>
            <a:custGeom>
              <a:avLst/>
              <a:gdLst>
                <a:gd name="connsiteX0" fmla="*/ 149672 w 214653"/>
                <a:gd name="connsiteY0" fmla="*/ 6247 h 208611"/>
                <a:gd name="connsiteX1" fmla="*/ 153338 w 214653"/>
                <a:gd name="connsiteY1" fmla="*/ 20908 h 208611"/>
                <a:gd name="connsiteX2" fmla="*/ 202087 w 214653"/>
                <a:gd name="connsiteY2" fmla="*/ 50965 h 208611"/>
                <a:gd name="connsiteX3" fmla="*/ 198788 w 214653"/>
                <a:gd name="connsiteY3" fmla="*/ 58295 h 208611"/>
                <a:gd name="connsiteX4" fmla="*/ 188892 w 214653"/>
                <a:gd name="connsiteY4" fmla="*/ 72590 h 208611"/>
                <a:gd name="connsiteX5" fmla="*/ 204287 w 214653"/>
                <a:gd name="connsiteY5" fmla="*/ 89451 h 208611"/>
                <a:gd name="connsiteX6" fmla="*/ 214550 w 214653"/>
                <a:gd name="connsiteY6" fmla="*/ 95316 h 208611"/>
                <a:gd name="connsiteX7" fmla="*/ 209418 w 214653"/>
                <a:gd name="connsiteY7" fmla="*/ 104479 h 208611"/>
                <a:gd name="connsiteX8" fmla="*/ 179362 w 214653"/>
                <a:gd name="connsiteY8" fmla="*/ 125372 h 208611"/>
                <a:gd name="connsiteX9" fmla="*/ 153704 w 214653"/>
                <a:gd name="connsiteY9" fmla="*/ 115475 h 208611"/>
                <a:gd name="connsiteX10" fmla="*/ 159202 w 214653"/>
                <a:gd name="connsiteY10" fmla="*/ 107778 h 208611"/>
                <a:gd name="connsiteX11" fmla="*/ 167266 w 214653"/>
                <a:gd name="connsiteY11" fmla="*/ 101180 h 208611"/>
                <a:gd name="connsiteX12" fmla="*/ 166167 w 214653"/>
                <a:gd name="connsiteY12" fmla="*/ 96049 h 208611"/>
                <a:gd name="connsiteX13" fmla="*/ 159935 w 214653"/>
                <a:gd name="connsiteY13" fmla="*/ 97515 h 208611"/>
                <a:gd name="connsiteX14" fmla="*/ 146007 w 214653"/>
                <a:gd name="connsiteY14" fmla="*/ 92017 h 208611"/>
                <a:gd name="connsiteX15" fmla="*/ 125847 w 214653"/>
                <a:gd name="connsiteY15" fmla="*/ 54630 h 208611"/>
                <a:gd name="connsiteX16" fmla="*/ 118150 w 214653"/>
                <a:gd name="connsiteY16" fmla="*/ 47666 h 208611"/>
                <a:gd name="connsiteX17" fmla="*/ 111186 w 214653"/>
                <a:gd name="connsiteY17" fmla="*/ 75523 h 208611"/>
                <a:gd name="connsiteX18" fmla="*/ 121449 w 214653"/>
                <a:gd name="connsiteY18" fmla="*/ 71857 h 208611"/>
                <a:gd name="connsiteX19" fmla="*/ 142708 w 214653"/>
                <a:gd name="connsiteY19" fmla="*/ 83586 h 208611"/>
                <a:gd name="connsiteX20" fmla="*/ 128413 w 214653"/>
                <a:gd name="connsiteY20" fmla="*/ 103380 h 208611"/>
                <a:gd name="connsiteX21" fmla="*/ 118150 w 214653"/>
                <a:gd name="connsiteY21" fmla="*/ 112176 h 208611"/>
                <a:gd name="connsiteX22" fmla="*/ 111552 w 214653"/>
                <a:gd name="connsiteY22" fmla="*/ 146265 h 208611"/>
                <a:gd name="connsiteX23" fmla="*/ 99090 w 214653"/>
                <a:gd name="connsiteY23" fmla="*/ 158360 h 208611"/>
                <a:gd name="connsiteX24" fmla="*/ 84428 w 214653"/>
                <a:gd name="connsiteY24" fmla="*/ 159460 h 208611"/>
                <a:gd name="connsiteX25" fmla="*/ 63169 w 214653"/>
                <a:gd name="connsiteY25" fmla="*/ 151763 h 208611"/>
                <a:gd name="connsiteX26" fmla="*/ 79297 w 214653"/>
                <a:gd name="connsiteY26" fmla="*/ 131236 h 208611"/>
                <a:gd name="connsiteX27" fmla="*/ 59504 w 214653"/>
                <a:gd name="connsiteY27" fmla="*/ 131236 h 208611"/>
                <a:gd name="connsiteX28" fmla="*/ 54372 w 214653"/>
                <a:gd name="connsiteY28" fmla="*/ 157261 h 208611"/>
                <a:gd name="connsiteX29" fmla="*/ 50707 w 214653"/>
                <a:gd name="connsiteY29" fmla="*/ 167157 h 208611"/>
                <a:gd name="connsiteX30" fmla="*/ 18085 w 214653"/>
                <a:gd name="connsiteY30" fmla="*/ 208576 h 208611"/>
                <a:gd name="connsiteX31" fmla="*/ 14420 w 214653"/>
                <a:gd name="connsiteY31" fmla="*/ 204544 h 208611"/>
                <a:gd name="connsiteX32" fmla="*/ 5256 w 214653"/>
                <a:gd name="connsiteY32" fmla="*/ 91284 h 208611"/>
                <a:gd name="connsiteX33" fmla="*/ 1224 w 214653"/>
                <a:gd name="connsiteY33" fmla="*/ 69291 h 208611"/>
                <a:gd name="connsiteX34" fmla="*/ 10021 w 214653"/>
                <a:gd name="connsiteY34" fmla="*/ 46566 h 208611"/>
                <a:gd name="connsiteX35" fmla="*/ 23949 w 214653"/>
                <a:gd name="connsiteY35" fmla="*/ 22375 h 208611"/>
                <a:gd name="connsiteX36" fmla="*/ 65368 w 214653"/>
                <a:gd name="connsiteY36" fmla="*/ 29705 h 208611"/>
                <a:gd name="connsiteX37" fmla="*/ 93225 w 214653"/>
                <a:gd name="connsiteY37" fmla="*/ 19809 h 208611"/>
                <a:gd name="connsiteX38" fmla="*/ 115951 w 214653"/>
                <a:gd name="connsiteY38" fmla="*/ 26773 h 208611"/>
                <a:gd name="connsiteX39" fmla="*/ 124014 w 214653"/>
                <a:gd name="connsiteY39" fmla="*/ 27506 h 208611"/>
                <a:gd name="connsiteX40" fmla="*/ 121449 w 214653"/>
                <a:gd name="connsiteY40" fmla="*/ 21275 h 208611"/>
                <a:gd name="connsiteX41" fmla="*/ 123648 w 214653"/>
                <a:gd name="connsiteY41" fmla="*/ 14677 h 208611"/>
                <a:gd name="connsiteX42" fmla="*/ 136110 w 214653"/>
                <a:gd name="connsiteY42" fmla="*/ 2948 h 208611"/>
                <a:gd name="connsiteX43" fmla="*/ 149672 w 214653"/>
                <a:gd name="connsiteY43" fmla="*/ 6247 h 20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4653" h="208611">
                  <a:moveTo>
                    <a:pt x="149672" y="6247"/>
                  </a:moveTo>
                  <a:cubicBezTo>
                    <a:pt x="143441" y="12845"/>
                    <a:pt x="143441" y="18709"/>
                    <a:pt x="153338" y="20908"/>
                  </a:cubicBezTo>
                  <a:cubicBezTo>
                    <a:pt x="173131" y="25307"/>
                    <a:pt x="188892" y="35936"/>
                    <a:pt x="202087" y="50965"/>
                  </a:cubicBezTo>
                  <a:cubicBezTo>
                    <a:pt x="203553" y="54630"/>
                    <a:pt x="201354" y="58662"/>
                    <a:pt x="198788" y="58295"/>
                  </a:cubicBezTo>
                  <a:cubicBezTo>
                    <a:pt x="185593" y="56463"/>
                    <a:pt x="188525" y="68925"/>
                    <a:pt x="188892" y="72590"/>
                  </a:cubicBezTo>
                  <a:cubicBezTo>
                    <a:pt x="189625" y="80288"/>
                    <a:pt x="191824" y="90551"/>
                    <a:pt x="204287" y="89451"/>
                  </a:cubicBezTo>
                  <a:cubicBezTo>
                    <a:pt x="208685" y="89085"/>
                    <a:pt x="213450" y="89818"/>
                    <a:pt x="214550" y="95316"/>
                  </a:cubicBezTo>
                  <a:cubicBezTo>
                    <a:pt x="215283" y="99714"/>
                    <a:pt x="211984" y="101913"/>
                    <a:pt x="209418" y="104479"/>
                  </a:cubicBezTo>
                  <a:cubicBezTo>
                    <a:pt x="200988" y="114009"/>
                    <a:pt x="187426" y="115475"/>
                    <a:pt x="179362" y="125372"/>
                  </a:cubicBezTo>
                  <a:cubicBezTo>
                    <a:pt x="175696" y="129770"/>
                    <a:pt x="155903" y="121706"/>
                    <a:pt x="153704" y="115475"/>
                  </a:cubicBezTo>
                  <a:cubicBezTo>
                    <a:pt x="151872" y="109977"/>
                    <a:pt x="155537" y="109244"/>
                    <a:pt x="159202" y="107778"/>
                  </a:cubicBezTo>
                  <a:cubicBezTo>
                    <a:pt x="162868" y="106678"/>
                    <a:pt x="166533" y="105579"/>
                    <a:pt x="167266" y="101180"/>
                  </a:cubicBezTo>
                  <a:cubicBezTo>
                    <a:pt x="167633" y="99348"/>
                    <a:pt x="167266" y="97515"/>
                    <a:pt x="166167" y="96049"/>
                  </a:cubicBezTo>
                  <a:cubicBezTo>
                    <a:pt x="163234" y="93850"/>
                    <a:pt x="161401" y="96049"/>
                    <a:pt x="159935" y="97515"/>
                  </a:cubicBezTo>
                  <a:cubicBezTo>
                    <a:pt x="150405" y="107778"/>
                    <a:pt x="143075" y="101547"/>
                    <a:pt x="146007" y="92017"/>
                  </a:cubicBezTo>
                  <a:cubicBezTo>
                    <a:pt x="152238" y="71124"/>
                    <a:pt x="141975" y="61961"/>
                    <a:pt x="125847" y="54630"/>
                  </a:cubicBezTo>
                  <a:cubicBezTo>
                    <a:pt x="122548" y="53164"/>
                    <a:pt x="122548" y="48399"/>
                    <a:pt x="118150" y="47666"/>
                  </a:cubicBezTo>
                  <a:cubicBezTo>
                    <a:pt x="129879" y="62327"/>
                    <a:pt x="129879" y="62327"/>
                    <a:pt x="111186" y="75523"/>
                  </a:cubicBezTo>
                  <a:cubicBezTo>
                    <a:pt x="114851" y="74423"/>
                    <a:pt x="117783" y="72590"/>
                    <a:pt x="121449" y="71857"/>
                  </a:cubicBezTo>
                  <a:cubicBezTo>
                    <a:pt x="132078" y="69658"/>
                    <a:pt x="140875" y="72224"/>
                    <a:pt x="142708" y="83586"/>
                  </a:cubicBezTo>
                  <a:cubicBezTo>
                    <a:pt x="144174" y="93483"/>
                    <a:pt x="140509" y="103380"/>
                    <a:pt x="128413" y="103380"/>
                  </a:cubicBezTo>
                  <a:cubicBezTo>
                    <a:pt x="121082" y="103380"/>
                    <a:pt x="118883" y="105945"/>
                    <a:pt x="118150" y="112176"/>
                  </a:cubicBezTo>
                  <a:cubicBezTo>
                    <a:pt x="117050" y="123539"/>
                    <a:pt x="107520" y="133069"/>
                    <a:pt x="111552" y="146265"/>
                  </a:cubicBezTo>
                  <a:cubicBezTo>
                    <a:pt x="113385" y="152496"/>
                    <a:pt x="104588" y="155795"/>
                    <a:pt x="99090" y="158360"/>
                  </a:cubicBezTo>
                  <a:cubicBezTo>
                    <a:pt x="94325" y="160926"/>
                    <a:pt x="89193" y="159460"/>
                    <a:pt x="84428" y="159460"/>
                  </a:cubicBezTo>
                  <a:cubicBezTo>
                    <a:pt x="76365" y="159460"/>
                    <a:pt x="66468" y="161293"/>
                    <a:pt x="63169" y="151763"/>
                  </a:cubicBezTo>
                  <a:cubicBezTo>
                    <a:pt x="59504" y="141500"/>
                    <a:pt x="68667" y="136735"/>
                    <a:pt x="79297" y="131236"/>
                  </a:cubicBezTo>
                  <a:cubicBezTo>
                    <a:pt x="70133" y="132336"/>
                    <a:pt x="65002" y="137834"/>
                    <a:pt x="59504" y="131236"/>
                  </a:cubicBezTo>
                  <a:cubicBezTo>
                    <a:pt x="62436" y="141133"/>
                    <a:pt x="64635" y="150663"/>
                    <a:pt x="54372" y="157261"/>
                  </a:cubicBezTo>
                  <a:cubicBezTo>
                    <a:pt x="50707" y="159460"/>
                    <a:pt x="50707" y="163125"/>
                    <a:pt x="50707" y="167157"/>
                  </a:cubicBezTo>
                  <a:cubicBezTo>
                    <a:pt x="50707" y="186950"/>
                    <a:pt x="36778" y="204544"/>
                    <a:pt x="18085" y="208576"/>
                  </a:cubicBezTo>
                  <a:cubicBezTo>
                    <a:pt x="16619" y="208943"/>
                    <a:pt x="15153" y="206377"/>
                    <a:pt x="14420" y="204544"/>
                  </a:cubicBezTo>
                  <a:cubicBezTo>
                    <a:pt x="8921" y="166791"/>
                    <a:pt x="10388" y="128671"/>
                    <a:pt x="5256" y="91284"/>
                  </a:cubicBezTo>
                  <a:cubicBezTo>
                    <a:pt x="4156" y="83953"/>
                    <a:pt x="2690" y="76622"/>
                    <a:pt x="1224" y="69291"/>
                  </a:cubicBezTo>
                  <a:cubicBezTo>
                    <a:pt x="-609" y="60495"/>
                    <a:pt x="-2075" y="50598"/>
                    <a:pt x="10021" y="46566"/>
                  </a:cubicBezTo>
                  <a:cubicBezTo>
                    <a:pt x="20651" y="42168"/>
                    <a:pt x="18818" y="30805"/>
                    <a:pt x="23949" y="22375"/>
                  </a:cubicBezTo>
                  <a:cubicBezTo>
                    <a:pt x="34946" y="39968"/>
                    <a:pt x="51806" y="24940"/>
                    <a:pt x="65368" y="29705"/>
                  </a:cubicBezTo>
                  <a:cubicBezTo>
                    <a:pt x="69400" y="11012"/>
                    <a:pt x="83695" y="22741"/>
                    <a:pt x="93225" y="19809"/>
                  </a:cubicBezTo>
                  <a:cubicBezTo>
                    <a:pt x="103488" y="16510"/>
                    <a:pt x="109353" y="21641"/>
                    <a:pt x="115951" y="26773"/>
                  </a:cubicBezTo>
                  <a:cubicBezTo>
                    <a:pt x="118517" y="28606"/>
                    <a:pt x="121082" y="30805"/>
                    <a:pt x="124014" y="27506"/>
                  </a:cubicBezTo>
                  <a:cubicBezTo>
                    <a:pt x="127313" y="23841"/>
                    <a:pt x="124014" y="23108"/>
                    <a:pt x="121449" y="21275"/>
                  </a:cubicBezTo>
                  <a:cubicBezTo>
                    <a:pt x="117783" y="18709"/>
                    <a:pt x="121449" y="15044"/>
                    <a:pt x="123648" y="14677"/>
                  </a:cubicBezTo>
                  <a:cubicBezTo>
                    <a:pt x="130246" y="12845"/>
                    <a:pt x="133911" y="11012"/>
                    <a:pt x="136110" y="2948"/>
                  </a:cubicBezTo>
                  <a:cubicBezTo>
                    <a:pt x="139409" y="-5116"/>
                    <a:pt x="144907" y="5880"/>
                    <a:pt x="149672" y="6247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D4EDE68-C0C9-4E4B-8CF5-9AAA943F778F}"/>
                </a:ext>
              </a:extLst>
            </p:cNvPr>
            <p:cNvSpPr/>
            <p:nvPr/>
          </p:nvSpPr>
          <p:spPr>
            <a:xfrm>
              <a:off x="12091248" y="4781428"/>
              <a:ext cx="77856" cy="565333"/>
            </a:xfrm>
            <a:custGeom>
              <a:avLst/>
              <a:gdLst>
                <a:gd name="connsiteX0" fmla="*/ 59095 w 77856"/>
                <a:gd name="connsiteY0" fmla="*/ 10757 h 565333"/>
                <a:gd name="connsiteX1" fmla="*/ 60195 w 77856"/>
                <a:gd name="connsiteY1" fmla="*/ 59507 h 565333"/>
                <a:gd name="connsiteX2" fmla="*/ 66793 w 77856"/>
                <a:gd name="connsiteY2" fmla="*/ 172401 h 565333"/>
                <a:gd name="connsiteX3" fmla="*/ 74123 w 77856"/>
                <a:gd name="connsiteY3" fmla="*/ 262202 h 565333"/>
                <a:gd name="connsiteX4" fmla="*/ 64593 w 77856"/>
                <a:gd name="connsiteY4" fmla="*/ 396722 h 565333"/>
                <a:gd name="connsiteX5" fmla="*/ 54697 w 77856"/>
                <a:gd name="connsiteY5" fmla="*/ 555433 h 565333"/>
                <a:gd name="connsiteX6" fmla="*/ 10712 w 77856"/>
                <a:gd name="connsiteY6" fmla="*/ 560198 h 565333"/>
                <a:gd name="connsiteX7" fmla="*/ 1549 w 77856"/>
                <a:gd name="connsiteY7" fmla="*/ 529409 h 565333"/>
                <a:gd name="connsiteX8" fmla="*/ 6314 w 77856"/>
                <a:gd name="connsiteY8" fmla="*/ 491656 h 565333"/>
                <a:gd name="connsiteX9" fmla="*/ 32705 w 77856"/>
                <a:gd name="connsiteY9" fmla="*/ 391224 h 565333"/>
                <a:gd name="connsiteX10" fmla="*/ 32705 w 77856"/>
                <a:gd name="connsiteY10" fmla="*/ 365200 h 565333"/>
                <a:gd name="connsiteX11" fmla="*/ 34904 w 77856"/>
                <a:gd name="connsiteY11" fmla="*/ 270999 h 565333"/>
                <a:gd name="connsiteX12" fmla="*/ 36370 w 77856"/>
                <a:gd name="connsiteY12" fmla="*/ 206489 h 565333"/>
                <a:gd name="connsiteX13" fmla="*/ 39669 w 77856"/>
                <a:gd name="connsiteY13" fmla="*/ 104224 h 565333"/>
                <a:gd name="connsiteX14" fmla="*/ 35637 w 77856"/>
                <a:gd name="connsiteY14" fmla="*/ 65738 h 565333"/>
                <a:gd name="connsiteX15" fmla="*/ 40768 w 77856"/>
                <a:gd name="connsiteY15" fmla="*/ 9291 h 565333"/>
                <a:gd name="connsiteX16" fmla="*/ 50665 w 77856"/>
                <a:gd name="connsiteY16" fmla="*/ 127 h 565333"/>
                <a:gd name="connsiteX17" fmla="*/ 59095 w 77856"/>
                <a:gd name="connsiteY17" fmla="*/ 10757 h 56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856" h="565333">
                  <a:moveTo>
                    <a:pt x="59095" y="10757"/>
                  </a:moveTo>
                  <a:cubicBezTo>
                    <a:pt x="45167" y="26885"/>
                    <a:pt x="59095" y="43745"/>
                    <a:pt x="60195" y="59507"/>
                  </a:cubicBezTo>
                  <a:cubicBezTo>
                    <a:pt x="62394" y="96894"/>
                    <a:pt x="66060" y="134647"/>
                    <a:pt x="66793" y="172401"/>
                  </a:cubicBezTo>
                  <a:cubicBezTo>
                    <a:pt x="81454" y="201357"/>
                    <a:pt x="78888" y="232879"/>
                    <a:pt x="74123" y="262202"/>
                  </a:cubicBezTo>
                  <a:cubicBezTo>
                    <a:pt x="67159" y="306920"/>
                    <a:pt x="70825" y="352004"/>
                    <a:pt x="64593" y="396722"/>
                  </a:cubicBezTo>
                  <a:cubicBezTo>
                    <a:pt x="57263" y="449504"/>
                    <a:pt x="58729" y="502652"/>
                    <a:pt x="54697" y="555433"/>
                  </a:cubicBezTo>
                  <a:cubicBezTo>
                    <a:pt x="42601" y="566430"/>
                    <a:pt x="25740" y="568629"/>
                    <a:pt x="10712" y="560198"/>
                  </a:cubicBezTo>
                  <a:cubicBezTo>
                    <a:pt x="-2483" y="552868"/>
                    <a:pt x="-650" y="541505"/>
                    <a:pt x="1549" y="529409"/>
                  </a:cubicBezTo>
                  <a:cubicBezTo>
                    <a:pt x="3748" y="516947"/>
                    <a:pt x="-1384" y="503385"/>
                    <a:pt x="6314" y="491656"/>
                  </a:cubicBezTo>
                  <a:cubicBezTo>
                    <a:pt x="6680" y="456101"/>
                    <a:pt x="28306" y="425679"/>
                    <a:pt x="32705" y="391224"/>
                  </a:cubicBezTo>
                  <a:cubicBezTo>
                    <a:pt x="33804" y="382794"/>
                    <a:pt x="33438" y="373630"/>
                    <a:pt x="32705" y="365200"/>
                  </a:cubicBezTo>
                  <a:cubicBezTo>
                    <a:pt x="30139" y="333678"/>
                    <a:pt x="38936" y="302888"/>
                    <a:pt x="34904" y="270999"/>
                  </a:cubicBezTo>
                  <a:cubicBezTo>
                    <a:pt x="32338" y="249740"/>
                    <a:pt x="35637" y="228114"/>
                    <a:pt x="36370" y="206489"/>
                  </a:cubicBezTo>
                  <a:cubicBezTo>
                    <a:pt x="31238" y="172401"/>
                    <a:pt x="39302" y="138312"/>
                    <a:pt x="39669" y="104224"/>
                  </a:cubicBezTo>
                  <a:cubicBezTo>
                    <a:pt x="40035" y="91395"/>
                    <a:pt x="39302" y="77834"/>
                    <a:pt x="35637" y="65738"/>
                  </a:cubicBezTo>
                  <a:cubicBezTo>
                    <a:pt x="29406" y="45578"/>
                    <a:pt x="38936" y="27984"/>
                    <a:pt x="40768" y="9291"/>
                  </a:cubicBezTo>
                  <a:cubicBezTo>
                    <a:pt x="41502" y="3793"/>
                    <a:pt x="44800" y="494"/>
                    <a:pt x="50665" y="127"/>
                  </a:cubicBezTo>
                  <a:cubicBezTo>
                    <a:pt x="59462" y="-972"/>
                    <a:pt x="59095" y="5259"/>
                    <a:pt x="59095" y="10757"/>
                  </a:cubicBezTo>
                  <a:close/>
                </a:path>
              </a:pathLst>
            </a:custGeom>
            <a:solidFill>
              <a:srgbClr val="DB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9D7468B0-44C6-4FCC-8FCA-ED3CA5A1AEA9}"/>
                </a:ext>
              </a:extLst>
            </p:cNvPr>
            <p:cNvSpPr/>
            <p:nvPr/>
          </p:nvSpPr>
          <p:spPr>
            <a:xfrm>
              <a:off x="12293293" y="4742738"/>
              <a:ext cx="34087" cy="12262"/>
            </a:xfrm>
            <a:custGeom>
              <a:avLst/>
              <a:gdLst>
                <a:gd name="connsiteX0" fmla="*/ 34088 w 34087"/>
                <a:gd name="connsiteY0" fmla="*/ 8761 h 12262"/>
                <a:gd name="connsiteX1" fmla="*/ 0 w 34087"/>
                <a:gd name="connsiteY1" fmla="*/ 8028 h 12262"/>
                <a:gd name="connsiteX2" fmla="*/ 3665 w 34087"/>
                <a:gd name="connsiteY2" fmla="*/ 330 h 12262"/>
                <a:gd name="connsiteX3" fmla="*/ 3665 w 34087"/>
                <a:gd name="connsiteY3" fmla="*/ 330 h 12262"/>
                <a:gd name="connsiteX4" fmla="*/ 34088 w 34087"/>
                <a:gd name="connsiteY4" fmla="*/ 8761 h 1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7" h="12262">
                  <a:moveTo>
                    <a:pt x="34088" y="8761"/>
                  </a:moveTo>
                  <a:cubicBezTo>
                    <a:pt x="22725" y="13892"/>
                    <a:pt x="11363" y="13159"/>
                    <a:pt x="0" y="8028"/>
                  </a:cubicBezTo>
                  <a:cubicBezTo>
                    <a:pt x="1100" y="5462"/>
                    <a:pt x="2566" y="2896"/>
                    <a:pt x="3665" y="330"/>
                  </a:cubicBezTo>
                  <a:lnTo>
                    <a:pt x="3665" y="330"/>
                  </a:lnTo>
                  <a:cubicBezTo>
                    <a:pt x="13928" y="2163"/>
                    <a:pt x="26757" y="-5168"/>
                    <a:pt x="34088" y="8761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C124D0AA-8EB7-472A-9482-11BEAC90F0E8}"/>
                </a:ext>
              </a:extLst>
            </p:cNvPr>
            <p:cNvSpPr/>
            <p:nvPr/>
          </p:nvSpPr>
          <p:spPr>
            <a:xfrm>
              <a:off x="12048812" y="4694727"/>
              <a:ext cx="185101" cy="26716"/>
            </a:xfrm>
            <a:custGeom>
              <a:avLst/>
              <a:gdLst>
                <a:gd name="connsiteX0" fmla="*/ 4398 w 185101"/>
                <a:gd name="connsiteY0" fmla="*/ 19019 h 26716"/>
                <a:gd name="connsiteX1" fmla="*/ 0 w 185101"/>
                <a:gd name="connsiteY1" fmla="*/ 18286 h 26716"/>
                <a:gd name="connsiteX2" fmla="*/ 13929 w 185101"/>
                <a:gd name="connsiteY2" fmla="*/ 14987 h 26716"/>
                <a:gd name="connsiteX3" fmla="*/ 156145 w 185101"/>
                <a:gd name="connsiteY3" fmla="*/ 326 h 26716"/>
                <a:gd name="connsiteX4" fmla="*/ 165309 w 185101"/>
                <a:gd name="connsiteY4" fmla="*/ 326 h 26716"/>
                <a:gd name="connsiteX5" fmla="*/ 185102 w 185101"/>
                <a:gd name="connsiteY5" fmla="*/ 5457 h 26716"/>
                <a:gd name="connsiteX6" fmla="*/ 172273 w 185101"/>
                <a:gd name="connsiteY6" fmla="*/ 12055 h 26716"/>
                <a:gd name="connsiteX7" fmla="*/ 161644 w 185101"/>
                <a:gd name="connsiteY7" fmla="*/ 15720 h 26716"/>
                <a:gd name="connsiteX8" fmla="*/ 78806 w 185101"/>
                <a:gd name="connsiteY8" fmla="*/ 26717 h 26716"/>
                <a:gd name="connsiteX9" fmla="*/ 4398 w 185101"/>
                <a:gd name="connsiteY9" fmla="*/ 19019 h 2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101" h="26716">
                  <a:moveTo>
                    <a:pt x="4398" y="19019"/>
                  </a:moveTo>
                  <a:cubicBezTo>
                    <a:pt x="2932" y="18653"/>
                    <a:pt x="1466" y="18653"/>
                    <a:pt x="0" y="18286"/>
                  </a:cubicBezTo>
                  <a:cubicBezTo>
                    <a:pt x="4032" y="13888"/>
                    <a:pt x="9163" y="14621"/>
                    <a:pt x="13929" y="14987"/>
                  </a:cubicBezTo>
                  <a:cubicBezTo>
                    <a:pt x="61945" y="16453"/>
                    <a:pt x="109228" y="9123"/>
                    <a:pt x="156145" y="326"/>
                  </a:cubicBezTo>
                  <a:cubicBezTo>
                    <a:pt x="159078" y="-407"/>
                    <a:pt x="162377" y="326"/>
                    <a:pt x="165309" y="326"/>
                  </a:cubicBezTo>
                  <a:cubicBezTo>
                    <a:pt x="170441" y="7290"/>
                    <a:pt x="178138" y="2158"/>
                    <a:pt x="185102" y="5457"/>
                  </a:cubicBezTo>
                  <a:cubicBezTo>
                    <a:pt x="180337" y="8023"/>
                    <a:pt x="176305" y="9856"/>
                    <a:pt x="172273" y="12055"/>
                  </a:cubicBezTo>
                  <a:cubicBezTo>
                    <a:pt x="168608" y="13155"/>
                    <a:pt x="165309" y="14621"/>
                    <a:pt x="161644" y="15720"/>
                  </a:cubicBezTo>
                  <a:cubicBezTo>
                    <a:pt x="134520" y="22318"/>
                    <a:pt x="106663" y="25250"/>
                    <a:pt x="78806" y="26717"/>
                  </a:cubicBezTo>
                  <a:cubicBezTo>
                    <a:pt x="53881" y="25250"/>
                    <a:pt x="28590" y="28549"/>
                    <a:pt x="4398" y="19019"/>
                  </a:cubicBezTo>
                  <a:close/>
                </a:path>
              </a:pathLst>
            </a:custGeom>
            <a:solidFill>
              <a:srgbClr val="CDC5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302C5EC6-B5B2-4E0F-8083-58A136FC82F3}"/>
                </a:ext>
              </a:extLst>
            </p:cNvPr>
            <p:cNvSpPr/>
            <p:nvPr/>
          </p:nvSpPr>
          <p:spPr>
            <a:xfrm>
              <a:off x="11990652" y="4615870"/>
              <a:ext cx="39466" cy="34157"/>
            </a:xfrm>
            <a:custGeom>
              <a:avLst/>
              <a:gdLst>
                <a:gd name="connsiteX0" fmla="*/ 1346 w 39466"/>
                <a:gd name="connsiteY0" fmla="*/ 23102 h 34157"/>
                <a:gd name="connsiteX1" fmla="*/ 17474 w 39466"/>
                <a:gd name="connsiteY1" fmla="*/ 10 h 34157"/>
                <a:gd name="connsiteX2" fmla="*/ 21872 w 39466"/>
                <a:gd name="connsiteY2" fmla="*/ 7341 h 34157"/>
                <a:gd name="connsiteX3" fmla="*/ 28104 w 39466"/>
                <a:gd name="connsiteY3" fmla="*/ 17237 h 34157"/>
                <a:gd name="connsiteX4" fmla="*/ 39466 w 39466"/>
                <a:gd name="connsiteY4" fmla="*/ 33365 h 34157"/>
                <a:gd name="connsiteX5" fmla="*/ 1346 w 39466"/>
                <a:gd name="connsiteY5" fmla="*/ 23102 h 3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66" h="34157">
                  <a:moveTo>
                    <a:pt x="1346" y="23102"/>
                  </a:moveTo>
                  <a:cubicBezTo>
                    <a:pt x="-1953" y="9540"/>
                    <a:pt x="-120" y="-357"/>
                    <a:pt x="17474" y="10"/>
                  </a:cubicBezTo>
                  <a:cubicBezTo>
                    <a:pt x="23705" y="10"/>
                    <a:pt x="27004" y="10"/>
                    <a:pt x="21872" y="7341"/>
                  </a:cubicBezTo>
                  <a:cubicBezTo>
                    <a:pt x="18574" y="12106"/>
                    <a:pt x="24805" y="14305"/>
                    <a:pt x="28104" y="17237"/>
                  </a:cubicBezTo>
                  <a:cubicBezTo>
                    <a:pt x="33235" y="21636"/>
                    <a:pt x="39466" y="25301"/>
                    <a:pt x="39466" y="33365"/>
                  </a:cubicBezTo>
                  <a:cubicBezTo>
                    <a:pt x="24805" y="36664"/>
                    <a:pt x="13442" y="28966"/>
                    <a:pt x="1346" y="23102"/>
                  </a:cubicBezTo>
                  <a:close/>
                </a:path>
              </a:pathLst>
            </a:custGeom>
            <a:solidFill>
              <a:srgbClr val="816B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5E22814-74FB-409E-A49A-D4E6F78107BA}"/>
                </a:ext>
              </a:extLst>
            </p:cNvPr>
            <p:cNvSpPr/>
            <p:nvPr/>
          </p:nvSpPr>
          <p:spPr>
            <a:xfrm>
              <a:off x="12296959" y="4719075"/>
              <a:ext cx="82104" cy="32424"/>
            </a:xfrm>
            <a:custGeom>
              <a:avLst/>
              <a:gdLst>
                <a:gd name="connsiteX0" fmla="*/ 30423 w 82104"/>
                <a:gd name="connsiteY0" fmla="*/ 32425 h 32424"/>
                <a:gd name="connsiteX1" fmla="*/ 0 w 82104"/>
                <a:gd name="connsiteY1" fmla="*/ 24361 h 32424"/>
                <a:gd name="connsiteX2" fmla="*/ 22725 w 82104"/>
                <a:gd name="connsiteY2" fmla="*/ 5668 h 32424"/>
                <a:gd name="connsiteX3" fmla="*/ 66710 w 82104"/>
                <a:gd name="connsiteY3" fmla="*/ 8966 h 32424"/>
                <a:gd name="connsiteX4" fmla="*/ 78439 w 82104"/>
                <a:gd name="connsiteY4" fmla="*/ 10432 h 32424"/>
                <a:gd name="connsiteX5" fmla="*/ 82105 w 82104"/>
                <a:gd name="connsiteY5" fmla="*/ 13731 h 32424"/>
                <a:gd name="connsiteX6" fmla="*/ 61945 w 82104"/>
                <a:gd name="connsiteY6" fmla="*/ 28393 h 32424"/>
                <a:gd name="connsiteX7" fmla="*/ 30423 w 82104"/>
                <a:gd name="connsiteY7" fmla="*/ 32425 h 3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104" h="32424">
                  <a:moveTo>
                    <a:pt x="30423" y="32425"/>
                  </a:moveTo>
                  <a:cubicBezTo>
                    <a:pt x="21626" y="24728"/>
                    <a:pt x="9163" y="30592"/>
                    <a:pt x="0" y="24361"/>
                  </a:cubicBezTo>
                  <a:cubicBezTo>
                    <a:pt x="8064" y="18863"/>
                    <a:pt x="20526" y="18496"/>
                    <a:pt x="22725" y="5668"/>
                  </a:cubicBezTo>
                  <a:cubicBezTo>
                    <a:pt x="38120" y="-2030"/>
                    <a:pt x="53148" y="-2763"/>
                    <a:pt x="66710" y="8966"/>
                  </a:cubicBezTo>
                  <a:cubicBezTo>
                    <a:pt x="70742" y="12632"/>
                    <a:pt x="74407" y="11532"/>
                    <a:pt x="78439" y="10432"/>
                  </a:cubicBezTo>
                  <a:cubicBezTo>
                    <a:pt x="79539" y="11532"/>
                    <a:pt x="80639" y="12632"/>
                    <a:pt x="82105" y="13731"/>
                  </a:cubicBezTo>
                  <a:cubicBezTo>
                    <a:pt x="79172" y="23994"/>
                    <a:pt x="73308" y="28759"/>
                    <a:pt x="61945" y="28393"/>
                  </a:cubicBezTo>
                  <a:cubicBezTo>
                    <a:pt x="50949" y="28393"/>
                    <a:pt x="40686" y="30959"/>
                    <a:pt x="30423" y="32425"/>
                  </a:cubicBezTo>
                  <a:close/>
                </a:path>
              </a:pathLst>
            </a:custGeom>
            <a:solidFill>
              <a:srgbClr val="A581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919C2C96-6FCC-430B-B745-E8899E4D68D4}"/>
                </a:ext>
              </a:extLst>
            </p:cNvPr>
            <p:cNvSpPr/>
            <p:nvPr/>
          </p:nvSpPr>
          <p:spPr>
            <a:xfrm>
              <a:off x="12127984" y="4709708"/>
              <a:ext cx="82837" cy="15848"/>
            </a:xfrm>
            <a:custGeom>
              <a:avLst/>
              <a:gdLst>
                <a:gd name="connsiteX0" fmla="*/ 0 w 82837"/>
                <a:gd name="connsiteY0" fmla="*/ 11369 h 15848"/>
                <a:gd name="connsiteX1" fmla="*/ 82838 w 82837"/>
                <a:gd name="connsiteY1" fmla="*/ 372 h 15848"/>
                <a:gd name="connsiteX2" fmla="*/ 78439 w 82837"/>
                <a:gd name="connsiteY2" fmla="*/ 8803 h 15848"/>
                <a:gd name="connsiteX3" fmla="*/ 7697 w 82837"/>
                <a:gd name="connsiteY3" fmla="*/ 15034 h 15848"/>
                <a:gd name="connsiteX4" fmla="*/ 0 w 82837"/>
                <a:gd name="connsiteY4" fmla="*/ 11369 h 1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37" h="15848">
                  <a:moveTo>
                    <a:pt x="0" y="11369"/>
                  </a:moveTo>
                  <a:cubicBezTo>
                    <a:pt x="27124" y="3671"/>
                    <a:pt x="54614" y="-1460"/>
                    <a:pt x="82838" y="372"/>
                  </a:cubicBezTo>
                  <a:cubicBezTo>
                    <a:pt x="82105" y="3671"/>
                    <a:pt x="83937" y="8803"/>
                    <a:pt x="78439" y="8803"/>
                  </a:cubicBezTo>
                  <a:cubicBezTo>
                    <a:pt x="54614" y="8803"/>
                    <a:pt x="31889" y="18699"/>
                    <a:pt x="7697" y="15034"/>
                  </a:cubicBezTo>
                  <a:cubicBezTo>
                    <a:pt x="5132" y="13568"/>
                    <a:pt x="2566" y="12468"/>
                    <a:pt x="0" y="11369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E89A1631-7B2B-4470-9264-CF8BFA5FC2B4}"/>
                </a:ext>
              </a:extLst>
            </p:cNvPr>
            <p:cNvSpPr/>
            <p:nvPr/>
          </p:nvSpPr>
          <p:spPr>
            <a:xfrm>
              <a:off x="11478111" y="7346908"/>
              <a:ext cx="173641" cy="48801"/>
            </a:xfrm>
            <a:custGeom>
              <a:avLst/>
              <a:gdLst>
                <a:gd name="connsiteX0" fmla="*/ 154313 w 173641"/>
                <a:gd name="connsiteY0" fmla="*/ 30108 h 48801"/>
                <a:gd name="connsiteX1" fmla="*/ 146615 w 173641"/>
                <a:gd name="connsiteY1" fmla="*/ 34140 h 48801"/>
                <a:gd name="connsiteX2" fmla="*/ 0 w 173641"/>
                <a:gd name="connsiteY2" fmla="*/ 48801 h 48801"/>
                <a:gd name="connsiteX3" fmla="*/ 4032 w 173641"/>
                <a:gd name="connsiteY3" fmla="*/ 37439 h 48801"/>
                <a:gd name="connsiteX4" fmla="*/ 67810 w 173641"/>
                <a:gd name="connsiteY4" fmla="*/ 30108 h 48801"/>
                <a:gd name="connsiteX5" fmla="*/ 146982 w 173641"/>
                <a:gd name="connsiteY5" fmla="*/ 6283 h 48801"/>
                <a:gd name="connsiteX6" fmla="*/ 173373 w 173641"/>
                <a:gd name="connsiteY6" fmla="*/ 7749 h 48801"/>
                <a:gd name="connsiteX7" fmla="*/ 154313 w 173641"/>
                <a:gd name="connsiteY7" fmla="*/ 30108 h 4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641" h="48801">
                  <a:moveTo>
                    <a:pt x="154313" y="30108"/>
                  </a:moveTo>
                  <a:cubicBezTo>
                    <a:pt x="151747" y="31574"/>
                    <a:pt x="149181" y="33040"/>
                    <a:pt x="146615" y="34140"/>
                  </a:cubicBezTo>
                  <a:cubicBezTo>
                    <a:pt x="97866" y="38905"/>
                    <a:pt x="48750" y="44036"/>
                    <a:pt x="0" y="48801"/>
                  </a:cubicBezTo>
                  <a:cubicBezTo>
                    <a:pt x="1466" y="45136"/>
                    <a:pt x="2566" y="41470"/>
                    <a:pt x="4032" y="37439"/>
                  </a:cubicBezTo>
                  <a:cubicBezTo>
                    <a:pt x="23825" y="23510"/>
                    <a:pt x="45817" y="26809"/>
                    <a:pt x="67810" y="30108"/>
                  </a:cubicBezTo>
                  <a:cubicBezTo>
                    <a:pt x="95300" y="25343"/>
                    <a:pt x="122057" y="19478"/>
                    <a:pt x="146982" y="6283"/>
                  </a:cubicBezTo>
                  <a:cubicBezTo>
                    <a:pt x="153946" y="2617"/>
                    <a:pt x="165675" y="-6546"/>
                    <a:pt x="173373" y="7749"/>
                  </a:cubicBezTo>
                  <a:cubicBezTo>
                    <a:pt x="175572" y="22777"/>
                    <a:pt x="163843" y="25709"/>
                    <a:pt x="154313" y="3010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52524FDC-5552-45A9-A000-BC77DF8BDE94}"/>
                </a:ext>
              </a:extLst>
            </p:cNvPr>
            <p:cNvSpPr/>
            <p:nvPr/>
          </p:nvSpPr>
          <p:spPr>
            <a:xfrm>
              <a:off x="12530224" y="6176602"/>
              <a:ext cx="83653" cy="267929"/>
            </a:xfrm>
            <a:custGeom>
              <a:avLst/>
              <a:gdLst>
                <a:gd name="connsiteX0" fmla="*/ 6818 w 83653"/>
                <a:gd name="connsiteY0" fmla="*/ 234585 h 267929"/>
                <a:gd name="connsiteX1" fmla="*/ 30643 w 83653"/>
                <a:gd name="connsiteY1" fmla="*/ 149181 h 267929"/>
                <a:gd name="connsiteX2" fmla="*/ 59599 w 83653"/>
                <a:gd name="connsiteY2" fmla="*/ 24558 h 267929"/>
                <a:gd name="connsiteX3" fmla="*/ 74994 w 83653"/>
                <a:gd name="connsiteY3" fmla="*/ 0 h 267929"/>
                <a:gd name="connsiteX4" fmla="*/ 82691 w 83653"/>
                <a:gd name="connsiteY4" fmla="*/ 31889 h 267929"/>
                <a:gd name="connsiteX5" fmla="*/ 56301 w 83653"/>
                <a:gd name="connsiteY5" fmla="*/ 163110 h 267929"/>
                <a:gd name="connsiteX6" fmla="*/ 37974 w 83653"/>
                <a:gd name="connsiteY6" fmla="*/ 237884 h 267929"/>
                <a:gd name="connsiteX7" fmla="*/ 21846 w 83653"/>
                <a:gd name="connsiteY7" fmla="*/ 265374 h 267929"/>
                <a:gd name="connsiteX8" fmla="*/ 6818 w 83653"/>
                <a:gd name="connsiteY8" fmla="*/ 263908 h 267929"/>
                <a:gd name="connsiteX9" fmla="*/ 587 w 83653"/>
                <a:gd name="connsiteY9" fmla="*/ 252178 h 267929"/>
                <a:gd name="connsiteX10" fmla="*/ 6818 w 83653"/>
                <a:gd name="connsiteY10" fmla="*/ 234585 h 26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53" h="267929">
                  <a:moveTo>
                    <a:pt x="6818" y="234585"/>
                  </a:moveTo>
                  <a:cubicBezTo>
                    <a:pt x="18547" y="207094"/>
                    <a:pt x="21846" y="177405"/>
                    <a:pt x="30643" y="149181"/>
                  </a:cubicBezTo>
                  <a:cubicBezTo>
                    <a:pt x="43472" y="108129"/>
                    <a:pt x="49703" y="65977"/>
                    <a:pt x="59599" y="24558"/>
                  </a:cubicBezTo>
                  <a:cubicBezTo>
                    <a:pt x="64365" y="16861"/>
                    <a:pt x="69129" y="8797"/>
                    <a:pt x="74994" y="0"/>
                  </a:cubicBezTo>
                  <a:cubicBezTo>
                    <a:pt x="82691" y="9897"/>
                    <a:pt x="85257" y="19060"/>
                    <a:pt x="82691" y="31889"/>
                  </a:cubicBezTo>
                  <a:cubicBezTo>
                    <a:pt x="74261" y="75507"/>
                    <a:pt x="67663" y="119858"/>
                    <a:pt x="56301" y="163110"/>
                  </a:cubicBezTo>
                  <a:cubicBezTo>
                    <a:pt x="49703" y="187668"/>
                    <a:pt x="44205" y="212959"/>
                    <a:pt x="37974" y="237884"/>
                  </a:cubicBezTo>
                  <a:cubicBezTo>
                    <a:pt x="35041" y="249246"/>
                    <a:pt x="25511" y="254745"/>
                    <a:pt x="21846" y="265374"/>
                  </a:cubicBezTo>
                  <a:cubicBezTo>
                    <a:pt x="20013" y="271239"/>
                    <a:pt x="11950" y="265374"/>
                    <a:pt x="6818" y="263908"/>
                  </a:cubicBezTo>
                  <a:cubicBezTo>
                    <a:pt x="1320" y="262442"/>
                    <a:pt x="-1246" y="258043"/>
                    <a:pt x="587" y="252178"/>
                  </a:cubicBezTo>
                  <a:cubicBezTo>
                    <a:pt x="2419" y="246314"/>
                    <a:pt x="4619" y="240449"/>
                    <a:pt x="6818" y="234585"/>
                  </a:cubicBezTo>
                  <a:close/>
                </a:path>
              </a:pathLst>
            </a:custGeom>
            <a:solidFill>
              <a:srgbClr val="AEA6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60FBAF98-584A-4896-88C1-AE14531AA4FD}"/>
                </a:ext>
              </a:extLst>
            </p:cNvPr>
            <p:cNvSpPr/>
            <p:nvPr/>
          </p:nvSpPr>
          <p:spPr>
            <a:xfrm>
              <a:off x="10676004" y="7154527"/>
              <a:ext cx="342432" cy="85084"/>
            </a:xfrm>
            <a:custGeom>
              <a:avLst/>
              <a:gdLst>
                <a:gd name="connsiteX0" fmla="*/ 2320 w 342432"/>
                <a:gd name="connsiteY0" fmla="*/ 52048 h 85084"/>
                <a:gd name="connsiteX1" fmla="*/ 1587 w 342432"/>
                <a:gd name="connsiteY1" fmla="*/ 37387 h 85084"/>
                <a:gd name="connsiteX2" fmla="*/ 22480 w 342432"/>
                <a:gd name="connsiteY2" fmla="*/ 39953 h 85084"/>
                <a:gd name="connsiteX3" fmla="*/ 78560 w 342432"/>
                <a:gd name="connsiteY3" fmla="*/ 40319 h 85084"/>
                <a:gd name="connsiteX4" fmla="*/ 121812 w 342432"/>
                <a:gd name="connsiteY4" fmla="*/ 33355 h 85084"/>
                <a:gd name="connsiteX5" fmla="*/ 153334 w 342432"/>
                <a:gd name="connsiteY5" fmla="*/ 30056 h 85084"/>
                <a:gd name="connsiteX6" fmla="*/ 160298 w 342432"/>
                <a:gd name="connsiteY6" fmla="*/ 19793 h 85084"/>
                <a:gd name="connsiteX7" fmla="*/ 185956 w 342432"/>
                <a:gd name="connsiteY7" fmla="*/ 16128 h 85084"/>
                <a:gd name="connsiteX8" fmla="*/ 229574 w 342432"/>
                <a:gd name="connsiteY8" fmla="*/ 9163 h 85084"/>
                <a:gd name="connsiteX9" fmla="*/ 236905 w 342432"/>
                <a:gd name="connsiteY9" fmla="*/ 30056 h 85084"/>
                <a:gd name="connsiteX10" fmla="*/ 284188 w 342432"/>
                <a:gd name="connsiteY10" fmla="*/ 0 h 85084"/>
                <a:gd name="connsiteX11" fmla="*/ 296651 w 342432"/>
                <a:gd name="connsiteY11" fmla="*/ 7697 h 85084"/>
                <a:gd name="connsiteX12" fmla="*/ 319376 w 342432"/>
                <a:gd name="connsiteY12" fmla="*/ 8797 h 85084"/>
                <a:gd name="connsiteX13" fmla="*/ 335504 w 342432"/>
                <a:gd name="connsiteY13" fmla="*/ 4399 h 85084"/>
                <a:gd name="connsiteX14" fmla="*/ 335870 w 342432"/>
                <a:gd name="connsiteY14" fmla="*/ 21626 h 85084"/>
                <a:gd name="connsiteX15" fmla="*/ 341735 w 342432"/>
                <a:gd name="connsiteY15" fmla="*/ 38853 h 85084"/>
                <a:gd name="connsiteX16" fmla="*/ 340269 w 342432"/>
                <a:gd name="connsiteY16" fmla="*/ 46184 h 85084"/>
                <a:gd name="connsiteX17" fmla="*/ 208681 w 342432"/>
                <a:gd name="connsiteY17" fmla="*/ 64511 h 85084"/>
                <a:gd name="connsiteX18" fmla="*/ 178992 w 342432"/>
                <a:gd name="connsiteY18" fmla="*/ 65244 h 85084"/>
                <a:gd name="connsiteX19" fmla="*/ 135007 w 342432"/>
                <a:gd name="connsiteY19" fmla="*/ 82471 h 85084"/>
                <a:gd name="connsiteX20" fmla="*/ 103851 w 342432"/>
                <a:gd name="connsiteY20" fmla="*/ 81372 h 85084"/>
                <a:gd name="connsiteX21" fmla="*/ 92855 w 342432"/>
                <a:gd name="connsiteY21" fmla="*/ 80272 h 85084"/>
                <a:gd name="connsiteX22" fmla="*/ 89190 w 342432"/>
                <a:gd name="connsiteY22" fmla="*/ 79539 h 85084"/>
                <a:gd name="connsiteX23" fmla="*/ 2320 w 342432"/>
                <a:gd name="connsiteY23" fmla="*/ 52048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432" h="85084">
                  <a:moveTo>
                    <a:pt x="2320" y="52048"/>
                  </a:moveTo>
                  <a:cubicBezTo>
                    <a:pt x="4519" y="46917"/>
                    <a:pt x="-3178" y="37753"/>
                    <a:pt x="1587" y="37387"/>
                  </a:cubicBezTo>
                  <a:cubicBezTo>
                    <a:pt x="7818" y="37020"/>
                    <a:pt x="14782" y="34455"/>
                    <a:pt x="22480" y="39953"/>
                  </a:cubicBezTo>
                  <a:cubicBezTo>
                    <a:pt x="40440" y="53515"/>
                    <a:pt x="59133" y="53515"/>
                    <a:pt x="78560" y="40319"/>
                  </a:cubicBezTo>
                  <a:cubicBezTo>
                    <a:pt x="91022" y="31889"/>
                    <a:pt x="107517" y="39953"/>
                    <a:pt x="121812" y="33355"/>
                  </a:cubicBezTo>
                  <a:cubicBezTo>
                    <a:pt x="130242" y="29323"/>
                    <a:pt x="140505" y="19793"/>
                    <a:pt x="153334" y="30056"/>
                  </a:cubicBezTo>
                  <a:cubicBezTo>
                    <a:pt x="158465" y="34088"/>
                    <a:pt x="156633" y="22725"/>
                    <a:pt x="160298" y="19793"/>
                  </a:cubicBezTo>
                  <a:cubicBezTo>
                    <a:pt x="168729" y="17594"/>
                    <a:pt x="178259" y="23825"/>
                    <a:pt x="185956" y="16128"/>
                  </a:cubicBezTo>
                  <a:cubicBezTo>
                    <a:pt x="199518" y="8431"/>
                    <a:pt x="214546" y="8064"/>
                    <a:pt x="229574" y="9163"/>
                  </a:cubicBezTo>
                  <a:cubicBezTo>
                    <a:pt x="246068" y="10263"/>
                    <a:pt x="247168" y="12096"/>
                    <a:pt x="236905" y="30056"/>
                  </a:cubicBezTo>
                  <a:cubicBezTo>
                    <a:pt x="251933" y="15761"/>
                    <a:pt x="264762" y="2932"/>
                    <a:pt x="284188" y="0"/>
                  </a:cubicBezTo>
                  <a:cubicBezTo>
                    <a:pt x="289320" y="733"/>
                    <a:pt x="293352" y="4032"/>
                    <a:pt x="296651" y="7697"/>
                  </a:cubicBezTo>
                  <a:cubicBezTo>
                    <a:pt x="303981" y="15395"/>
                    <a:pt x="311312" y="16128"/>
                    <a:pt x="319376" y="8797"/>
                  </a:cubicBezTo>
                  <a:cubicBezTo>
                    <a:pt x="324141" y="4399"/>
                    <a:pt x="329272" y="-733"/>
                    <a:pt x="335504" y="4399"/>
                  </a:cubicBezTo>
                  <a:cubicBezTo>
                    <a:pt x="341735" y="9163"/>
                    <a:pt x="338436" y="16128"/>
                    <a:pt x="335870" y="21626"/>
                  </a:cubicBezTo>
                  <a:cubicBezTo>
                    <a:pt x="331838" y="29690"/>
                    <a:pt x="335504" y="34455"/>
                    <a:pt x="341735" y="38853"/>
                  </a:cubicBezTo>
                  <a:cubicBezTo>
                    <a:pt x="342834" y="41419"/>
                    <a:pt x="342834" y="43985"/>
                    <a:pt x="340269" y="46184"/>
                  </a:cubicBezTo>
                  <a:cubicBezTo>
                    <a:pt x="296284" y="52415"/>
                    <a:pt x="252299" y="58646"/>
                    <a:pt x="208681" y="64511"/>
                  </a:cubicBezTo>
                  <a:cubicBezTo>
                    <a:pt x="198785" y="65977"/>
                    <a:pt x="188888" y="65244"/>
                    <a:pt x="178992" y="65244"/>
                  </a:cubicBezTo>
                  <a:cubicBezTo>
                    <a:pt x="162497" y="65977"/>
                    <a:pt x="150768" y="78439"/>
                    <a:pt x="135007" y="82471"/>
                  </a:cubicBezTo>
                  <a:cubicBezTo>
                    <a:pt x="123278" y="85404"/>
                    <a:pt x="114114" y="86870"/>
                    <a:pt x="103851" y="81372"/>
                  </a:cubicBezTo>
                  <a:cubicBezTo>
                    <a:pt x="100186" y="79539"/>
                    <a:pt x="97254" y="74041"/>
                    <a:pt x="92855" y="80272"/>
                  </a:cubicBezTo>
                  <a:cubicBezTo>
                    <a:pt x="91755" y="79905"/>
                    <a:pt x="90289" y="79905"/>
                    <a:pt x="89190" y="79539"/>
                  </a:cubicBezTo>
                  <a:cubicBezTo>
                    <a:pt x="62432" y="61945"/>
                    <a:pt x="33842" y="52782"/>
                    <a:pt x="2320" y="52048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7EFC6FA2-4F94-4FEE-B210-F7E8D35716D1}"/>
                </a:ext>
              </a:extLst>
            </p:cNvPr>
            <p:cNvSpPr/>
            <p:nvPr/>
          </p:nvSpPr>
          <p:spPr>
            <a:xfrm>
              <a:off x="10504218" y="7076454"/>
              <a:ext cx="189500" cy="145973"/>
            </a:xfrm>
            <a:custGeom>
              <a:avLst/>
              <a:gdLst>
                <a:gd name="connsiteX0" fmla="*/ 8797 w 189500"/>
                <a:gd name="connsiteY0" fmla="*/ 0 h 145973"/>
                <a:gd name="connsiteX1" fmla="*/ 79172 w 189500"/>
                <a:gd name="connsiteY1" fmla="*/ 65244 h 145973"/>
                <a:gd name="connsiteX2" fmla="*/ 174472 w 189500"/>
                <a:gd name="connsiteY2" fmla="*/ 131587 h 145973"/>
                <a:gd name="connsiteX3" fmla="*/ 189500 w 189500"/>
                <a:gd name="connsiteY3" fmla="*/ 136352 h 145973"/>
                <a:gd name="connsiteX4" fmla="*/ 84304 w 189500"/>
                <a:gd name="connsiteY4" fmla="*/ 138552 h 145973"/>
                <a:gd name="connsiteX5" fmla="*/ 33355 w 189500"/>
                <a:gd name="connsiteY5" fmla="*/ 75140 h 145973"/>
                <a:gd name="connsiteX6" fmla="*/ 20526 w 189500"/>
                <a:gd name="connsiteY6" fmla="*/ 89435 h 145973"/>
                <a:gd name="connsiteX7" fmla="*/ 0 w 189500"/>
                <a:gd name="connsiteY7" fmla="*/ 50949 h 145973"/>
                <a:gd name="connsiteX8" fmla="*/ 15761 w 189500"/>
                <a:gd name="connsiteY8" fmla="*/ 46917 h 145973"/>
                <a:gd name="connsiteX9" fmla="*/ 19793 w 189500"/>
                <a:gd name="connsiteY9" fmla="*/ 34088 h 145973"/>
                <a:gd name="connsiteX10" fmla="*/ 8797 w 189500"/>
                <a:gd name="connsiteY10" fmla="*/ 0 h 14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500" h="145973">
                  <a:moveTo>
                    <a:pt x="8797" y="0"/>
                  </a:moveTo>
                  <a:cubicBezTo>
                    <a:pt x="38120" y="15395"/>
                    <a:pt x="54614" y="44351"/>
                    <a:pt x="79172" y="65244"/>
                  </a:cubicBezTo>
                  <a:cubicBezTo>
                    <a:pt x="108862" y="90535"/>
                    <a:pt x="136352" y="118758"/>
                    <a:pt x="174472" y="131587"/>
                  </a:cubicBezTo>
                  <a:cubicBezTo>
                    <a:pt x="178138" y="136719"/>
                    <a:pt x="185469" y="132320"/>
                    <a:pt x="189500" y="136352"/>
                  </a:cubicBezTo>
                  <a:cubicBezTo>
                    <a:pt x="154679" y="149914"/>
                    <a:pt x="119492" y="147715"/>
                    <a:pt x="84304" y="138552"/>
                  </a:cubicBezTo>
                  <a:cubicBezTo>
                    <a:pt x="63045" y="120958"/>
                    <a:pt x="39586" y="105196"/>
                    <a:pt x="33355" y="75140"/>
                  </a:cubicBezTo>
                  <a:cubicBezTo>
                    <a:pt x="27857" y="78073"/>
                    <a:pt x="30789" y="89802"/>
                    <a:pt x="20526" y="89435"/>
                  </a:cubicBezTo>
                  <a:cubicBezTo>
                    <a:pt x="36654" y="64144"/>
                    <a:pt x="2566" y="66710"/>
                    <a:pt x="0" y="50949"/>
                  </a:cubicBezTo>
                  <a:cubicBezTo>
                    <a:pt x="5132" y="49849"/>
                    <a:pt x="10996" y="50582"/>
                    <a:pt x="15761" y="46917"/>
                  </a:cubicBezTo>
                  <a:cubicBezTo>
                    <a:pt x="20160" y="43252"/>
                    <a:pt x="28590" y="41419"/>
                    <a:pt x="19793" y="34088"/>
                  </a:cubicBezTo>
                  <a:cubicBezTo>
                    <a:pt x="17227" y="22359"/>
                    <a:pt x="4032" y="14295"/>
                    <a:pt x="8797" y="0"/>
                  </a:cubicBezTo>
                  <a:close/>
                </a:path>
              </a:pathLst>
            </a:custGeom>
            <a:solidFill>
              <a:srgbClr val="E0C4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06AE6C20-7EE6-4108-BEF9-2F82A14E6FFD}"/>
                </a:ext>
              </a:extLst>
            </p:cNvPr>
            <p:cNvSpPr/>
            <p:nvPr/>
          </p:nvSpPr>
          <p:spPr>
            <a:xfrm>
              <a:off x="10675392" y="7236631"/>
              <a:ext cx="74773" cy="35554"/>
            </a:xfrm>
            <a:custGeom>
              <a:avLst/>
              <a:gdLst>
                <a:gd name="connsiteX0" fmla="*/ 74774 w 74773"/>
                <a:gd name="connsiteY0" fmla="*/ 2199 h 35554"/>
                <a:gd name="connsiteX1" fmla="*/ 44351 w 74773"/>
                <a:gd name="connsiteY1" fmla="*/ 11363 h 35554"/>
                <a:gd name="connsiteX2" fmla="*/ 6964 w 74773"/>
                <a:gd name="connsiteY2" fmla="*/ 35554 h 35554"/>
                <a:gd name="connsiteX3" fmla="*/ 0 w 74773"/>
                <a:gd name="connsiteY3" fmla="*/ 0 h 35554"/>
                <a:gd name="connsiteX4" fmla="*/ 74774 w 74773"/>
                <a:gd name="connsiteY4" fmla="*/ 2199 h 3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73" h="35554">
                  <a:moveTo>
                    <a:pt x="74774" y="2199"/>
                  </a:moveTo>
                  <a:cubicBezTo>
                    <a:pt x="65610" y="8797"/>
                    <a:pt x="56813" y="11363"/>
                    <a:pt x="44351" y="11363"/>
                  </a:cubicBezTo>
                  <a:cubicBezTo>
                    <a:pt x="30056" y="11363"/>
                    <a:pt x="18327" y="25291"/>
                    <a:pt x="6964" y="35554"/>
                  </a:cubicBezTo>
                  <a:cubicBezTo>
                    <a:pt x="9163" y="23092"/>
                    <a:pt x="14662" y="10263"/>
                    <a:pt x="0" y="0"/>
                  </a:cubicBezTo>
                  <a:cubicBezTo>
                    <a:pt x="26024" y="3666"/>
                    <a:pt x="50216" y="7331"/>
                    <a:pt x="74774" y="2199"/>
                  </a:cubicBezTo>
                  <a:close/>
                </a:path>
              </a:pathLst>
            </a:custGeom>
            <a:solidFill>
              <a:srgbClr val="C7B5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A87B98C0-F143-46A1-9DCA-549939C5C235}"/>
                </a:ext>
              </a:extLst>
            </p:cNvPr>
            <p:cNvSpPr/>
            <p:nvPr/>
          </p:nvSpPr>
          <p:spPr>
            <a:xfrm>
              <a:off x="11682396" y="6628997"/>
              <a:ext cx="495986" cy="514009"/>
            </a:xfrm>
            <a:custGeom>
              <a:avLst/>
              <a:gdLst>
                <a:gd name="connsiteX0" fmla="*/ 348089 w 495986"/>
                <a:gd name="connsiteY0" fmla="*/ 22638 h 514009"/>
                <a:gd name="connsiteX1" fmla="*/ 377779 w 495986"/>
                <a:gd name="connsiteY1" fmla="*/ 18973 h 514009"/>
                <a:gd name="connsiteX2" fmla="*/ 396106 w 495986"/>
                <a:gd name="connsiteY2" fmla="*/ 41332 h 514009"/>
                <a:gd name="connsiteX3" fmla="*/ 406003 w 495986"/>
                <a:gd name="connsiteY3" fmla="*/ 61125 h 514009"/>
                <a:gd name="connsiteX4" fmla="*/ 420664 w 495986"/>
                <a:gd name="connsiteY4" fmla="*/ 82384 h 514009"/>
                <a:gd name="connsiteX5" fmla="*/ 425796 w 495986"/>
                <a:gd name="connsiteY5" fmla="*/ 91914 h 514009"/>
                <a:gd name="connsiteX6" fmla="*/ 429094 w 495986"/>
                <a:gd name="connsiteY6" fmla="*/ 94113 h 514009"/>
                <a:gd name="connsiteX7" fmla="*/ 448521 w 495986"/>
                <a:gd name="connsiteY7" fmla="*/ 100345 h 514009"/>
                <a:gd name="connsiteX8" fmla="*/ 443756 w 495986"/>
                <a:gd name="connsiteY8" fmla="*/ 118671 h 514009"/>
                <a:gd name="connsiteX9" fmla="*/ 430194 w 495986"/>
                <a:gd name="connsiteY9" fmla="*/ 132234 h 514009"/>
                <a:gd name="connsiteX10" fmla="*/ 448154 w 495986"/>
                <a:gd name="connsiteY10" fmla="*/ 131867 h 514009"/>
                <a:gd name="connsiteX11" fmla="*/ 456951 w 495986"/>
                <a:gd name="connsiteY11" fmla="*/ 141030 h 514009"/>
                <a:gd name="connsiteX12" fmla="*/ 458784 w 495986"/>
                <a:gd name="connsiteY12" fmla="*/ 149094 h 514009"/>
                <a:gd name="connsiteX13" fmla="*/ 489573 w 495986"/>
                <a:gd name="connsiteY13" fmla="*/ 176951 h 514009"/>
                <a:gd name="connsiteX14" fmla="*/ 494705 w 495986"/>
                <a:gd name="connsiteY14" fmla="*/ 201143 h 514009"/>
                <a:gd name="connsiteX15" fmla="*/ 479677 w 495986"/>
                <a:gd name="connsiteY15" fmla="*/ 210306 h 514009"/>
                <a:gd name="connsiteX16" fmla="*/ 467948 w 495986"/>
                <a:gd name="connsiteY16" fmla="*/ 211039 h 514009"/>
                <a:gd name="connsiteX17" fmla="*/ 474179 w 495986"/>
                <a:gd name="connsiteY17" fmla="*/ 225334 h 514009"/>
                <a:gd name="connsiteX18" fmla="*/ 480410 w 495986"/>
                <a:gd name="connsiteY18" fmla="*/ 231932 h 514009"/>
                <a:gd name="connsiteX19" fmla="*/ 481143 w 495986"/>
                <a:gd name="connsiteY19" fmla="*/ 237063 h 514009"/>
                <a:gd name="connsiteX20" fmla="*/ 483342 w 495986"/>
                <a:gd name="connsiteY20" fmla="*/ 252092 h 514009"/>
                <a:gd name="connsiteX21" fmla="*/ 485175 w 495986"/>
                <a:gd name="connsiteY21" fmla="*/ 256490 h 514009"/>
                <a:gd name="connsiteX22" fmla="*/ 484075 w 495986"/>
                <a:gd name="connsiteY22" fmla="*/ 272984 h 514009"/>
                <a:gd name="connsiteX23" fmla="*/ 482976 w 495986"/>
                <a:gd name="connsiteY23" fmla="*/ 275183 h 514009"/>
                <a:gd name="connsiteX24" fmla="*/ 470147 w 495986"/>
                <a:gd name="connsiteY24" fmla="*/ 272618 h 514009"/>
                <a:gd name="connsiteX25" fmla="*/ 460617 w 495986"/>
                <a:gd name="connsiteY25" fmla="*/ 279582 h 514009"/>
                <a:gd name="connsiteX26" fmla="*/ 460983 w 495986"/>
                <a:gd name="connsiteY26" fmla="*/ 284713 h 514009"/>
                <a:gd name="connsiteX27" fmla="*/ 440457 w 495986"/>
                <a:gd name="connsiteY27" fmla="*/ 321734 h 514009"/>
                <a:gd name="connsiteX28" fmla="*/ 440824 w 495986"/>
                <a:gd name="connsiteY28" fmla="*/ 328332 h 514009"/>
                <a:gd name="connsiteX29" fmla="*/ 433126 w 495986"/>
                <a:gd name="connsiteY29" fmla="*/ 351790 h 514009"/>
                <a:gd name="connsiteX30" fmla="*/ 450354 w 495986"/>
                <a:gd name="connsiteY30" fmla="*/ 376715 h 514009"/>
                <a:gd name="connsiteX31" fmla="*/ 442656 w 495986"/>
                <a:gd name="connsiteY31" fmla="*/ 380747 h 514009"/>
                <a:gd name="connsiteX32" fmla="*/ 414799 w 495986"/>
                <a:gd name="connsiteY32" fmla="*/ 368651 h 514009"/>
                <a:gd name="connsiteX33" fmla="*/ 392441 w 495986"/>
                <a:gd name="connsiteY33" fmla="*/ 391743 h 514009"/>
                <a:gd name="connsiteX34" fmla="*/ 388409 w 495986"/>
                <a:gd name="connsiteY34" fmla="*/ 405671 h 514009"/>
                <a:gd name="connsiteX35" fmla="*/ 364584 w 495986"/>
                <a:gd name="connsiteY35" fmla="*/ 422165 h 514009"/>
                <a:gd name="connsiteX36" fmla="*/ 329396 w 495986"/>
                <a:gd name="connsiteY36" fmla="*/ 411902 h 514009"/>
                <a:gd name="connsiteX37" fmla="*/ 319866 w 495986"/>
                <a:gd name="connsiteY37" fmla="*/ 414835 h 514009"/>
                <a:gd name="connsiteX38" fmla="*/ 322432 w 495986"/>
                <a:gd name="connsiteY38" fmla="*/ 424731 h 514009"/>
                <a:gd name="connsiteX39" fmla="*/ 347723 w 495986"/>
                <a:gd name="connsiteY39" fmla="*/ 432428 h 514009"/>
                <a:gd name="connsiteX40" fmla="*/ 354321 w 495986"/>
                <a:gd name="connsiteY40" fmla="*/ 436460 h 514009"/>
                <a:gd name="connsiteX41" fmla="*/ 341858 w 495986"/>
                <a:gd name="connsiteY41" fmla="*/ 468716 h 514009"/>
                <a:gd name="connsiteX42" fmla="*/ 337093 w 495986"/>
                <a:gd name="connsiteY42" fmla="*/ 471648 h 514009"/>
                <a:gd name="connsiteX43" fmla="*/ 320233 w 495986"/>
                <a:gd name="connsiteY43" fmla="*/ 493274 h 514009"/>
                <a:gd name="connsiteX44" fmla="*/ 316567 w 495986"/>
                <a:gd name="connsiteY44" fmla="*/ 466150 h 514009"/>
                <a:gd name="connsiteX45" fmla="*/ 302639 w 495986"/>
                <a:gd name="connsiteY45" fmla="*/ 458086 h 514009"/>
                <a:gd name="connsiteX46" fmla="*/ 288710 w 495986"/>
                <a:gd name="connsiteY46" fmla="*/ 437927 h 514009"/>
                <a:gd name="connsiteX47" fmla="*/ 301539 w 495986"/>
                <a:gd name="connsiteY47" fmla="*/ 424365 h 514009"/>
                <a:gd name="connsiteX48" fmla="*/ 312535 w 495986"/>
                <a:gd name="connsiteY48" fmla="*/ 414835 h 514009"/>
                <a:gd name="connsiteX49" fmla="*/ 296774 w 495986"/>
                <a:gd name="connsiteY49" fmla="*/ 414468 h 514009"/>
                <a:gd name="connsiteX50" fmla="*/ 285411 w 495986"/>
                <a:gd name="connsiteY50" fmla="*/ 420699 h 514009"/>
                <a:gd name="connsiteX51" fmla="*/ 259754 w 495986"/>
                <a:gd name="connsiteY51" fmla="*/ 432062 h 514009"/>
                <a:gd name="connsiteX52" fmla="*/ 250957 w 495986"/>
                <a:gd name="connsiteY52" fmla="*/ 449289 h 514009"/>
                <a:gd name="connsiteX53" fmla="*/ 245092 w 495986"/>
                <a:gd name="connsiteY53" fmla="*/ 452588 h 514009"/>
                <a:gd name="connsiteX54" fmla="*/ 249491 w 495986"/>
                <a:gd name="connsiteY54" fmla="*/ 459919 h 514009"/>
                <a:gd name="connsiteX55" fmla="*/ 272582 w 495986"/>
                <a:gd name="connsiteY55" fmla="*/ 477879 h 514009"/>
                <a:gd name="connsiteX56" fmla="*/ 251323 w 495986"/>
                <a:gd name="connsiteY56" fmla="*/ 498406 h 514009"/>
                <a:gd name="connsiteX57" fmla="*/ 216136 w 495986"/>
                <a:gd name="connsiteY57" fmla="*/ 506469 h 514009"/>
                <a:gd name="connsiteX58" fmla="*/ 189378 w 495986"/>
                <a:gd name="connsiteY58" fmla="*/ 500238 h 514009"/>
                <a:gd name="connsiteX59" fmla="*/ 184613 w 495986"/>
                <a:gd name="connsiteY59" fmla="*/ 494374 h 514009"/>
                <a:gd name="connsiteX60" fmla="*/ 185346 w 495986"/>
                <a:gd name="connsiteY60" fmla="*/ 483377 h 514009"/>
                <a:gd name="connsiteX61" fmla="*/ 188279 w 495986"/>
                <a:gd name="connsiteY61" fmla="*/ 479345 h 514009"/>
                <a:gd name="connsiteX62" fmla="*/ 183880 w 495986"/>
                <a:gd name="connsiteY62" fmla="*/ 479345 h 514009"/>
                <a:gd name="connsiteX63" fmla="*/ 174350 w 495986"/>
                <a:gd name="connsiteY63" fmla="*/ 481911 h 514009"/>
                <a:gd name="connsiteX64" fmla="*/ 171418 w 495986"/>
                <a:gd name="connsiteY64" fmla="*/ 479712 h 514009"/>
                <a:gd name="connsiteX65" fmla="*/ 119003 w 495986"/>
                <a:gd name="connsiteY65" fmla="*/ 451855 h 514009"/>
                <a:gd name="connsiteX66" fmla="*/ 95544 w 495986"/>
                <a:gd name="connsiteY66" fmla="*/ 436827 h 514009"/>
                <a:gd name="connsiteX67" fmla="*/ 120835 w 495986"/>
                <a:gd name="connsiteY67" fmla="*/ 452588 h 514009"/>
                <a:gd name="connsiteX68" fmla="*/ 137330 w 495986"/>
                <a:gd name="connsiteY68" fmla="*/ 458819 h 514009"/>
                <a:gd name="connsiteX69" fmla="*/ 127800 w 495986"/>
                <a:gd name="connsiteY69" fmla="*/ 470182 h 514009"/>
                <a:gd name="connsiteX70" fmla="*/ 124501 w 495986"/>
                <a:gd name="connsiteY70" fmla="*/ 474214 h 514009"/>
                <a:gd name="connsiteX71" fmla="*/ 108740 w 495986"/>
                <a:gd name="connsiteY71" fmla="*/ 480079 h 514009"/>
                <a:gd name="connsiteX72" fmla="*/ 84548 w 495986"/>
                <a:gd name="connsiteY72" fmla="*/ 479712 h 514009"/>
                <a:gd name="connsiteX73" fmla="*/ 83448 w 495986"/>
                <a:gd name="connsiteY73" fmla="*/ 491075 h 514009"/>
                <a:gd name="connsiteX74" fmla="*/ 76851 w 495986"/>
                <a:gd name="connsiteY74" fmla="*/ 501704 h 514009"/>
                <a:gd name="connsiteX75" fmla="*/ 65855 w 495986"/>
                <a:gd name="connsiteY75" fmla="*/ 497306 h 514009"/>
                <a:gd name="connsiteX76" fmla="*/ 47528 w 495986"/>
                <a:gd name="connsiteY76" fmla="*/ 496573 h 514009"/>
                <a:gd name="connsiteX77" fmla="*/ 36532 w 495986"/>
                <a:gd name="connsiteY77" fmla="*/ 491808 h 514009"/>
                <a:gd name="connsiteX78" fmla="*/ 13806 w 495986"/>
                <a:gd name="connsiteY78" fmla="*/ 475313 h 514009"/>
                <a:gd name="connsiteX79" fmla="*/ 244 w 495986"/>
                <a:gd name="connsiteY79" fmla="*/ 468349 h 514009"/>
                <a:gd name="connsiteX80" fmla="*/ 7942 w 495986"/>
                <a:gd name="connsiteY80" fmla="*/ 439393 h 514009"/>
                <a:gd name="connsiteX81" fmla="*/ 10507 w 495986"/>
                <a:gd name="connsiteY81" fmla="*/ 434994 h 514009"/>
                <a:gd name="connsiteX82" fmla="*/ 30300 w 495986"/>
                <a:gd name="connsiteY82" fmla="*/ 414835 h 514009"/>
                <a:gd name="connsiteX83" fmla="*/ 47894 w 495986"/>
                <a:gd name="connsiteY83" fmla="*/ 350324 h 514009"/>
                <a:gd name="connsiteX84" fmla="*/ 54492 w 495986"/>
                <a:gd name="connsiteY84" fmla="*/ 344093 h 514009"/>
                <a:gd name="connsiteX85" fmla="*/ 95544 w 495986"/>
                <a:gd name="connsiteY85" fmla="*/ 314037 h 514009"/>
                <a:gd name="connsiteX86" fmla="*/ 110206 w 495986"/>
                <a:gd name="connsiteY86" fmla="*/ 277016 h 514009"/>
                <a:gd name="connsiteX87" fmla="*/ 140995 w 495986"/>
                <a:gd name="connsiteY87" fmla="*/ 234864 h 514009"/>
                <a:gd name="connsiteX88" fmla="*/ 150525 w 495986"/>
                <a:gd name="connsiteY88" fmla="*/ 239996 h 514009"/>
                <a:gd name="connsiteX89" fmla="*/ 159689 w 495986"/>
                <a:gd name="connsiteY89" fmla="*/ 244394 h 514009"/>
                <a:gd name="connsiteX90" fmla="*/ 158589 w 495986"/>
                <a:gd name="connsiteY90" fmla="*/ 233032 h 514009"/>
                <a:gd name="connsiteX91" fmla="*/ 150892 w 495986"/>
                <a:gd name="connsiteY91" fmla="*/ 222402 h 514009"/>
                <a:gd name="connsiteX92" fmla="*/ 151625 w 495986"/>
                <a:gd name="connsiteY92" fmla="*/ 207007 h 514009"/>
                <a:gd name="connsiteX93" fmla="*/ 170318 w 495986"/>
                <a:gd name="connsiteY93" fmla="*/ 182449 h 514009"/>
                <a:gd name="connsiteX94" fmla="*/ 198175 w 495986"/>
                <a:gd name="connsiteY94" fmla="*/ 172186 h 514009"/>
                <a:gd name="connsiteX95" fmla="*/ 221634 w 495986"/>
                <a:gd name="connsiteY95" fmla="*/ 170720 h 514009"/>
                <a:gd name="connsiteX96" fmla="*/ 207705 w 495986"/>
                <a:gd name="connsiteY96" fmla="*/ 161556 h 514009"/>
                <a:gd name="connsiteX97" fmla="*/ 201107 w 495986"/>
                <a:gd name="connsiteY97" fmla="*/ 147261 h 514009"/>
                <a:gd name="connsiteX98" fmla="*/ 212104 w 495986"/>
                <a:gd name="connsiteY98" fmla="*/ 143230 h 514009"/>
                <a:gd name="connsiteX99" fmla="*/ 219068 w 495986"/>
                <a:gd name="connsiteY99" fmla="*/ 139198 h 514009"/>
                <a:gd name="connsiteX100" fmla="*/ 226765 w 495986"/>
                <a:gd name="connsiteY100" fmla="*/ 90082 h 514009"/>
                <a:gd name="connsiteX101" fmla="*/ 217602 w 495986"/>
                <a:gd name="connsiteY101" fmla="*/ 80918 h 514009"/>
                <a:gd name="connsiteX102" fmla="*/ 199641 w 495986"/>
                <a:gd name="connsiteY102" fmla="*/ 58926 h 514009"/>
                <a:gd name="connsiteX103" fmla="*/ 201107 w 495986"/>
                <a:gd name="connsiteY103" fmla="*/ 51595 h 514009"/>
                <a:gd name="connsiteX104" fmla="*/ 225665 w 495986"/>
                <a:gd name="connsiteY104" fmla="*/ 24838 h 514009"/>
                <a:gd name="connsiteX105" fmla="*/ 242160 w 495986"/>
                <a:gd name="connsiteY105" fmla="*/ 11276 h 514009"/>
                <a:gd name="connsiteX106" fmla="*/ 253522 w 495986"/>
                <a:gd name="connsiteY106" fmla="*/ 279 h 514009"/>
                <a:gd name="connsiteX107" fmla="*/ 263052 w 495986"/>
                <a:gd name="connsiteY107" fmla="*/ 15308 h 514009"/>
                <a:gd name="connsiteX108" fmla="*/ 275515 w 495986"/>
                <a:gd name="connsiteY108" fmla="*/ 27403 h 514009"/>
                <a:gd name="connsiteX109" fmla="*/ 303005 w 495986"/>
                <a:gd name="connsiteY109" fmla="*/ 45364 h 514009"/>
                <a:gd name="connsiteX110" fmla="*/ 303738 w 495986"/>
                <a:gd name="connsiteY110" fmla="*/ 61125 h 514009"/>
                <a:gd name="connsiteX111" fmla="*/ 286144 w 495986"/>
                <a:gd name="connsiteY111" fmla="*/ 61125 h 514009"/>
                <a:gd name="connsiteX112" fmla="*/ 312535 w 495986"/>
                <a:gd name="connsiteY112" fmla="*/ 66989 h 514009"/>
                <a:gd name="connsiteX113" fmla="*/ 324264 w 495986"/>
                <a:gd name="connsiteY113" fmla="*/ 53061 h 514009"/>
                <a:gd name="connsiteX114" fmla="*/ 348089 w 495986"/>
                <a:gd name="connsiteY114" fmla="*/ 22638 h 5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495986" h="514009">
                  <a:moveTo>
                    <a:pt x="348089" y="22638"/>
                  </a:moveTo>
                  <a:cubicBezTo>
                    <a:pt x="357986" y="21539"/>
                    <a:pt x="367883" y="20439"/>
                    <a:pt x="377779" y="18973"/>
                  </a:cubicBezTo>
                  <a:cubicBezTo>
                    <a:pt x="381078" y="28503"/>
                    <a:pt x="388409" y="35101"/>
                    <a:pt x="396106" y="41332"/>
                  </a:cubicBezTo>
                  <a:cubicBezTo>
                    <a:pt x="402704" y="46830"/>
                    <a:pt x="406736" y="50862"/>
                    <a:pt x="406003" y="61125"/>
                  </a:cubicBezTo>
                  <a:cubicBezTo>
                    <a:pt x="405636" y="65523"/>
                    <a:pt x="412967" y="76886"/>
                    <a:pt x="420664" y="82384"/>
                  </a:cubicBezTo>
                  <a:cubicBezTo>
                    <a:pt x="423963" y="84583"/>
                    <a:pt x="426529" y="87882"/>
                    <a:pt x="425796" y="91914"/>
                  </a:cubicBezTo>
                  <a:cubicBezTo>
                    <a:pt x="424696" y="97046"/>
                    <a:pt x="425429" y="95213"/>
                    <a:pt x="429094" y="94113"/>
                  </a:cubicBezTo>
                  <a:cubicBezTo>
                    <a:pt x="436425" y="92281"/>
                    <a:pt x="444122" y="91914"/>
                    <a:pt x="448521" y="100345"/>
                  </a:cubicBezTo>
                  <a:cubicBezTo>
                    <a:pt x="452553" y="108042"/>
                    <a:pt x="448888" y="113907"/>
                    <a:pt x="443756" y="118671"/>
                  </a:cubicBezTo>
                  <a:cubicBezTo>
                    <a:pt x="439358" y="123070"/>
                    <a:pt x="439358" y="131500"/>
                    <a:pt x="430194" y="132234"/>
                  </a:cubicBezTo>
                  <a:cubicBezTo>
                    <a:pt x="436425" y="133699"/>
                    <a:pt x="442290" y="130034"/>
                    <a:pt x="448154" y="131867"/>
                  </a:cubicBezTo>
                  <a:cubicBezTo>
                    <a:pt x="452919" y="133333"/>
                    <a:pt x="458784" y="133333"/>
                    <a:pt x="456951" y="141030"/>
                  </a:cubicBezTo>
                  <a:cubicBezTo>
                    <a:pt x="456218" y="143963"/>
                    <a:pt x="455119" y="148728"/>
                    <a:pt x="458784" y="149094"/>
                  </a:cubicBezTo>
                  <a:cubicBezTo>
                    <a:pt x="476011" y="150560"/>
                    <a:pt x="477111" y="169620"/>
                    <a:pt x="489573" y="176951"/>
                  </a:cubicBezTo>
                  <a:cubicBezTo>
                    <a:pt x="496904" y="181350"/>
                    <a:pt x="496904" y="192712"/>
                    <a:pt x="494705" y="201143"/>
                  </a:cubicBezTo>
                  <a:cubicBezTo>
                    <a:pt x="492872" y="207740"/>
                    <a:pt x="486641" y="209940"/>
                    <a:pt x="479677" y="210306"/>
                  </a:cubicBezTo>
                  <a:cubicBezTo>
                    <a:pt x="475645" y="210306"/>
                    <a:pt x="470513" y="205908"/>
                    <a:pt x="467948" y="211039"/>
                  </a:cubicBezTo>
                  <a:cubicBezTo>
                    <a:pt x="465382" y="216904"/>
                    <a:pt x="469047" y="221669"/>
                    <a:pt x="474179" y="225334"/>
                  </a:cubicBezTo>
                  <a:cubicBezTo>
                    <a:pt x="476744" y="227167"/>
                    <a:pt x="478944" y="229366"/>
                    <a:pt x="480410" y="231932"/>
                  </a:cubicBezTo>
                  <a:cubicBezTo>
                    <a:pt x="481143" y="233398"/>
                    <a:pt x="481509" y="235231"/>
                    <a:pt x="481143" y="237063"/>
                  </a:cubicBezTo>
                  <a:cubicBezTo>
                    <a:pt x="479677" y="242561"/>
                    <a:pt x="474545" y="248426"/>
                    <a:pt x="483342" y="252092"/>
                  </a:cubicBezTo>
                  <a:cubicBezTo>
                    <a:pt x="484442" y="253558"/>
                    <a:pt x="484808" y="255024"/>
                    <a:pt x="485175" y="256490"/>
                  </a:cubicBezTo>
                  <a:cubicBezTo>
                    <a:pt x="484075" y="261988"/>
                    <a:pt x="482976" y="267486"/>
                    <a:pt x="484075" y="272984"/>
                  </a:cubicBezTo>
                  <a:cubicBezTo>
                    <a:pt x="483709" y="273717"/>
                    <a:pt x="483342" y="274450"/>
                    <a:pt x="482976" y="275183"/>
                  </a:cubicBezTo>
                  <a:cubicBezTo>
                    <a:pt x="478577" y="274450"/>
                    <a:pt x="473812" y="274817"/>
                    <a:pt x="470147" y="272618"/>
                  </a:cubicBezTo>
                  <a:cubicBezTo>
                    <a:pt x="459884" y="266387"/>
                    <a:pt x="454019" y="263454"/>
                    <a:pt x="460617" y="279582"/>
                  </a:cubicBezTo>
                  <a:cubicBezTo>
                    <a:pt x="461350" y="281048"/>
                    <a:pt x="461350" y="284713"/>
                    <a:pt x="460983" y="284713"/>
                  </a:cubicBezTo>
                  <a:cubicBezTo>
                    <a:pt x="437158" y="287646"/>
                    <a:pt x="454019" y="313303"/>
                    <a:pt x="440457" y="321734"/>
                  </a:cubicBezTo>
                  <a:cubicBezTo>
                    <a:pt x="438258" y="323200"/>
                    <a:pt x="438991" y="326132"/>
                    <a:pt x="440824" y="328332"/>
                  </a:cubicBezTo>
                  <a:cubicBezTo>
                    <a:pt x="450720" y="341160"/>
                    <a:pt x="450720" y="341160"/>
                    <a:pt x="433126" y="351790"/>
                  </a:cubicBezTo>
                  <a:cubicBezTo>
                    <a:pt x="453653" y="351423"/>
                    <a:pt x="443023" y="369017"/>
                    <a:pt x="450354" y="376715"/>
                  </a:cubicBezTo>
                  <a:cubicBezTo>
                    <a:pt x="452186" y="378914"/>
                    <a:pt x="445955" y="382946"/>
                    <a:pt x="442656" y="380747"/>
                  </a:cubicBezTo>
                  <a:cubicBezTo>
                    <a:pt x="434226" y="374882"/>
                    <a:pt x="429827" y="364252"/>
                    <a:pt x="414799" y="368651"/>
                  </a:cubicBezTo>
                  <a:cubicBezTo>
                    <a:pt x="401604" y="372683"/>
                    <a:pt x="401604" y="385878"/>
                    <a:pt x="392441" y="391743"/>
                  </a:cubicBezTo>
                  <a:cubicBezTo>
                    <a:pt x="387676" y="395408"/>
                    <a:pt x="389875" y="400906"/>
                    <a:pt x="388409" y="405671"/>
                  </a:cubicBezTo>
                  <a:cubicBezTo>
                    <a:pt x="384743" y="417401"/>
                    <a:pt x="382177" y="425831"/>
                    <a:pt x="364584" y="422165"/>
                  </a:cubicBezTo>
                  <a:cubicBezTo>
                    <a:pt x="352121" y="419600"/>
                    <a:pt x="340392" y="418867"/>
                    <a:pt x="329396" y="411902"/>
                  </a:cubicBezTo>
                  <a:cubicBezTo>
                    <a:pt x="325731" y="409703"/>
                    <a:pt x="322065" y="411536"/>
                    <a:pt x="319866" y="414835"/>
                  </a:cubicBezTo>
                  <a:cubicBezTo>
                    <a:pt x="317300" y="418867"/>
                    <a:pt x="319866" y="421799"/>
                    <a:pt x="322432" y="424731"/>
                  </a:cubicBezTo>
                  <a:cubicBezTo>
                    <a:pt x="329029" y="433528"/>
                    <a:pt x="338193" y="434628"/>
                    <a:pt x="347723" y="432428"/>
                  </a:cubicBezTo>
                  <a:cubicBezTo>
                    <a:pt x="352121" y="431329"/>
                    <a:pt x="357253" y="434994"/>
                    <a:pt x="354321" y="436460"/>
                  </a:cubicBezTo>
                  <a:cubicBezTo>
                    <a:pt x="341125" y="444524"/>
                    <a:pt x="345524" y="457720"/>
                    <a:pt x="341858" y="468716"/>
                  </a:cubicBezTo>
                  <a:cubicBezTo>
                    <a:pt x="341492" y="470182"/>
                    <a:pt x="338926" y="470915"/>
                    <a:pt x="337093" y="471648"/>
                  </a:cubicBezTo>
                  <a:cubicBezTo>
                    <a:pt x="320599" y="477879"/>
                    <a:pt x="320233" y="477879"/>
                    <a:pt x="320233" y="493274"/>
                  </a:cubicBezTo>
                  <a:cubicBezTo>
                    <a:pt x="302272" y="481545"/>
                    <a:pt x="301539" y="476780"/>
                    <a:pt x="316567" y="466150"/>
                  </a:cubicBezTo>
                  <a:cubicBezTo>
                    <a:pt x="311802" y="463218"/>
                    <a:pt x="307037" y="458086"/>
                    <a:pt x="302639" y="458086"/>
                  </a:cubicBezTo>
                  <a:cubicBezTo>
                    <a:pt x="285411" y="459186"/>
                    <a:pt x="291276" y="445991"/>
                    <a:pt x="288710" y="437927"/>
                  </a:cubicBezTo>
                  <a:cubicBezTo>
                    <a:pt x="284678" y="425831"/>
                    <a:pt x="297141" y="428763"/>
                    <a:pt x="301539" y="424365"/>
                  </a:cubicBezTo>
                  <a:cubicBezTo>
                    <a:pt x="305204" y="420699"/>
                    <a:pt x="315467" y="422532"/>
                    <a:pt x="312535" y="414835"/>
                  </a:cubicBezTo>
                  <a:cubicBezTo>
                    <a:pt x="309236" y="406038"/>
                    <a:pt x="301906" y="413369"/>
                    <a:pt x="296774" y="414468"/>
                  </a:cubicBezTo>
                  <a:cubicBezTo>
                    <a:pt x="292742" y="415201"/>
                    <a:pt x="288344" y="417767"/>
                    <a:pt x="285411" y="420699"/>
                  </a:cubicBezTo>
                  <a:cubicBezTo>
                    <a:pt x="273682" y="432428"/>
                    <a:pt x="274049" y="432795"/>
                    <a:pt x="259754" y="432062"/>
                  </a:cubicBezTo>
                  <a:cubicBezTo>
                    <a:pt x="267451" y="448923"/>
                    <a:pt x="267451" y="448923"/>
                    <a:pt x="250957" y="449289"/>
                  </a:cubicBezTo>
                  <a:cubicBezTo>
                    <a:pt x="248024" y="449289"/>
                    <a:pt x="245825" y="450022"/>
                    <a:pt x="245092" y="452588"/>
                  </a:cubicBezTo>
                  <a:cubicBezTo>
                    <a:pt x="243992" y="456254"/>
                    <a:pt x="247291" y="458453"/>
                    <a:pt x="249491" y="459919"/>
                  </a:cubicBezTo>
                  <a:cubicBezTo>
                    <a:pt x="257188" y="465784"/>
                    <a:pt x="268184" y="467616"/>
                    <a:pt x="272582" y="477879"/>
                  </a:cubicBezTo>
                  <a:cubicBezTo>
                    <a:pt x="269650" y="489242"/>
                    <a:pt x="254622" y="488509"/>
                    <a:pt x="251323" y="498406"/>
                  </a:cubicBezTo>
                  <a:cubicBezTo>
                    <a:pt x="243626" y="520398"/>
                    <a:pt x="230797" y="515266"/>
                    <a:pt x="216136" y="506469"/>
                  </a:cubicBezTo>
                  <a:cubicBezTo>
                    <a:pt x="208072" y="501704"/>
                    <a:pt x="197809" y="503904"/>
                    <a:pt x="189378" y="500238"/>
                  </a:cubicBezTo>
                  <a:cubicBezTo>
                    <a:pt x="187179" y="498772"/>
                    <a:pt x="185346" y="496939"/>
                    <a:pt x="184613" y="494374"/>
                  </a:cubicBezTo>
                  <a:cubicBezTo>
                    <a:pt x="184247" y="490708"/>
                    <a:pt x="187179" y="487043"/>
                    <a:pt x="185346" y="483377"/>
                  </a:cubicBezTo>
                  <a:cubicBezTo>
                    <a:pt x="186079" y="481545"/>
                    <a:pt x="188645" y="480079"/>
                    <a:pt x="188279" y="479345"/>
                  </a:cubicBezTo>
                  <a:cubicBezTo>
                    <a:pt x="187179" y="476047"/>
                    <a:pt x="185346" y="478612"/>
                    <a:pt x="183880" y="479345"/>
                  </a:cubicBezTo>
                  <a:cubicBezTo>
                    <a:pt x="180948" y="480812"/>
                    <a:pt x="178015" y="483377"/>
                    <a:pt x="174350" y="481911"/>
                  </a:cubicBezTo>
                  <a:cubicBezTo>
                    <a:pt x="173250" y="481545"/>
                    <a:pt x="171418" y="480812"/>
                    <a:pt x="171418" y="479712"/>
                  </a:cubicBezTo>
                  <a:cubicBezTo>
                    <a:pt x="167019" y="446723"/>
                    <a:pt x="138063" y="453321"/>
                    <a:pt x="119003" y="451855"/>
                  </a:cubicBezTo>
                  <a:cubicBezTo>
                    <a:pt x="105441" y="450755"/>
                    <a:pt x="99210" y="448190"/>
                    <a:pt x="95544" y="436827"/>
                  </a:cubicBezTo>
                  <a:cubicBezTo>
                    <a:pt x="97744" y="451855"/>
                    <a:pt x="106907" y="454787"/>
                    <a:pt x="120835" y="452588"/>
                  </a:cubicBezTo>
                  <a:cubicBezTo>
                    <a:pt x="125967" y="451855"/>
                    <a:pt x="134397" y="451489"/>
                    <a:pt x="137330" y="458819"/>
                  </a:cubicBezTo>
                  <a:cubicBezTo>
                    <a:pt x="140262" y="466517"/>
                    <a:pt x="132931" y="467616"/>
                    <a:pt x="127800" y="470182"/>
                  </a:cubicBezTo>
                  <a:cubicBezTo>
                    <a:pt x="125967" y="470915"/>
                    <a:pt x="125234" y="472015"/>
                    <a:pt x="124501" y="474214"/>
                  </a:cubicBezTo>
                  <a:cubicBezTo>
                    <a:pt x="120102" y="487043"/>
                    <a:pt x="115337" y="489609"/>
                    <a:pt x="108740" y="480079"/>
                  </a:cubicBezTo>
                  <a:cubicBezTo>
                    <a:pt x="99576" y="466883"/>
                    <a:pt x="92612" y="480812"/>
                    <a:pt x="84548" y="479712"/>
                  </a:cubicBezTo>
                  <a:cubicBezTo>
                    <a:pt x="77217" y="478612"/>
                    <a:pt x="84548" y="487043"/>
                    <a:pt x="83448" y="491075"/>
                  </a:cubicBezTo>
                  <a:cubicBezTo>
                    <a:pt x="81982" y="495473"/>
                    <a:pt x="81249" y="499505"/>
                    <a:pt x="76851" y="501704"/>
                  </a:cubicBezTo>
                  <a:cubicBezTo>
                    <a:pt x="71719" y="503904"/>
                    <a:pt x="68420" y="500971"/>
                    <a:pt x="65855" y="497306"/>
                  </a:cubicBezTo>
                  <a:cubicBezTo>
                    <a:pt x="59990" y="490342"/>
                    <a:pt x="54492" y="488143"/>
                    <a:pt x="47528" y="496573"/>
                  </a:cubicBezTo>
                  <a:cubicBezTo>
                    <a:pt x="39830" y="506103"/>
                    <a:pt x="36898" y="498406"/>
                    <a:pt x="36532" y="491808"/>
                  </a:cubicBezTo>
                  <a:cubicBezTo>
                    <a:pt x="35798" y="476047"/>
                    <a:pt x="31766" y="467616"/>
                    <a:pt x="13806" y="475313"/>
                  </a:cubicBezTo>
                  <a:cubicBezTo>
                    <a:pt x="8308" y="477513"/>
                    <a:pt x="2810" y="474214"/>
                    <a:pt x="244" y="468349"/>
                  </a:cubicBezTo>
                  <a:cubicBezTo>
                    <a:pt x="-2322" y="457353"/>
                    <a:pt x="16372" y="452222"/>
                    <a:pt x="7942" y="439393"/>
                  </a:cubicBezTo>
                  <a:cubicBezTo>
                    <a:pt x="8308" y="437560"/>
                    <a:pt x="9408" y="436094"/>
                    <a:pt x="10507" y="434994"/>
                  </a:cubicBezTo>
                  <a:cubicBezTo>
                    <a:pt x="22603" y="433895"/>
                    <a:pt x="22970" y="420699"/>
                    <a:pt x="30300" y="414835"/>
                  </a:cubicBezTo>
                  <a:cubicBezTo>
                    <a:pt x="35432" y="393209"/>
                    <a:pt x="46428" y="373049"/>
                    <a:pt x="47894" y="350324"/>
                  </a:cubicBezTo>
                  <a:cubicBezTo>
                    <a:pt x="49360" y="347392"/>
                    <a:pt x="51193" y="344826"/>
                    <a:pt x="54492" y="344093"/>
                  </a:cubicBezTo>
                  <a:cubicBezTo>
                    <a:pt x="73552" y="341160"/>
                    <a:pt x="85648" y="331997"/>
                    <a:pt x="95544" y="314037"/>
                  </a:cubicBezTo>
                  <a:cubicBezTo>
                    <a:pt x="102508" y="301941"/>
                    <a:pt x="110572" y="289478"/>
                    <a:pt x="110206" y="277016"/>
                  </a:cubicBezTo>
                  <a:cubicBezTo>
                    <a:pt x="109839" y="253558"/>
                    <a:pt x="131465" y="249159"/>
                    <a:pt x="140995" y="234864"/>
                  </a:cubicBezTo>
                  <a:cubicBezTo>
                    <a:pt x="143927" y="230099"/>
                    <a:pt x="147959" y="237063"/>
                    <a:pt x="150525" y="239996"/>
                  </a:cubicBezTo>
                  <a:cubicBezTo>
                    <a:pt x="153091" y="242928"/>
                    <a:pt x="155657" y="246960"/>
                    <a:pt x="159689" y="244394"/>
                  </a:cubicBezTo>
                  <a:cubicBezTo>
                    <a:pt x="165187" y="240729"/>
                    <a:pt x="160422" y="236697"/>
                    <a:pt x="158589" y="233032"/>
                  </a:cubicBezTo>
                  <a:cubicBezTo>
                    <a:pt x="156390" y="229366"/>
                    <a:pt x="153091" y="226067"/>
                    <a:pt x="150892" y="222402"/>
                  </a:cubicBezTo>
                  <a:cubicBezTo>
                    <a:pt x="147959" y="216904"/>
                    <a:pt x="146860" y="208473"/>
                    <a:pt x="151625" y="207007"/>
                  </a:cubicBezTo>
                  <a:cubicBezTo>
                    <a:pt x="164820" y="203342"/>
                    <a:pt x="165187" y="191246"/>
                    <a:pt x="170318" y="182449"/>
                  </a:cubicBezTo>
                  <a:cubicBezTo>
                    <a:pt x="176916" y="171087"/>
                    <a:pt x="185346" y="165955"/>
                    <a:pt x="198175" y="172186"/>
                  </a:cubicBezTo>
                  <a:cubicBezTo>
                    <a:pt x="205872" y="175851"/>
                    <a:pt x="213570" y="174752"/>
                    <a:pt x="221634" y="170720"/>
                  </a:cubicBezTo>
                  <a:cubicBezTo>
                    <a:pt x="218335" y="164855"/>
                    <a:pt x="211737" y="165222"/>
                    <a:pt x="207705" y="161556"/>
                  </a:cubicBezTo>
                  <a:cubicBezTo>
                    <a:pt x="203307" y="157524"/>
                    <a:pt x="199275" y="153493"/>
                    <a:pt x="201107" y="147261"/>
                  </a:cubicBezTo>
                  <a:cubicBezTo>
                    <a:pt x="202573" y="141763"/>
                    <a:pt x="207339" y="142497"/>
                    <a:pt x="212104" y="143230"/>
                  </a:cubicBezTo>
                  <a:cubicBezTo>
                    <a:pt x="215402" y="143963"/>
                    <a:pt x="220167" y="142130"/>
                    <a:pt x="219068" y="139198"/>
                  </a:cubicBezTo>
                  <a:cubicBezTo>
                    <a:pt x="213570" y="121604"/>
                    <a:pt x="227865" y="107309"/>
                    <a:pt x="226765" y="90082"/>
                  </a:cubicBezTo>
                  <a:cubicBezTo>
                    <a:pt x="226032" y="82751"/>
                    <a:pt x="226032" y="80551"/>
                    <a:pt x="217602" y="80918"/>
                  </a:cubicBezTo>
                  <a:cubicBezTo>
                    <a:pt x="200008" y="81651"/>
                    <a:pt x="195609" y="75420"/>
                    <a:pt x="199641" y="58926"/>
                  </a:cubicBezTo>
                  <a:cubicBezTo>
                    <a:pt x="200374" y="56360"/>
                    <a:pt x="201107" y="54161"/>
                    <a:pt x="201107" y="51595"/>
                  </a:cubicBezTo>
                  <a:cubicBezTo>
                    <a:pt x="202207" y="30702"/>
                    <a:pt x="205139" y="27770"/>
                    <a:pt x="225665" y="24838"/>
                  </a:cubicBezTo>
                  <a:cubicBezTo>
                    <a:pt x="236295" y="26304"/>
                    <a:pt x="238861" y="18240"/>
                    <a:pt x="242160" y="11276"/>
                  </a:cubicBezTo>
                  <a:cubicBezTo>
                    <a:pt x="241793" y="3212"/>
                    <a:pt x="244725" y="-1187"/>
                    <a:pt x="253522" y="279"/>
                  </a:cubicBezTo>
                  <a:cubicBezTo>
                    <a:pt x="260853" y="2479"/>
                    <a:pt x="264885" y="6511"/>
                    <a:pt x="263052" y="15308"/>
                  </a:cubicBezTo>
                  <a:cubicBezTo>
                    <a:pt x="260853" y="25571"/>
                    <a:pt x="265985" y="29603"/>
                    <a:pt x="275515" y="27403"/>
                  </a:cubicBezTo>
                  <a:cubicBezTo>
                    <a:pt x="291276" y="24104"/>
                    <a:pt x="297507" y="33635"/>
                    <a:pt x="303005" y="45364"/>
                  </a:cubicBezTo>
                  <a:cubicBezTo>
                    <a:pt x="305571" y="50862"/>
                    <a:pt x="307404" y="56360"/>
                    <a:pt x="303738" y="61125"/>
                  </a:cubicBezTo>
                  <a:cubicBezTo>
                    <a:pt x="298973" y="68089"/>
                    <a:pt x="293842" y="60758"/>
                    <a:pt x="286144" y="61125"/>
                  </a:cubicBezTo>
                  <a:cubicBezTo>
                    <a:pt x="296407" y="63324"/>
                    <a:pt x="301539" y="73587"/>
                    <a:pt x="312535" y="66989"/>
                  </a:cubicBezTo>
                  <a:cubicBezTo>
                    <a:pt x="318400" y="63324"/>
                    <a:pt x="322432" y="61492"/>
                    <a:pt x="324264" y="53061"/>
                  </a:cubicBezTo>
                  <a:cubicBezTo>
                    <a:pt x="327197" y="40232"/>
                    <a:pt x="327930" y="23371"/>
                    <a:pt x="348089" y="22638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2CAA73F8-AB7C-4C90-97A3-65E19B5F0E82}"/>
                </a:ext>
              </a:extLst>
            </p:cNvPr>
            <p:cNvSpPr/>
            <p:nvPr/>
          </p:nvSpPr>
          <p:spPr>
            <a:xfrm>
              <a:off x="11475731" y="7118510"/>
              <a:ext cx="478162" cy="160068"/>
            </a:xfrm>
            <a:custGeom>
              <a:avLst/>
              <a:gdLst>
                <a:gd name="connsiteX0" fmla="*/ 381381 w 478162"/>
                <a:gd name="connsiteY0" fmla="*/ 142313 h 160068"/>
                <a:gd name="connsiteX1" fmla="*/ 311006 w 478162"/>
                <a:gd name="connsiteY1" fmla="*/ 122887 h 160068"/>
                <a:gd name="connsiteX2" fmla="*/ 272519 w 478162"/>
                <a:gd name="connsiteY2" fmla="*/ 122887 h 160068"/>
                <a:gd name="connsiteX3" fmla="*/ 266288 w 478162"/>
                <a:gd name="connsiteY3" fmla="*/ 126186 h 160068"/>
                <a:gd name="connsiteX4" fmla="*/ 170622 w 478162"/>
                <a:gd name="connsiteY4" fmla="*/ 107859 h 160068"/>
                <a:gd name="connsiteX5" fmla="*/ 119673 w 478162"/>
                <a:gd name="connsiteY5" fmla="*/ 98695 h 160068"/>
                <a:gd name="connsiteX6" fmla="*/ 92182 w 478162"/>
                <a:gd name="connsiteY6" fmla="*/ 94297 h 160068"/>
                <a:gd name="connsiteX7" fmla="*/ 13743 w 478162"/>
                <a:gd name="connsiteY7" fmla="*/ 74870 h 160068"/>
                <a:gd name="connsiteX8" fmla="*/ 181 w 478162"/>
                <a:gd name="connsiteY8" fmla="*/ 61675 h 160068"/>
                <a:gd name="connsiteX9" fmla="*/ 38301 w 478162"/>
                <a:gd name="connsiteY9" fmla="*/ 53977 h 160068"/>
                <a:gd name="connsiteX10" fmla="*/ 56262 w 478162"/>
                <a:gd name="connsiteY10" fmla="*/ 46280 h 160068"/>
                <a:gd name="connsiteX11" fmla="*/ 67991 w 478162"/>
                <a:gd name="connsiteY11" fmla="*/ 37483 h 160068"/>
                <a:gd name="connsiteX12" fmla="*/ 83385 w 478162"/>
                <a:gd name="connsiteY12" fmla="*/ 50312 h 160068"/>
                <a:gd name="connsiteX13" fmla="*/ 117107 w 478162"/>
                <a:gd name="connsiteY13" fmla="*/ 55810 h 160068"/>
                <a:gd name="connsiteX14" fmla="*/ 142032 w 478162"/>
                <a:gd name="connsiteY14" fmla="*/ 58376 h 160068"/>
                <a:gd name="connsiteX15" fmla="*/ 171721 w 478162"/>
                <a:gd name="connsiteY15" fmla="*/ 28686 h 160068"/>
                <a:gd name="connsiteX16" fmla="*/ 173554 w 478162"/>
                <a:gd name="connsiteY16" fmla="*/ 52511 h 160068"/>
                <a:gd name="connsiteX17" fmla="*/ 198845 w 478162"/>
                <a:gd name="connsiteY17" fmla="*/ 16957 h 160068"/>
                <a:gd name="connsiteX18" fmla="*/ 210941 w 478162"/>
                <a:gd name="connsiteY18" fmla="*/ 3029 h 160068"/>
                <a:gd name="connsiteX19" fmla="*/ 256392 w 478162"/>
                <a:gd name="connsiteY19" fmla="*/ 16591 h 160068"/>
                <a:gd name="connsiteX20" fmla="*/ 268121 w 478162"/>
                <a:gd name="connsiteY20" fmla="*/ 20256 h 160068"/>
                <a:gd name="connsiteX21" fmla="*/ 323102 w 478162"/>
                <a:gd name="connsiteY21" fmla="*/ 11092 h 160068"/>
                <a:gd name="connsiteX22" fmla="*/ 356823 w 478162"/>
                <a:gd name="connsiteY22" fmla="*/ 30519 h 160068"/>
                <a:gd name="connsiteX23" fmla="*/ 355724 w 478162"/>
                <a:gd name="connsiteY23" fmla="*/ 37483 h 160068"/>
                <a:gd name="connsiteX24" fmla="*/ 337763 w 478162"/>
                <a:gd name="connsiteY24" fmla="*/ 75603 h 160068"/>
                <a:gd name="connsiteX25" fmla="*/ 341062 w 478162"/>
                <a:gd name="connsiteY25" fmla="*/ 92831 h 160068"/>
                <a:gd name="connsiteX26" fmla="*/ 371851 w 478162"/>
                <a:gd name="connsiteY26" fmla="*/ 115923 h 160068"/>
                <a:gd name="connsiteX27" fmla="*/ 379915 w 478162"/>
                <a:gd name="connsiteY27" fmla="*/ 111524 h 160068"/>
                <a:gd name="connsiteX28" fmla="*/ 396043 w 478162"/>
                <a:gd name="connsiteY28" fmla="*/ 119588 h 160068"/>
                <a:gd name="connsiteX29" fmla="*/ 410338 w 478162"/>
                <a:gd name="connsiteY29" fmla="*/ 103094 h 160068"/>
                <a:gd name="connsiteX30" fmla="*/ 415836 w 478162"/>
                <a:gd name="connsiteY30" fmla="*/ 108225 h 160068"/>
                <a:gd name="connsiteX31" fmla="*/ 437095 w 478162"/>
                <a:gd name="connsiteY31" fmla="*/ 130584 h 160068"/>
                <a:gd name="connsiteX32" fmla="*/ 471916 w 478162"/>
                <a:gd name="connsiteY32" fmla="*/ 131317 h 160068"/>
                <a:gd name="connsiteX33" fmla="*/ 477781 w 478162"/>
                <a:gd name="connsiteY33" fmla="*/ 139381 h 160068"/>
                <a:gd name="connsiteX34" fmla="*/ 468618 w 478162"/>
                <a:gd name="connsiteY34" fmla="*/ 156975 h 160068"/>
                <a:gd name="connsiteX35" fmla="*/ 453956 w 478162"/>
                <a:gd name="connsiteY35" fmla="*/ 150377 h 160068"/>
                <a:gd name="connsiteX36" fmla="*/ 450291 w 478162"/>
                <a:gd name="connsiteY36" fmla="*/ 149278 h 160068"/>
                <a:gd name="connsiteX37" fmla="*/ 392378 w 478162"/>
                <a:gd name="connsiteY37" fmla="*/ 138648 h 160068"/>
                <a:gd name="connsiteX38" fmla="*/ 381381 w 478162"/>
                <a:gd name="connsiteY38" fmla="*/ 142313 h 16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162" h="160068">
                  <a:moveTo>
                    <a:pt x="381381" y="142313"/>
                  </a:moveTo>
                  <a:cubicBezTo>
                    <a:pt x="357923" y="135716"/>
                    <a:pt x="334831" y="128018"/>
                    <a:pt x="311006" y="122887"/>
                  </a:cubicBezTo>
                  <a:cubicBezTo>
                    <a:pt x="298544" y="120321"/>
                    <a:pt x="285348" y="117022"/>
                    <a:pt x="272519" y="122887"/>
                  </a:cubicBezTo>
                  <a:cubicBezTo>
                    <a:pt x="270687" y="124719"/>
                    <a:pt x="268487" y="126919"/>
                    <a:pt x="266288" y="126186"/>
                  </a:cubicBezTo>
                  <a:cubicBezTo>
                    <a:pt x="235499" y="114456"/>
                    <a:pt x="200678" y="124353"/>
                    <a:pt x="170622" y="107859"/>
                  </a:cubicBezTo>
                  <a:cubicBezTo>
                    <a:pt x="155227" y="99428"/>
                    <a:pt x="136900" y="99428"/>
                    <a:pt x="119673" y="98695"/>
                  </a:cubicBezTo>
                  <a:cubicBezTo>
                    <a:pt x="110143" y="98329"/>
                    <a:pt x="100979" y="98695"/>
                    <a:pt x="92182" y="94297"/>
                  </a:cubicBezTo>
                  <a:cubicBezTo>
                    <a:pt x="66525" y="85866"/>
                    <a:pt x="39401" y="84034"/>
                    <a:pt x="13743" y="74870"/>
                  </a:cubicBezTo>
                  <a:cubicBezTo>
                    <a:pt x="6412" y="72304"/>
                    <a:pt x="-1285" y="72304"/>
                    <a:pt x="181" y="61675"/>
                  </a:cubicBezTo>
                  <a:cubicBezTo>
                    <a:pt x="11544" y="52511"/>
                    <a:pt x="20341" y="35284"/>
                    <a:pt x="38301" y="53977"/>
                  </a:cubicBezTo>
                  <a:cubicBezTo>
                    <a:pt x="41234" y="56910"/>
                    <a:pt x="50397" y="49579"/>
                    <a:pt x="56262" y="46280"/>
                  </a:cubicBezTo>
                  <a:cubicBezTo>
                    <a:pt x="60660" y="44081"/>
                    <a:pt x="59927" y="34184"/>
                    <a:pt x="67991" y="37483"/>
                  </a:cubicBezTo>
                  <a:cubicBezTo>
                    <a:pt x="74222" y="40416"/>
                    <a:pt x="79720" y="44081"/>
                    <a:pt x="83385" y="50312"/>
                  </a:cubicBezTo>
                  <a:cubicBezTo>
                    <a:pt x="89983" y="61675"/>
                    <a:pt x="108310" y="65340"/>
                    <a:pt x="117107" y="55810"/>
                  </a:cubicBezTo>
                  <a:cubicBezTo>
                    <a:pt x="126271" y="45914"/>
                    <a:pt x="133601" y="43348"/>
                    <a:pt x="142032" y="58376"/>
                  </a:cubicBezTo>
                  <a:cubicBezTo>
                    <a:pt x="142398" y="28686"/>
                    <a:pt x="144597" y="26487"/>
                    <a:pt x="171721" y="28686"/>
                  </a:cubicBezTo>
                  <a:cubicBezTo>
                    <a:pt x="188582" y="34918"/>
                    <a:pt x="179052" y="42981"/>
                    <a:pt x="173554" y="52511"/>
                  </a:cubicBezTo>
                  <a:cubicBezTo>
                    <a:pt x="187482" y="43714"/>
                    <a:pt x="201411" y="37117"/>
                    <a:pt x="198845" y="16957"/>
                  </a:cubicBezTo>
                  <a:cubicBezTo>
                    <a:pt x="197745" y="9260"/>
                    <a:pt x="204343" y="6328"/>
                    <a:pt x="210941" y="3029"/>
                  </a:cubicBezTo>
                  <a:cubicBezTo>
                    <a:pt x="231101" y="-7234"/>
                    <a:pt x="241364" y="11459"/>
                    <a:pt x="256392" y="16591"/>
                  </a:cubicBezTo>
                  <a:cubicBezTo>
                    <a:pt x="260424" y="18057"/>
                    <a:pt x="263356" y="22822"/>
                    <a:pt x="268121" y="20256"/>
                  </a:cubicBezTo>
                  <a:cubicBezTo>
                    <a:pt x="285348" y="11459"/>
                    <a:pt x="305141" y="17690"/>
                    <a:pt x="323102" y="11092"/>
                  </a:cubicBezTo>
                  <a:cubicBezTo>
                    <a:pt x="337030" y="5961"/>
                    <a:pt x="352791" y="16591"/>
                    <a:pt x="356823" y="30519"/>
                  </a:cubicBezTo>
                  <a:cubicBezTo>
                    <a:pt x="357556" y="33085"/>
                    <a:pt x="357923" y="36017"/>
                    <a:pt x="355724" y="37483"/>
                  </a:cubicBezTo>
                  <a:cubicBezTo>
                    <a:pt x="341795" y="46280"/>
                    <a:pt x="346927" y="64241"/>
                    <a:pt x="337763" y="75603"/>
                  </a:cubicBezTo>
                  <a:cubicBezTo>
                    <a:pt x="332998" y="81101"/>
                    <a:pt x="337030" y="88066"/>
                    <a:pt x="341062" y="92831"/>
                  </a:cubicBezTo>
                  <a:cubicBezTo>
                    <a:pt x="349493" y="102727"/>
                    <a:pt x="363421" y="105293"/>
                    <a:pt x="371851" y="115923"/>
                  </a:cubicBezTo>
                  <a:cubicBezTo>
                    <a:pt x="375150" y="119954"/>
                    <a:pt x="377349" y="113357"/>
                    <a:pt x="379915" y="111524"/>
                  </a:cubicBezTo>
                  <a:cubicBezTo>
                    <a:pt x="390545" y="102727"/>
                    <a:pt x="393111" y="104193"/>
                    <a:pt x="396043" y="119588"/>
                  </a:cubicBezTo>
                  <a:cubicBezTo>
                    <a:pt x="401908" y="114823"/>
                    <a:pt x="402274" y="105659"/>
                    <a:pt x="410338" y="103094"/>
                  </a:cubicBezTo>
                  <a:cubicBezTo>
                    <a:pt x="413637" y="103094"/>
                    <a:pt x="415103" y="105293"/>
                    <a:pt x="415836" y="108225"/>
                  </a:cubicBezTo>
                  <a:cubicBezTo>
                    <a:pt x="413637" y="124353"/>
                    <a:pt x="420967" y="131684"/>
                    <a:pt x="437095" y="130584"/>
                  </a:cubicBezTo>
                  <a:cubicBezTo>
                    <a:pt x="448824" y="129851"/>
                    <a:pt x="459821" y="137548"/>
                    <a:pt x="471916" y="131317"/>
                  </a:cubicBezTo>
                  <a:cubicBezTo>
                    <a:pt x="476315" y="129118"/>
                    <a:pt x="479247" y="133150"/>
                    <a:pt x="477781" y="139381"/>
                  </a:cubicBezTo>
                  <a:cubicBezTo>
                    <a:pt x="475948" y="145979"/>
                    <a:pt x="474482" y="152210"/>
                    <a:pt x="468618" y="156975"/>
                  </a:cubicBezTo>
                  <a:cubicBezTo>
                    <a:pt x="458354" y="165772"/>
                    <a:pt x="458354" y="153309"/>
                    <a:pt x="453956" y="150377"/>
                  </a:cubicBezTo>
                  <a:cubicBezTo>
                    <a:pt x="452856" y="149644"/>
                    <a:pt x="451390" y="148911"/>
                    <a:pt x="450291" y="149278"/>
                  </a:cubicBezTo>
                  <a:cubicBezTo>
                    <a:pt x="429031" y="155142"/>
                    <a:pt x="412171" y="138281"/>
                    <a:pt x="392378" y="138648"/>
                  </a:cubicBezTo>
                  <a:cubicBezTo>
                    <a:pt x="388346" y="138648"/>
                    <a:pt x="385047" y="140847"/>
                    <a:pt x="381381" y="142313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B975C890-3B7F-4F15-B7CA-D3481A106468}"/>
                </a:ext>
              </a:extLst>
            </p:cNvPr>
            <p:cNvSpPr/>
            <p:nvPr/>
          </p:nvSpPr>
          <p:spPr>
            <a:xfrm>
              <a:off x="11859443" y="7107243"/>
              <a:ext cx="220280" cy="135985"/>
            </a:xfrm>
            <a:custGeom>
              <a:avLst/>
              <a:gdLst>
                <a:gd name="connsiteX0" fmla="*/ 31758 w 220280"/>
                <a:gd name="connsiteY0" fmla="*/ 119492 h 135985"/>
                <a:gd name="connsiteX1" fmla="*/ 28092 w 220280"/>
                <a:gd name="connsiteY1" fmla="*/ 115826 h 135985"/>
                <a:gd name="connsiteX2" fmla="*/ 20762 w 220280"/>
                <a:gd name="connsiteY2" fmla="*/ 96400 h 135985"/>
                <a:gd name="connsiteX3" fmla="*/ 17829 w 220280"/>
                <a:gd name="connsiteY3" fmla="*/ 65610 h 135985"/>
                <a:gd name="connsiteX4" fmla="*/ 4267 w 220280"/>
                <a:gd name="connsiteY4" fmla="*/ 38853 h 135985"/>
                <a:gd name="connsiteX5" fmla="*/ 236 w 220280"/>
                <a:gd name="connsiteY5" fmla="*/ 35554 h 135985"/>
                <a:gd name="connsiteX6" fmla="*/ 13431 w 220280"/>
                <a:gd name="connsiteY6" fmla="*/ 18694 h 135985"/>
                <a:gd name="connsiteX7" fmla="*/ 40188 w 220280"/>
                <a:gd name="connsiteY7" fmla="*/ 23092 h 135985"/>
                <a:gd name="connsiteX8" fmla="*/ 61814 w 220280"/>
                <a:gd name="connsiteY8" fmla="*/ 34821 h 135985"/>
                <a:gd name="connsiteX9" fmla="*/ 95902 w 220280"/>
                <a:gd name="connsiteY9" fmla="*/ 0 h 135985"/>
                <a:gd name="connsiteX10" fmla="*/ 113862 w 220280"/>
                <a:gd name="connsiteY10" fmla="*/ 23458 h 135985"/>
                <a:gd name="connsiteX11" fmla="*/ 118994 w 220280"/>
                <a:gd name="connsiteY11" fmla="*/ 27124 h 135985"/>
                <a:gd name="connsiteX12" fmla="*/ 156381 w 220280"/>
                <a:gd name="connsiteY12" fmla="*/ 17960 h 135985"/>
                <a:gd name="connsiteX13" fmla="*/ 163712 w 220280"/>
                <a:gd name="connsiteY13" fmla="*/ 12096 h 135985"/>
                <a:gd name="connsiteX14" fmla="*/ 165544 w 220280"/>
                <a:gd name="connsiteY14" fmla="*/ 21626 h 135985"/>
                <a:gd name="connsiteX15" fmla="*/ 165178 w 220280"/>
                <a:gd name="connsiteY15" fmla="*/ 53881 h 135985"/>
                <a:gd name="connsiteX16" fmla="*/ 190469 w 220280"/>
                <a:gd name="connsiteY16" fmla="*/ 50949 h 135985"/>
                <a:gd name="connsiteX17" fmla="*/ 213195 w 220280"/>
                <a:gd name="connsiteY17" fmla="*/ 64511 h 135985"/>
                <a:gd name="connsiteX18" fmla="*/ 220159 w 220280"/>
                <a:gd name="connsiteY18" fmla="*/ 75141 h 135985"/>
                <a:gd name="connsiteX19" fmla="*/ 211362 w 220280"/>
                <a:gd name="connsiteY19" fmla="*/ 78439 h 135985"/>
                <a:gd name="connsiteX20" fmla="*/ 197800 w 220280"/>
                <a:gd name="connsiteY20" fmla="*/ 86137 h 135985"/>
                <a:gd name="connsiteX21" fmla="*/ 168477 w 220280"/>
                <a:gd name="connsiteY21" fmla="*/ 99332 h 135985"/>
                <a:gd name="connsiteX22" fmla="*/ 183138 w 220280"/>
                <a:gd name="connsiteY22" fmla="*/ 87236 h 135985"/>
                <a:gd name="connsiteX23" fmla="*/ 168477 w 220280"/>
                <a:gd name="connsiteY23" fmla="*/ 88336 h 135985"/>
                <a:gd name="connsiteX24" fmla="*/ 132556 w 220280"/>
                <a:gd name="connsiteY24" fmla="*/ 110328 h 135985"/>
                <a:gd name="connsiteX25" fmla="*/ 93336 w 220280"/>
                <a:gd name="connsiteY25" fmla="*/ 135986 h 135985"/>
                <a:gd name="connsiteX26" fmla="*/ 88938 w 220280"/>
                <a:gd name="connsiteY26" fmla="*/ 118758 h 135985"/>
                <a:gd name="connsiteX27" fmla="*/ 79408 w 220280"/>
                <a:gd name="connsiteY27" fmla="*/ 125723 h 135985"/>
                <a:gd name="connsiteX28" fmla="*/ 69878 w 220280"/>
                <a:gd name="connsiteY28" fmla="*/ 125356 h 135985"/>
                <a:gd name="connsiteX29" fmla="*/ 55583 w 220280"/>
                <a:gd name="connsiteY29" fmla="*/ 123157 h 135985"/>
                <a:gd name="connsiteX30" fmla="*/ 31758 w 220280"/>
                <a:gd name="connsiteY30" fmla="*/ 119492 h 135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0280" h="135985">
                  <a:moveTo>
                    <a:pt x="31758" y="119492"/>
                  </a:moveTo>
                  <a:cubicBezTo>
                    <a:pt x="30658" y="118392"/>
                    <a:pt x="29192" y="116926"/>
                    <a:pt x="28092" y="115826"/>
                  </a:cubicBezTo>
                  <a:cubicBezTo>
                    <a:pt x="28459" y="113627"/>
                    <a:pt x="22594" y="99699"/>
                    <a:pt x="20762" y="96400"/>
                  </a:cubicBezTo>
                  <a:cubicBezTo>
                    <a:pt x="15630" y="86503"/>
                    <a:pt x="17463" y="75873"/>
                    <a:pt x="17829" y="65610"/>
                  </a:cubicBezTo>
                  <a:cubicBezTo>
                    <a:pt x="17829" y="54248"/>
                    <a:pt x="18196" y="42885"/>
                    <a:pt x="4267" y="38853"/>
                  </a:cubicBezTo>
                  <a:cubicBezTo>
                    <a:pt x="2435" y="38120"/>
                    <a:pt x="1335" y="37020"/>
                    <a:pt x="236" y="35554"/>
                  </a:cubicBezTo>
                  <a:cubicBezTo>
                    <a:pt x="-1231" y="25291"/>
                    <a:pt x="4267" y="20526"/>
                    <a:pt x="13431" y="18694"/>
                  </a:cubicBezTo>
                  <a:cubicBezTo>
                    <a:pt x="22228" y="20160"/>
                    <a:pt x="31758" y="20160"/>
                    <a:pt x="40188" y="23092"/>
                  </a:cubicBezTo>
                  <a:cubicBezTo>
                    <a:pt x="48252" y="25658"/>
                    <a:pt x="55216" y="31156"/>
                    <a:pt x="61814" y="34821"/>
                  </a:cubicBezTo>
                  <a:cubicBezTo>
                    <a:pt x="64380" y="14295"/>
                    <a:pt x="81607" y="8064"/>
                    <a:pt x="95902" y="0"/>
                  </a:cubicBezTo>
                  <a:cubicBezTo>
                    <a:pt x="103233" y="6598"/>
                    <a:pt x="121560" y="4765"/>
                    <a:pt x="113862" y="23458"/>
                  </a:cubicBezTo>
                  <a:cubicBezTo>
                    <a:pt x="112763" y="26391"/>
                    <a:pt x="117161" y="26757"/>
                    <a:pt x="118994" y="27124"/>
                  </a:cubicBezTo>
                  <a:cubicBezTo>
                    <a:pt x="132189" y="27124"/>
                    <a:pt x="147217" y="33355"/>
                    <a:pt x="156381" y="17960"/>
                  </a:cubicBezTo>
                  <a:cubicBezTo>
                    <a:pt x="158214" y="15028"/>
                    <a:pt x="158214" y="10263"/>
                    <a:pt x="163712" y="12096"/>
                  </a:cubicBezTo>
                  <a:cubicBezTo>
                    <a:pt x="170676" y="14295"/>
                    <a:pt x="165911" y="17960"/>
                    <a:pt x="165544" y="21626"/>
                  </a:cubicBezTo>
                  <a:cubicBezTo>
                    <a:pt x="164445" y="31156"/>
                    <a:pt x="165178" y="40686"/>
                    <a:pt x="165178" y="53881"/>
                  </a:cubicBezTo>
                  <a:cubicBezTo>
                    <a:pt x="174341" y="38120"/>
                    <a:pt x="181306" y="38853"/>
                    <a:pt x="190469" y="50949"/>
                  </a:cubicBezTo>
                  <a:cubicBezTo>
                    <a:pt x="195601" y="57547"/>
                    <a:pt x="204764" y="62678"/>
                    <a:pt x="213195" y="64511"/>
                  </a:cubicBezTo>
                  <a:cubicBezTo>
                    <a:pt x="220525" y="66344"/>
                    <a:pt x="220525" y="71475"/>
                    <a:pt x="220159" y="75141"/>
                  </a:cubicBezTo>
                  <a:cubicBezTo>
                    <a:pt x="220159" y="80639"/>
                    <a:pt x="214294" y="79172"/>
                    <a:pt x="211362" y="78439"/>
                  </a:cubicBezTo>
                  <a:cubicBezTo>
                    <a:pt x="203664" y="76240"/>
                    <a:pt x="201465" y="80639"/>
                    <a:pt x="197800" y="86137"/>
                  </a:cubicBezTo>
                  <a:cubicBezTo>
                    <a:pt x="191202" y="95667"/>
                    <a:pt x="182405" y="103731"/>
                    <a:pt x="168477" y="99332"/>
                  </a:cubicBezTo>
                  <a:cubicBezTo>
                    <a:pt x="170309" y="90168"/>
                    <a:pt x="183138" y="97133"/>
                    <a:pt x="183138" y="87236"/>
                  </a:cubicBezTo>
                  <a:cubicBezTo>
                    <a:pt x="178007" y="81738"/>
                    <a:pt x="171043" y="85770"/>
                    <a:pt x="168477" y="88336"/>
                  </a:cubicBezTo>
                  <a:cubicBezTo>
                    <a:pt x="158214" y="98599"/>
                    <a:pt x="150516" y="112161"/>
                    <a:pt x="132556" y="110328"/>
                  </a:cubicBezTo>
                  <a:cubicBezTo>
                    <a:pt x="129257" y="133420"/>
                    <a:pt x="106165" y="126089"/>
                    <a:pt x="93336" y="135986"/>
                  </a:cubicBezTo>
                  <a:cubicBezTo>
                    <a:pt x="88571" y="131221"/>
                    <a:pt x="94436" y="123524"/>
                    <a:pt x="88938" y="118758"/>
                  </a:cubicBezTo>
                  <a:cubicBezTo>
                    <a:pt x="83806" y="118025"/>
                    <a:pt x="80507" y="122790"/>
                    <a:pt x="79408" y="125723"/>
                  </a:cubicBezTo>
                  <a:cubicBezTo>
                    <a:pt x="75009" y="135986"/>
                    <a:pt x="73910" y="131588"/>
                    <a:pt x="69878" y="125356"/>
                  </a:cubicBezTo>
                  <a:cubicBezTo>
                    <a:pt x="66946" y="120591"/>
                    <a:pt x="63647" y="109595"/>
                    <a:pt x="55583" y="123157"/>
                  </a:cubicBezTo>
                  <a:cubicBezTo>
                    <a:pt x="47519" y="137085"/>
                    <a:pt x="39822" y="122057"/>
                    <a:pt x="31758" y="119492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026FCFD6-4EC7-4C3C-AFDD-4A38CA171548}"/>
                </a:ext>
              </a:extLst>
            </p:cNvPr>
            <p:cNvSpPr/>
            <p:nvPr/>
          </p:nvSpPr>
          <p:spPr>
            <a:xfrm>
              <a:off x="12045592" y="7218671"/>
              <a:ext cx="16415" cy="45817"/>
            </a:xfrm>
            <a:custGeom>
              <a:avLst/>
              <a:gdLst>
                <a:gd name="connsiteX0" fmla="*/ 10551 w 16415"/>
                <a:gd name="connsiteY0" fmla="*/ 0 h 45817"/>
                <a:gd name="connsiteX1" fmla="*/ 16416 w 16415"/>
                <a:gd name="connsiteY1" fmla="*/ 3665 h 45817"/>
                <a:gd name="connsiteX2" fmla="*/ 13117 w 16415"/>
                <a:gd name="connsiteY2" fmla="*/ 42885 h 45817"/>
                <a:gd name="connsiteX3" fmla="*/ 7252 w 16415"/>
                <a:gd name="connsiteY3" fmla="*/ 45817 h 45817"/>
                <a:gd name="connsiteX4" fmla="*/ 10551 w 16415"/>
                <a:gd name="connsiteY4" fmla="*/ 0 h 4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5" h="45817">
                  <a:moveTo>
                    <a:pt x="10551" y="0"/>
                  </a:moveTo>
                  <a:cubicBezTo>
                    <a:pt x="12750" y="1100"/>
                    <a:pt x="16416" y="2566"/>
                    <a:pt x="16416" y="3665"/>
                  </a:cubicBezTo>
                  <a:cubicBezTo>
                    <a:pt x="14950" y="16494"/>
                    <a:pt x="10185" y="29323"/>
                    <a:pt x="13117" y="42885"/>
                  </a:cubicBezTo>
                  <a:cubicBezTo>
                    <a:pt x="13117" y="43618"/>
                    <a:pt x="9085" y="45084"/>
                    <a:pt x="7252" y="45817"/>
                  </a:cubicBezTo>
                  <a:cubicBezTo>
                    <a:pt x="-3744" y="35188"/>
                    <a:pt x="-1911" y="15028"/>
                    <a:pt x="10551" y="0"/>
                  </a:cubicBezTo>
                  <a:close/>
                </a:path>
              </a:pathLst>
            </a:custGeom>
            <a:solidFill>
              <a:srgbClr val="C296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78F5ED9-4C10-49A9-B3AE-05DE461CB69A}"/>
                </a:ext>
              </a:extLst>
            </p:cNvPr>
            <p:cNvSpPr/>
            <p:nvPr/>
          </p:nvSpPr>
          <p:spPr>
            <a:xfrm>
              <a:off x="12096427" y="7291612"/>
              <a:ext cx="12299" cy="17960"/>
            </a:xfrm>
            <a:custGeom>
              <a:avLst/>
              <a:gdLst>
                <a:gd name="connsiteX0" fmla="*/ 8466 w 12299"/>
                <a:gd name="connsiteY0" fmla="*/ 0 h 17960"/>
                <a:gd name="connsiteX1" fmla="*/ 11765 w 12299"/>
                <a:gd name="connsiteY1" fmla="*/ 6964 h 17960"/>
                <a:gd name="connsiteX2" fmla="*/ 3334 w 12299"/>
                <a:gd name="connsiteY2" fmla="*/ 17961 h 17960"/>
                <a:gd name="connsiteX3" fmla="*/ 36 w 12299"/>
                <a:gd name="connsiteY3" fmla="*/ 8064 h 17960"/>
                <a:gd name="connsiteX4" fmla="*/ 8466 w 12299"/>
                <a:gd name="connsiteY4" fmla="*/ 0 h 1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9" h="17960">
                  <a:moveTo>
                    <a:pt x="8466" y="0"/>
                  </a:moveTo>
                  <a:cubicBezTo>
                    <a:pt x="12498" y="1100"/>
                    <a:pt x="12864" y="4399"/>
                    <a:pt x="11765" y="6964"/>
                  </a:cubicBezTo>
                  <a:cubicBezTo>
                    <a:pt x="9566" y="10996"/>
                    <a:pt x="6267" y="14295"/>
                    <a:pt x="3334" y="17961"/>
                  </a:cubicBezTo>
                  <a:cubicBezTo>
                    <a:pt x="2235" y="14662"/>
                    <a:pt x="-331" y="10996"/>
                    <a:pt x="36" y="8064"/>
                  </a:cubicBezTo>
                  <a:cubicBezTo>
                    <a:pt x="402" y="4032"/>
                    <a:pt x="4067" y="1100"/>
                    <a:pt x="8466" y="0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CC826BC2-15BC-4EFA-9B1A-2004B022E22C}"/>
                </a:ext>
              </a:extLst>
            </p:cNvPr>
            <p:cNvSpPr/>
            <p:nvPr/>
          </p:nvSpPr>
          <p:spPr>
            <a:xfrm>
              <a:off x="11589764" y="4533042"/>
              <a:ext cx="209360" cy="122451"/>
            </a:xfrm>
            <a:custGeom>
              <a:avLst/>
              <a:gdLst>
                <a:gd name="connsiteX0" fmla="*/ 31298 w 209360"/>
                <a:gd name="connsiteY0" fmla="*/ 71475 h 122451"/>
                <a:gd name="connsiteX1" fmla="*/ 6007 w 209360"/>
                <a:gd name="connsiteY1" fmla="*/ 69276 h 122451"/>
                <a:gd name="connsiteX2" fmla="*/ 12238 w 209360"/>
                <a:gd name="connsiteY2" fmla="*/ 49849 h 122451"/>
                <a:gd name="connsiteX3" fmla="*/ 23600 w 209360"/>
                <a:gd name="connsiteY3" fmla="*/ 41052 h 122451"/>
                <a:gd name="connsiteX4" fmla="*/ 45226 w 209360"/>
                <a:gd name="connsiteY4" fmla="*/ 0 h 122451"/>
                <a:gd name="connsiteX5" fmla="*/ 75649 w 209360"/>
                <a:gd name="connsiteY5" fmla="*/ 10263 h 122451"/>
                <a:gd name="connsiteX6" fmla="*/ 88111 w 209360"/>
                <a:gd name="connsiteY6" fmla="*/ 27490 h 122451"/>
                <a:gd name="connsiteX7" fmla="*/ 106072 w 209360"/>
                <a:gd name="connsiteY7" fmla="*/ 8064 h 122451"/>
                <a:gd name="connsiteX8" fmla="*/ 146757 w 209360"/>
                <a:gd name="connsiteY8" fmla="*/ 34088 h 122451"/>
                <a:gd name="connsiteX9" fmla="*/ 148590 w 209360"/>
                <a:gd name="connsiteY9" fmla="*/ 51682 h 122451"/>
                <a:gd name="connsiteX10" fmla="*/ 162885 w 209360"/>
                <a:gd name="connsiteY10" fmla="*/ 45451 h 122451"/>
                <a:gd name="connsiteX11" fmla="*/ 204304 w 209360"/>
                <a:gd name="connsiteY11" fmla="*/ 67810 h 122451"/>
                <a:gd name="connsiteX12" fmla="*/ 207603 w 209360"/>
                <a:gd name="connsiteY12" fmla="*/ 78806 h 122451"/>
                <a:gd name="connsiteX13" fmla="*/ 202105 w 209360"/>
                <a:gd name="connsiteY13" fmla="*/ 98599 h 122451"/>
                <a:gd name="connsiteX14" fmla="*/ 198073 w 209360"/>
                <a:gd name="connsiteY14" fmla="*/ 113627 h 122451"/>
                <a:gd name="connsiteX15" fmla="*/ 189642 w 209360"/>
                <a:gd name="connsiteY15" fmla="*/ 122424 h 122451"/>
                <a:gd name="connsiteX16" fmla="*/ 142359 w 209360"/>
                <a:gd name="connsiteY16" fmla="*/ 89069 h 122451"/>
                <a:gd name="connsiteX17" fmla="*/ 129164 w 209360"/>
                <a:gd name="connsiteY17" fmla="*/ 85037 h 122451"/>
                <a:gd name="connsiteX18" fmla="*/ 86645 w 209360"/>
                <a:gd name="connsiteY18" fmla="*/ 78073 h 122451"/>
                <a:gd name="connsiteX19" fmla="*/ 77482 w 209360"/>
                <a:gd name="connsiteY19" fmla="*/ 69276 h 122451"/>
                <a:gd name="connsiteX20" fmla="*/ 51457 w 209360"/>
                <a:gd name="connsiteY20" fmla="*/ 67810 h 122451"/>
                <a:gd name="connsiteX21" fmla="*/ 31298 w 209360"/>
                <a:gd name="connsiteY21" fmla="*/ 71475 h 12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9360" h="122451">
                  <a:moveTo>
                    <a:pt x="31298" y="71475"/>
                  </a:moveTo>
                  <a:cubicBezTo>
                    <a:pt x="22134" y="76973"/>
                    <a:pt x="11871" y="74774"/>
                    <a:pt x="6007" y="69276"/>
                  </a:cubicBezTo>
                  <a:cubicBezTo>
                    <a:pt x="1975" y="65610"/>
                    <a:pt x="-7922" y="50949"/>
                    <a:pt x="12238" y="49849"/>
                  </a:cubicBezTo>
                  <a:cubicBezTo>
                    <a:pt x="16270" y="49849"/>
                    <a:pt x="19568" y="44351"/>
                    <a:pt x="23600" y="41052"/>
                  </a:cubicBezTo>
                  <a:cubicBezTo>
                    <a:pt x="30565" y="27124"/>
                    <a:pt x="42660" y="16128"/>
                    <a:pt x="45226" y="0"/>
                  </a:cubicBezTo>
                  <a:cubicBezTo>
                    <a:pt x="54390" y="6598"/>
                    <a:pt x="64286" y="9164"/>
                    <a:pt x="75649" y="10263"/>
                  </a:cubicBezTo>
                  <a:cubicBezTo>
                    <a:pt x="82613" y="10630"/>
                    <a:pt x="85912" y="18327"/>
                    <a:pt x="88111" y="27490"/>
                  </a:cubicBezTo>
                  <a:cubicBezTo>
                    <a:pt x="91777" y="17227"/>
                    <a:pt x="98374" y="11729"/>
                    <a:pt x="106072" y="8064"/>
                  </a:cubicBezTo>
                  <a:cubicBezTo>
                    <a:pt x="121100" y="14662"/>
                    <a:pt x="128797" y="32622"/>
                    <a:pt x="146757" y="34088"/>
                  </a:cubicBezTo>
                  <a:cubicBezTo>
                    <a:pt x="151156" y="39586"/>
                    <a:pt x="143092" y="46184"/>
                    <a:pt x="148590" y="51682"/>
                  </a:cubicBezTo>
                  <a:cubicBezTo>
                    <a:pt x="154821" y="53515"/>
                    <a:pt x="157387" y="46550"/>
                    <a:pt x="162885" y="45451"/>
                  </a:cubicBezTo>
                  <a:cubicBezTo>
                    <a:pt x="178646" y="49483"/>
                    <a:pt x="190009" y="61578"/>
                    <a:pt x="204304" y="67810"/>
                  </a:cubicBezTo>
                  <a:cubicBezTo>
                    <a:pt x="206137" y="71475"/>
                    <a:pt x="212368" y="73674"/>
                    <a:pt x="207603" y="78806"/>
                  </a:cubicBezTo>
                  <a:cubicBezTo>
                    <a:pt x="208336" y="86137"/>
                    <a:pt x="205037" y="92368"/>
                    <a:pt x="202105" y="98599"/>
                  </a:cubicBezTo>
                  <a:cubicBezTo>
                    <a:pt x="198439" y="102997"/>
                    <a:pt x="197706" y="108129"/>
                    <a:pt x="198073" y="113627"/>
                  </a:cubicBezTo>
                  <a:cubicBezTo>
                    <a:pt x="198439" y="119492"/>
                    <a:pt x="195874" y="122790"/>
                    <a:pt x="189642" y="122424"/>
                  </a:cubicBezTo>
                  <a:cubicBezTo>
                    <a:pt x="168383" y="119125"/>
                    <a:pt x="155188" y="104830"/>
                    <a:pt x="142359" y="89069"/>
                  </a:cubicBezTo>
                  <a:cubicBezTo>
                    <a:pt x="138327" y="85770"/>
                    <a:pt x="132462" y="82105"/>
                    <a:pt x="129164" y="85037"/>
                  </a:cubicBezTo>
                  <a:cubicBezTo>
                    <a:pt x="111936" y="98232"/>
                    <a:pt x="99840" y="85404"/>
                    <a:pt x="86645" y="78073"/>
                  </a:cubicBezTo>
                  <a:cubicBezTo>
                    <a:pt x="83346" y="75507"/>
                    <a:pt x="80047" y="72575"/>
                    <a:pt x="77482" y="69276"/>
                  </a:cubicBezTo>
                  <a:cubicBezTo>
                    <a:pt x="69418" y="59013"/>
                    <a:pt x="60621" y="58280"/>
                    <a:pt x="51457" y="67810"/>
                  </a:cubicBezTo>
                  <a:cubicBezTo>
                    <a:pt x="44860" y="70742"/>
                    <a:pt x="38995" y="76607"/>
                    <a:pt x="31298" y="71475"/>
                  </a:cubicBezTo>
                  <a:close/>
                </a:path>
              </a:pathLst>
            </a:custGeom>
            <a:solidFill>
              <a:srgbClr val="E6DC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5031BB4-9003-46DD-833D-F781E724B359}"/>
                </a:ext>
              </a:extLst>
            </p:cNvPr>
            <p:cNvSpPr/>
            <p:nvPr/>
          </p:nvSpPr>
          <p:spPr>
            <a:xfrm>
              <a:off x="11819544" y="4521313"/>
              <a:ext cx="192522" cy="96399"/>
            </a:xfrm>
            <a:custGeom>
              <a:avLst/>
              <a:gdLst>
                <a:gd name="connsiteX0" fmla="*/ 7878 w 192522"/>
                <a:gd name="connsiteY0" fmla="*/ 8064 h 96399"/>
                <a:gd name="connsiteX1" fmla="*/ 12644 w 192522"/>
                <a:gd name="connsiteY1" fmla="*/ 0 h 96399"/>
                <a:gd name="connsiteX2" fmla="*/ 20341 w 192522"/>
                <a:gd name="connsiteY2" fmla="*/ 8430 h 96399"/>
                <a:gd name="connsiteX3" fmla="*/ 52963 w 192522"/>
                <a:gd name="connsiteY3" fmla="*/ 41785 h 96399"/>
                <a:gd name="connsiteX4" fmla="*/ 105378 w 192522"/>
                <a:gd name="connsiteY4" fmla="*/ 60479 h 96399"/>
                <a:gd name="connsiteX5" fmla="*/ 127004 w 192522"/>
                <a:gd name="connsiteY5" fmla="*/ 63411 h 96399"/>
                <a:gd name="connsiteX6" fmla="*/ 191881 w 192522"/>
                <a:gd name="connsiteY6" fmla="*/ 49116 h 96399"/>
                <a:gd name="connsiteX7" fmla="*/ 189682 w 192522"/>
                <a:gd name="connsiteY7" fmla="*/ 77706 h 96399"/>
                <a:gd name="connsiteX8" fmla="*/ 190415 w 192522"/>
                <a:gd name="connsiteY8" fmla="*/ 87236 h 96399"/>
                <a:gd name="connsiteX9" fmla="*/ 180152 w 192522"/>
                <a:gd name="connsiteY9" fmla="*/ 87969 h 96399"/>
                <a:gd name="connsiteX10" fmla="*/ 143131 w 192522"/>
                <a:gd name="connsiteY10" fmla="*/ 76240 h 96399"/>
                <a:gd name="connsiteX11" fmla="*/ 117107 w 192522"/>
                <a:gd name="connsiteY11" fmla="*/ 96400 h 96399"/>
                <a:gd name="connsiteX12" fmla="*/ 88151 w 192522"/>
                <a:gd name="connsiteY12" fmla="*/ 88702 h 96399"/>
                <a:gd name="connsiteX13" fmla="*/ 69824 w 192522"/>
                <a:gd name="connsiteY13" fmla="*/ 78073 h 96399"/>
                <a:gd name="connsiteX14" fmla="*/ 44166 w 192522"/>
                <a:gd name="connsiteY14" fmla="*/ 63045 h 96399"/>
                <a:gd name="connsiteX15" fmla="*/ 7512 w 192522"/>
                <a:gd name="connsiteY15" fmla="*/ 48750 h 96399"/>
                <a:gd name="connsiteX16" fmla="*/ 7878 w 192522"/>
                <a:gd name="connsiteY16" fmla="*/ 8064 h 9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2522" h="96399">
                  <a:moveTo>
                    <a:pt x="7878" y="8064"/>
                  </a:moveTo>
                  <a:cubicBezTo>
                    <a:pt x="11544" y="6598"/>
                    <a:pt x="12277" y="3665"/>
                    <a:pt x="12644" y="0"/>
                  </a:cubicBezTo>
                  <a:cubicBezTo>
                    <a:pt x="18142" y="367"/>
                    <a:pt x="19608" y="3665"/>
                    <a:pt x="20341" y="8430"/>
                  </a:cubicBezTo>
                  <a:cubicBezTo>
                    <a:pt x="23640" y="29690"/>
                    <a:pt x="33536" y="37753"/>
                    <a:pt x="52963" y="41785"/>
                  </a:cubicBezTo>
                  <a:cubicBezTo>
                    <a:pt x="70923" y="45817"/>
                    <a:pt x="89250" y="50582"/>
                    <a:pt x="105378" y="60479"/>
                  </a:cubicBezTo>
                  <a:cubicBezTo>
                    <a:pt x="111975" y="64877"/>
                    <a:pt x="119306" y="65244"/>
                    <a:pt x="127004" y="63411"/>
                  </a:cubicBezTo>
                  <a:cubicBezTo>
                    <a:pt x="148629" y="58646"/>
                    <a:pt x="170255" y="53881"/>
                    <a:pt x="191881" y="49116"/>
                  </a:cubicBezTo>
                  <a:cubicBezTo>
                    <a:pt x="184550" y="58280"/>
                    <a:pt x="174287" y="67077"/>
                    <a:pt x="189682" y="77706"/>
                  </a:cubicBezTo>
                  <a:cubicBezTo>
                    <a:pt x="193714" y="80272"/>
                    <a:pt x="192980" y="83937"/>
                    <a:pt x="190415" y="87236"/>
                  </a:cubicBezTo>
                  <a:cubicBezTo>
                    <a:pt x="187482" y="90902"/>
                    <a:pt x="183817" y="89802"/>
                    <a:pt x="180152" y="87969"/>
                  </a:cubicBezTo>
                  <a:cubicBezTo>
                    <a:pt x="168422" y="81738"/>
                    <a:pt x="155594" y="79172"/>
                    <a:pt x="143131" y="76240"/>
                  </a:cubicBezTo>
                  <a:cubicBezTo>
                    <a:pt x="125171" y="71842"/>
                    <a:pt x="118573" y="77340"/>
                    <a:pt x="117107" y="96400"/>
                  </a:cubicBezTo>
                  <a:cubicBezTo>
                    <a:pt x="108310" y="89435"/>
                    <a:pt x="99147" y="86870"/>
                    <a:pt x="88151" y="88702"/>
                  </a:cubicBezTo>
                  <a:cubicBezTo>
                    <a:pt x="80820" y="89802"/>
                    <a:pt x="72389" y="92368"/>
                    <a:pt x="69824" y="78073"/>
                  </a:cubicBezTo>
                  <a:cubicBezTo>
                    <a:pt x="68724" y="71475"/>
                    <a:pt x="52596" y="61945"/>
                    <a:pt x="44166" y="63045"/>
                  </a:cubicBezTo>
                  <a:cubicBezTo>
                    <a:pt x="28038" y="65244"/>
                    <a:pt x="19608" y="53515"/>
                    <a:pt x="7512" y="48750"/>
                  </a:cubicBezTo>
                  <a:cubicBezTo>
                    <a:pt x="548" y="35554"/>
                    <a:pt x="-5317" y="21992"/>
                    <a:pt x="7878" y="8064"/>
                  </a:cubicBezTo>
                  <a:close/>
                </a:path>
              </a:pathLst>
            </a:custGeom>
            <a:solidFill>
              <a:srgbClr val="BAAB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02A88BE2-0CAC-4EAA-B9FF-DE8E58B6D01A}"/>
                </a:ext>
              </a:extLst>
            </p:cNvPr>
            <p:cNvSpPr/>
            <p:nvPr/>
          </p:nvSpPr>
          <p:spPr>
            <a:xfrm>
              <a:off x="11777106" y="4522046"/>
              <a:ext cx="50783" cy="78439"/>
            </a:xfrm>
            <a:custGeom>
              <a:avLst/>
              <a:gdLst>
                <a:gd name="connsiteX0" fmla="*/ 50317 w 50783"/>
                <a:gd name="connsiteY0" fmla="*/ 7331 h 78439"/>
                <a:gd name="connsiteX1" fmla="*/ 50683 w 50783"/>
                <a:gd name="connsiteY1" fmla="*/ 48750 h 78439"/>
                <a:gd name="connsiteX2" fmla="*/ 44452 w 50783"/>
                <a:gd name="connsiteY2" fmla="*/ 53515 h 78439"/>
                <a:gd name="connsiteX3" fmla="*/ 21360 w 50783"/>
                <a:gd name="connsiteY3" fmla="*/ 78439 h 78439"/>
                <a:gd name="connsiteX4" fmla="*/ 3766 w 50783"/>
                <a:gd name="connsiteY4" fmla="*/ 44718 h 78439"/>
                <a:gd name="connsiteX5" fmla="*/ 12563 w 50783"/>
                <a:gd name="connsiteY5" fmla="*/ 22725 h 78439"/>
                <a:gd name="connsiteX6" fmla="*/ 28324 w 50783"/>
                <a:gd name="connsiteY6" fmla="*/ 11363 h 78439"/>
                <a:gd name="connsiteX7" fmla="*/ 39687 w 50783"/>
                <a:gd name="connsiteY7" fmla="*/ 0 h 78439"/>
                <a:gd name="connsiteX8" fmla="*/ 50317 w 50783"/>
                <a:gd name="connsiteY8" fmla="*/ 7331 h 7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3" h="78439">
                  <a:moveTo>
                    <a:pt x="50317" y="7331"/>
                  </a:moveTo>
                  <a:cubicBezTo>
                    <a:pt x="43352" y="21259"/>
                    <a:pt x="51783" y="34821"/>
                    <a:pt x="50683" y="48750"/>
                  </a:cubicBezTo>
                  <a:cubicBezTo>
                    <a:pt x="47751" y="49116"/>
                    <a:pt x="43352" y="49483"/>
                    <a:pt x="44452" y="53515"/>
                  </a:cubicBezTo>
                  <a:cubicBezTo>
                    <a:pt x="51416" y="75873"/>
                    <a:pt x="37121" y="77706"/>
                    <a:pt x="21360" y="78439"/>
                  </a:cubicBezTo>
                  <a:cubicBezTo>
                    <a:pt x="14762" y="67810"/>
                    <a:pt x="13296" y="54614"/>
                    <a:pt x="3766" y="44718"/>
                  </a:cubicBezTo>
                  <a:cubicBezTo>
                    <a:pt x="-2098" y="38487"/>
                    <a:pt x="-2465" y="24925"/>
                    <a:pt x="12563" y="22725"/>
                  </a:cubicBezTo>
                  <a:cubicBezTo>
                    <a:pt x="19894" y="21626"/>
                    <a:pt x="25025" y="17960"/>
                    <a:pt x="28324" y="11363"/>
                  </a:cubicBezTo>
                  <a:cubicBezTo>
                    <a:pt x="29424" y="5132"/>
                    <a:pt x="33456" y="1100"/>
                    <a:pt x="39687" y="0"/>
                  </a:cubicBezTo>
                  <a:cubicBezTo>
                    <a:pt x="42986" y="2199"/>
                    <a:pt x="44452" y="8064"/>
                    <a:pt x="50317" y="7331"/>
                  </a:cubicBezTo>
                  <a:close/>
                </a:path>
              </a:pathLst>
            </a:custGeom>
            <a:solidFill>
              <a:srgbClr val="6F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8DAD1B16-F797-4249-A27B-073FAC5FBE0D}"/>
                </a:ext>
              </a:extLst>
            </p:cNvPr>
            <p:cNvSpPr/>
            <p:nvPr/>
          </p:nvSpPr>
          <p:spPr>
            <a:xfrm>
              <a:off x="11787289" y="4607979"/>
              <a:ext cx="54922" cy="41989"/>
            </a:xfrm>
            <a:custGeom>
              <a:avLst/>
              <a:gdLst>
                <a:gd name="connsiteX0" fmla="*/ 2014 w 54922"/>
                <a:gd name="connsiteY0" fmla="*/ 22196 h 41989"/>
                <a:gd name="connsiteX1" fmla="*/ 9712 w 54922"/>
                <a:gd name="connsiteY1" fmla="*/ 3869 h 41989"/>
                <a:gd name="connsiteX2" fmla="*/ 30604 w 54922"/>
                <a:gd name="connsiteY2" fmla="*/ 2403 h 41989"/>
                <a:gd name="connsiteX3" fmla="*/ 42334 w 54922"/>
                <a:gd name="connsiteY3" fmla="*/ 5702 h 41989"/>
                <a:gd name="connsiteX4" fmla="*/ 51130 w 54922"/>
                <a:gd name="connsiteY4" fmla="*/ 19264 h 41989"/>
                <a:gd name="connsiteX5" fmla="*/ 45632 w 54922"/>
                <a:gd name="connsiteY5" fmla="*/ 35758 h 41989"/>
                <a:gd name="connsiteX6" fmla="*/ 28405 w 54922"/>
                <a:gd name="connsiteY6" fmla="*/ 41989 h 41989"/>
                <a:gd name="connsiteX7" fmla="*/ 7146 w 54922"/>
                <a:gd name="connsiteY7" fmla="*/ 36857 h 41989"/>
                <a:gd name="connsiteX8" fmla="*/ 2014 w 54922"/>
                <a:gd name="connsiteY8" fmla="*/ 22196 h 4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22" h="41989">
                  <a:moveTo>
                    <a:pt x="2014" y="22196"/>
                  </a:moveTo>
                  <a:cubicBezTo>
                    <a:pt x="3847" y="15598"/>
                    <a:pt x="3480" y="8267"/>
                    <a:pt x="9712" y="3869"/>
                  </a:cubicBezTo>
                  <a:cubicBezTo>
                    <a:pt x="16676" y="3136"/>
                    <a:pt x="23640" y="15598"/>
                    <a:pt x="30604" y="2403"/>
                  </a:cubicBezTo>
                  <a:cubicBezTo>
                    <a:pt x="33170" y="-2729"/>
                    <a:pt x="39401" y="1303"/>
                    <a:pt x="42334" y="5702"/>
                  </a:cubicBezTo>
                  <a:cubicBezTo>
                    <a:pt x="45632" y="10100"/>
                    <a:pt x="48198" y="14499"/>
                    <a:pt x="51130" y="19264"/>
                  </a:cubicBezTo>
                  <a:cubicBezTo>
                    <a:pt x="58828" y="27694"/>
                    <a:pt x="53696" y="32459"/>
                    <a:pt x="45632" y="35758"/>
                  </a:cubicBezTo>
                  <a:cubicBezTo>
                    <a:pt x="40134" y="37957"/>
                    <a:pt x="34270" y="40156"/>
                    <a:pt x="28405" y="41989"/>
                  </a:cubicBezTo>
                  <a:cubicBezTo>
                    <a:pt x="21441" y="39790"/>
                    <a:pt x="14110" y="40523"/>
                    <a:pt x="7146" y="36857"/>
                  </a:cubicBezTo>
                  <a:cubicBezTo>
                    <a:pt x="915" y="33192"/>
                    <a:pt x="-2384" y="29527"/>
                    <a:pt x="2014" y="22196"/>
                  </a:cubicBezTo>
                  <a:close/>
                </a:path>
              </a:pathLst>
            </a:custGeom>
            <a:solidFill>
              <a:srgbClr val="8F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F389C50-DA41-45F0-BE2F-1E8BEC0FCCCF}"/>
                </a:ext>
              </a:extLst>
            </p:cNvPr>
            <p:cNvSpPr/>
            <p:nvPr/>
          </p:nvSpPr>
          <p:spPr>
            <a:xfrm>
              <a:off x="12034147" y="4576774"/>
              <a:ext cx="41055" cy="41084"/>
            </a:xfrm>
            <a:custGeom>
              <a:avLst/>
              <a:gdLst>
                <a:gd name="connsiteX0" fmla="*/ 26394 w 41055"/>
                <a:gd name="connsiteY0" fmla="*/ 986 h 41084"/>
                <a:gd name="connsiteX1" fmla="*/ 35558 w 41055"/>
                <a:gd name="connsiteY1" fmla="*/ 16381 h 41084"/>
                <a:gd name="connsiteX2" fmla="*/ 41056 w 41055"/>
                <a:gd name="connsiteY2" fmla="*/ 35441 h 41084"/>
                <a:gd name="connsiteX3" fmla="*/ 39956 w 41055"/>
                <a:gd name="connsiteY3" fmla="*/ 40572 h 41084"/>
                <a:gd name="connsiteX4" fmla="*/ 3 w 41055"/>
                <a:gd name="connsiteY4" fmla="*/ 17114 h 41084"/>
                <a:gd name="connsiteX5" fmla="*/ 26394 w 41055"/>
                <a:gd name="connsiteY5" fmla="*/ 986 h 4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55" h="41084">
                  <a:moveTo>
                    <a:pt x="26394" y="986"/>
                  </a:moveTo>
                  <a:cubicBezTo>
                    <a:pt x="35924" y="2086"/>
                    <a:pt x="38123" y="6484"/>
                    <a:pt x="35558" y="16381"/>
                  </a:cubicBezTo>
                  <a:cubicBezTo>
                    <a:pt x="34091" y="22612"/>
                    <a:pt x="27860" y="32508"/>
                    <a:pt x="41056" y="35441"/>
                  </a:cubicBezTo>
                  <a:cubicBezTo>
                    <a:pt x="40689" y="37273"/>
                    <a:pt x="40689" y="40206"/>
                    <a:pt x="39956" y="40572"/>
                  </a:cubicBezTo>
                  <a:cubicBezTo>
                    <a:pt x="29693" y="44238"/>
                    <a:pt x="-363" y="27377"/>
                    <a:pt x="3" y="17114"/>
                  </a:cubicBezTo>
                  <a:cubicBezTo>
                    <a:pt x="370" y="-1213"/>
                    <a:pt x="13199" y="-1213"/>
                    <a:pt x="26394" y="986"/>
                  </a:cubicBezTo>
                  <a:close/>
                </a:path>
              </a:pathLst>
            </a:custGeom>
            <a:solidFill>
              <a:srgbClr val="D7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24F82C39-15DA-49F9-93E0-11C3C60BF140}"/>
                </a:ext>
              </a:extLst>
            </p:cNvPr>
            <p:cNvSpPr/>
            <p:nvPr/>
          </p:nvSpPr>
          <p:spPr>
            <a:xfrm>
              <a:off x="11864443" y="4625401"/>
              <a:ext cx="19129" cy="24071"/>
            </a:xfrm>
            <a:custGeom>
              <a:avLst/>
              <a:gdLst>
                <a:gd name="connsiteX0" fmla="*/ 19060 w 19129"/>
                <a:gd name="connsiteY0" fmla="*/ 19436 h 24071"/>
                <a:gd name="connsiteX1" fmla="*/ 0 w 19129"/>
                <a:gd name="connsiteY1" fmla="*/ 17236 h 24071"/>
                <a:gd name="connsiteX2" fmla="*/ 8064 w 19129"/>
                <a:gd name="connsiteY2" fmla="*/ 9 h 24071"/>
                <a:gd name="connsiteX3" fmla="*/ 19060 w 19129"/>
                <a:gd name="connsiteY3" fmla="*/ 19436 h 2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29" h="24071">
                  <a:moveTo>
                    <a:pt x="19060" y="19436"/>
                  </a:moveTo>
                  <a:cubicBezTo>
                    <a:pt x="11729" y="26766"/>
                    <a:pt x="5498" y="24934"/>
                    <a:pt x="0" y="17236"/>
                  </a:cubicBezTo>
                  <a:cubicBezTo>
                    <a:pt x="1833" y="10639"/>
                    <a:pt x="-2566" y="-358"/>
                    <a:pt x="8064" y="9"/>
                  </a:cubicBezTo>
                  <a:cubicBezTo>
                    <a:pt x="18693" y="375"/>
                    <a:pt x="19427" y="10639"/>
                    <a:pt x="19060" y="19436"/>
                  </a:cubicBezTo>
                  <a:close/>
                </a:path>
              </a:pathLst>
            </a:custGeom>
            <a:solidFill>
              <a:srgbClr val="654C3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F640C972-FFE4-4EC6-9880-DECF1215CFD2}"/>
                </a:ext>
              </a:extLst>
            </p:cNvPr>
            <p:cNvSpPr/>
            <p:nvPr/>
          </p:nvSpPr>
          <p:spPr>
            <a:xfrm>
              <a:off x="11831676" y="4491257"/>
              <a:ext cx="93246" cy="90914"/>
            </a:xfrm>
            <a:custGeom>
              <a:avLst/>
              <a:gdLst>
                <a:gd name="connsiteX0" fmla="*/ 93246 w 93246"/>
                <a:gd name="connsiteY0" fmla="*/ 90902 h 90914"/>
                <a:gd name="connsiteX1" fmla="*/ 55126 w 93246"/>
                <a:gd name="connsiteY1" fmla="*/ 81005 h 90914"/>
                <a:gd name="connsiteX2" fmla="*/ 45230 w 93246"/>
                <a:gd name="connsiteY2" fmla="*/ 76607 h 90914"/>
                <a:gd name="connsiteX3" fmla="*/ 2711 w 93246"/>
                <a:gd name="connsiteY3" fmla="*/ 52415 h 90914"/>
                <a:gd name="connsiteX4" fmla="*/ 2711 w 93246"/>
                <a:gd name="connsiteY4" fmla="*/ 42519 h 90914"/>
                <a:gd name="connsiteX5" fmla="*/ 145 w 93246"/>
                <a:gd name="connsiteY5" fmla="*/ 30056 h 90914"/>
                <a:gd name="connsiteX6" fmla="*/ 10408 w 93246"/>
                <a:gd name="connsiteY6" fmla="*/ 11729 h 90914"/>
                <a:gd name="connsiteX7" fmla="*/ 47795 w 93246"/>
                <a:gd name="connsiteY7" fmla="*/ 0 h 90914"/>
                <a:gd name="connsiteX8" fmla="*/ 44863 w 93246"/>
                <a:gd name="connsiteY8" fmla="*/ 8430 h 90914"/>
                <a:gd name="connsiteX9" fmla="*/ 45230 w 93246"/>
                <a:gd name="connsiteY9" fmla="*/ 37754 h 90914"/>
                <a:gd name="connsiteX10" fmla="*/ 74186 w 93246"/>
                <a:gd name="connsiteY10" fmla="*/ 76973 h 90914"/>
                <a:gd name="connsiteX11" fmla="*/ 93246 w 93246"/>
                <a:gd name="connsiteY11" fmla="*/ 90902 h 9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246" h="90914">
                  <a:moveTo>
                    <a:pt x="93246" y="90902"/>
                  </a:moveTo>
                  <a:cubicBezTo>
                    <a:pt x="79684" y="91268"/>
                    <a:pt x="67955" y="83937"/>
                    <a:pt x="55126" y="81005"/>
                  </a:cubicBezTo>
                  <a:cubicBezTo>
                    <a:pt x="51461" y="80272"/>
                    <a:pt x="47429" y="75873"/>
                    <a:pt x="45230" y="76607"/>
                  </a:cubicBezTo>
                  <a:cubicBezTo>
                    <a:pt x="20671" y="86503"/>
                    <a:pt x="15540" y="62678"/>
                    <a:pt x="2711" y="52415"/>
                  </a:cubicBezTo>
                  <a:cubicBezTo>
                    <a:pt x="-1321" y="49116"/>
                    <a:pt x="1245" y="45817"/>
                    <a:pt x="2711" y="42519"/>
                  </a:cubicBezTo>
                  <a:cubicBezTo>
                    <a:pt x="5643" y="37387"/>
                    <a:pt x="5643" y="33355"/>
                    <a:pt x="145" y="30056"/>
                  </a:cubicBezTo>
                  <a:cubicBezTo>
                    <a:pt x="-588" y="21626"/>
                    <a:pt x="1245" y="14662"/>
                    <a:pt x="10408" y="11729"/>
                  </a:cubicBezTo>
                  <a:cubicBezTo>
                    <a:pt x="22871" y="8430"/>
                    <a:pt x="34233" y="367"/>
                    <a:pt x="47795" y="0"/>
                  </a:cubicBezTo>
                  <a:cubicBezTo>
                    <a:pt x="46696" y="2932"/>
                    <a:pt x="46696" y="7331"/>
                    <a:pt x="44863" y="8430"/>
                  </a:cubicBezTo>
                  <a:cubicBezTo>
                    <a:pt x="21771" y="18693"/>
                    <a:pt x="38265" y="27124"/>
                    <a:pt x="45230" y="37754"/>
                  </a:cubicBezTo>
                  <a:cubicBezTo>
                    <a:pt x="54026" y="51682"/>
                    <a:pt x="58425" y="68543"/>
                    <a:pt x="74186" y="76973"/>
                  </a:cubicBezTo>
                  <a:cubicBezTo>
                    <a:pt x="81884" y="80639"/>
                    <a:pt x="89947" y="82105"/>
                    <a:pt x="93246" y="90902"/>
                  </a:cubicBezTo>
                  <a:close/>
                </a:path>
              </a:pathLst>
            </a:custGeom>
            <a:solidFill>
              <a:srgbClr val="DFD4C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B153C702-E328-4E85-910A-54C6ED5554FF}"/>
                </a:ext>
              </a:extLst>
            </p:cNvPr>
            <p:cNvSpPr/>
            <p:nvPr/>
          </p:nvSpPr>
          <p:spPr>
            <a:xfrm>
              <a:off x="11842451" y="4476229"/>
              <a:ext cx="37386" cy="27886"/>
            </a:xfrm>
            <a:custGeom>
              <a:avLst/>
              <a:gdLst>
                <a:gd name="connsiteX0" fmla="*/ 37387 w 37386"/>
                <a:gd name="connsiteY0" fmla="*/ 15395 h 27886"/>
                <a:gd name="connsiteX1" fmla="*/ 0 w 37386"/>
                <a:gd name="connsiteY1" fmla="*/ 27124 h 27886"/>
                <a:gd name="connsiteX2" fmla="*/ 8064 w 37386"/>
                <a:gd name="connsiteY2" fmla="*/ 0 h 27886"/>
                <a:gd name="connsiteX3" fmla="*/ 15028 w 37386"/>
                <a:gd name="connsiteY3" fmla="*/ 367 h 27886"/>
                <a:gd name="connsiteX4" fmla="*/ 37387 w 37386"/>
                <a:gd name="connsiteY4" fmla="*/ 15395 h 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86" h="27886">
                  <a:moveTo>
                    <a:pt x="37387" y="15395"/>
                  </a:moveTo>
                  <a:cubicBezTo>
                    <a:pt x="26391" y="24192"/>
                    <a:pt x="14662" y="30056"/>
                    <a:pt x="0" y="27124"/>
                  </a:cubicBezTo>
                  <a:cubicBezTo>
                    <a:pt x="13195" y="21259"/>
                    <a:pt x="6231" y="9163"/>
                    <a:pt x="8064" y="0"/>
                  </a:cubicBezTo>
                  <a:cubicBezTo>
                    <a:pt x="10263" y="0"/>
                    <a:pt x="12829" y="367"/>
                    <a:pt x="15028" y="367"/>
                  </a:cubicBezTo>
                  <a:cubicBezTo>
                    <a:pt x="22359" y="5865"/>
                    <a:pt x="34821" y="3299"/>
                    <a:pt x="37387" y="15395"/>
                  </a:cubicBezTo>
                  <a:close/>
                </a:path>
              </a:pathLst>
            </a:custGeom>
            <a:solidFill>
              <a:srgbClr val="BBA1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748FC9E-2761-4DBA-A059-6C719254ABB5}"/>
                </a:ext>
              </a:extLst>
            </p:cNvPr>
            <p:cNvSpPr/>
            <p:nvPr/>
          </p:nvSpPr>
          <p:spPr>
            <a:xfrm>
              <a:off x="11531906" y="4376897"/>
              <a:ext cx="163929" cy="191333"/>
            </a:xfrm>
            <a:custGeom>
              <a:avLst/>
              <a:gdLst>
                <a:gd name="connsiteX0" fmla="*/ 163930 w 163929"/>
                <a:gd name="connsiteY0" fmla="*/ 164209 h 191333"/>
                <a:gd name="connsiteX1" fmla="*/ 150368 w 163929"/>
                <a:gd name="connsiteY1" fmla="*/ 191333 h 191333"/>
                <a:gd name="connsiteX2" fmla="*/ 141204 w 163929"/>
                <a:gd name="connsiteY2" fmla="*/ 181437 h 191333"/>
                <a:gd name="connsiteX3" fmla="*/ 128376 w 163929"/>
                <a:gd name="connsiteY3" fmla="*/ 168974 h 191333"/>
                <a:gd name="connsiteX4" fmla="*/ 103817 w 163929"/>
                <a:gd name="connsiteY4" fmla="*/ 156145 h 191333"/>
                <a:gd name="connsiteX5" fmla="*/ 77427 w 163929"/>
                <a:gd name="connsiteY5" fmla="*/ 163843 h 191333"/>
                <a:gd name="connsiteX6" fmla="*/ 21713 w 163929"/>
                <a:gd name="connsiteY6" fmla="*/ 140751 h 191333"/>
                <a:gd name="connsiteX7" fmla="*/ 18414 w 163929"/>
                <a:gd name="connsiteY7" fmla="*/ 109595 h 191333"/>
                <a:gd name="connsiteX8" fmla="*/ 17314 w 163929"/>
                <a:gd name="connsiteY8" fmla="*/ 93467 h 191333"/>
                <a:gd name="connsiteX9" fmla="*/ 7784 w 163929"/>
                <a:gd name="connsiteY9" fmla="*/ 67443 h 191333"/>
                <a:gd name="connsiteX10" fmla="*/ 2286 w 163929"/>
                <a:gd name="connsiteY10" fmla="*/ 47283 h 191333"/>
                <a:gd name="connsiteX11" fmla="*/ 8151 w 163929"/>
                <a:gd name="connsiteY11" fmla="*/ 0 h 191333"/>
                <a:gd name="connsiteX12" fmla="*/ 20980 w 163929"/>
                <a:gd name="connsiteY12" fmla="*/ 5865 h 191333"/>
                <a:gd name="connsiteX13" fmla="*/ 38574 w 163929"/>
                <a:gd name="connsiteY13" fmla="*/ 23458 h 191333"/>
                <a:gd name="connsiteX14" fmla="*/ 85491 w 163929"/>
                <a:gd name="connsiteY14" fmla="*/ 78439 h 191333"/>
                <a:gd name="connsiteX15" fmla="*/ 95387 w 163929"/>
                <a:gd name="connsiteY15" fmla="*/ 96400 h 191333"/>
                <a:gd name="connsiteX16" fmla="*/ 163930 w 163929"/>
                <a:gd name="connsiteY16" fmla="*/ 164209 h 1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3929" h="191333">
                  <a:moveTo>
                    <a:pt x="163930" y="164209"/>
                  </a:moveTo>
                  <a:cubicBezTo>
                    <a:pt x="161364" y="174839"/>
                    <a:pt x="144503" y="176672"/>
                    <a:pt x="150368" y="191333"/>
                  </a:cubicBezTo>
                  <a:cubicBezTo>
                    <a:pt x="141204" y="190600"/>
                    <a:pt x="141937" y="185469"/>
                    <a:pt x="141204" y="181437"/>
                  </a:cubicBezTo>
                  <a:cubicBezTo>
                    <a:pt x="139738" y="174472"/>
                    <a:pt x="135706" y="166409"/>
                    <a:pt x="128376" y="168974"/>
                  </a:cubicBezTo>
                  <a:cubicBezTo>
                    <a:pt x="114080" y="174106"/>
                    <a:pt x="109682" y="164942"/>
                    <a:pt x="103817" y="156145"/>
                  </a:cubicBezTo>
                  <a:cubicBezTo>
                    <a:pt x="96487" y="163110"/>
                    <a:pt x="89156" y="170807"/>
                    <a:pt x="77427" y="163843"/>
                  </a:cubicBezTo>
                  <a:cubicBezTo>
                    <a:pt x="55434" y="164576"/>
                    <a:pt x="38574" y="152847"/>
                    <a:pt x="21713" y="140751"/>
                  </a:cubicBezTo>
                  <a:cubicBezTo>
                    <a:pt x="22079" y="130488"/>
                    <a:pt x="33809" y="119125"/>
                    <a:pt x="18414" y="109595"/>
                  </a:cubicBezTo>
                  <a:cubicBezTo>
                    <a:pt x="15848" y="107762"/>
                    <a:pt x="16948" y="98965"/>
                    <a:pt x="17314" y="93467"/>
                  </a:cubicBezTo>
                  <a:cubicBezTo>
                    <a:pt x="18414" y="83204"/>
                    <a:pt x="17681" y="73674"/>
                    <a:pt x="7784" y="67443"/>
                  </a:cubicBezTo>
                  <a:cubicBezTo>
                    <a:pt x="87" y="62312"/>
                    <a:pt x="3019" y="54248"/>
                    <a:pt x="2286" y="47283"/>
                  </a:cubicBezTo>
                  <a:cubicBezTo>
                    <a:pt x="-4678" y="30789"/>
                    <a:pt x="6318" y="16128"/>
                    <a:pt x="8151" y="0"/>
                  </a:cubicBezTo>
                  <a:cubicBezTo>
                    <a:pt x="12549" y="1833"/>
                    <a:pt x="16581" y="4032"/>
                    <a:pt x="20980" y="5865"/>
                  </a:cubicBezTo>
                  <a:cubicBezTo>
                    <a:pt x="32342" y="6231"/>
                    <a:pt x="33075" y="17227"/>
                    <a:pt x="38574" y="23458"/>
                  </a:cubicBezTo>
                  <a:cubicBezTo>
                    <a:pt x="51769" y="43985"/>
                    <a:pt x="67530" y="61945"/>
                    <a:pt x="85491" y="78439"/>
                  </a:cubicBezTo>
                  <a:cubicBezTo>
                    <a:pt x="90622" y="83571"/>
                    <a:pt x="95387" y="88702"/>
                    <a:pt x="95387" y="96400"/>
                  </a:cubicBezTo>
                  <a:cubicBezTo>
                    <a:pt x="111881" y="125723"/>
                    <a:pt x="139005" y="143683"/>
                    <a:pt x="163930" y="164209"/>
                  </a:cubicBezTo>
                  <a:close/>
                </a:path>
              </a:pathLst>
            </a:custGeom>
            <a:solidFill>
              <a:srgbClr val="EFEB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E66B6F7E-EE54-4AFA-BACF-D76D80958EFD}"/>
                </a:ext>
              </a:extLst>
            </p:cNvPr>
            <p:cNvSpPr/>
            <p:nvPr/>
          </p:nvSpPr>
          <p:spPr>
            <a:xfrm>
              <a:off x="11488237" y="4263318"/>
              <a:ext cx="234750" cy="246733"/>
            </a:xfrm>
            <a:custGeom>
              <a:avLst/>
              <a:gdLst>
                <a:gd name="connsiteX0" fmla="*/ 139422 w 234750"/>
                <a:gd name="connsiteY0" fmla="*/ 210346 h 246733"/>
                <a:gd name="connsiteX1" fmla="*/ 128426 w 234750"/>
                <a:gd name="connsiteY1" fmla="*/ 195684 h 246733"/>
                <a:gd name="connsiteX2" fmla="*/ 79310 w 234750"/>
                <a:gd name="connsiteY2" fmla="*/ 138871 h 246733"/>
                <a:gd name="connsiteX3" fmla="*/ 65015 w 234750"/>
                <a:gd name="connsiteY3" fmla="*/ 119444 h 246733"/>
                <a:gd name="connsiteX4" fmla="*/ 21397 w 234750"/>
                <a:gd name="connsiteY4" fmla="*/ 39539 h 246733"/>
                <a:gd name="connsiteX5" fmla="*/ 1237 w 234750"/>
                <a:gd name="connsiteY5" fmla="*/ 20845 h 246733"/>
                <a:gd name="connsiteX6" fmla="*/ 137 w 234750"/>
                <a:gd name="connsiteY6" fmla="*/ 19012 h 246733"/>
                <a:gd name="connsiteX7" fmla="*/ 1237 w 234750"/>
                <a:gd name="connsiteY7" fmla="*/ 17913 h 246733"/>
                <a:gd name="connsiteX8" fmla="*/ 12233 w 234750"/>
                <a:gd name="connsiteY8" fmla="*/ 319 h 246733"/>
                <a:gd name="connsiteX9" fmla="*/ 34959 w 234750"/>
                <a:gd name="connsiteY9" fmla="*/ 25610 h 246733"/>
                <a:gd name="connsiteX10" fmla="*/ 54385 w 234750"/>
                <a:gd name="connsiteY10" fmla="*/ 52367 h 246733"/>
                <a:gd name="connsiteX11" fmla="*/ 117430 w 234750"/>
                <a:gd name="connsiteY11" fmla="*/ 145835 h 246733"/>
                <a:gd name="connsiteX12" fmla="*/ 143088 w 234750"/>
                <a:gd name="connsiteY12" fmla="*/ 176257 h 246733"/>
                <a:gd name="connsiteX13" fmla="*/ 190371 w 234750"/>
                <a:gd name="connsiteY13" fmla="*/ 211445 h 246733"/>
                <a:gd name="connsiteX14" fmla="*/ 217495 w 234750"/>
                <a:gd name="connsiteY14" fmla="*/ 226840 h 246733"/>
                <a:gd name="connsiteX15" fmla="*/ 229957 w 234750"/>
                <a:gd name="connsiteY15" fmla="*/ 236003 h 246733"/>
                <a:gd name="connsiteX16" fmla="*/ 234722 w 234750"/>
                <a:gd name="connsiteY16" fmla="*/ 243701 h 246733"/>
                <a:gd name="connsiteX17" fmla="*/ 225559 w 234750"/>
                <a:gd name="connsiteY17" fmla="*/ 245900 h 246733"/>
                <a:gd name="connsiteX18" fmla="*/ 151518 w 234750"/>
                <a:gd name="connsiteY18" fmla="*/ 212178 h 246733"/>
                <a:gd name="connsiteX19" fmla="*/ 139422 w 234750"/>
                <a:gd name="connsiteY19" fmla="*/ 210346 h 24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750" h="246733">
                  <a:moveTo>
                    <a:pt x="139422" y="210346"/>
                  </a:moveTo>
                  <a:cubicBezTo>
                    <a:pt x="132458" y="207780"/>
                    <a:pt x="132825" y="199716"/>
                    <a:pt x="128426" y="195684"/>
                  </a:cubicBezTo>
                  <a:cubicBezTo>
                    <a:pt x="113398" y="175524"/>
                    <a:pt x="95071" y="158297"/>
                    <a:pt x="79310" y="138871"/>
                  </a:cubicBezTo>
                  <a:cubicBezTo>
                    <a:pt x="74545" y="132273"/>
                    <a:pt x="69780" y="126042"/>
                    <a:pt x="65015" y="119444"/>
                  </a:cubicBezTo>
                  <a:cubicBezTo>
                    <a:pt x="50353" y="92687"/>
                    <a:pt x="36058" y="65929"/>
                    <a:pt x="21397" y="39539"/>
                  </a:cubicBezTo>
                  <a:cubicBezTo>
                    <a:pt x="16998" y="31108"/>
                    <a:pt x="11134" y="23777"/>
                    <a:pt x="1237" y="20845"/>
                  </a:cubicBezTo>
                  <a:cubicBezTo>
                    <a:pt x="137" y="20112"/>
                    <a:pt x="-229" y="19745"/>
                    <a:pt x="137" y="19012"/>
                  </a:cubicBezTo>
                  <a:cubicBezTo>
                    <a:pt x="504" y="18279"/>
                    <a:pt x="871" y="17913"/>
                    <a:pt x="1237" y="17913"/>
                  </a:cubicBezTo>
                  <a:cubicBezTo>
                    <a:pt x="3803" y="11315"/>
                    <a:pt x="-4627" y="-2247"/>
                    <a:pt x="12233" y="319"/>
                  </a:cubicBezTo>
                  <a:cubicBezTo>
                    <a:pt x="22130" y="6917"/>
                    <a:pt x="29460" y="15347"/>
                    <a:pt x="34959" y="25610"/>
                  </a:cubicBezTo>
                  <a:cubicBezTo>
                    <a:pt x="44855" y="31841"/>
                    <a:pt x="49987" y="42104"/>
                    <a:pt x="54385" y="52367"/>
                  </a:cubicBezTo>
                  <a:cubicBezTo>
                    <a:pt x="69413" y="87555"/>
                    <a:pt x="95071" y="115779"/>
                    <a:pt x="117430" y="145835"/>
                  </a:cubicBezTo>
                  <a:cubicBezTo>
                    <a:pt x="125860" y="156098"/>
                    <a:pt x="134657" y="166361"/>
                    <a:pt x="143088" y="176257"/>
                  </a:cubicBezTo>
                  <a:cubicBezTo>
                    <a:pt x="160681" y="185787"/>
                    <a:pt x="174610" y="200082"/>
                    <a:pt x="190371" y="211445"/>
                  </a:cubicBezTo>
                  <a:cubicBezTo>
                    <a:pt x="198801" y="217676"/>
                    <a:pt x="207232" y="224274"/>
                    <a:pt x="217495" y="226840"/>
                  </a:cubicBezTo>
                  <a:cubicBezTo>
                    <a:pt x="222626" y="228672"/>
                    <a:pt x="228491" y="229406"/>
                    <a:pt x="229957" y="236003"/>
                  </a:cubicBezTo>
                  <a:cubicBezTo>
                    <a:pt x="231790" y="238569"/>
                    <a:pt x="235089" y="241501"/>
                    <a:pt x="234722" y="243701"/>
                  </a:cubicBezTo>
                  <a:cubicBezTo>
                    <a:pt x="233623" y="248832"/>
                    <a:pt x="228858" y="245900"/>
                    <a:pt x="225559" y="245900"/>
                  </a:cubicBezTo>
                  <a:cubicBezTo>
                    <a:pt x="196602" y="244434"/>
                    <a:pt x="171311" y="234171"/>
                    <a:pt x="151518" y="212178"/>
                  </a:cubicBezTo>
                  <a:cubicBezTo>
                    <a:pt x="148219" y="209246"/>
                    <a:pt x="143821" y="209246"/>
                    <a:pt x="139422" y="210346"/>
                  </a:cubicBezTo>
                  <a:close/>
                </a:path>
              </a:pathLst>
            </a:custGeom>
            <a:solidFill>
              <a:srgbClr val="6E56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C857EBF0-AAF0-4185-9283-EC95E3E23981}"/>
                </a:ext>
              </a:extLst>
            </p:cNvPr>
            <p:cNvSpPr/>
            <p:nvPr/>
          </p:nvSpPr>
          <p:spPr>
            <a:xfrm>
              <a:off x="11696891" y="4392291"/>
              <a:ext cx="73535" cy="111932"/>
            </a:xfrm>
            <a:custGeom>
              <a:avLst/>
              <a:gdLst>
                <a:gd name="connsiteX0" fmla="*/ 21303 w 73535"/>
                <a:gd name="connsiteY0" fmla="*/ 107396 h 111932"/>
                <a:gd name="connsiteX1" fmla="*/ 6642 w 73535"/>
                <a:gd name="connsiteY1" fmla="*/ 102997 h 111932"/>
                <a:gd name="connsiteX2" fmla="*/ 11407 w 73535"/>
                <a:gd name="connsiteY2" fmla="*/ 76240 h 111932"/>
                <a:gd name="connsiteX3" fmla="*/ 13239 w 73535"/>
                <a:gd name="connsiteY3" fmla="*/ 62312 h 111932"/>
                <a:gd name="connsiteX4" fmla="*/ 3343 w 73535"/>
                <a:gd name="connsiteY4" fmla="*/ 31522 h 111932"/>
                <a:gd name="connsiteX5" fmla="*/ 7008 w 73535"/>
                <a:gd name="connsiteY5" fmla="*/ 31522 h 111932"/>
                <a:gd name="connsiteX6" fmla="*/ 14339 w 73535"/>
                <a:gd name="connsiteY6" fmla="*/ 31156 h 111932"/>
                <a:gd name="connsiteX7" fmla="*/ 54292 w 73535"/>
                <a:gd name="connsiteY7" fmla="*/ 0 h 111932"/>
                <a:gd name="connsiteX8" fmla="*/ 56125 w 73535"/>
                <a:gd name="connsiteY8" fmla="*/ 50949 h 111932"/>
                <a:gd name="connsiteX9" fmla="*/ 58324 w 73535"/>
                <a:gd name="connsiteY9" fmla="*/ 66710 h 111932"/>
                <a:gd name="connsiteX10" fmla="*/ 71519 w 73535"/>
                <a:gd name="connsiteY10" fmla="*/ 111794 h 111932"/>
                <a:gd name="connsiteX11" fmla="*/ 26801 w 73535"/>
                <a:gd name="connsiteY11" fmla="*/ 102997 h 111932"/>
                <a:gd name="connsiteX12" fmla="*/ 21303 w 73535"/>
                <a:gd name="connsiteY12" fmla="*/ 107396 h 11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535" h="111932">
                  <a:moveTo>
                    <a:pt x="21303" y="107396"/>
                  </a:moveTo>
                  <a:cubicBezTo>
                    <a:pt x="16905" y="103730"/>
                    <a:pt x="12140" y="102631"/>
                    <a:pt x="6642" y="102997"/>
                  </a:cubicBezTo>
                  <a:cubicBezTo>
                    <a:pt x="-2888" y="92368"/>
                    <a:pt x="-2888" y="83204"/>
                    <a:pt x="11407" y="76240"/>
                  </a:cubicBezTo>
                  <a:cubicBezTo>
                    <a:pt x="19104" y="72575"/>
                    <a:pt x="19471" y="68909"/>
                    <a:pt x="13239" y="62312"/>
                  </a:cubicBezTo>
                  <a:cubicBezTo>
                    <a:pt x="5176" y="54248"/>
                    <a:pt x="-3621" y="45084"/>
                    <a:pt x="3343" y="31522"/>
                  </a:cubicBezTo>
                  <a:cubicBezTo>
                    <a:pt x="4443" y="31522"/>
                    <a:pt x="5542" y="31522"/>
                    <a:pt x="7008" y="31522"/>
                  </a:cubicBezTo>
                  <a:cubicBezTo>
                    <a:pt x="9574" y="31522"/>
                    <a:pt x="13239" y="32255"/>
                    <a:pt x="14339" y="31156"/>
                  </a:cubicBezTo>
                  <a:cubicBezTo>
                    <a:pt x="23869" y="16861"/>
                    <a:pt x="38531" y="9163"/>
                    <a:pt x="54292" y="0"/>
                  </a:cubicBezTo>
                  <a:cubicBezTo>
                    <a:pt x="52459" y="16861"/>
                    <a:pt x="70786" y="32255"/>
                    <a:pt x="56125" y="50949"/>
                  </a:cubicBezTo>
                  <a:cubicBezTo>
                    <a:pt x="53192" y="54981"/>
                    <a:pt x="54292" y="61945"/>
                    <a:pt x="58324" y="66710"/>
                  </a:cubicBezTo>
                  <a:cubicBezTo>
                    <a:pt x="69686" y="79172"/>
                    <a:pt x="77384" y="93101"/>
                    <a:pt x="71519" y="111794"/>
                  </a:cubicBezTo>
                  <a:cubicBezTo>
                    <a:pt x="57591" y="109229"/>
                    <a:pt x="40363" y="117659"/>
                    <a:pt x="26801" y="102997"/>
                  </a:cubicBezTo>
                  <a:cubicBezTo>
                    <a:pt x="26801" y="102997"/>
                    <a:pt x="23136" y="105930"/>
                    <a:pt x="21303" y="107396"/>
                  </a:cubicBezTo>
                  <a:close/>
                </a:path>
              </a:pathLst>
            </a:custGeom>
            <a:solidFill>
              <a:srgbClr val="D6C6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6F24407-4C50-404F-BE2A-460BB9E8DBD0}"/>
                </a:ext>
              </a:extLst>
            </p:cNvPr>
            <p:cNvSpPr/>
            <p:nvPr/>
          </p:nvSpPr>
          <p:spPr>
            <a:xfrm>
              <a:off x="11773083" y="4510816"/>
              <a:ext cx="43344" cy="23667"/>
            </a:xfrm>
            <a:custGeom>
              <a:avLst/>
              <a:gdLst>
                <a:gd name="connsiteX0" fmla="*/ 43344 w 43344"/>
                <a:gd name="connsiteY0" fmla="*/ 11230 h 23667"/>
                <a:gd name="connsiteX1" fmla="*/ 31981 w 43344"/>
                <a:gd name="connsiteY1" fmla="*/ 22593 h 23667"/>
                <a:gd name="connsiteX2" fmla="*/ 12188 w 43344"/>
                <a:gd name="connsiteY2" fmla="*/ 23326 h 23667"/>
                <a:gd name="connsiteX3" fmla="*/ 93 w 43344"/>
                <a:gd name="connsiteY3" fmla="*/ 13429 h 23667"/>
                <a:gd name="connsiteX4" fmla="*/ 9623 w 43344"/>
                <a:gd name="connsiteY4" fmla="*/ 6831 h 23667"/>
                <a:gd name="connsiteX5" fmla="*/ 21352 w 43344"/>
                <a:gd name="connsiteY5" fmla="*/ 2800 h 23667"/>
                <a:gd name="connsiteX6" fmla="*/ 43344 w 43344"/>
                <a:gd name="connsiteY6" fmla="*/ 11230 h 2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44" h="23667">
                  <a:moveTo>
                    <a:pt x="43344" y="11230"/>
                  </a:moveTo>
                  <a:cubicBezTo>
                    <a:pt x="39679" y="14895"/>
                    <a:pt x="35647" y="18927"/>
                    <a:pt x="31981" y="22593"/>
                  </a:cubicBezTo>
                  <a:cubicBezTo>
                    <a:pt x="25384" y="18561"/>
                    <a:pt x="18419" y="21860"/>
                    <a:pt x="12188" y="23326"/>
                  </a:cubicBezTo>
                  <a:cubicBezTo>
                    <a:pt x="3025" y="25158"/>
                    <a:pt x="826" y="19294"/>
                    <a:pt x="93" y="13429"/>
                  </a:cubicBezTo>
                  <a:cubicBezTo>
                    <a:pt x="-641" y="7565"/>
                    <a:pt x="3025" y="5365"/>
                    <a:pt x="9623" y="6831"/>
                  </a:cubicBezTo>
                  <a:cubicBezTo>
                    <a:pt x="13288" y="7565"/>
                    <a:pt x="17686" y="4999"/>
                    <a:pt x="21352" y="2800"/>
                  </a:cubicBezTo>
                  <a:cubicBezTo>
                    <a:pt x="32714" y="-3432"/>
                    <a:pt x="38946" y="1333"/>
                    <a:pt x="43344" y="11230"/>
                  </a:cubicBezTo>
                  <a:close/>
                </a:path>
              </a:pathLst>
            </a:custGeom>
            <a:solidFill>
              <a:srgbClr val="C2AB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B6DB93F9-1D5B-4116-8A03-08EC4DACE699}"/>
                </a:ext>
              </a:extLst>
            </p:cNvPr>
            <p:cNvSpPr/>
            <p:nvPr/>
          </p:nvSpPr>
          <p:spPr>
            <a:xfrm>
              <a:off x="11729455" y="4566670"/>
              <a:ext cx="23193" cy="25107"/>
            </a:xfrm>
            <a:custGeom>
              <a:avLst/>
              <a:gdLst>
                <a:gd name="connsiteX0" fmla="*/ 23194 w 23193"/>
                <a:gd name="connsiteY0" fmla="*/ 11457 h 25107"/>
                <a:gd name="connsiteX1" fmla="*/ 5966 w 23193"/>
                <a:gd name="connsiteY1" fmla="*/ 23186 h 25107"/>
                <a:gd name="connsiteX2" fmla="*/ 7066 w 23193"/>
                <a:gd name="connsiteY2" fmla="*/ 94 h 25107"/>
                <a:gd name="connsiteX3" fmla="*/ 23194 w 23193"/>
                <a:gd name="connsiteY3" fmla="*/ 11457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3" h="25107">
                  <a:moveTo>
                    <a:pt x="23194" y="11457"/>
                  </a:moveTo>
                  <a:cubicBezTo>
                    <a:pt x="19895" y="19154"/>
                    <a:pt x="16596" y="29417"/>
                    <a:pt x="5966" y="23186"/>
                  </a:cubicBezTo>
                  <a:cubicBezTo>
                    <a:pt x="-5763" y="16222"/>
                    <a:pt x="2667" y="7792"/>
                    <a:pt x="7066" y="94"/>
                  </a:cubicBezTo>
                  <a:cubicBezTo>
                    <a:pt x="16229" y="-1005"/>
                    <a:pt x="17696" y="7792"/>
                    <a:pt x="23194" y="11457"/>
                  </a:cubicBezTo>
                  <a:close/>
                </a:path>
              </a:pathLst>
            </a:custGeom>
            <a:solidFill>
              <a:srgbClr val="785E4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AB903AAE-4ACD-4086-9730-F85007F47AC0}"/>
                </a:ext>
              </a:extLst>
            </p:cNvPr>
            <p:cNvSpPr/>
            <p:nvPr/>
          </p:nvSpPr>
          <p:spPr>
            <a:xfrm>
              <a:off x="11631325" y="4391064"/>
              <a:ext cx="92640" cy="104591"/>
            </a:xfrm>
            <a:custGeom>
              <a:avLst/>
              <a:gdLst>
                <a:gd name="connsiteX0" fmla="*/ 68909 w 92640"/>
                <a:gd name="connsiteY0" fmla="*/ 33117 h 104591"/>
                <a:gd name="connsiteX1" fmla="*/ 88336 w 92640"/>
                <a:gd name="connsiteY1" fmla="*/ 65006 h 104591"/>
                <a:gd name="connsiteX2" fmla="*/ 83204 w 92640"/>
                <a:gd name="connsiteY2" fmla="*/ 80767 h 104591"/>
                <a:gd name="connsiteX3" fmla="*/ 72208 w 92640"/>
                <a:gd name="connsiteY3" fmla="*/ 104592 h 104591"/>
                <a:gd name="connsiteX4" fmla="*/ 0 w 92640"/>
                <a:gd name="connsiteY4" fmla="*/ 48878 h 104591"/>
                <a:gd name="connsiteX5" fmla="*/ 3299 w 92640"/>
                <a:gd name="connsiteY5" fmla="*/ 47412 h 104591"/>
                <a:gd name="connsiteX6" fmla="*/ 25658 w 92640"/>
                <a:gd name="connsiteY6" fmla="*/ 37149 h 104591"/>
                <a:gd name="connsiteX7" fmla="*/ 28223 w 92640"/>
                <a:gd name="connsiteY7" fmla="*/ 8559 h 104591"/>
                <a:gd name="connsiteX8" fmla="*/ 30423 w 92640"/>
                <a:gd name="connsiteY8" fmla="*/ 495 h 104591"/>
                <a:gd name="connsiteX9" fmla="*/ 36654 w 92640"/>
                <a:gd name="connsiteY9" fmla="*/ 2694 h 104591"/>
                <a:gd name="connsiteX10" fmla="*/ 68909 w 92640"/>
                <a:gd name="connsiteY10" fmla="*/ 33117 h 10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640" h="104591">
                  <a:moveTo>
                    <a:pt x="68909" y="33117"/>
                  </a:moveTo>
                  <a:cubicBezTo>
                    <a:pt x="71475" y="46312"/>
                    <a:pt x="74407" y="57308"/>
                    <a:pt x="88336" y="65006"/>
                  </a:cubicBezTo>
                  <a:cubicBezTo>
                    <a:pt x="99332" y="70870"/>
                    <a:pt x="86137" y="80400"/>
                    <a:pt x="83204" y="80767"/>
                  </a:cubicBezTo>
                  <a:cubicBezTo>
                    <a:pt x="65244" y="82966"/>
                    <a:pt x="68176" y="92863"/>
                    <a:pt x="72208" y="104592"/>
                  </a:cubicBezTo>
                  <a:cubicBezTo>
                    <a:pt x="45084" y="89930"/>
                    <a:pt x="20526" y="72336"/>
                    <a:pt x="0" y="48878"/>
                  </a:cubicBezTo>
                  <a:cubicBezTo>
                    <a:pt x="1100" y="48145"/>
                    <a:pt x="2566" y="47045"/>
                    <a:pt x="3299" y="47412"/>
                  </a:cubicBezTo>
                  <a:cubicBezTo>
                    <a:pt x="14295" y="51077"/>
                    <a:pt x="18327" y="44113"/>
                    <a:pt x="25658" y="37149"/>
                  </a:cubicBezTo>
                  <a:cubicBezTo>
                    <a:pt x="37753" y="26153"/>
                    <a:pt x="34821" y="18822"/>
                    <a:pt x="28223" y="8559"/>
                  </a:cubicBezTo>
                  <a:cubicBezTo>
                    <a:pt x="26391" y="5626"/>
                    <a:pt x="27124" y="2328"/>
                    <a:pt x="30423" y="495"/>
                  </a:cubicBezTo>
                  <a:cubicBezTo>
                    <a:pt x="32622" y="-605"/>
                    <a:pt x="36654" y="128"/>
                    <a:pt x="36654" y="2694"/>
                  </a:cubicBezTo>
                  <a:cubicBezTo>
                    <a:pt x="37387" y="23587"/>
                    <a:pt x="61579" y="19555"/>
                    <a:pt x="68909" y="33117"/>
                  </a:cubicBezTo>
                  <a:close/>
                </a:path>
              </a:pathLst>
            </a:custGeom>
            <a:solidFill>
              <a:srgbClr val="AB99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FDDB1F0-68C3-4038-979A-CEB32A3BB43E}"/>
                </a:ext>
              </a:extLst>
            </p:cNvPr>
            <p:cNvSpPr/>
            <p:nvPr/>
          </p:nvSpPr>
          <p:spPr>
            <a:xfrm>
              <a:off x="11523196" y="4284164"/>
              <a:ext cx="82471" cy="124988"/>
            </a:xfrm>
            <a:custGeom>
              <a:avLst/>
              <a:gdLst>
                <a:gd name="connsiteX0" fmla="*/ 82471 w 82471"/>
                <a:gd name="connsiteY0" fmla="*/ 124989 h 124988"/>
                <a:gd name="connsiteX1" fmla="*/ 69276 w 82471"/>
                <a:gd name="connsiteY1" fmla="*/ 115459 h 124988"/>
                <a:gd name="connsiteX2" fmla="*/ 0 w 82471"/>
                <a:gd name="connsiteY2" fmla="*/ 4764 h 124988"/>
                <a:gd name="connsiteX3" fmla="*/ 41052 w 82471"/>
                <a:gd name="connsiteY3" fmla="*/ 28956 h 124988"/>
                <a:gd name="connsiteX4" fmla="*/ 59746 w 82471"/>
                <a:gd name="connsiteY4" fmla="*/ 45816 h 124988"/>
                <a:gd name="connsiteX5" fmla="*/ 64511 w 82471"/>
                <a:gd name="connsiteY5" fmla="*/ 79904 h 124988"/>
                <a:gd name="connsiteX6" fmla="*/ 82471 w 82471"/>
                <a:gd name="connsiteY6" fmla="*/ 124989 h 12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71" h="124988">
                  <a:moveTo>
                    <a:pt x="82471" y="124989"/>
                  </a:moveTo>
                  <a:cubicBezTo>
                    <a:pt x="76240" y="124622"/>
                    <a:pt x="72575" y="119491"/>
                    <a:pt x="69276" y="115459"/>
                  </a:cubicBezTo>
                  <a:cubicBezTo>
                    <a:pt x="41785" y="81371"/>
                    <a:pt x="17960" y="44717"/>
                    <a:pt x="0" y="4764"/>
                  </a:cubicBezTo>
                  <a:cubicBezTo>
                    <a:pt x="19793" y="-6965"/>
                    <a:pt x="37753" y="3664"/>
                    <a:pt x="41052" y="28956"/>
                  </a:cubicBezTo>
                  <a:cubicBezTo>
                    <a:pt x="43252" y="45450"/>
                    <a:pt x="43252" y="45450"/>
                    <a:pt x="59746" y="45816"/>
                  </a:cubicBezTo>
                  <a:cubicBezTo>
                    <a:pt x="49116" y="59012"/>
                    <a:pt x="57180" y="69275"/>
                    <a:pt x="64511" y="79904"/>
                  </a:cubicBezTo>
                  <a:cubicBezTo>
                    <a:pt x="63778" y="97865"/>
                    <a:pt x="78073" y="109594"/>
                    <a:pt x="82471" y="124989"/>
                  </a:cubicBezTo>
                  <a:close/>
                </a:path>
              </a:pathLst>
            </a:custGeom>
            <a:solidFill>
              <a:srgbClr val="9781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2D0838E6-0115-41CC-82AE-42DA0D1994CF}"/>
                </a:ext>
              </a:extLst>
            </p:cNvPr>
            <p:cNvSpPr/>
            <p:nvPr/>
          </p:nvSpPr>
          <p:spPr>
            <a:xfrm>
              <a:off x="11383178" y="4247875"/>
              <a:ext cx="106296" cy="60323"/>
            </a:xfrm>
            <a:custGeom>
              <a:avLst/>
              <a:gdLst>
                <a:gd name="connsiteX0" fmla="*/ 106296 w 106296"/>
                <a:gd name="connsiteY0" fmla="*/ 33722 h 60323"/>
                <a:gd name="connsiteX1" fmla="*/ 106296 w 106296"/>
                <a:gd name="connsiteY1" fmla="*/ 36654 h 60323"/>
                <a:gd name="connsiteX2" fmla="*/ 90168 w 106296"/>
                <a:gd name="connsiteY2" fmla="*/ 52048 h 60323"/>
                <a:gd name="connsiteX3" fmla="*/ 78806 w 106296"/>
                <a:gd name="connsiteY3" fmla="*/ 53148 h 60323"/>
                <a:gd name="connsiteX4" fmla="*/ 64877 w 106296"/>
                <a:gd name="connsiteY4" fmla="*/ 33355 h 60323"/>
                <a:gd name="connsiteX5" fmla="*/ 50216 w 106296"/>
                <a:gd name="connsiteY5" fmla="*/ 33355 h 60323"/>
                <a:gd name="connsiteX6" fmla="*/ 49849 w 106296"/>
                <a:gd name="connsiteY6" fmla="*/ 38853 h 60323"/>
                <a:gd name="connsiteX7" fmla="*/ 31156 w 106296"/>
                <a:gd name="connsiteY7" fmla="*/ 59746 h 60323"/>
                <a:gd name="connsiteX8" fmla="*/ 12462 w 106296"/>
                <a:gd name="connsiteY8" fmla="*/ 48750 h 60323"/>
                <a:gd name="connsiteX9" fmla="*/ 0 w 106296"/>
                <a:gd name="connsiteY9" fmla="*/ 43985 h 60323"/>
                <a:gd name="connsiteX10" fmla="*/ 43618 w 106296"/>
                <a:gd name="connsiteY10" fmla="*/ 5498 h 60323"/>
                <a:gd name="connsiteX11" fmla="*/ 57180 w 106296"/>
                <a:gd name="connsiteY11" fmla="*/ 0 h 60323"/>
                <a:gd name="connsiteX12" fmla="*/ 73308 w 106296"/>
                <a:gd name="connsiteY12" fmla="*/ 8430 h 60323"/>
                <a:gd name="connsiteX13" fmla="*/ 106296 w 106296"/>
                <a:gd name="connsiteY13" fmla="*/ 33722 h 6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296" h="60323">
                  <a:moveTo>
                    <a:pt x="106296" y="33722"/>
                  </a:moveTo>
                  <a:cubicBezTo>
                    <a:pt x="106296" y="34821"/>
                    <a:pt x="106296" y="35554"/>
                    <a:pt x="106296" y="36654"/>
                  </a:cubicBezTo>
                  <a:cubicBezTo>
                    <a:pt x="101165" y="42152"/>
                    <a:pt x="90535" y="39953"/>
                    <a:pt x="90168" y="52048"/>
                  </a:cubicBezTo>
                  <a:cubicBezTo>
                    <a:pt x="89802" y="59379"/>
                    <a:pt x="82838" y="56080"/>
                    <a:pt x="78806" y="53148"/>
                  </a:cubicBezTo>
                  <a:cubicBezTo>
                    <a:pt x="71842" y="48017"/>
                    <a:pt x="68909" y="40319"/>
                    <a:pt x="64877" y="33355"/>
                  </a:cubicBezTo>
                  <a:cubicBezTo>
                    <a:pt x="60479" y="25658"/>
                    <a:pt x="55347" y="19793"/>
                    <a:pt x="50216" y="33355"/>
                  </a:cubicBezTo>
                  <a:cubicBezTo>
                    <a:pt x="50216" y="35188"/>
                    <a:pt x="49483" y="37020"/>
                    <a:pt x="49849" y="38853"/>
                  </a:cubicBezTo>
                  <a:cubicBezTo>
                    <a:pt x="53148" y="54248"/>
                    <a:pt x="48383" y="62678"/>
                    <a:pt x="31156" y="59746"/>
                  </a:cubicBezTo>
                  <a:cubicBezTo>
                    <a:pt x="22725" y="60112"/>
                    <a:pt x="20160" y="50216"/>
                    <a:pt x="12462" y="48750"/>
                  </a:cubicBezTo>
                  <a:cubicBezTo>
                    <a:pt x="7697" y="48383"/>
                    <a:pt x="2932" y="48750"/>
                    <a:pt x="0" y="43985"/>
                  </a:cubicBezTo>
                  <a:cubicBezTo>
                    <a:pt x="6964" y="22725"/>
                    <a:pt x="16861" y="4765"/>
                    <a:pt x="43618" y="5498"/>
                  </a:cubicBezTo>
                  <a:cubicBezTo>
                    <a:pt x="48017" y="5498"/>
                    <a:pt x="52782" y="1833"/>
                    <a:pt x="57180" y="0"/>
                  </a:cubicBezTo>
                  <a:cubicBezTo>
                    <a:pt x="63778" y="733"/>
                    <a:pt x="69642" y="-367"/>
                    <a:pt x="73308" y="8430"/>
                  </a:cubicBezTo>
                  <a:cubicBezTo>
                    <a:pt x="79539" y="21992"/>
                    <a:pt x="98965" y="20526"/>
                    <a:pt x="106296" y="33722"/>
                  </a:cubicBezTo>
                  <a:close/>
                </a:path>
              </a:pathLst>
            </a:custGeom>
            <a:solidFill>
              <a:srgbClr val="83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E3247FF7-3DF4-47F1-A796-B1CC6F75B4F5}"/>
                </a:ext>
              </a:extLst>
            </p:cNvPr>
            <p:cNvSpPr/>
            <p:nvPr/>
          </p:nvSpPr>
          <p:spPr>
            <a:xfrm>
              <a:off x="10592290" y="5289083"/>
              <a:ext cx="1086731" cy="1299875"/>
            </a:xfrm>
            <a:custGeom>
              <a:avLst/>
              <a:gdLst>
                <a:gd name="connsiteX0" fmla="*/ 119755 w 1086731"/>
                <a:gd name="connsiteY0" fmla="*/ 1201276 h 1299875"/>
                <a:gd name="connsiteX1" fmla="*/ 115723 w 1086731"/>
                <a:gd name="connsiteY1" fmla="*/ 1174152 h 1299875"/>
                <a:gd name="connsiteX2" fmla="*/ 94831 w 1086731"/>
                <a:gd name="connsiteY2" fmla="*/ 1180383 h 1299875"/>
                <a:gd name="connsiteX3" fmla="*/ 81635 w 1086731"/>
                <a:gd name="connsiteY3" fmla="*/ 1185148 h 1299875"/>
                <a:gd name="connsiteX4" fmla="*/ 79803 w 1086731"/>
                <a:gd name="connsiteY4" fmla="*/ 1173419 h 1299875"/>
                <a:gd name="connsiteX5" fmla="*/ 61842 w 1086731"/>
                <a:gd name="connsiteY5" fmla="*/ 1157291 h 1299875"/>
                <a:gd name="connsiteX6" fmla="*/ 61476 w 1086731"/>
                <a:gd name="connsiteY6" fmla="*/ 1144829 h 1299875"/>
                <a:gd name="connsiteX7" fmla="*/ 58177 w 1086731"/>
                <a:gd name="connsiteY7" fmla="*/ 1131634 h 1299875"/>
                <a:gd name="connsiteX8" fmla="*/ 53412 w 1086731"/>
                <a:gd name="connsiteY8" fmla="*/ 1122837 h 1299875"/>
                <a:gd name="connsiteX9" fmla="*/ 62575 w 1086731"/>
                <a:gd name="connsiteY9" fmla="*/ 1121370 h 1299875"/>
                <a:gd name="connsiteX10" fmla="*/ 88966 w 1086731"/>
                <a:gd name="connsiteY10" fmla="*/ 1115139 h 1299875"/>
                <a:gd name="connsiteX11" fmla="*/ 81269 w 1086731"/>
                <a:gd name="connsiteY11" fmla="*/ 1087649 h 1299875"/>
                <a:gd name="connsiteX12" fmla="*/ 78336 w 1086731"/>
                <a:gd name="connsiteY12" fmla="*/ 1086183 h 1299875"/>
                <a:gd name="connsiteX13" fmla="*/ 55244 w 1086731"/>
                <a:gd name="connsiteY13" fmla="*/ 1072254 h 1299875"/>
                <a:gd name="connsiteX14" fmla="*/ 27388 w 1086731"/>
                <a:gd name="connsiteY14" fmla="*/ 1063824 h 1299875"/>
                <a:gd name="connsiteX15" fmla="*/ 35451 w 1086731"/>
                <a:gd name="connsiteY15" fmla="*/ 1090948 h 1299875"/>
                <a:gd name="connsiteX16" fmla="*/ 7961 w 1086731"/>
                <a:gd name="connsiteY16" fmla="*/ 1106709 h 1299875"/>
                <a:gd name="connsiteX17" fmla="*/ 3196 w 1086731"/>
                <a:gd name="connsiteY17" fmla="*/ 1095713 h 1299875"/>
                <a:gd name="connsiteX18" fmla="*/ 17858 w 1086731"/>
                <a:gd name="connsiteY18" fmla="*/ 1068222 h 1299875"/>
                <a:gd name="connsiteX19" fmla="*/ 14192 w 1086731"/>
                <a:gd name="connsiteY19" fmla="*/ 1054660 h 1299875"/>
                <a:gd name="connsiteX20" fmla="*/ 19690 w 1086731"/>
                <a:gd name="connsiteY20" fmla="*/ 1025704 h 1299875"/>
                <a:gd name="connsiteX21" fmla="*/ 45714 w 1086731"/>
                <a:gd name="connsiteY21" fmla="*/ 996747 h 1299875"/>
                <a:gd name="connsiteX22" fmla="*/ 45714 w 1086731"/>
                <a:gd name="connsiteY22" fmla="*/ 990150 h 1299875"/>
                <a:gd name="connsiteX23" fmla="*/ 37284 w 1086731"/>
                <a:gd name="connsiteY23" fmla="*/ 988684 h 1299875"/>
                <a:gd name="connsiteX24" fmla="*/ 8694 w 1086731"/>
                <a:gd name="connsiteY24" fmla="*/ 969990 h 1299875"/>
                <a:gd name="connsiteX25" fmla="*/ 1363 w 1086731"/>
                <a:gd name="connsiteY25" fmla="*/ 937735 h 1299875"/>
                <a:gd name="connsiteX26" fmla="*/ 14925 w 1086731"/>
                <a:gd name="connsiteY26" fmla="*/ 919041 h 1299875"/>
                <a:gd name="connsiteX27" fmla="*/ 25555 w 1086731"/>
                <a:gd name="connsiteY27" fmla="*/ 913910 h 1299875"/>
                <a:gd name="connsiteX28" fmla="*/ 18591 w 1086731"/>
                <a:gd name="connsiteY28" fmla="*/ 904013 h 1299875"/>
                <a:gd name="connsiteX29" fmla="*/ 8694 w 1086731"/>
                <a:gd name="connsiteY29" fmla="*/ 898515 h 1299875"/>
                <a:gd name="connsiteX30" fmla="*/ 6128 w 1086731"/>
                <a:gd name="connsiteY30" fmla="*/ 885320 h 1299875"/>
                <a:gd name="connsiteX31" fmla="*/ 22256 w 1086731"/>
                <a:gd name="connsiteY31" fmla="*/ 882021 h 1299875"/>
                <a:gd name="connsiteX32" fmla="*/ 38017 w 1086731"/>
                <a:gd name="connsiteY32" fmla="*/ 885686 h 1299875"/>
                <a:gd name="connsiteX33" fmla="*/ 36918 w 1086731"/>
                <a:gd name="connsiteY33" fmla="*/ 875056 h 1299875"/>
                <a:gd name="connsiteX34" fmla="*/ 32519 w 1086731"/>
                <a:gd name="connsiteY34" fmla="*/ 862228 h 1299875"/>
                <a:gd name="connsiteX35" fmla="*/ 42782 w 1086731"/>
                <a:gd name="connsiteY35" fmla="*/ 820809 h 1299875"/>
                <a:gd name="connsiteX36" fmla="*/ 52679 w 1086731"/>
                <a:gd name="connsiteY36" fmla="*/ 802115 h 1299875"/>
                <a:gd name="connsiteX37" fmla="*/ 88233 w 1086731"/>
                <a:gd name="connsiteY37" fmla="*/ 799183 h 1299875"/>
                <a:gd name="connsiteX38" fmla="*/ 88966 w 1086731"/>
                <a:gd name="connsiteY38" fmla="*/ 809446 h 1299875"/>
                <a:gd name="connsiteX39" fmla="*/ 79803 w 1086731"/>
                <a:gd name="connsiteY39" fmla="*/ 823008 h 1299875"/>
                <a:gd name="connsiteX40" fmla="*/ 104361 w 1086731"/>
                <a:gd name="connsiteY40" fmla="*/ 835470 h 1299875"/>
                <a:gd name="connsiteX41" fmla="*/ 121588 w 1086731"/>
                <a:gd name="connsiteY41" fmla="*/ 857096 h 1299875"/>
                <a:gd name="connsiteX42" fmla="*/ 141748 w 1086731"/>
                <a:gd name="connsiteY42" fmla="*/ 808346 h 1299875"/>
                <a:gd name="connsiteX43" fmla="*/ 154943 w 1086731"/>
                <a:gd name="connsiteY43" fmla="*/ 775358 h 1299875"/>
                <a:gd name="connsiteX44" fmla="*/ 167405 w 1086731"/>
                <a:gd name="connsiteY44" fmla="*/ 765828 h 1299875"/>
                <a:gd name="connsiteX45" fmla="*/ 173636 w 1086731"/>
                <a:gd name="connsiteY45" fmla="*/ 784522 h 1299875"/>
                <a:gd name="connsiteX46" fmla="*/ 160441 w 1086731"/>
                <a:gd name="connsiteY46" fmla="*/ 818610 h 1299875"/>
                <a:gd name="connsiteX47" fmla="*/ 171804 w 1086731"/>
                <a:gd name="connsiteY47" fmla="*/ 837303 h 1299875"/>
                <a:gd name="connsiteX48" fmla="*/ 182433 w 1086731"/>
                <a:gd name="connsiteY48" fmla="*/ 839136 h 1299875"/>
                <a:gd name="connsiteX49" fmla="*/ 211756 w 1086731"/>
                <a:gd name="connsiteY49" fmla="*/ 835470 h 1299875"/>
                <a:gd name="connsiteX50" fmla="*/ 227518 w 1086731"/>
                <a:gd name="connsiteY50" fmla="*/ 846100 h 1299875"/>
                <a:gd name="connsiteX51" fmla="*/ 240713 w 1086731"/>
                <a:gd name="connsiteY51" fmla="*/ 855996 h 1299875"/>
                <a:gd name="connsiteX52" fmla="*/ 250610 w 1086731"/>
                <a:gd name="connsiteY52" fmla="*/ 862961 h 1299875"/>
                <a:gd name="connsiteX53" fmla="*/ 244745 w 1086731"/>
                <a:gd name="connsiteY53" fmla="*/ 873590 h 1299875"/>
                <a:gd name="connsiteX54" fmla="*/ 233382 w 1086731"/>
                <a:gd name="connsiteY54" fmla="*/ 886786 h 1299875"/>
                <a:gd name="connsiteX55" fmla="*/ 237781 w 1086731"/>
                <a:gd name="connsiteY55" fmla="*/ 888985 h 1299875"/>
                <a:gd name="connsiteX56" fmla="*/ 247311 w 1086731"/>
                <a:gd name="connsiteY56" fmla="*/ 873957 h 1299875"/>
                <a:gd name="connsiteX57" fmla="*/ 240713 w 1086731"/>
                <a:gd name="connsiteY57" fmla="*/ 838769 h 1299875"/>
                <a:gd name="connsiteX58" fmla="*/ 240713 w 1086731"/>
                <a:gd name="connsiteY58" fmla="*/ 826673 h 1299875"/>
                <a:gd name="connsiteX59" fmla="*/ 256474 w 1086731"/>
                <a:gd name="connsiteY59" fmla="*/ 823008 h 1299875"/>
                <a:gd name="connsiteX60" fmla="*/ 266371 w 1086731"/>
                <a:gd name="connsiteY60" fmla="*/ 821175 h 1299875"/>
                <a:gd name="connsiteX61" fmla="*/ 261606 w 1086731"/>
                <a:gd name="connsiteY61" fmla="*/ 810179 h 1299875"/>
                <a:gd name="connsiteX62" fmla="*/ 245478 w 1086731"/>
                <a:gd name="connsiteY62" fmla="*/ 794785 h 1299875"/>
                <a:gd name="connsiteX63" fmla="*/ 250976 w 1086731"/>
                <a:gd name="connsiteY63" fmla="*/ 773892 h 1299875"/>
                <a:gd name="connsiteX64" fmla="*/ 259773 w 1086731"/>
                <a:gd name="connsiteY64" fmla="*/ 755931 h 1299875"/>
                <a:gd name="connsiteX65" fmla="*/ 257574 w 1086731"/>
                <a:gd name="connsiteY65" fmla="*/ 732840 h 1299875"/>
                <a:gd name="connsiteX66" fmla="*/ 279566 w 1086731"/>
                <a:gd name="connsiteY66" fmla="*/ 726242 h 1299875"/>
                <a:gd name="connsiteX67" fmla="*/ 303025 w 1086731"/>
                <a:gd name="connsiteY67" fmla="*/ 720011 h 1299875"/>
                <a:gd name="connsiteX68" fmla="*/ 360205 w 1086731"/>
                <a:gd name="connsiteY68" fmla="*/ 720011 h 1299875"/>
                <a:gd name="connsiteX69" fmla="*/ 378898 w 1086731"/>
                <a:gd name="connsiteY69" fmla="*/ 725875 h 1299875"/>
                <a:gd name="connsiteX70" fmla="*/ 411520 w 1086731"/>
                <a:gd name="connsiteY70" fmla="*/ 721477 h 1299875"/>
                <a:gd name="connsiteX71" fmla="*/ 394293 w 1086731"/>
                <a:gd name="connsiteY71" fmla="*/ 720744 h 1299875"/>
                <a:gd name="connsiteX72" fmla="*/ 375233 w 1086731"/>
                <a:gd name="connsiteY72" fmla="*/ 722576 h 1299875"/>
                <a:gd name="connsiteX73" fmla="*/ 368268 w 1086731"/>
                <a:gd name="connsiteY73" fmla="*/ 698751 h 1299875"/>
                <a:gd name="connsiteX74" fmla="*/ 372667 w 1086731"/>
                <a:gd name="connsiteY74" fmla="*/ 684456 h 1299875"/>
                <a:gd name="connsiteX75" fmla="*/ 363870 w 1086731"/>
                <a:gd name="connsiteY75" fmla="*/ 671628 h 1299875"/>
                <a:gd name="connsiteX76" fmla="*/ 347742 w 1086731"/>
                <a:gd name="connsiteY76" fmla="*/ 655500 h 1299875"/>
                <a:gd name="connsiteX77" fmla="*/ 364970 w 1086731"/>
                <a:gd name="connsiteY77" fmla="*/ 646336 h 1299875"/>
                <a:gd name="connsiteX78" fmla="*/ 379998 w 1086731"/>
                <a:gd name="connsiteY78" fmla="*/ 638273 h 1299875"/>
                <a:gd name="connsiteX79" fmla="*/ 383663 w 1086731"/>
                <a:gd name="connsiteY79" fmla="*/ 576694 h 1299875"/>
                <a:gd name="connsiteX80" fmla="*/ 368268 w 1086731"/>
                <a:gd name="connsiteY80" fmla="*/ 593555 h 1299875"/>
                <a:gd name="connsiteX81" fmla="*/ 357272 w 1086731"/>
                <a:gd name="connsiteY81" fmla="*/ 558367 h 1299875"/>
                <a:gd name="connsiteX82" fmla="*/ 352874 w 1086731"/>
                <a:gd name="connsiteY82" fmla="*/ 584758 h 1299875"/>
                <a:gd name="connsiteX83" fmla="*/ 364237 w 1086731"/>
                <a:gd name="connsiteY83" fmla="*/ 624344 h 1299875"/>
                <a:gd name="connsiteX84" fmla="*/ 362770 w 1086731"/>
                <a:gd name="connsiteY84" fmla="*/ 641571 h 1299875"/>
                <a:gd name="connsiteX85" fmla="*/ 342977 w 1086731"/>
                <a:gd name="connsiteY85" fmla="*/ 643404 h 1299875"/>
                <a:gd name="connsiteX86" fmla="*/ 336380 w 1086731"/>
                <a:gd name="connsiteY86" fmla="*/ 626910 h 1299875"/>
                <a:gd name="connsiteX87" fmla="*/ 314754 w 1086731"/>
                <a:gd name="connsiteY87" fmla="*/ 638639 h 1299875"/>
                <a:gd name="connsiteX88" fmla="*/ 304857 w 1086731"/>
                <a:gd name="connsiteY88" fmla="*/ 656233 h 1299875"/>
                <a:gd name="connsiteX89" fmla="*/ 297527 w 1086731"/>
                <a:gd name="connsiteY89" fmla="*/ 674193 h 1299875"/>
                <a:gd name="connsiteX90" fmla="*/ 280299 w 1086731"/>
                <a:gd name="connsiteY90" fmla="*/ 670894 h 1299875"/>
                <a:gd name="connsiteX91" fmla="*/ 265271 w 1086731"/>
                <a:gd name="connsiteY91" fmla="*/ 647436 h 1299875"/>
                <a:gd name="connsiteX92" fmla="*/ 267470 w 1086731"/>
                <a:gd name="connsiteY92" fmla="*/ 620679 h 1299875"/>
                <a:gd name="connsiteX93" fmla="*/ 294961 w 1086731"/>
                <a:gd name="connsiteY93" fmla="*/ 595754 h 1299875"/>
                <a:gd name="connsiteX94" fmla="*/ 314387 w 1086731"/>
                <a:gd name="connsiteY94" fmla="*/ 599419 h 1299875"/>
                <a:gd name="connsiteX95" fmla="*/ 326483 w 1086731"/>
                <a:gd name="connsiteY95" fmla="*/ 549204 h 1299875"/>
                <a:gd name="connsiteX96" fmla="*/ 351408 w 1086731"/>
                <a:gd name="connsiteY96" fmla="*/ 527578 h 1299875"/>
                <a:gd name="connsiteX97" fmla="*/ 375233 w 1086731"/>
                <a:gd name="connsiteY97" fmla="*/ 505219 h 1299875"/>
                <a:gd name="connsiteX98" fmla="*/ 384396 w 1086731"/>
                <a:gd name="connsiteY98" fmla="*/ 465633 h 1299875"/>
                <a:gd name="connsiteX99" fmla="*/ 404189 w 1086731"/>
                <a:gd name="connsiteY99" fmla="*/ 455370 h 1299875"/>
                <a:gd name="connsiteX100" fmla="*/ 417385 w 1086731"/>
                <a:gd name="connsiteY100" fmla="*/ 473697 h 1299875"/>
                <a:gd name="connsiteX101" fmla="*/ 417751 w 1086731"/>
                <a:gd name="connsiteY101" fmla="*/ 490557 h 1299875"/>
                <a:gd name="connsiteX102" fmla="*/ 449274 w 1086731"/>
                <a:gd name="connsiteY102" fmla="*/ 512183 h 1299875"/>
                <a:gd name="connsiteX103" fmla="*/ 483728 w 1086731"/>
                <a:gd name="connsiteY103" fmla="*/ 539674 h 1299875"/>
                <a:gd name="connsiteX104" fmla="*/ 484461 w 1086731"/>
                <a:gd name="connsiteY104" fmla="*/ 561299 h 1299875"/>
                <a:gd name="connsiteX105" fmla="*/ 504254 w 1086731"/>
                <a:gd name="connsiteY105" fmla="*/ 558734 h 1299875"/>
                <a:gd name="connsiteX106" fmla="*/ 524414 w 1086731"/>
                <a:gd name="connsiteY106" fmla="*/ 501187 h 1299875"/>
                <a:gd name="connsiteX107" fmla="*/ 499123 w 1086731"/>
                <a:gd name="connsiteY107" fmla="*/ 476995 h 1299875"/>
                <a:gd name="connsiteX108" fmla="*/ 515984 w 1086731"/>
                <a:gd name="connsiteY108" fmla="*/ 450605 h 1299875"/>
                <a:gd name="connsiteX109" fmla="*/ 491425 w 1086731"/>
                <a:gd name="connsiteY109" fmla="*/ 448039 h 1299875"/>
                <a:gd name="connsiteX110" fmla="*/ 481895 w 1086731"/>
                <a:gd name="connsiteY110" fmla="*/ 459768 h 1299875"/>
                <a:gd name="connsiteX111" fmla="*/ 469800 w 1086731"/>
                <a:gd name="connsiteY111" fmla="*/ 462700 h 1299875"/>
                <a:gd name="connsiteX112" fmla="*/ 464668 w 1086731"/>
                <a:gd name="connsiteY112" fmla="*/ 452071 h 1299875"/>
                <a:gd name="connsiteX113" fmla="*/ 462102 w 1086731"/>
                <a:gd name="connsiteY113" fmla="*/ 403688 h 1299875"/>
                <a:gd name="connsiteX114" fmla="*/ 439743 w 1086731"/>
                <a:gd name="connsiteY114" fmla="*/ 376930 h 1299875"/>
                <a:gd name="connsiteX115" fmla="*/ 429847 w 1086731"/>
                <a:gd name="connsiteY115" fmla="*/ 385727 h 1299875"/>
                <a:gd name="connsiteX116" fmla="*/ 424349 w 1086731"/>
                <a:gd name="connsiteY116" fmla="*/ 395624 h 1299875"/>
                <a:gd name="connsiteX117" fmla="*/ 400890 w 1086731"/>
                <a:gd name="connsiteY117" fmla="*/ 387560 h 1299875"/>
                <a:gd name="connsiteX118" fmla="*/ 381830 w 1086731"/>
                <a:gd name="connsiteY118" fmla="*/ 373998 h 1299875"/>
                <a:gd name="connsiteX119" fmla="*/ 363870 w 1086731"/>
                <a:gd name="connsiteY119" fmla="*/ 366301 h 1299875"/>
                <a:gd name="connsiteX120" fmla="*/ 333814 w 1086731"/>
                <a:gd name="connsiteY120" fmla="*/ 370333 h 1299875"/>
                <a:gd name="connsiteX121" fmla="*/ 340411 w 1086731"/>
                <a:gd name="connsiteY121" fmla="*/ 381329 h 1299875"/>
                <a:gd name="connsiteX122" fmla="*/ 347742 w 1086731"/>
                <a:gd name="connsiteY122" fmla="*/ 382062 h 1299875"/>
                <a:gd name="connsiteX123" fmla="*/ 378532 w 1086731"/>
                <a:gd name="connsiteY123" fmla="*/ 406987 h 1299875"/>
                <a:gd name="connsiteX124" fmla="*/ 336380 w 1086731"/>
                <a:gd name="connsiteY124" fmla="*/ 443274 h 1299875"/>
                <a:gd name="connsiteX125" fmla="*/ 324650 w 1086731"/>
                <a:gd name="connsiteY125" fmla="*/ 420182 h 1299875"/>
                <a:gd name="connsiteX126" fmla="*/ 314754 w 1086731"/>
                <a:gd name="connsiteY126" fmla="*/ 391958 h 1299875"/>
                <a:gd name="connsiteX127" fmla="*/ 295327 w 1086731"/>
                <a:gd name="connsiteY127" fmla="*/ 404421 h 1299875"/>
                <a:gd name="connsiteX128" fmla="*/ 283965 w 1086731"/>
                <a:gd name="connsiteY128" fmla="*/ 430445 h 1299875"/>
                <a:gd name="connsiteX129" fmla="*/ 263438 w 1086731"/>
                <a:gd name="connsiteY129" fmla="*/ 405887 h 1299875"/>
                <a:gd name="connsiteX130" fmla="*/ 265271 w 1086731"/>
                <a:gd name="connsiteY130" fmla="*/ 371066 h 1299875"/>
                <a:gd name="connsiteX131" fmla="*/ 249510 w 1086731"/>
                <a:gd name="connsiteY131" fmla="*/ 321950 h 1299875"/>
                <a:gd name="connsiteX132" fmla="*/ 237414 w 1086731"/>
                <a:gd name="connsiteY132" fmla="*/ 324515 h 1299875"/>
                <a:gd name="connsiteX133" fmla="*/ 200760 w 1086731"/>
                <a:gd name="connsiteY133" fmla="*/ 327081 h 1299875"/>
                <a:gd name="connsiteX134" fmla="*/ 176202 w 1086731"/>
                <a:gd name="connsiteY134" fmla="*/ 325982 h 1299875"/>
                <a:gd name="connsiteX135" fmla="*/ 178768 w 1086731"/>
                <a:gd name="connsiteY135" fmla="*/ 353839 h 1299875"/>
                <a:gd name="connsiteX136" fmla="*/ 179501 w 1086731"/>
                <a:gd name="connsiteY136" fmla="*/ 369966 h 1299875"/>
                <a:gd name="connsiteX137" fmla="*/ 179134 w 1086731"/>
                <a:gd name="connsiteY137" fmla="*/ 393425 h 1299875"/>
                <a:gd name="connsiteX138" fmla="*/ 165939 w 1086731"/>
                <a:gd name="connsiteY138" fmla="*/ 417616 h 1299875"/>
                <a:gd name="connsiteX139" fmla="*/ 125253 w 1086731"/>
                <a:gd name="connsiteY139" fmla="*/ 423114 h 1299875"/>
                <a:gd name="connsiteX140" fmla="*/ 117556 w 1086731"/>
                <a:gd name="connsiteY140" fmla="*/ 433377 h 1299875"/>
                <a:gd name="connsiteX141" fmla="*/ 100695 w 1086731"/>
                <a:gd name="connsiteY141" fmla="*/ 503753 h 1299875"/>
                <a:gd name="connsiteX142" fmla="*/ 117190 w 1086731"/>
                <a:gd name="connsiteY142" fmla="*/ 524279 h 1299875"/>
                <a:gd name="connsiteX143" fmla="*/ 129285 w 1086731"/>
                <a:gd name="connsiteY143" fmla="*/ 545905 h 1299875"/>
                <a:gd name="connsiteX144" fmla="*/ 102894 w 1086731"/>
                <a:gd name="connsiteY144" fmla="*/ 548837 h 1299875"/>
                <a:gd name="connsiteX145" fmla="*/ 98496 w 1086731"/>
                <a:gd name="connsiteY145" fmla="*/ 545538 h 1299875"/>
                <a:gd name="connsiteX146" fmla="*/ 60743 w 1086731"/>
                <a:gd name="connsiteY146" fmla="*/ 531610 h 1299875"/>
                <a:gd name="connsiteX147" fmla="*/ 57077 w 1086731"/>
                <a:gd name="connsiteY147" fmla="*/ 531610 h 1299875"/>
                <a:gd name="connsiteX148" fmla="*/ 51213 w 1086731"/>
                <a:gd name="connsiteY148" fmla="*/ 513283 h 1299875"/>
                <a:gd name="connsiteX149" fmla="*/ 55611 w 1086731"/>
                <a:gd name="connsiteY149" fmla="*/ 478828 h 1299875"/>
                <a:gd name="connsiteX150" fmla="*/ 40949 w 1086731"/>
                <a:gd name="connsiteY150" fmla="*/ 459768 h 1299875"/>
                <a:gd name="connsiteX151" fmla="*/ 50113 w 1086731"/>
                <a:gd name="connsiteY151" fmla="*/ 427513 h 1299875"/>
                <a:gd name="connsiteX152" fmla="*/ 61476 w 1086731"/>
                <a:gd name="connsiteY152" fmla="*/ 426047 h 1299875"/>
                <a:gd name="connsiteX153" fmla="*/ 65874 w 1086731"/>
                <a:gd name="connsiteY153" fmla="*/ 413218 h 1299875"/>
                <a:gd name="connsiteX154" fmla="*/ 49746 w 1086731"/>
                <a:gd name="connsiteY154" fmla="*/ 400755 h 1299875"/>
                <a:gd name="connsiteX155" fmla="*/ 39850 w 1086731"/>
                <a:gd name="connsiteY155" fmla="*/ 373998 h 1299875"/>
                <a:gd name="connsiteX156" fmla="*/ 40583 w 1086731"/>
                <a:gd name="connsiteY156" fmla="*/ 352006 h 1299875"/>
                <a:gd name="connsiteX157" fmla="*/ 59276 w 1086731"/>
                <a:gd name="connsiteY157" fmla="*/ 356038 h 1299875"/>
                <a:gd name="connsiteX158" fmla="*/ 41683 w 1086731"/>
                <a:gd name="connsiteY158" fmla="*/ 347241 h 1299875"/>
                <a:gd name="connsiteX159" fmla="*/ 37651 w 1086731"/>
                <a:gd name="connsiteY159" fmla="*/ 337344 h 1299875"/>
                <a:gd name="connsiteX160" fmla="*/ 63308 w 1086731"/>
                <a:gd name="connsiteY160" fmla="*/ 329647 h 1299875"/>
                <a:gd name="connsiteX161" fmla="*/ 65507 w 1086731"/>
                <a:gd name="connsiteY161" fmla="*/ 300690 h 1299875"/>
                <a:gd name="connsiteX162" fmla="*/ 64774 w 1086731"/>
                <a:gd name="connsiteY162" fmla="*/ 286762 h 1299875"/>
                <a:gd name="connsiteX163" fmla="*/ 65507 w 1086731"/>
                <a:gd name="connsiteY163" fmla="*/ 264037 h 1299875"/>
                <a:gd name="connsiteX164" fmla="*/ 53045 w 1086731"/>
                <a:gd name="connsiteY164" fmla="*/ 250475 h 1299875"/>
                <a:gd name="connsiteX165" fmla="*/ 25921 w 1086731"/>
                <a:gd name="connsiteY165" fmla="*/ 215653 h 1299875"/>
                <a:gd name="connsiteX166" fmla="*/ 23722 w 1086731"/>
                <a:gd name="connsiteY166" fmla="*/ 210888 h 1299875"/>
                <a:gd name="connsiteX167" fmla="*/ 12726 w 1086731"/>
                <a:gd name="connsiteY167" fmla="*/ 188530 h 1299875"/>
                <a:gd name="connsiteX168" fmla="*/ 13459 w 1086731"/>
                <a:gd name="connsiteY168" fmla="*/ 183398 h 1299875"/>
                <a:gd name="connsiteX169" fmla="*/ 8694 w 1086731"/>
                <a:gd name="connsiteY169" fmla="*/ 152975 h 1299875"/>
                <a:gd name="connsiteX170" fmla="*/ 14192 w 1086731"/>
                <a:gd name="connsiteY170" fmla="*/ 132083 h 1299875"/>
                <a:gd name="connsiteX171" fmla="*/ 43515 w 1086731"/>
                <a:gd name="connsiteY171" fmla="*/ 123652 h 1299875"/>
                <a:gd name="connsiteX172" fmla="*/ 69173 w 1086731"/>
                <a:gd name="connsiteY172" fmla="*/ 118521 h 1299875"/>
                <a:gd name="connsiteX173" fmla="*/ 69173 w 1086731"/>
                <a:gd name="connsiteY173" fmla="*/ 117421 h 1299875"/>
                <a:gd name="connsiteX174" fmla="*/ 68073 w 1086731"/>
                <a:gd name="connsiteY174" fmla="*/ 118887 h 1299875"/>
                <a:gd name="connsiteX175" fmla="*/ 25188 w 1086731"/>
                <a:gd name="connsiteY175" fmla="*/ 120720 h 1299875"/>
                <a:gd name="connsiteX176" fmla="*/ 5395 w 1086731"/>
                <a:gd name="connsiteY176" fmla="*/ 91763 h 1299875"/>
                <a:gd name="connsiteX177" fmla="*/ 28121 w 1086731"/>
                <a:gd name="connsiteY177" fmla="*/ 71237 h 1299875"/>
                <a:gd name="connsiteX178" fmla="*/ 37651 w 1086731"/>
                <a:gd name="connsiteY178" fmla="*/ 70871 h 1299875"/>
                <a:gd name="connsiteX179" fmla="*/ 36918 w 1086731"/>
                <a:gd name="connsiteY179" fmla="*/ 56576 h 1299875"/>
                <a:gd name="connsiteX180" fmla="*/ 51946 w 1086731"/>
                <a:gd name="connsiteY180" fmla="*/ 44113 h 1299875"/>
                <a:gd name="connsiteX181" fmla="*/ 62942 w 1086731"/>
                <a:gd name="connsiteY181" fmla="*/ 54376 h 1299875"/>
                <a:gd name="connsiteX182" fmla="*/ 87133 w 1086731"/>
                <a:gd name="connsiteY182" fmla="*/ 77102 h 1299875"/>
                <a:gd name="connsiteX183" fmla="*/ 135516 w 1086731"/>
                <a:gd name="connsiteY183" fmla="*/ 112290 h 1299875"/>
                <a:gd name="connsiteX184" fmla="*/ 147979 w 1086731"/>
                <a:gd name="connsiteY184" fmla="*/ 76002 h 1299875"/>
                <a:gd name="connsiteX185" fmla="*/ 158242 w 1086731"/>
                <a:gd name="connsiteY185" fmla="*/ 65739 h 1299875"/>
                <a:gd name="connsiteX186" fmla="*/ 177668 w 1086731"/>
                <a:gd name="connsiteY186" fmla="*/ 71970 h 1299875"/>
                <a:gd name="connsiteX187" fmla="*/ 180234 w 1086731"/>
                <a:gd name="connsiteY187" fmla="*/ 88098 h 1299875"/>
                <a:gd name="connsiteX188" fmla="*/ 178768 w 1086731"/>
                <a:gd name="connsiteY188" fmla="*/ 88465 h 1299875"/>
                <a:gd name="connsiteX189" fmla="*/ 179501 w 1086731"/>
                <a:gd name="connsiteY189" fmla="*/ 138314 h 1299875"/>
                <a:gd name="connsiteX190" fmla="*/ 192696 w 1086731"/>
                <a:gd name="connsiteY190" fmla="*/ 138680 h 1299875"/>
                <a:gd name="connsiteX191" fmla="*/ 207358 w 1086731"/>
                <a:gd name="connsiteY191" fmla="*/ 129150 h 1299875"/>
                <a:gd name="connsiteX192" fmla="*/ 198561 w 1086731"/>
                <a:gd name="connsiteY192" fmla="*/ 118887 h 1299875"/>
                <a:gd name="connsiteX193" fmla="*/ 200394 w 1086731"/>
                <a:gd name="connsiteY193" fmla="*/ 101660 h 1299875"/>
                <a:gd name="connsiteX194" fmla="*/ 220553 w 1086731"/>
                <a:gd name="connsiteY194" fmla="*/ 81867 h 1299875"/>
                <a:gd name="connsiteX195" fmla="*/ 237048 w 1086731"/>
                <a:gd name="connsiteY195" fmla="*/ 66472 h 1299875"/>
                <a:gd name="connsiteX196" fmla="*/ 248410 w 1086731"/>
                <a:gd name="connsiteY196" fmla="*/ 74903 h 1299875"/>
                <a:gd name="connsiteX197" fmla="*/ 238514 w 1086731"/>
                <a:gd name="connsiteY197" fmla="*/ 97262 h 1299875"/>
                <a:gd name="connsiteX198" fmla="*/ 278833 w 1086731"/>
                <a:gd name="connsiteY198" fmla="*/ 130983 h 1299875"/>
                <a:gd name="connsiteX199" fmla="*/ 273335 w 1086731"/>
                <a:gd name="connsiteY199" fmla="*/ 114855 h 1299875"/>
                <a:gd name="connsiteX200" fmla="*/ 271869 w 1086731"/>
                <a:gd name="connsiteY200" fmla="*/ 104592 h 1299875"/>
                <a:gd name="connsiteX201" fmla="*/ 282132 w 1086731"/>
                <a:gd name="connsiteY201" fmla="*/ 102393 h 1299875"/>
                <a:gd name="connsiteX202" fmla="*/ 297527 w 1086731"/>
                <a:gd name="connsiteY202" fmla="*/ 111923 h 1299875"/>
                <a:gd name="connsiteX203" fmla="*/ 314021 w 1086731"/>
                <a:gd name="connsiteY203" fmla="*/ 126951 h 1299875"/>
                <a:gd name="connsiteX204" fmla="*/ 328316 w 1086731"/>
                <a:gd name="connsiteY204" fmla="*/ 121820 h 1299875"/>
                <a:gd name="connsiteX205" fmla="*/ 358372 w 1086731"/>
                <a:gd name="connsiteY205" fmla="*/ 104226 h 1299875"/>
                <a:gd name="connsiteX206" fmla="*/ 375966 w 1086731"/>
                <a:gd name="connsiteY206" fmla="*/ 110090 h 1299875"/>
                <a:gd name="connsiteX207" fmla="*/ 392460 w 1086731"/>
                <a:gd name="connsiteY207" fmla="*/ 107525 h 1299875"/>
                <a:gd name="connsiteX208" fmla="*/ 409321 w 1086731"/>
                <a:gd name="connsiteY208" fmla="*/ 104226 h 1299875"/>
                <a:gd name="connsiteX209" fmla="*/ 462469 w 1086731"/>
                <a:gd name="connsiteY209" fmla="*/ 98728 h 1299875"/>
                <a:gd name="connsiteX210" fmla="*/ 476397 w 1086731"/>
                <a:gd name="connsiteY210" fmla="*/ 96528 h 1299875"/>
                <a:gd name="connsiteX211" fmla="*/ 500589 w 1086731"/>
                <a:gd name="connsiteY211" fmla="*/ 95429 h 1299875"/>
                <a:gd name="connsiteX212" fmla="*/ 506087 w 1086731"/>
                <a:gd name="connsiteY212" fmla="*/ 89198 h 1299875"/>
                <a:gd name="connsiteX213" fmla="*/ 517450 w 1086731"/>
                <a:gd name="connsiteY213" fmla="*/ 70871 h 1299875"/>
                <a:gd name="connsiteX214" fmla="*/ 567299 w 1086731"/>
                <a:gd name="connsiteY214" fmla="*/ 65373 h 1299875"/>
                <a:gd name="connsiteX215" fmla="*/ 590757 w 1086731"/>
                <a:gd name="connsiteY215" fmla="*/ 72703 h 1299875"/>
                <a:gd name="connsiteX216" fmla="*/ 572797 w 1086731"/>
                <a:gd name="connsiteY216" fmla="*/ 94329 h 1299875"/>
                <a:gd name="connsiteX217" fmla="*/ 606152 w 1086731"/>
                <a:gd name="connsiteY217" fmla="*/ 102393 h 1299875"/>
                <a:gd name="connsiteX218" fmla="*/ 616049 w 1086731"/>
                <a:gd name="connsiteY218" fmla="*/ 98361 h 1299875"/>
                <a:gd name="connsiteX219" fmla="*/ 603220 w 1086731"/>
                <a:gd name="connsiteY219" fmla="*/ 74536 h 1299875"/>
                <a:gd name="connsiteX220" fmla="*/ 599554 w 1086731"/>
                <a:gd name="connsiteY220" fmla="*/ 73803 h 1299875"/>
                <a:gd name="connsiteX221" fmla="*/ 584893 w 1086731"/>
                <a:gd name="connsiteY221" fmla="*/ 62807 h 1299875"/>
                <a:gd name="connsiteX222" fmla="*/ 573530 w 1086731"/>
                <a:gd name="connsiteY222" fmla="*/ 64273 h 1299875"/>
                <a:gd name="connsiteX223" fmla="*/ 555203 w 1086731"/>
                <a:gd name="connsiteY223" fmla="*/ 66472 h 1299875"/>
                <a:gd name="connsiteX224" fmla="*/ 549705 w 1086731"/>
                <a:gd name="connsiteY224" fmla="*/ 66472 h 1299875"/>
                <a:gd name="connsiteX225" fmla="*/ 527713 w 1086731"/>
                <a:gd name="connsiteY225" fmla="*/ 60608 h 1299875"/>
                <a:gd name="connsiteX226" fmla="*/ 541275 w 1086731"/>
                <a:gd name="connsiteY226" fmla="*/ 43380 h 1299875"/>
                <a:gd name="connsiteX227" fmla="*/ 553004 w 1086731"/>
                <a:gd name="connsiteY227" fmla="*/ 34217 h 1299875"/>
                <a:gd name="connsiteX228" fmla="*/ 560335 w 1086731"/>
                <a:gd name="connsiteY228" fmla="*/ 18089 h 1299875"/>
                <a:gd name="connsiteX229" fmla="*/ 545307 w 1086731"/>
                <a:gd name="connsiteY229" fmla="*/ 13691 h 1299875"/>
                <a:gd name="connsiteX230" fmla="*/ 528079 w 1086731"/>
                <a:gd name="connsiteY230" fmla="*/ 5627 h 1299875"/>
                <a:gd name="connsiteX231" fmla="*/ 552637 w 1086731"/>
                <a:gd name="connsiteY231" fmla="*/ 129 h 1299875"/>
                <a:gd name="connsiteX232" fmla="*/ 609084 w 1086731"/>
                <a:gd name="connsiteY232" fmla="*/ 7826 h 1299875"/>
                <a:gd name="connsiteX233" fmla="*/ 677994 w 1086731"/>
                <a:gd name="connsiteY233" fmla="*/ 30551 h 1299875"/>
                <a:gd name="connsiteX234" fmla="*/ 694488 w 1086731"/>
                <a:gd name="connsiteY234" fmla="*/ 31284 h 1299875"/>
                <a:gd name="connsiteX235" fmla="*/ 748369 w 1086731"/>
                <a:gd name="connsiteY235" fmla="*/ 32751 h 1299875"/>
                <a:gd name="connsiteX236" fmla="*/ 803716 w 1086731"/>
                <a:gd name="connsiteY236" fmla="*/ 39348 h 1299875"/>
                <a:gd name="connsiteX237" fmla="*/ 820577 w 1086731"/>
                <a:gd name="connsiteY237" fmla="*/ 39348 h 1299875"/>
                <a:gd name="connsiteX238" fmla="*/ 866028 w 1086731"/>
                <a:gd name="connsiteY238" fmla="*/ 48878 h 1299875"/>
                <a:gd name="connsiteX239" fmla="*/ 928339 w 1086731"/>
                <a:gd name="connsiteY239" fmla="*/ 83699 h 1299875"/>
                <a:gd name="connsiteX240" fmla="*/ 989918 w 1086731"/>
                <a:gd name="connsiteY240" fmla="*/ 128784 h 1299875"/>
                <a:gd name="connsiteX241" fmla="*/ 993217 w 1086731"/>
                <a:gd name="connsiteY241" fmla="*/ 145278 h 1299875"/>
                <a:gd name="connsiteX242" fmla="*/ 1040500 w 1086731"/>
                <a:gd name="connsiteY242" fmla="*/ 181565 h 1299875"/>
                <a:gd name="connsiteX243" fmla="*/ 1055528 w 1086731"/>
                <a:gd name="connsiteY243" fmla="*/ 173868 h 1299875"/>
                <a:gd name="connsiteX244" fmla="*/ 1084485 w 1086731"/>
                <a:gd name="connsiteY244" fmla="*/ 171669 h 1299875"/>
                <a:gd name="connsiteX245" fmla="*/ 1086684 w 1086731"/>
                <a:gd name="connsiteY245" fmla="*/ 176434 h 1299875"/>
                <a:gd name="connsiteX246" fmla="*/ 1077887 w 1086731"/>
                <a:gd name="connsiteY246" fmla="*/ 205024 h 1299875"/>
                <a:gd name="connsiteX247" fmla="*/ 1065058 w 1086731"/>
                <a:gd name="connsiteY247" fmla="*/ 210522 h 1299875"/>
                <a:gd name="connsiteX248" fmla="*/ 1020341 w 1086731"/>
                <a:gd name="connsiteY248" fmla="*/ 200625 h 1299875"/>
                <a:gd name="connsiteX249" fmla="*/ 1014843 w 1086731"/>
                <a:gd name="connsiteY249" fmla="*/ 200992 h 1299875"/>
                <a:gd name="connsiteX250" fmla="*/ 1024739 w 1086731"/>
                <a:gd name="connsiteY250" fmla="*/ 218586 h 1299875"/>
                <a:gd name="connsiteX251" fmla="*/ 1013010 w 1086731"/>
                <a:gd name="connsiteY251" fmla="*/ 257439 h 1299875"/>
                <a:gd name="connsiteX252" fmla="*/ 1003113 w 1086731"/>
                <a:gd name="connsiteY252" fmla="*/ 255606 h 1299875"/>
                <a:gd name="connsiteX253" fmla="*/ 998348 w 1086731"/>
                <a:gd name="connsiteY253" fmla="*/ 247542 h 1299875"/>
                <a:gd name="connsiteX254" fmla="*/ 983687 w 1086731"/>
                <a:gd name="connsiteY254" fmla="*/ 229582 h 1299875"/>
                <a:gd name="connsiteX255" fmla="*/ 969392 w 1086731"/>
                <a:gd name="connsiteY255" fmla="*/ 249009 h 1299875"/>
                <a:gd name="connsiteX256" fmla="*/ 957296 w 1086731"/>
                <a:gd name="connsiteY256" fmla="*/ 268069 h 1299875"/>
                <a:gd name="connsiteX257" fmla="*/ 927973 w 1086731"/>
                <a:gd name="connsiteY257" fmla="*/ 253407 h 1299875"/>
                <a:gd name="connsiteX258" fmla="*/ 912578 w 1086731"/>
                <a:gd name="connsiteY258" fmla="*/ 237279 h 1299875"/>
                <a:gd name="connsiteX259" fmla="*/ 928339 w 1086731"/>
                <a:gd name="connsiteY259" fmla="*/ 279431 h 1299875"/>
                <a:gd name="connsiteX260" fmla="*/ 946666 w 1086731"/>
                <a:gd name="connsiteY260" fmla="*/ 287495 h 1299875"/>
                <a:gd name="connsiteX261" fmla="*/ 959129 w 1086731"/>
                <a:gd name="connsiteY261" fmla="*/ 298491 h 1299875"/>
                <a:gd name="connsiteX262" fmla="*/ 949232 w 1086731"/>
                <a:gd name="connsiteY262" fmla="*/ 312786 h 1299875"/>
                <a:gd name="connsiteX263" fmla="*/ 884355 w 1086731"/>
                <a:gd name="connsiteY263" fmla="*/ 320484 h 1299875"/>
                <a:gd name="connsiteX264" fmla="*/ 873359 w 1086731"/>
                <a:gd name="connsiteY264" fmla="*/ 327081 h 1299875"/>
                <a:gd name="connsiteX265" fmla="*/ 844402 w 1086731"/>
                <a:gd name="connsiteY265" fmla="*/ 339543 h 1299875"/>
                <a:gd name="connsiteX266" fmla="*/ 815079 w 1086731"/>
                <a:gd name="connsiteY266" fmla="*/ 320484 h 1299875"/>
                <a:gd name="connsiteX267" fmla="*/ 824609 w 1086731"/>
                <a:gd name="connsiteY267" fmla="*/ 302523 h 1299875"/>
                <a:gd name="connsiteX268" fmla="*/ 863462 w 1086731"/>
                <a:gd name="connsiteY268" fmla="*/ 293360 h 1299875"/>
                <a:gd name="connsiteX269" fmla="*/ 853932 w 1086731"/>
                <a:gd name="connsiteY269" fmla="*/ 280897 h 1299875"/>
                <a:gd name="connsiteX270" fmla="*/ 852466 w 1086731"/>
                <a:gd name="connsiteY270" fmla="*/ 268069 h 1299875"/>
                <a:gd name="connsiteX271" fmla="*/ 883622 w 1086731"/>
                <a:gd name="connsiteY271" fmla="*/ 235446 h 1299875"/>
                <a:gd name="connsiteX272" fmla="*/ 857231 w 1086731"/>
                <a:gd name="connsiteY272" fmla="*/ 199892 h 1299875"/>
                <a:gd name="connsiteX273" fmla="*/ 853199 w 1086731"/>
                <a:gd name="connsiteY273" fmla="*/ 179000 h 1299875"/>
                <a:gd name="connsiteX274" fmla="*/ 845135 w 1086731"/>
                <a:gd name="connsiteY274" fmla="*/ 121086 h 1299875"/>
                <a:gd name="connsiteX275" fmla="*/ 841103 w 1086731"/>
                <a:gd name="connsiteY275" fmla="*/ 154075 h 1299875"/>
                <a:gd name="connsiteX276" fmla="*/ 844769 w 1086731"/>
                <a:gd name="connsiteY276" fmla="*/ 163972 h 1299875"/>
                <a:gd name="connsiteX277" fmla="*/ 850633 w 1086731"/>
                <a:gd name="connsiteY277" fmla="*/ 189263 h 1299875"/>
                <a:gd name="connsiteX278" fmla="*/ 852466 w 1086731"/>
                <a:gd name="connsiteY278" fmla="*/ 203191 h 1299875"/>
                <a:gd name="connsiteX279" fmla="*/ 849534 w 1086731"/>
                <a:gd name="connsiteY279" fmla="*/ 224817 h 1299875"/>
                <a:gd name="connsiteX280" fmla="*/ 848068 w 1086731"/>
                <a:gd name="connsiteY280" fmla="*/ 231781 h 1299875"/>
                <a:gd name="connsiteX281" fmla="*/ 808848 w 1086731"/>
                <a:gd name="connsiteY281" fmla="*/ 291527 h 1299875"/>
                <a:gd name="connsiteX282" fmla="*/ 806649 w 1086731"/>
                <a:gd name="connsiteY282" fmla="*/ 298491 h 1299875"/>
                <a:gd name="connsiteX283" fmla="*/ 790888 w 1086731"/>
                <a:gd name="connsiteY283" fmla="*/ 308754 h 1299875"/>
                <a:gd name="connsiteX284" fmla="*/ 766696 w 1086731"/>
                <a:gd name="connsiteY284" fmla="*/ 308388 h 1299875"/>
                <a:gd name="connsiteX285" fmla="*/ 730775 w 1086731"/>
                <a:gd name="connsiteY285" fmla="*/ 271734 h 1299875"/>
                <a:gd name="connsiteX286" fmla="*/ 729309 w 1086731"/>
                <a:gd name="connsiteY286" fmla="*/ 262570 h 1299875"/>
                <a:gd name="connsiteX287" fmla="*/ 705484 w 1086731"/>
                <a:gd name="connsiteY287" fmla="*/ 266969 h 1299875"/>
                <a:gd name="connsiteX288" fmla="*/ 691189 w 1086731"/>
                <a:gd name="connsiteY288" fmla="*/ 267335 h 1299875"/>
                <a:gd name="connsiteX289" fmla="*/ 689723 w 1086731"/>
                <a:gd name="connsiteY289" fmla="*/ 280897 h 1299875"/>
                <a:gd name="connsiteX290" fmla="*/ 697787 w 1086731"/>
                <a:gd name="connsiteY290" fmla="*/ 317185 h 1299875"/>
                <a:gd name="connsiteX291" fmla="*/ 690456 w 1086731"/>
                <a:gd name="connsiteY291" fmla="*/ 330380 h 1299875"/>
                <a:gd name="connsiteX292" fmla="*/ 679826 w 1086731"/>
                <a:gd name="connsiteY292" fmla="*/ 321583 h 1299875"/>
                <a:gd name="connsiteX293" fmla="*/ 662965 w 1086731"/>
                <a:gd name="connsiteY293" fmla="*/ 302890 h 1299875"/>
                <a:gd name="connsiteX294" fmla="*/ 640240 w 1086731"/>
                <a:gd name="connsiteY294" fmla="*/ 312420 h 1299875"/>
                <a:gd name="connsiteX295" fmla="*/ 631443 w 1086731"/>
                <a:gd name="connsiteY295" fmla="*/ 321217 h 1299875"/>
                <a:gd name="connsiteX296" fmla="*/ 631443 w 1086731"/>
                <a:gd name="connsiteY296" fmla="*/ 334045 h 1299875"/>
                <a:gd name="connsiteX297" fmla="*/ 677261 w 1086731"/>
                <a:gd name="connsiteY297" fmla="*/ 332946 h 1299875"/>
                <a:gd name="connsiteX298" fmla="*/ 689356 w 1086731"/>
                <a:gd name="connsiteY298" fmla="*/ 339543 h 1299875"/>
                <a:gd name="connsiteX299" fmla="*/ 696687 w 1086731"/>
                <a:gd name="connsiteY299" fmla="*/ 340277 h 1299875"/>
                <a:gd name="connsiteX300" fmla="*/ 766696 w 1086731"/>
                <a:gd name="connsiteY300" fmla="*/ 360803 h 1299875"/>
                <a:gd name="connsiteX301" fmla="*/ 785756 w 1086731"/>
                <a:gd name="connsiteY301" fmla="*/ 344675 h 1299875"/>
                <a:gd name="connsiteX302" fmla="*/ 797119 w 1086731"/>
                <a:gd name="connsiteY302" fmla="*/ 329647 h 1299875"/>
                <a:gd name="connsiteX303" fmla="*/ 809948 w 1086731"/>
                <a:gd name="connsiteY303" fmla="*/ 347974 h 1299875"/>
                <a:gd name="connsiteX304" fmla="*/ 811414 w 1086731"/>
                <a:gd name="connsiteY304" fmla="*/ 363002 h 1299875"/>
                <a:gd name="connsiteX305" fmla="*/ 827175 w 1086731"/>
                <a:gd name="connsiteY305" fmla="*/ 392692 h 1299875"/>
                <a:gd name="connsiteX306" fmla="*/ 827541 w 1086731"/>
                <a:gd name="connsiteY306" fmla="*/ 400755 h 1299875"/>
                <a:gd name="connsiteX307" fmla="*/ 835239 w 1086731"/>
                <a:gd name="connsiteY307" fmla="*/ 437776 h 1299875"/>
                <a:gd name="connsiteX308" fmla="*/ 857598 w 1086731"/>
                <a:gd name="connsiteY308" fmla="*/ 473697 h 1299875"/>
                <a:gd name="connsiteX309" fmla="*/ 882156 w 1086731"/>
                <a:gd name="connsiteY309" fmla="*/ 479928 h 1299875"/>
                <a:gd name="connsiteX310" fmla="*/ 885821 w 1086731"/>
                <a:gd name="connsiteY310" fmla="*/ 478828 h 1299875"/>
                <a:gd name="connsiteX311" fmla="*/ 924308 w 1086731"/>
                <a:gd name="connsiteY311" fmla="*/ 497888 h 1299875"/>
                <a:gd name="connsiteX312" fmla="*/ 925407 w 1086731"/>
                <a:gd name="connsiteY312" fmla="*/ 437776 h 1299875"/>
                <a:gd name="connsiteX313" fmla="*/ 942634 w 1086731"/>
                <a:gd name="connsiteY313" fmla="*/ 421282 h 1299875"/>
                <a:gd name="connsiteX314" fmla="*/ 963161 w 1086731"/>
                <a:gd name="connsiteY314" fmla="*/ 459035 h 1299875"/>
                <a:gd name="connsiteX315" fmla="*/ 960595 w 1086731"/>
                <a:gd name="connsiteY315" fmla="*/ 500454 h 1299875"/>
                <a:gd name="connsiteX316" fmla="*/ 950698 w 1086731"/>
                <a:gd name="connsiteY316" fmla="*/ 536741 h 1299875"/>
                <a:gd name="connsiteX317" fmla="*/ 934937 w 1086731"/>
                <a:gd name="connsiteY317" fmla="*/ 544072 h 1299875"/>
                <a:gd name="connsiteX318" fmla="*/ 926873 w 1086731"/>
                <a:gd name="connsiteY318" fmla="*/ 551403 h 1299875"/>
                <a:gd name="connsiteX319" fmla="*/ 932371 w 1086731"/>
                <a:gd name="connsiteY319" fmla="*/ 562766 h 1299875"/>
                <a:gd name="connsiteX320" fmla="*/ 965360 w 1086731"/>
                <a:gd name="connsiteY320" fmla="*/ 613348 h 1299875"/>
                <a:gd name="connsiteX321" fmla="*/ 964993 w 1086731"/>
                <a:gd name="connsiteY321" fmla="*/ 617013 h 1299875"/>
                <a:gd name="connsiteX322" fmla="*/ 963161 w 1086731"/>
                <a:gd name="connsiteY322" fmla="*/ 691054 h 1299875"/>
                <a:gd name="connsiteX323" fmla="*/ 972324 w 1086731"/>
                <a:gd name="connsiteY323" fmla="*/ 667596 h 1299875"/>
                <a:gd name="connsiteX324" fmla="*/ 965726 w 1086731"/>
                <a:gd name="connsiteY324" fmla="*/ 649269 h 1299875"/>
                <a:gd name="connsiteX325" fmla="*/ 961328 w 1086731"/>
                <a:gd name="connsiteY325" fmla="*/ 631675 h 1299875"/>
                <a:gd name="connsiteX326" fmla="*/ 989551 w 1086731"/>
                <a:gd name="connsiteY326" fmla="*/ 627643 h 1299875"/>
                <a:gd name="connsiteX327" fmla="*/ 1012643 w 1086731"/>
                <a:gd name="connsiteY327" fmla="*/ 690688 h 1299875"/>
                <a:gd name="connsiteX328" fmla="*/ 1021440 w 1086731"/>
                <a:gd name="connsiteY328" fmla="*/ 707915 h 1299875"/>
                <a:gd name="connsiteX329" fmla="*/ 1030604 w 1086731"/>
                <a:gd name="connsiteY329" fmla="*/ 730274 h 1299875"/>
                <a:gd name="connsiteX330" fmla="*/ 1011544 w 1086731"/>
                <a:gd name="connsiteY330" fmla="*/ 770593 h 1299875"/>
                <a:gd name="connsiteX331" fmla="*/ 991384 w 1086731"/>
                <a:gd name="connsiteY331" fmla="*/ 775725 h 1299875"/>
                <a:gd name="connsiteX332" fmla="*/ 971224 w 1086731"/>
                <a:gd name="connsiteY332" fmla="*/ 759230 h 1299875"/>
                <a:gd name="connsiteX333" fmla="*/ 959862 w 1086731"/>
                <a:gd name="connsiteY333" fmla="*/ 755198 h 1299875"/>
                <a:gd name="connsiteX334" fmla="*/ 956196 w 1086731"/>
                <a:gd name="connsiteY334" fmla="*/ 767294 h 1299875"/>
                <a:gd name="connsiteX335" fmla="*/ 956929 w 1086731"/>
                <a:gd name="connsiteY335" fmla="*/ 787454 h 1299875"/>
                <a:gd name="connsiteX336" fmla="*/ 921375 w 1086731"/>
                <a:gd name="connsiteY336" fmla="*/ 763262 h 1299875"/>
                <a:gd name="connsiteX337" fmla="*/ 914778 w 1086731"/>
                <a:gd name="connsiteY337" fmla="*/ 769493 h 1299875"/>
                <a:gd name="connsiteX338" fmla="*/ 869693 w 1086731"/>
                <a:gd name="connsiteY338" fmla="*/ 835104 h 1299875"/>
                <a:gd name="connsiteX339" fmla="*/ 868227 w 1086731"/>
                <a:gd name="connsiteY339" fmla="*/ 840602 h 1299875"/>
                <a:gd name="connsiteX340" fmla="*/ 872626 w 1086731"/>
                <a:gd name="connsiteY340" fmla="*/ 955695 h 1299875"/>
                <a:gd name="connsiteX341" fmla="*/ 864562 w 1086731"/>
                <a:gd name="connsiteY341" fmla="*/ 1021305 h 1299875"/>
                <a:gd name="connsiteX342" fmla="*/ 848068 w 1086731"/>
                <a:gd name="connsiteY342" fmla="*/ 1109275 h 1299875"/>
                <a:gd name="connsiteX343" fmla="*/ 848068 w 1086731"/>
                <a:gd name="connsiteY343" fmla="*/ 1111107 h 1299875"/>
                <a:gd name="connsiteX344" fmla="*/ 813246 w 1086731"/>
                <a:gd name="connsiteY344" fmla="*/ 1135666 h 1299875"/>
                <a:gd name="connsiteX345" fmla="*/ 721978 w 1086731"/>
                <a:gd name="connsiteY345" fmla="*/ 1097912 h 1299875"/>
                <a:gd name="connsiteX346" fmla="*/ 600287 w 1086731"/>
                <a:gd name="connsiteY346" fmla="*/ 1140064 h 1299875"/>
                <a:gd name="connsiteX347" fmla="*/ 573164 w 1086731"/>
                <a:gd name="connsiteY347" fmla="*/ 1199077 h 1299875"/>
                <a:gd name="connsiteX348" fmla="*/ 569865 w 1086731"/>
                <a:gd name="connsiteY348" fmla="*/ 1211173 h 1299875"/>
                <a:gd name="connsiteX349" fmla="*/ 564733 w 1086731"/>
                <a:gd name="connsiteY349" fmla="*/ 1217404 h 1299875"/>
                <a:gd name="connsiteX350" fmla="*/ 512318 w 1086731"/>
                <a:gd name="connsiteY350" fmla="*/ 1234998 h 1299875"/>
                <a:gd name="connsiteX351" fmla="*/ 507553 w 1086731"/>
                <a:gd name="connsiteY351" fmla="*/ 1259556 h 1299875"/>
                <a:gd name="connsiteX352" fmla="*/ 495457 w 1086731"/>
                <a:gd name="connsiteY352" fmla="*/ 1277516 h 1299875"/>
                <a:gd name="connsiteX353" fmla="*/ 420317 w 1086731"/>
                <a:gd name="connsiteY353" fmla="*/ 1237197 h 1299875"/>
                <a:gd name="connsiteX354" fmla="*/ 392460 w 1086731"/>
                <a:gd name="connsiteY354" fmla="*/ 1249293 h 1299875"/>
                <a:gd name="connsiteX355" fmla="*/ 380731 w 1086731"/>
                <a:gd name="connsiteY355" fmla="*/ 1288512 h 1299875"/>
                <a:gd name="connsiteX356" fmla="*/ 349941 w 1086731"/>
                <a:gd name="connsiteY356" fmla="*/ 1292910 h 1299875"/>
                <a:gd name="connsiteX357" fmla="*/ 258673 w 1086731"/>
                <a:gd name="connsiteY357" fmla="*/ 1254057 h 1299875"/>
                <a:gd name="connsiteX358" fmla="*/ 174736 w 1086731"/>
                <a:gd name="connsiteY358" fmla="*/ 1232798 h 1299875"/>
                <a:gd name="connsiteX359" fmla="*/ 121588 w 1086731"/>
                <a:gd name="connsiteY359" fmla="*/ 1223268 h 1299875"/>
                <a:gd name="connsiteX360" fmla="*/ 114257 w 1086731"/>
                <a:gd name="connsiteY360" fmla="*/ 1210806 h 1299875"/>
                <a:gd name="connsiteX361" fmla="*/ 119755 w 1086731"/>
                <a:gd name="connsiteY361" fmla="*/ 1201276 h 129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1086731" h="1299875">
                  <a:moveTo>
                    <a:pt x="119755" y="1201276"/>
                  </a:moveTo>
                  <a:cubicBezTo>
                    <a:pt x="130385" y="1190646"/>
                    <a:pt x="123787" y="1181116"/>
                    <a:pt x="115723" y="1174152"/>
                  </a:cubicBezTo>
                  <a:cubicBezTo>
                    <a:pt x="108026" y="1167554"/>
                    <a:pt x="99962" y="1170120"/>
                    <a:pt x="94831" y="1180383"/>
                  </a:cubicBezTo>
                  <a:cubicBezTo>
                    <a:pt x="92631" y="1184415"/>
                    <a:pt x="87133" y="1186981"/>
                    <a:pt x="81635" y="1185148"/>
                  </a:cubicBezTo>
                  <a:cubicBezTo>
                    <a:pt x="73205" y="1182583"/>
                    <a:pt x="78336" y="1177451"/>
                    <a:pt x="79803" y="1173419"/>
                  </a:cubicBezTo>
                  <a:cubicBezTo>
                    <a:pt x="70639" y="1171953"/>
                    <a:pt x="80169" y="1151060"/>
                    <a:pt x="61842" y="1157291"/>
                  </a:cubicBezTo>
                  <a:cubicBezTo>
                    <a:pt x="55978" y="1159124"/>
                    <a:pt x="57444" y="1149961"/>
                    <a:pt x="61476" y="1144829"/>
                  </a:cubicBezTo>
                  <a:cubicBezTo>
                    <a:pt x="65874" y="1139331"/>
                    <a:pt x="74304" y="1132733"/>
                    <a:pt x="58177" y="1131634"/>
                  </a:cubicBezTo>
                  <a:cubicBezTo>
                    <a:pt x="54511" y="1131267"/>
                    <a:pt x="51946" y="1126869"/>
                    <a:pt x="53412" y="1122837"/>
                  </a:cubicBezTo>
                  <a:cubicBezTo>
                    <a:pt x="55244" y="1116972"/>
                    <a:pt x="59276" y="1120271"/>
                    <a:pt x="62575" y="1121370"/>
                  </a:cubicBezTo>
                  <a:cubicBezTo>
                    <a:pt x="72838" y="1124669"/>
                    <a:pt x="83468" y="1125402"/>
                    <a:pt x="88966" y="1115139"/>
                  </a:cubicBezTo>
                  <a:cubicBezTo>
                    <a:pt x="94464" y="1105243"/>
                    <a:pt x="81635" y="1097546"/>
                    <a:pt x="81269" y="1087649"/>
                  </a:cubicBezTo>
                  <a:cubicBezTo>
                    <a:pt x="81269" y="1086916"/>
                    <a:pt x="78703" y="1085816"/>
                    <a:pt x="78336" y="1086183"/>
                  </a:cubicBezTo>
                  <a:cubicBezTo>
                    <a:pt x="60743" y="1097912"/>
                    <a:pt x="60376" y="1082151"/>
                    <a:pt x="55244" y="1072254"/>
                  </a:cubicBezTo>
                  <a:cubicBezTo>
                    <a:pt x="49380" y="1061258"/>
                    <a:pt x="37284" y="1068222"/>
                    <a:pt x="27388" y="1063824"/>
                  </a:cubicBezTo>
                  <a:cubicBezTo>
                    <a:pt x="40216" y="1070788"/>
                    <a:pt x="42049" y="1080685"/>
                    <a:pt x="35451" y="1090948"/>
                  </a:cubicBezTo>
                  <a:cubicBezTo>
                    <a:pt x="29587" y="1100478"/>
                    <a:pt x="21523" y="1108908"/>
                    <a:pt x="7961" y="1106709"/>
                  </a:cubicBezTo>
                  <a:cubicBezTo>
                    <a:pt x="-103" y="1105243"/>
                    <a:pt x="-2669" y="1098645"/>
                    <a:pt x="3196" y="1095713"/>
                  </a:cubicBezTo>
                  <a:cubicBezTo>
                    <a:pt x="15658" y="1089482"/>
                    <a:pt x="10527" y="1075920"/>
                    <a:pt x="17858" y="1068222"/>
                  </a:cubicBezTo>
                  <a:cubicBezTo>
                    <a:pt x="21156" y="1064557"/>
                    <a:pt x="16025" y="1059426"/>
                    <a:pt x="14192" y="1054660"/>
                  </a:cubicBezTo>
                  <a:cubicBezTo>
                    <a:pt x="10527" y="1044397"/>
                    <a:pt x="7228" y="1035600"/>
                    <a:pt x="19690" y="1025704"/>
                  </a:cubicBezTo>
                  <a:cubicBezTo>
                    <a:pt x="29220" y="1018006"/>
                    <a:pt x="32519" y="1002979"/>
                    <a:pt x="45714" y="996747"/>
                  </a:cubicBezTo>
                  <a:cubicBezTo>
                    <a:pt x="48280" y="995648"/>
                    <a:pt x="47181" y="992349"/>
                    <a:pt x="45714" y="990150"/>
                  </a:cubicBezTo>
                  <a:cubicBezTo>
                    <a:pt x="43515" y="987217"/>
                    <a:pt x="40583" y="987950"/>
                    <a:pt x="37284" y="988684"/>
                  </a:cubicBezTo>
                  <a:cubicBezTo>
                    <a:pt x="22256" y="991982"/>
                    <a:pt x="8694" y="984652"/>
                    <a:pt x="8694" y="969990"/>
                  </a:cubicBezTo>
                  <a:cubicBezTo>
                    <a:pt x="8327" y="958261"/>
                    <a:pt x="3563" y="948364"/>
                    <a:pt x="1363" y="937735"/>
                  </a:cubicBezTo>
                  <a:cubicBezTo>
                    <a:pt x="-1202" y="925272"/>
                    <a:pt x="-103" y="917942"/>
                    <a:pt x="14925" y="919041"/>
                  </a:cubicBezTo>
                  <a:cubicBezTo>
                    <a:pt x="18957" y="919408"/>
                    <a:pt x="24455" y="919774"/>
                    <a:pt x="25555" y="913910"/>
                  </a:cubicBezTo>
                  <a:cubicBezTo>
                    <a:pt x="26654" y="908778"/>
                    <a:pt x="22623" y="906212"/>
                    <a:pt x="18591" y="904013"/>
                  </a:cubicBezTo>
                  <a:cubicBezTo>
                    <a:pt x="15292" y="902180"/>
                    <a:pt x="11626" y="900714"/>
                    <a:pt x="8694" y="898515"/>
                  </a:cubicBezTo>
                  <a:cubicBezTo>
                    <a:pt x="3929" y="895216"/>
                    <a:pt x="2829" y="890818"/>
                    <a:pt x="6128" y="885320"/>
                  </a:cubicBezTo>
                  <a:cubicBezTo>
                    <a:pt x="10527" y="877989"/>
                    <a:pt x="16391" y="879088"/>
                    <a:pt x="22256" y="882021"/>
                  </a:cubicBezTo>
                  <a:cubicBezTo>
                    <a:pt x="27388" y="884220"/>
                    <a:pt x="31419" y="892650"/>
                    <a:pt x="38017" y="885686"/>
                  </a:cubicBezTo>
                  <a:cubicBezTo>
                    <a:pt x="41316" y="882387"/>
                    <a:pt x="51946" y="877256"/>
                    <a:pt x="36918" y="875056"/>
                  </a:cubicBezTo>
                  <a:cubicBezTo>
                    <a:pt x="28854" y="873957"/>
                    <a:pt x="28854" y="867359"/>
                    <a:pt x="32519" y="862228"/>
                  </a:cubicBezTo>
                  <a:cubicBezTo>
                    <a:pt x="41683" y="849765"/>
                    <a:pt x="45714" y="836937"/>
                    <a:pt x="42782" y="820809"/>
                  </a:cubicBezTo>
                  <a:cubicBezTo>
                    <a:pt x="41683" y="815311"/>
                    <a:pt x="44248" y="805781"/>
                    <a:pt x="52679" y="802115"/>
                  </a:cubicBezTo>
                  <a:cubicBezTo>
                    <a:pt x="59276" y="794785"/>
                    <a:pt x="82002" y="792585"/>
                    <a:pt x="88233" y="799183"/>
                  </a:cubicBezTo>
                  <a:cubicBezTo>
                    <a:pt x="91532" y="802482"/>
                    <a:pt x="91165" y="805781"/>
                    <a:pt x="88966" y="809446"/>
                  </a:cubicBezTo>
                  <a:cubicBezTo>
                    <a:pt x="86400" y="813845"/>
                    <a:pt x="82002" y="816777"/>
                    <a:pt x="79803" y="823008"/>
                  </a:cubicBezTo>
                  <a:cubicBezTo>
                    <a:pt x="88966" y="825574"/>
                    <a:pt x="95930" y="831805"/>
                    <a:pt x="104361" y="835470"/>
                  </a:cubicBezTo>
                  <a:cubicBezTo>
                    <a:pt x="114257" y="839502"/>
                    <a:pt x="116090" y="849032"/>
                    <a:pt x="121588" y="857096"/>
                  </a:cubicBezTo>
                  <a:cubicBezTo>
                    <a:pt x="120488" y="836937"/>
                    <a:pt x="130385" y="822275"/>
                    <a:pt x="141748" y="808346"/>
                  </a:cubicBezTo>
                  <a:cubicBezTo>
                    <a:pt x="149445" y="798450"/>
                    <a:pt x="147979" y="785254"/>
                    <a:pt x="154943" y="775358"/>
                  </a:cubicBezTo>
                  <a:cubicBezTo>
                    <a:pt x="158242" y="770959"/>
                    <a:pt x="158242" y="761063"/>
                    <a:pt x="167405" y="765828"/>
                  </a:cubicBezTo>
                  <a:cubicBezTo>
                    <a:pt x="174736" y="769860"/>
                    <a:pt x="179501" y="779390"/>
                    <a:pt x="173636" y="784522"/>
                  </a:cubicBezTo>
                  <a:cubicBezTo>
                    <a:pt x="163373" y="794418"/>
                    <a:pt x="168138" y="807980"/>
                    <a:pt x="160441" y="818610"/>
                  </a:cubicBezTo>
                  <a:cubicBezTo>
                    <a:pt x="154576" y="826307"/>
                    <a:pt x="169971" y="829239"/>
                    <a:pt x="171804" y="837303"/>
                  </a:cubicBezTo>
                  <a:cubicBezTo>
                    <a:pt x="173270" y="843534"/>
                    <a:pt x="178035" y="841701"/>
                    <a:pt x="182433" y="839136"/>
                  </a:cubicBezTo>
                  <a:cubicBezTo>
                    <a:pt x="191597" y="833638"/>
                    <a:pt x="201860" y="834737"/>
                    <a:pt x="211756" y="835470"/>
                  </a:cubicBezTo>
                  <a:cubicBezTo>
                    <a:pt x="219087" y="835837"/>
                    <a:pt x="226051" y="838036"/>
                    <a:pt x="227518" y="846100"/>
                  </a:cubicBezTo>
                  <a:cubicBezTo>
                    <a:pt x="228984" y="854164"/>
                    <a:pt x="233382" y="856363"/>
                    <a:pt x="240713" y="855996"/>
                  </a:cubicBezTo>
                  <a:cubicBezTo>
                    <a:pt x="245478" y="855996"/>
                    <a:pt x="249510" y="857463"/>
                    <a:pt x="250610" y="862961"/>
                  </a:cubicBezTo>
                  <a:cubicBezTo>
                    <a:pt x="251709" y="868092"/>
                    <a:pt x="248410" y="871025"/>
                    <a:pt x="244745" y="873590"/>
                  </a:cubicBezTo>
                  <a:cubicBezTo>
                    <a:pt x="239980" y="876889"/>
                    <a:pt x="232283" y="877989"/>
                    <a:pt x="233382" y="886786"/>
                  </a:cubicBezTo>
                  <a:cubicBezTo>
                    <a:pt x="233749" y="888618"/>
                    <a:pt x="235948" y="889718"/>
                    <a:pt x="237781" y="888985"/>
                  </a:cubicBezTo>
                  <a:cubicBezTo>
                    <a:pt x="245478" y="886786"/>
                    <a:pt x="244378" y="879088"/>
                    <a:pt x="247311" y="873957"/>
                  </a:cubicBezTo>
                  <a:cubicBezTo>
                    <a:pt x="255741" y="860028"/>
                    <a:pt x="255008" y="848299"/>
                    <a:pt x="240713" y="838769"/>
                  </a:cubicBezTo>
                  <a:cubicBezTo>
                    <a:pt x="234482" y="834737"/>
                    <a:pt x="236315" y="830705"/>
                    <a:pt x="240713" y="826673"/>
                  </a:cubicBezTo>
                  <a:cubicBezTo>
                    <a:pt x="245111" y="822641"/>
                    <a:pt x="250610" y="821542"/>
                    <a:pt x="256474" y="823008"/>
                  </a:cubicBezTo>
                  <a:cubicBezTo>
                    <a:pt x="260140" y="823741"/>
                    <a:pt x="264538" y="825574"/>
                    <a:pt x="266371" y="821175"/>
                  </a:cubicBezTo>
                  <a:cubicBezTo>
                    <a:pt x="268936" y="816044"/>
                    <a:pt x="264905" y="812745"/>
                    <a:pt x="261606" y="810179"/>
                  </a:cubicBezTo>
                  <a:cubicBezTo>
                    <a:pt x="255741" y="805414"/>
                    <a:pt x="250243" y="800283"/>
                    <a:pt x="245478" y="794785"/>
                  </a:cubicBezTo>
                  <a:cubicBezTo>
                    <a:pt x="235581" y="783788"/>
                    <a:pt x="237048" y="776458"/>
                    <a:pt x="250976" y="773892"/>
                  </a:cubicBezTo>
                  <a:cubicBezTo>
                    <a:pt x="264538" y="771693"/>
                    <a:pt x="267837" y="767294"/>
                    <a:pt x="259773" y="755931"/>
                  </a:cubicBezTo>
                  <a:cubicBezTo>
                    <a:pt x="254642" y="748601"/>
                    <a:pt x="253175" y="740537"/>
                    <a:pt x="257574" y="732840"/>
                  </a:cubicBezTo>
                  <a:cubicBezTo>
                    <a:pt x="262339" y="724776"/>
                    <a:pt x="271869" y="724043"/>
                    <a:pt x="279566" y="726242"/>
                  </a:cubicBezTo>
                  <a:cubicBezTo>
                    <a:pt x="289463" y="729174"/>
                    <a:pt x="296060" y="725875"/>
                    <a:pt x="303025" y="720011"/>
                  </a:cubicBezTo>
                  <a:cubicBezTo>
                    <a:pt x="326850" y="700218"/>
                    <a:pt x="336746" y="700218"/>
                    <a:pt x="360205" y="720011"/>
                  </a:cubicBezTo>
                  <a:cubicBezTo>
                    <a:pt x="366069" y="725142"/>
                    <a:pt x="371934" y="728075"/>
                    <a:pt x="378898" y="725875"/>
                  </a:cubicBezTo>
                  <a:cubicBezTo>
                    <a:pt x="388795" y="722943"/>
                    <a:pt x="399424" y="723676"/>
                    <a:pt x="411520" y="721477"/>
                  </a:cubicBezTo>
                  <a:cubicBezTo>
                    <a:pt x="404189" y="712680"/>
                    <a:pt x="399424" y="718544"/>
                    <a:pt x="394293" y="720744"/>
                  </a:cubicBezTo>
                  <a:cubicBezTo>
                    <a:pt x="388062" y="723309"/>
                    <a:pt x="381097" y="728075"/>
                    <a:pt x="375233" y="722576"/>
                  </a:cubicBezTo>
                  <a:cubicBezTo>
                    <a:pt x="368635" y="716345"/>
                    <a:pt x="365336" y="708281"/>
                    <a:pt x="368268" y="698751"/>
                  </a:cubicBezTo>
                  <a:cubicBezTo>
                    <a:pt x="369735" y="693986"/>
                    <a:pt x="371567" y="689221"/>
                    <a:pt x="372667" y="684456"/>
                  </a:cubicBezTo>
                  <a:cubicBezTo>
                    <a:pt x="374500" y="677126"/>
                    <a:pt x="375599" y="670894"/>
                    <a:pt x="363870" y="671628"/>
                  </a:cubicBezTo>
                  <a:cubicBezTo>
                    <a:pt x="353240" y="672361"/>
                    <a:pt x="346643" y="665763"/>
                    <a:pt x="347742" y="655500"/>
                  </a:cubicBezTo>
                  <a:cubicBezTo>
                    <a:pt x="348475" y="645603"/>
                    <a:pt x="356539" y="644870"/>
                    <a:pt x="364970" y="646336"/>
                  </a:cubicBezTo>
                  <a:cubicBezTo>
                    <a:pt x="371934" y="647436"/>
                    <a:pt x="378898" y="645237"/>
                    <a:pt x="379998" y="638273"/>
                  </a:cubicBezTo>
                  <a:cubicBezTo>
                    <a:pt x="382930" y="618846"/>
                    <a:pt x="392093" y="600152"/>
                    <a:pt x="383663" y="576694"/>
                  </a:cubicBezTo>
                  <a:cubicBezTo>
                    <a:pt x="381464" y="587690"/>
                    <a:pt x="381097" y="597587"/>
                    <a:pt x="368268" y="593555"/>
                  </a:cubicBezTo>
                  <a:cubicBezTo>
                    <a:pt x="353973" y="588790"/>
                    <a:pt x="350308" y="575961"/>
                    <a:pt x="357272" y="558367"/>
                  </a:cubicBezTo>
                  <a:cubicBezTo>
                    <a:pt x="351041" y="566431"/>
                    <a:pt x="348109" y="574128"/>
                    <a:pt x="352874" y="584758"/>
                  </a:cubicBezTo>
                  <a:cubicBezTo>
                    <a:pt x="358372" y="597220"/>
                    <a:pt x="360938" y="611149"/>
                    <a:pt x="364237" y="624344"/>
                  </a:cubicBezTo>
                  <a:cubicBezTo>
                    <a:pt x="365703" y="630209"/>
                    <a:pt x="369735" y="637173"/>
                    <a:pt x="362770" y="641571"/>
                  </a:cubicBezTo>
                  <a:cubicBezTo>
                    <a:pt x="356906" y="645603"/>
                    <a:pt x="349575" y="645237"/>
                    <a:pt x="342977" y="643404"/>
                  </a:cubicBezTo>
                  <a:cubicBezTo>
                    <a:pt x="334547" y="640838"/>
                    <a:pt x="335280" y="633874"/>
                    <a:pt x="336380" y="626910"/>
                  </a:cubicBezTo>
                  <a:cubicBezTo>
                    <a:pt x="329049" y="631308"/>
                    <a:pt x="322085" y="634974"/>
                    <a:pt x="314754" y="638639"/>
                  </a:cubicBezTo>
                  <a:cubicBezTo>
                    <a:pt x="307423" y="642304"/>
                    <a:pt x="301925" y="646703"/>
                    <a:pt x="304857" y="656233"/>
                  </a:cubicBezTo>
                  <a:cubicBezTo>
                    <a:pt x="307423" y="663930"/>
                    <a:pt x="302658" y="669428"/>
                    <a:pt x="297527" y="674193"/>
                  </a:cubicBezTo>
                  <a:cubicBezTo>
                    <a:pt x="290196" y="680791"/>
                    <a:pt x="283598" y="680791"/>
                    <a:pt x="280299" y="670894"/>
                  </a:cubicBezTo>
                  <a:cubicBezTo>
                    <a:pt x="277000" y="661731"/>
                    <a:pt x="272602" y="654400"/>
                    <a:pt x="265271" y="647436"/>
                  </a:cubicBezTo>
                  <a:cubicBezTo>
                    <a:pt x="255741" y="638273"/>
                    <a:pt x="260873" y="628376"/>
                    <a:pt x="267470" y="620679"/>
                  </a:cubicBezTo>
                  <a:cubicBezTo>
                    <a:pt x="275534" y="611515"/>
                    <a:pt x="285797" y="604184"/>
                    <a:pt x="294961" y="595754"/>
                  </a:cubicBezTo>
                  <a:cubicBezTo>
                    <a:pt x="302292" y="589156"/>
                    <a:pt x="308523" y="590989"/>
                    <a:pt x="314387" y="599419"/>
                  </a:cubicBezTo>
                  <a:cubicBezTo>
                    <a:pt x="321718" y="582925"/>
                    <a:pt x="325017" y="566064"/>
                    <a:pt x="326483" y="549204"/>
                  </a:cubicBezTo>
                  <a:cubicBezTo>
                    <a:pt x="327949" y="532343"/>
                    <a:pt x="333814" y="526478"/>
                    <a:pt x="351408" y="527578"/>
                  </a:cubicBezTo>
                  <a:cubicBezTo>
                    <a:pt x="374500" y="529044"/>
                    <a:pt x="374866" y="529044"/>
                    <a:pt x="375233" y="505219"/>
                  </a:cubicBezTo>
                  <a:cubicBezTo>
                    <a:pt x="375233" y="491291"/>
                    <a:pt x="377065" y="477729"/>
                    <a:pt x="384396" y="465633"/>
                  </a:cubicBezTo>
                  <a:cubicBezTo>
                    <a:pt x="388795" y="458302"/>
                    <a:pt x="394293" y="452437"/>
                    <a:pt x="404189" y="455370"/>
                  </a:cubicBezTo>
                  <a:cubicBezTo>
                    <a:pt x="412986" y="457936"/>
                    <a:pt x="417385" y="464167"/>
                    <a:pt x="417385" y="473697"/>
                  </a:cubicBezTo>
                  <a:cubicBezTo>
                    <a:pt x="417385" y="479195"/>
                    <a:pt x="417018" y="485059"/>
                    <a:pt x="417751" y="490557"/>
                  </a:cubicBezTo>
                  <a:cubicBezTo>
                    <a:pt x="420317" y="509618"/>
                    <a:pt x="430947" y="516948"/>
                    <a:pt x="449274" y="512183"/>
                  </a:cubicBezTo>
                  <a:cubicBezTo>
                    <a:pt x="470166" y="506685"/>
                    <a:pt x="483728" y="517681"/>
                    <a:pt x="483728" y="539674"/>
                  </a:cubicBezTo>
                  <a:cubicBezTo>
                    <a:pt x="483728" y="546271"/>
                    <a:pt x="481162" y="553236"/>
                    <a:pt x="484461" y="561299"/>
                  </a:cubicBezTo>
                  <a:cubicBezTo>
                    <a:pt x="490692" y="559467"/>
                    <a:pt x="496923" y="553236"/>
                    <a:pt x="504254" y="558734"/>
                  </a:cubicBezTo>
                  <a:cubicBezTo>
                    <a:pt x="478597" y="529411"/>
                    <a:pt x="480796" y="522446"/>
                    <a:pt x="524414" y="501187"/>
                  </a:cubicBezTo>
                  <a:cubicBezTo>
                    <a:pt x="510485" y="497155"/>
                    <a:pt x="503521" y="487992"/>
                    <a:pt x="499123" y="476995"/>
                  </a:cubicBezTo>
                  <a:cubicBezTo>
                    <a:pt x="492892" y="461234"/>
                    <a:pt x="505354" y="456469"/>
                    <a:pt x="515984" y="450605"/>
                  </a:cubicBezTo>
                  <a:cubicBezTo>
                    <a:pt x="506454" y="439242"/>
                    <a:pt x="499489" y="438509"/>
                    <a:pt x="491425" y="448039"/>
                  </a:cubicBezTo>
                  <a:cubicBezTo>
                    <a:pt x="488127" y="451704"/>
                    <a:pt x="486294" y="456469"/>
                    <a:pt x="481895" y="459768"/>
                  </a:cubicBezTo>
                  <a:cubicBezTo>
                    <a:pt x="478230" y="462700"/>
                    <a:pt x="474198" y="464167"/>
                    <a:pt x="469800" y="462700"/>
                  </a:cubicBezTo>
                  <a:cubicBezTo>
                    <a:pt x="464668" y="460868"/>
                    <a:pt x="463935" y="456469"/>
                    <a:pt x="464668" y="452071"/>
                  </a:cubicBezTo>
                  <a:cubicBezTo>
                    <a:pt x="466501" y="435943"/>
                    <a:pt x="459537" y="420182"/>
                    <a:pt x="462102" y="403688"/>
                  </a:cubicBezTo>
                  <a:cubicBezTo>
                    <a:pt x="463568" y="393425"/>
                    <a:pt x="450373" y="379130"/>
                    <a:pt x="439743" y="376930"/>
                  </a:cubicBezTo>
                  <a:cubicBezTo>
                    <a:pt x="432413" y="375464"/>
                    <a:pt x="429114" y="378030"/>
                    <a:pt x="429847" y="385727"/>
                  </a:cubicBezTo>
                  <a:cubicBezTo>
                    <a:pt x="430580" y="390492"/>
                    <a:pt x="430213" y="394158"/>
                    <a:pt x="424349" y="395624"/>
                  </a:cubicBezTo>
                  <a:cubicBezTo>
                    <a:pt x="415185" y="397823"/>
                    <a:pt x="412253" y="383528"/>
                    <a:pt x="400890" y="387560"/>
                  </a:cubicBezTo>
                  <a:cubicBezTo>
                    <a:pt x="390627" y="391225"/>
                    <a:pt x="384396" y="382795"/>
                    <a:pt x="381830" y="373998"/>
                  </a:cubicBezTo>
                  <a:cubicBezTo>
                    <a:pt x="378532" y="363369"/>
                    <a:pt x="370834" y="365934"/>
                    <a:pt x="363870" y="366301"/>
                  </a:cubicBezTo>
                  <a:cubicBezTo>
                    <a:pt x="353607" y="367400"/>
                    <a:pt x="344443" y="375831"/>
                    <a:pt x="333814" y="370333"/>
                  </a:cubicBezTo>
                  <a:cubicBezTo>
                    <a:pt x="331981" y="378763"/>
                    <a:pt x="336380" y="380229"/>
                    <a:pt x="340411" y="381329"/>
                  </a:cubicBezTo>
                  <a:cubicBezTo>
                    <a:pt x="342611" y="382062"/>
                    <a:pt x="345543" y="381695"/>
                    <a:pt x="347742" y="382062"/>
                  </a:cubicBezTo>
                  <a:cubicBezTo>
                    <a:pt x="370834" y="385727"/>
                    <a:pt x="380364" y="393425"/>
                    <a:pt x="378532" y="406987"/>
                  </a:cubicBezTo>
                  <a:cubicBezTo>
                    <a:pt x="376332" y="425314"/>
                    <a:pt x="352874" y="446206"/>
                    <a:pt x="336380" y="443274"/>
                  </a:cubicBezTo>
                  <a:cubicBezTo>
                    <a:pt x="323917" y="441075"/>
                    <a:pt x="321352" y="431911"/>
                    <a:pt x="324650" y="420182"/>
                  </a:cubicBezTo>
                  <a:cubicBezTo>
                    <a:pt x="327949" y="408453"/>
                    <a:pt x="328682" y="397823"/>
                    <a:pt x="314754" y="391958"/>
                  </a:cubicBezTo>
                  <a:cubicBezTo>
                    <a:pt x="302292" y="386827"/>
                    <a:pt x="294594" y="391225"/>
                    <a:pt x="295327" y="404421"/>
                  </a:cubicBezTo>
                  <a:cubicBezTo>
                    <a:pt x="296060" y="415784"/>
                    <a:pt x="296060" y="428979"/>
                    <a:pt x="283965" y="430445"/>
                  </a:cubicBezTo>
                  <a:cubicBezTo>
                    <a:pt x="269670" y="431911"/>
                    <a:pt x="266004" y="417616"/>
                    <a:pt x="263438" y="405887"/>
                  </a:cubicBezTo>
                  <a:cubicBezTo>
                    <a:pt x="260873" y="394158"/>
                    <a:pt x="260140" y="382795"/>
                    <a:pt x="265271" y="371066"/>
                  </a:cubicBezTo>
                  <a:cubicBezTo>
                    <a:pt x="270036" y="359703"/>
                    <a:pt x="259406" y="329647"/>
                    <a:pt x="249510" y="321950"/>
                  </a:cubicBezTo>
                  <a:cubicBezTo>
                    <a:pt x="244012" y="317551"/>
                    <a:pt x="241446" y="319384"/>
                    <a:pt x="237414" y="324515"/>
                  </a:cubicBezTo>
                  <a:cubicBezTo>
                    <a:pt x="222020" y="343575"/>
                    <a:pt x="220187" y="343575"/>
                    <a:pt x="200760" y="327081"/>
                  </a:cubicBezTo>
                  <a:cubicBezTo>
                    <a:pt x="192696" y="320484"/>
                    <a:pt x="183900" y="316085"/>
                    <a:pt x="176202" y="325982"/>
                  </a:cubicBezTo>
                  <a:cubicBezTo>
                    <a:pt x="169238" y="335145"/>
                    <a:pt x="167039" y="345775"/>
                    <a:pt x="178768" y="353839"/>
                  </a:cubicBezTo>
                  <a:cubicBezTo>
                    <a:pt x="186465" y="359337"/>
                    <a:pt x="190131" y="363002"/>
                    <a:pt x="179501" y="369966"/>
                  </a:cubicBezTo>
                  <a:cubicBezTo>
                    <a:pt x="169604" y="376564"/>
                    <a:pt x="175836" y="385361"/>
                    <a:pt x="179134" y="393425"/>
                  </a:cubicBezTo>
                  <a:cubicBezTo>
                    <a:pt x="186832" y="410652"/>
                    <a:pt x="184999" y="414317"/>
                    <a:pt x="165939" y="417616"/>
                  </a:cubicBezTo>
                  <a:cubicBezTo>
                    <a:pt x="152377" y="419816"/>
                    <a:pt x="138815" y="421648"/>
                    <a:pt x="125253" y="423114"/>
                  </a:cubicBezTo>
                  <a:cubicBezTo>
                    <a:pt x="117190" y="423847"/>
                    <a:pt x="118656" y="428979"/>
                    <a:pt x="117556" y="433377"/>
                  </a:cubicBezTo>
                  <a:cubicBezTo>
                    <a:pt x="112791" y="457202"/>
                    <a:pt x="114257" y="481394"/>
                    <a:pt x="100695" y="503753"/>
                  </a:cubicBezTo>
                  <a:cubicBezTo>
                    <a:pt x="94831" y="513649"/>
                    <a:pt x="108393" y="520980"/>
                    <a:pt x="117190" y="524279"/>
                  </a:cubicBezTo>
                  <a:cubicBezTo>
                    <a:pt x="128919" y="528311"/>
                    <a:pt x="135883" y="534176"/>
                    <a:pt x="129285" y="545905"/>
                  </a:cubicBezTo>
                  <a:cubicBezTo>
                    <a:pt x="123054" y="556534"/>
                    <a:pt x="112791" y="555068"/>
                    <a:pt x="102894" y="548837"/>
                  </a:cubicBezTo>
                  <a:cubicBezTo>
                    <a:pt x="101428" y="547737"/>
                    <a:pt x="99229" y="547004"/>
                    <a:pt x="98496" y="545538"/>
                  </a:cubicBezTo>
                  <a:cubicBezTo>
                    <a:pt x="89333" y="531243"/>
                    <a:pt x="76504" y="527944"/>
                    <a:pt x="60743" y="531610"/>
                  </a:cubicBezTo>
                  <a:cubicBezTo>
                    <a:pt x="59643" y="531610"/>
                    <a:pt x="58177" y="531610"/>
                    <a:pt x="57077" y="531610"/>
                  </a:cubicBezTo>
                  <a:cubicBezTo>
                    <a:pt x="51213" y="526845"/>
                    <a:pt x="47914" y="520247"/>
                    <a:pt x="51213" y="513283"/>
                  </a:cubicBezTo>
                  <a:cubicBezTo>
                    <a:pt x="56344" y="501920"/>
                    <a:pt x="54145" y="490557"/>
                    <a:pt x="55611" y="478828"/>
                  </a:cubicBezTo>
                  <a:cubicBezTo>
                    <a:pt x="57077" y="465266"/>
                    <a:pt x="51946" y="461601"/>
                    <a:pt x="40949" y="459768"/>
                  </a:cubicBezTo>
                  <a:cubicBezTo>
                    <a:pt x="40949" y="448039"/>
                    <a:pt x="32152" y="434110"/>
                    <a:pt x="50113" y="427513"/>
                  </a:cubicBezTo>
                  <a:cubicBezTo>
                    <a:pt x="53412" y="423847"/>
                    <a:pt x="59643" y="441441"/>
                    <a:pt x="61476" y="426047"/>
                  </a:cubicBezTo>
                  <a:cubicBezTo>
                    <a:pt x="61109" y="421282"/>
                    <a:pt x="70273" y="419449"/>
                    <a:pt x="65874" y="413218"/>
                  </a:cubicBezTo>
                  <a:cubicBezTo>
                    <a:pt x="64041" y="404054"/>
                    <a:pt x="56344" y="402955"/>
                    <a:pt x="49746" y="400755"/>
                  </a:cubicBezTo>
                  <a:cubicBezTo>
                    <a:pt x="42049" y="393425"/>
                    <a:pt x="47547" y="381329"/>
                    <a:pt x="39850" y="373998"/>
                  </a:cubicBezTo>
                  <a:cubicBezTo>
                    <a:pt x="34352" y="366667"/>
                    <a:pt x="33985" y="358603"/>
                    <a:pt x="40583" y="352006"/>
                  </a:cubicBezTo>
                  <a:cubicBezTo>
                    <a:pt x="47914" y="344309"/>
                    <a:pt x="53412" y="352739"/>
                    <a:pt x="59276" y="356038"/>
                  </a:cubicBezTo>
                  <a:cubicBezTo>
                    <a:pt x="56344" y="346508"/>
                    <a:pt x="47181" y="350540"/>
                    <a:pt x="41683" y="347241"/>
                  </a:cubicBezTo>
                  <a:cubicBezTo>
                    <a:pt x="39117" y="344309"/>
                    <a:pt x="38384" y="341010"/>
                    <a:pt x="37651" y="337344"/>
                  </a:cubicBezTo>
                  <a:cubicBezTo>
                    <a:pt x="40216" y="319017"/>
                    <a:pt x="42782" y="318284"/>
                    <a:pt x="63308" y="329647"/>
                  </a:cubicBezTo>
                  <a:cubicBezTo>
                    <a:pt x="60743" y="319750"/>
                    <a:pt x="59643" y="309854"/>
                    <a:pt x="65507" y="300690"/>
                  </a:cubicBezTo>
                  <a:cubicBezTo>
                    <a:pt x="68440" y="295925"/>
                    <a:pt x="68440" y="291160"/>
                    <a:pt x="64774" y="286762"/>
                  </a:cubicBezTo>
                  <a:cubicBezTo>
                    <a:pt x="58543" y="279065"/>
                    <a:pt x="59276" y="273200"/>
                    <a:pt x="65507" y="264037"/>
                  </a:cubicBezTo>
                  <a:cubicBezTo>
                    <a:pt x="72838" y="253040"/>
                    <a:pt x="57444" y="255240"/>
                    <a:pt x="53045" y="250475"/>
                  </a:cubicBezTo>
                  <a:cubicBezTo>
                    <a:pt x="35451" y="245343"/>
                    <a:pt x="25188" y="234714"/>
                    <a:pt x="25921" y="215653"/>
                  </a:cubicBezTo>
                  <a:cubicBezTo>
                    <a:pt x="25188" y="214187"/>
                    <a:pt x="24455" y="212355"/>
                    <a:pt x="23722" y="210888"/>
                  </a:cubicBezTo>
                  <a:cubicBezTo>
                    <a:pt x="20057" y="203558"/>
                    <a:pt x="11260" y="198426"/>
                    <a:pt x="12726" y="188530"/>
                  </a:cubicBezTo>
                  <a:cubicBezTo>
                    <a:pt x="12726" y="186697"/>
                    <a:pt x="13092" y="185231"/>
                    <a:pt x="13459" y="183398"/>
                  </a:cubicBezTo>
                  <a:cubicBezTo>
                    <a:pt x="14925" y="172768"/>
                    <a:pt x="5762" y="163972"/>
                    <a:pt x="8694" y="152975"/>
                  </a:cubicBezTo>
                  <a:cubicBezTo>
                    <a:pt x="9794" y="146011"/>
                    <a:pt x="11260" y="138680"/>
                    <a:pt x="14192" y="132083"/>
                  </a:cubicBezTo>
                  <a:cubicBezTo>
                    <a:pt x="21889" y="122186"/>
                    <a:pt x="32519" y="116688"/>
                    <a:pt x="43515" y="123652"/>
                  </a:cubicBezTo>
                  <a:cubicBezTo>
                    <a:pt x="55611" y="131350"/>
                    <a:pt x="62942" y="129150"/>
                    <a:pt x="69173" y="118521"/>
                  </a:cubicBezTo>
                  <a:cubicBezTo>
                    <a:pt x="72472" y="117788"/>
                    <a:pt x="67340" y="115588"/>
                    <a:pt x="69173" y="117421"/>
                  </a:cubicBezTo>
                  <a:cubicBezTo>
                    <a:pt x="69906" y="118154"/>
                    <a:pt x="69539" y="118521"/>
                    <a:pt x="68073" y="118887"/>
                  </a:cubicBezTo>
                  <a:cubicBezTo>
                    <a:pt x="53778" y="121820"/>
                    <a:pt x="39483" y="120720"/>
                    <a:pt x="25188" y="120720"/>
                  </a:cubicBezTo>
                  <a:cubicBezTo>
                    <a:pt x="12726" y="120720"/>
                    <a:pt x="4296" y="107525"/>
                    <a:pt x="5395" y="91763"/>
                  </a:cubicBezTo>
                  <a:cubicBezTo>
                    <a:pt x="6128" y="77102"/>
                    <a:pt x="13092" y="70871"/>
                    <a:pt x="28121" y="71237"/>
                  </a:cubicBezTo>
                  <a:cubicBezTo>
                    <a:pt x="31053" y="71237"/>
                    <a:pt x="34352" y="72337"/>
                    <a:pt x="37651" y="70871"/>
                  </a:cubicBezTo>
                  <a:cubicBezTo>
                    <a:pt x="40583" y="66106"/>
                    <a:pt x="35085" y="61707"/>
                    <a:pt x="36918" y="56576"/>
                  </a:cubicBezTo>
                  <a:cubicBezTo>
                    <a:pt x="39483" y="49245"/>
                    <a:pt x="44615" y="45213"/>
                    <a:pt x="51946" y="44113"/>
                  </a:cubicBezTo>
                  <a:cubicBezTo>
                    <a:pt x="59276" y="43380"/>
                    <a:pt x="62575" y="48878"/>
                    <a:pt x="62942" y="54376"/>
                  </a:cubicBezTo>
                  <a:cubicBezTo>
                    <a:pt x="64041" y="69771"/>
                    <a:pt x="73205" y="73436"/>
                    <a:pt x="87133" y="77102"/>
                  </a:cubicBezTo>
                  <a:cubicBezTo>
                    <a:pt x="106193" y="81867"/>
                    <a:pt x="125253" y="89198"/>
                    <a:pt x="135516" y="112290"/>
                  </a:cubicBezTo>
                  <a:cubicBezTo>
                    <a:pt x="140281" y="98361"/>
                    <a:pt x="152377" y="90664"/>
                    <a:pt x="147979" y="76002"/>
                  </a:cubicBezTo>
                  <a:cubicBezTo>
                    <a:pt x="146146" y="69405"/>
                    <a:pt x="152011" y="66106"/>
                    <a:pt x="158242" y="65739"/>
                  </a:cubicBezTo>
                  <a:cubicBezTo>
                    <a:pt x="165206" y="65373"/>
                    <a:pt x="171804" y="68671"/>
                    <a:pt x="177668" y="71970"/>
                  </a:cubicBezTo>
                  <a:cubicBezTo>
                    <a:pt x="184266" y="76002"/>
                    <a:pt x="188298" y="81134"/>
                    <a:pt x="180234" y="88098"/>
                  </a:cubicBezTo>
                  <a:cubicBezTo>
                    <a:pt x="179868" y="88465"/>
                    <a:pt x="179134" y="88465"/>
                    <a:pt x="178768" y="88465"/>
                  </a:cubicBezTo>
                  <a:cubicBezTo>
                    <a:pt x="206258" y="104592"/>
                    <a:pt x="179868" y="120720"/>
                    <a:pt x="179501" y="138314"/>
                  </a:cubicBezTo>
                  <a:cubicBezTo>
                    <a:pt x="183166" y="140146"/>
                    <a:pt x="187931" y="138314"/>
                    <a:pt x="192696" y="138680"/>
                  </a:cubicBezTo>
                  <a:cubicBezTo>
                    <a:pt x="199661" y="139047"/>
                    <a:pt x="205159" y="135015"/>
                    <a:pt x="207358" y="129150"/>
                  </a:cubicBezTo>
                  <a:cubicBezTo>
                    <a:pt x="209557" y="122919"/>
                    <a:pt x="202593" y="121453"/>
                    <a:pt x="198561" y="118887"/>
                  </a:cubicBezTo>
                  <a:cubicBezTo>
                    <a:pt x="188298" y="111923"/>
                    <a:pt x="189764" y="105692"/>
                    <a:pt x="200394" y="101660"/>
                  </a:cubicBezTo>
                  <a:cubicBezTo>
                    <a:pt x="210657" y="97994"/>
                    <a:pt x="217621" y="92863"/>
                    <a:pt x="220553" y="81867"/>
                  </a:cubicBezTo>
                  <a:cubicBezTo>
                    <a:pt x="222753" y="73803"/>
                    <a:pt x="227151" y="66472"/>
                    <a:pt x="237048" y="66472"/>
                  </a:cubicBezTo>
                  <a:cubicBezTo>
                    <a:pt x="242546" y="66472"/>
                    <a:pt x="246578" y="69771"/>
                    <a:pt x="248410" y="74903"/>
                  </a:cubicBezTo>
                  <a:cubicBezTo>
                    <a:pt x="251709" y="84433"/>
                    <a:pt x="249143" y="92130"/>
                    <a:pt x="238514" y="97262"/>
                  </a:cubicBezTo>
                  <a:cubicBezTo>
                    <a:pt x="255008" y="105692"/>
                    <a:pt x="273701" y="109724"/>
                    <a:pt x="278833" y="130983"/>
                  </a:cubicBezTo>
                  <a:cubicBezTo>
                    <a:pt x="282498" y="122553"/>
                    <a:pt x="275534" y="119620"/>
                    <a:pt x="273335" y="114855"/>
                  </a:cubicBezTo>
                  <a:cubicBezTo>
                    <a:pt x="271502" y="111557"/>
                    <a:pt x="269303" y="108258"/>
                    <a:pt x="271869" y="104592"/>
                  </a:cubicBezTo>
                  <a:cubicBezTo>
                    <a:pt x="274435" y="100927"/>
                    <a:pt x="278467" y="102026"/>
                    <a:pt x="282132" y="102393"/>
                  </a:cubicBezTo>
                  <a:cubicBezTo>
                    <a:pt x="288730" y="103126"/>
                    <a:pt x="294228" y="106058"/>
                    <a:pt x="297527" y="111923"/>
                  </a:cubicBezTo>
                  <a:cubicBezTo>
                    <a:pt x="301192" y="118887"/>
                    <a:pt x="307423" y="122919"/>
                    <a:pt x="314021" y="126951"/>
                  </a:cubicBezTo>
                  <a:cubicBezTo>
                    <a:pt x="321352" y="131716"/>
                    <a:pt x="325383" y="132449"/>
                    <a:pt x="328316" y="121820"/>
                  </a:cubicBezTo>
                  <a:cubicBezTo>
                    <a:pt x="334180" y="99827"/>
                    <a:pt x="336013" y="99461"/>
                    <a:pt x="358372" y="104226"/>
                  </a:cubicBezTo>
                  <a:cubicBezTo>
                    <a:pt x="364603" y="105692"/>
                    <a:pt x="370101" y="108258"/>
                    <a:pt x="375966" y="110090"/>
                  </a:cubicBezTo>
                  <a:cubicBezTo>
                    <a:pt x="381464" y="111923"/>
                    <a:pt x="387695" y="120720"/>
                    <a:pt x="392460" y="107525"/>
                  </a:cubicBezTo>
                  <a:cubicBezTo>
                    <a:pt x="394659" y="101293"/>
                    <a:pt x="403456" y="102026"/>
                    <a:pt x="409321" y="104226"/>
                  </a:cubicBezTo>
                  <a:cubicBezTo>
                    <a:pt x="428014" y="110090"/>
                    <a:pt x="445975" y="115588"/>
                    <a:pt x="462469" y="98728"/>
                  </a:cubicBezTo>
                  <a:cubicBezTo>
                    <a:pt x="465401" y="95429"/>
                    <a:pt x="471999" y="92863"/>
                    <a:pt x="476397" y="96528"/>
                  </a:cubicBezTo>
                  <a:cubicBezTo>
                    <a:pt x="485194" y="103859"/>
                    <a:pt x="492525" y="97994"/>
                    <a:pt x="500589" y="95429"/>
                  </a:cubicBezTo>
                  <a:cubicBezTo>
                    <a:pt x="499489" y="91030"/>
                    <a:pt x="514517" y="101660"/>
                    <a:pt x="506087" y="89198"/>
                  </a:cubicBezTo>
                  <a:cubicBezTo>
                    <a:pt x="499489" y="79301"/>
                    <a:pt x="504254" y="71604"/>
                    <a:pt x="517450" y="70871"/>
                  </a:cubicBezTo>
                  <a:cubicBezTo>
                    <a:pt x="534310" y="70138"/>
                    <a:pt x="550805" y="69771"/>
                    <a:pt x="567299" y="65373"/>
                  </a:cubicBezTo>
                  <a:cubicBezTo>
                    <a:pt x="576462" y="62807"/>
                    <a:pt x="586359" y="60241"/>
                    <a:pt x="590757" y="72703"/>
                  </a:cubicBezTo>
                  <a:cubicBezTo>
                    <a:pt x="594789" y="84066"/>
                    <a:pt x="588192" y="90297"/>
                    <a:pt x="572797" y="94329"/>
                  </a:cubicBezTo>
                  <a:cubicBezTo>
                    <a:pt x="587092" y="97628"/>
                    <a:pt x="598455" y="91763"/>
                    <a:pt x="606152" y="102393"/>
                  </a:cubicBezTo>
                  <a:cubicBezTo>
                    <a:pt x="610184" y="107891"/>
                    <a:pt x="613483" y="100927"/>
                    <a:pt x="616049" y="98361"/>
                  </a:cubicBezTo>
                  <a:cubicBezTo>
                    <a:pt x="618614" y="95429"/>
                    <a:pt x="607618" y="75269"/>
                    <a:pt x="603220" y="74536"/>
                  </a:cubicBezTo>
                  <a:cubicBezTo>
                    <a:pt x="602120" y="74536"/>
                    <a:pt x="600654" y="74536"/>
                    <a:pt x="599554" y="73803"/>
                  </a:cubicBezTo>
                  <a:cubicBezTo>
                    <a:pt x="594423" y="70504"/>
                    <a:pt x="587092" y="67205"/>
                    <a:pt x="584893" y="62807"/>
                  </a:cubicBezTo>
                  <a:cubicBezTo>
                    <a:pt x="579028" y="49978"/>
                    <a:pt x="577929" y="65006"/>
                    <a:pt x="573530" y="64273"/>
                  </a:cubicBezTo>
                  <a:cubicBezTo>
                    <a:pt x="568032" y="63173"/>
                    <a:pt x="561434" y="65739"/>
                    <a:pt x="555203" y="66472"/>
                  </a:cubicBezTo>
                  <a:cubicBezTo>
                    <a:pt x="553370" y="66839"/>
                    <a:pt x="551538" y="66839"/>
                    <a:pt x="549705" y="66472"/>
                  </a:cubicBezTo>
                  <a:cubicBezTo>
                    <a:pt x="542008" y="65739"/>
                    <a:pt x="531378" y="69038"/>
                    <a:pt x="527713" y="60608"/>
                  </a:cubicBezTo>
                  <a:cubicBezTo>
                    <a:pt x="523681" y="50344"/>
                    <a:pt x="535777" y="48512"/>
                    <a:pt x="541275" y="43380"/>
                  </a:cubicBezTo>
                  <a:cubicBezTo>
                    <a:pt x="544940" y="40081"/>
                    <a:pt x="549705" y="37882"/>
                    <a:pt x="553004" y="34217"/>
                  </a:cubicBezTo>
                  <a:cubicBezTo>
                    <a:pt x="557036" y="29452"/>
                    <a:pt x="562901" y="24687"/>
                    <a:pt x="560335" y="18089"/>
                  </a:cubicBezTo>
                  <a:cubicBezTo>
                    <a:pt x="557769" y="11858"/>
                    <a:pt x="550438" y="14790"/>
                    <a:pt x="545307" y="13691"/>
                  </a:cubicBezTo>
                  <a:cubicBezTo>
                    <a:pt x="539075" y="12225"/>
                    <a:pt x="529912" y="16623"/>
                    <a:pt x="528079" y="5627"/>
                  </a:cubicBezTo>
                  <a:cubicBezTo>
                    <a:pt x="535044" y="-1337"/>
                    <a:pt x="544207" y="129"/>
                    <a:pt x="552637" y="129"/>
                  </a:cubicBezTo>
                  <a:cubicBezTo>
                    <a:pt x="571697" y="-238"/>
                    <a:pt x="590391" y="3794"/>
                    <a:pt x="609084" y="7826"/>
                  </a:cubicBezTo>
                  <a:cubicBezTo>
                    <a:pt x="631077" y="18089"/>
                    <a:pt x="655635" y="21755"/>
                    <a:pt x="677994" y="30551"/>
                  </a:cubicBezTo>
                  <a:cubicBezTo>
                    <a:pt x="683492" y="32751"/>
                    <a:pt x="688990" y="33117"/>
                    <a:pt x="694488" y="31284"/>
                  </a:cubicBezTo>
                  <a:cubicBezTo>
                    <a:pt x="712815" y="25053"/>
                    <a:pt x="729309" y="25420"/>
                    <a:pt x="748369" y="32751"/>
                  </a:cubicBezTo>
                  <a:cubicBezTo>
                    <a:pt x="764863" y="38982"/>
                    <a:pt x="784656" y="40448"/>
                    <a:pt x="803716" y="39348"/>
                  </a:cubicBezTo>
                  <a:cubicBezTo>
                    <a:pt x="809214" y="38982"/>
                    <a:pt x="815079" y="38615"/>
                    <a:pt x="820577" y="39348"/>
                  </a:cubicBezTo>
                  <a:cubicBezTo>
                    <a:pt x="834872" y="47046"/>
                    <a:pt x="851000" y="45946"/>
                    <a:pt x="866028" y="48878"/>
                  </a:cubicBezTo>
                  <a:cubicBezTo>
                    <a:pt x="883622" y="66106"/>
                    <a:pt x="906714" y="73436"/>
                    <a:pt x="928339" y="83699"/>
                  </a:cubicBezTo>
                  <a:cubicBezTo>
                    <a:pt x="951431" y="94696"/>
                    <a:pt x="973057" y="108991"/>
                    <a:pt x="989918" y="128784"/>
                  </a:cubicBezTo>
                  <a:cubicBezTo>
                    <a:pt x="991751" y="133915"/>
                    <a:pt x="991018" y="139780"/>
                    <a:pt x="993217" y="145278"/>
                  </a:cubicBezTo>
                  <a:cubicBezTo>
                    <a:pt x="1020707" y="135381"/>
                    <a:pt x="1042333" y="151876"/>
                    <a:pt x="1040500" y="181565"/>
                  </a:cubicBezTo>
                  <a:cubicBezTo>
                    <a:pt x="1048198" y="184498"/>
                    <a:pt x="1052230" y="178633"/>
                    <a:pt x="1055528" y="173868"/>
                  </a:cubicBezTo>
                  <a:cubicBezTo>
                    <a:pt x="1064692" y="160673"/>
                    <a:pt x="1073855" y="160673"/>
                    <a:pt x="1084485" y="171669"/>
                  </a:cubicBezTo>
                  <a:cubicBezTo>
                    <a:pt x="1085585" y="173135"/>
                    <a:pt x="1086318" y="174968"/>
                    <a:pt x="1086684" y="176434"/>
                  </a:cubicBezTo>
                  <a:cubicBezTo>
                    <a:pt x="1087417" y="187063"/>
                    <a:pt x="1079353" y="194761"/>
                    <a:pt x="1077887" y="205024"/>
                  </a:cubicBezTo>
                  <a:cubicBezTo>
                    <a:pt x="1076788" y="212355"/>
                    <a:pt x="1067991" y="214187"/>
                    <a:pt x="1065058" y="210522"/>
                  </a:cubicBezTo>
                  <a:cubicBezTo>
                    <a:pt x="1052230" y="194394"/>
                    <a:pt x="1036102" y="200625"/>
                    <a:pt x="1020341" y="200625"/>
                  </a:cubicBezTo>
                  <a:cubicBezTo>
                    <a:pt x="1018508" y="200625"/>
                    <a:pt x="1016675" y="199526"/>
                    <a:pt x="1014843" y="200992"/>
                  </a:cubicBezTo>
                  <a:cubicBezTo>
                    <a:pt x="1015942" y="207956"/>
                    <a:pt x="1022173" y="212355"/>
                    <a:pt x="1024739" y="218586"/>
                  </a:cubicBezTo>
                  <a:cubicBezTo>
                    <a:pt x="1031337" y="233614"/>
                    <a:pt x="1026938" y="249375"/>
                    <a:pt x="1013010" y="257439"/>
                  </a:cubicBezTo>
                  <a:cubicBezTo>
                    <a:pt x="1008978" y="259638"/>
                    <a:pt x="1006046" y="258905"/>
                    <a:pt x="1003113" y="255606"/>
                  </a:cubicBezTo>
                  <a:cubicBezTo>
                    <a:pt x="1000914" y="253040"/>
                    <a:pt x="999815" y="250108"/>
                    <a:pt x="998348" y="247542"/>
                  </a:cubicBezTo>
                  <a:cubicBezTo>
                    <a:pt x="994316" y="240578"/>
                    <a:pt x="992850" y="229582"/>
                    <a:pt x="983687" y="229582"/>
                  </a:cubicBezTo>
                  <a:cubicBezTo>
                    <a:pt x="972691" y="229582"/>
                    <a:pt x="974157" y="242411"/>
                    <a:pt x="969392" y="249009"/>
                  </a:cubicBezTo>
                  <a:cubicBezTo>
                    <a:pt x="964993" y="255240"/>
                    <a:pt x="966460" y="268069"/>
                    <a:pt x="957296" y="268069"/>
                  </a:cubicBezTo>
                  <a:cubicBezTo>
                    <a:pt x="946300" y="268069"/>
                    <a:pt x="935670" y="262570"/>
                    <a:pt x="927973" y="253407"/>
                  </a:cubicBezTo>
                  <a:cubicBezTo>
                    <a:pt x="923574" y="248275"/>
                    <a:pt x="922475" y="240578"/>
                    <a:pt x="912578" y="237279"/>
                  </a:cubicBezTo>
                  <a:cubicBezTo>
                    <a:pt x="920642" y="251574"/>
                    <a:pt x="911479" y="269535"/>
                    <a:pt x="928339" y="279431"/>
                  </a:cubicBezTo>
                  <a:cubicBezTo>
                    <a:pt x="934204" y="283097"/>
                    <a:pt x="939336" y="287495"/>
                    <a:pt x="946666" y="287495"/>
                  </a:cubicBezTo>
                  <a:cubicBezTo>
                    <a:pt x="953631" y="287495"/>
                    <a:pt x="958762" y="290427"/>
                    <a:pt x="959129" y="298491"/>
                  </a:cubicBezTo>
                  <a:cubicBezTo>
                    <a:pt x="959495" y="305455"/>
                    <a:pt x="955830" y="310220"/>
                    <a:pt x="949232" y="312786"/>
                  </a:cubicBezTo>
                  <a:cubicBezTo>
                    <a:pt x="927973" y="320117"/>
                    <a:pt x="906714" y="327448"/>
                    <a:pt x="884355" y="320484"/>
                  </a:cubicBezTo>
                  <a:cubicBezTo>
                    <a:pt x="877024" y="318284"/>
                    <a:pt x="875558" y="319750"/>
                    <a:pt x="873359" y="327081"/>
                  </a:cubicBezTo>
                  <a:cubicBezTo>
                    <a:pt x="868227" y="345042"/>
                    <a:pt x="861263" y="347974"/>
                    <a:pt x="844402" y="339543"/>
                  </a:cubicBezTo>
                  <a:cubicBezTo>
                    <a:pt x="834139" y="334412"/>
                    <a:pt x="821677" y="332213"/>
                    <a:pt x="815079" y="320484"/>
                  </a:cubicBezTo>
                  <a:cubicBezTo>
                    <a:pt x="808848" y="308754"/>
                    <a:pt x="811780" y="301057"/>
                    <a:pt x="824609" y="302523"/>
                  </a:cubicBezTo>
                  <a:cubicBezTo>
                    <a:pt x="839637" y="303989"/>
                    <a:pt x="850267" y="294826"/>
                    <a:pt x="863462" y="293360"/>
                  </a:cubicBezTo>
                  <a:cubicBezTo>
                    <a:pt x="863096" y="285296"/>
                    <a:pt x="856864" y="284563"/>
                    <a:pt x="853932" y="280897"/>
                  </a:cubicBezTo>
                  <a:cubicBezTo>
                    <a:pt x="850267" y="276865"/>
                    <a:pt x="847334" y="271734"/>
                    <a:pt x="852466" y="268069"/>
                  </a:cubicBezTo>
                  <a:cubicBezTo>
                    <a:pt x="864562" y="258905"/>
                    <a:pt x="866761" y="241311"/>
                    <a:pt x="883622" y="235446"/>
                  </a:cubicBezTo>
                  <a:cubicBezTo>
                    <a:pt x="871526" y="224450"/>
                    <a:pt x="866761" y="210522"/>
                    <a:pt x="857231" y="199892"/>
                  </a:cubicBezTo>
                  <a:cubicBezTo>
                    <a:pt x="852466" y="194394"/>
                    <a:pt x="848801" y="185964"/>
                    <a:pt x="853199" y="179000"/>
                  </a:cubicBezTo>
                  <a:cubicBezTo>
                    <a:pt x="866761" y="157007"/>
                    <a:pt x="852099" y="140146"/>
                    <a:pt x="845135" y="121086"/>
                  </a:cubicBezTo>
                  <a:cubicBezTo>
                    <a:pt x="831207" y="133915"/>
                    <a:pt x="830474" y="140880"/>
                    <a:pt x="841103" y="154075"/>
                  </a:cubicBezTo>
                  <a:cubicBezTo>
                    <a:pt x="843669" y="157007"/>
                    <a:pt x="846601" y="159940"/>
                    <a:pt x="844769" y="163972"/>
                  </a:cubicBezTo>
                  <a:cubicBezTo>
                    <a:pt x="839637" y="174235"/>
                    <a:pt x="844036" y="181565"/>
                    <a:pt x="850633" y="189263"/>
                  </a:cubicBezTo>
                  <a:cubicBezTo>
                    <a:pt x="853932" y="193295"/>
                    <a:pt x="855032" y="198426"/>
                    <a:pt x="852466" y="203191"/>
                  </a:cubicBezTo>
                  <a:cubicBezTo>
                    <a:pt x="848434" y="210155"/>
                    <a:pt x="847334" y="217120"/>
                    <a:pt x="849534" y="224817"/>
                  </a:cubicBezTo>
                  <a:cubicBezTo>
                    <a:pt x="850267" y="227383"/>
                    <a:pt x="849900" y="230315"/>
                    <a:pt x="848068" y="231781"/>
                  </a:cubicBezTo>
                  <a:cubicBezTo>
                    <a:pt x="827541" y="246809"/>
                    <a:pt x="826075" y="274300"/>
                    <a:pt x="808848" y="291527"/>
                  </a:cubicBezTo>
                  <a:cubicBezTo>
                    <a:pt x="807015" y="293360"/>
                    <a:pt x="807015" y="296292"/>
                    <a:pt x="806649" y="298491"/>
                  </a:cubicBezTo>
                  <a:cubicBezTo>
                    <a:pt x="805549" y="308021"/>
                    <a:pt x="799684" y="311687"/>
                    <a:pt x="790888" y="308754"/>
                  </a:cubicBezTo>
                  <a:cubicBezTo>
                    <a:pt x="782824" y="305822"/>
                    <a:pt x="775126" y="306922"/>
                    <a:pt x="766696" y="308388"/>
                  </a:cubicBezTo>
                  <a:cubicBezTo>
                    <a:pt x="738106" y="313153"/>
                    <a:pt x="725277" y="300324"/>
                    <a:pt x="730775" y="271734"/>
                  </a:cubicBezTo>
                  <a:cubicBezTo>
                    <a:pt x="731142" y="269168"/>
                    <a:pt x="731508" y="266602"/>
                    <a:pt x="729309" y="262570"/>
                  </a:cubicBezTo>
                  <a:cubicBezTo>
                    <a:pt x="722711" y="273200"/>
                    <a:pt x="715014" y="274666"/>
                    <a:pt x="705484" y="266969"/>
                  </a:cubicBezTo>
                  <a:cubicBezTo>
                    <a:pt x="701452" y="264037"/>
                    <a:pt x="695954" y="264037"/>
                    <a:pt x="691189" y="267335"/>
                  </a:cubicBezTo>
                  <a:cubicBezTo>
                    <a:pt x="686057" y="271367"/>
                    <a:pt x="688257" y="275766"/>
                    <a:pt x="689723" y="280897"/>
                  </a:cubicBezTo>
                  <a:cubicBezTo>
                    <a:pt x="693388" y="292627"/>
                    <a:pt x="697787" y="304722"/>
                    <a:pt x="697787" y="317185"/>
                  </a:cubicBezTo>
                  <a:cubicBezTo>
                    <a:pt x="697787" y="322683"/>
                    <a:pt x="697787" y="329280"/>
                    <a:pt x="690456" y="330380"/>
                  </a:cubicBezTo>
                  <a:cubicBezTo>
                    <a:pt x="684225" y="331480"/>
                    <a:pt x="681659" y="325982"/>
                    <a:pt x="679826" y="321583"/>
                  </a:cubicBezTo>
                  <a:cubicBezTo>
                    <a:pt x="676527" y="313153"/>
                    <a:pt x="671396" y="307288"/>
                    <a:pt x="662965" y="302890"/>
                  </a:cubicBezTo>
                  <a:cubicBezTo>
                    <a:pt x="650503" y="296659"/>
                    <a:pt x="641706" y="294093"/>
                    <a:pt x="640240" y="312420"/>
                  </a:cubicBezTo>
                  <a:cubicBezTo>
                    <a:pt x="639874" y="317551"/>
                    <a:pt x="635842" y="319384"/>
                    <a:pt x="631443" y="321217"/>
                  </a:cubicBezTo>
                  <a:cubicBezTo>
                    <a:pt x="621547" y="325248"/>
                    <a:pt x="629244" y="329647"/>
                    <a:pt x="631443" y="334045"/>
                  </a:cubicBezTo>
                  <a:cubicBezTo>
                    <a:pt x="644639" y="317185"/>
                    <a:pt x="666264" y="316452"/>
                    <a:pt x="677261" y="332946"/>
                  </a:cubicBezTo>
                  <a:cubicBezTo>
                    <a:pt x="680559" y="337711"/>
                    <a:pt x="683492" y="340643"/>
                    <a:pt x="689356" y="339543"/>
                  </a:cubicBezTo>
                  <a:cubicBezTo>
                    <a:pt x="691922" y="339177"/>
                    <a:pt x="695221" y="338444"/>
                    <a:pt x="696687" y="340277"/>
                  </a:cubicBezTo>
                  <a:cubicBezTo>
                    <a:pt x="714647" y="364835"/>
                    <a:pt x="745070" y="345775"/>
                    <a:pt x="766696" y="360803"/>
                  </a:cubicBezTo>
                  <a:cubicBezTo>
                    <a:pt x="773294" y="365568"/>
                    <a:pt x="781724" y="352739"/>
                    <a:pt x="785756" y="344675"/>
                  </a:cubicBezTo>
                  <a:cubicBezTo>
                    <a:pt x="788688" y="338811"/>
                    <a:pt x="788322" y="328914"/>
                    <a:pt x="797119" y="329647"/>
                  </a:cubicBezTo>
                  <a:cubicBezTo>
                    <a:pt x="806649" y="330380"/>
                    <a:pt x="808481" y="339910"/>
                    <a:pt x="809948" y="347974"/>
                  </a:cubicBezTo>
                  <a:cubicBezTo>
                    <a:pt x="810681" y="352739"/>
                    <a:pt x="809948" y="358237"/>
                    <a:pt x="811414" y="363002"/>
                  </a:cubicBezTo>
                  <a:cubicBezTo>
                    <a:pt x="814346" y="373998"/>
                    <a:pt x="808115" y="390126"/>
                    <a:pt x="827175" y="392692"/>
                  </a:cubicBezTo>
                  <a:cubicBezTo>
                    <a:pt x="827908" y="395257"/>
                    <a:pt x="828274" y="397823"/>
                    <a:pt x="827541" y="400755"/>
                  </a:cubicBezTo>
                  <a:cubicBezTo>
                    <a:pt x="817278" y="415784"/>
                    <a:pt x="819844" y="427513"/>
                    <a:pt x="835239" y="437776"/>
                  </a:cubicBezTo>
                  <a:cubicBezTo>
                    <a:pt x="847701" y="445840"/>
                    <a:pt x="845135" y="463800"/>
                    <a:pt x="857598" y="473697"/>
                  </a:cubicBezTo>
                  <a:cubicBezTo>
                    <a:pt x="866028" y="480294"/>
                    <a:pt x="872259" y="484693"/>
                    <a:pt x="882156" y="479928"/>
                  </a:cubicBezTo>
                  <a:cubicBezTo>
                    <a:pt x="883255" y="479561"/>
                    <a:pt x="884355" y="479195"/>
                    <a:pt x="885821" y="478828"/>
                  </a:cubicBezTo>
                  <a:cubicBezTo>
                    <a:pt x="907813" y="473697"/>
                    <a:pt x="912945" y="476629"/>
                    <a:pt x="924308" y="497888"/>
                  </a:cubicBezTo>
                  <a:cubicBezTo>
                    <a:pt x="922108" y="477729"/>
                    <a:pt x="922108" y="457569"/>
                    <a:pt x="925407" y="437776"/>
                  </a:cubicBezTo>
                  <a:cubicBezTo>
                    <a:pt x="927240" y="426413"/>
                    <a:pt x="930905" y="420549"/>
                    <a:pt x="942634" y="421282"/>
                  </a:cubicBezTo>
                  <a:cubicBezTo>
                    <a:pt x="964993" y="431178"/>
                    <a:pt x="968659" y="436676"/>
                    <a:pt x="963161" y="459035"/>
                  </a:cubicBezTo>
                  <a:cubicBezTo>
                    <a:pt x="959862" y="472964"/>
                    <a:pt x="957663" y="487625"/>
                    <a:pt x="960595" y="500454"/>
                  </a:cubicBezTo>
                  <a:cubicBezTo>
                    <a:pt x="964260" y="515849"/>
                    <a:pt x="955463" y="525379"/>
                    <a:pt x="950698" y="536741"/>
                  </a:cubicBezTo>
                  <a:cubicBezTo>
                    <a:pt x="947766" y="544072"/>
                    <a:pt x="941168" y="543706"/>
                    <a:pt x="934937" y="544072"/>
                  </a:cubicBezTo>
                  <a:cubicBezTo>
                    <a:pt x="929806" y="544072"/>
                    <a:pt x="926140" y="545538"/>
                    <a:pt x="926873" y="551403"/>
                  </a:cubicBezTo>
                  <a:cubicBezTo>
                    <a:pt x="927240" y="555801"/>
                    <a:pt x="925774" y="559833"/>
                    <a:pt x="932371" y="562766"/>
                  </a:cubicBezTo>
                  <a:cubicBezTo>
                    <a:pt x="953264" y="572296"/>
                    <a:pt x="959862" y="592822"/>
                    <a:pt x="965360" y="613348"/>
                  </a:cubicBezTo>
                  <a:cubicBezTo>
                    <a:pt x="965726" y="614447"/>
                    <a:pt x="965726" y="616280"/>
                    <a:pt x="964993" y="617013"/>
                  </a:cubicBezTo>
                  <a:cubicBezTo>
                    <a:pt x="940435" y="641205"/>
                    <a:pt x="967926" y="666129"/>
                    <a:pt x="963161" y="691054"/>
                  </a:cubicBezTo>
                  <a:cubicBezTo>
                    <a:pt x="966460" y="682990"/>
                    <a:pt x="970858" y="675659"/>
                    <a:pt x="972324" y="667596"/>
                  </a:cubicBezTo>
                  <a:cubicBezTo>
                    <a:pt x="973790" y="660631"/>
                    <a:pt x="971958" y="653301"/>
                    <a:pt x="965726" y="649269"/>
                  </a:cubicBezTo>
                  <a:cubicBezTo>
                    <a:pt x="958762" y="644504"/>
                    <a:pt x="953264" y="639006"/>
                    <a:pt x="961328" y="631675"/>
                  </a:cubicBezTo>
                  <a:cubicBezTo>
                    <a:pt x="969392" y="624344"/>
                    <a:pt x="980021" y="618113"/>
                    <a:pt x="989551" y="627643"/>
                  </a:cubicBezTo>
                  <a:cubicBezTo>
                    <a:pt x="1006779" y="644870"/>
                    <a:pt x="1019974" y="664663"/>
                    <a:pt x="1012643" y="690688"/>
                  </a:cubicBezTo>
                  <a:cubicBezTo>
                    <a:pt x="1010078" y="700584"/>
                    <a:pt x="1010078" y="706082"/>
                    <a:pt x="1021440" y="707915"/>
                  </a:cubicBezTo>
                  <a:cubicBezTo>
                    <a:pt x="1036102" y="710114"/>
                    <a:pt x="1036835" y="720377"/>
                    <a:pt x="1030604" y="730274"/>
                  </a:cubicBezTo>
                  <a:cubicBezTo>
                    <a:pt x="1022540" y="743103"/>
                    <a:pt x="1017408" y="757031"/>
                    <a:pt x="1011544" y="770593"/>
                  </a:cubicBezTo>
                  <a:cubicBezTo>
                    <a:pt x="1007145" y="781223"/>
                    <a:pt x="1000548" y="783055"/>
                    <a:pt x="991384" y="775725"/>
                  </a:cubicBezTo>
                  <a:cubicBezTo>
                    <a:pt x="984420" y="770226"/>
                    <a:pt x="977822" y="765095"/>
                    <a:pt x="971224" y="759230"/>
                  </a:cubicBezTo>
                  <a:cubicBezTo>
                    <a:pt x="967926" y="756298"/>
                    <a:pt x="964627" y="752266"/>
                    <a:pt x="959862" y="755198"/>
                  </a:cubicBezTo>
                  <a:cubicBezTo>
                    <a:pt x="955830" y="757764"/>
                    <a:pt x="956563" y="762896"/>
                    <a:pt x="956196" y="767294"/>
                  </a:cubicBezTo>
                  <a:cubicBezTo>
                    <a:pt x="956196" y="773892"/>
                    <a:pt x="960961" y="780490"/>
                    <a:pt x="956929" y="787454"/>
                  </a:cubicBezTo>
                  <a:cubicBezTo>
                    <a:pt x="937869" y="788920"/>
                    <a:pt x="929806" y="783422"/>
                    <a:pt x="921375" y="763262"/>
                  </a:cubicBezTo>
                  <a:cubicBezTo>
                    <a:pt x="918443" y="764728"/>
                    <a:pt x="917343" y="768760"/>
                    <a:pt x="914778" y="769493"/>
                  </a:cubicBezTo>
                  <a:cubicBezTo>
                    <a:pt x="879956" y="777924"/>
                    <a:pt x="876658" y="807613"/>
                    <a:pt x="869693" y="835104"/>
                  </a:cubicBezTo>
                  <a:cubicBezTo>
                    <a:pt x="869327" y="836937"/>
                    <a:pt x="868960" y="838769"/>
                    <a:pt x="868227" y="840602"/>
                  </a:cubicBezTo>
                  <a:cubicBezTo>
                    <a:pt x="868594" y="879088"/>
                    <a:pt x="860530" y="917575"/>
                    <a:pt x="872626" y="955695"/>
                  </a:cubicBezTo>
                  <a:cubicBezTo>
                    <a:pt x="873725" y="978054"/>
                    <a:pt x="872992" y="998947"/>
                    <a:pt x="864562" y="1021305"/>
                  </a:cubicBezTo>
                  <a:cubicBezTo>
                    <a:pt x="853932" y="1048796"/>
                    <a:pt x="849534" y="1079219"/>
                    <a:pt x="848068" y="1109275"/>
                  </a:cubicBezTo>
                  <a:cubicBezTo>
                    <a:pt x="848068" y="1111841"/>
                    <a:pt x="848068" y="1108542"/>
                    <a:pt x="848068" y="1111107"/>
                  </a:cubicBezTo>
                  <a:cubicBezTo>
                    <a:pt x="847701" y="1142996"/>
                    <a:pt x="843669" y="1145929"/>
                    <a:pt x="813246" y="1135666"/>
                  </a:cubicBezTo>
                  <a:cubicBezTo>
                    <a:pt x="781724" y="1126136"/>
                    <a:pt x="752767" y="1109641"/>
                    <a:pt x="721978" y="1097912"/>
                  </a:cubicBezTo>
                  <a:cubicBezTo>
                    <a:pt x="679460" y="1081051"/>
                    <a:pt x="624112" y="1096079"/>
                    <a:pt x="600287" y="1140064"/>
                  </a:cubicBezTo>
                  <a:cubicBezTo>
                    <a:pt x="590024" y="1159490"/>
                    <a:pt x="581594" y="1179284"/>
                    <a:pt x="573164" y="1199077"/>
                  </a:cubicBezTo>
                  <a:cubicBezTo>
                    <a:pt x="570598" y="1202742"/>
                    <a:pt x="569865" y="1207141"/>
                    <a:pt x="569865" y="1211173"/>
                  </a:cubicBezTo>
                  <a:cubicBezTo>
                    <a:pt x="569498" y="1214471"/>
                    <a:pt x="568032" y="1218503"/>
                    <a:pt x="564733" y="1217404"/>
                  </a:cubicBezTo>
                  <a:cubicBezTo>
                    <a:pt x="542741" y="1209340"/>
                    <a:pt x="529912" y="1229133"/>
                    <a:pt x="512318" y="1234998"/>
                  </a:cubicBezTo>
                  <a:cubicBezTo>
                    <a:pt x="499123" y="1239396"/>
                    <a:pt x="503521" y="1250026"/>
                    <a:pt x="507553" y="1259556"/>
                  </a:cubicBezTo>
                  <a:cubicBezTo>
                    <a:pt x="514151" y="1274950"/>
                    <a:pt x="512318" y="1277516"/>
                    <a:pt x="495457" y="1277516"/>
                  </a:cubicBezTo>
                  <a:cubicBezTo>
                    <a:pt x="471632" y="1261755"/>
                    <a:pt x="447441" y="1247093"/>
                    <a:pt x="420317" y="1237197"/>
                  </a:cubicBezTo>
                  <a:cubicBezTo>
                    <a:pt x="402723" y="1230599"/>
                    <a:pt x="399791" y="1231699"/>
                    <a:pt x="392460" y="1249293"/>
                  </a:cubicBezTo>
                  <a:cubicBezTo>
                    <a:pt x="387328" y="1262121"/>
                    <a:pt x="383297" y="1274950"/>
                    <a:pt x="380731" y="1288512"/>
                  </a:cubicBezTo>
                  <a:cubicBezTo>
                    <a:pt x="371201" y="1300974"/>
                    <a:pt x="361304" y="1304273"/>
                    <a:pt x="349941" y="1292910"/>
                  </a:cubicBezTo>
                  <a:cubicBezTo>
                    <a:pt x="324284" y="1267253"/>
                    <a:pt x="290196" y="1264687"/>
                    <a:pt x="258673" y="1254057"/>
                  </a:cubicBezTo>
                  <a:cubicBezTo>
                    <a:pt x="230816" y="1244894"/>
                    <a:pt x="201493" y="1244161"/>
                    <a:pt x="174736" y="1232798"/>
                  </a:cubicBezTo>
                  <a:cubicBezTo>
                    <a:pt x="156776" y="1231332"/>
                    <a:pt x="139548" y="1225467"/>
                    <a:pt x="121588" y="1223268"/>
                  </a:cubicBezTo>
                  <a:cubicBezTo>
                    <a:pt x="116090" y="1221069"/>
                    <a:pt x="113891" y="1216671"/>
                    <a:pt x="114257" y="1210806"/>
                  </a:cubicBezTo>
                  <a:cubicBezTo>
                    <a:pt x="113158" y="1206408"/>
                    <a:pt x="115723" y="1203109"/>
                    <a:pt x="119755" y="120127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1996E62B-F0A6-42A6-B362-F98DC81436DC}"/>
                </a:ext>
              </a:extLst>
            </p:cNvPr>
            <p:cNvSpPr/>
            <p:nvPr/>
          </p:nvSpPr>
          <p:spPr>
            <a:xfrm>
              <a:off x="10532937" y="5601113"/>
              <a:ext cx="590459" cy="583953"/>
            </a:xfrm>
            <a:custGeom>
              <a:avLst/>
              <a:gdLst>
                <a:gd name="connsiteX0" fmla="*/ 118997 w 590459"/>
                <a:gd name="connsiteY0" fmla="*/ 220679 h 583953"/>
                <a:gd name="connsiteX1" fmla="*/ 155651 w 590459"/>
                <a:gd name="connsiteY1" fmla="*/ 227644 h 583953"/>
                <a:gd name="connsiteX2" fmla="*/ 170679 w 590459"/>
                <a:gd name="connsiteY2" fmla="*/ 238273 h 583953"/>
                <a:gd name="connsiteX3" fmla="*/ 184241 w 590459"/>
                <a:gd name="connsiteY3" fmla="*/ 233875 h 583953"/>
                <a:gd name="connsiteX4" fmla="*/ 185707 w 590459"/>
                <a:gd name="connsiteY4" fmla="*/ 223245 h 583953"/>
                <a:gd name="connsiteX5" fmla="*/ 175077 w 590459"/>
                <a:gd name="connsiteY5" fmla="*/ 218480 h 583953"/>
                <a:gd name="connsiteX6" fmla="*/ 150153 w 590459"/>
                <a:gd name="connsiteY6" fmla="*/ 199420 h 583953"/>
                <a:gd name="connsiteX7" fmla="*/ 157483 w 590459"/>
                <a:gd name="connsiteY7" fmla="*/ 184759 h 583953"/>
                <a:gd name="connsiteX8" fmla="*/ 171412 w 590459"/>
                <a:gd name="connsiteY8" fmla="*/ 116582 h 583953"/>
                <a:gd name="connsiteX9" fmla="*/ 185340 w 590459"/>
                <a:gd name="connsiteY9" fmla="*/ 107052 h 583953"/>
                <a:gd name="connsiteX10" fmla="*/ 199635 w 590459"/>
                <a:gd name="connsiteY10" fmla="*/ 97522 h 583953"/>
                <a:gd name="connsiteX11" fmla="*/ 218695 w 590459"/>
                <a:gd name="connsiteY11" fmla="*/ 100088 h 583953"/>
                <a:gd name="connsiteX12" fmla="*/ 225293 w 590459"/>
                <a:gd name="connsiteY12" fmla="*/ 99722 h 583953"/>
                <a:gd name="connsiteX13" fmla="*/ 237755 w 590459"/>
                <a:gd name="connsiteY13" fmla="*/ 98255 h 583953"/>
                <a:gd name="connsiteX14" fmla="*/ 233723 w 590459"/>
                <a:gd name="connsiteY14" fmla="*/ 85060 h 583953"/>
                <a:gd name="connsiteX15" fmla="*/ 227859 w 590459"/>
                <a:gd name="connsiteY15" fmla="*/ 67833 h 583953"/>
                <a:gd name="connsiteX16" fmla="*/ 243254 w 590459"/>
                <a:gd name="connsiteY16" fmla="*/ 52805 h 583953"/>
                <a:gd name="connsiteX17" fmla="*/ 224193 w 590459"/>
                <a:gd name="connsiteY17" fmla="*/ 28613 h 583953"/>
                <a:gd name="connsiteX18" fmla="*/ 238855 w 590459"/>
                <a:gd name="connsiteY18" fmla="*/ 4788 h 583953"/>
                <a:gd name="connsiteX19" fmla="*/ 263413 w 590459"/>
                <a:gd name="connsiteY19" fmla="*/ 13585 h 583953"/>
                <a:gd name="connsiteX20" fmla="*/ 292003 w 590459"/>
                <a:gd name="connsiteY20" fmla="*/ 7720 h 583953"/>
                <a:gd name="connsiteX21" fmla="*/ 307764 w 590459"/>
                <a:gd name="connsiteY21" fmla="*/ 3689 h 583953"/>
                <a:gd name="connsiteX22" fmla="*/ 325725 w 590459"/>
                <a:gd name="connsiteY22" fmla="*/ 68566 h 583953"/>
                <a:gd name="connsiteX23" fmla="*/ 335621 w 590459"/>
                <a:gd name="connsiteY23" fmla="*/ 115116 h 583953"/>
                <a:gd name="connsiteX24" fmla="*/ 343319 w 590459"/>
                <a:gd name="connsiteY24" fmla="*/ 116949 h 583953"/>
                <a:gd name="connsiteX25" fmla="*/ 348817 w 590459"/>
                <a:gd name="connsiteY25" fmla="*/ 97522 h 583953"/>
                <a:gd name="connsiteX26" fmla="*/ 360912 w 590459"/>
                <a:gd name="connsiteY26" fmla="*/ 71865 h 583953"/>
                <a:gd name="connsiteX27" fmla="*/ 389136 w 590459"/>
                <a:gd name="connsiteY27" fmla="*/ 90558 h 583953"/>
                <a:gd name="connsiteX28" fmla="*/ 385470 w 590459"/>
                <a:gd name="connsiteY28" fmla="*/ 114017 h 583953"/>
                <a:gd name="connsiteX29" fmla="*/ 389869 w 590459"/>
                <a:gd name="connsiteY29" fmla="*/ 126846 h 583953"/>
                <a:gd name="connsiteX30" fmla="*/ 399765 w 590459"/>
                <a:gd name="connsiteY30" fmla="*/ 127212 h 583953"/>
                <a:gd name="connsiteX31" fmla="*/ 419925 w 590459"/>
                <a:gd name="connsiteY31" fmla="*/ 117682 h 583953"/>
                <a:gd name="connsiteX32" fmla="*/ 432387 w 590459"/>
                <a:gd name="connsiteY32" fmla="*/ 88359 h 583953"/>
                <a:gd name="connsiteX33" fmla="*/ 403797 w 590459"/>
                <a:gd name="connsiteY33" fmla="*/ 75530 h 583953"/>
                <a:gd name="connsiteX34" fmla="*/ 385837 w 590459"/>
                <a:gd name="connsiteY34" fmla="*/ 67466 h 583953"/>
                <a:gd name="connsiteX35" fmla="*/ 383271 w 590459"/>
                <a:gd name="connsiteY35" fmla="*/ 55004 h 583953"/>
                <a:gd name="connsiteX36" fmla="*/ 395000 w 590459"/>
                <a:gd name="connsiteY36" fmla="*/ 55004 h 583953"/>
                <a:gd name="connsiteX37" fmla="*/ 440818 w 590459"/>
                <a:gd name="connsiteY37" fmla="*/ 46940 h 583953"/>
                <a:gd name="connsiteX38" fmla="*/ 452547 w 590459"/>
                <a:gd name="connsiteY38" fmla="*/ 72964 h 583953"/>
                <a:gd name="connsiteX39" fmla="*/ 467942 w 590459"/>
                <a:gd name="connsiteY39" fmla="*/ 64534 h 583953"/>
                <a:gd name="connsiteX40" fmla="*/ 483703 w 590459"/>
                <a:gd name="connsiteY40" fmla="*/ 80295 h 583953"/>
                <a:gd name="connsiteX41" fmla="*/ 483336 w 590459"/>
                <a:gd name="connsiteY41" fmla="*/ 60502 h 583953"/>
                <a:gd name="connsiteX42" fmla="*/ 510460 w 590459"/>
                <a:gd name="connsiteY42" fmla="*/ 66733 h 583953"/>
                <a:gd name="connsiteX43" fmla="*/ 524022 w 590459"/>
                <a:gd name="connsiteY43" fmla="*/ 98989 h 583953"/>
                <a:gd name="connsiteX44" fmla="*/ 526221 w 590459"/>
                <a:gd name="connsiteY44" fmla="*/ 144806 h 583953"/>
                <a:gd name="connsiteX45" fmla="*/ 529520 w 590459"/>
                <a:gd name="connsiteY45" fmla="*/ 148471 h 583953"/>
                <a:gd name="connsiteX46" fmla="*/ 542349 w 590459"/>
                <a:gd name="connsiteY46" fmla="*/ 139674 h 583953"/>
                <a:gd name="connsiteX47" fmla="*/ 561409 w 590459"/>
                <a:gd name="connsiteY47" fmla="*/ 124280 h 583953"/>
                <a:gd name="connsiteX48" fmla="*/ 580836 w 590459"/>
                <a:gd name="connsiteY48" fmla="*/ 137475 h 583953"/>
                <a:gd name="connsiteX49" fmla="*/ 569473 w 590459"/>
                <a:gd name="connsiteY49" fmla="*/ 146272 h 583953"/>
                <a:gd name="connsiteX50" fmla="*/ 559576 w 590459"/>
                <a:gd name="connsiteY50" fmla="*/ 160201 h 583953"/>
                <a:gd name="connsiteX51" fmla="*/ 576804 w 590459"/>
                <a:gd name="connsiteY51" fmla="*/ 182926 h 583953"/>
                <a:gd name="connsiteX52" fmla="*/ 590366 w 590459"/>
                <a:gd name="connsiteY52" fmla="*/ 191356 h 583953"/>
                <a:gd name="connsiteX53" fmla="*/ 575338 w 590459"/>
                <a:gd name="connsiteY53" fmla="*/ 198687 h 583953"/>
                <a:gd name="connsiteX54" fmla="*/ 550779 w 590459"/>
                <a:gd name="connsiteY54" fmla="*/ 215548 h 583953"/>
                <a:gd name="connsiteX55" fmla="*/ 551513 w 590459"/>
                <a:gd name="connsiteY55" fmla="*/ 229843 h 583953"/>
                <a:gd name="connsiteX56" fmla="*/ 564708 w 590459"/>
                <a:gd name="connsiteY56" fmla="*/ 240106 h 583953"/>
                <a:gd name="connsiteX57" fmla="*/ 570573 w 590459"/>
                <a:gd name="connsiteY57" fmla="*/ 253668 h 583953"/>
                <a:gd name="connsiteX58" fmla="*/ 557377 w 590459"/>
                <a:gd name="connsiteY58" fmla="*/ 250003 h 583953"/>
                <a:gd name="connsiteX59" fmla="*/ 548214 w 590459"/>
                <a:gd name="connsiteY59" fmla="*/ 251835 h 583953"/>
                <a:gd name="connsiteX60" fmla="*/ 539783 w 590459"/>
                <a:gd name="connsiteY60" fmla="*/ 257700 h 583953"/>
                <a:gd name="connsiteX61" fmla="*/ 535385 w 590459"/>
                <a:gd name="connsiteY61" fmla="*/ 246337 h 583953"/>
                <a:gd name="connsiteX62" fmla="*/ 528787 w 590459"/>
                <a:gd name="connsiteY62" fmla="*/ 205651 h 583953"/>
                <a:gd name="connsiteX63" fmla="*/ 515958 w 590459"/>
                <a:gd name="connsiteY63" fmla="*/ 201619 h 583953"/>
                <a:gd name="connsiteX64" fmla="*/ 470507 w 590459"/>
                <a:gd name="connsiteY64" fmla="*/ 165699 h 583953"/>
                <a:gd name="connsiteX65" fmla="*/ 459511 w 590459"/>
                <a:gd name="connsiteY65" fmla="*/ 147005 h 583953"/>
                <a:gd name="connsiteX66" fmla="*/ 444483 w 590459"/>
                <a:gd name="connsiteY66" fmla="*/ 157635 h 583953"/>
                <a:gd name="connsiteX67" fmla="*/ 437519 w 590459"/>
                <a:gd name="connsiteY67" fmla="*/ 199420 h 583953"/>
                <a:gd name="connsiteX68" fmla="*/ 413694 w 590459"/>
                <a:gd name="connsiteY68" fmla="*/ 220313 h 583953"/>
                <a:gd name="connsiteX69" fmla="*/ 390602 w 590459"/>
                <a:gd name="connsiteY69" fmla="*/ 239739 h 583953"/>
                <a:gd name="connsiteX70" fmla="*/ 390236 w 590459"/>
                <a:gd name="connsiteY70" fmla="*/ 243405 h 583953"/>
                <a:gd name="connsiteX71" fmla="*/ 374474 w 590459"/>
                <a:gd name="connsiteY71" fmla="*/ 301684 h 583953"/>
                <a:gd name="connsiteX72" fmla="*/ 360546 w 590459"/>
                <a:gd name="connsiteY72" fmla="*/ 284457 h 583953"/>
                <a:gd name="connsiteX73" fmla="*/ 347717 w 590459"/>
                <a:gd name="connsiteY73" fmla="*/ 297653 h 583953"/>
                <a:gd name="connsiteX74" fmla="*/ 324259 w 590459"/>
                <a:gd name="connsiteY74" fmla="*/ 320011 h 583953"/>
                <a:gd name="connsiteX75" fmla="*/ 324259 w 590459"/>
                <a:gd name="connsiteY75" fmla="*/ 331741 h 583953"/>
                <a:gd name="connsiteX76" fmla="*/ 345151 w 590459"/>
                <a:gd name="connsiteY76" fmla="*/ 366562 h 583953"/>
                <a:gd name="connsiteX77" fmla="*/ 356147 w 590459"/>
                <a:gd name="connsiteY77" fmla="*/ 340537 h 583953"/>
                <a:gd name="connsiteX78" fmla="*/ 366044 w 590459"/>
                <a:gd name="connsiteY78" fmla="*/ 325143 h 583953"/>
                <a:gd name="connsiteX79" fmla="*/ 400132 w 590459"/>
                <a:gd name="connsiteY79" fmla="*/ 303151 h 583953"/>
                <a:gd name="connsiteX80" fmla="*/ 397933 w 590459"/>
                <a:gd name="connsiteY80" fmla="*/ 318545 h 583953"/>
                <a:gd name="connsiteX81" fmla="*/ 400132 w 590459"/>
                <a:gd name="connsiteY81" fmla="*/ 328075 h 583953"/>
                <a:gd name="connsiteX82" fmla="*/ 418459 w 590459"/>
                <a:gd name="connsiteY82" fmla="*/ 328075 h 583953"/>
                <a:gd name="connsiteX83" fmla="*/ 418459 w 590459"/>
                <a:gd name="connsiteY83" fmla="*/ 318912 h 583953"/>
                <a:gd name="connsiteX84" fmla="*/ 405630 w 590459"/>
                <a:gd name="connsiteY84" fmla="*/ 272728 h 583953"/>
                <a:gd name="connsiteX85" fmla="*/ 408196 w 590459"/>
                <a:gd name="connsiteY85" fmla="*/ 239739 h 583953"/>
                <a:gd name="connsiteX86" fmla="*/ 414061 w 590459"/>
                <a:gd name="connsiteY86" fmla="*/ 237540 h 583953"/>
                <a:gd name="connsiteX87" fmla="*/ 425057 w 590459"/>
                <a:gd name="connsiteY87" fmla="*/ 247070 h 583953"/>
                <a:gd name="connsiteX88" fmla="*/ 422491 w 590459"/>
                <a:gd name="connsiteY88" fmla="*/ 255134 h 583953"/>
                <a:gd name="connsiteX89" fmla="*/ 424690 w 590459"/>
                <a:gd name="connsiteY89" fmla="*/ 276393 h 583953"/>
                <a:gd name="connsiteX90" fmla="*/ 434587 w 590459"/>
                <a:gd name="connsiteY90" fmla="*/ 278959 h 583953"/>
                <a:gd name="connsiteX91" fmla="*/ 434953 w 590459"/>
                <a:gd name="connsiteY91" fmla="*/ 269062 h 583953"/>
                <a:gd name="connsiteX92" fmla="*/ 436419 w 590459"/>
                <a:gd name="connsiteY92" fmla="*/ 260632 h 583953"/>
                <a:gd name="connsiteX93" fmla="*/ 447416 w 590459"/>
                <a:gd name="connsiteY93" fmla="*/ 265031 h 583953"/>
                <a:gd name="connsiteX94" fmla="*/ 451447 w 590459"/>
                <a:gd name="connsiteY94" fmla="*/ 286656 h 583953"/>
                <a:gd name="connsiteX95" fmla="*/ 444483 w 590459"/>
                <a:gd name="connsiteY95" fmla="*/ 325143 h 583953"/>
                <a:gd name="connsiteX96" fmla="*/ 421391 w 590459"/>
                <a:gd name="connsiteY96" fmla="*/ 339071 h 583953"/>
                <a:gd name="connsiteX97" fmla="*/ 410029 w 590459"/>
                <a:gd name="connsiteY97" fmla="*/ 340904 h 583953"/>
                <a:gd name="connsiteX98" fmla="*/ 410395 w 590459"/>
                <a:gd name="connsiteY98" fmla="*/ 349701 h 583953"/>
                <a:gd name="connsiteX99" fmla="*/ 422124 w 590459"/>
                <a:gd name="connsiteY99" fmla="*/ 356665 h 583953"/>
                <a:gd name="connsiteX100" fmla="*/ 435686 w 590459"/>
                <a:gd name="connsiteY100" fmla="*/ 373893 h 583953"/>
                <a:gd name="connsiteX101" fmla="*/ 430921 w 590459"/>
                <a:gd name="connsiteY101" fmla="*/ 387821 h 583953"/>
                <a:gd name="connsiteX102" fmla="*/ 436786 w 590459"/>
                <a:gd name="connsiteY102" fmla="*/ 409080 h 583953"/>
                <a:gd name="connsiteX103" fmla="*/ 452547 w 590459"/>
                <a:gd name="connsiteY103" fmla="*/ 403582 h 583953"/>
                <a:gd name="connsiteX104" fmla="*/ 470874 w 590459"/>
                <a:gd name="connsiteY104" fmla="*/ 402116 h 583953"/>
                <a:gd name="connsiteX105" fmla="*/ 476739 w 590459"/>
                <a:gd name="connsiteY105" fmla="*/ 412746 h 583953"/>
                <a:gd name="connsiteX106" fmla="*/ 463910 w 590459"/>
                <a:gd name="connsiteY106" fmla="*/ 417511 h 583953"/>
                <a:gd name="connsiteX107" fmla="*/ 403064 w 590459"/>
                <a:gd name="connsiteY107" fmla="*/ 404315 h 583953"/>
                <a:gd name="connsiteX108" fmla="*/ 367144 w 590459"/>
                <a:gd name="connsiteY108" fmla="*/ 408714 h 583953"/>
                <a:gd name="connsiteX109" fmla="*/ 334522 w 590459"/>
                <a:gd name="connsiteY109" fmla="*/ 418610 h 583953"/>
                <a:gd name="connsiteX110" fmla="*/ 318394 w 590459"/>
                <a:gd name="connsiteY110" fmla="*/ 423742 h 583953"/>
                <a:gd name="connsiteX111" fmla="*/ 320960 w 590459"/>
                <a:gd name="connsiteY111" fmla="*/ 440969 h 583953"/>
                <a:gd name="connsiteX112" fmla="*/ 327557 w 590459"/>
                <a:gd name="connsiteY112" fmla="*/ 460762 h 583953"/>
                <a:gd name="connsiteX113" fmla="*/ 310330 w 590459"/>
                <a:gd name="connsiteY113" fmla="*/ 465527 h 583953"/>
                <a:gd name="connsiteX114" fmla="*/ 300800 w 590459"/>
                <a:gd name="connsiteY114" fmla="*/ 469926 h 583953"/>
                <a:gd name="connsiteX115" fmla="*/ 305198 w 590459"/>
                <a:gd name="connsiteY115" fmla="*/ 478356 h 583953"/>
                <a:gd name="connsiteX116" fmla="*/ 326091 w 590459"/>
                <a:gd name="connsiteY116" fmla="*/ 496316 h 583953"/>
                <a:gd name="connsiteX117" fmla="*/ 330856 w 590459"/>
                <a:gd name="connsiteY117" fmla="*/ 512811 h 583953"/>
                <a:gd name="connsiteX118" fmla="*/ 315462 w 590459"/>
                <a:gd name="connsiteY118" fmla="*/ 516476 h 583953"/>
                <a:gd name="connsiteX119" fmla="*/ 297501 w 590459"/>
                <a:gd name="connsiteY119" fmla="*/ 520141 h 583953"/>
                <a:gd name="connsiteX120" fmla="*/ 309597 w 590459"/>
                <a:gd name="connsiteY120" fmla="*/ 560461 h 583953"/>
                <a:gd name="connsiteX121" fmla="*/ 306298 w 590459"/>
                <a:gd name="connsiteY121" fmla="*/ 576588 h 583953"/>
                <a:gd name="connsiteX122" fmla="*/ 292370 w 590459"/>
                <a:gd name="connsiteY122" fmla="*/ 583919 h 583953"/>
                <a:gd name="connsiteX123" fmla="*/ 283939 w 590459"/>
                <a:gd name="connsiteY123" fmla="*/ 576222 h 583953"/>
                <a:gd name="connsiteX124" fmla="*/ 290537 w 590459"/>
                <a:gd name="connsiteY124" fmla="*/ 561927 h 583953"/>
                <a:gd name="connsiteX125" fmla="*/ 300800 w 590459"/>
                <a:gd name="connsiteY125" fmla="*/ 557528 h 583953"/>
                <a:gd name="connsiteX126" fmla="*/ 305198 w 590459"/>
                <a:gd name="connsiteY126" fmla="*/ 550564 h 583953"/>
                <a:gd name="connsiteX127" fmla="*/ 298234 w 590459"/>
                <a:gd name="connsiteY127" fmla="*/ 549465 h 583953"/>
                <a:gd name="connsiteX128" fmla="*/ 282473 w 590459"/>
                <a:gd name="connsiteY128" fmla="*/ 535536 h 583953"/>
                <a:gd name="connsiteX129" fmla="*/ 244353 w 590459"/>
                <a:gd name="connsiteY129" fmla="*/ 531504 h 583953"/>
                <a:gd name="connsiteX130" fmla="*/ 233357 w 590459"/>
                <a:gd name="connsiteY130" fmla="*/ 538468 h 583953"/>
                <a:gd name="connsiteX131" fmla="*/ 225660 w 590459"/>
                <a:gd name="connsiteY131" fmla="*/ 535903 h 583953"/>
                <a:gd name="connsiteX132" fmla="*/ 206233 w 590459"/>
                <a:gd name="connsiteY132" fmla="*/ 509512 h 583953"/>
                <a:gd name="connsiteX133" fmla="*/ 218695 w 590459"/>
                <a:gd name="connsiteY133" fmla="*/ 482755 h 583953"/>
                <a:gd name="connsiteX134" fmla="*/ 222361 w 590459"/>
                <a:gd name="connsiteY134" fmla="*/ 475790 h 583953"/>
                <a:gd name="connsiteX135" fmla="*/ 223460 w 590459"/>
                <a:gd name="connsiteY135" fmla="*/ 456364 h 583953"/>
                <a:gd name="connsiteX136" fmla="*/ 187173 w 590459"/>
                <a:gd name="connsiteY136" fmla="*/ 526739 h 583953"/>
                <a:gd name="connsiteX137" fmla="*/ 187906 w 590459"/>
                <a:gd name="connsiteY137" fmla="*/ 541034 h 583953"/>
                <a:gd name="connsiteX138" fmla="*/ 183508 w 590459"/>
                <a:gd name="connsiteY138" fmla="*/ 554230 h 583953"/>
                <a:gd name="connsiteX139" fmla="*/ 172512 w 590459"/>
                <a:gd name="connsiteY139" fmla="*/ 544700 h 583953"/>
                <a:gd name="connsiteX140" fmla="*/ 140256 w 590459"/>
                <a:gd name="connsiteY140" fmla="*/ 519775 h 583953"/>
                <a:gd name="connsiteX141" fmla="*/ 134391 w 590459"/>
                <a:gd name="connsiteY141" fmla="*/ 507313 h 583953"/>
                <a:gd name="connsiteX142" fmla="*/ 145021 w 590459"/>
                <a:gd name="connsiteY142" fmla="*/ 497050 h 583953"/>
                <a:gd name="connsiteX143" fmla="*/ 145021 w 590459"/>
                <a:gd name="connsiteY143" fmla="*/ 489719 h 583953"/>
                <a:gd name="connsiteX144" fmla="*/ 111666 w 590459"/>
                <a:gd name="connsiteY144" fmla="*/ 491185 h 583953"/>
                <a:gd name="connsiteX145" fmla="*/ 100303 w 590459"/>
                <a:gd name="connsiteY145" fmla="*/ 476157 h 583953"/>
                <a:gd name="connsiteX146" fmla="*/ 113865 w 590459"/>
                <a:gd name="connsiteY146" fmla="*/ 451599 h 583953"/>
                <a:gd name="connsiteX147" fmla="*/ 144288 w 590459"/>
                <a:gd name="connsiteY147" fmla="*/ 447933 h 583953"/>
                <a:gd name="connsiteX148" fmla="*/ 158217 w 590459"/>
                <a:gd name="connsiteY148" fmla="*/ 426308 h 583953"/>
                <a:gd name="connsiteX149" fmla="*/ 178010 w 590459"/>
                <a:gd name="connsiteY149" fmla="*/ 440969 h 583953"/>
                <a:gd name="connsiteX150" fmla="*/ 164448 w 590459"/>
                <a:gd name="connsiteY150" fmla="*/ 398817 h 583953"/>
                <a:gd name="connsiteX151" fmla="*/ 155284 w 590459"/>
                <a:gd name="connsiteY151" fmla="*/ 380490 h 583953"/>
                <a:gd name="connsiteX152" fmla="*/ 133292 w 590459"/>
                <a:gd name="connsiteY152" fmla="*/ 374992 h 583953"/>
                <a:gd name="connsiteX153" fmla="*/ 128160 w 590459"/>
                <a:gd name="connsiteY153" fmla="*/ 394052 h 583953"/>
                <a:gd name="connsiteX154" fmla="*/ 95538 w 590459"/>
                <a:gd name="connsiteY154" fmla="*/ 443901 h 583953"/>
                <a:gd name="connsiteX155" fmla="*/ 80877 w 590459"/>
                <a:gd name="connsiteY155" fmla="*/ 438403 h 583953"/>
                <a:gd name="connsiteX156" fmla="*/ 99570 w 590459"/>
                <a:gd name="connsiteY156" fmla="*/ 420443 h 583953"/>
                <a:gd name="connsiteX157" fmla="*/ 100670 w 590459"/>
                <a:gd name="connsiteY157" fmla="*/ 402116 h 583953"/>
                <a:gd name="connsiteX158" fmla="*/ 87475 w 590459"/>
                <a:gd name="connsiteY158" fmla="*/ 402116 h 583953"/>
                <a:gd name="connsiteX159" fmla="*/ 71347 w 590459"/>
                <a:gd name="connsiteY159" fmla="*/ 395518 h 583953"/>
                <a:gd name="connsiteX160" fmla="*/ 51920 w 590459"/>
                <a:gd name="connsiteY160" fmla="*/ 388187 h 583953"/>
                <a:gd name="connsiteX161" fmla="*/ 40558 w 590459"/>
                <a:gd name="connsiteY161" fmla="*/ 397718 h 583953"/>
                <a:gd name="connsiteX162" fmla="*/ 28462 w 590459"/>
                <a:gd name="connsiteY162" fmla="*/ 399550 h 583953"/>
                <a:gd name="connsiteX163" fmla="*/ 25530 w 590459"/>
                <a:gd name="connsiteY163" fmla="*/ 387821 h 583953"/>
                <a:gd name="connsiteX164" fmla="*/ 10501 w 590459"/>
                <a:gd name="connsiteY164" fmla="*/ 375359 h 583953"/>
                <a:gd name="connsiteX165" fmla="*/ 971 w 590459"/>
                <a:gd name="connsiteY165" fmla="*/ 373526 h 583953"/>
                <a:gd name="connsiteX166" fmla="*/ 7203 w 590459"/>
                <a:gd name="connsiteY166" fmla="*/ 364363 h 583953"/>
                <a:gd name="connsiteX167" fmla="*/ 44223 w 590459"/>
                <a:gd name="connsiteY167" fmla="*/ 350068 h 583953"/>
                <a:gd name="connsiteX168" fmla="*/ 47522 w 590459"/>
                <a:gd name="connsiteY168" fmla="*/ 342370 h 583953"/>
                <a:gd name="connsiteX169" fmla="*/ 47888 w 590459"/>
                <a:gd name="connsiteY169" fmla="*/ 333207 h 583953"/>
                <a:gd name="connsiteX170" fmla="*/ 66215 w 590459"/>
                <a:gd name="connsiteY170" fmla="*/ 324776 h 583953"/>
                <a:gd name="connsiteX171" fmla="*/ 64749 w 590459"/>
                <a:gd name="connsiteY171" fmla="*/ 344569 h 583953"/>
                <a:gd name="connsiteX172" fmla="*/ 60351 w 590459"/>
                <a:gd name="connsiteY172" fmla="*/ 352633 h 583953"/>
                <a:gd name="connsiteX173" fmla="*/ 58885 w 590459"/>
                <a:gd name="connsiteY173" fmla="*/ 367295 h 583953"/>
                <a:gd name="connsiteX174" fmla="*/ 67315 w 590459"/>
                <a:gd name="connsiteY174" fmla="*/ 358131 h 583953"/>
                <a:gd name="connsiteX175" fmla="*/ 79777 w 590459"/>
                <a:gd name="connsiteY175" fmla="*/ 351534 h 583953"/>
                <a:gd name="connsiteX176" fmla="*/ 91506 w 590459"/>
                <a:gd name="connsiteY176" fmla="*/ 340904 h 583953"/>
                <a:gd name="connsiteX177" fmla="*/ 98837 w 590459"/>
                <a:gd name="connsiteY177" fmla="*/ 339804 h 583953"/>
                <a:gd name="connsiteX178" fmla="*/ 102503 w 590459"/>
                <a:gd name="connsiteY178" fmla="*/ 342370 h 583953"/>
                <a:gd name="connsiteX179" fmla="*/ 107634 w 590459"/>
                <a:gd name="connsiteY179" fmla="*/ 331374 h 583953"/>
                <a:gd name="connsiteX180" fmla="*/ 132192 w 590459"/>
                <a:gd name="connsiteY180" fmla="*/ 299485 h 583953"/>
                <a:gd name="connsiteX181" fmla="*/ 125961 w 590459"/>
                <a:gd name="connsiteY181" fmla="*/ 288489 h 583953"/>
                <a:gd name="connsiteX182" fmla="*/ 117164 w 590459"/>
                <a:gd name="connsiteY182" fmla="*/ 280059 h 583953"/>
                <a:gd name="connsiteX183" fmla="*/ 128893 w 590459"/>
                <a:gd name="connsiteY183" fmla="*/ 279326 h 583953"/>
                <a:gd name="connsiteX184" fmla="*/ 135125 w 590459"/>
                <a:gd name="connsiteY184" fmla="*/ 276393 h 583953"/>
                <a:gd name="connsiteX185" fmla="*/ 132192 w 590459"/>
                <a:gd name="connsiteY185" fmla="*/ 270895 h 583953"/>
                <a:gd name="connsiteX186" fmla="*/ 120830 w 590459"/>
                <a:gd name="connsiteY186" fmla="*/ 244504 h 583953"/>
                <a:gd name="connsiteX187" fmla="*/ 118997 w 590459"/>
                <a:gd name="connsiteY187" fmla="*/ 220679 h 58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590459" h="583953">
                  <a:moveTo>
                    <a:pt x="118997" y="220679"/>
                  </a:moveTo>
                  <a:cubicBezTo>
                    <a:pt x="134025" y="208950"/>
                    <a:pt x="145754" y="208950"/>
                    <a:pt x="155651" y="227644"/>
                  </a:cubicBezTo>
                  <a:cubicBezTo>
                    <a:pt x="158217" y="232409"/>
                    <a:pt x="165181" y="235341"/>
                    <a:pt x="170679" y="238273"/>
                  </a:cubicBezTo>
                  <a:cubicBezTo>
                    <a:pt x="175810" y="240839"/>
                    <a:pt x="180575" y="237540"/>
                    <a:pt x="184241" y="233875"/>
                  </a:cubicBezTo>
                  <a:cubicBezTo>
                    <a:pt x="187173" y="230943"/>
                    <a:pt x="187173" y="226911"/>
                    <a:pt x="185707" y="223245"/>
                  </a:cubicBezTo>
                  <a:cubicBezTo>
                    <a:pt x="183874" y="218480"/>
                    <a:pt x="180209" y="217380"/>
                    <a:pt x="175077" y="218480"/>
                  </a:cubicBezTo>
                  <a:cubicBezTo>
                    <a:pt x="160782" y="221412"/>
                    <a:pt x="161882" y="202719"/>
                    <a:pt x="150153" y="199420"/>
                  </a:cubicBezTo>
                  <a:cubicBezTo>
                    <a:pt x="146121" y="198320"/>
                    <a:pt x="154185" y="189890"/>
                    <a:pt x="157483" y="184759"/>
                  </a:cubicBezTo>
                  <a:cubicBezTo>
                    <a:pt x="171045" y="164232"/>
                    <a:pt x="166647" y="139308"/>
                    <a:pt x="171412" y="116582"/>
                  </a:cubicBezTo>
                  <a:cubicBezTo>
                    <a:pt x="172878" y="108885"/>
                    <a:pt x="168480" y="96423"/>
                    <a:pt x="185340" y="107052"/>
                  </a:cubicBezTo>
                  <a:cubicBezTo>
                    <a:pt x="200368" y="116949"/>
                    <a:pt x="188273" y="95690"/>
                    <a:pt x="199635" y="97522"/>
                  </a:cubicBezTo>
                  <a:cubicBezTo>
                    <a:pt x="202568" y="100821"/>
                    <a:pt x="208066" y="113650"/>
                    <a:pt x="218695" y="100088"/>
                  </a:cubicBezTo>
                  <a:cubicBezTo>
                    <a:pt x="220528" y="97889"/>
                    <a:pt x="223094" y="97889"/>
                    <a:pt x="225293" y="99722"/>
                  </a:cubicBezTo>
                  <a:cubicBezTo>
                    <a:pt x="230058" y="103387"/>
                    <a:pt x="234457" y="104487"/>
                    <a:pt x="237755" y="98255"/>
                  </a:cubicBezTo>
                  <a:cubicBezTo>
                    <a:pt x="240688" y="92757"/>
                    <a:pt x="237389" y="88725"/>
                    <a:pt x="233723" y="85060"/>
                  </a:cubicBezTo>
                  <a:cubicBezTo>
                    <a:pt x="228592" y="80295"/>
                    <a:pt x="228592" y="74430"/>
                    <a:pt x="227859" y="67833"/>
                  </a:cubicBezTo>
                  <a:cubicBezTo>
                    <a:pt x="227126" y="57936"/>
                    <a:pt x="228225" y="50605"/>
                    <a:pt x="243254" y="52805"/>
                  </a:cubicBezTo>
                  <a:cubicBezTo>
                    <a:pt x="231891" y="46940"/>
                    <a:pt x="221628" y="42908"/>
                    <a:pt x="224193" y="28613"/>
                  </a:cubicBezTo>
                  <a:cubicBezTo>
                    <a:pt x="226026" y="17983"/>
                    <a:pt x="228225" y="9187"/>
                    <a:pt x="238855" y="4788"/>
                  </a:cubicBezTo>
                  <a:cubicBezTo>
                    <a:pt x="249851" y="23"/>
                    <a:pt x="256815" y="6987"/>
                    <a:pt x="263413" y="13585"/>
                  </a:cubicBezTo>
                  <a:cubicBezTo>
                    <a:pt x="278808" y="28247"/>
                    <a:pt x="284306" y="27513"/>
                    <a:pt x="292003" y="7720"/>
                  </a:cubicBezTo>
                  <a:cubicBezTo>
                    <a:pt x="295669" y="-2176"/>
                    <a:pt x="301167" y="-1443"/>
                    <a:pt x="307764" y="3689"/>
                  </a:cubicBezTo>
                  <a:cubicBezTo>
                    <a:pt x="324625" y="16151"/>
                    <a:pt x="333789" y="49872"/>
                    <a:pt x="325725" y="68566"/>
                  </a:cubicBezTo>
                  <a:cubicBezTo>
                    <a:pt x="320960" y="79562"/>
                    <a:pt x="327191" y="107419"/>
                    <a:pt x="335621" y="115116"/>
                  </a:cubicBezTo>
                  <a:cubicBezTo>
                    <a:pt x="338187" y="117315"/>
                    <a:pt x="342585" y="119515"/>
                    <a:pt x="343319" y="116949"/>
                  </a:cubicBezTo>
                  <a:cubicBezTo>
                    <a:pt x="345518" y="110351"/>
                    <a:pt x="353582" y="104853"/>
                    <a:pt x="348817" y="97522"/>
                  </a:cubicBezTo>
                  <a:cubicBezTo>
                    <a:pt x="339287" y="82494"/>
                    <a:pt x="353948" y="78096"/>
                    <a:pt x="360912" y="71865"/>
                  </a:cubicBezTo>
                  <a:cubicBezTo>
                    <a:pt x="364944" y="68199"/>
                    <a:pt x="389136" y="84327"/>
                    <a:pt x="389136" y="90558"/>
                  </a:cubicBezTo>
                  <a:cubicBezTo>
                    <a:pt x="389502" y="98622"/>
                    <a:pt x="391335" y="106686"/>
                    <a:pt x="385470" y="114017"/>
                  </a:cubicBezTo>
                  <a:cubicBezTo>
                    <a:pt x="381072" y="119881"/>
                    <a:pt x="387670" y="122814"/>
                    <a:pt x="389869" y="126846"/>
                  </a:cubicBezTo>
                  <a:cubicBezTo>
                    <a:pt x="392435" y="131610"/>
                    <a:pt x="396467" y="129045"/>
                    <a:pt x="399765" y="127212"/>
                  </a:cubicBezTo>
                  <a:cubicBezTo>
                    <a:pt x="405997" y="123547"/>
                    <a:pt x="413694" y="122814"/>
                    <a:pt x="419925" y="117682"/>
                  </a:cubicBezTo>
                  <a:cubicBezTo>
                    <a:pt x="429455" y="109618"/>
                    <a:pt x="435686" y="97889"/>
                    <a:pt x="432387" y="88359"/>
                  </a:cubicBezTo>
                  <a:cubicBezTo>
                    <a:pt x="428722" y="78462"/>
                    <a:pt x="414794" y="74797"/>
                    <a:pt x="403797" y="75530"/>
                  </a:cubicBezTo>
                  <a:cubicBezTo>
                    <a:pt x="395000" y="76263"/>
                    <a:pt x="389136" y="76263"/>
                    <a:pt x="385837" y="67466"/>
                  </a:cubicBezTo>
                  <a:cubicBezTo>
                    <a:pt x="384371" y="63434"/>
                    <a:pt x="380706" y="59402"/>
                    <a:pt x="383271" y="55004"/>
                  </a:cubicBezTo>
                  <a:cubicBezTo>
                    <a:pt x="386570" y="49506"/>
                    <a:pt x="390969" y="55737"/>
                    <a:pt x="395000" y="55004"/>
                  </a:cubicBezTo>
                  <a:cubicBezTo>
                    <a:pt x="410029" y="52438"/>
                    <a:pt x="425423" y="49506"/>
                    <a:pt x="440818" y="46940"/>
                  </a:cubicBezTo>
                  <a:cubicBezTo>
                    <a:pt x="443017" y="56470"/>
                    <a:pt x="441917" y="67833"/>
                    <a:pt x="452547" y="72964"/>
                  </a:cubicBezTo>
                  <a:cubicBezTo>
                    <a:pt x="459878" y="76630"/>
                    <a:pt x="462810" y="68199"/>
                    <a:pt x="467942" y="64534"/>
                  </a:cubicBezTo>
                  <a:cubicBezTo>
                    <a:pt x="475639" y="67466"/>
                    <a:pt x="469774" y="83960"/>
                    <a:pt x="483703" y="80295"/>
                  </a:cubicBezTo>
                  <a:cubicBezTo>
                    <a:pt x="487368" y="73331"/>
                    <a:pt x="473806" y="65267"/>
                    <a:pt x="483336" y="60502"/>
                  </a:cubicBezTo>
                  <a:cubicBezTo>
                    <a:pt x="492500" y="55737"/>
                    <a:pt x="502396" y="58669"/>
                    <a:pt x="510460" y="66733"/>
                  </a:cubicBezTo>
                  <a:cubicBezTo>
                    <a:pt x="519624" y="75897"/>
                    <a:pt x="529520" y="81761"/>
                    <a:pt x="524022" y="98989"/>
                  </a:cubicBezTo>
                  <a:cubicBezTo>
                    <a:pt x="519257" y="112917"/>
                    <a:pt x="531719" y="128678"/>
                    <a:pt x="526221" y="144806"/>
                  </a:cubicBezTo>
                  <a:cubicBezTo>
                    <a:pt x="525855" y="145539"/>
                    <a:pt x="528054" y="148105"/>
                    <a:pt x="529520" y="148471"/>
                  </a:cubicBezTo>
                  <a:cubicBezTo>
                    <a:pt x="536484" y="149571"/>
                    <a:pt x="540150" y="144439"/>
                    <a:pt x="542349" y="139674"/>
                  </a:cubicBezTo>
                  <a:cubicBezTo>
                    <a:pt x="546381" y="131244"/>
                    <a:pt x="550046" y="126112"/>
                    <a:pt x="561409" y="124280"/>
                  </a:cubicBezTo>
                  <a:cubicBezTo>
                    <a:pt x="574604" y="122080"/>
                    <a:pt x="577903" y="131244"/>
                    <a:pt x="580836" y="137475"/>
                  </a:cubicBezTo>
                  <a:cubicBezTo>
                    <a:pt x="585601" y="147738"/>
                    <a:pt x="574238" y="144073"/>
                    <a:pt x="569473" y="146272"/>
                  </a:cubicBezTo>
                  <a:cubicBezTo>
                    <a:pt x="563608" y="149204"/>
                    <a:pt x="556644" y="153603"/>
                    <a:pt x="559576" y="160201"/>
                  </a:cubicBezTo>
                  <a:cubicBezTo>
                    <a:pt x="563608" y="168631"/>
                    <a:pt x="565441" y="179994"/>
                    <a:pt x="576804" y="182926"/>
                  </a:cubicBezTo>
                  <a:cubicBezTo>
                    <a:pt x="582668" y="184392"/>
                    <a:pt x="591465" y="182559"/>
                    <a:pt x="590366" y="191356"/>
                  </a:cubicBezTo>
                  <a:cubicBezTo>
                    <a:pt x="589632" y="199787"/>
                    <a:pt x="580102" y="196121"/>
                    <a:pt x="575338" y="198687"/>
                  </a:cubicBezTo>
                  <a:cubicBezTo>
                    <a:pt x="566541" y="203085"/>
                    <a:pt x="558477" y="209317"/>
                    <a:pt x="550779" y="215548"/>
                  </a:cubicBezTo>
                  <a:cubicBezTo>
                    <a:pt x="545648" y="219946"/>
                    <a:pt x="546014" y="225444"/>
                    <a:pt x="551513" y="229843"/>
                  </a:cubicBezTo>
                  <a:cubicBezTo>
                    <a:pt x="555911" y="233508"/>
                    <a:pt x="560676" y="236441"/>
                    <a:pt x="564708" y="240106"/>
                  </a:cubicBezTo>
                  <a:cubicBezTo>
                    <a:pt x="568373" y="243771"/>
                    <a:pt x="575704" y="247437"/>
                    <a:pt x="570573" y="253668"/>
                  </a:cubicBezTo>
                  <a:cubicBezTo>
                    <a:pt x="565074" y="260632"/>
                    <a:pt x="561409" y="254401"/>
                    <a:pt x="557377" y="250003"/>
                  </a:cubicBezTo>
                  <a:cubicBezTo>
                    <a:pt x="553712" y="245971"/>
                    <a:pt x="550779" y="248170"/>
                    <a:pt x="548214" y="251835"/>
                  </a:cubicBezTo>
                  <a:cubicBezTo>
                    <a:pt x="546014" y="254767"/>
                    <a:pt x="547114" y="261732"/>
                    <a:pt x="539783" y="257700"/>
                  </a:cubicBezTo>
                  <a:cubicBezTo>
                    <a:pt x="535018" y="255134"/>
                    <a:pt x="535018" y="250369"/>
                    <a:pt x="535385" y="246337"/>
                  </a:cubicBezTo>
                  <a:cubicBezTo>
                    <a:pt x="536484" y="232409"/>
                    <a:pt x="537584" y="218847"/>
                    <a:pt x="528787" y="205651"/>
                  </a:cubicBezTo>
                  <a:cubicBezTo>
                    <a:pt x="524389" y="198687"/>
                    <a:pt x="522189" y="199054"/>
                    <a:pt x="515958" y="201619"/>
                  </a:cubicBezTo>
                  <a:cubicBezTo>
                    <a:pt x="483703" y="214448"/>
                    <a:pt x="466109" y="200886"/>
                    <a:pt x="470507" y="165699"/>
                  </a:cubicBezTo>
                  <a:cubicBezTo>
                    <a:pt x="471607" y="155435"/>
                    <a:pt x="468308" y="149937"/>
                    <a:pt x="459511" y="147005"/>
                  </a:cubicBezTo>
                  <a:cubicBezTo>
                    <a:pt x="450348" y="144073"/>
                    <a:pt x="447782" y="151770"/>
                    <a:pt x="444483" y="157635"/>
                  </a:cubicBezTo>
                  <a:cubicBezTo>
                    <a:pt x="437152" y="170830"/>
                    <a:pt x="437152" y="185125"/>
                    <a:pt x="437519" y="199420"/>
                  </a:cubicBezTo>
                  <a:cubicBezTo>
                    <a:pt x="437519" y="221779"/>
                    <a:pt x="433854" y="224711"/>
                    <a:pt x="413694" y="220313"/>
                  </a:cubicBezTo>
                  <a:cubicBezTo>
                    <a:pt x="396467" y="216281"/>
                    <a:pt x="390236" y="221779"/>
                    <a:pt x="390602" y="239739"/>
                  </a:cubicBezTo>
                  <a:cubicBezTo>
                    <a:pt x="390602" y="240839"/>
                    <a:pt x="390602" y="242305"/>
                    <a:pt x="390236" y="243405"/>
                  </a:cubicBezTo>
                  <a:cubicBezTo>
                    <a:pt x="385104" y="262098"/>
                    <a:pt x="379972" y="281158"/>
                    <a:pt x="374474" y="301684"/>
                  </a:cubicBezTo>
                  <a:cubicBezTo>
                    <a:pt x="367510" y="295453"/>
                    <a:pt x="371175" y="281891"/>
                    <a:pt x="360546" y="284457"/>
                  </a:cubicBezTo>
                  <a:cubicBezTo>
                    <a:pt x="356881" y="285190"/>
                    <a:pt x="351749" y="292521"/>
                    <a:pt x="347717" y="297653"/>
                  </a:cubicBezTo>
                  <a:cubicBezTo>
                    <a:pt x="341486" y="305716"/>
                    <a:pt x="327557" y="307549"/>
                    <a:pt x="324259" y="320011"/>
                  </a:cubicBezTo>
                  <a:cubicBezTo>
                    <a:pt x="323159" y="324410"/>
                    <a:pt x="319494" y="329541"/>
                    <a:pt x="324259" y="331741"/>
                  </a:cubicBezTo>
                  <a:cubicBezTo>
                    <a:pt x="338554" y="338338"/>
                    <a:pt x="340020" y="352267"/>
                    <a:pt x="345151" y="366562"/>
                  </a:cubicBezTo>
                  <a:cubicBezTo>
                    <a:pt x="352849" y="358131"/>
                    <a:pt x="364944" y="355199"/>
                    <a:pt x="356147" y="340537"/>
                  </a:cubicBezTo>
                  <a:cubicBezTo>
                    <a:pt x="352849" y="335039"/>
                    <a:pt x="358347" y="328075"/>
                    <a:pt x="366044" y="325143"/>
                  </a:cubicBezTo>
                  <a:cubicBezTo>
                    <a:pt x="378506" y="320011"/>
                    <a:pt x="391702" y="315979"/>
                    <a:pt x="400132" y="303151"/>
                  </a:cubicBezTo>
                  <a:cubicBezTo>
                    <a:pt x="404530" y="310481"/>
                    <a:pt x="399399" y="314147"/>
                    <a:pt x="397933" y="318545"/>
                  </a:cubicBezTo>
                  <a:cubicBezTo>
                    <a:pt x="396833" y="322211"/>
                    <a:pt x="395734" y="326976"/>
                    <a:pt x="400132" y="328075"/>
                  </a:cubicBezTo>
                  <a:cubicBezTo>
                    <a:pt x="405997" y="329175"/>
                    <a:pt x="412961" y="329541"/>
                    <a:pt x="418459" y="328075"/>
                  </a:cubicBezTo>
                  <a:cubicBezTo>
                    <a:pt x="423957" y="326609"/>
                    <a:pt x="418825" y="322211"/>
                    <a:pt x="418459" y="318912"/>
                  </a:cubicBezTo>
                  <a:cubicBezTo>
                    <a:pt x="415527" y="303151"/>
                    <a:pt x="411861" y="287756"/>
                    <a:pt x="405630" y="272728"/>
                  </a:cubicBezTo>
                  <a:cubicBezTo>
                    <a:pt x="400865" y="261365"/>
                    <a:pt x="409295" y="251102"/>
                    <a:pt x="408196" y="239739"/>
                  </a:cubicBezTo>
                  <a:cubicBezTo>
                    <a:pt x="407829" y="237174"/>
                    <a:pt x="411495" y="235707"/>
                    <a:pt x="414061" y="237540"/>
                  </a:cubicBezTo>
                  <a:cubicBezTo>
                    <a:pt x="418092" y="240472"/>
                    <a:pt x="422124" y="243405"/>
                    <a:pt x="425057" y="247070"/>
                  </a:cubicBezTo>
                  <a:cubicBezTo>
                    <a:pt x="426889" y="249636"/>
                    <a:pt x="425057" y="254034"/>
                    <a:pt x="422491" y="255134"/>
                  </a:cubicBezTo>
                  <a:cubicBezTo>
                    <a:pt x="400865" y="264664"/>
                    <a:pt x="421025" y="270162"/>
                    <a:pt x="424690" y="276393"/>
                  </a:cubicBezTo>
                  <a:cubicBezTo>
                    <a:pt x="426523" y="279692"/>
                    <a:pt x="430921" y="281158"/>
                    <a:pt x="434587" y="278959"/>
                  </a:cubicBezTo>
                  <a:cubicBezTo>
                    <a:pt x="438619" y="276393"/>
                    <a:pt x="437519" y="272361"/>
                    <a:pt x="434953" y="269062"/>
                  </a:cubicBezTo>
                  <a:cubicBezTo>
                    <a:pt x="432387" y="265397"/>
                    <a:pt x="430921" y="262465"/>
                    <a:pt x="436419" y="260632"/>
                  </a:cubicBezTo>
                  <a:cubicBezTo>
                    <a:pt x="441551" y="258799"/>
                    <a:pt x="446316" y="260999"/>
                    <a:pt x="447416" y="265031"/>
                  </a:cubicBezTo>
                  <a:cubicBezTo>
                    <a:pt x="449248" y="271995"/>
                    <a:pt x="453280" y="278593"/>
                    <a:pt x="451447" y="286656"/>
                  </a:cubicBezTo>
                  <a:cubicBezTo>
                    <a:pt x="448515" y="299485"/>
                    <a:pt x="446316" y="312314"/>
                    <a:pt x="444483" y="325143"/>
                  </a:cubicBezTo>
                  <a:cubicBezTo>
                    <a:pt x="443017" y="336139"/>
                    <a:pt x="435686" y="346036"/>
                    <a:pt x="421391" y="339071"/>
                  </a:cubicBezTo>
                  <a:cubicBezTo>
                    <a:pt x="416626" y="336872"/>
                    <a:pt x="412961" y="336872"/>
                    <a:pt x="410029" y="340904"/>
                  </a:cubicBezTo>
                  <a:cubicBezTo>
                    <a:pt x="407829" y="343836"/>
                    <a:pt x="408929" y="346769"/>
                    <a:pt x="410395" y="349701"/>
                  </a:cubicBezTo>
                  <a:cubicBezTo>
                    <a:pt x="412961" y="354466"/>
                    <a:pt x="416993" y="359231"/>
                    <a:pt x="422124" y="356665"/>
                  </a:cubicBezTo>
                  <a:cubicBezTo>
                    <a:pt x="449248" y="344569"/>
                    <a:pt x="435320" y="365829"/>
                    <a:pt x="435686" y="373893"/>
                  </a:cubicBezTo>
                  <a:cubicBezTo>
                    <a:pt x="436053" y="378291"/>
                    <a:pt x="433121" y="383423"/>
                    <a:pt x="430921" y="387821"/>
                  </a:cubicBezTo>
                  <a:cubicBezTo>
                    <a:pt x="425790" y="396984"/>
                    <a:pt x="432387" y="404315"/>
                    <a:pt x="436786" y="409080"/>
                  </a:cubicBezTo>
                  <a:cubicBezTo>
                    <a:pt x="440451" y="412746"/>
                    <a:pt x="448882" y="408714"/>
                    <a:pt x="452547" y="403582"/>
                  </a:cubicBezTo>
                  <a:cubicBezTo>
                    <a:pt x="458412" y="395518"/>
                    <a:pt x="464276" y="395152"/>
                    <a:pt x="470874" y="402116"/>
                  </a:cubicBezTo>
                  <a:cubicBezTo>
                    <a:pt x="473806" y="405048"/>
                    <a:pt x="478938" y="407981"/>
                    <a:pt x="476739" y="412746"/>
                  </a:cubicBezTo>
                  <a:cubicBezTo>
                    <a:pt x="474539" y="417144"/>
                    <a:pt x="469774" y="418977"/>
                    <a:pt x="463910" y="417511"/>
                  </a:cubicBezTo>
                  <a:cubicBezTo>
                    <a:pt x="443750" y="412379"/>
                    <a:pt x="420658" y="428140"/>
                    <a:pt x="403064" y="404315"/>
                  </a:cubicBezTo>
                  <a:cubicBezTo>
                    <a:pt x="393168" y="391120"/>
                    <a:pt x="378506" y="398817"/>
                    <a:pt x="367144" y="408714"/>
                  </a:cubicBezTo>
                  <a:cubicBezTo>
                    <a:pt x="357980" y="416778"/>
                    <a:pt x="350649" y="431073"/>
                    <a:pt x="334522" y="418610"/>
                  </a:cubicBezTo>
                  <a:cubicBezTo>
                    <a:pt x="332322" y="417144"/>
                    <a:pt x="321326" y="416045"/>
                    <a:pt x="318394" y="423742"/>
                  </a:cubicBezTo>
                  <a:cubicBezTo>
                    <a:pt x="316195" y="429240"/>
                    <a:pt x="315095" y="436571"/>
                    <a:pt x="320960" y="440969"/>
                  </a:cubicBezTo>
                  <a:cubicBezTo>
                    <a:pt x="328290" y="446101"/>
                    <a:pt x="330123" y="453065"/>
                    <a:pt x="327557" y="460762"/>
                  </a:cubicBezTo>
                  <a:cubicBezTo>
                    <a:pt x="324625" y="469926"/>
                    <a:pt x="317294" y="466993"/>
                    <a:pt x="310330" y="465527"/>
                  </a:cubicBezTo>
                  <a:cubicBezTo>
                    <a:pt x="307398" y="465161"/>
                    <a:pt x="302633" y="467360"/>
                    <a:pt x="300800" y="469926"/>
                  </a:cubicBezTo>
                  <a:cubicBezTo>
                    <a:pt x="297868" y="473958"/>
                    <a:pt x="301900" y="476890"/>
                    <a:pt x="305198" y="478356"/>
                  </a:cubicBezTo>
                  <a:cubicBezTo>
                    <a:pt x="313262" y="482755"/>
                    <a:pt x="316195" y="493018"/>
                    <a:pt x="326091" y="496316"/>
                  </a:cubicBezTo>
                  <a:cubicBezTo>
                    <a:pt x="331589" y="498149"/>
                    <a:pt x="334155" y="506580"/>
                    <a:pt x="330856" y="512811"/>
                  </a:cubicBezTo>
                  <a:cubicBezTo>
                    <a:pt x="327924" y="518675"/>
                    <a:pt x="322059" y="521974"/>
                    <a:pt x="315462" y="516476"/>
                  </a:cubicBezTo>
                  <a:cubicBezTo>
                    <a:pt x="307764" y="510611"/>
                    <a:pt x="302999" y="516110"/>
                    <a:pt x="297501" y="520141"/>
                  </a:cubicBezTo>
                  <a:cubicBezTo>
                    <a:pt x="314729" y="527472"/>
                    <a:pt x="319127" y="541767"/>
                    <a:pt x="309597" y="560461"/>
                  </a:cubicBezTo>
                  <a:cubicBezTo>
                    <a:pt x="307031" y="565592"/>
                    <a:pt x="309964" y="571090"/>
                    <a:pt x="306298" y="576588"/>
                  </a:cubicBezTo>
                  <a:cubicBezTo>
                    <a:pt x="302633" y="581720"/>
                    <a:pt x="298601" y="584286"/>
                    <a:pt x="292370" y="583919"/>
                  </a:cubicBezTo>
                  <a:cubicBezTo>
                    <a:pt x="287238" y="583553"/>
                    <a:pt x="283939" y="581720"/>
                    <a:pt x="283939" y="576222"/>
                  </a:cubicBezTo>
                  <a:cubicBezTo>
                    <a:pt x="283573" y="570357"/>
                    <a:pt x="284672" y="564859"/>
                    <a:pt x="290537" y="561927"/>
                  </a:cubicBezTo>
                  <a:cubicBezTo>
                    <a:pt x="293836" y="560094"/>
                    <a:pt x="297501" y="558628"/>
                    <a:pt x="300800" y="557528"/>
                  </a:cubicBezTo>
                  <a:cubicBezTo>
                    <a:pt x="304099" y="556429"/>
                    <a:pt x="306298" y="554230"/>
                    <a:pt x="305198" y="550564"/>
                  </a:cubicBezTo>
                  <a:cubicBezTo>
                    <a:pt x="304832" y="547632"/>
                    <a:pt x="301167" y="549465"/>
                    <a:pt x="298234" y="549465"/>
                  </a:cubicBezTo>
                  <a:cubicBezTo>
                    <a:pt x="289437" y="549465"/>
                    <a:pt x="277708" y="553497"/>
                    <a:pt x="282473" y="535536"/>
                  </a:cubicBezTo>
                  <a:cubicBezTo>
                    <a:pt x="284306" y="528572"/>
                    <a:pt x="255349" y="524907"/>
                    <a:pt x="244353" y="531504"/>
                  </a:cubicBezTo>
                  <a:cubicBezTo>
                    <a:pt x="240688" y="533703"/>
                    <a:pt x="237389" y="536636"/>
                    <a:pt x="233357" y="538468"/>
                  </a:cubicBezTo>
                  <a:cubicBezTo>
                    <a:pt x="230791" y="539568"/>
                    <a:pt x="227492" y="539568"/>
                    <a:pt x="225660" y="535903"/>
                  </a:cubicBezTo>
                  <a:cubicBezTo>
                    <a:pt x="218329" y="519775"/>
                    <a:pt x="215763" y="516476"/>
                    <a:pt x="206233" y="509512"/>
                  </a:cubicBezTo>
                  <a:cubicBezTo>
                    <a:pt x="216496" y="503281"/>
                    <a:pt x="227859" y="497416"/>
                    <a:pt x="218695" y="482755"/>
                  </a:cubicBezTo>
                  <a:cubicBezTo>
                    <a:pt x="216496" y="479089"/>
                    <a:pt x="219062" y="476523"/>
                    <a:pt x="222361" y="475790"/>
                  </a:cubicBezTo>
                  <a:cubicBezTo>
                    <a:pt x="241054" y="470659"/>
                    <a:pt x="226759" y="463328"/>
                    <a:pt x="223460" y="456364"/>
                  </a:cubicBezTo>
                  <a:cubicBezTo>
                    <a:pt x="213930" y="481655"/>
                    <a:pt x="203301" y="505480"/>
                    <a:pt x="187173" y="526739"/>
                  </a:cubicBezTo>
                  <a:cubicBezTo>
                    <a:pt x="183141" y="531871"/>
                    <a:pt x="186440" y="536636"/>
                    <a:pt x="187906" y="541034"/>
                  </a:cubicBezTo>
                  <a:cubicBezTo>
                    <a:pt x="189739" y="547265"/>
                    <a:pt x="190838" y="552763"/>
                    <a:pt x="183508" y="554230"/>
                  </a:cubicBezTo>
                  <a:cubicBezTo>
                    <a:pt x="176543" y="555696"/>
                    <a:pt x="172878" y="551297"/>
                    <a:pt x="172512" y="544700"/>
                  </a:cubicBezTo>
                  <a:cubicBezTo>
                    <a:pt x="171045" y="524540"/>
                    <a:pt x="152718" y="521608"/>
                    <a:pt x="140256" y="519775"/>
                  </a:cubicBezTo>
                  <a:cubicBezTo>
                    <a:pt x="125961" y="517942"/>
                    <a:pt x="131459" y="512811"/>
                    <a:pt x="134391" y="507313"/>
                  </a:cubicBezTo>
                  <a:cubicBezTo>
                    <a:pt x="136591" y="503281"/>
                    <a:pt x="141356" y="500715"/>
                    <a:pt x="145021" y="497050"/>
                  </a:cubicBezTo>
                  <a:cubicBezTo>
                    <a:pt x="147587" y="494484"/>
                    <a:pt x="145754" y="488986"/>
                    <a:pt x="145021" y="489719"/>
                  </a:cubicBezTo>
                  <a:cubicBezTo>
                    <a:pt x="134025" y="499249"/>
                    <a:pt x="121929" y="479089"/>
                    <a:pt x="111666" y="491185"/>
                  </a:cubicBezTo>
                  <a:cubicBezTo>
                    <a:pt x="111300" y="483488"/>
                    <a:pt x="106535" y="479456"/>
                    <a:pt x="100303" y="476157"/>
                  </a:cubicBezTo>
                  <a:cubicBezTo>
                    <a:pt x="103602" y="467360"/>
                    <a:pt x="110200" y="460396"/>
                    <a:pt x="113865" y="451599"/>
                  </a:cubicBezTo>
                  <a:cubicBezTo>
                    <a:pt x="120097" y="436204"/>
                    <a:pt x="128893" y="436204"/>
                    <a:pt x="144288" y="447933"/>
                  </a:cubicBezTo>
                  <a:cubicBezTo>
                    <a:pt x="155651" y="445001"/>
                    <a:pt x="143188" y="425208"/>
                    <a:pt x="158217" y="426308"/>
                  </a:cubicBezTo>
                  <a:cubicBezTo>
                    <a:pt x="167380" y="427041"/>
                    <a:pt x="172878" y="436571"/>
                    <a:pt x="178010" y="440969"/>
                  </a:cubicBezTo>
                  <a:cubicBezTo>
                    <a:pt x="172878" y="428507"/>
                    <a:pt x="170312" y="413112"/>
                    <a:pt x="164448" y="398817"/>
                  </a:cubicBezTo>
                  <a:cubicBezTo>
                    <a:pt x="161882" y="392586"/>
                    <a:pt x="160782" y="385255"/>
                    <a:pt x="155284" y="380490"/>
                  </a:cubicBezTo>
                  <a:cubicBezTo>
                    <a:pt x="149053" y="375359"/>
                    <a:pt x="142455" y="370227"/>
                    <a:pt x="133292" y="374992"/>
                  </a:cubicBezTo>
                  <a:cubicBezTo>
                    <a:pt x="124495" y="379757"/>
                    <a:pt x="126328" y="386355"/>
                    <a:pt x="128160" y="394052"/>
                  </a:cubicBezTo>
                  <a:cubicBezTo>
                    <a:pt x="132925" y="412379"/>
                    <a:pt x="113865" y="440236"/>
                    <a:pt x="95538" y="443901"/>
                  </a:cubicBezTo>
                  <a:cubicBezTo>
                    <a:pt x="89674" y="445001"/>
                    <a:pt x="84542" y="443535"/>
                    <a:pt x="80877" y="438403"/>
                  </a:cubicBezTo>
                  <a:cubicBezTo>
                    <a:pt x="87108" y="432172"/>
                    <a:pt x="92240" y="425208"/>
                    <a:pt x="99570" y="420443"/>
                  </a:cubicBezTo>
                  <a:cubicBezTo>
                    <a:pt x="109100" y="414212"/>
                    <a:pt x="104702" y="409447"/>
                    <a:pt x="100670" y="402116"/>
                  </a:cubicBezTo>
                  <a:cubicBezTo>
                    <a:pt x="95172" y="391486"/>
                    <a:pt x="92606" y="399550"/>
                    <a:pt x="87475" y="402116"/>
                  </a:cubicBezTo>
                  <a:cubicBezTo>
                    <a:pt x="81610" y="404682"/>
                    <a:pt x="72813" y="411279"/>
                    <a:pt x="71347" y="395518"/>
                  </a:cubicBezTo>
                  <a:cubicBezTo>
                    <a:pt x="70614" y="385255"/>
                    <a:pt x="62916" y="379024"/>
                    <a:pt x="51920" y="388187"/>
                  </a:cubicBezTo>
                  <a:cubicBezTo>
                    <a:pt x="48255" y="391486"/>
                    <a:pt x="44223" y="394419"/>
                    <a:pt x="40558" y="397718"/>
                  </a:cubicBezTo>
                  <a:cubicBezTo>
                    <a:pt x="36892" y="400650"/>
                    <a:pt x="32494" y="401750"/>
                    <a:pt x="28462" y="399550"/>
                  </a:cubicBezTo>
                  <a:cubicBezTo>
                    <a:pt x="23697" y="396984"/>
                    <a:pt x="25163" y="392219"/>
                    <a:pt x="25530" y="387821"/>
                  </a:cubicBezTo>
                  <a:cubicBezTo>
                    <a:pt x="26996" y="376092"/>
                    <a:pt x="21131" y="371693"/>
                    <a:pt x="10501" y="375359"/>
                  </a:cubicBezTo>
                  <a:cubicBezTo>
                    <a:pt x="6470" y="376825"/>
                    <a:pt x="2804" y="377558"/>
                    <a:pt x="971" y="373526"/>
                  </a:cubicBezTo>
                  <a:cubicBezTo>
                    <a:pt x="-2327" y="367295"/>
                    <a:pt x="3537" y="365462"/>
                    <a:pt x="7203" y="364363"/>
                  </a:cubicBezTo>
                  <a:cubicBezTo>
                    <a:pt x="20031" y="360697"/>
                    <a:pt x="28462" y="346402"/>
                    <a:pt x="44223" y="350068"/>
                  </a:cubicBezTo>
                  <a:cubicBezTo>
                    <a:pt x="47888" y="350801"/>
                    <a:pt x="50821" y="346769"/>
                    <a:pt x="47522" y="342370"/>
                  </a:cubicBezTo>
                  <a:cubicBezTo>
                    <a:pt x="45323" y="339071"/>
                    <a:pt x="42757" y="335039"/>
                    <a:pt x="47888" y="333207"/>
                  </a:cubicBezTo>
                  <a:cubicBezTo>
                    <a:pt x="54120" y="330641"/>
                    <a:pt x="57418" y="318179"/>
                    <a:pt x="66215" y="324776"/>
                  </a:cubicBezTo>
                  <a:cubicBezTo>
                    <a:pt x="73913" y="330274"/>
                    <a:pt x="69881" y="337972"/>
                    <a:pt x="64749" y="344569"/>
                  </a:cubicBezTo>
                  <a:cubicBezTo>
                    <a:pt x="62916" y="347135"/>
                    <a:pt x="61450" y="349701"/>
                    <a:pt x="60351" y="352633"/>
                  </a:cubicBezTo>
                  <a:cubicBezTo>
                    <a:pt x="58518" y="357398"/>
                    <a:pt x="51920" y="363629"/>
                    <a:pt x="58885" y="367295"/>
                  </a:cubicBezTo>
                  <a:cubicBezTo>
                    <a:pt x="65849" y="370960"/>
                    <a:pt x="65116" y="362163"/>
                    <a:pt x="67315" y="358131"/>
                  </a:cubicBezTo>
                  <a:cubicBezTo>
                    <a:pt x="69881" y="352633"/>
                    <a:pt x="74646" y="351900"/>
                    <a:pt x="79777" y="351534"/>
                  </a:cubicBezTo>
                  <a:cubicBezTo>
                    <a:pt x="86375" y="351167"/>
                    <a:pt x="91506" y="350068"/>
                    <a:pt x="91506" y="340904"/>
                  </a:cubicBezTo>
                  <a:cubicBezTo>
                    <a:pt x="91506" y="332840"/>
                    <a:pt x="95172" y="330274"/>
                    <a:pt x="98837" y="339804"/>
                  </a:cubicBezTo>
                  <a:cubicBezTo>
                    <a:pt x="99570" y="342004"/>
                    <a:pt x="100303" y="343103"/>
                    <a:pt x="102503" y="342370"/>
                  </a:cubicBezTo>
                  <a:cubicBezTo>
                    <a:pt x="107268" y="340171"/>
                    <a:pt x="107268" y="335772"/>
                    <a:pt x="107634" y="331374"/>
                  </a:cubicBezTo>
                  <a:cubicBezTo>
                    <a:pt x="109833" y="314513"/>
                    <a:pt x="118264" y="303884"/>
                    <a:pt x="132192" y="299485"/>
                  </a:cubicBezTo>
                  <a:cubicBezTo>
                    <a:pt x="129993" y="295820"/>
                    <a:pt x="127427" y="292154"/>
                    <a:pt x="125961" y="288489"/>
                  </a:cubicBezTo>
                  <a:cubicBezTo>
                    <a:pt x="124495" y="284091"/>
                    <a:pt x="117164" y="285923"/>
                    <a:pt x="117164" y="280059"/>
                  </a:cubicBezTo>
                  <a:cubicBezTo>
                    <a:pt x="120830" y="274927"/>
                    <a:pt x="124861" y="279326"/>
                    <a:pt x="128893" y="279326"/>
                  </a:cubicBezTo>
                  <a:cubicBezTo>
                    <a:pt x="131093" y="279326"/>
                    <a:pt x="133658" y="278226"/>
                    <a:pt x="135125" y="276393"/>
                  </a:cubicBezTo>
                  <a:cubicBezTo>
                    <a:pt x="136957" y="273827"/>
                    <a:pt x="134391" y="271262"/>
                    <a:pt x="132192" y="270895"/>
                  </a:cubicBezTo>
                  <a:cubicBezTo>
                    <a:pt x="116065" y="267230"/>
                    <a:pt x="117897" y="255867"/>
                    <a:pt x="120830" y="244504"/>
                  </a:cubicBezTo>
                  <a:cubicBezTo>
                    <a:pt x="123029" y="236074"/>
                    <a:pt x="117164" y="228743"/>
                    <a:pt x="118997" y="220679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1D0CCE77-4382-4441-B539-99A4953FF612}"/>
                </a:ext>
              </a:extLst>
            </p:cNvPr>
            <p:cNvSpPr/>
            <p:nvPr/>
          </p:nvSpPr>
          <p:spPr>
            <a:xfrm>
              <a:off x="10334144" y="5820674"/>
              <a:ext cx="241541" cy="819598"/>
            </a:xfrm>
            <a:custGeom>
              <a:avLst/>
              <a:gdLst>
                <a:gd name="connsiteX0" fmla="*/ 103730 w 241541"/>
                <a:gd name="connsiteY0" fmla="*/ 786244 h 819598"/>
                <a:gd name="connsiteX1" fmla="*/ 92368 w 241541"/>
                <a:gd name="connsiteY1" fmla="*/ 771582 h 819598"/>
                <a:gd name="connsiteX2" fmla="*/ 99699 w 241541"/>
                <a:gd name="connsiteY2" fmla="*/ 759486 h 819598"/>
                <a:gd name="connsiteX3" fmla="*/ 109595 w 241541"/>
                <a:gd name="connsiteY3" fmla="*/ 749590 h 819598"/>
                <a:gd name="connsiteX4" fmla="*/ 95667 w 241541"/>
                <a:gd name="connsiteY4" fmla="*/ 722833 h 819598"/>
                <a:gd name="connsiteX5" fmla="*/ 84304 w 241541"/>
                <a:gd name="connsiteY5" fmla="*/ 700474 h 819598"/>
                <a:gd name="connsiteX6" fmla="*/ 77340 w 241541"/>
                <a:gd name="connsiteY6" fmla="*/ 691677 h 819598"/>
                <a:gd name="connsiteX7" fmla="*/ 67810 w 241541"/>
                <a:gd name="connsiteY7" fmla="*/ 681414 h 819598"/>
                <a:gd name="connsiteX8" fmla="*/ 21992 w 241541"/>
                <a:gd name="connsiteY8" fmla="*/ 627533 h 819598"/>
                <a:gd name="connsiteX9" fmla="*/ 36287 w 241541"/>
                <a:gd name="connsiteY9" fmla="*/ 627166 h 819598"/>
                <a:gd name="connsiteX10" fmla="*/ 33355 w 241541"/>
                <a:gd name="connsiteY10" fmla="*/ 615437 h 819598"/>
                <a:gd name="connsiteX11" fmla="*/ 22359 w 241541"/>
                <a:gd name="connsiteY11" fmla="*/ 617636 h 819598"/>
                <a:gd name="connsiteX12" fmla="*/ 16128 w 241541"/>
                <a:gd name="connsiteY12" fmla="*/ 616170 h 819598"/>
                <a:gd name="connsiteX13" fmla="*/ 9897 w 241541"/>
                <a:gd name="connsiteY13" fmla="*/ 605907 h 819598"/>
                <a:gd name="connsiteX14" fmla="*/ 0 w 241541"/>
                <a:gd name="connsiteY14" fmla="*/ 601142 h 819598"/>
                <a:gd name="connsiteX15" fmla="*/ 27857 w 241541"/>
                <a:gd name="connsiteY15" fmla="*/ 590146 h 819598"/>
                <a:gd name="connsiteX16" fmla="*/ 28590 w 241541"/>
                <a:gd name="connsiteY16" fmla="*/ 578050 h 819598"/>
                <a:gd name="connsiteX17" fmla="*/ 28590 w 241541"/>
                <a:gd name="connsiteY17" fmla="*/ 572918 h 819598"/>
                <a:gd name="connsiteX18" fmla="*/ 28957 w 241541"/>
                <a:gd name="connsiteY18" fmla="*/ 563388 h 819598"/>
                <a:gd name="connsiteX19" fmla="*/ 28590 w 241541"/>
                <a:gd name="connsiteY19" fmla="*/ 553125 h 819598"/>
                <a:gd name="connsiteX20" fmla="*/ 39220 w 241541"/>
                <a:gd name="connsiteY20" fmla="*/ 553492 h 819598"/>
                <a:gd name="connsiteX21" fmla="*/ 60845 w 241541"/>
                <a:gd name="connsiteY21" fmla="*/ 582815 h 819598"/>
                <a:gd name="connsiteX22" fmla="*/ 63778 w 241541"/>
                <a:gd name="connsiteY22" fmla="*/ 551659 h 819598"/>
                <a:gd name="connsiteX23" fmla="*/ 57180 w 241541"/>
                <a:gd name="connsiteY23" fmla="*/ 498511 h 819598"/>
                <a:gd name="connsiteX24" fmla="*/ 43618 w 241541"/>
                <a:gd name="connsiteY24" fmla="*/ 470287 h 819598"/>
                <a:gd name="connsiteX25" fmla="*/ 50949 w 241541"/>
                <a:gd name="connsiteY25" fmla="*/ 451594 h 819598"/>
                <a:gd name="connsiteX26" fmla="*/ 50949 w 241541"/>
                <a:gd name="connsiteY26" fmla="*/ 444263 h 819598"/>
                <a:gd name="connsiteX27" fmla="*/ 47283 w 241541"/>
                <a:gd name="connsiteY27" fmla="*/ 425203 h 819598"/>
                <a:gd name="connsiteX28" fmla="*/ 43618 w 241541"/>
                <a:gd name="connsiteY28" fmla="*/ 383418 h 819598"/>
                <a:gd name="connsiteX29" fmla="*/ 36287 w 241541"/>
                <a:gd name="connsiteY29" fmla="*/ 353728 h 819598"/>
                <a:gd name="connsiteX30" fmla="*/ 39953 w 241541"/>
                <a:gd name="connsiteY30" fmla="*/ 342365 h 819598"/>
                <a:gd name="connsiteX31" fmla="*/ 57547 w 241541"/>
                <a:gd name="connsiteY31" fmla="*/ 298014 h 819598"/>
                <a:gd name="connsiteX32" fmla="*/ 51682 w 241541"/>
                <a:gd name="connsiteY32" fmla="*/ 277122 h 819598"/>
                <a:gd name="connsiteX33" fmla="*/ 47283 w 241541"/>
                <a:gd name="connsiteY33" fmla="*/ 228739 h 819598"/>
                <a:gd name="connsiteX34" fmla="*/ 51315 w 241541"/>
                <a:gd name="connsiteY34" fmla="*/ 215910 h 819598"/>
                <a:gd name="connsiteX35" fmla="*/ 54981 w 241541"/>
                <a:gd name="connsiteY35" fmla="*/ 186220 h 819598"/>
                <a:gd name="connsiteX36" fmla="*/ 59013 w 241541"/>
                <a:gd name="connsiteY36" fmla="*/ 163128 h 819598"/>
                <a:gd name="connsiteX37" fmla="*/ 58280 w 241541"/>
                <a:gd name="connsiteY37" fmla="*/ 162761 h 819598"/>
                <a:gd name="connsiteX38" fmla="*/ 48383 w 241541"/>
                <a:gd name="connsiteY38" fmla="*/ 155064 h 819598"/>
                <a:gd name="connsiteX39" fmla="*/ 24558 w 241541"/>
                <a:gd name="connsiteY39" fmla="*/ 161295 h 819598"/>
                <a:gd name="connsiteX40" fmla="*/ 21259 w 241541"/>
                <a:gd name="connsiteY40" fmla="*/ 160196 h 819598"/>
                <a:gd name="connsiteX41" fmla="*/ 12829 w 241541"/>
                <a:gd name="connsiteY41" fmla="*/ 72226 h 819598"/>
                <a:gd name="connsiteX42" fmla="*/ 16494 w 241541"/>
                <a:gd name="connsiteY42" fmla="*/ 60497 h 819598"/>
                <a:gd name="connsiteX43" fmla="*/ 9897 w 241541"/>
                <a:gd name="connsiteY43" fmla="*/ 44369 h 819598"/>
                <a:gd name="connsiteX44" fmla="*/ 13562 w 241541"/>
                <a:gd name="connsiteY44" fmla="*/ 15046 h 819598"/>
                <a:gd name="connsiteX45" fmla="*/ 31522 w 241541"/>
                <a:gd name="connsiteY45" fmla="*/ 18 h 819598"/>
                <a:gd name="connsiteX46" fmla="*/ 69276 w 241541"/>
                <a:gd name="connsiteY46" fmla="*/ 2584 h 819598"/>
                <a:gd name="connsiteX47" fmla="*/ 75140 w 241541"/>
                <a:gd name="connsiteY47" fmla="*/ 8082 h 819598"/>
                <a:gd name="connsiteX48" fmla="*/ 71842 w 241541"/>
                <a:gd name="connsiteY48" fmla="*/ 13580 h 819598"/>
                <a:gd name="connsiteX49" fmla="*/ 65977 w 241541"/>
                <a:gd name="connsiteY49" fmla="*/ 15780 h 819598"/>
                <a:gd name="connsiteX50" fmla="*/ 71108 w 241541"/>
                <a:gd name="connsiteY50" fmla="*/ 20545 h 819598"/>
                <a:gd name="connsiteX51" fmla="*/ 78073 w 241541"/>
                <a:gd name="connsiteY51" fmla="*/ 29341 h 819598"/>
                <a:gd name="connsiteX52" fmla="*/ 90902 w 241541"/>
                <a:gd name="connsiteY52" fmla="*/ 68928 h 819598"/>
                <a:gd name="connsiteX53" fmla="*/ 97866 w 241541"/>
                <a:gd name="connsiteY53" fmla="*/ 94219 h 819598"/>
                <a:gd name="connsiteX54" fmla="*/ 112894 w 241541"/>
                <a:gd name="connsiteY54" fmla="*/ 116578 h 819598"/>
                <a:gd name="connsiteX55" fmla="*/ 113627 w 241541"/>
                <a:gd name="connsiteY55" fmla="*/ 125374 h 819598"/>
                <a:gd name="connsiteX56" fmla="*/ 109595 w 241541"/>
                <a:gd name="connsiteY56" fmla="*/ 138203 h 819598"/>
                <a:gd name="connsiteX57" fmla="*/ 134153 w 241541"/>
                <a:gd name="connsiteY57" fmla="*/ 257328 h 819598"/>
                <a:gd name="connsiteX58" fmla="*/ 141850 w 241541"/>
                <a:gd name="connsiteY58" fmla="*/ 268691 h 819598"/>
                <a:gd name="connsiteX59" fmla="*/ 143683 w 241541"/>
                <a:gd name="connsiteY59" fmla="*/ 275655 h 819598"/>
                <a:gd name="connsiteX60" fmla="*/ 140018 w 241541"/>
                <a:gd name="connsiteY60" fmla="*/ 300580 h 819598"/>
                <a:gd name="connsiteX61" fmla="*/ 159811 w 241541"/>
                <a:gd name="connsiteY61" fmla="*/ 391115 h 819598"/>
                <a:gd name="connsiteX62" fmla="*/ 149914 w 241541"/>
                <a:gd name="connsiteY62" fmla="*/ 412374 h 819598"/>
                <a:gd name="connsiteX63" fmla="*/ 166409 w 241541"/>
                <a:gd name="connsiteY63" fmla="*/ 447929 h 819598"/>
                <a:gd name="connsiteX64" fmla="*/ 168974 w 241541"/>
                <a:gd name="connsiteY64" fmla="*/ 457825 h 819598"/>
                <a:gd name="connsiteX65" fmla="*/ 178871 w 241541"/>
                <a:gd name="connsiteY65" fmla="*/ 498144 h 819598"/>
                <a:gd name="connsiteX66" fmla="*/ 185102 w 241541"/>
                <a:gd name="connsiteY66" fmla="*/ 520137 h 819598"/>
                <a:gd name="connsiteX67" fmla="*/ 154313 w 241541"/>
                <a:gd name="connsiteY67" fmla="*/ 530033 h 819598"/>
                <a:gd name="connsiteX68" fmla="*/ 163843 w 241541"/>
                <a:gd name="connsiteY68" fmla="*/ 552392 h 819598"/>
                <a:gd name="connsiteX69" fmla="*/ 161644 w 241541"/>
                <a:gd name="connsiteY69" fmla="*/ 541396 h 819598"/>
                <a:gd name="connsiteX70" fmla="*/ 160910 w 241541"/>
                <a:gd name="connsiteY70" fmla="*/ 535165 h 819598"/>
                <a:gd name="connsiteX71" fmla="*/ 167875 w 241541"/>
                <a:gd name="connsiteY71" fmla="*/ 535165 h 819598"/>
                <a:gd name="connsiteX72" fmla="*/ 190600 w 241541"/>
                <a:gd name="connsiteY72" fmla="*/ 548360 h 819598"/>
                <a:gd name="connsiteX73" fmla="*/ 197564 w 241541"/>
                <a:gd name="connsiteY73" fmla="*/ 615070 h 819598"/>
                <a:gd name="connsiteX74" fmla="*/ 197564 w 241541"/>
                <a:gd name="connsiteY74" fmla="*/ 620568 h 819598"/>
                <a:gd name="connsiteX75" fmla="*/ 216624 w 241541"/>
                <a:gd name="connsiteY75" fmla="*/ 661987 h 819598"/>
                <a:gd name="connsiteX76" fmla="*/ 218824 w 241541"/>
                <a:gd name="connsiteY76" fmla="*/ 664919 h 819598"/>
                <a:gd name="connsiteX77" fmla="*/ 238983 w 241541"/>
                <a:gd name="connsiteY77" fmla="*/ 715502 h 819598"/>
                <a:gd name="connsiteX78" fmla="*/ 226521 w 241541"/>
                <a:gd name="connsiteY78" fmla="*/ 748490 h 819598"/>
                <a:gd name="connsiteX79" fmla="*/ 201230 w 241541"/>
                <a:gd name="connsiteY79" fmla="*/ 748124 h 819598"/>
                <a:gd name="connsiteX80" fmla="*/ 179970 w 241541"/>
                <a:gd name="connsiteY80" fmla="*/ 747757 h 819598"/>
                <a:gd name="connsiteX81" fmla="*/ 191700 w 241541"/>
                <a:gd name="connsiteY81" fmla="*/ 753988 h 819598"/>
                <a:gd name="connsiteX82" fmla="*/ 199397 w 241541"/>
                <a:gd name="connsiteY82" fmla="*/ 763518 h 819598"/>
                <a:gd name="connsiteX83" fmla="*/ 179237 w 241541"/>
                <a:gd name="connsiteY83" fmla="*/ 788443 h 819598"/>
                <a:gd name="connsiteX84" fmla="*/ 161644 w 241541"/>
                <a:gd name="connsiteY84" fmla="*/ 782212 h 819598"/>
                <a:gd name="connsiteX85" fmla="*/ 155412 w 241541"/>
                <a:gd name="connsiteY85" fmla="*/ 748124 h 819598"/>
                <a:gd name="connsiteX86" fmla="*/ 148815 w 241541"/>
                <a:gd name="connsiteY86" fmla="*/ 719900 h 819598"/>
                <a:gd name="connsiteX87" fmla="*/ 126456 w 241541"/>
                <a:gd name="connsiteY87" fmla="*/ 726131 h 819598"/>
                <a:gd name="connsiteX88" fmla="*/ 138918 w 241541"/>
                <a:gd name="connsiteY88" fmla="*/ 780746 h 819598"/>
                <a:gd name="connsiteX89" fmla="*/ 126456 w 241541"/>
                <a:gd name="connsiteY89" fmla="*/ 819599 h 819598"/>
                <a:gd name="connsiteX90" fmla="*/ 111428 w 241541"/>
                <a:gd name="connsiteY90" fmla="*/ 793575 h 819598"/>
                <a:gd name="connsiteX91" fmla="*/ 107396 w 241541"/>
                <a:gd name="connsiteY91" fmla="*/ 781845 h 819598"/>
                <a:gd name="connsiteX92" fmla="*/ 103730 w 241541"/>
                <a:gd name="connsiteY92" fmla="*/ 786244 h 81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1541" h="819598">
                  <a:moveTo>
                    <a:pt x="103730" y="786244"/>
                  </a:moveTo>
                  <a:cubicBezTo>
                    <a:pt x="97866" y="783312"/>
                    <a:pt x="93467" y="778546"/>
                    <a:pt x="92368" y="771582"/>
                  </a:cubicBezTo>
                  <a:cubicBezTo>
                    <a:pt x="94934" y="767550"/>
                    <a:pt x="97499" y="763518"/>
                    <a:pt x="99699" y="759486"/>
                  </a:cubicBezTo>
                  <a:cubicBezTo>
                    <a:pt x="102264" y="755821"/>
                    <a:pt x="107029" y="755455"/>
                    <a:pt x="109595" y="749590"/>
                  </a:cubicBezTo>
                  <a:cubicBezTo>
                    <a:pt x="95300" y="745924"/>
                    <a:pt x="92734" y="735661"/>
                    <a:pt x="95667" y="722833"/>
                  </a:cubicBezTo>
                  <a:cubicBezTo>
                    <a:pt x="98232" y="712203"/>
                    <a:pt x="93834" y="705239"/>
                    <a:pt x="84304" y="700474"/>
                  </a:cubicBezTo>
                  <a:cubicBezTo>
                    <a:pt x="80638" y="698641"/>
                    <a:pt x="75507" y="697541"/>
                    <a:pt x="77340" y="691677"/>
                  </a:cubicBezTo>
                  <a:cubicBezTo>
                    <a:pt x="75140" y="687278"/>
                    <a:pt x="72575" y="684346"/>
                    <a:pt x="67810" y="681414"/>
                  </a:cubicBezTo>
                  <a:cubicBezTo>
                    <a:pt x="48750" y="669318"/>
                    <a:pt x="33355" y="649892"/>
                    <a:pt x="21992" y="627533"/>
                  </a:cubicBezTo>
                  <a:cubicBezTo>
                    <a:pt x="26391" y="621668"/>
                    <a:pt x="31889" y="634130"/>
                    <a:pt x="36287" y="627166"/>
                  </a:cubicBezTo>
                  <a:cubicBezTo>
                    <a:pt x="39220" y="622401"/>
                    <a:pt x="35188" y="618735"/>
                    <a:pt x="33355" y="615437"/>
                  </a:cubicBezTo>
                  <a:cubicBezTo>
                    <a:pt x="28223" y="606640"/>
                    <a:pt x="25658" y="615803"/>
                    <a:pt x="22359" y="617636"/>
                  </a:cubicBezTo>
                  <a:cubicBezTo>
                    <a:pt x="19793" y="618735"/>
                    <a:pt x="17227" y="619102"/>
                    <a:pt x="16128" y="616170"/>
                  </a:cubicBezTo>
                  <a:cubicBezTo>
                    <a:pt x="14662" y="612138"/>
                    <a:pt x="15761" y="607373"/>
                    <a:pt x="9897" y="605907"/>
                  </a:cubicBezTo>
                  <a:cubicBezTo>
                    <a:pt x="6598" y="605174"/>
                    <a:pt x="1833" y="607006"/>
                    <a:pt x="0" y="601142"/>
                  </a:cubicBezTo>
                  <a:cubicBezTo>
                    <a:pt x="11363" y="602241"/>
                    <a:pt x="20893" y="598576"/>
                    <a:pt x="27857" y="590146"/>
                  </a:cubicBezTo>
                  <a:cubicBezTo>
                    <a:pt x="29690" y="587946"/>
                    <a:pt x="40319" y="582815"/>
                    <a:pt x="28590" y="578050"/>
                  </a:cubicBezTo>
                  <a:cubicBezTo>
                    <a:pt x="26024" y="576950"/>
                    <a:pt x="25291" y="573651"/>
                    <a:pt x="28590" y="572918"/>
                  </a:cubicBezTo>
                  <a:cubicBezTo>
                    <a:pt x="42518" y="569986"/>
                    <a:pt x="37020" y="567054"/>
                    <a:pt x="28957" y="563388"/>
                  </a:cubicBezTo>
                  <a:cubicBezTo>
                    <a:pt x="23458" y="560823"/>
                    <a:pt x="23825" y="556424"/>
                    <a:pt x="28590" y="553125"/>
                  </a:cubicBezTo>
                  <a:cubicBezTo>
                    <a:pt x="31889" y="550926"/>
                    <a:pt x="36287" y="546894"/>
                    <a:pt x="39220" y="553492"/>
                  </a:cubicBezTo>
                  <a:cubicBezTo>
                    <a:pt x="43985" y="564855"/>
                    <a:pt x="58646" y="567787"/>
                    <a:pt x="60845" y="582815"/>
                  </a:cubicBezTo>
                  <a:cubicBezTo>
                    <a:pt x="71842" y="571819"/>
                    <a:pt x="64877" y="560456"/>
                    <a:pt x="63778" y="551659"/>
                  </a:cubicBezTo>
                  <a:cubicBezTo>
                    <a:pt x="61212" y="534065"/>
                    <a:pt x="57547" y="516471"/>
                    <a:pt x="57180" y="498511"/>
                  </a:cubicBezTo>
                  <a:cubicBezTo>
                    <a:pt x="56813" y="487515"/>
                    <a:pt x="52048" y="477985"/>
                    <a:pt x="43618" y="470287"/>
                  </a:cubicBezTo>
                  <a:cubicBezTo>
                    <a:pt x="38120" y="461124"/>
                    <a:pt x="49483" y="458192"/>
                    <a:pt x="50949" y="451594"/>
                  </a:cubicBezTo>
                  <a:cubicBezTo>
                    <a:pt x="50949" y="449028"/>
                    <a:pt x="50949" y="446829"/>
                    <a:pt x="50949" y="444263"/>
                  </a:cubicBezTo>
                  <a:cubicBezTo>
                    <a:pt x="48017" y="438399"/>
                    <a:pt x="43985" y="432534"/>
                    <a:pt x="47283" y="425203"/>
                  </a:cubicBezTo>
                  <a:cubicBezTo>
                    <a:pt x="42518" y="411641"/>
                    <a:pt x="43618" y="397346"/>
                    <a:pt x="43618" y="383418"/>
                  </a:cubicBezTo>
                  <a:cubicBezTo>
                    <a:pt x="43618" y="372788"/>
                    <a:pt x="43252" y="362525"/>
                    <a:pt x="36287" y="353728"/>
                  </a:cubicBezTo>
                  <a:cubicBezTo>
                    <a:pt x="37387" y="350063"/>
                    <a:pt x="38853" y="346397"/>
                    <a:pt x="39953" y="342365"/>
                  </a:cubicBezTo>
                  <a:cubicBezTo>
                    <a:pt x="59379" y="337967"/>
                    <a:pt x="69642" y="312309"/>
                    <a:pt x="57547" y="298014"/>
                  </a:cubicBezTo>
                  <a:cubicBezTo>
                    <a:pt x="52048" y="291417"/>
                    <a:pt x="52415" y="285185"/>
                    <a:pt x="51682" y="277122"/>
                  </a:cubicBezTo>
                  <a:cubicBezTo>
                    <a:pt x="49849" y="260994"/>
                    <a:pt x="57913" y="244133"/>
                    <a:pt x="47283" y="228739"/>
                  </a:cubicBezTo>
                  <a:cubicBezTo>
                    <a:pt x="43618" y="223240"/>
                    <a:pt x="47650" y="218842"/>
                    <a:pt x="51315" y="215910"/>
                  </a:cubicBezTo>
                  <a:cubicBezTo>
                    <a:pt x="63045" y="207113"/>
                    <a:pt x="60845" y="197583"/>
                    <a:pt x="54981" y="186220"/>
                  </a:cubicBezTo>
                  <a:cubicBezTo>
                    <a:pt x="50582" y="178156"/>
                    <a:pt x="38853" y="167526"/>
                    <a:pt x="59013" y="163128"/>
                  </a:cubicBezTo>
                  <a:cubicBezTo>
                    <a:pt x="59379" y="163128"/>
                    <a:pt x="58280" y="162761"/>
                    <a:pt x="58280" y="162761"/>
                  </a:cubicBezTo>
                  <a:cubicBezTo>
                    <a:pt x="52048" y="163861"/>
                    <a:pt x="55347" y="151399"/>
                    <a:pt x="48383" y="155064"/>
                  </a:cubicBezTo>
                  <a:cubicBezTo>
                    <a:pt x="40686" y="159096"/>
                    <a:pt x="31156" y="154698"/>
                    <a:pt x="24558" y="161295"/>
                  </a:cubicBezTo>
                  <a:cubicBezTo>
                    <a:pt x="23458" y="160929"/>
                    <a:pt x="21259" y="160562"/>
                    <a:pt x="21259" y="160196"/>
                  </a:cubicBezTo>
                  <a:cubicBezTo>
                    <a:pt x="27124" y="130140"/>
                    <a:pt x="21992" y="100816"/>
                    <a:pt x="12829" y="72226"/>
                  </a:cubicBezTo>
                  <a:cubicBezTo>
                    <a:pt x="10996" y="66362"/>
                    <a:pt x="15395" y="64529"/>
                    <a:pt x="16494" y="60497"/>
                  </a:cubicBezTo>
                  <a:cubicBezTo>
                    <a:pt x="18327" y="53533"/>
                    <a:pt x="18327" y="47302"/>
                    <a:pt x="9897" y="44369"/>
                  </a:cubicBezTo>
                  <a:cubicBezTo>
                    <a:pt x="15761" y="35206"/>
                    <a:pt x="13195" y="24943"/>
                    <a:pt x="13562" y="15046"/>
                  </a:cubicBezTo>
                  <a:cubicBezTo>
                    <a:pt x="13562" y="4783"/>
                    <a:pt x="17227" y="-348"/>
                    <a:pt x="31522" y="18"/>
                  </a:cubicBezTo>
                  <a:cubicBezTo>
                    <a:pt x="43985" y="385"/>
                    <a:pt x="56080" y="8815"/>
                    <a:pt x="69276" y="2584"/>
                  </a:cubicBezTo>
                  <a:cubicBezTo>
                    <a:pt x="72575" y="1118"/>
                    <a:pt x="74407" y="5516"/>
                    <a:pt x="75140" y="8082"/>
                  </a:cubicBezTo>
                  <a:cubicBezTo>
                    <a:pt x="76240" y="11014"/>
                    <a:pt x="74407" y="12481"/>
                    <a:pt x="71842" y="13580"/>
                  </a:cubicBezTo>
                  <a:cubicBezTo>
                    <a:pt x="69642" y="14313"/>
                    <a:pt x="64877" y="9182"/>
                    <a:pt x="65977" y="15780"/>
                  </a:cubicBezTo>
                  <a:cubicBezTo>
                    <a:pt x="66343" y="17612"/>
                    <a:pt x="70009" y="20911"/>
                    <a:pt x="71108" y="20545"/>
                  </a:cubicBezTo>
                  <a:cubicBezTo>
                    <a:pt x="83571" y="15780"/>
                    <a:pt x="79539" y="23110"/>
                    <a:pt x="78073" y="29341"/>
                  </a:cubicBezTo>
                  <a:cubicBezTo>
                    <a:pt x="74041" y="45103"/>
                    <a:pt x="83204" y="57565"/>
                    <a:pt x="90902" y="68928"/>
                  </a:cubicBezTo>
                  <a:cubicBezTo>
                    <a:pt x="96400" y="77358"/>
                    <a:pt x="97499" y="84689"/>
                    <a:pt x="97866" y="94219"/>
                  </a:cubicBezTo>
                  <a:cubicBezTo>
                    <a:pt x="98232" y="102649"/>
                    <a:pt x="95300" y="116944"/>
                    <a:pt x="112894" y="116578"/>
                  </a:cubicBezTo>
                  <a:cubicBezTo>
                    <a:pt x="118392" y="116578"/>
                    <a:pt x="119125" y="121709"/>
                    <a:pt x="113627" y="125374"/>
                  </a:cubicBezTo>
                  <a:cubicBezTo>
                    <a:pt x="108862" y="128673"/>
                    <a:pt x="107762" y="132705"/>
                    <a:pt x="109595" y="138203"/>
                  </a:cubicBezTo>
                  <a:cubicBezTo>
                    <a:pt x="121691" y="177057"/>
                    <a:pt x="121691" y="218475"/>
                    <a:pt x="134153" y="257328"/>
                  </a:cubicBezTo>
                  <a:cubicBezTo>
                    <a:pt x="135619" y="262094"/>
                    <a:pt x="132320" y="269058"/>
                    <a:pt x="141850" y="268691"/>
                  </a:cubicBezTo>
                  <a:cubicBezTo>
                    <a:pt x="145149" y="268691"/>
                    <a:pt x="146982" y="274189"/>
                    <a:pt x="143683" y="275655"/>
                  </a:cubicBezTo>
                  <a:cubicBezTo>
                    <a:pt x="128289" y="282253"/>
                    <a:pt x="137085" y="292883"/>
                    <a:pt x="140018" y="300580"/>
                  </a:cubicBezTo>
                  <a:cubicBezTo>
                    <a:pt x="151014" y="329903"/>
                    <a:pt x="150647" y="361425"/>
                    <a:pt x="159811" y="391115"/>
                  </a:cubicBezTo>
                  <a:cubicBezTo>
                    <a:pt x="162743" y="400645"/>
                    <a:pt x="155046" y="405777"/>
                    <a:pt x="149914" y="412374"/>
                  </a:cubicBezTo>
                  <a:cubicBezTo>
                    <a:pt x="166042" y="413841"/>
                    <a:pt x="176305" y="435466"/>
                    <a:pt x="166409" y="447929"/>
                  </a:cubicBezTo>
                  <a:cubicBezTo>
                    <a:pt x="160910" y="454893"/>
                    <a:pt x="164209" y="453427"/>
                    <a:pt x="168974" y="457825"/>
                  </a:cubicBezTo>
                  <a:cubicBezTo>
                    <a:pt x="179970" y="468088"/>
                    <a:pt x="176672" y="484582"/>
                    <a:pt x="178871" y="498144"/>
                  </a:cubicBezTo>
                  <a:cubicBezTo>
                    <a:pt x="180337" y="505842"/>
                    <a:pt x="178138" y="514272"/>
                    <a:pt x="185102" y="520137"/>
                  </a:cubicBezTo>
                  <a:cubicBezTo>
                    <a:pt x="173739" y="524535"/>
                    <a:pt x="160177" y="519404"/>
                    <a:pt x="154313" y="530033"/>
                  </a:cubicBezTo>
                  <a:cubicBezTo>
                    <a:pt x="149181" y="539197"/>
                    <a:pt x="158345" y="545061"/>
                    <a:pt x="163843" y="552392"/>
                  </a:cubicBezTo>
                  <a:cubicBezTo>
                    <a:pt x="166775" y="547261"/>
                    <a:pt x="163110" y="544695"/>
                    <a:pt x="161644" y="541396"/>
                  </a:cubicBezTo>
                  <a:cubicBezTo>
                    <a:pt x="160544" y="539197"/>
                    <a:pt x="157612" y="536998"/>
                    <a:pt x="160910" y="535165"/>
                  </a:cubicBezTo>
                  <a:cubicBezTo>
                    <a:pt x="162743" y="534065"/>
                    <a:pt x="167875" y="534798"/>
                    <a:pt x="167875" y="535165"/>
                  </a:cubicBezTo>
                  <a:cubicBezTo>
                    <a:pt x="168974" y="550926"/>
                    <a:pt x="192799" y="525635"/>
                    <a:pt x="190600" y="548360"/>
                  </a:cubicBezTo>
                  <a:cubicBezTo>
                    <a:pt x="188401" y="570719"/>
                    <a:pt x="192799" y="593078"/>
                    <a:pt x="197564" y="615070"/>
                  </a:cubicBezTo>
                  <a:cubicBezTo>
                    <a:pt x="197931" y="616903"/>
                    <a:pt x="198664" y="619469"/>
                    <a:pt x="197564" y="620568"/>
                  </a:cubicBezTo>
                  <a:cubicBezTo>
                    <a:pt x="179604" y="645493"/>
                    <a:pt x="210393" y="648059"/>
                    <a:pt x="216624" y="661987"/>
                  </a:cubicBezTo>
                  <a:cubicBezTo>
                    <a:pt x="217357" y="663087"/>
                    <a:pt x="218824" y="664186"/>
                    <a:pt x="218824" y="664919"/>
                  </a:cubicBezTo>
                  <a:cubicBezTo>
                    <a:pt x="216258" y="685446"/>
                    <a:pt x="234218" y="697541"/>
                    <a:pt x="238983" y="715502"/>
                  </a:cubicBezTo>
                  <a:cubicBezTo>
                    <a:pt x="244115" y="734562"/>
                    <a:pt x="242282" y="740060"/>
                    <a:pt x="226521" y="748490"/>
                  </a:cubicBezTo>
                  <a:cubicBezTo>
                    <a:pt x="218090" y="756187"/>
                    <a:pt x="208927" y="755088"/>
                    <a:pt x="201230" y="748124"/>
                  </a:cubicBezTo>
                  <a:cubicBezTo>
                    <a:pt x="193166" y="740793"/>
                    <a:pt x="187301" y="745191"/>
                    <a:pt x="179970" y="747757"/>
                  </a:cubicBezTo>
                  <a:cubicBezTo>
                    <a:pt x="182903" y="755455"/>
                    <a:pt x="188034" y="752889"/>
                    <a:pt x="191700" y="753988"/>
                  </a:cubicBezTo>
                  <a:cubicBezTo>
                    <a:pt x="196465" y="755455"/>
                    <a:pt x="199397" y="758753"/>
                    <a:pt x="199397" y="763518"/>
                  </a:cubicBezTo>
                  <a:cubicBezTo>
                    <a:pt x="199030" y="776714"/>
                    <a:pt x="186935" y="781845"/>
                    <a:pt x="179237" y="788443"/>
                  </a:cubicBezTo>
                  <a:cubicBezTo>
                    <a:pt x="173739" y="793208"/>
                    <a:pt x="164576" y="787344"/>
                    <a:pt x="161644" y="782212"/>
                  </a:cubicBezTo>
                  <a:cubicBezTo>
                    <a:pt x="155046" y="772315"/>
                    <a:pt x="146982" y="761319"/>
                    <a:pt x="155412" y="748124"/>
                  </a:cubicBezTo>
                  <a:cubicBezTo>
                    <a:pt x="163476" y="736028"/>
                    <a:pt x="155412" y="726865"/>
                    <a:pt x="148815" y="719900"/>
                  </a:cubicBezTo>
                  <a:cubicBezTo>
                    <a:pt x="140384" y="711103"/>
                    <a:pt x="134153" y="722099"/>
                    <a:pt x="126456" y="726131"/>
                  </a:cubicBezTo>
                  <a:cubicBezTo>
                    <a:pt x="145882" y="741526"/>
                    <a:pt x="150281" y="758753"/>
                    <a:pt x="138918" y="780746"/>
                  </a:cubicBezTo>
                  <a:cubicBezTo>
                    <a:pt x="132320" y="793208"/>
                    <a:pt x="134886" y="807870"/>
                    <a:pt x="126456" y="819599"/>
                  </a:cubicBezTo>
                  <a:cubicBezTo>
                    <a:pt x="121324" y="810802"/>
                    <a:pt x="116559" y="802005"/>
                    <a:pt x="111428" y="793575"/>
                  </a:cubicBezTo>
                  <a:cubicBezTo>
                    <a:pt x="108862" y="789909"/>
                    <a:pt x="112527" y="784411"/>
                    <a:pt x="107396" y="781845"/>
                  </a:cubicBezTo>
                  <a:cubicBezTo>
                    <a:pt x="107029" y="782212"/>
                    <a:pt x="105197" y="785144"/>
                    <a:pt x="103730" y="786244"/>
                  </a:cubicBezTo>
                  <a:close/>
                </a:path>
              </a:pathLst>
            </a:custGeom>
            <a:solidFill>
              <a:srgbClr val="C1A0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030C8FF5-D65A-46EA-9F40-7E773752E59B}"/>
                </a:ext>
              </a:extLst>
            </p:cNvPr>
            <p:cNvSpPr/>
            <p:nvPr/>
          </p:nvSpPr>
          <p:spPr>
            <a:xfrm>
              <a:off x="10269486" y="5273480"/>
              <a:ext cx="822348" cy="363373"/>
            </a:xfrm>
            <a:custGeom>
              <a:avLst/>
              <a:gdLst>
                <a:gd name="connsiteX0" fmla="*/ 821928 w 822348"/>
                <a:gd name="connsiteY0" fmla="*/ 116163 h 363373"/>
                <a:gd name="connsiteX1" fmla="*/ 795170 w 822348"/>
                <a:gd name="connsiteY1" fmla="*/ 115796 h 363373"/>
                <a:gd name="connsiteX2" fmla="*/ 779409 w 822348"/>
                <a:gd name="connsiteY2" fmla="*/ 121661 h 363373"/>
                <a:gd name="connsiteX3" fmla="*/ 736890 w 822348"/>
                <a:gd name="connsiteY3" fmla="*/ 128625 h 363373"/>
                <a:gd name="connsiteX4" fmla="*/ 710133 w 822348"/>
                <a:gd name="connsiteY4" fmla="*/ 139255 h 363373"/>
                <a:gd name="connsiteX5" fmla="*/ 703902 w 822348"/>
                <a:gd name="connsiteY5" fmla="*/ 146585 h 363373"/>
                <a:gd name="connsiteX6" fmla="*/ 690340 w 822348"/>
                <a:gd name="connsiteY6" fmla="*/ 130824 h 363373"/>
                <a:gd name="connsiteX7" fmla="*/ 663583 w 822348"/>
                <a:gd name="connsiteY7" fmla="*/ 122394 h 363373"/>
                <a:gd name="connsiteX8" fmla="*/ 652587 w 822348"/>
                <a:gd name="connsiteY8" fmla="*/ 139988 h 363373"/>
                <a:gd name="connsiteX9" fmla="*/ 634626 w 822348"/>
                <a:gd name="connsiteY9" fmla="*/ 149518 h 363373"/>
                <a:gd name="connsiteX10" fmla="*/ 611901 w 822348"/>
                <a:gd name="connsiteY10" fmla="*/ 127525 h 363373"/>
                <a:gd name="connsiteX11" fmla="*/ 594674 w 822348"/>
                <a:gd name="connsiteY11" fmla="*/ 121294 h 363373"/>
                <a:gd name="connsiteX12" fmla="*/ 606036 w 822348"/>
                <a:gd name="connsiteY12" fmla="*/ 138888 h 363373"/>
                <a:gd name="connsiteX13" fmla="*/ 609335 w 822348"/>
                <a:gd name="connsiteY13" fmla="*/ 150251 h 363373"/>
                <a:gd name="connsiteX14" fmla="*/ 600538 w 822348"/>
                <a:gd name="connsiteY14" fmla="*/ 156482 h 363373"/>
                <a:gd name="connsiteX15" fmla="*/ 591741 w 822348"/>
                <a:gd name="connsiteY15" fmla="*/ 147685 h 363373"/>
                <a:gd name="connsiteX16" fmla="*/ 551055 w 822348"/>
                <a:gd name="connsiteY16" fmla="*/ 119095 h 363373"/>
                <a:gd name="connsiteX17" fmla="*/ 559852 w 822348"/>
                <a:gd name="connsiteY17" fmla="*/ 109198 h 363373"/>
                <a:gd name="connsiteX18" fmla="*/ 566083 w 822348"/>
                <a:gd name="connsiteY18" fmla="*/ 95637 h 363373"/>
                <a:gd name="connsiteX19" fmla="*/ 557653 w 822348"/>
                <a:gd name="connsiteY19" fmla="*/ 87206 h 363373"/>
                <a:gd name="connsiteX20" fmla="*/ 547024 w 822348"/>
                <a:gd name="connsiteY20" fmla="*/ 96003 h 363373"/>
                <a:gd name="connsiteX21" fmla="*/ 515868 w 822348"/>
                <a:gd name="connsiteY21" fmla="*/ 124960 h 363373"/>
                <a:gd name="connsiteX22" fmla="*/ 521732 w 822348"/>
                <a:gd name="connsiteY22" fmla="*/ 132290 h 363373"/>
                <a:gd name="connsiteX23" fmla="*/ 537860 w 822348"/>
                <a:gd name="connsiteY23" fmla="*/ 148052 h 363373"/>
                <a:gd name="connsiteX24" fmla="*/ 509637 w 822348"/>
                <a:gd name="connsiteY24" fmla="*/ 161247 h 363373"/>
                <a:gd name="connsiteX25" fmla="*/ 490577 w 822348"/>
                <a:gd name="connsiteY25" fmla="*/ 162713 h 363373"/>
                <a:gd name="connsiteX26" fmla="*/ 501573 w 822348"/>
                <a:gd name="connsiteY26" fmla="*/ 134856 h 363373"/>
                <a:gd name="connsiteX27" fmla="*/ 488744 w 822348"/>
                <a:gd name="connsiteY27" fmla="*/ 109565 h 363373"/>
                <a:gd name="connsiteX28" fmla="*/ 499740 w 822348"/>
                <a:gd name="connsiteY28" fmla="*/ 97469 h 363373"/>
                <a:gd name="connsiteX29" fmla="*/ 474815 w 822348"/>
                <a:gd name="connsiteY29" fmla="*/ 87573 h 363373"/>
                <a:gd name="connsiteX30" fmla="*/ 471150 w 822348"/>
                <a:gd name="connsiteY30" fmla="*/ 94537 h 363373"/>
                <a:gd name="connsiteX31" fmla="*/ 460520 w 822348"/>
                <a:gd name="connsiteY31" fmla="*/ 133757 h 363373"/>
                <a:gd name="connsiteX32" fmla="*/ 447325 w 822348"/>
                <a:gd name="connsiteY32" fmla="*/ 130091 h 363373"/>
                <a:gd name="connsiteX33" fmla="*/ 397842 w 822348"/>
                <a:gd name="connsiteY33" fmla="*/ 98569 h 363373"/>
                <a:gd name="connsiteX34" fmla="*/ 379882 w 822348"/>
                <a:gd name="connsiteY34" fmla="*/ 80975 h 363373"/>
                <a:gd name="connsiteX35" fmla="*/ 372551 w 822348"/>
                <a:gd name="connsiteY35" fmla="*/ 66313 h 363373"/>
                <a:gd name="connsiteX36" fmla="*/ 361555 w 822348"/>
                <a:gd name="connsiteY36" fmla="*/ 72545 h 363373"/>
                <a:gd name="connsiteX37" fmla="*/ 365220 w 822348"/>
                <a:gd name="connsiteY37" fmla="*/ 86473 h 363373"/>
                <a:gd name="connsiteX38" fmla="*/ 367786 w 822348"/>
                <a:gd name="connsiteY38" fmla="*/ 92338 h 363373"/>
                <a:gd name="connsiteX39" fmla="*/ 354224 w 822348"/>
                <a:gd name="connsiteY39" fmla="*/ 94903 h 363373"/>
                <a:gd name="connsiteX40" fmla="*/ 332232 w 822348"/>
                <a:gd name="connsiteY40" fmla="*/ 125693 h 363373"/>
                <a:gd name="connsiteX41" fmla="*/ 349459 w 822348"/>
                <a:gd name="connsiteY41" fmla="*/ 135956 h 363373"/>
                <a:gd name="connsiteX42" fmla="*/ 380615 w 822348"/>
                <a:gd name="connsiteY42" fmla="*/ 135223 h 363373"/>
                <a:gd name="connsiteX43" fmla="*/ 392711 w 822348"/>
                <a:gd name="connsiteY43" fmla="*/ 123127 h 363373"/>
                <a:gd name="connsiteX44" fmla="*/ 384280 w 822348"/>
                <a:gd name="connsiteY44" fmla="*/ 152084 h 363373"/>
                <a:gd name="connsiteX45" fmla="*/ 365220 w 822348"/>
                <a:gd name="connsiteY45" fmla="*/ 148785 h 363373"/>
                <a:gd name="connsiteX46" fmla="*/ 336630 w 822348"/>
                <a:gd name="connsiteY46" fmla="*/ 150984 h 363373"/>
                <a:gd name="connsiteX47" fmla="*/ 310240 w 822348"/>
                <a:gd name="connsiteY47" fmla="*/ 164546 h 363373"/>
                <a:gd name="connsiteX48" fmla="*/ 301809 w 822348"/>
                <a:gd name="connsiteY48" fmla="*/ 154283 h 363373"/>
                <a:gd name="connsiteX49" fmla="*/ 302909 w 822348"/>
                <a:gd name="connsiteY49" fmla="*/ 144386 h 363373"/>
                <a:gd name="connsiteX50" fmla="*/ 295945 w 822348"/>
                <a:gd name="connsiteY50" fmla="*/ 136322 h 363373"/>
                <a:gd name="connsiteX51" fmla="*/ 293745 w 822348"/>
                <a:gd name="connsiteY51" fmla="*/ 133023 h 363373"/>
                <a:gd name="connsiteX52" fmla="*/ 271020 w 822348"/>
                <a:gd name="connsiteY52" fmla="*/ 119828 h 363373"/>
                <a:gd name="connsiteX53" fmla="*/ 264056 w 822348"/>
                <a:gd name="connsiteY53" fmla="*/ 144753 h 363373"/>
                <a:gd name="connsiteX54" fmla="*/ 231434 w 822348"/>
                <a:gd name="connsiteY54" fmla="*/ 181040 h 363373"/>
                <a:gd name="connsiteX55" fmla="*/ 218238 w 822348"/>
                <a:gd name="connsiteY55" fmla="*/ 186905 h 363373"/>
                <a:gd name="connsiteX56" fmla="*/ 216772 w 822348"/>
                <a:gd name="connsiteY56" fmla="*/ 193869 h 363373"/>
                <a:gd name="connsiteX57" fmla="*/ 223370 w 822348"/>
                <a:gd name="connsiteY57" fmla="*/ 196068 h 363373"/>
                <a:gd name="connsiteX58" fmla="*/ 233999 w 822348"/>
                <a:gd name="connsiteY58" fmla="*/ 192403 h 363373"/>
                <a:gd name="connsiteX59" fmla="*/ 253426 w 822348"/>
                <a:gd name="connsiteY59" fmla="*/ 198267 h 363373"/>
                <a:gd name="connsiteX60" fmla="*/ 244996 w 822348"/>
                <a:gd name="connsiteY60" fmla="*/ 215861 h 363373"/>
                <a:gd name="connsiteX61" fmla="*/ 239131 w 822348"/>
                <a:gd name="connsiteY61" fmla="*/ 240786 h 363373"/>
                <a:gd name="connsiteX62" fmla="*/ 223370 w 822348"/>
                <a:gd name="connsiteY62" fmla="*/ 296500 h 363373"/>
                <a:gd name="connsiteX63" fmla="*/ 214573 w 822348"/>
                <a:gd name="connsiteY63" fmla="*/ 303097 h 363373"/>
                <a:gd name="connsiteX64" fmla="*/ 188182 w 822348"/>
                <a:gd name="connsiteY64" fmla="*/ 308596 h 363373"/>
                <a:gd name="connsiteX65" fmla="*/ 173887 w 822348"/>
                <a:gd name="connsiteY65" fmla="*/ 311161 h 363373"/>
                <a:gd name="connsiteX66" fmla="*/ 171688 w 822348"/>
                <a:gd name="connsiteY66" fmla="*/ 339385 h 363373"/>
                <a:gd name="connsiteX67" fmla="*/ 168023 w 822348"/>
                <a:gd name="connsiteY67" fmla="*/ 344516 h 363373"/>
                <a:gd name="connsiteX68" fmla="*/ 162891 w 822348"/>
                <a:gd name="connsiteY68" fmla="*/ 360644 h 363373"/>
                <a:gd name="connsiteX69" fmla="*/ 151528 w 822348"/>
                <a:gd name="connsiteY69" fmla="*/ 358078 h 363373"/>
                <a:gd name="connsiteX70" fmla="*/ 136134 w 822348"/>
                <a:gd name="connsiteY70" fmla="*/ 326922 h 363373"/>
                <a:gd name="connsiteX71" fmla="*/ 123305 w 822348"/>
                <a:gd name="connsiteY71" fmla="*/ 317759 h 363373"/>
                <a:gd name="connsiteX72" fmla="*/ 93249 w 822348"/>
                <a:gd name="connsiteY72" fmla="*/ 301998 h 363373"/>
                <a:gd name="connsiteX73" fmla="*/ 105711 w 822348"/>
                <a:gd name="connsiteY73" fmla="*/ 301998 h 363373"/>
                <a:gd name="connsiteX74" fmla="*/ 125871 w 822348"/>
                <a:gd name="connsiteY74" fmla="*/ 289536 h 363373"/>
                <a:gd name="connsiteX75" fmla="*/ 99846 w 822348"/>
                <a:gd name="connsiteY75" fmla="*/ 274507 h 363373"/>
                <a:gd name="connsiteX76" fmla="*/ 77854 w 822348"/>
                <a:gd name="connsiteY76" fmla="*/ 265344 h 363373"/>
                <a:gd name="connsiteX77" fmla="*/ 72723 w 822348"/>
                <a:gd name="connsiteY77" fmla="*/ 260212 h 363373"/>
                <a:gd name="connsiteX78" fmla="*/ 37168 w 822348"/>
                <a:gd name="connsiteY78" fmla="*/ 273774 h 363373"/>
                <a:gd name="connsiteX79" fmla="*/ 28738 w 822348"/>
                <a:gd name="connsiteY79" fmla="*/ 274507 h 363373"/>
                <a:gd name="connsiteX80" fmla="*/ 26172 w 822348"/>
                <a:gd name="connsiteY80" fmla="*/ 264977 h 363373"/>
                <a:gd name="connsiteX81" fmla="*/ 48531 w 822348"/>
                <a:gd name="connsiteY81" fmla="*/ 247017 h 363373"/>
                <a:gd name="connsiteX82" fmla="*/ 63192 w 822348"/>
                <a:gd name="connsiteY82" fmla="*/ 240053 h 363373"/>
                <a:gd name="connsiteX83" fmla="*/ 50364 w 822348"/>
                <a:gd name="connsiteY83" fmla="*/ 223558 h 363373"/>
                <a:gd name="connsiteX84" fmla="*/ 40834 w 822348"/>
                <a:gd name="connsiteY84" fmla="*/ 201933 h 363373"/>
                <a:gd name="connsiteX85" fmla="*/ 50364 w 822348"/>
                <a:gd name="connsiteY85" fmla="*/ 190203 h 363373"/>
                <a:gd name="connsiteX86" fmla="*/ 59894 w 822348"/>
                <a:gd name="connsiteY86" fmla="*/ 194968 h 363373"/>
                <a:gd name="connsiteX87" fmla="*/ 49997 w 822348"/>
                <a:gd name="connsiteY87" fmla="*/ 205965 h 363373"/>
                <a:gd name="connsiteX88" fmla="*/ 69424 w 822348"/>
                <a:gd name="connsiteY88" fmla="*/ 214029 h 363373"/>
                <a:gd name="connsiteX89" fmla="*/ 69057 w 822348"/>
                <a:gd name="connsiteY89" fmla="*/ 192036 h 363373"/>
                <a:gd name="connsiteX90" fmla="*/ 68691 w 822348"/>
                <a:gd name="connsiteY90" fmla="*/ 162347 h 363373"/>
                <a:gd name="connsiteX91" fmla="*/ 58427 w 822348"/>
                <a:gd name="connsiteY91" fmla="*/ 153916 h 363373"/>
                <a:gd name="connsiteX92" fmla="*/ 44866 w 822348"/>
                <a:gd name="connsiteY92" fmla="*/ 155749 h 363373"/>
                <a:gd name="connsiteX93" fmla="*/ 42300 w 822348"/>
                <a:gd name="connsiteY93" fmla="*/ 169677 h 363373"/>
                <a:gd name="connsiteX94" fmla="*/ 10411 w 822348"/>
                <a:gd name="connsiteY94" fmla="*/ 171510 h 363373"/>
                <a:gd name="connsiteX95" fmla="*/ 5279 w 822348"/>
                <a:gd name="connsiteY95" fmla="*/ 172610 h 363373"/>
                <a:gd name="connsiteX96" fmla="*/ 2347 w 822348"/>
                <a:gd name="connsiteY96" fmla="*/ 162347 h 363373"/>
                <a:gd name="connsiteX97" fmla="*/ 56961 w 822348"/>
                <a:gd name="connsiteY97" fmla="*/ 104433 h 363373"/>
                <a:gd name="connsiteX98" fmla="*/ 57694 w 822348"/>
                <a:gd name="connsiteY98" fmla="*/ 86473 h 363373"/>
                <a:gd name="connsiteX99" fmla="*/ 58427 w 822348"/>
                <a:gd name="connsiteY99" fmla="*/ 75110 h 363373"/>
                <a:gd name="connsiteX100" fmla="*/ 68324 w 822348"/>
                <a:gd name="connsiteY100" fmla="*/ 22695 h 363373"/>
                <a:gd name="connsiteX101" fmla="*/ 81886 w 822348"/>
                <a:gd name="connsiteY101" fmla="*/ 1436 h 363373"/>
                <a:gd name="connsiteX102" fmla="*/ 93615 w 822348"/>
                <a:gd name="connsiteY102" fmla="*/ 36624 h 363373"/>
                <a:gd name="connsiteX103" fmla="*/ 105344 w 822348"/>
                <a:gd name="connsiteY103" fmla="*/ 67780 h 363373"/>
                <a:gd name="connsiteX104" fmla="*/ 103878 w 822348"/>
                <a:gd name="connsiteY104" fmla="*/ 83541 h 363373"/>
                <a:gd name="connsiteX105" fmla="*/ 100579 w 822348"/>
                <a:gd name="connsiteY105" fmla="*/ 93437 h 363373"/>
                <a:gd name="connsiteX106" fmla="*/ 90316 w 822348"/>
                <a:gd name="connsiteY106" fmla="*/ 116529 h 363373"/>
                <a:gd name="connsiteX107" fmla="*/ 106444 w 822348"/>
                <a:gd name="connsiteY107" fmla="*/ 118362 h 363373"/>
                <a:gd name="connsiteX108" fmla="*/ 120006 w 822348"/>
                <a:gd name="connsiteY108" fmla="*/ 121661 h 363373"/>
                <a:gd name="connsiteX109" fmla="*/ 144564 w 822348"/>
                <a:gd name="connsiteY109" fmla="*/ 169311 h 363373"/>
                <a:gd name="connsiteX110" fmla="*/ 157759 w 822348"/>
                <a:gd name="connsiteY110" fmla="*/ 182873 h 363373"/>
                <a:gd name="connsiteX111" fmla="*/ 177553 w 822348"/>
                <a:gd name="connsiteY111" fmla="*/ 190570 h 363373"/>
                <a:gd name="connsiteX112" fmla="*/ 176453 w 822348"/>
                <a:gd name="connsiteY112" fmla="*/ 135956 h 363373"/>
                <a:gd name="connsiteX113" fmla="*/ 166190 w 822348"/>
                <a:gd name="connsiteY113" fmla="*/ 127892 h 363373"/>
                <a:gd name="connsiteX114" fmla="*/ 147863 w 822348"/>
                <a:gd name="connsiteY114" fmla="*/ 137422 h 363373"/>
                <a:gd name="connsiteX115" fmla="*/ 129903 w 822348"/>
                <a:gd name="connsiteY115" fmla="*/ 133757 h 363373"/>
                <a:gd name="connsiteX116" fmla="*/ 137233 w 822348"/>
                <a:gd name="connsiteY116" fmla="*/ 119828 h 363373"/>
                <a:gd name="connsiteX117" fmla="*/ 134668 w 822348"/>
                <a:gd name="connsiteY117" fmla="*/ 117629 h 363373"/>
                <a:gd name="connsiteX118" fmla="*/ 114141 w 822348"/>
                <a:gd name="connsiteY118" fmla="*/ 105900 h 363373"/>
                <a:gd name="connsiteX119" fmla="*/ 135034 w 822348"/>
                <a:gd name="connsiteY119" fmla="*/ 92338 h 363373"/>
                <a:gd name="connsiteX120" fmla="*/ 180118 w 822348"/>
                <a:gd name="connsiteY120" fmla="*/ 84274 h 363373"/>
                <a:gd name="connsiteX121" fmla="*/ 189282 w 822348"/>
                <a:gd name="connsiteY121" fmla="*/ 90505 h 363373"/>
                <a:gd name="connsiteX122" fmla="*/ 198812 w 822348"/>
                <a:gd name="connsiteY122" fmla="*/ 103700 h 363373"/>
                <a:gd name="connsiteX123" fmla="*/ 227035 w 822348"/>
                <a:gd name="connsiteY123" fmla="*/ 114330 h 363373"/>
                <a:gd name="connsiteX124" fmla="*/ 233633 w 822348"/>
                <a:gd name="connsiteY124" fmla="*/ 80608 h 363373"/>
                <a:gd name="connsiteX125" fmla="*/ 246462 w 822348"/>
                <a:gd name="connsiteY125" fmla="*/ 55317 h 363373"/>
                <a:gd name="connsiteX126" fmla="*/ 276518 w 822348"/>
                <a:gd name="connsiteY126" fmla="*/ 38823 h 363373"/>
                <a:gd name="connsiteX127" fmla="*/ 221904 w 822348"/>
                <a:gd name="connsiteY127" fmla="*/ 19396 h 363373"/>
                <a:gd name="connsiteX128" fmla="*/ 216406 w 822348"/>
                <a:gd name="connsiteY128" fmla="*/ 18663 h 363373"/>
                <a:gd name="connsiteX129" fmla="*/ 196979 w 822348"/>
                <a:gd name="connsiteY129" fmla="*/ 9133 h 363373"/>
                <a:gd name="connsiteX130" fmla="*/ 219704 w 822348"/>
                <a:gd name="connsiteY130" fmla="*/ 1436 h 363373"/>
                <a:gd name="connsiteX131" fmla="*/ 224836 w 822348"/>
                <a:gd name="connsiteY131" fmla="*/ 2536 h 363373"/>
                <a:gd name="connsiteX132" fmla="*/ 292279 w 822348"/>
                <a:gd name="connsiteY132" fmla="*/ 16464 h 363373"/>
                <a:gd name="connsiteX133" fmla="*/ 434496 w 822348"/>
                <a:gd name="connsiteY133" fmla="*/ 40656 h 363373"/>
                <a:gd name="connsiteX134" fmla="*/ 470050 w 822348"/>
                <a:gd name="connsiteY134" fmla="*/ 41755 h 363373"/>
                <a:gd name="connsiteX135" fmla="*/ 478481 w 822348"/>
                <a:gd name="connsiteY135" fmla="*/ 42488 h 363373"/>
                <a:gd name="connsiteX136" fmla="*/ 589542 w 822348"/>
                <a:gd name="connsiteY136" fmla="*/ 46887 h 363373"/>
                <a:gd name="connsiteX137" fmla="*/ 737257 w 822348"/>
                <a:gd name="connsiteY137" fmla="*/ 75110 h 363373"/>
                <a:gd name="connsiteX138" fmla="*/ 748620 w 822348"/>
                <a:gd name="connsiteY138" fmla="*/ 84640 h 363373"/>
                <a:gd name="connsiteX139" fmla="*/ 737624 w 822348"/>
                <a:gd name="connsiteY139" fmla="*/ 97469 h 363373"/>
                <a:gd name="connsiteX140" fmla="*/ 718197 w 822348"/>
                <a:gd name="connsiteY140" fmla="*/ 106633 h 363373"/>
                <a:gd name="connsiteX141" fmla="*/ 754484 w 822348"/>
                <a:gd name="connsiteY141" fmla="*/ 90138 h 363373"/>
                <a:gd name="connsiteX142" fmla="*/ 780142 w 822348"/>
                <a:gd name="connsiteY142" fmla="*/ 95270 h 363373"/>
                <a:gd name="connsiteX143" fmla="*/ 791505 w 822348"/>
                <a:gd name="connsiteY143" fmla="*/ 95270 h 363373"/>
                <a:gd name="connsiteX144" fmla="*/ 807632 w 822348"/>
                <a:gd name="connsiteY144" fmla="*/ 96736 h 363373"/>
                <a:gd name="connsiteX145" fmla="*/ 821928 w 822348"/>
                <a:gd name="connsiteY145" fmla="*/ 116163 h 36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822348" h="363373">
                  <a:moveTo>
                    <a:pt x="821928" y="116163"/>
                  </a:moveTo>
                  <a:cubicBezTo>
                    <a:pt x="813131" y="115796"/>
                    <a:pt x="805067" y="134123"/>
                    <a:pt x="795170" y="115796"/>
                  </a:cubicBezTo>
                  <a:cubicBezTo>
                    <a:pt x="792971" y="111764"/>
                    <a:pt x="780875" y="119095"/>
                    <a:pt x="779409" y="121661"/>
                  </a:cubicBezTo>
                  <a:cubicBezTo>
                    <a:pt x="767680" y="142920"/>
                    <a:pt x="749719" y="133757"/>
                    <a:pt x="736890" y="128625"/>
                  </a:cubicBezTo>
                  <a:cubicBezTo>
                    <a:pt x="721496" y="122394"/>
                    <a:pt x="714165" y="122027"/>
                    <a:pt x="710133" y="139255"/>
                  </a:cubicBezTo>
                  <a:cubicBezTo>
                    <a:pt x="709767" y="141454"/>
                    <a:pt x="707567" y="143653"/>
                    <a:pt x="703902" y="146585"/>
                  </a:cubicBezTo>
                  <a:cubicBezTo>
                    <a:pt x="709034" y="129725"/>
                    <a:pt x="694739" y="135956"/>
                    <a:pt x="690340" y="130824"/>
                  </a:cubicBezTo>
                  <a:cubicBezTo>
                    <a:pt x="683376" y="122760"/>
                    <a:pt x="672380" y="125693"/>
                    <a:pt x="663583" y="122394"/>
                  </a:cubicBezTo>
                  <a:cubicBezTo>
                    <a:pt x="655885" y="119462"/>
                    <a:pt x="653320" y="131191"/>
                    <a:pt x="652587" y="139988"/>
                  </a:cubicBezTo>
                  <a:cubicBezTo>
                    <a:pt x="651487" y="151717"/>
                    <a:pt x="650387" y="163446"/>
                    <a:pt x="634626" y="149518"/>
                  </a:cubicBezTo>
                  <a:cubicBezTo>
                    <a:pt x="626929" y="142553"/>
                    <a:pt x="615200" y="140721"/>
                    <a:pt x="611901" y="127525"/>
                  </a:cubicBezTo>
                  <a:cubicBezTo>
                    <a:pt x="610435" y="121294"/>
                    <a:pt x="600538" y="124960"/>
                    <a:pt x="594674" y="121294"/>
                  </a:cubicBezTo>
                  <a:cubicBezTo>
                    <a:pt x="594674" y="131191"/>
                    <a:pt x="602004" y="133757"/>
                    <a:pt x="606036" y="138888"/>
                  </a:cubicBezTo>
                  <a:cubicBezTo>
                    <a:pt x="608602" y="142553"/>
                    <a:pt x="612634" y="145486"/>
                    <a:pt x="609335" y="150251"/>
                  </a:cubicBezTo>
                  <a:cubicBezTo>
                    <a:pt x="607136" y="153183"/>
                    <a:pt x="604570" y="156482"/>
                    <a:pt x="600538" y="156482"/>
                  </a:cubicBezTo>
                  <a:cubicBezTo>
                    <a:pt x="595040" y="156482"/>
                    <a:pt x="593940" y="151717"/>
                    <a:pt x="591741" y="147685"/>
                  </a:cubicBezTo>
                  <a:cubicBezTo>
                    <a:pt x="583311" y="130824"/>
                    <a:pt x="571582" y="122394"/>
                    <a:pt x="551055" y="119095"/>
                  </a:cubicBezTo>
                  <a:cubicBezTo>
                    <a:pt x="550689" y="112497"/>
                    <a:pt x="555454" y="110665"/>
                    <a:pt x="559852" y="109198"/>
                  </a:cubicBezTo>
                  <a:cubicBezTo>
                    <a:pt x="567550" y="106999"/>
                    <a:pt x="566450" y="101135"/>
                    <a:pt x="566083" y="95637"/>
                  </a:cubicBezTo>
                  <a:cubicBezTo>
                    <a:pt x="565717" y="90871"/>
                    <a:pt x="562785" y="87573"/>
                    <a:pt x="557653" y="87206"/>
                  </a:cubicBezTo>
                  <a:cubicBezTo>
                    <a:pt x="551789" y="86840"/>
                    <a:pt x="547390" y="91238"/>
                    <a:pt x="547024" y="96003"/>
                  </a:cubicBezTo>
                  <a:cubicBezTo>
                    <a:pt x="545557" y="115430"/>
                    <a:pt x="532728" y="123127"/>
                    <a:pt x="515868" y="124960"/>
                  </a:cubicBezTo>
                  <a:cubicBezTo>
                    <a:pt x="515135" y="131191"/>
                    <a:pt x="519900" y="130458"/>
                    <a:pt x="521732" y="132290"/>
                  </a:cubicBezTo>
                  <a:cubicBezTo>
                    <a:pt x="527230" y="137789"/>
                    <a:pt x="537860" y="137055"/>
                    <a:pt x="537860" y="148052"/>
                  </a:cubicBezTo>
                  <a:cubicBezTo>
                    <a:pt x="525764" y="146219"/>
                    <a:pt x="526864" y="171510"/>
                    <a:pt x="509637" y="161247"/>
                  </a:cubicBezTo>
                  <a:cubicBezTo>
                    <a:pt x="505605" y="158681"/>
                    <a:pt x="498274" y="161980"/>
                    <a:pt x="490577" y="162713"/>
                  </a:cubicBezTo>
                  <a:cubicBezTo>
                    <a:pt x="494608" y="152450"/>
                    <a:pt x="497174" y="143287"/>
                    <a:pt x="501573" y="134856"/>
                  </a:cubicBezTo>
                  <a:cubicBezTo>
                    <a:pt x="510370" y="118729"/>
                    <a:pt x="507437" y="112131"/>
                    <a:pt x="488744" y="109565"/>
                  </a:cubicBezTo>
                  <a:cubicBezTo>
                    <a:pt x="489477" y="102234"/>
                    <a:pt x="506338" y="106999"/>
                    <a:pt x="499740" y="97469"/>
                  </a:cubicBezTo>
                  <a:cubicBezTo>
                    <a:pt x="495342" y="90871"/>
                    <a:pt x="484712" y="86840"/>
                    <a:pt x="474815" y="87573"/>
                  </a:cubicBezTo>
                  <a:cubicBezTo>
                    <a:pt x="471517" y="87939"/>
                    <a:pt x="468584" y="91605"/>
                    <a:pt x="471150" y="94537"/>
                  </a:cubicBezTo>
                  <a:cubicBezTo>
                    <a:pt x="485812" y="112131"/>
                    <a:pt x="456122" y="117995"/>
                    <a:pt x="460520" y="133757"/>
                  </a:cubicBezTo>
                  <a:cubicBezTo>
                    <a:pt x="460887" y="135589"/>
                    <a:pt x="449158" y="135956"/>
                    <a:pt x="447325" y="130091"/>
                  </a:cubicBezTo>
                  <a:cubicBezTo>
                    <a:pt x="439261" y="105900"/>
                    <a:pt x="417269" y="103334"/>
                    <a:pt x="397842" y="98569"/>
                  </a:cubicBezTo>
                  <a:cubicBezTo>
                    <a:pt x="387213" y="96003"/>
                    <a:pt x="378049" y="96370"/>
                    <a:pt x="379882" y="80975"/>
                  </a:cubicBezTo>
                  <a:cubicBezTo>
                    <a:pt x="380248" y="77310"/>
                    <a:pt x="381348" y="67047"/>
                    <a:pt x="372551" y="66313"/>
                  </a:cubicBezTo>
                  <a:cubicBezTo>
                    <a:pt x="368886" y="65947"/>
                    <a:pt x="364121" y="69246"/>
                    <a:pt x="361555" y="72545"/>
                  </a:cubicBezTo>
                  <a:cubicBezTo>
                    <a:pt x="356790" y="78043"/>
                    <a:pt x="360089" y="82808"/>
                    <a:pt x="365220" y="86473"/>
                  </a:cubicBezTo>
                  <a:cubicBezTo>
                    <a:pt x="367420" y="87939"/>
                    <a:pt x="369619" y="90138"/>
                    <a:pt x="367786" y="92338"/>
                  </a:cubicBezTo>
                  <a:cubicBezTo>
                    <a:pt x="364121" y="97469"/>
                    <a:pt x="359356" y="95270"/>
                    <a:pt x="354224" y="94903"/>
                  </a:cubicBezTo>
                  <a:cubicBezTo>
                    <a:pt x="331132" y="92338"/>
                    <a:pt x="323801" y="103334"/>
                    <a:pt x="332232" y="125693"/>
                  </a:cubicBezTo>
                  <a:cubicBezTo>
                    <a:pt x="335531" y="134856"/>
                    <a:pt x="341762" y="135956"/>
                    <a:pt x="349459" y="135956"/>
                  </a:cubicBezTo>
                  <a:cubicBezTo>
                    <a:pt x="359722" y="135956"/>
                    <a:pt x="369619" y="130824"/>
                    <a:pt x="380615" y="135223"/>
                  </a:cubicBezTo>
                  <a:cubicBezTo>
                    <a:pt x="389412" y="138521"/>
                    <a:pt x="386846" y="126792"/>
                    <a:pt x="392711" y="123127"/>
                  </a:cubicBezTo>
                  <a:cubicBezTo>
                    <a:pt x="400042" y="136322"/>
                    <a:pt x="389778" y="144753"/>
                    <a:pt x="384280" y="152084"/>
                  </a:cubicBezTo>
                  <a:cubicBezTo>
                    <a:pt x="379882" y="157948"/>
                    <a:pt x="371085" y="156115"/>
                    <a:pt x="365220" y="148785"/>
                  </a:cubicBezTo>
                  <a:cubicBezTo>
                    <a:pt x="355324" y="137055"/>
                    <a:pt x="346160" y="147685"/>
                    <a:pt x="336630" y="150984"/>
                  </a:cubicBezTo>
                  <a:cubicBezTo>
                    <a:pt x="329666" y="159414"/>
                    <a:pt x="322335" y="166379"/>
                    <a:pt x="310240" y="164546"/>
                  </a:cubicBezTo>
                  <a:cubicBezTo>
                    <a:pt x="303642" y="163813"/>
                    <a:pt x="299243" y="161980"/>
                    <a:pt x="301809" y="154283"/>
                  </a:cubicBezTo>
                  <a:cubicBezTo>
                    <a:pt x="302176" y="150984"/>
                    <a:pt x="317937" y="149518"/>
                    <a:pt x="302909" y="144386"/>
                  </a:cubicBezTo>
                  <a:cubicBezTo>
                    <a:pt x="299610" y="143287"/>
                    <a:pt x="297777" y="139255"/>
                    <a:pt x="295945" y="136322"/>
                  </a:cubicBezTo>
                  <a:cubicBezTo>
                    <a:pt x="295211" y="135223"/>
                    <a:pt x="294845" y="134123"/>
                    <a:pt x="293745" y="133023"/>
                  </a:cubicBezTo>
                  <a:cubicBezTo>
                    <a:pt x="287514" y="126059"/>
                    <a:pt x="278351" y="117262"/>
                    <a:pt x="271020" y="119828"/>
                  </a:cubicBezTo>
                  <a:cubicBezTo>
                    <a:pt x="262956" y="122760"/>
                    <a:pt x="262956" y="134490"/>
                    <a:pt x="264056" y="144753"/>
                  </a:cubicBezTo>
                  <a:cubicBezTo>
                    <a:pt x="265888" y="161980"/>
                    <a:pt x="248295" y="180307"/>
                    <a:pt x="231434" y="181040"/>
                  </a:cubicBezTo>
                  <a:cubicBezTo>
                    <a:pt x="225936" y="181407"/>
                    <a:pt x="221537" y="182873"/>
                    <a:pt x="218238" y="186905"/>
                  </a:cubicBezTo>
                  <a:cubicBezTo>
                    <a:pt x="216406" y="188737"/>
                    <a:pt x="215673" y="191303"/>
                    <a:pt x="216772" y="193869"/>
                  </a:cubicBezTo>
                  <a:cubicBezTo>
                    <a:pt x="218238" y="196435"/>
                    <a:pt x="220804" y="196435"/>
                    <a:pt x="223370" y="196068"/>
                  </a:cubicBezTo>
                  <a:cubicBezTo>
                    <a:pt x="227035" y="195335"/>
                    <a:pt x="230334" y="193502"/>
                    <a:pt x="233999" y="192403"/>
                  </a:cubicBezTo>
                  <a:cubicBezTo>
                    <a:pt x="242063" y="189470"/>
                    <a:pt x="249394" y="190203"/>
                    <a:pt x="253426" y="198267"/>
                  </a:cubicBezTo>
                  <a:cubicBezTo>
                    <a:pt x="257824" y="207064"/>
                    <a:pt x="251960" y="211829"/>
                    <a:pt x="244996" y="215861"/>
                  </a:cubicBezTo>
                  <a:cubicBezTo>
                    <a:pt x="234733" y="221726"/>
                    <a:pt x="229601" y="228323"/>
                    <a:pt x="239131" y="240786"/>
                  </a:cubicBezTo>
                  <a:cubicBezTo>
                    <a:pt x="247195" y="251782"/>
                    <a:pt x="235099" y="289169"/>
                    <a:pt x="223370" y="296500"/>
                  </a:cubicBezTo>
                  <a:cubicBezTo>
                    <a:pt x="220071" y="298332"/>
                    <a:pt x="217139" y="300532"/>
                    <a:pt x="214573" y="303097"/>
                  </a:cubicBezTo>
                  <a:cubicBezTo>
                    <a:pt x="207242" y="311528"/>
                    <a:pt x="198812" y="314827"/>
                    <a:pt x="188182" y="308596"/>
                  </a:cubicBezTo>
                  <a:cubicBezTo>
                    <a:pt x="183417" y="306030"/>
                    <a:pt x="177553" y="304197"/>
                    <a:pt x="173887" y="311161"/>
                  </a:cubicBezTo>
                  <a:cubicBezTo>
                    <a:pt x="194047" y="325823"/>
                    <a:pt x="193680" y="328755"/>
                    <a:pt x="171688" y="339385"/>
                  </a:cubicBezTo>
                  <a:cubicBezTo>
                    <a:pt x="168756" y="339751"/>
                    <a:pt x="163991" y="340484"/>
                    <a:pt x="168023" y="344516"/>
                  </a:cubicBezTo>
                  <a:cubicBezTo>
                    <a:pt x="179752" y="354413"/>
                    <a:pt x="165823" y="356612"/>
                    <a:pt x="162891" y="360644"/>
                  </a:cubicBezTo>
                  <a:cubicBezTo>
                    <a:pt x="157759" y="367608"/>
                    <a:pt x="155194" y="359178"/>
                    <a:pt x="151528" y="358078"/>
                  </a:cubicBezTo>
                  <a:cubicBezTo>
                    <a:pt x="133934" y="352580"/>
                    <a:pt x="125504" y="345982"/>
                    <a:pt x="136134" y="326922"/>
                  </a:cubicBezTo>
                  <a:cubicBezTo>
                    <a:pt x="137966" y="323624"/>
                    <a:pt x="128803" y="319225"/>
                    <a:pt x="123305" y="317759"/>
                  </a:cubicBezTo>
                  <a:cubicBezTo>
                    <a:pt x="112675" y="315193"/>
                    <a:pt x="104978" y="308596"/>
                    <a:pt x="93249" y="301998"/>
                  </a:cubicBezTo>
                  <a:cubicBezTo>
                    <a:pt x="99480" y="301998"/>
                    <a:pt x="102412" y="301998"/>
                    <a:pt x="105711" y="301998"/>
                  </a:cubicBezTo>
                  <a:cubicBezTo>
                    <a:pt x="115241" y="302364"/>
                    <a:pt x="123305" y="300165"/>
                    <a:pt x="125871" y="289536"/>
                  </a:cubicBezTo>
                  <a:cubicBezTo>
                    <a:pt x="126970" y="284770"/>
                    <a:pt x="105344" y="271575"/>
                    <a:pt x="99846" y="274507"/>
                  </a:cubicBezTo>
                  <a:cubicBezTo>
                    <a:pt x="88117" y="280739"/>
                    <a:pt x="80786" y="278173"/>
                    <a:pt x="77854" y="265344"/>
                  </a:cubicBezTo>
                  <a:cubicBezTo>
                    <a:pt x="77121" y="262045"/>
                    <a:pt x="75288" y="257647"/>
                    <a:pt x="72723" y="260212"/>
                  </a:cubicBezTo>
                  <a:cubicBezTo>
                    <a:pt x="62826" y="270109"/>
                    <a:pt x="43766" y="255081"/>
                    <a:pt x="37168" y="273774"/>
                  </a:cubicBezTo>
                  <a:cubicBezTo>
                    <a:pt x="36069" y="276340"/>
                    <a:pt x="31670" y="275973"/>
                    <a:pt x="28738" y="274507"/>
                  </a:cubicBezTo>
                  <a:cubicBezTo>
                    <a:pt x="24706" y="272308"/>
                    <a:pt x="23973" y="266077"/>
                    <a:pt x="26172" y="264977"/>
                  </a:cubicBezTo>
                  <a:cubicBezTo>
                    <a:pt x="34969" y="260212"/>
                    <a:pt x="38268" y="248117"/>
                    <a:pt x="48531" y="247017"/>
                  </a:cubicBezTo>
                  <a:cubicBezTo>
                    <a:pt x="55129" y="246284"/>
                    <a:pt x="63192" y="246650"/>
                    <a:pt x="63192" y="240053"/>
                  </a:cubicBezTo>
                  <a:cubicBezTo>
                    <a:pt x="63192" y="233455"/>
                    <a:pt x="58427" y="225025"/>
                    <a:pt x="50364" y="223558"/>
                  </a:cubicBezTo>
                  <a:cubicBezTo>
                    <a:pt x="34969" y="220993"/>
                    <a:pt x="40467" y="209997"/>
                    <a:pt x="40834" y="201933"/>
                  </a:cubicBezTo>
                  <a:cubicBezTo>
                    <a:pt x="40834" y="196801"/>
                    <a:pt x="43033" y="190203"/>
                    <a:pt x="50364" y="190203"/>
                  </a:cubicBezTo>
                  <a:cubicBezTo>
                    <a:pt x="53662" y="190203"/>
                    <a:pt x="58794" y="192403"/>
                    <a:pt x="59894" y="194968"/>
                  </a:cubicBezTo>
                  <a:cubicBezTo>
                    <a:pt x="62826" y="203765"/>
                    <a:pt x="49997" y="197534"/>
                    <a:pt x="49997" y="205965"/>
                  </a:cubicBezTo>
                  <a:cubicBezTo>
                    <a:pt x="57328" y="206698"/>
                    <a:pt x="60993" y="219527"/>
                    <a:pt x="69424" y="214029"/>
                  </a:cubicBezTo>
                  <a:cubicBezTo>
                    <a:pt x="77121" y="208897"/>
                    <a:pt x="70523" y="199000"/>
                    <a:pt x="69057" y="192036"/>
                  </a:cubicBezTo>
                  <a:cubicBezTo>
                    <a:pt x="66858" y="182140"/>
                    <a:pt x="56961" y="174442"/>
                    <a:pt x="68691" y="162347"/>
                  </a:cubicBezTo>
                  <a:cubicBezTo>
                    <a:pt x="74189" y="156848"/>
                    <a:pt x="62093" y="156848"/>
                    <a:pt x="58427" y="153916"/>
                  </a:cubicBezTo>
                  <a:cubicBezTo>
                    <a:pt x="52929" y="149518"/>
                    <a:pt x="48164" y="149151"/>
                    <a:pt x="44866" y="155749"/>
                  </a:cubicBezTo>
                  <a:cubicBezTo>
                    <a:pt x="43033" y="159414"/>
                    <a:pt x="43399" y="163813"/>
                    <a:pt x="42300" y="169677"/>
                  </a:cubicBezTo>
                  <a:cubicBezTo>
                    <a:pt x="29837" y="159414"/>
                    <a:pt x="18475" y="152450"/>
                    <a:pt x="10411" y="171510"/>
                  </a:cubicBezTo>
                  <a:cubicBezTo>
                    <a:pt x="8945" y="174809"/>
                    <a:pt x="7845" y="175175"/>
                    <a:pt x="5279" y="172610"/>
                  </a:cubicBezTo>
                  <a:cubicBezTo>
                    <a:pt x="2347" y="169677"/>
                    <a:pt x="-3151" y="165279"/>
                    <a:pt x="2347" y="162347"/>
                  </a:cubicBezTo>
                  <a:cubicBezTo>
                    <a:pt x="26905" y="148785"/>
                    <a:pt x="40834" y="126059"/>
                    <a:pt x="56961" y="104433"/>
                  </a:cubicBezTo>
                  <a:cubicBezTo>
                    <a:pt x="63192" y="96003"/>
                    <a:pt x="68324" y="91605"/>
                    <a:pt x="57694" y="86473"/>
                  </a:cubicBezTo>
                  <a:cubicBezTo>
                    <a:pt x="45965" y="80608"/>
                    <a:pt x="52929" y="78776"/>
                    <a:pt x="58427" y="75110"/>
                  </a:cubicBezTo>
                  <a:cubicBezTo>
                    <a:pt x="76388" y="62648"/>
                    <a:pt x="79687" y="42122"/>
                    <a:pt x="68324" y="22695"/>
                  </a:cubicBezTo>
                  <a:cubicBezTo>
                    <a:pt x="58794" y="7301"/>
                    <a:pt x="73089" y="5835"/>
                    <a:pt x="81886" y="1436"/>
                  </a:cubicBezTo>
                  <a:cubicBezTo>
                    <a:pt x="90316" y="11699"/>
                    <a:pt x="90316" y="24895"/>
                    <a:pt x="93615" y="36624"/>
                  </a:cubicBezTo>
                  <a:cubicBezTo>
                    <a:pt x="96548" y="47620"/>
                    <a:pt x="96914" y="58616"/>
                    <a:pt x="105344" y="67780"/>
                  </a:cubicBezTo>
                  <a:cubicBezTo>
                    <a:pt x="109376" y="72178"/>
                    <a:pt x="107544" y="78409"/>
                    <a:pt x="103878" y="83541"/>
                  </a:cubicBezTo>
                  <a:cubicBezTo>
                    <a:pt x="101679" y="86473"/>
                    <a:pt x="98380" y="90138"/>
                    <a:pt x="100579" y="93437"/>
                  </a:cubicBezTo>
                  <a:cubicBezTo>
                    <a:pt x="109376" y="105900"/>
                    <a:pt x="102046" y="112131"/>
                    <a:pt x="90316" y="116529"/>
                  </a:cubicBezTo>
                  <a:cubicBezTo>
                    <a:pt x="96548" y="121294"/>
                    <a:pt x="101679" y="118729"/>
                    <a:pt x="106444" y="118362"/>
                  </a:cubicBezTo>
                  <a:cubicBezTo>
                    <a:pt x="111576" y="117995"/>
                    <a:pt x="119273" y="117629"/>
                    <a:pt x="120006" y="121661"/>
                  </a:cubicBezTo>
                  <a:cubicBezTo>
                    <a:pt x="123671" y="139988"/>
                    <a:pt x="146397" y="148052"/>
                    <a:pt x="144564" y="169311"/>
                  </a:cubicBezTo>
                  <a:cubicBezTo>
                    <a:pt x="143831" y="178841"/>
                    <a:pt x="148229" y="183606"/>
                    <a:pt x="157759" y="182873"/>
                  </a:cubicBezTo>
                  <a:cubicBezTo>
                    <a:pt x="165090" y="182140"/>
                    <a:pt x="171688" y="182873"/>
                    <a:pt x="177553" y="190570"/>
                  </a:cubicBezTo>
                  <a:cubicBezTo>
                    <a:pt x="167656" y="171510"/>
                    <a:pt x="168023" y="154283"/>
                    <a:pt x="176453" y="135956"/>
                  </a:cubicBezTo>
                  <a:cubicBezTo>
                    <a:pt x="180851" y="126792"/>
                    <a:pt x="173887" y="125326"/>
                    <a:pt x="166190" y="127892"/>
                  </a:cubicBezTo>
                  <a:cubicBezTo>
                    <a:pt x="159592" y="130091"/>
                    <a:pt x="154094" y="134123"/>
                    <a:pt x="147863" y="137422"/>
                  </a:cubicBezTo>
                  <a:cubicBezTo>
                    <a:pt x="140899" y="141087"/>
                    <a:pt x="133934" y="141454"/>
                    <a:pt x="129903" y="133757"/>
                  </a:cubicBezTo>
                  <a:cubicBezTo>
                    <a:pt x="125504" y="126059"/>
                    <a:pt x="131369" y="122760"/>
                    <a:pt x="137233" y="119828"/>
                  </a:cubicBezTo>
                  <a:cubicBezTo>
                    <a:pt x="136867" y="118362"/>
                    <a:pt x="135767" y="117995"/>
                    <a:pt x="134668" y="117629"/>
                  </a:cubicBezTo>
                  <a:cubicBezTo>
                    <a:pt x="127337" y="114330"/>
                    <a:pt x="114141" y="117995"/>
                    <a:pt x="114141" y="105900"/>
                  </a:cubicBezTo>
                  <a:cubicBezTo>
                    <a:pt x="114141" y="93437"/>
                    <a:pt x="128070" y="97103"/>
                    <a:pt x="135034" y="92338"/>
                  </a:cubicBezTo>
                  <a:cubicBezTo>
                    <a:pt x="149696" y="82808"/>
                    <a:pt x="165823" y="90871"/>
                    <a:pt x="180118" y="84274"/>
                  </a:cubicBezTo>
                  <a:cubicBezTo>
                    <a:pt x="184883" y="82075"/>
                    <a:pt x="188549" y="85373"/>
                    <a:pt x="189282" y="90505"/>
                  </a:cubicBezTo>
                  <a:cubicBezTo>
                    <a:pt x="190015" y="96736"/>
                    <a:pt x="195146" y="99668"/>
                    <a:pt x="198812" y="103700"/>
                  </a:cubicBezTo>
                  <a:cubicBezTo>
                    <a:pt x="206876" y="112497"/>
                    <a:pt x="214939" y="121661"/>
                    <a:pt x="227035" y="114330"/>
                  </a:cubicBezTo>
                  <a:cubicBezTo>
                    <a:pt x="239864" y="106266"/>
                    <a:pt x="238398" y="90871"/>
                    <a:pt x="233633" y="80608"/>
                  </a:cubicBezTo>
                  <a:cubicBezTo>
                    <a:pt x="226302" y="64114"/>
                    <a:pt x="232533" y="58250"/>
                    <a:pt x="246462" y="55317"/>
                  </a:cubicBezTo>
                  <a:cubicBezTo>
                    <a:pt x="257824" y="53118"/>
                    <a:pt x="262590" y="42122"/>
                    <a:pt x="276518" y="38823"/>
                  </a:cubicBezTo>
                  <a:cubicBezTo>
                    <a:pt x="258558" y="24895"/>
                    <a:pt x="238765" y="25628"/>
                    <a:pt x="221904" y="19396"/>
                  </a:cubicBezTo>
                  <a:cubicBezTo>
                    <a:pt x="220071" y="18663"/>
                    <a:pt x="218238" y="19030"/>
                    <a:pt x="216406" y="18663"/>
                  </a:cubicBezTo>
                  <a:cubicBezTo>
                    <a:pt x="209075" y="16831"/>
                    <a:pt x="196246" y="19396"/>
                    <a:pt x="196979" y="9133"/>
                  </a:cubicBezTo>
                  <a:cubicBezTo>
                    <a:pt x="198079" y="-4062"/>
                    <a:pt x="210908" y="703"/>
                    <a:pt x="219704" y="1436"/>
                  </a:cubicBezTo>
                  <a:cubicBezTo>
                    <a:pt x="221537" y="1803"/>
                    <a:pt x="223370" y="2169"/>
                    <a:pt x="224836" y="2536"/>
                  </a:cubicBezTo>
                  <a:cubicBezTo>
                    <a:pt x="247561" y="5468"/>
                    <a:pt x="269554" y="12799"/>
                    <a:pt x="292279" y="16464"/>
                  </a:cubicBezTo>
                  <a:cubicBezTo>
                    <a:pt x="340662" y="20130"/>
                    <a:pt x="386480" y="35524"/>
                    <a:pt x="434496" y="40656"/>
                  </a:cubicBezTo>
                  <a:cubicBezTo>
                    <a:pt x="446225" y="41755"/>
                    <a:pt x="457955" y="41389"/>
                    <a:pt x="470050" y="41755"/>
                  </a:cubicBezTo>
                  <a:cubicBezTo>
                    <a:pt x="472983" y="41755"/>
                    <a:pt x="475915" y="42122"/>
                    <a:pt x="478481" y="42488"/>
                  </a:cubicBezTo>
                  <a:cubicBezTo>
                    <a:pt x="515135" y="50552"/>
                    <a:pt x="552155" y="51652"/>
                    <a:pt x="589542" y="46887"/>
                  </a:cubicBezTo>
                  <a:cubicBezTo>
                    <a:pt x="641957" y="40656"/>
                    <a:pt x="691440" y="48353"/>
                    <a:pt x="737257" y="75110"/>
                  </a:cubicBezTo>
                  <a:cubicBezTo>
                    <a:pt x="741656" y="77676"/>
                    <a:pt x="745687" y="80608"/>
                    <a:pt x="748620" y="84640"/>
                  </a:cubicBezTo>
                  <a:cubicBezTo>
                    <a:pt x="752652" y="95270"/>
                    <a:pt x="743488" y="95270"/>
                    <a:pt x="737624" y="97469"/>
                  </a:cubicBezTo>
                  <a:cubicBezTo>
                    <a:pt x="730659" y="100035"/>
                    <a:pt x="722596" y="99302"/>
                    <a:pt x="718197" y="106633"/>
                  </a:cubicBezTo>
                  <a:cubicBezTo>
                    <a:pt x="734691" y="112497"/>
                    <a:pt x="740922" y="109565"/>
                    <a:pt x="754484" y="90138"/>
                  </a:cubicBezTo>
                  <a:cubicBezTo>
                    <a:pt x="764014" y="87206"/>
                    <a:pt x="771345" y="95270"/>
                    <a:pt x="780142" y="95270"/>
                  </a:cubicBezTo>
                  <a:cubicBezTo>
                    <a:pt x="783807" y="94903"/>
                    <a:pt x="787839" y="92704"/>
                    <a:pt x="791505" y="95270"/>
                  </a:cubicBezTo>
                  <a:cubicBezTo>
                    <a:pt x="796270" y="102967"/>
                    <a:pt x="802501" y="96370"/>
                    <a:pt x="807632" y="96736"/>
                  </a:cubicBezTo>
                  <a:cubicBezTo>
                    <a:pt x="819728" y="98202"/>
                    <a:pt x="823760" y="105533"/>
                    <a:pt x="821928" y="11616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7C56022F-9F31-4E93-B6A0-F2F1C6190498}"/>
                </a:ext>
              </a:extLst>
            </p:cNvPr>
            <p:cNvSpPr/>
            <p:nvPr/>
          </p:nvSpPr>
          <p:spPr>
            <a:xfrm>
              <a:off x="10285122" y="4952515"/>
              <a:ext cx="266812" cy="518913"/>
            </a:xfrm>
            <a:custGeom>
              <a:avLst/>
              <a:gdLst>
                <a:gd name="connsiteX0" fmla="*/ 205534 w 266812"/>
                <a:gd name="connsiteY0" fmla="*/ 324234 h 518913"/>
                <a:gd name="connsiteX1" fmla="*/ 183542 w 266812"/>
                <a:gd name="connsiteY1" fmla="*/ 328632 h 518913"/>
                <a:gd name="connsiteX2" fmla="*/ 228993 w 266812"/>
                <a:gd name="connsiteY2" fmla="*/ 339262 h 518913"/>
                <a:gd name="connsiteX3" fmla="*/ 250619 w 266812"/>
                <a:gd name="connsiteY3" fmla="*/ 345127 h 518913"/>
                <a:gd name="connsiteX4" fmla="*/ 266746 w 266812"/>
                <a:gd name="connsiteY4" fmla="*/ 355756 h 518913"/>
                <a:gd name="connsiteX5" fmla="*/ 252818 w 266812"/>
                <a:gd name="connsiteY5" fmla="*/ 366386 h 518913"/>
                <a:gd name="connsiteX6" fmla="*/ 225694 w 266812"/>
                <a:gd name="connsiteY6" fmla="*/ 380314 h 518913"/>
                <a:gd name="connsiteX7" fmla="*/ 222029 w 266812"/>
                <a:gd name="connsiteY7" fmla="*/ 393510 h 518913"/>
                <a:gd name="connsiteX8" fmla="*/ 221295 w 266812"/>
                <a:gd name="connsiteY8" fmla="*/ 432363 h 518913"/>
                <a:gd name="connsiteX9" fmla="*/ 193072 w 266812"/>
                <a:gd name="connsiteY9" fmla="*/ 437494 h 518913"/>
                <a:gd name="connsiteX10" fmla="*/ 169614 w 266812"/>
                <a:gd name="connsiteY10" fmla="*/ 404506 h 518913"/>
                <a:gd name="connsiteX11" fmla="*/ 138458 w 266812"/>
                <a:gd name="connsiteY11" fmla="*/ 408171 h 518913"/>
                <a:gd name="connsiteX12" fmla="*/ 128928 w 266812"/>
                <a:gd name="connsiteY12" fmla="*/ 412203 h 518913"/>
                <a:gd name="connsiteX13" fmla="*/ 113900 w 266812"/>
                <a:gd name="connsiteY13" fmla="*/ 416602 h 518913"/>
                <a:gd name="connsiteX14" fmla="*/ 102537 w 266812"/>
                <a:gd name="connsiteY14" fmla="*/ 422466 h 518913"/>
                <a:gd name="connsiteX15" fmla="*/ 111700 w 266812"/>
                <a:gd name="connsiteY15" fmla="*/ 429430 h 518913"/>
                <a:gd name="connsiteX16" fmla="*/ 125995 w 266812"/>
                <a:gd name="connsiteY16" fmla="*/ 433096 h 518913"/>
                <a:gd name="connsiteX17" fmla="*/ 132593 w 266812"/>
                <a:gd name="connsiteY17" fmla="*/ 440060 h 518913"/>
                <a:gd name="connsiteX18" fmla="*/ 125262 w 266812"/>
                <a:gd name="connsiteY18" fmla="*/ 443725 h 518913"/>
                <a:gd name="connsiteX19" fmla="*/ 116465 w 266812"/>
                <a:gd name="connsiteY19" fmla="*/ 447024 h 518913"/>
                <a:gd name="connsiteX20" fmla="*/ 119031 w 266812"/>
                <a:gd name="connsiteY20" fmla="*/ 453256 h 518913"/>
                <a:gd name="connsiteX21" fmla="*/ 129294 w 266812"/>
                <a:gd name="connsiteY21" fmla="*/ 453622 h 518913"/>
                <a:gd name="connsiteX22" fmla="*/ 153486 w 266812"/>
                <a:gd name="connsiteY22" fmla="*/ 440060 h 518913"/>
                <a:gd name="connsiteX23" fmla="*/ 165582 w 266812"/>
                <a:gd name="connsiteY23" fmla="*/ 440793 h 518913"/>
                <a:gd name="connsiteX24" fmla="*/ 167414 w 266812"/>
                <a:gd name="connsiteY24" fmla="*/ 452522 h 518913"/>
                <a:gd name="connsiteX25" fmla="*/ 166681 w 266812"/>
                <a:gd name="connsiteY25" fmla="*/ 504204 h 518913"/>
                <a:gd name="connsiteX26" fmla="*/ 161550 w 266812"/>
                <a:gd name="connsiteY26" fmla="*/ 518133 h 518913"/>
                <a:gd name="connsiteX27" fmla="*/ 153486 w 266812"/>
                <a:gd name="connsiteY27" fmla="*/ 510069 h 518913"/>
                <a:gd name="connsiteX28" fmla="*/ 146522 w 266812"/>
                <a:gd name="connsiteY28" fmla="*/ 505304 h 518913"/>
                <a:gd name="connsiteX29" fmla="*/ 125262 w 266812"/>
                <a:gd name="connsiteY29" fmla="*/ 482945 h 518913"/>
                <a:gd name="connsiteX30" fmla="*/ 102537 w 266812"/>
                <a:gd name="connsiteY30" fmla="*/ 466084 h 518913"/>
                <a:gd name="connsiteX31" fmla="*/ 104370 w 266812"/>
                <a:gd name="connsiteY31" fmla="*/ 445192 h 518913"/>
                <a:gd name="connsiteX32" fmla="*/ 85676 w 266812"/>
                <a:gd name="connsiteY32" fmla="*/ 442993 h 518913"/>
                <a:gd name="connsiteX33" fmla="*/ 66983 w 266812"/>
                <a:gd name="connsiteY33" fmla="*/ 436761 h 518913"/>
                <a:gd name="connsiteX34" fmla="*/ 80178 w 266812"/>
                <a:gd name="connsiteY34" fmla="*/ 428331 h 518913"/>
                <a:gd name="connsiteX35" fmla="*/ 81644 w 266812"/>
                <a:gd name="connsiteY35" fmla="*/ 416968 h 518913"/>
                <a:gd name="connsiteX36" fmla="*/ 80178 w 266812"/>
                <a:gd name="connsiteY36" fmla="*/ 403406 h 518913"/>
                <a:gd name="connsiteX37" fmla="*/ 76879 w 266812"/>
                <a:gd name="connsiteY37" fmla="*/ 378115 h 518913"/>
                <a:gd name="connsiteX38" fmla="*/ 71015 w 266812"/>
                <a:gd name="connsiteY38" fmla="*/ 376282 h 518913"/>
                <a:gd name="connsiteX39" fmla="*/ 66250 w 266812"/>
                <a:gd name="connsiteY39" fmla="*/ 320569 h 518913"/>
                <a:gd name="connsiteX40" fmla="*/ 64050 w 266812"/>
                <a:gd name="connsiteY40" fmla="*/ 310305 h 518913"/>
                <a:gd name="connsiteX41" fmla="*/ 25930 w 266812"/>
                <a:gd name="connsiteY41" fmla="*/ 311772 h 518913"/>
                <a:gd name="connsiteX42" fmla="*/ 6504 w 266812"/>
                <a:gd name="connsiteY42" fmla="*/ 309206 h 518913"/>
                <a:gd name="connsiteX43" fmla="*/ 6504 w 266812"/>
                <a:gd name="connsiteY43" fmla="*/ 267054 h 518913"/>
                <a:gd name="connsiteX44" fmla="*/ 25197 w 266812"/>
                <a:gd name="connsiteY44" fmla="*/ 260823 h 518913"/>
                <a:gd name="connsiteX45" fmla="*/ 61851 w 266812"/>
                <a:gd name="connsiteY45" fmla="*/ 272186 h 518913"/>
                <a:gd name="connsiteX46" fmla="*/ 72481 w 266812"/>
                <a:gd name="connsiteY46" fmla="*/ 228201 h 518913"/>
                <a:gd name="connsiteX47" fmla="*/ 83110 w 266812"/>
                <a:gd name="connsiteY47" fmla="*/ 208774 h 518913"/>
                <a:gd name="connsiteX48" fmla="*/ 99605 w 266812"/>
                <a:gd name="connsiteY48" fmla="*/ 201444 h 518913"/>
                <a:gd name="connsiteX49" fmla="*/ 104736 w 266812"/>
                <a:gd name="connsiteY49" fmla="*/ 215005 h 518913"/>
                <a:gd name="connsiteX50" fmla="*/ 120497 w 266812"/>
                <a:gd name="connsiteY50" fmla="*/ 244328 h 518913"/>
                <a:gd name="connsiteX51" fmla="*/ 102537 w 266812"/>
                <a:gd name="connsiteY51" fmla="*/ 177985 h 518913"/>
                <a:gd name="connsiteX52" fmla="*/ 97039 w 266812"/>
                <a:gd name="connsiteY52" fmla="*/ 185682 h 518913"/>
                <a:gd name="connsiteX53" fmla="*/ 90075 w 266812"/>
                <a:gd name="connsiteY53" fmla="*/ 193013 h 518913"/>
                <a:gd name="connsiteX54" fmla="*/ 80178 w 266812"/>
                <a:gd name="connsiteY54" fmla="*/ 185316 h 518913"/>
                <a:gd name="connsiteX55" fmla="*/ 79445 w 266812"/>
                <a:gd name="connsiteY55" fmla="*/ 174320 h 518913"/>
                <a:gd name="connsiteX56" fmla="*/ 72847 w 266812"/>
                <a:gd name="connsiteY56" fmla="*/ 116407 h 518913"/>
                <a:gd name="connsiteX57" fmla="*/ 73580 w 266812"/>
                <a:gd name="connsiteY57" fmla="*/ 98813 h 518913"/>
                <a:gd name="connsiteX58" fmla="*/ 82011 w 266812"/>
                <a:gd name="connsiteY58" fmla="*/ 65458 h 518913"/>
                <a:gd name="connsiteX59" fmla="*/ 93007 w 266812"/>
                <a:gd name="connsiteY59" fmla="*/ 5345 h 518913"/>
                <a:gd name="connsiteX60" fmla="*/ 121963 w 266812"/>
                <a:gd name="connsiteY60" fmla="*/ 214 h 518913"/>
                <a:gd name="connsiteX61" fmla="*/ 135159 w 266812"/>
                <a:gd name="connsiteY61" fmla="*/ 14142 h 518913"/>
                <a:gd name="connsiteX62" fmla="*/ 128195 w 266812"/>
                <a:gd name="connsiteY62" fmla="*/ 33202 h 518913"/>
                <a:gd name="connsiteX63" fmla="*/ 128928 w 266812"/>
                <a:gd name="connsiteY63" fmla="*/ 50796 h 518913"/>
                <a:gd name="connsiteX64" fmla="*/ 180243 w 266812"/>
                <a:gd name="connsiteY64" fmla="*/ 132168 h 518913"/>
                <a:gd name="connsiteX65" fmla="*/ 207000 w 266812"/>
                <a:gd name="connsiteY65" fmla="*/ 150128 h 518913"/>
                <a:gd name="connsiteX66" fmla="*/ 225694 w 266812"/>
                <a:gd name="connsiteY66" fmla="*/ 172853 h 518913"/>
                <a:gd name="connsiteX67" fmla="*/ 219463 w 266812"/>
                <a:gd name="connsiteY67" fmla="*/ 231500 h 518913"/>
                <a:gd name="connsiteX68" fmla="*/ 212499 w 266812"/>
                <a:gd name="connsiteY68" fmla="*/ 242129 h 518913"/>
                <a:gd name="connsiteX69" fmla="*/ 207000 w 266812"/>
                <a:gd name="connsiteY69" fmla="*/ 261922 h 518913"/>
                <a:gd name="connsiteX70" fmla="*/ 207734 w 266812"/>
                <a:gd name="connsiteY70" fmla="*/ 271086 h 518913"/>
                <a:gd name="connsiteX71" fmla="*/ 205534 w 266812"/>
                <a:gd name="connsiteY71" fmla="*/ 324234 h 5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6812" h="518913">
                  <a:moveTo>
                    <a:pt x="205534" y="324234"/>
                  </a:moveTo>
                  <a:cubicBezTo>
                    <a:pt x="198937" y="325700"/>
                    <a:pt x="190873" y="318369"/>
                    <a:pt x="183542" y="328632"/>
                  </a:cubicBezTo>
                  <a:cubicBezTo>
                    <a:pt x="199303" y="332298"/>
                    <a:pt x="214331" y="335597"/>
                    <a:pt x="228993" y="339262"/>
                  </a:cubicBezTo>
                  <a:cubicBezTo>
                    <a:pt x="236324" y="341095"/>
                    <a:pt x="243288" y="342927"/>
                    <a:pt x="250619" y="345127"/>
                  </a:cubicBezTo>
                  <a:cubicBezTo>
                    <a:pt x="257216" y="346959"/>
                    <a:pt x="266013" y="348425"/>
                    <a:pt x="266746" y="355756"/>
                  </a:cubicBezTo>
                  <a:cubicBezTo>
                    <a:pt x="267846" y="365286"/>
                    <a:pt x="255017" y="362354"/>
                    <a:pt x="252818" y="366386"/>
                  </a:cubicBezTo>
                  <a:cubicBezTo>
                    <a:pt x="246587" y="378482"/>
                    <a:pt x="235590" y="377382"/>
                    <a:pt x="225694" y="380314"/>
                  </a:cubicBezTo>
                  <a:cubicBezTo>
                    <a:pt x="219463" y="382147"/>
                    <a:pt x="215431" y="385079"/>
                    <a:pt x="222029" y="393510"/>
                  </a:cubicBezTo>
                  <a:cubicBezTo>
                    <a:pt x="231559" y="405239"/>
                    <a:pt x="226427" y="421000"/>
                    <a:pt x="221295" y="432363"/>
                  </a:cubicBezTo>
                  <a:cubicBezTo>
                    <a:pt x="216897" y="441893"/>
                    <a:pt x="202235" y="445192"/>
                    <a:pt x="193072" y="437494"/>
                  </a:cubicBezTo>
                  <a:cubicBezTo>
                    <a:pt x="182809" y="429430"/>
                    <a:pt x="165948" y="424299"/>
                    <a:pt x="169614" y="404506"/>
                  </a:cubicBezTo>
                  <a:cubicBezTo>
                    <a:pt x="159350" y="409271"/>
                    <a:pt x="149820" y="416968"/>
                    <a:pt x="138458" y="408171"/>
                  </a:cubicBezTo>
                  <a:cubicBezTo>
                    <a:pt x="136992" y="407072"/>
                    <a:pt x="130394" y="409638"/>
                    <a:pt x="128928" y="412203"/>
                  </a:cubicBezTo>
                  <a:cubicBezTo>
                    <a:pt x="124896" y="419167"/>
                    <a:pt x="122330" y="423199"/>
                    <a:pt x="113900" y="416602"/>
                  </a:cubicBezTo>
                  <a:cubicBezTo>
                    <a:pt x="108768" y="412570"/>
                    <a:pt x="103637" y="418434"/>
                    <a:pt x="102537" y="422466"/>
                  </a:cubicBezTo>
                  <a:cubicBezTo>
                    <a:pt x="99605" y="431263"/>
                    <a:pt x="107668" y="428331"/>
                    <a:pt x="111700" y="429430"/>
                  </a:cubicBezTo>
                  <a:cubicBezTo>
                    <a:pt x="116465" y="430897"/>
                    <a:pt x="121230" y="431996"/>
                    <a:pt x="125995" y="433096"/>
                  </a:cubicBezTo>
                  <a:cubicBezTo>
                    <a:pt x="130027" y="433829"/>
                    <a:pt x="133693" y="435295"/>
                    <a:pt x="132593" y="440060"/>
                  </a:cubicBezTo>
                  <a:cubicBezTo>
                    <a:pt x="131860" y="443725"/>
                    <a:pt x="128561" y="444459"/>
                    <a:pt x="125262" y="443725"/>
                  </a:cubicBezTo>
                  <a:cubicBezTo>
                    <a:pt x="121230" y="442626"/>
                    <a:pt x="117565" y="442259"/>
                    <a:pt x="116465" y="447024"/>
                  </a:cubicBezTo>
                  <a:cubicBezTo>
                    <a:pt x="116099" y="448857"/>
                    <a:pt x="117565" y="451789"/>
                    <a:pt x="119031" y="453256"/>
                  </a:cubicBezTo>
                  <a:cubicBezTo>
                    <a:pt x="121963" y="456188"/>
                    <a:pt x="126728" y="456188"/>
                    <a:pt x="129294" y="453622"/>
                  </a:cubicBezTo>
                  <a:cubicBezTo>
                    <a:pt x="135892" y="446291"/>
                    <a:pt x="145422" y="444459"/>
                    <a:pt x="153486" y="440060"/>
                  </a:cubicBezTo>
                  <a:cubicBezTo>
                    <a:pt x="157884" y="437861"/>
                    <a:pt x="161550" y="437128"/>
                    <a:pt x="165582" y="440793"/>
                  </a:cubicBezTo>
                  <a:cubicBezTo>
                    <a:pt x="169614" y="444459"/>
                    <a:pt x="169247" y="447757"/>
                    <a:pt x="167414" y="452522"/>
                  </a:cubicBezTo>
                  <a:cubicBezTo>
                    <a:pt x="159717" y="469750"/>
                    <a:pt x="153119" y="486244"/>
                    <a:pt x="166681" y="504204"/>
                  </a:cubicBezTo>
                  <a:cubicBezTo>
                    <a:pt x="169980" y="508603"/>
                    <a:pt x="167781" y="515934"/>
                    <a:pt x="161550" y="518133"/>
                  </a:cubicBezTo>
                  <a:cubicBezTo>
                    <a:pt x="154585" y="520699"/>
                    <a:pt x="152386" y="516667"/>
                    <a:pt x="153486" y="510069"/>
                  </a:cubicBezTo>
                  <a:cubicBezTo>
                    <a:pt x="154585" y="503471"/>
                    <a:pt x="150553" y="504937"/>
                    <a:pt x="146522" y="505304"/>
                  </a:cubicBezTo>
                  <a:cubicBezTo>
                    <a:pt x="124529" y="507137"/>
                    <a:pt x="123796" y="505671"/>
                    <a:pt x="125262" y="482945"/>
                  </a:cubicBezTo>
                  <a:cubicBezTo>
                    <a:pt x="126362" y="467551"/>
                    <a:pt x="114633" y="467184"/>
                    <a:pt x="102537" y="466084"/>
                  </a:cubicBezTo>
                  <a:cubicBezTo>
                    <a:pt x="103270" y="459120"/>
                    <a:pt x="113167" y="453622"/>
                    <a:pt x="104370" y="445192"/>
                  </a:cubicBezTo>
                  <a:cubicBezTo>
                    <a:pt x="97772" y="438961"/>
                    <a:pt x="92274" y="441526"/>
                    <a:pt x="85676" y="442993"/>
                  </a:cubicBezTo>
                  <a:cubicBezTo>
                    <a:pt x="78345" y="444825"/>
                    <a:pt x="69182" y="446291"/>
                    <a:pt x="66983" y="436761"/>
                  </a:cubicBezTo>
                  <a:cubicBezTo>
                    <a:pt x="64050" y="424666"/>
                    <a:pt x="74313" y="429797"/>
                    <a:pt x="80178" y="428331"/>
                  </a:cubicBezTo>
                  <a:cubicBezTo>
                    <a:pt x="89708" y="426498"/>
                    <a:pt x="86776" y="421000"/>
                    <a:pt x="81644" y="416968"/>
                  </a:cubicBezTo>
                  <a:cubicBezTo>
                    <a:pt x="76146" y="412570"/>
                    <a:pt x="71015" y="408904"/>
                    <a:pt x="80178" y="403406"/>
                  </a:cubicBezTo>
                  <a:cubicBezTo>
                    <a:pt x="97039" y="392777"/>
                    <a:pt x="84210" y="385446"/>
                    <a:pt x="76879" y="378115"/>
                  </a:cubicBezTo>
                  <a:cubicBezTo>
                    <a:pt x="75780" y="377015"/>
                    <a:pt x="69915" y="377749"/>
                    <a:pt x="71015" y="376282"/>
                  </a:cubicBezTo>
                  <a:cubicBezTo>
                    <a:pt x="82377" y="356489"/>
                    <a:pt x="63317" y="339262"/>
                    <a:pt x="66250" y="320569"/>
                  </a:cubicBezTo>
                  <a:cubicBezTo>
                    <a:pt x="71015" y="314337"/>
                    <a:pt x="70648" y="312505"/>
                    <a:pt x="64050" y="310305"/>
                  </a:cubicBezTo>
                  <a:cubicBezTo>
                    <a:pt x="51222" y="306273"/>
                    <a:pt x="39126" y="312871"/>
                    <a:pt x="25930" y="311772"/>
                  </a:cubicBezTo>
                  <a:cubicBezTo>
                    <a:pt x="19333" y="311039"/>
                    <a:pt x="13102" y="309572"/>
                    <a:pt x="6504" y="309206"/>
                  </a:cubicBezTo>
                  <a:cubicBezTo>
                    <a:pt x="-4859" y="295277"/>
                    <a:pt x="1006" y="280616"/>
                    <a:pt x="6504" y="267054"/>
                  </a:cubicBezTo>
                  <a:cubicBezTo>
                    <a:pt x="9803" y="258990"/>
                    <a:pt x="16767" y="256791"/>
                    <a:pt x="25197" y="260823"/>
                  </a:cubicBezTo>
                  <a:cubicBezTo>
                    <a:pt x="36560" y="266321"/>
                    <a:pt x="49389" y="265588"/>
                    <a:pt x="61851" y="272186"/>
                  </a:cubicBezTo>
                  <a:cubicBezTo>
                    <a:pt x="58186" y="254592"/>
                    <a:pt x="65517" y="241030"/>
                    <a:pt x="72481" y="228201"/>
                  </a:cubicBezTo>
                  <a:cubicBezTo>
                    <a:pt x="75780" y="221603"/>
                    <a:pt x="81278" y="216472"/>
                    <a:pt x="83110" y="208774"/>
                  </a:cubicBezTo>
                  <a:cubicBezTo>
                    <a:pt x="84943" y="199977"/>
                    <a:pt x="92640" y="199611"/>
                    <a:pt x="99605" y="201444"/>
                  </a:cubicBezTo>
                  <a:cubicBezTo>
                    <a:pt x="106935" y="203276"/>
                    <a:pt x="106935" y="209141"/>
                    <a:pt x="104736" y="215005"/>
                  </a:cubicBezTo>
                  <a:cubicBezTo>
                    <a:pt x="98872" y="230767"/>
                    <a:pt x="109501" y="237364"/>
                    <a:pt x="120497" y="244328"/>
                  </a:cubicBezTo>
                  <a:cubicBezTo>
                    <a:pt x="117198" y="221237"/>
                    <a:pt x="130027" y="194113"/>
                    <a:pt x="102537" y="177985"/>
                  </a:cubicBezTo>
                  <a:cubicBezTo>
                    <a:pt x="98138" y="179451"/>
                    <a:pt x="98138" y="182750"/>
                    <a:pt x="97039" y="185682"/>
                  </a:cubicBezTo>
                  <a:cubicBezTo>
                    <a:pt x="95939" y="188981"/>
                    <a:pt x="94840" y="193380"/>
                    <a:pt x="90075" y="193013"/>
                  </a:cubicBezTo>
                  <a:cubicBezTo>
                    <a:pt x="85310" y="192647"/>
                    <a:pt x="82377" y="189348"/>
                    <a:pt x="80178" y="185316"/>
                  </a:cubicBezTo>
                  <a:cubicBezTo>
                    <a:pt x="78345" y="181650"/>
                    <a:pt x="77979" y="177252"/>
                    <a:pt x="79445" y="174320"/>
                  </a:cubicBezTo>
                  <a:cubicBezTo>
                    <a:pt x="90075" y="153427"/>
                    <a:pt x="76146" y="135467"/>
                    <a:pt x="72847" y="116407"/>
                  </a:cubicBezTo>
                  <a:cubicBezTo>
                    <a:pt x="71748" y="110175"/>
                    <a:pt x="68815" y="103944"/>
                    <a:pt x="73580" y="98813"/>
                  </a:cubicBezTo>
                  <a:cubicBezTo>
                    <a:pt x="82744" y="88916"/>
                    <a:pt x="81278" y="77187"/>
                    <a:pt x="82011" y="65458"/>
                  </a:cubicBezTo>
                  <a:cubicBezTo>
                    <a:pt x="84943" y="45298"/>
                    <a:pt x="93007" y="26238"/>
                    <a:pt x="93007" y="5345"/>
                  </a:cubicBezTo>
                  <a:cubicBezTo>
                    <a:pt x="101804" y="-519"/>
                    <a:pt x="112433" y="2046"/>
                    <a:pt x="121963" y="214"/>
                  </a:cubicBezTo>
                  <a:cubicBezTo>
                    <a:pt x="130394" y="-1252"/>
                    <a:pt x="135892" y="4979"/>
                    <a:pt x="135159" y="14142"/>
                  </a:cubicBezTo>
                  <a:cubicBezTo>
                    <a:pt x="134792" y="21106"/>
                    <a:pt x="133326" y="28437"/>
                    <a:pt x="128195" y="33202"/>
                  </a:cubicBezTo>
                  <a:cubicBezTo>
                    <a:pt x="120864" y="40166"/>
                    <a:pt x="124896" y="44932"/>
                    <a:pt x="128928" y="50796"/>
                  </a:cubicBezTo>
                  <a:cubicBezTo>
                    <a:pt x="146155" y="77920"/>
                    <a:pt x="167048" y="102478"/>
                    <a:pt x="180243" y="132168"/>
                  </a:cubicBezTo>
                  <a:cubicBezTo>
                    <a:pt x="185008" y="143530"/>
                    <a:pt x="195271" y="148662"/>
                    <a:pt x="207000" y="150128"/>
                  </a:cubicBezTo>
                  <a:cubicBezTo>
                    <a:pt x="221295" y="151594"/>
                    <a:pt x="225327" y="159658"/>
                    <a:pt x="225694" y="172853"/>
                  </a:cubicBezTo>
                  <a:cubicBezTo>
                    <a:pt x="226060" y="192647"/>
                    <a:pt x="215064" y="211340"/>
                    <a:pt x="219463" y="231500"/>
                  </a:cubicBezTo>
                  <a:cubicBezTo>
                    <a:pt x="220196" y="235532"/>
                    <a:pt x="215797" y="239197"/>
                    <a:pt x="212499" y="242129"/>
                  </a:cubicBezTo>
                  <a:cubicBezTo>
                    <a:pt x="205901" y="247627"/>
                    <a:pt x="203702" y="253859"/>
                    <a:pt x="207000" y="261922"/>
                  </a:cubicBezTo>
                  <a:cubicBezTo>
                    <a:pt x="208100" y="264855"/>
                    <a:pt x="209566" y="268520"/>
                    <a:pt x="207734" y="271086"/>
                  </a:cubicBezTo>
                  <a:cubicBezTo>
                    <a:pt x="193805" y="288313"/>
                    <a:pt x="203702" y="306273"/>
                    <a:pt x="205534" y="324234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693A2C46-B7DC-41AB-B099-D4BD8BCDBB20}"/>
                </a:ext>
              </a:extLst>
            </p:cNvPr>
            <p:cNvSpPr/>
            <p:nvPr/>
          </p:nvSpPr>
          <p:spPr>
            <a:xfrm>
              <a:off x="10435027" y="5381579"/>
              <a:ext cx="225549" cy="471227"/>
            </a:xfrm>
            <a:custGeom>
              <a:avLst/>
              <a:gdLst>
                <a:gd name="connsiteX0" fmla="*/ 138100 w 225549"/>
                <a:gd name="connsiteY0" fmla="*/ 45451 h 471227"/>
                <a:gd name="connsiteX1" fmla="*/ 162658 w 225549"/>
                <a:gd name="connsiteY1" fmla="*/ 42885 h 471227"/>
                <a:gd name="connsiteX2" fmla="*/ 171822 w 225549"/>
                <a:gd name="connsiteY2" fmla="*/ 41785 h 471227"/>
                <a:gd name="connsiteX3" fmla="*/ 168156 w 225549"/>
                <a:gd name="connsiteY3" fmla="*/ 64144 h 471227"/>
                <a:gd name="connsiteX4" fmla="*/ 169623 w 225549"/>
                <a:gd name="connsiteY4" fmla="*/ 83571 h 471227"/>
                <a:gd name="connsiteX5" fmla="*/ 171822 w 225549"/>
                <a:gd name="connsiteY5" fmla="*/ 94200 h 471227"/>
                <a:gd name="connsiteX6" fmla="*/ 171822 w 225549"/>
                <a:gd name="connsiteY6" fmla="*/ 97866 h 471227"/>
                <a:gd name="connsiteX7" fmla="*/ 183184 w 225549"/>
                <a:gd name="connsiteY7" fmla="*/ 120591 h 471227"/>
                <a:gd name="connsiteX8" fmla="*/ 183184 w 225549"/>
                <a:gd name="connsiteY8" fmla="*/ 120591 h 471227"/>
                <a:gd name="connsiteX9" fmla="*/ 180252 w 225549"/>
                <a:gd name="connsiteY9" fmla="*/ 134520 h 471227"/>
                <a:gd name="connsiteX10" fmla="*/ 183918 w 225549"/>
                <a:gd name="connsiteY10" fmla="*/ 156879 h 471227"/>
                <a:gd name="connsiteX11" fmla="*/ 174388 w 225549"/>
                <a:gd name="connsiteY11" fmla="*/ 172640 h 471227"/>
                <a:gd name="connsiteX12" fmla="*/ 190149 w 225549"/>
                <a:gd name="connsiteY12" fmla="*/ 174472 h 471227"/>
                <a:gd name="connsiteX13" fmla="*/ 201511 w 225549"/>
                <a:gd name="connsiteY13" fmla="*/ 185469 h 471227"/>
                <a:gd name="connsiteX14" fmla="*/ 204077 w 225549"/>
                <a:gd name="connsiteY14" fmla="*/ 206361 h 471227"/>
                <a:gd name="connsiteX15" fmla="*/ 200778 w 225549"/>
                <a:gd name="connsiteY15" fmla="*/ 212592 h 471227"/>
                <a:gd name="connsiteX16" fmla="*/ 185384 w 225549"/>
                <a:gd name="connsiteY16" fmla="*/ 242282 h 471227"/>
                <a:gd name="connsiteX17" fmla="*/ 198213 w 225549"/>
                <a:gd name="connsiteY17" fmla="*/ 244481 h 471227"/>
                <a:gd name="connsiteX18" fmla="*/ 198213 w 225549"/>
                <a:gd name="connsiteY18" fmla="*/ 255844 h 471227"/>
                <a:gd name="connsiteX19" fmla="*/ 191615 w 225549"/>
                <a:gd name="connsiteY19" fmla="*/ 264641 h 471227"/>
                <a:gd name="connsiteX20" fmla="*/ 184651 w 225549"/>
                <a:gd name="connsiteY20" fmla="*/ 275270 h 471227"/>
                <a:gd name="connsiteX21" fmla="*/ 197846 w 225549"/>
                <a:gd name="connsiteY21" fmla="*/ 282235 h 471227"/>
                <a:gd name="connsiteX22" fmla="*/ 205543 w 225549"/>
                <a:gd name="connsiteY22" fmla="*/ 308625 h 471227"/>
                <a:gd name="connsiteX23" fmla="*/ 224237 w 225549"/>
                <a:gd name="connsiteY23" fmla="*/ 323654 h 471227"/>
                <a:gd name="connsiteX24" fmla="*/ 220571 w 225549"/>
                <a:gd name="connsiteY24" fmla="*/ 335016 h 471227"/>
                <a:gd name="connsiteX25" fmla="*/ 209209 w 225549"/>
                <a:gd name="connsiteY25" fmla="*/ 338682 h 471227"/>
                <a:gd name="connsiteX26" fmla="*/ 197846 w 225549"/>
                <a:gd name="connsiteY26" fmla="*/ 368738 h 471227"/>
                <a:gd name="connsiteX27" fmla="*/ 201511 w 225549"/>
                <a:gd name="connsiteY27" fmla="*/ 409790 h 471227"/>
                <a:gd name="connsiteX28" fmla="*/ 205543 w 225549"/>
                <a:gd name="connsiteY28" fmla="*/ 440213 h 471227"/>
                <a:gd name="connsiteX29" fmla="*/ 204077 w 225549"/>
                <a:gd name="connsiteY29" fmla="*/ 462572 h 471227"/>
                <a:gd name="connsiteX30" fmla="*/ 197113 w 225549"/>
                <a:gd name="connsiteY30" fmla="*/ 470636 h 471227"/>
                <a:gd name="connsiteX31" fmla="*/ 196013 w 225549"/>
                <a:gd name="connsiteY31" fmla="*/ 458540 h 471227"/>
                <a:gd name="connsiteX32" fmla="*/ 198213 w 225549"/>
                <a:gd name="connsiteY32" fmla="*/ 450843 h 471227"/>
                <a:gd name="connsiteX33" fmla="*/ 169989 w 225549"/>
                <a:gd name="connsiteY33" fmla="*/ 437281 h 471227"/>
                <a:gd name="connsiteX34" fmla="*/ 186117 w 225549"/>
                <a:gd name="connsiteY34" fmla="*/ 425918 h 471227"/>
                <a:gd name="connsiteX35" fmla="*/ 168156 w 225549"/>
                <a:gd name="connsiteY35" fmla="*/ 399161 h 471227"/>
                <a:gd name="connsiteX36" fmla="*/ 164491 w 225549"/>
                <a:gd name="connsiteY36" fmla="*/ 384132 h 471227"/>
                <a:gd name="connsiteX37" fmla="*/ 180619 w 225549"/>
                <a:gd name="connsiteY37" fmla="*/ 368371 h 471227"/>
                <a:gd name="connsiteX38" fmla="*/ 167423 w 225549"/>
                <a:gd name="connsiteY38" fmla="*/ 346012 h 471227"/>
                <a:gd name="connsiteX39" fmla="*/ 145798 w 225549"/>
                <a:gd name="connsiteY39" fmla="*/ 300562 h 471227"/>
                <a:gd name="connsiteX40" fmla="*/ 160459 w 225549"/>
                <a:gd name="connsiteY40" fmla="*/ 315590 h 471227"/>
                <a:gd name="connsiteX41" fmla="*/ 159726 w 225549"/>
                <a:gd name="connsiteY41" fmla="*/ 283334 h 471227"/>
                <a:gd name="connsiteX42" fmla="*/ 162292 w 225549"/>
                <a:gd name="connsiteY42" fmla="*/ 247047 h 471227"/>
                <a:gd name="connsiteX43" fmla="*/ 162292 w 225549"/>
                <a:gd name="connsiteY43" fmla="*/ 210760 h 471227"/>
                <a:gd name="connsiteX44" fmla="*/ 146164 w 225549"/>
                <a:gd name="connsiteY44" fmla="*/ 215158 h 471227"/>
                <a:gd name="connsiteX45" fmla="*/ 160826 w 225549"/>
                <a:gd name="connsiteY45" fmla="*/ 192433 h 471227"/>
                <a:gd name="connsiteX46" fmla="*/ 123072 w 225549"/>
                <a:gd name="connsiteY46" fmla="*/ 177771 h 471227"/>
                <a:gd name="connsiteX47" fmla="*/ 98881 w 225549"/>
                <a:gd name="connsiteY47" fmla="*/ 194632 h 471227"/>
                <a:gd name="connsiteX48" fmla="*/ 95948 w 225549"/>
                <a:gd name="connsiteY48" fmla="*/ 218457 h 471227"/>
                <a:gd name="connsiteX49" fmla="*/ 119773 w 225549"/>
                <a:gd name="connsiteY49" fmla="*/ 241549 h 471227"/>
                <a:gd name="connsiteX50" fmla="*/ 95948 w 225549"/>
                <a:gd name="connsiteY50" fmla="*/ 275270 h 471227"/>
                <a:gd name="connsiteX51" fmla="*/ 69557 w 225549"/>
                <a:gd name="connsiteY51" fmla="*/ 297629 h 471227"/>
                <a:gd name="connsiteX52" fmla="*/ 68458 w 225549"/>
                <a:gd name="connsiteY52" fmla="*/ 310092 h 471227"/>
                <a:gd name="connsiteX53" fmla="*/ 80920 w 225549"/>
                <a:gd name="connsiteY53" fmla="*/ 322188 h 471227"/>
                <a:gd name="connsiteX54" fmla="*/ 59661 w 225549"/>
                <a:gd name="connsiteY54" fmla="*/ 325120 h 471227"/>
                <a:gd name="connsiteX55" fmla="*/ 53063 w 225549"/>
                <a:gd name="connsiteY55" fmla="*/ 325853 h 471227"/>
                <a:gd name="connsiteX56" fmla="*/ 52330 w 225549"/>
                <a:gd name="connsiteY56" fmla="*/ 318156 h 471227"/>
                <a:gd name="connsiteX57" fmla="*/ 45366 w 225549"/>
                <a:gd name="connsiteY57" fmla="*/ 288466 h 471227"/>
                <a:gd name="connsiteX58" fmla="*/ 34736 w 225549"/>
                <a:gd name="connsiteY58" fmla="*/ 263175 h 471227"/>
                <a:gd name="connsiteX59" fmla="*/ 18609 w 225549"/>
                <a:gd name="connsiteY59" fmla="*/ 235318 h 471227"/>
                <a:gd name="connsiteX60" fmla="*/ 6879 w 225549"/>
                <a:gd name="connsiteY60" fmla="*/ 230186 h 471227"/>
                <a:gd name="connsiteX61" fmla="*/ 16043 w 225549"/>
                <a:gd name="connsiteY61" fmla="*/ 221389 h 471227"/>
                <a:gd name="connsiteX62" fmla="*/ 13111 w 225549"/>
                <a:gd name="connsiteY62" fmla="*/ 211493 h 471227"/>
                <a:gd name="connsiteX63" fmla="*/ 1015 w 225549"/>
                <a:gd name="connsiteY63" fmla="*/ 200130 h 471227"/>
                <a:gd name="connsiteX64" fmla="*/ 23007 w 225549"/>
                <a:gd name="connsiteY64" fmla="*/ 193532 h 471227"/>
                <a:gd name="connsiteX65" fmla="*/ 47565 w 225549"/>
                <a:gd name="connsiteY65" fmla="*/ 189500 h 471227"/>
                <a:gd name="connsiteX66" fmla="*/ 50864 w 225549"/>
                <a:gd name="connsiteY66" fmla="*/ 185102 h 471227"/>
                <a:gd name="connsiteX67" fmla="*/ 70657 w 225549"/>
                <a:gd name="connsiteY67" fmla="*/ 150647 h 471227"/>
                <a:gd name="connsiteX68" fmla="*/ 56362 w 225549"/>
                <a:gd name="connsiteY68" fmla="*/ 126822 h 471227"/>
                <a:gd name="connsiteX69" fmla="*/ 84952 w 225549"/>
                <a:gd name="connsiteY69" fmla="*/ 98965 h 471227"/>
                <a:gd name="connsiteX70" fmla="*/ 86418 w 225549"/>
                <a:gd name="connsiteY70" fmla="*/ 90902 h 471227"/>
                <a:gd name="connsiteX71" fmla="*/ 77621 w 225549"/>
                <a:gd name="connsiteY71" fmla="*/ 85403 h 471227"/>
                <a:gd name="connsiteX72" fmla="*/ 67358 w 225549"/>
                <a:gd name="connsiteY72" fmla="*/ 89802 h 471227"/>
                <a:gd name="connsiteX73" fmla="*/ 47199 w 225549"/>
                <a:gd name="connsiteY73" fmla="*/ 91635 h 471227"/>
                <a:gd name="connsiteX74" fmla="*/ 46099 w 225549"/>
                <a:gd name="connsiteY74" fmla="*/ 79539 h 471227"/>
                <a:gd name="connsiteX75" fmla="*/ 67358 w 225549"/>
                <a:gd name="connsiteY75" fmla="*/ 66710 h 471227"/>
                <a:gd name="connsiteX76" fmla="*/ 82386 w 225549"/>
                <a:gd name="connsiteY76" fmla="*/ 66344 h 471227"/>
                <a:gd name="connsiteX77" fmla="*/ 94482 w 225549"/>
                <a:gd name="connsiteY77" fmla="*/ 30423 h 471227"/>
                <a:gd name="connsiteX78" fmla="*/ 103279 w 225549"/>
                <a:gd name="connsiteY78" fmla="*/ 366 h 471227"/>
                <a:gd name="connsiteX79" fmla="*/ 106578 w 225549"/>
                <a:gd name="connsiteY79" fmla="*/ 0 h 471227"/>
                <a:gd name="connsiteX80" fmla="*/ 134801 w 225549"/>
                <a:gd name="connsiteY80" fmla="*/ 28223 h 471227"/>
                <a:gd name="connsiteX81" fmla="*/ 138100 w 225549"/>
                <a:gd name="connsiteY81" fmla="*/ 45451 h 47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25549" h="471227">
                  <a:moveTo>
                    <a:pt x="138100" y="45451"/>
                  </a:moveTo>
                  <a:cubicBezTo>
                    <a:pt x="146897" y="53881"/>
                    <a:pt x="157893" y="53515"/>
                    <a:pt x="162658" y="42885"/>
                  </a:cubicBezTo>
                  <a:cubicBezTo>
                    <a:pt x="165957" y="35188"/>
                    <a:pt x="168889" y="41785"/>
                    <a:pt x="171822" y="41785"/>
                  </a:cubicBezTo>
                  <a:cubicBezTo>
                    <a:pt x="173288" y="49849"/>
                    <a:pt x="169256" y="56813"/>
                    <a:pt x="168156" y="64144"/>
                  </a:cubicBezTo>
                  <a:cubicBezTo>
                    <a:pt x="162658" y="71108"/>
                    <a:pt x="163758" y="77340"/>
                    <a:pt x="169623" y="83571"/>
                  </a:cubicBezTo>
                  <a:cubicBezTo>
                    <a:pt x="172555" y="86870"/>
                    <a:pt x="175487" y="89802"/>
                    <a:pt x="171822" y="94200"/>
                  </a:cubicBezTo>
                  <a:cubicBezTo>
                    <a:pt x="171822" y="95300"/>
                    <a:pt x="171822" y="96766"/>
                    <a:pt x="171822" y="97866"/>
                  </a:cubicBezTo>
                  <a:cubicBezTo>
                    <a:pt x="162658" y="111794"/>
                    <a:pt x="177686" y="113627"/>
                    <a:pt x="183184" y="120591"/>
                  </a:cubicBezTo>
                  <a:lnTo>
                    <a:pt x="183184" y="120591"/>
                  </a:lnTo>
                  <a:cubicBezTo>
                    <a:pt x="185017" y="125723"/>
                    <a:pt x="181718" y="130121"/>
                    <a:pt x="180252" y="134520"/>
                  </a:cubicBezTo>
                  <a:cubicBezTo>
                    <a:pt x="178053" y="142584"/>
                    <a:pt x="168523" y="148815"/>
                    <a:pt x="183918" y="156879"/>
                  </a:cubicBezTo>
                  <a:cubicBezTo>
                    <a:pt x="193448" y="162010"/>
                    <a:pt x="180252" y="167142"/>
                    <a:pt x="174388" y="172640"/>
                  </a:cubicBezTo>
                  <a:cubicBezTo>
                    <a:pt x="179886" y="174106"/>
                    <a:pt x="185384" y="171907"/>
                    <a:pt x="190149" y="174472"/>
                  </a:cubicBezTo>
                  <a:cubicBezTo>
                    <a:pt x="194914" y="177038"/>
                    <a:pt x="197846" y="181803"/>
                    <a:pt x="201511" y="185469"/>
                  </a:cubicBezTo>
                  <a:cubicBezTo>
                    <a:pt x="207743" y="191700"/>
                    <a:pt x="211774" y="198297"/>
                    <a:pt x="204077" y="206361"/>
                  </a:cubicBezTo>
                  <a:cubicBezTo>
                    <a:pt x="202244" y="208194"/>
                    <a:pt x="199679" y="210393"/>
                    <a:pt x="200778" y="212592"/>
                  </a:cubicBezTo>
                  <a:cubicBezTo>
                    <a:pt x="207743" y="228354"/>
                    <a:pt x="194914" y="234218"/>
                    <a:pt x="185384" y="242282"/>
                  </a:cubicBezTo>
                  <a:cubicBezTo>
                    <a:pt x="190515" y="243015"/>
                    <a:pt x="194914" y="240816"/>
                    <a:pt x="198213" y="244481"/>
                  </a:cubicBezTo>
                  <a:cubicBezTo>
                    <a:pt x="198213" y="248147"/>
                    <a:pt x="198213" y="251812"/>
                    <a:pt x="198213" y="255844"/>
                  </a:cubicBezTo>
                  <a:cubicBezTo>
                    <a:pt x="196746" y="259143"/>
                    <a:pt x="194914" y="262075"/>
                    <a:pt x="191615" y="264641"/>
                  </a:cubicBezTo>
                  <a:cubicBezTo>
                    <a:pt x="187949" y="267207"/>
                    <a:pt x="181718" y="268673"/>
                    <a:pt x="184651" y="275270"/>
                  </a:cubicBezTo>
                  <a:cubicBezTo>
                    <a:pt x="187216" y="281135"/>
                    <a:pt x="191981" y="282968"/>
                    <a:pt x="197846" y="282235"/>
                  </a:cubicBezTo>
                  <a:cubicBezTo>
                    <a:pt x="212141" y="287733"/>
                    <a:pt x="200778" y="300195"/>
                    <a:pt x="205543" y="308625"/>
                  </a:cubicBezTo>
                  <a:cubicBezTo>
                    <a:pt x="211041" y="314490"/>
                    <a:pt x="218739" y="317789"/>
                    <a:pt x="224237" y="323654"/>
                  </a:cubicBezTo>
                  <a:cubicBezTo>
                    <a:pt x="228635" y="329152"/>
                    <a:pt x="220571" y="330618"/>
                    <a:pt x="220571" y="335016"/>
                  </a:cubicBezTo>
                  <a:cubicBezTo>
                    <a:pt x="217639" y="339048"/>
                    <a:pt x="215073" y="343080"/>
                    <a:pt x="209209" y="338682"/>
                  </a:cubicBezTo>
                  <a:cubicBezTo>
                    <a:pt x="188316" y="342347"/>
                    <a:pt x="205177" y="359941"/>
                    <a:pt x="197846" y="368738"/>
                  </a:cubicBezTo>
                  <a:cubicBezTo>
                    <a:pt x="184284" y="389997"/>
                    <a:pt x="183918" y="390364"/>
                    <a:pt x="201511" y="409790"/>
                  </a:cubicBezTo>
                  <a:cubicBezTo>
                    <a:pt x="210308" y="419687"/>
                    <a:pt x="206643" y="429583"/>
                    <a:pt x="205543" y="440213"/>
                  </a:cubicBezTo>
                  <a:cubicBezTo>
                    <a:pt x="206643" y="447910"/>
                    <a:pt x="212874" y="455974"/>
                    <a:pt x="204077" y="462572"/>
                  </a:cubicBezTo>
                  <a:cubicBezTo>
                    <a:pt x="201145" y="464771"/>
                    <a:pt x="204444" y="473568"/>
                    <a:pt x="197113" y="470636"/>
                  </a:cubicBezTo>
                  <a:cubicBezTo>
                    <a:pt x="190882" y="468070"/>
                    <a:pt x="191981" y="463305"/>
                    <a:pt x="196013" y="458540"/>
                  </a:cubicBezTo>
                  <a:cubicBezTo>
                    <a:pt x="197479" y="456707"/>
                    <a:pt x="197479" y="454141"/>
                    <a:pt x="198213" y="450843"/>
                  </a:cubicBezTo>
                  <a:cubicBezTo>
                    <a:pt x="185017" y="452675"/>
                    <a:pt x="174021" y="447910"/>
                    <a:pt x="169989" y="437281"/>
                  </a:cubicBezTo>
                  <a:cubicBezTo>
                    <a:pt x="166690" y="428484"/>
                    <a:pt x="179519" y="430683"/>
                    <a:pt x="186117" y="425918"/>
                  </a:cubicBezTo>
                  <a:cubicBezTo>
                    <a:pt x="176220" y="418954"/>
                    <a:pt x="178786" y="405392"/>
                    <a:pt x="168156" y="399161"/>
                  </a:cubicBezTo>
                  <a:cubicBezTo>
                    <a:pt x="161925" y="395495"/>
                    <a:pt x="162658" y="389997"/>
                    <a:pt x="164491" y="384132"/>
                  </a:cubicBezTo>
                  <a:cubicBezTo>
                    <a:pt x="163391" y="372037"/>
                    <a:pt x="183184" y="381200"/>
                    <a:pt x="180619" y="368371"/>
                  </a:cubicBezTo>
                  <a:cubicBezTo>
                    <a:pt x="178786" y="359941"/>
                    <a:pt x="169623" y="353710"/>
                    <a:pt x="167423" y="346012"/>
                  </a:cubicBezTo>
                  <a:cubicBezTo>
                    <a:pt x="163025" y="329152"/>
                    <a:pt x="150929" y="316323"/>
                    <a:pt x="145798" y="300562"/>
                  </a:cubicBezTo>
                  <a:cubicBezTo>
                    <a:pt x="157160" y="298729"/>
                    <a:pt x="157160" y="298729"/>
                    <a:pt x="160459" y="315590"/>
                  </a:cubicBezTo>
                  <a:cubicBezTo>
                    <a:pt x="165957" y="303494"/>
                    <a:pt x="166690" y="293964"/>
                    <a:pt x="159726" y="283334"/>
                  </a:cubicBezTo>
                  <a:cubicBezTo>
                    <a:pt x="151662" y="271239"/>
                    <a:pt x="145798" y="259509"/>
                    <a:pt x="162292" y="247047"/>
                  </a:cubicBezTo>
                  <a:cubicBezTo>
                    <a:pt x="175487" y="237151"/>
                    <a:pt x="167057" y="221756"/>
                    <a:pt x="162292" y="210760"/>
                  </a:cubicBezTo>
                  <a:cubicBezTo>
                    <a:pt x="158626" y="201963"/>
                    <a:pt x="150929" y="211126"/>
                    <a:pt x="146164" y="215158"/>
                  </a:cubicBezTo>
                  <a:cubicBezTo>
                    <a:pt x="137734" y="202329"/>
                    <a:pt x="139933" y="198664"/>
                    <a:pt x="160826" y="192433"/>
                  </a:cubicBezTo>
                  <a:cubicBezTo>
                    <a:pt x="146897" y="187301"/>
                    <a:pt x="134435" y="185102"/>
                    <a:pt x="123072" y="177771"/>
                  </a:cubicBezTo>
                  <a:cubicBezTo>
                    <a:pt x="112076" y="170807"/>
                    <a:pt x="97048" y="181803"/>
                    <a:pt x="98881" y="194632"/>
                  </a:cubicBezTo>
                  <a:cubicBezTo>
                    <a:pt x="99980" y="202696"/>
                    <a:pt x="95582" y="208927"/>
                    <a:pt x="95948" y="218457"/>
                  </a:cubicBezTo>
                  <a:cubicBezTo>
                    <a:pt x="119773" y="210027"/>
                    <a:pt x="115741" y="229453"/>
                    <a:pt x="119773" y="241549"/>
                  </a:cubicBezTo>
                  <a:cubicBezTo>
                    <a:pt x="115741" y="255477"/>
                    <a:pt x="117207" y="271239"/>
                    <a:pt x="95948" y="275270"/>
                  </a:cubicBezTo>
                  <a:cubicBezTo>
                    <a:pt x="86418" y="277103"/>
                    <a:pt x="80920" y="292864"/>
                    <a:pt x="69557" y="297629"/>
                  </a:cubicBezTo>
                  <a:cubicBezTo>
                    <a:pt x="61860" y="300928"/>
                    <a:pt x="67358" y="306426"/>
                    <a:pt x="68458" y="310092"/>
                  </a:cubicBezTo>
                  <a:cubicBezTo>
                    <a:pt x="70291" y="315223"/>
                    <a:pt x="78721" y="314490"/>
                    <a:pt x="80920" y="322188"/>
                  </a:cubicBezTo>
                  <a:cubicBezTo>
                    <a:pt x="73589" y="323287"/>
                    <a:pt x="64426" y="313024"/>
                    <a:pt x="59661" y="325120"/>
                  </a:cubicBezTo>
                  <a:cubicBezTo>
                    <a:pt x="59294" y="326219"/>
                    <a:pt x="54896" y="326586"/>
                    <a:pt x="53063" y="325853"/>
                  </a:cubicBezTo>
                  <a:cubicBezTo>
                    <a:pt x="49398" y="324020"/>
                    <a:pt x="50864" y="321454"/>
                    <a:pt x="52330" y="318156"/>
                  </a:cubicBezTo>
                  <a:cubicBezTo>
                    <a:pt x="58195" y="306793"/>
                    <a:pt x="61494" y="296896"/>
                    <a:pt x="45366" y="288466"/>
                  </a:cubicBezTo>
                  <a:cubicBezTo>
                    <a:pt x="38402" y="284801"/>
                    <a:pt x="32171" y="272338"/>
                    <a:pt x="34736" y="263175"/>
                  </a:cubicBezTo>
                  <a:cubicBezTo>
                    <a:pt x="39501" y="246680"/>
                    <a:pt x="37302" y="237517"/>
                    <a:pt x="18609" y="235318"/>
                  </a:cubicBezTo>
                  <a:cubicBezTo>
                    <a:pt x="14943" y="234951"/>
                    <a:pt x="11644" y="230186"/>
                    <a:pt x="6879" y="230186"/>
                  </a:cubicBezTo>
                  <a:cubicBezTo>
                    <a:pt x="8712" y="225788"/>
                    <a:pt x="12744" y="223955"/>
                    <a:pt x="16043" y="221389"/>
                  </a:cubicBezTo>
                  <a:cubicBezTo>
                    <a:pt x="23007" y="215891"/>
                    <a:pt x="21907" y="212226"/>
                    <a:pt x="13111" y="211493"/>
                  </a:cubicBezTo>
                  <a:cubicBezTo>
                    <a:pt x="5780" y="210760"/>
                    <a:pt x="-3017" y="208927"/>
                    <a:pt x="1015" y="200130"/>
                  </a:cubicBezTo>
                  <a:cubicBezTo>
                    <a:pt x="4314" y="192799"/>
                    <a:pt x="14577" y="186568"/>
                    <a:pt x="23007" y="193532"/>
                  </a:cubicBezTo>
                  <a:cubicBezTo>
                    <a:pt x="34003" y="202696"/>
                    <a:pt x="40601" y="197931"/>
                    <a:pt x="47565" y="189500"/>
                  </a:cubicBezTo>
                  <a:cubicBezTo>
                    <a:pt x="48665" y="188034"/>
                    <a:pt x="49764" y="185469"/>
                    <a:pt x="50864" y="185102"/>
                  </a:cubicBezTo>
                  <a:cubicBezTo>
                    <a:pt x="73223" y="182536"/>
                    <a:pt x="66625" y="163476"/>
                    <a:pt x="70657" y="150647"/>
                  </a:cubicBezTo>
                  <a:cubicBezTo>
                    <a:pt x="74689" y="138185"/>
                    <a:pt x="75056" y="127189"/>
                    <a:pt x="56362" y="126822"/>
                  </a:cubicBezTo>
                  <a:cubicBezTo>
                    <a:pt x="67358" y="116926"/>
                    <a:pt x="68458" y="100432"/>
                    <a:pt x="84952" y="98965"/>
                  </a:cubicBezTo>
                  <a:cubicBezTo>
                    <a:pt x="86785" y="98965"/>
                    <a:pt x="88617" y="93834"/>
                    <a:pt x="86418" y="90902"/>
                  </a:cubicBezTo>
                  <a:cubicBezTo>
                    <a:pt x="84219" y="87969"/>
                    <a:pt x="81653" y="84304"/>
                    <a:pt x="77621" y="85403"/>
                  </a:cubicBezTo>
                  <a:cubicBezTo>
                    <a:pt x="73956" y="86137"/>
                    <a:pt x="70657" y="88336"/>
                    <a:pt x="67358" y="89802"/>
                  </a:cubicBezTo>
                  <a:cubicBezTo>
                    <a:pt x="60761" y="92368"/>
                    <a:pt x="54529" y="99332"/>
                    <a:pt x="47199" y="91635"/>
                  </a:cubicBezTo>
                  <a:cubicBezTo>
                    <a:pt x="43900" y="87969"/>
                    <a:pt x="43533" y="82838"/>
                    <a:pt x="46099" y="79539"/>
                  </a:cubicBezTo>
                  <a:cubicBezTo>
                    <a:pt x="51231" y="72575"/>
                    <a:pt x="58195" y="66344"/>
                    <a:pt x="67358" y="66710"/>
                  </a:cubicBezTo>
                  <a:cubicBezTo>
                    <a:pt x="72856" y="67077"/>
                    <a:pt x="81287" y="75140"/>
                    <a:pt x="82386" y="66344"/>
                  </a:cubicBezTo>
                  <a:cubicBezTo>
                    <a:pt x="83852" y="53148"/>
                    <a:pt x="104379" y="48017"/>
                    <a:pt x="94482" y="30423"/>
                  </a:cubicBezTo>
                  <a:cubicBezTo>
                    <a:pt x="87884" y="19060"/>
                    <a:pt x="105845" y="12096"/>
                    <a:pt x="103279" y="366"/>
                  </a:cubicBezTo>
                  <a:cubicBezTo>
                    <a:pt x="104379" y="366"/>
                    <a:pt x="106578" y="0"/>
                    <a:pt x="106578" y="0"/>
                  </a:cubicBezTo>
                  <a:cubicBezTo>
                    <a:pt x="111343" y="13929"/>
                    <a:pt x="134068" y="10263"/>
                    <a:pt x="134801" y="28223"/>
                  </a:cubicBezTo>
                  <a:cubicBezTo>
                    <a:pt x="132236" y="33721"/>
                    <a:pt x="141399" y="38487"/>
                    <a:pt x="138100" y="45451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54ACD34A-D092-4B37-AA27-5EB4ABEF6F7B}"/>
                </a:ext>
              </a:extLst>
            </p:cNvPr>
            <p:cNvSpPr/>
            <p:nvPr/>
          </p:nvSpPr>
          <p:spPr>
            <a:xfrm>
              <a:off x="10544874" y="6475611"/>
              <a:ext cx="233365" cy="197853"/>
            </a:xfrm>
            <a:custGeom>
              <a:avLst/>
              <a:gdLst>
                <a:gd name="connsiteX0" fmla="*/ 13225 w 233365"/>
                <a:gd name="connsiteY0" fmla="*/ 89888 h 197853"/>
                <a:gd name="connsiteX1" fmla="*/ 24222 w 233365"/>
                <a:gd name="connsiteY1" fmla="*/ 67529 h 197853"/>
                <a:gd name="connsiteX2" fmla="*/ 5162 w 233365"/>
                <a:gd name="connsiteY2" fmla="*/ 41138 h 197853"/>
                <a:gd name="connsiteX3" fmla="*/ 2596 w 233365"/>
                <a:gd name="connsiteY3" fmla="*/ 27210 h 197853"/>
                <a:gd name="connsiteX4" fmla="*/ 5162 w 233365"/>
                <a:gd name="connsiteY4" fmla="*/ 7050 h 197853"/>
                <a:gd name="connsiteX5" fmla="*/ 48047 w 233365"/>
                <a:gd name="connsiteY5" fmla="*/ 35640 h 197853"/>
                <a:gd name="connsiteX6" fmla="*/ 81035 w 233365"/>
                <a:gd name="connsiteY6" fmla="*/ 38939 h 197853"/>
                <a:gd name="connsiteX7" fmla="*/ 102294 w 233365"/>
                <a:gd name="connsiteY7" fmla="*/ 61664 h 197853"/>
                <a:gd name="connsiteX8" fmla="*/ 122454 w 233365"/>
                <a:gd name="connsiteY8" fmla="*/ 49202 h 197853"/>
                <a:gd name="connsiteX9" fmla="*/ 107792 w 233365"/>
                <a:gd name="connsiteY9" fmla="*/ 39306 h 197853"/>
                <a:gd name="connsiteX10" fmla="*/ 152510 w 233365"/>
                <a:gd name="connsiteY10" fmla="*/ 4118 h 197853"/>
                <a:gd name="connsiteX11" fmla="*/ 167172 w 233365"/>
                <a:gd name="connsiteY11" fmla="*/ 14381 h 197853"/>
                <a:gd name="connsiteX12" fmla="*/ 163140 w 233365"/>
                <a:gd name="connsiteY12" fmla="*/ 21712 h 197853"/>
                <a:gd name="connsiteX13" fmla="*/ 166439 w 233365"/>
                <a:gd name="connsiteY13" fmla="*/ 50302 h 197853"/>
                <a:gd name="connsiteX14" fmla="*/ 167172 w 233365"/>
                <a:gd name="connsiteY14" fmla="*/ 33074 h 197853"/>
                <a:gd name="connsiteX15" fmla="*/ 223619 w 233365"/>
                <a:gd name="connsiteY15" fmla="*/ 40405 h 197853"/>
                <a:gd name="connsiteX16" fmla="*/ 229483 w 233365"/>
                <a:gd name="connsiteY16" fmla="*/ 93920 h 197853"/>
                <a:gd name="connsiteX17" fmla="*/ 228384 w 233365"/>
                <a:gd name="connsiteY17" fmla="*/ 111147 h 197853"/>
                <a:gd name="connsiteX18" fmla="*/ 226184 w 233365"/>
                <a:gd name="connsiteY18" fmla="*/ 129841 h 197853"/>
                <a:gd name="connsiteX19" fmla="*/ 208957 w 233365"/>
                <a:gd name="connsiteY19" fmla="*/ 127275 h 197853"/>
                <a:gd name="connsiteX20" fmla="*/ 214089 w 233365"/>
                <a:gd name="connsiteY20" fmla="*/ 152566 h 197853"/>
                <a:gd name="connsiteX21" fmla="*/ 218487 w 233365"/>
                <a:gd name="connsiteY21" fmla="*/ 189953 h 197853"/>
                <a:gd name="connsiteX22" fmla="*/ 217021 w 233365"/>
                <a:gd name="connsiteY22" fmla="*/ 195084 h 197853"/>
                <a:gd name="connsiteX23" fmla="*/ 199427 w 233365"/>
                <a:gd name="connsiteY23" fmla="*/ 182989 h 197853"/>
                <a:gd name="connsiteX24" fmla="*/ 189164 w 233365"/>
                <a:gd name="connsiteY24" fmla="*/ 172359 h 197853"/>
                <a:gd name="connsiteX25" fmla="*/ 178168 w 233365"/>
                <a:gd name="connsiteY25" fmla="*/ 157331 h 197853"/>
                <a:gd name="connsiteX26" fmla="*/ 152877 w 233365"/>
                <a:gd name="connsiteY26" fmla="*/ 152932 h 197853"/>
                <a:gd name="connsiteX27" fmla="*/ 150677 w 233365"/>
                <a:gd name="connsiteY27" fmla="*/ 133139 h 197853"/>
                <a:gd name="connsiteX28" fmla="*/ 153243 w 233365"/>
                <a:gd name="connsiteY28" fmla="*/ 121410 h 197853"/>
                <a:gd name="connsiteX29" fmla="*/ 127219 w 233365"/>
                <a:gd name="connsiteY29" fmla="*/ 110047 h 197853"/>
                <a:gd name="connsiteX30" fmla="*/ 108159 w 233365"/>
                <a:gd name="connsiteY30" fmla="*/ 126908 h 197853"/>
                <a:gd name="connsiteX31" fmla="*/ 98262 w 233365"/>
                <a:gd name="connsiteY31" fmla="*/ 140104 h 197853"/>
                <a:gd name="connsiteX32" fmla="*/ 87999 w 233365"/>
                <a:gd name="connsiteY32" fmla="*/ 126908 h 197853"/>
                <a:gd name="connsiteX33" fmla="*/ 73704 w 233365"/>
                <a:gd name="connsiteY33" fmla="*/ 113346 h 197853"/>
                <a:gd name="connsiteX34" fmla="*/ 64174 w 233365"/>
                <a:gd name="connsiteY34" fmla="*/ 104183 h 197853"/>
                <a:gd name="connsiteX35" fmla="*/ 41449 w 233365"/>
                <a:gd name="connsiteY35" fmla="*/ 98318 h 197853"/>
                <a:gd name="connsiteX36" fmla="*/ 14692 w 233365"/>
                <a:gd name="connsiteY36" fmla="*/ 91354 h 197853"/>
                <a:gd name="connsiteX37" fmla="*/ 13225 w 233365"/>
                <a:gd name="connsiteY37" fmla="*/ 89888 h 19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3365" h="197853">
                  <a:moveTo>
                    <a:pt x="13225" y="89888"/>
                  </a:moveTo>
                  <a:cubicBezTo>
                    <a:pt x="24955" y="86589"/>
                    <a:pt x="30453" y="78525"/>
                    <a:pt x="24222" y="67529"/>
                  </a:cubicBezTo>
                  <a:cubicBezTo>
                    <a:pt x="19090" y="58365"/>
                    <a:pt x="28254" y="38572"/>
                    <a:pt x="5162" y="41138"/>
                  </a:cubicBezTo>
                  <a:cubicBezTo>
                    <a:pt x="2229" y="41505"/>
                    <a:pt x="-3269" y="32341"/>
                    <a:pt x="2596" y="27210"/>
                  </a:cubicBezTo>
                  <a:cubicBezTo>
                    <a:pt x="10293" y="20979"/>
                    <a:pt x="6994" y="14014"/>
                    <a:pt x="5162" y="7050"/>
                  </a:cubicBezTo>
                  <a:cubicBezTo>
                    <a:pt x="17990" y="18413"/>
                    <a:pt x="37417" y="19146"/>
                    <a:pt x="48047" y="35640"/>
                  </a:cubicBezTo>
                  <a:cubicBezTo>
                    <a:pt x="56111" y="48102"/>
                    <a:pt x="70039" y="35640"/>
                    <a:pt x="81035" y="38939"/>
                  </a:cubicBezTo>
                  <a:cubicBezTo>
                    <a:pt x="92398" y="42604"/>
                    <a:pt x="83601" y="63130"/>
                    <a:pt x="102294" y="61664"/>
                  </a:cubicBezTo>
                  <a:cubicBezTo>
                    <a:pt x="112557" y="60931"/>
                    <a:pt x="119888" y="58365"/>
                    <a:pt x="122454" y="49202"/>
                  </a:cubicBezTo>
                  <a:cubicBezTo>
                    <a:pt x="125386" y="38939"/>
                    <a:pt x="116223" y="38572"/>
                    <a:pt x="107792" y="39306"/>
                  </a:cubicBezTo>
                  <a:cubicBezTo>
                    <a:pt x="123187" y="25377"/>
                    <a:pt x="139681" y="17680"/>
                    <a:pt x="152510" y="4118"/>
                  </a:cubicBezTo>
                  <a:cubicBezTo>
                    <a:pt x="165706" y="-9811"/>
                    <a:pt x="158008" y="16213"/>
                    <a:pt x="167172" y="14381"/>
                  </a:cubicBezTo>
                  <a:cubicBezTo>
                    <a:pt x="165706" y="16947"/>
                    <a:pt x="164606" y="19146"/>
                    <a:pt x="163140" y="21712"/>
                  </a:cubicBezTo>
                  <a:cubicBezTo>
                    <a:pt x="152877" y="32341"/>
                    <a:pt x="169004" y="40405"/>
                    <a:pt x="166439" y="50302"/>
                  </a:cubicBezTo>
                  <a:cubicBezTo>
                    <a:pt x="169004" y="44803"/>
                    <a:pt x="160574" y="38572"/>
                    <a:pt x="167172" y="33074"/>
                  </a:cubicBezTo>
                  <a:cubicBezTo>
                    <a:pt x="186598" y="30142"/>
                    <a:pt x="204192" y="42238"/>
                    <a:pt x="223619" y="40405"/>
                  </a:cubicBezTo>
                  <a:cubicBezTo>
                    <a:pt x="233149" y="52134"/>
                    <a:pt x="236814" y="82557"/>
                    <a:pt x="229483" y="93920"/>
                  </a:cubicBezTo>
                  <a:cubicBezTo>
                    <a:pt x="225451" y="99784"/>
                    <a:pt x="224718" y="104916"/>
                    <a:pt x="228384" y="111147"/>
                  </a:cubicBezTo>
                  <a:cubicBezTo>
                    <a:pt x="232049" y="117745"/>
                    <a:pt x="232049" y="124342"/>
                    <a:pt x="226184" y="129841"/>
                  </a:cubicBezTo>
                  <a:cubicBezTo>
                    <a:pt x="219953" y="135705"/>
                    <a:pt x="214089" y="132040"/>
                    <a:pt x="208957" y="127275"/>
                  </a:cubicBezTo>
                  <a:cubicBezTo>
                    <a:pt x="203093" y="138271"/>
                    <a:pt x="204925" y="146335"/>
                    <a:pt x="214089" y="152566"/>
                  </a:cubicBezTo>
                  <a:cubicBezTo>
                    <a:pt x="216654" y="164662"/>
                    <a:pt x="215921" y="177490"/>
                    <a:pt x="218487" y="189953"/>
                  </a:cubicBezTo>
                  <a:cubicBezTo>
                    <a:pt x="218487" y="191785"/>
                    <a:pt x="217754" y="193252"/>
                    <a:pt x="217021" y="195084"/>
                  </a:cubicBezTo>
                  <a:cubicBezTo>
                    <a:pt x="207857" y="195817"/>
                    <a:pt x="193562" y="205714"/>
                    <a:pt x="199427" y="182989"/>
                  </a:cubicBezTo>
                  <a:cubicBezTo>
                    <a:pt x="200527" y="178224"/>
                    <a:pt x="189164" y="179323"/>
                    <a:pt x="189164" y="172359"/>
                  </a:cubicBezTo>
                  <a:cubicBezTo>
                    <a:pt x="194662" y="160630"/>
                    <a:pt x="192463" y="154032"/>
                    <a:pt x="178168" y="157331"/>
                  </a:cubicBezTo>
                  <a:cubicBezTo>
                    <a:pt x="169004" y="159530"/>
                    <a:pt x="160941" y="156598"/>
                    <a:pt x="152877" y="152932"/>
                  </a:cubicBezTo>
                  <a:cubicBezTo>
                    <a:pt x="140781" y="147434"/>
                    <a:pt x="139681" y="140837"/>
                    <a:pt x="150677" y="133139"/>
                  </a:cubicBezTo>
                  <a:cubicBezTo>
                    <a:pt x="156909" y="128741"/>
                    <a:pt x="156176" y="126175"/>
                    <a:pt x="153243" y="121410"/>
                  </a:cubicBezTo>
                  <a:cubicBezTo>
                    <a:pt x="147012" y="112247"/>
                    <a:pt x="137482" y="108581"/>
                    <a:pt x="127219" y="110047"/>
                  </a:cubicBezTo>
                  <a:cubicBezTo>
                    <a:pt x="118422" y="111514"/>
                    <a:pt x="108892" y="115179"/>
                    <a:pt x="108159" y="126908"/>
                  </a:cubicBezTo>
                  <a:cubicBezTo>
                    <a:pt x="107792" y="133139"/>
                    <a:pt x="106693" y="140104"/>
                    <a:pt x="98262" y="140104"/>
                  </a:cubicBezTo>
                  <a:cubicBezTo>
                    <a:pt x="90199" y="140104"/>
                    <a:pt x="87999" y="133139"/>
                    <a:pt x="87999" y="126908"/>
                  </a:cubicBezTo>
                  <a:cubicBezTo>
                    <a:pt x="87999" y="116645"/>
                    <a:pt x="81402" y="114812"/>
                    <a:pt x="73704" y="113346"/>
                  </a:cubicBezTo>
                  <a:cubicBezTo>
                    <a:pt x="70039" y="110780"/>
                    <a:pt x="67840" y="106748"/>
                    <a:pt x="64174" y="104183"/>
                  </a:cubicBezTo>
                  <a:cubicBezTo>
                    <a:pt x="57577" y="100151"/>
                    <a:pt x="53545" y="90254"/>
                    <a:pt x="41449" y="98318"/>
                  </a:cubicBezTo>
                  <a:cubicBezTo>
                    <a:pt x="35218" y="102350"/>
                    <a:pt x="21656" y="100884"/>
                    <a:pt x="14692" y="91354"/>
                  </a:cubicBezTo>
                  <a:cubicBezTo>
                    <a:pt x="13959" y="91354"/>
                    <a:pt x="13592" y="90621"/>
                    <a:pt x="13225" y="89888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C83C140-CE6F-40E1-9624-637E1D5AFE55}"/>
                </a:ext>
              </a:extLst>
            </p:cNvPr>
            <p:cNvSpPr/>
            <p:nvPr/>
          </p:nvSpPr>
          <p:spPr>
            <a:xfrm>
              <a:off x="10191517" y="5017606"/>
              <a:ext cx="222406" cy="244481"/>
            </a:xfrm>
            <a:custGeom>
              <a:avLst/>
              <a:gdLst>
                <a:gd name="connsiteX0" fmla="*/ 175249 w 222406"/>
                <a:gd name="connsiteY0" fmla="*/ 0 h 244481"/>
                <a:gd name="connsiteX1" fmla="*/ 177082 w 222406"/>
                <a:gd name="connsiteY1" fmla="*/ 17227 h 244481"/>
                <a:gd name="connsiteX2" fmla="*/ 174882 w 222406"/>
                <a:gd name="connsiteY2" fmla="*/ 65977 h 244481"/>
                <a:gd name="connsiteX3" fmla="*/ 175616 w 222406"/>
                <a:gd name="connsiteY3" fmla="*/ 111428 h 244481"/>
                <a:gd name="connsiteX4" fmla="*/ 183679 w 222406"/>
                <a:gd name="connsiteY4" fmla="*/ 124990 h 244481"/>
                <a:gd name="connsiteX5" fmla="*/ 186245 w 222406"/>
                <a:gd name="connsiteY5" fmla="*/ 113627 h 244481"/>
                <a:gd name="connsiteX6" fmla="*/ 190644 w 222406"/>
                <a:gd name="connsiteY6" fmla="*/ 103730 h 244481"/>
                <a:gd name="connsiteX7" fmla="*/ 200540 w 222406"/>
                <a:gd name="connsiteY7" fmla="*/ 109595 h 244481"/>
                <a:gd name="connsiteX8" fmla="*/ 217768 w 222406"/>
                <a:gd name="connsiteY8" fmla="*/ 157978 h 244481"/>
                <a:gd name="connsiteX9" fmla="*/ 219600 w 222406"/>
                <a:gd name="connsiteY9" fmla="*/ 170807 h 244481"/>
                <a:gd name="connsiteX10" fmla="*/ 219967 w 222406"/>
                <a:gd name="connsiteY10" fmla="*/ 186202 h 244481"/>
                <a:gd name="connsiteX11" fmla="*/ 204572 w 222406"/>
                <a:gd name="connsiteY11" fmla="*/ 179970 h 244481"/>
                <a:gd name="connsiteX12" fmla="*/ 194676 w 222406"/>
                <a:gd name="connsiteY12" fmla="*/ 147349 h 244481"/>
                <a:gd name="connsiteX13" fmla="*/ 191377 w 222406"/>
                <a:gd name="connsiteY13" fmla="*/ 139651 h 244481"/>
                <a:gd name="connsiteX14" fmla="*/ 180381 w 222406"/>
                <a:gd name="connsiteY14" fmla="*/ 143317 h 244481"/>
                <a:gd name="connsiteX15" fmla="*/ 162787 w 222406"/>
                <a:gd name="connsiteY15" fmla="*/ 180337 h 244481"/>
                <a:gd name="connsiteX16" fmla="*/ 163886 w 222406"/>
                <a:gd name="connsiteY16" fmla="*/ 204162 h 244481"/>
                <a:gd name="connsiteX17" fmla="*/ 163886 w 222406"/>
                <a:gd name="connsiteY17" fmla="*/ 210027 h 244481"/>
                <a:gd name="connsiteX18" fmla="*/ 155456 w 222406"/>
                <a:gd name="connsiteY18" fmla="*/ 212959 h 244481"/>
                <a:gd name="connsiteX19" fmla="*/ 116969 w 222406"/>
                <a:gd name="connsiteY19" fmla="*/ 200863 h 244481"/>
                <a:gd name="connsiteX20" fmla="*/ 101575 w 222406"/>
                <a:gd name="connsiteY20" fmla="*/ 208194 h 244481"/>
                <a:gd name="connsiteX21" fmla="*/ 99742 w 222406"/>
                <a:gd name="connsiteY21" fmla="*/ 244481 h 244481"/>
                <a:gd name="connsiteX22" fmla="*/ 69686 w 222406"/>
                <a:gd name="connsiteY22" fmla="*/ 240816 h 244481"/>
                <a:gd name="connsiteX23" fmla="*/ 9574 w 222406"/>
                <a:gd name="connsiteY23" fmla="*/ 233485 h 244481"/>
                <a:gd name="connsiteX24" fmla="*/ 5908 w 222406"/>
                <a:gd name="connsiteY24" fmla="*/ 229820 h 244481"/>
                <a:gd name="connsiteX25" fmla="*/ 44 w 222406"/>
                <a:gd name="connsiteY25" fmla="*/ 202696 h 244481"/>
                <a:gd name="connsiteX26" fmla="*/ 55391 w 222406"/>
                <a:gd name="connsiteY26" fmla="*/ 229820 h 244481"/>
                <a:gd name="connsiteX27" fmla="*/ 75184 w 222406"/>
                <a:gd name="connsiteY27" fmla="*/ 208194 h 244481"/>
                <a:gd name="connsiteX28" fmla="*/ 75551 w 222406"/>
                <a:gd name="connsiteY28" fmla="*/ 194632 h 244481"/>
                <a:gd name="connsiteX29" fmla="*/ 82515 w 222406"/>
                <a:gd name="connsiteY29" fmla="*/ 125356 h 244481"/>
                <a:gd name="connsiteX30" fmla="*/ 81415 w 222406"/>
                <a:gd name="connsiteY30" fmla="*/ 78806 h 244481"/>
                <a:gd name="connsiteX31" fmla="*/ 98642 w 222406"/>
                <a:gd name="connsiteY31" fmla="*/ 87603 h 244481"/>
                <a:gd name="connsiteX32" fmla="*/ 112571 w 222406"/>
                <a:gd name="connsiteY32" fmla="*/ 92734 h 244481"/>
                <a:gd name="connsiteX33" fmla="*/ 111105 w 222406"/>
                <a:gd name="connsiteY33" fmla="*/ 79172 h 244481"/>
                <a:gd name="connsiteX34" fmla="*/ 108172 w 222406"/>
                <a:gd name="connsiteY34" fmla="*/ 74407 h 244481"/>
                <a:gd name="connsiteX35" fmla="*/ 102308 w 222406"/>
                <a:gd name="connsiteY35" fmla="*/ 52782 h 244481"/>
                <a:gd name="connsiteX36" fmla="*/ 109272 w 222406"/>
                <a:gd name="connsiteY36" fmla="*/ 47650 h 244481"/>
                <a:gd name="connsiteX37" fmla="*/ 121368 w 222406"/>
                <a:gd name="connsiteY37" fmla="*/ 69642 h 244481"/>
                <a:gd name="connsiteX38" fmla="*/ 145559 w 222406"/>
                <a:gd name="connsiteY38" fmla="*/ 148448 h 244481"/>
                <a:gd name="connsiteX39" fmla="*/ 153990 w 222406"/>
                <a:gd name="connsiteY39" fmla="*/ 151747 h 244481"/>
                <a:gd name="connsiteX40" fmla="*/ 168285 w 222406"/>
                <a:gd name="connsiteY40" fmla="*/ 134886 h 244481"/>
                <a:gd name="connsiteX41" fmla="*/ 167185 w 222406"/>
                <a:gd name="connsiteY41" fmla="*/ 82105 h 244481"/>
                <a:gd name="connsiteX42" fmla="*/ 156922 w 222406"/>
                <a:gd name="connsiteY42" fmla="*/ 52415 h 244481"/>
                <a:gd name="connsiteX43" fmla="*/ 156556 w 222406"/>
                <a:gd name="connsiteY43" fmla="*/ 45084 h 244481"/>
                <a:gd name="connsiteX44" fmla="*/ 175249 w 222406"/>
                <a:gd name="connsiteY44" fmla="*/ 0 h 24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406" h="244481">
                  <a:moveTo>
                    <a:pt x="175249" y="0"/>
                  </a:moveTo>
                  <a:cubicBezTo>
                    <a:pt x="180747" y="5132"/>
                    <a:pt x="180381" y="12096"/>
                    <a:pt x="177082" y="17227"/>
                  </a:cubicBezTo>
                  <a:cubicBezTo>
                    <a:pt x="167185" y="33355"/>
                    <a:pt x="168285" y="49849"/>
                    <a:pt x="174882" y="65977"/>
                  </a:cubicBezTo>
                  <a:cubicBezTo>
                    <a:pt x="181114" y="81372"/>
                    <a:pt x="189177" y="95667"/>
                    <a:pt x="175616" y="111428"/>
                  </a:cubicBezTo>
                  <a:cubicBezTo>
                    <a:pt x="172317" y="115093"/>
                    <a:pt x="177082" y="122057"/>
                    <a:pt x="183679" y="124990"/>
                  </a:cubicBezTo>
                  <a:cubicBezTo>
                    <a:pt x="188444" y="122057"/>
                    <a:pt x="185879" y="117292"/>
                    <a:pt x="186245" y="113627"/>
                  </a:cubicBezTo>
                  <a:cubicBezTo>
                    <a:pt x="186612" y="109962"/>
                    <a:pt x="186978" y="105930"/>
                    <a:pt x="190644" y="103730"/>
                  </a:cubicBezTo>
                  <a:cubicBezTo>
                    <a:pt x="196875" y="100432"/>
                    <a:pt x="197241" y="107396"/>
                    <a:pt x="200540" y="109595"/>
                  </a:cubicBezTo>
                  <a:cubicBezTo>
                    <a:pt x="218867" y="121324"/>
                    <a:pt x="221433" y="138918"/>
                    <a:pt x="217768" y="157978"/>
                  </a:cubicBezTo>
                  <a:cubicBezTo>
                    <a:pt x="217034" y="162743"/>
                    <a:pt x="219967" y="166409"/>
                    <a:pt x="219600" y="170807"/>
                  </a:cubicBezTo>
                  <a:cubicBezTo>
                    <a:pt x="219234" y="176305"/>
                    <a:pt x="225831" y="182170"/>
                    <a:pt x="219967" y="186202"/>
                  </a:cubicBezTo>
                  <a:cubicBezTo>
                    <a:pt x="213369" y="190967"/>
                    <a:pt x="208604" y="184002"/>
                    <a:pt x="204572" y="179970"/>
                  </a:cubicBezTo>
                  <a:cubicBezTo>
                    <a:pt x="195042" y="171173"/>
                    <a:pt x="183313" y="162743"/>
                    <a:pt x="194676" y="147349"/>
                  </a:cubicBezTo>
                  <a:cubicBezTo>
                    <a:pt x="197608" y="143317"/>
                    <a:pt x="196142" y="140018"/>
                    <a:pt x="191377" y="139651"/>
                  </a:cubicBezTo>
                  <a:cubicBezTo>
                    <a:pt x="187345" y="139285"/>
                    <a:pt x="179647" y="138552"/>
                    <a:pt x="180381" y="143317"/>
                  </a:cubicBezTo>
                  <a:cubicBezTo>
                    <a:pt x="183679" y="160910"/>
                    <a:pt x="162787" y="165309"/>
                    <a:pt x="162787" y="180337"/>
                  </a:cubicBezTo>
                  <a:cubicBezTo>
                    <a:pt x="162787" y="188034"/>
                    <a:pt x="150691" y="196831"/>
                    <a:pt x="163886" y="204162"/>
                  </a:cubicBezTo>
                  <a:cubicBezTo>
                    <a:pt x="166819" y="205628"/>
                    <a:pt x="166452" y="208560"/>
                    <a:pt x="163886" y="210027"/>
                  </a:cubicBezTo>
                  <a:cubicBezTo>
                    <a:pt x="161321" y="211493"/>
                    <a:pt x="156922" y="214059"/>
                    <a:pt x="155456" y="212959"/>
                  </a:cubicBezTo>
                  <a:cubicBezTo>
                    <a:pt x="143727" y="204162"/>
                    <a:pt x="127966" y="207827"/>
                    <a:pt x="116969" y="200863"/>
                  </a:cubicBezTo>
                  <a:cubicBezTo>
                    <a:pt x="105240" y="193166"/>
                    <a:pt x="103041" y="201963"/>
                    <a:pt x="101575" y="208194"/>
                  </a:cubicBezTo>
                  <a:cubicBezTo>
                    <a:pt x="99009" y="219923"/>
                    <a:pt x="94977" y="232386"/>
                    <a:pt x="99742" y="244481"/>
                  </a:cubicBezTo>
                  <a:cubicBezTo>
                    <a:pt x="90212" y="239350"/>
                    <a:pt x="80316" y="234951"/>
                    <a:pt x="69686" y="240816"/>
                  </a:cubicBezTo>
                  <a:cubicBezTo>
                    <a:pt x="49893" y="235318"/>
                    <a:pt x="28634" y="241549"/>
                    <a:pt x="9574" y="233485"/>
                  </a:cubicBezTo>
                  <a:cubicBezTo>
                    <a:pt x="8474" y="232386"/>
                    <a:pt x="7374" y="230919"/>
                    <a:pt x="5908" y="229820"/>
                  </a:cubicBezTo>
                  <a:cubicBezTo>
                    <a:pt x="8107" y="221023"/>
                    <a:pt x="-690" y="214059"/>
                    <a:pt x="44" y="202696"/>
                  </a:cubicBezTo>
                  <a:cubicBezTo>
                    <a:pt x="17637" y="216991"/>
                    <a:pt x="35598" y="225421"/>
                    <a:pt x="55391" y="229820"/>
                  </a:cubicBezTo>
                  <a:cubicBezTo>
                    <a:pt x="68953" y="232752"/>
                    <a:pt x="79582" y="221023"/>
                    <a:pt x="75184" y="208194"/>
                  </a:cubicBezTo>
                  <a:cubicBezTo>
                    <a:pt x="73351" y="201963"/>
                    <a:pt x="75551" y="198664"/>
                    <a:pt x="75551" y="194632"/>
                  </a:cubicBezTo>
                  <a:cubicBezTo>
                    <a:pt x="75917" y="171173"/>
                    <a:pt x="81049" y="148448"/>
                    <a:pt x="82515" y="125356"/>
                  </a:cubicBezTo>
                  <a:cubicBezTo>
                    <a:pt x="83614" y="109962"/>
                    <a:pt x="74084" y="94567"/>
                    <a:pt x="81415" y="78806"/>
                  </a:cubicBezTo>
                  <a:cubicBezTo>
                    <a:pt x="90945" y="74407"/>
                    <a:pt x="95344" y="80272"/>
                    <a:pt x="98642" y="87603"/>
                  </a:cubicBezTo>
                  <a:cubicBezTo>
                    <a:pt x="101575" y="93834"/>
                    <a:pt x="107073" y="95667"/>
                    <a:pt x="112571" y="92734"/>
                  </a:cubicBezTo>
                  <a:cubicBezTo>
                    <a:pt x="121734" y="87969"/>
                    <a:pt x="112204" y="83571"/>
                    <a:pt x="111105" y="79172"/>
                  </a:cubicBezTo>
                  <a:cubicBezTo>
                    <a:pt x="110738" y="77340"/>
                    <a:pt x="109272" y="75873"/>
                    <a:pt x="108172" y="74407"/>
                  </a:cubicBezTo>
                  <a:cubicBezTo>
                    <a:pt x="104141" y="67810"/>
                    <a:pt x="96810" y="61945"/>
                    <a:pt x="102308" y="52782"/>
                  </a:cubicBezTo>
                  <a:cubicBezTo>
                    <a:pt x="103774" y="50582"/>
                    <a:pt x="108172" y="47283"/>
                    <a:pt x="109272" y="47650"/>
                  </a:cubicBezTo>
                  <a:cubicBezTo>
                    <a:pt x="117336" y="52415"/>
                    <a:pt x="122467" y="61945"/>
                    <a:pt x="121368" y="69642"/>
                  </a:cubicBezTo>
                  <a:cubicBezTo>
                    <a:pt x="116236" y="100432"/>
                    <a:pt x="145559" y="119858"/>
                    <a:pt x="145559" y="148448"/>
                  </a:cubicBezTo>
                  <a:cubicBezTo>
                    <a:pt x="145559" y="153580"/>
                    <a:pt x="150324" y="152480"/>
                    <a:pt x="153990" y="151747"/>
                  </a:cubicBezTo>
                  <a:cubicBezTo>
                    <a:pt x="163520" y="149914"/>
                    <a:pt x="169384" y="140751"/>
                    <a:pt x="168285" y="134886"/>
                  </a:cubicBezTo>
                  <a:cubicBezTo>
                    <a:pt x="164986" y="116926"/>
                    <a:pt x="167552" y="99698"/>
                    <a:pt x="167185" y="82105"/>
                  </a:cubicBezTo>
                  <a:cubicBezTo>
                    <a:pt x="166819" y="71475"/>
                    <a:pt x="167552" y="59746"/>
                    <a:pt x="156922" y="52415"/>
                  </a:cubicBezTo>
                  <a:cubicBezTo>
                    <a:pt x="153257" y="49849"/>
                    <a:pt x="153990" y="48017"/>
                    <a:pt x="156556" y="45084"/>
                  </a:cubicBezTo>
                  <a:cubicBezTo>
                    <a:pt x="168285" y="32255"/>
                    <a:pt x="170484" y="15761"/>
                    <a:pt x="175249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7864E08-AAA1-4E30-8873-49823BCC958A}"/>
                </a:ext>
              </a:extLst>
            </p:cNvPr>
            <p:cNvSpPr/>
            <p:nvPr/>
          </p:nvSpPr>
          <p:spPr>
            <a:xfrm>
              <a:off x="10590483" y="5968048"/>
              <a:ext cx="128160" cy="127650"/>
            </a:xfrm>
            <a:custGeom>
              <a:avLst/>
              <a:gdLst>
                <a:gd name="connsiteX0" fmla="*/ 24064 w 128160"/>
                <a:gd name="connsiteY0" fmla="*/ 71468 h 127650"/>
                <a:gd name="connsiteX1" fmla="*/ 63650 w 128160"/>
                <a:gd name="connsiteY1" fmla="*/ 51675 h 127650"/>
                <a:gd name="connsiteX2" fmla="*/ 65116 w 128160"/>
                <a:gd name="connsiteY2" fmla="*/ 24551 h 127650"/>
                <a:gd name="connsiteX3" fmla="*/ 65483 w 128160"/>
                <a:gd name="connsiteY3" fmla="*/ 9523 h 127650"/>
                <a:gd name="connsiteX4" fmla="*/ 83810 w 128160"/>
                <a:gd name="connsiteY4" fmla="*/ 359 h 127650"/>
                <a:gd name="connsiteX5" fmla="*/ 108001 w 128160"/>
                <a:gd name="connsiteY5" fmla="*/ 20519 h 127650"/>
                <a:gd name="connsiteX6" fmla="*/ 128161 w 128160"/>
                <a:gd name="connsiteY6" fmla="*/ 80998 h 127650"/>
                <a:gd name="connsiteX7" fmla="*/ 99204 w 128160"/>
                <a:gd name="connsiteY7" fmla="*/ 62305 h 127650"/>
                <a:gd name="connsiteX8" fmla="*/ 97372 w 128160"/>
                <a:gd name="connsiteY8" fmla="*/ 79532 h 127650"/>
                <a:gd name="connsiteX9" fmla="*/ 87842 w 128160"/>
                <a:gd name="connsiteY9" fmla="*/ 90161 h 127650"/>
                <a:gd name="connsiteX10" fmla="*/ 80144 w 128160"/>
                <a:gd name="connsiteY10" fmla="*/ 83930 h 127650"/>
                <a:gd name="connsiteX11" fmla="*/ 72080 w 128160"/>
                <a:gd name="connsiteY11" fmla="*/ 75133 h 127650"/>
                <a:gd name="connsiteX12" fmla="*/ 57785 w 128160"/>
                <a:gd name="connsiteY12" fmla="*/ 90161 h 127650"/>
                <a:gd name="connsiteX13" fmla="*/ 42757 w 128160"/>
                <a:gd name="connsiteY13" fmla="*/ 109588 h 127650"/>
                <a:gd name="connsiteX14" fmla="*/ 12335 w 128160"/>
                <a:gd name="connsiteY14" fmla="*/ 126082 h 127650"/>
                <a:gd name="connsiteX15" fmla="*/ 4271 w 128160"/>
                <a:gd name="connsiteY15" fmla="*/ 124983 h 127650"/>
                <a:gd name="connsiteX16" fmla="*/ 239 w 128160"/>
                <a:gd name="connsiteY16" fmla="*/ 115453 h 127650"/>
                <a:gd name="connsiteX17" fmla="*/ 7570 w 128160"/>
                <a:gd name="connsiteY17" fmla="*/ 118385 h 127650"/>
                <a:gd name="connsiteX18" fmla="*/ 10135 w 128160"/>
                <a:gd name="connsiteY18" fmla="*/ 104823 h 127650"/>
                <a:gd name="connsiteX19" fmla="*/ 24064 w 128160"/>
                <a:gd name="connsiteY19" fmla="*/ 71468 h 12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160" h="127650">
                  <a:moveTo>
                    <a:pt x="24064" y="71468"/>
                  </a:moveTo>
                  <a:cubicBezTo>
                    <a:pt x="44956" y="80632"/>
                    <a:pt x="52287" y="61205"/>
                    <a:pt x="63650" y="51675"/>
                  </a:cubicBezTo>
                  <a:cubicBezTo>
                    <a:pt x="72447" y="44344"/>
                    <a:pt x="70981" y="33714"/>
                    <a:pt x="65116" y="24551"/>
                  </a:cubicBezTo>
                  <a:cubicBezTo>
                    <a:pt x="61451" y="19053"/>
                    <a:pt x="61084" y="14288"/>
                    <a:pt x="65483" y="9523"/>
                  </a:cubicBezTo>
                  <a:cubicBezTo>
                    <a:pt x="70614" y="4025"/>
                    <a:pt x="81244" y="-1473"/>
                    <a:pt x="83810" y="359"/>
                  </a:cubicBezTo>
                  <a:cubicBezTo>
                    <a:pt x="92240" y="5858"/>
                    <a:pt x="104702" y="5858"/>
                    <a:pt x="108001" y="20519"/>
                  </a:cubicBezTo>
                  <a:cubicBezTo>
                    <a:pt x="112400" y="40679"/>
                    <a:pt x="120830" y="59739"/>
                    <a:pt x="128161" y="80998"/>
                  </a:cubicBezTo>
                  <a:cubicBezTo>
                    <a:pt x="114965" y="78799"/>
                    <a:pt x="109467" y="66703"/>
                    <a:pt x="99204" y="62305"/>
                  </a:cubicBezTo>
                  <a:cubicBezTo>
                    <a:pt x="91507" y="67436"/>
                    <a:pt x="101037" y="74034"/>
                    <a:pt x="97372" y="79532"/>
                  </a:cubicBezTo>
                  <a:cubicBezTo>
                    <a:pt x="94439" y="83564"/>
                    <a:pt x="93706" y="89062"/>
                    <a:pt x="87842" y="90161"/>
                  </a:cubicBezTo>
                  <a:cubicBezTo>
                    <a:pt x="83076" y="90895"/>
                    <a:pt x="81610" y="87596"/>
                    <a:pt x="80144" y="83930"/>
                  </a:cubicBezTo>
                  <a:cubicBezTo>
                    <a:pt x="78678" y="79532"/>
                    <a:pt x="74646" y="73667"/>
                    <a:pt x="72080" y="75133"/>
                  </a:cubicBezTo>
                  <a:cubicBezTo>
                    <a:pt x="66216" y="78799"/>
                    <a:pt x="56686" y="87596"/>
                    <a:pt x="57785" y="90161"/>
                  </a:cubicBezTo>
                  <a:cubicBezTo>
                    <a:pt x="65483" y="107389"/>
                    <a:pt x="47889" y="103357"/>
                    <a:pt x="42757" y="109588"/>
                  </a:cubicBezTo>
                  <a:cubicBezTo>
                    <a:pt x="34327" y="118018"/>
                    <a:pt x="20398" y="116186"/>
                    <a:pt x="12335" y="126082"/>
                  </a:cubicBezTo>
                  <a:cubicBezTo>
                    <a:pt x="10135" y="128648"/>
                    <a:pt x="6103" y="127915"/>
                    <a:pt x="4271" y="124983"/>
                  </a:cubicBezTo>
                  <a:cubicBezTo>
                    <a:pt x="2071" y="122050"/>
                    <a:pt x="-861" y="117285"/>
                    <a:pt x="239" y="115453"/>
                  </a:cubicBezTo>
                  <a:cubicBezTo>
                    <a:pt x="6103" y="106289"/>
                    <a:pt x="4271" y="119851"/>
                    <a:pt x="7570" y="118385"/>
                  </a:cubicBezTo>
                  <a:cubicBezTo>
                    <a:pt x="14900" y="115086"/>
                    <a:pt x="13068" y="109222"/>
                    <a:pt x="10135" y="104823"/>
                  </a:cubicBezTo>
                  <a:cubicBezTo>
                    <a:pt x="-1594" y="85763"/>
                    <a:pt x="9402" y="78066"/>
                    <a:pt x="24064" y="7146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1D5B111B-1ED1-41B3-B4BC-6CAE4B01FD0B}"/>
                </a:ext>
              </a:extLst>
            </p:cNvPr>
            <p:cNvSpPr/>
            <p:nvPr/>
          </p:nvSpPr>
          <p:spPr>
            <a:xfrm>
              <a:off x="10525444" y="5552710"/>
              <a:ext cx="76639" cy="69684"/>
            </a:xfrm>
            <a:custGeom>
              <a:avLst/>
              <a:gdLst>
                <a:gd name="connsiteX0" fmla="*/ 28990 w 76639"/>
                <a:gd name="connsiteY0" fmla="*/ 69685 h 69684"/>
                <a:gd name="connsiteX1" fmla="*/ 15428 w 76639"/>
                <a:gd name="connsiteY1" fmla="*/ 67486 h 69684"/>
                <a:gd name="connsiteX2" fmla="*/ 21293 w 76639"/>
                <a:gd name="connsiteY2" fmla="*/ 60155 h 69684"/>
                <a:gd name="connsiteX3" fmla="*/ 22026 w 76639"/>
                <a:gd name="connsiteY3" fmla="*/ 50258 h 69684"/>
                <a:gd name="connsiteX4" fmla="*/ 12129 w 76639"/>
                <a:gd name="connsiteY4" fmla="*/ 50625 h 69684"/>
                <a:gd name="connsiteX5" fmla="*/ 2233 w 76639"/>
                <a:gd name="connsiteY5" fmla="*/ 54290 h 69684"/>
                <a:gd name="connsiteX6" fmla="*/ 2233 w 76639"/>
                <a:gd name="connsiteY6" fmla="*/ 9939 h 69684"/>
                <a:gd name="connsiteX7" fmla="*/ 40353 w 76639"/>
                <a:gd name="connsiteY7" fmla="*/ 5541 h 69684"/>
                <a:gd name="connsiteX8" fmla="*/ 61245 w 76639"/>
                <a:gd name="connsiteY8" fmla="*/ 12505 h 69684"/>
                <a:gd name="connsiteX9" fmla="*/ 76640 w 76639"/>
                <a:gd name="connsiteY9" fmla="*/ 28999 h 69684"/>
                <a:gd name="connsiteX10" fmla="*/ 55381 w 76639"/>
                <a:gd name="connsiteY10" fmla="*/ 43294 h 69684"/>
                <a:gd name="connsiteX11" fmla="*/ 28990 w 76639"/>
                <a:gd name="connsiteY11" fmla="*/ 69685 h 6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39" h="69684">
                  <a:moveTo>
                    <a:pt x="28990" y="69685"/>
                  </a:moveTo>
                  <a:cubicBezTo>
                    <a:pt x="24958" y="68952"/>
                    <a:pt x="20926" y="68219"/>
                    <a:pt x="15428" y="67486"/>
                  </a:cubicBezTo>
                  <a:cubicBezTo>
                    <a:pt x="17627" y="64553"/>
                    <a:pt x="19460" y="62354"/>
                    <a:pt x="21293" y="60155"/>
                  </a:cubicBezTo>
                  <a:cubicBezTo>
                    <a:pt x="23858" y="57223"/>
                    <a:pt x="25325" y="53924"/>
                    <a:pt x="22026" y="50258"/>
                  </a:cubicBezTo>
                  <a:cubicBezTo>
                    <a:pt x="18727" y="46593"/>
                    <a:pt x="15428" y="48426"/>
                    <a:pt x="12129" y="50625"/>
                  </a:cubicBezTo>
                  <a:cubicBezTo>
                    <a:pt x="8830" y="52824"/>
                    <a:pt x="2966" y="59055"/>
                    <a:pt x="2233" y="54290"/>
                  </a:cubicBezTo>
                  <a:cubicBezTo>
                    <a:pt x="33" y="39629"/>
                    <a:pt x="-1433" y="23868"/>
                    <a:pt x="2233" y="9939"/>
                  </a:cubicBezTo>
                  <a:cubicBezTo>
                    <a:pt x="5165" y="-1423"/>
                    <a:pt x="30090" y="-3256"/>
                    <a:pt x="40353" y="5541"/>
                  </a:cubicBezTo>
                  <a:cubicBezTo>
                    <a:pt x="46584" y="10672"/>
                    <a:pt x="54281" y="12138"/>
                    <a:pt x="61245" y="12505"/>
                  </a:cubicBezTo>
                  <a:cubicBezTo>
                    <a:pt x="72975" y="13238"/>
                    <a:pt x="75540" y="19469"/>
                    <a:pt x="76640" y="28999"/>
                  </a:cubicBezTo>
                  <a:cubicBezTo>
                    <a:pt x="56114" y="23868"/>
                    <a:pt x="52815" y="26433"/>
                    <a:pt x="55381" y="43294"/>
                  </a:cubicBezTo>
                  <a:cubicBezTo>
                    <a:pt x="49516" y="55390"/>
                    <a:pt x="42552" y="65653"/>
                    <a:pt x="28990" y="6968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99EF8B0F-8115-42F1-995D-4780E12D8DAB}"/>
                </a:ext>
              </a:extLst>
            </p:cNvPr>
            <p:cNvSpPr/>
            <p:nvPr/>
          </p:nvSpPr>
          <p:spPr>
            <a:xfrm>
              <a:off x="10617285" y="5746581"/>
              <a:ext cx="35686" cy="75577"/>
            </a:xfrm>
            <a:custGeom>
              <a:avLst/>
              <a:gdLst>
                <a:gd name="connsiteX0" fmla="*/ 23652 w 35686"/>
                <a:gd name="connsiteY0" fmla="*/ 75211 h 75577"/>
                <a:gd name="connsiteX1" fmla="*/ 3859 w 35686"/>
                <a:gd name="connsiteY1" fmla="*/ 32326 h 75577"/>
                <a:gd name="connsiteX2" fmla="*/ 15955 w 35686"/>
                <a:gd name="connsiteY2" fmla="*/ 4102 h 75577"/>
                <a:gd name="connsiteX3" fmla="*/ 35381 w 35686"/>
                <a:gd name="connsiteY3" fmla="*/ 18764 h 75577"/>
                <a:gd name="connsiteX4" fmla="*/ 30983 w 35686"/>
                <a:gd name="connsiteY4" fmla="*/ 75577 h 75577"/>
                <a:gd name="connsiteX5" fmla="*/ 23652 w 35686"/>
                <a:gd name="connsiteY5" fmla="*/ 75211 h 7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86" h="75577">
                  <a:moveTo>
                    <a:pt x="23652" y="75211"/>
                  </a:moveTo>
                  <a:cubicBezTo>
                    <a:pt x="28051" y="56151"/>
                    <a:pt x="11923" y="45521"/>
                    <a:pt x="3859" y="32326"/>
                  </a:cubicBezTo>
                  <a:cubicBezTo>
                    <a:pt x="-6037" y="15098"/>
                    <a:pt x="4959" y="10333"/>
                    <a:pt x="15955" y="4102"/>
                  </a:cubicBezTo>
                  <a:cubicBezTo>
                    <a:pt x="35015" y="-3595"/>
                    <a:pt x="32816" y="-1396"/>
                    <a:pt x="35381" y="18764"/>
                  </a:cubicBezTo>
                  <a:cubicBezTo>
                    <a:pt x="37947" y="38923"/>
                    <a:pt x="23286" y="56151"/>
                    <a:pt x="30983" y="75577"/>
                  </a:cubicBezTo>
                  <a:cubicBezTo>
                    <a:pt x="28417" y="75211"/>
                    <a:pt x="25851" y="75211"/>
                    <a:pt x="23652" y="7521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60DDF9A2-F23B-4716-8EF4-E63B407BBA3D}"/>
                </a:ext>
              </a:extLst>
            </p:cNvPr>
            <p:cNvSpPr/>
            <p:nvPr/>
          </p:nvSpPr>
          <p:spPr>
            <a:xfrm>
              <a:off x="10550036" y="6015976"/>
              <a:ext cx="31762" cy="22647"/>
            </a:xfrm>
            <a:custGeom>
              <a:avLst/>
              <a:gdLst>
                <a:gd name="connsiteX0" fmla="*/ 0 w 31762"/>
                <a:gd name="connsiteY0" fmla="*/ 20974 h 22647"/>
                <a:gd name="connsiteX1" fmla="*/ 17960 w 31762"/>
                <a:gd name="connsiteY1" fmla="*/ 3747 h 22647"/>
                <a:gd name="connsiteX2" fmla="*/ 27857 w 31762"/>
                <a:gd name="connsiteY2" fmla="*/ 2648 h 22647"/>
                <a:gd name="connsiteX3" fmla="*/ 28223 w 31762"/>
                <a:gd name="connsiteY3" fmla="*/ 12544 h 22647"/>
                <a:gd name="connsiteX4" fmla="*/ 0 w 31762"/>
                <a:gd name="connsiteY4" fmla="*/ 20974 h 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62" h="22647">
                  <a:moveTo>
                    <a:pt x="0" y="20974"/>
                  </a:moveTo>
                  <a:cubicBezTo>
                    <a:pt x="7697" y="15110"/>
                    <a:pt x="14295" y="10711"/>
                    <a:pt x="17960" y="3747"/>
                  </a:cubicBezTo>
                  <a:cubicBezTo>
                    <a:pt x="20893" y="-2484"/>
                    <a:pt x="23825" y="448"/>
                    <a:pt x="27857" y="2648"/>
                  </a:cubicBezTo>
                  <a:cubicBezTo>
                    <a:pt x="33722" y="5946"/>
                    <a:pt x="32255" y="8879"/>
                    <a:pt x="28223" y="12544"/>
                  </a:cubicBezTo>
                  <a:cubicBezTo>
                    <a:pt x="20893" y="19508"/>
                    <a:pt x="13562" y="25739"/>
                    <a:pt x="0" y="2097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1A968403-0A35-48BC-931F-63A86C70151D}"/>
                </a:ext>
              </a:extLst>
            </p:cNvPr>
            <p:cNvSpPr/>
            <p:nvPr/>
          </p:nvSpPr>
          <p:spPr>
            <a:xfrm>
              <a:off x="10546561" y="5927016"/>
              <a:ext cx="20701" cy="17181"/>
            </a:xfrm>
            <a:custGeom>
              <a:avLst/>
              <a:gdLst>
                <a:gd name="connsiteX0" fmla="*/ 20702 w 20701"/>
                <a:gd name="connsiteY0" fmla="*/ 5104 h 17181"/>
                <a:gd name="connsiteX1" fmla="*/ 9339 w 20701"/>
                <a:gd name="connsiteY1" fmla="*/ 16833 h 17181"/>
                <a:gd name="connsiteX2" fmla="*/ 176 w 20701"/>
                <a:gd name="connsiteY2" fmla="*/ 9869 h 17181"/>
                <a:gd name="connsiteX3" fmla="*/ 11172 w 20701"/>
                <a:gd name="connsiteY3" fmla="*/ 705 h 17181"/>
                <a:gd name="connsiteX4" fmla="*/ 20702 w 20701"/>
                <a:gd name="connsiteY4" fmla="*/ 5104 h 1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01" h="17181">
                  <a:moveTo>
                    <a:pt x="20702" y="5104"/>
                  </a:moveTo>
                  <a:cubicBezTo>
                    <a:pt x="13738" y="6204"/>
                    <a:pt x="14837" y="15001"/>
                    <a:pt x="9339" y="16833"/>
                  </a:cubicBezTo>
                  <a:cubicBezTo>
                    <a:pt x="4208" y="18666"/>
                    <a:pt x="542" y="12801"/>
                    <a:pt x="176" y="9869"/>
                  </a:cubicBezTo>
                  <a:cubicBezTo>
                    <a:pt x="-1290" y="2538"/>
                    <a:pt x="6773" y="2905"/>
                    <a:pt x="11172" y="705"/>
                  </a:cubicBezTo>
                  <a:cubicBezTo>
                    <a:pt x="14837" y="-1127"/>
                    <a:pt x="18503" y="705"/>
                    <a:pt x="20702" y="510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48E1BA6E-2EE6-4330-B064-AB1DA0AB191D}"/>
                </a:ext>
              </a:extLst>
            </p:cNvPr>
            <p:cNvSpPr/>
            <p:nvPr/>
          </p:nvSpPr>
          <p:spPr>
            <a:xfrm>
              <a:off x="10592457" y="5765345"/>
              <a:ext cx="10727" cy="16386"/>
            </a:xfrm>
            <a:custGeom>
              <a:avLst/>
              <a:gdLst>
                <a:gd name="connsiteX0" fmla="*/ 7062 w 10727"/>
                <a:gd name="connsiteY0" fmla="*/ 0 h 16386"/>
                <a:gd name="connsiteX1" fmla="*/ 10727 w 10727"/>
                <a:gd name="connsiteY1" fmla="*/ 15028 h 16386"/>
                <a:gd name="connsiteX2" fmla="*/ 831 w 10727"/>
                <a:gd name="connsiteY2" fmla="*/ 9530 h 16386"/>
                <a:gd name="connsiteX3" fmla="*/ 7062 w 10727"/>
                <a:gd name="connsiteY3" fmla="*/ 0 h 1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7" h="16386">
                  <a:moveTo>
                    <a:pt x="7062" y="0"/>
                  </a:moveTo>
                  <a:cubicBezTo>
                    <a:pt x="8161" y="5132"/>
                    <a:pt x="9627" y="9896"/>
                    <a:pt x="10727" y="15028"/>
                  </a:cubicBezTo>
                  <a:cubicBezTo>
                    <a:pt x="4496" y="18693"/>
                    <a:pt x="2297" y="14295"/>
                    <a:pt x="831" y="9530"/>
                  </a:cubicBezTo>
                  <a:cubicBezTo>
                    <a:pt x="-1369" y="3665"/>
                    <a:pt x="831" y="366"/>
                    <a:pt x="7062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EF02FC8-389B-40D5-AC1E-1C657E812D54}"/>
                </a:ext>
              </a:extLst>
            </p:cNvPr>
            <p:cNvSpPr/>
            <p:nvPr/>
          </p:nvSpPr>
          <p:spPr>
            <a:xfrm>
              <a:off x="10359069" y="5967308"/>
              <a:ext cx="46205" cy="204086"/>
            </a:xfrm>
            <a:custGeom>
              <a:avLst/>
              <a:gdLst>
                <a:gd name="connsiteX0" fmla="*/ 0 w 46205"/>
                <a:gd name="connsiteY0" fmla="*/ 16128 h 204086"/>
                <a:gd name="connsiteX1" fmla="*/ 28590 w 46205"/>
                <a:gd name="connsiteY1" fmla="*/ 0 h 204086"/>
                <a:gd name="connsiteX2" fmla="*/ 32622 w 46205"/>
                <a:gd name="connsiteY2" fmla="*/ 2932 h 204086"/>
                <a:gd name="connsiteX3" fmla="*/ 46184 w 46205"/>
                <a:gd name="connsiteY3" fmla="*/ 7697 h 204086"/>
                <a:gd name="connsiteX4" fmla="*/ 35921 w 46205"/>
                <a:gd name="connsiteY4" fmla="*/ 19793 h 204086"/>
                <a:gd name="connsiteX5" fmla="*/ 30056 w 46205"/>
                <a:gd name="connsiteY5" fmla="*/ 31889 h 204086"/>
                <a:gd name="connsiteX6" fmla="*/ 21992 w 46205"/>
                <a:gd name="connsiteY6" fmla="*/ 78806 h 204086"/>
                <a:gd name="connsiteX7" fmla="*/ 32622 w 46205"/>
                <a:gd name="connsiteY7" fmla="*/ 98232 h 204086"/>
                <a:gd name="connsiteX8" fmla="*/ 35554 w 46205"/>
                <a:gd name="connsiteY8" fmla="*/ 121324 h 204086"/>
                <a:gd name="connsiteX9" fmla="*/ 44351 w 46205"/>
                <a:gd name="connsiteY9" fmla="*/ 161644 h 204086"/>
                <a:gd name="connsiteX10" fmla="*/ 30423 w 46205"/>
                <a:gd name="connsiteY10" fmla="*/ 200863 h 204086"/>
                <a:gd name="connsiteX11" fmla="*/ 15761 w 46205"/>
                <a:gd name="connsiteY11" fmla="*/ 196098 h 204086"/>
                <a:gd name="connsiteX12" fmla="*/ 6598 w 46205"/>
                <a:gd name="connsiteY12" fmla="*/ 100432 h 204086"/>
                <a:gd name="connsiteX13" fmla="*/ 2566 w 46205"/>
                <a:gd name="connsiteY13" fmla="*/ 39220 h 204086"/>
                <a:gd name="connsiteX14" fmla="*/ 0 w 46205"/>
                <a:gd name="connsiteY14" fmla="*/ 16128 h 20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05" h="204086">
                  <a:moveTo>
                    <a:pt x="0" y="16128"/>
                  </a:moveTo>
                  <a:cubicBezTo>
                    <a:pt x="3665" y="366"/>
                    <a:pt x="23092" y="12462"/>
                    <a:pt x="28590" y="0"/>
                  </a:cubicBezTo>
                  <a:cubicBezTo>
                    <a:pt x="30056" y="1100"/>
                    <a:pt x="32622" y="2199"/>
                    <a:pt x="32622" y="2932"/>
                  </a:cubicBezTo>
                  <a:cubicBezTo>
                    <a:pt x="31522" y="16128"/>
                    <a:pt x="38487" y="13562"/>
                    <a:pt x="46184" y="7697"/>
                  </a:cubicBezTo>
                  <a:cubicBezTo>
                    <a:pt x="46550" y="17594"/>
                    <a:pt x="42152" y="19427"/>
                    <a:pt x="35921" y="19793"/>
                  </a:cubicBezTo>
                  <a:cubicBezTo>
                    <a:pt x="26757" y="20160"/>
                    <a:pt x="24558" y="25291"/>
                    <a:pt x="30056" y="31889"/>
                  </a:cubicBezTo>
                  <a:cubicBezTo>
                    <a:pt x="45084" y="49849"/>
                    <a:pt x="46550" y="65244"/>
                    <a:pt x="21992" y="78806"/>
                  </a:cubicBezTo>
                  <a:cubicBezTo>
                    <a:pt x="32988" y="82838"/>
                    <a:pt x="38853" y="86503"/>
                    <a:pt x="32622" y="98232"/>
                  </a:cubicBezTo>
                  <a:cubicBezTo>
                    <a:pt x="29323" y="104097"/>
                    <a:pt x="23825" y="115093"/>
                    <a:pt x="35554" y="121324"/>
                  </a:cubicBezTo>
                  <a:cubicBezTo>
                    <a:pt x="27124" y="137818"/>
                    <a:pt x="40319" y="148082"/>
                    <a:pt x="44351" y="161644"/>
                  </a:cubicBezTo>
                  <a:cubicBezTo>
                    <a:pt x="47650" y="172640"/>
                    <a:pt x="37387" y="188767"/>
                    <a:pt x="30423" y="200863"/>
                  </a:cubicBezTo>
                  <a:cubicBezTo>
                    <a:pt x="25658" y="208927"/>
                    <a:pt x="20160" y="199764"/>
                    <a:pt x="15761" y="196098"/>
                  </a:cubicBezTo>
                  <a:cubicBezTo>
                    <a:pt x="13195" y="164209"/>
                    <a:pt x="10996" y="131587"/>
                    <a:pt x="6598" y="100432"/>
                  </a:cubicBezTo>
                  <a:cubicBezTo>
                    <a:pt x="3665" y="79905"/>
                    <a:pt x="6231" y="59746"/>
                    <a:pt x="2566" y="39220"/>
                  </a:cubicBezTo>
                  <a:cubicBezTo>
                    <a:pt x="1100" y="32989"/>
                    <a:pt x="1466" y="23825"/>
                    <a:pt x="0" y="16128"/>
                  </a:cubicBezTo>
                  <a:close/>
                </a:path>
              </a:pathLst>
            </a:custGeom>
            <a:solidFill>
              <a:srgbClr val="B28D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DA57433-0B85-4491-A1D3-71454302E632}"/>
                </a:ext>
              </a:extLst>
            </p:cNvPr>
            <p:cNvSpPr/>
            <p:nvPr/>
          </p:nvSpPr>
          <p:spPr>
            <a:xfrm>
              <a:off x="10325358" y="5870399"/>
              <a:ext cx="18111" cy="17604"/>
            </a:xfrm>
            <a:custGeom>
              <a:avLst/>
              <a:gdLst>
                <a:gd name="connsiteX0" fmla="*/ 7320 w 18111"/>
                <a:gd name="connsiteY0" fmla="*/ 17004 h 17604"/>
                <a:gd name="connsiteX1" fmla="*/ 356 w 18111"/>
                <a:gd name="connsiteY1" fmla="*/ 6008 h 17604"/>
                <a:gd name="connsiteX2" fmla="*/ 2921 w 18111"/>
                <a:gd name="connsiteY2" fmla="*/ 510 h 17604"/>
                <a:gd name="connsiteX3" fmla="*/ 17950 w 18111"/>
                <a:gd name="connsiteY3" fmla="*/ 9307 h 17604"/>
                <a:gd name="connsiteX4" fmla="*/ 7320 w 18111"/>
                <a:gd name="connsiteY4" fmla="*/ 17004 h 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11" h="17604">
                  <a:moveTo>
                    <a:pt x="7320" y="17004"/>
                  </a:moveTo>
                  <a:cubicBezTo>
                    <a:pt x="-744" y="17737"/>
                    <a:pt x="-377" y="11872"/>
                    <a:pt x="356" y="6008"/>
                  </a:cubicBezTo>
                  <a:cubicBezTo>
                    <a:pt x="722" y="3808"/>
                    <a:pt x="2188" y="-1690"/>
                    <a:pt x="2921" y="510"/>
                  </a:cubicBezTo>
                  <a:cubicBezTo>
                    <a:pt x="5487" y="9673"/>
                    <a:pt x="19782" y="-3522"/>
                    <a:pt x="17950" y="9307"/>
                  </a:cubicBezTo>
                  <a:cubicBezTo>
                    <a:pt x="16850" y="13338"/>
                    <a:pt x="15017" y="19570"/>
                    <a:pt x="7320" y="17004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72F9F636-7473-480B-93BC-C4210617C429}"/>
                </a:ext>
              </a:extLst>
            </p:cNvPr>
            <p:cNvSpPr/>
            <p:nvPr/>
          </p:nvSpPr>
          <p:spPr>
            <a:xfrm>
              <a:off x="10401427" y="6512717"/>
              <a:ext cx="50059" cy="67537"/>
            </a:xfrm>
            <a:custGeom>
              <a:avLst/>
              <a:gdLst>
                <a:gd name="connsiteX0" fmla="*/ 10057 w 50059"/>
                <a:gd name="connsiteY0" fmla="*/ 0 h 67537"/>
                <a:gd name="connsiteX1" fmla="*/ 31316 w 50059"/>
                <a:gd name="connsiteY1" fmla="*/ 38487 h 67537"/>
                <a:gd name="connsiteX2" fmla="*/ 36081 w 50059"/>
                <a:gd name="connsiteY2" fmla="*/ 50949 h 67537"/>
                <a:gd name="connsiteX3" fmla="*/ 49643 w 50059"/>
                <a:gd name="connsiteY3" fmla="*/ 60112 h 67537"/>
                <a:gd name="connsiteX4" fmla="*/ 32050 w 50059"/>
                <a:gd name="connsiteY4" fmla="*/ 67443 h 67537"/>
                <a:gd name="connsiteX5" fmla="*/ 20687 w 50059"/>
                <a:gd name="connsiteY5" fmla="*/ 41785 h 67537"/>
                <a:gd name="connsiteX6" fmla="*/ 5292 w 50059"/>
                <a:gd name="connsiteY6" fmla="*/ 20526 h 67537"/>
                <a:gd name="connsiteX7" fmla="*/ 10057 w 50059"/>
                <a:gd name="connsiteY7" fmla="*/ 0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59" h="67537">
                  <a:moveTo>
                    <a:pt x="10057" y="0"/>
                  </a:moveTo>
                  <a:cubicBezTo>
                    <a:pt x="26551" y="7331"/>
                    <a:pt x="42313" y="15028"/>
                    <a:pt x="31316" y="38487"/>
                  </a:cubicBezTo>
                  <a:cubicBezTo>
                    <a:pt x="29484" y="42152"/>
                    <a:pt x="30950" y="49483"/>
                    <a:pt x="36081" y="50949"/>
                  </a:cubicBezTo>
                  <a:cubicBezTo>
                    <a:pt x="42313" y="52782"/>
                    <a:pt x="52209" y="49483"/>
                    <a:pt x="49643" y="60112"/>
                  </a:cubicBezTo>
                  <a:cubicBezTo>
                    <a:pt x="48177" y="67443"/>
                    <a:pt x="39380" y="67810"/>
                    <a:pt x="32050" y="67443"/>
                  </a:cubicBezTo>
                  <a:cubicBezTo>
                    <a:pt x="23986" y="60846"/>
                    <a:pt x="25452" y="50216"/>
                    <a:pt x="20687" y="41785"/>
                  </a:cubicBezTo>
                  <a:cubicBezTo>
                    <a:pt x="16288" y="34088"/>
                    <a:pt x="15189" y="26024"/>
                    <a:pt x="5292" y="20526"/>
                  </a:cubicBezTo>
                  <a:cubicBezTo>
                    <a:pt x="-3505" y="15395"/>
                    <a:pt x="-939" y="5132"/>
                    <a:pt x="10057" y="0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BF069B94-8B3F-4E8E-899E-51064A1BFDEE}"/>
                </a:ext>
              </a:extLst>
            </p:cNvPr>
            <p:cNvSpPr/>
            <p:nvPr/>
          </p:nvSpPr>
          <p:spPr>
            <a:xfrm>
              <a:off x="10357538" y="6244760"/>
              <a:ext cx="27810" cy="21663"/>
            </a:xfrm>
            <a:custGeom>
              <a:avLst/>
              <a:gdLst>
                <a:gd name="connsiteX0" fmla="*/ 23890 w 27810"/>
                <a:gd name="connsiteY0" fmla="*/ 1117 h 21663"/>
                <a:gd name="connsiteX1" fmla="*/ 27555 w 27810"/>
                <a:gd name="connsiteY1" fmla="*/ 20177 h 21663"/>
                <a:gd name="connsiteX2" fmla="*/ 18025 w 27810"/>
                <a:gd name="connsiteY2" fmla="*/ 21644 h 21663"/>
                <a:gd name="connsiteX3" fmla="*/ 65 w 27810"/>
                <a:gd name="connsiteY3" fmla="*/ 10647 h 21663"/>
                <a:gd name="connsiteX4" fmla="*/ 23890 w 27810"/>
                <a:gd name="connsiteY4" fmla="*/ 1117 h 2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0" h="21663">
                  <a:moveTo>
                    <a:pt x="23890" y="1117"/>
                  </a:moveTo>
                  <a:cubicBezTo>
                    <a:pt x="27555" y="6982"/>
                    <a:pt x="28288" y="13213"/>
                    <a:pt x="27555" y="20177"/>
                  </a:cubicBezTo>
                  <a:cubicBezTo>
                    <a:pt x="23523" y="17245"/>
                    <a:pt x="19125" y="22010"/>
                    <a:pt x="18025" y="21644"/>
                  </a:cubicBezTo>
                  <a:cubicBezTo>
                    <a:pt x="12161" y="17612"/>
                    <a:pt x="-1035" y="19078"/>
                    <a:pt x="65" y="10647"/>
                  </a:cubicBezTo>
                  <a:cubicBezTo>
                    <a:pt x="1897" y="-2548"/>
                    <a:pt x="13993" y="-349"/>
                    <a:pt x="23890" y="1117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6580A4EB-06BE-4112-9DDA-63FD4E25E44A}"/>
                </a:ext>
              </a:extLst>
            </p:cNvPr>
            <p:cNvSpPr/>
            <p:nvPr/>
          </p:nvSpPr>
          <p:spPr>
            <a:xfrm>
              <a:off x="10366033" y="6272268"/>
              <a:ext cx="19602" cy="18693"/>
            </a:xfrm>
            <a:custGeom>
              <a:avLst/>
              <a:gdLst>
                <a:gd name="connsiteX0" fmla="*/ 19060 w 19602"/>
                <a:gd name="connsiteY0" fmla="*/ 0 h 18693"/>
                <a:gd name="connsiteX1" fmla="*/ 11729 w 19602"/>
                <a:gd name="connsiteY1" fmla="*/ 18694 h 18693"/>
                <a:gd name="connsiteX2" fmla="*/ 0 w 19602"/>
                <a:gd name="connsiteY2" fmla="*/ 3299 h 18693"/>
                <a:gd name="connsiteX3" fmla="*/ 19060 w 19602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2" h="18693">
                  <a:moveTo>
                    <a:pt x="19060" y="0"/>
                  </a:moveTo>
                  <a:cubicBezTo>
                    <a:pt x="21992" y="8430"/>
                    <a:pt x="12096" y="11729"/>
                    <a:pt x="11729" y="18694"/>
                  </a:cubicBezTo>
                  <a:cubicBezTo>
                    <a:pt x="8064" y="13929"/>
                    <a:pt x="4398" y="9163"/>
                    <a:pt x="0" y="3299"/>
                  </a:cubicBezTo>
                  <a:cubicBezTo>
                    <a:pt x="7697" y="2566"/>
                    <a:pt x="13928" y="4765"/>
                    <a:pt x="19060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9BDE68E-23E9-4EB6-BE7E-7B2099C748D9}"/>
                </a:ext>
              </a:extLst>
            </p:cNvPr>
            <p:cNvSpPr/>
            <p:nvPr/>
          </p:nvSpPr>
          <p:spPr>
            <a:xfrm>
              <a:off x="10235179" y="6392126"/>
              <a:ext cx="14966" cy="19426"/>
            </a:xfrm>
            <a:custGeom>
              <a:avLst/>
              <a:gdLst>
                <a:gd name="connsiteX0" fmla="*/ 7331 w 14966"/>
                <a:gd name="connsiteY0" fmla="*/ 19427 h 19426"/>
                <a:gd name="connsiteX1" fmla="*/ 0 w 14966"/>
                <a:gd name="connsiteY1" fmla="*/ 4399 h 19426"/>
                <a:gd name="connsiteX2" fmla="*/ 13562 w 14966"/>
                <a:gd name="connsiteY2" fmla="*/ 0 h 19426"/>
                <a:gd name="connsiteX3" fmla="*/ 7331 w 14966"/>
                <a:gd name="connsiteY3" fmla="*/ 19427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6" h="19426">
                  <a:moveTo>
                    <a:pt x="7331" y="19427"/>
                  </a:moveTo>
                  <a:cubicBezTo>
                    <a:pt x="2932" y="15395"/>
                    <a:pt x="733" y="10263"/>
                    <a:pt x="0" y="4399"/>
                  </a:cubicBezTo>
                  <a:cubicBezTo>
                    <a:pt x="4765" y="4032"/>
                    <a:pt x="10996" y="8797"/>
                    <a:pt x="13562" y="0"/>
                  </a:cubicBezTo>
                  <a:cubicBezTo>
                    <a:pt x="19060" y="9163"/>
                    <a:pt x="6598" y="12096"/>
                    <a:pt x="7331" y="1942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8000897B-B5D7-4B6E-A75C-24D2F085AD64}"/>
                </a:ext>
              </a:extLst>
            </p:cNvPr>
            <p:cNvSpPr/>
            <p:nvPr/>
          </p:nvSpPr>
          <p:spPr>
            <a:xfrm>
              <a:off x="10121185" y="5190979"/>
              <a:ext cx="51129" cy="232751"/>
            </a:xfrm>
            <a:custGeom>
              <a:avLst/>
              <a:gdLst>
                <a:gd name="connsiteX0" fmla="*/ 49849 w 51129"/>
                <a:gd name="connsiteY0" fmla="*/ 0 h 232751"/>
                <a:gd name="connsiteX1" fmla="*/ 50949 w 51129"/>
                <a:gd name="connsiteY1" fmla="*/ 48383 h 232751"/>
                <a:gd name="connsiteX2" fmla="*/ 46184 w 51129"/>
                <a:gd name="connsiteY2" fmla="*/ 93101 h 232751"/>
                <a:gd name="connsiteX3" fmla="*/ 35554 w 51129"/>
                <a:gd name="connsiteY3" fmla="*/ 138552 h 232751"/>
                <a:gd name="connsiteX4" fmla="*/ 9163 w 51129"/>
                <a:gd name="connsiteY4" fmla="*/ 232752 h 232751"/>
                <a:gd name="connsiteX5" fmla="*/ 1833 w 51129"/>
                <a:gd name="connsiteY5" fmla="*/ 225788 h 232751"/>
                <a:gd name="connsiteX6" fmla="*/ 0 w 51129"/>
                <a:gd name="connsiteY6" fmla="*/ 157612 h 232751"/>
                <a:gd name="connsiteX7" fmla="*/ 3665 w 51129"/>
                <a:gd name="connsiteY7" fmla="*/ 152847 h 232751"/>
                <a:gd name="connsiteX8" fmla="*/ 21259 w 51129"/>
                <a:gd name="connsiteY8" fmla="*/ 137452 h 232751"/>
                <a:gd name="connsiteX9" fmla="*/ 26757 w 51129"/>
                <a:gd name="connsiteY9" fmla="*/ 116559 h 232751"/>
                <a:gd name="connsiteX10" fmla="*/ 15395 w 51129"/>
                <a:gd name="connsiteY10" fmla="*/ 121691 h 232751"/>
                <a:gd name="connsiteX11" fmla="*/ 4765 w 51129"/>
                <a:gd name="connsiteY11" fmla="*/ 83937 h 232751"/>
                <a:gd name="connsiteX12" fmla="*/ 5865 w 51129"/>
                <a:gd name="connsiteY12" fmla="*/ 64877 h 232751"/>
                <a:gd name="connsiteX13" fmla="*/ 13195 w 51129"/>
                <a:gd name="connsiteY13" fmla="*/ 45451 h 232751"/>
                <a:gd name="connsiteX14" fmla="*/ 12829 w 51129"/>
                <a:gd name="connsiteY14" fmla="*/ 38120 h 232751"/>
                <a:gd name="connsiteX15" fmla="*/ 23092 w 51129"/>
                <a:gd name="connsiteY15" fmla="*/ 10630 h 232751"/>
                <a:gd name="connsiteX16" fmla="*/ 41419 w 51129"/>
                <a:gd name="connsiteY16" fmla="*/ 26391 h 232751"/>
                <a:gd name="connsiteX17" fmla="*/ 49849 w 51129"/>
                <a:gd name="connsiteY17" fmla="*/ 0 h 23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129" h="232751">
                  <a:moveTo>
                    <a:pt x="49849" y="0"/>
                  </a:moveTo>
                  <a:cubicBezTo>
                    <a:pt x="50216" y="16128"/>
                    <a:pt x="50582" y="32255"/>
                    <a:pt x="50949" y="48383"/>
                  </a:cubicBezTo>
                  <a:cubicBezTo>
                    <a:pt x="52782" y="63778"/>
                    <a:pt x="39953" y="77340"/>
                    <a:pt x="46184" y="93101"/>
                  </a:cubicBezTo>
                  <a:cubicBezTo>
                    <a:pt x="35188" y="106296"/>
                    <a:pt x="38853" y="123157"/>
                    <a:pt x="35554" y="138552"/>
                  </a:cubicBezTo>
                  <a:cubicBezTo>
                    <a:pt x="16861" y="167142"/>
                    <a:pt x="15761" y="200497"/>
                    <a:pt x="9163" y="232752"/>
                  </a:cubicBezTo>
                  <a:cubicBezTo>
                    <a:pt x="5132" y="232386"/>
                    <a:pt x="1100" y="230186"/>
                    <a:pt x="1833" y="225788"/>
                  </a:cubicBezTo>
                  <a:cubicBezTo>
                    <a:pt x="5865" y="202696"/>
                    <a:pt x="1100" y="180337"/>
                    <a:pt x="0" y="157612"/>
                  </a:cubicBezTo>
                  <a:cubicBezTo>
                    <a:pt x="0" y="155046"/>
                    <a:pt x="367" y="152847"/>
                    <a:pt x="3665" y="152847"/>
                  </a:cubicBezTo>
                  <a:cubicBezTo>
                    <a:pt x="19427" y="152114"/>
                    <a:pt x="20526" y="152114"/>
                    <a:pt x="21259" y="137452"/>
                  </a:cubicBezTo>
                  <a:cubicBezTo>
                    <a:pt x="21626" y="129755"/>
                    <a:pt x="31522" y="125356"/>
                    <a:pt x="26757" y="116559"/>
                  </a:cubicBezTo>
                  <a:cubicBezTo>
                    <a:pt x="21992" y="115460"/>
                    <a:pt x="21626" y="125356"/>
                    <a:pt x="15395" y="121691"/>
                  </a:cubicBezTo>
                  <a:cubicBezTo>
                    <a:pt x="17960" y="107396"/>
                    <a:pt x="24192" y="93101"/>
                    <a:pt x="4765" y="83937"/>
                  </a:cubicBezTo>
                  <a:cubicBezTo>
                    <a:pt x="-1100" y="81372"/>
                    <a:pt x="-1833" y="68543"/>
                    <a:pt x="5865" y="64877"/>
                  </a:cubicBezTo>
                  <a:cubicBezTo>
                    <a:pt x="16494" y="60112"/>
                    <a:pt x="15761" y="53881"/>
                    <a:pt x="13195" y="45451"/>
                  </a:cubicBezTo>
                  <a:cubicBezTo>
                    <a:pt x="12462" y="43252"/>
                    <a:pt x="12829" y="40319"/>
                    <a:pt x="12829" y="38120"/>
                  </a:cubicBezTo>
                  <a:cubicBezTo>
                    <a:pt x="13195" y="27857"/>
                    <a:pt x="10263" y="14662"/>
                    <a:pt x="23092" y="10630"/>
                  </a:cubicBezTo>
                  <a:cubicBezTo>
                    <a:pt x="34088" y="6964"/>
                    <a:pt x="32988" y="23092"/>
                    <a:pt x="41419" y="26391"/>
                  </a:cubicBezTo>
                  <a:cubicBezTo>
                    <a:pt x="51315" y="20160"/>
                    <a:pt x="42152" y="7331"/>
                    <a:pt x="49849" y="0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84CEC553-E817-4401-BB85-E7D659198EC6}"/>
                </a:ext>
              </a:extLst>
            </p:cNvPr>
            <p:cNvSpPr/>
            <p:nvPr/>
          </p:nvSpPr>
          <p:spPr>
            <a:xfrm>
              <a:off x="10106890" y="5237796"/>
              <a:ext cx="17299" cy="9312"/>
            </a:xfrm>
            <a:custGeom>
              <a:avLst/>
              <a:gdLst>
                <a:gd name="connsiteX0" fmla="*/ 0 w 17299"/>
                <a:gd name="connsiteY0" fmla="*/ 9263 h 9312"/>
                <a:gd name="connsiteX1" fmla="*/ 15395 w 17299"/>
                <a:gd name="connsiteY1" fmla="*/ 1933 h 9312"/>
                <a:gd name="connsiteX2" fmla="*/ 17227 w 17299"/>
                <a:gd name="connsiteY2" fmla="*/ 6331 h 9312"/>
                <a:gd name="connsiteX3" fmla="*/ 0 w 17299"/>
                <a:gd name="connsiteY3" fmla="*/ 9263 h 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9" h="9312">
                  <a:moveTo>
                    <a:pt x="0" y="9263"/>
                  </a:moveTo>
                  <a:cubicBezTo>
                    <a:pt x="5498" y="100"/>
                    <a:pt x="9530" y="-2099"/>
                    <a:pt x="15395" y="1933"/>
                  </a:cubicBezTo>
                  <a:cubicBezTo>
                    <a:pt x="16494" y="2666"/>
                    <a:pt x="17594" y="5598"/>
                    <a:pt x="17227" y="6331"/>
                  </a:cubicBezTo>
                  <a:cubicBezTo>
                    <a:pt x="13195" y="11463"/>
                    <a:pt x="8064" y="8164"/>
                    <a:pt x="0" y="9263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22647F6-B16B-4C19-9599-CCAABDF5DECF}"/>
                </a:ext>
              </a:extLst>
            </p:cNvPr>
            <p:cNvSpPr/>
            <p:nvPr/>
          </p:nvSpPr>
          <p:spPr>
            <a:xfrm>
              <a:off x="11103184" y="4503719"/>
              <a:ext cx="229045" cy="104402"/>
            </a:xfrm>
            <a:custGeom>
              <a:avLst/>
              <a:gdLst>
                <a:gd name="connsiteX0" fmla="*/ 111753 w 229045"/>
                <a:gd name="connsiteY0" fmla="*/ 22359 h 104402"/>
                <a:gd name="connsiteX1" fmla="*/ 149873 w 229045"/>
                <a:gd name="connsiteY1" fmla="*/ 32989 h 104402"/>
                <a:gd name="connsiteX2" fmla="*/ 205221 w 229045"/>
                <a:gd name="connsiteY2" fmla="*/ 39586 h 104402"/>
                <a:gd name="connsiteX3" fmla="*/ 229046 w 229045"/>
                <a:gd name="connsiteY3" fmla="*/ 64144 h 104402"/>
                <a:gd name="connsiteX4" fmla="*/ 174065 w 229045"/>
                <a:gd name="connsiteY4" fmla="*/ 54981 h 104402"/>
                <a:gd name="connsiteX5" fmla="*/ 157937 w 229045"/>
                <a:gd name="connsiteY5" fmla="*/ 52048 h 104402"/>
                <a:gd name="connsiteX6" fmla="*/ 200822 w 229045"/>
                <a:gd name="connsiteY6" fmla="*/ 86870 h 104402"/>
                <a:gd name="connsiteX7" fmla="*/ 191292 w 229045"/>
                <a:gd name="connsiteY7" fmla="*/ 103364 h 104402"/>
                <a:gd name="connsiteX8" fmla="*/ 176997 w 229045"/>
                <a:gd name="connsiteY8" fmla="*/ 102264 h 104402"/>
                <a:gd name="connsiteX9" fmla="*/ 28915 w 229045"/>
                <a:gd name="connsiteY9" fmla="*/ 41785 h 104402"/>
                <a:gd name="connsiteX10" fmla="*/ 11688 w 229045"/>
                <a:gd name="connsiteY10" fmla="*/ 30789 h 104402"/>
                <a:gd name="connsiteX11" fmla="*/ 15354 w 229045"/>
                <a:gd name="connsiteY11" fmla="*/ 0 h 104402"/>
                <a:gd name="connsiteX12" fmla="*/ 111753 w 229045"/>
                <a:gd name="connsiteY12" fmla="*/ 22359 h 10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9045" h="104402">
                  <a:moveTo>
                    <a:pt x="111753" y="22359"/>
                  </a:moveTo>
                  <a:cubicBezTo>
                    <a:pt x="123849" y="27857"/>
                    <a:pt x="138510" y="24192"/>
                    <a:pt x="149873" y="32989"/>
                  </a:cubicBezTo>
                  <a:cubicBezTo>
                    <a:pt x="168933" y="28957"/>
                    <a:pt x="186160" y="39586"/>
                    <a:pt x="205221" y="39586"/>
                  </a:cubicBezTo>
                  <a:cubicBezTo>
                    <a:pt x="217316" y="39586"/>
                    <a:pt x="223914" y="52782"/>
                    <a:pt x="229046" y="64144"/>
                  </a:cubicBezTo>
                  <a:cubicBezTo>
                    <a:pt x="209252" y="70009"/>
                    <a:pt x="192025" y="59013"/>
                    <a:pt x="174065" y="54981"/>
                  </a:cubicBezTo>
                  <a:cubicBezTo>
                    <a:pt x="169666" y="53881"/>
                    <a:pt x="166001" y="48750"/>
                    <a:pt x="157937" y="52048"/>
                  </a:cubicBezTo>
                  <a:cubicBezTo>
                    <a:pt x="169300" y="68176"/>
                    <a:pt x="191292" y="70375"/>
                    <a:pt x="200822" y="86870"/>
                  </a:cubicBezTo>
                  <a:cubicBezTo>
                    <a:pt x="201922" y="94934"/>
                    <a:pt x="197523" y="99699"/>
                    <a:pt x="191292" y="103364"/>
                  </a:cubicBezTo>
                  <a:cubicBezTo>
                    <a:pt x="186160" y="105197"/>
                    <a:pt x="181396" y="104464"/>
                    <a:pt x="176997" y="102264"/>
                  </a:cubicBezTo>
                  <a:cubicBezTo>
                    <a:pt x="128981" y="79172"/>
                    <a:pt x="76566" y="65977"/>
                    <a:pt x="28915" y="41785"/>
                  </a:cubicBezTo>
                  <a:cubicBezTo>
                    <a:pt x="22684" y="38853"/>
                    <a:pt x="16453" y="35921"/>
                    <a:pt x="11688" y="30789"/>
                  </a:cubicBezTo>
                  <a:cubicBezTo>
                    <a:pt x="-4806" y="11729"/>
                    <a:pt x="-4073" y="4398"/>
                    <a:pt x="15354" y="0"/>
                  </a:cubicBezTo>
                  <a:cubicBezTo>
                    <a:pt x="47242" y="6598"/>
                    <a:pt x="80231" y="10630"/>
                    <a:pt x="111753" y="22359"/>
                  </a:cubicBezTo>
                  <a:close/>
                </a:path>
              </a:pathLst>
            </a:custGeom>
            <a:solidFill>
              <a:srgbClr val="9688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CD282A21-523F-4366-965F-8BA41ADD6909}"/>
                </a:ext>
              </a:extLst>
            </p:cNvPr>
            <p:cNvSpPr/>
            <p:nvPr/>
          </p:nvSpPr>
          <p:spPr>
            <a:xfrm>
              <a:off x="11253610" y="4545917"/>
              <a:ext cx="238769" cy="137893"/>
            </a:xfrm>
            <a:custGeom>
              <a:avLst/>
              <a:gdLst>
                <a:gd name="connsiteX0" fmla="*/ 48196 w 238769"/>
                <a:gd name="connsiteY0" fmla="*/ 43206 h 137893"/>
                <a:gd name="connsiteX1" fmla="*/ 6411 w 238769"/>
                <a:gd name="connsiteY1" fmla="*/ 18647 h 137893"/>
                <a:gd name="connsiteX2" fmla="*/ 2379 w 238769"/>
                <a:gd name="connsiteY2" fmla="*/ 5452 h 137893"/>
                <a:gd name="connsiteX3" fmla="*/ 16307 w 238769"/>
                <a:gd name="connsiteY3" fmla="*/ 2520 h 137893"/>
                <a:gd name="connsiteX4" fmla="*/ 77886 w 238769"/>
                <a:gd name="connsiteY4" fmla="*/ 21213 h 137893"/>
                <a:gd name="connsiteX5" fmla="*/ 88882 w 238769"/>
                <a:gd name="connsiteY5" fmla="*/ 25245 h 137893"/>
                <a:gd name="connsiteX6" fmla="*/ 140931 w 238769"/>
                <a:gd name="connsiteY6" fmla="*/ 47971 h 137893"/>
                <a:gd name="connsiteX7" fmla="*/ 162556 w 238769"/>
                <a:gd name="connsiteY7" fmla="*/ 60433 h 137893"/>
                <a:gd name="connsiteX8" fmla="*/ 212772 w 238769"/>
                <a:gd name="connsiteY8" fmla="*/ 93055 h 137893"/>
                <a:gd name="connsiteX9" fmla="*/ 220469 w 238769"/>
                <a:gd name="connsiteY9" fmla="*/ 107350 h 137893"/>
                <a:gd name="connsiteX10" fmla="*/ 225234 w 238769"/>
                <a:gd name="connsiteY10" fmla="*/ 116147 h 137893"/>
                <a:gd name="connsiteX11" fmla="*/ 237697 w 238769"/>
                <a:gd name="connsiteY11" fmla="*/ 120179 h 137893"/>
                <a:gd name="connsiteX12" fmla="*/ 235864 w 238769"/>
                <a:gd name="connsiteY12" fmla="*/ 135940 h 137893"/>
                <a:gd name="connsiteX13" fmla="*/ 222669 w 238769"/>
                <a:gd name="connsiteY13" fmla="*/ 133008 h 137893"/>
                <a:gd name="connsiteX14" fmla="*/ 200310 w 238769"/>
                <a:gd name="connsiteY14" fmla="*/ 128976 h 137893"/>
                <a:gd name="connsiteX15" fmla="*/ 183082 w 238769"/>
                <a:gd name="connsiteY15" fmla="*/ 125310 h 137893"/>
                <a:gd name="connsiteX16" fmla="*/ 156325 w 238769"/>
                <a:gd name="connsiteY16" fmla="*/ 90123 h 137893"/>
                <a:gd name="connsiteX17" fmla="*/ 141664 w 238769"/>
                <a:gd name="connsiteY17" fmla="*/ 93055 h 137893"/>
                <a:gd name="connsiteX18" fmla="*/ 134699 w 238769"/>
                <a:gd name="connsiteY18" fmla="*/ 92322 h 137893"/>
                <a:gd name="connsiteX19" fmla="*/ 48196 w 238769"/>
                <a:gd name="connsiteY19" fmla="*/ 43206 h 13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8769" h="137893">
                  <a:moveTo>
                    <a:pt x="48196" y="43206"/>
                  </a:moveTo>
                  <a:cubicBezTo>
                    <a:pt x="34268" y="35142"/>
                    <a:pt x="20339" y="26711"/>
                    <a:pt x="6411" y="18647"/>
                  </a:cubicBezTo>
                  <a:cubicBezTo>
                    <a:pt x="546" y="15349"/>
                    <a:pt x="-2386" y="11683"/>
                    <a:pt x="2379" y="5452"/>
                  </a:cubicBezTo>
                  <a:cubicBezTo>
                    <a:pt x="6411" y="321"/>
                    <a:pt x="10076" y="-2245"/>
                    <a:pt x="16307" y="2520"/>
                  </a:cubicBezTo>
                  <a:cubicBezTo>
                    <a:pt x="34634" y="16448"/>
                    <a:pt x="56993" y="16082"/>
                    <a:pt x="77886" y="21213"/>
                  </a:cubicBezTo>
                  <a:cubicBezTo>
                    <a:pt x="82284" y="20480"/>
                    <a:pt x="86316" y="21213"/>
                    <a:pt x="88882" y="25245"/>
                  </a:cubicBezTo>
                  <a:cubicBezTo>
                    <a:pt x="106109" y="32943"/>
                    <a:pt x="123703" y="40273"/>
                    <a:pt x="140931" y="47971"/>
                  </a:cubicBezTo>
                  <a:cubicBezTo>
                    <a:pt x="148261" y="52002"/>
                    <a:pt x="155226" y="56768"/>
                    <a:pt x="162556" y="60433"/>
                  </a:cubicBezTo>
                  <a:cubicBezTo>
                    <a:pt x="179784" y="70696"/>
                    <a:pt x="195545" y="83158"/>
                    <a:pt x="212772" y="93055"/>
                  </a:cubicBezTo>
                  <a:cubicBezTo>
                    <a:pt x="217537" y="95987"/>
                    <a:pt x="224868" y="98553"/>
                    <a:pt x="220469" y="107350"/>
                  </a:cubicBezTo>
                  <a:cubicBezTo>
                    <a:pt x="221569" y="111015"/>
                    <a:pt x="218637" y="119079"/>
                    <a:pt x="225234" y="116147"/>
                  </a:cubicBezTo>
                  <a:cubicBezTo>
                    <a:pt x="232565" y="112848"/>
                    <a:pt x="235131" y="113581"/>
                    <a:pt x="237697" y="120179"/>
                  </a:cubicBezTo>
                  <a:cubicBezTo>
                    <a:pt x="239896" y="126043"/>
                    <a:pt x="238430" y="132274"/>
                    <a:pt x="235864" y="135940"/>
                  </a:cubicBezTo>
                  <a:cubicBezTo>
                    <a:pt x="232199" y="140705"/>
                    <a:pt x="226334" y="135573"/>
                    <a:pt x="222669" y="133008"/>
                  </a:cubicBezTo>
                  <a:cubicBezTo>
                    <a:pt x="215704" y="128243"/>
                    <a:pt x="209107" y="124211"/>
                    <a:pt x="200310" y="128976"/>
                  </a:cubicBezTo>
                  <a:cubicBezTo>
                    <a:pt x="194079" y="132274"/>
                    <a:pt x="188947" y="125310"/>
                    <a:pt x="183082" y="125310"/>
                  </a:cubicBezTo>
                  <a:cubicBezTo>
                    <a:pt x="193346" y="98919"/>
                    <a:pt x="156692" y="108083"/>
                    <a:pt x="156325" y="90123"/>
                  </a:cubicBezTo>
                  <a:cubicBezTo>
                    <a:pt x="151560" y="91222"/>
                    <a:pt x="146429" y="91955"/>
                    <a:pt x="141664" y="93055"/>
                  </a:cubicBezTo>
                  <a:cubicBezTo>
                    <a:pt x="139098" y="94154"/>
                    <a:pt x="136899" y="93788"/>
                    <a:pt x="134699" y="92322"/>
                  </a:cubicBezTo>
                  <a:cubicBezTo>
                    <a:pt x="106476" y="74728"/>
                    <a:pt x="74954" y="63365"/>
                    <a:pt x="48196" y="43206"/>
                  </a:cubicBezTo>
                  <a:close/>
                </a:path>
              </a:pathLst>
            </a:custGeom>
            <a:solidFill>
              <a:srgbClr val="5D493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9965429E-8A0F-491D-9B5A-9CD7B658A83F}"/>
                </a:ext>
              </a:extLst>
            </p:cNvPr>
            <p:cNvSpPr/>
            <p:nvPr/>
          </p:nvSpPr>
          <p:spPr>
            <a:xfrm>
              <a:off x="10972407" y="4457535"/>
              <a:ext cx="253582" cy="68542"/>
            </a:xfrm>
            <a:custGeom>
              <a:avLst/>
              <a:gdLst>
                <a:gd name="connsiteX0" fmla="*/ 242530 w 253582"/>
                <a:gd name="connsiteY0" fmla="*/ 68543 h 68542"/>
                <a:gd name="connsiteX1" fmla="*/ 160059 w 253582"/>
                <a:gd name="connsiteY1" fmla="*/ 50949 h 68542"/>
                <a:gd name="connsiteX2" fmla="*/ 145397 w 253582"/>
                <a:gd name="connsiteY2" fmla="*/ 49483 h 68542"/>
                <a:gd name="connsiteX3" fmla="*/ 103978 w 253582"/>
                <a:gd name="connsiteY3" fmla="*/ 37387 h 68542"/>
                <a:gd name="connsiteX4" fmla="*/ 74289 w 253582"/>
                <a:gd name="connsiteY4" fmla="*/ 39586 h 68542"/>
                <a:gd name="connsiteX5" fmla="*/ 47165 w 253582"/>
                <a:gd name="connsiteY5" fmla="*/ 28957 h 68542"/>
                <a:gd name="connsiteX6" fmla="*/ 24073 w 253582"/>
                <a:gd name="connsiteY6" fmla="*/ 31522 h 68542"/>
                <a:gd name="connsiteX7" fmla="*/ 10878 w 253582"/>
                <a:gd name="connsiteY7" fmla="*/ 41419 h 68542"/>
                <a:gd name="connsiteX8" fmla="*/ 614 w 253582"/>
                <a:gd name="connsiteY8" fmla="*/ 34088 h 68542"/>
                <a:gd name="connsiteX9" fmla="*/ 2081 w 253582"/>
                <a:gd name="connsiteY9" fmla="*/ 1466 h 68542"/>
                <a:gd name="connsiteX10" fmla="*/ 2814 w 253582"/>
                <a:gd name="connsiteY10" fmla="*/ 0 h 68542"/>
                <a:gd name="connsiteX11" fmla="*/ 76488 w 253582"/>
                <a:gd name="connsiteY11" fmla="*/ 8797 h 68542"/>
                <a:gd name="connsiteX12" fmla="*/ 135134 w 253582"/>
                <a:gd name="connsiteY12" fmla="*/ 35921 h 68542"/>
                <a:gd name="connsiteX13" fmla="*/ 155660 w 253582"/>
                <a:gd name="connsiteY13" fmla="*/ 40686 h 68542"/>
                <a:gd name="connsiteX14" fmla="*/ 165557 w 253582"/>
                <a:gd name="connsiteY14" fmla="*/ 43618 h 68542"/>
                <a:gd name="connsiteX15" fmla="*/ 209908 w 253582"/>
                <a:gd name="connsiteY15" fmla="*/ 42152 h 68542"/>
                <a:gd name="connsiteX16" fmla="*/ 243263 w 253582"/>
                <a:gd name="connsiteY16" fmla="*/ 49116 h 68542"/>
                <a:gd name="connsiteX17" fmla="*/ 253526 w 253582"/>
                <a:gd name="connsiteY17" fmla="*/ 59746 h 68542"/>
                <a:gd name="connsiteX18" fmla="*/ 242530 w 253582"/>
                <a:gd name="connsiteY18" fmla="*/ 68543 h 6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3582" h="68542">
                  <a:moveTo>
                    <a:pt x="242530" y="68543"/>
                  </a:moveTo>
                  <a:cubicBezTo>
                    <a:pt x="214673" y="64877"/>
                    <a:pt x="186083" y="63778"/>
                    <a:pt x="160059" y="50949"/>
                  </a:cubicBezTo>
                  <a:cubicBezTo>
                    <a:pt x="156027" y="48750"/>
                    <a:pt x="150162" y="49849"/>
                    <a:pt x="145397" y="49483"/>
                  </a:cubicBezTo>
                  <a:cubicBezTo>
                    <a:pt x="131102" y="47283"/>
                    <a:pt x="116807" y="46184"/>
                    <a:pt x="103978" y="37387"/>
                  </a:cubicBezTo>
                  <a:cubicBezTo>
                    <a:pt x="95548" y="31889"/>
                    <a:pt x="83819" y="31522"/>
                    <a:pt x="74289" y="39586"/>
                  </a:cubicBezTo>
                  <a:cubicBezTo>
                    <a:pt x="63659" y="39953"/>
                    <a:pt x="55229" y="35188"/>
                    <a:pt x="47165" y="28957"/>
                  </a:cubicBezTo>
                  <a:cubicBezTo>
                    <a:pt x="38368" y="22359"/>
                    <a:pt x="30671" y="20160"/>
                    <a:pt x="24073" y="31522"/>
                  </a:cubicBezTo>
                  <a:cubicBezTo>
                    <a:pt x="21141" y="36287"/>
                    <a:pt x="16009" y="39220"/>
                    <a:pt x="10878" y="41419"/>
                  </a:cubicBezTo>
                  <a:cubicBezTo>
                    <a:pt x="3913" y="44351"/>
                    <a:pt x="-1951" y="40686"/>
                    <a:pt x="614" y="34088"/>
                  </a:cubicBezTo>
                  <a:cubicBezTo>
                    <a:pt x="5013" y="23092"/>
                    <a:pt x="-852" y="12096"/>
                    <a:pt x="2081" y="1466"/>
                  </a:cubicBezTo>
                  <a:lnTo>
                    <a:pt x="2814" y="0"/>
                  </a:lnTo>
                  <a:cubicBezTo>
                    <a:pt x="27372" y="2932"/>
                    <a:pt x="51930" y="5132"/>
                    <a:pt x="76488" y="8797"/>
                  </a:cubicBezTo>
                  <a:cubicBezTo>
                    <a:pt x="98480" y="12096"/>
                    <a:pt x="117174" y="23458"/>
                    <a:pt x="135134" y="35921"/>
                  </a:cubicBezTo>
                  <a:cubicBezTo>
                    <a:pt x="142098" y="41052"/>
                    <a:pt x="148696" y="41052"/>
                    <a:pt x="155660" y="40686"/>
                  </a:cubicBezTo>
                  <a:cubicBezTo>
                    <a:pt x="158959" y="41785"/>
                    <a:pt x="164091" y="44718"/>
                    <a:pt x="165557" y="43618"/>
                  </a:cubicBezTo>
                  <a:cubicBezTo>
                    <a:pt x="180218" y="31889"/>
                    <a:pt x="195613" y="38853"/>
                    <a:pt x="209908" y="42152"/>
                  </a:cubicBezTo>
                  <a:cubicBezTo>
                    <a:pt x="220904" y="44718"/>
                    <a:pt x="231534" y="50216"/>
                    <a:pt x="243263" y="49116"/>
                  </a:cubicBezTo>
                  <a:cubicBezTo>
                    <a:pt x="249494" y="48750"/>
                    <a:pt x="253526" y="52782"/>
                    <a:pt x="253526" y="59746"/>
                  </a:cubicBezTo>
                  <a:cubicBezTo>
                    <a:pt x="254259" y="68543"/>
                    <a:pt x="247661" y="67810"/>
                    <a:pt x="242530" y="68543"/>
                  </a:cubicBezTo>
                  <a:close/>
                </a:path>
              </a:pathLst>
            </a:custGeom>
            <a:solidFill>
              <a:srgbClr val="DACC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8EAE25F7-9EDD-4766-9AE7-E721220973E8}"/>
                </a:ext>
              </a:extLst>
            </p:cNvPr>
            <p:cNvSpPr/>
            <p:nvPr/>
          </p:nvSpPr>
          <p:spPr>
            <a:xfrm>
              <a:off x="11252690" y="4513098"/>
              <a:ext cx="93417" cy="58064"/>
            </a:xfrm>
            <a:custGeom>
              <a:avLst/>
              <a:gdLst>
                <a:gd name="connsiteX0" fmla="*/ 90169 w 93417"/>
                <a:gd name="connsiteY0" fmla="*/ 58065 h 58064"/>
                <a:gd name="connsiteX1" fmla="*/ 79172 w 93417"/>
                <a:gd name="connsiteY1" fmla="*/ 54033 h 58064"/>
                <a:gd name="connsiteX2" fmla="*/ 64877 w 93417"/>
                <a:gd name="connsiteY2" fmla="*/ 39371 h 58064"/>
                <a:gd name="connsiteX3" fmla="*/ 49483 w 93417"/>
                <a:gd name="connsiteY3" fmla="*/ 32407 h 58064"/>
                <a:gd name="connsiteX4" fmla="*/ 0 w 93417"/>
                <a:gd name="connsiteY4" fmla="*/ 23610 h 58064"/>
                <a:gd name="connsiteX5" fmla="*/ 22359 w 93417"/>
                <a:gd name="connsiteY5" fmla="*/ 16279 h 58064"/>
                <a:gd name="connsiteX6" fmla="*/ 30423 w 93417"/>
                <a:gd name="connsiteY6" fmla="*/ 14080 h 58064"/>
                <a:gd name="connsiteX7" fmla="*/ 57180 w 93417"/>
                <a:gd name="connsiteY7" fmla="*/ 1984 h 58064"/>
                <a:gd name="connsiteX8" fmla="*/ 90169 w 93417"/>
                <a:gd name="connsiteY8" fmla="*/ 22877 h 58064"/>
                <a:gd name="connsiteX9" fmla="*/ 92734 w 93417"/>
                <a:gd name="connsiteY9" fmla="*/ 30941 h 58064"/>
                <a:gd name="connsiteX10" fmla="*/ 90169 w 93417"/>
                <a:gd name="connsiteY10" fmla="*/ 58065 h 5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417" h="58064">
                  <a:moveTo>
                    <a:pt x="90169" y="58065"/>
                  </a:moveTo>
                  <a:cubicBezTo>
                    <a:pt x="86137" y="57331"/>
                    <a:pt x="81738" y="58065"/>
                    <a:pt x="79172" y="54033"/>
                  </a:cubicBezTo>
                  <a:cubicBezTo>
                    <a:pt x="75141" y="48534"/>
                    <a:pt x="65244" y="50001"/>
                    <a:pt x="64877" y="39371"/>
                  </a:cubicBezTo>
                  <a:cubicBezTo>
                    <a:pt x="64511" y="34240"/>
                    <a:pt x="55347" y="29841"/>
                    <a:pt x="49483" y="32407"/>
                  </a:cubicBezTo>
                  <a:cubicBezTo>
                    <a:pt x="30789" y="40104"/>
                    <a:pt x="16861" y="24709"/>
                    <a:pt x="0" y="23610"/>
                  </a:cubicBezTo>
                  <a:cubicBezTo>
                    <a:pt x="4765" y="13347"/>
                    <a:pt x="9897" y="3450"/>
                    <a:pt x="22359" y="16279"/>
                  </a:cubicBezTo>
                  <a:cubicBezTo>
                    <a:pt x="26391" y="20311"/>
                    <a:pt x="27490" y="17012"/>
                    <a:pt x="30423" y="14080"/>
                  </a:cubicBezTo>
                  <a:cubicBezTo>
                    <a:pt x="37387" y="6749"/>
                    <a:pt x="40319" y="-4614"/>
                    <a:pt x="57180" y="1984"/>
                  </a:cubicBezTo>
                  <a:cubicBezTo>
                    <a:pt x="70742" y="7116"/>
                    <a:pt x="81005" y="13347"/>
                    <a:pt x="90169" y="22877"/>
                  </a:cubicBezTo>
                  <a:cubicBezTo>
                    <a:pt x="92368" y="25076"/>
                    <a:pt x="94567" y="29841"/>
                    <a:pt x="92734" y="30941"/>
                  </a:cubicBezTo>
                  <a:cubicBezTo>
                    <a:pt x="79172" y="38638"/>
                    <a:pt x="92001" y="48901"/>
                    <a:pt x="90169" y="58065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D68194F-016A-4669-BD1A-FB08879FBF1B}"/>
                </a:ext>
              </a:extLst>
            </p:cNvPr>
            <p:cNvSpPr/>
            <p:nvPr/>
          </p:nvSpPr>
          <p:spPr>
            <a:xfrm>
              <a:off x="11395274" y="4592788"/>
              <a:ext cx="30056" cy="17332"/>
            </a:xfrm>
            <a:custGeom>
              <a:avLst/>
              <a:gdLst>
                <a:gd name="connsiteX0" fmla="*/ 19060 w 30056"/>
                <a:gd name="connsiteY0" fmla="*/ 15761 h 17332"/>
                <a:gd name="connsiteX1" fmla="*/ 0 w 30056"/>
                <a:gd name="connsiteY1" fmla="*/ 733 h 17332"/>
                <a:gd name="connsiteX2" fmla="*/ 4398 w 30056"/>
                <a:gd name="connsiteY2" fmla="*/ 0 h 17332"/>
                <a:gd name="connsiteX3" fmla="*/ 4398 w 30056"/>
                <a:gd name="connsiteY3" fmla="*/ 0 h 17332"/>
                <a:gd name="connsiteX4" fmla="*/ 30056 w 30056"/>
                <a:gd name="connsiteY4" fmla="*/ 16128 h 17332"/>
                <a:gd name="connsiteX5" fmla="*/ 19060 w 30056"/>
                <a:gd name="connsiteY5" fmla="*/ 15761 h 1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7332">
                  <a:moveTo>
                    <a:pt x="19060" y="15761"/>
                  </a:moveTo>
                  <a:cubicBezTo>
                    <a:pt x="10996" y="12829"/>
                    <a:pt x="2932" y="9897"/>
                    <a:pt x="0" y="733"/>
                  </a:cubicBezTo>
                  <a:cubicBezTo>
                    <a:pt x="1466" y="367"/>
                    <a:pt x="2932" y="367"/>
                    <a:pt x="4398" y="0"/>
                  </a:cubicBezTo>
                  <a:cubicBezTo>
                    <a:pt x="4398" y="0"/>
                    <a:pt x="4398" y="0"/>
                    <a:pt x="4398" y="0"/>
                  </a:cubicBezTo>
                  <a:cubicBezTo>
                    <a:pt x="11729" y="6964"/>
                    <a:pt x="25291" y="4398"/>
                    <a:pt x="30056" y="16128"/>
                  </a:cubicBezTo>
                  <a:cubicBezTo>
                    <a:pt x="26024" y="17960"/>
                    <a:pt x="22359" y="17594"/>
                    <a:pt x="19060" y="15761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0388BAB7-BB47-4432-9B57-0C2521909498}"/>
                </a:ext>
              </a:extLst>
            </p:cNvPr>
            <p:cNvSpPr/>
            <p:nvPr/>
          </p:nvSpPr>
          <p:spPr>
            <a:xfrm>
              <a:off x="11517734" y="4596454"/>
              <a:ext cx="216221" cy="81560"/>
            </a:xfrm>
            <a:custGeom>
              <a:avLst/>
              <a:gdLst>
                <a:gd name="connsiteX0" fmla="*/ 160507 w 216221"/>
                <a:gd name="connsiteY0" fmla="*/ 10996 h 81560"/>
                <a:gd name="connsiteX1" fmla="*/ 179567 w 216221"/>
                <a:gd name="connsiteY1" fmla="*/ 21992 h 81560"/>
                <a:gd name="connsiteX2" fmla="*/ 191297 w 216221"/>
                <a:gd name="connsiteY2" fmla="*/ 20526 h 81560"/>
                <a:gd name="connsiteX3" fmla="*/ 216221 w 216221"/>
                <a:gd name="connsiteY3" fmla="*/ 22725 h 81560"/>
                <a:gd name="connsiteX4" fmla="*/ 212556 w 216221"/>
                <a:gd name="connsiteY4" fmla="*/ 28957 h 81560"/>
                <a:gd name="connsiteX5" fmla="*/ 161240 w 216221"/>
                <a:gd name="connsiteY5" fmla="*/ 44351 h 81560"/>
                <a:gd name="connsiteX6" fmla="*/ 148412 w 216221"/>
                <a:gd name="connsiteY6" fmla="*/ 43985 h 81560"/>
                <a:gd name="connsiteX7" fmla="*/ 143280 w 216221"/>
                <a:gd name="connsiteY7" fmla="*/ 41785 h 81560"/>
                <a:gd name="connsiteX8" fmla="*/ 111025 w 216221"/>
                <a:gd name="connsiteY8" fmla="*/ 60479 h 81560"/>
                <a:gd name="connsiteX9" fmla="*/ 99662 w 216221"/>
                <a:gd name="connsiteY9" fmla="*/ 63045 h 81560"/>
                <a:gd name="connsiteX10" fmla="*/ 69606 w 216221"/>
                <a:gd name="connsiteY10" fmla="*/ 56447 h 81560"/>
                <a:gd name="connsiteX11" fmla="*/ 68140 w 216221"/>
                <a:gd name="connsiteY11" fmla="*/ 65977 h 81560"/>
                <a:gd name="connsiteX12" fmla="*/ 78769 w 216221"/>
                <a:gd name="connsiteY12" fmla="*/ 71475 h 81560"/>
                <a:gd name="connsiteX13" fmla="*/ 62275 w 216221"/>
                <a:gd name="connsiteY13" fmla="*/ 75140 h 81560"/>
                <a:gd name="connsiteX14" fmla="*/ 6195 w 216221"/>
                <a:gd name="connsiteY14" fmla="*/ 75873 h 81560"/>
                <a:gd name="connsiteX15" fmla="*/ 2896 w 216221"/>
                <a:gd name="connsiteY15" fmla="*/ 52415 h 81560"/>
                <a:gd name="connsiteX16" fmla="*/ 54578 w 216221"/>
                <a:gd name="connsiteY16" fmla="*/ 52048 h 81560"/>
                <a:gd name="connsiteX17" fmla="*/ 70339 w 216221"/>
                <a:gd name="connsiteY17" fmla="*/ 44351 h 81560"/>
                <a:gd name="connsiteX18" fmla="*/ 86100 w 216221"/>
                <a:gd name="connsiteY18" fmla="*/ 24558 h 81560"/>
                <a:gd name="connsiteX19" fmla="*/ 97096 w 216221"/>
                <a:gd name="connsiteY19" fmla="*/ 18693 h 81560"/>
                <a:gd name="connsiteX20" fmla="*/ 103694 w 216221"/>
                <a:gd name="connsiteY20" fmla="*/ 7331 h 81560"/>
                <a:gd name="connsiteX21" fmla="*/ 122754 w 216221"/>
                <a:gd name="connsiteY21" fmla="*/ 0 h 81560"/>
                <a:gd name="connsiteX22" fmla="*/ 160507 w 216221"/>
                <a:gd name="connsiteY22" fmla="*/ 10996 h 8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21" h="81560">
                  <a:moveTo>
                    <a:pt x="160507" y="10996"/>
                  </a:moveTo>
                  <a:cubicBezTo>
                    <a:pt x="166005" y="16128"/>
                    <a:pt x="174802" y="15761"/>
                    <a:pt x="179567" y="21992"/>
                  </a:cubicBezTo>
                  <a:cubicBezTo>
                    <a:pt x="183966" y="27490"/>
                    <a:pt x="186531" y="24925"/>
                    <a:pt x="191297" y="20526"/>
                  </a:cubicBezTo>
                  <a:cubicBezTo>
                    <a:pt x="199727" y="12096"/>
                    <a:pt x="208890" y="11729"/>
                    <a:pt x="216221" y="22725"/>
                  </a:cubicBezTo>
                  <a:cubicBezTo>
                    <a:pt x="215855" y="25291"/>
                    <a:pt x="214755" y="28223"/>
                    <a:pt x="212556" y="28957"/>
                  </a:cubicBezTo>
                  <a:cubicBezTo>
                    <a:pt x="194962" y="32988"/>
                    <a:pt x="178834" y="41052"/>
                    <a:pt x="161240" y="44351"/>
                  </a:cubicBezTo>
                  <a:cubicBezTo>
                    <a:pt x="156842" y="43985"/>
                    <a:pt x="152444" y="45084"/>
                    <a:pt x="148412" y="43985"/>
                  </a:cubicBezTo>
                  <a:cubicBezTo>
                    <a:pt x="146579" y="43618"/>
                    <a:pt x="144746" y="42885"/>
                    <a:pt x="143280" y="41785"/>
                  </a:cubicBezTo>
                  <a:cubicBezTo>
                    <a:pt x="115057" y="24192"/>
                    <a:pt x="116156" y="23092"/>
                    <a:pt x="111025" y="60479"/>
                  </a:cubicBezTo>
                  <a:cubicBezTo>
                    <a:pt x="109192" y="68909"/>
                    <a:pt x="107726" y="75507"/>
                    <a:pt x="99662" y="63045"/>
                  </a:cubicBezTo>
                  <a:cubicBezTo>
                    <a:pt x="90865" y="49483"/>
                    <a:pt x="78403" y="47650"/>
                    <a:pt x="69606" y="56447"/>
                  </a:cubicBezTo>
                  <a:cubicBezTo>
                    <a:pt x="66673" y="59379"/>
                    <a:pt x="64474" y="62678"/>
                    <a:pt x="68140" y="65977"/>
                  </a:cubicBezTo>
                  <a:cubicBezTo>
                    <a:pt x="71072" y="68543"/>
                    <a:pt x="80968" y="63778"/>
                    <a:pt x="78769" y="71475"/>
                  </a:cubicBezTo>
                  <a:cubicBezTo>
                    <a:pt x="76937" y="78806"/>
                    <a:pt x="67773" y="73674"/>
                    <a:pt x="62275" y="75140"/>
                  </a:cubicBezTo>
                  <a:cubicBezTo>
                    <a:pt x="43948" y="88336"/>
                    <a:pt x="24521" y="77340"/>
                    <a:pt x="6195" y="75873"/>
                  </a:cubicBezTo>
                  <a:cubicBezTo>
                    <a:pt x="-3702" y="75140"/>
                    <a:pt x="696" y="60845"/>
                    <a:pt x="2896" y="52415"/>
                  </a:cubicBezTo>
                  <a:cubicBezTo>
                    <a:pt x="15358" y="63045"/>
                    <a:pt x="42115" y="62312"/>
                    <a:pt x="54578" y="52048"/>
                  </a:cubicBezTo>
                  <a:cubicBezTo>
                    <a:pt x="58976" y="48383"/>
                    <a:pt x="65207" y="47650"/>
                    <a:pt x="70339" y="44351"/>
                  </a:cubicBezTo>
                  <a:cubicBezTo>
                    <a:pt x="77670" y="39953"/>
                    <a:pt x="95263" y="43985"/>
                    <a:pt x="86100" y="24558"/>
                  </a:cubicBezTo>
                  <a:cubicBezTo>
                    <a:pt x="83168" y="18693"/>
                    <a:pt x="92331" y="18693"/>
                    <a:pt x="97096" y="18693"/>
                  </a:cubicBezTo>
                  <a:cubicBezTo>
                    <a:pt x="106626" y="19060"/>
                    <a:pt x="107726" y="14662"/>
                    <a:pt x="103694" y="7331"/>
                  </a:cubicBezTo>
                  <a:cubicBezTo>
                    <a:pt x="109925" y="4765"/>
                    <a:pt x="116156" y="2566"/>
                    <a:pt x="122754" y="0"/>
                  </a:cubicBezTo>
                  <a:cubicBezTo>
                    <a:pt x="131917" y="15395"/>
                    <a:pt x="144013" y="20526"/>
                    <a:pt x="160507" y="10996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843F660F-0DC4-49C7-A11B-3881046FE871}"/>
                </a:ext>
              </a:extLst>
            </p:cNvPr>
            <p:cNvSpPr/>
            <p:nvPr/>
          </p:nvSpPr>
          <p:spPr>
            <a:xfrm>
              <a:off x="11399306" y="4518014"/>
              <a:ext cx="121690" cy="109094"/>
            </a:xfrm>
            <a:custGeom>
              <a:avLst/>
              <a:gdLst>
                <a:gd name="connsiteX0" fmla="*/ 25658 w 121690"/>
                <a:gd name="connsiteY0" fmla="*/ 90902 h 109094"/>
                <a:gd name="connsiteX1" fmla="*/ 0 w 121690"/>
                <a:gd name="connsiteY1" fmla="*/ 75140 h 109094"/>
                <a:gd name="connsiteX2" fmla="*/ 15395 w 121690"/>
                <a:gd name="connsiteY2" fmla="*/ 80272 h 109094"/>
                <a:gd name="connsiteX3" fmla="*/ 49849 w 121690"/>
                <a:gd name="connsiteY3" fmla="*/ 63411 h 109094"/>
                <a:gd name="connsiteX4" fmla="*/ 57913 w 121690"/>
                <a:gd name="connsiteY4" fmla="*/ 52415 h 109094"/>
                <a:gd name="connsiteX5" fmla="*/ 42518 w 121690"/>
                <a:gd name="connsiteY5" fmla="*/ 49116 h 109094"/>
                <a:gd name="connsiteX6" fmla="*/ 69276 w 121690"/>
                <a:gd name="connsiteY6" fmla="*/ 34088 h 109094"/>
                <a:gd name="connsiteX7" fmla="*/ 94200 w 121690"/>
                <a:gd name="connsiteY7" fmla="*/ 27490 h 109094"/>
                <a:gd name="connsiteX8" fmla="*/ 93467 w 121690"/>
                <a:gd name="connsiteY8" fmla="*/ 17960 h 109094"/>
                <a:gd name="connsiteX9" fmla="*/ 93467 w 121690"/>
                <a:gd name="connsiteY9" fmla="*/ 0 h 109094"/>
                <a:gd name="connsiteX10" fmla="*/ 121691 w 121690"/>
                <a:gd name="connsiteY10" fmla="*/ 19793 h 109094"/>
                <a:gd name="connsiteX11" fmla="*/ 108129 w 121690"/>
                <a:gd name="connsiteY11" fmla="*/ 71108 h 109094"/>
                <a:gd name="connsiteX12" fmla="*/ 101165 w 121690"/>
                <a:gd name="connsiteY12" fmla="*/ 71475 h 109094"/>
                <a:gd name="connsiteX13" fmla="*/ 90535 w 121690"/>
                <a:gd name="connsiteY13" fmla="*/ 53515 h 109094"/>
                <a:gd name="connsiteX14" fmla="*/ 82471 w 121690"/>
                <a:gd name="connsiteY14" fmla="*/ 57913 h 109094"/>
                <a:gd name="connsiteX15" fmla="*/ 67443 w 121690"/>
                <a:gd name="connsiteY15" fmla="*/ 78073 h 109094"/>
                <a:gd name="connsiteX16" fmla="*/ 108496 w 121690"/>
                <a:gd name="connsiteY16" fmla="*/ 71108 h 109094"/>
                <a:gd name="connsiteX17" fmla="*/ 104830 w 121690"/>
                <a:gd name="connsiteY17" fmla="*/ 89802 h 109094"/>
                <a:gd name="connsiteX18" fmla="*/ 90169 w 121690"/>
                <a:gd name="connsiteY18" fmla="*/ 93834 h 109094"/>
                <a:gd name="connsiteX19" fmla="*/ 75141 w 121690"/>
                <a:gd name="connsiteY19" fmla="*/ 107762 h 109094"/>
                <a:gd name="connsiteX20" fmla="*/ 57913 w 121690"/>
                <a:gd name="connsiteY20" fmla="*/ 104097 h 109094"/>
                <a:gd name="connsiteX21" fmla="*/ 40686 w 121690"/>
                <a:gd name="connsiteY21" fmla="*/ 100798 h 109094"/>
                <a:gd name="connsiteX22" fmla="*/ 25658 w 121690"/>
                <a:gd name="connsiteY22" fmla="*/ 90902 h 10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690" h="109094">
                  <a:moveTo>
                    <a:pt x="25658" y="90902"/>
                  </a:moveTo>
                  <a:cubicBezTo>
                    <a:pt x="17960" y="84304"/>
                    <a:pt x="6231" y="84670"/>
                    <a:pt x="0" y="75140"/>
                  </a:cubicBezTo>
                  <a:cubicBezTo>
                    <a:pt x="5865" y="74774"/>
                    <a:pt x="10263" y="78073"/>
                    <a:pt x="15395" y="80272"/>
                  </a:cubicBezTo>
                  <a:cubicBezTo>
                    <a:pt x="31156" y="87603"/>
                    <a:pt x="45451" y="79905"/>
                    <a:pt x="49849" y="63411"/>
                  </a:cubicBezTo>
                  <a:cubicBezTo>
                    <a:pt x="50949" y="59379"/>
                    <a:pt x="55347" y="55714"/>
                    <a:pt x="57913" y="52415"/>
                  </a:cubicBezTo>
                  <a:cubicBezTo>
                    <a:pt x="53515" y="45817"/>
                    <a:pt x="46917" y="52048"/>
                    <a:pt x="42518" y="49116"/>
                  </a:cubicBezTo>
                  <a:cubicBezTo>
                    <a:pt x="42885" y="38487"/>
                    <a:pt x="59746" y="28957"/>
                    <a:pt x="69276" y="34088"/>
                  </a:cubicBezTo>
                  <a:cubicBezTo>
                    <a:pt x="80272" y="40319"/>
                    <a:pt x="87969" y="37753"/>
                    <a:pt x="94200" y="27490"/>
                  </a:cubicBezTo>
                  <a:cubicBezTo>
                    <a:pt x="96400" y="23825"/>
                    <a:pt x="97499" y="19060"/>
                    <a:pt x="93467" y="17960"/>
                  </a:cubicBezTo>
                  <a:cubicBezTo>
                    <a:pt x="75873" y="11363"/>
                    <a:pt x="92734" y="5865"/>
                    <a:pt x="93467" y="0"/>
                  </a:cubicBezTo>
                  <a:cubicBezTo>
                    <a:pt x="98599" y="12096"/>
                    <a:pt x="108496" y="17960"/>
                    <a:pt x="121691" y="19793"/>
                  </a:cubicBezTo>
                  <a:cubicBezTo>
                    <a:pt x="112894" y="36654"/>
                    <a:pt x="97866" y="50949"/>
                    <a:pt x="108129" y="71108"/>
                  </a:cubicBezTo>
                  <a:cubicBezTo>
                    <a:pt x="105930" y="72208"/>
                    <a:pt x="103364" y="71475"/>
                    <a:pt x="101165" y="71475"/>
                  </a:cubicBezTo>
                  <a:cubicBezTo>
                    <a:pt x="81738" y="71108"/>
                    <a:pt x="81738" y="71108"/>
                    <a:pt x="90535" y="53515"/>
                  </a:cubicBezTo>
                  <a:cubicBezTo>
                    <a:pt x="83204" y="46550"/>
                    <a:pt x="85770" y="57547"/>
                    <a:pt x="82471" y="57913"/>
                  </a:cubicBezTo>
                  <a:cubicBezTo>
                    <a:pt x="77706" y="64144"/>
                    <a:pt x="71475" y="69642"/>
                    <a:pt x="67443" y="78073"/>
                  </a:cubicBezTo>
                  <a:cubicBezTo>
                    <a:pt x="80639" y="69276"/>
                    <a:pt x="95300" y="74774"/>
                    <a:pt x="108496" y="71108"/>
                  </a:cubicBezTo>
                  <a:cubicBezTo>
                    <a:pt x="116926" y="79172"/>
                    <a:pt x="113994" y="85037"/>
                    <a:pt x="104830" y="89802"/>
                  </a:cubicBezTo>
                  <a:cubicBezTo>
                    <a:pt x="101531" y="98965"/>
                    <a:pt x="90169" y="93101"/>
                    <a:pt x="90169" y="93834"/>
                  </a:cubicBezTo>
                  <a:cubicBezTo>
                    <a:pt x="88702" y="102997"/>
                    <a:pt x="81372" y="105197"/>
                    <a:pt x="75141" y="107762"/>
                  </a:cubicBezTo>
                  <a:cubicBezTo>
                    <a:pt x="68909" y="110328"/>
                    <a:pt x="62312" y="109229"/>
                    <a:pt x="57913" y="104097"/>
                  </a:cubicBezTo>
                  <a:cubicBezTo>
                    <a:pt x="52782" y="98232"/>
                    <a:pt x="46917" y="100432"/>
                    <a:pt x="40686" y="100798"/>
                  </a:cubicBezTo>
                  <a:cubicBezTo>
                    <a:pt x="34455" y="99699"/>
                    <a:pt x="27490" y="98965"/>
                    <a:pt x="25658" y="90902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94FBE8C6-E88F-4229-9CD9-F66065A01B5C}"/>
                </a:ext>
              </a:extLst>
            </p:cNvPr>
            <p:cNvSpPr/>
            <p:nvPr/>
          </p:nvSpPr>
          <p:spPr>
            <a:xfrm>
              <a:off x="11495128" y="4620836"/>
              <a:ext cx="105773" cy="92177"/>
            </a:xfrm>
            <a:custGeom>
              <a:avLst/>
              <a:gdLst>
                <a:gd name="connsiteX0" fmla="*/ 25136 w 105773"/>
                <a:gd name="connsiteY0" fmla="*/ 28399 h 92177"/>
                <a:gd name="connsiteX1" fmla="*/ 25136 w 105773"/>
                <a:gd name="connsiteY1" fmla="*/ 51125 h 92177"/>
                <a:gd name="connsiteX2" fmla="*/ 84515 w 105773"/>
                <a:gd name="connsiteY2" fmla="*/ 51125 h 92177"/>
                <a:gd name="connsiteX3" fmla="*/ 87447 w 105773"/>
                <a:gd name="connsiteY3" fmla="*/ 55890 h 92177"/>
                <a:gd name="connsiteX4" fmla="*/ 105774 w 105773"/>
                <a:gd name="connsiteY4" fmla="*/ 77882 h 92177"/>
                <a:gd name="connsiteX5" fmla="*/ 84148 w 105773"/>
                <a:gd name="connsiteY5" fmla="*/ 87779 h 92177"/>
                <a:gd name="connsiteX6" fmla="*/ 81216 w 105773"/>
                <a:gd name="connsiteY6" fmla="*/ 92177 h 92177"/>
                <a:gd name="connsiteX7" fmla="*/ 5342 w 105773"/>
                <a:gd name="connsiteY7" fmla="*/ 44527 h 92177"/>
                <a:gd name="connsiteX8" fmla="*/ 4976 w 105773"/>
                <a:gd name="connsiteY8" fmla="*/ 30232 h 92177"/>
                <a:gd name="connsiteX9" fmla="*/ 2044 w 105773"/>
                <a:gd name="connsiteY9" fmla="*/ 17037 h 92177"/>
                <a:gd name="connsiteX10" fmla="*/ 19637 w 105773"/>
                <a:gd name="connsiteY10" fmla="*/ 2375 h 92177"/>
                <a:gd name="connsiteX11" fmla="*/ 34299 w 105773"/>
                <a:gd name="connsiteY11" fmla="*/ 2009 h 92177"/>
                <a:gd name="connsiteX12" fmla="*/ 47128 w 105773"/>
                <a:gd name="connsiteY12" fmla="*/ 3841 h 92177"/>
                <a:gd name="connsiteX13" fmla="*/ 42729 w 105773"/>
                <a:gd name="connsiteY13" fmla="*/ 17037 h 92177"/>
                <a:gd name="connsiteX14" fmla="*/ 25136 w 105773"/>
                <a:gd name="connsiteY14" fmla="*/ 28399 h 9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773" h="92177">
                  <a:moveTo>
                    <a:pt x="25136" y="28399"/>
                  </a:moveTo>
                  <a:cubicBezTo>
                    <a:pt x="28068" y="35364"/>
                    <a:pt x="29534" y="41961"/>
                    <a:pt x="25136" y="51125"/>
                  </a:cubicBezTo>
                  <a:cubicBezTo>
                    <a:pt x="46761" y="51125"/>
                    <a:pt x="65821" y="51125"/>
                    <a:pt x="84515" y="51125"/>
                  </a:cubicBezTo>
                  <a:cubicBezTo>
                    <a:pt x="85614" y="52591"/>
                    <a:pt x="86347" y="54424"/>
                    <a:pt x="87447" y="55890"/>
                  </a:cubicBezTo>
                  <a:cubicBezTo>
                    <a:pt x="93312" y="63587"/>
                    <a:pt x="105774" y="68352"/>
                    <a:pt x="105774" y="77882"/>
                  </a:cubicBezTo>
                  <a:cubicBezTo>
                    <a:pt x="105774" y="91811"/>
                    <a:pt x="89646" y="80081"/>
                    <a:pt x="84148" y="87779"/>
                  </a:cubicBezTo>
                  <a:cubicBezTo>
                    <a:pt x="83049" y="89245"/>
                    <a:pt x="81949" y="90711"/>
                    <a:pt x="81216" y="92177"/>
                  </a:cubicBezTo>
                  <a:cubicBezTo>
                    <a:pt x="53726" y="80081"/>
                    <a:pt x="28434" y="63954"/>
                    <a:pt x="5342" y="44527"/>
                  </a:cubicBezTo>
                  <a:cubicBezTo>
                    <a:pt x="-156" y="40129"/>
                    <a:pt x="-3088" y="35730"/>
                    <a:pt x="4976" y="30232"/>
                  </a:cubicBezTo>
                  <a:cubicBezTo>
                    <a:pt x="13040" y="24734"/>
                    <a:pt x="4243" y="21435"/>
                    <a:pt x="2044" y="17037"/>
                  </a:cubicBezTo>
                  <a:cubicBezTo>
                    <a:pt x="2777" y="6041"/>
                    <a:pt x="9741" y="2375"/>
                    <a:pt x="19637" y="2375"/>
                  </a:cubicBezTo>
                  <a:cubicBezTo>
                    <a:pt x="24402" y="2375"/>
                    <a:pt x="29534" y="3108"/>
                    <a:pt x="34299" y="2009"/>
                  </a:cubicBezTo>
                  <a:cubicBezTo>
                    <a:pt x="38697" y="909"/>
                    <a:pt x="44195" y="-2756"/>
                    <a:pt x="47128" y="3841"/>
                  </a:cubicBezTo>
                  <a:cubicBezTo>
                    <a:pt x="49327" y="8973"/>
                    <a:pt x="46761" y="13371"/>
                    <a:pt x="42729" y="17037"/>
                  </a:cubicBezTo>
                  <a:cubicBezTo>
                    <a:pt x="35399" y="18503"/>
                    <a:pt x="24769" y="14838"/>
                    <a:pt x="25136" y="28399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334EDFC4-98D7-4F0A-AA1C-D1337338B5F8}"/>
                </a:ext>
              </a:extLst>
            </p:cNvPr>
            <p:cNvSpPr/>
            <p:nvPr/>
          </p:nvSpPr>
          <p:spPr>
            <a:xfrm>
              <a:off x="11440725" y="4589489"/>
              <a:ext cx="136718" cy="51206"/>
            </a:xfrm>
            <a:custGeom>
              <a:avLst/>
              <a:gdLst>
                <a:gd name="connsiteX0" fmla="*/ 97133 w 136718"/>
                <a:gd name="connsiteY0" fmla="*/ 48750 h 51206"/>
                <a:gd name="connsiteX1" fmla="*/ 98965 w 136718"/>
                <a:gd name="connsiteY1" fmla="*/ 32988 h 51206"/>
                <a:gd name="connsiteX2" fmla="*/ 56447 w 136718"/>
                <a:gd name="connsiteY2" fmla="*/ 48750 h 51206"/>
                <a:gd name="connsiteX3" fmla="*/ 56447 w 136718"/>
                <a:gd name="connsiteY3" fmla="*/ 48750 h 51206"/>
                <a:gd name="connsiteX4" fmla="*/ 13929 w 136718"/>
                <a:gd name="connsiteY4" fmla="*/ 41419 h 51206"/>
                <a:gd name="connsiteX5" fmla="*/ 0 w 136718"/>
                <a:gd name="connsiteY5" fmla="*/ 26757 h 51206"/>
                <a:gd name="connsiteX6" fmla="*/ 19793 w 136718"/>
                <a:gd name="connsiteY6" fmla="*/ 29690 h 51206"/>
                <a:gd name="connsiteX7" fmla="*/ 35554 w 136718"/>
                <a:gd name="connsiteY7" fmla="*/ 31522 h 51206"/>
                <a:gd name="connsiteX8" fmla="*/ 64144 w 136718"/>
                <a:gd name="connsiteY8" fmla="*/ 18693 h 51206"/>
                <a:gd name="connsiteX9" fmla="*/ 115826 w 136718"/>
                <a:gd name="connsiteY9" fmla="*/ 18693 h 51206"/>
                <a:gd name="connsiteX10" fmla="*/ 117659 w 136718"/>
                <a:gd name="connsiteY10" fmla="*/ 0 h 51206"/>
                <a:gd name="connsiteX11" fmla="*/ 118759 w 136718"/>
                <a:gd name="connsiteY11" fmla="*/ 24925 h 51206"/>
                <a:gd name="connsiteX12" fmla="*/ 122057 w 136718"/>
                <a:gd name="connsiteY12" fmla="*/ 31889 h 51206"/>
                <a:gd name="connsiteX13" fmla="*/ 136719 w 136718"/>
                <a:gd name="connsiteY13" fmla="*/ 35921 h 51206"/>
                <a:gd name="connsiteX14" fmla="*/ 97133 w 136718"/>
                <a:gd name="connsiteY14" fmla="*/ 48750 h 5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6718" h="51206">
                  <a:moveTo>
                    <a:pt x="97133" y="48750"/>
                  </a:moveTo>
                  <a:cubicBezTo>
                    <a:pt x="97499" y="44351"/>
                    <a:pt x="97866" y="40319"/>
                    <a:pt x="98965" y="32988"/>
                  </a:cubicBezTo>
                  <a:cubicBezTo>
                    <a:pt x="86503" y="46917"/>
                    <a:pt x="65244" y="27857"/>
                    <a:pt x="56447" y="48750"/>
                  </a:cubicBezTo>
                  <a:lnTo>
                    <a:pt x="56447" y="48750"/>
                  </a:lnTo>
                  <a:cubicBezTo>
                    <a:pt x="42518" y="45084"/>
                    <a:pt x="26757" y="50949"/>
                    <a:pt x="13929" y="41419"/>
                  </a:cubicBezTo>
                  <a:cubicBezTo>
                    <a:pt x="8430" y="37387"/>
                    <a:pt x="0" y="35921"/>
                    <a:pt x="0" y="26757"/>
                  </a:cubicBezTo>
                  <a:cubicBezTo>
                    <a:pt x="7331" y="23825"/>
                    <a:pt x="14295" y="18327"/>
                    <a:pt x="19793" y="29690"/>
                  </a:cubicBezTo>
                  <a:cubicBezTo>
                    <a:pt x="23458" y="36654"/>
                    <a:pt x="32255" y="35921"/>
                    <a:pt x="35554" y="31522"/>
                  </a:cubicBezTo>
                  <a:cubicBezTo>
                    <a:pt x="43252" y="21259"/>
                    <a:pt x="53515" y="20526"/>
                    <a:pt x="64144" y="18693"/>
                  </a:cubicBezTo>
                  <a:cubicBezTo>
                    <a:pt x="81372" y="18693"/>
                    <a:pt x="98599" y="18693"/>
                    <a:pt x="115826" y="18693"/>
                  </a:cubicBezTo>
                  <a:cubicBezTo>
                    <a:pt x="120958" y="12462"/>
                    <a:pt x="109962" y="5132"/>
                    <a:pt x="117659" y="0"/>
                  </a:cubicBezTo>
                  <a:cubicBezTo>
                    <a:pt x="126822" y="10996"/>
                    <a:pt x="126822" y="10996"/>
                    <a:pt x="118759" y="24925"/>
                  </a:cubicBezTo>
                  <a:cubicBezTo>
                    <a:pt x="116559" y="28590"/>
                    <a:pt x="119125" y="31156"/>
                    <a:pt x="122057" y="31889"/>
                  </a:cubicBezTo>
                  <a:cubicBezTo>
                    <a:pt x="126456" y="33722"/>
                    <a:pt x="131221" y="34455"/>
                    <a:pt x="136719" y="35921"/>
                  </a:cubicBezTo>
                  <a:cubicBezTo>
                    <a:pt x="113994" y="53148"/>
                    <a:pt x="113994" y="53148"/>
                    <a:pt x="97133" y="48750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983CE7CC-7FF9-48FC-80DA-C2C70765D606}"/>
                </a:ext>
              </a:extLst>
            </p:cNvPr>
            <p:cNvSpPr/>
            <p:nvPr/>
          </p:nvSpPr>
          <p:spPr>
            <a:xfrm>
              <a:off x="11579272" y="4533042"/>
              <a:ext cx="57498" cy="41052"/>
            </a:xfrm>
            <a:custGeom>
              <a:avLst/>
              <a:gdLst>
                <a:gd name="connsiteX0" fmla="*/ 30426 w 57498"/>
                <a:gd name="connsiteY0" fmla="*/ 7697 h 41052"/>
                <a:gd name="connsiteX1" fmla="*/ 56817 w 57498"/>
                <a:gd name="connsiteY1" fmla="*/ 0 h 41052"/>
                <a:gd name="connsiteX2" fmla="*/ 34092 w 57498"/>
                <a:gd name="connsiteY2" fmla="*/ 41052 h 41052"/>
                <a:gd name="connsiteX3" fmla="*/ 16131 w 57498"/>
                <a:gd name="connsiteY3" fmla="*/ 39220 h 41052"/>
                <a:gd name="connsiteX4" fmla="*/ 370 w 57498"/>
                <a:gd name="connsiteY4" fmla="*/ 25291 h 41052"/>
                <a:gd name="connsiteX5" fmla="*/ 21263 w 57498"/>
                <a:gd name="connsiteY5" fmla="*/ 11363 h 41052"/>
                <a:gd name="connsiteX6" fmla="*/ 30426 w 57498"/>
                <a:gd name="connsiteY6" fmla="*/ 7697 h 4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98" h="41052">
                  <a:moveTo>
                    <a:pt x="30426" y="7697"/>
                  </a:moveTo>
                  <a:cubicBezTo>
                    <a:pt x="40323" y="9164"/>
                    <a:pt x="47287" y="0"/>
                    <a:pt x="56817" y="0"/>
                  </a:cubicBezTo>
                  <a:cubicBezTo>
                    <a:pt x="60849" y="20160"/>
                    <a:pt x="46188" y="30056"/>
                    <a:pt x="34092" y="41052"/>
                  </a:cubicBezTo>
                  <a:cubicBezTo>
                    <a:pt x="27861" y="40319"/>
                    <a:pt x="21629" y="41052"/>
                    <a:pt x="16131" y="39220"/>
                  </a:cubicBezTo>
                  <a:cubicBezTo>
                    <a:pt x="9167" y="36654"/>
                    <a:pt x="-2195" y="31889"/>
                    <a:pt x="370" y="25291"/>
                  </a:cubicBezTo>
                  <a:cubicBezTo>
                    <a:pt x="2569" y="19427"/>
                    <a:pt x="7701" y="6598"/>
                    <a:pt x="21263" y="11363"/>
                  </a:cubicBezTo>
                  <a:cubicBezTo>
                    <a:pt x="23829" y="12462"/>
                    <a:pt x="28227" y="11363"/>
                    <a:pt x="30426" y="7697"/>
                  </a:cubicBezTo>
                  <a:close/>
                </a:path>
              </a:pathLst>
            </a:custGeom>
            <a:solidFill>
              <a:srgbClr val="A783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9EC02E2-0C51-4318-B375-6E83CA3A9CB5}"/>
                </a:ext>
              </a:extLst>
            </p:cNvPr>
            <p:cNvSpPr/>
            <p:nvPr/>
          </p:nvSpPr>
          <p:spPr>
            <a:xfrm>
              <a:off x="11515498" y="4457681"/>
              <a:ext cx="24983" cy="37061"/>
            </a:xfrm>
            <a:custGeom>
              <a:avLst/>
              <a:gdLst>
                <a:gd name="connsiteX0" fmla="*/ 22725 w 24983"/>
                <a:gd name="connsiteY0" fmla="*/ 22580 h 37061"/>
                <a:gd name="connsiteX1" fmla="*/ 15395 w 24983"/>
                <a:gd name="connsiteY1" fmla="*/ 36874 h 37061"/>
                <a:gd name="connsiteX2" fmla="*/ 2199 w 24983"/>
                <a:gd name="connsiteY2" fmla="*/ 21480 h 37061"/>
                <a:gd name="connsiteX3" fmla="*/ 4398 w 24983"/>
                <a:gd name="connsiteY3" fmla="*/ 4253 h 37061"/>
                <a:gd name="connsiteX4" fmla="*/ 15395 w 24983"/>
                <a:gd name="connsiteY4" fmla="*/ 954 h 37061"/>
                <a:gd name="connsiteX5" fmla="*/ 22725 w 24983"/>
                <a:gd name="connsiteY5" fmla="*/ 14516 h 37061"/>
                <a:gd name="connsiteX6" fmla="*/ 22725 w 24983"/>
                <a:gd name="connsiteY6" fmla="*/ 22580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3" h="37061">
                  <a:moveTo>
                    <a:pt x="22725" y="22580"/>
                  </a:moveTo>
                  <a:cubicBezTo>
                    <a:pt x="28957" y="31376"/>
                    <a:pt x="20893" y="35775"/>
                    <a:pt x="15395" y="36874"/>
                  </a:cubicBezTo>
                  <a:cubicBezTo>
                    <a:pt x="5132" y="38707"/>
                    <a:pt x="7331" y="26611"/>
                    <a:pt x="2199" y="21480"/>
                  </a:cubicBezTo>
                  <a:cubicBezTo>
                    <a:pt x="-2566" y="16348"/>
                    <a:pt x="1466" y="10117"/>
                    <a:pt x="4398" y="4253"/>
                  </a:cubicBezTo>
                  <a:cubicBezTo>
                    <a:pt x="6964" y="-879"/>
                    <a:pt x="11363" y="-512"/>
                    <a:pt x="15395" y="954"/>
                  </a:cubicBezTo>
                  <a:cubicBezTo>
                    <a:pt x="21626" y="3153"/>
                    <a:pt x="22725" y="8651"/>
                    <a:pt x="22725" y="14516"/>
                  </a:cubicBezTo>
                  <a:cubicBezTo>
                    <a:pt x="22725" y="17448"/>
                    <a:pt x="22725" y="19647"/>
                    <a:pt x="22725" y="22580"/>
                  </a:cubicBezTo>
                  <a:close/>
                </a:path>
              </a:pathLst>
            </a:custGeom>
            <a:solidFill>
              <a:srgbClr val="DED2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86CEF693-EBA3-4ACD-8B49-E55D29F43637}"/>
                </a:ext>
              </a:extLst>
            </p:cNvPr>
            <p:cNvSpPr/>
            <p:nvPr/>
          </p:nvSpPr>
          <p:spPr>
            <a:xfrm>
              <a:off x="11478478" y="4420882"/>
              <a:ext cx="27044" cy="34454"/>
            </a:xfrm>
            <a:custGeom>
              <a:avLst/>
              <a:gdLst>
                <a:gd name="connsiteX0" fmla="*/ 0 w 27044"/>
                <a:gd name="connsiteY0" fmla="*/ 0 h 34454"/>
                <a:gd name="connsiteX1" fmla="*/ 8431 w 27044"/>
                <a:gd name="connsiteY1" fmla="*/ 6231 h 34454"/>
                <a:gd name="connsiteX2" fmla="*/ 24192 w 27044"/>
                <a:gd name="connsiteY2" fmla="*/ 34455 h 34454"/>
                <a:gd name="connsiteX3" fmla="*/ 0 w 27044"/>
                <a:gd name="connsiteY3" fmla="*/ 0 h 34454"/>
                <a:gd name="connsiteX4" fmla="*/ 0 w 27044"/>
                <a:gd name="connsiteY4" fmla="*/ 0 h 3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44" h="34454">
                  <a:moveTo>
                    <a:pt x="0" y="0"/>
                  </a:moveTo>
                  <a:cubicBezTo>
                    <a:pt x="2932" y="2199"/>
                    <a:pt x="5498" y="6598"/>
                    <a:pt x="8431" y="6231"/>
                  </a:cubicBezTo>
                  <a:cubicBezTo>
                    <a:pt x="30789" y="5132"/>
                    <a:pt x="28590" y="18327"/>
                    <a:pt x="24192" y="34455"/>
                  </a:cubicBezTo>
                  <a:cubicBezTo>
                    <a:pt x="7331" y="28957"/>
                    <a:pt x="2566" y="150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D7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93939BC6-4670-4878-BEA1-F93EB897E863}"/>
                </a:ext>
              </a:extLst>
            </p:cNvPr>
            <p:cNvSpPr/>
            <p:nvPr/>
          </p:nvSpPr>
          <p:spPr>
            <a:xfrm>
              <a:off x="11392035" y="4293492"/>
              <a:ext cx="28391" cy="31033"/>
            </a:xfrm>
            <a:custGeom>
              <a:avLst/>
              <a:gdLst>
                <a:gd name="connsiteX0" fmla="*/ 3606 w 28391"/>
                <a:gd name="connsiteY0" fmla="*/ 3132 h 31033"/>
                <a:gd name="connsiteX1" fmla="*/ 22299 w 28391"/>
                <a:gd name="connsiteY1" fmla="*/ 14129 h 31033"/>
                <a:gd name="connsiteX2" fmla="*/ 23765 w 28391"/>
                <a:gd name="connsiteY2" fmla="*/ 28424 h 31033"/>
                <a:gd name="connsiteX3" fmla="*/ 10936 w 28391"/>
                <a:gd name="connsiteY3" fmla="*/ 22926 h 31033"/>
                <a:gd name="connsiteX4" fmla="*/ 3606 w 28391"/>
                <a:gd name="connsiteY4" fmla="*/ 3132 h 3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91" h="31033">
                  <a:moveTo>
                    <a:pt x="3606" y="3132"/>
                  </a:moveTo>
                  <a:cubicBezTo>
                    <a:pt x="18267" y="-7131"/>
                    <a:pt x="15701" y="10830"/>
                    <a:pt x="22299" y="14129"/>
                  </a:cubicBezTo>
                  <a:cubicBezTo>
                    <a:pt x="26331" y="18527"/>
                    <a:pt x="32929" y="22926"/>
                    <a:pt x="23765" y="28424"/>
                  </a:cubicBezTo>
                  <a:cubicBezTo>
                    <a:pt x="17168" y="32822"/>
                    <a:pt x="12036" y="32089"/>
                    <a:pt x="10936" y="22926"/>
                  </a:cubicBezTo>
                  <a:cubicBezTo>
                    <a:pt x="10203" y="15595"/>
                    <a:pt x="-7390" y="14495"/>
                    <a:pt x="3606" y="3132"/>
                  </a:cubicBezTo>
                  <a:close/>
                </a:path>
              </a:pathLst>
            </a:custGeom>
            <a:solidFill>
              <a:srgbClr val="D4C4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3100E1AB-EC9D-4482-800C-97A22FC5FDD1}"/>
                </a:ext>
              </a:extLst>
            </p:cNvPr>
            <p:cNvSpPr/>
            <p:nvPr/>
          </p:nvSpPr>
          <p:spPr>
            <a:xfrm>
              <a:off x="11498812" y="4372335"/>
              <a:ext cx="27716" cy="29099"/>
            </a:xfrm>
            <a:custGeom>
              <a:avLst/>
              <a:gdLst>
                <a:gd name="connsiteX0" fmla="*/ 192 w 27716"/>
                <a:gd name="connsiteY0" fmla="*/ 10060 h 29099"/>
                <a:gd name="connsiteX1" fmla="*/ 8989 w 27716"/>
                <a:gd name="connsiteY1" fmla="*/ 164 h 29099"/>
                <a:gd name="connsiteX2" fmla="*/ 27682 w 27716"/>
                <a:gd name="connsiteY2" fmla="*/ 17024 h 29099"/>
                <a:gd name="connsiteX3" fmla="*/ 17419 w 27716"/>
                <a:gd name="connsiteY3" fmla="*/ 28754 h 29099"/>
                <a:gd name="connsiteX4" fmla="*/ 192 w 27716"/>
                <a:gd name="connsiteY4" fmla="*/ 10060 h 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6" h="29099">
                  <a:moveTo>
                    <a:pt x="192" y="10060"/>
                  </a:moveTo>
                  <a:cubicBezTo>
                    <a:pt x="-175" y="7494"/>
                    <a:pt x="-175" y="-1302"/>
                    <a:pt x="8989" y="164"/>
                  </a:cubicBezTo>
                  <a:cubicBezTo>
                    <a:pt x="17419" y="1630"/>
                    <a:pt x="28415" y="4929"/>
                    <a:pt x="27682" y="17024"/>
                  </a:cubicBezTo>
                  <a:cubicBezTo>
                    <a:pt x="27316" y="22156"/>
                    <a:pt x="26216" y="30953"/>
                    <a:pt x="17419" y="28754"/>
                  </a:cubicBezTo>
                  <a:cubicBezTo>
                    <a:pt x="10088" y="27288"/>
                    <a:pt x="-1641" y="28387"/>
                    <a:pt x="192" y="10060"/>
                  </a:cubicBezTo>
                  <a:close/>
                </a:path>
              </a:pathLst>
            </a:custGeom>
            <a:solidFill>
              <a:srgbClr val="7E5E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B9BA393A-FAFB-49F1-8ACB-06257CCE0105}"/>
                </a:ext>
              </a:extLst>
            </p:cNvPr>
            <p:cNvSpPr/>
            <p:nvPr/>
          </p:nvSpPr>
          <p:spPr>
            <a:xfrm>
              <a:off x="10775457" y="4467720"/>
              <a:ext cx="68176" cy="20495"/>
            </a:xfrm>
            <a:custGeom>
              <a:avLst/>
              <a:gdLst>
                <a:gd name="connsiteX0" fmla="*/ 68176 w 68176"/>
                <a:gd name="connsiteY0" fmla="*/ 2278 h 20495"/>
                <a:gd name="connsiteX1" fmla="*/ 61212 w 68176"/>
                <a:gd name="connsiteY1" fmla="*/ 7776 h 20495"/>
                <a:gd name="connsiteX2" fmla="*/ 0 w 68176"/>
                <a:gd name="connsiteY2" fmla="*/ 19872 h 20495"/>
                <a:gd name="connsiteX3" fmla="*/ 68176 w 68176"/>
                <a:gd name="connsiteY3" fmla="*/ 2278 h 2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76" h="20495">
                  <a:moveTo>
                    <a:pt x="68176" y="2278"/>
                  </a:moveTo>
                  <a:cubicBezTo>
                    <a:pt x="65977" y="4111"/>
                    <a:pt x="63411" y="8143"/>
                    <a:pt x="61212" y="7776"/>
                  </a:cubicBezTo>
                  <a:cubicBezTo>
                    <a:pt x="39953" y="7043"/>
                    <a:pt x="21992" y="23904"/>
                    <a:pt x="0" y="19872"/>
                  </a:cubicBezTo>
                  <a:cubicBezTo>
                    <a:pt x="20526" y="5210"/>
                    <a:pt x="42152" y="-4686"/>
                    <a:pt x="68176" y="2278"/>
                  </a:cubicBezTo>
                  <a:close/>
                </a:path>
              </a:pathLst>
            </a:custGeom>
            <a:solidFill>
              <a:srgbClr val="B8A4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E5BF224-EB04-45D4-90B0-35C59283E72F}"/>
                </a:ext>
              </a:extLst>
            </p:cNvPr>
            <p:cNvSpPr/>
            <p:nvPr/>
          </p:nvSpPr>
          <p:spPr>
            <a:xfrm>
              <a:off x="10755390" y="4487851"/>
              <a:ext cx="20433" cy="30522"/>
            </a:xfrm>
            <a:custGeom>
              <a:avLst/>
              <a:gdLst>
                <a:gd name="connsiteX0" fmla="*/ 20433 w 20433"/>
                <a:gd name="connsiteY0" fmla="*/ 107 h 30522"/>
                <a:gd name="connsiteX1" fmla="*/ 16768 w 20433"/>
                <a:gd name="connsiteY1" fmla="*/ 30164 h 30522"/>
                <a:gd name="connsiteX2" fmla="*/ 1373 w 20433"/>
                <a:gd name="connsiteY2" fmla="*/ 13669 h 30522"/>
                <a:gd name="connsiteX3" fmla="*/ 2106 w 20433"/>
                <a:gd name="connsiteY3" fmla="*/ 4506 h 30522"/>
                <a:gd name="connsiteX4" fmla="*/ 20433 w 20433"/>
                <a:gd name="connsiteY4" fmla="*/ 107 h 3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33" h="30522">
                  <a:moveTo>
                    <a:pt x="20433" y="107"/>
                  </a:moveTo>
                  <a:cubicBezTo>
                    <a:pt x="6138" y="8538"/>
                    <a:pt x="5405" y="18801"/>
                    <a:pt x="16768" y="30164"/>
                  </a:cubicBezTo>
                  <a:cubicBezTo>
                    <a:pt x="2106" y="31996"/>
                    <a:pt x="-2659" y="26865"/>
                    <a:pt x="1373" y="13669"/>
                  </a:cubicBezTo>
                  <a:cubicBezTo>
                    <a:pt x="2106" y="10737"/>
                    <a:pt x="1740" y="7438"/>
                    <a:pt x="2106" y="4506"/>
                  </a:cubicBezTo>
                  <a:cubicBezTo>
                    <a:pt x="7604" y="107"/>
                    <a:pt x="13835" y="-259"/>
                    <a:pt x="20433" y="10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6530FE6-2D42-4348-8E74-E68AB223C4C9}"/>
                </a:ext>
              </a:extLst>
            </p:cNvPr>
            <p:cNvSpPr/>
            <p:nvPr/>
          </p:nvSpPr>
          <p:spPr>
            <a:xfrm>
              <a:off x="11916675" y="5678469"/>
              <a:ext cx="634661" cy="649301"/>
            </a:xfrm>
            <a:custGeom>
              <a:avLst/>
              <a:gdLst>
                <a:gd name="connsiteX0" fmla="*/ 634661 w 634661"/>
                <a:gd name="connsiteY0" fmla="*/ 304600 h 649301"/>
                <a:gd name="connsiteX1" fmla="*/ 613035 w 634661"/>
                <a:gd name="connsiteY1" fmla="*/ 368012 h 649301"/>
                <a:gd name="connsiteX2" fmla="*/ 620366 w 634661"/>
                <a:gd name="connsiteY2" fmla="*/ 384139 h 649301"/>
                <a:gd name="connsiteX3" fmla="*/ 620366 w 634661"/>
                <a:gd name="connsiteY3" fmla="*/ 391104 h 649301"/>
                <a:gd name="connsiteX4" fmla="*/ 607904 w 634661"/>
                <a:gd name="connsiteY4" fmla="*/ 414195 h 649301"/>
                <a:gd name="connsiteX5" fmla="*/ 601306 w 634661"/>
                <a:gd name="connsiteY5" fmla="*/ 421893 h 649301"/>
                <a:gd name="connsiteX6" fmla="*/ 592876 w 634661"/>
                <a:gd name="connsiteY6" fmla="*/ 451582 h 649301"/>
                <a:gd name="connsiteX7" fmla="*/ 591410 w 634661"/>
                <a:gd name="connsiteY7" fmla="*/ 466610 h 649301"/>
                <a:gd name="connsiteX8" fmla="*/ 590676 w 634661"/>
                <a:gd name="connsiteY8" fmla="*/ 483105 h 649301"/>
                <a:gd name="connsiteX9" fmla="*/ 567951 w 634661"/>
                <a:gd name="connsiteY9" fmla="*/ 484204 h 649301"/>
                <a:gd name="connsiteX10" fmla="*/ 544859 w 634661"/>
                <a:gd name="connsiteY10" fmla="*/ 465511 h 649301"/>
                <a:gd name="connsiteX11" fmla="*/ 567951 w 634661"/>
                <a:gd name="connsiteY11" fmla="*/ 495201 h 649301"/>
                <a:gd name="connsiteX12" fmla="*/ 571617 w 634661"/>
                <a:gd name="connsiteY12" fmla="*/ 513527 h 649301"/>
                <a:gd name="connsiteX13" fmla="*/ 549991 w 634661"/>
                <a:gd name="connsiteY13" fmla="*/ 511328 h 649301"/>
                <a:gd name="connsiteX14" fmla="*/ 542660 w 634661"/>
                <a:gd name="connsiteY14" fmla="*/ 556779 h 649301"/>
                <a:gd name="connsiteX15" fmla="*/ 476317 w 634661"/>
                <a:gd name="connsiteY15" fmla="*/ 519759 h 649301"/>
                <a:gd name="connsiteX16" fmla="*/ 460555 w 634661"/>
                <a:gd name="connsiteY16" fmla="*/ 514627 h 649301"/>
                <a:gd name="connsiteX17" fmla="*/ 450659 w 634661"/>
                <a:gd name="connsiteY17" fmla="*/ 495567 h 649301"/>
                <a:gd name="connsiteX18" fmla="*/ 466420 w 634661"/>
                <a:gd name="connsiteY18" fmla="*/ 485304 h 649301"/>
                <a:gd name="connsiteX19" fmla="*/ 490978 w 634661"/>
                <a:gd name="connsiteY19" fmla="*/ 481272 h 649301"/>
                <a:gd name="connsiteX20" fmla="*/ 497209 w 634661"/>
                <a:gd name="connsiteY20" fmla="*/ 454148 h 649301"/>
                <a:gd name="connsiteX21" fmla="*/ 462388 w 634661"/>
                <a:gd name="connsiteY21" fmla="*/ 479439 h 649301"/>
                <a:gd name="connsiteX22" fmla="*/ 422435 w 634661"/>
                <a:gd name="connsiteY22" fmla="*/ 487137 h 649301"/>
                <a:gd name="connsiteX23" fmla="*/ 421702 w 634661"/>
                <a:gd name="connsiteY23" fmla="*/ 511328 h 649301"/>
                <a:gd name="connsiteX24" fmla="*/ 409606 w 634661"/>
                <a:gd name="connsiteY24" fmla="*/ 512428 h 649301"/>
                <a:gd name="connsiteX25" fmla="*/ 374052 w 634661"/>
                <a:gd name="connsiteY25" fmla="*/ 485304 h 649301"/>
                <a:gd name="connsiteX26" fmla="*/ 361223 w 634661"/>
                <a:gd name="connsiteY26" fmla="*/ 522324 h 649301"/>
                <a:gd name="connsiteX27" fmla="*/ 343996 w 634661"/>
                <a:gd name="connsiteY27" fmla="*/ 519392 h 649301"/>
                <a:gd name="connsiteX28" fmla="*/ 329701 w 634661"/>
                <a:gd name="connsiteY28" fmla="*/ 564476 h 649301"/>
                <a:gd name="connsiteX29" fmla="*/ 335932 w 634661"/>
                <a:gd name="connsiteY29" fmla="*/ 574373 h 649301"/>
                <a:gd name="connsiteX30" fmla="*/ 351693 w 634661"/>
                <a:gd name="connsiteY30" fmla="*/ 590134 h 649301"/>
                <a:gd name="connsiteX31" fmla="*/ 336299 w 634661"/>
                <a:gd name="connsiteY31" fmla="*/ 598564 h 649301"/>
                <a:gd name="connsiteX32" fmla="*/ 327135 w 634661"/>
                <a:gd name="connsiteY32" fmla="*/ 601863 h 649301"/>
                <a:gd name="connsiteX33" fmla="*/ 313207 w 634661"/>
                <a:gd name="connsiteY33" fmla="*/ 609194 h 649301"/>
                <a:gd name="connsiteX34" fmla="*/ 296346 w 634661"/>
                <a:gd name="connsiteY34" fmla="*/ 628620 h 649301"/>
                <a:gd name="connsiteX35" fmla="*/ 292314 w 634661"/>
                <a:gd name="connsiteY35" fmla="*/ 642916 h 649301"/>
                <a:gd name="connsiteX36" fmla="*/ 282417 w 634661"/>
                <a:gd name="connsiteY36" fmla="*/ 649147 h 649301"/>
                <a:gd name="connsiteX37" fmla="*/ 271055 w 634661"/>
                <a:gd name="connsiteY37" fmla="*/ 641450 h 649301"/>
                <a:gd name="connsiteX38" fmla="*/ 267756 w 634661"/>
                <a:gd name="connsiteY38" fmla="*/ 604062 h 649301"/>
                <a:gd name="connsiteX39" fmla="*/ 238799 w 634661"/>
                <a:gd name="connsiteY39" fmla="*/ 622389 h 649301"/>
                <a:gd name="connsiteX40" fmla="*/ 226704 w 634661"/>
                <a:gd name="connsiteY40" fmla="*/ 634852 h 649301"/>
                <a:gd name="connsiteX41" fmla="*/ 188950 w 634661"/>
                <a:gd name="connsiteY41" fmla="*/ 620557 h 649301"/>
                <a:gd name="connsiteX42" fmla="*/ 169524 w 634661"/>
                <a:gd name="connsiteY42" fmla="*/ 619457 h 649301"/>
                <a:gd name="connsiteX43" fmla="*/ 155595 w 634661"/>
                <a:gd name="connsiteY43" fmla="*/ 616891 h 649301"/>
                <a:gd name="connsiteX44" fmla="*/ 159261 w 634661"/>
                <a:gd name="connsiteY44" fmla="*/ 603329 h 649301"/>
                <a:gd name="connsiteX45" fmla="*/ 171356 w 634661"/>
                <a:gd name="connsiteY45" fmla="*/ 589034 h 649301"/>
                <a:gd name="connsiteX46" fmla="*/ 197380 w 634661"/>
                <a:gd name="connsiteY46" fmla="*/ 587202 h 649301"/>
                <a:gd name="connsiteX47" fmla="*/ 206544 w 634661"/>
                <a:gd name="connsiteY47" fmla="*/ 593433 h 649301"/>
                <a:gd name="connsiteX48" fmla="*/ 213142 w 634661"/>
                <a:gd name="connsiteY48" fmla="*/ 591600 h 649301"/>
                <a:gd name="connsiteX49" fmla="*/ 211676 w 634661"/>
                <a:gd name="connsiteY49" fmla="*/ 585003 h 649301"/>
                <a:gd name="connsiteX50" fmla="*/ 190416 w 634661"/>
                <a:gd name="connsiteY50" fmla="*/ 572907 h 649301"/>
                <a:gd name="connsiteX51" fmla="*/ 174289 w 634661"/>
                <a:gd name="connsiteY51" fmla="*/ 583903 h 649301"/>
                <a:gd name="connsiteX52" fmla="*/ 153029 w 634661"/>
                <a:gd name="connsiteY52" fmla="*/ 578038 h 649301"/>
                <a:gd name="connsiteX53" fmla="*/ 141300 w 634661"/>
                <a:gd name="connsiteY53" fmla="*/ 564110 h 649301"/>
                <a:gd name="connsiteX54" fmla="*/ 147898 w 634661"/>
                <a:gd name="connsiteY54" fmla="*/ 539185 h 649301"/>
                <a:gd name="connsiteX55" fmla="*/ 150464 w 634661"/>
                <a:gd name="connsiteY55" fmla="*/ 507296 h 649301"/>
                <a:gd name="connsiteX56" fmla="*/ 135435 w 634661"/>
                <a:gd name="connsiteY56" fmla="*/ 512794 h 649301"/>
                <a:gd name="connsiteX57" fmla="*/ 138368 w 634661"/>
                <a:gd name="connsiteY57" fmla="*/ 483105 h 649301"/>
                <a:gd name="connsiteX58" fmla="*/ 144599 w 634661"/>
                <a:gd name="connsiteY58" fmla="*/ 479806 h 649301"/>
                <a:gd name="connsiteX59" fmla="*/ 141300 w 634661"/>
                <a:gd name="connsiteY59" fmla="*/ 478340 h 649301"/>
                <a:gd name="connsiteX60" fmla="*/ 135069 w 634661"/>
                <a:gd name="connsiteY60" fmla="*/ 482372 h 649301"/>
                <a:gd name="connsiteX61" fmla="*/ 134702 w 634661"/>
                <a:gd name="connsiteY61" fmla="*/ 489702 h 649301"/>
                <a:gd name="connsiteX62" fmla="*/ 111610 w 634661"/>
                <a:gd name="connsiteY62" fmla="*/ 534420 h 649301"/>
                <a:gd name="connsiteX63" fmla="*/ 84120 w 634661"/>
                <a:gd name="connsiteY63" fmla="*/ 523791 h 649301"/>
                <a:gd name="connsiteX64" fmla="*/ 61028 w 634661"/>
                <a:gd name="connsiteY64" fmla="*/ 502898 h 649301"/>
                <a:gd name="connsiteX65" fmla="*/ 46367 w 634661"/>
                <a:gd name="connsiteY65" fmla="*/ 491902 h 649301"/>
                <a:gd name="connsiteX66" fmla="*/ 43068 w 634661"/>
                <a:gd name="connsiteY66" fmla="*/ 473575 h 649301"/>
                <a:gd name="connsiteX67" fmla="*/ 57729 w 634661"/>
                <a:gd name="connsiteY67" fmla="*/ 477240 h 649301"/>
                <a:gd name="connsiteX68" fmla="*/ 83020 w 634661"/>
                <a:gd name="connsiteY68" fmla="*/ 487870 h 649301"/>
                <a:gd name="connsiteX69" fmla="*/ 94383 w 634661"/>
                <a:gd name="connsiteY69" fmla="*/ 511695 h 649301"/>
                <a:gd name="connsiteX70" fmla="*/ 114176 w 634661"/>
                <a:gd name="connsiteY70" fmla="*/ 499965 h 649301"/>
                <a:gd name="connsiteX71" fmla="*/ 84487 w 634661"/>
                <a:gd name="connsiteY71" fmla="*/ 486770 h 649301"/>
                <a:gd name="connsiteX72" fmla="*/ 84487 w 634661"/>
                <a:gd name="connsiteY72" fmla="*/ 472109 h 649301"/>
                <a:gd name="connsiteX73" fmla="*/ 102080 w 634661"/>
                <a:gd name="connsiteY73" fmla="*/ 460013 h 649301"/>
                <a:gd name="connsiteX74" fmla="*/ 116742 w 634661"/>
                <a:gd name="connsiteY74" fmla="*/ 469543 h 649301"/>
                <a:gd name="connsiteX75" fmla="*/ 102447 w 634661"/>
                <a:gd name="connsiteY75" fmla="*/ 460379 h 649301"/>
                <a:gd name="connsiteX76" fmla="*/ 89618 w 634661"/>
                <a:gd name="connsiteY76" fmla="*/ 444252 h 649301"/>
                <a:gd name="connsiteX77" fmla="*/ 88152 w 634661"/>
                <a:gd name="connsiteY77" fmla="*/ 454515 h 649301"/>
                <a:gd name="connsiteX78" fmla="*/ 79722 w 634661"/>
                <a:gd name="connsiteY78" fmla="*/ 462579 h 649301"/>
                <a:gd name="connsiteX79" fmla="*/ 73857 w 634661"/>
                <a:gd name="connsiteY79" fmla="*/ 452682 h 649301"/>
                <a:gd name="connsiteX80" fmla="*/ 69825 w 634661"/>
                <a:gd name="connsiteY80" fmla="*/ 404665 h 649301"/>
                <a:gd name="connsiteX81" fmla="*/ 94017 w 634661"/>
                <a:gd name="connsiteY81" fmla="*/ 361047 h 649301"/>
                <a:gd name="connsiteX82" fmla="*/ 63227 w 634661"/>
                <a:gd name="connsiteY82" fmla="*/ 358848 h 649301"/>
                <a:gd name="connsiteX83" fmla="*/ 18510 w 634661"/>
                <a:gd name="connsiteY83" fmla="*/ 289206 h 649301"/>
                <a:gd name="connsiteX84" fmla="*/ 19243 w 634661"/>
                <a:gd name="connsiteY84" fmla="*/ 250719 h 649301"/>
                <a:gd name="connsiteX85" fmla="*/ 30605 w 634661"/>
                <a:gd name="connsiteY85" fmla="*/ 211133 h 649301"/>
                <a:gd name="connsiteX86" fmla="*/ 27307 w 634661"/>
                <a:gd name="connsiteY86" fmla="*/ 207834 h 649301"/>
                <a:gd name="connsiteX87" fmla="*/ 18876 w 634661"/>
                <a:gd name="connsiteY87" fmla="*/ 189874 h 649301"/>
                <a:gd name="connsiteX88" fmla="*/ 10079 w 634661"/>
                <a:gd name="connsiteY88" fmla="*/ 174846 h 649301"/>
                <a:gd name="connsiteX89" fmla="*/ 3848 w 634661"/>
                <a:gd name="connsiteY89" fmla="*/ 162750 h 649301"/>
                <a:gd name="connsiteX90" fmla="*/ 19243 w 634661"/>
                <a:gd name="connsiteY90" fmla="*/ 140758 h 649301"/>
                <a:gd name="connsiteX91" fmla="*/ 24374 w 634661"/>
                <a:gd name="connsiteY91" fmla="*/ 140391 h 649301"/>
                <a:gd name="connsiteX92" fmla="*/ 30605 w 634661"/>
                <a:gd name="connsiteY92" fmla="*/ 140391 h 649301"/>
                <a:gd name="connsiteX93" fmla="*/ 39769 w 634661"/>
                <a:gd name="connsiteY93" fmla="*/ 128662 h 649301"/>
                <a:gd name="connsiteX94" fmla="*/ 67992 w 634661"/>
                <a:gd name="connsiteY94" fmla="*/ 122064 h 649301"/>
                <a:gd name="connsiteX95" fmla="*/ 79722 w 634661"/>
                <a:gd name="connsiteY95" fmla="*/ 133427 h 649301"/>
                <a:gd name="connsiteX96" fmla="*/ 75323 w 634661"/>
                <a:gd name="connsiteY96" fmla="*/ 143323 h 649301"/>
                <a:gd name="connsiteX97" fmla="*/ 59562 w 634661"/>
                <a:gd name="connsiteY97" fmla="*/ 150654 h 649301"/>
                <a:gd name="connsiteX98" fmla="*/ 76423 w 634661"/>
                <a:gd name="connsiteY98" fmla="*/ 173746 h 649301"/>
                <a:gd name="connsiteX99" fmla="*/ 78255 w 634661"/>
                <a:gd name="connsiteY99" fmla="*/ 219197 h 649301"/>
                <a:gd name="connsiteX100" fmla="*/ 76056 w 634661"/>
                <a:gd name="connsiteY100" fmla="*/ 228727 h 649301"/>
                <a:gd name="connsiteX101" fmla="*/ 90718 w 634661"/>
                <a:gd name="connsiteY101" fmla="*/ 195372 h 649301"/>
                <a:gd name="connsiteX102" fmla="*/ 92551 w 634661"/>
                <a:gd name="connsiteY102" fmla="*/ 186942 h 649301"/>
                <a:gd name="connsiteX103" fmla="*/ 104280 w 634661"/>
                <a:gd name="connsiteY103" fmla="*/ 156885 h 649301"/>
                <a:gd name="connsiteX104" fmla="*/ 71291 w 634661"/>
                <a:gd name="connsiteY104" fmla="*/ 106303 h 649301"/>
                <a:gd name="connsiteX105" fmla="*/ 78988 w 634661"/>
                <a:gd name="connsiteY105" fmla="*/ 96406 h 649301"/>
                <a:gd name="connsiteX106" fmla="*/ 92917 w 634661"/>
                <a:gd name="connsiteY106" fmla="*/ 98606 h 649301"/>
                <a:gd name="connsiteX107" fmla="*/ 96582 w 634661"/>
                <a:gd name="connsiteY107" fmla="*/ 96040 h 649301"/>
                <a:gd name="connsiteX108" fmla="*/ 88152 w 634661"/>
                <a:gd name="connsiteY108" fmla="*/ 91275 h 649301"/>
                <a:gd name="connsiteX109" fmla="*/ 87052 w 634661"/>
                <a:gd name="connsiteY109" fmla="*/ 71115 h 649301"/>
                <a:gd name="connsiteX110" fmla="*/ 95116 w 634661"/>
                <a:gd name="connsiteY110" fmla="*/ 68183 h 649301"/>
                <a:gd name="connsiteX111" fmla="*/ 116375 w 634661"/>
                <a:gd name="connsiteY111" fmla="*/ 56454 h 649301"/>
                <a:gd name="connsiteX112" fmla="*/ 122607 w 634661"/>
                <a:gd name="connsiteY112" fmla="*/ 76613 h 649301"/>
                <a:gd name="connsiteX113" fmla="*/ 159261 w 634661"/>
                <a:gd name="connsiteY113" fmla="*/ 59019 h 649301"/>
                <a:gd name="connsiteX114" fmla="*/ 161826 w 634661"/>
                <a:gd name="connsiteY114" fmla="*/ 2939 h 649301"/>
                <a:gd name="connsiteX115" fmla="*/ 170623 w 634661"/>
                <a:gd name="connsiteY115" fmla="*/ 2573 h 649301"/>
                <a:gd name="connsiteX116" fmla="*/ 176121 w 634661"/>
                <a:gd name="connsiteY116" fmla="*/ 20533 h 649301"/>
                <a:gd name="connsiteX117" fmla="*/ 201412 w 634661"/>
                <a:gd name="connsiteY117" fmla="*/ 15768 h 649301"/>
                <a:gd name="connsiteX118" fmla="*/ 203612 w 634661"/>
                <a:gd name="connsiteY118" fmla="*/ 53888 h 649301"/>
                <a:gd name="connsiteX119" fmla="*/ 231102 w 634661"/>
                <a:gd name="connsiteY119" fmla="*/ 40326 h 649301"/>
                <a:gd name="connsiteX120" fmla="*/ 239899 w 634661"/>
                <a:gd name="connsiteY120" fmla="*/ 51322 h 649301"/>
                <a:gd name="connsiteX121" fmla="*/ 234401 w 634661"/>
                <a:gd name="connsiteY121" fmla="*/ 83578 h 649301"/>
                <a:gd name="connsiteX122" fmla="*/ 233668 w 634661"/>
                <a:gd name="connsiteY122" fmla="*/ 120964 h 649301"/>
                <a:gd name="connsiteX123" fmla="*/ 226704 w 634661"/>
                <a:gd name="connsiteY123" fmla="*/ 198671 h 649301"/>
                <a:gd name="connsiteX124" fmla="*/ 216074 w 634661"/>
                <a:gd name="connsiteY124" fmla="*/ 247054 h 649301"/>
                <a:gd name="connsiteX125" fmla="*/ 223405 w 634661"/>
                <a:gd name="connsiteY125" fmla="*/ 256217 h 649301"/>
                <a:gd name="connsiteX126" fmla="*/ 224871 w 634661"/>
                <a:gd name="connsiteY126" fmla="*/ 271979 h 649301"/>
                <a:gd name="connsiteX127" fmla="*/ 225971 w 634661"/>
                <a:gd name="connsiteY127" fmla="*/ 290305 h 649301"/>
                <a:gd name="connsiteX128" fmla="*/ 242465 w 634661"/>
                <a:gd name="connsiteY128" fmla="*/ 296170 h 649301"/>
                <a:gd name="connsiteX129" fmla="*/ 260425 w 634661"/>
                <a:gd name="connsiteY129" fmla="*/ 289939 h 649301"/>
                <a:gd name="connsiteX130" fmla="*/ 283517 w 634661"/>
                <a:gd name="connsiteY130" fmla="*/ 327692 h 649301"/>
                <a:gd name="connsiteX131" fmla="*/ 335199 w 634661"/>
                <a:gd name="connsiteY131" fmla="*/ 282242 h 649301"/>
                <a:gd name="connsiteX132" fmla="*/ 383949 w 634661"/>
                <a:gd name="connsiteY132" fmla="*/ 277843 h 649301"/>
                <a:gd name="connsiteX133" fmla="*/ 409973 w 634661"/>
                <a:gd name="connsiteY133" fmla="*/ 246687 h 649301"/>
                <a:gd name="connsiteX134" fmla="*/ 423535 w 634661"/>
                <a:gd name="connsiteY134" fmla="*/ 195005 h 649301"/>
                <a:gd name="connsiteX135" fmla="*/ 429033 w 634661"/>
                <a:gd name="connsiteY135" fmla="*/ 187675 h 649301"/>
                <a:gd name="connsiteX136" fmla="*/ 441862 w 634661"/>
                <a:gd name="connsiteY136" fmla="*/ 188408 h 649301"/>
                <a:gd name="connsiteX137" fmla="*/ 467886 w 634661"/>
                <a:gd name="connsiteY137" fmla="*/ 181810 h 649301"/>
                <a:gd name="connsiteX138" fmla="*/ 488046 w 634661"/>
                <a:gd name="connsiteY138" fmla="*/ 197938 h 649301"/>
                <a:gd name="connsiteX139" fmla="*/ 489512 w 634661"/>
                <a:gd name="connsiteY139" fmla="*/ 214065 h 649301"/>
                <a:gd name="connsiteX140" fmla="*/ 497576 w 634661"/>
                <a:gd name="connsiteY140" fmla="*/ 182910 h 649301"/>
                <a:gd name="connsiteX141" fmla="*/ 460922 w 634661"/>
                <a:gd name="connsiteY141" fmla="*/ 156885 h 649301"/>
                <a:gd name="connsiteX142" fmla="*/ 479249 w 634661"/>
                <a:gd name="connsiteY142" fmla="*/ 145156 h 649301"/>
                <a:gd name="connsiteX143" fmla="*/ 492444 w 634661"/>
                <a:gd name="connsiteY143" fmla="*/ 155419 h 649301"/>
                <a:gd name="connsiteX144" fmla="*/ 497942 w 634661"/>
                <a:gd name="connsiteY144" fmla="*/ 98239 h 649301"/>
                <a:gd name="connsiteX145" fmla="*/ 511504 w 634661"/>
                <a:gd name="connsiteY145" fmla="*/ 80645 h 649301"/>
                <a:gd name="connsiteX146" fmla="*/ 518835 w 634661"/>
                <a:gd name="connsiteY146" fmla="*/ 75147 h 649301"/>
                <a:gd name="connsiteX147" fmla="*/ 511504 w 634661"/>
                <a:gd name="connsiteY147" fmla="*/ 75147 h 649301"/>
                <a:gd name="connsiteX148" fmla="*/ 507106 w 634661"/>
                <a:gd name="connsiteY148" fmla="*/ 72581 h 649301"/>
                <a:gd name="connsiteX149" fmla="*/ 512604 w 634661"/>
                <a:gd name="connsiteY149" fmla="*/ 22732 h 649301"/>
                <a:gd name="connsiteX150" fmla="*/ 519934 w 634661"/>
                <a:gd name="connsiteY150" fmla="*/ 24198 h 649301"/>
                <a:gd name="connsiteX151" fmla="*/ 535329 w 634661"/>
                <a:gd name="connsiteY151" fmla="*/ 26031 h 649301"/>
                <a:gd name="connsiteX152" fmla="*/ 572716 w 634661"/>
                <a:gd name="connsiteY152" fmla="*/ 30063 h 649301"/>
                <a:gd name="connsiteX153" fmla="*/ 591776 w 634661"/>
                <a:gd name="connsiteY153" fmla="*/ 41059 h 649301"/>
                <a:gd name="connsiteX154" fmla="*/ 600573 w 634661"/>
                <a:gd name="connsiteY154" fmla="*/ 48756 h 649301"/>
                <a:gd name="connsiteX155" fmla="*/ 589210 w 634661"/>
                <a:gd name="connsiteY155" fmla="*/ 56087 h 649301"/>
                <a:gd name="connsiteX156" fmla="*/ 566851 w 634661"/>
                <a:gd name="connsiteY156" fmla="*/ 49856 h 649301"/>
                <a:gd name="connsiteX157" fmla="*/ 584079 w 634661"/>
                <a:gd name="connsiteY157" fmla="*/ 107036 h 649301"/>
                <a:gd name="connsiteX158" fmla="*/ 564652 w 634661"/>
                <a:gd name="connsiteY158" fmla="*/ 145156 h 649301"/>
                <a:gd name="connsiteX159" fmla="*/ 571983 w 634661"/>
                <a:gd name="connsiteY159" fmla="*/ 160917 h 649301"/>
                <a:gd name="connsiteX160" fmla="*/ 580413 w 634661"/>
                <a:gd name="connsiteY160" fmla="*/ 177411 h 649301"/>
                <a:gd name="connsiteX161" fmla="*/ 583346 w 634661"/>
                <a:gd name="connsiteY161" fmla="*/ 192073 h 649301"/>
                <a:gd name="connsiteX162" fmla="*/ 587378 w 634661"/>
                <a:gd name="connsiteY162" fmla="*/ 178511 h 649301"/>
                <a:gd name="connsiteX163" fmla="*/ 596175 w 634661"/>
                <a:gd name="connsiteY163" fmla="*/ 159085 h 649301"/>
                <a:gd name="connsiteX164" fmla="*/ 601306 w 634661"/>
                <a:gd name="connsiteY164" fmla="*/ 144423 h 649301"/>
                <a:gd name="connsiteX165" fmla="*/ 614868 w 634661"/>
                <a:gd name="connsiteY165" fmla="*/ 156885 h 649301"/>
                <a:gd name="connsiteX166" fmla="*/ 624765 w 634661"/>
                <a:gd name="connsiteY166" fmla="*/ 201603 h 649301"/>
                <a:gd name="connsiteX167" fmla="*/ 630996 w 634661"/>
                <a:gd name="connsiteY167" fmla="*/ 224329 h 649301"/>
                <a:gd name="connsiteX168" fmla="*/ 626964 w 634661"/>
                <a:gd name="connsiteY168" fmla="*/ 283341 h 649301"/>
                <a:gd name="connsiteX169" fmla="*/ 634661 w 634661"/>
                <a:gd name="connsiteY169" fmla="*/ 304600 h 64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634661" h="649301">
                  <a:moveTo>
                    <a:pt x="634661" y="304600"/>
                  </a:moveTo>
                  <a:cubicBezTo>
                    <a:pt x="617434" y="322194"/>
                    <a:pt x="611936" y="343820"/>
                    <a:pt x="613035" y="368012"/>
                  </a:cubicBezTo>
                  <a:cubicBezTo>
                    <a:pt x="613402" y="374609"/>
                    <a:pt x="614868" y="380107"/>
                    <a:pt x="620366" y="384139"/>
                  </a:cubicBezTo>
                  <a:cubicBezTo>
                    <a:pt x="620366" y="386339"/>
                    <a:pt x="620366" y="388904"/>
                    <a:pt x="620366" y="391104"/>
                  </a:cubicBezTo>
                  <a:cubicBezTo>
                    <a:pt x="621832" y="401733"/>
                    <a:pt x="619266" y="410164"/>
                    <a:pt x="607904" y="414195"/>
                  </a:cubicBezTo>
                  <a:cubicBezTo>
                    <a:pt x="604238" y="415295"/>
                    <a:pt x="602039" y="418227"/>
                    <a:pt x="601306" y="421893"/>
                  </a:cubicBezTo>
                  <a:cubicBezTo>
                    <a:pt x="601673" y="432889"/>
                    <a:pt x="600939" y="443519"/>
                    <a:pt x="592876" y="451582"/>
                  </a:cubicBezTo>
                  <a:cubicBezTo>
                    <a:pt x="588111" y="456347"/>
                    <a:pt x="587744" y="461112"/>
                    <a:pt x="591410" y="466610"/>
                  </a:cubicBezTo>
                  <a:cubicBezTo>
                    <a:pt x="595075" y="472475"/>
                    <a:pt x="596908" y="477973"/>
                    <a:pt x="590676" y="483105"/>
                  </a:cubicBezTo>
                  <a:cubicBezTo>
                    <a:pt x="583346" y="488969"/>
                    <a:pt x="576015" y="488236"/>
                    <a:pt x="567951" y="484204"/>
                  </a:cubicBezTo>
                  <a:cubicBezTo>
                    <a:pt x="558788" y="479439"/>
                    <a:pt x="555855" y="468077"/>
                    <a:pt x="544859" y="465511"/>
                  </a:cubicBezTo>
                  <a:cubicBezTo>
                    <a:pt x="556955" y="472475"/>
                    <a:pt x="564652" y="482005"/>
                    <a:pt x="567951" y="495201"/>
                  </a:cubicBezTo>
                  <a:cubicBezTo>
                    <a:pt x="569417" y="501432"/>
                    <a:pt x="577848" y="506197"/>
                    <a:pt x="571617" y="513527"/>
                  </a:cubicBezTo>
                  <a:cubicBezTo>
                    <a:pt x="564286" y="522324"/>
                    <a:pt x="558421" y="510962"/>
                    <a:pt x="549991" y="511328"/>
                  </a:cubicBezTo>
                  <a:cubicBezTo>
                    <a:pt x="551090" y="527089"/>
                    <a:pt x="566485" y="545783"/>
                    <a:pt x="542660" y="556779"/>
                  </a:cubicBezTo>
                  <a:cubicBezTo>
                    <a:pt x="526166" y="534420"/>
                    <a:pt x="500875" y="527456"/>
                    <a:pt x="476317" y="519759"/>
                  </a:cubicBezTo>
                  <a:cubicBezTo>
                    <a:pt x="471185" y="518292"/>
                    <a:pt x="464954" y="519025"/>
                    <a:pt x="460555" y="514627"/>
                  </a:cubicBezTo>
                  <a:cubicBezTo>
                    <a:pt x="455057" y="509496"/>
                    <a:pt x="449559" y="503631"/>
                    <a:pt x="450659" y="495567"/>
                  </a:cubicBezTo>
                  <a:cubicBezTo>
                    <a:pt x="451758" y="486770"/>
                    <a:pt x="459456" y="486404"/>
                    <a:pt x="466420" y="485304"/>
                  </a:cubicBezTo>
                  <a:cubicBezTo>
                    <a:pt x="474117" y="483838"/>
                    <a:pt x="481814" y="479806"/>
                    <a:pt x="490978" y="481272"/>
                  </a:cubicBezTo>
                  <a:cubicBezTo>
                    <a:pt x="485113" y="469543"/>
                    <a:pt x="486580" y="460746"/>
                    <a:pt x="497209" y="454148"/>
                  </a:cubicBezTo>
                  <a:cubicBezTo>
                    <a:pt x="485113" y="460746"/>
                    <a:pt x="481448" y="482372"/>
                    <a:pt x="462388" y="479439"/>
                  </a:cubicBezTo>
                  <a:cubicBezTo>
                    <a:pt x="447360" y="476874"/>
                    <a:pt x="438563" y="499232"/>
                    <a:pt x="422435" y="487137"/>
                  </a:cubicBezTo>
                  <a:cubicBezTo>
                    <a:pt x="420969" y="496300"/>
                    <a:pt x="423901" y="503997"/>
                    <a:pt x="421702" y="511328"/>
                  </a:cubicBezTo>
                  <a:cubicBezTo>
                    <a:pt x="418403" y="518292"/>
                    <a:pt x="413638" y="516093"/>
                    <a:pt x="409606" y="512428"/>
                  </a:cubicBezTo>
                  <a:cubicBezTo>
                    <a:pt x="398977" y="502165"/>
                    <a:pt x="381016" y="502531"/>
                    <a:pt x="374052" y="485304"/>
                  </a:cubicBezTo>
                  <a:cubicBezTo>
                    <a:pt x="376984" y="501432"/>
                    <a:pt x="376618" y="514261"/>
                    <a:pt x="361223" y="522324"/>
                  </a:cubicBezTo>
                  <a:cubicBezTo>
                    <a:pt x="353892" y="526356"/>
                    <a:pt x="348394" y="525623"/>
                    <a:pt x="343996" y="519392"/>
                  </a:cubicBezTo>
                  <a:cubicBezTo>
                    <a:pt x="334832" y="532954"/>
                    <a:pt x="339964" y="550914"/>
                    <a:pt x="329701" y="564476"/>
                  </a:cubicBezTo>
                  <a:cubicBezTo>
                    <a:pt x="324203" y="571807"/>
                    <a:pt x="328601" y="575106"/>
                    <a:pt x="335932" y="574373"/>
                  </a:cubicBezTo>
                  <a:cubicBezTo>
                    <a:pt x="348028" y="573273"/>
                    <a:pt x="352060" y="580238"/>
                    <a:pt x="351693" y="590134"/>
                  </a:cubicBezTo>
                  <a:cubicBezTo>
                    <a:pt x="351327" y="600031"/>
                    <a:pt x="343263" y="598931"/>
                    <a:pt x="336299" y="598564"/>
                  </a:cubicBezTo>
                  <a:cubicBezTo>
                    <a:pt x="333000" y="598198"/>
                    <a:pt x="327502" y="596365"/>
                    <a:pt x="327135" y="601863"/>
                  </a:cubicBezTo>
                  <a:cubicBezTo>
                    <a:pt x="326036" y="612126"/>
                    <a:pt x="319071" y="608461"/>
                    <a:pt x="313207" y="609194"/>
                  </a:cubicBezTo>
                  <a:cubicBezTo>
                    <a:pt x="302577" y="610660"/>
                    <a:pt x="288649" y="609927"/>
                    <a:pt x="296346" y="628620"/>
                  </a:cubicBezTo>
                  <a:cubicBezTo>
                    <a:pt x="298179" y="633019"/>
                    <a:pt x="293414" y="637784"/>
                    <a:pt x="292314" y="642916"/>
                  </a:cubicBezTo>
                  <a:cubicBezTo>
                    <a:pt x="291214" y="648047"/>
                    <a:pt x="287182" y="649880"/>
                    <a:pt x="282417" y="649147"/>
                  </a:cubicBezTo>
                  <a:cubicBezTo>
                    <a:pt x="277286" y="648414"/>
                    <a:pt x="269955" y="645115"/>
                    <a:pt x="271055" y="641450"/>
                  </a:cubicBezTo>
                  <a:cubicBezTo>
                    <a:pt x="275820" y="627888"/>
                    <a:pt x="262991" y="616891"/>
                    <a:pt x="267756" y="604062"/>
                  </a:cubicBezTo>
                  <a:cubicBezTo>
                    <a:pt x="260059" y="625688"/>
                    <a:pt x="257126" y="627521"/>
                    <a:pt x="238799" y="622389"/>
                  </a:cubicBezTo>
                  <a:cubicBezTo>
                    <a:pt x="236600" y="628254"/>
                    <a:pt x="249795" y="648047"/>
                    <a:pt x="226704" y="634852"/>
                  </a:cubicBezTo>
                  <a:cubicBezTo>
                    <a:pt x="208010" y="645848"/>
                    <a:pt x="198480" y="635585"/>
                    <a:pt x="188950" y="620557"/>
                  </a:cubicBezTo>
                  <a:cubicBezTo>
                    <a:pt x="184918" y="613959"/>
                    <a:pt x="176121" y="618724"/>
                    <a:pt x="169524" y="619457"/>
                  </a:cubicBezTo>
                  <a:cubicBezTo>
                    <a:pt x="164392" y="620190"/>
                    <a:pt x="158894" y="621290"/>
                    <a:pt x="155595" y="616891"/>
                  </a:cubicBezTo>
                  <a:cubicBezTo>
                    <a:pt x="151930" y="611760"/>
                    <a:pt x="156695" y="607728"/>
                    <a:pt x="159261" y="603329"/>
                  </a:cubicBezTo>
                  <a:cubicBezTo>
                    <a:pt x="162559" y="597831"/>
                    <a:pt x="168057" y="594166"/>
                    <a:pt x="171356" y="589034"/>
                  </a:cubicBezTo>
                  <a:cubicBezTo>
                    <a:pt x="179787" y="576206"/>
                    <a:pt x="187851" y="575106"/>
                    <a:pt x="197380" y="587202"/>
                  </a:cubicBezTo>
                  <a:cubicBezTo>
                    <a:pt x="199580" y="590134"/>
                    <a:pt x="202879" y="591967"/>
                    <a:pt x="206544" y="593433"/>
                  </a:cubicBezTo>
                  <a:cubicBezTo>
                    <a:pt x="209110" y="594533"/>
                    <a:pt x="211676" y="594166"/>
                    <a:pt x="213142" y="591600"/>
                  </a:cubicBezTo>
                  <a:cubicBezTo>
                    <a:pt x="214608" y="589034"/>
                    <a:pt x="213875" y="586469"/>
                    <a:pt x="211676" y="585003"/>
                  </a:cubicBezTo>
                  <a:cubicBezTo>
                    <a:pt x="204711" y="580604"/>
                    <a:pt x="197747" y="576206"/>
                    <a:pt x="190416" y="572907"/>
                  </a:cubicBezTo>
                  <a:cubicBezTo>
                    <a:pt x="179420" y="567775"/>
                    <a:pt x="179054" y="579871"/>
                    <a:pt x="174289" y="583903"/>
                  </a:cubicBezTo>
                  <a:cubicBezTo>
                    <a:pt x="160360" y="596732"/>
                    <a:pt x="158161" y="597098"/>
                    <a:pt x="153029" y="578038"/>
                  </a:cubicBezTo>
                  <a:cubicBezTo>
                    <a:pt x="151197" y="570707"/>
                    <a:pt x="144965" y="568875"/>
                    <a:pt x="141300" y="564110"/>
                  </a:cubicBezTo>
                  <a:cubicBezTo>
                    <a:pt x="132137" y="553480"/>
                    <a:pt x="134702" y="543950"/>
                    <a:pt x="147898" y="539185"/>
                  </a:cubicBezTo>
                  <a:cubicBezTo>
                    <a:pt x="160360" y="534787"/>
                    <a:pt x="161093" y="526356"/>
                    <a:pt x="150464" y="507296"/>
                  </a:cubicBezTo>
                  <a:cubicBezTo>
                    <a:pt x="144965" y="508396"/>
                    <a:pt x="143133" y="519025"/>
                    <a:pt x="135435" y="512794"/>
                  </a:cubicBezTo>
                  <a:cubicBezTo>
                    <a:pt x="132503" y="510595"/>
                    <a:pt x="135435" y="485670"/>
                    <a:pt x="138368" y="483105"/>
                  </a:cubicBezTo>
                  <a:cubicBezTo>
                    <a:pt x="140201" y="481639"/>
                    <a:pt x="144232" y="483838"/>
                    <a:pt x="144599" y="479806"/>
                  </a:cubicBezTo>
                  <a:cubicBezTo>
                    <a:pt x="144599" y="479439"/>
                    <a:pt x="142400" y="478706"/>
                    <a:pt x="141300" y="478340"/>
                  </a:cubicBezTo>
                  <a:cubicBezTo>
                    <a:pt x="137268" y="476874"/>
                    <a:pt x="135435" y="478706"/>
                    <a:pt x="135069" y="482372"/>
                  </a:cubicBezTo>
                  <a:cubicBezTo>
                    <a:pt x="134702" y="484937"/>
                    <a:pt x="133969" y="487503"/>
                    <a:pt x="134702" y="489702"/>
                  </a:cubicBezTo>
                  <a:cubicBezTo>
                    <a:pt x="139834" y="511328"/>
                    <a:pt x="124806" y="522324"/>
                    <a:pt x="111610" y="534420"/>
                  </a:cubicBezTo>
                  <a:cubicBezTo>
                    <a:pt x="99881" y="538086"/>
                    <a:pt x="91084" y="533687"/>
                    <a:pt x="84120" y="523791"/>
                  </a:cubicBezTo>
                  <a:cubicBezTo>
                    <a:pt x="78255" y="514627"/>
                    <a:pt x="70925" y="507296"/>
                    <a:pt x="61028" y="502898"/>
                  </a:cubicBezTo>
                  <a:cubicBezTo>
                    <a:pt x="55530" y="500332"/>
                    <a:pt x="49665" y="497400"/>
                    <a:pt x="46367" y="491902"/>
                  </a:cubicBezTo>
                  <a:cubicBezTo>
                    <a:pt x="42701" y="486037"/>
                    <a:pt x="36837" y="479806"/>
                    <a:pt x="43068" y="473575"/>
                  </a:cubicBezTo>
                  <a:cubicBezTo>
                    <a:pt x="48566" y="467710"/>
                    <a:pt x="52964" y="474674"/>
                    <a:pt x="57729" y="477240"/>
                  </a:cubicBezTo>
                  <a:cubicBezTo>
                    <a:pt x="65793" y="482005"/>
                    <a:pt x="74957" y="485670"/>
                    <a:pt x="83020" y="487870"/>
                  </a:cubicBezTo>
                  <a:cubicBezTo>
                    <a:pt x="95849" y="491535"/>
                    <a:pt x="103547" y="494101"/>
                    <a:pt x="94383" y="511695"/>
                  </a:cubicBezTo>
                  <a:cubicBezTo>
                    <a:pt x="98049" y="498133"/>
                    <a:pt x="107579" y="501432"/>
                    <a:pt x="114176" y="499965"/>
                  </a:cubicBezTo>
                  <a:cubicBezTo>
                    <a:pt x="101347" y="502165"/>
                    <a:pt x="96216" y="487870"/>
                    <a:pt x="84487" y="486770"/>
                  </a:cubicBezTo>
                  <a:cubicBezTo>
                    <a:pt x="79722" y="486404"/>
                    <a:pt x="80821" y="476141"/>
                    <a:pt x="84487" y="472109"/>
                  </a:cubicBezTo>
                  <a:cubicBezTo>
                    <a:pt x="89252" y="466610"/>
                    <a:pt x="89252" y="453415"/>
                    <a:pt x="102080" y="460013"/>
                  </a:cubicBezTo>
                  <a:cubicBezTo>
                    <a:pt x="106479" y="464045"/>
                    <a:pt x="113810" y="462945"/>
                    <a:pt x="116742" y="469543"/>
                  </a:cubicBezTo>
                  <a:cubicBezTo>
                    <a:pt x="114176" y="462212"/>
                    <a:pt x="107579" y="462579"/>
                    <a:pt x="102447" y="460379"/>
                  </a:cubicBezTo>
                  <a:cubicBezTo>
                    <a:pt x="99148" y="454515"/>
                    <a:pt x="91451" y="452315"/>
                    <a:pt x="89618" y="444252"/>
                  </a:cubicBezTo>
                  <a:cubicBezTo>
                    <a:pt x="88519" y="448650"/>
                    <a:pt x="89252" y="451582"/>
                    <a:pt x="88152" y="454515"/>
                  </a:cubicBezTo>
                  <a:cubicBezTo>
                    <a:pt x="86686" y="458913"/>
                    <a:pt x="85220" y="463312"/>
                    <a:pt x="79722" y="462579"/>
                  </a:cubicBezTo>
                  <a:cubicBezTo>
                    <a:pt x="74224" y="461846"/>
                    <a:pt x="72024" y="456347"/>
                    <a:pt x="73857" y="452682"/>
                  </a:cubicBezTo>
                  <a:cubicBezTo>
                    <a:pt x="81921" y="435455"/>
                    <a:pt x="71658" y="420427"/>
                    <a:pt x="69825" y="404665"/>
                  </a:cubicBezTo>
                  <a:cubicBezTo>
                    <a:pt x="67992" y="385239"/>
                    <a:pt x="75690" y="369478"/>
                    <a:pt x="94017" y="361047"/>
                  </a:cubicBezTo>
                  <a:cubicBezTo>
                    <a:pt x="82287" y="359948"/>
                    <a:pt x="72757" y="361781"/>
                    <a:pt x="63227" y="358848"/>
                  </a:cubicBezTo>
                  <a:cubicBezTo>
                    <a:pt x="31705" y="350418"/>
                    <a:pt x="11912" y="321095"/>
                    <a:pt x="18510" y="289206"/>
                  </a:cubicBezTo>
                  <a:cubicBezTo>
                    <a:pt x="21075" y="276010"/>
                    <a:pt x="22175" y="263915"/>
                    <a:pt x="19243" y="250719"/>
                  </a:cubicBezTo>
                  <a:cubicBezTo>
                    <a:pt x="15944" y="236424"/>
                    <a:pt x="30239" y="225428"/>
                    <a:pt x="30605" y="211133"/>
                  </a:cubicBezTo>
                  <a:cubicBezTo>
                    <a:pt x="30605" y="206735"/>
                    <a:pt x="28773" y="208567"/>
                    <a:pt x="27307" y="207834"/>
                  </a:cubicBezTo>
                  <a:cubicBezTo>
                    <a:pt x="19976" y="203802"/>
                    <a:pt x="12278" y="200503"/>
                    <a:pt x="18876" y="189874"/>
                  </a:cubicBezTo>
                  <a:cubicBezTo>
                    <a:pt x="24741" y="179977"/>
                    <a:pt x="24741" y="173746"/>
                    <a:pt x="10079" y="174846"/>
                  </a:cubicBezTo>
                  <a:cubicBezTo>
                    <a:pt x="916" y="175579"/>
                    <a:pt x="-3849" y="169714"/>
                    <a:pt x="3848" y="162750"/>
                  </a:cubicBezTo>
                  <a:cubicBezTo>
                    <a:pt x="10812" y="156152"/>
                    <a:pt x="8613" y="144056"/>
                    <a:pt x="19243" y="140758"/>
                  </a:cubicBezTo>
                  <a:cubicBezTo>
                    <a:pt x="21075" y="140391"/>
                    <a:pt x="22542" y="140025"/>
                    <a:pt x="24374" y="140391"/>
                  </a:cubicBezTo>
                  <a:cubicBezTo>
                    <a:pt x="26573" y="135626"/>
                    <a:pt x="28773" y="153220"/>
                    <a:pt x="30605" y="140391"/>
                  </a:cubicBezTo>
                  <a:cubicBezTo>
                    <a:pt x="31338" y="134527"/>
                    <a:pt x="33904" y="130128"/>
                    <a:pt x="39769" y="128662"/>
                  </a:cubicBezTo>
                  <a:cubicBezTo>
                    <a:pt x="49299" y="126829"/>
                    <a:pt x="58462" y="129028"/>
                    <a:pt x="67992" y="122064"/>
                  </a:cubicBezTo>
                  <a:cubicBezTo>
                    <a:pt x="77156" y="115466"/>
                    <a:pt x="76056" y="129395"/>
                    <a:pt x="79722" y="133427"/>
                  </a:cubicBezTo>
                  <a:cubicBezTo>
                    <a:pt x="83754" y="137825"/>
                    <a:pt x="83020" y="142957"/>
                    <a:pt x="75323" y="143323"/>
                  </a:cubicBezTo>
                  <a:cubicBezTo>
                    <a:pt x="69459" y="143690"/>
                    <a:pt x="63960" y="143690"/>
                    <a:pt x="59562" y="150654"/>
                  </a:cubicBezTo>
                  <a:cubicBezTo>
                    <a:pt x="74957" y="151387"/>
                    <a:pt x="79355" y="163116"/>
                    <a:pt x="76423" y="173746"/>
                  </a:cubicBezTo>
                  <a:cubicBezTo>
                    <a:pt x="71658" y="189874"/>
                    <a:pt x="73490" y="204169"/>
                    <a:pt x="78255" y="219197"/>
                  </a:cubicBezTo>
                  <a:cubicBezTo>
                    <a:pt x="78988" y="221763"/>
                    <a:pt x="77889" y="223962"/>
                    <a:pt x="76056" y="228727"/>
                  </a:cubicBezTo>
                  <a:cubicBezTo>
                    <a:pt x="83020" y="216631"/>
                    <a:pt x="80821" y="203436"/>
                    <a:pt x="90718" y="195372"/>
                  </a:cubicBezTo>
                  <a:cubicBezTo>
                    <a:pt x="93650" y="192806"/>
                    <a:pt x="93650" y="190240"/>
                    <a:pt x="92551" y="186942"/>
                  </a:cubicBezTo>
                  <a:cubicBezTo>
                    <a:pt x="87785" y="173746"/>
                    <a:pt x="93650" y="164216"/>
                    <a:pt x="104280" y="156885"/>
                  </a:cubicBezTo>
                  <a:cubicBezTo>
                    <a:pt x="93283" y="152487"/>
                    <a:pt x="69092" y="116566"/>
                    <a:pt x="71291" y="106303"/>
                  </a:cubicBezTo>
                  <a:cubicBezTo>
                    <a:pt x="72024" y="101905"/>
                    <a:pt x="75323" y="98606"/>
                    <a:pt x="78988" y="96406"/>
                  </a:cubicBezTo>
                  <a:cubicBezTo>
                    <a:pt x="84120" y="93841"/>
                    <a:pt x="88519" y="96773"/>
                    <a:pt x="92917" y="98606"/>
                  </a:cubicBezTo>
                  <a:cubicBezTo>
                    <a:pt x="94750" y="98239"/>
                    <a:pt x="96949" y="97873"/>
                    <a:pt x="96582" y="96040"/>
                  </a:cubicBezTo>
                  <a:cubicBezTo>
                    <a:pt x="95849" y="92008"/>
                    <a:pt x="91084" y="92741"/>
                    <a:pt x="88152" y="91275"/>
                  </a:cubicBezTo>
                  <a:cubicBezTo>
                    <a:pt x="78988" y="85044"/>
                    <a:pt x="80455" y="78080"/>
                    <a:pt x="87052" y="71115"/>
                  </a:cubicBezTo>
                  <a:cubicBezTo>
                    <a:pt x="89618" y="69649"/>
                    <a:pt x="94383" y="71848"/>
                    <a:pt x="95116" y="68183"/>
                  </a:cubicBezTo>
                  <a:cubicBezTo>
                    <a:pt x="98415" y="56820"/>
                    <a:pt x="105746" y="53155"/>
                    <a:pt x="116375" y="56454"/>
                  </a:cubicBezTo>
                  <a:cubicBezTo>
                    <a:pt x="126638" y="59753"/>
                    <a:pt x="123340" y="68916"/>
                    <a:pt x="122607" y="76613"/>
                  </a:cubicBezTo>
                  <a:cubicBezTo>
                    <a:pt x="131770" y="60119"/>
                    <a:pt x="144599" y="52788"/>
                    <a:pt x="159261" y="59019"/>
                  </a:cubicBezTo>
                  <a:cubicBezTo>
                    <a:pt x="136535" y="37027"/>
                    <a:pt x="161826" y="21633"/>
                    <a:pt x="161826" y="2939"/>
                  </a:cubicBezTo>
                  <a:cubicBezTo>
                    <a:pt x="161826" y="-1459"/>
                    <a:pt x="168057" y="-360"/>
                    <a:pt x="170623" y="2573"/>
                  </a:cubicBezTo>
                  <a:cubicBezTo>
                    <a:pt x="175388" y="7704"/>
                    <a:pt x="178320" y="13569"/>
                    <a:pt x="176121" y="20533"/>
                  </a:cubicBezTo>
                  <a:cubicBezTo>
                    <a:pt x="183085" y="13935"/>
                    <a:pt x="193715" y="9903"/>
                    <a:pt x="201412" y="15768"/>
                  </a:cubicBezTo>
                  <a:cubicBezTo>
                    <a:pt x="214974" y="25664"/>
                    <a:pt x="204345" y="39593"/>
                    <a:pt x="203612" y="53888"/>
                  </a:cubicBezTo>
                  <a:cubicBezTo>
                    <a:pt x="211676" y="46191"/>
                    <a:pt x="222672" y="45824"/>
                    <a:pt x="231102" y="40326"/>
                  </a:cubicBezTo>
                  <a:cubicBezTo>
                    <a:pt x="238066" y="40693"/>
                    <a:pt x="242465" y="45458"/>
                    <a:pt x="239899" y="51322"/>
                  </a:cubicBezTo>
                  <a:cubicBezTo>
                    <a:pt x="235501" y="61952"/>
                    <a:pt x="238066" y="74414"/>
                    <a:pt x="234401" y="83578"/>
                  </a:cubicBezTo>
                  <a:cubicBezTo>
                    <a:pt x="228536" y="97140"/>
                    <a:pt x="232935" y="108502"/>
                    <a:pt x="233668" y="120964"/>
                  </a:cubicBezTo>
                  <a:cubicBezTo>
                    <a:pt x="234767" y="146989"/>
                    <a:pt x="233668" y="173380"/>
                    <a:pt x="226704" y="198671"/>
                  </a:cubicBezTo>
                  <a:cubicBezTo>
                    <a:pt x="222305" y="214432"/>
                    <a:pt x="224504" y="231659"/>
                    <a:pt x="216074" y="247054"/>
                  </a:cubicBezTo>
                  <a:cubicBezTo>
                    <a:pt x="213142" y="252185"/>
                    <a:pt x="219739" y="253652"/>
                    <a:pt x="223405" y="256217"/>
                  </a:cubicBezTo>
                  <a:cubicBezTo>
                    <a:pt x="230369" y="260616"/>
                    <a:pt x="233668" y="265747"/>
                    <a:pt x="224871" y="271979"/>
                  </a:cubicBezTo>
                  <a:cubicBezTo>
                    <a:pt x="216074" y="278210"/>
                    <a:pt x="224871" y="284807"/>
                    <a:pt x="225971" y="290305"/>
                  </a:cubicBezTo>
                  <a:cubicBezTo>
                    <a:pt x="227437" y="296170"/>
                    <a:pt x="235134" y="300935"/>
                    <a:pt x="242465" y="296170"/>
                  </a:cubicBezTo>
                  <a:cubicBezTo>
                    <a:pt x="248329" y="292505"/>
                    <a:pt x="253094" y="281508"/>
                    <a:pt x="260425" y="289939"/>
                  </a:cubicBezTo>
                  <a:cubicBezTo>
                    <a:pt x="269955" y="300935"/>
                    <a:pt x="297812" y="299469"/>
                    <a:pt x="283517" y="327692"/>
                  </a:cubicBezTo>
                  <a:cubicBezTo>
                    <a:pt x="308808" y="318895"/>
                    <a:pt x="322004" y="299835"/>
                    <a:pt x="335199" y="282242"/>
                  </a:cubicBezTo>
                  <a:cubicBezTo>
                    <a:pt x="350227" y="262082"/>
                    <a:pt x="363056" y="259516"/>
                    <a:pt x="383949" y="277843"/>
                  </a:cubicBezTo>
                  <a:cubicBezTo>
                    <a:pt x="393112" y="267947"/>
                    <a:pt x="394212" y="251086"/>
                    <a:pt x="409973" y="246687"/>
                  </a:cubicBezTo>
                  <a:cubicBezTo>
                    <a:pt x="407407" y="227627"/>
                    <a:pt x="421702" y="212966"/>
                    <a:pt x="423535" y="195005"/>
                  </a:cubicBezTo>
                  <a:cubicBezTo>
                    <a:pt x="423901" y="192073"/>
                    <a:pt x="426467" y="189507"/>
                    <a:pt x="429033" y="187675"/>
                  </a:cubicBezTo>
                  <a:cubicBezTo>
                    <a:pt x="433431" y="185475"/>
                    <a:pt x="437830" y="187308"/>
                    <a:pt x="441862" y="188408"/>
                  </a:cubicBezTo>
                  <a:cubicBezTo>
                    <a:pt x="451025" y="188041"/>
                    <a:pt x="461655" y="197205"/>
                    <a:pt x="467886" y="181810"/>
                  </a:cubicBezTo>
                  <a:cubicBezTo>
                    <a:pt x="470085" y="176678"/>
                    <a:pt x="487313" y="188408"/>
                    <a:pt x="488046" y="197938"/>
                  </a:cubicBezTo>
                  <a:cubicBezTo>
                    <a:pt x="488412" y="203069"/>
                    <a:pt x="486580" y="208567"/>
                    <a:pt x="489512" y="214065"/>
                  </a:cubicBezTo>
                  <a:cubicBezTo>
                    <a:pt x="487313" y="202703"/>
                    <a:pt x="486580" y="192440"/>
                    <a:pt x="497576" y="182910"/>
                  </a:cubicBezTo>
                  <a:cubicBezTo>
                    <a:pt x="482181" y="185475"/>
                    <a:pt x="460922" y="168615"/>
                    <a:pt x="460922" y="156885"/>
                  </a:cubicBezTo>
                  <a:cubicBezTo>
                    <a:pt x="460922" y="147355"/>
                    <a:pt x="470085" y="141491"/>
                    <a:pt x="479249" y="145156"/>
                  </a:cubicBezTo>
                  <a:cubicBezTo>
                    <a:pt x="484747" y="147355"/>
                    <a:pt x="486580" y="153220"/>
                    <a:pt x="492444" y="155419"/>
                  </a:cubicBezTo>
                  <a:cubicBezTo>
                    <a:pt x="499408" y="136726"/>
                    <a:pt x="496843" y="116933"/>
                    <a:pt x="497942" y="98239"/>
                  </a:cubicBezTo>
                  <a:cubicBezTo>
                    <a:pt x="498309" y="86510"/>
                    <a:pt x="498675" y="80645"/>
                    <a:pt x="511504" y="80645"/>
                  </a:cubicBezTo>
                  <a:cubicBezTo>
                    <a:pt x="514436" y="80645"/>
                    <a:pt x="520301" y="81378"/>
                    <a:pt x="518835" y="75147"/>
                  </a:cubicBezTo>
                  <a:cubicBezTo>
                    <a:pt x="516636" y="67083"/>
                    <a:pt x="514070" y="75147"/>
                    <a:pt x="511504" y="75147"/>
                  </a:cubicBezTo>
                  <a:cubicBezTo>
                    <a:pt x="509305" y="75147"/>
                    <a:pt x="508205" y="74048"/>
                    <a:pt x="507106" y="72581"/>
                  </a:cubicBezTo>
                  <a:cubicBezTo>
                    <a:pt x="496476" y="60486"/>
                    <a:pt x="499408" y="32629"/>
                    <a:pt x="512604" y="22732"/>
                  </a:cubicBezTo>
                  <a:cubicBezTo>
                    <a:pt x="515170" y="22366"/>
                    <a:pt x="517735" y="23099"/>
                    <a:pt x="519934" y="24198"/>
                  </a:cubicBezTo>
                  <a:cubicBezTo>
                    <a:pt x="524333" y="31163"/>
                    <a:pt x="530197" y="27131"/>
                    <a:pt x="535329" y="26031"/>
                  </a:cubicBezTo>
                  <a:cubicBezTo>
                    <a:pt x="545592" y="16868"/>
                    <a:pt x="558054" y="17601"/>
                    <a:pt x="572716" y="30063"/>
                  </a:cubicBezTo>
                  <a:cubicBezTo>
                    <a:pt x="578581" y="35195"/>
                    <a:pt x="584079" y="39593"/>
                    <a:pt x="591776" y="41059"/>
                  </a:cubicBezTo>
                  <a:cubicBezTo>
                    <a:pt x="596175" y="41792"/>
                    <a:pt x="600939" y="43258"/>
                    <a:pt x="600573" y="48756"/>
                  </a:cubicBezTo>
                  <a:cubicBezTo>
                    <a:pt x="600206" y="55354"/>
                    <a:pt x="594342" y="55721"/>
                    <a:pt x="589210" y="56087"/>
                  </a:cubicBezTo>
                  <a:cubicBezTo>
                    <a:pt x="582246" y="56454"/>
                    <a:pt x="576381" y="53521"/>
                    <a:pt x="566851" y="49856"/>
                  </a:cubicBezTo>
                  <a:cubicBezTo>
                    <a:pt x="598007" y="72215"/>
                    <a:pt x="598740" y="78080"/>
                    <a:pt x="584079" y="107036"/>
                  </a:cubicBezTo>
                  <a:cubicBezTo>
                    <a:pt x="577848" y="119865"/>
                    <a:pt x="571617" y="132694"/>
                    <a:pt x="564652" y="145156"/>
                  </a:cubicBezTo>
                  <a:cubicBezTo>
                    <a:pt x="559521" y="154686"/>
                    <a:pt x="562453" y="158718"/>
                    <a:pt x="571983" y="160917"/>
                  </a:cubicBezTo>
                  <a:cubicBezTo>
                    <a:pt x="581147" y="163116"/>
                    <a:pt x="590676" y="164949"/>
                    <a:pt x="580413" y="177411"/>
                  </a:cubicBezTo>
                  <a:cubicBezTo>
                    <a:pt x="576381" y="182543"/>
                    <a:pt x="580413" y="186575"/>
                    <a:pt x="583346" y="192073"/>
                  </a:cubicBezTo>
                  <a:cubicBezTo>
                    <a:pt x="581513" y="185842"/>
                    <a:pt x="580413" y="180710"/>
                    <a:pt x="587378" y="178511"/>
                  </a:cubicBezTo>
                  <a:cubicBezTo>
                    <a:pt x="597274" y="175579"/>
                    <a:pt x="599107" y="167882"/>
                    <a:pt x="596175" y="159085"/>
                  </a:cubicBezTo>
                  <a:cubicBezTo>
                    <a:pt x="593975" y="152487"/>
                    <a:pt x="592509" y="145889"/>
                    <a:pt x="601306" y="144423"/>
                  </a:cubicBezTo>
                  <a:cubicBezTo>
                    <a:pt x="609737" y="143323"/>
                    <a:pt x="615601" y="150654"/>
                    <a:pt x="614868" y="156885"/>
                  </a:cubicBezTo>
                  <a:cubicBezTo>
                    <a:pt x="612302" y="173380"/>
                    <a:pt x="622199" y="186575"/>
                    <a:pt x="624765" y="201603"/>
                  </a:cubicBezTo>
                  <a:cubicBezTo>
                    <a:pt x="626231" y="209300"/>
                    <a:pt x="630263" y="217731"/>
                    <a:pt x="630996" y="224329"/>
                  </a:cubicBezTo>
                  <a:cubicBezTo>
                    <a:pt x="633195" y="243755"/>
                    <a:pt x="636860" y="265014"/>
                    <a:pt x="626964" y="283341"/>
                  </a:cubicBezTo>
                  <a:cubicBezTo>
                    <a:pt x="617434" y="300935"/>
                    <a:pt x="615968" y="300935"/>
                    <a:pt x="634661" y="30460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AC761FD-D9F9-41BE-8704-236C3AED3845}"/>
                </a:ext>
              </a:extLst>
            </p:cNvPr>
            <p:cNvSpPr/>
            <p:nvPr/>
          </p:nvSpPr>
          <p:spPr>
            <a:xfrm>
              <a:off x="12418552" y="6185116"/>
              <a:ext cx="122888" cy="364928"/>
            </a:xfrm>
            <a:custGeom>
              <a:avLst/>
              <a:gdLst>
                <a:gd name="connsiteX0" fmla="*/ 46648 w 122888"/>
                <a:gd name="connsiteY0" fmla="*/ 349960 h 364928"/>
                <a:gd name="connsiteX1" fmla="*/ 47015 w 122888"/>
                <a:gd name="connsiteY1" fmla="*/ 357291 h 364928"/>
                <a:gd name="connsiteX2" fmla="*/ 22823 w 122888"/>
                <a:gd name="connsiteY2" fmla="*/ 345195 h 364928"/>
                <a:gd name="connsiteX3" fmla="*/ 16592 w 122888"/>
                <a:gd name="connsiteY3" fmla="*/ 352526 h 364928"/>
                <a:gd name="connsiteX4" fmla="*/ 2297 w 122888"/>
                <a:gd name="connsiteY4" fmla="*/ 363522 h 364928"/>
                <a:gd name="connsiteX5" fmla="*/ 8528 w 122888"/>
                <a:gd name="connsiteY5" fmla="*/ 350327 h 364928"/>
                <a:gd name="connsiteX6" fmla="*/ 17325 w 122888"/>
                <a:gd name="connsiteY6" fmla="*/ 333466 h 364928"/>
                <a:gd name="connsiteX7" fmla="*/ 20991 w 122888"/>
                <a:gd name="connsiteY7" fmla="*/ 297912 h 364928"/>
                <a:gd name="connsiteX8" fmla="*/ 17325 w 122888"/>
                <a:gd name="connsiteY8" fmla="*/ 284716 h 364928"/>
                <a:gd name="connsiteX9" fmla="*/ 27222 w 122888"/>
                <a:gd name="connsiteY9" fmla="*/ 257959 h 364928"/>
                <a:gd name="connsiteX10" fmla="*/ 36019 w 122888"/>
                <a:gd name="connsiteY10" fmla="*/ 229369 h 364928"/>
                <a:gd name="connsiteX11" fmla="*/ 47381 w 122888"/>
                <a:gd name="connsiteY11" fmla="*/ 196747 h 364928"/>
                <a:gd name="connsiteX12" fmla="*/ 29421 w 122888"/>
                <a:gd name="connsiteY12" fmla="*/ 215441 h 364928"/>
                <a:gd name="connsiteX13" fmla="*/ 21724 w 122888"/>
                <a:gd name="connsiteY13" fmla="*/ 213608 h 364928"/>
                <a:gd name="connsiteX14" fmla="*/ 19158 w 122888"/>
                <a:gd name="connsiteY14" fmla="*/ 209210 h 364928"/>
                <a:gd name="connsiteX15" fmla="*/ 33453 w 122888"/>
                <a:gd name="connsiteY15" fmla="*/ 180620 h 364928"/>
                <a:gd name="connsiteX16" fmla="*/ 41883 w 122888"/>
                <a:gd name="connsiteY16" fmla="*/ 154962 h 364928"/>
                <a:gd name="connsiteX17" fmla="*/ 24656 w 122888"/>
                <a:gd name="connsiteY17" fmla="*/ 138834 h 364928"/>
                <a:gd name="connsiteX18" fmla="*/ 19891 w 122888"/>
                <a:gd name="connsiteY18" fmla="*/ 118308 h 364928"/>
                <a:gd name="connsiteX19" fmla="*/ 41517 w 122888"/>
                <a:gd name="connsiteY19" fmla="*/ 106579 h 364928"/>
                <a:gd name="connsiteX20" fmla="*/ 56545 w 122888"/>
                <a:gd name="connsiteY20" fmla="*/ 101447 h 364928"/>
                <a:gd name="connsiteX21" fmla="*/ 71206 w 122888"/>
                <a:gd name="connsiteY21" fmla="*/ 85319 h 364928"/>
                <a:gd name="connsiteX22" fmla="*/ 65342 w 122888"/>
                <a:gd name="connsiteY22" fmla="*/ 73957 h 364928"/>
                <a:gd name="connsiteX23" fmla="*/ 71939 w 122888"/>
                <a:gd name="connsiteY23" fmla="*/ 66259 h 364928"/>
                <a:gd name="connsiteX24" fmla="*/ 85135 w 122888"/>
                <a:gd name="connsiteY24" fmla="*/ 20809 h 364928"/>
                <a:gd name="connsiteX25" fmla="*/ 86234 w 122888"/>
                <a:gd name="connsiteY25" fmla="*/ 15677 h 364928"/>
                <a:gd name="connsiteX26" fmla="*/ 89167 w 122888"/>
                <a:gd name="connsiteY26" fmla="*/ 11279 h 364928"/>
                <a:gd name="connsiteX27" fmla="*/ 98697 w 122888"/>
                <a:gd name="connsiteY27" fmla="*/ 2482 h 364928"/>
                <a:gd name="connsiteX28" fmla="*/ 108227 w 122888"/>
                <a:gd name="connsiteY28" fmla="*/ 2482 h 364928"/>
                <a:gd name="connsiteX29" fmla="*/ 109327 w 122888"/>
                <a:gd name="connsiteY29" fmla="*/ 39502 h 364928"/>
                <a:gd name="connsiteX30" fmla="*/ 107860 w 122888"/>
                <a:gd name="connsiteY30" fmla="*/ 40235 h 364928"/>
                <a:gd name="connsiteX31" fmla="*/ 122888 w 122888"/>
                <a:gd name="connsiteY31" fmla="*/ 57829 h 364928"/>
                <a:gd name="connsiteX32" fmla="*/ 122522 w 122888"/>
                <a:gd name="connsiteY32" fmla="*/ 65160 h 364928"/>
                <a:gd name="connsiteX33" fmla="*/ 108593 w 122888"/>
                <a:gd name="connsiteY33" fmla="*/ 60395 h 364928"/>
                <a:gd name="connsiteX34" fmla="*/ 101263 w 122888"/>
                <a:gd name="connsiteY34" fmla="*/ 91184 h 364928"/>
                <a:gd name="connsiteX35" fmla="*/ 95398 w 122888"/>
                <a:gd name="connsiteY35" fmla="*/ 97415 h 364928"/>
                <a:gd name="connsiteX36" fmla="*/ 87334 w 122888"/>
                <a:gd name="connsiteY36" fmla="*/ 94849 h 364928"/>
                <a:gd name="connsiteX37" fmla="*/ 92832 w 122888"/>
                <a:gd name="connsiteY37" fmla="*/ 104013 h 364928"/>
                <a:gd name="connsiteX38" fmla="*/ 100163 w 122888"/>
                <a:gd name="connsiteY38" fmla="*/ 123806 h 364928"/>
                <a:gd name="connsiteX39" fmla="*/ 99796 w 122888"/>
                <a:gd name="connsiteY39" fmla="*/ 147264 h 364928"/>
                <a:gd name="connsiteX40" fmla="*/ 75238 w 122888"/>
                <a:gd name="connsiteY40" fmla="*/ 177321 h 364928"/>
                <a:gd name="connsiteX41" fmla="*/ 63509 w 122888"/>
                <a:gd name="connsiteY41" fmla="*/ 186851 h 364928"/>
                <a:gd name="connsiteX42" fmla="*/ 65708 w 122888"/>
                <a:gd name="connsiteY42" fmla="*/ 196747 h 364928"/>
                <a:gd name="connsiteX43" fmla="*/ 79270 w 122888"/>
                <a:gd name="connsiteY43" fmla="*/ 189416 h 364928"/>
                <a:gd name="connsiteX44" fmla="*/ 90633 w 122888"/>
                <a:gd name="connsiteY44" fmla="*/ 180620 h 364928"/>
                <a:gd name="connsiteX45" fmla="*/ 96497 w 122888"/>
                <a:gd name="connsiteY45" fmla="*/ 195281 h 364928"/>
                <a:gd name="connsiteX46" fmla="*/ 92099 w 122888"/>
                <a:gd name="connsiteY46" fmla="*/ 234134 h 364928"/>
                <a:gd name="connsiteX47" fmla="*/ 73406 w 122888"/>
                <a:gd name="connsiteY47" fmla="*/ 245497 h 364928"/>
                <a:gd name="connsiteX48" fmla="*/ 66441 w 122888"/>
                <a:gd name="connsiteY48" fmla="*/ 236700 h 364928"/>
                <a:gd name="connsiteX49" fmla="*/ 60577 w 122888"/>
                <a:gd name="connsiteY49" fmla="*/ 228636 h 364928"/>
                <a:gd name="connsiteX50" fmla="*/ 53979 w 122888"/>
                <a:gd name="connsiteY50" fmla="*/ 236700 h 364928"/>
                <a:gd name="connsiteX51" fmla="*/ 48848 w 122888"/>
                <a:gd name="connsiteY51" fmla="*/ 250628 h 364928"/>
                <a:gd name="connsiteX52" fmla="*/ 53613 w 122888"/>
                <a:gd name="connsiteY52" fmla="*/ 265290 h 364928"/>
                <a:gd name="connsiteX53" fmla="*/ 52513 w 122888"/>
                <a:gd name="connsiteY53" fmla="*/ 289481 h 364928"/>
                <a:gd name="connsiteX54" fmla="*/ 60577 w 122888"/>
                <a:gd name="connsiteY54" fmla="*/ 274453 h 364928"/>
                <a:gd name="connsiteX55" fmla="*/ 64975 w 122888"/>
                <a:gd name="connsiteY55" fmla="*/ 264190 h 364928"/>
                <a:gd name="connsiteX56" fmla="*/ 72306 w 122888"/>
                <a:gd name="connsiteY56" fmla="*/ 273354 h 364928"/>
                <a:gd name="connsiteX57" fmla="*/ 54346 w 122888"/>
                <a:gd name="connsiteY57" fmla="*/ 329068 h 364928"/>
                <a:gd name="connsiteX58" fmla="*/ 46648 w 122888"/>
                <a:gd name="connsiteY58" fmla="*/ 349960 h 3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2888" h="364928">
                  <a:moveTo>
                    <a:pt x="46648" y="349960"/>
                  </a:moveTo>
                  <a:cubicBezTo>
                    <a:pt x="46648" y="352526"/>
                    <a:pt x="47015" y="354725"/>
                    <a:pt x="47015" y="357291"/>
                  </a:cubicBezTo>
                  <a:cubicBezTo>
                    <a:pt x="37851" y="355825"/>
                    <a:pt x="29054" y="352893"/>
                    <a:pt x="22823" y="345195"/>
                  </a:cubicBezTo>
                  <a:cubicBezTo>
                    <a:pt x="20624" y="347761"/>
                    <a:pt x="18791" y="350327"/>
                    <a:pt x="16592" y="352526"/>
                  </a:cubicBezTo>
                  <a:cubicBezTo>
                    <a:pt x="12194" y="356925"/>
                    <a:pt x="9628" y="369020"/>
                    <a:pt x="2297" y="363522"/>
                  </a:cubicBezTo>
                  <a:cubicBezTo>
                    <a:pt x="-5034" y="358024"/>
                    <a:pt x="7429" y="354725"/>
                    <a:pt x="8528" y="350327"/>
                  </a:cubicBezTo>
                  <a:cubicBezTo>
                    <a:pt x="10361" y="343729"/>
                    <a:pt x="9994" y="337498"/>
                    <a:pt x="17325" y="333466"/>
                  </a:cubicBezTo>
                  <a:cubicBezTo>
                    <a:pt x="35286" y="323569"/>
                    <a:pt x="33453" y="311107"/>
                    <a:pt x="20991" y="297912"/>
                  </a:cubicBezTo>
                  <a:cubicBezTo>
                    <a:pt x="18791" y="293880"/>
                    <a:pt x="19158" y="288748"/>
                    <a:pt x="17325" y="284716"/>
                  </a:cubicBezTo>
                  <a:cubicBezTo>
                    <a:pt x="14759" y="273720"/>
                    <a:pt x="12927" y="264923"/>
                    <a:pt x="27222" y="257959"/>
                  </a:cubicBezTo>
                  <a:cubicBezTo>
                    <a:pt x="36385" y="253561"/>
                    <a:pt x="31987" y="238899"/>
                    <a:pt x="36019" y="229369"/>
                  </a:cubicBezTo>
                  <a:cubicBezTo>
                    <a:pt x="38218" y="219106"/>
                    <a:pt x="43716" y="210309"/>
                    <a:pt x="47381" y="196747"/>
                  </a:cubicBezTo>
                  <a:cubicBezTo>
                    <a:pt x="42250" y="207010"/>
                    <a:pt x="38951" y="214708"/>
                    <a:pt x="29421" y="215441"/>
                  </a:cubicBezTo>
                  <a:cubicBezTo>
                    <a:pt x="26489" y="215441"/>
                    <a:pt x="23923" y="215074"/>
                    <a:pt x="21724" y="213608"/>
                  </a:cubicBezTo>
                  <a:cubicBezTo>
                    <a:pt x="20258" y="212508"/>
                    <a:pt x="19524" y="211042"/>
                    <a:pt x="19158" y="209210"/>
                  </a:cubicBezTo>
                  <a:cubicBezTo>
                    <a:pt x="20991" y="198213"/>
                    <a:pt x="35652" y="193815"/>
                    <a:pt x="33453" y="180620"/>
                  </a:cubicBezTo>
                  <a:cubicBezTo>
                    <a:pt x="34553" y="171456"/>
                    <a:pt x="43349" y="164858"/>
                    <a:pt x="41883" y="154962"/>
                  </a:cubicBezTo>
                  <a:cubicBezTo>
                    <a:pt x="38951" y="146532"/>
                    <a:pt x="28688" y="145798"/>
                    <a:pt x="24656" y="138834"/>
                  </a:cubicBezTo>
                  <a:cubicBezTo>
                    <a:pt x="20991" y="132237"/>
                    <a:pt x="15492" y="126372"/>
                    <a:pt x="19891" y="118308"/>
                  </a:cubicBezTo>
                  <a:cubicBezTo>
                    <a:pt x="27588" y="115376"/>
                    <a:pt x="36019" y="113910"/>
                    <a:pt x="41517" y="106579"/>
                  </a:cubicBezTo>
                  <a:cubicBezTo>
                    <a:pt x="44816" y="102180"/>
                    <a:pt x="50680" y="100348"/>
                    <a:pt x="56545" y="101447"/>
                  </a:cubicBezTo>
                  <a:cubicBezTo>
                    <a:pt x="70840" y="104013"/>
                    <a:pt x="75238" y="99248"/>
                    <a:pt x="71206" y="85319"/>
                  </a:cubicBezTo>
                  <a:cubicBezTo>
                    <a:pt x="70107" y="81288"/>
                    <a:pt x="65708" y="78355"/>
                    <a:pt x="65342" y="73957"/>
                  </a:cubicBezTo>
                  <a:cubicBezTo>
                    <a:pt x="66441" y="70291"/>
                    <a:pt x="69374" y="68459"/>
                    <a:pt x="71939" y="66259"/>
                  </a:cubicBezTo>
                  <a:cubicBezTo>
                    <a:pt x="85135" y="53797"/>
                    <a:pt x="77438" y="34737"/>
                    <a:pt x="85135" y="20809"/>
                  </a:cubicBezTo>
                  <a:cubicBezTo>
                    <a:pt x="85135" y="18976"/>
                    <a:pt x="85501" y="17510"/>
                    <a:pt x="86234" y="15677"/>
                  </a:cubicBezTo>
                  <a:cubicBezTo>
                    <a:pt x="86968" y="14211"/>
                    <a:pt x="87701" y="12745"/>
                    <a:pt x="89167" y="11279"/>
                  </a:cubicBezTo>
                  <a:cubicBezTo>
                    <a:pt x="92832" y="9079"/>
                    <a:pt x="95398" y="5781"/>
                    <a:pt x="98697" y="2482"/>
                  </a:cubicBezTo>
                  <a:cubicBezTo>
                    <a:pt x="101629" y="-451"/>
                    <a:pt x="104928" y="-1184"/>
                    <a:pt x="108227" y="2482"/>
                  </a:cubicBezTo>
                  <a:cubicBezTo>
                    <a:pt x="115191" y="9446"/>
                    <a:pt x="115924" y="31805"/>
                    <a:pt x="109327" y="39502"/>
                  </a:cubicBezTo>
                  <a:cubicBezTo>
                    <a:pt x="108960" y="40235"/>
                    <a:pt x="105661" y="39869"/>
                    <a:pt x="107860" y="40235"/>
                  </a:cubicBezTo>
                  <a:cubicBezTo>
                    <a:pt x="117390" y="42434"/>
                    <a:pt x="118123" y="51598"/>
                    <a:pt x="122888" y="57829"/>
                  </a:cubicBezTo>
                  <a:cubicBezTo>
                    <a:pt x="122888" y="60395"/>
                    <a:pt x="122522" y="62961"/>
                    <a:pt x="122522" y="65160"/>
                  </a:cubicBezTo>
                  <a:cubicBezTo>
                    <a:pt x="116657" y="69558"/>
                    <a:pt x="112259" y="68459"/>
                    <a:pt x="108593" y="60395"/>
                  </a:cubicBezTo>
                  <a:cubicBezTo>
                    <a:pt x="107860" y="71758"/>
                    <a:pt x="101629" y="80554"/>
                    <a:pt x="101263" y="91184"/>
                  </a:cubicBezTo>
                  <a:cubicBezTo>
                    <a:pt x="101263" y="94483"/>
                    <a:pt x="98697" y="96682"/>
                    <a:pt x="95398" y="97415"/>
                  </a:cubicBezTo>
                  <a:cubicBezTo>
                    <a:pt x="92099" y="98148"/>
                    <a:pt x="90266" y="95216"/>
                    <a:pt x="87334" y="94849"/>
                  </a:cubicBezTo>
                  <a:cubicBezTo>
                    <a:pt x="88800" y="98148"/>
                    <a:pt x="89533" y="103646"/>
                    <a:pt x="92832" y="104013"/>
                  </a:cubicBezTo>
                  <a:cubicBezTo>
                    <a:pt x="109693" y="105846"/>
                    <a:pt x="106028" y="113910"/>
                    <a:pt x="100163" y="123806"/>
                  </a:cubicBezTo>
                  <a:cubicBezTo>
                    <a:pt x="95765" y="131503"/>
                    <a:pt x="97964" y="139201"/>
                    <a:pt x="99796" y="147264"/>
                  </a:cubicBezTo>
                  <a:cubicBezTo>
                    <a:pt x="103828" y="166691"/>
                    <a:pt x="94665" y="178420"/>
                    <a:pt x="75238" y="177321"/>
                  </a:cubicBezTo>
                  <a:cubicBezTo>
                    <a:pt x="67175" y="176954"/>
                    <a:pt x="65708" y="181719"/>
                    <a:pt x="63509" y="186851"/>
                  </a:cubicBezTo>
                  <a:cubicBezTo>
                    <a:pt x="62043" y="190516"/>
                    <a:pt x="62043" y="195281"/>
                    <a:pt x="65708" y="196747"/>
                  </a:cubicBezTo>
                  <a:cubicBezTo>
                    <a:pt x="71939" y="198947"/>
                    <a:pt x="76704" y="194915"/>
                    <a:pt x="79270" y="189416"/>
                  </a:cubicBezTo>
                  <a:cubicBezTo>
                    <a:pt x="81836" y="184285"/>
                    <a:pt x="83302" y="177687"/>
                    <a:pt x="90633" y="180620"/>
                  </a:cubicBezTo>
                  <a:cubicBezTo>
                    <a:pt x="97231" y="182819"/>
                    <a:pt x="95765" y="189783"/>
                    <a:pt x="96497" y="195281"/>
                  </a:cubicBezTo>
                  <a:cubicBezTo>
                    <a:pt x="98330" y="208476"/>
                    <a:pt x="85501" y="220206"/>
                    <a:pt x="92099" y="234134"/>
                  </a:cubicBezTo>
                  <a:cubicBezTo>
                    <a:pt x="88067" y="241465"/>
                    <a:pt x="78171" y="239266"/>
                    <a:pt x="73406" y="245497"/>
                  </a:cubicBezTo>
                  <a:cubicBezTo>
                    <a:pt x="66441" y="246230"/>
                    <a:pt x="67541" y="240732"/>
                    <a:pt x="66441" y="236700"/>
                  </a:cubicBezTo>
                  <a:cubicBezTo>
                    <a:pt x="65342" y="233035"/>
                    <a:pt x="65708" y="228269"/>
                    <a:pt x="60577" y="228636"/>
                  </a:cubicBezTo>
                  <a:cubicBezTo>
                    <a:pt x="56178" y="229003"/>
                    <a:pt x="55445" y="233401"/>
                    <a:pt x="53979" y="236700"/>
                  </a:cubicBezTo>
                  <a:cubicBezTo>
                    <a:pt x="52146" y="241465"/>
                    <a:pt x="50314" y="245863"/>
                    <a:pt x="48848" y="250628"/>
                  </a:cubicBezTo>
                  <a:cubicBezTo>
                    <a:pt x="47381" y="256493"/>
                    <a:pt x="42983" y="260891"/>
                    <a:pt x="53613" y="265290"/>
                  </a:cubicBezTo>
                  <a:cubicBezTo>
                    <a:pt x="64242" y="269689"/>
                    <a:pt x="62409" y="281418"/>
                    <a:pt x="52513" y="289481"/>
                  </a:cubicBezTo>
                  <a:cubicBezTo>
                    <a:pt x="52880" y="289115"/>
                    <a:pt x="60577" y="275186"/>
                    <a:pt x="60577" y="274453"/>
                  </a:cubicBezTo>
                  <a:cubicBezTo>
                    <a:pt x="60210" y="270055"/>
                    <a:pt x="58744" y="264557"/>
                    <a:pt x="64975" y="264190"/>
                  </a:cubicBezTo>
                  <a:cubicBezTo>
                    <a:pt x="69740" y="263824"/>
                    <a:pt x="73039" y="268589"/>
                    <a:pt x="72306" y="273354"/>
                  </a:cubicBezTo>
                  <a:cubicBezTo>
                    <a:pt x="69007" y="292780"/>
                    <a:pt x="68641" y="313673"/>
                    <a:pt x="54346" y="329068"/>
                  </a:cubicBezTo>
                  <a:cubicBezTo>
                    <a:pt x="48114" y="335299"/>
                    <a:pt x="42983" y="340797"/>
                    <a:pt x="46648" y="34996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4A6BA7BA-8E11-4AFB-B8DF-FD829C0FF05A}"/>
                </a:ext>
              </a:extLst>
            </p:cNvPr>
            <p:cNvSpPr/>
            <p:nvPr/>
          </p:nvSpPr>
          <p:spPr>
            <a:xfrm>
              <a:off x="12476299" y="6234515"/>
              <a:ext cx="64041" cy="184368"/>
            </a:xfrm>
            <a:custGeom>
              <a:avLst/>
              <a:gdLst>
                <a:gd name="connsiteX0" fmla="*/ 33986 w 64041"/>
                <a:gd name="connsiteY0" fmla="*/ 184369 h 184368"/>
                <a:gd name="connsiteX1" fmla="*/ 20057 w 64041"/>
                <a:gd name="connsiteY1" fmla="*/ 162010 h 184368"/>
                <a:gd name="connsiteX2" fmla="*/ 33986 w 64041"/>
                <a:gd name="connsiteY2" fmla="*/ 164209 h 184368"/>
                <a:gd name="connsiteX3" fmla="*/ 33986 w 64041"/>
                <a:gd name="connsiteY3" fmla="*/ 138185 h 184368"/>
                <a:gd name="connsiteX4" fmla="*/ 29587 w 64041"/>
                <a:gd name="connsiteY4" fmla="*/ 133787 h 184368"/>
                <a:gd name="connsiteX5" fmla="*/ 25922 w 64041"/>
                <a:gd name="connsiteY5" fmla="*/ 137085 h 184368"/>
                <a:gd name="connsiteX6" fmla="*/ 10894 w 64041"/>
                <a:gd name="connsiteY6" fmla="*/ 154313 h 184368"/>
                <a:gd name="connsiteX7" fmla="*/ 630 w 64041"/>
                <a:gd name="connsiteY7" fmla="*/ 149181 h 184368"/>
                <a:gd name="connsiteX8" fmla="*/ 21890 w 64041"/>
                <a:gd name="connsiteY8" fmla="*/ 126822 h 184368"/>
                <a:gd name="connsiteX9" fmla="*/ 38384 w 64041"/>
                <a:gd name="connsiteY9" fmla="*/ 100798 h 184368"/>
                <a:gd name="connsiteX10" fmla="*/ 44249 w 64041"/>
                <a:gd name="connsiteY10" fmla="*/ 61579 h 184368"/>
                <a:gd name="connsiteX11" fmla="*/ 30320 w 64041"/>
                <a:gd name="connsiteY11" fmla="*/ 33721 h 184368"/>
                <a:gd name="connsiteX12" fmla="*/ 35818 w 64041"/>
                <a:gd name="connsiteY12" fmla="*/ 45084 h 184368"/>
                <a:gd name="connsiteX13" fmla="*/ 38384 w 64041"/>
                <a:gd name="connsiteY13" fmla="*/ 32988 h 184368"/>
                <a:gd name="connsiteX14" fmla="*/ 49014 w 64041"/>
                <a:gd name="connsiteY14" fmla="*/ 0 h 184368"/>
                <a:gd name="connsiteX15" fmla="*/ 64042 w 64041"/>
                <a:gd name="connsiteY15" fmla="*/ 16128 h 184368"/>
                <a:gd name="connsiteX16" fmla="*/ 51580 w 64041"/>
                <a:gd name="connsiteY16" fmla="*/ 135986 h 184368"/>
                <a:gd name="connsiteX17" fmla="*/ 33986 w 64041"/>
                <a:gd name="connsiteY17" fmla="*/ 184369 h 18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041" h="184368">
                  <a:moveTo>
                    <a:pt x="33986" y="184369"/>
                  </a:moveTo>
                  <a:cubicBezTo>
                    <a:pt x="31786" y="175572"/>
                    <a:pt x="25189" y="168974"/>
                    <a:pt x="20057" y="162010"/>
                  </a:cubicBezTo>
                  <a:cubicBezTo>
                    <a:pt x="25189" y="156146"/>
                    <a:pt x="28487" y="160177"/>
                    <a:pt x="33986" y="164209"/>
                  </a:cubicBezTo>
                  <a:cubicBezTo>
                    <a:pt x="33986" y="154679"/>
                    <a:pt x="33986" y="146249"/>
                    <a:pt x="33986" y="138185"/>
                  </a:cubicBezTo>
                  <a:cubicBezTo>
                    <a:pt x="33986" y="135619"/>
                    <a:pt x="32519" y="133053"/>
                    <a:pt x="29587" y="133787"/>
                  </a:cubicBezTo>
                  <a:cubicBezTo>
                    <a:pt x="28121" y="134153"/>
                    <a:pt x="25555" y="136352"/>
                    <a:pt x="25922" y="137085"/>
                  </a:cubicBezTo>
                  <a:cubicBezTo>
                    <a:pt x="31786" y="152480"/>
                    <a:pt x="16392" y="149181"/>
                    <a:pt x="10894" y="154313"/>
                  </a:cubicBezTo>
                  <a:cubicBezTo>
                    <a:pt x="4296" y="160177"/>
                    <a:pt x="2097" y="157245"/>
                    <a:pt x="630" y="149181"/>
                  </a:cubicBezTo>
                  <a:cubicBezTo>
                    <a:pt x="-2302" y="131221"/>
                    <a:pt x="5029" y="123157"/>
                    <a:pt x="21890" y="126822"/>
                  </a:cubicBezTo>
                  <a:cubicBezTo>
                    <a:pt x="31053" y="128655"/>
                    <a:pt x="41683" y="112161"/>
                    <a:pt x="38384" y="100798"/>
                  </a:cubicBezTo>
                  <a:cubicBezTo>
                    <a:pt x="32153" y="79539"/>
                    <a:pt x="32153" y="79172"/>
                    <a:pt x="44249" y="61579"/>
                  </a:cubicBezTo>
                  <a:cubicBezTo>
                    <a:pt x="25189" y="63411"/>
                    <a:pt x="22623" y="59013"/>
                    <a:pt x="30320" y="33721"/>
                  </a:cubicBezTo>
                  <a:cubicBezTo>
                    <a:pt x="37284" y="35188"/>
                    <a:pt x="27021" y="46550"/>
                    <a:pt x="35818" y="45084"/>
                  </a:cubicBezTo>
                  <a:cubicBezTo>
                    <a:pt x="43882" y="43618"/>
                    <a:pt x="36185" y="36654"/>
                    <a:pt x="38384" y="32988"/>
                  </a:cubicBezTo>
                  <a:cubicBezTo>
                    <a:pt x="43882" y="23458"/>
                    <a:pt x="46448" y="12829"/>
                    <a:pt x="49014" y="0"/>
                  </a:cubicBezTo>
                  <a:cubicBezTo>
                    <a:pt x="54145" y="7697"/>
                    <a:pt x="53045" y="18693"/>
                    <a:pt x="64042" y="16128"/>
                  </a:cubicBezTo>
                  <a:cubicBezTo>
                    <a:pt x="64042" y="56447"/>
                    <a:pt x="58544" y="96400"/>
                    <a:pt x="51580" y="135986"/>
                  </a:cubicBezTo>
                  <a:cubicBezTo>
                    <a:pt x="49014" y="151014"/>
                    <a:pt x="48647" y="171173"/>
                    <a:pt x="33986" y="18436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1270DF85-59B5-4D44-80CF-42C69B7E0AFA}"/>
                </a:ext>
              </a:extLst>
            </p:cNvPr>
            <p:cNvSpPr/>
            <p:nvPr/>
          </p:nvSpPr>
          <p:spPr>
            <a:xfrm>
              <a:off x="12458602" y="6404137"/>
              <a:ext cx="39266" cy="130939"/>
            </a:xfrm>
            <a:custGeom>
              <a:avLst/>
              <a:gdLst>
                <a:gd name="connsiteX0" fmla="*/ 6598 w 39266"/>
                <a:gd name="connsiteY0" fmla="*/ 130940 h 130939"/>
                <a:gd name="connsiteX1" fmla="*/ 7331 w 39266"/>
                <a:gd name="connsiteY1" fmla="*/ 110780 h 130939"/>
                <a:gd name="connsiteX2" fmla="*/ 28224 w 39266"/>
                <a:gd name="connsiteY2" fmla="*/ 51401 h 130939"/>
                <a:gd name="connsiteX3" fmla="*/ 24925 w 39266"/>
                <a:gd name="connsiteY3" fmla="*/ 47002 h 130939"/>
                <a:gd name="connsiteX4" fmla="*/ 2199 w 39266"/>
                <a:gd name="connsiteY4" fmla="*/ 68995 h 130939"/>
                <a:gd name="connsiteX5" fmla="*/ 17594 w 39266"/>
                <a:gd name="connsiteY5" fmla="*/ 56532 h 130939"/>
                <a:gd name="connsiteX6" fmla="*/ 0 w 39266"/>
                <a:gd name="connsiteY6" fmla="*/ 48102 h 130939"/>
                <a:gd name="connsiteX7" fmla="*/ 10630 w 39266"/>
                <a:gd name="connsiteY7" fmla="*/ 10349 h 130939"/>
                <a:gd name="connsiteX8" fmla="*/ 20893 w 39266"/>
                <a:gd name="connsiteY8" fmla="*/ 452 h 130939"/>
                <a:gd name="connsiteX9" fmla="*/ 31156 w 39266"/>
                <a:gd name="connsiteY9" fmla="*/ 13648 h 130939"/>
                <a:gd name="connsiteX10" fmla="*/ 32989 w 39266"/>
                <a:gd name="connsiteY10" fmla="*/ 25377 h 130939"/>
                <a:gd name="connsiteX11" fmla="*/ 37020 w 39266"/>
                <a:gd name="connsiteY11" fmla="*/ 57632 h 130939"/>
                <a:gd name="connsiteX12" fmla="*/ 18327 w 39266"/>
                <a:gd name="connsiteY12" fmla="*/ 115179 h 130939"/>
                <a:gd name="connsiteX13" fmla="*/ 6598 w 39266"/>
                <a:gd name="connsiteY13" fmla="*/ 130940 h 13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66" h="130939">
                  <a:moveTo>
                    <a:pt x="6598" y="130940"/>
                  </a:moveTo>
                  <a:cubicBezTo>
                    <a:pt x="1100" y="123976"/>
                    <a:pt x="1466" y="115912"/>
                    <a:pt x="7331" y="110780"/>
                  </a:cubicBezTo>
                  <a:cubicBezTo>
                    <a:pt x="26391" y="95019"/>
                    <a:pt x="22359" y="71561"/>
                    <a:pt x="28224" y="51401"/>
                  </a:cubicBezTo>
                  <a:cubicBezTo>
                    <a:pt x="28590" y="50668"/>
                    <a:pt x="26391" y="48835"/>
                    <a:pt x="24925" y="47002"/>
                  </a:cubicBezTo>
                  <a:cubicBezTo>
                    <a:pt x="17961" y="75959"/>
                    <a:pt x="14295" y="79258"/>
                    <a:pt x="2199" y="68995"/>
                  </a:cubicBezTo>
                  <a:cubicBezTo>
                    <a:pt x="7331" y="64230"/>
                    <a:pt x="21259" y="70094"/>
                    <a:pt x="17594" y="56532"/>
                  </a:cubicBezTo>
                  <a:cubicBezTo>
                    <a:pt x="15395" y="47736"/>
                    <a:pt x="9897" y="43337"/>
                    <a:pt x="0" y="48102"/>
                  </a:cubicBezTo>
                  <a:cubicBezTo>
                    <a:pt x="733" y="34174"/>
                    <a:pt x="7698" y="22811"/>
                    <a:pt x="10630" y="10349"/>
                  </a:cubicBezTo>
                  <a:cubicBezTo>
                    <a:pt x="12096" y="4484"/>
                    <a:pt x="14295" y="-1747"/>
                    <a:pt x="20893" y="452"/>
                  </a:cubicBezTo>
                  <a:cubicBezTo>
                    <a:pt x="26391" y="1918"/>
                    <a:pt x="32622" y="5950"/>
                    <a:pt x="31156" y="13648"/>
                  </a:cubicBezTo>
                  <a:cubicBezTo>
                    <a:pt x="30423" y="18046"/>
                    <a:pt x="28224" y="22078"/>
                    <a:pt x="32989" y="25377"/>
                  </a:cubicBezTo>
                  <a:cubicBezTo>
                    <a:pt x="42519" y="35273"/>
                    <a:pt x="38853" y="46636"/>
                    <a:pt x="37020" y="57632"/>
                  </a:cubicBezTo>
                  <a:cubicBezTo>
                    <a:pt x="33355" y="77792"/>
                    <a:pt x="27124" y="96852"/>
                    <a:pt x="18327" y="115179"/>
                  </a:cubicBezTo>
                  <a:cubicBezTo>
                    <a:pt x="8797" y="116645"/>
                    <a:pt x="6598" y="122876"/>
                    <a:pt x="6598" y="13094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427E020A-232F-4397-9A15-91385A962676}"/>
                </a:ext>
              </a:extLst>
            </p:cNvPr>
            <p:cNvSpPr/>
            <p:nvPr/>
          </p:nvSpPr>
          <p:spPr>
            <a:xfrm>
              <a:off x="12506986" y="6147506"/>
              <a:ext cx="46225" cy="94705"/>
            </a:xfrm>
            <a:custGeom>
              <a:avLst/>
              <a:gdLst>
                <a:gd name="connsiteX0" fmla="*/ 34088 w 46225"/>
                <a:gd name="connsiteY0" fmla="*/ 94706 h 94705"/>
                <a:gd name="connsiteX1" fmla="*/ 0 w 46225"/>
                <a:gd name="connsiteY1" fmla="*/ 70514 h 94705"/>
                <a:gd name="connsiteX2" fmla="*/ 15761 w 46225"/>
                <a:gd name="connsiteY2" fmla="*/ 39725 h 94705"/>
                <a:gd name="connsiteX3" fmla="*/ 366 w 46225"/>
                <a:gd name="connsiteY3" fmla="*/ 49622 h 94705"/>
                <a:gd name="connsiteX4" fmla="*/ 8797 w 46225"/>
                <a:gd name="connsiteY4" fmla="*/ 25796 h 94705"/>
                <a:gd name="connsiteX5" fmla="*/ 20893 w 46225"/>
                <a:gd name="connsiteY5" fmla="*/ 2705 h 94705"/>
                <a:gd name="connsiteX6" fmla="*/ 32988 w 46225"/>
                <a:gd name="connsiteY6" fmla="*/ 4171 h 94705"/>
                <a:gd name="connsiteX7" fmla="*/ 45451 w 46225"/>
                <a:gd name="connsiteY7" fmla="*/ 46323 h 94705"/>
                <a:gd name="connsiteX8" fmla="*/ 34088 w 46225"/>
                <a:gd name="connsiteY8" fmla="*/ 94706 h 9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5" h="94705">
                  <a:moveTo>
                    <a:pt x="34088" y="94706"/>
                  </a:moveTo>
                  <a:cubicBezTo>
                    <a:pt x="26024" y="85542"/>
                    <a:pt x="13928" y="81144"/>
                    <a:pt x="0" y="70514"/>
                  </a:cubicBezTo>
                  <a:cubicBezTo>
                    <a:pt x="19427" y="72714"/>
                    <a:pt x="19427" y="72347"/>
                    <a:pt x="15761" y="39725"/>
                  </a:cubicBezTo>
                  <a:cubicBezTo>
                    <a:pt x="9163" y="40825"/>
                    <a:pt x="11729" y="56952"/>
                    <a:pt x="366" y="49622"/>
                  </a:cubicBezTo>
                  <a:cubicBezTo>
                    <a:pt x="-1833" y="39725"/>
                    <a:pt x="6597" y="33860"/>
                    <a:pt x="8797" y="25796"/>
                  </a:cubicBezTo>
                  <a:cubicBezTo>
                    <a:pt x="13195" y="18466"/>
                    <a:pt x="14661" y="9302"/>
                    <a:pt x="20893" y="2705"/>
                  </a:cubicBezTo>
                  <a:cubicBezTo>
                    <a:pt x="25291" y="-594"/>
                    <a:pt x="31522" y="-1694"/>
                    <a:pt x="32988" y="4171"/>
                  </a:cubicBezTo>
                  <a:cubicBezTo>
                    <a:pt x="36654" y="18466"/>
                    <a:pt x="49483" y="29828"/>
                    <a:pt x="45451" y="46323"/>
                  </a:cubicBezTo>
                  <a:cubicBezTo>
                    <a:pt x="46184" y="63550"/>
                    <a:pt x="32988" y="77478"/>
                    <a:pt x="34088" y="94706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D36A1122-BEEA-4379-844B-C85FF612E331}"/>
                </a:ext>
              </a:extLst>
            </p:cNvPr>
            <p:cNvSpPr/>
            <p:nvPr/>
          </p:nvSpPr>
          <p:spPr>
            <a:xfrm>
              <a:off x="12511987" y="6069939"/>
              <a:ext cx="29775" cy="104096"/>
            </a:xfrm>
            <a:custGeom>
              <a:avLst/>
              <a:gdLst>
                <a:gd name="connsiteX0" fmla="*/ 18091 w 29775"/>
                <a:gd name="connsiteY0" fmla="*/ 82471 h 104096"/>
                <a:gd name="connsiteX1" fmla="*/ 7095 w 29775"/>
                <a:gd name="connsiteY1" fmla="*/ 104097 h 104096"/>
                <a:gd name="connsiteX2" fmla="*/ 3796 w 29775"/>
                <a:gd name="connsiteY2" fmla="*/ 49116 h 104096"/>
                <a:gd name="connsiteX3" fmla="*/ 3063 w 29775"/>
                <a:gd name="connsiteY3" fmla="*/ 29690 h 104096"/>
                <a:gd name="connsiteX4" fmla="*/ 3796 w 29775"/>
                <a:gd name="connsiteY4" fmla="*/ 20160 h 104096"/>
                <a:gd name="connsiteX5" fmla="*/ 25055 w 29775"/>
                <a:gd name="connsiteY5" fmla="*/ 0 h 104096"/>
                <a:gd name="connsiteX6" fmla="*/ 26521 w 29775"/>
                <a:gd name="connsiteY6" fmla="*/ 22359 h 104096"/>
                <a:gd name="connsiteX7" fmla="*/ 29087 w 29775"/>
                <a:gd name="connsiteY7" fmla="*/ 71475 h 104096"/>
                <a:gd name="connsiteX8" fmla="*/ 18091 w 29775"/>
                <a:gd name="connsiteY8" fmla="*/ 82471 h 10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75" h="104096">
                  <a:moveTo>
                    <a:pt x="18091" y="82471"/>
                  </a:moveTo>
                  <a:cubicBezTo>
                    <a:pt x="12959" y="89069"/>
                    <a:pt x="14059" y="98599"/>
                    <a:pt x="7095" y="104097"/>
                  </a:cubicBezTo>
                  <a:cubicBezTo>
                    <a:pt x="-3901" y="86503"/>
                    <a:pt x="2696" y="67443"/>
                    <a:pt x="3796" y="49116"/>
                  </a:cubicBezTo>
                  <a:cubicBezTo>
                    <a:pt x="4162" y="42518"/>
                    <a:pt x="5262" y="35921"/>
                    <a:pt x="3063" y="29690"/>
                  </a:cubicBezTo>
                  <a:cubicBezTo>
                    <a:pt x="1230" y="26024"/>
                    <a:pt x="-3168" y="20160"/>
                    <a:pt x="3796" y="20160"/>
                  </a:cubicBezTo>
                  <a:cubicBezTo>
                    <a:pt x="18457" y="20160"/>
                    <a:pt x="21390" y="10263"/>
                    <a:pt x="25055" y="0"/>
                  </a:cubicBezTo>
                  <a:cubicBezTo>
                    <a:pt x="31653" y="6964"/>
                    <a:pt x="30553" y="15395"/>
                    <a:pt x="26521" y="22359"/>
                  </a:cubicBezTo>
                  <a:cubicBezTo>
                    <a:pt x="11126" y="49116"/>
                    <a:pt x="11126" y="49116"/>
                    <a:pt x="29087" y="71475"/>
                  </a:cubicBezTo>
                  <a:cubicBezTo>
                    <a:pt x="25421" y="74774"/>
                    <a:pt x="19557" y="76607"/>
                    <a:pt x="18091" y="82471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B1E18B26-5823-4C0E-9C6F-CBE5D4F7DE73}"/>
                </a:ext>
              </a:extLst>
            </p:cNvPr>
            <p:cNvSpPr/>
            <p:nvPr/>
          </p:nvSpPr>
          <p:spPr>
            <a:xfrm>
              <a:off x="12529781" y="6140858"/>
              <a:ext cx="28240" cy="53337"/>
            </a:xfrm>
            <a:custGeom>
              <a:avLst/>
              <a:gdLst>
                <a:gd name="connsiteX0" fmla="*/ 296 w 28240"/>
                <a:gd name="connsiteY0" fmla="*/ 11552 h 53337"/>
                <a:gd name="connsiteX1" fmla="*/ 11292 w 28240"/>
                <a:gd name="connsiteY1" fmla="*/ 190 h 53337"/>
                <a:gd name="connsiteX2" fmla="*/ 23021 w 28240"/>
                <a:gd name="connsiteY2" fmla="*/ 53338 h 53337"/>
                <a:gd name="connsiteX3" fmla="*/ 7993 w 28240"/>
                <a:gd name="connsiteY3" fmla="*/ 13019 h 53337"/>
                <a:gd name="connsiteX4" fmla="*/ 296 w 28240"/>
                <a:gd name="connsiteY4" fmla="*/ 11552 h 5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40" h="53337">
                  <a:moveTo>
                    <a:pt x="296" y="11552"/>
                  </a:moveTo>
                  <a:cubicBezTo>
                    <a:pt x="-1170" y="2756"/>
                    <a:pt x="2862" y="-910"/>
                    <a:pt x="11292" y="190"/>
                  </a:cubicBezTo>
                  <a:cubicBezTo>
                    <a:pt x="31085" y="14485"/>
                    <a:pt x="31452" y="32812"/>
                    <a:pt x="23021" y="53338"/>
                  </a:cubicBezTo>
                  <a:cubicBezTo>
                    <a:pt x="22288" y="38310"/>
                    <a:pt x="6894" y="28780"/>
                    <a:pt x="7993" y="13019"/>
                  </a:cubicBezTo>
                  <a:cubicBezTo>
                    <a:pt x="7993" y="8620"/>
                    <a:pt x="3228" y="10453"/>
                    <a:pt x="296" y="11552"/>
                  </a:cubicBezTo>
                  <a:close/>
                </a:path>
              </a:pathLst>
            </a:custGeom>
            <a:solidFill>
              <a:srgbClr val="C0A0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A3D11755-4090-479E-B701-CA7F3E88C8F8}"/>
                </a:ext>
              </a:extLst>
            </p:cNvPr>
            <p:cNvSpPr/>
            <p:nvPr/>
          </p:nvSpPr>
          <p:spPr>
            <a:xfrm>
              <a:off x="12415311" y="5554352"/>
              <a:ext cx="176630" cy="331031"/>
            </a:xfrm>
            <a:custGeom>
              <a:avLst/>
              <a:gdLst>
                <a:gd name="connsiteX0" fmla="*/ 122097 w 176630"/>
                <a:gd name="connsiteY0" fmla="*/ 327552 h 331031"/>
                <a:gd name="connsiteX1" fmla="*/ 113300 w 176630"/>
                <a:gd name="connsiteY1" fmla="*/ 285034 h 331031"/>
                <a:gd name="connsiteX2" fmla="*/ 108535 w 176630"/>
                <a:gd name="connsiteY2" fmla="*/ 275137 h 331031"/>
                <a:gd name="connsiteX3" fmla="*/ 100471 w 176630"/>
                <a:gd name="connsiteY3" fmla="*/ 272938 h 331031"/>
                <a:gd name="connsiteX4" fmla="*/ 101204 w 176630"/>
                <a:gd name="connsiteY4" fmla="*/ 280269 h 331031"/>
                <a:gd name="connsiteX5" fmla="*/ 99005 w 176630"/>
                <a:gd name="connsiteY5" fmla="*/ 304460 h 331031"/>
                <a:gd name="connsiteX6" fmla="*/ 86176 w 176630"/>
                <a:gd name="connsiteY6" fmla="*/ 307393 h 331031"/>
                <a:gd name="connsiteX7" fmla="*/ 93141 w 176630"/>
                <a:gd name="connsiteY7" fmla="*/ 325353 h 331031"/>
                <a:gd name="connsiteX8" fmla="*/ 83244 w 176630"/>
                <a:gd name="connsiteY8" fmla="*/ 293464 h 331031"/>
                <a:gd name="connsiteX9" fmla="*/ 78113 w 176630"/>
                <a:gd name="connsiteY9" fmla="*/ 291998 h 331031"/>
                <a:gd name="connsiteX10" fmla="*/ 64184 w 176630"/>
                <a:gd name="connsiteY10" fmla="*/ 263042 h 331031"/>
                <a:gd name="connsiteX11" fmla="*/ 84710 w 176630"/>
                <a:gd name="connsiteY11" fmla="*/ 222356 h 331031"/>
                <a:gd name="connsiteX12" fmla="*/ 68582 w 176630"/>
                <a:gd name="connsiteY12" fmla="*/ 180204 h 331031"/>
                <a:gd name="connsiteX13" fmla="*/ 61618 w 176630"/>
                <a:gd name="connsiteY13" fmla="*/ 172140 h 331031"/>
                <a:gd name="connsiteX14" fmla="*/ 71515 w 176630"/>
                <a:gd name="connsiteY14" fmla="*/ 172873 h 331031"/>
                <a:gd name="connsiteX15" fmla="*/ 97172 w 176630"/>
                <a:gd name="connsiteY15" fmla="*/ 172873 h 331031"/>
                <a:gd name="connsiteX16" fmla="*/ 49523 w 176630"/>
                <a:gd name="connsiteY16" fmla="*/ 155279 h 331031"/>
                <a:gd name="connsiteX17" fmla="*/ 46957 w 176630"/>
                <a:gd name="connsiteY17" fmla="*/ 145383 h 331031"/>
                <a:gd name="connsiteX18" fmla="*/ 34861 w 176630"/>
                <a:gd name="connsiteY18" fmla="*/ 154546 h 331031"/>
                <a:gd name="connsiteX19" fmla="*/ 19833 w 176630"/>
                <a:gd name="connsiteY19" fmla="*/ 150881 h 331031"/>
                <a:gd name="connsiteX20" fmla="*/ 12502 w 176630"/>
                <a:gd name="connsiteY20" fmla="*/ 150881 h 331031"/>
                <a:gd name="connsiteX21" fmla="*/ 5904 w 176630"/>
                <a:gd name="connsiteY21" fmla="*/ 128155 h 331031"/>
                <a:gd name="connsiteX22" fmla="*/ 773 w 176630"/>
                <a:gd name="connsiteY22" fmla="*/ 105063 h 331031"/>
                <a:gd name="connsiteX23" fmla="*/ 12869 w 176630"/>
                <a:gd name="connsiteY23" fmla="*/ 45684 h 331031"/>
                <a:gd name="connsiteX24" fmla="*/ 48423 w 176630"/>
                <a:gd name="connsiteY24" fmla="*/ 40186 h 331031"/>
                <a:gd name="connsiteX25" fmla="*/ 54288 w 176630"/>
                <a:gd name="connsiteY25" fmla="*/ 36887 h 331031"/>
                <a:gd name="connsiteX26" fmla="*/ 82511 w 176630"/>
                <a:gd name="connsiteY26" fmla="*/ 28823 h 331031"/>
                <a:gd name="connsiteX27" fmla="*/ 111834 w 176630"/>
                <a:gd name="connsiteY27" fmla="*/ 27724 h 331031"/>
                <a:gd name="connsiteX28" fmla="*/ 126129 w 176630"/>
                <a:gd name="connsiteY28" fmla="*/ 24425 h 331031"/>
                <a:gd name="connsiteX29" fmla="*/ 159118 w 176630"/>
                <a:gd name="connsiteY29" fmla="*/ 233 h 331031"/>
                <a:gd name="connsiteX30" fmla="*/ 174879 w 176630"/>
                <a:gd name="connsiteY30" fmla="*/ 12696 h 331031"/>
                <a:gd name="connsiteX31" fmla="*/ 170847 w 176630"/>
                <a:gd name="connsiteY31" fmla="*/ 41652 h 331031"/>
                <a:gd name="connsiteX32" fmla="*/ 149588 w 176630"/>
                <a:gd name="connsiteY32" fmla="*/ 41652 h 331031"/>
                <a:gd name="connsiteX33" fmla="*/ 129794 w 176630"/>
                <a:gd name="connsiteY33" fmla="*/ 53015 h 331031"/>
                <a:gd name="connsiteX34" fmla="*/ 139324 w 176630"/>
                <a:gd name="connsiteY34" fmla="*/ 44951 h 331031"/>
                <a:gd name="connsiteX35" fmla="*/ 152886 w 176630"/>
                <a:gd name="connsiteY35" fmla="*/ 52282 h 331031"/>
                <a:gd name="connsiteX36" fmla="*/ 148121 w 176630"/>
                <a:gd name="connsiteY36" fmla="*/ 97000 h 331031"/>
                <a:gd name="connsiteX37" fmla="*/ 142257 w 176630"/>
                <a:gd name="connsiteY37" fmla="*/ 105796 h 331031"/>
                <a:gd name="connsiteX38" fmla="*/ 141524 w 176630"/>
                <a:gd name="connsiteY38" fmla="*/ 114960 h 331031"/>
                <a:gd name="connsiteX39" fmla="*/ 138592 w 176630"/>
                <a:gd name="connsiteY39" fmla="*/ 143183 h 331031"/>
                <a:gd name="connsiteX40" fmla="*/ 119531 w 176630"/>
                <a:gd name="connsiteY40" fmla="*/ 145016 h 331031"/>
                <a:gd name="connsiteX41" fmla="*/ 129428 w 176630"/>
                <a:gd name="connsiteY41" fmla="*/ 198164 h 331031"/>
                <a:gd name="connsiteX42" fmla="*/ 128328 w 176630"/>
                <a:gd name="connsiteY42" fmla="*/ 235551 h 331031"/>
                <a:gd name="connsiteX43" fmla="*/ 124663 w 176630"/>
                <a:gd name="connsiteY43" fmla="*/ 243981 h 331031"/>
                <a:gd name="connsiteX44" fmla="*/ 127595 w 176630"/>
                <a:gd name="connsiteY44" fmla="*/ 257543 h 331031"/>
                <a:gd name="connsiteX45" fmla="*/ 132360 w 176630"/>
                <a:gd name="connsiteY45" fmla="*/ 322054 h 331031"/>
                <a:gd name="connsiteX46" fmla="*/ 122097 w 176630"/>
                <a:gd name="connsiteY46" fmla="*/ 327552 h 3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6630" h="331031">
                  <a:moveTo>
                    <a:pt x="122097" y="327552"/>
                  </a:moveTo>
                  <a:cubicBezTo>
                    <a:pt x="119531" y="313257"/>
                    <a:pt x="104870" y="301895"/>
                    <a:pt x="113300" y="285034"/>
                  </a:cubicBezTo>
                  <a:cubicBezTo>
                    <a:pt x="114400" y="282835"/>
                    <a:pt x="110734" y="278436"/>
                    <a:pt x="108535" y="275137"/>
                  </a:cubicBezTo>
                  <a:cubicBezTo>
                    <a:pt x="106703" y="272205"/>
                    <a:pt x="103770" y="270739"/>
                    <a:pt x="100471" y="272938"/>
                  </a:cubicBezTo>
                  <a:cubicBezTo>
                    <a:pt x="96440" y="275504"/>
                    <a:pt x="99372" y="277703"/>
                    <a:pt x="101204" y="280269"/>
                  </a:cubicBezTo>
                  <a:cubicBezTo>
                    <a:pt x="108169" y="289066"/>
                    <a:pt x="101204" y="296397"/>
                    <a:pt x="99005" y="304460"/>
                  </a:cubicBezTo>
                  <a:cubicBezTo>
                    <a:pt x="96440" y="313624"/>
                    <a:pt x="90941" y="308492"/>
                    <a:pt x="86176" y="307393"/>
                  </a:cubicBezTo>
                  <a:cubicBezTo>
                    <a:pt x="83244" y="315457"/>
                    <a:pt x="94240" y="317656"/>
                    <a:pt x="93141" y="325353"/>
                  </a:cubicBezTo>
                  <a:cubicBezTo>
                    <a:pt x="70782" y="314723"/>
                    <a:pt x="68216" y="305560"/>
                    <a:pt x="83244" y="293464"/>
                  </a:cubicBezTo>
                  <a:cubicBezTo>
                    <a:pt x="81411" y="292731"/>
                    <a:pt x="79579" y="291998"/>
                    <a:pt x="78113" y="291998"/>
                  </a:cubicBezTo>
                  <a:cubicBezTo>
                    <a:pt x="53188" y="286500"/>
                    <a:pt x="52088" y="286133"/>
                    <a:pt x="64184" y="263042"/>
                  </a:cubicBezTo>
                  <a:cubicBezTo>
                    <a:pt x="71148" y="249480"/>
                    <a:pt x="74447" y="234452"/>
                    <a:pt x="84710" y="222356"/>
                  </a:cubicBezTo>
                  <a:cubicBezTo>
                    <a:pt x="94607" y="210993"/>
                    <a:pt x="86909" y="192300"/>
                    <a:pt x="68582" y="180204"/>
                  </a:cubicBezTo>
                  <a:cubicBezTo>
                    <a:pt x="65284" y="178005"/>
                    <a:pt x="59419" y="178005"/>
                    <a:pt x="61618" y="172140"/>
                  </a:cubicBezTo>
                  <a:cubicBezTo>
                    <a:pt x="64917" y="164076"/>
                    <a:pt x="68216" y="172506"/>
                    <a:pt x="71515" y="172873"/>
                  </a:cubicBezTo>
                  <a:cubicBezTo>
                    <a:pt x="79945" y="174339"/>
                    <a:pt x="87643" y="180204"/>
                    <a:pt x="97172" y="172873"/>
                  </a:cubicBezTo>
                  <a:cubicBezTo>
                    <a:pt x="75547" y="181670"/>
                    <a:pt x="73714" y="143550"/>
                    <a:pt x="49523" y="155279"/>
                  </a:cubicBezTo>
                  <a:cubicBezTo>
                    <a:pt x="44024" y="157845"/>
                    <a:pt x="52455" y="148315"/>
                    <a:pt x="46957" y="145383"/>
                  </a:cubicBezTo>
                  <a:cubicBezTo>
                    <a:pt x="39260" y="143183"/>
                    <a:pt x="45857" y="161144"/>
                    <a:pt x="34861" y="154546"/>
                  </a:cubicBezTo>
                  <a:cubicBezTo>
                    <a:pt x="30462" y="150148"/>
                    <a:pt x="26064" y="146482"/>
                    <a:pt x="19833" y="150881"/>
                  </a:cubicBezTo>
                  <a:cubicBezTo>
                    <a:pt x="17267" y="150881"/>
                    <a:pt x="14701" y="150881"/>
                    <a:pt x="12502" y="150881"/>
                  </a:cubicBezTo>
                  <a:cubicBezTo>
                    <a:pt x="6271" y="144650"/>
                    <a:pt x="773" y="138785"/>
                    <a:pt x="5904" y="128155"/>
                  </a:cubicBezTo>
                  <a:cubicBezTo>
                    <a:pt x="9570" y="120458"/>
                    <a:pt x="1872" y="113127"/>
                    <a:pt x="773" y="105063"/>
                  </a:cubicBezTo>
                  <a:cubicBezTo>
                    <a:pt x="-2892" y="83071"/>
                    <a:pt x="7371" y="65111"/>
                    <a:pt x="12869" y="45684"/>
                  </a:cubicBezTo>
                  <a:cubicBezTo>
                    <a:pt x="24598" y="43851"/>
                    <a:pt x="35228" y="33588"/>
                    <a:pt x="48423" y="40186"/>
                  </a:cubicBezTo>
                  <a:cubicBezTo>
                    <a:pt x="50989" y="41652"/>
                    <a:pt x="53555" y="39086"/>
                    <a:pt x="54288" y="36887"/>
                  </a:cubicBezTo>
                  <a:cubicBezTo>
                    <a:pt x="59786" y="19293"/>
                    <a:pt x="70782" y="25158"/>
                    <a:pt x="82511" y="28823"/>
                  </a:cubicBezTo>
                  <a:cubicBezTo>
                    <a:pt x="92041" y="31756"/>
                    <a:pt x="101938" y="31389"/>
                    <a:pt x="111834" y="27724"/>
                  </a:cubicBezTo>
                  <a:cubicBezTo>
                    <a:pt x="116599" y="25891"/>
                    <a:pt x="121731" y="23692"/>
                    <a:pt x="126129" y="24425"/>
                  </a:cubicBezTo>
                  <a:cubicBezTo>
                    <a:pt x="145556" y="26991"/>
                    <a:pt x="159484" y="23692"/>
                    <a:pt x="159118" y="233"/>
                  </a:cubicBezTo>
                  <a:cubicBezTo>
                    <a:pt x="168648" y="-866"/>
                    <a:pt x="175612" y="1699"/>
                    <a:pt x="174879" y="12696"/>
                  </a:cubicBezTo>
                  <a:cubicBezTo>
                    <a:pt x="174512" y="22226"/>
                    <a:pt x="181110" y="33222"/>
                    <a:pt x="170847" y="41652"/>
                  </a:cubicBezTo>
                  <a:cubicBezTo>
                    <a:pt x="163882" y="47883"/>
                    <a:pt x="156552" y="42752"/>
                    <a:pt x="149588" y="41652"/>
                  </a:cubicBezTo>
                  <a:cubicBezTo>
                    <a:pt x="140791" y="40186"/>
                    <a:pt x="131994" y="39086"/>
                    <a:pt x="129794" y="53015"/>
                  </a:cubicBezTo>
                  <a:cubicBezTo>
                    <a:pt x="136392" y="53015"/>
                    <a:pt x="136026" y="46784"/>
                    <a:pt x="139324" y="44951"/>
                  </a:cubicBezTo>
                  <a:cubicBezTo>
                    <a:pt x="147388" y="40919"/>
                    <a:pt x="152886" y="41652"/>
                    <a:pt x="152886" y="52282"/>
                  </a:cubicBezTo>
                  <a:cubicBezTo>
                    <a:pt x="152886" y="67310"/>
                    <a:pt x="149221" y="81971"/>
                    <a:pt x="148121" y="97000"/>
                  </a:cubicBezTo>
                  <a:cubicBezTo>
                    <a:pt x="147755" y="100665"/>
                    <a:pt x="146655" y="104330"/>
                    <a:pt x="142257" y="105796"/>
                  </a:cubicBezTo>
                  <a:cubicBezTo>
                    <a:pt x="133460" y="108362"/>
                    <a:pt x="136759" y="109828"/>
                    <a:pt x="141524" y="114960"/>
                  </a:cubicBezTo>
                  <a:cubicBezTo>
                    <a:pt x="149221" y="123757"/>
                    <a:pt x="141890" y="134386"/>
                    <a:pt x="138592" y="143183"/>
                  </a:cubicBezTo>
                  <a:cubicBezTo>
                    <a:pt x="134926" y="153080"/>
                    <a:pt x="127229" y="145383"/>
                    <a:pt x="119531" y="145016"/>
                  </a:cubicBezTo>
                  <a:cubicBezTo>
                    <a:pt x="137492" y="160777"/>
                    <a:pt x="132727" y="179471"/>
                    <a:pt x="129428" y="198164"/>
                  </a:cubicBezTo>
                  <a:cubicBezTo>
                    <a:pt x="127229" y="210626"/>
                    <a:pt x="126862" y="223089"/>
                    <a:pt x="128328" y="235551"/>
                  </a:cubicBezTo>
                  <a:cubicBezTo>
                    <a:pt x="127595" y="238483"/>
                    <a:pt x="126862" y="242149"/>
                    <a:pt x="124663" y="243981"/>
                  </a:cubicBezTo>
                  <a:cubicBezTo>
                    <a:pt x="115866" y="250946"/>
                    <a:pt x="121731" y="254245"/>
                    <a:pt x="127595" y="257543"/>
                  </a:cubicBezTo>
                  <a:cubicBezTo>
                    <a:pt x="133093" y="278803"/>
                    <a:pt x="125396" y="300795"/>
                    <a:pt x="132360" y="322054"/>
                  </a:cubicBezTo>
                  <a:cubicBezTo>
                    <a:pt x="134193" y="327919"/>
                    <a:pt x="130528" y="335616"/>
                    <a:pt x="122097" y="327552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537920D-C7A9-468F-AE42-E839E0F57331}"/>
                </a:ext>
              </a:extLst>
            </p:cNvPr>
            <p:cNvSpPr/>
            <p:nvPr/>
          </p:nvSpPr>
          <p:spPr>
            <a:xfrm>
              <a:off x="12528318" y="5590472"/>
              <a:ext cx="66526" cy="395581"/>
            </a:xfrm>
            <a:custGeom>
              <a:avLst/>
              <a:gdLst>
                <a:gd name="connsiteX0" fmla="*/ 9090 w 66526"/>
                <a:gd name="connsiteY0" fmla="*/ 291433 h 395581"/>
                <a:gd name="connsiteX1" fmla="*/ 13855 w 66526"/>
                <a:gd name="connsiteY1" fmla="*/ 278971 h 395581"/>
                <a:gd name="connsiteX2" fmla="*/ 12755 w 66526"/>
                <a:gd name="connsiteY2" fmla="*/ 219958 h 395581"/>
                <a:gd name="connsiteX3" fmla="*/ 12755 w 66526"/>
                <a:gd name="connsiteY3" fmla="*/ 201265 h 395581"/>
                <a:gd name="connsiteX4" fmla="*/ 15321 w 66526"/>
                <a:gd name="connsiteY4" fmla="*/ 144451 h 395581"/>
                <a:gd name="connsiteX5" fmla="*/ 10189 w 66526"/>
                <a:gd name="connsiteY5" fmla="*/ 122092 h 395581"/>
                <a:gd name="connsiteX6" fmla="*/ 2492 w 66526"/>
                <a:gd name="connsiteY6" fmla="*/ 103765 h 395581"/>
                <a:gd name="connsiteX7" fmla="*/ 20819 w 66526"/>
                <a:gd name="connsiteY7" fmla="*/ 109630 h 395581"/>
                <a:gd name="connsiteX8" fmla="*/ 25584 w 66526"/>
                <a:gd name="connsiteY8" fmla="*/ 93136 h 395581"/>
                <a:gd name="connsiteX9" fmla="*/ 20453 w 66526"/>
                <a:gd name="connsiteY9" fmla="*/ 86171 h 395581"/>
                <a:gd name="connsiteX10" fmla="*/ 16787 w 66526"/>
                <a:gd name="connsiteY10" fmla="*/ 83239 h 395581"/>
                <a:gd name="connsiteX11" fmla="*/ 20086 w 66526"/>
                <a:gd name="connsiteY11" fmla="*/ 69677 h 395581"/>
                <a:gd name="connsiteX12" fmla="*/ 34015 w 66526"/>
                <a:gd name="connsiteY12" fmla="*/ 31557 h 395581"/>
                <a:gd name="connsiteX13" fmla="*/ 35114 w 66526"/>
                <a:gd name="connsiteY13" fmla="*/ 17262 h 395581"/>
                <a:gd name="connsiteX14" fmla="*/ 33648 w 66526"/>
                <a:gd name="connsiteY14" fmla="*/ 9931 h 395581"/>
                <a:gd name="connsiteX15" fmla="*/ 25951 w 66526"/>
                <a:gd name="connsiteY15" fmla="*/ 15429 h 395581"/>
                <a:gd name="connsiteX16" fmla="*/ 20453 w 66526"/>
                <a:gd name="connsiteY16" fmla="*/ 22760 h 395581"/>
                <a:gd name="connsiteX17" fmla="*/ 10923 w 66526"/>
                <a:gd name="connsiteY17" fmla="*/ 17262 h 395581"/>
                <a:gd name="connsiteX18" fmla="*/ 23752 w 66526"/>
                <a:gd name="connsiteY18" fmla="*/ 35 h 395581"/>
                <a:gd name="connsiteX19" fmla="*/ 58573 w 66526"/>
                <a:gd name="connsiteY19" fmla="*/ 5533 h 395581"/>
                <a:gd name="connsiteX20" fmla="*/ 54907 w 66526"/>
                <a:gd name="connsiteY20" fmla="*/ 23127 h 395581"/>
                <a:gd name="connsiteX21" fmla="*/ 52708 w 66526"/>
                <a:gd name="connsiteY21" fmla="*/ 27525 h 395581"/>
                <a:gd name="connsiteX22" fmla="*/ 65170 w 66526"/>
                <a:gd name="connsiteY22" fmla="*/ 69677 h 395581"/>
                <a:gd name="connsiteX23" fmla="*/ 64071 w 66526"/>
                <a:gd name="connsiteY23" fmla="*/ 77375 h 395581"/>
                <a:gd name="connsiteX24" fmla="*/ 49776 w 66526"/>
                <a:gd name="connsiteY24" fmla="*/ 173774 h 395581"/>
                <a:gd name="connsiteX25" fmla="*/ 43178 w 66526"/>
                <a:gd name="connsiteY25" fmla="*/ 275672 h 395581"/>
                <a:gd name="connsiteX26" fmla="*/ 44278 w 66526"/>
                <a:gd name="connsiteY26" fmla="*/ 307561 h 395581"/>
                <a:gd name="connsiteX27" fmla="*/ 27783 w 66526"/>
                <a:gd name="connsiteY27" fmla="*/ 387833 h 395581"/>
                <a:gd name="connsiteX28" fmla="*/ 23752 w 66526"/>
                <a:gd name="connsiteY28" fmla="*/ 391865 h 395581"/>
                <a:gd name="connsiteX29" fmla="*/ 2126 w 66526"/>
                <a:gd name="connsiteY29" fmla="*/ 386367 h 395581"/>
                <a:gd name="connsiteX30" fmla="*/ 10556 w 66526"/>
                <a:gd name="connsiteY30" fmla="*/ 371705 h 395581"/>
                <a:gd name="connsiteX31" fmla="*/ 16787 w 66526"/>
                <a:gd name="connsiteY31" fmla="*/ 363275 h 395581"/>
                <a:gd name="connsiteX32" fmla="*/ 18987 w 66526"/>
                <a:gd name="connsiteY32" fmla="*/ 318923 h 395581"/>
                <a:gd name="connsiteX33" fmla="*/ 9090 w 66526"/>
                <a:gd name="connsiteY33" fmla="*/ 291433 h 39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26" h="395581">
                  <a:moveTo>
                    <a:pt x="9090" y="291433"/>
                  </a:moveTo>
                  <a:cubicBezTo>
                    <a:pt x="24485" y="292899"/>
                    <a:pt x="15688" y="283003"/>
                    <a:pt x="13855" y="278971"/>
                  </a:cubicBezTo>
                  <a:cubicBezTo>
                    <a:pt x="5791" y="259178"/>
                    <a:pt x="13122" y="239751"/>
                    <a:pt x="12755" y="219958"/>
                  </a:cubicBezTo>
                  <a:cubicBezTo>
                    <a:pt x="6524" y="213727"/>
                    <a:pt x="12755" y="207496"/>
                    <a:pt x="12755" y="201265"/>
                  </a:cubicBezTo>
                  <a:cubicBezTo>
                    <a:pt x="7257" y="182204"/>
                    <a:pt x="9457" y="163511"/>
                    <a:pt x="15321" y="144451"/>
                  </a:cubicBezTo>
                  <a:cubicBezTo>
                    <a:pt x="17520" y="137120"/>
                    <a:pt x="17154" y="127590"/>
                    <a:pt x="10189" y="122092"/>
                  </a:cubicBezTo>
                  <a:cubicBezTo>
                    <a:pt x="3958" y="116961"/>
                    <a:pt x="-2639" y="110363"/>
                    <a:pt x="2492" y="103765"/>
                  </a:cubicBezTo>
                  <a:cubicBezTo>
                    <a:pt x="9457" y="94968"/>
                    <a:pt x="13488" y="109996"/>
                    <a:pt x="20819" y="109630"/>
                  </a:cubicBezTo>
                  <a:cubicBezTo>
                    <a:pt x="24485" y="104865"/>
                    <a:pt x="18253" y="96801"/>
                    <a:pt x="25584" y="93136"/>
                  </a:cubicBezTo>
                  <a:cubicBezTo>
                    <a:pt x="25951" y="93136"/>
                    <a:pt x="34015" y="80307"/>
                    <a:pt x="20453" y="86171"/>
                  </a:cubicBezTo>
                  <a:cubicBezTo>
                    <a:pt x="19720" y="86538"/>
                    <a:pt x="16787" y="84339"/>
                    <a:pt x="16787" y="83239"/>
                  </a:cubicBezTo>
                  <a:cubicBezTo>
                    <a:pt x="16054" y="78474"/>
                    <a:pt x="14588" y="71876"/>
                    <a:pt x="20086" y="69677"/>
                  </a:cubicBezTo>
                  <a:cubicBezTo>
                    <a:pt x="38780" y="61980"/>
                    <a:pt x="28516" y="44019"/>
                    <a:pt x="34015" y="31557"/>
                  </a:cubicBezTo>
                  <a:cubicBezTo>
                    <a:pt x="35481" y="28258"/>
                    <a:pt x="34381" y="22027"/>
                    <a:pt x="35114" y="17262"/>
                  </a:cubicBezTo>
                  <a:cubicBezTo>
                    <a:pt x="35481" y="14696"/>
                    <a:pt x="38780" y="11031"/>
                    <a:pt x="33648" y="9931"/>
                  </a:cubicBezTo>
                  <a:cubicBezTo>
                    <a:pt x="29616" y="8832"/>
                    <a:pt x="26317" y="11031"/>
                    <a:pt x="25951" y="15429"/>
                  </a:cubicBezTo>
                  <a:cubicBezTo>
                    <a:pt x="25584" y="19095"/>
                    <a:pt x="32182" y="28258"/>
                    <a:pt x="20453" y="22760"/>
                  </a:cubicBezTo>
                  <a:cubicBezTo>
                    <a:pt x="17154" y="21294"/>
                    <a:pt x="7990" y="27525"/>
                    <a:pt x="10923" y="17262"/>
                  </a:cubicBezTo>
                  <a:cubicBezTo>
                    <a:pt x="12755" y="10298"/>
                    <a:pt x="11656" y="-698"/>
                    <a:pt x="23752" y="35"/>
                  </a:cubicBezTo>
                  <a:cubicBezTo>
                    <a:pt x="35481" y="768"/>
                    <a:pt x="46843" y="3700"/>
                    <a:pt x="58573" y="5533"/>
                  </a:cubicBezTo>
                  <a:cubicBezTo>
                    <a:pt x="58206" y="11764"/>
                    <a:pt x="64437" y="19095"/>
                    <a:pt x="54907" y="23127"/>
                  </a:cubicBezTo>
                  <a:cubicBezTo>
                    <a:pt x="53808" y="23493"/>
                    <a:pt x="52341" y="27525"/>
                    <a:pt x="52708" y="27525"/>
                  </a:cubicBezTo>
                  <a:cubicBezTo>
                    <a:pt x="70302" y="37788"/>
                    <a:pt x="54174" y="57581"/>
                    <a:pt x="65170" y="69677"/>
                  </a:cubicBezTo>
                  <a:cubicBezTo>
                    <a:pt x="68469" y="73343"/>
                    <a:pt x="64804" y="74809"/>
                    <a:pt x="64071" y="77375"/>
                  </a:cubicBezTo>
                  <a:cubicBezTo>
                    <a:pt x="57107" y="109263"/>
                    <a:pt x="49776" y="140419"/>
                    <a:pt x="49776" y="173774"/>
                  </a:cubicBezTo>
                  <a:cubicBezTo>
                    <a:pt x="49776" y="207496"/>
                    <a:pt x="41712" y="241584"/>
                    <a:pt x="43178" y="275672"/>
                  </a:cubicBezTo>
                  <a:cubicBezTo>
                    <a:pt x="52708" y="285935"/>
                    <a:pt x="43911" y="296931"/>
                    <a:pt x="44278" y="307561"/>
                  </a:cubicBezTo>
                  <a:cubicBezTo>
                    <a:pt x="45377" y="335418"/>
                    <a:pt x="39879" y="362542"/>
                    <a:pt x="27783" y="387833"/>
                  </a:cubicBezTo>
                  <a:cubicBezTo>
                    <a:pt x="26317" y="389299"/>
                    <a:pt x="25218" y="390398"/>
                    <a:pt x="23752" y="391865"/>
                  </a:cubicBezTo>
                  <a:cubicBezTo>
                    <a:pt x="14221" y="399195"/>
                    <a:pt x="7624" y="394797"/>
                    <a:pt x="2126" y="386367"/>
                  </a:cubicBezTo>
                  <a:cubicBezTo>
                    <a:pt x="-4838" y="375737"/>
                    <a:pt x="7257" y="376103"/>
                    <a:pt x="10556" y="371705"/>
                  </a:cubicBezTo>
                  <a:cubicBezTo>
                    <a:pt x="12755" y="368773"/>
                    <a:pt x="16787" y="367673"/>
                    <a:pt x="16787" y="363275"/>
                  </a:cubicBezTo>
                  <a:cubicBezTo>
                    <a:pt x="16787" y="348613"/>
                    <a:pt x="10923" y="334318"/>
                    <a:pt x="18987" y="318923"/>
                  </a:cubicBezTo>
                  <a:cubicBezTo>
                    <a:pt x="18987" y="317457"/>
                    <a:pt x="7257" y="302796"/>
                    <a:pt x="9090" y="291433"/>
                  </a:cubicBezTo>
                  <a:close/>
                </a:path>
              </a:pathLst>
            </a:custGeom>
            <a:solidFill>
              <a:srgbClr val="845C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DD09B6CB-D522-4322-9CB5-2E745869BE1E}"/>
                </a:ext>
              </a:extLst>
            </p:cNvPr>
            <p:cNvSpPr/>
            <p:nvPr/>
          </p:nvSpPr>
          <p:spPr>
            <a:xfrm>
              <a:off x="12555369" y="5716229"/>
              <a:ext cx="60845" cy="263192"/>
            </a:xfrm>
            <a:custGeom>
              <a:avLst/>
              <a:gdLst>
                <a:gd name="connsiteX0" fmla="*/ 0 w 60845"/>
                <a:gd name="connsiteY0" fmla="*/ 262808 h 263192"/>
                <a:gd name="connsiteX1" fmla="*/ 15395 w 60845"/>
                <a:gd name="connsiteY1" fmla="*/ 150647 h 263192"/>
                <a:gd name="connsiteX2" fmla="*/ 24191 w 60845"/>
                <a:gd name="connsiteY2" fmla="*/ 107762 h 263192"/>
                <a:gd name="connsiteX3" fmla="*/ 23825 w 60845"/>
                <a:gd name="connsiteY3" fmla="*/ 105930 h 263192"/>
                <a:gd name="connsiteX4" fmla="*/ 29690 w 60845"/>
                <a:gd name="connsiteY4" fmla="*/ 55714 h 263192"/>
                <a:gd name="connsiteX5" fmla="*/ 60845 w 60845"/>
                <a:gd name="connsiteY5" fmla="*/ 0 h 263192"/>
                <a:gd name="connsiteX6" fmla="*/ 47283 w 60845"/>
                <a:gd name="connsiteY6" fmla="*/ 61579 h 263192"/>
                <a:gd name="connsiteX7" fmla="*/ 49116 w 60845"/>
                <a:gd name="connsiteY7" fmla="*/ 83204 h 263192"/>
                <a:gd name="connsiteX8" fmla="*/ 49116 w 60845"/>
                <a:gd name="connsiteY8" fmla="*/ 93467 h 263192"/>
                <a:gd name="connsiteX9" fmla="*/ 39586 w 60845"/>
                <a:gd name="connsiteY9" fmla="*/ 104097 h 263192"/>
                <a:gd name="connsiteX10" fmla="*/ 20893 w 60845"/>
                <a:gd name="connsiteY10" fmla="*/ 175572 h 263192"/>
                <a:gd name="connsiteX11" fmla="*/ 16861 w 60845"/>
                <a:gd name="connsiteY11" fmla="*/ 220656 h 263192"/>
                <a:gd name="connsiteX12" fmla="*/ 8430 w 60845"/>
                <a:gd name="connsiteY12" fmla="*/ 261342 h 263192"/>
                <a:gd name="connsiteX13" fmla="*/ 0 w 60845"/>
                <a:gd name="connsiteY13" fmla="*/ 262808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845" h="263192">
                  <a:moveTo>
                    <a:pt x="0" y="262808"/>
                  </a:moveTo>
                  <a:cubicBezTo>
                    <a:pt x="9163" y="225788"/>
                    <a:pt x="15028" y="188767"/>
                    <a:pt x="15395" y="150647"/>
                  </a:cubicBezTo>
                  <a:cubicBezTo>
                    <a:pt x="27857" y="138185"/>
                    <a:pt x="16128" y="120958"/>
                    <a:pt x="24191" y="107762"/>
                  </a:cubicBezTo>
                  <a:cubicBezTo>
                    <a:pt x="24558" y="107396"/>
                    <a:pt x="23825" y="106663"/>
                    <a:pt x="23825" y="105930"/>
                  </a:cubicBezTo>
                  <a:cubicBezTo>
                    <a:pt x="23825" y="89069"/>
                    <a:pt x="33355" y="75140"/>
                    <a:pt x="29690" y="55714"/>
                  </a:cubicBezTo>
                  <a:cubicBezTo>
                    <a:pt x="26024" y="35188"/>
                    <a:pt x="43252" y="15028"/>
                    <a:pt x="60845" y="0"/>
                  </a:cubicBezTo>
                  <a:cubicBezTo>
                    <a:pt x="60479" y="21626"/>
                    <a:pt x="55347" y="41785"/>
                    <a:pt x="47283" y="61579"/>
                  </a:cubicBezTo>
                  <a:cubicBezTo>
                    <a:pt x="44351" y="68909"/>
                    <a:pt x="36287" y="76973"/>
                    <a:pt x="49116" y="83204"/>
                  </a:cubicBezTo>
                  <a:cubicBezTo>
                    <a:pt x="54614" y="85770"/>
                    <a:pt x="53148" y="89802"/>
                    <a:pt x="49116" y="93467"/>
                  </a:cubicBezTo>
                  <a:cubicBezTo>
                    <a:pt x="45451" y="96766"/>
                    <a:pt x="38853" y="101165"/>
                    <a:pt x="39586" y="104097"/>
                  </a:cubicBezTo>
                  <a:cubicBezTo>
                    <a:pt x="43985" y="131221"/>
                    <a:pt x="22359" y="151380"/>
                    <a:pt x="20893" y="175572"/>
                  </a:cubicBezTo>
                  <a:cubicBezTo>
                    <a:pt x="19793" y="190600"/>
                    <a:pt x="15028" y="206361"/>
                    <a:pt x="16861" y="220656"/>
                  </a:cubicBezTo>
                  <a:cubicBezTo>
                    <a:pt x="19060" y="236417"/>
                    <a:pt x="7331" y="247047"/>
                    <a:pt x="8430" y="261342"/>
                  </a:cubicBezTo>
                  <a:cubicBezTo>
                    <a:pt x="8797" y="263908"/>
                    <a:pt x="2932" y="263175"/>
                    <a:pt x="0" y="262808"/>
                  </a:cubicBezTo>
                  <a:close/>
                </a:path>
              </a:pathLst>
            </a:custGeom>
            <a:solidFill>
              <a:srgbClr val="B1AC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30E3BE3F-8011-493C-A5D1-89B710C87E78}"/>
                </a:ext>
              </a:extLst>
            </p:cNvPr>
            <p:cNvSpPr/>
            <p:nvPr/>
          </p:nvSpPr>
          <p:spPr>
            <a:xfrm>
              <a:off x="12574795" y="5506202"/>
              <a:ext cx="12462" cy="27374"/>
            </a:xfrm>
            <a:custGeom>
              <a:avLst/>
              <a:gdLst>
                <a:gd name="connsiteX0" fmla="*/ 0 w 12462"/>
                <a:gd name="connsiteY0" fmla="*/ 26024 h 27374"/>
                <a:gd name="connsiteX1" fmla="*/ 4032 w 12462"/>
                <a:gd name="connsiteY1" fmla="*/ 0 h 27374"/>
                <a:gd name="connsiteX2" fmla="*/ 10996 w 12462"/>
                <a:gd name="connsiteY2" fmla="*/ 22725 h 27374"/>
                <a:gd name="connsiteX3" fmla="*/ 0 w 12462"/>
                <a:gd name="connsiteY3" fmla="*/ 26024 h 2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62" h="27374">
                  <a:moveTo>
                    <a:pt x="0" y="26024"/>
                  </a:moveTo>
                  <a:cubicBezTo>
                    <a:pt x="1466" y="17227"/>
                    <a:pt x="4765" y="9163"/>
                    <a:pt x="4032" y="0"/>
                  </a:cubicBezTo>
                  <a:cubicBezTo>
                    <a:pt x="17594" y="4032"/>
                    <a:pt x="10630" y="15028"/>
                    <a:pt x="10996" y="22725"/>
                  </a:cubicBezTo>
                  <a:cubicBezTo>
                    <a:pt x="10996" y="31522"/>
                    <a:pt x="3665" y="24925"/>
                    <a:pt x="0" y="26024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E8EF8BED-F577-4A49-99AF-8713234E55A7}"/>
                </a:ext>
              </a:extLst>
            </p:cNvPr>
            <p:cNvSpPr/>
            <p:nvPr/>
          </p:nvSpPr>
          <p:spPr>
            <a:xfrm>
              <a:off x="12134762" y="5294163"/>
              <a:ext cx="298296" cy="272357"/>
            </a:xfrm>
            <a:custGeom>
              <a:avLst/>
              <a:gdLst>
                <a:gd name="connsiteX0" fmla="*/ 7884 w 298296"/>
                <a:gd name="connsiteY0" fmla="*/ 76786 h 272357"/>
                <a:gd name="connsiteX1" fmla="*/ 8251 w 298296"/>
                <a:gd name="connsiteY1" fmla="*/ 69455 h 272357"/>
                <a:gd name="connsiteX2" fmla="*/ 17781 w 298296"/>
                <a:gd name="connsiteY2" fmla="*/ 65057 h 272357"/>
                <a:gd name="connsiteX3" fmla="*/ 66164 w 298296"/>
                <a:gd name="connsiteY3" fmla="*/ 53694 h 272357"/>
                <a:gd name="connsiteX4" fmla="*/ 102818 w 298296"/>
                <a:gd name="connsiteY4" fmla="*/ 33901 h 272357"/>
                <a:gd name="connsiteX5" fmla="*/ 114180 w 298296"/>
                <a:gd name="connsiteY5" fmla="*/ 20706 h 272357"/>
                <a:gd name="connsiteX6" fmla="*/ 158531 w 298296"/>
                <a:gd name="connsiteY6" fmla="*/ 180 h 272357"/>
                <a:gd name="connsiteX7" fmla="*/ 219743 w 298296"/>
                <a:gd name="connsiteY7" fmla="*/ 1279 h 272357"/>
                <a:gd name="connsiteX8" fmla="*/ 231839 w 298296"/>
                <a:gd name="connsiteY8" fmla="*/ 11909 h 272357"/>
                <a:gd name="connsiteX9" fmla="*/ 227074 w 298296"/>
                <a:gd name="connsiteY9" fmla="*/ 24005 h 272357"/>
                <a:gd name="connsiteX10" fmla="*/ 236238 w 298296"/>
                <a:gd name="connsiteY10" fmla="*/ 38300 h 272357"/>
                <a:gd name="connsiteX11" fmla="*/ 267027 w 298296"/>
                <a:gd name="connsiteY11" fmla="*/ 86316 h 272357"/>
                <a:gd name="connsiteX12" fmla="*/ 292318 w 298296"/>
                <a:gd name="connsiteY12" fmla="*/ 91448 h 272357"/>
                <a:gd name="connsiteX13" fmla="*/ 287186 w 298296"/>
                <a:gd name="connsiteY13" fmla="*/ 121870 h 272357"/>
                <a:gd name="connsiteX14" fmla="*/ 291218 w 298296"/>
                <a:gd name="connsiteY14" fmla="*/ 137998 h 272357"/>
                <a:gd name="connsiteX15" fmla="*/ 297816 w 298296"/>
                <a:gd name="connsiteY15" fmla="*/ 151927 h 272357"/>
                <a:gd name="connsiteX16" fmla="*/ 290485 w 298296"/>
                <a:gd name="connsiteY16" fmla="*/ 174652 h 272357"/>
                <a:gd name="connsiteX17" fmla="*/ 240270 w 298296"/>
                <a:gd name="connsiteY17" fmla="*/ 198844 h 272357"/>
                <a:gd name="connsiteX18" fmla="*/ 222309 w 298296"/>
                <a:gd name="connsiteY18" fmla="*/ 217904 h 272357"/>
                <a:gd name="connsiteX19" fmla="*/ 214245 w 298296"/>
                <a:gd name="connsiteY19" fmla="*/ 230732 h 272357"/>
                <a:gd name="connsiteX20" fmla="*/ 202883 w 298296"/>
                <a:gd name="connsiteY20" fmla="*/ 222302 h 272357"/>
                <a:gd name="connsiteX21" fmla="*/ 190054 w 298296"/>
                <a:gd name="connsiteY21" fmla="*/ 199577 h 272357"/>
                <a:gd name="connsiteX22" fmla="*/ 169528 w 298296"/>
                <a:gd name="connsiteY22" fmla="*/ 226334 h 272357"/>
                <a:gd name="connsiteX23" fmla="*/ 157065 w 298296"/>
                <a:gd name="connsiteY23" fmla="*/ 237330 h 272357"/>
                <a:gd name="connsiteX24" fmla="*/ 110881 w 298296"/>
                <a:gd name="connsiteY24" fmla="*/ 252358 h 272357"/>
                <a:gd name="connsiteX25" fmla="*/ 103184 w 298296"/>
                <a:gd name="connsiteY25" fmla="*/ 234031 h 272357"/>
                <a:gd name="connsiteX26" fmla="*/ 103551 w 298296"/>
                <a:gd name="connsiteY26" fmla="*/ 254558 h 272357"/>
                <a:gd name="connsiteX27" fmla="*/ 101718 w 298296"/>
                <a:gd name="connsiteY27" fmla="*/ 271052 h 272357"/>
                <a:gd name="connsiteX28" fmla="*/ 85590 w 298296"/>
                <a:gd name="connsiteY28" fmla="*/ 261155 h 272357"/>
                <a:gd name="connsiteX29" fmla="*/ 84491 w 298296"/>
                <a:gd name="connsiteY29" fmla="*/ 257490 h 272357"/>
                <a:gd name="connsiteX30" fmla="*/ 71295 w 298296"/>
                <a:gd name="connsiteY30" fmla="*/ 254191 h 272357"/>
                <a:gd name="connsiteX31" fmla="*/ 12283 w 298296"/>
                <a:gd name="connsiteY31" fmla="*/ 268486 h 272357"/>
                <a:gd name="connsiteX32" fmla="*/ 6418 w 298296"/>
                <a:gd name="connsiteY32" fmla="*/ 236597 h 272357"/>
                <a:gd name="connsiteX33" fmla="*/ 6051 w 298296"/>
                <a:gd name="connsiteY33" fmla="*/ 231099 h 272357"/>
                <a:gd name="connsiteX34" fmla="*/ 3119 w 298296"/>
                <a:gd name="connsiteY34" fmla="*/ 116372 h 272357"/>
                <a:gd name="connsiteX35" fmla="*/ 7884 w 298296"/>
                <a:gd name="connsiteY35" fmla="*/ 76786 h 27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296" h="272357">
                  <a:moveTo>
                    <a:pt x="7884" y="76786"/>
                  </a:moveTo>
                  <a:cubicBezTo>
                    <a:pt x="7884" y="74220"/>
                    <a:pt x="7884" y="72021"/>
                    <a:pt x="8251" y="69455"/>
                  </a:cubicBezTo>
                  <a:cubicBezTo>
                    <a:pt x="10816" y="66523"/>
                    <a:pt x="14115" y="63224"/>
                    <a:pt x="17781" y="65057"/>
                  </a:cubicBezTo>
                  <a:cubicBezTo>
                    <a:pt x="37940" y="77519"/>
                    <a:pt x="50769" y="63591"/>
                    <a:pt x="66164" y="53694"/>
                  </a:cubicBezTo>
                  <a:cubicBezTo>
                    <a:pt x="77526" y="46364"/>
                    <a:pt x="85590" y="31702"/>
                    <a:pt x="102818" y="33901"/>
                  </a:cubicBezTo>
                  <a:cubicBezTo>
                    <a:pt x="109782" y="34634"/>
                    <a:pt x="110515" y="25104"/>
                    <a:pt x="114180" y="20706"/>
                  </a:cubicBezTo>
                  <a:cubicBezTo>
                    <a:pt x="125176" y="6044"/>
                    <a:pt x="141304" y="913"/>
                    <a:pt x="158531" y="180"/>
                  </a:cubicBezTo>
                  <a:cubicBezTo>
                    <a:pt x="178691" y="-920"/>
                    <a:pt x="199217" y="3478"/>
                    <a:pt x="219743" y="1279"/>
                  </a:cubicBezTo>
                  <a:cubicBezTo>
                    <a:pt x="225974" y="546"/>
                    <a:pt x="232206" y="3112"/>
                    <a:pt x="231839" y="11909"/>
                  </a:cubicBezTo>
                  <a:cubicBezTo>
                    <a:pt x="230373" y="15941"/>
                    <a:pt x="228174" y="19606"/>
                    <a:pt x="227074" y="24005"/>
                  </a:cubicBezTo>
                  <a:cubicBezTo>
                    <a:pt x="223775" y="32802"/>
                    <a:pt x="224875" y="37200"/>
                    <a:pt x="236238" y="38300"/>
                  </a:cubicBezTo>
                  <a:cubicBezTo>
                    <a:pt x="262995" y="40499"/>
                    <a:pt x="274724" y="59192"/>
                    <a:pt x="267027" y="86316"/>
                  </a:cubicBezTo>
                  <a:cubicBezTo>
                    <a:pt x="275091" y="89615"/>
                    <a:pt x="285720" y="81185"/>
                    <a:pt x="292318" y="91448"/>
                  </a:cubicBezTo>
                  <a:cubicBezTo>
                    <a:pt x="295983" y="102444"/>
                    <a:pt x="296716" y="112707"/>
                    <a:pt x="287186" y="121870"/>
                  </a:cubicBezTo>
                  <a:cubicBezTo>
                    <a:pt x="281322" y="127735"/>
                    <a:pt x="280589" y="134333"/>
                    <a:pt x="291218" y="137998"/>
                  </a:cubicBezTo>
                  <a:cubicBezTo>
                    <a:pt x="295983" y="139464"/>
                    <a:pt x="299649" y="145329"/>
                    <a:pt x="297816" y="151927"/>
                  </a:cubicBezTo>
                  <a:cubicBezTo>
                    <a:pt x="292685" y="158524"/>
                    <a:pt x="293784" y="167321"/>
                    <a:pt x="290485" y="174652"/>
                  </a:cubicBezTo>
                  <a:cubicBezTo>
                    <a:pt x="278756" y="192612"/>
                    <a:pt x="258230" y="194445"/>
                    <a:pt x="240270" y="198844"/>
                  </a:cubicBezTo>
                  <a:cubicBezTo>
                    <a:pt x="228540" y="201776"/>
                    <a:pt x="222309" y="205808"/>
                    <a:pt x="222309" y="217904"/>
                  </a:cubicBezTo>
                  <a:cubicBezTo>
                    <a:pt x="222309" y="223768"/>
                    <a:pt x="221210" y="229633"/>
                    <a:pt x="214245" y="230732"/>
                  </a:cubicBezTo>
                  <a:cubicBezTo>
                    <a:pt x="208381" y="231832"/>
                    <a:pt x="205448" y="226701"/>
                    <a:pt x="202883" y="222302"/>
                  </a:cubicBezTo>
                  <a:cubicBezTo>
                    <a:pt x="198118" y="214971"/>
                    <a:pt x="194452" y="206907"/>
                    <a:pt x="190054" y="199577"/>
                  </a:cubicBezTo>
                  <a:cubicBezTo>
                    <a:pt x="186022" y="210939"/>
                    <a:pt x="177591" y="218637"/>
                    <a:pt x="169528" y="226334"/>
                  </a:cubicBezTo>
                  <a:cubicBezTo>
                    <a:pt x="165496" y="229999"/>
                    <a:pt x="159631" y="232565"/>
                    <a:pt x="157065" y="237330"/>
                  </a:cubicBezTo>
                  <a:cubicBezTo>
                    <a:pt x="146436" y="257490"/>
                    <a:pt x="127742" y="252725"/>
                    <a:pt x="110881" y="252358"/>
                  </a:cubicBezTo>
                  <a:cubicBezTo>
                    <a:pt x="99519" y="251992"/>
                    <a:pt x="102085" y="243195"/>
                    <a:pt x="103184" y="234031"/>
                  </a:cubicBezTo>
                  <a:cubicBezTo>
                    <a:pt x="99519" y="242095"/>
                    <a:pt x="100985" y="248693"/>
                    <a:pt x="103551" y="254558"/>
                  </a:cubicBezTo>
                  <a:cubicBezTo>
                    <a:pt x="106116" y="260789"/>
                    <a:pt x="112348" y="266653"/>
                    <a:pt x="101718" y="271052"/>
                  </a:cubicBezTo>
                  <a:cubicBezTo>
                    <a:pt x="91821" y="275084"/>
                    <a:pt x="88156" y="269219"/>
                    <a:pt x="85590" y="261155"/>
                  </a:cubicBezTo>
                  <a:cubicBezTo>
                    <a:pt x="85224" y="260056"/>
                    <a:pt x="84857" y="258589"/>
                    <a:pt x="84491" y="257490"/>
                  </a:cubicBezTo>
                  <a:cubicBezTo>
                    <a:pt x="83391" y="243561"/>
                    <a:pt x="73494" y="251992"/>
                    <a:pt x="71295" y="254191"/>
                  </a:cubicBezTo>
                  <a:cubicBezTo>
                    <a:pt x="54068" y="269952"/>
                    <a:pt x="32442" y="266287"/>
                    <a:pt x="12283" y="268486"/>
                  </a:cubicBezTo>
                  <a:cubicBezTo>
                    <a:pt x="3486" y="258956"/>
                    <a:pt x="1653" y="248326"/>
                    <a:pt x="6418" y="236597"/>
                  </a:cubicBezTo>
                  <a:cubicBezTo>
                    <a:pt x="7151" y="235131"/>
                    <a:pt x="6051" y="232932"/>
                    <a:pt x="6051" y="231099"/>
                  </a:cubicBezTo>
                  <a:cubicBezTo>
                    <a:pt x="6784" y="192612"/>
                    <a:pt x="7517" y="154126"/>
                    <a:pt x="3119" y="116372"/>
                  </a:cubicBezTo>
                  <a:cubicBezTo>
                    <a:pt x="187" y="101711"/>
                    <a:pt x="-3845" y="88882"/>
                    <a:pt x="7884" y="7678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3743EB-74B4-4B0B-BC3F-230CCF400B49}"/>
                </a:ext>
              </a:extLst>
            </p:cNvPr>
            <p:cNvSpPr/>
            <p:nvPr/>
          </p:nvSpPr>
          <p:spPr>
            <a:xfrm>
              <a:off x="12325945" y="5587208"/>
              <a:ext cx="116624" cy="319255"/>
            </a:xfrm>
            <a:custGeom>
              <a:avLst/>
              <a:gdLst>
                <a:gd name="connsiteX0" fmla="*/ 102235 w 116624"/>
                <a:gd name="connsiteY0" fmla="*/ 12829 h 319255"/>
                <a:gd name="connsiteX1" fmla="*/ 101868 w 116624"/>
                <a:gd name="connsiteY1" fmla="*/ 30423 h 319255"/>
                <a:gd name="connsiteX2" fmla="*/ 104434 w 116624"/>
                <a:gd name="connsiteY2" fmla="*/ 90902 h 319255"/>
                <a:gd name="connsiteX3" fmla="*/ 104434 w 116624"/>
                <a:gd name="connsiteY3" fmla="*/ 96033 h 319255"/>
                <a:gd name="connsiteX4" fmla="*/ 102235 w 116624"/>
                <a:gd name="connsiteY4" fmla="*/ 118025 h 319255"/>
                <a:gd name="connsiteX5" fmla="*/ 98936 w 116624"/>
                <a:gd name="connsiteY5" fmla="*/ 164209 h 319255"/>
                <a:gd name="connsiteX6" fmla="*/ 104434 w 116624"/>
                <a:gd name="connsiteY6" fmla="*/ 155779 h 319255"/>
                <a:gd name="connsiteX7" fmla="*/ 116530 w 116624"/>
                <a:gd name="connsiteY7" fmla="*/ 171540 h 319255"/>
                <a:gd name="connsiteX8" fmla="*/ 110299 w 116624"/>
                <a:gd name="connsiteY8" fmla="*/ 175205 h 319255"/>
                <a:gd name="connsiteX9" fmla="*/ 95637 w 116624"/>
                <a:gd name="connsiteY9" fmla="*/ 177038 h 319255"/>
                <a:gd name="connsiteX10" fmla="*/ 90139 w 116624"/>
                <a:gd name="connsiteY10" fmla="*/ 182536 h 319255"/>
                <a:gd name="connsiteX11" fmla="*/ 88673 w 116624"/>
                <a:gd name="connsiteY11" fmla="*/ 237884 h 319255"/>
                <a:gd name="connsiteX12" fmla="*/ 84274 w 116624"/>
                <a:gd name="connsiteY12" fmla="*/ 259143 h 319255"/>
                <a:gd name="connsiteX13" fmla="*/ 70346 w 116624"/>
                <a:gd name="connsiteY13" fmla="*/ 241915 h 319255"/>
                <a:gd name="connsiteX14" fmla="*/ 56051 w 116624"/>
                <a:gd name="connsiteY14" fmla="*/ 242649 h 319255"/>
                <a:gd name="connsiteX15" fmla="*/ 61182 w 116624"/>
                <a:gd name="connsiteY15" fmla="*/ 252912 h 319255"/>
                <a:gd name="connsiteX16" fmla="*/ 65581 w 116624"/>
                <a:gd name="connsiteY16" fmla="*/ 264274 h 319255"/>
                <a:gd name="connsiteX17" fmla="*/ 80609 w 116624"/>
                <a:gd name="connsiteY17" fmla="*/ 271605 h 319255"/>
                <a:gd name="connsiteX18" fmla="*/ 87207 w 116624"/>
                <a:gd name="connsiteY18" fmla="*/ 268673 h 319255"/>
                <a:gd name="connsiteX19" fmla="*/ 89406 w 116624"/>
                <a:gd name="connsiteY19" fmla="*/ 278936 h 319255"/>
                <a:gd name="connsiteX20" fmla="*/ 84641 w 116624"/>
                <a:gd name="connsiteY20" fmla="*/ 306793 h 319255"/>
                <a:gd name="connsiteX21" fmla="*/ 78410 w 116624"/>
                <a:gd name="connsiteY21" fmla="*/ 319255 h 319255"/>
                <a:gd name="connsiteX22" fmla="*/ 58983 w 116624"/>
                <a:gd name="connsiteY22" fmla="*/ 275637 h 319255"/>
                <a:gd name="connsiteX23" fmla="*/ 60816 w 116624"/>
                <a:gd name="connsiteY23" fmla="*/ 289565 h 319255"/>
                <a:gd name="connsiteX24" fmla="*/ 30393 w 116624"/>
                <a:gd name="connsiteY24" fmla="*/ 283334 h 319255"/>
                <a:gd name="connsiteX25" fmla="*/ 21230 w 116624"/>
                <a:gd name="connsiteY25" fmla="*/ 255477 h 319255"/>
                <a:gd name="connsiteX26" fmla="*/ 2536 w 116624"/>
                <a:gd name="connsiteY26" fmla="*/ 232386 h 319255"/>
                <a:gd name="connsiteX27" fmla="*/ 27461 w 116624"/>
                <a:gd name="connsiteY27" fmla="*/ 212959 h 319255"/>
                <a:gd name="connsiteX28" fmla="*/ 31126 w 116624"/>
                <a:gd name="connsiteY28" fmla="*/ 138918 h 319255"/>
                <a:gd name="connsiteX29" fmla="*/ 37357 w 116624"/>
                <a:gd name="connsiteY29" fmla="*/ 134520 h 319255"/>
                <a:gd name="connsiteX30" fmla="*/ 32226 w 116624"/>
                <a:gd name="connsiteY30" fmla="*/ 102631 h 319255"/>
                <a:gd name="connsiteX31" fmla="*/ 25262 w 116624"/>
                <a:gd name="connsiteY31" fmla="*/ 92368 h 319255"/>
                <a:gd name="connsiteX32" fmla="*/ 23795 w 116624"/>
                <a:gd name="connsiteY32" fmla="*/ 92001 h 319255"/>
                <a:gd name="connsiteX33" fmla="*/ 9134 w 116624"/>
                <a:gd name="connsiteY33" fmla="*/ 48750 h 319255"/>
                <a:gd name="connsiteX34" fmla="*/ 8034 w 116624"/>
                <a:gd name="connsiteY34" fmla="*/ 39953 h 319255"/>
                <a:gd name="connsiteX35" fmla="*/ 21963 w 116624"/>
                <a:gd name="connsiteY35" fmla="*/ 0 h 319255"/>
                <a:gd name="connsiteX36" fmla="*/ 26728 w 116624"/>
                <a:gd name="connsiteY36" fmla="*/ 2199 h 319255"/>
                <a:gd name="connsiteX37" fmla="*/ 26361 w 116624"/>
                <a:gd name="connsiteY37" fmla="*/ 2566 h 319255"/>
                <a:gd name="connsiteX38" fmla="*/ 49087 w 116624"/>
                <a:gd name="connsiteY38" fmla="*/ 17227 h 319255"/>
                <a:gd name="connsiteX39" fmla="*/ 49087 w 116624"/>
                <a:gd name="connsiteY39" fmla="*/ 17227 h 319255"/>
                <a:gd name="connsiteX40" fmla="*/ 67047 w 116624"/>
                <a:gd name="connsiteY40" fmla="*/ 46550 h 319255"/>
                <a:gd name="connsiteX41" fmla="*/ 62649 w 116624"/>
                <a:gd name="connsiteY41" fmla="*/ 52782 h 319255"/>
                <a:gd name="connsiteX42" fmla="*/ 65214 w 116624"/>
                <a:gd name="connsiteY42" fmla="*/ 110328 h 319255"/>
                <a:gd name="connsiteX43" fmla="*/ 66314 w 116624"/>
                <a:gd name="connsiteY43" fmla="*/ 81371 h 319255"/>
                <a:gd name="connsiteX44" fmla="*/ 67047 w 116624"/>
                <a:gd name="connsiteY44" fmla="*/ 74407 h 319255"/>
                <a:gd name="connsiteX45" fmla="*/ 70346 w 116624"/>
                <a:gd name="connsiteY45" fmla="*/ 43252 h 319255"/>
                <a:gd name="connsiteX46" fmla="*/ 93438 w 116624"/>
                <a:gd name="connsiteY46" fmla="*/ 15395 h 319255"/>
                <a:gd name="connsiteX47" fmla="*/ 98569 w 116624"/>
                <a:gd name="connsiteY47" fmla="*/ 13562 h 319255"/>
                <a:gd name="connsiteX48" fmla="*/ 102235 w 116624"/>
                <a:gd name="connsiteY48" fmla="*/ 12829 h 319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6624" h="319255">
                  <a:moveTo>
                    <a:pt x="102235" y="12829"/>
                  </a:moveTo>
                  <a:cubicBezTo>
                    <a:pt x="106633" y="18693"/>
                    <a:pt x="104067" y="24558"/>
                    <a:pt x="101868" y="30423"/>
                  </a:cubicBezTo>
                  <a:cubicBezTo>
                    <a:pt x="94538" y="50949"/>
                    <a:pt x="87207" y="71475"/>
                    <a:pt x="104434" y="90902"/>
                  </a:cubicBezTo>
                  <a:cubicBezTo>
                    <a:pt x="105167" y="92001"/>
                    <a:pt x="104801" y="95667"/>
                    <a:pt x="104434" y="96033"/>
                  </a:cubicBezTo>
                  <a:cubicBezTo>
                    <a:pt x="88306" y="101898"/>
                    <a:pt x="105533" y="111061"/>
                    <a:pt x="102235" y="118025"/>
                  </a:cubicBezTo>
                  <a:cubicBezTo>
                    <a:pt x="87207" y="132687"/>
                    <a:pt x="98569" y="148448"/>
                    <a:pt x="98936" y="164209"/>
                  </a:cubicBezTo>
                  <a:cubicBezTo>
                    <a:pt x="104067" y="162377"/>
                    <a:pt x="101868" y="153946"/>
                    <a:pt x="104434" y="155779"/>
                  </a:cubicBezTo>
                  <a:cubicBezTo>
                    <a:pt x="109565" y="159811"/>
                    <a:pt x="115430" y="164576"/>
                    <a:pt x="116530" y="171540"/>
                  </a:cubicBezTo>
                  <a:cubicBezTo>
                    <a:pt x="117263" y="176305"/>
                    <a:pt x="113597" y="175205"/>
                    <a:pt x="110299" y="175205"/>
                  </a:cubicBezTo>
                  <a:cubicBezTo>
                    <a:pt x="105533" y="175205"/>
                    <a:pt x="101135" y="178871"/>
                    <a:pt x="95637" y="177038"/>
                  </a:cubicBezTo>
                  <a:cubicBezTo>
                    <a:pt x="91239" y="175572"/>
                    <a:pt x="87940" y="177038"/>
                    <a:pt x="90139" y="182536"/>
                  </a:cubicBezTo>
                  <a:cubicBezTo>
                    <a:pt x="96737" y="201230"/>
                    <a:pt x="89406" y="219557"/>
                    <a:pt x="88673" y="237884"/>
                  </a:cubicBezTo>
                  <a:cubicBezTo>
                    <a:pt x="88306" y="244481"/>
                    <a:pt x="90139" y="252912"/>
                    <a:pt x="84274" y="259143"/>
                  </a:cubicBezTo>
                  <a:cubicBezTo>
                    <a:pt x="76211" y="255844"/>
                    <a:pt x="76577" y="246680"/>
                    <a:pt x="70346" y="241915"/>
                  </a:cubicBezTo>
                  <a:cubicBezTo>
                    <a:pt x="64848" y="237884"/>
                    <a:pt x="59716" y="236417"/>
                    <a:pt x="56051" y="242649"/>
                  </a:cubicBezTo>
                  <a:cubicBezTo>
                    <a:pt x="54218" y="245947"/>
                    <a:pt x="46887" y="254744"/>
                    <a:pt x="61182" y="252912"/>
                  </a:cubicBezTo>
                  <a:cubicBezTo>
                    <a:pt x="65214" y="252178"/>
                    <a:pt x="64115" y="260242"/>
                    <a:pt x="65581" y="264274"/>
                  </a:cubicBezTo>
                  <a:cubicBezTo>
                    <a:pt x="68147" y="270872"/>
                    <a:pt x="71812" y="277470"/>
                    <a:pt x="80609" y="271605"/>
                  </a:cubicBezTo>
                  <a:cubicBezTo>
                    <a:pt x="82808" y="270139"/>
                    <a:pt x="81708" y="261709"/>
                    <a:pt x="87207" y="268673"/>
                  </a:cubicBezTo>
                  <a:cubicBezTo>
                    <a:pt x="89406" y="271239"/>
                    <a:pt x="92705" y="276370"/>
                    <a:pt x="89406" y="278936"/>
                  </a:cubicBezTo>
                  <a:cubicBezTo>
                    <a:pt x="78776" y="287366"/>
                    <a:pt x="80609" y="296163"/>
                    <a:pt x="84641" y="306793"/>
                  </a:cubicBezTo>
                  <a:cubicBezTo>
                    <a:pt x="85740" y="309725"/>
                    <a:pt x="84274" y="315590"/>
                    <a:pt x="78410" y="319255"/>
                  </a:cubicBezTo>
                  <a:cubicBezTo>
                    <a:pt x="69613" y="305693"/>
                    <a:pt x="81708" y="282235"/>
                    <a:pt x="58983" y="275637"/>
                  </a:cubicBezTo>
                  <a:cubicBezTo>
                    <a:pt x="53485" y="281135"/>
                    <a:pt x="64481" y="283334"/>
                    <a:pt x="60816" y="289565"/>
                  </a:cubicBezTo>
                  <a:cubicBezTo>
                    <a:pt x="51286" y="284801"/>
                    <a:pt x="39923" y="290299"/>
                    <a:pt x="30393" y="283334"/>
                  </a:cubicBezTo>
                  <a:cubicBezTo>
                    <a:pt x="47254" y="265374"/>
                    <a:pt x="46887" y="266474"/>
                    <a:pt x="21230" y="255477"/>
                  </a:cubicBezTo>
                  <a:cubicBezTo>
                    <a:pt x="12799" y="251812"/>
                    <a:pt x="-6994" y="252545"/>
                    <a:pt x="2536" y="232386"/>
                  </a:cubicBezTo>
                  <a:cubicBezTo>
                    <a:pt x="11333" y="226521"/>
                    <a:pt x="18297" y="218457"/>
                    <a:pt x="27461" y="212959"/>
                  </a:cubicBezTo>
                  <a:cubicBezTo>
                    <a:pt x="10967" y="195732"/>
                    <a:pt x="13532" y="155412"/>
                    <a:pt x="31126" y="138918"/>
                  </a:cubicBezTo>
                  <a:cubicBezTo>
                    <a:pt x="33325" y="137085"/>
                    <a:pt x="38823" y="135253"/>
                    <a:pt x="37357" y="134520"/>
                  </a:cubicBezTo>
                  <a:cubicBezTo>
                    <a:pt x="21230" y="125723"/>
                    <a:pt x="35525" y="112894"/>
                    <a:pt x="32226" y="102631"/>
                  </a:cubicBezTo>
                  <a:cubicBezTo>
                    <a:pt x="31126" y="98599"/>
                    <a:pt x="34059" y="91635"/>
                    <a:pt x="25262" y="92368"/>
                  </a:cubicBezTo>
                  <a:cubicBezTo>
                    <a:pt x="23429" y="92368"/>
                    <a:pt x="23429" y="93467"/>
                    <a:pt x="23795" y="92001"/>
                  </a:cubicBezTo>
                  <a:cubicBezTo>
                    <a:pt x="27461" y="74407"/>
                    <a:pt x="14632" y="63045"/>
                    <a:pt x="9134" y="48750"/>
                  </a:cubicBezTo>
                  <a:cubicBezTo>
                    <a:pt x="8401" y="46550"/>
                    <a:pt x="9500" y="43252"/>
                    <a:pt x="8034" y="39953"/>
                  </a:cubicBezTo>
                  <a:cubicBezTo>
                    <a:pt x="-1129" y="18327"/>
                    <a:pt x="1803" y="11363"/>
                    <a:pt x="21963" y="0"/>
                  </a:cubicBezTo>
                  <a:cubicBezTo>
                    <a:pt x="23795" y="0"/>
                    <a:pt x="25262" y="733"/>
                    <a:pt x="26728" y="2199"/>
                  </a:cubicBezTo>
                  <a:lnTo>
                    <a:pt x="26361" y="2566"/>
                  </a:lnTo>
                  <a:cubicBezTo>
                    <a:pt x="31493" y="10996"/>
                    <a:pt x="35158" y="21992"/>
                    <a:pt x="49087" y="17227"/>
                  </a:cubicBezTo>
                  <a:lnTo>
                    <a:pt x="49087" y="17227"/>
                  </a:lnTo>
                  <a:cubicBezTo>
                    <a:pt x="62649" y="18327"/>
                    <a:pt x="72912" y="35554"/>
                    <a:pt x="67047" y="46550"/>
                  </a:cubicBezTo>
                  <a:cubicBezTo>
                    <a:pt x="65947" y="48750"/>
                    <a:pt x="64115" y="50582"/>
                    <a:pt x="62649" y="52782"/>
                  </a:cubicBezTo>
                  <a:cubicBezTo>
                    <a:pt x="43222" y="80272"/>
                    <a:pt x="43222" y="80272"/>
                    <a:pt x="65214" y="110328"/>
                  </a:cubicBezTo>
                  <a:cubicBezTo>
                    <a:pt x="65581" y="99332"/>
                    <a:pt x="76577" y="91635"/>
                    <a:pt x="66314" y="81371"/>
                  </a:cubicBezTo>
                  <a:cubicBezTo>
                    <a:pt x="64848" y="79905"/>
                    <a:pt x="65214" y="75873"/>
                    <a:pt x="67047" y="74407"/>
                  </a:cubicBezTo>
                  <a:cubicBezTo>
                    <a:pt x="78410" y="64877"/>
                    <a:pt x="71445" y="53881"/>
                    <a:pt x="70346" y="43252"/>
                  </a:cubicBezTo>
                  <a:cubicBezTo>
                    <a:pt x="67413" y="18693"/>
                    <a:pt x="69246" y="16128"/>
                    <a:pt x="93438" y="15395"/>
                  </a:cubicBezTo>
                  <a:cubicBezTo>
                    <a:pt x="95270" y="15395"/>
                    <a:pt x="97103" y="15028"/>
                    <a:pt x="98569" y="13562"/>
                  </a:cubicBezTo>
                  <a:cubicBezTo>
                    <a:pt x="100035" y="12829"/>
                    <a:pt x="101135" y="12829"/>
                    <a:pt x="102235" y="12829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5E897B8-6BDC-4687-8B3C-4BC7E901B54E}"/>
                </a:ext>
              </a:extLst>
            </p:cNvPr>
            <p:cNvSpPr/>
            <p:nvPr/>
          </p:nvSpPr>
          <p:spPr>
            <a:xfrm>
              <a:off x="12215067" y="5468816"/>
              <a:ext cx="209447" cy="124986"/>
            </a:xfrm>
            <a:custGeom>
              <a:avLst/>
              <a:gdLst>
                <a:gd name="connsiteX0" fmla="*/ 138339 w 209447"/>
                <a:gd name="connsiteY0" fmla="*/ 119858 h 124986"/>
                <a:gd name="connsiteX1" fmla="*/ 134673 w 209447"/>
                <a:gd name="connsiteY1" fmla="*/ 119858 h 124986"/>
                <a:gd name="connsiteX2" fmla="*/ 55867 w 209447"/>
                <a:gd name="connsiteY2" fmla="*/ 113627 h 124986"/>
                <a:gd name="connsiteX3" fmla="*/ 42672 w 209447"/>
                <a:gd name="connsiteY3" fmla="*/ 104097 h 124986"/>
                <a:gd name="connsiteX4" fmla="*/ 31676 w 209447"/>
                <a:gd name="connsiteY4" fmla="*/ 103364 h 124986"/>
                <a:gd name="connsiteX5" fmla="*/ 4186 w 209447"/>
                <a:gd name="connsiteY5" fmla="*/ 100798 h 124986"/>
                <a:gd name="connsiteX6" fmla="*/ 7118 w 209447"/>
                <a:gd name="connsiteY6" fmla="*/ 82471 h 124986"/>
                <a:gd name="connsiteX7" fmla="*/ 10783 w 209447"/>
                <a:gd name="connsiteY7" fmla="*/ 90902 h 124986"/>
                <a:gd name="connsiteX8" fmla="*/ 21046 w 209447"/>
                <a:gd name="connsiteY8" fmla="*/ 93101 h 124986"/>
                <a:gd name="connsiteX9" fmla="*/ 17381 w 209447"/>
                <a:gd name="connsiteY9" fmla="*/ 87969 h 124986"/>
                <a:gd name="connsiteX10" fmla="*/ 18114 w 209447"/>
                <a:gd name="connsiteY10" fmla="*/ 55714 h 124986"/>
                <a:gd name="connsiteX11" fmla="*/ 25445 w 209447"/>
                <a:gd name="connsiteY11" fmla="*/ 49483 h 124986"/>
                <a:gd name="connsiteX12" fmla="*/ 28010 w 209447"/>
                <a:gd name="connsiteY12" fmla="*/ 58646 h 124986"/>
                <a:gd name="connsiteX13" fmla="*/ 39740 w 209447"/>
                <a:gd name="connsiteY13" fmla="*/ 74407 h 124986"/>
                <a:gd name="connsiteX14" fmla="*/ 96553 w 209447"/>
                <a:gd name="connsiteY14" fmla="*/ 37020 h 124986"/>
                <a:gd name="connsiteX15" fmla="*/ 101318 w 209447"/>
                <a:gd name="connsiteY15" fmla="*/ 20526 h 124986"/>
                <a:gd name="connsiteX16" fmla="*/ 109015 w 209447"/>
                <a:gd name="connsiteY16" fmla="*/ 19427 h 124986"/>
                <a:gd name="connsiteX17" fmla="*/ 124410 w 209447"/>
                <a:gd name="connsiteY17" fmla="*/ 42518 h 124986"/>
                <a:gd name="connsiteX18" fmla="*/ 133207 w 209447"/>
                <a:gd name="connsiteY18" fmla="*/ 52782 h 124986"/>
                <a:gd name="connsiteX19" fmla="*/ 136506 w 209447"/>
                <a:gd name="connsiteY19" fmla="*/ 40319 h 124986"/>
                <a:gd name="connsiteX20" fmla="*/ 155933 w 209447"/>
                <a:gd name="connsiteY20" fmla="*/ 19427 h 124986"/>
                <a:gd name="connsiteX21" fmla="*/ 172793 w 209447"/>
                <a:gd name="connsiteY21" fmla="*/ 12829 h 124986"/>
                <a:gd name="connsiteX22" fmla="*/ 185256 w 209447"/>
                <a:gd name="connsiteY22" fmla="*/ 13562 h 124986"/>
                <a:gd name="connsiteX23" fmla="*/ 191120 w 209447"/>
                <a:gd name="connsiteY23" fmla="*/ 11729 h 124986"/>
                <a:gd name="connsiteX24" fmla="*/ 209447 w 209447"/>
                <a:gd name="connsiteY24" fmla="*/ 0 h 124986"/>
                <a:gd name="connsiteX25" fmla="*/ 207981 w 209447"/>
                <a:gd name="connsiteY25" fmla="*/ 42152 h 124986"/>
                <a:gd name="connsiteX26" fmla="*/ 206148 w 209447"/>
                <a:gd name="connsiteY26" fmla="*/ 113993 h 124986"/>
                <a:gd name="connsiteX27" fmla="*/ 201750 w 209447"/>
                <a:gd name="connsiteY27" fmla="*/ 116559 h 124986"/>
                <a:gd name="connsiteX28" fmla="*/ 201750 w 209447"/>
                <a:gd name="connsiteY28" fmla="*/ 72208 h 124986"/>
                <a:gd name="connsiteX29" fmla="*/ 191853 w 209447"/>
                <a:gd name="connsiteY29" fmla="*/ 61579 h 124986"/>
                <a:gd name="connsiteX30" fmla="*/ 169494 w 209447"/>
                <a:gd name="connsiteY30" fmla="*/ 51682 h 124986"/>
                <a:gd name="connsiteX31" fmla="*/ 163996 w 209447"/>
                <a:gd name="connsiteY31" fmla="*/ 71475 h 124986"/>
                <a:gd name="connsiteX32" fmla="*/ 149335 w 209447"/>
                <a:gd name="connsiteY32" fmla="*/ 93834 h 124986"/>
                <a:gd name="connsiteX33" fmla="*/ 138339 w 209447"/>
                <a:gd name="connsiteY33" fmla="*/ 119858 h 12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9447" h="124986">
                  <a:moveTo>
                    <a:pt x="138339" y="119858"/>
                  </a:moveTo>
                  <a:cubicBezTo>
                    <a:pt x="137239" y="119858"/>
                    <a:pt x="135773" y="119858"/>
                    <a:pt x="134673" y="119858"/>
                  </a:cubicBezTo>
                  <a:cubicBezTo>
                    <a:pt x="107183" y="133787"/>
                    <a:pt x="82258" y="115093"/>
                    <a:pt x="55867" y="113627"/>
                  </a:cubicBezTo>
                  <a:cubicBezTo>
                    <a:pt x="49636" y="113260"/>
                    <a:pt x="46704" y="107762"/>
                    <a:pt x="42672" y="104097"/>
                  </a:cubicBezTo>
                  <a:cubicBezTo>
                    <a:pt x="39007" y="100432"/>
                    <a:pt x="35341" y="98965"/>
                    <a:pt x="31676" y="103364"/>
                  </a:cubicBezTo>
                  <a:cubicBezTo>
                    <a:pt x="21046" y="116193"/>
                    <a:pt x="12616" y="110328"/>
                    <a:pt x="4186" y="100798"/>
                  </a:cubicBezTo>
                  <a:cubicBezTo>
                    <a:pt x="2353" y="94200"/>
                    <a:pt x="-5711" y="86503"/>
                    <a:pt x="7118" y="82471"/>
                  </a:cubicBezTo>
                  <a:cubicBezTo>
                    <a:pt x="8217" y="85403"/>
                    <a:pt x="10050" y="87969"/>
                    <a:pt x="10783" y="90902"/>
                  </a:cubicBezTo>
                  <a:cubicBezTo>
                    <a:pt x="12982" y="98599"/>
                    <a:pt x="19214" y="94567"/>
                    <a:pt x="21046" y="93101"/>
                  </a:cubicBezTo>
                  <a:cubicBezTo>
                    <a:pt x="29843" y="84670"/>
                    <a:pt x="16281" y="90902"/>
                    <a:pt x="17381" y="87969"/>
                  </a:cubicBezTo>
                  <a:cubicBezTo>
                    <a:pt x="20313" y="77340"/>
                    <a:pt x="12249" y="66710"/>
                    <a:pt x="18114" y="55714"/>
                  </a:cubicBezTo>
                  <a:cubicBezTo>
                    <a:pt x="19947" y="52415"/>
                    <a:pt x="20680" y="48016"/>
                    <a:pt x="25445" y="49483"/>
                  </a:cubicBezTo>
                  <a:cubicBezTo>
                    <a:pt x="30210" y="50949"/>
                    <a:pt x="29477" y="55347"/>
                    <a:pt x="28010" y="58646"/>
                  </a:cubicBezTo>
                  <a:cubicBezTo>
                    <a:pt x="22512" y="71108"/>
                    <a:pt x="24345" y="72941"/>
                    <a:pt x="39740" y="74407"/>
                  </a:cubicBezTo>
                  <a:cubicBezTo>
                    <a:pt x="70529" y="77340"/>
                    <a:pt x="77493" y="48750"/>
                    <a:pt x="96553" y="37020"/>
                  </a:cubicBezTo>
                  <a:cubicBezTo>
                    <a:pt x="91422" y="30056"/>
                    <a:pt x="114514" y="31522"/>
                    <a:pt x="101318" y="20526"/>
                  </a:cubicBezTo>
                  <a:cubicBezTo>
                    <a:pt x="99486" y="19060"/>
                    <a:pt x="107549" y="17960"/>
                    <a:pt x="109015" y="19427"/>
                  </a:cubicBezTo>
                  <a:cubicBezTo>
                    <a:pt x="115980" y="25658"/>
                    <a:pt x="120378" y="34088"/>
                    <a:pt x="124410" y="42518"/>
                  </a:cubicBezTo>
                  <a:cubicBezTo>
                    <a:pt x="126609" y="46550"/>
                    <a:pt x="126976" y="54248"/>
                    <a:pt x="133207" y="52782"/>
                  </a:cubicBezTo>
                  <a:cubicBezTo>
                    <a:pt x="139438" y="51315"/>
                    <a:pt x="136873" y="45451"/>
                    <a:pt x="136506" y="40319"/>
                  </a:cubicBezTo>
                  <a:cubicBezTo>
                    <a:pt x="135773" y="26757"/>
                    <a:pt x="143837" y="18327"/>
                    <a:pt x="155933" y="19427"/>
                  </a:cubicBezTo>
                  <a:cubicBezTo>
                    <a:pt x="164363" y="20160"/>
                    <a:pt x="168395" y="17594"/>
                    <a:pt x="172793" y="12829"/>
                  </a:cubicBezTo>
                  <a:cubicBezTo>
                    <a:pt x="176459" y="18327"/>
                    <a:pt x="181224" y="-1466"/>
                    <a:pt x="185256" y="13562"/>
                  </a:cubicBezTo>
                  <a:cubicBezTo>
                    <a:pt x="186355" y="17594"/>
                    <a:pt x="189654" y="15028"/>
                    <a:pt x="191120" y="11729"/>
                  </a:cubicBezTo>
                  <a:cubicBezTo>
                    <a:pt x="194786" y="4398"/>
                    <a:pt x="203216" y="3665"/>
                    <a:pt x="209447" y="0"/>
                  </a:cubicBezTo>
                  <a:cubicBezTo>
                    <a:pt x="200650" y="13562"/>
                    <a:pt x="209814" y="27857"/>
                    <a:pt x="207981" y="42152"/>
                  </a:cubicBezTo>
                  <a:cubicBezTo>
                    <a:pt x="204682" y="65610"/>
                    <a:pt x="203216" y="90168"/>
                    <a:pt x="206148" y="113993"/>
                  </a:cubicBezTo>
                  <a:cubicBezTo>
                    <a:pt x="206148" y="114360"/>
                    <a:pt x="204315" y="115093"/>
                    <a:pt x="201750" y="116559"/>
                  </a:cubicBezTo>
                  <a:cubicBezTo>
                    <a:pt x="201750" y="101165"/>
                    <a:pt x="201750" y="86870"/>
                    <a:pt x="201750" y="72208"/>
                  </a:cubicBezTo>
                  <a:cubicBezTo>
                    <a:pt x="201750" y="65244"/>
                    <a:pt x="201750" y="59013"/>
                    <a:pt x="191853" y="61579"/>
                  </a:cubicBezTo>
                  <a:cubicBezTo>
                    <a:pt x="181957" y="64144"/>
                    <a:pt x="180491" y="50582"/>
                    <a:pt x="169494" y="51682"/>
                  </a:cubicBezTo>
                  <a:cubicBezTo>
                    <a:pt x="180491" y="61945"/>
                    <a:pt x="177192" y="68176"/>
                    <a:pt x="163996" y="71475"/>
                  </a:cubicBezTo>
                  <a:cubicBezTo>
                    <a:pt x="153000" y="74407"/>
                    <a:pt x="150801" y="85403"/>
                    <a:pt x="149335" y="93834"/>
                  </a:cubicBezTo>
                  <a:cubicBezTo>
                    <a:pt x="148235" y="104097"/>
                    <a:pt x="144936" y="112527"/>
                    <a:pt x="138339" y="119858"/>
                  </a:cubicBezTo>
                  <a:close/>
                </a:path>
              </a:pathLst>
            </a:custGeom>
            <a:solidFill>
              <a:srgbClr val="BE95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26F5F844-CBDB-43AA-A5C1-C3E536992252}"/>
                </a:ext>
              </a:extLst>
            </p:cNvPr>
            <p:cNvSpPr/>
            <p:nvPr/>
          </p:nvSpPr>
          <p:spPr>
            <a:xfrm>
              <a:off x="12353010" y="5295809"/>
              <a:ext cx="151034" cy="111393"/>
            </a:xfrm>
            <a:custGeom>
              <a:avLst/>
              <a:gdLst>
                <a:gd name="connsiteX0" fmla="*/ 71505 w 151034"/>
                <a:gd name="connsiteY0" fmla="*/ 90168 h 111393"/>
                <a:gd name="connsiteX1" fmla="*/ 52444 w 151034"/>
                <a:gd name="connsiteY1" fmla="*/ 91635 h 111393"/>
                <a:gd name="connsiteX2" fmla="*/ 41815 w 151034"/>
                <a:gd name="connsiteY2" fmla="*/ 89435 h 111393"/>
                <a:gd name="connsiteX3" fmla="*/ 43647 w 151034"/>
                <a:gd name="connsiteY3" fmla="*/ 79539 h 111393"/>
                <a:gd name="connsiteX4" fmla="*/ 20556 w 151034"/>
                <a:gd name="connsiteY4" fmla="*/ 40686 h 111393"/>
                <a:gd name="connsiteX5" fmla="*/ 29 w 151034"/>
                <a:gd name="connsiteY5" fmla="*/ 34821 h 111393"/>
                <a:gd name="connsiteX6" fmla="*/ 12125 w 151034"/>
                <a:gd name="connsiteY6" fmla="*/ 10996 h 111393"/>
                <a:gd name="connsiteX7" fmla="*/ 67839 w 151034"/>
                <a:gd name="connsiteY7" fmla="*/ 0 h 111393"/>
                <a:gd name="connsiteX8" fmla="*/ 78469 w 151034"/>
                <a:gd name="connsiteY8" fmla="*/ 2199 h 111393"/>
                <a:gd name="connsiteX9" fmla="*/ 90198 w 151034"/>
                <a:gd name="connsiteY9" fmla="*/ 7697 h 111393"/>
                <a:gd name="connsiteX10" fmla="*/ 77369 w 151034"/>
                <a:gd name="connsiteY10" fmla="*/ 11363 h 111393"/>
                <a:gd name="connsiteX11" fmla="*/ 81768 w 151034"/>
                <a:gd name="connsiteY11" fmla="*/ 25658 h 111393"/>
                <a:gd name="connsiteX12" fmla="*/ 98628 w 151034"/>
                <a:gd name="connsiteY12" fmla="*/ 45451 h 111393"/>
                <a:gd name="connsiteX13" fmla="*/ 108158 w 151034"/>
                <a:gd name="connsiteY13" fmla="*/ 34821 h 111393"/>
                <a:gd name="connsiteX14" fmla="*/ 118788 w 151034"/>
                <a:gd name="connsiteY14" fmla="*/ 20526 h 111393"/>
                <a:gd name="connsiteX15" fmla="*/ 132716 w 151034"/>
                <a:gd name="connsiteY15" fmla="*/ 30056 h 111393"/>
                <a:gd name="connsiteX16" fmla="*/ 144079 w 151034"/>
                <a:gd name="connsiteY16" fmla="*/ 67077 h 111393"/>
                <a:gd name="connsiteX17" fmla="*/ 149944 w 151034"/>
                <a:gd name="connsiteY17" fmla="*/ 83937 h 111393"/>
                <a:gd name="connsiteX18" fmla="*/ 148111 w 151034"/>
                <a:gd name="connsiteY18" fmla="*/ 97499 h 111393"/>
                <a:gd name="connsiteX19" fmla="*/ 144446 w 151034"/>
                <a:gd name="connsiteY19" fmla="*/ 105197 h 111393"/>
                <a:gd name="connsiteX20" fmla="*/ 124286 w 151034"/>
                <a:gd name="connsiteY20" fmla="*/ 108495 h 111393"/>
                <a:gd name="connsiteX21" fmla="*/ 126119 w 151034"/>
                <a:gd name="connsiteY21" fmla="*/ 91635 h 111393"/>
                <a:gd name="connsiteX22" fmla="*/ 129784 w 151034"/>
                <a:gd name="connsiteY22" fmla="*/ 74041 h 111393"/>
                <a:gd name="connsiteX23" fmla="*/ 71505 w 151034"/>
                <a:gd name="connsiteY23" fmla="*/ 90168 h 11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1034" h="111393">
                  <a:moveTo>
                    <a:pt x="71505" y="90168"/>
                  </a:moveTo>
                  <a:cubicBezTo>
                    <a:pt x="64540" y="84670"/>
                    <a:pt x="58675" y="90168"/>
                    <a:pt x="52444" y="91635"/>
                  </a:cubicBezTo>
                  <a:cubicBezTo>
                    <a:pt x="49146" y="92368"/>
                    <a:pt x="44380" y="91268"/>
                    <a:pt x="41815" y="89435"/>
                  </a:cubicBezTo>
                  <a:cubicBezTo>
                    <a:pt x="38149" y="86503"/>
                    <a:pt x="42181" y="82838"/>
                    <a:pt x="43647" y="79539"/>
                  </a:cubicBezTo>
                  <a:cubicBezTo>
                    <a:pt x="52078" y="62312"/>
                    <a:pt x="39249" y="40686"/>
                    <a:pt x="20556" y="40686"/>
                  </a:cubicBezTo>
                  <a:cubicBezTo>
                    <a:pt x="12492" y="40686"/>
                    <a:pt x="-704" y="41785"/>
                    <a:pt x="29" y="34821"/>
                  </a:cubicBezTo>
                  <a:cubicBezTo>
                    <a:pt x="762" y="27857"/>
                    <a:pt x="-1070" y="13929"/>
                    <a:pt x="12125" y="10996"/>
                  </a:cubicBezTo>
                  <a:cubicBezTo>
                    <a:pt x="28986" y="-1466"/>
                    <a:pt x="49146" y="2566"/>
                    <a:pt x="67839" y="0"/>
                  </a:cubicBezTo>
                  <a:cubicBezTo>
                    <a:pt x="71138" y="1100"/>
                    <a:pt x="74437" y="4032"/>
                    <a:pt x="78469" y="2199"/>
                  </a:cubicBezTo>
                  <a:cubicBezTo>
                    <a:pt x="84333" y="-367"/>
                    <a:pt x="90564" y="-1100"/>
                    <a:pt x="90198" y="7697"/>
                  </a:cubicBezTo>
                  <a:cubicBezTo>
                    <a:pt x="89465" y="18693"/>
                    <a:pt x="81034" y="6598"/>
                    <a:pt x="77369" y="11363"/>
                  </a:cubicBezTo>
                  <a:cubicBezTo>
                    <a:pt x="79202" y="15761"/>
                    <a:pt x="85066" y="19060"/>
                    <a:pt x="81768" y="25658"/>
                  </a:cubicBezTo>
                  <a:cubicBezTo>
                    <a:pt x="71138" y="46184"/>
                    <a:pt x="82134" y="46550"/>
                    <a:pt x="98628" y="45451"/>
                  </a:cubicBezTo>
                  <a:cubicBezTo>
                    <a:pt x="107792" y="45084"/>
                    <a:pt x="108158" y="42152"/>
                    <a:pt x="108158" y="34821"/>
                  </a:cubicBezTo>
                  <a:cubicBezTo>
                    <a:pt x="108158" y="28590"/>
                    <a:pt x="112557" y="22359"/>
                    <a:pt x="118788" y="20526"/>
                  </a:cubicBezTo>
                  <a:cubicBezTo>
                    <a:pt x="126485" y="17960"/>
                    <a:pt x="129051" y="25291"/>
                    <a:pt x="132716" y="30056"/>
                  </a:cubicBezTo>
                  <a:cubicBezTo>
                    <a:pt x="127218" y="45451"/>
                    <a:pt x="141513" y="54248"/>
                    <a:pt x="144079" y="67077"/>
                  </a:cubicBezTo>
                  <a:cubicBezTo>
                    <a:pt x="151410" y="70742"/>
                    <a:pt x="152143" y="76973"/>
                    <a:pt x="149944" y="83937"/>
                  </a:cubicBezTo>
                  <a:cubicBezTo>
                    <a:pt x="148478" y="88336"/>
                    <a:pt x="145179" y="92368"/>
                    <a:pt x="148111" y="97499"/>
                  </a:cubicBezTo>
                  <a:cubicBezTo>
                    <a:pt x="148111" y="100432"/>
                    <a:pt x="147378" y="103364"/>
                    <a:pt x="144446" y="105197"/>
                  </a:cubicBezTo>
                  <a:cubicBezTo>
                    <a:pt x="138215" y="110328"/>
                    <a:pt x="131617" y="114360"/>
                    <a:pt x="124286" y="108495"/>
                  </a:cubicBezTo>
                  <a:cubicBezTo>
                    <a:pt x="116955" y="102631"/>
                    <a:pt x="125752" y="97499"/>
                    <a:pt x="126119" y="91635"/>
                  </a:cubicBezTo>
                  <a:cubicBezTo>
                    <a:pt x="126485" y="86137"/>
                    <a:pt x="128684" y="81005"/>
                    <a:pt x="129784" y="74041"/>
                  </a:cubicBezTo>
                  <a:cubicBezTo>
                    <a:pt x="108158" y="79172"/>
                    <a:pt x="90564" y="87969"/>
                    <a:pt x="71505" y="90168"/>
                  </a:cubicBezTo>
                  <a:close/>
                </a:path>
              </a:pathLst>
            </a:custGeom>
            <a:solidFill>
              <a:srgbClr val="A172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C44BB549-973F-46C6-8F0F-A3890B86ABD6}"/>
                </a:ext>
              </a:extLst>
            </p:cNvPr>
            <p:cNvSpPr/>
            <p:nvPr/>
          </p:nvSpPr>
          <p:spPr>
            <a:xfrm>
              <a:off x="12409973" y="5365818"/>
              <a:ext cx="86072" cy="115932"/>
            </a:xfrm>
            <a:custGeom>
              <a:avLst/>
              <a:gdLst>
                <a:gd name="connsiteX0" fmla="*/ 14541 w 86072"/>
                <a:gd name="connsiteY0" fmla="*/ 20160 h 115932"/>
                <a:gd name="connsiteX1" fmla="*/ 81251 w 86072"/>
                <a:gd name="connsiteY1" fmla="*/ 0 h 115932"/>
                <a:gd name="connsiteX2" fmla="*/ 66223 w 86072"/>
                <a:gd name="connsiteY2" fmla="*/ 35554 h 115932"/>
                <a:gd name="connsiteX3" fmla="*/ 86016 w 86072"/>
                <a:gd name="connsiteY3" fmla="*/ 35554 h 115932"/>
                <a:gd name="connsiteX4" fmla="*/ 79418 w 86072"/>
                <a:gd name="connsiteY4" fmla="*/ 67443 h 115932"/>
                <a:gd name="connsiteX5" fmla="*/ 69888 w 86072"/>
                <a:gd name="connsiteY5" fmla="*/ 69642 h 115932"/>
                <a:gd name="connsiteX6" fmla="*/ 65490 w 86072"/>
                <a:gd name="connsiteY6" fmla="*/ 72941 h 115932"/>
                <a:gd name="connsiteX7" fmla="*/ 68056 w 86072"/>
                <a:gd name="connsiteY7" fmla="*/ 80272 h 115932"/>
                <a:gd name="connsiteX8" fmla="*/ 76853 w 86072"/>
                <a:gd name="connsiteY8" fmla="*/ 115826 h 115932"/>
                <a:gd name="connsiteX9" fmla="*/ 61458 w 86072"/>
                <a:gd name="connsiteY9" fmla="*/ 110328 h 115932"/>
                <a:gd name="connsiteX10" fmla="*/ 57793 w 86072"/>
                <a:gd name="connsiteY10" fmla="*/ 101898 h 115932"/>
                <a:gd name="connsiteX11" fmla="*/ 47530 w 86072"/>
                <a:gd name="connsiteY11" fmla="*/ 88702 h 115932"/>
                <a:gd name="connsiteX12" fmla="*/ 43131 w 86072"/>
                <a:gd name="connsiteY12" fmla="*/ 86137 h 115932"/>
                <a:gd name="connsiteX13" fmla="*/ 21872 w 86072"/>
                <a:gd name="connsiteY13" fmla="*/ 80272 h 115932"/>
                <a:gd name="connsiteX14" fmla="*/ 8310 w 86072"/>
                <a:gd name="connsiteY14" fmla="*/ 68909 h 115932"/>
                <a:gd name="connsiteX15" fmla="*/ 3545 w 86072"/>
                <a:gd name="connsiteY15" fmla="*/ 49483 h 115932"/>
                <a:gd name="connsiteX16" fmla="*/ 14541 w 86072"/>
                <a:gd name="connsiteY16" fmla="*/ 20160 h 11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072" h="115932">
                  <a:moveTo>
                    <a:pt x="14541" y="20160"/>
                  </a:moveTo>
                  <a:cubicBezTo>
                    <a:pt x="35067" y="8430"/>
                    <a:pt x="57060" y="2199"/>
                    <a:pt x="81251" y="0"/>
                  </a:cubicBezTo>
                  <a:cubicBezTo>
                    <a:pt x="68056" y="9163"/>
                    <a:pt x="79052" y="27124"/>
                    <a:pt x="66223" y="35554"/>
                  </a:cubicBezTo>
                  <a:cubicBezTo>
                    <a:pt x="73187" y="41419"/>
                    <a:pt x="79785" y="32622"/>
                    <a:pt x="86016" y="35554"/>
                  </a:cubicBezTo>
                  <a:cubicBezTo>
                    <a:pt x="87116" y="46917"/>
                    <a:pt x="71721" y="54614"/>
                    <a:pt x="79418" y="67443"/>
                  </a:cubicBezTo>
                  <a:cubicBezTo>
                    <a:pt x="76119" y="67077"/>
                    <a:pt x="76486" y="81372"/>
                    <a:pt x="69888" y="69642"/>
                  </a:cubicBezTo>
                  <a:cubicBezTo>
                    <a:pt x="68056" y="66710"/>
                    <a:pt x="66590" y="71475"/>
                    <a:pt x="65490" y="72941"/>
                  </a:cubicBezTo>
                  <a:cubicBezTo>
                    <a:pt x="63657" y="76240"/>
                    <a:pt x="64757" y="78439"/>
                    <a:pt x="68056" y="80272"/>
                  </a:cubicBezTo>
                  <a:cubicBezTo>
                    <a:pt x="84550" y="89435"/>
                    <a:pt x="79785" y="102997"/>
                    <a:pt x="76853" y="115826"/>
                  </a:cubicBezTo>
                  <a:cubicBezTo>
                    <a:pt x="69522" y="117292"/>
                    <a:pt x="71721" y="102997"/>
                    <a:pt x="61458" y="110328"/>
                  </a:cubicBezTo>
                  <a:cubicBezTo>
                    <a:pt x="56693" y="113627"/>
                    <a:pt x="56693" y="106296"/>
                    <a:pt x="57793" y="101898"/>
                  </a:cubicBezTo>
                  <a:cubicBezTo>
                    <a:pt x="59992" y="93467"/>
                    <a:pt x="59992" y="86137"/>
                    <a:pt x="47530" y="88702"/>
                  </a:cubicBezTo>
                  <a:cubicBezTo>
                    <a:pt x="46063" y="89069"/>
                    <a:pt x="43131" y="86870"/>
                    <a:pt x="43131" y="86137"/>
                  </a:cubicBezTo>
                  <a:cubicBezTo>
                    <a:pt x="43864" y="55347"/>
                    <a:pt x="28836" y="82471"/>
                    <a:pt x="21872" y="80272"/>
                  </a:cubicBezTo>
                  <a:cubicBezTo>
                    <a:pt x="16007" y="78439"/>
                    <a:pt x="17840" y="69276"/>
                    <a:pt x="8310" y="68909"/>
                  </a:cubicBezTo>
                  <a:cubicBezTo>
                    <a:pt x="4645" y="68909"/>
                    <a:pt x="-5252" y="54248"/>
                    <a:pt x="3545" y="49483"/>
                  </a:cubicBezTo>
                  <a:cubicBezTo>
                    <a:pt x="17473" y="41419"/>
                    <a:pt x="14541" y="31156"/>
                    <a:pt x="14541" y="2016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3F7E3E12-89E7-4832-9D40-CE8356C7DEAD}"/>
                </a:ext>
              </a:extLst>
            </p:cNvPr>
            <p:cNvSpPr/>
            <p:nvPr/>
          </p:nvSpPr>
          <p:spPr>
            <a:xfrm>
              <a:off x="12369888" y="5596295"/>
              <a:ext cx="54626" cy="106575"/>
            </a:xfrm>
            <a:custGeom>
              <a:avLst/>
              <a:gdLst>
                <a:gd name="connsiteX0" fmla="*/ 54626 w 54626"/>
                <a:gd name="connsiteY0" fmla="*/ 3741 h 106575"/>
                <a:gd name="connsiteX1" fmla="*/ 48395 w 54626"/>
                <a:gd name="connsiteY1" fmla="*/ 7040 h 106575"/>
                <a:gd name="connsiteX2" fmla="*/ 31168 w 54626"/>
                <a:gd name="connsiteY2" fmla="*/ 35630 h 106575"/>
                <a:gd name="connsiteX3" fmla="*/ 26769 w 54626"/>
                <a:gd name="connsiteY3" fmla="*/ 64953 h 106575"/>
                <a:gd name="connsiteX4" fmla="*/ 26403 w 54626"/>
                <a:gd name="connsiteY4" fmla="*/ 71551 h 106575"/>
                <a:gd name="connsiteX5" fmla="*/ 35200 w 54626"/>
                <a:gd name="connsiteY5" fmla="*/ 75583 h 106575"/>
                <a:gd name="connsiteX6" fmla="*/ 27136 w 54626"/>
                <a:gd name="connsiteY6" fmla="*/ 103440 h 106575"/>
                <a:gd name="connsiteX7" fmla="*/ 15773 w 54626"/>
                <a:gd name="connsiteY7" fmla="*/ 104906 h 106575"/>
                <a:gd name="connsiteX8" fmla="*/ 9175 w 54626"/>
                <a:gd name="connsiteY8" fmla="*/ 49559 h 106575"/>
                <a:gd name="connsiteX9" fmla="*/ 5877 w 54626"/>
                <a:gd name="connsiteY9" fmla="*/ 7407 h 106575"/>
                <a:gd name="connsiteX10" fmla="*/ 16506 w 54626"/>
                <a:gd name="connsiteY10" fmla="*/ 76 h 106575"/>
                <a:gd name="connsiteX11" fmla="*/ 54626 w 54626"/>
                <a:gd name="connsiteY11" fmla="*/ 3741 h 10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26" h="106575">
                  <a:moveTo>
                    <a:pt x="54626" y="3741"/>
                  </a:moveTo>
                  <a:cubicBezTo>
                    <a:pt x="52427" y="4841"/>
                    <a:pt x="50594" y="6674"/>
                    <a:pt x="48395" y="7040"/>
                  </a:cubicBezTo>
                  <a:cubicBezTo>
                    <a:pt x="28602" y="10339"/>
                    <a:pt x="25670" y="15837"/>
                    <a:pt x="31168" y="35630"/>
                  </a:cubicBezTo>
                  <a:cubicBezTo>
                    <a:pt x="33733" y="45527"/>
                    <a:pt x="43997" y="57623"/>
                    <a:pt x="26769" y="64953"/>
                  </a:cubicBezTo>
                  <a:cubicBezTo>
                    <a:pt x="25670" y="65320"/>
                    <a:pt x="25303" y="69718"/>
                    <a:pt x="26403" y="71551"/>
                  </a:cubicBezTo>
                  <a:cubicBezTo>
                    <a:pt x="28235" y="74850"/>
                    <a:pt x="38499" y="64953"/>
                    <a:pt x="35200" y="75583"/>
                  </a:cubicBezTo>
                  <a:cubicBezTo>
                    <a:pt x="32267" y="84746"/>
                    <a:pt x="25670" y="92444"/>
                    <a:pt x="27136" y="103440"/>
                  </a:cubicBezTo>
                  <a:cubicBezTo>
                    <a:pt x="27502" y="104539"/>
                    <a:pt x="20538" y="108938"/>
                    <a:pt x="15773" y="104906"/>
                  </a:cubicBezTo>
                  <a:cubicBezTo>
                    <a:pt x="-2554" y="89878"/>
                    <a:pt x="-5120" y="69718"/>
                    <a:pt x="9175" y="49559"/>
                  </a:cubicBezTo>
                  <a:cubicBezTo>
                    <a:pt x="23104" y="29399"/>
                    <a:pt x="22371" y="16937"/>
                    <a:pt x="5877" y="7407"/>
                  </a:cubicBezTo>
                  <a:cubicBezTo>
                    <a:pt x="6243" y="442"/>
                    <a:pt x="11008" y="-291"/>
                    <a:pt x="16506" y="76"/>
                  </a:cubicBezTo>
                  <a:cubicBezTo>
                    <a:pt x="28968" y="1176"/>
                    <a:pt x="41797" y="2642"/>
                    <a:pt x="54626" y="3741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D1368A63-6499-4A10-B57D-143A4194144E}"/>
                </a:ext>
              </a:extLst>
            </p:cNvPr>
            <p:cNvSpPr/>
            <p:nvPr/>
          </p:nvSpPr>
          <p:spPr>
            <a:xfrm>
              <a:off x="12489620" y="5361329"/>
              <a:ext cx="21031" cy="31979"/>
            </a:xfrm>
            <a:custGeom>
              <a:avLst/>
              <a:gdLst>
                <a:gd name="connsiteX0" fmla="*/ 10035 w 21031"/>
                <a:gd name="connsiteY0" fmla="*/ 31980 h 31979"/>
                <a:gd name="connsiteX1" fmla="*/ 3804 w 21031"/>
                <a:gd name="connsiteY1" fmla="*/ 22816 h 31979"/>
                <a:gd name="connsiteX2" fmla="*/ 6369 w 21031"/>
                <a:gd name="connsiteY2" fmla="*/ 1557 h 31979"/>
                <a:gd name="connsiteX3" fmla="*/ 21031 w 21031"/>
                <a:gd name="connsiteY3" fmla="*/ 9254 h 31979"/>
                <a:gd name="connsiteX4" fmla="*/ 10035 w 21031"/>
                <a:gd name="connsiteY4" fmla="*/ 31980 h 3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31" h="31979">
                  <a:moveTo>
                    <a:pt x="10035" y="31980"/>
                  </a:moveTo>
                  <a:cubicBezTo>
                    <a:pt x="4170" y="31613"/>
                    <a:pt x="-5360" y="31247"/>
                    <a:pt x="3804" y="22816"/>
                  </a:cubicBezTo>
                  <a:cubicBezTo>
                    <a:pt x="11868" y="15486"/>
                    <a:pt x="9302" y="9254"/>
                    <a:pt x="6369" y="1557"/>
                  </a:cubicBezTo>
                  <a:cubicBezTo>
                    <a:pt x="15533" y="-3941"/>
                    <a:pt x="16266" y="6689"/>
                    <a:pt x="21031" y="9254"/>
                  </a:cubicBezTo>
                  <a:cubicBezTo>
                    <a:pt x="21031" y="18784"/>
                    <a:pt x="18832" y="27215"/>
                    <a:pt x="10035" y="3198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BFFE1200-9AD2-4D8C-9EC5-4C16869FA19D}"/>
                </a:ext>
              </a:extLst>
            </p:cNvPr>
            <p:cNvSpPr/>
            <p:nvPr/>
          </p:nvSpPr>
          <p:spPr>
            <a:xfrm>
              <a:off x="12353039" y="5589040"/>
              <a:ext cx="22725" cy="20948"/>
            </a:xfrm>
            <a:custGeom>
              <a:avLst/>
              <a:gdLst>
                <a:gd name="connsiteX0" fmla="*/ 22725 w 22725"/>
                <a:gd name="connsiteY0" fmla="*/ 14662 h 20948"/>
                <a:gd name="connsiteX1" fmla="*/ 10630 w 22725"/>
                <a:gd name="connsiteY1" fmla="*/ 18693 h 20948"/>
                <a:gd name="connsiteX2" fmla="*/ 0 w 22725"/>
                <a:gd name="connsiteY2" fmla="*/ 0 h 20948"/>
                <a:gd name="connsiteX3" fmla="*/ 22725 w 22725"/>
                <a:gd name="connsiteY3" fmla="*/ 14662 h 2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20948">
                  <a:moveTo>
                    <a:pt x="22725" y="14662"/>
                  </a:moveTo>
                  <a:cubicBezTo>
                    <a:pt x="21626" y="24925"/>
                    <a:pt x="15395" y="19793"/>
                    <a:pt x="10630" y="18693"/>
                  </a:cubicBezTo>
                  <a:cubicBezTo>
                    <a:pt x="-366" y="16494"/>
                    <a:pt x="367" y="8064"/>
                    <a:pt x="0" y="0"/>
                  </a:cubicBezTo>
                  <a:cubicBezTo>
                    <a:pt x="7697" y="4765"/>
                    <a:pt x="15028" y="9897"/>
                    <a:pt x="22725" y="14662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97BDEB4D-E1C1-47E6-9F38-3B782D6A44AE}"/>
                </a:ext>
              </a:extLst>
            </p:cNvPr>
            <p:cNvSpPr/>
            <p:nvPr/>
          </p:nvSpPr>
          <p:spPr>
            <a:xfrm>
              <a:off x="12142599" y="4784512"/>
              <a:ext cx="301573" cy="556381"/>
            </a:xfrm>
            <a:custGeom>
              <a:avLst/>
              <a:gdLst>
                <a:gd name="connsiteX0" fmla="*/ 278250 w 301573"/>
                <a:gd name="connsiteY0" fmla="*/ 510931 h 556381"/>
                <a:gd name="connsiteX1" fmla="*/ 222536 w 301573"/>
                <a:gd name="connsiteY1" fmla="*/ 521927 h 556381"/>
                <a:gd name="connsiteX2" fmla="*/ 213739 w 301573"/>
                <a:gd name="connsiteY2" fmla="*/ 514963 h 556381"/>
                <a:gd name="connsiteX3" fmla="*/ 151427 w 301573"/>
                <a:gd name="connsiteY3" fmla="*/ 513497 h 556381"/>
                <a:gd name="connsiteX4" fmla="*/ 109275 w 301573"/>
                <a:gd name="connsiteY4" fmla="*/ 533290 h 556381"/>
                <a:gd name="connsiteX5" fmla="*/ 39267 w 301573"/>
                <a:gd name="connsiteY5" fmla="*/ 547218 h 556381"/>
                <a:gd name="connsiteX6" fmla="*/ 2613 w 301573"/>
                <a:gd name="connsiteY6" fmla="*/ 556382 h 556381"/>
                <a:gd name="connsiteX7" fmla="*/ 47 w 301573"/>
                <a:gd name="connsiteY7" fmla="*/ 555282 h 556381"/>
                <a:gd name="connsiteX8" fmla="*/ 9943 w 301573"/>
                <a:gd name="connsiteY8" fmla="*/ 363949 h 556381"/>
                <a:gd name="connsiteX9" fmla="*/ 19473 w 301573"/>
                <a:gd name="connsiteY9" fmla="*/ 209270 h 556381"/>
                <a:gd name="connsiteX10" fmla="*/ 15441 w 301573"/>
                <a:gd name="connsiteY10" fmla="*/ 168584 h 556381"/>
                <a:gd name="connsiteX11" fmla="*/ 24605 w 301573"/>
                <a:gd name="connsiteY11" fmla="*/ 157588 h 556381"/>
                <a:gd name="connsiteX12" fmla="*/ 42199 w 301573"/>
                <a:gd name="connsiteY12" fmla="*/ 123133 h 556381"/>
                <a:gd name="connsiteX13" fmla="*/ 44031 w 301573"/>
                <a:gd name="connsiteY13" fmla="*/ 114703 h 556381"/>
                <a:gd name="connsiteX14" fmla="*/ 50629 w 301573"/>
                <a:gd name="connsiteY14" fmla="*/ 82447 h 556381"/>
                <a:gd name="connsiteX15" fmla="*/ 72988 w 301573"/>
                <a:gd name="connsiteY15" fmla="*/ 83914 h 556381"/>
                <a:gd name="connsiteX16" fmla="*/ 81785 w 301573"/>
                <a:gd name="connsiteY16" fmla="*/ 89778 h 556381"/>
                <a:gd name="connsiteX17" fmla="*/ 79952 w 301573"/>
                <a:gd name="connsiteY17" fmla="*/ 96009 h 556381"/>
                <a:gd name="connsiteX18" fmla="*/ 64558 w 301573"/>
                <a:gd name="connsiteY18" fmla="*/ 111771 h 556381"/>
                <a:gd name="connsiteX19" fmla="*/ 93514 w 301573"/>
                <a:gd name="connsiteY19" fmla="*/ 116169 h 556381"/>
                <a:gd name="connsiteX20" fmla="*/ 100478 w 301573"/>
                <a:gd name="connsiteY20" fmla="*/ 101141 h 556381"/>
                <a:gd name="connsiteX21" fmla="*/ 109275 w 301573"/>
                <a:gd name="connsiteY21" fmla="*/ 78782 h 556381"/>
                <a:gd name="connsiteX22" fmla="*/ 112941 w 301573"/>
                <a:gd name="connsiteY22" fmla="*/ 52025 h 556381"/>
                <a:gd name="connsiteX23" fmla="*/ 133100 w 301573"/>
                <a:gd name="connsiteY23" fmla="*/ 57156 h 556381"/>
                <a:gd name="connsiteX24" fmla="*/ 135666 w 301573"/>
                <a:gd name="connsiteY24" fmla="*/ 40295 h 556381"/>
                <a:gd name="connsiteX25" fmla="*/ 118072 w 301573"/>
                <a:gd name="connsiteY25" fmla="*/ 37363 h 556381"/>
                <a:gd name="connsiteX26" fmla="*/ 103411 w 301573"/>
                <a:gd name="connsiteY26" fmla="*/ 36630 h 556381"/>
                <a:gd name="connsiteX27" fmla="*/ 113674 w 301573"/>
                <a:gd name="connsiteY27" fmla="*/ 26734 h 556381"/>
                <a:gd name="connsiteX28" fmla="*/ 124303 w 301573"/>
                <a:gd name="connsiteY28" fmla="*/ 20869 h 556381"/>
                <a:gd name="connsiteX29" fmla="*/ 103777 w 301573"/>
                <a:gd name="connsiteY29" fmla="*/ 1442 h 556381"/>
                <a:gd name="connsiteX30" fmla="*/ 122471 w 301573"/>
                <a:gd name="connsiteY30" fmla="*/ 8773 h 556381"/>
                <a:gd name="connsiteX31" fmla="*/ 124303 w 301573"/>
                <a:gd name="connsiteY31" fmla="*/ 11705 h 556381"/>
                <a:gd name="connsiteX32" fmla="*/ 147395 w 301573"/>
                <a:gd name="connsiteY32" fmla="*/ 60822 h 556381"/>
                <a:gd name="connsiteX33" fmla="*/ 165356 w 301573"/>
                <a:gd name="connsiteY33" fmla="*/ 49092 h 556381"/>
                <a:gd name="connsiteX34" fmla="*/ 171587 w 301573"/>
                <a:gd name="connsiteY34" fmla="*/ 61555 h 556381"/>
                <a:gd name="connsiteX35" fmla="*/ 150328 w 301573"/>
                <a:gd name="connsiteY35" fmla="*/ 71085 h 556381"/>
                <a:gd name="connsiteX36" fmla="*/ 186615 w 301573"/>
                <a:gd name="connsiteY36" fmla="*/ 71818 h 556381"/>
                <a:gd name="connsiteX37" fmla="*/ 204575 w 301573"/>
                <a:gd name="connsiteY37" fmla="*/ 60822 h 556381"/>
                <a:gd name="connsiteX38" fmla="*/ 208607 w 301573"/>
                <a:gd name="connsiteY38" fmla="*/ 54224 h 556381"/>
                <a:gd name="connsiteX39" fmla="*/ 200543 w 301573"/>
                <a:gd name="connsiteY39" fmla="*/ 52025 h 556381"/>
                <a:gd name="connsiteX40" fmla="*/ 189181 w 301573"/>
                <a:gd name="connsiteY40" fmla="*/ 48726 h 556381"/>
                <a:gd name="connsiteX41" fmla="*/ 182217 w 301573"/>
                <a:gd name="connsiteY41" fmla="*/ 24901 h 556381"/>
                <a:gd name="connsiteX42" fmla="*/ 175252 w 301573"/>
                <a:gd name="connsiteY42" fmla="*/ 12439 h 556381"/>
                <a:gd name="connsiteX43" fmla="*/ 199444 w 301573"/>
                <a:gd name="connsiteY43" fmla="*/ 9873 h 556381"/>
                <a:gd name="connsiteX44" fmla="*/ 278250 w 301573"/>
                <a:gd name="connsiteY44" fmla="*/ 115069 h 556381"/>
                <a:gd name="connsiteX45" fmla="*/ 263588 w 301573"/>
                <a:gd name="connsiteY45" fmla="*/ 138528 h 556381"/>
                <a:gd name="connsiteX46" fmla="*/ 261389 w 301573"/>
                <a:gd name="connsiteY46" fmla="*/ 122034 h 556381"/>
                <a:gd name="connsiteX47" fmla="*/ 256624 w 301573"/>
                <a:gd name="connsiteY47" fmla="*/ 122034 h 556381"/>
                <a:gd name="connsiteX48" fmla="*/ 228767 w 301573"/>
                <a:gd name="connsiteY48" fmla="*/ 127532 h 556381"/>
                <a:gd name="connsiteX49" fmla="*/ 208974 w 301573"/>
                <a:gd name="connsiteY49" fmla="*/ 129731 h 556381"/>
                <a:gd name="connsiteX50" fmla="*/ 219237 w 301573"/>
                <a:gd name="connsiteY50" fmla="*/ 142193 h 556381"/>
                <a:gd name="connsiteX51" fmla="*/ 234998 w 301573"/>
                <a:gd name="connsiteY51" fmla="*/ 152823 h 556381"/>
                <a:gd name="connsiteX52" fmla="*/ 220703 w 301573"/>
                <a:gd name="connsiteY52" fmla="*/ 164552 h 556381"/>
                <a:gd name="connsiteX53" fmla="*/ 221436 w 301573"/>
                <a:gd name="connsiteY53" fmla="*/ 174815 h 556381"/>
                <a:gd name="connsiteX54" fmla="*/ 228400 w 301573"/>
                <a:gd name="connsiteY54" fmla="*/ 186178 h 556381"/>
                <a:gd name="connsiteX55" fmla="*/ 216305 w 301573"/>
                <a:gd name="connsiteY55" fmla="*/ 209636 h 556381"/>
                <a:gd name="connsiteX56" fmla="*/ 207874 w 301573"/>
                <a:gd name="connsiteY56" fmla="*/ 205238 h 556381"/>
                <a:gd name="connsiteX57" fmla="*/ 174519 w 301573"/>
                <a:gd name="connsiteY57" fmla="*/ 216601 h 556381"/>
                <a:gd name="connsiteX58" fmla="*/ 170854 w 301573"/>
                <a:gd name="connsiteY58" fmla="*/ 232362 h 556381"/>
                <a:gd name="connsiteX59" fmla="*/ 197978 w 301573"/>
                <a:gd name="connsiteY59" fmla="*/ 214768 h 556381"/>
                <a:gd name="connsiteX60" fmla="*/ 230233 w 301573"/>
                <a:gd name="connsiteY60" fmla="*/ 222465 h 556381"/>
                <a:gd name="connsiteX61" fmla="*/ 235731 w 301573"/>
                <a:gd name="connsiteY61" fmla="*/ 201206 h 556381"/>
                <a:gd name="connsiteX62" fmla="*/ 250393 w 301573"/>
                <a:gd name="connsiteY62" fmla="*/ 203039 h 556381"/>
                <a:gd name="connsiteX63" fmla="*/ 247094 w 301573"/>
                <a:gd name="connsiteY63" fmla="*/ 218067 h 556381"/>
                <a:gd name="connsiteX64" fmla="*/ 225468 w 301573"/>
                <a:gd name="connsiteY64" fmla="*/ 261685 h 556381"/>
                <a:gd name="connsiteX65" fmla="*/ 234265 w 301573"/>
                <a:gd name="connsiteY65" fmla="*/ 255454 h 556381"/>
                <a:gd name="connsiteX66" fmla="*/ 245628 w 301573"/>
                <a:gd name="connsiteY66" fmla="*/ 254721 h 556381"/>
                <a:gd name="connsiteX67" fmla="*/ 242695 w 301573"/>
                <a:gd name="connsiteY67" fmla="*/ 265717 h 556381"/>
                <a:gd name="connsiteX68" fmla="*/ 251492 w 301573"/>
                <a:gd name="connsiteY68" fmla="*/ 292474 h 556381"/>
                <a:gd name="connsiteX69" fmla="*/ 261755 w 301573"/>
                <a:gd name="connsiteY69" fmla="*/ 299438 h 556381"/>
                <a:gd name="connsiteX70" fmla="*/ 270186 w 301573"/>
                <a:gd name="connsiteY70" fmla="*/ 302004 h 556381"/>
                <a:gd name="connsiteX71" fmla="*/ 286314 w 301573"/>
                <a:gd name="connsiteY71" fmla="*/ 306403 h 556381"/>
                <a:gd name="connsiteX72" fmla="*/ 287413 w 301573"/>
                <a:gd name="connsiteY72" fmla="*/ 309701 h 556381"/>
                <a:gd name="connsiteX73" fmla="*/ 299876 w 301573"/>
                <a:gd name="connsiteY73" fmla="*/ 325829 h 556381"/>
                <a:gd name="connsiteX74" fmla="*/ 298043 w 301573"/>
                <a:gd name="connsiteY74" fmla="*/ 353319 h 556381"/>
                <a:gd name="connsiteX75" fmla="*/ 284847 w 301573"/>
                <a:gd name="connsiteY75" fmla="*/ 464014 h 556381"/>
                <a:gd name="connsiteX76" fmla="*/ 289612 w 301573"/>
                <a:gd name="connsiteY76" fmla="*/ 506533 h 556381"/>
                <a:gd name="connsiteX77" fmla="*/ 278250 w 301573"/>
                <a:gd name="connsiteY77" fmla="*/ 510931 h 55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1573" h="556381">
                  <a:moveTo>
                    <a:pt x="278250" y="510931"/>
                  </a:moveTo>
                  <a:cubicBezTo>
                    <a:pt x="261389" y="523027"/>
                    <a:pt x="240496" y="516429"/>
                    <a:pt x="222536" y="521927"/>
                  </a:cubicBezTo>
                  <a:cubicBezTo>
                    <a:pt x="222902" y="515330"/>
                    <a:pt x="215205" y="514597"/>
                    <a:pt x="213739" y="514963"/>
                  </a:cubicBezTo>
                  <a:cubicBezTo>
                    <a:pt x="192846" y="520095"/>
                    <a:pt x="171953" y="512031"/>
                    <a:pt x="151427" y="513497"/>
                  </a:cubicBezTo>
                  <a:cubicBezTo>
                    <a:pt x="136033" y="514597"/>
                    <a:pt x="119538" y="518262"/>
                    <a:pt x="109275" y="533290"/>
                  </a:cubicBezTo>
                  <a:cubicBezTo>
                    <a:pt x="86550" y="541354"/>
                    <a:pt x="62725" y="545752"/>
                    <a:pt x="39267" y="547218"/>
                  </a:cubicBezTo>
                  <a:cubicBezTo>
                    <a:pt x="26071" y="548318"/>
                    <a:pt x="13975" y="549418"/>
                    <a:pt x="2613" y="556382"/>
                  </a:cubicBezTo>
                  <a:cubicBezTo>
                    <a:pt x="1880" y="556015"/>
                    <a:pt x="1146" y="555649"/>
                    <a:pt x="47" y="555282"/>
                  </a:cubicBezTo>
                  <a:cubicBezTo>
                    <a:pt x="-686" y="491138"/>
                    <a:pt x="7378" y="427727"/>
                    <a:pt x="9943" y="363949"/>
                  </a:cubicBezTo>
                  <a:cubicBezTo>
                    <a:pt x="11776" y="312267"/>
                    <a:pt x="21673" y="260952"/>
                    <a:pt x="19473" y="209270"/>
                  </a:cubicBezTo>
                  <a:cubicBezTo>
                    <a:pt x="18740" y="195708"/>
                    <a:pt x="13242" y="182512"/>
                    <a:pt x="15441" y="168584"/>
                  </a:cubicBezTo>
                  <a:cubicBezTo>
                    <a:pt x="20207" y="166385"/>
                    <a:pt x="18374" y="159054"/>
                    <a:pt x="24605" y="157588"/>
                  </a:cubicBezTo>
                  <a:cubicBezTo>
                    <a:pt x="42565" y="152456"/>
                    <a:pt x="48796" y="141094"/>
                    <a:pt x="42199" y="123133"/>
                  </a:cubicBezTo>
                  <a:cubicBezTo>
                    <a:pt x="41466" y="120934"/>
                    <a:pt x="42932" y="115069"/>
                    <a:pt x="44031" y="114703"/>
                  </a:cubicBezTo>
                  <a:cubicBezTo>
                    <a:pt x="72622" y="108105"/>
                    <a:pt x="45498" y="94177"/>
                    <a:pt x="50629" y="82447"/>
                  </a:cubicBezTo>
                  <a:cubicBezTo>
                    <a:pt x="56494" y="80248"/>
                    <a:pt x="64924" y="99308"/>
                    <a:pt x="72988" y="83914"/>
                  </a:cubicBezTo>
                  <a:cubicBezTo>
                    <a:pt x="75920" y="85746"/>
                    <a:pt x="79586" y="87212"/>
                    <a:pt x="81785" y="89778"/>
                  </a:cubicBezTo>
                  <a:cubicBezTo>
                    <a:pt x="83618" y="91611"/>
                    <a:pt x="82151" y="94910"/>
                    <a:pt x="79952" y="96009"/>
                  </a:cubicBezTo>
                  <a:cubicBezTo>
                    <a:pt x="72622" y="99675"/>
                    <a:pt x="59060" y="101141"/>
                    <a:pt x="64558" y="111771"/>
                  </a:cubicBezTo>
                  <a:cubicBezTo>
                    <a:pt x="69689" y="122034"/>
                    <a:pt x="83984" y="111404"/>
                    <a:pt x="93514" y="116169"/>
                  </a:cubicBezTo>
                  <a:cubicBezTo>
                    <a:pt x="91682" y="109571"/>
                    <a:pt x="116606" y="116169"/>
                    <a:pt x="100478" y="101141"/>
                  </a:cubicBezTo>
                  <a:cubicBezTo>
                    <a:pt x="94980" y="96009"/>
                    <a:pt x="108176" y="88312"/>
                    <a:pt x="109275" y="78782"/>
                  </a:cubicBezTo>
                  <a:cubicBezTo>
                    <a:pt x="110009" y="71451"/>
                    <a:pt x="113674" y="63754"/>
                    <a:pt x="112941" y="52025"/>
                  </a:cubicBezTo>
                  <a:cubicBezTo>
                    <a:pt x="119905" y="62654"/>
                    <a:pt x="127236" y="62654"/>
                    <a:pt x="133100" y="57156"/>
                  </a:cubicBezTo>
                  <a:cubicBezTo>
                    <a:pt x="137132" y="53124"/>
                    <a:pt x="139332" y="45060"/>
                    <a:pt x="135666" y="40295"/>
                  </a:cubicBezTo>
                  <a:cubicBezTo>
                    <a:pt x="131634" y="34797"/>
                    <a:pt x="125403" y="31132"/>
                    <a:pt x="118072" y="37363"/>
                  </a:cubicBezTo>
                  <a:cubicBezTo>
                    <a:pt x="112941" y="41762"/>
                    <a:pt x="104510" y="39929"/>
                    <a:pt x="103411" y="36630"/>
                  </a:cubicBezTo>
                  <a:cubicBezTo>
                    <a:pt x="101578" y="30765"/>
                    <a:pt x="107443" y="27467"/>
                    <a:pt x="113674" y="26734"/>
                  </a:cubicBezTo>
                  <a:cubicBezTo>
                    <a:pt x="116606" y="26367"/>
                    <a:pt x="119172" y="23801"/>
                    <a:pt x="124303" y="20869"/>
                  </a:cubicBezTo>
                  <a:cubicBezTo>
                    <a:pt x="114407" y="17570"/>
                    <a:pt x="110742" y="10606"/>
                    <a:pt x="103777" y="1442"/>
                  </a:cubicBezTo>
                  <a:cubicBezTo>
                    <a:pt x="112941" y="2909"/>
                    <a:pt x="121005" y="-6255"/>
                    <a:pt x="122471" y="8773"/>
                  </a:cubicBezTo>
                  <a:cubicBezTo>
                    <a:pt x="122471" y="9873"/>
                    <a:pt x="123570" y="10972"/>
                    <a:pt x="124303" y="11705"/>
                  </a:cubicBezTo>
                  <a:cubicBezTo>
                    <a:pt x="145929" y="34064"/>
                    <a:pt x="145929" y="34064"/>
                    <a:pt x="147395" y="60822"/>
                  </a:cubicBezTo>
                  <a:cubicBezTo>
                    <a:pt x="153993" y="56790"/>
                    <a:pt x="156559" y="45427"/>
                    <a:pt x="165356" y="49092"/>
                  </a:cubicBezTo>
                  <a:cubicBezTo>
                    <a:pt x="168288" y="50192"/>
                    <a:pt x="173053" y="55324"/>
                    <a:pt x="171587" y="61555"/>
                  </a:cubicBezTo>
                  <a:cubicBezTo>
                    <a:pt x="169021" y="71451"/>
                    <a:pt x="162790" y="74750"/>
                    <a:pt x="150328" y="71085"/>
                  </a:cubicBezTo>
                  <a:cubicBezTo>
                    <a:pt x="164623" y="85013"/>
                    <a:pt x="175619" y="80615"/>
                    <a:pt x="186615" y="71818"/>
                  </a:cubicBezTo>
                  <a:cubicBezTo>
                    <a:pt x="192113" y="67419"/>
                    <a:pt x="198344" y="64120"/>
                    <a:pt x="204575" y="60822"/>
                  </a:cubicBezTo>
                  <a:cubicBezTo>
                    <a:pt x="207508" y="59356"/>
                    <a:pt x="210440" y="57523"/>
                    <a:pt x="208607" y="54224"/>
                  </a:cubicBezTo>
                  <a:cubicBezTo>
                    <a:pt x="207141" y="50925"/>
                    <a:pt x="202743" y="50559"/>
                    <a:pt x="200543" y="52025"/>
                  </a:cubicBezTo>
                  <a:cubicBezTo>
                    <a:pt x="194679" y="56790"/>
                    <a:pt x="188814" y="55690"/>
                    <a:pt x="189181" y="48726"/>
                  </a:cubicBezTo>
                  <a:cubicBezTo>
                    <a:pt x="189547" y="39562"/>
                    <a:pt x="168655" y="37363"/>
                    <a:pt x="182217" y="24901"/>
                  </a:cubicBezTo>
                  <a:cubicBezTo>
                    <a:pt x="185515" y="21969"/>
                    <a:pt x="184782" y="20869"/>
                    <a:pt x="175252" y="12439"/>
                  </a:cubicBezTo>
                  <a:cubicBezTo>
                    <a:pt x="182950" y="8040"/>
                    <a:pt x="192846" y="23068"/>
                    <a:pt x="199444" y="9873"/>
                  </a:cubicBezTo>
                  <a:cubicBezTo>
                    <a:pt x="239763" y="34431"/>
                    <a:pt x="263588" y="71451"/>
                    <a:pt x="278250" y="115069"/>
                  </a:cubicBezTo>
                  <a:cubicBezTo>
                    <a:pt x="275684" y="126799"/>
                    <a:pt x="275684" y="126799"/>
                    <a:pt x="263588" y="138528"/>
                  </a:cubicBezTo>
                  <a:cubicBezTo>
                    <a:pt x="255524" y="134129"/>
                    <a:pt x="263222" y="127165"/>
                    <a:pt x="261389" y="122034"/>
                  </a:cubicBezTo>
                  <a:cubicBezTo>
                    <a:pt x="259556" y="120201"/>
                    <a:pt x="257724" y="120201"/>
                    <a:pt x="256624" y="122034"/>
                  </a:cubicBezTo>
                  <a:cubicBezTo>
                    <a:pt x="249660" y="134496"/>
                    <a:pt x="244162" y="151357"/>
                    <a:pt x="228767" y="127532"/>
                  </a:cubicBezTo>
                  <a:cubicBezTo>
                    <a:pt x="226568" y="123866"/>
                    <a:pt x="213006" y="122400"/>
                    <a:pt x="208974" y="129731"/>
                  </a:cubicBezTo>
                  <a:cubicBezTo>
                    <a:pt x="204942" y="137428"/>
                    <a:pt x="214472" y="139994"/>
                    <a:pt x="219237" y="142193"/>
                  </a:cubicBezTo>
                  <a:cubicBezTo>
                    <a:pt x="225468" y="145126"/>
                    <a:pt x="234265" y="147325"/>
                    <a:pt x="234998" y="152823"/>
                  </a:cubicBezTo>
                  <a:cubicBezTo>
                    <a:pt x="236098" y="160520"/>
                    <a:pt x="227301" y="161986"/>
                    <a:pt x="220703" y="164552"/>
                  </a:cubicBezTo>
                  <a:cubicBezTo>
                    <a:pt x="212273" y="167484"/>
                    <a:pt x="217404" y="171883"/>
                    <a:pt x="221436" y="174815"/>
                  </a:cubicBezTo>
                  <a:cubicBezTo>
                    <a:pt x="225835" y="177747"/>
                    <a:pt x="232066" y="181779"/>
                    <a:pt x="228400" y="186178"/>
                  </a:cubicBezTo>
                  <a:cubicBezTo>
                    <a:pt x="222169" y="193509"/>
                    <a:pt x="221436" y="202672"/>
                    <a:pt x="216305" y="209636"/>
                  </a:cubicBezTo>
                  <a:cubicBezTo>
                    <a:pt x="213006" y="214035"/>
                    <a:pt x="210807" y="206704"/>
                    <a:pt x="207874" y="205238"/>
                  </a:cubicBezTo>
                  <a:cubicBezTo>
                    <a:pt x="193213" y="198274"/>
                    <a:pt x="181483" y="197907"/>
                    <a:pt x="174519" y="216601"/>
                  </a:cubicBezTo>
                  <a:cubicBezTo>
                    <a:pt x="172687" y="222099"/>
                    <a:pt x="171953" y="227230"/>
                    <a:pt x="170854" y="232362"/>
                  </a:cubicBezTo>
                  <a:cubicBezTo>
                    <a:pt x="185149" y="234561"/>
                    <a:pt x="186248" y="216967"/>
                    <a:pt x="197978" y="214768"/>
                  </a:cubicBezTo>
                  <a:cubicBezTo>
                    <a:pt x="209340" y="212569"/>
                    <a:pt x="219237" y="214401"/>
                    <a:pt x="230233" y="222465"/>
                  </a:cubicBezTo>
                  <a:cubicBezTo>
                    <a:pt x="227667" y="213302"/>
                    <a:pt x="226568" y="205971"/>
                    <a:pt x="235731" y="201206"/>
                  </a:cubicBezTo>
                  <a:cubicBezTo>
                    <a:pt x="241596" y="198274"/>
                    <a:pt x="246361" y="197174"/>
                    <a:pt x="250393" y="203039"/>
                  </a:cubicBezTo>
                  <a:cubicBezTo>
                    <a:pt x="254791" y="209270"/>
                    <a:pt x="254058" y="212935"/>
                    <a:pt x="247094" y="218067"/>
                  </a:cubicBezTo>
                  <a:cubicBezTo>
                    <a:pt x="233166" y="228696"/>
                    <a:pt x="226934" y="244091"/>
                    <a:pt x="225468" y="261685"/>
                  </a:cubicBezTo>
                  <a:cubicBezTo>
                    <a:pt x="231333" y="262418"/>
                    <a:pt x="231699" y="257286"/>
                    <a:pt x="234265" y="255454"/>
                  </a:cubicBezTo>
                  <a:cubicBezTo>
                    <a:pt x="237930" y="252521"/>
                    <a:pt x="241596" y="249956"/>
                    <a:pt x="245628" y="254721"/>
                  </a:cubicBezTo>
                  <a:cubicBezTo>
                    <a:pt x="249660" y="259486"/>
                    <a:pt x="245628" y="262784"/>
                    <a:pt x="242695" y="265717"/>
                  </a:cubicBezTo>
                  <a:cubicBezTo>
                    <a:pt x="229867" y="279645"/>
                    <a:pt x="231699" y="285876"/>
                    <a:pt x="251492" y="292474"/>
                  </a:cubicBezTo>
                  <a:cubicBezTo>
                    <a:pt x="255524" y="293940"/>
                    <a:pt x="261389" y="294673"/>
                    <a:pt x="261755" y="299438"/>
                  </a:cubicBezTo>
                  <a:cubicBezTo>
                    <a:pt x="262855" y="309335"/>
                    <a:pt x="265054" y="305303"/>
                    <a:pt x="270186" y="302004"/>
                  </a:cubicBezTo>
                  <a:cubicBezTo>
                    <a:pt x="275684" y="298705"/>
                    <a:pt x="285947" y="286609"/>
                    <a:pt x="286314" y="306403"/>
                  </a:cubicBezTo>
                  <a:cubicBezTo>
                    <a:pt x="286314" y="307502"/>
                    <a:pt x="287413" y="309701"/>
                    <a:pt x="287413" y="309701"/>
                  </a:cubicBezTo>
                  <a:cubicBezTo>
                    <a:pt x="302075" y="307136"/>
                    <a:pt x="303541" y="316299"/>
                    <a:pt x="299876" y="325829"/>
                  </a:cubicBezTo>
                  <a:cubicBezTo>
                    <a:pt x="296210" y="335359"/>
                    <a:pt x="299509" y="344523"/>
                    <a:pt x="298043" y="353319"/>
                  </a:cubicBezTo>
                  <a:cubicBezTo>
                    <a:pt x="292178" y="389973"/>
                    <a:pt x="288513" y="426994"/>
                    <a:pt x="284847" y="464014"/>
                  </a:cubicBezTo>
                  <a:cubicBezTo>
                    <a:pt x="283381" y="479409"/>
                    <a:pt x="279716" y="492971"/>
                    <a:pt x="289612" y="506533"/>
                  </a:cubicBezTo>
                  <a:cubicBezTo>
                    <a:pt x="285214" y="507632"/>
                    <a:pt x="280815" y="506533"/>
                    <a:pt x="278250" y="510931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D4632A8D-3994-4C26-A9B5-0A962C6064F2}"/>
                </a:ext>
              </a:extLst>
            </p:cNvPr>
            <p:cNvSpPr/>
            <p:nvPr/>
          </p:nvSpPr>
          <p:spPr>
            <a:xfrm>
              <a:off x="12397757" y="4935135"/>
              <a:ext cx="62678" cy="138607"/>
            </a:xfrm>
            <a:custGeom>
              <a:avLst/>
              <a:gdLst>
                <a:gd name="connsiteX0" fmla="*/ 41785 w 62678"/>
                <a:gd name="connsiteY0" fmla="*/ 0 h 138607"/>
                <a:gd name="connsiteX1" fmla="*/ 45817 w 62678"/>
                <a:gd name="connsiteY1" fmla="*/ 26024 h 138607"/>
                <a:gd name="connsiteX2" fmla="*/ 59746 w 62678"/>
                <a:gd name="connsiteY2" fmla="*/ 55347 h 138607"/>
                <a:gd name="connsiteX3" fmla="*/ 61945 w 62678"/>
                <a:gd name="connsiteY3" fmla="*/ 59379 h 138607"/>
                <a:gd name="connsiteX4" fmla="*/ 57180 w 62678"/>
                <a:gd name="connsiteY4" fmla="*/ 89802 h 138607"/>
                <a:gd name="connsiteX5" fmla="*/ 62678 w 62678"/>
                <a:gd name="connsiteY5" fmla="*/ 112527 h 138607"/>
                <a:gd name="connsiteX6" fmla="*/ 48383 w 62678"/>
                <a:gd name="connsiteY6" fmla="*/ 112161 h 138607"/>
                <a:gd name="connsiteX7" fmla="*/ 52782 w 62678"/>
                <a:gd name="connsiteY7" fmla="*/ 128655 h 138607"/>
                <a:gd name="connsiteX8" fmla="*/ 51682 w 62678"/>
                <a:gd name="connsiteY8" fmla="*/ 134520 h 138607"/>
                <a:gd name="connsiteX9" fmla="*/ 39953 w 62678"/>
                <a:gd name="connsiteY9" fmla="*/ 137819 h 138607"/>
                <a:gd name="connsiteX10" fmla="*/ 11363 w 62678"/>
                <a:gd name="connsiteY10" fmla="*/ 127922 h 138607"/>
                <a:gd name="connsiteX11" fmla="*/ 2199 w 62678"/>
                <a:gd name="connsiteY11" fmla="*/ 93101 h 138607"/>
                <a:gd name="connsiteX12" fmla="*/ 15395 w 62678"/>
                <a:gd name="connsiteY12" fmla="*/ 87969 h 138607"/>
                <a:gd name="connsiteX13" fmla="*/ 24925 w 62678"/>
                <a:gd name="connsiteY13" fmla="*/ 81738 h 138607"/>
                <a:gd name="connsiteX14" fmla="*/ 22725 w 62678"/>
                <a:gd name="connsiteY14" fmla="*/ 70009 h 138607"/>
                <a:gd name="connsiteX15" fmla="*/ 21259 w 62678"/>
                <a:gd name="connsiteY15" fmla="*/ 45817 h 138607"/>
                <a:gd name="connsiteX16" fmla="*/ 11363 w 62678"/>
                <a:gd name="connsiteY16" fmla="*/ 45451 h 138607"/>
                <a:gd name="connsiteX17" fmla="*/ 0 w 62678"/>
                <a:gd name="connsiteY17" fmla="*/ 46550 h 138607"/>
                <a:gd name="connsiteX18" fmla="*/ 32989 w 62678"/>
                <a:gd name="connsiteY18" fmla="*/ 31522 h 138607"/>
                <a:gd name="connsiteX19" fmla="*/ 41052 w 62678"/>
                <a:gd name="connsiteY19" fmla="*/ 26024 h 138607"/>
                <a:gd name="connsiteX20" fmla="*/ 33355 w 62678"/>
                <a:gd name="connsiteY20" fmla="*/ 17594 h 138607"/>
                <a:gd name="connsiteX21" fmla="*/ 20160 w 62678"/>
                <a:gd name="connsiteY21" fmla="*/ 13928 h 138607"/>
                <a:gd name="connsiteX22" fmla="*/ 33721 w 62678"/>
                <a:gd name="connsiteY22" fmla="*/ 8430 h 138607"/>
                <a:gd name="connsiteX23" fmla="*/ 41785 w 62678"/>
                <a:gd name="connsiteY23" fmla="*/ 0 h 13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678" h="138607">
                  <a:moveTo>
                    <a:pt x="41785" y="0"/>
                  </a:moveTo>
                  <a:cubicBezTo>
                    <a:pt x="43252" y="8797"/>
                    <a:pt x="44351" y="17227"/>
                    <a:pt x="45817" y="26024"/>
                  </a:cubicBezTo>
                  <a:cubicBezTo>
                    <a:pt x="48383" y="36654"/>
                    <a:pt x="41785" y="51682"/>
                    <a:pt x="59746" y="55347"/>
                  </a:cubicBezTo>
                  <a:cubicBezTo>
                    <a:pt x="60845" y="55714"/>
                    <a:pt x="61945" y="59379"/>
                    <a:pt x="61945" y="59379"/>
                  </a:cubicBezTo>
                  <a:cubicBezTo>
                    <a:pt x="49483" y="68543"/>
                    <a:pt x="60845" y="85404"/>
                    <a:pt x="57180" y="89802"/>
                  </a:cubicBezTo>
                  <a:cubicBezTo>
                    <a:pt x="45451" y="102997"/>
                    <a:pt x="61579" y="105197"/>
                    <a:pt x="62678" y="112527"/>
                  </a:cubicBezTo>
                  <a:cubicBezTo>
                    <a:pt x="57180" y="116926"/>
                    <a:pt x="51315" y="105563"/>
                    <a:pt x="48383" y="112161"/>
                  </a:cubicBezTo>
                  <a:cubicBezTo>
                    <a:pt x="46184" y="116926"/>
                    <a:pt x="41785" y="125356"/>
                    <a:pt x="52782" y="128655"/>
                  </a:cubicBezTo>
                  <a:cubicBezTo>
                    <a:pt x="56080" y="129755"/>
                    <a:pt x="53148" y="132687"/>
                    <a:pt x="51682" y="134520"/>
                  </a:cubicBezTo>
                  <a:cubicBezTo>
                    <a:pt x="48383" y="138185"/>
                    <a:pt x="44718" y="139651"/>
                    <a:pt x="39953" y="137819"/>
                  </a:cubicBezTo>
                  <a:cubicBezTo>
                    <a:pt x="30423" y="134153"/>
                    <a:pt x="19793" y="131954"/>
                    <a:pt x="11363" y="127922"/>
                  </a:cubicBezTo>
                  <a:cubicBezTo>
                    <a:pt x="-1100" y="121691"/>
                    <a:pt x="1833" y="105930"/>
                    <a:pt x="2199" y="93101"/>
                  </a:cubicBezTo>
                  <a:cubicBezTo>
                    <a:pt x="2566" y="82105"/>
                    <a:pt x="9896" y="86503"/>
                    <a:pt x="15395" y="87969"/>
                  </a:cubicBezTo>
                  <a:cubicBezTo>
                    <a:pt x="21626" y="89802"/>
                    <a:pt x="23092" y="85404"/>
                    <a:pt x="24925" y="81738"/>
                  </a:cubicBezTo>
                  <a:cubicBezTo>
                    <a:pt x="27124" y="77340"/>
                    <a:pt x="26391" y="73308"/>
                    <a:pt x="22725" y="70009"/>
                  </a:cubicBezTo>
                  <a:cubicBezTo>
                    <a:pt x="10996" y="58646"/>
                    <a:pt x="10996" y="58646"/>
                    <a:pt x="21259" y="45817"/>
                  </a:cubicBezTo>
                  <a:cubicBezTo>
                    <a:pt x="18327" y="41785"/>
                    <a:pt x="14662" y="45817"/>
                    <a:pt x="11363" y="45451"/>
                  </a:cubicBezTo>
                  <a:cubicBezTo>
                    <a:pt x="8431" y="45084"/>
                    <a:pt x="5498" y="45817"/>
                    <a:pt x="0" y="46550"/>
                  </a:cubicBezTo>
                  <a:cubicBezTo>
                    <a:pt x="9163" y="33722"/>
                    <a:pt x="16128" y="22359"/>
                    <a:pt x="32989" y="31522"/>
                  </a:cubicBezTo>
                  <a:cubicBezTo>
                    <a:pt x="38853" y="34455"/>
                    <a:pt x="41052" y="31522"/>
                    <a:pt x="41052" y="26024"/>
                  </a:cubicBezTo>
                  <a:cubicBezTo>
                    <a:pt x="41052" y="20893"/>
                    <a:pt x="41785" y="15395"/>
                    <a:pt x="33355" y="17594"/>
                  </a:cubicBezTo>
                  <a:cubicBezTo>
                    <a:pt x="28223" y="19060"/>
                    <a:pt x="20160" y="22359"/>
                    <a:pt x="20160" y="13928"/>
                  </a:cubicBezTo>
                  <a:cubicBezTo>
                    <a:pt x="19793" y="5865"/>
                    <a:pt x="26391" y="5498"/>
                    <a:pt x="33721" y="8430"/>
                  </a:cubicBezTo>
                  <a:cubicBezTo>
                    <a:pt x="39953" y="10630"/>
                    <a:pt x="37020" y="733"/>
                    <a:pt x="41785" y="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2F4BFF8A-1F68-4FB4-80CD-1EC8D3A34427}"/>
                </a:ext>
              </a:extLst>
            </p:cNvPr>
            <p:cNvSpPr/>
            <p:nvPr/>
          </p:nvSpPr>
          <p:spPr>
            <a:xfrm>
              <a:off x="10435026" y="4799149"/>
              <a:ext cx="871837" cy="571922"/>
            </a:xfrm>
            <a:custGeom>
              <a:avLst/>
              <a:gdLst>
                <a:gd name="connsiteX0" fmla="*/ 615334 w 871837"/>
                <a:gd name="connsiteY0" fmla="*/ 571800 h 571922"/>
                <a:gd name="connsiteX1" fmla="*/ 592609 w 871837"/>
                <a:gd name="connsiteY1" fmla="*/ 564103 h 571922"/>
                <a:gd name="connsiteX2" fmla="*/ 584912 w 871837"/>
                <a:gd name="connsiteY2" fmla="*/ 560438 h 571922"/>
                <a:gd name="connsiteX3" fmla="*/ 482281 w 871837"/>
                <a:gd name="connsiteY3" fmla="*/ 523417 h 571922"/>
                <a:gd name="connsiteX4" fmla="*/ 423635 w 871837"/>
                <a:gd name="connsiteY4" fmla="*/ 522684 h 571922"/>
                <a:gd name="connsiteX5" fmla="*/ 408973 w 871837"/>
                <a:gd name="connsiteY5" fmla="*/ 517186 h 571922"/>
                <a:gd name="connsiteX6" fmla="*/ 353992 w 871837"/>
                <a:gd name="connsiteY6" fmla="*/ 503624 h 571922"/>
                <a:gd name="connsiteX7" fmla="*/ 337865 w 871837"/>
                <a:gd name="connsiteY7" fmla="*/ 518286 h 571922"/>
                <a:gd name="connsiteX8" fmla="*/ 319904 w 871837"/>
                <a:gd name="connsiteY8" fmla="*/ 505457 h 571922"/>
                <a:gd name="connsiteX9" fmla="*/ 314773 w 871837"/>
                <a:gd name="connsiteY9" fmla="*/ 518652 h 571922"/>
                <a:gd name="connsiteX10" fmla="*/ 307442 w 871837"/>
                <a:gd name="connsiteY10" fmla="*/ 518652 h 571922"/>
                <a:gd name="connsiteX11" fmla="*/ 205911 w 871837"/>
                <a:gd name="connsiteY11" fmla="*/ 480166 h 571922"/>
                <a:gd name="connsiteX12" fmla="*/ 178787 w 871837"/>
                <a:gd name="connsiteY12" fmla="*/ 438380 h 571922"/>
                <a:gd name="connsiteX13" fmla="*/ 193448 w 871837"/>
                <a:gd name="connsiteY13" fmla="*/ 403193 h 571922"/>
                <a:gd name="connsiteX14" fmla="*/ 228636 w 871837"/>
                <a:gd name="connsiteY14" fmla="*/ 392929 h 571922"/>
                <a:gd name="connsiteX15" fmla="*/ 206277 w 871837"/>
                <a:gd name="connsiteY15" fmla="*/ 343813 h 571922"/>
                <a:gd name="connsiteX16" fmla="*/ 183185 w 871837"/>
                <a:gd name="connsiteY16" fmla="*/ 332451 h 571922"/>
                <a:gd name="connsiteX17" fmla="*/ 141767 w 871837"/>
                <a:gd name="connsiteY17" fmla="*/ 340514 h 571922"/>
                <a:gd name="connsiteX18" fmla="*/ 134069 w 871837"/>
                <a:gd name="connsiteY18" fmla="*/ 352977 h 571922"/>
                <a:gd name="connsiteX19" fmla="*/ 132236 w 871837"/>
                <a:gd name="connsiteY19" fmla="*/ 366172 h 571922"/>
                <a:gd name="connsiteX20" fmla="*/ 135902 w 871837"/>
                <a:gd name="connsiteY20" fmla="*/ 392196 h 571922"/>
                <a:gd name="connsiteX21" fmla="*/ 139934 w 871837"/>
                <a:gd name="connsiteY21" fmla="*/ 416754 h 571922"/>
                <a:gd name="connsiteX22" fmla="*/ 143966 w 871837"/>
                <a:gd name="connsiteY22" fmla="*/ 425185 h 571922"/>
                <a:gd name="connsiteX23" fmla="*/ 136268 w 871837"/>
                <a:gd name="connsiteY23" fmla="*/ 449010 h 571922"/>
                <a:gd name="connsiteX24" fmla="*/ 116842 w 871837"/>
                <a:gd name="connsiteY24" fmla="*/ 436181 h 571922"/>
                <a:gd name="connsiteX25" fmla="*/ 106579 w 871837"/>
                <a:gd name="connsiteY25" fmla="*/ 375702 h 571922"/>
                <a:gd name="connsiteX26" fmla="*/ 101447 w 871837"/>
                <a:gd name="connsiteY26" fmla="*/ 293597 h 571922"/>
                <a:gd name="connsiteX27" fmla="*/ 109878 w 871837"/>
                <a:gd name="connsiteY27" fmla="*/ 255844 h 571922"/>
                <a:gd name="connsiteX28" fmla="*/ 124539 w 871837"/>
                <a:gd name="connsiteY28" fmla="*/ 247047 h 571922"/>
                <a:gd name="connsiteX29" fmla="*/ 134802 w 871837"/>
                <a:gd name="connsiteY29" fmla="*/ 262442 h 571922"/>
                <a:gd name="connsiteX30" fmla="*/ 135169 w 871837"/>
                <a:gd name="connsiteY30" fmla="*/ 287000 h 571922"/>
                <a:gd name="connsiteX31" fmla="*/ 130770 w 871837"/>
                <a:gd name="connsiteY31" fmla="*/ 296896 h 571922"/>
                <a:gd name="connsiteX32" fmla="*/ 163759 w 871837"/>
                <a:gd name="connsiteY32" fmla="*/ 250712 h 571922"/>
                <a:gd name="connsiteX33" fmla="*/ 164492 w 871837"/>
                <a:gd name="connsiteY33" fmla="*/ 237884 h 571922"/>
                <a:gd name="connsiteX34" fmla="*/ 152763 w 871837"/>
                <a:gd name="connsiteY34" fmla="*/ 242649 h 571922"/>
                <a:gd name="connsiteX35" fmla="*/ 126005 w 871837"/>
                <a:gd name="connsiteY35" fmla="*/ 248513 h 571922"/>
                <a:gd name="connsiteX36" fmla="*/ 142133 w 871837"/>
                <a:gd name="connsiteY36" fmla="*/ 207827 h 571922"/>
                <a:gd name="connsiteX37" fmla="*/ 123440 w 871837"/>
                <a:gd name="connsiteY37" fmla="*/ 189867 h 571922"/>
                <a:gd name="connsiteX38" fmla="*/ 106945 w 871837"/>
                <a:gd name="connsiteY38" fmla="*/ 136719 h 571922"/>
                <a:gd name="connsiteX39" fmla="*/ 100714 w 871837"/>
                <a:gd name="connsiteY39" fmla="*/ 126456 h 571922"/>
                <a:gd name="connsiteX40" fmla="*/ 93017 w 871837"/>
                <a:gd name="connsiteY40" fmla="*/ 136352 h 571922"/>
                <a:gd name="connsiteX41" fmla="*/ 82021 w 871837"/>
                <a:gd name="connsiteY41" fmla="*/ 152480 h 571922"/>
                <a:gd name="connsiteX42" fmla="*/ 67726 w 871837"/>
                <a:gd name="connsiteY42" fmla="*/ 145516 h 571922"/>
                <a:gd name="connsiteX43" fmla="*/ 58562 w 871837"/>
                <a:gd name="connsiteY43" fmla="*/ 136352 h 571922"/>
                <a:gd name="connsiteX44" fmla="*/ 52698 w 871837"/>
                <a:gd name="connsiteY44" fmla="*/ 99332 h 571922"/>
                <a:gd name="connsiteX45" fmla="*/ 48666 w 871837"/>
                <a:gd name="connsiteY45" fmla="*/ 76240 h 571922"/>
                <a:gd name="connsiteX46" fmla="*/ 39502 w 871837"/>
                <a:gd name="connsiteY46" fmla="*/ 67077 h 571922"/>
                <a:gd name="connsiteX47" fmla="*/ 34004 w 871837"/>
                <a:gd name="connsiteY47" fmla="*/ 79905 h 571922"/>
                <a:gd name="connsiteX48" fmla="*/ 9813 w 871837"/>
                <a:gd name="connsiteY48" fmla="*/ 90535 h 571922"/>
                <a:gd name="connsiteX49" fmla="*/ 1016 w 871837"/>
                <a:gd name="connsiteY49" fmla="*/ 71842 h 571922"/>
                <a:gd name="connsiteX50" fmla="*/ 8713 w 871837"/>
                <a:gd name="connsiteY50" fmla="*/ 36654 h 571922"/>
                <a:gd name="connsiteX51" fmla="*/ 21908 w 871837"/>
                <a:gd name="connsiteY51" fmla="*/ 8064 h 571922"/>
                <a:gd name="connsiteX52" fmla="*/ 51965 w 871837"/>
                <a:gd name="connsiteY52" fmla="*/ 0 h 571922"/>
                <a:gd name="connsiteX53" fmla="*/ 59662 w 871837"/>
                <a:gd name="connsiteY53" fmla="*/ 4032 h 571922"/>
                <a:gd name="connsiteX54" fmla="*/ 37670 w 871837"/>
                <a:gd name="connsiteY54" fmla="*/ 28957 h 571922"/>
                <a:gd name="connsiteX55" fmla="*/ 60395 w 871837"/>
                <a:gd name="connsiteY55" fmla="*/ 48750 h 571922"/>
                <a:gd name="connsiteX56" fmla="*/ 91917 w 871837"/>
                <a:gd name="connsiteY56" fmla="*/ 53515 h 571922"/>
                <a:gd name="connsiteX57" fmla="*/ 107312 w 871837"/>
                <a:gd name="connsiteY57" fmla="*/ 47284 h 571922"/>
                <a:gd name="connsiteX58" fmla="*/ 127105 w 871837"/>
                <a:gd name="connsiteY58" fmla="*/ 61212 h 571922"/>
                <a:gd name="connsiteX59" fmla="*/ 127471 w 871837"/>
                <a:gd name="connsiteY59" fmla="*/ 70742 h 571922"/>
                <a:gd name="connsiteX60" fmla="*/ 164125 w 871837"/>
                <a:gd name="connsiteY60" fmla="*/ 127556 h 571922"/>
                <a:gd name="connsiteX61" fmla="*/ 178054 w 871837"/>
                <a:gd name="connsiteY61" fmla="*/ 136352 h 571922"/>
                <a:gd name="connsiteX62" fmla="*/ 210309 w 871837"/>
                <a:gd name="connsiteY62" fmla="*/ 186202 h 571922"/>
                <a:gd name="connsiteX63" fmla="*/ 199680 w 871837"/>
                <a:gd name="connsiteY63" fmla="*/ 236417 h 571922"/>
                <a:gd name="connsiteX64" fmla="*/ 198580 w 871837"/>
                <a:gd name="connsiteY64" fmla="*/ 264274 h 571922"/>
                <a:gd name="connsiteX65" fmla="*/ 214341 w 871837"/>
                <a:gd name="connsiteY65" fmla="*/ 289199 h 571922"/>
                <a:gd name="connsiteX66" fmla="*/ 244764 w 871837"/>
                <a:gd name="connsiteY66" fmla="*/ 289932 h 571922"/>
                <a:gd name="connsiteX67" fmla="*/ 256127 w 871837"/>
                <a:gd name="connsiteY67" fmla="*/ 285534 h 571922"/>
                <a:gd name="connsiteX68" fmla="*/ 262358 w 871837"/>
                <a:gd name="connsiteY68" fmla="*/ 307526 h 571922"/>
                <a:gd name="connsiteX69" fmla="*/ 266390 w 871837"/>
                <a:gd name="connsiteY69" fmla="*/ 350044 h 571922"/>
                <a:gd name="connsiteX70" fmla="*/ 294613 w 871837"/>
                <a:gd name="connsiteY70" fmla="*/ 379001 h 571922"/>
                <a:gd name="connsiteX71" fmla="*/ 315506 w 871837"/>
                <a:gd name="connsiteY71" fmla="*/ 394762 h 571922"/>
                <a:gd name="connsiteX72" fmla="*/ 303043 w 871837"/>
                <a:gd name="connsiteY72" fmla="*/ 410157 h 571922"/>
                <a:gd name="connsiteX73" fmla="*/ 288015 w 871837"/>
                <a:gd name="connsiteY73" fmla="*/ 423719 h 571922"/>
                <a:gd name="connsiteX74" fmla="*/ 269688 w 871837"/>
                <a:gd name="connsiteY74" fmla="*/ 407957 h 571922"/>
                <a:gd name="connsiteX75" fmla="*/ 265290 w 871837"/>
                <a:gd name="connsiteY75" fmla="*/ 387798 h 571922"/>
                <a:gd name="connsiteX76" fmla="*/ 257593 w 871837"/>
                <a:gd name="connsiteY76" fmla="*/ 378268 h 571922"/>
                <a:gd name="connsiteX77" fmla="*/ 248429 w 871837"/>
                <a:gd name="connsiteY77" fmla="*/ 386332 h 571922"/>
                <a:gd name="connsiteX78" fmla="*/ 238166 w 871837"/>
                <a:gd name="connsiteY78" fmla="*/ 414555 h 571922"/>
                <a:gd name="connsiteX79" fmla="*/ 244764 w 871837"/>
                <a:gd name="connsiteY79" fmla="*/ 424085 h 571922"/>
                <a:gd name="connsiteX80" fmla="*/ 255393 w 871837"/>
                <a:gd name="connsiteY80" fmla="*/ 441679 h 571922"/>
                <a:gd name="connsiteX81" fmla="*/ 281418 w 871837"/>
                <a:gd name="connsiteY81" fmla="*/ 481632 h 571922"/>
                <a:gd name="connsiteX82" fmla="*/ 339697 w 871837"/>
                <a:gd name="connsiteY82" fmla="*/ 479066 h 571922"/>
                <a:gd name="connsiteX83" fmla="*/ 369754 w 871837"/>
                <a:gd name="connsiteY83" fmla="*/ 483098 h 571922"/>
                <a:gd name="connsiteX84" fmla="*/ 391746 w 871837"/>
                <a:gd name="connsiteY84" fmla="*/ 491895 h 571922"/>
                <a:gd name="connsiteX85" fmla="*/ 440129 w 871837"/>
                <a:gd name="connsiteY85" fmla="*/ 500325 h 571922"/>
                <a:gd name="connsiteX86" fmla="*/ 450759 w 871837"/>
                <a:gd name="connsiteY86" fmla="*/ 499226 h 571922"/>
                <a:gd name="connsiteX87" fmla="*/ 449659 w 871837"/>
                <a:gd name="connsiteY87" fmla="*/ 488963 h 571922"/>
                <a:gd name="connsiteX88" fmla="*/ 442695 w 871837"/>
                <a:gd name="connsiteY88" fmla="*/ 477966 h 571922"/>
                <a:gd name="connsiteX89" fmla="*/ 459189 w 871837"/>
                <a:gd name="connsiteY89" fmla="*/ 442412 h 571922"/>
                <a:gd name="connsiteX90" fmla="*/ 479349 w 871837"/>
                <a:gd name="connsiteY90" fmla="*/ 437281 h 571922"/>
                <a:gd name="connsiteX91" fmla="*/ 505739 w 871837"/>
                <a:gd name="connsiteY91" fmla="*/ 403926 h 571922"/>
                <a:gd name="connsiteX92" fmla="*/ 511237 w 871837"/>
                <a:gd name="connsiteY92" fmla="*/ 361041 h 571922"/>
                <a:gd name="connsiteX93" fmla="*/ 499508 w 871837"/>
                <a:gd name="connsiteY93" fmla="*/ 287366 h 571922"/>
                <a:gd name="connsiteX94" fmla="*/ 501707 w 871837"/>
                <a:gd name="connsiteY94" fmla="*/ 270506 h 571922"/>
                <a:gd name="connsiteX95" fmla="*/ 547525 w 871837"/>
                <a:gd name="connsiteY95" fmla="*/ 255844 h 571922"/>
                <a:gd name="connsiteX96" fmla="*/ 577214 w 871837"/>
                <a:gd name="connsiteY96" fmla="*/ 258776 h 571922"/>
                <a:gd name="connsiteX97" fmla="*/ 589677 w 871837"/>
                <a:gd name="connsiteY97" fmla="*/ 230186 h 571922"/>
                <a:gd name="connsiteX98" fmla="*/ 578681 w 871837"/>
                <a:gd name="connsiteY98" fmla="*/ 179237 h 571922"/>
                <a:gd name="connsiteX99" fmla="*/ 559987 w 871837"/>
                <a:gd name="connsiteY99" fmla="*/ 189134 h 571922"/>
                <a:gd name="connsiteX100" fmla="*/ 537995 w 871837"/>
                <a:gd name="connsiteY100" fmla="*/ 185469 h 571922"/>
                <a:gd name="connsiteX101" fmla="*/ 504273 w 871837"/>
                <a:gd name="connsiteY101" fmla="*/ 140751 h 571922"/>
                <a:gd name="connsiteX102" fmla="*/ 496209 w 871837"/>
                <a:gd name="connsiteY102" fmla="*/ 124257 h 571922"/>
                <a:gd name="connsiteX103" fmla="*/ 486313 w 871837"/>
                <a:gd name="connsiteY103" fmla="*/ 107762 h 571922"/>
                <a:gd name="connsiteX104" fmla="*/ 474950 w 871837"/>
                <a:gd name="connsiteY104" fmla="*/ 78439 h 571922"/>
                <a:gd name="connsiteX105" fmla="*/ 434997 w 871837"/>
                <a:gd name="connsiteY105" fmla="*/ 41419 h 571922"/>
                <a:gd name="connsiteX106" fmla="*/ 416670 w 871837"/>
                <a:gd name="connsiteY106" fmla="*/ 27124 h 571922"/>
                <a:gd name="connsiteX107" fmla="*/ 555955 w 871837"/>
                <a:gd name="connsiteY107" fmla="*/ 34455 h 571922"/>
                <a:gd name="connsiteX108" fmla="*/ 574649 w 871837"/>
                <a:gd name="connsiteY108" fmla="*/ 34088 h 571922"/>
                <a:gd name="connsiteX109" fmla="*/ 574649 w 871837"/>
                <a:gd name="connsiteY109" fmla="*/ 34455 h 571922"/>
                <a:gd name="connsiteX110" fmla="*/ 677646 w 871837"/>
                <a:gd name="connsiteY110" fmla="*/ 35188 h 571922"/>
                <a:gd name="connsiteX111" fmla="*/ 725663 w 871837"/>
                <a:gd name="connsiteY111" fmla="*/ 32989 h 571922"/>
                <a:gd name="connsiteX112" fmla="*/ 752786 w 871837"/>
                <a:gd name="connsiteY112" fmla="*/ 58646 h 571922"/>
                <a:gd name="connsiteX113" fmla="*/ 754253 w 871837"/>
                <a:gd name="connsiteY113" fmla="*/ 72941 h 571922"/>
                <a:gd name="connsiteX114" fmla="*/ 757185 w 871837"/>
                <a:gd name="connsiteY114" fmla="*/ 71109 h 571922"/>
                <a:gd name="connsiteX115" fmla="*/ 799703 w 871837"/>
                <a:gd name="connsiteY115" fmla="*/ 32255 h 571922"/>
                <a:gd name="connsiteX116" fmla="*/ 821696 w 871837"/>
                <a:gd name="connsiteY116" fmla="*/ 42885 h 571922"/>
                <a:gd name="connsiteX117" fmla="*/ 812166 w 871837"/>
                <a:gd name="connsiteY117" fmla="*/ 94200 h 571922"/>
                <a:gd name="connsiteX118" fmla="*/ 799703 w 871837"/>
                <a:gd name="connsiteY118" fmla="*/ 122790 h 571922"/>
                <a:gd name="connsiteX119" fmla="*/ 823162 w 871837"/>
                <a:gd name="connsiteY119" fmla="*/ 100432 h 571922"/>
                <a:gd name="connsiteX120" fmla="*/ 862748 w 871837"/>
                <a:gd name="connsiteY120" fmla="*/ 81005 h 571922"/>
                <a:gd name="connsiteX121" fmla="*/ 871178 w 871837"/>
                <a:gd name="connsiteY121" fmla="*/ 94567 h 571922"/>
                <a:gd name="connsiteX122" fmla="*/ 865314 w 871837"/>
                <a:gd name="connsiteY122" fmla="*/ 177771 h 571922"/>
                <a:gd name="connsiteX123" fmla="*/ 858716 w 871837"/>
                <a:gd name="connsiteY123" fmla="*/ 190600 h 571922"/>
                <a:gd name="connsiteX124" fmla="*/ 824995 w 871837"/>
                <a:gd name="connsiteY124" fmla="*/ 222856 h 571922"/>
                <a:gd name="connsiteX125" fmla="*/ 845887 w 871837"/>
                <a:gd name="connsiteY125" fmla="*/ 213692 h 571922"/>
                <a:gd name="connsiteX126" fmla="*/ 866780 w 871837"/>
                <a:gd name="connsiteY126" fmla="*/ 218091 h 571922"/>
                <a:gd name="connsiteX127" fmla="*/ 869346 w 871837"/>
                <a:gd name="connsiteY127" fmla="*/ 238983 h 571922"/>
                <a:gd name="connsiteX128" fmla="*/ 846254 w 871837"/>
                <a:gd name="connsiteY128" fmla="*/ 281135 h 571922"/>
                <a:gd name="connsiteX129" fmla="*/ 846620 w 871837"/>
                <a:gd name="connsiteY129" fmla="*/ 303127 h 571922"/>
                <a:gd name="connsiteX130" fmla="*/ 842588 w 871837"/>
                <a:gd name="connsiteY130" fmla="*/ 330251 h 571922"/>
                <a:gd name="connsiteX131" fmla="*/ 823162 w 871837"/>
                <a:gd name="connsiteY131" fmla="*/ 409057 h 571922"/>
                <a:gd name="connsiteX132" fmla="*/ 820963 w 871837"/>
                <a:gd name="connsiteY132" fmla="*/ 417121 h 571922"/>
                <a:gd name="connsiteX133" fmla="*/ 812532 w 871837"/>
                <a:gd name="connsiteY133" fmla="*/ 424085 h 571922"/>
                <a:gd name="connsiteX134" fmla="*/ 784309 w 871837"/>
                <a:gd name="connsiteY134" fmla="*/ 425185 h 571922"/>
                <a:gd name="connsiteX135" fmla="*/ 774412 w 871837"/>
                <a:gd name="connsiteY135" fmla="*/ 420786 h 571922"/>
                <a:gd name="connsiteX136" fmla="*/ 756452 w 871837"/>
                <a:gd name="connsiteY136" fmla="*/ 405392 h 571922"/>
                <a:gd name="connsiteX137" fmla="*/ 741057 w 871837"/>
                <a:gd name="connsiteY137" fmla="*/ 462205 h 571922"/>
                <a:gd name="connsiteX138" fmla="*/ 754986 w 871837"/>
                <a:gd name="connsiteY138" fmla="*/ 491162 h 571922"/>
                <a:gd name="connsiteX139" fmla="*/ 766348 w 871837"/>
                <a:gd name="connsiteY139" fmla="*/ 503258 h 571922"/>
                <a:gd name="connsiteX140" fmla="*/ 683511 w 871837"/>
                <a:gd name="connsiteY140" fmla="*/ 499592 h 571922"/>
                <a:gd name="connsiteX141" fmla="*/ 666650 w 871837"/>
                <a:gd name="connsiteY141" fmla="*/ 505823 h 571922"/>
                <a:gd name="connsiteX142" fmla="*/ 623398 w 871837"/>
                <a:gd name="connsiteY142" fmla="*/ 550908 h 571922"/>
                <a:gd name="connsiteX143" fmla="*/ 615334 w 871837"/>
                <a:gd name="connsiteY143" fmla="*/ 571800 h 57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871837" h="571922">
                  <a:moveTo>
                    <a:pt x="615334" y="571800"/>
                  </a:moveTo>
                  <a:cubicBezTo>
                    <a:pt x="606538" y="572900"/>
                    <a:pt x="600306" y="566302"/>
                    <a:pt x="592609" y="564103"/>
                  </a:cubicBezTo>
                  <a:cubicBezTo>
                    <a:pt x="590410" y="562270"/>
                    <a:pt x="586744" y="563736"/>
                    <a:pt x="584912" y="560438"/>
                  </a:cubicBezTo>
                  <a:cubicBezTo>
                    <a:pt x="552656" y="542844"/>
                    <a:pt x="520034" y="523784"/>
                    <a:pt x="482281" y="523417"/>
                  </a:cubicBezTo>
                  <a:cubicBezTo>
                    <a:pt x="462854" y="523051"/>
                    <a:pt x="443061" y="522318"/>
                    <a:pt x="423635" y="522684"/>
                  </a:cubicBezTo>
                  <a:cubicBezTo>
                    <a:pt x="420702" y="515353"/>
                    <a:pt x="420336" y="504724"/>
                    <a:pt x="408973" y="517186"/>
                  </a:cubicBezTo>
                  <a:cubicBezTo>
                    <a:pt x="395411" y="531848"/>
                    <a:pt x="363156" y="524150"/>
                    <a:pt x="353992" y="503624"/>
                  </a:cubicBezTo>
                  <a:cubicBezTo>
                    <a:pt x="350694" y="511322"/>
                    <a:pt x="348494" y="519752"/>
                    <a:pt x="337865" y="518286"/>
                  </a:cubicBezTo>
                  <a:cubicBezTo>
                    <a:pt x="329434" y="517186"/>
                    <a:pt x="325402" y="510955"/>
                    <a:pt x="319904" y="505457"/>
                  </a:cubicBezTo>
                  <a:cubicBezTo>
                    <a:pt x="315139" y="508756"/>
                    <a:pt x="319538" y="515353"/>
                    <a:pt x="314773" y="518652"/>
                  </a:cubicBezTo>
                  <a:cubicBezTo>
                    <a:pt x="312207" y="518652"/>
                    <a:pt x="309641" y="518652"/>
                    <a:pt x="307442" y="518652"/>
                  </a:cubicBezTo>
                  <a:cubicBezTo>
                    <a:pt x="276286" y="498859"/>
                    <a:pt x="242565" y="485664"/>
                    <a:pt x="205911" y="480166"/>
                  </a:cubicBezTo>
                  <a:cubicBezTo>
                    <a:pt x="182086" y="476500"/>
                    <a:pt x="182086" y="454875"/>
                    <a:pt x="178787" y="438380"/>
                  </a:cubicBezTo>
                  <a:cubicBezTo>
                    <a:pt x="176221" y="425918"/>
                    <a:pt x="174388" y="408691"/>
                    <a:pt x="193448" y="403193"/>
                  </a:cubicBezTo>
                  <a:cubicBezTo>
                    <a:pt x="215441" y="409424"/>
                    <a:pt x="223505" y="407225"/>
                    <a:pt x="228636" y="392929"/>
                  </a:cubicBezTo>
                  <a:cubicBezTo>
                    <a:pt x="234134" y="377168"/>
                    <a:pt x="223138" y="352244"/>
                    <a:pt x="206277" y="343813"/>
                  </a:cubicBezTo>
                  <a:cubicBezTo>
                    <a:pt x="198580" y="339781"/>
                    <a:pt x="189050" y="340148"/>
                    <a:pt x="183185" y="332451"/>
                  </a:cubicBezTo>
                  <a:cubicBezTo>
                    <a:pt x="164858" y="317423"/>
                    <a:pt x="148731" y="320355"/>
                    <a:pt x="141767" y="340514"/>
                  </a:cubicBezTo>
                  <a:cubicBezTo>
                    <a:pt x="139934" y="345279"/>
                    <a:pt x="137368" y="349678"/>
                    <a:pt x="134069" y="352977"/>
                  </a:cubicBezTo>
                  <a:cubicBezTo>
                    <a:pt x="130404" y="357009"/>
                    <a:pt x="127838" y="361407"/>
                    <a:pt x="132236" y="366172"/>
                  </a:cubicBezTo>
                  <a:cubicBezTo>
                    <a:pt x="140300" y="374236"/>
                    <a:pt x="138834" y="382666"/>
                    <a:pt x="135902" y="392196"/>
                  </a:cubicBezTo>
                  <a:cubicBezTo>
                    <a:pt x="132970" y="400993"/>
                    <a:pt x="133703" y="409424"/>
                    <a:pt x="139934" y="416754"/>
                  </a:cubicBezTo>
                  <a:cubicBezTo>
                    <a:pt x="141767" y="419320"/>
                    <a:pt x="143233" y="421886"/>
                    <a:pt x="143966" y="425185"/>
                  </a:cubicBezTo>
                  <a:cubicBezTo>
                    <a:pt x="146532" y="434715"/>
                    <a:pt x="147265" y="444978"/>
                    <a:pt x="136268" y="449010"/>
                  </a:cubicBezTo>
                  <a:cubicBezTo>
                    <a:pt x="125272" y="453042"/>
                    <a:pt x="120507" y="444245"/>
                    <a:pt x="116842" y="436181"/>
                  </a:cubicBezTo>
                  <a:cubicBezTo>
                    <a:pt x="108045" y="417121"/>
                    <a:pt x="107678" y="396228"/>
                    <a:pt x="106579" y="375702"/>
                  </a:cubicBezTo>
                  <a:cubicBezTo>
                    <a:pt x="105479" y="348212"/>
                    <a:pt x="102913" y="321088"/>
                    <a:pt x="101447" y="293597"/>
                  </a:cubicBezTo>
                  <a:cubicBezTo>
                    <a:pt x="100714" y="279669"/>
                    <a:pt x="104746" y="267573"/>
                    <a:pt x="109878" y="255844"/>
                  </a:cubicBezTo>
                  <a:cubicBezTo>
                    <a:pt x="112443" y="249979"/>
                    <a:pt x="117208" y="245581"/>
                    <a:pt x="124539" y="247047"/>
                  </a:cubicBezTo>
                  <a:cubicBezTo>
                    <a:pt x="130037" y="250712"/>
                    <a:pt x="130037" y="258043"/>
                    <a:pt x="134802" y="262442"/>
                  </a:cubicBezTo>
                  <a:cubicBezTo>
                    <a:pt x="142866" y="270506"/>
                    <a:pt x="143233" y="278936"/>
                    <a:pt x="135169" y="287000"/>
                  </a:cubicBezTo>
                  <a:cubicBezTo>
                    <a:pt x="131870" y="290299"/>
                    <a:pt x="130037" y="293964"/>
                    <a:pt x="130770" y="296896"/>
                  </a:cubicBezTo>
                  <a:cubicBezTo>
                    <a:pt x="157528" y="293231"/>
                    <a:pt x="149097" y="264274"/>
                    <a:pt x="163759" y="250712"/>
                  </a:cubicBezTo>
                  <a:cubicBezTo>
                    <a:pt x="167791" y="247047"/>
                    <a:pt x="169623" y="241916"/>
                    <a:pt x="164492" y="237884"/>
                  </a:cubicBezTo>
                  <a:cubicBezTo>
                    <a:pt x="158994" y="233485"/>
                    <a:pt x="155695" y="238250"/>
                    <a:pt x="152763" y="242649"/>
                  </a:cubicBezTo>
                  <a:cubicBezTo>
                    <a:pt x="145798" y="253278"/>
                    <a:pt x="138101" y="260976"/>
                    <a:pt x="126005" y="248513"/>
                  </a:cubicBezTo>
                  <a:cubicBezTo>
                    <a:pt x="115009" y="229087"/>
                    <a:pt x="134069" y="221389"/>
                    <a:pt x="142133" y="207827"/>
                  </a:cubicBezTo>
                  <a:cubicBezTo>
                    <a:pt x="131503" y="206361"/>
                    <a:pt x="125272" y="198297"/>
                    <a:pt x="123440" y="189867"/>
                  </a:cubicBezTo>
                  <a:cubicBezTo>
                    <a:pt x="119774" y="171540"/>
                    <a:pt x="104013" y="156879"/>
                    <a:pt x="106945" y="136719"/>
                  </a:cubicBezTo>
                  <a:cubicBezTo>
                    <a:pt x="107678" y="132320"/>
                    <a:pt x="105479" y="127189"/>
                    <a:pt x="100714" y="126456"/>
                  </a:cubicBezTo>
                  <a:cubicBezTo>
                    <a:pt x="93017" y="124990"/>
                    <a:pt x="94116" y="132320"/>
                    <a:pt x="93017" y="136352"/>
                  </a:cubicBezTo>
                  <a:cubicBezTo>
                    <a:pt x="91551" y="143317"/>
                    <a:pt x="88985" y="149181"/>
                    <a:pt x="82021" y="152480"/>
                  </a:cubicBezTo>
                  <a:cubicBezTo>
                    <a:pt x="75790" y="153580"/>
                    <a:pt x="71758" y="149181"/>
                    <a:pt x="67726" y="145516"/>
                  </a:cubicBezTo>
                  <a:cubicBezTo>
                    <a:pt x="64793" y="142217"/>
                    <a:pt x="61861" y="139285"/>
                    <a:pt x="58562" y="136352"/>
                  </a:cubicBezTo>
                  <a:cubicBezTo>
                    <a:pt x="40602" y="120591"/>
                    <a:pt x="39869" y="119492"/>
                    <a:pt x="52698" y="99332"/>
                  </a:cubicBezTo>
                  <a:cubicBezTo>
                    <a:pt x="58929" y="89435"/>
                    <a:pt x="59295" y="82471"/>
                    <a:pt x="48666" y="76240"/>
                  </a:cubicBezTo>
                  <a:cubicBezTo>
                    <a:pt x="45000" y="74041"/>
                    <a:pt x="43168" y="69642"/>
                    <a:pt x="39502" y="67077"/>
                  </a:cubicBezTo>
                  <a:cubicBezTo>
                    <a:pt x="35104" y="70375"/>
                    <a:pt x="37670" y="76607"/>
                    <a:pt x="34004" y="79905"/>
                  </a:cubicBezTo>
                  <a:cubicBezTo>
                    <a:pt x="27040" y="86137"/>
                    <a:pt x="19343" y="92734"/>
                    <a:pt x="9813" y="90535"/>
                  </a:cubicBezTo>
                  <a:cubicBezTo>
                    <a:pt x="1016" y="88702"/>
                    <a:pt x="2482" y="79172"/>
                    <a:pt x="1016" y="71842"/>
                  </a:cubicBezTo>
                  <a:cubicBezTo>
                    <a:pt x="-1550" y="58646"/>
                    <a:pt x="649" y="47284"/>
                    <a:pt x="8713" y="36654"/>
                  </a:cubicBezTo>
                  <a:cubicBezTo>
                    <a:pt x="15311" y="28223"/>
                    <a:pt x="15677" y="16494"/>
                    <a:pt x="21908" y="8064"/>
                  </a:cubicBezTo>
                  <a:cubicBezTo>
                    <a:pt x="31438" y="3299"/>
                    <a:pt x="41335" y="367"/>
                    <a:pt x="51965" y="0"/>
                  </a:cubicBezTo>
                  <a:cubicBezTo>
                    <a:pt x="54530" y="1466"/>
                    <a:pt x="57096" y="2566"/>
                    <a:pt x="59662" y="4032"/>
                  </a:cubicBezTo>
                  <a:cubicBezTo>
                    <a:pt x="58196" y="17227"/>
                    <a:pt x="42068" y="16494"/>
                    <a:pt x="37670" y="28957"/>
                  </a:cubicBezTo>
                  <a:cubicBezTo>
                    <a:pt x="45367" y="34088"/>
                    <a:pt x="53431" y="40686"/>
                    <a:pt x="60395" y="48750"/>
                  </a:cubicBezTo>
                  <a:cubicBezTo>
                    <a:pt x="68825" y="58280"/>
                    <a:pt x="79821" y="62312"/>
                    <a:pt x="91917" y="53515"/>
                  </a:cubicBezTo>
                  <a:cubicBezTo>
                    <a:pt x="96682" y="50216"/>
                    <a:pt x="101814" y="48383"/>
                    <a:pt x="107312" y="47284"/>
                  </a:cubicBezTo>
                  <a:cubicBezTo>
                    <a:pt x="118675" y="44718"/>
                    <a:pt x="125272" y="49849"/>
                    <a:pt x="127105" y="61212"/>
                  </a:cubicBezTo>
                  <a:cubicBezTo>
                    <a:pt x="127471" y="64144"/>
                    <a:pt x="127471" y="67443"/>
                    <a:pt x="127471" y="70742"/>
                  </a:cubicBezTo>
                  <a:cubicBezTo>
                    <a:pt x="124539" y="108495"/>
                    <a:pt x="127471" y="113260"/>
                    <a:pt x="164125" y="127556"/>
                  </a:cubicBezTo>
                  <a:cubicBezTo>
                    <a:pt x="169257" y="129755"/>
                    <a:pt x="175488" y="131221"/>
                    <a:pt x="178054" y="136352"/>
                  </a:cubicBezTo>
                  <a:cubicBezTo>
                    <a:pt x="187217" y="153946"/>
                    <a:pt x="199313" y="169707"/>
                    <a:pt x="210309" y="186202"/>
                  </a:cubicBezTo>
                  <a:cubicBezTo>
                    <a:pt x="220572" y="201963"/>
                    <a:pt x="210676" y="222122"/>
                    <a:pt x="199680" y="236417"/>
                  </a:cubicBezTo>
                  <a:cubicBezTo>
                    <a:pt x="191982" y="247047"/>
                    <a:pt x="187950" y="253278"/>
                    <a:pt x="198580" y="264274"/>
                  </a:cubicBezTo>
                  <a:cubicBezTo>
                    <a:pt x="205178" y="271239"/>
                    <a:pt x="206277" y="282235"/>
                    <a:pt x="214341" y="289199"/>
                  </a:cubicBezTo>
                  <a:cubicBezTo>
                    <a:pt x="224604" y="298363"/>
                    <a:pt x="234134" y="302394"/>
                    <a:pt x="244764" y="289932"/>
                  </a:cubicBezTo>
                  <a:cubicBezTo>
                    <a:pt x="247696" y="286633"/>
                    <a:pt x="251362" y="283701"/>
                    <a:pt x="256127" y="285534"/>
                  </a:cubicBezTo>
                  <a:cubicBezTo>
                    <a:pt x="263824" y="291398"/>
                    <a:pt x="263824" y="299462"/>
                    <a:pt x="262358" y="307526"/>
                  </a:cubicBezTo>
                  <a:cubicBezTo>
                    <a:pt x="259792" y="322188"/>
                    <a:pt x="263457" y="336116"/>
                    <a:pt x="266390" y="350044"/>
                  </a:cubicBezTo>
                  <a:cubicBezTo>
                    <a:pt x="270055" y="365439"/>
                    <a:pt x="278852" y="375336"/>
                    <a:pt x="294613" y="379001"/>
                  </a:cubicBezTo>
                  <a:cubicBezTo>
                    <a:pt x="303410" y="381200"/>
                    <a:pt x="313307" y="383399"/>
                    <a:pt x="315506" y="394762"/>
                  </a:cubicBezTo>
                  <a:cubicBezTo>
                    <a:pt x="311474" y="399894"/>
                    <a:pt x="303410" y="401726"/>
                    <a:pt x="303043" y="410157"/>
                  </a:cubicBezTo>
                  <a:cubicBezTo>
                    <a:pt x="302310" y="418954"/>
                    <a:pt x="296812" y="424085"/>
                    <a:pt x="288015" y="423719"/>
                  </a:cubicBezTo>
                  <a:cubicBezTo>
                    <a:pt x="278119" y="423352"/>
                    <a:pt x="271888" y="417488"/>
                    <a:pt x="269688" y="407957"/>
                  </a:cubicBezTo>
                  <a:cubicBezTo>
                    <a:pt x="268222" y="401360"/>
                    <a:pt x="267856" y="394396"/>
                    <a:pt x="265290" y="387798"/>
                  </a:cubicBezTo>
                  <a:cubicBezTo>
                    <a:pt x="263824" y="383766"/>
                    <a:pt x="262724" y="379001"/>
                    <a:pt x="257593" y="378268"/>
                  </a:cubicBezTo>
                  <a:cubicBezTo>
                    <a:pt x="252095" y="377535"/>
                    <a:pt x="250262" y="382300"/>
                    <a:pt x="248429" y="386332"/>
                  </a:cubicBezTo>
                  <a:cubicBezTo>
                    <a:pt x="244397" y="395495"/>
                    <a:pt x="241832" y="405392"/>
                    <a:pt x="238166" y="414555"/>
                  </a:cubicBezTo>
                  <a:cubicBezTo>
                    <a:pt x="235600" y="420420"/>
                    <a:pt x="237067" y="424085"/>
                    <a:pt x="244764" y="424085"/>
                  </a:cubicBezTo>
                  <a:cubicBezTo>
                    <a:pt x="257959" y="424085"/>
                    <a:pt x="257959" y="431783"/>
                    <a:pt x="255393" y="441679"/>
                  </a:cubicBezTo>
                  <a:cubicBezTo>
                    <a:pt x="249895" y="465871"/>
                    <a:pt x="256860" y="476134"/>
                    <a:pt x="281418" y="481632"/>
                  </a:cubicBezTo>
                  <a:cubicBezTo>
                    <a:pt x="301211" y="486030"/>
                    <a:pt x="320271" y="488963"/>
                    <a:pt x="339697" y="479066"/>
                  </a:cubicBezTo>
                  <a:cubicBezTo>
                    <a:pt x="349594" y="473935"/>
                    <a:pt x="360590" y="476134"/>
                    <a:pt x="369754" y="483098"/>
                  </a:cubicBezTo>
                  <a:cubicBezTo>
                    <a:pt x="376351" y="488230"/>
                    <a:pt x="383682" y="492995"/>
                    <a:pt x="391746" y="491895"/>
                  </a:cubicBezTo>
                  <a:cubicBezTo>
                    <a:pt x="408973" y="489696"/>
                    <a:pt x="425101" y="491162"/>
                    <a:pt x="440129" y="500325"/>
                  </a:cubicBezTo>
                  <a:cubicBezTo>
                    <a:pt x="443428" y="502158"/>
                    <a:pt x="447826" y="502158"/>
                    <a:pt x="450759" y="499226"/>
                  </a:cubicBezTo>
                  <a:cubicBezTo>
                    <a:pt x="454057" y="495927"/>
                    <a:pt x="451858" y="492261"/>
                    <a:pt x="449659" y="488963"/>
                  </a:cubicBezTo>
                  <a:cubicBezTo>
                    <a:pt x="447460" y="485297"/>
                    <a:pt x="444527" y="481998"/>
                    <a:pt x="442695" y="477966"/>
                  </a:cubicBezTo>
                  <a:cubicBezTo>
                    <a:pt x="432798" y="459273"/>
                    <a:pt x="438663" y="446444"/>
                    <a:pt x="459189" y="442412"/>
                  </a:cubicBezTo>
                  <a:cubicBezTo>
                    <a:pt x="465787" y="440946"/>
                    <a:pt x="472384" y="439113"/>
                    <a:pt x="479349" y="437281"/>
                  </a:cubicBezTo>
                  <a:cubicBezTo>
                    <a:pt x="505006" y="431049"/>
                    <a:pt x="504640" y="431049"/>
                    <a:pt x="505739" y="403926"/>
                  </a:cubicBezTo>
                  <a:cubicBezTo>
                    <a:pt x="506106" y="389631"/>
                    <a:pt x="509771" y="375336"/>
                    <a:pt x="511237" y="361041"/>
                  </a:cubicBezTo>
                  <a:cubicBezTo>
                    <a:pt x="513803" y="335383"/>
                    <a:pt x="516002" y="310092"/>
                    <a:pt x="499508" y="287366"/>
                  </a:cubicBezTo>
                  <a:cubicBezTo>
                    <a:pt x="495110" y="281135"/>
                    <a:pt x="496576" y="273804"/>
                    <a:pt x="501707" y="270506"/>
                  </a:cubicBezTo>
                  <a:cubicBezTo>
                    <a:pt x="515269" y="260976"/>
                    <a:pt x="529198" y="249979"/>
                    <a:pt x="547525" y="255844"/>
                  </a:cubicBezTo>
                  <a:cubicBezTo>
                    <a:pt x="557421" y="259143"/>
                    <a:pt x="567318" y="259509"/>
                    <a:pt x="577214" y="258776"/>
                  </a:cubicBezTo>
                  <a:cubicBezTo>
                    <a:pt x="594442" y="257310"/>
                    <a:pt x="600306" y="243748"/>
                    <a:pt x="589677" y="230186"/>
                  </a:cubicBezTo>
                  <a:cubicBezTo>
                    <a:pt x="577581" y="215158"/>
                    <a:pt x="579047" y="197564"/>
                    <a:pt x="578681" y="179237"/>
                  </a:cubicBezTo>
                  <a:cubicBezTo>
                    <a:pt x="570250" y="178871"/>
                    <a:pt x="565485" y="185469"/>
                    <a:pt x="559987" y="189134"/>
                  </a:cubicBezTo>
                  <a:cubicBezTo>
                    <a:pt x="551190" y="194999"/>
                    <a:pt x="543493" y="195732"/>
                    <a:pt x="537995" y="185469"/>
                  </a:cubicBezTo>
                  <a:cubicBezTo>
                    <a:pt x="529198" y="168608"/>
                    <a:pt x="514536" y="156512"/>
                    <a:pt x="504273" y="140751"/>
                  </a:cubicBezTo>
                  <a:cubicBezTo>
                    <a:pt x="500974" y="135619"/>
                    <a:pt x="496576" y="130488"/>
                    <a:pt x="496209" y="124257"/>
                  </a:cubicBezTo>
                  <a:cubicBezTo>
                    <a:pt x="496209" y="116559"/>
                    <a:pt x="492911" y="112161"/>
                    <a:pt x="486313" y="107762"/>
                  </a:cubicBezTo>
                  <a:cubicBezTo>
                    <a:pt x="476050" y="101165"/>
                    <a:pt x="472018" y="91268"/>
                    <a:pt x="474950" y="78439"/>
                  </a:cubicBezTo>
                  <a:cubicBezTo>
                    <a:pt x="481548" y="48017"/>
                    <a:pt x="465787" y="33355"/>
                    <a:pt x="434997" y="41419"/>
                  </a:cubicBezTo>
                  <a:cubicBezTo>
                    <a:pt x="417770" y="45817"/>
                    <a:pt x="414838" y="43252"/>
                    <a:pt x="416670" y="27124"/>
                  </a:cubicBezTo>
                  <a:cubicBezTo>
                    <a:pt x="463221" y="23825"/>
                    <a:pt x="509405" y="34821"/>
                    <a:pt x="555955" y="34455"/>
                  </a:cubicBezTo>
                  <a:cubicBezTo>
                    <a:pt x="562186" y="34455"/>
                    <a:pt x="568417" y="34455"/>
                    <a:pt x="574649" y="34088"/>
                  </a:cubicBezTo>
                  <a:cubicBezTo>
                    <a:pt x="574649" y="34088"/>
                    <a:pt x="574649" y="34455"/>
                    <a:pt x="574649" y="34455"/>
                  </a:cubicBezTo>
                  <a:cubicBezTo>
                    <a:pt x="609103" y="37754"/>
                    <a:pt x="643558" y="38487"/>
                    <a:pt x="677646" y="35188"/>
                  </a:cubicBezTo>
                  <a:cubicBezTo>
                    <a:pt x="693407" y="33722"/>
                    <a:pt x="709535" y="37387"/>
                    <a:pt x="725663" y="32989"/>
                  </a:cubicBezTo>
                  <a:cubicBezTo>
                    <a:pt x="737392" y="29690"/>
                    <a:pt x="750954" y="45084"/>
                    <a:pt x="752786" y="58646"/>
                  </a:cubicBezTo>
                  <a:cubicBezTo>
                    <a:pt x="753153" y="63411"/>
                    <a:pt x="750954" y="68543"/>
                    <a:pt x="754253" y="72941"/>
                  </a:cubicBezTo>
                  <a:cubicBezTo>
                    <a:pt x="755719" y="72941"/>
                    <a:pt x="757185" y="72575"/>
                    <a:pt x="757185" y="71109"/>
                  </a:cubicBezTo>
                  <a:cubicBezTo>
                    <a:pt x="758284" y="43985"/>
                    <a:pt x="779177" y="38853"/>
                    <a:pt x="799703" y="32255"/>
                  </a:cubicBezTo>
                  <a:cubicBezTo>
                    <a:pt x="810700" y="28957"/>
                    <a:pt x="818030" y="31889"/>
                    <a:pt x="821696" y="42885"/>
                  </a:cubicBezTo>
                  <a:cubicBezTo>
                    <a:pt x="827927" y="61579"/>
                    <a:pt x="829760" y="79905"/>
                    <a:pt x="812166" y="94200"/>
                  </a:cubicBezTo>
                  <a:cubicBezTo>
                    <a:pt x="802269" y="102264"/>
                    <a:pt x="800803" y="112894"/>
                    <a:pt x="799703" y="122790"/>
                  </a:cubicBezTo>
                  <a:cubicBezTo>
                    <a:pt x="814365" y="122790"/>
                    <a:pt x="821329" y="115460"/>
                    <a:pt x="823162" y="100432"/>
                  </a:cubicBezTo>
                  <a:cubicBezTo>
                    <a:pt x="824995" y="86870"/>
                    <a:pt x="850286" y="75507"/>
                    <a:pt x="862748" y="81005"/>
                  </a:cubicBezTo>
                  <a:cubicBezTo>
                    <a:pt x="868613" y="83571"/>
                    <a:pt x="871178" y="88336"/>
                    <a:pt x="871178" y="94567"/>
                  </a:cubicBezTo>
                  <a:cubicBezTo>
                    <a:pt x="870079" y="122424"/>
                    <a:pt x="874111" y="150647"/>
                    <a:pt x="865314" y="177771"/>
                  </a:cubicBezTo>
                  <a:cubicBezTo>
                    <a:pt x="863848" y="182536"/>
                    <a:pt x="863481" y="188401"/>
                    <a:pt x="858716" y="190600"/>
                  </a:cubicBezTo>
                  <a:cubicBezTo>
                    <a:pt x="843688" y="198297"/>
                    <a:pt x="828660" y="205995"/>
                    <a:pt x="824995" y="222856"/>
                  </a:cubicBezTo>
                  <a:cubicBezTo>
                    <a:pt x="830126" y="220656"/>
                    <a:pt x="837823" y="215891"/>
                    <a:pt x="845887" y="213692"/>
                  </a:cubicBezTo>
                  <a:cubicBezTo>
                    <a:pt x="853584" y="211493"/>
                    <a:pt x="860915" y="212226"/>
                    <a:pt x="866780" y="218091"/>
                  </a:cubicBezTo>
                  <a:cubicBezTo>
                    <a:pt x="873011" y="224322"/>
                    <a:pt x="873011" y="232019"/>
                    <a:pt x="869346" y="238983"/>
                  </a:cubicBezTo>
                  <a:cubicBezTo>
                    <a:pt x="861648" y="252912"/>
                    <a:pt x="860915" y="270506"/>
                    <a:pt x="846254" y="281135"/>
                  </a:cubicBezTo>
                  <a:cubicBezTo>
                    <a:pt x="838190" y="287366"/>
                    <a:pt x="841855" y="296530"/>
                    <a:pt x="846620" y="303127"/>
                  </a:cubicBezTo>
                  <a:cubicBezTo>
                    <a:pt x="854684" y="314124"/>
                    <a:pt x="853584" y="322554"/>
                    <a:pt x="842588" y="330251"/>
                  </a:cubicBezTo>
                  <a:cubicBezTo>
                    <a:pt x="816931" y="351877"/>
                    <a:pt x="818030" y="379734"/>
                    <a:pt x="823162" y="409057"/>
                  </a:cubicBezTo>
                  <a:cubicBezTo>
                    <a:pt x="823162" y="411989"/>
                    <a:pt x="822429" y="414555"/>
                    <a:pt x="820963" y="417121"/>
                  </a:cubicBezTo>
                  <a:cubicBezTo>
                    <a:pt x="819130" y="420420"/>
                    <a:pt x="814365" y="421153"/>
                    <a:pt x="812532" y="424085"/>
                  </a:cubicBezTo>
                  <a:cubicBezTo>
                    <a:pt x="803369" y="438380"/>
                    <a:pt x="794572" y="446811"/>
                    <a:pt x="784309" y="425185"/>
                  </a:cubicBezTo>
                  <a:cubicBezTo>
                    <a:pt x="782476" y="421886"/>
                    <a:pt x="778444" y="420420"/>
                    <a:pt x="774412" y="420786"/>
                  </a:cubicBezTo>
                  <a:cubicBezTo>
                    <a:pt x="763416" y="421520"/>
                    <a:pt x="758651" y="415655"/>
                    <a:pt x="756452" y="405392"/>
                  </a:cubicBezTo>
                  <a:cubicBezTo>
                    <a:pt x="753886" y="425551"/>
                    <a:pt x="746555" y="443512"/>
                    <a:pt x="741057" y="462205"/>
                  </a:cubicBezTo>
                  <a:cubicBezTo>
                    <a:pt x="736659" y="476867"/>
                    <a:pt x="740324" y="486030"/>
                    <a:pt x="754986" y="491162"/>
                  </a:cubicBezTo>
                  <a:cubicBezTo>
                    <a:pt x="760484" y="492995"/>
                    <a:pt x="767448" y="494827"/>
                    <a:pt x="766348" y="503258"/>
                  </a:cubicBezTo>
                  <a:cubicBezTo>
                    <a:pt x="738858" y="499226"/>
                    <a:pt x="711368" y="490429"/>
                    <a:pt x="683511" y="499592"/>
                  </a:cubicBezTo>
                  <a:cubicBezTo>
                    <a:pt x="679112" y="505090"/>
                    <a:pt x="672514" y="504724"/>
                    <a:pt x="666650" y="505823"/>
                  </a:cubicBezTo>
                  <a:cubicBezTo>
                    <a:pt x="640992" y="510588"/>
                    <a:pt x="627064" y="524517"/>
                    <a:pt x="623398" y="550908"/>
                  </a:cubicBezTo>
                  <a:cubicBezTo>
                    <a:pt x="621199" y="558605"/>
                    <a:pt x="621932" y="566302"/>
                    <a:pt x="615334" y="571800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68846A2A-2187-49B6-A1E2-6598C2DA9A55}"/>
                </a:ext>
              </a:extLst>
            </p:cNvPr>
            <p:cNvSpPr/>
            <p:nvPr/>
          </p:nvSpPr>
          <p:spPr>
            <a:xfrm>
              <a:off x="10375962" y="4806114"/>
              <a:ext cx="365773" cy="512038"/>
            </a:xfrm>
            <a:custGeom>
              <a:avLst/>
              <a:gdLst>
                <a:gd name="connsiteX0" fmla="*/ 140719 w 365773"/>
                <a:gd name="connsiteY0" fmla="*/ 144050 h 512038"/>
                <a:gd name="connsiteX1" fmla="*/ 148416 w 365773"/>
                <a:gd name="connsiteY1" fmla="*/ 125723 h 512038"/>
                <a:gd name="connsiteX2" fmla="*/ 157946 w 365773"/>
                <a:gd name="connsiteY2" fmla="*/ 111061 h 512038"/>
                <a:gd name="connsiteX3" fmla="*/ 172241 w 365773"/>
                <a:gd name="connsiteY3" fmla="*/ 127922 h 512038"/>
                <a:gd name="connsiteX4" fmla="*/ 190202 w 365773"/>
                <a:gd name="connsiteY4" fmla="*/ 186202 h 512038"/>
                <a:gd name="connsiteX5" fmla="*/ 210361 w 365773"/>
                <a:gd name="connsiteY5" fmla="*/ 192066 h 512038"/>
                <a:gd name="connsiteX6" fmla="*/ 186170 w 365773"/>
                <a:gd name="connsiteY6" fmla="*/ 241549 h 512038"/>
                <a:gd name="connsiteX7" fmla="*/ 186170 w 365773"/>
                <a:gd name="connsiteY7" fmla="*/ 241549 h 512038"/>
                <a:gd name="connsiteX8" fmla="*/ 164911 w 365773"/>
                <a:gd name="connsiteY8" fmla="*/ 282235 h 512038"/>
                <a:gd name="connsiteX9" fmla="*/ 170042 w 365773"/>
                <a:gd name="connsiteY9" fmla="*/ 366539 h 512038"/>
                <a:gd name="connsiteX10" fmla="*/ 181405 w 365773"/>
                <a:gd name="connsiteY10" fmla="*/ 429583 h 512038"/>
                <a:gd name="connsiteX11" fmla="*/ 194234 w 365773"/>
                <a:gd name="connsiteY11" fmla="*/ 439480 h 512038"/>
                <a:gd name="connsiteX12" fmla="*/ 200465 w 365773"/>
                <a:gd name="connsiteY12" fmla="*/ 423719 h 512038"/>
                <a:gd name="connsiteX13" fmla="*/ 197899 w 365773"/>
                <a:gd name="connsiteY13" fmla="*/ 416754 h 512038"/>
                <a:gd name="connsiteX14" fmla="*/ 193867 w 365773"/>
                <a:gd name="connsiteY14" fmla="*/ 373869 h 512038"/>
                <a:gd name="connsiteX15" fmla="*/ 186903 w 365773"/>
                <a:gd name="connsiteY15" fmla="*/ 362507 h 512038"/>
                <a:gd name="connsiteX16" fmla="*/ 185437 w 365773"/>
                <a:gd name="connsiteY16" fmla="*/ 346012 h 512038"/>
                <a:gd name="connsiteX17" fmla="*/ 197533 w 365773"/>
                <a:gd name="connsiteY17" fmla="*/ 322921 h 512038"/>
                <a:gd name="connsiteX18" fmla="*/ 215126 w 365773"/>
                <a:gd name="connsiteY18" fmla="*/ 311191 h 512038"/>
                <a:gd name="connsiteX19" fmla="*/ 245916 w 365773"/>
                <a:gd name="connsiteY19" fmla="*/ 324387 h 512038"/>
                <a:gd name="connsiteX20" fmla="*/ 228322 w 365773"/>
                <a:gd name="connsiteY20" fmla="*/ 326953 h 512038"/>
                <a:gd name="connsiteX21" fmla="*/ 214393 w 365773"/>
                <a:gd name="connsiteY21" fmla="*/ 330251 h 512038"/>
                <a:gd name="connsiteX22" fmla="*/ 212927 w 365773"/>
                <a:gd name="connsiteY22" fmla="*/ 372403 h 512038"/>
                <a:gd name="connsiteX23" fmla="*/ 235286 w 365773"/>
                <a:gd name="connsiteY23" fmla="*/ 389631 h 512038"/>
                <a:gd name="connsiteX24" fmla="*/ 253613 w 365773"/>
                <a:gd name="connsiteY24" fmla="*/ 399161 h 512038"/>
                <a:gd name="connsiteX25" fmla="*/ 241517 w 365773"/>
                <a:gd name="connsiteY25" fmla="*/ 427384 h 512038"/>
                <a:gd name="connsiteX26" fmla="*/ 279637 w 365773"/>
                <a:gd name="connsiteY26" fmla="*/ 470636 h 512038"/>
                <a:gd name="connsiteX27" fmla="*/ 328387 w 365773"/>
                <a:gd name="connsiteY27" fmla="*/ 486397 h 512038"/>
                <a:gd name="connsiteX28" fmla="*/ 365774 w 365773"/>
                <a:gd name="connsiteY28" fmla="*/ 511688 h 512038"/>
                <a:gd name="connsiteX29" fmla="*/ 253246 w 365773"/>
                <a:gd name="connsiteY29" fmla="*/ 498493 h 512038"/>
                <a:gd name="connsiteX30" fmla="*/ 185437 w 365773"/>
                <a:gd name="connsiteY30" fmla="*/ 485664 h 512038"/>
                <a:gd name="connsiteX31" fmla="*/ 172241 w 365773"/>
                <a:gd name="connsiteY31" fmla="*/ 457074 h 512038"/>
                <a:gd name="connsiteX32" fmla="*/ 149883 w 365773"/>
                <a:gd name="connsiteY32" fmla="*/ 467337 h 512038"/>
                <a:gd name="connsiteX33" fmla="*/ 117627 w 365773"/>
                <a:gd name="connsiteY33" fmla="*/ 470636 h 512038"/>
                <a:gd name="connsiteX34" fmla="*/ 113962 w 365773"/>
                <a:gd name="connsiteY34" fmla="*/ 470636 h 512038"/>
                <a:gd name="connsiteX35" fmla="*/ 108464 w 365773"/>
                <a:gd name="connsiteY35" fmla="*/ 419687 h 512038"/>
                <a:gd name="connsiteX36" fmla="*/ 124591 w 365773"/>
                <a:gd name="connsiteY36" fmla="*/ 375702 h 512038"/>
                <a:gd name="connsiteX37" fmla="*/ 129356 w 365773"/>
                <a:gd name="connsiteY37" fmla="*/ 318156 h 512038"/>
                <a:gd name="connsiteX38" fmla="*/ 114328 w 365773"/>
                <a:gd name="connsiteY38" fmla="*/ 300562 h 512038"/>
                <a:gd name="connsiteX39" fmla="*/ 82073 w 365773"/>
                <a:gd name="connsiteY39" fmla="*/ 276737 h 512038"/>
                <a:gd name="connsiteX40" fmla="*/ 32957 w 365773"/>
                <a:gd name="connsiteY40" fmla="*/ 198664 h 512038"/>
                <a:gd name="connsiteX41" fmla="*/ 21961 w 365773"/>
                <a:gd name="connsiteY41" fmla="*/ 178504 h 512038"/>
                <a:gd name="connsiteX42" fmla="*/ 39921 w 365773"/>
                <a:gd name="connsiteY42" fmla="*/ 155046 h 512038"/>
                <a:gd name="connsiteX43" fmla="*/ 30757 w 365773"/>
                <a:gd name="connsiteY43" fmla="*/ 148815 h 512038"/>
                <a:gd name="connsiteX44" fmla="*/ 1434 w 365773"/>
                <a:gd name="connsiteY44" fmla="*/ 150647 h 512038"/>
                <a:gd name="connsiteX45" fmla="*/ 11331 w 365773"/>
                <a:gd name="connsiteY45" fmla="*/ 87969 h 512038"/>
                <a:gd name="connsiteX46" fmla="*/ 24160 w 365773"/>
                <a:gd name="connsiteY46" fmla="*/ 31889 h 512038"/>
                <a:gd name="connsiteX47" fmla="*/ 49818 w 365773"/>
                <a:gd name="connsiteY47" fmla="*/ 6964 h 512038"/>
                <a:gd name="connsiteX48" fmla="*/ 80607 w 365773"/>
                <a:gd name="connsiteY48" fmla="*/ 0 h 512038"/>
                <a:gd name="connsiteX49" fmla="*/ 74742 w 365773"/>
                <a:gd name="connsiteY49" fmla="*/ 24925 h 512038"/>
                <a:gd name="connsiteX50" fmla="*/ 64846 w 365773"/>
                <a:gd name="connsiteY50" fmla="*/ 65977 h 512038"/>
                <a:gd name="connsiteX51" fmla="*/ 70344 w 365773"/>
                <a:gd name="connsiteY51" fmla="*/ 79905 h 512038"/>
                <a:gd name="connsiteX52" fmla="*/ 91603 w 365773"/>
                <a:gd name="connsiteY52" fmla="*/ 65977 h 512038"/>
                <a:gd name="connsiteX53" fmla="*/ 91969 w 365773"/>
                <a:gd name="connsiteY53" fmla="*/ 58646 h 512038"/>
                <a:gd name="connsiteX54" fmla="*/ 95635 w 365773"/>
                <a:gd name="connsiteY54" fmla="*/ 47650 h 512038"/>
                <a:gd name="connsiteX55" fmla="*/ 103332 w 365773"/>
                <a:gd name="connsiteY55" fmla="*/ 56447 h 512038"/>
                <a:gd name="connsiteX56" fmla="*/ 111396 w 365773"/>
                <a:gd name="connsiteY56" fmla="*/ 66343 h 512038"/>
                <a:gd name="connsiteX57" fmla="*/ 117627 w 365773"/>
                <a:gd name="connsiteY57" fmla="*/ 90535 h 512038"/>
                <a:gd name="connsiteX58" fmla="*/ 124958 w 365773"/>
                <a:gd name="connsiteY58" fmla="*/ 127922 h 512038"/>
                <a:gd name="connsiteX59" fmla="*/ 129723 w 365773"/>
                <a:gd name="connsiteY59" fmla="*/ 135619 h 512038"/>
                <a:gd name="connsiteX60" fmla="*/ 107731 w 365773"/>
                <a:gd name="connsiteY60" fmla="*/ 136719 h 512038"/>
                <a:gd name="connsiteX61" fmla="*/ 84639 w 365773"/>
                <a:gd name="connsiteY61" fmla="*/ 160910 h 512038"/>
                <a:gd name="connsiteX62" fmla="*/ 114328 w 365773"/>
                <a:gd name="connsiteY62" fmla="*/ 182903 h 512038"/>
                <a:gd name="connsiteX63" fmla="*/ 140353 w 365773"/>
                <a:gd name="connsiteY63" fmla="*/ 169707 h 512038"/>
                <a:gd name="connsiteX64" fmla="*/ 140719 w 365773"/>
                <a:gd name="connsiteY64" fmla="*/ 144050 h 51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65773" h="512038">
                  <a:moveTo>
                    <a:pt x="140719" y="144050"/>
                  </a:moveTo>
                  <a:cubicBezTo>
                    <a:pt x="143651" y="138185"/>
                    <a:pt x="149149" y="133420"/>
                    <a:pt x="148416" y="125723"/>
                  </a:cubicBezTo>
                  <a:cubicBezTo>
                    <a:pt x="147683" y="118759"/>
                    <a:pt x="148416" y="110328"/>
                    <a:pt x="157946" y="111061"/>
                  </a:cubicBezTo>
                  <a:cubicBezTo>
                    <a:pt x="167110" y="111794"/>
                    <a:pt x="172608" y="119492"/>
                    <a:pt x="172241" y="127922"/>
                  </a:cubicBezTo>
                  <a:cubicBezTo>
                    <a:pt x="170409" y="149914"/>
                    <a:pt x="184704" y="166775"/>
                    <a:pt x="190202" y="186202"/>
                  </a:cubicBezTo>
                  <a:cubicBezTo>
                    <a:pt x="192768" y="195732"/>
                    <a:pt x="199365" y="199031"/>
                    <a:pt x="210361" y="192066"/>
                  </a:cubicBezTo>
                  <a:cubicBezTo>
                    <a:pt x="206330" y="212592"/>
                    <a:pt x="179206" y="218824"/>
                    <a:pt x="186170" y="241549"/>
                  </a:cubicBezTo>
                  <a:lnTo>
                    <a:pt x="186170" y="241549"/>
                  </a:lnTo>
                  <a:cubicBezTo>
                    <a:pt x="174074" y="247414"/>
                    <a:pt x="164178" y="268306"/>
                    <a:pt x="164911" y="282235"/>
                  </a:cubicBezTo>
                  <a:cubicBezTo>
                    <a:pt x="167110" y="310458"/>
                    <a:pt x="168576" y="338682"/>
                    <a:pt x="170042" y="366539"/>
                  </a:cubicBezTo>
                  <a:cubicBezTo>
                    <a:pt x="171142" y="387431"/>
                    <a:pt x="171142" y="409790"/>
                    <a:pt x="181405" y="429583"/>
                  </a:cubicBezTo>
                  <a:cubicBezTo>
                    <a:pt x="184337" y="435448"/>
                    <a:pt x="186170" y="442046"/>
                    <a:pt x="194234" y="439480"/>
                  </a:cubicBezTo>
                  <a:cubicBezTo>
                    <a:pt x="201565" y="436914"/>
                    <a:pt x="201198" y="429950"/>
                    <a:pt x="200465" y="423719"/>
                  </a:cubicBezTo>
                  <a:cubicBezTo>
                    <a:pt x="200098" y="421153"/>
                    <a:pt x="199732" y="418221"/>
                    <a:pt x="197899" y="416754"/>
                  </a:cubicBezTo>
                  <a:cubicBezTo>
                    <a:pt x="183238" y="403559"/>
                    <a:pt x="186536" y="389264"/>
                    <a:pt x="193867" y="373869"/>
                  </a:cubicBezTo>
                  <a:cubicBezTo>
                    <a:pt x="196800" y="367638"/>
                    <a:pt x="190935" y="364706"/>
                    <a:pt x="186903" y="362507"/>
                  </a:cubicBezTo>
                  <a:cubicBezTo>
                    <a:pt x="177373" y="357375"/>
                    <a:pt x="176640" y="351144"/>
                    <a:pt x="185437" y="346012"/>
                  </a:cubicBezTo>
                  <a:cubicBezTo>
                    <a:pt x="194967" y="340514"/>
                    <a:pt x="197166" y="333184"/>
                    <a:pt x="197533" y="322921"/>
                  </a:cubicBezTo>
                  <a:cubicBezTo>
                    <a:pt x="197899" y="313024"/>
                    <a:pt x="204130" y="305327"/>
                    <a:pt x="215126" y="311191"/>
                  </a:cubicBezTo>
                  <a:cubicBezTo>
                    <a:pt x="225023" y="316323"/>
                    <a:pt x="242250" y="304594"/>
                    <a:pt x="245916" y="324387"/>
                  </a:cubicBezTo>
                  <a:cubicBezTo>
                    <a:pt x="240784" y="329885"/>
                    <a:pt x="234553" y="327686"/>
                    <a:pt x="228322" y="326953"/>
                  </a:cubicBezTo>
                  <a:cubicBezTo>
                    <a:pt x="223190" y="326219"/>
                    <a:pt x="218059" y="326219"/>
                    <a:pt x="214393" y="330251"/>
                  </a:cubicBezTo>
                  <a:cubicBezTo>
                    <a:pt x="201565" y="343813"/>
                    <a:pt x="208895" y="358475"/>
                    <a:pt x="212927" y="372403"/>
                  </a:cubicBezTo>
                  <a:cubicBezTo>
                    <a:pt x="216226" y="383399"/>
                    <a:pt x="221358" y="391830"/>
                    <a:pt x="235286" y="389631"/>
                  </a:cubicBezTo>
                  <a:cubicBezTo>
                    <a:pt x="242983" y="388531"/>
                    <a:pt x="252147" y="387431"/>
                    <a:pt x="253613" y="399161"/>
                  </a:cubicBezTo>
                  <a:cubicBezTo>
                    <a:pt x="237852" y="403559"/>
                    <a:pt x="242617" y="417488"/>
                    <a:pt x="241517" y="427384"/>
                  </a:cubicBezTo>
                  <a:cubicBezTo>
                    <a:pt x="239318" y="455241"/>
                    <a:pt x="252513" y="469536"/>
                    <a:pt x="279637" y="470636"/>
                  </a:cubicBezTo>
                  <a:cubicBezTo>
                    <a:pt x="297231" y="471369"/>
                    <a:pt x="311893" y="483464"/>
                    <a:pt x="328387" y="486397"/>
                  </a:cubicBezTo>
                  <a:cubicBezTo>
                    <a:pt x="345248" y="489696"/>
                    <a:pt x="355511" y="499959"/>
                    <a:pt x="365774" y="511688"/>
                  </a:cubicBezTo>
                  <a:cubicBezTo>
                    <a:pt x="327654" y="513521"/>
                    <a:pt x="288801" y="508023"/>
                    <a:pt x="253246" y="498493"/>
                  </a:cubicBezTo>
                  <a:cubicBezTo>
                    <a:pt x="230521" y="492261"/>
                    <a:pt x="207063" y="494461"/>
                    <a:pt x="185437" y="485664"/>
                  </a:cubicBezTo>
                  <a:cubicBezTo>
                    <a:pt x="176640" y="479066"/>
                    <a:pt x="158680" y="477600"/>
                    <a:pt x="172241" y="457074"/>
                  </a:cubicBezTo>
                  <a:cubicBezTo>
                    <a:pt x="162711" y="459640"/>
                    <a:pt x="155747" y="454141"/>
                    <a:pt x="149883" y="467337"/>
                  </a:cubicBezTo>
                  <a:cubicBezTo>
                    <a:pt x="145118" y="478333"/>
                    <a:pt x="128990" y="472102"/>
                    <a:pt x="117627" y="470636"/>
                  </a:cubicBezTo>
                  <a:cubicBezTo>
                    <a:pt x="116528" y="470636"/>
                    <a:pt x="115061" y="470636"/>
                    <a:pt x="113962" y="470636"/>
                  </a:cubicBezTo>
                  <a:cubicBezTo>
                    <a:pt x="101499" y="454874"/>
                    <a:pt x="105165" y="438747"/>
                    <a:pt x="108464" y="419687"/>
                  </a:cubicBezTo>
                  <a:cubicBezTo>
                    <a:pt x="111396" y="403193"/>
                    <a:pt x="108464" y="386698"/>
                    <a:pt x="124591" y="375702"/>
                  </a:cubicBezTo>
                  <a:cubicBezTo>
                    <a:pt x="113962" y="355543"/>
                    <a:pt x="131189" y="337949"/>
                    <a:pt x="129356" y="318156"/>
                  </a:cubicBezTo>
                  <a:cubicBezTo>
                    <a:pt x="128257" y="307526"/>
                    <a:pt x="127524" y="301295"/>
                    <a:pt x="114328" y="300562"/>
                  </a:cubicBezTo>
                  <a:cubicBezTo>
                    <a:pt x="99300" y="300195"/>
                    <a:pt x="89404" y="292131"/>
                    <a:pt x="82073" y="276737"/>
                  </a:cubicBezTo>
                  <a:cubicBezTo>
                    <a:pt x="68878" y="248880"/>
                    <a:pt x="51650" y="223222"/>
                    <a:pt x="32957" y="198664"/>
                  </a:cubicBezTo>
                  <a:cubicBezTo>
                    <a:pt x="28558" y="192799"/>
                    <a:pt x="25992" y="185835"/>
                    <a:pt x="21961" y="178504"/>
                  </a:cubicBezTo>
                  <a:cubicBezTo>
                    <a:pt x="39921" y="179604"/>
                    <a:pt x="36989" y="164576"/>
                    <a:pt x="39921" y="155046"/>
                  </a:cubicBezTo>
                  <a:cubicBezTo>
                    <a:pt x="41021" y="152114"/>
                    <a:pt x="34056" y="145882"/>
                    <a:pt x="30757" y="148815"/>
                  </a:cubicBezTo>
                  <a:cubicBezTo>
                    <a:pt x="20861" y="157612"/>
                    <a:pt x="10964" y="150281"/>
                    <a:pt x="1434" y="150647"/>
                  </a:cubicBezTo>
                  <a:cubicBezTo>
                    <a:pt x="-3697" y="128655"/>
                    <a:pt x="6199" y="108495"/>
                    <a:pt x="11331" y="87969"/>
                  </a:cubicBezTo>
                  <a:cubicBezTo>
                    <a:pt x="16096" y="69276"/>
                    <a:pt x="19761" y="50582"/>
                    <a:pt x="24160" y="31889"/>
                  </a:cubicBezTo>
                  <a:cubicBezTo>
                    <a:pt x="27459" y="17594"/>
                    <a:pt x="30757" y="6231"/>
                    <a:pt x="49818" y="6964"/>
                  </a:cubicBezTo>
                  <a:cubicBezTo>
                    <a:pt x="59714" y="7697"/>
                    <a:pt x="70344" y="2566"/>
                    <a:pt x="80607" y="0"/>
                  </a:cubicBezTo>
                  <a:cubicBezTo>
                    <a:pt x="81340" y="8797"/>
                    <a:pt x="79507" y="16494"/>
                    <a:pt x="74742" y="24925"/>
                  </a:cubicBezTo>
                  <a:cubicBezTo>
                    <a:pt x="67411" y="37020"/>
                    <a:pt x="58248" y="49116"/>
                    <a:pt x="64846" y="65977"/>
                  </a:cubicBezTo>
                  <a:cubicBezTo>
                    <a:pt x="66678" y="70742"/>
                    <a:pt x="66678" y="82838"/>
                    <a:pt x="70344" y="79905"/>
                  </a:cubicBezTo>
                  <a:cubicBezTo>
                    <a:pt x="76941" y="74407"/>
                    <a:pt x="89037" y="76973"/>
                    <a:pt x="91603" y="65977"/>
                  </a:cubicBezTo>
                  <a:cubicBezTo>
                    <a:pt x="91969" y="63411"/>
                    <a:pt x="91603" y="60845"/>
                    <a:pt x="91969" y="58646"/>
                  </a:cubicBezTo>
                  <a:cubicBezTo>
                    <a:pt x="92703" y="54614"/>
                    <a:pt x="89770" y="48750"/>
                    <a:pt x="95635" y="47650"/>
                  </a:cubicBezTo>
                  <a:cubicBezTo>
                    <a:pt x="101133" y="46550"/>
                    <a:pt x="102233" y="52048"/>
                    <a:pt x="103332" y="56447"/>
                  </a:cubicBezTo>
                  <a:cubicBezTo>
                    <a:pt x="104798" y="60845"/>
                    <a:pt x="107364" y="65244"/>
                    <a:pt x="111396" y="66343"/>
                  </a:cubicBezTo>
                  <a:cubicBezTo>
                    <a:pt x="129723" y="70742"/>
                    <a:pt x="125691" y="82471"/>
                    <a:pt x="117627" y="90535"/>
                  </a:cubicBezTo>
                  <a:cubicBezTo>
                    <a:pt x="100400" y="107762"/>
                    <a:pt x="108830" y="118025"/>
                    <a:pt x="124958" y="127922"/>
                  </a:cubicBezTo>
                  <a:cubicBezTo>
                    <a:pt x="127890" y="129755"/>
                    <a:pt x="129356" y="132320"/>
                    <a:pt x="129723" y="135619"/>
                  </a:cubicBezTo>
                  <a:cubicBezTo>
                    <a:pt x="122759" y="139285"/>
                    <a:pt x="115061" y="135986"/>
                    <a:pt x="107731" y="136719"/>
                  </a:cubicBezTo>
                  <a:cubicBezTo>
                    <a:pt x="94169" y="138552"/>
                    <a:pt x="82806" y="150281"/>
                    <a:pt x="84639" y="160910"/>
                  </a:cubicBezTo>
                  <a:cubicBezTo>
                    <a:pt x="86838" y="174839"/>
                    <a:pt x="100400" y="185102"/>
                    <a:pt x="114328" y="182903"/>
                  </a:cubicBezTo>
                  <a:cubicBezTo>
                    <a:pt x="124591" y="181437"/>
                    <a:pt x="133388" y="176672"/>
                    <a:pt x="140353" y="169707"/>
                  </a:cubicBezTo>
                  <a:cubicBezTo>
                    <a:pt x="148783" y="162010"/>
                    <a:pt x="135588" y="152847"/>
                    <a:pt x="140719" y="144050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CFDBC6D3-B207-4FA1-B3FC-12017A2CA478}"/>
                </a:ext>
              </a:extLst>
            </p:cNvPr>
            <p:cNvSpPr/>
            <p:nvPr/>
          </p:nvSpPr>
          <p:spPr>
            <a:xfrm>
              <a:off x="10299825" y="4989016"/>
              <a:ext cx="12077" cy="53312"/>
            </a:xfrm>
            <a:custGeom>
              <a:avLst/>
              <a:gdLst>
                <a:gd name="connsiteX0" fmla="*/ 7195 w 12077"/>
                <a:gd name="connsiteY0" fmla="*/ 0 h 53312"/>
                <a:gd name="connsiteX1" fmla="*/ 11960 w 12077"/>
                <a:gd name="connsiteY1" fmla="*/ 45451 h 53312"/>
                <a:gd name="connsiteX2" fmla="*/ 9028 w 12077"/>
                <a:gd name="connsiteY2" fmla="*/ 52782 h 53312"/>
                <a:gd name="connsiteX3" fmla="*/ 2430 w 12077"/>
                <a:gd name="connsiteY3" fmla="*/ 46550 h 53312"/>
                <a:gd name="connsiteX4" fmla="*/ 7195 w 12077"/>
                <a:gd name="connsiteY4" fmla="*/ 0 h 5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7" h="53312">
                  <a:moveTo>
                    <a:pt x="7195" y="0"/>
                  </a:moveTo>
                  <a:cubicBezTo>
                    <a:pt x="9028" y="18327"/>
                    <a:pt x="10128" y="31889"/>
                    <a:pt x="11960" y="45451"/>
                  </a:cubicBezTo>
                  <a:cubicBezTo>
                    <a:pt x="12327" y="49116"/>
                    <a:pt x="11960" y="51682"/>
                    <a:pt x="9028" y="52782"/>
                  </a:cubicBezTo>
                  <a:cubicBezTo>
                    <a:pt x="3530" y="54981"/>
                    <a:pt x="3530" y="49849"/>
                    <a:pt x="2430" y="46550"/>
                  </a:cubicBezTo>
                  <a:cubicBezTo>
                    <a:pt x="-2701" y="31889"/>
                    <a:pt x="964" y="18327"/>
                    <a:pt x="7195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C658CE1-85BC-424B-A2CF-4DC4AF8883D1}"/>
                </a:ext>
              </a:extLst>
            </p:cNvPr>
            <p:cNvSpPr/>
            <p:nvPr/>
          </p:nvSpPr>
          <p:spPr>
            <a:xfrm>
              <a:off x="10273529" y="5051328"/>
              <a:ext cx="10421" cy="30056"/>
            </a:xfrm>
            <a:custGeom>
              <a:avLst/>
              <a:gdLst>
                <a:gd name="connsiteX0" fmla="*/ 2702 w 10421"/>
                <a:gd name="connsiteY0" fmla="*/ 30056 h 30056"/>
                <a:gd name="connsiteX1" fmla="*/ 6734 w 10421"/>
                <a:gd name="connsiteY1" fmla="*/ 0 h 30056"/>
                <a:gd name="connsiteX2" fmla="*/ 2702 w 10421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21" h="30056">
                  <a:moveTo>
                    <a:pt x="2702" y="30056"/>
                  </a:moveTo>
                  <a:cubicBezTo>
                    <a:pt x="-3162" y="19060"/>
                    <a:pt x="1603" y="9530"/>
                    <a:pt x="6734" y="0"/>
                  </a:cubicBezTo>
                  <a:cubicBezTo>
                    <a:pt x="4901" y="10263"/>
                    <a:pt x="18463" y="21992"/>
                    <a:pt x="2702" y="30056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8988C5D1-DF2F-4CE1-B356-47A49337A2FB}"/>
                </a:ext>
              </a:extLst>
            </p:cNvPr>
            <p:cNvSpPr/>
            <p:nvPr/>
          </p:nvSpPr>
          <p:spPr>
            <a:xfrm>
              <a:off x="11230331" y="4744627"/>
              <a:ext cx="191699" cy="26727"/>
            </a:xfrm>
            <a:custGeom>
              <a:avLst/>
              <a:gdLst>
                <a:gd name="connsiteX0" fmla="*/ 165309 w 191699"/>
                <a:gd name="connsiteY0" fmla="*/ 6140 h 26727"/>
                <a:gd name="connsiteX1" fmla="*/ 191700 w 191699"/>
                <a:gd name="connsiteY1" fmla="*/ 9805 h 26727"/>
                <a:gd name="connsiteX2" fmla="*/ 153946 w 191699"/>
                <a:gd name="connsiteY2" fmla="*/ 23000 h 26727"/>
                <a:gd name="connsiteX3" fmla="*/ 138552 w 191699"/>
                <a:gd name="connsiteY3" fmla="*/ 25200 h 26727"/>
                <a:gd name="connsiteX4" fmla="*/ 17227 w 191699"/>
                <a:gd name="connsiteY4" fmla="*/ 17502 h 26727"/>
                <a:gd name="connsiteX5" fmla="*/ 0 w 191699"/>
                <a:gd name="connsiteY5" fmla="*/ 13470 h 26727"/>
                <a:gd name="connsiteX6" fmla="*/ 52782 w 191699"/>
                <a:gd name="connsiteY6" fmla="*/ 5773 h 26727"/>
                <a:gd name="connsiteX7" fmla="*/ 70009 w 191699"/>
                <a:gd name="connsiteY7" fmla="*/ 275 h 26727"/>
                <a:gd name="connsiteX8" fmla="*/ 148082 w 191699"/>
                <a:gd name="connsiteY8" fmla="*/ 275 h 26727"/>
                <a:gd name="connsiteX9" fmla="*/ 165309 w 191699"/>
                <a:gd name="connsiteY9" fmla="*/ 6140 h 2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99" h="26727">
                  <a:moveTo>
                    <a:pt x="165309" y="6140"/>
                  </a:moveTo>
                  <a:cubicBezTo>
                    <a:pt x="174106" y="7606"/>
                    <a:pt x="183636" y="3574"/>
                    <a:pt x="191700" y="9805"/>
                  </a:cubicBezTo>
                  <a:cubicBezTo>
                    <a:pt x="178138" y="11271"/>
                    <a:pt x="163110" y="7606"/>
                    <a:pt x="153946" y="23000"/>
                  </a:cubicBezTo>
                  <a:cubicBezTo>
                    <a:pt x="150281" y="29231"/>
                    <a:pt x="143683" y="25933"/>
                    <a:pt x="138552" y="25200"/>
                  </a:cubicBezTo>
                  <a:cubicBezTo>
                    <a:pt x="98232" y="18602"/>
                    <a:pt x="57547" y="21901"/>
                    <a:pt x="17227" y="17502"/>
                  </a:cubicBezTo>
                  <a:cubicBezTo>
                    <a:pt x="11363" y="16769"/>
                    <a:pt x="4398" y="20068"/>
                    <a:pt x="0" y="13470"/>
                  </a:cubicBezTo>
                  <a:cubicBezTo>
                    <a:pt x="16128" y="2108"/>
                    <a:pt x="35188" y="8705"/>
                    <a:pt x="52782" y="5773"/>
                  </a:cubicBezTo>
                  <a:cubicBezTo>
                    <a:pt x="57547" y="1375"/>
                    <a:pt x="63778" y="275"/>
                    <a:pt x="70009" y="275"/>
                  </a:cubicBezTo>
                  <a:cubicBezTo>
                    <a:pt x="96033" y="-92"/>
                    <a:pt x="122057" y="-92"/>
                    <a:pt x="148082" y="275"/>
                  </a:cubicBezTo>
                  <a:cubicBezTo>
                    <a:pt x="154313" y="641"/>
                    <a:pt x="160177" y="1741"/>
                    <a:pt x="165309" y="6140"/>
                  </a:cubicBezTo>
                  <a:close/>
                </a:path>
              </a:pathLst>
            </a:custGeom>
            <a:solidFill>
              <a:srgbClr val="C8BA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77CCFA2C-56E1-45F5-83A5-66AFB3899D97}"/>
                </a:ext>
              </a:extLst>
            </p:cNvPr>
            <p:cNvSpPr/>
            <p:nvPr/>
          </p:nvSpPr>
          <p:spPr>
            <a:xfrm>
              <a:off x="10862327" y="4609720"/>
              <a:ext cx="526646" cy="129683"/>
            </a:xfrm>
            <a:custGeom>
              <a:avLst/>
              <a:gdLst>
                <a:gd name="connsiteX0" fmla="*/ 0 w 526646"/>
                <a:gd name="connsiteY0" fmla="*/ 43547 h 129683"/>
                <a:gd name="connsiteX1" fmla="*/ 19427 w 526646"/>
                <a:gd name="connsiteY1" fmla="*/ 28518 h 129683"/>
                <a:gd name="connsiteX2" fmla="*/ 22359 w 526646"/>
                <a:gd name="connsiteY2" fmla="*/ 13490 h 129683"/>
                <a:gd name="connsiteX3" fmla="*/ 47650 w 526646"/>
                <a:gd name="connsiteY3" fmla="*/ 4693 h 129683"/>
                <a:gd name="connsiteX4" fmla="*/ 72941 w 526646"/>
                <a:gd name="connsiteY4" fmla="*/ 1395 h 129683"/>
                <a:gd name="connsiteX5" fmla="*/ 87236 w 526646"/>
                <a:gd name="connsiteY5" fmla="*/ 295 h 129683"/>
                <a:gd name="connsiteX6" fmla="*/ 83204 w 526646"/>
                <a:gd name="connsiteY6" fmla="*/ 12024 h 129683"/>
                <a:gd name="connsiteX7" fmla="*/ 98232 w 526646"/>
                <a:gd name="connsiteY7" fmla="*/ 13857 h 129683"/>
                <a:gd name="connsiteX8" fmla="*/ 107762 w 526646"/>
                <a:gd name="connsiteY8" fmla="*/ 19722 h 129683"/>
                <a:gd name="connsiteX9" fmla="*/ 122790 w 526646"/>
                <a:gd name="connsiteY9" fmla="*/ 16789 h 129683"/>
                <a:gd name="connsiteX10" fmla="*/ 127922 w 526646"/>
                <a:gd name="connsiteY10" fmla="*/ 30351 h 129683"/>
                <a:gd name="connsiteX11" fmla="*/ 138918 w 526646"/>
                <a:gd name="connsiteY11" fmla="*/ 21188 h 129683"/>
                <a:gd name="connsiteX12" fmla="*/ 151014 w 526646"/>
                <a:gd name="connsiteY12" fmla="*/ 24120 h 129683"/>
                <a:gd name="connsiteX13" fmla="*/ 173006 w 526646"/>
                <a:gd name="connsiteY13" fmla="*/ 49411 h 129683"/>
                <a:gd name="connsiteX14" fmla="*/ 175939 w 526646"/>
                <a:gd name="connsiteY14" fmla="*/ 31084 h 129683"/>
                <a:gd name="connsiteX15" fmla="*/ 205995 w 526646"/>
                <a:gd name="connsiteY15" fmla="*/ 16789 h 129683"/>
                <a:gd name="connsiteX16" fmla="*/ 221023 w 526646"/>
                <a:gd name="connsiteY16" fmla="*/ 32917 h 129683"/>
                <a:gd name="connsiteX17" fmla="*/ 221023 w 526646"/>
                <a:gd name="connsiteY17" fmla="*/ 58575 h 129683"/>
                <a:gd name="connsiteX18" fmla="*/ 255477 w 526646"/>
                <a:gd name="connsiteY18" fmla="*/ 50877 h 129683"/>
                <a:gd name="connsiteX19" fmla="*/ 292131 w 526646"/>
                <a:gd name="connsiteY19" fmla="*/ 70670 h 129683"/>
                <a:gd name="connsiteX20" fmla="*/ 278569 w 526646"/>
                <a:gd name="connsiteY20" fmla="*/ 53443 h 129683"/>
                <a:gd name="connsiteX21" fmla="*/ 259509 w 526646"/>
                <a:gd name="connsiteY21" fmla="*/ 46845 h 129683"/>
                <a:gd name="connsiteX22" fmla="*/ 262442 w 526646"/>
                <a:gd name="connsiteY22" fmla="*/ 42080 h 129683"/>
                <a:gd name="connsiteX23" fmla="*/ 293597 w 526646"/>
                <a:gd name="connsiteY23" fmla="*/ 32184 h 129683"/>
                <a:gd name="connsiteX24" fmla="*/ 314857 w 526646"/>
                <a:gd name="connsiteY24" fmla="*/ 32550 h 129683"/>
                <a:gd name="connsiteX25" fmla="*/ 321454 w 526646"/>
                <a:gd name="connsiteY25" fmla="*/ 29618 h 129683"/>
                <a:gd name="connsiteX26" fmla="*/ 369471 w 526646"/>
                <a:gd name="connsiteY26" fmla="*/ 30718 h 129683"/>
                <a:gd name="connsiteX27" fmla="*/ 376435 w 526646"/>
                <a:gd name="connsiteY27" fmla="*/ 30351 h 129683"/>
                <a:gd name="connsiteX28" fmla="*/ 399161 w 526646"/>
                <a:gd name="connsiteY28" fmla="*/ 40248 h 129683"/>
                <a:gd name="connsiteX29" fmla="*/ 417487 w 526646"/>
                <a:gd name="connsiteY29" fmla="*/ 50144 h 129683"/>
                <a:gd name="connsiteX30" fmla="*/ 418221 w 526646"/>
                <a:gd name="connsiteY30" fmla="*/ 40614 h 129683"/>
                <a:gd name="connsiteX31" fmla="*/ 423719 w 526646"/>
                <a:gd name="connsiteY31" fmla="*/ 36949 h 129683"/>
                <a:gd name="connsiteX32" fmla="*/ 430316 w 526646"/>
                <a:gd name="connsiteY32" fmla="*/ 25586 h 129683"/>
                <a:gd name="connsiteX33" fmla="*/ 421153 w 526646"/>
                <a:gd name="connsiteY33" fmla="*/ 17889 h 129683"/>
                <a:gd name="connsiteX34" fmla="*/ 438380 w 526646"/>
                <a:gd name="connsiteY34" fmla="*/ 14590 h 129683"/>
                <a:gd name="connsiteX35" fmla="*/ 470269 w 526646"/>
                <a:gd name="connsiteY35" fmla="*/ 9092 h 129683"/>
                <a:gd name="connsiteX36" fmla="*/ 520851 w 526646"/>
                <a:gd name="connsiteY36" fmla="*/ 32184 h 129683"/>
                <a:gd name="connsiteX37" fmla="*/ 525983 w 526646"/>
                <a:gd name="connsiteY37" fmla="*/ 43180 h 129683"/>
                <a:gd name="connsiteX38" fmla="*/ 514620 w 526646"/>
                <a:gd name="connsiteY38" fmla="*/ 46845 h 129683"/>
                <a:gd name="connsiteX39" fmla="*/ 479432 w 526646"/>
                <a:gd name="connsiteY39" fmla="*/ 45013 h 129683"/>
                <a:gd name="connsiteX40" fmla="*/ 455241 w 526646"/>
                <a:gd name="connsiteY40" fmla="*/ 61507 h 129683"/>
                <a:gd name="connsiteX41" fmla="*/ 422619 w 526646"/>
                <a:gd name="connsiteY41" fmla="*/ 71770 h 129683"/>
                <a:gd name="connsiteX42" fmla="*/ 403193 w 526646"/>
                <a:gd name="connsiteY42" fmla="*/ 66638 h 129683"/>
                <a:gd name="connsiteX43" fmla="*/ 371304 w 526646"/>
                <a:gd name="connsiteY43" fmla="*/ 75069 h 129683"/>
                <a:gd name="connsiteX44" fmla="*/ 340514 w 526646"/>
                <a:gd name="connsiteY44" fmla="*/ 79834 h 129683"/>
                <a:gd name="connsiteX45" fmla="*/ 373869 w 526646"/>
                <a:gd name="connsiteY45" fmla="*/ 79101 h 129683"/>
                <a:gd name="connsiteX46" fmla="*/ 420786 w 526646"/>
                <a:gd name="connsiteY46" fmla="*/ 69937 h 129683"/>
                <a:gd name="connsiteX47" fmla="*/ 454874 w 526646"/>
                <a:gd name="connsiteY47" fmla="*/ 84965 h 129683"/>
                <a:gd name="connsiteX48" fmla="*/ 439480 w 526646"/>
                <a:gd name="connsiteY48" fmla="*/ 113922 h 129683"/>
                <a:gd name="connsiteX49" fmla="*/ 413822 w 526646"/>
                <a:gd name="connsiteY49" fmla="*/ 119053 h 129683"/>
                <a:gd name="connsiteX50" fmla="*/ 368738 w 526646"/>
                <a:gd name="connsiteY50" fmla="*/ 122719 h 129683"/>
                <a:gd name="connsiteX51" fmla="*/ 352244 w 526646"/>
                <a:gd name="connsiteY51" fmla="*/ 129683 h 129683"/>
                <a:gd name="connsiteX52" fmla="*/ 337216 w 526646"/>
                <a:gd name="connsiteY52" fmla="*/ 121253 h 129683"/>
                <a:gd name="connsiteX53" fmla="*/ 334650 w 526646"/>
                <a:gd name="connsiteY53" fmla="*/ 119053 h 129683"/>
                <a:gd name="connsiteX54" fmla="*/ 297263 w 526646"/>
                <a:gd name="connsiteY54" fmla="*/ 121253 h 129683"/>
                <a:gd name="connsiteX55" fmla="*/ 280402 w 526646"/>
                <a:gd name="connsiteY55" fmla="*/ 109524 h 129683"/>
                <a:gd name="connsiteX56" fmla="*/ 266840 w 526646"/>
                <a:gd name="connsiteY56" fmla="*/ 91930 h 129683"/>
                <a:gd name="connsiteX57" fmla="*/ 256577 w 526646"/>
                <a:gd name="connsiteY57" fmla="*/ 99627 h 129683"/>
                <a:gd name="connsiteX58" fmla="*/ 240083 w 526646"/>
                <a:gd name="connsiteY58" fmla="*/ 105492 h 129683"/>
                <a:gd name="connsiteX59" fmla="*/ 251079 w 526646"/>
                <a:gd name="connsiteY59" fmla="*/ 109524 h 129683"/>
                <a:gd name="connsiteX60" fmla="*/ 266107 w 526646"/>
                <a:gd name="connsiteY60" fmla="*/ 115022 h 129683"/>
                <a:gd name="connsiteX61" fmla="*/ 246314 w 526646"/>
                <a:gd name="connsiteY61" fmla="*/ 120886 h 129683"/>
                <a:gd name="connsiteX62" fmla="*/ 193532 w 526646"/>
                <a:gd name="connsiteY62" fmla="*/ 110257 h 129683"/>
                <a:gd name="connsiteX63" fmla="*/ 182903 w 526646"/>
                <a:gd name="connsiteY63" fmla="*/ 99260 h 129683"/>
                <a:gd name="connsiteX64" fmla="*/ 196465 w 526646"/>
                <a:gd name="connsiteY64" fmla="*/ 94495 h 129683"/>
                <a:gd name="connsiteX65" fmla="*/ 173006 w 526646"/>
                <a:gd name="connsiteY65" fmla="*/ 76535 h 129683"/>
                <a:gd name="connsiteX66" fmla="*/ 166409 w 526646"/>
                <a:gd name="connsiteY66" fmla="*/ 98527 h 129683"/>
                <a:gd name="connsiteX67" fmla="*/ 101898 w 526646"/>
                <a:gd name="connsiteY67" fmla="*/ 81667 h 129683"/>
                <a:gd name="connsiteX68" fmla="*/ 76240 w 526646"/>
                <a:gd name="connsiteY68" fmla="*/ 75802 h 129683"/>
                <a:gd name="connsiteX69" fmla="*/ 23092 w 526646"/>
                <a:gd name="connsiteY69" fmla="*/ 56375 h 129683"/>
                <a:gd name="connsiteX70" fmla="*/ 15761 w 526646"/>
                <a:gd name="connsiteY70" fmla="*/ 51244 h 129683"/>
                <a:gd name="connsiteX71" fmla="*/ 15761 w 526646"/>
                <a:gd name="connsiteY71" fmla="*/ 51244 h 129683"/>
                <a:gd name="connsiteX72" fmla="*/ 366 w 526646"/>
                <a:gd name="connsiteY72" fmla="*/ 44646 h 129683"/>
                <a:gd name="connsiteX73" fmla="*/ 0 w 526646"/>
                <a:gd name="connsiteY73" fmla="*/ 43547 h 1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6646" h="129683">
                  <a:moveTo>
                    <a:pt x="0" y="43547"/>
                  </a:moveTo>
                  <a:cubicBezTo>
                    <a:pt x="4765" y="36216"/>
                    <a:pt x="9896" y="29985"/>
                    <a:pt x="19427" y="28518"/>
                  </a:cubicBezTo>
                  <a:cubicBezTo>
                    <a:pt x="32255" y="26686"/>
                    <a:pt x="28223" y="20088"/>
                    <a:pt x="22359" y="13490"/>
                  </a:cubicBezTo>
                  <a:cubicBezTo>
                    <a:pt x="25658" y="-4470"/>
                    <a:pt x="42152" y="16789"/>
                    <a:pt x="47650" y="4693"/>
                  </a:cubicBezTo>
                  <a:cubicBezTo>
                    <a:pt x="57180" y="12391"/>
                    <a:pt x="64877" y="9092"/>
                    <a:pt x="72941" y="1395"/>
                  </a:cubicBezTo>
                  <a:cubicBezTo>
                    <a:pt x="75873" y="-1171"/>
                    <a:pt x="82105" y="661"/>
                    <a:pt x="87236" y="295"/>
                  </a:cubicBezTo>
                  <a:cubicBezTo>
                    <a:pt x="93467" y="6526"/>
                    <a:pt x="75873" y="4693"/>
                    <a:pt x="83204" y="12024"/>
                  </a:cubicBezTo>
                  <a:cubicBezTo>
                    <a:pt x="88336" y="17522"/>
                    <a:pt x="92734" y="15690"/>
                    <a:pt x="98232" y="13857"/>
                  </a:cubicBezTo>
                  <a:cubicBezTo>
                    <a:pt x="102631" y="12391"/>
                    <a:pt x="106296" y="8725"/>
                    <a:pt x="107762" y="19722"/>
                  </a:cubicBezTo>
                  <a:cubicBezTo>
                    <a:pt x="108862" y="29618"/>
                    <a:pt x="117292" y="17156"/>
                    <a:pt x="122790" y="16789"/>
                  </a:cubicBezTo>
                  <a:cubicBezTo>
                    <a:pt x="126089" y="20455"/>
                    <a:pt x="121691" y="27052"/>
                    <a:pt x="127922" y="30351"/>
                  </a:cubicBezTo>
                  <a:cubicBezTo>
                    <a:pt x="131587" y="27419"/>
                    <a:pt x="134886" y="24120"/>
                    <a:pt x="138918" y="21188"/>
                  </a:cubicBezTo>
                  <a:cubicBezTo>
                    <a:pt x="144050" y="17522"/>
                    <a:pt x="151747" y="20455"/>
                    <a:pt x="151014" y="24120"/>
                  </a:cubicBezTo>
                  <a:cubicBezTo>
                    <a:pt x="145882" y="43913"/>
                    <a:pt x="164942" y="40981"/>
                    <a:pt x="173006" y="49411"/>
                  </a:cubicBezTo>
                  <a:cubicBezTo>
                    <a:pt x="175939" y="43180"/>
                    <a:pt x="169707" y="32184"/>
                    <a:pt x="175939" y="31084"/>
                  </a:cubicBezTo>
                  <a:cubicBezTo>
                    <a:pt x="188034" y="29252"/>
                    <a:pt x="195732" y="20088"/>
                    <a:pt x="205995" y="16789"/>
                  </a:cubicBezTo>
                  <a:cubicBezTo>
                    <a:pt x="209294" y="15690"/>
                    <a:pt x="214059" y="28152"/>
                    <a:pt x="221023" y="32917"/>
                  </a:cubicBezTo>
                  <a:cubicBezTo>
                    <a:pt x="225055" y="35849"/>
                    <a:pt x="225055" y="48678"/>
                    <a:pt x="221023" y="58575"/>
                  </a:cubicBezTo>
                  <a:cubicBezTo>
                    <a:pt x="231652" y="49411"/>
                    <a:pt x="241182" y="37315"/>
                    <a:pt x="255477" y="50877"/>
                  </a:cubicBezTo>
                  <a:cubicBezTo>
                    <a:pt x="264274" y="63340"/>
                    <a:pt x="275637" y="70670"/>
                    <a:pt x="292131" y="70670"/>
                  </a:cubicBezTo>
                  <a:cubicBezTo>
                    <a:pt x="292131" y="60774"/>
                    <a:pt x="286633" y="56375"/>
                    <a:pt x="278569" y="53443"/>
                  </a:cubicBezTo>
                  <a:cubicBezTo>
                    <a:pt x="272338" y="50877"/>
                    <a:pt x="265007" y="51977"/>
                    <a:pt x="259509" y="46845"/>
                  </a:cubicBezTo>
                  <a:cubicBezTo>
                    <a:pt x="260609" y="45379"/>
                    <a:pt x="262075" y="43913"/>
                    <a:pt x="262442" y="42080"/>
                  </a:cubicBezTo>
                  <a:cubicBezTo>
                    <a:pt x="267573" y="21921"/>
                    <a:pt x="280036" y="25220"/>
                    <a:pt x="293597" y="32184"/>
                  </a:cubicBezTo>
                  <a:cubicBezTo>
                    <a:pt x="300928" y="35849"/>
                    <a:pt x="307526" y="36582"/>
                    <a:pt x="314857" y="32550"/>
                  </a:cubicBezTo>
                  <a:cubicBezTo>
                    <a:pt x="317056" y="31451"/>
                    <a:pt x="320721" y="28885"/>
                    <a:pt x="321454" y="29618"/>
                  </a:cubicBezTo>
                  <a:cubicBezTo>
                    <a:pt x="337216" y="45013"/>
                    <a:pt x="353710" y="26686"/>
                    <a:pt x="369471" y="30718"/>
                  </a:cubicBezTo>
                  <a:cubicBezTo>
                    <a:pt x="371670" y="31084"/>
                    <a:pt x="374602" y="31451"/>
                    <a:pt x="376435" y="30351"/>
                  </a:cubicBezTo>
                  <a:cubicBezTo>
                    <a:pt x="388164" y="22287"/>
                    <a:pt x="396228" y="25953"/>
                    <a:pt x="399161" y="40248"/>
                  </a:cubicBezTo>
                  <a:cubicBezTo>
                    <a:pt x="401360" y="51977"/>
                    <a:pt x="411989" y="45746"/>
                    <a:pt x="417487" y="50144"/>
                  </a:cubicBezTo>
                  <a:cubicBezTo>
                    <a:pt x="421519" y="46112"/>
                    <a:pt x="418221" y="43547"/>
                    <a:pt x="418221" y="40614"/>
                  </a:cubicBezTo>
                  <a:cubicBezTo>
                    <a:pt x="417854" y="36582"/>
                    <a:pt x="413822" y="29618"/>
                    <a:pt x="423719" y="36949"/>
                  </a:cubicBezTo>
                  <a:cubicBezTo>
                    <a:pt x="428850" y="40614"/>
                    <a:pt x="421519" y="27419"/>
                    <a:pt x="430316" y="25586"/>
                  </a:cubicBezTo>
                  <a:cubicBezTo>
                    <a:pt x="433249" y="24853"/>
                    <a:pt x="422253" y="23020"/>
                    <a:pt x="421153" y="17889"/>
                  </a:cubicBezTo>
                  <a:cubicBezTo>
                    <a:pt x="425918" y="12391"/>
                    <a:pt x="432516" y="13124"/>
                    <a:pt x="438380" y="14590"/>
                  </a:cubicBezTo>
                  <a:cubicBezTo>
                    <a:pt x="450109" y="17522"/>
                    <a:pt x="460372" y="14957"/>
                    <a:pt x="470269" y="9092"/>
                  </a:cubicBezTo>
                  <a:cubicBezTo>
                    <a:pt x="489696" y="10925"/>
                    <a:pt x="504357" y="23020"/>
                    <a:pt x="520851" y="32184"/>
                  </a:cubicBezTo>
                  <a:cubicBezTo>
                    <a:pt x="524517" y="34383"/>
                    <a:pt x="528182" y="38415"/>
                    <a:pt x="525983" y="43180"/>
                  </a:cubicBezTo>
                  <a:cubicBezTo>
                    <a:pt x="523784" y="47945"/>
                    <a:pt x="518652" y="47945"/>
                    <a:pt x="514620" y="46845"/>
                  </a:cubicBezTo>
                  <a:cubicBezTo>
                    <a:pt x="502891" y="43913"/>
                    <a:pt x="491162" y="43913"/>
                    <a:pt x="479432" y="45013"/>
                  </a:cubicBezTo>
                  <a:cubicBezTo>
                    <a:pt x="468436" y="46112"/>
                    <a:pt x="460006" y="49045"/>
                    <a:pt x="455241" y="61507"/>
                  </a:cubicBezTo>
                  <a:cubicBezTo>
                    <a:pt x="449376" y="76535"/>
                    <a:pt x="433982" y="69204"/>
                    <a:pt x="422619" y="71770"/>
                  </a:cubicBezTo>
                  <a:cubicBezTo>
                    <a:pt x="417121" y="66272"/>
                    <a:pt x="409790" y="67738"/>
                    <a:pt x="403193" y="66638"/>
                  </a:cubicBezTo>
                  <a:cubicBezTo>
                    <a:pt x="391463" y="64439"/>
                    <a:pt x="382666" y="74702"/>
                    <a:pt x="371304" y="75069"/>
                  </a:cubicBezTo>
                  <a:cubicBezTo>
                    <a:pt x="361041" y="75802"/>
                    <a:pt x="350411" y="71403"/>
                    <a:pt x="340514" y="79834"/>
                  </a:cubicBezTo>
                  <a:cubicBezTo>
                    <a:pt x="351511" y="82033"/>
                    <a:pt x="363606" y="87898"/>
                    <a:pt x="373869" y="79101"/>
                  </a:cubicBezTo>
                  <a:cubicBezTo>
                    <a:pt x="388164" y="67005"/>
                    <a:pt x="403559" y="64806"/>
                    <a:pt x="420786" y="69937"/>
                  </a:cubicBezTo>
                  <a:cubicBezTo>
                    <a:pt x="429583" y="80933"/>
                    <a:pt x="446444" y="73236"/>
                    <a:pt x="454874" y="84965"/>
                  </a:cubicBezTo>
                  <a:cubicBezTo>
                    <a:pt x="463671" y="101826"/>
                    <a:pt x="451209" y="107691"/>
                    <a:pt x="439480" y="113922"/>
                  </a:cubicBezTo>
                  <a:cubicBezTo>
                    <a:pt x="431782" y="118687"/>
                    <a:pt x="422253" y="116121"/>
                    <a:pt x="413822" y="119053"/>
                  </a:cubicBezTo>
                  <a:cubicBezTo>
                    <a:pt x="398427" y="114288"/>
                    <a:pt x="383766" y="112456"/>
                    <a:pt x="368738" y="122719"/>
                  </a:cubicBezTo>
                  <a:cubicBezTo>
                    <a:pt x="365806" y="124552"/>
                    <a:pt x="356275" y="121619"/>
                    <a:pt x="352244" y="129683"/>
                  </a:cubicBezTo>
                  <a:cubicBezTo>
                    <a:pt x="350044" y="123085"/>
                    <a:pt x="343447" y="120520"/>
                    <a:pt x="337216" y="121253"/>
                  </a:cubicBezTo>
                  <a:cubicBezTo>
                    <a:pt x="336482" y="121253"/>
                    <a:pt x="335383" y="118687"/>
                    <a:pt x="334650" y="119053"/>
                  </a:cubicBezTo>
                  <a:cubicBezTo>
                    <a:pt x="322554" y="120153"/>
                    <a:pt x="309725" y="105858"/>
                    <a:pt x="297263" y="121253"/>
                  </a:cubicBezTo>
                  <a:cubicBezTo>
                    <a:pt x="295797" y="123452"/>
                    <a:pt x="281868" y="116121"/>
                    <a:pt x="280402" y="109524"/>
                  </a:cubicBezTo>
                  <a:cubicBezTo>
                    <a:pt x="278569" y="100727"/>
                    <a:pt x="271605" y="97428"/>
                    <a:pt x="266840" y="91930"/>
                  </a:cubicBezTo>
                  <a:cubicBezTo>
                    <a:pt x="260609" y="90463"/>
                    <a:pt x="273071" y="113189"/>
                    <a:pt x="256577" y="99627"/>
                  </a:cubicBezTo>
                  <a:cubicBezTo>
                    <a:pt x="254378" y="97794"/>
                    <a:pt x="241182" y="98894"/>
                    <a:pt x="240083" y="105492"/>
                  </a:cubicBezTo>
                  <a:cubicBezTo>
                    <a:pt x="238617" y="113922"/>
                    <a:pt x="247780" y="106225"/>
                    <a:pt x="251079" y="109524"/>
                  </a:cubicBezTo>
                  <a:cubicBezTo>
                    <a:pt x="255111" y="113555"/>
                    <a:pt x="260242" y="115022"/>
                    <a:pt x="266107" y="115022"/>
                  </a:cubicBezTo>
                  <a:cubicBezTo>
                    <a:pt x="261342" y="124552"/>
                    <a:pt x="252912" y="121986"/>
                    <a:pt x="246314" y="120886"/>
                  </a:cubicBezTo>
                  <a:cubicBezTo>
                    <a:pt x="228720" y="117587"/>
                    <a:pt x="211859" y="110623"/>
                    <a:pt x="193532" y="110257"/>
                  </a:cubicBezTo>
                  <a:cubicBezTo>
                    <a:pt x="188034" y="110257"/>
                    <a:pt x="182536" y="104758"/>
                    <a:pt x="182903" y="99260"/>
                  </a:cubicBezTo>
                  <a:cubicBezTo>
                    <a:pt x="183636" y="90463"/>
                    <a:pt x="192799" y="99260"/>
                    <a:pt x="196465" y="94495"/>
                  </a:cubicBezTo>
                  <a:cubicBezTo>
                    <a:pt x="190234" y="85698"/>
                    <a:pt x="182536" y="76169"/>
                    <a:pt x="173006" y="76535"/>
                  </a:cubicBezTo>
                  <a:cubicBezTo>
                    <a:pt x="162377" y="77268"/>
                    <a:pt x="171173" y="90463"/>
                    <a:pt x="166409" y="98527"/>
                  </a:cubicBezTo>
                  <a:cubicBezTo>
                    <a:pt x="149914" y="71770"/>
                    <a:pt x="124990" y="81300"/>
                    <a:pt x="101898" y="81667"/>
                  </a:cubicBezTo>
                  <a:cubicBezTo>
                    <a:pt x="92001" y="86798"/>
                    <a:pt x="83571" y="79467"/>
                    <a:pt x="76240" y="75802"/>
                  </a:cubicBezTo>
                  <a:cubicBezTo>
                    <a:pt x="59013" y="67372"/>
                    <a:pt x="42885" y="57842"/>
                    <a:pt x="23092" y="56375"/>
                  </a:cubicBezTo>
                  <a:cubicBezTo>
                    <a:pt x="20160" y="56009"/>
                    <a:pt x="17960" y="53443"/>
                    <a:pt x="15761" y="51244"/>
                  </a:cubicBezTo>
                  <a:lnTo>
                    <a:pt x="15761" y="51244"/>
                  </a:lnTo>
                  <a:cubicBezTo>
                    <a:pt x="9896" y="50877"/>
                    <a:pt x="5498" y="47212"/>
                    <a:pt x="366" y="44646"/>
                  </a:cubicBezTo>
                  <a:lnTo>
                    <a:pt x="0" y="43547"/>
                  </a:ln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31005E33-0519-4959-9269-E4D1CDCE82FF}"/>
                </a:ext>
              </a:extLst>
            </p:cNvPr>
            <p:cNvSpPr/>
            <p:nvPr/>
          </p:nvSpPr>
          <p:spPr>
            <a:xfrm>
              <a:off x="11275416" y="4679291"/>
              <a:ext cx="178784" cy="71841"/>
            </a:xfrm>
            <a:custGeom>
              <a:avLst/>
              <a:gdLst>
                <a:gd name="connsiteX0" fmla="*/ 0 w 178784"/>
                <a:gd name="connsiteY0" fmla="*/ 49116 h 71841"/>
                <a:gd name="connsiteX1" fmla="*/ 22725 w 178784"/>
                <a:gd name="connsiteY1" fmla="*/ 41785 h 71841"/>
                <a:gd name="connsiteX2" fmla="*/ 39953 w 178784"/>
                <a:gd name="connsiteY2" fmla="*/ 35921 h 71841"/>
                <a:gd name="connsiteX3" fmla="*/ 59746 w 178784"/>
                <a:gd name="connsiteY3" fmla="*/ 37753 h 71841"/>
                <a:gd name="connsiteX4" fmla="*/ 92368 w 178784"/>
                <a:gd name="connsiteY4" fmla="*/ 39953 h 71841"/>
                <a:gd name="connsiteX5" fmla="*/ 122424 w 178784"/>
                <a:gd name="connsiteY5" fmla="*/ 37753 h 71841"/>
                <a:gd name="connsiteX6" fmla="*/ 106663 w 178784"/>
                <a:gd name="connsiteY6" fmla="*/ 1833 h 71841"/>
                <a:gd name="connsiteX7" fmla="*/ 108862 w 178784"/>
                <a:gd name="connsiteY7" fmla="*/ 0 h 71841"/>
                <a:gd name="connsiteX8" fmla="*/ 158711 w 178784"/>
                <a:gd name="connsiteY8" fmla="*/ 9530 h 71841"/>
                <a:gd name="connsiteX9" fmla="*/ 172640 w 178784"/>
                <a:gd name="connsiteY9" fmla="*/ 11729 h 71841"/>
                <a:gd name="connsiteX10" fmla="*/ 177771 w 178784"/>
                <a:gd name="connsiteY10" fmla="*/ 35188 h 71841"/>
                <a:gd name="connsiteX11" fmla="*/ 165675 w 178784"/>
                <a:gd name="connsiteY11" fmla="*/ 56813 h 71841"/>
                <a:gd name="connsiteX12" fmla="*/ 130488 w 178784"/>
                <a:gd name="connsiteY12" fmla="*/ 53515 h 71841"/>
                <a:gd name="connsiteX13" fmla="*/ 114360 w 178784"/>
                <a:gd name="connsiteY13" fmla="*/ 52048 h 71841"/>
                <a:gd name="connsiteX14" fmla="*/ 120958 w 178784"/>
                <a:gd name="connsiteY14" fmla="*/ 66710 h 71841"/>
                <a:gd name="connsiteX15" fmla="*/ 119858 w 178784"/>
                <a:gd name="connsiteY15" fmla="*/ 71842 h 71841"/>
                <a:gd name="connsiteX16" fmla="*/ 7331 w 178784"/>
                <a:gd name="connsiteY16" fmla="*/ 71842 h 71841"/>
                <a:gd name="connsiteX17" fmla="*/ 0 w 178784"/>
                <a:gd name="connsiteY17" fmla="*/ 49116 h 7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784" h="71841">
                  <a:moveTo>
                    <a:pt x="0" y="49116"/>
                  </a:moveTo>
                  <a:cubicBezTo>
                    <a:pt x="3665" y="34455"/>
                    <a:pt x="16128" y="47650"/>
                    <a:pt x="22725" y="41785"/>
                  </a:cubicBezTo>
                  <a:cubicBezTo>
                    <a:pt x="27857" y="38120"/>
                    <a:pt x="35188" y="40319"/>
                    <a:pt x="39953" y="35921"/>
                  </a:cubicBezTo>
                  <a:cubicBezTo>
                    <a:pt x="46917" y="29690"/>
                    <a:pt x="53515" y="32255"/>
                    <a:pt x="59746" y="37753"/>
                  </a:cubicBezTo>
                  <a:cubicBezTo>
                    <a:pt x="70009" y="46917"/>
                    <a:pt x="81371" y="46550"/>
                    <a:pt x="92368" y="39953"/>
                  </a:cubicBezTo>
                  <a:cubicBezTo>
                    <a:pt x="101531" y="34455"/>
                    <a:pt x="110695" y="32988"/>
                    <a:pt x="122424" y="37753"/>
                  </a:cubicBezTo>
                  <a:cubicBezTo>
                    <a:pt x="108862" y="28223"/>
                    <a:pt x="97866" y="19060"/>
                    <a:pt x="106663" y="1833"/>
                  </a:cubicBezTo>
                  <a:cubicBezTo>
                    <a:pt x="107396" y="1100"/>
                    <a:pt x="108129" y="733"/>
                    <a:pt x="108862" y="0"/>
                  </a:cubicBezTo>
                  <a:cubicBezTo>
                    <a:pt x="123157" y="15761"/>
                    <a:pt x="142217" y="5132"/>
                    <a:pt x="158711" y="9530"/>
                  </a:cubicBezTo>
                  <a:cubicBezTo>
                    <a:pt x="163110" y="10630"/>
                    <a:pt x="168241" y="8064"/>
                    <a:pt x="172640" y="11729"/>
                  </a:cubicBezTo>
                  <a:cubicBezTo>
                    <a:pt x="182170" y="28223"/>
                    <a:pt x="177771" y="28590"/>
                    <a:pt x="177771" y="35188"/>
                  </a:cubicBezTo>
                  <a:cubicBezTo>
                    <a:pt x="178138" y="46550"/>
                    <a:pt x="162010" y="45817"/>
                    <a:pt x="165675" y="56813"/>
                  </a:cubicBezTo>
                  <a:cubicBezTo>
                    <a:pt x="154313" y="50582"/>
                    <a:pt x="142217" y="56080"/>
                    <a:pt x="130488" y="53515"/>
                  </a:cubicBezTo>
                  <a:cubicBezTo>
                    <a:pt x="124990" y="52415"/>
                    <a:pt x="119492" y="45451"/>
                    <a:pt x="114360" y="52048"/>
                  </a:cubicBezTo>
                  <a:cubicBezTo>
                    <a:pt x="108862" y="59379"/>
                    <a:pt x="118392" y="61945"/>
                    <a:pt x="120958" y="66710"/>
                  </a:cubicBezTo>
                  <a:cubicBezTo>
                    <a:pt x="121691" y="67810"/>
                    <a:pt x="120225" y="70009"/>
                    <a:pt x="119858" y="71842"/>
                  </a:cubicBezTo>
                  <a:cubicBezTo>
                    <a:pt x="82471" y="71842"/>
                    <a:pt x="44718" y="71842"/>
                    <a:pt x="7331" y="71842"/>
                  </a:cubicBezTo>
                  <a:cubicBezTo>
                    <a:pt x="2932" y="64511"/>
                    <a:pt x="366" y="57180"/>
                    <a:pt x="0" y="49116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49AB817D-8524-4439-AAB8-2985CBB350AC}"/>
                </a:ext>
              </a:extLst>
            </p:cNvPr>
            <p:cNvSpPr/>
            <p:nvPr/>
          </p:nvSpPr>
          <p:spPr>
            <a:xfrm>
              <a:off x="10877721" y="4660598"/>
              <a:ext cx="86226" cy="57372"/>
            </a:xfrm>
            <a:custGeom>
              <a:avLst/>
              <a:gdLst>
                <a:gd name="connsiteX0" fmla="*/ 0 w 86226"/>
                <a:gd name="connsiteY0" fmla="*/ 0 h 57372"/>
                <a:gd name="connsiteX1" fmla="*/ 86137 w 86226"/>
                <a:gd name="connsiteY1" fmla="*/ 30423 h 57372"/>
                <a:gd name="connsiteX2" fmla="*/ 84304 w 86226"/>
                <a:gd name="connsiteY2" fmla="*/ 46550 h 57372"/>
                <a:gd name="connsiteX3" fmla="*/ 73674 w 86226"/>
                <a:gd name="connsiteY3" fmla="*/ 51682 h 57372"/>
                <a:gd name="connsiteX4" fmla="*/ 67077 w 86226"/>
                <a:gd name="connsiteY4" fmla="*/ 49849 h 57372"/>
                <a:gd name="connsiteX5" fmla="*/ 22359 w 86226"/>
                <a:gd name="connsiteY5" fmla="*/ 38120 h 57372"/>
                <a:gd name="connsiteX6" fmla="*/ 11363 w 86226"/>
                <a:gd name="connsiteY6" fmla="*/ 18693 h 57372"/>
                <a:gd name="connsiteX7" fmla="*/ 0 w 86226"/>
                <a:gd name="connsiteY7" fmla="*/ 0 h 5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6" h="57372">
                  <a:moveTo>
                    <a:pt x="0" y="0"/>
                  </a:moveTo>
                  <a:cubicBezTo>
                    <a:pt x="31522" y="1833"/>
                    <a:pt x="57180" y="20160"/>
                    <a:pt x="86137" y="30423"/>
                  </a:cubicBezTo>
                  <a:cubicBezTo>
                    <a:pt x="86870" y="35921"/>
                    <a:pt x="82838" y="40319"/>
                    <a:pt x="84304" y="46550"/>
                  </a:cubicBezTo>
                  <a:cubicBezTo>
                    <a:pt x="85404" y="51682"/>
                    <a:pt x="84670" y="64877"/>
                    <a:pt x="73674" y="51682"/>
                  </a:cubicBezTo>
                  <a:cubicBezTo>
                    <a:pt x="72575" y="50216"/>
                    <a:pt x="68176" y="49116"/>
                    <a:pt x="67077" y="49849"/>
                  </a:cubicBezTo>
                  <a:cubicBezTo>
                    <a:pt x="46550" y="66710"/>
                    <a:pt x="37387" y="41052"/>
                    <a:pt x="22359" y="38120"/>
                  </a:cubicBezTo>
                  <a:cubicBezTo>
                    <a:pt x="23459" y="28957"/>
                    <a:pt x="23459" y="20893"/>
                    <a:pt x="11363" y="18693"/>
                  </a:cubicBezTo>
                  <a:cubicBezTo>
                    <a:pt x="367" y="17227"/>
                    <a:pt x="1833" y="7331"/>
                    <a:pt x="0" y="0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92733298-D885-4970-8DC0-9ECC57FFB8B0}"/>
                </a:ext>
              </a:extLst>
            </p:cNvPr>
            <p:cNvSpPr/>
            <p:nvPr/>
          </p:nvSpPr>
          <p:spPr>
            <a:xfrm>
              <a:off x="10461483" y="4802815"/>
              <a:ext cx="575586" cy="505872"/>
            </a:xfrm>
            <a:custGeom>
              <a:avLst/>
              <a:gdLst>
                <a:gd name="connsiteX0" fmla="*/ 389481 w 575586"/>
                <a:gd name="connsiteY0" fmla="*/ 23459 h 505872"/>
                <a:gd name="connsiteX1" fmla="*/ 404876 w 575586"/>
                <a:gd name="connsiteY1" fmla="*/ 33355 h 505872"/>
                <a:gd name="connsiteX2" fmla="*/ 447028 w 575586"/>
                <a:gd name="connsiteY2" fmla="*/ 39586 h 505872"/>
                <a:gd name="connsiteX3" fmla="*/ 452159 w 575586"/>
                <a:gd name="connsiteY3" fmla="*/ 76607 h 505872"/>
                <a:gd name="connsiteX4" fmla="*/ 465721 w 575586"/>
                <a:gd name="connsiteY4" fmla="*/ 101898 h 505872"/>
                <a:gd name="connsiteX5" fmla="*/ 474518 w 575586"/>
                <a:gd name="connsiteY5" fmla="*/ 108495 h 505872"/>
                <a:gd name="connsiteX6" fmla="*/ 496144 w 575586"/>
                <a:gd name="connsiteY6" fmla="*/ 154313 h 505872"/>
                <a:gd name="connsiteX7" fmla="*/ 507507 w 575586"/>
                <a:gd name="connsiteY7" fmla="*/ 166775 h 505872"/>
                <a:gd name="connsiteX8" fmla="*/ 521802 w 575586"/>
                <a:gd name="connsiteY8" fmla="*/ 186202 h 505872"/>
                <a:gd name="connsiteX9" fmla="*/ 542694 w 575586"/>
                <a:gd name="connsiteY9" fmla="*/ 171540 h 505872"/>
                <a:gd name="connsiteX10" fmla="*/ 555890 w 575586"/>
                <a:gd name="connsiteY10" fmla="*/ 167142 h 505872"/>
                <a:gd name="connsiteX11" fmla="*/ 556623 w 575586"/>
                <a:gd name="connsiteY11" fmla="*/ 179970 h 505872"/>
                <a:gd name="connsiteX12" fmla="*/ 568352 w 575586"/>
                <a:gd name="connsiteY12" fmla="*/ 225788 h 505872"/>
                <a:gd name="connsiteX13" fmla="*/ 573484 w 575586"/>
                <a:gd name="connsiteY13" fmla="*/ 243382 h 505872"/>
                <a:gd name="connsiteX14" fmla="*/ 553691 w 575586"/>
                <a:gd name="connsiteY14" fmla="*/ 260609 h 505872"/>
                <a:gd name="connsiteX15" fmla="*/ 514104 w 575586"/>
                <a:gd name="connsiteY15" fmla="*/ 254378 h 505872"/>
                <a:gd name="connsiteX16" fmla="*/ 474518 w 575586"/>
                <a:gd name="connsiteY16" fmla="*/ 273071 h 505872"/>
                <a:gd name="connsiteX17" fmla="*/ 473419 w 575586"/>
                <a:gd name="connsiteY17" fmla="*/ 280036 h 505872"/>
                <a:gd name="connsiteX18" fmla="*/ 485514 w 575586"/>
                <a:gd name="connsiteY18" fmla="*/ 377168 h 505872"/>
                <a:gd name="connsiteX19" fmla="*/ 482582 w 575586"/>
                <a:gd name="connsiteY19" fmla="*/ 423719 h 505872"/>
                <a:gd name="connsiteX20" fmla="*/ 471219 w 575586"/>
                <a:gd name="connsiteY20" fmla="*/ 436548 h 505872"/>
                <a:gd name="connsiteX21" fmla="*/ 425402 w 575586"/>
                <a:gd name="connsiteY21" fmla="*/ 444978 h 505872"/>
                <a:gd name="connsiteX22" fmla="*/ 417705 w 575586"/>
                <a:gd name="connsiteY22" fmla="*/ 468070 h 505872"/>
                <a:gd name="connsiteX23" fmla="*/ 429067 w 575586"/>
                <a:gd name="connsiteY23" fmla="*/ 484931 h 505872"/>
                <a:gd name="connsiteX24" fmla="*/ 432733 w 575586"/>
                <a:gd name="connsiteY24" fmla="*/ 497760 h 505872"/>
                <a:gd name="connsiteX25" fmla="*/ 416605 w 575586"/>
                <a:gd name="connsiteY25" fmla="*/ 504724 h 505872"/>
                <a:gd name="connsiteX26" fmla="*/ 361624 w 575586"/>
                <a:gd name="connsiteY26" fmla="*/ 492995 h 505872"/>
                <a:gd name="connsiteX27" fmla="*/ 341831 w 575586"/>
                <a:gd name="connsiteY27" fmla="*/ 484564 h 505872"/>
                <a:gd name="connsiteX28" fmla="*/ 314341 w 575586"/>
                <a:gd name="connsiteY28" fmla="*/ 479433 h 505872"/>
                <a:gd name="connsiteX29" fmla="*/ 240300 w 575586"/>
                <a:gd name="connsiteY29" fmla="*/ 480899 h 505872"/>
                <a:gd name="connsiteX30" fmla="*/ 222340 w 575586"/>
                <a:gd name="connsiteY30" fmla="*/ 439113 h 505872"/>
                <a:gd name="connsiteX31" fmla="*/ 213543 w 575586"/>
                <a:gd name="connsiteY31" fmla="*/ 427018 h 505872"/>
                <a:gd name="connsiteX32" fmla="*/ 203280 w 575586"/>
                <a:gd name="connsiteY32" fmla="*/ 416021 h 505872"/>
                <a:gd name="connsiteX33" fmla="*/ 218308 w 575586"/>
                <a:gd name="connsiteY33" fmla="*/ 377901 h 505872"/>
                <a:gd name="connsiteX34" fmla="*/ 232236 w 575586"/>
                <a:gd name="connsiteY34" fmla="*/ 368371 h 505872"/>
                <a:gd name="connsiteX35" fmla="*/ 243232 w 575586"/>
                <a:gd name="connsiteY35" fmla="*/ 381567 h 505872"/>
                <a:gd name="connsiteX36" fmla="*/ 246898 w 575586"/>
                <a:gd name="connsiteY36" fmla="*/ 403559 h 505872"/>
                <a:gd name="connsiteX37" fmla="*/ 262292 w 575586"/>
                <a:gd name="connsiteY37" fmla="*/ 416754 h 505872"/>
                <a:gd name="connsiteX38" fmla="*/ 271456 w 575586"/>
                <a:gd name="connsiteY38" fmla="*/ 402459 h 505872"/>
                <a:gd name="connsiteX39" fmla="*/ 287950 w 575586"/>
                <a:gd name="connsiteY39" fmla="*/ 391830 h 505872"/>
                <a:gd name="connsiteX40" fmla="*/ 315074 w 575586"/>
                <a:gd name="connsiteY40" fmla="*/ 401360 h 505872"/>
                <a:gd name="connsiteX41" fmla="*/ 326070 w 575586"/>
                <a:gd name="connsiteY41" fmla="*/ 396228 h 505872"/>
                <a:gd name="connsiteX42" fmla="*/ 328636 w 575586"/>
                <a:gd name="connsiteY42" fmla="*/ 385232 h 505872"/>
                <a:gd name="connsiteX43" fmla="*/ 357226 w 575586"/>
                <a:gd name="connsiteY43" fmla="*/ 349678 h 505872"/>
                <a:gd name="connsiteX44" fmla="*/ 368589 w 575586"/>
                <a:gd name="connsiteY44" fmla="*/ 327686 h 505872"/>
                <a:gd name="connsiteX45" fmla="*/ 325703 w 575586"/>
                <a:gd name="connsiteY45" fmla="*/ 280402 h 505872"/>
                <a:gd name="connsiteX46" fmla="*/ 276954 w 575586"/>
                <a:gd name="connsiteY46" fmla="*/ 262075 h 505872"/>
                <a:gd name="connsiteX47" fmla="*/ 235168 w 575586"/>
                <a:gd name="connsiteY47" fmla="*/ 275271 h 505872"/>
                <a:gd name="connsiteX48" fmla="*/ 227105 w 575586"/>
                <a:gd name="connsiteY48" fmla="*/ 282601 h 505872"/>
                <a:gd name="connsiteX49" fmla="*/ 168825 w 575586"/>
                <a:gd name="connsiteY49" fmla="*/ 269039 h 505872"/>
                <a:gd name="connsiteX50" fmla="*/ 173223 w 575586"/>
                <a:gd name="connsiteY50" fmla="*/ 222489 h 505872"/>
                <a:gd name="connsiteX51" fmla="*/ 182020 w 575586"/>
                <a:gd name="connsiteY51" fmla="*/ 192433 h 505872"/>
                <a:gd name="connsiteX52" fmla="*/ 178721 w 575586"/>
                <a:gd name="connsiteY52" fmla="*/ 180337 h 505872"/>
                <a:gd name="connsiteX53" fmla="*/ 149765 w 575586"/>
                <a:gd name="connsiteY53" fmla="*/ 138552 h 505872"/>
                <a:gd name="connsiteX54" fmla="*/ 135836 w 575586"/>
                <a:gd name="connsiteY54" fmla="*/ 127922 h 505872"/>
                <a:gd name="connsiteX55" fmla="*/ 92218 w 575586"/>
                <a:gd name="connsiteY55" fmla="*/ 96033 h 505872"/>
                <a:gd name="connsiteX56" fmla="*/ 94418 w 575586"/>
                <a:gd name="connsiteY56" fmla="*/ 73308 h 505872"/>
                <a:gd name="connsiteX57" fmla="*/ 91485 w 575586"/>
                <a:gd name="connsiteY57" fmla="*/ 48750 h 505872"/>
                <a:gd name="connsiteX58" fmla="*/ 65828 w 575586"/>
                <a:gd name="connsiteY58" fmla="*/ 53881 h 505872"/>
                <a:gd name="connsiteX59" fmla="*/ 30273 w 575586"/>
                <a:gd name="connsiteY59" fmla="*/ 50216 h 505872"/>
                <a:gd name="connsiteX60" fmla="*/ 4982 w 575586"/>
                <a:gd name="connsiteY60" fmla="*/ 29690 h 505872"/>
                <a:gd name="connsiteX61" fmla="*/ 4982 w 575586"/>
                <a:gd name="connsiteY61" fmla="*/ 19427 h 505872"/>
                <a:gd name="connsiteX62" fmla="*/ 31740 w 575586"/>
                <a:gd name="connsiteY62" fmla="*/ 0 h 505872"/>
                <a:gd name="connsiteX63" fmla="*/ 241400 w 575586"/>
                <a:gd name="connsiteY63" fmla="*/ 14662 h 505872"/>
                <a:gd name="connsiteX64" fmla="*/ 312142 w 575586"/>
                <a:gd name="connsiteY64" fmla="*/ 18327 h 505872"/>
                <a:gd name="connsiteX65" fmla="*/ 389481 w 575586"/>
                <a:gd name="connsiteY65" fmla="*/ 23459 h 50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75586" h="505872">
                  <a:moveTo>
                    <a:pt x="389481" y="23459"/>
                  </a:moveTo>
                  <a:cubicBezTo>
                    <a:pt x="390214" y="33722"/>
                    <a:pt x="391314" y="41419"/>
                    <a:pt x="404876" y="33355"/>
                  </a:cubicBezTo>
                  <a:cubicBezTo>
                    <a:pt x="419904" y="24192"/>
                    <a:pt x="436398" y="30423"/>
                    <a:pt x="447028" y="39586"/>
                  </a:cubicBezTo>
                  <a:cubicBezTo>
                    <a:pt x="456558" y="47650"/>
                    <a:pt x="459490" y="61579"/>
                    <a:pt x="452159" y="76607"/>
                  </a:cubicBezTo>
                  <a:cubicBezTo>
                    <a:pt x="447028" y="87236"/>
                    <a:pt x="452526" y="98232"/>
                    <a:pt x="465721" y="101898"/>
                  </a:cubicBezTo>
                  <a:cubicBezTo>
                    <a:pt x="469753" y="102997"/>
                    <a:pt x="476351" y="102997"/>
                    <a:pt x="474518" y="108495"/>
                  </a:cubicBezTo>
                  <a:cubicBezTo>
                    <a:pt x="466821" y="130854"/>
                    <a:pt x="488080" y="139285"/>
                    <a:pt x="496144" y="154313"/>
                  </a:cubicBezTo>
                  <a:cubicBezTo>
                    <a:pt x="498710" y="159078"/>
                    <a:pt x="503841" y="162377"/>
                    <a:pt x="507507" y="166775"/>
                  </a:cubicBezTo>
                  <a:cubicBezTo>
                    <a:pt x="513005" y="173006"/>
                    <a:pt x="512638" y="186935"/>
                    <a:pt x="521802" y="186202"/>
                  </a:cubicBezTo>
                  <a:cubicBezTo>
                    <a:pt x="529132" y="185835"/>
                    <a:pt x="536097" y="177038"/>
                    <a:pt x="542694" y="171540"/>
                  </a:cubicBezTo>
                  <a:cubicBezTo>
                    <a:pt x="546726" y="168241"/>
                    <a:pt x="550392" y="164209"/>
                    <a:pt x="555890" y="167142"/>
                  </a:cubicBezTo>
                  <a:cubicBezTo>
                    <a:pt x="562854" y="170807"/>
                    <a:pt x="556989" y="175572"/>
                    <a:pt x="556623" y="179970"/>
                  </a:cubicBezTo>
                  <a:cubicBezTo>
                    <a:pt x="555157" y="196465"/>
                    <a:pt x="553324" y="213325"/>
                    <a:pt x="568352" y="225788"/>
                  </a:cubicBezTo>
                  <a:cubicBezTo>
                    <a:pt x="574217" y="230553"/>
                    <a:pt x="578249" y="236051"/>
                    <a:pt x="573484" y="243382"/>
                  </a:cubicBezTo>
                  <a:cubicBezTo>
                    <a:pt x="568719" y="251079"/>
                    <a:pt x="563587" y="262442"/>
                    <a:pt x="553691" y="260609"/>
                  </a:cubicBezTo>
                  <a:cubicBezTo>
                    <a:pt x="540495" y="258410"/>
                    <a:pt x="526200" y="265374"/>
                    <a:pt x="514104" y="254378"/>
                  </a:cubicBezTo>
                  <a:cubicBezTo>
                    <a:pt x="510439" y="251079"/>
                    <a:pt x="476351" y="267940"/>
                    <a:pt x="474518" y="273071"/>
                  </a:cubicBezTo>
                  <a:cubicBezTo>
                    <a:pt x="473785" y="275271"/>
                    <a:pt x="472685" y="278936"/>
                    <a:pt x="473419" y="280036"/>
                  </a:cubicBezTo>
                  <a:cubicBezTo>
                    <a:pt x="500542" y="309359"/>
                    <a:pt x="488813" y="344180"/>
                    <a:pt x="485514" y="377168"/>
                  </a:cubicBezTo>
                  <a:cubicBezTo>
                    <a:pt x="484048" y="392563"/>
                    <a:pt x="482949" y="408324"/>
                    <a:pt x="482582" y="423719"/>
                  </a:cubicBezTo>
                  <a:cubicBezTo>
                    <a:pt x="482582" y="431782"/>
                    <a:pt x="480749" y="437647"/>
                    <a:pt x="471219" y="436548"/>
                  </a:cubicBezTo>
                  <a:cubicBezTo>
                    <a:pt x="455092" y="434348"/>
                    <a:pt x="441163" y="443878"/>
                    <a:pt x="425402" y="444978"/>
                  </a:cubicBezTo>
                  <a:cubicBezTo>
                    <a:pt x="411474" y="445711"/>
                    <a:pt x="414772" y="458906"/>
                    <a:pt x="417705" y="468070"/>
                  </a:cubicBezTo>
                  <a:cubicBezTo>
                    <a:pt x="419537" y="474301"/>
                    <a:pt x="425035" y="479433"/>
                    <a:pt x="429067" y="484931"/>
                  </a:cubicBezTo>
                  <a:cubicBezTo>
                    <a:pt x="432000" y="488963"/>
                    <a:pt x="437131" y="492628"/>
                    <a:pt x="432733" y="497760"/>
                  </a:cubicBezTo>
                  <a:cubicBezTo>
                    <a:pt x="428701" y="502524"/>
                    <a:pt x="421004" y="508389"/>
                    <a:pt x="416605" y="504724"/>
                  </a:cubicBezTo>
                  <a:cubicBezTo>
                    <a:pt x="399744" y="491162"/>
                    <a:pt x="381051" y="491895"/>
                    <a:pt x="361624" y="492995"/>
                  </a:cubicBezTo>
                  <a:cubicBezTo>
                    <a:pt x="353560" y="493361"/>
                    <a:pt x="346963" y="490795"/>
                    <a:pt x="341831" y="484564"/>
                  </a:cubicBezTo>
                  <a:cubicBezTo>
                    <a:pt x="334134" y="475401"/>
                    <a:pt x="321672" y="474301"/>
                    <a:pt x="314341" y="479433"/>
                  </a:cubicBezTo>
                  <a:cubicBezTo>
                    <a:pt x="289416" y="496660"/>
                    <a:pt x="264492" y="483098"/>
                    <a:pt x="240300" y="480899"/>
                  </a:cubicBezTo>
                  <a:cubicBezTo>
                    <a:pt x="226738" y="479433"/>
                    <a:pt x="215742" y="453042"/>
                    <a:pt x="222340" y="439113"/>
                  </a:cubicBezTo>
                  <a:cubicBezTo>
                    <a:pt x="227838" y="427384"/>
                    <a:pt x="232603" y="420420"/>
                    <a:pt x="213543" y="427018"/>
                  </a:cubicBezTo>
                  <a:cubicBezTo>
                    <a:pt x="203646" y="430683"/>
                    <a:pt x="200714" y="424085"/>
                    <a:pt x="203280" y="416021"/>
                  </a:cubicBezTo>
                  <a:cubicBezTo>
                    <a:pt x="207678" y="403193"/>
                    <a:pt x="212810" y="390364"/>
                    <a:pt x="218308" y="377901"/>
                  </a:cubicBezTo>
                  <a:cubicBezTo>
                    <a:pt x="220873" y="372037"/>
                    <a:pt x="224539" y="366539"/>
                    <a:pt x="232236" y="368371"/>
                  </a:cubicBezTo>
                  <a:cubicBezTo>
                    <a:pt x="238834" y="369838"/>
                    <a:pt x="242866" y="374236"/>
                    <a:pt x="243232" y="381567"/>
                  </a:cubicBezTo>
                  <a:cubicBezTo>
                    <a:pt x="243965" y="388898"/>
                    <a:pt x="245798" y="396228"/>
                    <a:pt x="246898" y="403559"/>
                  </a:cubicBezTo>
                  <a:cubicBezTo>
                    <a:pt x="247997" y="412723"/>
                    <a:pt x="254595" y="417121"/>
                    <a:pt x="262292" y="416754"/>
                  </a:cubicBezTo>
                  <a:cubicBezTo>
                    <a:pt x="269990" y="416388"/>
                    <a:pt x="273288" y="411990"/>
                    <a:pt x="271456" y="402459"/>
                  </a:cubicBezTo>
                  <a:cubicBezTo>
                    <a:pt x="268890" y="388898"/>
                    <a:pt x="280986" y="392929"/>
                    <a:pt x="287950" y="391830"/>
                  </a:cubicBezTo>
                  <a:cubicBezTo>
                    <a:pt x="299313" y="388898"/>
                    <a:pt x="306643" y="397328"/>
                    <a:pt x="315074" y="401360"/>
                  </a:cubicBezTo>
                  <a:cubicBezTo>
                    <a:pt x="322038" y="405025"/>
                    <a:pt x="325337" y="403926"/>
                    <a:pt x="326070" y="396228"/>
                  </a:cubicBezTo>
                  <a:cubicBezTo>
                    <a:pt x="326437" y="392563"/>
                    <a:pt x="328636" y="388898"/>
                    <a:pt x="328636" y="385232"/>
                  </a:cubicBezTo>
                  <a:cubicBezTo>
                    <a:pt x="327903" y="365072"/>
                    <a:pt x="334500" y="351877"/>
                    <a:pt x="357226" y="349678"/>
                  </a:cubicBezTo>
                  <a:cubicBezTo>
                    <a:pt x="369322" y="348578"/>
                    <a:pt x="370421" y="337216"/>
                    <a:pt x="368589" y="327686"/>
                  </a:cubicBezTo>
                  <a:cubicBezTo>
                    <a:pt x="364190" y="303494"/>
                    <a:pt x="348795" y="287366"/>
                    <a:pt x="325703" y="280402"/>
                  </a:cubicBezTo>
                  <a:cubicBezTo>
                    <a:pt x="309209" y="275271"/>
                    <a:pt x="292715" y="270506"/>
                    <a:pt x="276954" y="262075"/>
                  </a:cubicBezTo>
                  <a:cubicBezTo>
                    <a:pt x="255695" y="250712"/>
                    <a:pt x="246898" y="254378"/>
                    <a:pt x="235168" y="275271"/>
                  </a:cubicBezTo>
                  <a:cubicBezTo>
                    <a:pt x="233336" y="278569"/>
                    <a:pt x="231503" y="281868"/>
                    <a:pt x="227105" y="282601"/>
                  </a:cubicBezTo>
                  <a:cubicBezTo>
                    <a:pt x="202913" y="307526"/>
                    <a:pt x="186419" y="299829"/>
                    <a:pt x="168825" y="269039"/>
                  </a:cubicBezTo>
                  <a:cubicBezTo>
                    <a:pt x="156729" y="247780"/>
                    <a:pt x="159295" y="238250"/>
                    <a:pt x="173223" y="222489"/>
                  </a:cubicBezTo>
                  <a:cubicBezTo>
                    <a:pt x="179455" y="215525"/>
                    <a:pt x="179455" y="202696"/>
                    <a:pt x="182020" y="192433"/>
                  </a:cubicBezTo>
                  <a:cubicBezTo>
                    <a:pt x="183120" y="188034"/>
                    <a:pt x="183120" y="182536"/>
                    <a:pt x="178721" y="180337"/>
                  </a:cubicBezTo>
                  <a:cubicBezTo>
                    <a:pt x="161128" y="171540"/>
                    <a:pt x="156729" y="154313"/>
                    <a:pt x="149765" y="138552"/>
                  </a:cubicBezTo>
                  <a:cubicBezTo>
                    <a:pt x="147199" y="132320"/>
                    <a:pt x="142068" y="130488"/>
                    <a:pt x="135836" y="127922"/>
                  </a:cubicBezTo>
                  <a:cubicBezTo>
                    <a:pt x="119342" y="120591"/>
                    <a:pt x="100282" y="116559"/>
                    <a:pt x="92218" y="96033"/>
                  </a:cubicBezTo>
                  <a:cubicBezTo>
                    <a:pt x="88553" y="86870"/>
                    <a:pt x="92585" y="81005"/>
                    <a:pt x="94418" y="73308"/>
                  </a:cubicBezTo>
                  <a:cubicBezTo>
                    <a:pt x="96617" y="64877"/>
                    <a:pt x="99183" y="54614"/>
                    <a:pt x="91485" y="48750"/>
                  </a:cubicBezTo>
                  <a:cubicBezTo>
                    <a:pt x="82688" y="42152"/>
                    <a:pt x="73158" y="49116"/>
                    <a:pt x="65828" y="53881"/>
                  </a:cubicBezTo>
                  <a:cubicBezTo>
                    <a:pt x="54831" y="60479"/>
                    <a:pt x="37971" y="60112"/>
                    <a:pt x="30273" y="50216"/>
                  </a:cubicBezTo>
                  <a:cubicBezTo>
                    <a:pt x="23309" y="41052"/>
                    <a:pt x="17444" y="32622"/>
                    <a:pt x="4982" y="29690"/>
                  </a:cubicBezTo>
                  <a:cubicBezTo>
                    <a:pt x="-2715" y="27857"/>
                    <a:pt x="-516" y="23092"/>
                    <a:pt x="4982" y="19427"/>
                  </a:cubicBezTo>
                  <a:cubicBezTo>
                    <a:pt x="14146" y="13195"/>
                    <a:pt x="22943" y="6598"/>
                    <a:pt x="31740" y="0"/>
                  </a:cubicBezTo>
                  <a:cubicBezTo>
                    <a:pt x="101382" y="5865"/>
                    <a:pt x="171757" y="6231"/>
                    <a:pt x="241400" y="14662"/>
                  </a:cubicBezTo>
                  <a:cubicBezTo>
                    <a:pt x="264858" y="17594"/>
                    <a:pt x="288317" y="16128"/>
                    <a:pt x="312142" y="18327"/>
                  </a:cubicBezTo>
                  <a:cubicBezTo>
                    <a:pt x="338532" y="20893"/>
                    <a:pt x="364190" y="20893"/>
                    <a:pt x="389481" y="2345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7E921C6-D83E-464B-86C0-B4C089AEB6E1}"/>
                </a:ext>
              </a:extLst>
            </p:cNvPr>
            <p:cNvSpPr/>
            <p:nvPr/>
          </p:nvSpPr>
          <p:spPr>
            <a:xfrm>
              <a:off x="11409935" y="7195474"/>
              <a:ext cx="361040" cy="57651"/>
            </a:xfrm>
            <a:custGeom>
              <a:avLst/>
              <a:gdLst>
                <a:gd name="connsiteX0" fmla="*/ 158345 w 361040"/>
                <a:gd name="connsiteY0" fmla="*/ 12201 h 57651"/>
                <a:gd name="connsiteX1" fmla="*/ 172640 w 361040"/>
                <a:gd name="connsiteY1" fmla="*/ 15500 h 57651"/>
                <a:gd name="connsiteX2" fmla="*/ 251079 w 361040"/>
                <a:gd name="connsiteY2" fmla="*/ 29795 h 57651"/>
                <a:gd name="connsiteX3" fmla="*/ 299829 w 361040"/>
                <a:gd name="connsiteY3" fmla="*/ 36026 h 57651"/>
                <a:gd name="connsiteX4" fmla="*/ 338315 w 361040"/>
                <a:gd name="connsiteY4" fmla="*/ 45923 h 57651"/>
                <a:gd name="connsiteX5" fmla="*/ 361041 w 361040"/>
                <a:gd name="connsiteY5" fmla="*/ 57652 h 57651"/>
                <a:gd name="connsiteX6" fmla="*/ 247780 w 361040"/>
                <a:gd name="connsiteY6" fmla="*/ 48122 h 57651"/>
                <a:gd name="connsiteX7" fmla="*/ 174106 w 361040"/>
                <a:gd name="connsiteY7" fmla="*/ 42624 h 57651"/>
                <a:gd name="connsiteX8" fmla="*/ 165309 w 361040"/>
                <a:gd name="connsiteY8" fmla="*/ 49955 h 57651"/>
                <a:gd name="connsiteX9" fmla="*/ 151014 w 361040"/>
                <a:gd name="connsiteY9" fmla="*/ 50321 h 57651"/>
                <a:gd name="connsiteX10" fmla="*/ 77706 w 361040"/>
                <a:gd name="connsiteY10" fmla="*/ 40058 h 57651"/>
                <a:gd name="connsiteX11" fmla="*/ 45084 w 361040"/>
                <a:gd name="connsiteY11" fmla="*/ 34560 h 57651"/>
                <a:gd name="connsiteX12" fmla="*/ 57547 w 361040"/>
                <a:gd name="connsiteY12" fmla="*/ 21731 h 57651"/>
                <a:gd name="connsiteX13" fmla="*/ 0 w 361040"/>
                <a:gd name="connsiteY13" fmla="*/ 7803 h 57651"/>
                <a:gd name="connsiteX14" fmla="*/ 24925 w 361040"/>
                <a:gd name="connsiteY14" fmla="*/ 472 h 57651"/>
                <a:gd name="connsiteX15" fmla="*/ 125356 w 361040"/>
                <a:gd name="connsiteY15" fmla="*/ 6336 h 57651"/>
                <a:gd name="connsiteX16" fmla="*/ 158345 w 361040"/>
                <a:gd name="connsiteY16" fmla="*/ 12201 h 5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1040" h="57651">
                  <a:moveTo>
                    <a:pt x="158345" y="12201"/>
                  </a:moveTo>
                  <a:cubicBezTo>
                    <a:pt x="163110" y="13301"/>
                    <a:pt x="167875" y="15500"/>
                    <a:pt x="172640" y="15500"/>
                  </a:cubicBezTo>
                  <a:cubicBezTo>
                    <a:pt x="199397" y="16966"/>
                    <a:pt x="225788" y="18432"/>
                    <a:pt x="251079" y="29795"/>
                  </a:cubicBezTo>
                  <a:cubicBezTo>
                    <a:pt x="265741" y="36393"/>
                    <a:pt x="282235" y="41157"/>
                    <a:pt x="299829" y="36026"/>
                  </a:cubicBezTo>
                  <a:cubicBezTo>
                    <a:pt x="313391" y="31994"/>
                    <a:pt x="323654" y="48855"/>
                    <a:pt x="338315" y="45923"/>
                  </a:cubicBezTo>
                  <a:cubicBezTo>
                    <a:pt x="344913" y="51787"/>
                    <a:pt x="357009" y="47022"/>
                    <a:pt x="361041" y="57652"/>
                  </a:cubicBezTo>
                  <a:cubicBezTo>
                    <a:pt x="323287" y="56919"/>
                    <a:pt x="285534" y="51787"/>
                    <a:pt x="247780" y="48122"/>
                  </a:cubicBezTo>
                  <a:cubicBezTo>
                    <a:pt x="223222" y="45923"/>
                    <a:pt x="198664" y="44456"/>
                    <a:pt x="174106" y="42624"/>
                  </a:cubicBezTo>
                  <a:cubicBezTo>
                    <a:pt x="168974" y="42257"/>
                    <a:pt x="165675" y="44456"/>
                    <a:pt x="165309" y="49955"/>
                  </a:cubicBezTo>
                  <a:cubicBezTo>
                    <a:pt x="160544" y="53620"/>
                    <a:pt x="155412" y="52520"/>
                    <a:pt x="151014" y="50321"/>
                  </a:cubicBezTo>
                  <a:cubicBezTo>
                    <a:pt x="127555" y="39325"/>
                    <a:pt x="102631" y="39691"/>
                    <a:pt x="77706" y="40058"/>
                  </a:cubicBezTo>
                  <a:cubicBezTo>
                    <a:pt x="66710" y="39691"/>
                    <a:pt x="54981" y="42990"/>
                    <a:pt x="45084" y="34560"/>
                  </a:cubicBezTo>
                  <a:cubicBezTo>
                    <a:pt x="43252" y="25030"/>
                    <a:pt x="50949" y="23930"/>
                    <a:pt x="57547" y="21731"/>
                  </a:cubicBezTo>
                  <a:cubicBezTo>
                    <a:pt x="38853" y="13301"/>
                    <a:pt x="17960" y="17333"/>
                    <a:pt x="0" y="7803"/>
                  </a:cubicBezTo>
                  <a:cubicBezTo>
                    <a:pt x="6231" y="-1361"/>
                    <a:pt x="16128" y="-261"/>
                    <a:pt x="24925" y="472"/>
                  </a:cubicBezTo>
                  <a:cubicBezTo>
                    <a:pt x="58280" y="4137"/>
                    <a:pt x="92001" y="1571"/>
                    <a:pt x="125356" y="6336"/>
                  </a:cubicBezTo>
                  <a:cubicBezTo>
                    <a:pt x="136719" y="8169"/>
                    <a:pt x="147349" y="11468"/>
                    <a:pt x="158345" y="12201"/>
                  </a:cubicBezTo>
                  <a:close/>
                </a:path>
              </a:pathLst>
            </a:custGeom>
            <a:solidFill>
              <a:srgbClr val="C8A6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9E877C2-A872-4003-83DC-8BF5E71D261D}"/>
                </a:ext>
              </a:extLst>
            </p:cNvPr>
            <p:cNvSpPr/>
            <p:nvPr/>
          </p:nvSpPr>
          <p:spPr>
            <a:xfrm>
              <a:off x="11487324" y="7229627"/>
              <a:ext cx="230503" cy="99264"/>
            </a:xfrm>
            <a:custGeom>
              <a:avLst/>
              <a:gdLst>
                <a:gd name="connsiteX0" fmla="*/ 2150 w 230503"/>
                <a:gd name="connsiteY0" fmla="*/ 773 h 99264"/>
                <a:gd name="connsiteX1" fmla="*/ 88287 w 230503"/>
                <a:gd name="connsiteY1" fmla="*/ 15801 h 99264"/>
                <a:gd name="connsiteX2" fmla="*/ 155730 w 230503"/>
                <a:gd name="connsiteY2" fmla="*/ 35228 h 99264"/>
                <a:gd name="connsiteX3" fmla="*/ 175523 w 230503"/>
                <a:gd name="connsiteY3" fmla="*/ 48789 h 99264"/>
                <a:gd name="connsiteX4" fmla="*/ 192750 w 230503"/>
                <a:gd name="connsiteY4" fmla="*/ 65284 h 99264"/>
                <a:gd name="connsiteX5" fmla="*/ 203380 w 230503"/>
                <a:gd name="connsiteY5" fmla="*/ 70782 h 99264"/>
                <a:gd name="connsiteX6" fmla="*/ 230504 w 230503"/>
                <a:gd name="connsiteY6" fmla="*/ 83611 h 99264"/>
                <a:gd name="connsiteX7" fmla="*/ 225739 w 230503"/>
                <a:gd name="connsiteY7" fmla="*/ 85810 h 99264"/>
                <a:gd name="connsiteX8" fmla="*/ 179188 w 230503"/>
                <a:gd name="connsiteY8" fmla="*/ 99005 h 99264"/>
                <a:gd name="connsiteX9" fmla="*/ 163061 w 230503"/>
                <a:gd name="connsiteY9" fmla="*/ 91308 h 99264"/>
                <a:gd name="connsiteX10" fmla="*/ 129706 w 230503"/>
                <a:gd name="connsiteY10" fmla="*/ 68949 h 99264"/>
                <a:gd name="connsiteX11" fmla="*/ 65928 w 230503"/>
                <a:gd name="connsiteY11" fmla="*/ 47690 h 99264"/>
                <a:gd name="connsiteX12" fmla="*/ 6182 w 230503"/>
                <a:gd name="connsiteY12" fmla="*/ 28997 h 99264"/>
                <a:gd name="connsiteX13" fmla="*/ 2150 w 230503"/>
                <a:gd name="connsiteY13" fmla="*/ 773 h 9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503" h="99264">
                  <a:moveTo>
                    <a:pt x="2150" y="773"/>
                  </a:moveTo>
                  <a:cubicBezTo>
                    <a:pt x="32206" y="-2160"/>
                    <a:pt x="60796" y="3339"/>
                    <a:pt x="88287" y="15801"/>
                  </a:cubicBezTo>
                  <a:cubicBezTo>
                    <a:pt x="110279" y="23865"/>
                    <a:pt x="134470" y="23865"/>
                    <a:pt x="155730" y="35228"/>
                  </a:cubicBezTo>
                  <a:cubicBezTo>
                    <a:pt x="156829" y="46957"/>
                    <a:pt x="169658" y="42192"/>
                    <a:pt x="175523" y="48789"/>
                  </a:cubicBezTo>
                  <a:cubicBezTo>
                    <a:pt x="180288" y="54287"/>
                    <a:pt x="189451" y="56120"/>
                    <a:pt x="192750" y="65284"/>
                  </a:cubicBezTo>
                  <a:cubicBezTo>
                    <a:pt x="194216" y="69316"/>
                    <a:pt x="198248" y="72248"/>
                    <a:pt x="203380" y="70782"/>
                  </a:cubicBezTo>
                  <a:cubicBezTo>
                    <a:pt x="216575" y="66383"/>
                    <a:pt x="224272" y="73348"/>
                    <a:pt x="230504" y="83611"/>
                  </a:cubicBezTo>
                  <a:cubicBezTo>
                    <a:pt x="229038" y="84710"/>
                    <a:pt x="226838" y="86543"/>
                    <a:pt x="225739" y="85810"/>
                  </a:cubicBezTo>
                  <a:cubicBezTo>
                    <a:pt x="205946" y="75913"/>
                    <a:pt x="192750" y="88376"/>
                    <a:pt x="179188" y="99005"/>
                  </a:cubicBezTo>
                  <a:cubicBezTo>
                    <a:pt x="171491" y="100838"/>
                    <a:pt x="168925" y="92408"/>
                    <a:pt x="163061" y="91308"/>
                  </a:cubicBezTo>
                  <a:cubicBezTo>
                    <a:pt x="152064" y="83977"/>
                    <a:pt x="140702" y="76280"/>
                    <a:pt x="129706" y="68949"/>
                  </a:cubicBezTo>
                  <a:cubicBezTo>
                    <a:pt x="112845" y="49156"/>
                    <a:pt x="90119" y="46590"/>
                    <a:pt x="65928" y="47690"/>
                  </a:cubicBezTo>
                  <a:cubicBezTo>
                    <a:pt x="43936" y="48789"/>
                    <a:pt x="24509" y="39260"/>
                    <a:pt x="6182" y="28997"/>
                  </a:cubicBezTo>
                  <a:cubicBezTo>
                    <a:pt x="-2248" y="24598"/>
                    <a:pt x="-416" y="11036"/>
                    <a:pt x="2150" y="773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85DBFE1A-3947-4E47-9ACA-A950AFC520A2}"/>
                </a:ext>
              </a:extLst>
            </p:cNvPr>
            <p:cNvSpPr/>
            <p:nvPr/>
          </p:nvSpPr>
          <p:spPr>
            <a:xfrm>
              <a:off x="11016273" y="7179356"/>
              <a:ext cx="338366" cy="42896"/>
            </a:xfrm>
            <a:custGeom>
              <a:avLst/>
              <a:gdLst>
                <a:gd name="connsiteX0" fmla="*/ 0 w 338366"/>
                <a:gd name="connsiteY0" fmla="*/ 20621 h 42896"/>
                <a:gd name="connsiteX1" fmla="*/ 733 w 338366"/>
                <a:gd name="connsiteY1" fmla="*/ 13657 h 42896"/>
                <a:gd name="connsiteX2" fmla="*/ 62678 w 338366"/>
                <a:gd name="connsiteY2" fmla="*/ 3761 h 42896"/>
                <a:gd name="connsiteX3" fmla="*/ 125723 w 338366"/>
                <a:gd name="connsiteY3" fmla="*/ 95 h 42896"/>
                <a:gd name="connsiteX4" fmla="*/ 136719 w 338366"/>
                <a:gd name="connsiteY4" fmla="*/ 1562 h 42896"/>
                <a:gd name="connsiteX5" fmla="*/ 170074 w 338366"/>
                <a:gd name="connsiteY5" fmla="*/ 3394 h 42896"/>
                <a:gd name="connsiteX6" fmla="*/ 175205 w 338366"/>
                <a:gd name="connsiteY6" fmla="*/ 2295 h 42896"/>
                <a:gd name="connsiteX7" fmla="*/ 214792 w 338366"/>
                <a:gd name="connsiteY7" fmla="*/ 3028 h 42896"/>
                <a:gd name="connsiteX8" fmla="*/ 220290 w 338366"/>
                <a:gd name="connsiteY8" fmla="*/ 1928 h 42896"/>
                <a:gd name="connsiteX9" fmla="*/ 253278 w 338366"/>
                <a:gd name="connsiteY9" fmla="*/ 4127 h 42896"/>
                <a:gd name="connsiteX10" fmla="*/ 258776 w 338366"/>
                <a:gd name="connsiteY10" fmla="*/ 4127 h 42896"/>
                <a:gd name="connsiteX11" fmla="*/ 298363 w 338366"/>
                <a:gd name="connsiteY11" fmla="*/ 5227 h 42896"/>
                <a:gd name="connsiteX12" fmla="*/ 329885 w 338366"/>
                <a:gd name="connsiteY12" fmla="*/ 2661 h 42896"/>
                <a:gd name="connsiteX13" fmla="*/ 338315 w 338366"/>
                <a:gd name="connsiteY13" fmla="*/ 16956 h 42896"/>
                <a:gd name="connsiteX14" fmla="*/ 259143 w 338366"/>
                <a:gd name="connsiteY14" fmla="*/ 23920 h 42896"/>
                <a:gd name="connsiteX15" fmla="*/ 230553 w 338366"/>
                <a:gd name="connsiteY15" fmla="*/ 28319 h 42896"/>
                <a:gd name="connsiteX16" fmla="*/ 213692 w 338366"/>
                <a:gd name="connsiteY16" fmla="*/ 32717 h 42896"/>
                <a:gd name="connsiteX17" fmla="*/ 203795 w 338366"/>
                <a:gd name="connsiteY17" fmla="*/ 40415 h 42896"/>
                <a:gd name="connsiteX18" fmla="*/ 134886 w 338366"/>
                <a:gd name="connsiteY18" fmla="*/ 42247 h 42896"/>
                <a:gd name="connsiteX19" fmla="*/ 131221 w 338366"/>
                <a:gd name="connsiteY19" fmla="*/ 42614 h 42896"/>
                <a:gd name="connsiteX20" fmla="*/ 77706 w 338366"/>
                <a:gd name="connsiteY20" fmla="*/ 36016 h 42896"/>
                <a:gd name="connsiteX21" fmla="*/ 7331 w 338366"/>
                <a:gd name="connsiteY21" fmla="*/ 35650 h 42896"/>
                <a:gd name="connsiteX22" fmla="*/ 3299 w 338366"/>
                <a:gd name="connsiteY22" fmla="*/ 34916 h 42896"/>
                <a:gd name="connsiteX23" fmla="*/ 39586 w 338366"/>
                <a:gd name="connsiteY23" fmla="*/ 31251 h 42896"/>
                <a:gd name="connsiteX24" fmla="*/ 75140 w 338366"/>
                <a:gd name="connsiteY24" fmla="*/ 14024 h 42896"/>
                <a:gd name="connsiteX25" fmla="*/ 0 w 338366"/>
                <a:gd name="connsiteY25" fmla="*/ 20621 h 4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8366" h="42896">
                  <a:moveTo>
                    <a:pt x="0" y="20621"/>
                  </a:moveTo>
                  <a:cubicBezTo>
                    <a:pt x="367" y="18422"/>
                    <a:pt x="733" y="16223"/>
                    <a:pt x="733" y="13657"/>
                  </a:cubicBezTo>
                  <a:cubicBezTo>
                    <a:pt x="20160" y="3761"/>
                    <a:pt x="41785" y="4494"/>
                    <a:pt x="62678" y="3761"/>
                  </a:cubicBezTo>
                  <a:cubicBezTo>
                    <a:pt x="83937" y="3028"/>
                    <a:pt x="104830" y="1562"/>
                    <a:pt x="125723" y="95"/>
                  </a:cubicBezTo>
                  <a:cubicBezTo>
                    <a:pt x="129388" y="-271"/>
                    <a:pt x="133054" y="462"/>
                    <a:pt x="136719" y="1562"/>
                  </a:cubicBezTo>
                  <a:cubicBezTo>
                    <a:pt x="147349" y="11458"/>
                    <a:pt x="158711" y="5960"/>
                    <a:pt x="170074" y="3394"/>
                  </a:cubicBezTo>
                  <a:cubicBezTo>
                    <a:pt x="171540" y="3028"/>
                    <a:pt x="173373" y="2661"/>
                    <a:pt x="175205" y="2295"/>
                  </a:cubicBezTo>
                  <a:cubicBezTo>
                    <a:pt x="188401" y="1928"/>
                    <a:pt x="201596" y="9625"/>
                    <a:pt x="214792" y="3028"/>
                  </a:cubicBezTo>
                  <a:cubicBezTo>
                    <a:pt x="216624" y="2661"/>
                    <a:pt x="218457" y="2295"/>
                    <a:pt x="220290" y="1928"/>
                  </a:cubicBezTo>
                  <a:cubicBezTo>
                    <a:pt x="231286" y="3761"/>
                    <a:pt x="242282" y="4494"/>
                    <a:pt x="253278" y="4127"/>
                  </a:cubicBezTo>
                  <a:cubicBezTo>
                    <a:pt x="255111" y="4127"/>
                    <a:pt x="256944" y="4127"/>
                    <a:pt x="258776" y="4127"/>
                  </a:cubicBezTo>
                  <a:cubicBezTo>
                    <a:pt x="271972" y="5594"/>
                    <a:pt x="285167" y="7426"/>
                    <a:pt x="298363" y="5227"/>
                  </a:cubicBezTo>
                  <a:cubicBezTo>
                    <a:pt x="308992" y="3761"/>
                    <a:pt x="319255" y="3028"/>
                    <a:pt x="329885" y="2661"/>
                  </a:cubicBezTo>
                  <a:cubicBezTo>
                    <a:pt x="337216" y="4860"/>
                    <a:pt x="338682" y="10358"/>
                    <a:pt x="338315" y="16956"/>
                  </a:cubicBezTo>
                  <a:cubicBezTo>
                    <a:pt x="312657" y="27219"/>
                    <a:pt x="285534" y="22454"/>
                    <a:pt x="259143" y="23920"/>
                  </a:cubicBezTo>
                  <a:cubicBezTo>
                    <a:pt x="249979" y="27952"/>
                    <a:pt x="240449" y="29052"/>
                    <a:pt x="230553" y="28319"/>
                  </a:cubicBezTo>
                  <a:cubicBezTo>
                    <a:pt x="224322" y="27952"/>
                    <a:pt x="218090" y="26853"/>
                    <a:pt x="213692" y="32717"/>
                  </a:cubicBezTo>
                  <a:cubicBezTo>
                    <a:pt x="210760" y="36016"/>
                    <a:pt x="207461" y="41148"/>
                    <a:pt x="203795" y="40415"/>
                  </a:cubicBezTo>
                  <a:cubicBezTo>
                    <a:pt x="180337" y="34916"/>
                    <a:pt x="157978" y="45546"/>
                    <a:pt x="134886" y="42247"/>
                  </a:cubicBezTo>
                  <a:cubicBezTo>
                    <a:pt x="133787" y="42247"/>
                    <a:pt x="132320" y="42247"/>
                    <a:pt x="131221" y="42614"/>
                  </a:cubicBezTo>
                  <a:cubicBezTo>
                    <a:pt x="114360" y="32351"/>
                    <a:pt x="95667" y="37482"/>
                    <a:pt x="77706" y="36016"/>
                  </a:cubicBezTo>
                  <a:cubicBezTo>
                    <a:pt x="54614" y="33817"/>
                    <a:pt x="30789" y="35650"/>
                    <a:pt x="7331" y="35650"/>
                  </a:cubicBezTo>
                  <a:cubicBezTo>
                    <a:pt x="5865" y="36749"/>
                    <a:pt x="4398" y="36383"/>
                    <a:pt x="3299" y="34916"/>
                  </a:cubicBezTo>
                  <a:cubicBezTo>
                    <a:pt x="15028" y="28319"/>
                    <a:pt x="27490" y="31984"/>
                    <a:pt x="39586" y="31251"/>
                  </a:cubicBezTo>
                  <a:cubicBezTo>
                    <a:pt x="53515" y="30885"/>
                    <a:pt x="64511" y="26486"/>
                    <a:pt x="75140" y="14024"/>
                  </a:cubicBezTo>
                  <a:cubicBezTo>
                    <a:pt x="48750" y="16956"/>
                    <a:pt x="24558" y="21721"/>
                    <a:pt x="0" y="20621"/>
                  </a:cubicBezTo>
                  <a:close/>
                </a:path>
              </a:pathLst>
            </a:custGeom>
            <a:solidFill>
              <a:srgbClr val="9572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AF6E53EB-9527-41E3-8684-650BCD43F59E}"/>
                </a:ext>
              </a:extLst>
            </p:cNvPr>
            <p:cNvSpPr/>
            <p:nvPr/>
          </p:nvSpPr>
          <p:spPr>
            <a:xfrm>
              <a:off x="11248413" y="7218501"/>
              <a:ext cx="182793" cy="93767"/>
            </a:xfrm>
            <a:custGeom>
              <a:avLst/>
              <a:gdLst>
                <a:gd name="connsiteX0" fmla="*/ 57059 w 182793"/>
                <a:gd name="connsiteY0" fmla="*/ 26928 h 93767"/>
                <a:gd name="connsiteX1" fmla="*/ 27003 w 182793"/>
                <a:gd name="connsiteY1" fmla="*/ 19597 h 93767"/>
                <a:gd name="connsiteX2" fmla="*/ 5377 w 182793"/>
                <a:gd name="connsiteY2" fmla="*/ 12633 h 93767"/>
                <a:gd name="connsiteX3" fmla="*/ 3544 w 182793"/>
                <a:gd name="connsiteY3" fmla="*/ 1636 h 93767"/>
                <a:gd name="connsiteX4" fmla="*/ 22971 w 182793"/>
                <a:gd name="connsiteY4" fmla="*/ 4935 h 93767"/>
                <a:gd name="connsiteX5" fmla="*/ 135498 w 182793"/>
                <a:gd name="connsiteY5" fmla="*/ 19597 h 93767"/>
                <a:gd name="connsiteX6" fmla="*/ 174351 w 182793"/>
                <a:gd name="connsiteY6" fmla="*/ 31692 h 93767"/>
                <a:gd name="connsiteX7" fmla="*/ 177650 w 182793"/>
                <a:gd name="connsiteY7" fmla="*/ 55517 h 93767"/>
                <a:gd name="connsiteX8" fmla="*/ 116072 w 182793"/>
                <a:gd name="connsiteY8" fmla="*/ 93638 h 93767"/>
                <a:gd name="connsiteX9" fmla="*/ 109474 w 182793"/>
                <a:gd name="connsiteY9" fmla="*/ 91072 h 93767"/>
                <a:gd name="connsiteX10" fmla="*/ 102143 w 182793"/>
                <a:gd name="connsiteY10" fmla="*/ 76410 h 93767"/>
                <a:gd name="connsiteX11" fmla="*/ 77585 w 182793"/>
                <a:gd name="connsiteY11" fmla="*/ 45621 h 93767"/>
                <a:gd name="connsiteX12" fmla="*/ 65489 w 182793"/>
                <a:gd name="connsiteY12" fmla="*/ 44888 h 93767"/>
                <a:gd name="connsiteX13" fmla="*/ 52660 w 182793"/>
                <a:gd name="connsiteY13" fmla="*/ 39390 h 93767"/>
                <a:gd name="connsiteX14" fmla="*/ 57059 w 182793"/>
                <a:gd name="connsiteY14" fmla="*/ 26928 h 9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793" h="93767">
                  <a:moveTo>
                    <a:pt x="57059" y="26928"/>
                  </a:moveTo>
                  <a:cubicBezTo>
                    <a:pt x="49362" y="15198"/>
                    <a:pt x="36533" y="24728"/>
                    <a:pt x="27003" y="19597"/>
                  </a:cubicBezTo>
                  <a:cubicBezTo>
                    <a:pt x="18939" y="19597"/>
                    <a:pt x="11975" y="16298"/>
                    <a:pt x="5377" y="12633"/>
                  </a:cubicBezTo>
                  <a:cubicBezTo>
                    <a:pt x="1345" y="10433"/>
                    <a:pt x="-3420" y="6768"/>
                    <a:pt x="3544" y="1636"/>
                  </a:cubicBezTo>
                  <a:cubicBezTo>
                    <a:pt x="10509" y="-929"/>
                    <a:pt x="17473" y="-929"/>
                    <a:pt x="22971" y="4935"/>
                  </a:cubicBezTo>
                  <a:cubicBezTo>
                    <a:pt x="60358" y="9700"/>
                    <a:pt x="98111" y="14832"/>
                    <a:pt x="135498" y="19597"/>
                  </a:cubicBezTo>
                  <a:cubicBezTo>
                    <a:pt x="149060" y="21429"/>
                    <a:pt x="162256" y="24362"/>
                    <a:pt x="174351" y="31692"/>
                  </a:cubicBezTo>
                  <a:cubicBezTo>
                    <a:pt x="184981" y="38290"/>
                    <a:pt x="184981" y="49286"/>
                    <a:pt x="177650" y="55517"/>
                  </a:cubicBezTo>
                  <a:cubicBezTo>
                    <a:pt x="159323" y="71279"/>
                    <a:pt x="138431" y="83375"/>
                    <a:pt x="116072" y="93638"/>
                  </a:cubicBezTo>
                  <a:cubicBezTo>
                    <a:pt x="114606" y="94371"/>
                    <a:pt x="111673" y="91805"/>
                    <a:pt x="109474" y="91072"/>
                  </a:cubicBezTo>
                  <a:cubicBezTo>
                    <a:pt x="106542" y="86307"/>
                    <a:pt x="107641" y="79343"/>
                    <a:pt x="102143" y="76410"/>
                  </a:cubicBezTo>
                  <a:cubicBezTo>
                    <a:pt x="89314" y="69812"/>
                    <a:pt x="77952" y="63215"/>
                    <a:pt x="77585" y="45621"/>
                  </a:cubicBezTo>
                  <a:cubicBezTo>
                    <a:pt x="77585" y="39023"/>
                    <a:pt x="69888" y="44888"/>
                    <a:pt x="65489" y="44888"/>
                  </a:cubicBezTo>
                  <a:cubicBezTo>
                    <a:pt x="60358" y="44521"/>
                    <a:pt x="55593" y="44155"/>
                    <a:pt x="52660" y="39390"/>
                  </a:cubicBezTo>
                  <a:cubicBezTo>
                    <a:pt x="49362" y="33525"/>
                    <a:pt x="52660" y="29860"/>
                    <a:pt x="57059" y="26928"/>
                  </a:cubicBezTo>
                  <a:close/>
                </a:path>
              </a:pathLst>
            </a:custGeom>
            <a:solidFill>
              <a:srgbClr val="8E6B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63FC993-E1CF-4667-B921-EA9545C07618}"/>
                </a:ext>
              </a:extLst>
            </p:cNvPr>
            <p:cNvSpPr/>
            <p:nvPr/>
          </p:nvSpPr>
          <p:spPr>
            <a:xfrm>
              <a:off x="11451167" y="7316791"/>
              <a:ext cx="131774" cy="57677"/>
            </a:xfrm>
            <a:custGeom>
              <a:avLst/>
              <a:gdLst>
                <a:gd name="connsiteX0" fmla="*/ 87424 w 131774"/>
                <a:gd name="connsiteY0" fmla="*/ 112 h 57677"/>
                <a:gd name="connsiteX1" fmla="*/ 131775 w 131774"/>
                <a:gd name="connsiteY1" fmla="*/ 479 h 57677"/>
                <a:gd name="connsiteX2" fmla="*/ 120779 w 131774"/>
                <a:gd name="connsiteY2" fmla="*/ 26503 h 57677"/>
                <a:gd name="connsiteX3" fmla="*/ 105384 w 131774"/>
                <a:gd name="connsiteY3" fmla="*/ 44830 h 57677"/>
                <a:gd name="connsiteX4" fmla="*/ 105384 w 131774"/>
                <a:gd name="connsiteY4" fmla="*/ 44830 h 57677"/>
                <a:gd name="connsiteX5" fmla="*/ 75328 w 131774"/>
                <a:gd name="connsiteY5" fmla="*/ 57292 h 57677"/>
                <a:gd name="connsiteX6" fmla="*/ 15949 w 131774"/>
                <a:gd name="connsiteY6" fmla="*/ 55826 h 57677"/>
                <a:gd name="connsiteX7" fmla="*/ 554 w 131774"/>
                <a:gd name="connsiteY7" fmla="*/ 48129 h 57677"/>
                <a:gd name="connsiteX8" fmla="*/ 7518 w 131774"/>
                <a:gd name="connsiteY8" fmla="*/ 32001 h 57677"/>
                <a:gd name="connsiteX9" fmla="*/ 22546 w 131774"/>
                <a:gd name="connsiteY9" fmla="*/ 21005 h 57677"/>
                <a:gd name="connsiteX10" fmla="*/ 87424 w 131774"/>
                <a:gd name="connsiteY10" fmla="*/ 112 h 5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774" h="57677">
                  <a:moveTo>
                    <a:pt x="87424" y="112"/>
                  </a:moveTo>
                  <a:cubicBezTo>
                    <a:pt x="101719" y="6710"/>
                    <a:pt x="116380" y="-1354"/>
                    <a:pt x="131775" y="479"/>
                  </a:cubicBezTo>
                  <a:cubicBezTo>
                    <a:pt x="127743" y="10009"/>
                    <a:pt x="124444" y="18073"/>
                    <a:pt x="120779" y="26503"/>
                  </a:cubicBezTo>
                  <a:cubicBezTo>
                    <a:pt x="118213" y="34933"/>
                    <a:pt x="113081" y="40798"/>
                    <a:pt x="105384" y="44830"/>
                  </a:cubicBezTo>
                  <a:lnTo>
                    <a:pt x="105384" y="44830"/>
                  </a:lnTo>
                  <a:cubicBezTo>
                    <a:pt x="97320" y="53994"/>
                    <a:pt x="86691" y="56926"/>
                    <a:pt x="75328" y="57292"/>
                  </a:cubicBezTo>
                  <a:cubicBezTo>
                    <a:pt x="55535" y="57659"/>
                    <a:pt x="35742" y="58392"/>
                    <a:pt x="15949" y="55826"/>
                  </a:cubicBezTo>
                  <a:cubicBezTo>
                    <a:pt x="9718" y="55093"/>
                    <a:pt x="2753" y="55826"/>
                    <a:pt x="554" y="48129"/>
                  </a:cubicBezTo>
                  <a:cubicBezTo>
                    <a:pt x="-1645" y="41165"/>
                    <a:pt x="3120" y="36400"/>
                    <a:pt x="7518" y="32001"/>
                  </a:cubicBezTo>
                  <a:cubicBezTo>
                    <a:pt x="11917" y="27236"/>
                    <a:pt x="16682" y="23571"/>
                    <a:pt x="22546" y="21005"/>
                  </a:cubicBezTo>
                  <a:cubicBezTo>
                    <a:pt x="43439" y="11842"/>
                    <a:pt x="62866" y="-1354"/>
                    <a:pt x="87424" y="112"/>
                  </a:cubicBezTo>
                  <a:close/>
                </a:path>
              </a:pathLst>
            </a:custGeom>
            <a:solidFill>
              <a:srgbClr val="846E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CB1CF8A3-91EA-42BF-853C-93D00610C823}"/>
                </a:ext>
              </a:extLst>
            </p:cNvPr>
            <p:cNvSpPr/>
            <p:nvPr/>
          </p:nvSpPr>
          <p:spPr>
            <a:xfrm>
              <a:off x="11238029" y="7245428"/>
              <a:ext cx="122971" cy="71127"/>
            </a:xfrm>
            <a:custGeom>
              <a:avLst/>
              <a:gdLst>
                <a:gd name="connsiteX0" fmla="*/ 67443 w 122971"/>
                <a:gd name="connsiteY0" fmla="*/ 0 h 71127"/>
                <a:gd name="connsiteX1" fmla="*/ 81005 w 122971"/>
                <a:gd name="connsiteY1" fmla="*/ 11729 h 71127"/>
                <a:gd name="connsiteX2" fmla="*/ 93467 w 122971"/>
                <a:gd name="connsiteY2" fmla="*/ 20526 h 71127"/>
                <a:gd name="connsiteX3" fmla="*/ 107762 w 122971"/>
                <a:gd name="connsiteY3" fmla="*/ 41052 h 71127"/>
                <a:gd name="connsiteX4" fmla="*/ 119858 w 122971"/>
                <a:gd name="connsiteY4" fmla="*/ 63411 h 71127"/>
                <a:gd name="connsiteX5" fmla="*/ 105197 w 122971"/>
                <a:gd name="connsiteY5" fmla="*/ 67076 h 71127"/>
                <a:gd name="connsiteX6" fmla="*/ 48750 w 122971"/>
                <a:gd name="connsiteY6" fmla="*/ 67443 h 71127"/>
                <a:gd name="connsiteX7" fmla="*/ 0 w 122971"/>
                <a:gd name="connsiteY7" fmla="*/ 63778 h 71127"/>
                <a:gd name="connsiteX8" fmla="*/ 2566 w 122971"/>
                <a:gd name="connsiteY8" fmla="*/ 45817 h 71127"/>
                <a:gd name="connsiteX9" fmla="*/ 6964 w 122971"/>
                <a:gd name="connsiteY9" fmla="*/ 43252 h 71127"/>
                <a:gd name="connsiteX10" fmla="*/ 9897 w 122971"/>
                <a:gd name="connsiteY10" fmla="*/ 46550 h 71127"/>
                <a:gd name="connsiteX11" fmla="*/ 13928 w 122971"/>
                <a:gd name="connsiteY11" fmla="*/ 57547 h 71127"/>
                <a:gd name="connsiteX12" fmla="*/ 31522 w 122971"/>
                <a:gd name="connsiteY12" fmla="*/ 49849 h 71127"/>
                <a:gd name="connsiteX13" fmla="*/ 61945 w 122971"/>
                <a:gd name="connsiteY13" fmla="*/ 52415 h 71127"/>
                <a:gd name="connsiteX14" fmla="*/ 45451 w 122971"/>
                <a:gd name="connsiteY14" fmla="*/ 31522 h 71127"/>
                <a:gd name="connsiteX15" fmla="*/ 31156 w 122971"/>
                <a:gd name="connsiteY15" fmla="*/ 21992 h 71127"/>
                <a:gd name="connsiteX16" fmla="*/ 41052 w 122971"/>
                <a:gd name="connsiteY16" fmla="*/ 8430 h 71127"/>
                <a:gd name="connsiteX17" fmla="*/ 67443 w 122971"/>
                <a:gd name="connsiteY17" fmla="*/ 0 h 7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971" h="71127">
                  <a:moveTo>
                    <a:pt x="67443" y="0"/>
                  </a:moveTo>
                  <a:cubicBezTo>
                    <a:pt x="59746" y="17594"/>
                    <a:pt x="72208" y="15395"/>
                    <a:pt x="81005" y="11729"/>
                  </a:cubicBezTo>
                  <a:cubicBezTo>
                    <a:pt x="92001" y="6964"/>
                    <a:pt x="99332" y="733"/>
                    <a:pt x="93467" y="20526"/>
                  </a:cubicBezTo>
                  <a:cubicBezTo>
                    <a:pt x="92001" y="25658"/>
                    <a:pt x="94200" y="38486"/>
                    <a:pt x="107762" y="41052"/>
                  </a:cubicBezTo>
                  <a:cubicBezTo>
                    <a:pt x="118025" y="42885"/>
                    <a:pt x="128289" y="49483"/>
                    <a:pt x="119858" y="63411"/>
                  </a:cubicBezTo>
                  <a:cubicBezTo>
                    <a:pt x="115460" y="66343"/>
                    <a:pt x="110328" y="67443"/>
                    <a:pt x="105197" y="67076"/>
                  </a:cubicBezTo>
                  <a:cubicBezTo>
                    <a:pt x="86503" y="65610"/>
                    <a:pt x="67443" y="76606"/>
                    <a:pt x="48750" y="67443"/>
                  </a:cubicBezTo>
                  <a:cubicBezTo>
                    <a:pt x="32255" y="67443"/>
                    <a:pt x="16494" y="60845"/>
                    <a:pt x="0" y="63778"/>
                  </a:cubicBezTo>
                  <a:cubicBezTo>
                    <a:pt x="733" y="57547"/>
                    <a:pt x="-1466" y="51315"/>
                    <a:pt x="2566" y="45817"/>
                  </a:cubicBezTo>
                  <a:cubicBezTo>
                    <a:pt x="3665" y="44351"/>
                    <a:pt x="5498" y="43252"/>
                    <a:pt x="6964" y="43252"/>
                  </a:cubicBezTo>
                  <a:cubicBezTo>
                    <a:pt x="8064" y="43252"/>
                    <a:pt x="10263" y="45817"/>
                    <a:pt x="9897" y="46550"/>
                  </a:cubicBezTo>
                  <a:cubicBezTo>
                    <a:pt x="8797" y="51315"/>
                    <a:pt x="6231" y="58280"/>
                    <a:pt x="13928" y="57547"/>
                  </a:cubicBezTo>
                  <a:cubicBezTo>
                    <a:pt x="19793" y="56813"/>
                    <a:pt x="26757" y="56447"/>
                    <a:pt x="31522" y="49849"/>
                  </a:cubicBezTo>
                  <a:cubicBezTo>
                    <a:pt x="45817" y="31522"/>
                    <a:pt x="51682" y="32255"/>
                    <a:pt x="61945" y="52415"/>
                  </a:cubicBezTo>
                  <a:cubicBezTo>
                    <a:pt x="64511" y="32988"/>
                    <a:pt x="64511" y="32988"/>
                    <a:pt x="45451" y="31522"/>
                  </a:cubicBezTo>
                  <a:cubicBezTo>
                    <a:pt x="38853" y="31156"/>
                    <a:pt x="32988" y="27490"/>
                    <a:pt x="31156" y="21992"/>
                  </a:cubicBezTo>
                  <a:cubicBezTo>
                    <a:pt x="28957" y="14661"/>
                    <a:pt x="35188" y="10630"/>
                    <a:pt x="41052" y="8430"/>
                  </a:cubicBezTo>
                  <a:cubicBezTo>
                    <a:pt x="49483" y="5132"/>
                    <a:pt x="58646" y="2566"/>
                    <a:pt x="67443" y="0"/>
                  </a:cubicBezTo>
                  <a:close/>
                </a:path>
              </a:pathLst>
            </a:custGeom>
            <a:solidFill>
              <a:srgbClr val="6246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37365B96-4297-4E1F-8EAA-AA372701785C}"/>
                </a:ext>
              </a:extLst>
            </p:cNvPr>
            <p:cNvSpPr/>
            <p:nvPr/>
          </p:nvSpPr>
          <p:spPr>
            <a:xfrm>
              <a:off x="11136131" y="7309326"/>
              <a:ext cx="206727" cy="43540"/>
            </a:xfrm>
            <a:custGeom>
              <a:avLst/>
              <a:gdLst>
                <a:gd name="connsiteX0" fmla="*/ 150281 w 206727"/>
                <a:gd name="connsiteY0" fmla="*/ 3545 h 43540"/>
                <a:gd name="connsiteX1" fmla="*/ 206728 w 206727"/>
                <a:gd name="connsiteY1" fmla="*/ 3179 h 43540"/>
                <a:gd name="connsiteX2" fmla="*/ 114727 w 206727"/>
                <a:gd name="connsiteY2" fmla="*/ 34335 h 43540"/>
                <a:gd name="connsiteX3" fmla="*/ 0 w 206727"/>
                <a:gd name="connsiteY3" fmla="*/ 40932 h 43540"/>
                <a:gd name="connsiteX4" fmla="*/ 24558 w 206727"/>
                <a:gd name="connsiteY4" fmla="*/ 17840 h 43540"/>
                <a:gd name="connsiteX5" fmla="*/ 35921 w 206727"/>
                <a:gd name="connsiteY5" fmla="*/ 32502 h 43540"/>
                <a:gd name="connsiteX6" fmla="*/ 39220 w 206727"/>
                <a:gd name="connsiteY6" fmla="*/ 40199 h 43540"/>
                <a:gd name="connsiteX7" fmla="*/ 47650 w 206727"/>
                <a:gd name="connsiteY7" fmla="*/ 38000 h 43540"/>
                <a:gd name="connsiteX8" fmla="*/ 88336 w 206727"/>
                <a:gd name="connsiteY8" fmla="*/ 24804 h 43540"/>
                <a:gd name="connsiteX9" fmla="*/ 133053 w 206727"/>
                <a:gd name="connsiteY9" fmla="*/ 11976 h 43540"/>
                <a:gd name="connsiteX10" fmla="*/ 150281 w 206727"/>
                <a:gd name="connsiteY10" fmla="*/ 3545 h 4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727" h="43540">
                  <a:moveTo>
                    <a:pt x="150281" y="3545"/>
                  </a:moveTo>
                  <a:cubicBezTo>
                    <a:pt x="168974" y="4278"/>
                    <a:pt x="188034" y="-4519"/>
                    <a:pt x="206728" y="3179"/>
                  </a:cubicBezTo>
                  <a:cubicBezTo>
                    <a:pt x="177038" y="16374"/>
                    <a:pt x="146615" y="27004"/>
                    <a:pt x="114727" y="34335"/>
                  </a:cubicBezTo>
                  <a:cubicBezTo>
                    <a:pt x="76240" y="43498"/>
                    <a:pt x="38853" y="46064"/>
                    <a:pt x="0" y="40932"/>
                  </a:cubicBezTo>
                  <a:cubicBezTo>
                    <a:pt x="7697" y="18573"/>
                    <a:pt x="10996" y="16374"/>
                    <a:pt x="24558" y="17840"/>
                  </a:cubicBezTo>
                  <a:cubicBezTo>
                    <a:pt x="35188" y="18940"/>
                    <a:pt x="35921" y="24438"/>
                    <a:pt x="35921" y="32502"/>
                  </a:cubicBezTo>
                  <a:cubicBezTo>
                    <a:pt x="35921" y="35067"/>
                    <a:pt x="35188" y="39466"/>
                    <a:pt x="39220" y="40199"/>
                  </a:cubicBezTo>
                  <a:cubicBezTo>
                    <a:pt x="42152" y="40932"/>
                    <a:pt x="46917" y="41299"/>
                    <a:pt x="47650" y="38000"/>
                  </a:cubicBezTo>
                  <a:cubicBezTo>
                    <a:pt x="53881" y="11242"/>
                    <a:pt x="75140" y="31036"/>
                    <a:pt x="88336" y="24804"/>
                  </a:cubicBezTo>
                  <a:cubicBezTo>
                    <a:pt x="92001" y="22972"/>
                    <a:pt x="130854" y="16008"/>
                    <a:pt x="133053" y="11976"/>
                  </a:cubicBezTo>
                  <a:cubicBezTo>
                    <a:pt x="137085" y="5378"/>
                    <a:pt x="146615" y="10509"/>
                    <a:pt x="150281" y="3545"/>
                  </a:cubicBezTo>
                  <a:close/>
                </a:path>
              </a:pathLst>
            </a:custGeom>
            <a:solidFill>
              <a:srgbClr val="A887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A8F6668D-EBDB-45F1-893C-06147A272DF5}"/>
                </a:ext>
              </a:extLst>
            </p:cNvPr>
            <p:cNvSpPr/>
            <p:nvPr/>
          </p:nvSpPr>
          <p:spPr>
            <a:xfrm>
              <a:off x="11409935" y="7229947"/>
              <a:ext cx="207094" cy="68629"/>
            </a:xfrm>
            <a:custGeom>
              <a:avLst/>
              <a:gdLst>
                <a:gd name="connsiteX0" fmla="*/ 79539 w 207094"/>
                <a:gd name="connsiteY0" fmla="*/ 453 h 68629"/>
                <a:gd name="connsiteX1" fmla="*/ 102631 w 207094"/>
                <a:gd name="connsiteY1" fmla="*/ 33441 h 68629"/>
                <a:gd name="connsiteX2" fmla="*/ 146249 w 207094"/>
                <a:gd name="connsiteY2" fmla="*/ 41505 h 68629"/>
                <a:gd name="connsiteX3" fmla="*/ 192799 w 207094"/>
                <a:gd name="connsiteY3" fmla="*/ 48836 h 68629"/>
                <a:gd name="connsiteX4" fmla="*/ 207094 w 207094"/>
                <a:gd name="connsiteY4" fmla="*/ 68629 h 68629"/>
                <a:gd name="connsiteX5" fmla="*/ 104830 w 207094"/>
                <a:gd name="connsiteY5" fmla="*/ 44804 h 68629"/>
                <a:gd name="connsiteX6" fmla="*/ 87969 w 207094"/>
                <a:gd name="connsiteY6" fmla="*/ 37107 h 68629"/>
                <a:gd name="connsiteX7" fmla="*/ 68909 w 207094"/>
                <a:gd name="connsiteY7" fmla="*/ 30142 h 68629"/>
                <a:gd name="connsiteX8" fmla="*/ 0 w 207094"/>
                <a:gd name="connsiteY8" fmla="*/ 5951 h 68629"/>
                <a:gd name="connsiteX9" fmla="*/ 45817 w 207094"/>
                <a:gd name="connsiteY9" fmla="*/ 453 h 68629"/>
                <a:gd name="connsiteX10" fmla="*/ 79539 w 207094"/>
                <a:gd name="connsiteY10" fmla="*/ 453 h 6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094" h="68629">
                  <a:moveTo>
                    <a:pt x="79539" y="453"/>
                  </a:moveTo>
                  <a:cubicBezTo>
                    <a:pt x="82471" y="14748"/>
                    <a:pt x="82105" y="29409"/>
                    <a:pt x="102631" y="33441"/>
                  </a:cubicBezTo>
                  <a:cubicBezTo>
                    <a:pt x="117292" y="36374"/>
                    <a:pt x="129755" y="46637"/>
                    <a:pt x="146249" y="41505"/>
                  </a:cubicBezTo>
                  <a:cubicBezTo>
                    <a:pt x="162377" y="36740"/>
                    <a:pt x="176672" y="48103"/>
                    <a:pt x="192799" y="48836"/>
                  </a:cubicBezTo>
                  <a:cubicBezTo>
                    <a:pt x="199764" y="49203"/>
                    <a:pt x="202696" y="61665"/>
                    <a:pt x="207094" y="68629"/>
                  </a:cubicBezTo>
                  <a:cubicBezTo>
                    <a:pt x="173006" y="60932"/>
                    <a:pt x="138918" y="53235"/>
                    <a:pt x="104830" y="44804"/>
                  </a:cubicBezTo>
                  <a:cubicBezTo>
                    <a:pt x="98965" y="43338"/>
                    <a:pt x="93467" y="40039"/>
                    <a:pt x="87969" y="37107"/>
                  </a:cubicBezTo>
                  <a:cubicBezTo>
                    <a:pt x="82105" y="33808"/>
                    <a:pt x="76240" y="29043"/>
                    <a:pt x="68909" y="30142"/>
                  </a:cubicBezTo>
                  <a:cubicBezTo>
                    <a:pt x="41785" y="34174"/>
                    <a:pt x="24192" y="14381"/>
                    <a:pt x="0" y="5951"/>
                  </a:cubicBezTo>
                  <a:cubicBezTo>
                    <a:pt x="16494" y="-1746"/>
                    <a:pt x="31156" y="86"/>
                    <a:pt x="45817" y="453"/>
                  </a:cubicBezTo>
                  <a:cubicBezTo>
                    <a:pt x="56813" y="453"/>
                    <a:pt x="68176" y="453"/>
                    <a:pt x="79539" y="453"/>
                  </a:cubicBezTo>
                  <a:close/>
                </a:path>
              </a:pathLst>
            </a:custGeom>
            <a:solidFill>
              <a:srgbClr val="9770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E312DFE0-0FC9-42B7-A409-6F10408F8D22}"/>
                </a:ext>
              </a:extLst>
            </p:cNvPr>
            <p:cNvSpPr/>
            <p:nvPr/>
          </p:nvSpPr>
          <p:spPr>
            <a:xfrm>
              <a:off x="11423864" y="7311872"/>
              <a:ext cx="133577" cy="72108"/>
            </a:xfrm>
            <a:custGeom>
              <a:avLst/>
              <a:gdLst>
                <a:gd name="connsiteX0" fmla="*/ 114727 w 133577"/>
                <a:gd name="connsiteY0" fmla="*/ 5032 h 72108"/>
                <a:gd name="connsiteX1" fmla="*/ 52415 w 133577"/>
                <a:gd name="connsiteY1" fmla="*/ 29223 h 72108"/>
                <a:gd name="connsiteX2" fmla="*/ 40319 w 133577"/>
                <a:gd name="connsiteY2" fmla="*/ 37654 h 72108"/>
                <a:gd name="connsiteX3" fmla="*/ 31156 w 133577"/>
                <a:gd name="connsiteY3" fmla="*/ 52315 h 72108"/>
                <a:gd name="connsiteX4" fmla="*/ 45817 w 133577"/>
                <a:gd name="connsiteY4" fmla="*/ 54148 h 72108"/>
                <a:gd name="connsiteX5" fmla="*/ 133420 w 133577"/>
                <a:gd name="connsiteY5" fmla="*/ 49383 h 72108"/>
                <a:gd name="connsiteX6" fmla="*/ 122424 w 133577"/>
                <a:gd name="connsiteY6" fmla="*/ 64777 h 72108"/>
                <a:gd name="connsiteX7" fmla="*/ 58646 w 133577"/>
                <a:gd name="connsiteY7" fmla="*/ 72108 h 72108"/>
                <a:gd name="connsiteX8" fmla="*/ 0 w 133577"/>
                <a:gd name="connsiteY8" fmla="*/ 72108 h 72108"/>
                <a:gd name="connsiteX9" fmla="*/ 14295 w 133577"/>
                <a:gd name="connsiteY9" fmla="*/ 43518 h 72108"/>
                <a:gd name="connsiteX10" fmla="*/ 27490 w 133577"/>
                <a:gd name="connsiteY10" fmla="*/ 31056 h 72108"/>
                <a:gd name="connsiteX11" fmla="*/ 31522 w 133577"/>
                <a:gd name="connsiteY11" fmla="*/ 29223 h 72108"/>
                <a:gd name="connsiteX12" fmla="*/ 62312 w 133577"/>
                <a:gd name="connsiteY12" fmla="*/ 14928 h 72108"/>
                <a:gd name="connsiteX13" fmla="*/ 72941 w 133577"/>
                <a:gd name="connsiteY13" fmla="*/ 6498 h 72108"/>
                <a:gd name="connsiteX14" fmla="*/ 87236 w 133577"/>
                <a:gd name="connsiteY14" fmla="*/ 1366 h 72108"/>
                <a:gd name="connsiteX15" fmla="*/ 114727 w 133577"/>
                <a:gd name="connsiteY15" fmla="*/ 5032 h 7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577" h="72108">
                  <a:moveTo>
                    <a:pt x="114727" y="5032"/>
                  </a:moveTo>
                  <a:cubicBezTo>
                    <a:pt x="92001" y="8331"/>
                    <a:pt x="71842" y="17860"/>
                    <a:pt x="52415" y="29223"/>
                  </a:cubicBezTo>
                  <a:cubicBezTo>
                    <a:pt x="48016" y="31789"/>
                    <a:pt x="43618" y="33988"/>
                    <a:pt x="40319" y="37654"/>
                  </a:cubicBezTo>
                  <a:cubicBezTo>
                    <a:pt x="36287" y="42052"/>
                    <a:pt x="28590" y="45351"/>
                    <a:pt x="31156" y="52315"/>
                  </a:cubicBezTo>
                  <a:cubicBezTo>
                    <a:pt x="33721" y="60379"/>
                    <a:pt x="40686" y="53415"/>
                    <a:pt x="45817" y="54148"/>
                  </a:cubicBezTo>
                  <a:cubicBezTo>
                    <a:pt x="75140" y="59280"/>
                    <a:pt x="104463" y="60379"/>
                    <a:pt x="133420" y="49383"/>
                  </a:cubicBezTo>
                  <a:cubicBezTo>
                    <a:pt x="134886" y="58180"/>
                    <a:pt x="125723" y="59646"/>
                    <a:pt x="122424" y="64777"/>
                  </a:cubicBezTo>
                  <a:cubicBezTo>
                    <a:pt x="101531" y="70642"/>
                    <a:pt x="79539" y="64777"/>
                    <a:pt x="58646" y="72108"/>
                  </a:cubicBezTo>
                  <a:cubicBezTo>
                    <a:pt x="40319" y="72108"/>
                    <a:pt x="22359" y="72108"/>
                    <a:pt x="0" y="72108"/>
                  </a:cubicBezTo>
                  <a:cubicBezTo>
                    <a:pt x="12096" y="62578"/>
                    <a:pt x="15028" y="54148"/>
                    <a:pt x="14295" y="43518"/>
                  </a:cubicBezTo>
                  <a:cubicBezTo>
                    <a:pt x="13562" y="32155"/>
                    <a:pt x="15761" y="31056"/>
                    <a:pt x="27490" y="31056"/>
                  </a:cubicBezTo>
                  <a:cubicBezTo>
                    <a:pt x="29323" y="31056"/>
                    <a:pt x="30423" y="31056"/>
                    <a:pt x="31522" y="29223"/>
                  </a:cubicBezTo>
                  <a:cubicBezTo>
                    <a:pt x="39586" y="18960"/>
                    <a:pt x="50216" y="14562"/>
                    <a:pt x="62312" y="14928"/>
                  </a:cubicBezTo>
                  <a:cubicBezTo>
                    <a:pt x="67443" y="14928"/>
                    <a:pt x="74407" y="18227"/>
                    <a:pt x="72941" y="6498"/>
                  </a:cubicBezTo>
                  <a:cubicBezTo>
                    <a:pt x="71842" y="-2299"/>
                    <a:pt x="82105" y="-100"/>
                    <a:pt x="87236" y="1366"/>
                  </a:cubicBezTo>
                  <a:cubicBezTo>
                    <a:pt x="96400" y="4665"/>
                    <a:pt x="105563" y="4665"/>
                    <a:pt x="114727" y="5032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AC5594C6-5BDA-4897-A6F8-8B37DC8B93A7}"/>
                </a:ext>
              </a:extLst>
            </p:cNvPr>
            <p:cNvSpPr/>
            <p:nvPr/>
          </p:nvSpPr>
          <p:spPr>
            <a:xfrm>
              <a:off x="11379581" y="7171296"/>
              <a:ext cx="188699" cy="36378"/>
            </a:xfrm>
            <a:custGeom>
              <a:avLst/>
              <a:gdLst>
                <a:gd name="connsiteX0" fmla="*/ 188699 w 188699"/>
                <a:gd name="connsiteY0" fmla="*/ 36379 h 36378"/>
                <a:gd name="connsiteX1" fmla="*/ 57845 w 188699"/>
                <a:gd name="connsiteY1" fmla="*/ 30514 h 36378"/>
                <a:gd name="connsiteX2" fmla="*/ 31088 w 188699"/>
                <a:gd name="connsiteY2" fmla="*/ 32347 h 36378"/>
                <a:gd name="connsiteX3" fmla="*/ 665 w 188699"/>
                <a:gd name="connsiteY3" fmla="*/ 25749 h 36378"/>
                <a:gd name="connsiteX4" fmla="*/ 17526 w 188699"/>
                <a:gd name="connsiteY4" fmla="*/ 9255 h 36378"/>
                <a:gd name="connsiteX5" fmla="*/ 38052 w 188699"/>
                <a:gd name="connsiteY5" fmla="*/ 1558 h 36378"/>
                <a:gd name="connsiteX6" fmla="*/ 41717 w 188699"/>
                <a:gd name="connsiteY6" fmla="*/ 20251 h 36378"/>
                <a:gd name="connsiteX7" fmla="*/ 47215 w 188699"/>
                <a:gd name="connsiteY7" fmla="*/ 4490 h 36378"/>
                <a:gd name="connsiteX8" fmla="*/ 53813 w 188699"/>
                <a:gd name="connsiteY8" fmla="*/ 458 h 36378"/>
                <a:gd name="connsiteX9" fmla="*/ 60777 w 188699"/>
                <a:gd name="connsiteY9" fmla="*/ 1191 h 36378"/>
                <a:gd name="connsiteX10" fmla="*/ 98531 w 188699"/>
                <a:gd name="connsiteY10" fmla="*/ 7056 h 36378"/>
                <a:gd name="connsiteX11" fmla="*/ 107694 w 188699"/>
                <a:gd name="connsiteY11" fmla="*/ 18052 h 36378"/>
                <a:gd name="connsiteX12" fmla="*/ 188699 w 188699"/>
                <a:gd name="connsiteY12" fmla="*/ 36379 h 3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699" h="36378">
                  <a:moveTo>
                    <a:pt x="188699" y="36379"/>
                  </a:moveTo>
                  <a:cubicBezTo>
                    <a:pt x="145448" y="30148"/>
                    <a:pt x="101097" y="36012"/>
                    <a:pt x="57845" y="30514"/>
                  </a:cubicBezTo>
                  <a:cubicBezTo>
                    <a:pt x="49048" y="29415"/>
                    <a:pt x="39885" y="31614"/>
                    <a:pt x="31088" y="32347"/>
                  </a:cubicBezTo>
                  <a:cubicBezTo>
                    <a:pt x="20458" y="32714"/>
                    <a:pt x="10195" y="31614"/>
                    <a:pt x="665" y="25749"/>
                  </a:cubicBezTo>
                  <a:cubicBezTo>
                    <a:pt x="-3367" y="10355"/>
                    <a:pt x="12028" y="15120"/>
                    <a:pt x="17526" y="9255"/>
                  </a:cubicBezTo>
                  <a:cubicBezTo>
                    <a:pt x="23390" y="3757"/>
                    <a:pt x="28522" y="-2474"/>
                    <a:pt x="38052" y="1558"/>
                  </a:cubicBezTo>
                  <a:cubicBezTo>
                    <a:pt x="45016" y="6689"/>
                    <a:pt x="36219" y="14387"/>
                    <a:pt x="41717" y="20251"/>
                  </a:cubicBezTo>
                  <a:cubicBezTo>
                    <a:pt x="40618" y="13654"/>
                    <a:pt x="43550" y="8888"/>
                    <a:pt x="47215" y="4490"/>
                  </a:cubicBezTo>
                  <a:cubicBezTo>
                    <a:pt x="49048" y="2657"/>
                    <a:pt x="51247" y="1191"/>
                    <a:pt x="53813" y="458"/>
                  </a:cubicBezTo>
                  <a:cubicBezTo>
                    <a:pt x="56379" y="92"/>
                    <a:pt x="59311" y="-641"/>
                    <a:pt x="60777" y="1191"/>
                  </a:cubicBezTo>
                  <a:cubicBezTo>
                    <a:pt x="71774" y="12920"/>
                    <a:pt x="85335" y="8888"/>
                    <a:pt x="98531" y="7056"/>
                  </a:cubicBezTo>
                  <a:cubicBezTo>
                    <a:pt x="98897" y="12920"/>
                    <a:pt x="99997" y="16586"/>
                    <a:pt x="107694" y="18052"/>
                  </a:cubicBezTo>
                  <a:cubicBezTo>
                    <a:pt x="134818" y="23184"/>
                    <a:pt x="161576" y="30148"/>
                    <a:pt x="188699" y="36379"/>
                  </a:cubicBezTo>
                  <a:close/>
                </a:path>
              </a:pathLst>
            </a:custGeom>
            <a:solidFill>
              <a:srgbClr val="85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107BF108-EECD-4B1D-8AAF-4178809785B2}"/>
                </a:ext>
              </a:extLst>
            </p:cNvPr>
            <p:cNvSpPr/>
            <p:nvPr/>
          </p:nvSpPr>
          <p:spPr>
            <a:xfrm>
              <a:off x="11632791" y="7320715"/>
              <a:ext cx="63044" cy="58488"/>
            </a:xfrm>
            <a:custGeom>
              <a:avLst/>
              <a:gdLst>
                <a:gd name="connsiteX0" fmla="*/ 17594 w 63044"/>
                <a:gd name="connsiteY0" fmla="*/ 220 h 58488"/>
                <a:gd name="connsiteX1" fmla="*/ 32988 w 63044"/>
                <a:gd name="connsiteY1" fmla="*/ 7551 h 58488"/>
                <a:gd name="connsiteX2" fmla="*/ 35188 w 63044"/>
                <a:gd name="connsiteY2" fmla="*/ 9017 h 58488"/>
                <a:gd name="connsiteX3" fmla="*/ 47283 w 63044"/>
                <a:gd name="connsiteY3" fmla="*/ 23312 h 58488"/>
                <a:gd name="connsiteX4" fmla="*/ 63045 w 63044"/>
                <a:gd name="connsiteY4" fmla="*/ 30643 h 58488"/>
                <a:gd name="connsiteX5" fmla="*/ 42885 w 63044"/>
                <a:gd name="connsiteY5" fmla="*/ 50436 h 58488"/>
                <a:gd name="connsiteX6" fmla="*/ 0 w 63044"/>
                <a:gd name="connsiteY6" fmla="*/ 56667 h 58488"/>
                <a:gd name="connsiteX7" fmla="*/ 19060 w 63044"/>
                <a:gd name="connsiteY7" fmla="*/ 34675 h 58488"/>
                <a:gd name="connsiteX8" fmla="*/ 17594 w 63044"/>
                <a:gd name="connsiteY8" fmla="*/ 220 h 5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044" h="58488">
                  <a:moveTo>
                    <a:pt x="17594" y="220"/>
                  </a:moveTo>
                  <a:cubicBezTo>
                    <a:pt x="24558" y="-1246"/>
                    <a:pt x="27857" y="4985"/>
                    <a:pt x="32988" y="7551"/>
                  </a:cubicBezTo>
                  <a:cubicBezTo>
                    <a:pt x="33721" y="7918"/>
                    <a:pt x="34455" y="8284"/>
                    <a:pt x="35188" y="9017"/>
                  </a:cubicBezTo>
                  <a:cubicBezTo>
                    <a:pt x="41419" y="11950"/>
                    <a:pt x="35921" y="24779"/>
                    <a:pt x="47283" y="23312"/>
                  </a:cubicBezTo>
                  <a:cubicBezTo>
                    <a:pt x="53881" y="22946"/>
                    <a:pt x="59379" y="24046"/>
                    <a:pt x="63045" y="30643"/>
                  </a:cubicBezTo>
                  <a:cubicBezTo>
                    <a:pt x="53148" y="34675"/>
                    <a:pt x="49483" y="43839"/>
                    <a:pt x="42885" y="50436"/>
                  </a:cubicBezTo>
                  <a:cubicBezTo>
                    <a:pt x="32622" y="61066"/>
                    <a:pt x="15028" y="58867"/>
                    <a:pt x="0" y="56667"/>
                  </a:cubicBezTo>
                  <a:cubicBezTo>
                    <a:pt x="6231" y="48970"/>
                    <a:pt x="15761" y="44572"/>
                    <a:pt x="19060" y="34675"/>
                  </a:cubicBezTo>
                  <a:cubicBezTo>
                    <a:pt x="30789" y="22579"/>
                    <a:pt x="21259" y="11583"/>
                    <a:pt x="17594" y="220"/>
                  </a:cubicBezTo>
                  <a:close/>
                </a:path>
              </a:pathLst>
            </a:custGeom>
            <a:solidFill>
              <a:srgbClr val="9670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D911391F-D8E4-4BF4-8685-AD77C1B37B36}"/>
                </a:ext>
              </a:extLst>
            </p:cNvPr>
            <p:cNvSpPr/>
            <p:nvPr/>
          </p:nvSpPr>
          <p:spPr>
            <a:xfrm>
              <a:off x="11346891" y="7173495"/>
              <a:ext cx="52415" cy="25130"/>
            </a:xfrm>
            <a:custGeom>
              <a:avLst/>
              <a:gdLst>
                <a:gd name="connsiteX0" fmla="*/ 52415 w 52415"/>
                <a:gd name="connsiteY0" fmla="*/ 11821 h 25130"/>
                <a:gd name="connsiteX1" fmla="*/ 33355 w 52415"/>
                <a:gd name="connsiteY1" fmla="*/ 23550 h 25130"/>
                <a:gd name="connsiteX2" fmla="*/ 8064 w 52415"/>
                <a:gd name="connsiteY2" fmla="*/ 23916 h 25130"/>
                <a:gd name="connsiteX3" fmla="*/ 0 w 52415"/>
                <a:gd name="connsiteY3" fmla="*/ 11821 h 25130"/>
                <a:gd name="connsiteX4" fmla="*/ 52415 w 52415"/>
                <a:gd name="connsiteY4" fmla="*/ 11821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5" h="25130">
                  <a:moveTo>
                    <a:pt x="52415" y="11821"/>
                  </a:moveTo>
                  <a:cubicBezTo>
                    <a:pt x="47650" y="18419"/>
                    <a:pt x="33722" y="9988"/>
                    <a:pt x="33355" y="23550"/>
                  </a:cubicBezTo>
                  <a:cubicBezTo>
                    <a:pt x="24925" y="27582"/>
                    <a:pt x="16494" y="22450"/>
                    <a:pt x="8064" y="23916"/>
                  </a:cubicBezTo>
                  <a:cubicBezTo>
                    <a:pt x="5498" y="19884"/>
                    <a:pt x="2566" y="15853"/>
                    <a:pt x="0" y="11821"/>
                  </a:cubicBezTo>
                  <a:cubicBezTo>
                    <a:pt x="12462" y="-3940"/>
                    <a:pt x="40686" y="-3940"/>
                    <a:pt x="52415" y="11821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ECE12F1F-9F02-4ABB-940A-8E11ECCB339E}"/>
                </a:ext>
              </a:extLst>
            </p:cNvPr>
            <p:cNvSpPr/>
            <p:nvPr/>
          </p:nvSpPr>
          <p:spPr>
            <a:xfrm>
              <a:off x="11226666" y="7203050"/>
              <a:ext cx="49116" cy="20934"/>
            </a:xfrm>
            <a:custGeom>
              <a:avLst/>
              <a:gdLst>
                <a:gd name="connsiteX0" fmla="*/ 44718 w 49116"/>
                <a:gd name="connsiteY0" fmla="*/ 20020 h 20934"/>
                <a:gd name="connsiteX1" fmla="*/ 22359 w 49116"/>
                <a:gd name="connsiteY1" fmla="*/ 20386 h 20934"/>
                <a:gd name="connsiteX2" fmla="*/ 0 w 49116"/>
                <a:gd name="connsiteY2" fmla="*/ 8291 h 20934"/>
                <a:gd name="connsiteX3" fmla="*/ 13929 w 49116"/>
                <a:gd name="connsiteY3" fmla="*/ 227 h 20934"/>
                <a:gd name="connsiteX4" fmla="*/ 49116 w 49116"/>
                <a:gd name="connsiteY4" fmla="*/ 960 h 20934"/>
                <a:gd name="connsiteX5" fmla="*/ 44718 w 49116"/>
                <a:gd name="connsiteY5" fmla="*/ 20020 h 2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16" h="20934">
                  <a:moveTo>
                    <a:pt x="44718" y="20020"/>
                  </a:moveTo>
                  <a:cubicBezTo>
                    <a:pt x="37387" y="20020"/>
                    <a:pt x="29690" y="20386"/>
                    <a:pt x="22359" y="20386"/>
                  </a:cubicBezTo>
                  <a:cubicBezTo>
                    <a:pt x="10996" y="23319"/>
                    <a:pt x="6598" y="13789"/>
                    <a:pt x="0" y="8291"/>
                  </a:cubicBezTo>
                  <a:cubicBezTo>
                    <a:pt x="2566" y="2059"/>
                    <a:pt x="5865" y="-873"/>
                    <a:pt x="13929" y="227"/>
                  </a:cubicBezTo>
                  <a:cubicBezTo>
                    <a:pt x="25291" y="1693"/>
                    <a:pt x="37387" y="960"/>
                    <a:pt x="49116" y="960"/>
                  </a:cubicBezTo>
                  <a:cubicBezTo>
                    <a:pt x="41419" y="6091"/>
                    <a:pt x="45451" y="13789"/>
                    <a:pt x="44718" y="20020"/>
                  </a:cubicBezTo>
                  <a:close/>
                </a:path>
              </a:pathLst>
            </a:custGeom>
            <a:solidFill>
              <a:srgbClr val="BBA5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80185E30-C7D8-423A-94CB-0474CD1219A3}"/>
                </a:ext>
              </a:extLst>
            </p:cNvPr>
            <p:cNvSpPr/>
            <p:nvPr/>
          </p:nvSpPr>
          <p:spPr>
            <a:xfrm>
              <a:off x="11556917" y="7343294"/>
              <a:ext cx="15394" cy="18881"/>
            </a:xfrm>
            <a:custGeom>
              <a:avLst/>
              <a:gdLst>
                <a:gd name="connsiteX0" fmla="*/ 0 w 15394"/>
                <a:gd name="connsiteY0" fmla="*/ 18327 h 18881"/>
                <a:gd name="connsiteX1" fmla="*/ 15395 w 15394"/>
                <a:gd name="connsiteY1" fmla="*/ 0 h 18881"/>
                <a:gd name="connsiteX2" fmla="*/ 0 w 15394"/>
                <a:gd name="connsiteY2" fmla="*/ 18327 h 1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94" h="18881">
                  <a:moveTo>
                    <a:pt x="0" y="18327"/>
                  </a:moveTo>
                  <a:cubicBezTo>
                    <a:pt x="2566" y="10263"/>
                    <a:pt x="11363" y="6964"/>
                    <a:pt x="15395" y="0"/>
                  </a:cubicBezTo>
                  <a:cubicBezTo>
                    <a:pt x="13928" y="9530"/>
                    <a:pt x="16494" y="21626"/>
                    <a:pt x="0" y="18327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5AC32DBE-2B2F-47F3-9A2A-81AAF13F54F4}"/>
                </a:ext>
              </a:extLst>
            </p:cNvPr>
            <p:cNvSpPr/>
            <p:nvPr/>
          </p:nvSpPr>
          <p:spPr>
            <a:xfrm>
              <a:off x="11151250" y="7211466"/>
              <a:ext cx="124166" cy="47146"/>
            </a:xfrm>
            <a:custGeom>
              <a:avLst/>
              <a:gdLst>
                <a:gd name="connsiteX0" fmla="*/ 75416 w 124166"/>
                <a:gd name="connsiteY0" fmla="*/ 241 h 47146"/>
                <a:gd name="connsiteX1" fmla="*/ 97775 w 124166"/>
                <a:gd name="connsiteY1" fmla="*/ 12337 h 47146"/>
                <a:gd name="connsiteX2" fmla="*/ 124166 w 124166"/>
                <a:gd name="connsiteY2" fmla="*/ 26632 h 47146"/>
                <a:gd name="connsiteX3" fmla="*/ 67719 w 124166"/>
                <a:gd name="connsiteY3" fmla="*/ 44592 h 47146"/>
                <a:gd name="connsiteX4" fmla="*/ 11272 w 124166"/>
                <a:gd name="connsiteY4" fmla="*/ 42760 h 47146"/>
                <a:gd name="connsiteX5" fmla="*/ 6141 w 124166"/>
                <a:gd name="connsiteY5" fmla="*/ 22600 h 47146"/>
                <a:gd name="connsiteX6" fmla="*/ 276 w 124166"/>
                <a:gd name="connsiteY6" fmla="*/ 11237 h 47146"/>
                <a:gd name="connsiteX7" fmla="*/ 50858 w 124166"/>
                <a:gd name="connsiteY7" fmla="*/ 2440 h 47146"/>
                <a:gd name="connsiteX8" fmla="*/ 75416 w 124166"/>
                <a:gd name="connsiteY8" fmla="*/ 241 h 4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66" h="47146">
                  <a:moveTo>
                    <a:pt x="75416" y="241"/>
                  </a:moveTo>
                  <a:cubicBezTo>
                    <a:pt x="86412" y="-1958"/>
                    <a:pt x="88612" y="11604"/>
                    <a:pt x="97775" y="12337"/>
                  </a:cubicBezTo>
                  <a:cubicBezTo>
                    <a:pt x="106572" y="17102"/>
                    <a:pt x="115369" y="21867"/>
                    <a:pt x="124166" y="26632"/>
                  </a:cubicBezTo>
                  <a:cubicBezTo>
                    <a:pt x="102907" y="25899"/>
                    <a:pt x="86779" y="40927"/>
                    <a:pt x="67719" y="44592"/>
                  </a:cubicBezTo>
                  <a:cubicBezTo>
                    <a:pt x="49759" y="48258"/>
                    <a:pt x="29599" y="48258"/>
                    <a:pt x="11272" y="42760"/>
                  </a:cubicBezTo>
                  <a:cubicBezTo>
                    <a:pt x="1376" y="39827"/>
                    <a:pt x="-5589" y="33229"/>
                    <a:pt x="6141" y="22600"/>
                  </a:cubicBezTo>
                  <a:cubicBezTo>
                    <a:pt x="10173" y="18934"/>
                    <a:pt x="9806" y="18201"/>
                    <a:pt x="276" y="11237"/>
                  </a:cubicBezTo>
                  <a:cubicBezTo>
                    <a:pt x="16770" y="6106"/>
                    <a:pt x="33998" y="5739"/>
                    <a:pt x="50858" y="2440"/>
                  </a:cubicBezTo>
                  <a:cubicBezTo>
                    <a:pt x="58922" y="974"/>
                    <a:pt x="68819" y="14903"/>
                    <a:pt x="75416" y="241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87E50324-9E83-43F6-8D4B-E24091DBACB4}"/>
                </a:ext>
              </a:extLst>
            </p:cNvPr>
            <p:cNvSpPr/>
            <p:nvPr/>
          </p:nvSpPr>
          <p:spPr>
            <a:xfrm>
              <a:off x="10914742" y="7215372"/>
              <a:ext cx="109228" cy="46916"/>
            </a:xfrm>
            <a:custGeom>
              <a:avLst/>
              <a:gdLst>
                <a:gd name="connsiteX0" fmla="*/ 105197 w 109228"/>
                <a:gd name="connsiteY0" fmla="*/ 0 h 46916"/>
                <a:gd name="connsiteX1" fmla="*/ 109229 w 109228"/>
                <a:gd name="connsiteY1" fmla="*/ 733 h 46916"/>
                <a:gd name="connsiteX2" fmla="*/ 102997 w 109228"/>
                <a:gd name="connsiteY2" fmla="*/ 4032 h 46916"/>
                <a:gd name="connsiteX3" fmla="*/ 76607 w 109228"/>
                <a:gd name="connsiteY3" fmla="*/ 15028 h 46916"/>
                <a:gd name="connsiteX4" fmla="*/ 59013 w 109228"/>
                <a:gd name="connsiteY4" fmla="*/ 26024 h 46916"/>
                <a:gd name="connsiteX5" fmla="*/ 67443 w 109228"/>
                <a:gd name="connsiteY5" fmla="*/ 28590 h 46916"/>
                <a:gd name="connsiteX6" fmla="*/ 76973 w 109228"/>
                <a:gd name="connsiteY6" fmla="*/ 34454 h 46916"/>
                <a:gd name="connsiteX7" fmla="*/ 67077 w 109228"/>
                <a:gd name="connsiteY7" fmla="*/ 38120 h 46916"/>
                <a:gd name="connsiteX8" fmla="*/ 45817 w 109228"/>
                <a:gd name="connsiteY8" fmla="*/ 45084 h 46916"/>
                <a:gd name="connsiteX9" fmla="*/ 42885 w 109228"/>
                <a:gd name="connsiteY9" fmla="*/ 46917 h 46916"/>
                <a:gd name="connsiteX10" fmla="*/ 0 w 109228"/>
                <a:gd name="connsiteY10" fmla="*/ 34088 h 46916"/>
                <a:gd name="connsiteX11" fmla="*/ 105197 w 109228"/>
                <a:gd name="connsiteY11" fmla="*/ 0 h 4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228" h="46916">
                  <a:moveTo>
                    <a:pt x="105197" y="0"/>
                  </a:moveTo>
                  <a:cubicBezTo>
                    <a:pt x="106663" y="366"/>
                    <a:pt x="108129" y="366"/>
                    <a:pt x="109229" y="733"/>
                  </a:cubicBezTo>
                  <a:cubicBezTo>
                    <a:pt x="107029" y="1833"/>
                    <a:pt x="102997" y="2932"/>
                    <a:pt x="102997" y="4032"/>
                  </a:cubicBezTo>
                  <a:cubicBezTo>
                    <a:pt x="101898" y="26757"/>
                    <a:pt x="89069" y="19793"/>
                    <a:pt x="76607" y="15028"/>
                  </a:cubicBezTo>
                  <a:cubicBezTo>
                    <a:pt x="65610" y="10996"/>
                    <a:pt x="61945" y="17960"/>
                    <a:pt x="59013" y="26024"/>
                  </a:cubicBezTo>
                  <a:cubicBezTo>
                    <a:pt x="61579" y="29323"/>
                    <a:pt x="64511" y="28956"/>
                    <a:pt x="67443" y="28590"/>
                  </a:cubicBezTo>
                  <a:cubicBezTo>
                    <a:pt x="71842" y="27857"/>
                    <a:pt x="77340" y="28956"/>
                    <a:pt x="76973" y="34454"/>
                  </a:cubicBezTo>
                  <a:cubicBezTo>
                    <a:pt x="76607" y="41052"/>
                    <a:pt x="71109" y="37753"/>
                    <a:pt x="67077" y="38120"/>
                  </a:cubicBezTo>
                  <a:cubicBezTo>
                    <a:pt x="59746" y="38853"/>
                    <a:pt x="49483" y="31522"/>
                    <a:pt x="45817" y="45084"/>
                  </a:cubicBezTo>
                  <a:cubicBezTo>
                    <a:pt x="45451" y="45817"/>
                    <a:pt x="42885" y="46917"/>
                    <a:pt x="42885" y="46917"/>
                  </a:cubicBezTo>
                  <a:cubicBezTo>
                    <a:pt x="32622" y="28956"/>
                    <a:pt x="11363" y="47650"/>
                    <a:pt x="0" y="34088"/>
                  </a:cubicBezTo>
                  <a:cubicBezTo>
                    <a:pt x="33722" y="17594"/>
                    <a:pt x="67443" y="3299"/>
                    <a:pt x="105197" y="0"/>
                  </a:cubicBezTo>
                  <a:close/>
                </a:path>
              </a:pathLst>
            </a:custGeom>
            <a:solidFill>
              <a:srgbClr val="84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4C0C66C8-61DC-4F2F-9414-30B5ECC24D02}"/>
                </a:ext>
              </a:extLst>
            </p:cNvPr>
            <p:cNvSpPr/>
            <p:nvPr/>
          </p:nvSpPr>
          <p:spPr>
            <a:xfrm>
              <a:off x="10836531" y="7296547"/>
              <a:ext cx="40823" cy="39456"/>
            </a:xfrm>
            <a:custGeom>
              <a:avLst/>
              <a:gdLst>
                <a:gd name="connsiteX0" fmla="*/ 40824 w 40823"/>
                <a:gd name="connsiteY0" fmla="*/ 12659 h 39456"/>
                <a:gd name="connsiteX1" fmla="*/ 25429 w 40823"/>
                <a:gd name="connsiteY1" fmla="*/ 23655 h 39456"/>
                <a:gd name="connsiteX2" fmla="*/ 14433 w 40823"/>
                <a:gd name="connsiteY2" fmla="*/ 32086 h 39456"/>
                <a:gd name="connsiteX3" fmla="*/ 11501 w 40823"/>
                <a:gd name="connsiteY3" fmla="*/ 39416 h 39456"/>
                <a:gd name="connsiteX4" fmla="*/ 4170 w 40823"/>
                <a:gd name="connsiteY4" fmla="*/ 34651 h 39456"/>
                <a:gd name="connsiteX5" fmla="*/ 10401 w 40823"/>
                <a:gd name="connsiteY5" fmla="*/ 8627 h 39456"/>
                <a:gd name="connsiteX6" fmla="*/ 18832 w 40823"/>
                <a:gd name="connsiteY6" fmla="*/ 1297 h 39456"/>
                <a:gd name="connsiteX7" fmla="*/ 40824 w 40823"/>
                <a:gd name="connsiteY7" fmla="*/ 12659 h 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23" h="39456">
                  <a:moveTo>
                    <a:pt x="40824" y="12659"/>
                  </a:moveTo>
                  <a:cubicBezTo>
                    <a:pt x="39358" y="31353"/>
                    <a:pt x="39358" y="30986"/>
                    <a:pt x="25429" y="23655"/>
                  </a:cubicBezTo>
                  <a:cubicBezTo>
                    <a:pt x="16999" y="19624"/>
                    <a:pt x="12600" y="21823"/>
                    <a:pt x="14433" y="32086"/>
                  </a:cubicBezTo>
                  <a:cubicBezTo>
                    <a:pt x="14800" y="35018"/>
                    <a:pt x="15533" y="39050"/>
                    <a:pt x="11501" y="39416"/>
                  </a:cubicBezTo>
                  <a:cubicBezTo>
                    <a:pt x="8202" y="39783"/>
                    <a:pt x="5270" y="37584"/>
                    <a:pt x="4170" y="34651"/>
                  </a:cubicBezTo>
                  <a:cubicBezTo>
                    <a:pt x="505" y="24755"/>
                    <a:pt x="-5360" y="14492"/>
                    <a:pt x="10401" y="8627"/>
                  </a:cubicBezTo>
                  <a:cubicBezTo>
                    <a:pt x="13700" y="7528"/>
                    <a:pt x="15899" y="3862"/>
                    <a:pt x="18832" y="1297"/>
                  </a:cubicBezTo>
                  <a:cubicBezTo>
                    <a:pt x="30561" y="-4202"/>
                    <a:pt x="33127" y="9360"/>
                    <a:pt x="40824" y="12659"/>
                  </a:cubicBezTo>
                  <a:close/>
                </a:path>
              </a:pathLst>
            </a:custGeom>
            <a:solidFill>
              <a:srgbClr val="D2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66F855BB-BC75-4FFD-AC6C-5A57AFF5E085}"/>
                </a:ext>
              </a:extLst>
            </p:cNvPr>
            <p:cNvSpPr/>
            <p:nvPr/>
          </p:nvSpPr>
          <p:spPr>
            <a:xfrm>
              <a:off x="10779489" y="7216203"/>
              <a:ext cx="75506" cy="32523"/>
            </a:xfrm>
            <a:custGeom>
              <a:avLst/>
              <a:gdLst>
                <a:gd name="connsiteX0" fmla="*/ 0 w 75506"/>
                <a:gd name="connsiteY0" fmla="*/ 18962 h 32523"/>
                <a:gd name="connsiteX1" fmla="*/ 51682 w 75506"/>
                <a:gd name="connsiteY1" fmla="*/ 6500 h 32523"/>
                <a:gd name="connsiteX2" fmla="*/ 75507 w 75506"/>
                <a:gd name="connsiteY2" fmla="*/ 2834 h 32523"/>
                <a:gd name="connsiteX3" fmla="*/ 41785 w 75506"/>
                <a:gd name="connsiteY3" fmla="*/ 32524 h 32523"/>
                <a:gd name="connsiteX4" fmla="*/ 23825 w 75506"/>
                <a:gd name="connsiteY4" fmla="*/ 27392 h 32523"/>
                <a:gd name="connsiteX5" fmla="*/ 0 w 75506"/>
                <a:gd name="connsiteY5" fmla="*/ 18962 h 3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06" h="32523">
                  <a:moveTo>
                    <a:pt x="0" y="18962"/>
                  </a:moveTo>
                  <a:cubicBezTo>
                    <a:pt x="19060" y="22994"/>
                    <a:pt x="34821" y="13464"/>
                    <a:pt x="51682" y="6500"/>
                  </a:cubicBezTo>
                  <a:cubicBezTo>
                    <a:pt x="59379" y="3567"/>
                    <a:pt x="66343" y="-4130"/>
                    <a:pt x="75507" y="2834"/>
                  </a:cubicBezTo>
                  <a:cubicBezTo>
                    <a:pt x="64144" y="12731"/>
                    <a:pt x="53148" y="22627"/>
                    <a:pt x="41785" y="32524"/>
                  </a:cubicBezTo>
                  <a:cubicBezTo>
                    <a:pt x="37020" y="25926"/>
                    <a:pt x="29323" y="25193"/>
                    <a:pt x="23825" y="27392"/>
                  </a:cubicBezTo>
                  <a:cubicBezTo>
                    <a:pt x="12462" y="31791"/>
                    <a:pt x="5865" y="27026"/>
                    <a:pt x="0" y="18962"/>
                  </a:cubicBezTo>
                  <a:close/>
                </a:path>
              </a:pathLst>
            </a:custGeom>
            <a:solidFill>
              <a:srgbClr val="B39D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90CBE762-8026-4271-9614-7FC5A8909A2B}"/>
                </a:ext>
              </a:extLst>
            </p:cNvPr>
            <p:cNvSpPr/>
            <p:nvPr/>
          </p:nvSpPr>
          <p:spPr>
            <a:xfrm>
              <a:off x="11665779" y="7308275"/>
              <a:ext cx="81770" cy="57150"/>
            </a:xfrm>
            <a:custGeom>
              <a:avLst/>
              <a:gdLst>
                <a:gd name="connsiteX0" fmla="*/ 29690 w 81770"/>
                <a:gd name="connsiteY0" fmla="*/ 42717 h 57150"/>
                <a:gd name="connsiteX1" fmla="*/ 11729 w 81770"/>
                <a:gd name="connsiteY1" fmla="*/ 37952 h 57150"/>
                <a:gd name="connsiteX2" fmla="*/ 0 w 81770"/>
                <a:gd name="connsiteY2" fmla="*/ 19625 h 57150"/>
                <a:gd name="connsiteX3" fmla="*/ 0 w 81770"/>
                <a:gd name="connsiteY3" fmla="*/ 19625 h 57150"/>
                <a:gd name="connsiteX4" fmla="*/ 52415 w 81770"/>
                <a:gd name="connsiteY4" fmla="*/ 4963 h 57150"/>
                <a:gd name="connsiteX5" fmla="*/ 53148 w 81770"/>
                <a:gd name="connsiteY5" fmla="*/ 7896 h 57150"/>
                <a:gd name="connsiteX6" fmla="*/ 73308 w 81770"/>
                <a:gd name="connsiteY6" fmla="*/ 33920 h 57150"/>
                <a:gd name="connsiteX7" fmla="*/ 79172 w 81770"/>
                <a:gd name="connsiteY7" fmla="*/ 53713 h 57150"/>
                <a:gd name="connsiteX8" fmla="*/ 54981 w 81770"/>
                <a:gd name="connsiteY8" fmla="*/ 54813 h 57150"/>
                <a:gd name="connsiteX9" fmla="*/ 29690 w 81770"/>
                <a:gd name="connsiteY9" fmla="*/ 4271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770" h="57150">
                  <a:moveTo>
                    <a:pt x="29690" y="42717"/>
                  </a:moveTo>
                  <a:cubicBezTo>
                    <a:pt x="23458" y="42350"/>
                    <a:pt x="18327" y="36852"/>
                    <a:pt x="11729" y="37952"/>
                  </a:cubicBezTo>
                  <a:cubicBezTo>
                    <a:pt x="6231" y="32820"/>
                    <a:pt x="5498" y="24756"/>
                    <a:pt x="0" y="19625"/>
                  </a:cubicBezTo>
                  <a:cubicBezTo>
                    <a:pt x="0" y="19625"/>
                    <a:pt x="0" y="19625"/>
                    <a:pt x="0" y="19625"/>
                  </a:cubicBezTo>
                  <a:cubicBezTo>
                    <a:pt x="16128" y="-2734"/>
                    <a:pt x="19427" y="-3467"/>
                    <a:pt x="52415" y="4963"/>
                  </a:cubicBezTo>
                  <a:cubicBezTo>
                    <a:pt x="52782" y="5696"/>
                    <a:pt x="53148" y="6796"/>
                    <a:pt x="53148" y="7896"/>
                  </a:cubicBezTo>
                  <a:cubicBezTo>
                    <a:pt x="59746" y="16326"/>
                    <a:pt x="67077" y="24756"/>
                    <a:pt x="73308" y="33920"/>
                  </a:cubicBezTo>
                  <a:cubicBezTo>
                    <a:pt x="77340" y="39784"/>
                    <a:pt x="86137" y="47482"/>
                    <a:pt x="79172" y="53713"/>
                  </a:cubicBezTo>
                  <a:cubicBezTo>
                    <a:pt x="73674" y="58478"/>
                    <a:pt x="63045" y="57745"/>
                    <a:pt x="54981" y="54813"/>
                  </a:cubicBezTo>
                  <a:cubicBezTo>
                    <a:pt x="46184" y="51880"/>
                    <a:pt x="38120" y="46749"/>
                    <a:pt x="29690" y="42717"/>
                  </a:cubicBezTo>
                  <a:close/>
                </a:path>
              </a:pathLst>
            </a:custGeom>
            <a:solidFill>
              <a:srgbClr val="4731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1505E4A6-1DD3-4D6D-94CB-3B81C6B5FF2C}"/>
                </a:ext>
              </a:extLst>
            </p:cNvPr>
            <p:cNvSpPr/>
            <p:nvPr/>
          </p:nvSpPr>
          <p:spPr>
            <a:xfrm>
              <a:off x="10857234" y="4653965"/>
              <a:ext cx="20120" cy="22324"/>
            </a:xfrm>
            <a:custGeom>
              <a:avLst/>
              <a:gdLst>
                <a:gd name="connsiteX0" fmla="*/ 4726 w 20120"/>
                <a:gd name="connsiteY0" fmla="*/ 35 h 22324"/>
                <a:gd name="connsiteX1" fmla="*/ 20121 w 20120"/>
                <a:gd name="connsiteY1" fmla="*/ 6632 h 22324"/>
                <a:gd name="connsiteX2" fmla="*/ 16822 w 20120"/>
                <a:gd name="connsiteY2" fmla="*/ 8465 h 22324"/>
                <a:gd name="connsiteX3" fmla="*/ 4359 w 20120"/>
                <a:gd name="connsiteY3" fmla="*/ 20927 h 22324"/>
                <a:gd name="connsiteX4" fmla="*/ 6559 w 20120"/>
                <a:gd name="connsiteY4" fmla="*/ 5166 h 22324"/>
                <a:gd name="connsiteX5" fmla="*/ 4726 w 20120"/>
                <a:gd name="connsiteY5" fmla="*/ 35 h 2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20" h="22324">
                  <a:moveTo>
                    <a:pt x="4726" y="35"/>
                  </a:moveTo>
                  <a:cubicBezTo>
                    <a:pt x="10957" y="-332"/>
                    <a:pt x="15722" y="2234"/>
                    <a:pt x="20121" y="6632"/>
                  </a:cubicBezTo>
                  <a:cubicBezTo>
                    <a:pt x="19021" y="7365"/>
                    <a:pt x="18288" y="8098"/>
                    <a:pt x="16822" y="8465"/>
                  </a:cubicBezTo>
                  <a:cubicBezTo>
                    <a:pt x="10224" y="10664"/>
                    <a:pt x="17188" y="27158"/>
                    <a:pt x="4359" y="20927"/>
                  </a:cubicBezTo>
                  <a:cubicBezTo>
                    <a:pt x="-7736" y="15063"/>
                    <a:pt x="9491" y="11031"/>
                    <a:pt x="6559" y="5166"/>
                  </a:cubicBezTo>
                  <a:cubicBezTo>
                    <a:pt x="6192" y="3700"/>
                    <a:pt x="5459" y="1867"/>
                    <a:pt x="4726" y="35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103DE8B5-54C4-439C-9C55-7C729336CCA9}"/>
                </a:ext>
              </a:extLst>
            </p:cNvPr>
            <p:cNvSpPr/>
            <p:nvPr/>
          </p:nvSpPr>
          <p:spPr>
            <a:xfrm>
              <a:off x="10951352" y="4458190"/>
              <a:ext cx="379777" cy="172597"/>
            </a:xfrm>
            <a:custGeom>
              <a:avLst/>
              <a:gdLst>
                <a:gd name="connsiteX0" fmla="*/ 379778 w 379777"/>
                <a:gd name="connsiteY0" fmla="*/ 162089 h 172597"/>
                <a:gd name="connsiteX1" fmla="*/ 351921 w 379777"/>
                <a:gd name="connsiteY1" fmla="*/ 170886 h 172597"/>
                <a:gd name="connsiteX2" fmla="*/ 331761 w 379777"/>
                <a:gd name="connsiteY2" fmla="*/ 168686 h 172597"/>
                <a:gd name="connsiteX3" fmla="*/ 287777 w 379777"/>
                <a:gd name="connsiteY3" fmla="*/ 166854 h 172597"/>
                <a:gd name="connsiteX4" fmla="*/ 239027 w 379777"/>
                <a:gd name="connsiteY4" fmla="*/ 137897 h 172597"/>
                <a:gd name="connsiteX5" fmla="*/ 208604 w 379777"/>
                <a:gd name="connsiteY5" fmla="*/ 127634 h 172597"/>
                <a:gd name="connsiteX6" fmla="*/ 170118 w 379777"/>
                <a:gd name="connsiteY6" fmla="*/ 115538 h 172597"/>
                <a:gd name="connsiteX7" fmla="*/ 152524 w 379777"/>
                <a:gd name="connsiteY7" fmla="*/ 111506 h 172597"/>
                <a:gd name="connsiteX8" fmla="*/ 128699 w 379777"/>
                <a:gd name="connsiteY8" fmla="*/ 95379 h 172597"/>
                <a:gd name="connsiteX9" fmla="*/ 119902 w 379777"/>
                <a:gd name="connsiteY9" fmla="*/ 90980 h 172597"/>
                <a:gd name="connsiteX10" fmla="*/ 52459 w 379777"/>
                <a:gd name="connsiteY10" fmla="*/ 69721 h 172597"/>
                <a:gd name="connsiteX11" fmla="*/ 4442 w 379777"/>
                <a:gd name="connsiteY11" fmla="*/ 27935 h 172597"/>
                <a:gd name="connsiteX12" fmla="*/ 23136 w 379777"/>
                <a:gd name="connsiteY12" fmla="*/ 79 h 172597"/>
                <a:gd name="connsiteX13" fmla="*/ 24235 w 379777"/>
                <a:gd name="connsiteY13" fmla="*/ 37832 h 172597"/>
                <a:gd name="connsiteX14" fmla="*/ 42929 w 379777"/>
                <a:gd name="connsiteY14" fmla="*/ 25003 h 172597"/>
                <a:gd name="connsiteX15" fmla="*/ 64555 w 379777"/>
                <a:gd name="connsiteY15" fmla="*/ 19505 h 172597"/>
                <a:gd name="connsiteX16" fmla="*/ 94611 w 379777"/>
                <a:gd name="connsiteY16" fmla="*/ 36732 h 172597"/>
                <a:gd name="connsiteX17" fmla="*/ 166452 w 379777"/>
                <a:gd name="connsiteY17" fmla="*/ 73753 h 172597"/>
                <a:gd name="connsiteX18" fmla="*/ 286310 w 379777"/>
                <a:gd name="connsiteY18" fmla="*/ 123236 h 172597"/>
                <a:gd name="connsiteX19" fmla="*/ 342757 w 379777"/>
                <a:gd name="connsiteY19" fmla="*/ 145594 h 172597"/>
                <a:gd name="connsiteX20" fmla="*/ 379778 w 379777"/>
                <a:gd name="connsiteY20" fmla="*/ 162089 h 17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9777" h="172597">
                  <a:moveTo>
                    <a:pt x="379778" y="162089"/>
                  </a:moveTo>
                  <a:cubicBezTo>
                    <a:pt x="373180" y="173451"/>
                    <a:pt x="362551" y="174184"/>
                    <a:pt x="351921" y="170886"/>
                  </a:cubicBezTo>
                  <a:cubicBezTo>
                    <a:pt x="345323" y="169053"/>
                    <a:pt x="338726" y="168320"/>
                    <a:pt x="331761" y="168686"/>
                  </a:cubicBezTo>
                  <a:cubicBezTo>
                    <a:pt x="317100" y="169419"/>
                    <a:pt x="302438" y="170519"/>
                    <a:pt x="287777" y="166854"/>
                  </a:cubicBezTo>
                  <a:cubicBezTo>
                    <a:pt x="268717" y="162455"/>
                    <a:pt x="256254" y="146694"/>
                    <a:pt x="239027" y="137897"/>
                  </a:cubicBezTo>
                  <a:cubicBezTo>
                    <a:pt x="228764" y="132766"/>
                    <a:pt x="218867" y="127634"/>
                    <a:pt x="208604" y="127634"/>
                  </a:cubicBezTo>
                  <a:cubicBezTo>
                    <a:pt x="194309" y="127267"/>
                    <a:pt x="181480" y="123602"/>
                    <a:pt x="170118" y="115538"/>
                  </a:cubicBezTo>
                  <a:cubicBezTo>
                    <a:pt x="164253" y="111506"/>
                    <a:pt x="158022" y="113706"/>
                    <a:pt x="152524" y="111506"/>
                  </a:cubicBezTo>
                  <a:cubicBezTo>
                    <a:pt x="143360" y="108207"/>
                    <a:pt x="127966" y="113706"/>
                    <a:pt x="128699" y="95379"/>
                  </a:cubicBezTo>
                  <a:cubicBezTo>
                    <a:pt x="128699" y="89881"/>
                    <a:pt x="122468" y="90614"/>
                    <a:pt x="119902" y="90980"/>
                  </a:cubicBezTo>
                  <a:cubicBezTo>
                    <a:pt x="94611" y="93179"/>
                    <a:pt x="73718" y="78151"/>
                    <a:pt x="52459" y="69721"/>
                  </a:cubicBezTo>
                  <a:cubicBezTo>
                    <a:pt x="34498" y="62757"/>
                    <a:pt x="12506" y="52494"/>
                    <a:pt x="4442" y="27935"/>
                  </a:cubicBezTo>
                  <a:cubicBezTo>
                    <a:pt x="-3622" y="3377"/>
                    <a:pt x="-2522" y="-655"/>
                    <a:pt x="23136" y="79"/>
                  </a:cubicBezTo>
                  <a:cubicBezTo>
                    <a:pt x="30100" y="12174"/>
                    <a:pt x="32299" y="24637"/>
                    <a:pt x="24235" y="37832"/>
                  </a:cubicBezTo>
                  <a:cubicBezTo>
                    <a:pt x="31933" y="34900"/>
                    <a:pt x="39264" y="33434"/>
                    <a:pt x="42929" y="25003"/>
                  </a:cubicBezTo>
                  <a:cubicBezTo>
                    <a:pt x="47327" y="14740"/>
                    <a:pt x="55391" y="11441"/>
                    <a:pt x="64555" y="19505"/>
                  </a:cubicBezTo>
                  <a:cubicBezTo>
                    <a:pt x="73718" y="27202"/>
                    <a:pt x="84348" y="31234"/>
                    <a:pt x="94611" y="36732"/>
                  </a:cubicBezTo>
                  <a:cubicBezTo>
                    <a:pt x="122468" y="41497"/>
                    <a:pt x="144827" y="56892"/>
                    <a:pt x="166452" y="73753"/>
                  </a:cubicBezTo>
                  <a:cubicBezTo>
                    <a:pt x="204939" y="93546"/>
                    <a:pt x="245258" y="108940"/>
                    <a:pt x="286310" y="123236"/>
                  </a:cubicBezTo>
                  <a:cubicBezTo>
                    <a:pt x="305371" y="130200"/>
                    <a:pt x="322598" y="141196"/>
                    <a:pt x="342757" y="145594"/>
                  </a:cubicBezTo>
                  <a:cubicBezTo>
                    <a:pt x="357419" y="146327"/>
                    <a:pt x="368782" y="154025"/>
                    <a:pt x="379778" y="162089"/>
                  </a:cubicBezTo>
                  <a:close/>
                </a:path>
              </a:pathLst>
            </a:custGeom>
            <a:solidFill>
              <a:srgbClr val="EBDFD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6B2032D5-FD2D-48EE-9BDA-22AF9067BCBA}"/>
                </a:ext>
              </a:extLst>
            </p:cNvPr>
            <p:cNvSpPr/>
            <p:nvPr/>
          </p:nvSpPr>
          <p:spPr>
            <a:xfrm>
              <a:off x="11117437" y="4656932"/>
              <a:ext cx="46731" cy="30527"/>
            </a:xfrm>
            <a:custGeom>
              <a:avLst/>
              <a:gdLst>
                <a:gd name="connsiteX0" fmla="*/ 4032 w 46731"/>
                <a:gd name="connsiteY0" fmla="*/ 0 h 30527"/>
                <a:gd name="connsiteX1" fmla="*/ 41052 w 46731"/>
                <a:gd name="connsiteY1" fmla="*/ 18327 h 30527"/>
                <a:gd name="connsiteX2" fmla="*/ 45084 w 46731"/>
                <a:gd name="connsiteY2" fmla="*/ 27857 h 30527"/>
                <a:gd name="connsiteX3" fmla="*/ 34455 w 46731"/>
                <a:gd name="connsiteY3" fmla="*/ 29690 h 30527"/>
                <a:gd name="connsiteX4" fmla="*/ 0 w 46731"/>
                <a:gd name="connsiteY4" fmla="*/ 4032 h 30527"/>
                <a:gd name="connsiteX5" fmla="*/ 4032 w 46731"/>
                <a:gd name="connsiteY5" fmla="*/ 0 h 3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31" h="30527">
                  <a:moveTo>
                    <a:pt x="4032" y="0"/>
                  </a:moveTo>
                  <a:cubicBezTo>
                    <a:pt x="19060" y="367"/>
                    <a:pt x="35921" y="-2932"/>
                    <a:pt x="41052" y="18327"/>
                  </a:cubicBezTo>
                  <a:cubicBezTo>
                    <a:pt x="41785" y="21626"/>
                    <a:pt x="50216" y="22359"/>
                    <a:pt x="45084" y="27857"/>
                  </a:cubicBezTo>
                  <a:cubicBezTo>
                    <a:pt x="42518" y="30789"/>
                    <a:pt x="37754" y="31156"/>
                    <a:pt x="34455" y="29690"/>
                  </a:cubicBezTo>
                  <a:cubicBezTo>
                    <a:pt x="21259" y="23458"/>
                    <a:pt x="0" y="27490"/>
                    <a:pt x="0" y="4032"/>
                  </a:cubicBezTo>
                  <a:cubicBezTo>
                    <a:pt x="1466" y="2566"/>
                    <a:pt x="2566" y="1100"/>
                    <a:pt x="4032" y="0"/>
                  </a:cubicBezTo>
                  <a:close/>
                </a:path>
              </a:pathLst>
            </a:custGeom>
            <a:solidFill>
              <a:srgbClr val="A484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1D309-8AC5-4C53-9B4C-E3CC09A19DFF}"/>
                </a:ext>
              </a:extLst>
            </p:cNvPr>
            <p:cNvSpPr/>
            <p:nvPr/>
          </p:nvSpPr>
          <p:spPr>
            <a:xfrm>
              <a:off x="10452170" y="6531613"/>
              <a:ext cx="217723" cy="202808"/>
            </a:xfrm>
            <a:custGeom>
              <a:avLst/>
              <a:gdLst>
                <a:gd name="connsiteX0" fmla="*/ 8064 w 217723"/>
                <a:gd name="connsiteY0" fmla="*/ 109393 h 202808"/>
                <a:gd name="connsiteX1" fmla="*/ 19793 w 217723"/>
                <a:gd name="connsiteY1" fmla="*/ 63209 h 202808"/>
                <a:gd name="connsiteX2" fmla="*/ 20160 w 217723"/>
                <a:gd name="connsiteY2" fmla="*/ 50014 h 202808"/>
                <a:gd name="connsiteX3" fmla="*/ 21626 w 217723"/>
                <a:gd name="connsiteY3" fmla="*/ 38284 h 202808"/>
                <a:gd name="connsiteX4" fmla="*/ 17960 w 217723"/>
                <a:gd name="connsiteY4" fmla="*/ 28388 h 202808"/>
                <a:gd name="connsiteX5" fmla="*/ 0 w 217723"/>
                <a:gd name="connsiteY5" fmla="*/ 17025 h 202808"/>
                <a:gd name="connsiteX6" fmla="*/ 10263 w 217723"/>
                <a:gd name="connsiteY6" fmla="*/ 9694 h 202808"/>
                <a:gd name="connsiteX7" fmla="*/ 34088 w 217723"/>
                <a:gd name="connsiteY7" fmla="*/ 3097 h 202808"/>
                <a:gd name="connsiteX8" fmla="*/ 39586 w 217723"/>
                <a:gd name="connsiteY8" fmla="*/ 42683 h 202808"/>
                <a:gd name="connsiteX9" fmla="*/ 46550 w 217723"/>
                <a:gd name="connsiteY9" fmla="*/ 69440 h 202808"/>
                <a:gd name="connsiteX10" fmla="*/ 66710 w 217723"/>
                <a:gd name="connsiteY10" fmla="*/ 67241 h 202808"/>
                <a:gd name="connsiteX11" fmla="*/ 73674 w 217723"/>
                <a:gd name="connsiteY11" fmla="*/ 61376 h 202808"/>
                <a:gd name="connsiteX12" fmla="*/ 78073 w 217723"/>
                <a:gd name="connsiteY12" fmla="*/ 50746 h 202808"/>
                <a:gd name="connsiteX13" fmla="*/ 67810 w 217723"/>
                <a:gd name="connsiteY13" fmla="*/ 48547 h 202808"/>
                <a:gd name="connsiteX14" fmla="*/ 56447 w 217723"/>
                <a:gd name="connsiteY14" fmla="*/ 42316 h 202808"/>
                <a:gd name="connsiteX15" fmla="*/ 64511 w 217723"/>
                <a:gd name="connsiteY15" fmla="*/ 30220 h 202808"/>
                <a:gd name="connsiteX16" fmla="*/ 88702 w 217723"/>
                <a:gd name="connsiteY16" fmla="*/ 36452 h 202808"/>
                <a:gd name="connsiteX17" fmla="*/ 106296 w 217723"/>
                <a:gd name="connsiteY17" fmla="*/ 33886 h 202808"/>
                <a:gd name="connsiteX18" fmla="*/ 106296 w 217723"/>
                <a:gd name="connsiteY18" fmla="*/ 33886 h 202808"/>
                <a:gd name="connsiteX19" fmla="*/ 124990 w 217723"/>
                <a:gd name="connsiteY19" fmla="*/ 61376 h 202808"/>
                <a:gd name="connsiteX20" fmla="*/ 127555 w 217723"/>
                <a:gd name="connsiteY20" fmla="*/ 95464 h 202808"/>
                <a:gd name="connsiteX21" fmla="*/ 134520 w 217723"/>
                <a:gd name="connsiteY21" fmla="*/ 119289 h 202808"/>
                <a:gd name="connsiteX22" fmla="*/ 136719 w 217723"/>
                <a:gd name="connsiteY22" fmla="*/ 145680 h 202808"/>
                <a:gd name="connsiteX23" fmla="*/ 140018 w 217723"/>
                <a:gd name="connsiteY23" fmla="*/ 156310 h 202808"/>
                <a:gd name="connsiteX24" fmla="*/ 194265 w 217723"/>
                <a:gd name="connsiteY24" fmla="*/ 169505 h 202808"/>
                <a:gd name="connsiteX25" fmla="*/ 217724 w 217723"/>
                <a:gd name="connsiteY25" fmla="*/ 185999 h 202808"/>
                <a:gd name="connsiteX26" fmla="*/ 201230 w 217723"/>
                <a:gd name="connsiteY26" fmla="*/ 188932 h 202808"/>
                <a:gd name="connsiteX27" fmla="*/ 127922 w 217723"/>
                <a:gd name="connsiteY27" fmla="*/ 200294 h 202808"/>
                <a:gd name="connsiteX28" fmla="*/ 103730 w 217723"/>
                <a:gd name="connsiteY28" fmla="*/ 196629 h 202808"/>
                <a:gd name="connsiteX29" fmla="*/ 74407 w 217723"/>
                <a:gd name="connsiteY29" fmla="*/ 170238 h 202808"/>
                <a:gd name="connsiteX30" fmla="*/ 43252 w 217723"/>
                <a:gd name="connsiteY30" fmla="*/ 143114 h 202808"/>
                <a:gd name="connsiteX31" fmla="*/ 34455 w 217723"/>
                <a:gd name="connsiteY31" fmla="*/ 128086 h 202808"/>
                <a:gd name="connsiteX32" fmla="*/ 8064 w 217723"/>
                <a:gd name="connsiteY32" fmla="*/ 109393 h 20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7723" h="202808">
                  <a:moveTo>
                    <a:pt x="8064" y="109393"/>
                  </a:moveTo>
                  <a:cubicBezTo>
                    <a:pt x="8064" y="92898"/>
                    <a:pt x="9897" y="77137"/>
                    <a:pt x="19793" y="63209"/>
                  </a:cubicBezTo>
                  <a:cubicBezTo>
                    <a:pt x="22359" y="59177"/>
                    <a:pt x="25658" y="54045"/>
                    <a:pt x="20160" y="50014"/>
                  </a:cubicBezTo>
                  <a:cubicBezTo>
                    <a:pt x="12829" y="44882"/>
                    <a:pt x="11363" y="41950"/>
                    <a:pt x="21626" y="38284"/>
                  </a:cubicBezTo>
                  <a:cubicBezTo>
                    <a:pt x="24925" y="37185"/>
                    <a:pt x="24925" y="26921"/>
                    <a:pt x="17960" y="28388"/>
                  </a:cubicBezTo>
                  <a:cubicBezTo>
                    <a:pt x="5132" y="31320"/>
                    <a:pt x="7331" y="17758"/>
                    <a:pt x="0" y="17025"/>
                  </a:cubicBezTo>
                  <a:cubicBezTo>
                    <a:pt x="1100" y="9328"/>
                    <a:pt x="8064" y="12993"/>
                    <a:pt x="10263" y="9694"/>
                  </a:cubicBezTo>
                  <a:cubicBezTo>
                    <a:pt x="16128" y="531"/>
                    <a:pt x="24925" y="-3135"/>
                    <a:pt x="34088" y="3097"/>
                  </a:cubicBezTo>
                  <a:cubicBezTo>
                    <a:pt x="43985" y="9694"/>
                    <a:pt x="44351" y="32053"/>
                    <a:pt x="39586" y="42683"/>
                  </a:cubicBezTo>
                  <a:cubicBezTo>
                    <a:pt x="35188" y="51846"/>
                    <a:pt x="40686" y="62476"/>
                    <a:pt x="46550" y="69440"/>
                  </a:cubicBezTo>
                  <a:cubicBezTo>
                    <a:pt x="51315" y="74938"/>
                    <a:pt x="61212" y="81902"/>
                    <a:pt x="66710" y="67241"/>
                  </a:cubicBezTo>
                  <a:cubicBezTo>
                    <a:pt x="67810" y="64675"/>
                    <a:pt x="70742" y="62109"/>
                    <a:pt x="73674" y="61376"/>
                  </a:cubicBezTo>
                  <a:cubicBezTo>
                    <a:pt x="80272" y="59543"/>
                    <a:pt x="78806" y="54045"/>
                    <a:pt x="78073" y="50746"/>
                  </a:cubicBezTo>
                  <a:cubicBezTo>
                    <a:pt x="76607" y="45248"/>
                    <a:pt x="72208" y="45615"/>
                    <a:pt x="67810" y="48547"/>
                  </a:cubicBezTo>
                  <a:cubicBezTo>
                    <a:pt x="60479" y="53679"/>
                    <a:pt x="56813" y="48181"/>
                    <a:pt x="56447" y="42316"/>
                  </a:cubicBezTo>
                  <a:cubicBezTo>
                    <a:pt x="56447" y="37918"/>
                    <a:pt x="53148" y="28388"/>
                    <a:pt x="64511" y="30220"/>
                  </a:cubicBezTo>
                  <a:cubicBezTo>
                    <a:pt x="72575" y="31320"/>
                    <a:pt x="82838" y="21424"/>
                    <a:pt x="88702" y="36452"/>
                  </a:cubicBezTo>
                  <a:cubicBezTo>
                    <a:pt x="90169" y="40117"/>
                    <a:pt x="101165" y="41216"/>
                    <a:pt x="106296" y="33886"/>
                  </a:cubicBezTo>
                  <a:lnTo>
                    <a:pt x="106296" y="33886"/>
                  </a:lnTo>
                  <a:cubicBezTo>
                    <a:pt x="113260" y="42683"/>
                    <a:pt x="115826" y="53312"/>
                    <a:pt x="124990" y="61376"/>
                  </a:cubicBezTo>
                  <a:cubicBezTo>
                    <a:pt x="134520" y="69807"/>
                    <a:pt x="127922" y="84102"/>
                    <a:pt x="127555" y="95464"/>
                  </a:cubicBezTo>
                  <a:cubicBezTo>
                    <a:pt x="127189" y="104994"/>
                    <a:pt x="127922" y="111958"/>
                    <a:pt x="134520" y="119289"/>
                  </a:cubicBezTo>
                  <a:cubicBezTo>
                    <a:pt x="141484" y="126987"/>
                    <a:pt x="146615" y="136150"/>
                    <a:pt x="136719" y="145680"/>
                  </a:cubicBezTo>
                  <a:cubicBezTo>
                    <a:pt x="130488" y="151911"/>
                    <a:pt x="135619" y="153744"/>
                    <a:pt x="140018" y="156310"/>
                  </a:cubicBezTo>
                  <a:cubicBezTo>
                    <a:pt x="156879" y="165473"/>
                    <a:pt x="172640" y="176469"/>
                    <a:pt x="194265" y="169505"/>
                  </a:cubicBezTo>
                  <a:cubicBezTo>
                    <a:pt x="204895" y="166206"/>
                    <a:pt x="216624" y="175736"/>
                    <a:pt x="217724" y="185999"/>
                  </a:cubicBezTo>
                  <a:cubicBezTo>
                    <a:pt x="212592" y="188932"/>
                    <a:pt x="206728" y="188932"/>
                    <a:pt x="201230" y="188932"/>
                  </a:cubicBezTo>
                  <a:cubicBezTo>
                    <a:pt x="175939" y="188565"/>
                    <a:pt x="151014" y="188932"/>
                    <a:pt x="127922" y="200294"/>
                  </a:cubicBezTo>
                  <a:cubicBezTo>
                    <a:pt x="119125" y="204693"/>
                    <a:pt x="110695" y="203227"/>
                    <a:pt x="103730" y="196629"/>
                  </a:cubicBezTo>
                  <a:cubicBezTo>
                    <a:pt x="94200" y="187466"/>
                    <a:pt x="83204" y="180135"/>
                    <a:pt x="74407" y="170238"/>
                  </a:cubicBezTo>
                  <a:cubicBezTo>
                    <a:pt x="65977" y="159242"/>
                    <a:pt x="57913" y="147513"/>
                    <a:pt x="43252" y="143114"/>
                  </a:cubicBezTo>
                  <a:cubicBezTo>
                    <a:pt x="37387" y="139815"/>
                    <a:pt x="31156" y="136883"/>
                    <a:pt x="34455" y="128086"/>
                  </a:cubicBezTo>
                  <a:cubicBezTo>
                    <a:pt x="25658" y="121122"/>
                    <a:pt x="14662" y="118190"/>
                    <a:pt x="8064" y="109393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27B101BD-F9F6-491E-A743-43225C5393D9}"/>
                </a:ext>
              </a:extLst>
            </p:cNvPr>
            <p:cNvSpPr/>
            <p:nvPr/>
          </p:nvSpPr>
          <p:spPr>
            <a:xfrm>
              <a:off x="10410072" y="6659700"/>
              <a:ext cx="121780" cy="273081"/>
            </a:xfrm>
            <a:custGeom>
              <a:avLst/>
              <a:gdLst>
                <a:gd name="connsiteX0" fmla="*/ 75819 w 121780"/>
                <a:gd name="connsiteY0" fmla="*/ 0 h 273081"/>
                <a:gd name="connsiteX1" fmla="*/ 87549 w 121780"/>
                <a:gd name="connsiteY1" fmla="*/ 11729 h 273081"/>
                <a:gd name="connsiteX2" fmla="*/ 87549 w 121780"/>
                <a:gd name="connsiteY2" fmla="*/ 16494 h 273081"/>
                <a:gd name="connsiteX3" fmla="*/ 54927 w 121780"/>
                <a:gd name="connsiteY3" fmla="*/ 26024 h 273081"/>
                <a:gd name="connsiteX4" fmla="*/ 57126 w 121780"/>
                <a:gd name="connsiteY4" fmla="*/ 42885 h 273081"/>
                <a:gd name="connsiteX5" fmla="*/ 45397 w 121780"/>
                <a:gd name="connsiteY5" fmla="*/ 54614 h 273081"/>
                <a:gd name="connsiteX6" fmla="*/ 82417 w 121780"/>
                <a:gd name="connsiteY6" fmla="*/ 81005 h 273081"/>
                <a:gd name="connsiteX7" fmla="*/ 94146 w 121780"/>
                <a:gd name="connsiteY7" fmla="*/ 124990 h 273081"/>
                <a:gd name="connsiteX8" fmla="*/ 90481 w 121780"/>
                <a:gd name="connsiteY8" fmla="*/ 131221 h 273081"/>
                <a:gd name="connsiteX9" fmla="*/ 86082 w 121780"/>
                <a:gd name="connsiteY9" fmla="*/ 157245 h 273081"/>
                <a:gd name="connsiteX10" fmla="*/ 82050 w 121780"/>
                <a:gd name="connsiteY10" fmla="*/ 183636 h 273081"/>
                <a:gd name="connsiteX11" fmla="*/ 92314 w 121780"/>
                <a:gd name="connsiteY11" fmla="*/ 221756 h 273081"/>
                <a:gd name="connsiteX12" fmla="*/ 119437 w 121780"/>
                <a:gd name="connsiteY12" fmla="*/ 254378 h 273081"/>
                <a:gd name="connsiteX13" fmla="*/ 121637 w 121780"/>
                <a:gd name="connsiteY13" fmla="*/ 261342 h 273081"/>
                <a:gd name="connsiteX14" fmla="*/ 120904 w 121780"/>
                <a:gd name="connsiteY14" fmla="*/ 268673 h 273081"/>
                <a:gd name="connsiteX15" fmla="*/ 110274 w 121780"/>
                <a:gd name="connsiteY15" fmla="*/ 269406 h 273081"/>
                <a:gd name="connsiteX16" fmla="*/ 84250 w 121780"/>
                <a:gd name="connsiteY16" fmla="*/ 255477 h 273081"/>
                <a:gd name="connsiteX17" fmla="*/ 82417 w 121780"/>
                <a:gd name="connsiteY17" fmla="*/ 252912 h 273081"/>
                <a:gd name="connsiteX18" fmla="*/ 69588 w 121780"/>
                <a:gd name="connsiteY18" fmla="*/ 231652 h 273081"/>
                <a:gd name="connsiteX19" fmla="*/ 64823 w 121780"/>
                <a:gd name="connsiteY19" fmla="*/ 210027 h 273081"/>
                <a:gd name="connsiteX20" fmla="*/ 39165 w 121780"/>
                <a:gd name="connsiteY20" fmla="*/ 209660 h 273081"/>
                <a:gd name="connsiteX21" fmla="*/ 38066 w 121780"/>
                <a:gd name="connsiteY21" fmla="*/ 193899 h 273081"/>
                <a:gd name="connsiteX22" fmla="*/ 33667 w 121780"/>
                <a:gd name="connsiteY22" fmla="*/ 177405 h 273081"/>
                <a:gd name="connsiteX23" fmla="*/ 32201 w 121780"/>
                <a:gd name="connsiteY23" fmla="*/ 174472 h 273081"/>
                <a:gd name="connsiteX24" fmla="*/ 12775 w 121780"/>
                <a:gd name="connsiteY24" fmla="*/ 125356 h 273081"/>
                <a:gd name="connsiteX25" fmla="*/ 13508 w 121780"/>
                <a:gd name="connsiteY25" fmla="*/ 118392 h 273081"/>
                <a:gd name="connsiteX26" fmla="*/ 19372 w 121780"/>
                <a:gd name="connsiteY26" fmla="*/ 108129 h 273081"/>
                <a:gd name="connsiteX27" fmla="*/ 20105 w 121780"/>
                <a:gd name="connsiteY27" fmla="*/ 94200 h 273081"/>
                <a:gd name="connsiteX28" fmla="*/ 3978 w 121780"/>
                <a:gd name="connsiteY28" fmla="*/ 101898 h 273081"/>
                <a:gd name="connsiteX29" fmla="*/ 19739 w 121780"/>
                <a:gd name="connsiteY29" fmla="*/ 37020 h 273081"/>
                <a:gd name="connsiteX30" fmla="*/ 24137 w 121780"/>
                <a:gd name="connsiteY30" fmla="*/ 33355 h 273081"/>
                <a:gd name="connsiteX31" fmla="*/ 38066 w 121780"/>
                <a:gd name="connsiteY31" fmla="*/ 20526 h 273081"/>
                <a:gd name="connsiteX32" fmla="*/ 54927 w 121780"/>
                <a:gd name="connsiteY32" fmla="*/ 4765 h 273081"/>
                <a:gd name="connsiteX33" fmla="*/ 75819 w 121780"/>
                <a:gd name="connsiteY33" fmla="*/ 0 h 27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780" h="273081">
                  <a:moveTo>
                    <a:pt x="75819" y="0"/>
                  </a:moveTo>
                  <a:cubicBezTo>
                    <a:pt x="76919" y="6598"/>
                    <a:pt x="80951" y="10630"/>
                    <a:pt x="87549" y="11729"/>
                  </a:cubicBezTo>
                  <a:cubicBezTo>
                    <a:pt x="88648" y="13195"/>
                    <a:pt x="88648" y="15028"/>
                    <a:pt x="87549" y="16494"/>
                  </a:cubicBezTo>
                  <a:cubicBezTo>
                    <a:pt x="79485" y="26024"/>
                    <a:pt x="68122" y="26391"/>
                    <a:pt x="54927" y="26024"/>
                  </a:cubicBezTo>
                  <a:cubicBezTo>
                    <a:pt x="54927" y="31889"/>
                    <a:pt x="60058" y="37020"/>
                    <a:pt x="57126" y="42885"/>
                  </a:cubicBezTo>
                  <a:cubicBezTo>
                    <a:pt x="54560" y="48750"/>
                    <a:pt x="51261" y="53148"/>
                    <a:pt x="45397" y="54614"/>
                  </a:cubicBezTo>
                  <a:cubicBezTo>
                    <a:pt x="60058" y="60112"/>
                    <a:pt x="64090" y="80638"/>
                    <a:pt x="82417" y="81005"/>
                  </a:cubicBezTo>
                  <a:cubicBezTo>
                    <a:pt x="83883" y="81005"/>
                    <a:pt x="94879" y="123157"/>
                    <a:pt x="94146" y="124990"/>
                  </a:cubicBezTo>
                  <a:cubicBezTo>
                    <a:pt x="93413" y="127189"/>
                    <a:pt x="91947" y="129755"/>
                    <a:pt x="90481" y="131221"/>
                  </a:cubicBezTo>
                  <a:cubicBezTo>
                    <a:pt x="82784" y="138918"/>
                    <a:pt x="83517" y="148082"/>
                    <a:pt x="86082" y="157245"/>
                  </a:cubicBezTo>
                  <a:cubicBezTo>
                    <a:pt x="88648" y="166409"/>
                    <a:pt x="91214" y="175939"/>
                    <a:pt x="82050" y="183636"/>
                  </a:cubicBezTo>
                  <a:cubicBezTo>
                    <a:pt x="96345" y="190234"/>
                    <a:pt x="96345" y="190234"/>
                    <a:pt x="92314" y="221756"/>
                  </a:cubicBezTo>
                  <a:cubicBezTo>
                    <a:pt x="111740" y="222856"/>
                    <a:pt x="116139" y="227987"/>
                    <a:pt x="119437" y="254378"/>
                  </a:cubicBezTo>
                  <a:cubicBezTo>
                    <a:pt x="120904" y="256577"/>
                    <a:pt x="121270" y="258776"/>
                    <a:pt x="121637" y="261342"/>
                  </a:cubicBezTo>
                  <a:cubicBezTo>
                    <a:pt x="122003" y="263908"/>
                    <a:pt x="121637" y="266107"/>
                    <a:pt x="120904" y="268673"/>
                  </a:cubicBezTo>
                  <a:cubicBezTo>
                    <a:pt x="117971" y="276004"/>
                    <a:pt x="114306" y="272705"/>
                    <a:pt x="110274" y="269406"/>
                  </a:cubicBezTo>
                  <a:cubicBezTo>
                    <a:pt x="98178" y="271239"/>
                    <a:pt x="98545" y="249979"/>
                    <a:pt x="84250" y="255477"/>
                  </a:cubicBezTo>
                  <a:cubicBezTo>
                    <a:pt x="83883" y="255477"/>
                    <a:pt x="82417" y="252912"/>
                    <a:pt x="82417" y="252912"/>
                  </a:cubicBezTo>
                  <a:cubicBezTo>
                    <a:pt x="99278" y="233485"/>
                    <a:pt x="75086" y="233852"/>
                    <a:pt x="69588" y="231652"/>
                  </a:cubicBezTo>
                  <a:cubicBezTo>
                    <a:pt x="55293" y="225788"/>
                    <a:pt x="56393" y="219557"/>
                    <a:pt x="64823" y="210027"/>
                  </a:cubicBezTo>
                  <a:cubicBezTo>
                    <a:pt x="55660" y="205628"/>
                    <a:pt x="47229" y="209294"/>
                    <a:pt x="39165" y="209660"/>
                  </a:cubicBezTo>
                  <a:cubicBezTo>
                    <a:pt x="35133" y="204529"/>
                    <a:pt x="37333" y="199397"/>
                    <a:pt x="38066" y="193899"/>
                  </a:cubicBezTo>
                  <a:cubicBezTo>
                    <a:pt x="38799" y="188401"/>
                    <a:pt x="48695" y="178871"/>
                    <a:pt x="33667" y="177405"/>
                  </a:cubicBezTo>
                  <a:cubicBezTo>
                    <a:pt x="32934" y="177405"/>
                    <a:pt x="31835" y="175205"/>
                    <a:pt x="32201" y="174472"/>
                  </a:cubicBezTo>
                  <a:cubicBezTo>
                    <a:pt x="40265" y="152480"/>
                    <a:pt x="22305" y="140384"/>
                    <a:pt x="12775" y="125356"/>
                  </a:cubicBezTo>
                  <a:cubicBezTo>
                    <a:pt x="10942" y="122057"/>
                    <a:pt x="9842" y="118392"/>
                    <a:pt x="13508" y="118392"/>
                  </a:cubicBezTo>
                  <a:cubicBezTo>
                    <a:pt x="23404" y="118758"/>
                    <a:pt x="24137" y="116193"/>
                    <a:pt x="19372" y="108129"/>
                  </a:cubicBezTo>
                  <a:cubicBezTo>
                    <a:pt x="17173" y="104097"/>
                    <a:pt x="28536" y="98599"/>
                    <a:pt x="20105" y="94200"/>
                  </a:cubicBezTo>
                  <a:cubicBezTo>
                    <a:pt x="13141" y="90535"/>
                    <a:pt x="9842" y="99699"/>
                    <a:pt x="3978" y="101898"/>
                  </a:cubicBezTo>
                  <a:cubicBezTo>
                    <a:pt x="-3720" y="76973"/>
                    <a:pt x="-1154" y="54981"/>
                    <a:pt x="19739" y="37020"/>
                  </a:cubicBezTo>
                  <a:cubicBezTo>
                    <a:pt x="21205" y="35921"/>
                    <a:pt x="20105" y="30789"/>
                    <a:pt x="24137" y="33355"/>
                  </a:cubicBezTo>
                  <a:cubicBezTo>
                    <a:pt x="43564" y="45084"/>
                    <a:pt x="30735" y="21992"/>
                    <a:pt x="38066" y="20526"/>
                  </a:cubicBezTo>
                  <a:cubicBezTo>
                    <a:pt x="33667" y="4765"/>
                    <a:pt x="48695" y="1833"/>
                    <a:pt x="54927" y="4765"/>
                  </a:cubicBezTo>
                  <a:cubicBezTo>
                    <a:pt x="65190" y="10630"/>
                    <a:pt x="69588" y="4032"/>
                    <a:pt x="75819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4742A05D-6E97-4590-95ED-A901602E9402}"/>
                </a:ext>
              </a:extLst>
            </p:cNvPr>
            <p:cNvSpPr/>
            <p:nvPr/>
          </p:nvSpPr>
          <p:spPr>
            <a:xfrm>
              <a:off x="10425732" y="6880722"/>
              <a:ext cx="19820" cy="24543"/>
            </a:xfrm>
            <a:custGeom>
              <a:avLst/>
              <a:gdLst>
                <a:gd name="connsiteX0" fmla="*/ 19473 w 19820"/>
                <a:gd name="connsiteY0" fmla="*/ 0 h 24543"/>
                <a:gd name="connsiteX1" fmla="*/ 12143 w 19820"/>
                <a:gd name="connsiteY1" fmla="*/ 18694 h 24543"/>
                <a:gd name="connsiteX2" fmla="*/ 2613 w 19820"/>
                <a:gd name="connsiteY2" fmla="*/ 23092 h 24543"/>
                <a:gd name="connsiteX3" fmla="*/ 5912 w 19820"/>
                <a:gd name="connsiteY3" fmla="*/ 11363 h 24543"/>
                <a:gd name="connsiteX4" fmla="*/ 19473 w 19820"/>
                <a:gd name="connsiteY4" fmla="*/ 0 h 2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20" h="24543">
                  <a:moveTo>
                    <a:pt x="19473" y="0"/>
                  </a:moveTo>
                  <a:cubicBezTo>
                    <a:pt x="21306" y="7697"/>
                    <a:pt x="15442" y="12829"/>
                    <a:pt x="12143" y="18694"/>
                  </a:cubicBezTo>
                  <a:cubicBezTo>
                    <a:pt x="8477" y="19427"/>
                    <a:pt x="7378" y="27857"/>
                    <a:pt x="2613" y="23092"/>
                  </a:cubicBezTo>
                  <a:cubicBezTo>
                    <a:pt x="413" y="20893"/>
                    <a:pt x="-3252" y="14662"/>
                    <a:pt x="5912" y="11363"/>
                  </a:cubicBezTo>
                  <a:cubicBezTo>
                    <a:pt x="9577" y="10263"/>
                    <a:pt x="12509" y="1466"/>
                    <a:pt x="19473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15D56C86-D846-4921-947A-AF0004771B1B}"/>
                </a:ext>
              </a:extLst>
            </p:cNvPr>
            <p:cNvSpPr/>
            <p:nvPr/>
          </p:nvSpPr>
          <p:spPr>
            <a:xfrm>
              <a:off x="10437875" y="6593722"/>
              <a:ext cx="8996" cy="20892"/>
            </a:xfrm>
            <a:custGeom>
              <a:avLst/>
              <a:gdLst>
                <a:gd name="connsiteX0" fmla="*/ 0 w 8996"/>
                <a:gd name="connsiteY0" fmla="*/ 13195 h 20892"/>
                <a:gd name="connsiteX1" fmla="*/ 8430 w 8996"/>
                <a:gd name="connsiteY1" fmla="*/ 0 h 20892"/>
                <a:gd name="connsiteX2" fmla="*/ 7331 w 8996"/>
                <a:gd name="connsiteY2" fmla="*/ 20893 h 20892"/>
                <a:gd name="connsiteX3" fmla="*/ 0 w 8996"/>
                <a:gd name="connsiteY3" fmla="*/ 13195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6" h="20892">
                  <a:moveTo>
                    <a:pt x="0" y="13195"/>
                  </a:moveTo>
                  <a:cubicBezTo>
                    <a:pt x="1100" y="8064"/>
                    <a:pt x="1100" y="2566"/>
                    <a:pt x="8430" y="0"/>
                  </a:cubicBezTo>
                  <a:cubicBezTo>
                    <a:pt x="8430" y="7698"/>
                    <a:pt x="10263" y="14295"/>
                    <a:pt x="7331" y="20893"/>
                  </a:cubicBezTo>
                  <a:cubicBezTo>
                    <a:pt x="5132" y="18327"/>
                    <a:pt x="2566" y="15761"/>
                    <a:pt x="0" y="13195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59F02BCD-C9E0-40BE-941F-6FE3103B0D3C}"/>
                </a:ext>
              </a:extLst>
            </p:cNvPr>
            <p:cNvSpPr/>
            <p:nvPr/>
          </p:nvSpPr>
          <p:spPr>
            <a:xfrm>
              <a:off x="10593571" y="6710685"/>
              <a:ext cx="256790" cy="274686"/>
            </a:xfrm>
            <a:custGeom>
              <a:avLst/>
              <a:gdLst>
                <a:gd name="connsiteX0" fmla="*/ 57996 w 256790"/>
                <a:gd name="connsiteY0" fmla="*/ 5462 h 274686"/>
                <a:gd name="connsiteX1" fmla="*/ 77056 w 256790"/>
                <a:gd name="connsiteY1" fmla="*/ 3995 h 274686"/>
                <a:gd name="connsiteX2" fmla="*/ 92817 w 256790"/>
                <a:gd name="connsiteY2" fmla="*/ 697 h 274686"/>
                <a:gd name="connsiteX3" fmla="*/ 166124 w 256790"/>
                <a:gd name="connsiteY3" fmla="*/ 9127 h 274686"/>
                <a:gd name="connsiteX4" fmla="*/ 207177 w 256790"/>
                <a:gd name="connsiteY4" fmla="*/ 19024 h 274686"/>
                <a:gd name="connsiteX5" fmla="*/ 244930 w 256790"/>
                <a:gd name="connsiteY5" fmla="*/ 32219 h 274686"/>
                <a:gd name="connsiteX6" fmla="*/ 246396 w 256790"/>
                <a:gd name="connsiteY6" fmla="*/ 38817 h 274686"/>
                <a:gd name="connsiteX7" fmla="*/ 248596 w 256790"/>
                <a:gd name="connsiteY7" fmla="*/ 52012 h 274686"/>
                <a:gd name="connsiteX8" fmla="*/ 253361 w 256790"/>
                <a:gd name="connsiteY8" fmla="*/ 60809 h 274686"/>
                <a:gd name="connsiteX9" fmla="*/ 244564 w 256790"/>
                <a:gd name="connsiteY9" fmla="*/ 67040 h 274686"/>
                <a:gd name="connsiteX10" fmla="*/ 236500 w 256790"/>
                <a:gd name="connsiteY10" fmla="*/ 78036 h 274686"/>
                <a:gd name="connsiteX11" fmla="*/ 236133 w 256790"/>
                <a:gd name="connsiteY11" fmla="*/ 81702 h 274686"/>
                <a:gd name="connsiteX12" fmla="*/ 210842 w 256790"/>
                <a:gd name="connsiteY12" fmla="*/ 123121 h 274686"/>
                <a:gd name="connsiteX13" fmla="*/ 201679 w 256790"/>
                <a:gd name="connsiteY13" fmla="*/ 122021 h 274686"/>
                <a:gd name="connsiteX14" fmla="*/ 192149 w 256790"/>
                <a:gd name="connsiteY14" fmla="*/ 100029 h 274686"/>
                <a:gd name="connsiteX15" fmla="*/ 180419 w 256790"/>
                <a:gd name="connsiteY15" fmla="*/ 142181 h 274686"/>
                <a:gd name="connsiteX16" fmla="*/ 187384 w 256790"/>
                <a:gd name="connsiteY16" fmla="*/ 137782 h 274686"/>
                <a:gd name="connsiteX17" fmla="*/ 200579 w 256790"/>
                <a:gd name="connsiteY17" fmla="*/ 135949 h 274686"/>
                <a:gd name="connsiteX18" fmla="*/ 201312 w 256790"/>
                <a:gd name="connsiteY18" fmla="*/ 149511 h 274686"/>
                <a:gd name="connsiteX19" fmla="*/ 195081 w 256790"/>
                <a:gd name="connsiteY19" fmla="*/ 169305 h 274686"/>
                <a:gd name="connsiteX20" fmla="*/ 196181 w 256790"/>
                <a:gd name="connsiteY20" fmla="*/ 168938 h 274686"/>
                <a:gd name="connsiteX21" fmla="*/ 195448 w 256790"/>
                <a:gd name="connsiteY21" fmla="*/ 168205 h 274686"/>
                <a:gd name="connsiteX22" fmla="*/ 197647 w 256790"/>
                <a:gd name="connsiteY22" fmla="*/ 157209 h 274686"/>
                <a:gd name="connsiteX23" fmla="*/ 205344 w 256790"/>
                <a:gd name="connsiteY23" fmla="*/ 136316 h 274686"/>
                <a:gd name="connsiteX24" fmla="*/ 215607 w 256790"/>
                <a:gd name="connsiteY24" fmla="*/ 126053 h 274686"/>
                <a:gd name="connsiteX25" fmla="*/ 224771 w 256790"/>
                <a:gd name="connsiteY25" fmla="*/ 134483 h 274686"/>
                <a:gd name="connsiteX26" fmla="*/ 220739 w 256790"/>
                <a:gd name="connsiteY26" fmla="*/ 158675 h 274686"/>
                <a:gd name="connsiteX27" fmla="*/ 243464 w 256790"/>
                <a:gd name="connsiteY27" fmla="*/ 155010 h 274686"/>
                <a:gd name="connsiteX28" fmla="*/ 242731 w 256790"/>
                <a:gd name="connsiteY28" fmla="*/ 169305 h 274686"/>
                <a:gd name="connsiteX29" fmla="*/ 222205 w 256790"/>
                <a:gd name="connsiteY29" fmla="*/ 194962 h 274686"/>
                <a:gd name="connsiteX30" fmla="*/ 243098 w 256790"/>
                <a:gd name="connsiteY30" fmla="*/ 168571 h 274686"/>
                <a:gd name="connsiteX31" fmla="*/ 253727 w 256790"/>
                <a:gd name="connsiteY31" fmla="*/ 181400 h 274686"/>
                <a:gd name="connsiteX32" fmla="*/ 246396 w 256790"/>
                <a:gd name="connsiteY32" fmla="*/ 210723 h 274686"/>
                <a:gd name="connsiteX33" fmla="*/ 235767 w 256790"/>
                <a:gd name="connsiteY33" fmla="*/ 225751 h 274686"/>
                <a:gd name="connsiteX34" fmla="*/ 256293 w 256790"/>
                <a:gd name="connsiteY34" fmla="*/ 241513 h 274686"/>
                <a:gd name="connsiteX35" fmla="*/ 251528 w 256790"/>
                <a:gd name="connsiteY35" fmla="*/ 262405 h 274686"/>
                <a:gd name="connsiteX36" fmla="*/ 244930 w 256790"/>
                <a:gd name="connsiteY36" fmla="*/ 268636 h 274686"/>
                <a:gd name="connsiteX37" fmla="*/ 238699 w 256790"/>
                <a:gd name="connsiteY37" fmla="*/ 274501 h 274686"/>
                <a:gd name="connsiteX38" fmla="*/ 217806 w 256790"/>
                <a:gd name="connsiteY38" fmla="*/ 261306 h 274686"/>
                <a:gd name="connsiteX39" fmla="*/ 207910 w 256790"/>
                <a:gd name="connsiteY39" fmla="*/ 251776 h 274686"/>
                <a:gd name="connsiteX40" fmla="*/ 200579 w 256790"/>
                <a:gd name="connsiteY40" fmla="*/ 241146 h 274686"/>
                <a:gd name="connsiteX41" fmla="*/ 195814 w 256790"/>
                <a:gd name="connsiteY41" fmla="*/ 251409 h 274686"/>
                <a:gd name="connsiteX42" fmla="*/ 192882 w 256790"/>
                <a:gd name="connsiteY42" fmla="*/ 263505 h 274686"/>
                <a:gd name="connsiteX43" fmla="*/ 173089 w 256790"/>
                <a:gd name="connsiteY43" fmla="*/ 253608 h 274686"/>
                <a:gd name="connsiteX44" fmla="*/ 153296 w 256790"/>
                <a:gd name="connsiteY44" fmla="*/ 237114 h 274686"/>
                <a:gd name="connsiteX45" fmla="*/ 136435 w 256790"/>
                <a:gd name="connsiteY45" fmla="*/ 230150 h 274686"/>
                <a:gd name="connsiteX46" fmla="*/ 137168 w 256790"/>
                <a:gd name="connsiteY46" fmla="*/ 248110 h 274686"/>
                <a:gd name="connsiteX47" fmla="*/ 124706 w 256790"/>
                <a:gd name="connsiteY47" fmla="*/ 244811 h 274686"/>
                <a:gd name="connsiteX48" fmla="*/ 123973 w 256790"/>
                <a:gd name="connsiteY48" fmla="*/ 202659 h 274686"/>
                <a:gd name="connsiteX49" fmla="*/ 132769 w 256790"/>
                <a:gd name="connsiteY49" fmla="*/ 195329 h 274686"/>
                <a:gd name="connsiteX50" fmla="*/ 157328 w 256790"/>
                <a:gd name="connsiteY50" fmla="*/ 185432 h 274686"/>
                <a:gd name="connsiteX51" fmla="*/ 109678 w 256790"/>
                <a:gd name="connsiteY51" fmla="*/ 171870 h 274686"/>
                <a:gd name="connsiteX52" fmla="*/ 98681 w 256790"/>
                <a:gd name="connsiteY52" fmla="*/ 149145 h 274686"/>
                <a:gd name="connsiteX53" fmla="*/ 97215 w 256790"/>
                <a:gd name="connsiteY53" fmla="*/ 135583 h 274686"/>
                <a:gd name="connsiteX54" fmla="*/ 86586 w 256790"/>
                <a:gd name="connsiteY54" fmla="*/ 141081 h 274686"/>
                <a:gd name="connsiteX55" fmla="*/ 74856 w 256790"/>
                <a:gd name="connsiteY55" fmla="*/ 142181 h 274686"/>
                <a:gd name="connsiteX56" fmla="*/ 72657 w 256790"/>
                <a:gd name="connsiteY56" fmla="*/ 127519 h 274686"/>
                <a:gd name="connsiteX57" fmla="*/ 70091 w 256790"/>
                <a:gd name="connsiteY57" fmla="*/ 117256 h 274686"/>
                <a:gd name="connsiteX58" fmla="*/ 67892 w 256790"/>
                <a:gd name="connsiteY58" fmla="*/ 114324 h 274686"/>
                <a:gd name="connsiteX59" fmla="*/ 32704 w 256790"/>
                <a:gd name="connsiteY59" fmla="*/ 69606 h 274686"/>
                <a:gd name="connsiteX60" fmla="*/ 4114 w 256790"/>
                <a:gd name="connsiteY60" fmla="*/ 33319 h 274686"/>
                <a:gd name="connsiteX61" fmla="*/ 11812 w 256790"/>
                <a:gd name="connsiteY61" fmla="*/ 11693 h 274686"/>
                <a:gd name="connsiteX62" fmla="*/ 57996 w 256790"/>
                <a:gd name="connsiteY62" fmla="*/ 5462 h 27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6790" h="274686">
                  <a:moveTo>
                    <a:pt x="57996" y="5462"/>
                  </a:moveTo>
                  <a:cubicBezTo>
                    <a:pt x="64227" y="5095"/>
                    <a:pt x="70824" y="4729"/>
                    <a:pt x="77056" y="3995"/>
                  </a:cubicBezTo>
                  <a:cubicBezTo>
                    <a:pt x="81454" y="-36"/>
                    <a:pt x="87319" y="-769"/>
                    <a:pt x="92817" y="697"/>
                  </a:cubicBezTo>
                  <a:cubicBezTo>
                    <a:pt x="117008" y="6561"/>
                    <a:pt x="141933" y="3995"/>
                    <a:pt x="166124" y="9127"/>
                  </a:cubicBezTo>
                  <a:cubicBezTo>
                    <a:pt x="179320" y="14992"/>
                    <a:pt x="192882" y="17924"/>
                    <a:pt x="207177" y="19024"/>
                  </a:cubicBezTo>
                  <a:cubicBezTo>
                    <a:pt x="221105" y="19757"/>
                    <a:pt x="233934" y="23789"/>
                    <a:pt x="244930" y="32219"/>
                  </a:cubicBezTo>
                  <a:cubicBezTo>
                    <a:pt x="246763" y="34052"/>
                    <a:pt x="248229" y="36617"/>
                    <a:pt x="246396" y="38817"/>
                  </a:cubicBezTo>
                  <a:cubicBezTo>
                    <a:pt x="241631" y="44315"/>
                    <a:pt x="236866" y="49080"/>
                    <a:pt x="248596" y="52012"/>
                  </a:cubicBezTo>
                  <a:cubicBezTo>
                    <a:pt x="252261" y="52745"/>
                    <a:pt x="254827" y="56777"/>
                    <a:pt x="253361" y="60809"/>
                  </a:cubicBezTo>
                  <a:cubicBezTo>
                    <a:pt x="252261" y="64474"/>
                    <a:pt x="248229" y="67407"/>
                    <a:pt x="244564" y="67040"/>
                  </a:cubicBezTo>
                  <a:cubicBezTo>
                    <a:pt x="234301" y="65941"/>
                    <a:pt x="232834" y="69606"/>
                    <a:pt x="236500" y="78036"/>
                  </a:cubicBezTo>
                  <a:cubicBezTo>
                    <a:pt x="236866" y="79136"/>
                    <a:pt x="236866" y="80969"/>
                    <a:pt x="236133" y="81702"/>
                  </a:cubicBezTo>
                  <a:cubicBezTo>
                    <a:pt x="221472" y="91598"/>
                    <a:pt x="215974" y="107359"/>
                    <a:pt x="210842" y="123121"/>
                  </a:cubicBezTo>
                  <a:cubicBezTo>
                    <a:pt x="209743" y="127153"/>
                    <a:pt x="204245" y="125686"/>
                    <a:pt x="201679" y="122021"/>
                  </a:cubicBezTo>
                  <a:cubicBezTo>
                    <a:pt x="197647" y="116889"/>
                    <a:pt x="192515" y="111758"/>
                    <a:pt x="192149" y="100029"/>
                  </a:cubicBezTo>
                  <a:cubicBezTo>
                    <a:pt x="185551" y="116523"/>
                    <a:pt x="170156" y="125320"/>
                    <a:pt x="180419" y="142181"/>
                  </a:cubicBezTo>
                  <a:cubicBezTo>
                    <a:pt x="184451" y="143647"/>
                    <a:pt x="185185" y="139615"/>
                    <a:pt x="187384" y="137782"/>
                  </a:cubicBezTo>
                  <a:cubicBezTo>
                    <a:pt x="191416" y="133750"/>
                    <a:pt x="196181" y="131917"/>
                    <a:pt x="200579" y="135949"/>
                  </a:cubicBezTo>
                  <a:cubicBezTo>
                    <a:pt x="205344" y="139981"/>
                    <a:pt x="203145" y="144746"/>
                    <a:pt x="201312" y="149511"/>
                  </a:cubicBezTo>
                  <a:cubicBezTo>
                    <a:pt x="198746" y="155742"/>
                    <a:pt x="189216" y="159774"/>
                    <a:pt x="195081" y="169305"/>
                  </a:cubicBezTo>
                  <a:cubicBezTo>
                    <a:pt x="195448" y="171137"/>
                    <a:pt x="198746" y="168571"/>
                    <a:pt x="196181" y="168938"/>
                  </a:cubicBezTo>
                  <a:cubicBezTo>
                    <a:pt x="195814" y="168938"/>
                    <a:pt x="195448" y="168571"/>
                    <a:pt x="195448" y="168205"/>
                  </a:cubicBezTo>
                  <a:cubicBezTo>
                    <a:pt x="190683" y="163440"/>
                    <a:pt x="194348" y="160141"/>
                    <a:pt x="197647" y="157209"/>
                  </a:cubicBezTo>
                  <a:cubicBezTo>
                    <a:pt x="204245" y="151711"/>
                    <a:pt x="208643" y="146212"/>
                    <a:pt x="205344" y="136316"/>
                  </a:cubicBezTo>
                  <a:cubicBezTo>
                    <a:pt x="202778" y="128985"/>
                    <a:pt x="209743" y="126786"/>
                    <a:pt x="215607" y="126053"/>
                  </a:cubicBezTo>
                  <a:cubicBezTo>
                    <a:pt x="221472" y="124953"/>
                    <a:pt x="224404" y="128252"/>
                    <a:pt x="224771" y="134483"/>
                  </a:cubicBezTo>
                  <a:cubicBezTo>
                    <a:pt x="225504" y="142547"/>
                    <a:pt x="225870" y="150611"/>
                    <a:pt x="220739" y="158675"/>
                  </a:cubicBezTo>
                  <a:cubicBezTo>
                    <a:pt x="228070" y="152077"/>
                    <a:pt x="235034" y="148778"/>
                    <a:pt x="243464" y="155010"/>
                  </a:cubicBezTo>
                  <a:cubicBezTo>
                    <a:pt x="250062" y="160141"/>
                    <a:pt x="246763" y="164539"/>
                    <a:pt x="242731" y="169305"/>
                  </a:cubicBezTo>
                  <a:cubicBezTo>
                    <a:pt x="233568" y="175902"/>
                    <a:pt x="220739" y="179934"/>
                    <a:pt x="222205" y="194962"/>
                  </a:cubicBezTo>
                  <a:cubicBezTo>
                    <a:pt x="234667" y="190197"/>
                    <a:pt x="239799" y="180300"/>
                    <a:pt x="243098" y="168571"/>
                  </a:cubicBezTo>
                  <a:cubicBezTo>
                    <a:pt x="257759" y="163440"/>
                    <a:pt x="255926" y="174069"/>
                    <a:pt x="253727" y="181400"/>
                  </a:cubicBezTo>
                  <a:cubicBezTo>
                    <a:pt x="250795" y="191297"/>
                    <a:pt x="243098" y="205225"/>
                    <a:pt x="246396" y="210723"/>
                  </a:cubicBezTo>
                  <a:cubicBezTo>
                    <a:pt x="257026" y="228317"/>
                    <a:pt x="243831" y="223919"/>
                    <a:pt x="235767" y="225751"/>
                  </a:cubicBezTo>
                  <a:cubicBezTo>
                    <a:pt x="244197" y="228684"/>
                    <a:pt x="253361" y="231249"/>
                    <a:pt x="256293" y="241513"/>
                  </a:cubicBezTo>
                  <a:cubicBezTo>
                    <a:pt x="257759" y="249210"/>
                    <a:pt x="255926" y="256174"/>
                    <a:pt x="251528" y="262405"/>
                  </a:cubicBezTo>
                  <a:cubicBezTo>
                    <a:pt x="250795" y="265704"/>
                    <a:pt x="241265" y="259473"/>
                    <a:pt x="244930" y="268636"/>
                  </a:cubicBezTo>
                  <a:cubicBezTo>
                    <a:pt x="246030" y="271569"/>
                    <a:pt x="243831" y="275601"/>
                    <a:pt x="238699" y="274501"/>
                  </a:cubicBezTo>
                  <a:cubicBezTo>
                    <a:pt x="232834" y="269003"/>
                    <a:pt x="230635" y="257640"/>
                    <a:pt x="217806" y="261306"/>
                  </a:cubicBezTo>
                  <a:cubicBezTo>
                    <a:pt x="215241" y="262039"/>
                    <a:pt x="204245" y="259473"/>
                    <a:pt x="207910" y="251776"/>
                  </a:cubicBezTo>
                  <a:cubicBezTo>
                    <a:pt x="212308" y="241879"/>
                    <a:pt x="204611" y="241879"/>
                    <a:pt x="200579" y="241146"/>
                  </a:cubicBezTo>
                  <a:cubicBezTo>
                    <a:pt x="190683" y="239680"/>
                    <a:pt x="198746" y="248477"/>
                    <a:pt x="195814" y="251409"/>
                  </a:cubicBezTo>
                  <a:cubicBezTo>
                    <a:pt x="194348" y="252875"/>
                    <a:pt x="194715" y="255808"/>
                    <a:pt x="192882" y="263505"/>
                  </a:cubicBezTo>
                  <a:cubicBezTo>
                    <a:pt x="189583" y="242979"/>
                    <a:pt x="182985" y="247744"/>
                    <a:pt x="173089" y="253608"/>
                  </a:cubicBezTo>
                  <a:cubicBezTo>
                    <a:pt x="160626" y="260939"/>
                    <a:pt x="151829" y="253242"/>
                    <a:pt x="153296" y="237114"/>
                  </a:cubicBezTo>
                  <a:cubicBezTo>
                    <a:pt x="153662" y="230883"/>
                    <a:pt x="153662" y="230883"/>
                    <a:pt x="136435" y="230150"/>
                  </a:cubicBezTo>
                  <a:cubicBezTo>
                    <a:pt x="136068" y="236015"/>
                    <a:pt x="143399" y="241879"/>
                    <a:pt x="137168" y="248110"/>
                  </a:cubicBezTo>
                  <a:cubicBezTo>
                    <a:pt x="132036" y="250310"/>
                    <a:pt x="128371" y="248110"/>
                    <a:pt x="124706" y="244811"/>
                  </a:cubicBezTo>
                  <a:cubicBezTo>
                    <a:pt x="116642" y="230883"/>
                    <a:pt x="123606" y="216588"/>
                    <a:pt x="123973" y="202659"/>
                  </a:cubicBezTo>
                  <a:cubicBezTo>
                    <a:pt x="123973" y="197894"/>
                    <a:pt x="128004" y="193863"/>
                    <a:pt x="132769" y="195329"/>
                  </a:cubicBezTo>
                  <a:cubicBezTo>
                    <a:pt x="142666" y="198627"/>
                    <a:pt x="147798" y="191663"/>
                    <a:pt x="157328" y="185432"/>
                  </a:cubicBezTo>
                  <a:cubicBezTo>
                    <a:pt x="138268" y="185799"/>
                    <a:pt x="129104" y="168571"/>
                    <a:pt x="109678" y="171870"/>
                  </a:cubicBezTo>
                  <a:cubicBezTo>
                    <a:pt x="100514" y="173703"/>
                    <a:pt x="98681" y="159041"/>
                    <a:pt x="98681" y="149145"/>
                  </a:cubicBezTo>
                  <a:cubicBezTo>
                    <a:pt x="98681" y="144380"/>
                    <a:pt x="103080" y="138515"/>
                    <a:pt x="97215" y="135583"/>
                  </a:cubicBezTo>
                  <a:cubicBezTo>
                    <a:pt x="92450" y="133017"/>
                    <a:pt x="89518" y="138515"/>
                    <a:pt x="86586" y="141081"/>
                  </a:cubicBezTo>
                  <a:cubicBezTo>
                    <a:pt x="82920" y="144380"/>
                    <a:pt x="78888" y="145479"/>
                    <a:pt x="74856" y="142181"/>
                  </a:cubicBezTo>
                  <a:cubicBezTo>
                    <a:pt x="69725" y="138149"/>
                    <a:pt x="68259" y="131551"/>
                    <a:pt x="72657" y="127519"/>
                  </a:cubicBezTo>
                  <a:cubicBezTo>
                    <a:pt x="79988" y="120921"/>
                    <a:pt x="74490" y="119822"/>
                    <a:pt x="70091" y="117256"/>
                  </a:cubicBezTo>
                  <a:cubicBezTo>
                    <a:pt x="68992" y="116523"/>
                    <a:pt x="67892" y="115423"/>
                    <a:pt x="67892" y="114324"/>
                  </a:cubicBezTo>
                  <a:cubicBezTo>
                    <a:pt x="68992" y="89399"/>
                    <a:pt x="49199" y="80602"/>
                    <a:pt x="32704" y="69606"/>
                  </a:cubicBezTo>
                  <a:cubicBezTo>
                    <a:pt x="19142" y="60809"/>
                    <a:pt x="13644" y="45414"/>
                    <a:pt x="4114" y="33319"/>
                  </a:cubicBezTo>
                  <a:cubicBezTo>
                    <a:pt x="-4316" y="23056"/>
                    <a:pt x="1182" y="9860"/>
                    <a:pt x="11812" y="11693"/>
                  </a:cubicBezTo>
                  <a:cubicBezTo>
                    <a:pt x="29039" y="16091"/>
                    <a:pt x="42234" y="2529"/>
                    <a:pt x="57996" y="5462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CF092642-D659-4040-A988-0FB615C3F10E}"/>
                </a:ext>
              </a:extLst>
            </p:cNvPr>
            <p:cNvSpPr/>
            <p:nvPr/>
          </p:nvSpPr>
          <p:spPr>
            <a:xfrm>
              <a:off x="10767027" y="6952324"/>
              <a:ext cx="314655" cy="228725"/>
            </a:xfrm>
            <a:custGeom>
              <a:avLst/>
              <a:gdLst>
                <a:gd name="connsiteX0" fmla="*/ 65244 w 314655"/>
                <a:gd name="connsiteY0" fmla="*/ 33962 h 228725"/>
                <a:gd name="connsiteX1" fmla="*/ 68909 w 314655"/>
                <a:gd name="connsiteY1" fmla="*/ 24432 h 228725"/>
                <a:gd name="connsiteX2" fmla="*/ 76973 w 314655"/>
                <a:gd name="connsiteY2" fmla="*/ 22233 h 228725"/>
                <a:gd name="connsiteX3" fmla="*/ 95300 w 314655"/>
                <a:gd name="connsiteY3" fmla="*/ 973 h 228725"/>
                <a:gd name="connsiteX4" fmla="*/ 116926 w 314655"/>
                <a:gd name="connsiteY4" fmla="*/ 12336 h 228725"/>
                <a:gd name="connsiteX5" fmla="*/ 122790 w 314655"/>
                <a:gd name="connsiteY5" fmla="*/ 24065 h 228725"/>
                <a:gd name="connsiteX6" fmla="*/ 145882 w 314655"/>
                <a:gd name="connsiteY6" fmla="*/ 22599 h 228725"/>
                <a:gd name="connsiteX7" fmla="*/ 151747 w 314655"/>
                <a:gd name="connsiteY7" fmla="*/ 17468 h 228725"/>
                <a:gd name="connsiteX8" fmla="*/ 163110 w 314655"/>
                <a:gd name="connsiteY8" fmla="*/ 29197 h 228725"/>
                <a:gd name="connsiteX9" fmla="*/ 183269 w 314655"/>
                <a:gd name="connsiteY9" fmla="*/ 20400 h 228725"/>
                <a:gd name="connsiteX10" fmla="*/ 213692 w 314655"/>
                <a:gd name="connsiteY10" fmla="*/ 10504 h 228725"/>
                <a:gd name="connsiteX11" fmla="*/ 217357 w 314655"/>
                <a:gd name="connsiteY11" fmla="*/ 13436 h 228725"/>
                <a:gd name="connsiteX12" fmla="*/ 229820 w 314655"/>
                <a:gd name="connsiteY12" fmla="*/ 12703 h 228725"/>
                <a:gd name="connsiteX13" fmla="*/ 278936 w 314655"/>
                <a:gd name="connsiteY13" fmla="*/ 9037 h 228725"/>
                <a:gd name="connsiteX14" fmla="*/ 291765 w 314655"/>
                <a:gd name="connsiteY14" fmla="*/ 11237 h 228725"/>
                <a:gd name="connsiteX15" fmla="*/ 296530 w 314655"/>
                <a:gd name="connsiteY15" fmla="*/ 13069 h 228725"/>
                <a:gd name="connsiteX16" fmla="*/ 314490 w 314655"/>
                <a:gd name="connsiteY16" fmla="*/ 20767 h 228725"/>
                <a:gd name="connsiteX17" fmla="*/ 301661 w 314655"/>
                <a:gd name="connsiteY17" fmla="*/ 38360 h 228725"/>
                <a:gd name="connsiteX18" fmla="*/ 292864 w 314655"/>
                <a:gd name="connsiteY18" fmla="*/ 44958 h 228725"/>
                <a:gd name="connsiteX19" fmla="*/ 269039 w 314655"/>
                <a:gd name="connsiteY19" fmla="*/ 47890 h 228725"/>
                <a:gd name="connsiteX20" fmla="*/ 249613 w 314655"/>
                <a:gd name="connsiteY20" fmla="*/ 35795 h 228725"/>
                <a:gd name="connsiteX21" fmla="*/ 262442 w 314655"/>
                <a:gd name="connsiteY21" fmla="*/ 70249 h 228725"/>
                <a:gd name="connsiteX22" fmla="*/ 237884 w 314655"/>
                <a:gd name="connsiteY22" fmla="*/ 95907 h 228725"/>
                <a:gd name="connsiteX23" fmla="*/ 231652 w 314655"/>
                <a:gd name="connsiteY23" fmla="*/ 110568 h 228725"/>
                <a:gd name="connsiteX24" fmla="*/ 229453 w 314655"/>
                <a:gd name="connsiteY24" fmla="*/ 121198 h 228725"/>
                <a:gd name="connsiteX25" fmla="*/ 204529 w 314655"/>
                <a:gd name="connsiteY25" fmla="*/ 146856 h 228725"/>
                <a:gd name="connsiteX26" fmla="*/ 226887 w 314655"/>
                <a:gd name="connsiteY26" fmla="*/ 146856 h 228725"/>
                <a:gd name="connsiteX27" fmla="*/ 221023 w 314655"/>
                <a:gd name="connsiteY27" fmla="*/ 162984 h 228725"/>
                <a:gd name="connsiteX28" fmla="*/ 186935 w 314655"/>
                <a:gd name="connsiteY28" fmla="*/ 167748 h 228725"/>
                <a:gd name="connsiteX29" fmla="*/ 178871 w 314655"/>
                <a:gd name="connsiteY29" fmla="*/ 141358 h 228725"/>
                <a:gd name="connsiteX30" fmla="*/ 178504 w 314655"/>
                <a:gd name="connsiteY30" fmla="*/ 139158 h 228725"/>
                <a:gd name="connsiteX31" fmla="*/ 170807 w 314655"/>
                <a:gd name="connsiteY31" fmla="*/ 142091 h 228725"/>
                <a:gd name="connsiteX32" fmla="*/ 178871 w 314655"/>
                <a:gd name="connsiteY32" fmla="*/ 167382 h 228725"/>
                <a:gd name="connsiteX33" fmla="*/ 174839 w 314655"/>
                <a:gd name="connsiteY33" fmla="*/ 181310 h 228725"/>
                <a:gd name="connsiteX34" fmla="*/ 168241 w 314655"/>
                <a:gd name="connsiteY34" fmla="*/ 186075 h 228725"/>
                <a:gd name="connsiteX35" fmla="*/ 149914 w 314655"/>
                <a:gd name="connsiteY35" fmla="*/ 191940 h 228725"/>
                <a:gd name="connsiteX36" fmla="*/ 145516 w 314655"/>
                <a:gd name="connsiteY36" fmla="*/ 189008 h 228725"/>
                <a:gd name="connsiteX37" fmla="*/ 138918 w 314655"/>
                <a:gd name="connsiteY37" fmla="*/ 186442 h 228725"/>
                <a:gd name="connsiteX38" fmla="*/ 128289 w 314655"/>
                <a:gd name="connsiteY38" fmla="*/ 186809 h 228725"/>
                <a:gd name="connsiteX39" fmla="*/ 104830 w 314655"/>
                <a:gd name="connsiteY39" fmla="*/ 149788 h 228725"/>
                <a:gd name="connsiteX40" fmla="*/ 104097 w 314655"/>
                <a:gd name="connsiteY40" fmla="*/ 146123 h 228725"/>
                <a:gd name="connsiteX41" fmla="*/ 103730 w 314655"/>
                <a:gd name="connsiteY41" fmla="*/ 209534 h 228725"/>
                <a:gd name="connsiteX42" fmla="*/ 95667 w 314655"/>
                <a:gd name="connsiteY42" fmla="*/ 221996 h 228725"/>
                <a:gd name="connsiteX43" fmla="*/ 69642 w 314655"/>
                <a:gd name="connsiteY43" fmla="*/ 222363 h 228725"/>
                <a:gd name="connsiteX44" fmla="*/ 81372 w 314655"/>
                <a:gd name="connsiteY44" fmla="*/ 186075 h 228725"/>
                <a:gd name="connsiteX45" fmla="*/ 70742 w 314655"/>
                <a:gd name="connsiteY45" fmla="*/ 185709 h 228725"/>
                <a:gd name="connsiteX46" fmla="*/ 52782 w 314655"/>
                <a:gd name="connsiteY46" fmla="*/ 193406 h 228725"/>
                <a:gd name="connsiteX47" fmla="*/ 34821 w 314655"/>
                <a:gd name="connsiteY47" fmla="*/ 175079 h 228725"/>
                <a:gd name="connsiteX48" fmla="*/ 36287 w 314655"/>
                <a:gd name="connsiteY48" fmla="*/ 170681 h 228725"/>
                <a:gd name="connsiteX49" fmla="*/ 57913 w 314655"/>
                <a:gd name="connsiteY49" fmla="*/ 143190 h 228725"/>
                <a:gd name="connsiteX50" fmla="*/ 43618 w 314655"/>
                <a:gd name="connsiteY50" fmla="*/ 117899 h 228725"/>
                <a:gd name="connsiteX51" fmla="*/ 43985 w 314655"/>
                <a:gd name="connsiteY51" fmla="*/ 94441 h 228725"/>
                <a:gd name="connsiteX52" fmla="*/ 27490 w 314655"/>
                <a:gd name="connsiteY52" fmla="*/ 105070 h 228725"/>
                <a:gd name="connsiteX53" fmla="*/ 21259 w 314655"/>
                <a:gd name="connsiteY53" fmla="*/ 103238 h 228725"/>
                <a:gd name="connsiteX54" fmla="*/ 0 w 314655"/>
                <a:gd name="connsiteY54" fmla="*/ 98839 h 228725"/>
                <a:gd name="connsiteX55" fmla="*/ 33355 w 314655"/>
                <a:gd name="connsiteY55" fmla="*/ 101772 h 228725"/>
                <a:gd name="connsiteX56" fmla="*/ 38853 w 314655"/>
                <a:gd name="connsiteY56" fmla="*/ 96640 h 228725"/>
                <a:gd name="connsiteX57" fmla="*/ 53881 w 314655"/>
                <a:gd name="connsiteY57" fmla="*/ 75747 h 228725"/>
                <a:gd name="connsiteX58" fmla="*/ 56813 w 314655"/>
                <a:gd name="connsiteY58" fmla="*/ 55588 h 228725"/>
                <a:gd name="connsiteX59" fmla="*/ 60479 w 314655"/>
                <a:gd name="connsiteY59" fmla="*/ 45325 h 228725"/>
                <a:gd name="connsiteX60" fmla="*/ 65244 w 314655"/>
                <a:gd name="connsiteY60" fmla="*/ 33962 h 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655" h="228725">
                  <a:moveTo>
                    <a:pt x="65244" y="33962"/>
                  </a:moveTo>
                  <a:cubicBezTo>
                    <a:pt x="68909" y="31763"/>
                    <a:pt x="68909" y="28097"/>
                    <a:pt x="68909" y="24432"/>
                  </a:cubicBezTo>
                  <a:cubicBezTo>
                    <a:pt x="68543" y="12336"/>
                    <a:pt x="74041" y="22233"/>
                    <a:pt x="76973" y="22233"/>
                  </a:cubicBezTo>
                  <a:cubicBezTo>
                    <a:pt x="87603" y="18934"/>
                    <a:pt x="87603" y="6472"/>
                    <a:pt x="95300" y="973"/>
                  </a:cubicBezTo>
                  <a:cubicBezTo>
                    <a:pt x="105930" y="-1959"/>
                    <a:pt x="113260" y="1706"/>
                    <a:pt x="116926" y="12336"/>
                  </a:cubicBezTo>
                  <a:cubicBezTo>
                    <a:pt x="118392" y="16368"/>
                    <a:pt x="120225" y="20400"/>
                    <a:pt x="122790" y="24065"/>
                  </a:cubicBezTo>
                  <a:cubicBezTo>
                    <a:pt x="132687" y="38727"/>
                    <a:pt x="137819" y="38360"/>
                    <a:pt x="145882" y="22599"/>
                  </a:cubicBezTo>
                  <a:cubicBezTo>
                    <a:pt x="147348" y="20400"/>
                    <a:pt x="149181" y="18567"/>
                    <a:pt x="151747" y="17468"/>
                  </a:cubicBezTo>
                  <a:cubicBezTo>
                    <a:pt x="160177" y="15268"/>
                    <a:pt x="159811" y="22599"/>
                    <a:pt x="163110" y="29197"/>
                  </a:cubicBezTo>
                  <a:cubicBezTo>
                    <a:pt x="165675" y="13436"/>
                    <a:pt x="171907" y="12703"/>
                    <a:pt x="183269" y="20400"/>
                  </a:cubicBezTo>
                  <a:cubicBezTo>
                    <a:pt x="196465" y="29197"/>
                    <a:pt x="203795" y="14535"/>
                    <a:pt x="213692" y="10504"/>
                  </a:cubicBezTo>
                  <a:cubicBezTo>
                    <a:pt x="215525" y="10870"/>
                    <a:pt x="216624" y="11969"/>
                    <a:pt x="217357" y="13436"/>
                  </a:cubicBezTo>
                  <a:cubicBezTo>
                    <a:pt x="221756" y="24799"/>
                    <a:pt x="225788" y="15268"/>
                    <a:pt x="229820" y="12703"/>
                  </a:cubicBezTo>
                  <a:cubicBezTo>
                    <a:pt x="245214" y="-493"/>
                    <a:pt x="262442" y="8304"/>
                    <a:pt x="278936" y="9037"/>
                  </a:cubicBezTo>
                  <a:cubicBezTo>
                    <a:pt x="283334" y="8304"/>
                    <a:pt x="287733" y="9404"/>
                    <a:pt x="291765" y="11237"/>
                  </a:cubicBezTo>
                  <a:cubicBezTo>
                    <a:pt x="293231" y="11969"/>
                    <a:pt x="295064" y="12336"/>
                    <a:pt x="296530" y="13069"/>
                  </a:cubicBezTo>
                  <a:cubicBezTo>
                    <a:pt x="302028" y="16735"/>
                    <a:pt x="313024" y="8304"/>
                    <a:pt x="314490" y="20767"/>
                  </a:cubicBezTo>
                  <a:cubicBezTo>
                    <a:pt x="315590" y="30296"/>
                    <a:pt x="311191" y="36528"/>
                    <a:pt x="301661" y="38360"/>
                  </a:cubicBezTo>
                  <a:cubicBezTo>
                    <a:pt x="297996" y="39094"/>
                    <a:pt x="295064" y="40926"/>
                    <a:pt x="292864" y="44958"/>
                  </a:cubicBezTo>
                  <a:cubicBezTo>
                    <a:pt x="286267" y="57787"/>
                    <a:pt x="280769" y="59253"/>
                    <a:pt x="269039" y="47890"/>
                  </a:cubicBezTo>
                  <a:cubicBezTo>
                    <a:pt x="265374" y="44225"/>
                    <a:pt x="255844" y="41293"/>
                    <a:pt x="249613" y="35795"/>
                  </a:cubicBezTo>
                  <a:cubicBezTo>
                    <a:pt x="259876" y="45325"/>
                    <a:pt x="264274" y="56321"/>
                    <a:pt x="262442" y="70249"/>
                  </a:cubicBezTo>
                  <a:cubicBezTo>
                    <a:pt x="260242" y="85277"/>
                    <a:pt x="256944" y="97006"/>
                    <a:pt x="237884" y="95907"/>
                  </a:cubicBezTo>
                  <a:cubicBezTo>
                    <a:pt x="234218" y="95907"/>
                    <a:pt x="216258" y="98106"/>
                    <a:pt x="231652" y="110568"/>
                  </a:cubicBezTo>
                  <a:cubicBezTo>
                    <a:pt x="236417" y="114600"/>
                    <a:pt x="233485" y="117899"/>
                    <a:pt x="229453" y="121198"/>
                  </a:cubicBezTo>
                  <a:cubicBezTo>
                    <a:pt x="221389" y="127796"/>
                    <a:pt x="214425" y="135860"/>
                    <a:pt x="204529" y="146856"/>
                  </a:cubicBezTo>
                  <a:cubicBezTo>
                    <a:pt x="214792" y="140258"/>
                    <a:pt x="222122" y="138425"/>
                    <a:pt x="226887" y="146856"/>
                  </a:cubicBezTo>
                  <a:cubicBezTo>
                    <a:pt x="230919" y="153820"/>
                    <a:pt x="225788" y="158585"/>
                    <a:pt x="221023" y="162984"/>
                  </a:cubicBezTo>
                  <a:cubicBezTo>
                    <a:pt x="210760" y="173247"/>
                    <a:pt x="199764" y="173980"/>
                    <a:pt x="186935" y="167748"/>
                  </a:cubicBezTo>
                  <a:cubicBezTo>
                    <a:pt x="174472" y="161517"/>
                    <a:pt x="174472" y="152354"/>
                    <a:pt x="178871" y="141358"/>
                  </a:cubicBezTo>
                  <a:cubicBezTo>
                    <a:pt x="179604" y="139525"/>
                    <a:pt x="178871" y="138792"/>
                    <a:pt x="178504" y="139158"/>
                  </a:cubicBezTo>
                  <a:cubicBezTo>
                    <a:pt x="175939" y="140625"/>
                    <a:pt x="168241" y="139158"/>
                    <a:pt x="170807" y="142091"/>
                  </a:cubicBezTo>
                  <a:cubicBezTo>
                    <a:pt x="177405" y="149788"/>
                    <a:pt x="162377" y="162984"/>
                    <a:pt x="178871" y="167382"/>
                  </a:cubicBezTo>
                  <a:cubicBezTo>
                    <a:pt x="182536" y="168482"/>
                    <a:pt x="190600" y="180944"/>
                    <a:pt x="174839" y="181310"/>
                  </a:cubicBezTo>
                  <a:cubicBezTo>
                    <a:pt x="170807" y="181310"/>
                    <a:pt x="169341" y="182777"/>
                    <a:pt x="168241" y="186075"/>
                  </a:cubicBezTo>
                  <a:cubicBezTo>
                    <a:pt x="164576" y="195972"/>
                    <a:pt x="157245" y="194506"/>
                    <a:pt x="149914" y="191940"/>
                  </a:cubicBezTo>
                  <a:cubicBezTo>
                    <a:pt x="148448" y="191207"/>
                    <a:pt x="146982" y="190107"/>
                    <a:pt x="145516" y="189008"/>
                  </a:cubicBezTo>
                  <a:cubicBezTo>
                    <a:pt x="140384" y="195972"/>
                    <a:pt x="146982" y="173247"/>
                    <a:pt x="138918" y="186442"/>
                  </a:cubicBezTo>
                  <a:cubicBezTo>
                    <a:pt x="136352" y="190841"/>
                    <a:pt x="131954" y="191940"/>
                    <a:pt x="128289" y="186809"/>
                  </a:cubicBezTo>
                  <a:cubicBezTo>
                    <a:pt x="119858" y="175079"/>
                    <a:pt x="104097" y="167748"/>
                    <a:pt x="104830" y="149788"/>
                  </a:cubicBezTo>
                  <a:cubicBezTo>
                    <a:pt x="104830" y="148322"/>
                    <a:pt x="104097" y="146489"/>
                    <a:pt x="104097" y="146123"/>
                  </a:cubicBezTo>
                  <a:cubicBezTo>
                    <a:pt x="96033" y="166649"/>
                    <a:pt x="115826" y="187908"/>
                    <a:pt x="103730" y="209534"/>
                  </a:cubicBezTo>
                  <a:cubicBezTo>
                    <a:pt x="101165" y="213932"/>
                    <a:pt x="99332" y="218331"/>
                    <a:pt x="95667" y="221996"/>
                  </a:cubicBezTo>
                  <a:cubicBezTo>
                    <a:pt x="87236" y="234825"/>
                    <a:pt x="78439" y="226028"/>
                    <a:pt x="69642" y="222363"/>
                  </a:cubicBezTo>
                  <a:cubicBezTo>
                    <a:pt x="78439" y="212100"/>
                    <a:pt x="91635" y="202570"/>
                    <a:pt x="81372" y="186075"/>
                  </a:cubicBezTo>
                  <a:cubicBezTo>
                    <a:pt x="78439" y="181677"/>
                    <a:pt x="75873" y="168848"/>
                    <a:pt x="70742" y="185709"/>
                  </a:cubicBezTo>
                  <a:cubicBezTo>
                    <a:pt x="70009" y="187908"/>
                    <a:pt x="60845" y="198538"/>
                    <a:pt x="52782" y="193406"/>
                  </a:cubicBezTo>
                  <a:cubicBezTo>
                    <a:pt x="45817" y="188641"/>
                    <a:pt x="40686" y="181310"/>
                    <a:pt x="34821" y="175079"/>
                  </a:cubicBezTo>
                  <a:cubicBezTo>
                    <a:pt x="34455" y="174346"/>
                    <a:pt x="35554" y="171047"/>
                    <a:pt x="36287" y="170681"/>
                  </a:cubicBezTo>
                  <a:cubicBezTo>
                    <a:pt x="50582" y="167015"/>
                    <a:pt x="51315" y="152720"/>
                    <a:pt x="57913" y="143190"/>
                  </a:cubicBezTo>
                  <a:cubicBezTo>
                    <a:pt x="67443" y="128895"/>
                    <a:pt x="63045" y="119732"/>
                    <a:pt x="43618" y="117899"/>
                  </a:cubicBezTo>
                  <a:cubicBezTo>
                    <a:pt x="54981" y="109102"/>
                    <a:pt x="63411" y="101038"/>
                    <a:pt x="43985" y="94441"/>
                  </a:cubicBezTo>
                  <a:cubicBezTo>
                    <a:pt x="42885" y="104337"/>
                    <a:pt x="46184" y="122298"/>
                    <a:pt x="27490" y="105070"/>
                  </a:cubicBezTo>
                  <a:cubicBezTo>
                    <a:pt x="26024" y="103604"/>
                    <a:pt x="21626" y="102871"/>
                    <a:pt x="21259" y="103238"/>
                  </a:cubicBezTo>
                  <a:cubicBezTo>
                    <a:pt x="10263" y="121565"/>
                    <a:pt x="6598" y="101772"/>
                    <a:pt x="0" y="98839"/>
                  </a:cubicBezTo>
                  <a:cubicBezTo>
                    <a:pt x="10996" y="100305"/>
                    <a:pt x="22725" y="88210"/>
                    <a:pt x="33355" y="101772"/>
                  </a:cubicBezTo>
                  <a:cubicBezTo>
                    <a:pt x="35554" y="105070"/>
                    <a:pt x="37020" y="98839"/>
                    <a:pt x="38853" y="96640"/>
                  </a:cubicBezTo>
                  <a:cubicBezTo>
                    <a:pt x="44351" y="90042"/>
                    <a:pt x="31522" y="70249"/>
                    <a:pt x="53881" y="75747"/>
                  </a:cubicBezTo>
                  <a:cubicBezTo>
                    <a:pt x="54614" y="68783"/>
                    <a:pt x="51315" y="61452"/>
                    <a:pt x="56813" y="55588"/>
                  </a:cubicBezTo>
                  <a:cubicBezTo>
                    <a:pt x="45451" y="47524"/>
                    <a:pt x="52782" y="47157"/>
                    <a:pt x="60479" y="45325"/>
                  </a:cubicBezTo>
                  <a:cubicBezTo>
                    <a:pt x="63411" y="43858"/>
                    <a:pt x="65244" y="38727"/>
                    <a:pt x="65244" y="33962"/>
                  </a:cubicBez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469CCD45-A801-4357-98E7-67B16F3F7755}"/>
                </a:ext>
              </a:extLst>
            </p:cNvPr>
            <p:cNvSpPr/>
            <p:nvPr/>
          </p:nvSpPr>
          <p:spPr>
            <a:xfrm>
              <a:off x="10496521" y="6878467"/>
              <a:ext cx="248167" cy="239722"/>
            </a:xfrm>
            <a:custGeom>
              <a:avLst/>
              <a:gdLst>
                <a:gd name="connsiteX0" fmla="*/ 222855 w 248167"/>
                <a:gd name="connsiteY0" fmla="*/ 77762 h 239722"/>
                <a:gd name="connsiteX1" fmla="*/ 234218 w 248167"/>
                <a:gd name="connsiteY1" fmla="*/ 81428 h 239722"/>
                <a:gd name="connsiteX2" fmla="*/ 241915 w 248167"/>
                <a:gd name="connsiteY2" fmla="*/ 90957 h 239722"/>
                <a:gd name="connsiteX3" fmla="*/ 247780 w 248167"/>
                <a:gd name="connsiteY3" fmla="*/ 96822 h 239722"/>
                <a:gd name="connsiteX4" fmla="*/ 241549 w 248167"/>
                <a:gd name="connsiteY4" fmla="*/ 125046 h 239722"/>
                <a:gd name="connsiteX5" fmla="*/ 208194 w 248167"/>
                <a:gd name="connsiteY5" fmla="*/ 137508 h 239722"/>
                <a:gd name="connsiteX6" fmla="*/ 212959 w 248167"/>
                <a:gd name="connsiteY6" fmla="*/ 118448 h 239722"/>
                <a:gd name="connsiteX7" fmla="*/ 208560 w 248167"/>
                <a:gd name="connsiteY7" fmla="*/ 137508 h 239722"/>
                <a:gd name="connsiteX8" fmla="*/ 189867 w 248167"/>
                <a:gd name="connsiteY8" fmla="*/ 146305 h 239722"/>
                <a:gd name="connsiteX9" fmla="*/ 180337 w 248167"/>
                <a:gd name="connsiteY9" fmla="*/ 156202 h 239722"/>
                <a:gd name="connsiteX10" fmla="*/ 181437 w 248167"/>
                <a:gd name="connsiteY10" fmla="*/ 173429 h 239722"/>
                <a:gd name="connsiteX11" fmla="*/ 159811 w 248167"/>
                <a:gd name="connsiteY11" fmla="*/ 159134 h 239722"/>
                <a:gd name="connsiteX12" fmla="*/ 127922 w 248167"/>
                <a:gd name="connsiteY12" fmla="*/ 169397 h 239722"/>
                <a:gd name="connsiteX13" fmla="*/ 120958 w 248167"/>
                <a:gd name="connsiteY13" fmla="*/ 189923 h 239722"/>
                <a:gd name="connsiteX14" fmla="*/ 149548 w 248167"/>
                <a:gd name="connsiteY14" fmla="*/ 229509 h 239722"/>
                <a:gd name="connsiteX15" fmla="*/ 119492 w 248167"/>
                <a:gd name="connsiteY15" fmla="*/ 224011 h 239722"/>
                <a:gd name="connsiteX16" fmla="*/ 131587 w 248167"/>
                <a:gd name="connsiteY16" fmla="*/ 233541 h 239722"/>
                <a:gd name="connsiteX17" fmla="*/ 127555 w 248167"/>
                <a:gd name="connsiteY17" fmla="*/ 238673 h 239722"/>
                <a:gd name="connsiteX18" fmla="*/ 111061 w 248167"/>
                <a:gd name="connsiteY18" fmla="*/ 232808 h 239722"/>
                <a:gd name="connsiteX19" fmla="*/ 101898 w 248167"/>
                <a:gd name="connsiteY19" fmla="*/ 228043 h 239722"/>
                <a:gd name="connsiteX20" fmla="*/ 71475 w 248167"/>
                <a:gd name="connsiteY20" fmla="*/ 200919 h 239722"/>
                <a:gd name="connsiteX21" fmla="*/ 49483 w 248167"/>
                <a:gd name="connsiteY21" fmla="*/ 184425 h 239722"/>
                <a:gd name="connsiteX22" fmla="*/ 33722 w 248167"/>
                <a:gd name="connsiteY22" fmla="*/ 164632 h 239722"/>
                <a:gd name="connsiteX23" fmla="*/ 21259 w 248167"/>
                <a:gd name="connsiteY23" fmla="*/ 140807 h 239722"/>
                <a:gd name="connsiteX24" fmla="*/ 0 w 248167"/>
                <a:gd name="connsiteY24" fmla="*/ 124679 h 239722"/>
                <a:gd name="connsiteX25" fmla="*/ 18327 w 248167"/>
                <a:gd name="connsiteY25" fmla="*/ 97189 h 239722"/>
                <a:gd name="connsiteX26" fmla="*/ 10996 w 248167"/>
                <a:gd name="connsiteY26" fmla="*/ 88758 h 239722"/>
                <a:gd name="connsiteX27" fmla="*/ 3299 w 248167"/>
                <a:gd name="connsiteY27" fmla="*/ 83260 h 239722"/>
                <a:gd name="connsiteX28" fmla="*/ 12462 w 248167"/>
                <a:gd name="connsiteY28" fmla="*/ 75563 h 239722"/>
                <a:gd name="connsiteX29" fmla="*/ 38853 w 248167"/>
                <a:gd name="connsiteY29" fmla="*/ 72631 h 239722"/>
                <a:gd name="connsiteX30" fmla="*/ 24192 w 248167"/>
                <a:gd name="connsiteY30" fmla="*/ 51005 h 239722"/>
                <a:gd name="connsiteX31" fmla="*/ 31889 w 248167"/>
                <a:gd name="connsiteY31" fmla="*/ 51005 h 239722"/>
                <a:gd name="connsiteX32" fmla="*/ 54248 w 248167"/>
                <a:gd name="connsiteY32" fmla="*/ 54670 h 239722"/>
                <a:gd name="connsiteX33" fmla="*/ 65977 w 248167"/>
                <a:gd name="connsiteY33" fmla="*/ 63101 h 239722"/>
                <a:gd name="connsiteX34" fmla="*/ 62312 w 248167"/>
                <a:gd name="connsiteY34" fmla="*/ 71531 h 239722"/>
                <a:gd name="connsiteX35" fmla="*/ 58646 w 248167"/>
                <a:gd name="connsiteY35" fmla="*/ 74830 h 239722"/>
                <a:gd name="connsiteX36" fmla="*/ 54614 w 248167"/>
                <a:gd name="connsiteY36" fmla="*/ 105253 h 239722"/>
                <a:gd name="connsiteX37" fmla="*/ 94567 w 248167"/>
                <a:gd name="connsiteY37" fmla="*/ 96822 h 239722"/>
                <a:gd name="connsiteX38" fmla="*/ 65610 w 248167"/>
                <a:gd name="connsiteY38" fmla="*/ 62734 h 239722"/>
                <a:gd name="connsiteX39" fmla="*/ 53881 w 248167"/>
                <a:gd name="connsiteY39" fmla="*/ 54670 h 239722"/>
                <a:gd name="connsiteX40" fmla="*/ 31522 w 248167"/>
                <a:gd name="connsiteY40" fmla="*/ 43674 h 239722"/>
                <a:gd name="connsiteX41" fmla="*/ 31522 w 248167"/>
                <a:gd name="connsiteY41" fmla="*/ 35977 h 239722"/>
                <a:gd name="connsiteX42" fmla="*/ 42518 w 248167"/>
                <a:gd name="connsiteY42" fmla="*/ 23148 h 239722"/>
                <a:gd name="connsiteX43" fmla="*/ 49483 w 248167"/>
                <a:gd name="connsiteY43" fmla="*/ 21315 h 239722"/>
                <a:gd name="connsiteX44" fmla="*/ 65244 w 248167"/>
                <a:gd name="connsiteY44" fmla="*/ 11785 h 239722"/>
                <a:gd name="connsiteX45" fmla="*/ 66710 w 248167"/>
                <a:gd name="connsiteY45" fmla="*/ 13251 h 239722"/>
                <a:gd name="connsiteX46" fmla="*/ 69276 w 248167"/>
                <a:gd name="connsiteY46" fmla="*/ 14351 h 239722"/>
                <a:gd name="connsiteX47" fmla="*/ 87236 w 248167"/>
                <a:gd name="connsiteY47" fmla="*/ 4455 h 239722"/>
                <a:gd name="connsiteX48" fmla="*/ 113627 w 248167"/>
                <a:gd name="connsiteY48" fmla="*/ 30112 h 239722"/>
                <a:gd name="connsiteX49" fmla="*/ 154313 w 248167"/>
                <a:gd name="connsiteY49" fmla="*/ 36343 h 239722"/>
                <a:gd name="connsiteX50" fmla="*/ 188034 w 248167"/>
                <a:gd name="connsiteY50" fmla="*/ 41841 h 239722"/>
                <a:gd name="connsiteX51" fmla="*/ 181803 w 248167"/>
                <a:gd name="connsiteY51" fmla="*/ 73730 h 239722"/>
                <a:gd name="connsiteX52" fmla="*/ 164576 w 248167"/>
                <a:gd name="connsiteY52" fmla="*/ 87659 h 239722"/>
                <a:gd name="connsiteX53" fmla="*/ 177771 w 248167"/>
                <a:gd name="connsiteY53" fmla="*/ 104886 h 239722"/>
                <a:gd name="connsiteX54" fmla="*/ 186202 w 248167"/>
                <a:gd name="connsiteY54" fmla="*/ 115882 h 239722"/>
                <a:gd name="connsiteX55" fmla="*/ 181070 w 248167"/>
                <a:gd name="connsiteY55" fmla="*/ 94256 h 239722"/>
                <a:gd name="connsiteX56" fmla="*/ 181803 w 248167"/>
                <a:gd name="connsiteY56" fmla="*/ 73730 h 239722"/>
                <a:gd name="connsiteX57" fmla="*/ 222855 w 248167"/>
                <a:gd name="connsiteY57" fmla="*/ 77762 h 23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8167" h="239722">
                  <a:moveTo>
                    <a:pt x="222855" y="77762"/>
                  </a:moveTo>
                  <a:cubicBezTo>
                    <a:pt x="226521" y="78862"/>
                    <a:pt x="230553" y="80328"/>
                    <a:pt x="234218" y="81428"/>
                  </a:cubicBezTo>
                  <a:cubicBezTo>
                    <a:pt x="234218" y="86559"/>
                    <a:pt x="237884" y="88758"/>
                    <a:pt x="241915" y="90957"/>
                  </a:cubicBezTo>
                  <a:cubicBezTo>
                    <a:pt x="244481" y="92424"/>
                    <a:pt x="249613" y="95356"/>
                    <a:pt x="247780" y="96822"/>
                  </a:cubicBezTo>
                  <a:cubicBezTo>
                    <a:pt x="236784" y="104886"/>
                    <a:pt x="244481" y="115882"/>
                    <a:pt x="241549" y="125046"/>
                  </a:cubicBezTo>
                  <a:cubicBezTo>
                    <a:pt x="235318" y="143372"/>
                    <a:pt x="222122" y="141173"/>
                    <a:pt x="208194" y="137508"/>
                  </a:cubicBezTo>
                  <a:cubicBezTo>
                    <a:pt x="205628" y="130177"/>
                    <a:pt x="211126" y="124679"/>
                    <a:pt x="212959" y="118448"/>
                  </a:cubicBezTo>
                  <a:cubicBezTo>
                    <a:pt x="208927" y="124313"/>
                    <a:pt x="205262" y="130177"/>
                    <a:pt x="208560" y="137508"/>
                  </a:cubicBezTo>
                  <a:cubicBezTo>
                    <a:pt x="206361" y="142640"/>
                    <a:pt x="196465" y="146305"/>
                    <a:pt x="189867" y="146305"/>
                  </a:cubicBezTo>
                  <a:cubicBezTo>
                    <a:pt x="184369" y="146305"/>
                    <a:pt x="178138" y="147771"/>
                    <a:pt x="180337" y="156202"/>
                  </a:cubicBezTo>
                  <a:cubicBezTo>
                    <a:pt x="181437" y="161333"/>
                    <a:pt x="185835" y="166098"/>
                    <a:pt x="181437" y="173429"/>
                  </a:cubicBezTo>
                  <a:cubicBezTo>
                    <a:pt x="173739" y="168297"/>
                    <a:pt x="169707" y="153269"/>
                    <a:pt x="159811" y="159134"/>
                  </a:cubicBezTo>
                  <a:cubicBezTo>
                    <a:pt x="149548" y="165365"/>
                    <a:pt x="138918" y="168297"/>
                    <a:pt x="127922" y="169397"/>
                  </a:cubicBezTo>
                  <a:cubicBezTo>
                    <a:pt x="110695" y="171596"/>
                    <a:pt x="115460" y="181493"/>
                    <a:pt x="120958" y="189923"/>
                  </a:cubicBezTo>
                  <a:cubicBezTo>
                    <a:pt x="129755" y="203485"/>
                    <a:pt x="139651" y="215947"/>
                    <a:pt x="149548" y="229509"/>
                  </a:cubicBezTo>
                  <a:cubicBezTo>
                    <a:pt x="137819" y="235740"/>
                    <a:pt x="133420" y="203851"/>
                    <a:pt x="119492" y="224011"/>
                  </a:cubicBezTo>
                  <a:cubicBezTo>
                    <a:pt x="124257" y="225844"/>
                    <a:pt x="130121" y="227310"/>
                    <a:pt x="131587" y="233541"/>
                  </a:cubicBezTo>
                  <a:cubicBezTo>
                    <a:pt x="132320" y="236473"/>
                    <a:pt x="130488" y="237940"/>
                    <a:pt x="127555" y="238673"/>
                  </a:cubicBezTo>
                  <a:cubicBezTo>
                    <a:pt x="120958" y="239772"/>
                    <a:pt x="113994" y="241971"/>
                    <a:pt x="111061" y="232808"/>
                  </a:cubicBezTo>
                  <a:cubicBezTo>
                    <a:pt x="109595" y="228776"/>
                    <a:pt x="105563" y="228409"/>
                    <a:pt x="101898" y="228043"/>
                  </a:cubicBezTo>
                  <a:cubicBezTo>
                    <a:pt x="85770" y="226210"/>
                    <a:pt x="72575" y="221079"/>
                    <a:pt x="71475" y="200919"/>
                  </a:cubicBezTo>
                  <a:cubicBezTo>
                    <a:pt x="71108" y="188090"/>
                    <a:pt x="59013" y="187357"/>
                    <a:pt x="49483" y="184425"/>
                  </a:cubicBezTo>
                  <a:cubicBezTo>
                    <a:pt x="40319" y="181859"/>
                    <a:pt x="21992" y="186624"/>
                    <a:pt x="33722" y="164632"/>
                  </a:cubicBezTo>
                  <a:cubicBezTo>
                    <a:pt x="37387" y="157668"/>
                    <a:pt x="19060" y="154369"/>
                    <a:pt x="21259" y="140807"/>
                  </a:cubicBezTo>
                  <a:cubicBezTo>
                    <a:pt x="23458" y="127978"/>
                    <a:pt x="9530" y="127611"/>
                    <a:pt x="0" y="124679"/>
                  </a:cubicBezTo>
                  <a:cubicBezTo>
                    <a:pt x="6598" y="115149"/>
                    <a:pt x="13195" y="106719"/>
                    <a:pt x="18327" y="97189"/>
                  </a:cubicBezTo>
                  <a:cubicBezTo>
                    <a:pt x="21259" y="92057"/>
                    <a:pt x="15395" y="90224"/>
                    <a:pt x="10996" y="88758"/>
                  </a:cubicBezTo>
                  <a:cubicBezTo>
                    <a:pt x="7697" y="87659"/>
                    <a:pt x="2199" y="88758"/>
                    <a:pt x="3299" y="83260"/>
                  </a:cubicBezTo>
                  <a:cubicBezTo>
                    <a:pt x="4032" y="78862"/>
                    <a:pt x="7331" y="75197"/>
                    <a:pt x="12462" y="75563"/>
                  </a:cubicBezTo>
                  <a:cubicBezTo>
                    <a:pt x="21259" y="76296"/>
                    <a:pt x="28590" y="68599"/>
                    <a:pt x="38853" y="72631"/>
                  </a:cubicBezTo>
                  <a:cubicBezTo>
                    <a:pt x="36654" y="61635"/>
                    <a:pt x="13195" y="68599"/>
                    <a:pt x="24192" y="51005"/>
                  </a:cubicBezTo>
                  <a:cubicBezTo>
                    <a:pt x="26757" y="45873"/>
                    <a:pt x="29323" y="56136"/>
                    <a:pt x="31889" y="51005"/>
                  </a:cubicBezTo>
                  <a:cubicBezTo>
                    <a:pt x="39953" y="47340"/>
                    <a:pt x="46917" y="52471"/>
                    <a:pt x="54248" y="54670"/>
                  </a:cubicBezTo>
                  <a:cubicBezTo>
                    <a:pt x="59013" y="56503"/>
                    <a:pt x="64144" y="57236"/>
                    <a:pt x="65977" y="63101"/>
                  </a:cubicBezTo>
                  <a:cubicBezTo>
                    <a:pt x="68176" y="67499"/>
                    <a:pt x="66710" y="70065"/>
                    <a:pt x="62312" y="71531"/>
                  </a:cubicBezTo>
                  <a:cubicBezTo>
                    <a:pt x="60845" y="71898"/>
                    <a:pt x="53515" y="68965"/>
                    <a:pt x="58646" y="74830"/>
                  </a:cubicBezTo>
                  <a:cubicBezTo>
                    <a:pt x="68176" y="85460"/>
                    <a:pt x="61212" y="93890"/>
                    <a:pt x="54614" y="105253"/>
                  </a:cubicBezTo>
                  <a:cubicBezTo>
                    <a:pt x="67810" y="93157"/>
                    <a:pt x="81005" y="98655"/>
                    <a:pt x="94567" y="96822"/>
                  </a:cubicBezTo>
                  <a:cubicBezTo>
                    <a:pt x="70375" y="97189"/>
                    <a:pt x="70375" y="78129"/>
                    <a:pt x="65610" y="62734"/>
                  </a:cubicBezTo>
                  <a:cubicBezTo>
                    <a:pt x="67443" y="51738"/>
                    <a:pt x="58280" y="56503"/>
                    <a:pt x="53881" y="54670"/>
                  </a:cubicBezTo>
                  <a:cubicBezTo>
                    <a:pt x="47283" y="49539"/>
                    <a:pt x="37753" y="49905"/>
                    <a:pt x="31522" y="43674"/>
                  </a:cubicBezTo>
                  <a:cubicBezTo>
                    <a:pt x="31522" y="41108"/>
                    <a:pt x="31522" y="38543"/>
                    <a:pt x="31522" y="35977"/>
                  </a:cubicBezTo>
                  <a:cubicBezTo>
                    <a:pt x="36287" y="32678"/>
                    <a:pt x="35188" y="24247"/>
                    <a:pt x="42518" y="23148"/>
                  </a:cubicBezTo>
                  <a:cubicBezTo>
                    <a:pt x="47650" y="26447"/>
                    <a:pt x="48750" y="26080"/>
                    <a:pt x="49483" y="21315"/>
                  </a:cubicBezTo>
                  <a:cubicBezTo>
                    <a:pt x="51315" y="12518"/>
                    <a:pt x="56080" y="8853"/>
                    <a:pt x="65244" y="11785"/>
                  </a:cubicBezTo>
                  <a:cubicBezTo>
                    <a:pt x="62678" y="12518"/>
                    <a:pt x="67810" y="11052"/>
                    <a:pt x="66710" y="13251"/>
                  </a:cubicBezTo>
                  <a:cubicBezTo>
                    <a:pt x="66343" y="13984"/>
                    <a:pt x="69276" y="15084"/>
                    <a:pt x="69276" y="14351"/>
                  </a:cubicBezTo>
                  <a:cubicBezTo>
                    <a:pt x="71842" y="-311"/>
                    <a:pt x="77340" y="-3976"/>
                    <a:pt x="87236" y="4455"/>
                  </a:cubicBezTo>
                  <a:cubicBezTo>
                    <a:pt x="96766" y="12152"/>
                    <a:pt x="113627" y="12885"/>
                    <a:pt x="113627" y="30112"/>
                  </a:cubicBezTo>
                  <a:cubicBezTo>
                    <a:pt x="127189" y="33045"/>
                    <a:pt x="140751" y="42208"/>
                    <a:pt x="154313" y="36343"/>
                  </a:cubicBezTo>
                  <a:cubicBezTo>
                    <a:pt x="167875" y="30479"/>
                    <a:pt x="179970" y="31945"/>
                    <a:pt x="188034" y="41841"/>
                  </a:cubicBezTo>
                  <a:cubicBezTo>
                    <a:pt x="196831" y="52471"/>
                    <a:pt x="189134" y="64200"/>
                    <a:pt x="181803" y="73730"/>
                  </a:cubicBezTo>
                  <a:cubicBezTo>
                    <a:pt x="174106" y="75930"/>
                    <a:pt x="165309" y="77396"/>
                    <a:pt x="164576" y="87659"/>
                  </a:cubicBezTo>
                  <a:cubicBezTo>
                    <a:pt x="163843" y="96822"/>
                    <a:pt x="167875" y="103053"/>
                    <a:pt x="177771" y="104886"/>
                  </a:cubicBezTo>
                  <a:cubicBezTo>
                    <a:pt x="183636" y="105986"/>
                    <a:pt x="184369" y="111484"/>
                    <a:pt x="186202" y="115882"/>
                  </a:cubicBezTo>
                  <a:cubicBezTo>
                    <a:pt x="196098" y="105619"/>
                    <a:pt x="189867" y="100121"/>
                    <a:pt x="181070" y="94256"/>
                  </a:cubicBezTo>
                  <a:cubicBezTo>
                    <a:pt x="167875" y="84726"/>
                    <a:pt x="168241" y="82527"/>
                    <a:pt x="181803" y="73730"/>
                  </a:cubicBezTo>
                  <a:cubicBezTo>
                    <a:pt x="194632" y="82527"/>
                    <a:pt x="208560" y="84360"/>
                    <a:pt x="222855" y="77762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6A303AFB-D55C-452C-8C9A-5392982E48D5}"/>
                </a:ext>
              </a:extLst>
            </p:cNvPr>
            <p:cNvSpPr/>
            <p:nvPr/>
          </p:nvSpPr>
          <p:spPr>
            <a:xfrm>
              <a:off x="10666961" y="7055939"/>
              <a:ext cx="52415" cy="28656"/>
            </a:xfrm>
            <a:custGeom>
              <a:avLst/>
              <a:gdLst>
                <a:gd name="connsiteX0" fmla="*/ 0 w 52415"/>
                <a:gd name="connsiteY0" fmla="*/ 1455 h 28656"/>
                <a:gd name="connsiteX1" fmla="*/ 34455 w 52415"/>
                <a:gd name="connsiteY1" fmla="*/ 3288 h 28656"/>
                <a:gd name="connsiteX2" fmla="*/ 52415 w 52415"/>
                <a:gd name="connsiteY2" fmla="*/ 20148 h 28656"/>
                <a:gd name="connsiteX3" fmla="*/ 52415 w 52415"/>
                <a:gd name="connsiteY3" fmla="*/ 20148 h 28656"/>
                <a:gd name="connsiteX4" fmla="*/ 24558 w 52415"/>
                <a:gd name="connsiteY4" fmla="*/ 21614 h 28656"/>
                <a:gd name="connsiteX5" fmla="*/ 17594 w 52415"/>
                <a:gd name="connsiteY5" fmla="*/ 24547 h 28656"/>
                <a:gd name="connsiteX6" fmla="*/ 6231 w 52415"/>
                <a:gd name="connsiteY6" fmla="*/ 23447 h 28656"/>
                <a:gd name="connsiteX7" fmla="*/ 5132 w 52415"/>
                <a:gd name="connsiteY7" fmla="*/ 15017 h 28656"/>
                <a:gd name="connsiteX8" fmla="*/ 0 w 52415"/>
                <a:gd name="connsiteY8" fmla="*/ 1455 h 28656"/>
                <a:gd name="connsiteX9" fmla="*/ 0 w 52415"/>
                <a:gd name="connsiteY9" fmla="*/ 1455 h 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15" h="28656">
                  <a:moveTo>
                    <a:pt x="0" y="1455"/>
                  </a:moveTo>
                  <a:cubicBezTo>
                    <a:pt x="11363" y="2188"/>
                    <a:pt x="23092" y="-3310"/>
                    <a:pt x="34455" y="3288"/>
                  </a:cubicBezTo>
                  <a:cubicBezTo>
                    <a:pt x="42152" y="7686"/>
                    <a:pt x="51315" y="9152"/>
                    <a:pt x="52415" y="20148"/>
                  </a:cubicBezTo>
                  <a:lnTo>
                    <a:pt x="52415" y="20148"/>
                  </a:lnTo>
                  <a:cubicBezTo>
                    <a:pt x="43252" y="23447"/>
                    <a:pt x="34821" y="36642"/>
                    <a:pt x="24558" y="21614"/>
                  </a:cubicBezTo>
                  <a:cubicBezTo>
                    <a:pt x="20526" y="16116"/>
                    <a:pt x="19793" y="21981"/>
                    <a:pt x="17594" y="24547"/>
                  </a:cubicBezTo>
                  <a:cubicBezTo>
                    <a:pt x="13562" y="29678"/>
                    <a:pt x="9897" y="24913"/>
                    <a:pt x="6231" y="23447"/>
                  </a:cubicBezTo>
                  <a:cubicBezTo>
                    <a:pt x="1833" y="21614"/>
                    <a:pt x="1833" y="19049"/>
                    <a:pt x="5132" y="15017"/>
                  </a:cubicBezTo>
                  <a:cubicBezTo>
                    <a:pt x="10996" y="8052"/>
                    <a:pt x="2566" y="5853"/>
                    <a:pt x="0" y="1455"/>
                  </a:cubicBezTo>
                  <a:lnTo>
                    <a:pt x="0" y="14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3EFF0498-C8CF-4C4A-BE5A-99D2FFCDFB4A}"/>
                </a:ext>
              </a:extLst>
            </p:cNvPr>
            <p:cNvSpPr/>
            <p:nvPr/>
          </p:nvSpPr>
          <p:spPr>
            <a:xfrm>
              <a:off x="10712770" y="7070814"/>
              <a:ext cx="33363" cy="38680"/>
            </a:xfrm>
            <a:custGeom>
              <a:avLst/>
              <a:gdLst>
                <a:gd name="connsiteX0" fmla="*/ 6973 w 33363"/>
                <a:gd name="connsiteY0" fmla="*/ 5640 h 38680"/>
                <a:gd name="connsiteX1" fmla="*/ 33364 w 33363"/>
                <a:gd name="connsiteY1" fmla="*/ 5640 h 38680"/>
                <a:gd name="connsiteX2" fmla="*/ 33364 w 33363"/>
                <a:gd name="connsiteY2" fmla="*/ 5640 h 38680"/>
                <a:gd name="connsiteX3" fmla="*/ 19802 w 33363"/>
                <a:gd name="connsiteY3" fmla="*/ 18103 h 38680"/>
                <a:gd name="connsiteX4" fmla="*/ 18336 w 33363"/>
                <a:gd name="connsiteY4" fmla="*/ 26533 h 38680"/>
                <a:gd name="connsiteX5" fmla="*/ 11371 w 33363"/>
                <a:gd name="connsiteY5" fmla="*/ 38262 h 38680"/>
                <a:gd name="connsiteX6" fmla="*/ 3308 w 33363"/>
                <a:gd name="connsiteY6" fmla="*/ 35330 h 38680"/>
                <a:gd name="connsiteX7" fmla="*/ 742 w 33363"/>
                <a:gd name="connsiteY7" fmla="*/ 21402 h 38680"/>
                <a:gd name="connsiteX8" fmla="*/ 6973 w 33363"/>
                <a:gd name="connsiteY8" fmla="*/ 5640 h 38680"/>
                <a:gd name="connsiteX9" fmla="*/ 6973 w 33363"/>
                <a:gd name="connsiteY9" fmla="*/ 5640 h 3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63" h="38680">
                  <a:moveTo>
                    <a:pt x="6973" y="5640"/>
                  </a:moveTo>
                  <a:cubicBezTo>
                    <a:pt x="15770" y="-7922"/>
                    <a:pt x="24567" y="7473"/>
                    <a:pt x="33364" y="5640"/>
                  </a:cubicBezTo>
                  <a:lnTo>
                    <a:pt x="33364" y="5640"/>
                  </a:lnTo>
                  <a:cubicBezTo>
                    <a:pt x="29332" y="10039"/>
                    <a:pt x="36296" y="25434"/>
                    <a:pt x="19802" y="18103"/>
                  </a:cubicBezTo>
                  <a:cubicBezTo>
                    <a:pt x="15403" y="16270"/>
                    <a:pt x="18336" y="23601"/>
                    <a:pt x="18336" y="26533"/>
                  </a:cubicBezTo>
                  <a:cubicBezTo>
                    <a:pt x="18336" y="32031"/>
                    <a:pt x="17236" y="36430"/>
                    <a:pt x="11371" y="38262"/>
                  </a:cubicBezTo>
                  <a:cubicBezTo>
                    <a:pt x="8073" y="39362"/>
                    <a:pt x="5507" y="38262"/>
                    <a:pt x="3308" y="35330"/>
                  </a:cubicBezTo>
                  <a:cubicBezTo>
                    <a:pt x="742" y="30931"/>
                    <a:pt x="-1091" y="26900"/>
                    <a:pt x="742" y="21402"/>
                  </a:cubicBezTo>
                  <a:cubicBezTo>
                    <a:pt x="2208" y="15904"/>
                    <a:pt x="11371" y="13338"/>
                    <a:pt x="6973" y="5640"/>
                  </a:cubicBezTo>
                  <a:lnTo>
                    <a:pt x="6973" y="5640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982FDD78-E816-48F3-95FB-9FA5109CD07A}"/>
                </a:ext>
              </a:extLst>
            </p:cNvPr>
            <p:cNvSpPr/>
            <p:nvPr/>
          </p:nvSpPr>
          <p:spPr>
            <a:xfrm>
              <a:off x="10683822" y="7093681"/>
              <a:ext cx="43618" cy="38856"/>
            </a:xfrm>
            <a:custGeom>
              <a:avLst/>
              <a:gdLst>
                <a:gd name="connsiteX0" fmla="*/ 43618 w 43618"/>
                <a:gd name="connsiteY0" fmla="*/ 37387 h 38856"/>
                <a:gd name="connsiteX1" fmla="*/ 25291 w 43618"/>
                <a:gd name="connsiteY1" fmla="*/ 30422 h 38856"/>
                <a:gd name="connsiteX2" fmla="*/ 9163 w 43618"/>
                <a:gd name="connsiteY2" fmla="*/ 27124 h 38856"/>
                <a:gd name="connsiteX3" fmla="*/ 0 w 43618"/>
                <a:gd name="connsiteY3" fmla="*/ 20526 h 38856"/>
                <a:gd name="connsiteX4" fmla="*/ 4398 w 43618"/>
                <a:gd name="connsiteY4" fmla="*/ 11363 h 38856"/>
                <a:gd name="connsiteX5" fmla="*/ 13562 w 43618"/>
                <a:gd name="connsiteY5" fmla="*/ 0 h 38856"/>
                <a:gd name="connsiteX6" fmla="*/ 27490 w 43618"/>
                <a:gd name="connsiteY6" fmla="*/ 21259 h 38856"/>
                <a:gd name="connsiteX7" fmla="*/ 43618 w 43618"/>
                <a:gd name="connsiteY7" fmla="*/ 37387 h 3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18" h="38856">
                  <a:moveTo>
                    <a:pt x="43618" y="37387"/>
                  </a:moveTo>
                  <a:cubicBezTo>
                    <a:pt x="36654" y="36654"/>
                    <a:pt x="27124" y="44351"/>
                    <a:pt x="25291" y="30422"/>
                  </a:cubicBezTo>
                  <a:cubicBezTo>
                    <a:pt x="24558" y="25291"/>
                    <a:pt x="15395" y="25658"/>
                    <a:pt x="9163" y="27124"/>
                  </a:cubicBezTo>
                  <a:cubicBezTo>
                    <a:pt x="4398" y="28223"/>
                    <a:pt x="0" y="25658"/>
                    <a:pt x="0" y="20526"/>
                  </a:cubicBezTo>
                  <a:cubicBezTo>
                    <a:pt x="0" y="17227"/>
                    <a:pt x="4032" y="11363"/>
                    <a:pt x="4398" y="11363"/>
                  </a:cubicBezTo>
                  <a:cubicBezTo>
                    <a:pt x="17960" y="16494"/>
                    <a:pt x="9897" y="3665"/>
                    <a:pt x="13562" y="0"/>
                  </a:cubicBezTo>
                  <a:cubicBezTo>
                    <a:pt x="22725" y="4765"/>
                    <a:pt x="16494" y="19793"/>
                    <a:pt x="27490" y="21259"/>
                  </a:cubicBezTo>
                  <a:cubicBezTo>
                    <a:pt x="37020" y="23092"/>
                    <a:pt x="32255" y="37387"/>
                    <a:pt x="43618" y="37387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2B6A9866-8A95-4A19-919A-82A4A20B88DF}"/>
                </a:ext>
              </a:extLst>
            </p:cNvPr>
            <p:cNvSpPr/>
            <p:nvPr/>
          </p:nvSpPr>
          <p:spPr>
            <a:xfrm>
              <a:off x="10633606" y="7040167"/>
              <a:ext cx="33355" cy="39954"/>
            </a:xfrm>
            <a:custGeom>
              <a:avLst/>
              <a:gdLst>
                <a:gd name="connsiteX0" fmla="*/ 33355 w 33355"/>
                <a:gd name="connsiteY0" fmla="*/ 17594 h 39954"/>
                <a:gd name="connsiteX1" fmla="*/ 24558 w 33355"/>
                <a:gd name="connsiteY1" fmla="*/ 28590 h 39954"/>
                <a:gd name="connsiteX2" fmla="*/ 23459 w 33355"/>
                <a:gd name="connsiteY2" fmla="*/ 39586 h 39954"/>
                <a:gd name="connsiteX3" fmla="*/ 11363 w 33355"/>
                <a:gd name="connsiteY3" fmla="*/ 31156 h 39954"/>
                <a:gd name="connsiteX4" fmla="*/ 0 w 33355"/>
                <a:gd name="connsiteY4" fmla="*/ 13929 h 39954"/>
                <a:gd name="connsiteX5" fmla="*/ 23825 w 33355"/>
                <a:gd name="connsiteY5" fmla="*/ 0 h 39954"/>
                <a:gd name="connsiteX6" fmla="*/ 33355 w 33355"/>
                <a:gd name="connsiteY6" fmla="*/ 17594 h 39954"/>
                <a:gd name="connsiteX7" fmla="*/ 33355 w 33355"/>
                <a:gd name="connsiteY7" fmla="*/ 17594 h 3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55" h="39954">
                  <a:moveTo>
                    <a:pt x="33355" y="17594"/>
                  </a:moveTo>
                  <a:cubicBezTo>
                    <a:pt x="29690" y="20893"/>
                    <a:pt x="20893" y="20160"/>
                    <a:pt x="24558" y="28590"/>
                  </a:cubicBezTo>
                  <a:cubicBezTo>
                    <a:pt x="26391" y="32622"/>
                    <a:pt x="32622" y="37020"/>
                    <a:pt x="23459" y="39586"/>
                  </a:cubicBezTo>
                  <a:cubicBezTo>
                    <a:pt x="17227" y="41052"/>
                    <a:pt x="12096" y="38120"/>
                    <a:pt x="11363" y="31156"/>
                  </a:cubicBezTo>
                  <a:cubicBezTo>
                    <a:pt x="10630" y="24558"/>
                    <a:pt x="7331" y="19793"/>
                    <a:pt x="0" y="13929"/>
                  </a:cubicBezTo>
                  <a:cubicBezTo>
                    <a:pt x="12462" y="15395"/>
                    <a:pt x="23459" y="18327"/>
                    <a:pt x="23825" y="0"/>
                  </a:cubicBezTo>
                  <a:cubicBezTo>
                    <a:pt x="29690" y="7698"/>
                    <a:pt x="27857" y="14662"/>
                    <a:pt x="33355" y="17594"/>
                  </a:cubicBezTo>
                  <a:lnTo>
                    <a:pt x="33355" y="17594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374FA56E-8394-4C6E-923C-2BE4C649914A}"/>
                </a:ext>
              </a:extLst>
            </p:cNvPr>
            <p:cNvSpPr/>
            <p:nvPr/>
          </p:nvSpPr>
          <p:spPr>
            <a:xfrm>
              <a:off x="10734632" y="7043099"/>
              <a:ext cx="21820" cy="33355"/>
            </a:xfrm>
            <a:custGeom>
              <a:avLst/>
              <a:gdLst>
                <a:gd name="connsiteX0" fmla="*/ 11136 w 21820"/>
                <a:gd name="connsiteY0" fmla="*/ 33355 h 33355"/>
                <a:gd name="connsiteX1" fmla="*/ 1606 w 21820"/>
                <a:gd name="connsiteY1" fmla="*/ 8431 h 33355"/>
                <a:gd name="connsiteX2" fmla="*/ 3072 w 21820"/>
                <a:gd name="connsiteY2" fmla="*/ 1833 h 33355"/>
                <a:gd name="connsiteX3" fmla="*/ 21765 w 21820"/>
                <a:gd name="connsiteY3" fmla="*/ 0 h 33355"/>
                <a:gd name="connsiteX4" fmla="*/ 21032 w 21820"/>
                <a:gd name="connsiteY4" fmla="*/ 12096 h 33355"/>
                <a:gd name="connsiteX5" fmla="*/ 11136 w 21820"/>
                <a:gd name="connsiteY5" fmla="*/ 33355 h 33355"/>
                <a:gd name="connsiteX6" fmla="*/ 11136 w 21820"/>
                <a:gd name="connsiteY6" fmla="*/ 33355 h 3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20" h="33355">
                  <a:moveTo>
                    <a:pt x="11136" y="33355"/>
                  </a:moveTo>
                  <a:cubicBezTo>
                    <a:pt x="7837" y="25291"/>
                    <a:pt x="16267" y="12829"/>
                    <a:pt x="1606" y="8431"/>
                  </a:cubicBezTo>
                  <a:cubicBezTo>
                    <a:pt x="-227" y="8064"/>
                    <a:pt x="-1327" y="2566"/>
                    <a:pt x="3072" y="1833"/>
                  </a:cubicBezTo>
                  <a:cubicBezTo>
                    <a:pt x="9303" y="733"/>
                    <a:pt x="15534" y="733"/>
                    <a:pt x="21765" y="0"/>
                  </a:cubicBezTo>
                  <a:cubicBezTo>
                    <a:pt x="21399" y="4399"/>
                    <a:pt x="22498" y="11363"/>
                    <a:pt x="21032" y="12096"/>
                  </a:cubicBezTo>
                  <a:cubicBezTo>
                    <a:pt x="11136" y="16494"/>
                    <a:pt x="28363" y="32989"/>
                    <a:pt x="11136" y="33355"/>
                  </a:cubicBezTo>
                  <a:lnTo>
                    <a:pt x="11136" y="333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EFC5B335-7B4F-433A-BB84-C03AB6859A48}"/>
                </a:ext>
              </a:extLst>
            </p:cNvPr>
            <p:cNvSpPr/>
            <p:nvPr/>
          </p:nvSpPr>
          <p:spPr>
            <a:xfrm>
              <a:off x="10653700" y="7111201"/>
              <a:ext cx="17660" cy="13996"/>
            </a:xfrm>
            <a:custGeom>
              <a:avLst/>
              <a:gdLst>
                <a:gd name="connsiteX0" fmla="*/ 17660 w 17660"/>
                <a:gd name="connsiteY0" fmla="*/ 5206 h 13996"/>
                <a:gd name="connsiteX1" fmla="*/ 8497 w 17660"/>
                <a:gd name="connsiteY1" fmla="*/ 13270 h 13996"/>
                <a:gd name="connsiteX2" fmla="*/ 66 w 17660"/>
                <a:gd name="connsiteY2" fmla="*/ 5206 h 13996"/>
                <a:gd name="connsiteX3" fmla="*/ 8497 w 17660"/>
                <a:gd name="connsiteY3" fmla="*/ 808 h 13996"/>
                <a:gd name="connsiteX4" fmla="*/ 17660 w 17660"/>
                <a:gd name="connsiteY4" fmla="*/ 5206 h 13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0" h="13996">
                  <a:moveTo>
                    <a:pt x="17660" y="5206"/>
                  </a:moveTo>
                  <a:cubicBezTo>
                    <a:pt x="14728" y="9605"/>
                    <a:pt x="15095" y="16202"/>
                    <a:pt x="8497" y="13270"/>
                  </a:cubicBezTo>
                  <a:cubicBezTo>
                    <a:pt x="4831" y="11437"/>
                    <a:pt x="-667" y="10704"/>
                    <a:pt x="66" y="5206"/>
                  </a:cubicBezTo>
                  <a:cubicBezTo>
                    <a:pt x="800" y="1174"/>
                    <a:pt x="4465" y="-1392"/>
                    <a:pt x="8497" y="808"/>
                  </a:cubicBezTo>
                  <a:cubicBezTo>
                    <a:pt x="11429" y="2274"/>
                    <a:pt x="16561" y="808"/>
                    <a:pt x="17660" y="5206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0817F41E-1D5D-4B0B-9713-41277691C0C1}"/>
                </a:ext>
              </a:extLst>
            </p:cNvPr>
            <p:cNvSpPr/>
            <p:nvPr/>
          </p:nvSpPr>
          <p:spPr>
            <a:xfrm>
              <a:off x="12140798" y="6612888"/>
              <a:ext cx="222003" cy="430285"/>
            </a:xfrm>
            <a:custGeom>
              <a:avLst/>
              <a:gdLst>
                <a:gd name="connsiteX0" fmla="*/ 20908 w 222003"/>
                <a:gd name="connsiteY0" fmla="*/ 253172 h 430285"/>
                <a:gd name="connsiteX1" fmla="*/ 20908 w 222003"/>
                <a:gd name="connsiteY1" fmla="*/ 249507 h 430285"/>
                <a:gd name="connsiteX2" fmla="*/ 48398 w 222003"/>
                <a:gd name="connsiteY2" fmla="*/ 244742 h 430285"/>
                <a:gd name="connsiteX3" fmla="*/ 65992 w 222003"/>
                <a:gd name="connsiteY3" fmla="*/ 235579 h 430285"/>
                <a:gd name="connsiteX4" fmla="*/ 90184 w 222003"/>
                <a:gd name="connsiteY4" fmla="*/ 205889 h 430285"/>
                <a:gd name="connsiteX5" fmla="*/ 93849 w 222003"/>
                <a:gd name="connsiteY5" fmla="*/ 187562 h 430285"/>
                <a:gd name="connsiteX6" fmla="*/ 108144 w 222003"/>
                <a:gd name="connsiteY6" fmla="*/ 154207 h 430285"/>
                <a:gd name="connsiteX7" fmla="*/ 115841 w 222003"/>
                <a:gd name="connsiteY7" fmla="*/ 141378 h 430285"/>
                <a:gd name="connsiteX8" fmla="*/ 119507 w 222003"/>
                <a:gd name="connsiteY8" fmla="*/ 131115 h 430285"/>
                <a:gd name="connsiteX9" fmla="*/ 125371 w 222003"/>
                <a:gd name="connsiteY9" fmla="*/ 96661 h 430285"/>
                <a:gd name="connsiteX10" fmla="*/ 106311 w 222003"/>
                <a:gd name="connsiteY10" fmla="*/ 65871 h 430285"/>
                <a:gd name="connsiteX11" fmla="*/ 88351 w 222003"/>
                <a:gd name="connsiteY11" fmla="*/ 28118 h 430285"/>
                <a:gd name="connsiteX12" fmla="*/ 76988 w 222003"/>
                <a:gd name="connsiteY12" fmla="*/ 5759 h 430285"/>
                <a:gd name="connsiteX13" fmla="*/ 108877 w 222003"/>
                <a:gd name="connsiteY13" fmla="*/ 27751 h 430285"/>
                <a:gd name="connsiteX14" fmla="*/ 143698 w 222003"/>
                <a:gd name="connsiteY14" fmla="*/ 994 h 430285"/>
                <a:gd name="connsiteX15" fmla="*/ 152862 w 222003"/>
                <a:gd name="connsiteY15" fmla="*/ 9058 h 430285"/>
                <a:gd name="connsiteX16" fmla="*/ 148463 w 222003"/>
                <a:gd name="connsiteY16" fmla="*/ 46811 h 430285"/>
                <a:gd name="connsiteX17" fmla="*/ 146630 w 222003"/>
                <a:gd name="connsiteY17" fmla="*/ 67337 h 430285"/>
                <a:gd name="connsiteX18" fmla="*/ 158726 w 222003"/>
                <a:gd name="connsiteY18" fmla="*/ 84565 h 430285"/>
                <a:gd name="connsiteX19" fmla="*/ 179252 w 222003"/>
                <a:gd name="connsiteY19" fmla="*/ 109123 h 430285"/>
                <a:gd name="connsiteX20" fmla="*/ 185850 w 222003"/>
                <a:gd name="connsiteY20" fmla="*/ 109123 h 430285"/>
                <a:gd name="connsiteX21" fmla="*/ 186950 w 222003"/>
                <a:gd name="connsiteY21" fmla="*/ 102159 h 430285"/>
                <a:gd name="connsiteX22" fmla="*/ 185117 w 222003"/>
                <a:gd name="connsiteY22" fmla="*/ 84931 h 430285"/>
                <a:gd name="connsiteX23" fmla="*/ 221404 w 222003"/>
                <a:gd name="connsiteY23" fmla="*/ 78700 h 430285"/>
                <a:gd name="connsiteX24" fmla="*/ 219572 w 222003"/>
                <a:gd name="connsiteY24" fmla="*/ 88597 h 430285"/>
                <a:gd name="connsiteX25" fmla="*/ 209675 w 222003"/>
                <a:gd name="connsiteY25" fmla="*/ 96661 h 430285"/>
                <a:gd name="connsiteX26" fmla="*/ 178153 w 222003"/>
                <a:gd name="connsiteY26" fmla="*/ 127083 h 430285"/>
                <a:gd name="connsiteX27" fmla="*/ 192081 w 222003"/>
                <a:gd name="connsiteY27" fmla="*/ 146143 h 430285"/>
                <a:gd name="connsiteX28" fmla="*/ 186217 w 222003"/>
                <a:gd name="connsiteY28" fmla="*/ 154574 h 430285"/>
                <a:gd name="connsiteX29" fmla="*/ 181818 w 222003"/>
                <a:gd name="connsiteY29" fmla="*/ 155307 h 430285"/>
                <a:gd name="connsiteX30" fmla="*/ 174121 w 222003"/>
                <a:gd name="connsiteY30" fmla="*/ 176933 h 430285"/>
                <a:gd name="connsiteX31" fmla="*/ 206010 w 222003"/>
                <a:gd name="connsiteY31" fmla="*/ 202590 h 430285"/>
                <a:gd name="connsiteX32" fmla="*/ 204910 w 222003"/>
                <a:gd name="connsiteY32" fmla="*/ 238511 h 430285"/>
                <a:gd name="connsiteX33" fmla="*/ 203077 w 222003"/>
                <a:gd name="connsiteY33" fmla="*/ 239244 h 430285"/>
                <a:gd name="connsiteX34" fmla="*/ 162025 w 222003"/>
                <a:gd name="connsiteY34" fmla="*/ 212120 h 430285"/>
                <a:gd name="connsiteX35" fmla="*/ 157627 w 222003"/>
                <a:gd name="connsiteY35" fmla="*/ 210654 h 430285"/>
                <a:gd name="connsiteX36" fmla="*/ 129403 w 222003"/>
                <a:gd name="connsiteY36" fmla="*/ 235579 h 430285"/>
                <a:gd name="connsiteX37" fmla="*/ 133802 w 222003"/>
                <a:gd name="connsiteY37" fmla="*/ 261236 h 430285"/>
                <a:gd name="connsiteX38" fmla="*/ 118040 w 222003"/>
                <a:gd name="connsiteY38" fmla="*/ 281029 h 430285"/>
                <a:gd name="connsiteX39" fmla="*/ 138933 w 222003"/>
                <a:gd name="connsiteY39" fmla="*/ 284328 h 430285"/>
                <a:gd name="connsiteX40" fmla="*/ 107777 w 222003"/>
                <a:gd name="connsiteY40" fmla="*/ 309986 h 430285"/>
                <a:gd name="connsiteX41" fmla="*/ 85052 w 222003"/>
                <a:gd name="connsiteY41" fmla="*/ 336743 h 430285"/>
                <a:gd name="connsiteX42" fmla="*/ 71123 w 222003"/>
                <a:gd name="connsiteY42" fmla="*/ 353971 h 430285"/>
                <a:gd name="connsiteX43" fmla="*/ 52430 w 222003"/>
                <a:gd name="connsiteY43" fmla="*/ 371198 h 430285"/>
                <a:gd name="connsiteX44" fmla="*/ 44366 w 222003"/>
                <a:gd name="connsiteY44" fmla="*/ 407852 h 430285"/>
                <a:gd name="connsiteX45" fmla="*/ 28238 w 222003"/>
                <a:gd name="connsiteY45" fmla="*/ 422147 h 430285"/>
                <a:gd name="connsiteX46" fmla="*/ 17609 w 222003"/>
                <a:gd name="connsiteY46" fmla="*/ 422880 h 430285"/>
                <a:gd name="connsiteX47" fmla="*/ 3680 w 222003"/>
                <a:gd name="connsiteY47" fmla="*/ 425812 h 430285"/>
                <a:gd name="connsiteX48" fmla="*/ 6246 w 222003"/>
                <a:gd name="connsiteY48" fmla="*/ 403087 h 430285"/>
                <a:gd name="connsiteX49" fmla="*/ 8079 w 222003"/>
                <a:gd name="connsiteY49" fmla="*/ 392457 h 430285"/>
                <a:gd name="connsiteX50" fmla="*/ 12844 w 222003"/>
                <a:gd name="connsiteY50" fmla="*/ 375963 h 430285"/>
                <a:gd name="connsiteX51" fmla="*/ 17242 w 222003"/>
                <a:gd name="connsiteY51" fmla="*/ 347739 h 430285"/>
                <a:gd name="connsiteX52" fmla="*/ 9545 w 222003"/>
                <a:gd name="connsiteY52" fmla="*/ 340409 h 430285"/>
                <a:gd name="connsiteX53" fmla="*/ 7712 w 222003"/>
                <a:gd name="connsiteY53" fmla="*/ 325747 h 430285"/>
                <a:gd name="connsiteX54" fmla="*/ 20541 w 222003"/>
                <a:gd name="connsiteY54" fmla="*/ 316584 h 430285"/>
                <a:gd name="connsiteX55" fmla="*/ 38502 w 222003"/>
                <a:gd name="connsiteY55" fmla="*/ 316584 h 430285"/>
                <a:gd name="connsiteX56" fmla="*/ 29338 w 222003"/>
                <a:gd name="connsiteY56" fmla="*/ 303022 h 430285"/>
                <a:gd name="connsiteX57" fmla="*/ 24573 w 222003"/>
                <a:gd name="connsiteY57" fmla="*/ 291659 h 430285"/>
                <a:gd name="connsiteX58" fmla="*/ 24573 w 222003"/>
                <a:gd name="connsiteY58" fmla="*/ 291659 h 430285"/>
                <a:gd name="connsiteX59" fmla="*/ 24940 w 222003"/>
                <a:gd name="connsiteY59" fmla="*/ 272966 h 430285"/>
                <a:gd name="connsiteX60" fmla="*/ 24573 w 222003"/>
                <a:gd name="connsiteY60" fmla="*/ 269300 h 430285"/>
                <a:gd name="connsiteX61" fmla="*/ 20908 w 222003"/>
                <a:gd name="connsiteY61" fmla="*/ 253172 h 43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2003" h="430285">
                  <a:moveTo>
                    <a:pt x="20908" y="253172"/>
                  </a:moveTo>
                  <a:cubicBezTo>
                    <a:pt x="20908" y="252073"/>
                    <a:pt x="20908" y="250607"/>
                    <a:pt x="20908" y="249507"/>
                  </a:cubicBezTo>
                  <a:cubicBezTo>
                    <a:pt x="28605" y="239977"/>
                    <a:pt x="40701" y="241810"/>
                    <a:pt x="48398" y="244742"/>
                  </a:cubicBezTo>
                  <a:cubicBezTo>
                    <a:pt x="60127" y="248774"/>
                    <a:pt x="63060" y="243643"/>
                    <a:pt x="65992" y="235579"/>
                  </a:cubicBezTo>
                  <a:cubicBezTo>
                    <a:pt x="70757" y="223116"/>
                    <a:pt x="72590" y="209555"/>
                    <a:pt x="90184" y="205889"/>
                  </a:cubicBezTo>
                  <a:cubicBezTo>
                    <a:pt x="96048" y="204789"/>
                    <a:pt x="96781" y="194893"/>
                    <a:pt x="93849" y="187562"/>
                  </a:cubicBezTo>
                  <a:cubicBezTo>
                    <a:pt x="87251" y="171801"/>
                    <a:pt x="94215" y="160805"/>
                    <a:pt x="108144" y="154207"/>
                  </a:cubicBezTo>
                  <a:cubicBezTo>
                    <a:pt x="114375" y="151275"/>
                    <a:pt x="116208" y="147976"/>
                    <a:pt x="115841" y="141378"/>
                  </a:cubicBezTo>
                  <a:cubicBezTo>
                    <a:pt x="115475" y="137713"/>
                    <a:pt x="116574" y="132948"/>
                    <a:pt x="119507" y="131115"/>
                  </a:cubicBezTo>
                  <a:cubicBezTo>
                    <a:pt x="134535" y="121585"/>
                    <a:pt x="128303" y="108390"/>
                    <a:pt x="125371" y="96661"/>
                  </a:cubicBezTo>
                  <a:cubicBezTo>
                    <a:pt x="122439" y="84565"/>
                    <a:pt x="117307" y="74302"/>
                    <a:pt x="106311" y="65871"/>
                  </a:cubicBezTo>
                  <a:cubicBezTo>
                    <a:pt x="94948" y="57074"/>
                    <a:pt x="87984" y="43879"/>
                    <a:pt x="88351" y="28118"/>
                  </a:cubicBezTo>
                  <a:cubicBezTo>
                    <a:pt x="77721" y="24086"/>
                    <a:pt x="75889" y="15656"/>
                    <a:pt x="76988" y="5759"/>
                  </a:cubicBezTo>
                  <a:cubicBezTo>
                    <a:pt x="88351" y="10157"/>
                    <a:pt x="105578" y="2827"/>
                    <a:pt x="108877" y="27751"/>
                  </a:cubicBezTo>
                  <a:cubicBezTo>
                    <a:pt x="115841" y="7592"/>
                    <a:pt x="134535" y="12357"/>
                    <a:pt x="143698" y="994"/>
                  </a:cubicBezTo>
                  <a:cubicBezTo>
                    <a:pt x="146630" y="-2671"/>
                    <a:pt x="153228" y="4659"/>
                    <a:pt x="152862" y="9058"/>
                  </a:cubicBezTo>
                  <a:cubicBezTo>
                    <a:pt x="151762" y="21520"/>
                    <a:pt x="157260" y="35082"/>
                    <a:pt x="148463" y="46811"/>
                  </a:cubicBezTo>
                  <a:cubicBezTo>
                    <a:pt x="136734" y="57441"/>
                    <a:pt x="138933" y="55975"/>
                    <a:pt x="146630" y="67337"/>
                  </a:cubicBezTo>
                  <a:cubicBezTo>
                    <a:pt x="150296" y="73202"/>
                    <a:pt x="153228" y="82732"/>
                    <a:pt x="158726" y="84565"/>
                  </a:cubicBezTo>
                  <a:cubicBezTo>
                    <a:pt x="171189" y="88963"/>
                    <a:pt x="179252" y="94095"/>
                    <a:pt x="179252" y="109123"/>
                  </a:cubicBezTo>
                  <a:cubicBezTo>
                    <a:pt x="179252" y="113888"/>
                    <a:pt x="183651" y="110589"/>
                    <a:pt x="185850" y="109123"/>
                  </a:cubicBezTo>
                  <a:cubicBezTo>
                    <a:pt x="188416" y="107290"/>
                    <a:pt x="192448" y="106924"/>
                    <a:pt x="186950" y="102159"/>
                  </a:cubicBezTo>
                  <a:cubicBezTo>
                    <a:pt x="183651" y="99226"/>
                    <a:pt x="184017" y="85298"/>
                    <a:pt x="185117" y="84931"/>
                  </a:cubicBezTo>
                  <a:cubicBezTo>
                    <a:pt x="196846" y="81999"/>
                    <a:pt x="209309" y="80533"/>
                    <a:pt x="221404" y="78700"/>
                  </a:cubicBezTo>
                  <a:cubicBezTo>
                    <a:pt x="221771" y="82366"/>
                    <a:pt x="223237" y="86031"/>
                    <a:pt x="219572" y="88597"/>
                  </a:cubicBezTo>
                  <a:cubicBezTo>
                    <a:pt x="215906" y="91162"/>
                    <a:pt x="210408" y="91529"/>
                    <a:pt x="209675" y="96661"/>
                  </a:cubicBezTo>
                  <a:cubicBezTo>
                    <a:pt x="207842" y="114987"/>
                    <a:pt x="207842" y="134047"/>
                    <a:pt x="178153" y="127083"/>
                  </a:cubicBezTo>
                  <a:cubicBezTo>
                    <a:pt x="184384" y="135147"/>
                    <a:pt x="189149" y="140279"/>
                    <a:pt x="192081" y="146143"/>
                  </a:cubicBezTo>
                  <a:cubicBezTo>
                    <a:pt x="193547" y="149442"/>
                    <a:pt x="201245" y="161171"/>
                    <a:pt x="186217" y="154574"/>
                  </a:cubicBezTo>
                  <a:cubicBezTo>
                    <a:pt x="184384" y="153840"/>
                    <a:pt x="181452" y="153840"/>
                    <a:pt x="181818" y="155307"/>
                  </a:cubicBezTo>
                  <a:cubicBezTo>
                    <a:pt x="187316" y="165570"/>
                    <a:pt x="175587" y="169602"/>
                    <a:pt x="174121" y="176933"/>
                  </a:cubicBezTo>
                  <a:cubicBezTo>
                    <a:pt x="169356" y="204423"/>
                    <a:pt x="178519" y="211754"/>
                    <a:pt x="206010" y="202590"/>
                  </a:cubicBezTo>
                  <a:cubicBezTo>
                    <a:pt x="199045" y="214686"/>
                    <a:pt x="207476" y="226782"/>
                    <a:pt x="204910" y="238511"/>
                  </a:cubicBezTo>
                  <a:cubicBezTo>
                    <a:pt x="204177" y="238877"/>
                    <a:pt x="203077" y="239244"/>
                    <a:pt x="203077" y="239244"/>
                  </a:cubicBezTo>
                  <a:cubicBezTo>
                    <a:pt x="195014" y="222017"/>
                    <a:pt x="168989" y="231180"/>
                    <a:pt x="162025" y="212120"/>
                  </a:cubicBezTo>
                  <a:cubicBezTo>
                    <a:pt x="161659" y="211021"/>
                    <a:pt x="157627" y="210654"/>
                    <a:pt x="157627" y="210654"/>
                  </a:cubicBezTo>
                  <a:cubicBezTo>
                    <a:pt x="152862" y="224582"/>
                    <a:pt x="136367" y="224582"/>
                    <a:pt x="129403" y="235579"/>
                  </a:cubicBezTo>
                  <a:cubicBezTo>
                    <a:pt x="123172" y="245475"/>
                    <a:pt x="126837" y="253539"/>
                    <a:pt x="133802" y="261236"/>
                  </a:cubicBezTo>
                  <a:cubicBezTo>
                    <a:pt x="136367" y="273699"/>
                    <a:pt x="128670" y="278830"/>
                    <a:pt x="118040" y="281029"/>
                  </a:cubicBezTo>
                  <a:cubicBezTo>
                    <a:pt x="123905" y="292026"/>
                    <a:pt x="130136" y="278830"/>
                    <a:pt x="138933" y="284328"/>
                  </a:cubicBezTo>
                  <a:cubicBezTo>
                    <a:pt x="125738" y="291292"/>
                    <a:pt x="113642" y="297524"/>
                    <a:pt x="107777" y="309986"/>
                  </a:cubicBezTo>
                  <a:cubicBezTo>
                    <a:pt x="94215" y="314018"/>
                    <a:pt x="86885" y="322815"/>
                    <a:pt x="85052" y="336743"/>
                  </a:cubicBezTo>
                  <a:cubicBezTo>
                    <a:pt x="87618" y="348473"/>
                    <a:pt x="79554" y="353238"/>
                    <a:pt x="71123" y="353971"/>
                  </a:cubicBezTo>
                  <a:cubicBezTo>
                    <a:pt x="59028" y="354704"/>
                    <a:pt x="54263" y="362034"/>
                    <a:pt x="52430" y="371198"/>
                  </a:cubicBezTo>
                  <a:cubicBezTo>
                    <a:pt x="50231" y="383294"/>
                    <a:pt x="30804" y="391724"/>
                    <a:pt x="44366" y="407852"/>
                  </a:cubicBezTo>
                  <a:cubicBezTo>
                    <a:pt x="45099" y="408585"/>
                    <a:pt x="39235" y="423613"/>
                    <a:pt x="28238" y="422147"/>
                  </a:cubicBezTo>
                  <a:cubicBezTo>
                    <a:pt x="24573" y="421780"/>
                    <a:pt x="21274" y="421047"/>
                    <a:pt x="17609" y="422880"/>
                  </a:cubicBezTo>
                  <a:cubicBezTo>
                    <a:pt x="13210" y="425079"/>
                    <a:pt x="9178" y="436442"/>
                    <a:pt x="3680" y="425812"/>
                  </a:cubicBezTo>
                  <a:cubicBezTo>
                    <a:pt x="382" y="418848"/>
                    <a:pt x="-3650" y="408951"/>
                    <a:pt x="6246" y="403087"/>
                  </a:cubicBezTo>
                  <a:cubicBezTo>
                    <a:pt x="12844" y="399055"/>
                    <a:pt x="12477" y="398322"/>
                    <a:pt x="8079" y="392457"/>
                  </a:cubicBezTo>
                  <a:cubicBezTo>
                    <a:pt x="5880" y="389525"/>
                    <a:pt x="9178" y="378895"/>
                    <a:pt x="12844" y="375963"/>
                  </a:cubicBezTo>
                  <a:cubicBezTo>
                    <a:pt x="24207" y="367166"/>
                    <a:pt x="22007" y="358002"/>
                    <a:pt x="17242" y="347739"/>
                  </a:cubicBezTo>
                  <a:cubicBezTo>
                    <a:pt x="15776" y="344441"/>
                    <a:pt x="12111" y="342608"/>
                    <a:pt x="9545" y="340409"/>
                  </a:cubicBezTo>
                  <a:cubicBezTo>
                    <a:pt x="8812" y="335644"/>
                    <a:pt x="8445" y="330512"/>
                    <a:pt x="7712" y="325747"/>
                  </a:cubicBezTo>
                  <a:cubicBezTo>
                    <a:pt x="6613" y="315118"/>
                    <a:pt x="8812" y="308520"/>
                    <a:pt x="20541" y="316584"/>
                  </a:cubicBezTo>
                  <a:cubicBezTo>
                    <a:pt x="27139" y="320982"/>
                    <a:pt x="34836" y="322082"/>
                    <a:pt x="38502" y="316584"/>
                  </a:cubicBezTo>
                  <a:cubicBezTo>
                    <a:pt x="42900" y="309619"/>
                    <a:pt x="34470" y="306321"/>
                    <a:pt x="29338" y="303022"/>
                  </a:cubicBezTo>
                  <a:cubicBezTo>
                    <a:pt x="24573" y="300456"/>
                    <a:pt x="24940" y="295691"/>
                    <a:pt x="24573" y="291659"/>
                  </a:cubicBezTo>
                  <a:cubicBezTo>
                    <a:pt x="24573" y="291659"/>
                    <a:pt x="24573" y="291659"/>
                    <a:pt x="24573" y="291659"/>
                  </a:cubicBezTo>
                  <a:cubicBezTo>
                    <a:pt x="28238" y="285428"/>
                    <a:pt x="31537" y="279197"/>
                    <a:pt x="24940" y="272966"/>
                  </a:cubicBezTo>
                  <a:cubicBezTo>
                    <a:pt x="24940" y="271866"/>
                    <a:pt x="24573" y="270400"/>
                    <a:pt x="24573" y="269300"/>
                  </a:cubicBezTo>
                  <a:cubicBezTo>
                    <a:pt x="25306" y="262703"/>
                    <a:pt x="17975" y="259037"/>
                    <a:pt x="20908" y="253172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E2156702-CB35-4B42-B512-A7B608B058BC}"/>
                </a:ext>
              </a:extLst>
            </p:cNvPr>
            <p:cNvSpPr/>
            <p:nvPr/>
          </p:nvSpPr>
          <p:spPr>
            <a:xfrm>
              <a:off x="12262387" y="6847734"/>
              <a:ext cx="38824" cy="25913"/>
            </a:xfrm>
            <a:custGeom>
              <a:avLst/>
              <a:gdLst>
                <a:gd name="connsiteX0" fmla="*/ 11847 w 38824"/>
                <a:gd name="connsiteY0" fmla="*/ 25658 h 25913"/>
                <a:gd name="connsiteX1" fmla="*/ 484 w 38824"/>
                <a:gd name="connsiteY1" fmla="*/ 17227 h 25913"/>
                <a:gd name="connsiteX2" fmla="*/ 7815 w 38824"/>
                <a:gd name="connsiteY2" fmla="*/ 0 h 25913"/>
                <a:gd name="connsiteX3" fmla="*/ 7815 w 38824"/>
                <a:gd name="connsiteY3" fmla="*/ 0 h 25913"/>
                <a:gd name="connsiteX4" fmla="*/ 31273 w 38824"/>
                <a:gd name="connsiteY4" fmla="*/ 3666 h 25913"/>
                <a:gd name="connsiteX5" fmla="*/ 38604 w 38824"/>
                <a:gd name="connsiteY5" fmla="*/ 17961 h 25913"/>
                <a:gd name="connsiteX6" fmla="*/ 11847 w 38824"/>
                <a:gd name="connsiteY6" fmla="*/ 25658 h 2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4" h="25913">
                  <a:moveTo>
                    <a:pt x="11847" y="25658"/>
                  </a:moveTo>
                  <a:cubicBezTo>
                    <a:pt x="6348" y="25291"/>
                    <a:pt x="484" y="25291"/>
                    <a:pt x="484" y="17227"/>
                  </a:cubicBezTo>
                  <a:cubicBezTo>
                    <a:pt x="484" y="10630"/>
                    <a:pt x="-2815" y="2199"/>
                    <a:pt x="7815" y="0"/>
                  </a:cubicBezTo>
                  <a:cubicBezTo>
                    <a:pt x="7815" y="0"/>
                    <a:pt x="7815" y="0"/>
                    <a:pt x="7815" y="0"/>
                  </a:cubicBezTo>
                  <a:cubicBezTo>
                    <a:pt x="15145" y="4399"/>
                    <a:pt x="22843" y="6964"/>
                    <a:pt x="31273" y="3666"/>
                  </a:cubicBezTo>
                  <a:cubicBezTo>
                    <a:pt x="33839" y="8431"/>
                    <a:pt x="40070" y="16128"/>
                    <a:pt x="38604" y="17961"/>
                  </a:cubicBezTo>
                  <a:cubicBezTo>
                    <a:pt x="32006" y="26024"/>
                    <a:pt x="21743" y="26391"/>
                    <a:pt x="11847" y="25658"/>
                  </a:cubicBezTo>
                  <a:close/>
                </a:path>
              </a:pathLst>
            </a:custGeom>
            <a:solidFill>
              <a:srgbClr val="CEAE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FCB3A06E-0FAD-47AB-953E-80B3FA18B055}"/>
                </a:ext>
              </a:extLst>
            </p:cNvPr>
            <p:cNvSpPr/>
            <p:nvPr/>
          </p:nvSpPr>
          <p:spPr>
            <a:xfrm>
              <a:off x="12223762" y="6921994"/>
              <a:ext cx="24537" cy="27666"/>
            </a:xfrm>
            <a:custGeom>
              <a:avLst/>
              <a:gdLst>
                <a:gd name="connsiteX0" fmla="*/ 1721 w 24537"/>
                <a:gd name="connsiteY0" fmla="*/ 26904 h 27666"/>
                <a:gd name="connsiteX1" fmla="*/ 24447 w 24537"/>
                <a:gd name="connsiteY1" fmla="*/ 147 h 27666"/>
                <a:gd name="connsiteX2" fmla="*/ 1721 w 24537"/>
                <a:gd name="connsiteY2" fmla="*/ 26904 h 27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7" h="27666">
                  <a:moveTo>
                    <a:pt x="1721" y="26904"/>
                  </a:moveTo>
                  <a:cubicBezTo>
                    <a:pt x="-3777" y="8211"/>
                    <a:pt x="3921" y="-1319"/>
                    <a:pt x="24447" y="147"/>
                  </a:cubicBezTo>
                  <a:cubicBezTo>
                    <a:pt x="24813" y="15908"/>
                    <a:pt x="25180" y="31303"/>
                    <a:pt x="1721" y="26904"/>
                  </a:cubicBezTo>
                  <a:close/>
                </a:path>
              </a:pathLst>
            </a:custGeom>
            <a:solidFill>
              <a:srgbClr val="D5BD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834E678A-5B63-4C3A-9542-EBF006771F0A}"/>
                </a:ext>
              </a:extLst>
            </p:cNvPr>
            <p:cNvSpPr/>
            <p:nvPr/>
          </p:nvSpPr>
          <p:spPr>
            <a:xfrm>
              <a:off x="12143423" y="6951831"/>
              <a:ext cx="16816" cy="17531"/>
            </a:xfrm>
            <a:custGeom>
              <a:avLst/>
              <a:gdLst>
                <a:gd name="connsiteX0" fmla="*/ 6920 w 16816"/>
                <a:gd name="connsiteY0" fmla="*/ 733 h 17531"/>
                <a:gd name="connsiteX1" fmla="*/ 16817 w 16816"/>
                <a:gd name="connsiteY1" fmla="*/ 0 h 17531"/>
                <a:gd name="connsiteX2" fmla="*/ 14251 w 16816"/>
                <a:gd name="connsiteY2" fmla="*/ 8064 h 17531"/>
                <a:gd name="connsiteX3" fmla="*/ 9119 w 16816"/>
                <a:gd name="connsiteY3" fmla="*/ 9530 h 17531"/>
                <a:gd name="connsiteX4" fmla="*/ 3621 w 16816"/>
                <a:gd name="connsiteY4" fmla="*/ 16861 h 17531"/>
                <a:gd name="connsiteX5" fmla="*/ 2155 w 16816"/>
                <a:gd name="connsiteY5" fmla="*/ 6231 h 17531"/>
                <a:gd name="connsiteX6" fmla="*/ 6920 w 16816"/>
                <a:gd name="connsiteY6" fmla="*/ 733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16" h="17531">
                  <a:moveTo>
                    <a:pt x="6920" y="733"/>
                  </a:moveTo>
                  <a:cubicBezTo>
                    <a:pt x="10219" y="367"/>
                    <a:pt x="13518" y="367"/>
                    <a:pt x="16817" y="0"/>
                  </a:cubicBezTo>
                  <a:cubicBezTo>
                    <a:pt x="16084" y="2566"/>
                    <a:pt x="14984" y="5498"/>
                    <a:pt x="14251" y="8064"/>
                  </a:cubicBezTo>
                  <a:cubicBezTo>
                    <a:pt x="12418" y="8430"/>
                    <a:pt x="10952" y="9163"/>
                    <a:pt x="9119" y="9530"/>
                  </a:cubicBezTo>
                  <a:cubicBezTo>
                    <a:pt x="4721" y="10263"/>
                    <a:pt x="12052" y="20160"/>
                    <a:pt x="3621" y="16861"/>
                  </a:cubicBezTo>
                  <a:cubicBezTo>
                    <a:pt x="-1510" y="15028"/>
                    <a:pt x="-411" y="9896"/>
                    <a:pt x="2155" y="6231"/>
                  </a:cubicBezTo>
                  <a:cubicBezTo>
                    <a:pt x="3988" y="4399"/>
                    <a:pt x="5454" y="2566"/>
                    <a:pt x="6920" y="733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03587421-BB26-465E-9A9E-915FCB177143}"/>
                </a:ext>
              </a:extLst>
            </p:cNvPr>
            <p:cNvSpPr/>
            <p:nvPr/>
          </p:nvSpPr>
          <p:spPr>
            <a:xfrm>
              <a:off x="12270201" y="6845091"/>
              <a:ext cx="23458" cy="11641"/>
            </a:xfrm>
            <a:custGeom>
              <a:avLst/>
              <a:gdLst>
                <a:gd name="connsiteX0" fmla="*/ 23458 w 23458"/>
                <a:gd name="connsiteY0" fmla="*/ 6309 h 11641"/>
                <a:gd name="connsiteX1" fmla="*/ 0 w 23458"/>
                <a:gd name="connsiteY1" fmla="*/ 2643 h 11641"/>
                <a:gd name="connsiteX2" fmla="*/ 23458 w 23458"/>
                <a:gd name="connsiteY2" fmla="*/ 6309 h 1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58" h="11641">
                  <a:moveTo>
                    <a:pt x="23458" y="6309"/>
                  </a:moveTo>
                  <a:cubicBezTo>
                    <a:pt x="15028" y="7775"/>
                    <a:pt x="5498" y="19504"/>
                    <a:pt x="0" y="2643"/>
                  </a:cubicBezTo>
                  <a:cubicBezTo>
                    <a:pt x="9163" y="-5787"/>
                    <a:pt x="15028" y="8874"/>
                    <a:pt x="23458" y="6309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10E4539-B927-4EE7-A8E5-51F997B0B239}"/>
                </a:ext>
              </a:extLst>
            </p:cNvPr>
            <p:cNvSpPr/>
            <p:nvPr/>
          </p:nvSpPr>
          <p:spPr>
            <a:xfrm>
              <a:off x="11966134" y="6149480"/>
              <a:ext cx="497237" cy="410765"/>
            </a:xfrm>
            <a:custGeom>
              <a:avLst/>
              <a:gdLst>
                <a:gd name="connsiteX0" fmla="*/ 488437 w 497237"/>
                <a:gd name="connsiteY0" fmla="*/ 216988 h 410765"/>
                <a:gd name="connsiteX1" fmla="*/ 473408 w 497237"/>
                <a:gd name="connsiteY1" fmla="*/ 243013 h 410765"/>
                <a:gd name="connsiteX2" fmla="*/ 462412 w 497237"/>
                <a:gd name="connsiteY2" fmla="*/ 241180 h 410765"/>
                <a:gd name="connsiteX3" fmla="*/ 452882 w 497237"/>
                <a:gd name="connsiteY3" fmla="*/ 240447 h 410765"/>
                <a:gd name="connsiteX4" fmla="*/ 433822 w 497237"/>
                <a:gd name="connsiteY4" fmla="*/ 226885 h 410765"/>
                <a:gd name="connsiteX5" fmla="*/ 456181 w 497237"/>
                <a:gd name="connsiteY5" fmla="*/ 238614 h 410765"/>
                <a:gd name="connsiteX6" fmla="*/ 449217 w 497237"/>
                <a:gd name="connsiteY6" fmla="*/ 267204 h 410765"/>
                <a:gd name="connsiteX7" fmla="*/ 436388 w 497237"/>
                <a:gd name="connsiteY7" fmla="*/ 274168 h 410765"/>
                <a:gd name="connsiteX8" fmla="*/ 400467 w 497237"/>
                <a:gd name="connsiteY8" fmla="*/ 280766 h 410765"/>
                <a:gd name="connsiteX9" fmla="*/ 412930 w 497237"/>
                <a:gd name="connsiteY9" fmla="*/ 288097 h 410765"/>
                <a:gd name="connsiteX10" fmla="*/ 434189 w 497237"/>
                <a:gd name="connsiteY10" fmla="*/ 299093 h 410765"/>
                <a:gd name="connsiteX11" fmla="*/ 427958 w 497237"/>
                <a:gd name="connsiteY11" fmla="*/ 326583 h 410765"/>
                <a:gd name="connsiteX12" fmla="*/ 408898 w 497237"/>
                <a:gd name="connsiteY12" fmla="*/ 359205 h 410765"/>
                <a:gd name="connsiteX13" fmla="*/ 404866 w 497237"/>
                <a:gd name="connsiteY13" fmla="*/ 363237 h 410765"/>
                <a:gd name="connsiteX14" fmla="*/ 383240 w 497237"/>
                <a:gd name="connsiteY14" fmla="*/ 342345 h 410765"/>
                <a:gd name="connsiteX15" fmla="*/ 376276 w 497237"/>
                <a:gd name="connsiteY15" fmla="*/ 325851 h 410765"/>
                <a:gd name="connsiteX16" fmla="*/ 334124 w 497237"/>
                <a:gd name="connsiteY16" fmla="*/ 332815 h 410765"/>
                <a:gd name="connsiteX17" fmla="*/ 315430 w 497237"/>
                <a:gd name="connsiteY17" fmla="*/ 325117 h 410765"/>
                <a:gd name="connsiteX18" fmla="*/ 282808 w 497237"/>
                <a:gd name="connsiteY18" fmla="*/ 334647 h 410765"/>
                <a:gd name="connsiteX19" fmla="*/ 250186 w 497237"/>
                <a:gd name="connsiteY19" fmla="*/ 340145 h 410765"/>
                <a:gd name="connsiteX20" fmla="*/ 237358 w 497237"/>
                <a:gd name="connsiteY20" fmla="*/ 333548 h 410765"/>
                <a:gd name="connsiteX21" fmla="*/ 236258 w 497237"/>
                <a:gd name="connsiteY21" fmla="*/ 336480 h 410765"/>
                <a:gd name="connsiteX22" fmla="*/ 245421 w 497237"/>
                <a:gd name="connsiteY22" fmla="*/ 354074 h 410765"/>
                <a:gd name="connsiteX23" fmla="*/ 206935 w 497237"/>
                <a:gd name="connsiteY23" fmla="*/ 368003 h 410765"/>
                <a:gd name="connsiteX24" fmla="*/ 188608 w 497237"/>
                <a:gd name="connsiteY24" fmla="*/ 365803 h 410765"/>
                <a:gd name="connsiteX25" fmla="*/ 175413 w 497237"/>
                <a:gd name="connsiteY25" fmla="*/ 381931 h 410765"/>
                <a:gd name="connsiteX26" fmla="*/ 190807 w 497237"/>
                <a:gd name="connsiteY26" fmla="*/ 400991 h 410765"/>
                <a:gd name="connsiteX27" fmla="*/ 186775 w 497237"/>
                <a:gd name="connsiteY27" fmla="*/ 408322 h 410765"/>
                <a:gd name="connsiteX28" fmla="*/ 144623 w 497237"/>
                <a:gd name="connsiteY28" fmla="*/ 396959 h 410765"/>
                <a:gd name="connsiteX29" fmla="*/ 110169 w 497237"/>
                <a:gd name="connsiteY29" fmla="*/ 383397 h 410765"/>
                <a:gd name="connsiteX30" fmla="*/ 107969 w 497237"/>
                <a:gd name="connsiteY30" fmla="*/ 385963 h 410765"/>
                <a:gd name="connsiteX31" fmla="*/ 95874 w 497237"/>
                <a:gd name="connsiteY31" fmla="*/ 396592 h 410765"/>
                <a:gd name="connsiteX32" fmla="*/ 87810 w 497237"/>
                <a:gd name="connsiteY32" fmla="*/ 378999 h 410765"/>
                <a:gd name="connsiteX33" fmla="*/ 87443 w 497237"/>
                <a:gd name="connsiteY33" fmla="*/ 371668 h 410765"/>
                <a:gd name="connsiteX34" fmla="*/ 131061 w 497237"/>
                <a:gd name="connsiteY34" fmla="*/ 328050 h 410765"/>
                <a:gd name="connsiteX35" fmla="*/ 139492 w 497237"/>
                <a:gd name="connsiteY35" fmla="*/ 319253 h 410765"/>
                <a:gd name="connsiteX36" fmla="*/ 144623 w 497237"/>
                <a:gd name="connsiteY36" fmla="*/ 311556 h 410765"/>
                <a:gd name="connsiteX37" fmla="*/ 177978 w 497237"/>
                <a:gd name="connsiteY37" fmla="*/ 277834 h 410765"/>
                <a:gd name="connsiteX38" fmla="*/ 189341 w 497237"/>
                <a:gd name="connsiteY38" fmla="*/ 274535 h 410765"/>
                <a:gd name="connsiteX39" fmla="*/ 202903 w 497237"/>
                <a:gd name="connsiteY39" fmla="*/ 282599 h 410765"/>
                <a:gd name="connsiteX40" fmla="*/ 200704 w 497237"/>
                <a:gd name="connsiteY40" fmla="*/ 261340 h 410765"/>
                <a:gd name="connsiteX41" fmla="*/ 219764 w 497237"/>
                <a:gd name="connsiteY41" fmla="*/ 236415 h 410765"/>
                <a:gd name="connsiteX42" fmla="*/ 203636 w 497237"/>
                <a:gd name="connsiteY42" fmla="*/ 250710 h 410765"/>
                <a:gd name="connsiteX43" fmla="*/ 184943 w 497237"/>
                <a:gd name="connsiteY43" fmla="*/ 235315 h 410765"/>
                <a:gd name="connsiteX44" fmla="*/ 171747 w 497237"/>
                <a:gd name="connsiteY44" fmla="*/ 233116 h 410765"/>
                <a:gd name="connsiteX45" fmla="*/ 152321 w 497237"/>
                <a:gd name="connsiteY45" fmla="*/ 222853 h 410765"/>
                <a:gd name="connsiteX46" fmla="*/ 141691 w 497237"/>
                <a:gd name="connsiteY46" fmla="*/ 219554 h 410765"/>
                <a:gd name="connsiteX47" fmla="*/ 109069 w 497237"/>
                <a:gd name="connsiteY47" fmla="*/ 216988 h 410765"/>
                <a:gd name="connsiteX48" fmla="*/ 90009 w 497237"/>
                <a:gd name="connsiteY48" fmla="*/ 201227 h 410765"/>
                <a:gd name="connsiteX49" fmla="*/ 83778 w 497237"/>
                <a:gd name="connsiteY49" fmla="*/ 181801 h 410765"/>
                <a:gd name="connsiteX50" fmla="*/ 82312 w 497237"/>
                <a:gd name="connsiteY50" fmla="*/ 171904 h 410765"/>
                <a:gd name="connsiteX51" fmla="*/ 73881 w 497237"/>
                <a:gd name="connsiteY51" fmla="*/ 174104 h 410765"/>
                <a:gd name="connsiteX52" fmla="*/ 23666 w 497237"/>
                <a:gd name="connsiteY52" fmla="*/ 230184 h 410765"/>
                <a:gd name="connsiteX53" fmla="*/ 18901 w 497237"/>
                <a:gd name="connsiteY53" fmla="*/ 240080 h 410765"/>
                <a:gd name="connsiteX54" fmla="*/ 574 w 497237"/>
                <a:gd name="connsiteY54" fmla="*/ 224686 h 410765"/>
                <a:gd name="connsiteX55" fmla="*/ 9371 w 497237"/>
                <a:gd name="connsiteY55" fmla="*/ 208558 h 410765"/>
                <a:gd name="connsiteX56" fmla="*/ 20000 w 497237"/>
                <a:gd name="connsiteY56" fmla="*/ 162741 h 410765"/>
                <a:gd name="connsiteX57" fmla="*/ 22566 w 497237"/>
                <a:gd name="connsiteY57" fmla="*/ 119123 h 410765"/>
                <a:gd name="connsiteX58" fmla="*/ 35761 w 497237"/>
                <a:gd name="connsiteY58" fmla="*/ 113991 h 410765"/>
                <a:gd name="connsiteX59" fmla="*/ 46024 w 497237"/>
                <a:gd name="connsiteY59" fmla="*/ 118756 h 410765"/>
                <a:gd name="connsiteX60" fmla="*/ 55188 w 497237"/>
                <a:gd name="connsiteY60" fmla="*/ 103728 h 410765"/>
                <a:gd name="connsiteX61" fmla="*/ 61419 w 497237"/>
                <a:gd name="connsiteY61" fmla="*/ 82835 h 410765"/>
                <a:gd name="connsiteX62" fmla="*/ 59220 w 497237"/>
                <a:gd name="connsiteY62" fmla="*/ 62676 h 410765"/>
                <a:gd name="connsiteX63" fmla="*/ 77547 w 497237"/>
                <a:gd name="connsiteY63" fmla="*/ 8061 h 410765"/>
                <a:gd name="connsiteX64" fmla="*/ 88910 w 497237"/>
                <a:gd name="connsiteY64" fmla="*/ 731 h 410765"/>
                <a:gd name="connsiteX65" fmla="*/ 104671 w 497237"/>
                <a:gd name="connsiteY65" fmla="*/ 10627 h 410765"/>
                <a:gd name="connsiteX66" fmla="*/ 87443 w 497237"/>
                <a:gd name="connsiteY66" fmla="*/ 40683 h 410765"/>
                <a:gd name="connsiteX67" fmla="*/ 95507 w 497237"/>
                <a:gd name="connsiteY67" fmla="*/ 25655 h 410765"/>
                <a:gd name="connsiteX68" fmla="*/ 111268 w 497237"/>
                <a:gd name="connsiteY68" fmla="*/ 65975 h 410765"/>
                <a:gd name="connsiteX69" fmla="*/ 100272 w 497237"/>
                <a:gd name="connsiteY69" fmla="*/ 73305 h 410765"/>
                <a:gd name="connsiteX70" fmla="*/ 89276 w 497237"/>
                <a:gd name="connsiteY70" fmla="*/ 75505 h 410765"/>
                <a:gd name="connsiteX71" fmla="*/ 93674 w 497237"/>
                <a:gd name="connsiteY71" fmla="*/ 90533 h 410765"/>
                <a:gd name="connsiteX72" fmla="*/ 107969 w 497237"/>
                <a:gd name="connsiteY72" fmla="*/ 118023 h 410765"/>
                <a:gd name="connsiteX73" fmla="*/ 129229 w 497237"/>
                <a:gd name="connsiteY73" fmla="*/ 94565 h 410765"/>
                <a:gd name="connsiteX74" fmla="*/ 133994 w 497237"/>
                <a:gd name="connsiteY74" fmla="*/ 90166 h 410765"/>
                <a:gd name="connsiteX75" fmla="*/ 168448 w 497237"/>
                <a:gd name="connsiteY75" fmla="*/ 111792 h 410765"/>
                <a:gd name="connsiteX76" fmla="*/ 165149 w 497237"/>
                <a:gd name="connsiteY76" fmla="*/ 128653 h 410765"/>
                <a:gd name="connsiteX77" fmla="*/ 154520 w 497237"/>
                <a:gd name="connsiteY77" fmla="*/ 127186 h 410765"/>
                <a:gd name="connsiteX78" fmla="*/ 132894 w 497237"/>
                <a:gd name="connsiteY78" fmla="*/ 111425 h 410765"/>
                <a:gd name="connsiteX79" fmla="*/ 106870 w 497237"/>
                <a:gd name="connsiteY79" fmla="*/ 143681 h 410765"/>
                <a:gd name="connsiteX80" fmla="*/ 125197 w 497237"/>
                <a:gd name="connsiteY80" fmla="*/ 141482 h 410765"/>
                <a:gd name="connsiteX81" fmla="*/ 146456 w 497237"/>
                <a:gd name="connsiteY81" fmla="*/ 152844 h 410765"/>
                <a:gd name="connsiteX82" fmla="*/ 169915 w 497237"/>
                <a:gd name="connsiteY82" fmla="*/ 160908 h 410765"/>
                <a:gd name="connsiteX83" fmla="*/ 184576 w 497237"/>
                <a:gd name="connsiteY83" fmla="*/ 165307 h 410765"/>
                <a:gd name="connsiteX84" fmla="*/ 177612 w 497237"/>
                <a:gd name="connsiteY84" fmla="*/ 144047 h 410765"/>
                <a:gd name="connsiteX85" fmla="*/ 187142 w 497237"/>
                <a:gd name="connsiteY85" fmla="*/ 142948 h 410765"/>
                <a:gd name="connsiteX86" fmla="*/ 204003 w 497237"/>
                <a:gd name="connsiteY86" fmla="*/ 147713 h 410765"/>
                <a:gd name="connsiteX87" fmla="*/ 211333 w 497237"/>
                <a:gd name="connsiteY87" fmla="*/ 131952 h 410765"/>
                <a:gd name="connsiteX88" fmla="*/ 213899 w 497237"/>
                <a:gd name="connsiteY88" fmla="*/ 120589 h 410765"/>
                <a:gd name="connsiteX89" fmla="*/ 221963 w 497237"/>
                <a:gd name="connsiteY89" fmla="*/ 133051 h 410765"/>
                <a:gd name="connsiteX90" fmla="*/ 222696 w 497237"/>
                <a:gd name="connsiteY90" fmla="*/ 168605 h 410765"/>
                <a:gd name="connsiteX91" fmla="*/ 232959 w 497237"/>
                <a:gd name="connsiteY91" fmla="*/ 173737 h 410765"/>
                <a:gd name="connsiteX92" fmla="*/ 241756 w 497237"/>
                <a:gd name="connsiteY92" fmla="*/ 156510 h 410765"/>
                <a:gd name="connsiteX93" fmla="*/ 236625 w 497237"/>
                <a:gd name="connsiteY93" fmla="*/ 140015 h 410765"/>
                <a:gd name="connsiteX94" fmla="*/ 271079 w 497237"/>
                <a:gd name="connsiteY94" fmla="*/ 134884 h 410765"/>
                <a:gd name="connsiteX95" fmla="*/ 267414 w 497237"/>
                <a:gd name="connsiteY95" fmla="*/ 120589 h 410765"/>
                <a:gd name="connsiteX96" fmla="*/ 286474 w 497237"/>
                <a:gd name="connsiteY96" fmla="*/ 122788 h 410765"/>
                <a:gd name="connsiteX97" fmla="*/ 296004 w 497237"/>
                <a:gd name="connsiteY97" fmla="*/ 121688 h 410765"/>
                <a:gd name="connsiteX98" fmla="*/ 293438 w 497237"/>
                <a:gd name="connsiteY98" fmla="*/ 109226 h 410765"/>
                <a:gd name="connsiteX99" fmla="*/ 284275 w 497237"/>
                <a:gd name="connsiteY99" fmla="*/ 108493 h 410765"/>
                <a:gd name="connsiteX100" fmla="*/ 268513 w 497237"/>
                <a:gd name="connsiteY100" fmla="*/ 101529 h 410765"/>
                <a:gd name="connsiteX101" fmla="*/ 273278 w 497237"/>
                <a:gd name="connsiteY101" fmla="*/ 90899 h 410765"/>
                <a:gd name="connsiteX102" fmla="*/ 280243 w 497237"/>
                <a:gd name="connsiteY102" fmla="*/ 70740 h 410765"/>
                <a:gd name="connsiteX103" fmla="*/ 292705 w 497237"/>
                <a:gd name="connsiteY103" fmla="*/ 36652 h 410765"/>
                <a:gd name="connsiteX104" fmla="*/ 299303 w 497237"/>
                <a:gd name="connsiteY104" fmla="*/ 49847 h 410765"/>
                <a:gd name="connsiteX105" fmla="*/ 316530 w 497237"/>
                <a:gd name="connsiteY105" fmla="*/ 38851 h 410765"/>
                <a:gd name="connsiteX106" fmla="*/ 316163 w 497237"/>
                <a:gd name="connsiteY106" fmla="*/ 24556 h 410765"/>
                <a:gd name="connsiteX107" fmla="*/ 318729 w 497237"/>
                <a:gd name="connsiteY107" fmla="*/ 10261 h 410765"/>
                <a:gd name="connsiteX108" fmla="*/ 330092 w 497237"/>
                <a:gd name="connsiteY108" fmla="*/ 15026 h 410765"/>
                <a:gd name="connsiteX109" fmla="*/ 366379 w 497237"/>
                <a:gd name="connsiteY109" fmla="*/ 39950 h 410765"/>
                <a:gd name="connsiteX110" fmla="*/ 379941 w 497237"/>
                <a:gd name="connsiteY110" fmla="*/ 44715 h 410765"/>
                <a:gd name="connsiteX111" fmla="*/ 390571 w 497237"/>
                <a:gd name="connsiteY111" fmla="*/ 57178 h 410765"/>
                <a:gd name="connsiteX112" fmla="*/ 393503 w 497237"/>
                <a:gd name="connsiteY112" fmla="*/ 76971 h 410765"/>
                <a:gd name="connsiteX113" fmla="*/ 384706 w 497237"/>
                <a:gd name="connsiteY113" fmla="*/ 97130 h 410765"/>
                <a:gd name="connsiteX114" fmla="*/ 383240 w 497237"/>
                <a:gd name="connsiteY114" fmla="*/ 112525 h 410765"/>
                <a:gd name="connsiteX115" fmla="*/ 374810 w 497237"/>
                <a:gd name="connsiteY115" fmla="*/ 131218 h 410765"/>
                <a:gd name="connsiteX116" fmla="*/ 362714 w 497237"/>
                <a:gd name="connsiteY116" fmla="*/ 117290 h 410765"/>
                <a:gd name="connsiteX117" fmla="*/ 359415 w 497237"/>
                <a:gd name="connsiteY117" fmla="*/ 93098 h 410765"/>
                <a:gd name="connsiteX118" fmla="*/ 353184 w 497237"/>
                <a:gd name="connsiteY118" fmla="*/ 74405 h 410765"/>
                <a:gd name="connsiteX119" fmla="*/ 320928 w 497237"/>
                <a:gd name="connsiteY119" fmla="*/ 77704 h 410765"/>
                <a:gd name="connsiteX120" fmla="*/ 303335 w 497237"/>
                <a:gd name="connsiteY120" fmla="*/ 87234 h 410765"/>
                <a:gd name="connsiteX121" fmla="*/ 321295 w 497237"/>
                <a:gd name="connsiteY121" fmla="*/ 97130 h 410765"/>
                <a:gd name="connsiteX122" fmla="*/ 334857 w 497237"/>
                <a:gd name="connsiteY122" fmla="*/ 124987 h 410765"/>
                <a:gd name="connsiteX123" fmla="*/ 359048 w 497237"/>
                <a:gd name="connsiteY123" fmla="*/ 147346 h 410765"/>
                <a:gd name="connsiteX124" fmla="*/ 372610 w 497237"/>
                <a:gd name="connsiteY124" fmla="*/ 231283 h 410765"/>
                <a:gd name="connsiteX125" fmla="*/ 412197 w 497237"/>
                <a:gd name="connsiteY125" fmla="*/ 199028 h 410765"/>
                <a:gd name="connsiteX126" fmla="*/ 451783 w 497237"/>
                <a:gd name="connsiteY126" fmla="*/ 129386 h 410765"/>
                <a:gd name="connsiteX127" fmla="*/ 459480 w 497237"/>
                <a:gd name="connsiteY127" fmla="*/ 118756 h 410765"/>
                <a:gd name="connsiteX128" fmla="*/ 469010 w 497237"/>
                <a:gd name="connsiteY128" fmla="*/ 131218 h 410765"/>
                <a:gd name="connsiteX129" fmla="*/ 467910 w 497237"/>
                <a:gd name="connsiteY129" fmla="*/ 143681 h 410765"/>
                <a:gd name="connsiteX130" fmla="*/ 471209 w 497237"/>
                <a:gd name="connsiteY130" fmla="*/ 152111 h 410765"/>
                <a:gd name="connsiteX131" fmla="*/ 491002 w 497237"/>
                <a:gd name="connsiteY131" fmla="*/ 178502 h 410765"/>
                <a:gd name="connsiteX132" fmla="*/ 497234 w 497237"/>
                <a:gd name="connsiteY132" fmla="*/ 189498 h 410765"/>
                <a:gd name="connsiteX133" fmla="*/ 479273 w 497237"/>
                <a:gd name="connsiteY133" fmla="*/ 188032 h 410765"/>
                <a:gd name="connsiteX134" fmla="*/ 476707 w 497237"/>
                <a:gd name="connsiteY134" fmla="*/ 204160 h 410765"/>
                <a:gd name="connsiteX135" fmla="*/ 471576 w 497237"/>
                <a:gd name="connsiteY135" fmla="*/ 197929 h 410765"/>
                <a:gd name="connsiteX136" fmla="*/ 459846 w 497237"/>
                <a:gd name="connsiteY136" fmla="*/ 189498 h 410765"/>
                <a:gd name="connsiteX137" fmla="*/ 470843 w 497237"/>
                <a:gd name="connsiteY137" fmla="*/ 196829 h 410765"/>
                <a:gd name="connsiteX138" fmla="*/ 488437 w 497237"/>
                <a:gd name="connsiteY138" fmla="*/ 216988 h 41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497237" h="410765">
                  <a:moveTo>
                    <a:pt x="488437" y="216988"/>
                  </a:moveTo>
                  <a:cubicBezTo>
                    <a:pt x="493935" y="232017"/>
                    <a:pt x="480373" y="235682"/>
                    <a:pt x="473408" y="243013"/>
                  </a:cubicBezTo>
                  <a:cubicBezTo>
                    <a:pt x="469010" y="247045"/>
                    <a:pt x="465345" y="244112"/>
                    <a:pt x="462412" y="241180"/>
                  </a:cubicBezTo>
                  <a:cubicBezTo>
                    <a:pt x="459114" y="237881"/>
                    <a:pt x="456181" y="237881"/>
                    <a:pt x="452882" y="240447"/>
                  </a:cubicBezTo>
                  <a:cubicBezTo>
                    <a:pt x="444452" y="238614"/>
                    <a:pt x="440054" y="231283"/>
                    <a:pt x="433822" y="226885"/>
                  </a:cubicBezTo>
                  <a:cubicBezTo>
                    <a:pt x="436022" y="240080"/>
                    <a:pt x="442619" y="246678"/>
                    <a:pt x="456181" y="238614"/>
                  </a:cubicBezTo>
                  <a:cubicBezTo>
                    <a:pt x="469743" y="256208"/>
                    <a:pt x="468277" y="262806"/>
                    <a:pt x="449217" y="267204"/>
                  </a:cubicBezTo>
                  <a:cubicBezTo>
                    <a:pt x="444085" y="268304"/>
                    <a:pt x="439320" y="270136"/>
                    <a:pt x="436388" y="274168"/>
                  </a:cubicBezTo>
                  <a:cubicBezTo>
                    <a:pt x="426858" y="288830"/>
                    <a:pt x="414396" y="288463"/>
                    <a:pt x="400467" y="280766"/>
                  </a:cubicBezTo>
                  <a:cubicBezTo>
                    <a:pt x="401933" y="288830"/>
                    <a:pt x="406698" y="288463"/>
                    <a:pt x="412930" y="288097"/>
                  </a:cubicBezTo>
                  <a:cubicBezTo>
                    <a:pt x="422093" y="287730"/>
                    <a:pt x="433089" y="289930"/>
                    <a:pt x="434189" y="299093"/>
                  </a:cubicBezTo>
                  <a:cubicBezTo>
                    <a:pt x="435288" y="307890"/>
                    <a:pt x="437121" y="318886"/>
                    <a:pt x="427958" y="326583"/>
                  </a:cubicBezTo>
                  <a:cubicBezTo>
                    <a:pt x="418061" y="335381"/>
                    <a:pt x="408531" y="344544"/>
                    <a:pt x="408898" y="359205"/>
                  </a:cubicBezTo>
                  <a:cubicBezTo>
                    <a:pt x="407432" y="360672"/>
                    <a:pt x="406332" y="361771"/>
                    <a:pt x="404866" y="363237"/>
                  </a:cubicBezTo>
                  <a:cubicBezTo>
                    <a:pt x="389471" y="364704"/>
                    <a:pt x="381774" y="359205"/>
                    <a:pt x="383240" y="342345"/>
                  </a:cubicBezTo>
                  <a:cubicBezTo>
                    <a:pt x="383973" y="336480"/>
                    <a:pt x="381774" y="329882"/>
                    <a:pt x="376276" y="325851"/>
                  </a:cubicBezTo>
                  <a:cubicBezTo>
                    <a:pt x="362347" y="340512"/>
                    <a:pt x="352451" y="342345"/>
                    <a:pt x="334124" y="332815"/>
                  </a:cubicBezTo>
                  <a:cubicBezTo>
                    <a:pt x="327893" y="329516"/>
                    <a:pt x="320195" y="328416"/>
                    <a:pt x="315430" y="325117"/>
                  </a:cubicBezTo>
                  <a:cubicBezTo>
                    <a:pt x="298936" y="312655"/>
                    <a:pt x="288307" y="326217"/>
                    <a:pt x="282808" y="334647"/>
                  </a:cubicBezTo>
                  <a:cubicBezTo>
                    <a:pt x="272179" y="351142"/>
                    <a:pt x="262649" y="347476"/>
                    <a:pt x="250186" y="340145"/>
                  </a:cubicBezTo>
                  <a:cubicBezTo>
                    <a:pt x="245788" y="337580"/>
                    <a:pt x="242123" y="333914"/>
                    <a:pt x="237358" y="333548"/>
                  </a:cubicBezTo>
                  <a:cubicBezTo>
                    <a:pt x="235891" y="334281"/>
                    <a:pt x="235891" y="335014"/>
                    <a:pt x="236258" y="336480"/>
                  </a:cubicBezTo>
                  <a:cubicBezTo>
                    <a:pt x="238091" y="343078"/>
                    <a:pt x="251286" y="343811"/>
                    <a:pt x="245421" y="354074"/>
                  </a:cubicBezTo>
                  <a:cubicBezTo>
                    <a:pt x="239190" y="364337"/>
                    <a:pt x="219764" y="370935"/>
                    <a:pt x="206935" y="368003"/>
                  </a:cubicBezTo>
                  <a:cubicBezTo>
                    <a:pt x="201070" y="366536"/>
                    <a:pt x="194839" y="358106"/>
                    <a:pt x="188608" y="365803"/>
                  </a:cubicBezTo>
                  <a:cubicBezTo>
                    <a:pt x="184210" y="370935"/>
                    <a:pt x="173946" y="369102"/>
                    <a:pt x="175413" y="381931"/>
                  </a:cubicBezTo>
                  <a:cubicBezTo>
                    <a:pt x="176879" y="393660"/>
                    <a:pt x="181277" y="398059"/>
                    <a:pt x="190807" y="400991"/>
                  </a:cubicBezTo>
                  <a:cubicBezTo>
                    <a:pt x="189341" y="403557"/>
                    <a:pt x="188241" y="406123"/>
                    <a:pt x="186775" y="408322"/>
                  </a:cubicBezTo>
                  <a:cubicBezTo>
                    <a:pt x="170281" y="413453"/>
                    <a:pt x="155986" y="410887"/>
                    <a:pt x="144623" y="396959"/>
                  </a:cubicBezTo>
                  <a:cubicBezTo>
                    <a:pt x="135826" y="385963"/>
                    <a:pt x="119699" y="393660"/>
                    <a:pt x="110169" y="383397"/>
                  </a:cubicBezTo>
                  <a:cubicBezTo>
                    <a:pt x="109802" y="383030"/>
                    <a:pt x="108703" y="384863"/>
                    <a:pt x="107969" y="385963"/>
                  </a:cubicBezTo>
                  <a:cubicBezTo>
                    <a:pt x="104304" y="389995"/>
                    <a:pt x="104671" y="399891"/>
                    <a:pt x="95874" y="396592"/>
                  </a:cubicBezTo>
                  <a:cubicBezTo>
                    <a:pt x="88543" y="393660"/>
                    <a:pt x="89276" y="385596"/>
                    <a:pt x="87810" y="378999"/>
                  </a:cubicBezTo>
                  <a:cubicBezTo>
                    <a:pt x="87443" y="376433"/>
                    <a:pt x="87077" y="374234"/>
                    <a:pt x="87443" y="371668"/>
                  </a:cubicBezTo>
                  <a:cubicBezTo>
                    <a:pt x="99539" y="354440"/>
                    <a:pt x="106137" y="332082"/>
                    <a:pt x="131061" y="328050"/>
                  </a:cubicBezTo>
                  <a:cubicBezTo>
                    <a:pt x="136193" y="327317"/>
                    <a:pt x="138392" y="324018"/>
                    <a:pt x="139492" y="319253"/>
                  </a:cubicBezTo>
                  <a:cubicBezTo>
                    <a:pt x="140225" y="315954"/>
                    <a:pt x="141691" y="313388"/>
                    <a:pt x="144623" y="311556"/>
                  </a:cubicBezTo>
                  <a:cubicBezTo>
                    <a:pt x="165149" y="300926"/>
                    <a:pt x="166982" y="299460"/>
                    <a:pt x="177978" y="277834"/>
                  </a:cubicBezTo>
                  <a:cubicBezTo>
                    <a:pt x="181277" y="271603"/>
                    <a:pt x="184210" y="270870"/>
                    <a:pt x="189341" y="274535"/>
                  </a:cubicBezTo>
                  <a:cubicBezTo>
                    <a:pt x="193373" y="277467"/>
                    <a:pt x="195572" y="282599"/>
                    <a:pt x="202903" y="282599"/>
                  </a:cubicBezTo>
                  <a:cubicBezTo>
                    <a:pt x="193739" y="275635"/>
                    <a:pt x="187508" y="268304"/>
                    <a:pt x="200704" y="261340"/>
                  </a:cubicBezTo>
                  <a:cubicBezTo>
                    <a:pt x="210967" y="255841"/>
                    <a:pt x="212066" y="243746"/>
                    <a:pt x="219764" y="236415"/>
                  </a:cubicBezTo>
                  <a:cubicBezTo>
                    <a:pt x="212066" y="238981"/>
                    <a:pt x="215365" y="254009"/>
                    <a:pt x="203636" y="250710"/>
                  </a:cubicBezTo>
                  <a:cubicBezTo>
                    <a:pt x="195572" y="248511"/>
                    <a:pt x="186775" y="247411"/>
                    <a:pt x="184943" y="235315"/>
                  </a:cubicBezTo>
                  <a:cubicBezTo>
                    <a:pt x="183476" y="226152"/>
                    <a:pt x="176146" y="231283"/>
                    <a:pt x="171747" y="233116"/>
                  </a:cubicBezTo>
                  <a:cubicBezTo>
                    <a:pt x="160751" y="237515"/>
                    <a:pt x="151954" y="240080"/>
                    <a:pt x="152321" y="222853"/>
                  </a:cubicBezTo>
                  <a:cubicBezTo>
                    <a:pt x="152321" y="212590"/>
                    <a:pt x="146823" y="215156"/>
                    <a:pt x="141691" y="219554"/>
                  </a:cubicBezTo>
                  <a:cubicBezTo>
                    <a:pt x="126296" y="233116"/>
                    <a:pt x="120065" y="233116"/>
                    <a:pt x="109069" y="216988"/>
                  </a:cubicBezTo>
                  <a:cubicBezTo>
                    <a:pt x="103938" y="209658"/>
                    <a:pt x="99173" y="203793"/>
                    <a:pt x="90009" y="201227"/>
                  </a:cubicBezTo>
                  <a:cubicBezTo>
                    <a:pt x="80479" y="198295"/>
                    <a:pt x="78646" y="190598"/>
                    <a:pt x="83778" y="181801"/>
                  </a:cubicBezTo>
                  <a:cubicBezTo>
                    <a:pt x="85611" y="178502"/>
                    <a:pt x="86344" y="174470"/>
                    <a:pt x="82312" y="171904"/>
                  </a:cubicBezTo>
                  <a:cubicBezTo>
                    <a:pt x="79013" y="170072"/>
                    <a:pt x="75714" y="171904"/>
                    <a:pt x="73881" y="174104"/>
                  </a:cubicBezTo>
                  <a:cubicBezTo>
                    <a:pt x="58487" y="193897"/>
                    <a:pt x="40893" y="211857"/>
                    <a:pt x="23666" y="230184"/>
                  </a:cubicBezTo>
                  <a:cubicBezTo>
                    <a:pt x="21466" y="232750"/>
                    <a:pt x="21833" y="237515"/>
                    <a:pt x="18901" y="240080"/>
                  </a:cubicBezTo>
                  <a:cubicBezTo>
                    <a:pt x="7904" y="240814"/>
                    <a:pt x="3506" y="233483"/>
                    <a:pt x="574" y="224686"/>
                  </a:cubicBezTo>
                  <a:cubicBezTo>
                    <a:pt x="-1992" y="216622"/>
                    <a:pt x="4606" y="213690"/>
                    <a:pt x="9371" y="208558"/>
                  </a:cubicBezTo>
                  <a:cubicBezTo>
                    <a:pt x="21466" y="196096"/>
                    <a:pt x="19634" y="178502"/>
                    <a:pt x="20000" y="162741"/>
                  </a:cubicBezTo>
                  <a:cubicBezTo>
                    <a:pt x="20367" y="148079"/>
                    <a:pt x="25865" y="134517"/>
                    <a:pt x="22566" y="119123"/>
                  </a:cubicBezTo>
                  <a:cubicBezTo>
                    <a:pt x="21100" y="111792"/>
                    <a:pt x="27698" y="106294"/>
                    <a:pt x="35761" y="113991"/>
                  </a:cubicBezTo>
                  <a:cubicBezTo>
                    <a:pt x="38694" y="116923"/>
                    <a:pt x="41626" y="123155"/>
                    <a:pt x="46024" y="118756"/>
                  </a:cubicBezTo>
                  <a:cubicBezTo>
                    <a:pt x="50056" y="114724"/>
                    <a:pt x="57387" y="109959"/>
                    <a:pt x="55188" y="103728"/>
                  </a:cubicBezTo>
                  <a:cubicBezTo>
                    <a:pt x="51889" y="94198"/>
                    <a:pt x="55554" y="89067"/>
                    <a:pt x="61419" y="82835"/>
                  </a:cubicBezTo>
                  <a:cubicBezTo>
                    <a:pt x="67284" y="76604"/>
                    <a:pt x="65451" y="68907"/>
                    <a:pt x="59220" y="62676"/>
                  </a:cubicBezTo>
                  <a:cubicBezTo>
                    <a:pt x="67650" y="45448"/>
                    <a:pt x="94041" y="34452"/>
                    <a:pt x="77547" y="8061"/>
                  </a:cubicBezTo>
                  <a:cubicBezTo>
                    <a:pt x="75347" y="4396"/>
                    <a:pt x="81945" y="-2202"/>
                    <a:pt x="88910" y="731"/>
                  </a:cubicBezTo>
                  <a:cubicBezTo>
                    <a:pt x="93674" y="2930"/>
                    <a:pt x="98073" y="6595"/>
                    <a:pt x="104671" y="10627"/>
                  </a:cubicBezTo>
                  <a:cubicBezTo>
                    <a:pt x="85611" y="13926"/>
                    <a:pt x="84511" y="26388"/>
                    <a:pt x="87443" y="40683"/>
                  </a:cubicBezTo>
                  <a:cubicBezTo>
                    <a:pt x="96607" y="39950"/>
                    <a:pt x="93674" y="32253"/>
                    <a:pt x="95507" y="25655"/>
                  </a:cubicBezTo>
                  <a:cubicBezTo>
                    <a:pt x="112001" y="35185"/>
                    <a:pt x="112368" y="50580"/>
                    <a:pt x="111268" y="65975"/>
                  </a:cubicBezTo>
                  <a:cubicBezTo>
                    <a:pt x="110902" y="72939"/>
                    <a:pt x="105770" y="72939"/>
                    <a:pt x="100272" y="73305"/>
                  </a:cubicBezTo>
                  <a:cubicBezTo>
                    <a:pt x="96607" y="73672"/>
                    <a:pt x="91109" y="68540"/>
                    <a:pt x="89276" y="75505"/>
                  </a:cubicBezTo>
                  <a:cubicBezTo>
                    <a:pt x="87810" y="81003"/>
                    <a:pt x="88176" y="89433"/>
                    <a:pt x="93674" y="90533"/>
                  </a:cubicBezTo>
                  <a:cubicBezTo>
                    <a:pt x="110535" y="94198"/>
                    <a:pt x="105770" y="107760"/>
                    <a:pt x="107969" y="118023"/>
                  </a:cubicBezTo>
                  <a:cubicBezTo>
                    <a:pt x="118599" y="113258"/>
                    <a:pt x="126663" y="106660"/>
                    <a:pt x="129229" y="94565"/>
                  </a:cubicBezTo>
                  <a:cubicBezTo>
                    <a:pt x="129595" y="92732"/>
                    <a:pt x="133994" y="90166"/>
                    <a:pt x="133994" y="90166"/>
                  </a:cubicBezTo>
                  <a:cubicBezTo>
                    <a:pt x="143890" y="100429"/>
                    <a:pt x="157086" y="104461"/>
                    <a:pt x="168448" y="111792"/>
                  </a:cubicBezTo>
                  <a:cubicBezTo>
                    <a:pt x="173946" y="115457"/>
                    <a:pt x="167715" y="123521"/>
                    <a:pt x="165149" y="128653"/>
                  </a:cubicBezTo>
                  <a:cubicBezTo>
                    <a:pt x="161851" y="134884"/>
                    <a:pt x="157819" y="129019"/>
                    <a:pt x="154520" y="127186"/>
                  </a:cubicBezTo>
                  <a:cubicBezTo>
                    <a:pt x="146823" y="121688"/>
                    <a:pt x="133994" y="110326"/>
                    <a:pt x="132894" y="111425"/>
                  </a:cubicBezTo>
                  <a:cubicBezTo>
                    <a:pt x="122997" y="120955"/>
                    <a:pt x="112368" y="130485"/>
                    <a:pt x="106870" y="143681"/>
                  </a:cubicBezTo>
                  <a:cubicBezTo>
                    <a:pt x="113834" y="147346"/>
                    <a:pt x="119332" y="141848"/>
                    <a:pt x="125197" y="141482"/>
                  </a:cubicBezTo>
                  <a:cubicBezTo>
                    <a:pt x="134727" y="140749"/>
                    <a:pt x="143890" y="136717"/>
                    <a:pt x="146456" y="152844"/>
                  </a:cubicBezTo>
                  <a:cubicBezTo>
                    <a:pt x="148289" y="164207"/>
                    <a:pt x="162217" y="168605"/>
                    <a:pt x="169915" y="160908"/>
                  </a:cubicBezTo>
                  <a:cubicBezTo>
                    <a:pt x="179811" y="151011"/>
                    <a:pt x="179078" y="163840"/>
                    <a:pt x="184576" y="165307"/>
                  </a:cubicBezTo>
                  <a:cubicBezTo>
                    <a:pt x="187875" y="156143"/>
                    <a:pt x="179811" y="150645"/>
                    <a:pt x="177612" y="144047"/>
                  </a:cubicBezTo>
                  <a:cubicBezTo>
                    <a:pt x="180544" y="139649"/>
                    <a:pt x="186042" y="140382"/>
                    <a:pt x="187142" y="142948"/>
                  </a:cubicBezTo>
                  <a:cubicBezTo>
                    <a:pt x="191174" y="151745"/>
                    <a:pt x="197771" y="150278"/>
                    <a:pt x="204003" y="147713"/>
                  </a:cubicBezTo>
                  <a:cubicBezTo>
                    <a:pt x="210600" y="145147"/>
                    <a:pt x="210967" y="137816"/>
                    <a:pt x="211333" y="131952"/>
                  </a:cubicBezTo>
                  <a:cubicBezTo>
                    <a:pt x="211700" y="127553"/>
                    <a:pt x="205469" y="120955"/>
                    <a:pt x="213899" y="120589"/>
                  </a:cubicBezTo>
                  <a:cubicBezTo>
                    <a:pt x="219397" y="120222"/>
                    <a:pt x="224162" y="129752"/>
                    <a:pt x="221963" y="133051"/>
                  </a:cubicBezTo>
                  <a:cubicBezTo>
                    <a:pt x="213899" y="145513"/>
                    <a:pt x="236625" y="156510"/>
                    <a:pt x="222696" y="168605"/>
                  </a:cubicBezTo>
                  <a:cubicBezTo>
                    <a:pt x="222330" y="168972"/>
                    <a:pt x="230760" y="175936"/>
                    <a:pt x="232959" y="173737"/>
                  </a:cubicBezTo>
                  <a:cubicBezTo>
                    <a:pt x="237358" y="169338"/>
                    <a:pt x="240657" y="162374"/>
                    <a:pt x="241756" y="156510"/>
                  </a:cubicBezTo>
                  <a:cubicBezTo>
                    <a:pt x="242489" y="150645"/>
                    <a:pt x="224895" y="146613"/>
                    <a:pt x="236625" y="140015"/>
                  </a:cubicBezTo>
                  <a:cubicBezTo>
                    <a:pt x="246154" y="134884"/>
                    <a:pt x="258250" y="126453"/>
                    <a:pt x="271079" y="134884"/>
                  </a:cubicBezTo>
                  <a:cubicBezTo>
                    <a:pt x="274012" y="129019"/>
                    <a:pt x="264848" y="127186"/>
                    <a:pt x="267414" y="120589"/>
                  </a:cubicBezTo>
                  <a:cubicBezTo>
                    <a:pt x="273645" y="121322"/>
                    <a:pt x="279876" y="122055"/>
                    <a:pt x="286474" y="122788"/>
                  </a:cubicBezTo>
                  <a:cubicBezTo>
                    <a:pt x="289773" y="123155"/>
                    <a:pt x="294538" y="126820"/>
                    <a:pt x="296004" y="121688"/>
                  </a:cubicBezTo>
                  <a:cubicBezTo>
                    <a:pt x="297103" y="118023"/>
                    <a:pt x="295271" y="113258"/>
                    <a:pt x="293438" y="109226"/>
                  </a:cubicBezTo>
                  <a:cubicBezTo>
                    <a:pt x="291239" y="104461"/>
                    <a:pt x="287940" y="105927"/>
                    <a:pt x="284275" y="108493"/>
                  </a:cubicBezTo>
                  <a:cubicBezTo>
                    <a:pt x="275111" y="115091"/>
                    <a:pt x="272545" y="106660"/>
                    <a:pt x="268513" y="101529"/>
                  </a:cubicBezTo>
                  <a:cubicBezTo>
                    <a:pt x="263015" y="94931"/>
                    <a:pt x="268880" y="93831"/>
                    <a:pt x="273278" y="90899"/>
                  </a:cubicBezTo>
                  <a:cubicBezTo>
                    <a:pt x="280243" y="86134"/>
                    <a:pt x="279876" y="78070"/>
                    <a:pt x="280243" y="70740"/>
                  </a:cubicBezTo>
                  <a:cubicBezTo>
                    <a:pt x="280976" y="58277"/>
                    <a:pt x="283541" y="46181"/>
                    <a:pt x="292705" y="36652"/>
                  </a:cubicBezTo>
                  <a:cubicBezTo>
                    <a:pt x="299669" y="39950"/>
                    <a:pt x="291239" y="50947"/>
                    <a:pt x="299303" y="49847"/>
                  </a:cubicBezTo>
                  <a:cubicBezTo>
                    <a:pt x="305534" y="49114"/>
                    <a:pt x="312498" y="43982"/>
                    <a:pt x="316530" y="38851"/>
                  </a:cubicBezTo>
                  <a:cubicBezTo>
                    <a:pt x="319096" y="35918"/>
                    <a:pt x="323861" y="28588"/>
                    <a:pt x="316163" y="24556"/>
                  </a:cubicBezTo>
                  <a:cubicBezTo>
                    <a:pt x="303701" y="17958"/>
                    <a:pt x="316896" y="12460"/>
                    <a:pt x="318729" y="10261"/>
                  </a:cubicBezTo>
                  <a:cubicBezTo>
                    <a:pt x="323494" y="5129"/>
                    <a:pt x="327160" y="8061"/>
                    <a:pt x="330092" y="15026"/>
                  </a:cubicBezTo>
                  <a:cubicBezTo>
                    <a:pt x="337056" y="30054"/>
                    <a:pt x="355017" y="30420"/>
                    <a:pt x="366379" y="39950"/>
                  </a:cubicBezTo>
                  <a:cubicBezTo>
                    <a:pt x="372977" y="35185"/>
                    <a:pt x="376642" y="39950"/>
                    <a:pt x="379941" y="44715"/>
                  </a:cubicBezTo>
                  <a:cubicBezTo>
                    <a:pt x="382873" y="49480"/>
                    <a:pt x="385439" y="54612"/>
                    <a:pt x="390571" y="57178"/>
                  </a:cubicBezTo>
                  <a:cubicBezTo>
                    <a:pt x="400467" y="62309"/>
                    <a:pt x="399734" y="69273"/>
                    <a:pt x="393503" y="76971"/>
                  </a:cubicBezTo>
                  <a:cubicBezTo>
                    <a:pt x="388738" y="82835"/>
                    <a:pt x="386172" y="89800"/>
                    <a:pt x="384706" y="97130"/>
                  </a:cubicBezTo>
                  <a:cubicBezTo>
                    <a:pt x="383240" y="102262"/>
                    <a:pt x="382873" y="107394"/>
                    <a:pt x="383240" y="112525"/>
                  </a:cubicBezTo>
                  <a:cubicBezTo>
                    <a:pt x="382140" y="119489"/>
                    <a:pt x="382873" y="127186"/>
                    <a:pt x="374810" y="131218"/>
                  </a:cubicBezTo>
                  <a:cubicBezTo>
                    <a:pt x="365646" y="130852"/>
                    <a:pt x="364180" y="123888"/>
                    <a:pt x="362714" y="117290"/>
                  </a:cubicBezTo>
                  <a:cubicBezTo>
                    <a:pt x="360881" y="109593"/>
                    <a:pt x="360148" y="101162"/>
                    <a:pt x="359415" y="93098"/>
                  </a:cubicBezTo>
                  <a:cubicBezTo>
                    <a:pt x="358682" y="86134"/>
                    <a:pt x="361981" y="74405"/>
                    <a:pt x="353184" y="74405"/>
                  </a:cubicBezTo>
                  <a:cubicBezTo>
                    <a:pt x="342921" y="74038"/>
                    <a:pt x="330458" y="63409"/>
                    <a:pt x="320928" y="77704"/>
                  </a:cubicBezTo>
                  <a:cubicBezTo>
                    <a:pt x="317263" y="83202"/>
                    <a:pt x="311398" y="87600"/>
                    <a:pt x="303335" y="87234"/>
                  </a:cubicBezTo>
                  <a:cubicBezTo>
                    <a:pt x="308833" y="91266"/>
                    <a:pt x="311765" y="96397"/>
                    <a:pt x="321295" y="97130"/>
                  </a:cubicBezTo>
                  <a:cubicBezTo>
                    <a:pt x="333024" y="98230"/>
                    <a:pt x="335590" y="115457"/>
                    <a:pt x="334857" y="124987"/>
                  </a:cubicBezTo>
                  <a:cubicBezTo>
                    <a:pt x="333391" y="145513"/>
                    <a:pt x="344020" y="147346"/>
                    <a:pt x="359048" y="147346"/>
                  </a:cubicBezTo>
                  <a:cubicBezTo>
                    <a:pt x="363447" y="174836"/>
                    <a:pt x="386172" y="199028"/>
                    <a:pt x="372610" y="231283"/>
                  </a:cubicBezTo>
                  <a:cubicBezTo>
                    <a:pt x="393503" y="227252"/>
                    <a:pt x="402300" y="211124"/>
                    <a:pt x="412197" y="199028"/>
                  </a:cubicBezTo>
                  <a:cubicBezTo>
                    <a:pt x="429057" y="178135"/>
                    <a:pt x="437121" y="151745"/>
                    <a:pt x="451783" y="129386"/>
                  </a:cubicBezTo>
                  <a:cubicBezTo>
                    <a:pt x="454349" y="125720"/>
                    <a:pt x="452149" y="117657"/>
                    <a:pt x="459480" y="118756"/>
                  </a:cubicBezTo>
                  <a:cubicBezTo>
                    <a:pt x="465711" y="119489"/>
                    <a:pt x="467544" y="125720"/>
                    <a:pt x="469010" y="131218"/>
                  </a:cubicBezTo>
                  <a:cubicBezTo>
                    <a:pt x="470110" y="135617"/>
                    <a:pt x="471209" y="141115"/>
                    <a:pt x="467910" y="143681"/>
                  </a:cubicBezTo>
                  <a:cubicBezTo>
                    <a:pt x="459846" y="150645"/>
                    <a:pt x="474508" y="148079"/>
                    <a:pt x="471209" y="152111"/>
                  </a:cubicBezTo>
                  <a:cubicBezTo>
                    <a:pt x="472676" y="164573"/>
                    <a:pt x="477074" y="175570"/>
                    <a:pt x="491002" y="178502"/>
                  </a:cubicBezTo>
                  <a:cubicBezTo>
                    <a:pt x="497600" y="179968"/>
                    <a:pt x="497234" y="184733"/>
                    <a:pt x="497234" y="189498"/>
                  </a:cubicBezTo>
                  <a:cubicBezTo>
                    <a:pt x="489903" y="196829"/>
                    <a:pt x="483672" y="198295"/>
                    <a:pt x="479273" y="188032"/>
                  </a:cubicBezTo>
                  <a:cubicBezTo>
                    <a:pt x="477074" y="191697"/>
                    <a:pt x="487337" y="200861"/>
                    <a:pt x="476707" y="204160"/>
                  </a:cubicBezTo>
                  <a:cubicBezTo>
                    <a:pt x="473042" y="205259"/>
                    <a:pt x="473042" y="200494"/>
                    <a:pt x="471576" y="197929"/>
                  </a:cubicBezTo>
                  <a:cubicBezTo>
                    <a:pt x="469010" y="193897"/>
                    <a:pt x="464245" y="192797"/>
                    <a:pt x="459846" y="189498"/>
                  </a:cubicBezTo>
                  <a:cubicBezTo>
                    <a:pt x="463878" y="193163"/>
                    <a:pt x="468277" y="193530"/>
                    <a:pt x="470843" y="196829"/>
                  </a:cubicBezTo>
                  <a:cubicBezTo>
                    <a:pt x="469377" y="211124"/>
                    <a:pt x="481106" y="212224"/>
                    <a:pt x="488437" y="216988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376E1591-0644-41A4-9450-283356A41192}"/>
                </a:ext>
              </a:extLst>
            </p:cNvPr>
            <p:cNvSpPr/>
            <p:nvPr/>
          </p:nvSpPr>
          <p:spPr>
            <a:xfrm>
              <a:off x="11473034" y="6460079"/>
              <a:ext cx="513527" cy="401055"/>
            </a:xfrm>
            <a:custGeom>
              <a:avLst/>
              <a:gdLst>
                <a:gd name="connsiteX0" fmla="*/ 504670 w 513527"/>
                <a:gd name="connsiteY0" fmla="*/ 109085 h 401055"/>
                <a:gd name="connsiteX1" fmla="*/ 461418 w 513527"/>
                <a:gd name="connsiteY1" fmla="*/ 121548 h 401055"/>
                <a:gd name="connsiteX2" fmla="*/ 466183 w 513527"/>
                <a:gd name="connsiteY2" fmla="*/ 135843 h 401055"/>
                <a:gd name="connsiteX3" fmla="*/ 463251 w 513527"/>
                <a:gd name="connsiteY3" fmla="*/ 138042 h 401055"/>
                <a:gd name="connsiteX4" fmla="*/ 446390 w 513527"/>
                <a:gd name="connsiteY4" fmla="*/ 170297 h 401055"/>
                <a:gd name="connsiteX5" fmla="*/ 429896 w 513527"/>
                <a:gd name="connsiteY5" fmla="*/ 177262 h 401055"/>
                <a:gd name="connsiteX6" fmla="*/ 395808 w 513527"/>
                <a:gd name="connsiteY6" fmla="*/ 191923 h 401055"/>
                <a:gd name="connsiteX7" fmla="*/ 393608 w 513527"/>
                <a:gd name="connsiteY7" fmla="*/ 193389 h 401055"/>
                <a:gd name="connsiteX8" fmla="*/ 338628 w 513527"/>
                <a:gd name="connsiteY8" fmla="*/ 206218 h 401055"/>
                <a:gd name="connsiteX9" fmla="*/ 334962 w 513527"/>
                <a:gd name="connsiteY9" fmla="*/ 213182 h 401055"/>
                <a:gd name="connsiteX10" fmla="*/ 322133 w 513527"/>
                <a:gd name="connsiteY10" fmla="*/ 225645 h 401055"/>
                <a:gd name="connsiteX11" fmla="*/ 286946 w 513527"/>
                <a:gd name="connsiteY11" fmla="*/ 238473 h 401055"/>
                <a:gd name="connsiteX12" fmla="*/ 274117 w 513527"/>
                <a:gd name="connsiteY12" fmla="*/ 228210 h 401055"/>
                <a:gd name="connsiteX13" fmla="*/ 228300 w 513527"/>
                <a:gd name="connsiteY13" fmla="*/ 237374 h 401055"/>
                <a:gd name="connsiteX14" fmla="*/ 230865 w 513527"/>
                <a:gd name="connsiteY14" fmla="*/ 219047 h 401055"/>
                <a:gd name="connsiteX15" fmla="*/ 208506 w 513527"/>
                <a:gd name="connsiteY15" fmla="*/ 229310 h 401055"/>
                <a:gd name="connsiteX16" fmla="*/ 187980 w 513527"/>
                <a:gd name="connsiteY16" fmla="*/ 239573 h 401055"/>
                <a:gd name="connsiteX17" fmla="*/ 191279 w 513527"/>
                <a:gd name="connsiteY17" fmla="*/ 257534 h 401055"/>
                <a:gd name="connsiteX18" fmla="*/ 181383 w 513527"/>
                <a:gd name="connsiteY18" fmla="*/ 302984 h 401055"/>
                <a:gd name="connsiteX19" fmla="*/ 156458 w 513527"/>
                <a:gd name="connsiteY19" fmla="*/ 331208 h 401055"/>
                <a:gd name="connsiteX20" fmla="*/ 134466 w 513527"/>
                <a:gd name="connsiteY20" fmla="*/ 338539 h 401055"/>
                <a:gd name="connsiteX21" fmla="*/ 144729 w 513527"/>
                <a:gd name="connsiteY21" fmla="*/ 359065 h 401055"/>
                <a:gd name="connsiteX22" fmla="*/ 126035 w 513527"/>
                <a:gd name="connsiteY22" fmla="*/ 388021 h 401055"/>
                <a:gd name="connsiteX23" fmla="*/ 111740 w 513527"/>
                <a:gd name="connsiteY23" fmla="*/ 396818 h 401055"/>
                <a:gd name="connsiteX24" fmla="*/ 83883 w 513527"/>
                <a:gd name="connsiteY24" fmla="*/ 387288 h 401055"/>
                <a:gd name="connsiteX25" fmla="*/ 61891 w 513527"/>
                <a:gd name="connsiteY25" fmla="*/ 378858 h 401055"/>
                <a:gd name="connsiteX26" fmla="*/ 39899 w 513527"/>
                <a:gd name="connsiteY26" fmla="*/ 377392 h 401055"/>
                <a:gd name="connsiteX27" fmla="*/ 31102 w 513527"/>
                <a:gd name="connsiteY27" fmla="*/ 348802 h 401055"/>
                <a:gd name="connsiteX28" fmla="*/ 21572 w 513527"/>
                <a:gd name="connsiteY28" fmla="*/ 353567 h 401055"/>
                <a:gd name="connsiteX29" fmla="*/ 6544 w 513527"/>
                <a:gd name="connsiteY29" fmla="*/ 341104 h 401055"/>
                <a:gd name="connsiteX30" fmla="*/ 2145 w 513527"/>
                <a:gd name="connsiteY30" fmla="*/ 307383 h 401055"/>
                <a:gd name="connsiteX31" fmla="*/ 8010 w 513527"/>
                <a:gd name="connsiteY31" fmla="*/ 271095 h 401055"/>
                <a:gd name="connsiteX32" fmla="*/ 9476 w 513527"/>
                <a:gd name="connsiteY32" fmla="*/ 253502 h 401055"/>
                <a:gd name="connsiteX33" fmla="*/ 3611 w 513527"/>
                <a:gd name="connsiteY33" fmla="*/ 236641 h 401055"/>
                <a:gd name="connsiteX34" fmla="*/ 60425 w 513527"/>
                <a:gd name="connsiteY34" fmla="*/ 205852 h 401055"/>
                <a:gd name="connsiteX35" fmla="*/ 70321 w 513527"/>
                <a:gd name="connsiteY35" fmla="*/ 224178 h 401055"/>
                <a:gd name="connsiteX36" fmla="*/ 61891 w 513527"/>
                <a:gd name="connsiteY36" fmla="*/ 275494 h 401055"/>
                <a:gd name="connsiteX37" fmla="*/ 58959 w 513527"/>
                <a:gd name="connsiteY37" fmla="*/ 283924 h 401055"/>
                <a:gd name="connsiteX38" fmla="*/ 56026 w 513527"/>
                <a:gd name="connsiteY38" fmla="*/ 302618 h 401055"/>
                <a:gd name="connsiteX39" fmla="*/ 62991 w 513527"/>
                <a:gd name="connsiteY39" fmla="*/ 279893 h 401055"/>
                <a:gd name="connsiteX40" fmla="*/ 91214 w 513527"/>
                <a:gd name="connsiteY40" fmla="*/ 243605 h 401055"/>
                <a:gd name="connsiteX41" fmla="*/ 99644 w 513527"/>
                <a:gd name="connsiteY41" fmla="*/ 223446 h 401055"/>
                <a:gd name="connsiteX42" fmla="*/ 136665 w 513527"/>
                <a:gd name="connsiteY42" fmla="*/ 171030 h 401055"/>
                <a:gd name="connsiteX43" fmla="*/ 151326 w 513527"/>
                <a:gd name="connsiteY43" fmla="*/ 183493 h 401055"/>
                <a:gd name="connsiteX44" fmla="*/ 186148 w 513527"/>
                <a:gd name="connsiteY44" fmla="*/ 155269 h 401055"/>
                <a:gd name="connsiteX45" fmla="*/ 190179 w 513527"/>
                <a:gd name="connsiteY45" fmla="*/ 147939 h 401055"/>
                <a:gd name="connsiteX46" fmla="*/ 204474 w 513527"/>
                <a:gd name="connsiteY46" fmla="*/ 141707 h 401055"/>
                <a:gd name="connsiteX47" fmla="*/ 272651 w 513527"/>
                <a:gd name="connsiteY47" fmla="*/ 165899 h 401055"/>
                <a:gd name="connsiteX48" fmla="*/ 293177 w 513527"/>
                <a:gd name="connsiteY48" fmla="*/ 157835 h 401055"/>
                <a:gd name="connsiteX49" fmla="*/ 327631 w 513527"/>
                <a:gd name="connsiteY49" fmla="*/ 146472 h 401055"/>
                <a:gd name="connsiteX50" fmla="*/ 391043 w 513527"/>
                <a:gd name="connsiteY50" fmla="*/ 157102 h 401055"/>
                <a:gd name="connsiteX51" fmla="*/ 397274 w 513527"/>
                <a:gd name="connsiteY51" fmla="*/ 151970 h 401055"/>
                <a:gd name="connsiteX52" fmla="*/ 399473 w 513527"/>
                <a:gd name="connsiteY52" fmla="*/ 101388 h 401055"/>
                <a:gd name="connsiteX53" fmla="*/ 425131 w 513527"/>
                <a:gd name="connsiteY53" fmla="*/ 15618 h 401055"/>
                <a:gd name="connsiteX54" fmla="*/ 430629 w 513527"/>
                <a:gd name="connsiteY54" fmla="*/ 590 h 401055"/>
                <a:gd name="connsiteX55" fmla="*/ 451888 w 513527"/>
                <a:gd name="connsiteY55" fmla="*/ 1690 h 401055"/>
                <a:gd name="connsiteX56" fmla="*/ 476446 w 513527"/>
                <a:gd name="connsiteY56" fmla="*/ 15252 h 401055"/>
                <a:gd name="connsiteX57" fmla="*/ 494407 w 513527"/>
                <a:gd name="connsiteY57" fmla="*/ 32479 h 401055"/>
                <a:gd name="connsiteX58" fmla="*/ 508335 w 513527"/>
                <a:gd name="connsiteY58" fmla="*/ 11586 h 401055"/>
                <a:gd name="connsiteX59" fmla="*/ 511634 w 513527"/>
                <a:gd name="connsiteY59" fmla="*/ 19284 h 401055"/>
                <a:gd name="connsiteX60" fmla="*/ 512367 w 513527"/>
                <a:gd name="connsiteY60" fmla="*/ 33578 h 401055"/>
                <a:gd name="connsiteX61" fmla="*/ 513100 w 513527"/>
                <a:gd name="connsiteY61" fmla="*/ 44941 h 401055"/>
                <a:gd name="connsiteX62" fmla="*/ 504670 w 513527"/>
                <a:gd name="connsiteY62" fmla="*/ 109085 h 40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13527" h="401055">
                  <a:moveTo>
                    <a:pt x="504670" y="109085"/>
                  </a:moveTo>
                  <a:cubicBezTo>
                    <a:pt x="492574" y="118982"/>
                    <a:pt x="478645" y="124114"/>
                    <a:pt x="461418" y="121548"/>
                  </a:cubicBezTo>
                  <a:cubicBezTo>
                    <a:pt x="464350" y="127779"/>
                    <a:pt x="482677" y="126679"/>
                    <a:pt x="466183" y="135843"/>
                  </a:cubicBezTo>
                  <a:cubicBezTo>
                    <a:pt x="465083" y="136576"/>
                    <a:pt x="463251" y="137675"/>
                    <a:pt x="463251" y="138042"/>
                  </a:cubicBezTo>
                  <a:cubicBezTo>
                    <a:pt x="468016" y="153803"/>
                    <a:pt x="446023" y="155269"/>
                    <a:pt x="446390" y="170297"/>
                  </a:cubicBezTo>
                  <a:cubicBezTo>
                    <a:pt x="446757" y="177995"/>
                    <a:pt x="433561" y="178361"/>
                    <a:pt x="429896" y="177262"/>
                  </a:cubicBezTo>
                  <a:cubicBezTo>
                    <a:pt x="403505" y="168831"/>
                    <a:pt x="403505" y="168465"/>
                    <a:pt x="395808" y="191923"/>
                  </a:cubicBezTo>
                  <a:cubicBezTo>
                    <a:pt x="395075" y="192290"/>
                    <a:pt x="394341" y="193023"/>
                    <a:pt x="393608" y="193389"/>
                  </a:cubicBezTo>
                  <a:cubicBezTo>
                    <a:pt x="372716" y="187158"/>
                    <a:pt x="357321" y="202553"/>
                    <a:pt x="338628" y="206218"/>
                  </a:cubicBezTo>
                  <a:cubicBezTo>
                    <a:pt x="333863" y="206951"/>
                    <a:pt x="336062" y="210983"/>
                    <a:pt x="334962" y="213182"/>
                  </a:cubicBezTo>
                  <a:cubicBezTo>
                    <a:pt x="332030" y="219414"/>
                    <a:pt x="327265" y="226011"/>
                    <a:pt x="322133" y="225645"/>
                  </a:cubicBezTo>
                  <a:cubicBezTo>
                    <a:pt x="307472" y="223812"/>
                    <a:pt x="297942" y="228577"/>
                    <a:pt x="286946" y="238473"/>
                  </a:cubicBezTo>
                  <a:cubicBezTo>
                    <a:pt x="279248" y="245438"/>
                    <a:pt x="280348" y="229310"/>
                    <a:pt x="274117" y="228210"/>
                  </a:cubicBezTo>
                  <a:cubicBezTo>
                    <a:pt x="264587" y="245804"/>
                    <a:pt x="247360" y="248737"/>
                    <a:pt x="228300" y="237374"/>
                  </a:cubicBezTo>
                  <a:cubicBezTo>
                    <a:pt x="218036" y="231143"/>
                    <a:pt x="225001" y="226744"/>
                    <a:pt x="230865" y="219047"/>
                  </a:cubicBezTo>
                  <a:cubicBezTo>
                    <a:pt x="222801" y="226744"/>
                    <a:pt x="217670" y="232976"/>
                    <a:pt x="208506" y="229310"/>
                  </a:cubicBezTo>
                  <a:cubicBezTo>
                    <a:pt x="197877" y="224912"/>
                    <a:pt x="193112" y="231509"/>
                    <a:pt x="187980" y="239573"/>
                  </a:cubicBezTo>
                  <a:cubicBezTo>
                    <a:pt x="182849" y="247637"/>
                    <a:pt x="184681" y="250936"/>
                    <a:pt x="191279" y="257534"/>
                  </a:cubicBezTo>
                  <a:cubicBezTo>
                    <a:pt x="203008" y="269629"/>
                    <a:pt x="197510" y="296753"/>
                    <a:pt x="181383" y="302984"/>
                  </a:cubicBezTo>
                  <a:cubicBezTo>
                    <a:pt x="167454" y="308482"/>
                    <a:pt x="162323" y="320212"/>
                    <a:pt x="156458" y="331208"/>
                  </a:cubicBezTo>
                  <a:cubicBezTo>
                    <a:pt x="151693" y="340371"/>
                    <a:pt x="146195" y="342204"/>
                    <a:pt x="134466" y="338539"/>
                  </a:cubicBezTo>
                  <a:cubicBezTo>
                    <a:pt x="141430" y="345136"/>
                    <a:pt x="142529" y="352467"/>
                    <a:pt x="144729" y="359065"/>
                  </a:cubicBezTo>
                  <a:cubicBezTo>
                    <a:pt x="151693" y="382890"/>
                    <a:pt x="149494" y="386922"/>
                    <a:pt x="126035" y="388021"/>
                  </a:cubicBezTo>
                  <a:cubicBezTo>
                    <a:pt x="120904" y="390220"/>
                    <a:pt x="116505" y="394252"/>
                    <a:pt x="111740" y="396818"/>
                  </a:cubicBezTo>
                  <a:cubicBezTo>
                    <a:pt x="98545" y="404516"/>
                    <a:pt x="89381" y="401950"/>
                    <a:pt x="83883" y="387288"/>
                  </a:cubicBezTo>
                  <a:cubicBezTo>
                    <a:pt x="79485" y="375193"/>
                    <a:pt x="72154" y="373726"/>
                    <a:pt x="61891" y="378858"/>
                  </a:cubicBezTo>
                  <a:cubicBezTo>
                    <a:pt x="54194" y="382890"/>
                    <a:pt x="46130" y="385456"/>
                    <a:pt x="39899" y="377392"/>
                  </a:cubicBezTo>
                  <a:cubicBezTo>
                    <a:pt x="33667" y="369328"/>
                    <a:pt x="24504" y="361264"/>
                    <a:pt x="31102" y="348802"/>
                  </a:cubicBezTo>
                  <a:cubicBezTo>
                    <a:pt x="27436" y="348802"/>
                    <a:pt x="25237" y="352467"/>
                    <a:pt x="21572" y="353567"/>
                  </a:cubicBezTo>
                  <a:cubicBezTo>
                    <a:pt x="9109" y="356866"/>
                    <a:pt x="4344" y="353567"/>
                    <a:pt x="6544" y="341104"/>
                  </a:cubicBezTo>
                  <a:cubicBezTo>
                    <a:pt x="8743" y="329009"/>
                    <a:pt x="7643" y="319479"/>
                    <a:pt x="2145" y="307383"/>
                  </a:cubicBezTo>
                  <a:cubicBezTo>
                    <a:pt x="-2253" y="297486"/>
                    <a:pt x="312" y="282092"/>
                    <a:pt x="8010" y="271095"/>
                  </a:cubicBezTo>
                  <a:cubicBezTo>
                    <a:pt x="12408" y="264864"/>
                    <a:pt x="16074" y="259733"/>
                    <a:pt x="9476" y="253502"/>
                  </a:cubicBezTo>
                  <a:cubicBezTo>
                    <a:pt x="5811" y="248370"/>
                    <a:pt x="1779" y="243605"/>
                    <a:pt x="3611" y="236641"/>
                  </a:cubicBezTo>
                  <a:cubicBezTo>
                    <a:pt x="8010" y="221246"/>
                    <a:pt x="44297" y="201453"/>
                    <a:pt x="60425" y="205852"/>
                  </a:cubicBezTo>
                  <a:cubicBezTo>
                    <a:pt x="70688" y="208417"/>
                    <a:pt x="73254" y="214649"/>
                    <a:pt x="70321" y="224178"/>
                  </a:cubicBezTo>
                  <a:cubicBezTo>
                    <a:pt x="65190" y="241039"/>
                    <a:pt x="61158" y="257900"/>
                    <a:pt x="61891" y="275494"/>
                  </a:cubicBezTo>
                  <a:cubicBezTo>
                    <a:pt x="61891" y="278793"/>
                    <a:pt x="61158" y="281359"/>
                    <a:pt x="58959" y="283924"/>
                  </a:cubicBezTo>
                  <a:cubicBezTo>
                    <a:pt x="50895" y="292721"/>
                    <a:pt x="51261" y="293088"/>
                    <a:pt x="56026" y="302618"/>
                  </a:cubicBezTo>
                  <a:cubicBezTo>
                    <a:pt x="52361" y="293088"/>
                    <a:pt x="56759" y="285391"/>
                    <a:pt x="62991" y="279893"/>
                  </a:cubicBezTo>
                  <a:cubicBezTo>
                    <a:pt x="75086" y="269629"/>
                    <a:pt x="82051" y="256067"/>
                    <a:pt x="91214" y="243605"/>
                  </a:cubicBezTo>
                  <a:cubicBezTo>
                    <a:pt x="95613" y="237374"/>
                    <a:pt x="99644" y="231143"/>
                    <a:pt x="99644" y="223446"/>
                  </a:cubicBezTo>
                  <a:cubicBezTo>
                    <a:pt x="100377" y="197788"/>
                    <a:pt x="117605" y="183493"/>
                    <a:pt x="136665" y="171030"/>
                  </a:cubicBezTo>
                  <a:cubicBezTo>
                    <a:pt x="148028" y="163700"/>
                    <a:pt x="150593" y="172130"/>
                    <a:pt x="151326" y="183493"/>
                  </a:cubicBezTo>
                  <a:cubicBezTo>
                    <a:pt x="156458" y="164066"/>
                    <a:pt x="167454" y="154903"/>
                    <a:pt x="186148" y="155269"/>
                  </a:cubicBezTo>
                  <a:cubicBezTo>
                    <a:pt x="189813" y="155269"/>
                    <a:pt x="190179" y="151237"/>
                    <a:pt x="190179" y="147939"/>
                  </a:cubicBezTo>
                  <a:cubicBezTo>
                    <a:pt x="192012" y="138775"/>
                    <a:pt x="198243" y="140241"/>
                    <a:pt x="204474" y="141707"/>
                  </a:cubicBezTo>
                  <a:cubicBezTo>
                    <a:pt x="227200" y="149405"/>
                    <a:pt x="250658" y="156002"/>
                    <a:pt x="272651" y="165899"/>
                  </a:cubicBezTo>
                  <a:cubicBezTo>
                    <a:pt x="282547" y="170297"/>
                    <a:pt x="288778" y="164066"/>
                    <a:pt x="293177" y="157835"/>
                  </a:cubicBezTo>
                  <a:cubicBezTo>
                    <a:pt x="302340" y="145373"/>
                    <a:pt x="311137" y="142074"/>
                    <a:pt x="327631" y="146472"/>
                  </a:cubicBezTo>
                  <a:cubicBezTo>
                    <a:pt x="348158" y="151970"/>
                    <a:pt x="370150" y="151970"/>
                    <a:pt x="391043" y="157102"/>
                  </a:cubicBezTo>
                  <a:cubicBezTo>
                    <a:pt x="395075" y="158202"/>
                    <a:pt x="396541" y="155269"/>
                    <a:pt x="397274" y="151970"/>
                  </a:cubicBezTo>
                  <a:cubicBezTo>
                    <a:pt x="400939" y="135110"/>
                    <a:pt x="409736" y="118615"/>
                    <a:pt x="399473" y="101388"/>
                  </a:cubicBezTo>
                  <a:cubicBezTo>
                    <a:pt x="417433" y="75730"/>
                    <a:pt x="414501" y="43842"/>
                    <a:pt x="425131" y="15618"/>
                  </a:cubicBezTo>
                  <a:cubicBezTo>
                    <a:pt x="426963" y="10487"/>
                    <a:pt x="427330" y="4989"/>
                    <a:pt x="430629" y="590"/>
                  </a:cubicBezTo>
                  <a:cubicBezTo>
                    <a:pt x="437593" y="-1609"/>
                    <a:pt x="443824" y="3156"/>
                    <a:pt x="451888" y="1690"/>
                  </a:cubicBezTo>
                  <a:cubicBezTo>
                    <a:pt x="462151" y="-510"/>
                    <a:pt x="472414" y="6088"/>
                    <a:pt x="476446" y="15252"/>
                  </a:cubicBezTo>
                  <a:cubicBezTo>
                    <a:pt x="480478" y="24415"/>
                    <a:pt x="487076" y="28447"/>
                    <a:pt x="494407" y="32479"/>
                  </a:cubicBezTo>
                  <a:cubicBezTo>
                    <a:pt x="501371" y="26614"/>
                    <a:pt x="494040" y="11953"/>
                    <a:pt x="508335" y="11586"/>
                  </a:cubicBezTo>
                  <a:cubicBezTo>
                    <a:pt x="510168" y="13785"/>
                    <a:pt x="511267" y="16351"/>
                    <a:pt x="511634" y="19284"/>
                  </a:cubicBezTo>
                  <a:cubicBezTo>
                    <a:pt x="512367" y="24048"/>
                    <a:pt x="512000" y="28814"/>
                    <a:pt x="512367" y="33578"/>
                  </a:cubicBezTo>
                  <a:cubicBezTo>
                    <a:pt x="512733" y="37244"/>
                    <a:pt x="512733" y="41276"/>
                    <a:pt x="513100" y="44941"/>
                  </a:cubicBezTo>
                  <a:cubicBezTo>
                    <a:pt x="513100" y="66567"/>
                    <a:pt x="516399" y="88926"/>
                    <a:pt x="504670" y="109085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9AF5EFF8-C377-4ADB-BE9C-1A480FF41216}"/>
                </a:ext>
              </a:extLst>
            </p:cNvPr>
            <p:cNvSpPr/>
            <p:nvPr/>
          </p:nvSpPr>
          <p:spPr>
            <a:xfrm>
              <a:off x="12099908" y="6640506"/>
              <a:ext cx="177489" cy="221888"/>
            </a:xfrm>
            <a:custGeom>
              <a:avLst/>
              <a:gdLst>
                <a:gd name="connsiteX0" fmla="*/ 129241 w 177489"/>
                <a:gd name="connsiteY0" fmla="*/ 133 h 221888"/>
                <a:gd name="connsiteX1" fmla="*/ 156731 w 177489"/>
                <a:gd name="connsiteY1" fmla="*/ 38620 h 221888"/>
                <a:gd name="connsiteX2" fmla="*/ 171026 w 177489"/>
                <a:gd name="connsiteY2" fmla="*/ 69409 h 221888"/>
                <a:gd name="connsiteX3" fmla="*/ 173959 w 177489"/>
                <a:gd name="connsiteY3" fmla="*/ 83704 h 221888"/>
                <a:gd name="connsiteX4" fmla="*/ 168461 w 177489"/>
                <a:gd name="connsiteY4" fmla="*/ 99832 h 221888"/>
                <a:gd name="connsiteX5" fmla="*/ 164429 w 177489"/>
                <a:gd name="connsiteY5" fmla="*/ 103497 h 221888"/>
                <a:gd name="connsiteX6" fmla="*/ 140604 w 177489"/>
                <a:gd name="connsiteY6" fmla="*/ 139051 h 221888"/>
                <a:gd name="connsiteX7" fmla="*/ 138404 w 177489"/>
                <a:gd name="connsiteY7" fmla="*/ 158844 h 221888"/>
                <a:gd name="connsiteX8" fmla="*/ 125209 w 177489"/>
                <a:gd name="connsiteY8" fmla="*/ 183403 h 221888"/>
                <a:gd name="connsiteX9" fmla="*/ 112014 w 177489"/>
                <a:gd name="connsiteY9" fmla="*/ 204295 h 221888"/>
                <a:gd name="connsiteX10" fmla="*/ 88188 w 177489"/>
                <a:gd name="connsiteY10" fmla="*/ 220056 h 221888"/>
                <a:gd name="connsiteX11" fmla="*/ 61431 w 177489"/>
                <a:gd name="connsiteY11" fmla="*/ 221889 h 221888"/>
                <a:gd name="connsiteX12" fmla="*/ 46770 w 177489"/>
                <a:gd name="connsiteY12" fmla="*/ 213825 h 221888"/>
                <a:gd name="connsiteX13" fmla="*/ 45304 w 177489"/>
                <a:gd name="connsiteY13" fmla="*/ 197331 h 221888"/>
                <a:gd name="connsiteX14" fmla="*/ 57399 w 177489"/>
                <a:gd name="connsiteY14" fmla="*/ 193299 h 221888"/>
                <a:gd name="connsiteX15" fmla="*/ 73160 w 177489"/>
                <a:gd name="connsiteY15" fmla="*/ 188534 h 221888"/>
                <a:gd name="connsiteX16" fmla="*/ 70595 w 177489"/>
                <a:gd name="connsiteY16" fmla="*/ 168374 h 221888"/>
                <a:gd name="connsiteX17" fmla="*/ 50068 w 177489"/>
                <a:gd name="connsiteY17" fmla="*/ 149314 h 221888"/>
                <a:gd name="connsiteX18" fmla="*/ 43837 w 177489"/>
                <a:gd name="connsiteY18" fmla="*/ 143083 h 221888"/>
                <a:gd name="connsiteX19" fmla="*/ 36140 w 177489"/>
                <a:gd name="connsiteY19" fmla="*/ 125489 h 221888"/>
                <a:gd name="connsiteX20" fmla="*/ 29909 w 177489"/>
                <a:gd name="connsiteY20" fmla="*/ 124390 h 221888"/>
                <a:gd name="connsiteX21" fmla="*/ 9749 w 177489"/>
                <a:gd name="connsiteY21" fmla="*/ 117792 h 221888"/>
                <a:gd name="connsiteX22" fmla="*/ 20379 w 177489"/>
                <a:gd name="connsiteY22" fmla="*/ 106429 h 221888"/>
                <a:gd name="connsiteX23" fmla="*/ 24777 w 177489"/>
                <a:gd name="connsiteY23" fmla="*/ 87003 h 221888"/>
                <a:gd name="connsiteX24" fmla="*/ 2418 w 177489"/>
                <a:gd name="connsiteY24" fmla="*/ 98366 h 221888"/>
                <a:gd name="connsiteX25" fmla="*/ 952 w 177489"/>
                <a:gd name="connsiteY25" fmla="*/ 71975 h 221888"/>
                <a:gd name="connsiteX26" fmla="*/ 219 w 177489"/>
                <a:gd name="connsiteY26" fmla="*/ 69409 h 221888"/>
                <a:gd name="connsiteX27" fmla="*/ 1319 w 177489"/>
                <a:gd name="connsiteY27" fmla="*/ 68309 h 221888"/>
                <a:gd name="connsiteX28" fmla="*/ 9749 w 177489"/>
                <a:gd name="connsiteY28" fmla="*/ 62078 h 221888"/>
                <a:gd name="connsiteX29" fmla="*/ 22212 w 177489"/>
                <a:gd name="connsiteY29" fmla="*/ 60979 h 221888"/>
                <a:gd name="connsiteX30" fmla="*/ 31741 w 177489"/>
                <a:gd name="connsiteY30" fmla="*/ 63544 h 221888"/>
                <a:gd name="connsiteX31" fmla="*/ 40905 w 177489"/>
                <a:gd name="connsiteY31" fmla="*/ 74907 h 221888"/>
                <a:gd name="connsiteX32" fmla="*/ 47503 w 177489"/>
                <a:gd name="connsiteY32" fmla="*/ 88836 h 221888"/>
                <a:gd name="connsiteX33" fmla="*/ 62897 w 177489"/>
                <a:gd name="connsiteY33" fmla="*/ 81138 h 221888"/>
                <a:gd name="connsiteX34" fmla="*/ 70228 w 177489"/>
                <a:gd name="connsiteY34" fmla="*/ 66477 h 221888"/>
                <a:gd name="connsiteX35" fmla="*/ 71328 w 177489"/>
                <a:gd name="connsiteY35" fmla="*/ 57313 h 221888"/>
                <a:gd name="connsiteX36" fmla="*/ 63997 w 177489"/>
                <a:gd name="connsiteY36" fmla="*/ 60612 h 221888"/>
                <a:gd name="connsiteX37" fmla="*/ 57766 w 177489"/>
                <a:gd name="connsiteY37" fmla="*/ 60979 h 221888"/>
                <a:gd name="connsiteX38" fmla="*/ 56300 w 177489"/>
                <a:gd name="connsiteY38" fmla="*/ 54381 h 221888"/>
                <a:gd name="connsiteX39" fmla="*/ 64364 w 177489"/>
                <a:gd name="connsiteY39" fmla="*/ 38986 h 221888"/>
                <a:gd name="connsiteX40" fmla="*/ 83057 w 177489"/>
                <a:gd name="connsiteY40" fmla="*/ 41919 h 221888"/>
                <a:gd name="connsiteX41" fmla="*/ 106515 w 177489"/>
                <a:gd name="connsiteY41" fmla="*/ 43751 h 221888"/>
                <a:gd name="connsiteX42" fmla="*/ 88555 w 177489"/>
                <a:gd name="connsiteY42" fmla="*/ 21759 h 221888"/>
                <a:gd name="connsiteX43" fmla="*/ 116412 w 177489"/>
                <a:gd name="connsiteY43" fmla="*/ 1233 h 221888"/>
                <a:gd name="connsiteX44" fmla="*/ 129241 w 177489"/>
                <a:gd name="connsiteY44" fmla="*/ 133 h 2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489" h="221888">
                  <a:moveTo>
                    <a:pt x="129241" y="133"/>
                  </a:moveTo>
                  <a:cubicBezTo>
                    <a:pt x="138404" y="12595"/>
                    <a:pt x="140970" y="29456"/>
                    <a:pt x="156731" y="38620"/>
                  </a:cubicBezTo>
                  <a:cubicBezTo>
                    <a:pt x="166261" y="44118"/>
                    <a:pt x="169193" y="58046"/>
                    <a:pt x="171026" y="69409"/>
                  </a:cubicBezTo>
                  <a:cubicBezTo>
                    <a:pt x="171759" y="74174"/>
                    <a:pt x="171393" y="79672"/>
                    <a:pt x="173959" y="83704"/>
                  </a:cubicBezTo>
                  <a:cubicBezTo>
                    <a:pt x="178724" y="91768"/>
                    <a:pt x="180190" y="97632"/>
                    <a:pt x="168461" y="99832"/>
                  </a:cubicBezTo>
                  <a:cubicBezTo>
                    <a:pt x="166994" y="100198"/>
                    <a:pt x="164429" y="102398"/>
                    <a:pt x="164429" y="103497"/>
                  </a:cubicBezTo>
                  <a:cubicBezTo>
                    <a:pt x="166628" y="122190"/>
                    <a:pt x="152699" y="129521"/>
                    <a:pt x="140604" y="139051"/>
                  </a:cubicBezTo>
                  <a:cubicBezTo>
                    <a:pt x="134372" y="143816"/>
                    <a:pt x="134372" y="150781"/>
                    <a:pt x="138404" y="158844"/>
                  </a:cubicBezTo>
                  <a:cubicBezTo>
                    <a:pt x="144269" y="170574"/>
                    <a:pt x="138771" y="178637"/>
                    <a:pt x="125209" y="183403"/>
                  </a:cubicBezTo>
                  <a:cubicBezTo>
                    <a:pt x="116412" y="186335"/>
                    <a:pt x="114946" y="196964"/>
                    <a:pt x="112014" y="204295"/>
                  </a:cubicBezTo>
                  <a:cubicBezTo>
                    <a:pt x="105416" y="222256"/>
                    <a:pt x="106515" y="220789"/>
                    <a:pt x="88188" y="220056"/>
                  </a:cubicBezTo>
                  <a:cubicBezTo>
                    <a:pt x="79758" y="219690"/>
                    <a:pt x="70228" y="220423"/>
                    <a:pt x="61431" y="221889"/>
                  </a:cubicBezTo>
                  <a:cubicBezTo>
                    <a:pt x="56666" y="219323"/>
                    <a:pt x="51535" y="216757"/>
                    <a:pt x="46770" y="213825"/>
                  </a:cubicBezTo>
                  <a:cubicBezTo>
                    <a:pt x="39072" y="209060"/>
                    <a:pt x="44570" y="203196"/>
                    <a:pt x="45304" y="197331"/>
                  </a:cubicBezTo>
                  <a:cubicBezTo>
                    <a:pt x="46403" y="186335"/>
                    <a:pt x="54467" y="193299"/>
                    <a:pt x="57399" y="193299"/>
                  </a:cubicBezTo>
                  <a:cubicBezTo>
                    <a:pt x="63997" y="193666"/>
                    <a:pt x="70961" y="195865"/>
                    <a:pt x="73160" y="188534"/>
                  </a:cubicBezTo>
                  <a:cubicBezTo>
                    <a:pt x="74993" y="182303"/>
                    <a:pt x="68029" y="175705"/>
                    <a:pt x="70595" y="168374"/>
                  </a:cubicBezTo>
                  <a:cubicBezTo>
                    <a:pt x="57399" y="169474"/>
                    <a:pt x="59232" y="153713"/>
                    <a:pt x="50068" y="149314"/>
                  </a:cubicBezTo>
                  <a:cubicBezTo>
                    <a:pt x="48969" y="148948"/>
                    <a:pt x="50068" y="142350"/>
                    <a:pt x="43837" y="143083"/>
                  </a:cubicBezTo>
                  <a:cubicBezTo>
                    <a:pt x="26243" y="144916"/>
                    <a:pt x="25144" y="137952"/>
                    <a:pt x="36140" y="125489"/>
                  </a:cubicBezTo>
                  <a:cubicBezTo>
                    <a:pt x="33208" y="124756"/>
                    <a:pt x="31375" y="124756"/>
                    <a:pt x="29909" y="124390"/>
                  </a:cubicBezTo>
                  <a:cubicBezTo>
                    <a:pt x="22945" y="122557"/>
                    <a:pt x="12315" y="129521"/>
                    <a:pt x="9749" y="117792"/>
                  </a:cubicBezTo>
                  <a:cubicBezTo>
                    <a:pt x="9383" y="115593"/>
                    <a:pt x="16347" y="109728"/>
                    <a:pt x="20379" y="106429"/>
                  </a:cubicBezTo>
                  <a:cubicBezTo>
                    <a:pt x="27343" y="100198"/>
                    <a:pt x="32841" y="95433"/>
                    <a:pt x="24777" y="87003"/>
                  </a:cubicBezTo>
                  <a:cubicBezTo>
                    <a:pt x="21478" y="83704"/>
                    <a:pt x="9016" y="89568"/>
                    <a:pt x="2418" y="98366"/>
                  </a:cubicBezTo>
                  <a:cubicBezTo>
                    <a:pt x="3885" y="87369"/>
                    <a:pt x="6817" y="79305"/>
                    <a:pt x="952" y="71975"/>
                  </a:cubicBezTo>
                  <a:cubicBezTo>
                    <a:pt x="-147" y="71242"/>
                    <a:pt x="-147" y="70142"/>
                    <a:pt x="219" y="69409"/>
                  </a:cubicBezTo>
                  <a:cubicBezTo>
                    <a:pt x="586" y="68676"/>
                    <a:pt x="952" y="68309"/>
                    <a:pt x="1319" y="68309"/>
                  </a:cubicBezTo>
                  <a:cubicBezTo>
                    <a:pt x="5351" y="68309"/>
                    <a:pt x="7917" y="65744"/>
                    <a:pt x="9749" y="62078"/>
                  </a:cubicBezTo>
                  <a:cubicBezTo>
                    <a:pt x="14881" y="52182"/>
                    <a:pt x="15614" y="52182"/>
                    <a:pt x="22212" y="60979"/>
                  </a:cubicBezTo>
                  <a:cubicBezTo>
                    <a:pt x="25510" y="65377"/>
                    <a:pt x="28809" y="64644"/>
                    <a:pt x="31741" y="63544"/>
                  </a:cubicBezTo>
                  <a:cubicBezTo>
                    <a:pt x="47503" y="57313"/>
                    <a:pt x="46037" y="64278"/>
                    <a:pt x="40905" y="74907"/>
                  </a:cubicBezTo>
                  <a:cubicBezTo>
                    <a:pt x="37973" y="81505"/>
                    <a:pt x="39439" y="88102"/>
                    <a:pt x="47503" y="88836"/>
                  </a:cubicBezTo>
                  <a:cubicBezTo>
                    <a:pt x="53367" y="89568"/>
                    <a:pt x="62897" y="91768"/>
                    <a:pt x="62897" y="81138"/>
                  </a:cubicBezTo>
                  <a:cubicBezTo>
                    <a:pt x="62897" y="74541"/>
                    <a:pt x="67296" y="70875"/>
                    <a:pt x="70228" y="66477"/>
                  </a:cubicBezTo>
                  <a:cubicBezTo>
                    <a:pt x="72427" y="63178"/>
                    <a:pt x="75360" y="60979"/>
                    <a:pt x="71328" y="57313"/>
                  </a:cubicBezTo>
                  <a:cubicBezTo>
                    <a:pt x="66196" y="52915"/>
                    <a:pt x="65830" y="57680"/>
                    <a:pt x="63997" y="60612"/>
                  </a:cubicBezTo>
                  <a:cubicBezTo>
                    <a:pt x="62531" y="63178"/>
                    <a:pt x="59965" y="62811"/>
                    <a:pt x="57766" y="60979"/>
                  </a:cubicBezTo>
                  <a:cubicBezTo>
                    <a:pt x="55567" y="59146"/>
                    <a:pt x="54467" y="56214"/>
                    <a:pt x="56300" y="54381"/>
                  </a:cubicBezTo>
                  <a:cubicBezTo>
                    <a:pt x="61065" y="50715"/>
                    <a:pt x="60332" y="44484"/>
                    <a:pt x="64364" y="38986"/>
                  </a:cubicBezTo>
                  <a:cubicBezTo>
                    <a:pt x="69862" y="44118"/>
                    <a:pt x="73527" y="59512"/>
                    <a:pt x="83057" y="41919"/>
                  </a:cubicBezTo>
                  <a:cubicBezTo>
                    <a:pt x="85256" y="37887"/>
                    <a:pt x="97352" y="47783"/>
                    <a:pt x="106515" y="43751"/>
                  </a:cubicBezTo>
                  <a:cubicBezTo>
                    <a:pt x="99551" y="37153"/>
                    <a:pt x="87455" y="34221"/>
                    <a:pt x="88555" y="21759"/>
                  </a:cubicBezTo>
                  <a:cubicBezTo>
                    <a:pt x="89655" y="4532"/>
                    <a:pt x="97719" y="-2066"/>
                    <a:pt x="116412" y="1233"/>
                  </a:cubicBezTo>
                  <a:cubicBezTo>
                    <a:pt x="121177" y="1966"/>
                    <a:pt x="124842" y="-600"/>
                    <a:pt x="129241" y="133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805ADC33-1FF5-4186-A3D0-59BB8D38F968}"/>
                </a:ext>
              </a:extLst>
            </p:cNvPr>
            <p:cNvSpPr/>
            <p:nvPr/>
          </p:nvSpPr>
          <p:spPr>
            <a:xfrm>
              <a:off x="11711746" y="6653102"/>
              <a:ext cx="204218" cy="330165"/>
            </a:xfrm>
            <a:custGeom>
              <a:avLst/>
              <a:gdLst>
                <a:gd name="connsiteX0" fmla="*/ 198148 w 204218"/>
                <a:gd name="connsiteY0" fmla="*/ 2566 h 330165"/>
                <a:gd name="connsiteX1" fmla="*/ 178722 w 204218"/>
                <a:gd name="connsiteY1" fmla="*/ 29690 h 330165"/>
                <a:gd name="connsiteX2" fmla="*/ 176523 w 204218"/>
                <a:gd name="connsiteY2" fmla="*/ 36287 h 330165"/>
                <a:gd name="connsiteX3" fmla="*/ 174690 w 204218"/>
                <a:gd name="connsiteY3" fmla="*/ 49483 h 330165"/>
                <a:gd name="connsiteX4" fmla="*/ 189352 w 204218"/>
                <a:gd name="connsiteY4" fmla="*/ 52048 h 330165"/>
                <a:gd name="connsiteX5" fmla="*/ 202547 w 204218"/>
                <a:gd name="connsiteY5" fmla="*/ 63778 h 330165"/>
                <a:gd name="connsiteX6" fmla="*/ 191917 w 204218"/>
                <a:gd name="connsiteY6" fmla="*/ 102264 h 330165"/>
                <a:gd name="connsiteX7" fmla="*/ 194483 w 204218"/>
                <a:gd name="connsiteY7" fmla="*/ 109595 h 330165"/>
                <a:gd name="connsiteX8" fmla="*/ 189718 w 204218"/>
                <a:gd name="connsiteY8" fmla="*/ 125356 h 330165"/>
                <a:gd name="connsiteX9" fmla="*/ 175057 w 204218"/>
                <a:gd name="connsiteY9" fmla="*/ 122424 h 330165"/>
                <a:gd name="connsiteX10" fmla="*/ 191917 w 204218"/>
                <a:gd name="connsiteY10" fmla="*/ 138552 h 330165"/>
                <a:gd name="connsiteX11" fmla="*/ 203280 w 204218"/>
                <a:gd name="connsiteY11" fmla="*/ 146982 h 330165"/>
                <a:gd name="connsiteX12" fmla="*/ 191551 w 204218"/>
                <a:gd name="connsiteY12" fmla="*/ 152847 h 330165"/>
                <a:gd name="connsiteX13" fmla="*/ 163694 w 204218"/>
                <a:gd name="connsiteY13" fmla="*/ 150281 h 330165"/>
                <a:gd name="connsiteX14" fmla="*/ 140235 w 204218"/>
                <a:gd name="connsiteY14" fmla="*/ 171540 h 330165"/>
                <a:gd name="connsiteX15" fmla="*/ 136937 w 204218"/>
                <a:gd name="connsiteY15" fmla="*/ 181437 h 330165"/>
                <a:gd name="connsiteX16" fmla="*/ 132905 w 204218"/>
                <a:gd name="connsiteY16" fmla="*/ 205262 h 330165"/>
                <a:gd name="connsiteX17" fmla="*/ 139136 w 204218"/>
                <a:gd name="connsiteY17" fmla="*/ 222856 h 330165"/>
                <a:gd name="connsiteX18" fmla="*/ 125574 w 204218"/>
                <a:gd name="connsiteY18" fmla="*/ 227620 h 330165"/>
                <a:gd name="connsiteX19" fmla="*/ 113845 w 204218"/>
                <a:gd name="connsiteY19" fmla="*/ 212593 h 330165"/>
                <a:gd name="connsiteX20" fmla="*/ 100649 w 204218"/>
                <a:gd name="connsiteY20" fmla="*/ 227987 h 330165"/>
                <a:gd name="connsiteX21" fmla="*/ 87454 w 204218"/>
                <a:gd name="connsiteY21" fmla="*/ 250713 h 330165"/>
                <a:gd name="connsiteX22" fmla="*/ 80856 w 204218"/>
                <a:gd name="connsiteY22" fmla="*/ 268673 h 330165"/>
                <a:gd name="connsiteX23" fmla="*/ 24409 w 204218"/>
                <a:gd name="connsiteY23" fmla="*/ 323654 h 330165"/>
                <a:gd name="connsiteX24" fmla="*/ 21843 w 204218"/>
                <a:gd name="connsiteY24" fmla="*/ 326219 h 330165"/>
                <a:gd name="connsiteX25" fmla="*/ 4250 w 204218"/>
                <a:gd name="connsiteY25" fmla="*/ 319255 h 330165"/>
                <a:gd name="connsiteX26" fmla="*/ 5716 w 204218"/>
                <a:gd name="connsiteY26" fmla="*/ 279303 h 330165"/>
                <a:gd name="connsiteX27" fmla="*/ 11580 w 204218"/>
                <a:gd name="connsiteY27" fmla="*/ 252545 h 330165"/>
                <a:gd name="connsiteX28" fmla="*/ 27341 w 204218"/>
                <a:gd name="connsiteY28" fmla="*/ 236784 h 330165"/>
                <a:gd name="connsiteX29" fmla="*/ 59963 w 204218"/>
                <a:gd name="connsiteY29" fmla="*/ 232019 h 330165"/>
                <a:gd name="connsiteX30" fmla="*/ 66561 w 204218"/>
                <a:gd name="connsiteY30" fmla="*/ 222489 h 330165"/>
                <a:gd name="connsiteX31" fmla="*/ 81223 w 204218"/>
                <a:gd name="connsiteY31" fmla="*/ 198298 h 330165"/>
                <a:gd name="connsiteX32" fmla="*/ 85255 w 204218"/>
                <a:gd name="connsiteY32" fmla="*/ 193899 h 330165"/>
                <a:gd name="connsiteX33" fmla="*/ 90753 w 204218"/>
                <a:gd name="connsiteY33" fmla="*/ 166042 h 330165"/>
                <a:gd name="connsiteX34" fmla="*/ 105414 w 204218"/>
                <a:gd name="connsiteY34" fmla="*/ 153946 h 330165"/>
                <a:gd name="connsiteX35" fmla="*/ 112378 w 204218"/>
                <a:gd name="connsiteY35" fmla="*/ 166409 h 330165"/>
                <a:gd name="connsiteX36" fmla="*/ 112745 w 204218"/>
                <a:gd name="connsiteY36" fmla="*/ 192799 h 330165"/>
                <a:gd name="connsiteX37" fmla="*/ 117510 w 204218"/>
                <a:gd name="connsiteY37" fmla="*/ 167142 h 330165"/>
                <a:gd name="connsiteX38" fmla="*/ 115311 w 204218"/>
                <a:gd name="connsiteY38" fmla="*/ 140018 h 330165"/>
                <a:gd name="connsiteX39" fmla="*/ 122275 w 204218"/>
                <a:gd name="connsiteY39" fmla="*/ 122057 h 330165"/>
                <a:gd name="connsiteX40" fmla="*/ 132905 w 204218"/>
                <a:gd name="connsiteY40" fmla="*/ 106663 h 330165"/>
                <a:gd name="connsiteX41" fmla="*/ 150132 w 204218"/>
                <a:gd name="connsiteY41" fmla="*/ 73308 h 330165"/>
                <a:gd name="connsiteX42" fmla="*/ 132905 w 204218"/>
                <a:gd name="connsiteY42" fmla="*/ 78439 h 330165"/>
                <a:gd name="connsiteX43" fmla="*/ 122642 w 204218"/>
                <a:gd name="connsiteY43" fmla="*/ 78073 h 330165"/>
                <a:gd name="connsiteX44" fmla="*/ 122642 w 204218"/>
                <a:gd name="connsiteY44" fmla="*/ 67443 h 330165"/>
                <a:gd name="connsiteX45" fmla="*/ 133638 w 204218"/>
                <a:gd name="connsiteY45" fmla="*/ 54981 h 330165"/>
                <a:gd name="connsiteX46" fmla="*/ 140235 w 204218"/>
                <a:gd name="connsiteY46" fmla="*/ 33355 h 330165"/>
                <a:gd name="connsiteX47" fmla="*/ 156730 w 204218"/>
                <a:gd name="connsiteY47" fmla="*/ 0 h 330165"/>
                <a:gd name="connsiteX48" fmla="*/ 156730 w 204218"/>
                <a:gd name="connsiteY48" fmla="*/ 0 h 330165"/>
                <a:gd name="connsiteX49" fmla="*/ 198148 w 204218"/>
                <a:gd name="connsiteY49" fmla="*/ 0 h 330165"/>
                <a:gd name="connsiteX50" fmla="*/ 198881 w 204218"/>
                <a:gd name="connsiteY50" fmla="*/ 2566 h 330165"/>
                <a:gd name="connsiteX51" fmla="*/ 198148 w 204218"/>
                <a:gd name="connsiteY51" fmla="*/ 2566 h 33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4218" h="330165">
                  <a:moveTo>
                    <a:pt x="198148" y="2566"/>
                  </a:moveTo>
                  <a:cubicBezTo>
                    <a:pt x="185686" y="7331"/>
                    <a:pt x="168092" y="8431"/>
                    <a:pt x="178722" y="29690"/>
                  </a:cubicBezTo>
                  <a:cubicBezTo>
                    <a:pt x="179455" y="31156"/>
                    <a:pt x="177989" y="35188"/>
                    <a:pt x="176523" y="36287"/>
                  </a:cubicBezTo>
                  <a:cubicBezTo>
                    <a:pt x="171025" y="40319"/>
                    <a:pt x="169925" y="43618"/>
                    <a:pt x="174690" y="49483"/>
                  </a:cubicBezTo>
                  <a:cubicBezTo>
                    <a:pt x="179455" y="55714"/>
                    <a:pt x="183487" y="54248"/>
                    <a:pt x="189352" y="52048"/>
                  </a:cubicBezTo>
                  <a:cubicBezTo>
                    <a:pt x="200348" y="48016"/>
                    <a:pt x="207678" y="47284"/>
                    <a:pt x="202547" y="63778"/>
                  </a:cubicBezTo>
                  <a:cubicBezTo>
                    <a:pt x="198881" y="76607"/>
                    <a:pt x="201814" y="90902"/>
                    <a:pt x="191917" y="102264"/>
                  </a:cubicBezTo>
                  <a:cubicBezTo>
                    <a:pt x="190085" y="104463"/>
                    <a:pt x="191551" y="107029"/>
                    <a:pt x="194483" y="109595"/>
                  </a:cubicBezTo>
                  <a:cubicBezTo>
                    <a:pt x="203647" y="117293"/>
                    <a:pt x="191917" y="121324"/>
                    <a:pt x="189718" y="125356"/>
                  </a:cubicBezTo>
                  <a:cubicBezTo>
                    <a:pt x="183853" y="135253"/>
                    <a:pt x="182754" y="116926"/>
                    <a:pt x="175057" y="122424"/>
                  </a:cubicBezTo>
                  <a:cubicBezTo>
                    <a:pt x="176156" y="131954"/>
                    <a:pt x="182387" y="136352"/>
                    <a:pt x="191917" y="138552"/>
                  </a:cubicBezTo>
                  <a:cubicBezTo>
                    <a:pt x="196316" y="139651"/>
                    <a:pt x="203280" y="141117"/>
                    <a:pt x="203280" y="146982"/>
                  </a:cubicBezTo>
                  <a:cubicBezTo>
                    <a:pt x="202913" y="153580"/>
                    <a:pt x="196316" y="152114"/>
                    <a:pt x="191551" y="152847"/>
                  </a:cubicBezTo>
                  <a:cubicBezTo>
                    <a:pt x="182021" y="154679"/>
                    <a:pt x="173590" y="157978"/>
                    <a:pt x="163694" y="150281"/>
                  </a:cubicBezTo>
                  <a:cubicBezTo>
                    <a:pt x="156363" y="144783"/>
                    <a:pt x="143168" y="157978"/>
                    <a:pt x="140235" y="171540"/>
                  </a:cubicBezTo>
                  <a:cubicBezTo>
                    <a:pt x="139502" y="174472"/>
                    <a:pt x="146100" y="179971"/>
                    <a:pt x="136937" y="181437"/>
                  </a:cubicBezTo>
                  <a:cubicBezTo>
                    <a:pt x="113111" y="185102"/>
                    <a:pt x="126673" y="195732"/>
                    <a:pt x="132905" y="205262"/>
                  </a:cubicBezTo>
                  <a:cubicBezTo>
                    <a:pt x="136570" y="210760"/>
                    <a:pt x="143901" y="215525"/>
                    <a:pt x="139136" y="222856"/>
                  </a:cubicBezTo>
                  <a:cubicBezTo>
                    <a:pt x="136570" y="226888"/>
                    <a:pt x="131072" y="228720"/>
                    <a:pt x="125574" y="227620"/>
                  </a:cubicBezTo>
                  <a:cubicBezTo>
                    <a:pt x="117510" y="226154"/>
                    <a:pt x="120442" y="216991"/>
                    <a:pt x="113845" y="212593"/>
                  </a:cubicBezTo>
                  <a:cubicBezTo>
                    <a:pt x="110546" y="218091"/>
                    <a:pt x="111645" y="226521"/>
                    <a:pt x="100649" y="227987"/>
                  </a:cubicBezTo>
                  <a:cubicBezTo>
                    <a:pt x="95518" y="228720"/>
                    <a:pt x="81223" y="236784"/>
                    <a:pt x="87454" y="250713"/>
                  </a:cubicBezTo>
                  <a:cubicBezTo>
                    <a:pt x="91119" y="258776"/>
                    <a:pt x="82322" y="262442"/>
                    <a:pt x="80856" y="268673"/>
                  </a:cubicBezTo>
                  <a:cubicBezTo>
                    <a:pt x="73892" y="301295"/>
                    <a:pt x="56664" y="318156"/>
                    <a:pt x="24409" y="323654"/>
                  </a:cubicBezTo>
                  <a:cubicBezTo>
                    <a:pt x="23309" y="323654"/>
                    <a:pt x="22576" y="325120"/>
                    <a:pt x="21843" y="326219"/>
                  </a:cubicBezTo>
                  <a:cubicBezTo>
                    <a:pt x="11580" y="335750"/>
                    <a:pt x="7548" y="325853"/>
                    <a:pt x="4250" y="319255"/>
                  </a:cubicBezTo>
                  <a:cubicBezTo>
                    <a:pt x="-1982" y="306060"/>
                    <a:pt x="-1249" y="291765"/>
                    <a:pt x="5716" y="279303"/>
                  </a:cubicBezTo>
                  <a:cubicBezTo>
                    <a:pt x="10481" y="270505"/>
                    <a:pt x="11580" y="262075"/>
                    <a:pt x="11580" y="252545"/>
                  </a:cubicBezTo>
                  <a:cubicBezTo>
                    <a:pt x="11580" y="242649"/>
                    <a:pt x="12313" y="233852"/>
                    <a:pt x="27341" y="236784"/>
                  </a:cubicBezTo>
                  <a:cubicBezTo>
                    <a:pt x="37971" y="238983"/>
                    <a:pt x="48234" y="230186"/>
                    <a:pt x="59963" y="232019"/>
                  </a:cubicBezTo>
                  <a:cubicBezTo>
                    <a:pt x="63262" y="232752"/>
                    <a:pt x="69127" y="230553"/>
                    <a:pt x="66561" y="222489"/>
                  </a:cubicBezTo>
                  <a:cubicBezTo>
                    <a:pt x="62529" y="210027"/>
                    <a:pt x="59597" y="196098"/>
                    <a:pt x="81223" y="198298"/>
                  </a:cubicBezTo>
                  <a:cubicBezTo>
                    <a:pt x="84155" y="198664"/>
                    <a:pt x="86721" y="196098"/>
                    <a:pt x="85255" y="193899"/>
                  </a:cubicBezTo>
                  <a:cubicBezTo>
                    <a:pt x="79023" y="182903"/>
                    <a:pt x="91852" y="175939"/>
                    <a:pt x="90753" y="166042"/>
                  </a:cubicBezTo>
                  <a:cubicBezTo>
                    <a:pt x="89653" y="155046"/>
                    <a:pt x="97717" y="153946"/>
                    <a:pt x="105414" y="153946"/>
                  </a:cubicBezTo>
                  <a:cubicBezTo>
                    <a:pt x="114211" y="153946"/>
                    <a:pt x="119709" y="158345"/>
                    <a:pt x="112378" y="166409"/>
                  </a:cubicBezTo>
                  <a:cubicBezTo>
                    <a:pt x="105414" y="174472"/>
                    <a:pt x="104681" y="181437"/>
                    <a:pt x="112745" y="192799"/>
                  </a:cubicBezTo>
                  <a:cubicBezTo>
                    <a:pt x="110179" y="181437"/>
                    <a:pt x="109446" y="174472"/>
                    <a:pt x="117510" y="167142"/>
                  </a:cubicBezTo>
                  <a:cubicBezTo>
                    <a:pt x="124108" y="160910"/>
                    <a:pt x="123008" y="148815"/>
                    <a:pt x="115311" y="140018"/>
                  </a:cubicBezTo>
                  <a:cubicBezTo>
                    <a:pt x="107247" y="130488"/>
                    <a:pt x="109813" y="123890"/>
                    <a:pt x="122275" y="122057"/>
                  </a:cubicBezTo>
                  <a:cubicBezTo>
                    <a:pt x="132171" y="120591"/>
                    <a:pt x="135104" y="115826"/>
                    <a:pt x="132905" y="106663"/>
                  </a:cubicBezTo>
                  <a:cubicBezTo>
                    <a:pt x="127773" y="84304"/>
                    <a:pt x="128506" y="83204"/>
                    <a:pt x="150132" y="73308"/>
                  </a:cubicBezTo>
                  <a:cubicBezTo>
                    <a:pt x="143168" y="72208"/>
                    <a:pt x="138036" y="75507"/>
                    <a:pt x="132905" y="78439"/>
                  </a:cubicBezTo>
                  <a:cubicBezTo>
                    <a:pt x="129606" y="80272"/>
                    <a:pt x="125574" y="81372"/>
                    <a:pt x="122642" y="78073"/>
                  </a:cubicBezTo>
                  <a:cubicBezTo>
                    <a:pt x="119709" y="74774"/>
                    <a:pt x="121175" y="71109"/>
                    <a:pt x="122642" y="67443"/>
                  </a:cubicBezTo>
                  <a:cubicBezTo>
                    <a:pt x="125207" y="62312"/>
                    <a:pt x="129606" y="58646"/>
                    <a:pt x="133638" y="54981"/>
                  </a:cubicBezTo>
                  <a:cubicBezTo>
                    <a:pt x="139502" y="48750"/>
                    <a:pt x="143168" y="42885"/>
                    <a:pt x="140235" y="33355"/>
                  </a:cubicBezTo>
                  <a:cubicBezTo>
                    <a:pt x="135470" y="17960"/>
                    <a:pt x="150132" y="10630"/>
                    <a:pt x="156730" y="0"/>
                  </a:cubicBezTo>
                  <a:lnTo>
                    <a:pt x="156730" y="0"/>
                  </a:lnTo>
                  <a:cubicBezTo>
                    <a:pt x="170658" y="0"/>
                    <a:pt x="184220" y="0"/>
                    <a:pt x="198148" y="0"/>
                  </a:cubicBezTo>
                  <a:cubicBezTo>
                    <a:pt x="198881" y="733"/>
                    <a:pt x="199248" y="1833"/>
                    <a:pt x="198881" y="2566"/>
                  </a:cubicBezTo>
                  <a:cubicBezTo>
                    <a:pt x="198881" y="2199"/>
                    <a:pt x="198515" y="2566"/>
                    <a:pt x="198148" y="2566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1BE4FF2-4C8E-4802-9439-9398DEE3877D}"/>
                </a:ext>
              </a:extLst>
            </p:cNvPr>
            <p:cNvSpPr/>
            <p:nvPr/>
          </p:nvSpPr>
          <p:spPr>
            <a:xfrm>
              <a:off x="12137842" y="6457362"/>
              <a:ext cx="233523" cy="107970"/>
            </a:xfrm>
            <a:custGeom>
              <a:avLst/>
              <a:gdLst>
                <a:gd name="connsiteX0" fmla="*/ 19832 w 233523"/>
                <a:gd name="connsiteY0" fmla="*/ 93109 h 107970"/>
                <a:gd name="connsiteX1" fmla="*/ 1138 w 233523"/>
                <a:gd name="connsiteY1" fmla="*/ 76615 h 107970"/>
                <a:gd name="connsiteX2" fmla="*/ 11768 w 233523"/>
                <a:gd name="connsiteY2" fmla="*/ 58288 h 107970"/>
                <a:gd name="connsiteX3" fmla="*/ 17266 w 233523"/>
                <a:gd name="connsiteY3" fmla="*/ 45093 h 107970"/>
                <a:gd name="connsiteX4" fmla="*/ 72613 w 233523"/>
                <a:gd name="connsiteY4" fmla="*/ 41061 h 107970"/>
                <a:gd name="connsiteX5" fmla="*/ 57585 w 233523"/>
                <a:gd name="connsiteY5" fmla="*/ 23100 h 107970"/>
                <a:gd name="connsiteX6" fmla="*/ 66749 w 233523"/>
                <a:gd name="connsiteY6" fmla="*/ 18335 h 107970"/>
                <a:gd name="connsiteX7" fmla="*/ 88741 w 233523"/>
                <a:gd name="connsiteY7" fmla="*/ 32264 h 107970"/>
                <a:gd name="connsiteX8" fmla="*/ 104136 w 233523"/>
                <a:gd name="connsiteY8" fmla="*/ 24566 h 107970"/>
                <a:gd name="connsiteX9" fmla="*/ 109267 w 233523"/>
                <a:gd name="connsiteY9" fmla="*/ 19802 h 107970"/>
                <a:gd name="connsiteX10" fmla="*/ 123196 w 233523"/>
                <a:gd name="connsiteY10" fmla="*/ 12104 h 107970"/>
                <a:gd name="connsiteX11" fmla="*/ 132359 w 233523"/>
                <a:gd name="connsiteY11" fmla="*/ 8 h 107970"/>
                <a:gd name="connsiteX12" fmla="*/ 138224 w 233523"/>
                <a:gd name="connsiteY12" fmla="*/ 11371 h 107970"/>
                <a:gd name="connsiteX13" fmla="*/ 174511 w 233523"/>
                <a:gd name="connsiteY13" fmla="*/ 24200 h 107970"/>
                <a:gd name="connsiteX14" fmla="*/ 197969 w 233523"/>
                <a:gd name="connsiteY14" fmla="*/ 12837 h 107970"/>
                <a:gd name="connsiteX15" fmla="*/ 204934 w 233523"/>
                <a:gd name="connsiteY15" fmla="*/ 11738 h 107970"/>
                <a:gd name="connsiteX16" fmla="*/ 215197 w 233523"/>
                <a:gd name="connsiteY16" fmla="*/ 25299 h 107970"/>
                <a:gd name="connsiteX17" fmla="*/ 233524 w 233523"/>
                <a:gd name="connsiteY17" fmla="*/ 55722 h 107970"/>
                <a:gd name="connsiteX18" fmla="*/ 216663 w 233523"/>
                <a:gd name="connsiteY18" fmla="*/ 58288 h 107970"/>
                <a:gd name="connsiteX19" fmla="*/ 190272 w 233523"/>
                <a:gd name="connsiteY19" fmla="*/ 63053 h 107970"/>
                <a:gd name="connsiteX20" fmla="*/ 144821 w 233523"/>
                <a:gd name="connsiteY20" fmla="*/ 97874 h 107970"/>
                <a:gd name="connsiteX21" fmla="*/ 93139 w 233523"/>
                <a:gd name="connsiteY21" fmla="*/ 100807 h 107970"/>
                <a:gd name="connsiteX22" fmla="*/ 30461 w 233523"/>
                <a:gd name="connsiteY22" fmla="*/ 86145 h 107970"/>
                <a:gd name="connsiteX23" fmla="*/ 19832 w 233523"/>
                <a:gd name="connsiteY23" fmla="*/ 93109 h 10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523" h="107970">
                  <a:moveTo>
                    <a:pt x="19832" y="93109"/>
                  </a:moveTo>
                  <a:cubicBezTo>
                    <a:pt x="5537" y="96775"/>
                    <a:pt x="-3260" y="94942"/>
                    <a:pt x="1138" y="76615"/>
                  </a:cubicBezTo>
                  <a:cubicBezTo>
                    <a:pt x="2971" y="69284"/>
                    <a:pt x="-6926" y="56822"/>
                    <a:pt x="11768" y="58288"/>
                  </a:cubicBezTo>
                  <a:cubicBezTo>
                    <a:pt x="16899" y="58655"/>
                    <a:pt x="9568" y="48758"/>
                    <a:pt x="17266" y="45093"/>
                  </a:cubicBezTo>
                  <a:cubicBezTo>
                    <a:pt x="35226" y="59388"/>
                    <a:pt x="54653" y="63053"/>
                    <a:pt x="72613" y="41061"/>
                  </a:cubicBezTo>
                  <a:cubicBezTo>
                    <a:pt x="67848" y="36296"/>
                    <a:pt x="55752" y="35196"/>
                    <a:pt x="57585" y="23100"/>
                  </a:cubicBezTo>
                  <a:cubicBezTo>
                    <a:pt x="58685" y="16503"/>
                    <a:pt x="60151" y="13570"/>
                    <a:pt x="66749" y="18335"/>
                  </a:cubicBezTo>
                  <a:cubicBezTo>
                    <a:pt x="73713" y="23100"/>
                    <a:pt x="81044" y="28598"/>
                    <a:pt x="88741" y="32264"/>
                  </a:cubicBezTo>
                  <a:cubicBezTo>
                    <a:pt x="96072" y="35929"/>
                    <a:pt x="106701" y="41794"/>
                    <a:pt x="104136" y="24566"/>
                  </a:cubicBezTo>
                  <a:cubicBezTo>
                    <a:pt x="103402" y="20168"/>
                    <a:pt x="105235" y="19068"/>
                    <a:pt x="109267" y="19802"/>
                  </a:cubicBezTo>
                  <a:cubicBezTo>
                    <a:pt x="115865" y="20901"/>
                    <a:pt x="119530" y="15770"/>
                    <a:pt x="123196" y="12104"/>
                  </a:cubicBezTo>
                  <a:cubicBezTo>
                    <a:pt x="126861" y="8805"/>
                    <a:pt x="123929" y="8"/>
                    <a:pt x="132359" y="8"/>
                  </a:cubicBezTo>
                  <a:cubicBezTo>
                    <a:pt x="142989" y="-358"/>
                    <a:pt x="136391" y="11371"/>
                    <a:pt x="138224" y="11371"/>
                  </a:cubicBezTo>
                  <a:cubicBezTo>
                    <a:pt x="152152" y="10638"/>
                    <a:pt x="162049" y="20901"/>
                    <a:pt x="174511" y="24200"/>
                  </a:cubicBezTo>
                  <a:cubicBezTo>
                    <a:pt x="185874" y="27132"/>
                    <a:pt x="197236" y="32264"/>
                    <a:pt x="197969" y="12837"/>
                  </a:cubicBezTo>
                  <a:cubicBezTo>
                    <a:pt x="197969" y="9538"/>
                    <a:pt x="201635" y="9172"/>
                    <a:pt x="204934" y="11738"/>
                  </a:cubicBezTo>
                  <a:cubicBezTo>
                    <a:pt x="209699" y="15403"/>
                    <a:pt x="215563" y="16869"/>
                    <a:pt x="215197" y="25299"/>
                  </a:cubicBezTo>
                  <a:cubicBezTo>
                    <a:pt x="215197" y="38495"/>
                    <a:pt x="215197" y="52790"/>
                    <a:pt x="233524" y="55722"/>
                  </a:cubicBezTo>
                  <a:cubicBezTo>
                    <a:pt x="228759" y="62320"/>
                    <a:pt x="222527" y="60121"/>
                    <a:pt x="216663" y="58288"/>
                  </a:cubicBezTo>
                  <a:cubicBezTo>
                    <a:pt x="207133" y="55356"/>
                    <a:pt x="196870" y="47658"/>
                    <a:pt x="190272" y="63053"/>
                  </a:cubicBezTo>
                  <a:cubicBezTo>
                    <a:pt x="163148" y="59021"/>
                    <a:pt x="158750" y="84679"/>
                    <a:pt x="144821" y="97874"/>
                  </a:cubicBezTo>
                  <a:cubicBezTo>
                    <a:pt x="132725" y="109603"/>
                    <a:pt x="114399" y="111803"/>
                    <a:pt x="93139" y="100807"/>
                  </a:cubicBezTo>
                  <a:cubicBezTo>
                    <a:pt x="73346" y="90910"/>
                    <a:pt x="50621" y="94209"/>
                    <a:pt x="30461" y="86145"/>
                  </a:cubicBezTo>
                  <a:cubicBezTo>
                    <a:pt x="27162" y="84312"/>
                    <a:pt x="26429" y="94575"/>
                    <a:pt x="19832" y="931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CF93B8EE-300A-4BB8-A491-AA9EAAA4CD7E}"/>
                </a:ext>
              </a:extLst>
            </p:cNvPr>
            <p:cNvSpPr/>
            <p:nvPr/>
          </p:nvSpPr>
          <p:spPr>
            <a:xfrm>
              <a:off x="12207408" y="6535810"/>
              <a:ext cx="162452" cy="123523"/>
            </a:xfrm>
            <a:custGeom>
              <a:avLst/>
              <a:gdLst>
                <a:gd name="connsiteX0" fmla="*/ 81853 w 162452"/>
                <a:gd name="connsiteY0" fmla="*/ 123523 h 123523"/>
                <a:gd name="connsiteX1" fmla="*/ 81853 w 162452"/>
                <a:gd name="connsiteY1" fmla="*/ 79905 h 123523"/>
                <a:gd name="connsiteX2" fmla="*/ 56195 w 162452"/>
                <a:gd name="connsiteY2" fmla="*/ 92368 h 123523"/>
                <a:gd name="connsiteX3" fmla="*/ 50697 w 162452"/>
                <a:gd name="connsiteY3" fmla="*/ 98599 h 123523"/>
                <a:gd name="connsiteX4" fmla="*/ 42267 w 162452"/>
                <a:gd name="connsiteY4" fmla="*/ 108129 h 123523"/>
                <a:gd name="connsiteX5" fmla="*/ 36402 w 162452"/>
                <a:gd name="connsiteY5" fmla="*/ 97866 h 123523"/>
                <a:gd name="connsiteX6" fmla="*/ 29072 w 162452"/>
                <a:gd name="connsiteY6" fmla="*/ 89802 h 123523"/>
                <a:gd name="connsiteX7" fmla="*/ 10745 w 162452"/>
                <a:gd name="connsiteY7" fmla="*/ 82838 h 123523"/>
                <a:gd name="connsiteX8" fmla="*/ 848 w 162452"/>
                <a:gd name="connsiteY8" fmla="*/ 72574 h 123523"/>
                <a:gd name="connsiteX9" fmla="*/ 9645 w 162452"/>
                <a:gd name="connsiteY9" fmla="*/ 75873 h 123523"/>
                <a:gd name="connsiteX10" fmla="*/ 14043 w 162452"/>
                <a:gd name="connsiteY10" fmla="*/ 72574 h 123523"/>
                <a:gd name="connsiteX11" fmla="*/ 69391 w 162452"/>
                <a:gd name="connsiteY11" fmla="*/ 42518 h 123523"/>
                <a:gd name="connsiteX12" fmla="*/ 142699 w 162452"/>
                <a:gd name="connsiteY12" fmla="*/ 0 h 123523"/>
                <a:gd name="connsiteX13" fmla="*/ 152595 w 162452"/>
                <a:gd name="connsiteY13" fmla="*/ 8430 h 123523"/>
                <a:gd name="connsiteX14" fmla="*/ 155894 w 162452"/>
                <a:gd name="connsiteY14" fmla="*/ 42885 h 123523"/>
                <a:gd name="connsiteX15" fmla="*/ 151495 w 162452"/>
                <a:gd name="connsiteY15" fmla="*/ 54981 h 123523"/>
                <a:gd name="connsiteX16" fmla="*/ 134635 w 162452"/>
                <a:gd name="connsiteY16" fmla="*/ 60845 h 123523"/>
                <a:gd name="connsiteX17" fmla="*/ 118874 w 162452"/>
                <a:gd name="connsiteY17" fmla="*/ 62678 h 123523"/>
                <a:gd name="connsiteX18" fmla="*/ 110810 w 162452"/>
                <a:gd name="connsiteY18" fmla="*/ 90535 h 123523"/>
                <a:gd name="connsiteX19" fmla="*/ 96881 w 162452"/>
                <a:gd name="connsiteY19" fmla="*/ 113994 h 123523"/>
                <a:gd name="connsiteX20" fmla="*/ 90650 w 162452"/>
                <a:gd name="connsiteY20" fmla="*/ 120591 h 123523"/>
                <a:gd name="connsiteX21" fmla="*/ 81853 w 162452"/>
                <a:gd name="connsiteY21" fmla="*/ 123523 h 12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2452" h="123523">
                  <a:moveTo>
                    <a:pt x="81853" y="123523"/>
                  </a:moveTo>
                  <a:cubicBezTo>
                    <a:pt x="81853" y="108862"/>
                    <a:pt x="81853" y="94567"/>
                    <a:pt x="81853" y="79905"/>
                  </a:cubicBezTo>
                  <a:cubicBezTo>
                    <a:pt x="73056" y="87603"/>
                    <a:pt x="69024" y="97133"/>
                    <a:pt x="56195" y="92368"/>
                  </a:cubicBezTo>
                  <a:cubicBezTo>
                    <a:pt x="51430" y="90535"/>
                    <a:pt x="49964" y="94200"/>
                    <a:pt x="50697" y="98599"/>
                  </a:cubicBezTo>
                  <a:cubicBezTo>
                    <a:pt x="51797" y="105196"/>
                    <a:pt x="47765" y="108129"/>
                    <a:pt x="42267" y="108129"/>
                  </a:cubicBezTo>
                  <a:cubicBezTo>
                    <a:pt x="35669" y="107762"/>
                    <a:pt x="34570" y="103730"/>
                    <a:pt x="36402" y="97866"/>
                  </a:cubicBezTo>
                  <a:cubicBezTo>
                    <a:pt x="37502" y="93101"/>
                    <a:pt x="36036" y="86137"/>
                    <a:pt x="29072" y="89802"/>
                  </a:cubicBezTo>
                  <a:cubicBezTo>
                    <a:pt x="18809" y="95300"/>
                    <a:pt x="16243" y="86137"/>
                    <a:pt x="10745" y="82838"/>
                  </a:cubicBezTo>
                  <a:cubicBezTo>
                    <a:pt x="4514" y="82105"/>
                    <a:pt x="-2451" y="78439"/>
                    <a:pt x="848" y="72574"/>
                  </a:cubicBezTo>
                  <a:cubicBezTo>
                    <a:pt x="5980" y="62678"/>
                    <a:pt x="5980" y="76606"/>
                    <a:pt x="9645" y="75873"/>
                  </a:cubicBezTo>
                  <a:cubicBezTo>
                    <a:pt x="11111" y="75507"/>
                    <a:pt x="12577" y="73674"/>
                    <a:pt x="14043" y="72574"/>
                  </a:cubicBezTo>
                  <a:cubicBezTo>
                    <a:pt x="31271" y="60112"/>
                    <a:pt x="47032" y="45451"/>
                    <a:pt x="69391" y="42518"/>
                  </a:cubicBezTo>
                  <a:cubicBezTo>
                    <a:pt x="83686" y="10996"/>
                    <a:pt x="119973" y="17227"/>
                    <a:pt x="142699" y="0"/>
                  </a:cubicBezTo>
                  <a:cubicBezTo>
                    <a:pt x="145631" y="2932"/>
                    <a:pt x="149296" y="5498"/>
                    <a:pt x="152595" y="8430"/>
                  </a:cubicBezTo>
                  <a:cubicBezTo>
                    <a:pt x="164324" y="19060"/>
                    <a:pt x="165790" y="30056"/>
                    <a:pt x="155894" y="42885"/>
                  </a:cubicBezTo>
                  <a:cubicBezTo>
                    <a:pt x="152962" y="46550"/>
                    <a:pt x="152595" y="50582"/>
                    <a:pt x="151495" y="54981"/>
                  </a:cubicBezTo>
                  <a:cubicBezTo>
                    <a:pt x="147464" y="60845"/>
                    <a:pt x="140866" y="60479"/>
                    <a:pt x="134635" y="60845"/>
                  </a:cubicBezTo>
                  <a:cubicBezTo>
                    <a:pt x="129503" y="61579"/>
                    <a:pt x="125105" y="54248"/>
                    <a:pt x="118874" y="62678"/>
                  </a:cubicBezTo>
                  <a:cubicBezTo>
                    <a:pt x="112276" y="71842"/>
                    <a:pt x="108611" y="83571"/>
                    <a:pt x="110810" y="90535"/>
                  </a:cubicBezTo>
                  <a:cubicBezTo>
                    <a:pt x="115575" y="106296"/>
                    <a:pt x="108977" y="110695"/>
                    <a:pt x="96881" y="113994"/>
                  </a:cubicBezTo>
                  <a:cubicBezTo>
                    <a:pt x="89184" y="110695"/>
                    <a:pt x="95415" y="120958"/>
                    <a:pt x="90650" y="120591"/>
                  </a:cubicBezTo>
                  <a:cubicBezTo>
                    <a:pt x="86985" y="121324"/>
                    <a:pt x="84419" y="122424"/>
                    <a:pt x="81853" y="123523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FD08AB3A-8405-4405-806F-904E3C55FFFC}"/>
                </a:ext>
              </a:extLst>
            </p:cNvPr>
            <p:cNvSpPr/>
            <p:nvPr/>
          </p:nvSpPr>
          <p:spPr>
            <a:xfrm>
              <a:off x="11996397" y="6515702"/>
              <a:ext cx="157245" cy="77653"/>
            </a:xfrm>
            <a:custGeom>
              <a:avLst/>
              <a:gdLst>
                <a:gd name="connsiteX0" fmla="*/ 60112 w 157245"/>
                <a:gd name="connsiteY0" fmla="*/ 5079 h 77653"/>
                <a:gd name="connsiteX1" fmla="*/ 66710 w 157245"/>
                <a:gd name="connsiteY1" fmla="*/ 28538 h 77653"/>
                <a:gd name="connsiteX2" fmla="*/ 75507 w 157245"/>
                <a:gd name="connsiteY2" fmla="*/ 15709 h 77653"/>
                <a:gd name="connsiteX3" fmla="*/ 85770 w 157245"/>
                <a:gd name="connsiteY3" fmla="*/ 16808 h 77653"/>
                <a:gd name="connsiteX4" fmla="*/ 111794 w 157245"/>
                <a:gd name="connsiteY4" fmla="*/ 21574 h 77653"/>
                <a:gd name="connsiteX5" fmla="*/ 121691 w 157245"/>
                <a:gd name="connsiteY5" fmla="*/ 31837 h 77653"/>
                <a:gd name="connsiteX6" fmla="*/ 122791 w 157245"/>
                <a:gd name="connsiteY6" fmla="*/ 36968 h 77653"/>
                <a:gd name="connsiteX7" fmla="*/ 157245 w 157245"/>
                <a:gd name="connsiteY7" fmla="*/ 42466 h 77653"/>
                <a:gd name="connsiteX8" fmla="*/ 147349 w 157245"/>
                <a:gd name="connsiteY8" fmla="*/ 49430 h 77653"/>
                <a:gd name="connsiteX9" fmla="*/ 104464 w 157245"/>
                <a:gd name="connsiteY9" fmla="*/ 77287 h 77653"/>
                <a:gd name="connsiteX10" fmla="*/ 97499 w 157245"/>
                <a:gd name="connsiteY10" fmla="*/ 76188 h 77653"/>
                <a:gd name="connsiteX11" fmla="*/ 3665 w 157245"/>
                <a:gd name="connsiteY11" fmla="*/ 62626 h 77653"/>
                <a:gd name="connsiteX12" fmla="*/ 0 w 157245"/>
                <a:gd name="connsiteY12" fmla="*/ 57128 h 77653"/>
                <a:gd name="connsiteX13" fmla="*/ 15395 w 157245"/>
                <a:gd name="connsiteY13" fmla="*/ 43566 h 77653"/>
                <a:gd name="connsiteX14" fmla="*/ 27857 w 157245"/>
                <a:gd name="connsiteY14" fmla="*/ 43566 h 77653"/>
                <a:gd name="connsiteX15" fmla="*/ 23825 w 157245"/>
                <a:gd name="connsiteY15" fmla="*/ 10944 h 77653"/>
                <a:gd name="connsiteX16" fmla="*/ 36287 w 157245"/>
                <a:gd name="connsiteY16" fmla="*/ 1780 h 77653"/>
                <a:gd name="connsiteX17" fmla="*/ 46184 w 157245"/>
                <a:gd name="connsiteY17" fmla="*/ 28904 h 77653"/>
                <a:gd name="connsiteX18" fmla="*/ 51315 w 157245"/>
                <a:gd name="connsiteY18" fmla="*/ 314 h 77653"/>
                <a:gd name="connsiteX19" fmla="*/ 60112 w 157245"/>
                <a:gd name="connsiteY19" fmla="*/ 5079 h 7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245" h="77653">
                  <a:moveTo>
                    <a:pt x="60112" y="5079"/>
                  </a:moveTo>
                  <a:cubicBezTo>
                    <a:pt x="62312" y="12776"/>
                    <a:pt x="64511" y="20107"/>
                    <a:pt x="66710" y="28538"/>
                  </a:cubicBezTo>
                  <a:cubicBezTo>
                    <a:pt x="74041" y="26705"/>
                    <a:pt x="70742" y="19008"/>
                    <a:pt x="75507" y="15709"/>
                  </a:cubicBezTo>
                  <a:cubicBezTo>
                    <a:pt x="81372" y="11310"/>
                    <a:pt x="79172" y="12043"/>
                    <a:pt x="85770" y="16808"/>
                  </a:cubicBezTo>
                  <a:cubicBezTo>
                    <a:pt x="92734" y="21940"/>
                    <a:pt x="102997" y="16075"/>
                    <a:pt x="111794" y="21574"/>
                  </a:cubicBezTo>
                  <a:cubicBezTo>
                    <a:pt x="116559" y="24506"/>
                    <a:pt x="121691" y="24872"/>
                    <a:pt x="121691" y="31837"/>
                  </a:cubicBezTo>
                  <a:cubicBezTo>
                    <a:pt x="121691" y="33669"/>
                    <a:pt x="122424" y="35135"/>
                    <a:pt x="122791" y="36968"/>
                  </a:cubicBezTo>
                  <a:cubicBezTo>
                    <a:pt x="135986" y="28538"/>
                    <a:pt x="144416" y="50164"/>
                    <a:pt x="157245" y="42466"/>
                  </a:cubicBezTo>
                  <a:cubicBezTo>
                    <a:pt x="153946" y="44665"/>
                    <a:pt x="147715" y="46865"/>
                    <a:pt x="147349" y="49430"/>
                  </a:cubicBezTo>
                  <a:cubicBezTo>
                    <a:pt x="143683" y="75821"/>
                    <a:pt x="121324" y="72522"/>
                    <a:pt x="104464" y="77287"/>
                  </a:cubicBezTo>
                  <a:cubicBezTo>
                    <a:pt x="102264" y="78020"/>
                    <a:pt x="98965" y="77654"/>
                    <a:pt x="97499" y="76188"/>
                  </a:cubicBezTo>
                  <a:cubicBezTo>
                    <a:pt x="68909" y="53462"/>
                    <a:pt x="34455" y="71423"/>
                    <a:pt x="3665" y="62626"/>
                  </a:cubicBezTo>
                  <a:cubicBezTo>
                    <a:pt x="733" y="61893"/>
                    <a:pt x="0" y="59693"/>
                    <a:pt x="0" y="57128"/>
                  </a:cubicBezTo>
                  <a:cubicBezTo>
                    <a:pt x="4765" y="52363"/>
                    <a:pt x="10630" y="48697"/>
                    <a:pt x="15395" y="43566"/>
                  </a:cubicBezTo>
                  <a:cubicBezTo>
                    <a:pt x="20526" y="38068"/>
                    <a:pt x="26024" y="39167"/>
                    <a:pt x="27857" y="43566"/>
                  </a:cubicBezTo>
                  <a:cubicBezTo>
                    <a:pt x="11729" y="36968"/>
                    <a:pt x="25291" y="22673"/>
                    <a:pt x="23825" y="10944"/>
                  </a:cubicBezTo>
                  <a:cubicBezTo>
                    <a:pt x="26024" y="5079"/>
                    <a:pt x="30789" y="2513"/>
                    <a:pt x="36287" y="1780"/>
                  </a:cubicBezTo>
                  <a:cubicBezTo>
                    <a:pt x="52782" y="6179"/>
                    <a:pt x="47650" y="18641"/>
                    <a:pt x="46184" y="28904"/>
                  </a:cubicBezTo>
                  <a:cubicBezTo>
                    <a:pt x="52782" y="20474"/>
                    <a:pt x="43252" y="9111"/>
                    <a:pt x="51315" y="314"/>
                  </a:cubicBezTo>
                  <a:cubicBezTo>
                    <a:pt x="56080" y="-785"/>
                    <a:pt x="58646" y="1047"/>
                    <a:pt x="60112" y="507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AFD99000-F283-4D32-9EFF-C355EEB9EE52}"/>
                </a:ext>
              </a:extLst>
            </p:cNvPr>
            <p:cNvSpPr/>
            <p:nvPr/>
          </p:nvSpPr>
          <p:spPr>
            <a:xfrm>
              <a:off x="11936651" y="6591157"/>
              <a:ext cx="101593" cy="115070"/>
            </a:xfrm>
            <a:custGeom>
              <a:avLst/>
              <a:gdLst>
                <a:gd name="connsiteX0" fmla="*/ 93834 w 101593"/>
                <a:gd name="connsiteY0" fmla="*/ 60479 h 115070"/>
                <a:gd name="connsiteX1" fmla="*/ 76973 w 101593"/>
                <a:gd name="connsiteY1" fmla="*/ 99699 h 115070"/>
                <a:gd name="connsiteX2" fmla="*/ 76607 w 101593"/>
                <a:gd name="connsiteY2" fmla="*/ 104830 h 115070"/>
                <a:gd name="connsiteX3" fmla="*/ 70375 w 101593"/>
                <a:gd name="connsiteY3" fmla="*/ 107030 h 115070"/>
                <a:gd name="connsiteX4" fmla="*/ 42885 w 101593"/>
                <a:gd name="connsiteY4" fmla="*/ 108862 h 115070"/>
                <a:gd name="connsiteX5" fmla="*/ 21259 w 101593"/>
                <a:gd name="connsiteY5" fmla="*/ 93101 h 115070"/>
                <a:gd name="connsiteX6" fmla="*/ 42152 w 101593"/>
                <a:gd name="connsiteY6" fmla="*/ 96400 h 115070"/>
                <a:gd name="connsiteX7" fmla="*/ 48383 w 101593"/>
                <a:gd name="connsiteY7" fmla="*/ 92001 h 115070"/>
                <a:gd name="connsiteX8" fmla="*/ 24558 w 101593"/>
                <a:gd name="connsiteY8" fmla="*/ 70009 h 115070"/>
                <a:gd name="connsiteX9" fmla="*/ 5865 w 101593"/>
                <a:gd name="connsiteY9" fmla="*/ 49116 h 115070"/>
                <a:gd name="connsiteX10" fmla="*/ 0 w 101593"/>
                <a:gd name="connsiteY10" fmla="*/ 38487 h 115070"/>
                <a:gd name="connsiteX11" fmla="*/ 32622 w 101593"/>
                <a:gd name="connsiteY11" fmla="*/ 35554 h 115070"/>
                <a:gd name="connsiteX12" fmla="*/ 36654 w 101593"/>
                <a:gd name="connsiteY12" fmla="*/ 28957 h 115070"/>
                <a:gd name="connsiteX13" fmla="*/ 43985 w 101593"/>
                <a:gd name="connsiteY13" fmla="*/ 0 h 115070"/>
                <a:gd name="connsiteX14" fmla="*/ 46917 w 101593"/>
                <a:gd name="connsiteY14" fmla="*/ 23459 h 115070"/>
                <a:gd name="connsiteX15" fmla="*/ 54248 w 101593"/>
                <a:gd name="connsiteY15" fmla="*/ 36288 h 115070"/>
                <a:gd name="connsiteX16" fmla="*/ 79539 w 101593"/>
                <a:gd name="connsiteY16" fmla="*/ 36288 h 115070"/>
                <a:gd name="connsiteX17" fmla="*/ 100065 w 101593"/>
                <a:gd name="connsiteY17" fmla="*/ 39220 h 115070"/>
                <a:gd name="connsiteX18" fmla="*/ 92734 w 101593"/>
                <a:gd name="connsiteY18" fmla="*/ 53881 h 115070"/>
                <a:gd name="connsiteX19" fmla="*/ 93834 w 101593"/>
                <a:gd name="connsiteY19" fmla="*/ 60479 h 11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593" h="115070">
                  <a:moveTo>
                    <a:pt x="93834" y="60479"/>
                  </a:moveTo>
                  <a:cubicBezTo>
                    <a:pt x="80639" y="70009"/>
                    <a:pt x="70375" y="81372"/>
                    <a:pt x="76973" y="99699"/>
                  </a:cubicBezTo>
                  <a:cubicBezTo>
                    <a:pt x="77340" y="101165"/>
                    <a:pt x="77340" y="103364"/>
                    <a:pt x="76607" y="104830"/>
                  </a:cubicBezTo>
                  <a:cubicBezTo>
                    <a:pt x="75507" y="107030"/>
                    <a:pt x="72208" y="108862"/>
                    <a:pt x="70375" y="107030"/>
                  </a:cubicBezTo>
                  <a:cubicBezTo>
                    <a:pt x="60479" y="98232"/>
                    <a:pt x="53515" y="127189"/>
                    <a:pt x="42885" y="108862"/>
                  </a:cubicBezTo>
                  <a:cubicBezTo>
                    <a:pt x="38487" y="101531"/>
                    <a:pt x="26024" y="105563"/>
                    <a:pt x="21259" y="93101"/>
                  </a:cubicBezTo>
                  <a:cubicBezTo>
                    <a:pt x="29690" y="94200"/>
                    <a:pt x="37387" y="93467"/>
                    <a:pt x="42152" y="96400"/>
                  </a:cubicBezTo>
                  <a:cubicBezTo>
                    <a:pt x="50949" y="101898"/>
                    <a:pt x="49483" y="93101"/>
                    <a:pt x="48383" y="92001"/>
                  </a:cubicBezTo>
                  <a:cubicBezTo>
                    <a:pt x="40319" y="84671"/>
                    <a:pt x="41786" y="65610"/>
                    <a:pt x="24558" y="70009"/>
                  </a:cubicBezTo>
                  <a:cubicBezTo>
                    <a:pt x="4032" y="75141"/>
                    <a:pt x="-366" y="67077"/>
                    <a:pt x="5865" y="49116"/>
                  </a:cubicBezTo>
                  <a:cubicBezTo>
                    <a:pt x="7697" y="43252"/>
                    <a:pt x="1466" y="42152"/>
                    <a:pt x="0" y="38487"/>
                  </a:cubicBezTo>
                  <a:cubicBezTo>
                    <a:pt x="11363" y="43618"/>
                    <a:pt x="20160" y="24192"/>
                    <a:pt x="32622" y="35554"/>
                  </a:cubicBezTo>
                  <a:cubicBezTo>
                    <a:pt x="34455" y="37387"/>
                    <a:pt x="36654" y="32622"/>
                    <a:pt x="36654" y="28957"/>
                  </a:cubicBezTo>
                  <a:cubicBezTo>
                    <a:pt x="37020" y="19793"/>
                    <a:pt x="38853" y="11363"/>
                    <a:pt x="43985" y="0"/>
                  </a:cubicBezTo>
                  <a:cubicBezTo>
                    <a:pt x="47284" y="9530"/>
                    <a:pt x="58280" y="13929"/>
                    <a:pt x="46917" y="23459"/>
                  </a:cubicBezTo>
                  <a:cubicBezTo>
                    <a:pt x="42518" y="27124"/>
                    <a:pt x="48750" y="38487"/>
                    <a:pt x="54248" y="36288"/>
                  </a:cubicBezTo>
                  <a:cubicBezTo>
                    <a:pt x="63411" y="32622"/>
                    <a:pt x="71109" y="40686"/>
                    <a:pt x="79539" y="36288"/>
                  </a:cubicBezTo>
                  <a:cubicBezTo>
                    <a:pt x="86503" y="32622"/>
                    <a:pt x="95667" y="33722"/>
                    <a:pt x="100065" y="39220"/>
                  </a:cubicBezTo>
                  <a:cubicBezTo>
                    <a:pt x="105197" y="45817"/>
                    <a:pt x="96033" y="49116"/>
                    <a:pt x="92734" y="53881"/>
                  </a:cubicBezTo>
                  <a:cubicBezTo>
                    <a:pt x="91635" y="54981"/>
                    <a:pt x="93101" y="58280"/>
                    <a:pt x="93834" y="60479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6014569A-32CC-4AAD-A78C-6C922ADAA99B}"/>
                </a:ext>
              </a:extLst>
            </p:cNvPr>
            <p:cNvSpPr/>
            <p:nvPr/>
          </p:nvSpPr>
          <p:spPr>
            <a:xfrm>
              <a:off x="12296711" y="6535443"/>
              <a:ext cx="93643" cy="149134"/>
            </a:xfrm>
            <a:custGeom>
              <a:avLst/>
              <a:gdLst>
                <a:gd name="connsiteX0" fmla="*/ 248 w 93643"/>
                <a:gd name="connsiteY0" fmla="*/ 120591 h 149134"/>
                <a:gd name="connsiteX1" fmla="*/ 4280 w 93643"/>
                <a:gd name="connsiteY1" fmla="*/ 113260 h 149134"/>
                <a:gd name="connsiteX2" fmla="*/ 29571 w 93643"/>
                <a:gd name="connsiteY2" fmla="*/ 83204 h 149134"/>
                <a:gd name="connsiteX3" fmla="*/ 40201 w 93643"/>
                <a:gd name="connsiteY3" fmla="*/ 70742 h 149134"/>
                <a:gd name="connsiteX4" fmla="*/ 60360 w 93643"/>
                <a:gd name="connsiteY4" fmla="*/ 52782 h 149134"/>
                <a:gd name="connsiteX5" fmla="*/ 58161 w 93643"/>
                <a:gd name="connsiteY5" fmla="*/ 41052 h 149134"/>
                <a:gd name="connsiteX6" fmla="*/ 53763 w 93643"/>
                <a:gd name="connsiteY6" fmla="*/ 5498 h 149134"/>
                <a:gd name="connsiteX7" fmla="*/ 52663 w 93643"/>
                <a:gd name="connsiteY7" fmla="*/ 0 h 149134"/>
                <a:gd name="connsiteX8" fmla="*/ 84185 w 93643"/>
                <a:gd name="connsiteY8" fmla="*/ 17227 h 149134"/>
                <a:gd name="connsiteX9" fmla="*/ 75755 w 93643"/>
                <a:gd name="connsiteY9" fmla="*/ 48750 h 149134"/>
                <a:gd name="connsiteX10" fmla="*/ 75755 w 93643"/>
                <a:gd name="connsiteY10" fmla="*/ 65977 h 149134"/>
                <a:gd name="connsiteX11" fmla="*/ 68424 w 93643"/>
                <a:gd name="connsiteY11" fmla="*/ 87969 h 149134"/>
                <a:gd name="connsiteX12" fmla="*/ 48998 w 93643"/>
                <a:gd name="connsiteY12" fmla="*/ 107762 h 149134"/>
                <a:gd name="connsiteX13" fmla="*/ 44966 w 93643"/>
                <a:gd name="connsiteY13" fmla="*/ 120958 h 149134"/>
                <a:gd name="connsiteX14" fmla="*/ 25173 w 93643"/>
                <a:gd name="connsiteY14" fmla="*/ 144783 h 149134"/>
                <a:gd name="connsiteX15" fmla="*/ 23340 w 93643"/>
                <a:gd name="connsiteY15" fmla="*/ 144050 h 149134"/>
                <a:gd name="connsiteX16" fmla="*/ 2814 w 93643"/>
                <a:gd name="connsiteY16" fmla="*/ 126822 h 149134"/>
                <a:gd name="connsiteX17" fmla="*/ 248 w 93643"/>
                <a:gd name="connsiteY17" fmla="*/ 120591 h 14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643" h="149134">
                  <a:moveTo>
                    <a:pt x="248" y="120591"/>
                  </a:moveTo>
                  <a:cubicBezTo>
                    <a:pt x="2447" y="118392"/>
                    <a:pt x="-3784" y="111794"/>
                    <a:pt x="4280" y="113260"/>
                  </a:cubicBezTo>
                  <a:cubicBezTo>
                    <a:pt x="27738" y="108129"/>
                    <a:pt x="31037" y="105197"/>
                    <a:pt x="29571" y="83204"/>
                  </a:cubicBezTo>
                  <a:cubicBezTo>
                    <a:pt x="28838" y="73674"/>
                    <a:pt x="35436" y="74041"/>
                    <a:pt x="40201" y="70742"/>
                  </a:cubicBezTo>
                  <a:cubicBezTo>
                    <a:pt x="47531" y="65610"/>
                    <a:pt x="61093" y="66710"/>
                    <a:pt x="60360" y="52782"/>
                  </a:cubicBezTo>
                  <a:cubicBezTo>
                    <a:pt x="56328" y="49483"/>
                    <a:pt x="57061" y="41785"/>
                    <a:pt x="58161" y="41052"/>
                  </a:cubicBezTo>
                  <a:cubicBezTo>
                    <a:pt x="82719" y="25658"/>
                    <a:pt x="62193" y="16494"/>
                    <a:pt x="53763" y="5498"/>
                  </a:cubicBezTo>
                  <a:cubicBezTo>
                    <a:pt x="52663" y="4032"/>
                    <a:pt x="53029" y="1833"/>
                    <a:pt x="52663" y="0"/>
                  </a:cubicBezTo>
                  <a:cubicBezTo>
                    <a:pt x="65125" y="2566"/>
                    <a:pt x="75388" y="9530"/>
                    <a:pt x="84185" y="17227"/>
                  </a:cubicBezTo>
                  <a:cubicBezTo>
                    <a:pt x="99213" y="30423"/>
                    <a:pt x="96281" y="39953"/>
                    <a:pt x="75755" y="48750"/>
                  </a:cubicBezTo>
                  <a:cubicBezTo>
                    <a:pt x="74289" y="54248"/>
                    <a:pt x="92982" y="58646"/>
                    <a:pt x="75755" y="65977"/>
                  </a:cubicBezTo>
                  <a:cubicBezTo>
                    <a:pt x="70990" y="67810"/>
                    <a:pt x="70990" y="80638"/>
                    <a:pt x="68424" y="87969"/>
                  </a:cubicBezTo>
                  <a:cubicBezTo>
                    <a:pt x="65125" y="97866"/>
                    <a:pt x="61826" y="102631"/>
                    <a:pt x="48998" y="107762"/>
                  </a:cubicBezTo>
                  <a:cubicBezTo>
                    <a:pt x="43500" y="109962"/>
                    <a:pt x="44599" y="116926"/>
                    <a:pt x="44966" y="120958"/>
                  </a:cubicBezTo>
                  <a:cubicBezTo>
                    <a:pt x="48265" y="144783"/>
                    <a:pt x="47165" y="146615"/>
                    <a:pt x="25173" y="144783"/>
                  </a:cubicBezTo>
                  <a:cubicBezTo>
                    <a:pt x="24439" y="144783"/>
                    <a:pt x="23706" y="144050"/>
                    <a:pt x="23340" y="144050"/>
                  </a:cubicBezTo>
                  <a:cubicBezTo>
                    <a:pt x="2081" y="155046"/>
                    <a:pt x="-2684" y="147715"/>
                    <a:pt x="2814" y="126822"/>
                  </a:cubicBezTo>
                  <a:cubicBezTo>
                    <a:pt x="3547" y="125356"/>
                    <a:pt x="981" y="122790"/>
                    <a:pt x="248" y="120591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CDC327C7-D3FE-4CFB-B235-8C8A96F69F37}"/>
                </a:ext>
              </a:extLst>
            </p:cNvPr>
            <p:cNvSpPr/>
            <p:nvPr/>
          </p:nvSpPr>
          <p:spPr>
            <a:xfrm>
              <a:off x="12363975" y="6383691"/>
              <a:ext cx="78372" cy="124994"/>
            </a:xfrm>
            <a:custGeom>
              <a:avLst/>
              <a:gdLst>
                <a:gd name="connsiteX0" fmla="*/ 11423 w 78372"/>
                <a:gd name="connsiteY0" fmla="*/ 124994 h 124994"/>
                <a:gd name="connsiteX1" fmla="*/ 25352 w 78372"/>
                <a:gd name="connsiteY1" fmla="*/ 92006 h 124994"/>
                <a:gd name="connsiteX2" fmla="*/ 34515 w 78372"/>
                <a:gd name="connsiteY2" fmla="*/ 65615 h 124994"/>
                <a:gd name="connsiteX3" fmla="*/ 11057 w 78372"/>
                <a:gd name="connsiteY3" fmla="*/ 59384 h 124994"/>
                <a:gd name="connsiteX4" fmla="*/ 60 w 78372"/>
                <a:gd name="connsiteY4" fmla="*/ 38492 h 124994"/>
                <a:gd name="connsiteX5" fmla="*/ 34515 w 78372"/>
                <a:gd name="connsiteY5" fmla="*/ 37025 h 124994"/>
                <a:gd name="connsiteX6" fmla="*/ 64571 w 78372"/>
                <a:gd name="connsiteY6" fmla="*/ 27495 h 124994"/>
                <a:gd name="connsiteX7" fmla="*/ 56508 w 78372"/>
                <a:gd name="connsiteY7" fmla="*/ 5136 h 124994"/>
                <a:gd name="connsiteX8" fmla="*/ 56508 w 78372"/>
                <a:gd name="connsiteY8" fmla="*/ 5136 h 124994"/>
                <a:gd name="connsiteX9" fmla="*/ 64938 w 78372"/>
                <a:gd name="connsiteY9" fmla="*/ 2571 h 124994"/>
                <a:gd name="connsiteX10" fmla="*/ 75201 w 78372"/>
                <a:gd name="connsiteY10" fmla="*/ 8802 h 124994"/>
                <a:gd name="connsiteX11" fmla="*/ 75567 w 78372"/>
                <a:gd name="connsiteY11" fmla="*/ 12834 h 124994"/>
                <a:gd name="connsiteX12" fmla="*/ 78133 w 78372"/>
                <a:gd name="connsiteY12" fmla="*/ 47288 h 124994"/>
                <a:gd name="connsiteX13" fmla="*/ 67870 w 78372"/>
                <a:gd name="connsiteY13" fmla="*/ 68548 h 124994"/>
                <a:gd name="connsiteX14" fmla="*/ 63472 w 78372"/>
                <a:gd name="connsiteY14" fmla="*/ 100436 h 124994"/>
                <a:gd name="connsiteX15" fmla="*/ 64205 w 78372"/>
                <a:gd name="connsiteY15" fmla="*/ 103002 h 124994"/>
                <a:gd name="connsiteX16" fmla="*/ 11423 w 78372"/>
                <a:gd name="connsiteY16" fmla="*/ 124994 h 12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372" h="124994">
                  <a:moveTo>
                    <a:pt x="11423" y="124994"/>
                  </a:moveTo>
                  <a:cubicBezTo>
                    <a:pt x="-1772" y="106668"/>
                    <a:pt x="16555" y="97504"/>
                    <a:pt x="25352" y="92006"/>
                  </a:cubicBezTo>
                  <a:cubicBezTo>
                    <a:pt x="37814" y="83942"/>
                    <a:pt x="24252" y="71480"/>
                    <a:pt x="34515" y="65615"/>
                  </a:cubicBezTo>
                  <a:cubicBezTo>
                    <a:pt x="27551" y="59751"/>
                    <a:pt x="21686" y="57552"/>
                    <a:pt x="11057" y="59384"/>
                  </a:cubicBezTo>
                  <a:cubicBezTo>
                    <a:pt x="-5804" y="62316"/>
                    <a:pt x="2260" y="47288"/>
                    <a:pt x="60" y="38492"/>
                  </a:cubicBezTo>
                  <a:cubicBezTo>
                    <a:pt x="12523" y="46555"/>
                    <a:pt x="23519" y="56452"/>
                    <a:pt x="34515" y="37025"/>
                  </a:cubicBezTo>
                  <a:cubicBezTo>
                    <a:pt x="40380" y="27129"/>
                    <a:pt x="52842" y="27495"/>
                    <a:pt x="64571" y="27495"/>
                  </a:cubicBezTo>
                  <a:cubicBezTo>
                    <a:pt x="60906" y="20165"/>
                    <a:pt x="62372" y="11368"/>
                    <a:pt x="56508" y="5136"/>
                  </a:cubicBezTo>
                  <a:lnTo>
                    <a:pt x="56508" y="5136"/>
                  </a:lnTo>
                  <a:cubicBezTo>
                    <a:pt x="57240" y="-2194"/>
                    <a:pt x="61272" y="-362"/>
                    <a:pt x="64938" y="2571"/>
                  </a:cubicBezTo>
                  <a:cubicBezTo>
                    <a:pt x="68237" y="4770"/>
                    <a:pt x="70069" y="9168"/>
                    <a:pt x="75201" y="8802"/>
                  </a:cubicBezTo>
                  <a:cubicBezTo>
                    <a:pt x="75201" y="10268"/>
                    <a:pt x="75201" y="11734"/>
                    <a:pt x="75567" y="12834"/>
                  </a:cubicBezTo>
                  <a:cubicBezTo>
                    <a:pt x="78500" y="24196"/>
                    <a:pt x="76300" y="35926"/>
                    <a:pt x="78133" y="47288"/>
                  </a:cubicBezTo>
                  <a:cubicBezTo>
                    <a:pt x="79599" y="55719"/>
                    <a:pt x="74101" y="63416"/>
                    <a:pt x="67870" y="68548"/>
                  </a:cubicBezTo>
                  <a:cubicBezTo>
                    <a:pt x="50643" y="83209"/>
                    <a:pt x="50276" y="82843"/>
                    <a:pt x="63472" y="100436"/>
                  </a:cubicBezTo>
                  <a:cubicBezTo>
                    <a:pt x="63838" y="101170"/>
                    <a:pt x="63838" y="102269"/>
                    <a:pt x="64205" y="103002"/>
                  </a:cubicBezTo>
                  <a:cubicBezTo>
                    <a:pt x="46611" y="110333"/>
                    <a:pt x="29017" y="117664"/>
                    <a:pt x="11423" y="12499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2F6FBB2-21A6-497A-AC67-A48EE950C376}"/>
                </a:ext>
              </a:extLst>
            </p:cNvPr>
            <p:cNvSpPr/>
            <p:nvPr/>
          </p:nvSpPr>
          <p:spPr>
            <a:xfrm>
              <a:off x="12055776" y="6597726"/>
              <a:ext cx="90324" cy="114022"/>
            </a:xfrm>
            <a:custGeom>
              <a:avLst/>
              <a:gdLst>
                <a:gd name="connsiteX0" fmla="*/ 45817 w 90324"/>
                <a:gd name="connsiteY0" fmla="*/ 110357 h 114022"/>
                <a:gd name="connsiteX1" fmla="*/ 45817 w 90324"/>
                <a:gd name="connsiteY1" fmla="*/ 114022 h 114022"/>
                <a:gd name="connsiteX2" fmla="*/ 28957 w 90324"/>
                <a:gd name="connsiteY2" fmla="*/ 86532 h 114022"/>
                <a:gd name="connsiteX3" fmla="*/ 21992 w 90324"/>
                <a:gd name="connsiteY3" fmla="*/ 77735 h 114022"/>
                <a:gd name="connsiteX4" fmla="*/ 0 w 90324"/>
                <a:gd name="connsiteY4" fmla="*/ 59408 h 114022"/>
                <a:gd name="connsiteX5" fmla="*/ 4765 w 90324"/>
                <a:gd name="connsiteY5" fmla="*/ 49878 h 114022"/>
                <a:gd name="connsiteX6" fmla="*/ 23092 w 90324"/>
                <a:gd name="connsiteY6" fmla="*/ 39982 h 114022"/>
                <a:gd name="connsiteX7" fmla="*/ 33722 w 90324"/>
                <a:gd name="connsiteY7" fmla="*/ 33751 h 114022"/>
                <a:gd name="connsiteX8" fmla="*/ 38853 w 90324"/>
                <a:gd name="connsiteY8" fmla="*/ 37416 h 114022"/>
                <a:gd name="connsiteX9" fmla="*/ 39220 w 90324"/>
                <a:gd name="connsiteY9" fmla="*/ 30818 h 114022"/>
                <a:gd name="connsiteX10" fmla="*/ 47284 w 90324"/>
                <a:gd name="connsiteY10" fmla="*/ 15057 h 114022"/>
                <a:gd name="connsiteX11" fmla="*/ 77340 w 90324"/>
                <a:gd name="connsiteY11" fmla="*/ 1495 h 114022"/>
                <a:gd name="connsiteX12" fmla="*/ 85404 w 90324"/>
                <a:gd name="connsiteY12" fmla="*/ 395 h 114022"/>
                <a:gd name="connsiteX13" fmla="*/ 88702 w 90324"/>
                <a:gd name="connsiteY13" fmla="*/ 16890 h 114022"/>
                <a:gd name="connsiteX14" fmla="*/ 63778 w 90324"/>
                <a:gd name="connsiteY14" fmla="*/ 57942 h 114022"/>
                <a:gd name="connsiteX15" fmla="*/ 46917 w 90324"/>
                <a:gd name="connsiteY15" fmla="*/ 69671 h 114022"/>
                <a:gd name="connsiteX16" fmla="*/ 45817 w 90324"/>
                <a:gd name="connsiteY16" fmla="*/ 110357 h 1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24" h="114022">
                  <a:moveTo>
                    <a:pt x="45817" y="110357"/>
                  </a:moveTo>
                  <a:cubicBezTo>
                    <a:pt x="45817" y="111457"/>
                    <a:pt x="45817" y="112923"/>
                    <a:pt x="45817" y="114022"/>
                  </a:cubicBezTo>
                  <a:cubicBezTo>
                    <a:pt x="39220" y="105592"/>
                    <a:pt x="23092" y="103026"/>
                    <a:pt x="28957" y="86532"/>
                  </a:cubicBezTo>
                  <a:cubicBezTo>
                    <a:pt x="31156" y="80667"/>
                    <a:pt x="25291" y="78468"/>
                    <a:pt x="21992" y="77735"/>
                  </a:cubicBezTo>
                  <a:cubicBezTo>
                    <a:pt x="10996" y="75536"/>
                    <a:pt x="11729" y="59775"/>
                    <a:pt x="0" y="59408"/>
                  </a:cubicBezTo>
                  <a:cubicBezTo>
                    <a:pt x="1466" y="56109"/>
                    <a:pt x="2932" y="53177"/>
                    <a:pt x="4765" y="49878"/>
                  </a:cubicBezTo>
                  <a:cubicBezTo>
                    <a:pt x="15761" y="55743"/>
                    <a:pt x="23092" y="55743"/>
                    <a:pt x="23092" y="39982"/>
                  </a:cubicBezTo>
                  <a:cubicBezTo>
                    <a:pt x="23092" y="34483"/>
                    <a:pt x="25658" y="28252"/>
                    <a:pt x="33722" y="33751"/>
                  </a:cubicBezTo>
                  <a:cubicBezTo>
                    <a:pt x="35554" y="34850"/>
                    <a:pt x="33355" y="42181"/>
                    <a:pt x="38853" y="37416"/>
                  </a:cubicBezTo>
                  <a:cubicBezTo>
                    <a:pt x="40686" y="35950"/>
                    <a:pt x="41419" y="32651"/>
                    <a:pt x="39220" y="30818"/>
                  </a:cubicBezTo>
                  <a:cubicBezTo>
                    <a:pt x="19793" y="13591"/>
                    <a:pt x="37020" y="17989"/>
                    <a:pt x="47284" y="15057"/>
                  </a:cubicBezTo>
                  <a:cubicBezTo>
                    <a:pt x="57547" y="12125"/>
                    <a:pt x="75507" y="23854"/>
                    <a:pt x="77340" y="1495"/>
                  </a:cubicBezTo>
                  <a:cubicBezTo>
                    <a:pt x="77340" y="762"/>
                    <a:pt x="84670" y="-704"/>
                    <a:pt x="85404" y="395"/>
                  </a:cubicBezTo>
                  <a:cubicBezTo>
                    <a:pt x="88336" y="5527"/>
                    <a:pt x="92734" y="10658"/>
                    <a:pt x="88702" y="16890"/>
                  </a:cubicBezTo>
                  <a:cubicBezTo>
                    <a:pt x="79905" y="30085"/>
                    <a:pt x="67810" y="41448"/>
                    <a:pt x="63778" y="57942"/>
                  </a:cubicBezTo>
                  <a:cubicBezTo>
                    <a:pt x="61945" y="65639"/>
                    <a:pt x="51682" y="57575"/>
                    <a:pt x="46917" y="69671"/>
                  </a:cubicBezTo>
                  <a:cubicBezTo>
                    <a:pt x="40686" y="85432"/>
                    <a:pt x="48017" y="97528"/>
                    <a:pt x="45817" y="110357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2AC42BFD-FF2C-4382-9143-17FB7CFE811C}"/>
                </a:ext>
              </a:extLst>
            </p:cNvPr>
            <p:cNvSpPr/>
            <p:nvPr/>
          </p:nvSpPr>
          <p:spPr>
            <a:xfrm>
              <a:off x="11978070" y="6477224"/>
              <a:ext cx="59379" cy="95606"/>
            </a:xfrm>
            <a:custGeom>
              <a:avLst/>
              <a:gdLst>
                <a:gd name="connsiteX0" fmla="*/ 44718 w 59379"/>
                <a:gd name="connsiteY0" fmla="*/ 50522 h 95606"/>
                <a:gd name="connsiteX1" fmla="*/ 39586 w 59379"/>
                <a:gd name="connsiteY1" fmla="*/ 70315 h 95606"/>
                <a:gd name="connsiteX2" fmla="*/ 59379 w 59379"/>
                <a:gd name="connsiteY2" fmla="*/ 79479 h 95606"/>
                <a:gd name="connsiteX3" fmla="*/ 46184 w 59379"/>
                <a:gd name="connsiteY3" fmla="*/ 93774 h 95606"/>
                <a:gd name="connsiteX4" fmla="*/ 41785 w 59379"/>
                <a:gd name="connsiteY4" fmla="*/ 82045 h 95606"/>
                <a:gd name="connsiteX5" fmla="*/ 34088 w 59379"/>
                <a:gd name="connsiteY5" fmla="*/ 88642 h 95606"/>
                <a:gd name="connsiteX6" fmla="*/ 18694 w 59379"/>
                <a:gd name="connsiteY6" fmla="*/ 95606 h 95606"/>
                <a:gd name="connsiteX7" fmla="*/ 0 w 59379"/>
                <a:gd name="connsiteY7" fmla="*/ 91575 h 95606"/>
                <a:gd name="connsiteX8" fmla="*/ 4398 w 59379"/>
                <a:gd name="connsiteY8" fmla="*/ 27430 h 95606"/>
                <a:gd name="connsiteX9" fmla="*/ 4032 w 59379"/>
                <a:gd name="connsiteY9" fmla="*/ 16801 h 95606"/>
                <a:gd name="connsiteX10" fmla="*/ 4032 w 59379"/>
                <a:gd name="connsiteY10" fmla="*/ 1406 h 95606"/>
                <a:gd name="connsiteX11" fmla="*/ 25658 w 59379"/>
                <a:gd name="connsiteY11" fmla="*/ 10569 h 95606"/>
                <a:gd name="connsiteX12" fmla="*/ 33722 w 59379"/>
                <a:gd name="connsiteY12" fmla="*/ 20466 h 95606"/>
                <a:gd name="connsiteX13" fmla="*/ 44718 w 59379"/>
                <a:gd name="connsiteY13" fmla="*/ 50522 h 9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79" h="95606">
                  <a:moveTo>
                    <a:pt x="44718" y="50522"/>
                  </a:moveTo>
                  <a:cubicBezTo>
                    <a:pt x="50582" y="58952"/>
                    <a:pt x="53148" y="67016"/>
                    <a:pt x="39586" y="70315"/>
                  </a:cubicBezTo>
                  <a:cubicBezTo>
                    <a:pt x="44718" y="77279"/>
                    <a:pt x="52782" y="75813"/>
                    <a:pt x="59379" y="79479"/>
                  </a:cubicBezTo>
                  <a:cubicBezTo>
                    <a:pt x="54248" y="84977"/>
                    <a:pt x="50216" y="89375"/>
                    <a:pt x="46184" y="93774"/>
                  </a:cubicBezTo>
                  <a:cubicBezTo>
                    <a:pt x="41052" y="91208"/>
                    <a:pt x="48383" y="83144"/>
                    <a:pt x="41785" y="82045"/>
                  </a:cubicBezTo>
                  <a:cubicBezTo>
                    <a:pt x="37387" y="81311"/>
                    <a:pt x="35188" y="84977"/>
                    <a:pt x="34088" y="88642"/>
                  </a:cubicBezTo>
                  <a:cubicBezTo>
                    <a:pt x="31889" y="97439"/>
                    <a:pt x="24558" y="94873"/>
                    <a:pt x="18694" y="95606"/>
                  </a:cubicBezTo>
                  <a:cubicBezTo>
                    <a:pt x="13562" y="88276"/>
                    <a:pt x="6598" y="91208"/>
                    <a:pt x="0" y="91575"/>
                  </a:cubicBezTo>
                  <a:cubicBezTo>
                    <a:pt x="1100" y="69949"/>
                    <a:pt x="6231" y="49056"/>
                    <a:pt x="4398" y="27430"/>
                  </a:cubicBezTo>
                  <a:cubicBezTo>
                    <a:pt x="7331" y="23765"/>
                    <a:pt x="12462" y="20099"/>
                    <a:pt x="4032" y="16801"/>
                  </a:cubicBezTo>
                  <a:cubicBezTo>
                    <a:pt x="4032" y="11669"/>
                    <a:pt x="4032" y="6537"/>
                    <a:pt x="4032" y="1406"/>
                  </a:cubicBezTo>
                  <a:cubicBezTo>
                    <a:pt x="14662" y="-3359"/>
                    <a:pt x="19793" y="5071"/>
                    <a:pt x="25658" y="10569"/>
                  </a:cubicBezTo>
                  <a:cubicBezTo>
                    <a:pt x="28590" y="13502"/>
                    <a:pt x="29690" y="19000"/>
                    <a:pt x="33722" y="20466"/>
                  </a:cubicBezTo>
                  <a:cubicBezTo>
                    <a:pt x="48750" y="26330"/>
                    <a:pt x="50216" y="36960"/>
                    <a:pt x="44718" y="5052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C2451223-DE4A-46E6-9AE2-D4FFAB6B03B0}"/>
                </a:ext>
              </a:extLst>
            </p:cNvPr>
            <p:cNvSpPr/>
            <p:nvPr/>
          </p:nvSpPr>
          <p:spPr>
            <a:xfrm>
              <a:off x="11909894" y="6640630"/>
              <a:ext cx="19181" cy="20110"/>
            </a:xfrm>
            <a:custGeom>
              <a:avLst/>
              <a:gdLst>
                <a:gd name="connsiteX0" fmla="*/ 0 w 19181"/>
                <a:gd name="connsiteY0" fmla="*/ 15038 h 20110"/>
                <a:gd name="connsiteX1" fmla="*/ 0 w 19181"/>
                <a:gd name="connsiteY1" fmla="*/ 11373 h 20110"/>
                <a:gd name="connsiteX2" fmla="*/ 15028 w 19181"/>
                <a:gd name="connsiteY2" fmla="*/ 10 h 20110"/>
                <a:gd name="connsiteX3" fmla="*/ 9530 w 19181"/>
                <a:gd name="connsiteY3" fmla="*/ 14671 h 20110"/>
                <a:gd name="connsiteX4" fmla="*/ 0 w 19181"/>
                <a:gd name="connsiteY4" fmla="*/ 15038 h 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1" h="20110">
                  <a:moveTo>
                    <a:pt x="0" y="15038"/>
                  </a:moveTo>
                  <a:cubicBezTo>
                    <a:pt x="0" y="13938"/>
                    <a:pt x="0" y="12472"/>
                    <a:pt x="0" y="11373"/>
                  </a:cubicBezTo>
                  <a:cubicBezTo>
                    <a:pt x="6598" y="9540"/>
                    <a:pt x="6964" y="-357"/>
                    <a:pt x="15028" y="10"/>
                  </a:cubicBezTo>
                  <a:cubicBezTo>
                    <a:pt x="26391" y="9540"/>
                    <a:pt x="10996" y="9540"/>
                    <a:pt x="9530" y="14671"/>
                  </a:cubicBezTo>
                  <a:cubicBezTo>
                    <a:pt x="8064" y="20903"/>
                    <a:pt x="3665" y="22735"/>
                    <a:pt x="0" y="15038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8F4D3EFD-CB07-4689-8BC5-B68B0067D0F2}"/>
                </a:ext>
              </a:extLst>
            </p:cNvPr>
            <p:cNvSpPr/>
            <p:nvPr/>
          </p:nvSpPr>
          <p:spPr>
            <a:xfrm>
              <a:off x="12391097" y="6581993"/>
              <a:ext cx="12937" cy="16551"/>
            </a:xfrm>
            <a:custGeom>
              <a:avLst/>
              <a:gdLst>
                <a:gd name="connsiteX0" fmla="*/ 11791 w 12937"/>
                <a:gd name="connsiteY0" fmla="*/ 0 h 16551"/>
                <a:gd name="connsiteX1" fmla="*/ 6660 w 12937"/>
                <a:gd name="connsiteY1" fmla="*/ 16494 h 16551"/>
                <a:gd name="connsiteX2" fmla="*/ 62 w 12937"/>
                <a:gd name="connsiteY2" fmla="*/ 14295 h 16551"/>
                <a:gd name="connsiteX3" fmla="*/ 11791 w 12937"/>
                <a:gd name="connsiteY3" fmla="*/ 0 h 1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37" h="16551">
                  <a:moveTo>
                    <a:pt x="11791" y="0"/>
                  </a:moveTo>
                  <a:cubicBezTo>
                    <a:pt x="11425" y="6231"/>
                    <a:pt x="16923" y="14295"/>
                    <a:pt x="6660" y="16494"/>
                  </a:cubicBezTo>
                  <a:cubicBezTo>
                    <a:pt x="4461" y="16861"/>
                    <a:pt x="429" y="15395"/>
                    <a:pt x="62" y="14295"/>
                  </a:cubicBezTo>
                  <a:cubicBezTo>
                    <a:pt x="-671" y="6964"/>
                    <a:pt x="5194" y="3666"/>
                    <a:pt x="11791" y="0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D95EAF9-0317-4280-A0CA-D9E89183E406}"/>
                </a:ext>
              </a:extLst>
            </p:cNvPr>
            <p:cNvSpPr/>
            <p:nvPr/>
          </p:nvSpPr>
          <p:spPr>
            <a:xfrm>
              <a:off x="12424249" y="6466950"/>
              <a:ext cx="16771" cy="19742"/>
            </a:xfrm>
            <a:custGeom>
              <a:avLst/>
              <a:gdLst>
                <a:gd name="connsiteX0" fmla="*/ 14927 w 16771"/>
                <a:gd name="connsiteY0" fmla="*/ 4348 h 19742"/>
                <a:gd name="connsiteX1" fmla="*/ 15294 w 16771"/>
                <a:gd name="connsiteY1" fmla="*/ 16077 h 19742"/>
                <a:gd name="connsiteX2" fmla="*/ 3931 w 16771"/>
                <a:gd name="connsiteY2" fmla="*/ 19743 h 19742"/>
                <a:gd name="connsiteX3" fmla="*/ 3198 w 16771"/>
                <a:gd name="connsiteY3" fmla="*/ 19010 h 19742"/>
                <a:gd name="connsiteX4" fmla="*/ 3198 w 16771"/>
                <a:gd name="connsiteY4" fmla="*/ 1782 h 19742"/>
                <a:gd name="connsiteX5" fmla="*/ 14927 w 16771"/>
                <a:gd name="connsiteY5" fmla="*/ 4348 h 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71" h="19742">
                  <a:moveTo>
                    <a:pt x="14927" y="4348"/>
                  </a:moveTo>
                  <a:cubicBezTo>
                    <a:pt x="17127" y="8014"/>
                    <a:pt x="17493" y="12045"/>
                    <a:pt x="15294" y="16077"/>
                  </a:cubicBezTo>
                  <a:cubicBezTo>
                    <a:pt x="11628" y="17177"/>
                    <a:pt x="7963" y="18643"/>
                    <a:pt x="3931" y="19743"/>
                  </a:cubicBezTo>
                  <a:lnTo>
                    <a:pt x="3198" y="19010"/>
                  </a:lnTo>
                  <a:cubicBezTo>
                    <a:pt x="-101" y="13145"/>
                    <a:pt x="-1934" y="6914"/>
                    <a:pt x="3198" y="1782"/>
                  </a:cubicBezTo>
                  <a:cubicBezTo>
                    <a:pt x="7596" y="-2249"/>
                    <a:pt x="11628" y="1416"/>
                    <a:pt x="14927" y="434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D4AB1EE6-C7F7-46DE-98E1-A01D876183E6}"/>
                </a:ext>
              </a:extLst>
            </p:cNvPr>
            <p:cNvSpPr/>
            <p:nvPr/>
          </p:nvSpPr>
          <p:spPr>
            <a:xfrm>
              <a:off x="11474365" y="4802563"/>
              <a:ext cx="533718" cy="521535"/>
            </a:xfrm>
            <a:custGeom>
              <a:avLst/>
              <a:gdLst>
                <a:gd name="connsiteX0" fmla="*/ 131669 w 533718"/>
                <a:gd name="connsiteY0" fmla="*/ 16013 h 521535"/>
                <a:gd name="connsiteX1" fmla="*/ 188116 w 533718"/>
                <a:gd name="connsiteY1" fmla="*/ 11248 h 521535"/>
                <a:gd name="connsiteX2" fmla="*/ 249694 w 533718"/>
                <a:gd name="connsiteY2" fmla="*/ 8682 h 521535"/>
                <a:gd name="connsiteX3" fmla="*/ 310540 w 533718"/>
                <a:gd name="connsiteY3" fmla="*/ 8315 h 521535"/>
                <a:gd name="connsiteX4" fmla="*/ 352325 w 533718"/>
                <a:gd name="connsiteY4" fmla="*/ 6849 h 521535"/>
                <a:gd name="connsiteX5" fmla="*/ 416469 w 533718"/>
                <a:gd name="connsiteY5" fmla="*/ 2451 h 521535"/>
                <a:gd name="connsiteX6" fmla="*/ 477315 w 533718"/>
                <a:gd name="connsiteY6" fmla="*/ 618 h 521535"/>
                <a:gd name="connsiteX7" fmla="*/ 513236 w 533718"/>
                <a:gd name="connsiteY7" fmla="*/ 22977 h 521535"/>
                <a:gd name="connsiteX8" fmla="*/ 522032 w 533718"/>
                <a:gd name="connsiteY8" fmla="*/ 152365 h 521535"/>
                <a:gd name="connsiteX9" fmla="*/ 507737 w 533718"/>
                <a:gd name="connsiteY9" fmla="*/ 162628 h 521535"/>
                <a:gd name="connsiteX10" fmla="*/ 507371 w 533718"/>
                <a:gd name="connsiteY10" fmla="*/ 207346 h 521535"/>
                <a:gd name="connsiteX11" fmla="*/ 530463 w 533718"/>
                <a:gd name="connsiteY11" fmla="*/ 203680 h 521535"/>
                <a:gd name="connsiteX12" fmla="*/ 533395 w 533718"/>
                <a:gd name="connsiteY12" fmla="*/ 252797 h 521535"/>
                <a:gd name="connsiteX13" fmla="*/ 524598 w 533718"/>
                <a:gd name="connsiteY13" fmla="*/ 263793 h 521535"/>
                <a:gd name="connsiteX14" fmla="*/ 516901 w 533718"/>
                <a:gd name="connsiteY14" fmla="*/ 252797 h 521535"/>
                <a:gd name="connsiteX15" fmla="*/ 501140 w 533718"/>
                <a:gd name="connsiteY15" fmla="*/ 217242 h 521535"/>
                <a:gd name="connsiteX16" fmla="*/ 475482 w 533718"/>
                <a:gd name="connsiteY16" fmla="*/ 195616 h 521535"/>
                <a:gd name="connsiteX17" fmla="*/ 472183 w 533718"/>
                <a:gd name="connsiteY17" fmla="*/ 182788 h 521535"/>
                <a:gd name="connsiteX18" fmla="*/ 464852 w 533718"/>
                <a:gd name="connsiteY18" fmla="*/ 245832 h 521535"/>
                <a:gd name="connsiteX19" fmla="*/ 471084 w 533718"/>
                <a:gd name="connsiteY19" fmla="*/ 257195 h 521535"/>
                <a:gd name="connsiteX20" fmla="*/ 466319 w 533718"/>
                <a:gd name="connsiteY20" fmla="*/ 268558 h 521535"/>
                <a:gd name="connsiteX21" fmla="*/ 454956 w 533718"/>
                <a:gd name="connsiteY21" fmla="*/ 265259 h 521535"/>
                <a:gd name="connsiteX22" fmla="*/ 441394 w 533718"/>
                <a:gd name="connsiteY22" fmla="*/ 237768 h 521535"/>
                <a:gd name="connsiteX23" fmla="*/ 422334 w 533718"/>
                <a:gd name="connsiteY23" fmla="*/ 257928 h 521535"/>
                <a:gd name="connsiteX24" fmla="*/ 397776 w 533718"/>
                <a:gd name="connsiteY24" fmla="*/ 260494 h 521535"/>
                <a:gd name="connsiteX25" fmla="*/ 430398 w 533718"/>
                <a:gd name="connsiteY25" fmla="*/ 284685 h 521535"/>
                <a:gd name="connsiteX26" fmla="*/ 433330 w 533718"/>
                <a:gd name="connsiteY26" fmla="*/ 282853 h 521535"/>
                <a:gd name="connsiteX27" fmla="*/ 461554 w 533718"/>
                <a:gd name="connsiteY27" fmla="*/ 272956 h 521535"/>
                <a:gd name="connsiteX28" fmla="*/ 443227 w 533718"/>
                <a:gd name="connsiteY28" fmla="*/ 305578 h 521535"/>
                <a:gd name="connsiteX29" fmla="*/ 479148 w 533718"/>
                <a:gd name="connsiteY29" fmla="*/ 327204 h 521535"/>
                <a:gd name="connsiteX30" fmla="*/ 509570 w 533718"/>
                <a:gd name="connsiteY30" fmla="*/ 387683 h 521535"/>
                <a:gd name="connsiteX31" fmla="*/ 507371 w 533718"/>
                <a:gd name="connsiteY31" fmla="*/ 400512 h 521535"/>
                <a:gd name="connsiteX32" fmla="*/ 484279 w 533718"/>
                <a:gd name="connsiteY32" fmla="*/ 419938 h 521535"/>
                <a:gd name="connsiteX33" fmla="*/ 441394 w 533718"/>
                <a:gd name="connsiteY33" fmla="*/ 426902 h 521535"/>
                <a:gd name="connsiteX34" fmla="*/ 408039 w 533718"/>
                <a:gd name="connsiteY34" fmla="*/ 410408 h 521535"/>
                <a:gd name="connsiteX35" fmla="*/ 393011 w 533718"/>
                <a:gd name="connsiteY35" fmla="*/ 397946 h 521535"/>
                <a:gd name="connsiteX36" fmla="*/ 342429 w 533718"/>
                <a:gd name="connsiteY36" fmla="*/ 402344 h 521535"/>
                <a:gd name="connsiteX37" fmla="*/ 357823 w 533718"/>
                <a:gd name="connsiteY37" fmla="*/ 405643 h 521535"/>
                <a:gd name="connsiteX38" fmla="*/ 382748 w 533718"/>
                <a:gd name="connsiteY38" fmla="*/ 417372 h 521535"/>
                <a:gd name="connsiteX39" fmla="*/ 383481 w 533718"/>
                <a:gd name="connsiteY39" fmla="*/ 448895 h 521535"/>
                <a:gd name="connsiteX40" fmla="*/ 377250 w 533718"/>
                <a:gd name="connsiteY40" fmla="*/ 504975 h 521535"/>
                <a:gd name="connsiteX41" fmla="*/ 373218 w 533718"/>
                <a:gd name="connsiteY41" fmla="*/ 520370 h 521535"/>
                <a:gd name="connsiteX42" fmla="*/ 357457 w 533718"/>
                <a:gd name="connsiteY42" fmla="*/ 512306 h 521535"/>
                <a:gd name="connsiteX43" fmla="*/ 350492 w 533718"/>
                <a:gd name="connsiteY43" fmla="*/ 502043 h 521535"/>
                <a:gd name="connsiteX44" fmla="*/ 338397 w 533718"/>
                <a:gd name="connsiteY44" fmla="*/ 469054 h 521535"/>
                <a:gd name="connsiteX45" fmla="*/ 336564 w 533718"/>
                <a:gd name="connsiteY45" fmla="*/ 451461 h 521535"/>
                <a:gd name="connsiteX46" fmla="*/ 319337 w 533718"/>
                <a:gd name="connsiteY46" fmla="*/ 407842 h 521535"/>
                <a:gd name="connsiteX47" fmla="*/ 320436 w 533718"/>
                <a:gd name="connsiteY47" fmla="*/ 385850 h 521535"/>
                <a:gd name="connsiteX48" fmla="*/ 306141 w 533718"/>
                <a:gd name="connsiteY48" fmla="*/ 369722 h 521535"/>
                <a:gd name="connsiteX49" fmla="*/ 257025 w 533718"/>
                <a:gd name="connsiteY49" fmla="*/ 378519 h 521535"/>
                <a:gd name="connsiteX50" fmla="*/ 220738 w 533718"/>
                <a:gd name="connsiteY50" fmla="*/ 378886 h 521535"/>
                <a:gd name="connsiteX51" fmla="*/ 189948 w 533718"/>
                <a:gd name="connsiteY51" fmla="*/ 344798 h 521535"/>
                <a:gd name="connsiteX52" fmla="*/ 153661 w 533718"/>
                <a:gd name="connsiteY52" fmla="*/ 306311 h 521535"/>
                <a:gd name="connsiteX53" fmla="*/ 108943 w 533718"/>
                <a:gd name="connsiteY53" fmla="*/ 291283 h 521535"/>
                <a:gd name="connsiteX54" fmla="*/ 99780 w 533718"/>
                <a:gd name="connsiteY54" fmla="*/ 289084 h 521535"/>
                <a:gd name="connsiteX55" fmla="*/ 29405 w 533718"/>
                <a:gd name="connsiteY55" fmla="*/ 311809 h 521535"/>
                <a:gd name="connsiteX56" fmla="*/ 23906 w 533718"/>
                <a:gd name="connsiteY56" fmla="*/ 320973 h 521535"/>
                <a:gd name="connsiteX57" fmla="*/ 5580 w 533718"/>
                <a:gd name="connsiteY57" fmla="*/ 329037 h 521535"/>
                <a:gd name="connsiteX58" fmla="*/ 5580 w 533718"/>
                <a:gd name="connsiteY58" fmla="*/ 313642 h 521535"/>
                <a:gd name="connsiteX59" fmla="*/ 4480 w 533718"/>
                <a:gd name="connsiteY59" fmla="*/ 293849 h 521535"/>
                <a:gd name="connsiteX60" fmla="*/ 16209 w 533718"/>
                <a:gd name="connsiteY60" fmla="*/ 276622 h 521535"/>
                <a:gd name="connsiteX61" fmla="*/ 1181 w 533718"/>
                <a:gd name="connsiteY61" fmla="*/ 261593 h 521535"/>
                <a:gd name="connsiteX62" fmla="*/ 4113 w 533718"/>
                <a:gd name="connsiteY62" fmla="*/ 254996 h 521535"/>
                <a:gd name="connsiteX63" fmla="*/ 12544 w 533718"/>
                <a:gd name="connsiteY63" fmla="*/ 249131 h 521535"/>
                <a:gd name="connsiteX64" fmla="*/ 18408 w 533718"/>
                <a:gd name="connsiteY64" fmla="*/ 201848 h 521535"/>
                <a:gd name="connsiteX65" fmla="*/ 5213 w 533718"/>
                <a:gd name="connsiteY65" fmla="*/ 150899 h 521535"/>
                <a:gd name="connsiteX66" fmla="*/ 31237 w 533718"/>
                <a:gd name="connsiteY66" fmla="*/ 94085 h 521535"/>
                <a:gd name="connsiteX67" fmla="*/ 50297 w 533718"/>
                <a:gd name="connsiteY67" fmla="*/ 93719 h 521535"/>
                <a:gd name="connsiteX68" fmla="*/ 79987 w 533718"/>
                <a:gd name="connsiteY68" fmla="*/ 127807 h 521535"/>
                <a:gd name="connsiteX69" fmla="*/ 60927 w 533718"/>
                <a:gd name="connsiteY69" fmla="*/ 158230 h 521535"/>
                <a:gd name="connsiteX70" fmla="*/ 61660 w 533718"/>
                <a:gd name="connsiteY70" fmla="*/ 169592 h 521535"/>
                <a:gd name="connsiteX71" fmla="*/ 63126 w 533718"/>
                <a:gd name="connsiteY71" fmla="*/ 174724 h 521535"/>
                <a:gd name="connsiteX72" fmla="*/ 55795 w 533718"/>
                <a:gd name="connsiteY72" fmla="*/ 194883 h 521535"/>
                <a:gd name="connsiteX73" fmla="*/ 77055 w 533718"/>
                <a:gd name="connsiteY73" fmla="*/ 206246 h 521535"/>
                <a:gd name="connsiteX74" fmla="*/ 119573 w 533718"/>
                <a:gd name="connsiteY74" fmla="*/ 218708 h 521535"/>
                <a:gd name="connsiteX75" fmla="*/ 129470 w 533718"/>
                <a:gd name="connsiteY75" fmla="*/ 181688 h 521535"/>
                <a:gd name="connsiteX76" fmla="*/ 130569 w 533718"/>
                <a:gd name="connsiteY76" fmla="*/ 165927 h 521535"/>
                <a:gd name="connsiteX77" fmla="*/ 156227 w 533718"/>
                <a:gd name="connsiteY77" fmla="*/ 150899 h 521535"/>
                <a:gd name="connsiteX78" fmla="*/ 169422 w 533718"/>
                <a:gd name="connsiteY78" fmla="*/ 124508 h 521535"/>
                <a:gd name="connsiteX79" fmla="*/ 143398 w 533718"/>
                <a:gd name="connsiteY79" fmla="*/ 118277 h 521535"/>
                <a:gd name="connsiteX80" fmla="*/ 85852 w 533718"/>
                <a:gd name="connsiteY80" fmla="*/ 130006 h 521535"/>
                <a:gd name="connsiteX81" fmla="*/ 100880 w 533718"/>
                <a:gd name="connsiteY81" fmla="*/ 98117 h 521535"/>
                <a:gd name="connsiteX82" fmla="*/ 128003 w 533718"/>
                <a:gd name="connsiteY82" fmla="*/ 78691 h 521535"/>
                <a:gd name="connsiteX83" fmla="*/ 133135 w 533718"/>
                <a:gd name="connsiteY83" fmla="*/ 72826 h 521535"/>
                <a:gd name="connsiteX84" fmla="*/ 154394 w 533718"/>
                <a:gd name="connsiteY84" fmla="*/ 43503 h 521535"/>
                <a:gd name="connsiteX85" fmla="*/ 170522 w 533718"/>
                <a:gd name="connsiteY85" fmla="*/ 43869 h 521535"/>
                <a:gd name="connsiteX86" fmla="*/ 181152 w 533718"/>
                <a:gd name="connsiteY86" fmla="*/ 66595 h 521535"/>
                <a:gd name="connsiteX87" fmla="*/ 181518 w 533718"/>
                <a:gd name="connsiteY87" fmla="*/ 84922 h 521535"/>
                <a:gd name="connsiteX88" fmla="*/ 216339 w 533718"/>
                <a:gd name="connsiteY88" fmla="*/ 88221 h 521535"/>
                <a:gd name="connsiteX89" fmla="*/ 214507 w 533718"/>
                <a:gd name="connsiteY89" fmla="*/ 101416 h 521535"/>
                <a:gd name="connsiteX90" fmla="*/ 200945 w 533718"/>
                <a:gd name="connsiteY90" fmla="*/ 128906 h 521535"/>
                <a:gd name="connsiteX91" fmla="*/ 216339 w 533718"/>
                <a:gd name="connsiteY91" fmla="*/ 117910 h 521535"/>
                <a:gd name="connsiteX92" fmla="*/ 257392 w 533718"/>
                <a:gd name="connsiteY92" fmla="*/ 120110 h 521535"/>
                <a:gd name="connsiteX93" fmla="*/ 280117 w 533718"/>
                <a:gd name="connsiteY93" fmla="*/ 118277 h 521535"/>
                <a:gd name="connsiteX94" fmla="*/ 311639 w 533718"/>
                <a:gd name="connsiteY94" fmla="*/ 125241 h 521535"/>
                <a:gd name="connsiteX95" fmla="*/ 312372 w 533718"/>
                <a:gd name="connsiteY95" fmla="*/ 110213 h 521535"/>
                <a:gd name="connsiteX96" fmla="*/ 292213 w 533718"/>
                <a:gd name="connsiteY96" fmla="*/ 93352 h 521535"/>
                <a:gd name="connsiteX97" fmla="*/ 295145 w 533718"/>
                <a:gd name="connsiteY97" fmla="*/ 57798 h 521535"/>
                <a:gd name="connsiteX98" fmla="*/ 320803 w 533718"/>
                <a:gd name="connsiteY98" fmla="*/ 30674 h 521535"/>
                <a:gd name="connsiteX99" fmla="*/ 308341 w 533718"/>
                <a:gd name="connsiteY99" fmla="*/ 39471 h 521535"/>
                <a:gd name="connsiteX100" fmla="*/ 290747 w 533718"/>
                <a:gd name="connsiteY100" fmla="*/ 29941 h 521535"/>
                <a:gd name="connsiteX101" fmla="*/ 276085 w 533718"/>
                <a:gd name="connsiteY101" fmla="*/ 21511 h 521535"/>
                <a:gd name="connsiteX102" fmla="*/ 267288 w 533718"/>
                <a:gd name="connsiteY102" fmla="*/ 40204 h 521535"/>
                <a:gd name="connsiteX103" fmla="*/ 261057 w 533718"/>
                <a:gd name="connsiteY103" fmla="*/ 68428 h 521535"/>
                <a:gd name="connsiteX104" fmla="*/ 254826 w 533718"/>
                <a:gd name="connsiteY104" fmla="*/ 73926 h 521535"/>
                <a:gd name="connsiteX105" fmla="*/ 248228 w 533718"/>
                <a:gd name="connsiteY105" fmla="*/ 68061 h 521535"/>
                <a:gd name="connsiteX106" fmla="*/ 246029 w 533718"/>
                <a:gd name="connsiteY106" fmla="*/ 47168 h 521535"/>
                <a:gd name="connsiteX107" fmla="*/ 237965 w 533718"/>
                <a:gd name="connsiteY107" fmla="*/ 62930 h 521535"/>
                <a:gd name="connsiteX108" fmla="*/ 223670 w 533718"/>
                <a:gd name="connsiteY108" fmla="*/ 43869 h 521535"/>
                <a:gd name="connsiteX109" fmla="*/ 203510 w 533718"/>
                <a:gd name="connsiteY109" fmla="*/ 27009 h 521535"/>
                <a:gd name="connsiteX110" fmla="*/ 131669 w 533718"/>
                <a:gd name="connsiteY110" fmla="*/ 16013 h 52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33718" h="521535">
                  <a:moveTo>
                    <a:pt x="131669" y="16013"/>
                  </a:moveTo>
                  <a:cubicBezTo>
                    <a:pt x="149996" y="10148"/>
                    <a:pt x="169422" y="13447"/>
                    <a:pt x="188116" y="11248"/>
                  </a:cubicBezTo>
                  <a:cubicBezTo>
                    <a:pt x="208642" y="8682"/>
                    <a:pt x="228802" y="14546"/>
                    <a:pt x="249694" y="8682"/>
                  </a:cubicBezTo>
                  <a:cubicBezTo>
                    <a:pt x="268388" y="3550"/>
                    <a:pt x="290014" y="6849"/>
                    <a:pt x="310540" y="8315"/>
                  </a:cubicBezTo>
                  <a:cubicBezTo>
                    <a:pt x="324835" y="9415"/>
                    <a:pt x="338397" y="9048"/>
                    <a:pt x="352325" y="6849"/>
                  </a:cubicBezTo>
                  <a:cubicBezTo>
                    <a:pt x="373584" y="3550"/>
                    <a:pt x="394844" y="1351"/>
                    <a:pt x="416469" y="2451"/>
                  </a:cubicBezTo>
                  <a:cubicBezTo>
                    <a:pt x="436629" y="3184"/>
                    <a:pt x="457522" y="3550"/>
                    <a:pt x="477315" y="618"/>
                  </a:cubicBezTo>
                  <a:cubicBezTo>
                    <a:pt x="497841" y="-2681"/>
                    <a:pt x="508471" y="7582"/>
                    <a:pt x="513236" y="22977"/>
                  </a:cubicBezTo>
                  <a:cubicBezTo>
                    <a:pt x="526064" y="65129"/>
                    <a:pt x="533762" y="108014"/>
                    <a:pt x="522032" y="152365"/>
                  </a:cubicBezTo>
                  <a:cubicBezTo>
                    <a:pt x="519833" y="160429"/>
                    <a:pt x="510670" y="156397"/>
                    <a:pt x="507737" y="162628"/>
                  </a:cubicBezTo>
                  <a:cubicBezTo>
                    <a:pt x="501140" y="177656"/>
                    <a:pt x="498940" y="192684"/>
                    <a:pt x="507371" y="207346"/>
                  </a:cubicBezTo>
                  <a:cubicBezTo>
                    <a:pt x="514702" y="220908"/>
                    <a:pt x="522766" y="215776"/>
                    <a:pt x="530463" y="203680"/>
                  </a:cubicBezTo>
                  <a:cubicBezTo>
                    <a:pt x="535961" y="221274"/>
                    <a:pt x="532662" y="237035"/>
                    <a:pt x="533395" y="252797"/>
                  </a:cubicBezTo>
                  <a:cubicBezTo>
                    <a:pt x="530463" y="256462"/>
                    <a:pt x="530829" y="263793"/>
                    <a:pt x="524598" y="263793"/>
                  </a:cubicBezTo>
                  <a:cubicBezTo>
                    <a:pt x="518367" y="263426"/>
                    <a:pt x="519833" y="255729"/>
                    <a:pt x="516901" y="252797"/>
                  </a:cubicBezTo>
                  <a:cubicBezTo>
                    <a:pt x="506638" y="242900"/>
                    <a:pt x="507737" y="228605"/>
                    <a:pt x="501140" y="217242"/>
                  </a:cubicBezTo>
                  <a:cubicBezTo>
                    <a:pt x="495275" y="207346"/>
                    <a:pt x="490510" y="196350"/>
                    <a:pt x="475482" y="195616"/>
                  </a:cubicBezTo>
                  <a:cubicBezTo>
                    <a:pt x="468518" y="195250"/>
                    <a:pt x="468518" y="193417"/>
                    <a:pt x="472183" y="182788"/>
                  </a:cubicBezTo>
                  <a:cubicBezTo>
                    <a:pt x="459354" y="197083"/>
                    <a:pt x="455689" y="229705"/>
                    <a:pt x="464852" y="245832"/>
                  </a:cubicBezTo>
                  <a:cubicBezTo>
                    <a:pt x="467052" y="249498"/>
                    <a:pt x="469984" y="252797"/>
                    <a:pt x="471084" y="257195"/>
                  </a:cubicBezTo>
                  <a:cubicBezTo>
                    <a:pt x="472183" y="261960"/>
                    <a:pt x="470717" y="265992"/>
                    <a:pt x="466319" y="268558"/>
                  </a:cubicBezTo>
                  <a:cubicBezTo>
                    <a:pt x="461554" y="271123"/>
                    <a:pt x="457888" y="269291"/>
                    <a:pt x="454956" y="265259"/>
                  </a:cubicBezTo>
                  <a:cubicBezTo>
                    <a:pt x="449458" y="257562"/>
                    <a:pt x="446525" y="248765"/>
                    <a:pt x="441394" y="237768"/>
                  </a:cubicBezTo>
                  <a:cubicBezTo>
                    <a:pt x="436996" y="248032"/>
                    <a:pt x="433330" y="256828"/>
                    <a:pt x="422334" y="257928"/>
                  </a:cubicBezTo>
                  <a:cubicBezTo>
                    <a:pt x="414270" y="259028"/>
                    <a:pt x="405107" y="250964"/>
                    <a:pt x="397776" y="260494"/>
                  </a:cubicBezTo>
                  <a:cubicBezTo>
                    <a:pt x="420135" y="255729"/>
                    <a:pt x="430398" y="263426"/>
                    <a:pt x="430398" y="284685"/>
                  </a:cubicBezTo>
                  <a:cubicBezTo>
                    <a:pt x="431497" y="284319"/>
                    <a:pt x="432230" y="283219"/>
                    <a:pt x="433330" y="282853"/>
                  </a:cubicBezTo>
                  <a:cubicBezTo>
                    <a:pt x="442860" y="279554"/>
                    <a:pt x="448358" y="263060"/>
                    <a:pt x="461554" y="272956"/>
                  </a:cubicBezTo>
                  <a:cubicBezTo>
                    <a:pt x="465952" y="276255"/>
                    <a:pt x="450191" y="302279"/>
                    <a:pt x="443227" y="305578"/>
                  </a:cubicBezTo>
                  <a:cubicBezTo>
                    <a:pt x="450191" y="320240"/>
                    <a:pt x="465585" y="321706"/>
                    <a:pt x="479148" y="327204"/>
                  </a:cubicBezTo>
                  <a:cubicBezTo>
                    <a:pt x="505172" y="337100"/>
                    <a:pt x="508104" y="356527"/>
                    <a:pt x="509570" y="387683"/>
                  </a:cubicBezTo>
                  <a:cubicBezTo>
                    <a:pt x="509937" y="391715"/>
                    <a:pt x="507737" y="396113"/>
                    <a:pt x="507371" y="400512"/>
                  </a:cubicBezTo>
                  <a:cubicBezTo>
                    <a:pt x="505905" y="415906"/>
                    <a:pt x="499307" y="422137"/>
                    <a:pt x="484279" y="419938"/>
                  </a:cubicBezTo>
                  <a:cubicBezTo>
                    <a:pt x="468884" y="417739"/>
                    <a:pt x="455322" y="419205"/>
                    <a:pt x="441394" y="426902"/>
                  </a:cubicBezTo>
                  <a:cubicBezTo>
                    <a:pt x="422334" y="437166"/>
                    <a:pt x="413537" y="432034"/>
                    <a:pt x="408039" y="410408"/>
                  </a:cubicBezTo>
                  <a:cubicBezTo>
                    <a:pt x="405840" y="401978"/>
                    <a:pt x="402541" y="399045"/>
                    <a:pt x="393011" y="397946"/>
                  </a:cubicBezTo>
                  <a:cubicBezTo>
                    <a:pt x="375784" y="395747"/>
                    <a:pt x="358923" y="392448"/>
                    <a:pt x="342429" y="402344"/>
                  </a:cubicBezTo>
                  <a:cubicBezTo>
                    <a:pt x="346460" y="407842"/>
                    <a:pt x="352692" y="406376"/>
                    <a:pt x="357823" y="405643"/>
                  </a:cubicBezTo>
                  <a:cubicBezTo>
                    <a:pt x="369186" y="403811"/>
                    <a:pt x="377616" y="407109"/>
                    <a:pt x="382748" y="417372"/>
                  </a:cubicBezTo>
                  <a:cubicBezTo>
                    <a:pt x="387879" y="427635"/>
                    <a:pt x="391911" y="437532"/>
                    <a:pt x="383481" y="448895"/>
                  </a:cubicBezTo>
                  <a:cubicBezTo>
                    <a:pt x="371019" y="466122"/>
                    <a:pt x="365520" y="484449"/>
                    <a:pt x="377250" y="504975"/>
                  </a:cubicBezTo>
                  <a:cubicBezTo>
                    <a:pt x="380549" y="510840"/>
                    <a:pt x="381648" y="517071"/>
                    <a:pt x="373218" y="520370"/>
                  </a:cubicBezTo>
                  <a:cubicBezTo>
                    <a:pt x="365154" y="523302"/>
                    <a:pt x="359656" y="520736"/>
                    <a:pt x="357457" y="512306"/>
                  </a:cubicBezTo>
                  <a:cubicBezTo>
                    <a:pt x="356357" y="507907"/>
                    <a:pt x="354524" y="504242"/>
                    <a:pt x="350492" y="502043"/>
                  </a:cubicBezTo>
                  <a:cubicBezTo>
                    <a:pt x="336930" y="494712"/>
                    <a:pt x="332532" y="484082"/>
                    <a:pt x="338397" y="469054"/>
                  </a:cubicBezTo>
                  <a:cubicBezTo>
                    <a:pt x="340596" y="463190"/>
                    <a:pt x="342062" y="455126"/>
                    <a:pt x="336564" y="451461"/>
                  </a:cubicBezTo>
                  <a:cubicBezTo>
                    <a:pt x="320803" y="440464"/>
                    <a:pt x="321902" y="423603"/>
                    <a:pt x="319337" y="407842"/>
                  </a:cubicBezTo>
                  <a:cubicBezTo>
                    <a:pt x="317504" y="400512"/>
                    <a:pt x="318237" y="393181"/>
                    <a:pt x="320436" y="385850"/>
                  </a:cubicBezTo>
                  <a:cubicBezTo>
                    <a:pt x="324468" y="372655"/>
                    <a:pt x="317504" y="368623"/>
                    <a:pt x="306141" y="369722"/>
                  </a:cubicBezTo>
                  <a:cubicBezTo>
                    <a:pt x="289647" y="371188"/>
                    <a:pt x="272786" y="374121"/>
                    <a:pt x="257025" y="378519"/>
                  </a:cubicBezTo>
                  <a:cubicBezTo>
                    <a:pt x="244563" y="382185"/>
                    <a:pt x="232833" y="382918"/>
                    <a:pt x="220738" y="378886"/>
                  </a:cubicBezTo>
                  <a:cubicBezTo>
                    <a:pt x="212307" y="366057"/>
                    <a:pt x="200945" y="355427"/>
                    <a:pt x="189948" y="344798"/>
                  </a:cubicBezTo>
                  <a:cubicBezTo>
                    <a:pt x="181518" y="328670"/>
                    <a:pt x="166857" y="318040"/>
                    <a:pt x="153661" y="306311"/>
                  </a:cubicBezTo>
                  <a:cubicBezTo>
                    <a:pt x="140099" y="296781"/>
                    <a:pt x="124705" y="294215"/>
                    <a:pt x="108943" y="291283"/>
                  </a:cubicBezTo>
                  <a:cubicBezTo>
                    <a:pt x="106011" y="290917"/>
                    <a:pt x="102712" y="289817"/>
                    <a:pt x="99780" y="289084"/>
                  </a:cubicBezTo>
                  <a:cubicBezTo>
                    <a:pt x="52863" y="279920"/>
                    <a:pt x="66425" y="274422"/>
                    <a:pt x="29405" y="311809"/>
                  </a:cubicBezTo>
                  <a:cubicBezTo>
                    <a:pt x="26839" y="314375"/>
                    <a:pt x="24273" y="316941"/>
                    <a:pt x="23906" y="320973"/>
                  </a:cubicBezTo>
                  <a:cubicBezTo>
                    <a:pt x="21707" y="337833"/>
                    <a:pt x="21341" y="337833"/>
                    <a:pt x="5580" y="329037"/>
                  </a:cubicBezTo>
                  <a:cubicBezTo>
                    <a:pt x="2647" y="323905"/>
                    <a:pt x="2281" y="318407"/>
                    <a:pt x="5580" y="313642"/>
                  </a:cubicBezTo>
                  <a:cubicBezTo>
                    <a:pt x="11078" y="306311"/>
                    <a:pt x="8145" y="300080"/>
                    <a:pt x="4480" y="293849"/>
                  </a:cubicBezTo>
                  <a:cubicBezTo>
                    <a:pt x="-285" y="281753"/>
                    <a:pt x="15110" y="283586"/>
                    <a:pt x="16209" y="276622"/>
                  </a:cubicBezTo>
                  <a:cubicBezTo>
                    <a:pt x="17675" y="266358"/>
                    <a:pt x="814" y="272223"/>
                    <a:pt x="1181" y="261593"/>
                  </a:cubicBezTo>
                  <a:cubicBezTo>
                    <a:pt x="1181" y="259028"/>
                    <a:pt x="2281" y="256828"/>
                    <a:pt x="4113" y="254996"/>
                  </a:cubicBezTo>
                  <a:cubicBezTo>
                    <a:pt x="6679" y="252797"/>
                    <a:pt x="9978" y="251330"/>
                    <a:pt x="12544" y="249131"/>
                  </a:cubicBezTo>
                  <a:cubicBezTo>
                    <a:pt x="31970" y="234836"/>
                    <a:pt x="36002" y="217242"/>
                    <a:pt x="18408" y="201848"/>
                  </a:cubicBezTo>
                  <a:cubicBezTo>
                    <a:pt x="814" y="186453"/>
                    <a:pt x="-5417" y="172525"/>
                    <a:pt x="5213" y="150899"/>
                  </a:cubicBezTo>
                  <a:cubicBezTo>
                    <a:pt x="14743" y="132572"/>
                    <a:pt x="14376" y="109846"/>
                    <a:pt x="31237" y="94085"/>
                  </a:cubicBezTo>
                  <a:cubicBezTo>
                    <a:pt x="38568" y="87121"/>
                    <a:pt x="42966" y="84189"/>
                    <a:pt x="50297" y="93719"/>
                  </a:cubicBezTo>
                  <a:cubicBezTo>
                    <a:pt x="59461" y="105815"/>
                    <a:pt x="76688" y="110580"/>
                    <a:pt x="79987" y="127807"/>
                  </a:cubicBezTo>
                  <a:cubicBezTo>
                    <a:pt x="72290" y="137337"/>
                    <a:pt x="70457" y="150166"/>
                    <a:pt x="60927" y="158230"/>
                  </a:cubicBezTo>
                  <a:cubicBezTo>
                    <a:pt x="56528" y="162261"/>
                    <a:pt x="60560" y="165927"/>
                    <a:pt x="61660" y="169592"/>
                  </a:cubicBezTo>
                  <a:cubicBezTo>
                    <a:pt x="62393" y="171058"/>
                    <a:pt x="62760" y="172891"/>
                    <a:pt x="63126" y="174724"/>
                  </a:cubicBezTo>
                  <a:cubicBezTo>
                    <a:pt x="64959" y="182788"/>
                    <a:pt x="57628" y="187919"/>
                    <a:pt x="55795" y="194883"/>
                  </a:cubicBezTo>
                  <a:cubicBezTo>
                    <a:pt x="62393" y="200015"/>
                    <a:pt x="71556" y="200015"/>
                    <a:pt x="77055" y="206246"/>
                  </a:cubicBezTo>
                  <a:cubicBezTo>
                    <a:pt x="92816" y="222374"/>
                    <a:pt x="103812" y="226039"/>
                    <a:pt x="119573" y="218708"/>
                  </a:cubicBezTo>
                  <a:cubicBezTo>
                    <a:pt x="136434" y="211011"/>
                    <a:pt x="145964" y="204780"/>
                    <a:pt x="129470" y="181688"/>
                  </a:cubicBezTo>
                  <a:cubicBezTo>
                    <a:pt x="127270" y="176190"/>
                    <a:pt x="129103" y="171058"/>
                    <a:pt x="130569" y="165927"/>
                  </a:cubicBezTo>
                  <a:cubicBezTo>
                    <a:pt x="135334" y="154931"/>
                    <a:pt x="137900" y="142468"/>
                    <a:pt x="156227" y="150899"/>
                  </a:cubicBezTo>
                  <a:cubicBezTo>
                    <a:pt x="165757" y="155297"/>
                    <a:pt x="173454" y="140269"/>
                    <a:pt x="169422" y="124508"/>
                  </a:cubicBezTo>
                  <a:cubicBezTo>
                    <a:pt x="165024" y="112412"/>
                    <a:pt x="152562" y="107647"/>
                    <a:pt x="143398" y="118277"/>
                  </a:cubicBezTo>
                  <a:cubicBezTo>
                    <a:pt x="126171" y="137703"/>
                    <a:pt x="106378" y="133671"/>
                    <a:pt x="85852" y="130006"/>
                  </a:cubicBezTo>
                  <a:cubicBezTo>
                    <a:pt x="83286" y="116078"/>
                    <a:pt x="96848" y="109113"/>
                    <a:pt x="100880" y="98117"/>
                  </a:cubicBezTo>
                  <a:cubicBezTo>
                    <a:pt x="104911" y="87488"/>
                    <a:pt x="110410" y="73559"/>
                    <a:pt x="128003" y="78691"/>
                  </a:cubicBezTo>
                  <a:cubicBezTo>
                    <a:pt x="132402" y="80157"/>
                    <a:pt x="132402" y="75025"/>
                    <a:pt x="133135" y="72826"/>
                  </a:cubicBezTo>
                  <a:cubicBezTo>
                    <a:pt x="137900" y="61463"/>
                    <a:pt x="151095" y="56698"/>
                    <a:pt x="154394" y="43503"/>
                  </a:cubicBezTo>
                  <a:cubicBezTo>
                    <a:pt x="156227" y="36172"/>
                    <a:pt x="164657" y="42770"/>
                    <a:pt x="170522" y="43869"/>
                  </a:cubicBezTo>
                  <a:cubicBezTo>
                    <a:pt x="184450" y="46802"/>
                    <a:pt x="192881" y="51200"/>
                    <a:pt x="181152" y="66595"/>
                  </a:cubicBezTo>
                  <a:cubicBezTo>
                    <a:pt x="177486" y="71360"/>
                    <a:pt x="179685" y="77591"/>
                    <a:pt x="181518" y="84922"/>
                  </a:cubicBezTo>
                  <a:cubicBezTo>
                    <a:pt x="194347" y="75025"/>
                    <a:pt x="205710" y="79790"/>
                    <a:pt x="216339" y="88221"/>
                  </a:cubicBezTo>
                  <a:cubicBezTo>
                    <a:pt x="221471" y="92253"/>
                    <a:pt x="225136" y="97751"/>
                    <a:pt x="214507" y="101416"/>
                  </a:cubicBezTo>
                  <a:cubicBezTo>
                    <a:pt x="202044" y="105815"/>
                    <a:pt x="200578" y="116811"/>
                    <a:pt x="200945" y="128906"/>
                  </a:cubicBezTo>
                  <a:cubicBezTo>
                    <a:pt x="209008" y="128173"/>
                    <a:pt x="212307" y="122309"/>
                    <a:pt x="216339" y="117910"/>
                  </a:cubicBezTo>
                  <a:cubicBezTo>
                    <a:pt x="230268" y="102149"/>
                    <a:pt x="246029" y="102882"/>
                    <a:pt x="257392" y="120110"/>
                  </a:cubicBezTo>
                  <a:cubicBezTo>
                    <a:pt x="266189" y="133305"/>
                    <a:pt x="274619" y="123408"/>
                    <a:pt x="280117" y="118277"/>
                  </a:cubicBezTo>
                  <a:cubicBezTo>
                    <a:pt x="299910" y="99583"/>
                    <a:pt x="299910" y="99217"/>
                    <a:pt x="311639" y="125241"/>
                  </a:cubicBezTo>
                  <a:cubicBezTo>
                    <a:pt x="319703" y="120843"/>
                    <a:pt x="317870" y="115711"/>
                    <a:pt x="312372" y="110213"/>
                  </a:cubicBezTo>
                  <a:cubicBezTo>
                    <a:pt x="306141" y="103982"/>
                    <a:pt x="298444" y="99583"/>
                    <a:pt x="292213" y="93352"/>
                  </a:cubicBezTo>
                  <a:cubicBezTo>
                    <a:pt x="279384" y="80157"/>
                    <a:pt x="280850" y="68428"/>
                    <a:pt x="295145" y="57798"/>
                  </a:cubicBezTo>
                  <a:cubicBezTo>
                    <a:pt x="305042" y="50467"/>
                    <a:pt x="314205" y="42037"/>
                    <a:pt x="320803" y="30674"/>
                  </a:cubicBezTo>
                  <a:cubicBezTo>
                    <a:pt x="317137" y="34706"/>
                    <a:pt x="315305" y="43869"/>
                    <a:pt x="308341" y="39471"/>
                  </a:cubicBezTo>
                  <a:cubicBezTo>
                    <a:pt x="302476" y="36172"/>
                    <a:pt x="295878" y="33973"/>
                    <a:pt x="290747" y="29941"/>
                  </a:cubicBezTo>
                  <a:cubicBezTo>
                    <a:pt x="285982" y="26642"/>
                    <a:pt x="283782" y="18212"/>
                    <a:pt x="276085" y="21511"/>
                  </a:cubicBezTo>
                  <a:cubicBezTo>
                    <a:pt x="268021" y="24809"/>
                    <a:pt x="266189" y="32140"/>
                    <a:pt x="267288" y="40204"/>
                  </a:cubicBezTo>
                  <a:cubicBezTo>
                    <a:pt x="268388" y="50101"/>
                    <a:pt x="257392" y="57431"/>
                    <a:pt x="261057" y="68428"/>
                  </a:cubicBezTo>
                  <a:cubicBezTo>
                    <a:pt x="262157" y="70993"/>
                    <a:pt x="258125" y="73926"/>
                    <a:pt x="254826" y="73926"/>
                  </a:cubicBezTo>
                  <a:cubicBezTo>
                    <a:pt x="251527" y="73926"/>
                    <a:pt x="248961" y="71360"/>
                    <a:pt x="248228" y="68061"/>
                  </a:cubicBezTo>
                  <a:cubicBezTo>
                    <a:pt x="246395" y="61097"/>
                    <a:pt x="245662" y="54133"/>
                    <a:pt x="246029" y="47168"/>
                  </a:cubicBezTo>
                  <a:cubicBezTo>
                    <a:pt x="243830" y="52300"/>
                    <a:pt x="250061" y="64029"/>
                    <a:pt x="237965" y="62930"/>
                  </a:cubicBezTo>
                  <a:cubicBezTo>
                    <a:pt x="228068" y="62196"/>
                    <a:pt x="223670" y="53033"/>
                    <a:pt x="223670" y="43869"/>
                  </a:cubicBezTo>
                  <a:cubicBezTo>
                    <a:pt x="222937" y="24443"/>
                    <a:pt x="222570" y="29941"/>
                    <a:pt x="203510" y="27009"/>
                  </a:cubicBezTo>
                  <a:cubicBezTo>
                    <a:pt x="179685" y="23343"/>
                    <a:pt x="154394" y="26642"/>
                    <a:pt x="131669" y="16013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73F4E952-3452-4AC2-AB87-1FD357C1EF5E}"/>
                </a:ext>
              </a:extLst>
            </p:cNvPr>
            <p:cNvSpPr/>
            <p:nvPr/>
          </p:nvSpPr>
          <p:spPr>
            <a:xfrm>
              <a:off x="11738926" y="5339427"/>
              <a:ext cx="410317" cy="625944"/>
            </a:xfrm>
            <a:custGeom>
              <a:avLst/>
              <a:gdLst>
                <a:gd name="connsiteX0" fmla="*/ 403720 w 410317"/>
                <a:gd name="connsiteY0" fmla="*/ 31522 h 625944"/>
                <a:gd name="connsiteX1" fmla="*/ 403353 w 410317"/>
                <a:gd name="connsiteY1" fmla="*/ 71475 h 625944"/>
                <a:gd name="connsiteX2" fmla="*/ 410318 w 410317"/>
                <a:gd name="connsiteY2" fmla="*/ 118025 h 625944"/>
                <a:gd name="connsiteX3" fmla="*/ 403720 w 410317"/>
                <a:gd name="connsiteY3" fmla="*/ 189501 h 625944"/>
                <a:gd name="connsiteX4" fmla="*/ 385393 w 410317"/>
                <a:gd name="connsiteY4" fmla="*/ 192799 h 625944"/>
                <a:gd name="connsiteX5" fmla="*/ 381728 w 410317"/>
                <a:gd name="connsiteY5" fmla="*/ 188767 h 625944"/>
                <a:gd name="connsiteX6" fmla="*/ 359369 w 410317"/>
                <a:gd name="connsiteY6" fmla="*/ 175572 h 625944"/>
                <a:gd name="connsiteX7" fmla="*/ 347640 w 410317"/>
                <a:gd name="connsiteY7" fmla="*/ 181070 h 625944"/>
                <a:gd name="connsiteX8" fmla="*/ 321982 w 410317"/>
                <a:gd name="connsiteY8" fmla="*/ 184736 h 625944"/>
                <a:gd name="connsiteX9" fmla="*/ 290460 w 410317"/>
                <a:gd name="connsiteY9" fmla="*/ 174106 h 625944"/>
                <a:gd name="connsiteX10" fmla="*/ 286061 w 410317"/>
                <a:gd name="connsiteY10" fmla="*/ 145149 h 625944"/>
                <a:gd name="connsiteX11" fmla="*/ 277264 w 410317"/>
                <a:gd name="connsiteY11" fmla="*/ 160177 h 625944"/>
                <a:gd name="connsiteX12" fmla="*/ 268101 w 410317"/>
                <a:gd name="connsiteY12" fmla="*/ 176672 h 625944"/>
                <a:gd name="connsiteX13" fmla="*/ 230714 w 410317"/>
                <a:gd name="connsiteY13" fmla="*/ 202329 h 625944"/>
                <a:gd name="connsiteX14" fmla="*/ 232180 w 410317"/>
                <a:gd name="connsiteY14" fmla="*/ 207461 h 625944"/>
                <a:gd name="connsiteX15" fmla="*/ 269567 w 410317"/>
                <a:gd name="connsiteY15" fmla="*/ 194999 h 625944"/>
                <a:gd name="connsiteX16" fmla="*/ 275798 w 410317"/>
                <a:gd name="connsiteY16" fmla="*/ 207094 h 625944"/>
                <a:gd name="connsiteX17" fmla="*/ 247575 w 410317"/>
                <a:gd name="connsiteY17" fmla="*/ 225788 h 625944"/>
                <a:gd name="connsiteX18" fmla="*/ 265168 w 410317"/>
                <a:gd name="connsiteY18" fmla="*/ 229087 h 625944"/>
                <a:gd name="connsiteX19" fmla="*/ 276898 w 410317"/>
                <a:gd name="connsiteY19" fmla="*/ 228354 h 625944"/>
                <a:gd name="connsiteX20" fmla="*/ 277997 w 410317"/>
                <a:gd name="connsiteY20" fmla="*/ 240083 h 625944"/>
                <a:gd name="connsiteX21" fmla="*/ 271766 w 410317"/>
                <a:gd name="connsiteY21" fmla="*/ 261709 h 625944"/>
                <a:gd name="connsiteX22" fmla="*/ 259670 w 410317"/>
                <a:gd name="connsiteY22" fmla="*/ 273804 h 625944"/>
                <a:gd name="connsiteX23" fmla="*/ 243543 w 410317"/>
                <a:gd name="connsiteY23" fmla="*/ 282601 h 625944"/>
                <a:gd name="connsiteX24" fmla="*/ 225949 w 410317"/>
                <a:gd name="connsiteY24" fmla="*/ 317056 h 625944"/>
                <a:gd name="connsiteX25" fmla="*/ 209088 w 410317"/>
                <a:gd name="connsiteY25" fmla="*/ 344546 h 625944"/>
                <a:gd name="connsiteX26" fmla="*/ 198092 w 410317"/>
                <a:gd name="connsiteY26" fmla="*/ 362873 h 625944"/>
                <a:gd name="connsiteX27" fmla="*/ 185630 w 410317"/>
                <a:gd name="connsiteY27" fmla="*/ 362873 h 625944"/>
                <a:gd name="connsiteX28" fmla="*/ 131748 w 410317"/>
                <a:gd name="connsiteY28" fmla="*/ 384132 h 625944"/>
                <a:gd name="connsiteX29" fmla="*/ 140912 w 410317"/>
                <a:gd name="connsiteY29" fmla="*/ 376802 h 625944"/>
                <a:gd name="connsiteX30" fmla="*/ 151908 w 410317"/>
                <a:gd name="connsiteY30" fmla="*/ 377168 h 625944"/>
                <a:gd name="connsiteX31" fmla="*/ 158506 w 410317"/>
                <a:gd name="connsiteY31" fmla="*/ 394396 h 625944"/>
                <a:gd name="connsiteX32" fmla="*/ 148609 w 410317"/>
                <a:gd name="connsiteY32" fmla="*/ 405392 h 625944"/>
                <a:gd name="connsiteX33" fmla="*/ 140545 w 410317"/>
                <a:gd name="connsiteY33" fmla="*/ 412723 h 625944"/>
                <a:gd name="connsiteX34" fmla="*/ 132115 w 410317"/>
                <a:gd name="connsiteY34" fmla="*/ 427751 h 625944"/>
                <a:gd name="connsiteX35" fmla="*/ 118553 w 410317"/>
                <a:gd name="connsiteY35" fmla="*/ 450476 h 625944"/>
                <a:gd name="connsiteX36" fmla="*/ 102792 w 410317"/>
                <a:gd name="connsiteY36" fmla="*/ 467703 h 625944"/>
                <a:gd name="connsiteX37" fmla="*/ 104991 w 410317"/>
                <a:gd name="connsiteY37" fmla="*/ 472102 h 625944"/>
                <a:gd name="connsiteX38" fmla="*/ 142012 w 410317"/>
                <a:gd name="connsiteY38" fmla="*/ 495927 h 625944"/>
                <a:gd name="connsiteX39" fmla="*/ 140179 w 410317"/>
                <a:gd name="connsiteY39" fmla="*/ 511321 h 625944"/>
                <a:gd name="connsiteX40" fmla="*/ 143111 w 410317"/>
                <a:gd name="connsiteY40" fmla="*/ 514987 h 625944"/>
                <a:gd name="connsiteX41" fmla="*/ 140912 w 410317"/>
                <a:gd name="connsiteY41" fmla="*/ 576565 h 625944"/>
                <a:gd name="connsiteX42" fmla="*/ 134314 w 410317"/>
                <a:gd name="connsiteY42" fmla="*/ 587195 h 625944"/>
                <a:gd name="connsiteX43" fmla="*/ 123685 w 410317"/>
                <a:gd name="connsiteY43" fmla="*/ 593426 h 625944"/>
                <a:gd name="connsiteX44" fmla="*/ 108290 w 410317"/>
                <a:gd name="connsiteY44" fmla="*/ 610653 h 625944"/>
                <a:gd name="connsiteX45" fmla="*/ 104991 w 410317"/>
                <a:gd name="connsiteY45" fmla="*/ 611753 h 625944"/>
                <a:gd name="connsiteX46" fmla="*/ 88863 w 410317"/>
                <a:gd name="connsiteY46" fmla="*/ 625681 h 625944"/>
                <a:gd name="connsiteX47" fmla="*/ 57341 w 410317"/>
                <a:gd name="connsiteY47" fmla="*/ 597825 h 625944"/>
                <a:gd name="connsiteX48" fmla="*/ 66871 w 410317"/>
                <a:gd name="connsiteY48" fmla="*/ 587928 h 625944"/>
                <a:gd name="connsiteX49" fmla="*/ 56608 w 410317"/>
                <a:gd name="connsiteY49" fmla="*/ 599657 h 625944"/>
                <a:gd name="connsiteX50" fmla="*/ 46711 w 410317"/>
                <a:gd name="connsiteY50" fmla="*/ 611020 h 625944"/>
                <a:gd name="connsiteX51" fmla="*/ 17755 w 410317"/>
                <a:gd name="connsiteY51" fmla="*/ 609187 h 625944"/>
                <a:gd name="connsiteX52" fmla="*/ 6759 w 410317"/>
                <a:gd name="connsiteY52" fmla="*/ 595259 h 625944"/>
                <a:gd name="connsiteX53" fmla="*/ 19221 w 410317"/>
                <a:gd name="connsiteY53" fmla="*/ 564470 h 625944"/>
                <a:gd name="connsiteX54" fmla="*/ 33516 w 410317"/>
                <a:gd name="connsiteY54" fmla="*/ 542844 h 625944"/>
                <a:gd name="connsiteX55" fmla="*/ 41946 w 410317"/>
                <a:gd name="connsiteY55" fmla="*/ 525983 h 625944"/>
                <a:gd name="connsiteX56" fmla="*/ 27285 w 410317"/>
                <a:gd name="connsiteY56" fmla="*/ 520852 h 625944"/>
                <a:gd name="connsiteX57" fmla="*/ 11524 w 410317"/>
                <a:gd name="connsiteY57" fmla="*/ 493728 h 625944"/>
                <a:gd name="connsiteX58" fmla="*/ 43413 w 410317"/>
                <a:gd name="connsiteY58" fmla="*/ 498859 h 625944"/>
                <a:gd name="connsiteX59" fmla="*/ 52210 w 410317"/>
                <a:gd name="connsiteY59" fmla="*/ 501058 h 625944"/>
                <a:gd name="connsiteX60" fmla="*/ 55875 w 410317"/>
                <a:gd name="connsiteY60" fmla="*/ 488229 h 625944"/>
                <a:gd name="connsiteX61" fmla="*/ 57708 w 410317"/>
                <a:gd name="connsiteY61" fmla="*/ 477600 h 625944"/>
                <a:gd name="connsiteX62" fmla="*/ 70170 w 410317"/>
                <a:gd name="connsiteY62" fmla="*/ 422619 h 625944"/>
                <a:gd name="connsiteX63" fmla="*/ 56608 w 410317"/>
                <a:gd name="connsiteY63" fmla="*/ 414189 h 625944"/>
                <a:gd name="connsiteX64" fmla="*/ 54409 w 410317"/>
                <a:gd name="connsiteY64" fmla="*/ 403926 h 625944"/>
                <a:gd name="connsiteX65" fmla="*/ 56974 w 410317"/>
                <a:gd name="connsiteY65" fmla="*/ 397328 h 625944"/>
                <a:gd name="connsiteX66" fmla="*/ 80066 w 410317"/>
                <a:gd name="connsiteY66" fmla="*/ 347112 h 625944"/>
                <a:gd name="connsiteX67" fmla="*/ 74202 w 410317"/>
                <a:gd name="connsiteY67" fmla="*/ 335383 h 625944"/>
                <a:gd name="connsiteX68" fmla="*/ 93628 w 410317"/>
                <a:gd name="connsiteY68" fmla="*/ 322188 h 625944"/>
                <a:gd name="connsiteX69" fmla="*/ 115621 w 410317"/>
                <a:gd name="connsiteY69" fmla="*/ 301661 h 625944"/>
                <a:gd name="connsiteX70" fmla="*/ 79700 w 410317"/>
                <a:gd name="connsiteY70" fmla="*/ 294697 h 625944"/>
                <a:gd name="connsiteX71" fmla="*/ 81899 w 410317"/>
                <a:gd name="connsiteY71" fmla="*/ 262808 h 625944"/>
                <a:gd name="connsiteX72" fmla="*/ 82999 w 410317"/>
                <a:gd name="connsiteY72" fmla="*/ 252545 h 625944"/>
                <a:gd name="connsiteX73" fmla="*/ 114155 w 410317"/>
                <a:gd name="connsiteY73" fmla="*/ 259509 h 625944"/>
                <a:gd name="connsiteX74" fmla="*/ 122951 w 410317"/>
                <a:gd name="connsiteY74" fmla="*/ 264274 h 625944"/>
                <a:gd name="connsiteX75" fmla="*/ 133215 w 410317"/>
                <a:gd name="connsiteY75" fmla="*/ 254378 h 625944"/>
                <a:gd name="connsiteX76" fmla="*/ 155207 w 410317"/>
                <a:gd name="connsiteY76" fmla="*/ 182170 h 625944"/>
                <a:gd name="connsiteX77" fmla="*/ 146043 w 410317"/>
                <a:gd name="connsiteY77" fmla="*/ 191700 h 625944"/>
                <a:gd name="connsiteX78" fmla="*/ 130282 w 410317"/>
                <a:gd name="connsiteY78" fmla="*/ 194265 h 625944"/>
                <a:gd name="connsiteX79" fmla="*/ 120386 w 410317"/>
                <a:gd name="connsiteY79" fmla="*/ 161277 h 625944"/>
                <a:gd name="connsiteX80" fmla="*/ 147510 w 410317"/>
                <a:gd name="connsiteY80" fmla="*/ 145149 h 625944"/>
                <a:gd name="connsiteX81" fmla="*/ 171335 w 410317"/>
                <a:gd name="connsiteY81" fmla="*/ 146249 h 625944"/>
                <a:gd name="connsiteX82" fmla="*/ 180131 w 410317"/>
                <a:gd name="connsiteY82" fmla="*/ 155046 h 625944"/>
                <a:gd name="connsiteX83" fmla="*/ 198458 w 410317"/>
                <a:gd name="connsiteY83" fmla="*/ 165309 h 625944"/>
                <a:gd name="connsiteX84" fmla="*/ 223383 w 410317"/>
                <a:gd name="connsiteY84" fmla="*/ 175572 h 625944"/>
                <a:gd name="connsiteX85" fmla="*/ 218618 w 410317"/>
                <a:gd name="connsiteY85" fmla="*/ 159811 h 625944"/>
                <a:gd name="connsiteX86" fmla="*/ 218985 w 410317"/>
                <a:gd name="connsiteY86" fmla="*/ 141851 h 625944"/>
                <a:gd name="connsiteX87" fmla="*/ 223383 w 410317"/>
                <a:gd name="connsiteY87" fmla="*/ 138552 h 625944"/>
                <a:gd name="connsiteX88" fmla="*/ 212020 w 410317"/>
                <a:gd name="connsiteY88" fmla="*/ 99699 h 625944"/>
                <a:gd name="connsiteX89" fmla="*/ 169502 w 410317"/>
                <a:gd name="connsiteY89" fmla="*/ 133787 h 625944"/>
                <a:gd name="connsiteX90" fmla="*/ 145310 w 410317"/>
                <a:gd name="connsiteY90" fmla="*/ 139285 h 625944"/>
                <a:gd name="connsiteX91" fmla="*/ 147143 w 410317"/>
                <a:gd name="connsiteY91" fmla="*/ 117659 h 625944"/>
                <a:gd name="connsiteX92" fmla="*/ 154840 w 410317"/>
                <a:gd name="connsiteY92" fmla="*/ 109962 h 625944"/>
                <a:gd name="connsiteX93" fmla="*/ 156307 w 410317"/>
                <a:gd name="connsiteY93" fmla="*/ 78806 h 625944"/>
                <a:gd name="connsiteX94" fmla="*/ 134681 w 410317"/>
                <a:gd name="connsiteY94" fmla="*/ 81738 h 625944"/>
                <a:gd name="connsiteX95" fmla="*/ 81166 w 410317"/>
                <a:gd name="connsiteY95" fmla="*/ 86137 h 625944"/>
                <a:gd name="connsiteX96" fmla="*/ 58074 w 410317"/>
                <a:gd name="connsiteY96" fmla="*/ 60845 h 625944"/>
                <a:gd name="connsiteX97" fmla="*/ 57708 w 410317"/>
                <a:gd name="connsiteY97" fmla="*/ 45817 h 625944"/>
                <a:gd name="connsiteX98" fmla="*/ 68337 w 410317"/>
                <a:gd name="connsiteY98" fmla="*/ 37387 h 625944"/>
                <a:gd name="connsiteX99" fmla="*/ 103158 w 410317"/>
                <a:gd name="connsiteY99" fmla="*/ 30056 h 625944"/>
                <a:gd name="connsiteX100" fmla="*/ 126983 w 410317"/>
                <a:gd name="connsiteY100" fmla="*/ 22359 h 625944"/>
                <a:gd name="connsiteX101" fmla="*/ 214953 w 410317"/>
                <a:gd name="connsiteY101" fmla="*/ 9530 h 625944"/>
                <a:gd name="connsiteX102" fmla="*/ 242077 w 410317"/>
                <a:gd name="connsiteY102" fmla="*/ 13929 h 625944"/>
                <a:gd name="connsiteX103" fmla="*/ 243176 w 410317"/>
                <a:gd name="connsiteY103" fmla="*/ 6598 h 625944"/>
                <a:gd name="connsiteX104" fmla="*/ 244642 w 410317"/>
                <a:gd name="connsiteY104" fmla="*/ 4765 h 625944"/>
                <a:gd name="connsiteX105" fmla="*/ 269933 w 410317"/>
                <a:gd name="connsiteY105" fmla="*/ 6231 h 625944"/>
                <a:gd name="connsiteX106" fmla="*/ 279830 w 410317"/>
                <a:gd name="connsiteY106" fmla="*/ 8430 h 625944"/>
                <a:gd name="connsiteX107" fmla="*/ 276165 w 410317"/>
                <a:gd name="connsiteY107" fmla="*/ 23458 h 625944"/>
                <a:gd name="connsiteX108" fmla="*/ 287161 w 410317"/>
                <a:gd name="connsiteY108" fmla="*/ 12096 h 625944"/>
                <a:gd name="connsiteX109" fmla="*/ 309886 w 410317"/>
                <a:gd name="connsiteY109" fmla="*/ 2199 h 625944"/>
                <a:gd name="connsiteX110" fmla="*/ 311352 w 410317"/>
                <a:gd name="connsiteY110" fmla="*/ 8797 h 625944"/>
                <a:gd name="connsiteX111" fmla="*/ 319050 w 410317"/>
                <a:gd name="connsiteY111" fmla="*/ 21626 h 625944"/>
                <a:gd name="connsiteX112" fmla="*/ 355337 w 410317"/>
                <a:gd name="connsiteY112" fmla="*/ 32255 h 625944"/>
                <a:gd name="connsiteX113" fmla="*/ 356070 w 410317"/>
                <a:gd name="connsiteY113" fmla="*/ 17960 h 625944"/>
                <a:gd name="connsiteX114" fmla="*/ 363767 w 410317"/>
                <a:gd name="connsiteY114" fmla="*/ 20893 h 625944"/>
                <a:gd name="connsiteX115" fmla="*/ 403720 w 410317"/>
                <a:gd name="connsiteY115" fmla="*/ 31522 h 62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410317" h="625944">
                  <a:moveTo>
                    <a:pt x="403720" y="31522"/>
                  </a:moveTo>
                  <a:cubicBezTo>
                    <a:pt x="398222" y="44718"/>
                    <a:pt x="399688" y="57547"/>
                    <a:pt x="403353" y="71475"/>
                  </a:cubicBezTo>
                  <a:cubicBezTo>
                    <a:pt x="407385" y="86503"/>
                    <a:pt x="398222" y="103731"/>
                    <a:pt x="410318" y="118025"/>
                  </a:cubicBezTo>
                  <a:cubicBezTo>
                    <a:pt x="397122" y="140751"/>
                    <a:pt x="413250" y="166409"/>
                    <a:pt x="403720" y="189501"/>
                  </a:cubicBezTo>
                  <a:cubicBezTo>
                    <a:pt x="398955" y="198664"/>
                    <a:pt x="392357" y="197198"/>
                    <a:pt x="385393" y="192799"/>
                  </a:cubicBezTo>
                  <a:cubicBezTo>
                    <a:pt x="383927" y="191700"/>
                    <a:pt x="382827" y="190234"/>
                    <a:pt x="381728" y="188767"/>
                  </a:cubicBezTo>
                  <a:cubicBezTo>
                    <a:pt x="376596" y="181070"/>
                    <a:pt x="366700" y="180704"/>
                    <a:pt x="359369" y="175572"/>
                  </a:cubicBezTo>
                  <a:cubicBezTo>
                    <a:pt x="353504" y="171174"/>
                    <a:pt x="350572" y="177405"/>
                    <a:pt x="347640" y="181070"/>
                  </a:cubicBezTo>
                  <a:cubicBezTo>
                    <a:pt x="340309" y="190967"/>
                    <a:pt x="331878" y="191700"/>
                    <a:pt x="321982" y="184736"/>
                  </a:cubicBezTo>
                  <a:cubicBezTo>
                    <a:pt x="312452" y="178138"/>
                    <a:pt x="300356" y="178138"/>
                    <a:pt x="290460" y="174106"/>
                  </a:cubicBezTo>
                  <a:cubicBezTo>
                    <a:pt x="277264" y="168608"/>
                    <a:pt x="300723" y="154313"/>
                    <a:pt x="286061" y="145149"/>
                  </a:cubicBezTo>
                  <a:cubicBezTo>
                    <a:pt x="279097" y="146982"/>
                    <a:pt x="277264" y="152847"/>
                    <a:pt x="277264" y="160177"/>
                  </a:cubicBezTo>
                  <a:cubicBezTo>
                    <a:pt x="277264" y="167508"/>
                    <a:pt x="275798" y="176305"/>
                    <a:pt x="268101" y="176672"/>
                  </a:cubicBezTo>
                  <a:cubicBezTo>
                    <a:pt x="249774" y="177771"/>
                    <a:pt x="244642" y="196098"/>
                    <a:pt x="230714" y="202329"/>
                  </a:cubicBezTo>
                  <a:cubicBezTo>
                    <a:pt x="229981" y="202696"/>
                    <a:pt x="230714" y="204529"/>
                    <a:pt x="232180" y="207461"/>
                  </a:cubicBezTo>
                  <a:cubicBezTo>
                    <a:pt x="241710" y="194632"/>
                    <a:pt x="253806" y="187668"/>
                    <a:pt x="269567" y="194999"/>
                  </a:cubicBezTo>
                  <a:cubicBezTo>
                    <a:pt x="274698" y="197198"/>
                    <a:pt x="277631" y="201963"/>
                    <a:pt x="275798" y="207094"/>
                  </a:cubicBezTo>
                  <a:cubicBezTo>
                    <a:pt x="271766" y="219923"/>
                    <a:pt x="260770" y="223955"/>
                    <a:pt x="247575" y="225788"/>
                  </a:cubicBezTo>
                  <a:cubicBezTo>
                    <a:pt x="253439" y="233485"/>
                    <a:pt x="258571" y="235318"/>
                    <a:pt x="265168" y="229087"/>
                  </a:cubicBezTo>
                  <a:cubicBezTo>
                    <a:pt x="268834" y="225421"/>
                    <a:pt x="272866" y="225421"/>
                    <a:pt x="276898" y="228354"/>
                  </a:cubicBezTo>
                  <a:cubicBezTo>
                    <a:pt x="281663" y="231652"/>
                    <a:pt x="279830" y="236051"/>
                    <a:pt x="277997" y="240083"/>
                  </a:cubicBezTo>
                  <a:cubicBezTo>
                    <a:pt x="274698" y="247047"/>
                    <a:pt x="272866" y="254011"/>
                    <a:pt x="271766" y="261709"/>
                  </a:cubicBezTo>
                  <a:cubicBezTo>
                    <a:pt x="270667" y="268673"/>
                    <a:pt x="267001" y="273071"/>
                    <a:pt x="259670" y="273804"/>
                  </a:cubicBezTo>
                  <a:cubicBezTo>
                    <a:pt x="253073" y="274171"/>
                    <a:pt x="248308" y="277836"/>
                    <a:pt x="243543" y="282601"/>
                  </a:cubicBezTo>
                  <a:cubicBezTo>
                    <a:pt x="234379" y="292131"/>
                    <a:pt x="220817" y="297996"/>
                    <a:pt x="225949" y="317056"/>
                  </a:cubicBezTo>
                  <a:cubicBezTo>
                    <a:pt x="228515" y="326586"/>
                    <a:pt x="229614" y="343447"/>
                    <a:pt x="209088" y="344546"/>
                  </a:cubicBezTo>
                  <a:cubicBezTo>
                    <a:pt x="205056" y="344913"/>
                    <a:pt x="198825" y="354809"/>
                    <a:pt x="198092" y="362873"/>
                  </a:cubicBezTo>
                  <a:cubicBezTo>
                    <a:pt x="193693" y="369838"/>
                    <a:pt x="189662" y="362873"/>
                    <a:pt x="185630" y="362873"/>
                  </a:cubicBezTo>
                  <a:cubicBezTo>
                    <a:pt x="166203" y="364340"/>
                    <a:pt x="146410" y="366539"/>
                    <a:pt x="131748" y="384132"/>
                  </a:cubicBezTo>
                  <a:cubicBezTo>
                    <a:pt x="135780" y="381567"/>
                    <a:pt x="137613" y="378268"/>
                    <a:pt x="140912" y="376802"/>
                  </a:cubicBezTo>
                  <a:cubicBezTo>
                    <a:pt x="144577" y="375336"/>
                    <a:pt x="148243" y="376069"/>
                    <a:pt x="151908" y="377168"/>
                  </a:cubicBezTo>
                  <a:cubicBezTo>
                    <a:pt x="165103" y="380101"/>
                    <a:pt x="166936" y="384499"/>
                    <a:pt x="158506" y="394396"/>
                  </a:cubicBezTo>
                  <a:cubicBezTo>
                    <a:pt x="155207" y="398061"/>
                    <a:pt x="152641" y="402459"/>
                    <a:pt x="148609" y="405392"/>
                  </a:cubicBezTo>
                  <a:cubicBezTo>
                    <a:pt x="145310" y="406858"/>
                    <a:pt x="137980" y="404292"/>
                    <a:pt x="140545" y="412723"/>
                  </a:cubicBezTo>
                  <a:cubicBezTo>
                    <a:pt x="136513" y="417121"/>
                    <a:pt x="125884" y="414922"/>
                    <a:pt x="132115" y="427751"/>
                  </a:cubicBezTo>
                  <a:cubicBezTo>
                    <a:pt x="135780" y="435448"/>
                    <a:pt x="128449" y="450476"/>
                    <a:pt x="118553" y="450476"/>
                  </a:cubicBezTo>
                  <a:cubicBezTo>
                    <a:pt x="104258" y="450843"/>
                    <a:pt x="102792" y="457074"/>
                    <a:pt x="102792" y="467703"/>
                  </a:cubicBezTo>
                  <a:cubicBezTo>
                    <a:pt x="102792" y="469536"/>
                    <a:pt x="92529" y="475767"/>
                    <a:pt x="104991" y="472102"/>
                  </a:cubicBezTo>
                  <a:cubicBezTo>
                    <a:pt x="107557" y="471369"/>
                    <a:pt x="140912" y="494094"/>
                    <a:pt x="142012" y="495927"/>
                  </a:cubicBezTo>
                  <a:cubicBezTo>
                    <a:pt x="146043" y="501792"/>
                    <a:pt x="133215" y="505090"/>
                    <a:pt x="140179" y="511321"/>
                  </a:cubicBezTo>
                  <a:cubicBezTo>
                    <a:pt x="141645" y="512421"/>
                    <a:pt x="142378" y="513521"/>
                    <a:pt x="143111" y="514987"/>
                  </a:cubicBezTo>
                  <a:cubicBezTo>
                    <a:pt x="135047" y="535147"/>
                    <a:pt x="132481" y="555673"/>
                    <a:pt x="140912" y="576565"/>
                  </a:cubicBezTo>
                  <a:cubicBezTo>
                    <a:pt x="143111" y="582430"/>
                    <a:pt x="140179" y="586095"/>
                    <a:pt x="134314" y="587195"/>
                  </a:cubicBezTo>
                  <a:cubicBezTo>
                    <a:pt x="130282" y="588295"/>
                    <a:pt x="125517" y="588661"/>
                    <a:pt x="123685" y="593426"/>
                  </a:cubicBezTo>
                  <a:cubicBezTo>
                    <a:pt x="123685" y="603689"/>
                    <a:pt x="122218" y="612853"/>
                    <a:pt x="108290" y="610653"/>
                  </a:cubicBezTo>
                  <a:cubicBezTo>
                    <a:pt x="106824" y="610287"/>
                    <a:pt x="106091" y="608088"/>
                    <a:pt x="104991" y="611753"/>
                  </a:cubicBezTo>
                  <a:cubicBezTo>
                    <a:pt x="102425" y="619450"/>
                    <a:pt x="100226" y="627514"/>
                    <a:pt x="88863" y="625681"/>
                  </a:cubicBezTo>
                  <a:cubicBezTo>
                    <a:pt x="72736" y="622749"/>
                    <a:pt x="63939" y="611020"/>
                    <a:pt x="57341" y="597825"/>
                  </a:cubicBezTo>
                  <a:cubicBezTo>
                    <a:pt x="53676" y="590860"/>
                    <a:pt x="61373" y="589761"/>
                    <a:pt x="66871" y="587928"/>
                  </a:cubicBezTo>
                  <a:cubicBezTo>
                    <a:pt x="58441" y="588295"/>
                    <a:pt x="51843" y="589394"/>
                    <a:pt x="56608" y="599657"/>
                  </a:cubicBezTo>
                  <a:cubicBezTo>
                    <a:pt x="61373" y="610287"/>
                    <a:pt x="54042" y="612120"/>
                    <a:pt x="46711" y="611020"/>
                  </a:cubicBezTo>
                  <a:cubicBezTo>
                    <a:pt x="37181" y="609554"/>
                    <a:pt x="28384" y="605889"/>
                    <a:pt x="17755" y="609187"/>
                  </a:cubicBezTo>
                  <a:cubicBezTo>
                    <a:pt x="8225" y="612486"/>
                    <a:pt x="9691" y="600024"/>
                    <a:pt x="6759" y="595259"/>
                  </a:cubicBezTo>
                  <a:cubicBezTo>
                    <a:pt x="-4604" y="575466"/>
                    <a:pt x="-2405" y="569601"/>
                    <a:pt x="19221" y="564470"/>
                  </a:cubicBezTo>
                  <a:cubicBezTo>
                    <a:pt x="32416" y="561537"/>
                    <a:pt x="40847" y="558605"/>
                    <a:pt x="33516" y="542844"/>
                  </a:cubicBezTo>
                  <a:cubicBezTo>
                    <a:pt x="29851" y="535147"/>
                    <a:pt x="39747" y="531848"/>
                    <a:pt x="41946" y="525983"/>
                  </a:cubicBezTo>
                  <a:cubicBezTo>
                    <a:pt x="37548" y="520852"/>
                    <a:pt x="31317" y="523417"/>
                    <a:pt x="27285" y="520852"/>
                  </a:cubicBezTo>
                  <a:cubicBezTo>
                    <a:pt x="19954" y="513154"/>
                    <a:pt x="10058" y="506556"/>
                    <a:pt x="11524" y="493728"/>
                  </a:cubicBezTo>
                  <a:cubicBezTo>
                    <a:pt x="23253" y="488229"/>
                    <a:pt x="35715" y="477600"/>
                    <a:pt x="43413" y="498859"/>
                  </a:cubicBezTo>
                  <a:cubicBezTo>
                    <a:pt x="44512" y="501792"/>
                    <a:pt x="48911" y="500692"/>
                    <a:pt x="52210" y="501058"/>
                  </a:cubicBezTo>
                  <a:cubicBezTo>
                    <a:pt x="62106" y="499226"/>
                    <a:pt x="52943" y="491895"/>
                    <a:pt x="55875" y="488229"/>
                  </a:cubicBezTo>
                  <a:cubicBezTo>
                    <a:pt x="56608" y="484564"/>
                    <a:pt x="59907" y="480166"/>
                    <a:pt x="57708" y="477600"/>
                  </a:cubicBezTo>
                  <a:cubicBezTo>
                    <a:pt x="41213" y="454508"/>
                    <a:pt x="56608" y="439113"/>
                    <a:pt x="70170" y="422619"/>
                  </a:cubicBezTo>
                  <a:cubicBezTo>
                    <a:pt x="67604" y="417121"/>
                    <a:pt x="59907" y="418954"/>
                    <a:pt x="56608" y="414189"/>
                  </a:cubicBezTo>
                  <a:cubicBezTo>
                    <a:pt x="54409" y="410890"/>
                    <a:pt x="54042" y="407591"/>
                    <a:pt x="54409" y="403926"/>
                  </a:cubicBezTo>
                  <a:cubicBezTo>
                    <a:pt x="54775" y="401360"/>
                    <a:pt x="55142" y="398428"/>
                    <a:pt x="56974" y="397328"/>
                  </a:cubicBezTo>
                  <a:cubicBezTo>
                    <a:pt x="74935" y="385232"/>
                    <a:pt x="73835" y="364706"/>
                    <a:pt x="80066" y="347112"/>
                  </a:cubicBezTo>
                  <a:cubicBezTo>
                    <a:pt x="82999" y="338315"/>
                    <a:pt x="74935" y="339781"/>
                    <a:pt x="74202" y="335383"/>
                  </a:cubicBezTo>
                  <a:cubicBezTo>
                    <a:pt x="76401" y="315956"/>
                    <a:pt x="76401" y="315956"/>
                    <a:pt x="93628" y="322188"/>
                  </a:cubicBezTo>
                  <a:cubicBezTo>
                    <a:pt x="107190" y="326953"/>
                    <a:pt x="113055" y="321821"/>
                    <a:pt x="115621" y="301661"/>
                  </a:cubicBezTo>
                  <a:cubicBezTo>
                    <a:pt x="89963" y="320721"/>
                    <a:pt x="83732" y="319255"/>
                    <a:pt x="79700" y="294697"/>
                  </a:cubicBezTo>
                  <a:cubicBezTo>
                    <a:pt x="80799" y="284067"/>
                    <a:pt x="88863" y="273804"/>
                    <a:pt x="81899" y="262808"/>
                  </a:cubicBezTo>
                  <a:cubicBezTo>
                    <a:pt x="80799" y="259143"/>
                    <a:pt x="80799" y="255844"/>
                    <a:pt x="82999" y="252545"/>
                  </a:cubicBezTo>
                  <a:cubicBezTo>
                    <a:pt x="95094" y="246680"/>
                    <a:pt x="106824" y="244115"/>
                    <a:pt x="114155" y="259509"/>
                  </a:cubicBezTo>
                  <a:cubicBezTo>
                    <a:pt x="115987" y="263175"/>
                    <a:pt x="118186" y="266107"/>
                    <a:pt x="122951" y="264274"/>
                  </a:cubicBezTo>
                  <a:cubicBezTo>
                    <a:pt x="127716" y="262442"/>
                    <a:pt x="132481" y="259876"/>
                    <a:pt x="133215" y="254378"/>
                  </a:cubicBezTo>
                  <a:cubicBezTo>
                    <a:pt x="136880" y="229087"/>
                    <a:pt x="148976" y="206728"/>
                    <a:pt x="155207" y="182170"/>
                  </a:cubicBezTo>
                  <a:cubicBezTo>
                    <a:pt x="148243" y="181803"/>
                    <a:pt x="148609" y="188401"/>
                    <a:pt x="146043" y="191700"/>
                  </a:cubicBezTo>
                  <a:cubicBezTo>
                    <a:pt x="141645" y="197931"/>
                    <a:pt x="133948" y="199764"/>
                    <a:pt x="130282" y="194265"/>
                  </a:cubicBezTo>
                  <a:cubicBezTo>
                    <a:pt x="124418" y="184369"/>
                    <a:pt x="117453" y="172273"/>
                    <a:pt x="120386" y="161277"/>
                  </a:cubicBezTo>
                  <a:cubicBezTo>
                    <a:pt x="123318" y="151014"/>
                    <a:pt x="136147" y="145149"/>
                    <a:pt x="147510" y="145149"/>
                  </a:cubicBezTo>
                  <a:cubicBezTo>
                    <a:pt x="155573" y="145149"/>
                    <a:pt x="163271" y="148082"/>
                    <a:pt x="171335" y="146249"/>
                  </a:cubicBezTo>
                  <a:cubicBezTo>
                    <a:pt x="177566" y="145149"/>
                    <a:pt x="180131" y="148448"/>
                    <a:pt x="180131" y="155046"/>
                  </a:cubicBezTo>
                  <a:cubicBezTo>
                    <a:pt x="180498" y="168974"/>
                    <a:pt x="187096" y="172640"/>
                    <a:pt x="198458" y="165309"/>
                  </a:cubicBezTo>
                  <a:cubicBezTo>
                    <a:pt x="217152" y="153213"/>
                    <a:pt x="219718" y="153946"/>
                    <a:pt x="223383" y="175572"/>
                  </a:cubicBezTo>
                  <a:cubicBezTo>
                    <a:pt x="227415" y="166409"/>
                    <a:pt x="227781" y="164209"/>
                    <a:pt x="218618" y="159811"/>
                  </a:cubicBezTo>
                  <a:cubicBezTo>
                    <a:pt x="203223" y="152480"/>
                    <a:pt x="206156" y="147715"/>
                    <a:pt x="218985" y="141851"/>
                  </a:cubicBezTo>
                  <a:cubicBezTo>
                    <a:pt x="220817" y="141117"/>
                    <a:pt x="222283" y="140384"/>
                    <a:pt x="223383" y="138552"/>
                  </a:cubicBezTo>
                  <a:cubicBezTo>
                    <a:pt x="203590" y="131587"/>
                    <a:pt x="202490" y="127555"/>
                    <a:pt x="212020" y="99699"/>
                  </a:cubicBezTo>
                  <a:cubicBezTo>
                    <a:pt x="201391" y="115826"/>
                    <a:pt x="176466" y="111794"/>
                    <a:pt x="169502" y="133787"/>
                  </a:cubicBezTo>
                  <a:cubicBezTo>
                    <a:pt x="165836" y="144783"/>
                    <a:pt x="153374" y="144783"/>
                    <a:pt x="145310" y="139285"/>
                  </a:cubicBezTo>
                  <a:cubicBezTo>
                    <a:pt x="137613" y="133420"/>
                    <a:pt x="142744" y="124257"/>
                    <a:pt x="147143" y="117659"/>
                  </a:cubicBezTo>
                  <a:cubicBezTo>
                    <a:pt x="148976" y="114727"/>
                    <a:pt x="153374" y="113994"/>
                    <a:pt x="154840" y="109962"/>
                  </a:cubicBezTo>
                  <a:cubicBezTo>
                    <a:pt x="158139" y="99699"/>
                    <a:pt x="161071" y="87603"/>
                    <a:pt x="156307" y="78806"/>
                  </a:cubicBezTo>
                  <a:cubicBezTo>
                    <a:pt x="151175" y="70009"/>
                    <a:pt x="141645" y="79539"/>
                    <a:pt x="134681" y="81738"/>
                  </a:cubicBezTo>
                  <a:cubicBezTo>
                    <a:pt x="116720" y="87236"/>
                    <a:pt x="99126" y="86870"/>
                    <a:pt x="81166" y="86137"/>
                  </a:cubicBezTo>
                  <a:cubicBezTo>
                    <a:pt x="65771" y="85037"/>
                    <a:pt x="57708" y="76240"/>
                    <a:pt x="58074" y="60845"/>
                  </a:cubicBezTo>
                  <a:cubicBezTo>
                    <a:pt x="58074" y="55714"/>
                    <a:pt x="58807" y="50949"/>
                    <a:pt x="57708" y="45817"/>
                  </a:cubicBezTo>
                  <a:cubicBezTo>
                    <a:pt x="55875" y="36287"/>
                    <a:pt x="60640" y="34821"/>
                    <a:pt x="68337" y="37387"/>
                  </a:cubicBezTo>
                  <a:cubicBezTo>
                    <a:pt x="81166" y="41419"/>
                    <a:pt x="93995" y="36654"/>
                    <a:pt x="103158" y="30056"/>
                  </a:cubicBezTo>
                  <a:cubicBezTo>
                    <a:pt x="111222" y="24558"/>
                    <a:pt x="118553" y="23092"/>
                    <a:pt x="126983" y="22359"/>
                  </a:cubicBezTo>
                  <a:cubicBezTo>
                    <a:pt x="157406" y="26391"/>
                    <a:pt x="186363" y="17227"/>
                    <a:pt x="214953" y="9530"/>
                  </a:cubicBezTo>
                  <a:cubicBezTo>
                    <a:pt x="223750" y="12096"/>
                    <a:pt x="234379" y="4399"/>
                    <a:pt x="242077" y="13929"/>
                  </a:cubicBezTo>
                  <a:cubicBezTo>
                    <a:pt x="242443" y="14295"/>
                    <a:pt x="241710" y="8797"/>
                    <a:pt x="243176" y="6598"/>
                  </a:cubicBezTo>
                  <a:cubicBezTo>
                    <a:pt x="243543" y="5865"/>
                    <a:pt x="244276" y="5498"/>
                    <a:pt x="244642" y="4765"/>
                  </a:cubicBezTo>
                  <a:cubicBezTo>
                    <a:pt x="253073" y="6964"/>
                    <a:pt x="260403" y="15761"/>
                    <a:pt x="269933" y="6231"/>
                  </a:cubicBezTo>
                  <a:cubicBezTo>
                    <a:pt x="272866" y="3299"/>
                    <a:pt x="277264" y="5498"/>
                    <a:pt x="279830" y="8430"/>
                  </a:cubicBezTo>
                  <a:cubicBezTo>
                    <a:pt x="284962" y="14662"/>
                    <a:pt x="275798" y="17960"/>
                    <a:pt x="276165" y="23458"/>
                  </a:cubicBezTo>
                  <a:cubicBezTo>
                    <a:pt x="284228" y="23825"/>
                    <a:pt x="287161" y="16861"/>
                    <a:pt x="287161" y="12096"/>
                  </a:cubicBezTo>
                  <a:cubicBezTo>
                    <a:pt x="287894" y="-7331"/>
                    <a:pt x="301456" y="2566"/>
                    <a:pt x="309886" y="2199"/>
                  </a:cubicBezTo>
                  <a:cubicBezTo>
                    <a:pt x="312452" y="1833"/>
                    <a:pt x="315018" y="5132"/>
                    <a:pt x="311352" y="8797"/>
                  </a:cubicBezTo>
                  <a:cubicBezTo>
                    <a:pt x="298157" y="22359"/>
                    <a:pt x="316117" y="22359"/>
                    <a:pt x="319050" y="21626"/>
                  </a:cubicBezTo>
                  <a:cubicBezTo>
                    <a:pt x="333345" y="18694"/>
                    <a:pt x="343974" y="26024"/>
                    <a:pt x="355337" y="32255"/>
                  </a:cubicBezTo>
                  <a:cubicBezTo>
                    <a:pt x="357903" y="27124"/>
                    <a:pt x="350572" y="21992"/>
                    <a:pt x="356070" y="17960"/>
                  </a:cubicBezTo>
                  <a:cubicBezTo>
                    <a:pt x="359369" y="15761"/>
                    <a:pt x="363034" y="18327"/>
                    <a:pt x="363767" y="20893"/>
                  </a:cubicBezTo>
                  <a:cubicBezTo>
                    <a:pt x="372931" y="45817"/>
                    <a:pt x="389792" y="32255"/>
                    <a:pt x="403720" y="315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6E5A774D-C3C5-483F-B715-FAE32E732D9F}"/>
                </a:ext>
              </a:extLst>
            </p:cNvPr>
            <p:cNvSpPr/>
            <p:nvPr/>
          </p:nvSpPr>
          <p:spPr>
            <a:xfrm>
              <a:off x="11494878" y="4976465"/>
              <a:ext cx="540029" cy="408287"/>
            </a:xfrm>
            <a:custGeom>
              <a:avLst/>
              <a:gdLst>
                <a:gd name="connsiteX0" fmla="*/ 463766 w 540029"/>
                <a:gd name="connsiteY0" fmla="*/ 375424 h 408287"/>
                <a:gd name="connsiteX1" fmla="*/ 370299 w 540029"/>
                <a:gd name="connsiteY1" fmla="*/ 390452 h 408287"/>
                <a:gd name="connsiteX2" fmla="*/ 333278 w 540029"/>
                <a:gd name="connsiteY2" fmla="*/ 392652 h 408287"/>
                <a:gd name="connsiteX3" fmla="*/ 266935 w 540029"/>
                <a:gd name="connsiteY3" fmla="*/ 389719 h 408287"/>
                <a:gd name="connsiteX4" fmla="*/ 265102 w 540029"/>
                <a:gd name="connsiteY4" fmla="*/ 374325 h 408287"/>
                <a:gd name="connsiteX5" fmla="*/ 240544 w 540029"/>
                <a:gd name="connsiteY5" fmla="*/ 394118 h 408287"/>
                <a:gd name="connsiteX6" fmla="*/ 226982 w 540029"/>
                <a:gd name="connsiteY6" fmla="*/ 395951 h 408287"/>
                <a:gd name="connsiteX7" fmla="*/ 184097 w 540029"/>
                <a:gd name="connsiteY7" fmla="*/ 396684 h 408287"/>
                <a:gd name="connsiteX8" fmla="*/ 148176 w 540029"/>
                <a:gd name="connsiteY8" fmla="*/ 403281 h 408287"/>
                <a:gd name="connsiteX9" fmla="*/ 84032 w 540029"/>
                <a:gd name="connsiteY9" fmla="*/ 397417 h 408287"/>
                <a:gd name="connsiteX10" fmla="*/ 60940 w 540029"/>
                <a:gd name="connsiteY10" fmla="*/ 390452 h 408287"/>
                <a:gd name="connsiteX11" fmla="*/ 42613 w 540029"/>
                <a:gd name="connsiteY11" fmla="*/ 378357 h 408287"/>
                <a:gd name="connsiteX12" fmla="*/ 61306 w 540029"/>
                <a:gd name="connsiteY12" fmla="*/ 368460 h 408287"/>
                <a:gd name="connsiteX13" fmla="*/ 124718 w 540029"/>
                <a:gd name="connsiteY13" fmla="*/ 358197 h 408287"/>
                <a:gd name="connsiteX14" fmla="*/ 145244 w 540029"/>
                <a:gd name="connsiteY14" fmla="*/ 362596 h 408287"/>
                <a:gd name="connsiteX15" fmla="*/ 189228 w 540029"/>
                <a:gd name="connsiteY15" fmla="*/ 359297 h 408287"/>
                <a:gd name="connsiteX16" fmla="*/ 190695 w 540029"/>
                <a:gd name="connsiteY16" fmla="*/ 342436 h 408287"/>
                <a:gd name="connsiteX17" fmla="*/ 192161 w 540029"/>
                <a:gd name="connsiteY17" fmla="*/ 288188 h 408287"/>
                <a:gd name="connsiteX18" fmla="*/ 147810 w 540029"/>
                <a:gd name="connsiteY18" fmla="*/ 313479 h 408287"/>
                <a:gd name="connsiteX19" fmla="*/ 131682 w 540029"/>
                <a:gd name="connsiteY19" fmla="*/ 313113 h 408287"/>
                <a:gd name="connsiteX20" fmla="*/ 71936 w 540029"/>
                <a:gd name="connsiteY20" fmla="*/ 310914 h 408287"/>
                <a:gd name="connsiteX21" fmla="*/ 59840 w 540029"/>
                <a:gd name="connsiteY21" fmla="*/ 310181 h 408287"/>
                <a:gd name="connsiteX22" fmla="*/ 15489 w 540029"/>
                <a:gd name="connsiteY22" fmla="*/ 283790 h 408287"/>
                <a:gd name="connsiteX23" fmla="*/ 828 w 540029"/>
                <a:gd name="connsiteY23" fmla="*/ 258865 h 408287"/>
                <a:gd name="connsiteX24" fmla="*/ 17688 w 540029"/>
                <a:gd name="connsiteY24" fmla="*/ 262164 h 408287"/>
                <a:gd name="connsiteX25" fmla="*/ 52143 w 540029"/>
                <a:gd name="connsiteY25" fmla="*/ 280857 h 408287"/>
                <a:gd name="connsiteX26" fmla="*/ 91729 w 540029"/>
                <a:gd name="connsiteY26" fmla="*/ 274260 h 408287"/>
                <a:gd name="connsiteX27" fmla="*/ 118853 w 540029"/>
                <a:gd name="connsiteY27" fmla="*/ 264730 h 408287"/>
                <a:gd name="connsiteX28" fmla="*/ 145244 w 540029"/>
                <a:gd name="connsiteY28" fmla="*/ 253367 h 408287"/>
                <a:gd name="connsiteX29" fmla="*/ 153308 w 540029"/>
                <a:gd name="connsiteY29" fmla="*/ 246403 h 408287"/>
                <a:gd name="connsiteX30" fmla="*/ 159172 w 540029"/>
                <a:gd name="connsiteY30" fmla="*/ 241638 h 408287"/>
                <a:gd name="connsiteX31" fmla="*/ 195826 w 540029"/>
                <a:gd name="connsiteY31" fmla="*/ 246036 h 408287"/>
                <a:gd name="connsiteX32" fmla="*/ 219651 w 540029"/>
                <a:gd name="connsiteY32" fmla="*/ 276826 h 408287"/>
                <a:gd name="connsiteX33" fmla="*/ 283062 w 540029"/>
                <a:gd name="connsiteY33" fmla="*/ 266929 h 408287"/>
                <a:gd name="connsiteX34" fmla="*/ 294792 w 540029"/>
                <a:gd name="connsiteY34" fmla="*/ 239439 h 408287"/>
                <a:gd name="connsiteX35" fmla="*/ 301756 w 540029"/>
                <a:gd name="connsiteY35" fmla="*/ 232108 h 408287"/>
                <a:gd name="connsiteX36" fmla="*/ 305788 w 540029"/>
                <a:gd name="connsiteY36" fmla="*/ 249335 h 408287"/>
                <a:gd name="connsiteX37" fmla="*/ 314585 w 540029"/>
                <a:gd name="connsiteY37" fmla="*/ 266562 h 408287"/>
                <a:gd name="connsiteX38" fmla="*/ 322648 w 540029"/>
                <a:gd name="connsiteY38" fmla="*/ 295152 h 408287"/>
                <a:gd name="connsiteX39" fmla="*/ 335477 w 540029"/>
                <a:gd name="connsiteY39" fmla="*/ 322276 h 408287"/>
                <a:gd name="connsiteX40" fmla="*/ 341708 w 540029"/>
                <a:gd name="connsiteY40" fmla="*/ 334372 h 408287"/>
                <a:gd name="connsiteX41" fmla="*/ 346107 w 540029"/>
                <a:gd name="connsiteY41" fmla="*/ 342802 h 408287"/>
                <a:gd name="connsiteX42" fmla="*/ 354904 w 540029"/>
                <a:gd name="connsiteY42" fmla="*/ 340603 h 408287"/>
                <a:gd name="connsiteX43" fmla="*/ 354171 w 540029"/>
                <a:gd name="connsiteY43" fmla="*/ 332539 h 408287"/>
                <a:gd name="connsiteX44" fmla="*/ 361135 w 540029"/>
                <a:gd name="connsiteY44" fmla="*/ 270228 h 408287"/>
                <a:gd name="connsiteX45" fmla="*/ 358569 w 540029"/>
                <a:gd name="connsiteY45" fmla="*/ 244570 h 408287"/>
                <a:gd name="connsiteX46" fmla="*/ 341342 w 540029"/>
                <a:gd name="connsiteY46" fmla="*/ 235407 h 408287"/>
                <a:gd name="connsiteX47" fmla="*/ 332178 w 540029"/>
                <a:gd name="connsiteY47" fmla="*/ 236506 h 408287"/>
                <a:gd name="connsiteX48" fmla="*/ 313485 w 540029"/>
                <a:gd name="connsiteY48" fmla="*/ 228809 h 408287"/>
                <a:gd name="connsiteX49" fmla="*/ 329246 w 540029"/>
                <a:gd name="connsiteY49" fmla="*/ 219279 h 408287"/>
                <a:gd name="connsiteX50" fmla="*/ 382394 w 540029"/>
                <a:gd name="connsiteY50" fmla="*/ 217813 h 408287"/>
                <a:gd name="connsiteX51" fmla="*/ 392657 w 540029"/>
                <a:gd name="connsiteY51" fmla="*/ 233207 h 408287"/>
                <a:gd name="connsiteX52" fmla="*/ 421614 w 540029"/>
                <a:gd name="connsiteY52" fmla="*/ 247502 h 408287"/>
                <a:gd name="connsiteX53" fmla="*/ 463766 w 540029"/>
                <a:gd name="connsiteY53" fmla="*/ 240905 h 408287"/>
                <a:gd name="connsiteX54" fmla="*/ 482459 w 540029"/>
                <a:gd name="connsiteY54" fmla="*/ 224410 h 408287"/>
                <a:gd name="connsiteX55" fmla="*/ 481360 w 540029"/>
                <a:gd name="connsiteY55" fmla="*/ 188123 h 408287"/>
                <a:gd name="connsiteX56" fmla="*/ 448738 w 540029"/>
                <a:gd name="connsiteY56" fmla="*/ 154035 h 408287"/>
                <a:gd name="connsiteX57" fmla="*/ 424180 w 540029"/>
                <a:gd name="connsiteY57" fmla="*/ 138640 h 408287"/>
                <a:gd name="connsiteX58" fmla="*/ 416849 w 540029"/>
                <a:gd name="connsiteY58" fmla="*/ 137541 h 408287"/>
                <a:gd name="connsiteX59" fmla="*/ 409152 w 540029"/>
                <a:gd name="connsiteY59" fmla="*/ 133142 h 408287"/>
                <a:gd name="connsiteX60" fmla="*/ 415383 w 540029"/>
                <a:gd name="connsiteY60" fmla="*/ 125078 h 408287"/>
                <a:gd name="connsiteX61" fmla="*/ 431144 w 540029"/>
                <a:gd name="connsiteY61" fmla="*/ 111883 h 408287"/>
                <a:gd name="connsiteX62" fmla="*/ 437375 w 540029"/>
                <a:gd name="connsiteY62" fmla="*/ 96855 h 408287"/>
                <a:gd name="connsiteX63" fmla="*/ 401454 w 540029"/>
                <a:gd name="connsiteY63" fmla="*/ 121780 h 408287"/>
                <a:gd name="connsiteX64" fmla="*/ 398522 w 540029"/>
                <a:gd name="connsiteY64" fmla="*/ 90990 h 408287"/>
                <a:gd name="connsiteX65" fmla="*/ 384594 w 540029"/>
                <a:gd name="connsiteY65" fmla="*/ 89891 h 408287"/>
                <a:gd name="connsiteX66" fmla="*/ 371398 w 540029"/>
                <a:gd name="connsiteY66" fmla="*/ 93556 h 408287"/>
                <a:gd name="connsiteX67" fmla="*/ 371031 w 540029"/>
                <a:gd name="connsiteY67" fmla="*/ 84026 h 408287"/>
                <a:gd name="connsiteX68" fmla="*/ 386060 w 540029"/>
                <a:gd name="connsiteY68" fmla="*/ 75229 h 408287"/>
                <a:gd name="connsiteX69" fmla="*/ 417215 w 540029"/>
                <a:gd name="connsiteY69" fmla="*/ 53237 h 408287"/>
                <a:gd name="connsiteX70" fmla="*/ 436275 w 540029"/>
                <a:gd name="connsiteY70" fmla="*/ 84026 h 408287"/>
                <a:gd name="connsiteX71" fmla="*/ 444339 w 540029"/>
                <a:gd name="connsiteY71" fmla="*/ 90990 h 408287"/>
                <a:gd name="connsiteX72" fmla="*/ 443973 w 540029"/>
                <a:gd name="connsiteY72" fmla="*/ 78528 h 408287"/>
                <a:gd name="connsiteX73" fmla="*/ 446539 w 540029"/>
                <a:gd name="connsiteY73" fmla="*/ 5587 h 408287"/>
                <a:gd name="connsiteX74" fmla="*/ 462666 w 540029"/>
                <a:gd name="connsiteY74" fmla="*/ 5953 h 408287"/>
                <a:gd name="connsiteX75" fmla="*/ 449837 w 540029"/>
                <a:gd name="connsiteY75" fmla="*/ 15117 h 408287"/>
                <a:gd name="connsiteX76" fmla="*/ 491623 w 540029"/>
                <a:gd name="connsiteY76" fmla="*/ 66066 h 408287"/>
                <a:gd name="connsiteX77" fmla="*/ 502619 w 540029"/>
                <a:gd name="connsiteY77" fmla="*/ 86592 h 408287"/>
                <a:gd name="connsiteX78" fmla="*/ 512515 w 540029"/>
                <a:gd name="connsiteY78" fmla="*/ 78528 h 408287"/>
                <a:gd name="connsiteX79" fmla="*/ 516547 w 540029"/>
                <a:gd name="connsiteY79" fmla="*/ 115549 h 408287"/>
                <a:gd name="connsiteX80" fmla="*/ 516547 w 540029"/>
                <a:gd name="connsiteY80" fmla="*/ 197287 h 408287"/>
                <a:gd name="connsiteX81" fmla="*/ 524245 w 540029"/>
                <a:gd name="connsiteY81" fmla="*/ 215980 h 408287"/>
                <a:gd name="connsiteX82" fmla="*/ 527910 w 540029"/>
                <a:gd name="connsiteY82" fmla="*/ 232108 h 408287"/>
                <a:gd name="connsiteX83" fmla="*/ 537440 w 540029"/>
                <a:gd name="connsiteY83" fmla="*/ 251901 h 408287"/>
                <a:gd name="connsiteX84" fmla="*/ 518014 w 540029"/>
                <a:gd name="connsiteY84" fmla="*/ 257032 h 408287"/>
                <a:gd name="connsiteX85" fmla="*/ 540006 w 540029"/>
                <a:gd name="connsiteY85" fmla="*/ 311647 h 408287"/>
                <a:gd name="connsiteX86" fmla="*/ 505551 w 540029"/>
                <a:gd name="connsiteY86" fmla="*/ 357831 h 408287"/>
                <a:gd name="connsiteX87" fmla="*/ 490523 w 540029"/>
                <a:gd name="connsiteY87" fmla="*/ 367727 h 408287"/>
                <a:gd name="connsiteX88" fmla="*/ 490523 w 540029"/>
                <a:gd name="connsiteY88" fmla="*/ 367727 h 408287"/>
                <a:gd name="connsiteX89" fmla="*/ 463766 w 540029"/>
                <a:gd name="connsiteY89" fmla="*/ 375424 h 40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40029" h="408287">
                  <a:moveTo>
                    <a:pt x="463766" y="375424"/>
                  </a:moveTo>
                  <a:cubicBezTo>
                    <a:pt x="433710" y="387887"/>
                    <a:pt x="402920" y="393385"/>
                    <a:pt x="370299" y="390452"/>
                  </a:cubicBezTo>
                  <a:cubicBezTo>
                    <a:pt x="357836" y="388253"/>
                    <a:pt x="346107" y="389353"/>
                    <a:pt x="333278" y="392652"/>
                  </a:cubicBezTo>
                  <a:cubicBezTo>
                    <a:pt x="311652" y="398150"/>
                    <a:pt x="288927" y="397417"/>
                    <a:pt x="266935" y="389719"/>
                  </a:cubicBezTo>
                  <a:cubicBezTo>
                    <a:pt x="261803" y="387154"/>
                    <a:pt x="263269" y="383122"/>
                    <a:pt x="265102" y="374325"/>
                  </a:cubicBezTo>
                  <a:cubicBezTo>
                    <a:pt x="258504" y="387520"/>
                    <a:pt x="250807" y="392652"/>
                    <a:pt x="240544" y="394118"/>
                  </a:cubicBezTo>
                  <a:cubicBezTo>
                    <a:pt x="236145" y="395217"/>
                    <a:pt x="231380" y="395584"/>
                    <a:pt x="226982" y="395951"/>
                  </a:cubicBezTo>
                  <a:cubicBezTo>
                    <a:pt x="212687" y="400349"/>
                    <a:pt x="199492" y="404381"/>
                    <a:pt x="184097" y="396684"/>
                  </a:cubicBezTo>
                  <a:cubicBezTo>
                    <a:pt x="173101" y="391186"/>
                    <a:pt x="159905" y="399616"/>
                    <a:pt x="148176" y="403281"/>
                  </a:cubicBezTo>
                  <a:cubicBezTo>
                    <a:pt x="125817" y="410246"/>
                    <a:pt x="104558" y="411345"/>
                    <a:pt x="84032" y="397417"/>
                  </a:cubicBezTo>
                  <a:cubicBezTo>
                    <a:pt x="77068" y="392652"/>
                    <a:pt x="68637" y="393018"/>
                    <a:pt x="60940" y="390452"/>
                  </a:cubicBezTo>
                  <a:cubicBezTo>
                    <a:pt x="53609" y="388253"/>
                    <a:pt x="46645" y="385688"/>
                    <a:pt x="42613" y="378357"/>
                  </a:cubicBezTo>
                  <a:cubicBezTo>
                    <a:pt x="44812" y="366994"/>
                    <a:pt x="53609" y="366994"/>
                    <a:pt x="61306" y="368460"/>
                  </a:cubicBezTo>
                  <a:cubicBezTo>
                    <a:pt x="84032" y="372859"/>
                    <a:pt x="104558" y="367361"/>
                    <a:pt x="124718" y="358197"/>
                  </a:cubicBezTo>
                  <a:cubicBezTo>
                    <a:pt x="133514" y="354165"/>
                    <a:pt x="139379" y="358197"/>
                    <a:pt x="145244" y="362596"/>
                  </a:cubicBezTo>
                  <a:cubicBezTo>
                    <a:pt x="161005" y="374691"/>
                    <a:pt x="174933" y="360763"/>
                    <a:pt x="189228" y="359297"/>
                  </a:cubicBezTo>
                  <a:cubicBezTo>
                    <a:pt x="194726" y="358564"/>
                    <a:pt x="193627" y="347567"/>
                    <a:pt x="190695" y="342436"/>
                  </a:cubicBezTo>
                  <a:cubicBezTo>
                    <a:pt x="180432" y="324109"/>
                    <a:pt x="182997" y="306515"/>
                    <a:pt x="192161" y="288188"/>
                  </a:cubicBezTo>
                  <a:cubicBezTo>
                    <a:pt x="179698" y="301750"/>
                    <a:pt x="161738" y="304316"/>
                    <a:pt x="147810" y="313479"/>
                  </a:cubicBezTo>
                  <a:cubicBezTo>
                    <a:pt x="143045" y="316778"/>
                    <a:pt x="136447" y="316412"/>
                    <a:pt x="131682" y="313113"/>
                  </a:cubicBezTo>
                  <a:cubicBezTo>
                    <a:pt x="112255" y="298818"/>
                    <a:pt x="92096" y="303583"/>
                    <a:pt x="71936" y="310914"/>
                  </a:cubicBezTo>
                  <a:cubicBezTo>
                    <a:pt x="67904" y="312380"/>
                    <a:pt x="62772" y="314212"/>
                    <a:pt x="59840" y="310181"/>
                  </a:cubicBezTo>
                  <a:cubicBezTo>
                    <a:pt x="48844" y="294786"/>
                    <a:pt x="30151" y="292953"/>
                    <a:pt x="15489" y="283790"/>
                  </a:cubicBezTo>
                  <a:cubicBezTo>
                    <a:pt x="6326" y="277925"/>
                    <a:pt x="-2838" y="272427"/>
                    <a:pt x="828" y="258865"/>
                  </a:cubicBezTo>
                  <a:cubicBezTo>
                    <a:pt x="7792" y="254100"/>
                    <a:pt x="12557" y="259232"/>
                    <a:pt x="17688" y="262164"/>
                  </a:cubicBezTo>
                  <a:cubicBezTo>
                    <a:pt x="28685" y="268762"/>
                    <a:pt x="40414" y="274993"/>
                    <a:pt x="52143" y="280857"/>
                  </a:cubicBezTo>
                  <a:cubicBezTo>
                    <a:pt x="68271" y="289288"/>
                    <a:pt x="80733" y="288188"/>
                    <a:pt x="91729" y="274260"/>
                  </a:cubicBezTo>
                  <a:cubicBezTo>
                    <a:pt x="99793" y="264730"/>
                    <a:pt x="107124" y="262164"/>
                    <a:pt x="118853" y="264730"/>
                  </a:cubicBezTo>
                  <a:cubicBezTo>
                    <a:pt x="129483" y="266929"/>
                    <a:pt x="140112" y="265463"/>
                    <a:pt x="145244" y="253367"/>
                  </a:cubicBezTo>
                  <a:cubicBezTo>
                    <a:pt x="147443" y="250435"/>
                    <a:pt x="150375" y="248236"/>
                    <a:pt x="153308" y="246403"/>
                  </a:cubicBezTo>
                  <a:cubicBezTo>
                    <a:pt x="155507" y="245303"/>
                    <a:pt x="157340" y="243471"/>
                    <a:pt x="159172" y="241638"/>
                  </a:cubicBezTo>
                  <a:cubicBezTo>
                    <a:pt x="176766" y="225144"/>
                    <a:pt x="182631" y="225877"/>
                    <a:pt x="195826" y="246036"/>
                  </a:cubicBezTo>
                  <a:cubicBezTo>
                    <a:pt x="202057" y="257399"/>
                    <a:pt x="209755" y="268029"/>
                    <a:pt x="219651" y="276826"/>
                  </a:cubicBezTo>
                  <a:cubicBezTo>
                    <a:pt x="241643" y="296619"/>
                    <a:pt x="268034" y="292953"/>
                    <a:pt x="283062" y="266929"/>
                  </a:cubicBezTo>
                  <a:cubicBezTo>
                    <a:pt x="287827" y="258132"/>
                    <a:pt x="291859" y="248969"/>
                    <a:pt x="294792" y="239439"/>
                  </a:cubicBezTo>
                  <a:cubicBezTo>
                    <a:pt x="295891" y="235773"/>
                    <a:pt x="296991" y="232108"/>
                    <a:pt x="301756" y="232108"/>
                  </a:cubicBezTo>
                  <a:cubicBezTo>
                    <a:pt x="307987" y="236506"/>
                    <a:pt x="306154" y="243471"/>
                    <a:pt x="305788" y="249335"/>
                  </a:cubicBezTo>
                  <a:cubicBezTo>
                    <a:pt x="305421" y="257399"/>
                    <a:pt x="308720" y="263997"/>
                    <a:pt x="314585" y="266562"/>
                  </a:cubicBezTo>
                  <a:cubicBezTo>
                    <a:pt x="328880" y="273527"/>
                    <a:pt x="326680" y="284889"/>
                    <a:pt x="322648" y="295152"/>
                  </a:cubicBezTo>
                  <a:cubicBezTo>
                    <a:pt x="316784" y="309814"/>
                    <a:pt x="319716" y="318977"/>
                    <a:pt x="335477" y="322276"/>
                  </a:cubicBezTo>
                  <a:cubicBezTo>
                    <a:pt x="343541" y="324109"/>
                    <a:pt x="343908" y="327774"/>
                    <a:pt x="341708" y="334372"/>
                  </a:cubicBezTo>
                  <a:cubicBezTo>
                    <a:pt x="340242" y="338404"/>
                    <a:pt x="341342" y="342069"/>
                    <a:pt x="346107" y="342802"/>
                  </a:cubicBezTo>
                  <a:cubicBezTo>
                    <a:pt x="349039" y="343169"/>
                    <a:pt x="352705" y="342069"/>
                    <a:pt x="354904" y="340603"/>
                  </a:cubicBezTo>
                  <a:cubicBezTo>
                    <a:pt x="358203" y="338037"/>
                    <a:pt x="355637" y="334739"/>
                    <a:pt x="354171" y="332539"/>
                  </a:cubicBezTo>
                  <a:cubicBezTo>
                    <a:pt x="338410" y="309814"/>
                    <a:pt x="346107" y="289288"/>
                    <a:pt x="361135" y="270228"/>
                  </a:cubicBezTo>
                  <a:cubicBezTo>
                    <a:pt x="369199" y="259965"/>
                    <a:pt x="361868" y="252634"/>
                    <a:pt x="358569" y="244570"/>
                  </a:cubicBezTo>
                  <a:cubicBezTo>
                    <a:pt x="356003" y="237606"/>
                    <a:pt x="350872" y="231375"/>
                    <a:pt x="341342" y="235407"/>
                  </a:cubicBezTo>
                  <a:cubicBezTo>
                    <a:pt x="338410" y="236506"/>
                    <a:pt x="335111" y="236506"/>
                    <a:pt x="332178" y="236506"/>
                  </a:cubicBezTo>
                  <a:cubicBezTo>
                    <a:pt x="324481" y="236873"/>
                    <a:pt x="314218" y="237239"/>
                    <a:pt x="313485" y="228809"/>
                  </a:cubicBezTo>
                  <a:cubicBezTo>
                    <a:pt x="312385" y="219645"/>
                    <a:pt x="324481" y="222578"/>
                    <a:pt x="329246" y="219279"/>
                  </a:cubicBezTo>
                  <a:cubicBezTo>
                    <a:pt x="347207" y="207183"/>
                    <a:pt x="364800" y="224777"/>
                    <a:pt x="382394" y="217813"/>
                  </a:cubicBezTo>
                  <a:cubicBezTo>
                    <a:pt x="386426" y="216347"/>
                    <a:pt x="391558" y="226243"/>
                    <a:pt x="392657" y="233207"/>
                  </a:cubicBezTo>
                  <a:cubicBezTo>
                    <a:pt x="396323" y="255200"/>
                    <a:pt x="403654" y="259965"/>
                    <a:pt x="421614" y="247502"/>
                  </a:cubicBezTo>
                  <a:cubicBezTo>
                    <a:pt x="435909" y="237606"/>
                    <a:pt x="449471" y="238705"/>
                    <a:pt x="463766" y="240905"/>
                  </a:cubicBezTo>
                  <a:cubicBezTo>
                    <a:pt x="478061" y="243104"/>
                    <a:pt x="482459" y="241638"/>
                    <a:pt x="482459" y="224410"/>
                  </a:cubicBezTo>
                  <a:cubicBezTo>
                    <a:pt x="482459" y="211948"/>
                    <a:pt x="481726" y="200219"/>
                    <a:pt x="481360" y="188123"/>
                  </a:cubicBezTo>
                  <a:cubicBezTo>
                    <a:pt x="480260" y="164665"/>
                    <a:pt x="464499" y="159900"/>
                    <a:pt x="448738" y="154035"/>
                  </a:cubicBezTo>
                  <a:cubicBezTo>
                    <a:pt x="439208" y="150370"/>
                    <a:pt x="426745" y="153302"/>
                    <a:pt x="424180" y="138640"/>
                  </a:cubicBezTo>
                  <a:cubicBezTo>
                    <a:pt x="423080" y="133142"/>
                    <a:pt x="419415" y="136808"/>
                    <a:pt x="416849" y="137541"/>
                  </a:cubicBezTo>
                  <a:cubicBezTo>
                    <a:pt x="412817" y="138274"/>
                    <a:pt x="408785" y="138640"/>
                    <a:pt x="409152" y="133142"/>
                  </a:cubicBezTo>
                  <a:cubicBezTo>
                    <a:pt x="409518" y="129844"/>
                    <a:pt x="411717" y="123612"/>
                    <a:pt x="415383" y="125078"/>
                  </a:cubicBezTo>
                  <a:cubicBezTo>
                    <a:pt x="431510" y="132409"/>
                    <a:pt x="428212" y="119214"/>
                    <a:pt x="431144" y="111883"/>
                  </a:cubicBezTo>
                  <a:cubicBezTo>
                    <a:pt x="432977" y="107485"/>
                    <a:pt x="436642" y="103819"/>
                    <a:pt x="437375" y="96855"/>
                  </a:cubicBezTo>
                  <a:cubicBezTo>
                    <a:pt x="425646" y="104919"/>
                    <a:pt x="414283" y="112983"/>
                    <a:pt x="401454" y="121780"/>
                  </a:cubicBezTo>
                  <a:cubicBezTo>
                    <a:pt x="399622" y="111150"/>
                    <a:pt x="415749" y="99421"/>
                    <a:pt x="398522" y="90990"/>
                  </a:cubicBezTo>
                  <a:cubicBezTo>
                    <a:pt x="393390" y="88425"/>
                    <a:pt x="390092" y="83660"/>
                    <a:pt x="384594" y="89891"/>
                  </a:cubicBezTo>
                  <a:cubicBezTo>
                    <a:pt x="381295" y="93923"/>
                    <a:pt x="376896" y="96855"/>
                    <a:pt x="371398" y="93556"/>
                  </a:cubicBezTo>
                  <a:cubicBezTo>
                    <a:pt x="366267" y="90624"/>
                    <a:pt x="369565" y="86958"/>
                    <a:pt x="371031" y="84026"/>
                  </a:cubicBezTo>
                  <a:cubicBezTo>
                    <a:pt x="374330" y="78528"/>
                    <a:pt x="378362" y="74130"/>
                    <a:pt x="386060" y="75229"/>
                  </a:cubicBezTo>
                  <a:cubicBezTo>
                    <a:pt x="411717" y="78895"/>
                    <a:pt x="411717" y="78895"/>
                    <a:pt x="417215" y="53237"/>
                  </a:cubicBezTo>
                  <a:cubicBezTo>
                    <a:pt x="430044" y="59835"/>
                    <a:pt x="427845" y="75229"/>
                    <a:pt x="436275" y="84026"/>
                  </a:cubicBezTo>
                  <a:cubicBezTo>
                    <a:pt x="438841" y="86592"/>
                    <a:pt x="437742" y="94656"/>
                    <a:pt x="444339" y="90990"/>
                  </a:cubicBezTo>
                  <a:cubicBezTo>
                    <a:pt x="450937" y="87325"/>
                    <a:pt x="446905" y="83293"/>
                    <a:pt x="443973" y="78528"/>
                  </a:cubicBezTo>
                  <a:cubicBezTo>
                    <a:pt x="430411" y="58735"/>
                    <a:pt x="431877" y="18782"/>
                    <a:pt x="446539" y="5587"/>
                  </a:cubicBezTo>
                  <a:cubicBezTo>
                    <a:pt x="451670" y="822"/>
                    <a:pt x="459367" y="-4310"/>
                    <a:pt x="462666" y="5953"/>
                  </a:cubicBezTo>
                  <a:cubicBezTo>
                    <a:pt x="466698" y="18049"/>
                    <a:pt x="453869" y="8886"/>
                    <a:pt x="449837" y="15117"/>
                  </a:cubicBezTo>
                  <a:cubicBezTo>
                    <a:pt x="482093" y="17683"/>
                    <a:pt x="486858" y="41874"/>
                    <a:pt x="491623" y="66066"/>
                  </a:cubicBezTo>
                  <a:cubicBezTo>
                    <a:pt x="497487" y="62034"/>
                    <a:pt x="497487" y="62034"/>
                    <a:pt x="502619" y="86592"/>
                  </a:cubicBezTo>
                  <a:cubicBezTo>
                    <a:pt x="505918" y="84026"/>
                    <a:pt x="509217" y="81094"/>
                    <a:pt x="512515" y="78528"/>
                  </a:cubicBezTo>
                  <a:cubicBezTo>
                    <a:pt x="517280" y="90624"/>
                    <a:pt x="516181" y="103086"/>
                    <a:pt x="516547" y="115549"/>
                  </a:cubicBezTo>
                  <a:cubicBezTo>
                    <a:pt x="516547" y="142672"/>
                    <a:pt x="516547" y="170163"/>
                    <a:pt x="516547" y="197287"/>
                  </a:cubicBezTo>
                  <a:cubicBezTo>
                    <a:pt x="516547" y="204617"/>
                    <a:pt x="514715" y="212315"/>
                    <a:pt x="524245" y="215980"/>
                  </a:cubicBezTo>
                  <a:cubicBezTo>
                    <a:pt x="533408" y="219279"/>
                    <a:pt x="525344" y="226976"/>
                    <a:pt x="527910" y="232108"/>
                  </a:cubicBezTo>
                  <a:cubicBezTo>
                    <a:pt x="530842" y="238705"/>
                    <a:pt x="534141" y="244937"/>
                    <a:pt x="537440" y="251901"/>
                  </a:cubicBezTo>
                  <a:cubicBezTo>
                    <a:pt x="531209" y="253367"/>
                    <a:pt x="524978" y="255200"/>
                    <a:pt x="518014" y="257032"/>
                  </a:cubicBezTo>
                  <a:cubicBezTo>
                    <a:pt x="536707" y="271694"/>
                    <a:pt x="540372" y="291854"/>
                    <a:pt x="540006" y="311647"/>
                  </a:cubicBezTo>
                  <a:cubicBezTo>
                    <a:pt x="539639" y="333639"/>
                    <a:pt x="524611" y="348667"/>
                    <a:pt x="505551" y="357831"/>
                  </a:cubicBezTo>
                  <a:cubicBezTo>
                    <a:pt x="500053" y="360763"/>
                    <a:pt x="494922" y="363329"/>
                    <a:pt x="490523" y="367727"/>
                  </a:cubicBezTo>
                  <a:lnTo>
                    <a:pt x="490523" y="367727"/>
                  </a:lnTo>
                  <a:cubicBezTo>
                    <a:pt x="483192" y="376524"/>
                    <a:pt x="471830" y="369926"/>
                    <a:pt x="463766" y="375424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41B6BE36-E818-463D-8ED7-B39AED0ADEF1}"/>
                </a:ext>
              </a:extLst>
            </p:cNvPr>
            <p:cNvSpPr/>
            <p:nvPr/>
          </p:nvSpPr>
          <p:spPr>
            <a:xfrm>
              <a:off x="11356038" y="4814911"/>
              <a:ext cx="448116" cy="385682"/>
            </a:xfrm>
            <a:custGeom>
              <a:avLst/>
              <a:gdLst>
                <a:gd name="connsiteX0" fmla="*/ 249996 w 448116"/>
                <a:gd name="connsiteY0" fmla="*/ 3665 h 385682"/>
                <a:gd name="connsiteX1" fmla="*/ 317072 w 448116"/>
                <a:gd name="connsiteY1" fmla="*/ 12829 h 385682"/>
                <a:gd name="connsiteX2" fmla="*/ 335399 w 448116"/>
                <a:gd name="connsiteY2" fmla="*/ 7331 h 385682"/>
                <a:gd name="connsiteX3" fmla="*/ 348228 w 448116"/>
                <a:gd name="connsiteY3" fmla="*/ 25658 h 385682"/>
                <a:gd name="connsiteX4" fmla="*/ 345662 w 448116"/>
                <a:gd name="connsiteY4" fmla="*/ 34088 h 385682"/>
                <a:gd name="connsiteX5" fmla="*/ 356659 w 448116"/>
                <a:gd name="connsiteY5" fmla="*/ 47650 h 385682"/>
                <a:gd name="connsiteX6" fmla="*/ 362523 w 448116"/>
                <a:gd name="connsiteY6" fmla="*/ 34455 h 385682"/>
                <a:gd name="connsiteX7" fmla="*/ 367655 w 448116"/>
                <a:gd name="connsiteY7" fmla="*/ 23825 h 385682"/>
                <a:gd name="connsiteX8" fmla="*/ 372053 w 448116"/>
                <a:gd name="connsiteY8" fmla="*/ 57913 h 385682"/>
                <a:gd name="connsiteX9" fmla="*/ 377185 w 448116"/>
                <a:gd name="connsiteY9" fmla="*/ 53881 h 385682"/>
                <a:gd name="connsiteX10" fmla="*/ 382316 w 448116"/>
                <a:gd name="connsiteY10" fmla="*/ 16861 h 385682"/>
                <a:gd name="connsiteX11" fmla="*/ 396611 w 448116"/>
                <a:gd name="connsiteY11" fmla="*/ 1466 h 385682"/>
                <a:gd name="connsiteX12" fmla="*/ 411639 w 448116"/>
                <a:gd name="connsiteY12" fmla="*/ 12462 h 385682"/>
                <a:gd name="connsiteX13" fmla="*/ 429600 w 448116"/>
                <a:gd name="connsiteY13" fmla="*/ 24925 h 385682"/>
                <a:gd name="connsiteX14" fmla="*/ 433998 w 448116"/>
                <a:gd name="connsiteY14" fmla="*/ 16861 h 385682"/>
                <a:gd name="connsiteX15" fmla="*/ 436930 w 448116"/>
                <a:gd name="connsiteY15" fmla="*/ 7331 h 385682"/>
                <a:gd name="connsiteX16" fmla="*/ 445727 w 448116"/>
                <a:gd name="connsiteY16" fmla="*/ 12829 h 385682"/>
                <a:gd name="connsiteX17" fmla="*/ 444994 w 448116"/>
                <a:gd name="connsiteY17" fmla="*/ 24192 h 385682"/>
                <a:gd name="connsiteX18" fmla="*/ 412372 w 448116"/>
                <a:gd name="connsiteY18" fmla="*/ 52415 h 385682"/>
                <a:gd name="connsiteX19" fmla="*/ 413838 w 448116"/>
                <a:gd name="connsiteY19" fmla="*/ 77340 h 385682"/>
                <a:gd name="connsiteX20" fmla="*/ 428500 w 448116"/>
                <a:gd name="connsiteY20" fmla="*/ 88702 h 385682"/>
                <a:gd name="connsiteX21" fmla="*/ 428133 w 448116"/>
                <a:gd name="connsiteY21" fmla="*/ 121691 h 385682"/>
                <a:gd name="connsiteX22" fmla="*/ 422269 w 448116"/>
                <a:gd name="connsiteY22" fmla="*/ 102631 h 385682"/>
                <a:gd name="connsiteX23" fmla="*/ 414938 w 448116"/>
                <a:gd name="connsiteY23" fmla="*/ 95300 h 385682"/>
                <a:gd name="connsiteX24" fmla="*/ 407974 w 448116"/>
                <a:gd name="connsiteY24" fmla="*/ 101898 h 385682"/>
                <a:gd name="connsiteX25" fmla="*/ 377185 w 448116"/>
                <a:gd name="connsiteY25" fmla="*/ 120225 h 385682"/>
                <a:gd name="connsiteX26" fmla="*/ 370954 w 448116"/>
                <a:gd name="connsiteY26" fmla="*/ 115093 h 385682"/>
                <a:gd name="connsiteX27" fmla="*/ 351893 w 448116"/>
                <a:gd name="connsiteY27" fmla="*/ 98965 h 385682"/>
                <a:gd name="connsiteX28" fmla="*/ 341264 w 448116"/>
                <a:gd name="connsiteY28" fmla="*/ 108129 h 385682"/>
                <a:gd name="connsiteX29" fmla="*/ 331001 w 448116"/>
                <a:gd name="connsiteY29" fmla="*/ 116193 h 385682"/>
                <a:gd name="connsiteX30" fmla="*/ 317439 w 448116"/>
                <a:gd name="connsiteY30" fmla="*/ 124623 h 385682"/>
                <a:gd name="connsiteX31" fmla="*/ 314507 w 448116"/>
                <a:gd name="connsiteY31" fmla="*/ 105563 h 385682"/>
                <a:gd name="connsiteX32" fmla="*/ 321837 w 448116"/>
                <a:gd name="connsiteY32" fmla="*/ 86870 h 385682"/>
                <a:gd name="connsiteX33" fmla="*/ 336499 w 448116"/>
                <a:gd name="connsiteY33" fmla="*/ 85404 h 385682"/>
                <a:gd name="connsiteX34" fmla="*/ 305710 w 448116"/>
                <a:gd name="connsiteY34" fmla="*/ 79172 h 385682"/>
                <a:gd name="connsiteX35" fmla="*/ 294347 w 448116"/>
                <a:gd name="connsiteY35" fmla="*/ 74407 h 385682"/>
                <a:gd name="connsiteX36" fmla="*/ 303877 w 448116"/>
                <a:gd name="connsiteY36" fmla="*/ 40686 h 385682"/>
                <a:gd name="connsiteX37" fmla="*/ 275653 w 448116"/>
                <a:gd name="connsiteY37" fmla="*/ 28590 h 385682"/>
                <a:gd name="connsiteX38" fmla="*/ 260259 w 448116"/>
                <a:gd name="connsiteY38" fmla="*/ 57180 h 385682"/>
                <a:gd name="connsiteX39" fmla="*/ 252195 w 448116"/>
                <a:gd name="connsiteY39" fmla="*/ 77340 h 385682"/>
                <a:gd name="connsiteX40" fmla="*/ 228736 w 448116"/>
                <a:gd name="connsiteY40" fmla="*/ 78073 h 385682"/>
                <a:gd name="connsiteX41" fmla="*/ 204545 w 448116"/>
                <a:gd name="connsiteY41" fmla="*/ 116926 h 385682"/>
                <a:gd name="connsiteX42" fmla="*/ 200880 w 448116"/>
                <a:gd name="connsiteY42" fmla="*/ 122424 h 385682"/>
                <a:gd name="connsiteX43" fmla="*/ 196848 w 448116"/>
                <a:gd name="connsiteY43" fmla="*/ 117292 h 385682"/>
                <a:gd name="connsiteX44" fmla="*/ 172289 w 448116"/>
                <a:gd name="connsiteY44" fmla="*/ 92734 h 385682"/>
                <a:gd name="connsiteX45" fmla="*/ 158361 w 448116"/>
                <a:gd name="connsiteY45" fmla="*/ 80272 h 385682"/>
                <a:gd name="connsiteX46" fmla="*/ 136735 w 448116"/>
                <a:gd name="connsiteY46" fmla="*/ 110695 h 385682"/>
                <a:gd name="connsiteX47" fmla="*/ 120608 w 448116"/>
                <a:gd name="connsiteY47" fmla="*/ 160177 h 385682"/>
                <a:gd name="connsiteX48" fmla="*/ 127572 w 448116"/>
                <a:gd name="connsiteY48" fmla="*/ 173739 h 385682"/>
                <a:gd name="connsiteX49" fmla="*/ 152130 w 448116"/>
                <a:gd name="connsiteY49" fmla="*/ 212592 h 385682"/>
                <a:gd name="connsiteX50" fmla="*/ 132703 w 448116"/>
                <a:gd name="connsiteY50" fmla="*/ 241182 h 385682"/>
                <a:gd name="connsiteX51" fmla="*/ 115476 w 448116"/>
                <a:gd name="connsiteY51" fmla="*/ 187668 h 385682"/>
                <a:gd name="connsiteX52" fmla="*/ 119508 w 448116"/>
                <a:gd name="connsiteY52" fmla="*/ 231286 h 385682"/>
                <a:gd name="connsiteX53" fmla="*/ 125006 w 448116"/>
                <a:gd name="connsiteY53" fmla="*/ 244848 h 385682"/>
                <a:gd name="connsiteX54" fmla="*/ 140034 w 448116"/>
                <a:gd name="connsiteY54" fmla="*/ 251812 h 385682"/>
                <a:gd name="connsiteX55" fmla="*/ 140034 w 448116"/>
                <a:gd name="connsiteY55" fmla="*/ 266474 h 385682"/>
                <a:gd name="connsiteX56" fmla="*/ 130138 w 448116"/>
                <a:gd name="connsiteY56" fmla="*/ 273438 h 385682"/>
                <a:gd name="connsiteX57" fmla="*/ 125006 w 448116"/>
                <a:gd name="connsiteY57" fmla="*/ 281868 h 385682"/>
                <a:gd name="connsiteX58" fmla="*/ 109245 w 448116"/>
                <a:gd name="connsiteY58" fmla="*/ 260609 h 385682"/>
                <a:gd name="connsiteX59" fmla="*/ 103747 w 448116"/>
                <a:gd name="connsiteY59" fmla="*/ 281502 h 385682"/>
                <a:gd name="connsiteX60" fmla="*/ 88352 w 448116"/>
                <a:gd name="connsiteY60" fmla="*/ 297629 h 385682"/>
                <a:gd name="connsiteX61" fmla="*/ 86519 w 448116"/>
                <a:gd name="connsiteY61" fmla="*/ 344913 h 385682"/>
                <a:gd name="connsiteX62" fmla="*/ 90185 w 448116"/>
                <a:gd name="connsiteY62" fmla="*/ 368371 h 385682"/>
                <a:gd name="connsiteX63" fmla="*/ 73691 w 448116"/>
                <a:gd name="connsiteY63" fmla="*/ 385599 h 385682"/>
                <a:gd name="connsiteX64" fmla="*/ 60862 w 448116"/>
                <a:gd name="connsiteY64" fmla="*/ 367272 h 385682"/>
                <a:gd name="connsiteX65" fmla="*/ 61228 w 448116"/>
                <a:gd name="connsiteY65" fmla="*/ 354076 h 385682"/>
                <a:gd name="connsiteX66" fmla="*/ 50599 w 448116"/>
                <a:gd name="connsiteY66" fmla="*/ 292498 h 385682"/>
                <a:gd name="connsiteX67" fmla="*/ 57563 w 448116"/>
                <a:gd name="connsiteY67" fmla="*/ 270872 h 385682"/>
                <a:gd name="connsiteX68" fmla="*/ 72591 w 448116"/>
                <a:gd name="connsiteY68" fmla="*/ 218457 h 385682"/>
                <a:gd name="connsiteX69" fmla="*/ 53898 w 448116"/>
                <a:gd name="connsiteY69" fmla="*/ 217724 h 385682"/>
                <a:gd name="connsiteX70" fmla="*/ 27873 w 448116"/>
                <a:gd name="connsiteY70" fmla="*/ 213692 h 385682"/>
                <a:gd name="connsiteX71" fmla="*/ 12479 w 448116"/>
                <a:gd name="connsiteY71" fmla="*/ 203796 h 385682"/>
                <a:gd name="connsiteX72" fmla="*/ 16 w 448116"/>
                <a:gd name="connsiteY72" fmla="*/ 189134 h 385682"/>
                <a:gd name="connsiteX73" fmla="*/ 14678 w 448116"/>
                <a:gd name="connsiteY73" fmla="*/ 173739 h 385682"/>
                <a:gd name="connsiteX74" fmla="*/ 30439 w 448116"/>
                <a:gd name="connsiteY74" fmla="*/ 180704 h 385682"/>
                <a:gd name="connsiteX75" fmla="*/ 31905 w 448116"/>
                <a:gd name="connsiteY75" fmla="*/ 182170 h 385682"/>
                <a:gd name="connsiteX76" fmla="*/ 64161 w 448116"/>
                <a:gd name="connsiteY76" fmla="*/ 175572 h 385682"/>
                <a:gd name="connsiteX77" fmla="*/ 63794 w 448116"/>
                <a:gd name="connsiteY77" fmla="*/ 159811 h 385682"/>
                <a:gd name="connsiteX78" fmla="*/ 51332 w 448116"/>
                <a:gd name="connsiteY78" fmla="*/ 163476 h 385682"/>
                <a:gd name="connsiteX79" fmla="*/ 28606 w 448116"/>
                <a:gd name="connsiteY79" fmla="*/ 153580 h 385682"/>
                <a:gd name="connsiteX80" fmla="*/ 36304 w 448116"/>
                <a:gd name="connsiteY80" fmla="*/ 109962 h 385682"/>
                <a:gd name="connsiteX81" fmla="*/ 16144 w 448116"/>
                <a:gd name="connsiteY81" fmla="*/ 104097 h 385682"/>
                <a:gd name="connsiteX82" fmla="*/ 20543 w 448116"/>
                <a:gd name="connsiteY82" fmla="*/ 71842 h 385682"/>
                <a:gd name="connsiteX83" fmla="*/ 39969 w 448116"/>
                <a:gd name="connsiteY83" fmla="*/ 72208 h 385682"/>
                <a:gd name="connsiteX84" fmla="*/ 59396 w 448116"/>
                <a:gd name="connsiteY84" fmla="*/ 99699 h 385682"/>
                <a:gd name="connsiteX85" fmla="*/ 53898 w 448116"/>
                <a:gd name="connsiteY85" fmla="*/ 130121 h 385682"/>
                <a:gd name="connsiteX86" fmla="*/ 63061 w 448116"/>
                <a:gd name="connsiteY86" fmla="*/ 101898 h 385682"/>
                <a:gd name="connsiteX87" fmla="*/ 63061 w 448116"/>
                <a:gd name="connsiteY87" fmla="*/ 100065 h 385682"/>
                <a:gd name="connsiteX88" fmla="*/ 77723 w 448116"/>
                <a:gd name="connsiteY88" fmla="*/ 38120 h 385682"/>
                <a:gd name="connsiteX89" fmla="*/ 67826 w 448116"/>
                <a:gd name="connsiteY89" fmla="*/ 21626 h 385682"/>
                <a:gd name="connsiteX90" fmla="*/ 42168 w 448116"/>
                <a:gd name="connsiteY90" fmla="*/ 10630 h 385682"/>
                <a:gd name="connsiteX91" fmla="*/ 84320 w 448116"/>
                <a:gd name="connsiteY91" fmla="*/ 7331 h 385682"/>
                <a:gd name="connsiteX92" fmla="*/ 177055 w 448116"/>
                <a:gd name="connsiteY92" fmla="*/ 1833 h 385682"/>
                <a:gd name="connsiteX93" fmla="*/ 197214 w 448116"/>
                <a:gd name="connsiteY93" fmla="*/ 0 h 385682"/>
                <a:gd name="connsiteX94" fmla="*/ 237900 w 448116"/>
                <a:gd name="connsiteY94" fmla="*/ 367 h 385682"/>
                <a:gd name="connsiteX95" fmla="*/ 249996 w 448116"/>
                <a:gd name="connsiteY95" fmla="*/ 3665 h 38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448116" h="385682">
                  <a:moveTo>
                    <a:pt x="249996" y="3665"/>
                  </a:moveTo>
                  <a:cubicBezTo>
                    <a:pt x="271988" y="7697"/>
                    <a:pt x="295813" y="-1833"/>
                    <a:pt x="317072" y="12829"/>
                  </a:cubicBezTo>
                  <a:cubicBezTo>
                    <a:pt x="320005" y="15028"/>
                    <a:pt x="327702" y="6231"/>
                    <a:pt x="335399" y="7331"/>
                  </a:cubicBezTo>
                  <a:cubicBezTo>
                    <a:pt x="346395" y="9163"/>
                    <a:pt x="359224" y="8430"/>
                    <a:pt x="348228" y="25658"/>
                  </a:cubicBezTo>
                  <a:cubicBezTo>
                    <a:pt x="346762" y="28223"/>
                    <a:pt x="344929" y="32988"/>
                    <a:pt x="345662" y="34088"/>
                  </a:cubicBezTo>
                  <a:cubicBezTo>
                    <a:pt x="350061" y="38487"/>
                    <a:pt x="350061" y="47650"/>
                    <a:pt x="356659" y="47650"/>
                  </a:cubicBezTo>
                  <a:cubicBezTo>
                    <a:pt x="365089" y="47650"/>
                    <a:pt x="361423" y="39220"/>
                    <a:pt x="362523" y="34455"/>
                  </a:cubicBezTo>
                  <a:cubicBezTo>
                    <a:pt x="363256" y="31156"/>
                    <a:pt x="361423" y="26757"/>
                    <a:pt x="367655" y="23825"/>
                  </a:cubicBezTo>
                  <a:cubicBezTo>
                    <a:pt x="364356" y="36654"/>
                    <a:pt x="368388" y="47284"/>
                    <a:pt x="372053" y="57913"/>
                  </a:cubicBezTo>
                  <a:cubicBezTo>
                    <a:pt x="376452" y="58646"/>
                    <a:pt x="377918" y="55714"/>
                    <a:pt x="377185" y="53881"/>
                  </a:cubicBezTo>
                  <a:cubicBezTo>
                    <a:pt x="372420" y="40686"/>
                    <a:pt x="384149" y="30056"/>
                    <a:pt x="382316" y="16861"/>
                  </a:cubicBezTo>
                  <a:cubicBezTo>
                    <a:pt x="381217" y="9897"/>
                    <a:pt x="389280" y="3299"/>
                    <a:pt x="396611" y="1466"/>
                  </a:cubicBezTo>
                  <a:cubicBezTo>
                    <a:pt x="404675" y="-367"/>
                    <a:pt x="407607" y="6964"/>
                    <a:pt x="411639" y="12462"/>
                  </a:cubicBezTo>
                  <a:cubicBezTo>
                    <a:pt x="415671" y="18327"/>
                    <a:pt x="428133" y="13195"/>
                    <a:pt x="429600" y="24925"/>
                  </a:cubicBezTo>
                  <a:cubicBezTo>
                    <a:pt x="429600" y="25658"/>
                    <a:pt x="433265" y="20526"/>
                    <a:pt x="433998" y="16861"/>
                  </a:cubicBezTo>
                  <a:cubicBezTo>
                    <a:pt x="434731" y="13562"/>
                    <a:pt x="432165" y="8430"/>
                    <a:pt x="436930" y="7331"/>
                  </a:cubicBezTo>
                  <a:cubicBezTo>
                    <a:pt x="440962" y="6231"/>
                    <a:pt x="443528" y="9530"/>
                    <a:pt x="445727" y="12829"/>
                  </a:cubicBezTo>
                  <a:cubicBezTo>
                    <a:pt x="448293" y="16861"/>
                    <a:pt x="449759" y="22359"/>
                    <a:pt x="444994" y="24192"/>
                  </a:cubicBezTo>
                  <a:cubicBezTo>
                    <a:pt x="430333" y="29323"/>
                    <a:pt x="428133" y="46917"/>
                    <a:pt x="412372" y="52415"/>
                  </a:cubicBezTo>
                  <a:cubicBezTo>
                    <a:pt x="399543" y="56814"/>
                    <a:pt x="408340" y="69642"/>
                    <a:pt x="413838" y="77340"/>
                  </a:cubicBezTo>
                  <a:cubicBezTo>
                    <a:pt x="417137" y="82105"/>
                    <a:pt x="423735" y="84670"/>
                    <a:pt x="428500" y="88702"/>
                  </a:cubicBezTo>
                  <a:cubicBezTo>
                    <a:pt x="448293" y="105197"/>
                    <a:pt x="448293" y="105197"/>
                    <a:pt x="428133" y="121691"/>
                  </a:cubicBezTo>
                  <a:cubicBezTo>
                    <a:pt x="422269" y="116559"/>
                    <a:pt x="423002" y="109229"/>
                    <a:pt x="422269" y="102631"/>
                  </a:cubicBezTo>
                  <a:cubicBezTo>
                    <a:pt x="421536" y="98599"/>
                    <a:pt x="418970" y="95667"/>
                    <a:pt x="414938" y="95300"/>
                  </a:cubicBezTo>
                  <a:cubicBezTo>
                    <a:pt x="410173" y="94567"/>
                    <a:pt x="408340" y="97866"/>
                    <a:pt x="407974" y="101898"/>
                  </a:cubicBezTo>
                  <a:cubicBezTo>
                    <a:pt x="405408" y="120225"/>
                    <a:pt x="388181" y="115093"/>
                    <a:pt x="377185" y="120225"/>
                  </a:cubicBezTo>
                  <a:cubicBezTo>
                    <a:pt x="374252" y="121691"/>
                    <a:pt x="369854" y="118392"/>
                    <a:pt x="370954" y="115093"/>
                  </a:cubicBezTo>
                  <a:cubicBezTo>
                    <a:pt x="377551" y="94567"/>
                    <a:pt x="358491" y="103730"/>
                    <a:pt x="351893" y="98965"/>
                  </a:cubicBezTo>
                  <a:cubicBezTo>
                    <a:pt x="341630" y="91635"/>
                    <a:pt x="345296" y="105563"/>
                    <a:pt x="341264" y="108129"/>
                  </a:cubicBezTo>
                  <a:cubicBezTo>
                    <a:pt x="337598" y="110695"/>
                    <a:pt x="334666" y="114360"/>
                    <a:pt x="331001" y="116193"/>
                  </a:cubicBezTo>
                  <a:cubicBezTo>
                    <a:pt x="326236" y="118759"/>
                    <a:pt x="325869" y="130488"/>
                    <a:pt x="317439" y="124623"/>
                  </a:cubicBezTo>
                  <a:cubicBezTo>
                    <a:pt x="311208" y="120225"/>
                    <a:pt x="312674" y="111794"/>
                    <a:pt x="314507" y="105563"/>
                  </a:cubicBezTo>
                  <a:cubicBezTo>
                    <a:pt x="316339" y="99332"/>
                    <a:pt x="320371" y="93834"/>
                    <a:pt x="321837" y="86870"/>
                  </a:cubicBezTo>
                  <a:cubicBezTo>
                    <a:pt x="324403" y="75507"/>
                    <a:pt x="331367" y="86870"/>
                    <a:pt x="336499" y="85404"/>
                  </a:cubicBezTo>
                  <a:cubicBezTo>
                    <a:pt x="326602" y="72941"/>
                    <a:pt x="317805" y="71109"/>
                    <a:pt x="305710" y="79172"/>
                  </a:cubicBezTo>
                  <a:cubicBezTo>
                    <a:pt x="299845" y="82838"/>
                    <a:pt x="295447" y="83571"/>
                    <a:pt x="294347" y="74407"/>
                  </a:cubicBezTo>
                  <a:cubicBezTo>
                    <a:pt x="292881" y="61945"/>
                    <a:pt x="289582" y="49483"/>
                    <a:pt x="303877" y="40686"/>
                  </a:cubicBezTo>
                  <a:cubicBezTo>
                    <a:pt x="292881" y="41419"/>
                    <a:pt x="284084" y="38120"/>
                    <a:pt x="275653" y="28590"/>
                  </a:cubicBezTo>
                  <a:cubicBezTo>
                    <a:pt x="289582" y="50582"/>
                    <a:pt x="262091" y="45084"/>
                    <a:pt x="260259" y="57180"/>
                  </a:cubicBezTo>
                  <a:cubicBezTo>
                    <a:pt x="259526" y="61945"/>
                    <a:pt x="253294" y="68909"/>
                    <a:pt x="252195" y="77340"/>
                  </a:cubicBezTo>
                  <a:cubicBezTo>
                    <a:pt x="243031" y="65977"/>
                    <a:pt x="236800" y="65977"/>
                    <a:pt x="228736" y="78073"/>
                  </a:cubicBezTo>
                  <a:cubicBezTo>
                    <a:pt x="220306" y="90902"/>
                    <a:pt x="217740" y="107396"/>
                    <a:pt x="204545" y="116926"/>
                  </a:cubicBezTo>
                  <a:cubicBezTo>
                    <a:pt x="206011" y="120225"/>
                    <a:pt x="203812" y="121691"/>
                    <a:pt x="200880" y="122424"/>
                  </a:cubicBezTo>
                  <a:cubicBezTo>
                    <a:pt x="197947" y="122057"/>
                    <a:pt x="196115" y="120591"/>
                    <a:pt x="196848" y="117292"/>
                  </a:cubicBezTo>
                  <a:cubicBezTo>
                    <a:pt x="193549" y="104464"/>
                    <a:pt x="181820" y="98599"/>
                    <a:pt x="172289" y="92734"/>
                  </a:cubicBezTo>
                  <a:cubicBezTo>
                    <a:pt x="166058" y="89069"/>
                    <a:pt x="164226" y="75140"/>
                    <a:pt x="158361" y="80272"/>
                  </a:cubicBezTo>
                  <a:cubicBezTo>
                    <a:pt x="149564" y="87969"/>
                    <a:pt x="141134" y="97866"/>
                    <a:pt x="136735" y="110695"/>
                  </a:cubicBezTo>
                  <a:cubicBezTo>
                    <a:pt x="131237" y="127189"/>
                    <a:pt x="135269" y="146249"/>
                    <a:pt x="120608" y="160177"/>
                  </a:cubicBezTo>
                  <a:cubicBezTo>
                    <a:pt x="113277" y="167142"/>
                    <a:pt x="123540" y="170440"/>
                    <a:pt x="127572" y="173739"/>
                  </a:cubicBezTo>
                  <a:cubicBezTo>
                    <a:pt x="140401" y="183636"/>
                    <a:pt x="150664" y="193899"/>
                    <a:pt x="152130" y="212592"/>
                  </a:cubicBezTo>
                  <a:cubicBezTo>
                    <a:pt x="153229" y="229087"/>
                    <a:pt x="142966" y="234218"/>
                    <a:pt x="132703" y="241182"/>
                  </a:cubicBezTo>
                  <a:cubicBezTo>
                    <a:pt x="129771" y="222489"/>
                    <a:pt x="108878" y="209294"/>
                    <a:pt x="115476" y="187668"/>
                  </a:cubicBezTo>
                  <a:cubicBezTo>
                    <a:pt x="94950" y="204529"/>
                    <a:pt x="96416" y="222122"/>
                    <a:pt x="119508" y="231286"/>
                  </a:cubicBezTo>
                  <a:cubicBezTo>
                    <a:pt x="126839" y="234218"/>
                    <a:pt x="129771" y="237517"/>
                    <a:pt x="125006" y="244848"/>
                  </a:cubicBezTo>
                  <a:cubicBezTo>
                    <a:pt x="125006" y="255844"/>
                    <a:pt x="125006" y="255844"/>
                    <a:pt x="140034" y="251812"/>
                  </a:cubicBezTo>
                  <a:cubicBezTo>
                    <a:pt x="140034" y="256944"/>
                    <a:pt x="140034" y="261709"/>
                    <a:pt x="140034" y="266474"/>
                  </a:cubicBezTo>
                  <a:cubicBezTo>
                    <a:pt x="139668" y="272705"/>
                    <a:pt x="141500" y="279669"/>
                    <a:pt x="130138" y="273438"/>
                  </a:cubicBezTo>
                  <a:cubicBezTo>
                    <a:pt x="124273" y="270139"/>
                    <a:pt x="126106" y="278569"/>
                    <a:pt x="125006" y="281868"/>
                  </a:cubicBezTo>
                  <a:cubicBezTo>
                    <a:pt x="109245" y="283701"/>
                    <a:pt x="108145" y="282235"/>
                    <a:pt x="109245" y="260609"/>
                  </a:cubicBezTo>
                  <a:cubicBezTo>
                    <a:pt x="106313" y="267207"/>
                    <a:pt x="106679" y="274904"/>
                    <a:pt x="103747" y="281502"/>
                  </a:cubicBezTo>
                  <a:cubicBezTo>
                    <a:pt x="100448" y="288833"/>
                    <a:pt x="91284" y="291032"/>
                    <a:pt x="88352" y="297629"/>
                  </a:cubicBezTo>
                  <a:cubicBezTo>
                    <a:pt x="81755" y="312658"/>
                    <a:pt x="79555" y="328785"/>
                    <a:pt x="86519" y="344913"/>
                  </a:cubicBezTo>
                  <a:cubicBezTo>
                    <a:pt x="89818" y="352610"/>
                    <a:pt x="92751" y="359941"/>
                    <a:pt x="90185" y="368371"/>
                  </a:cubicBezTo>
                  <a:cubicBezTo>
                    <a:pt x="87619" y="376802"/>
                    <a:pt x="85053" y="386698"/>
                    <a:pt x="73691" y="385599"/>
                  </a:cubicBezTo>
                  <a:cubicBezTo>
                    <a:pt x="63428" y="384866"/>
                    <a:pt x="61961" y="375702"/>
                    <a:pt x="60862" y="367272"/>
                  </a:cubicBezTo>
                  <a:cubicBezTo>
                    <a:pt x="60129" y="362873"/>
                    <a:pt x="60495" y="358475"/>
                    <a:pt x="61228" y="354076"/>
                  </a:cubicBezTo>
                  <a:cubicBezTo>
                    <a:pt x="64161" y="332451"/>
                    <a:pt x="62328" y="311924"/>
                    <a:pt x="50599" y="292498"/>
                  </a:cubicBezTo>
                  <a:cubicBezTo>
                    <a:pt x="44734" y="282968"/>
                    <a:pt x="48400" y="276004"/>
                    <a:pt x="57563" y="270872"/>
                  </a:cubicBezTo>
                  <a:cubicBezTo>
                    <a:pt x="85420" y="255844"/>
                    <a:pt x="87986" y="247414"/>
                    <a:pt x="72591" y="218457"/>
                  </a:cubicBezTo>
                  <a:cubicBezTo>
                    <a:pt x="66726" y="207461"/>
                    <a:pt x="58663" y="214059"/>
                    <a:pt x="53898" y="217724"/>
                  </a:cubicBezTo>
                  <a:cubicBezTo>
                    <a:pt x="42901" y="225788"/>
                    <a:pt x="35204" y="225421"/>
                    <a:pt x="27873" y="213692"/>
                  </a:cubicBezTo>
                  <a:cubicBezTo>
                    <a:pt x="24574" y="208194"/>
                    <a:pt x="18343" y="205995"/>
                    <a:pt x="12479" y="203796"/>
                  </a:cubicBezTo>
                  <a:cubicBezTo>
                    <a:pt x="5514" y="201230"/>
                    <a:pt x="-350" y="197198"/>
                    <a:pt x="16" y="189134"/>
                  </a:cubicBezTo>
                  <a:cubicBezTo>
                    <a:pt x="16" y="179970"/>
                    <a:pt x="8447" y="177405"/>
                    <a:pt x="14678" y="173739"/>
                  </a:cubicBezTo>
                  <a:cubicBezTo>
                    <a:pt x="22009" y="169707"/>
                    <a:pt x="25674" y="177038"/>
                    <a:pt x="30439" y="180704"/>
                  </a:cubicBezTo>
                  <a:cubicBezTo>
                    <a:pt x="32272" y="182170"/>
                    <a:pt x="30073" y="180337"/>
                    <a:pt x="31905" y="182170"/>
                  </a:cubicBezTo>
                  <a:cubicBezTo>
                    <a:pt x="49866" y="201230"/>
                    <a:pt x="53898" y="200497"/>
                    <a:pt x="64161" y="175572"/>
                  </a:cubicBezTo>
                  <a:cubicBezTo>
                    <a:pt x="66360" y="170074"/>
                    <a:pt x="68193" y="164576"/>
                    <a:pt x="63794" y="159811"/>
                  </a:cubicBezTo>
                  <a:cubicBezTo>
                    <a:pt x="58296" y="153946"/>
                    <a:pt x="55364" y="161277"/>
                    <a:pt x="51332" y="163476"/>
                  </a:cubicBezTo>
                  <a:cubicBezTo>
                    <a:pt x="39236" y="170807"/>
                    <a:pt x="30806" y="167508"/>
                    <a:pt x="28606" y="153580"/>
                  </a:cubicBezTo>
                  <a:cubicBezTo>
                    <a:pt x="26407" y="138552"/>
                    <a:pt x="22009" y="122790"/>
                    <a:pt x="36304" y="109962"/>
                  </a:cubicBezTo>
                  <a:cubicBezTo>
                    <a:pt x="29340" y="104830"/>
                    <a:pt x="17977" y="114727"/>
                    <a:pt x="16144" y="104097"/>
                  </a:cubicBezTo>
                  <a:cubicBezTo>
                    <a:pt x="14311" y="93467"/>
                    <a:pt x="13945" y="81005"/>
                    <a:pt x="20543" y="71842"/>
                  </a:cubicBezTo>
                  <a:cubicBezTo>
                    <a:pt x="25308" y="64877"/>
                    <a:pt x="35204" y="65610"/>
                    <a:pt x="39969" y="72208"/>
                  </a:cubicBezTo>
                  <a:cubicBezTo>
                    <a:pt x="46567" y="81372"/>
                    <a:pt x="53531" y="89802"/>
                    <a:pt x="59396" y="99699"/>
                  </a:cubicBezTo>
                  <a:cubicBezTo>
                    <a:pt x="67093" y="112527"/>
                    <a:pt x="56463" y="120225"/>
                    <a:pt x="53898" y="130121"/>
                  </a:cubicBezTo>
                  <a:cubicBezTo>
                    <a:pt x="58296" y="121324"/>
                    <a:pt x="71125" y="115093"/>
                    <a:pt x="63061" y="101898"/>
                  </a:cubicBezTo>
                  <a:cubicBezTo>
                    <a:pt x="61961" y="100065"/>
                    <a:pt x="61595" y="101898"/>
                    <a:pt x="63061" y="100065"/>
                  </a:cubicBezTo>
                  <a:cubicBezTo>
                    <a:pt x="78089" y="81738"/>
                    <a:pt x="67459" y="57547"/>
                    <a:pt x="77723" y="38120"/>
                  </a:cubicBezTo>
                  <a:cubicBezTo>
                    <a:pt x="83587" y="27490"/>
                    <a:pt x="79922" y="23459"/>
                    <a:pt x="67826" y="21626"/>
                  </a:cubicBezTo>
                  <a:cubicBezTo>
                    <a:pt x="59029" y="20160"/>
                    <a:pt x="46933" y="22725"/>
                    <a:pt x="42168" y="10630"/>
                  </a:cubicBezTo>
                  <a:cubicBezTo>
                    <a:pt x="55730" y="3665"/>
                    <a:pt x="70392" y="9530"/>
                    <a:pt x="84320" y="7331"/>
                  </a:cubicBezTo>
                  <a:cubicBezTo>
                    <a:pt x="115110" y="4398"/>
                    <a:pt x="145899" y="3299"/>
                    <a:pt x="177055" y="1833"/>
                  </a:cubicBezTo>
                  <a:cubicBezTo>
                    <a:pt x="183652" y="1466"/>
                    <a:pt x="190616" y="3299"/>
                    <a:pt x="197214" y="0"/>
                  </a:cubicBezTo>
                  <a:cubicBezTo>
                    <a:pt x="210776" y="6964"/>
                    <a:pt x="224338" y="0"/>
                    <a:pt x="237900" y="367"/>
                  </a:cubicBezTo>
                  <a:cubicBezTo>
                    <a:pt x="241565" y="4032"/>
                    <a:pt x="245597" y="3665"/>
                    <a:pt x="249996" y="3665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68442E6D-665A-4C52-AD03-A9F33F719C71}"/>
                </a:ext>
              </a:extLst>
            </p:cNvPr>
            <p:cNvSpPr/>
            <p:nvPr/>
          </p:nvSpPr>
          <p:spPr>
            <a:xfrm>
              <a:off x="12042836" y="5236424"/>
              <a:ext cx="102484" cy="121745"/>
            </a:xfrm>
            <a:custGeom>
              <a:avLst/>
              <a:gdLst>
                <a:gd name="connsiteX0" fmla="*/ 54726 w 102484"/>
                <a:gd name="connsiteY0" fmla="*/ 36660 h 121745"/>
                <a:gd name="connsiteX1" fmla="*/ 52527 w 102484"/>
                <a:gd name="connsiteY1" fmla="*/ 87242 h 121745"/>
                <a:gd name="connsiteX2" fmla="*/ 77818 w 102484"/>
                <a:gd name="connsiteY2" fmla="*/ 105203 h 121745"/>
                <a:gd name="connsiteX3" fmla="*/ 99443 w 102484"/>
                <a:gd name="connsiteY3" fmla="*/ 104103 h 121745"/>
                <a:gd name="connsiteX4" fmla="*/ 99810 w 102484"/>
                <a:gd name="connsiteY4" fmla="*/ 104469 h 121745"/>
                <a:gd name="connsiteX5" fmla="*/ 96145 w 102484"/>
                <a:gd name="connsiteY5" fmla="*/ 119498 h 121745"/>
                <a:gd name="connsiteX6" fmla="*/ 69021 w 102484"/>
                <a:gd name="connsiteY6" fmla="*/ 117298 h 121745"/>
                <a:gd name="connsiteX7" fmla="*/ 45929 w 102484"/>
                <a:gd name="connsiteY7" fmla="*/ 118031 h 121745"/>
                <a:gd name="connsiteX8" fmla="*/ 23204 w 102484"/>
                <a:gd name="connsiteY8" fmla="*/ 111800 h 121745"/>
                <a:gd name="connsiteX9" fmla="*/ 29068 w 102484"/>
                <a:gd name="connsiteY9" fmla="*/ 83210 h 121745"/>
                <a:gd name="connsiteX10" fmla="*/ 40431 w 102484"/>
                <a:gd name="connsiteY10" fmla="*/ 73314 h 121745"/>
                <a:gd name="connsiteX11" fmla="*/ 21371 w 102484"/>
                <a:gd name="connsiteY11" fmla="*/ 54987 h 121745"/>
                <a:gd name="connsiteX12" fmla="*/ 7076 w 102484"/>
                <a:gd name="connsiteY12" fmla="*/ 22731 h 121745"/>
                <a:gd name="connsiteX13" fmla="*/ 10375 w 102484"/>
                <a:gd name="connsiteY13" fmla="*/ 12468 h 121745"/>
                <a:gd name="connsiteX14" fmla="*/ 23570 w 102484"/>
                <a:gd name="connsiteY14" fmla="*/ 739 h 121745"/>
                <a:gd name="connsiteX15" fmla="*/ 27602 w 102484"/>
                <a:gd name="connsiteY15" fmla="*/ 18699 h 121745"/>
                <a:gd name="connsiteX16" fmla="*/ 43363 w 102484"/>
                <a:gd name="connsiteY16" fmla="*/ 54254 h 121745"/>
                <a:gd name="connsiteX17" fmla="*/ 54726 w 102484"/>
                <a:gd name="connsiteY17" fmla="*/ 36660 h 12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484" h="121745">
                  <a:moveTo>
                    <a:pt x="54726" y="36660"/>
                  </a:moveTo>
                  <a:cubicBezTo>
                    <a:pt x="51060" y="53154"/>
                    <a:pt x="56559" y="70015"/>
                    <a:pt x="52527" y="87242"/>
                  </a:cubicBezTo>
                  <a:cubicBezTo>
                    <a:pt x="48495" y="103370"/>
                    <a:pt x="67555" y="102270"/>
                    <a:pt x="77818" y="105203"/>
                  </a:cubicBezTo>
                  <a:cubicBezTo>
                    <a:pt x="84415" y="107035"/>
                    <a:pt x="92113" y="104469"/>
                    <a:pt x="99443" y="104103"/>
                  </a:cubicBezTo>
                  <a:cubicBezTo>
                    <a:pt x="99443" y="104103"/>
                    <a:pt x="99810" y="104469"/>
                    <a:pt x="99810" y="104469"/>
                  </a:cubicBezTo>
                  <a:cubicBezTo>
                    <a:pt x="104575" y="111067"/>
                    <a:pt x="102742" y="115832"/>
                    <a:pt x="96145" y="119498"/>
                  </a:cubicBezTo>
                  <a:cubicBezTo>
                    <a:pt x="86981" y="120597"/>
                    <a:pt x="78551" y="124996"/>
                    <a:pt x="69021" y="117298"/>
                  </a:cubicBezTo>
                  <a:cubicBezTo>
                    <a:pt x="63889" y="112900"/>
                    <a:pt x="52893" y="113633"/>
                    <a:pt x="45929" y="118031"/>
                  </a:cubicBezTo>
                  <a:cubicBezTo>
                    <a:pt x="35666" y="124263"/>
                    <a:pt x="29068" y="117665"/>
                    <a:pt x="23204" y="111800"/>
                  </a:cubicBezTo>
                  <a:cubicBezTo>
                    <a:pt x="11474" y="99704"/>
                    <a:pt x="15506" y="89808"/>
                    <a:pt x="29068" y="83210"/>
                  </a:cubicBezTo>
                  <a:cubicBezTo>
                    <a:pt x="33833" y="80644"/>
                    <a:pt x="38232" y="80644"/>
                    <a:pt x="40431" y="73314"/>
                  </a:cubicBezTo>
                  <a:cubicBezTo>
                    <a:pt x="45929" y="53887"/>
                    <a:pt x="28702" y="57186"/>
                    <a:pt x="21371" y="54987"/>
                  </a:cubicBezTo>
                  <a:cubicBezTo>
                    <a:pt x="-2454" y="48022"/>
                    <a:pt x="-5020" y="43624"/>
                    <a:pt x="7076" y="22731"/>
                  </a:cubicBezTo>
                  <a:cubicBezTo>
                    <a:pt x="8909" y="19799"/>
                    <a:pt x="9275" y="15767"/>
                    <a:pt x="10375" y="12468"/>
                  </a:cubicBezTo>
                  <a:cubicBezTo>
                    <a:pt x="12574" y="5871"/>
                    <a:pt x="14407" y="-2560"/>
                    <a:pt x="23570" y="739"/>
                  </a:cubicBezTo>
                  <a:cubicBezTo>
                    <a:pt x="32367" y="3671"/>
                    <a:pt x="28702" y="12102"/>
                    <a:pt x="27602" y="18699"/>
                  </a:cubicBezTo>
                  <a:cubicBezTo>
                    <a:pt x="24303" y="34461"/>
                    <a:pt x="30534" y="45823"/>
                    <a:pt x="43363" y="54254"/>
                  </a:cubicBezTo>
                  <a:cubicBezTo>
                    <a:pt x="51060" y="49855"/>
                    <a:pt x="43363" y="36660"/>
                    <a:pt x="54726" y="3666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7F2C301A-62BF-4EE6-8693-F52C0C201BB4}"/>
                </a:ext>
              </a:extLst>
            </p:cNvPr>
            <p:cNvSpPr/>
            <p:nvPr/>
          </p:nvSpPr>
          <p:spPr>
            <a:xfrm>
              <a:off x="12139347" y="5318168"/>
              <a:ext cx="112527" cy="53990"/>
            </a:xfrm>
            <a:custGeom>
              <a:avLst/>
              <a:gdLst>
                <a:gd name="connsiteX0" fmla="*/ 0 w 112527"/>
                <a:gd name="connsiteY0" fmla="*/ 37753 h 53990"/>
                <a:gd name="connsiteX1" fmla="*/ 3665 w 112527"/>
                <a:gd name="connsiteY1" fmla="*/ 22725 h 53990"/>
                <a:gd name="connsiteX2" fmla="*/ 41419 w 112527"/>
                <a:gd name="connsiteY2" fmla="*/ 9897 h 53990"/>
                <a:gd name="connsiteX3" fmla="*/ 101531 w 112527"/>
                <a:gd name="connsiteY3" fmla="*/ 366 h 53990"/>
                <a:gd name="connsiteX4" fmla="*/ 112527 w 112527"/>
                <a:gd name="connsiteY4" fmla="*/ 0 h 53990"/>
                <a:gd name="connsiteX5" fmla="*/ 92001 w 112527"/>
                <a:gd name="connsiteY5" fmla="*/ 11729 h 53990"/>
                <a:gd name="connsiteX6" fmla="*/ 88702 w 112527"/>
                <a:gd name="connsiteY6" fmla="*/ 12462 h 53990"/>
                <a:gd name="connsiteX7" fmla="*/ 66343 w 112527"/>
                <a:gd name="connsiteY7" fmla="*/ 30789 h 53990"/>
                <a:gd name="connsiteX8" fmla="*/ 41419 w 112527"/>
                <a:gd name="connsiteY8" fmla="*/ 46917 h 53990"/>
                <a:gd name="connsiteX9" fmla="*/ 11363 w 112527"/>
                <a:gd name="connsiteY9" fmla="*/ 44351 h 53990"/>
                <a:gd name="connsiteX10" fmla="*/ 4398 w 112527"/>
                <a:gd name="connsiteY10" fmla="*/ 45451 h 53990"/>
                <a:gd name="connsiteX11" fmla="*/ 0 w 112527"/>
                <a:gd name="connsiteY11" fmla="*/ 37753 h 5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527" h="53990">
                  <a:moveTo>
                    <a:pt x="0" y="37753"/>
                  </a:moveTo>
                  <a:cubicBezTo>
                    <a:pt x="1100" y="32622"/>
                    <a:pt x="2566" y="27857"/>
                    <a:pt x="3665" y="22725"/>
                  </a:cubicBezTo>
                  <a:cubicBezTo>
                    <a:pt x="13562" y="10263"/>
                    <a:pt x="25291" y="8064"/>
                    <a:pt x="41419" y="9897"/>
                  </a:cubicBezTo>
                  <a:cubicBezTo>
                    <a:pt x="61579" y="12096"/>
                    <a:pt x="81005" y="733"/>
                    <a:pt x="101531" y="366"/>
                  </a:cubicBezTo>
                  <a:cubicBezTo>
                    <a:pt x="105197" y="366"/>
                    <a:pt x="108862" y="0"/>
                    <a:pt x="112527" y="0"/>
                  </a:cubicBezTo>
                  <a:cubicBezTo>
                    <a:pt x="106296" y="5132"/>
                    <a:pt x="108862" y="25658"/>
                    <a:pt x="92001" y="11729"/>
                  </a:cubicBezTo>
                  <a:cubicBezTo>
                    <a:pt x="91268" y="11363"/>
                    <a:pt x="88702" y="11729"/>
                    <a:pt x="88702" y="12462"/>
                  </a:cubicBezTo>
                  <a:cubicBezTo>
                    <a:pt x="85770" y="24558"/>
                    <a:pt x="72575" y="24192"/>
                    <a:pt x="66343" y="30789"/>
                  </a:cubicBezTo>
                  <a:cubicBezTo>
                    <a:pt x="59013" y="38487"/>
                    <a:pt x="52782" y="45817"/>
                    <a:pt x="41419" y="46917"/>
                  </a:cubicBezTo>
                  <a:cubicBezTo>
                    <a:pt x="31156" y="48016"/>
                    <a:pt x="19793" y="63778"/>
                    <a:pt x="11363" y="44351"/>
                  </a:cubicBezTo>
                  <a:cubicBezTo>
                    <a:pt x="10996" y="43985"/>
                    <a:pt x="6598" y="45084"/>
                    <a:pt x="4398" y="45451"/>
                  </a:cubicBezTo>
                  <a:cubicBezTo>
                    <a:pt x="3299" y="42152"/>
                    <a:pt x="2932" y="39220"/>
                    <a:pt x="0" y="37753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4EE40CF-5A23-4945-945B-324E9D2F49C9}"/>
                </a:ext>
              </a:extLst>
            </p:cNvPr>
            <p:cNvSpPr/>
            <p:nvPr/>
          </p:nvSpPr>
          <p:spPr>
            <a:xfrm>
              <a:off x="11675846" y="4619462"/>
              <a:ext cx="108770" cy="66383"/>
            </a:xfrm>
            <a:custGeom>
              <a:avLst/>
              <a:gdLst>
                <a:gd name="connsiteX0" fmla="*/ 1663 w 108770"/>
                <a:gd name="connsiteY0" fmla="*/ 15111 h 66383"/>
                <a:gd name="connsiteX1" fmla="*/ 8260 w 108770"/>
                <a:gd name="connsiteY1" fmla="*/ 17677 h 66383"/>
                <a:gd name="connsiteX2" fmla="*/ 58110 w 108770"/>
                <a:gd name="connsiteY2" fmla="*/ 83 h 66383"/>
                <a:gd name="connsiteX3" fmla="*/ 77903 w 108770"/>
                <a:gd name="connsiteY3" fmla="*/ 20243 h 66383"/>
                <a:gd name="connsiteX4" fmla="*/ 103194 w 108770"/>
                <a:gd name="connsiteY4" fmla="*/ 34171 h 66383"/>
                <a:gd name="connsiteX5" fmla="*/ 106859 w 108770"/>
                <a:gd name="connsiteY5" fmla="*/ 45534 h 66383"/>
                <a:gd name="connsiteX6" fmla="*/ 86333 w 108770"/>
                <a:gd name="connsiteY6" fmla="*/ 60196 h 66383"/>
                <a:gd name="connsiteX7" fmla="*/ 65074 w 108770"/>
                <a:gd name="connsiteY7" fmla="*/ 63861 h 66383"/>
                <a:gd name="connsiteX8" fmla="*/ 52611 w 108770"/>
                <a:gd name="connsiteY8" fmla="*/ 64228 h 66383"/>
                <a:gd name="connsiteX9" fmla="*/ 38683 w 108770"/>
                <a:gd name="connsiteY9" fmla="*/ 56164 h 66383"/>
                <a:gd name="connsiteX10" fmla="*/ 26954 w 108770"/>
                <a:gd name="connsiteY10" fmla="*/ 38936 h 66383"/>
                <a:gd name="connsiteX11" fmla="*/ 10093 w 108770"/>
                <a:gd name="connsiteY11" fmla="*/ 29773 h 66383"/>
                <a:gd name="connsiteX12" fmla="*/ 1663 w 108770"/>
                <a:gd name="connsiteY12" fmla="*/ 15111 h 66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770" h="66383">
                  <a:moveTo>
                    <a:pt x="1663" y="15111"/>
                  </a:moveTo>
                  <a:cubicBezTo>
                    <a:pt x="3862" y="15844"/>
                    <a:pt x="7527" y="18044"/>
                    <a:pt x="8260" y="17677"/>
                  </a:cubicBezTo>
                  <a:cubicBezTo>
                    <a:pt x="21822" y="3016"/>
                    <a:pt x="43448" y="11080"/>
                    <a:pt x="58110" y="83"/>
                  </a:cubicBezTo>
                  <a:cubicBezTo>
                    <a:pt x="72405" y="-1383"/>
                    <a:pt x="66540" y="16944"/>
                    <a:pt x="77903" y="20243"/>
                  </a:cubicBezTo>
                  <a:cubicBezTo>
                    <a:pt x="87066" y="22809"/>
                    <a:pt x="94763" y="29406"/>
                    <a:pt x="103194" y="34171"/>
                  </a:cubicBezTo>
                  <a:cubicBezTo>
                    <a:pt x="107226" y="37104"/>
                    <a:pt x="111258" y="39669"/>
                    <a:pt x="106859" y="45534"/>
                  </a:cubicBezTo>
                  <a:cubicBezTo>
                    <a:pt x="104660" y="56530"/>
                    <a:pt x="99162" y="62395"/>
                    <a:pt x="86333" y="60196"/>
                  </a:cubicBezTo>
                  <a:cubicBezTo>
                    <a:pt x="79369" y="59096"/>
                    <a:pt x="71672" y="58730"/>
                    <a:pt x="65074" y="63861"/>
                  </a:cubicBezTo>
                  <a:cubicBezTo>
                    <a:pt x="61042" y="66793"/>
                    <a:pt x="57010" y="61662"/>
                    <a:pt x="52611" y="64228"/>
                  </a:cubicBezTo>
                  <a:cubicBezTo>
                    <a:pt x="43448" y="69726"/>
                    <a:pt x="40149" y="63861"/>
                    <a:pt x="38683" y="56164"/>
                  </a:cubicBezTo>
                  <a:cubicBezTo>
                    <a:pt x="36850" y="48833"/>
                    <a:pt x="35384" y="41502"/>
                    <a:pt x="26954" y="38936"/>
                  </a:cubicBezTo>
                  <a:cubicBezTo>
                    <a:pt x="20723" y="37104"/>
                    <a:pt x="15591" y="33438"/>
                    <a:pt x="10093" y="29773"/>
                  </a:cubicBezTo>
                  <a:cubicBezTo>
                    <a:pt x="5695" y="25374"/>
                    <a:pt x="-3835" y="24641"/>
                    <a:pt x="1663" y="15111"/>
                  </a:cubicBezTo>
                  <a:close/>
                </a:path>
              </a:pathLst>
            </a:custGeom>
            <a:solidFill>
              <a:srgbClr val="8C69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2E44671-9D47-4A21-9A4F-BBFB266389FB}"/>
                </a:ext>
              </a:extLst>
            </p:cNvPr>
            <p:cNvSpPr/>
            <p:nvPr/>
          </p:nvSpPr>
          <p:spPr>
            <a:xfrm>
              <a:off x="11700208" y="4653540"/>
              <a:ext cx="78299" cy="63871"/>
            </a:xfrm>
            <a:custGeom>
              <a:avLst/>
              <a:gdLst>
                <a:gd name="connsiteX0" fmla="*/ 4058 w 78299"/>
                <a:gd name="connsiteY0" fmla="*/ 94 h 63871"/>
                <a:gd name="connsiteX1" fmla="*/ 15421 w 78299"/>
                <a:gd name="connsiteY1" fmla="*/ 7791 h 63871"/>
                <a:gd name="connsiteX2" fmla="*/ 40345 w 78299"/>
                <a:gd name="connsiteY2" fmla="*/ 29417 h 63871"/>
                <a:gd name="connsiteX3" fmla="*/ 26783 w 78299"/>
                <a:gd name="connsiteY3" fmla="*/ 34915 h 63871"/>
                <a:gd name="connsiteX4" fmla="*/ 70035 w 78299"/>
                <a:gd name="connsiteY4" fmla="*/ 52875 h 63871"/>
                <a:gd name="connsiteX5" fmla="*/ 78099 w 78299"/>
                <a:gd name="connsiteY5" fmla="*/ 53242 h 63871"/>
                <a:gd name="connsiteX6" fmla="*/ 70401 w 78299"/>
                <a:gd name="connsiteY6" fmla="*/ 63871 h 63871"/>
                <a:gd name="connsiteX7" fmla="*/ 20919 w 78299"/>
                <a:gd name="connsiteY7" fmla="*/ 40046 h 63871"/>
                <a:gd name="connsiteX8" fmla="*/ 10289 w 78299"/>
                <a:gd name="connsiteY8" fmla="*/ 30150 h 63871"/>
                <a:gd name="connsiteX9" fmla="*/ 4058 w 78299"/>
                <a:gd name="connsiteY9" fmla="*/ 94 h 6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299" h="63871">
                  <a:moveTo>
                    <a:pt x="4058" y="94"/>
                  </a:moveTo>
                  <a:cubicBezTo>
                    <a:pt x="9922" y="-639"/>
                    <a:pt x="12855" y="3026"/>
                    <a:pt x="15421" y="7791"/>
                  </a:cubicBezTo>
                  <a:cubicBezTo>
                    <a:pt x="21652" y="19520"/>
                    <a:pt x="29349" y="26118"/>
                    <a:pt x="40345" y="29417"/>
                  </a:cubicBezTo>
                  <a:cubicBezTo>
                    <a:pt x="39246" y="35281"/>
                    <a:pt x="33381" y="31616"/>
                    <a:pt x="26783" y="34915"/>
                  </a:cubicBezTo>
                  <a:cubicBezTo>
                    <a:pt x="43278" y="41879"/>
                    <a:pt x="56840" y="47377"/>
                    <a:pt x="70035" y="52875"/>
                  </a:cubicBezTo>
                  <a:cubicBezTo>
                    <a:pt x="72967" y="50676"/>
                    <a:pt x="75533" y="51042"/>
                    <a:pt x="78099" y="53242"/>
                  </a:cubicBezTo>
                  <a:cubicBezTo>
                    <a:pt x="79931" y="59839"/>
                    <a:pt x="68569" y="56907"/>
                    <a:pt x="70401" y="63871"/>
                  </a:cubicBezTo>
                  <a:cubicBezTo>
                    <a:pt x="52074" y="59473"/>
                    <a:pt x="34847" y="52875"/>
                    <a:pt x="20919" y="40046"/>
                  </a:cubicBezTo>
                  <a:cubicBezTo>
                    <a:pt x="17253" y="36748"/>
                    <a:pt x="13954" y="33449"/>
                    <a:pt x="10289" y="30150"/>
                  </a:cubicBezTo>
                  <a:cubicBezTo>
                    <a:pt x="6624" y="20253"/>
                    <a:pt x="-6572" y="12923"/>
                    <a:pt x="4058" y="94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336136A1-1CC9-4E09-96E2-0E02CCC18A09}"/>
                </a:ext>
              </a:extLst>
            </p:cNvPr>
            <p:cNvSpPr/>
            <p:nvPr/>
          </p:nvSpPr>
          <p:spPr>
            <a:xfrm>
              <a:off x="11778673" y="4630175"/>
              <a:ext cx="37020" cy="39230"/>
            </a:xfrm>
            <a:custGeom>
              <a:avLst/>
              <a:gdLst>
                <a:gd name="connsiteX0" fmla="*/ 3665 w 37020"/>
                <a:gd name="connsiteY0" fmla="*/ 34455 h 39230"/>
                <a:gd name="connsiteX1" fmla="*/ 0 w 37020"/>
                <a:gd name="connsiteY1" fmla="*/ 23092 h 39230"/>
                <a:gd name="connsiteX2" fmla="*/ 3665 w 37020"/>
                <a:gd name="connsiteY2" fmla="*/ 13928 h 39230"/>
                <a:gd name="connsiteX3" fmla="*/ 10630 w 37020"/>
                <a:gd name="connsiteY3" fmla="*/ 0 h 39230"/>
                <a:gd name="connsiteX4" fmla="*/ 30423 w 37020"/>
                <a:gd name="connsiteY4" fmla="*/ 14662 h 39230"/>
                <a:gd name="connsiteX5" fmla="*/ 37020 w 37020"/>
                <a:gd name="connsiteY5" fmla="*/ 19793 h 39230"/>
                <a:gd name="connsiteX6" fmla="*/ 32988 w 37020"/>
                <a:gd name="connsiteY6" fmla="*/ 25658 h 39230"/>
                <a:gd name="connsiteX7" fmla="*/ 13562 w 37020"/>
                <a:gd name="connsiteY7" fmla="*/ 34455 h 39230"/>
                <a:gd name="connsiteX8" fmla="*/ 3665 w 37020"/>
                <a:gd name="connsiteY8" fmla="*/ 34455 h 3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20" h="39230">
                  <a:moveTo>
                    <a:pt x="3665" y="34455"/>
                  </a:moveTo>
                  <a:cubicBezTo>
                    <a:pt x="2566" y="30789"/>
                    <a:pt x="1100" y="27124"/>
                    <a:pt x="0" y="23092"/>
                  </a:cubicBezTo>
                  <a:cubicBezTo>
                    <a:pt x="7331" y="22359"/>
                    <a:pt x="4032" y="17594"/>
                    <a:pt x="3665" y="13928"/>
                  </a:cubicBezTo>
                  <a:cubicBezTo>
                    <a:pt x="2932" y="7697"/>
                    <a:pt x="2932" y="1833"/>
                    <a:pt x="10630" y="0"/>
                  </a:cubicBezTo>
                  <a:cubicBezTo>
                    <a:pt x="10630" y="13562"/>
                    <a:pt x="23458" y="10996"/>
                    <a:pt x="30423" y="14662"/>
                  </a:cubicBezTo>
                  <a:cubicBezTo>
                    <a:pt x="33355" y="16128"/>
                    <a:pt x="37020" y="14662"/>
                    <a:pt x="37020" y="19793"/>
                  </a:cubicBezTo>
                  <a:cubicBezTo>
                    <a:pt x="35554" y="21626"/>
                    <a:pt x="32988" y="23825"/>
                    <a:pt x="32988" y="25658"/>
                  </a:cubicBezTo>
                  <a:cubicBezTo>
                    <a:pt x="32622" y="42518"/>
                    <a:pt x="24192" y="41419"/>
                    <a:pt x="13562" y="34455"/>
                  </a:cubicBezTo>
                  <a:cubicBezTo>
                    <a:pt x="9897" y="31889"/>
                    <a:pt x="6964" y="32988"/>
                    <a:pt x="3665" y="34455"/>
                  </a:cubicBezTo>
                  <a:close/>
                </a:path>
              </a:pathLst>
            </a:custGeom>
            <a:solidFill>
              <a:srgbClr val="AE93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1E41C7B2-C6D6-4D1C-BEC3-773F9253B7DF}"/>
                </a:ext>
              </a:extLst>
            </p:cNvPr>
            <p:cNvSpPr/>
            <p:nvPr/>
          </p:nvSpPr>
          <p:spPr>
            <a:xfrm>
              <a:off x="11775556" y="4717411"/>
              <a:ext cx="51876" cy="22358"/>
            </a:xfrm>
            <a:custGeom>
              <a:avLst/>
              <a:gdLst>
                <a:gd name="connsiteX0" fmla="*/ 43803 w 51876"/>
                <a:gd name="connsiteY0" fmla="*/ 7697 h 22358"/>
                <a:gd name="connsiteX1" fmla="*/ 45635 w 51876"/>
                <a:gd name="connsiteY1" fmla="*/ 20526 h 22358"/>
                <a:gd name="connsiteX2" fmla="*/ 29141 w 51876"/>
                <a:gd name="connsiteY2" fmla="*/ 22359 h 22358"/>
                <a:gd name="connsiteX3" fmla="*/ 29141 w 51876"/>
                <a:gd name="connsiteY3" fmla="*/ 22359 h 22358"/>
                <a:gd name="connsiteX4" fmla="*/ 10081 w 51876"/>
                <a:gd name="connsiteY4" fmla="*/ 17227 h 22358"/>
                <a:gd name="connsiteX5" fmla="*/ 2750 w 51876"/>
                <a:gd name="connsiteY5" fmla="*/ 0 h 22358"/>
                <a:gd name="connsiteX6" fmla="*/ 30974 w 51876"/>
                <a:gd name="connsiteY6" fmla="*/ 11363 h 22358"/>
                <a:gd name="connsiteX7" fmla="*/ 43803 w 51876"/>
                <a:gd name="connsiteY7" fmla="*/ 7697 h 2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76" h="22358">
                  <a:moveTo>
                    <a:pt x="43803" y="7697"/>
                  </a:moveTo>
                  <a:cubicBezTo>
                    <a:pt x="55898" y="10630"/>
                    <a:pt x="52600" y="16494"/>
                    <a:pt x="45635" y="20526"/>
                  </a:cubicBezTo>
                  <a:cubicBezTo>
                    <a:pt x="41237" y="23092"/>
                    <a:pt x="34639" y="21992"/>
                    <a:pt x="29141" y="22359"/>
                  </a:cubicBezTo>
                  <a:lnTo>
                    <a:pt x="29141" y="22359"/>
                  </a:lnTo>
                  <a:cubicBezTo>
                    <a:pt x="23276" y="18693"/>
                    <a:pt x="16312" y="19060"/>
                    <a:pt x="10081" y="17227"/>
                  </a:cubicBezTo>
                  <a:cubicBezTo>
                    <a:pt x="-549" y="14295"/>
                    <a:pt x="-2381" y="8797"/>
                    <a:pt x="2750" y="0"/>
                  </a:cubicBezTo>
                  <a:cubicBezTo>
                    <a:pt x="13013" y="1833"/>
                    <a:pt x="24010" y="2932"/>
                    <a:pt x="30974" y="11363"/>
                  </a:cubicBezTo>
                  <a:cubicBezTo>
                    <a:pt x="39771" y="22725"/>
                    <a:pt x="40870" y="12829"/>
                    <a:pt x="43803" y="7697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C13FFF23-B62B-43F5-B448-215960852222}"/>
                </a:ext>
              </a:extLst>
            </p:cNvPr>
            <p:cNvSpPr/>
            <p:nvPr/>
          </p:nvSpPr>
          <p:spPr>
            <a:xfrm>
              <a:off x="11768386" y="4687310"/>
              <a:ext cx="21396" cy="19105"/>
            </a:xfrm>
            <a:custGeom>
              <a:avLst/>
              <a:gdLst>
                <a:gd name="connsiteX0" fmla="*/ 10654 w 21396"/>
                <a:gd name="connsiteY0" fmla="*/ 19105 h 19105"/>
                <a:gd name="connsiteX1" fmla="*/ 2590 w 21396"/>
                <a:gd name="connsiteY1" fmla="*/ 18739 h 19105"/>
                <a:gd name="connsiteX2" fmla="*/ 6255 w 21396"/>
                <a:gd name="connsiteY2" fmla="*/ 412 h 19105"/>
                <a:gd name="connsiteX3" fmla="*/ 20550 w 21396"/>
                <a:gd name="connsiteY3" fmla="*/ 6276 h 19105"/>
                <a:gd name="connsiteX4" fmla="*/ 10654 w 21396"/>
                <a:gd name="connsiteY4" fmla="*/ 19105 h 1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6" h="19105">
                  <a:moveTo>
                    <a:pt x="10654" y="19105"/>
                  </a:moveTo>
                  <a:cubicBezTo>
                    <a:pt x="8088" y="19105"/>
                    <a:pt x="5156" y="18739"/>
                    <a:pt x="2590" y="18739"/>
                  </a:cubicBezTo>
                  <a:cubicBezTo>
                    <a:pt x="4056" y="12507"/>
                    <a:pt x="-6207" y="3710"/>
                    <a:pt x="6255" y="412"/>
                  </a:cubicBezTo>
                  <a:cubicBezTo>
                    <a:pt x="11753" y="-1055"/>
                    <a:pt x="18717" y="1511"/>
                    <a:pt x="20550" y="6276"/>
                  </a:cubicBezTo>
                  <a:cubicBezTo>
                    <a:pt x="24215" y="14707"/>
                    <a:pt x="15052" y="15440"/>
                    <a:pt x="10654" y="19105"/>
                  </a:cubicBezTo>
                  <a:close/>
                </a:path>
              </a:pathLst>
            </a:custGeom>
            <a:solidFill>
              <a:srgbClr val="B49A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CAF1C711-6315-496D-B2E0-007190AC045A}"/>
                </a:ext>
              </a:extLst>
            </p:cNvPr>
            <p:cNvSpPr/>
            <p:nvPr/>
          </p:nvSpPr>
          <p:spPr>
            <a:xfrm>
              <a:off x="11768396" y="4717411"/>
              <a:ext cx="36301" cy="22642"/>
            </a:xfrm>
            <a:custGeom>
              <a:avLst/>
              <a:gdLst>
                <a:gd name="connsiteX0" fmla="*/ 9911 w 36301"/>
                <a:gd name="connsiteY0" fmla="*/ 0 h 22642"/>
                <a:gd name="connsiteX1" fmla="*/ 22007 w 36301"/>
                <a:gd name="connsiteY1" fmla="*/ 15761 h 22642"/>
                <a:gd name="connsiteX2" fmla="*/ 36302 w 36301"/>
                <a:gd name="connsiteY2" fmla="*/ 22359 h 22642"/>
                <a:gd name="connsiteX3" fmla="*/ 9178 w 36301"/>
                <a:gd name="connsiteY3" fmla="*/ 17594 h 22642"/>
                <a:gd name="connsiteX4" fmla="*/ 2214 w 36301"/>
                <a:gd name="connsiteY4" fmla="*/ 0 h 22642"/>
                <a:gd name="connsiteX5" fmla="*/ 9911 w 36301"/>
                <a:gd name="connsiteY5" fmla="*/ 0 h 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01" h="22642">
                  <a:moveTo>
                    <a:pt x="9911" y="0"/>
                  </a:moveTo>
                  <a:cubicBezTo>
                    <a:pt x="9178" y="8797"/>
                    <a:pt x="11744" y="14662"/>
                    <a:pt x="22007" y="15761"/>
                  </a:cubicBezTo>
                  <a:cubicBezTo>
                    <a:pt x="26772" y="16128"/>
                    <a:pt x="33003" y="17227"/>
                    <a:pt x="36302" y="22359"/>
                  </a:cubicBezTo>
                  <a:cubicBezTo>
                    <a:pt x="26772" y="23459"/>
                    <a:pt x="17975" y="21259"/>
                    <a:pt x="9178" y="17594"/>
                  </a:cubicBezTo>
                  <a:cubicBezTo>
                    <a:pt x="1480" y="14295"/>
                    <a:pt x="-2918" y="8797"/>
                    <a:pt x="2214" y="0"/>
                  </a:cubicBezTo>
                  <a:cubicBezTo>
                    <a:pt x="5146" y="0"/>
                    <a:pt x="7345" y="0"/>
                    <a:pt x="9911" y="0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5C43139-ED3F-45F5-A5AE-6EC6511C253C}"/>
                </a:ext>
              </a:extLst>
            </p:cNvPr>
            <p:cNvSpPr/>
            <p:nvPr/>
          </p:nvSpPr>
          <p:spPr>
            <a:xfrm>
              <a:off x="11902544" y="4675626"/>
              <a:ext cx="10163" cy="20651"/>
            </a:xfrm>
            <a:custGeom>
              <a:avLst/>
              <a:gdLst>
                <a:gd name="connsiteX0" fmla="*/ 386 w 10163"/>
                <a:gd name="connsiteY0" fmla="*/ 19427 h 20651"/>
                <a:gd name="connsiteX1" fmla="*/ 386 w 10163"/>
                <a:gd name="connsiteY1" fmla="*/ 0 h 20651"/>
                <a:gd name="connsiteX2" fmla="*/ 8816 w 10163"/>
                <a:gd name="connsiteY2" fmla="*/ 13195 h 20651"/>
                <a:gd name="connsiteX3" fmla="*/ 386 w 10163"/>
                <a:gd name="connsiteY3" fmla="*/ 19427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3" h="20651">
                  <a:moveTo>
                    <a:pt x="386" y="19427"/>
                  </a:moveTo>
                  <a:cubicBezTo>
                    <a:pt x="4051" y="12829"/>
                    <a:pt x="-1447" y="6598"/>
                    <a:pt x="386" y="0"/>
                  </a:cubicBezTo>
                  <a:cubicBezTo>
                    <a:pt x="6250" y="2566"/>
                    <a:pt x="6617" y="8430"/>
                    <a:pt x="8816" y="13195"/>
                  </a:cubicBezTo>
                  <a:cubicBezTo>
                    <a:pt x="13947" y="26757"/>
                    <a:pt x="2951" y="17227"/>
                    <a:pt x="386" y="19427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0047C20B-ECAA-4FF8-BAE0-2AF5255A1ACF}"/>
                </a:ext>
              </a:extLst>
            </p:cNvPr>
            <p:cNvSpPr/>
            <p:nvPr/>
          </p:nvSpPr>
          <p:spPr>
            <a:xfrm>
              <a:off x="11009675" y="4825540"/>
              <a:ext cx="683355" cy="529078"/>
            </a:xfrm>
            <a:custGeom>
              <a:avLst/>
              <a:gdLst>
                <a:gd name="connsiteX0" fmla="*/ 388897 w 683355"/>
                <a:gd name="connsiteY0" fmla="*/ 0 h 529078"/>
                <a:gd name="connsiteX1" fmla="*/ 416754 w 683355"/>
                <a:gd name="connsiteY1" fmla="*/ 4398 h 529078"/>
                <a:gd name="connsiteX2" fmla="*/ 433982 w 683355"/>
                <a:gd name="connsiteY2" fmla="*/ 16494 h 529078"/>
                <a:gd name="connsiteX3" fmla="*/ 429217 w 683355"/>
                <a:gd name="connsiteY3" fmla="*/ 30789 h 529078"/>
                <a:gd name="connsiteX4" fmla="*/ 424818 w 683355"/>
                <a:gd name="connsiteY4" fmla="*/ 57913 h 529078"/>
                <a:gd name="connsiteX5" fmla="*/ 424452 w 683355"/>
                <a:gd name="connsiteY5" fmla="*/ 71842 h 529078"/>
                <a:gd name="connsiteX6" fmla="*/ 417854 w 683355"/>
                <a:gd name="connsiteY6" fmla="*/ 100065 h 529078"/>
                <a:gd name="connsiteX7" fmla="*/ 404292 w 683355"/>
                <a:gd name="connsiteY7" fmla="*/ 130121 h 529078"/>
                <a:gd name="connsiteX8" fmla="*/ 396228 w 683355"/>
                <a:gd name="connsiteY8" fmla="*/ 127555 h 529078"/>
                <a:gd name="connsiteX9" fmla="*/ 396595 w 683355"/>
                <a:gd name="connsiteY9" fmla="*/ 108862 h 529078"/>
                <a:gd name="connsiteX10" fmla="*/ 398428 w 683355"/>
                <a:gd name="connsiteY10" fmla="*/ 83571 h 529078"/>
                <a:gd name="connsiteX11" fmla="*/ 383766 w 683355"/>
                <a:gd name="connsiteY11" fmla="*/ 62678 h 529078"/>
                <a:gd name="connsiteX12" fmla="*/ 373503 w 683355"/>
                <a:gd name="connsiteY12" fmla="*/ 60112 h 529078"/>
                <a:gd name="connsiteX13" fmla="*/ 367272 w 683355"/>
                <a:gd name="connsiteY13" fmla="*/ 65977 h 529078"/>
                <a:gd name="connsiteX14" fmla="*/ 364706 w 683355"/>
                <a:gd name="connsiteY14" fmla="*/ 90535 h 529078"/>
                <a:gd name="connsiteX15" fmla="*/ 373503 w 683355"/>
                <a:gd name="connsiteY15" fmla="*/ 92368 h 529078"/>
                <a:gd name="connsiteX16" fmla="*/ 387065 w 683355"/>
                <a:gd name="connsiteY16" fmla="*/ 90902 h 529078"/>
                <a:gd name="connsiteX17" fmla="*/ 384866 w 683355"/>
                <a:gd name="connsiteY17" fmla="*/ 105930 h 529078"/>
                <a:gd name="connsiteX18" fmla="*/ 381200 w 683355"/>
                <a:gd name="connsiteY18" fmla="*/ 146615 h 529078"/>
                <a:gd name="connsiteX19" fmla="*/ 396228 w 683355"/>
                <a:gd name="connsiteY19" fmla="*/ 147349 h 529078"/>
                <a:gd name="connsiteX20" fmla="*/ 411623 w 683355"/>
                <a:gd name="connsiteY20" fmla="*/ 140018 h 529078"/>
                <a:gd name="connsiteX21" fmla="*/ 415288 w 683355"/>
                <a:gd name="connsiteY21" fmla="*/ 165675 h 529078"/>
                <a:gd name="connsiteX22" fmla="*/ 409057 w 683355"/>
                <a:gd name="connsiteY22" fmla="*/ 175205 h 529078"/>
                <a:gd name="connsiteX23" fmla="*/ 378634 w 683355"/>
                <a:gd name="connsiteY23" fmla="*/ 178871 h 529078"/>
                <a:gd name="connsiteX24" fmla="*/ 354809 w 683355"/>
                <a:gd name="connsiteY24" fmla="*/ 171174 h 529078"/>
                <a:gd name="connsiteX25" fmla="*/ 355909 w 683355"/>
                <a:gd name="connsiteY25" fmla="*/ 185835 h 529078"/>
                <a:gd name="connsiteX26" fmla="*/ 382666 w 683355"/>
                <a:gd name="connsiteY26" fmla="*/ 205995 h 529078"/>
                <a:gd name="connsiteX27" fmla="*/ 389997 w 683355"/>
                <a:gd name="connsiteY27" fmla="*/ 207827 h 529078"/>
                <a:gd name="connsiteX28" fmla="*/ 420786 w 683355"/>
                <a:gd name="connsiteY28" fmla="*/ 192799 h 529078"/>
                <a:gd name="connsiteX29" fmla="*/ 434715 w 683355"/>
                <a:gd name="connsiteY29" fmla="*/ 233485 h 529078"/>
                <a:gd name="connsiteX30" fmla="*/ 413822 w 683355"/>
                <a:gd name="connsiteY30" fmla="*/ 261709 h 529078"/>
                <a:gd name="connsiteX31" fmla="*/ 405025 w 683355"/>
                <a:gd name="connsiteY31" fmla="*/ 283701 h 529078"/>
                <a:gd name="connsiteX32" fmla="*/ 413822 w 683355"/>
                <a:gd name="connsiteY32" fmla="*/ 336482 h 529078"/>
                <a:gd name="connsiteX33" fmla="*/ 411623 w 683355"/>
                <a:gd name="connsiteY33" fmla="*/ 349311 h 529078"/>
                <a:gd name="connsiteX34" fmla="*/ 418221 w 683355"/>
                <a:gd name="connsiteY34" fmla="*/ 369837 h 529078"/>
                <a:gd name="connsiteX35" fmla="*/ 426651 w 683355"/>
                <a:gd name="connsiteY35" fmla="*/ 368371 h 529078"/>
                <a:gd name="connsiteX36" fmla="*/ 432516 w 683355"/>
                <a:gd name="connsiteY36" fmla="*/ 344180 h 529078"/>
                <a:gd name="connsiteX37" fmla="*/ 425918 w 683355"/>
                <a:gd name="connsiteY37" fmla="*/ 295797 h 529078"/>
                <a:gd name="connsiteX38" fmla="*/ 438380 w 683355"/>
                <a:gd name="connsiteY38" fmla="*/ 276004 h 529078"/>
                <a:gd name="connsiteX39" fmla="*/ 449376 w 683355"/>
                <a:gd name="connsiteY39" fmla="*/ 238617 h 529078"/>
                <a:gd name="connsiteX40" fmla="*/ 459639 w 683355"/>
                <a:gd name="connsiteY40" fmla="*/ 259143 h 529078"/>
                <a:gd name="connsiteX41" fmla="*/ 471369 w 683355"/>
                <a:gd name="connsiteY41" fmla="*/ 270139 h 529078"/>
                <a:gd name="connsiteX42" fmla="*/ 474301 w 683355"/>
                <a:gd name="connsiteY42" fmla="*/ 290299 h 529078"/>
                <a:gd name="connsiteX43" fmla="*/ 471735 w 683355"/>
                <a:gd name="connsiteY43" fmla="*/ 304227 h 529078"/>
                <a:gd name="connsiteX44" fmla="*/ 472102 w 683355"/>
                <a:gd name="connsiteY44" fmla="*/ 329152 h 529078"/>
                <a:gd name="connsiteX45" fmla="*/ 472468 w 683355"/>
                <a:gd name="connsiteY45" fmla="*/ 367272 h 529078"/>
                <a:gd name="connsiteX46" fmla="*/ 486763 w 683355"/>
                <a:gd name="connsiteY46" fmla="*/ 408691 h 529078"/>
                <a:gd name="connsiteX47" fmla="*/ 528915 w 683355"/>
                <a:gd name="connsiteY47" fmla="*/ 442046 h 529078"/>
                <a:gd name="connsiteX48" fmla="*/ 532214 w 683355"/>
                <a:gd name="connsiteY48" fmla="*/ 441313 h 529078"/>
                <a:gd name="connsiteX49" fmla="*/ 576199 w 683355"/>
                <a:gd name="connsiteY49" fmla="*/ 451209 h 529078"/>
                <a:gd name="connsiteX50" fmla="*/ 590494 w 683355"/>
                <a:gd name="connsiteY50" fmla="*/ 449376 h 529078"/>
                <a:gd name="connsiteX51" fmla="*/ 611387 w 683355"/>
                <a:gd name="connsiteY51" fmla="*/ 454141 h 529078"/>
                <a:gd name="connsiteX52" fmla="*/ 637411 w 683355"/>
                <a:gd name="connsiteY52" fmla="*/ 455607 h 529078"/>
                <a:gd name="connsiteX53" fmla="*/ 675164 w 683355"/>
                <a:gd name="connsiteY53" fmla="*/ 425185 h 529078"/>
                <a:gd name="connsiteX54" fmla="*/ 680296 w 683355"/>
                <a:gd name="connsiteY54" fmla="*/ 446078 h 529078"/>
                <a:gd name="connsiteX55" fmla="*/ 678463 w 683355"/>
                <a:gd name="connsiteY55" fmla="*/ 483465 h 529078"/>
                <a:gd name="connsiteX56" fmla="*/ 682128 w 683355"/>
                <a:gd name="connsiteY56" fmla="*/ 508756 h 529078"/>
                <a:gd name="connsiteX57" fmla="*/ 678463 w 683355"/>
                <a:gd name="connsiteY57" fmla="*/ 516086 h 529078"/>
                <a:gd name="connsiteX58" fmla="*/ 623116 w 683355"/>
                <a:gd name="connsiteY58" fmla="*/ 512421 h 529078"/>
                <a:gd name="connsiteX59" fmla="*/ 613952 w 683355"/>
                <a:gd name="connsiteY59" fmla="*/ 509855 h 529078"/>
                <a:gd name="connsiteX60" fmla="*/ 588295 w 683355"/>
                <a:gd name="connsiteY60" fmla="*/ 519385 h 529078"/>
                <a:gd name="connsiteX61" fmla="*/ 542844 w 683355"/>
                <a:gd name="connsiteY61" fmla="*/ 521585 h 529078"/>
                <a:gd name="connsiteX62" fmla="*/ 528549 w 683355"/>
                <a:gd name="connsiteY62" fmla="*/ 525250 h 529078"/>
                <a:gd name="connsiteX63" fmla="*/ 520485 w 683355"/>
                <a:gd name="connsiteY63" fmla="*/ 528915 h 529078"/>
                <a:gd name="connsiteX64" fmla="*/ 446078 w 683355"/>
                <a:gd name="connsiteY64" fmla="*/ 513887 h 529078"/>
                <a:gd name="connsiteX65" fmla="*/ 400627 w 683355"/>
                <a:gd name="connsiteY65" fmla="*/ 506190 h 529078"/>
                <a:gd name="connsiteX66" fmla="*/ 414555 w 683355"/>
                <a:gd name="connsiteY66" fmla="*/ 499226 h 529078"/>
                <a:gd name="connsiteX67" fmla="*/ 442046 w 683355"/>
                <a:gd name="connsiteY67" fmla="*/ 494827 h 529078"/>
                <a:gd name="connsiteX68" fmla="*/ 442412 w 683355"/>
                <a:gd name="connsiteY68" fmla="*/ 484564 h 529078"/>
                <a:gd name="connsiteX69" fmla="*/ 422253 w 683355"/>
                <a:gd name="connsiteY69" fmla="*/ 450843 h 529078"/>
                <a:gd name="connsiteX70" fmla="*/ 400993 w 683355"/>
                <a:gd name="connsiteY70" fmla="*/ 418587 h 529078"/>
                <a:gd name="connsiteX71" fmla="*/ 399161 w 683355"/>
                <a:gd name="connsiteY71" fmla="*/ 402826 h 529078"/>
                <a:gd name="connsiteX72" fmla="*/ 396595 w 683355"/>
                <a:gd name="connsiteY72" fmla="*/ 385232 h 529078"/>
                <a:gd name="connsiteX73" fmla="*/ 367638 w 683355"/>
                <a:gd name="connsiteY73" fmla="*/ 393663 h 529078"/>
                <a:gd name="connsiteX74" fmla="*/ 337216 w 683355"/>
                <a:gd name="connsiteY74" fmla="*/ 402460 h 529078"/>
                <a:gd name="connsiteX75" fmla="*/ 343813 w 683355"/>
                <a:gd name="connsiteY75" fmla="*/ 391097 h 529078"/>
                <a:gd name="connsiteX76" fmla="*/ 344913 w 683355"/>
                <a:gd name="connsiteY76" fmla="*/ 343447 h 529078"/>
                <a:gd name="connsiteX77" fmla="*/ 291765 w 683355"/>
                <a:gd name="connsiteY77" fmla="*/ 305693 h 529078"/>
                <a:gd name="connsiteX78" fmla="*/ 265374 w 683355"/>
                <a:gd name="connsiteY78" fmla="*/ 299462 h 529078"/>
                <a:gd name="connsiteX79" fmla="*/ 267573 w 683355"/>
                <a:gd name="connsiteY79" fmla="*/ 280036 h 529078"/>
                <a:gd name="connsiteX80" fmla="*/ 269406 w 683355"/>
                <a:gd name="connsiteY80" fmla="*/ 247780 h 529078"/>
                <a:gd name="connsiteX81" fmla="*/ 290665 w 683355"/>
                <a:gd name="connsiteY81" fmla="*/ 201963 h 529078"/>
                <a:gd name="connsiteX82" fmla="*/ 273438 w 683355"/>
                <a:gd name="connsiteY82" fmla="*/ 190234 h 529078"/>
                <a:gd name="connsiteX83" fmla="*/ 249613 w 683355"/>
                <a:gd name="connsiteY83" fmla="*/ 200497 h 529078"/>
                <a:gd name="connsiteX84" fmla="*/ 232019 w 683355"/>
                <a:gd name="connsiteY84" fmla="*/ 192066 h 529078"/>
                <a:gd name="connsiteX85" fmla="*/ 251445 w 683355"/>
                <a:gd name="connsiteY85" fmla="*/ 178138 h 529078"/>
                <a:gd name="connsiteX86" fmla="*/ 271605 w 683355"/>
                <a:gd name="connsiteY86" fmla="*/ 164209 h 529078"/>
                <a:gd name="connsiteX87" fmla="*/ 285167 w 683355"/>
                <a:gd name="connsiteY87" fmla="*/ 146982 h 529078"/>
                <a:gd name="connsiteX88" fmla="*/ 291032 w 683355"/>
                <a:gd name="connsiteY88" fmla="*/ 67810 h 529078"/>
                <a:gd name="connsiteX89" fmla="*/ 284801 w 683355"/>
                <a:gd name="connsiteY89" fmla="*/ 56080 h 529078"/>
                <a:gd name="connsiteX90" fmla="*/ 250713 w 683355"/>
                <a:gd name="connsiteY90" fmla="*/ 78806 h 529078"/>
                <a:gd name="connsiteX91" fmla="*/ 229453 w 683355"/>
                <a:gd name="connsiteY91" fmla="*/ 97866 h 529078"/>
                <a:gd name="connsiteX92" fmla="*/ 215891 w 683355"/>
                <a:gd name="connsiteY92" fmla="*/ 105563 h 529078"/>
                <a:gd name="connsiteX93" fmla="*/ 240449 w 683355"/>
                <a:gd name="connsiteY93" fmla="*/ 54981 h 529078"/>
                <a:gd name="connsiteX94" fmla="*/ 240083 w 683355"/>
                <a:gd name="connsiteY94" fmla="*/ 11363 h 529078"/>
                <a:gd name="connsiteX95" fmla="*/ 237884 w 683355"/>
                <a:gd name="connsiteY95" fmla="*/ 8430 h 529078"/>
                <a:gd name="connsiteX96" fmla="*/ 191333 w 683355"/>
                <a:gd name="connsiteY96" fmla="*/ 26757 h 529078"/>
                <a:gd name="connsiteX97" fmla="*/ 190967 w 683355"/>
                <a:gd name="connsiteY97" fmla="*/ 34088 h 529078"/>
                <a:gd name="connsiteX98" fmla="*/ 178504 w 683355"/>
                <a:gd name="connsiteY98" fmla="*/ 56080 h 529078"/>
                <a:gd name="connsiteX99" fmla="*/ 173373 w 683355"/>
                <a:gd name="connsiteY99" fmla="*/ 33355 h 529078"/>
                <a:gd name="connsiteX100" fmla="*/ 142217 w 683355"/>
                <a:gd name="connsiteY100" fmla="*/ 11363 h 529078"/>
                <a:gd name="connsiteX101" fmla="*/ 91268 w 683355"/>
                <a:gd name="connsiteY101" fmla="*/ 11729 h 529078"/>
                <a:gd name="connsiteX102" fmla="*/ 0 w 683355"/>
                <a:gd name="connsiteY102" fmla="*/ 6598 h 529078"/>
                <a:gd name="connsiteX103" fmla="*/ 388897 w 683355"/>
                <a:gd name="connsiteY103" fmla="*/ 0 h 52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3355" h="529078">
                  <a:moveTo>
                    <a:pt x="388897" y="0"/>
                  </a:moveTo>
                  <a:cubicBezTo>
                    <a:pt x="397694" y="4398"/>
                    <a:pt x="407591" y="2566"/>
                    <a:pt x="416754" y="4398"/>
                  </a:cubicBezTo>
                  <a:cubicBezTo>
                    <a:pt x="423719" y="5865"/>
                    <a:pt x="430683" y="9530"/>
                    <a:pt x="433982" y="16494"/>
                  </a:cubicBezTo>
                  <a:cubicBezTo>
                    <a:pt x="436181" y="21259"/>
                    <a:pt x="435448" y="26757"/>
                    <a:pt x="429217" y="30789"/>
                  </a:cubicBezTo>
                  <a:cubicBezTo>
                    <a:pt x="418221" y="37753"/>
                    <a:pt x="424085" y="48750"/>
                    <a:pt x="424818" y="57913"/>
                  </a:cubicBezTo>
                  <a:cubicBezTo>
                    <a:pt x="425185" y="62678"/>
                    <a:pt x="428484" y="67443"/>
                    <a:pt x="424452" y="71842"/>
                  </a:cubicBezTo>
                  <a:cubicBezTo>
                    <a:pt x="417121" y="79905"/>
                    <a:pt x="409424" y="85770"/>
                    <a:pt x="417854" y="100065"/>
                  </a:cubicBezTo>
                  <a:cubicBezTo>
                    <a:pt x="421153" y="105563"/>
                    <a:pt x="409790" y="120225"/>
                    <a:pt x="404292" y="130121"/>
                  </a:cubicBezTo>
                  <a:cubicBezTo>
                    <a:pt x="402826" y="132320"/>
                    <a:pt x="398061" y="130488"/>
                    <a:pt x="396228" y="127555"/>
                  </a:cubicBezTo>
                  <a:cubicBezTo>
                    <a:pt x="391830" y="121324"/>
                    <a:pt x="390730" y="111794"/>
                    <a:pt x="396595" y="108862"/>
                  </a:cubicBezTo>
                  <a:cubicBezTo>
                    <a:pt x="414189" y="100798"/>
                    <a:pt x="400993" y="91268"/>
                    <a:pt x="398428" y="83571"/>
                  </a:cubicBezTo>
                  <a:cubicBezTo>
                    <a:pt x="395862" y="75873"/>
                    <a:pt x="385232" y="72941"/>
                    <a:pt x="383766" y="62678"/>
                  </a:cubicBezTo>
                  <a:cubicBezTo>
                    <a:pt x="383399" y="59379"/>
                    <a:pt x="377535" y="59746"/>
                    <a:pt x="373503" y="60112"/>
                  </a:cubicBezTo>
                  <a:cubicBezTo>
                    <a:pt x="370204" y="60479"/>
                    <a:pt x="366905" y="62678"/>
                    <a:pt x="367272" y="65977"/>
                  </a:cubicBezTo>
                  <a:cubicBezTo>
                    <a:pt x="369104" y="74774"/>
                    <a:pt x="367638" y="82105"/>
                    <a:pt x="364706" y="90535"/>
                  </a:cubicBezTo>
                  <a:cubicBezTo>
                    <a:pt x="362873" y="95300"/>
                    <a:pt x="369471" y="96400"/>
                    <a:pt x="373503" y="92368"/>
                  </a:cubicBezTo>
                  <a:cubicBezTo>
                    <a:pt x="377535" y="88336"/>
                    <a:pt x="382300" y="83571"/>
                    <a:pt x="387065" y="90902"/>
                  </a:cubicBezTo>
                  <a:cubicBezTo>
                    <a:pt x="390364" y="96033"/>
                    <a:pt x="390364" y="102631"/>
                    <a:pt x="384866" y="105930"/>
                  </a:cubicBezTo>
                  <a:cubicBezTo>
                    <a:pt x="366539" y="118025"/>
                    <a:pt x="380101" y="133420"/>
                    <a:pt x="381200" y="146615"/>
                  </a:cubicBezTo>
                  <a:cubicBezTo>
                    <a:pt x="381933" y="156145"/>
                    <a:pt x="390364" y="153946"/>
                    <a:pt x="396228" y="147349"/>
                  </a:cubicBezTo>
                  <a:cubicBezTo>
                    <a:pt x="400260" y="142950"/>
                    <a:pt x="405758" y="133787"/>
                    <a:pt x="411623" y="140018"/>
                  </a:cubicBezTo>
                  <a:cubicBezTo>
                    <a:pt x="417121" y="145882"/>
                    <a:pt x="424818" y="155779"/>
                    <a:pt x="415288" y="165675"/>
                  </a:cubicBezTo>
                  <a:cubicBezTo>
                    <a:pt x="412723" y="168241"/>
                    <a:pt x="410523" y="171540"/>
                    <a:pt x="409057" y="175205"/>
                  </a:cubicBezTo>
                  <a:cubicBezTo>
                    <a:pt x="400993" y="194265"/>
                    <a:pt x="391097" y="195732"/>
                    <a:pt x="378634" y="178871"/>
                  </a:cubicBezTo>
                  <a:cubicBezTo>
                    <a:pt x="372037" y="170074"/>
                    <a:pt x="368738" y="161277"/>
                    <a:pt x="354809" y="171174"/>
                  </a:cubicBezTo>
                  <a:cubicBezTo>
                    <a:pt x="344180" y="178871"/>
                    <a:pt x="350411" y="184002"/>
                    <a:pt x="355909" y="185835"/>
                  </a:cubicBezTo>
                  <a:cubicBezTo>
                    <a:pt x="367638" y="189500"/>
                    <a:pt x="378634" y="192433"/>
                    <a:pt x="382666" y="205995"/>
                  </a:cubicBezTo>
                  <a:cubicBezTo>
                    <a:pt x="383766" y="209294"/>
                    <a:pt x="388897" y="210760"/>
                    <a:pt x="389997" y="207827"/>
                  </a:cubicBezTo>
                  <a:cubicBezTo>
                    <a:pt x="396595" y="194265"/>
                    <a:pt x="411256" y="199397"/>
                    <a:pt x="420786" y="192799"/>
                  </a:cubicBezTo>
                  <a:cubicBezTo>
                    <a:pt x="426284" y="206361"/>
                    <a:pt x="424085" y="221389"/>
                    <a:pt x="434715" y="233485"/>
                  </a:cubicBezTo>
                  <a:cubicBezTo>
                    <a:pt x="440213" y="239716"/>
                    <a:pt x="426651" y="259143"/>
                    <a:pt x="413822" y="261709"/>
                  </a:cubicBezTo>
                  <a:cubicBezTo>
                    <a:pt x="397694" y="265007"/>
                    <a:pt x="393296" y="267207"/>
                    <a:pt x="405025" y="283701"/>
                  </a:cubicBezTo>
                  <a:cubicBezTo>
                    <a:pt x="414922" y="297996"/>
                    <a:pt x="415655" y="317789"/>
                    <a:pt x="413822" y="336482"/>
                  </a:cubicBezTo>
                  <a:cubicBezTo>
                    <a:pt x="413456" y="340881"/>
                    <a:pt x="411989" y="344913"/>
                    <a:pt x="411623" y="349311"/>
                  </a:cubicBezTo>
                  <a:cubicBezTo>
                    <a:pt x="411256" y="357009"/>
                    <a:pt x="411623" y="364706"/>
                    <a:pt x="418221" y="369837"/>
                  </a:cubicBezTo>
                  <a:cubicBezTo>
                    <a:pt x="420786" y="371670"/>
                    <a:pt x="424818" y="370937"/>
                    <a:pt x="426651" y="368371"/>
                  </a:cubicBezTo>
                  <a:cubicBezTo>
                    <a:pt x="431416" y="361041"/>
                    <a:pt x="437281" y="351877"/>
                    <a:pt x="432516" y="344180"/>
                  </a:cubicBezTo>
                  <a:cubicBezTo>
                    <a:pt x="423352" y="328419"/>
                    <a:pt x="423352" y="313024"/>
                    <a:pt x="425918" y="295797"/>
                  </a:cubicBezTo>
                  <a:cubicBezTo>
                    <a:pt x="427384" y="286633"/>
                    <a:pt x="428484" y="280769"/>
                    <a:pt x="438380" y="276004"/>
                  </a:cubicBezTo>
                  <a:cubicBezTo>
                    <a:pt x="453042" y="269039"/>
                    <a:pt x="447544" y="253278"/>
                    <a:pt x="449376" y="238617"/>
                  </a:cubicBezTo>
                  <a:cubicBezTo>
                    <a:pt x="457440" y="244115"/>
                    <a:pt x="474301" y="241182"/>
                    <a:pt x="459639" y="259143"/>
                  </a:cubicBezTo>
                  <a:cubicBezTo>
                    <a:pt x="454141" y="265741"/>
                    <a:pt x="463305" y="270506"/>
                    <a:pt x="471369" y="270139"/>
                  </a:cubicBezTo>
                  <a:cubicBezTo>
                    <a:pt x="480532" y="275637"/>
                    <a:pt x="487130" y="281502"/>
                    <a:pt x="474301" y="290299"/>
                  </a:cubicBezTo>
                  <a:cubicBezTo>
                    <a:pt x="469536" y="293597"/>
                    <a:pt x="471735" y="299462"/>
                    <a:pt x="471735" y="304227"/>
                  </a:cubicBezTo>
                  <a:cubicBezTo>
                    <a:pt x="477233" y="312291"/>
                    <a:pt x="473568" y="321088"/>
                    <a:pt x="472102" y="329152"/>
                  </a:cubicBezTo>
                  <a:cubicBezTo>
                    <a:pt x="469903" y="341981"/>
                    <a:pt x="467337" y="354443"/>
                    <a:pt x="472468" y="367272"/>
                  </a:cubicBezTo>
                  <a:cubicBezTo>
                    <a:pt x="474667" y="381933"/>
                    <a:pt x="484564" y="394029"/>
                    <a:pt x="486763" y="408691"/>
                  </a:cubicBezTo>
                  <a:cubicBezTo>
                    <a:pt x="490062" y="433615"/>
                    <a:pt x="514254" y="431416"/>
                    <a:pt x="528915" y="442046"/>
                  </a:cubicBezTo>
                  <a:cubicBezTo>
                    <a:pt x="529648" y="442412"/>
                    <a:pt x="532214" y="440946"/>
                    <a:pt x="532214" y="441313"/>
                  </a:cubicBezTo>
                  <a:cubicBezTo>
                    <a:pt x="543210" y="461472"/>
                    <a:pt x="560071" y="453042"/>
                    <a:pt x="576199" y="451209"/>
                  </a:cubicBezTo>
                  <a:cubicBezTo>
                    <a:pt x="580964" y="450476"/>
                    <a:pt x="585729" y="451942"/>
                    <a:pt x="590494" y="449376"/>
                  </a:cubicBezTo>
                  <a:cubicBezTo>
                    <a:pt x="598924" y="444978"/>
                    <a:pt x="605155" y="446444"/>
                    <a:pt x="611387" y="454141"/>
                  </a:cubicBezTo>
                  <a:cubicBezTo>
                    <a:pt x="618717" y="462938"/>
                    <a:pt x="627514" y="464038"/>
                    <a:pt x="637411" y="455607"/>
                  </a:cubicBezTo>
                  <a:cubicBezTo>
                    <a:pt x="649873" y="445344"/>
                    <a:pt x="671499" y="447177"/>
                    <a:pt x="675164" y="425185"/>
                  </a:cubicBezTo>
                  <a:cubicBezTo>
                    <a:pt x="685427" y="431416"/>
                    <a:pt x="684694" y="438014"/>
                    <a:pt x="680296" y="446078"/>
                  </a:cubicBezTo>
                  <a:cubicBezTo>
                    <a:pt x="674065" y="457807"/>
                    <a:pt x="668200" y="469536"/>
                    <a:pt x="678463" y="483465"/>
                  </a:cubicBezTo>
                  <a:cubicBezTo>
                    <a:pt x="682861" y="489329"/>
                    <a:pt x="681029" y="500325"/>
                    <a:pt x="682128" y="508756"/>
                  </a:cubicBezTo>
                  <a:cubicBezTo>
                    <a:pt x="682495" y="511688"/>
                    <a:pt x="681395" y="516820"/>
                    <a:pt x="678463" y="516086"/>
                  </a:cubicBezTo>
                  <a:cubicBezTo>
                    <a:pt x="660136" y="513154"/>
                    <a:pt x="640343" y="532581"/>
                    <a:pt x="623116" y="512421"/>
                  </a:cubicBezTo>
                  <a:cubicBezTo>
                    <a:pt x="620916" y="509855"/>
                    <a:pt x="617251" y="505457"/>
                    <a:pt x="613952" y="509855"/>
                  </a:cubicBezTo>
                  <a:cubicBezTo>
                    <a:pt x="606988" y="518286"/>
                    <a:pt x="597091" y="516820"/>
                    <a:pt x="588295" y="519385"/>
                  </a:cubicBezTo>
                  <a:cubicBezTo>
                    <a:pt x="572533" y="524517"/>
                    <a:pt x="558238" y="525983"/>
                    <a:pt x="542844" y="521585"/>
                  </a:cubicBezTo>
                  <a:cubicBezTo>
                    <a:pt x="537712" y="520118"/>
                    <a:pt x="532947" y="522684"/>
                    <a:pt x="528549" y="525250"/>
                  </a:cubicBezTo>
                  <a:cubicBezTo>
                    <a:pt x="526349" y="527816"/>
                    <a:pt x="523417" y="529648"/>
                    <a:pt x="520485" y="528915"/>
                  </a:cubicBezTo>
                  <a:cubicBezTo>
                    <a:pt x="495927" y="523417"/>
                    <a:pt x="469536" y="525250"/>
                    <a:pt x="446078" y="513887"/>
                  </a:cubicBezTo>
                  <a:cubicBezTo>
                    <a:pt x="430316" y="514620"/>
                    <a:pt x="414555" y="516453"/>
                    <a:pt x="400627" y="506190"/>
                  </a:cubicBezTo>
                  <a:cubicBezTo>
                    <a:pt x="401360" y="495927"/>
                    <a:pt x="409057" y="499226"/>
                    <a:pt x="414555" y="499226"/>
                  </a:cubicBezTo>
                  <a:cubicBezTo>
                    <a:pt x="424085" y="498859"/>
                    <a:pt x="433249" y="498859"/>
                    <a:pt x="442046" y="494827"/>
                  </a:cubicBezTo>
                  <a:cubicBezTo>
                    <a:pt x="447910" y="491895"/>
                    <a:pt x="449743" y="486763"/>
                    <a:pt x="442412" y="484564"/>
                  </a:cubicBezTo>
                  <a:cubicBezTo>
                    <a:pt x="424452" y="479433"/>
                    <a:pt x="422986" y="465871"/>
                    <a:pt x="422253" y="450843"/>
                  </a:cubicBezTo>
                  <a:cubicBezTo>
                    <a:pt x="421520" y="436181"/>
                    <a:pt x="420053" y="422619"/>
                    <a:pt x="400993" y="418587"/>
                  </a:cubicBezTo>
                  <a:cubicBezTo>
                    <a:pt x="392563" y="416754"/>
                    <a:pt x="391830" y="407591"/>
                    <a:pt x="399161" y="402826"/>
                  </a:cubicBezTo>
                  <a:cubicBezTo>
                    <a:pt x="413456" y="394029"/>
                    <a:pt x="403926" y="390364"/>
                    <a:pt x="396595" y="385232"/>
                  </a:cubicBezTo>
                  <a:cubicBezTo>
                    <a:pt x="379001" y="373136"/>
                    <a:pt x="376435" y="373503"/>
                    <a:pt x="367638" y="393663"/>
                  </a:cubicBezTo>
                  <a:cubicBezTo>
                    <a:pt x="361774" y="407224"/>
                    <a:pt x="355176" y="409057"/>
                    <a:pt x="337216" y="402460"/>
                  </a:cubicBezTo>
                  <a:cubicBezTo>
                    <a:pt x="333917" y="395495"/>
                    <a:pt x="340514" y="394029"/>
                    <a:pt x="343813" y="391097"/>
                  </a:cubicBezTo>
                  <a:cubicBezTo>
                    <a:pt x="358108" y="376435"/>
                    <a:pt x="359574" y="357009"/>
                    <a:pt x="344913" y="343447"/>
                  </a:cubicBezTo>
                  <a:cubicBezTo>
                    <a:pt x="329152" y="328419"/>
                    <a:pt x="310825" y="316323"/>
                    <a:pt x="291765" y="305693"/>
                  </a:cubicBezTo>
                  <a:cubicBezTo>
                    <a:pt x="283334" y="300928"/>
                    <a:pt x="272705" y="307526"/>
                    <a:pt x="265374" y="299462"/>
                  </a:cubicBezTo>
                  <a:cubicBezTo>
                    <a:pt x="270872" y="293597"/>
                    <a:pt x="277103" y="289932"/>
                    <a:pt x="267573" y="280036"/>
                  </a:cubicBezTo>
                  <a:cubicBezTo>
                    <a:pt x="258410" y="271239"/>
                    <a:pt x="254744" y="258776"/>
                    <a:pt x="269406" y="247780"/>
                  </a:cubicBezTo>
                  <a:cubicBezTo>
                    <a:pt x="284434" y="236784"/>
                    <a:pt x="285167" y="217724"/>
                    <a:pt x="290665" y="201963"/>
                  </a:cubicBezTo>
                  <a:cubicBezTo>
                    <a:pt x="293964" y="192433"/>
                    <a:pt x="283701" y="186935"/>
                    <a:pt x="273438" y="190234"/>
                  </a:cubicBezTo>
                  <a:cubicBezTo>
                    <a:pt x="265007" y="192799"/>
                    <a:pt x="257310" y="196465"/>
                    <a:pt x="249613" y="200497"/>
                  </a:cubicBezTo>
                  <a:cubicBezTo>
                    <a:pt x="240816" y="205262"/>
                    <a:pt x="236051" y="202329"/>
                    <a:pt x="232019" y="192066"/>
                  </a:cubicBezTo>
                  <a:cubicBezTo>
                    <a:pt x="243382" y="193166"/>
                    <a:pt x="250713" y="191333"/>
                    <a:pt x="251445" y="178138"/>
                  </a:cubicBezTo>
                  <a:cubicBezTo>
                    <a:pt x="252179" y="167875"/>
                    <a:pt x="263541" y="166775"/>
                    <a:pt x="271605" y="164209"/>
                  </a:cubicBezTo>
                  <a:cubicBezTo>
                    <a:pt x="280402" y="161277"/>
                    <a:pt x="282601" y="155779"/>
                    <a:pt x="285167" y="146982"/>
                  </a:cubicBezTo>
                  <a:cubicBezTo>
                    <a:pt x="292864" y="120591"/>
                    <a:pt x="287366" y="94200"/>
                    <a:pt x="291032" y="67810"/>
                  </a:cubicBezTo>
                  <a:cubicBezTo>
                    <a:pt x="291765" y="61945"/>
                    <a:pt x="290299" y="57913"/>
                    <a:pt x="284801" y="56080"/>
                  </a:cubicBezTo>
                  <a:cubicBezTo>
                    <a:pt x="271972" y="52048"/>
                    <a:pt x="252545" y="65244"/>
                    <a:pt x="250713" y="78806"/>
                  </a:cubicBezTo>
                  <a:cubicBezTo>
                    <a:pt x="248880" y="90902"/>
                    <a:pt x="247414" y="103730"/>
                    <a:pt x="229453" y="97866"/>
                  </a:cubicBezTo>
                  <a:cubicBezTo>
                    <a:pt x="222855" y="95667"/>
                    <a:pt x="222489" y="106296"/>
                    <a:pt x="215891" y="105563"/>
                  </a:cubicBezTo>
                  <a:cubicBezTo>
                    <a:pt x="219557" y="86503"/>
                    <a:pt x="224322" y="69276"/>
                    <a:pt x="240449" y="54981"/>
                  </a:cubicBezTo>
                  <a:cubicBezTo>
                    <a:pt x="254378" y="42885"/>
                    <a:pt x="243382" y="26024"/>
                    <a:pt x="240083" y="11363"/>
                  </a:cubicBezTo>
                  <a:cubicBezTo>
                    <a:pt x="239716" y="10263"/>
                    <a:pt x="238617" y="9163"/>
                    <a:pt x="237884" y="8430"/>
                  </a:cubicBezTo>
                  <a:cubicBezTo>
                    <a:pt x="231286" y="3665"/>
                    <a:pt x="192799" y="18693"/>
                    <a:pt x="191333" y="26757"/>
                  </a:cubicBezTo>
                  <a:cubicBezTo>
                    <a:pt x="190967" y="29323"/>
                    <a:pt x="191700" y="31889"/>
                    <a:pt x="190967" y="34088"/>
                  </a:cubicBezTo>
                  <a:cubicBezTo>
                    <a:pt x="187668" y="42152"/>
                    <a:pt x="186568" y="56813"/>
                    <a:pt x="178504" y="56080"/>
                  </a:cubicBezTo>
                  <a:cubicBezTo>
                    <a:pt x="168608" y="54981"/>
                    <a:pt x="173006" y="41419"/>
                    <a:pt x="173373" y="33355"/>
                  </a:cubicBezTo>
                  <a:cubicBezTo>
                    <a:pt x="173739" y="16494"/>
                    <a:pt x="159078" y="8430"/>
                    <a:pt x="142217" y="11363"/>
                  </a:cubicBezTo>
                  <a:cubicBezTo>
                    <a:pt x="125723" y="14295"/>
                    <a:pt x="108129" y="10630"/>
                    <a:pt x="91268" y="11729"/>
                  </a:cubicBezTo>
                  <a:cubicBezTo>
                    <a:pt x="79539" y="12462"/>
                    <a:pt x="12096" y="10630"/>
                    <a:pt x="0" y="6598"/>
                  </a:cubicBezTo>
                  <a:cubicBezTo>
                    <a:pt x="129022" y="3299"/>
                    <a:pt x="259143" y="733"/>
                    <a:pt x="388897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80D5D998-F7D7-40D6-A129-E3E6FBECA844}"/>
                </a:ext>
              </a:extLst>
            </p:cNvPr>
            <p:cNvSpPr/>
            <p:nvPr/>
          </p:nvSpPr>
          <p:spPr>
            <a:xfrm>
              <a:off x="11441091" y="4814911"/>
              <a:ext cx="112527" cy="7330"/>
            </a:xfrm>
            <a:custGeom>
              <a:avLst/>
              <a:gdLst>
                <a:gd name="connsiteX0" fmla="*/ 112527 w 112527"/>
                <a:gd name="connsiteY0" fmla="*/ 0 h 7330"/>
                <a:gd name="connsiteX1" fmla="*/ 39220 w 112527"/>
                <a:gd name="connsiteY1" fmla="*/ 7331 h 7330"/>
                <a:gd name="connsiteX2" fmla="*/ 0 w 112527"/>
                <a:gd name="connsiteY2" fmla="*/ 7331 h 7330"/>
                <a:gd name="connsiteX3" fmla="*/ 66710 w 112527"/>
                <a:gd name="connsiteY3" fmla="*/ 0 h 7330"/>
                <a:gd name="connsiteX4" fmla="*/ 112527 w 112527"/>
                <a:gd name="connsiteY4" fmla="*/ 0 h 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27" h="7330">
                  <a:moveTo>
                    <a:pt x="112527" y="0"/>
                  </a:moveTo>
                  <a:cubicBezTo>
                    <a:pt x="88336" y="5865"/>
                    <a:pt x="63778" y="6964"/>
                    <a:pt x="39220" y="7331"/>
                  </a:cubicBezTo>
                  <a:cubicBezTo>
                    <a:pt x="26024" y="7331"/>
                    <a:pt x="12829" y="7331"/>
                    <a:pt x="0" y="7331"/>
                  </a:cubicBezTo>
                  <a:cubicBezTo>
                    <a:pt x="21626" y="1100"/>
                    <a:pt x="43985" y="0"/>
                    <a:pt x="66710" y="0"/>
                  </a:cubicBezTo>
                  <a:cubicBezTo>
                    <a:pt x="81371" y="0"/>
                    <a:pt x="97133" y="0"/>
                    <a:pt x="112527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AE944C8E-83DD-4D28-B7EE-825B9289963C}"/>
                </a:ext>
              </a:extLst>
            </p:cNvPr>
            <p:cNvSpPr/>
            <p:nvPr/>
          </p:nvSpPr>
          <p:spPr>
            <a:xfrm>
              <a:off x="11624220" y="4621472"/>
              <a:ext cx="88154" cy="63526"/>
            </a:xfrm>
            <a:custGeom>
              <a:avLst/>
              <a:gdLst>
                <a:gd name="connsiteX0" fmla="*/ 80045 w 88154"/>
                <a:gd name="connsiteY0" fmla="*/ 32162 h 63526"/>
                <a:gd name="connsiteX1" fmla="*/ 87010 w 88154"/>
                <a:gd name="connsiteY1" fmla="*/ 61851 h 63526"/>
                <a:gd name="connsiteX2" fmla="*/ 75647 w 88154"/>
                <a:gd name="connsiteY2" fmla="*/ 58186 h 63526"/>
                <a:gd name="connsiteX3" fmla="*/ 60985 w 88154"/>
                <a:gd name="connsiteY3" fmla="*/ 39126 h 63526"/>
                <a:gd name="connsiteX4" fmla="*/ 39360 w 88154"/>
                <a:gd name="connsiteY4" fmla="*/ 38393 h 63526"/>
                <a:gd name="connsiteX5" fmla="*/ 8937 w 88154"/>
                <a:gd name="connsiteY5" fmla="*/ 32895 h 63526"/>
                <a:gd name="connsiteX6" fmla="*/ 7104 w 88154"/>
                <a:gd name="connsiteY6" fmla="*/ 32528 h 63526"/>
                <a:gd name="connsiteX7" fmla="*/ 4538 w 88154"/>
                <a:gd name="connsiteY7" fmla="*/ 35094 h 63526"/>
                <a:gd name="connsiteX8" fmla="*/ 5638 w 88154"/>
                <a:gd name="connsiteY8" fmla="*/ 1372 h 63526"/>
                <a:gd name="connsiteX9" fmla="*/ 15535 w 88154"/>
                <a:gd name="connsiteY9" fmla="*/ 639 h 63526"/>
                <a:gd name="connsiteX10" fmla="*/ 42292 w 88154"/>
                <a:gd name="connsiteY10" fmla="*/ 16034 h 63526"/>
                <a:gd name="connsiteX11" fmla="*/ 64651 w 88154"/>
                <a:gd name="connsiteY11" fmla="*/ 23365 h 63526"/>
                <a:gd name="connsiteX12" fmla="*/ 80045 w 88154"/>
                <a:gd name="connsiteY12" fmla="*/ 32162 h 6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54" h="63526">
                  <a:moveTo>
                    <a:pt x="80045" y="32162"/>
                  </a:moveTo>
                  <a:cubicBezTo>
                    <a:pt x="71615" y="44624"/>
                    <a:pt x="93241" y="50122"/>
                    <a:pt x="87010" y="61851"/>
                  </a:cubicBezTo>
                  <a:cubicBezTo>
                    <a:pt x="81878" y="64784"/>
                    <a:pt x="77846" y="64051"/>
                    <a:pt x="75647" y="58186"/>
                  </a:cubicBezTo>
                  <a:cubicBezTo>
                    <a:pt x="72715" y="50122"/>
                    <a:pt x="70515" y="41692"/>
                    <a:pt x="60985" y="39126"/>
                  </a:cubicBezTo>
                  <a:cubicBezTo>
                    <a:pt x="54021" y="31062"/>
                    <a:pt x="48890" y="24098"/>
                    <a:pt x="39360" y="38393"/>
                  </a:cubicBezTo>
                  <a:cubicBezTo>
                    <a:pt x="29096" y="53421"/>
                    <a:pt x="17367" y="50489"/>
                    <a:pt x="8937" y="32895"/>
                  </a:cubicBezTo>
                  <a:cubicBezTo>
                    <a:pt x="8937" y="32528"/>
                    <a:pt x="7471" y="32528"/>
                    <a:pt x="7104" y="32528"/>
                  </a:cubicBezTo>
                  <a:cubicBezTo>
                    <a:pt x="6005" y="33261"/>
                    <a:pt x="5272" y="34361"/>
                    <a:pt x="4538" y="35094"/>
                  </a:cubicBezTo>
                  <a:cubicBezTo>
                    <a:pt x="-7924" y="23731"/>
                    <a:pt x="9670" y="13102"/>
                    <a:pt x="5638" y="1372"/>
                  </a:cubicBezTo>
                  <a:cubicBezTo>
                    <a:pt x="4905" y="-94"/>
                    <a:pt x="11503" y="-460"/>
                    <a:pt x="15535" y="639"/>
                  </a:cubicBezTo>
                  <a:cubicBezTo>
                    <a:pt x="25798" y="3205"/>
                    <a:pt x="34228" y="9803"/>
                    <a:pt x="42292" y="16034"/>
                  </a:cubicBezTo>
                  <a:cubicBezTo>
                    <a:pt x="49989" y="18233"/>
                    <a:pt x="55854" y="25564"/>
                    <a:pt x="64651" y="23365"/>
                  </a:cubicBezTo>
                  <a:cubicBezTo>
                    <a:pt x="69782" y="26664"/>
                    <a:pt x="73448" y="32528"/>
                    <a:pt x="80045" y="32162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DB08500D-D698-4374-A510-BA8C3B392F13}"/>
                </a:ext>
              </a:extLst>
            </p:cNvPr>
            <p:cNvSpPr/>
            <p:nvPr/>
          </p:nvSpPr>
          <p:spPr>
            <a:xfrm>
              <a:off x="11618400" y="4673494"/>
              <a:ext cx="47132" cy="34387"/>
            </a:xfrm>
            <a:custGeom>
              <a:avLst/>
              <a:gdLst>
                <a:gd name="connsiteX0" fmla="*/ 42980 w 47132"/>
                <a:gd name="connsiteY0" fmla="*/ 24124 h 34387"/>
                <a:gd name="connsiteX1" fmla="*/ 27219 w 47132"/>
                <a:gd name="connsiteY1" fmla="*/ 28523 h 34387"/>
                <a:gd name="connsiteX2" fmla="*/ 1195 w 47132"/>
                <a:gd name="connsiteY2" fmla="*/ 34387 h 34387"/>
                <a:gd name="connsiteX3" fmla="*/ 462 w 47132"/>
                <a:gd name="connsiteY3" fmla="*/ 6164 h 34387"/>
                <a:gd name="connsiteX4" fmla="*/ 7060 w 47132"/>
                <a:gd name="connsiteY4" fmla="*/ 666 h 34387"/>
                <a:gd name="connsiteX5" fmla="*/ 34916 w 47132"/>
                <a:gd name="connsiteY5" fmla="*/ 1399 h 34387"/>
                <a:gd name="connsiteX6" fmla="*/ 45913 w 47132"/>
                <a:gd name="connsiteY6" fmla="*/ 12029 h 34387"/>
                <a:gd name="connsiteX7" fmla="*/ 42980 w 47132"/>
                <a:gd name="connsiteY7" fmla="*/ 24124 h 3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32" h="34387">
                  <a:moveTo>
                    <a:pt x="42980" y="24124"/>
                  </a:moveTo>
                  <a:cubicBezTo>
                    <a:pt x="32351" y="8730"/>
                    <a:pt x="33450" y="29989"/>
                    <a:pt x="27219" y="28523"/>
                  </a:cubicBezTo>
                  <a:cubicBezTo>
                    <a:pt x="18789" y="27057"/>
                    <a:pt x="9992" y="29256"/>
                    <a:pt x="1195" y="34387"/>
                  </a:cubicBezTo>
                  <a:cubicBezTo>
                    <a:pt x="-1737" y="24857"/>
                    <a:pt x="7426" y="15327"/>
                    <a:pt x="462" y="6164"/>
                  </a:cubicBezTo>
                  <a:cubicBezTo>
                    <a:pt x="-1737" y="3598"/>
                    <a:pt x="4494" y="-1900"/>
                    <a:pt x="7060" y="666"/>
                  </a:cubicBezTo>
                  <a:cubicBezTo>
                    <a:pt x="16589" y="10562"/>
                    <a:pt x="26120" y="3598"/>
                    <a:pt x="34916" y="1399"/>
                  </a:cubicBezTo>
                  <a:cubicBezTo>
                    <a:pt x="45913" y="-1167"/>
                    <a:pt x="49211" y="1399"/>
                    <a:pt x="45913" y="12029"/>
                  </a:cubicBezTo>
                  <a:cubicBezTo>
                    <a:pt x="45180" y="16427"/>
                    <a:pt x="44080" y="20459"/>
                    <a:pt x="42980" y="24124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74B60115-ED87-456F-BA67-C3AFE5D545BE}"/>
                </a:ext>
              </a:extLst>
            </p:cNvPr>
            <p:cNvSpPr/>
            <p:nvPr/>
          </p:nvSpPr>
          <p:spPr>
            <a:xfrm>
              <a:off x="11683404" y="4658625"/>
              <a:ext cx="16891" cy="21399"/>
            </a:xfrm>
            <a:custGeom>
              <a:avLst/>
              <a:gdLst>
                <a:gd name="connsiteX0" fmla="*/ 1436 w 16891"/>
                <a:gd name="connsiteY0" fmla="*/ 2340 h 21399"/>
                <a:gd name="connsiteX1" fmla="*/ 16097 w 16891"/>
                <a:gd name="connsiteY1" fmla="*/ 21400 h 21399"/>
                <a:gd name="connsiteX2" fmla="*/ 1436 w 16891"/>
                <a:gd name="connsiteY2" fmla="*/ 2340 h 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91" h="21399">
                  <a:moveTo>
                    <a:pt x="1436" y="2340"/>
                  </a:moveTo>
                  <a:cubicBezTo>
                    <a:pt x="25994" y="-6824"/>
                    <a:pt x="13165" y="13336"/>
                    <a:pt x="16097" y="21400"/>
                  </a:cubicBezTo>
                  <a:cubicBezTo>
                    <a:pt x="10966" y="15169"/>
                    <a:pt x="-4796" y="17368"/>
                    <a:pt x="1436" y="2340"/>
                  </a:cubicBezTo>
                  <a:close/>
                </a:path>
              </a:pathLst>
            </a:custGeom>
            <a:solidFill>
              <a:srgbClr val="6952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673771A1-04E8-4011-BF51-8C357770118B}"/>
                </a:ext>
              </a:extLst>
            </p:cNvPr>
            <p:cNvSpPr/>
            <p:nvPr/>
          </p:nvSpPr>
          <p:spPr>
            <a:xfrm>
              <a:off x="11283113" y="4588746"/>
              <a:ext cx="137527" cy="110759"/>
            </a:xfrm>
            <a:custGeom>
              <a:avLst/>
              <a:gdLst>
                <a:gd name="connsiteX0" fmla="*/ 48017 w 137527"/>
                <a:gd name="connsiteY0" fmla="*/ 31532 h 110759"/>
                <a:gd name="connsiteX1" fmla="*/ 10996 w 137527"/>
                <a:gd name="connsiteY1" fmla="*/ 15771 h 110759"/>
                <a:gd name="connsiteX2" fmla="*/ 18693 w 137527"/>
                <a:gd name="connsiteY2" fmla="*/ 743 h 110759"/>
                <a:gd name="connsiteX3" fmla="*/ 42518 w 137527"/>
                <a:gd name="connsiteY3" fmla="*/ 11373 h 110759"/>
                <a:gd name="connsiteX4" fmla="*/ 96033 w 137527"/>
                <a:gd name="connsiteY4" fmla="*/ 38130 h 110759"/>
                <a:gd name="connsiteX5" fmla="*/ 112527 w 137527"/>
                <a:gd name="connsiteY5" fmla="*/ 49859 h 110759"/>
                <a:gd name="connsiteX6" fmla="*/ 133787 w 137527"/>
                <a:gd name="connsiteY6" fmla="*/ 65621 h 110759"/>
                <a:gd name="connsiteX7" fmla="*/ 136352 w 137527"/>
                <a:gd name="connsiteY7" fmla="*/ 70386 h 110759"/>
                <a:gd name="connsiteX8" fmla="*/ 137452 w 137527"/>
                <a:gd name="connsiteY8" fmla="*/ 89446 h 110759"/>
                <a:gd name="connsiteX9" fmla="*/ 120591 w 137527"/>
                <a:gd name="connsiteY9" fmla="*/ 80649 h 110759"/>
                <a:gd name="connsiteX10" fmla="*/ 102264 w 137527"/>
                <a:gd name="connsiteY10" fmla="*/ 78083 h 110759"/>
                <a:gd name="connsiteX11" fmla="*/ 101898 w 137527"/>
                <a:gd name="connsiteY11" fmla="*/ 90912 h 110759"/>
                <a:gd name="connsiteX12" fmla="*/ 101165 w 137527"/>
                <a:gd name="connsiteY12" fmla="*/ 91278 h 110759"/>
                <a:gd name="connsiteX13" fmla="*/ 74041 w 137527"/>
                <a:gd name="connsiteY13" fmla="*/ 105573 h 110759"/>
                <a:gd name="connsiteX14" fmla="*/ 30056 w 137527"/>
                <a:gd name="connsiteY14" fmla="*/ 106306 h 110759"/>
                <a:gd name="connsiteX15" fmla="*/ 0 w 137527"/>
                <a:gd name="connsiteY15" fmla="*/ 91278 h 110759"/>
                <a:gd name="connsiteX16" fmla="*/ 0 w 137527"/>
                <a:gd name="connsiteY16" fmla="*/ 91278 h 110759"/>
                <a:gd name="connsiteX17" fmla="*/ 22725 w 137527"/>
                <a:gd name="connsiteY17" fmla="*/ 86880 h 110759"/>
                <a:gd name="connsiteX18" fmla="*/ 30789 w 137527"/>
                <a:gd name="connsiteY18" fmla="*/ 80282 h 110759"/>
                <a:gd name="connsiteX19" fmla="*/ 51682 w 137527"/>
                <a:gd name="connsiteY19" fmla="*/ 61222 h 110759"/>
                <a:gd name="connsiteX20" fmla="*/ 102631 w 137527"/>
                <a:gd name="connsiteY20" fmla="*/ 63788 h 110759"/>
                <a:gd name="connsiteX21" fmla="*/ 48017 w 137527"/>
                <a:gd name="connsiteY21" fmla="*/ 31532 h 11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7527" h="110759">
                  <a:moveTo>
                    <a:pt x="48017" y="31532"/>
                  </a:moveTo>
                  <a:cubicBezTo>
                    <a:pt x="33721" y="30799"/>
                    <a:pt x="22359" y="23469"/>
                    <a:pt x="10996" y="15771"/>
                  </a:cubicBezTo>
                  <a:cubicBezTo>
                    <a:pt x="13195" y="10640"/>
                    <a:pt x="19060" y="7341"/>
                    <a:pt x="18693" y="743"/>
                  </a:cubicBezTo>
                  <a:cubicBezTo>
                    <a:pt x="29690" y="-2556"/>
                    <a:pt x="35921" y="5875"/>
                    <a:pt x="42518" y="11373"/>
                  </a:cubicBezTo>
                  <a:cubicBezTo>
                    <a:pt x="58646" y="23835"/>
                    <a:pt x="78806" y="27501"/>
                    <a:pt x="96033" y="38130"/>
                  </a:cubicBezTo>
                  <a:cubicBezTo>
                    <a:pt x="101898" y="41796"/>
                    <a:pt x="106296" y="47294"/>
                    <a:pt x="112527" y="49859"/>
                  </a:cubicBezTo>
                  <a:cubicBezTo>
                    <a:pt x="118758" y="56457"/>
                    <a:pt x="119858" y="69286"/>
                    <a:pt x="133787" y="65621"/>
                  </a:cubicBezTo>
                  <a:cubicBezTo>
                    <a:pt x="136352" y="64887"/>
                    <a:pt x="138552" y="68919"/>
                    <a:pt x="136352" y="70386"/>
                  </a:cubicBezTo>
                  <a:cubicBezTo>
                    <a:pt x="127189" y="76983"/>
                    <a:pt x="138552" y="82115"/>
                    <a:pt x="137452" y="89446"/>
                  </a:cubicBezTo>
                  <a:cubicBezTo>
                    <a:pt x="130121" y="89446"/>
                    <a:pt x="124257" y="86880"/>
                    <a:pt x="120591" y="80649"/>
                  </a:cubicBezTo>
                  <a:cubicBezTo>
                    <a:pt x="115460" y="72218"/>
                    <a:pt x="107762" y="77350"/>
                    <a:pt x="102264" y="78083"/>
                  </a:cubicBezTo>
                  <a:cubicBezTo>
                    <a:pt x="97866" y="78449"/>
                    <a:pt x="102997" y="86513"/>
                    <a:pt x="101898" y="90912"/>
                  </a:cubicBezTo>
                  <a:cubicBezTo>
                    <a:pt x="101898" y="90912"/>
                    <a:pt x="101165" y="91278"/>
                    <a:pt x="101165" y="91278"/>
                  </a:cubicBezTo>
                  <a:cubicBezTo>
                    <a:pt x="91268" y="94577"/>
                    <a:pt x="82838" y="99709"/>
                    <a:pt x="74041" y="105573"/>
                  </a:cubicBezTo>
                  <a:cubicBezTo>
                    <a:pt x="61945" y="113271"/>
                    <a:pt x="45084" y="111438"/>
                    <a:pt x="30056" y="106306"/>
                  </a:cubicBezTo>
                  <a:cubicBezTo>
                    <a:pt x="21626" y="98242"/>
                    <a:pt x="2932" y="110338"/>
                    <a:pt x="0" y="91278"/>
                  </a:cubicBezTo>
                  <a:lnTo>
                    <a:pt x="0" y="91278"/>
                  </a:lnTo>
                  <a:cubicBezTo>
                    <a:pt x="7697" y="90179"/>
                    <a:pt x="13929" y="83581"/>
                    <a:pt x="22725" y="86880"/>
                  </a:cubicBezTo>
                  <a:cubicBezTo>
                    <a:pt x="26024" y="87979"/>
                    <a:pt x="30789" y="87613"/>
                    <a:pt x="30789" y="80282"/>
                  </a:cubicBezTo>
                  <a:cubicBezTo>
                    <a:pt x="30789" y="67087"/>
                    <a:pt x="39586" y="61955"/>
                    <a:pt x="51682" y="61222"/>
                  </a:cubicBezTo>
                  <a:cubicBezTo>
                    <a:pt x="68543" y="60122"/>
                    <a:pt x="85403" y="57923"/>
                    <a:pt x="102631" y="63788"/>
                  </a:cubicBezTo>
                  <a:cubicBezTo>
                    <a:pt x="86503" y="48027"/>
                    <a:pt x="67810" y="39230"/>
                    <a:pt x="48017" y="31532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B8647269-1955-40FA-BC98-2C109A520319}"/>
                </a:ext>
              </a:extLst>
            </p:cNvPr>
            <p:cNvSpPr/>
            <p:nvPr/>
          </p:nvSpPr>
          <p:spPr>
            <a:xfrm>
              <a:off x="11413601" y="4608549"/>
              <a:ext cx="83204" cy="45134"/>
            </a:xfrm>
            <a:custGeom>
              <a:avLst/>
              <a:gdLst>
                <a:gd name="connsiteX0" fmla="*/ 26757 w 83204"/>
                <a:gd name="connsiteY0" fmla="*/ 7331 h 45134"/>
                <a:gd name="connsiteX1" fmla="*/ 71475 w 83204"/>
                <a:gd name="connsiteY1" fmla="*/ 22359 h 45134"/>
                <a:gd name="connsiteX2" fmla="*/ 83204 w 83204"/>
                <a:gd name="connsiteY2" fmla="*/ 29323 h 45134"/>
                <a:gd name="connsiteX3" fmla="*/ 60845 w 83204"/>
                <a:gd name="connsiteY3" fmla="*/ 44351 h 45134"/>
                <a:gd name="connsiteX4" fmla="*/ 15028 w 83204"/>
                <a:gd name="connsiteY4" fmla="*/ 10996 h 45134"/>
                <a:gd name="connsiteX5" fmla="*/ 0 w 83204"/>
                <a:gd name="connsiteY5" fmla="*/ 0 h 45134"/>
                <a:gd name="connsiteX6" fmla="*/ 10630 w 83204"/>
                <a:gd name="connsiteY6" fmla="*/ 367 h 45134"/>
                <a:gd name="connsiteX7" fmla="*/ 26757 w 83204"/>
                <a:gd name="connsiteY7" fmla="*/ 7331 h 4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204" h="45134">
                  <a:moveTo>
                    <a:pt x="26757" y="7331"/>
                  </a:moveTo>
                  <a:cubicBezTo>
                    <a:pt x="39953" y="17960"/>
                    <a:pt x="53148" y="27490"/>
                    <a:pt x="71475" y="22359"/>
                  </a:cubicBezTo>
                  <a:cubicBezTo>
                    <a:pt x="76606" y="20893"/>
                    <a:pt x="81005" y="24192"/>
                    <a:pt x="83204" y="29323"/>
                  </a:cubicBezTo>
                  <a:cubicBezTo>
                    <a:pt x="78439" y="38120"/>
                    <a:pt x="74407" y="48017"/>
                    <a:pt x="60845" y="44351"/>
                  </a:cubicBezTo>
                  <a:cubicBezTo>
                    <a:pt x="49849" y="27490"/>
                    <a:pt x="28590" y="24558"/>
                    <a:pt x="15028" y="10996"/>
                  </a:cubicBezTo>
                  <a:cubicBezTo>
                    <a:pt x="10630" y="6598"/>
                    <a:pt x="5132" y="3665"/>
                    <a:pt x="0" y="0"/>
                  </a:cubicBezTo>
                  <a:cubicBezTo>
                    <a:pt x="3665" y="0"/>
                    <a:pt x="7331" y="367"/>
                    <a:pt x="10630" y="367"/>
                  </a:cubicBezTo>
                  <a:cubicBezTo>
                    <a:pt x="15761" y="4032"/>
                    <a:pt x="20893" y="6598"/>
                    <a:pt x="26757" y="7331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3077F949-8C91-47B6-A4E8-8C724A0A4350}"/>
                </a:ext>
              </a:extLst>
            </p:cNvPr>
            <p:cNvSpPr/>
            <p:nvPr/>
          </p:nvSpPr>
          <p:spPr>
            <a:xfrm>
              <a:off x="12161706" y="4916774"/>
              <a:ext cx="14837" cy="15710"/>
            </a:xfrm>
            <a:custGeom>
              <a:avLst/>
              <a:gdLst>
                <a:gd name="connsiteX0" fmla="*/ 14661 w 14837"/>
                <a:gd name="connsiteY0" fmla="*/ 6266 h 15710"/>
                <a:gd name="connsiteX1" fmla="*/ 4765 w 14837"/>
                <a:gd name="connsiteY1" fmla="*/ 14696 h 15710"/>
                <a:gd name="connsiteX2" fmla="*/ 0 w 14837"/>
                <a:gd name="connsiteY2" fmla="*/ 10298 h 15710"/>
                <a:gd name="connsiteX3" fmla="*/ 7331 w 14837"/>
                <a:gd name="connsiteY3" fmla="*/ 35 h 15710"/>
                <a:gd name="connsiteX4" fmla="*/ 14661 w 14837"/>
                <a:gd name="connsiteY4" fmla="*/ 6266 h 1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37" h="15710">
                  <a:moveTo>
                    <a:pt x="14661" y="6266"/>
                  </a:moveTo>
                  <a:cubicBezTo>
                    <a:pt x="16128" y="14696"/>
                    <a:pt x="8064" y="12131"/>
                    <a:pt x="4765" y="14696"/>
                  </a:cubicBezTo>
                  <a:cubicBezTo>
                    <a:pt x="733" y="17629"/>
                    <a:pt x="0" y="13597"/>
                    <a:pt x="0" y="10298"/>
                  </a:cubicBezTo>
                  <a:cubicBezTo>
                    <a:pt x="0" y="5166"/>
                    <a:pt x="366" y="35"/>
                    <a:pt x="7331" y="35"/>
                  </a:cubicBezTo>
                  <a:cubicBezTo>
                    <a:pt x="12096" y="-332"/>
                    <a:pt x="14295" y="2234"/>
                    <a:pt x="14661" y="6266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3C188E56-41B6-4963-8C38-72573C512A4C}"/>
                </a:ext>
              </a:extLst>
            </p:cNvPr>
            <p:cNvSpPr/>
            <p:nvPr/>
          </p:nvSpPr>
          <p:spPr>
            <a:xfrm>
              <a:off x="10861594" y="6951612"/>
              <a:ext cx="791227" cy="240895"/>
            </a:xfrm>
            <a:custGeom>
              <a:avLst/>
              <a:gdLst>
                <a:gd name="connsiteX0" fmla="*/ 733 w 791227"/>
                <a:gd name="connsiteY0" fmla="*/ 222342 h 240895"/>
                <a:gd name="connsiteX1" fmla="*/ 0 w 791227"/>
                <a:gd name="connsiteY1" fmla="*/ 164428 h 240895"/>
                <a:gd name="connsiteX2" fmla="*/ 10996 w 791227"/>
                <a:gd name="connsiteY2" fmla="*/ 133639 h 240895"/>
                <a:gd name="connsiteX3" fmla="*/ 33355 w 791227"/>
                <a:gd name="connsiteY3" fmla="*/ 174325 h 240895"/>
                <a:gd name="connsiteX4" fmla="*/ 37753 w 791227"/>
                <a:gd name="connsiteY4" fmla="*/ 187154 h 240895"/>
                <a:gd name="connsiteX5" fmla="*/ 47650 w 791227"/>
                <a:gd name="connsiteY5" fmla="*/ 172859 h 240895"/>
                <a:gd name="connsiteX6" fmla="*/ 53148 w 791227"/>
                <a:gd name="connsiteY6" fmla="*/ 188620 h 240895"/>
                <a:gd name="connsiteX7" fmla="*/ 54248 w 791227"/>
                <a:gd name="connsiteY7" fmla="*/ 199616 h 240895"/>
                <a:gd name="connsiteX8" fmla="*/ 55714 w 791227"/>
                <a:gd name="connsiteY8" fmla="*/ 200716 h 240895"/>
                <a:gd name="connsiteX9" fmla="*/ 53148 w 791227"/>
                <a:gd name="connsiteY9" fmla="*/ 188620 h 240895"/>
                <a:gd name="connsiteX10" fmla="*/ 70742 w 791227"/>
                <a:gd name="connsiteY10" fmla="*/ 177990 h 240895"/>
                <a:gd name="connsiteX11" fmla="*/ 86137 w 791227"/>
                <a:gd name="connsiteY11" fmla="*/ 177990 h 240895"/>
                <a:gd name="connsiteX12" fmla="*/ 62312 w 791227"/>
                <a:gd name="connsiteY12" fmla="*/ 159297 h 240895"/>
                <a:gd name="connsiteX13" fmla="*/ 76607 w 791227"/>
                <a:gd name="connsiteY13" fmla="*/ 149034 h 240895"/>
                <a:gd name="connsiteX14" fmla="*/ 62312 w 791227"/>
                <a:gd name="connsiteY14" fmla="*/ 141703 h 240895"/>
                <a:gd name="connsiteX15" fmla="*/ 96033 w 791227"/>
                <a:gd name="connsiteY15" fmla="*/ 137671 h 240895"/>
                <a:gd name="connsiteX16" fmla="*/ 86503 w 791227"/>
                <a:gd name="connsiteY16" fmla="*/ 158564 h 240895"/>
                <a:gd name="connsiteX17" fmla="*/ 110695 w 791227"/>
                <a:gd name="connsiteY17" fmla="*/ 167727 h 240895"/>
                <a:gd name="connsiteX18" fmla="*/ 130121 w 791227"/>
                <a:gd name="connsiteY18" fmla="*/ 152333 h 240895"/>
                <a:gd name="connsiteX19" fmla="*/ 119125 w 791227"/>
                <a:gd name="connsiteY19" fmla="*/ 146102 h 240895"/>
                <a:gd name="connsiteX20" fmla="*/ 106296 w 791227"/>
                <a:gd name="connsiteY20" fmla="*/ 147568 h 240895"/>
                <a:gd name="connsiteX21" fmla="*/ 111794 w 791227"/>
                <a:gd name="connsiteY21" fmla="*/ 137305 h 240895"/>
                <a:gd name="connsiteX22" fmla="*/ 138185 w 791227"/>
                <a:gd name="connsiteY22" fmla="*/ 116779 h 240895"/>
                <a:gd name="connsiteX23" fmla="*/ 125723 w 791227"/>
                <a:gd name="connsiteY23" fmla="*/ 108715 h 240895"/>
                <a:gd name="connsiteX24" fmla="*/ 124623 w 791227"/>
                <a:gd name="connsiteY24" fmla="*/ 99551 h 240895"/>
                <a:gd name="connsiteX25" fmla="*/ 146615 w 791227"/>
                <a:gd name="connsiteY25" fmla="*/ 93687 h 240895"/>
                <a:gd name="connsiteX26" fmla="*/ 160910 w 791227"/>
                <a:gd name="connsiteY26" fmla="*/ 82324 h 240895"/>
                <a:gd name="connsiteX27" fmla="*/ 153213 w 791227"/>
                <a:gd name="connsiteY27" fmla="*/ 44937 h 240895"/>
                <a:gd name="connsiteX28" fmla="*/ 148448 w 791227"/>
                <a:gd name="connsiteY28" fmla="*/ 32475 h 240895"/>
                <a:gd name="connsiteX29" fmla="*/ 154313 w 791227"/>
                <a:gd name="connsiteY29" fmla="*/ 25877 h 240895"/>
                <a:gd name="connsiteX30" fmla="*/ 162377 w 791227"/>
                <a:gd name="connsiteY30" fmla="*/ 35040 h 240895"/>
                <a:gd name="connsiteX31" fmla="*/ 171540 w 791227"/>
                <a:gd name="connsiteY31" fmla="*/ 37973 h 240895"/>
                <a:gd name="connsiteX32" fmla="*/ 175572 w 791227"/>
                <a:gd name="connsiteY32" fmla="*/ 40172 h 240895"/>
                <a:gd name="connsiteX33" fmla="*/ 194999 w 791227"/>
                <a:gd name="connsiteY33" fmla="*/ 37606 h 240895"/>
                <a:gd name="connsiteX34" fmla="*/ 204895 w 791227"/>
                <a:gd name="connsiteY34" fmla="*/ 35040 h 240895"/>
                <a:gd name="connsiteX35" fmla="*/ 216258 w 791227"/>
                <a:gd name="connsiteY35" fmla="*/ 21845 h 240895"/>
                <a:gd name="connsiteX36" fmla="*/ 204895 w 791227"/>
                <a:gd name="connsiteY36" fmla="*/ 21479 h 240895"/>
                <a:gd name="connsiteX37" fmla="*/ 199764 w 791227"/>
                <a:gd name="connsiteY37" fmla="*/ 16347 h 240895"/>
                <a:gd name="connsiteX38" fmla="*/ 236784 w 791227"/>
                <a:gd name="connsiteY38" fmla="*/ 952 h 240895"/>
                <a:gd name="connsiteX39" fmla="*/ 254011 w 791227"/>
                <a:gd name="connsiteY39" fmla="*/ 219 h 240895"/>
                <a:gd name="connsiteX40" fmla="*/ 350044 w 791227"/>
                <a:gd name="connsiteY40" fmla="*/ 3885 h 240895"/>
                <a:gd name="connsiteX41" fmla="*/ 406858 w 791227"/>
                <a:gd name="connsiteY41" fmla="*/ 7550 h 240895"/>
                <a:gd name="connsiteX42" fmla="*/ 534780 w 791227"/>
                <a:gd name="connsiteY42" fmla="*/ 63264 h 240895"/>
                <a:gd name="connsiteX43" fmla="*/ 553107 w 791227"/>
                <a:gd name="connsiteY43" fmla="*/ 72061 h 240895"/>
                <a:gd name="connsiteX44" fmla="*/ 554206 w 791227"/>
                <a:gd name="connsiteY44" fmla="*/ 89655 h 240895"/>
                <a:gd name="connsiteX45" fmla="*/ 554939 w 791227"/>
                <a:gd name="connsiteY45" fmla="*/ 99185 h 240895"/>
                <a:gd name="connsiteX46" fmla="*/ 567768 w 791227"/>
                <a:gd name="connsiteY46" fmla="*/ 94786 h 240895"/>
                <a:gd name="connsiteX47" fmla="*/ 587928 w 791227"/>
                <a:gd name="connsiteY47" fmla="*/ 87822 h 240895"/>
                <a:gd name="connsiteX48" fmla="*/ 589028 w 791227"/>
                <a:gd name="connsiteY48" fmla="*/ 103583 h 240895"/>
                <a:gd name="connsiteX49" fmla="*/ 580597 w 791227"/>
                <a:gd name="connsiteY49" fmla="*/ 124476 h 240895"/>
                <a:gd name="connsiteX50" fmla="*/ 580597 w 791227"/>
                <a:gd name="connsiteY50" fmla="*/ 128141 h 240895"/>
                <a:gd name="connsiteX51" fmla="*/ 589028 w 791227"/>
                <a:gd name="connsiteY51" fmla="*/ 105049 h 240895"/>
                <a:gd name="connsiteX52" fmla="*/ 597458 w 791227"/>
                <a:gd name="connsiteY52" fmla="*/ 99918 h 240895"/>
                <a:gd name="connsiteX53" fmla="*/ 602956 w 791227"/>
                <a:gd name="connsiteY53" fmla="*/ 109081 h 240895"/>
                <a:gd name="connsiteX54" fmla="*/ 626415 w 791227"/>
                <a:gd name="connsiteY54" fmla="*/ 150500 h 240895"/>
                <a:gd name="connsiteX55" fmla="*/ 631180 w 791227"/>
                <a:gd name="connsiteY55" fmla="*/ 157831 h 240895"/>
                <a:gd name="connsiteX56" fmla="*/ 615418 w 791227"/>
                <a:gd name="connsiteY56" fmla="*/ 166628 h 240895"/>
                <a:gd name="connsiteX57" fmla="*/ 638877 w 791227"/>
                <a:gd name="connsiteY57" fmla="*/ 157464 h 240895"/>
                <a:gd name="connsiteX58" fmla="*/ 655005 w 791227"/>
                <a:gd name="connsiteY58" fmla="*/ 134739 h 240895"/>
                <a:gd name="connsiteX59" fmla="*/ 668566 w 791227"/>
                <a:gd name="connsiteY59" fmla="*/ 133639 h 240895"/>
                <a:gd name="connsiteX60" fmla="*/ 666734 w 791227"/>
                <a:gd name="connsiteY60" fmla="*/ 146468 h 240895"/>
                <a:gd name="connsiteX61" fmla="*/ 665268 w 791227"/>
                <a:gd name="connsiteY61" fmla="*/ 164062 h 240895"/>
                <a:gd name="connsiteX62" fmla="*/ 680296 w 791227"/>
                <a:gd name="connsiteY62" fmla="*/ 157464 h 240895"/>
                <a:gd name="connsiteX63" fmla="*/ 691292 w 791227"/>
                <a:gd name="connsiteY63" fmla="*/ 152699 h 240895"/>
                <a:gd name="connsiteX64" fmla="*/ 695324 w 791227"/>
                <a:gd name="connsiteY64" fmla="*/ 162596 h 240895"/>
                <a:gd name="connsiteX65" fmla="*/ 698623 w 791227"/>
                <a:gd name="connsiteY65" fmla="*/ 177990 h 240895"/>
                <a:gd name="connsiteX66" fmla="*/ 720981 w 791227"/>
                <a:gd name="connsiteY66" fmla="*/ 171759 h 240895"/>
                <a:gd name="connsiteX67" fmla="*/ 738942 w 791227"/>
                <a:gd name="connsiteY67" fmla="*/ 171759 h 240895"/>
                <a:gd name="connsiteX68" fmla="*/ 753604 w 791227"/>
                <a:gd name="connsiteY68" fmla="*/ 173226 h 240895"/>
                <a:gd name="connsiteX69" fmla="*/ 778162 w 791227"/>
                <a:gd name="connsiteY69" fmla="*/ 170660 h 240895"/>
                <a:gd name="connsiteX70" fmla="*/ 790990 w 791227"/>
                <a:gd name="connsiteY70" fmla="*/ 185321 h 240895"/>
                <a:gd name="connsiteX71" fmla="*/ 789524 w 791227"/>
                <a:gd name="connsiteY71" fmla="*/ 195218 h 240895"/>
                <a:gd name="connsiteX72" fmla="*/ 785126 w 791227"/>
                <a:gd name="connsiteY72" fmla="*/ 201082 h 240895"/>
                <a:gd name="connsiteX73" fmla="*/ 760201 w 791227"/>
                <a:gd name="connsiteY73" fmla="*/ 212445 h 240895"/>
                <a:gd name="connsiteX74" fmla="*/ 770098 w 791227"/>
                <a:gd name="connsiteY74" fmla="*/ 231505 h 240895"/>
                <a:gd name="connsiteX75" fmla="*/ 747006 w 791227"/>
                <a:gd name="connsiteY75" fmla="*/ 221975 h 240895"/>
                <a:gd name="connsiteX76" fmla="*/ 736743 w 791227"/>
                <a:gd name="connsiteY76" fmla="*/ 224907 h 240895"/>
                <a:gd name="connsiteX77" fmla="*/ 693858 w 791227"/>
                <a:gd name="connsiteY77" fmla="*/ 220509 h 240895"/>
                <a:gd name="connsiteX78" fmla="*/ 677363 w 791227"/>
                <a:gd name="connsiteY78" fmla="*/ 207314 h 240895"/>
                <a:gd name="connsiteX79" fmla="*/ 651706 w 791227"/>
                <a:gd name="connsiteY79" fmla="*/ 232971 h 240895"/>
                <a:gd name="connsiteX80" fmla="*/ 649873 w 791227"/>
                <a:gd name="connsiteY80" fmla="*/ 232238 h 240895"/>
                <a:gd name="connsiteX81" fmla="*/ 615785 w 791227"/>
                <a:gd name="connsiteY81" fmla="*/ 227840 h 240895"/>
                <a:gd name="connsiteX82" fmla="*/ 591960 w 791227"/>
                <a:gd name="connsiteY82" fmla="*/ 239936 h 240895"/>
                <a:gd name="connsiteX83" fmla="*/ 587561 w 791227"/>
                <a:gd name="connsiteY83" fmla="*/ 237003 h 240895"/>
                <a:gd name="connsiteX84" fmla="*/ 571434 w 791227"/>
                <a:gd name="connsiteY84" fmla="*/ 223808 h 240895"/>
                <a:gd name="connsiteX85" fmla="*/ 552007 w 791227"/>
                <a:gd name="connsiteY85" fmla="*/ 216843 h 240895"/>
                <a:gd name="connsiteX86" fmla="*/ 526716 w 791227"/>
                <a:gd name="connsiteY86" fmla="*/ 216111 h 240895"/>
                <a:gd name="connsiteX87" fmla="*/ 500325 w 791227"/>
                <a:gd name="connsiteY87" fmla="*/ 224541 h 240895"/>
                <a:gd name="connsiteX88" fmla="*/ 448643 w 791227"/>
                <a:gd name="connsiteY88" fmla="*/ 229306 h 240895"/>
                <a:gd name="connsiteX89" fmla="*/ 419687 w 791227"/>
                <a:gd name="connsiteY89" fmla="*/ 217210 h 240895"/>
                <a:gd name="connsiteX90" fmla="*/ 425551 w 791227"/>
                <a:gd name="connsiteY90" fmla="*/ 183489 h 240895"/>
                <a:gd name="connsiteX91" fmla="*/ 392196 w 791227"/>
                <a:gd name="connsiteY91" fmla="*/ 184222 h 240895"/>
                <a:gd name="connsiteX92" fmla="*/ 375335 w 791227"/>
                <a:gd name="connsiteY92" fmla="*/ 181289 h 240895"/>
                <a:gd name="connsiteX93" fmla="*/ 363240 w 791227"/>
                <a:gd name="connsiteY93" fmla="*/ 173592 h 240895"/>
                <a:gd name="connsiteX94" fmla="*/ 351144 w 791227"/>
                <a:gd name="connsiteY94" fmla="*/ 159297 h 240895"/>
                <a:gd name="connsiteX95" fmla="*/ 370204 w 791227"/>
                <a:gd name="connsiteY95" fmla="*/ 149034 h 240895"/>
                <a:gd name="connsiteX96" fmla="*/ 354076 w 791227"/>
                <a:gd name="connsiteY96" fmla="*/ 116779 h 240895"/>
                <a:gd name="connsiteX97" fmla="*/ 351877 w 791227"/>
                <a:gd name="connsiteY97" fmla="*/ 103583 h 240895"/>
                <a:gd name="connsiteX98" fmla="*/ 340514 w 791227"/>
                <a:gd name="connsiteY98" fmla="*/ 108348 h 240895"/>
                <a:gd name="connsiteX99" fmla="*/ 286633 w 791227"/>
                <a:gd name="connsiteY99" fmla="*/ 99551 h 240895"/>
                <a:gd name="connsiteX100" fmla="*/ 264641 w 791227"/>
                <a:gd name="connsiteY100" fmla="*/ 97352 h 240895"/>
                <a:gd name="connsiteX101" fmla="*/ 202696 w 791227"/>
                <a:gd name="connsiteY101" fmla="*/ 80125 h 240895"/>
                <a:gd name="connsiteX102" fmla="*/ 204162 w 791227"/>
                <a:gd name="connsiteY102" fmla="*/ 71694 h 240895"/>
                <a:gd name="connsiteX103" fmla="*/ 226521 w 791227"/>
                <a:gd name="connsiteY103" fmla="*/ 57399 h 240895"/>
                <a:gd name="connsiteX104" fmla="*/ 189500 w 791227"/>
                <a:gd name="connsiteY104" fmla="*/ 96253 h 240895"/>
                <a:gd name="connsiteX105" fmla="*/ 185835 w 791227"/>
                <a:gd name="connsiteY105" fmla="*/ 99918 h 240895"/>
                <a:gd name="connsiteX106" fmla="*/ 186935 w 791227"/>
                <a:gd name="connsiteY106" fmla="*/ 98452 h 240895"/>
                <a:gd name="connsiteX107" fmla="*/ 200863 w 791227"/>
                <a:gd name="connsiteY107" fmla="*/ 95153 h 240895"/>
                <a:gd name="connsiteX108" fmla="*/ 195365 w 791227"/>
                <a:gd name="connsiteY108" fmla="*/ 109081 h 240895"/>
                <a:gd name="connsiteX109" fmla="*/ 156145 w 791227"/>
                <a:gd name="connsiteY109" fmla="*/ 125209 h 240895"/>
                <a:gd name="connsiteX110" fmla="*/ 178871 w 791227"/>
                <a:gd name="connsiteY110" fmla="*/ 157464 h 240895"/>
                <a:gd name="connsiteX111" fmla="*/ 193166 w 791227"/>
                <a:gd name="connsiteY111" fmla="*/ 190086 h 240895"/>
                <a:gd name="connsiteX112" fmla="*/ 133787 w 791227"/>
                <a:gd name="connsiteY112" fmla="*/ 204381 h 240895"/>
                <a:gd name="connsiteX113" fmla="*/ 100798 w 791227"/>
                <a:gd name="connsiteY113" fmla="*/ 205114 h 240895"/>
                <a:gd name="connsiteX114" fmla="*/ 98232 w 791227"/>
                <a:gd name="connsiteY114" fmla="*/ 205114 h 240895"/>
                <a:gd name="connsiteX115" fmla="*/ 45451 w 791227"/>
                <a:gd name="connsiteY115" fmla="*/ 233338 h 240895"/>
                <a:gd name="connsiteX116" fmla="*/ 54248 w 791227"/>
                <a:gd name="connsiteY116" fmla="*/ 219409 h 240895"/>
                <a:gd name="connsiteX117" fmla="*/ 41419 w 791227"/>
                <a:gd name="connsiteY117" fmla="*/ 219043 h 240895"/>
                <a:gd name="connsiteX118" fmla="*/ 733 w 791227"/>
                <a:gd name="connsiteY118" fmla="*/ 222342 h 24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791227" h="240895">
                  <a:moveTo>
                    <a:pt x="733" y="222342"/>
                  </a:moveTo>
                  <a:cubicBezTo>
                    <a:pt x="6231" y="202915"/>
                    <a:pt x="15395" y="183489"/>
                    <a:pt x="0" y="164428"/>
                  </a:cubicBezTo>
                  <a:cubicBezTo>
                    <a:pt x="13195" y="158197"/>
                    <a:pt x="-5865" y="138038"/>
                    <a:pt x="10996" y="133639"/>
                  </a:cubicBezTo>
                  <a:cubicBezTo>
                    <a:pt x="20526" y="147201"/>
                    <a:pt x="8064" y="169927"/>
                    <a:pt x="33355" y="174325"/>
                  </a:cubicBezTo>
                  <a:cubicBezTo>
                    <a:pt x="38853" y="175425"/>
                    <a:pt x="34455" y="183122"/>
                    <a:pt x="37753" y="187154"/>
                  </a:cubicBezTo>
                  <a:cubicBezTo>
                    <a:pt x="45084" y="185321"/>
                    <a:pt x="43252" y="176891"/>
                    <a:pt x="47650" y="172859"/>
                  </a:cubicBezTo>
                  <a:cubicBezTo>
                    <a:pt x="49483" y="177990"/>
                    <a:pt x="51315" y="183489"/>
                    <a:pt x="53148" y="188620"/>
                  </a:cubicBezTo>
                  <a:cubicBezTo>
                    <a:pt x="49483" y="192652"/>
                    <a:pt x="46917" y="196684"/>
                    <a:pt x="54248" y="199616"/>
                  </a:cubicBezTo>
                  <a:cubicBezTo>
                    <a:pt x="54614" y="199983"/>
                    <a:pt x="55714" y="200716"/>
                    <a:pt x="55714" y="200716"/>
                  </a:cubicBezTo>
                  <a:cubicBezTo>
                    <a:pt x="54614" y="196684"/>
                    <a:pt x="49849" y="193752"/>
                    <a:pt x="53148" y="188620"/>
                  </a:cubicBezTo>
                  <a:cubicBezTo>
                    <a:pt x="61579" y="189353"/>
                    <a:pt x="69276" y="193385"/>
                    <a:pt x="70742" y="177990"/>
                  </a:cubicBezTo>
                  <a:cubicBezTo>
                    <a:pt x="72208" y="164062"/>
                    <a:pt x="79905" y="180556"/>
                    <a:pt x="86137" y="177990"/>
                  </a:cubicBezTo>
                  <a:cubicBezTo>
                    <a:pt x="82838" y="165895"/>
                    <a:pt x="73674" y="161496"/>
                    <a:pt x="62312" y="159297"/>
                  </a:cubicBezTo>
                  <a:cubicBezTo>
                    <a:pt x="65977" y="152333"/>
                    <a:pt x="77340" y="157831"/>
                    <a:pt x="76607" y="149034"/>
                  </a:cubicBezTo>
                  <a:cubicBezTo>
                    <a:pt x="76240" y="142070"/>
                    <a:pt x="67077" y="145002"/>
                    <a:pt x="62312" y="141703"/>
                  </a:cubicBezTo>
                  <a:cubicBezTo>
                    <a:pt x="72208" y="131440"/>
                    <a:pt x="82838" y="134739"/>
                    <a:pt x="96033" y="137671"/>
                  </a:cubicBezTo>
                  <a:cubicBezTo>
                    <a:pt x="83204" y="141337"/>
                    <a:pt x="82471" y="151600"/>
                    <a:pt x="86503" y="158564"/>
                  </a:cubicBezTo>
                  <a:cubicBezTo>
                    <a:pt x="90902" y="166261"/>
                    <a:pt x="101531" y="168460"/>
                    <a:pt x="110695" y="167727"/>
                  </a:cubicBezTo>
                  <a:cubicBezTo>
                    <a:pt x="119492" y="166994"/>
                    <a:pt x="127555" y="160397"/>
                    <a:pt x="130121" y="152333"/>
                  </a:cubicBezTo>
                  <a:cubicBezTo>
                    <a:pt x="132320" y="146102"/>
                    <a:pt x="124990" y="142070"/>
                    <a:pt x="119125" y="146102"/>
                  </a:cubicBezTo>
                  <a:cubicBezTo>
                    <a:pt x="114360" y="149767"/>
                    <a:pt x="109962" y="151966"/>
                    <a:pt x="106296" y="147568"/>
                  </a:cubicBezTo>
                  <a:cubicBezTo>
                    <a:pt x="102997" y="143169"/>
                    <a:pt x="115093" y="143536"/>
                    <a:pt x="111794" y="137305"/>
                  </a:cubicBezTo>
                  <a:cubicBezTo>
                    <a:pt x="122057" y="133273"/>
                    <a:pt x="123890" y="119344"/>
                    <a:pt x="138185" y="116779"/>
                  </a:cubicBezTo>
                  <a:cubicBezTo>
                    <a:pt x="133053" y="113480"/>
                    <a:pt x="129755" y="109814"/>
                    <a:pt x="125723" y="108715"/>
                  </a:cubicBezTo>
                  <a:cubicBezTo>
                    <a:pt x="116926" y="106149"/>
                    <a:pt x="123890" y="102484"/>
                    <a:pt x="124623" y="99551"/>
                  </a:cubicBezTo>
                  <a:cubicBezTo>
                    <a:pt x="133420" y="104316"/>
                    <a:pt x="135253" y="85623"/>
                    <a:pt x="146615" y="93687"/>
                  </a:cubicBezTo>
                  <a:cubicBezTo>
                    <a:pt x="152114" y="97352"/>
                    <a:pt x="160910" y="88189"/>
                    <a:pt x="160910" y="82324"/>
                  </a:cubicBezTo>
                  <a:cubicBezTo>
                    <a:pt x="161277" y="69862"/>
                    <a:pt x="171907" y="54101"/>
                    <a:pt x="153213" y="44937"/>
                  </a:cubicBezTo>
                  <a:cubicBezTo>
                    <a:pt x="148815" y="42738"/>
                    <a:pt x="145149" y="38706"/>
                    <a:pt x="148448" y="32475"/>
                  </a:cubicBezTo>
                  <a:cubicBezTo>
                    <a:pt x="149914" y="29909"/>
                    <a:pt x="150647" y="25877"/>
                    <a:pt x="154313" y="25877"/>
                  </a:cubicBezTo>
                  <a:cubicBezTo>
                    <a:pt x="159811" y="26243"/>
                    <a:pt x="159078" y="32841"/>
                    <a:pt x="162377" y="35040"/>
                  </a:cubicBezTo>
                  <a:cubicBezTo>
                    <a:pt x="164942" y="36507"/>
                    <a:pt x="164209" y="51901"/>
                    <a:pt x="171540" y="37973"/>
                  </a:cubicBezTo>
                  <a:cubicBezTo>
                    <a:pt x="171540" y="37973"/>
                    <a:pt x="175205" y="39072"/>
                    <a:pt x="175572" y="40172"/>
                  </a:cubicBezTo>
                  <a:cubicBezTo>
                    <a:pt x="184369" y="57033"/>
                    <a:pt x="191333" y="61798"/>
                    <a:pt x="194999" y="37606"/>
                  </a:cubicBezTo>
                  <a:cubicBezTo>
                    <a:pt x="195732" y="33208"/>
                    <a:pt x="201230" y="35040"/>
                    <a:pt x="204895" y="35040"/>
                  </a:cubicBezTo>
                  <a:cubicBezTo>
                    <a:pt x="214059" y="35040"/>
                    <a:pt x="218090" y="29909"/>
                    <a:pt x="216258" y="21845"/>
                  </a:cubicBezTo>
                  <a:cubicBezTo>
                    <a:pt x="213692" y="10482"/>
                    <a:pt x="208560" y="24411"/>
                    <a:pt x="204895" y="21479"/>
                  </a:cubicBezTo>
                  <a:cubicBezTo>
                    <a:pt x="203062" y="20012"/>
                    <a:pt x="201596" y="18180"/>
                    <a:pt x="199764" y="16347"/>
                  </a:cubicBezTo>
                  <a:cubicBezTo>
                    <a:pt x="208560" y="2785"/>
                    <a:pt x="224688" y="6084"/>
                    <a:pt x="236784" y="952"/>
                  </a:cubicBezTo>
                  <a:cubicBezTo>
                    <a:pt x="242649" y="-147"/>
                    <a:pt x="248147" y="-147"/>
                    <a:pt x="254011" y="219"/>
                  </a:cubicBezTo>
                  <a:cubicBezTo>
                    <a:pt x="285900" y="2785"/>
                    <a:pt x="318156" y="2052"/>
                    <a:pt x="350044" y="3885"/>
                  </a:cubicBezTo>
                  <a:cubicBezTo>
                    <a:pt x="369104" y="4984"/>
                    <a:pt x="389997" y="3518"/>
                    <a:pt x="406858" y="7550"/>
                  </a:cubicBezTo>
                  <a:cubicBezTo>
                    <a:pt x="452309" y="18180"/>
                    <a:pt x="502158" y="22578"/>
                    <a:pt x="534780" y="63264"/>
                  </a:cubicBezTo>
                  <a:cubicBezTo>
                    <a:pt x="539545" y="69128"/>
                    <a:pt x="546509" y="69495"/>
                    <a:pt x="553107" y="72061"/>
                  </a:cubicBezTo>
                  <a:cubicBezTo>
                    <a:pt x="557505" y="77559"/>
                    <a:pt x="557139" y="83790"/>
                    <a:pt x="554206" y="89655"/>
                  </a:cubicBezTo>
                  <a:cubicBezTo>
                    <a:pt x="552374" y="93320"/>
                    <a:pt x="547242" y="98085"/>
                    <a:pt x="554939" y="99185"/>
                  </a:cubicBezTo>
                  <a:cubicBezTo>
                    <a:pt x="558238" y="99551"/>
                    <a:pt x="565936" y="107615"/>
                    <a:pt x="567768" y="94786"/>
                  </a:cubicBezTo>
                  <a:cubicBezTo>
                    <a:pt x="569234" y="84523"/>
                    <a:pt x="580597" y="85256"/>
                    <a:pt x="587928" y="87822"/>
                  </a:cubicBezTo>
                  <a:cubicBezTo>
                    <a:pt x="596358" y="90754"/>
                    <a:pt x="591960" y="98085"/>
                    <a:pt x="589028" y="103583"/>
                  </a:cubicBezTo>
                  <a:cubicBezTo>
                    <a:pt x="585729" y="110181"/>
                    <a:pt x="582430" y="117145"/>
                    <a:pt x="580597" y="124476"/>
                  </a:cubicBezTo>
                  <a:cubicBezTo>
                    <a:pt x="580231" y="126309"/>
                    <a:pt x="579864" y="127775"/>
                    <a:pt x="580597" y="128141"/>
                  </a:cubicBezTo>
                  <a:cubicBezTo>
                    <a:pt x="581330" y="120077"/>
                    <a:pt x="584629" y="112380"/>
                    <a:pt x="589028" y="105049"/>
                  </a:cubicBezTo>
                  <a:cubicBezTo>
                    <a:pt x="590860" y="102117"/>
                    <a:pt x="592326" y="97718"/>
                    <a:pt x="597458" y="99918"/>
                  </a:cubicBezTo>
                  <a:cubicBezTo>
                    <a:pt x="601123" y="101750"/>
                    <a:pt x="602956" y="105416"/>
                    <a:pt x="602956" y="109081"/>
                  </a:cubicBezTo>
                  <a:cubicBezTo>
                    <a:pt x="602956" y="127408"/>
                    <a:pt x="612486" y="140237"/>
                    <a:pt x="626415" y="150500"/>
                  </a:cubicBezTo>
                  <a:cubicBezTo>
                    <a:pt x="628980" y="152333"/>
                    <a:pt x="632279" y="154532"/>
                    <a:pt x="631180" y="157831"/>
                  </a:cubicBezTo>
                  <a:cubicBezTo>
                    <a:pt x="628614" y="165162"/>
                    <a:pt x="620183" y="162963"/>
                    <a:pt x="615418" y="166628"/>
                  </a:cubicBezTo>
                  <a:cubicBezTo>
                    <a:pt x="631546" y="171393"/>
                    <a:pt x="631546" y="171393"/>
                    <a:pt x="638877" y="157464"/>
                  </a:cubicBezTo>
                  <a:cubicBezTo>
                    <a:pt x="643275" y="149401"/>
                    <a:pt x="646941" y="140237"/>
                    <a:pt x="655005" y="134739"/>
                  </a:cubicBezTo>
                  <a:cubicBezTo>
                    <a:pt x="659036" y="131807"/>
                    <a:pt x="664168" y="129241"/>
                    <a:pt x="668566" y="133639"/>
                  </a:cubicBezTo>
                  <a:cubicBezTo>
                    <a:pt x="672965" y="138038"/>
                    <a:pt x="670766" y="142803"/>
                    <a:pt x="666734" y="146468"/>
                  </a:cubicBezTo>
                  <a:cubicBezTo>
                    <a:pt x="660503" y="151966"/>
                    <a:pt x="658303" y="158931"/>
                    <a:pt x="665268" y="164062"/>
                  </a:cubicBezTo>
                  <a:cubicBezTo>
                    <a:pt x="672232" y="169560"/>
                    <a:pt x="675897" y="161130"/>
                    <a:pt x="680296" y="157464"/>
                  </a:cubicBezTo>
                  <a:cubicBezTo>
                    <a:pt x="683594" y="154899"/>
                    <a:pt x="686160" y="150133"/>
                    <a:pt x="691292" y="152699"/>
                  </a:cubicBezTo>
                  <a:cubicBezTo>
                    <a:pt x="694957" y="154532"/>
                    <a:pt x="694957" y="158931"/>
                    <a:pt x="695324" y="162596"/>
                  </a:cubicBezTo>
                  <a:cubicBezTo>
                    <a:pt x="696057" y="168094"/>
                    <a:pt x="693125" y="176891"/>
                    <a:pt x="698623" y="177990"/>
                  </a:cubicBezTo>
                  <a:cubicBezTo>
                    <a:pt x="705953" y="179090"/>
                    <a:pt x="715483" y="177624"/>
                    <a:pt x="720981" y="171759"/>
                  </a:cubicBezTo>
                  <a:cubicBezTo>
                    <a:pt x="727946" y="164062"/>
                    <a:pt x="733077" y="164062"/>
                    <a:pt x="738942" y="171759"/>
                  </a:cubicBezTo>
                  <a:cubicBezTo>
                    <a:pt x="743340" y="177624"/>
                    <a:pt x="748105" y="176524"/>
                    <a:pt x="753604" y="173226"/>
                  </a:cubicBezTo>
                  <a:cubicBezTo>
                    <a:pt x="761301" y="168094"/>
                    <a:pt x="769365" y="165528"/>
                    <a:pt x="778162" y="170660"/>
                  </a:cubicBezTo>
                  <a:cubicBezTo>
                    <a:pt x="782927" y="174692"/>
                    <a:pt x="786592" y="180190"/>
                    <a:pt x="790990" y="185321"/>
                  </a:cubicBezTo>
                  <a:cubicBezTo>
                    <a:pt x="791723" y="188620"/>
                    <a:pt x="790624" y="191919"/>
                    <a:pt x="789524" y="195218"/>
                  </a:cubicBezTo>
                  <a:cubicBezTo>
                    <a:pt x="788791" y="197784"/>
                    <a:pt x="786959" y="199616"/>
                    <a:pt x="785126" y="201082"/>
                  </a:cubicBezTo>
                  <a:cubicBezTo>
                    <a:pt x="776329" y="203648"/>
                    <a:pt x="762767" y="193019"/>
                    <a:pt x="760201" y="212445"/>
                  </a:cubicBezTo>
                  <a:cubicBezTo>
                    <a:pt x="758735" y="221242"/>
                    <a:pt x="764966" y="223808"/>
                    <a:pt x="770098" y="231505"/>
                  </a:cubicBezTo>
                  <a:cubicBezTo>
                    <a:pt x="759835" y="229306"/>
                    <a:pt x="751404" y="234071"/>
                    <a:pt x="747006" y="221975"/>
                  </a:cubicBezTo>
                  <a:cubicBezTo>
                    <a:pt x="744440" y="214644"/>
                    <a:pt x="739675" y="221242"/>
                    <a:pt x="736743" y="224907"/>
                  </a:cubicBezTo>
                  <a:cubicBezTo>
                    <a:pt x="724647" y="240302"/>
                    <a:pt x="703388" y="237736"/>
                    <a:pt x="693858" y="220509"/>
                  </a:cubicBezTo>
                  <a:cubicBezTo>
                    <a:pt x="690925" y="215011"/>
                    <a:pt x="683594" y="212079"/>
                    <a:pt x="677363" y="207314"/>
                  </a:cubicBezTo>
                  <a:cubicBezTo>
                    <a:pt x="678830" y="227107"/>
                    <a:pt x="655738" y="219776"/>
                    <a:pt x="651706" y="232971"/>
                  </a:cubicBezTo>
                  <a:cubicBezTo>
                    <a:pt x="650973" y="232605"/>
                    <a:pt x="650239" y="232605"/>
                    <a:pt x="649873" y="232238"/>
                  </a:cubicBezTo>
                  <a:cubicBezTo>
                    <a:pt x="642176" y="204748"/>
                    <a:pt x="627148" y="228206"/>
                    <a:pt x="615785" y="227840"/>
                  </a:cubicBezTo>
                  <a:cubicBezTo>
                    <a:pt x="609554" y="235170"/>
                    <a:pt x="597825" y="231872"/>
                    <a:pt x="591960" y="239936"/>
                  </a:cubicBezTo>
                  <a:cubicBezTo>
                    <a:pt x="590494" y="242135"/>
                    <a:pt x="587195" y="240302"/>
                    <a:pt x="587561" y="237003"/>
                  </a:cubicBezTo>
                  <a:cubicBezTo>
                    <a:pt x="587928" y="225274"/>
                    <a:pt x="578398" y="226374"/>
                    <a:pt x="571434" y="223808"/>
                  </a:cubicBezTo>
                  <a:cubicBezTo>
                    <a:pt x="567402" y="215378"/>
                    <a:pt x="559338" y="215378"/>
                    <a:pt x="552007" y="216843"/>
                  </a:cubicBezTo>
                  <a:cubicBezTo>
                    <a:pt x="543210" y="218676"/>
                    <a:pt x="535513" y="217577"/>
                    <a:pt x="526716" y="216111"/>
                  </a:cubicBezTo>
                  <a:cubicBezTo>
                    <a:pt x="518652" y="215011"/>
                    <a:pt x="509489" y="221609"/>
                    <a:pt x="500325" y="224541"/>
                  </a:cubicBezTo>
                  <a:cubicBezTo>
                    <a:pt x="483464" y="230406"/>
                    <a:pt x="465137" y="230406"/>
                    <a:pt x="448643" y="229306"/>
                  </a:cubicBezTo>
                  <a:cubicBezTo>
                    <a:pt x="440579" y="228939"/>
                    <a:pt x="425551" y="228206"/>
                    <a:pt x="419687" y="217210"/>
                  </a:cubicBezTo>
                  <a:cubicBezTo>
                    <a:pt x="413822" y="205481"/>
                    <a:pt x="417487" y="194118"/>
                    <a:pt x="425551" y="183489"/>
                  </a:cubicBezTo>
                  <a:cubicBezTo>
                    <a:pt x="413456" y="180923"/>
                    <a:pt x="403193" y="173959"/>
                    <a:pt x="392196" y="184222"/>
                  </a:cubicBezTo>
                  <a:cubicBezTo>
                    <a:pt x="388531" y="187887"/>
                    <a:pt x="379734" y="187154"/>
                    <a:pt x="375335" y="181289"/>
                  </a:cubicBezTo>
                  <a:cubicBezTo>
                    <a:pt x="372037" y="176891"/>
                    <a:pt x="368738" y="174325"/>
                    <a:pt x="363240" y="173592"/>
                  </a:cubicBezTo>
                  <a:cubicBezTo>
                    <a:pt x="354809" y="172492"/>
                    <a:pt x="351511" y="166994"/>
                    <a:pt x="351144" y="159297"/>
                  </a:cubicBezTo>
                  <a:cubicBezTo>
                    <a:pt x="350777" y="149767"/>
                    <a:pt x="358841" y="150500"/>
                    <a:pt x="370204" y="149034"/>
                  </a:cubicBezTo>
                  <a:cubicBezTo>
                    <a:pt x="347479" y="142436"/>
                    <a:pt x="344180" y="132173"/>
                    <a:pt x="354076" y="116779"/>
                  </a:cubicBezTo>
                  <a:cubicBezTo>
                    <a:pt x="356642" y="112747"/>
                    <a:pt x="357742" y="106516"/>
                    <a:pt x="351877" y="103583"/>
                  </a:cubicBezTo>
                  <a:cubicBezTo>
                    <a:pt x="347479" y="101384"/>
                    <a:pt x="343813" y="105416"/>
                    <a:pt x="340514" y="108348"/>
                  </a:cubicBezTo>
                  <a:cubicBezTo>
                    <a:pt x="318889" y="127042"/>
                    <a:pt x="301661" y="124476"/>
                    <a:pt x="286633" y="99551"/>
                  </a:cubicBezTo>
                  <a:cubicBezTo>
                    <a:pt x="280036" y="88922"/>
                    <a:pt x="272705" y="91487"/>
                    <a:pt x="264641" y="97352"/>
                  </a:cubicBezTo>
                  <a:cubicBezTo>
                    <a:pt x="245947" y="110181"/>
                    <a:pt x="211859" y="100651"/>
                    <a:pt x="202696" y="80125"/>
                  </a:cubicBezTo>
                  <a:cubicBezTo>
                    <a:pt x="201230" y="76826"/>
                    <a:pt x="201230" y="73160"/>
                    <a:pt x="204162" y="71694"/>
                  </a:cubicBezTo>
                  <a:cubicBezTo>
                    <a:pt x="211859" y="67296"/>
                    <a:pt x="217357" y="59232"/>
                    <a:pt x="226521" y="57399"/>
                  </a:cubicBezTo>
                  <a:cubicBezTo>
                    <a:pt x="204895" y="62897"/>
                    <a:pt x="196098" y="81224"/>
                    <a:pt x="189500" y="96253"/>
                  </a:cubicBezTo>
                  <a:cubicBezTo>
                    <a:pt x="184002" y="99551"/>
                    <a:pt x="187668" y="101750"/>
                    <a:pt x="185835" y="99918"/>
                  </a:cubicBezTo>
                  <a:cubicBezTo>
                    <a:pt x="185469" y="99551"/>
                    <a:pt x="185835" y="98452"/>
                    <a:pt x="186935" y="98452"/>
                  </a:cubicBezTo>
                  <a:cubicBezTo>
                    <a:pt x="192066" y="98452"/>
                    <a:pt x="195365" y="87455"/>
                    <a:pt x="200863" y="95153"/>
                  </a:cubicBezTo>
                  <a:cubicBezTo>
                    <a:pt x="204895" y="100651"/>
                    <a:pt x="200497" y="107615"/>
                    <a:pt x="195365" y="109081"/>
                  </a:cubicBezTo>
                  <a:cubicBezTo>
                    <a:pt x="181803" y="113113"/>
                    <a:pt x="175939" y="135838"/>
                    <a:pt x="156145" y="125209"/>
                  </a:cubicBezTo>
                  <a:cubicBezTo>
                    <a:pt x="169707" y="132173"/>
                    <a:pt x="180704" y="140604"/>
                    <a:pt x="178871" y="157464"/>
                  </a:cubicBezTo>
                  <a:cubicBezTo>
                    <a:pt x="177038" y="171759"/>
                    <a:pt x="193532" y="177258"/>
                    <a:pt x="193166" y="190086"/>
                  </a:cubicBezTo>
                  <a:cubicBezTo>
                    <a:pt x="174472" y="200349"/>
                    <a:pt x="152480" y="194851"/>
                    <a:pt x="133787" y="204381"/>
                  </a:cubicBezTo>
                  <a:cubicBezTo>
                    <a:pt x="122790" y="205114"/>
                    <a:pt x="111794" y="206947"/>
                    <a:pt x="100798" y="205114"/>
                  </a:cubicBezTo>
                  <a:cubicBezTo>
                    <a:pt x="100065" y="205114"/>
                    <a:pt x="98965" y="205114"/>
                    <a:pt x="98232" y="205114"/>
                  </a:cubicBezTo>
                  <a:cubicBezTo>
                    <a:pt x="79539" y="212445"/>
                    <a:pt x="66710" y="230772"/>
                    <a:pt x="45451" y="233338"/>
                  </a:cubicBezTo>
                  <a:cubicBezTo>
                    <a:pt x="50216" y="228939"/>
                    <a:pt x="56447" y="225641"/>
                    <a:pt x="54248" y="219409"/>
                  </a:cubicBezTo>
                  <a:cubicBezTo>
                    <a:pt x="51682" y="212445"/>
                    <a:pt x="45817" y="220509"/>
                    <a:pt x="41419" y="219043"/>
                  </a:cubicBezTo>
                  <a:cubicBezTo>
                    <a:pt x="27124" y="212079"/>
                    <a:pt x="13928" y="218676"/>
                    <a:pt x="733" y="222342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6200EF32-FB57-4DB7-BF4B-DDA32270F6DD}"/>
                </a:ext>
              </a:extLst>
            </p:cNvPr>
            <p:cNvSpPr/>
            <p:nvPr/>
          </p:nvSpPr>
          <p:spPr>
            <a:xfrm>
              <a:off x="10959826" y="7128257"/>
              <a:ext cx="303568" cy="65272"/>
            </a:xfrm>
            <a:custGeom>
              <a:avLst/>
              <a:gdLst>
                <a:gd name="connsiteX0" fmla="*/ 34088 w 303568"/>
                <a:gd name="connsiteY0" fmla="*/ 23338 h 65272"/>
                <a:gd name="connsiteX1" fmla="*/ 94200 w 303568"/>
                <a:gd name="connsiteY1" fmla="*/ 11975 h 65272"/>
                <a:gd name="connsiteX2" fmla="*/ 210027 w 303568"/>
                <a:gd name="connsiteY2" fmla="*/ 4644 h 65272"/>
                <a:gd name="connsiteX3" fmla="*/ 242649 w 303568"/>
                <a:gd name="connsiteY3" fmla="*/ 3911 h 65272"/>
                <a:gd name="connsiteX4" fmla="*/ 262442 w 303568"/>
                <a:gd name="connsiteY4" fmla="*/ 5377 h 65272"/>
                <a:gd name="connsiteX5" fmla="*/ 285900 w 303568"/>
                <a:gd name="connsiteY5" fmla="*/ 11242 h 65272"/>
                <a:gd name="connsiteX6" fmla="*/ 303127 w 303568"/>
                <a:gd name="connsiteY6" fmla="*/ 17106 h 65272"/>
                <a:gd name="connsiteX7" fmla="*/ 289199 w 303568"/>
                <a:gd name="connsiteY7" fmla="*/ 33601 h 65272"/>
                <a:gd name="connsiteX8" fmla="*/ 286633 w 303568"/>
                <a:gd name="connsiteY8" fmla="*/ 35800 h 65272"/>
                <a:gd name="connsiteX9" fmla="*/ 274171 w 303568"/>
                <a:gd name="connsiteY9" fmla="*/ 56693 h 65272"/>
                <a:gd name="connsiteX10" fmla="*/ 270506 w 303568"/>
                <a:gd name="connsiteY10" fmla="*/ 57059 h 65272"/>
                <a:gd name="connsiteX11" fmla="*/ 229087 w 303568"/>
                <a:gd name="connsiteY11" fmla="*/ 56326 h 65272"/>
                <a:gd name="connsiteX12" fmla="*/ 229087 w 303568"/>
                <a:gd name="connsiteY12" fmla="*/ 56326 h 65272"/>
                <a:gd name="connsiteX13" fmla="*/ 195365 w 303568"/>
                <a:gd name="connsiteY13" fmla="*/ 56326 h 65272"/>
                <a:gd name="connsiteX14" fmla="*/ 142584 w 303568"/>
                <a:gd name="connsiteY14" fmla="*/ 59625 h 65272"/>
                <a:gd name="connsiteX15" fmla="*/ 57180 w 303568"/>
                <a:gd name="connsiteY15" fmla="*/ 64757 h 65272"/>
                <a:gd name="connsiteX16" fmla="*/ 46917 w 303568"/>
                <a:gd name="connsiteY16" fmla="*/ 48262 h 65272"/>
                <a:gd name="connsiteX17" fmla="*/ 49116 w 303568"/>
                <a:gd name="connsiteY17" fmla="*/ 32135 h 65272"/>
                <a:gd name="connsiteX18" fmla="*/ 38120 w 303568"/>
                <a:gd name="connsiteY18" fmla="*/ 39465 h 65272"/>
                <a:gd name="connsiteX19" fmla="*/ 9896 w 303568"/>
                <a:gd name="connsiteY19" fmla="*/ 37999 h 65272"/>
                <a:gd name="connsiteX20" fmla="*/ 0 w 303568"/>
                <a:gd name="connsiteY20" fmla="*/ 27003 h 65272"/>
                <a:gd name="connsiteX21" fmla="*/ 0 w 303568"/>
                <a:gd name="connsiteY21" fmla="*/ 27003 h 65272"/>
                <a:gd name="connsiteX22" fmla="*/ 34088 w 303568"/>
                <a:gd name="connsiteY22" fmla="*/ 23338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3568" h="65272">
                  <a:moveTo>
                    <a:pt x="34088" y="23338"/>
                  </a:moveTo>
                  <a:cubicBezTo>
                    <a:pt x="52782" y="11975"/>
                    <a:pt x="73674" y="14174"/>
                    <a:pt x="94200" y="11975"/>
                  </a:cubicBezTo>
                  <a:cubicBezTo>
                    <a:pt x="132320" y="246"/>
                    <a:pt x="170807" y="-4153"/>
                    <a:pt x="210027" y="4644"/>
                  </a:cubicBezTo>
                  <a:cubicBezTo>
                    <a:pt x="221389" y="7210"/>
                    <a:pt x="231652" y="9776"/>
                    <a:pt x="242649" y="3911"/>
                  </a:cubicBezTo>
                  <a:cubicBezTo>
                    <a:pt x="249246" y="246"/>
                    <a:pt x="256210" y="2811"/>
                    <a:pt x="262442" y="5377"/>
                  </a:cubicBezTo>
                  <a:cubicBezTo>
                    <a:pt x="270139" y="8676"/>
                    <a:pt x="277836" y="10142"/>
                    <a:pt x="285900" y="11242"/>
                  </a:cubicBezTo>
                  <a:cubicBezTo>
                    <a:pt x="291765" y="12342"/>
                    <a:pt x="300928" y="6843"/>
                    <a:pt x="303127" y="17106"/>
                  </a:cubicBezTo>
                  <a:cubicBezTo>
                    <a:pt x="305693" y="28103"/>
                    <a:pt x="296530" y="30302"/>
                    <a:pt x="289199" y="33601"/>
                  </a:cubicBezTo>
                  <a:cubicBezTo>
                    <a:pt x="288099" y="34334"/>
                    <a:pt x="286267" y="35433"/>
                    <a:pt x="286633" y="35800"/>
                  </a:cubicBezTo>
                  <a:cubicBezTo>
                    <a:pt x="296530" y="55227"/>
                    <a:pt x="296530" y="55227"/>
                    <a:pt x="274171" y="56693"/>
                  </a:cubicBezTo>
                  <a:cubicBezTo>
                    <a:pt x="273071" y="56693"/>
                    <a:pt x="271605" y="57059"/>
                    <a:pt x="270506" y="57059"/>
                  </a:cubicBezTo>
                  <a:cubicBezTo>
                    <a:pt x="256577" y="59625"/>
                    <a:pt x="243015" y="52294"/>
                    <a:pt x="229087" y="56326"/>
                  </a:cubicBezTo>
                  <a:lnTo>
                    <a:pt x="229087" y="56326"/>
                  </a:lnTo>
                  <a:cubicBezTo>
                    <a:pt x="217724" y="58159"/>
                    <a:pt x="206728" y="59625"/>
                    <a:pt x="195365" y="56326"/>
                  </a:cubicBezTo>
                  <a:cubicBezTo>
                    <a:pt x="177771" y="55959"/>
                    <a:pt x="159444" y="61091"/>
                    <a:pt x="142584" y="59625"/>
                  </a:cubicBezTo>
                  <a:cubicBezTo>
                    <a:pt x="113627" y="57059"/>
                    <a:pt x="85770" y="67689"/>
                    <a:pt x="57180" y="64757"/>
                  </a:cubicBezTo>
                  <a:cubicBezTo>
                    <a:pt x="45451" y="64390"/>
                    <a:pt x="35921" y="63657"/>
                    <a:pt x="46917" y="48262"/>
                  </a:cubicBezTo>
                  <a:cubicBezTo>
                    <a:pt x="49849" y="44230"/>
                    <a:pt x="55347" y="36533"/>
                    <a:pt x="49116" y="32135"/>
                  </a:cubicBezTo>
                  <a:cubicBezTo>
                    <a:pt x="43618" y="28103"/>
                    <a:pt x="41419" y="36167"/>
                    <a:pt x="38120" y="39465"/>
                  </a:cubicBezTo>
                  <a:cubicBezTo>
                    <a:pt x="28223" y="49362"/>
                    <a:pt x="19060" y="47529"/>
                    <a:pt x="9896" y="37999"/>
                  </a:cubicBezTo>
                  <a:cubicBezTo>
                    <a:pt x="6598" y="34334"/>
                    <a:pt x="3299" y="30668"/>
                    <a:pt x="0" y="27003"/>
                  </a:cubicBezTo>
                  <a:lnTo>
                    <a:pt x="0" y="27003"/>
                  </a:lnTo>
                  <a:cubicBezTo>
                    <a:pt x="10996" y="22238"/>
                    <a:pt x="23458" y="32135"/>
                    <a:pt x="34088" y="23338"/>
                  </a:cubicBezTo>
                  <a:close/>
                </a:path>
              </a:pathLst>
            </a:custGeom>
            <a:solidFill>
              <a:srgbClr val="4D2E2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ADF864B6-3700-4273-96CE-4002DF773755}"/>
                </a:ext>
              </a:extLst>
            </p:cNvPr>
            <p:cNvSpPr/>
            <p:nvPr/>
          </p:nvSpPr>
          <p:spPr>
            <a:xfrm>
              <a:off x="10613205" y="7202784"/>
              <a:ext cx="19668" cy="10267"/>
            </a:xfrm>
            <a:custGeom>
              <a:avLst/>
              <a:gdLst>
                <a:gd name="connsiteX0" fmla="*/ 19668 w 19668"/>
                <a:gd name="connsiteY0" fmla="*/ 5257 h 10267"/>
                <a:gd name="connsiteX1" fmla="*/ 242 w 19668"/>
                <a:gd name="connsiteY1" fmla="*/ 4890 h 10267"/>
                <a:gd name="connsiteX2" fmla="*/ 1341 w 19668"/>
                <a:gd name="connsiteY2" fmla="*/ 492 h 10267"/>
                <a:gd name="connsiteX3" fmla="*/ 19668 w 19668"/>
                <a:gd name="connsiteY3" fmla="*/ 5257 h 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8" h="10267">
                  <a:moveTo>
                    <a:pt x="19668" y="5257"/>
                  </a:moveTo>
                  <a:cubicBezTo>
                    <a:pt x="10871" y="13688"/>
                    <a:pt x="5373" y="10022"/>
                    <a:pt x="242" y="4890"/>
                  </a:cubicBezTo>
                  <a:cubicBezTo>
                    <a:pt x="-491" y="4157"/>
                    <a:pt x="608" y="859"/>
                    <a:pt x="1341" y="492"/>
                  </a:cubicBezTo>
                  <a:cubicBezTo>
                    <a:pt x="7573" y="-1341"/>
                    <a:pt x="12338" y="2325"/>
                    <a:pt x="19668" y="5257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F22C683-6744-4B62-91AD-91376D19A255}"/>
                </a:ext>
              </a:extLst>
            </p:cNvPr>
            <p:cNvSpPr/>
            <p:nvPr/>
          </p:nvSpPr>
          <p:spPr>
            <a:xfrm>
              <a:off x="11481489" y="6643811"/>
              <a:ext cx="389918" cy="479028"/>
            </a:xfrm>
            <a:custGeom>
              <a:avLst/>
              <a:gdLst>
                <a:gd name="connsiteX0" fmla="*/ 387352 w 389918"/>
                <a:gd name="connsiteY0" fmla="*/ 7825 h 479028"/>
                <a:gd name="connsiteX1" fmla="*/ 378922 w 389918"/>
                <a:gd name="connsiteY1" fmla="*/ 25785 h 479028"/>
                <a:gd name="connsiteX2" fmla="*/ 376356 w 389918"/>
                <a:gd name="connsiteY2" fmla="*/ 43012 h 479028"/>
                <a:gd name="connsiteX3" fmla="*/ 367559 w 389918"/>
                <a:gd name="connsiteY3" fmla="*/ 66837 h 479028"/>
                <a:gd name="connsiteX4" fmla="*/ 355097 w 389918"/>
                <a:gd name="connsiteY4" fmla="*/ 84431 h 479028"/>
                <a:gd name="connsiteX5" fmla="*/ 373424 w 389918"/>
                <a:gd name="connsiteY5" fmla="*/ 76734 h 479028"/>
                <a:gd name="connsiteX6" fmla="*/ 389918 w 389918"/>
                <a:gd name="connsiteY6" fmla="*/ 87730 h 479028"/>
                <a:gd name="connsiteX7" fmla="*/ 367193 w 389918"/>
                <a:gd name="connsiteY7" fmla="*/ 95427 h 479028"/>
                <a:gd name="connsiteX8" fmla="*/ 364994 w 389918"/>
                <a:gd name="connsiteY8" fmla="*/ 104957 h 479028"/>
                <a:gd name="connsiteX9" fmla="*/ 352165 w 389918"/>
                <a:gd name="connsiteY9" fmla="*/ 133547 h 479028"/>
                <a:gd name="connsiteX10" fmla="*/ 345567 w 389918"/>
                <a:gd name="connsiteY10" fmla="*/ 138313 h 479028"/>
                <a:gd name="connsiteX11" fmla="*/ 349965 w 389918"/>
                <a:gd name="connsiteY11" fmla="*/ 146010 h 479028"/>
                <a:gd name="connsiteX12" fmla="*/ 347033 w 389918"/>
                <a:gd name="connsiteY12" fmla="*/ 182664 h 479028"/>
                <a:gd name="connsiteX13" fmla="*/ 347400 w 389918"/>
                <a:gd name="connsiteY13" fmla="*/ 190728 h 479028"/>
                <a:gd name="connsiteX14" fmla="*/ 345200 w 389918"/>
                <a:gd name="connsiteY14" fmla="*/ 203190 h 479028"/>
                <a:gd name="connsiteX15" fmla="*/ 335304 w 389918"/>
                <a:gd name="connsiteY15" fmla="*/ 195493 h 479028"/>
                <a:gd name="connsiteX16" fmla="*/ 346300 w 389918"/>
                <a:gd name="connsiteY16" fmla="*/ 166536 h 479028"/>
                <a:gd name="connsiteX17" fmla="*/ 326507 w 389918"/>
                <a:gd name="connsiteY17" fmla="*/ 180464 h 479028"/>
                <a:gd name="connsiteX18" fmla="*/ 323208 w 389918"/>
                <a:gd name="connsiteY18" fmla="*/ 208688 h 479028"/>
                <a:gd name="connsiteX19" fmla="*/ 315144 w 389918"/>
                <a:gd name="connsiteY19" fmla="*/ 212353 h 479028"/>
                <a:gd name="connsiteX20" fmla="*/ 302682 w 389918"/>
                <a:gd name="connsiteY20" fmla="*/ 233246 h 479028"/>
                <a:gd name="connsiteX21" fmla="*/ 307447 w 389918"/>
                <a:gd name="connsiteY21" fmla="*/ 242409 h 479028"/>
                <a:gd name="connsiteX22" fmla="*/ 262363 w 389918"/>
                <a:gd name="connsiteY22" fmla="*/ 250107 h 479028"/>
                <a:gd name="connsiteX23" fmla="*/ 247335 w 389918"/>
                <a:gd name="connsiteY23" fmla="*/ 270999 h 479028"/>
                <a:gd name="connsiteX24" fmla="*/ 235972 w 389918"/>
                <a:gd name="connsiteY24" fmla="*/ 303255 h 479028"/>
                <a:gd name="connsiteX25" fmla="*/ 252100 w 389918"/>
                <a:gd name="connsiteY25" fmla="*/ 334777 h 479028"/>
                <a:gd name="connsiteX26" fmla="*/ 241103 w 389918"/>
                <a:gd name="connsiteY26" fmla="*/ 379861 h 479028"/>
                <a:gd name="connsiteX27" fmla="*/ 233406 w 389918"/>
                <a:gd name="connsiteY27" fmla="*/ 402220 h 479028"/>
                <a:gd name="connsiteX28" fmla="*/ 211047 w 389918"/>
                <a:gd name="connsiteY28" fmla="*/ 420914 h 479028"/>
                <a:gd name="connsiteX29" fmla="*/ 211047 w 389918"/>
                <a:gd name="connsiteY29" fmla="*/ 420914 h 479028"/>
                <a:gd name="connsiteX30" fmla="*/ 199318 w 389918"/>
                <a:gd name="connsiteY30" fmla="*/ 445472 h 479028"/>
                <a:gd name="connsiteX31" fmla="*/ 191987 w 389918"/>
                <a:gd name="connsiteY31" fmla="*/ 446205 h 479028"/>
                <a:gd name="connsiteX32" fmla="*/ 179158 w 389918"/>
                <a:gd name="connsiteY32" fmla="*/ 436675 h 479028"/>
                <a:gd name="connsiteX33" fmla="*/ 179892 w 389918"/>
                <a:gd name="connsiteY33" fmla="*/ 475161 h 479028"/>
                <a:gd name="connsiteX34" fmla="*/ 170728 w 389918"/>
                <a:gd name="connsiteY34" fmla="*/ 478460 h 479028"/>
                <a:gd name="connsiteX35" fmla="*/ 156067 w 389918"/>
                <a:gd name="connsiteY35" fmla="*/ 463066 h 479028"/>
                <a:gd name="connsiteX36" fmla="*/ 144704 w 389918"/>
                <a:gd name="connsiteY36" fmla="*/ 447305 h 479028"/>
                <a:gd name="connsiteX37" fmla="*/ 157899 w 389918"/>
                <a:gd name="connsiteY37" fmla="*/ 438508 h 479028"/>
                <a:gd name="connsiteX38" fmla="*/ 163764 w 389918"/>
                <a:gd name="connsiteY38" fmla="*/ 428611 h 479028"/>
                <a:gd name="connsiteX39" fmla="*/ 153501 w 389918"/>
                <a:gd name="connsiteY39" fmla="*/ 426045 h 479028"/>
                <a:gd name="connsiteX40" fmla="*/ 123078 w 389918"/>
                <a:gd name="connsiteY40" fmla="*/ 423113 h 479028"/>
                <a:gd name="connsiteX41" fmla="*/ 101086 w 389918"/>
                <a:gd name="connsiteY41" fmla="*/ 419814 h 479028"/>
                <a:gd name="connsiteX42" fmla="*/ 84225 w 389918"/>
                <a:gd name="connsiteY42" fmla="*/ 419814 h 479028"/>
                <a:gd name="connsiteX43" fmla="*/ 65165 w 389918"/>
                <a:gd name="connsiteY43" fmla="*/ 390491 h 479028"/>
                <a:gd name="connsiteX44" fmla="*/ 26312 w 389918"/>
                <a:gd name="connsiteY44" fmla="*/ 385726 h 479028"/>
                <a:gd name="connsiteX45" fmla="*/ 288 w 389918"/>
                <a:gd name="connsiteY45" fmla="*/ 358602 h 479028"/>
                <a:gd name="connsiteX46" fmla="*/ 1754 w 389918"/>
                <a:gd name="connsiteY46" fmla="*/ 350905 h 479028"/>
                <a:gd name="connsiteX47" fmla="*/ 18615 w 389918"/>
                <a:gd name="connsiteY47" fmla="*/ 349072 h 479028"/>
                <a:gd name="connsiteX48" fmla="*/ 24846 w 389918"/>
                <a:gd name="connsiteY48" fmla="*/ 348706 h 479028"/>
                <a:gd name="connsiteX49" fmla="*/ 42806 w 389918"/>
                <a:gd name="connsiteY49" fmla="*/ 346140 h 479028"/>
                <a:gd name="connsiteX50" fmla="*/ 45372 w 389918"/>
                <a:gd name="connsiteY50" fmla="*/ 325247 h 479028"/>
                <a:gd name="connsiteX51" fmla="*/ 49770 w 389918"/>
                <a:gd name="connsiteY51" fmla="*/ 317550 h 479028"/>
                <a:gd name="connsiteX52" fmla="*/ 64798 w 389918"/>
                <a:gd name="connsiteY52" fmla="*/ 314618 h 479028"/>
                <a:gd name="connsiteX53" fmla="*/ 80560 w 389918"/>
                <a:gd name="connsiteY53" fmla="*/ 318283 h 479028"/>
                <a:gd name="connsiteX54" fmla="*/ 89356 w 389918"/>
                <a:gd name="connsiteY54" fmla="*/ 326347 h 479028"/>
                <a:gd name="connsiteX55" fmla="*/ 88623 w 389918"/>
                <a:gd name="connsiteY55" fmla="*/ 355670 h 479028"/>
                <a:gd name="connsiteX56" fmla="*/ 99620 w 389918"/>
                <a:gd name="connsiteY56" fmla="*/ 376563 h 479028"/>
                <a:gd name="connsiteX57" fmla="*/ 114648 w 389918"/>
                <a:gd name="connsiteY57" fmla="*/ 372531 h 479028"/>
                <a:gd name="connsiteX58" fmla="*/ 135174 w 389918"/>
                <a:gd name="connsiteY58" fmla="*/ 367033 h 479028"/>
                <a:gd name="connsiteX59" fmla="*/ 145437 w 389918"/>
                <a:gd name="connsiteY59" fmla="*/ 371065 h 479028"/>
                <a:gd name="connsiteX60" fmla="*/ 176226 w 389918"/>
                <a:gd name="connsiteY60" fmla="*/ 361168 h 479028"/>
                <a:gd name="connsiteX61" fmla="*/ 134074 w 389918"/>
                <a:gd name="connsiteY61" fmla="*/ 360802 h 479028"/>
                <a:gd name="connsiteX62" fmla="*/ 109516 w 389918"/>
                <a:gd name="connsiteY62" fmla="*/ 354204 h 479028"/>
                <a:gd name="connsiteX63" fmla="*/ 97420 w 389918"/>
                <a:gd name="connsiteY63" fmla="*/ 328913 h 479028"/>
                <a:gd name="connsiteX64" fmla="*/ 105118 w 389918"/>
                <a:gd name="connsiteY64" fmla="*/ 318650 h 479028"/>
                <a:gd name="connsiteX65" fmla="*/ 95221 w 389918"/>
                <a:gd name="connsiteY65" fmla="*/ 316817 h 479028"/>
                <a:gd name="connsiteX66" fmla="*/ 67731 w 389918"/>
                <a:gd name="connsiteY66" fmla="*/ 284928 h 479028"/>
                <a:gd name="connsiteX67" fmla="*/ 80193 w 389918"/>
                <a:gd name="connsiteY67" fmla="*/ 279430 h 479028"/>
                <a:gd name="connsiteX68" fmla="*/ 108783 w 389918"/>
                <a:gd name="connsiteY68" fmla="*/ 286394 h 479028"/>
                <a:gd name="connsiteX69" fmla="*/ 125644 w 389918"/>
                <a:gd name="connsiteY69" fmla="*/ 260370 h 479028"/>
                <a:gd name="connsiteX70" fmla="*/ 151302 w 389918"/>
                <a:gd name="connsiteY70" fmla="*/ 250473 h 479028"/>
                <a:gd name="connsiteX71" fmla="*/ 164130 w 389918"/>
                <a:gd name="connsiteY71" fmla="*/ 250107 h 479028"/>
                <a:gd name="connsiteX72" fmla="*/ 153134 w 389918"/>
                <a:gd name="connsiteY72" fmla="*/ 229581 h 479028"/>
                <a:gd name="connsiteX73" fmla="*/ 116847 w 389918"/>
                <a:gd name="connsiteY73" fmla="*/ 199524 h 479028"/>
                <a:gd name="connsiteX74" fmla="*/ 135540 w 389918"/>
                <a:gd name="connsiteY74" fmla="*/ 191094 h 479028"/>
                <a:gd name="connsiteX75" fmla="*/ 125644 w 389918"/>
                <a:gd name="connsiteY75" fmla="*/ 164337 h 479028"/>
                <a:gd name="connsiteX76" fmla="*/ 123811 w 389918"/>
                <a:gd name="connsiteY76" fmla="*/ 151141 h 479028"/>
                <a:gd name="connsiteX77" fmla="*/ 131142 w 389918"/>
                <a:gd name="connsiteY77" fmla="*/ 152974 h 479028"/>
                <a:gd name="connsiteX78" fmla="*/ 141038 w 389918"/>
                <a:gd name="connsiteY78" fmla="*/ 141611 h 479028"/>
                <a:gd name="connsiteX79" fmla="*/ 165963 w 389918"/>
                <a:gd name="connsiteY79" fmla="*/ 116320 h 479028"/>
                <a:gd name="connsiteX80" fmla="*/ 182091 w 389918"/>
                <a:gd name="connsiteY80" fmla="*/ 89563 h 479028"/>
                <a:gd name="connsiteX81" fmla="*/ 167796 w 389918"/>
                <a:gd name="connsiteY81" fmla="*/ 68304 h 479028"/>
                <a:gd name="connsiteX82" fmla="*/ 180991 w 389918"/>
                <a:gd name="connsiteY82" fmla="*/ 42646 h 479028"/>
                <a:gd name="connsiteX83" fmla="*/ 195286 w 389918"/>
                <a:gd name="connsiteY83" fmla="*/ 37881 h 479028"/>
                <a:gd name="connsiteX84" fmla="*/ 218745 w 389918"/>
                <a:gd name="connsiteY84" fmla="*/ 30550 h 479028"/>
                <a:gd name="connsiteX85" fmla="*/ 226808 w 389918"/>
                <a:gd name="connsiteY85" fmla="*/ 28351 h 479028"/>
                <a:gd name="connsiteX86" fmla="*/ 226442 w 389918"/>
                <a:gd name="connsiteY86" fmla="*/ 35682 h 479028"/>
                <a:gd name="connsiteX87" fmla="*/ 216545 w 389918"/>
                <a:gd name="connsiteY87" fmla="*/ 46311 h 479028"/>
                <a:gd name="connsiteX88" fmla="*/ 245869 w 389918"/>
                <a:gd name="connsiteY88" fmla="*/ 54375 h 479028"/>
                <a:gd name="connsiteX89" fmla="*/ 255765 w 389918"/>
                <a:gd name="connsiteY89" fmla="*/ 44845 h 479028"/>
                <a:gd name="connsiteX90" fmla="*/ 270427 w 389918"/>
                <a:gd name="connsiteY90" fmla="*/ 37148 h 479028"/>
                <a:gd name="connsiteX91" fmla="*/ 277757 w 389918"/>
                <a:gd name="connsiteY91" fmla="*/ 52176 h 479028"/>
                <a:gd name="connsiteX92" fmla="*/ 293885 w 389918"/>
                <a:gd name="connsiteY92" fmla="*/ 33483 h 479028"/>
                <a:gd name="connsiteX93" fmla="*/ 304881 w 389918"/>
                <a:gd name="connsiteY93" fmla="*/ 32383 h 479028"/>
                <a:gd name="connsiteX94" fmla="*/ 321376 w 389918"/>
                <a:gd name="connsiteY94" fmla="*/ 29451 h 479028"/>
                <a:gd name="connsiteX95" fmla="*/ 377089 w 389918"/>
                <a:gd name="connsiteY95" fmla="*/ 127 h 479028"/>
                <a:gd name="connsiteX96" fmla="*/ 387352 w 389918"/>
                <a:gd name="connsiteY96" fmla="*/ 7825 h 47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89918" h="479028">
                  <a:moveTo>
                    <a:pt x="387352" y="7825"/>
                  </a:moveTo>
                  <a:cubicBezTo>
                    <a:pt x="388452" y="15522"/>
                    <a:pt x="384054" y="20653"/>
                    <a:pt x="378922" y="25785"/>
                  </a:cubicBezTo>
                  <a:cubicBezTo>
                    <a:pt x="373791" y="30917"/>
                    <a:pt x="370492" y="34949"/>
                    <a:pt x="376356" y="43012"/>
                  </a:cubicBezTo>
                  <a:cubicBezTo>
                    <a:pt x="383321" y="52909"/>
                    <a:pt x="373057" y="59873"/>
                    <a:pt x="367559" y="66837"/>
                  </a:cubicBezTo>
                  <a:cubicBezTo>
                    <a:pt x="363161" y="72336"/>
                    <a:pt x="354364" y="74535"/>
                    <a:pt x="355097" y="84431"/>
                  </a:cubicBezTo>
                  <a:cubicBezTo>
                    <a:pt x="363894" y="89196"/>
                    <a:pt x="363894" y="74168"/>
                    <a:pt x="373424" y="76734"/>
                  </a:cubicBezTo>
                  <a:cubicBezTo>
                    <a:pt x="380022" y="78567"/>
                    <a:pt x="386619" y="77467"/>
                    <a:pt x="389918" y="87730"/>
                  </a:cubicBezTo>
                  <a:cubicBezTo>
                    <a:pt x="378922" y="83332"/>
                    <a:pt x="372691" y="87363"/>
                    <a:pt x="367193" y="95427"/>
                  </a:cubicBezTo>
                  <a:cubicBezTo>
                    <a:pt x="364994" y="99093"/>
                    <a:pt x="360229" y="97993"/>
                    <a:pt x="364994" y="104957"/>
                  </a:cubicBezTo>
                  <a:cubicBezTo>
                    <a:pt x="375990" y="120352"/>
                    <a:pt x="370492" y="130249"/>
                    <a:pt x="352165" y="133547"/>
                  </a:cubicBezTo>
                  <a:cubicBezTo>
                    <a:pt x="348866" y="134281"/>
                    <a:pt x="345200" y="135014"/>
                    <a:pt x="345567" y="138313"/>
                  </a:cubicBezTo>
                  <a:cubicBezTo>
                    <a:pt x="345567" y="140878"/>
                    <a:pt x="348133" y="143810"/>
                    <a:pt x="349965" y="146010"/>
                  </a:cubicBezTo>
                  <a:cubicBezTo>
                    <a:pt x="360595" y="156640"/>
                    <a:pt x="359496" y="174600"/>
                    <a:pt x="347033" y="182664"/>
                  </a:cubicBezTo>
                  <a:cubicBezTo>
                    <a:pt x="340802" y="186696"/>
                    <a:pt x="345934" y="188528"/>
                    <a:pt x="347400" y="190728"/>
                  </a:cubicBezTo>
                  <a:cubicBezTo>
                    <a:pt x="350332" y="195859"/>
                    <a:pt x="351432" y="200257"/>
                    <a:pt x="345200" y="203190"/>
                  </a:cubicBezTo>
                  <a:cubicBezTo>
                    <a:pt x="337503" y="206489"/>
                    <a:pt x="337870" y="198791"/>
                    <a:pt x="335304" y="195493"/>
                  </a:cubicBezTo>
                  <a:cubicBezTo>
                    <a:pt x="325774" y="182297"/>
                    <a:pt x="338236" y="176066"/>
                    <a:pt x="346300" y="166536"/>
                  </a:cubicBezTo>
                  <a:cubicBezTo>
                    <a:pt x="334204" y="166169"/>
                    <a:pt x="325041" y="162137"/>
                    <a:pt x="326507" y="180464"/>
                  </a:cubicBezTo>
                  <a:cubicBezTo>
                    <a:pt x="327240" y="188528"/>
                    <a:pt x="318810" y="197692"/>
                    <a:pt x="323208" y="208688"/>
                  </a:cubicBezTo>
                  <a:cubicBezTo>
                    <a:pt x="325041" y="213086"/>
                    <a:pt x="319176" y="212720"/>
                    <a:pt x="315144" y="212353"/>
                  </a:cubicBezTo>
                  <a:cubicBezTo>
                    <a:pt x="297184" y="211987"/>
                    <a:pt x="294252" y="216385"/>
                    <a:pt x="302682" y="233246"/>
                  </a:cubicBezTo>
                  <a:cubicBezTo>
                    <a:pt x="304148" y="236178"/>
                    <a:pt x="305614" y="238744"/>
                    <a:pt x="307447" y="242409"/>
                  </a:cubicBezTo>
                  <a:cubicBezTo>
                    <a:pt x="291686" y="244975"/>
                    <a:pt x="277024" y="246808"/>
                    <a:pt x="262363" y="250107"/>
                  </a:cubicBezTo>
                  <a:cubicBezTo>
                    <a:pt x="247701" y="253039"/>
                    <a:pt x="246968" y="253772"/>
                    <a:pt x="247335" y="270999"/>
                  </a:cubicBezTo>
                  <a:cubicBezTo>
                    <a:pt x="247701" y="283462"/>
                    <a:pt x="237805" y="291526"/>
                    <a:pt x="235972" y="303255"/>
                  </a:cubicBezTo>
                  <a:cubicBezTo>
                    <a:pt x="233406" y="319749"/>
                    <a:pt x="238538" y="331478"/>
                    <a:pt x="252100" y="334777"/>
                  </a:cubicBezTo>
                  <a:cubicBezTo>
                    <a:pt x="255399" y="351638"/>
                    <a:pt x="248801" y="366666"/>
                    <a:pt x="241103" y="379861"/>
                  </a:cubicBezTo>
                  <a:cubicBezTo>
                    <a:pt x="236705" y="387192"/>
                    <a:pt x="250634" y="400388"/>
                    <a:pt x="233406" y="402220"/>
                  </a:cubicBezTo>
                  <a:cubicBezTo>
                    <a:pt x="218012" y="398921"/>
                    <a:pt x="219844" y="416515"/>
                    <a:pt x="211047" y="420914"/>
                  </a:cubicBezTo>
                  <a:lnTo>
                    <a:pt x="211047" y="420914"/>
                  </a:lnTo>
                  <a:cubicBezTo>
                    <a:pt x="208115" y="429711"/>
                    <a:pt x="212147" y="441440"/>
                    <a:pt x="199318" y="445472"/>
                  </a:cubicBezTo>
                  <a:cubicBezTo>
                    <a:pt x="196752" y="446571"/>
                    <a:pt x="194553" y="446571"/>
                    <a:pt x="191987" y="446205"/>
                  </a:cubicBezTo>
                  <a:cubicBezTo>
                    <a:pt x="186123" y="445105"/>
                    <a:pt x="183557" y="439974"/>
                    <a:pt x="179158" y="436675"/>
                  </a:cubicBezTo>
                  <a:cubicBezTo>
                    <a:pt x="180258" y="449504"/>
                    <a:pt x="186123" y="462333"/>
                    <a:pt x="179892" y="475161"/>
                  </a:cubicBezTo>
                  <a:cubicBezTo>
                    <a:pt x="177692" y="478460"/>
                    <a:pt x="174760" y="479927"/>
                    <a:pt x="170728" y="478460"/>
                  </a:cubicBezTo>
                  <a:cubicBezTo>
                    <a:pt x="167063" y="471863"/>
                    <a:pt x="164130" y="465632"/>
                    <a:pt x="156067" y="463066"/>
                  </a:cubicBezTo>
                  <a:cubicBezTo>
                    <a:pt x="149469" y="461233"/>
                    <a:pt x="144704" y="455368"/>
                    <a:pt x="144704" y="447305"/>
                  </a:cubicBezTo>
                  <a:cubicBezTo>
                    <a:pt x="144704" y="438141"/>
                    <a:pt x="151668" y="438874"/>
                    <a:pt x="157899" y="438508"/>
                  </a:cubicBezTo>
                  <a:cubicBezTo>
                    <a:pt x="163764" y="438141"/>
                    <a:pt x="164497" y="432643"/>
                    <a:pt x="163764" y="428611"/>
                  </a:cubicBezTo>
                  <a:cubicBezTo>
                    <a:pt x="162664" y="421280"/>
                    <a:pt x="156800" y="424946"/>
                    <a:pt x="153501" y="426045"/>
                  </a:cubicBezTo>
                  <a:cubicBezTo>
                    <a:pt x="142871" y="429711"/>
                    <a:pt x="132608" y="428611"/>
                    <a:pt x="123078" y="423113"/>
                  </a:cubicBezTo>
                  <a:cubicBezTo>
                    <a:pt x="116480" y="419081"/>
                    <a:pt x="108783" y="419448"/>
                    <a:pt x="101086" y="419814"/>
                  </a:cubicBezTo>
                  <a:cubicBezTo>
                    <a:pt x="95588" y="420181"/>
                    <a:pt x="90090" y="420914"/>
                    <a:pt x="84225" y="419814"/>
                  </a:cubicBezTo>
                  <a:cubicBezTo>
                    <a:pt x="65165" y="415782"/>
                    <a:pt x="61500" y="409918"/>
                    <a:pt x="65165" y="390491"/>
                  </a:cubicBezTo>
                  <a:cubicBezTo>
                    <a:pt x="54169" y="397455"/>
                    <a:pt x="26678" y="394890"/>
                    <a:pt x="26312" y="385726"/>
                  </a:cubicBezTo>
                  <a:cubicBezTo>
                    <a:pt x="25945" y="365200"/>
                    <a:pt x="2853" y="372897"/>
                    <a:pt x="288" y="358602"/>
                  </a:cubicBezTo>
                  <a:cubicBezTo>
                    <a:pt x="-445" y="355670"/>
                    <a:pt x="288" y="353471"/>
                    <a:pt x="1754" y="350905"/>
                  </a:cubicBezTo>
                  <a:cubicBezTo>
                    <a:pt x="6885" y="345773"/>
                    <a:pt x="10917" y="331112"/>
                    <a:pt x="18615" y="349072"/>
                  </a:cubicBezTo>
                  <a:cubicBezTo>
                    <a:pt x="20081" y="352371"/>
                    <a:pt x="23013" y="349805"/>
                    <a:pt x="24846" y="348706"/>
                  </a:cubicBezTo>
                  <a:cubicBezTo>
                    <a:pt x="30344" y="345407"/>
                    <a:pt x="36575" y="345040"/>
                    <a:pt x="42806" y="346140"/>
                  </a:cubicBezTo>
                  <a:cubicBezTo>
                    <a:pt x="42806" y="339176"/>
                    <a:pt x="17148" y="329279"/>
                    <a:pt x="45372" y="325247"/>
                  </a:cubicBezTo>
                  <a:cubicBezTo>
                    <a:pt x="48671" y="324881"/>
                    <a:pt x="47938" y="320116"/>
                    <a:pt x="49770" y="317550"/>
                  </a:cubicBezTo>
                  <a:cubicBezTo>
                    <a:pt x="53802" y="310952"/>
                    <a:pt x="60400" y="308387"/>
                    <a:pt x="64798" y="314618"/>
                  </a:cubicBezTo>
                  <a:cubicBezTo>
                    <a:pt x="69930" y="321948"/>
                    <a:pt x="73962" y="320849"/>
                    <a:pt x="80560" y="318283"/>
                  </a:cubicBezTo>
                  <a:cubicBezTo>
                    <a:pt x="86058" y="316084"/>
                    <a:pt x="91922" y="320849"/>
                    <a:pt x="89356" y="326347"/>
                  </a:cubicBezTo>
                  <a:cubicBezTo>
                    <a:pt x="84592" y="336610"/>
                    <a:pt x="90090" y="346140"/>
                    <a:pt x="88623" y="355670"/>
                  </a:cubicBezTo>
                  <a:cubicBezTo>
                    <a:pt x="87524" y="364467"/>
                    <a:pt x="86424" y="372164"/>
                    <a:pt x="99620" y="376563"/>
                  </a:cubicBezTo>
                  <a:cubicBezTo>
                    <a:pt x="108417" y="379495"/>
                    <a:pt x="110249" y="384260"/>
                    <a:pt x="114648" y="372531"/>
                  </a:cubicBezTo>
                  <a:cubicBezTo>
                    <a:pt x="116847" y="366666"/>
                    <a:pt x="126010" y="360435"/>
                    <a:pt x="135174" y="367033"/>
                  </a:cubicBezTo>
                  <a:cubicBezTo>
                    <a:pt x="138106" y="369232"/>
                    <a:pt x="142138" y="369598"/>
                    <a:pt x="145437" y="371065"/>
                  </a:cubicBezTo>
                  <a:cubicBezTo>
                    <a:pt x="164864" y="379128"/>
                    <a:pt x="164864" y="379128"/>
                    <a:pt x="176226" y="361168"/>
                  </a:cubicBezTo>
                  <a:cubicBezTo>
                    <a:pt x="162298" y="372897"/>
                    <a:pt x="147636" y="363734"/>
                    <a:pt x="134074" y="360802"/>
                  </a:cubicBezTo>
                  <a:cubicBezTo>
                    <a:pt x="126010" y="358969"/>
                    <a:pt x="117947" y="354937"/>
                    <a:pt x="109516" y="354204"/>
                  </a:cubicBezTo>
                  <a:cubicBezTo>
                    <a:pt x="90823" y="352371"/>
                    <a:pt x="87157" y="344674"/>
                    <a:pt x="97420" y="328913"/>
                  </a:cubicBezTo>
                  <a:cubicBezTo>
                    <a:pt x="99620" y="325247"/>
                    <a:pt x="102552" y="322315"/>
                    <a:pt x="105118" y="318650"/>
                  </a:cubicBezTo>
                  <a:cubicBezTo>
                    <a:pt x="101452" y="317183"/>
                    <a:pt x="98153" y="317183"/>
                    <a:pt x="95221" y="316817"/>
                  </a:cubicBezTo>
                  <a:cubicBezTo>
                    <a:pt x="75795" y="314984"/>
                    <a:pt x="65898" y="303621"/>
                    <a:pt x="67731" y="284928"/>
                  </a:cubicBezTo>
                  <a:cubicBezTo>
                    <a:pt x="68464" y="276864"/>
                    <a:pt x="73962" y="277597"/>
                    <a:pt x="80193" y="279430"/>
                  </a:cubicBezTo>
                  <a:cubicBezTo>
                    <a:pt x="89723" y="281996"/>
                    <a:pt x="96687" y="295191"/>
                    <a:pt x="108783" y="286394"/>
                  </a:cubicBezTo>
                  <a:cubicBezTo>
                    <a:pt x="117580" y="279796"/>
                    <a:pt x="121978" y="270633"/>
                    <a:pt x="125644" y="260370"/>
                  </a:cubicBezTo>
                  <a:cubicBezTo>
                    <a:pt x="130042" y="247908"/>
                    <a:pt x="139572" y="246075"/>
                    <a:pt x="151302" y="250473"/>
                  </a:cubicBezTo>
                  <a:cubicBezTo>
                    <a:pt x="155333" y="251940"/>
                    <a:pt x="164130" y="258904"/>
                    <a:pt x="164130" y="250107"/>
                  </a:cubicBezTo>
                  <a:cubicBezTo>
                    <a:pt x="164130" y="244609"/>
                    <a:pt x="166696" y="231413"/>
                    <a:pt x="153134" y="229581"/>
                  </a:cubicBezTo>
                  <a:cubicBezTo>
                    <a:pt x="135907" y="227381"/>
                    <a:pt x="119779" y="213453"/>
                    <a:pt x="116847" y="199524"/>
                  </a:cubicBezTo>
                  <a:cubicBezTo>
                    <a:pt x="120512" y="190728"/>
                    <a:pt x="137740" y="209788"/>
                    <a:pt x="135540" y="191094"/>
                  </a:cubicBezTo>
                  <a:cubicBezTo>
                    <a:pt x="134441" y="181931"/>
                    <a:pt x="131142" y="171301"/>
                    <a:pt x="125644" y="164337"/>
                  </a:cubicBezTo>
                  <a:cubicBezTo>
                    <a:pt x="121245" y="158839"/>
                    <a:pt x="122712" y="153707"/>
                    <a:pt x="123811" y="151141"/>
                  </a:cubicBezTo>
                  <a:cubicBezTo>
                    <a:pt x="126743" y="144177"/>
                    <a:pt x="128210" y="153707"/>
                    <a:pt x="131142" y="152974"/>
                  </a:cubicBezTo>
                  <a:cubicBezTo>
                    <a:pt x="137740" y="152241"/>
                    <a:pt x="148369" y="154807"/>
                    <a:pt x="141038" y="141611"/>
                  </a:cubicBezTo>
                  <a:cubicBezTo>
                    <a:pt x="152035" y="135747"/>
                    <a:pt x="152768" y="120352"/>
                    <a:pt x="165963" y="116320"/>
                  </a:cubicBezTo>
                  <a:cubicBezTo>
                    <a:pt x="178792" y="112655"/>
                    <a:pt x="188689" y="108989"/>
                    <a:pt x="182091" y="89563"/>
                  </a:cubicBezTo>
                  <a:cubicBezTo>
                    <a:pt x="178792" y="79666"/>
                    <a:pt x="179892" y="70869"/>
                    <a:pt x="167796" y="68304"/>
                  </a:cubicBezTo>
                  <a:cubicBezTo>
                    <a:pt x="172194" y="59873"/>
                    <a:pt x="176959" y="51443"/>
                    <a:pt x="180991" y="42646"/>
                  </a:cubicBezTo>
                  <a:cubicBezTo>
                    <a:pt x="184290" y="35682"/>
                    <a:pt x="190888" y="35682"/>
                    <a:pt x="195286" y="37881"/>
                  </a:cubicBezTo>
                  <a:cubicBezTo>
                    <a:pt x="205916" y="42646"/>
                    <a:pt x="213980" y="43746"/>
                    <a:pt x="218745" y="30550"/>
                  </a:cubicBezTo>
                  <a:cubicBezTo>
                    <a:pt x="220211" y="26518"/>
                    <a:pt x="224609" y="27618"/>
                    <a:pt x="226808" y="28351"/>
                  </a:cubicBezTo>
                  <a:cubicBezTo>
                    <a:pt x="231574" y="30184"/>
                    <a:pt x="227908" y="33483"/>
                    <a:pt x="226442" y="35682"/>
                  </a:cubicBezTo>
                  <a:cubicBezTo>
                    <a:pt x="223876" y="38980"/>
                    <a:pt x="220577" y="41913"/>
                    <a:pt x="216545" y="46311"/>
                  </a:cubicBezTo>
                  <a:cubicBezTo>
                    <a:pt x="227175" y="48510"/>
                    <a:pt x="235239" y="56208"/>
                    <a:pt x="245869" y="54375"/>
                  </a:cubicBezTo>
                  <a:cubicBezTo>
                    <a:pt x="248801" y="54009"/>
                    <a:pt x="264562" y="61706"/>
                    <a:pt x="255765" y="44845"/>
                  </a:cubicBezTo>
                  <a:cubicBezTo>
                    <a:pt x="253932" y="40813"/>
                    <a:pt x="263829" y="36781"/>
                    <a:pt x="270427" y="37148"/>
                  </a:cubicBezTo>
                  <a:cubicBezTo>
                    <a:pt x="284722" y="37148"/>
                    <a:pt x="267861" y="49244"/>
                    <a:pt x="277757" y="52176"/>
                  </a:cubicBezTo>
                  <a:cubicBezTo>
                    <a:pt x="279957" y="43379"/>
                    <a:pt x="287654" y="39347"/>
                    <a:pt x="293885" y="33483"/>
                  </a:cubicBezTo>
                  <a:cubicBezTo>
                    <a:pt x="298284" y="29451"/>
                    <a:pt x="302682" y="28717"/>
                    <a:pt x="304881" y="32383"/>
                  </a:cubicBezTo>
                  <a:cubicBezTo>
                    <a:pt x="313678" y="48144"/>
                    <a:pt x="320276" y="31650"/>
                    <a:pt x="321376" y="29451"/>
                  </a:cubicBezTo>
                  <a:cubicBezTo>
                    <a:pt x="333838" y="7458"/>
                    <a:pt x="357663" y="7825"/>
                    <a:pt x="377089" y="127"/>
                  </a:cubicBezTo>
                  <a:cubicBezTo>
                    <a:pt x="382954" y="-1339"/>
                    <a:pt x="380388" y="10390"/>
                    <a:pt x="387352" y="7825"/>
                  </a:cubicBezTo>
                  <a:close/>
                </a:path>
              </a:pathLst>
            </a:custGeom>
            <a:solidFill>
              <a:srgbClr val="8E5A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679DEB3-AD3B-435B-AF8C-2F66B6C71F75}"/>
                </a:ext>
              </a:extLst>
            </p:cNvPr>
            <p:cNvSpPr/>
            <p:nvPr/>
          </p:nvSpPr>
          <p:spPr>
            <a:xfrm>
              <a:off x="11639755" y="7057233"/>
              <a:ext cx="260339" cy="188612"/>
            </a:xfrm>
            <a:custGeom>
              <a:avLst/>
              <a:gdLst>
                <a:gd name="connsiteX0" fmla="*/ 11363 w 260339"/>
                <a:gd name="connsiteY0" fmla="*/ 64305 h 188612"/>
                <a:gd name="connsiteX1" fmla="*/ 19060 w 260339"/>
                <a:gd name="connsiteY1" fmla="*/ 60640 h 188612"/>
                <a:gd name="connsiteX2" fmla="*/ 34088 w 260339"/>
                <a:gd name="connsiteY2" fmla="*/ 30584 h 188612"/>
                <a:gd name="connsiteX3" fmla="*/ 41785 w 260339"/>
                <a:gd name="connsiteY3" fmla="*/ 30584 h 188612"/>
                <a:gd name="connsiteX4" fmla="*/ 45451 w 260339"/>
                <a:gd name="connsiteY4" fmla="*/ 37914 h 188612"/>
                <a:gd name="connsiteX5" fmla="*/ 58280 w 260339"/>
                <a:gd name="connsiteY5" fmla="*/ 42313 h 188612"/>
                <a:gd name="connsiteX6" fmla="*/ 83204 w 260339"/>
                <a:gd name="connsiteY6" fmla="*/ 61373 h 188612"/>
                <a:gd name="connsiteX7" fmla="*/ 83571 w 260339"/>
                <a:gd name="connsiteY7" fmla="*/ 66871 h 188612"/>
                <a:gd name="connsiteX8" fmla="*/ 89435 w 260339"/>
                <a:gd name="connsiteY8" fmla="*/ 58441 h 188612"/>
                <a:gd name="connsiteX9" fmla="*/ 103731 w 260339"/>
                <a:gd name="connsiteY9" fmla="*/ 55508 h 188612"/>
                <a:gd name="connsiteX10" fmla="*/ 111794 w 260339"/>
                <a:gd name="connsiteY10" fmla="*/ 65038 h 188612"/>
                <a:gd name="connsiteX11" fmla="*/ 119858 w 260339"/>
                <a:gd name="connsiteY11" fmla="*/ 68704 h 188612"/>
                <a:gd name="connsiteX12" fmla="*/ 121324 w 260339"/>
                <a:gd name="connsiteY12" fmla="*/ 57341 h 188612"/>
                <a:gd name="connsiteX13" fmla="*/ 129755 w 260339"/>
                <a:gd name="connsiteY13" fmla="*/ 46345 h 188612"/>
                <a:gd name="connsiteX14" fmla="*/ 149181 w 260339"/>
                <a:gd name="connsiteY14" fmla="*/ 39380 h 188612"/>
                <a:gd name="connsiteX15" fmla="*/ 166409 w 260339"/>
                <a:gd name="connsiteY15" fmla="*/ 52210 h 188612"/>
                <a:gd name="connsiteX16" fmla="*/ 179237 w 260339"/>
                <a:gd name="connsiteY16" fmla="*/ 33149 h 188612"/>
                <a:gd name="connsiteX17" fmla="*/ 163110 w 260339"/>
                <a:gd name="connsiteY17" fmla="*/ 28384 h 188612"/>
                <a:gd name="connsiteX18" fmla="*/ 129022 w 260339"/>
                <a:gd name="connsiteY18" fmla="*/ 9324 h 188612"/>
                <a:gd name="connsiteX19" fmla="*/ 129755 w 260339"/>
                <a:gd name="connsiteY19" fmla="*/ 1994 h 188612"/>
                <a:gd name="connsiteX20" fmla="*/ 140018 w 260339"/>
                <a:gd name="connsiteY20" fmla="*/ 1627 h 188612"/>
                <a:gd name="connsiteX21" fmla="*/ 185102 w 260339"/>
                <a:gd name="connsiteY21" fmla="*/ 19954 h 188612"/>
                <a:gd name="connsiteX22" fmla="*/ 211493 w 260339"/>
                <a:gd name="connsiteY22" fmla="*/ 21420 h 188612"/>
                <a:gd name="connsiteX23" fmla="*/ 215158 w 260339"/>
                <a:gd name="connsiteY23" fmla="*/ 33883 h 188612"/>
                <a:gd name="connsiteX24" fmla="*/ 218457 w 260339"/>
                <a:gd name="connsiteY24" fmla="*/ 52576 h 188612"/>
                <a:gd name="connsiteX25" fmla="*/ 218457 w 260339"/>
                <a:gd name="connsiteY25" fmla="*/ 55142 h 188612"/>
                <a:gd name="connsiteX26" fmla="*/ 221023 w 260339"/>
                <a:gd name="connsiteY26" fmla="*/ 58807 h 188612"/>
                <a:gd name="connsiteX27" fmla="*/ 229453 w 260339"/>
                <a:gd name="connsiteY27" fmla="*/ 63572 h 188612"/>
                <a:gd name="connsiteX28" fmla="*/ 233485 w 260339"/>
                <a:gd name="connsiteY28" fmla="*/ 67604 h 188612"/>
                <a:gd name="connsiteX29" fmla="*/ 222122 w 260339"/>
                <a:gd name="connsiteY29" fmla="*/ 86297 h 188612"/>
                <a:gd name="connsiteX30" fmla="*/ 207461 w 260339"/>
                <a:gd name="connsiteY30" fmla="*/ 90696 h 188612"/>
                <a:gd name="connsiteX31" fmla="*/ 222122 w 260339"/>
                <a:gd name="connsiteY31" fmla="*/ 86297 h 188612"/>
                <a:gd name="connsiteX32" fmla="*/ 243382 w 260339"/>
                <a:gd name="connsiteY32" fmla="*/ 109023 h 188612"/>
                <a:gd name="connsiteX33" fmla="*/ 241915 w 260339"/>
                <a:gd name="connsiteY33" fmla="*/ 130649 h 188612"/>
                <a:gd name="connsiteX34" fmla="*/ 252912 w 260339"/>
                <a:gd name="connsiteY34" fmla="*/ 145677 h 188612"/>
                <a:gd name="connsiteX35" fmla="*/ 256944 w 260339"/>
                <a:gd name="connsiteY35" fmla="*/ 162171 h 188612"/>
                <a:gd name="connsiteX36" fmla="*/ 248513 w 260339"/>
                <a:gd name="connsiteY36" fmla="*/ 165470 h 188612"/>
                <a:gd name="connsiteX37" fmla="*/ 224688 w 260339"/>
                <a:gd name="connsiteY37" fmla="*/ 188562 h 188612"/>
                <a:gd name="connsiteX38" fmla="*/ 223222 w 260339"/>
                <a:gd name="connsiteY38" fmla="*/ 185996 h 188612"/>
                <a:gd name="connsiteX39" fmla="*/ 226887 w 260339"/>
                <a:gd name="connsiteY39" fmla="*/ 171335 h 188612"/>
                <a:gd name="connsiteX40" fmla="*/ 217724 w 260339"/>
                <a:gd name="connsiteY40" fmla="*/ 183064 h 188612"/>
                <a:gd name="connsiteX41" fmla="*/ 199397 w 260339"/>
                <a:gd name="connsiteY41" fmla="*/ 177199 h 188612"/>
                <a:gd name="connsiteX42" fmla="*/ 186568 w 260339"/>
                <a:gd name="connsiteY42" fmla="*/ 166203 h 188612"/>
                <a:gd name="connsiteX43" fmla="*/ 173739 w 260339"/>
                <a:gd name="connsiteY43" fmla="*/ 130649 h 188612"/>
                <a:gd name="connsiteX44" fmla="*/ 175205 w 260339"/>
                <a:gd name="connsiteY44" fmla="*/ 100226 h 188612"/>
                <a:gd name="connsiteX45" fmla="*/ 189867 w 260339"/>
                <a:gd name="connsiteY45" fmla="*/ 96927 h 188612"/>
                <a:gd name="connsiteX46" fmla="*/ 181437 w 260339"/>
                <a:gd name="connsiteY46" fmla="*/ 88863 h 188612"/>
                <a:gd name="connsiteX47" fmla="*/ 149181 w 260339"/>
                <a:gd name="connsiteY47" fmla="*/ 81532 h 188612"/>
                <a:gd name="connsiteX48" fmla="*/ 97499 w 260339"/>
                <a:gd name="connsiteY48" fmla="*/ 89596 h 188612"/>
                <a:gd name="connsiteX49" fmla="*/ 92001 w 260339"/>
                <a:gd name="connsiteY49" fmla="*/ 86664 h 188612"/>
                <a:gd name="connsiteX50" fmla="*/ 72575 w 260339"/>
                <a:gd name="connsiteY50" fmla="*/ 63939 h 188612"/>
                <a:gd name="connsiteX51" fmla="*/ 67810 w 260339"/>
                <a:gd name="connsiteY51" fmla="*/ 64305 h 188612"/>
                <a:gd name="connsiteX52" fmla="*/ 37753 w 260339"/>
                <a:gd name="connsiteY52" fmla="*/ 95827 h 188612"/>
                <a:gd name="connsiteX53" fmla="*/ 2199 w 260339"/>
                <a:gd name="connsiteY53" fmla="*/ 121485 h 188612"/>
                <a:gd name="connsiteX54" fmla="*/ 9530 w 260339"/>
                <a:gd name="connsiteY54" fmla="*/ 106824 h 188612"/>
                <a:gd name="connsiteX55" fmla="*/ 7697 w 260339"/>
                <a:gd name="connsiteY55" fmla="*/ 93628 h 188612"/>
                <a:gd name="connsiteX56" fmla="*/ 7697 w 260339"/>
                <a:gd name="connsiteY56" fmla="*/ 85931 h 188612"/>
                <a:gd name="connsiteX57" fmla="*/ 23458 w 260339"/>
                <a:gd name="connsiteY57" fmla="*/ 81166 h 188612"/>
                <a:gd name="connsiteX58" fmla="*/ 11363 w 260339"/>
                <a:gd name="connsiteY58" fmla="*/ 78600 h 188612"/>
                <a:gd name="connsiteX59" fmla="*/ 0 w 260339"/>
                <a:gd name="connsiteY59" fmla="*/ 67237 h 188612"/>
                <a:gd name="connsiteX60" fmla="*/ 11363 w 260339"/>
                <a:gd name="connsiteY60" fmla="*/ 64305 h 18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0339" h="188612">
                  <a:moveTo>
                    <a:pt x="11363" y="64305"/>
                  </a:moveTo>
                  <a:cubicBezTo>
                    <a:pt x="14295" y="64305"/>
                    <a:pt x="17227" y="63572"/>
                    <a:pt x="19060" y="60640"/>
                  </a:cubicBezTo>
                  <a:cubicBezTo>
                    <a:pt x="31522" y="54409"/>
                    <a:pt x="35188" y="43779"/>
                    <a:pt x="34088" y="30584"/>
                  </a:cubicBezTo>
                  <a:cubicBezTo>
                    <a:pt x="36654" y="30584"/>
                    <a:pt x="39220" y="30584"/>
                    <a:pt x="41785" y="30584"/>
                  </a:cubicBezTo>
                  <a:cubicBezTo>
                    <a:pt x="44718" y="32050"/>
                    <a:pt x="42885" y="36082"/>
                    <a:pt x="45451" y="37914"/>
                  </a:cubicBezTo>
                  <a:cubicBezTo>
                    <a:pt x="48750" y="41946"/>
                    <a:pt x="52415" y="44146"/>
                    <a:pt x="58280" y="42313"/>
                  </a:cubicBezTo>
                  <a:cubicBezTo>
                    <a:pt x="79539" y="36082"/>
                    <a:pt x="83937" y="39380"/>
                    <a:pt x="83204" y="61373"/>
                  </a:cubicBezTo>
                  <a:cubicBezTo>
                    <a:pt x="83204" y="63205"/>
                    <a:pt x="83571" y="65038"/>
                    <a:pt x="83571" y="66871"/>
                  </a:cubicBezTo>
                  <a:cubicBezTo>
                    <a:pt x="89435" y="66504"/>
                    <a:pt x="85404" y="59540"/>
                    <a:pt x="89435" y="58441"/>
                  </a:cubicBezTo>
                  <a:cubicBezTo>
                    <a:pt x="94200" y="56974"/>
                    <a:pt x="98965" y="55142"/>
                    <a:pt x="103731" y="55508"/>
                  </a:cubicBezTo>
                  <a:cubicBezTo>
                    <a:pt x="108862" y="55508"/>
                    <a:pt x="109228" y="61373"/>
                    <a:pt x="111794" y="65038"/>
                  </a:cubicBezTo>
                  <a:cubicBezTo>
                    <a:pt x="113627" y="67970"/>
                    <a:pt x="115460" y="73102"/>
                    <a:pt x="119858" y="68704"/>
                  </a:cubicBezTo>
                  <a:cubicBezTo>
                    <a:pt x="122790" y="65771"/>
                    <a:pt x="124990" y="62106"/>
                    <a:pt x="121324" y="57341"/>
                  </a:cubicBezTo>
                  <a:cubicBezTo>
                    <a:pt x="113260" y="45978"/>
                    <a:pt x="118025" y="39747"/>
                    <a:pt x="129755" y="46345"/>
                  </a:cubicBezTo>
                  <a:cubicBezTo>
                    <a:pt x="141117" y="52576"/>
                    <a:pt x="138185" y="28751"/>
                    <a:pt x="149181" y="39380"/>
                  </a:cubicBezTo>
                  <a:cubicBezTo>
                    <a:pt x="154313" y="44512"/>
                    <a:pt x="153213" y="58441"/>
                    <a:pt x="166409" y="52210"/>
                  </a:cubicBezTo>
                  <a:cubicBezTo>
                    <a:pt x="148448" y="31683"/>
                    <a:pt x="176305" y="40480"/>
                    <a:pt x="179237" y="33149"/>
                  </a:cubicBezTo>
                  <a:cubicBezTo>
                    <a:pt x="175572" y="24352"/>
                    <a:pt x="166409" y="28018"/>
                    <a:pt x="163110" y="28384"/>
                  </a:cubicBezTo>
                  <a:cubicBezTo>
                    <a:pt x="146249" y="30950"/>
                    <a:pt x="140018" y="16289"/>
                    <a:pt x="129022" y="9324"/>
                  </a:cubicBezTo>
                  <a:cubicBezTo>
                    <a:pt x="125356" y="7125"/>
                    <a:pt x="126456" y="3826"/>
                    <a:pt x="129755" y="1994"/>
                  </a:cubicBezTo>
                  <a:cubicBezTo>
                    <a:pt x="133054" y="-206"/>
                    <a:pt x="139651" y="-939"/>
                    <a:pt x="140018" y="1627"/>
                  </a:cubicBezTo>
                  <a:cubicBezTo>
                    <a:pt x="145149" y="32050"/>
                    <a:pt x="170441" y="13356"/>
                    <a:pt x="185102" y="19954"/>
                  </a:cubicBezTo>
                  <a:cubicBezTo>
                    <a:pt x="191700" y="22886"/>
                    <a:pt x="202329" y="33149"/>
                    <a:pt x="211493" y="21420"/>
                  </a:cubicBezTo>
                  <a:cubicBezTo>
                    <a:pt x="212959" y="25452"/>
                    <a:pt x="216624" y="31317"/>
                    <a:pt x="215158" y="33883"/>
                  </a:cubicBezTo>
                  <a:cubicBezTo>
                    <a:pt x="210027" y="41946"/>
                    <a:pt x="216258" y="46711"/>
                    <a:pt x="218457" y="52576"/>
                  </a:cubicBezTo>
                  <a:cubicBezTo>
                    <a:pt x="218457" y="53309"/>
                    <a:pt x="218457" y="54409"/>
                    <a:pt x="218457" y="55142"/>
                  </a:cubicBezTo>
                  <a:cubicBezTo>
                    <a:pt x="221389" y="54775"/>
                    <a:pt x="210760" y="63939"/>
                    <a:pt x="221023" y="58807"/>
                  </a:cubicBezTo>
                  <a:cubicBezTo>
                    <a:pt x="224688" y="56974"/>
                    <a:pt x="227620" y="60273"/>
                    <a:pt x="229453" y="63572"/>
                  </a:cubicBezTo>
                  <a:cubicBezTo>
                    <a:pt x="230919" y="65038"/>
                    <a:pt x="232019" y="66504"/>
                    <a:pt x="233485" y="67604"/>
                  </a:cubicBezTo>
                  <a:cubicBezTo>
                    <a:pt x="227987" y="72736"/>
                    <a:pt x="222122" y="77867"/>
                    <a:pt x="222122" y="86297"/>
                  </a:cubicBezTo>
                  <a:cubicBezTo>
                    <a:pt x="218824" y="92162"/>
                    <a:pt x="214059" y="93628"/>
                    <a:pt x="207461" y="90696"/>
                  </a:cubicBezTo>
                  <a:cubicBezTo>
                    <a:pt x="215158" y="96927"/>
                    <a:pt x="218824" y="91429"/>
                    <a:pt x="222122" y="86297"/>
                  </a:cubicBezTo>
                  <a:cubicBezTo>
                    <a:pt x="233852" y="82999"/>
                    <a:pt x="246314" y="95094"/>
                    <a:pt x="243382" y="109023"/>
                  </a:cubicBezTo>
                  <a:cubicBezTo>
                    <a:pt x="241915" y="116354"/>
                    <a:pt x="243015" y="123318"/>
                    <a:pt x="241915" y="130649"/>
                  </a:cubicBezTo>
                  <a:cubicBezTo>
                    <a:pt x="240816" y="137979"/>
                    <a:pt x="240449" y="145677"/>
                    <a:pt x="252912" y="145677"/>
                  </a:cubicBezTo>
                  <a:cubicBezTo>
                    <a:pt x="260242" y="145677"/>
                    <a:pt x="263175" y="160338"/>
                    <a:pt x="256944" y="162171"/>
                  </a:cubicBezTo>
                  <a:cubicBezTo>
                    <a:pt x="254011" y="162904"/>
                    <a:pt x="248880" y="157039"/>
                    <a:pt x="248513" y="165470"/>
                  </a:cubicBezTo>
                  <a:cubicBezTo>
                    <a:pt x="240083" y="172800"/>
                    <a:pt x="241182" y="189662"/>
                    <a:pt x="224688" y="188562"/>
                  </a:cubicBezTo>
                  <a:cubicBezTo>
                    <a:pt x="224322" y="188195"/>
                    <a:pt x="223589" y="187095"/>
                    <a:pt x="223222" y="185996"/>
                  </a:cubicBezTo>
                  <a:cubicBezTo>
                    <a:pt x="221756" y="180131"/>
                    <a:pt x="236051" y="176099"/>
                    <a:pt x="226887" y="171335"/>
                  </a:cubicBezTo>
                  <a:cubicBezTo>
                    <a:pt x="221023" y="168036"/>
                    <a:pt x="216624" y="175366"/>
                    <a:pt x="217724" y="183064"/>
                  </a:cubicBezTo>
                  <a:cubicBezTo>
                    <a:pt x="210760" y="184163"/>
                    <a:pt x="201596" y="185996"/>
                    <a:pt x="199397" y="177199"/>
                  </a:cubicBezTo>
                  <a:cubicBezTo>
                    <a:pt x="197564" y="168769"/>
                    <a:pt x="192066" y="168402"/>
                    <a:pt x="186568" y="166203"/>
                  </a:cubicBezTo>
                  <a:cubicBezTo>
                    <a:pt x="168241" y="158872"/>
                    <a:pt x="163476" y="146043"/>
                    <a:pt x="173739" y="130649"/>
                  </a:cubicBezTo>
                  <a:cubicBezTo>
                    <a:pt x="178871" y="123318"/>
                    <a:pt x="179604" y="105357"/>
                    <a:pt x="175205" y="100226"/>
                  </a:cubicBezTo>
                  <a:cubicBezTo>
                    <a:pt x="179604" y="96194"/>
                    <a:pt x="187301" y="104258"/>
                    <a:pt x="189867" y="96927"/>
                  </a:cubicBezTo>
                  <a:cubicBezTo>
                    <a:pt x="193166" y="88497"/>
                    <a:pt x="182536" y="92162"/>
                    <a:pt x="181437" y="88863"/>
                  </a:cubicBezTo>
                  <a:cubicBezTo>
                    <a:pt x="173739" y="66871"/>
                    <a:pt x="162743" y="80799"/>
                    <a:pt x="149181" y="81532"/>
                  </a:cubicBezTo>
                  <a:cubicBezTo>
                    <a:pt x="130488" y="82999"/>
                    <a:pt x="113994" y="82999"/>
                    <a:pt x="97499" y="89596"/>
                  </a:cubicBezTo>
                  <a:cubicBezTo>
                    <a:pt x="95300" y="90329"/>
                    <a:pt x="91635" y="89596"/>
                    <a:pt x="92001" y="86664"/>
                  </a:cubicBezTo>
                  <a:cubicBezTo>
                    <a:pt x="93834" y="70536"/>
                    <a:pt x="59013" y="89596"/>
                    <a:pt x="72575" y="63939"/>
                  </a:cubicBezTo>
                  <a:cubicBezTo>
                    <a:pt x="69642" y="64305"/>
                    <a:pt x="68909" y="64305"/>
                    <a:pt x="67810" y="64305"/>
                  </a:cubicBezTo>
                  <a:cubicBezTo>
                    <a:pt x="52048" y="69070"/>
                    <a:pt x="35188" y="69070"/>
                    <a:pt x="37753" y="95827"/>
                  </a:cubicBezTo>
                  <a:cubicBezTo>
                    <a:pt x="38853" y="106457"/>
                    <a:pt x="17960" y="117087"/>
                    <a:pt x="2199" y="121485"/>
                  </a:cubicBezTo>
                  <a:cubicBezTo>
                    <a:pt x="-2199" y="113055"/>
                    <a:pt x="6231" y="111589"/>
                    <a:pt x="9530" y="106824"/>
                  </a:cubicBezTo>
                  <a:cubicBezTo>
                    <a:pt x="12462" y="102792"/>
                    <a:pt x="20160" y="96561"/>
                    <a:pt x="7697" y="93628"/>
                  </a:cubicBezTo>
                  <a:cubicBezTo>
                    <a:pt x="7697" y="91063"/>
                    <a:pt x="7697" y="88497"/>
                    <a:pt x="7697" y="85931"/>
                  </a:cubicBezTo>
                  <a:cubicBezTo>
                    <a:pt x="12096" y="82266"/>
                    <a:pt x="17960" y="83365"/>
                    <a:pt x="23458" y="81166"/>
                  </a:cubicBezTo>
                  <a:cubicBezTo>
                    <a:pt x="19793" y="76768"/>
                    <a:pt x="14662" y="81899"/>
                    <a:pt x="11363" y="78600"/>
                  </a:cubicBezTo>
                  <a:cubicBezTo>
                    <a:pt x="4765" y="77500"/>
                    <a:pt x="4032" y="70903"/>
                    <a:pt x="0" y="67237"/>
                  </a:cubicBezTo>
                  <a:cubicBezTo>
                    <a:pt x="733" y="57707"/>
                    <a:pt x="6964" y="63572"/>
                    <a:pt x="11363" y="64305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EEE88000-7193-4063-B5FE-27468A3319FD}"/>
                </a:ext>
              </a:extLst>
            </p:cNvPr>
            <p:cNvSpPr/>
            <p:nvPr/>
          </p:nvSpPr>
          <p:spPr>
            <a:xfrm>
              <a:off x="11899631" y="6678407"/>
              <a:ext cx="30422" cy="16846"/>
            </a:xfrm>
            <a:custGeom>
              <a:avLst/>
              <a:gdLst>
                <a:gd name="connsiteX0" fmla="*/ 0 w 30422"/>
                <a:gd name="connsiteY0" fmla="*/ 2918 h 16846"/>
                <a:gd name="connsiteX1" fmla="*/ 30423 w 30422"/>
                <a:gd name="connsiteY1" fmla="*/ 16847 h 16846"/>
                <a:gd name="connsiteX2" fmla="*/ 0 w 30422"/>
                <a:gd name="connsiteY2" fmla="*/ 2918 h 1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22" h="16846">
                  <a:moveTo>
                    <a:pt x="0" y="2918"/>
                  </a:moveTo>
                  <a:cubicBezTo>
                    <a:pt x="14295" y="-1847"/>
                    <a:pt x="26391" y="-2946"/>
                    <a:pt x="30423" y="16847"/>
                  </a:cubicBezTo>
                  <a:cubicBezTo>
                    <a:pt x="19060" y="14648"/>
                    <a:pt x="4765" y="20145"/>
                    <a:pt x="0" y="2918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D57F7253-85DC-41F9-B1BB-7089ABD60207}"/>
                </a:ext>
              </a:extLst>
            </p:cNvPr>
            <p:cNvSpPr/>
            <p:nvPr/>
          </p:nvSpPr>
          <p:spPr>
            <a:xfrm>
              <a:off x="11692170" y="7041026"/>
              <a:ext cx="22358" cy="25318"/>
            </a:xfrm>
            <a:custGeom>
              <a:avLst/>
              <a:gdLst>
                <a:gd name="connsiteX0" fmla="*/ 0 w 22358"/>
                <a:gd name="connsiteY0" fmla="*/ 24065 h 25318"/>
                <a:gd name="connsiteX1" fmla="*/ 3299 w 22358"/>
                <a:gd name="connsiteY1" fmla="*/ 13435 h 25318"/>
                <a:gd name="connsiteX2" fmla="*/ 22359 w 22358"/>
                <a:gd name="connsiteY2" fmla="*/ 5005 h 25318"/>
                <a:gd name="connsiteX3" fmla="*/ 0 w 22358"/>
                <a:gd name="connsiteY3" fmla="*/ 24065 h 2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25318">
                  <a:moveTo>
                    <a:pt x="0" y="24065"/>
                  </a:moveTo>
                  <a:cubicBezTo>
                    <a:pt x="1100" y="20399"/>
                    <a:pt x="3299" y="17101"/>
                    <a:pt x="3299" y="13435"/>
                  </a:cubicBezTo>
                  <a:cubicBezTo>
                    <a:pt x="4032" y="-2692"/>
                    <a:pt x="11363" y="-2692"/>
                    <a:pt x="22359" y="5005"/>
                  </a:cubicBezTo>
                  <a:cubicBezTo>
                    <a:pt x="16861" y="13802"/>
                    <a:pt x="17960" y="29930"/>
                    <a:pt x="0" y="24065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8C16601B-918E-4AC4-A3AD-ACF99E2536FE}"/>
                </a:ext>
              </a:extLst>
            </p:cNvPr>
            <p:cNvSpPr/>
            <p:nvPr/>
          </p:nvSpPr>
          <p:spPr>
            <a:xfrm>
              <a:off x="11680807" y="7065091"/>
              <a:ext cx="17122" cy="30056"/>
            </a:xfrm>
            <a:custGeom>
              <a:avLst/>
              <a:gdLst>
                <a:gd name="connsiteX0" fmla="*/ 3665 w 17122"/>
                <a:gd name="connsiteY0" fmla="*/ 30056 h 30056"/>
                <a:gd name="connsiteX1" fmla="*/ 0 w 17122"/>
                <a:gd name="connsiteY1" fmla="*/ 22725 h 30056"/>
                <a:gd name="connsiteX2" fmla="*/ 11363 w 17122"/>
                <a:gd name="connsiteY2" fmla="*/ 0 h 30056"/>
                <a:gd name="connsiteX3" fmla="*/ 3665 w 17122"/>
                <a:gd name="connsiteY3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22" h="30056">
                  <a:moveTo>
                    <a:pt x="3665" y="30056"/>
                  </a:moveTo>
                  <a:cubicBezTo>
                    <a:pt x="733" y="28590"/>
                    <a:pt x="0" y="25658"/>
                    <a:pt x="0" y="22725"/>
                  </a:cubicBezTo>
                  <a:cubicBezTo>
                    <a:pt x="8430" y="17594"/>
                    <a:pt x="4032" y="5865"/>
                    <a:pt x="11363" y="0"/>
                  </a:cubicBezTo>
                  <a:cubicBezTo>
                    <a:pt x="24558" y="13929"/>
                    <a:pt x="12096" y="21259"/>
                    <a:pt x="3665" y="30056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F6207626-DAA9-469C-B7D2-0B52C5D70736}"/>
                </a:ext>
              </a:extLst>
            </p:cNvPr>
            <p:cNvSpPr/>
            <p:nvPr/>
          </p:nvSpPr>
          <p:spPr>
            <a:xfrm>
              <a:off x="12152991" y="6866061"/>
              <a:ext cx="16403" cy="16794"/>
            </a:xfrm>
            <a:custGeom>
              <a:avLst/>
              <a:gdLst>
                <a:gd name="connsiteX0" fmla="*/ 8715 w 16403"/>
                <a:gd name="connsiteY0" fmla="*/ 0 h 16794"/>
                <a:gd name="connsiteX1" fmla="*/ 12381 w 16403"/>
                <a:gd name="connsiteY1" fmla="*/ 15028 h 16794"/>
                <a:gd name="connsiteX2" fmla="*/ 285 w 16403"/>
                <a:gd name="connsiteY2" fmla="*/ 12462 h 16794"/>
                <a:gd name="connsiteX3" fmla="*/ 8715 w 16403"/>
                <a:gd name="connsiteY3" fmla="*/ 0 h 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03" h="16794">
                  <a:moveTo>
                    <a:pt x="8715" y="0"/>
                  </a:moveTo>
                  <a:cubicBezTo>
                    <a:pt x="18245" y="11729"/>
                    <a:pt x="18245" y="11729"/>
                    <a:pt x="12381" y="15028"/>
                  </a:cubicBezTo>
                  <a:cubicBezTo>
                    <a:pt x="7616" y="17227"/>
                    <a:pt x="1751" y="18327"/>
                    <a:pt x="285" y="12462"/>
                  </a:cubicBezTo>
                  <a:cubicBezTo>
                    <a:pt x="-1181" y="7331"/>
                    <a:pt x="3217" y="2566"/>
                    <a:pt x="8715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F9E9CF3A-E483-42FD-A3E8-5D59C13B349B}"/>
                </a:ext>
              </a:extLst>
            </p:cNvPr>
            <p:cNvSpPr/>
            <p:nvPr/>
          </p:nvSpPr>
          <p:spPr>
            <a:xfrm>
              <a:off x="12159898" y="6884754"/>
              <a:ext cx="18668" cy="18693"/>
            </a:xfrm>
            <a:custGeom>
              <a:avLst/>
              <a:gdLst>
                <a:gd name="connsiteX0" fmla="*/ 5840 w 18668"/>
                <a:gd name="connsiteY0" fmla="*/ 0 h 18693"/>
                <a:gd name="connsiteX1" fmla="*/ 18669 w 18668"/>
                <a:gd name="connsiteY1" fmla="*/ 5865 h 18693"/>
                <a:gd name="connsiteX2" fmla="*/ 5473 w 18668"/>
                <a:gd name="connsiteY2" fmla="*/ 18694 h 18693"/>
                <a:gd name="connsiteX3" fmla="*/ 5840 w 18668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" h="18693">
                  <a:moveTo>
                    <a:pt x="5840" y="0"/>
                  </a:moveTo>
                  <a:cubicBezTo>
                    <a:pt x="9872" y="1833"/>
                    <a:pt x="14270" y="4032"/>
                    <a:pt x="18669" y="5865"/>
                  </a:cubicBezTo>
                  <a:cubicBezTo>
                    <a:pt x="15370" y="12096"/>
                    <a:pt x="11338" y="16128"/>
                    <a:pt x="5473" y="18694"/>
                  </a:cubicBezTo>
                  <a:cubicBezTo>
                    <a:pt x="1075" y="12096"/>
                    <a:pt x="-4423" y="5865"/>
                    <a:pt x="5840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DFD92AE9-5981-48BC-9E7A-8AB53E289AED}"/>
                </a:ext>
              </a:extLst>
            </p:cNvPr>
            <p:cNvSpPr/>
            <p:nvPr/>
          </p:nvSpPr>
          <p:spPr>
            <a:xfrm>
              <a:off x="11857479" y="7101414"/>
              <a:ext cx="23825" cy="14631"/>
            </a:xfrm>
            <a:custGeom>
              <a:avLst/>
              <a:gdLst>
                <a:gd name="connsiteX0" fmla="*/ 0 w 23825"/>
                <a:gd name="connsiteY0" fmla="*/ 8762 h 14631"/>
                <a:gd name="connsiteX1" fmla="*/ 23825 w 23825"/>
                <a:gd name="connsiteY1" fmla="*/ 5830 h 14631"/>
                <a:gd name="connsiteX2" fmla="*/ 10996 w 23825"/>
                <a:gd name="connsiteY2" fmla="*/ 12794 h 14631"/>
                <a:gd name="connsiteX3" fmla="*/ 0 w 23825"/>
                <a:gd name="connsiteY3" fmla="*/ 8762 h 14631"/>
                <a:gd name="connsiteX4" fmla="*/ 0 w 23825"/>
                <a:gd name="connsiteY4" fmla="*/ 8762 h 1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5" h="14631">
                  <a:moveTo>
                    <a:pt x="0" y="8762"/>
                  </a:moveTo>
                  <a:cubicBezTo>
                    <a:pt x="6964" y="332"/>
                    <a:pt x="14295" y="-4433"/>
                    <a:pt x="23825" y="5830"/>
                  </a:cubicBezTo>
                  <a:cubicBezTo>
                    <a:pt x="20526" y="11328"/>
                    <a:pt x="13562" y="7296"/>
                    <a:pt x="10996" y="12794"/>
                  </a:cubicBezTo>
                  <a:cubicBezTo>
                    <a:pt x="6598" y="14260"/>
                    <a:pt x="1466" y="17559"/>
                    <a:pt x="0" y="8762"/>
                  </a:cubicBezTo>
                  <a:lnTo>
                    <a:pt x="0" y="8762"/>
                  </a:ln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B9B7CB1-9264-42EC-8A62-1B1841D0E9BA}"/>
                </a:ext>
              </a:extLst>
            </p:cNvPr>
            <p:cNvSpPr/>
            <p:nvPr/>
          </p:nvSpPr>
          <p:spPr>
            <a:xfrm>
              <a:off x="11851415" y="7110542"/>
              <a:ext cx="19302" cy="17724"/>
            </a:xfrm>
            <a:custGeom>
              <a:avLst/>
              <a:gdLst>
                <a:gd name="connsiteX0" fmla="*/ 6064 w 19302"/>
                <a:gd name="connsiteY0" fmla="*/ 0 h 17724"/>
                <a:gd name="connsiteX1" fmla="*/ 17426 w 19302"/>
                <a:gd name="connsiteY1" fmla="*/ 3665 h 17724"/>
                <a:gd name="connsiteX2" fmla="*/ 17426 w 19302"/>
                <a:gd name="connsiteY2" fmla="*/ 10996 h 17724"/>
                <a:gd name="connsiteX3" fmla="*/ 10829 w 19302"/>
                <a:gd name="connsiteY3" fmla="*/ 8797 h 17724"/>
                <a:gd name="connsiteX4" fmla="*/ 2398 w 19302"/>
                <a:gd name="connsiteY4" fmla="*/ 16128 h 17724"/>
                <a:gd name="connsiteX5" fmla="*/ 6064 w 19302"/>
                <a:gd name="connsiteY5" fmla="*/ 0 h 1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02" h="17724">
                  <a:moveTo>
                    <a:pt x="6064" y="0"/>
                  </a:moveTo>
                  <a:cubicBezTo>
                    <a:pt x="8996" y="4398"/>
                    <a:pt x="13394" y="3665"/>
                    <a:pt x="17426" y="3665"/>
                  </a:cubicBezTo>
                  <a:cubicBezTo>
                    <a:pt x="21458" y="6231"/>
                    <a:pt x="17793" y="8430"/>
                    <a:pt x="17426" y="10996"/>
                  </a:cubicBezTo>
                  <a:cubicBezTo>
                    <a:pt x="15227" y="10263"/>
                    <a:pt x="12661" y="8064"/>
                    <a:pt x="10829" y="8797"/>
                  </a:cubicBezTo>
                  <a:cubicBezTo>
                    <a:pt x="7163" y="9896"/>
                    <a:pt x="9729" y="21992"/>
                    <a:pt x="2398" y="16128"/>
                  </a:cubicBezTo>
                  <a:cubicBezTo>
                    <a:pt x="-3100" y="11729"/>
                    <a:pt x="2032" y="4765"/>
                    <a:pt x="6064" y="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42104561-4ECB-46D0-81F5-9CFA58F03F54}"/>
                </a:ext>
              </a:extLst>
            </p:cNvPr>
            <p:cNvSpPr/>
            <p:nvPr/>
          </p:nvSpPr>
          <p:spPr>
            <a:xfrm>
              <a:off x="11955070" y="7143800"/>
              <a:ext cx="55126" cy="42568"/>
            </a:xfrm>
            <a:custGeom>
              <a:avLst/>
              <a:gdLst>
                <a:gd name="connsiteX0" fmla="*/ 275 w 55126"/>
                <a:gd name="connsiteY0" fmla="*/ 26488 h 42568"/>
                <a:gd name="connsiteX1" fmla="*/ 29598 w 55126"/>
                <a:gd name="connsiteY1" fmla="*/ 5595 h 42568"/>
                <a:gd name="connsiteX2" fmla="*/ 47192 w 55126"/>
                <a:gd name="connsiteY2" fmla="*/ 3763 h 42568"/>
                <a:gd name="connsiteX3" fmla="*/ 47192 w 55126"/>
                <a:gd name="connsiteY3" fmla="*/ 27588 h 42568"/>
                <a:gd name="connsiteX4" fmla="*/ 46459 w 55126"/>
                <a:gd name="connsiteY4" fmla="*/ 42249 h 42568"/>
                <a:gd name="connsiteX5" fmla="*/ 275 w 55126"/>
                <a:gd name="connsiteY5" fmla="*/ 38217 h 42568"/>
                <a:gd name="connsiteX6" fmla="*/ 275 w 55126"/>
                <a:gd name="connsiteY6" fmla="*/ 26488 h 42568"/>
                <a:gd name="connsiteX7" fmla="*/ 275 w 55126"/>
                <a:gd name="connsiteY7" fmla="*/ 26488 h 4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126" h="42568">
                  <a:moveTo>
                    <a:pt x="275" y="26488"/>
                  </a:moveTo>
                  <a:cubicBezTo>
                    <a:pt x="9805" y="19524"/>
                    <a:pt x="18968" y="11460"/>
                    <a:pt x="29598" y="5595"/>
                  </a:cubicBezTo>
                  <a:cubicBezTo>
                    <a:pt x="34730" y="2663"/>
                    <a:pt x="43893" y="-4301"/>
                    <a:pt x="47192" y="3763"/>
                  </a:cubicBezTo>
                  <a:cubicBezTo>
                    <a:pt x="49758" y="9994"/>
                    <a:pt x="63686" y="19524"/>
                    <a:pt x="47192" y="27588"/>
                  </a:cubicBezTo>
                  <a:cubicBezTo>
                    <a:pt x="39495" y="31253"/>
                    <a:pt x="46825" y="37484"/>
                    <a:pt x="46459" y="42249"/>
                  </a:cubicBezTo>
                  <a:cubicBezTo>
                    <a:pt x="31431" y="43349"/>
                    <a:pt x="16036" y="41516"/>
                    <a:pt x="275" y="38217"/>
                  </a:cubicBezTo>
                  <a:cubicBezTo>
                    <a:pt x="-92" y="36385"/>
                    <a:pt x="-92" y="31620"/>
                    <a:pt x="275" y="26488"/>
                  </a:cubicBezTo>
                  <a:lnTo>
                    <a:pt x="275" y="26488"/>
                  </a:ln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01D81DDE-235B-49FC-A424-453248BFB487}"/>
                </a:ext>
              </a:extLst>
            </p:cNvPr>
            <p:cNvSpPr/>
            <p:nvPr/>
          </p:nvSpPr>
          <p:spPr>
            <a:xfrm>
              <a:off x="11937435" y="7147562"/>
              <a:ext cx="18496" cy="22725"/>
            </a:xfrm>
            <a:custGeom>
              <a:avLst/>
              <a:gdLst>
                <a:gd name="connsiteX0" fmla="*/ 17543 w 18496"/>
                <a:gd name="connsiteY0" fmla="*/ 22725 h 22725"/>
                <a:gd name="connsiteX1" fmla="*/ 316 w 18496"/>
                <a:gd name="connsiteY1" fmla="*/ 0 h 22725"/>
                <a:gd name="connsiteX2" fmla="*/ 17543 w 18496"/>
                <a:gd name="connsiteY2" fmla="*/ 22725 h 22725"/>
                <a:gd name="connsiteX3" fmla="*/ 17543 w 18496"/>
                <a:gd name="connsiteY3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96" h="22725">
                  <a:moveTo>
                    <a:pt x="17543" y="22725"/>
                  </a:moveTo>
                  <a:cubicBezTo>
                    <a:pt x="2148" y="22725"/>
                    <a:pt x="-1151" y="13195"/>
                    <a:pt x="316" y="0"/>
                  </a:cubicBezTo>
                  <a:cubicBezTo>
                    <a:pt x="316" y="12096"/>
                    <a:pt x="23407" y="6231"/>
                    <a:pt x="17543" y="22725"/>
                  </a:cubicBezTo>
                  <a:cubicBezTo>
                    <a:pt x="17909" y="22725"/>
                    <a:pt x="17543" y="22725"/>
                    <a:pt x="17543" y="22725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6EED6616-E96C-4088-A217-883AF6A3A87A}"/>
                </a:ext>
              </a:extLst>
            </p:cNvPr>
            <p:cNvSpPr/>
            <p:nvPr/>
          </p:nvSpPr>
          <p:spPr>
            <a:xfrm>
              <a:off x="11958944" y="7193228"/>
              <a:ext cx="13754" cy="13837"/>
            </a:xfrm>
            <a:custGeom>
              <a:avLst/>
              <a:gdLst>
                <a:gd name="connsiteX0" fmla="*/ 6664 w 13754"/>
                <a:gd name="connsiteY0" fmla="*/ 152 h 13837"/>
                <a:gd name="connsiteX1" fmla="*/ 13262 w 13754"/>
                <a:gd name="connsiteY1" fmla="*/ 7116 h 13837"/>
                <a:gd name="connsiteX2" fmla="*/ 8130 w 13754"/>
                <a:gd name="connsiteY2" fmla="*/ 13714 h 13837"/>
                <a:gd name="connsiteX3" fmla="*/ 67 w 13754"/>
                <a:gd name="connsiteY3" fmla="*/ 8582 h 13837"/>
                <a:gd name="connsiteX4" fmla="*/ 6664 w 13754"/>
                <a:gd name="connsiteY4" fmla="*/ 152 h 1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4" h="13837">
                  <a:moveTo>
                    <a:pt x="6664" y="152"/>
                  </a:moveTo>
                  <a:cubicBezTo>
                    <a:pt x="14361" y="-948"/>
                    <a:pt x="12529" y="4184"/>
                    <a:pt x="13262" y="7116"/>
                  </a:cubicBezTo>
                  <a:cubicBezTo>
                    <a:pt x="14728" y="11881"/>
                    <a:pt x="12895" y="14447"/>
                    <a:pt x="8130" y="13714"/>
                  </a:cubicBezTo>
                  <a:cubicBezTo>
                    <a:pt x="4832" y="13347"/>
                    <a:pt x="-667" y="11881"/>
                    <a:pt x="67" y="8582"/>
                  </a:cubicBezTo>
                  <a:cubicBezTo>
                    <a:pt x="433" y="5283"/>
                    <a:pt x="4832" y="2351"/>
                    <a:pt x="6664" y="152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411DC459-2545-4034-AF94-0E6EB1823563}"/>
                </a:ext>
              </a:extLst>
            </p:cNvPr>
            <p:cNvSpPr/>
            <p:nvPr/>
          </p:nvSpPr>
          <p:spPr>
            <a:xfrm>
              <a:off x="11639927" y="4585816"/>
              <a:ext cx="38314" cy="31817"/>
            </a:xfrm>
            <a:custGeom>
              <a:avLst/>
              <a:gdLst>
                <a:gd name="connsiteX0" fmla="*/ 38315 w 38314"/>
                <a:gd name="connsiteY0" fmla="*/ 21634 h 31817"/>
                <a:gd name="connsiteX1" fmla="*/ 15956 w 38314"/>
                <a:gd name="connsiteY1" fmla="*/ 30431 h 31817"/>
                <a:gd name="connsiteX2" fmla="*/ 195 w 38314"/>
                <a:gd name="connsiteY2" fmla="*/ 11371 h 31817"/>
                <a:gd name="connsiteX3" fmla="*/ 27319 w 38314"/>
                <a:gd name="connsiteY3" fmla="*/ 9904 h 31817"/>
                <a:gd name="connsiteX4" fmla="*/ 38315 w 38314"/>
                <a:gd name="connsiteY4" fmla="*/ 21634 h 3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14" h="31817">
                  <a:moveTo>
                    <a:pt x="38315" y="21634"/>
                  </a:moveTo>
                  <a:cubicBezTo>
                    <a:pt x="33916" y="32996"/>
                    <a:pt x="25852" y="32996"/>
                    <a:pt x="15956" y="30431"/>
                  </a:cubicBezTo>
                  <a:cubicBezTo>
                    <a:pt x="5693" y="27865"/>
                    <a:pt x="-1271" y="23100"/>
                    <a:pt x="195" y="11371"/>
                  </a:cubicBezTo>
                  <a:cubicBezTo>
                    <a:pt x="8625" y="-2191"/>
                    <a:pt x="17422" y="-4757"/>
                    <a:pt x="27319" y="9904"/>
                  </a:cubicBezTo>
                  <a:cubicBezTo>
                    <a:pt x="30251" y="14303"/>
                    <a:pt x="34649" y="17968"/>
                    <a:pt x="38315" y="21634"/>
                  </a:cubicBezTo>
                  <a:close/>
                </a:path>
              </a:pathLst>
            </a:custGeom>
            <a:solidFill>
              <a:srgbClr val="86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3D2623DB-FD9D-4EE6-A81D-6DBAF4C0D5DD}"/>
                </a:ext>
              </a:extLst>
            </p:cNvPr>
            <p:cNvSpPr/>
            <p:nvPr/>
          </p:nvSpPr>
          <p:spPr>
            <a:xfrm>
              <a:off x="11567547" y="4402188"/>
              <a:ext cx="49116" cy="56813"/>
            </a:xfrm>
            <a:custGeom>
              <a:avLst/>
              <a:gdLst>
                <a:gd name="connsiteX0" fmla="*/ 0 w 49116"/>
                <a:gd name="connsiteY0" fmla="*/ 0 h 56813"/>
                <a:gd name="connsiteX1" fmla="*/ 49116 w 49116"/>
                <a:gd name="connsiteY1" fmla="*/ 56813 h 56813"/>
                <a:gd name="connsiteX2" fmla="*/ 0 w 49116"/>
                <a:gd name="connsiteY2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116" h="56813">
                  <a:moveTo>
                    <a:pt x="0" y="0"/>
                  </a:moveTo>
                  <a:cubicBezTo>
                    <a:pt x="19427" y="16494"/>
                    <a:pt x="38487" y="32988"/>
                    <a:pt x="49116" y="56813"/>
                  </a:cubicBezTo>
                  <a:cubicBezTo>
                    <a:pt x="27857" y="41785"/>
                    <a:pt x="13929" y="20893"/>
                    <a:pt x="0" y="0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97CBABE2-5C9B-4FC1-9580-23220564CF5B}"/>
                </a:ext>
              </a:extLst>
            </p:cNvPr>
            <p:cNvSpPr/>
            <p:nvPr/>
          </p:nvSpPr>
          <p:spPr>
            <a:xfrm>
              <a:off x="11449645" y="6100353"/>
              <a:ext cx="259240" cy="443806"/>
            </a:xfrm>
            <a:custGeom>
              <a:avLst/>
              <a:gdLst>
                <a:gd name="connsiteX0" fmla="*/ 9406 w 259240"/>
                <a:gd name="connsiteY0" fmla="*/ 142592 h 443806"/>
                <a:gd name="connsiteX1" fmla="*/ 4275 w 259240"/>
                <a:gd name="connsiteY1" fmla="*/ 58288 h 443806"/>
                <a:gd name="connsiteX2" fmla="*/ 6108 w 259240"/>
                <a:gd name="connsiteY2" fmla="*/ 29332 h 443806"/>
                <a:gd name="connsiteX3" fmla="*/ 11606 w 259240"/>
                <a:gd name="connsiteY3" fmla="*/ 18335 h 443806"/>
                <a:gd name="connsiteX4" fmla="*/ 20036 w 259240"/>
                <a:gd name="connsiteY4" fmla="*/ 5140 h 443806"/>
                <a:gd name="connsiteX5" fmla="*/ 112770 w 259240"/>
                <a:gd name="connsiteY5" fmla="*/ 30431 h 443806"/>
                <a:gd name="connsiteX6" fmla="*/ 127065 w 259240"/>
                <a:gd name="connsiteY6" fmla="*/ 69651 h 443806"/>
                <a:gd name="connsiteX7" fmla="*/ 141727 w 259240"/>
                <a:gd name="connsiteY7" fmla="*/ 86878 h 443806"/>
                <a:gd name="connsiteX8" fmla="*/ 153823 w 259240"/>
                <a:gd name="connsiteY8" fmla="*/ 76982 h 443806"/>
                <a:gd name="connsiteX9" fmla="*/ 175082 w 259240"/>
                <a:gd name="connsiteY9" fmla="*/ 74416 h 443806"/>
                <a:gd name="connsiteX10" fmla="*/ 195242 w 259240"/>
                <a:gd name="connsiteY10" fmla="*/ 82480 h 443806"/>
                <a:gd name="connsiteX11" fmla="*/ 195608 w 259240"/>
                <a:gd name="connsiteY11" fmla="*/ 95675 h 443806"/>
                <a:gd name="connsiteX12" fmla="*/ 183512 w 259240"/>
                <a:gd name="connsiteY12" fmla="*/ 99340 h 443806"/>
                <a:gd name="connsiteX13" fmla="*/ 167751 w 259240"/>
                <a:gd name="connsiteY13" fmla="*/ 114002 h 443806"/>
                <a:gd name="connsiteX14" fmla="*/ 178014 w 259240"/>
                <a:gd name="connsiteY14" fmla="*/ 131962 h 443806"/>
                <a:gd name="connsiteX15" fmla="*/ 188277 w 259240"/>
                <a:gd name="connsiteY15" fmla="*/ 149190 h 443806"/>
                <a:gd name="connsiteX16" fmla="*/ 171050 w 259240"/>
                <a:gd name="connsiteY16" fmla="*/ 155421 h 443806"/>
                <a:gd name="connsiteX17" fmla="*/ 154189 w 259240"/>
                <a:gd name="connsiteY17" fmla="*/ 155787 h 443806"/>
                <a:gd name="connsiteX18" fmla="*/ 132930 w 259240"/>
                <a:gd name="connsiteY18" fmla="*/ 170816 h 443806"/>
                <a:gd name="connsiteX19" fmla="*/ 148325 w 259240"/>
                <a:gd name="connsiteY19" fmla="*/ 180712 h 443806"/>
                <a:gd name="connsiteX20" fmla="*/ 181313 w 259240"/>
                <a:gd name="connsiteY20" fmla="*/ 204170 h 443806"/>
                <a:gd name="connsiteX21" fmla="*/ 178747 w 259240"/>
                <a:gd name="connsiteY21" fmla="*/ 266116 h 443806"/>
                <a:gd name="connsiteX22" fmla="*/ 182779 w 259240"/>
                <a:gd name="connsiteY22" fmla="*/ 285909 h 443806"/>
                <a:gd name="connsiteX23" fmla="*/ 205505 w 259240"/>
                <a:gd name="connsiteY23" fmla="*/ 316698 h 443806"/>
                <a:gd name="connsiteX24" fmla="*/ 204405 w 259240"/>
                <a:gd name="connsiteY24" fmla="*/ 293239 h 443806"/>
                <a:gd name="connsiteX25" fmla="*/ 225298 w 259240"/>
                <a:gd name="connsiteY25" fmla="*/ 288108 h 443806"/>
                <a:gd name="connsiteX26" fmla="*/ 234095 w 259240"/>
                <a:gd name="connsiteY26" fmla="*/ 275279 h 443806"/>
                <a:gd name="connsiteX27" fmla="*/ 228230 w 259240"/>
                <a:gd name="connsiteY27" fmla="*/ 267215 h 443806"/>
                <a:gd name="connsiteX28" fmla="*/ 216134 w 259240"/>
                <a:gd name="connsiteY28" fmla="*/ 227263 h 443806"/>
                <a:gd name="connsiteX29" fmla="*/ 217234 w 259240"/>
                <a:gd name="connsiteY29" fmla="*/ 207836 h 443806"/>
                <a:gd name="connsiteX30" fmla="*/ 211003 w 259240"/>
                <a:gd name="connsiteY30" fmla="*/ 171182 h 443806"/>
                <a:gd name="connsiteX31" fmla="*/ 221999 w 259240"/>
                <a:gd name="connsiteY31" fmla="*/ 159453 h 443806"/>
                <a:gd name="connsiteX32" fmla="*/ 240326 w 259240"/>
                <a:gd name="connsiteY32" fmla="*/ 193907 h 443806"/>
                <a:gd name="connsiteX33" fmla="*/ 255720 w 259240"/>
                <a:gd name="connsiteY33" fmla="*/ 266116 h 443806"/>
                <a:gd name="connsiteX34" fmla="*/ 253521 w 259240"/>
                <a:gd name="connsiteY34" fmla="*/ 301670 h 443806"/>
                <a:gd name="connsiteX35" fmla="*/ 238860 w 259240"/>
                <a:gd name="connsiteY35" fmla="*/ 333925 h 443806"/>
                <a:gd name="connsiteX36" fmla="*/ 232262 w 259240"/>
                <a:gd name="connsiteY36" fmla="*/ 346021 h 443806"/>
                <a:gd name="connsiteX37" fmla="*/ 214302 w 259240"/>
                <a:gd name="connsiteY37" fmla="*/ 355551 h 443806"/>
                <a:gd name="connsiteX38" fmla="*/ 214668 w 259240"/>
                <a:gd name="connsiteY38" fmla="*/ 357384 h 443806"/>
                <a:gd name="connsiteX39" fmla="*/ 216501 w 259240"/>
                <a:gd name="connsiteY39" fmla="*/ 356651 h 443806"/>
                <a:gd name="connsiteX40" fmla="*/ 241425 w 259240"/>
                <a:gd name="connsiteY40" fmla="*/ 367280 h 443806"/>
                <a:gd name="connsiteX41" fmla="*/ 245091 w 259240"/>
                <a:gd name="connsiteY41" fmla="*/ 388173 h 443806"/>
                <a:gd name="connsiteX42" fmla="*/ 230429 w 259240"/>
                <a:gd name="connsiteY42" fmla="*/ 403568 h 443806"/>
                <a:gd name="connsiteX43" fmla="*/ 229330 w 259240"/>
                <a:gd name="connsiteY43" fmla="*/ 402468 h 443806"/>
                <a:gd name="connsiteX44" fmla="*/ 218334 w 259240"/>
                <a:gd name="connsiteY44" fmla="*/ 436556 h 443806"/>
                <a:gd name="connsiteX45" fmla="*/ 200007 w 259240"/>
                <a:gd name="connsiteY45" fmla="*/ 439855 h 443806"/>
                <a:gd name="connsiteX46" fmla="*/ 195242 w 259240"/>
                <a:gd name="connsiteY46" fmla="*/ 413098 h 443806"/>
                <a:gd name="connsiteX47" fmla="*/ 194875 w 259240"/>
                <a:gd name="connsiteY47" fmla="*/ 412364 h 443806"/>
                <a:gd name="connsiteX48" fmla="*/ 166652 w 259240"/>
                <a:gd name="connsiteY48" fmla="*/ 396603 h 443806"/>
                <a:gd name="connsiteX49" fmla="*/ 171417 w 259240"/>
                <a:gd name="connsiteY49" fmla="*/ 370579 h 443806"/>
                <a:gd name="connsiteX50" fmla="*/ 161887 w 259240"/>
                <a:gd name="connsiteY50" fmla="*/ 371312 h 443806"/>
                <a:gd name="connsiteX51" fmla="*/ 122667 w 259240"/>
                <a:gd name="connsiteY51" fmla="*/ 383041 h 443806"/>
                <a:gd name="connsiteX52" fmla="*/ 114237 w 259240"/>
                <a:gd name="connsiteY52" fmla="*/ 366914 h 443806"/>
                <a:gd name="connsiteX53" fmla="*/ 108372 w 259240"/>
                <a:gd name="connsiteY53" fmla="*/ 342722 h 443806"/>
                <a:gd name="connsiteX54" fmla="*/ 83814 w 259240"/>
                <a:gd name="connsiteY54" fmla="*/ 325495 h 443806"/>
                <a:gd name="connsiteX55" fmla="*/ 59989 w 259240"/>
                <a:gd name="connsiteY55" fmla="*/ 339423 h 443806"/>
                <a:gd name="connsiteX56" fmla="*/ 54124 w 259240"/>
                <a:gd name="connsiteY56" fmla="*/ 308268 h 443806"/>
                <a:gd name="connsiteX57" fmla="*/ 84547 w 259240"/>
                <a:gd name="connsiteY57" fmla="*/ 303869 h 443806"/>
                <a:gd name="connsiteX58" fmla="*/ 110205 w 259240"/>
                <a:gd name="connsiteY58" fmla="*/ 289574 h 443806"/>
                <a:gd name="connsiteX59" fmla="*/ 91878 w 259240"/>
                <a:gd name="connsiteY59" fmla="*/ 304236 h 443806"/>
                <a:gd name="connsiteX60" fmla="*/ 50459 w 259240"/>
                <a:gd name="connsiteY60" fmla="*/ 298737 h 443806"/>
                <a:gd name="connsiteX61" fmla="*/ 44961 w 259240"/>
                <a:gd name="connsiteY61" fmla="*/ 268681 h 443806"/>
                <a:gd name="connsiteX62" fmla="*/ 47893 w 259240"/>
                <a:gd name="connsiteY62" fmla="*/ 237892 h 443806"/>
                <a:gd name="connsiteX63" fmla="*/ 31032 w 259240"/>
                <a:gd name="connsiteY63" fmla="*/ 245956 h 443806"/>
                <a:gd name="connsiteX64" fmla="*/ 32865 w 259240"/>
                <a:gd name="connsiteY64" fmla="*/ 250354 h 443806"/>
                <a:gd name="connsiteX65" fmla="*/ 35064 w 259240"/>
                <a:gd name="connsiteY65" fmla="*/ 277845 h 443806"/>
                <a:gd name="connsiteX66" fmla="*/ 12705 w 259240"/>
                <a:gd name="connsiteY66" fmla="*/ 278944 h 443806"/>
                <a:gd name="connsiteX67" fmla="*/ 2442 w 259240"/>
                <a:gd name="connsiteY67" fmla="*/ 255486 h 443806"/>
                <a:gd name="connsiteX68" fmla="*/ 20403 w 259240"/>
                <a:gd name="connsiteY68" fmla="*/ 174114 h 443806"/>
                <a:gd name="connsiteX69" fmla="*/ 32498 w 259240"/>
                <a:gd name="connsiteY69" fmla="*/ 145891 h 443806"/>
                <a:gd name="connsiteX70" fmla="*/ 15271 w 259240"/>
                <a:gd name="connsiteY70" fmla="*/ 123166 h 443806"/>
                <a:gd name="connsiteX71" fmla="*/ 9406 w 259240"/>
                <a:gd name="connsiteY71" fmla="*/ 142592 h 44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9240" h="443806">
                  <a:moveTo>
                    <a:pt x="9406" y="142592"/>
                  </a:moveTo>
                  <a:cubicBezTo>
                    <a:pt x="-1956" y="115102"/>
                    <a:pt x="976" y="86145"/>
                    <a:pt x="4275" y="58288"/>
                  </a:cubicBezTo>
                  <a:cubicBezTo>
                    <a:pt x="5375" y="48758"/>
                    <a:pt x="-7088" y="37762"/>
                    <a:pt x="6108" y="29332"/>
                  </a:cubicBezTo>
                  <a:cubicBezTo>
                    <a:pt x="9773" y="26766"/>
                    <a:pt x="11972" y="23467"/>
                    <a:pt x="11606" y="18335"/>
                  </a:cubicBezTo>
                  <a:cubicBezTo>
                    <a:pt x="11239" y="12104"/>
                    <a:pt x="14905" y="8072"/>
                    <a:pt x="20036" y="5140"/>
                  </a:cubicBezTo>
                  <a:cubicBezTo>
                    <a:pt x="43495" y="-8055"/>
                    <a:pt x="103240" y="5507"/>
                    <a:pt x="112770" y="30431"/>
                  </a:cubicBezTo>
                  <a:cubicBezTo>
                    <a:pt x="117535" y="43260"/>
                    <a:pt x="128532" y="56089"/>
                    <a:pt x="127065" y="69651"/>
                  </a:cubicBezTo>
                  <a:cubicBezTo>
                    <a:pt x="125966" y="83213"/>
                    <a:pt x="138795" y="79914"/>
                    <a:pt x="141727" y="86878"/>
                  </a:cubicBezTo>
                  <a:cubicBezTo>
                    <a:pt x="146492" y="84312"/>
                    <a:pt x="152723" y="81747"/>
                    <a:pt x="153823" y="76982"/>
                  </a:cubicBezTo>
                  <a:cubicBezTo>
                    <a:pt x="158954" y="56089"/>
                    <a:pt x="165552" y="59388"/>
                    <a:pt x="175082" y="74416"/>
                  </a:cubicBezTo>
                  <a:cubicBezTo>
                    <a:pt x="179114" y="80647"/>
                    <a:pt x="189744" y="76615"/>
                    <a:pt x="195242" y="82480"/>
                  </a:cubicBezTo>
                  <a:cubicBezTo>
                    <a:pt x="197807" y="86878"/>
                    <a:pt x="197807" y="91277"/>
                    <a:pt x="195608" y="95675"/>
                  </a:cubicBezTo>
                  <a:cubicBezTo>
                    <a:pt x="192676" y="100074"/>
                    <a:pt x="187544" y="98241"/>
                    <a:pt x="183512" y="99340"/>
                  </a:cubicBezTo>
                  <a:cubicBezTo>
                    <a:pt x="175448" y="101173"/>
                    <a:pt x="169584" y="105938"/>
                    <a:pt x="167751" y="114002"/>
                  </a:cubicBezTo>
                  <a:cubicBezTo>
                    <a:pt x="165918" y="122432"/>
                    <a:pt x="170684" y="128664"/>
                    <a:pt x="178014" y="131962"/>
                  </a:cubicBezTo>
                  <a:cubicBezTo>
                    <a:pt x="185712" y="135261"/>
                    <a:pt x="190843" y="140393"/>
                    <a:pt x="188277" y="149190"/>
                  </a:cubicBezTo>
                  <a:cubicBezTo>
                    <a:pt x="185712" y="158720"/>
                    <a:pt x="177281" y="155421"/>
                    <a:pt x="171050" y="155421"/>
                  </a:cubicBezTo>
                  <a:cubicBezTo>
                    <a:pt x="165552" y="155421"/>
                    <a:pt x="158954" y="153588"/>
                    <a:pt x="154189" y="155787"/>
                  </a:cubicBezTo>
                  <a:cubicBezTo>
                    <a:pt x="146125" y="159086"/>
                    <a:pt x="135129" y="162385"/>
                    <a:pt x="132930" y="170816"/>
                  </a:cubicBezTo>
                  <a:cubicBezTo>
                    <a:pt x="130731" y="179979"/>
                    <a:pt x="143193" y="176680"/>
                    <a:pt x="148325" y="180712"/>
                  </a:cubicBezTo>
                  <a:cubicBezTo>
                    <a:pt x="158954" y="189142"/>
                    <a:pt x="172516" y="193174"/>
                    <a:pt x="181313" y="204170"/>
                  </a:cubicBezTo>
                  <a:cubicBezTo>
                    <a:pt x="198174" y="225430"/>
                    <a:pt x="186445" y="246322"/>
                    <a:pt x="178747" y="266116"/>
                  </a:cubicBezTo>
                  <a:cubicBezTo>
                    <a:pt x="175082" y="275279"/>
                    <a:pt x="173616" y="280044"/>
                    <a:pt x="182779" y="285909"/>
                  </a:cubicBezTo>
                  <a:cubicBezTo>
                    <a:pt x="193042" y="292506"/>
                    <a:pt x="196341" y="304969"/>
                    <a:pt x="205505" y="316698"/>
                  </a:cubicBezTo>
                  <a:cubicBezTo>
                    <a:pt x="205871" y="307534"/>
                    <a:pt x="198174" y="299837"/>
                    <a:pt x="204405" y="293239"/>
                  </a:cubicBezTo>
                  <a:cubicBezTo>
                    <a:pt x="210270" y="287008"/>
                    <a:pt x="217967" y="288108"/>
                    <a:pt x="225298" y="288108"/>
                  </a:cubicBezTo>
                  <a:cubicBezTo>
                    <a:pt x="233362" y="288108"/>
                    <a:pt x="230796" y="279678"/>
                    <a:pt x="234095" y="275279"/>
                  </a:cubicBezTo>
                  <a:cubicBezTo>
                    <a:pt x="238493" y="269781"/>
                    <a:pt x="231895" y="268681"/>
                    <a:pt x="228230" y="267215"/>
                  </a:cubicBezTo>
                  <a:cubicBezTo>
                    <a:pt x="210270" y="259151"/>
                    <a:pt x="205505" y="243757"/>
                    <a:pt x="216134" y="227263"/>
                  </a:cubicBezTo>
                  <a:cubicBezTo>
                    <a:pt x="220533" y="220665"/>
                    <a:pt x="221266" y="214067"/>
                    <a:pt x="217234" y="207836"/>
                  </a:cubicBezTo>
                  <a:cubicBezTo>
                    <a:pt x="209903" y="196473"/>
                    <a:pt x="212835" y="183278"/>
                    <a:pt x="211003" y="171182"/>
                  </a:cubicBezTo>
                  <a:cubicBezTo>
                    <a:pt x="209903" y="163851"/>
                    <a:pt x="213935" y="159453"/>
                    <a:pt x="221999" y="159453"/>
                  </a:cubicBezTo>
                  <a:cubicBezTo>
                    <a:pt x="232628" y="168616"/>
                    <a:pt x="239226" y="179246"/>
                    <a:pt x="240326" y="193907"/>
                  </a:cubicBezTo>
                  <a:cubicBezTo>
                    <a:pt x="242525" y="218465"/>
                    <a:pt x="243991" y="243024"/>
                    <a:pt x="255720" y="266116"/>
                  </a:cubicBezTo>
                  <a:cubicBezTo>
                    <a:pt x="261218" y="277478"/>
                    <a:pt x="260119" y="290307"/>
                    <a:pt x="253521" y="301670"/>
                  </a:cubicBezTo>
                  <a:cubicBezTo>
                    <a:pt x="242525" y="309367"/>
                    <a:pt x="229330" y="315965"/>
                    <a:pt x="238860" y="333925"/>
                  </a:cubicBezTo>
                  <a:cubicBezTo>
                    <a:pt x="241792" y="339057"/>
                    <a:pt x="235194" y="342356"/>
                    <a:pt x="232262" y="346021"/>
                  </a:cubicBezTo>
                  <a:cubicBezTo>
                    <a:pt x="227863" y="351886"/>
                    <a:pt x="220166" y="351519"/>
                    <a:pt x="214302" y="355551"/>
                  </a:cubicBezTo>
                  <a:cubicBezTo>
                    <a:pt x="212102" y="355184"/>
                    <a:pt x="215768" y="359583"/>
                    <a:pt x="214668" y="357384"/>
                  </a:cubicBezTo>
                  <a:cubicBezTo>
                    <a:pt x="214302" y="356651"/>
                    <a:pt x="215035" y="356651"/>
                    <a:pt x="216501" y="356651"/>
                  </a:cubicBezTo>
                  <a:cubicBezTo>
                    <a:pt x="226397" y="356651"/>
                    <a:pt x="232995" y="363981"/>
                    <a:pt x="241425" y="367280"/>
                  </a:cubicBezTo>
                  <a:cubicBezTo>
                    <a:pt x="250222" y="370213"/>
                    <a:pt x="250222" y="380476"/>
                    <a:pt x="245091" y="388173"/>
                  </a:cubicBezTo>
                  <a:cubicBezTo>
                    <a:pt x="241059" y="394037"/>
                    <a:pt x="244358" y="406867"/>
                    <a:pt x="230429" y="403568"/>
                  </a:cubicBezTo>
                  <a:cubicBezTo>
                    <a:pt x="229696" y="403568"/>
                    <a:pt x="229330" y="402468"/>
                    <a:pt x="229330" y="402468"/>
                  </a:cubicBezTo>
                  <a:cubicBezTo>
                    <a:pt x="233728" y="416396"/>
                    <a:pt x="221632" y="425193"/>
                    <a:pt x="218334" y="436556"/>
                  </a:cubicBezTo>
                  <a:cubicBezTo>
                    <a:pt x="212835" y="441321"/>
                    <a:pt x="207704" y="448285"/>
                    <a:pt x="200007" y="439855"/>
                  </a:cubicBezTo>
                  <a:cubicBezTo>
                    <a:pt x="198174" y="431058"/>
                    <a:pt x="190843" y="422994"/>
                    <a:pt x="195242" y="413098"/>
                  </a:cubicBezTo>
                  <a:cubicBezTo>
                    <a:pt x="194875" y="413098"/>
                    <a:pt x="196341" y="411631"/>
                    <a:pt x="194875" y="412364"/>
                  </a:cubicBezTo>
                  <a:cubicBezTo>
                    <a:pt x="177281" y="421528"/>
                    <a:pt x="173616" y="405034"/>
                    <a:pt x="166652" y="396603"/>
                  </a:cubicBezTo>
                  <a:cubicBezTo>
                    <a:pt x="158954" y="387440"/>
                    <a:pt x="162253" y="377910"/>
                    <a:pt x="171417" y="370579"/>
                  </a:cubicBezTo>
                  <a:cubicBezTo>
                    <a:pt x="167385" y="368380"/>
                    <a:pt x="163353" y="369113"/>
                    <a:pt x="161887" y="371312"/>
                  </a:cubicBezTo>
                  <a:cubicBezTo>
                    <a:pt x="152357" y="386707"/>
                    <a:pt x="135496" y="379376"/>
                    <a:pt x="122667" y="383041"/>
                  </a:cubicBezTo>
                  <a:cubicBezTo>
                    <a:pt x="115336" y="384874"/>
                    <a:pt x="106539" y="377543"/>
                    <a:pt x="114237" y="366914"/>
                  </a:cubicBezTo>
                  <a:cubicBezTo>
                    <a:pt x="121567" y="356284"/>
                    <a:pt x="117535" y="349686"/>
                    <a:pt x="108372" y="342722"/>
                  </a:cubicBezTo>
                  <a:cubicBezTo>
                    <a:pt x="100308" y="336858"/>
                    <a:pt x="90778" y="333559"/>
                    <a:pt x="83814" y="325495"/>
                  </a:cubicBezTo>
                  <a:cubicBezTo>
                    <a:pt x="79415" y="336125"/>
                    <a:pt x="73551" y="345288"/>
                    <a:pt x="59989" y="339423"/>
                  </a:cubicBezTo>
                  <a:cubicBezTo>
                    <a:pt x="51192" y="335391"/>
                    <a:pt x="46060" y="316331"/>
                    <a:pt x="54124" y="308268"/>
                  </a:cubicBezTo>
                  <a:cubicBezTo>
                    <a:pt x="61455" y="301303"/>
                    <a:pt x="73917" y="301670"/>
                    <a:pt x="84547" y="303869"/>
                  </a:cubicBezTo>
                  <a:cubicBezTo>
                    <a:pt x="102141" y="307534"/>
                    <a:pt x="102141" y="307901"/>
                    <a:pt x="110205" y="289574"/>
                  </a:cubicBezTo>
                  <a:cubicBezTo>
                    <a:pt x="102874" y="293606"/>
                    <a:pt x="100308" y="306435"/>
                    <a:pt x="91878" y="304236"/>
                  </a:cubicBezTo>
                  <a:cubicBezTo>
                    <a:pt x="77949" y="300570"/>
                    <a:pt x="63654" y="303136"/>
                    <a:pt x="50459" y="298737"/>
                  </a:cubicBezTo>
                  <a:cubicBezTo>
                    <a:pt x="39829" y="295072"/>
                    <a:pt x="37263" y="276379"/>
                    <a:pt x="44961" y="268681"/>
                  </a:cubicBezTo>
                  <a:cubicBezTo>
                    <a:pt x="49359" y="264283"/>
                    <a:pt x="49359" y="264283"/>
                    <a:pt x="47893" y="237892"/>
                  </a:cubicBezTo>
                  <a:cubicBezTo>
                    <a:pt x="40562" y="237526"/>
                    <a:pt x="38363" y="248522"/>
                    <a:pt x="31032" y="245956"/>
                  </a:cubicBezTo>
                  <a:cubicBezTo>
                    <a:pt x="29566" y="248522"/>
                    <a:pt x="31765" y="249255"/>
                    <a:pt x="32865" y="250354"/>
                  </a:cubicBezTo>
                  <a:cubicBezTo>
                    <a:pt x="42761" y="258785"/>
                    <a:pt x="37996" y="270514"/>
                    <a:pt x="35064" y="277845"/>
                  </a:cubicBezTo>
                  <a:cubicBezTo>
                    <a:pt x="32132" y="284809"/>
                    <a:pt x="20036" y="281510"/>
                    <a:pt x="12705" y="278944"/>
                  </a:cubicBezTo>
                  <a:cubicBezTo>
                    <a:pt x="1709" y="275279"/>
                    <a:pt x="-857" y="263183"/>
                    <a:pt x="2442" y="255486"/>
                  </a:cubicBezTo>
                  <a:cubicBezTo>
                    <a:pt x="13072" y="229462"/>
                    <a:pt x="2076" y="199039"/>
                    <a:pt x="20403" y="174114"/>
                  </a:cubicBezTo>
                  <a:cubicBezTo>
                    <a:pt x="25534" y="167517"/>
                    <a:pt x="16737" y="151756"/>
                    <a:pt x="32498" y="145891"/>
                  </a:cubicBezTo>
                  <a:cubicBezTo>
                    <a:pt x="18570" y="143325"/>
                    <a:pt x="14538" y="134895"/>
                    <a:pt x="15271" y="123166"/>
                  </a:cubicBezTo>
                  <a:cubicBezTo>
                    <a:pt x="11972" y="128664"/>
                    <a:pt x="16737" y="137461"/>
                    <a:pt x="9406" y="142592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AC60857-E1CB-42AC-97D3-12F6FC293C39}"/>
                </a:ext>
              </a:extLst>
            </p:cNvPr>
            <p:cNvSpPr/>
            <p:nvPr/>
          </p:nvSpPr>
          <p:spPr>
            <a:xfrm>
              <a:off x="11455685" y="5340809"/>
              <a:ext cx="373375" cy="443611"/>
            </a:xfrm>
            <a:custGeom>
              <a:avLst/>
              <a:gdLst>
                <a:gd name="connsiteX0" fmla="*/ 68 w 373375"/>
                <a:gd name="connsiteY0" fmla="*/ 85 h 443611"/>
                <a:gd name="connsiteX1" fmla="*/ 82539 w 373375"/>
                <a:gd name="connsiteY1" fmla="*/ 11081 h 443611"/>
                <a:gd name="connsiteX2" fmla="*/ 109297 w 373375"/>
                <a:gd name="connsiteY2" fmla="*/ 22444 h 443611"/>
                <a:gd name="connsiteX3" fmla="*/ 146683 w 373375"/>
                <a:gd name="connsiteY3" fmla="*/ 38205 h 443611"/>
                <a:gd name="connsiteX4" fmla="*/ 206063 w 373375"/>
                <a:gd name="connsiteY4" fmla="*/ 27942 h 443611"/>
                <a:gd name="connsiteX5" fmla="*/ 233553 w 373375"/>
                <a:gd name="connsiteY5" fmla="*/ 31241 h 443611"/>
                <a:gd name="connsiteX6" fmla="*/ 266542 w 373375"/>
                <a:gd name="connsiteY6" fmla="*/ 26476 h 443611"/>
                <a:gd name="connsiteX7" fmla="*/ 256645 w 373375"/>
                <a:gd name="connsiteY7" fmla="*/ 52500 h 443611"/>
                <a:gd name="connsiteX8" fmla="*/ 262510 w 373375"/>
                <a:gd name="connsiteY8" fmla="*/ 70827 h 443611"/>
                <a:gd name="connsiteX9" fmla="*/ 276438 w 373375"/>
                <a:gd name="connsiteY9" fmla="*/ 75958 h 443611"/>
                <a:gd name="connsiteX10" fmla="*/ 303562 w 373375"/>
                <a:gd name="connsiteY10" fmla="*/ 112612 h 443611"/>
                <a:gd name="connsiteX11" fmla="*/ 280104 w 373375"/>
                <a:gd name="connsiteY11" fmla="*/ 130206 h 443611"/>
                <a:gd name="connsiteX12" fmla="*/ 267275 w 373375"/>
                <a:gd name="connsiteY12" fmla="*/ 124342 h 443611"/>
                <a:gd name="connsiteX13" fmla="*/ 271307 w 373375"/>
                <a:gd name="connsiteY13" fmla="*/ 144501 h 443611"/>
                <a:gd name="connsiteX14" fmla="*/ 290367 w 373375"/>
                <a:gd name="connsiteY14" fmla="*/ 127640 h 443611"/>
                <a:gd name="connsiteX15" fmla="*/ 303562 w 373375"/>
                <a:gd name="connsiteY15" fmla="*/ 135338 h 443611"/>
                <a:gd name="connsiteX16" fmla="*/ 304662 w 373375"/>
                <a:gd name="connsiteY16" fmla="*/ 174557 h 443611"/>
                <a:gd name="connsiteX17" fmla="*/ 320423 w 373375"/>
                <a:gd name="connsiteY17" fmla="*/ 126907 h 443611"/>
                <a:gd name="connsiteX18" fmla="*/ 331419 w 373375"/>
                <a:gd name="connsiteY18" fmla="*/ 119210 h 443611"/>
                <a:gd name="connsiteX19" fmla="*/ 348646 w 373375"/>
                <a:gd name="connsiteY19" fmla="*/ 137170 h 443611"/>
                <a:gd name="connsiteX20" fmla="*/ 352312 w 373375"/>
                <a:gd name="connsiteY20" fmla="*/ 157697 h 443611"/>
                <a:gd name="connsiteX21" fmla="*/ 371005 w 373375"/>
                <a:gd name="connsiteY21" fmla="*/ 159896 h 443611"/>
                <a:gd name="connsiteX22" fmla="*/ 368806 w 373375"/>
                <a:gd name="connsiteY22" fmla="*/ 177123 h 443611"/>
                <a:gd name="connsiteX23" fmla="*/ 364407 w 373375"/>
                <a:gd name="connsiteY23" fmla="*/ 207912 h 443611"/>
                <a:gd name="connsiteX24" fmla="*/ 359276 w 373375"/>
                <a:gd name="connsiteY24" fmla="*/ 220741 h 443611"/>
                <a:gd name="connsiteX25" fmla="*/ 325554 w 373375"/>
                <a:gd name="connsiteY25" fmla="*/ 235036 h 443611"/>
                <a:gd name="connsiteX26" fmla="*/ 314925 w 373375"/>
                <a:gd name="connsiteY26" fmla="*/ 232837 h 443611"/>
                <a:gd name="connsiteX27" fmla="*/ 291100 w 373375"/>
                <a:gd name="connsiteY27" fmla="*/ 232837 h 443611"/>
                <a:gd name="connsiteX28" fmla="*/ 318224 w 373375"/>
                <a:gd name="connsiteY28" fmla="*/ 240534 h 443611"/>
                <a:gd name="connsiteX29" fmla="*/ 310526 w 373375"/>
                <a:gd name="connsiteY29" fmla="*/ 254096 h 443611"/>
                <a:gd name="connsiteX30" fmla="*/ 292566 w 373375"/>
                <a:gd name="connsiteY30" fmla="*/ 264726 h 443611"/>
                <a:gd name="connsiteX31" fmla="*/ 286335 w 373375"/>
                <a:gd name="connsiteY31" fmla="*/ 278288 h 443611"/>
                <a:gd name="connsiteX32" fmla="*/ 286335 w 373375"/>
                <a:gd name="connsiteY32" fmla="*/ 296615 h 443611"/>
                <a:gd name="connsiteX33" fmla="*/ 265442 w 373375"/>
                <a:gd name="connsiteY33" fmla="*/ 300647 h 443611"/>
                <a:gd name="connsiteX34" fmla="*/ 246382 w 373375"/>
                <a:gd name="connsiteY34" fmla="*/ 296248 h 443611"/>
                <a:gd name="connsiteX35" fmla="*/ 226589 w 373375"/>
                <a:gd name="connsiteY35" fmla="*/ 337667 h 443611"/>
                <a:gd name="connsiteX36" fmla="*/ 225123 w 373375"/>
                <a:gd name="connsiteY36" fmla="*/ 359293 h 443611"/>
                <a:gd name="connsiteX37" fmla="*/ 231720 w 373375"/>
                <a:gd name="connsiteY37" fmla="*/ 346464 h 443611"/>
                <a:gd name="connsiteX38" fmla="*/ 259944 w 373375"/>
                <a:gd name="connsiteY38" fmla="*/ 319707 h 443611"/>
                <a:gd name="connsiteX39" fmla="*/ 265809 w 373375"/>
                <a:gd name="connsiteY39" fmla="*/ 313109 h 443611"/>
                <a:gd name="connsiteX40" fmla="*/ 277171 w 373375"/>
                <a:gd name="connsiteY40" fmla="*/ 313475 h 443611"/>
                <a:gd name="connsiteX41" fmla="*/ 279004 w 373375"/>
                <a:gd name="connsiteY41" fmla="*/ 316774 h 443611"/>
                <a:gd name="connsiteX42" fmla="*/ 288534 w 373375"/>
                <a:gd name="connsiteY42" fmla="*/ 363691 h 443611"/>
                <a:gd name="connsiteX43" fmla="*/ 294032 w 373375"/>
                <a:gd name="connsiteY43" fmla="*/ 380186 h 443611"/>
                <a:gd name="connsiteX44" fmla="*/ 278637 w 373375"/>
                <a:gd name="connsiteY44" fmla="*/ 402911 h 443611"/>
                <a:gd name="connsiteX45" fmla="*/ 277538 w 373375"/>
                <a:gd name="connsiteY45" fmla="*/ 388983 h 443611"/>
                <a:gd name="connsiteX46" fmla="*/ 267275 w 373375"/>
                <a:gd name="connsiteY46" fmla="*/ 409142 h 443611"/>
                <a:gd name="connsiteX47" fmla="*/ 266175 w 373375"/>
                <a:gd name="connsiteY47" fmla="*/ 414274 h 443611"/>
                <a:gd name="connsiteX48" fmla="*/ 210461 w 373375"/>
                <a:gd name="connsiteY48" fmla="*/ 423804 h 443611"/>
                <a:gd name="connsiteX49" fmla="*/ 211194 w 373375"/>
                <a:gd name="connsiteY49" fmla="*/ 392648 h 443611"/>
                <a:gd name="connsiteX50" fmla="*/ 180038 w 373375"/>
                <a:gd name="connsiteY50" fmla="*/ 431134 h 443611"/>
                <a:gd name="connsiteX51" fmla="*/ 172341 w 373375"/>
                <a:gd name="connsiteY51" fmla="*/ 443597 h 443611"/>
                <a:gd name="connsiteX52" fmla="*/ 148516 w 373375"/>
                <a:gd name="connsiteY52" fmla="*/ 432234 h 443611"/>
                <a:gd name="connsiteX53" fmla="*/ 136054 w 373375"/>
                <a:gd name="connsiteY53" fmla="*/ 389349 h 443611"/>
                <a:gd name="connsiteX54" fmla="*/ 145950 w 373375"/>
                <a:gd name="connsiteY54" fmla="*/ 368823 h 443611"/>
                <a:gd name="connsiteX55" fmla="*/ 143018 w 373375"/>
                <a:gd name="connsiteY55" fmla="*/ 351962 h 443611"/>
                <a:gd name="connsiteX56" fmla="*/ 112229 w 373375"/>
                <a:gd name="connsiteY56" fmla="*/ 351596 h 443611"/>
                <a:gd name="connsiteX57" fmla="*/ 97567 w 373375"/>
                <a:gd name="connsiteY57" fmla="*/ 349030 h 443611"/>
                <a:gd name="connsiteX58" fmla="*/ 85838 w 373375"/>
                <a:gd name="connsiteY58" fmla="*/ 325938 h 443611"/>
                <a:gd name="connsiteX59" fmla="*/ 87671 w 373375"/>
                <a:gd name="connsiteY59" fmla="*/ 321173 h 443611"/>
                <a:gd name="connsiteX60" fmla="*/ 96101 w 373375"/>
                <a:gd name="connsiteY60" fmla="*/ 317874 h 443611"/>
                <a:gd name="connsiteX61" fmla="*/ 107464 w 373375"/>
                <a:gd name="connsiteY61" fmla="*/ 297714 h 443611"/>
                <a:gd name="connsiteX62" fmla="*/ 118827 w 373375"/>
                <a:gd name="connsiteY62" fmla="*/ 268391 h 443611"/>
                <a:gd name="connsiteX63" fmla="*/ 145950 w 373375"/>
                <a:gd name="connsiteY63" fmla="*/ 257762 h 443611"/>
                <a:gd name="connsiteX64" fmla="*/ 156947 w 373375"/>
                <a:gd name="connsiteY64" fmla="*/ 241267 h 443611"/>
                <a:gd name="connsiteX65" fmla="*/ 185170 w 373375"/>
                <a:gd name="connsiteY65" fmla="*/ 215243 h 443611"/>
                <a:gd name="connsiteX66" fmla="*/ 202031 w 373375"/>
                <a:gd name="connsiteY66" fmla="*/ 215976 h 443611"/>
                <a:gd name="connsiteX67" fmla="*/ 212294 w 373375"/>
                <a:gd name="connsiteY67" fmla="*/ 235036 h 443611"/>
                <a:gd name="connsiteX68" fmla="*/ 198732 w 373375"/>
                <a:gd name="connsiteY68" fmla="*/ 242734 h 443611"/>
                <a:gd name="connsiteX69" fmla="*/ 194700 w 373375"/>
                <a:gd name="connsiteY69" fmla="*/ 258861 h 443611"/>
                <a:gd name="connsiteX70" fmla="*/ 224756 w 373375"/>
                <a:gd name="connsiteY70" fmla="*/ 204614 h 443611"/>
                <a:gd name="connsiteX71" fmla="*/ 225856 w 373375"/>
                <a:gd name="connsiteY71" fmla="*/ 203147 h 443611"/>
                <a:gd name="connsiteX72" fmla="*/ 248581 w 373375"/>
                <a:gd name="connsiteY72" fmla="*/ 152565 h 443611"/>
                <a:gd name="connsiteX73" fmla="*/ 244916 w 373375"/>
                <a:gd name="connsiteY73" fmla="*/ 139370 h 443611"/>
                <a:gd name="connsiteX74" fmla="*/ 215593 w 373375"/>
                <a:gd name="connsiteY74" fmla="*/ 123242 h 443611"/>
                <a:gd name="connsiteX75" fmla="*/ 215593 w 373375"/>
                <a:gd name="connsiteY75" fmla="*/ 123242 h 443611"/>
                <a:gd name="connsiteX76" fmla="*/ 213760 w 373375"/>
                <a:gd name="connsiteY76" fmla="*/ 114445 h 443611"/>
                <a:gd name="connsiteX77" fmla="*/ 202031 w 373375"/>
                <a:gd name="connsiteY77" fmla="*/ 107114 h 443611"/>
                <a:gd name="connsiteX78" fmla="*/ 152182 w 373375"/>
                <a:gd name="connsiteY78" fmla="*/ 91720 h 443611"/>
                <a:gd name="connsiteX79" fmla="*/ 155114 w 373375"/>
                <a:gd name="connsiteY79" fmla="*/ 79990 h 443611"/>
                <a:gd name="connsiteX80" fmla="*/ 160978 w 373375"/>
                <a:gd name="connsiteY80" fmla="*/ 55799 h 443611"/>
                <a:gd name="connsiteX81" fmla="*/ 138986 w 373375"/>
                <a:gd name="connsiteY81" fmla="*/ 85855 h 443611"/>
                <a:gd name="connsiteX82" fmla="*/ 117727 w 373375"/>
                <a:gd name="connsiteY82" fmla="*/ 78524 h 443611"/>
                <a:gd name="connsiteX83" fmla="*/ 37821 w 373375"/>
                <a:gd name="connsiteY83" fmla="*/ 28675 h 443611"/>
                <a:gd name="connsiteX84" fmla="*/ 3733 w 373375"/>
                <a:gd name="connsiteY84" fmla="*/ 12181 h 443611"/>
                <a:gd name="connsiteX85" fmla="*/ 68 w 373375"/>
                <a:gd name="connsiteY85" fmla="*/ 85 h 44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73375" h="443611">
                  <a:moveTo>
                    <a:pt x="68" y="85"/>
                  </a:moveTo>
                  <a:cubicBezTo>
                    <a:pt x="28292" y="-1015"/>
                    <a:pt x="54682" y="8882"/>
                    <a:pt x="82539" y="11081"/>
                  </a:cubicBezTo>
                  <a:cubicBezTo>
                    <a:pt x="90236" y="18045"/>
                    <a:pt x="98667" y="23177"/>
                    <a:pt x="109297" y="22444"/>
                  </a:cubicBezTo>
                  <a:cubicBezTo>
                    <a:pt x="124325" y="21711"/>
                    <a:pt x="132388" y="35639"/>
                    <a:pt x="146683" y="38205"/>
                  </a:cubicBezTo>
                  <a:cubicBezTo>
                    <a:pt x="168309" y="41870"/>
                    <a:pt x="186636" y="32340"/>
                    <a:pt x="206063" y="27942"/>
                  </a:cubicBezTo>
                  <a:cubicBezTo>
                    <a:pt x="215593" y="25743"/>
                    <a:pt x="224023" y="23177"/>
                    <a:pt x="233553" y="31241"/>
                  </a:cubicBezTo>
                  <a:cubicBezTo>
                    <a:pt x="244916" y="40771"/>
                    <a:pt x="254812" y="24643"/>
                    <a:pt x="266542" y="26476"/>
                  </a:cubicBezTo>
                  <a:cubicBezTo>
                    <a:pt x="271673" y="38205"/>
                    <a:pt x="261777" y="45536"/>
                    <a:pt x="256645" y="52500"/>
                  </a:cubicBezTo>
                  <a:cubicBezTo>
                    <a:pt x="248581" y="63496"/>
                    <a:pt x="251880" y="67528"/>
                    <a:pt x="262510" y="70827"/>
                  </a:cubicBezTo>
                  <a:cubicBezTo>
                    <a:pt x="267275" y="72293"/>
                    <a:pt x="271673" y="74859"/>
                    <a:pt x="276438" y="75958"/>
                  </a:cubicBezTo>
                  <a:cubicBezTo>
                    <a:pt x="301363" y="80723"/>
                    <a:pt x="306861" y="88787"/>
                    <a:pt x="303562" y="112612"/>
                  </a:cubicBezTo>
                  <a:cubicBezTo>
                    <a:pt x="301729" y="127274"/>
                    <a:pt x="288901" y="125808"/>
                    <a:pt x="280104" y="130206"/>
                  </a:cubicBezTo>
                  <a:cubicBezTo>
                    <a:pt x="274239" y="133139"/>
                    <a:pt x="268374" y="133872"/>
                    <a:pt x="267275" y="124342"/>
                  </a:cubicBezTo>
                  <a:cubicBezTo>
                    <a:pt x="263976" y="132405"/>
                    <a:pt x="274606" y="137537"/>
                    <a:pt x="271307" y="144501"/>
                  </a:cubicBezTo>
                  <a:cubicBezTo>
                    <a:pt x="271673" y="133139"/>
                    <a:pt x="282303" y="131672"/>
                    <a:pt x="290367" y="127640"/>
                  </a:cubicBezTo>
                  <a:cubicBezTo>
                    <a:pt x="298064" y="123975"/>
                    <a:pt x="302096" y="128007"/>
                    <a:pt x="303562" y="135338"/>
                  </a:cubicBezTo>
                  <a:cubicBezTo>
                    <a:pt x="306128" y="148167"/>
                    <a:pt x="306861" y="161362"/>
                    <a:pt x="304662" y="174557"/>
                  </a:cubicBezTo>
                  <a:cubicBezTo>
                    <a:pt x="304662" y="156597"/>
                    <a:pt x="326654" y="147067"/>
                    <a:pt x="320423" y="126907"/>
                  </a:cubicBezTo>
                  <a:cubicBezTo>
                    <a:pt x="318224" y="119943"/>
                    <a:pt x="324821" y="117011"/>
                    <a:pt x="331419" y="119210"/>
                  </a:cubicBezTo>
                  <a:cubicBezTo>
                    <a:pt x="340582" y="121776"/>
                    <a:pt x="346447" y="128007"/>
                    <a:pt x="348646" y="137170"/>
                  </a:cubicBezTo>
                  <a:cubicBezTo>
                    <a:pt x="350479" y="143768"/>
                    <a:pt x="351212" y="150732"/>
                    <a:pt x="352312" y="157697"/>
                  </a:cubicBezTo>
                  <a:cubicBezTo>
                    <a:pt x="358909" y="155497"/>
                    <a:pt x="365507" y="152932"/>
                    <a:pt x="371005" y="159896"/>
                  </a:cubicBezTo>
                  <a:cubicBezTo>
                    <a:pt x="375770" y="166127"/>
                    <a:pt x="372471" y="171992"/>
                    <a:pt x="368806" y="177123"/>
                  </a:cubicBezTo>
                  <a:cubicBezTo>
                    <a:pt x="362575" y="186653"/>
                    <a:pt x="357077" y="195817"/>
                    <a:pt x="364407" y="207912"/>
                  </a:cubicBezTo>
                  <a:cubicBezTo>
                    <a:pt x="367340" y="212677"/>
                    <a:pt x="363674" y="217442"/>
                    <a:pt x="359276" y="220741"/>
                  </a:cubicBezTo>
                  <a:cubicBezTo>
                    <a:pt x="348280" y="225873"/>
                    <a:pt x="333252" y="220375"/>
                    <a:pt x="325554" y="235036"/>
                  </a:cubicBezTo>
                  <a:cubicBezTo>
                    <a:pt x="323355" y="239435"/>
                    <a:pt x="318590" y="235036"/>
                    <a:pt x="314925" y="232837"/>
                  </a:cubicBezTo>
                  <a:cubicBezTo>
                    <a:pt x="308327" y="228439"/>
                    <a:pt x="300263" y="222574"/>
                    <a:pt x="291100" y="232837"/>
                  </a:cubicBezTo>
                  <a:cubicBezTo>
                    <a:pt x="300630" y="237969"/>
                    <a:pt x="313459" y="229172"/>
                    <a:pt x="318224" y="240534"/>
                  </a:cubicBezTo>
                  <a:cubicBezTo>
                    <a:pt x="320789" y="246765"/>
                    <a:pt x="313459" y="249698"/>
                    <a:pt x="310526" y="254096"/>
                  </a:cubicBezTo>
                  <a:cubicBezTo>
                    <a:pt x="305395" y="258861"/>
                    <a:pt x="298797" y="261427"/>
                    <a:pt x="292566" y="264726"/>
                  </a:cubicBezTo>
                  <a:cubicBezTo>
                    <a:pt x="285602" y="266925"/>
                    <a:pt x="281203" y="270591"/>
                    <a:pt x="286335" y="278288"/>
                  </a:cubicBezTo>
                  <a:cubicBezTo>
                    <a:pt x="290367" y="284519"/>
                    <a:pt x="293299" y="290750"/>
                    <a:pt x="286335" y="296615"/>
                  </a:cubicBezTo>
                  <a:cubicBezTo>
                    <a:pt x="280470" y="301746"/>
                    <a:pt x="273139" y="304312"/>
                    <a:pt x="265442" y="300647"/>
                  </a:cubicBezTo>
                  <a:cubicBezTo>
                    <a:pt x="259211" y="297714"/>
                    <a:pt x="251880" y="298447"/>
                    <a:pt x="246382" y="296248"/>
                  </a:cubicBezTo>
                  <a:cubicBezTo>
                    <a:pt x="241251" y="310910"/>
                    <a:pt x="239051" y="325938"/>
                    <a:pt x="226589" y="337667"/>
                  </a:cubicBezTo>
                  <a:cubicBezTo>
                    <a:pt x="220358" y="343532"/>
                    <a:pt x="221091" y="344265"/>
                    <a:pt x="225123" y="359293"/>
                  </a:cubicBezTo>
                  <a:cubicBezTo>
                    <a:pt x="229155" y="355261"/>
                    <a:pt x="229521" y="350129"/>
                    <a:pt x="231720" y="346464"/>
                  </a:cubicBezTo>
                  <a:cubicBezTo>
                    <a:pt x="238685" y="334735"/>
                    <a:pt x="236119" y="313842"/>
                    <a:pt x="259944" y="319707"/>
                  </a:cubicBezTo>
                  <a:cubicBezTo>
                    <a:pt x="262510" y="320440"/>
                    <a:pt x="264342" y="316041"/>
                    <a:pt x="265809" y="313109"/>
                  </a:cubicBezTo>
                  <a:cubicBezTo>
                    <a:pt x="269840" y="305045"/>
                    <a:pt x="273506" y="306878"/>
                    <a:pt x="277171" y="313475"/>
                  </a:cubicBezTo>
                  <a:cubicBezTo>
                    <a:pt x="277904" y="314575"/>
                    <a:pt x="278271" y="315675"/>
                    <a:pt x="279004" y="316774"/>
                  </a:cubicBezTo>
                  <a:cubicBezTo>
                    <a:pt x="287801" y="328504"/>
                    <a:pt x="293299" y="349763"/>
                    <a:pt x="288534" y="363691"/>
                  </a:cubicBezTo>
                  <a:cubicBezTo>
                    <a:pt x="285968" y="371755"/>
                    <a:pt x="294765" y="373954"/>
                    <a:pt x="294032" y="380186"/>
                  </a:cubicBezTo>
                  <a:cubicBezTo>
                    <a:pt x="292199" y="390082"/>
                    <a:pt x="292932" y="401445"/>
                    <a:pt x="278637" y="402911"/>
                  </a:cubicBezTo>
                  <a:cubicBezTo>
                    <a:pt x="272406" y="398512"/>
                    <a:pt x="275339" y="393748"/>
                    <a:pt x="277538" y="388983"/>
                  </a:cubicBezTo>
                  <a:cubicBezTo>
                    <a:pt x="266908" y="396680"/>
                    <a:pt x="266908" y="396680"/>
                    <a:pt x="267275" y="409142"/>
                  </a:cubicBezTo>
                  <a:cubicBezTo>
                    <a:pt x="267275" y="410975"/>
                    <a:pt x="266908" y="412441"/>
                    <a:pt x="266175" y="414274"/>
                  </a:cubicBezTo>
                  <a:cubicBezTo>
                    <a:pt x="250414" y="434433"/>
                    <a:pt x="230254" y="430401"/>
                    <a:pt x="210461" y="423804"/>
                  </a:cubicBezTo>
                  <a:cubicBezTo>
                    <a:pt x="195433" y="418672"/>
                    <a:pt x="196166" y="404377"/>
                    <a:pt x="211194" y="392648"/>
                  </a:cubicBezTo>
                  <a:cubicBezTo>
                    <a:pt x="181138" y="398512"/>
                    <a:pt x="179672" y="400345"/>
                    <a:pt x="180038" y="431134"/>
                  </a:cubicBezTo>
                  <a:cubicBezTo>
                    <a:pt x="180038" y="437366"/>
                    <a:pt x="179305" y="443963"/>
                    <a:pt x="172341" y="443597"/>
                  </a:cubicBezTo>
                  <a:cubicBezTo>
                    <a:pt x="163178" y="443597"/>
                    <a:pt x="152182" y="442497"/>
                    <a:pt x="148516" y="432234"/>
                  </a:cubicBezTo>
                  <a:cubicBezTo>
                    <a:pt x="143751" y="418306"/>
                    <a:pt x="143018" y="403277"/>
                    <a:pt x="136054" y="389349"/>
                  </a:cubicBezTo>
                  <a:cubicBezTo>
                    <a:pt x="132388" y="382018"/>
                    <a:pt x="139353" y="374321"/>
                    <a:pt x="145950" y="368823"/>
                  </a:cubicBezTo>
                  <a:cubicBezTo>
                    <a:pt x="154747" y="361859"/>
                    <a:pt x="151815" y="355627"/>
                    <a:pt x="143018" y="351962"/>
                  </a:cubicBezTo>
                  <a:cubicBezTo>
                    <a:pt x="133122" y="347564"/>
                    <a:pt x="122859" y="340233"/>
                    <a:pt x="112229" y="351596"/>
                  </a:cubicBezTo>
                  <a:cubicBezTo>
                    <a:pt x="107097" y="357094"/>
                    <a:pt x="101599" y="353795"/>
                    <a:pt x="97567" y="349030"/>
                  </a:cubicBezTo>
                  <a:cubicBezTo>
                    <a:pt x="92069" y="342432"/>
                    <a:pt x="86205" y="335468"/>
                    <a:pt x="85838" y="325938"/>
                  </a:cubicBezTo>
                  <a:cubicBezTo>
                    <a:pt x="86205" y="324105"/>
                    <a:pt x="86938" y="322639"/>
                    <a:pt x="87671" y="321173"/>
                  </a:cubicBezTo>
                  <a:cubicBezTo>
                    <a:pt x="90236" y="319340"/>
                    <a:pt x="93169" y="318241"/>
                    <a:pt x="96101" y="317874"/>
                  </a:cubicBezTo>
                  <a:cubicBezTo>
                    <a:pt x="108563" y="316041"/>
                    <a:pt x="113695" y="310177"/>
                    <a:pt x="107464" y="297714"/>
                  </a:cubicBezTo>
                  <a:cubicBezTo>
                    <a:pt x="101233" y="284152"/>
                    <a:pt x="104532" y="273889"/>
                    <a:pt x="118827" y="268391"/>
                  </a:cubicBezTo>
                  <a:cubicBezTo>
                    <a:pt x="126890" y="262527"/>
                    <a:pt x="136420" y="259594"/>
                    <a:pt x="145950" y="257762"/>
                  </a:cubicBezTo>
                  <a:cubicBezTo>
                    <a:pt x="153281" y="254829"/>
                    <a:pt x="154381" y="247499"/>
                    <a:pt x="156947" y="241267"/>
                  </a:cubicBezTo>
                  <a:cubicBezTo>
                    <a:pt x="163544" y="229538"/>
                    <a:pt x="178939" y="228072"/>
                    <a:pt x="185170" y="215243"/>
                  </a:cubicBezTo>
                  <a:cubicBezTo>
                    <a:pt x="187736" y="210112"/>
                    <a:pt x="196533" y="211211"/>
                    <a:pt x="202031" y="215976"/>
                  </a:cubicBezTo>
                  <a:cubicBezTo>
                    <a:pt x="207529" y="221108"/>
                    <a:pt x="213393" y="226972"/>
                    <a:pt x="212294" y="235036"/>
                  </a:cubicBezTo>
                  <a:cubicBezTo>
                    <a:pt x="211194" y="241634"/>
                    <a:pt x="207529" y="245666"/>
                    <a:pt x="198732" y="242734"/>
                  </a:cubicBezTo>
                  <a:cubicBezTo>
                    <a:pt x="194333" y="241267"/>
                    <a:pt x="193967" y="243100"/>
                    <a:pt x="194700" y="258861"/>
                  </a:cubicBezTo>
                  <a:cubicBezTo>
                    <a:pt x="214127" y="246765"/>
                    <a:pt x="215226" y="223673"/>
                    <a:pt x="224756" y="204614"/>
                  </a:cubicBezTo>
                  <a:cubicBezTo>
                    <a:pt x="225856" y="202414"/>
                    <a:pt x="226589" y="204980"/>
                    <a:pt x="225856" y="203147"/>
                  </a:cubicBezTo>
                  <a:cubicBezTo>
                    <a:pt x="214493" y="177490"/>
                    <a:pt x="230987" y="165394"/>
                    <a:pt x="248581" y="152565"/>
                  </a:cubicBezTo>
                  <a:cubicBezTo>
                    <a:pt x="255179" y="147800"/>
                    <a:pt x="250047" y="143035"/>
                    <a:pt x="244916" y="139370"/>
                  </a:cubicBezTo>
                  <a:cubicBezTo>
                    <a:pt x="235752" y="133139"/>
                    <a:pt x="224756" y="129840"/>
                    <a:pt x="215593" y="123242"/>
                  </a:cubicBezTo>
                  <a:lnTo>
                    <a:pt x="215593" y="123242"/>
                  </a:lnTo>
                  <a:cubicBezTo>
                    <a:pt x="213027" y="120676"/>
                    <a:pt x="213393" y="117744"/>
                    <a:pt x="213760" y="114445"/>
                  </a:cubicBezTo>
                  <a:cubicBezTo>
                    <a:pt x="215593" y="102716"/>
                    <a:pt x="212660" y="101616"/>
                    <a:pt x="202031" y="107114"/>
                  </a:cubicBezTo>
                  <a:cubicBezTo>
                    <a:pt x="186270" y="114812"/>
                    <a:pt x="162078" y="106381"/>
                    <a:pt x="152182" y="91720"/>
                  </a:cubicBezTo>
                  <a:cubicBezTo>
                    <a:pt x="148883" y="86588"/>
                    <a:pt x="148883" y="82556"/>
                    <a:pt x="155114" y="79990"/>
                  </a:cubicBezTo>
                  <a:cubicBezTo>
                    <a:pt x="172708" y="72660"/>
                    <a:pt x="172341" y="72660"/>
                    <a:pt x="160978" y="55799"/>
                  </a:cubicBezTo>
                  <a:cubicBezTo>
                    <a:pt x="157680" y="68994"/>
                    <a:pt x="145584" y="74492"/>
                    <a:pt x="138986" y="85855"/>
                  </a:cubicBezTo>
                  <a:cubicBezTo>
                    <a:pt x="133855" y="95018"/>
                    <a:pt x="124325" y="83656"/>
                    <a:pt x="117727" y="78524"/>
                  </a:cubicBezTo>
                  <a:cubicBezTo>
                    <a:pt x="92802" y="58731"/>
                    <a:pt x="68977" y="38205"/>
                    <a:pt x="37821" y="28675"/>
                  </a:cubicBezTo>
                  <a:cubicBezTo>
                    <a:pt x="26092" y="25010"/>
                    <a:pt x="15096" y="17679"/>
                    <a:pt x="3733" y="12181"/>
                  </a:cubicBezTo>
                  <a:cubicBezTo>
                    <a:pt x="801" y="9982"/>
                    <a:pt x="-298" y="5583"/>
                    <a:pt x="68" y="85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E3E97C43-23FE-4608-BF48-C5461298B4D1}"/>
                </a:ext>
              </a:extLst>
            </p:cNvPr>
            <p:cNvSpPr/>
            <p:nvPr/>
          </p:nvSpPr>
          <p:spPr>
            <a:xfrm>
              <a:off x="11206491" y="5402586"/>
              <a:ext cx="510419" cy="393566"/>
            </a:xfrm>
            <a:custGeom>
              <a:avLst/>
              <a:gdLst>
                <a:gd name="connsiteX0" fmla="*/ 399542 w 510419"/>
                <a:gd name="connsiteY0" fmla="*/ 201116 h 393566"/>
                <a:gd name="connsiteX1" fmla="*/ 373151 w 510419"/>
                <a:gd name="connsiteY1" fmla="*/ 208813 h 393566"/>
                <a:gd name="connsiteX2" fmla="*/ 363621 w 510419"/>
                <a:gd name="connsiteY2" fmla="*/ 197817 h 393566"/>
                <a:gd name="connsiteX3" fmla="*/ 365087 w 510419"/>
                <a:gd name="connsiteY3" fmla="*/ 178024 h 393566"/>
                <a:gd name="connsiteX4" fmla="*/ 339430 w 510419"/>
                <a:gd name="connsiteY4" fmla="*/ 261595 h 393566"/>
                <a:gd name="connsiteX5" fmla="*/ 339430 w 510419"/>
                <a:gd name="connsiteY5" fmla="*/ 265260 h 393566"/>
                <a:gd name="connsiteX6" fmla="*/ 321103 w 510419"/>
                <a:gd name="connsiteY6" fmla="*/ 259395 h 393566"/>
                <a:gd name="connsiteX7" fmla="*/ 324402 w 510419"/>
                <a:gd name="connsiteY7" fmla="*/ 310344 h 393566"/>
                <a:gd name="connsiteX8" fmla="*/ 312306 w 510419"/>
                <a:gd name="connsiteY8" fmla="*/ 326106 h 393566"/>
                <a:gd name="connsiteX9" fmla="*/ 312672 w 510419"/>
                <a:gd name="connsiteY9" fmla="*/ 381453 h 393566"/>
                <a:gd name="connsiteX10" fmla="*/ 309007 w 510419"/>
                <a:gd name="connsiteY10" fmla="*/ 393549 h 393566"/>
                <a:gd name="connsiteX11" fmla="*/ 295812 w 510419"/>
                <a:gd name="connsiteY11" fmla="*/ 382186 h 393566"/>
                <a:gd name="connsiteX12" fmla="*/ 270154 w 510419"/>
                <a:gd name="connsiteY12" fmla="*/ 370457 h 393566"/>
                <a:gd name="connsiteX13" fmla="*/ 225070 w 510419"/>
                <a:gd name="connsiteY13" fmla="*/ 341867 h 393566"/>
                <a:gd name="connsiteX14" fmla="*/ 211874 w 510419"/>
                <a:gd name="connsiteY14" fmla="*/ 324273 h 393566"/>
                <a:gd name="connsiteX15" fmla="*/ 207842 w 510419"/>
                <a:gd name="connsiteY15" fmla="*/ 287986 h 393566"/>
                <a:gd name="connsiteX16" fmla="*/ 221771 w 510419"/>
                <a:gd name="connsiteY16" fmla="*/ 282121 h 393566"/>
                <a:gd name="connsiteX17" fmla="*/ 207842 w 510419"/>
                <a:gd name="connsiteY17" fmla="*/ 280655 h 393566"/>
                <a:gd name="connsiteX18" fmla="*/ 191348 w 510419"/>
                <a:gd name="connsiteY18" fmla="*/ 281021 h 393566"/>
                <a:gd name="connsiteX19" fmla="*/ 187316 w 510419"/>
                <a:gd name="connsiteY19" fmla="*/ 229706 h 393566"/>
                <a:gd name="connsiteX20" fmla="*/ 179985 w 510419"/>
                <a:gd name="connsiteY20" fmla="*/ 219809 h 393566"/>
                <a:gd name="connsiteX21" fmla="*/ 174121 w 510419"/>
                <a:gd name="connsiteY21" fmla="*/ 229339 h 393566"/>
                <a:gd name="connsiteX22" fmla="*/ 153228 w 510419"/>
                <a:gd name="connsiteY22" fmla="*/ 261961 h 393566"/>
                <a:gd name="connsiteX23" fmla="*/ 104845 w 510419"/>
                <a:gd name="connsiteY23" fmla="*/ 245834 h 393566"/>
                <a:gd name="connsiteX24" fmla="*/ 85785 w 510419"/>
                <a:gd name="connsiteY24" fmla="*/ 238869 h 393566"/>
                <a:gd name="connsiteX25" fmla="*/ 70024 w 510419"/>
                <a:gd name="connsiteY25" fmla="*/ 233005 h 393566"/>
                <a:gd name="connsiteX26" fmla="*/ 51330 w 510419"/>
                <a:gd name="connsiteY26" fmla="*/ 211379 h 393566"/>
                <a:gd name="connsiteX27" fmla="*/ 34103 w 510419"/>
                <a:gd name="connsiteY27" fmla="*/ 216144 h 393566"/>
                <a:gd name="connsiteX28" fmla="*/ 23107 w 510419"/>
                <a:gd name="connsiteY28" fmla="*/ 223475 h 393566"/>
                <a:gd name="connsiteX29" fmla="*/ 16143 w 510419"/>
                <a:gd name="connsiteY29" fmla="*/ 231172 h 393566"/>
                <a:gd name="connsiteX30" fmla="*/ 8445 w 510419"/>
                <a:gd name="connsiteY30" fmla="*/ 223108 h 393566"/>
                <a:gd name="connsiteX31" fmla="*/ 15043 w 510419"/>
                <a:gd name="connsiteY31" fmla="*/ 204048 h 393566"/>
                <a:gd name="connsiteX32" fmla="*/ 18342 w 510419"/>
                <a:gd name="connsiteY32" fmla="*/ 195618 h 393566"/>
                <a:gd name="connsiteX33" fmla="*/ 25306 w 510419"/>
                <a:gd name="connsiteY33" fmla="*/ 180223 h 393566"/>
                <a:gd name="connsiteX34" fmla="*/ 41434 w 510419"/>
                <a:gd name="connsiteY34" fmla="*/ 182789 h 393566"/>
                <a:gd name="connsiteX35" fmla="*/ 71856 w 510419"/>
                <a:gd name="connsiteY35" fmla="*/ 218343 h 393566"/>
                <a:gd name="connsiteX36" fmla="*/ 68191 w 510419"/>
                <a:gd name="connsiteY36" fmla="*/ 171426 h 393566"/>
                <a:gd name="connsiteX37" fmla="*/ 69291 w 510419"/>
                <a:gd name="connsiteY37" fmla="*/ 150167 h 393566"/>
                <a:gd name="connsiteX38" fmla="*/ 98247 w 510419"/>
                <a:gd name="connsiteY38" fmla="*/ 154932 h 393566"/>
                <a:gd name="connsiteX39" fmla="*/ 99713 w 510419"/>
                <a:gd name="connsiteY39" fmla="*/ 156398 h 393566"/>
                <a:gd name="connsiteX40" fmla="*/ 111443 w 510419"/>
                <a:gd name="connsiteY40" fmla="*/ 141003 h 393566"/>
                <a:gd name="connsiteX41" fmla="*/ 115841 w 510419"/>
                <a:gd name="connsiteY41" fmla="*/ 164462 h 393566"/>
                <a:gd name="connsiteX42" fmla="*/ 119140 w 510419"/>
                <a:gd name="connsiteY42" fmla="*/ 182789 h 393566"/>
                <a:gd name="connsiteX43" fmla="*/ 139300 w 510419"/>
                <a:gd name="connsiteY43" fmla="*/ 192685 h 393566"/>
                <a:gd name="connsiteX44" fmla="*/ 176320 w 510419"/>
                <a:gd name="connsiteY44" fmla="*/ 193052 h 393566"/>
                <a:gd name="connsiteX45" fmla="*/ 184017 w 510419"/>
                <a:gd name="connsiteY45" fmla="*/ 187920 h 393566"/>
                <a:gd name="connsiteX46" fmla="*/ 193547 w 510419"/>
                <a:gd name="connsiteY46" fmla="*/ 169594 h 393566"/>
                <a:gd name="connsiteX47" fmla="*/ 211141 w 510419"/>
                <a:gd name="connsiteY47" fmla="*/ 142470 h 393566"/>
                <a:gd name="connsiteX48" fmla="*/ 205276 w 510419"/>
                <a:gd name="connsiteY48" fmla="*/ 124876 h 393566"/>
                <a:gd name="connsiteX49" fmla="*/ 220305 w 510419"/>
                <a:gd name="connsiteY49" fmla="*/ 119744 h 393566"/>
                <a:gd name="connsiteX50" fmla="*/ 226536 w 510419"/>
                <a:gd name="connsiteY50" fmla="*/ 108382 h 393566"/>
                <a:gd name="connsiteX51" fmla="*/ 216639 w 510419"/>
                <a:gd name="connsiteY51" fmla="*/ 61465 h 393566"/>
                <a:gd name="connsiteX52" fmla="*/ 210041 w 510419"/>
                <a:gd name="connsiteY52" fmla="*/ 38373 h 393566"/>
                <a:gd name="connsiteX53" fmla="*/ 223970 w 510419"/>
                <a:gd name="connsiteY53" fmla="*/ 253 h 393566"/>
                <a:gd name="connsiteX54" fmla="*/ 235333 w 510419"/>
                <a:gd name="connsiteY54" fmla="*/ 6484 h 393566"/>
                <a:gd name="connsiteX55" fmla="*/ 243397 w 510419"/>
                <a:gd name="connsiteY55" fmla="*/ 32142 h 393566"/>
                <a:gd name="connsiteX56" fmla="*/ 241197 w 510419"/>
                <a:gd name="connsiteY56" fmla="*/ 63664 h 393566"/>
                <a:gd name="connsiteX57" fmla="*/ 242297 w 510419"/>
                <a:gd name="connsiteY57" fmla="*/ 83457 h 393566"/>
                <a:gd name="connsiteX58" fmla="*/ 271986 w 510419"/>
                <a:gd name="connsiteY58" fmla="*/ 116812 h 393566"/>
                <a:gd name="connsiteX59" fmla="*/ 272353 w 510419"/>
                <a:gd name="connsiteY59" fmla="*/ 124509 h 393566"/>
                <a:gd name="connsiteX60" fmla="*/ 244496 w 510419"/>
                <a:gd name="connsiteY60" fmla="*/ 154199 h 393566"/>
                <a:gd name="connsiteX61" fmla="*/ 235699 w 510419"/>
                <a:gd name="connsiteY61" fmla="*/ 160063 h 393566"/>
                <a:gd name="connsiteX62" fmla="*/ 237165 w 510419"/>
                <a:gd name="connsiteY62" fmla="*/ 163362 h 393566"/>
                <a:gd name="connsiteX63" fmla="*/ 255126 w 510419"/>
                <a:gd name="connsiteY63" fmla="*/ 179123 h 393566"/>
                <a:gd name="connsiteX64" fmla="*/ 233133 w 510419"/>
                <a:gd name="connsiteY64" fmla="*/ 188654 h 393566"/>
                <a:gd name="connsiteX65" fmla="*/ 205643 w 510419"/>
                <a:gd name="connsiteY65" fmla="*/ 193052 h 393566"/>
                <a:gd name="connsiteX66" fmla="*/ 199045 w 510419"/>
                <a:gd name="connsiteY66" fmla="*/ 194152 h 393566"/>
                <a:gd name="connsiteX67" fmla="*/ 199778 w 510419"/>
                <a:gd name="connsiteY67" fmla="*/ 202582 h 393566"/>
                <a:gd name="connsiteX68" fmla="*/ 241564 w 510419"/>
                <a:gd name="connsiteY68" fmla="*/ 226773 h 393566"/>
                <a:gd name="connsiteX69" fmla="*/ 252193 w 510419"/>
                <a:gd name="connsiteY69" fmla="*/ 216144 h 393566"/>
                <a:gd name="connsiteX70" fmla="*/ 253660 w 510419"/>
                <a:gd name="connsiteY70" fmla="*/ 194518 h 393566"/>
                <a:gd name="connsiteX71" fmla="*/ 299477 w 510419"/>
                <a:gd name="connsiteY71" fmla="*/ 206247 h 393566"/>
                <a:gd name="connsiteX72" fmla="*/ 335764 w 510419"/>
                <a:gd name="connsiteY72" fmla="*/ 194518 h 393566"/>
                <a:gd name="connsiteX73" fmla="*/ 338697 w 510419"/>
                <a:gd name="connsiteY73" fmla="*/ 184622 h 393566"/>
                <a:gd name="connsiteX74" fmla="*/ 328433 w 510419"/>
                <a:gd name="connsiteY74" fmla="*/ 179490 h 393566"/>
                <a:gd name="connsiteX75" fmla="*/ 296178 w 510419"/>
                <a:gd name="connsiteY75" fmla="*/ 146502 h 393566"/>
                <a:gd name="connsiteX76" fmla="*/ 290680 w 510419"/>
                <a:gd name="connsiteY76" fmla="*/ 131840 h 393566"/>
                <a:gd name="connsiteX77" fmla="*/ 292513 w 510419"/>
                <a:gd name="connsiteY77" fmla="*/ 119011 h 393566"/>
                <a:gd name="connsiteX78" fmla="*/ 303875 w 510419"/>
                <a:gd name="connsiteY78" fmla="*/ 122310 h 393566"/>
                <a:gd name="connsiteX79" fmla="*/ 341995 w 510419"/>
                <a:gd name="connsiteY79" fmla="*/ 153466 h 393566"/>
                <a:gd name="connsiteX80" fmla="*/ 354824 w 510419"/>
                <a:gd name="connsiteY80" fmla="*/ 117912 h 393566"/>
                <a:gd name="connsiteX81" fmla="*/ 375350 w 510419"/>
                <a:gd name="connsiteY81" fmla="*/ 115346 h 393566"/>
                <a:gd name="connsiteX82" fmla="*/ 391112 w 510419"/>
                <a:gd name="connsiteY82" fmla="*/ 142836 h 393566"/>
                <a:gd name="connsiteX83" fmla="*/ 394044 w 510419"/>
                <a:gd name="connsiteY83" fmla="*/ 141737 h 393566"/>
                <a:gd name="connsiteX84" fmla="*/ 390012 w 510419"/>
                <a:gd name="connsiteY84" fmla="*/ 91154 h 393566"/>
                <a:gd name="connsiteX85" fmla="*/ 390012 w 510419"/>
                <a:gd name="connsiteY85" fmla="*/ 82357 h 393566"/>
                <a:gd name="connsiteX86" fmla="*/ 397709 w 510419"/>
                <a:gd name="connsiteY86" fmla="*/ 79058 h 393566"/>
                <a:gd name="connsiteX87" fmla="*/ 422267 w 510419"/>
                <a:gd name="connsiteY87" fmla="*/ 80891 h 393566"/>
                <a:gd name="connsiteX88" fmla="*/ 444993 w 510419"/>
                <a:gd name="connsiteY88" fmla="*/ 91521 h 393566"/>
                <a:gd name="connsiteX89" fmla="*/ 452324 w 510419"/>
                <a:gd name="connsiteY89" fmla="*/ 95919 h 393566"/>
                <a:gd name="connsiteX90" fmla="*/ 455989 w 510419"/>
                <a:gd name="connsiteY90" fmla="*/ 87855 h 393566"/>
                <a:gd name="connsiteX91" fmla="*/ 466619 w 510419"/>
                <a:gd name="connsiteY91" fmla="*/ 62564 h 393566"/>
                <a:gd name="connsiteX92" fmla="*/ 505105 w 510419"/>
                <a:gd name="connsiteY92" fmla="*/ 79425 h 393566"/>
                <a:gd name="connsiteX93" fmla="*/ 503639 w 510419"/>
                <a:gd name="connsiteY93" fmla="*/ 94820 h 393566"/>
                <a:gd name="connsiteX94" fmla="*/ 481280 w 510419"/>
                <a:gd name="connsiteY94" fmla="*/ 110947 h 393566"/>
                <a:gd name="connsiteX95" fmla="*/ 480547 w 510419"/>
                <a:gd name="connsiteY95" fmla="*/ 137705 h 393566"/>
                <a:gd name="connsiteX96" fmla="*/ 484579 w 510419"/>
                <a:gd name="connsiteY96" fmla="*/ 144302 h 393566"/>
                <a:gd name="connsiteX97" fmla="*/ 444626 w 510419"/>
                <a:gd name="connsiteY97" fmla="*/ 209180 h 393566"/>
                <a:gd name="connsiteX98" fmla="*/ 440961 w 510419"/>
                <a:gd name="connsiteY98" fmla="*/ 176191 h 393566"/>
                <a:gd name="connsiteX99" fmla="*/ 446825 w 510419"/>
                <a:gd name="connsiteY99" fmla="*/ 169594 h 393566"/>
                <a:gd name="connsiteX100" fmla="*/ 451590 w 510419"/>
                <a:gd name="connsiteY100" fmla="*/ 175825 h 393566"/>
                <a:gd name="connsiteX101" fmla="*/ 455989 w 510419"/>
                <a:gd name="connsiteY101" fmla="*/ 179490 h 393566"/>
                <a:gd name="connsiteX102" fmla="*/ 460021 w 510419"/>
                <a:gd name="connsiteY102" fmla="*/ 175825 h 393566"/>
                <a:gd name="connsiteX103" fmla="*/ 448292 w 510419"/>
                <a:gd name="connsiteY103" fmla="*/ 156398 h 393566"/>
                <a:gd name="connsiteX104" fmla="*/ 436196 w 510419"/>
                <a:gd name="connsiteY104" fmla="*/ 165195 h 393566"/>
                <a:gd name="connsiteX105" fmla="*/ 427399 w 510419"/>
                <a:gd name="connsiteY105" fmla="*/ 172526 h 393566"/>
                <a:gd name="connsiteX106" fmla="*/ 410538 w 510419"/>
                <a:gd name="connsiteY106" fmla="*/ 182789 h 393566"/>
                <a:gd name="connsiteX107" fmla="*/ 389279 w 510419"/>
                <a:gd name="connsiteY107" fmla="*/ 186454 h 393566"/>
                <a:gd name="connsiteX108" fmla="*/ 399909 w 510419"/>
                <a:gd name="connsiteY108" fmla="*/ 163729 h 393566"/>
                <a:gd name="connsiteX109" fmla="*/ 372418 w 510419"/>
                <a:gd name="connsiteY109" fmla="*/ 153832 h 393566"/>
                <a:gd name="connsiteX110" fmla="*/ 397709 w 510419"/>
                <a:gd name="connsiteY110" fmla="*/ 192319 h 393566"/>
                <a:gd name="connsiteX111" fmla="*/ 399542 w 510419"/>
                <a:gd name="connsiteY111" fmla="*/ 201116 h 39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510419" h="393566">
                  <a:moveTo>
                    <a:pt x="399542" y="201116"/>
                  </a:moveTo>
                  <a:cubicBezTo>
                    <a:pt x="390745" y="203682"/>
                    <a:pt x="381948" y="206247"/>
                    <a:pt x="373151" y="208813"/>
                  </a:cubicBezTo>
                  <a:cubicBezTo>
                    <a:pt x="361788" y="212478"/>
                    <a:pt x="361788" y="204048"/>
                    <a:pt x="363621" y="197817"/>
                  </a:cubicBezTo>
                  <a:cubicBezTo>
                    <a:pt x="365820" y="190120"/>
                    <a:pt x="365087" y="182789"/>
                    <a:pt x="365087" y="178024"/>
                  </a:cubicBezTo>
                  <a:cubicBezTo>
                    <a:pt x="367653" y="207347"/>
                    <a:pt x="347127" y="232272"/>
                    <a:pt x="339430" y="261595"/>
                  </a:cubicBezTo>
                  <a:cubicBezTo>
                    <a:pt x="339430" y="262694"/>
                    <a:pt x="339430" y="264160"/>
                    <a:pt x="339430" y="265260"/>
                  </a:cubicBezTo>
                  <a:cubicBezTo>
                    <a:pt x="330999" y="271858"/>
                    <a:pt x="329167" y="259395"/>
                    <a:pt x="321103" y="259395"/>
                  </a:cubicBezTo>
                  <a:cubicBezTo>
                    <a:pt x="328067" y="276623"/>
                    <a:pt x="335398" y="293117"/>
                    <a:pt x="324402" y="310344"/>
                  </a:cubicBezTo>
                  <a:cubicBezTo>
                    <a:pt x="316704" y="312910"/>
                    <a:pt x="313772" y="316942"/>
                    <a:pt x="312306" y="326106"/>
                  </a:cubicBezTo>
                  <a:cubicBezTo>
                    <a:pt x="310107" y="344799"/>
                    <a:pt x="309740" y="362759"/>
                    <a:pt x="312672" y="381453"/>
                  </a:cubicBezTo>
                  <a:cubicBezTo>
                    <a:pt x="313405" y="385118"/>
                    <a:pt x="316338" y="393182"/>
                    <a:pt x="309007" y="393549"/>
                  </a:cubicBezTo>
                  <a:cubicBezTo>
                    <a:pt x="302776" y="393915"/>
                    <a:pt x="295445" y="388417"/>
                    <a:pt x="295812" y="382186"/>
                  </a:cubicBezTo>
                  <a:cubicBezTo>
                    <a:pt x="298744" y="353229"/>
                    <a:pt x="276385" y="369357"/>
                    <a:pt x="270154" y="370457"/>
                  </a:cubicBezTo>
                  <a:cubicBezTo>
                    <a:pt x="245596" y="374855"/>
                    <a:pt x="231667" y="367524"/>
                    <a:pt x="225070" y="341867"/>
                  </a:cubicBezTo>
                  <a:cubicBezTo>
                    <a:pt x="223237" y="334169"/>
                    <a:pt x="218105" y="327572"/>
                    <a:pt x="211874" y="324273"/>
                  </a:cubicBezTo>
                  <a:cubicBezTo>
                    <a:pt x="191715" y="313643"/>
                    <a:pt x="193914" y="301547"/>
                    <a:pt x="207842" y="287986"/>
                  </a:cubicBezTo>
                  <a:cubicBezTo>
                    <a:pt x="212974" y="287252"/>
                    <a:pt x="216639" y="283954"/>
                    <a:pt x="221771" y="282121"/>
                  </a:cubicBezTo>
                  <a:cubicBezTo>
                    <a:pt x="217006" y="279555"/>
                    <a:pt x="211874" y="285786"/>
                    <a:pt x="207842" y="280655"/>
                  </a:cubicBezTo>
                  <a:cubicBezTo>
                    <a:pt x="202711" y="271858"/>
                    <a:pt x="197579" y="282487"/>
                    <a:pt x="191348" y="281021"/>
                  </a:cubicBezTo>
                  <a:cubicBezTo>
                    <a:pt x="194280" y="263427"/>
                    <a:pt x="188049" y="246567"/>
                    <a:pt x="187316" y="229706"/>
                  </a:cubicBezTo>
                  <a:cubicBezTo>
                    <a:pt x="186950" y="226040"/>
                    <a:pt x="185117" y="220176"/>
                    <a:pt x="179985" y="219809"/>
                  </a:cubicBezTo>
                  <a:cubicBezTo>
                    <a:pt x="174121" y="219443"/>
                    <a:pt x="173754" y="225307"/>
                    <a:pt x="174121" y="229339"/>
                  </a:cubicBezTo>
                  <a:cubicBezTo>
                    <a:pt x="175587" y="246200"/>
                    <a:pt x="154328" y="246200"/>
                    <a:pt x="153228" y="261961"/>
                  </a:cubicBezTo>
                  <a:cubicBezTo>
                    <a:pt x="142598" y="247300"/>
                    <a:pt x="122072" y="240702"/>
                    <a:pt x="104845" y="245834"/>
                  </a:cubicBezTo>
                  <a:cubicBezTo>
                    <a:pt x="96781" y="248033"/>
                    <a:pt x="88717" y="253531"/>
                    <a:pt x="85785" y="238869"/>
                  </a:cubicBezTo>
                  <a:cubicBezTo>
                    <a:pt x="84685" y="234471"/>
                    <a:pt x="80287" y="229706"/>
                    <a:pt x="70024" y="233005"/>
                  </a:cubicBezTo>
                  <a:cubicBezTo>
                    <a:pt x="54996" y="237770"/>
                    <a:pt x="56828" y="219443"/>
                    <a:pt x="51330" y="211379"/>
                  </a:cubicBezTo>
                  <a:cubicBezTo>
                    <a:pt x="44733" y="209913"/>
                    <a:pt x="41067" y="219443"/>
                    <a:pt x="34103" y="216144"/>
                  </a:cubicBezTo>
                  <a:cubicBezTo>
                    <a:pt x="26039" y="212478"/>
                    <a:pt x="20908" y="211745"/>
                    <a:pt x="23107" y="223475"/>
                  </a:cubicBezTo>
                  <a:cubicBezTo>
                    <a:pt x="23840" y="227140"/>
                    <a:pt x="20174" y="230439"/>
                    <a:pt x="16143" y="231172"/>
                  </a:cubicBezTo>
                  <a:cubicBezTo>
                    <a:pt x="9911" y="232272"/>
                    <a:pt x="8812" y="227507"/>
                    <a:pt x="8445" y="223108"/>
                  </a:cubicBezTo>
                  <a:cubicBezTo>
                    <a:pt x="7712" y="215777"/>
                    <a:pt x="-13914" y="201482"/>
                    <a:pt x="15043" y="204048"/>
                  </a:cubicBezTo>
                  <a:cubicBezTo>
                    <a:pt x="20541" y="204415"/>
                    <a:pt x="19808" y="199283"/>
                    <a:pt x="18342" y="195618"/>
                  </a:cubicBezTo>
                  <a:cubicBezTo>
                    <a:pt x="15043" y="187554"/>
                    <a:pt x="20174" y="184255"/>
                    <a:pt x="25306" y="180223"/>
                  </a:cubicBezTo>
                  <a:cubicBezTo>
                    <a:pt x="31904" y="175092"/>
                    <a:pt x="36302" y="182056"/>
                    <a:pt x="41434" y="182789"/>
                  </a:cubicBezTo>
                  <a:cubicBezTo>
                    <a:pt x="60494" y="185721"/>
                    <a:pt x="64159" y="202215"/>
                    <a:pt x="71856" y="218343"/>
                  </a:cubicBezTo>
                  <a:cubicBezTo>
                    <a:pt x="81753" y="199283"/>
                    <a:pt x="71490" y="184988"/>
                    <a:pt x="68191" y="171426"/>
                  </a:cubicBezTo>
                  <a:cubicBezTo>
                    <a:pt x="66358" y="162996"/>
                    <a:pt x="59394" y="157131"/>
                    <a:pt x="69291" y="150167"/>
                  </a:cubicBezTo>
                  <a:cubicBezTo>
                    <a:pt x="80653" y="142103"/>
                    <a:pt x="89450" y="147968"/>
                    <a:pt x="98247" y="154932"/>
                  </a:cubicBezTo>
                  <a:cubicBezTo>
                    <a:pt x="98614" y="155299"/>
                    <a:pt x="98980" y="156032"/>
                    <a:pt x="99713" y="156398"/>
                  </a:cubicBezTo>
                  <a:cubicBezTo>
                    <a:pt x="105578" y="152366"/>
                    <a:pt x="100446" y="136972"/>
                    <a:pt x="111443" y="141003"/>
                  </a:cubicBezTo>
                  <a:cubicBezTo>
                    <a:pt x="119140" y="143936"/>
                    <a:pt x="124638" y="153832"/>
                    <a:pt x="115841" y="164462"/>
                  </a:cubicBezTo>
                  <a:cubicBezTo>
                    <a:pt x="110710" y="170693"/>
                    <a:pt x="113642" y="177657"/>
                    <a:pt x="119140" y="182789"/>
                  </a:cubicBezTo>
                  <a:cubicBezTo>
                    <a:pt x="125005" y="187920"/>
                    <a:pt x="128670" y="195251"/>
                    <a:pt x="139300" y="192685"/>
                  </a:cubicBezTo>
                  <a:cubicBezTo>
                    <a:pt x="151395" y="189753"/>
                    <a:pt x="163858" y="182789"/>
                    <a:pt x="176320" y="193052"/>
                  </a:cubicBezTo>
                  <a:cubicBezTo>
                    <a:pt x="179252" y="195618"/>
                    <a:pt x="184750" y="192319"/>
                    <a:pt x="184017" y="187920"/>
                  </a:cubicBezTo>
                  <a:cubicBezTo>
                    <a:pt x="182551" y="178757"/>
                    <a:pt x="181452" y="171060"/>
                    <a:pt x="193547" y="169594"/>
                  </a:cubicBezTo>
                  <a:cubicBezTo>
                    <a:pt x="191715" y="155665"/>
                    <a:pt x="202711" y="150167"/>
                    <a:pt x="211141" y="142470"/>
                  </a:cubicBezTo>
                  <a:cubicBezTo>
                    <a:pt x="219571" y="134772"/>
                    <a:pt x="205276" y="132207"/>
                    <a:pt x="205276" y="124876"/>
                  </a:cubicBezTo>
                  <a:cubicBezTo>
                    <a:pt x="210041" y="123043"/>
                    <a:pt x="215173" y="120477"/>
                    <a:pt x="220305" y="119744"/>
                  </a:cubicBezTo>
                  <a:cubicBezTo>
                    <a:pt x="228735" y="118645"/>
                    <a:pt x="226169" y="114613"/>
                    <a:pt x="226536" y="108382"/>
                  </a:cubicBezTo>
                  <a:cubicBezTo>
                    <a:pt x="227635" y="91521"/>
                    <a:pt x="233133" y="74660"/>
                    <a:pt x="216639" y="61465"/>
                  </a:cubicBezTo>
                  <a:cubicBezTo>
                    <a:pt x="227269" y="50102"/>
                    <a:pt x="222870" y="44237"/>
                    <a:pt x="210041" y="38373"/>
                  </a:cubicBezTo>
                  <a:cubicBezTo>
                    <a:pt x="204177" y="35807"/>
                    <a:pt x="216273" y="2085"/>
                    <a:pt x="223970" y="253"/>
                  </a:cubicBezTo>
                  <a:cubicBezTo>
                    <a:pt x="229102" y="-847"/>
                    <a:pt x="236432" y="1719"/>
                    <a:pt x="235333" y="6484"/>
                  </a:cubicBezTo>
                  <a:cubicBezTo>
                    <a:pt x="232400" y="17480"/>
                    <a:pt x="239731" y="24444"/>
                    <a:pt x="243397" y="32142"/>
                  </a:cubicBezTo>
                  <a:cubicBezTo>
                    <a:pt x="248895" y="44237"/>
                    <a:pt x="247428" y="53767"/>
                    <a:pt x="241197" y="63664"/>
                  </a:cubicBezTo>
                  <a:cubicBezTo>
                    <a:pt x="236432" y="70995"/>
                    <a:pt x="234600" y="79058"/>
                    <a:pt x="242297" y="83457"/>
                  </a:cubicBezTo>
                  <a:cubicBezTo>
                    <a:pt x="255859" y="91521"/>
                    <a:pt x="253293" y="113513"/>
                    <a:pt x="271986" y="116812"/>
                  </a:cubicBezTo>
                  <a:cubicBezTo>
                    <a:pt x="275285" y="117179"/>
                    <a:pt x="274919" y="123776"/>
                    <a:pt x="272353" y="124509"/>
                  </a:cubicBezTo>
                  <a:cubicBezTo>
                    <a:pt x="256225" y="128175"/>
                    <a:pt x="252193" y="142836"/>
                    <a:pt x="244496" y="154199"/>
                  </a:cubicBezTo>
                  <a:cubicBezTo>
                    <a:pt x="242297" y="157131"/>
                    <a:pt x="236799" y="155299"/>
                    <a:pt x="235699" y="160063"/>
                  </a:cubicBezTo>
                  <a:cubicBezTo>
                    <a:pt x="236066" y="161163"/>
                    <a:pt x="236432" y="162263"/>
                    <a:pt x="237165" y="163362"/>
                  </a:cubicBezTo>
                  <a:cubicBezTo>
                    <a:pt x="241930" y="170327"/>
                    <a:pt x="256225" y="168494"/>
                    <a:pt x="255126" y="179123"/>
                  </a:cubicBezTo>
                  <a:cubicBezTo>
                    <a:pt x="253660" y="190853"/>
                    <a:pt x="240464" y="184622"/>
                    <a:pt x="233133" y="188654"/>
                  </a:cubicBezTo>
                  <a:cubicBezTo>
                    <a:pt x="224703" y="193052"/>
                    <a:pt x="216273" y="200749"/>
                    <a:pt x="205643" y="193052"/>
                  </a:cubicBezTo>
                  <a:cubicBezTo>
                    <a:pt x="203444" y="191586"/>
                    <a:pt x="200878" y="191586"/>
                    <a:pt x="199045" y="194152"/>
                  </a:cubicBezTo>
                  <a:cubicBezTo>
                    <a:pt x="196846" y="197084"/>
                    <a:pt x="197946" y="199650"/>
                    <a:pt x="199778" y="202582"/>
                  </a:cubicBezTo>
                  <a:cubicBezTo>
                    <a:pt x="208942" y="218710"/>
                    <a:pt x="226536" y="221275"/>
                    <a:pt x="241564" y="226773"/>
                  </a:cubicBezTo>
                  <a:cubicBezTo>
                    <a:pt x="247795" y="229339"/>
                    <a:pt x="251094" y="221642"/>
                    <a:pt x="252193" y="216144"/>
                  </a:cubicBezTo>
                  <a:cubicBezTo>
                    <a:pt x="253660" y="210279"/>
                    <a:pt x="253293" y="203682"/>
                    <a:pt x="253660" y="194518"/>
                  </a:cubicBezTo>
                  <a:cubicBezTo>
                    <a:pt x="266855" y="210646"/>
                    <a:pt x="284449" y="205514"/>
                    <a:pt x="299477" y="206247"/>
                  </a:cubicBezTo>
                  <a:cubicBezTo>
                    <a:pt x="310840" y="206981"/>
                    <a:pt x="322202" y="195618"/>
                    <a:pt x="335764" y="194518"/>
                  </a:cubicBezTo>
                  <a:cubicBezTo>
                    <a:pt x="339063" y="194152"/>
                    <a:pt x="339796" y="188654"/>
                    <a:pt x="338697" y="184622"/>
                  </a:cubicBezTo>
                  <a:cubicBezTo>
                    <a:pt x="337597" y="178757"/>
                    <a:pt x="332832" y="179123"/>
                    <a:pt x="328433" y="179490"/>
                  </a:cubicBezTo>
                  <a:cubicBezTo>
                    <a:pt x="309740" y="179857"/>
                    <a:pt x="293246" y="164095"/>
                    <a:pt x="296178" y="146502"/>
                  </a:cubicBezTo>
                  <a:cubicBezTo>
                    <a:pt x="297278" y="139537"/>
                    <a:pt x="294345" y="135872"/>
                    <a:pt x="290680" y="131840"/>
                  </a:cubicBezTo>
                  <a:cubicBezTo>
                    <a:pt x="285915" y="126708"/>
                    <a:pt x="288481" y="123043"/>
                    <a:pt x="292513" y="119011"/>
                  </a:cubicBezTo>
                  <a:cubicBezTo>
                    <a:pt x="298011" y="113880"/>
                    <a:pt x="301310" y="117545"/>
                    <a:pt x="303875" y="122310"/>
                  </a:cubicBezTo>
                  <a:cubicBezTo>
                    <a:pt x="311939" y="137338"/>
                    <a:pt x="323668" y="148701"/>
                    <a:pt x="341995" y="153466"/>
                  </a:cubicBezTo>
                  <a:cubicBezTo>
                    <a:pt x="342362" y="140637"/>
                    <a:pt x="351525" y="130740"/>
                    <a:pt x="354824" y="117912"/>
                  </a:cubicBezTo>
                  <a:cubicBezTo>
                    <a:pt x="357390" y="107648"/>
                    <a:pt x="369119" y="106182"/>
                    <a:pt x="375350" y="115346"/>
                  </a:cubicBezTo>
                  <a:cubicBezTo>
                    <a:pt x="381215" y="124143"/>
                    <a:pt x="385614" y="133673"/>
                    <a:pt x="391112" y="142836"/>
                  </a:cubicBezTo>
                  <a:cubicBezTo>
                    <a:pt x="391845" y="142470"/>
                    <a:pt x="393311" y="142470"/>
                    <a:pt x="394044" y="141737"/>
                  </a:cubicBezTo>
                  <a:cubicBezTo>
                    <a:pt x="412004" y="123410"/>
                    <a:pt x="409805" y="106549"/>
                    <a:pt x="390012" y="91154"/>
                  </a:cubicBezTo>
                  <a:cubicBezTo>
                    <a:pt x="387446" y="89321"/>
                    <a:pt x="388179" y="85290"/>
                    <a:pt x="390012" y="82357"/>
                  </a:cubicBezTo>
                  <a:cubicBezTo>
                    <a:pt x="391845" y="79792"/>
                    <a:pt x="395877" y="76493"/>
                    <a:pt x="397709" y="79058"/>
                  </a:cubicBezTo>
                  <a:cubicBezTo>
                    <a:pt x="405407" y="90421"/>
                    <a:pt x="414204" y="80525"/>
                    <a:pt x="422267" y="80891"/>
                  </a:cubicBezTo>
                  <a:cubicBezTo>
                    <a:pt x="431431" y="81624"/>
                    <a:pt x="441694" y="78325"/>
                    <a:pt x="444993" y="91521"/>
                  </a:cubicBezTo>
                  <a:cubicBezTo>
                    <a:pt x="445726" y="95186"/>
                    <a:pt x="449025" y="95919"/>
                    <a:pt x="452324" y="95919"/>
                  </a:cubicBezTo>
                  <a:cubicBezTo>
                    <a:pt x="458555" y="95553"/>
                    <a:pt x="455622" y="91154"/>
                    <a:pt x="455989" y="87855"/>
                  </a:cubicBezTo>
                  <a:cubicBezTo>
                    <a:pt x="456722" y="78325"/>
                    <a:pt x="466985" y="72461"/>
                    <a:pt x="466619" y="62564"/>
                  </a:cubicBezTo>
                  <a:cubicBezTo>
                    <a:pt x="482380" y="61098"/>
                    <a:pt x="493009" y="72827"/>
                    <a:pt x="505105" y="79425"/>
                  </a:cubicBezTo>
                  <a:cubicBezTo>
                    <a:pt x="511703" y="83090"/>
                    <a:pt x="513169" y="91154"/>
                    <a:pt x="503639" y="94820"/>
                  </a:cubicBezTo>
                  <a:cubicBezTo>
                    <a:pt x="495209" y="98485"/>
                    <a:pt x="493376" y="109481"/>
                    <a:pt x="481280" y="110947"/>
                  </a:cubicBezTo>
                  <a:cubicBezTo>
                    <a:pt x="474682" y="111680"/>
                    <a:pt x="476515" y="128175"/>
                    <a:pt x="480547" y="137705"/>
                  </a:cubicBezTo>
                  <a:cubicBezTo>
                    <a:pt x="482013" y="141003"/>
                    <a:pt x="487511" y="141370"/>
                    <a:pt x="484579" y="144302"/>
                  </a:cubicBezTo>
                  <a:cubicBezTo>
                    <a:pt x="469917" y="164829"/>
                    <a:pt x="464419" y="191219"/>
                    <a:pt x="444626" y="209180"/>
                  </a:cubicBezTo>
                  <a:cubicBezTo>
                    <a:pt x="437295" y="199283"/>
                    <a:pt x="440961" y="187187"/>
                    <a:pt x="440961" y="176191"/>
                  </a:cubicBezTo>
                  <a:cubicBezTo>
                    <a:pt x="440961" y="173259"/>
                    <a:pt x="443160" y="169960"/>
                    <a:pt x="446825" y="169594"/>
                  </a:cubicBezTo>
                  <a:cubicBezTo>
                    <a:pt x="451590" y="169227"/>
                    <a:pt x="451224" y="172892"/>
                    <a:pt x="451590" y="175825"/>
                  </a:cubicBezTo>
                  <a:cubicBezTo>
                    <a:pt x="451957" y="178757"/>
                    <a:pt x="452690" y="180956"/>
                    <a:pt x="455989" y="179490"/>
                  </a:cubicBezTo>
                  <a:cubicBezTo>
                    <a:pt x="457455" y="178757"/>
                    <a:pt x="460021" y="176924"/>
                    <a:pt x="460021" y="175825"/>
                  </a:cubicBezTo>
                  <a:cubicBezTo>
                    <a:pt x="459654" y="167394"/>
                    <a:pt x="454889" y="160063"/>
                    <a:pt x="448292" y="156398"/>
                  </a:cubicBezTo>
                  <a:cubicBezTo>
                    <a:pt x="442793" y="153466"/>
                    <a:pt x="434363" y="153466"/>
                    <a:pt x="436196" y="165195"/>
                  </a:cubicBezTo>
                  <a:cubicBezTo>
                    <a:pt x="437295" y="171426"/>
                    <a:pt x="431064" y="171793"/>
                    <a:pt x="427399" y="172526"/>
                  </a:cubicBezTo>
                  <a:cubicBezTo>
                    <a:pt x="420068" y="173625"/>
                    <a:pt x="415303" y="177657"/>
                    <a:pt x="410538" y="182789"/>
                  </a:cubicBezTo>
                  <a:cubicBezTo>
                    <a:pt x="405040" y="193418"/>
                    <a:pt x="394410" y="192685"/>
                    <a:pt x="389279" y="186454"/>
                  </a:cubicBezTo>
                  <a:cubicBezTo>
                    <a:pt x="379749" y="175092"/>
                    <a:pt x="396243" y="172526"/>
                    <a:pt x="399909" y="163729"/>
                  </a:cubicBezTo>
                  <a:cubicBezTo>
                    <a:pt x="391845" y="158964"/>
                    <a:pt x="381582" y="158231"/>
                    <a:pt x="372418" y="153832"/>
                  </a:cubicBezTo>
                  <a:cubicBezTo>
                    <a:pt x="383781" y="165195"/>
                    <a:pt x="379749" y="185721"/>
                    <a:pt x="397709" y="192319"/>
                  </a:cubicBezTo>
                  <a:cubicBezTo>
                    <a:pt x="401741" y="193052"/>
                    <a:pt x="402474" y="197450"/>
                    <a:pt x="399542" y="201116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04E91489-DB35-4B09-9178-B3F3BA0EE0FB}"/>
                </a:ext>
              </a:extLst>
            </p:cNvPr>
            <p:cNvSpPr/>
            <p:nvPr/>
          </p:nvSpPr>
          <p:spPr>
            <a:xfrm>
              <a:off x="11508052" y="5650453"/>
              <a:ext cx="239822" cy="505429"/>
            </a:xfrm>
            <a:custGeom>
              <a:avLst/>
              <a:gdLst>
                <a:gd name="connsiteX0" fmla="*/ 22841 w 239822"/>
                <a:gd name="connsiteY0" fmla="*/ 62111 h 505429"/>
                <a:gd name="connsiteX1" fmla="*/ 15877 w 239822"/>
                <a:gd name="connsiteY1" fmla="*/ 13728 h 505429"/>
                <a:gd name="connsiteX2" fmla="*/ 18443 w 239822"/>
                <a:gd name="connsiteY2" fmla="*/ 532 h 505429"/>
                <a:gd name="connsiteX3" fmla="*/ 28339 w 239822"/>
                <a:gd name="connsiteY3" fmla="*/ 9329 h 505429"/>
                <a:gd name="connsiteX4" fmla="*/ 37869 w 239822"/>
                <a:gd name="connsiteY4" fmla="*/ 17026 h 505429"/>
                <a:gd name="connsiteX5" fmla="*/ 46300 w 239822"/>
                <a:gd name="connsiteY5" fmla="*/ 31321 h 505429"/>
                <a:gd name="connsiteX6" fmla="*/ 62794 w 239822"/>
                <a:gd name="connsiteY6" fmla="*/ 33521 h 505429"/>
                <a:gd name="connsiteX7" fmla="*/ 81121 w 239822"/>
                <a:gd name="connsiteY7" fmla="*/ 32788 h 505429"/>
                <a:gd name="connsiteX8" fmla="*/ 107878 w 239822"/>
                <a:gd name="connsiteY8" fmla="*/ 50748 h 505429"/>
                <a:gd name="connsiteX9" fmla="*/ 98348 w 239822"/>
                <a:gd name="connsiteY9" fmla="*/ 62844 h 505429"/>
                <a:gd name="connsiteX10" fmla="*/ 94316 w 239822"/>
                <a:gd name="connsiteY10" fmla="*/ 88135 h 505429"/>
                <a:gd name="connsiteX11" fmla="*/ 99814 w 239822"/>
                <a:gd name="connsiteY11" fmla="*/ 114892 h 505429"/>
                <a:gd name="connsiteX12" fmla="*/ 121440 w 239822"/>
                <a:gd name="connsiteY12" fmla="*/ 131386 h 505429"/>
                <a:gd name="connsiteX13" fmla="*/ 124372 w 239822"/>
                <a:gd name="connsiteY13" fmla="*/ 121857 h 505429"/>
                <a:gd name="connsiteX14" fmla="*/ 133902 w 239822"/>
                <a:gd name="connsiteY14" fmla="*/ 83003 h 505429"/>
                <a:gd name="connsiteX15" fmla="*/ 165058 w 239822"/>
                <a:gd name="connsiteY15" fmla="*/ 78605 h 505429"/>
                <a:gd name="connsiteX16" fmla="*/ 160660 w 239822"/>
                <a:gd name="connsiteY16" fmla="*/ 88135 h 505429"/>
                <a:gd name="connsiteX17" fmla="*/ 161026 w 239822"/>
                <a:gd name="connsiteY17" fmla="*/ 111593 h 505429"/>
                <a:gd name="connsiteX18" fmla="*/ 166891 w 239822"/>
                <a:gd name="connsiteY18" fmla="*/ 109394 h 505429"/>
                <a:gd name="connsiteX19" fmla="*/ 173855 w 239822"/>
                <a:gd name="connsiteY19" fmla="*/ 106828 h 505429"/>
                <a:gd name="connsiteX20" fmla="*/ 201346 w 239822"/>
                <a:gd name="connsiteY20" fmla="*/ 110127 h 505429"/>
                <a:gd name="connsiteX21" fmla="*/ 214541 w 239822"/>
                <a:gd name="connsiteY21" fmla="*/ 103530 h 505429"/>
                <a:gd name="connsiteX22" fmla="*/ 228836 w 239822"/>
                <a:gd name="connsiteY22" fmla="*/ 111960 h 505429"/>
                <a:gd name="connsiteX23" fmla="*/ 234701 w 239822"/>
                <a:gd name="connsiteY23" fmla="*/ 135052 h 505429"/>
                <a:gd name="connsiteX24" fmla="*/ 226637 w 239822"/>
                <a:gd name="connsiteY24" fmla="*/ 153745 h 505429"/>
                <a:gd name="connsiteX25" fmla="*/ 194015 w 239822"/>
                <a:gd name="connsiteY25" fmla="*/ 168407 h 505429"/>
                <a:gd name="connsiteX26" fmla="*/ 185951 w 239822"/>
                <a:gd name="connsiteY26" fmla="*/ 168407 h 505429"/>
                <a:gd name="connsiteX27" fmla="*/ 128038 w 239822"/>
                <a:gd name="connsiteY27" fmla="*/ 171339 h 505429"/>
                <a:gd name="connsiteX28" fmla="*/ 135735 w 239822"/>
                <a:gd name="connsiteY28" fmla="*/ 196997 h 505429"/>
                <a:gd name="connsiteX29" fmla="*/ 140500 w 239822"/>
                <a:gd name="connsiteY29" fmla="*/ 231085 h 505429"/>
                <a:gd name="connsiteX30" fmla="*/ 118508 w 239822"/>
                <a:gd name="connsiteY30" fmla="*/ 238049 h 505429"/>
                <a:gd name="connsiteX31" fmla="*/ 118508 w 239822"/>
                <a:gd name="connsiteY31" fmla="*/ 247946 h 505429"/>
                <a:gd name="connsiteX32" fmla="*/ 129504 w 239822"/>
                <a:gd name="connsiteY32" fmla="*/ 307325 h 505429"/>
                <a:gd name="connsiteX33" fmla="*/ 140867 w 239822"/>
                <a:gd name="connsiteY33" fmla="*/ 312457 h 505429"/>
                <a:gd name="connsiteX34" fmla="*/ 161759 w 239822"/>
                <a:gd name="connsiteY34" fmla="*/ 313190 h 505429"/>
                <a:gd name="connsiteX35" fmla="*/ 150397 w 239822"/>
                <a:gd name="connsiteY35" fmla="*/ 334082 h 505429"/>
                <a:gd name="connsiteX36" fmla="*/ 175688 w 239822"/>
                <a:gd name="connsiteY36" fmla="*/ 348011 h 505429"/>
                <a:gd name="connsiteX37" fmla="*/ 181186 w 239822"/>
                <a:gd name="connsiteY37" fmla="*/ 367437 h 505429"/>
                <a:gd name="connsiteX38" fmla="*/ 180086 w 239822"/>
                <a:gd name="connsiteY38" fmla="*/ 384665 h 505429"/>
                <a:gd name="connsiteX39" fmla="*/ 173855 w 239822"/>
                <a:gd name="connsiteY39" fmla="*/ 398593 h 505429"/>
                <a:gd name="connsiteX40" fmla="*/ 198047 w 239822"/>
                <a:gd name="connsiteY40" fmla="*/ 410322 h 505429"/>
                <a:gd name="connsiteX41" fmla="*/ 193282 w 239822"/>
                <a:gd name="connsiteY41" fmla="*/ 432681 h 505429"/>
                <a:gd name="connsiteX42" fmla="*/ 177154 w 239822"/>
                <a:gd name="connsiteY42" fmla="*/ 452841 h 505429"/>
                <a:gd name="connsiteX43" fmla="*/ 169090 w 239822"/>
                <a:gd name="connsiteY43" fmla="*/ 449909 h 505429"/>
                <a:gd name="connsiteX44" fmla="*/ 137568 w 239822"/>
                <a:gd name="connsiteY44" fmla="*/ 433414 h 505429"/>
                <a:gd name="connsiteX45" fmla="*/ 125839 w 239822"/>
                <a:gd name="connsiteY45" fmla="*/ 426084 h 505429"/>
                <a:gd name="connsiteX46" fmla="*/ 132070 w 239822"/>
                <a:gd name="connsiteY46" fmla="*/ 413621 h 505429"/>
                <a:gd name="connsiteX47" fmla="*/ 148564 w 239822"/>
                <a:gd name="connsiteY47" fmla="*/ 392362 h 505429"/>
                <a:gd name="connsiteX48" fmla="*/ 108611 w 239822"/>
                <a:gd name="connsiteY48" fmla="*/ 395661 h 505429"/>
                <a:gd name="connsiteX49" fmla="*/ 116675 w 239822"/>
                <a:gd name="connsiteY49" fmla="*/ 406290 h 505429"/>
                <a:gd name="connsiteX50" fmla="*/ 120340 w 239822"/>
                <a:gd name="connsiteY50" fmla="*/ 420586 h 505429"/>
                <a:gd name="connsiteX51" fmla="*/ 120340 w 239822"/>
                <a:gd name="connsiteY51" fmla="*/ 462004 h 505429"/>
                <a:gd name="connsiteX52" fmla="*/ 124006 w 239822"/>
                <a:gd name="connsiteY52" fmla="*/ 478132 h 505429"/>
                <a:gd name="connsiteX53" fmla="*/ 117042 w 239822"/>
                <a:gd name="connsiteY53" fmla="*/ 495359 h 505429"/>
                <a:gd name="connsiteX54" fmla="*/ 98715 w 239822"/>
                <a:gd name="connsiteY54" fmla="*/ 503790 h 505429"/>
                <a:gd name="connsiteX55" fmla="*/ 84786 w 239822"/>
                <a:gd name="connsiteY55" fmla="*/ 478865 h 505429"/>
                <a:gd name="connsiteX56" fmla="*/ 93217 w 239822"/>
                <a:gd name="connsiteY56" fmla="*/ 452841 h 505429"/>
                <a:gd name="connsiteX57" fmla="*/ 49598 w 239822"/>
                <a:gd name="connsiteY57" fmla="*/ 436713 h 505429"/>
                <a:gd name="connsiteX58" fmla="*/ 37503 w 239822"/>
                <a:gd name="connsiteY58" fmla="*/ 425717 h 505429"/>
                <a:gd name="connsiteX59" fmla="*/ 33471 w 239822"/>
                <a:gd name="connsiteY59" fmla="*/ 397127 h 505429"/>
                <a:gd name="connsiteX60" fmla="*/ 39335 w 239822"/>
                <a:gd name="connsiteY60" fmla="*/ 385031 h 505429"/>
                <a:gd name="connsiteX61" fmla="*/ 52531 w 239822"/>
                <a:gd name="connsiteY61" fmla="*/ 390163 h 505429"/>
                <a:gd name="connsiteX62" fmla="*/ 67559 w 239822"/>
                <a:gd name="connsiteY62" fmla="*/ 404458 h 505429"/>
                <a:gd name="connsiteX63" fmla="*/ 84053 w 239822"/>
                <a:gd name="connsiteY63" fmla="*/ 416187 h 505429"/>
                <a:gd name="connsiteX64" fmla="*/ 108978 w 239822"/>
                <a:gd name="connsiteY64" fmla="*/ 364505 h 505429"/>
                <a:gd name="connsiteX65" fmla="*/ 100914 w 239822"/>
                <a:gd name="connsiteY65" fmla="*/ 350210 h 505429"/>
                <a:gd name="connsiteX66" fmla="*/ 88818 w 239822"/>
                <a:gd name="connsiteY66" fmla="*/ 328218 h 505429"/>
                <a:gd name="connsiteX67" fmla="*/ 80388 w 239822"/>
                <a:gd name="connsiteY67" fmla="*/ 286432 h 505429"/>
                <a:gd name="connsiteX68" fmla="*/ 73057 w 239822"/>
                <a:gd name="connsiteY68" fmla="*/ 275803 h 505429"/>
                <a:gd name="connsiteX69" fmla="*/ 43367 w 239822"/>
                <a:gd name="connsiteY69" fmla="*/ 273604 h 505429"/>
                <a:gd name="connsiteX70" fmla="*/ 44467 w 239822"/>
                <a:gd name="connsiteY70" fmla="*/ 280934 h 505429"/>
                <a:gd name="connsiteX71" fmla="*/ 55463 w 239822"/>
                <a:gd name="connsiteY71" fmla="*/ 316122 h 505429"/>
                <a:gd name="connsiteX72" fmla="*/ 54364 w 239822"/>
                <a:gd name="connsiteY72" fmla="*/ 317588 h 505429"/>
                <a:gd name="connsiteX73" fmla="*/ 43734 w 239822"/>
                <a:gd name="connsiteY73" fmla="*/ 340314 h 505429"/>
                <a:gd name="connsiteX74" fmla="*/ 35304 w 239822"/>
                <a:gd name="connsiteY74" fmla="*/ 305859 h 505429"/>
                <a:gd name="connsiteX75" fmla="*/ 30172 w 239822"/>
                <a:gd name="connsiteY75" fmla="*/ 282034 h 505429"/>
                <a:gd name="connsiteX76" fmla="*/ 29806 w 239822"/>
                <a:gd name="connsiteY76" fmla="*/ 265906 h 505429"/>
                <a:gd name="connsiteX77" fmla="*/ 37136 w 239822"/>
                <a:gd name="connsiteY77" fmla="*/ 235117 h 505429"/>
                <a:gd name="connsiteX78" fmla="*/ 1215 w 239822"/>
                <a:gd name="connsiteY78" fmla="*/ 205061 h 505429"/>
                <a:gd name="connsiteX79" fmla="*/ 1215 w 239822"/>
                <a:gd name="connsiteY79" fmla="*/ 184901 h 505429"/>
                <a:gd name="connsiteX80" fmla="*/ 12212 w 239822"/>
                <a:gd name="connsiteY80" fmla="*/ 176471 h 505429"/>
                <a:gd name="connsiteX81" fmla="*/ 36770 w 239822"/>
                <a:gd name="connsiteY81" fmla="*/ 145315 h 505429"/>
                <a:gd name="connsiteX82" fmla="*/ 38969 w 239822"/>
                <a:gd name="connsiteY82" fmla="*/ 96199 h 505429"/>
                <a:gd name="connsiteX83" fmla="*/ 22841 w 239822"/>
                <a:gd name="connsiteY83" fmla="*/ 62111 h 50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39822" h="505429">
                  <a:moveTo>
                    <a:pt x="22841" y="62111"/>
                  </a:moveTo>
                  <a:cubicBezTo>
                    <a:pt x="23574" y="45616"/>
                    <a:pt x="24674" y="29122"/>
                    <a:pt x="15877" y="13728"/>
                  </a:cubicBezTo>
                  <a:cubicBezTo>
                    <a:pt x="14044" y="10429"/>
                    <a:pt x="12945" y="2731"/>
                    <a:pt x="18443" y="532"/>
                  </a:cubicBezTo>
                  <a:cubicBezTo>
                    <a:pt x="25040" y="-2034"/>
                    <a:pt x="25774" y="5297"/>
                    <a:pt x="28339" y="9329"/>
                  </a:cubicBezTo>
                  <a:cubicBezTo>
                    <a:pt x="30539" y="12994"/>
                    <a:pt x="32738" y="17026"/>
                    <a:pt x="37869" y="17026"/>
                  </a:cubicBezTo>
                  <a:cubicBezTo>
                    <a:pt x="40802" y="21791"/>
                    <a:pt x="43367" y="26923"/>
                    <a:pt x="46300" y="31321"/>
                  </a:cubicBezTo>
                  <a:cubicBezTo>
                    <a:pt x="50698" y="38286"/>
                    <a:pt x="53997" y="49648"/>
                    <a:pt x="62794" y="33521"/>
                  </a:cubicBezTo>
                  <a:cubicBezTo>
                    <a:pt x="66826" y="26557"/>
                    <a:pt x="74523" y="29489"/>
                    <a:pt x="81121" y="32788"/>
                  </a:cubicBezTo>
                  <a:cubicBezTo>
                    <a:pt x="91017" y="37553"/>
                    <a:pt x="103846" y="37919"/>
                    <a:pt x="107878" y="50748"/>
                  </a:cubicBezTo>
                  <a:cubicBezTo>
                    <a:pt x="110077" y="58079"/>
                    <a:pt x="102014" y="59178"/>
                    <a:pt x="98348" y="62844"/>
                  </a:cubicBezTo>
                  <a:cubicBezTo>
                    <a:pt x="89918" y="70175"/>
                    <a:pt x="82221" y="76772"/>
                    <a:pt x="94316" y="88135"/>
                  </a:cubicBezTo>
                  <a:cubicBezTo>
                    <a:pt x="101280" y="94733"/>
                    <a:pt x="99814" y="106462"/>
                    <a:pt x="99814" y="114892"/>
                  </a:cubicBezTo>
                  <a:cubicBezTo>
                    <a:pt x="99081" y="132486"/>
                    <a:pt x="113743" y="128088"/>
                    <a:pt x="121440" y="131386"/>
                  </a:cubicBezTo>
                  <a:cubicBezTo>
                    <a:pt x="126572" y="133586"/>
                    <a:pt x="126572" y="125155"/>
                    <a:pt x="124372" y="121857"/>
                  </a:cubicBezTo>
                  <a:cubicBezTo>
                    <a:pt x="112277" y="105362"/>
                    <a:pt x="129504" y="95099"/>
                    <a:pt x="133902" y="83003"/>
                  </a:cubicBezTo>
                  <a:cubicBezTo>
                    <a:pt x="135735" y="78238"/>
                    <a:pt x="155162" y="76039"/>
                    <a:pt x="165058" y="78605"/>
                  </a:cubicBezTo>
                  <a:cubicBezTo>
                    <a:pt x="172389" y="80438"/>
                    <a:pt x="165791" y="85203"/>
                    <a:pt x="160660" y="88135"/>
                  </a:cubicBezTo>
                  <a:cubicBezTo>
                    <a:pt x="148564" y="95099"/>
                    <a:pt x="148931" y="104996"/>
                    <a:pt x="161026" y="111593"/>
                  </a:cubicBezTo>
                  <a:cubicBezTo>
                    <a:pt x="163959" y="113060"/>
                    <a:pt x="166524" y="114892"/>
                    <a:pt x="166891" y="109394"/>
                  </a:cubicBezTo>
                  <a:cubicBezTo>
                    <a:pt x="167258" y="103163"/>
                    <a:pt x="172389" y="103163"/>
                    <a:pt x="173855" y="106828"/>
                  </a:cubicBezTo>
                  <a:cubicBezTo>
                    <a:pt x="181186" y="125888"/>
                    <a:pt x="191082" y="115992"/>
                    <a:pt x="201346" y="110127"/>
                  </a:cubicBezTo>
                  <a:cubicBezTo>
                    <a:pt x="205744" y="107562"/>
                    <a:pt x="210142" y="105729"/>
                    <a:pt x="214541" y="103530"/>
                  </a:cubicBezTo>
                  <a:cubicBezTo>
                    <a:pt x="220405" y="104263"/>
                    <a:pt x="223704" y="109761"/>
                    <a:pt x="228836" y="111960"/>
                  </a:cubicBezTo>
                  <a:cubicBezTo>
                    <a:pt x="241665" y="116725"/>
                    <a:pt x="242764" y="124789"/>
                    <a:pt x="234701" y="135052"/>
                  </a:cubicBezTo>
                  <a:cubicBezTo>
                    <a:pt x="230302" y="140550"/>
                    <a:pt x="229202" y="147514"/>
                    <a:pt x="226637" y="153745"/>
                  </a:cubicBezTo>
                  <a:cubicBezTo>
                    <a:pt x="220772" y="169507"/>
                    <a:pt x="210876" y="177204"/>
                    <a:pt x="194015" y="168407"/>
                  </a:cubicBezTo>
                  <a:cubicBezTo>
                    <a:pt x="191449" y="167307"/>
                    <a:pt x="189616" y="166208"/>
                    <a:pt x="185951" y="168407"/>
                  </a:cubicBezTo>
                  <a:cubicBezTo>
                    <a:pt x="158094" y="185634"/>
                    <a:pt x="156261" y="185268"/>
                    <a:pt x="128038" y="171339"/>
                  </a:cubicBezTo>
                  <a:cubicBezTo>
                    <a:pt x="121440" y="182702"/>
                    <a:pt x="122906" y="189666"/>
                    <a:pt x="135735" y="196997"/>
                  </a:cubicBezTo>
                  <a:cubicBezTo>
                    <a:pt x="148564" y="204328"/>
                    <a:pt x="144166" y="218989"/>
                    <a:pt x="140500" y="231085"/>
                  </a:cubicBezTo>
                  <a:cubicBezTo>
                    <a:pt x="136468" y="243547"/>
                    <a:pt x="127305" y="241715"/>
                    <a:pt x="118508" y="238049"/>
                  </a:cubicBezTo>
                  <a:cubicBezTo>
                    <a:pt x="116675" y="242081"/>
                    <a:pt x="119974" y="245747"/>
                    <a:pt x="118508" y="247946"/>
                  </a:cubicBezTo>
                  <a:cubicBezTo>
                    <a:pt x="106045" y="271038"/>
                    <a:pt x="124372" y="287898"/>
                    <a:pt x="129504" y="307325"/>
                  </a:cubicBezTo>
                  <a:cubicBezTo>
                    <a:pt x="130970" y="313190"/>
                    <a:pt x="135002" y="315756"/>
                    <a:pt x="140867" y="312457"/>
                  </a:cubicBezTo>
                  <a:cubicBezTo>
                    <a:pt x="147831" y="308791"/>
                    <a:pt x="155528" y="303293"/>
                    <a:pt x="161759" y="313190"/>
                  </a:cubicBezTo>
                  <a:cubicBezTo>
                    <a:pt x="165058" y="318688"/>
                    <a:pt x="161393" y="325285"/>
                    <a:pt x="150397" y="334082"/>
                  </a:cubicBezTo>
                  <a:cubicBezTo>
                    <a:pt x="159194" y="338114"/>
                    <a:pt x="166891" y="344345"/>
                    <a:pt x="175688" y="348011"/>
                  </a:cubicBezTo>
                  <a:cubicBezTo>
                    <a:pt x="185951" y="352409"/>
                    <a:pt x="185584" y="359374"/>
                    <a:pt x="181186" y="367437"/>
                  </a:cubicBezTo>
                  <a:cubicBezTo>
                    <a:pt x="178620" y="372935"/>
                    <a:pt x="175688" y="377700"/>
                    <a:pt x="180086" y="384665"/>
                  </a:cubicBezTo>
                  <a:cubicBezTo>
                    <a:pt x="185951" y="394195"/>
                    <a:pt x="180453" y="398227"/>
                    <a:pt x="173855" y="398593"/>
                  </a:cubicBezTo>
                  <a:cubicBezTo>
                    <a:pt x="184485" y="393095"/>
                    <a:pt x="191816" y="399693"/>
                    <a:pt x="198047" y="410322"/>
                  </a:cubicBezTo>
                  <a:cubicBezTo>
                    <a:pt x="203178" y="419486"/>
                    <a:pt x="201712" y="426450"/>
                    <a:pt x="193282" y="432681"/>
                  </a:cubicBezTo>
                  <a:cubicBezTo>
                    <a:pt x="186318" y="438179"/>
                    <a:pt x="184485" y="447709"/>
                    <a:pt x="177154" y="452841"/>
                  </a:cubicBezTo>
                  <a:cubicBezTo>
                    <a:pt x="173855" y="453574"/>
                    <a:pt x="170190" y="452474"/>
                    <a:pt x="169090" y="449909"/>
                  </a:cubicBezTo>
                  <a:cubicBezTo>
                    <a:pt x="162859" y="435980"/>
                    <a:pt x="152596" y="430849"/>
                    <a:pt x="137568" y="433414"/>
                  </a:cubicBezTo>
                  <a:cubicBezTo>
                    <a:pt x="132803" y="434147"/>
                    <a:pt x="127305" y="432315"/>
                    <a:pt x="125839" y="426084"/>
                  </a:cubicBezTo>
                  <a:cubicBezTo>
                    <a:pt x="124372" y="420219"/>
                    <a:pt x="126938" y="416187"/>
                    <a:pt x="132070" y="413621"/>
                  </a:cubicBezTo>
                  <a:cubicBezTo>
                    <a:pt x="139767" y="409956"/>
                    <a:pt x="145632" y="404824"/>
                    <a:pt x="148564" y="392362"/>
                  </a:cubicBezTo>
                  <a:cubicBezTo>
                    <a:pt x="135002" y="405924"/>
                    <a:pt x="121807" y="405924"/>
                    <a:pt x="108611" y="395661"/>
                  </a:cubicBezTo>
                  <a:cubicBezTo>
                    <a:pt x="107512" y="404458"/>
                    <a:pt x="113376" y="404091"/>
                    <a:pt x="116675" y="406290"/>
                  </a:cubicBezTo>
                  <a:cubicBezTo>
                    <a:pt x="122173" y="409956"/>
                    <a:pt x="124739" y="415454"/>
                    <a:pt x="120340" y="420586"/>
                  </a:cubicBezTo>
                  <a:cubicBezTo>
                    <a:pt x="107512" y="434881"/>
                    <a:pt x="113376" y="448076"/>
                    <a:pt x="120340" y="462004"/>
                  </a:cubicBezTo>
                  <a:cubicBezTo>
                    <a:pt x="122906" y="467136"/>
                    <a:pt x="124739" y="472268"/>
                    <a:pt x="124006" y="478132"/>
                  </a:cubicBezTo>
                  <a:cubicBezTo>
                    <a:pt x="122906" y="484363"/>
                    <a:pt x="121440" y="490594"/>
                    <a:pt x="117042" y="495359"/>
                  </a:cubicBezTo>
                  <a:cubicBezTo>
                    <a:pt x="112277" y="500857"/>
                    <a:pt x="104946" y="508921"/>
                    <a:pt x="98715" y="503790"/>
                  </a:cubicBezTo>
                  <a:cubicBezTo>
                    <a:pt x="92117" y="498292"/>
                    <a:pt x="79288" y="493527"/>
                    <a:pt x="84786" y="478865"/>
                  </a:cubicBezTo>
                  <a:cubicBezTo>
                    <a:pt x="87719" y="470435"/>
                    <a:pt x="95782" y="463471"/>
                    <a:pt x="93217" y="452841"/>
                  </a:cubicBezTo>
                  <a:cubicBezTo>
                    <a:pt x="66459" y="464204"/>
                    <a:pt x="66093" y="464204"/>
                    <a:pt x="49598" y="436713"/>
                  </a:cubicBezTo>
                  <a:cubicBezTo>
                    <a:pt x="46666" y="431582"/>
                    <a:pt x="39335" y="431582"/>
                    <a:pt x="37503" y="425717"/>
                  </a:cubicBezTo>
                  <a:cubicBezTo>
                    <a:pt x="38236" y="415821"/>
                    <a:pt x="29439" y="407757"/>
                    <a:pt x="33471" y="397127"/>
                  </a:cubicBezTo>
                  <a:cubicBezTo>
                    <a:pt x="35304" y="392729"/>
                    <a:pt x="32371" y="386497"/>
                    <a:pt x="39335" y="385031"/>
                  </a:cubicBezTo>
                  <a:cubicBezTo>
                    <a:pt x="44834" y="383565"/>
                    <a:pt x="48866" y="386497"/>
                    <a:pt x="52531" y="390163"/>
                  </a:cubicBezTo>
                  <a:cubicBezTo>
                    <a:pt x="57296" y="394928"/>
                    <a:pt x="62061" y="400059"/>
                    <a:pt x="67559" y="404458"/>
                  </a:cubicBezTo>
                  <a:cubicBezTo>
                    <a:pt x="72324" y="408490"/>
                    <a:pt x="77822" y="411422"/>
                    <a:pt x="84053" y="416187"/>
                  </a:cubicBezTo>
                  <a:cubicBezTo>
                    <a:pt x="94316" y="400059"/>
                    <a:pt x="96516" y="379900"/>
                    <a:pt x="108978" y="364505"/>
                  </a:cubicBezTo>
                  <a:cubicBezTo>
                    <a:pt x="114842" y="357174"/>
                    <a:pt x="112643" y="350943"/>
                    <a:pt x="100914" y="350210"/>
                  </a:cubicBezTo>
                  <a:cubicBezTo>
                    <a:pt x="86252" y="349477"/>
                    <a:pt x="80021" y="346545"/>
                    <a:pt x="88818" y="328218"/>
                  </a:cubicBezTo>
                  <a:cubicBezTo>
                    <a:pt x="93950" y="317588"/>
                    <a:pt x="96882" y="297795"/>
                    <a:pt x="80388" y="286432"/>
                  </a:cubicBezTo>
                  <a:cubicBezTo>
                    <a:pt x="77089" y="284233"/>
                    <a:pt x="75256" y="279468"/>
                    <a:pt x="73057" y="275803"/>
                  </a:cubicBezTo>
                  <a:cubicBezTo>
                    <a:pt x="65726" y="263707"/>
                    <a:pt x="51431" y="262607"/>
                    <a:pt x="43367" y="273604"/>
                  </a:cubicBezTo>
                  <a:cubicBezTo>
                    <a:pt x="41535" y="276169"/>
                    <a:pt x="40069" y="279102"/>
                    <a:pt x="44467" y="280934"/>
                  </a:cubicBezTo>
                  <a:cubicBezTo>
                    <a:pt x="63894" y="287898"/>
                    <a:pt x="62061" y="301094"/>
                    <a:pt x="55463" y="316122"/>
                  </a:cubicBezTo>
                  <a:cubicBezTo>
                    <a:pt x="55097" y="316855"/>
                    <a:pt x="54730" y="317222"/>
                    <a:pt x="54364" y="317588"/>
                  </a:cubicBezTo>
                  <a:cubicBezTo>
                    <a:pt x="48499" y="324186"/>
                    <a:pt x="58395" y="338114"/>
                    <a:pt x="43734" y="340314"/>
                  </a:cubicBezTo>
                  <a:cubicBezTo>
                    <a:pt x="41901" y="328584"/>
                    <a:pt x="32005" y="318321"/>
                    <a:pt x="35304" y="305859"/>
                  </a:cubicBezTo>
                  <a:cubicBezTo>
                    <a:pt x="37869" y="296695"/>
                    <a:pt x="37869" y="288632"/>
                    <a:pt x="30172" y="282034"/>
                  </a:cubicBezTo>
                  <a:cubicBezTo>
                    <a:pt x="24307" y="276902"/>
                    <a:pt x="24307" y="268105"/>
                    <a:pt x="29806" y="265906"/>
                  </a:cubicBezTo>
                  <a:cubicBezTo>
                    <a:pt x="47766" y="258209"/>
                    <a:pt x="39702" y="246480"/>
                    <a:pt x="37136" y="235117"/>
                  </a:cubicBezTo>
                  <a:cubicBezTo>
                    <a:pt x="33471" y="219722"/>
                    <a:pt x="15144" y="204328"/>
                    <a:pt x="1215" y="205061"/>
                  </a:cubicBezTo>
                  <a:cubicBezTo>
                    <a:pt x="-2450" y="198830"/>
                    <a:pt x="7813" y="193332"/>
                    <a:pt x="1215" y="184901"/>
                  </a:cubicBezTo>
                  <a:cubicBezTo>
                    <a:pt x="-2816" y="179770"/>
                    <a:pt x="3781" y="175005"/>
                    <a:pt x="12212" y="176471"/>
                  </a:cubicBezTo>
                  <a:cubicBezTo>
                    <a:pt x="26140" y="178670"/>
                    <a:pt x="40435" y="158510"/>
                    <a:pt x="36770" y="145315"/>
                  </a:cubicBezTo>
                  <a:cubicBezTo>
                    <a:pt x="32371" y="128821"/>
                    <a:pt x="31638" y="110127"/>
                    <a:pt x="38969" y="96199"/>
                  </a:cubicBezTo>
                  <a:cubicBezTo>
                    <a:pt x="51798" y="73840"/>
                    <a:pt x="33104" y="71274"/>
                    <a:pt x="22841" y="621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2E8E2ED9-08E7-4010-B5A1-A74D4E71F189}"/>
                </a:ext>
              </a:extLst>
            </p:cNvPr>
            <p:cNvSpPr/>
            <p:nvPr/>
          </p:nvSpPr>
          <p:spPr>
            <a:xfrm>
              <a:off x="11284342" y="6385151"/>
              <a:ext cx="263532" cy="283495"/>
            </a:xfrm>
            <a:custGeom>
              <a:avLst/>
              <a:gdLst>
                <a:gd name="connsiteX0" fmla="*/ 118629 w 263532"/>
                <a:gd name="connsiteY0" fmla="*/ 34099 h 283495"/>
                <a:gd name="connsiteX1" fmla="*/ 149052 w 263532"/>
                <a:gd name="connsiteY1" fmla="*/ 11374 h 283495"/>
                <a:gd name="connsiteX2" fmla="*/ 155283 w 263532"/>
                <a:gd name="connsiteY2" fmla="*/ 11 h 283495"/>
                <a:gd name="connsiteX3" fmla="*/ 162980 w 263532"/>
                <a:gd name="connsiteY3" fmla="*/ 11007 h 283495"/>
                <a:gd name="connsiteX4" fmla="*/ 165180 w 263532"/>
                <a:gd name="connsiteY4" fmla="*/ 23470 h 283495"/>
                <a:gd name="connsiteX5" fmla="*/ 164447 w 263532"/>
                <a:gd name="connsiteY5" fmla="*/ 48761 h 283495"/>
                <a:gd name="connsiteX6" fmla="*/ 169212 w 263532"/>
                <a:gd name="connsiteY6" fmla="*/ 64522 h 283495"/>
                <a:gd name="connsiteX7" fmla="*/ 180941 w 263532"/>
                <a:gd name="connsiteY7" fmla="*/ 46195 h 283495"/>
                <a:gd name="connsiteX8" fmla="*/ 194503 w 263532"/>
                <a:gd name="connsiteY8" fmla="*/ 68187 h 283495"/>
                <a:gd name="connsiteX9" fmla="*/ 193037 w 263532"/>
                <a:gd name="connsiteY9" fmla="*/ 91279 h 283495"/>
                <a:gd name="connsiteX10" fmla="*/ 195969 w 263532"/>
                <a:gd name="connsiteY10" fmla="*/ 93478 h 283495"/>
                <a:gd name="connsiteX11" fmla="*/ 214662 w 263532"/>
                <a:gd name="connsiteY11" fmla="*/ 107407 h 283495"/>
                <a:gd name="connsiteX12" fmla="*/ 204033 w 263532"/>
                <a:gd name="connsiteY12" fmla="*/ 134897 h 283495"/>
                <a:gd name="connsiteX13" fmla="*/ 212463 w 263532"/>
                <a:gd name="connsiteY13" fmla="*/ 157989 h 283495"/>
                <a:gd name="connsiteX14" fmla="*/ 220161 w 263532"/>
                <a:gd name="connsiteY14" fmla="*/ 171918 h 283495"/>
                <a:gd name="connsiteX15" fmla="*/ 246918 w 263532"/>
                <a:gd name="connsiteY15" fmla="*/ 186946 h 283495"/>
                <a:gd name="connsiteX16" fmla="*/ 259380 w 263532"/>
                <a:gd name="connsiteY16" fmla="*/ 197942 h 283495"/>
                <a:gd name="connsiteX17" fmla="*/ 261213 w 263532"/>
                <a:gd name="connsiteY17" fmla="*/ 208938 h 283495"/>
                <a:gd name="connsiteX18" fmla="*/ 213929 w 263532"/>
                <a:gd name="connsiteY18" fmla="*/ 226532 h 283495"/>
                <a:gd name="connsiteX19" fmla="*/ 224192 w 263532"/>
                <a:gd name="connsiteY19" fmla="*/ 260254 h 283495"/>
                <a:gd name="connsiteX20" fmla="*/ 221260 w 263532"/>
                <a:gd name="connsiteY20" fmla="*/ 265018 h 283495"/>
                <a:gd name="connsiteX21" fmla="*/ 216495 w 263532"/>
                <a:gd name="connsiteY21" fmla="*/ 278580 h 283495"/>
                <a:gd name="connsiteX22" fmla="*/ 202200 w 263532"/>
                <a:gd name="connsiteY22" fmla="*/ 266851 h 283495"/>
                <a:gd name="connsiteX23" fmla="*/ 200001 w 263532"/>
                <a:gd name="connsiteY23" fmla="*/ 265018 h 283495"/>
                <a:gd name="connsiteX24" fmla="*/ 197802 w 263532"/>
                <a:gd name="connsiteY24" fmla="*/ 268317 h 283495"/>
                <a:gd name="connsiteX25" fmla="*/ 199634 w 263532"/>
                <a:gd name="connsiteY25" fmla="*/ 279680 h 283495"/>
                <a:gd name="connsiteX26" fmla="*/ 182407 w 263532"/>
                <a:gd name="connsiteY26" fmla="*/ 280413 h 283495"/>
                <a:gd name="connsiteX27" fmla="*/ 165180 w 263532"/>
                <a:gd name="connsiteY27" fmla="*/ 263919 h 283495"/>
                <a:gd name="connsiteX28" fmla="*/ 143554 w 263532"/>
                <a:gd name="connsiteY28" fmla="*/ 254389 h 283495"/>
                <a:gd name="connsiteX29" fmla="*/ 119362 w 263532"/>
                <a:gd name="connsiteY29" fmla="*/ 269784 h 283495"/>
                <a:gd name="connsiteX30" fmla="*/ 103235 w 263532"/>
                <a:gd name="connsiteY30" fmla="*/ 278580 h 283495"/>
                <a:gd name="connsiteX31" fmla="*/ 110932 w 263532"/>
                <a:gd name="connsiteY31" fmla="*/ 240094 h 283495"/>
                <a:gd name="connsiteX32" fmla="*/ 78310 w 263532"/>
                <a:gd name="connsiteY32" fmla="*/ 236428 h 283495"/>
                <a:gd name="connsiteX33" fmla="*/ 91139 w 263532"/>
                <a:gd name="connsiteY33" fmla="*/ 247425 h 283495"/>
                <a:gd name="connsiteX34" fmla="*/ 96637 w 263532"/>
                <a:gd name="connsiteY34" fmla="*/ 265018 h 283495"/>
                <a:gd name="connsiteX35" fmla="*/ 79776 w 263532"/>
                <a:gd name="connsiteY35" fmla="*/ 265018 h 283495"/>
                <a:gd name="connsiteX36" fmla="*/ 56318 w 263532"/>
                <a:gd name="connsiteY36" fmla="*/ 265385 h 283495"/>
                <a:gd name="connsiteX37" fmla="*/ 43855 w 263532"/>
                <a:gd name="connsiteY37" fmla="*/ 268317 h 283495"/>
                <a:gd name="connsiteX38" fmla="*/ 28827 w 263532"/>
                <a:gd name="connsiteY38" fmla="*/ 251090 h 283495"/>
                <a:gd name="connsiteX39" fmla="*/ 237 w 263532"/>
                <a:gd name="connsiteY39" fmla="*/ 225799 h 283495"/>
                <a:gd name="connsiteX40" fmla="*/ 1703 w 263532"/>
                <a:gd name="connsiteY40" fmla="*/ 215536 h 283495"/>
                <a:gd name="connsiteX41" fmla="*/ 38724 w 263532"/>
                <a:gd name="connsiteY41" fmla="*/ 205639 h 283495"/>
                <a:gd name="connsiteX42" fmla="*/ 35058 w 263532"/>
                <a:gd name="connsiteY42" fmla="*/ 185846 h 283495"/>
                <a:gd name="connsiteX43" fmla="*/ 31393 w 263532"/>
                <a:gd name="connsiteY43" fmla="*/ 172651 h 283495"/>
                <a:gd name="connsiteX44" fmla="*/ 45688 w 263532"/>
                <a:gd name="connsiteY44" fmla="*/ 165686 h 283495"/>
                <a:gd name="connsiteX45" fmla="*/ 51553 w 263532"/>
                <a:gd name="connsiteY45" fmla="*/ 177782 h 283495"/>
                <a:gd name="connsiteX46" fmla="*/ 60350 w 263532"/>
                <a:gd name="connsiteY46" fmla="*/ 163854 h 283495"/>
                <a:gd name="connsiteX47" fmla="*/ 75378 w 263532"/>
                <a:gd name="connsiteY47" fmla="*/ 184380 h 283495"/>
                <a:gd name="connsiteX48" fmla="*/ 86740 w 263532"/>
                <a:gd name="connsiteY48" fmla="*/ 138196 h 283495"/>
                <a:gd name="connsiteX49" fmla="*/ 99203 w 263532"/>
                <a:gd name="connsiteY49" fmla="*/ 163121 h 283495"/>
                <a:gd name="connsiteX50" fmla="*/ 108366 w 263532"/>
                <a:gd name="connsiteY50" fmla="*/ 156157 h 283495"/>
                <a:gd name="connsiteX51" fmla="*/ 93705 w 263532"/>
                <a:gd name="connsiteY51" fmla="*/ 144794 h 283495"/>
                <a:gd name="connsiteX52" fmla="*/ 74278 w 263532"/>
                <a:gd name="connsiteY52" fmla="*/ 126833 h 283495"/>
                <a:gd name="connsiteX53" fmla="*/ 83808 w 263532"/>
                <a:gd name="connsiteY53" fmla="*/ 133065 h 283495"/>
                <a:gd name="connsiteX54" fmla="*/ 77577 w 263532"/>
                <a:gd name="connsiteY54" fmla="*/ 154324 h 283495"/>
                <a:gd name="connsiteX55" fmla="*/ 59617 w 263532"/>
                <a:gd name="connsiteY55" fmla="*/ 158722 h 283495"/>
                <a:gd name="connsiteX56" fmla="*/ 41656 w 263532"/>
                <a:gd name="connsiteY56" fmla="*/ 155057 h 283495"/>
                <a:gd name="connsiteX57" fmla="*/ 46055 w 263532"/>
                <a:gd name="connsiteY57" fmla="*/ 135630 h 283495"/>
                <a:gd name="connsiteX58" fmla="*/ 44955 w 263532"/>
                <a:gd name="connsiteY58" fmla="*/ 112538 h 283495"/>
                <a:gd name="connsiteX59" fmla="*/ 43489 w 263532"/>
                <a:gd name="connsiteY59" fmla="*/ 84681 h 283495"/>
                <a:gd name="connsiteX60" fmla="*/ 27728 w 263532"/>
                <a:gd name="connsiteY60" fmla="*/ 92745 h 283495"/>
                <a:gd name="connsiteX61" fmla="*/ 24062 w 263532"/>
                <a:gd name="connsiteY61" fmla="*/ 78084 h 283495"/>
                <a:gd name="connsiteX62" fmla="*/ 46421 w 263532"/>
                <a:gd name="connsiteY62" fmla="*/ 58657 h 283495"/>
                <a:gd name="connsiteX63" fmla="*/ 62915 w 263532"/>
                <a:gd name="connsiteY63" fmla="*/ 49860 h 283495"/>
                <a:gd name="connsiteX64" fmla="*/ 92605 w 263532"/>
                <a:gd name="connsiteY64" fmla="*/ 37765 h 283495"/>
                <a:gd name="connsiteX65" fmla="*/ 109466 w 263532"/>
                <a:gd name="connsiteY65" fmla="*/ 60490 h 283495"/>
                <a:gd name="connsiteX66" fmla="*/ 110565 w 263532"/>
                <a:gd name="connsiteY66" fmla="*/ 59757 h 283495"/>
                <a:gd name="connsiteX67" fmla="*/ 109832 w 263532"/>
                <a:gd name="connsiteY67" fmla="*/ 58657 h 283495"/>
                <a:gd name="connsiteX68" fmla="*/ 118629 w 263532"/>
                <a:gd name="connsiteY68" fmla="*/ 34099 h 28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3532" h="283495">
                  <a:moveTo>
                    <a:pt x="118629" y="34099"/>
                  </a:moveTo>
                  <a:cubicBezTo>
                    <a:pt x="151984" y="42529"/>
                    <a:pt x="147219" y="48028"/>
                    <a:pt x="149052" y="11374"/>
                  </a:cubicBezTo>
                  <a:cubicBezTo>
                    <a:pt x="152717" y="8441"/>
                    <a:pt x="147219" y="-355"/>
                    <a:pt x="155283" y="11"/>
                  </a:cubicBezTo>
                  <a:cubicBezTo>
                    <a:pt x="161148" y="378"/>
                    <a:pt x="162614" y="5876"/>
                    <a:pt x="162980" y="11007"/>
                  </a:cubicBezTo>
                  <a:cubicBezTo>
                    <a:pt x="163347" y="15406"/>
                    <a:pt x="161881" y="20537"/>
                    <a:pt x="165180" y="23470"/>
                  </a:cubicBezTo>
                  <a:cubicBezTo>
                    <a:pt x="175443" y="32266"/>
                    <a:pt x="183140" y="39231"/>
                    <a:pt x="164447" y="48761"/>
                  </a:cubicBezTo>
                  <a:cubicBezTo>
                    <a:pt x="154917" y="53526"/>
                    <a:pt x="172144" y="57558"/>
                    <a:pt x="169212" y="64522"/>
                  </a:cubicBezTo>
                  <a:cubicBezTo>
                    <a:pt x="172877" y="57924"/>
                    <a:pt x="165546" y="43629"/>
                    <a:pt x="180941" y="46195"/>
                  </a:cubicBezTo>
                  <a:cubicBezTo>
                    <a:pt x="192304" y="48028"/>
                    <a:pt x="197802" y="56091"/>
                    <a:pt x="194503" y="68187"/>
                  </a:cubicBezTo>
                  <a:cubicBezTo>
                    <a:pt x="192304" y="75518"/>
                    <a:pt x="200734" y="83215"/>
                    <a:pt x="193037" y="91279"/>
                  </a:cubicBezTo>
                  <a:cubicBezTo>
                    <a:pt x="189738" y="94578"/>
                    <a:pt x="194869" y="93112"/>
                    <a:pt x="195969" y="93478"/>
                  </a:cubicBezTo>
                  <a:cubicBezTo>
                    <a:pt x="204766" y="94212"/>
                    <a:pt x="208431" y="102642"/>
                    <a:pt x="214662" y="107407"/>
                  </a:cubicBezTo>
                  <a:cubicBezTo>
                    <a:pt x="224925" y="115471"/>
                    <a:pt x="219794" y="126833"/>
                    <a:pt x="204033" y="134897"/>
                  </a:cubicBezTo>
                  <a:cubicBezTo>
                    <a:pt x="211364" y="141128"/>
                    <a:pt x="217595" y="146993"/>
                    <a:pt x="212463" y="157989"/>
                  </a:cubicBezTo>
                  <a:cubicBezTo>
                    <a:pt x="209164" y="164954"/>
                    <a:pt x="216862" y="168252"/>
                    <a:pt x="220161" y="171918"/>
                  </a:cubicBezTo>
                  <a:cubicBezTo>
                    <a:pt x="227125" y="179615"/>
                    <a:pt x="235922" y="185846"/>
                    <a:pt x="246918" y="186946"/>
                  </a:cubicBezTo>
                  <a:cubicBezTo>
                    <a:pt x="249850" y="191711"/>
                    <a:pt x="254982" y="194643"/>
                    <a:pt x="259380" y="197942"/>
                  </a:cubicBezTo>
                  <a:cubicBezTo>
                    <a:pt x="263046" y="200874"/>
                    <a:pt x="265611" y="207838"/>
                    <a:pt x="261213" y="208938"/>
                  </a:cubicBezTo>
                  <a:cubicBezTo>
                    <a:pt x="245085" y="213703"/>
                    <a:pt x="239221" y="238994"/>
                    <a:pt x="213929" y="226532"/>
                  </a:cubicBezTo>
                  <a:cubicBezTo>
                    <a:pt x="225292" y="239361"/>
                    <a:pt x="233356" y="247791"/>
                    <a:pt x="224192" y="260254"/>
                  </a:cubicBezTo>
                  <a:cubicBezTo>
                    <a:pt x="223093" y="261720"/>
                    <a:pt x="221627" y="263186"/>
                    <a:pt x="221260" y="265018"/>
                  </a:cubicBezTo>
                  <a:cubicBezTo>
                    <a:pt x="220161" y="269784"/>
                    <a:pt x="225292" y="277848"/>
                    <a:pt x="216495" y="278580"/>
                  </a:cubicBezTo>
                  <a:cubicBezTo>
                    <a:pt x="209164" y="279313"/>
                    <a:pt x="203300" y="274915"/>
                    <a:pt x="202200" y="266851"/>
                  </a:cubicBezTo>
                  <a:cubicBezTo>
                    <a:pt x="202200" y="265385"/>
                    <a:pt x="204033" y="260986"/>
                    <a:pt x="200001" y="265018"/>
                  </a:cubicBezTo>
                  <a:cubicBezTo>
                    <a:pt x="199268" y="265752"/>
                    <a:pt x="194136" y="266485"/>
                    <a:pt x="197802" y="268317"/>
                  </a:cubicBezTo>
                  <a:cubicBezTo>
                    <a:pt x="204766" y="271616"/>
                    <a:pt x="204033" y="275648"/>
                    <a:pt x="199634" y="279680"/>
                  </a:cubicBezTo>
                  <a:cubicBezTo>
                    <a:pt x="194503" y="284445"/>
                    <a:pt x="188272" y="284812"/>
                    <a:pt x="182407" y="280413"/>
                  </a:cubicBezTo>
                  <a:cubicBezTo>
                    <a:pt x="176176" y="275282"/>
                    <a:pt x="167379" y="270150"/>
                    <a:pt x="165180" y="263919"/>
                  </a:cubicBezTo>
                  <a:cubicBezTo>
                    <a:pt x="160415" y="251090"/>
                    <a:pt x="153084" y="254022"/>
                    <a:pt x="143554" y="254389"/>
                  </a:cubicBezTo>
                  <a:cubicBezTo>
                    <a:pt x="131825" y="254755"/>
                    <a:pt x="123394" y="256588"/>
                    <a:pt x="119362" y="269784"/>
                  </a:cubicBezTo>
                  <a:cubicBezTo>
                    <a:pt x="117530" y="275648"/>
                    <a:pt x="112032" y="281513"/>
                    <a:pt x="103235" y="278580"/>
                  </a:cubicBezTo>
                  <a:cubicBezTo>
                    <a:pt x="96270" y="264652"/>
                    <a:pt x="109099" y="254389"/>
                    <a:pt x="110932" y="240094"/>
                  </a:cubicBezTo>
                  <a:cubicBezTo>
                    <a:pt x="98470" y="251823"/>
                    <a:pt x="90406" y="239361"/>
                    <a:pt x="78310" y="236428"/>
                  </a:cubicBezTo>
                  <a:cubicBezTo>
                    <a:pt x="83075" y="241560"/>
                    <a:pt x="87473" y="243759"/>
                    <a:pt x="91139" y="247425"/>
                  </a:cubicBezTo>
                  <a:cubicBezTo>
                    <a:pt x="95904" y="252556"/>
                    <a:pt x="101769" y="257688"/>
                    <a:pt x="96637" y="265018"/>
                  </a:cubicBezTo>
                  <a:cubicBezTo>
                    <a:pt x="91872" y="271616"/>
                    <a:pt x="82709" y="268317"/>
                    <a:pt x="79776" y="265018"/>
                  </a:cubicBezTo>
                  <a:cubicBezTo>
                    <a:pt x="70979" y="255122"/>
                    <a:pt x="64015" y="261720"/>
                    <a:pt x="56318" y="265385"/>
                  </a:cubicBezTo>
                  <a:cubicBezTo>
                    <a:pt x="52286" y="267218"/>
                    <a:pt x="48620" y="269417"/>
                    <a:pt x="43855" y="268317"/>
                  </a:cubicBezTo>
                  <a:cubicBezTo>
                    <a:pt x="34692" y="266118"/>
                    <a:pt x="33592" y="257321"/>
                    <a:pt x="28827" y="251090"/>
                  </a:cubicBezTo>
                  <a:cubicBezTo>
                    <a:pt x="21130" y="240827"/>
                    <a:pt x="14166" y="229464"/>
                    <a:pt x="237" y="225799"/>
                  </a:cubicBezTo>
                  <a:cubicBezTo>
                    <a:pt x="-496" y="222133"/>
                    <a:pt x="604" y="218835"/>
                    <a:pt x="1703" y="215536"/>
                  </a:cubicBezTo>
                  <a:cubicBezTo>
                    <a:pt x="4269" y="194643"/>
                    <a:pt x="16365" y="190978"/>
                    <a:pt x="38724" y="205639"/>
                  </a:cubicBezTo>
                  <a:cubicBezTo>
                    <a:pt x="39090" y="198308"/>
                    <a:pt x="44222" y="191711"/>
                    <a:pt x="35058" y="185846"/>
                  </a:cubicBezTo>
                  <a:cubicBezTo>
                    <a:pt x="30294" y="182914"/>
                    <a:pt x="28461" y="177782"/>
                    <a:pt x="31393" y="172651"/>
                  </a:cubicBezTo>
                  <a:cubicBezTo>
                    <a:pt x="34692" y="168619"/>
                    <a:pt x="39457" y="164954"/>
                    <a:pt x="45688" y="165686"/>
                  </a:cubicBezTo>
                  <a:cubicBezTo>
                    <a:pt x="52652" y="166420"/>
                    <a:pt x="47887" y="174484"/>
                    <a:pt x="51553" y="177782"/>
                  </a:cubicBezTo>
                  <a:cubicBezTo>
                    <a:pt x="50087" y="170452"/>
                    <a:pt x="51553" y="163121"/>
                    <a:pt x="60350" y="163854"/>
                  </a:cubicBezTo>
                  <a:cubicBezTo>
                    <a:pt x="73178" y="164954"/>
                    <a:pt x="75744" y="174484"/>
                    <a:pt x="75378" y="184380"/>
                  </a:cubicBezTo>
                  <a:cubicBezTo>
                    <a:pt x="81975" y="170818"/>
                    <a:pt x="74278" y="152491"/>
                    <a:pt x="86740" y="138196"/>
                  </a:cubicBezTo>
                  <a:cubicBezTo>
                    <a:pt x="97004" y="144427"/>
                    <a:pt x="92239" y="156157"/>
                    <a:pt x="99203" y="163121"/>
                  </a:cubicBezTo>
                  <a:cubicBezTo>
                    <a:pt x="101402" y="161288"/>
                    <a:pt x="103968" y="157623"/>
                    <a:pt x="108366" y="156157"/>
                  </a:cubicBezTo>
                  <a:cubicBezTo>
                    <a:pt x="98103" y="158722"/>
                    <a:pt x="94438" y="154690"/>
                    <a:pt x="93705" y="144794"/>
                  </a:cubicBezTo>
                  <a:cubicBezTo>
                    <a:pt x="92605" y="133065"/>
                    <a:pt x="88573" y="129766"/>
                    <a:pt x="74278" y="126833"/>
                  </a:cubicBezTo>
                  <a:cubicBezTo>
                    <a:pt x="79043" y="125367"/>
                    <a:pt x="83075" y="127200"/>
                    <a:pt x="83808" y="133065"/>
                  </a:cubicBezTo>
                  <a:cubicBezTo>
                    <a:pt x="84908" y="140762"/>
                    <a:pt x="80876" y="147360"/>
                    <a:pt x="77577" y="154324"/>
                  </a:cubicBezTo>
                  <a:cubicBezTo>
                    <a:pt x="73178" y="163487"/>
                    <a:pt x="67680" y="163854"/>
                    <a:pt x="59617" y="158722"/>
                  </a:cubicBezTo>
                  <a:cubicBezTo>
                    <a:pt x="54485" y="155423"/>
                    <a:pt x="45688" y="165320"/>
                    <a:pt x="41656" y="155057"/>
                  </a:cubicBezTo>
                  <a:cubicBezTo>
                    <a:pt x="38724" y="147726"/>
                    <a:pt x="43489" y="141861"/>
                    <a:pt x="46055" y="135630"/>
                  </a:cubicBezTo>
                  <a:cubicBezTo>
                    <a:pt x="48987" y="127933"/>
                    <a:pt x="50820" y="118770"/>
                    <a:pt x="44955" y="112538"/>
                  </a:cubicBezTo>
                  <a:cubicBezTo>
                    <a:pt x="37258" y="104475"/>
                    <a:pt x="38357" y="96411"/>
                    <a:pt x="43489" y="84681"/>
                  </a:cubicBezTo>
                  <a:cubicBezTo>
                    <a:pt x="37991" y="91646"/>
                    <a:pt x="33592" y="95311"/>
                    <a:pt x="27728" y="92745"/>
                  </a:cubicBezTo>
                  <a:cubicBezTo>
                    <a:pt x="20397" y="89446"/>
                    <a:pt x="23696" y="83582"/>
                    <a:pt x="24062" y="78084"/>
                  </a:cubicBezTo>
                  <a:cubicBezTo>
                    <a:pt x="25528" y="56458"/>
                    <a:pt x="25528" y="56458"/>
                    <a:pt x="46421" y="58657"/>
                  </a:cubicBezTo>
                  <a:cubicBezTo>
                    <a:pt x="54118" y="59390"/>
                    <a:pt x="60350" y="57924"/>
                    <a:pt x="62915" y="49860"/>
                  </a:cubicBezTo>
                  <a:cubicBezTo>
                    <a:pt x="68047" y="34099"/>
                    <a:pt x="80876" y="36298"/>
                    <a:pt x="92605" y="37765"/>
                  </a:cubicBezTo>
                  <a:cubicBezTo>
                    <a:pt x="104334" y="39231"/>
                    <a:pt x="109832" y="46928"/>
                    <a:pt x="109466" y="60490"/>
                  </a:cubicBezTo>
                  <a:cubicBezTo>
                    <a:pt x="109466" y="61223"/>
                    <a:pt x="112765" y="59390"/>
                    <a:pt x="110565" y="59757"/>
                  </a:cubicBezTo>
                  <a:cubicBezTo>
                    <a:pt x="110199" y="59757"/>
                    <a:pt x="109832" y="59390"/>
                    <a:pt x="109832" y="58657"/>
                  </a:cubicBezTo>
                  <a:cubicBezTo>
                    <a:pt x="108366" y="48028"/>
                    <a:pt x="107267" y="38498"/>
                    <a:pt x="118629" y="3409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F678F4AB-B432-47D7-82FF-A0C77D4B8D52}"/>
                </a:ext>
              </a:extLst>
            </p:cNvPr>
            <p:cNvSpPr/>
            <p:nvPr/>
          </p:nvSpPr>
          <p:spPr>
            <a:xfrm>
              <a:off x="11156795" y="6375579"/>
              <a:ext cx="246175" cy="229824"/>
            </a:xfrm>
            <a:custGeom>
              <a:avLst/>
              <a:gdLst>
                <a:gd name="connsiteX0" fmla="*/ 246176 w 246175"/>
                <a:gd name="connsiteY0" fmla="*/ 43671 h 229824"/>
                <a:gd name="connsiteX1" fmla="*/ 232614 w 246175"/>
                <a:gd name="connsiteY1" fmla="*/ 77026 h 229824"/>
                <a:gd name="connsiteX2" fmla="*/ 221984 w 246175"/>
                <a:gd name="connsiteY2" fmla="*/ 51002 h 229824"/>
                <a:gd name="connsiteX3" fmla="*/ 194494 w 246175"/>
                <a:gd name="connsiteY3" fmla="*/ 62731 h 229824"/>
                <a:gd name="connsiteX4" fmla="*/ 170302 w 246175"/>
                <a:gd name="connsiteY4" fmla="*/ 70795 h 229824"/>
                <a:gd name="connsiteX5" fmla="*/ 158573 w 246175"/>
                <a:gd name="connsiteY5" fmla="*/ 80325 h 229824"/>
                <a:gd name="connsiteX6" fmla="*/ 157473 w 246175"/>
                <a:gd name="connsiteY6" fmla="*/ 85456 h 229824"/>
                <a:gd name="connsiteX7" fmla="*/ 156740 w 246175"/>
                <a:gd name="connsiteY7" fmla="*/ 97918 h 229824"/>
                <a:gd name="connsiteX8" fmla="*/ 170302 w 246175"/>
                <a:gd name="connsiteY8" fmla="*/ 87289 h 229824"/>
                <a:gd name="connsiteX9" fmla="*/ 171768 w 246175"/>
                <a:gd name="connsiteY9" fmla="*/ 162429 h 229824"/>
                <a:gd name="connsiteX10" fmla="*/ 193761 w 246175"/>
                <a:gd name="connsiteY10" fmla="*/ 167194 h 229824"/>
                <a:gd name="connsiteX11" fmla="*/ 200358 w 246175"/>
                <a:gd name="connsiteY11" fmla="*/ 163896 h 229824"/>
                <a:gd name="connsiteX12" fmla="*/ 206956 w 246175"/>
                <a:gd name="connsiteY12" fmla="*/ 140437 h 229824"/>
                <a:gd name="connsiteX13" fmla="*/ 194127 w 246175"/>
                <a:gd name="connsiteY13" fmla="*/ 144102 h 229824"/>
                <a:gd name="connsiteX14" fmla="*/ 204757 w 246175"/>
                <a:gd name="connsiteY14" fmla="*/ 131640 h 229824"/>
                <a:gd name="connsiteX15" fmla="*/ 227482 w 246175"/>
                <a:gd name="connsiteY15" fmla="*/ 146668 h 229824"/>
                <a:gd name="connsiteX16" fmla="*/ 245076 w 246175"/>
                <a:gd name="connsiteY16" fmla="*/ 157298 h 229824"/>
                <a:gd name="connsiteX17" fmla="*/ 223450 w 246175"/>
                <a:gd name="connsiteY17" fmla="*/ 184055 h 229824"/>
                <a:gd name="connsiteX18" fmla="*/ 214287 w 246175"/>
                <a:gd name="connsiteY18" fmla="*/ 148501 h 229824"/>
                <a:gd name="connsiteX19" fmla="*/ 206590 w 246175"/>
                <a:gd name="connsiteY19" fmla="*/ 197984 h 229824"/>
                <a:gd name="connsiteX20" fmla="*/ 200725 w 246175"/>
                <a:gd name="connsiteY20" fmla="*/ 206048 h 229824"/>
                <a:gd name="connsiteX21" fmla="*/ 197793 w 246175"/>
                <a:gd name="connsiteY21" fmla="*/ 195784 h 229824"/>
                <a:gd name="connsiteX22" fmla="*/ 190828 w 246175"/>
                <a:gd name="connsiteY22" fmla="*/ 177091 h 229824"/>
                <a:gd name="connsiteX23" fmla="*/ 182765 w 246175"/>
                <a:gd name="connsiteY23" fmla="*/ 177824 h 229824"/>
                <a:gd name="connsiteX24" fmla="*/ 182031 w 246175"/>
                <a:gd name="connsiteY24" fmla="*/ 184422 h 229824"/>
                <a:gd name="connsiteX25" fmla="*/ 185330 w 246175"/>
                <a:gd name="connsiteY25" fmla="*/ 195418 h 229824"/>
                <a:gd name="connsiteX26" fmla="*/ 174701 w 246175"/>
                <a:gd name="connsiteY26" fmla="*/ 184055 h 229824"/>
                <a:gd name="connsiteX27" fmla="*/ 173968 w 246175"/>
                <a:gd name="connsiteY27" fmla="*/ 178557 h 229824"/>
                <a:gd name="connsiteX28" fmla="*/ 170302 w 246175"/>
                <a:gd name="connsiteY28" fmla="*/ 194318 h 229824"/>
                <a:gd name="connsiteX29" fmla="*/ 168836 w 246175"/>
                <a:gd name="connsiteY29" fmla="*/ 224374 h 229824"/>
                <a:gd name="connsiteX30" fmla="*/ 151975 w 246175"/>
                <a:gd name="connsiteY30" fmla="*/ 211179 h 229824"/>
                <a:gd name="connsiteX31" fmla="*/ 135114 w 246175"/>
                <a:gd name="connsiteY31" fmla="*/ 210446 h 229824"/>
                <a:gd name="connsiteX32" fmla="*/ 132915 w 246175"/>
                <a:gd name="connsiteY32" fmla="*/ 226574 h 229824"/>
                <a:gd name="connsiteX33" fmla="*/ 87831 w 246175"/>
                <a:gd name="connsiteY33" fmla="*/ 219609 h 229824"/>
                <a:gd name="connsiteX34" fmla="*/ 81233 w 246175"/>
                <a:gd name="connsiteY34" fmla="*/ 203848 h 229824"/>
                <a:gd name="connsiteX35" fmla="*/ 90030 w 246175"/>
                <a:gd name="connsiteY35" fmla="*/ 183322 h 229824"/>
                <a:gd name="connsiteX36" fmla="*/ 83799 w 246175"/>
                <a:gd name="connsiteY36" fmla="*/ 170127 h 229824"/>
                <a:gd name="connsiteX37" fmla="*/ 72803 w 246175"/>
                <a:gd name="connsiteY37" fmla="*/ 177458 h 229824"/>
                <a:gd name="connsiteX38" fmla="*/ 61440 w 246175"/>
                <a:gd name="connsiteY38" fmla="*/ 189553 h 229824"/>
                <a:gd name="connsiteX39" fmla="*/ 46412 w 246175"/>
                <a:gd name="connsiteY39" fmla="*/ 175991 h 229824"/>
                <a:gd name="connsiteX40" fmla="*/ 39081 w 246175"/>
                <a:gd name="connsiteY40" fmla="*/ 155465 h 229824"/>
                <a:gd name="connsiteX41" fmla="*/ 43113 w 246175"/>
                <a:gd name="connsiteY41" fmla="*/ 138971 h 229824"/>
                <a:gd name="connsiteX42" fmla="*/ 1328 w 246175"/>
                <a:gd name="connsiteY42" fmla="*/ 116979 h 229824"/>
                <a:gd name="connsiteX43" fmla="*/ 2061 w 246175"/>
                <a:gd name="connsiteY43" fmla="*/ 110748 h 229824"/>
                <a:gd name="connsiteX44" fmla="*/ 32117 w 246175"/>
                <a:gd name="connsiteY44" fmla="*/ 46237 h 229824"/>
                <a:gd name="connsiteX45" fmla="*/ 126684 w 246175"/>
                <a:gd name="connsiteY45" fmla="*/ 53 h 229824"/>
                <a:gd name="connsiteX46" fmla="*/ 207689 w 246175"/>
                <a:gd name="connsiteY46" fmla="*/ 30475 h 229824"/>
                <a:gd name="connsiteX47" fmla="*/ 246176 w 246175"/>
                <a:gd name="connsiteY47" fmla="*/ 43671 h 22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6175" h="229824">
                  <a:moveTo>
                    <a:pt x="246176" y="43671"/>
                  </a:moveTo>
                  <a:cubicBezTo>
                    <a:pt x="234080" y="51368"/>
                    <a:pt x="245443" y="69328"/>
                    <a:pt x="232614" y="77026"/>
                  </a:cubicBezTo>
                  <a:cubicBezTo>
                    <a:pt x="238112" y="64197"/>
                    <a:pt x="234813" y="52834"/>
                    <a:pt x="221984" y="51002"/>
                  </a:cubicBezTo>
                  <a:cubicBezTo>
                    <a:pt x="213554" y="49902"/>
                    <a:pt x="196693" y="38906"/>
                    <a:pt x="194494" y="62731"/>
                  </a:cubicBezTo>
                  <a:cubicBezTo>
                    <a:pt x="193394" y="73360"/>
                    <a:pt x="180932" y="74827"/>
                    <a:pt x="170302" y="70795"/>
                  </a:cubicBezTo>
                  <a:cubicBezTo>
                    <a:pt x="161139" y="67129"/>
                    <a:pt x="150509" y="62731"/>
                    <a:pt x="158573" y="80325"/>
                  </a:cubicBezTo>
                  <a:cubicBezTo>
                    <a:pt x="159306" y="81791"/>
                    <a:pt x="157840" y="83623"/>
                    <a:pt x="157473" y="85456"/>
                  </a:cubicBezTo>
                  <a:cubicBezTo>
                    <a:pt x="156740" y="89855"/>
                    <a:pt x="149410" y="94986"/>
                    <a:pt x="156740" y="97918"/>
                  </a:cubicBezTo>
                  <a:cubicBezTo>
                    <a:pt x="164804" y="101217"/>
                    <a:pt x="166270" y="92787"/>
                    <a:pt x="170302" y="87289"/>
                  </a:cubicBezTo>
                  <a:cubicBezTo>
                    <a:pt x="169203" y="113313"/>
                    <a:pt x="193394" y="137505"/>
                    <a:pt x="171768" y="162429"/>
                  </a:cubicBezTo>
                  <a:cubicBezTo>
                    <a:pt x="179466" y="170493"/>
                    <a:pt x="189729" y="143736"/>
                    <a:pt x="193761" y="167194"/>
                  </a:cubicBezTo>
                  <a:cubicBezTo>
                    <a:pt x="194494" y="170493"/>
                    <a:pt x="198892" y="166828"/>
                    <a:pt x="200358" y="163896"/>
                  </a:cubicBezTo>
                  <a:cubicBezTo>
                    <a:pt x="204757" y="156565"/>
                    <a:pt x="212821" y="149234"/>
                    <a:pt x="206956" y="140437"/>
                  </a:cubicBezTo>
                  <a:cubicBezTo>
                    <a:pt x="201825" y="132373"/>
                    <a:pt x="200358" y="148501"/>
                    <a:pt x="194127" y="144102"/>
                  </a:cubicBezTo>
                  <a:cubicBezTo>
                    <a:pt x="194127" y="136772"/>
                    <a:pt x="195960" y="129074"/>
                    <a:pt x="204757" y="131640"/>
                  </a:cubicBezTo>
                  <a:cubicBezTo>
                    <a:pt x="213554" y="134206"/>
                    <a:pt x="230048" y="139704"/>
                    <a:pt x="227482" y="146668"/>
                  </a:cubicBezTo>
                  <a:cubicBezTo>
                    <a:pt x="216853" y="175991"/>
                    <a:pt x="234813" y="159131"/>
                    <a:pt x="245076" y="157298"/>
                  </a:cubicBezTo>
                  <a:cubicBezTo>
                    <a:pt x="242144" y="170860"/>
                    <a:pt x="223817" y="170127"/>
                    <a:pt x="223450" y="184055"/>
                  </a:cubicBezTo>
                  <a:cubicBezTo>
                    <a:pt x="221251" y="171959"/>
                    <a:pt x="219418" y="161330"/>
                    <a:pt x="214287" y="148501"/>
                  </a:cubicBezTo>
                  <a:cubicBezTo>
                    <a:pt x="206956" y="166095"/>
                    <a:pt x="213554" y="182955"/>
                    <a:pt x="206590" y="197984"/>
                  </a:cubicBezTo>
                  <a:cubicBezTo>
                    <a:pt x="205123" y="201282"/>
                    <a:pt x="205490" y="206780"/>
                    <a:pt x="200725" y="206048"/>
                  </a:cubicBezTo>
                  <a:cubicBezTo>
                    <a:pt x="195593" y="204948"/>
                    <a:pt x="195593" y="201282"/>
                    <a:pt x="197793" y="195784"/>
                  </a:cubicBezTo>
                  <a:cubicBezTo>
                    <a:pt x="200725" y="188454"/>
                    <a:pt x="198159" y="181489"/>
                    <a:pt x="190828" y="177091"/>
                  </a:cubicBezTo>
                  <a:cubicBezTo>
                    <a:pt x="187896" y="175625"/>
                    <a:pt x="184964" y="174525"/>
                    <a:pt x="182765" y="177824"/>
                  </a:cubicBezTo>
                  <a:cubicBezTo>
                    <a:pt x="181298" y="179657"/>
                    <a:pt x="179466" y="182589"/>
                    <a:pt x="182031" y="184422"/>
                  </a:cubicBezTo>
                  <a:cubicBezTo>
                    <a:pt x="186430" y="187721"/>
                    <a:pt x="194494" y="191019"/>
                    <a:pt x="185330" y="195418"/>
                  </a:cubicBezTo>
                  <a:cubicBezTo>
                    <a:pt x="178000" y="199083"/>
                    <a:pt x="175067" y="191019"/>
                    <a:pt x="174701" y="184055"/>
                  </a:cubicBezTo>
                  <a:cubicBezTo>
                    <a:pt x="174701" y="182222"/>
                    <a:pt x="174334" y="180390"/>
                    <a:pt x="173968" y="178557"/>
                  </a:cubicBezTo>
                  <a:cubicBezTo>
                    <a:pt x="163338" y="183322"/>
                    <a:pt x="164804" y="182589"/>
                    <a:pt x="170302" y="194318"/>
                  </a:cubicBezTo>
                  <a:cubicBezTo>
                    <a:pt x="174701" y="203848"/>
                    <a:pt x="173968" y="214478"/>
                    <a:pt x="168836" y="224374"/>
                  </a:cubicBezTo>
                  <a:cubicBezTo>
                    <a:pt x="158206" y="225107"/>
                    <a:pt x="157107" y="207147"/>
                    <a:pt x="151975" y="211179"/>
                  </a:cubicBezTo>
                  <a:cubicBezTo>
                    <a:pt x="144278" y="217777"/>
                    <a:pt x="140613" y="219243"/>
                    <a:pt x="135114" y="210446"/>
                  </a:cubicBezTo>
                  <a:cubicBezTo>
                    <a:pt x="130716" y="216311"/>
                    <a:pt x="140613" y="222175"/>
                    <a:pt x="132915" y="226574"/>
                  </a:cubicBezTo>
                  <a:cubicBezTo>
                    <a:pt x="116055" y="235370"/>
                    <a:pt x="102493" y="224008"/>
                    <a:pt x="87831" y="219609"/>
                  </a:cubicBezTo>
                  <a:cubicBezTo>
                    <a:pt x="78301" y="217410"/>
                    <a:pt x="78668" y="211179"/>
                    <a:pt x="81233" y="203848"/>
                  </a:cubicBezTo>
                  <a:cubicBezTo>
                    <a:pt x="83433" y="196884"/>
                    <a:pt x="88198" y="190653"/>
                    <a:pt x="90030" y="183322"/>
                  </a:cubicBezTo>
                  <a:cubicBezTo>
                    <a:pt x="91496" y="177824"/>
                    <a:pt x="91496" y="172326"/>
                    <a:pt x="83799" y="170127"/>
                  </a:cubicBezTo>
                  <a:cubicBezTo>
                    <a:pt x="76102" y="167927"/>
                    <a:pt x="73536" y="170493"/>
                    <a:pt x="72803" y="177458"/>
                  </a:cubicBezTo>
                  <a:cubicBezTo>
                    <a:pt x="72070" y="184055"/>
                    <a:pt x="69504" y="189920"/>
                    <a:pt x="61440" y="189553"/>
                  </a:cubicBezTo>
                  <a:cubicBezTo>
                    <a:pt x="53376" y="188820"/>
                    <a:pt x="47145" y="185155"/>
                    <a:pt x="46412" y="175991"/>
                  </a:cubicBezTo>
                  <a:cubicBezTo>
                    <a:pt x="45679" y="168294"/>
                    <a:pt x="43846" y="161696"/>
                    <a:pt x="39081" y="155465"/>
                  </a:cubicBezTo>
                  <a:cubicBezTo>
                    <a:pt x="32484" y="147035"/>
                    <a:pt x="32850" y="146668"/>
                    <a:pt x="43113" y="138971"/>
                  </a:cubicBezTo>
                  <a:cubicBezTo>
                    <a:pt x="27352" y="135672"/>
                    <a:pt x="15256" y="123943"/>
                    <a:pt x="1328" y="116979"/>
                  </a:cubicBezTo>
                  <a:cubicBezTo>
                    <a:pt x="-871" y="115879"/>
                    <a:pt x="-138" y="112580"/>
                    <a:pt x="2061" y="110748"/>
                  </a:cubicBezTo>
                  <a:cubicBezTo>
                    <a:pt x="9758" y="88022"/>
                    <a:pt x="19288" y="66763"/>
                    <a:pt x="32117" y="46237"/>
                  </a:cubicBezTo>
                  <a:cubicBezTo>
                    <a:pt x="51177" y="15081"/>
                    <a:pt x="89664" y="-1047"/>
                    <a:pt x="126684" y="53"/>
                  </a:cubicBezTo>
                  <a:cubicBezTo>
                    <a:pt x="158573" y="786"/>
                    <a:pt x="180932" y="19846"/>
                    <a:pt x="207689" y="30475"/>
                  </a:cubicBezTo>
                  <a:cubicBezTo>
                    <a:pt x="220518" y="35974"/>
                    <a:pt x="235546" y="33774"/>
                    <a:pt x="246176" y="43671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B39E8C61-026C-4CA2-B482-5A44E4EDF52F}"/>
                </a:ext>
              </a:extLst>
            </p:cNvPr>
            <p:cNvSpPr/>
            <p:nvPr/>
          </p:nvSpPr>
          <p:spPr>
            <a:xfrm>
              <a:off x="10744541" y="6516016"/>
              <a:ext cx="387944" cy="189650"/>
            </a:xfrm>
            <a:custGeom>
              <a:avLst/>
              <a:gdLst>
                <a:gd name="connsiteX0" fmla="*/ 12589 w 387944"/>
                <a:gd name="connsiteY0" fmla="*/ 113260 h 189650"/>
                <a:gd name="connsiteX1" fmla="*/ 126 w 387944"/>
                <a:gd name="connsiteY1" fmla="*/ 103364 h 189650"/>
                <a:gd name="connsiteX2" fmla="*/ 15155 w 387944"/>
                <a:gd name="connsiteY2" fmla="*/ 78439 h 189650"/>
                <a:gd name="connsiteX3" fmla="*/ 18453 w 387944"/>
                <a:gd name="connsiteY3" fmla="*/ 89802 h 189650"/>
                <a:gd name="connsiteX4" fmla="*/ 26151 w 387944"/>
                <a:gd name="connsiteY4" fmla="*/ 85404 h 189650"/>
                <a:gd name="connsiteX5" fmla="*/ 24318 w 387944"/>
                <a:gd name="connsiteY5" fmla="*/ 72208 h 189650"/>
                <a:gd name="connsiteX6" fmla="*/ 25418 w 387944"/>
                <a:gd name="connsiteY6" fmla="*/ 52048 h 189650"/>
                <a:gd name="connsiteX7" fmla="*/ 26517 w 387944"/>
                <a:gd name="connsiteY7" fmla="*/ 31889 h 189650"/>
                <a:gd name="connsiteX8" fmla="*/ 27250 w 387944"/>
                <a:gd name="connsiteY8" fmla="*/ 19793 h 189650"/>
                <a:gd name="connsiteX9" fmla="*/ 24318 w 387944"/>
                <a:gd name="connsiteY9" fmla="*/ 0 h 189650"/>
                <a:gd name="connsiteX10" fmla="*/ 167635 w 387944"/>
                <a:gd name="connsiteY10" fmla="*/ 37387 h 189650"/>
                <a:gd name="connsiteX11" fmla="*/ 193292 w 387944"/>
                <a:gd name="connsiteY11" fmla="*/ 57913 h 189650"/>
                <a:gd name="connsiteX12" fmla="*/ 223349 w 387944"/>
                <a:gd name="connsiteY12" fmla="*/ 59746 h 189650"/>
                <a:gd name="connsiteX13" fmla="*/ 226647 w 387944"/>
                <a:gd name="connsiteY13" fmla="*/ 73674 h 189650"/>
                <a:gd name="connsiteX14" fmla="*/ 225914 w 387944"/>
                <a:gd name="connsiteY14" fmla="*/ 96400 h 189650"/>
                <a:gd name="connsiteX15" fmla="*/ 288959 w 387944"/>
                <a:gd name="connsiteY15" fmla="*/ 84670 h 189650"/>
                <a:gd name="connsiteX16" fmla="*/ 307652 w 387944"/>
                <a:gd name="connsiteY16" fmla="*/ 76240 h 189650"/>
                <a:gd name="connsiteX17" fmla="*/ 317915 w 387944"/>
                <a:gd name="connsiteY17" fmla="*/ 99332 h 189650"/>
                <a:gd name="connsiteX18" fmla="*/ 338808 w 387944"/>
                <a:gd name="connsiteY18" fmla="*/ 110328 h 189650"/>
                <a:gd name="connsiteX19" fmla="*/ 381327 w 387944"/>
                <a:gd name="connsiteY19" fmla="*/ 107762 h 189650"/>
                <a:gd name="connsiteX20" fmla="*/ 387924 w 387944"/>
                <a:gd name="connsiteY20" fmla="*/ 126456 h 189650"/>
                <a:gd name="connsiteX21" fmla="*/ 365199 w 387944"/>
                <a:gd name="connsiteY21" fmla="*/ 150281 h 189650"/>
                <a:gd name="connsiteX22" fmla="*/ 317915 w 387944"/>
                <a:gd name="connsiteY22" fmla="*/ 159811 h 189650"/>
                <a:gd name="connsiteX23" fmla="*/ 314617 w 387944"/>
                <a:gd name="connsiteY23" fmla="*/ 167508 h 189650"/>
                <a:gd name="connsiteX24" fmla="*/ 303621 w 387944"/>
                <a:gd name="connsiteY24" fmla="*/ 171173 h 189650"/>
                <a:gd name="connsiteX25" fmla="*/ 269899 w 387944"/>
                <a:gd name="connsiteY25" fmla="*/ 174106 h 189650"/>
                <a:gd name="connsiteX26" fmla="*/ 259636 w 387944"/>
                <a:gd name="connsiteY26" fmla="*/ 175572 h 189650"/>
                <a:gd name="connsiteX27" fmla="*/ 219317 w 387944"/>
                <a:gd name="connsiteY27" fmla="*/ 168974 h 189650"/>
                <a:gd name="connsiteX28" fmla="*/ 195492 w 387944"/>
                <a:gd name="connsiteY28" fmla="*/ 182536 h 189650"/>
                <a:gd name="connsiteX29" fmla="*/ 182296 w 387944"/>
                <a:gd name="connsiteY29" fmla="*/ 186202 h 189650"/>
                <a:gd name="connsiteX30" fmla="*/ 172766 w 387944"/>
                <a:gd name="connsiteY30" fmla="*/ 164209 h 189650"/>
                <a:gd name="connsiteX31" fmla="*/ 166535 w 387944"/>
                <a:gd name="connsiteY31" fmla="*/ 171173 h 189650"/>
                <a:gd name="connsiteX32" fmla="*/ 149308 w 387944"/>
                <a:gd name="connsiteY32" fmla="*/ 173373 h 189650"/>
                <a:gd name="connsiteX33" fmla="*/ 154073 w 387944"/>
                <a:gd name="connsiteY33" fmla="*/ 156512 h 189650"/>
                <a:gd name="connsiteX34" fmla="*/ 154439 w 387944"/>
                <a:gd name="connsiteY34" fmla="*/ 124257 h 189650"/>
                <a:gd name="connsiteX35" fmla="*/ 156638 w 387944"/>
                <a:gd name="connsiteY35" fmla="*/ 131587 h 189650"/>
                <a:gd name="connsiteX36" fmla="*/ 158105 w 387944"/>
                <a:gd name="connsiteY36" fmla="*/ 152114 h 189650"/>
                <a:gd name="connsiteX37" fmla="*/ 135746 w 387944"/>
                <a:gd name="connsiteY37" fmla="*/ 156879 h 189650"/>
                <a:gd name="connsiteX38" fmla="*/ 122917 w 387944"/>
                <a:gd name="connsiteY38" fmla="*/ 143316 h 189650"/>
                <a:gd name="connsiteX39" fmla="*/ 118885 w 387944"/>
                <a:gd name="connsiteY39" fmla="*/ 125356 h 189650"/>
                <a:gd name="connsiteX40" fmla="*/ 101291 w 387944"/>
                <a:gd name="connsiteY40" fmla="*/ 118392 h 189650"/>
                <a:gd name="connsiteX41" fmla="*/ 91395 w 387944"/>
                <a:gd name="connsiteY41" fmla="*/ 131587 h 189650"/>
                <a:gd name="connsiteX42" fmla="*/ 70868 w 387944"/>
                <a:gd name="connsiteY42" fmla="*/ 145516 h 189650"/>
                <a:gd name="connsiteX43" fmla="*/ 48876 w 387944"/>
                <a:gd name="connsiteY43" fmla="*/ 143683 h 189650"/>
                <a:gd name="connsiteX44" fmla="*/ 33115 w 387944"/>
                <a:gd name="connsiteY44" fmla="*/ 136719 h 189650"/>
                <a:gd name="connsiteX45" fmla="*/ 63538 w 387944"/>
                <a:gd name="connsiteY45" fmla="*/ 118392 h 189650"/>
                <a:gd name="connsiteX46" fmla="*/ 41179 w 387944"/>
                <a:gd name="connsiteY46" fmla="*/ 63778 h 189650"/>
                <a:gd name="connsiteX47" fmla="*/ 51442 w 387944"/>
                <a:gd name="connsiteY47" fmla="*/ 72941 h 189650"/>
                <a:gd name="connsiteX48" fmla="*/ 59872 w 387944"/>
                <a:gd name="connsiteY48" fmla="*/ 94200 h 189650"/>
                <a:gd name="connsiteX49" fmla="*/ 46677 w 387944"/>
                <a:gd name="connsiteY49" fmla="*/ 98599 h 189650"/>
                <a:gd name="connsiteX50" fmla="*/ 38247 w 387944"/>
                <a:gd name="connsiteY50" fmla="*/ 107762 h 189650"/>
                <a:gd name="connsiteX51" fmla="*/ 32748 w 387944"/>
                <a:gd name="connsiteY51" fmla="*/ 121691 h 189650"/>
                <a:gd name="connsiteX52" fmla="*/ 20286 w 387944"/>
                <a:gd name="connsiteY52" fmla="*/ 112161 h 189650"/>
                <a:gd name="connsiteX53" fmla="*/ 12589 w 387944"/>
                <a:gd name="connsiteY53" fmla="*/ 113260 h 18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87944" h="189650">
                  <a:moveTo>
                    <a:pt x="12589" y="113260"/>
                  </a:moveTo>
                  <a:cubicBezTo>
                    <a:pt x="5258" y="113994"/>
                    <a:pt x="-973" y="111061"/>
                    <a:pt x="126" y="103364"/>
                  </a:cubicBezTo>
                  <a:cubicBezTo>
                    <a:pt x="1226" y="93467"/>
                    <a:pt x="-607" y="81005"/>
                    <a:pt x="15155" y="78439"/>
                  </a:cubicBezTo>
                  <a:cubicBezTo>
                    <a:pt x="20286" y="80272"/>
                    <a:pt x="11123" y="88336"/>
                    <a:pt x="18453" y="89802"/>
                  </a:cubicBezTo>
                  <a:cubicBezTo>
                    <a:pt x="21752" y="90535"/>
                    <a:pt x="24685" y="88336"/>
                    <a:pt x="26151" y="85404"/>
                  </a:cubicBezTo>
                  <a:cubicBezTo>
                    <a:pt x="28717" y="80638"/>
                    <a:pt x="29083" y="75873"/>
                    <a:pt x="24318" y="72208"/>
                  </a:cubicBezTo>
                  <a:cubicBezTo>
                    <a:pt x="14421" y="64877"/>
                    <a:pt x="19920" y="58280"/>
                    <a:pt x="25418" y="52048"/>
                  </a:cubicBezTo>
                  <a:cubicBezTo>
                    <a:pt x="31282" y="45451"/>
                    <a:pt x="38980" y="39953"/>
                    <a:pt x="26517" y="31889"/>
                  </a:cubicBezTo>
                  <a:cubicBezTo>
                    <a:pt x="22119" y="29323"/>
                    <a:pt x="25784" y="23825"/>
                    <a:pt x="27250" y="19793"/>
                  </a:cubicBezTo>
                  <a:cubicBezTo>
                    <a:pt x="29083" y="12829"/>
                    <a:pt x="27983" y="6231"/>
                    <a:pt x="24318" y="0"/>
                  </a:cubicBezTo>
                  <a:cubicBezTo>
                    <a:pt x="71968" y="12462"/>
                    <a:pt x="119618" y="25291"/>
                    <a:pt x="167635" y="37387"/>
                  </a:cubicBezTo>
                  <a:cubicBezTo>
                    <a:pt x="179730" y="40319"/>
                    <a:pt x="184495" y="51682"/>
                    <a:pt x="193292" y="57913"/>
                  </a:cubicBezTo>
                  <a:cubicBezTo>
                    <a:pt x="202822" y="64511"/>
                    <a:pt x="212352" y="75507"/>
                    <a:pt x="223349" y="59746"/>
                  </a:cubicBezTo>
                  <a:cubicBezTo>
                    <a:pt x="233245" y="62311"/>
                    <a:pt x="229946" y="68543"/>
                    <a:pt x="226647" y="73674"/>
                  </a:cubicBezTo>
                  <a:cubicBezTo>
                    <a:pt x="221516" y="81372"/>
                    <a:pt x="221882" y="88702"/>
                    <a:pt x="225914" y="96400"/>
                  </a:cubicBezTo>
                  <a:cubicBezTo>
                    <a:pt x="249373" y="105563"/>
                    <a:pt x="269532" y="98599"/>
                    <a:pt x="288959" y="84670"/>
                  </a:cubicBezTo>
                  <a:cubicBezTo>
                    <a:pt x="294457" y="80638"/>
                    <a:pt x="299222" y="71109"/>
                    <a:pt x="307652" y="76240"/>
                  </a:cubicBezTo>
                  <a:cubicBezTo>
                    <a:pt x="315350" y="81005"/>
                    <a:pt x="317549" y="90168"/>
                    <a:pt x="317915" y="99332"/>
                  </a:cubicBezTo>
                  <a:cubicBezTo>
                    <a:pt x="318649" y="117659"/>
                    <a:pt x="322314" y="119125"/>
                    <a:pt x="338808" y="110328"/>
                  </a:cubicBezTo>
                  <a:cubicBezTo>
                    <a:pt x="353103" y="110328"/>
                    <a:pt x="367398" y="108862"/>
                    <a:pt x="381327" y="107762"/>
                  </a:cubicBezTo>
                  <a:cubicBezTo>
                    <a:pt x="388657" y="112161"/>
                    <a:pt x="387924" y="119492"/>
                    <a:pt x="387924" y="126456"/>
                  </a:cubicBezTo>
                  <a:cubicBezTo>
                    <a:pt x="388291" y="145516"/>
                    <a:pt x="383159" y="151747"/>
                    <a:pt x="365199" y="150281"/>
                  </a:cubicBezTo>
                  <a:cubicBezTo>
                    <a:pt x="347972" y="148815"/>
                    <a:pt x="332577" y="149548"/>
                    <a:pt x="317915" y="159811"/>
                  </a:cubicBezTo>
                  <a:cubicBezTo>
                    <a:pt x="314250" y="162377"/>
                    <a:pt x="316083" y="164942"/>
                    <a:pt x="314617" y="167508"/>
                  </a:cubicBezTo>
                  <a:cubicBezTo>
                    <a:pt x="312051" y="171907"/>
                    <a:pt x="307286" y="172640"/>
                    <a:pt x="303621" y="171173"/>
                  </a:cubicBezTo>
                  <a:cubicBezTo>
                    <a:pt x="291891" y="166409"/>
                    <a:pt x="281262" y="173373"/>
                    <a:pt x="269899" y="174106"/>
                  </a:cubicBezTo>
                  <a:cubicBezTo>
                    <a:pt x="266234" y="174472"/>
                    <a:pt x="262935" y="175205"/>
                    <a:pt x="259636" y="175572"/>
                  </a:cubicBezTo>
                  <a:cubicBezTo>
                    <a:pt x="246074" y="173373"/>
                    <a:pt x="232512" y="172273"/>
                    <a:pt x="219317" y="168974"/>
                  </a:cubicBezTo>
                  <a:cubicBezTo>
                    <a:pt x="210520" y="166775"/>
                    <a:pt x="194025" y="159811"/>
                    <a:pt x="195492" y="182536"/>
                  </a:cubicBezTo>
                  <a:cubicBezTo>
                    <a:pt x="195858" y="191700"/>
                    <a:pt x="188161" y="190967"/>
                    <a:pt x="182296" y="186202"/>
                  </a:cubicBezTo>
                  <a:cubicBezTo>
                    <a:pt x="175699" y="180704"/>
                    <a:pt x="175332" y="171907"/>
                    <a:pt x="172766" y="164209"/>
                  </a:cubicBezTo>
                  <a:cubicBezTo>
                    <a:pt x="169467" y="165309"/>
                    <a:pt x="169101" y="169341"/>
                    <a:pt x="166535" y="171173"/>
                  </a:cubicBezTo>
                  <a:cubicBezTo>
                    <a:pt x="161037" y="175205"/>
                    <a:pt x="155539" y="181803"/>
                    <a:pt x="149308" y="173373"/>
                  </a:cubicBezTo>
                  <a:cubicBezTo>
                    <a:pt x="144176" y="166409"/>
                    <a:pt x="147842" y="162010"/>
                    <a:pt x="154073" y="156512"/>
                  </a:cubicBezTo>
                  <a:cubicBezTo>
                    <a:pt x="169834" y="142584"/>
                    <a:pt x="169467" y="131954"/>
                    <a:pt x="154439" y="124257"/>
                  </a:cubicBezTo>
                  <a:cubicBezTo>
                    <a:pt x="151507" y="127922"/>
                    <a:pt x="155172" y="129755"/>
                    <a:pt x="156638" y="131587"/>
                  </a:cubicBezTo>
                  <a:cubicBezTo>
                    <a:pt x="162137" y="138185"/>
                    <a:pt x="163236" y="144783"/>
                    <a:pt x="158105" y="152114"/>
                  </a:cubicBezTo>
                  <a:cubicBezTo>
                    <a:pt x="152240" y="160177"/>
                    <a:pt x="143443" y="157611"/>
                    <a:pt x="135746" y="156879"/>
                  </a:cubicBezTo>
                  <a:cubicBezTo>
                    <a:pt x="127682" y="156146"/>
                    <a:pt x="123650" y="151380"/>
                    <a:pt x="122917" y="143316"/>
                  </a:cubicBezTo>
                  <a:cubicBezTo>
                    <a:pt x="122550" y="137085"/>
                    <a:pt x="121817" y="130854"/>
                    <a:pt x="118885" y="125356"/>
                  </a:cubicBezTo>
                  <a:cubicBezTo>
                    <a:pt x="114853" y="118025"/>
                    <a:pt x="108255" y="117292"/>
                    <a:pt x="101291" y="118392"/>
                  </a:cubicBezTo>
                  <a:cubicBezTo>
                    <a:pt x="93594" y="119492"/>
                    <a:pt x="91395" y="123890"/>
                    <a:pt x="91395" y="131587"/>
                  </a:cubicBezTo>
                  <a:cubicBezTo>
                    <a:pt x="90661" y="151014"/>
                    <a:pt x="88096" y="152847"/>
                    <a:pt x="70868" y="145516"/>
                  </a:cubicBezTo>
                  <a:cubicBezTo>
                    <a:pt x="63538" y="142217"/>
                    <a:pt x="56573" y="142217"/>
                    <a:pt x="48876" y="143683"/>
                  </a:cubicBezTo>
                  <a:cubicBezTo>
                    <a:pt x="42278" y="144783"/>
                    <a:pt x="34581" y="147348"/>
                    <a:pt x="33115" y="136719"/>
                  </a:cubicBezTo>
                  <a:cubicBezTo>
                    <a:pt x="36047" y="118758"/>
                    <a:pt x="48143" y="116193"/>
                    <a:pt x="63538" y="118392"/>
                  </a:cubicBezTo>
                  <a:cubicBezTo>
                    <a:pt x="59872" y="97866"/>
                    <a:pt x="65737" y="74041"/>
                    <a:pt x="41179" y="63778"/>
                  </a:cubicBezTo>
                  <a:cubicBezTo>
                    <a:pt x="40446" y="70009"/>
                    <a:pt x="46677" y="70375"/>
                    <a:pt x="51442" y="72941"/>
                  </a:cubicBezTo>
                  <a:cubicBezTo>
                    <a:pt x="60239" y="77340"/>
                    <a:pt x="59506" y="87236"/>
                    <a:pt x="59872" y="94200"/>
                  </a:cubicBezTo>
                  <a:cubicBezTo>
                    <a:pt x="60239" y="102631"/>
                    <a:pt x="51808" y="99332"/>
                    <a:pt x="46677" y="98599"/>
                  </a:cubicBezTo>
                  <a:cubicBezTo>
                    <a:pt x="39346" y="97499"/>
                    <a:pt x="38613" y="101898"/>
                    <a:pt x="38247" y="107762"/>
                  </a:cubicBezTo>
                  <a:cubicBezTo>
                    <a:pt x="37880" y="112894"/>
                    <a:pt x="40079" y="120225"/>
                    <a:pt x="32748" y="121691"/>
                  </a:cubicBezTo>
                  <a:cubicBezTo>
                    <a:pt x="26151" y="123157"/>
                    <a:pt x="23218" y="116926"/>
                    <a:pt x="20286" y="112161"/>
                  </a:cubicBezTo>
                  <a:cubicBezTo>
                    <a:pt x="16254" y="107396"/>
                    <a:pt x="14788" y="111794"/>
                    <a:pt x="12589" y="113260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34ED729-C448-444E-A725-D057BE7D22DF}"/>
                </a:ext>
              </a:extLst>
            </p:cNvPr>
            <p:cNvSpPr/>
            <p:nvPr/>
          </p:nvSpPr>
          <p:spPr>
            <a:xfrm>
              <a:off x="11433027" y="6210323"/>
              <a:ext cx="245869" cy="413373"/>
            </a:xfrm>
            <a:custGeom>
              <a:avLst/>
              <a:gdLst>
                <a:gd name="connsiteX0" fmla="*/ 97866 w 245869"/>
                <a:gd name="connsiteY0" fmla="*/ 362507 h 413373"/>
                <a:gd name="connsiteX1" fmla="*/ 66343 w 245869"/>
                <a:gd name="connsiteY1" fmla="*/ 350777 h 413373"/>
                <a:gd name="connsiteX2" fmla="*/ 62312 w 245869"/>
                <a:gd name="connsiteY2" fmla="*/ 326953 h 413373"/>
                <a:gd name="connsiteX3" fmla="*/ 56447 w 245869"/>
                <a:gd name="connsiteY3" fmla="*/ 314490 h 413373"/>
                <a:gd name="connsiteX4" fmla="*/ 47284 w 245869"/>
                <a:gd name="connsiteY4" fmla="*/ 310825 h 413373"/>
                <a:gd name="connsiteX5" fmla="*/ 57913 w 245869"/>
                <a:gd name="connsiteY5" fmla="*/ 302394 h 413373"/>
                <a:gd name="connsiteX6" fmla="*/ 66710 w 245869"/>
                <a:gd name="connsiteY6" fmla="*/ 292498 h 413373"/>
                <a:gd name="connsiteX7" fmla="*/ 56080 w 245869"/>
                <a:gd name="connsiteY7" fmla="*/ 282968 h 413373"/>
                <a:gd name="connsiteX8" fmla="*/ 50582 w 245869"/>
                <a:gd name="connsiteY8" fmla="*/ 276370 h 413373"/>
                <a:gd name="connsiteX9" fmla="*/ 45084 w 245869"/>
                <a:gd name="connsiteY9" fmla="*/ 271972 h 413373"/>
                <a:gd name="connsiteX10" fmla="*/ 36654 w 245869"/>
                <a:gd name="connsiteY10" fmla="*/ 272338 h 413373"/>
                <a:gd name="connsiteX11" fmla="*/ 41419 w 245869"/>
                <a:gd name="connsiteY11" fmla="*/ 262075 h 413373"/>
                <a:gd name="connsiteX12" fmla="*/ 43618 w 245869"/>
                <a:gd name="connsiteY12" fmla="*/ 253645 h 413373"/>
                <a:gd name="connsiteX13" fmla="*/ 41785 w 245869"/>
                <a:gd name="connsiteY13" fmla="*/ 240816 h 413373"/>
                <a:gd name="connsiteX14" fmla="*/ 31889 w 245869"/>
                <a:gd name="connsiteY14" fmla="*/ 224688 h 413373"/>
                <a:gd name="connsiteX15" fmla="*/ 28223 w 245869"/>
                <a:gd name="connsiteY15" fmla="*/ 234585 h 413373"/>
                <a:gd name="connsiteX16" fmla="*/ 21626 w 245869"/>
                <a:gd name="connsiteY16" fmla="*/ 245214 h 413373"/>
                <a:gd name="connsiteX17" fmla="*/ 25658 w 245869"/>
                <a:gd name="connsiteY17" fmla="*/ 213692 h 413373"/>
                <a:gd name="connsiteX18" fmla="*/ 10263 w 245869"/>
                <a:gd name="connsiteY18" fmla="*/ 183269 h 413373"/>
                <a:gd name="connsiteX19" fmla="*/ 6231 w 245869"/>
                <a:gd name="connsiteY19" fmla="*/ 177771 h 413373"/>
                <a:gd name="connsiteX20" fmla="*/ 0 w 245869"/>
                <a:gd name="connsiteY20" fmla="*/ 186568 h 413373"/>
                <a:gd name="connsiteX21" fmla="*/ 22725 w 245869"/>
                <a:gd name="connsiteY21" fmla="*/ 85037 h 413373"/>
                <a:gd name="connsiteX22" fmla="*/ 25291 w 245869"/>
                <a:gd name="connsiteY22" fmla="*/ 54981 h 413373"/>
                <a:gd name="connsiteX23" fmla="*/ 25658 w 245869"/>
                <a:gd name="connsiteY23" fmla="*/ 32988 h 413373"/>
                <a:gd name="connsiteX24" fmla="*/ 37753 w 245869"/>
                <a:gd name="connsiteY24" fmla="*/ 0 h 413373"/>
                <a:gd name="connsiteX25" fmla="*/ 37020 w 245869"/>
                <a:gd name="connsiteY25" fmla="*/ 10996 h 413373"/>
                <a:gd name="connsiteX26" fmla="*/ 49483 w 245869"/>
                <a:gd name="connsiteY26" fmla="*/ 29690 h 413373"/>
                <a:gd name="connsiteX27" fmla="*/ 57913 w 245869"/>
                <a:gd name="connsiteY27" fmla="*/ 35188 h 413373"/>
                <a:gd name="connsiteX28" fmla="*/ 50216 w 245869"/>
                <a:gd name="connsiteY28" fmla="*/ 40319 h 413373"/>
                <a:gd name="connsiteX29" fmla="*/ 39953 w 245869"/>
                <a:gd name="connsiteY29" fmla="*/ 50582 h 413373"/>
                <a:gd name="connsiteX30" fmla="*/ 31889 w 245869"/>
                <a:gd name="connsiteY30" fmla="*/ 83204 h 413373"/>
                <a:gd name="connsiteX31" fmla="*/ 32255 w 245869"/>
                <a:gd name="connsiteY31" fmla="*/ 119858 h 413373"/>
                <a:gd name="connsiteX32" fmla="*/ 28957 w 245869"/>
                <a:gd name="connsiteY32" fmla="*/ 129755 h 413373"/>
                <a:gd name="connsiteX33" fmla="*/ 21626 w 245869"/>
                <a:gd name="connsiteY33" fmla="*/ 151381 h 413373"/>
                <a:gd name="connsiteX34" fmla="*/ 49116 w 245869"/>
                <a:gd name="connsiteY34" fmla="*/ 166408 h 413373"/>
                <a:gd name="connsiteX35" fmla="*/ 45084 w 245869"/>
                <a:gd name="connsiteY35" fmla="*/ 157978 h 413373"/>
                <a:gd name="connsiteX36" fmla="*/ 42518 w 245869"/>
                <a:gd name="connsiteY36" fmla="*/ 140384 h 413373"/>
                <a:gd name="connsiteX37" fmla="*/ 38120 w 245869"/>
                <a:gd name="connsiteY37" fmla="*/ 132687 h 413373"/>
                <a:gd name="connsiteX38" fmla="*/ 64877 w 245869"/>
                <a:gd name="connsiteY38" fmla="*/ 119492 h 413373"/>
                <a:gd name="connsiteX39" fmla="*/ 70009 w 245869"/>
                <a:gd name="connsiteY39" fmla="*/ 121324 h 413373"/>
                <a:gd name="connsiteX40" fmla="*/ 70742 w 245869"/>
                <a:gd name="connsiteY40" fmla="*/ 156512 h 413373"/>
                <a:gd name="connsiteX41" fmla="*/ 56447 w 245869"/>
                <a:gd name="connsiteY41" fmla="*/ 165675 h 413373"/>
                <a:gd name="connsiteX42" fmla="*/ 75873 w 245869"/>
                <a:gd name="connsiteY42" fmla="*/ 186202 h 413373"/>
                <a:gd name="connsiteX43" fmla="*/ 104830 w 245869"/>
                <a:gd name="connsiteY43" fmla="*/ 191333 h 413373"/>
                <a:gd name="connsiteX44" fmla="*/ 119858 w 245869"/>
                <a:gd name="connsiteY44" fmla="*/ 178138 h 413373"/>
                <a:gd name="connsiteX45" fmla="*/ 130488 w 245869"/>
                <a:gd name="connsiteY45" fmla="*/ 170807 h 413373"/>
                <a:gd name="connsiteX46" fmla="*/ 130488 w 245869"/>
                <a:gd name="connsiteY46" fmla="*/ 185469 h 413373"/>
                <a:gd name="connsiteX47" fmla="*/ 124623 w 245869"/>
                <a:gd name="connsiteY47" fmla="*/ 202329 h 413373"/>
                <a:gd name="connsiteX48" fmla="*/ 116559 w 245869"/>
                <a:gd name="connsiteY48" fmla="*/ 206728 h 413373"/>
                <a:gd name="connsiteX49" fmla="*/ 84304 w 245869"/>
                <a:gd name="connsiteY49" fmla="*/ 201230 h 413373"/>
                <a:gd name="connsiteX50" fmla="*/ 73308 w 245869"/>
                <a:gd name="connsiteY50" fmla="*/ 197564 h 413373"/>
                <a:gd name="connsiteX51" fmla="*/ 71842 w 245869"/>
                <a:gd name="connsiteY51" fmla="*/ 210760 h 413373"/>
                <a:gd name="connsiteX52" fmla="*/ 78439 w 245869"/>
                <a:gd name="connsiteY52" fmla="*/ 227620 h 413373"/>
                <a:gd name="connsiteX53" fmla="*/ 93467 w 245869"/>
                <a:gd name="connsiteY53" fmla="*/ 218091 h 413373"/>
                <a:gd name="connsiteX54" fmla="*/ 106296 w 245869"/>
                <a:gd name="connsiteY54" fmla="*/ 216624 h 413373"/>
                <a:gd name="connsiteX55" fmla="*/ 126089 w 245869"/>
                <a:gd name="connsiteY55" fmla="*/ 229087 h 413373"/>
                <a:gd name="connsiteX56" fmla="*/ 131954 w 245869"/>
                <a:gd name="connsiteY56" fmla="*/ 258776 h 413373"/>
                <a:gd name="connsiteX57" fmla="*/ 133787 w 245869"/>
                <a:gd name="connsiteY57" fmla="*/ 268673 h 413373"/>
                <a:gd name="connsiteX58" fmla="*/ 143683 w 245869"/>
                <a:gd name="connsiteY58" fmla="*/ 264641 h 413373"/>
                <a:gd name="connsiteX59" fmla="*/ 150281 w 245869"/>
                <a:gd name="connsiteY59" fmla="*/ 262808 h 413373"/>
                <a:gd name="connsiteX60" fmla="*/ 171907 w 245869"/>
                <a:gd name="connsiteY60" fmla="*/ 258776 h 413373"/>
                <a:gd name="connsiteX61" fmla="*/ 189867 w 245869"/>
                <a:gd name="connsiteY61" fmla="*/ 253278 h 413373"/>
                <a:gd name="connsiteX62" fmla="*/ 190967 w 245869"/>
                <a:gd name="connsiteY62" fmla="*/ 263175 h 413373"/>
                <a:gd name="connsiteX63" fmla="*/ 197198 w 245869"/>
                <a:gd name="connsiteY63" fmla="*/ 299462 h 413373"/>
                <a:gd name="connsiteX64" fmla="*/ 214059 w 245869"/>
                <a:gd name="connsiteY64" fmla="*/ 289199 h 413373"/>
                <a:gd name="connsiteX65" fmla="*/ 217357 w 245869"/>
                <a:gd name="connsiteY65" fmla="*/ 329152 h 413373"/>
                <a:gd name="connsiteX66" fmla="*/ 216991 w 245869"/>
                <a:gd name="connsiteY66" fmla="*/ 347845 h 413373"/>
                <a:gd name="connsiteX67" fmla="*/ 216991 w 245869"/>
                <a:gd name="connsiteY67" fmla="*/ 361774 h 413373"/>
                <a:gd name="connsiteX68" fmla="*/ 224688 w 245869"/>
                <a:gd name="connsiteY68" fmla="*/ 368738 h 413373"/>
                <a:gd name="connsiteX69" fmla="*/ 229453 w 245869"/>
                <a:gd name="connsiteY69" fmla="*/ 369471 h 413373"/>
                <a:gd name="connsiteX70" fmla="*/ 243382 w 245869"/>
                <a:gd name="connsiteY70" fmla="*/ 396595 h 413373"/>
                <a:gd name="connsiteX71" fmla="*/ 232386 w 245869"/>
                <a:gd name="connsiteY71" fmla="*/ 400260 h 413373"/>
                <a:gd name="connsiteX72" fmla="*/ 196098 w 245869"/>
                <a:gd name="connsiteY72" fmla="*/ 398061 h 413373"/>
                <a:gd name="connsiteX73" fmla="*/ 192433 w 245869"/>
                <a:gd name="connsiteY73" fmla="*/ 382666 h 413373"/>
                <a:gd name="connsiteX74" fmla="*/ 183269 w 245869"/>
                <a:gd name="connsiteY74" fmla="*/ 354443 h 413373"/>
                <a:gd name="connsiteX75" fmla="*/ 171540 w 245869"/>
                <a:gd name="connsiteY75" fmla="*/ 394396 h 413373"/>
                <a:gd name="connsiteX76" fmla="*/ 168608 w 245869"/>
                <a:gd name="connsiteY76" fmla="*/ 398794 h 413373"/>
                <a:gd name="connsiteX77" fmla="*/ 147715 w 245869"/>
                <a:gd name="connsiteY77" fmla="*/ 412722 h 413373"/>
                <a:gd name="connsiteX78" fmla="*/ 125356 w 245869"/>
                <a:gd name="connsiteY78" fmla="*/ 395495 h 413373"/>
                <a:gd name="connsiteX79" fmla="*/ 129022 w 245869"/>
                <a:gd name="connsiteY79" fmla="*/ 383766 h 413373"/>
                <a:gd name="connsiteX80" fmla="*/ 122790 w 245869"/>
                <a:gd name="connsiteY80" fmla="*/ 363973 h 413373"/>
                <a:gd name="connsiteX81" fmla="*/ 115826 w 245869"/>
                <a:gd name="connsiteY81" fmla="*/ 349311 h 413373"/>
                <a:gd name="connsiteX82" fmla="*/ 97866 w 245869"/>
                <a:gd name="connsiteY82" fmla="*/ 362507 h 41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5869" h="413373">
                  <a:moveTo>
                    <a:pt x="97866" y="362507"/>
                  </a:moveTo>
                  <a:cubicBezTo>
                    <a:pt x="82838" y="370204"/>
                    <a:pt x="76973" y="354076"/>
                    <a:pt x="66343" y="350777"/>
                  </a:cubicBezTo>
                  <a:cubicBezTo>
                    <a:pt x="69642" y="342347"/>
                    <a:pt x="46917" y="337949"/>
                    <a:pt x="62312" y="326953"/>
                  </a:cubicBezTo>
                  <a:cubicBezTo>
                    <a:pt x="62678" y="326586"/>
                    <a:pt x="61212" y="317789"/>
                    <a:pt x="56447" y="314490"/>
                  </a:cubicBezTo>
                  <a:cubicBezTo>
                    <a:pt x="53515" y="312291"/>
                    <a:pt x="46184" y="319622"/>
                    <a:pt x="47284" y="310825"/>
                  </a:cubicBezTo>
                  <a:cubicBezTo>
                    <a:pt x="47650" y="305693"/>
                    <a:pt x="52048" y="302394"/>
                    <a:pt x="57913" y="302394"/>
                  </a:cubicBezTo>
                  <a:cubicBezTo>
                    <a:pt x="64511" y="302761"/>
                    <a:pt x="68909" y="300562"/>
                    <a:pt x="66710" y="292498"/>
                  </a:cubicBezTo>
                  <a:cubicBezTo>
                    <a:pt x="65244" y="286633"/>
                    <a:pt x="66710" y="279302"/>
                    <a:pt x="56080" y="282968"/>
                  </a:cubicBezTo>
                  <a:cubicBezTo>
                    <a:pt x="51682" y="284434"/>
                    <a:pt x="49116" y="281502"/>
                    <a:pt x="50582" y="276370"/>
                  </a:cubicBezTo>
                  <a:cubicBezTo>
                    <a:pt x="52782" y="269406"/>
                    <a:pt x="49116" y="271239"/>
                    <a:pt x="45084" y="271972"/>
                  </a:cubicBezTo>
                  <a:cubicBezTo>
                    <a:pt x="42152" y="272338"/>
                    <a:pt x="38487" y="278569"/>
                    <a:pt x="36654" y="272338"/>
                  </a:cubicBezTo>
                  <a:cubicBezTo>
                    <a:pt x="36287" y="270506"/>
                    <a:pt x="31156" y="262075"/>
                    <a:pt x="41419" y="262075"/>
                  </a:cubicBezTo>
                  <a:cubicBezTo>
                    <a:pt x="46917" y="262075"/>
                    <a:pt x="45084" y="254011"/>
                    <a:pt x="43618" y="253645"/>
                  </a:cubicBezTo>
                  <a:cubicBezTo>
                    <a:pt x="34088" y="250346"/>
                    <a:pt x="39953" y="245214"/>
                    <a:pt x="41785" y="240816"/>
                  </a:cubicBezTo>
                  <a:cubicBezTo>
                    <a:pt x="46184" y="230553"/>
                    <a:pt x="37753" y="226154"/>
                    <a:pt x="31889" y="224688"/>
                  </a:cubicBezTo>
                  <a:cubicBezTo>
                    <a:pt x="18327" y="221389"/>
                    <a:pt x="32255" y="231286"/>
                    <a:pt x="28223" y="234585"/>
                  </a:cubicBezTo>
                  <a:cubicBezTo>
                    <a:pt x="24925" y="236784"/>
                    <a:pt x="23458" y="241549"/>
                    <a:pt x="21626" y="245214"/>
                  </a:cubicBezTo>
                  <a:cubicBezTo>
                    <a:pt x="6598" y="220290"/>
                    <a:pt x="6598" y="220290"/>
                    <a:pt x="25658" y="213692"/>
                  </a:cubicBezTo>
                  <a:cubicBezTo>
                    <a:pt x="16494" y="205262"/>
                    <a:pt x="1833" y="199764"/>
                    <a:pt x="10263" y="183269"/>
                  </a:cubicBezTo>
                  <a:cubicBezTo>
                    <a:pt x="10630" y="182536"/>
                    <a:pt x="7697" y="179604"/>
                    <a:pt x="6231" y="177771"/>
                  </a:cubicBezTo>
                  <a:cubicBezTo>
                    <a:pt x="4032" y="180703"/>
                    <a:pt x="2199" y="183636"/>
                    <a:pt x="0" y="186568"/>
                  </a:cubicBezTo>
                  <a:cubicBezTo>
                    <a:pt x="4398" y="152113"/>
                    <a:pt x="5498" y="116926"/>
                    <a:pt x="22725" y="85037"/>
                  </a:cubicBezTo>
                  <a:cubicBezTo>
                    <a:pt x="27124" y="76607"/>
                    <a:pt x="26391" y="64877"/>
                    <a:pt x="25291" y="54981"/>
                  </a:cubicBezTo>
                  <a:cubicBezTo>
                    <a:pt x="24192" y="47283"/>
                    <a:pt x="26024" y="40319"/>
                    <a:pt x="25658" y="32988"/>
                  </a:cubicBezTo>
                  <a:cubicBezTo>
                    <a:pt x="28223" y="21626"/>
                    <a:pt x="20526" y="6231"/>
                    <a:pt x="37753" y="0"/>
                  </a:cubicBezTo>
                  <a:cubicBezTo>
                    <a:pt x="42152" y="4765"/>
                    <a:pt x="38120" y="7697"/>
                    <a:pt x="37020" y="10996"/>
                  </a:cubicBezTo>
                  <a:cubicBezTo>
                    <a:pt x="33355" y="22725"/>
                    <a:pt x="34088" y="30789"/>
                    <a:pt x="49483" y="29690"/>
                  </a:cubicBezTo>
                  <a:cubicBezTo>
                    <a:pt x="53515" y="29323"/>
                    <a:pt x="57547" y="30789"/>
                    <a:pt x="57913" y="35188"/>
                  </a:cubicBezTo>
                  <a:cubicBezTo>
                    <a:pt x="58646" y="40686"/>
                    <a:pt x="53881" y="40686"/>
                    <a:pt x="50216" y="40319"/>
                  </a:cubicBezTo>
                  <a:cubicBezTo>
                    <a:pt x="42518" y="39953"/>
                    <a:pt x="38120" y="47650"/>
                    <a:pt x="39953" y="50582"/>
                  </a:cubicBezTo>
                  <a:cubicBezTo>
                    <a:pt x="51682" y="65610"/>
                    <a:pt x="35188" y="72941"/>
                    <a:pt x="31889" y="83204"/>
                  </a:cubicBezTo>
                  <a:cubicBezTo>
                    <a:pt x="27857" y="96033"/>
                    <a:pt x="23458" y="107396"/>
                    <a:pt x="32255" y="119858"/>
                  </a:cubicBezTo>
                  <a:cubicBezTo>
                    <a:pt x="34821" y="123157"/>
                    <a:pt x="30423" y="126456"/>
                    <a:pt x="28957" y="129755"/>
                  </a:cubicBezTo>
                  <a:cubicBezTo>
                    <a:pt x="26391" y="136719"/>
                    <a:pt x="20160" y="142217"/>
                    <a:pt x="21626" y="151381"/>
                  </a:cubicBezTo>
                  <a:cubicBezTo>
                    <a:pt x="24192" y="170440"/>
                    <a:pt x="38487" y="164576"/>
                    <a:pt x="49116" y="166408"/>
                  </a:cubicBezTo>
                  <a:cubicBezTo>
                    <a:pt x="50582" y="161644"/>
                    <a:pt x="41052" y="160544"/>
                    <a:pt x="45084" y="157978"/>
                  </a:cubicBezTo>
                  <a:cubicBezTo>
                    <a:pt x="57180" y="149548"/>
                    <a:pt x="48383" y="144050"/>
                    <a:pt x="42518" y="140384"/>
                  </a:cubicBezTo>
                  <a:cubicBezTo>
                    <a:pt x="38120" y="138185"/>
                    <a:pt x="36654" y="136719"/>
                    <a:pt x="38120" y="132687"/>
                  </a:cubicBezTo>
                  <a:cubicBezTo>
                    <a:pt x="51315" y="137452"/>
                    <a:pt x="53881" y="119858"/>
                    <a:pt x="64877" y="119492"/>
                  </a:cubicBezTo>
                  <a:cubicBezTo>
                    <a:pt x="66710" y="119492"/>
                    <a:pt x="70009" y="120958"/>
                    <a:pt x="70009" y="121324"/>
                  </a:cubicBezTo>
                  <a:cubicBezTo>
                    <a:pt x="68543" y="133054"/>
                    <a:pt x="70375" y="144783"/>
                    <a:pt x="70742" y="156512"/>
                  </a:cubicBezTo>
                  <a:cubicBezTo>
                    <a:pt x="71108" y="167142"/>
                    <a:pt x="60479" y="159811"/>
                    <a:pt x="56447" y="165675"/>
                  </a:cubicBezTo>
                  <a:cubicBezTo>
                    <a:pt x="65244" y="170440"/>
                    <a:pt x="59379" y="189134"/>
                    <a:pt x="75873" y="186202"/>
                  </a:cubicBezTo>
                  <a:cubicBezTo>
                    <a:pt x="86870" y="184002"/>
                    <a:pt x="94934" y="187668"/>
                    <a:pt x="104830" y="191333"/>
                  </a:cubicBezTo>
                  <a:cubicBezTo>
                    <a:pt x="113994" y="194998"/>
                    <a:pt x="114727" y="182536"/>
                    <a:pt x="119858" y="178138"/>
                  </a:cubicBezTo>
                  <a:cubicBezTo>
                    <a:pt x="123157" y="175206"/>
                    <a:pt x="123890" y="166775"/>
                    <a:pt x="130488" y="170807"/>
                  </a:cubicBezTo>
                  <a:cubicBezTo>
                    <a:pt x="137818" y="174839"/>
                    <a:pt x="133420" y="182536"/>
                    <a:pt x="130488" y="185469"/>
                  </a:cubicBezTo>
                  <a:cubicBezTo>
                    <a:pt x="125723" y="190966"/>
                    <a:pt x="122790" y="194632"/>
                    <a:pt x="124623" y="202329"/>
                  </a:cubicBezTo>
                  <a:cubicBezTo>
                    <a:pt x="126089" y="208194"/>
                    <a:pt x="119858" y="210760"/>
                    <a:pt x="116559" y="206728"/>
                  </a:cubicBezTo>
                  <a:cubicBezTo>
                    <a:pt x="107029" y="196098"/>
                    <a:pt x="97133" y="193533"/>
                    <a:pt x="84304" y="201230"/>
                  </a:cubicBezTo>
                  <a:cubicBezTo>
                    <a:pt x="82105" y="202696"/>
                    <a:pt x="76607" y="199030"/>
                    <a:pt x="73308" y="197564"/>
                  </a:cubicBezTo>
                  <a:cubicBezTo>
                    <a:pt x="64511" y="200863"/>
                    <a:pt x="81738" y="205628"/>
                    <a:pt x="71842" y="210760"/>
                  </a:cubicBezTo>
                  <a:cubicBezTo>
                    <a:pt x="69276" y="212226"/>
                    <a:pt x="69642" y="224688"/>
                    <a:pt x="78439" y="227620"/>
                  </a:cubicBezTo>
                  <a:cubicBezTo>
                    <a:pt x="86137" y="230186"/>
                    <a:pt x="91635" y="226887"/>
                    <a:pt x="93467" y="218091"/>
                  </a:cubicBezTo>
                  <a:cubicBezTo>
                    <a:pt x="96033" y="207094"/>
                    <a:pt x="97866" y="194998"/>
                    <a:pt x="106296" y="216624"/>
                  </a:cubicBezTo>
                  <a:cubicBezTo>
                    <a:pt x="108129" y="221756"/>
                    <a:pt x="119858" y="227254"/>
                    <a:pt x="126089" y="229087"/>
                  </a:cubicBezTo>
                  <a:cubicBezTo>
                    <a:pt x="149548" y="236051"/>
                    <a:pt x="137085" y="248147"/>
                    <a:pt x="131954" y="258776"/>
                  </a:cubicBezTo>
                  <a:cubicBezTo>
                    <a:pt x="129388" y="263908"/>
                    <a:pt x="128289" y="267207"/>
                    <a:pt x="133787" y="268673"/>
                  </a:cubicBezTo>
                  <a:cubicBezTo>
                    <a:pt x="136352" y="269039"/>
                    <a:pt x="145149" y="278203"/>
                    <a:pt x="143683" y="264641"/>
                  </a:cubicBezTo>
                  <a:cubicBezTo>
                    <a:pt x="142950" y="257310"/>
                    <a:pt x="146982" y="260609"/>
                    <a:pt x="150281" y="262808"/>
                  </a:cubicBezTo>
                  <a:cubicBezTo>
                    <a:pt x="158711" y="268673"/>
                    <a:pt x="166775" y="271239"/>
                    <a:pt x="171907" y="258776"/>
                  </a:cubicBezTo>
                  <a:cubicBezTo>
                    <a:pt x="175572" y="249613"/>
                    <a:pt x="184736" y="253278"/>
                    <a:pt x="189867" y="253278"/>
                  </a:cubicBezTo>
                  <a:cubicBezTo>
                    <a:pt x="198297" y="253278"/>
                    <a:pt x="193532" y="259509"/>
                    <a:pt x="190967" y="263175"/>
                  </a:cubicBezTo>
                  <a:cubicBezTo>
                    <a:pt x="181803" y="274904"/>
                    <a:pt x="184736" y="291765"/>
                    <a:pt x="197198" y="299462"/>
                  </a:cubicBezTo>
                  <a:cubicBezTo>
                    <a:pt x="208560" y="306426"/>
                    <a:pt x="209294" y="295430"/>
                    <a:pt x="214059" y="289199"/>
                  </a:cubicBezTo>
                  <a:cubicBezTo>
                    <a:pt x="208560" y="303860"/>
                    <a:pt x="219190" y="315956"/>
                    <a:pt x="217357" y="329152"/>
                  </a:cubicBezTo>
                  <a:cubicBezTo>
                    <a:pt x="215525" y="335383"/>
                    <a:pt x="210027" y="340881"/>
                    <a:pt x="216991" y="347845"/>
                  </a:cubicBezTo>
                  <a:cubicBezTo>
                    <a:pt x="220656" y="351511"/>
                    <a:pt x="219557" y="357009"/>
                    <a:pt x="216991" y="361774"/>
                  </a:cubicBezTo>
                  <a:cubicBezTo>
                    <a:pt x="212959" y="370570"/>
                    <a:pt x="219557" y="369104"/>
                    <a:pt x="224688" y="368738"/>
                  </a:cubicBezTo>
                  <a:cubicBezTo>
                    <a:pt x="226521" y="368738"/>
                    <a:pt x="227987" y="369104"/>
                    <a:pt x="229453" y="369471"/>
                  </a:cubicBezTo>
                  <a:cubicBezTo>
                    <a:pt x="239350" y="375702"/>
                    <a:pt x="251079" y="381567"/>
                    <a:pt x="243382" y="396595"/>
                  </a:cubicBezTo>
                  <a:cubicBezTo>
                    <a:pt x="238617" y="394762"/>
                    <a:pt x="233119" y="389997"/>
                    <a:pt x="232386" y="400260"/>
                  </a:cubicBezTo>
                  <a:cubicBezTo>
                    <a:pt x="219923" y="408324"/>
                    <a:pt x="207827" y="400260"/>
                    <a:pt x="196098" y="398061"/>
                  </a:cubicBezTo>
                  <a:cubicBezTo>
                    <a:pt x="188034" y="396595"/>
                    <a:pt x="192433" y="388897"/>
                    <a:pt x="192433" y="382666"/>
                  </a:cubicBezTo>
                  <a:cubicBezTo>
                    <a:pt x="192799" y="372770"/>
                    <a:pt x="180704" y="366172"/>
                    <a:pt x="183269" y="354443"/>
                  </a:cubicBezTo>
                  <a:cubicBezTo>
                    <a:pt x="184002" y="369471"/>
                    <a:pt x="196465" y="386698"/>
                    <a:pt x="171540" y="394396"/>
                  </a:cubicBezTo>
                  <a:cubicBezTo>
                    <a:pt x="169707" y="395129"/>
                    <a:pt x="168608" y="396961"/>
                    <a:pt x="168608" y="398794"/>
                  </a:cubicBezTo>
                  <a:cubicBezTo>
                    <a:pt x="171907" y="418587"/>
                    <a:pt x="155779" y="412356"/>
                    <a:pt x="147715" y="412722"/>
                  </a:cubicBezTo>
                  <a:cubicBezTo>
                    <a:pt x="136719" y="413456"/>
                    <a:pt x="130121" y="405025"/>
                    <a:pt x="125356" y="395495"/>
                  </a:cubicBezTo>
                  <a:cubicBezTo>
                    <a:pt x="123157" y="391097"/>
                    <a:pt x="126089" y="387065"/>
                    <a:pt x="129022" y="383766"/>
                  </a:cubicBezTo>
                  <a:cubicBezTo>
                    <a:pt x="141850" y="367272"/>
                    <a:pt x="141850" y="367272"/>
                    <a:pt x="122790" y="363973"/>
                  </a:cubicBezTo>
                  <a:cubicBezTo>
                    <a:pt x="116559" y="361041"/>
                    <a:pt x="124257" y="351144"/>
                    <a:pt x="115826" y="349311"/>
                  </a:cubicBezTo>
                  <a:cubicBezTo>
                    <a:pt x="109962" y="352977"/>
                    <a:pt x="107029" y="362140"/>
                    <a:pt x="97866" y="362507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07DBDDAE-1EEC-4940-BFB0-F72A8B91A9F7}"/>
                </a:ext>
              </a:extLst>
            </p:cNvPr>
            <p:cNvSpPr/>
            <p:nvPr/>
          </p:nvSpPr>
          <p:spPr>
            <a:xfrm>
              <a:off x="11166874" y="5191692"/>
              <a:ext cx="298850" cy="142688"/>
            </a:xfrm>
            <a:custGeom>
              <a:avLst/>
              <a:gdLst>
                <a:gd name="connsiteX0" fmla="*/ 179650 w 298850"/>
                <a:gd name="connsiteY0" fmla="*/ 35941 h 142688"/>
                <a:gd name="connsiteX1" fmla="*/ 209340 w 298850"/>
                <a:gd name="connsiteY1" fmla="*/ 17614 h 142688"/>
                <a:gd name="connsiteX2" fmla="*/ 226200 w 298850"/>
                <a:gd name="connsiteY2" fmla="*/ 6984 h 142688"/>
                <a:gd name="connsiteX3" fmla="*/ 255890 w 298850"/>
                <a:gd name="connsiteY3" fmla="*/ 24578 h 142688"/>
                <a:gd name="connsiteX4" fmla="*/ 248193 w 298850"/>
                <a:gd name="connsiteY4" fmla="*/ 39973 h 142688"/>
                <a:gd name="connsiteX5" fmla="*/ 240862 w 298850"/>
                <a:gd name="connsiteY5" fmla="*/ 46570 h 142688"/>
                <a:gd name="connsiteX6" fmla="*/ 245994 w 298850"/>
                <a:gd name="connsiteY6" fmla="*/ 50969 h 142688"/>
                <a:gd name="connsiteX7" fmla="*/ 269452 w 298850"/>
                <a:gd name="connsiteY7" fmla="*/ 82491 h 142688"/>
                <a:gd name="connsiteX8" fmla="*/ 291444 w 298850"/>
                <a:gd name="connsiteY8" fmla="*/ 115113 h 142688"/>
                <a:gd name="connsiteX9" fmla="*/ 298775 w 298850"/>
                <a:gd name="connsiteY9" fmla="*/ 125010 h 142688"/>
                <a:gd name="connsiteX10" fmla="*/ 291444 w 298850"/>
                <a:gd name="connsiteY10" fmla="*/ 132340 h 142688"/>
                <a:gd name="connsiteX11" fmla="*/ 257356 w 298850"/>
                <a:gd name="connsiteY11" fmla="*/ 138571 h 142688"/>
                <a:gd name="connsiteX12" fmla="*/ 243794 w 298850"/>
                <a:gd name="connsiteY12" fmla="*/ 141137 h 142688"/>
                <a:gd name="connsiteX13" fmla="*/ 171953 w 298850"/>
                <a:gd name="connsiteY13" fmla="*/ 137838 h 142688"/>
                <a:gd name="connsiteX14" fmla="*/ 134932 w 298850"/>
                <a:gd name="connsiteY14" fmla="*/ 129042 h 142688"/>
                <a:gd name="connsiteX15" fmla="*/ 33768 w 298850"/>
                <a:gd name="connsiteY15" fmla="*/ 110715 h 142688"/>
                <a:gd name="connsiteX16" fmla="*/ 30469 w 298850"/>
                <a:gd name="connsiteY16" fmla="*/ 106316 h 142688"/>
                <a:gd name="connsiteX17" fmla="*/ 8476 w 298850"/>
                <a:gd name="connsiteY17" fmla="*/ 52801 h 142688"/>
                <a:gd name="connsiteX18" fmla="*/ 18740 w 298850"/>
                <a:gd name="connsiteY18" fmla="*/ 8084 h 142688"/>
                <a:gd name="connsiteX19" fmla="*/ 23871 w 298850"/>
                <a:gd name="connsiteY19" fmla="*/ 20 h 142688"/>
                <a:gd name="connsiteX20" fmla="*/ 29736 w 298850"/>
                <a:gd name="connsiteY20" fmla="*/ 8450 h 142688"/>
                <a:gd name="connsiteX21" fmla="*/ 45497 w 298850"/>
                <a:gd name="connsiteY21" fmla="*/ 22012 h 142688"/>
                <a:gd name="connsiteX22" fmla="*/ 66023 w 298850"/>
                <a:gd name="connsiteY22" fmla="*/ 43271 h 142688"/>
                <a:gd name="connsiteX23" fmla="*/ 86549 w 298850"/>
                <a:gd name="connsiteY23" fmla="*/ 24211 h 142688"/>
                <a:gd name="connsiteX24" fmla="*/ 117338 w 298850"/>
                <a:gd name="connsiteY24" fmla="*/ 50602 h 142688"/>
                <a:gd name="connsiteX25" fmla="*/ 170120 w 298850"/>
                <a:gd name="connsiteY25" fmla="*/ 41072 h 142688"/>
                <a:gd name="connsiteX26" fmla="*/ 174885 w 298850"/>
                <a:gd name="connsiteY26" fmla="*/ 35574 h 142688"/>
                <a:gd name="connsiteX27" fmla="*/ 179650 w 298850"/>
                <a:gd name="connsiteY27" fmla="*/ 35941 h 14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8850" h="142688">
                  <a:moveTo>
                    <a:pt x="179650" y="35941"/>
                  </a:moveTo>
                  <a:cubicBezTo>
                    <a:pt x="196144" y="40706"/>
                    <a:pt x="207874" y="37040"/>
                    <a:pt x="209340" y="17614"/>
                  </a:cubicBezTo>
                  <a:cubicBezTo>
                    <a:pt x="210073" y="5885"/>
                    <a:pt x="217037" y="5151"/>
                    <a:pt x="226200" y="6984"/>
                  </a:cubicBezTo>
                  <a:cubicBezTo>
                    <a:pt x="238296" y="9183"/>
                    <a:pt x="245627" y="19080"/>
                    <a:pt x="255890" y="24578"/>
                  </a:cubicBezTo>
                  <a:cubicBezTo>
                    <a:pt x="262854" y="28243"/>
                    <a:pt x="257723" y="37773"/>
                    <a:pt x="248193" y="39973"/>
                  </a:cubicBezTo>
                  <a:cubicBezTo>
                    <a:pt x="244527" y="40706"/>
                    <a:pt x="240495" y="41439"/>
                    <a:pt x="240862" y="46570"/>
                  </a:cubicBezTo>
                  <a:cubicBezTo>
                    <a:pt x="241229" y="49503"/>
                    <a:pt x="243428" y="51335"/>
                    <a:pt x="245994" y="50969"/>
                  </a:cubicBezTo>
                  <a:cubicBezTo>
                    <a:pt x="270185" y="49136"/>
                    <a:pt x="267986" y="68563"/>
                    <a:pt x="269452" y="82491"/>
                  </a:cubicBezTo>
                  <a:cubicBezTo>
                    <a:pt x="271285" y="97886"/>
                    <a:pt x="267986" y="114747"/>
                    <a:pt x="291444" y="115113"/>
                  </a:cubicBezTo>
                  <a:cubicBezTo>
                    <a:pt x="295843" y="115113"/>
                    <a:pt x="298042" y="120978"/>
                    <a:pt x="298775" y="125010"/>
                  </a:cubicBezTo>
                  <a:cubicBezTo>
                    <a:pt x="299508" y="129775"/>
                    <a:pt x="294743" y="130874"/>
                    <a:pt x="291444" y="132340"/>
                  </a:cubicBezTo>
                  <a:cubicBezTo>
                    <a:pt x="280815" y="137838"/>
                    <a:pt x="269452" y="140038"/>
                    <a:pt x="257356" y="138571"/>
                  </a:cubicBezTo>
                  <a:cubicBezTo>
                    <a:pt x="252225" y="137838"/>
                    <a:pt x="247460" y="136372"/>
                    <a:pt x="243794" y="141137"/>
                  </a:cubicBezTo>
                  <a:cubicBezTo>
                    <a:pt x="219603" y="145902"/>
                    <a:pt x="196144" y="138205"/>
                    <a:pt x="171953" y="137838"/>
                  </a:cubicBezTo>
                  <a:cubicBezTo>
                    <a:pt x="160224" y="137838"/>
                    <a:pt x="150693" y="123177"/>
                    <a:pt x="134932" y="129042"/>
                  </a:cubicBezTo>
                  <a:cubicBezTo>
                    <a:pt x="97912" y="142970"/>
                    <a:pt x="66390" y="121711"/>
                    <a:pt x="33768" y="110715"/>
                  </a:cubicBezTo>
                  <a:cubicBezTo>
                    <a:pt x="32668" y="109248"/>
                    <a:pt x="31935" y="107049"/>
                    <a:pt x="30469" y="106316"/>
                  </a:cubicBezTo>
                  <a:cubicBezTo>
                    <a:pt x="-8751" y="89822"/>
                    <a:pt x="-2886" y="96053"/>
                    <a:pt x="8476" y="52801"/>
                  </a:cubicBezTo>
                  <a:cubicBezTo>
                    <a:pt x="12508" y="38140"/>
                    <a:pt x="16174" y="23112"/>
                    <a:pt x="18740" y="8084"/>
                  </a:cubicBezTo>
                  <a:cubicBezTo>
                    <a:pt x="19473" y="4418"/>
                    <a:pt x="18740" y="-347"/>
                    <a:pt x="23871" y="20"/>
                  </a:cubicBezTo>
                  <a:cubicBezTo>
                    <a:pt x="27903" y="386"/>
                    <a:pt x="29736" y="4418"/>
                    <a:pt x="29736" y="8450"/>
                  </a:cubicBezTo>
                  <a:cubicBezTo>
                    <a:pt x="29369" y="19446"/>
                    <a:pt x="30469" y="25311"/>
                    <a:pt x="45497" y="22012"/>
                  </a:cubicBezTo>
                  <a:cubicBezTo>
                    <a:pt x="59425" y="18713"/>
                    <a:pt x="56860" y="37407"/>
                    <a:pt x="66023" y="43271"/>
                  </a:cubicBezTo>
                  <a:cubicBezTo>
                    <a:pt x="69688" y="34475"/>
                    <a:pt x="74820" y="25678"/>
                    <a:pt x="86549" y="24211"/>
                  </a:cubicBezTo>
                  <a:cubicBezTo>
                    <a:pt x="100478" y="28977"/>
                    <a:pt x="105243" y="43271"/>
                    <a:pt x="117338" y="50602"/>
                  </a:cubicBezTo>
                  <a:cubicBezTo>
                    <a:pt x="145929" y="68196"/>
                    <a:pt x="151060" y="67463"/>
                    <a:pt x="170120" y="41072"/>
                  </a:cubicBezTo>
                  <a:cubicBezTo>
                    <a:pt x="171586" y="38873"/>
                    <a:pt x="173052" y="37040"/>
                    <a:pt x="174885" y="35574"/>
                  </a:cubicBezTo>
                  <a:cubicBezTo>
                    <a:pt x="176351" y="35208"/>
                    <a:pt x="177817" y="35208"/>
                    <a:pt x="179650" y="35941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94A6F924-C95B-42EB-8FB8-4D862574D05D}"/>
                </a:ext>
              </a:extLst>
            </p:cNvPr>
            <p:cNvSpPr/>
            <p:nvPr/>
          </p:nvSpPr>
          <p:spPr>
            <a:xfrm>
              <a:off x="10967157" y="6487060"/>
              <a:ext cx="285781" cy="165548"/>
            </a:xfrm>
            <a:custGeom>
              <a:avLst/>
              <a:gdLst>
                <a:gd name="connsiteX0" fmla="*/ 158345 w 285781"/>
                <a:gd name="connsiteY0" fmla="*/ 157245 h 165548"/>
                <a:gd name="connsiteX1" fmla="*/ 157978 w 285781"/>
                <a:gd name="connsiteY1" fmla="*/ 138552 h 165548"/>
                <a:gd name="connsiteX2" fmla="*/ 160911 w 285781"/>
                <a:gd name="connsiteY2" fmla="*/ 133787 h 165548"/>
                <a:gd name="connsiteX3" fmla="*/ 177405 w 285781"/>
                <a:gd name="connsiteY3" fmla="*/ 120958 h 165548"/>
                <a:gd name="connsiteX4" fmla="*/ 200863 w 285781"/>
                <a:gd name="connsiteY4" fmla="*/ 118392 h 165548"/>
                <a:gd name="connsiteX5" fmla="*/ 187668 w 285781"/>
                <a:gd name="connsiteY5" fmla="*/ 116193 h 165548"/>
                <a:gd name="connsiteX6" fmla="*/ 179237 w 285781"/>
                <a:gd name="connsiteY6" fmla="*/ 102264 h 165548"/>
                <a:gd name="connsiteX7" fmla="*/ 189867 w 285781"/>
                <a:gd name="connsiteY7" fmla="*/ 95300 h 165548"/>
                <a:gd name="connsiteX8" fmla="*/ 197564 w 285781"/>
                <a:gd name="connsiteY8" fmla="*/ 81738 h 165548"/>
                <a:gd name="connsiteX9" fmla="*/ 131954 w 285781"/>
                <a:gd name="connsiteY9" fmla="*/ 87603 h 165548"/>
                <a:gd name="connsiteX10" fmla="*/ 152847 w 285781"/>
                <a:gd name="connsiteY10" fmla="*/ 103731 h 165548"/>
                <a:gd name="connsiteX11" fmla="*/ 129755 w 285781"/>
                <a:gd name="connsiteY11" fmla="*/ 127922 h 165548"/>
                <a:gd name="connsiteX12" fmla="*/ 116559 w 285781"/>
                <a:gd name="connsiteY12" fmla="*/ 142217 h 165548"/>
                <a:gd name="connsiteX13" fmla="*/ 107029 w 285781"/>
                <a:gd name="connsiteY13" fmla="*/ 155412 h 165548"/>
                <a:gd name="connsiteX14" fmla="*/ 84304 w 285781"/>
                <a:gd name="connsiteY14" fmla="*/ 108129 h 165548"/>
                <a:gd name="connsiteX15" fmla="*/ 59746 w 285781"/>
                <a:gd name="connsiteY15" fmla="*/ 122790 h 165548"/>
                <a:gd name="connsiteX16" fmla="*/ 1833 w 285781"/>
                <a:gd name="connsiteY16" fmla="*/ 134886 h 165548"/>
                <a:gd name="connsiteX17" fmla="*/ 0 w 285781"/>
                <a:gd name="connsiteY17" fmla="*/ 127189 h 165548"/>
                <a:gd name="connsiteX18" fmla="*/ 11363 w 285781"/>
                <a:gd name="connsiteY18" fmla="*/ 118392 h 165548"/>
                <a:gd name="connsiteX19" fmla="*/ 52782 w 285781"/>
                <a:gd name="connsiteY19" fmla="*/ 106663 h 165548"/>
                <a:gd name="connsiteX20" fmla="*/ 59379 w 285781"/>
                <a:gd name="connsiteY20" fmla="*/ 98599 h 165548"/>
                <a:gd name="connsiteX21" fmla="*/ 110328 w 285781"/>
                <a:gd name="connsiteY21" fmla="*/ 75873 h 165548"/>
                <a:gd name="connsiteX22" fmla="*/ 119125 w 285781"/>
                <a:gd name="connsiteY22" fmla="*/ 75141 h 165548"/>
                <a:gd name="connsiteX23" fmla="*/ 128655 w 285781"/>
                <a:gd name="connsiteY23" fmla="*/ 67077 h 165548"/>
                <a:gd name="connsiteX24" fmla="*/ 142584 w 285781"/>
                <a:gd name="connsiteY24" fmla="*/ 27490 h 165548"/>
                <a:gd name="connsiteX25" fmla="*/ 173739 w 285781"/>
                <a:gd name="connsiteY25" fmla="*/ 12462 h 165548"/>
                <a:gd name="connsiteX26" fmla="*/ 188034 w 285781"/>
                <a:gd name="connsiteY26" fmla="*/ 16128 h 165548"/>
                <a:gd name="connsiteX27" fmla="*/ 191333 w 285781"/>
                <a:gd name="connsiteY27" fmla="*/ 0 h 165548"/>
                <a:gd name="connsiteX28" fmla="*/ 238983 w 285781"/>
                <a:gd name="connsiteY28" fmla="*/ 23825 h 165548"/>
                <a:gd name="connsiteX29" fmla="*/ 242649 w 285781"/>
                <a:gd name="connsiteY29" fmla="*/ 26757 h 165548"/>
                <a:gd name="connsiteX30" fmla="*/ 238617 w 285781"/>
                <a:gd name="connsiteY30" fmla="*/ 30789 h 165548"/>
                <a:gd name="connsiteX31" fmla="*/ 225055 w 285781"/>
                <a:gd name="connsiteY31" fmla="*/ 35921 h 165548"/>
                <a:gd name="connsiteX32" fmla="*/ 239716 w 285781"/>
                <a:gd name="connsiteY32" fmla="*/ 65610 h 165548"/>
                <a:gd name="connsiteX33" fmla="*/ 252545 w 285781"/>
                <a:gd name="connsiteY33" fmla="*/ 75507 h 165548"/>
                <a:gd name="connsiteX34" fmla="*/ 258410 w 285781"/>
                <a:gd name="connsiteY34" fmla="*/ 66343 h 165548"/>
                <a:gd name="connsiteX35" fmla="*/ 263175 w 285781"/>
                <a:gd name="connsiteY35" fmla="*/ 50582 h 165548"/>
                <a:gd name="connsiteX36" fmla="*/ 281502 w 285781"/>
                <a:gd name="connsiteY36" fmla="*/ 56447 h 165548"/>
                <a:gd name="connsiteX37" fmla="*/ 284434 w 285781"/>
                <a:gd name="connsiteY37" fmla="*/ 75507 h 165548"/>
                <a:gd name="connsiteX38" fmla="*/ 273071 w 285781"/>
                <a:gd name="connsiteY38" fmla="*/ 98965 h 165548"/>
                <a:gd name="connsiteX39" fmla="*/ 277470 w 285781"/>
                <a:gd name="connsiteY39" fmla="*/ 104463 h 165548"/>
                <a:gd name="connsiteX40" fmla="*/ 258410 w 285781"/>
                <a:gd name="connsiteY40" fmla="*/ 135253 h 165548"/>
                <a:gd name="connsiteX41" fmla="*/ 222489 w 285781"/>
                <a:gd name="connsiteY41" fmla="*/ 144783 h 165548"/>
                <a:gd name="connsiteX42" fmla="*/ 193899 w 285781"/>
                <a:gd name="connsiteY42" fmla="*/ 155779 h 165548"/>
                <a:gd name="connsiteX43" fmla="*/ 177405 w 285781"/>
                <a:gd name="connsiteY43" fmla="*/ 138918 h 165548"/>
                <a:gd name="connsiteX44" fmla="*/ 178138 w 285781"/>
                <a:gd name="connsiteY44" fmla="*/ 141484 h 165548"/>
                <a:gd name="connsiteX45" fmla="*/ 181437 w 285781"/>
                <a:gd name="connsiteY45" fmla="*/ 162010 h 165548"/>
                <a:gd name="connsiteX46" fmla="*/ 158345 w 285781"/>
                <a:gd name="connsiteY46" fmla="*/ 157245 h 16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5781" h="165548">
                  <a:moveTo>
                    <a:pt x="158345" y="157245"/>
                  </a:moveTo>
                  <a:cubicBezTo>
                    <a:pt x="162377" y="151014"/>
                    <a:pt x="162377" y="144783"/>
                    <a:pt x="157978" y="138552"/>
                  </a:cubicBezTo>
                  <a:cubicBezTo>
                    <a:pt x="158711" y="137085"/>
                    <a:pt x="161277" y="135253"/>
                    <a:pt x="160911" y="133787"/>
                  </a:cubicBezTo>
                  <a:cubicBezTo>
                    <a:pt x="156145" y="116193"/>
                    <a:pt x="160911" y="111794"/>
                    <a:pt x="177405" y="120958"/>
                  </a:cubicBezTo>
                  <a:cubicBezTo>
                    <a:pt x="185102" y="125356"/>
                    <a:pt x="192433" y="115826"/>
                    <a:pt x="200863" y="118392"/>
                  </a:cubicBezTo>
                  <a:cubicBezTo>
                    <a:pt x="196465" y="116559"/>
                    <a:pt x="191700" y="119492"/>
                    <a:pt x="187668" y="116193"/>
                  </a:cubicBezTo>
                  <a:cubicBezTo>
                    <a:pt x="183269" y="112527"/>
                    <a:pt x="179604" y="108129"/>
                    <a:pt x="179237" y="102264"/>
                  </a:cubicBezTo>
                  <a:cubicBezTo>
                    <a:pt x="179237" y="94933"/>
                    <a:pt x="185102" y="95667"/>
                    <a:pt x="189867" y="95300"/>
                  </a:cubicBezTo>
                  <a:cubicBezTo>
                    <a:pt x="195732" y="94933"/>
                    <a:pt x="199030" y="92001"/>
                    <a:pt x="197564" y="81738"/>
                  </a:cubicBezTo>
                  <a:cubicBezTo>
                    <a:pt x="177771" y="100065"/>
                    <a:pt x="156145" y="91268"/>
                    <a:pt x="131954" y="87603"/>
                  </a:cubicBezTo>
                  <a:cubicBezTo>
                    <a:pt x="140384" y="95300"/>
                    <a:pt x="153580" y="91635"/>
                    <a:pt x="152847" y="103731"/>
                  </a:cubicBezTo>
                  <a:cubicBezTo>
                    <a:pt x="152114" y="117292"/>
                    <a:pt x="140384" y="125723"/>
                    <a:pt x="129755" y="127922"/>
                  </a:cubicBezTo>
                  <a:cubicBezTo>
                    <a:pt x="119492" y="130121"/>
                    <a:pt x="120225" y="136719"/>
                    <a:pt x="116559" y="142217"/>
                  </a:cubicBezTo>
                  <a:cubicBezTo>
                    <a:pt x="110328" y="144416"/>
                    <a:pt x="109595" y="150647"/>
                    <a:pt x="107029" y="155412"/>
                  </a:cubicBezTo>
                  <a:cubicBezTo>
                    <a:pt x="82471" y="148082"/>
                    <a:pt x="92001" y="123890"/>
                    <a:pt x="84304" y="108129"/>
                  </a:cubicBezTo>
                  <a:cubicBezTo>
                    <a:pt x="72208" y="107029"/>
                    <a:pt x="62678" y="118758"/>
                    <a:pt x="59746" y="122790"/>
                  </a:cubicBezTo>
                  <a:cubicBezTo>
                    <a:pt x="42885" y="145516"/>
                    <a:pt x="20160" y="126822"/>
                    <a:pt x="1833" y="134886"/>
                  </a:cubicBezTo>
                  <a:cubicBezTo>
                    <a:pt x="0" y="135619"/>
                    <a:pt x="367" y="130121"/>
                    <a:pt x="0" y="127189"/>
                  </a:cubicBezTo>
                  <a:cubicBezTo>
                    <a:pt x="2932" y="122790"/>
                    <a:pt x="7331" y="117292"/>
                    <a:pt x="11363" y="118392"/>
                  </a:cubicBezTo>
                  <a:cubicBezTo>
                    <a:pt x="28223" y="123524"/>
                    <a:pt x="37754" y="106296"/>
                    <a:pt x="52782" y="106663"/>
                  </a:cubicBezTo>
                  <a:cubicBezTo>
                    <a:pt x="57547" y="106663"/>
                    <a:pt x="57547" y="101531"/>
                    <a:pt x="59379" y="98599"/>
                  </a:cubicBezTo>
                  <a:cubicBezTo>
                    <a:pt x="72208" y="81738"/>
                    <a:pt x="85770" y="66710"/>
                    <a:pt x="110328" y="75873"/>
                  </a:cubicBezTo>
                  <a:cubicBezTo>
                    <a:pt x="113260" y="76973"/>
                    <a:pt x="116559" y="77340"/>
                    <a:pt x="119125" y="75141"/>
                  </a:cubicBezTo>
                  <a:cubicBezTo>
                    <a:pt x="126456" y="77706"/>
                    <a:pt x="134153" y="79539"/>
                    <a:pt x="128655" y="67077"/>
                  </a:cubicBezTo>
                  <a:cubicBezTo>
                    <a:pt x="117292" y="41419"/>
                    <a:pt x="119858" y="44718"/>
                    <a:pt x="142584" y="27490"/>
                  </a:cubicBezTo>
                  <a:cubicBezTo>
                    <a:pt x="152847" y="19427"/>
                    <a:pt x="166042" y="23092"/>
                    <a:pt x="173739" y="12462"/>
                  </a:cubicBezTo>
                  <a:cubicBezTo>
                    <a:pt x="179970" y="3665"/>
                    <a:pt x="181070" y="18327"/>
                    <a:pt x="188034" y="16128"/>
                  </a:cubicBezTo>
                  <a:cubicBezTo>
                    <a:pt x="190234" y="12096"/>
                    <a:pt x="183269" y="3665"/>
                    <a:pt x="191333" y="0"/>
                  </a:cubicBezTo>
                  <a:cubicBezTo>
                    <a:pt x="207094" y="8431"/>
                    <a:pt x="218824" y="24191"/>
                    <a:pt x="238983" y="23825"/>
                  </a:cubicBezTo>
                  <a:cubicBezTo>
                    <a:pt x="240449" y="23825"/>
                    <a:pt x="242282" y="25658"/>
                    <a:pt x="242649" y="26757"/>
                  </a:cubicBezTo>
                  <a:cubicBezTo>
                    <a:pt x="243382" y="29690"/>
                    <a:pt x="241916" y="31889"/>
                    <a:pt x="238617" y="30789"/>
                  </a:cubicBezTo>
                  <a:cubicBezTo>
                    <a:pt x="232019" y="28590"/>
                    <a:pt x="232019" y="39220"/>
                    <a:pt x="225055" y="35921"/>
                  </a:cubicBezTo>
                  <a:cubicBezTo>
                    <a:pt x="235684" y="43985"/>
                    <a:pt x="241182" y="53148"/>
                    <a:pt x="239716" y="65610"/>
                  </a:cubicBezTo>
                  <a:cubicBezTo>
                    <a:pt x="238617" y="75507"/>
                    <a:pt x="248147" y="74041"/>
                    <a:pt x="252545" y="75507"/>
                  </a:cubicBezTo>
                  <a:cubicBezTo>
                    <a:pt x="257677" y="77340"/>
                    <a:pt x="258776" y="70742"/>
                    <a:pt x="258410" y="66343"/>
                  </a:cubicBezTo>
                  <a:cubicBezTo>
                    <a:pt x="257677" y="60112"/>
                    <a:pt x="254744" y="53148"/>
                    <a:pt x="263175" y="50582"/>
                  </a:cubicBezTo>
                  <a:cubicBezTo>
                    <a:pt x="270139" y="48383"/>
                    <a:pt x="274171" y="58280"/>
                    <a:pt x="281502" y="56447"/>
                  </a:cubicBezTo>
                  <a:cubicBezTo>
                    <a:pt x="282235" y="62678"/>
                    <a:pt x="288466" y="68176"/>
                    <a:pt x="284434" y="75507"/>
                  </a:cubicBezTo>
                  <a:cubicBezTo>
                    <a:pt x="280402" y="83204"/>
                    <a:pt x="276737" y="90902"/>
                    <a:pt x="273071" y="98965"/>
                  </a:cubicBezTo>
                  <a:cubicBezTo>
                    <a:pt x="271239" y="103364"/>
                    <a:pt x="274171" y="104097"/>
                    <a:pt x="277470" y="104463"/>
                  </a:cubicBezTo>
                  <a:cubicBezTo>
                    <a:pt x="270872" y="114726"/>
                    <a:pt x="267573" y="126822"/>
                    <a:pt x="258410" y="135253"/>
                  </a:cubicBezTo>
                  <a:cubicBezTo>
                    <a:pt x="244848" y="131587"/>
                    <a:pt x="233119" y="130854"/>
                    <a:pt x="222489" y="144783"/>
                  </a:cubicBezTo>
                  <a:cubicBezTo>
                    <a:pt x="216991" y="152480"/>
                    <a:pt x="203429" y="152847"/>
                    <a:pt x="193899" y="155779"/>
                  </a:cubicBezTo>
                  <a:cubicBezTo>
                    <a:pt x="184369" y="158711"/>
                    <a:pt x="183269" y="145883"/>
                    <a:pt x="177405" y="138918"/>
                  </a:cubicBezTo>
                  <a:cubicBezTo>
                    <a:pt x="178138" y="138918"/>
                    <a:pt x="177771" y="139651"/>
                    <a:pt x="178138" y="141484"/>
                  </a:cubicBezTo>
                  <a:cubicBezTo>
                    <a:pt x="179604" y="148448"/>
                    <a:pt x="187668" y="155779"/>
                    <a:pt x="181437" y="162010"/>
                  </a:cubicBezTo>
                  <a:cubicBezTo>
                    <a:pt x="173373" y="171907"/>
                    <a:pt x="166775" y="157978"/>
                    <a:pt x="158345" y="157245"/>
                  </a:cubicBezTo>
                  <a:close/>
                </a:path>
              </a:pathLst>
            </a:custGeom>
            <a:solidFill>
              <a:srgbClr val="CCA5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053237B5-A893-4F9E-9F72-98378F8EEB6F}"/>
                </a:ext>
              </a:extLst>
            </p:cNvPr>
            <p:cNvSpPr/>
            <p:nvPr/>
          </p:nvSpPr>
          <p:spPr>
            <a:xfrm>
              <a:off x="11455386" y="6042979"/>
              <a:ext cx="190903" cy="152372"/>
            </a:xfrm>
            <a:custGeom>
              <a:avLst/>
              <a:gdLst>
                <a:gd name="connsiteX0" fmla="*/ 90168 w 190903"/>
                <a:gd name="connsiteY0" fmla="*/ 33924 h 152372"/>
                <a:gd name="connsiteX1" fmla="*/ 108129 w 190903"/>
                <a:gd name="connsiteY1" fmla="*/ 51151 h 152372"/>
                <a:gd name="connsiteX2" fmla="*/ 122057 w 190903"/>
                <a:gd name="connsiteY2" fmla="*/ 64713 h 152372"/>
                <a:gd name="connsiteX3" fmla="*/ 135253 w 190903"/>
                <a:gd name="connsiteY3" fmla="*/ 58848 h 152372"/>
                <a:gd name="connsiteX4" fmla="*/ 148815 w 190903"/>
                <a:gd name="connsiteY4" fmla="*/ 54816 h 152372"/>
                <a:gd name="connsiteX5" fmla="*/ 151380 w 190903"/>
                <a:gd name="connsiteY5" fmla="*/ 69478 h 152372"/>
                <a:gd name="connsiteX6" fmla="*/ 141484 w 190903"/>
                <a:gd name="connsiteY6" fmla="*/ 89271 h 152372"/>
                <a:gd name="connsiteX7" fmla="*/ 147715 w 190903"/>
                <a:gd name="connsiteY7" fmla="*/ 99901 h 152372"/>
                <a:gd name="connsiteX8" fmla="*/ 152480 w 190903"/>
                <a:gd name="connsiteY8" fmla="*/ 110530 h 152372"/>
                <a:gd name="connsiteX9" fmla="*/ 173006 w 190903"/>
                <a:gd name="connsiteY9" fmla="*/ 87072 h 152372"/>
                <a:gd name="connsiteX10" fmla="*/ 188034 w 190903"/>
                <a:gd name="connsiteY10" fmla="*/ 139853 h 152372"/>
                <a:gd name="connsiteX11" fmla="*/ 157978 w 190903"/>
                <a:gd name="connsiteY11" fmla="*/ 118228 h 152372"/>
                <a:gd name="connsiteX12" fmla="*/ 140751 w 190903"/>
                <a:gd name="connsiteY12" fmla="*/ 146451 h 152372"/>
                <a:gd name="connsiteX13" fmla="*/ 135253 w 190903"/>
                <a:gd name="connsiteY13" fmla="*/ 152316 h 152372"/>
                <a:gd name="connsiteX14" fmla="*/ 117659 w 190903"/>
                <a:gd name="connsiteY14" fmla="*/ 129590 h 152372"/>
                <a:gd name="connsiteX15" fmla="*/ 118758 w 190903"/>
                <a:gd name="connsiteY15" fmla="*/ 122992 h 152372"/>
                <a:gd name="connsiteX16" fmla="*/ 92734 w 190903"/>
                <a:gd name="connsiteY16" fmla="*/ 78275 h 152372"/>
                <a:gd name="connsiteX17" fmla="*/ 56447 w 190903"/>
                <a:gd name="connsiteY17" fmla="*/ 59581 h 152372"/>
                <a:gd name="connsiteX18" fmla="*/ 54614 w 190903"/>
                <a:gd name="connsiteY18" fmla="*/ 58848 h 152372"/>
                <a:gd name="connsiteX19" fmla="*/ 27490 w 190903"/>
                <a:gd name="connsiteY19" fmla="*/ 63613 h 152372"/>
                <a:gd name="connsiteX20" fmla="*/ 10630 w 190903"/>
                <a:gd name="connsiteY20" fmla="*/ 81207 h 152372"/>
                <a:gd name="connsiteX21" fmla="*/ 0 w 190903"/>
                <a:gd name="connsiteY21" fmla="*/ 87438 h 152372"/>
                <a:gd name="connsiteX22" fmla="*/ 16128 w 190903"/>
                <a:gd name="connsiteY22" fmla="*/ 30991 h 152372"/>
                <a:gd name="connsiteX23" fmla="*/ 33721 w 190903"/>
                <a:gd name="connsiteY23" fmla="*/ 18529 h 152372"/>
                <a:gd name="connsiteX24" fmla="*/ 53515 w 190903"/>
                <a:gd name="connsiteY24" fmla="*/ 4601 h 152372"/>
                <a:gd name="connsiteX25" fmla="*/ 60479 w 190903"/>
                <a:gd name="connsiteY25" fmla="*/ 569 h 152372"/>
                <a:gd name="connsiteX26" fmla="*/ 63045 w 190903"/>
                <a:gd name="connsiteY26" fmla="*/ 4967 h 152372"/>
                <a:gd name="connsiteX27" fmla="*/ 90168 w 190903"/>
                <a:gd name="connsiteY27" fmla="*/ 33924 h 1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903" h="152372">
                  <a:moveTo>
                    <a:pt x="90168" y="33924"/>
                  </a:moveTo>
                  <a:cubicBezTo>
                    <a:pt x="98965" y="36123"/>
                    <a:pt x="112527" y="32824"/>
                    <a:pt x="108129" y="51151"/>
                  </a:cubicBezTo>
                  <a:cubicBezTo>
                    <a:pt x="106663" y="56649"/>
                    <a:pt x="115460" y="61781"/>
                    <a:pt x="122057" y="64713"/>
                  </a:cubicBezTo>
                  <a:cubicBezTo>
                    <a:pt x="128289" y="67279"/>
                    <a:pt x="133053" y="64713"/>
                    <a:pt x="135253" y="58848"/>
                  </a:cubicBezTo>
                  <a:cubicBezTo>
                    <a:pt x="138185" y="51518"/>
                    <a:pt x="143683" y="51884"/>
                    <a:pt x="148815" y="54816"/>
                  </a:cubicBezTo>
                  <a:cubicBezTo>
                    <a:pt x="155046" y="58115"/>
                    <a:pt x="154313" y="63613"/>
                    <a:pt x="151380" y="69478"/>
                  </a:cubicBezTo>
                  <a:cubicBezTo>
                    <a:pt x="148082" y="76076"/>
                    <a:pt x="144416" y="82673"/>
                    <a:pt x="141484" y="89271"/>
                  </a:cubicBezTo>
                  <a:cubicBezTo>
                    <a:pt x="138918" y="95136"/>
                    <a:pt x="135619" y="101367"/>
                    <a:pt x="147715" y="99901"/>
                  </a:cubicBezTo>
                  <a:cubicBezTo>
                    <a:pt x="156145" y="98801"/>
                    <a:pt x="146615" y="108698"/>
                    <a:pt x="152480" y="110530"/>
                  </a:cubicBezTo>
                  <a:cubicBezTo>
                    <a:pt x="164942" y="107964"/>
                    <a:pt x="169341" y="97701"/>
                    <a:pt x="173006" y="87072"/>
                  </a:cubicBezTo>
                  <a:cubicBezTo>
                    <a:pt x="188034" y="96235"/>
                    <a:pt x="195365" y="121526"/>
                    <a:pt x="188034" y="139853"/>
                  </a:cubicBezTo>
                  <a:cubicBezTo>
                    <a:pt x="173373" y="142786"/>
                    <a:pt x="160910" y="141319"/>
                    <a:pt x="157978" y="118228"/>
                  </a:cubicBezTo>
                  <a:cubicBezTo>
                    <a:pt x="154313" y="131789"/>
                    <a:pt x="157245" y="146084"/>
                    <a:pt x="140751" y="146451"/>
                  </a:cubicBezTo>
                  <a:cubicBezTo>
                    <a:pt x="138185" y="146451"/>
                    <a:pt x="134886" y="153049"/>
                    <a:pt x="135253" y="152316"/>
                  </a:cubicBezTo>
                  <a:cubicBezTo>
                    <a:pt x="140384" y="135821"/>
                    <a:pt x="101531" y="153415"/>
                    <a:pt x="117659" y="129590"/>
                  </a:cubicBezTo>
                  <a:cubicBezTo>
                    <a:pt x="118758" y="127758"/>
                    <a:pt x="119125" y="122992"/>
                    <a:pt x="118758" y="122992"/>
                  </a:cubicBezTo>
                  <a:cubicBezTo>
                    <a:pt x="95667" y="116395"/>
                    <a:pt x="113994" y="86339"/>
                    <a:pt x="92734" y="78275"/>
                  </a:cubicBezTo>
                  <a:cubicBezTo>
                    <a:pt x="80272" y="73510"/>
                    <a:pt x="68543" y="65813"/>
                    <a:pt x="56447" y="59581"/>
                  </a:cubicBezTo>
                  <a:cubicBezTo>
                    <a:pt x="56080" y="59215"/>
                    <a:pt x="54614" y="58848"/>
                    <a:pt x="54614" y="58848"/>
                  </a:cubicBezTo>
                  <a:cubicBezTo>
                    <a:pt x="47650" y="74243"/>
                    <a:pt x="36287" y="61781"/>
                    <a:pt x="27490" y="63613"/>
                  </a:cubicBezTo>
                  <a:cubicBezTo>
                    <a:pt x="19427" y="65079"/>
                    <a:pt x="5865" y="64346"/>
                    <a:pt x="10630" y="81207"/>
                  </a:cubicBezTo>
                  <a:cubicBezTo>
                    <a:pt x="12829" y="88171"/>
                    <a:pt x="4765" y="87438"/>
                    <a:pt x="0" y="87438"/>
                  </a:cubicBezTo>
                  <a:cubicBezTo>
                    <a:pt x="0" y="66912"/>
                    <a:pt x="9897" y="49318"/>
                    <a:pt x="16128" y="30991"/>
                  </a:cubicBezTo>
                  <a:cubicBezTo>
                    <a:pt x="18693" y="22927"/>
                    <a:pt x="26024" y="20362"/>
                    <a:pt x="33721" y="18529"/>
                  </a:cubicBezTo>
                  <a:cubicBezTo>
                    <a:pt x="42152" y="16330"/>
                    <a:pt x="50949" y="14864"/>
                    <a:pt x="53515" y="4601"/>
                  </a:cubicBezTo>
                  <a:cubicBezTo>
                    <a:pt x="54248" y="1668"/>
                    <a:pt x="56447" y="-1264"/>
                    <a:pt x="60479" y="569"/>
                  </a:cubicBezTo>
                  <a:cubicBezTo>
                    <a:pt x="61945" y="1302"/>
                    <a:pt x="63411" y="3867"/>
                    <a:pt x="63045" y="4967"/>
                  </a:cubicBezTo>
                  <a:cubicBezTo>
                    <a:pt x="57913" y="26593"/>
                    <a:pt x="77706" y="26959"/>
                    <a:pt x="90168" y="33924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B459531B-3714-41B0-8C1C-1DD0CF4FD5FA}"/>
                </a:ext>
              </a:extLst>
            </p:cNvPr>
            <p:cNvSpPr/>
            <p:nvPr/>
          </p:nvSpPr>
          <p:spPr>
            <a:xfrm>
              <a:off x="11050361" y="5299343"/>
              <a:ext cx="168370" cy="110825"/>
            </a:xfrm>
            <a:custGeom>
              <a:avLst/>
              <a:gdLst>
                <a:gd name="connsiteX0" fmla="*/ 0 w 168370"/>
                <a:gd name="connsiteY0" fmla="*/ 71606 h 110825"/>
                <a:gd name="connsiteX1" fmla="*/ 2199 w 168370"/>
                <a:gd name="connsiteY1" fmla="*/ 62809 h 110825"/>
                <a:gd name="connsiteX2" fmla="*/ 67077 w 168370"/>
                <a:gd name="connsiteY2" fmla="*/ 131 h 110825"/>
                <a:gd name="connsiteX3" fmla="*/ 93467 w 168370"/>
                <a:gd name="connsiteY3" fmla="*/ 498 h 110825"/>
                <a:gd name="connsiteX4" fmla="*/ 103730 w 168370"/>
                <a:gd name="connsiteY4" fmla="*/ 19558 h 110825"/>
                <a:gd name="connsiteX5" fmla="*/ 68543 w 168370"/>
                <a:gd name="connsiteY5" fmla="*/ 50713 h 110825"/>
                <a:gd name="connsiteX6" fmla="*/ 111061 w 168370"/>
                <a:gd name="connsiteY6" fmla="*/ 52913 h 110825"/>
                <a:gd name="connsiteX7" fmla="*/ 119858 w 168370"/>
                <a:gd name="connsiteY7" fmla="*/ 33120 h 110825"/>
                <a:gd name="connsiteX8" fmla="*/ 133787 w 168370"/>
                <a:gd name="connsiteY8" fmla="*/ 54012 h 110825"/>
                <a:gd name="connsiteX9" fmla="*/ 148448 w 168370"/>
                <a:gd name="connsiteY9" fmla="*/ 51080 h 110825"/>
                <a:gd name="connsiteX10" fmla="*/ 155046 w 168370"/>
                <a:gd name="connsiteY10" fmla="*/ 65375 h 110825"/>
                <a:gd name="connsiteX11" fmla="*/ 160177 w 168370"/>
                <a:gd name="connsiteY11" fmla="*/ 79303 h 110825"/>
                <a:gd name="connsiteX12" fmla="*/ 160544 w 168370"/>
                <a:gd name="connsiteY12" fmla="*/ 93965 h 110825"/>
                <a:gd name="connsiteX13" fmla="*/ 145882 w 168370"/>
                <a:gd name="connsiteY13" fmla="*/ 110826 h 110825"/>
                <a:gd name="connsiteX14" fmla="*/ 121691 w 168370"/>
                <a:gd name="connsiteY14" fmla="*/ 94332 h 110825"/>
                <a:gd name="connsiteX15" fmla="*/ 107762 w 168370"/>
                <a:gd name="connsiteY15" fmla="*/ 88467 h 110825"/>
                <a:gd name="connsiteX16" fmla="*/ 117659 w 168370"/>
                <a:gd name="connsiteY16" fmla="*/ 80037 h 110825"/>
                <a:gd name="connsiteX17" fmla="*/ 127922 w 168370"/>
                <a:gd name="connsiteY17" fmla="*/ 66841 h 110825"/>
                <a:gd name="connsiteX18" fmla="*/ 109962 w 168370"/>
                <a:gd name="connsiteY18" fmla="*/ 59510 h 110825"/>
                <a:gd name="connsiteX19" fmla="*/ 63411 w 168370"/>
                <a:gd name="connsiteY19" fmla="*/ 67941 h 110825"/>
                <a:gd name="connsiteX20" fmla="*/ 47283 w 168370"/>
                <a:gd name="connsiteY20" fmla="*/ 71240 h 110825"/>
                <a:gd name="connsiteX21" fmla="*/ 63045 w 168370"/>
                <a:gd name="connsiteY21" fmla="*/ 87001 h 110825"/>
                <a:gd name="connsiteX22" fmla="*/ 41785 w 168370"/>
                <a:gd name="connsiteY22" fmla="*/ 91766 h 110825"/>
                <a:gd name="connsiteX23" fmla="*/ 26757 w 168370"/>
                <a:gd name="connsiteY23" fmla="*/ 73072 h 110825"/>
                <a:gd name="connsiteX24" fmla="*/ 11729 w 168370"/>
                <a:gd name="connsiteY24" fmla="*/ 69407 h 110825"/>
                <a:gd name="connsiteX25" fmla="*/ 0 w 168370"/>
                <a:gd name="connsiteY25" fmla="*/ 71606 h 11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70" h="110825">
                  <a:moveTo>
                    <a:pt x="0" y="71606"/>
                  </a:moveTo>
                  <a:cubicBezTo>
                    <a:pt x="733" y="68674"/>
                    <a:pt x="2199" y="65742"/>
                    <a:pt x="2199" y="62809"/>
                  </a:cubicBezTo>
                  <a:cubicBezTo>
                    <a:pt x="-367" y="23590"/>
                    <a:pt x="24558" y="-2068"/>
                    <a:pt x="67077" y="131"/>
                  </a:cubicBezTo>
                  <a:cubicBezTo>
                    <a:pt x="75873" y="131"/>
                    <a:pt x="84670" y="131"/>
                    <a:pt x="93467" y="498"/>
                  </a:cubicBezTo>
                  <a:cubicBezTo>
                    <a:pt x="109595" y="864"/>
                    <a:pt x="111061" y="4530"/>
                    <a:pt x="103730" y="19558"/>
                  </a:cubicBezTo>
                  <a:cubicBezTo>
                    <a:pt x="96400" y="34586"/>
                    <a:pt x="79539" y="37885"/>
                    <a:pt x="68543" y="50713"/>
                  </a:cubicBezTo>
                  <a:cubicBezTo>
                    <a:pt x="82838" y="55479"/>
                    <a:pt x="97133" y="53646"/>
                    <a:pt x="111061" y="52913"/>
                  </a:cubicBezTo>
                  <a:cubicBezTo>
                    <a:pt x="124623" y="52180"/>
                    <a:pt x="112527" y="38618"/>
                    <a:pt x="119858" y="33120"/>
                  </a:cubicBezTo>
                  <a:cubicBezTo>
                    <a:pt x="129388" y="36785"/>
                    <a:pt x="118392" y="55112"/>
                    <a:pt x="133787" y="54012"/>
                  </a:cubicBezTo>
                  <a:cubicBezTo>
                    <a:pt x="139285" y="53646"/>
                    <a:pt x="146615" y="82969"/>
                    <a:pt x="148448" y="51080"/>
                  </a:cubicBezTo>
                  <a:cubicBezTo>
                    <a:pt x="154313" y="56212"/>
                    <a:pt x="158345" y="60610"/>
                    <a:pt x="155046" y="65375"/>
                  </a:cubicBezTo>
                  <a:cubicBezTo>
                    <a:pt x="149181" y="73439"/>
                    <a:pt x="153946" y="76005"/>
                    <a:pt x="160177" y="79303"/>
                  </a:cubicBezTo>
                  <a:cubicBezTo>
                    <a:pt x="169707" y="83702"/>
                    <a:pt x="172273" y="89200"/>
                    <a:pt x="160544" y="93965"/>
                  </a:cubicBezTo>
                  <a:cubicBezTo>
                    <a:pt x="153213" y="96897"/>
                    <a:pt x="151747" y="103862"/>
                    <a:pt x="145882" y="110826"/>
                  </a:cubicBezTo>
                  <a:cubicBezTo>
                    <a:pt x="144050" y="94332"/>
                    <a:pt x="137452" y="87001"/>
                    <a:pt x="121691" y="94332"/>
                  </a:cubicBezTo>
                  <a:cubicBezTo>
                    <a:pt x="116193" y="96897"/>
                    <a:pt x="109228" y="94332"/>
                    <a:pt x="107762" y="88467"/>
                  </a:cubicBezTo>
                  <a:cubicBezTo>
                    <a:pt x="105930" y="81869"/>
                    <a:pt x="112894" y="80770"/>
                    <a:pt x="117659" y="80037"/>
                  </a:cubicBezTo>
                  <a:cubicBezTo>
                    <a:pt x="125356" y="78937"/>
                    <a:pt x="130488" y="76005"/>
                    <a:pt x="127922" y="66841"/>
                  </a:cubicBezTo>
                  <a:cubicBezTo>
                    <a:pt x="124990" y="56945"/>
                    <a:pt x="118025" y="56578"/>
                    <a:pt x="109962" y="59510"/>
                  </a:cubicBezTo>
                  <a:cubicBezTo>
                    <a:pt x="94934" y="65742"/>
                    <a:pt x="79539" y="67941"/>
                    <a:pt x="63411" y="67941"/>
                  </a:cubicBezTo>
                  <a:cubicBezTo>
                    <a:pt x="58280" y="67941"/>
                    <a:pt x="49849" y="61710"/>
                    <a:pt x="47283" y="71240"/>
                  </a:cubicBezTo>
                  <a:cubicBezTo>
                    <a:pt x="45084" y="79670"/>
                    <a:pt x="52048" y="84435"/>
                    <a:pt x="63045" y="87001"/>
                  </a:cubicBezTo>
                  <a:cubicBezTo>
                    <a:pt x="53515" y="89200"/>
                    <a:pt x="47650" y="90300"/>
                    <a:pt x="41785" y="91766"/>
                  </a:cubicBezTo>
                  <a:cubicBezTo>
                    <a:pt x="37020" y="85535"/>
                    <a:pt x="37387" y="74539"/>
                    <a:pt x="26757" y="73072"/>
                  </a:cubicBezTo>
                  <a:cubicBezTo>
                    <a:pt x="21626" y="71606"/>
                    <a:pt x="16494" y="71973"/>
                    <a:pt x="11729" y="69407"/>
                  </a:cubicBezTo>
                  <a:cubicBezTo>
                    <a:pt x="7331" y="69040"/>
                    <a:pt x="3665" y="70140"/>
                    <a:pt x="0" y="71606"/>
                  </a:cubicBezTo>
                  <a:close/>
                </a:path>
              </a:pathLst>
            </a:custGeom>
            <a:solidFill>
              <a:srgbClr val="D6BB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91A6B19-7BB0-4F01-8418-AD2EBF5E2E1C}"/>
                </a:ext>
              </a:extLst>
            </p:cNvPr>
            <p:cNvSpPr/>
            <p:nvPr/>
          </p:nvSpPr>
          <p:spPr>
            <a:xfrm>
              <a:off x="10960648" y="6516237"/>
              <a:ext cx="126367" cy="97645"/>
            </a:xfrm>
            <a:custGeom>
              <a:avLst/>
              <a:gdLst>
                <a:gd name="connsiteX0" fmla="*/ 126367 w 126367"/>
                <a:gd name="connsiteY0" fmla="*/ 45964 h 97645"/>
                <a:gd name="connsiteX1" fmla="*/ 111339 w 126367"/>
                <a:gd name="connsiteY1" fmla="*/ 51828 h 97645"/>
                <a:gd name="connsiteX2" fmla="*/ 66988 w 126367"/>
                <a:gd name="connsiteY2" fmla="*/ 78952 h 97645"/>
                <a:gd name="connsiteX3" fmla="*/ 62589 w 126367"/>
                <a:gd name="connsiteY3" fmla="*/ 85550 h 97645"/>
                <a:gd name="connsiteX4" fmla="*/ 40231 w 126367"/>
                <a:gd name="connsiteY4" fmla="*/ 93613 h 97645"/>
                <a:gd name="connsiteX5" fmla="*/ 6876 w 126367"/>
                <a:gd name="connsiteY5" fmla="*/ 97645 h 97645"/>
                <a:gd name="connsiteX6" fmla="*/ 5776 w 126367"/>
                <a:gd name="connsiteY6" fmla="*/ 72354 h 97645"/>
                <a:gd name="connsiteX7" fmla="*/ 6876 w 126367"/>
                <a:gd name="connsiteY7" fmla="*/ 59892 h 97645"/>
                <a:gd name="connsiteX8" fmla="*/ 18971 w 126367"/>
                <a:gd name="connsiteY8" fmla="*/ 17007 h 97645"/>
                <a:gd name="connsiteX9" fmla="*/ 51227 w 126367"/>
                <a:gd name="connsiteY9" fmla="*/ 4178 h 97645"/>
                <a:gd name="connsiteX10" fmla="*/ 126367 w 126367"/>
                <a:gd name="connsiteY10" fmla="*/ 45964 h 9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367" h="97645">
                  <a:moveTo>
                    <a:pt x="126367" y="45964"/>
                  </a:moveTo>
                  <a:cubicBezTo>
                    <a:pt x="122335" y="50362"/>
                    <a:pt x="116471" y="51828"/>
                    <a:pt x="111339" y="51828"/>
                  </a:cubicBezTo>
                  <a:cubicBezTo>
                    <a:pt x="88980" y="51095"/>
                    <a:pt x="75418" y="59159"/>
                    <a:pt x="66988" y="78952"/>
                  </a:cubicBezTo>
                  <a:cubicBezTo>
                    <a:pt x="65888" y="81884"/>
                    <a:pt x="63689" y="87016"/>
                    <a:pt x="62589" y="85550"/>
                  </a:cubicBezTo>
                  <a:cubicBezTo>
                    <a:pt x="48294" y="69788"/>
                    <a:pt x="49761" y="95813"/>
                    <a:pt x="40231" y="93613"/>
                  </a:cubicBezTo>
                  <a:cubicBezTo>
                    <a:pt x="28868" y="90681"/>
                    <a:pt x="17505" y="91414"/>
                    <a:pt x="6876" y="97645"/>
                  </a:cubicBezTo>
                  <a:cubicBezTo>
                    <a:pt x="-3021" y="89582"/>
                    <a:pt x="-1188" y="80418"/>
                    <a:pt x="5776" y="72354"/>
                  </a:cubicBezTo>
                  <a:cubicBezTo>
                    <a:pt x="9808" y="67589"/>
                    <a:pt x="11274" y="64657"/>
                    <a:pt x="6876" y="59892"/>
                  </a:cubicBezTo>
                  <a:cubicBezTo>
                    <a:pt x="7609" y="44497"/>
                    <a:pt x="14206" y="30935"/>
                    <a:pt x="18971" y="17007"/>
                  </a:cubicBezTo>
                  <a:cubicBezTo>
                    <a:pt x="25203" y="-1320"/>
                    <a:pt x="33266" y="-3519"/>
                    <a:pt x="51227" y="4178"/>
                  </a:cubicBezTo>
                  <a:cubicBezTo>
                    <a:pt x="77618" y="15907"/>
                    <a:pt x="103275" y="28370"/>
                    <a:pt x="126367" y="45964"/>
                  </a:cubicBezTo>
                  <a:close/>
                </a:path>
              </a:pathLst>
            </a:custGeom>
            <a:solidFill>
              <a:srgbClr val="BF90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36A95034-2450-4A0D-9558-C99C9A6909D5}"/>
                </a:ext>
              </a:extLst>
            </p:cNvPr>
            <p:cNvSpPr/>
            <p:nvPr/>
          </p:nvSpPr>
          <p:spPr>
            <a:xfrm>
              <a:off x="11575939" y="5388214"/>
              <a:ext cx="104249" cy="91680"/>
            </a:xfrm>
            <a:custGeom>
              <a:avLst/>
              <a:gdLst>
                <a:gd name="connsiteX0" fmla="*/ 39 w 104249"/>
                <a:gd name="connsiteY0" fmla="*/ 31485 h 91680"/>
                <a:gd name="connsiteX1" fmla="*/ 11768 w 104249"/>
                <a:gd name="connsiteY1" fmla="*/ 35517 h 91680"/>
                <a:gd name="connsiteX2" fmla="*/ 18366 w 104249"/>
                <a:gd name="connsiteY2" fmla="*/ 38083 h 91680"/>
                <a:gd name="connsiteX3" fmla="*/ 35960 w 104249"/>
                <a:gd name="connsiteY3" fmla="*/ 10593 h 91680"/>
                <a:gd name="connsiteX4" fmla="*/ 41824 w 104249"/>
                <a:gd name="connsiteY4" fmla="*/ 329 h 91680"/>
                <a:gd name="connsiteX5" fmla="*/ 49155 w 104249"/>
                <a:gd name="connsiteY5" fmla="*/ 8760 h 91680"/>
                <a:gd name="connsiteX6" fmla="*/ 58685 w 104249"/>
                <a:gd name="connsiteY6" fmla="*/ 23421 h 91680"/>
                <a:gd name="connsiteX7" fmla="*/ 33027 w 104249"/>
                <a:gd name="connsiteY7" fmla="*/ 34051 h 91680"/>
                <a:gd name="connsiteX8" fmla="*/ 90207 w 104249"/>
                <a:gd name="connsiteY8" fmla="*/ 50179 h 91680"/>
                <a:gd name="connsiteX9" fmla="*/ 97905 w 104249"/>
                <a:gd name="connsiteY9" fmla="*/ 52378 h 91680"/>
                <a:gd name="connsiteX10" fmla="*/ 103036 w 104249"/>
                <a:gd name="connsiteY10" fmla="*/ 64840 h 91680"/>
                <a:gd name="connsiteX11" fmla="*/ 97905 w 104249"/>
                <a:gd name="connsiteY11" fmla="*/ 76569 h 91680"/>
                <a:gd name="connsiteX12" fmla="*/ 72613 w 104249"/>
                <a:gd name="connsiteY12" fmla="*/ 80601 h 91680"/>
                <a:gd name="connsiteX13" fmla="*/ 57585 w 104249"/>
                <a:gd name="connsiteY13" fmla="*/ 90864 h 91680"/>
                <a:gd name="connsiteX14" fmla="*/ 47322 w 104249"/>
                <a:gd name="connsiteY14" fmla="*/ 80235 h 91680"/>
                <a:gd name="connsiteX15" fmla="*/ 20198 w 104249"/>
                <a:gd name="connsiteY15" fmla="*/ 46880 h 91680"/>
                <a:gd name="connsiteX16" fmla="*/ 8469 w 104249"/>
                <a:gd name="connsiteY16" fmla="*/ 60442 h 91680"/>
                <a:gd name="connsiteX17" fmla="*/ 39 w 104249"/>
                <a:gd name="connsiteY17" fmla="*/ 31485 h 9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249" h="91680">
                  <a:moveTo>
                    <a:pt x="39" y="31485"/>
                  </a:moveTo>
                  <a:cubicBezTo>
                    <a:pt x="4437" y="31485"/>
                    <a:pt x="8469" y="31852"/>
                    <a:pt x="11768" y="35517"/>
                  </a:cubicBezTo>
                  <a:cubicBezTo>
                    <a:pt x="13234" y="36983"/>
                    <a:pt x="16166" y="37350"/>
                    <a:pt x="18366" y="38083"/>
                  </a:cubicBezTo>
                  <a:cubicBezTo>
                    <a:pt x="15800" y="23055"/>
                    <a:pt x="34127" y="21589"/>
                    <a:pt x="35960" y="10593"/>
                  </a:cubicBezTo>
                  <a:cubicBezTo>
                    <a:pt x="36693" y="5827"/>
                    <a:pt x="37426" y="1429"/>
                    <a:pt x="41824" y="329"/>
                  </a:cubicBezTo>
                  <a:cubicBezTo>
                    <a:pt x="48055" y="-1503"/>
                    <a:pt x="48788" y="4728"/>
                    <a:pt x="49155" y="8760"/>
                  </a:cubicBezTo>
                  <a:cubicBezTo>
                    <a:pt x="49888" y="15357"/>
                    <a:pt x="59418" y="15357"/>
                    <a:pt x="58685" y="23421"/>
                  </a:cubicBezTo>
                  <a:cubicBezTo>
                    <a:pt x="57219" y="39183"/>
                    <a:pt x="50255" y="43581"/>
                    <a:pt x="33027" y="34051"/>
                  </a:cubicBezTo>
                  <a:cubicBezTo>
                    <a:pt x="55019" y="61908"/>
                    <a:pt x="61251" y="63374"/>
                    <a:pt x="90207" y="50179"/>
                  </a:cubicBezTo>
                  <a:cubicBezTo>
                    <a:pt x="94239" y="48346"/>
                    <a:pt x="96072" y="50179"/>
                    <a:pt x="97905" y="52378"/>
                  </a:cubicBezTo>
                  <a:cubicBezTo>
                    <a:pt x="101203" y="55677"/>
                    <a:pt x="106701" y="58609"/>
                    <a:pt x="103036" y="64840"/>
                  </a:cubicBezTo>
                  <a:cubicBezTo>
                    <a:pt x="100837" y="68506"/>
                    <a:pt x="97538" y="71804"/>
                    <a:pt x="97905" y="76569"/>
                  </a:cubicBezTo>
                  <a:cubicBezTo>
                    <a:pt x="88008" y="69605"/>
                    <a:pt x="78845" y="63007"/>
                    <a:pt x="72613" y="80601"/>
                  </a:cubicBezTo>
                  <a:cubicBezTo>
                    <a:pt x="70414" y="86466"/>
                    <a:pt x="63450" y="89398"/>
                    <a:pt x="57585" y="90864"/>
                  </a:cubicBezTo>
                  <a:cubicBezTo>
                    <a:pt x="49155" y="93064"/>
                    <a:pt x="44023" y="91231"/>
                    <a:pt x="47322" y="80235"/>
                  </a:cubicBezTo>
                  <a:cubicBezTo>
                    <a:pt x="52454" y="64107"/>
                    <a:pt x="37426" y="46880"/>
                    <a:pt x="20198" y="46880"/>
                  </a:cubicBezTo>
                  <a:cubicBezTo>
                    <a:pt x="10668" y="46880"/>
                    <a:pt x="12868" y="55677"/>
                    <a:pt x="8469" y="60442"/>
                  </a:cubicBezTo>
                  <a:cubicBezTo>
                    <a:pt x="-1061" y="52011"/>
                    <a:pt x="39" y="41748"/>
                    <a:pt x="39" y="31485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1CF285B2-D40F-4895-9B06-9E49B818AF8E}"/>
                </a:ext>
              </a:extLst>
            </p:cNvPr>
            <p:cNvSpPr/>
            <p:nvPr/>
          </p:nvSpPr>
          <p:spPr>
            <a:xfrm>
              <a:off x="10614840" y="5539784"/>
              <a:ext cx="55379" cy="98738"/>
            </a:xfrm>
            <a:custGeom>
              <a:avLst/>
              <a:gdLst>
                <a:gd name="connsiteX0" fmla="*/ 18400 w 55379"/>
                <a:gd name="connsiteY0" fmla="*/ 86643 h 98738"/>
                <a:gd name="connsiteX1" fmla="*/ 3372 w 55379"/>
                <a:gd name="connsiteY1" fmla="*/ 98739 h 98738"/>
                <a:gd name="connsiteX2" fmla="*/ 8503 w 55379"/>
                <a:gd name="connsiteY2" fmla="*/ 76380 h 98738"/>
                <a:gd name="connsiteX3" fmla="*/ 14734 w 55379"/>
                <a:gd name="connsiteY3" fmla="*/ 57686 h 98738"/>
                <a:gd name="connsiteX4" fmla="*/ 17667 w 55379"/>
                <a:gd name="connsiteY4" fmla="*/ 47790 h 98738"/>
                <a:gd name="connsiteX5" fmla="*/ 18766 w 55379"/>
                <a:gd name="connsiteY5" fmla="*/ 30196 h 98738"/>
                <a:gd name="connsiteX6" fmla="*/ 27930 w 55379"/>
                <a:gd name="connsiteY6" fmla="*/ 1606 h 98738"/>
                <a:gd name="connsiteX7" fmla="*/ 30129 w 55379"/>
                <a:gd name="connsiteY7" fmla="*/ 140 h 98738"/>
                <a:gd name="connsiteX8" fmla="*/ 47356 w 55379"/>
                <a:gd name="connsiteY8" fmla="*/ 5638 h 98738"/>
                <a:gd name="connsiteX9" fmla="*/ 46623 w 55379"/>
                <a:gd name="connsiteY9" fmla="*/ 19566 h 98738"/>
                <a:gd name="connsiteX10" fmla="*/ 44424 w 55379"/>
                <a:gd name="connsiteY10" fmla="*/ 35327 h 98738"/>
                <a:gd name="connsiteX11" fmla="*/ 45157 w 55379"/>
                <a:gd name="connsiteY11" fmla="*/ 55120 h 98738"/>
                <a:gd name="connsiteX12" fmla="*/ 43691 w 55379"/>
                <a:gd name="connsiteY12" fmla="*/ 77479 h 98738"/>
                <a:gd name="connsiteX13" fmla="*/ 46257 w 55379"/>
                <a:gd name="connsiteY13" fmla="*/ 88475 h 98738"/>
                <a:gd name="connsiteX14" fmla="*/ 33794 w 55379"/>
                <a:gd name="connsiteY14" fmla="*/ 84810 h 98738"/>
                <a:gd name="connsiteX15" fmla="*/ 26830 w 55379"/>
                <a:gd name="connsiteY15" fmla="*/ 78579 h 98738"/>
                <a:gd name="connsiteX16" fmla="*/ 18400 w 55379"/>
                <a:gd name="connsiteY16" fmla="*/ 86643 h 9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379" h="98738">
                  <a:moveTo>
                    <a:pt x="18400" y="86643"/>
                  </a:moveTo>
                  <a:cubicBezTo>
                    <a:pt x="10336" y="84810"/>
                    <a:pt x="7037" y="91408"/>
                    <a:pt x="3372" y="98739"/>
                  </a:cubicBezTo>
                  <a:cubicBezTo>
                    <a:pt x="-2493" y="87009"/>
                    <a:pt x="-660" y="81145"/>
                    <a:pt x="8503" y="76380"/>
                  </a:cubicBezTo>
                  <a:cubicBezTo>
                    <a:pt x="16201" y="72348"/>
                    <a:pt x="26097" y="68682"/>
                    <a:pt x="14734" y="57686"/>
                  </a:cubicBezTo>
                  <a:cubicBezTo>
                    <a:pt x="10336" y="53288"/>
                    <a:pt x="12535" y="49989"/>
                    <a:pt x="17667" y="47790"/>
                  </a:cubicBezTo>
                  <a:cubicBezTo>
                    <a:pt x="29396" y="42658"/>
                    <a:pt x="26830" y="36427"/>
                    <a:pt x="18766" y="30196"/>
                  </a:cubicBezTo>
                  <a:cubicBezTo>
                    <a:pt x="19133" y="19933"/>
                    <a:pt x="22432" y="10403"/>
                    <a:pt x="27930" y="1606"/>
                  </a:cubicBezTo>
                  <a:cubicBezTo>
                    <a:pt x="28663" y="1239"/>
                    <a:pt x="29396" y="506"/>
                    <a:pt x="30129" y="140"/>
                  </a:cubicBezTo>
                  <a:cubicBezTo>
                    <a:pt x="36727" y="-593"/>
                    <a:pt x="42591" y="1606"/>
                    <a:pt x="47356" y="5638"/>
                  </a:cubicBezTo>
                  <a:cubicBezTo>
                    <a:pt x="52121" y="9670"/>
                    <a:pt x="63118" y="15168"/>
                    <a:pt x="46623" y="19566"/>
                  </a:cubicBezTo>
                  <a:cubicBezTo>
                    <a:pt x="34528" y="22499"/>
                    <a:pt x="37460" y="29463"/>
                    <a:pt x="44424" y="35327"/>
                  </a:cubicBezTo>
                  <a:cubicBezTo>
                    <a:pt x="52121" y="41925"/>
                    <a:pt x="53221" y="47423"/>
                    <a:pt x="45157" y="55120"/>
                  </a:cubicBezTo>
                  <a:cubicBezTo>
                    <a:pt x="38926" y="61352"/>
                    <a:pt x="39293" y="70149"/>
                    <a:pt x="43691" y="77479"/>
                  </a:cubicBezTo>
                  <a:cubicBezTo>
                    <a:pt x="45524" y="81145"/>
                    <a:pt x="51022" y="84444"/>
                    <a:pt x="46257" y="88475"/>
                  </a:cubicBezTo>
                  <a:cubicBezTo>
                    <a:pt x="41125" y="92874"/>
                    <a:pt x="37093" y="88109"/>
                    <a:pt x="33794" y="84810"/>
                  </a:cubicBezTo>
                  <a:cubicBezTo>
                    <a:pt x="31595" y="82611"/>
                    <a:pt x="29763" y="79679"/>
                    <a:pt x="26830" y="78579"/>
                  </a:cubicBezTo>
                  <a:cubicBezTo>
                    <a:pt x="16934" y="73814"/>
                    <a:pt x="15467" y="78212"/>
                    <a:pt x="18400" y="8664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19936E23-54DC-4358-8086-25A99BACA556}"/>
                </a:ext>
              </a:extLst>
            </p:cNvPr>
            <p:cNvSpPr/>
            <p:nvPr/>
          </p:nvSpPr>
          <p:spPr>
            <a:xfrm>
              <a:off x="10600251" y="5501804"/>
              <a:ext cx="44351" cy="60340"/>
            </a:xfrm>
            <a:custGeom>
              <a:avLst/>
              <a:gdLst>
                <a:gd name="connsiteX0" fmla="*/ 25291 w 44351"/>
                <a:gd name="connsiteY0" fmla="*/ 56813 h 60340"/>
                <a:gd name="connsiteX1" fmla="*/ 21626 w 44351"/>
                <a:gd name="connsiteY1" fmla="*/ 56813 h 60340"/>
                <a:gd name="connsiteX2" fmla="*/ 733 w 44351"/>
                <a:gd name="connsiteY2" fmla="*/ 55714 h 60340"/>
                <a:gd name="connsiteX3" fmla="*/ 19793 w 44351"/>
                <a:gd name="connsiteY3" fmla="*/ 41052 h 60340"/>
                <a:gd name="connsiteX4" fmla="*/ 0 w 44351"/>
                <a:gd name="connsiteY4" fmla="*/ 34088 h 60340"/>
                <a:gd name="connsiteX5" fmla="*/ 17960 w 44351"/>
                <a:gd name="connsiteY5" fmla="*/ 0 h 60340"/>
                <a:gd name="connsiteX6" fmla="*/ 19427 w 44351"/>
                <a:gd name="connsiteY6" fmla="*/ 1100 h 60340"/>
                <a:gd name="connsiteX7" fmla="*/ 44351 w 44351"/>
                <a:gd name="connsiteY7" fmla="*/ 37387 h 60340"/>
                <a:gd name="connsiteX8" fmla="*/ 44351 w 44351"/>
                <a:gd name="connsiteY8" fmla="*/ 37387 h 60340"/>
                <a:gd name="connsiteX9" fmla="*/ 25291 w 44351"/>
                <a:gd name="connsiteY9" fmla="*/ 56813 h 6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51" h="60340">
                  <a:moveTo>
                    <a:pt x="25291" y="56813"/>
                  </a:moveTo>
                  <a:cubicBezTo>
                    <a:pt x="24192" y="56813"/>
                    <a:pt x="22725" y="57180"/>
                    <a:pt x="21626" y="56813"/>
                  </a:cubicBezTo>
                  <a:cubicBezTo>
                    <a:pt x="14295" y="53515"/>
                    <a:pt x="4032" y="67077"/>
                    <a:pt x="733" y="55714"/>
                  </a:cubicBezTo>
                  <a:cubicBezTo>
                    <a:pt x="-3299" y="42885"/>
                    <a:pt x="13195" y="48017"/>
                    <a:pt x="19793" y="41052"/>
                  </a:cubicBezTo>
                  <a:cubicBezTo>
                    <a:pt x="14295" y="35188"/>
                    <a:pt x="6964" y="35921"/>
                    <a:pt x="0" y="34088"/>
                  </a:cubicBezTo>
                  <a:cubicBezTo>
                    <a:pt x="6231" y="22725"/>
                    <a:pt x="12096" y="11363"/>
                    <a:pt x="17960" y="0"/>
                  </a:cubicBezTo>
                  <a:cubicBezTo>
                    <a:pt x="18327" y="367"/>
                    <a:pt x="19427" y="733"/>
                    <a:pt x="19427" y="1100"/>
                  </a:cubicBezTo>
                  <a:cubicBezTo>
                    <a:pt x="19060" y="19060"/>
                    <a:pt x="29690" y="29690"/>
                    <a:pt x="44351" y="37387"/>
                  </a:cubicBezTo>
                  <a:lnTo>
                    <a:pt x="44351" y="37387"/>
                  </a:lnTo>
                  <a:cubicBezTo>
                    <a:pt x="39220" y="45817"/>
                    <a:pt x="31522" y="50216"/>
                    <a:pt x="25291" y="5681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EABE90F8-3C8E-420E-9C3D-710BBCC257E7}"/>
                </a:ext>
              </a:extLst>
            </p:cNvPr>
            <p:cNvSpPr/>
            <p:nvPr/>
          </p:nvSpPr>
          <p:spPr>
            <a:xfrm>
              <a:off x="10611486" y="5635626"/>
              <a:ext cx="46564" cy="34789"/>
            </a:xfrm>
            <a:custGeom>
              <a:avLst/>
              <a:gdLst>
                <a:gd name="connsiteX0" fmla="*/ 21754 w 46564"/>
                <a:gd name="connsiteY0" fmla="*/ 28188 h 34789"/>
                <a:gd name="connsiteX1" fmla="*/ 11857 w 46564"/>
                <a:gd name="connsiteY1" fmla="*/ 33686 h 34789"/>
                <a:gd name="connsiteX2" fmla="*/ 128 w 46564"/>
                <a:gd name="connsiteY2" fmla="*/ 15726 h 34789"/>
                <a:gd name="connsiteX3" fmla="*/ 8925 w 46564"/>
                <a:gd name="connsiteY3" fmla="*/ 9128 h 34789"/>
                <a:gd name="connsiteX4" fmla="*/ 21754 w 46564"/>
                <a:gd name="connsiteY4" fmla="*/ 2164 h 34789"/>
                <a:gd name="connsiteX5" fmla="*/ 25419 w 46564"/>
                <a:gd name="connsiteY5" fmla="*/ 2164 h 34789"/>
                <a:gd name="connsiteX6" fmla="*/ 45213 w 46564"/>
                <a:gd name="connsiteY6" fmla="*/ 5829 h 34789"/>
                <a:gd name="connsiteX7" fmla="*/ 38248 w 46564"/>
                <a:gd name="connsiteY7" fmla="*/ 23057 h 34789"/>
                <a:gd name="connsiteX8" fmla="*/ 23587 w 46564"/>
                <a:gd name="connsiteY8" fmla="*/ 9128 h 34789"/>
                <a:gd name="connsiteX9" fmla="*/ 21754 w 46564"/>
                <a:gd name="connsiteY9" fmla="*/ 28188 h 3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64" h="34789">
                  <a:moveTo>
                    <a:pt x="21754" y="28188"/>
                  </a:moveTo>
                  <a:cubicBezTo>
                    <a:pt x="19555" y="32220"/>
                    <a:pt x="16622" y="36985"/>
                    <a:pt x="11857" y="33686"/>
                  </a:cubicBezTo>
                  <a:cubicBezTo>
                    <a:pt x="5626" y="29654"/>
                    <a:pt x="1228" y="23057"/>
                    <a:pt x="128" y="15726"/>
                  </a:cubicBezTo>
                  <a:cubicBezTo>
                    <a:pt x="-971" y="9495"/>
                    <a:pt x="5260" y="10594"/>
                    <a:pt x="8925" y="9128"/>
                  </a:cubicBezTo>
                  <a:cubicBezTo>
                    <a:pt x="13324" y="7295"/>
                    <a:pt x="17356" y="4363"/>
                    <a:pt x="21754" y="2164"/>
                  </a:cubicBezTo>
                  <a:cubicBezTo>
                    <a:pt x="22854" y="2164"/>
                    <a:pt x="24320" y="2164"/>
                    <a:pt x="25419" y="2164"/>
                  </a:cubicBezTo>
                  <a:cubicBezTo>
                    <a:pt x="32384" y="1064"/>
                    <a:pt x="40081" y="-3701"/>
                    <a:pt x="45213" y="5829"/>
                  </a:cubicBezTo>
                  <a:cubicBezTo>
                    <a:pt x="49977" y="14626"/>
                    <a:pt x="40814" y="17558"/>
                    <a:pt x="38248" y="23057"/>
                  </a:cubicBezTo>
                  <a:cubicBezTo>
                    <a:pt x="28718" y="22323"/>
                    <a:pt x="35682" y="3630"/>
                    <a:pt x="23587" y="9128"/>
                  </a:cubicBezTo>
                  <a:cubicBezTo>
                    <a:pt x="16256" y="12060"/>
                    <a:pt x="17356" y="20857"/>
                    <a:pt x="21754" y="2818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F4D4E95D-2751-4433-8E47-5F18092ECA59}"/>
                </a:ext>
              </a:extLst>
            </p:cNvPr>
            <p:cNvSpPr/>
            <p:nvPr/>
          </p:nvSpPr>
          <p:spPr>
            <a:xfrm>
              <a:off x="10698970" y="6497424"/>
              <a:ext cx="18195" cy="34720"/>
            </a:xfrm>
            <a:custGeom>
              <a:avLst/>
              <a:gdLst>
                <a:gd name="connsiteX0" fmla="*/ 13076 w 18195"/>
                <a:gd name="connsiteY0" fmla="*/ 11628 h 34720"/>
                <a:gd name="connsiteX1" fmla="*/ 10143 w 18195"/>
                <a:gd name="connsiteY1" fmla="*/ 34721 h 34720"/>
                <a:gd name="connsiteX2" fmla="*/ 3546 w 18195"/>
                <a:gd name="connsiteY2" fmla="*/ 12728 h 34720"/>
                <a:gd name="connsiteX3" fmla="*/ 9410 w 18195"/>
                <a:gd name="connsiteY3" fmla="*/ 266 h 34720"/>
                <a:gd name="connsiteX4" fmla="*/ 13076 w 18195"/>
                <a:gd name="connsiteY4" fmla="*/ 11628 h 3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5" h="34720">
                  <a:moveTo>
                    <a:pt x="13076" y="11628"/>
                  </a:moveTo>
                  <a:cubicBezTo>
                    <a:pt x="11976" y="18959"/>
                    <a:pt x="27004" y="27756"/>
                    <a:pt x="10143" y="34721"/>
                  </a:cubicBezTo>
                  <a:cubicBezTo>
                    <a:pt x="9410" y="27023"/>
                    <a:pt x="7944" y="19692"/>
                    <a:pt x="3546" y="12728"/>
                  </a:cubicBezTo>
                  <a:cubicBezTo>
                    <a:pt x="1713" y="10162"/>
                    <a:pt x="-5984" y="-1933"/>
                    <a:pt x="9410" y="266"/>
                  </a:cubicBezTo>
                  <a:cubicBezTo>
                    <a:pt x="9410" y="4664"/>
                    <a:pt x="8677" y="9063"/>
                    <a:pt x="13076" y="1162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A9A1D20-21CC-4842-A8A0-329136FB3336}"/>
                </a:ext>
              </a:extLst>
            </p:cNvPr>
            <p:cNvSpPr/>
            <p:nvPr/>
          </p:nvSpPr>
          <p:spPr>
            <a:xfrm>
              <a:off x="11414334" y="5676064"/>
              <a:ext cx="23897" cy="17512"/>
            </a:xfrm>
            <a:custGeom>
              <a:avLst/>
              <a:gdLst>
                <a:gd name="connsiteX0" fmla="*/ 0 w 23897"/>
                <a:gd name="connsiteY0" fmla="*/ 6443 h 17512"/>
                <a:gd name="connsiteX1" fmla="*/ 11729 w 23897"/>
                <a:gd name="connsiteY1" fmla="*/ 1312 h 17512"/>
                <a:gd name="connsiteX2" fmla="*/ 23459 w 23897"/>
                <a:gd name="connsiteY2" fmla="*/ 6443 h 17512"/>
                <a:gd name="connsiteX3" fmla="*/ 15395 w 23897"/>
                <a:gd name="connsiteY3" fmla="*/ 11575 h 17512"/>
                <a:gd name="connsiteX4" fmla="*/ 0 w 23897"/>
                <a:gd name="connsiteY4" fmla="*/ 14140 h 17512"/>
                <a:gd name="connsiteX5" fmla="*/ 0 w 23897"/>
                <a:gd name="connsiteY5" fmla="*/ 6443 h 1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97" h="17512">
                  <a:moveTo>
                    <a:pt x="0" y="6443"/>
                  </a:moveTo>
                  <a:cubicBezTo>
                    <a:pt x="4765" y="6443"/>
                    <a:pt x="7697" y="3511"/>
                    <a:pt x="11729" y="1312"/>
                  </a:cubicBezTo>
                  <a:cubicBezTo>
                    <a:pt x="17594" y="-2354"/>
                    <a:pt x="21992" y="2411"/>
                    <a:pt x="23459" y="6443"/>
                  </a:cubicBezTo>
                  <a:cubicBezTo>
                    <a:pt x="25658" y="14507"/>
                    <a:pt x="19060" y="10842"/>
                    <a:pt x="15395" y="11575"/>
                  </a:cubicBezTo>
                  <a:cubicBezTo>
                    <a:pt x="10263" y="12674"/>
                    <a:pt x="6598" y="22571"/>
                    <a:pt x="0" y="14140"/>
                  </a:cubicBezTo>
                  <a:cubicBezTo>
                    <a:pt x="0" y="11575"/>
                    <a:pt x="0" y="9009"/>
                    <a:pt x="0" y="6443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ED3F99D8-547B-4D40-AFCF-47060F25906D}"/>
                </a:ext>
              </a:extLst>
            </p:cNvPr>
            <p:cNvSpPr/>
            <p:nvPr/>
          </p:nvSpPr>
          <p:spPr>
            <a:xfrm>
              <a:off x="10640937" y="5689305"/>
              <a:ext cx="18746" cy="15949"/>
            </a:xfrm>
            <a:custGeom>
              <a:avLst/>
              <a:gdLst>
                <a:gd name="connsiteX0" fmla="*/ 18693 w 18746"/>
                <a:gd name="connsiteY0" fmla="*/ 15928 h 15949"/>
                <a:gd name="connsiteX1" fmla="*/ 0 w 18746"/>
                <a:gd name="connsiteY1" fmla="*/ 900 h 15949"/>
                <a:gd name="connsiteX2" fmla="*/ 18693 w 18746"/>
                <a:gd name="connsiteY2" fmla="*/ 15928 h 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46" h="15949">
                  <a:moveTo>
                    <a:pt x="18693" y="15928"/>
                  </a:moveTo>
                  <a:cubicBezTo>
                    <a:pt x="8064" y="16295"/>
                    <a:pt x="1466" y="11897"/>
                    <a:pt x="0" y="900"/>
                  </a:cubicBezTo>
                  <a:cubicBezTo>
                    <a:pt x="12462" y="-2032"/>
                    <a:pt x="19427" y="2000"/>
                    <a:pt x="18693" y="1592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B3F179A4-ACA5-4B5B-AFAD-12B2E2639B9B}"/>
                </a:ext>
              </a:extLst>
            </p:cNvPr>
            <p:cNvSpPr/>
            <p:nvPr/>
          </p:nvSpPr>
          <p:spPr>
            <a:xfrm>
              <a:off x="10601519" y="5479445"/>
              <a:ext cx="16749" cy="22725"/>
            </a:xfrm>
            <a:custGeom>
              <a:avLst/>
              <a:gdLst>
                <a:gd name="connsiteX0" fmla="*/ 16693 w 16749"/>
                <a:gd name="connsiteY0" fmla="*/ 22725 h 22725"/>
                <a:gd name="connsiteX1" fmla="*/ 5330 w 16749"/>
                <a:gd name="connsiteY1" fmla="*/ 0 h 22725"/>
                <a:gd name="connsiteX2" fmla="*/ 16693 w 16749"/>
                <a:gd name="connsiteY2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9" h="22725">
                  <a:moveTo>
                    <a:pt x="16693" y="22725"/>
                  </a:moveTo>
                  <a:cubicBezTo>
                    <a:pt x="-1268" y="18694"/>
                    <a:pt x="-4200" y="12462"/>
                    <a:pt x="5330" y="0"/>
                  </a:cubicBezTo>
                  <a:cubicBezTo>
                    <a:pt x="2398" y="11363"/>
                    <a:pt x="17792" y="12829"/>
                    <a:pt x="16693" y="2272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D51D3780-FAC6-4888-A840-A272A4867344}"/>
                </a:ext>
              </a:extLst>
            </p:cNvPr>
            <p:cNvSpPr/>
            <p:nvPr/>
          </p:nvSpPr>
          <p:spPr>
            <a:xfrm>
              <a:off x="10595662" y="5446090"/>
              <a:ext cx="13942" cy="30056"/>
            </a:xfrm>
            <a:custGeom>
              <a:avLst/>
              <a:gdLst>
                <a:gd name="connsiteX0" fmla="*/ 11187 w 13942"/>
                <a:gd name="connsiteY0" fmla="*/ 30056 h 30056"/>
                <a:gd name="connsiteX1" fmla="*/ 7522 w 13942"/>
                <a:gd name="connsiteY1" fmla="*/ 0 h 30056"/>
                <a:gd name="connsiteX2" fmla="*/ 11187 w 13942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42" h="30056">
                  <a:moveTo>
                    <a:pt x="11187" y="30056"/>
                  </a:moveTo>
                  <a:cubicBezTo>
                    <a:pt x="10821" y="19793"/>
                    <a:pt x="-11172" y="12462"/>
                    <a:pt x="7522" y="0"/>
                  </a:cubicBezTo>
                  <a:cubicBezTo>
                    <a:pt x="2024" y="10630"/>
                    <a:pt x="20717" y="18694"/>
                    <a:pt x="11187" y="3005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74CAEEE-82BF-44E1-B721-4C500840AE99}"/>
                </a:ext>
              </a:extLst>
            </p:cNvPr>
            <p:cNvSpPr/>
            <p:nvPr/>
          </p:nvSpPr>
          <p:spPr>
            <a:xfrm>
              <a:off x="10644603" y="5716596"/>
              <a:ext cx="11362" cy="17593"/>
            </a:xfrm>
            <a:custGeom>
              <a:avLst/>
              <a:gdLst>
                <a:gd name="connsiteX0" fmla="*/ 0 w 11362"/>
                <a:gd name="connsiteY0" fmla="*/ 3665 h 17593"/>
                <a:gd name="connsiteX1" fmla="*/ 11363 w 11362"/>
                <a:gd name="connsiteY1" fmla="*/ 0 h 17593"/>
                <a:gd name="connsiteX2" fmla="*/ 2932 w 11362"/>
                <a:gd name="connsiteY2" fmla="*/ 17594 h 17593"/>
                <a:gd name="connsiteX3" fmla="*/ 0 w 11362"/>
                <a:gd name="connsiteY3" fmla="*/ 3665 h 1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2" h="17593">
                  <a:moveTo>
                    <a:pt x="0" y="3665"/>
                  </a:moveTo>
                  <a:cubicBezTo>
                    <a:pt x="3665" y="2566"/>
                    <a:pt x="7697" y="1100"/>
                    <a:pt x="11363" y="0"/>
                  </a:cubicBezTo>
                  <a:cubicBezTo>
                    <a:pt x="11363" y="6964"/>
                    <a:pt x="10996" y="13562"/>
                    <a:pt x="2932" y="17594"/>
                  </a:cubicBezTo>
                  <a:cubicBezTo>
                    <a:pt x="1833" y="12462"/>
                    <a:pt x="733" y="8064"/>
                    <a:pt x="0" y="366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5B7EF601-0D53-4665-A2E8-960D8613C910}"/>
                </a:ext>
              </a:extLst>
            </p:cNvPr>
            <p:cNvSpPr/>
            <p:nvPr/>
          </p:nvSpPr>
          <p:spPr>
            <a:xfrm>
              <a:off x="10729073" y="5747933"/>
              <a:ext cx="32088" cy="72608"/>
            </a:xfrm>
            <a:custGeom>
              <a:avLst/>
              <a:gdLst>
                <a:gd name="connsiteX0" fmla="*/ 32089 w 32088"/>
                <a:gd name="connsiteY0" fmla="*/ 7882 h 72608"/>
                <a:gd name="connsiteX1" fmla="*/ 20726 w 32088"/>
                <a:gd name="connsiteY1" fmla="*/ 24010 h 72608"/>
                <a:gd name="connsiteX2" fmla="*/ 16694 w 32088"/>
                <a:gd name="connsiteY2" fmla="*/ 66529 h 72608"/>
                <a:gd name="connsiteX3" fmla="*/ 8264 w 32088"/>
                <a:gd name="connsiteY3" fmla="*/ 72393 h 72608"/>
                <a:gd name="connsiteX4" fmla="*/ 2032 w 32088"/>
                <a:gd name="connsiteY4" fmla="*/ 58465 h 72608"/>
                <a:gd name="connsiteX5" fmla="*/ 4598 w 32088"/>
                <a:gd name="connsiteY5" fmla="*/ 49668 h 72608"/>
                <a:gd name="connsiteX6" fmla="*/ 7897 w 32088"/>
                <a:gd name="connsiteY6" fmla="*/ 41237 h 72608"/>
                <a:gd name="connsiteX7" fmla="*/ 7164 w 32088"/>
                <a:gd name="connsiteY7" fmla="*/ 11914 h 72608"/>
                <a:gd name="connsiteX8" fmla="*/ 32089 w 32088"/>
                <a:gd name="connsiteY8" fmla="*/ 7882 h 7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8" h="72608">
                  <a:moveTo>
                    <a:pt x="32089" y="7882"/>
                  </a:moveTo>
                  <a:cubicBezTo>
                    <a:pt x="20726" y="10448"/>
                    <a:pt x="13395" y="11914"/>
                    <a:pt x="20726" y="24010"/>
                  </a:cubicBezTo>
                  <a:cubicBezTo>
                    <a:pt x="29523" y="38305"/>
                    <a:pt x="22559" y="52967"/>
                    <a:pt x="16694" y="66529"/>
                  </a:cubicBezTo>
                  <a:cubicBezTo>
                    <a:pt x="15228" y="70194"/>
                    <a:pt x="12662" y="73493"/>
                    <a:pt x="8264" y="72393"/>
                  </a:cubicBezTo>
                  <a:cubicBezTo>
                    <a:pt x="1299" y="70194"/>
                    <a:pt x="1299" y="63963"/>
                    <a:pt x="2032" y="58465"/>
                  </a:cubicBezTo>
                  <a:cubicBezTo>
                    <a:pt x="2399" y="55532"/>
                    <a:pt x="-4199" y="48568"/>
                    <a:pt x="4598" y="49668"/>
                  </a:cubicBezTo>
                  <a:cubicBezTo>
                    <a:pt x="18160" y="51134"/>
                    <a:pt x="8630" y="43437"/>
                    <a:pt x="7897" y="41237"/>
                  </a:cubicBezTo>
                  <a:cubicBezTo>
                    <a:pt x="2399" y="31341"/>
                    <a:pt x="2766" y="23277"/>
                    <a:pt x="7164" y="11914"/>
                  </a:cubicBezTo>
                  <a:cubicBezTo>
                    <a:pt x="13029" y="-4946"/>
                    <a:pt x="18893" y="-1647"/>
                    <a:pt x="32089" y="78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7E4DA14B-8A24-4614-8AB4-3D0E8338C906}"/>
                </a:ext>
              </a:extLst>
            </p:cNvPr>
            <p:cNvSpPr/>
            <p:nvPr/>
          </p:nvSpPr>
          <p:spPr>
            <a:xfrm>
              <a:off x="10810260" y="5668207"/>
              <a:ext cx="38699" cy="34826"/>
            </a:xfrm>
            <a:custGeom>
              <a:avLst/>
              <a:gdLst>
                <a:gd name="connsiteX0" fmla="*/ 16512 w 38699"/>
                <a:gd name="connsiteY0" fmla="*/ 34827 h 34826"/>
                <a:gd name="connsiteX1" fmla="*/ 18 w 38699"/>
                <a:gd name="connsiteY1" fmla="*/ 24197 h 34826"/>
                <a:gd name="connsiteX2" fmla="*/ 27875 w 38699"/>
                <a:gd name="connsiteY2" fmla="*/ 5 h 34826"/>
                <a:gd name="connsiteX3" fmla="*/ 38504 w 38699"/>
                <a:gd name="connsiteY3" fmla="*/ 8802 h 34826"/>
                <a:gd name="connsiteX4" fmla="*/ 16512 w 38699"/>
                <a:gd name="connsiteY4" fmla="*/ 34827 h 3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99" h="34826">
                  <a:moveTo>
                    <a:pt x="16512" y="34827"/>
                  </a:moveTo>
                  <a:cubicBezTo>
                    <a:pt x="10281" y="32994"/>
                    <a:pt x="1484" y="34093"/>
                    <a:pt x="18" y="24197"/>
                  </a:cubicBezTo>
                  <a:cubicBezTo>
                    <a:pt x="-715" y="18332"/>
                    <a:pt x="21277" y="-361"/>
                    <a:pt x="27875" y="5"/>
                  </a:cubicBezTo>
                  <a:cubicBezTo>
                    <a:pt x="33373" y="372"/>
                    <a:pt x="37771" y="3671"/>
                    <a:pt x="38504" y="8802"/>
                  </a:cubicBezTo>
                  <a:cubicBezTo>
                    <a:pt x="40337" y="21631"/>
                    <a:pt x="28974" y="34827"/>
                    <a:pt x="16512" y="34827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7E45BABF-7B94-4FB8-ADF2-1425F8BD905A}"/>
                </a:ext>
              </a:extLst>
            </p:cNvPr>
            <p:cNvSpPr/>
            <p:nvPr/>
          </p:nvSpPr>
          <p:spPr>
            <a:xfrm>
              <a:off x="10791884" y="6003725"/>
              <a:ext cx="30123" cy="45229"/>
            </a:xfrm>
            <a:custGeom>
              <a:avLst/>
              <a:gdLst>
                <a:gd name="connsiteX0" fmla="*/ 30123 w 30123"/>
                <a:gd name="connsiteY0" fmla="*/ 23696 h 45229"/>
                <a:gd name="connsiteX1" fmla="*/ 12530 w 30123"/>
                <a:gd name="connsiteY1" fmla="*/ 44955 h 45229"/>
                <a:gd name="connsiteX2" fmla="*/ 9231 w 30123"/>
                <a:gd name="connsiteY2" fmla="*/ 44955 h 45229"/>
                <a:gd name="connsiteX3" fmla="*/ 7032 w 30123"/>
                <a:gd name="connsiteY3" fmla="*/ 36525 h 45229"/>
                <a:gd name="connsiteX4" fmla="*/ 7398 w 30123"/>
                <a:gd name="connsiteY4" fmla="*/ 1704 h 45229"/>
                <a:gd name="connsiteX5" fmla="*/ 12163 w 30123"/>
                <a:gd name="connsiteY5" fmla="*/ 237 h 45229"/>
                <a:gd name="connsiteX6" fmla="*/ 30123 w 30123"/>
                <a:gd name="connsiteY6" fmla="*/ 23696 h 4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23" h="45229">
                  <a:moveTo>
                    <a:pt x="30123" y="23696"/>
                  </a:moveTo>
                  <a:cubicBezTo>
                    <a:pt x="24992" y="28827"/>
                    <a:pt x="21693" y="39091"/>
                    <a:pt x="12530" y="44955"/>
                  </a:cubicBezTo>
                  <a:cubicBezTo>
                    <a:pt x="11797" y="45322"/>
                    <a:pt x="9964" y="45322"/>
                    <a:pt x="9231" y="44955"/>
                  </a:cubicBezTo>
                  <a:cubicBezTo>
                    <a:pt x="6665" y="42756"/>
                    <a:pt x="7398" y="39457"/>
                    <a:pt x="7032" y="36525"/>
                  </a:cubicBezTo>
                  <a:cubicBezTo>
                    <a:pt x="4466" y="24795"/>
                    <a:pt x="-7630" y="13066"/>
                    <a:pt x="7398" y="1704"/>
                  </a:cubicBezTo>
                  <a:cubicBezTo>
                    <a:pt x="8864" y="604"/>
                    <a:pt x="11797" y="-496"/>
                    <a:pt x="12163" y="237"/>
                  </a:cubicBezTo>
                  <a:cubicBezTo>
                    <a:pt x="18028" y="7568"/>
                    <a:pt x="23892" y="15265"/>
                    <a:pt x="30123" y="2369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A06FCF30-F088-4A5E-BC38-E76123E76421}"/>
                </a:ext>
              </a:extLst>
            </p:cNvPr>
            <p:cNvSpPr/>
            <p:nvPr/>
          </p:nvSpPr>
          <p:spPr>
            <a:xfrm>
              <a:off x="10862327" y="5791974"/>
              <a:ext cx="50157" cy="25089"/>
            </a:xfrm>
            <a:custGeom>
              <a:avLst/>
              <a:gdLst>
                <a:gd name="connsiteX0" fmla="*/ 21992 w 50157"/>
                <a:gd name="connsiteY0" fmla="*/ 22121 h 25089"/>
                <a:gd name="connsiteX1" fmla="*/ 15028 w 50157"/>
                <a:gd name="connsiteY1" fmla="*/ 22487 h 25089"/>
                <a:gd name="connsiteX2" fmla="*/ 367 w 50157"/>
                <a:gd name="connsiteY2" fmla="*/ 18822 h 25089"/>
                <a:gd name="connsiteX3" fmla="*/ 9164 w 50157"/>
                <a:gd name="connsiteY3" fmla="*/ 2328 h 25089"/>
                <a:gd name="connsiteX4" fmla="*/ 24558 w 50157"/>
                <a:gd name="connsiteY4" fmla="*/ 7459 h 25089"/>
                <a:gd name="connsiteX5" fmla="*/ 39953 w 50157"/>
                <a:gd name="connsiteY5" fmla="*/ 5993 h 25089"/>
                <a:gd name="connsiteX6" fmla="*/ 49483 w 50157"/>
                <a:gd name="connsiteY6" fmla="*/ 7093 h 25089"/>
                <a:gd name="connsiteX7" fmla="*/ 45451 w 50157"/>
                <a:gd name="connsiteY7" fmla="*/ 14057 h 25089"/>
                <a:gd name="connsiteX8" fmla="*/ 21992 w 50157"/>
                <a:gd name="connsiteY8" fmla="*/ 22121 h 2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57" h="25089">
                  <a:moveTo>
                    <a:pt x="21992" y="22121"/>
                  </a:moveTo>
                  <a:cubicBezTo>
                    <a:pt x="19793" y="22121"/>
                    <a:pt x="17594" y="22121"/>
                    <a:pt x="15028" y="22487"/>
                  </a:cubicBezTo>
                  <a:cubicBezTo>
                    <a:pt x="9530" y="23587"/>
                    <a:pt x="2566" y="29452"/>
                    <a:pt x="367" y="18822"/>
                  </a:cubicBezTo>
                  <a:cubicBezTo>
                    <a:pt x="-1100" y="11125"/>
                    <a:pt x="1833" y="5626"/>
                    <a:pt x="9164" y="2328"/>
                  </a:cubicBezTo>
                  <a:cubicBezTo>
                    <a:pt x="16128" y="-605"/>
                    <a:pt x="20893" y="-2437"/>
                    <a:pt x="24558" y="7459"/>
                  </a:cubicBezTo>
                  <a:cubicBezTo>
                    <a:pt x="29323" y="19555"/>
                    <a:pt x="35188" y="8559"/>
                    <a:pt x="39953" y="5993"/>
                  </a:cubicBezTo>
                  <a:cubicBezTo>
                    <a:pt x="43985" y="3794"/>
                    <a:pt x="47283" y="3061"/>
                    <a:pt x="49483" y="7093"/>
                  </a:cubicBezTo>
                  <a:cubicBezTo>
                    <a:pt x="51682" y="10758"/>
                    <a:pt x="48017" y="12591"/>
                    <a:pt x="45451" y="14057"/>
                  </a:cubicBezTo>
                  <a:cubicBezTo>
                    <a:pt x="38120" y="18089"/>
                    <a:pt x="32622" y="27252"/>
                    <a:pt x="21992" y="2212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307646CD-8406-4850-BFE8-E2B582EDF2EE}"/>
                </a:ext>
              </a:extLst>
            </p:cNvPr>
            <p:cNvSpPr/>
            <p:nvPr/>
          </p:nvSpPr>
          <p:spPr>
            <a:xfrm>
              <a:off x="10901247" y="5938798"/>
              <a:ext cx="31454" cy="42513"/>
            </a:xfrm>
            <a:custGeom>
              <a:avLst/>
              <a:gdLst>
                <a:gd name="connsiteX0" fmla="*/ 31455 w 31454"/>
                <a:gd name="connsiteY0" fmla="*/ 13482 h 42513"/>
                <a:gd name="connsiteX1" fmla="*/ 10928 w 31454"/>
                <a:gd name="connsiteY1" fmla="*/ 37307 h 42513"/>
                <a:gd name="connsiteX2" fmla="*/ 2498 w 31454"/>
                <a:gd name="connsiteY2" fmla="*/ 41339 h 42513"/>
                <a:gd name="connsiteX3" fmla="*/ 3231 w 31454"/>
                <a:gd name="connsiteY3" fmla="*/ 32909 h 42513"/>
                <a:gd name="connsiteX4" fmla="*/ 2132 w 31454"/>
                <a:gd name="connsiteY4" fmla="*/ 11649 h 42513"/>
                <a:gd name="connsiteX5" fmla="*/ 6163 w 31454"/>
                <a:gd name="connsiteY5" fmla="*/ 287 h 42513"/>
                <a:gd name="connsiteX6" fmla="*/ 12028 w 31454"/>
                <a:gd name="connsiteY6" fmla="*/ 7984 h 42513"/>
                <a:gd name="connsiteX7" fmla="*/ 31455 w 31454"/>
                <a:gd name="connsiteY7" fmla="*/ 13482 h 4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54" h="42513">
                  <a:moveTo>
                    <a:pt x="31455" y="13482"/>
                  </a:moveTo>
                  <a:cubicBezTo>
                    <a:pt x="19725" y="17514"/>
                    <a:pt x="14227" y="26311"/>
                    <a:pt x="10928" y="37307"/>
                  </a:cubicBezTo>
                  <a:cubicBezTo>
                    <a:pt x="10195" y="40239"/>
                    <a:pt x="6897" y="44638"/>
                    <a:pt x="2498" y="41339"/>
                  </a:cubicBezTo>
                  <a:cubicBezTo>
                    <a:pt x="-801" y="38773"/>
                    <a:pt x="1398" y="35108"/>
                    <a:pt x="3231" y="32909"/>
                  </a:cubicBezTo>
                  <a:cubicBezTo>
                    <a:pt x="10195" y="25211"/>
                    <a:pt x="7996" y="18614"/>
                    <a:pt x="2132" y="11649"/>
                  </a:cubicBezTo>
                  <a:cubicBezTo>
                    <a:pt x="-2267" y="6151"/>
                    <a:pt x="665" y="1753"/>
                    <a:pt x="6163" y="287"/>
                  </a:cubicBezTo>
                  <a:cubicBezTo>
                    <a:pt x="12761" y="-1179"/>
                    <a:pt x="11295" y="3219"/>
                    <a:pt x="12028" y="7984"/>
                  </a:cubicBezTo>
                  <a:cubicBezTo>
                    <a:pt x="14594" y="24845"/>
                    <a:pt x="24490" y="3219"/>
                    <a:pt x="31455" y="134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14A20E81-8FF3-4DD5-8C35-FBF0281EE8CE}"/>
                </a:ext>
              </a:extLst>
            </p:cNvPr>
            <p:cNvSpPr/>
            <p:nvPr/>
          </p:nvSpPr>
          <p:spPr>
            <a:xfrm>
              <a:off x="10848311" y="5988043"/>
              <a:ext cx="23672" cy="17385"/>
            </a:xfrm>
            <a:custGeom>
              <a:avLst/>
              <a:gdLst>
                <a:gd name="connsiteX0" fmla="*/ 13649 w 23672"/>
                <a:gd name="connsiteY0" fmla="*/ 17385 h 17385"/>
                <a:gd name="connsiteX1" fmla="*/ 87 w 23672"/>
                <a:gd name="connsiteY1" fmla="*/ 8222 h 17385"/>
                <a:gd name="connsiteX2" fmla="*/ 7784 w 23672"/>
                <a:gd name="connsiteY2" fmla="*/ 524 h 17385"/>
                <a:gd name="connsiteX3" fmla="*/ 23545 w 23672"/>
                <a:gd name="connsiteY3" fmla="*/ 10788 h 17385"/>
                <a:gd name="connsiteX4" fmla="*/ 13649 w 23672"/>
                <a:gd name="connsiteY4" fmla="*/ 17385 h 1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72" h="17385">
                  <a:moveTo>
                    <a:pt x="13649" y="17385"/>
                  </a:moveTo>
                  <a:cubicBezTo>
                    <a:pt x="8151" y="16286"/>
                    <a:pt x="1186" y="15553"/>
                    <a:pt x="87" y="8222"/>
                  </a:cubicBezTo>
                  <a:cubicBezTo>
                    <a:pt x="-646" y="3457"/>
                    <a:pt x="3386" y="-1675"/>
                    <a:pt x="7784" y="524"/>
                  </a:cubicBezTo>
                  <a:cubicBezTo>
                    <a:pt x="13282" y="3090"/>
                    <a:pt x="22079" y="4190"/>
                    <a:pt x="23545" y="10788"/>
                  </a:cubicBezTo>
                  <a:cubicBezTo>
                    <a:pt x="24645" y="15919"/>
                    <a:pt x="18414" y="17019"/>
                    <a:pt x="13649" y="17385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C319607E-F0C3-49C5-92A8-FCE2253A72F5}"/>
                </a:ext>
              </a:extLst>
            </p:cNvPr>
            <p:cNvSpPr/>
            <p:nvPr/>
          </p:nvSpPr>
          <p:spPr>
            <a:xfrm>
              <a:off x="10995161" y="5695323"/>
              <a:ext cx="19858" cy="20172"/>
            </a:xfrm>
            <a:custGeom>
              <a:avLst/>
              <a:gdLst>
                <a:gd name="connsiteX0" fmla="*/ 13048 w 19858"/>
                <a:gd name="connsiteY0" fmla="*/ 20173 h 20172"/>
                <a:gd name="connsiteX1" fmla="*/ 219 w 19858"/>
                <a:gd name="connsiteY1" fmla="*/ 7711 h 20172"/>
                <a:gd name="connsiteX2" fmla="*/ 8650 w 19858"/>
                <a:gd name="connsiteY2" fmla="*/ 13 h 20172"/>
                <a:gd name="connsiteX3" fmla="*/ 19646 w 19858"/>
                <a:gd name="connsiteY3" fmla="*/ 12842 h 20172"/>
                <a:gd name="connsiteX4" fmla="*/ 13048 w 19858"/>
                <a:gd name="connsiteY4" fmla="*/ 20173 h 2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58" h="20172">
                  <a:moveTo>
                    <a:pt x="13048" y="20173"/>
                  </a:moveTo>
                  <a:cubicBezTo>
                    <a:pt x="7184" y="17974"/>
                    <a:pt x="2052" y="13575"/>
                    <a:pt x="219" y="7711"/>
                  </a:cubicBezTo>
                  <a:cubicBezTo>
                    <a:pt x="-1247" y="2212"/>
                    <a:pt x="4984" y="380"/>
                    <a:pt x="8650" y="13"/>
                  </a:cubicBezTo>
                  <a:cubicBezTo>
                    <a:pt x="16714" y="-353"/>
                    <a:pt x="18180" y="6977"/>
                    <a:pt x="19646" y="12842"/>
                  </a:cubicBezTo>
                  <a:cubicBezTo>
                    <a:pt x="20745" y="16874"/>
                    <a:pt x="17447" y="19440"/>
                    <a:pt x="13048" y="2017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CAD946F0-06D5-427A-894F-876DBEEDAABC}"/>
                </a:ext>
              </a:extLst>
            </p:cNvPr>
            <p:cNvSpPr/>
            <p:nvPr/>
          </p:nvSpPr>
          <p:spPr>
            <a:xfrm>
              <a:off x="10816606" y="5706699"/>
              <a:ext cx="14820" cy="27546"/>
            </a:xfrm>
            <a:custGeom>
              <a:avLst/>
              <a:gdLst>
                <a:gd name="connsiteX0" fmla="*/ 4668 w 14820"/>
                <a:gd name="connsiteY0" fmla="*/ 0 h 27546"/>
                <a:gd name="connsiteX1" fmla="*/ 9800 w 14820"/>
                <a:gd name="connsiteY1" fmla="*/ 24558 h 27546"/>
                <a:gd name="connsiteX2" fmla="*/ 1736 w 14820"/>
                <a:gd name="connsiteY2" fmla="*/ 26391 h 27546"/>
                <a:gd name="connsiteX3" fmla="*/ 4668 w 14820"/>
                <a:gd name="connsiteY3" fmla="*/ 0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0" h="27546">
                  <a:moveTo>
                    <a:pt x="4668" y="0"/>
                  </a:moveTo>
                  <a:cubicBezTo>
                    <a:pt x="16764" y="11363"/>
                    <a:pt x="17497" y="17960"/>
                    <a:pt x="9800" y="24558"/>
                  </a:cubicBezTo>
                  <a:cubicBezTo>
                    <a:pt x="7234" y="26757"/>
                    <a:pt x="3569" y="28957"/>
                    <a:pt x="1736" y="26391"/>
                  </a:cubicBezTo>
                  <a:cubicBezTo>
                    <a:pt x="-4495" y="16861"/>
                    <a:pt x="8334" y="12829"/>
                    <a:pt x="4668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A915ABA6-7F54-434F-A293-B5A9F027EC72}"/>
                </a:ext>
              </a:extLst>
            </p:cNvPr>
            <p:cNvSpPr/>
            <p:nvPr/>
          </p:nvSpPr>
          <p:spPr>
            <a:xfrm>
              <a:off x="10912980" y="5763146"/>
              <a:ext cx="14198" cy="18355"/>
            </a:xfrm>
            <a:custGeom>
              <a:avLst/>
              <a:gdLst>
                <a:gd name="connsiteX0" fmla="*/ 13857 w 14198"/>
                <a:gd name="connsiteY0" fmla="*/ 0 h 18355"/>
                <a:gd name="connsiteX1" fmla="*/ 4694 w 14198"/>
                <a:gd name="connsiteY1" fmla="*/ 18327 h 18355"/>
                <a:gd name="connsiteX2" fmla="*/ 296 w 14198"/>
                <a:gd name="connsiteY2" fmla="*/ 13562 h 18355"/>
                <a:gd name="connsiteX3" fmla="*/ 13857 w 14198"/>
                <a:gd name="connsiteY3" fmla="*/ 0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8" h="18355">
                  <a:moveTo>
                    <a:pt x="13857" y="0"/>
                  </a:moveTo>
                  <a:cubicBezTo>
                    <a:pt x="15324" y="8797"/>
                    <a:pt x="12025" y="14662"/>
                    <a:pt x="4694" y="18327"/>
                  </a:cubicBezTo>
                  <a:cubicBezTo>
                    <a:pt x="3961" y="18693"/>
                    <a:pt x="662" y="15395"/>
                    <a:pt x="296" y="13562"/>
                  </a:cubicBezTo>
                  <a:cubicBezTo>
                    <a:pt x="-1904" y="2566"/>
                    <a:pt x="8726" y="4032"/>
                    <a:pt x="13857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75C4B74F-FC34-443C-AA9B-FEE9E9379C76}"/>
                </a:ext>
              </a:extLst>
            </p:cNvPr>
            <p:cNvSpPr/>
            <p:nvPr/>
          </p:nvSpPr>
          <p:spPr>
            <a:xfrm>
              <a:off x="10813943" y="6074704"/>
              <a:ext cx="10309" cy="12497"/>
            </a:xfrm>
            <a:custGeom>
              <a:avLst/>
              <a:gdLst>
                <a:gd name="connsiteX0" fmla="*/ 4765 w 10309"/>
                <a:gd name="connsiteY0" fmla="*/ 0 h 12497"/>
                <a:gd name="connsiteX1" fmla="*/ 10263 w 10309"/>
                <a:gd name="connsiteY1" fmla="*/ 6598 h 12497"/>
                <a:gd name="connsiteX2" fmla="*/ 5132 w 10309"/>
                <a:gd name="connsiteY2" fmla="*/ 12462 h 12497"/>
                <a:gd name="connsiteX3" fmla="*/ 0 w 10309"/>
                <a:gd name="connsiteY3" fmla="*/ 6231 h 12497"/>
                <a:gd name="connsiteX4" fmla="*/ 4765 w 10309"/>
                <a:gd name="connsiteY4" fmla="*/ 0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09" h="12497">
                  <a:moveTo>
                    <a:pt x="4765" y="0"/>
                  </a:moveTo>
                  <a:cubicBezTo>
                    <a:pt x="7697" y="1100"/>
                    <a:pt x="9897" y="3299"/>
                    <a:pt x="10263" y="6598"/>
                  </a:cubicBezTo>
                  <a:cubicBezTo>
                    <a:pt x="10630" y="10263"/>
                    <a:pt x="8797" y="12829"/>
                    <a:pt x="5132" y="12462"/>
                  </a:cubicBezTo>
                  <a:cubicBezTo>
                    <a:pt x="1466" y="12462"/>
                    <a:pt x="0" y="9530"/>
                    <a:pt x="0" y="6231"/>
                  </a:cubicBezTo>
                  <a:cubicBezTo>
                    <a:pt x="0" y="3299"/>
                    <a:pt x="733" y="366"/>
                    <a:pt x="4765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C2B7F70F-D555-4DE5-90E8-9226C00715D9}"/>
                </a:ext>
              </a:extLst>
            </p:cNvPr>
            <p:cNvSpPr/>
            <p:nvPr/>
          </p:nvSpPr>
          <p:spPr>
            <a:xfrm>
              <a:off x="10782055" y="6049381"/>
              <a:ext cx="11805" cy="13959"/>
            </a:xfrm>
            <a:custGeom>
              <a:avLst/>
              <a:gdLst>
                <a:gd name="connsiteX0" fmla="*/ 5498 w 11805"/>
                <a:gd name="connsiteY0" fmla="*/ 13960 h 13959"/>
                <a:gd name="connsiteX1" fmla="*/ 0 w 11805"/>
                <a:gd name="connsiteY1" fmla="*/ 7362 h 13959"/>
                <a:gd name="connsiteX2" fmla="*/ 6964 w 11805"/>
                <a:gd name="connsiteY2" fmla="*/ 31 h 13959"/>
                <a:gd name="connsiteX3" fmla="*/ 11729 w 11805"/>
                <a:gd name="connsiteY3" fmla="*/ 4063 h 13959"/>
                <a:gd name="connsiteX4" fmla="*/ 5498 w 11805"/>
                <a:gd name="connsiteY4" fmla="*/ 13960 h 1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" h="13959">
                  <a:moveTo>
                    <a:pt x="5498" y="13960"/>
                  </a:moveTo>
                  <a:cubicBezTo>
                    <a:pt x="1100" y="13227"/>
                    <a:pt x="0" y="10294"/>
                    <a:pt x="0" y="7362"/>
                  </a:cubicBezTo>
                  <a:cubicBezTo>
                    <a:pt x="0" y="3330"/>
                    <a:pt x="2932" y="398"/>
                    <a:pt x="6964" y="31"/>
                  </a:cubicBezTo>
                  <a:cubicBezTo>
                    <a:pt x="8430" y="-335"/>
                    <a:pt x="11363" y="2597"/>
                    <a:pt x="11729" y="4063"/>
                  </a:cubicBezTo>
                  <a:cubicBezTo>
                    <a:pt x="12462" y="9195"/>
                    <a:pt x="7697" y="11394"/>
                    <a:pt x="5498" y="1396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23259FFD-92F9-49A5-98F6-1FCF375EF7AB}"/>
                </a:ext>
              </a:extLst>
            </p:cNvPr>
            <p:cNvSpPr/>
            <p:nvPr/>
          </p:nvSpPr>
          <p:spPr>
            <a:xfrm>
              <a:off x="10812080" y="5657216"/>
              <a:ext cx="11432" cy="11872"/>
            </a:xfrm>
            <a:custGeom>
              <a:avLst/>
              <a:gdLst>
                <a:gd name="connsiteX0" fmla="*/ 4063 w 11432"/>
                <a:gd name="connsiteY0" fmla="*/ 0 h 11872"/>
                <a:gd name="connsiteX1" fmla="*/ 11394 w 11432"/>
                <a:gd name="connsiteY1" fmla="*/ 7697 h 11872"/>
                <a:gd name="connsiteX2" fmla="*/ 6262 w 11432"/>
                <a:gd name="connsiteY2" fmla="*/ 11729 h 11872"/>
                <a:gd name="connsiteX3" fmla="*/ 31 w 11432"/>
                <a:gd name="connsiteY3" fmla="*/ 4032 h 11872"/>
                <a:gd name="connsiteX4" fmla="*/ 4063 w 11432"/>
                <a:gd name="connsiteY4" fmla="*/ 0 h 1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2" h="11872">
                  <a:moveTo>
                    <a:pt x="4063" y="0"/>
                  </a:moveTo>
                  <a:cubicBezTo>
                    <a:pt x="9561" y="1100"/>
                    <a:pt x="11760" y="3665"/>
                    <a:pt x="11394" y="7697"/>
                  </a:cubicBezTo>
                  <a:cubicBezTo>
                    <a:pt x="11027" y="10263"/>
                    <a:pt x="9194" y="12462"/>
                    <a:pt x="6262" y="11729"/>
                  </a:cubicBezTo>
                  <a:cubicBezTo>
                    <a:pt x="2597" y="10630"/>
                    <a:pt x="-336" y="8064"/>
                    <a:pt x="31" y="4032"/>
                  </a:cubicBezTo>
                  <a:cubicBezTo>
                    <a:pt x="398" y="2566"/>
                    <a:pt x="2963" y="1100"/>
                    <a:pt x="4063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50554316-6952-402D-A6CE-04CD967E27E9}"/>
                </a:ext>
              </a:extLst>
            </p:cNvPr>
            <p:cNvSpPr/>
            <p:nvPr/>
          </p:nvSpPr>
          <p:spPr>
            <a:xfrm>
              <a:off x="10745997" y="5296070"/>
              <a:ext cx="118078" cy="31970"/>
            </a:xfrm>
            <a:custGeom>
              <a:avLst/>
              <a:gdLst>
                <a:gd name="connsiteX0" fmla="*/ 3435 w 118078"/>
                <a:gd name="connsiteY0" fmla="*/ 22098 h 31970"/>
                <a:gd name="connsiteX1" fmla="*/ 503 w 118078"/>
                <a:gd name="connsiteY1" fmla="*/ 11468 h 31970"/>
                <a:gd name="connsiteX2" fmla="*/ 4535 w 118078"/>
                <a:gd name="connsiteY2" fmla="*/ 839 h 31970"/>
                <a:gd name="connsiteX3" fmla="*/ 14431 w 118078"/>
                <a:gd name="connsiteY3" fmla="*/ 6337 h 31970"/>
                <a:gd name="connsiteX4" fmla="*/ 30559 w 118078"/>
                <a:gd name="connsiteY4" fmla="*/ 18066 h 31970"/>
                <a:gd name="connsiteX5" fmla="*/ 34224 w 118078"/>
                <a:gd name="connsiteY5" fmla="*/ 4870 h 31970"/>
                <a:gd name="connsiteX6" fmla="*/ 43021 w 118078"/>
                <a:gd name="connsiteY6" fmla="*/ 105 h 31970"/>
                <a:gd name="connsiteX7" fmla="*/ 50719 w 118078"/>
                <a:gd name="connsiteY7" fmla="*/ 10369 h 31970"/>
                <a:gd name="connsiteX8" fmla="*/ 60249 w 118078"/>
                <a:gd name="connsiteY8" fmla="*/ 21731 h 31970"/>
                <a:gd name="connsiteX9" fmla="*/ 92504 w 118078"/>
                <a:gd name="connsiteY9" fmla="*/ 20632 h 31970"/>
                <a:gd name="connsiteX10" fmla="*/ 106799 w 118078"/>
                <a:gd name="connsiteY10" fmla="*/ 10369 h 31970"/>
                <a:gd name="connsiteX11" fmla="*/ 112297 w 118078"/>
                <a:gd name="connsiteY11" fmla="*/ 25763 h 31970"/>
                <a:gd name="connsiteX12" fmla="*/ 96903 w 118078"/>
                <a:gd name="connsiteY12" fmla="*/ 31261 h 31970"/>
                <a:gd name="connsiteX13" fmla="*/ 29459 w 118078"/>
                <a:gd name="connsiteY13" fmla="*/ 29062 h 31970"/>
                <a:gd name="connsiteX14" fmla="*/ 3435 w 118078"/>
                <a:gd name="connsiteY14" fmla="*/ 22098 h 3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78" h="31970">
                  <a:moveTo>
                    <a:pt x="3435" y="22098"/>
                  </a:moveTo>
                  <a:cubicBezTo>
                    <a:pt x="2336" y="18432"/>
                    <a:pt x="1236" y="15133"/>
                    <a:pt x="503" y="11468"/>
                  </a:cubicBezTo>
                  <a:cubicBezTo>
                    <a:pt x="-230" y="7070"/>
                    <a:pt x="-963" y="2305"/>
                    <a:pt x="4535" y="839"/>
                  </a:cubicBezTo>
                  <a:cubicBezTo>
                    <a:pt x="9300" y="-628"/>
                    <a:pt x="13332" y="839"/>
                    <a:pt x="14431" y="6337"/>
                  </a:cubicBezTo>
                  <a:cubicBezTo>
                    <a:pt x="15897" y="15867"/>
                    <a:pt x="22862" y="18799"/>
                    <a:pt x="30559" y="18066"/>
                  </a:cubicBezTo>
                  <a:cubicBezTo>
                    <a:pt x="40822" y="16966"/>
                    <a:pt x="32758" y="9269"/>
                    <a:pt x="34224" y="4870"/>
                  </a:cubicBezTo>
                  <a:cubicBezTo>
                    <a:pt x="35691" y="105"/>
                    <a:pt x="39356" y="-261"/>
                    <a:pt x="43021" y="105"/>
                  </a:cubicBezTo>
                  <a:cubicBezTo>
                    <a:pt x="48519" y="839"/>
                    <a:pt x="52551" y="3771"/>
                    <a:pt x="50719" y="10369"/>
                  </a:cubicBezTo>
                  <a:cubicBezTo>
                    <a:pt x="48153" y="19165"/>
                    <a:pt x="53284" y="22464"/>
                    <a:pt x="60249" y="21731"/>
                  </a:cubicBezTo>
                  <a:cubicBezTo>
                    <a:pt x="71611" y="20632"/>
                    <a:pt x="93604" y="27229"/>
                    <a:pt x="92504" y="20632"/>
                  </a:cubicBezTo>
                  <a:cubicBezTo>
                    <a:pt x="89572" y="839"/>
                    <a:pt x="98369" y="10002"/>
                    <a:pt x="106799" y="10369"/>
                  </a:cubicBezTo>
                  <a:cubicBezTo>
                    <a:pt x="124393" y="10735"/>
                    <a:pt x="117429" y="18432"/>
                    <a:pt x="112297" y="25763"/>
                  </a:cubicBezTo>
                  <a:cubicBezTo>
                    <a:pt x="109365" y="33827"/>
                    <a:pt x="103134" y="31994"/>
                    <a:pt x="96903" y="31261"/>
                  </a:cubicBezTo>
                  <a:cubicBezTo>
                    <a:pt x="74544" y="28696"/>
                    <a:pt x="52185" y="26863"/>
                    <a:pt x="29459" y="29062"/>
                  </a:cubicBezTo>
                  <a:cubicBezTo>
                    <a:pt x="20296" y="29795"/>
                    <a:pt x="12232" y="25397"/>
                    <a:pt x="3435" y="22098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2DB8F232-1E6C-4B4C-89A1-A2FC216E44CF}"/>
                </a:ext>
              </a:extLst>
            </p:cNvPr>
            <p:cNvSpPr/>
            <p:nvPr/>
          </p:nvSpPr>
          <p:spPr>
            <a:xfrm>
              <a:off x="10494322" y="5255522"/>
              <a:ext cx="67809" cy="36621"/>
            </a:xfrm>
            <a:custGeom>
              <a:avLst/>
              <a:gdLst>
                <a:gd name="connsiteX0" fmla="*/ 0 w 67809"/>
                <a:gd name="connsiteY0" fmla="*/ 21227 h 36621"/>
                <a:gd name="connsiteX1" fmla="*/ 18327 w 67809"/>
                <a:gd name="connsiteY1" fmla="*/ 19394 h 36621"/>
                <a:gd name="connsiteX2" fmla="*/ 24192 w 67809"/>
                <a:gd name="connsiteY2" fmla="*/ 3999 h 36621"/>
                <a:gd name="connsiteX3" fmla="*/ 50582 w 67809"/>
                <a:gd name="connsiteY3" fmla="*/ 1067 h 36621"/>
                <a:gd name="connsiteX4" fmla="*/ 60479 w 67809"/>
                <a:gd name="connsiteY4" fmla="*/ 9131 h 36621"/>
                <a:gd name="connsiteX5" fmla="*/ 51315 w 67809"/>
                <a:gd name="connsiteY5" fmla="*/ 20127 h 36621"/>
                <a:gd name="connsiteX6" fmla="*/ 67810 w 67809"/>
                <a:gd name="connsiteY6" fmla="*/ 36622 h 36621"/>
                <a:gd name="connsiteX7" fmla="*/ 0 w 67809"/>
                <a:gd name="connsiteY7" fmla="*/ 21227 h 3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809" h="36621">
                  <a:moveTo>
                    <a:pt x="0" y="21227"/>
                  </a:moveTo>
                  <a:cubicBezTo>
                    <a:pt x="6231" y="20494"/>
                    <a:pt x="12096" y="20494"/>
                    <a:pt x="18327" y="19394"/>
                  </a:cubicBezTo>
                  <a:cubicBezTo>
                    <a:pt x="32622" y="17195"/>
                    <a:pt x="32622" y="16828"/>
                    <a:pt x="24192" y="3999"/>
                  </a:cubicBezTo>
                  <a:cubicBezTo>
                    <a:pt x="32988" y="2167"/>
                    <a:pt x="41785" y="8765"/>
                    <a:pt x="50582" y="1067"/>
                  </a:cubicBezTo>
                  <a:cubicBezTo>
                    <a:pt x="55347" y="-2965"/>
                    <a:pt x="58646" y="5466"/>
                    <a:pt x="60479" y="9131"/>
                  </a:cubicBezTo>
                  <a:cubicBezTo>
                    <a:pt x="64877" y="17928"/>
                    <a:pt x="54248" y="15729"/>
                    <a:pt x="51315" y="20127"/>
                  </a:cubicBezTo>
                  <a:cubicBezTo>
                    <a:pt x="55347" y="26725"/>
                    <a:pt x="65244" y="28191"/>
                    <a:pt x="67810" y="36622"/>
                  </a:cubicBezTo>
                  <a:cubicBezTo>
                    <a:pt x="44718" y="32956"/>
                    <a:pt x="21992" y="28191"/>
                    <a:pt x="0" y="21227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169B312E-453C-46D0-BFDF-E74DD89C145D}"/>
                </a:ext>
              </a:extLst>
            </p:cNvPr>
            <p:cNvSpPr/>
            <p:nvPr/>
          </p:nvSpPr>
          <p:spPr>
            <a:xfrm>
              <a:off x="10866725" y="5347491"/>
              <a:ext cx="57449" cy="35816"/>
            </a:xfrm>
            <a:custGeom>
              <a:avLst/>
              <a:gdLst>
                <a:gd name="connsiteX0" fmla="*/ 0 w 57449"/>
                <a:gd name="connsiteY0" fmla="*/ 0 h 35816"/>
                <a:gd name="connsiteX1" fmla="*/ 21259 w 57449"/>
                <a:gd name="connsiteY1" fmla="*/ 8064 h 35816"/>
                <a:gd name="connsiteX2" fmla="*/ 48383 w 57449"/>
                <a:gd name="connsiteY2" fmla="*/ 16128 h 35816"/>
                <a:gd name="connsiteX3" fmla="*/ 56813 w 57449"/>
                <a:gd name="connsiteY3" fmla="*/ 18693 h 35816"/>
                <a:gd name="connsiteX4" fmla="*/ 52782 w 57449"/>
                <a:gd name="connsiteY4" fmla="*/ 27857 h 35816"/>
                <a:gd name="connsiteX5" fmla="*/ 17960 w 57449"/>
                <a:gd name="connsiteY5" fmla="*/ 20893 h 35816"/>
                <a:gd name="connsiteX6" fmla="*/ 0 w 57449"/>
                <a:gd name="connsiteY6" fmla="*/ 0 h 3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49" h="35816">
                  <a:moveTo>
                    <a:pt x="0" y="0"/>
                  </a:moveTo>
                  <a:cubicBezTo>
                    <a:pt x="8064" y="1466"/>
                    <a:pt x="15395" y="-2932"/>
                    <a:pt x="21259" y="8064"/>
                  </a:cubicBezTo>
                  <a:cubicBezTo>
                    <a:pt x="25658" y="16128"/>
                    <a:pt x="38487" y="16128"/>
                    <a:pt x="48383" y="16128"/>
                  </a:cubicBezTo>
                  <a:cubicBezTo>
                    <a:pt x="51315" y="16128"/>
                    <a:pt x="54981" y="15395"/>
                    <a:pt x="56813" y="18693"/>
                  </a:cubicBezTo>
                  <a:cubicBezTo>
                    <a:pt x="59013" y="23092"/>
                    <a:pt x="54981" y="25291"/>
                    <a:pt x="52782" y="27857"/>
                  </a:cubicBezTo>
                  <a:cubicBezTo>
                    <a:pt x="41785" y="40686"/>
                    <a:pt x="22725" y="37753"/>
                    <a:pt x="17960" y="20893"/>
                  </a:cubicBezTo>
                  <a:cubicBezTo>
                    <a:pt x="15028" y="10996"/>
                    <a:pt x="3299" y="10263"/>
                    <a:pt x="0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5CBBF915-CCCE-49C9-BD19-8363F57354C9}"/>
                </a:ext>
              </a:extLst>
            </p:cNvPr>
            <p:cNvSpPr/>
            <p:nvPr/>
          </p:nvSpPr>
          <p:spPr>
            <a:xfrm>
              <a:off x="10980012" y="5359587"/>
              <a:ext cx="47623" cy="28637"/>
            </a:xfrm>
            <a:custGeom>
              <a:avLst/>
              <a:gdLst>
                <a:gd name="connsiteX0" fmla="*/ 39926 w 47623"/>
                <a:gd name="connsiteY0" fmla="*/ 0 h 28637"/>
                <a:gd name="connsiteX1" fmla="*/ 47623 w 47623"/>
                <a:gd name="connsiteY1" fmla="*/ 3665 h 28637"/>
                <a:gd name="connsiteX2" fmla="*/ 18667 w 47623"/>
                <a:gd name="connsiteY2" fmla="*/ 27857 h 28637"/>
                <a:gd name="connsiteX3" fmla="*/ 1073 w 47623"/>
                <a:gd name="connsiteY3" fmla="*/ 21626 h 28637"/>
                <a:gd name="connsiteX4" fmla="*/ 11336 w 47623"/>
                <a:gd name="connsiteY4" fmla="*/ 10263 h 28637"/>
                <a:gd name="connsiteX5" fmla="*/ 39926 w 47623"/>
                <a:gd name="connsiteY5" fmla="*/ 0 h 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3" h="28637">
                  <a:moveTo>
                    <a:pt x="39926" y="0"/>
                  </a:moveTo>
                  <a:cubicBezTo>
                    <a:pt x="42858" y="0"/>
                    <a:pt x="45791" y="733"/>
                    <a:pt x="47623" y="3665"/>
                  </a:cubicBezTo>
                  <a:cubicBezTo>
                    <a:pt x="45791" y="21259"/>
                    <a:pt x="32229" y="23825"/>
                    <a:pt x="18667" y="27857"/>
                  </a:cubicBezTo>
                  <a:cubicBezTo>
                    <a:pt x="10603" y="30056"/>
                    <a:pt x="4005" y="27490"/>
                    <a:pt x="1073" y="21626"/>
                  </a:cubicBezTo>
                  <a:cubicBezTo>
                    <a:pt x="-3326" y="12462"/>
                    <a:pt x="6938" y="13562"/>
                    <a:pt x="11336" y="10263"/>
                  </a:cubicBezTo>
                  <a:cubicBezTo>
                    <a:pt x="19766" y="2932"/>
                    <a:pt x="32595" y="9163"/>
                    <a:pt x="39926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EAC18EFE-28CE-4FB4-9C4B-60E8C6A30D3E}"/>
                </a:ext>
              </a:extLst>
            </p:cNvPr>
            <p:cNvSpPr/>
            <p:nvPr/>
          </p:nvSpPr>
          <p:spPr>
            <a:xfrm>
              <a:off x="10565861" y="5408337"/>
              <a:ext cx="25227" cy="18726"/>
            </a:xfrm>
            <a:custGeom>
              <a:avLst/>
              <a:gdLst>
                <a:gd name="connsiteX0" fmla="*/ 7267 w 25227"/>
                <a:gd name="connsiteY0" fmla="*/ 18693 h 18726"/>
                <a:gd name="connsiteX1" fmla="*/ 3601 w 25227"/>
                <a:gd name="connsiteY1" fmla="*/ 0 h 18726"/>
                <a:gd name="connsiteX2" fmla="*/ 25227 w 25227"/>
                <a:gd name="connsiteY2" fmla="*/ 2932 h 18726"/>
                <a:gd name="connsiteX3" fmla="*/ 7267 w 25227"/>
                <a:gd name="connsiteY3" fmla="*/ 18693 h 1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27" h="18726">
                  <a:moveTo>
                    <a:pt x="7267" y="18693"/>
                  </a:moveTo>
                  <a:cubicBezTo>
                    <a:pt x="5434" y="12462"/>
                    <a:pt x="-5562" y="8430"/>
                    <a:pt x="3601" y="0"/>
                  </a:cubicBezTo>
                  <a:cubicBezTo>
                    <a:pt x="8733" y="7331"/>
                    <a:pt x="15697" y="9530"/>
                    <a:pt x="25227" y="2932"/>
                  </a:cubicBezTo>
                  <a:cubicBezTo>
                    <a:pt x="23028" y="16494"/>
                    <a:pt x="16064" y="19060"/>
                    <a:pt x="7267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9ACB900F-AAA6-40FF-A1FA-1BD7A1125607}"/>
                </a:ext>
              </a:extLst>
            </p:cNvPr>
            <p:cNvSpPr/>
            <p:nvPr/>
          </p:nvSpPr>
          <p:spPr>
            <a:xfrm>
              <a:off x="10687178" y="5350164"/>
              <a:ext cx="12451" cy="15288"/>
            </a:xfrm>
            <a:custGeom>
              <a:avLst/>
              <a:gdLst>
                <a:gd name="connsiteX0" fmla="*/ 6908 w 12451"/>
                <a:gd name="connsiteY0" fmla="*/ 15288 h 15288"/>
                <a:gd name="connsiteX1" fmla="*/ 310 w 12451"/>
                <a:gd name="connsiteY1" fmla="*/ 7591 h 15288"/>
                <a:gd name="connsiteX2" fmla="*/ 6175 w 12451"/>
                <a:gd name="connsiteY2" fmla="*/ 260 h 15288"/>
                <a:gd name="connsiteX3" fmla="*/ 12406 w 12451"/>
                <a:gd name="connsiteY3" fmla="*/ 4658 h 15288"/>
                <a:gd name="connsiteX4" fmla="*/ 6908 w 12451"/>
                <a:gd name="connsiteY4" fmla="*/ 15288 h 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1" h="15288">
                  <a:moveTo>
                    <a:pt x="6908" y="15288"/>
                  </a:moveTo>
                  <a:cubicBezTo>
                    <a:pt x="2143" y="14921"/>
                    <a:pt x="1410" y="10889"/>
                    <a:pt x="310" y="7591"/>
                  </a:cubicBezTo>
                  <a:cubicBezTo>
                    <a:pt x="-1156" y="2826"/>
                    <a:pt x="2876" y="1360"/>
                    <a:pt x="6175" y="260"/>
                  </a:cubicBezTo>
                  <a:cubicBezTo>
                    <a:pt x="9840" y="-840"/>
                    <a:pt x="12406" y="1726"/>
                    <a:pt x="12406" y="4658"/>
                  </a:cubicBezTo>
                  <a:cubicBezTo>
                    <a:pt x="12772" y="9423"/>
                    <a:pt x="10940" y="13089"/>
                    <a:pt x="6908" y="1528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B58D876-BF23-4014-907A-437F1FA4CF04}"/>
                </a:ext>
              </a:extLst>
            </p:cNvPr>
            <p:cNvSpPr/>
            <p:nvPr/>
          </p:nvSpPr>
          <p:spPr>
            <a:xfrm>
              <a:off x="11061357" y="5364282"/>
              <a:ext cx="15028" cy="12433"/>
            </a:xfrm>
            <a:custGeom>
              <a:avLst/>
              <a:gdLst>
                <a:gd name="connsiteX0" fmla="*/ 0 w 15028"/>
                <a:gd name="connsiteY0" fmla="*/ 2636 h 12433"/>
                <a:gd name="connsiteX1" fmla="*/ 15028 w 15028"/>
                <a:gd name="connsiteY1" fmla="*/ 6301 h 12433"/>
                <a:gd name="connsiteX2" fmla="*/ 0 w 15028"/>
                <a:gd name="connsiteY2" fmla="*/ 2636 h 1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8" h="12433">
                  <a:moveTo>
                    <a:pt x="0" y="2636"/>
                  </a:moveTo>
                  <a:cubicBezTo>
                    <a:pt x="6231" y="-1029"/>
                    <a:pt x="11729" y="-1762"/>
                    <a:pt x="15028" y="6301"/>
                  </a:cubicBezTo>
                  <a:cubicBezTo>
                    <a:pt x="9163" y="8867"/>
                    <a:pt x="733" y="20596"/>
                    <a:pt x="0" y="263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93B11FA9-1AFD-4E84-8017-001DC940E799}"/>
                </a:ext>
              </a:extLst>
            </p:cNvPr>
            <p:cNvSpPr/>
            <p:nvPr/>
          </p:nvSpPr>
          <p:spPr>
            <a:xfrm>
              <a:off x="10371165" y="5315007"/>
              <a:ext cx="125002" cy="34316"/>
            </a:xfrm>
            <a:custGeom>
              <a:avLst/>
              <a:gdLst>
                <a:gd name="connsiteX0" fmla="*/ 19793 w 125002"/>
                <a:gd name="connsiteY0" fmla="*/ 34316 h 34316"/>
                <a:gd name="connsiteX1" fmla="*/ 0 w 125002"/>
                <a:gd name="connsiteY1" fmla="*/ 595 h 34316"/>
                <a:gd name="connsiteX2" fmla="*/ 81738 w 125002"/>
                <a:gd name="connsiteY2" fmla="*/ 9758 h 34316"/>
                <a:gd name="connsiteX3" fmla="*/ 111794 w 125002"/>
                <a:gd name="connsiteY3" fmla="*/ 12324 h 34316"/>
                <a:gd name="connsiteX4" fmla="*/ 124990 w 125002"/>
                <a:gd name="connsiteY4" fmla="*/ 20388 h 34316"/>
                <a:gd name="connsiteX5" fmla="*/ 113627 w 125002"/>
                <a:gd name="connsiteY5" fmla="*/ 25520 h 34316"/>
                <a:gd name="connsiteX6" fmla="*/ 79172 w 125002"/>
                <a:gd name="connsiteY6" fmla="*/ 19655 h 34316"/>
                <a:gd name="connsiteX7" fmla="*/ 52782 w 125002"/>
                <a:gd name="connsiteY7" fmla="*/ 25886 h 34316"/>
                <a:gd name="connsiteX8" fmla="*/ 45084 w 125002"/>
                <a:gd name="connsiteY8" fmla="*/ 24053 h 34316"/>
                <a:gd name="connsiteX9" fmla="*/ 37753 w 125002"/>
                <a:gd name="connsiteY9" fmla="*/ 11225 h 34316"/>
                <a:gd name="connsiteX10" fmla="*/ 26391 w 125002"/>
                <a:gd name="connsiteY10" fmla="*/ 24053 h 34316"/>
                <a:gd name="connsiteX11" fmla="*/ 19793 w 125002"/>
                <a:gd name="connsiteY11" fmla="*/ 34316 h 3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002" h="34316">
                  <a:moveTo>
                    <a:pt x="19793" y="34316"/>
                  </a:moveTo>
                  <a:cubicBezTo>
                    <a:pt x="20893" y="18189"/>
                    <a:pt x="14662" y="7926"/>
                    <a:pt x="0" y="595"/>
                  </a:cubicBezTo>
                  <a:cubicBezTo>
                    <a:pt x="29323" y="-1971"/>
                    <a:pt x="55714" y="4260"/>
                    <a:pt x="81738" y="9758"/>
                  </a:cubicBezTo>
                  <a:cubicBezTo>
                    <a:pt x="92001" y="11958"/>
                    <a:pt x="101898" y="15623"/>
                    <a:pt x="111794" y="12324"/>
                  </a:cubicBezTo>
                  <a:cubicBezTo>
                    <a:pt x="120225" y="9758"/>
                    <a:pt x="124623" y="13424"/>
                    <a:pt x="124990" y="20388"/>
                  </a:cubicBezTo>
                  <a:cubicBezTo>
                    <a:pt x="125356" y="28085"/>
                    <a:pt x="117659" y="25886"/>
                    <a:pt x="113627" y="25520"/>
                  </a:cubicBezTo>
                  <a:cubicBezTo>
                    <a:pt x="101898" y="24053"/>
                    <a:pt x="87969" y="36516"/>
                    <a:pt x="79172" y="19655"/>
                  </a:cubicBezTo>
                  <a:cubicBezTo>
                    <a:pt x="71842" y="27719"/>
                    <a:pt x="57913" y="6826"/>
                    <a:pt x="52782" y="25886"/>
                  </a:cubicBezTo>
                  <a:cubicBezTo>
                    <a:pt x="51682" y="29551"/>
                    <a:pt x="46550" y="29551"/>
                    <a:pt x="45084" y="24053"/>
                  </a:cubicBezTo>
                  <a:cubicBezTo>
                    <a:pt x="43618" y="18922"/>
                    <a:pt x="46184" y="11958"/>
                    <a:pt x="37753" y="11225"/>
                  </a:cubicBezTo>
                  <a:cubicBezTo>
                    <a:pt x="28590" y="10492"/>
                    <a:pt x="30056" y="19655"/>
                    <a:pt x="26391" y="24053"/>
                  </a:cubicBezTo>
                  <a:cubicBezTo>
                    <a:pt x="23092" y="26619"/>
                    <a:pt x="21626" y="31018"/>
                    <a:pt x="19793" y="3431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F1828B71-0539-4FDA-B834-3C0EEF1A6B58}"/>
                </a:ext>
              </a:extLst>
            </p:cNvPr>
            <p:cNvSpPr/>
            <p:nvPr/>
          </p:nvSpPr>
          <p:spPr>
            <a:xfrm>
              <a:off x="10434532" y="5108893"/>
              <a:ext cx="37797" cy="42444"/>
            </a:xfrm>
            <a:custGeom>
              <a:avLst/>
              <a:gdLst>
                <a:gd name="connsiteX0" fmla="*/ 37798 w 37797"/>
                <a:gd name="connsiteY0" fmla="*/ 25273 h 42444"/>
                <a:gd name="connsiteX1" fmla="*/ 8841 w 37797"/>
                <a:gd name="connsiteY1" fmla="*/ 42134 h 42444"/>
                <a:gd name="connsiteX2" fmla="*/ 44 w 37797"/>
                <a:gd name="connsiteY2" fmla="*/ 31137 h 42444"/>
                <a:gd name="connsiteX3" fmla="*/ 19104 w 37797"/>
                <a:gd name="connsiteY3" fmla="*/ 348 h 42444"/>
                <a:gd name="connsiteX4" fmla="*/ 37798 w 37797"/>
                <a:gd name="connsiteY4" fmla="*/ 25273 h 4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97" h="42444">
                  <a:moveTo>
                    <a:pt x="37798" y="25273"/>
                  </a:moveTo>
                  <a:cubicBezTo>
                    <a:pt x="30833" y="35536"/>
                    <a:pt x="19837" y="39568"/>
                    <a:pt x="8841" y="42134"/>
                  </a:cubicBezTo>
                  <a:cubicBezTo>
                    <a:pt x="1510" y="43966"/>
                    <a:pt x="-322" y="37369"/>
                    <a:pt x="44" y="31137"/>
                  </a:cubicBezTo>
                  <a:cubicBezTo>
                    <a:pt x="411" y="17942"/>
                    <a:pt x="12873" y="-2951"/>
                    <a:pt x="19104" y="348"/>
                  </a:cubicBezTo>
                  <a:cubicBezTo>
                    <a:pt x="28268" y="5480"/>
                    <a:pt x="33399" y="15010"/>
                    <a:pt x="37798" y="25273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D66107A-847A-48DD-A749-E648D7534727}"/>
                </a:ext>
              </a:extLst>
            </p:cNvPr>
            <p:cNvSpPr/>
            <p:nvPr/>
          </p:nvSpPr>
          <p:spPr>
            <a:xfrm>
              <a:off x="10602749" y="5688527"/>
              <a:ext cx="18362" cy="31367"/>
            </a:xfrm>
            <a:custGeom>
              <a:avLst/>
              <a:gdLst>
                <a:gd name="connsiteX0" fmla="*/ 6300 w 18362"/>
                <a:gd name="connsiteY0" fmla="*/ 31368 h 31367"/>
                <a:gd name="connsiteX1" fmla="*/ 3734 w 18362"/>
                <a:gd name="connsiteY1" fmla="*/ 1678 h 31367"/>
                <a:gd name="connsiteX2" fmla="*/ 15830 w 18362"/>
                <a:gd name="connsiteY2" fmla="*/ 6443 h 31367"/>
                <a:gd name="connsiteX3" fmla="*/ 6300 w 18362"/>
                <a:gd name="connsiteY3" fmla="*/ 31368 h 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2" h="31367">
                  <a:moveTo>
                    <a:pt x="6300" y="31368"/>
                  </a:moveTo>
                  <a:cubicBezTo>
                    <a:pt x="2634" y="20005"/>
                    <a:pt x="-4330" y="10475"/>
                    <a:pt x="3734" y="1678"/>
                  </a:cubicBezTo>
                  <a:cubicBezTo>
                    <a:pt x="8132" y="-3087"/>
                    <a:pt x="13630" y="3511"/>
                    <a:pt x="15830" y="6443"/>
                  </a:cubicBezTo>
                  <a:cubicBezTo>
                    <a:pt x="22794" y="16706"/>
                    <a:pt x="13997" y="22571"/>
                    <a:pt x="6300" y="3136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20A79A1-AD5A-4B64-8131-0337DCA76294}"/>
                </a:ext>
              </a:extLst>
            </p:cNvPr>
            <p:cNvSpPr/>
            <p:nvPr/>
          </p:nvSpPr>
          <p:spPr>
            <a:xfrm>
              <a:off x="10508884" y="5532705"/>
              <a:ext cx="25023" cy="25337"/>
            </a:xfrm>
            <a:custGeom>
              <a:avLst/>
              <a:gdLst>
                <a:gd name="connsiteX0" fmla="*/ 25024 w 25023"/>
                <a:gd name="connsiteY0" fmla="*/ 1721 h 25337"/>
                <a:gd name="connsiteX1" fmla="*/ 14394 w 25023"/>
                <a:gd name="connsiteY1" fmla="*/ 18582 h 25337"/>
                <a:gd name="connsiteX2" fmla="*/ 3032 w 25023"/>
                <a:gd name="connsiteY2" fmla="*/ 24080 h 25337"/>
                <a:gd name="connsiteX3" fmla="*/ 1932 w 25023"/>
                <a:gd name="connsiteY3" fmla="*/ 12351 h 25337"/>
                <a:gd name="connsiteX4" fmla="*/ 25024 w 25023"/>
                <a:gd name="connsiteY4" fmla="*/ 1721 h 2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23" h="25337">
                  <a:moveTo>
                    <a:pt x="25024" y="1721"/>
                  </a:moveTo>
                  <a:cubicBezTo>
                    <a:pt x="23924" y="9052"/>
                    <a:pt x="15494" y="11251"/>
                    <a:pt x="14394" y="18582"/>
                  </a:cubicBezTo>
                  <a:cubicBezTo>
                    <a:pt x="13661" y="23713"/>
                    <a:pt x="8530" y="27379"/>
                    <a:pt x="3032" y="24080"/>
                  </a:cubicBezTo>
                  <a:cubicBezTo>
                    <a:pt x="-1000" y="21514"/>
                    <a:pt x="-634" y="16016"/>
                    <a:pt x="1932" y="12351"/>
                  </a:cubicBezTo>
                  <a:cubicBezTo>
                    <a:pt x="7797" y="5020"/>
                    <a:pt x="12928" y="-3777"/>
                    <a:pt x="25024" y="172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BA8C6280-2CD2-4FCE-A99A-C396DC0A53EF}"/>
                </a:ext>
              </a:extLst>
            </p:cNvPr>
            <p:cNvSpPr/>
            <p:nvPr/>
          </p:nvSpPr>
          <p:spPr>
            <a:xfrm>
              <a:off x="10625427" y="5539924"/>
              <a:ext cx="18809" cy="30056"/>
            </a:xfrm>
            <a:custGeom>
              <a:avLst/>
              <a:gdLst>
                <a:gd name="connsiteX0" fmla="*/ 116 w 18809"/>
                <a:gd name="connsiteY0" fmla="*/ 18693 h 30056"/>
                <a:gd name="connsiteX1" fmla="*/ 18809 w 18809"/>
                <a:gd name="connsiteY1" fmla="*/ 0 h 30056"/>
                <a:gd name="connsiteX2" fmla="*/ 7446 w 18809"/>
                <a:gd name="connsiteY2" fmla="*/ 30056 h 30056"/>
                <a:gd name="connsiteX3" fmla="*/ 116 w 18809"/>
                <a:gd name="connsiteY3" fmla="*/ 18693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9" h="30056">
                  <a:moveTo>
                    <a:pt x="116" y="18693"/>
                  </a:moveTo>
                  <a:cubicBezTo>
                    <a:pt x="-1351" y="4765"/>
                    <a:pt x="11478" y="5132"/>
                    <a:pt x="18809" y="0"/>
                  </a:cubicBezTo>
                  <a:cubicBezTo>
                    <a:pt x="17343" y="10996"/>
                    <a:pt x="14777" y="21259"/>
                    <a:pt x="7446" y="30056"/>
                  </a:cubicBezTo>
                  <a:cubicBezTo>
                    <a:pt x="5247" y="26391"/>
                    <a:pt x="2681" y="22359"/>
                    <a:pt x="116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87CA203-2B7C-4AD4-BE43-025ED5E2A54D}"/>
                </a:ext>
              </a:extLst>
            </p:cNvPr>
            <p:cNvSpPr/>
            <p:nvPr/>
          </p:nvSpPr>
          <p:spPr>
            <a:xfrm>
              <a:off x="10543071" y="5455523"/>
              <a:ext cx="21259" cy="15858"/>
            </a:xfrm>
            <a:custGeom>
              <a:avLst/>
              <a:gdLst>
                <a:gd name="connsiteX0" fmla="*/ 0 w 21259"/>
                <a:gd name="connsiteY0" fmla="*/ 97 h 15858"/>
                <a:gd name="connsiteX1" fmla="*/ 21259 w 21259"/>
                <a:gd name="connsiteY1" fmla="*/ 15858 h 15858"/>
                <a:gd name="connsiteX2" fmla="*/ 0 w 21259"/>
                <a:gd name="connsiteY2" fmla="*/ 97 h 1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59" h="15858">
                  <a:moveTo>
                    <a:pt x="0" y="97"/>
                  </a:moveTo>
                  <a:cubicBezTo>
                    <a:pt x="12829" y="-1003"/>
                    <a:pt x="15761" y="7428"/>
                    <a:pt x="21259" y="15858"/>
                  </a:cubicBezTo>
                  <a:cubicBezTo>
                    <a:pt x="9897" y="15125"/>
                    <a:pt x="5132" y="8527"/>
                    <a:pt x="0" y="9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0164A301-EC41-4104-B356-D608351407B1}"/>
                </a:ext>
              </a:extLst>
            </p:cNvPr>
            <p:cNvSpPr/>
            <p:nvPr/>
          </p:nvSpPr>
          <p:spPr>
            <a:xfrm>
              <a:off x="10495381" y="5621976"/>
              <a:ext cx="19467" cy="15447"/>
            </a:xfrm>
            <a:custGeom>
              <a:avLst/>
              <a:gdLst>
                <a:gd name="connsiteX0" fmla="*/ 19467 w 19467"/>
                <a:gd name="connsiteY0" fmla="*/ 15448 h 15447"/>
                <a:gd name="connsiteX1" fmla="*/ 41 w 19467"/>
                <a:gd name="connsiteY1" fmla="*/ 4085 h 15447"/>
                <a:gd name="connsiteX2" fmla="*/ 2973 w 19467"/>
                <a:gd name="connsiteY2" fmla="*/ 53 h 15447"/>
                <a:gd name="connsiteX3" fmla="*/ 19467 w 19467"/>
                <a:gd name="connsiteY3" fmla="*/ 15448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7" h="15447">
                  <a:moveTo>
                    <a:pt x="19467" y="15448"/>
                  </a:moveTo>
                  <a:cubicBezTo>
                    <a:pt x="8471" y="13248"/>
                    <a:pt x="1873" y="12149"/>
                    <a:pt x="41" y="4085"/>
                  </a:cubicBezTo>
                  <a:cubicBezTo>
                    <a:pt x="-326" y="2985"/>
                    <a:pt x="1873" y="53"/>
                    <a:pt x="2973" y="53"/>
                  </a:cubicBezTo>
                  <a:cubicBezTo>
                    <a:pt x="11037" y="-680"/>
                    <a:pt x="13603" y="6284"/>
                    <a:pt x="19467" y="1544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42E94430-E567-405C-9D55-F7ED816174B5}"/>
                </a:ext>
              </a:extLst>
            </p:cNvPr>
            <p:cNvSpPr/>
            <p:nvPr/>
          </p:nvSpPr>
          <p:spPr>
            <a:xfrm>
              <a:off x="10562072" y="5439126"/>
              <a:ext cx="8913" cy="16527"/>
            </a:xfrm>
            <a:custGeom>
              <a:avLst/>
              <a:gdLst>
                <a:gd name="connsiteX0" fmla="*/ 4458 w 8913"/>
                <a:gd name="connsiteY0" fmla="*/ 0 h 16527"/>
                <a:gd name="connsiteX1" fmla="*/ 6291 w 8913"/>
                <a:gd name="connsiteY1" fmla="*/ 16128 h 16527"/>
                <a:gd name="connsiteX2" fmla="*/ 1526 w 8913"/>
                <a:gd name="connsiteY2" fmla="*/ 15761 h 16527"/>
                <a:gd name="connsiteX3" fmla="*/ 4458 w 8913"/>
                <a:gd name="connsiteY3" fmla="*/ 0 h 1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3" h="16527">
                  <a:moveTo>
                    <a:pt x="4458" y="0"/>
                  </a:moveTo>
                  <a:cubicBezTo>
                    <a:pt x="7390" y="6598"/>
                    <a:pt x="11789" y="10996"/>
                    <a:pt x="6291" y="16128"/>
                  </a:cubicBezTo>
                  <a:cubicBezTo>
                    <a:pt x="5557" y="16861"/>
                    <a:pt x="2259" y="16494"/>
                    <a:pt x="1526" y="15761"/>
                  </a:cubicBezTo>
                  <a:cubicBezTo>
                    <a:pt x="-1407" y="10996"/>
                    <a:pt x="59" y="6598"/>
                    <a:pt x="4458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6DCC6A1-010C-4B07-96C6-080EA7067BC6}"/>
                </a:ext>
              </a:extLst>
            </p:cNvPr>
            <p:cNvSpPr/>
            <p:nvPr/>
          </p:nvSpPr>
          <p:spPr>
            <a:xfrm>
              <a:off x="10759020" y="6629161"/>
              <a:ext cx="251670" cy="144921"/>
            </a:xfrm>
            <a:custGeom>
              <a:avLst/>
              <a:gdLst>
                <a:gd name="connsiteX0" fmla="*/ 20469 w 251670"/>
                <a:gd name="connsiteY0" fmla="*/ 22842 h 144921"/>
                <a:gd name="connsiteX1" fmla="*/ 29999 w 251670"/>
                <a:gd name="connsiteY1" fmla="*/ 26507 h 144921"/>
                <a:gd name="connsiteX2" fmla="*/ 61521 w 251670"/>
                <a:gd name="connsiteY2" fmla="*/ 30906 h 144921"/>
                <a:gd name="connsiteX3" fmla="*/ 72517 w 251670"/>
                <a:gd name="connsiteY3" fmla="*/ 24308 h 144921"/>
                <a:gd name="connsiteX4" fmla="*/ 86446 w 251670"/>
                <a:gd name="connsiteY4" fmla="*/ 116 h 144921"/>
                <a:gd name="connsiteX5" fmla="*/ 112470 w 251670"/>
                <a:gd name="connsiteY5" fmla="*/ 24674 h 144921"/>
                <a:gd name="connsiteX6" fmla="*/ 130797 w 251670"/>
                <a:gd name="connsiteY6" fmla="*/ 40802 h 144921"/>
                <a:gd name="connsiteX7" fmla="*/ 141793 w 251670"/>
                <a:gd name="connsiteY7" fmla="*/ 35670 h 144921"/>
                <a:gd name="connsiteX8" fmla="*/ 139227 w 251670"/>
                <a:gd name="connsiteY8" fmla="*/ 22475 h 144921"/>
                <a:gd name="connsiteX9" fmla="*/ 130064 w 251670"/>
                <a:gd name="connsiteY9" fmla="*/ 12945 h 144921"/>
                <a:gd name="connsiteX10" fmla="*/ 128964 w 251670"/>
                <a:gd name="connsiteY10" fmla="*/ 5248 h 144921"/>
                <a:gd name="connsiteX11" fmla="*/ 153522 w 251670"/>
                <a:gd name="connsiteY11" fmla="*/ 11112 h 144921"/>
                <a:gd name="connsiteX12" fmla="*/ 157554 w 251670"/>
                <a:gd name="connsiteY12" fmla="*/ 22842 h 144921"/>
                <a:gd name="connsiteX13" fmla="*/ 141793 w 251670"/>
                <a:gd name="connsiteY13" fmla="*/ 45933 h 144921"/>
                <a:gd name="connsiteX14" fmla="*/ 136295 w 251670"/>
                <a:gd name="connsiteY14" fmla="*/ 57296 h 144921"/>
                <a:gd name="connsiteX15" fmla="*/ 139960 w 251670"/>
                <a:gd name="connsiteY15" fmla="*/ 61328 h 144921"/>
                <a:gd name="connsiteX16" fmla="*/ 151689 w 251670"/>
                <a:gd name="connsiteY16" fmla="*/ 52531 h 144921"/>
                <a:gd name="connsiteX17" fmla="*/ 158287 w 251670"/>
                <a:gd name="connsiteY17" fmla="*/ 40069 h 144921"/>
                <a:gd name="connsiteX18" fmla="*/ 164152 w 251670"/>
                <a:gd name="connsiteY18" fmla="*/ 56196 h 144921"/>
                <a:gd name="connsiteX19" fmla="*/ 165618 w 251670"/>
                <a:gd name="connsiteY19" fmla="*/ 63527 h 144921"/>
                <a:gd name="connsiteX20" fmla="*/ 173315 w 251670"/>
                <a:gd name="connsiteY20" fmla="*/ 73790 h 144921"/>
                <a:gd name="connsiteX21" fmla="*/ 177714 w 251670"/>
                <a:gd name="connsiteY21" fmla="*/ 71958 h 144921"/>
                <a:gd name="connsiteX22" fmla="*/ 173315 w 251670"/>
                <a:gd name="connsiteY22" fmla="*/ 60595 h 144921"/>
                <a:gd name="connsiteX23" fmla="*/ 168917 w 251670"/>
                <a:gd name="connsiteY23" fmla="*/ 54731 h 144921"/>
                <a:gd name="connsiteX24" fmla="*/ 246256 w 251670"/>
                <a:gd name="connsiteY24" fmla="*/ 60595 h 144921"/>
                <a:gd name="connsiteX25" fmla="*/ 249922 w 251670"/>
                <a:gd name="connsiteY25" fmla="*/ 114843 h 144921"/>
                <a:gd name="connsiteX26" fmla="*/ 230129 w 251670"/>
                <a:gd name="connsiteY26" fmla="*/ 123273 h 144921"/>
                <a:gd name="connsiteX27" fmla="*/ 216933 w 251670"/>
                <a:gd name="connsiteY27" fmla="*/ 144532 h 144921"/>
                <a:gd name="connsiteX28" fmla="*/ 208136 w 251670"/>
                <a:gd name="connsiteY28" fmla="*/ 142333 h 144921"/>
                <a:gd name="connsiteX29" fmla="*/ 102207 w 251670"/>
                <a:gd name="connsiteY29" fmla="*/ 129504 h 144921"/>
                <a:gd name="connsiteX30" fmla="*/ 81314 w 251670"/>
                <a:gd name="connsiteY30" fmla="*/ 116675 h 144921"/>
                <a:gd name="connsiteX31" fmla="*/ 16437 w 251670"/>
                <a:gd name="connsiteY31" fmla="*/ 102014 h 144921"/>
                <a:gd name="connsiteX32" fmla="*/ 2142 w 251670"/>
                <a:gd name="connsiteY32" fmla="*/ 95416 h 144921"/>
                <a:gd name="connsiteX33" fmla="*/ 2508 w 251670"/>
                <a:gd name="connsiteY33" fmla="*/ 79655 h 144921"/>
                <a:gd name="connsiteX34" fmla="*/ 2875 w 251670"/>
                <a:gd name="connsiteY34" fmla="*/ 41902 h 144921"/>
                <a:gd name="connsiteX35" fmla="*/ 2875 w 251670"/>
                <a:gd name="connsiteY35" fmla="*/ 38236 h 144921"/>
                <a:gd name="connsiteX36" fmla="*/ 1042 w 251670"/>
                <a:gd name="connsiteY36" fmla="*/ 25774 h 144921"/>
                <a:gd name="connsiteX37" fmla="*/ 8739 w 251670"/>
                <a:gd name="connsiteY37" fmla="*/ 10746 h 144921"/>
                <a:gd name="connsiteX38" fmla="*/ 20469 w 251670"/>
                <a:gd name="connsiteY38" fmla="*/ 22842 h 14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1670" h="144921">
                  <a:moveTo>
                    <a:pt x="20469" y="22842"/>
                  </a:moveTo>
                  <a:cubicBezTo>
                    <a:pt x="21202" y="30539"/>
                    <a:pt x="26333" y="27607"/>
                    <a:pt x="29999" y="26507"/>
                  </a:cubicBezTo>
                  <a:cubicBezTo>
                    <a:pt x="41361" y="23208"/>
                    <a:pt x="51258" y="22475"/>
                    <a:pt x="61521" y="30906"/>
                  </a:cubicBezTo>
                  <a:cubicBezTo>
                    <a:pt x="68485" y="36770"/>
                    <a:pt x="75083" y="32738"/>
                    <a:pt x="72517" y="24308"/>
                  </a:cubicBezTo>
                  <a:cubicBezTo>
                    <a:pt x="68119" y="10013"/>
                    <a:pt x="69218" y="1216"/>
                    <a:pt x="86446" y="116"/>
                  </a:cubicBezTo>
                  <a:cubicBezTo>
                    <a:pt x="103673" y="-983"/>
                    <a:pt x="114303" y="5614"/>
                    <a:pt x="112470" y="24674"/>
                  </a:cubicBezTo>
                  <a:cubicBezTo>
                    <a:pt x="110637" y="43368"/>
                    <a:pt x="122000" y="38969"/>
                    <a:pt x="130797" y="40802"/>
                  </a:cubicBezTo>
                  <a:cubicBezTo>
                    <a:pt x="135562" y="41902"/>
                    <a:pt x="139227" y="40069"/>
                    <a:pt x="141793" y="35670"/>
                  </a:cubicBezTo>
                  <a:cubicBezTo>
                    <a:pt x="145092" y="30172"/>
                    <a:pt x="143259" y="26140"/>
                    <a:pt x="139227" y="22475"/>
                  </a:cubicBezTo>
                  <a:cubicBezTo>
                    <a:pt x="135928" y="19543"/>
                    <a:pt x="132996" y="16244"/>
                    <a:pt x="130064" y="12945"/>
                  </a:cubicBezTo>
                  <a:cubicBezTo>
                    <a:pt x="128231" y="10746"/>
                    <a:pt x="125299" y="7080"/>
                    <a:pt x="128964" y="5248"/>
                  </a:cubicBezTo>
                  <a:cubicBezTo>
                    <a:pt x="138494" y="483"/>
                    <a:pt x="145092" y="9280"/>
                    <a:pt x="153522" y="11112"/>
                  </a:cubicBezTo>
                  <a:cubicBezTo>
                    <a:pt x="160486" y="12579"/>
                    <a:pt x="160486" y="17710"/>
                    <a:pt x="157554" y="22842"/>
                  </a:cubicBezTo>
                  <a:cubicBezTo>
                    <a:pt x="152789" y="30906"/>
                    <a:pt x="147291" y="38603"/>
                    <a:pt x="141793" y="45933"/>
                  </a:cubicBezTo>
                  <a:cubicBezTo>
                    <a:pt x="139227" y="49599"/>
                    <a:pt x="131896" y="50699"/>
                    <a:pt x="136295" y="57296"/>
                  </a:cubicBezTo>
                  <a:cubicBezTo>
                    <a:pt x="137394" y="58763"/>
                    <a:pt x="139594" y="61328"/>
                    <a:pt x="139960" y="61328"/>
                  </a:cubicBezTo>
                  <a:cubicBezTo>
                    <a:pt x="143992" y="58763"/>
                    <a:pt x="148391" y="56196"/>
                    <a:pt x="151689" y="52531"/>
                  </a:cubicBezTo>
                  <a:cubicBezTo>
                    <a:pt x="154988" y="48866"/>
                    <a:pt x="149124" y="38603"/>
                    <a:pt x="158287" y="40069"/>
                  </a:cubicBezTo>
                  <a:cubicBezTo>
                    <a:pt x="165984" y="41169"/>
                    <a:pt x="163419" y="49965"/>
                    <a:pt x="164152" y="56196"/>
                  </a:cubicBezTo>
                  <a:cubicBezTo>
                    <a:pt x="164518" y="58763"/>
                    <a:pt x="164885" y="61328"/>
                    <a:pt x="165618" y="63527"/>
                  </a:cubicBezTo>
                  <a:cubicBezTo>
                    <a:pt x="167451" y="67559"/>
                    <a:pt x="168550" y="71958"/>
                    <a:pt x="173315" y="73790"/>
                  </a:cubicBezTo>
                  <a:cubicBezTo>
                    <a:pt x="174415" y="74157"/>
                    <a:pt x="177347" y="73058"/>
                    <a:pt x="177714" y="71958"/>
                  </a:cubicBezTo>
                  <a:cubicBezTo>
                    <a:pt x="179913" y="66826"/>
                    <a:pt x="176248" y="63894"/>
                    <a:pt x="173315" y="60595"/>
                  </a:cubicBezTo>
                  <a:cubicBezTo>
                    <a:pt x="171116" y="58396"/>
                    <a:pt x="168917" y="56196"/>
                    <a:pt x="168917" y="54731"/>
                  </a:cubicBezTo>
                  <a:cubicBezTo>
                    <a:pt x="195674" y="47400"/>
                    <a:pt x="220965" y="53997"/>
                    <a:pt x="246256" y="60595"/>
                  </a:cubicBezTo>
                  <a:cubicBezTo>
                    <a:pt x="257253" y="77822"/>
                    <a:pt x="247723" y="96882"/>
                    <a:pt x="249922" y="114843"/>
                  </a:cubicBezTo>
                  <a:cubicBezTo>
                    <a:pt x="251388" y="126938"/>
                    <a:pt x="237460" y="120341"/>
                    <a:pt x="230129" y="123273"/>
                  </a:cubicBezTo>
                  <a:cubicBezTo>
                    <a:pt x="230862" y="133170"/>
                    <a:pt x="237093" y="147465"/>
                    <a:pt x="216933" y="144532"/>
                  </a:cubicBezTo>
                  <a:cubicBezTo>
                    <a:pt x="214001" y="143799"/>
                    <a:pt x="210702" y="141600"/>
                    <a:pt x="208136" y="142333"/>
                  </a:cubicBezTo>
                  <a:cubicBezTo>
                    <a:pt x="171483" y="149664"/>
                    <a:pt x="137394" y="135736"/>
                    <a:pt x="102207" y="129504"/>
                  </a:cubicBezTo>
                  <a:cubicBezTo>
                    <a:pt x="93043" y="128038"/>
                    <a:pt x="85346" y="125839"/>
                    <a:pt x="81314" y="116675"/>
                  </a:cubicBezTo>
                  <a:cubicBezTo>
                    <a:pt x="60788" y="107146"/>
                    <a:pt x="38429" y="104580"/>
                    <a:pt x="16437" y="102014"/>
                  </a:cubicBezTo>
                  <a:cubicBezTo>
                    <a:pt x="10939" y="101281"/>
                    <a:pt x="5074" y="101647"/>
                    <a:pt x="2142" y="95416"/>
                  </a:cubicBezTo>
                  <a:cubicBezTo>
                    <a:pt x="-1890" y="89918"/>
                    <a:pt x="676" y="84787"/>
                    <a:pt x="2508" y="79655"/>
                  </a:cubicBezTo>
                  <a:cubicBezTo>
                    <a:pt x="4341" y="73424"/>
                    <a:pt x="4707" y="47033"/>
                    <a:pt x="2875" y="41902"/>
                  </a:cubicBezTo>
                  <a:cubicBezTo>
                    <a:pt x="2875" y="40802"/>
                    <a:pt x="2875" y="39336"/>
                    <a:pt x="2875" y="38236"/>
                  </a:cubicBezTo>
                  <a:cubicBezTo>
                    <a:pt x="-58" y="34204"/>
                    <a:pt x="1042" y="29806"/>
                    <a:pt x="1042" y="25774"/>
                  </a:cubicBezTo>
                  <a:cubicBezTo>
                    <a:pt x="1042" y="19543"/>
                    <a:pt x="1409" y="12212"/>
                    <a:pt x="8739" y="10746"/>
                  </a:cubicBezTo>
                  <a:cubicBezTo>
                    <a:pt x="17170" y="8547"/>
                    <a:pt x="19002" y="15877"/>
                    <a:pt x="20469" y="22842"/>
                  </a:cubicBezTo>
                  <a:close/>
                </a:path>
              </a:pathLst>
            </a:custGeom>
            <a:solidFill>
              <a:srgbClr val="E5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3A992251-EAD8-447C-8540-6EBA8B9BF9F7}"/>
                </a:ext>
              </a:extLst>
            </p:cNvPr>
            <p:cNvSpPr/>
            <p:nvPr/>
          </p:nvSpPr>
          <p:spPr>
            <a:xfrm>
              <a:off x="10558055" y="6565866"/>
              <a:ext cx="219132" cy="158344"/>
            </a:xfrm>
            <a:custGeom>
              <a:avLst/>
              <a:gdLst>
                <a:gd name="connsiteX0" fmla="*/ 203107 w 219132"/>
                <a:gd name="connsiteY0" fmla="*/ 104830 h 158344"/>
                <a:gd name="connsiteX1" fmla="*/ 208972 w 219132"/>
                <a:gd name="connsiteY1" fmla="*/ 139651 h 158344"/>
                <a:gd name="connsiteX2" fmla="*/ 202741 w 219132"/>
                <a:gd name="connsiteY2" fmla="*/ 158345 h 158344"/>
                <a:gd name="connsiteX3" fmla="*/ 112939 w 219132"/>
                <a:gd name="connsiteY3" fmla="*/ 149181 h 158344"/>
                <a:gd name="connsiteX4" fmla="*/ 81783 w 219132"/>
                <a:gd name="connsiteY4" fmla="*/ 142950 h 158344"/>
                <a:gd name="connsiteX5" fmla="*/ 39998 w 219132"/>
                <a:gd name="connsiteY5" fmla="*/ 132320 h 158344"/>
                <a:gd name="connsiteX6" fmla="*/ 32667 w 219132"/>
                <a:gd name="connsiteY6" fmla="*/ 126822 h 158344"/>
                <a:gd name="connsiteX7" fmla="*/ 29368 w 219132"/>
                <a:gd name="connsiteY7" fmla="*/ 107396 h 158344"/>
                <a:gd name="connsiteX8" fmla="*/ 27902 w 219132"/>
                <a:gd name="connsiteY8" fmla="*/ 93101 h 158344"/>
                <a:gd name="connsiteX9" fmla="*/ 16173 w 219132"/>
                <a:gd name="connsiteY9" fmla="*/ 52415 h 158344"/>
                <a:gd name="connsiteX10" fmla="*/ 7376 w 219132"/>
                <a:gd name="connsiteY10" fmla="*/ 24191 h 158344"/>
                <a:gd name="connsiteX11" fmla="*/ 45 w 219132"/>
                <a:gd name="connsiteY11" fmla="*/ 0 h 158344"/>
                <a:gd name="connsiteX12" fmla="*/ 35599 w 219132"/>
                <a:gd name="connsiteY12" fmla="*/ 1466 h 158344"/>
                <a:gd name="connsiteX13" fmla="*/ 60157 w 219132"/>
                <a:gd name="connsiteY13" fmla="*/ 22359 h 158344"/>
                <a:gd name="connsiteX14" fmla="*/ 55026 w 219132"/>
                <a:gd name="connsiteY14" fmla="*/ 41785 h 158344"/>
                <a:gd name="connsiteX15" fmla="*/ 97911 w 219132"/>
                <a:gd name="connsiteY15" fmla="*/ 50582 h 158344"/>
                <a:gd name="connsiteX16" fmla="*/ 129433 w 219132"/>
                <a:gd name="connsiteY16" fmla="*/ 58280 h 158344"/>
                <a:gd name="connsiteX17" fmla="*/ 134198 w 219132"/>
                <a:gd name="connsiteY17" fmla="*/ 78806 h 158344"/>
                <a:gd name="connsiteX18" fmla="*/ 127967 w 219132"/>
                <a:gd name="connsiteY18" fmla="*/ 85770 h 158344"/>
                <a:gd name="connsiteX19" fmla="*/ 119536 w 219132"/>
                <a:gd name="connsiteY19" fmla="*/ 105196 h 158344"/>
                <a:gd name="connsiteX20" fmla="*/ 144828 w 219132"/>
                <a:gd name="connsiteY20" fmla="*/ 114360 h 158344"/>
                <a:gd name="connsiteX21" fmla="*/ 160589 w 219132"/>
                <a:gd name="connsiteY21" fmla="*/ 104097 h 158344"/>
                <a:gd name="connsiteX22" fmla="*/ 157290 w 219132"/>
                <a:gd name="connsiteY22" fmla="*/ 89802 h 158344"/>
                <a:gd name="connsiteX23" fmla="*/ 145561 w 219132"/>
                <a:gd name="connsiteY23" fmla="*/ 75140 h 158344"/>
                <a:gd name="connsiteX24" fmla="*/ 164987 w 219132"/>
                <a:gd name="connsiteY24" fmla="*/ 68909 h 158344"/>
                <a:gd name="connsiteX25" fmla="*/ 176716 w 219132"/>
                <a:gd name="connsiteY25" fmla="*/ 83204 h 158344"/>
                <a:gd name="connsiteX26" fmla="*/ 184047 w 219132"/>
                <a:gd name="connsiteY26" fmla="*/ 102997 h 158344"/>
                <a:gd name="connsiteX27" fmla="*/ 203107 w 219132"/>
                <a:gd name="connsiteY27" fmla="*/ 104830 h 1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9132" h="158344">
                  <a:moveTo>
                    <a:pt x="203107" y="104830"/>
                  </a:moveTo>
                  <a:cubicBezTo>
                    <a:pt x="216303" y="114360"/>
                    <a:pt x="228398" y="123523"/>
                    <a:pt x="208972" y="139651"/>
                  </a:cubicBezTo>
                  <a:cubicBezTo>
                    <a:pt x="204573" y="142950"/>
                    <a:pt x="204573" y="152114"/>
                    <a:pt x="202741" y="158345"/>
                  </a:cubicBezTo>
                  <a:cubicBezTo>
                    <a:pt x="172685" y="155412"/>
                    <a:pt x="142995" y="152114"/>
                    <a:pt x="112939" y="149181"/>
                  </a:cubicBezTo>
                  <a:cubicBezTo>
                    <a:pt x="103409" y="144050"/>
                    <a:pt x="95711" y="137818"/>
                    <a:pt x="81783" y="142950"/>
                  </a:cubicBezTo>
                  <a:cubicBezTo>
                    <a:pt x="68221" y="148082"/>
                    <a:pt x="53193" y="138918"/>
                    <a:pt x="39998" y="132320"/>
                  </a:cubicBezTo>
                  <a:cubicBezTo>
                    <a:pt x="37432" y="130854"/>
                    <a:pt x="35233" y="127189"/>
                    <a:pt x="32667" y="126822"/>
                  </a:cubicBezTo>
                  <a:cubicBezTo>
                    <a:pt x="12507" y="123157"/>
                    <a:pt x="14340" y="116926"/>
                    <a:pt x="29368" y="107396"/>
                  </a:cubicBezTo>
                  <a:cubicBezTo>
                    <a:pt x="36332" y="102997"/>
                    <a:pt x="31201" y="97866"/>
                    <a:pt x="27902" y="93101"/>
                  </a:cubicBezTo>
                  <a:cubicBezTo>
                    <a:pt x="25336" y="89435"/>
                    <a:pt x="15439" y="56447"/>
                    <a:pt x="16173" y="52415"/>
                  </a:cubicBezTo>
                  <a:cubicBezTo>
                    <a:pt x="19105" y="41052"/>
                    <a:pt x="22037" y="31522"/>
                    <a:pt x="7376" y="24191"/>
                  </a:cubicBezTo>
                  <a:cubicBezTo>
                    <a:pt x="1511" y="21259"/>
                    <a:pt x="-322" y="9163"/>
                    <a:pt x="45" y="0"/>
                  </a:cubicBezTo>
                  <a:cubicBezTo>
                    <a:pt x="11408" y="1466"/>
                    <a:pt x="21671" y="13195"/>
                    <a:pt x="35599" y="1466"/>
                  </a:cubicBezTo>
                  <a:cubicBezTo>
                    <a:pt x="38531" y="-1100"/>
                    <a:pt x="57591" y="8064"/>
                    <a:pt x="60157" y="22359"/>
                  </a:cubicBezTo>
                  <a:cubicBezTo>
                    <a:pt x="66388" y="31156"/>
                    <a:pt x="63456" y="37387"/>
                    <a:pt x="55026" y="41785"/>
                  </a:cubicBezTo>
                  <a:cubicBezTo>
                    <a:pt x="67854" y="48750"/>
                    <a:pt x="80317" y="56080"/>
                    <a:pt x="97911" y="50582"/>
                  </a:cubicBezTo>
                  <a:cubicBezTo>
                    <a:pt x="106341" y="48016"/>
                    <a:pt x="119536" y="53881"/>
                    <a:pt x="129433" y="58280"/>
                  </a:cubicBezTo>
                  <a:cubicBezTo>
                    <a:pt x="137497" y="61945"/>
                    <a:pt x="140429" y="70009"/>
                    <a:pt x="134198" y="78806"/>
                  </a:cubicBezTo>
                  <a:cubicBezTo>
                    <a:pt x="132365" y="81372"/>
                    <a:pt x="129800" y="83204"/>
                    <a:pt x="127967" y="85770"/>
                  </a:cubicBezTo>
                  <a:cubicBezTo>
                    <a:pt x="123568" y="91635"/>
                    <a:pt x="115871" y="97866"/>
                    <a:pt x="119536" y="105196"/>
                  </a:cubicBezTo>
                  <a:cubicBezTo>
                    <a:pt x="124301" y="114726"/>
                    <a:pt x="135664" y="112161"/>
                    <a:pt x="144828" y="114360"/>
                  </a:cubicBezTo>
                  <a:cubicBezTo>
                    <a:pt x="153625" y="116559"/>
                    <a:pt x="156923" y="110328"/>
                    <a:pt x="160589" y="104097"/>
                  </a:cubicBezTo>
                  <a:cubicBezTo>
                    <a:pt x="164254" y="98232"/>
                    <a:pt x="166820" y="93101"/>
                    <a:pt x="157290" y="89802"/>
                  </a:cubicBezTo>
                  <a:cubicBezTo>
                    <a:pt x="150692" y="87236"/>
                    <a:pt x="143728" y="82838"/>
                    <a:pt x="145561" y="75140"/>
                  </a:cubicBezTo>
                  <a:cubicBezTo>
                    <a:pt x="148126" y="65244"/>
                    <a:pt x="158389" y="69276"/>
                    <a:pt x="164987" y="68909"/>
                  </a:cubicBezTo>
                  <a:cubicBezTo>
                    <a:pt x="173418" y="68176"/>
                    <a:pt x="178916" y="73308"/>
                    <a:pt x="176716" y="83204"/>
                  </a:cubicBezTo>
                  <a:cubicBezTo>
                    <a:pt x="179282" y="89802"/>
                    <a:pt x="208239" y="83937"/>
                    <a:pt x="184047" y="102997"/>
                  </a:cubicBezTo>
                  <a:cubicBezTo>
                    <a:pt x="191378" y="102997"/>
                    <a:pt x="197243" y="104097"/>
                    <a:pt x="203107" y="104830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C0F9F71-8BE3-4A45-84A1-F4893AE99D28}"/>
                </a:ext>
              </a:extLst>
            </p:cNvPr>
            <p:cNvSpPr/>
            <p:nvPr/>
          </p:nvSpPr>
          <p:spPr>
            <a:xfrm>
              <a:off x="10604650" y="6580802"/>
              <a:ext cx="139847" cy="105757"/>
            </a:xfrm>
            <a:custGeom>
              <a:avLst/>
              <a:gdLst>
                <a:gd name="connsiteX0" fmla="*/ 130121 w 139847"/>
                <a:gd name="connsiteY0" fmla="*/ 67168 h 105757"/>
                <a:gd name="connsiteX1" fmla="*/ 124257 w 139847"/>
                <a:gd name="connsiteY1" fmla="*/ 58004 h 105757"/>
                <a:gd name="connsiteX2" fmla="*/ 104464 w 139847"/>
                <a:gd name="connsiteY2" fmla="*/ 57272 h 105757"/>
                <a:gd name="connsiteX3" fmla="*/ 102264 w 139847"/>
                <a:gd name="connsiteY3" fmla="*/ 61670 h 105757"/>
                <a:gd name="connsiteX4" fmla="*/ 116926 w 139847"/>
                <a:gd name="connsiteY4" fmla="*/ 71200 h 105757"/>
                <a:gd name="connsiteX5" fmla="*/ 122790 w 139847"/>
                <a:gd name="connsiteY5" fmla="*/ 84029 h 105757"/>
                <a:gd name="connsiteX6" fmla="*/ 107029 w 139847"/>
                <a:gd name="connsiteY6" fmla="*/ 105655 h 105757"/>
                <a:gd name="connsiteX7" fmla="*/ 72575 w 139847"/>
                <a:gd name="connsiteY7" fmla="*/ 99423 h 105757"/>
                <a:gd name="connsiteX8" fmla="*/ 67077 w 139847"/>
                <a:gd name="connsiteY8" fmla="*/ 84395 h 105757"/>
                <a:gd name="connsiteX9" fmla="*/ 83571 w 139847"/>
                <a:gd name="connsiteY9" fmla="*/ 62403 h 105757"/>
                <a:gd name="connsiteX10" fmla="*/ 83937 w 139847"/>
                <a:gd name="connsiteY10" fmla="*/ 47375 h 105757"/>
                <a:gd name="connsiteX11" fmla="*/ 50582 w 139847"/>
                <a:gd name="connsiteY11" fmla="*/ 38945 h 105757"/>
                <a:gd name="connsiteX12" fmla="*/ 10996 w 139847"/>
                <a:gd name="connsiteY12" fmla="*/ 31247 h 105757"/>
                <a:gd name="connsiteX13" fmla="*/ 0 w 139847"/>
                <a:gd name="connsiteY13" fmla="*/ 27948 h 105757"/>
                <a:gd name="connsiteX14" fmla="*/ 14295 w 139847"/>
                <a:gd name="connsiteY14" fmla="*/ 7422 h 105757"/>
                <a:gd name="connsiteX15" fmla="*/ 32255 w 139847"/>
                <a:gd name="connsiteY15" fmla="*/ 19884 h 105757"/>
                <a:gd name="connsiteX16" fmla="*/ 39220 w 139847"/>
                <a:gd name="connsiteY16" fmla="*/ 32713 h 105757"/>
                <a:gd name="connsiteX17" fmla="*/ 43985 w 139847"/>
                <a:gd name="connsiteY17" fmla="*/ 20618 h 105757"/>
                <a:gd name="connsiteX18" fmla="*/ 68909 w 139847"/>
                <a:gd name="connsiteY18" fmla="*/ 91 h 105757"/>
                <a:gd name="connsiteX19" fmla="*/ 102264 w 139847"/>
                <a:gd name="connsiteY19" fmla="*/ 27582 h 105757"/>
                <a:gd name="connsiteX20" fmla="*/ 97133 w 139847"/>
                <a:gd name="connsiteY20" fmla="*/ 31980 h 105757"/>
                <a:gd name="connsiteX21" fmla="*/ 86870 w 139847"/>
                <a:gd name="connsiteY21" fmla="*/ 36379 h 105757"/>
                <a:gd name="connsiteX22" fmla="*/ 96400 w 139847"/>
                <a:gd name="connsiteY22" fmla="*/ 45176 h 105757"/>
                <a:gd name="connsiteX23" fmla="*/ 122790 w 139847"/>
                <a:gd name="connsiteY23" fmla="*/ 47741 h 105757"/>
                <a:gd name="connsiteX24" fmla="*/ 138918 w 139847"/>
                <a:gd name="connsiteY24" fmla="*/ 53973 h 105757"/>
                <a:gd name="connsiteX25" fmla="*/ 130121 w 139847"/>
                <a:gd name="connsiteY25" fmla="*/ 67168 h 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847" h="105757">
                  <a:moveTo>
                    <a:pt x="130121" y="67168"/>
                  </a:moveTo>
                  <a:cubicBezTo>
                    <a:pt x="128289" y="63869"/>
                    <a:pt x="126822" y="59471"/>
                    <a:pt x="124257" y="58004"/>
                  </a:cubicBezTo>
                  <a:cubicBezTo>
                    <a:pt x="118025" y="54339"/>
                    <a:pt x="111061" y="55439"/>
                    <a:pt x="104464" y="57272"/>
                  </a:cubicBezTo>
                  <a:cubicBezTo>
                    <a:pt x="103364" y="57638"/>
                    <a:pt x="101898" y="60570"/>
                    <a:pt x="102264" y="61670"/>
                  </a:cubicBezTo>
                  <a:cubicBezTo>
                    <a:pt x="104830" y="68268"/>
                    <a:pt x="109962" y="71200"/>
                    <a:pt x="116926" y="71200"/>
                  </a:cubicBezTo>
                  <a:cubicBezTo>
                    <a:pt x="127189" y="71567"/>
                    <a:pt x="129755" y="77431"/>
                    <a:pt x="122790" y="84029"/>
                  </a:cubicBezTo>
                  <a:cubicBezTo>
                    <a:pt x="115826" y="90626"/>
                    <a:pt x="117292" y="104921"/>
                    <a:pt x="107029" y="105655"/>
                  </a:cubicBezTo>
                  <a:cubicBezTo>
                    <a:pt x="95667" y="106388"/>
                    <a:pt x="83571" y="103089"/>
                    <a:pt x="72575" y="99423"/>
                  </a:cubicBezTo>
                  <a:cubicBezTo>
                    <a:pt x="66710" y="97591"/>
                    <a:pt x="62312" y="90993"/>
                    <a:pt x="67077" y="84395"/>
                  </a:cubicBezTo>
                  <a:cubicBezTo>
                    <a:pt x="72208" y="77064"/>
                    <a:pt x="74041" y="67168"/>
                    <a:pt x="83571" y="62403"/>
                  </a:cubicBezTo>
                  <a:cubicBezTo>
                    <a:pt x="92001" y="58371"/>
                    <a:pt x="88702" y="48841"/>
                    <a:pt x="83937" y="47375"/>
                  </a:cubicBezTo>
                  <a:cubicBezTo>
                    <a:pt x="72575" y="44442"/>
                    <a:pt x="57547" y="35279"/>
                    <a:pt x="50582" y="38945"/>
                  </a:cubicBezTo>
                  <a:cubicBezTo>
                    <a:pt x="33355" y="47008"/>
                    <a:pt x="23092" y="41144"/>
                    <a:pt x="10996" y="31247"/>
                  </a:cubicBezTo>
                  <a:cubicBezTo>
                    <a:pt x="8797" y="29415"/>
                    <a:pt x="5498" y="29415"/>
                    <a:pt x="0" y="27948"/>
                  </a:cubicBezTo>
                  <a:cubicBezTo>
                    <a:pt x="10630" y="23550"/>
                    <a:pt x="16494" y="17685"/>
                    <a:pt x="14295" y="7422"/>
                  </a:cubicBezTo>
                  <a:cubicBezTo>
                    <a:pt x="24192" y="5956"/>
                    <a:pt x="35554" y="1191"/>
                    <a:pt x="32255" y="19884"/>
                  </a:cubicBezTo>
                  <a:cubicBezTo>
                    <a:pt x="31522" y="23550"/>
                    <a:pt x="30789" y="33080"/>
                    <a:pt x="39220" y="32713"/>
                  </a:cubicBezTo>
                  <a:cubicBezTo>
                    <a:pt x="46184" y="32347"/>
                    <a:pt x="44351" y="25016"/>
                    <a:pt x="43985" y="20618"/>
                  </a:cubicBezTo>
                  <a:cubicBezTo>
                    <a:pt x="43252" y="2657"/>
                    <a:pt x="59013" y="1191"/>
                    <a:pt x="68909" y="91"/>
                  </a:cubicBezTo>
                  <a:cubicBezTo>
                    <a:pt x="87236" y="-1375"/>
                    <a:pt x="103364" y="15120"/>
                    <a:pt x="102264" y="27582"/>
                  </a:cubicBezTo>
                  <a:cubicBezTo>
                    <a:pt x="101898" y="31247"/>
                    <a:pt x="101531" y="33813"/>
                    <a:pt x="97133" y="31980"/>
                  </a:cubicBezTo>
                  <a:cubicBezTo>
                    <a:pt x="92001" y="29781"/>
                    <a:pt x="87969" y="31247"/>
                    <a:pt x="86870" y="36379"/>
                  </a:cubicBezTo>
                  <a:cubicBezTo>
                    <a:pt x="85770" y="42977"/>
                    <a:pt x="91635" y="43343"/>
                    <a:pt x="96400" y="45176"/>
                  </a:cubicBezTo>
                  <a:cubicBezTo>
                    <a:pt x="105197" y="48108"/>
                    <a:pt x="113260" y="50674"/>
                    <a:pt x="122790" y="47741"/>
                  </a:cubicBezTo>
                  <a:cubicBezTo>
                    <a:pt x="128289" y="45909"/>
                    <a:pt x="135619" y="47741"/>
                    <a:pt x="138918" y="53973"/>
                  </a:cubicBezTo>
                  <a:cubicBezTo>
                    <a:pt x="142584" y="61670"/>
                    <a:pt x="134520" y="63869"/>
                    <a:pt x="130121" y="67168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557B8FE3-3BA4-4329-A7B2-BC65433E4FA0}"/>
                </a:ext>
              </a:extLst>
            </p:cNvPr>
            <p:cNvSpPr/>
            <p:nvPr/>
          </p:nvSpPr>
          <p:spPr>
            <a:xfrm>
              <a:off x="10755001" y="6565914"/>
              <a:ext cx="58942" cy="101115"/>
            </a:xfrm>
            <a:custGeom>
              <a:avLst/>
              <a:gdLst>
                <a:gd name="connsiteX0" fmla="*/ 24488 w 58942"/>
                <a:gd name="connsiteY0" fmla="*/ 86088 h 101115"/>
                <a:gd name="connsiteX1" fmla="*/ 12759 w 58942"/>
                <a:gd name="connsiteY1" fmla="*/ 76924 h 101115"/>
                <a:gd name="connsiteX2" fmla="*/ 5428 w 58942"/>
                <a:gd name="connsiteY2" fmla="*/ 101116 h 101115"/>
                <a:gd name="connsiteX3" fmla="*/ 1763 w 58942"/>
                <a:gd name="connsiteY3" fmla="*/ 63362 h 101115"/>
                <a:gd name="connsiteX4" fmla="*/ 3962 w 58942"/>
                <a:gd name="connsiteY4" fmla="*/ 51267 h 101115"/>
                <a:gd name="connsiteX5" fmla="*/ 20456 w 58942"/>
                <a:gd name="connsiteY5" fmla="*/ 70327 h 101115"/>
                <a:gd name="connsiteX6" fmla="*/ 22656 w 58942"/>
                <a:gd name="connsiteY6" fmla="*/ 45402 h 101115"/>
                <a:gd name="connsiteX7" fmla="*/ 45747 w 58942"/>
                <a:gd name="connsiteY7" fmla="*/ 46868 h 101115"/>
                <a:gd name="connsiteX8" fmla="*/ 29986 w 58942"/>
                <a:gd name="connsiteY8" fmla="*/ 21211 h 101115"/>
                <a:gd name="connsiteX9" fmla="*/ 28887 w 58942"/>
                <a:gd name="connsiteY9" fmla="*/ 3250 h 101115"/>
                <a:gd name="connsiteX10" fmla="*/ 36584 w 58942"/>
                <a:gd name="connsiteY10" fmla="*/ 1418 h 101115"/>
                <a:gd name="connsiteX11" fmla="*/ 34385 w 58942"/>
                <a:gd name="connsiteY11" fmla="*/ 17179 h 101115"/>
                <a:gd name="connsiteX12" fmla="*/ 51979 w 58942"/>
                <a:gd name="connsiteY12" fmla="*/ 39538 h 101115"/>
                <a:gd name="connsiteX13" fmla="*/ 58943 w 58942"/>
                <a:gd name="connsiteY13" fmla="*/ 79857 h 101115"/>
                <a:gd name="connsiteX14" fmla="*/ 24488 w 58942"/>
                <a:gd name="connsiteY14" fmla="*/ 86088 h 10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42" h="101115">
                  <a:moveTo>
                    <a:pt x="24488" y="86088"/>
                  </a:moveTo>
                  <a:cubicBezTo>
                    <a:pt x="19723" y="83889"/>
                    <a:pt x="18990" y="73992"/>
                    <a:pt x="12759" y="76924"/>
                  </a:cubicBezTo>
                  <a:cubicBezTo>
                    <a:pt x="2862" y="81689"/>
                    <a:pt x="6161" y="92319"/>
                    <a:pt x="5428" y="101116"/>
                  </a:cubicBezTo>
                  <a:cubicBezTo>
                    <a:pt x="-2269" y="89387"/>
                    <a:pt x="-70" y="76192"/>
                    <a:pt x="1763" y="63362"/>
                  </a:cubicBezTo>
                  <a:cubicBezTo>
                    <a:pt x="2496" y="59331"/>
                    <a:pt x="297" y="54566"/>
                    <a:pt x="3962" y="51267"/>
                  </a:cubicBezTo>
                  <a:cubicBezTo>
                    <a:pt x="14958" y="52733"/>
                    <a:pt x="10560" y="67394"/>
                    <a:pt x="20456" y="70327"/>
                  </a:cubicBezTo>
                  <a:cubicBezTo>
                    <a:pt x="26321" y="62263"/>
                    <a:pt x="17157" y="53099"/>
                    <a:pt x="22656" y="45402"/>
                  </a:cubicBezTo>
                  <a:cubicBezTo>
                    <a:pt x="30353" y="35139"/>
                    <a:pt x="36951" y="46868"/>
                    <a:pt x="45747" y="46868"/>
                  </a:cubicBezTo>
                  <a:cubicBezTo>
                    <a:pt x="42815" y="36239"/>
                    <a:pt x="42815" y="26342"/>
                    <a:pt x="29986" y="21211"/>
                  </a:cubicBezTo>
                  <a:cubicBezTo>
                    <a:pt x="21189" y="17545"/>
                    <a:pt x="26687" y="9115"/>
                    <a:pt x="28887" y="3250"/>
                  </a:cubicBezTo>
                  <a:cubicBezTo>
                    <a:pt x="30353" y="-49"/>
                    <a:pt x="33652" y="-1148"/>
                    <a:pt x="36584" y="1418"/>
                  </a:cubicBezTo>
                  <a:cubicBezTo>
                    <a:pt x="43182" y="7282"/>
                    <a:pt x="32186" y="10581"/>
                    <a:pt x="34385" y="17179"/>
                  </a:cubicBezTo>
                  <a:cubicBezTo>
                    <a:pt x="48680" y="17179"/>
                    <a:pt x="56011" y="21211"/>
                    <a:pt x="51979" y="39538"/>
                  </a:cubicBezTo>
                  <a:cubicBezTo>
                    <a:pt x="49413" y="51267"/>
                    <a:pt x="56011" y="65195"/>
                    <a:pt x="58943" y="79857"/>
                  </a:cubicBezTo>
                  <a:cubicBezTo>
                    <a:pt x="40616" y="67394"/>
                    <a:pt x="35851" y="68494"/>
                    <a:pt x="24488" y="86088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971C2A01-6D20-4010-8831-E19058AFD789}"/>
                </a:ext>
              </a:extLst>
            </p:cNvPr>
            <p:cNvSpPr/>
            <p:nvPr/>
          </p:nvSpPr>
          <p:spPr>
            <a:xfrm>
              <a:off x="10322579" y="5177051"/>
              <a:ext cx="24372" cy="26757"/>
            </a:xfrm>
            <a:custGeom>
              <a:avLst/>
              <a:gdLst>
                <a:gd name="connsiteX0" fmla="*/ 7167 w 24372"/>
                <a:gd name="connsiteY0" fmla="*/ 0 h 26757"/>
                <a:gd name="connsiteX1" fmla="*/ 24027 w 24372"/>
                <a:gd name="connsiteY1" fmla="*/ 16494 h 26757"/>
                <a:gd name="connsiteX2" fmla="*/ 15597 w 24372"/>
                <a:gd name="connsiteY2" fmla="*/ 26757 h 26757"/>
                <a:gd name="connsiteX3" fmla="*/ 935 w 24372"/>
                <a:gd name="connsiteY3" fmla="*/ 7331 h 26757"/>
                <a:gd name="connsiteX4" fmla="*/ 7167 w 24372"/>
                <a:gd name="connsiteY4" fmla="*/ 0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72" h="26757">
                  <a:moveTo>
                    <a:pt x="7167" y="0"/>
                  </a:moveTo>
                  <a:cubicBezTo>
                    <a:pt x="15230" y="3299"/>
                    <a:pt x="21462" y="8797"/>
                    <a:pt x="24027" y="16494"/>
                  </a:cubicBezTo>
                  <a:cubicBezTo>
                    <a:pt x="25860" y="21626"/>
                    <a:pt x="19995" y="26757"/>
                    <a:pt x="15597" y="26757"/>
                  </a:cubicBezTo>
                  <a:cubicBezTo>
                    <a:pt x="3868" y="26757"/>
                    <a:pt x="7167" y="13195"/>
                    <a:pt x="935" y="7331"/>
                  </a:cubicBezTo>
                  <a:cubicBezTo>
                    <a:pt x="-2363" y="4399"/>
                    <a:pt x="3868" y="2199"/>
                    <a:pt x="7167" y="0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4E26360F-E78A-46F4-A91E-37D9479A3B47}"/>
                </a:ext>
              </a:extLst>
            </p:cNvPr>
            <p:cNvSpPr/>
            <p:nvPr/>
          </p:nvSpPr>
          <p:spPr>
            <a:xfrm>
              <a:off x="11046329" y="4485163"/>
              <a:ext cx="71841" cy="47513"/>
            </a:xfrm>
            <a:custGeom>
              <a:avLst/>
              <a:gdLst>
                <a:gd name="connsiteX0" fmla="*/ 71842 w 71841"/>
                <a:gd name="connsiteY0" fmla="*/ 47513 h 47513"/>
                <a:gd name="connsiteX1" fmla="*/ 0 w 71841"/>
                <a:gd name="connsiteY1" fmla="*/ 10493 h 47513"/>
                <a:gd name="connsiteX2" fmla="*/ 30423 w 71841"/>
                <a:gd name="connsiteY2" fmla="*/ 4628 h 47513"/>
                <a:gd name="connsiteX3" fmla="*/ 71842 w 71841"/>
                <a:gd name="connsiteY3" fmla="*/ 21489 h 47513"/>
                <a:gd name="connsiteX4" fmla="*/ 64511 w 71841"/>
                <a:gd name="connsiteY4" fmla="*/ 37617 h 47513"/>
                <a:gd name="connsiteX5" fmla="*/ 71842 w 71841"/>
                <a:gd name="connsiteY5" fmla="*/ 47513 h 4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841" h="47513">
                  <a:moveTo>
                    <a:pt x="71842" y="47513"/>
                  </a:moveTo>
                  <a:cubicBezTo>
                    <a:pt x="48017" y="35051"/>
                    <a:pt x="23825" y="22955"/>
                    <a:pt x="0" y="10493"/>
                  </a:cubicBezTo>
                  <a:cubicBezTo>
                    <a:pt x="7331" y="-5635"/>
                    <a:pt x="23092" y="596"/>
                    <a:pt x="30423" y="4628"/>
                  </a:cubicBezTo>
                  <a:cubicBezTo>
                    <a:pt x="43618" y="12325"/>
                    <a:pt x="59379" y="13059"/>
                    <a:pt x="71842" y="21489"/>
                  </a:cubicBezTo>
                  <a:cubicBezTo>
                    <a:pt x="58646" y="22222"/>
                    <a:pt x="57547" y="28453"/>
                    <a:pt x="64511" y="37617"/>
                  </a:cubicBezTo>
                  <a:cubicBezTo>
                    <a:pt x="66710" y="40916"/>
                    <a:pt x="71475" y="42382"/>
                    <a:pt x="71842" y="47513"/>
                  </a:cubicBezTo>
                  <a:close/>
                </a:path>
              </a:pathLst>
            </a:custGeom>
            <a:solidFill>
              <a:srgbClr val="B4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7F5C639-8382-431F-BDC0-D54687224B00}"/>
                </a:ext>
              </a:extLst>
            </p:cNvPr>
            <p:cNvSpPr/>
            <p:nvPr/>
          </p:nvSpPr>
          <p:spPr>
            <a:xfrm>
              <a:off x="11666146" y="4634940"/>
              <a:ext cx="22358" cy="14872"/>
            </a:xfrm>
            <a:custGeom>
              <a:avLst/>
              <a:gdLst>
                <a:gd name="connsiteX0" fmla="*/ 22359 w 22358"/>
                <a:gd name="connsiteY0" fmla="*/ 10996 h 14872"/>
                <a:gd name="connsiteX1" fmla="*/ 0 w 22358"/>
                <a:gd name="connsiteY1" fmla="*/ 3665 h 14872"/>
                <a:gd name="connsiteX2" fmla="*/ 11363 w 22358"/>
                <a:gd name="connsiteY2" fmla="*/ 0 h 14872"/>
                <a:gd name="connsiteX3" fmla="*/ 22359 w 22358"/>
                <a:gd name="connsiteY3" fmla="*/ 10996 h 1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4872">
                  <a:moveTo>
                    <a:pt x="22359" y="10996"/>
                  </a:moveTo>
                  <a:cubicBezTo>
                    <a:pt x="10630" y="21259"/>
                    <a:pt x="6598" y="8430"/>
                    <a:pt x="0" y="3665"/>
                  </a:cubicBezTo>
                  <a:cubicBezTo>
                    <a:pt x="3665" y="2566"/>
                    <a:pt x="7697" y="1100"/>
                    <a:pt x="11363" y="0"/>
                  </a:cubicBezTo>
                  <a:cubicBezTo>
                    <a:pt x="10263" y="8064"/>
                    <a:pt x="19793" y="5865"/>
                    <a:pt x="22359" y="10996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A9F38E9F-3A38-401E-97FE-15C7008AC9DF}"/>
                </a:ext>
              </a:extLst>
            </p:cNvPr>
            <p:cNvSpPr/>
            <p:nvPr/>
          </p:nvSpPr>
          <p:spPr>
            <a:xfrm>
              <a:off x="11461656" y="4565800"/>
              <a:ext cx="46511" cy="37061"/>
            </a:xfrm>
            <a:custGeom>
              <a:avLst/>
              <a:gdLst>
                <a:gd name="connsiteX0" fmla="*/ 31483 w 46511"/>
                <a:gd name="connsiteY0" fmla="*/ 4996 h 37061"/>
                <a:gd name="connsiteX1" fmla="*/ 24886 w 46511"/>
                <a:gd name="connsiteY1" fmla="*/ 21490 h 37061"/>
                <a:gd name="connsiteX2" fmla="*/ 46511 w 46511"/>
                <a:gd name="connsiteY2" fmla="*/ 23689 h 37061"/>
                <a:gd name="connsiteX3" fmla="*/ 46511 w 46511"/>
                <a:gd name="connsiteY3" fmla="*/ 23689 h 37061"/>
                <a:gd name="connsiteX4" fmla="*/ 22686 w 46511"/>
                <a:gd name="connsiteY4" fmla="*/ 29554 h 37061"/>
                <a:gd name="connsiteX5" fmla="*/ 10957 w 46511"/>
                <a:gd name="connsiteY5" fmla="*/ 31387 h 37061"/>
                <a:gd name="connsiteX6" fmla="*/ 3993 w 46511"/>
                <a:gd name="connsiteY6" fmla="*/ 35052 h 37061"/>
                <a:gd name="connsiteX7" fmla="*/ 2893 w 46511"/>
                <a:gd name="connsiteY7" fmla="*/ 24422 h 37061"/>
                <a:gd name="connsiteX8" fmla="*/ 20487 w 46511"/>
                <a:gd name="connsiteY8" fmla="*/ 8661 h 37061"/>
                <a:gd name="connsiteX9" fmla="*/ 31483 w 46511"/>
                <a:gd name="connsiteY9" fmla="*/ 4996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11" h="37061">
                  <a:moveTo>
                    <a:pt x="31483" y="4996"/>
                  </a:moveTo>
                  <a:cubicBezTo>
                    <a:pt x="37348" y="12693"/>
                    <a:pt x="27818" y="14892"/>
                    <a:pt x="24886" y="21490"/>
                  </a:cubicBezTo>
                  <a:cubicBezTo>
                    <a:pt x="33316" y="19291"/>
                    <a:pt x="40280" y="19291"/>
                    <a:pt x="46511" y="23689"/>
                  </a:cubicBezTo>
                  <a:lnTo>
                    <a:pt x="46511" y="23689"/>
                  </a:lnTo>
                  <a:cubicBezTo>
                    <a:pt x="40280" y="32853"/>
                    <a:pt x="30384" y="27721"/>
                    <a:pt x="22686" y="29554"/>
                  </a:cubicBezTo>
                  <a:cubicBezTo>
                    <a:pt x="19021" y="30287"/>
                    <a:pt x="14623" y="27355"/>
                    <a:pt x="10957" y="31387"/>
                  </a:cubicBezTo>
                  <a:cubicBezTo>
                    <a:pt x="9124" y="33219"/>
                    <a:pt x="8758" y="40550"/>
                    <a:pt x="3993" y="35052"/>
                  </a:cubicBezTo>
                  <a:cubicBezTo>
                    <a:pt x="2160" y="32853"/>
                    <a:pt x="-3338" y="28454"/>
                    <a:pt x="2893" y="24422"/>
                  </a:cubicBezTo>
                  <a:cubicBezTo>
                    <a:pt x="9491" y="20024"/>
                    <a:pt x="10957" y="9761"/>
                    <a:pt x="20487" y="8661"/>
                  </a:cubicBezTo>
                  <a:cubicBezTo>
                    <a:pt x="23053" y="3896"/>
                    <a:pt x="23786" y="-6000"/>
                    <a:pt x="31483" y="4996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9211C7E4-A34B-47EF-98C4-1D25919F19F0}"/>
                </a:ext>
              </a:extLst>
            </p:cNvPr>
            <p:cNvSpPr/>
            <p:nvPr/>
          </p:nvSpPr>
          <p:spPr>
            <a:xfrm>
              <a:off x="11480138" y="4562724"/>
              <a:ext cx="17138" cy="11737"/>
            </a:xfrm>
            <a:custGeom>
              <a:avLst/>
              <a:gdLst>
                <a:gd name="connsiteX0" fmla="*/ 13002 w 17138"/>
                <a:gd name="connsiteY0" fmla="*/ 8072 h 11737"/>
                <a:gd name="connsiteX1" fmla="*/ 1639 w 17138"/>
                <a:gd name="connsiteY1" fmla="*/ 11737 h 11737"/>
                <a:gd name="connsiteX2" fmla="*/ 6038 w 17138"/>
                <a:gd name="connsiteY2" fmla="*/ 1108 h 11737"/>
                <a:gd name="connsiteX3" fmla="*/ 17034 w 17138"/>
                <a:gd name="connsiteY3" fmla="*/ 3307 h 11737"/>
                <a:gd name="connsiteX4" fmla="*/ 13002 w 17138"/>
                <a:gd name="connsiteY4" fmla="*/ 8072 h 1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8" h="11737">
                  <a:moveTo>
                    <a:pt x="13002" y="8072"/>
                  </a:moveTo>
                  <a:cubicBezTo>
                    <a:pt x="7504" y="3674"/>
                    <a:pt x="5305" y="9905"/>
                    <a:pt x="1639" y="11737"/>
                  </a:cubicBezTo>
                  <a:cubicBezTo>
                    <a:pt x="-1293" y="6239"/>
                    <a:pt x="-560" y="1841"/>
                    <a:pt x="6038" y="1108"/>
                  </a:cubicBezTo>
                  <a:cubicBezTo>
                    <a:pt x="9703" y="741"/>
                    <a:pt x="14835" y="-2191"/>
                    <a:pt x="17034" y="3307"/>
                  </a:cubicBezTo>
                  <a:cubicBezTo>
                    <a:pt x="17767" y="4040"/>
                    <a:pt x="14468" y="6239"/>
                    <a:pt x="13002" y="8072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27338B60-D071-40FB-9769-3CE0632302FA}"/>
                </a:ext>
              </a:extLst>
            </p:cNvPr>
            <p:cNvSpPr/>
            <p:nvPr/>
          </p:nvSpPr>
          <p:spPr>
            <a:xfrm>
              <a:off x="11792281" y="5850537"/>
              <a:ext cx="250694" cy="500920"/>
            </a:xfrm>
            <a:custGeom>
              <a:avLst/>
              <a:gdLst>
                <a:gd name="connsiteX0" fmla="*/ 65198 w 250694"/>
                <a:gd name="connsiteY0" fmla="*/ 80117 h 500920"/>
                <a:gd name="connsiteX1" fmla="*/ 85724 w 250694"/>
                <a:gd name="connsiteY1" fmla="*/ 70587 h 500920"/>
                <a:gd name="connsiteX2" fmla="*/ 87557 w 250694"/>
                <a:gd name="connsiteY2" fmla="*/ 1311 h 500920"/>
                <a:gd name="connsiteX3" fmla="*/ 113581 w 250694"/>
                <a:gd name="connsiteY3" fmla="*/ 212 h 500920"/>
                <a:gd name="connsiteX4" fmla="*/ 112115 w 250694"/>
                <a:gd name="connsiteY4" fmla="*/ 43097 h 500920"/>
                <a:gd name="connsiteX5" fmla="*/ 117980 w 250694"/>
                <a:gd name="connsiteY5" fmla="*/ 56659 h 500920"/>
                <a:gd name="connsiteX6" fmla="*/ 137406 w 250694"/>
                <a:gd name="connsiteY6" fmla="*/ 46762 h 500920"/>
                <a:gd name="connsiteX7" fmla="*/ 151701 w 250694"/>
                <a:gd name="connsiteY7" fmla="*/ 35399 h 500920"/>
                <a:gd name="connsiteX8" fmla="*/ 164164 w 250694"/>
                <a:gd name="connsiteY8" fmla="*/ 30268 h 500920"/>
                <a:gd name="connsiteX9" fmla="*/ 158299 w 250694"/>
                <a:gd name="connsiteY9" fmla="*/ 40531 h 500920"/>
                <a:gd name="connsiteX10" fmla="*/ 155733 w 250694"/>
                <a:gd name="connsiteY10" fmla="*/ 52627 h 500920"/>
                <a:gd name="connsiteX11" fmla="*/ 150235 w 250694"/>
                <a:gd name="connsiteY11" fmla="*/ 66922 h 500920"/>
                <a:gd name="connsiteX12" fmla="*/ 146936 w 250694"/>
                <a:gd name="connsiteY12" fmla="*/ 79384 h 500920"/>
                <a:gd name="connsiteX13" fmla="*/ 147303 w 250694"/>
                <a:gd name="connsiteY13" fmla="*/ 117504 h 500920"/>
                <a:gd name="connsiteX14" fmla="*/ 170761 w 250694"/>
                <a:gd name="connsiteY14" fmla="*/ 179816 h 500920"/>
                <a:gd name="connsiteX15" fmla="*/ 209248 w 250694"/>
                <a:gd name="connsiteY15" fmla="*/ 184214 h 500920"/>
                <a:gd name="connsiteX16" fmla="*/ 223176 w 250694"/>
                <a:gd name="connsiteY16" fmla="*/ 188612 h 500920"/>
                <a:gd name="connsiteX17" fmla="*/ 213280 w 250694"/>
                <a:gd name="connsiteY17" fmla="*/ 199609 h 500920"/>
                <a:gd name="connsiteX18" fmla="*/ 201551 w 250694"/>
                <a:gd name="connsiteY18" fmla="*/ 214270 h 500920"/>
                <a:gd name="connsiteX19" fmla="*/ 198618 w 250694"/>
                <a:gd name="connsiteY19" fmla="*/ 241394 h 500920"/>
                <a:gd name="connsiteX20" fmla="*/ 200451 w 250694"/>
                <a:gd name="connsiteY20" fmla="*/ 249458 h 500920"/>
                <a:gd name="connsiteX21" fmla="*/ 204116 w 250694"/>
                <a:gd name="connsiteY21" fmla="*/ 270717 h 500920"/>
                <a:gd name="connsiteX22" fmla="*/ 204116 w 250694"/>
                <a:gd name="connsiteY22" fmla="*/ 290144 h 500920"/>
                <a:gd name="connsiteX23" fmla="*/ 213646 w 250694"/>
                <a:gd name="connsiteY23" fmla="*/ 267418 h 500920"/>
                <a:gd name="connsiteX24" fmla="*/ 226109 w 250694"/>
                <a:gd name="connsiteY24" fmla="*/ 291243 h 500920"/>
                <a:gd name="connsiteX25" fmla="*/ 226109 w 250694"/>
                <a:gd name="connsiteY25" fmla="*/ 291243 h 500920"/>
                <a:gd name="connsiteX26" fmla="*/ 208515 w 250694"/>
                <a:gd name="connsiteY26" fmla="*/ 309937 h 500920"/>
                <a:gd name="connsiteX27" fmla="*/ 221344 w 250694"/>
                <a:gd name="connsiteY27" fmla="*/ 319100 h 500920"/>
                <a:gd name="connsiteX28" fmla="*/ 243336 w 250694"/>
                <a:gd name="connsiteY28" fmla="*/ 325331 h 500920"/>
                <a:gd name="connsiteX29" fmla="*/ 250667 w 250694"/>
                <a:gd name="connsiteY29" fmla="*/ 328997 h 500920"/>
                <a:gd name="connsiteX30" fmla="*/ 242970 w 250694"/>
                <a:gd name="connsiteY30" fmla="*/ 334128 h 500920"/>
                <a:gd name="connsiteX31" fmla="*/ 223176 w 250694"/>
                <a:gd name="connsiteY31" fmla="*/ 345491 h 500920"/>
                <a:gd name="connsiteX32" fmla="*/ 216212 w 250694"/>
                <a:gd name="connsiteY32" fmla="*/ 344391 h 500920"/>
                <a:gd name="connsiteX33" fmla="*/ 218045 w 250694"/>
                <a:gd name="connsiteY33" fmla="*/ 325698 h 500920"/>
                <a:gd name="connsiteX34" fmla="*/ 167829 w 250694"/>
                <a:gd name="connsiteY34" fmla="*/ 304439 h 500920"/>
                <a:gd name="connsiteX35" fmla="*/ 182491 w 250694"/>
                <a:gd name="connsiteY35" fmla="*/ 326798 h 500920"/>
                <a:gd name="connsiteX36" fmla="*/ 210714 w 250694"/>
                <a:gd name="connsiteY36" fmla="*/ 351722 h 500920"/>
                <a:gd name="connsiteX37" fmla="*/ 205216 w 250694"/>
                <a:gd name="connsiteY37" fmla="*/ 364551 h 500920"/>
                <a:gd name="connsiteX38" fmla="*/ 202650 w 250694"/>
                <a:gd name="connsiteY38" fmla="*/ 379579 h 500920"/>
                <a:gd name="connsiteX39" fmla="*/ 202284 w 250694"/>
                <a:gd name="connsiteY39" fmla="*/ 391308 h 500920"/>
                <a:gd name="connsiteX40" fmla="*/ 190554 w 250694"/>
                <a:gd name="connsiteY40" fmla="*/ 392774 h 500920"/>
                <a:gd name="connsiteX41" fmla="*/ 159765 w 250694"/>
                <a:gd name="connsiteY41" fmla="*/ 414034 h 500920"/>
                <a:gd name="connsiteX42" fmla="*/ 142904 w 250694"/>
                <a:gd name="connsiteY42" fmla="*/ 427596 h 500920"/>
                <a:gd name="connsiteX43" fmla="*/ 127510 w 250694"/>
                <a:gd name="connsiteY43" fmla="*/ 390942 h 500920"/>
                <a:gd name="connsiteX44" fmla="*/ 122745 w 250694"/>
                <a:gd name="connsiteY44" fmla="*/ 383978 h 500920"/>
                <a:gd name="connsiteX45" fmla="*/ 116147 w 250694"/>
                <a:gd name="connsiteY45" fmla="*/ 386543 h 500920"/>
                <a:gd name="connsiteX46" fmla="*/ 117247 w 250694"/>
                <a:gd name="connsiteY46" fmla="*/ 396440 h 500920"/>
                <a:gd name="connsiteX47" fmla="*/ 123111 w 250694"/>
                <a:gd name="connsiteY47" fmla="*/ 400838 h 500920"/>
                <a:gd name="connsiteX48" fmla="*/ 130809 w 250694"/>
                <a:gd name="connsiteY48" fmla="*/ 452154 h 500920"/>
                <a:gd name="connsiteX49" fmla="*/ 120546 w 250694"/>
                <a:gd name="connsiteY49" fmla="*/ 459484 h 500920"/>
                <a:gd name="connsiteX50" fmla="*/ 82792 w 250694"/>
                <a:gd name="connsiteY50" fmla="*/ 492840 h 500920"/>
                <a:gd name="connsiteX51" fmla="*/ 76927 w 250694"/>
                <a:gd name="connsiteY51" fmla="*/ 500904 h 500920"/>
                <a:gd name="connsiteX52" fmla="*/ 68497 w 250694"/>
                <a:gd name="connsiteY52" fmla="*/ 490274 h 500920"/>
                <a:gd name="connsiteX53" fmla="*/ 76194 w 250694"/>
                <a:gd name="connsiteY53" fmla="*/ 459851 h 500920"/>
                <a:gd name="connsiteX54" fmla="*/ 77294 w 250694"/>
                <a:gd name="connsiteY54" fmla="*/ 440425 h 500920"/>
                <a:gd name="connsiteX55" fmla="*/ 66664 w 250694"/>
                <a:gd name="connsiteY55" fmla="*/ 436026 h 500920"/>
                <a:gd name="connsiteX56" fmla="*/ 52003 w 250694"/>
                <a:gd name="connsiteY56" fmla="*/ 435660 h 500920"/>
                <a:gd name="connsiteX57" fmla="*/ 52003 w 250694"/>
                <a:gd name="connsiteY57" fmla="*/ 419898 h 500920"/>
                <a:gd name="connsiteX58" fmla="*/ 44306 w 250694"/>
                <a:gd name="connsiteY58" fmla="*/ 397540 h 500920"/>
                <a:gd name="connsiteX59" fmla="*/ 36975 w 250694"/>
                <a:gd name="connsiteY59" fmla="*/ 368950 h 500920"/>
                <a:gd name="connsiteX60" fmla="*/ 50903 w 250694"/>
                <a:gd name="connsiteY60" fmla="*/ 350256 h 500920"/>
                <a:gd name="connsiteX61" fmla="*/ 79127 w 250694"/>
                <a:gd name="connsiteY61" fmla="*/ 355021 h 500920"/>
                <a:gd name="connsiteX62" fmla="*/ 62266 w 250694"/>
                <a:gd name="connsiteY62" fmla="*/ 338160 h 500920"/>
                <a:gd name="connsiteX63" fmla="*/ 65565 w 250694"/>
                <a:gd name="connsiteY63" fmla="*/ 317268 h 500920"/>
                <a:gd name="connsiteX64" fmla="*/ 71429 w 250694"/>
                <a:gd name="connsiteY64" fmla="*/ 301506 h 500920"/>
                <a:gd name="connsiteX65" fmla="*/ 53102 w 250694"/>
                <a:gd name="connsiteY65" fmla="*/ 259354 h 500920"/>
                <a:gd name="connsiteX66" fmla="*/ 20847 w 250694"/>
                <a:gd name="connsiteY66" fmla="*/ 268518 h 500920"/>
                <a:gd name="connsiteX67" fmla="*/ 16449 w 250694"/>
                <a:gd name="connsiteY67" fmla="*/ 267052 h 500920"/>
                <a:gd name="connsiteX68" fmla="*/ 2520 w 250694"/>
                <a:gd name="connsiteY68" fmla="*/ 269251 h 500920"/>
                <a:gd name="connsiteX69" fmla="*/ 3620 w 250694"/>
                <a:gd name="connsiteY69" fmla="*/ 255689 h 500920"/>
                <a:gd name="connsiteX70" fmla="*/ 4719 w 250694"/>
                <a:gd name="connsiteY70" fmla="*/ 237729 h 500920"/>
                <a:gd name="connsiteX71" fmla="*/ 24879 w 250694"/>
                <a:gd name="connsiteY71" fmla="*/ 183114 h 500920"/>
                <a:gd name="connsiteX72" fmla="*/ 54569 w 250694"/>
                <a:gd name="connsiteY72" fmla="*/ 183481 h 500920"/>
                <a:gd name="connsiteX73" fmla="*/ 64465 w 250694"/>
                <a:gd name="connsiteY73" fmla="*/ 188612 h 500920"/>
                <a:gd name="connsiteX74" fmla="*/ 77661 w 250694"/>
                <a:gd name="connsiteY74" fmla="*/ 187146 h 500920"/>
                <a:gd name="connsiteX75" fmla="*/ 71429 w 250694"/>
                <a:gd name="connsiteY75" fmla="*/ 176883 h 500920"/>
                <a:gd name="connsiteX76" fmla="*/ 72163 w 250694"/>
                <a:gd name="connsiteY76" fmla="*/ 171752 h 500920"/>
                <a:gd name="connsiteX77" fmla="*/ 74728 w 250694"/>
                <a:gd name="connsiteY77" fmla="*/ 139496 h 500920"/>
                <a:gd name="connsiteX78" fmla="*/ 81326 w 250694"/>
                <a:gd name="connsiteY78" fmla="*/ 101010 h 500920"/>
                <a:gd name="connsiteX79" fmla="*/ 83525 w 250694"/>
                <a:gd name="connsiteY79" fmla="*/ 94779 h 500920"/>
                <a:gd name="connsiteX80" fmla="*/ 78027 w 250694"/>
                <a:gd name="connsiteY80" fmla="*/ 96611 h 500920"/>
                <a:gd name="connsiteX81" fmla="*/ 71796 w 250694"/>
                <a:gd name="connsiteY81" fmla="*/ 98444 h 500920"/>
                <a:gd name="connsiteX82" fmla="*/ 65198 w 250694"/>
                <a:gd name="connsiteY82" fmla="*/ 80117 h 50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0694" h="500920">
                  <a:moveTo>
                    <a:pt x="65198" y="80117"/>
                  </a:moveTo>
                  <a:cubicBezTo>
                    <a:pt x="65565" y="63989"/>
                    <a:pt x="79127" y="76085"/>
                    <a:pt x="85724" y="70587"/>
                  </a:cubicBezTo>
                  <a:cubicBezTo>
                    <a:pt x="73262" y="47129"/>
                    <a:pt x="74728" y="24037"/>
                    <a:pt x="87557" y="1311"/>
                  </a:cubicBezTo>
                  <a:cubicBezTo>
                    <a:pt x="95987" y="-2354"/>
                    <a:pt x="105151" y="3144"/>
                    <a:pt x="113581" y="212"/>
                  </a:cubicBezTo>
                  <a:cubicBezTo>
                    <a:pt x="109916" y="14507"/>
                    <a:pt x="109549" y="28802"/>
                    <a:pt x="112115" y="43097"/>
                  </a:cubicBezTo>
                  <a:cubicBezTo>
                    <a:pt x="112848" y="47862"/>
                    <a:pt x="111016" y="54459"/>
                    <a:pt x="117980" y="56659"/>
                  </a:cubicBezTo>
                  <a:cubicBezTo>
                    <a:pt x="120912" y="46762"/>
                    <a:pt x="136673" y="61424"/>
                    <a:pt x="137406" y="46762"/>
                  </a:cubicBezTo>
                  <a:cubicBezTo>
                    <a:pt x="137773" y="37965"/>
                    <a:pt x="144371" y="36132"/>
                    <a:pt x="151701" y="35399"/>
                  </a:cubicBezTo>
                  <a:cubicBezTo>
                    <a:pt x="156466" y="34300"/>
                    <a:pt x="160132" y="25869"/>
                    <a:pt x="164164" y="30268"/>
                  </a:cubicBezTo>
                  <a:cubicBezTo>
                    <a:pt x="169662" y="35766"/>
                    <a:pt x="162331" y="37965"/>
                    <a:pt x="158299" y="40531"/>
                  </a:cubicBezTo>
                  <a:cubicBezTo>
                    <a:pt x="153901" y="43463"/>
                    <a:pt x="154634" y="48595"/>
                    <a:pt x="155733" y="52627"/>
                  </a:cubicBezTo>
                  <a:cubicBezTo>
                    <a:pt x="157199" y="58858"/>
                    <a:pt x="159399" y="64356"/>
                    <a:pt x="150235" y="66922"/>
                  </a:cubicBezTo>
                  <a:cubicBezTo>
                    <a:pt x="144004" y="68754"/>
                    <a:pt x="144371" y="74252"/>
                    <a:pt x="146936" y="79384"/>
                  </a:cubicBezTo>
                  <a:cubicBezTo>
                    <a:pt x="153168" y="91846"/>
                    <a:pt x="150602" y="104675"/>
                    <a:pt x="147303" y="117504"/>
                  </a:cubicBezTo>
                  <a:cubicBezTo>
                    <a:pt x="142171" y="138030"/>
                    <a:pt x="152801" y="173218"/>
                    <a:pt x="170761" y="179816"/>
                  </a:cubicBezTo>
                  <a:cubicBezTo>
                    <a:pt x="181757" y="183848"/>
                    <a:pt x="196052" y="190445"/>
                    <a:pt x="209248" y="184214"/>
                  </a:cubicBezTo>
                  <a:cubicBezTo>
                    <a:pt x="215846" y="181282"/>
                    <a:pt x="221710" y="183481"/>
                    <a:pt x="223176" y="188612"/>
                  </a:cubicBezTo>
                  <a:cubicBezTo>
                    <a:pt x="225009" y="194844"/>
                    <a:pt x="218411" y="199975"/>
                    <a:pt x="213280" y="199609"/>
                  </a:cubicBezTo>
                  <a:cubicBezTo>
                    <a:pt x="199718" y="199242"/>
                    <a:pt x="204849" y="208039"/>
                    <a:pt x="201551" y="214270"/>
                  </a:cubicBezTo>
                  <a:cubicBezTo>
                    <a:pt x="196052" y="224533"/>
                    <a:pt x="200084" y="232597"/>
                    <a:pt x="198618" y="241394"/>
                  </a:cubicBezTo>
                  <a:cubicBezTo>
                    <a:pt x="197885" y="244693"/>
                    <a:pt x="196786" y="247625"/>
                    <a:pt x="200451" y="249458"/>
                  </a:cubicBezTo>
                  <a:cubicBezTo>
                    <a:pt x="212180" y="254956"/>
                    <a:pt x="207782" y="262287"/>
                    <a:pt x="204116" y="270717"/>
                  </a:cubicBezTo>
                  <a:cubicBezTo>
                    <a:pt x="201917" y="276215"/>
                    <a:pt x="196419" y="282813"/>
                    <a:pt x="204116" y="290144"/>
                  </a:cubicBezTo>
                  <a:cubicBezTo>
                    <a:pt x="209981" y="283913"/>
                    <a:pt x="205583" y="273649"/>
                    <a:pt x="213646" y="267418"/>
                  </a:cubicBezTo>
                  <a:cubicBezTo>
                    <a:pt x="214379" y="277315"/>
                    <a:pt x="226109" y="280980"/>
                    <a:pt x="226109" y="291243"/>
                  </a:cubicBezTo>
                  <a:lnTo>
                    <a:pt x="226109" y="291243"/>
                  </a:lnTo>
                  <a:cubicBezTo>
                    <a:pt x="214013" y="291610"/>
                    <a:pt x="211081" y="302240"/>
                    <a:pt x="208515" y="309937"/>
                  </a:cubicBezTo>
                  <a:cubicBezTo>
                    <a:pt x="205583" y="319467"/>
                    <a:pt x="216945" y="315801"/>
                    <a:pt x="221344" y="319100"/>
                  </a:cubicBezTo>
                  <a:cubicBezTo>
                    <a:pt x="227941" y="323865"/>
                    <a:pt x="234539" y="327531"/>
                    <a:pt x="243336" y="325331"/>
                  </a:cubicBezTo>
                  <a:cubicBezTo>
                    <a:pt x="246268" y="324598"/>
                    <a:pt x="250667" y="324965"/>
                    <a:pt x="250667" y="328997"/>
                  </a:cubicBezTo>
                  <a:cubicBezTo>
                    <a:pt x="251033" y="333762"/>
                    <a:pt x="247734" y="334861"/>
                    <a:pt x="242970" y="334128"/>
                  </a:cubicBezTo>
                  <a:cubicBezTo>
                    <a:pt x="233439" y="332662"/>
                    <a:pt x="225742" y="333029"/>
                    <a:pt x="223176" y="345491"/>
                  </a:cubicBezTo>
                  <a:cubicBezTo>
                    <a:pt x="221710" y="352455"/>
                    <a:pt x="218778" y="346957"/>
                    <a:pt x="216212" y="344391"/>
                  </a:cubicBezTo>
                  <a:cubicBezTo>
                    <a:pt x="209615" y="337794"/>
                    <a:pt x="209981" y="331563"/>
                    <a:pt x="218045" y="325698"/>
                  </a:cubicBezTo>
                  <a:cubicBezTo>
                    <a:pt x="200818" y="316901"/>
                    <a:pt x="181024" y="319467"/>
                    <a:pt x="167829" y="304439"/>
                  </a:cubicBezTo>
                  <a:cubicBezTo>
                    <a:pt x="168929" y="315068"/>
                    <a:pt x="172961" y="322399"/>
                    <a:pt x="182491" y="326798"/>
                  </a:cubicBezTo>
                  <a:cubicBezTo>
                    <a:pt x="194220" y="332296"/>
                    <a:pt x="205216" y="338893"/>
                    <a:pt x="210714" y="351722"/>
                  </a:cubicBezTo>
                  <a:cubicBezTo>
                    <a:pt x="212913" y="357587"/>
                    <a:pt x="208881" y="361252"/>
                    <a:pt x="205216" y="364551"/>
                  </a:cubicBezTo>
                  <a:cubicBezTo>
                    <a:pt x="200084" y="369316"/>
                    <a:pt x="196419" y="372981"/>
                    <a:pt x="202650" y="379579"/>
                  </a:cubicBezTo>
                  <a:cubicBezTo>
                    <a:pt x="205949" y="383245"/>
                    <a:pt x="205583" y="387643"/>
                    <a:pt x="202284" y="391308"/>
                  </a:cubicBezTo>
                  <a:cubicBezTo>
                    <a:pt x="198985" y="394974"/>
                    <a:pt x="194953" y="394241"/>
                    <a:pt x="190554" y="392774"/>
                  </a:cubicBezTo>
                  <a:cubicBezTo>
                    <a:pt x="171861" y="387643"/>
                    <a:pt x="160865" y="395707"/>
                    <a:pt x="159765" y="414034"/>
                  </a:cubicBezTo>
                  <a:cubicBezTo>
                    <a:pt x="159032" y="424297"/>
                    <a:pt x="154267" y="430161"/>
                    <a:pt x="142904" y="427596"/>
                  </a:cubicBezTo>
                  <a:cubicBezTo>
                    <a:pt x="137773" y="415500"/>
                    <a:pt x="124578" y="406703"/>
                    <a:pt x="127510" y="390942"/>
                  </a:cubicBezTo>
                  <a:cubicBezTo>
                    <a:pt x="128243" y="388010"/>
                    <a:pt x="126410" y="384711"/>
                    <a:pt x="122745" y="383978"/>
                  </a:cubicBezTo>
                  <a:cubicBezTo>
                    <a:pt x="120179" y="383245"/>
                    <a:pt x="117613" y="384344"/>
                    <a:pt x="116147" y="386543"/>
                  </a:cubicBezTo>
                  <a:cubicBezTo>
                    <a:pt x="113581" y="390209"/>
                    <a:pt x="113948" y="393508"/>
                    <a:pt x="117247" y="396440"/>
                  </a:cubicBezTo>
                  <a:cubicBezTo>
                    <a:pt x="119079" y="398273"/>
                    <a:pt x="121279" y="399372"/>
                    <a:pt x="123111" y="400838"/>
                  </a:cubicBezTo>
                  <a:cubicBezTo>
                    <a:pt x="138873" y="414767"/>
                    <a:pt x="141805" y="434926"/>
                    <a:pt x="130809" y="452154"/>
                  </a:cubicBezTo>
                  <a:cubicBezTo>
                    <a:pt x="128243" y="455819"/>
                    <a:pt x="124578" y="459851"/>
                    <a:pt x="120546" y="459484"/>
                  </a:cubicBezTo>
                  <a:cubicBezTo>
                    <a:pt x="94888" y="456186"/>
                    <a:pt x="92322" y="478545"/>
                    <a:pt x="82792" y="492840"/>
                  </a:cubicBezTo>
                  <a:cubicBezTo>
                    <a:pt x="80959" y="495772"/>
                    <a:pt x="81692" y="501270"/>
                    <a:pt x="76927" y="500904"/>
                  </a:cubicBezTo>
                  <a:cubicBezTo>
                    <a:pt x="70696" y="500537"/>
                    <a:pt x="68864" y="495405"/>
                    <a:pt x="68497" y="490274"/>
                  </a:cubicBezTo>
                  <a:cubicBezTo>
                    <a:pt x="67397" y="479278"/>
                    <a:pt x="71429" y="469015"/>
                    <a:pt x="76194" y="459851"/>
                  </a:cubicBezTo>
                  <a:cubicBezTo>
                    <a:pt x="79860" y="453253"/>
                    <a:pt x="80959" y="447389"/>
                    <a:pt x="77294" y="440425"/>
                  </a:cubicBezTo>
                  <a:cubicBezTo>
                    <a:pt x="74728" y="436026"/>
                    <a:pt x="73262" y="430528"/>
                    <a:pt x="66664" y="436026"/>
                  </a:cubicBezTo>
                  <a:cubicBezTo>
                    <a:pt x="61899" y="440058"/>
                    <a:pt x="56401" y="441524"/>
                    <a:pt x="52003" y="435660"/>
                  </a:cubicBezTo>
                  <a:cubicBezTo>
                    <a:pt x="48337" y="430895"/>
                    <a:pt x="48337" y="424663"/>
                    <a:pt x="52003" y="419898"/>
                  </a:cubicBezTo>
                  <a:cubicBezTo>
                    <a:pt x="61166" y="408169"/>
                    <a:pt x="61533" y="401938"/>
                    <a:pt x="44306" y="397540"/>
                  </a:cubicBezTo>
                  <a:cubicBezTo>
                    <a:pt x="29644" y="393874"/>
                    <a:pt x="38808" y="378479"/>
                    <a:pt x="36975" y="368950"/>
                  </a:cubicBezTo>
                  <a:cubicBezTo>
                    <a:pt x="35509" y="361252"/>
                    <a:pt x="42473" y="348423"/>
                    <a:pt x="50903" y="350256"/>
                  </a:cubicBezTo>
                  <a:cubicBezTo>
                    <a:pt x="60067" y="352455"/>
                    <a:pt x="68864" y="353188"/>
                    <a:pt x="79127" y="355021"/>
                  </a:cubicBezTo>
                  <a:cubicBezTo>
                    <a:pt x="77661" y="343292"/>
                    <a:pt x="67397" y="342925"/>
                    <a:pt x="62266" y="338160"/>
                  </a:cubicBezTo>
                  <a:cubicBezTo>
                    <a:pt x="51270" y="328630"/>
                    <a:pt x="51636" y="322766"/>
                    <a:pt x="65565" y="317268"/>
                  </a:cubicBezTo>
                  <a:cubicBezTo>
                    <a:pt x="74728" y="313602"/>
                    <a:pt x="74362" y="311403"/>
                    <a:pt x="71429" y="301506"/>
                  </a:cubicBezTo>
                  <a:cubicBezTo>
                    <a:pt x="67031" y="287211"/>
                    <a:pt x="62266" y="273283"/>
                    <a:pt x="53102" y="259354"/>
                  </a:cubicBezTo>
                  <a:cubicBezTo>
                    <a:pt x="44672" y="272183"/>
                    <a:pt x="32943" y="271817"/>
                    <a:pt x="20847" y="268518"/>
                  </a:cubicBezTo>
                  <a:cubicBezTo>
                    <a:pt x="19381" y="268151"/>
                    <a:pt x="19381" y="262653"/>
                    <a:pt x="16449" y="267052"/>
                  </a:cubicBezTo>
                  <a:cubicBezTo>
                    <a:pt x="12417" y="273283"/>
                    <a:pt x="7652" y="274016"/>
                    <a:pt x="2520" y="269251"/>
                  </a:cubicBezTo>
                  <a:cubicBezTo>
                    <a:pt x="-2245" y="264853"/>
                    <a:pt x="687" y="259721"/>
                    <a:pt x="3620" y="255689"/>
                  </a:cubicBezTo>
                  <a:cubicBezTo>
                    <a:pt x="7652" y="249824"/>
                    <a:pt x="6552" y="243593"/>
                    <a:pt x="4719" y="237729"/>
                  </a:cubicBezTo>
                  <a:cubicBezTo>
                    <a:pt x="-1878" y="214637"/>
                    <a:pt x="16082" y="199975"/>
                    <a:pt x="24879" y="183114"/>
                  </a:cubicBezTo>
                  <a:cubicBezTo>
                    <a:pt x="29644" y="173951"/>
                    <a:pt x="44306" y="182748"/>
                    <a:pt x="54569" y="183481"/>
                  </a:cubicBezTo>
                  <a:cubicBezTo>
                    <a:pt x="58234" y="183848"/>
                    <a:pt x="61166" y="186780"/>
                    <a:pt x="64465" y="188612"/>
                  </a:cubicBezTo>
                  <a:cubicBezTo>
                    <a:pt x="69230" y="191178"/>
                    <a:pt x="75095" y="191911"/>
                    <a:pt x="77661" y="187146"/>
                  </a:cubicBezTo>
                  <a:cubicBezTo>
                    <a:pt x="80226" y="182748"/>
                    <a:pt x="72529" y="180915"/>
                    <a:pt x="71429" y="176883"/>
                  </a:cubicBezTo>
                  <a:cubicBezTo>
                    <a:pt x="71063" y="175051"/>
                    <a:pt x="71063" y="173584"/>
                    <a:pt x="72163" y="171752"/>
                  </a:cubicBezTo>
                  <a:cubicBezTo>
                    <a:pt x="82426" y="161855"/>
                    <a:pt x="73995" y="150126"/>
                    <a:pt x="74728" y="139496"/>
                  </a:cubicBezTo>
                  <a:cubicBezTo>
                    <a:pt x="75461" y="126301"/>
                    <a:pt x="72529" y="112739"/>
                    <a:pt x="81326" y="101010"/>
                  </a:cubicBezTo>
                  <a:cubicBezTo>
                    <a:pt x="82426" y="99177"/>
                    <a:pt x="84991" y="96611"/>
                    <a:pt x="83525" y="94779"/>
                  </a:cubicBezTo>
                  <a:cubicBezTo>
                    <a:pt x="81326" y="91846"/>
                    <a:pt x="79493" y="95512"/>
                    <a:pt x="78027" y="96611"/>
                  </a:cubicBezTo>
                  <a:cubicBezTo>
                    <a:pt x="76194" y="98444"/>
                    <a:pt x="74362" y="99177"/>
                    <a:pt x="71796" y="98444"/>
                  </a:cubicBezTo>
                  <a:cubicBezTo>
                    <a:pt x="69230" y="92946"/>
                    <a:pt x="68864" y="85982"/>
                    <a:pt x="65198" y="80117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785ABEFF-AFF2-4BE0-8214-73F07A27A6CD}"/>
                </a:ext>
              </a:extLst>
            </p:cNvPr>
            <p:cNvSpPr/>
            <p:nvPr/>
          </p:nvSpPr>
          <p:spPr>
            <a:xfrm>
              <a:off x="11935744" y="5477514"/>
              <a:ext cx="226328" cy="290763"/>
            </a:xfrm>
            <a:custGeom>
              <a:avLst/>
              <a:gdLst>
                <a:gd name="connsiteX0" fmla="*/ 541 w 226328"/>
                <a:gd name="connsiteY0" fmla="*/ 224053 h 290763"/>
                <a:gd name="connsiteX1" fmla="*/ 16302 w 226328"/>
                <a:gd name="connsiteY1" fmla="*/ 201694 h 290763"/>
                <a:gd name="connsiteX2" fmla="*/ 25099 w 226328"/>
                <a:gd name="connsiteY2" fmla="*/ 192897 h 290763"/>
                <a:gd name="connsiteX3" fmla="*/ 26931 w 226328"/>
                <a:gd name="connsiteY3" fmla="*/ 172738 h 290763"/>
                <a:gd name="connsiteX4" fmla="*/ 36095 w 226328"/>
                <a:gd name="connsiteY4" fmla="*/ 148913 h 290763"/>
                <a:gd name="connsiteX5" fmla="*/ 63585 w 226328"/>
                <a:gd name="connsiteY5" fmla="*/ 131319 h 290763"/>
                <a:gd name="connsiteX6" fmla="*/ 71649 w 226328"/>
                <a:gd name="connsiteY6" fmla="*/ 124355 h 290763"/>
                <a:gd name="connsiteX7" fmla="*/ 73115 w 226328"/>
                <a:gd name="connsiteY7" fmla="*/ 112259 h 290763"/>
                <a:gd name="connsiteX8" fmla="*/ 78980 w 226328"/>
                <a:gd name="connsiteY8" fmla="*/ 93565 h 290763"/>
                <a:gd name="connsiteX9" fmla="*/ 65051 w 226328"/>
                <a:gd name="connsiteY9" fmla="*/ 103095 h 290763"/>
                <a:gd name="connsiteX10" fmla="*/ 46358 w 226328"/>
                <a:gd name="connsiteY10" fmla="*/ 93565 h 290763"/>
                <a:gd name="connsiteX11" fmla="*/ 44525 w 226328"/>
                <a:gd name="connsiteY11" fmla="*/ 88800 h 290763"/>
                <a:gd name="connsiteX12" fmla="*/ 58454 w 226328"/>
                <a:gd name="connsiteY12" fmla="*/ 81836 h 290763"/>
                <a:gd name="connsiteX13" fmla="*/ 76414 w 226328"/>
                <a:gd name="connsiteY13" fmla="*/ 68274 h 290763"/>
                <a:gd name="connsiteX14" fmla="*/ 72016 w 226328"/>
                <a:gd name="connsiteY14" fmla="*/ 60210 h 290763"/>
                <a:gd name="connsiteX15" fmla="*/ 48557 w 226328"/>
                <a:gd name="connsiteY15" fmla="*/ 63509 h 290763"/>
                <a:gd name="connsiteX16" fmla="*/ 35362 w 226328"/>
                <a:gd name="connsiteY16" fmla="*/ 78537 h 290763"/>
                <a:gd name="connsiteX17" fmla="*/ 28031 w 226328"/>
                <a:gd name="connsiteY17" fmla="*/ 63876 h 290763"/>
                <a:gd name="connsiteX18" fmla="*/ 29131 w 226328"/>
                <a:gd name="connsiteY18" fmla="*/ 55445 h 290763"/>
                <a:gd name="connsiteX19" fmla="*/ 66517 w 226328"/>
                <a:gd name="connsiteY19" fmla="*/ 35652 h 290763"/>
                <a:gd name="connsiteX20" fmla="*/ 76414 w 226328"/>
                <a:gd name="connsiteY20" fmla="*/ 22090 h 290763"/>
                <a:gd name="connsiteX21" fmla="*/ 80812 w 226328"/>
                <a:gd name="connsiteY21" fmla="*/ 6329 h 290763"/>
                <a:gd name="connsiteX22" fmla="*/ 97307 w 226328"/>
                <a:gd name="connsiteY22" fmla="*/ 9995 h 290763"/>
                <a:gd name="connsiteX23" fmla="*/ 91809 w 226328"/>
                <a:gd name="connsiteY23" fmla="*/ 31987 h 290763"/>
                <a:gd name="connsiteX24" fmla="*/ 127363 w 226328"/>
                <a:gd name="connsiteY24" fmla="*/ 42250 h 290763"/>
                <a:gd name="connsiteX25" fmla="*/ 149722 w 226328"/>
                <a:gd name="connsiteY25" fmla="*/ 36752 h 290763"/>
                <a:gd name="connsiteX26" fmla="*/ 164750 w 226328"/>
                <a:gd name="connsiteY26" fmla="*/ 32353 h 290763"/>
                <a:gd name="connsiteX27" fmla="*/ 188575 w 226328"/>
                <a:gd name="connsiteY27" fmla="*/ 50680 h 290763"/>
                <a:gd name="connsiteX28" fmla="*/ 159985 w 226328"/>
                <a:gd name="connsiteY28" fmla="*/ 49214 h 290763"/>
                <a:gd name="connsiteX29" fmla="*/ 188575 w 226328"/>
                <a:gd name="connsiteY29" fmla="*/ 50680 h 290763"/>
                <a:gd name="connsiteX30" fmla="*/ 207268 w 226328"/>
                <a:gd name="connsiteY30" fmla="*/ 50680 h 290763"/>
                <a:gd name="connsiteX31" fmla="*/ 195539 w 226328"/>
                <a:gd name="connsiteY31" fmla="*/ 72306 h 290763"/>
                <a:gd name="connsiteX32" fmla="*/ 210934 w 226328"/>
                <a:gd name="connsiteY32" fmla="*/ 84768 h 290763"/>
                <a:gd name="connsiteX33" fmla="*/ 220464 w 226328"/>
                <a:gd name="connsiteY33" fmla="*/ 123988 h 290763"/>
                <a:gd name="connsiteX34" fmla="*/ 210934 w 226328"/>
                <a:gd name="connsiteY34" fmla="*/ 130586 h 290763"/>
                <a:gd name="connsiteX35" fmla="*/ 181244 w 226328"/>
                <a:gd name="connsiteY35" fmla="*/ 128753 h 290763"/>
                <a:gd name="connsiteX36" fmla="*/ 214966 w 226328"/>
                <a:gd name="connsiteY36" fmla="*/ 176037 h 290763"/>
                <a:gd name="connsiteX37" fmla="*/ 215699 w 226328"/>
                <a:gd name="connsiteY37" fmla="*/ 182634 h 290763"/>
                <a:gd name="connsiteX38" fmla="*/ 226328 w 226328"/>
                <a:gd name="connsiteY38" fmla="*/ 218922 h 290763"/>
                <a:gd name="connsiteX39" fmla="*/ 224496 w 226328"/>
                <a:gd name="connsiteY39" fmla="*/ 226619 h 290763"/>
                <a:gd name="connsiteX40" fmla="*/ 210934 w 226328"/>
                <a:gd name="connsiteY40" fmla="*/ 242380 h 290763"/>
                <a:gd name="connsiteX41" fmla="*/ 207268 w 226328"/>
                <a:gd name="connsiteY41" fmla="*/ 250444 h 290763"/>
                <a:gd name="connsiteX42" fmla="*/ 175746 w 226328"/>
                <a:gd name="connsiteY42" fmla="*/ 265105 h 290763"/>
                <a:gd name="connsiteX43" fmla="*/ 180511 w 226328"/>
                <a:gd name="connsiteY43" fmla="*/ 241280 h 290763"/>
                <a:gd name="connsiteX44" fmla="*/ 179778 w 226328"/>
                <a:gd name="connsiteY44" fmla="*/ 220021 h 290763"/>
                <a:gd name="connsiteX45" fmla="*/ 155953 w 226328"/>
                <a:gd name="connsiteY45" fmla="*/ 228452 h 290763"/>
                <a:gd name="connsiteX46" fmla="*/ 145690 w 226328"/>
                <a:gd name="connsiteY46" fmla="*/ 203160 h 290763"/>
                <a:gd name="connsiteX47" fmla="*/ 135060 w 226328"/>
                <a:gd name="connsiteY47" fmla="*/ 234316 h 290763"/>
                <a:gd name="connsiteX48" fmla="*/ 144590 w 226328"/>
                <a:gd name="connsiteY48" fmla="*/ 268771 h 290763"/>
                <a:gd name="connsiteX49" fmla="*/ 112335 w 226328"/>
                <a:gd name="connsiteY49" fmla="*/ 269504 h 290763"/>
                <a:gd name="connsiteX50" fmla="*/ 113434 w 226328"/>
                <a:gd name="connsiteY50" fmla="*/ 290763 h 290763"/>
                <a:gd name="connsiteX51" fmla="*/ 98406 w 226328"/>
                <a:gd name="connsiteY51" fmla="*/ 270970 h 290763"/>
                <a:gd name="connsiteX52" fmla="*/ 94008 w 226328"/>
                <a:gd name="connsiteY52" fmla="*/ 260341 h 290763"/>
                <a:gd name="connsiteX53" fmla="*/ 80446 w 226328"/>
                <a:gd name="connsiteY53" fmla="*/ 268404 h 290763"/>
                <a:gd name="connsiteX54" fmla="*/ 68350 w 226328"/>
                <a:gd name="connsiteY54" fmla="*/ 272803 h 290763"/>
                <a:gd name="connsiteX55" fmla="*/ 53689 w 226328"/>
                <a:gd name="connsiteY55" fmla="*/ 270970 h 290763"/>
                <a:gd name="connsiteX56" fmla="*/ 48557 w 226328"/>
                <a:gd name="connsiteY56" fmla="*/ 240547 h 290763"/>
                <a:gd name="connsiteX57" fmla="*/ 56988 w 226328"/>
                <a:gd name="connsiteY57" fmla="*/ 233217 h 290763"/>
                <a:gd name="connsiteX58" fmla="*/ 53322 w 226328"/>
                <a:gd name="connsiteY58" fmla="*/ 224053 h 290763"/>
                <a:gd name="connsiteX59" fmla="*/ 47824 w 226328"/>
                <a:gd name="connsiteY59" fmla="*/ 225886 h 290763"/>
                <a:gd name="connsiteX60" fmla="*/ 13369 w 226328"/>
                <a:gd name="connsiteY60" fmla="*/ 240914 h 290763"/>
                <a:gd name="connsiteX61" fmla="*/ 541 w 226328"/>
                <a:gd name="connsiteY61" fmla="*/ 224053 h 29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328" h="290763">
                  <a:moveTo>
                    <a:pt x="541" y="224053"/>
                  </a:moveTo>
                  <a:cubicBezTo>
                    <a:pt x="-2392" y="214157"/>
                    <a:pt x="7138" y="200228"/>
                    <a:pt x="16302" y="201694"/>
                  </a:cubicBezTo>
                  <a:cubicBezTo>
                    <a:pt x="23999" y="202794"/>
                    <a:pt x="23999" y="196563"/>
                    <a:pt x="25099" y="192897"/>
                  </a:cubicBezTo>
                  <a:cubicBezTo>
                    <a:pt x="26931" y="186300"/>
                    <a:pt x="28031" y="176037"/>
                    <a:pt x="26931" y="172738"/>
                  </a:cubicBezTo>
                  <a:cubicBezTo>
                    <a:pt x="22533" y="160275"/>
                    <a:pt x="21433" y="153311"/>
                    <a:pt x="36095" y="148913"/>
                  </a:cubicBezTo>
                  <a:cubicBezTo>
                    <a:pt x="46358" y="145614"/>
                    <a:pt x="47091" y="126554"/>
                    <a:pt x="63585" y="131319"/>
                  </a:cubicBezTo>
                  <a:cubicBezTo>
                    <a:pt x="69450" y="133152"/>
                    <a:pt x="72016" y="129120"/>
                    <a:pt x="71649" y="124355"/>
                  </a:cubicBezTo>
                  <a:cubicBezTo>
                    <a:pt x="70916" y="119956"/>
                    <a:pt x="74215" y="114825"/>
                    <a:pt x="73115" y="112259"/>
                  </a:cubicBezTo>
                  <a:cubicBezTo>
                    <a:pt x="69450" y="103462"/>
                    <a:pt x="85211" y="98697"/>
                    <a:pt x="78980" y="93565"/>
                  </a:cubicBezTo>
                  <a:cubicBezTo>
                    <a:pt x="69816" y="86235"/>
                    <a:pt x="71283" y="101263"/>
                    <a:pt x="65051" y="103095"/>
                  </a:cubicBezTo>
                  <a:cubicBezTo>
                    <a:pt x="55521" y="106394"/>
                    <a:pt x="55155" y="92466"/>
                    <a:pt x="46358" y="93565"/>
                  </a:cubicBezTo>
                  <a:cubicBezTo>
                    <a:pt x="42326" y="94298"/>
                    <a:pt x="42326" y="90633"/>
                    <a:pt x="44525" y="88800"/>
                  </a:cubicBezTo>
                  <a:cubicBezTo>
                    <a:pt x="48191" y="85135"/>
                    <a:pt x="48557" y="77804"/>
                    <a:pt x="58454" y="81836"/>
                  </a:cubicBezTo>
                  <a:cubicBezTo>
                    <a:pt x="66884" y="85502"/>
                    <a:pt x="71649" y="74505"/>
                    <a:pt x="76414" y="68274"/>
                  </a:cubicBezTo>
                  <a:cubicBezTo>
                    <a:pt x="78613" y="65342"/>
                    <a:pt x="76048" y="59477"/>
                    <a:pt x="72016" y="60210"/>
                  </a:cubicBezTo>
                  <a:cubicBezTo>
                    <a:pt x="64318" y="61676"/>
                    <a:pt x="55155" y="51413"/>
                    <a:pt x="48557" y="63509"/>
                  </a:cubicBezTo>
                  <a:cubicBezTo>
                    <a:pt x="45625" y="69007"/>
                    <a:pt x="40127" y="73406"/>
                    <a:pt x="35362" y="78537"/>
                  </a:cubicBezTo>
                  <a:cubicBezTo>
                    <a:pt x="29497" y="75605"/>
                    <a:pt x="30963" y="68641"/>
                    <a:pt x="28031" y="63876"/>
                  </a:cubicBezTo>
                  <a:cubicBezTo>
                    <a:pt x="26565" y="61310"/>
                    <a:pt x="27298" y="55079"/>
                    <a:pt x="29131" y="55445"/>
                  </a:cubicBezTo>
                  <a:cubicBezTo>
                    <a:pt x="46724" y="58378"/>
                    <a:pt x="47457" y="31254"/>
                    <a:pt x="66517" y="35652"/>
                  </a:cubicBezTo>
                  <a:cubicBezTo>
                    <a:pt x="76048" y="37851"/>
                    <a:pt x="78980" y="27588"/>
                    <a:pt x="76414" y="22090"/>
                  </a:cubicBezTo>
                  <a:cubicBezTo>
                    <a:pt x="72749" y="14026"/>
                    <a:pt x="76048" y="10728"/>
                    <a:pt x="80812" y="6329"/>
                  </a:cubicBezTo>
                  <a:cubicBezTo>
                    <a:pt x="91076" y="-3934"/>
                    <a:pt x="88510" y="-1002"/>
                    <a:pt x="97307" y="9995"/>
                  </a:cubicBezTo>
                  <a:cubicBezTo>
                    <a:pt x="107570" y="22823"/>
                    <a:pt x="99506" y="25023"/>
                    <a:pt x="91809" y="31987"/>
                  </a:cubicBezTo>
                  <a:cubicBezTo>
                    <a:pt x="106104" y="29055"/>
                    <a:pt x="118199" y="34553"/>
                    <a:pt x="127363" y="42250"/>
                  </a:cubicBezTo>
                  <a:cubicBezTo>
                    <a:pt x="139459" y="52147"/>
                    <a:pt x="145690" y="47015"/>
                    <a:pt x="149722" y="36752"/>
                  </a:cubicBezTo>
                  <a:cubicBezTo>
                    <a:pt x="153754" y="27222"/>
                    <a:pt x="160718" y="26122"/>
                    <a:pt x="164750" y="32353"/>
                  </a:cubicBezTo>
                  <a:cubicBezTo>
                    <a:pt x="170981" y="41883"/>
                    <a:pt x="189674" y="33453"/>
                    <a:pt x="188575" y="50680"/>
                  </a:cubicBezTo>
                  <a:cubicBezTo>
                    <a:pt x="178678" y="57645"/>
                    <a:pt x="169148" y="54712"/>
                    <a:pt x="159985" y="49214"/>
                  </a:cubicBezTo>
                  <a:cubicBezTo>
                    <a:pt x="169148" y="56178"/>
                    <a:pt x="178678" y="57645"/>
                    <a:pt x="188575" y="50680"/>
                  </a:cubicBezTo>
                  <a:cubicBezTo>
                    <a:pt x="194806" y="55079"/>
                    <a:pt x="201037" y="55079"/>
                    <a:pt x="207268" y="50680"/>
                  </a:cubicBezTo>
                  <a:cubicBezTo>
                    <a:pt x="220830" y="68274"/>
                    <a:pt x="192607" y="60210"/>
                    <a:pt x="195539" y="72306"/>
                  </a:cubicBezTo>
                  <a:cubicBezTo>
                    <a:pt x="203603" y="71573"/>
                    <a:pt x="213133" y="71207"/>
                    <a:pt x="210934" y="84768"/>
                  </a:cubicBezTo>
                  <a:cubicBezTo>
                    <a:pt x="220464" y="96131"/>
                    <a:pt x="216432" y="111159"/>
                    <a:pt x="220464" y="123988"/>
                  </a:cubicBezTo>
                  <a:cubicBezTo>
                    <a:pt x="222296" y="129486"/>
                    <a:pt x="215699" y="134251"/>
                    <a:pt x="210934" y="130586"/>
                  </a:cubicBezTo>
                  <a:cubicBezTo>
                    <a:pt x="200304" y="122155"/>
                    <a:pt x="190408" y="126920"/>
                    <a:pt x="181244" y="128753"/>
                  </a:cubicBezTo>
                  <a:cubicBezTo>
                    <a:pt x="216065" y="125821"/>
                    <a:pt x="225962" y="139016"/>
                    <a:pt x="214966" y="176037"/>
                  </a:cubicBezTo>
                  <a:cubicBezTo>
                    <a:pt x="214232" y="178602"/>
                    <a:pt x="213866" y="181168"/>
                    <a:pt x="215699" y="182634"/>
                  </a:cubicBezTo>
                  <a:cubicBezTo>
                    <a:pt x="227428" y="192531"/>
                    <a:pt x="225229" y="206093"/>
                    <a:pt x="226328" y="218922"/>
                  </a:cubicBezTo>
                  <a:cubicBezTo>
                    <a:pt x="226328" y="221487"/>
                    <a:pt x="225595" y="224053"/>
                    <a:pt x="224496" y="226619"/>
                  </a:cubicBezTo>
                  <a:cubicBezTo>
                    <a:pt x="221197" y="232850"/>
                    <a:pt x="216432" y="237982"/>
                    <a:pt x="210934" y="242380"/>
                  </a:cubicBezTo>
                  <a:cubicBezTo>
                    <a:pt x="209834" y="245312"/>
                    <a:pt x="208001" y="250444"/>
                    <a:pt x="207268" y="250444"/>
                  </a:cubicBezTo>
                  <a:cubicBezTo>
                    <a:pt x="193706" y="247878"/>
                    <a:pt x="187109" y="259974"/>
                    <a:pt x="175746" y="265105"/>
                  </a:cubicBezTo>
                  <a:cubicBezTo>
                    <a:pt x="177579" y="256309"/>
                    <a:pt x="177945" y="248245"/>
                    <a:pt x="180511" y="241280"/>
                  </a:cubicBezTo>
                  <a:cubicBezTo>
                    <a:pt x="183443" y="233583"/>
                    <a:pt x="186742" y="222954"/>
                    <a:pt x="179778" y="220021"/>
                  </a:cubicBezTo>
                  <a:cubicBezTo>
                    <a:pt x="173180" y="217089"/>
                    <a:pt x="161085" y="216722"/>
                    <a:pt x="155953" y="228452"/>
                  </a:cubicBezTo>
                  <a:cubicBezTo>
                    <a:pt x="152288" y="220388"/>
                    <a:pt x="152654" y="211224"/>
                    <a:pt x="145690" y="203160"/>
                  </a:cubicBezTo>
                  <a:cubicBezTo>
                    <a:pt x="140192" y="213057"/>
                    <a:pt x="147156" y="225153"/>
                    <a:pt x="135060" y="234316"/>
                  </a:cubicBezTo>
                  <a:cubicBezTo>
                    <a:pt x="125530" y="241280"/>
                    <a:pt x="140558" y="253743"/>
                    <a:pt x="144590" y="268771"/>
                  </a:cubicBezTo>
                  <a:cubicBezTo>
                    <a:pt x="130662" y="251177"/>
                    <a:pt x="121865" y="266572"/>
                    <a:pt x="112335" y="269504"/>
                  </a:cubicBezTo>
                  <a:cubicBezTo>
                    <a:pt x="105371" y="271703"/>
                    <a:pt x="109769" y="279767"/>
                    <a:pt x="113434" y="290763"/>
                  </a:cubicBezTo>
                  <a:cubicBezTo>
                    <a:pt x="105371" y="281966"/>
                    <a:pt x="91442" y="284532"/>
                    <a:pt x="98406" y="270970"/>
                  </a:cubicBezTo>
                  <a:cubicBezTo>
                    <a:pt x="102072" y="264006"/>
                    <a:pt x="99506" y="261073"/>
                    <a:pt x="94008" y="260341"/>
                  </a:cubicBezTo>
                  <a:cubicBezTo>
                    <a:pt x="88510" y="259974"/>
                    <a:pt x="78980" y="259607"/>
                    <a:pt x="80446" y="268404"/>
                  </a:cubicBezTo>
                  <a:cubicBezTo>
                    <a:pt x="83745" y="291863"/>
                    <a:pt x="74581" y="277568"/>
                    <a:pt x="68350" y="272803"/>
                  </a:cubicBezTo>
                  <a:cubicBezTo>
                    <a:pt x="62486" y="279400"/>
                    <a:pt x="57721" y="276835"/>
                    <a:pt x="53689" y="270970"/>
                  </a:cubicBezTo>
                  <a:cubicBezTo>
                    <a:pt x="47091" y="261807"/>
                    <a:pt x="40860" y="252277"/>
                    <a:pt x="48557" y="240547"/>
                  </a:cubicBezTo>
                  <a:cubicBezTo>
                    <a:pt x="50756" y="237249"/>
                    <a:pt x="55155" y="236882"/>
                    <a:pt x="56988" y="233217"/>
                  </a:cubicBezTo>
                  <a:cubicBezTo>
                    <a:pt x="59187" y="228818"/>
                    <a:pt x="56621" y="226252"/>
                    <a:pt x="53322" y="224053"/>
                  </a:cubicBezTo>
                  <a:cubicBezTo>
                    <a:pt x="50756" y="222220"/>
                    <a:pt x="48191" y="222587"/>
                    <a:pt x="47824" y="225886"/>
                  </a:cubicBezTo>
                  <a:cubicBezTo>
                    <a:pt x="44159" y="248978"/>
                    <a:pt x="26931" y="240914"/>
                    <a:pt x="13369" y="240914"/>
                  </a:cubicBezTo>
                  <a:cubicBezTo>
                    <a:pt x="6405" y="237249"/>
                    <a:pt x="5306" y="229185"/>
                    <a:pt x="541" y="22405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4A3AFAE-C96D-4808-995B-594F7EC7454A}"/>
                </a:ext>
              </a:extLst>
            </p:cNvPr>
            <p:cNvSpPr/>
            <p:nvPr/>
          </p:nvSpPr>
          <p:spPr>
            <a:xfrm>
              <a:off x="12122613" y="5705233"/>
              <a:ext cx="222728" cy="306485"/>
            </a:xfrm>
            <a:custGeom>
              <a:avLst/>
              <a:gdLst>
                <a:gd name="connsiteX0" fmla="*/ 24065 w 222728"/>
                <a:gd name="connsiteY0" fmla="*/ 15028 h 306485"/>
                <a:gd name="connsiteX1" fmla="*/ 35061 w 222728"/>
                <a:gd name="connsiteY1" fmla="*/ 0 h 306485"/>
                <a:gd name="connsiteX2" fmla="*/ 53755 w 222728"/>
                <a:gd name="connsiteY2" fmla="*/ 31156 h 306485"/>
                <a:gd name="connsiteX3" fmla="*/ 61818 w 222728"/>
                <a:gd name="connsiteY3" fmla="*/ 5132 h 306485"/>
                <a:gd name="connsiteX4" fmla="*/ 65850 w 222728"/>
                <a:gd name="connsiteY4" fmla="*/ 1833 h 306485"/>
                <a:gd name="connsiteX5" fmla="*/ 94807 w 222728"/>
                <a:gd name="connsiteY5" fmla="*/ 23459 h 306485"/>
                <a:gd name="connsiteX6" fmla="*/ 94074 w 222728"/>
                <a:gd name="connsiteY6" fmla="*/ 26757 h 306485"/>
                <a:gd name="connsiteX7" fmla="*/ 66584 w 222728"/>
                <a:gd name="connsiteY7" fmla="*/ 52049 h 306485"/>
                <a:gd name="connsiteX8" fmla="*/ 61085 w 222728"/>
                <a:gd name="connsiteY8" fmla="*/ 59746 h 306485"/>
                <a:gd name="connsiteX9" fmla="*/ 75747 w 222728"/>
                <a:gd name="connsiteY9" fmla="*/ 78806 h 306485"/>
                <a:gd name="connsiteX10" fmla="*/ 88942 w 222728"/>
                <a:gd name="connsiteY10" fmla="*/ 80639 h 306485"/>
                <a:gd name="connsiteX11" fmla="*/ 86010 w 222728"/>
                <a:gd name="connsiteY11" fmla="*/ 95667 h 306485"/>
                <a:gd name="connsiteX12" fmla="*/ 79779 w 222728"/>
                <a:gd name="connsiteY12" fmla="*/ 131954 h 306485"/>
                <a:gd name="connsiteX13" fmla="*/ 120831 w 222728"/>
                <a:gd name="connsiteY13" fmla="*/ 141117 h 306485"/>
                <a:gd name="connsiteX14" fmla="*/ 136226 w 222728"/>
                <a:gd name="connsiteY14" fmla="*/ 148082 h 306485"/>
                <a:gd name="connsiteX15" fmla="*/ 179111 w 222728"/>
                <a:gd name="connsiteY15" fmla="*/ 161644 h 306485"/>
                <a:gd name="connsiteX16" fmla="*/ 203669 w 222728"/>
                <a:gd name="connsiteY16" fmla="*/ 159811 h 306485"/>
                <a:gd name="connsiteX17" fmla="*/ 222729 w 222728"/>
                <a:gd name="connsiteY17" fmla="*/ 162010 h 306485"/>
                <a:gd name="connsiteX18" fmla="*/ 216864 w 222728"/>
                <a:gd name="connsiteY18" fmla="*/ 199764 h 306485"/>
                <a:gd name="connsiteX19" fmla="*/ 208800 w 222728"/>
                <a:gd name="connsiteY19" fmla="*/ 206361 h 306485"/>
                <a:gd name="connsiteX20" fmla="*/ 202936 w 222728"/>
                <a:gd name="connsiteY20" fmla="*/ 215525 h 306485"/>
                <a:gd name="connsiteX21" fmla="*/ 214299 w 222728"/>
                <a:gd name="connsiteY21" fmla="*/ 217724 h 306485"/>
                <a:gd name="connsiteX22" fmla="*/ 175812 w 222728"/>
                <a:gd name="connsiteY22" fmla="*/ 260976 h 306485"/>
                <a:gd name="connsiteX23" fmla="*/ 147222 w 222728"/>
                <a:gd name="connsiteY23" fmla="*/ 244115 h 306485"/>
                <a:gd name="connsiteX24" fmla="*/ 132927 w 222728"/>
                <a:gd name="connsiteY24" fmla="*/ 256944 h 306485"/>
                <a:gd name="connsiteX25" fmla="*/ 112034 w 222728"/>
                <a:gd name="connsiteY25" fmla="*/ 283335 h 306485"/>
                <a:gd name="connsiteX26" fmla="*/ 90408 w 222728"/>
                <a:gd name="connsiteY26" fmla="*/ 302028 h 306485"/>
                <a:gd name="connsiteX27" fmla="*/ 75014 w 222728"/>
                <a:gd name="connsiteY27" fmla="*/ 304960 h 306485"/>
                <a:gd name="connsiteX28" fmla="*/ 75014 w 222728"/>
                <a:gd name="connsiteY28" fmla="*/ 293231 h 306485"/>
                <a:gd name="connsiteX29" fmla="*/ 63285 w 222728"/>
                <a:gd name="connsiteY29" fmla="*/ 275271 h 306485"/>
                <a:gd name="connsiteX30" fmla="*/ 50822 w 222728"/>
                <a:gd name="connsiteY30" fmla="*/ 266107 h 306485"/>
                <a:gd name="connsiteX31" fmla="*/ 43125 w 222728"/>
                <a:gd name="connsiteY31" fmla="*/ 268673 h 306485"/>
                <a:gd name="connsiteX32" fmla="*/ 28830 w 222728"/>
                <a:gd name="connsiteY32" fmla="*/ 277836 h 306485"/>
                <a:gd name="connsiteX33" fmla="*/ 12702 w 222728"/>
                <a:gd name="connsiteY33" fmla="*/ 259876 h 306485"/>
                <a:gd name="connsiteX34" fmla="*/ 2439 w 222728"/>
                <a:gd name="connsiteY34" fmla="*/ 239716 h 306485"/>
                <a:gd name="connsiteX35" fmla="*/ 13435 w 222728"/>
                <a:gd name="connsiteY35" fmla="*/ 240083 h 306485"/>
                <a:gd name="connsiteX36" fmla="*/ 20033 w 222728"/>
                <a:gd name="connsiteY36" fmla="*/ 238617 h 306485"/>
                <a:gd name="connsiteX37" fmla="*/ 16001 w 222728"/>
                <a:gd name="connsiteY37" fmla="*/ 233119 h 306485"/>
                <a:gd name="connsiteX38" fmla="*/ 10870 w 222728"/>
                <a:gd name="connsiteY38" fmla="*/ 211126 h 306485"/>
                <a:gd name="connsiteX39" fmla="*/ 10137 w 222728"/>
                <a:gd name="connsiteY39" fmla="*/ 203062 h 306485"/>
                <a:gd name="connsiteX40" fmla="*/ 6838 w 222728"/>
                <a:gd name="connsiteY40" fmla="*/ 193533 h 306485"/>
                <a:gd name="connsiteX41" fmla="*/ 23698 w 222728"/>
                <a:gd name="connsiteY41" fmla="*/ 102264 h 306485"/>
                <a:gd name="connsiteX42" fmla="*/ 17467 w 222728"/>
                <a:gd name="connsiteY42" fmla="*/ 80272 h 306485"/>
                <a:gd name="connsiteX43" fmla="*/ 14902 w 222728"/>
                <a:gd name="connsiteY43" fmla="*/ 75873 h 306485"/>
                <a:gd name="connsiteX44" fmla="*/ 27730 w 222728"/>
                <a:gd name="connsiteY44" fmla="*/ 29690 h 306485"/>
                <a:gd name="connsiteX45" fmla="*/ 24065 w 222728"/>
                <a:gd name="connsiteY45" fmla="*/ 15028 h 3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2728" h="306485">
                  <a:moveTo>
                    <a:pt x="24065" y="15028"/>
                  </a:moveTo>
                  <a:cubicBezTo>
                    <a:pt x="24065" y="7331"/>
                    <a:pt x="29197" y="3665"/>
                    <a:pt x="35061" y="0"/>
                  </a:cubicBezTo>
                  <a:cubicBezTo>
                    <a:pt x="50456" y="1833"/>
                    <a:pt x="56320" y="10630"/>
                    <a:pt x="53755" y="31156"/>
                  </a:cubicBezTo>
                  <a:cubicBezTo>
                    <a:pt x="59253" y="21259"/>
                    <a:pt x="56320" y="11729"/>
                    <a:pt x="61818" y="5132"/>
                  </a:cubicBezTo>
                  <a:cubicBezTo>
                    <a:pt x="62918" y="3665"/>
                    <a:pt x="64384" y="2566"/>
                    <a:pt x="65850" y="1833"/>
                  </a:cubicBezTo>
                  <a:cubicBezTo>
                    <a:pt x="80145" y="-733"/>
                    <a:pt x="94074" y="9897"/>
                    <a:pt x="94807" y="23459"/>
                  </a:cubicBezTo>
                  <a:cubicBezTo>
                    <a:pt x="94807" y="24925"/>
                    <a:pt x="95173" y="26391"/>
                    <a:pt x="94074" y="26757"/>
                  </a:cubicBezTo>
                  <a:cubicBezTo>
                    <a:pt x="81612" y="31889"/>
                    <a:pt x="73914" y="41419"/>
                    <a:pt x="66584" y="52049"/>
                  </a:cubicBezTo>
                  <a:cubicBezTo>
                    <a:pt x="65117" y="54248"/>
                    <a:pt x="55587" y="53881"/>
                    <a:pt x="61085" y="59746"/>
                  </a:cubicBezTo>
                  <a:cubicBezTo>
                    <a:pt x="66584" y="65977"/>
                    <a:pt x="60719" y="81372"/>
                    <a:pt x="75747" y="78806"/>
                  </a:cubicBezTo>
                  <a:cubicBezTo>
                    <a:pt x="80512" y="78073"/>
                    <a:pt x="85643" y="74774"/>
                    <a:pt x="88942" y="80639"/>
                  </a:cubicBezTo>
                  <a:cubicBezTo>
                    <a:pt x="92241" y="86137"/>
                    <a:pt x="90775" y="91635"/>
                    <a:pt x="86010" y="95667"/>
                  </a:cubicBezTo>
                  <a:cubicBezTo>
                    <a:pt x="75380" y="105563"/>
                    <a:pt x="81978" y="118025"/>
                    <a:pt x="79779" y="131954"/>
                  </a:cubicBezTo>
                  <a:cubicBezTo>
                    <a:pt x="98472" y="117292"/>
                    <a:pt x="110935" y="126822"/>
                    <a:pt x="120831" y="141117"/>
                  </a:cubicBezTo>
                  <a:cubicBezTo>
                    <a:pt x="125230" y="146982"/>
                    <a:pt x="129262" y="148448"/>
                    <a:pt x="136226" y="148082"/>
                  </a:cubicBezTo>
                  <a:cubicBezTo>
                    <a:pt x="151987" y="146615"/>
                    <a:pt x="166649" y="150281"/>
                    <a:pt x="179111" y="161644"/>
                  </a:cubicBezTo>
                  <a:cubicBezTo>
                    <a:pt x="187541" y="169707"/>
                    <a:pt x="196338" y="171174"/>
                    <a:pt x="203669" y="159811"/>
                  </a:cubicBezTo>
                  <a:cubicBezTo>
                    <a:pt x="210267" y="159444"/>
                    <a:pt x="216498" y="157978"/>
                    <a:pt x="222729" y="162010"/>
                  </a:cubicBezTo>
                  <a:cubicBezTo>
                    <a:pt x="222362" y="174839"/>
                    <a:pt x="206968" y="185102"/>
                    <a:pt x="216864" y="199764"/>
                  </a:cubicBezTo>
                  <a:cubicBezTo>
                    <a:pt x="216864" y="200130"/>
                    <a:pt x="211733" y="204162"/>
                    <a:pt x="208800" y="206361"/>
                  </a:cubicBezTo>
                  <a:cubicBezTo>
                    <a:pt x="205502" y="208927"/>
                    <a:pt x="199270" y="210027"/>
                    <a:pt x="202936" y="215525"/>
                  </a:cubicBezTo>
                  <a:cubicBezTo>
                    <a:pt x="204036" y="216991"/>
                    <a:pt x="209167" y="216258"/>
                    <a:pt x="214299" y="217724"/>
                  </a:cubicBezTo>
                  <a:cubicBezTo>
                    <a:pt x="191207" y="223222"/>
                    <a:pt x="189740" y="246314"/>
                    <a:pt x="175812" y="260976"/>
                  </a:cubicBezTo>
                  <a:cubicBezTo>
                    <a:pt x="169581" y="249246"/>
                    <a:pt x="161884" y="240816"/>
                    <a:pt x="147222" y="244115"/>
                  </a:cubicBezTo>
                  <a:cubicBezTo>
                    <a:pt x="139158" y="245948"/>
                    <a:pt x="135493" y="247414"/>
                    <a:pt x="132927" y="256944"/>
                  </a:cubicBezTo>
                  <a:cubicBezTo>
                    <a:pt x="129995" y="266840"/>
                    <a:pt x="119732" y="275271"/>
                    <a:pt x="112034" y="283335"/>
                  </a:cubicBezTo>
                  <a:cubicBezTo>
                    <a:pt x="105437" y="290299"/>
                    <a:pt x="97373" y="295797"/>
                    <a:pt x="90408" y="302028"/>
                  </a:cubicBezTo>
                  <a:cubicBezTo>
                    <a:pt x="85643" y="306426"/>
                    <a:pt x="79779" y="307893"/>
                    <a:pt x="75014" y="304960"/>
                  </a:cubicBezTo>
                  <a:cubicBezTo>
                    <a:pt x="70615" y="302394"/>
                    <a:pt x="73181" y="296896"/>
                    <a:pt x="75014" y="293231"/>
                  </a:cubicBezTo>
                  <a:cubicBezTo>
                    <a:pt x="80879" y="280769"/>
                    <a:pt x="72082" y="278203"/>
                    <a:pt x="63285" y="275271"/>
                  </a:cubicBezTo>
                  <a:cubicBezTo>
                    <a:pt x="58153" y="273804"/>
                    <a:pt x="48990" y="280036"/>
                    <a:pt x="50822" y="266107"/>
                  </a:cubicBezTo>
                  <a:cubicBezTo>
                    <a:pt x="51555" y="261709"/>
                    <a:pt x="44591" y="263908"/>
                    <a:pt x="43125" y="268673"/>
                  </a:cubicBezTo>
                  <a:cubicBezTo>
                    <a:pt x="40559" y="276004"/>
                    <a:pt x="32495" y="282968"/>
                    <a:pt x="28830" y="277836"/>
                  </a:cubicBezTo>
                  <a:cubicBezTo>
                    <a:pt x="24065" y="271605"/>
                    <a:pt x="5738" y="276737"/>
                    <a:pt x="12702" y="259876"/>
                  </a:cubicBezTo>
                  <a:cubicBezTo>
                    <a:pt x="16734" y="250346"/>
                    <a:pt x="4638" y="247414"/>
                    <a:pt x="2439" y="239716"/>
                  </a:cubicBezTo>
                  <a:cubicBezTo>
                    <a:pt x="6838" y="238250"/>
                    <a:pt x="10137" y="237151"/>
                    <a:pt x="13435" y="240083"/>
                  </a:cubicBezTo>
                  <a:cubicBezTo>
                    <a:pt x="16368" y="243015"/>
                    <a:pt x="18933" y="243015"/>
                    <a:pt x="20033" y="238617"/>
                  </a:cubicBezTo>
                  <a:cubicBezTo>
                    <a:pt x="20766" y="236051"/>
                    <a:pt x="18933" y="233485"/>
                    <a:pt x="16001" y="233119"/>
                  </a:cubicBezTo>
                  <a:cubicBezTo>
                    <a:pt x="-3792" y="229820"/>
                    <a:pt x="-4892" y="222856"/>
                    <a:pt x="10870" y="211126"/>
                  </a:cubicBezTo>
                  <a:cubicBezTo>
                    <a:pt x="13802" y="208927"/>
                    <a:pt x="12702" y="205262"/>
                    <a:pt x="10137" y="203062"/>
                  </a:cubicBezTo>
                  <a:cubicBezTo>
                    <a:pt x="7204" y="200497"/>
                    <a:pt x="4272" y="197198"/>
                    <a:pt x="6838" y="193533"/>
                  </a:cubicBezTo>
                  <a:cubicBezTo>
                    <a:pt x="25898" y="165675"/>
                    <a:pt x="18200" y="132687"/>
                    <a:pt x="23698" y="102264"/>
                  </a:cubicBezTo>
                  <a:cubicBezTo>
                    <a:pt x="24798" y="95667"/>
                    <a:pt x="26264" y="85770"/>
                    <a:pt x="17467" y="80272"/>
                  </a:cubicBezTo>
                  <a:cubicBezTo>
                    <a:pt x="16001" y="79539"/>
                    <a:pt x="14535" y="76240"/>
                    <a:pt x="14902" y="75873"/>
                  </a:cubicBezTo>
                  <a:cubicBezTo>
                    <a:pt x="27730" y="62678"/>
                    <a:pt x="18200" y="43618"/>
                    <a:pt x="27730" y="29690"/>
                  </a:cubicBezTo>
                  <a:cubicBezTo>
                    <a:pt x="31762" y="23825"/>
                    <a:pt x="31762" y="18694"/>
                    <a:pt x="24065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61E163F5-F2AB-4B7C-B89D-4DB24ADBDD44}"/>
                </a:ext>
              </a:extLst>
            </p:cNvPr>
            <p:cNvSpPr/>
            <p:nvPr/>
          </p:nvSpPr>
          <p:spPr>
            <a:xfrm>
              <a:off x="11900071" y="6201160"/>
              <a:ext cx="143242" cy="300666"/>
            </a:xfrm>
            <a:custGeom>
              <a:avLst/>
              <a:gdLst>
                <a:gd name="connsiteX0" fmla="*/ 36214 w 143242"/>
                <a:gd name="connsiteY0" fmla="*/ 75140 h 300666"/>
                <a:gd name="connsiteX1" fmla="*/ 45011 w 143242"/>
                <a:gd name="connsiteY1" fmla="*/ 56813 h 300666"/>
                <a:gd name="connsiteX2" fmla="*/ 49043 w 143242"/>
                <a:gd name="connsiteY2" fmla="*/ 43985 h 300666"/>
                <a:gd name="connsiteX3" fmla="*/ 87529 w 143242"/>
                <a:gd name="connsiteY3" fmla="*/ 39220 h 300666"/>
                <a:gd name="connsiteX4" fmla="*/ 93760 w 143242"/>
                <a:gd name="connsiteY4" fmla="*/ 37387 h 300666"/>
                <a:gd name="connsiteX5" fmla="*/ 93027 w 143242"/>
                <a:gd name="connsiteY5" fmla="*/ 29323 h 300666"/>
                <a:gd name="connsiteX6" fmla="*/ 94493 w 143242"/>
                <a:gd name="connsiteY6" fmla="*/ 10996 h 300666"/>
                <a:gd name="connsiteX7" fmla="*/ 104023 w 143242"/>
                <a:gd name="connsiteY7" fmla="*/ 0 h 300666"/>
                <a:gd name="connsiteX8" fmla="*/ 126382 w 143242"/>
                <a:gd name="connsiteY8" fmla="*/ 11363 h 300666"/>
                <a:gd name="connsiteX9" fmla="*/ 143243 w 143242"/>
                <a:gd name="connsiteY9" fmla="*/ 16494 h 300666"/>
                <a:gd name="connsiteX10" fmla="*/ 137012 w 143242"/>
                <a:gd name="connsiteY10" fmla="*/ 36287 h 300666"/>
                <a:gd name="connsiteX11" fmla="*/ 132247 w 143242"/>
                <a:gd name="connsiteY11" fmla="*/ 57913 h 300666"/>
                <a:gd name="connsiteX12" fmla="*/ 115020 w 143242"/>
                <a:gd name="connsiteY12" fmla="*/ 74407 h 300666"/>
                <a:gd name="connsiteX13" fmla="*/ 97792 w 143242"/>
                <a:gd name="connsiteY13" fmla="*/ 62312 h 300666"/>
                <a:gd name="connsiteX14" fmla="*/ 93394 w 143242"/>
                <a:gd name="connsiteY14" fmla="*/ 64144 h 300666"/>
                <a:gd name="connsiteX15" fmla="*/ 92661 w 143242"/>
                <a:gd name="connsiteY15" fmla="*/ 114360 h 300666"/>
                <a:gd name="connsiteX16" fmla="*/ 84230 w 143242"/>
                <a:gd name="connsiteY16" fmla="*/ 160544 h 300666"/>
                <a:gd name="connsiteX17" fmla="*/ 81665 w 143242"/>
                <a:gd name="connsiteY17" fmla="*/ 162743 h 300666"/>
                <a:gd name="connsiteX18" fmla="*/ 78732 w 143242"/>
                <a:gd name="connsiteY18" fmla="*/ 183636 h 300666"/>
                <a:gd name="connsiteX19" fmla="*/ 84597 w 143242"/>
                <a:gd name="connsiteY19" fmla="*/ 188034 h 300666"/>
                <a:gd name="connsiteX20" fmla="*/ 87163 w 143242"/>
                <a:gd name="connsiteY20" fmla="*/ 256211 h 300666"/>
                <a:gd name="connsiteX21" fmla="*/ 80565 w 143242"/>
                <a:gd name="connsiteY21" fmla="*/ 270872 h 300666"/>
                <a:gd name="connsiteX22" fmla="*/ 74700 w 143242"/>
                <a:gd name="connsiteY22" fmla="*/ 291765 h 300666"/>
                <a:gd name="connsiteX23" fmla="*/ 71401 w 143242"/>
                <a:gd name="connsiteY23" fmla="*/ 300562 h 300666"/>
                <a:gd name="connsiteX24" fmla="*/ 61872 w 143242"/>
                <a:gd name="connsiteY24" fmla="*/ 296896 h 300666"/>
                <a:gd name="connsiteX25" fmla="*/ 38780 w 143242"/>
                <a:gd name="connsiteY25" fmla="*/ 269772 h 300666"/>
                <a:gd name="connsiteX26" fmla="*/ 20819 w 143242"/>
                <a:gd name="connsiteY26" fmla="*/ 265007 h 300666"/>
                <a:gd name="connsiteX27" fmla="*/ 5425 w 143242"/>
                <a:gd name="connsiteY27" fmla="*/ 259876 h 300666"/>
                <a:gd name="connsiteX28" fmla="*/ 2126 w 143242"/>
                <a:gd name="connsiteY28" fmla="*/ 235318 h 300666"/>
                <a:gd name="connsiteX29" fmla="*/ 21552 w 143242"/>
                <a:gd name="connsiteY29" fmla="*/ 138918 h 300666"/>
                <a:gd name="connsiteX30" fmla="*/ 36214 w 143242"/>
                <a:gd name="connsiteY30" fmla="*/ 75140 h 30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3242" h="300666">
                  <a:moveTo>
                    <a:pt x="36214" y="75140"/>
                  </a:moveTo>
                  <a:cubicBezTo>
                    <a:pt x="45744" y="72208"/>
                    <a:pt x="54907" y="69642"/>
                    <a:pt x="45011" y="56813"/>
                  </a:cubicBezTo>
                  <a:cubicBezTo>
                    <a:pt x="41712" y="52415"/>
                    <a:pt x="46843" y="43618"/>
                    <a:pt x="49043" y="43985"/>
                  </a:cubicBezTo>
                  <a:cubicBezTo>
                    <a:pt x="62605" y="46184"/>
                    <a:pt x="72135" y="17960"/>
                    <a:pt x="87529" y="39220"/>
                  </a:cubicBezTo>
                  <a:cubicBezTo>
                    <a:pt x="88995" y="41052"/>
                    <a:pt x="92294" y="39586"/>
                    <a:pt x="93760" y="37387"/>
                  </a:cubicBezTo>
                  <a:cubicBezTo>
                    <a:pt x="95960" y="34455"/>
                    <a:pt x="95960" y="30789"/>
                    <a:pt x="93027" y="29323"/>
                  </a:cubicBezTo>
                  <a:cubicBezTo>
                    <a:pt x="73967" y="21626"/>
                    <a:pt x="87163" y="16861"/>
                    <a:pt x="94493" y="10996"/>
                  </a:cubicBezTo>
                  <a:cubicBezTo>
                    <a:pt x="98159" y="8064"/>
                    <a:pt x="101091" y="3665"/>
                    <a:pt x="104023" y="0"/>
                  </a:cubicBezTo>
                  <a:cubicBezTo>
                    <a:pt x="108422" y="9897"/>
                    <a:pt x="117952" y="9897"/>
                    <a:pt x="126382" y="11363"/>
                  </a:cubicBezTo>
                  <a:cubicBezTo>
                    <a:pt x="130048" y="17227"/>
                    <a:pt x="136645" y="13928"/>
                    <a:pt x="143243" y="16494"/>
                  </a:cubicBezTo>
                  <a:cubicBezTo>
                    <a:pt x="138845" y="22725"/>
                    <a:pt x="128215" y="27124"/>
                    <a:pt x="137012" y="36287"/>
                  </a:cubicBezTo>
                  <a:cubicBezTo>
                    <a:pt x="117952" y="39586"/>
                    <a:pt x="126382" y="49116"/>
                    <a:pt x="132247" y="57913"/>
                  </a:cubicBezTo>
                  <a:cubicBezTo>
                    <a:pt x="123450" y="60479"/>
                    <a:pt x="121251" y="70742"/>
                    <a:pt x="115020" y="74407"/>
                  </a:cubicBezTo>
                  <a:cubicBezTo>
                    <a:pt x="105856" y="79905"/>
                    <a:pt x="99258" y="72208"/>
                    <a:pt x="97792" y="62312"/>
                  </a:cubicBezTo>
                  <a:cubicBezTo>
                    <a:pt x="95593" y="63045"/>
                    <a:pt x="94493" y="63411"/>
                    <a:pt x="93394" y="64144"/>
                  </a:cubicBezTo>
                  <a:cubicBezTo>
                    <a:pt x="102191" y="80639"/>
                    <a:pt x="91195" y="97133"/>
                    <a:pt x="92661" y="114360"/>
                  </a:cubicBezTo>
                  <a:cubicBezTo>
                    <a:pt x="93760" y="128655"/>
                    <a:pt x="88629" y="145516"/>
                    <a:pt x="84230" y="160544"/>
                  </a:cubicBezTo>
                  <a:cubicBezTo>
                    <a:pt x="83864" y="161277"/>
                    <a:pt x="82764" y="162376"/>
                    <a:pt x="81665" y="162743"/>
                  </a:cubicBezTo>
                  <a:cubicBezTo>
                    <a:pt x="58206" y="166775"/>
                    <a:pt x="72501" y="175939"/>
                    <a:pt x="78732" y="183636"/>
                  </a:cubicBezTo>
                  <a:cubicBezTo>
                    <a:pt x="80198" y="185469"/>
                    <a:pt x="82764" y="186568"/>
                    <a:pt x="84597" y="188034"/>
                  </a:cubicBezTo>
                  <a:cubicBezTo>
                    <a:pt x="88262" y="210760"/>
                    <a:pt x="85330" y="233485"/>
                    <a:pt x="87163" y="256211"/>
                  </a:cubicBezTo>
                  <a:cubicBezTo>
                    <a:pt x="87529" y="261708"/>
                    <a:pt x="85330" y="267207"/>
                    <a:pt x="80565" y="270872"/>
                  </a:cubicBezTo>
                  <a:cubicBezTo>
                    <a:pt x="75433" y="276737"/>
                    <a:pt x="75800" y="284434"/>
                    <a:pt x="74700" y="291765"/>
                  </a:cubicBezTo>
                  <a:cubicBezTo>
                    <a:pt x="74334" y="295064"/>
                    <a:pt x="76900" y="299462"/>
                    <a:pt x="71401" y="300562"/>
                  </a:cubicBezTo>
                  <a:cubicBezTo>
                    <a:pt x="67370" y="301295"/>
                    <a:pt x="65170" y="297996"/>
                    <a:pt x="61872" y="296896"/>
                  </a:cubicBezTo>
                  <a:cubicBezTo>
                    <a:pt x="49409" y="291398"/>
                    <a:pt x="46477" y="278569"/>
                    <a:pt x="38780" y="269772"/>
                  </a:cubicBezTo>
                  <a:cubicBezTo>
                    <a:pt x="33281" y="263541"/>
                    <a:pt x="24118" y="262442"/>
                    <a:pt x="20819" y="265007"/>
                  </a:cubicBezTo>
                  <a:cubicBezTo>
                    <a:pt x="11289" y="273071"/>
                    <a:pt x="9823" y="263175"/>
                    <a:pt x="5425" y="259876"/>
                  </a:cubicBezTo>
                  <a:cubicBezTo>
                    <a:pt x="-1540" y="252545"/>
                    <a:pt x="-807" y="243015"/>
                    <a:pt x="2126" y="235318"/>
                  </a:cubicBezTo>
                  <a:cubicBezTo>
                    <a:pt x="13855" y="204162"/>
                    <a:pt x="16054" y="170807"/>
                    <a:pt x="21552" y="138918"/>
                  </a:cubicBezTo>
                  <a:cubicBezTo>
                    <a:pt x="25951" y="116559"/>
                    <a:pt x="38413" y="97499"/>
                    <a:pt x="36214" y="75140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A602D497-55C2-4171-8E74-30C3CFC79441}"/>
                </a:ext>
              </a:extLst>
            </p:cNvPr>
            <p:cNvSpPr/>
            <p:nvPr/>
          </p:nvSpPr>
          <p:spPr>
            <a:xfrm>
              <a:off x="12323685" y="6127675"/>
              <a:ext cx="172590" cy="258933"/>
            </a:xfrm>
            <a:custGeom>
              <a:avLst/>
              <a:gdLst>
                <a:gd name="connsiteX0" fmla="*/ 25689 w 172590"/>
                <a:gd name="connsiteY0" fmla="*/ 122234 h 258933"/>
                <a:gd name="connsiteX1" fmla="*/ 34852 w 172590"/>
                <a:gd name="connsiteY1" fmla="*/ 95843 h 258933"/>
                <a:gd name="connsiteX2" fmla="*/ 38884 w 172590"/>
                <a:gd name="connsiteY2" fmla="*/ 88146 h 258933"/>
                <a:gd name="connsiteX3" fmla="*/ 10661 w 172590"/>
                <a:gd name="connsiteY3" fmla="*/ 62122 h 258933"/>
                <a:gd name="connsiteX4" fmla="*/ 8095 w 172590"/>
                <a:gd name="connsiteY4" fmla="*/ 30966 h 258933"/>
                <a:gd name="connsiteX5" fmla="*/ 44382 w 172590"/>
                <a:gd name="connsiteY5" fmla="*/ 22902 h 258933"/>
                <a:gd name="connsiteX6" fmla="*/ 46215 w 172590"/>
                <a:gd name="connsiteY6" fmla="*/ 20336 h 258933"/>
                <a:gd name="connsiteX7" fmla="*/ 82502 w 172590"/>
                <a:gd name="connsiteY7" fmla="*/ 4209 h 258933"/>
                <a:gd name="connsiteX8" fmla="*/ 93865 w 172590"/>
                <a:gd name="connsiteY8" fmla="*/ 2376 h 258933"/>
                <a:gd name="connsiteX9" fmla="*/ 92765 w 172590"/>
                <a:gd name="connsiteY9" fmla="*/ 12639 h 258933"/>
                <a:gd name="connsiteX10" fmla="*/ 95697 w 172590"/>
                <a:gd name="connsiteY10" fmla="*/ 36831 h 258933"/>
                <a:gd name="connsiteX11" fmla="*/ 52446 w 172590"/>
                <a:gd name="connsiteY11" fmla="*/ 40863 h 258933"/>
                <a:gd name="connsiteX12" fmla="*/ 45848 w 172590"/>
                <a:gd name="connsiteY12" fmla="*/ 45994 h 258933"/>
                <a:gd name="connsiteX13" fmla="*/ 57577 w 172590"/>
                <a:gd name="connsiteY13" fmla="*/ 63588 h 258933"/>
                <a:gd name="connsiteX14" fmla="*/ 111459 w 172590"/>
                <a:gd name="connsiteY14" fmla="*/ 84114 h 258933"/>
                <a:gd name="connsiteX15" fmla="*/ 134917 w 172590"/>
                <a:gd name="connsiteY15" fmla="*/ 107206 h 258933"/>
                <a:gd name="connsiteX16" fmla="*/ 132351 w 172590"/>
                <a:gd name="connsiteY16" fmla="*/ 107939 h 258933"/>
                <a:gd name="connsiteX17" fmla="*/ 121355 w 172590"/>
                <a:gd name="connsiteY17" fmla="*/ 104640 h 258933"/>
                <a:gd name="connsiteX18" fmla="*/ 120989 w 172590"/>
                <a:gd name="connsiteY18" fmla="*/ 128465 h 258933"/>
                <a:gd name="connsiteX19" fmla="*/ 137116 w 172590"/>
                <a:gd name="connsiteY19" fmla="*/ 137262 h 258933"/>
                <a:gd name="connsiteX20" fmla="*/ 151045 w 172590"/>
                <a:gd name="connsiteY20" fmla="*/ 127732 h 258933"/>
                <a:gd name="connsiteX21" fmla="*/ 160941 w 172590"/>
                <a:gd name="connsiteY21" fmla="*/ 130298 h 258933"/>
                <a:gd name="connsiteX22" fmla="*/ 170471 w 172590"/>
                <a:gd name="connsiteY22" fmla="*/ 164753 h 258933"/>
                <a:gd name="connsiteX23" fmla="*/ 155810 w 172590"/>
                <a:gd name="connsiteY23" fmla="*/ 168785 h 258933"/>
                <a:gd name="connsiteX24" fmla="*/ 134917 w 172590"/>
                <a:gd name="connsiteY24" fmla="*/ 169884 h 258933"/>
                <a:gd name="connsiteX25" fmla="*/ 115491 w 172590"/>
                <a:gd name="connsiteY25" fmla="*/ 175016 h 258933"/>
                <a:gd name="connsiteX26" fmla="*/ 110726 w 172590"/>
                <a:gd name="connsiteY26" fmla="*/ 180147 h 258933"/>
                <a:gd name="connsiteX27" fmla="*/ 103395 w 172590"/>
                <a:gd name="connsiteY27" fmla="*/ 184546 h 258933"/>
                <a:gd name="connsiteX28" fmla="*/ 102662 w 172590"/>
                <a:gd name="connsiteY28" fmla="*/ 175016 h 258933"/>
                <a:gd name="connsiteX29" fmla="*/ 103028 w 172590"/>
                <a:gd name="connsiteY29" fmla="*/ 142760 h 258933"/>
                <a:gd name="connsiteX30" fmla="*/ 87267 w 172590"/>
                <a:gd name="connsiteY30" fmla="*/ 176848 h 258933"/>
                <a:gd name="connsiteX31" fmla="*/ 78104 w 172590"/>
                <a:gd name="connsiteY31" fmla="*/ 206538 h 258933"/>
                <a:gd name="connsiteX32" fmla="*/ 76271 w 172590"/>
                <a:gd name="connsiteY32" fmla="*/ 214235 h 258933"/>
                <a:gd name="connsiteX33" fmla="*/ 57944 w 172590"/>
                <a:gd name="connsiteY33" fmla="*/ 228897 h 258933"/>
                <a:gd name="connsiteX34" fmla="*/ 34852 w 172590"/>
                <a:gd name="connsiteY34" fmla="*/ 252355 h 258933"/>
                <a:gd name="connsiteX35" fmla="*/ 16525 w 172590"/>
                <a:gd name="connsiteY35" fmla="*/ 256754 h 258933"/>
                <a:gd name="connsiteX36" fmla="*/ 14326 w 172590"/>
                <a:gd name="connsiteY36" fmla="*/ 245391 h 258933"/>
                <a:gd name="connsiteX37" fmla="*/ 6629 w 172590"/>
                <a:gd name="connsiteY37" fmla="*/ 203239 h 258933"/>
                <a:gd name="connsiteX38" fmla="*/ 2230 w 172590"/>
                <a:gd name="connsiteY38" fmla="*/ 170984 h 258933"/>
                <a:gd name="connsiteX39" fmla="*/ 17258 w 172590"/>
                <a:gd name="connsiteY39" fmla="*/ 151924 h 258933"/>
                <a:gd name="connsiteX40" fmla="*/ 24589 w 172590"/>
                <a:gd name="connsiteY40" fmla="*/ 133230 h 258933"/>
                <a:gd name="connsiteX41" fmla="*/ 41083 w 172590"/>
                <a:gd name="connsiteY41" fmla="*/ 124067 h 258933"/>
                <a:gd name="connsiteX42" fmla="*/ 25689 w 172590"/>
                <a:gd name="connsiteY42" fmla="*/ 122234 h 2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590" h="258933">
                  <a:moveTo>
                    <a:pt x="25689" y="122234"/>
                  </a:moveTo>
                  <a:cubicBezTo>
                    <a:pt x="24956" y="111971"/>
                    <a:pt x="26055" y="102808"/>
                    <a:pt x="34852" y="95843"/>
                  </a:cubicBezTo>
                  <a:cubicBezTo>
                    <a:pt x="37051" y="94377"/>
                    <a:pt x="37784" y="90712"/>
                    <a:pt x="38884" y="88146"/>
                  </a:cubicBezTo>
                  <a:cubicBezTo>
                    <a:pt x="23123" y="86313"/>
                    <a:pt x="24956" y="65054"/>
                    <a:pt x="10661" y="62122"/>
                  </a:cubicBezTo>
                  <a:cubicBezTo>
                    <a:pt x="9927" y="51859"/>
                    <a:pt x="8828" y="41962"/>
                    <a:pt x="8095" y="30966"/>
                  </a:cubicBezTo>
                  <a:cubicBezTo>
                    <a:pt x="22390" y="36464"/>
                    <a:pt x="36318" y="41962"/>
                    <a:pt x="44382" y="22902"/>
                  </a:cubicBezTo>
                  <a:cubicBezTo>
                    <a:pt x="44749" y="21803"/>
                    <a:pt x="46215" y="20336"/>
                    <a:pt x="46215" y="20336"/>
                  </a:cubicBezTo>
                  <a:cubicBezTo>
                    <a:pt x="68207" y="36464"/>
                    <a:pt x="71873" y="12639"/>
                    <a:pt x="82502" y="4209"/>
                  </a:cubicBezTo>
                  <a:cubicBezTo>
                    <a:pt x="85434" y="1643"/>
                    <a:pt x="89833" y="-2756"/>
                    <a:pt x="93865" y="2376"/>
                  </a:cubicBezTo>
                  <a:cubicBezTo>
                    <a:pt x="95331" y="4575"/>
                    <a:pt x="94598" y="10440"/>
                    <a:pt x="92765" y="12639"/>
                  </a:cubicBezTo>
                  <a:cubicBezTo>
                    <a:pt x="82502" y="25101"/>
                    <a:pt x="82502" y="25101"/>
                    <a:pt x="95697" y="36831"/>
                  </a:cubicBezTo>
                  <a:cubicBezTo>
                    <a:pt x="78837" y="31333"/>
                    <a:pt x="66741" y="43062"/>
                    <a:pt x="52446" y="40863"/>
                  </a:cubicBezTo>
                  <a:cubicBezTo>
                    <a:pt x="48781" y="40496"/>
                    <a:pt x="45482" y="43428"/>
                    <a:pt x="45848" y="45994"/>
                  </a:cubicBezTo>
                  <a:cubicBezTo>
                    <a:pt x="46948" y="53691"/>
                    <a:pt x="52079" y="63588"/>
                    <a:pt x="57577" y="63588"/>
                  </a:cubicBezTo>
                  <a:cubicBezTo>
                    <a:pt x="78837" y="63588"/>
                    <a:pt x="93498" y="76783"/>
                    <a:pt x="111459" y="84114"/>
                  </a:cubicBezTo>
                  <a:cubicBezTo>
                    <a:pt x="130519" y="92178"/>
                    <a:pt x="131618" y="89246"/>
                    <a:pt x="134917" y="107206"/>
                  </a:cubicBezTo>
                  <a:cubicBezTo>
                    <a:pt x="134184" y="107573"/>
                    <a:pt x="133451" y="107939"/>
                    <a:pt x="132351" y="107939"/>
                  </a:cubicBezTo>
                  <a:cubicBezTo>
                    <a:pt x="128320" y="107939"/>
                    <a:pt x="126120" y="103907"/>
                    <a:pt x="121355" y="104640"/>
                  </a:cubicBezTo>
                  <a:cubicBezTo>
                    <a:pt x="119889" y="112338"/>
                    <a:pt x="134551" y="120768"/>
                    <a:pt x="120989" y="128465"/>
                  </a:cubicBezTo>
                  <a:cubicBezTo>
                    <a:pt x="125021" y="133963"/>
                    <a:pt x="128320" y="140561"/>
                    <a:pt x="137116" y="137262"/>
                  </a:cubicBezTo>
                  <a:cubicBezTo>
                    <a:pt x="142248" y="135063"/>
                    <a:pt x="145913" y="130298"/>
                    <a:pt x="151045" y="127732"/>
                  </a:cubicBezTo>
                  <a:cubicBezTo>
                    <a:pt x="154710" y="126633"/>
                    <a:pt x="158376" y="126999"/>
                    <a:pt x="160941" y="130298"/>
                  </a:cubicBezTo>
                  <a:cubicBezTo>
                    <a:pt x="178902" y="137629"/>
                    <a:pt x="170838" y="153023"/>
                    <a:pt x="170471" y="164753"/>
                  </a:cubicBezTo>
                  <a:cubicBezTo>
                    <a:pt x="170471" y="171350"/>
                    <a:pt x="159475" y="174649"/>
                    <a:pt x="155810" y="168785"/>
                  </a:cubicBezTo>
                  <a:cubicBezTo>
                    <a:pt x="147013" y="154123"/>
                    <a:pt x="137849" y="163653"/>
                    <a:pt x="134917" y="169884"/>
                  </a:cubicBezTo>
                  <a:cubicBezTo>
                    <a:pt x="129419" y="181980"/>
                    <a:pt x="123188" y="177581"/>
                    <a:pt x="115491" y="175016"/>
                  </a:cubicBezTo>
                  <a:cubicBezTo>
                    <a:pt x="109259" y="172450"/>
                    <a:pt x="112192" y="178314"/>
                    <a:pt x="110726" y="180147"/>
                  </a:cubicBezTo>
                  <a:cubicBezTo>
                    <a:pt x="108893" y="182713"/>
                    <a:pt x="107060" y="186012"/>
                    <a:pt x="103395" y="184546"/>
                  </a:cubicBezTo>
                  <a:cubicBezTo>
                    <a:pt x="98630" y="182346"/>
                    <a:pt x="100096" y="177948"/>
                    <a:pt x="102662" y="175016"/>
                  </a:cubicBezTo>
                  <a:cubicBezTo>
                    <a:pt x="111825" y="164753"/>
                    <a:pt x="112192" y="154123"/>
                    <a:pt x="103028" y="142760"/>
                  </a:cubicBezTo>
                  <a:cubicBezTo>
                    <a:pt x="101929" y="156689"/>
                    <a:pt x="94598" y="167318"/>
                    <a:pt x="87267" y="176848"/>
                  </a:cubicBezTo>
                  <a:cubicBezTo>
                    <a:pt x="79936" y="186378"/>
                    <a:pt x="73705" y="194442"/>
                    <a:pt x="78104" y="206538"/>
                  </a:cubicBezTo>
                  <a:cubicBezTo>
                    <a:pt x="79203" y="209837"/>
                    <a:pt x="78104" y="214968"/>
                    <a:pt x="76271" y="214235"/>
                  </a:cubicBezTo>
                  <a:cubicBezTo>
                    <a:pt x="59777" y="205805"/>
                    <a:pt x="65275" y="224865"/>
                    <a:pt x="57944" y="228897"/>
                  </a:cubicBezTo>
                  <a:cubicBezTo>
                    <a:pt x="48414" y="233662"/>
                    <a:pt x="38884" y="242825"/>
                    <a:pt x="34852" y="252355"/>
                  </a:cubicBezTo>
                  <a:cubicBezTo>
                    <a:pt x="29721" y="264451"/>
                    <a:pt x="22023" y="256021"/>
                    <a:pt x="16525" y="256754"/>
                  </a:cubicBezTo>
                  <a:cubicBezTo>
                    <a:pt x="11027" y="257854"/>
                    <a:pt x="14693" y="249423"/>
                    <a:pt x="14326" y="245391"/>
                  </a:cubicBezTo>
                  <a:cubicBezTo>
                    <a:pt x="12860" y="231096"/>
                    <a:pt x="20191" y="215702"/>
                    <a:pt x="6629" y="203239"/>
                  </a:cubicBezTo>
                  <a:cubicBezTo>
                    <a:pt x="-3268" y="194076"/>
                    <a:pt x="6995" y="181613"/>
                    <a:pt x="2230" y="170984"/>
                  </a:cubicBezTo>
                  <a:cubicBezTo>
                    <a:pt x="-6567" y="153756"/>
                    <a:pt x="13226" y="159255"/>
                    <a:pt x="17258" y="151924"/>
                  </a:cubicBezTo>
                  <a:cubicBezTo>
                    <a:pt x="23123" y="147159"/>
                    <a:pt x="20191" y="138728"/>
                    <a:pt x="24589" y="133230"/>
                  </a:cubicBezTo>
                  <a:cubicBezTo>
                    <a:pt x="28621" y="128099"/>
                    <a:pt x="38151" y="132497"/>
                    <a:pt x="41083" y="124067"/>
                  </a:cubicBezTo>
                  <a:cubicBezTo>
                    <a:pt x="36685" y="121501"/>
                    <a:pt x="30087" y="128465"/>
                    <a:pt x="25689" y="12223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5A0B39DB-C5DC-4BBA-A00B-568875AFCC97}"/>
                </a:ext>
              </a:extLst>
            </p:cNvPr>
            <p:cNvSpPr/>
            <p:nvPr/>
          </p:nvSpPr>
          <p:spPr>
            <a:xfrm>
              <a:off x="11930112" y="5720242"/>
              <a:ext cx="93184" cy="200149"/>
            </a:xfrm>
            <a:custGeom>
              <a:avLst/>
              <a:gdLst>
                <a:gd name="connsiteX0" fmla="*/ 66285 w 93184"/>
                <a:gd name="connsiteY0" fmla="*/ 56466 h 200149"/>
                <a:gd name="connsiteX1" fmla="*/ 66285 w 93184"/>
                <a:gd name="connsiteY1" fmla="*/ 84690 h 200149"/>
                <a:gd name="connsiteX2" fmla="*/ 92309 w 93184"/>
                <a:gd name="connsiteY2" fmla="*/ 114379 h 200149"/>
                <a:gd name="connsiteX3" fmla="*/ 87911 w 93184"/>
                <a:gd name="connsiteY3" fmla="*/ 127575 h 200149"/>
                <a:gd name="connsiteX4" fmla="*/ 82779 w 93184"/>
                <a:gd name="connsiteY4" fmla="*/ 138571 h 200149"/>
                <a:gd name="connsiteX5" fmla="*/ 72149 w 93184"/>
                <a:gd name="connsiteY5" fmla="*/ 172292 h 200149"/>
                <a:gd name="connsiteX6" fmla="*/ 69950 w 93184"/>
                <a:gd name="connsiteY6" fmla="*/ 200149 h 200149"/>
                <a:gd name="connsiteX7" fmla="*/ 54922 w 93184"/>
                <a:gd name="connsiteY7" fmla="*/ 160563 h 200149"/>
                <a:gd name="connsiteX8" fmla="*/ 57121 w 93184"/>
                <a:gd name="connsiteY8" fmla="*/ 123543 h 200149"/>
                <a:gd name="connsiteX9" fmla="*/ 47958 w 93184"/>
                <a:gd name="connsiteY9" fmla="*/ 115479 h 200149"/>
                <a:gd name="connsiteX10" fmla="*/ 39161 w 93184"/>
                <a:gd name="connsiteY10" fmla="*/ 114746 h 200149"/>
                <a:gd name="connsiteX11" fmla="*/ 41727 w 93184"/>
                <a:gd name="connsiteY11" fmla="*/ 103383 h 200149"/>
                <a:gd name="connsiteX12" fmla="*/ 64819 w 93184"/>
                <a:gd name="connsiteY12" fmla="*/ 97152 h 200149"/>
                <a:gd name="connsiteX13" fmla="*/ 56022 w 93184"/>
                <a:gd name="connsiteY13" fmla="*/ 81391 h 200149"/>
                <a:gd name="connsiteX14" fmla="*/ 24499 w 93184"/>
                <a:gd name="connsiteY14" fmla="*/ 90188 h 200149"/>
                <a:gd name="connsiteX15" fmla="*/ 6906 w 93184"/>
                <a:gd name="connsiteY15" fmla="*/ 71494 h 200149"/>
                <a:gd name="connsiteX16" fmla="*/ 3973 w 93184"/>
                <a:gd name="connsiteY16" fmla="*/ 67096 h 200149"/>
                <a:gd name="connsiteX17" fmla="*/ 3240 w 93184"/>
                <a:gd name="connsiteY17" fmla="*/ 61964 h 200149"/>
                <a:gd name="connsiteX18" fmla="*/ 2874 w 93184"/>
                <a:gd name="connsiteY18" fmla="*/ 23111 h 200149"/>
                <a:gd name="connsiteX19" fmla="*/ 3973 w 93184"/>
                <a:gd name="connsiteY19" fmla="*/ 12848 h 200149"/>
                <a:gd name="connsiteX20" fmla="*/ 5806 w 93184"/>
                <a:gd name="connsiteY20" fmla="*/ 752 h 200149"/>
                <a:gd name="connsiteX21" fmla="*/ 40627 w 93184"/>
                <a:gd name="connsiteY21" fmla="*/ 3318 h 200149"/>
                <a:gd name="connsiteX22" fmla="*/ 46858 w 93184"/>
                <a:gd name="connsiteY22" fmla="*/ 6617 h 200149"/>
                <a:gd name="connsiteX23" fmla="*/ 50524 w 93184"/>
                <a:gd name="connsiteY23" fmla="*/ 53534 h 200149"/>
                <a:gd name="connsiteX24" fmla="*/ 47591 w 93184"/>
                <a:gd name="connsiteY24" fmla="*/ 62331 h 200149"/>
                <a:gd name="connsiteX25" fmla="*/ 52356 w 93184"/>
                <a:gd name="connsiteY25" fmla="*/ 53167 h 200149"/>
                <a:gd name="connsiteX26" fmla="*/ 66285 w 93184"/>
                <a:gd name="connsiteY26" fmla="*/ 56466 h 2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184" h="200149">
                  <a:moveTo>
                    <a:pt x="66285" y="56466"/>
                  </a:moveTo>
                  <a:cubicBezTo>
                    <a:pt x="54189" y="65996"/>
                    <a:pt x="66285" y="75160"/>
                    <a:pt x="66285" y="84690"/>
                  </a:cubicBezTo>
                  <a:cubicBezTo>
                    <a:pt x="89377" y="81024"/>
                    <a:pt x="71050" y="114013"/>
                    <a:pt x="92309" y="114379"/>
                  </a:cubicBezTo>
                  <a:cubicBezTo>
                    <a:pt x="96341" y="114379"/>
                    <a:pt x="84978" y="121343"/>
                    <a:pt x="87911" y="127575"/>
                  </a:cubicBezTo>
                  <a:cubicBezTo>
                    <a:pt x="78747" y="127941"/>
                    <a:pt x="80580" y="133439"/>
                    <a:pt x="82779" y="138571"/>
                  </a:cubicBezTo>
                  <a:cubicBezTo>
                    <a:pt x="89010" y="152866"/>
                    <a:pt x="73982" y="160197"/>
                    <a:pt x="72149" y="172292"/>
                  </a:cubicBezTo>
                  <a:cubicBezTo>
                    <a:pt x="71050" y="179990"/>
                    <a:pt x="67384" y="188053"/>
                    <a:pt x="69950" y="200149"/>
                  </a:cubicBezTo>
                  <a:cubicBezTo>
                    <a:pt x="51990" y="188420"/>
                    <a:pt x="60787" y="171926"/>
                    <a:pt x="54922" y="160563"/>
                  </a:cubicBezTo>
                  <a:cubicBezTo>
                    <a:pt x="48691" y="148467"/>
                    <a:pt x="58221" y="136372"/>
                    <a:pt x="57121" y="123543"/>
                  </a:cubicBezTo>
                  <a:cubicBezTo>
                    <a:pt x="56388" y="116578"/>
                    <a:pt x="56388" y="111447"/>
                    <a:pt x="47958" y="115479"/>
                  </a:cubicBezTo>
                  <a:cubicBezTo>
                    <a:pt x="43926" y="117312"/>
                    <a:pt x="41727" y="119144"/>
                    <a:pt x="39161" y="114746"/>
                  </a:cubicBezTo>
                  <a:cubicBezTo>
                    <a:pt x="36595" y="109981"/>
                    <a:pt x="37695" y="105216"/>
                    <a:pt x="41727" y="103383"/>
                  </a:cubicBezTo>
                  <a:cubicBezTo>
                    <a:pt x="48691" y="99351"/>
                    <a:pt x="54922" y="92020"/>
                    <a:pt x="64819" y="97152"/>
                  </a:cubicBezTo>
                  <a:cubicBezTo>
                    <a:pt x="61886" y="92020"/>
                    <a:pt x="58954" y="86889"/>
                    <a:pt x="56022" y="81391"/>
                  </a:cubicBezTo>
                  <a:cubicBezTo>
                    <a:pt x="48325" y="94953"/>
                    <a:pt x="35862" y="91287"/>
                    <a:pt x="24499" y="90188"/>
                  </a:cubicBezTo>
                  <a:cubicBezTo>
                    <a:pt x="18268" y="84323"/>
                    <a:pt x="13137" y="77725"/>
                    <a:pt x="6906" y="71494"/>
                  </a:cubicBezTo>
                  <a:cubicBezTo>
                    <a:pt x="5806" y="70395"/>
                    <a:pt x="4706" y="68928"/>
                    <a:pt x="3973" y="67096"/>
                  </a:cubicBezTo>
                  <a:cubicBezTo>
                    <a:pt x="3607" y="65263"/>
                    <a:pt x="3240" y="63797"/>
                    <a:pt x="3240" y="61964"/>
                  </a:cubicBezTo>
                  <a:cubicBezTo>
                    <a:pt x="2507" y="49135"/>
                    <a:pt x="9471" y="35940"/>
                    <a:pt x="2874" y="23111"/>
                  </a:cubicBezTo>
                  <a:cubicBezTo>
                    <a:pt x="674" y="19446"/>
                    <a:pt x="13137" y="17980"/>
                    <a:pt x="3973" y="12848"/>
                  </a:cubicBezTo>
                  <a:cubicBezTo>
                    <a:pt x="-2258" y="9183"/>
                    <a:pt x="-792" y="4051"/>
                    <a:pt x="5806" y="752"/>
                  </a:cubicBezTo>
                  <a:cubicBezTo>
                    <a:pt x="17535" y="-2547"/>
                    <a:pt x="28531" y="6250"/>
                    <a:pt x="40627" y="3318"/>
                  </a:cubicBezTo>
                  <a:cubicBezTo>
                    <a:pt x="43193" y="2585"/>
                    <a:pt x="45026" y="4784"/>
                    <a:pt x="46858" y="6617"/>
                  </a:cubicBezTo>
                  <a:cubicBezTo>
                    <a:pt x="54556" y="16147"/>
                    <a:pt x="56755" y="41805"/>
                    <a:pt x="50524" y="53534"/>
                  </a:cubicBezTo>
                  <a:cubicBezTo>
                    <a:pt x="47958" y="55733"/>
                    <a:pt x="45392" y="58299"/>
                    <a:pt x="47591" y="62331"/>
                  </a:cubicBezTo>
                  <a:cubicBezTo>
                    <a:pt x="50524" y="59765"/>
                    <a:pt x="49057" y="55367"/>
                    <a:pt x="52356" y="53167"/>
                  </a:cubicBezTo>
                  <a:cubicBezTo>
                    <a:pt x="57854" y="49868"/>
                    <a:pt x="63353" y="46203"/>
                    <a:pt x="66285" y="5646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A16CC749-F0DF-4DC6-9972-ADEAA348DFDC}"/>
                </a:ext>
              </a:extLst>
            </p:cNvPr>
            <p:cNvSpPr/>
            <p:nvPr/>
          </p:nvSpPr>
          <p:spPr>
            <a:xfrm>
              <a:off x="12260694" y="5803782"/>
              <a:ext cx="117025" cy="65660"/>
            </a:xfrm>
            <a:custGeom>
              <a:avLst/>
              <a:gdLst>
                <a:gd name="connsiteX0" fmla="*/ 85015 w 117025"/>
                <a:gd name="connsiteY0" fmla="*/ 63461 h 65660"/>
                <a:gd name="connsiteX1" fmla="*/ 66321 w 117025"/>
                <a:gd name="connsiteY1" fmla="*/ 62728 h 65660"/>
                <a:gd name="connsiteX2" fmla="*/ 50927 w 117025"/>
                <a:gd name="connsiteY2" fmla="*/ 57597 h 65660"/>
                <a:gd name="connsiteX3" fmla="*/ 34066 w 117025"/>
                <a:gd name="connsiteY3" fmla="*/ 43668 h 65660"/>
                <a:gd name="connsiteX4" fmla="*/ 1810 w 117025"/>
                <a:gd name="connsiteY4" fmla="*/ 18743 h 65660"/>
                <a:gd name="connsiteX5" fmla="*/ 10241 w 117025"/>
                <a:gd name="connsiteY5" fmla="*/ 416 h 65660"/>
                <a:gd name="connsiteX6" fmla="*/ 67787 w 117025"/>
                <a:gd name="connsiteY6" fmla="*/ 10680 h 65660"/>
                <a:gd name="connsiteX7" fmla="*/ 68887 w 117025"/>
                <a:gd name="connsiteY7" fmla="*/ 16911 h 65660"/>
                <a:gd name="connsiteX8" fmla="*/ 93812 w 117025"/>
                <a:gd name="connsiteY8" fmla="*/ 34138 h 65660"/>
                <a:gd name="connsiteX9" fmla="*/ 107740 w 117025"/>
                <a:gd name="connsiteY9" fmla="*/ 40736 h 65660"/>
                <a:gd name="connsiteX10" fmla="*/ 116904 w 117025"/>
                <a:gd name="connsiteY10" fmla="*/ 53565 h 65660"/>
                <a:gd name="connsiteX11" fmla="*/ 102242 w 117025"/>
                <a:gd name="connsiteY11" fmla="*/ 62728 h 65660"/>
                <a:gd name="connsiteX12" fmla="*/ 95644 w 117025"/>
                <a:gd name="connsiteY12" fmla="*/ 65660 h 65660"/>
                <a:gd name="connsiteX13" fmla="*/ 85015 w 117025"/>
                <a:gd name="connsiteY13" fmla="*/ 63461 h 65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025" h="65660">
                  <a:moveTo>
                    <a:pt x="85015" y="63461"/>
                  </a:moveTo>
                  <a:cubicBezTo>
                    <a:pt x="78783" y="63095"/>
                    <a:pt x="72552" y="63095"/>
                    <a:pt x="66321" y="62728"/>
                  </a:cubicBezTo>
                  <a:cubicBezTo>
                    <a:pt x="58990" y="67860"/>
                    <a:pt x="55325" y="60895"/>
                    <a:pt x="50927" y="57597"/>
                  </a:cubicBezTo>
                  <a:cubicBezTo>
                    <a:pt x="46162" y="52098"/>
                    <a:pt x="42496" y="45134"/>
                    <a:pt x="34066" y="43668"/>
                  </a:cubicBezTo>
                  <a:cubicBezTo>
                    <a:pt x="18671" y="41469"/>
                    <a:pt x="7675" y="33038"/>
                    <a:pt x="1810" y="18743"/>
                  </a:cubicBezTo>
                  <a:cubicBezTo>
                    <a:pt x="-1855" y="9947"/>
                    <a:pt x="-389" y="1516"/>
                    <a:pt x="10241" y="416"/>
                  </a:cubicBezTo>
                  <a:cubicBezTo>
                    <a:pt x="30034" y="-1783"/>
                    <a:pt x="49094" y="5181"/>
                    <a:pt x="67787" y="10680"/>
                  </a:cubicBezTo>
                  <a:cubicBezTo>
                    <a:pt x="69986" y="11413"/>
                    <a:pt x="70353" y="14711"/>
                    <a:pt x="68887" y="16911"/>
                  </a:cubicBezTo>
                  <a:cubicBezTo>
                    <a:pt x="67421" y="35604"/>
                    <a:pt x="85381" y="28640"/>
                    <a:pt x="93812" y="34138"/>
                  </a:cubicBezTo>
                  <a:cubicBezTo>
                    <a:pt x="97110" y="36337"/>
                    <a:pt x="104075" y="37070"/>
                    <a:pt x="107740" y="40736"/>
                  </a:cubicBezTo>
                  <a:cubicBezTo>
                    <a:pt x="111405" y="44035"/>
                    <a:pt x="118003" y="47333"/>
                    <a:pt x="116904" y="53565"/>
                  </a:cubicBezTo>
                  <a:cubicBezTo>
                    <a:pt x="115437" y="60529"/>
                    <a:pt x="108840" y="62362"/>
                    <a:pt x="102242" y="62728"/>
                  </a:cubicBezTo>
                  <a:cubicBezTo>
                    <a:pt x="100043" y="63095"/>
                    <a:pt x="97843" y="64561"/>
                    <a:pt x="95644" y="65660"/>
                  </a:cubicBezTo>
                  <a:cubicBezTo>
                    <a:pt x="92345" y="65294"/>
                    <a:pt x="88680" y="64194"/>
                    <a:pt x="85015" y="63461"/>
                  </a:cubicBezTo>
                  <a:close/>
                </a:path>
              </a:pathLst>
            </a:custGeom>
            <a:solidFill>
              <a:srgbClr val="D8C3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E45FC331-EAF3-45A2-BF76-D6AD0F060FEA}"/>
                </a:ext>
              </a:extLst>
            </p:cNvPr>
            <p:cNvSpPr/>
            <p:nvPr/>
          </p:nvSpPr>
          <p:spPr>
            <a:xfrm>
              <a:off x="12448339" y="6098529"/>
              <a:ext cx="72857" cy="159077"/>
            </a:xfrm>
            <a:custGeom>
              <a:avLst/>
              <a:gdLst>
                <a:gd name="connsiteX0" fmla="*/ 36288 w 72857"/>
                <a:gd name="connsiteY0" fmla="*/ 159078 h 159077"/>
                <a:gd name="connsiteX1" fmla="*/ 24925 w 72857"/>
                <a:gd name="connsiteY1" fmla="*/ 159078 h 159077"/>
                <a:gd name="connsiteX2" fmla="*/ 9897 w 72857"/>
                <a:gd name="connsiteY2" fmla="*/ 136352 h 159077"/>
                <a:gd name="connsiteX3" fmla="*/ 9897 w 72857"/>
                <a:gd name="connsiteY3" fmla="*/ 136352 h 159077"/>
                <a:gd name="connsiteX4" fmla="*/ 15028 w 72857"/>
                <a:gd name="connsiteY4" fmla="*/ 101898 h 159077"/>
                <a:gd name="connsiteX5" fmla="*/ 12462 w 72857"/>
                <a:gd name="connsiteY5" fmla="*/ 86503 h 159077"/>
                <a:gd name="connsiteX6" fmla="*/ 29323 w 72857"/>
                <a:gd name="connsiteY6" fmla="*/ 89802 h 159077"/>
                <a:gd name="connsiteX7" fmla="*/ 36654 w 72857"/>
                <a:gd name="connsiteY7" fmla="*/ 91635 h 159077"/>
                <a:gd name="connsiteX8" fmla="*/ 35554 w 72857"/>
                <a:gd name="connsiteY8" fmla="*/ 82471 h 159077"/>
                <a:gd name="connsiteX9" fmla="*/ 0 w 72857"/>
                <a:gd name="connsiteY9" fmla="*/ 41785 h 159077"/>
                <a:gd name="connsiteX10" fmla="*/ 27124 w 72857"/>
                <a:gd name="connsiteY10" fmla="*/ 49116 h 159077"/>
                <a:gd name="connsiteX11" fmla="*/ 41052 w 72857"/>
                <a:gd name="connsiteY11" fmla="*/ 60845 h 159077"/>
                <a:gd name="connsiteX12" fmla="*/ 57180 w 72857"/>
                <a:gd name="connsiteY12" fmla="*/ 58646 h 159077"/>
                <a:gd name="connsiteX13" fmla="*/ 53881 w 72857"/>
                <a:gd name="connsiteY13" fmla="*/ 47650 h 159077"/>
                <a:gd name="connsiteX14" fmla="*/ 57547 w 72857"/>
                <a:gd name="connsiteY14" fmla="*/ 28223 h 159077"/>
                <a:gd name="connsiteX15" fmla="*/ 66710 w 72857"/>
                <a:gd name="connsiteY15" fmla="*/ 0 h 159077"/>
                <a:gd name="connsiteX16" fmla="*/ 70376 w 72857"/>
                <a:gd name="connsiteY16" fmla="*/ 34088 h 159077"/>
                <a:gd name="connsiteX17" fmla="*/ 70742 w 72857"/>
                <a:gd name="connsiteY17" fmla="*/ 74407 h 159077"/>
                <a:gd name="connsiteX18" fmla="*/ 59013 w 72857"/>
                <a:gd name="connsiteY18" fmla="*/ 97866 h 159077"/>
                <a:gd name="connsiteX19" fmla="*/ 59013 w 72857"/>
                <a:gd name="connsiteY19" fmla="*/ 101531 h 159077"/>
                <a:gd name="connsiteX20" fmla="*/ 31522 w 72857"/>
                <a:gd name="connsiteY20" fmla="*/ 116559 h 159077"/>
                <a:gd name="connsiteX21" fmla="*/ 43618 w 72857"/>
                <a:gd name="connsiteY21" fmla="*/ 154313 h 159077"/>
                <a:gd name="connsiteX22" fmla="*/ 36288 w 72857"/>
                <a:gd name="connsiteY22" fmla="*/ 159078 h 15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857" h="159077">
                  <a:moveTo>
                    <a:pt x="36288" y="159078"/>
                  </a:moveTo>
                  <a:cubicBezTo>
                    <a:pt x="32622" y="159078"/>
                    <a:pt x="28957" y="159078"/>
                    <a:pt x="24925" y="159078"/>
                  </a:cubicBezTo>
                  <a:cubicBezTo>
                    <a:pt x="10996" y="157245"/>
                    <a:pt x="6231" y="149914"/>
                    <a:pt x="9897" y="136352"/>
                  </a:cubicBezTo>
                  <a:lnTo>
                    <a:pt x="9897" y="136352"/>
                  </a:lnTo>
                  <a:cubicBezTo>
                    <a:pt x="20160" y="126089"/>
                    <a:pt x="22359" y="115460"/>
                    <a:pt x="15028" y="101898"/>
                  </a:cubicBezTo>
                  <a:cubicBezTo>
                    <a:pt x="13195" y="98232"/>
                    <a:pt x="3666" y="92368"/>
                    <a:pt x="12462" y="86503"/>
                  </a:cubicBezTo>
                  <a:cubicBezTo>
                    <a:pt x="18327" y="82471"/>
                    <a:pt x="25291" y="80272"/>
                    <a:pt x="29323" y="89802"/>
                  </a:cubicBezTo>
                  <a:cubicBezTo>
                    <a:pt x="30789" y="93467"/>
                    <a:pt x="33722" y="94200"/>
                    <a:pt x="36654" y="91635"/>
                  </a:cubicBezTo>
                  <a:cubicBezTo>
                    <a:pt x="40686" y="88336"/>
                    <a:pt x="36654" y="85770"/>
                    <a:pt x="35554" y="82471"/>
                  </a:cubicBezTo>
                  <a:cubicBezTo>
                    <a:pt x="29690" y="63778"/>
                    <a:pt x="17594" y="50949"/>
                    <a:pt x="0" y="41785"/>
                  </a:cubicBezTo>
                  <a:cubicBezTo>
                    <a:pt x="11729" y="38120"/>
                    <a:pt x="22725" y="32988"/>
                    <a:pt x="27124" y="49116"/>
                  </a:cubicBezTo>
                  <a:cubicBezTo>
                    <a:pt x="28957" y="56447"/>
                    <a:pt x="36288" y="56813"/>
                    <a:pt x="41052" y="60845"/>
                  </a:cubicBezTo>
                  <a:cubicBezTo>
                    <a:pt x="46184" y="65610"/>
                    <a:pt x="52049" y="63411"/>
                    <a:pt x="57180" y="58646"/>
                  </a:cubicBezTo>
                  <a:cubicBezTo>
                    <a:pt x="64511" y="52048"/>
                    <a:pt x="55347" y="51315"/>
                    <a:pt x="53881" y="47650"/>
                  </a:cubicBezTo>
                  <a:cubicBezTo>
                    <a:pt x="51315" y="40686"/>
                    <a:pt x="46184" y="34455"/>
                    <a:pt x="57547" y="28223"/>
                  </a:cubicBezTo>
                  <a:cubicBezTo>
                    <a:pt x="67443" y="23092"/>
                    <a:pt x="64144" y="9896"/>
                    <a:pt x="66710" y="0"/>
                  </a:cubicBezTo>
                  <a:cubicBezTo>
                    <a:pt x="78439" y="9896"/>
                    <a:pt x="69642" y="23092"/>
                    <a:pt x="70376" y="34088"/>
                  </a:cubicBezTo>
                  <a:cubicBezTo>
                    <a:pt x="71475" y="47283"/>
                    <a:pt x="71109" y="61212"/>
                    <a:pt x="70742" y="74407"/>
                  </a:cubicBezTo>
                  <a:cubicBezTo>
                    <a:pt x="69276" y="83571"/>
                    <a:pt x="63411" y="90168"/>
                    <a:pt x="59013" y="97866"/>
                  </a:cubicBezTo>
                  <a:cubicBezTo>
                    <a:pt x="59013" y="98965"/>
                    <a:pt x="59013" y="100432"/>
                    <a:pt x="59013" y="101531"/>
                  </a:cubicBezTo>
                  <a:cubicBezTo>
                    <a:pt x="46917" y="100798"/>
                    <a:pt x="36288" y="103730"/>
                    <a:pt x="31522" y="116559"/>
                  </a:cubicBezTo>
                  <a:cubicBezTo>
                    <a:pt x="25291" y="132687"/>
                    <a:pt x="32622" y="144050"/>
                    <a:pt x="43618" y="154313"/>
                  </a:cubicBezTo>
                  <a:cubicBezTo>
                    <a:pt x="42152" y="158345"/>
                    <a:pt x="39220" y="158711"/>
                    <a:pt x="36288" y="159078"/>
                  </a:cubicBezTo>
                  <a:close/>
                </a:path>
              </a:pathLst>
            </a:custGeom>
            <a:solidFill>
              <a:srgbClr val="9B695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483B91D9-0A27-4690-9A5D-F438B1A4A917}"/>
                </a:ext>
              </a:extLst>
            </p:cNvPr>
            <p:cNvSpPr/>
            <p:nvPr/>
          </p:nvSpPr>
          <p:spPr>
            <a:xfrm>
              <a:off x="11896296" y="5807875"/>
              <a:ext cx="49117" cy="110691"/>
            </a:xfrm>
            <a:custGeom>
              <a:avLst/>
              <a:gdLst>
                <a:gd name="connsiteX0" fmla="*/ 47686 w 49117"/>
                <a:gd name="connsiteY0" fmla="*/ 77695 h 110691"/>
                <a:gd name="connsiteX1" fmla="*/ 35223 w 49117"/>
                <a:gd name="connsiteY1" fmla="*/ 105552 h 110691"/>
                <a:gd name="connsiteX2" fmla="*/ 15430 w 49117"/>
                <a:gd name="connsiteY2" fmla="*/ 108485 h 110691"/>
                <a:gd name="connsiteX3" fmla="*/ 7366 w 49117"/>
                <a:gd name="connsiteY3" fmla="*/ 106652 h 110691"/>
                <a:gd name="connsiteX4" fmla="*/ 9932 w 49117"/>
                <a:gd name="connsiteY4" fmla="*/ 43607 h 110691"/>
                <a:gd name="connsiteX5" fmla="*/ 26060 w 49117"/>
                <a:gd name="connsiteY5" fmla="*/ 19782 h 110691"/>
                <a:gd name="connsiteX6" fmla="*/ 27160 w 49117"/>
                <a:gd name="connsiteY6" fmla="*/ 21982 h 110691"/>
                <a:gd name="connsiteX7" fmla="*/ 23494 w 49117"/>
                <a:gd name="connsiteY7" fmla="*/ 16117 h 110691"/>
                <a:gd name="connsiteX8" fmla="*/ 13598 w 49117"/>
                <a:gd name="connsiteY8" fmla="*/ 7320 h 110691"/>
                <a:gd name="connsiteX9" fmla="*/ 34857 w 49117"/>
                <a:gd name="connsiteY9" fmla="*/ 356 h 110691"/>
                <a:gd name="connsiteX10" fmla="*/ 39988 w 49117"/>
                <a:gd name="connsiteY10" fmla="*/ 13551 h 110691"/>
                <a:gd name="connsiteX11" fmla="*/ 34124 w 49117"/>
                <a:gd name="connsiteY11" fmla="*/ 28946 h 110691"/>
                <a:gd name="connsiteX12" fmla="*/ 22394 w 49117"/>
                <a:gd name="connsiteY12" fmla="*/ 38842 h 110691"/>
                <a:gd name="connsiteX13" fmla="*/ 33024 w 49117"/>
                <a:gd name="connsiteY13" fmla="*/ 40308 h 110691"/>
                <a:gd name="connsiteX14" fmla="*/ 43287 w 49117"/>
                <a:gd name="connsiteY14" fmla="*/ 39209 h 110691"/>
                <a:gd name="connsiteX15" fmla="*/ 46219 w 49117"/>
                <a:gd name="connsiteY15" fmla="*/ 57902 h 110691"/>
                <a:gd name="connsiteX16" fmla="*/ 47686 w 49117"/>
                <a:gd name="connsiteY16" fmla="*/ 77695 h 11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117" h="110691">
                  <a:moveTo>
                    <a:pt x="47686" y="77695"/>
                  </a:moveTo>
                  <a:cubicBezTo>
                    <a:pt x="36689" y="83927"/>
                    <a:pt x="37423" y="95656"/>
                    <a:pt x="35223" y="105552"/>
                  </a:cubicBezTo>
                  <a:cubicBezTo>
                    <a:pt x="28259" y="107752"/>
                    <a:pt x="19096" y="88325"/>
                    <a:pt x="15430" y="108485"/>
                  </a:cubicBezTo>
                  <a:cubicBezTo>
                    <a:pt x="14697" y="112150"/>
                    <a:pt x="7366" y="111050"/>
                    <a:pt x="7366" y="106652"/>
                  </a:cubicBezTo>
                  <a:cubicBezTo>
                    <a:pt x="7000" y="85759"/>
                    <a:pt x="-10594" y="63767"/>
                    <a:pt x="9932" y="43607"/>
                  </a:cubicBezTo>
                  <a:cubicBezTo>
                    <a:pt x="7366" y="25280"/>
                    <a:pt x="10665" y="20149"/>
                    <a:pt x="26060" y="19782"/>
                  </a:cubicBezTo>
                  <a:cubicBezTo>
                    <a:pt x="26426" y="19782"/>
                    <a:pt x="26793" y="21982"/>
                    <a:pt x="27160" y="21982"/>
                  </a:cubicBezTo>
                  <a:cubicBezTo>
                    <a:pt x="27160" y="19416"/>
                    <a:pt x="26060" y="16850"/>
                    <a:pt x="23494" y="16117"/>
                  </a:cubicBezTo>
                  <a:cubicBezTo>
                    <a:pt x="18363" y="15017"/>
                    <a:pt x="9932" y="15750"/>
                    <a:pt x="13598" y="7320"/>
                  </a:cubicBezTo>
                  <a:cubicBezTo>
                    <a:pt x="17263" y="-744"/>
                    <a:pt x="27160" y="-377"/>
                    <a:pt x="34857" y="356"/>
                  </a:cubicBezTo>
                  <a:cubicBezTo>
                    <a:pt x="43287" y="1089"/>
                    <a:pt x="44753" y="6587"/>
                    <a:pt x="39988" y="13551"/>
                  </a:cubicBezTo>
                  <a:cubicBezTo>
                    <a:pt x="34857" y="17583"/>
                    <a:pt x="34490" y="22715"/>
                    <a:pt x="34124" y="28946"/>
                  </a:cubicBezTo>
                  <a:cubicBezTo>
                    <a:pt x="34124" y="32245"/>
                    <a:pt x="26793" y="35543"/>
                    <a:pt x="22394" y="38842"/>
                  </a:cubicBezTo>
                  <a:cubicBezTo>
                    <a:pt x="25693" y="45440"/>
                    <a:pt x="29725" y="42508"/>
                    <a:pt x="33024" y="40308"/>
                  </a:cubicBezTo>
                  <a:cubicBezTo>
                    <a:pt x="36689" y="37743"/>
                    <a:pt x="43654" y="35177"/>
                    <a:pt x="43287" y="39209"/>
                  </a:cubicBezTo>
                  <a:cubicBezTo>
                    <a:pt x="42921" y="46173"/>
                    <a:pt x="54283" y="53137"/>
                    <a:pt x="46219" y="57902"/>
                  </a:cubicBezTo>
                  <a:cubicBezTo>
                    <a:pt x="33391" y="66699"/>
                    <a:pt x="43287" y="71464"/>
                    <a:pt x="47686" y="77695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B98AC2F9-3ECC-4341-92E0-FFB4A88D0CED}"/>
                </a:ext>
              </a:extLst>
            </p:cNvPr>
            <p:cNvSpPr/>
            <p:nvPr/>
          </p:nvSpPr>
          <p:spPr>
            <a:xfrm>
              <a:off x="11936285" y="5693476"/>
              <a:ext cx="76090" cy="90196"/>
            </a:xfrm>
            <a:custGeom>
              <a:avLst/>
              <a:gdLst>
                <a:gd name="connsiteX0" fmla="*/ 60112 w 76090"/>
                <a:gd name="connsiteY0" fmla="*/ 83232 h 90196"/>
                <a:gd name="connsiteX1" fmla="*/ 45084 w 76090"/>
                <a:gd name="connsiteY1" fmla="*/ 83232 h 90196"/>
                <a:gd name="connsiteX2" fmla="*/ 41419 w 76090"/>
                <a:gd name="connsiteY2" fmla="*/ 79567 h 90196"/>
                <a:gd name="connsiteX3" fmla="*/ 38120 w 76090"/>
                <a:gd name="connsiteY3" fmla="*/ 35582 h 90196"/>
                <a:gd name="connsiteX4" fmla="*/ 16494 w 76090"/>
                <a:gd name="connsiteY4" fmla="*/ 33749 h 90196"/>
                <a:gd name="connsiteX5" fmla="*/ 0 w 76090"/>
                <a:gd name="connsiteY5" fmla="*/ 30817 h 90196"/>
                <a:gd name="connsiteX6" fmla="*/ 11363 w 76090"/>
                <a:gd name="connsiteY6" fmla="*/ 23486 h 90196"/>
                <a:gd name="connsiteX7" fmla="*/ 19060 w 76090"/>
                <a:gd name="connsiteY7" fmla="*/ 19821 h 90196"/>
                <a:gd name="connsiteX8" fmla="*/ 41785 w 76090"/>
                <a:gd name="connsiteY8" fmla="*/ 28 h 90196"/>
                <a:gd name="connsiteX9" fmla="*/ 59379 w 76090"/>
                <a:gd name="connsiteY9" fmla="*/ 6992 h 90196"/>
                <a:gd name="connsiteX10" fmla="*/ 57180 w 76090"/>
                <a:gd name="connsiteY10" fmla="*/ 24219 h 90196"/>
                <a:gd name="connsiteX11" fmla="*/ 48750 w 76090"/>
                <a:gd name="connsiteY11" fmla="*/ 38881 h 90196"/>
                <a:gd name="connsiteX12" fmla="*/ 67443 w 76090"/>
                <a:gd name="connsiteY12" fmla="*/ 56841 h 90196"/>
                <a:gd name="connsiteX13" fmla="*/ 71108 w 76090"/>
                <a:gd name="connsiteY13" fmla="*/ 75535 h 90196"/>
                <a:gd name="connsiteX14" fmla="*/ 71108 w 76090"/>
                <a:gd name="connsiteY14" fmla="*/ 90196 h 90196"/>
                <a:gd name="connsiteX15" fmla="*/ 60112 w 76090"/>
                <a:gd name="connsiteY15" fmla="*/ 83232 h 9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90" h="90196">
                  <a:moveTo>
                    <a:pt x="60112" y="83232"/>
                  </a:moveTo>
                  <a:cubicBezTo>
                    <a:pt x="54981" y="76268"/>
                    <a:pt x="50216" y="81399"/>
                    <a:pt x="45084" y="83232"/>
                  </a:cubicBezTo>
                  <a:cubicBezTo>
                    <a:pt x="41785" y="83965"/>
                    <a:pt x="40319" y="82866"/>
                    <a:pt x="41419" y="79567"/>
                  </a:cubicBezTo>
                  <a:cubicBezTo>
                    <a:pt x="54614" y="63806"/>
                    <a:pt x="37020" y="50610"/>
                    <a:pt x="38120" y="35582"/>
                  </a:cubicBezTo>
                  <a:cubicBezTo>
                    <a:pt x="30423" y="39981"/>
                    <a:pt x="23825" y="36682"/>
                    <a:pt x="16494" y="33749"/>
                  </a:cubicBezTo>
                  <a:cubicBezTo>
                    <a:pt x="11729" y="31550"/>
                    <a:pt x="5498" y="31550"/>
                    <a:pt x="0" y="30817"/>
                  </a:cubicBezTo>
                  <a:cubicBezTo>
                    <a:pt x="0" y="22387"/>
                    <a:pt x="5132" y="22020"/>
                    <a:pt x="11363" y="23486"/>
                  </a:cubicBezTo>
                  <a:cubicBezTo>
                    <a:pt x="13929" y="22020"/>
                    <a:pt x="17594" y="19088"/>
                    <a:pt x="19060" y="19821"/>
                  </a:cubicBezTo>
                  <a:cubicBezTo>
                    <a:pt x="41419" y="30451"/>
                    <a:pt x="42885" y="16156"/>
                    <a:pt x="41785" y="28"/>
                  </a:cubicBezTo>
                  <a:cubicBezTo>
                    <a:pt x="49849" y="-339"/>
                    <a:pt x="55347" y="2960"/>
                    <a:pt x="59379" y="6992"/>
                  </a:cubicBezTo>
                  <a:cubicBezTo>
                    <a:pt x="64877" y="12857"/>
                    <a:pt x="67443" y="22020"/>
                    <a:pt x="57180" y="24219"/>
                  </a:cubicBezTo>
                  <a:cubicBezTo>
                    <a:pt x="46550" y="26419"/>
                    <a:pt x="46184" y="35582"/>
                    <a:pt x="48750" y="38881"/>
                  </a:cubicBezTo>
                  <a:cubicBezTo>
                    <a:pt x="53515" y="45845"/>
                    <a:pt x="52782" y="60140"/>
                    <a:pt x="67443" y="56841"/>
                  </a:cubicBezTo>
                  <a:cubicBezTo>
                    <a:pt x="66710" y="63439"/>
                    <a:pt x="60112" y="71136"/>
                    <a:pt x="71108" y="75535"/>
                  </a:cubicBezTo>
                  <a:cubicBezTo>
                    <a:pt x="76607" y="80666"/>
                    <a:pt x="78806" y="85431"/>
                    <a:pt x="71108" y="90196"/>
                  </a:cubicBezTo>
                  <a:cubicBezTo>
                    <a:pt x="67443" y="87997"/>
                    <a:pt x="65977" y="82133"/>
                    <a:pt x="60112" y="8323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64DEBA19-A228-4FA4-82E0-FD51AF040B65}"/>
                </a:ext>
              </a:extLst>
            </p:cNvPr>
            <p:cNvSpPr/>
            <p:nvPr/>
          </p:nvSpPr>
          <p:spPr>
            <a:xfrm>
              <a:off x="11879464" y="5786209"/>
              <a:ext cx="65719" cy="68806"/>
            </a:xfrm>
            <a:custGeom>
              <a:avLst/>
              <a:gdLst>
                <a:gd name="connsiteX0" fmla="*/ 56821 w 65719"/>
                <a:gd name="connsiteY0" fmla="*/ 35583 h 68806"/>
                <a:gd name="connsiteX1" fmla="*/ 31530 w 65719"/>
                <a:gd name="connsiteY1" fmla="*/ 28619 h 68806"/>
                <a:gd name="connsiteX2" fmla="*/ 42892 w 65719"/>
                <a:gd name="connsiteY2" fmla="*/ 35950 h 68806"/>
                <a:gd name="connsiteX3" fmla="*/ 45092 w 65719"/>
                <a:gd name="connsiteY3" fmla="*/ 44380 h 68806"/>
                <a:gd name="connsiteX4" fmla="*/ 39227 w 65719"/>
                <a:gd name="connsiteY4" fmla="*/ 41814 h 68806"/>
                <a:gd name="connsiteX5" fmla="*/ 26765 w 65719"/>
                <a:gd name="connsiteY5" fmla="*/ 65639 h 68806"/>
                <a:gd name="connsiteX6" fmla="*/ 374 w 65719"/>
                <a:gd name="connsiteY6" fmla="*/ 65639 h 68806"/>
                <a:gd name="connsiteX7" fmla="*/ 374 w 65719"/>
                <a:gd name="connsiteY7" fmla="*/ 65639 h 68806"/>
                <a:gd name="connsiteX8" fmla="*/ 2940 w 65719"/>
                <a:gd name="connsiteY8" fmla="*/ 59041 h 68806"/>
                <a:gd name="connsiteX9" fmla="*/ 5872 w 65719"/>
                <a:gd name="connsiteY9" fmla="*/ 44380 h 68806"/>
                <a:gd name="connsiteX10" fmla="*/ 1474 w 65719"/>
                <a:gd name="connsiteY10" fmla="*/ 38515 h 68806"/>
                <a:gd name="connsiteX11" fmla="*/ 2573 w 65719"/>
                <a:gd name="connsiteY11" fmla="*/ 30818 h 68806"/>
                <a:gd name="connsiteX12" fmla="*/ 17968 w 65719"/>
                <a:gd name="connsiteY12" fmla="*/ 11391 h 68806"/>
                <a:gd name="connsiteX13" fmla="*/ 25299 w 65719"/>
                <a:gd name="connsiteY13" fmla="*/ 11025 h 68806"/>
                <a:gd name="connsiteX14" fmla="*/ 41426 w 65719"/>
                <a:gd name="connsiteY14" fmla="*/ 1495 h 68806"/>
                <a:gd name="connsiteX15" fmla="*/ 57187 w 65719"/>
                <a:gd name="connsiteY15" fmla="*/ 1495 h 68806"/>
                <a:gd name="connsiteX16" fmla="*/ 57187 w 65719"/>
                <a:gd name="connsiteY16" fmla="*/ 1495 h 68806"/>
                <a:gd name="connsiteX17" fmla="*/ 61219 w 65719"/>
                <a:gd name="connsiteY17" fmla="*/ 35216 h 68806"/>
                <a:gd name="connsiteX18" fmla="*/ 56821 w 65719"/>
                <a:gd name="connsiteY18" fmla="*/ 35583 h 6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719" h="68806">
                  <a:moveTo>
                    <a:pt x="56821" y="35583"/>
                  </a:moveTo>
                  <a:cubicBezTo>
                    <a:pt x="52422" y="13591"/>
                    <a:pt x="40327" y="34483"/>
                    <a:pt x="31530" y="28619"/>
                  </a:cubicBezTo>
                  <a:cubicBezTo>
                    <a:pt x="34096" y="37416"/>
                    <a:pt x="41060" y="31185"/>
                    <a:pt x="42892" y="35950"/>
                  </a:cubicBezTo>
                  <a:cubicBezTo>
                    <a:pt x="43992" y="38882"/>
                    <a:pt x="46191" y="42914"/>
                    <a:pt x="45092" y="44380"/>
                  </a:cubicBezTo>
                  <a:cubicBezTo>
                    <a:pt x="40327" y="50978"/>
                    <a:pt x="42526" y="39982"/>
                    <a:pt x="39227" y="41814"/>
                  </a:cubicBezTo>
                  <a:cubicBezTo>
                    <a:pt x="29330" y="46946"/>
                    <a:pt x="29697" y="57209"/>
                    <a:pt x="26765" y="65639"/>
                  </a:cubicBezTo>
                  <a:cubicBezTo>
                    <a:pt x="17968" y="71504"/>
                    <a:pt x="9171" y="67838"/>
                    <a:pt x="374" y="65639"/>
                  </a:cubicBezTo>
                  <a:lnTo>
                    <a:pt x="374" y="65639"/>
                  </a:lnTo>
                  <a:cubicBezTo>
                    <a:pt x="-726" y="62707"/>
                    <a:pt x="741" y="60874"/>
                    <a:pt x="2940" y="59041"/>
                  </a:cubicBezTo>
                  <a:cubicBezTo>
                    <a:pt x="8071" y="55010"/>
                    <a:pt x="16135" y="51711"/>
                    <a:pt x="5872" y="44380"/>
                  </a:cubicBezTo>
                  <a:cubicBezTo>
                    <a:pt x="3673" y="42914"/>
                    <a:pt x="2207" y="41081"/>
                    <a:pt x="1474" y="38515"/>
                  </a:cubicBezTo>
                  <a:cubicBezTo>
                    <a:pt x="1107" y="35950"/>
                    <a:pt x="1474" y="33384"/>
                    <a:pt x="2573" y="30818"/>
                  </a:cubicBezTo>
                  <a:cubicBezTo>
                    <a:pt x="8804" y="24953"/>
                    <a:pt x="10637" y="16156"/>
                    <a:pt x="17968" y="11391"/>
                  </a:cubicBezTo>
                  <a:cubicBezTo>
                    <a:pt x="20534" y="10658"/>
                    <a:pt x="23466" y="9925"/>
                    <a:pt x="25299" y="11025"/>
                  </a:cubicBezTo>
                  <a:cubicBezTo>
                    <a:pt x="37394" y="18722"/>
                    <a:pt x="38494" y="8459"/>
                    <a:pt x="41426" y="1495"/>
                  </a:cubicBezTo>
                  <a:cubicBezTo>
                    <a:pt x="46558" y="-2904"/>
                    <a:pt x="51689" y="4061"/>
                    <a:pt x="57187" y="1495"/>
                  </a:cubicBezTo>
                  <a:lnTo>
                    <a:pt x="57187" y="1495"/>
                  </a:lnTo>
                  <a:cubicBezTo>
                    <a:pt x="61586" y="12491"/>
                    <a:pt x="71482" y="22754"/>
                    <a:pt x="61219" y="35216"/>
                  </a:cubicBezTo>
                  <a:cubicBezTo>
                    <a:pt x="59387" y="35216"/>
                    <a:pt x="58287" y="35216"/>
                    <a:pt x="56821" y="3558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A98C16BC-85DD-41D0-AECE-258F6D3EF9F9}"/>
                </a:ext>
              </a:extLst>
            </p:cNvPr>
            <p:cNvSpPr/>
            <p:nvPr/>
          </p:nvSpPr>
          <p:spPr>
            <a:xfrm>
              <a:off x="11959506" y="5931359"/>
              <a:ext cx="42755" cy="51112"/>
            </a:xfrm>
            <a:custGeom>
              <a:avLst/>
              <a:gdLst>
                <a:gd name="connsiteX0" fmla="*/ 42756 w 42755"/>
                <a:gd name="connsiteY0" fmla="*/ 23120 h 51112"/>
                <a:gd name="connsiteX1" fmla="*/ 40557 w 42755"/>
                <a:gd name="connsiteY1" fmla="*/ 41447 h 51112"/>
                <a:gd name="connsiteX2" fmla="*/ 21130 w 42755"/>
                <a:gd name="connsiteY2" fmla="*/ 50977 h 51112"/>
                <a:gd name="connsiteX3" fmla="*/ 237 w 42755"/>
                <a:gd name="connsiteY3" fmla="*/ 6992 h 51112"/>
                <a:gd name="connsiteX4" fmla="*/ 7568 w 42755"/>
                <a:gd name="connsiteY4" fmla="*/ 28 h 51112"/>
                <a:gd name="connsiteX5" fmla="*/ 14166 w 42755"/>
                <a:gd name="connsiteY5" fmla="*/ 6992 h 51112"/>
                <a:gd name="connsiteX6" fmla="*/ 14166 w 42755"/>
                <a:gd name="connsiteY6" fmla="*/ 8825 h 51112"/>
                <a:gd name="connsiteX7" fmla="*/ 42756 w 42755"/>
                <a:gd name="connsiteY7" fmla="*/ 23120 h 5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55" h="51112">
                  <a:moveTo>
                    <a:pt x="42756" y="23120"/>
                  </a:moveTo>
                  <a:cubicBezTo>
                    <a:pt x="42023" y="29718"/>
                    <a:pt x="41656" y="35582"/>
                    <a:pt x="40557" y="41447"/>
                  </a:cubicBezTo>
                  <a:cubicBezTo>
                    <a:pt x="37991" y="51710"/>
                    <a:pt x="24796" y="51343"/>
                    <a:pt x="21130" y="50977"/>
                  </a:cubicBezTo>
                  <a:cubicBezTo>
                    <a:pt x="11600" y="49877"/>
                    <a:pt x="-1962" y="17255"/>
                    <a:pt x="237" y="6992"/>
                  </a:cubicBezTo>
                  <a:cubicBezTo>
                    <a:pt x="1337" y="2960"/>
                    <a:pt x="3536" y="394"/>
                    <a:pt x="7568" y="28"/>
                  </a:cubicBezTo>
                  <a:cubicBezTo>
                    <a:pt x="12333" y="-339"/>
                    <a:pt x="13799" y="2960"/>
                    <a:pt x="14166" y="6992"/>
                  </a:cubicBezTo>
                  <a:cubicBezTo>
                    <a:pt x="14166" y="7725"/>
                    <a:pt x="14166" y="8092"/>
                    <a:pt x="14166" y="8825"/>
                  </a:cubicBezTo>
                  <a:cubicBezTo>
                    <a:pt x="20397" y="34116"/>
                    <a:pt x="20397" y="34116"/>
                    <a:pt x="42756" y="2312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39FD718E-9324-4785-B936-9355E7759B39}"/>
                </a:ext>
              </a:extLst>
            </p:cNvPr>
            <p:cNvSpPr/>
            <p:nvPr/>
          </p:nvSpPr>
          <p:spPr>
            <a:xfrm>
              <a:off x="11935659" y="5787704"/>
              <a:ext cx="19319" cy="47650"/>
            </a:xfrm>
            <a:custGeom>
              <a:avLst/>
              <a:gdLst>
                <a:gd name="connsiteX0" fmla="*/ 4658 w 19319"/>
                <a:gd name="connsiteY0" fmla="*/ 33722 h 47650"/>
                <a:gd name="connsiteX1" fmla="*/ 626 w 19319"/>
                <a:gd name="connsiteY1" fmla="*/ 0 h 47650"/>
                <a:gd name="connsiteX2" fmla="*/ 19319 w 19319"/>
                <a:gd name="connsiteY2" fmla="*/ 22725 h 47650"/>
                <a:gd name="connsiteX3" fmla="*/ 11989 w 19319"/>
                <a:gd name="connsiteY3" fmla="*/ 47650 h 47650"/>
                <a:gd name="connsiteX4" fmla="*/ 4658 w 19319"/>
                <a:gd name="connsiteY4" fmla="*/ 33722 h 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9" h="47650">
                  <a:moveTo>
                    <a:pt x="4658" y="33722"/>
                  </a:moveTo>
                  <a:cubicBezTo>
                    <a:pt x="8323" y="21992"/>
                    <a:pt x="-2673" y="11729"/>
                    <a:pt x="626" y="0"/>
                  </a:cubicBezTo>
                  <a:cubicBezTo>
                    <a:pt x="9056" y="5865"/>
                    <a:pt x="19319" y="9897"/>
                    <a:pt x="19319" y="22725"/>
                  </a:cubicBezTo>
                  <a:cubicBezTo>
                    <a:pt x="9423" y="28957"/>
                    <a:pt x="17853" y="40319"/>
                    <a:pt x="11989" y="47650"/>
                  </a:cubicBezTo>
                  <a:cubicBezTo>
                    <a:pt x="1359" y="47284"/>
                    <a:pt x="8690" y="37754"/>
                    <a:pt x="4658" y="337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21A3707A-1A69-456E-BE20-D6DF2EE49BCD}"/>
                </a:ext>
              </a:extLst>
            </p:cNvPr>
            <p:cNvSpPr/>
            <p:nvPr/>
          </p:nvSpPr>
          <p:spPr>
            <a:xfrm>
              <a:off x="12158734" y="5991671"/>
              <a:ext cx="26539" cy="38681"/>
            </a:xfrm>
            <a:custGeom>
              <a:avLst/>
              <a:gdLst>
                <a:gd name="connsiteX0" fmla="*/ 11769 w 26539"/>
                <a:gd name="connsiteY0" fmla="*/ 38682 h 38681"/>
                <a:gd name="connsiteX1" fmla="*/ 11769 w 26539"/>
                <a:gd name="connsiteY1" fmla="*/ 23654 h 38681"/>
                <a:gd name="connsiteX2" fmla="*/ 5538 w 26539"/>
                <a:gd name="connsiteY2" fmla="*/ 13390 h 38681"/>
                <a:gd name="connsiteX3" fmla="*/ 40 w 26539"/>
                <a:gd name="connsiteY3" fmla="*/ 7892 h 38681"/>
                <a:gd name="connsiteX4" fmla="*/ 6637 w 26539"/>
                <a:gd name="connsiteY4" fmla="*/ 195 h 38681"/>
                <a:gd name="connsiteX5" fmla="*/ 24231 w 26539"/>
                <a:gd name="connsiteY5" fmla="*/ 8259 h 38681"/>
                <a:gd name="connsiteX6" fmla="*/ 20566 w 26539"/>
                <a:gd name="connsiteY6" fmla="*/ 21454 h 38681"/>
                <a:gd name="connsiteX7" fmla="*/ 11769 w 26539"/>
                <a:gd name="connsiteY7" fmla="*/ 38682 h 3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39" h="38681">
                  <a:moveTo>
                    <a:pt x="11769" y="38682"/>
                  </a:moveTo>
                  <a:cubicBezTo>
                    <a:pt x="6271" y="32451"/>
                    <a:pt x="10303" y="27685"/>
                    <a:pt x="11769" y="23654"/>
                  </a:cubicBezTo>
                  <a:cubicBezTo>
                    <a:pt x="13602" y="17056"/>
                    <a:pt x="17267" y="11191"/>
                    <a:pt x="5538" y="13390"/>
                  </a:cubicBezTo>
                  <a:cubicBezTo>
                    <a:pt x="1872" y="14124"/>
                    <a:pt x="-327" y="11191"/>
                    <a:pt x="40" y="7892"/>
                  </a:cubicBezTo>
                  <a:cubicBezTo>
                    <a:pt x="406" y="3861"/>
                    <a:pt x="2605" y="562"/>
                    <a:pt x="6637" y="195"/>
                  </a:cubicBezTo>
                  <a:cubicBezTo>
                    <a:pt x="13968" y="-905"/>
                    <a:pt x="19833" y="2761"/>
                    <a:pt x="24231" y="8259"/>
                  </a:cubicBezTo>
                  <a:cubicBezTo>
                    <a:pt x="28996" y="14124"/>
                    <a:pt x="25697" y="18156"/>
                    <a:pt x="20566" y="21454"/>
                  </a:cubicBezTo>
                  <a:cubicBezTo>
                    <a:pt x="13968" y="24753"/>
                    <a:pt x="15434" y="32817"/>
                    <a:pt x="11769" y="38682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A1A9BA66-BCC0-45B2-A5D1-712F180E0FC3}"/>
                </a:ext>
              </a:extLst>
            </p:cNvPr>
            <p:cNvSpPr/>
            <p:nvPr/>
          </p:nvSpPr>
          <p:spPr>
            <a:xfrm>
              <a:off x="12179300" y="6206188"/>
              <a:ext cx="24098" cy="31625"/>
            </a:xfrm>
            <a:custGeom>
              <a:avLst/>
              <a:gdLst>
                <a:gd name="connsiteX0" fmla="*/ 12096 w 24098"/>
                <a:gd name="connsiteY0" fmla="*/ 31625 h 31625"/>
                <a:gd name="connsiteX1" fmla="*/ 0 w 24098"/>
                <a:gd name="connsiteY1" fmla="*/ 836 h 31625"/>
                <a:gd name="connsiteX2" fmla="*/ 19060 w 24098"/>
                <a:gd name="connsiteY2" fmla="*/ 5968 h 31625"/>
                <a:gd name="connsiteX3" fmla="*/ 21626 w 24098"/>
                <a:gd name="connsiteY3" fmla="*/ 15498 h 31625"/>
                <a:gd name="connsiteX4" fmla="*/ 12096 w 24098"/>
                <a:gd name="connsiteY4" fmla="*/ 31625 h 3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98" h="31625">
                  <a:moveTo>
                    <a:pt x="12096" y="31625"/>
                  </a:moveTo>
                  <a:cubicBezTo>
                    <a:pt x="0" y="16231"/>
                    <a:pt x="0" y="16231"/>
                    <a:pt x="0" y="836"/>
                  </a:cubicBezTo>
                  <a:cubicBezTo>
                    <a:pt x="8430" y="-5029"/>
                    <a:pt x="7697" y="22462"/>
                    <a:pt x="19060" y="5968"/>
                  </a:cubicBezTo>
                  <a:cubicBezTo>
                    <a:pt x="20526" y="8900"/>
                    <a:pt x="27857" y="9633"/>
                    <a:pt x="21626" y="15498"/>
                  </a:cubicBezTo>
                  <a:cubicBezTo>
                    <a:pt x="17960" y="19163"/>
                    <a:pt x="15761" y="25028"/>
                    <a:pt x="12096" y="3162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0C995F80-09EB-4BCB-85ED-CB733BBE87C0}"/>
                </a:ext>
              </a:extLst>
            </p:cNvPr>
            <p:cNvSpPr/>
            <p:nvPr/>
          </p:nvSpPr>
          <p:spPr>
            <a:xfrm>
              <a:off x="12434837" y="5697536"/>
              <a:ext cx="16111" cy="14839"/>
            </a:xfrm>
            <a:custGeom>
              <a:avLst/>
              <a:gdLst>
                <a:gd name="connsiteX0" fmla="*/ 1040 w 16111"/>
                <a:gd name="connsiteY0" fmla="*/ 7697 h 14839"/>
                <a:gd name="connsiteX1" fmla="*/ 6171 w 16111"/>
                <a:gd name="connsiteY1" fmla="*/ 0 h 14839"/>
                <a:gd name="connsiteX2" fmla="*/ 16068 w 16111"/>
                <a:gd name="connsiteY2" fmla="*/ 11363 h 14839"/>
                <a:gd name="connsiteX3" fmla="*/ 1040 w 16111"/>
                <a:gd name="connsiteY3" fmla="*/ 7697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1" h="14839">
                  <a:moveTo>
                    <a:pt x="1040" y="7697"/>
                  </a:moveTo>
                  <a:cubicBezTo>
                    <a:pt x="-1159" y="2566"/>
                    <a:pt x="-60" y="0"/>
                    <a:pt x="6171" y="0"/>
                  </a:cubicBezTo>
                  <a:cubicBezTo>
                    <a:pt x="14601" y="0"/>
                    <a:pt x="16434" y="4398"/>
                    <a:pt x="16068" y="11363"/>
                  </a:cubicBezTo>
                  <a:cubicBezTo>
                    <a:pt x="11669" y="6964"/>
                    <a:pt x="2139" y="23825"/>
                    <a:pt x="1040" y="7697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010750E-5C5A-4CD5-9213-585F2B7034F6}"/>
                </a:ext>
              </a:extLst>
            </p:cNvPr>
            <p:cNvSpPr/>
            <p:nvPr/>
          </p:nvSpPr>
          <p:spPr>
            <a:xfrm>
              <a:off x="12019122" y="6137265"/>
              <a:ext cx="18693" cy="22475"/>
            </a:xfrm>
            <a:custGeom>
              <a:avLst/>
              <a:gdLst>
                <a:gd name="connsiteX0" fmla="*/ 0 w 18693"/>
                <a:gd name="connsiteY0" fmla="*/ 3782 h 22475"/>
                <a:gd name="connsiteX1" fmla="*/ 18694 w 18693"/>
                <a:gd name="connsiteY1" fmla="*/ 17344 h 22475"/>
                <a:gd name="connsiteX2" fmla="*/ 13929 w 18693"/>
                <a:gd name="connsiteY2" fmla="*/ 22476 h 22475"/>
                <a:gd name="connsiteX3" fmla="*/ 0 w 18693"/>
                <a:gd name="connsiteY3" fmla="*/ 3782 h 22475"/>
                <a:gd name="connsiteX4" fmla="*/ 0 w 18693"/>
                <a:gd name="connsiteY4" fmla="*/ 3782 h 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93" h="22475">
                  <a:moveTo>
                    <a:pt x="0" y="3782"/>
                  </a:moveTo>
                  <a:cubicBezTo>
                    <a:pt x="20526" y="-7947"/>
                    <a:pt x="14662" y="10747"/>
                    <a:pt x="18694" y="17344"/>
                  </a:cubicBezTo>
                  <a:cubicBezTo>
                    <a:pt x="17227" y="19177"/>
                    <a:pt x="15395" y="20643"/>
                    <a:pt x="13929" y="22476"/>
                  </a:cubicBezTo>
                  <a:cubicBezTo>
                    <a:pt x="9163" y="16245"/>
                    <a:pt x="4399" y="10014"/>
                    <a:pt x="0" y="3782"/>
                  </a:cubicBezTo>
                  <a:lnTo>
                    <a:pt x="0" y="3782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54E92FA4-3A47-4E92-8136-8310B4D07F8C}"/>
                </a:ext>
              </a:extLst>
            </p:cNvPr>
            <p:cNvSpPr/>
            <p:nvPr/>
          </p:nvSpPr>
          <p:spPr>
            <a:xfrm>
              <a:off x="12375032" y="5884560"/>
              <a:ext cx="19332" cy="11624"/>
            </a:xfrm>
            <a:custGeom>
              <a:avLst/>
              <a:gdLst>
                <a:gd name="connsiteX0" fmla="*/ 0 w 19332"/>
                <a:gd name="connsiteY0" fmla="*/ 3942 h 11624"/>
                <a:gd name="connsiteX1" fmla="*/ 18693 w 19332"/>
                <a:gd name="connsiteY1" fmla="*/ 2476 h 11624"/>
                <a:gd name="connsiteX2" fmla="*/ 17960 w 19332"/>
                <a:gd name="connsiteY2" fmla="*/ 9441 h 11624"/>
                <a:gd name="connsiteX3" fmla="*/ 0 w 19332"/>
                <a:gd name="connsiteY3" fmla="*/ 3942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2" h="11624">
                  <a:moveTo>
                    <a:pt x="0" y="3942"/>
                  </a:moveTo>
                  <a:cubicBezTo>
                    <a:pt x="7697" y="1377"/>
                    <a:pt x="13195" y="-2655"/>
                    <a:pt x="18693" y="2476"/>
                  </a:cubicBezTo>
                  <a:cubicBezTo>
                    <a:pt x="19793" y="3576"/>
                    <a:pt x="19426" y="7974"/>
                    <a:pt x="17960" y="9441"/>
                  </a:cubicBezTo>
                  <a:cubicBezTo>
                    <a:pt x="11729" y="14572"/>
                    <a:pt x="6964" y="9807"/>
                    <a:pt x="0" y="3942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B5CF5B76-C0C5-4D3B-9DAC-F9174900E6FD}"/>
                </a:ext>
              </a:extLst>
            </p:cNvPr>
            <p:cNvSpPr/>
            <p:nvPr/>
          </p:nvSpPr>
          <p:spPr>
            <a:xfrm>
              <a:off x="12007760" y="5767954"/>
              <a:ext cx="12151" cy="16084"/>
            </a:xfrm>
            <a:custGeom>
              <a:avLst/>
              <a:gdLst>
                <a:gd name="connsiteX0" fmla="*/ 0 w 12151"/>
                <a:gd name="connsiteY0" fmla="*/ 16084 h 16084"/>
                <a:gd name="connsiteX1" fmla="*/ 0 w 12151"/>
                <a:gd name="connsiteY1" fmla="*/ 1423 h 16084"/>
                <a:gd name="connsiteX2" fmla="*/ 12096 w 12151"/>
                <a:gd name="connsiteY2" fmla="*/ 6554 h 16084"/>
                <a:gd name="connsiteX3" fmla="*/ 0 w 12151"/>
                <a:gd name="connsiteY3" fmla="*/ 16084 h 1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51" h="16084">
                  <a:moveTo>
                    <a:pt x="0" y="16084"/>
                  </a:moveTo>
                  <a:cubicBezTo>
                    <a:pt x="4032" y="11319"/>
                    <a:pt x="0" y="6188"/>
                    <a:pt x="0" y="1423"/>
                  </a:cubicBezTo>
                  <a:cubicBezTo>
                    <a:pt x="6231" y="-2243"/>
                    <a:pt x="11729" y="1789"/>
                    <a:pt x="12096" y="6554"/>
                  </a:cubicBezTo>
                  <a:cubicBezTo>
                    <a:pt x="12829" y="12785"/>
                    <a:pt x="6231" y="15718"/>
                    <a:pt x="0" y="16084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BF48973E-C89C-4330-BFB3-D4F420DC2654}"/>
                </a:ext>
              </a:extLst>
            </p:cNvPr>
            <p:cNvSpPr/>
            <p:nvPr/>
          </p:nvSpPr>
          <p:spPr>
            <a:xfrm>
              <a:off x="12087299" y="6181000"/>
              <a:ext cx="4924" cy="31888"/>
            </a:xfrm>
            <a:custGeom>
              <a:avLst/>
              <a:gdLst>
                <a:gd name="connsiteX0" fmla="*/ 0 w 4924"/>
                <a:gd name="connsiteY0" fmla="*/ 31889 h 31888"/>
                <a:gd name="connsiteX1" fmla="*/ 0 w 4924"/>
                <a:gd name="connsiteY1" fmla="*/ 0 h 31888"/>
                <a:gd name="connsiteX2" fmla="*/ 0 w 4924"/>
                <a:gd name="connsiteY2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24" h="31888">
                  <a:moveTo>
                    <a:pt x="0" y="31889"/>
                  </a:moveTo>
                  <a:cubicBezTo>
                    <a:pt x="0" y="18693"/>
                    <a:pt x="0" y="9896"/>
                    <a:pt x="0" y="0"/>
                  </a:cubicBezTo>
                  <a:cubicBezTo>
                    <a:pt x="8430" y="9896"/>
                    <a:pt x="4399" y="18693"/>
                    <a:pt x="0" y="31889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6AAB4597-05AB-4E76-836E-CC8E87EF7896}"/>
                </a:ext>
              </a:extLst>
            </p:cNvPr>
            <p:cNvSpPr/>
            <p:nvPr/>
          </p:nvSpPr>
          <p:spPr>
            <a:xfrm>
              <a:off x="12181866" y="6181367"/>
              <a:ext cx="11027" cy="14326"/>
            </a:xfrm>
            <a:custGeom>
              <a:avLst/>
              <a:gdLst>
                <a:gd name="connsiteX0" fmla="*/ 0 w 11027"/>
                <a:gd name="connsiteY0" fmla="*/ 0 h 14326"/>
                <a:gd name="connsiteX1" fmla="*/ 10996 w 11027"/>
                <a:gd name="connsiteY1" fmla="*/ 10996 h 14326"/>
                <a:gd name="connsiteX2" fmla="*/ 7331 w 11027"/>
                <a:gd name="connsiteY2" fmla="*/ 14295 h 14326"/>
                <a:gd name="connsiteX3" fmla="*/ 0 w 11027"/>
                <a:gd name="connsiteY3" fmla="*/ 0 h 1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7" h="14326">
                  <a:moveTo>
                    <a:pt x="0" y="0"/>
                  </a:moveTo>
                  <a:cubicBezTo>
                    <a:pt x="7331" y="366"/>
                    <a:pt x="9530" y="5498"/>
                    <a:pt x="10996" y="10996"/>
                  </a:cubicBezTo>
                  <a:cubicBezTo>
                    <a:pt x="11363" y="11729"/>
                    <a:pt x="8430" y="14662"/>
                    <a:pt x="7331" y="14295"/>
                  </a:cubicBezTo>
                  <a:cubicBezTo>
                    <a:pt x="-1466" y="12829"/>
                    <a:pt x="3665" y="4398"/>
                    <a:pt x="0" y="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AF6FA0B-623E-4A9B-9611-60B675903404}"/>
                </a:ext>
              </a:extLst>
            </p:cNvPr>
            <p:cNvSpPr/>
            <p:nvPr/>
          </p:nvSpPr>
          <p:spPr>
            <a:xfrm>
              <a:off x="12412842" y="6396525"/>
              <a:ext cx="45060" cy="89435"/>
            </a:xfrm>
            <a:custGeom>
              <a:avLst/>
              <a:gdLst>
                <a:gd name="connsiteX0" fmla="*/ 26333 w 45060"/>
                <a:gd name="connsiteY0" fmla="*/ 74774 h 89435"/>
                <a:gd name="connsiteX1" fmla="*/ 14604 w 45060"/>
                <a:gd name="connsiteY1" fmla="*/ 89436 h 89435"/>
                <a:gd name="connsiteX2" fmla="*/ 309 w 45060"/>
                <a:gd name="connsiteY2" fmla="*/ 61212 h 89435"/>
                <a:gd name="connsiteX3" fmla="*/ 8006 w 45060"/>
                <a:gd name="connsiteY3" fmla="*/ 52782 h 89435"/>
                <a:gd name="connsiteX4" fmla="*/ 24501 w 45060"/>
                <a:gd name="connsiteY4" fmla="*/ 29690 h 89435"/>
                <a:gd name="connsiteX5" fmla="*/ 26700 w 45060"/>
                <a:gd name="connsiteY5" fmla="*/ 0 h 89435"/>
                <a:gd name="connsiteX6" fmla="*/ 34031 w 45060"/>
                <a:gd name="connsiteY6" fmla="*/ 0 h 89435"/>
                <a:gd name="connsiteX7" fmla="*/ 45027 w 45060"/>
                <a:gd name="connsiteY7" fmla="*/ 19060 h 89435"/>
                <a:gd name="connsiteX8" fmla="*/ 41361 w 45060"/>
                <a:gd name="connsiteY8" fmla="*/ 41785 h 89435"/>
                <a:gd name="connsiteX9" fmla="*/ 37330 w 45060"/>
                <a:gd name="connsiteY9" fmla="*/ 51315 h 89435"/>
                <a:gd name="connsiteX10" fmla="*/ 26333 w 45060"/>
                <a:gd name="connsiteY10" fmla="*/ 7477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60" h="89435">
                  <a:moveTo>
                    <a:pt x="26333" y="74774"/>
                  </a:moveTo>
                  <a:cubicBezTo>
                    <a:pt x="11305" y="70742"/>
                    <a:pt x="16070" y="82471"/>
                    <a:pt x="14604" y="89436"/>
                  </a:cubicBezTo>
                  <a:cubicBezTo>
                    <a:pt x="-1157" y="85770"/>
                    <a:pt x="-424" y="73674"/>
                    <a:pt x="309" y="61212"/>
                  </a:cubicBezTo>
                  <a:cubicBezTo>
                    <a:pt x="676" y="56080"/>
                    <a:pt x="2508" y="52415"/>
                    <a:pt x="8006" y="52782"/>
                  </a:cubicBezTo>
                  <a:cubicBezTo>
                    <a:pt x="27066" y="54614"/>
                    <a:pt x="28166" y="35554"/>
                    <a:pt x="24501" y="29690"/>
                  </a:cubicBezTo>
                  <a:cubicBezTo>
                    <a:pt x="16803" y="17227"/>
                    <a:pt x="25600" y="9530"/>
                    <a:pt x="26700" y="0"/>
                  </a:cubicBezTo>
                  <a:cubicBezTo>
                    <a:pt x="29266" y="0"/>
                    <a:pt x="31465" y="0"/>
                    <a:pt x="34031" y="0"/>
                  </a:cubicBezTo>
                  <a:cubicBezTo>
                    <a:pt x="42828" y="3299"/>
                    <a:pt x="45393" y="10630"/>
                    <a:pt x="45027" y="19060"/>
                  </a:cubicBezTo>
                  <a:cubicBezTo>
                    <a:pt x="43927" y="26757"/>
                    <a:pt x="43194" y="34455"/>
                    <a:pt x="41361" y="41785"/>
                  </a:cubicBezTo>
                  <a:cubicBezTo>
                    <a:pt x="40628" y="45451"/>
                    <a:pt x="38429" y="51682"/>
                    <a:pt x="37330" y="51315"/>
                  </a:cubicBezTo>
                  <a:cubicBezTo>
                    <a:pt x="15337" y="50949"/>
                    <a:pt x="29632" y="67077"/>
                    <a:pt x="26333" y="74774"/>
                  </a:cubicBezTo>
                  <a:close/>
                </a:path>
              </a:pathLst>
            </a:custGeom>
            <a:solidFill>
              <a:srgbClr val="C79E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67636AAD-3415-421F-A214-3C5A911A02CC}"/>
                </a:ext>
              </a:extLst>
            </p:cNvPr>
            <p:cNvSpPr/>
            <p:nvPr/>
          </p:nvSpPr>
          <p:spPr>
            <a:xfrm>
              <a:off x="12471820" y="6201265"/>
              <a:ext cx="35165" cy="52309"/>
            </a:xfrm>
            <a:custGeom>
              <a:avLst/>
              <a:gdLst>
                <a:gd name="connsiteX0" fmla="*/ 20137 w 35165"/>
                <a:gd name="connsiteY0" fmla="*/ 52310 h 52309"/>
                <a:gd name="connsiteX1" fmla="*/ 4742 w 35165"/>
                <a:gd name="connsiteY1" fmla="*/ 14190 h 52309"/>
                <a:gd name="connsiteX2" fmla="*/ 35165 w 35165"/>
                <a:gd name="connsiteY2" fmla="*/ 3194 h 52309"/>
                <a:gd name="connsiteX3" fmla="*/ 20137 w 35165"/>
                <a:gd name="connsiteY3" fmla="*/ 52310 h 5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65" h="52309">
                  <a:moveTo>
                    <a:pt x="20137" y="52310"/>
                  </a:moveTo>
                  <a:cubicBezTo>
                    <a:pt x="1443" y="45345"/>
                    <a:pt x="-5521" y="28851"/>
                    <a:pt x="4742" y="14190"/>
                  </a:cubicBezTo>
                  <a:cubicBezTo>
                    <a:pt x="11340" y="994"/>
                    <a:pt x="21237" y="-3771"/>
                    <a:pt x="35165" y="3194"/>
                  </a:cubicBezTo>
                  <a:cubicBezTo>
                    <a:pt x="28201" y="19321"/>
                    <a:pt x="38464" y="40214"/>
                    <a:pt x="20137" y="52310"/>
                  </a:cubicBezTo>
                  <a:close/>
                </a:path>
              </a:pathLst>
            </a:custGeom>
            <a:solidFill>
              <a:srgbClr val="C49C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A8D9C39-0715-43AB-8C83-F8E2870F29EC}"/>
                </a:ext>
              </a:extLst>
            </p:cNvPr>
            <p:cNvSpPr/>
            <p:nvPr/>
          </p:nvSpPr>
          <p:spPr>
            <a:xfrm>
              <a:off x="12432263" y="6334213"/>
              <a:ext cx="33521" cy="33620"/>
            </a:xfrm>
            <a:custGeom>
              <a:avLst/>
              <a:gdLst>
                <a:gd name="connsiteX0" fmla="*/ 22308 w 33521"/>
                <a:gd name="connsiteY0" fmla="*/ 32255 h 33620"/>
                <a:gd name="connsiteX1" fmla="*/ 1048 w 33521"/>
                <a:gd name="connsiteY1" fmla="*/ 27124 h 33620"/>
                <a:gd name="connsiteX2" fmla="*/ 7279 w 33521"/>
                <a:gd name="connsiteY2" fmla="*/ 13195 h 33620"/>
                <a:gd name="connsiteX3" fmla="*/ 14244 w 33521"/>
                <a:gd name="connsiteY3" fmla="*/ 14662 h 33620"/>
                <a:gd name="connsiteX4" fmla="*/ 13144 w 33521"/>
                <a:gd name="connsiteY4" fmla="*/ 0 h 33620"/>
                <a:gd name="connsiteX5" fmla="*/ 33304 w 33521"/>
                <a:gd name="connsiteY5" fmla="*/ 5864 h 33620"/>
                <a:gd name="connsiteX6" fmla="*/ 22308 w 33521"/>
                <a:gd name="connsiteY6" fmla="*/ 32255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21" h="33620">
                  <a:moveTo>
                    <a:pt x="22308" y="32255"/>
                  </a:moveTo>
                  <a:cubicBezTo>
                    <a:pt x="13877" y="36287"/>
                    <a:pt x="6546" y="30422"/>
                    <a:pt x="1048" y="27124"/>
                  </a:cubicBezTo>
                  <a:cubicBezTo>
                    <a:pt x="-2984" y="24925"/>
                    <a:pt x="5813" y="18327"/>
                    <a:pt x="7279" y="13195"/>
                  </a:cubicBezTo>
                  <a:cubicBezTo>
                    <a:pt x="9845" y="12462"/>
                    <a:pt x="11678" y="21626"/>
                    <a:pt x="14244" y="14662"/>
                  </a:cubicBezTo>
                  <a:cubicBezTo>
                    <a:pt x="15710" y="10996"/>
                    <a:pt x="13144" y="5498"/>
                    <a:pt x="13144" y="0"/>
                  </a:cubicBezTo>
                  <a:cubicBezTo>
                    <a:pt x="18276" y="9163"/>
                    <a:pt x="25606" y="8797"/>
                    <a:pt x="33304" y="5864"/>
                  </a:cubicBezTo>
                  <a:cubicBezTo>
                    <a:pt x="35136" y="16861"/>
                    <a:pt x="24873" y="23092"/>
                    <a:pt x="22308" y="3225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2E6C092E-BDE2-49FD-8634-7D14D6E10451}"/>
                </a:ext>
              </a:extLst>
            </p:cNvPr>
            <p:cNvSpPr/>
            <p:nvPr/>
          </p:nvSpPr>
          <p:spPr>
            <a:xfrm>
              <a:off x="12446873" y="6372700"/>
              <a:ext cx="22748" cy="42885"/>
            </a:xfrm>
            <a:custGeom>
              <a:avLst/>
              <a:gdLst>
                <a:gd name="connsiteX0" fmla="*/ 10996 w 22748"/>
                <a:gd name="connsiteY0" fmla="*/ 42885 h 42885"/>
                <a:gd name="connsiteX1" fmla="*/ 0 w 22748"/>
                <a:gd name="connsiteY1" fmla="*/ 23825 h 42885"/>
                <a:gd name="connsiteX2" fmla="*/ 20893 w 22748"/>
                <a:gd name="connsiteY2" fmla="*/ 0 h 42885"/>
                <a:gd name="connsiteX3" fmla="*/ 10996 w 22748"/>
                <a:gd name="connsiteY3" fmla="*/ 42885 h 4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48" h="42885">
                  <a:moveTo>
                    <a:pt x="10996" y="42885"/>
                  </a:moveTo>
                  <a:cubicBezTo>
                    <a:pt x="7331" y="36654"/>
                    <a:pt x="3666" y="30056"/>
                    <a:pt x="0" y="23825"/>
                  </a:cubicBezTo>
                  <a:cubicBezTo>
                    <a:pt x="15395" y="23825"/>
                    <a:pt x="9163" y="4765"/>
                    <a:pt x="20893" y="0"/>
                  </a:cubicBezTo>
                  <a:cubicBezTo>
                    <a:pt x="27490" y="16861"/>
                    <a:pt x="14662" y="28957"/>
                    <a:pt x="10996" y="4288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4536D34B-57C4-40E6-AD68-965F6F8E31CE}"/>
                </a:ext>
              </a:extLst>
            </p:cNvPr>
            <p:cNvSpPr/>
            <p:nvPr/>
          </p:nvSpPr>
          <p:spPr>
            <a:xfrm>
              <a:off x="12488962" y="6309655"/>
              <a:ext cx="16719" cy="39267"/>
            </a:xfrm>
            <a:custGeom>
              <a:avLst/>
              <a:gdLst>
                <a:gd name="connsiteX0" fmla="*/ 2629 w 16719"/>
                <a:gd name="connsiteY0" fmla="*/ 0 h 39267"/>
                <a:gd name="connsiteX1" fmla="*/ 15824 w 16719"/>
                <a:gd name="connsiteY1" fmla="*/ 31889 h 39267"/>
                <a:gd name="connsiteX2" fmla="*/ 13258 w 16719"/>
                <a:gd name="connsiteY2" fmla="*/ 39220 h 39267"/>
                <a:gd name="connsiteX3" fmla="*/ 7394 w 16719"/>
                <a:gd name="connsiteY3" fmla="*/ 36288 h 39267"/>
                <a:gd name="connsiteX4" fmla="*/ 2629 w 16719"/>
                <a:gd name="connsiteY4" fmla="*/ 0 h 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9" h="39267">
                  <a:moveTo>
                    <a:pt x="2629" y="0"/>
                  </a:moveTo>
                  <a:cubicBezTo>
                    <a:pt x="13258" y="10263"/>
                    <a:pt x="9593" y="23092"/>
                    <a:pt x="15824" y="31889"/>
                  </a:cubicBezTo>
                  <a:cubicBezTo>
                    <a:pt x="17290" y="34088"/>
                    <a:pt x="17290" y="38487"/>
                    <a:pt x="13258" y="39220"/>
                  </a:cubicBezTo>
                  <a:cubicBezTo>
                    <a:pt x="11426" y="39586"/>
                    <a:pt x="8860" y="37754"/>
                    <a:pt x="7394" y="36288"/>
                  </a:cubicBezTo>
                  <a:cubicBezTo>
                    <a:pt x="-2503" y="26024"/>
                    <a:pt x="-670" y="14295"/>
                    <a:pt x="2629" y="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20C3C528-A9E7-4DF8-BA5C-1E0E91C49932}"/>
                </a:ext>
              </a:extLst>
            </p:cNvPr>
            <p:cNvSpPr/>
            <p:nvPr/>
          </p:nvSpPr>
          <p:spPr>
            <a:xfrm>
              <a:off x="12476929" y="6196557"/>
              <a:ext cx="30422" cy="19264"/>
            </a:xfrm>
            <a:custGeom>
              <a:avLst/>
              <a:gdLst>
                <a:gd name="connsiteX0" fmla="*/ 30423 w 30422"/>
                <a:gd name="connsiteY0" fmla="*/ 8268 h 19264"/>
                <a:gd name="connsiteX1" fmla="*/ 0 w 30422"/>
                <a:gd name="connsiteY1" fmla="*/ 19264 h 19264"/>
                <a:gd name="connsiteX2" fmla="*/ 30423 w 30422"/>
                <a:gd name="connsiteY2" fmla="*/ 4603 h 19264"/>
                <a:gd name="connsiteX3" fmla="*/ 30423 w 30422"/>
                <a:gd name="connsiteY3" fmla="*/ 8268 h 1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22" h="19264">
                  <a:moveTo>
                    <a:pt x="30423" y="8268"/>
                  </a:moveTo>
                  <a:cubicBezTo>
                    <a:pt x="19060" y="8268"/>
                    <a:pt x="8797" y="11200"/>
                    <a:pt x="0" y="19264"/>
                  </a:cubicBezTo>
                  <a:cubicBezTo>
                    <a:pt x="4765" y="1304"/>
                    <a:pt x="17961" y="-5294"/>
                    <a:pt x="30423" y="4603"/>
                  </a:cubicBezTo>
                  <a:cubicBezTo>
                    <a:pt x="30423" y="5702"/>
                    <a:pt x="30423" y="6802"/>
                    <a:pt x="30423" y="826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A383ACE0-9FA5-4814-9040-84C966F18CBC}"/>
                </a:ext>
              </a:extLst>
            </p:cNvPr>
            <p:cNvSpPr/>
            <p:nvPr/>
          </p:nvSpPr>
          <p:spPr>
            <a:xfrm>
              <a:off x="12488553" y="5680395"/>
              <a:ext cx="26637" cy="24456"/>
            </a:xfrm>
            <a:custGeom>
              <a:avLst/>
              <a:gdLst>
                <a:gd name="connsiteX0" fmla="*/ 26496 w 26637"/>
                <a:gd name="connsiteY0" fmla="*/ 23738 h 24456"/>
                <a:gd name="connsiteX1" fmla="*/ 1571 w 26637"/>
                <a:gd name="connsiteY1" fmla="*/ 14208 h 24456"/>
                <a:gd name="connsiteX2" fmla="*/ 1205 w 26637"/>
                <a:gd name="connsiteY2" fmla="*/ 8343 h 24456"/>
                <a:gd name="connsiteX3" fmla="*/ 20631 w 26637"/>
                <a:gd name="connsiteY3" fmla="*/ 279 h 24456"/>
                <a:gd name="connsiteX4" fmla="*/ 24297 w 26637"/>
                <a:gd name="connsiteY4" fmla="*/ 5778 h 24456"/>
                <a:gd name="connsiteX5" fmla="*/ 26496 w 26637"/>
                <a:gd name="connsiteY5" fmla="*/ 23738 h 2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37" h="24456">
                  <a:moveTo>
                    <a:pt x="26496" y="23738"/>
                  </a:moveTo>
                  <a:cubicBezTo>
                    <a:pt x="15133" y="27770"/>
                    <a:pt x="11468" y="13475"/>
                    <a:pt x="1571" y="14208"/>
                  </a:cubicBezTo>
                  <a:cubicBezTo>
                    <a:pt x="-261" y="14574"/>
                    <a:pt x="-628" y="8710"/>
                    <a:pt x="1205" y="8343"/>
                  </a:cubicBezTo>
                  <a:cubicBezTo>
                    <a:pt x="8169" y="6144"/>
                    <a:pt x="12568" y="-1553"/>
                    <a:pt x="20631" y="279"/>
                  </a:cubicBezTo>
                  <a:cubicBezTo>
                    <a:pt x="22098" y="646"/>
                    <a:pt x="23197" y="3945"/>
                    <a:pt x="24297" y="5778"/>
                  </a:cubicBezTo>
                  <a:cubicBezTo>
                    <a:pt x="11468" y="13475"/>
                    <a:pt x="28329" y="16774"/>
                    <a:pt x="26496" y="2373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D550A2F-B8AD-49B1-A486-DED6048E9069}"/>
                </a:ext>
              </a:extLst>
            </p:cNvPr>
            <p:cNvSpPr/>
            <p:nvPr/>
          </p:nvSpPr>
          <p:spPr>
            <a:xfrm>
              <a:off x="12524579" y="5791370"/>
              <a:ext cx="18226" cy="21192"/>
            </a:xfrm>
            <a:custGeom>
              <a:avLst/>
              <a:gdLst>
                <a:gd name="connsiteX0" fmla="*/ 16494 w 18226"/>
                <a:gd name="connsiteY0" fmla="*/ 0 h 21192"/>
                <a:gd name="connsiteX1" fmla="*/ 16494 w 18226"/>
                <a:gd name="connsiteY1" fmla="*/ 18693 h 21192"/>
                <a:gd name="connsiteX2" fmla="*/ 0 w 18226"/>
                <a:gd name="connsiteY2" fmla="*/ 18327 h 21192"/>
                <a:gd name="connsiteX3" fmla="*/ 16494 w 18226"/>
                <a:gd name="connsiteY3" fmla="*/ 0 h 2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6" h="21192">
                  <a:moveTo>
                    <a:pt x="16494" y="0"/>
                  </a:moveTo>
                  <a:cubicBezTo>
                    <a:pt x="20893" y="6231"/>
                    <a:pt x="15395" y="12462"/>
                    <a:pt x="16494" y="18693"/>
                  </a:cubicBezTo>
                  <a:cubicBezTo>
                    <a:pt x="11363" y="17960"/>
                    <a:pt x="6231" y="24925"/>
                    <a:pt x="0" y="18327"/>
                  </a:cubicBezTo>
                  <a:cubicBezTo>
                    <a:pt x="5498" y="12462"/>
                    <a:pt x="10996" y="6231"/>
                    <a:pt x="16494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BC33DE31-D511-47E3-8F02-21D4C561C34B}"/>
                </a:ext>
              </a:extLst>
            </p:cNvPr>
            <p:cNvSpPr/>
            <p:nvPr/>
          </p:nvSpPr>
          <p:spPr>
            <a:xfrm>
              <a:off x="12483312" y="5825390"/>
              <a:ext cx="12010" cy="12379"/>
            </a:xfrm>
            <a:custGeom>
              <a:avLst/>
              <a:gdLst>
                <a:gd name="connsiteX0" fmla="*/ 11944 w 12010"/>
                <a:gd name="connsiteY0" fmla="*/ 7032 h 12379"/>
                <a:gd name="connsiteX1" fmla="*/ 6080 w 12010"/>
                <a:gd name="connsiteY1" fmla="*/ 12163 h 12379"/>
                <a:gd name="connsiteX2" fmla="*/ 215 w 12010"/>
                <a:gd name="connsiteY2" fmla="*/ 4099 h 12379"/>
                <a:gd name="connsiteX3" fmla="*/ 7546 w 12010"/>
                <a:gd name="connsiteY3" fmla="*/ 67 h 12379"/>
                <a:gd name="connsiteX4" fmla="*/ 11944 w 12010"/>
                <a:gd name="connsiteY4" fmla="*/ 7032 h 1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0" h="12379">
                  <a:moveTo>
                    <a:pt x="11944" y="7032"/>
                  </a:moveTo>
                  <a:cubicBezTo>
                    <a:pt x="10844" y="9964"/>
                    <a:pt x="9745" y="13263"/>
                    <a:pt x="6080" y="12163"/>
                  </a:cubicBezTo>
                  <a:cubicBezTo>
                    <a:pt x="2414" y="11064"/>
                    <a:pt x="-885" y="8498"/>
                    <a:pt x="215" y="4099"/>
                  </a:cubicBezTo>
                  <a:cubicBezTo>
                    <a:pt x="948" y="800"/>
                    <a:pt x="4247" y="-299"/>
                    <a:pt x="7546" y="67"/>
                  </a:cubicBezTo>
                  <a:cubicBezTo>
                    <a:pt x="11211" y="1167"/>
                    <a:pt x="12311" y="3733"/>
                    <a:pt x="11944" y="70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782354A-27E3-44FC-BEE1-BB07C1E75441}"/>
                </a:ext>
              </a:extLst>
            </p:cNvPr>
            <p:cNvSpPr/>
            <p:nvPr/>
          </p:nvSpPr>
          <p:spPr>
            <a:xfrm>
              <a:off x="12104526" y="5538091"/>
              <a:ext cx="152066" cy="171910"/>
            </a:xfrm>
            <a:custGeom>
              <a:avLst/>
              <a:gdLst>
                <a:gd name="connsiteX0" fmla="*/ 53515 w 152066"/>
                <a:gd name="connsiteY0" fmla="*/ 159444 h 171910"/>
                <a:gd name="connsiteX1" fmla="*/ 39586 w 152066"/>
                <a:gd name="connsiteY1" fmla="*/ 122424 h 171910"/>
                <a:gd name="connsiteX2" fmla="*/ 38853 w 152066"/>
                <a:gd name="connsiteY2" fmla="*/ 114726 h 171910"/>
                <a:gd name="connsiteX3" fmla="*/ 44351 w 152066"/>
                <a:gd name="connsiteY3" fmla="*/ 82471 h 171910"/>
                <a:gd name="connsiteX4" fmla="*/ 0 w 152066"/>
                <a:gd name="connsiteY4" fmla="*/ 74774 h 171910"/>
                <a:gd name="connsiteX5" fmla="*/ 26757 w 152066"/>
                <a:gd name="connsiteY5" fmla="*/ 57913 h 171910"/>
                <a:gd name="connsiteX6" fmla="*/ 40319 w 152066"/>
                <a:gd name="connsiteY6" fmla="*/ 65610 h 171910"/>
                <a:gd name="connsiteX7" fmla="*/ 46917 w 152066"/>
                <a:gd name="connsiteY7" fmla="*/ 67810 h 171910"/>
                <a:gd name="connsiteX8" fmla="*/ 48017 w 152066"/>
                <a:gd name="connsiteY8" fmla="*/ 61212 h 171910"/>
                <a:gd name="connsiteX9" fmla="*/ 42152 w 152066"/>
                <a:gd name="connsiteY9" fmla="*/ 24558 h 171910"/>
                <a:gd name="connsiteX10" fmla="*/ 83571 w 152066"/>
                <a:gd name="connsiteY10" fmla="*/ 18327 h 171910"/>
                <a:gd name="connsiteX11" fmla="*/ 93467 w 152066"/>
                <a:gd name="connsiteY11" fmla="*/ 9163 h 171910"/>
                <a:gd name="connsiteX12" fmla="*/ 114360 w 152066"/>
                <a:gd name="connsiteY12" fmla="*/ 0 h 171910"/>
                <a:gd name="connsiteX13" fmla="*/ 117659 w 152066"/>
                <a:gd name="connsiteY13" fmla="*/ 13562 h 171910"/>
                <a:gd name="connsiteX14" fmla="*/ 117659 w 152066"/>
                <a:gd name="connsiteY14" fmla="*/ 32255 h 171910"/>
                <a:gd name="connsiteX15" fmla="*/ 103364 w 152066"/>
                <a:gd name="connsiteY15" fmla="*/ 39220 h 171910"/>
                <a:gd name="connsiteX16" fmla="*/ 93101 w 152066"/>
                <a:gd name="connsiteY16" fmla="*/ 40686 h 171910"/>
                <a:gd name="connsiteX17" fmla="*/ 93467 w 152066"/>
                <a:gd name="connsiteY17" fmla="*/ 64144 h 171910"/>
                <a:gd name="connsiteX18" fmla="*/ 95667 w 152066"/>
                <a:gd name="connsiteY18" fmla="*/ 81005 h 171910"/>
                <a:gd name="connsiteX19" fmla="*/ 95667 w 152066"/>
                <a:gd name="connsiteY19" fmla="*/ 92734 h 171910"/>
                <a:gd name="connsiteX20" fmla="*/ 107396 w 152066"/>
                <a:gd name="connsiteY20" fmla="*/ 94567 h 171910"/>
                <a:gd name="connsiteX21" fmla="*/ 129022 w 152066"/>
                <a:gd name="connsiteY21" fmla="*/ 93101 h 171910"/>
                <a:gd name="connsiteX22" fmla="*/ 138185 w 152066"/>
                <a:gd name="connsiteY22" fmla="*/ 90168 h 171910"/>
                <a:gd name="connsiteX23" fmla="*/ 147715 w 152066"/>
                <a:gd name="connsiteY23" fmla="*/ 84670 h 171910"/>
                <a:gd name="connsiteX24" fmla="*/ 151381 w 152066"/>
                <a:gd name="connsiteY24" fmla="*/ 96400 h 171910"/>
                <a:gd name="connsiteX25" fmla="*/ 142217 w 152066"/>
                <a:gd name="connsiteY25" fmla="*/ 123523 h 171910"/>
                <a:gd name="connsiteX26" fmla="*/ 114727 w 152066"/>
                <a:gd name="connsiteY26" fmla="*/ 112527 h 171910"/>
                <a:gd name="connsiteX27" fmla="*/ 100432 w 152066"/>
                <a:gd name="connsiteY27" fmla="*/ 151014 h 171910"/>
                <a:gd name="connsiteX28" fmla="*/ 85037 w 152066"/>
                <a:gd name="connsiteY28" fmla="*/ 171540 h 171910"/>
                <a:gd name="connsiteX29" fmla="*/ 85037 w 152066"/>
                <a:gd name="connsiteY29" fmla="*/ 171540 h 171910"/>
                <a:gd name="connsiteX30" fmla="*/ 53515 w 152066"/>
                <a:gd name="connsiteY30" fmla="*/ 159444 h 17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066" h="171910">
                  <a:moveTo>
                    <a:pt x="53515" y="159444"/>
                  </a:moveTo>
                  <a:cubicBezTo>
                    <a:pt x="52782" y="145516"/>
                    <a:pt x="55347" y="130488"/>
                    <a:pt x="39586" y="122424"/>
                  </a:cubicBezTo>
                  <a:cubicBezTo>
                    <a:pt x="35554" y="120225"/>
                    <a:pt x="36654" y="115826"/>
                    <a:pt x="38853" y="114726"/>
                  </a:cubicBezTo>
                  <a:cubicBezTo>
                    <a:pt x="58646" y="107029"/>
                    <a:pt x="48383" y="87603"/>
                    <a:pt x="44351" y="82471"/>
                  </a:cubicBezTo>
                  <a:cubicBezTo>
                    <a:pt x="35921" y="70742"/>
                    <a:pt x="19793" y="68543"/>
                    <a:pt x="0" y="74774"/>
                  </a:cubicBezTo>
                  <a:cubicBezTo>
                    <a:pt x="10263" y="64877"/>
                    <a:pt x="19793" y="63778"/>
                    <a:pt x="26757" y="57913"/>
                  </a:cubicBezTo>
                  <a:cubicBezTo>
                    <a:pt x="34455" y="50949"/>
                    <a:pt x="35188" y="63778"/>
                    <a:pt x="40319" y="65610"/>
                  </a:cubicBezTo>
                  <a:cubicBezTo>
                    <a:pt x="42518" y="66343"/>
                    <a:pt x="44718" y="67077"/>
                    <a:pt x="46917" y="67810"/>
                  </a:cubicBezTo>
                  <a:cubicBezTo>
                    <a:pt x="47284" y="65610"/>
                    <a:pt x="49116" y="62312"/>
                    <a:pt x="48017" y="61212"/>
                  </a:cubicBezTo>
                  <a:cubicBezTo>
                    <a:pt x="39220" y="49849"/>
                    <a:pt x="45451" y="36287"/>
                    <a:pt x="42152" y="24558"/>
                  </a:cubicBezTo>
                  <a:cubicBezTo>
                    <a:pt x="55714" y="21259"/>
                    <a:pt x="68543" y="14661"/>
                    <a:pt x="83571" y="18327"/>
                  </a:cubicBezTo>
                  <a:cubicBezTo>
                    <a:pt x="90535" y="20160"/>
                    <a:pt x="91635" y="12829"/>
                    <a:pt x="93467" y="9163"/>
                  </a:cubicBezTo>
                  <a:cubicBezTo>
                    <a:pt x="97866" y="-1100"/>
                    <a:pt x="110328" y="9163"/>
                    <a:pt x="114360" y="0"/>
                  </a:cubicBezTo>
                  <a:cubicBezTo>
                    <a:pt x="119858" y="3665"/>
                    <a:pt x="116559" y="9163"/>
                    <a:pt x="117659" y="13562"/>
                  </a:cubicBezTo>
                  <a:cubicBezTo>
                    <a:pt x="109962" y="19793"/>
                    <a:pt x="118758" y="26024"/>
                    <a:pt x="117659" y="32255"/>
                  </a:cubicBezTo>
                  <a:cubicBezTo>
                    <a:pt x="117659" y="44351"/>
                    <a:pt x="109595" y="39220"/>
                    <a:pt x="103364" y="39220"/>
                  </a:cubicBezTo>
                  <a:cubicBezTo>
                    <a:pt x="99699" y="39220"/>
                    <a:pt x="91635" y="38487"/>
                    <a:pt x="93101" y="40686"/>
                  </a:cubicBezTo>
                  <a:cubicBezTo>
                    <a:pt x="98965" y="49116"/>
                    <a:pt x="79539" y="57180"/>
                    <a:pt x="93467" y="64144"/>
                  </a:cubicBezTo>
                  <a:cubicBezTo>
                    <a:pt x="102264" y="68909"/>
                    <a:pt x="100432" y="74774"/>
                    <a:pt x="95667" y="81005"/>
                  </a:cubicBezTo>
                  <a:cubicBezTo>
                    <a:pt x="92734" y="85037"/>
                    <a:pt x="92368" y="88702"/>
                    <a:pt x="95667" y="92734"/>
                  </a:cubicBezTo>
                  <a:cubicBezTo>
                    <a:pt x="99332" y="97133"/>
                    <a:pt x="102631" y="96400"/>
                    <a:pt x="107396" y="94567"/>
                  </a:cubicBezTo>
                  <a:cubicBezTo>
                    <a:pt x="114360" y="91268"/>
                    <a:pt x="121324" y="89435"/>
                    <a:pt x="129022" y="93101"/>
                  </a:cubicBezTo>
                  <a:cubicBezTo>
                    <a:pt x="133054" y="94934"/>
                    <a:pt x="136352" y="94567"/>
                    <a:pt x="138185" y="90168"/>
                  </a:cubicBezTo>
                  <a:cubicBezTo>
                    <a:pt x="140018" y="86137"/>
                    <a:pt x="141850" y="81371"/>
                    <a:pt x="147715" y="84670"/>
                  </a:cubicBezTo>
                  <a:cubicBezTo>
                    <a:pt x="152114" y="87236"/>
                    <a:pt x="152847" y="92368"/>
                    <a:pt x="151381" y="96400"/>
                  </a:cubicBezTo>
                  <a:cubicBezTo>
                    <a:pt x="147715" y="105197"/>
                    <a:pt x="151747" y="117659"/>
                    <a:pt x="142217" y="123523"/>
                  </a:cubicBezTo>
                  <a:cubicBezTo>
                    <a:pt x="125723" y="133787"/>
                    <a:pt x="124990" y="133053"/>
                    <a:pt x="114727" y="112527"/>
                  </a:cubicBezTo>
                  <a:cubicBezTo>
                    <a:pt x="101898" y="122790"/>
                    <a:pt x="102264" y="138185"/>
                    <a:pt x="100432" y="151014"/>
                  </a:cubicBezTo>
                  <a:cubicBezTo>
                    <a:pt x="98599" y="162377"/>
                    <a:pt x="93467" y="167142"/>
                    <a:pt x="85037" y="171540"/>
                  </a:cubicBezTo>
                  <a:lnTo>
                    <a:pt x="85037" y="171540"/>
                  </a:lnTo>
                  <a:cubicBezTo>
                    <a:pt x="70742" y="173739"/>
                    <a:pt x="62678" y="165675"/>
                    <a:pt x="53515" y="159444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7A90CE52-57E9-4B2C-9BD5-3F9443588206}"/>
                </a:ext>
              </a:extLst>
            </p:cNvPr>
            <p:cNvSpPr/>
            <p:nvPr/>
          </p:nvSpPr>
          <p:spPr>
            <a:xfrm>
              <a:off x="12175407" y="5561522"/>
              <a:ext cx="199680" cy="318456"/>
            </a:xfrm>
            <a:custGeom>
              <a:avLst/>
              <a:gdLst>
                <a:gd name="connsiteX0" fmla="*/ 12690 w 199680"/>
                <a:gd name="connsiteY0" fmla="*/ 147376 h 318456"/>
                <a:gd name="connsiteX1" fmla="*/ 26618 w 199680"/>
                <a:gd name="connsiteY1" fmla="*/ 112555 h 318456"/>
                <a:gd name="connsiteX2" fmla="*/ 43479 w 199680"/>
                <a:gd name="connsiteY2" fmla="*/ 77733 h 318456"/>
                <a:gd name="connsiteX3" fmla="*/ 56674 w 199680"/>
                <a:gd name="connsiteY3" fmla="*/ 103391 h 318456"/>
                <a:gd name="connsiteX4" fmla="*/ 70969 w 199680"/>
                <a:gd name="connsiteY4" fmla="*/ 98260 h 318456"/>
                <a:gd name="connsiteX5" fmla="*/ 74635 w 199680"/>
                <a:gd name="connsiteY5" fmla="*/ 61239 h 318456"/>
                <a:gd name="connsiteX6" fmla="*/ 53375 w 199680"/>
                <a:gd name="connsiteY6" fmla="*/ 71502 h 318456"/>
                <a:gd name="connsiteX7" fmla="*/ 39447 w 199680"/>
                <a:gd name="connsiteY7" fmla="*/ 73335 h 318456"/>
                <a:gd name="connsiteX8" fmla="*/ 22953 w 199680"/>
                <a:gd name="connsiteY8" fmla="*/ 75168 h 318456"/>
                <a:gd name="connsiteX9" fmla="*/ 21853 w 199680"/>
                <a:gd name="connsiteY9" fmla="*/ 53909 h 318456"/>
                <a:gd name="connsiteX10" fmla="*/ 25885 w 199680"/>
                <a:gd name="connsiteY10" fmla="*/ 46211 h 318456"/>
                <a:gd name="connsiteX11" fmla="*/ 7925 w 199680"/>
                <a:gd name="connsiteY11" fmla="*/ 41813 h 318456"/>
                <a:gd name="connsiteX12" fmla="*/ 17821 w 199680"/>
                <a:gd name="connsiteY12" fmla="*/ 24219 h 318456"/>
                <a:gd name="connsiteX13" fmla="*/ 15622 w 199680"/>
                <a:gd name="connsiteY13" fmla="*/ 17255 h 318456"/>
                <a:gd name="connsiteX14" fmla="*/ 12690 w 199680"/>
                <a:gd name="connsiteY14" fmla="*/ 12123 h 318456"/>
                <a:gd name="connsiteX15" fmla="*/ 18921 w 199680"/>
                <a:gd name="connsiteY15" fmla="*/ 9191 h 318456"/>
                <a:gd name="connsiteX16" fmla="*/ 47877 w 199680"/>
                <a:gd name="connsiteY16" fmla="*/ 8091 h 318456"/>
                <a:gd name="connsiteX17" fmla="*/ 69137 w 199680"/>
                <a:gd name="connsiteY17" fmla="*/ 5159 h 318456"/>
                <a:gd name="connsiteX18" fmla="*/ 83798 w 199680"/>
                <a:gd name="connsiteY18" fmla="*/ 5159 h 318456"/>
                <a:gd name="connsiteX19" fmla="*/ 112755 w 199680"/>
                <a:gd name="connsiteY19" fmla="*/ 17621 h 318456"/>
                <a:gd name="connsiteX20" fmla="*/ 129249 w 199680"/>
                <a:gd name="connsiteY20" fmla="*/ 23119 h 318456"/>
                <a:gd name="connsiteX21" fmla="*/ 160405 w 199680"/>
                <a:gd name="connsiteY21" fmla="*/ 25318 h 318456"/>
                <a:gd name="connsiteX22" fmla="*/ 175433 w 199680"/>
                <a:gd name="connsiteY22" fmla="*/ 26785 h 318456"/>
                <a:gd name="connsiteX23" fmla="*/ 168835 w 199680"/>
                <a:gd name="connsiteY23" fmla="*/ 64538 h 318456"/>
                <a:gd name="connsiteX24" fmla="*/ 167369 w 199680"/>
                <a:gd name="connsiteY24" fmla="*/ 72968 h 318456"/>
                <a:gd name="connsiteX25" fmla="*/ 167369 w 199680"/>
                <a:gd name="connsiteY25" fmla="*/ 81032 h 318456"/>
                <a:gd name="connsiteX26" fmla="*/ 175799 w 199680"/>
                <a:gd name="connsiteY26" fmla="*/ 113288 h 318456"/>
                <a:gd name="connsiteX27" fmla="*/ 188628 w 199680"/>
                <a:gd name="connsiteY27" fmla="*/ 108156 h 318456"/>
                <a:gd name="connsiteX28" fmla="*/ 185329 w 199680"/>
                <a:gd name="connsiteY28" fmla="*/ 147376 h 318456"/>
                <a:gd name="connsiteX29" fmla="*/ 194859 w 199680"/>
                <a:gd name="connsiteY29" fmla="*/ 155806 h 318456"/>
                <a:gd name="connsiteX30" fmla="*/ 199258 w 199680"/>
                <a:gd name="connsiteY30" fmla="*/ 164970 h 318456"/>
                <a:gd name="connsiteX31" fmla="*/ 191561 w 199680"/>
                <a:gd name="connsiteY31" fmla="*/ 165336 h 318456"/>
                <a:gd name="connsiteX32" fmla="*/ 184230 w 199680"/>
                <a:gd name="connsiteY32" fmla="*/ 167535 h 318456"/>
                <a:gd name="connsiteX33" fmla="*/ 177266 w 199680"/>
                <a:gd name="connsiteY33" fmla="*/ 205656 h 318456"/>
                <a:gd name="connsiteX34" fmla="*/ 177266 w 199680"/>
                <a:gd name="connsiteY34" fmla="*/ 210787 h 318456"/>
                <a:gd name="connsiteX35" fmla="*/ 190461 w 199680"/>
                <a:gd name="connsiteY35" fmla="*/ 236811 h 318456"/>
                <a:gd name="connsiteX36" fmla="*/ 156006 w 199680"/>
                <a:gd name="connsiteY36" fmla="*/ 259170 h 318456"/>
                <a:gd name="connsiteX37" fmla="*/ 96993 w 199680"/>
                <a:gd name="connsiteY37" fmla="*/ 245975 h 318456"/>
                <a:gd name="connsiteX38" fmla="*/ 92229 w 199680"/>
                <a:gd name="connsiteY38" fmla="*/ 256971 h 318456"/>
                <a:gd name="connsiteX39" fmla="*/ 123384 w 199680"/>
                <a:gd name="connsiteY39" fmla="*/ 281529 h 318456"/>
                <a:gd name="connsiteX40" fmla="*/ 138412 w 199680"/>
                <a:gd name="connsiteY40" fmla="*/ 296557 h 318456"/>
                <a:gd name="connsiteX41" fmla="*/ 153074 w 199680"/>
                <a:gd name="connsiteY41" fmla="*/ 304621 h 318456"/>
                <a:gd name="connsiteX42" fmla="*/ 132181 w 199680"/>
                <a:gd name="connsiteY42" fmla="*/ 313051 h 318456"/>
                <a:gd name="connsiteX43" fmla="*/ 93328 w 199680"/>
                <a:gd name="connsiteY43" fmla="*/ 295091 h 318456"/>
                <a:gd name="connsiteX44" fmla="*/ 70603 w 199680"/>
                <a:gd name="connsiteY44" fmla="*/ 300222 h 318456"/>
                <a:gd name="connsiteX45" fmla="*/ 32849 w 199680"/>
                <a:gd name="connsiteY45" fmla="*/ 278230 h 318456"/>
                <a:gd name="connsiteX46" fmla="*/ 25885 w 199680"/>
                <a:gd name="connsiteY46" fmla="*/ 273099 h 318456"/>
                <a:gd name="connsiteX47" fmla="*/ 25152 w 199680"/>
                <a:gd name="connsiteY47" fmla="*/ 253306 h 318456"/>
                <a:gd name="connsiteX48" fmla="*/ 31750 w 199680"/>
                <a:gd name="connsiteY48" fmla="*/ 236078 h 318456"/>
                <a:gd name="connsiteX49" fmla="*/ 35415 w 199680"/>
                <a:gd name="connsiteY49" fmla="*/ 225449 h 318456"/>
                <a:gd name="connsiteX50" fmla="*/ 26252 w 199680"/>
                <a:gd name="connsiteY50" fmla="*/ 226182 h 318456"/>
                <a:gd name="connsiteX51" fmla="*/ 11590 w 199680"/>
                <a:gd name="connsiteY51" fmla="*/ 219951 h 318456"/>
                <a:gd name="connsiteX52" fmla="*/ 4626 w 199680"/>
                <a:gd name="connsiteY52" fmla="*/ 205289 h 318456"/>
                <a:gd name="connsiteX53" fmla="*/ 3160 w 199680"/>
                <a:gd name="connsiteY53" fmla="*/ 193193 h 318456"/>
                <a:gd name="connsiteX54" fmla="*/ 14156 w 199680"/>
                <a:gd name="connsiteY54" fmla="*/ 189894 h 318456"/>
                <a:gd name="connsiteX55" fmla="*/ 17455 w 199680"/>
                <a:gd name="connsiteY55" fmla="*/ 189528 h 318456"/>
                <a:gd name="connsiteX56" fmla="*/ 39814 w 199680"/>
                <a:gd name="connsiteY56" fmla="*/ 168635 h 318456"/>
                <a:gd name="connsiteX57" fmla="*/ 12690 w 199680"/>
                <a:gd name="connsiteY57" fmla="*/ 147376 h 31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99680" h="318456">
                  <a:moveTo>
                    <a:pt x="12690" y="147376"/>
                  </a:moveTo>
                  <a:cubicBezTo>
                    <a:pt x="26985" y="139679"/>
                    <a:pt x="25152" y="123551"/>
                    <a:pt x="26618" y="112555"/>
                  </a:cubicBezTo>
                  <a:cubicBezTo>
                    <a:pt x="28451" y="97893"/>
                    <a:pt x="36148" y="89096"/>
                    <a:pt x="43479" y="77733"/>
                  </a:cubicBezTo>
                  <a:cubicBezTo>
                    <a:pt x="51543" y="84698"/>
                    <a:pt x="46778" y="96427"/>
                    <a:pt x="56674" y="103391"/>
                  </a:cubicBezTo>
                  <a:cubicBezTo>
                    <a:pt x="59607" y="101192"/>
                    <a:pt x="57041" y="78100"/>
                    <a:pt x="70969" y="98260"/>
                  </a:cubicBezTo>
                  <a:cubicBezTo>
                    <a:pt x="65838" y="85064"/>
                    <a:pt x="80133" y="75534"/>
                    <a:pt x="74635" y="61239"/>
                  </a:cubicBezTo>
                  <a:cubicBezTo>
                    <a:pt x="69870" y="72602"/>
                    <a:pt x="69137" y="89096"/>
                    <a:pt x="53375" y="71502"/>
                  </a:cubicBezTo>
                  <a:cubicBezTo>
                    <a:pt x="51543" y="69303"/>
                    <a:pt x="43112" y="71136"/>
                    <a:pt x="39447" y="73335"/>
                  </a:cubicBezTo>
                  <a:cubicBezTo>
                    <a:pt x="33582" y="76634"/>
                    <a:pt x="29184" y="87264"/>
                    <a:pt x="22953" y="75168"/>
                  </a:cubicBezTo>
                  <a:cubicBezTo>
                    <a:pt x="19654" y="68937"/>
                    <a:pt x="7925" y="61972"/>
                    <a:pt x="21853" y="53909"/>
                  </a:cubicBezTo>
                  <a:cubicBezTo>
                    <a:pt x="24419" y="52442"/>
                    <a:pt x="27351" y="49877"/>
                    <a:pt x="25885" y="46211"/>
                  </a:cubicBezTo>
                  <a:cubicBezTo>
                    <a:pt x="22220" y="38147"/>
                    <a:pt x="14522" y="45478"/>
                    <a:pt x="7925" y="41813"/>
                  </a:cubicBezTo>
                  <a:cubicBezTo>
                    <a:pt x="11223" y="35948"/>
                    <a:pt x="14522" y="30083"/>
                    <a:pt x="17821" y="24219"/>
                  </a:cubicBezTo>
                  <a:cubicBezTo>
                    <a:pt x="20020" y="20920"/>
                    <a:pt x="22953" y="17621"/>
                    <a:pt x="15622" y="17255"/>
                  </a:cubicBezTo>
                  <a:cubicBezTo>
                    <a:pt x="13056" y="16888"/>
                    <a:pt x="10857" y="14689"/>
                    <a:pt x="12690" y="12123"/>
                  </a:cubicBezTo>
                  <a:cubicBezTo>
                    <a:pt x="13789" y="10290"/>
                    <a:pt x="16722" y="9557"/>
                    <a:pt x="18921" y="9191"/>
                  </a:cubicBezTo>
                  <a:cubicBezTo>
                    <a:pt x="28451" y="6992"/>
                    <a:pt x="38347" y="15055"/>
                    <a:pt x="47877" y="8091"/>
                  </a:cubicBezTo>
                  <a:cubicBezTo>
                    <a:pt x="55575" y="11023"/>
                    <a:pt x="63272" y="21286"/>
                    <a:pt x="69137" y="5159"/>
                  </a:cubicBezTo>
                  <a:cubicBezTo>
                    <a:pt x="70969" y="27"/>
                    <a:pt x="78300" y="-3272"/>
                    <a:pt x="83798" y="5159"/>
                  </a:cubicBezTo>
                  <a:cubicBezTo>
                    <a:pt x="90396" y="15789"/>
                    <a:pt x="101759" y="17255"/>
                    <a:pt x="112755" y="17621"/>
                  </a:cubicBezTo>
                  <a:cubicBezTo>
                    <a:pt x="118986" y="17988"/>
                    <a:pt x="123751" y="20187"/>
                    <a:pt x="129249" y="23119"/>
                  </a:cubicBezTo>
                  <a:cubicBezTo>
                    <a:pt x="137313" y="27518"/>
                    <a:pt x="149042" y="33382"/>
                    <a:pt x="160405" y="25318"/>
                  </a:cubicBezTo>
                  <a:cubicBezTo>
                    <a:pt x="165170" y="22020"/>
                    <a:pt x="171034" y="21286"/>
                    <a:pt x="175433" y="26785"/>
                  </a:cubicBezTo>
                  <a:cubicBezTo>
                    <a:pt x="162971" y="37414"/>
                    <a:pt x="146110" y="47311"/>
                    <a:pt x="168835" y="64538"/>
                  </a:cubicBezTo>
                  <a:cubicBezTo>
                    <a:pt x="171767" y="66737"/>
                    <a:pt x="168835" y="70403"/>
                    <a:pt x="167369" y="72968"/>
                  </a:cubicBezTo>
                  <a:cubicBezTo>
                    <a:pt x="165536" y="75901"/>
                    <a:pt x="160771" y="78467"/>
                    <a:pt x="167369" y="81032"/>
                  </a:cubicBezTo>
                  <a:cubicBezTo>
                    <a:pt x="184596" y="87630"/>
                    <a:pt x="186062" y="98993"/>
                    <a:pt x="175799" y="113288"/>
                  </a:cubicBezTo>
                  <a:cubicBezTo>
                    <a:pt x="182764" y="116220"/>
                    <a:pt x="182397" y="107790"/>
                    <a:pt x="188628" y="108156"/>
                  </a:cubicBezTo>
                  <a:cubicBezTo>
                    <a:pt x="183497" y="120985"/>
                    <a:pt x="197059" y="133814"/>
                    <a:pt x="185329" y="147376"/>
                  </a:cubicBezTo>
                  <a:cubicBezTo>
                    <a:pt x="181664" y="151774"/>
                    <a:pt x="190827" y="153607"/>
                    <a:pt x="194859" y="155806"/>
                  </a:cubicBezTo>
                  <a:cubicBezTo>
                    <a:pt x="198158" y="157639"/>
                    <a:pt x="200724" y="161304"/>
                    <a:pt x="199258" y="164970"/>
                  </a:cubicBezTo>
                  <a:cubicBezTo>
                    <a:pt x="197792" y="169002"/>
                    <a:pt x="194493" y="167535"/>
                    <a:pt x="191561" y="165336"/>
                  </a:cubicBezTo>
                  <a:cubicBezTo>
                    <a:pt x="187895" y="162770"/>
                    <a:pt x="184963" y="164603"/>
                    <a:pt x="184230" y="167535"/>
                  </a:cubicBezTo>
                  <a:cubicBezTo>
                    <a:pt x="181297" y="179998"/>
                    <a:pt x="162971" y="189894"/>
                    <a:pt x="177266" y="205656"/>
                  </a:cubicBezTo>
                  <a:cubicBezTo>
                    <a:pt x="177999" y="206755"/>
                    <a:pt x="177999" y="209687"/>
                    <a:pt x="177266" y="210787"/>
                  </a:cubicBezTo>
                  <a:cubicBezTo>
                    <a:pt x="165536" y="225815"/>
                    <a:pt x="179098" y="229847"/>
                    <a:pt x="190461" y="236811"/>
                  </a:cubicBezTo>
                  <a:cubicBezTo>
                    <a:pt x="175799" y="241576"/>
                    <a:pt x="170301" y="256604"/>
                    <a:pt x="156006" y="259170"/>
                  </a:cubicBezTo>
                  <a:cubicBezTo>
                    <a:pt x="137679" y="249274"/>
                    <a:pt x="116787" y="249640"/>
                    <a:pt x="96993" y="245975"/>
                  </a:cubicBezTo>
                  <a:cubicBezTo>
                    <a:pt x="91495" y="244875"/>
                    <a:pt x="89663" y="251106"/>
                    <a:pt x="92229" y="256971"/>
                  </a:cubicBezTo>
                  <a:cubicBezTo>
                    <a:pt x="98093" y="271266"/>
                    <a:pt x="107623" y="280429"/>
                    <a:pt x="123384" y="281529"/>
                  </a:cubicBezTo>
                  <a:cubicBezTo>
                    <a:pt x="129249" y="285927"/>
                    <a:pt x="125950" y="299123"/>
                    <a:pt x="138412" y="296557"/>
                  </a:cubicBezTo>
                  <a:cubicBezTo>
                    <a:pt x="143177" y="299123"/>
                    <a:pt x="148309" y="301689"/>
                    <a:pt x="153074" y="304621"/>
                  </a:cubicBezTo>
                  <a:cubicBezTo>
                    <a:pt x="150142" y="317450"/>
                    <a:pt x="144644" y="323681"/>
                    <a:pt x="132181" y="313051"/>
                  </a:cubicBezTo>
                  <a:cubicBezTo>
                    <a:pt x="120819" y="303521"/>
                    <a:pt x="108356" y="296557"/>
                    <a:pt x="93328" y="295091"/>
                  </a:cubicBezTo>
                  <a:cubicBezTo>
                    <a:pt x="85631" y="294358"/>
                    <a:pt x="77567" y="294724"/>
                    <a:pt x="70603" y="300222"/>
                  </a:cubicBezTo>
                  <a:cubicBezTo>
                    <a:pt x="68037" y="277497"/>
                    <a:pt x="52276" y="268700"/>
                    <a:pt x="32849" y="278230"/>
                  </a:cubicBezTo>
                  <a:cubicBezTo>
                    <a:pt x="26252" y="281529"/>
                    <a:pt x="28084" y="281162"/>
                    <a:pt x="25885" y="273099"/>
                  </a:cubicBezTo>
                  <a:cubicBezTo>
                    <a:pt x="24052" y="266134"/>
                    <a:pt x="27351" y="259903"/>
                    <a:pt x="25152" y="253306"/>
                  </a:cubicBezTo>
                  <a:cubicBezTo>
                    <a:pt x="22586" y="245242"/>
                    <a:pt x="21120" y="239011"/>
                    <a:pt x="31750" y="236078"/>
                  </a:cubicBezTo>
                  <a:cubicBezTo>
                    <a:pt x="37248" y="234612"/>
                    <a:pt x="37614" y="229480"/>
                    <a:pt x="35415" y="225449"/>
                  </a:cubicBezTo>
                  <a:cubicBezTo>
                    <a:pt x="32483" y="220317"/>
                    <a:pt x="28817" y="223982"/>
                    <a:pt x="26252" y="226182"/>
                  </a:cubicBezTo>
                  <a:cubicBezTo>
                    <a:pt x="17088" y="233879"/>
                    <a:pt x="13789" y="228747"/>
                    <a:pt x="11590" y="219951"/>
                  </a:cubicBezTo>
                  <a:cubicBezTo>
                    <a:pt x="10124" y="214819"/>
                    <a:pt x="10857" y="208588"/>
                    <a:pt x="4626" y="205289"/>
                  </a:cubicBezTo>
                  <a:cubicBezTo>
                    <a:pt x="-872" y="202357"/>
                    <a:pt x="-1605" y="197225"/>
                    <a:pt x="3160" y="193193"/>
                  </a:cubicBezTo>
                  <a:cubicBezTo>
                    <a:pt x="6092" y="190994"/>
                    <a:pt x="6825" y="178532"/>
                    <a:pt x="14156" y="189894"/>
                  </a:cubicBezTo>
                  <a:cubicBezTo>
                    <a:pt x="15255" y="191361"/>
                    <a:pt x="17821" y="192460"/>
                    <a:pt x="17455" y="189528"/>
                  </a:cubicBezTo>
                  <a:cubicBezTo>
                    <a:pt x="14522" y="171201"/>
                    <a:pt x="29550" y="173034"/>
                    <a:pt x="39814" y="168635"/>
                  </a:cubicBezTo>
                  <a:cubicBezTo>
                    <a:pt x="30283" y="161304"/>
                    <a:pt x="34315" y="139679"/>
                    <a:pt x="12690" y="14737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03E466E0-3DE2-4E93-97BC-1937B7EBCBF3}"/>
                </a:ext>
              </a:extLst>
            </p:cNvPr>
            <p:cNvSpPr/>
            <p:nvPr/>
          </p:nvSpPr>
          <p:spPr>
            <a:xfrm>
              <a:off x="10689320" y="5052922"/>
              <a:ext cx="146678" cy="163148"/>
            </a:xfrm>
            <a:custGeom>
              <a:avLst/>
              <a:gdLst>
                <a:gd name="connsiteX0" fmla="*/ 0 w 146678"/>
                <a:gd name="connsiteY0" fmla="*/ 32494 h 163148"/>
                <a:gd name="connsiteX1" fmla="*/ 3299 w 146678"/>
                <a:gd name="connsiteY1" fmla="*/ 25896 h 163148"/>
                <a:gd name="connsiteX2" fmla="*/ 16861 w 146678"/>
                <a:gd name="connsiteY2" fmla="*/ 605 h 163148"/>
                <a:gd name="connsiteX3" fmla="*/ 55714 w 146678"/>
                <a:gd name="connsiteY3" fmla="*/ 9035 h 163148"/>
                <a:gd name="connsiteX4" fmla="*/ 96766 w 146678"/>
                <a:gd name="connsiteY4" fmla="*/ 24430 h 163148"/>
                <a:gd name="connsiteX5" fmla="*/ 146615 w 146678"/>
                <a:gd name="connsiteY5" fmla="*/ 80510 h 163148"/>
                <a:gd name="connsiteX6" fmla="*/ 123524 w 146678"/>
                <a:gd name="connsiteY6" fmla="*/ 104702 h 163148"/>
                <a:gd name="connsiteX7" fmla="*/ 105930 w 146678"/>
                <a:gd name="connsiteY7" fmla="*/ 122296 h 163148"/>
                <a:gd name="connsiteX8" fmla="*/ 101898 w 146678"/>
                <a:gd name="connsiteY8" fmla="*/ 156017 h 163148"/>
                <a:gd name="connsiteX9" fmla="*/ 91635 w 146678"/>
                <a:gd name="connsiteY9" fmla="*/ 160416 h 163148"/>
                <a:gd name="connsiteX10" fmla="*/ 59746 w 146678"/>
                <a:gd name="connsiteY10" fmla="*/ 141722 h 163148"/>
                <a:gd name="connsiteX11" fmla="*/ 37387 w 146678"/>
                <a:gd name="connsiteY11" fmla="*/ 129993 h 163148"/>
                <a:gd name="connsiteX12" fmla="*/ 7697 w 146678"/>
                <a:gd name="connsiteY12" fmla="*/ 102869 h 163148"/>
                <a:gd name="connsiteX13" fmla="*/ 2932 w 146678"/>
                <a:gd name="connsiteY13" fmla="*/ 50454 h 163148"/>
                <a:gd name="connsiteX14" fmla="*/ 0 w 146678"/>
                <a:gd name="connsiteY14" fmla="*/ 32494 h 16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678" h="163148">
                  <a:moveTo>
                    <a:pt x="0" y="32494"/>
                  </a:moveTo>
                  <a:cubicBezTo>
                    <a:pt x="1100" y="30294"/>
                    <a:pt x="1833" y="27729"/>
                    <a:pt x="3299" y="25896"/>
                  </a:cubicBezTo>
                  <a:cubicBezTo>
                    <a:pt x="9163" y="17832"/>
                    <a:pt x="4398" y="2438"/>
                    <a:pt x="16861" y="605"/>
                  </a:cubicBezTo>
                  <a:cubicBezTo>
                    <a:pt x="30056" y="-1228"/>
                    <a:pt x="45084" y="971"/>
                    <a:pt x="55714" y="9035"/>
                  </a:cubicBezTo>
                  <a:cubicBezTo>
                    <a:pt x="68543" y="18932"/>
                    <a:pt x="82838" y="21497"/>
                    <a:pt x="96766" y="24430"/>
                  </a:cubicBezTo>
                  <a:cubicBezTo>
                    <a:pt x="124990" y="30294"/>
                    <a:pt x="145882" y="60717"/>
                    <a:pt x="146615" y="80510"/>
                  </a:cubicBezTo>
                  <a:cubicBezTo>
                    <a:pt x="147349" y="98104"/>
                    <a:pt x="141850" y="103969"/>
                    <a:pt x="123524" y="104702"/>
                  </a:cubicBezTo>
                  <a:cubicBezTo>
                    <a:pt x="112894" y="105068"/>
                    <a:pt x="103730" y="113499"/>
                    <a:pt x="105930" y="122296"/>
                  </a:cubicBezTo>
                  <a:cubicBezTo>
                    <a:pt x="109228" y="134758"/>
                    <a:pt x="99699" y="143921"/>
                    <a:pt x="101898" y="156017"/>
                  </a:cubicBezTo>
                  <a:cubicBezTo>
                    <a:pt x="103364" y="164814"/>
                    <a:pt x="97866" y="164448"/>
                    <a:pt x="91635" y="160416"/>
                  </a:cubicBezTo>
                  <a:cubicBezTo>
                    <a:pt x="81372" y="153818"/>
                    <a:pt x="70375" y="147953"/>
                    <a:pt x="59746" y="141722"/>
                  </a:cubicBezTo>
                  <a:cubicBezTo>
                    <a:pt x="53515" y="135857"/>
                    <a:pt x="46917" y="131093"/>
                    <a:pt x="37387" y="129993"/>
                  </a:cubicBezTo>
                  <a:cubicBezTo>
                    <a:pt x="21626" y="128160"/>
                    <a:pt x="10996" y="117897"/>
                    <a:pt x="7697" y="102869"/>
                  </a:cubicBezTo>
                  <a:cubicBezTo>
                    <a:pt x="4032" y="85642"/>
                    <a:pt x="-3665" y="68781"/>
                    <a:pt x="2932" y="50454"/>
                  </a:cubicBezTo>
                  <a:cubicBezTo>
                    <a:pt x="5865" y="44223"/>
                    <a:pt x="3299" y="37992"/>
                    <a:pt x="0" y="32494"/>
                  </a:cubicBezTo>
                  <a:close/>
                </a:path>
              </a:pathLst>
            </a:custGeom>
            <a:solidFill>
              <a:srgbClr val="E7D6C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20E22EE7-B4C0-416B-B187-4C1F201D8B26}"/>
                </a:ext>
              </a:extLst>
            </p:cNvPr>
            <p:cNvSpPr/>
            <p:nvPr/>
          </p:nvSpPr>
          <p:spPr>
            <a:xfrm>
              <a:off x="10975363" y="5100131"/>
              <a:ext cx="157102" cy="196685"/>
            </a:xfrm>
            <a:custGeom>
              <a:avLst/>
              <a:gdLst>
                <a:gd name="connsiteX0" fmla="*/ 157103 w 157102"/>
                <a:gd name="connsiteY0" fmla="*/ 84984 h 196685"/>
                <a:gd name="connsiteX1" fmla="*/ 120449 w 157102"/>
                <a:gd name="connsiteY1" fmla="*/ 109175 h 196685"/>
                <a:gd name="connsiteX2" fmla="*/ 98823 w 157102"/>
                <a:gd name="connsiteY2" fmla="*/ 136666 h 196685"/>
                <a:gd name="connsiteX3" fmla="*/ 79397 w 157102"/>
                <a:gd name="connsiteY3" fmla="*/ 190180 h 196685"/>
                <a:gd name="connsiteX4" fmla="*/ 72432 w 157102"/>
                <a:gd name="connsiteY4" fmla="*/ 196412 h 196685"/>
                <a:gd name="connsiteX5" fmla="*/ 57038 w 157102"/>
                <a:gd name="connsiteY5" fmla="*/ 155359 h 196685"/>
                <a:gd name="connsiteX6" fmla="*/ 58504 w 157102"/>
                <a:gd name="connsiteY6" fmla="*/ 120538 h 196685"/>
                <a:gd name="connsiteX7" fmla="*/ 57404 w 157102"/>
                <a:gd name="connsiteY7" fmla="*/ 102944 h 196685"/>
                <a:gd name="connsiteX8" fmla="*/ 34679 w 157102"/>
                <a:gd name="connsiteY8" fmla="*/ 73988 h 196685"/>
                <a:gd name="connsiteX9" fmla="*/ 17085 w 157102"/>
                <a:gd name="connsiteY9" fmla="*/ 40999 h 196685"/>
                <a:gd name="connsiteX10" fmla="*/ 5722 w 157102"/>
                <a:gd name="connsiteY10" fmla="*/ 23405 h 196685"/>
                <a:gd name="connsiteX11" fmla="*/ 957 w 157102"/>
                <a:gd name="connsiteY11" fmla="*/ 13509 h 196685"/>
                <a:gd name="connsiteX12" fmla="*/ 11953 w 157102"/>
                <a:gd name="connsiteY12" fmla="*/ 8744 h 196685"/>
                <a:gd name="connsiteX13" fmla="*/ 59603 w 157102"/>
                <a:gd name="connsiteY13" fmla="*/ 1780 h 196685"/>
                <a:gd name="connsiteX14" fmla="*/ 68767 w 157102"/>
                <a:gd name="connsiteY14" fmla="*/ 2146 h 196685"/>
                <a:gd name="connsiteX15" fmla="*/ 93692 w 157102"/>
                <a:gd name="connsiteY15" fmla="*/ 43565 h 196685"/>
                <a:gd name="connsiteX16" fmla="*/ 95158 w 157102"/>
                <a:gd name="connsiteY16" fmla="*/ 46864 h 196685"/>
                <a:gd name="connsiteX17" fmla="*/ 135843 w 157102"/>
                <a:gd name="connsiteY17" fmla="*/ 42832 h 196685"/>
                <a:gd name="connsiteX18" fmla="*/ 153437 w 157102"/>
                <a:gd name="connsiteY18" fmla="*/ 34768 h 196685"/>
                <a:gd name="connsiteX19" fmla="*/ 149405 w 157102"/>
                <a:gd name="connsiteY19" fmla="*/ 51629 h 196685"/>
                <a:gd name="connsiteX20" fmla="*/ 157103 w 157102"/>
                <a:gd name="connsiteY20" fmla="*/ 84984 h 19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7102" h="196685">
                  <a:moveTo>
                    <a:pt x="157103" y="84984"/>
                  </a:moveTo>
                  <a:cubicBezTo>
                    <a:pt x="138776" y="86450"/>
                    <a:pt x="128513" y="94880"/>
                    <a:pt x="120449" y="109175"/>
                  </a:cubicBezTo>
                  <a:cubicBezTo>
                    <a:pt x="114951" y="119072"/>
                    <a:pt x="96257" y="121271"/>
                    <a:pt x="98823" y="136666"/>
                  </a:cubicBezTo>
                  <a:cubicBezTo>
                    <a:pt x="103222" y="159025"/>
                    <a:pt x="87094" y="172953"/>
                    <a:pt x="79397" y="190180"/>
                  </a:cubicBezTo>
                  <a:cubicBezTo>
                    <a:pt x="77930" y="193113"/>
                    <a:pt x="79030" y="197878"/>
                    <a:pt x="72432" y="196412"/>
                  </a:cubicBezTo>
                  <a:cubicBezTo>
                    <a:pt x="59970" y="193846"/>
                    <a:pt x="48241" y="164523"/>
                    <a:pt x="57038" y="155359"/>
                  </a:cubicBezTo>
                  <a:cubicBezTo>
                    <a:pt x="68400" y="143630"/>
                    <a:pt x="79397" y="133367"/>
                    <a:pt x="58504" y="120538"/>
                  </a:cubicBezTo>
                  <a:cubicBezTo>
                    <a:pt x="51906" y="116506"/>
                    <a:pt x="60703" y="108442"/>
                    <a:pt x="57404" y="102944"/>
                  </a:cubicBezTo>
                  <a:cubicBezTo>
                    <a:pt x="51173" y="92315"/>
                    <a:pt x="46041" y="80952"/>
                    <a:pt x="34679" y="73988"/>
                  </a:cubicBezTo>
                  <a:cubicBezTo>
                    <a:pt x="22950" y="66657"/>
                    <a:pt x="13786" y="57493"/>
                    <a:pt x="17085" y="40999"/>
                  </a:cubicBezTo>
                  <a:cubicBezTo>
                    <a:pt x="18551" y="33302"/>
                    <a:pt x="11953" y="27071"/>
                    <a:pt x="5722" y="23405"/>
                  </a:cubicBezTo>
                  <a:cubicBezTo>
                    <a:pt x="1324" y="20840"/>
                    <a:pt x="-1609" y="18640"/>
                    <a:pt x="957" y="13509"/>
                  </a:cubicBezTo>
                  <a:cubicBezTo>
                    <a:pt x="3156" y="9110"/>
                    <a:pt x="9021" y="6178"/>
                    <a:pt x="11953" y="8744"/>
                  </a:cubicBezTo>
                  <a:cubicBezTo>
                    <a:pt x="30647" y="24505"/>
                    <a:pt x="43842" y="3979"/>
                    <a:pt x="59603" y="1780"/>
                  </a:cubicBezTo>
                  <a:cubicBezTo>
                    <a:pt x="62902" y="1413"/>
                    <a:pt x="68400" y="-2252"/>
                    <a:pt x="68767" y="2146"/>
                  </a:cubicBezTo>
                  <a:cubicBezTo>
                    <a:pt x="69867" y="20840"/>
                    <a:pt x="94791" y="24138"/>
                    <a:pt x="93692" y="43565"/>
                  </a:cubicBezTo>
                  <a:cubicBezTo>
                    <a:pt x="93692" y="44665"/>
                    <a:pt x="94425" y="46131"/>
                    <a:pt x="95158" y="46864"/>
                  </a:cubicBezTo>
                  <a:cubicBezTo>
                    <a:pt x="97723" y="49796"/>
                    <a:pt x="134011" y="46497"/>
                    <a:pt x="135843" y="42832"/>
                  </a:cubicBezTo>
                  <a:cubicBezTo>
                    <a:pt x="139875" y="35501"/>
                    <a:pt x="146473" y="29637"/>
                    <a:pt x="153437" y="34768"/>
                  </a:cubicBezTo>
                  <a:cubicBezTo>
                    <a:pt x="161501" y="40633"/>
                    <a:pt x="154170" y="46864"/>
                    <a:pt x="149405" y="51629"/>
                  </a:cubicBezTo>
                  <a:cubicBezTo>
                    <a:pt x="136943" y="64091"/>
                    <a:pt x="145373" y="74354"/>
                    <a:pt x="157103" y="84984"/>
                  </a:cubicBezTo>
                  <a:close/>
                </a:path>
              </a:pathLst>
            </a:custGeom>
            <a:solidFill>
              <a:srgbClr val="E4D2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E954B5DB-D5B5-4624-B4A3-8C52D73E3C91}"/>
                </a:ext>
              </a:extLst>
            </p:cNvPr>
            <p:cNvSpPr/>
            <p:nvPr/>
          </p:nvSpPr>
          <p:spPr>
            <a:xfrm>
              <a:off x="11248780" y="5124966"/>
              <a:ext cx="121826" cy="123934"/>
            </a:xfrm>
            <a:custGeom>
              <a:avLst/>
              <a:gdLst>
                <a:gd name="connsiteX0" fmla="*/ 97744 w 121826"/>
                <a:gd name="connsiteY0" fmla="*/ 102667 h 123934"/>
                <a:gd name="connsiteX1" fmla="*/ 94445 w 121826"/>
                <a:gd name="connsiteY1" fmla="*/ 103034 h 123934"/>
                <a:gd name="connsiteX2" fmla="*/ 50094 w 121826"/>
                <a:gd name="connsiteY2" fmla="*/ 123560 h 123934"/>
                <a:gd name="connsiteX3" fmla="*/ 37265 w 121826"/>
                <a:gd name="connsiteY3" fmla="*/ 113297 h 123934"/>
                <a:gd name="connsiteX4" fmla="*/ 16372 w 121826"/>
                <a:gd name="connsiteY4" fmla="*/ 93870 h 123934"/>
                <a:gd name="connsiteX5" fmla="*/ 4277 w 121826"/>
                <a:gd name="connsiteY5" fmla="*/ 83974 h 123934"/>
                <a:gd name="connsiteX6" fmla="*/ 14173 w 121826"/>
                <a:gd name="connsiteY6" fmla="*/ 11399 h 123934"/>
                <a:gd name="connsiteX7" fmla="*/ 26635 w 121826"/>
                <a:gd name="connsiteY7" fmla="*/ 1502 h 123934"/>
                <a:gd name="connsiteX8" fmla="*/ 91513 w 121826"/>
                <a:gd name="connsiteY8" fmla="*/ 27893 h 123934"/>
                <a:gd name="connsiteX9" fmla="*/ 117170 w 121826"/>
                <a:gd name="connsiteY9" fmla="*/ 52818 h 123934"/>
                <a:gd name="connsiteX10" fmla="*/ 97744 w 121826"/>
                <a:gd name="connsiteY10" fmla="*/ 102667 h 12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26" h="123934">
                  <a:moveTo>
                    <a:pt x="97744" y="102667"/>
                  </a:moveTo>
                  <a:cubicBezTo>
                    <a:pt x="96644" y="102667"/>
                    <a:pt x="95545" y="103034"/>
                    <a:pt x="94445" y="103034"/>
                  </a:cubicBezTo>
                  <a:cubicBezTo>
                    <a:pt x="84182" y="119161"/>
                    <a:pt x="66222" y="119528"/>
                    <a:pt x="50094" y="123560"/>
                  </a:cubicBezTo>
                  <a:cubicBezTo>
                    <a:pt x="42397" y="125392"/>
                    <a:pt x="38365" y="120261"/>
                    <a:pt x="37265" y="113297"/>
                  </a:cubicBezTo>
                  <a:cubicBezTo>
                    <a:pt x="35432" y="100834"/>
                    <a:pt x="31400" y="91671"/>
                    <a:pt x="16372" y="93870"/>
                  </a:cubicBezTo>
                  <a:cubicBezTo>
                    <a:pt x="9775" y="94603"/>
                    <a:pt x="6842" y="89105"/>
                    <a:pt x="4277" y="83974"/>
                  </a:cubicBezTo>
                  <a:cubicBezTo>
                    <a:pt x="-1955" y="58316"/>
                    <a:pt x="-3421" y="33758"/>
                    <a:pt x="14173" y="11399"/>
                  </a:cubicBezTo>
                  <a:cubicBezTo>
                    <a:pt x="17838" y="6634"/>
                    <a:pt x="20404" y="2235"/>
                    <a:pt x="26635" y="1502"/>
                  </a:cubicBezTo>
                  <a:cubicBezTo>
                    <a:pt x="54492" y="-5462"/>
                    <a:pt x="72819" y="13232"/>
                    <a:pt x="91513" y="27893"/>
                  </a:cubicBezTo>
                  <a:cubicBezTo>
                    <a:pt x="100310" y="34857"/>
                    <a:pt x="112039" y="39622"/>
                    <a:pt x="117170" y="52818"/>
                  </a:cubicBezTo>
                  <a:cubicBezTo>
                    <a:pt x="125967" y="75177"/>
                    <a:pt x="123768" y="88738"/>
                    <a:pt x="97744" y="102667"/>
                  </a:cubicBezTo>
                  <a:close/>
                </a:path>
              </a:pathLst>
            </a:custGeom>
            <a:solidFill>
              <a:srgbClr val="C1A2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6FCB28B0-FABA-4619-AE43-9EEB9B37C1E7}"/>
                </a:ext>
              </a:extLst>
            </p:cNvPr>
            <p:cNvSpPr/>
            <p:nvPr/>
          </p:nvSpPr>
          <p:spPr>
            <a:xfrm>
              <a:off x="10577464" y="5127544"/>
              <a:ext cx="92910" cy="85889"/>
            </a:xfrm>
            <a:custGeom>
              <a:avLst/>
              <a:gdLst>
                <a:gd name="connsiteX0" fmla="*/ 52111 w 92910"/>
                <a:gd name="connsiteY0" fmla="*/ 78097 h 85889"/>
                <a:gd name="connsiteX1" fmla="*/ 34151 w 92910"/>
                <a:gd name="connsiteY1" fmla="*/ 73332 h 85889"/>
                <a:gd name="connsiteX2" fmla="*/ 8859 w 92910"/>
                <a:gd name="connsiteY2" fmla="*/ 59037 h 85889"/>
                <a:gd name="connsiteX3" fmla="*/ 62 w 92910"/>
                <a:gd name="connsiteY3" fmla="*/ 24949 h 85889"/>
                <a:gd name="connsiteX4" fmla="*/ 29752 w 92910"/>
                <a:gd name="connsiteY4" fmla="*/ 757 h 85889"/>
                <a:gd name="connsiteX5" fmla="*/ 44414 w 92910"/>
                <a:gd name="connsiteY5" fmla="*/ 2590 h 85889"/>
                <a:gd name="connsiteX6" fmla="*/ 92430 w 92910"/>
                <a:gd name="connsiteY6" fmla="*/ 49507 h 85889"/>
                <a:gd name="connsiteX7" fmla="*/ 78868 w 92910"/>
                <a:gd name="connsiteY7" fmla="*/ 82129 h 85889"/>
                <a:gd name="connsiteX8" fmla="*/ 52111 w 92910"/>
                <a:gd name="connsiteY8" fmla="*/ 78097 h 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10" h="85889">
                  <a:moveTo>
                    <a:pt x="52111" y="78097"/>
                  </a:moveTo>
                  <a:cubicBezTo>
                    <a:pt x="47346" y="72232"/>
                    <a:pt x="41481" y="70766"/>
                    <a:pt x="34151" y="73332"/>
                  </a:cubicBezTo>
                  <a:cubicBezTo>
                    <a:pt x="20955" y="77730"/>
                    <a:pt x="12525" y="71866"/>
                    <a:pt x="8859" y="59037"/>
                  </a:cubicBezTo>
                  <a:cubicBezTo>
                    <a:pt x="5561" y="47674"/>
                    <a:pt x="796" y="36678"/>
                    <a:pt x="62" y="24949"/>
                  </a:cubicBezTo>
                  <a:cubicBezTo>
                    <a:pt x="-1037" y="6988"/>
                    <a:pt x="12525" y="-2908"/>
                    <a:pt x="29752" y="757"/>
                  </a:cubicBezTo>
                  <a:cubicBezTo>
                    <a:pt x="34517" y="1857"/>
                    <a:pt x="39649" y="1857"/>
                    <a:pt x="44414" y="2590"/>
                  </a:cubicBezTo>
                  <a:cubicBezTo>
                    <a:pt x="68972" y="9188"/>
                    <a:pt x="88398" y="20917"/>
                    <a:pt x="92430" y="49507"/>
                  </a:cubicBezTo>
                  <a:cubicBezTo>
                    <a:pt x="94629" y="63802"/>
                    <a:pt x="89131" y="74065"/>
                    <a:pt x="78868" y="82129"/>
                  </a:cubicBezTo>
                  <a:cubicBezTo>
                    <a:pt x="68972" y="90193"/>
                    <a:pt x="60541" y="83595"/>
                    <a:pt x="52111" y="78097"/>
                  </a:cubicBezTo>
                  <a:close/>
                </a:path>
              </a:pathLst>
            </a:custGeom>
            <a:solidFill>
              <a:srgbClr val="DBC4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BCA2228-5D3B-465C-AEDA-E74BEE50B15D}"/>
                </a:ext>
              </a:extLst>
            </p:cNvPr>
            <p:cNvSpPr/>
            <p:nvPr/>
          </p:nvSpPr>
          <p:spPr>
            <a:xfrm>
              <a:off x="10453720" y="4938719"/>
              <a:ext cx="69401" cy="56777"/>
            </a:xfrm>
            <a:custGeom>
              <a:avLst/>
              <a:gdLst>
                <a:gd name="connsiteX0" fmla="*/ 62961 w 69401"/>
                <a:gd name="connsiteY0" fmla="*/ 11444 h 56777"/>
                <a:gd name="connsiteX1" fmla="*/ 63694 w 69401"/>
                <a:gd name="connsiteY1" fmla="*/ 13277 h 56777"/>
                <a:gd name="connsiteX2" fmla="*/ 43901 w 69401"/>
                <a:gd name="connsiteY2" fmla="*/ 54696 h 56777"/>
                <a:gd name="connsiteX3" fmla="*/ 283 w 69401"/>
                <a:gd name="connsiteY3" fmla="*/ 29038 h 56777"/>
                <a:gd name="connsiteX4" fmla="*/ 25941 w 69401"/>
                <a:gd name="connsiteY4" fmla="*/ 448 h 56777"/>
                <a:gd name="connsiteX5" fmla="*/ 51232 w 69401"/>
                <a:gd name="connsiteY5" fmla="*/ 3747 h 56777"/>
                <a:gd name="connsiteX6" fmla="*/ 62961 w 69401"/>
                <a:gd name="connsiteY6" fmla="*/ 11444 h 5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01" h="56777">
                  <a:moveTo>
                    <a:pt x="62961" y="11444"/>
                  </a:moveTo>
                  <a:cubicBezTo>
                    <a:pt x="63328" y="12177"/>
                    <a:pt x="63328" y="12544"/>
                    <a:pt x="63694" y="13277"/>
                  </a:cubicBezTo>
                  <a:cubicBezTo>
                    <a:pt x="74324" y="39301"/>
                    <a:pt x="71391" y="44799"/>
                    <a:pt x="43901" y="54696"/>
                  </a:cubicBezTo>
                  <a:cubicBezTo>
                    <a:pt x="24474" y="61660"/>
                    <a:pt x="5781" y="50664"/>
                    <a:pt x="283" y="29038"/>
                  </a:cubicBezTo>
                  <a:cubicBezTo>
                    <a:pt x="-2283" y="19141"/>
                    <a:pt x="13112" y="1548"/>
                    <a:pt x="25941" y="448"/>
                  </a:cubicBezTo>
                  <a:cubicBezTo>
                    <a:pt x="34371" y="-285"/>
                    <a:pt x="43534" y="-652"/>
                    <a:pt x="51232" y="3747"/>
                  </a:cubicBezTo>
                  <a:cubicBezTo>
                    <a:pt x="55630" y="6313"/>
                    <a:pt x="59296" y="8878"/>
                    <a:pt x="62961" y="11444"/>
                  </a:cubicBezTo>
                  <a:close/>
                </a:path>
              </a:pathLst>
            </a:custGeom>
            <a:solidFill>
              <a:srgbClr val="D9C1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7863F84B-C727-46E8-B6D6-211D1CBC398F}"/>
                </a:ext>
              </a:extLst>
            </p:cNvPr>
            <p:cNvSpPr/>
            <p:nvPr/>
          </p:nvSpPr>
          <p:spPr>
            <a:xfrm>
              <a:off x="10560554" y="5027053"/>
              <a:ext cx="49431" cy="82554"/>
            </a:xfrm>
            <a:custGeom>
              <a:avLst/>
              <a:gdLst>
                <a:gd name="connsiteX0" fmla="*/ 1211 w 49431"/>
                <a:gd name="connsiteY0" fmla="*/ 20609 h 82554"/>
                <a:gd name="connsiteX1" fmla="*/ 24670 w 49431"/>
                <a:gd name="connsiteY1" fmla="*/ 8880 h 82554"/>
                <a:gd name="connsiteX2" fmla="*/ 40798 w 49431"/>
                <a:gd name="connsiteY2" fmla="*/ 2649 h 82554"/>
                <a:gd name="connsiteX3" fmla="*/ 45196 w 49431"/>
                <a:gd name="connsiteY3" fmla="*/ 22809 h 82554"/>
                <a:gd name="connsiteX4" fmla="*/ 27602 w 49431"/>
                <a:gd name="connsiteY4" fmla="*/ 62395 h 82554"/>
                <a:gd name="connsiteX5" fmla="*/ 21738 w 49431"/>
                <a:gd name="connsiteY5" fmla="*/ 70825 h 82554"/>
                <a:gd name="connsiteX6" fmla="*/ 9642 w 49431"/>
                <a:gd name="connsiteY6" fmla="*/ 82554 h 82554"/>
                <a:gd name="connsiteX7" fmla="*/ 8909 w 49431"/>
                <a:gd name="connsiteY7" fmla="*/ 52865 h 82554"/>
                <a:gd name="connsiteX8" fmla="*/ 6343 w 49431"/>
                <a:gd name="connsiteY8" fmla="*/ 37837 h 82554"/>
                <a:gd name="connsiteX9" fmla="*/ 1211 w 49431"/>
                <a:gd name="connsiteY9" fmla="*/ 20609 h 82554"/>
                <a:gd name="connsiteX10" fmla="*/ 1211 w 49431"/>
                <a:gd name="connsiteY10" fmla="*/ 20609 h 8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431" h="82554">
                  <a:moveTo>
                    <a:pt x="1211" y="20609"/>
                  </a:moveTo>
                  <a:cubicBezTo>
                    <a:pt x="13307" y="25374"/>
                    <a:pt x="21004" y="22442"/>
                    <a:pt x="24670" y="8880"/>
                  </a:cubicBezTo>
                  <a:cubicBezTo>
                    <a:pt x="26503" y="2282"/>
                    <a:pt x="33467" y="-3582"/>
                    <a:pt x="40798" y="2649"/>
                  </a:cubicBezTo>
                  <a:cubicBezTo>
                    <a:pt x="46662" y="7414"/>
                    <a:pt x="54359" y="15478"/>
                    <a:pt x="45196" y="22809"/>
                  </a:cubicBezTo>
                  <a:cubicBezTo>
                    <a:pt x="32001" y="33438"/>
                    <a:pt x="32734" y="48833"/>
                    <a:pt x="27602" y="62395"/>
                  </a:cubicBezTo>
                  <a:cubicBezTo>
                    <a:pt x="26136" y="66060"/>
                    <a:pt x="27602" y="74491"/>
                    <a:pt x="21738" y="70825"/>
                  </a:cubicBezTo>
                  <a:cubicBezTo>
                    <a:pt x="4144" y="60562"/>
                    <a:pt x="10375" y="74491"/>
                    <a:pt x="9642" y="82554"/>
                  </a:cubicBezTo>
                  <a:cubicBezTo>
                    <a:pt x="6343" y="71925"/>
                    <a:pt x="-8319" y="63494"/>
                    <a:pt x="8909" y="52865"/>
                  </a:cubicBezTo>
                  <a:cubicBezTo>
                    <a:pt x="15506" y="48833"/>
                    <a:pt x="12941" y="41502"/>
                    <a:pt x="6343" y="37837"/>
                  </a:cubicBezTo>
                  <a:cubicBezTo>
                    <a:pt x="-1354" y="34171"/>
                    <a:pt x="-621" y="27574"/>
                    <a:pt x="1211" y="20609"/>
                  </a:cubicBezTo>
                  <a:lnTo>
                    <a:pt x="1211" y="20609"/>
                  </a:ln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63BF8F68-B9F7-46C5-8A86-E125BD09C51B}"/>
                </a:ext>
              </a:extLst>
            </p:cNvPr>
            <p:cNvSpPr/>
            <p:nvPr/>
          </p:nvSpPr>
          <p:spPr>
            <a:xfrm>
              <a:off x="11252324" y="5208940"/>
              <a:ext cx="90535" cy="51093"/>
            </a:xfrm>
            <a:custGeom>
              <a:avLst/>
              <a:gdLst>
                <a:gd name="connsiteX0" fmla="*/ 733 w 90535"/>
                <a:gd name="connsiteY0" fmla="*/ 0 h 51093"/>
                <a:gd name="connsiteX1" fmla="*/ 15395 w 90535"/>
                <a:gd name="connsiteY1" fmla="*/ 5865 h 51093"/>
                <a:gd name="connsiteX2" fmla="*/ 37387 w 90535"/>
                <a:gd name="connsiteY2" fmla="*/ 24925 h 51093"/>
                <a:gd name="connsiteX3" fmla="*/ 50949 w 90535"/>
                <a:gd name="connsiteY3" fmla="*/ 34088 h 51093"/>
                <a:gd name="connsiteX4" fmla="*/ 90535 w 90535"/>
                <a:gd name="connsiteY4" fmla="*/ 19060 h 51093"/>
                <a:gd name="connsiteX5" fmla="*/ 78439 w 90535"/>
                <a:gd name="connsiteY5" fmla="*/ 39953 h 51093"/>
                <a:gd name="connsiteX6" fmla="*/ 48383 w 90535"/>
                <a:gd name="connsiteY6" fmla="*/ 48383 h 51093"/>
                <a:gd name="connsiteX7" fmla="*/ 0 w 90535"/>
                <a:gd name="connsiteY7" fmla="*/ 7697 h 51093"/>
                <a:gd name="connsiteX8" fmla="*/ 733 w 90535"/>
                <a:gd name="connsiteY8" fmla="*/ 0 h 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35" h="51093">
                  <a:moveTo>
                    <a:pt x="733" y="0"/>
                  </a:moveTo>
                  <a:cubicBezTo>
                    <a:pt x="5498" y="1833"/>
                    <a:pt x="8430" y="8797"/>
                    <a:pt x="15395" y="5865"/>
                  </a:cubicBezTo>
                  <a:cubicBezTo>
                    <a:pt x="34455" y="-1466"/>
                    <a:pt x="37020" y="12096"/>
                    <a:pt x="37387" y="24925"/>
                  </a:cubicBezTo>
                  <a:cubicBezTo>
                    <a:pt x="37753" y="35921"/>
                    <a:pt x="41419" y="37753"/>
                    <a:pt x="50949" y="34088"/>
                  </a:cubicBezTo>
                  <a:cubicBezTo>
                    <a:pt x="64144" y="28956"/>
                    <a:pt x="79172" y="28590"/>
                    <a:pt x="90535" y="19060"/>
                  </a:cubicBezTo>
                  <a:cubicBezTo>
                    <a:pt x="89069" y="27490"/>
                    <a:pt x="83204" y="33355"/>
                    <a:pt x="78439" y="39953"/>
                  </a:cubicBezTo>
                  <a:cubicBezTo>
                    <a:pt x="70742" y="50216"/>
                    <a:pt x="62678" y="54248"/>
                    <a:pt x="48383" y="48383"/>
                  </a:cubicBezTo>
                  <a:cubicBezTo>
                    <a:pt x="27490" y="39586"/>
                    <a:pt x="12096" y="26024"/>
                    <a:pt x="0" y="7697"/>
                  </a:cubicBezTo>
                  <a:cubicBezTo>
                    <a:pt x="733" y="5132"/>
                    <a:pt x="733" y="2566"/>
                    <a:pt x="733" y="0"/>
                  </a:cubicBezTo>
                  <a:close/>
                </a:path>
              </a:pathLst>
            </a:custGeom>
            <a:solidFill>
              <a:srgbClr val="DB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D6BC06C9-E9E2-4D4B-AEBF-56A3C48B1BD7}"/>
                </a:ext>
              </a:extLst>
            </p:cNvPr>
            <p:cNvSpPr/>
            <p:nvPr/>
          </p:nvSpPr>
          <p:spPr>
            <a:xfrm>
              <a:off x="10670819" y="5132700"/>
              <a:ext cx="15834" cy="22725"/>
            </a:xfrm>
            <a:custGeom>
              <a:avLst/>
              <a:gdLst>
                <a:gd name="connsiteX0" fmla="*/ 6772 w 15834"/>
                <a:gd name="connsiteY0" fmla="*/ 22725 h 22725"/>
                <a:gd name="connsiteX1" fmla="*/ 174 w 15834"/>
                <a:gd name="connsiteY1" fmla="*/ 10996 h 22725"/>
                <a:gd name="connsiteX2" fmla="*/ 10071 w 15834"/>
                <a:gd name="connsiteY2" fmla="*/ 0 h 22725"/>
                <a:gd name="connsiteX3" fmla="*/ 15202 w 15834"/>
                <a:gd name="connsiteY3" fmla="*/ 10630 h 22725"/>
                <a:gd name="connsiteX4" fmla="*/ 6772 w 15834"/>
                <a:gd name="connsiteY4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4" h="22725">
                  <a:moveTo>
                    <a:pt x="6772" y="22725"/>
                  </a:moveTo>
                  <a:cubicBezTo>
                    <a:pt x="907" y="20893"/>
                    <a:pt x="-559" y="16128"/>
                    <a:pt x="174" y="10996"/>
                  </a:cubicBezTo>
                  <a:cubicBezTo>
                    <a:pt x="907" y="5132"/>
                    <a:pt x="3840" y="0"/>
                    <a:pt x="10071" y="0"/>
                  </a:cubicBezTo>
                  <a:cubicBezTo>
                    <a:pt x="17402" y="0"/>
                    <a:pt x="15935" y="5865"/>
                    <a:pt x="15202" y="10630"/>
                  </a:cubicBezTo>
                  <a:cubicBezTo>
                    <a:pt x="14469" y="16494"/>
                    <a:pt x="14103" y="21992"/>
                    <a:pt x="6772" y="22725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2C7214AC-8F2C-4D0E-A583-5F3BD7A2D476}"/>
                </a:ext>
              </a:extLst>
            </p:cNvPr>
            <p:cNvSpPr/>
            <p:nvPr/>
          </p:nvSpPr>
          <p:spPr>
            <a:xfrm>
              <a:off x="10927334" y="4869816"/>
              <a:ext cx="13431" cy="18402"/>
            </a:xfrm>
            <a:custGeom>
              <a:avLst/>
              <a:gdLst>
                <a:gd name="connsiteX0" fmla="*/ 13432 w 13431"/>
                <a:gd name="connsiteY0" fmla="*/ 8139 h 18402"/>
                <a:gd name="connsiteX1" fmla="*/ 5001 w 13431"/>
                <a:gd name="connsiteY1" fmla="*/ 18402 h 18402"/>
                <a:gd name="connsiteX2" fmla="*/ 236 w 13431"/>
                <a:gd name="connsiteY2" fmla="*/ 11804 h 18402"/>
                <a:gd name="connsiteX3" fmla="*/ 7934 w 13431"/>
                <a:gd name="connsiteY3" fmla="*/ 75 h 18402"/>
                <a:gd name="connsiteX4" fmla="*/ 13432 w 13431"/>
                <a:gd name="connsiteY4" fmla="*/ 8139 h 1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1" h="18402">
                  <a:moveTo>
                    <a:pt x="13432" y="8139"/>
                  </a:moveTo>
                  <a:cubicBezTo>
                    <a:pt x="11599" y="12171"/>
                    <a:pt x="11233" y="18402"/>
                    <a:pt x="5001" y="18402"/>
                  </a:cubicBezTo>
                  <a:cubicBezTo>
                    <a:pt x="2069" y="18402"/>
                    <a:pt x="-863" y="15103"/>
                    <a:pt x="236" y="11804"/>
                  </a:cubicBezTo>
                  <a:cubicBezTo>
                    <a:pt x="1336" y="7040"/>
                    <a:pt x="2436" y="1175"/>
                    <a:pt x="7934" y="75"/>
                  </a:cubicBezTo>
                  <a:cubicBezTo>
                    <a:pt x="12332" y="-658"/>
                    <a:pt x="13432" y="4107"/>
                    <a:pt x="13432" y="813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04FB5231-0805-4A5C-9ECA-F1330F8077B2}"/>
                </a:ext>
              </a:extLst>
            </p:cNvPr>
            <p:cNvSpPr/>
            <p:nvPr/>
          </p:nvSpPr>
          <p:spPr>
            <a:xfrm>
              <a:off x="11297408" y="4678114"/>
              <a:ext cx="113260" cy="50913"/>
            </a:xfrm>
            <a:custGeom>
              <a:avLst/>
              <a:gdLst>
                <a:gd name="connsiteX0" fmla="*/ 15395 w 113260"/>
                <a:gd name="connsiteY0" fmla="*/ 16572 h 50913"/>
                <a:gd name="connsiteX1" fmla="*/ 53148 w 113260"/>
                <a:gd name="connsiteY1" fmla="*/ 16205 h 50913"/>
                <a:gd name="connsiteX2" fmla="*/ 57913 w 113260"/>
                <a:gd name="connsiteY2" fmla="*/ 11074 h 50913"/>
                <a:gd name="connsiteX3" fmla="*/ 86137 w 113260"/>
                <a:gd name="connsiteY3" fmla="*/ 1544 h 50913"/>
                <a:gd name="connsiteX4" fmla="*/ 113260 w 113260"/>
                <a:gd name="connsiteY4" fmla="*/ 36732 h 50913"/>
                <a:gd name="connsiteX5" fmla="*/ 112527 w 113260"/>
                <a:gd name="connsiteY5" fmla="*/ 39664 h 50913"/>
                <a:gd name="connsiteX6" fmla="*/ 56813 w 113260"/>
                <a:gd name="connsiteY6" fmla="*/ 49560 h 50913"/>
                <a:gd name="connsiteX7" fmla="*/ 34088 w 113260"/>
                <a:gd name="connsiteY7" fmla="*/ 41497 h 50913"/>
                <a:gd name="connsiteX8" fmla="*/ 20526 w 113260"/>
                <a:gd name="connsiteY8" fmla="*/ 38931 h 50913"/>
                <a:gd name="connsiteX9" fmla="*/ 0 w 113260"/>
                <a:gd name="connsiteY9" fmla="*/ 42230 h 50913"/>
                <a:gd name="connsiteX10" fmla="*/ 15395 w 113260"/>
                <a:gd name="connsiteY10" fmla="*/ 16572 h 5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260" h="50913">
                  <a:moveTo>
                    <a:pt x="15395" y="16572"/>
                  </a:moveTo>
                  <a:cubicBezTo>
                    <a:pt x="27857" y="15106"/>
                    <a:pt x="40686" y="12907"/>
                    <a:pt x="53148" y="16205"/>
                  </a:cubicBezTo>
                  <a:cubicBezTo>
                    <a:pt x="58646" y="17672"/>
                    <a:pt x="56813" y="12907"/>
                    <a:pt x="57913" y="11074"/>
                  </a:cubicBezTo>
                  <a:cubicBezTo>
                    <a:pt x="64877" y="-289"/>
                    <a:pt x="74774" y="-1755"/>
                    <a:pt x="86137" y="1544"/>
                  </a:cubicBezTo>
                  <a:cubicBezTo>
                    <a:pt x="85404" y="25369"/>
                    <a:pt x="90902" y="32700"/>
                    <a:pt x="113260" y="36732"/>
                  </a:cubicBezTo>
                  <a:cubicBezTo>
                    <a:pt x="112894" y="37831"/>
                    <a:pt x="112894" y="39664"/>
                    <a:pt x="112527" y="39664"/>
                  </a:cubicBezTo>
                  <a:cubicBezTo>
                    <a:pt x="93467" y="39664"/>
                    <a:pt x="75140" y="42596"/>
                    <a:pt x="56813" y="49560"/>
                  </a:cubicBezTo>
                  <a:cubicBezTo>
                    <a:pt x="49116" y="52493"/>
                    <a:pt x="39586" y="51027"/>
                    <a:pt x="34088" y="41497"/>
                  </a:cubicBezTo>
                  <a:cubicBezTo>
                    <a:pt x="31156" y="36365"/>
                    <a:pt x="25658" y="32700"/>
                    <a:pt x="20526" y="38931"/>
                  </a:cubicBezTo>
                  <a:cubicBezTo>
                    <a:pt x="14295" y="46995"/>
                    <a:pt x="6598" y="41497"/>
                    <a:pt x="0" y="42230"/>
                  </a:cubicBezTo>
                  <a:cubicBezTo>
                    <a:pt x="6964" y="34899"/>
                    <a:pt x="25658" y="33799"/>
                    <a:pt x="15395" y="16572"/>
                  </a:cubicBezTo>
                  <a:close/>
                </a:path>
              </a:pathLst>
            </a:custGeom>
            <a:solidFill>
              <a:srgbClr val="AB97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1D7C3FB2-8686-427C-8B19-BC346B821F43}"/>
                </a:ext>
              </a:extLst>
            </p:cNvPr>
            <p:cNvSpPr/>
            <p:nvPr/>
          </p:nvSpPr>
          <p:spPr>
            <a:xfrm>
              <a:off x="11193995" y="4672138"/>
              <a:ext cx="89117" cy="25514"/>
            </a:xfrm>
            <a:custGeom>
              <a:avLst/>
              <a:gdLst>
                <a:gd name="connsiteX0" fmla="*/ 89117 w 89117"/>
                <a:gd name="connsiteY0" fmla="*/ 7520 h 25514"/>
                <a:gd name="connsiteX1" fmla="*/ 71157 w 89117"/>
                <a:gd name="connsiteY1" fmla="*/ 7886 h 25514"/>
                <a:gd name="connsiteX2" fmla="*/ 55396 w 89117"/>
                <a:gd name="connsiteY2" fmla="*/ 10818 h 25514"/>
                <a:gd name="connsiteX3" fmla="*/ 13977 w 89117"/>
                <a:gd name="connsiteY3" fmla="*/ 25480 h 25514"/>
                <a:gd name="connsiteX4" fmla="*/ 49 w 89117"/>
                <a:gd name="connsiteY4" fmla="*/ 17783 h 25514"/>
                <a:gd name="connsiteX5" fmla="*/ 13977 w 89117"/>
                <a:gd name="connsiteY5" fmla="*/ 6420 h 25514"/>
                <a:gd name="connsiteX6" fmla="*/ 54296 w 89117"/>
                <a:gd name="connsiteY6" fmla="*/ 4221 h 25514"/>
                <a:gd name="connsiteX7" fmla="*/ 84719 w 89117"/>
                <a:gd name="connsiteY7" fmla="*/ 2388 h 25514"/>
                <a:gd name="connsiteX8" fmla="*/ 89117 w 89117"/>
                <a:gd name="connsiteY8" fmla="*/ 7520 h 25514"/>
                <a:gd name="connsiteX9" fmla="*/ 89117 w 89117"/>
                <a:gd name="connsiteY9" fmla="*/ 7520 h 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117" h="25514">
                  <a:moveTo>
                    <a:pt x="89117" y="7520"/>
                  </a:moveTo>
                  <a:cubicBezTo>
                    <a:pt x="83253" y="9352"/>
                    <a:pt x="77388" y="8986"/>
                    <a:pt x="71157" y="7886"/>
                  </a:cubicBezTo>
                  <a:cubicBezTo>
                    <a:pt x="65659" y="6787"/>
                    <a:pt x="58328" y="5687"/>
                    <a:pt x="55396" y="10818"/>
                  </a:cubicBezTo>
                  <a:cubicBezTo>
                    <a:pt x="45133" y="26946"/>
                    <a:pt x="29738" y="25480"/>
                    <a:pt x="13977" y="25480"/>
                  </a:cubicBezTo>
                  <a:cubicBezTo>
                    <a:pt x="6646" y="25480"/>
                    <a:pt x="782" y="25847"/>
                    <a:pt x="49" y="17783"/>
                  </a:cubicBezTo>
                  <a:cubicBezTo>
                    <a:pt x="-685" y="8619"/>
                    <a:pt x="7013" y="6054"/>
                    <a:pt x="13977" y="6420"/>
                  </a:cubicBezTo>
                  <a:cubicBezTo>
                    <a:pt x="27539" y="7153"/>
                    <a:pt x="42201" y="11185"/>
                    <a:pt x="54296" y="4221"/>
                  </a:cubicBezTo>
                  <a:cubicBezTo>
                    <a:pt x="65292" y="-2377"/>
                    <a:pt x="74456" y="189"/>
                    <a:pt x="84719" y="2388"/>
                  </a:cubicBezTo>
                  <a:cubicBezTo>
                    <a:pt x="86185" y="2755"/>
                    <a:pt x="87285" y="5687"/>
                    <a:pt x="89117" y="7520"/>
                  </a:cubicBezTo>
                  <a:lnTo>
                    <a:pt x="89117" y="7520"/>
                  </a:ln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BE26E2BE-2294-40B1-8D71-245FE2ED8FA5}"/>
                </a:ext>
              </a:extLst>
            </p:cNvPr>
            <p:cNvSpPr/>
            <p:nvPr/>
          </p:nvSpPr>
          <p:spPr>
            <a:xfrm>
              <a:off x="11135031" y="4647135"/>
              <a:ext cx="42267" cy="16544"/>
            </a:xfrm>
            <a:custGeom>
              <a:avLst/>
              <a:gdLst>
                <a:gd name="connsiteX0" fmla="*/ 0 w 42267"/>
                <a:gd name="connsiteY0" fmla="*/ 1001 h 16544"/>
                <a:gd name="connsiteX1" fmla="*/ 38120 w 42267"/>
                <a:gd name="connsiteY1" fmla="*/ 7598 h 16544"/>
                <a:gd name="connsiteX2" fmla="*/ 42152 w 42267"/>
                <a:gd name="connsiteY2" fmla="*/ 12730 h 16544"/>
                <a:gd name="connsiteX3" fmla="*/ 36654 w 42267"/>
                <a:gd name="connsiteY3" fmla="*/ 16029 h 16544"/>
                <a:gd name="connsiteX4" fmla="*/ 0 w 42267"/>
                <a:gd name="connsiteY4" fmla="*/ 1001 h 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67" h="16544">
                  <a:moveTo>
                    <a:pt x="0" y="1001"/>
                  </a:moveTo>
                  <a:cubicBezTo>
                    <a:pt x="15761" y="-1199"/>
                    <a:pt x="27490" y="-99"/>
                    <a:pt x="38120" y="7598"/>
                  </a:cubicBezTo>
                  <a:cubicBezTo>
                    <a:pt x="39953" y="9064"/>
                    <a:pt x="42885" y="9431"/>
                    <a:pt x="42152" y="12730"/>
                  </a:cubicBezTo>
                  <a:cubicBezTo>
                    <a:pt x="41419" y="15662"/>
                    <a:pt x="38853" y="17495"/>
                    <a:pt x="36654" y="16029"/>
                  </a:cubicBezTo>
                  <a:cubicBezTo>
                    <a:pt x="26757" y="7965"/>
                    <a:pt x="12096" y="13096"/>
                    <a:pt x="0" y="1001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9CA85020-34F9-4319-9C0D-8435CF1B5398}"/>
                </a:ext>
              </a:extLst>
            </p:cNvPr>
            <p:cNvSpPr/>
            <p:nvPr/>
          </p:nvSpPr>
          <p:spPr>
            <a:xfrm>
              <a:off x="10744038" y="4954033"/>
              <a:ext cx="116524" cy="79122"/>
            </a:xfrm>
            <a:custGeom>
              <a:avLst/>
              <a:gdLst>
                <a:gd name="connsiteX0" fmla="*/ 65874 w 116524"/>
                <a:gd name="connsiteY0" fmla="*/ 78968 h 79122"/>
                <a:gd name="connsiteX1" fmla="*/ 630 w 116524"/>
                <a:gd name="connsiteY1" fmla="*/ 29852 h 79122"/>
                <a:gd name="connsiteX2" fmla="*/ 24821 w 116524"/>
                <a:gd name="connsiteY2" fmla="*/ 162 h 79122"/>
                <a:gd name="connsiteX3" fmla="*/ 73571 w 116524"/>
                <a:gd name="connsiteY3" fmla="*/ 9692 h 79122"/>
                <a:gd name="connsiteX4" fmla="*/ 114990 w 116524"/>
                <a:gd name="connsiteY4" fmla="*/ 45980 h 79122"/>
                <a:gd name="connsiteX5" fmla="*/ 112424 w 116524"/>
                <a:gd name="connsiteY5" fmla="*/ 61008 h 79122"/>
                <a:gd name="connsiteX6" fmla="*/ 65874 w 116524"/>
                <a:gd name="connsiteY6" fmla="*/ 78968 h 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524" h="79122">
                  <a:moveTo>
                    <a:pt x="65874" y="78968"/>
                  </a:moveTo>
                  <a:cubicBezTo>
                    <a:pt x="40949" y="80068"/>
                    <a:pt x="6494" y="58808"/>
                    <a:pt x="630" y="29852"/>
                  </a:cubicBezTo>
                  <a:cubicBezTo>
                    <a:pt x="-2669" y="12258"/>
                    <a:pt x="7227" y="-1670"/>
                    <a:pt x="24821" y="162"/>
                  </a:cubicBezTo>
                  <a:cubicBezTo>
                    <a:pt x="41316" y="1628"/>
                    <a:pt x="60375" y="1262"/>
                    <a:pt x="73571" y="9692"/>
                  </a:cubicBezTo>
                  <a:cubicBezTo>
                    <a:pt x="88599" y="18856"/>
                    <a:pt x="105093" y="29485"/>
                    <a:pt x="114990" y="45980"/>
                  </a:cubicBezTo>
                  <a:cubicBezTo>
                    <a:pt x="118289" y="51844"/>
                    <a:pt x="115723" y="59908"/>
                    <a:pt x="112424" y="61008"/>
                  </a:cubicBezTo>
                  <a:cubicBezTo>
                    <a:pt x="97029" y="65773"/>
                    <a:pt x="85300" y="80801"/>
                    <a:pt x="65874" y="78968"/>
                  </a:cubicBezTo>
                  <a:close/>
                </a:path>
              </a:pathLst>
            </a:custGeom>
            <a:solidFill>
              <a:srgbClr val="DECC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1C76EB07-6AB4-42CB-BF73-D2049E929EE1}"/>
                </a:ext>
              </a:extLst>
            </p:cNvPr>
            <p:cNvSpPr/>
            <p:nvPr/>
          </p:nvSpPr>
          <p:spPr>
            <a:xfrm>
              <a:off x="11011676" y="7005288"/>
              <a:ext cx="424690" cy="184016"/>
            </a:xfrm>
            <a:custGeom>
              <a:avLst/>
              <a:gdLst>
                <a:gd name="connsiteX0" fmla="*/ 233684 w 424690"/>
                <a:gd name="connsiteY0" fmla="*/ 153637 h 184016"/>
                <a:gd name="connsiteX1" fmla="*/ 245413 w 424690"/>
                <a:gd name="connsiteY1" fmla="*/ 148872 h 184016"/>
                <a:gd name="connsiteX2" fmla="*/ 248345 w 424690"/>
                <a:gd name="connsiteY2" fmla="*/ 140808 h 184016"/>
                <a:gd name="connsiteX3" fmla="*/ 241014 w 424690"/>
                <a:gd name="connsiteY3" fmla="*/ 138976 h 184016"/>
                <a:gd name="connsiteX4" fmla="*/ 228552 w 424690"/>
                <a:gd name="connsiteY4" fmla="*/ 138609 h 184016"/>
                <a:gd name="connsiteX5" fmla="*/ 176870 w 424690"/>
                <a:gd name="connsiteY5" fmla="*/ 136776 h 184016"/>
                <a:gd name="connsiteX6" fmla="*/ 154145 w 424690"/>
                <a:gd name="connsiteY6" fmla="*/ 131278 h 184016"/>
                <a:gd name="connsiteX7" fmla="*/ 62144 w 424690"/>
                <a:gd name="connsiteY7" fmla="*/ 133477 h 184016"/>
                <a:gd name="connsiteX8" fmla="*/ 41984 w 424690"/>
                <a:gd name="connsiteY8" fmla="*/ 135310 h 184016"/>
                <a:gd name="connsiteX9" fmla="*/ 23657 w 424690"/>
                <a:gd name="connsiteY9" fmla="*/ 92792 h 184016"/>
                <a:gd name="connsiteX10" fmla="*/ 4964 w 424690"/>
                <a:gd name="connsiteY10" fmla="*/ 74831 h 184016"/>
                <a:gd name="connsiteX11" fmla="*/ 565 w 424690"/>
                <a:gd name="connsiteY11" fmla="*/ 66767 h 184016"/>
                <a:gd name="connsiteX12" fmla="*/ 8262 w 424690"/>
                <a:gd name="connsiteY12" fmla="*/ 67501 h 184016"/>
                <a:gd name="connsiteX13" fmla="*/ 20725 w 424690"/>
                <a:gd name="connsiteY13" fmla="*/ 60903 h 184016"/>
                <a:gd name="connsiteX14" fmla="*/ 25856 w 424690"/>
                <a:gd name="connsiteY14" fmla="*/ 57237 h 184016"/>
                <a:gd name="connsiteX15" fmla="*/ 47849 w 424690"/>
                <a:gd name="connsiteY15" fmla="*/ 41476 h 184016"/>
                <a:gd name="connsiteX16" fmla="*/ 32087 w 424690"/>
                <a:gd name="connsiteY16" fmla="*/ 49174 h 184016"/>
                <a:gd name="connsiteX17" fmla="*/ 50048 w 424690"/>
                <a:gd name="connsiteY17" fmla="*/ 12886 h 184016"/>
                <a:gd name="connsiteX18" fmla="*/ 88168 w 424690"/>
                <a:gd name="connsiteY18" fmla="*/ 3723 h 184016"/>
                <a:gd name="connsiteX19" fmla="*/ 78271 w 424690"/>
                <a:gd name="connsiteY19" fmla="*/ 5556 h 184016"/>
                <a:gd name="connsiteX20" fmla="*/ 55912 w 424690"/>
                <a:gd name="connsiteY20" fmla="*/ 19851 h 184016"/>
                <a:gd name="connsiteX21" fmla="*/ 66542 w 424690"/>
                <a:gd name="connsiteY21" fmla="*/ 29747 h 184016"/>
                <a:gd name="connsiteX22" fmla="*/ 112726 w 424690"/>
                <a:gd name="connsiteY22" fmla="*/ 35978 h 184016"/>
                <a:gd name="connsiteX23" fmla="*/ 134718 w 424690"/>
                <a:gd name="connsiteY23" fmla="*/ 33046 h 184016"/>
                <a:gd name="connsiteX24" fmla="*/ 140949 w 424690"/>
                <a:gd name="connsiteY24" fmla="*/ 44042 h 184016"/>
                <a:gd name="connsiteX25" fmla="*/ 160009 w 424690"/>
                <a:gd name="connsiteY25" fmla="*/ 60536 h 184016"/>
                <a:gd name="connsiteX26" fmla="*/ 183101 w 424690"/>
                <a:gd name="connsiteY26" fmla="*/ 53572 h 184016"/>
                <a:gd name="connsiteX27" fmla="*/ 204727 w 424690"/>
                <a:gd name="connsiteY27" fmla="*/ 42209 h 184016"/>
                <a:gd name="connsiteX28" fmla="*/ 206560 w 424690"/>
                <a:gd name="connsiteY28" fmla="*/ 68600 h 184016"/>
                <a:gd name="connsiteX29" fmla="*/ 213157 w 424690"/>
                <a:gd name="connsiteY29" fmla="*/ 86194 h 184016"/>
                <a:gd name="connsiteX30" fmla="*/ 224154 w 424690"/>
                <a:gd name="connsiteY30" fmla="*/ 99023 h 184016"/>
                <a:gd name="connsiteX31" fmla="*/ 210592 w 424690"/>
                <a:gd name="connsiteY31" fmla="*/ 99756 h 184016"/>
                <a:gd name="connsiteX32" fmla="*/ 203994 w 424690"/>
                <a:gd name="connsiteY32" fmla="*/ 103788 h 184016"/>
                <a:gd name="connsiteX33" fmla="*/ 211325 w 424690"/>
                <a:gd name="connsiteY33" fmla="*/ 115151 h 184016"/>
                <a:gd name="connsiteX34" fmla="*/ 229285 w 424690"/>
                <a:gd name="connsiteY34" fmla="*/ 125780 h 184016"/>
                <a:gd name="connsiteX35" fmla="*/ 246879 w 424690"/>
                <a:gd name="connsiteY35" fmla="*/ 123214 h 184016"/>
                <a:gd name="connsiteX36" fmla="*/ 253477 w 424690"/>
                <a:gd name="connsiteY36" fmla="*/ 112218 h 184016"/>
                <a:gd name="connsiteX37" fmla="*/ 271804 w 424690"/>
                <a:gd name="connsiteY37" fmla="*/ 123214 h 184016"/>
                <a:gd name="connsiteX38" fmla="*/ 280967 w 424690"/>
                <a:gd name="connsiteY38" fmla="*/ 120649 h 184016"/>
                <a:gd name="connsiteX39" fmla="*/ 279134 w 424690"/>
                <a:gd name="connsiteY39" fmla="*/ 132745 h 184016"/>
                <a:gd name="connsiteX40" fmla="*/ 271071 w 424690"/>
                <a:gd name="connsiteY40" fmla="*/ 152538 h 184016"/>
                <a:gd name="connsiteX41" fmla="*/ 286099 w 424690"/>
                <a:gd name="connsiteY41" fmla="*/ 163167 h 184016"/>
                <a:gd name="connsiteX42" fmla="*/ 293063 w 424690"/>
                <a:gd name="connsiteY42" fmla="*/ 167566 h 184016"/>
                <a:gd name="connsiteX43" fmla="*/ 299661 w 424690"/>
                <a:gd name="connsiteY43" fmla="*/ 172330 h 184016"/>
                <a:gd name="connsiteX44" fmla="*/ 362339 w 424690"/>
                <a:gd name="connsiteY44" fmla="*/ 164267 h 184016"/>
                <a:gd name="connsiteX45" fmla="*/ 364171 w 424690"/>
                <a:gd name="connsiteY45" fmla="*/ 158402 h 184016"/>
                <a:gd name="connsiteX46" fmla="*/ 372235 w 424690"/>
                <a:gd name="connsiteY46" fmla="*/ 151804 h 184016"/>
                <a:gd name="connsiteX47" fmla="*/ 412921 w 424690"/>
                <a:gd name="connsiteY47" fmla="*/ 156203 h 184016"/>
                <a:gd name="connsiteX48" fmla="*/ 420985 w 424690"/>
                <a:gd name="connsiteY48" fmla="*/ 168665 h 184016"/>
                <a:gd name="connsiteX49" fmla="*/ 417320 w 424690"/>
                <a:gd name="connsiteY49" fmla="*/ 172330 h 184016"/>
                <a:gd name="connsiteX50" fmla="*/ 405957 w 424690"/>
                <a:gd name="connsiteY50" fmla="*/ 168665 h 184016"/>
                <a:gd name="connsiteX51" fmla="*/ 387263 w 424690"/>
                <a:gd name="connsiteY51" fmla="*/ 179661 h 184016"/>
                <a:gd name="connsiteX52" fmla="*/ 334848 w 424690"/>
                <a:gd name="connsiteY52" fmla="*/ 179661 h 184016"/>
                <a:gd name="connsiteX53" fmla="*/ 301127 w 424690"/>
                <a:gd name="connsiteY53" fmla="*/ 183693 h 184016"/>
                <a:gd name="connsiteX54" fmla="*/ 263373 w 424690"/>
                <a:gd name="connsiteY54" fmla="*/ 182960 h 184016"/>
                <a:gd name="connsiteX55" fmla="*/ 261541 w 424690"/>
                <a:gd name="connsiteY55" fmla="*/ 182960 h 184016"/>
                <a:gd name="connsiteX56" fmla="*/ 259708 w 424690"/>
                <a:gd name="connsiteY56" fmla="*/ 182960 h 184016"/>
                <a:gd name="connsiteX57" fmla="*/ 233684 w 424690"/>
                <a:gd name="connsiteY57" fmla="*/ 153637 h 18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4690" h="184016">
                  <a:moveTo>
                    <a:pt x="233684" y="153637"/>
                  </a:moveTo>
                  <a:cubicBezTo>
                    <a:pt x="236616" y="149239"/>
                    <a:pt x="241747" y="150705"/>
                    <a:pt x="245413" y="148872"/>
                  </a:cubicBezTo>
                  <a:cubicBezTo>
                    <a:pt x="248345" y="147406"/>
                    <a:pt x="249078" y="143741"/>
                    <a:pt x="248345" y="140808"/>
                  </a:cubicBezTo>
                  <a:cubicBezTo>
                    <a:pt x="247246" y="136043"/>
                    <a:pt x="243580" y="137509"/>
                    <a:pt x="241014" y="138976"/>
                  </a:cubicBezTo>
                  <a:cubicBezTo>
                    <a:pt x="236616" y="141541"/>
                    <a:pt x="232951" y="139342"/>
                    <a:pt x="228552" y="138609"/>
                  </a:cubicBezTo>
                  <a:cubicBezTo>
                    <a:pt x="211691" y="135677"/>
                    <a:pt x="195197" y="124681"/>
                    <a:pt x="176870" y="136776"/>
                  </a:cubicBezTo>
                  <a:cubicBezTo>
                    <a:pt x="169173" y="141541"/>
                    <a:pt x="161842" y="133111"/>
                    <a:pt x="154145" y="131278"/>
                  </a:cubicBezTo>
                  <a:cubicBezTo>
                    <a:pt x="122989" y="123947"/>
                    <a:pt x="92566" y="130912"/>
                    <a:pt x="62144" y="133477"/>
                  </a:cubicBezTo>
                  <a:cubicBezTo>
                    <a:pt x="55546" y="133844"/>
                    <a:pt x="48582" y="134577"/>
                    <a:pt x="41984" y="135310"/>
                  </a:cubicBezTo>
                  <a:cubicBezTo>
                    <a:pt x="29888" y="123581"/>
                    <a:pt x="21824" y="111119"/>
                    <a:pt x="23657" y="92792"/>
                  </a:cubicBezTo>
                  <a:cubicBezTo>
                    <a:pt x="24757" y="82529"/>
                    <a:pt x="11195" y="80329"/>
                    <a:pt x="4964" y="74831"/>
                  </a:cubicBezTo>
                  <a:cubicBezTo>
                    <a:pt x="1665" y="71899"/>
                    <a:pt x="-1268" y="71532"/>
                    <a:pt x="565" y="66767"/>
                  </a:cubicBezTo>
                  <a:cubicBezTo>
                    <a:pt x="3497" y="59437"/>
                    <a:pt x="5697" y="67501"/>
                    <a:pt x="8262" y="67501"/>
                  </a:cubicBezTo>
                  <a:cubicBezTo>
                    <a:pt x="13394" y="66767"/>
                    <a:pt x="24390" y="78497"/>
                    <a:pt x="20725" y="60903"/>
                  </a:cubicBezTo>
                  <a:cubicBezTo>
                    <a:pt x="19992" y="57971"/>
                    <a:pt x="23290" y="56504"/>
                    <a:pt x="25856" y="57237"/>
                  </a:cubicBezTo>
                  <a:cubicBezTo>
                    <a:pt x="38319" y="60170"/>
                    <a:pt x="42350" y="49540"/>
                    <a:pt x="47849" y="41476"/>
                  </a:cubicBezTo>
                  <a:cubicBezTo>
                    <a:pt x="42717" y="44042"/>
                    <a:pt x="37219" y="46608"/>
                    <a:pt x="32087" y="49174"/>
                  </a:cubicBezTo>
                  <a:cubicBezTo>
                    <a:pt x="44183" y="40010"/>
                    <a:pt x="35386" y="19117"/>
                    <a:pt x="50048" y="12886"/>
                  </a:cubicBezTo>
                  <a:cubicBezTo>
                    <a:pt x="61411" y="8121"/>
                    <a:pt x="72040" y="-6907"/>
                    <a:pt x="88168" y="3723"/>
                  </a:cubicBezTo>
                  <a:cubicBezTo>
                    <a:pt x="85236" y="9954"/>
                    <a:pt x="81570" y="5922"/>
                    <a:pt x="78271" y="5556"/>
                  </a:cubicBezTo>
                  <a:cubicBezTo>
                    <a:pt x="67642" y="4822"/>
                    <a:pt x="60677" y="13253"/>
                    <a:pt x="55912" y="19851"/>
                  </a:cubicBezTo>
                  <a:cubicBezTo>
                    <a:pt x="48948" y="29381"/>
                    <a:pt x="63243" y="23149"/>
                    <a:pt x="66542" y="29747"/>
                  </a:cubicBezTo>
                  <a:cubicBezTo>
                    <a:pt x="76072" y="49174"/>
                    <a:pt x="100264" y="51740"/>
                    <a:pt x="112726" y="35978"/>
                  </a:cubicBezTo>
                  <a:cubicBezTo>
                    <a:pt x="119690" y="27181"/>
                    <a:pt x="127387" y="36711"/>
                    <a:pt x="134718" y="33046"/>
                  </a:cubicBezTo>
                  <a:cubicBezTo>
                    <a:pt x="138017" y="31580"/>
                    <a:pt x="141316" y="37811"/>
                    <a:pt x="140949" y="44042"/>
                  </a:cubicBezTo>
                  <a:cubicBezTo>
                    <a:pt x="140216" y="56504"/>
                    <a:pt x="152679" y="60170"/>
                    <a:pt x="160009" y="60536"/>
                  </a:cubicBezTo>
                  <a:cubicBezTo>
                    <a:pt x="166607" y="60903"/>
                    <a:pt x="177603" y="67134"/>
                    <a:pt x="183101" y="53572"/>
                  </a:cubicBezTo>
                  <a:cubicBezTo>
                    <a:pt x="185667" y="47708"/>
                    <a:pt x="195930" y="37444"/>
                    <a:pt x="204727" y="42209"/>
                  </a:cubicBezTo>
                  <a:cubicBezTo>
                    <a:pt x="215723" y="48074"/>
                    <a:pt x="212791" y="60170"/>
                    <a:pt x="206560" y="68600"/>
                  </a:cubicBezTo>
                  <a:cubicBezTo>
                    <a:pt x="199229" y="78863"/>
                    <a:pt x="197763" y="83995"/>
                    <a:pt x="213157" y="86194"/>
                  </a:cubicBezTo>
                  <a:cubicBezTo>
                    <a:pt x="216823" y="86561"/>
                    <a:pt x="226353" y="91692"/>
                    <a:pt x="224154" y="99023"/>
                  </a:cubicBezTo>
                  <a:cubicBezTo>
                    <a:pt x="221588" y="108186"/>
                    <a:pt x="214990" y="101222"/>
                    <a:pt x="210592" y="99756"/>
                  </a:cubicBezTo>
                  <a:cubicBezTo>
                    <a:pt x="206926" y="98656"/>
                    <a:pt x="203994" y="99389"/>
                    <a:pt x="203994" y="103788"/>
                  </a:cubicBezTo>
                  <a:cubicBezTo>
                    <a:pt x="204360" y="108553"/>
                    <a:pt x="205827" y="115517"/>
                    <a:pt x="211325" y="115151"/>
                  </a:cubicBezTo>
                  <a:cubicBezTo>
                    <a:pt x="220488" y="114418"/>
                    <a:pt x="229285" y="111485"/>
                    <a:pt x="229285" y="125780"/>
                  </a:cubicBezTo>
                  <a:cubicBezTo>
                    <a:pt x="229285" y="126147"/>
                    <a:pt x="241381" y="130179"/>
                    <a:pt x="246879" y="123214"/>
                  </a:cubicBezTo>
                  <a:cubicBezTo>
                    <a:pt x="249445" y="119915"/>
                    <a:pt x="247612" y="114051"/>
                    <a:pt x="253477" y="112218"/>
                  </a:cubicBezTo>
                  <a:cubicBezTo>
                    <a:pt x="258242" y="118083"/>
                    <a:pt x="261907" y="125780"/>
                    <a:pt x="271804" y="123214"/>
                  </a:cubicBezTo>
                  <a:cubicBezTo>
                    <a:pt x="274736" y="122481"/>
                    <a:pt x="276935" y="115884"/>
                    <a:pt x="280967" y="120649"/>
                  </a:cubicBezTo>
                  <a:cubicBezTo>
                    <a:pt x="283899" y="124314"/>
                    <a:pt x="282433" y="129446"/>
                    <a:pt x="279134" y="132745"/>
                  </a:cubicBezTo>
                  <a:cubicBezTo>
                    <a:pt x="273636" y="138242"/>
                    <a:pt x="270338" y="144474"/>
                    <a:pt x="271071" y="152538"/>
                  </a:cubicBezTo>
                  <a:cubicBezTo>
                    <a:pt x="271804" y="163167"/>
                    <a:pt x="274736" y="168299"/>
                    <a:pt x="286099" y="163167"/>
                  </a:cubicBezTo>
                  <a:cubicBezTo>
                    <a:pt x="291963" y="160601"/>
                    <a:pt x="293796" y="161334"/>
                    <a:pt x="293063" y="167566"/>
                  </a:cubicBezTo>
                  <a:cubicBezTo>
                    <a:pt x="292330" y="174530"/>
                    <a:pt x="296728" y="173064"/>
                    <a:pt x="299661" y="172330"/>
                  </a:cubicBezTo>
                  <a:cubicBezTo>
                    <a:pt x="320187" y="167199"/>
                    <a:pt x="341812" y="169765"/>
                    <a:pt x="362339" y="164267"/>
                  </a:cubicBezTo>
                  <a:cubicBezTo>
                    <a:pt x="368936" y="162434"/>
                    <a:pt x="364538" y="160601"/>
                    <a:pt x="364171" y="158402"/>
                  </a:cubicBezTo>
                  <a:cubicBezTo>
                    <a:pt x="363438" y="151804"/>
                    <a:pt x="371136" y="150705"/>
                    <a:pt x="372235" y="151804"/>
                  </a:cubicBezTo>
                  <a:cubicBezTo>
                    <a:pt x="384331" y="167199"/>
                    <a:pt x="400092" y="157669"/>
                    <a:pt x="412921" y="156203"/>
                  </a:cubicBezTo>
                  <a:cubicBezTo>
                    <a:pt x="429782" y="154004"/>
                    <a:pt x="424650" y="160601"/>
                    <a:pt x="420985" y="168665"/>
                  </a:cubicBezTo>
                  <a:cubicBezTo>
                    <a:pt x="419885" y="169765"/>
                    <a:pt x="418419" y="171231"/>
                    <a:pt x="417320" y="172330"/>
                  </a:cubicBezTo>
                  <a:cubicBezTo>
                    <a:pt x="412554" y="174530"/>
                    <a:pt x="409256" y="171964"/>
                    <a:pt x="405957" y="168665"/>
                  </a:cubicBezTo>
                  <a:cubicBezTo>
                    <a:pt x="396793" y="167566"/>
                    <a:pt x="391295" y="172330"/>
                    <a:pt x="387263" y="179661"/>
                  </a:cubicBezTo>
                  <a:cubicBezTo>
                    <a:pt x="369670" y="166833"/>
                    <a:pt x="352442" y="171231"/>
                    <a:pt x="334848" y="179661"/>
                  </a:cubicBezTo>
                  <a:cubicBezTo>
                    <a:pt x="324219" y="186992"/>
                    <a:pt x="312489" y="182594"/>
                    <a:pt x="301127" y="183693"/>
                  </a:cubicBezTo>
                  <a:cubicBezTo>
                    <a:pt x="288665" y="184060"/>
                    <a:pt x="275836" y="174896"/>
                    <a:pt x="263373" y="182960"/>
                  </a:cubicBezTo>
                  <a:lnTo>
                    <a:pt x="261541" y="182960"/>
                  </a:lnTo>
                  <a:lnTo>
                    <a:pt x="259708" y="182960"/>
                  </a:lnTo>
                  <a:cubicBezTo>
                    <a:pt x="257875" y="167566"/>
                    <a:pt x="244680" y="161701"/>
                    <a:pt x="233684" y="153637"/>
                  </a:cubicBezTo>
                  <a:close/>
                </a:path>
              </a:pathLst>
            </a:custGeom>
            <a:solidFill>
              <a:srgbClr val="6239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5B4D2234-AD3A-48A1-ABA0-187BC964E227}"/>
                </a:ext>
              </a:extLst>
            </p:cNvPr>
            <p:cNvSpPr/>
            <p:nvPr/>
          </p:nvSpPr>
          <p:spPr>
            <a:xfrm>
              <a:off x="11233997" y="7158925"/>
              <a:ext cx="39161" cy="30386"/>
            </a:xfrm>
            <a:custGeom>
              <a:avLst/>
              <a:gdLst>
                <a:gd name="connsiteX0" fmla="*/ 11363 w 39161"/>
                <a:gd name="connsiteY0" fmla="*/ 0 h 30386"/>
                <a:gd name="connsiteX1" fmla="*/ 14662 w 39161"/>
                <a:gd name="connsiteY1" fmla="*/ 1466 h 30386"/>
                <a:gd name="connsiteX2" fmla="*/ 37753 w 39161"/>
                <a:gd name="connsiteY2" fmla="*/ 29690 h 30386"/>
                <a:gd name="connsiteX3" fmla="*/ 0 w 39161"/>
                <a:gd name="connsiteY3" fmla="*/ 26391 h 30386"/>
                <a:gd name="connsiteX4" fmla="*/ 8064 w 39161"/>
                <a:gd name="connsiteY4" fmla="*/ 22725 h 30386"/>
                <a:gd name="connsiteX5" fmla="*/ 17227 w 39161"/>
                <a:gd name="connsiteY5" fmla="*/ 19060 h 30386"/>
                <a:gd name="connsiteX6" fmla="*/ 10996 w 39161"/>
                <a:gd name="connsiteY6" fmla="*/ 11363 h 30386"/>
                <a:gd name="connsiteX7" fmla="*/ 11363 w 39161"/>
                <a:gd name="connsiteY7" fmla="*/ 0 h 3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61" h="30386">
                  <a:moveTo>
                    <a:pt x="11363" y="0"/>
                  </a:moveTo>
                  <a:cubicBezTo>
                    <a:pt x="12462" y="366"/>
                    <a:pt x="13562" y="1466"/>
                    <a:pt x="14662" y="1466"/>
                  </a:cubicBezTo>
                  <a:cubicBezTo>
                    <a:pt x="33721" y="1466"/>
                    <a:pt x="42885" y="9530"/>
                    <a:pt x="37753" y="29690"/>
                  </a:cubicBezTo>
                  <a:cubicBezTo>
                    <a:pt x="24925" y="30789"/>
                    <a:pt x="12462" y="31156"/>
                    <a:pt x="0" y="26391"/>
                  </a:cubicBezTo>
                  <a:cubicBezTo>
                    <a:pt x="2566" y="25291"/>
                    <a:pt x="5132" y="23458"/>
                    <a:pt x="8064" y="22725"/>
                  </a:cubicBezTo>
                  <a:cubicBezTo>
                    <a:pt x="11363" y="21626"/>
                    <a:pt x="16128" y="23825"/>
                    <a:pt x="17227" y="19060"/>
                  </a:cubicBezTo>
                  <a:cubicBezTo>
                    <a:pt x="17960" y="14662"/>
                    <a:pt x="14295" y="12829"/>
                    <a:pt x="10996" y="11363"/>
                  </a:cubicBezTo>
                  <a:cubicBezTo>
                    <a:pt x="-1100" y="6598"/>
                    <a:pt x="4032" y="3299"/>
                    <a:pt x="1136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63DC318A-0625-46E9-A7F1-88CFA584CDE7}"/>
                </a:ext>
              </a:extLst>
            </p:cNvPr>
            <p:cNvSpPr/>
            <p:nvPr/>
          </p:nvSpPr>
          <p:spPr>
            <a:xfrm>
              <a:off x="11188913" y="7179705"/>
              <a:ext cx="41418" cy="12460"/>
            </a:xfrm>
            <a:custGeom>
              <a:avLst/>
              <a:gdLst>
                <a:gd name="connsiteX0" fmla="*/ 0 w 41418"/>
                <a:gd name="connsiteY0" fmla="*/ 5245 h 12460"/>
                <a:gd name="connsiteX1" fmla="*/ 41419 w 41418"/>
                <a:gd name="connsiteY1" fmla="*/ 5978 h 12460"/>
                <a:gd name="connsiteX2" fmla="*/ 27124 w 41418"/>
                <a:gd name="connsiteY2" fmla="*/ 9643 h 12460"/>
                <a:gd name="connsiteX3" fmla="*/ 0 w 41418"/>
                <a:gd name="connsiteY3" fmla="*/ 5245 h 1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8" h="12460">
                  <a:moveTo>
                    <a:pt x="0" y="5245"/>
                  </a:moveTo>
                  <a:cubicBezTo>
                    <a:pt x="13928" y="-5018"/>
                    <a:pt x="27857" y="2313"/>
                    <a:pt x="41419" y="5978"/>
                  </a:cubicBezTo>
                  <a:cubicBezTo>
                    <a:pt x="39220" y="17707"/>
                    <a:pt x="31889" y="10010"/>
                    <a:pt x="27124" y="9643"/>
                  </a:cubicBezTo>
                  <a:cubicBezTo>
                    <a:pt x="17960" y="8544"/>
                    <a:pt x="9163" y="6711"/>
                    <a:pt x="0" y="5245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D6D2D3C0-83A5-4A5D-84CA-4CDFB20FC26D}"/>
                </a:ext>
              </a:extLst>
            </p:cNvPr>
            <p:cNvSpPr/>
            <p:nvPr/>
          </p:nvSpPr>
          <p:spPr>
            <a:xfrm>
              <a:off x="11275416" y="7181324"/>
              <a:ext cx="37753" cy="9789"/>
            </a:xfrm>
            <a:custGeom>
              <a:avLst/>
              <a:gdLst>
                <a:gd name="connsiteX0" fmla="*/ 0 w 37753"/>
                <a:gd name="connsiteY0" fmla="*/ 7290 h 9789"/>
                <a:gd name="connsiteX1" fmla="*/ 37753 w 37753"/>
                <a:gd name="connsiteY1" fmla="*/ 8023 h 9789"/>
                <a:gd name="connsiteX2" fmla="*/ 0 w 37753"/>
                <a:gd name="connsiteY2" fmla="*/ 7290 h 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53" h="9789">
                  <a:moveTo>
                    <a:pt x="0" y="7290"/>
                  </a:moveTo>
                  <a:cubicBezTo>
                    <a:pt x="12829" y="-6272"/>
                    <a:pt x="25291" y="2159"/>
                    <a:pt x="37753" y="8023"/>
                  </a:cubicBezTo>
                  <a:cubicBezTo>
                    <a:pt x="24925" y="12055"/>
                    <a:pt x="12462" y="8023"/>
                    <a:pt x="0" y="729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03A91C67-9C3A-4F97-AA14-F26B667CFDA2}"/>
                </a:ext>
              </a:extLst>
            </p:cNvPr>
            <p:cNvSpPr/>
            <p:nvPr/>
          </p:nvSpPr>
          <p:spPr>
            <a:xfrm>
              <a:off x="11155191" y="7183410"/>
              <a:ext cx="33721" cy="11697"/>
            </a:xfrm>
            <a:custGeom>
              <a:avLst/>
              <a:gdLst>
                <a:gd name="connsiteX0" fmla="*/ 0 w 33721"/>
                <a:gd name="connsiteY0" fmla="*/ 1539 h 11697"/>
                <a:gd name="connsiteX1" fmla="*/ 33722 w 33721"/>
                <a:gd name="connsiteY1" fmla="*/ 1539 h 11697"/>
                <a:gd name="connsiteX2" fmla="*/ 10630 w 33721"/>
                <a:gd name="connsiteY2" fmla="*/ 10336 h 11697"/>
                <a:gd name="connsiteX3" fmla="*/ 0 w 33721"/>
                <a:gd name="connsiteY3" fmla="*/ 1539 h 1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1" h="11697">
                  <a:moveTo>
                    <a:pt x="0" y="1539"/>
                  </a:moveTo>
                  <a:cubicBezTo>
                    <a:pt x="11363" y="73"/>
                    <a:pt x="22359" y="-1027"/>
                    <a:pt x="33722" y="1539"/>
                  </a:cubicBezTo>
                  <a:cubicBezTo>
                    <a:pt x="27857" y="8870"/>
                    <a:pt x="17960" y="5204"/>
                    <a:pt x="10630" y="10336"/>
                  </a:cubicBezTo>
                  <a:cubicBezTo>
                    <a:pt x="2932" y="15834"/>
                    <a:pt x="5132" y="3005"/>
                    <a:pt x="0" y="1539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F960E760-FEE4-472E-B3F9-912F8543099D}"/>
                </a:ext>
              </a:extLst>
            </p:cNvPr>
            <p:cNvSpPr/>
            <p:nvPr/>
          </p:nvSpPr>
          <p:spPr>
            <a:xfrm>
              <a:off x="11411744" y="7173953"/>
              <a:ext cx="17617" cy="21992"/>
            </a:xfrm>
            <a:custGeom>
              <a:avLst/>
              <a:gdLst>
                <a:gd name="connsiteX0" fmla="*/ 6255 w 17617"/>
                <a:gd name="connsiteY0" fmla="*/ 0 h 21992"/>
                <a:gd name="connsiteX1" fmla="*/ 17618 w 17617"/>
                <a:gd name="connsiteY1" fmla="*/ 3665 h 21992"/>
                <a:gd name="connsiteX2" fmla="*/ 13586 w 17617"/>
                <a:gd name="connsiteY2" fmla="*/ 9897 h 21992"/>
                <a:gd name="connsiteX3" fmla="*/ 9554 w 17617"/>
                <a:gd name="connsiteY3" fmla="*/ 21992 h 21992"/>
                <a:gd name="connsiteX4" fmla="*/ 1490 w 17617"/>
                <a:gd name="connsiteY4" fmla="*/ 18694 h 21992"/>
                <a:gd name="connsiteX5" fmla="*/ 5155 w 17617"/>
                <a:gd name="connsiteY5" fmla="*/ 5865 h 21992"/>
                <a:gd name="connsiteX6" fmla="*/ 6255 w 17617"/>
                <a:gd name="connsiteY6" fmla="*/ 0 h 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17" h="21992">
                  <a:moveTo>
                    <a:pt x="6255" y="0"/>
                  </a:moveTo>
                  <a:cubicBezTo>
                    <a:pt x="9920" y="1100"/>
                    <a:pt x="13952" y="2566"/>
                    <a:pt x="17618" y="3665"/>
                  </a:cubicBezTo>
                  <a:cubicBezTo>
                    <a:pt x="16152" y="5865"/>
                    <a:pt x="15052" y="8064"/>
                    <a:pt x="13586" y="9897"/>
                  </a:cubicBezTo>
                  <a:cubicBezTo>
                    <a:pt x="10653" y="13562"/>
                    <a:pt x="19817" y="21259"/>
                    <a:pt x="9554" y="21992"/>
                  </a:cubicBezTo>
                  <a:cubicBezTo>
                    <a:pt x="6988" y="21992"/>
                    <a:pt x="3323" y="20526"/>
                    <a:pt x="1490" y="18694"/>
                  </a:cubicBezTo>
                  <a:cubicBezTo>
                    <a:pt x="-2908" y="13195"/>
                    <a:pt x="3689" y="9897"/>
                    <a:pt x="5155" y="5865"/>
                  </a:cubicBezTo>
                  <a:cubicBezTo>
                    <a:pt x="5888" y="3665"/>
                    <a:pt x="5888" y="1833"/>
                    <a:pt x="6255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BDE568EE-83CB-4393-9B96-7F20AD8311CF}"/>
                </a:ext>
              </a:extLst>
            </p:cNvPr>
            <p:cNvSpPr/>
            <p:nvPr/>
          </p:nvSpPr>
          <p:spPr>
            <a:xfrm>
              <a:off x="11665779" y="7328266"/>
              <a:ext cx="12113" cy="18326"/>
            </a:xfrm>
            <a:custGeom>
              <a:avLst/>
              <a:gdLst>
                <a:gd name="connsiteX0" fmla="*/ 0 w 12113"/>
                <a:gd name="connsiteY0" fmla="*/ 0 h 18326"/>
                <a:gd name="connsiteX1" fmla="*/ 11729 w 12113"/>
                <a:gd name="connsiteY1" fmla="*/ 18327 h 18326"/>
                <a:gd name="connsiteX2" fmla="*/ 0 w 12113"/>
                <a:gd name="connsiteY2" fmla="*/ 0 h 1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13" h="18326">
                  <a:moveTo>
                    <a:pt x="0" y="0"/>
                  </a:moveTo>
                  <a:cubicBezTo>
                    <a:pt x="6231" y="4765"/>
                    <a:pt x="13929" y="8064"/>
                    <a:pt x="11729" y="18327"/>
                  </a:cubicBezTo>
                  <a:cubicBezTo>
                    <a:pt x="5132" y="17594"/>
                    <a:pt x="5132" y="17594"/>
                    <a:pt x="0" y="0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EF29482C-AACA-490E-BBF8-E80869AFECD6}"/>
                </a:ext>
              </a:extLst>
            </p:cNvPr>
            <p:cNvSpPr/>
            <p:nvPr/>
          </p:nvSpPr>
          <p:spPr>
            <a:xfrm>
              <a:off x="10446392" y="6674361"/>
              <a:ext cx="310371" cy="292024"/>
            </a:xfrm>
            <a:custGeom>
              <a:avLst/>
              <a:gdLst>
                <a:gd name="connsiteX0" fmla="*/ 272985 w 310371"/>
                <a:gd name="connsiteY0" fmla="*/ 281868 h 292024"/>
                <a:gd name="connsiteX1" fmla="*/ 231933 w 310371"/>
                <a:gd name="connsiteY1" fmla="*/ 277836 h 292024"/>
                <a:gd name="connsiteX2" fmla="*/ 231933 w 310371"/>
                <a:gd name="connsiteY2" fmla="*/ 277836 h 292024"/>
                <a:gd name="connsiteX3" fmla="*/ 234865 w 310371"/>
                <a:gd name="connsiteY3" fmla="*/ 265374 h 292024"/>
                <a:gd name="connsiteX4" fmla="*/ 234865 w 310371"/>
                <a:gd name="connsiteY4" fmla="*/ 247047 h 292024"/>
                <a:gd name="connsiteX5" fmla="*/ 211406 w 310371"/>
                <a:gd name="connsiteY5" fmla="*/ 243382 h 292024"/>
                <a:gd name="connsiteX6" fmla="*/ 159725 w 310371"/>
                <a:gd name="connsiteY6" fmla="*/ 241549 h 292024"/>
                <a:gd name="connsiteX7" fmla="*/ 157892 w 310371"/>
                <a:gd name="connsiteY7" fmla="*/ 238983 h 292024"/>
                <a:gd name="connsiteX8" fmla="*/ 131135 w 310371"/>
                <a:gd name="connsiteY8" fmla="*/ 208927 h 292024"/>
                <a:gd name="connsiteX9" fmla="*/ 121238 w 310371"/>
                <a:gd name="connsiteY9" fmla="*/ 210760 h 292024"/>
                <a:gd name="connsiteX10" fmla="*/ 124537 w 310371"/>
                <a:gd name="connsiteY10" fmla="*/ 216624 h 292024"/>
                <a:gd name="connsiteX11" fmla="*/ 121605 w 310371"/>
                <a:gd name="connsiteY11" fmla="*/ 225421 h 292024"/>
                <a:gd name="connsiteX12" fmla="*/ 115373 w 310371"/>
                <a:gd name="connsiteY12" fmla="*/ 217724 h 292024"/>
                <a:gd name="connsiteX13" fmla="*/ 109875 w 310371"/>
                <a:gd name="connsiteY13" fmla="*/ 202696 h 292024"/>
                <a:gd name="connsiteX14" fmla="*/ 97779 w 310371"/>
                <a:gd name="connsiteY14" fmla="*/ 200130 h 292024"/>
                <a:gd name="connsiteX15" fmla="*/ 105110 w 310371"/>
                <a:gd name="connsiteY15" fmla="*/ 205995 h 292024"/>
                <a:gd name="connsiteX16" fmla="*/ 93014 w 310371"/>
                <a:gd name="connsiteY16" fmla="*/ 229087 h 292024"/>
                <a:gd name="connsiteX17" fmla="*/ 81652 w 310371"/>
                <a:gd name="connsiteY17" fmla="*/ 240449 h 292024"/>
                <a:gd name="connsiteX18" fmla="*/ 73588 w 310371"/>
                <a:gd name="connsiteY18" fmla="*/ 217357 h 292024"/>
                <a:gd name="connsiteX19" fmla="*/ 65524 w 310371"/>
                <a:gd name="connsiteY19" fmla="*/ 212226 h 292024"/>
                <a:gd name="connsiteX20" fmla="*/ 56727 w 310371"/>
                <a:gd name="connsiteY20" fmla="*/ 216991 h 292024"/>
                <a:gd name="connsiteX21" fmla="*/ 54161 w 310371"/>
                <a:gd name="connsiteY21" fmla="*/ 200497 h 292024"/>
                <a:gd name="connsiteX22" fmla="*/ 45364 w 310371"/>
                <a:gd name="connsiteY22" fmla="*/ 174472 h 292024"/>
                <a:gd name="connsiteX23" fmla="*/ 46831 w 310371"/>
                <a:gd name="connsiteY23" fmla="*/ 164942 h 292024"/>
                <a:gd name="connsiteX24" fmla="*/ 46831 w 310371"/>
                <a:gd name="connsiteY24" fmla="*/ 145882 h 292024"/>
                <a:gd name="connsiteX25" fmla="*/ 51229 w 310371"/>
                <a:gd name="connsiteY25" fmla="*/ 115093 h 292024"/>
                <a:gd name="connsiteX26" fmla="*/ 49396 w 310371"/>
                <a:gd name="connsiteY26" fmla="*/ 92734 h 292024"/>
                <a:gd name="connsiteX27" fmla="*/ 51962 w 310371"/>
                <a:gd name="connsiteY27" fmla="*/ 68909 h 292024"/>
                <a:gd name="connsiteX28" fmla="*/ 23006 w 310371"/>
                <a:gd name="connsiteY28" fmla="*/ 58646 h 292024"/>
                <a:gd name="connsiteX29" fmla="*/ 5778 w 310371"/>
                <a:gd name="connsiteY29" fmla="*/ 43252 h 292024"/>
                <a:gd name="connsiteX30" fmla="*/ 280 w 310371"/>
                <a:gd name="connsiteY30" fmla="*/ 35188 h 292024"/>
                <a:gd name="connsiteX31" fmla="*/ 8344 w 310371"/>
                <a:gd name="connsiteY31" fmla="*/ 35188 h 292024"/>
                <a:gd name="connsiteX32" fmla="*/ 15675 w 310371"/>
                <a:gd name="connsiteY32" fmla="*/ 31522 h 292024"/>
                <a:gd name="connsiteX33" fmla="*/ 14209 w 310371"/>
                <a:gd name="connsiteY33" fmla="*/ 19793 h 292024"/>
                <a:gd name="connsiteX34" fmla="*/ 11643 w 310371"/>
                <a:gd name="connsiteY34" fmla="*/ 10630 h 292024"/>
                <a:gd name="connsiteX35" fmla="*/ 20073 w 310371"/>
                <a:gd name="connsiteY35" fmla="*/ 5132 h 292024"/>
                <a:gd name="connsiteX36" fmla="*/ 51596 w 310371"/>
                <a:gd name="connsiteY36" fmla="*/ 0 h 292024"/>
                <a:gd name="connsiteX37" fmla="*/ 81652 w 310371"/>
                <a:gd name="connsiteY37" fmla="*/ 22725 h 292024"/>
                <a:gd name="connsiteX38" fmla="*/ 114640 w 310371"/>
                <a:gd name="connsiteY38" fmla="*/ 52415 h 292024"/>
                <a:gd name="connsiteX39" fmla="*/ 130401 w 310371"/>
                <a:gd name="connsiteY39" fmla="*/ 54614 h 292024"/>
                <a:gd name="connsiteX40" fmla="*/ 205542 w 310371"/>
                <a:gd name="connsiteY40" fmla="*/ 41419 h 292024"/>
                <a:gd name="connsiteX41" fmla="*/ 189781 w 310371"/>
                <a:gd name="connsiteY41" fmla="*/ 44718 h 292024"/>
                <a:gd name="connsiteX42" fmla="*/ 183550 w 310371"/>
                <a:gd name="connsiteY42" fmla="*/ 49483 h 292024"/>
                <a:gd name="connsiteX43" fmla="*/ 168155 w 310371"/>
                <a:gd name="connsiteY43" fmla="*/ 55347 h 292024"/>
                <a:gd name="connsiteX44" fmla="*/ 152027 w 310371"/>
                <a:gd name="connsiteY44" fmla="*/ 54248 h 292024"/>
                <a:gd name="connsiteX45" fmla="*/ 155326 w 310371"/>
                <a:gd name="connsiteY45" fmla="*/ 70009 h 292024"/>
                <a:gd name="connsiteX46" fmla="*/ 182816 w 310371"/>
                <a:gd name="connsiteY46" fmla="*/ 103364 h 292024"/>
                <a:gd name="connsiteX47" fmla="*/ 202976 w 310371"/>
                <a:gd name="connsiteY47" fmla="*/ 115826 h 292024"/>
                <a:gd name="connsiteX48" fmla="*/ 216171 w 310371"/>
                <a:gd name="connsiteY48" fmla="*/ 130488 h 292024"/>
                <a:gd name="connsiteX49" fmla="*/ 217638 w 310371"/>
                <a:gd name="connsiteY49" fmla="*/ 148082 h 292024"/>
                <a:gd name="connsiteX50" fmla="*/ 227534 w 310371"/>
                <a:gd name="connsiteY50" fmla="*/ 152114 h 292024"/>
                <a:gd name="connsiteX51" fmla="*/ 223869 w 310371"/>
                <a:gd name="connsiteY51" fmla="*/ 166042 h 292024"/>
                <a:gd name="connsiteX52" fmla="*/ 223869 w 310371"/>
                <a:gd name="connsiteY52" fmla="*/ 177038 h 292024"/>
                <a:gd name="connsiteX53" fmla="*/ 233399 w 310371"/>
                <a:gd name="connsiteY53" fmla="*/ 173006 h 292024"/>
                <a:gd name="connsiteX54" fmla="*/ 250626 w 310371"/>
                <a:gd name="connsiteY54" fmla="*/ 168608 h 292024"/>
                <a:gd name="connsiteX55" fmla="*/ 250626 w 310371"/>
                <a:gd name="connsiteY55" fmla="*/ 180704 h 292024"/>
                <a:gd name="connsiteX56" fmla="*/ 270786 w 310371"/>
                <a:gd name="connsiteY56" fmla="*/ 203062 h 292024"/>
                <a:gd name="connsiteX57" fmla="*/ 282882 w 310371"/>
                <a:gd name="connsiteY57" fmla="*/ 206728 h 292024"/>
                <a:gd name="connsiteX58" fmla="*/ 301575 w 310371"/>
                <a:gd name="connsiteY58" fmla="*/ 216258 h 292024"/>
                <a:gd name="connsiteX59" fmla="*/ 310372 w 310371"/>
                <a:gd name="connsiteY59" fmla="*/ 223589 h 292024"/>
                <a:gd name="connsiteX60" fmla="*/ 304141 w 310371"/>
                <a:gd name="connsiteY60" fmla="*/ 229087 h 292024"/>
                <a:gd name="connsiteX61" fmla="*/ 278850 w 310371"/>
                <a:gd name="connsiteY61" fmla="*/ 235684 h 292024"/>
                <a:gd name="connsiteX62" fmla="*/ 274818 w 310371"/>
                <a:gd name="connsiteY62" fmla="*/ 240449 h 292024"/>
                <a:gd name="connsiteX63" fmla="*/ 272985 w 310371"/>
                <a:gd name="connsiteY63" fmla="*/ 281868 h 2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10371" h="292024">
                  <a:moveTo>
                    <a:pt x="272985" y="281868"/>
                  </a:moveTo>
                  <a:cubicBezTo>
                    <a:pt x="255758" y="296530"/>
                    <a:pt x="244762" y="295430"/>
                    <a:pt x="231933" y="277836"/>
                  </a:cubicBezTo>
                  <a:lnTo>
                    <a:pt x="231933" y="277836"/>
                  </a:lnTo>
                  <a:cubicBezTo>
                    <a:pt x="232666" y="273804"/>
                    <a:pt x="233399" y="269406"/>
                    <a:pt x="234865" y="265374"/>
                  </a:cubicBezTo>
                  <a:cubicBezTo>
                    <a:pt x="237064" y="258776"/>
                    <a:pt x="241463" y="249246"/>
                    <a:pt x="234865" y="247047"/>
                  </a:cubicBezTo>
                  <a:cubicBezTo>
                    <a:pt x="228267" y="244848"/>
                    <a:pt x="221670" y="236051"/>
                    <a:pt x="211406" y="243382"/>
                  </a:cubicBezTo>
                  <a:cubicBezTo>
                    <a:pt x="194546" y="255844"/>
                    <a:pt x="177318" y="236417"/>
                    <a:pt x="159725" y="241549"/>
                  </a:cubicBezTo>
                  <a:cubicBezTo>
                    <a:pt x="159358" y="241549"/>
                    <a:pt x="157892" y="239716"/>
                    <a:pt x="157892" y="238983"/>
                  </a:cubicBezTo>
                  <a:cubicBezTo>
                    <a:pt x="165589" y="214425"/>
                    <a:pt x="136266" y="222489"/>
                    <a:pt x="131135" y="208927"/>
                  </a:cubicBezTo>
                  <a:cubicBezTo>
                    <a:pt x="130768" y="208194"/>
                    <a:pt x="123804" y="206728"/>
                    <a:pt x="121238" y="210760"/>
                  </a:cubicBezTo>
                  <a:cubicBezTo>
                    <a:pt x="117939" y="215525"/>
                    <a:pt x="123071" y="214792"/>
                    <a:pt x="124537" y="216624"/>
                  </a:cubicBezTo>
                  <a:cubicBezTo>
                    <a:pt x="127469" y="219923"/>
                    <a:pt x="123804" y="225055"/>
                    <a:pt x="121605" y="225421"/>
                  </a:cubicBezTo>
                  <a:cubicBezTo>
                    <a:pt x="117573" y="226154"/>
                    <a:pt x="117206" y="220656"/>
                    <a:pt x="115373" y="217724"/>
                  </a:cubicBezTo>
                  <a:cubicBezTo>
                    <a:pt x="110975" y="213692"/>
                    <a:pt x="113541" y="207094"/>
                    <a:pt x="109875" y="202696"/>
                  </a:cubicBezTo>
                  <a:cubicBezTo>
                    <a:pt x="106576" y="197931"/>
                    <a:pt x="102544" y="199763"/>
                    <a:pt x="97779" y="200130"/>
                  </a:cubicBezTo>
                  <a:cubicBezTo>
                    <a:pt x="99612" y="203795"/>
                    <a:pt x="103278" y="203429"/>
                    <a:pt x="105110" y="205995"/>
                  </a:cubicBezTo>
                  <a:cubicBezTo>
                    <a:pt x="109142" y="218090"/>
                    <a:pt x="95947" y="220656"/>
                    <a:pt x="93014" y="229087"/>
                  </a:cubicBezTo>
                  <a:cubicBezTo>
                    <a:pt x="86050" y="229453"/>
                    <a:pt x="94481" y="245581"/>
                    <a:pt x="81652" y="240449"/>
                  </a:cubicBezTo>
                  <a:cubicBezTo>
                    <a:pt x="80186" y="232385"/>
                    <a:pt x="68090" y="228720"/>
                    <a:pt x="73588" y="217357"/>
                  </a:cubicBezTo>
                  <a:cubicBezTo>
                    <a:pt x="75421" y="213325"/>
                    <a:pt x="71389" y="209294"/>
                    <a:pt x="65524" y="212226"/>
                  </a:cubicBezTo>
                  <a:cubicBezTo>
                    <a:pt x="62225" y="213692"/>
                    <a:pt x="62958" y="225055"/>
                    <a:pt x="56727" y="216991"/>
                  </a:cubicBezTo>
                  <a:cubicBezTo>
                    <a:pt x="53795" y="213325"/>
                    <a:pt x="40599" y="207827"/>
                    <a:pt x="54161" y="200497"/>
                  </a:cubicBezTo>
                  <a:cubicBezTo>
                    <a:pt x="46831" y="193532"/>
                    <a:pt x="63691" y="178504"/>
                    <a:pt x="45364" y="174472"/>
                  </a:cubicBezTo>
                  <a:cubicBezTo>
                    <a:pt x="42432" y="173739"/>
                    <a:pt x="35834" y="167875"/>
                    <a:pt x="46831" y="164942"/>
                  </a:cubicBezTo>
                  <a:cubicBezTo>
                    <a:pt x="50496" y="163843"/>
                    <a:pt x="49030" y="152480"/>
                    <a:pt x="46831" y="145882"/>
                  </a:cubicBezTo>
                  <a:cubicBezTo>
                    <a:pt x="43165" y="134886"/>
                    <a:pt x="40233" y="124623"/>
                    <a:pt x="51229" y="115093"/>
                  </a:cubicBezTo>
                  <a:cubicBezTo>
                    <a:pt x="58560" y="108495"/>
                    <a:pt x="58926" y="97866"/>
                    <a:pt x="49396" y="92734"/>
                  </a:cubicBezTo>
                  <a:cubicBezTo>
                    <a:pt x="36568" y="86137"/>
                    <a:pt x="36934" y="79905"/>
                    <a:pt x="51962" y="68909"/>
                  </a:cubicBezTo>
                  <a:cubicBezTo>
                    <a:pt x="36201" y="71475"/>
                    <a:pt x="28504" y="69642"/>
                    <a:pt x="23006" y="58646"/>
                  </a:cubicBezTo>
                  <a:cubicBezTo>
                    <a:pt x="20073" y="52782"/>
                    <a:pt x="16041" y="43252"/>
                    <a:pt x="5778" y="43252"/>
                  </a:cubicBezTo>
                  <a:cubicBezTo>
                    <a:pt x="1380" y="43252"/>
                    <a:pt x="-819" y="39220"/>
                    <a:pt x="280" y="35188"/>
                  </a:cubicBezTo>
                  <a:cubicBezTo>
                    <a:pt x="2479" y="28590"/>
                    <a:pt x="5412" y="33355"/>
                    <a:pt x="8344" y="35188"/>
                  </a:cubicBezTo>
                  <a:cubicBezTo>
                    <a:pt x="12743" y="37753"/>
                    <a:pt x="17508" y="34821"/>
                    <a:pt x="15675" y="31522"/>
                  </a:cubicBezTo>
                  <a:cubicBezTo>
                    <a:pt x="13842" y="27490"/>
                    <a:pt x="26304" y="21992"/>
                    <a:pt x="14209" y="19793"/>
                  </a:cubicBezTo>
                  <a:cubicBezTo>
                    <a:pt x="8711" y="19060"/>
                    <a:pt x="10910" y="13928"/>
                    <a:pt x="11643" y="10630"/>
                  </a:cubicBezTo>
                  <a:cubicBezTo>
                    <a:pt x="12743" y="6598"/>
                    <a:pt x="16408" y="3299"/>
                    <a:pt x="20073" y="5132"/>
                  </a:cubicBezTo>
                  <a:cubicBezTo>
                    <a:pt x="32169" y="11363"/>
                    <a:pt x="41333" y="3299"/>
                    <a:pt x="51596" y="0"/>
                  </a:cubicBezTo>
                  <a:cubicBezTo>
                    <a:pt x="61859" y="6964"/>
                    <a:pt x="68823" y="18694"/>
                    <a:pt x="81652" y="22725"/>
                  </a:cubicBezTo>
                  <a:cubicBezTo>
                    <a:pt x="92648" y="32622"/>
                    <a:pt x="103278" y="42885"/>
                    <a:pt x="114640" y="52415"/>
                  </a:cubicBezTo>
                  <a:cubicBezTo>
                    <a:pt x="119039" y="56080"/>
                    <a:pt x="124903" y="57913"/>
                    <a:pt x="130401" y="54614"/>
                  </a:cubicBezTo>
                  <a:cubicBezTo>
                    <a:pt x="153860" y="40319"/>
                    <a:pt x="179884" y="41419"/>
                    <a:pt x="205542" y="41419"/>
                  </a:cubicBezTo>
                  <a:cubicBezTo>
                    <a:pt x="201143" y="46550"/>
                    <a:pt x="195279" y="43985"/>
                    <a:pt x="189781" y="44718"/>
                  </a:cubicBezTo>
                  <a:cubicBezTo>
                    <a:pt x="187215" y="45084"/>
                    <a:pt x="183550" y="42152"/>
                    <a:pt x="183550" y="49483"/>
                  </a:cubicBezTo>
                  <a:cubicBezTo>
                    <a:pt x="183916" y="59746"/>
                    <a:pt x="175119" y="61579"/>
                    <a:pt x="168155" y="55347"/>
                  </a:cubicBezTo>
                  <a:cubicBezTo>
                    <a:pt x="162290" y="49849"/>
                    <a:pt x="157525" y="54248"/>
                    <a:pt x="152027" y="54248"/>
                  </a:cubicBezTo>
                  <a:cubicBezTo>
                    <a:pt x="153127" y="59746"/>
                    <a:pt x="152394" y="68543"/>
                    <a:pt x="155326" y="70009"/>
                  </a:cubicBezTo>
                  <a:cubicBezTo>
                    <a:pt x="170354" y="76606"/>
                    <a:pt x="169988" y="95300"/>
                    <a:pt x="182816" y="103364"/>
                  </a:cubicBezTo>
                  <a:cubicBezTo>
                    <a:pt x="189414" y="107762"/>
                    <a:pt x="194912" y="115093"/>
                    <a:pt x="202976" y="115826"/>
                  </a:cubicBezTo>
                  <a:cubicBezTo>
                    <a:pt x="213239" y="116559"/>
                    <a:pt x="212873" y="125356"/>
                    <a:pt x="216171" y="130488"/>
                  </a:cubicBezTo>
                  <a:cubicBezTo>
                    <a:pt x="219104" y="134886"/>
                    <a:pt x="217271" y="142217"/>
                    <a:pt x="217638" y="148082"/>
                  </a:cubicBezTo>
                  <a:cubicBezTo>
                    <a:pt x="218004" y="157611"/>
                    <a:pt x="226068" y="149548"/>
                    <a:pt x="227534" y="152114"/>
                  </a:cubicBezTo>
                  <a:cubicBezTo>
                    <a:pt x="230833" y="157245"/>
                    <a:pt x="230466" y="162377"/>
                    <a:pt x="223869" y="166042"/>
                  </a:cubicBezTo>
                  <a:cubicBezTo>
                    <a:pt x="219104" y="168974"/>
                    <a:pt x="220203" y="173739"/>
                    <a:pt x="223869" y="177038"/>
                  </a:cubicBezTo>
                  <a:cubicBezTo>
                    <a:pt x="229367" y="181803"/>
                    <a:pt x="231566" y="177038"/>
                    <a:pt x="233399" y="173006"/>
                  </a:cubicBezTo>
                  <a:cubicBezTo>
                    <a:pt x="237431" y="163843"/>
                    <a:pt x="244028" y="166775"/>
                    <a:pt x="250626" y="168608"/>
                  </a:cubicBezTo>
                  <a:cubicBezTo>
                    <a:pt x="262722" y="172273"/>
                    <a:pt x="251359" y="177405"/>
                    <a:pt x="250626" y="180704"/>
                  </a:cubicBezTo>
                  <a:cubicBezTo>
                    <a:pt x="247694" y="199031"/>
                    <a:pt x="251726" y="203795"/>
                    <a:pt x="270786" y="203062"/>
                  </a:cubicBezTo>
                  <a:cubicBezTo>
                    <a:pt x="274818" y="203062"/>
                    <a:pt x="281049" y="203795"/>
                    <a:pt x="282882" y="206728"/>
                  </a:cubicBezTo>
                  <a:cubicBezTo>
                    <a:pt x="287280" y="214425"/>
                    <a:pt x="292412" y="217724"/>
                    <a:pt x="301575" y="216258"/>
                  </a:cubicBezTo>
                  <a:cubicBezTo>
                    <a:pt x="302308" y="216258"/>
                    <a:pt x="310372" y="217724"/>
                    <a:pt x="310372" y="223589"/>
                  </a:cubicBezTo>
                  <a:cubicBezTo>
                    <a:pt x="310372" y="227620"/>
                    <a:pt x="307073" y="229453"/>
                    <a:pt x="304141" y="229087"/>
                  </a:cubicBezTo>
                  <a:cubicBezTo>
                    <a:pt x="294977" y="227987"/>
                    <a:pt x="292412" y="252912"/>
                    <a:pt x="278850" y="235684"/>
                  </a:cubicBezTo>
                  <a:cubicBezTo>
                    <a:pt x="277750" y="234585"/>
                    <a:pt x="274085" y="238250"/>
                    <a:pt x="274818" y="240449"/>
                  </a:cubicBezTo>
                  <a:cubicBezTo>
                    <a:pt x="278483" y="254744"/>
                    <a:pt x="269320" y="267940"/>
                    <a:pt x="272985" y="281868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8067F1D-3CCC-464B-9633-1B7E43AB9EFE}"/>
                </a:ext>
              </a:extLst>
            </p:cNvPr>
            <p:cNvSpPr/>
            <p:nvPr/>
          </p:nvSpPr>
          <p:spPr>
            <a:xfrm>
              <a:off x="10497621" y="6671429"/>
              <a:ext cx="30056" cy="25657"/>
            </a:xfrm>
            <a:custGeom>
              <a:avLst/>
              <a:gdLst>
                <a:gd name="connsiteX0" fmla="*/ 30056 w 30056"/>
                <a:gd name="connsiteY0" fmla="*/ 25658 h 25657"/>
                <a:gd name="connsiteX1" fmla="*/ 0 w 30056"/>
                <a:gd name="connsiteY1" fmla="*/ 2932 h 25657"/>
                <a:gd name="connsiteX2" fmla="*/ 0 w 30056"/>
                <a:gd name="connsiteY2" fmla="*/ 0 h 25657"/>
                <a:gd name="connsiteX3" fmla="*/ 30056 w 30056"/>
                <a:gd name="connsiteY3" fmla="*/ 25658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56" h="25657">
                  <a:moveTo>
                    <a:pt x="30056" y="25658"/>
                  </a:moveTo>
                  <a:cubicBezTo>
                    <a:pt x="14662" y="25291"/>
                    <a:pt x="4032" y="18327"/>
                    <a:pt x="0" y="2932"/>
                  </a:cubicBezTo>
                  <a:cubicBezTo>
                    <a:pt x="0" y="1833"/>
                    <a:pt x="0" y="733"/>
                    <a:pt x="0" y="0"/>
                  </a:cubicBezTo>
                  <a:cubicBezTo>
                    <a:pt x="14662" y="3299"/>
                    <a:pt x="21992" y="14662"/>
                    <a:pt x="30056" y="25658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495113E1-E350-4B48-ADE2-E0753C500381}"/>
                </a:ext>
              </a:extLst>
            </p:cNvPr>
            <p:cNvSpPr/>
            <p:nvPr/>
          </p:nvSpPr>
          <p:spPr>
            <a:xfrm>
              <a:off x="10528410" y="6922508"/>
              <a:ext cx="22358" cy="12998"/>
            </a:xfrm>
            <a:custGeom>
              <a:avLst/>
              <a:gdLst>
                <a:gd name="connsiteX0" fmla="*/ 22359 w 22358"/>
                <a:gd name="connsiteY0" fmla="*/ 10996 h 12998"/>
                <a:gd name="connsiteX1" fmla="*/ 0 w 22358"/>
                <a:gd name="connsiteY1" fmla="*/ 7331 h 12998"/>
                <a:gd name="connsiteX2" fmla="*/ 0 w 22358"/>
                <a:gd name="connsiteY2" fmla="*/ 0 h 12998"/>
                <a:gd name="connsiteX3" fmla="*/ 22359 w 22358"/>
                <a:gd name="connsiteY3" fmla="*/ 10996 h 12998"/>
                <a:gd name="connsiteX4" fmla="*/ 22359 w 22358"/>
                <a:gd name="connsiteY4" fmla="*/ 10996 h 1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8" h="12998">
                  <a:moveTo>
                    <a:pt x="22359" y="10996"/>
                  </a:moveTo>
                  <a:cubicBezTo>
                    <a:pt x="13928" y="15761"/>
                    <a:pt x="6964" y="10996"/>
                    <a:pt x="0" y="7331"/>
                  </a:cubicBezTo>
                  <a:cubicBezTo>
                    <a:pt x="0" y="4765"/>
                    <a:pt x="0" y="2566"/>
                    <a:pt x="0" y="0"/>
                  </a:cubicBezTo>
                  <a:cubicBezTo>
                    <a:pt x="8430" y="1100"/>
                    <a:pt x="18693" y="-366"/>
                    <a:pt x="22359" y="10996"/>
                  </a:cubicBezTo>
                  <a:lnTo>
                    <a:pt x="22359" y="10996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B045FCD-8CA2-480B-A6C9-A51C0B31669C}"/>
                </a:ext>
              </a:extLst>
            </p:cNvPr>
            <p:cNvSpPr/>
            <p:nvPr/>
          </p:nvSpPr>
          <p:spPr>
            <a:xfrm>
              <a:off x="10764111" y="6745470"/>
              <a:ext cx="216219" cy="250085"/>
            </a:xfrm>
            <a:custGeom>
              <a:avLst/>
              <a:gdLst>
                <a:gd name="connsiteX0" fmla="*/ 75857 w 216219"/>
                <a:gd name="connsiteY0" fmla="*/ 0 h 250085"/>
                <a:gd name="connsiteX1" fmla="*/ 192783 w 216219"/>
                <a:gd name="connsiteY1" fmla="*/ 19793 h 250085"/>
                <a:gd name="connsiteX2" fmla="*/ 214775 w 216219"/>
                <a:gd name="connsiteY2" fmla="*/ 26024 h 250085"/>
                <a:gd name="connsiteX3" fmla="*/ 214042 w 216219"/>
                <a:gd name="connsiteY3" fmla="*/ 33721 h 250085"/>
                <a:gd name="connsiteX4" fmla="*/ 186552 w 216219"/>
                <a:gd name="connsiteY4" fmla="*/ 55714 h 250085"/>
                <a:gd name="connsiteX5" fmla="*/ 167858 w 216219"/>
                <a:gd name="connsiteY5" fmla="*/ 89069 h 250085"/>
                <a:gd name="connsiteX6" fmla="*/ 161260 w 216219"/>
                <a:gd name="connsiteY6" fmla="*/ 105563 h 250085"/>
                <a:gd name="connsiteX7" fmla="*/ 161260 w 216219"/>
                <a:gd name="connsiteY7" fmla="*/ 110695 h 250085"/>
                <a:gd name="connsiteX8" fmla="*/ 150264 w 216219"/>
                <a:gd name="connsiteY8" fmla="*/ 193899 h 250085"/>
                <a:gd name="connsiteX9" fmla="*/ 150997 w 216219"/>
                <a:gd name="connsiteY9" fmla="*/ 230186 h 250085"/>
                <a:gd name="connsiteX10" fmla="*/ 138168 w 216219"/>
                <a:gd name="connsiteY10" fmla="*/ 249979 h 250085"/>
                <a:gd name="connsiteX11" fmla="*/ 124240 w 216219"/>
                <a:gd name="connsiteY11" fmla="*/ 238616 h 250085"/>
                <a:gd name="connsiteX12" fmla="*/ 116176 w 216219"/>
                <a:gd name="connsiteY12" fmla="*/ 224321 h 250085"/>
                <a:gd name="connsiteX13" fmla="*/ 97116 w 216219"/>
                <a:gd name="connsiteY13" fmla="*/ 210393 h 250085"/>
                <a:gd name="connsiteX14" fmla="*/ 82821 w 216219"/>
                <a:gd name="connsiteY14" fmla="*/ 207461 h 250085"/>
                <a:gd name="connsiteX15" fmla="*/ 64128 w 216219"/>
                <a:gd name="connsiteY15" fmla="*/ 196464 h 250085"/>
                <a:gd name="connsiteX16" fmla="*/ 56430 w 216219"/>
                <a:gd name="connsiteY16" fmla="*/ 189867 h 250085"/>
                <a:gd name="connsiteX17" fmla="*/ 65594 w 216219"/>
                <a:gd name="connsiteY17" fmla="*/ 186935 h 250085"/>
                <a:gd name="connsiteX18" fmla="*/ 77690 w 216219"/>
                <a:gd name="connsiteY18" fmla="*/ 185468 h 250085"/>
                <a:gd name="connsiteX19" fmla="*/ 75857 w 216219"/>
                <a:gd name="connsiteY19" fmla="*/ 155412 h 250085"/>
                <a:gd name="connsiteX20" fmla="*/ 71825 w 216219"/>
                <a:gd name="connsiteY20" fmla="*/ 135619 h 250085"/>
                <a:gd name="connsiteX21" fmla="*/ 71825 w 216219"/>
                <a:gd name="connsiteY21" fmla="*/ 135619 h 250085"/>
                <a:gd name="connsiteX22" fmla="*/ 67060 w 216219"/>
                <a:gd name="connsiteY22" fmla="*/ 122057 h 250085"/>
                <a:gd name="connsiteX23" fmla="*/ 55331 w 216219"/>
                <a:gd name="connsiteY23" fmla="*/ 129754 h 250085"/>
                <a:gd name="connsiteX24" fmla="*/ 46534 w 216219"/>
                <a:gd name="connsiteY24" fmla="*/ 134886 h 250085"/>
                <a:gd name="connsiteX25" fmla="*/ 45434 w 216219"/>
                <a:gd name="connsiteY25" fmla="*/ 125356 h 250085"/>
                <a:gd name="connsiteX26" fmla="*/ 49100 w 216219"/>
                <a:gd name="connsiteY26" fmla="*/ 100432 h 250085"/>
                <a:gd name="connsiteX27" fmla="*/ 45801 w 216219"/>
                <a:gd name="connsiteY27" fmla="*/ 94933 h 250085"/>
                <a:gd name="connsiteX28" fmla="*/ 38103 w 216219"/>
                <a:gd name="connsiteY28" fmla="*/ 101898 h 250085"/>
                <a:gd name="connsiteX29" fmla="*/ 25641 w 216219"/>
                <a:gd name="connsiteY29" fmla="*/ 129754 h 250085"/>
                <a:gd name="connsiteX30" fmla="*/ 34805 w 216219"/>
                <a:gd name="connsiteY30" fmla="*/ 140751 h 250085"/>
                <a:gd name="connsiteX31" fmla="*/ 30040 w 216219"/>
                <a:gd name="connsiteY31" fmla="*/ 145516 h 250085"/>
                <a:gd name="connsiteX32" fmla="*/ 20143 w 216219"/>
                <a:gd name="connsiteY32" fmla="*/ 133420 h 250085"/>
                <a:gd name="connsiteX33" fmla="*/ 24175 w 216219"/>
                <a:gd name="connsiteY33" fmla="*/ 115826 h 250085"/>
                <a:gd name="connsiteX34" fmla="*/ 27107 w 216219"/>
                <a:gd name="connsiteY34" fmla="*/ 104097 h 250085"/>
                <a:gd name="connsiteX35" fmla="*/ 15745 w 216219"/>
                <a:gd name="connsiteY35" fmla="*/ 112527 h 250085"/>
                <a:gd name="connsiteX36" fmla="*/ 12812 w 216219"/>
                <a:gd name="connsiteY36" fmla="*/ 119491 h 250085"/>
                <a:gd name="connsiteX37" fmla="*/ 350 w 216219"/>
                <a:gd name="connsiteY37" fmla="*/ 87236 h 250085"/>
                <a:gd name="connsiteX38" fmla="*/ 5115 w 216219"/>
                <a:gd name="connsiteY38" fmla="*/ 81738 h 250085"/>
                <a:gd name="connsiteX39" fmla="*/ 12079 w 216219"/>
                <a:gd name="connsiteY39" fmla="*/ 71475 h 250085"/>
                <a:gd name="connsiteX40" fmla="*/ 14278 w 216219"/>
                <a:gd name="connsiteY40" fmla="*/ 62678 h 250085"/>
                <a:gd name="connsiteX41" fmla="*/ 26374 w 216219"/>
                <a:gd name="connsiteY41" fmla="*/ 70375 h 250085"/>
                <a:gd name="connsiteX42" fmla="*/ 35904 w 216219"/>
                <a:gd name="connsiteY42" fmla="*/ 88702 h 250085"/>
                <a:gd name="connsiteX43" fmla="*/ 60829 w 216219"/>
                <a:gd name="connsiteY43" fmla="*/ 48016 h 250085"/>
                <a:gd name="connsiteX44" fmla="*/ 53865 w 216219"/>
                <a:gd name="connsiteY44" fmla="*/ 25291 h 250085"/>
                <a:gd name="connsiteX45" fmla="*/ 80255 w 216219"/>
                <a:gd name="connsiteY45" fmla="*/ 23825 h 250085"/>
                <a:gd name="connsiteX46" fmla="*/ 61928 w 216219"/>
                <a:gd name="connsiteY46" fmla="*/ 16128 h 250085"/>
                <a:gd name="connsiteX47" fmla="*/ 75857 w 216219"/>
                <a:gd name="connsiteY47" fmla="*/ 0 h 25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219" h="250085">
                  <a:moveTo>
                    <a:pt x="75857" y="0"/>
                  </a:moveTo>
                  <a:cubicBezTo>
                    <a:pt x="114710" y="8064"/>
                    <a:pt x="151364" y="28590"/>
                    <a:pt x="192783" y="19793"/>
                  </a:cubicBezTo>
                  <a:cubicBezTo>
                    <a:pt x="200847" y="17960"/>
                    <a:pt x="208544" y="20526"/>
                    <a:pt x="214775" y="26024"/>
                  </a:cubicBezTo>
                  <a:cubicBezTo>
                    <a:pt x="216974" y="28956"/>
                    <a:pt x="216608" y="33721"/>
                    <a:pt x="214042" y="33721"/>
                  </a:cubicBezTo>
                  <a:cubicBezTo>
                    <a:pt x="197548" y="32622"/>
                    <a:pt x="194615" y="47283"/>
                    <a:pt x="186552" y="55714"/>
                  </a:cubicBezTo>
                  <a:cubicBezTo>
                    <a:pt x="174822" y="63778"/>
                    <a:pt x="162360" y="70742"/>
                    <a:pt x="167858" y="89069"/>
                  </a:cubicBezTo>
                  <a:cubicBezTo>
                    <a:pt x="169691" y="94933"/>
                    <a:pt x="159794" y="98599"/>
                    <a:pt x="161260" y="105563"/>
                  </a:cubicBezTo>
                  <a:cubicBezTo>
                    <a:pt x="161627" y="107396"/>
                    <a:pt x="161260" y="108862"/>
                    <a:pt x="161260" y="110695"/>
                  </a:cubicBezTo>
                  <a:cubicBezTo>
                    <a:pt x="152463" y="137818"/>
                    <a:pt x="144033" y="164942"/>
                    <a:pt x="150264" y="193899"/>
                  </a:cubicBezTo>
                  <a:cubicBezTo>
                    <a:pt x="138535" y="205995"/>
                    <a:pt x="152830" y="218090"/>
                    <a:pt x="150997" y="230186"/>
                  </a:cubicBezTo>
                  <a:cubicBezTo>
                    <a:pt x="152830" y="240816"/>
                    <a:pt x="146232" y="247414"/>
                    <a:pt x="138168" y="249979"/>
                  </a:cubicBezTo>
                  <a:cubicBezTo>
                    <a:pt x="134870" y="251079"/>
                    <a:pt x="128272" y="243382"/>
                    <a:pt x="124240" y="238616"/>
                  </a:cubicBezTo>
                  <a:cubicBezTo>
                    <a:pt x="120575" y="234585"/>
                    <a:pt x="116543" y="229087"/>
                    <a:pt x="116176" y="224321"/>
                  </a:cubicBezTo>
                  <a:cubicBezTo>
                    <a:pt x="115077" y="211126"/>
                    <a:pt x="106646" y="210760"/>
                    <a:pt x="97116" y="210393"/>
                  </a:cubicBezTo>
                  <a:cubicBezTo>
                    <a:pt x="92718" y="208194"/>
                    <a:pt x="87586" y="208927"/>
                    <a:pt x="82821" y="207461"/>
                  </a:cubicBezTo>
                  <a:cubicBezTo>
                    <a:pt x="78056" y="201230"/>
                    <a:pt x="71092" y="199031"/>
                    <a:pt x="64128" y="196464"/>
                  </a:cubicBezTo>
                  <a:cubicBezTo>
                    <a:pt x="60829" y="195365"/>
                    <a:pt x="53865" y="197931"/>
                    <a:pt x="56430" y="189867"/>
                  </a:cubicBezTo>
                  <a:cubicBezTo>
                    <a:pt x="57896" y="185102"/>
                    <a:pt x="61562" y="185468"/>
                    <a:pt x="65594" y="186935"/>
                  </a:cubicBezTo>
                  <a:cubicBezTo>
                    <a:pt x="69626" y="188401"/>
                    <a:pt x="74024" y="189500"/>
                    <a:pt x="77690" y="185468"/>
                  </a:cubicBezTo>
                  <a:cubicBezTo>
                    <a:pt x="61562" y="176305"/>
                    <a:pt x="74391" y="165675"/>
                    <a:pt x="75857" y="155412"/>
                  </a:cubicBezTo>
                  <a:cubicBezTo>
                    <a:pt x="76956" y="148815"/>
                    <a:pt x="89785" y="138552"/>
                    <a:pt x="71825" y="135619"/>
                  </a:cubicBezTo>
                  <a:lnTo>
                    <a:pt x="71825" y="135619"/>
                  </a:lnTo>
                  <a:cubicBezTo>
                    <a:pt x="72191" y="130488"/>
                    <a:pt x="75490" y="124623"/>
                    <a:pt x="67060" y="122057"/>
                  </a:cubicBezTo>
                  <a:cubicBezTo>
                    <a:pt x="58996" y="119125"/>
                    <a:pt x="57530" y="123890"/>
                    <a:pt x="55331" y="129754"/>
                  </a:cubicBezTo>
                  <a:cubicBezTo>
                    <a:pt x="53865" y="133420"/>
                    <a:pt x="50566" y="136352"/>
                    <a:pt x="46534" y="134886"/>
                  </a:cubicBezTo>
                  <a:cubicBezTo>
                    <a:pt x="41402" y="133053"/>
                    <a:pt x="45068" y="128289"/>
                    <a:pt x="45434" y="125356"/>
                  </a:cubicBezTo>
                  <a:cubicBezTo>
                    <a:pt x="46534" y="116926"/>
                    <a:pt x="51665" y="109595"/>
                    <a:pt x="49100" y="100432"/>
                  </a:cubicBezTo>
                  <a:cubicBezTo>
                    <a:pt x="48366" y="97866"/>
                    <a:pt x="50566" y="94200"/>
                    <a:pt x="45801" y="94933"/>
                  </a:cubicBezTo>
                  <a:cubicBezTo>
                    <a:pt x="42135" y="95666"/>
                    <a:pt x="35171" y="96766"/>
                    <a:pt x="38103" y="101898"/>
                  </a:cubicBezTo>
                  <a:cubicBezTo>
                    <a:pt x="48366" y="118392"/>
                    <a:pt x="33338" y="122057"/>
                    <a:pt x="25641" y="129754"/>
                  </a:cubicBezTo>
                  <a:cubicBezTo>
                    <a:pt x="27840" y="134153"/>
                    <a:pt x="38103" y="132320"/>
                    <a:pt x="34805" y="140751"/>
                  </a:cubicBezTo>
                  <a:cubicBezTo>
                    <a:pt x="34071" y="142584"/>
                    <a:pt x="31506" y="145516"/>
                    <a:pt x="30040" y="145516"/>
                  </a:cubicBezTo>
                  <a:cubicBezTo>
                    <a:pt x="23075" y="144783"/>
                    <a:pt x="21976" y="138185"/>
                    <a:pt x="20143" y="133420"/>
                  </a:cubicBezTo>
                  <a:cubicBezTo>
                    <a:pt x="17577" y="126822"/>
                    <a:pt x="20510" y="121324"/>
                    <a:pt x="24175" y="115826"/>
                  </a:cubicBezTo>
                  <a:cubicBezTo>
                    <a:pt x="27107" y="112161"/>
                    <a:pt x="33705" y="108129"/>
                    <a:pt x="27107" y="104097"/>
                  </a:cubicBezTo>
                  <a:cubicBezTo>
                    <a:pt x="19776" y="99698"/>
                    <a:pt x="18310" y="108129"/>
                    <a:pt x="15745" y="112527"/>
                  </a:cubicBezTo>
                  <a:cubicBezTo>
                    <a:pt x="14645" y="114726"/>
                    <a:pt x="13912" y="116926"/>
                    <a:pt x="12812" y="119491"/>
                  </a:cubicBezTo>
                  <a:cubicBezTo>
                    <a:pt x="-1849" y="112161"/>
                    <a:pt x="3282" y="98232"/>
                    <a:pt x="350" y="87236"/>
                  </a:cubicBezTo>
                  <a:cubicBezTo>
                    <a:pt x="-750" y="83571"/>
                    <a:pt x="716" y="81738"/>
                    <a:pt x="5115" y="81738"/>
                  </a:cubicBezTo>
                  <a:cubicBezTo>
                    <a:pt x="11713" y="81738"/>
                    <a:pt x="13545" y="76973"/>
                    <a:pt x="12079" y="71475"/>
                  </a:cubicBezTo>
                  <a:cubicBezTo>
                    <a:pt x="10980" y="67810"/>
                    <a:pt x="5481" y="63778"/>
                    <a:pt x="14278" y="62678"/>
                  </a:cubicBezTo>
                  <a:cubicBezTo>
                    <a:pt x="13545" y="72208"/>
                    <a:pt x="30773" y="53881"/>
                    <a:pt x="26374" y="70375"/>
                  </a:cubicBezTo>
                  <a:cubicBezTo>
                    <a:pt x="24175" y="78439"/>
                    <a:pt x="37004" y="79539"/>
                    <a:pt x="35904" y="88702"/>
                  </a:cubicBezTo>
                  <a:cubicBezTo>
                    <a:pt x="42135" y="73308"/>
                    <a:pt x="39936" y="55347"/>
                    <a:pt x="60829" y="48016"/>
                  </a:cubicBezTo>
                  <a:cubicBezTo>
                    <a:pt x="68893" y="45451"/>
                    <a:pt x="54231" y="34454"/>
                    <a:pt x="53865" y="25291"/>
                  </a:cubicBezTo>
                  <a:cubicBezTo>
                    <a:pt x="62661" y="21259"/>
                    <a:pt x="72191" y="37387"/>
                    <a:pt x="80255" y="23825"/>
                  </a:cubicBezTo>
                  <a:cubicBezTo>
                    <a:pt x="75857" y="17227"/>
                    <a:pt x="68160" y="19060"/>
                    <a:pt x="61928" y="16128"/>
                  </a:cubicBezTo>
                  <a:cubicBezTo>
                    <a:pt x="61928" y="6598"/>
                    <a:pt x="72191" y="6231"/>
                    <a:pt x="75857" y="0"/>
                  </a:cubicBez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1D662821-A775-4126-9CB0-FAC9DCFC078A}"/>
                </a:ext>
              </a:extLst>
            </p:cNvPr>
            <p:cNvSpPr/>
            <p:nvPr/>
          </p:nvSpPr>
          <p:spPr>
            <a:xfrm>
              <a:off x="10809545" y="6879345"/>
              <a:ext cx="29142" cy="36931"/>
            </a:xfrm>
            <a:custGeom>
              <a:avLst/>
              <a:gdLst>
                <a:gd name="connsiteX0" fmla="*/ 26391 w 29142"/>
                <a:gd name="connsiteY0" fmla="*/ 1744 h 36931"/>
                <a:gd name="connsiteX1" fmla="*/ 3665 w 29142"/>
                <a:gd name="connsiteY1" fmla="*/ 36931 h 36931"/>
                <a:gd name="connsiteX2" fmla="*/ 0 w 29142"/>
                <a:gd name="connsiteY2" fmla="*/ 10907 h 36931"/>
                <a:gd name="connsiteX3" fmla="*/ 26391 w 29142"/>
                <a:gd name="connsiteY3" fmla="*/ 1744 h 36931"/>
                <a:gd name="connsiteX4" fmla="*/ 26391 w 29142"/>
                <a:gd name="connsiteY4" fmla="*/ 1744 h 3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42" h="36931">
                  <a:moveTo>
                    <a:pt x="26391" y="1744"/>
                  </a:moveTo>
                  <a:cubicBezTo>
                    <a:pt x="37387" y="25202"/>
                    <a:pt x="12462" y="23736"/>
                    <a:pt x="3665" y="36931"/>
                  </a:cubicBezTo>
                  <a:cubicBezTo>
                    <a:pt x="1466" y="26668"/>
                    <a:pt x="4032" y="18238"/>
                    <a:pt x="0" y="10907"/>
                  </a:cubicBezTo>
                  <a:cubicBezTo>
                    <a:pt x="12462" y="18604"/>
                    <a:pt x="13562" y="-6687"/>
                    <a:pt x="26391" y="1744"/>
                  </a:cubicBezTo>
                  <a:lnTo>
                    <a:pt x="26391" y="1744"/>
                  </a:ln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CB16753B-6465-4D2E-BDDF-403D09EFE7E4}"/>
                </a:ext>
              </a:extLst>
            </p:cNvPr>
            <p:cNvSpPr/>
            <p:nvPr/>
          </p:nvSpPr>
          <p:spPr>
            <a:xfrm>
              <a:off x="10844000" y="6948082"/>
              <a:ext cx="17634" cy="27249"/>
            </a:xfrm>
            <a:custGeom>
              <a:avLst/>
              <a:gdLst>
                <a:gd name="connsiteX0" fmla="*/ 3299 w 17634"/>
                <a:gd name="connsiteY0" fmla="*/ 4482 h 27249"/>
                <a:gd name="connsiteX1" fmla="*/ 17594 w 17634"/>
                <a:gd name="connsiteY1" fmla="*/ 7415 h 27249"/>
                <a:gd name="connsiteX2" fmla="*/ 0 w 17634"/>
                <a:gd name="connsiteY2" fmla="*/ 26841 h 27249"/>
                <a:gd name="connsiteX3" fmla="*/ 3299 w 17634"/>
                <a:gd name="connsiteY3" fmla="*/ 4482 h 2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34" h="27249">
                  <a:moveTo>
                    <a:pt x="3299" y="4482"/>
                  </a:moveTo>
                  <a:cubicBezTo>
                    <a:pt x="9163" y="817"/>
                    <a:pt x="15028" y="-4681"/>
                    <a:pt x="17594" y="7415"/>
                  </a:cubicBezTo>
                  <a:cubicBezTo>
                    <a:pt x="17960" y="19510"/>
                    <a:pt x="16128" y="29407"/>
                    <a:pt x="0" y="26841"/>
                  </a:cubicBezTo>
                  <a:cubicBezTo>
                    <a:pt x="1100" y="19144"/>
                    <a:pt x="2199" y="11813"/>
                    <a:pt x="3299" y="4482"/>
                  </a:cubicBezTo>
                  <a:close/>
                </a:path>
              </a:pathLst>
            </a:custGeom>
            <a:solidFill>
              <a:srgbClr val="D6B5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80C41BD-1177-48D2-A4AB-16759694F3BE}"/>
                </a:ext>
              </a:extLst>
            </p:cNvPr>
            <p:cNvSpPr/>
            <p:nvPr/>
          </p:nvSpPr>
          <p:spPr>
            <a:xfrm>
              <a:off x="10903800" y="6720317"/>
              <a:ext cx="204107" cy="254971"/>
            </a:xfrm>
            <a:custGeom>
              <a:avLst/>
              <a:gdLst>
                <a:gd name="connsiteX0" fmla="*/ 11308 w 204107"/>
                <a:gd name="connsiteY0" fmla="*/ 254972 h 254971"/>
                <a:gd name="connsiteX1" fmla="*/ 7643 w 204107"/>
                <a:gd name="connsiteY1" fmla="*/ 217218 h 254971"/>
                <a:gd name="connsiteX2" fmla="*/ 14973 w 204107"/>
                <a:gd name="connsiteY2" fmla="*/ 213919 h 254971"/>
                <a:gd name="connsiteX3" fmla="*/ 12774 w 204107"/>
                <a:gd name="connsiteY3" fmla="*/ 191927 h 254971"/>
                <a:gd name="connsiteX4" fmla="*/ 28169 w 204107"/>
                <a:gd name="connsiteY4" fmla="*/ 170302 h 254971"/>
                <a:gd name="connsiteX5" fmla="*/ 48328 w 204107"/>
                <a:gd name="connsiteY5" fmla="*/ 157839 h 254971"/>
                <a:gd name="connsiteX6" fmla="*/ 57492 w 204107"/>
                <a:gd name="connsiteY6" fmla="*/ 145377 h 254971"/>
                <a:gd name="connsiteX7" fmla="*/ 61157 w 204107"/>
                <a:gd name="connsiteY7" fmla="*/ 131815 h 254971"/>
                <a:gd name="connsiteX8" fmla="*/ 73620 w 204107"/>
                <a:gd name="connsiteY8" fmla="*/ 136580 h 254971"/>
                <a:gd name="connsiteX9" fmla="*/ 92680 w 204107"/>
                <a:gd name="connsiteY9" fmla="*/ 137313 h 254971"/>
                <a:gd name="connsiteX10" fmla="*/ 95978 w 204107"/>
                <a:gd name="connsiteY10" fmla="*/ 114221 h 254971"/>
                <a:gd name="connsiteX11" fmla="*/ 102943 w 204107"/>
                <a:gd name="connsiteY11" fmla="*/ 94428 h 254971"/>
                <a:gd name="connsiteX12" fmla="*/ 116871 w 204107"/>
                <a:gd name="connsiteY12" fmla="*/ 89297 h 254971"/>
                <a:gd name="connsiteX13" fmla="*/ 130433 w 204107"/>
                <a:gd name="connsiteY13" fmla="*/ 66204 h 254971"/>
                <a:gd name="connsiteX14" fmla="*/ 130066 w 204107"/>
                <a:gd name="connsiteY14" fmla="*/ 62539 h 254971"/>
                <a:gd name="connsiteX15" fmla="*/ 149493 w 204107"/>
                <a:gd name="connsiteY15" fmla="*/ 961 h 254971"/>
                <a:gd name="connsiteX16" fmla="*/ 184681 w 204107"/>
                <a:gd name="connsiteY16" fmla="*/ 13423 h 254971"/>
                <a:gd name="connsiteX17" fmla="*/ 183215 w 204107"/>
                <a:gd name="connsiteY17" fmla="*/ 25519 h 254971"/>
                <a:gd name="connsiteX18" fmla="*/ 189812 w 204107"/>
                <a:gd name="connsiteY18" fmla="*/ 45678 h 254971"/>
                <a:gd name="connsiteX19" fmla="*/ 204107 w 204107"/>
                <a:gd name="connsiteY19" fmla="*/ 65105 h 254971"/>
                <a:gd name="connsiteX20" fmla="*/ 157557 w 204107"/>
                <a:gd name="connsiteY20" fmla="*/ 80866 h 254971"/>
                <a:gd name="connsiteX21" fmla="*/ 179183 w 204107"/>
                <a:gd name="connsiteY21" fmla="*/ 114588 h 254971"/>
                <a:gd name="connsiteX22" fmla="*/ 179183 w 204107"/>
                <a:gd name="connsiteY22" fmla="*/ 129982 h 254971"/>
                <a:gd name="connsiteX23" fmla="*/ 165987 w 204107"/>
                <a:gd name="connsiteY23" fmla="*/ 127416 h 254971"/>
                <a:gd name="connsiteX24" fmla="*/ 159023 w 204107"/>
                <a:gd name="connsiteY24" fmla="*/ 127416 h 254971"/>
                <a:gd name="connsiteX25" fmla="*/ 161955 w 204107"/>
                <a:gd name="connsiteY25" fmla="*/ 137313 h 254971"/>
                <a:gd name="connsiteX26" fmla="*/ 163055 w 204107"/>
                <a:gd name="connsiteY26" fmla="*/ 142078 h 254971"/>
                <a:gd name="connsiteX27" fmla="*/ 160489 w 204107"/>
                <a:gd name="connsiteY27" fmla="*/ 183130 h 254971"/>
                <a:gd name="connsiteX28" fmla="*/ 171852 w 204107"/>
                <a:gd name="connsiteY28" fmla="*/ 190828 h 254971"/>
                <a:gd name="connsiteX29" fmla="*/ 175884 w 204107"/>
                <a:gd name="connsiteY29" fmla="*/ 215386 h 254971"/>
                <a:gd name="connsiteX30" fmla="*/ 197143 w 204107"/>
                <a:gd name="connsiteY30" fmla="*/ 227115 h 254971"/>
                <a:gd name="connsiteX31" fmla="*/ 195677 w 204107"/>
                <a:gd name="connsiteY31" fmla="*/ 234446 h 254971"/>
                <a:gd name="connsiteX32" fmla="*/ 158290 w 204107"/>
                <a:gd name="connsiteY32" fmla="*/ 246175 h 254971"/>
                <a:gd name="connsiteX33" fmla="*/ 153892 w 204107"/>
                <a:gd name="connsiteY33" fmla="*/ 245075 h 254971"/>
                <a:gd name="connsiteX34" fmla="*/ 148027 w 204107"/>
                <a:gd name="connsiteY34" fmla="*/ 206589 h 254971"/>
                <a:gd name="connsiteX35" fmla="*/ 143628 w 204107"/>
                <a:gd name="connsiteY35" fmla="*/ 242510 h 254971"/>
                <a:gd name="connsiteX36" fmla="*/ 131899 w 204107"/>
                <a:gd name="connsiteY36" fmla="*/ 245075 h 254971"/>
                <a:gd name="connsiteX37" fmla="*/ 94879 w 204107"/>
                <a:gd name="connsiteY37" fmla="*/ 245808 h 254971"/>
                <a:gd name="connsiteX38" fmla="*/ 80584 w 204107"/>
                <a:gd name="connsiteY38" fmla="*/ 245442 h 254971"/>
                <a:gd name="connsiteX39" fmla="*/ 79851 w 204107"/>
                <a:gd name="connsiteY39" fmla="*/ 242510 h 254971"/>
                <a:gd name="connsiteX40" fmla="*/ 49061 w 204107"/>
                <a:gd name="connsiteY40" fmla="*/ 236645 h 254971"/>
                <a:gd name="connsiteX41" fmla="*/ 37699 w 204107"/>
                <a:gd name="connsiteY41" fmla="*/ 233346 h 254971"/>
                <a:gd name="connsiteX42" fmla="*/ 42464 w 204107"/>
                <a:gd name="connsiteY42" fmla="*/ 219784 h 254971"/>
                <a:gd name="connsiteX43" fmla="*/ 56759 w 204107"/>
                <a:gd name="connsiteY43" fmla="*/ 216485 h 254971"/>
                <a:gd name="connsiteX44" fmla="*/ 69954 w 204107"/>
                <a:gd name="connsiteY44" fmla="*/ 203656 h 254971"/>
                <a:gd name="connsiteX45" fmla="*/ 80584 w 204107"/>
                <a:gd name="connsiteY45" fmla="*/ 190461 h 254971"/>
                <a:gd name="connsiteX46" fmla="*/ 66655 w 204107"/>
                <a:gd name="connsiteY46" fmla="*/ 189728 h 254971"/>
                <a:gd name="connsiteX47" fmla="*/ 60424 w 204107"/>
                <a:gd name="connsiteY47" fmla="*/ 186063 h 254971"/>
                <a:gd name="connsiteX48" fmla="*/ 58958 w 204107"/>
                <a:gd name="connsiteY48" fmla="*/ 196692 h 254971"/>
                <a:gd name="connsiteX49" fmla="*/ 47595 w 204107"/>
                <a:gd name="connsiteY49" fmla="*/ 216852 h 254971"/>
                <a:gd name="connsiteX50" fmla="*/ 42830 w 204107"/>
                <a:gd name="connsiteY50" fmla="*/ 219784 h 254971"/>
                <a:gd name="connsiteX51" fmla="*/ 27069 w 204107"/>
                <a:gd name="connsiteY51" fmla="*/ 238111 h 254971"/>
                <a:gd name="connsiteX52" fmla="*/ 16073 w 204107"/>
                <a:gd name="connsiteY52" fmla="*/ 249840 h 254971"/>
                <a:gd name="connsiteX53" fmla="*/ 11308 w 204107"/>
                <a:gd name="connsiteY53" fmla="*/ 254972 h 25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107" h="254971">
                  <a:moveTo>
                    <a:pt x="11308" y="254972"/>
                  </a:moveTo>
                  <a:cubicBezTo>
                    <a:pt x="3611" y="242876"/>
                    <a:pt x="-7752" y="231513"/>
                    <a:pt x="7643" y="217218"/>
                  </a:cubicBezTo>
                  <a:cubicBezTo>
                    <a:pt x="15706" y="216485"/>
                    <a:pt x="16440" y="216119"/>
                    <a:pt x="14973" y="213919"/>
                  </a:cubicBezTo>
                  <a:cubicBezTo>
                    <a:pt x="11675" y="206955"/>
                    <a:pt x="13874" y="199258"/>
                    <a:pt x="12774" y="191927"/>
                  </a:cubicBezTo>
                  <a:cubicBezTo>
                    <a:pt x="11308" y="181298"/>
                    <a:pt x="12408" y="170302"/>
                    <a:pt x="28169" y="170302"/>
                  </a:cubicBezTo>
                  <a:cubicBezTo>
                    <a:pt x="36966" y="170302"/>
                    <a:pt x="41364" y="161504"/>
                    <a:pt x="48328" y="157839"/>
                  </a:cubicBezTo>
                  <a:cubicBezTo>
                    <a:pt x="54560" y="156007"/>
                    <a:pt x="60791" y="154540"/>
                    <a:pt x="57492" y="145377"/>
                  </a:cubicBezTo>
                  <a:cubicBezTo>
                    <a:pt x="55659" y="140245"/>
                    <a:pt x="56392" y="135114"/>
                    <a:pt x="61157" y="131815"/>
                  </a:cubicBezTo>
                  <a:cubicBezTo>
                    <a:pt x="67388" y="127783"/>
                    <a:pt x="69954" y="133648"/>
                    <a:pt x="73620" y="136580"/>
                  </a:cubicBezTo>
                  <a:cubicBezTo>
                    <a:pt x="79851" y="142078"/>
                    <a:pt x="87915" y="145743"/>
                    <a:pt x="92680" y="137313"/>
                  </a:cubicBezTo>
                  <a:cubicBezTo>
                    <a:pt x="96345" y="131082"/>
                    <a:pt x="105142" y="124118"/>
                    <a:pt x="95978" y="114221"/>
                  </a:cubicBezTo>
                  <a:cubicBezTo>
                    <a:pt x="87915" y="105791"/>
                    <a:pt x="97078" y="99560"/>
                    <a:pt x="102943" y="94428"/>
                  </a:cubicBezTo>
                  <a:cubicBezTo>
                    <a:pt x="106608" y="91129"/>
                    <a:pt x="112839" y="91862"/>
                    <a:pt x="116871" y="89297"/>
                  </a:cubicBezTo>
                  <a:cubicBezTo>
                    <a:pt x="125302" y="84165"/>
                    <a:pt x="136664" y="80133"/>
                    <a:pt x="130433" y="66204"/>
                  </a:cubicBezTo>
                  <a:cubicBezTo>
                    <a:pt x="130066" y="65105"/>
                    <a:pt x="129333" y="63272"/>
                    <a:pt x="130066" y="62539"/>
                  </a:cubicBezTo>
                  <a:cubicBezTo>
                    <a:pt x="143995" y="44212"/>
                    <a:pt x="135198" y="18921"/>
                    <a:pt x="149493" y="961"/>
                  </a:cubicBezTo>
                  <a:cubicBezTo>
                    <a:pt x="164155" y="-3071"/>
                    <a:pt x="174051" y="6459"/>
                    <a:pt x="184681" y="13423"/>
                  </a:cubicBezTo>
                  <a:cubicBezTo>
                    <a:pt x="190912" y="17455"/>
                    <a:pt x="185780" y="21120"/>
                    <a:pt x="183215" y="25519"/>
                  </a:cubicBezTo>
                  <a:cubicBezTo>
                    <a:pt x="178816" y="33583"/>
                    <a:pt x="173685" y="43479"/>
                    <a:pt x="189812" y="45678"/>
                  </a:cubicBezTo>
                  <a:cubicBezTo>
                    <a:pt x="200808" y="47145"/>
                    <a:pt x="201542" y="57041"/>
                    <a:pt x="204107" y="65105"/>
                  </a:cubicBezTo>
                  <a:cubicBezTo>
                    <a:pt x="196777" y="88197"/>
                    <a:pt x="196777" y="88197"/>
                    <a:pt x="157557" y="80866"/>
                  </a:cubicBezTo>
                  <a:cubicBezTo>
                    <a:pt x="163788" y="93328"/>
                    <a:pt x="173318" y="102858"/>
                    <a:pt x="179183" y="114588"/>
                  </a:cubicBezTo>
                  <a:cubicBezTo>
                    <a:pt x="181748" y="119719"/>
                    <a:pt x="184314" y="125584"/>
                    <a:pt x="179183" y="129982"/>
                  </a:cubicBezTo>
                  <a:cubicBezTo>
                    <a:pt x="174784" y="134014"/>
                    <a:pt x="170019" y="131448"/>
                    <a:pt x="165987" y="127416"/>
                  </a:cubicBezTo>
                  <a:cubicBezTo>
                    <a:pt x="163788" y="125217"/>
                    <a:pt x="161222" y="122651"/>
                    <a:pt x="159023" y="127416"/>
                  </a:cubicBezTo>
                  <a:cubicBezTo>
                    <a:pt x="157190" y="131448"/>
                    <a:pt x="156091" y="135480"/>
                    <a:pt x="161955" y="137313"/>
                  </a:cubicBezTo>
                  <a:cubicBezTo>
                    <a:pt x="162688" y="138779"/>
                    <a:pt x="163055" y="140245"/>
                    <a:pt x="163055" y="142078"/>
                  </a:cubicBezTo>
                  <a:cubicBezTo>
                    <a:pt x="150959" y="154907"/>
                    <a:pt x="163055" y="169202"/>
                    <a:pt x="160489" y="183130"/>
                  </a:cubicBezTo>
                  <a:cubicBezTo>
                    <a:pt x="159756" y="187895"/>
                    <a:pt x="168553" y="187529"/>
                    <a:pt x="171852" y="190828"/>
                  </a:cubicBezTo>
                  <a:cubicBezTo>
                    <a:pt x="179916" y="197792"/>
                    <a:pt x="173685" y="207322"/>
                    <a:pt x="175884" y="215386"/>
                  </a:cubicBezTo>
                  <a:cubicBezTo>
                    <a:pt x="191278" y="204756"/>
                    <a:pt x="191645" y="220151"/>
                    <a:pt x="197143" y="227115"/>
                  </a:cubicBezTo>
                  <a:cubicBezTo>
                    <a:pt x="197876" y="229681"/>
                    <a:pt x="197876" y="232246"/>
                    <a:pt x="195677" y="234446"/>
                  </a:cubicBezTo>
                  <a:cubicBezTo>
                    <a:pt x="184314" y="242143"/>
                    <a:pt x="169653" y="238844"/>
                    <a:pt x="158290" y="246175"/>
                  </a:cubicBezTo>
                  <a:cubicBezTo>
                    <a:pt x="156824" y="245808"/>
                    <a:pt x="155358" y="245442"/>
                    <a:pt x="153892" y="245075"/>
                  </a:cubicBezTo>
                  <a:cubicBezTo>
                    <a:pt x="151692" y="232613"/>
                    <a:pt x="157190" y="219051"/>
                    <a:pt x="148027" y="206589"/>
                  </a:cubicBezTo>
                  <a:cubicBezTo>
                    <a:pt x="131899" y="216485"/>
                    <a:pt x="143995" y="230414"/>
                    <a:pt x="143628" y="242510"/>
                  </a:cubicBezTo>
                  <a:cubicBezTo>
                    <a:pt x="140330" y="245808"/>
                    <a:pt x="134832" y="247641"/>
                    <a:pt x="131899" y="245075"/>
                  </a:cubicBezTo>
                  <a:cubicBezTo>
                    <a:pt x="119070" y="234446"/>
                    <a:pt x="106975" y="241410"/>
                    <a:pt x="94879" y="245808"/>
                  </a:cubicBezTo>
                  <a:cubicBezTo>
                    <a:pt x="90114" y="246541"/>
                    <a:pt x="84982" y="248741"/>
                    <a:pt x="80584" y="245442"/>
                  </a:cubicBezTo>
                  <a:cubicBezTo>
                    <a:pt x="80217" y="244342"/>
                    <a:pt x="80217" y="243609"/>
                    <a:pt x="79851" y="242510"/>
                  </a:cubicBezTo>
                  <a:cubicBezTo>
                    <a:pt x="70321" y="236278"/>
                    <a:pt x="61524" y="228214"/>
                    <a:pt x="49061" y="236645"/>
                  </a:cubicBezTo>
                  <a:cubicBezTo>
                    <a:pt x="45763" y="238844"/>
                    <a:pt x="40265" y="237745"/>
                    <a:pt x="37699" y="233346"/>
                  </a:cubicBezTo>
                  <a:cubicBezTo>
                    <a:pt x="34033" y="227115"/>
                    <a:pt x="37332" y="223083"/>
                    <a:pt x="42464" y="219784"/>
                  </a:cubicBezTo>
                  <a:cubicBezTo>
                    <a:pt x="46862" y="216852"/>
                    <a:pt x="51627" y="216485"/>
                    <a:pt x="56759" y="216485"/>
                  </a:cubicBezTo>
                  <a:cubicBezTo>
                    <a:pt x="65189" y="216485"/>
                    <a:pt x="71054" y="214286"/>
                    <a:pt x="69954" y="203656"/>
                  </a:cubicBezTo>
                  <a:cubicBezTo>
                    <a:pt x="69221" y="196692"/>
                    <a:pt x="73986" y="192294"/>
                    <a:pt x="80584" y="190461"/>
                  </a:cubicBezTo>
                  <a:cubicBezTo>
                    <a:pt x="75819" y="191561"/>
                    <a:pt x="71420" y="190828"/>
                    <a:pt x="66655" y="189728"/>
                  </a:cubicBezTo>
                  <a:cubicBezTo>
                    <a:pt x="63723" y="188995"/>
                    <a:pt x="61157" y="183863"/>
                    <a:pt x="60424" y="186063"/>
                  </a:cubicBezTo>
                  <a:cubicBezTo>
                    <a:pt x="58958" y="188995"/>
                    <a:pt x="56759" y="194126"/>
                    <a:pt x="58958" y="196692"/>
                  </a:cubicBezTo>
                  <a:cubicBezTo>
                    <a:pt x="75452" y="215019"/>
                    <a:pt x="60424" y="215019"/>
                    <a:pt x="47595" y="216852"/>
                  </a:cubicBezTo>
                  <a:cubicBezTo>
                    <a:pt x="45763" y="217218"/>
                    <a:pt x="44296" y="218685"/>
                    <a:pt x="42830" y="219784"/>
                  </a:cubicBezTo>
                  <a:cubicBezTo>
                    <a:pt x="36233" y="224549"/>
                    <a:pt x="27436" y="227115"/>
                    <a:pt x="27069" y="238111"/>
                  </a:cubicBezTo>
                  <a:cubicBezTo>
                    <a:pt x="27069" y="244342"/>
                    <a:pt x="20838" y="246908"/>
                    <a:pt x="16073" y="249840"/>
                  </a:cubicBezTo>
                  <a:cubicBezTo>
                    <a:pt x="13874" y="252406"/>
                    <a:pt x="12774" y="253506"/>
                    <a:pt x="11308" y="254972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EB804163-1DCA-41C6-83FC-CB5D3392FA99}"/>
                </a:ext>
              </a:extLst>
            </p:cNvPr>
            <p:cNvSpPr/>
            <p:nvPr/>
          </p:nvSpPr>
          <p:spPr>
            <a:xfrm>
              <a:off x="10918774" y="6941183"/>
              <a:ext cx="63044" cy="47317"/>
            </a:xfrm>
            <a:custGeom>
              <a:avLst/>
              <a:gdLst>
                <a:gd name="connsiteX0" fmla="*/ 0 w 63044"/>
                <a:gd name="connsiteY0" fmla="*/ 30074 h 47317"/>
                <a:gd name="connsiteX1" fmla="*/ 26024 w 63044"/>
                <a:gd name="connsiteY1" fmla="*/ 18 h 47317"/>
                <a:gd name="connsiteX2" fmla="*/ 26024 w 63044"/>
                <a:gd name="connsiteY2" fmla="*/ 18 h 47317"/>
                <a:gd name="connsiteX3" fmla="*/ 23458 w 63044"/>
                <a:gd name="connsiteY3" fmla="*/ 12114 h 47317"/>
                <a:gd name="connsiteX4" fmla="*/ 33355 w 63044"/>
                <a:gd name="connsiteY4" fmla="*/ 12847 h 47317"/>
                <a:gd name="connsiteX5" fmla="*/ 63045 w 63044"/>
                <a:gd name="connsiteY5" fmla="*/ 23110 h 47317"/>
                <a:gd name="connsiteX6" fmla="*/ 19060 w 63044"/>
                <a:gd name="connsiteY6" fmla="*/ 29707 h 47317"/>
                <a:gd name="connsiteX7" fmla="*/ 17960 w 63044"/>
                <a:gd name="connsiteY7" fmla="*/ 39604 h 47317"/>
                <a:gd name="connsiteX8" fmla="*/ 8797 w 63044"/>
                <a:gd name="connsiteY8" fmla="*/ 47301 h 47317"/>
                <a:gd name="connsiteX9" fmla="*/ 4032 w 63044"/>
                <a:gd name="connsiteY9" fmla="*/ 37771 h 47317"/>
                <a:gd name="connsiteX10" fmla="*/ 0 w 63044"/>
                <a:gd name="connsiteY10" fmla="*/ 30074 h 4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44" h="47317">
                  <a:moveTo>
                    <a:pt x="0" y="30074"/>
                  </a:moveTo>
                  <a:cubicBezTo>
                    <a:pt x="9897" y="21277"/>
                    <a:pt x="5132" y="-715"/>
                    <a:pt x="26024" y="18"/>
                  </a:cubicBezTo>
                  <a:lnTo>
                    <a:pt x="26024" y="18"/>
                  </a:lnTo>
                  <a:cubicBezTo>
                    <a:pt x="24558" y="4050"/>
                    <a:pt x="20526" y="7715"/>
                    <a:pt x="23458" y="12114"/>
                  </a:cubicBezTo>
                  <a:cubicBezTo>
                    <a:pt x="26024" y="15779"/>
                    <a:pt x="30423" y="15412"/>
                    <a:pt x="33355" y="12847"/>
                  </a:cubicBezTo>
                  <a:cubicBezTo>
                    <a:pt x="49849" y="-2548"/>
                    <a:pt x="56080" y="11747"/>
                    <a:pt x="63045" y="23110"/>
                  </a:cubicBezTo>
                  <a:cubicBezTo>
                    <a:pt x="45451" y="43269"/>
                    <a:pt x="37754" y="44369"/>
                    <a:pt x="19060" y="29707"/>
                  </a:cubicBezTo>
                  <a:cubicBezTo>
                    <a:pt x="13928" y="32273"/>
                    <a:pt x="18327" y="36305"/>
                    <a:pt x="17960" y="39604"/>
                  </a:cubicBezTo>
                  <a:cubicBezTo>
                    <a:pt x="17227" y="45102"/>
                    <a:pt x="12829" y="47301"/>
                    <a:pt x="8797" y="47301"/>
                  </a:cubicBezTo>
                  <a:cubicBezTo>
                    <a:pt x="1833" y="47668"/>
                    <a:pt x="2932" y="41803"/>
                    <a:pt x="4032" y="37771"/>
                  </a:cubicBezTo>
                  <a:cubicBezTo>
                    <a:pt x="5132" y="33373"/>
                    <a:pt x="5498" y="30074"/>
                    <a:pt x="0" y="30074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E527DF05-C0E2-49E7-96B9-794C0876A575}"/>
                </a:ext>
              </a:extLst>
            </p:cNvPr>
            <p:cNvSpPr/>
            <p:nvPr/>
          </p:nvSpPr>
          <p:spPr>
            <a:xfrm>
              <a:off x="11038383" y="6915544"/>
              <a:ext cx="23982" cy="50948"/>
            </a:xfrm>
            <a:custGeom>
              <a:avLst/>
              <a:gdLst>
                <a:gd name="connsiteX0" fmla="*/ 8312 w 23982"/>
                <a:gd name="connsiteY0" fmla="*/ 48383 h 50948"/>
                <a:gd name="connsiteX1" fmla="*/ 12711 w 23982"/>
                <a:gd name="connsiteY1" fmla="*/ 0 h 50948"/>
                <a:gd name="connsiteX2" fmla="*/ 18576 w 23982"/>
                <a:gd name="connsiteY2" fmla="*/ 50949 h 50948"/>
                <a:gd name="connsiteX3" fmla="*/ 8312 w 23982"/>
                <a:gd name="connsiteY3" fmla="*/ 48383 h 5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82" h="50948">
                  <a:moveTo>
                    <a:pt x="8312" y="48383"/>
                  </a:moveTo>
                  <a:cubicBezTo>
                    <a:pt x="-3417" y="31156"/>
                    <a:pt x="-3417" y="29690"/>
                    <a:pt x="12711" y="0"/>
                  </a:cubicBezTo>
                  <a:cubicBezTo>
                    <a:pt x="19675" y="16861"/>
                    <a:pt x="30671" y="32255"/>
                    <a:pt x="18576" y="50949"/>
                  </a:cubicBezTo>
                  <a:cubicBezTo>
                    <a:pt x="15277" y="50216"/>
                    <a:pt x="11611" y="49116"/>
                    <a:pt x="8312" y="48383"/>
                  </a:cubicBezTo>
                  <a:close/>
                </a:path>
              </a:pathLst>
            </a:custGeom>
            <a:solidFill>
              <a:srgbClr val="D8BB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18725E9-B04B-4C50-9599-7B0E1FE0DB1D}"/>
                </a:ext>
              </a:extLst>
            </p:cNvPr>
            <p:cNvSpPr/>
            <p:nvPr/>
          </p:nvSpPr>
          <p:spPr>
            <a:xfrm>
              <a:off x="10980930" y="6963877"/>
              <a:ext cx="16282" cy="12489"/>
            </a:xfrm>
            <a:custGeom>
              <a:avLst/>
              <a:gdLst>
                <a:gd name="connsiteX0" fmla="*/ 1988 w 16282"/>
                <a:gd name="connsiteY0" fmla="*/ 2982 h 12489"/>
                <a:gd name="connsiteX1" fmla="*/ 16283 w 16282"/>
                <a:gd name="connsiteY1" fmla="*/ 3349 h 12489"/>
                <a:gd name="connsiteX2" fmla="*/ 3087 w 16282"/>
                <a:gd name="connsiteY2" fmla="*/ 11779 h 12489"/>
                <a:gd name="connsiteX3" fmla="*/ 1988 w 16282"/>
                <a:gd name="connsiteY3" fmla="*/ 2982 h 1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2" h="12489">
                  <a:moveTo>
                    <a:pt x="1988" y="2982"/>
                  </a:moveTo>
                  <a:cubicBezTo>
                    <a:pt x="6753" y="1150"/>
                    <a:pt x="11884" y="-2882"/>
                    <a:pt x="16283" y="3349"/>
                  </a:cubicBezTo>
                  <a:cubicBezTo>
                    <a:pt x="15183" y="11046"/>
                    <a:pt x="10785" y="13978"/>
                    <a:pt x="3087" y="11779"/>
                  </a:cubicBezTo>
                  <a:cubicBezTo>
                    <a:pt x="-2411" y="9946"/>
                    <a:pt x="888" y="6281"/>
                    <a:pt x="1988" y="2982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B7A0C360-E05B-49D8-BA78-DBB22267D803}"/>
                </a:ext>
              </a:extLst>
            </p:cNvPr>
            <p:cNvSpPr/>
            <p:nvPr/>
          </p:nvSpPr>
          <p:spPr>
            <a:xfrm>
              <a:off x="10545109" y="6940835"/>
              <a:ext cx="58440" cy="49116"/>
            </a:xfrm>
            <a:custGeom>
              <a:avLst/>
              <a:gdLst>
                <a:gd name="connsiteX0" fmla="*/ 17022 w 58440"/>
                <a:gd name="connsiteY0" fmla="*/ 0 h 49116"/>
                <a:gd name="connsiteX1" fmla="*/ 19588 w 58440"/>
                <a:gd name="connsiteY1" fmla="*/ 2566 h 49116"/>
                <a:gd name="connsiteX2" fmla="*/ 54776 w 58440"/>
                <a:gd name="connsiteY2" fmla="*/ 31522 h 49116"/>
                <a:gd name="connsiteX3" fmla="*/ 58441 w 58440"/>
                <a:gd name="connsiteY3" fmla="*/ 37020 h 49116"/>
                <a:gd name="connsiteX4" fmla="*/ 161 w 58440"/>
                <a:gd name="connsiteY4" fmla="*/ 49116 h 49116"/>
                <a:gd name="connsiteX5" fmla="*/ 1261 w 58440"/>
                <a:gd name="connsiteY5" fmla="*/ 11363 h 49116"/>
                <a:gd name="connsiteX6" fmla="*/ 9691 w 58440"/>
                <a:gd name="connsiteY6" fmla="*/ 4765 h 49116"/>
                <a:gd name="connsiteX7" fmla="*/ 16289 w 58440"/>
                <a:gd name="connsiteY7" fmla="*/ 367 h 49116"/>
                <a:gd name="connsiteX8" fmla="*/ 17022 w 58440"/>
                <a:gd name="connsiteY8" fmla="*/ 0 h 4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40" h="49116">
                  <a:moveTo>
                    <a:pt x="17022" y="0"/>
                  </a:moveTo>
                  <a:cubicBezTo>
                    <a:pt x="17755" y="733"/>
                    <a:pt x="19221" y="1466"/>
                    <a:pt x="19588" y="2566"/>
                  </a:cubicBezTo>
                  <a:cubicBezTo>
                    <a:pt x="27285" y="17227"/>
                    <a:pt x="32417" y="34821"/>
                    <a:pt x="54776" y="31522"/>
                  </a:cubicBezTo>
                  <a:cubicBezTo>
                    <a:pt x="55509" y="31522"/>
                    <a:pt x="56608" y="34088"/>
                    <a:pt x="58441" y="37020"/>
                  </a:cubicBezTo>
                  <a:cubicBezTo>
                    <a:pt x="39014" y="43985"/>
                    <a:pt x="17755" y="32622"/>
                    <a:pt x="161" y="49116"/>
                  </a:cubicBezTo>
                  <a:cubicBezTo>
                    <a:pt x="894" y="34821"/>
                    <a:pt x="23253" y="24192"/>
                    <a:pt x="1261" y="11363"/>
                  </a:cubicBezTo>
                  <a:cubicBezTo>
                    <a:pt x="-2038" y="9530"/>
                    <a:pt x="1261" y="0"/>
                    <a:pt x="9691" y="4765"/>
                  </a:cubicBezTo>
                  <a:cubicBezTo>
                    <a:pt x="15556" y="7697"/>
                    <a:pt x="15923" y="4399"/>
                    <a:pt x="16289" y="367"/>
                  </a:cubicBezTo>
                  <a:lnTo>
                    <a:pt x="17022" y="0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D2EB067-F353-4409-8A20-96D96470E7AB}"/>
                </a:ext>
              </a:extLst>
            </p:cNvPr>
            <p:cNvSpPr/>
            <p:nvPr/>
          </p:nvSpPr>
          <p:spPr>
            <a:xfrm>
              <a:off x="10655206" y="6950146"/>
              <a:ext cx="39987" cy="58131"/>
            </a:xfrm>
            <a:custGeom>
              <a:avLst/>
              <a:gdLst>
                <a:gd name="connsiteX0" fmla="*/ 23118 w 39987"/>
                <a:gd name="connsiteY0" fmla="*/ 2418 h 58131"/>
                <a:gd name="connsiteX1" fmla="*/ 19820 w 39987"/>
                <a:gd name="connsiteY1" fmla="*/ 16347 h 58131"/>
                <a:gd name="connsiteX2" fmla="*/ 39979 w 39987"/>
                <a:gd name="connsiteY2" fmla="*/ 33207 h 58131"/>
                <a:gd name="connsiteX3" fmla="*/ 22385 w 39987"/>
                <a:gd name="connsiteY3" fmla="*/ 58132 h 58131"/>
                <a:gd name="connsiteX4" fmla="*/ 6991 w 39987"/>
                <a:gd name="connsiteY4" fmla="*/ 36873 h 58131"/>
                <a:gd name="connsiteX5" fmla="*/ 393 w 39987"/>
                <a:gd name="connsiteY5" fmla="*/ 12681 h 58131"/>
                <a:gd name="connsiteX6" fmla="*/ 23118 w 39987"/>
                <a:gd name="connsiteY6" fmla="*/ 2418 h 58131"/>
                <a:gd name="connsiteX7" fmla="*/ 23118 w 39987"/>
                <a:gd name="connsiteY7" fmla="*/ 2418 h 5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7" h="58131">
                  <a:moveTo>
                    <a:pt x="23118" y="2418"/>
                  </a:moveTo>
                  <a:cubicBezTo>
                    <a:pt x="20919" y="6817"/>
                    <a:pt x="9557" y="10482"/>
                    <a:pt x="19820" y="16347"/>
                  </a:cubicBezTo>
                  <a:cubicBezTo>
                    <a:pt x="27883" y="21112"/>
                    <a:pt x="40346" y="26243"/>
                    <a:pt x="39979" y="33207"/>
                  </a:cubicBezTo>
                  <a:cubicBezTo>
                    <a:pt x="39613" y="41638"/>
                    <a:pt x="29716" y="49701"/>
                    <a:pt x="22385" y="58132"/>
                  </a:cubicBezTo>
                  <a:cubicBezTo>
                    <a:pt x="23852" y="45303"/>
                    <a:pt x="26051" y="33207"/>
                    <a:pt x="6991" y="36873"/>
                  </a:cubicBezTo>
                  <a:cubicBezTo>
                    <a:pt x="5891" y="37239"/>
                    <a:pt x="-1806" y="19645"/>
                    <a:pt x="393" y="12681"/>
                  </a:cubicBezTo>
                  <a:cubicBezTo>
                    <a:pt x="2226" y="4984"/>
                    <a:pt x="11023" y="-4546"/>
                    <a:pt x="23118" y="2418"/>
                  </a:cubicBezTo>
                  <a:lnTo>
                    <a:pt x="23118" y="2418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38F08ABD-C437-4C57-A00F-D00168C62CE1}"/>
                </a:ext>
              </a:extLst>
            </p:cNvPr>
            <p:cNvSpPr/>
            <p:nvPr/>
          </p:nvSpPr>
          <p:spPr>
            <a:xfrm>
              <a:off x="10536785" y="6876604"/>
              <a:ext cx="26441" cy="35683"/>
            </a:xfrm>
            <a:custGeom>
              <a:avLst/>
              <a:gdLst>
                <a:gd name="connsiteX0" fmla="*/ 2621 w 26441"/>
                <a:gd name="connsiteY0" fmla="*/ 26844 h 35683"/>
                <a:gd name="connsiteX1" fmla="*/ 4454 w 26441"/>
                <a:gd name="connsiteY1" fmla="*/ 15848 h 35683"/>
                <a:gd name="connsiteX2" fmla="*/ 13617 w 26441"/>
                <a:gd name="connsiteY2" fmla="*/ 4485 h 35683"/>
                <a:gd name="connsiteX3" fmla="*/ 21315 w 26441"/>
                <a:gd name="connsiteY3" fmla="*/ 820 h 35683"/>
                <a:gd name="connsiteX4" fmla="*/ 24980 w 26441"/>
                <a:gd name="connsiteY4" fmla="*/ 15848 h 35683"/>
                <a:gd name="connsiteX5" fmla="*/ 21681 w 26441"/>
                <a:gd name="connsiteY5" fmla="*/ 35641 h 35683"/>
                <a:gd name="connsiteX6" fmla="*/ 2621 w 26441"/>
                <a:gd name="connsiteY6" fmla="*/ 26844 h 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1" h="35683">
                  <a:moveTo>
                    <a:pt x="2621" y="26844"/>
                  </a:moveTo>
                  <a:cubicBezTo>
                    <a:pt x="1522" y="22812"/>
                    <a:pt x="-3610" y="18047"/>
                    <a:pt x="4454" y="15848"/>
                  </a:cubicBezTo>
                  <a:cubicBezTo>
                    <a:pt x="10318" y="14382"/>
                    <a:pt x="13617" y="10716"/>
                    <a:pt x="13617" y="4485"/>
                  </a:cubicBezTo>
                  <a:cubicBezTo>
                    <a:pt x="15083" y="1186"/>
                    <a:pt x="17283" y="-1379"/>
                    <a:pt x="21315" y="820"/>
                  </a:cubicBezTo>
                  <a:cubicBezTo>
                    <a:pt x="32311" y="3752"/>
                    <a:pt x="21681" y="11450"/>
                    <a:pt x="24980" y="15848"/>
                  </a:cubicBezTo>
                  <a:cubicBezTo>
                    <a:pt x="6287" y="16948"/>
                    <a:pt x="12884" y="25011"/>
                    <a:pt x="21681" y="35641"/>
                  </a:cubicBezTo>
                  <a:cubicBezTo>
                    <a:pt x="13251" y="33809"/>
                    <a:pt x="4087" y="40406"/>
                    <a:pt x="2621" y="26844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D9055869-688A-46AD-B599-A0FE22B96ECA}"/>
                </a:ext>
              </a:extLst>
            </p:cNvPr>
            <p:cNvSpPr/>
            <p:nvPr/>
          </p:nvSpPr>
          <p:spPr>
            <a:xfrm>
              <a:off x="10699221" y="6982620"/>
              <a:ext cx="14691" cy="33721"/>
            </a:xfrm>
            <a:custGeom>
              <a:avLst/>
              <a:gdLst>
                <a:gd name="connsiteX0" fmla="*/ 5494 w 14691"/>
                <a:gd name="connsiteY0" fmla="*/ 33722 h 33721"/>
                <a:gd name="connsiteX1" fmla="*/ 3661 w 14691"/>
                <a:gd name="connsiteY1" fmla="*/ 0 h 33721"/>
                <a:gd name="connsiteX2" fmla="*/ 5494 w 14691"/>
                <a:gd name="connsiteY2" fmla="*/ 33722 h 33721"/>
                <a:gd name="connsiteX3" fmla="*/ 5494 w 14691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91" h="33721">
                  <a:moveTo>
                    <a:pt x="5494" y="33722"/>
                  </a:moveTo>
                  <a:cubicBezTo>
                    <a:pt x="-9168" y="22725"/>
                    <a:pt x="10992" y="13562"/>
                    <a:pt x="3661" y="0"/>
                  </a:cubicBezTo>
                  <a:cubicBezTo>
                    <a:pt x="26753" y="14295"/>
                    <a:pt x="6593" y="23458"/>
                    <a:pt x="5494" y="33722"/>
                  </a:cubicBezTo>
                  <a:lnTo>
                    <a:pt x="5494" y="33722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F9233DD9-5526-4572-B21D-A89268D1DE22}"/>
                </a:ext>
              </a:extLst>
            </p:cNvPr>
            <p:cNvSpPr/>
            <p:nvPr/>
          </p:nvSpPr>
          <p:spPr>
            <a:xfrm>
              <a:off x="10715519" y="6964660"/>
              <a:ext cx="12550" cy="18484"/>
            </a:xfrm>
            <a:custGeom>
              <a:avLst/>
              <a:gdLst>
                <a:gd name="connsiteX0" fmla="*/ 7523 w 12550"/>
                <a:gd name="connsiteY0" fmla="*/ 0 h 18484"/>
                <a:gd name="connsiteX1" fmla="*/ 10455 w 12550"/>
                <a:gd name="connsiteY1" fmla="*/ 17227 h 18484"/>
                <a:gd name="connsiteX2" fmla="*/ 558 w 12550"/>
                <a:gd name="connsiteY2" fmla="*/ 15395 h 18484"/>
                <a:gd name="connsiteX3" fmla="*/ 7523 w 12550"/>
                <a:gd name="connsiteY3" fmla="*/ 0 h 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0" h="18484">
                  <a:moveTo>
                    <a:pt x="7523" y="0"/>
                  </a:moveTo>
                  <a:cubicBezTo>
                    <a:pt x="10821" y="6964"/>
                    <a:pt x="15220" y="12096"/>
                    <a:pt x="10455" y="17227"/>
                  </a:cubicBezTo>
                  <a:cubicBezTo>
                    <a:pt x="8256" y="19427"/>
                    <a:pt x="1658" y="18694"/>
                    <a:pt x="558" y="15395"/>
                  </a:cubicBezTo>
                  <a:cubicBezTo>
                    <a:pt x="-2007" y="8431"/>
                    <a:pt x="4957" y="5865"/>
                    <a:pt x="7523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E8B91C4E-4CCB-40CA-AB82-3DA90F99136F}"/>
                </a:ext>
              </a:extLst>
            </p:cNvPr>
            <p:cNvSpPr/>
            <p:nvPr/>
          </p:nvSpPr>
          <p:spPr>
            <a:xfrm>
              <a:off x="10722203" y="6987019"/>
              <a:ext cx="7635" cy="27857"/>
            </a:xfrm>
            <a:custGeom>
              <a:avLst/>
              <a:gdLst>
                <a:gd name="connsiteX0" fmla="*/ 3404 w 7635"/>
                <a:gd name="connsiteY0" fmla="*/ 27857 h 27857"/>
                <a:gd name="connsiteX1" fmla="*/ 3038 w 7635"/>
                <a:gd name="connsiteY1" fmla="*/ 0 h 27857"/>
                <a:gd name="connsiteX2" fmla="*/ 3404 w 7635"/>
                <a:gd name="connsiteY2" fmla="*/ 27857 h 27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35" h="27857">
                  <a:moveTo>
                    <a:pt x="3404" y="27857"/>
                  </a:moveTo>
                  <a:cubicBezTo>
                    <a:pt x="-3193" y="14662"/>
                    <a:pt x="1572" y="8431"/>
                    <a:pt x="3038" y="0"/>
                  </a:cubicBezTo>
                  <a:cubicBezTo>
                    <a:pt x="12568" y="9530"/>
                    <a:pt x="4504" y="15761"/>
                    <a:pt x="3404" y="27857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20C175BA-F58A-4008-96C8-940CBD1ECE98}"/>
                </a:ext>
              </a:extLst>
            </p:cNvPr>
            <p:cNvSpPr/>
            <p:nvPr/>
          </p:nvSpPr>
          <p:spPr>
            <a:xfrm>
              <a:off x="10550769" y="6926906"/>
              <a:ext cx="19012" cy="14294"/>
            </a:xfrm>
            <a:custGeom>
              <a:avLst/>
              <a:gdLst>
                <a:gd name="connsiteX0" fmla="*/ 10996 w 19012"/>
                <a:gd name="connsiteY0" fmla="*/ 14295 h 14294"/>
                <a:gd name="connsiteX1" fmla="*/ 0 w 19012"/>
                <a:gd name="connsiteY1" fmla="*/ 6598 h 14294"/>
                <a:gd name="connsiteX2" fmla="*/ 0 w 19012"/>
                <a:gd name="connsiteY2" fmla="*/ 6598 h 14294"/>
                <a:gd name="connsiteX3" fmla="*/ 18693 w 19012"/>
                <a:gd name="connsiteY3" fmla="*/ 0 h 14294"/>
                <a:gd name="connsiteX4" fmla="*/ 10996 w 19012"/>
                <a:gd name="connsiteY4" fmla="*/ 14295 h 14294"/>
                <a:gd name="connsiteX5" fmla="*/ 10996 w 19012"/>
                <a:gd name="connsiteY5" fmla="*/ 14295 h 1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2" h="14294">
                  <a:moveTo>
                    <a:pt x="10996" y="14295"/>
                  </a:moveTo>
                  <a:cubicBezTo>
                    <a:pt x="7331" y="11729"/>
                    <a:pt x="3665" y="9163"/>
                    <a:pt x="0" y="6598"/>
                  </a:cubicBezTo>
                  <a:lnTo>
                    <a:pt x="0" y="6598"/>
                  </a:lnTo>
                  <a:cubicBezTo>
                    <a:pt x="5865" y="4399"/>
                    <a:pt x="12096" y="2199"/>
                    <a:pt x="18693" y="0"/>
                  </a:cubicBezTo>
                  <a:cubicBezTo>
                    <a:pt x="20893" y="8797"/>
                    <a:pt x="10996" y="8431"/>
                    <a:pt x="10996" y="14295"/>
                  </a:cubicBezTo>
                  <a:cubicBezTo>
                    <a:pt x="11363" y="13928"/>
                    <a:pt x="10996" y="14295"/>
                    <a:pt x="10996" y="14295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F46100C6-F425-4573-B64A-A22ECC7D45D7}"/>
                </a:ext>
              </a:extLst>
            </p:cNvPr>
            <p:cNvSpPr/>
            <p:nvPr/>
          </p:nvSpPr>
          <p:spPr>
            <a:xfrm>
              <a:off x="10665312" y="6926906"/>
              <a:ext cx="10848" cy="12854"/>
            </a:xfrm>
            <a:custGeom>
              <a:avLst/>
              <a:gdLst>
                <a:gd name="connsiteX0" fmla="*/ 7514 w 10848"/>
                <a:gd name="connsiteY0" fmla="*/ 0 h 12854"/>
                <a:gd name="connsiteX1" fmla="*/ 10813 w 10848"/>
                <a:gd name="connsiteY1" fmla="*/ 5132 h 12854"/>
                <a:gd name="connsiteX2" fmla="*/ 2016 w 10848"/>
                <a:gd name="connsiteY2" fmla="*/ 12829 h 12854"/>
                <a:gd name="connsiteX3" fmla="*/ 183 w 10848"/>
                <a:gd name="connsiteY3" fmla="*/ 6598 h 12854"/>
                <a:gd name="connsiteX4" fmla="*/ 7514 w 10848"/>
                <a:gd name="connsiteY4" fmla="*/ 0 h 12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8" h="12854">
                  <a:moveTo>
                    <a:pt x="7514" y="0"/>
                  </a:moveTo>
                  <a:cubicBezTo>
                    <a:pt x="8614" y="1466"/>
                    <a:pt x="11179" y="3665"/>
                    <a:pt x="10813" y="5132"/>
                  </a:cubicBezTo>
                  <a:cubicBezTo>
                    <a:pt x="9713" y="9530"/>
                    <a:pt x="6781" y="13195"/>
                    <a:pt x="2016" y="12829"/>
                  </a:cubicBezTo>
                  <a:cubicBezTo>
                    <a:pt x="-1283" y="12829"/>
                    <a:pt x="550" y="8797"/>
                    <a:pt x="183" y="6598"/>
                  </a:cubicBezTo>
                  <a:cubicBezTo>
                    <a:pt x="-550" y="2199"/>
                    <a:pt x="2016" y="0"/>
                    <a:pt x="7514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406BEE31-1E7E-46BD-A0FC-C9624B8FF85B}"/>
                </a:ext>
              </a:extLst>
            </p:cNvPr>
            <p:cNvSpPr/>
            <p:nvPr/>
          </p:nvSpPr>
          <p:spPr>
            <a:xfrm>
              <a:off x="12260351" y="6635874"/>
              <a:ext cx="21681" cy="20173"/>
            </a:xfrm>
            <a:custGeom>
              <a:avLst/>
              <a:gdLst>
                <a:gd name="connsiteX0" fmla="*/ 17914 w 21681"/>
                <a:gd name="connsiteY0" fmla="*/ 0 h 20173"/>
                <a:gd name="connsiteX1" fmla="*/ 21213 w 21681"/>
                <a:gd name="connsiteY1" fmla="*/ 5132 h 20173"/>
                <a:gd name="connsiteX2" fmla="*/ 5818 w 21681"/>
                <a:gd name="connsiteY2" fmla="*/ 20160 h 20173"/>
                <a:gd name="connsiteX3" fmla="*/ 320 w 21681"/>
                <a:gd name="connsiteY3" fmla="*/ 12462 h 20173"/>
                <a:gd name="connsiteX4" fmla="*/ 17914 w 21681"/>
                <a:gd name="connsiteY4" fmla="*/ 0 h 2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81" h="20173">
                  <a:moveTo>
                    <a:pt x="17914" y="0"/>
                  </a:moveTo>
                  <a:cubicBezTo>
                    <a:pt x="21580" y="0"/>
                    <a:pt x="22313" y="3665"/>
                    <a:pt x="21213" y="5132"/>
                  </a:cubicBezTo>
                  <a:cubicBezTo>
                    <a:pt x="16448" y="10630"/>
                    <a:pt x="11683" y="15761"/>
                    <a:pt x="5818" y="20160"/>
                  </a:cubicBezTo>
                  <a:cubicBezTo>
                    <a:pt x="5085" y="20526"/>
                    <a:pt x="-1512" y="13562"/>
                    <a:pt x="320" y="12462"/>
                  </a:cubicBezTo>
                  <a:cubicBezTo>
                    <a:pt x="7285" y="9163"/>
                    <a:pt x="9484" y="0"/>
                    <a:pt x="17914" y="0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E3E619EB-0123-48CE-9D85-BCC0058CB946}"/>
                </a:ext>
              </a:extLst>
            </p:cNvPr>
            <p:cNvSpPr/>
            <p:nvPr/>
          </p:nvSpPr>
          <p:spPr>
            <a:xfrm>
              <a:off x="11981003" y="6311874"/>
              <a:ext cx="207405" cy="215871"/>
            </a:xfrm>
            <a:custGeom>
              <a:avLst/>
              <a:gdLst>
                <a:gd name="connsiteX0" fmla="*/ 366 w 207405"/>
                <a:gd name="connsiteY0" fmla="*/ 159791 h 215871"/>
                <a:gd name="connsiteX1" fmla="*/ 366 w 207405"/>
                <a:gd name="connsiteY1" fmla="*/ 98945 h 215871"/>
                <a:gd name="connsiteX2" fmla="*/ 4032 w 207405"/>
                <a:gd name="connsiteY2" fmla="*/ 77320 h 215871"/>
                <a:gd name="connsiteX3" fmla="*/ 22359 w 207405"/>
                <a:gd name="connsiteY3" fmla="*/ 46530 h 215871"/>
                <a:gd name="connsiteX4" fmla="*/ 41419 w 207405"/>
                <a:gd name="connsiteY4" fmla="*/ 23072 h 215871"/>
                <a:gd name="connsiteX5" fmla="*/ 63778 w 207405"/>
                <a:gd name="connsiteY5" fmla="*/ 1446 h 215871"/>
                <a:gd name="connsiteX6" fmla="*/ 73308 w 207405"/>
                <a:gd name="connsiteY6" fmla="*/ 4378 h 215871"/>
                <a:gd name="connsiteX7" fmla="*/ 74407 w 207405"/>
                <a:gd name="connsiteY7" fmla="*/ 20873 h 215871"/>
                <a:gd name="connsiteX8" fmla="*/ 75507 w 207405"/>
                <a:gd name="connsiteY8" fmla="*/ 33702 h 215871"/>
                <a:gd name="connsiteX9" fmla="*/ 100798 w 207405"/>
                <a:gd name="connsiteY9" fmla="*/ 55694 h 215871"/>
                <a:gd name="connsiteX10" fmla="*/ 122057 w 207405"/>
                <a:gd name="connsiteY10" fmla="*/ 54228 h 215871"/>
                <a:gd name="connsiteX11" fmla="*/ 140018 w 207405"/>
                <a:gd name="connsiteY11" fmla="*/ 47630 h 215871"/>
                <a:gd name="connsiteX12" fmla="*/ 142217 w 207405"/>
                <a:gd name="connsiteY12" fmla="*/ 61925 h 215871"/>
                <a:gd name="connsiteX13" fmla="*/ 142950 w 207405"/>
                <a:gd name="connsiteY13" fmla="*/ 70722 h 215871"/>
                <a:gd name="connsiteX14" fmla="*/ 157612 w 207405"/>
                <a:gd name="connsiteY14" fmla="*/ 64857 h 215871"/>
                <a:gd name="connsiteX15" fmla="*/ 175939 w 207405"/>
                <a:gd name="connsiteY15" fmla="*/ 74754 h 215871"/>
                <a:gd name="connsiteX16" fmla="*/ 190967 w 207405"/>
                <a:gd name="connsiteY16" fmla="*/ 83184 h 215871"/>
                <a:gd name="connsiteX17" fmla="*/ 195732 w 207405"/>
                <a:gd name="connsiteY17" fmla="*/ 78053 h 215871"/>
                <a:gd name="connsiteX18" fmla="*/ 205628 w 207405"/>
                <a:gd name="connsiteY18" fmla="*/ 61192 h 215871"/>
                <a:gd name="connsiteX19" fmla="*/ 181437 w 207405"/>
                <a:gd name="connsiteY19" fmla="*/ 108109 h 215871"/>
                <a:gd name="connsiteX20" fmla="*/ 195732 w 207405"/>
                <a:gd name="connsiteY20" fmla="*/ 119472 h 215871"/>
                <a:gd name="connsiteX21" fmla="*/ 168974 w 207405"/>
                <a:gd name="connsiteY21" fmla="*/ 112141 h 215871"/>
                <a:gd name="connsiteX22" fmla="*/ 152113 w 207405"/>
                <a:gd name="connsiteY22" fmla="*/ 139998 h 215871"/>
                <a:gd name="connsiteX23" fmla="*/ 149181 w 207405"/>
                <a:gd name="connsiteY23" fmla="*/ 155026 h 215871"/>
                <a:gd name="connsiteX24" fmla="*/ 146615 w 207405"/>
                <a:gd name="connsiteY24" fmla="*/ 162723 h 215871"/>
                <a:gd name="connsiteX25" fmla="*/ 140751 w 207405"/>
                <a:gd name="connsiteY25" fmla="*/ 158325 h 215871"/>
                <a:gd name="connsiteX26" fmla="*/ 131587 w 207405"/>
                <a:gd name="connsiteY26" fmla="*/ 151360 h 215871"/>
                <a:gd name="connsiteX27" fmla="*/ 129755 w 207405"/>
                <a:gd name="connsiteY27" fmla="*/ 160891 h 215871"/>
                <a:gd name="connsiteX28" fmla="*/ 119492 w 207405"/>
                <a:gd name="connsiteY28" fmla="*/ 170421 h 215871"/>
                <a:gd name="connsiteX29" fmla="*/ 93101 w 207405"/>
                <a:gd name="connsiteY29" fmla="*/ 190947 h 215871"/>
                <a:gd name="connsiteX30" fmla="*/ 74774 w 207405"/>
                <a:gd name="connsiteY30" fmla="*/ 208540 h 215871"/>
                <a:gd name="connsiteX31" fmla="*/ 67443 w 207405"/>
                <a:gd name="connsiteY31" fmla="*/ 204509 h 215871"/>
                <a:gd name="connsiteX32" fmla="*/ 60112 w 207405"/>
                <a:gd name="connsiteY32" fmla="*/ 188014 h 215871"/>
                <a:gd name="connsiteX33" fmla="*/ 52048 w 207405"/>
                <a:gd name="connsiteY33" fmla="*/ 208174 h 215871"/>
                <a:gd name="connsiteX34" fmla="*/ 41052 w 207405"/>
                <a:gd name="connsiteY34" fmla="*/ 215871 h 215871"/>
                <a:gd name="connsiteX35" fmla="*/ 44351 w 207405"/>
                <a:gd name="connsiteY35" fmla="*/ 200843 h 215871"/>
                <a:gd name="connsiteX36" fmla="*/ 0 w 207405"/>
                <a:gd name="connsiteY36" fmla="*/ 166755 h 215871"/>
                <a:gd name="connsiteX37" fmla="*/ 366 w 207405"/>
                <a:gd name="connsiteY37" fmla="*/ 159791 h 21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7405" h="215871">
                  <a:moveTo>
                    <a:pt x="366" y="159791"/>
                  </a:moveTo>
                  <a:cubicBezTo>
                    <a:pt x="3665" y="139631"/>
                    <a:pt x="-733" y="119105"/>
                    <a:pt x="366" y="98945"/>
                  </a:cubicBezTo>
                  <a:cubicBezTo>
                    <a:pt x="733" y="91615"/>
                    <a:pt x="366" y="83917"/>
                    <a:pt x="4032" y="77320"/>
                  </a:cubicBezTo>
                  <a:cubicBezTo>
                    <a:pt x="-367" y="60825"/>
                    <a:pt x="11729" y="53128"/>
                    <a:pt x="22359" y="46530"/>
                  </a:cubicBezTo>
                  <a:cubicBezTo>
                    <a:pt x="31889" y="40666"/>
                    <a:pt x="38853" y="34435"/>
                    <a:pt x="41419" y="23072"/>
                  </a:cubicBezTo>
                  <a:cubicBezTo>
                    <a:pt x="44351" y="11709"/>
                    <a:pt x="56813" y="9144"/>
                    <a:pt x="63778" y="1446"/>
                  </a:cubicBezTo>
                  <a:cubicBezTo>
                    <a:pt x="66710" y="-1853"/>
                    <a:pt x="71842" y="1080"/>
                    <a:pt x="73308" y="4378"/>
                  </a:cubicBezTo>
                  <a:cubicBezTo>
                    <a:pt x="75507" y="9510"/>
                    <a:pt x="81738" y="15375"/>
                    <a:pt x="74407" y="20873"/>
                  </a:cubicBezTo>
                  <a:cubicBezTo>
                    <a:pt x="66710" y="26737"/>
                    <a:pt x="68543" y="34435"/>
                    <a:pt x="75507" y="33702"/>
                  </a:cubicBezTo>
                  <a:cubicBezTo>
                    <a:pt x="92734" y="32602"/>
                    <a:pt x="92734" y="47997"/>
                    <a:pt x="100798" y="55694"/>
                  </a:cubicBezTo>
                  <a:cubicBezTo>
                    <a:pt x="108129" y="62292"/>
                    <a:pt x="115460" y="75487"/>
                    <a:pt x="122057" y="54228"/>
                  </a:cubicBezTo>
                  <a:cubicBezTo>
                    <a:pt x="123890" y="47630"/>
                    <a:pt x="133053" y="45797"/>
                    <a:pt x="140018" y="47630"/>
                  </a:cubicBezTo>
                  <a:cubicBezTo>
                    <a:pt x="148815" y="50196"/>
                    <a:pt x="141117" y="57160"/>
                    <a:pt x="142217" y="61925"/>
                  </a:cubicBezTo>
                  <a:cubicBezTo>
                    <a:pt x="142950" y="64491"/>
                    <a:pt x="139651" y="67790"/>
                    <a:pt x="142950" y="70722"/>
                  </a:cubicBezTo>
                  <a:cubicBezTo>
                    <a:pt x="148815" y="72188"/>
                    <a:pt x="153213" y="67057"/>
                    <a:pt x="157612" y="64857"/>
                  </a:cubicBezTo>
                  <a:cubicBezTo>
                    <a:pt x="170074" y="58626"/>
                    <a:pt x="177405" y="56060"/>
                    <a:pt x="175939" y="74754"/>
                  </a:cubicBezTo>
                  <a:cubicBezTo>
                    <a:pt x="174839" y="86117"/>
                    <a:pt x="186202" y="79152"/>
                    <a:pt x="190967" y="83184"/>
                  </a:cubicBezTo>
                  <a:cubicBezTo>
                    <a:pt x="197198" y="88316"/>
                    <a:pt x="194265" y="79886"/>
                    <a:pt x="195732" y="78053"/>
                  </a:cubicBezTo>
                  <a:cubicBezTo>
                    <a:pt x="199397" y="72555"/>
                    <a:pt x="202329" y="67057"/>
                    <a:pt x="205628" y="61192"/>
                  </a:cubicBezTo>
                  <a:cubicBezTo>
                    <a:pt x="211493" y="75854"/>
                    <a:pt x="202696" y="93081"/>
                    <a:pt x="181437" y="108109"/>
                  </a:cubicBezTo>
                  <a:cubicBezTo>
                    <a:pt x="183636" y="115073"/>
                    <a:pt x="191700" y="114707"/>
                    <a:pt x="195732" y="119472"/>
                  </a:cubicBezTo>
                  <a:cubicBezTo>
                    <a:pt x="183269" y="128269"/>
                    <a:pt x="183269" y="128269"/>
                    <a:pt x="168974" y="112141"/>
                  </a:cubicBezTo>
                  <a:cubicBezTo>
                    <a:pt x="166775" y="123870"/>
                    <a:pt x="166042" y="135233"/>
                    <a:pt x="152113" y="139998"/>
                  </a:cubicBezTo>
                  <a:cubicBezTo>
                    <a:pt x="146982" y="141830"/>
                    <a:pt x="146249" y="148795"/>
                    <a:pt x="149181" y="155026"/>
                  </a:cubicBezTo>
                  <a:cubicBezTo>
                    <a:pt x="150647" y="157958"/>
                    <a:pt x="150281" y="161624"/>
                    <a:pt x="146615" y="162723"/>
                  </a:cubicBezTo>
                  <a:cubicBezTo>
                    <a:pt x="142584" y="164189"/>
                    <a:pt x="141850" y="161990"/>
                    <a:pt x="140751" y="158325"/>
                  </a:cubicBezTo>
                  <a:cubicBezTo>
                    <a:pt x="139651" y="154293"/>
                    <a:pt x="137085" y="149528"/>
                    <a:pt x="131587" y="151360"/>
                  </a:cubicBezTo>
                  <a:cubicBezTo>
                    <a:pt x="127189" y="153193"/>
                    <a:pt x="129022" y="157225"/>
                    <a:pt x="129755" y="160891"/>
                  </a:cubicBezTo>
                  <a:cubicBezTo>
                    <a:pt x="131221" y="168588"/>
                    <a:pt x="126089" y="169687"/>
                    <a:pt x="119492" y="170421"/>
                  </a:cubicBezTo>
                  <a:cubicBezTo>
                    <a:pt x="106296" y="171520"/>
                    <a:pt x="93834" y="172986"/>
                    <a:pt x="93101" y="190947"/>
                  </a:cubicBezTo>
                  <a:cubicBezTo>
                    <a:pt x="92734" y="200843"/>
                    <a:pt x="76973" y="198277"/>
                    <a:pt x="74774" y="208540"/>
                  </a:cubicBezTo>
                  <a:cubicBezTo>
                    <a:pt x="72208" y="207074"/>
                    <a:pt x="69642" y="205975"/>
                    <a:pt x="67443" y="204509"/>
                  </a:cubicBezTo>
                  <a:cubicBezTo>
                    <a:pt x="62678" y="200110"/>
                    <a:pt x="66710" y="192046"/>
                    <a:pt x="60112" y="188014"/>
                  </a:cubicBezTo>
                  <a:cubicBezTo>
                    <a:pt x="49483" y="191313"/>
                    <a:pt x="58646" y="203043"/>
                    <a:pt x="52048" y="208174"/>
                  </a:cubicBezTo>
                  <a:cubicBezTo>
                    <a:pt x="48383" y="210740"/>
                    <a:pt x="44718" y="213306"/>
                    <a:pt x="41052" y="215871"/>
                  </a:cubicBezTo>
                  <a:cubicBezTo>
                    <a:pt x="33355" y="208907"/>
                    <a:pt x="33355" y="208907"/>
                    <a:pt x="44351" y="200843"/>
                  </a:cubicBezTo>
                  <a:cubicBezTo>
                    <a:pt x="24558" y="195712"/>
                    <a:pt x="20526" y="170787"/>
                    <a:pt x="0" y="166755"/>
                  </a:cubicBezTo>
                  <a:cubicBezTo>
                    <a:pt x="733" y="164556"/>
                    <a:pt x="366" y="161990"/>
                    <a:pt x="366" y="159791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A043FE60-CD12-4EAB-8375-3DFE730B4888}"/>
                </a:ext>
              </a:extLst>
            </p:cNvPr>
            <p:cNvSpPr/>
            <p:nvPr/>
          </p:nvSpPr>
          <p:spPr>
            <a:xfrm>
              <a:off x="12257006" y="6212497"/>
              <a:ext cx="86331" cy="89526"/>
            </a:xfrm>
            <a:custGeom>
              <a:avLst/>
              <a:gdLst>
                <a:gd name="connsiteX0" fmla="*/ 85037 w 86331"/>
                <a:gd name="connsiteY0" fmla="*/ 67468 h 89526"/>
                <a:gd name="connsiteX1" fmla="*/ 78806 w 86331"/>
                <a:gd name="connsiteY1" fmla="*/ 76631 h 89526"/>
                <a:gd name="connsiteX2" fmla="*/ 70009 w 86331"/>
                <a:gd name="connsiteY2" fmla="*/ 86528 h 89526"/>
                <a:gd name="connsiteX3" fmla="*/ 50216 w 86331"/>
                <a:gd name="connsiteY3" fmla="*/ 89094 h 89526"/>
                <a:gd name="connsiteX4" fmla="*/ 40686 w 86331"/>
                <a:gd name="connsiteY4" fmla="*/ 78464 h 89526"/>
                <a:gd name="connsiteX5" fmla="*/ 34455 w 86331"/>
                <a:gd name="connsiteY5" fmla="*/ 37045 h 89526"/>
                <a:gd name="connsiteX6" fmla="*/ 25291 w 86331"/>
                <a:gd name="connsiteY6" fmla="*/ 45109 h 89526"/>
                <a:gd name="connsiteX7" fmla="*/ 19060 w 86331"/>
                <a:gd name="connsiteY7" fmla="*/ 36312 h 89526"/>
                <a:gd name="connsiteX8" fmla="*/ 0 w 86331"/>
                <a:gd name="connsiteY8" fmla="*/ 24950 h 89526"/>
                <a:gd name="connsiteX9" fmla="*/ 35921 w 86331"/>
                <a:gd name="connsiteY9" fmla="*/ 6256 h 89526"/>
                <a:gd name="connsiteX10" fmla="*/ 52415 w 86331"/>
                <a:gd name="connsiteY10" fmla="*/ 5157 h 89526"/>
                <a:gd name="connsiteX11" fmla="*/ 60112 w 86331"/>
                <a:gd name="connsiteY11" fmla="*/ 8455 h 89526"/>
                <a:gd name="connsiteX12" fmla="*/ 75507 w 86331"/>
                <a:gd name="connsiteY12" fmla="*/ 25683 h 89526"/>
                <a:gd name="connsiteX13" fmla="*/ 85037 w 86331"/>
                <a:gd name="connsiteY13" fmla="*/ 67468 h 8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331" h="89526">
                  <a:moveTo>
                    <a:pt x="85037" y="67468"/>
                  </a:moveTo>
                  <a:cubicBezTo>
                    <a:pt x="88702" y="74432"/>
                    <a:pt x="83937" y="77731"/>
                    <a:pt x="78806" y="76631"/>
                  </a:cubicBezTo>
                  <a:cubicBezTo>
                    <a:pt x="68909" y="74799"/>
                    <a:pt x="70375" y="81030"/>
                    <a:pt x="70009" y="86528"/>
                  </a:cubicBezTo>
                  <a:cubicBezTo>
                    <a:pt x="63411" y="87261"/>
                    <a:pt x="56447" y="87628"/>
                    <a:pt x="50216" y="89094"/>
                  </a:cubicBezTo>
                  <a:cubicBezTo>
                    <a:pt x="40319" y="91293"/>
                    <a:pt x="38487" y="84695"/>
                    <a:pt x="40686" y="78464"/>
                  </a:cubicBezTo>
                  <a:cubicBezTo>
                    <a:pt x="46550" y="63070"/>
                    <a:pt x="37387" y="50607"/>
                    <a:pt x="34455" y="37045"/>
                  </a:cubicBezTo>
                  <a:cubicBezTo>
                    <a:pt x="27124" y="35579"/>
                    <a:pt x="32622" y="46575"/>
                    <a:pt x="25291" y="45109"/>
                  </a:cubicBezTo>
                  <a:cubicBezTo>
                    <a:pt x="19060" y="44010"/>
                    <a:pt x="19793" y="41077"/>
                    <a:pt x="19060" y="36312"/>
                  </a:cubicBezTo>
                  <a:cubicBezTo>
                    <a:pt x="17960" y="29715"/>
                    <a:pt x="16861" y="30081"/>
                    <a:pt x="0" y="24950"/>
                  </a:cubicBezTo>
                  <a:cubicBezTo>
                    <a:pt x="17594" y="23850"/>
                    <a:pt x="27490" y="16153"/>
                    <a:pt x="35921" y="6256"/>
                  </a:cubicBezTo>
                  <a:cubicBezTo>
                    <a:pt x="40686" y="758"/>
                    <a:pt x="46184" y="-4007"/>
                    <a:pt x="52415" y="5157"/>
                  </a:cubicBezTo>
                  <a:cubicBezTo>
                    <a:pt x="54248" y="8089"/>
                    <a:pt x="56813" y="9921"/>
                    <a:pt x="60112" y="8455"/>
                  </a:cubicBezTo>
                  <a:cubicBezTo>
                    <a:pt x="81005" y="-342"/>
                    <a:pt x="74774" y="18352"/>
                    <a:pt x="75507" y="25683"/>
                  </a:cubicBezTo>
                  <a:cubicBezTo>
                    <a:pt x="76973" y="39978"/>
                    <a:pt x="74407" y="55006"/>
                    <a:pt x="85037" y="6746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ED59EE-5315-4132-8869-DDF83771D4B8}"/>
                </a:ext>
              </a:extLst>
            </p:cNvPr>
            <p:cNvSpPr/>
            <p:nvPr/>
          </p:nvSpPr>
          <p:spPr>
            <a:xfrm>
              <a:off x="12394458" y="6367568"/>
              <a:ext cx="26390" cy="29777"/>
            </a:xfrm>
            <a:custGeom>
              <a:avLst/>
              <a:gdLst>
                <a:gd name="connsiteX0" fmla="*/ 26391 w 26390"/>
                <a:gd name="connsiteY0" fmla="*/ 21259 h 29777"/>
                <a:gd name="connsiteX1" fmla="*/ 5498 w 26390"/>
                <a:gd name="connsiteY1" fmla="*/ 29690 h 29777"/>
                <a:gd name="connsiteX2" fmla="*/ 4032 w 26390"/>
                <a:gd name="connsiteY2" fmla="*/ 14662 h 29777"/>
                <a:gd name="connsiteX3" fmla="*/ 0 w 26390"/>
                <a:gd name="connsiteY3" fmla="*/ 0 h 29777"/>
                <a:gd name="connsiteX4" fmla="*/ 26391 w 26390"/>
                <a:gd name="connsiteY4" fmla="*/ 21259 h 29777"/>
                <a:gd name="connsiteX5" fmla="*/ 26391 w 26390"/>
                <a:gd name="connsiteY5" fmla="*/ 21259 h 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9777">
                  <a:moveTo>
                    <a:pt x="26391" y="21259"/>
                  </a:moveTo>
                  <a:cubicBezTo>
                    <a:pt x="22725" y="31156"/>
                    <a:pt x="12462" y="27857"/>
                    <a:pt x="5498" y="29690"/>
                  </a:cubicBezTo>
                  <a:cubicBezTo>
                    <a:pt x="1466" y="30789"/>
                    <a:pt x="1466" y="21259"/>
                    <a:pt x="4032" y="14662"/>
                  </a:cubicBezTo>
                  <a:cubicBezTo>
                    <a:pt x="5132" y="11729"/>
                    <a:pt x="367" y="6231"/>
                    <a:pt x="0" y="0"/>
                  </a:cubicBezTo>
                  <a:cubicBezTo>
                    <a:pt x="9163" y="6964"/>
                    <a:pt x="17594" y="14295"/>
                    <a:pt x="26391" y="21259"/>
                  </a:cubicBezTo>
                  <a:lnTo>
                    <a:pt x="26391" y="21259"/>
                  </a:ln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F6A88889-DB47-478E-B624-7A1CD57795B5}"/>
                </a:ext>
              </a:extLst>
            </p:cNvPr>
            <p:cNvSpPr/>
            <p:nvPr/>
          </p:nvSpPr>
          <p:spPr>
            <a:xfrm>
              <a:off x="12345753" y="6242578"/>
              <a:ext cx="27677" cy="21008"/>
            </a:xfrm>
            <a:custGeom>
              <a:avLst/>
              <a:gdLst>
                <a:gd name="connsiteX0" fmla="*/ 3621 w 27677"/>
                <a:gd name="connsiteY0" fmla="*/ 7332 h 21008"/>
                <a:gd name="connsiteX1" fmla="*/ 9119 w 27677"/>
                <a:gd name="connsiteY1" fmla="*/ 6965 h 21008"/>
                <a:gd name="connsiteX2" fmla="*/ 25613 w 27677"/>
                <a:gd name="connsiteY2" fmla="*/ 3300 h 21008"/>
                <a:gd name="connsiteX3" fmla="*/ 25613 w 27677"/>
                <a:gd name="connsiteY3" fmla="*/ 13196 h 21008"/>
                <a:gd name="connsiteX4" fmla="*/ 6920 w 27677"/>
                <a:gd name="connsiteY4" fmla="*/ 19061 h 21008"/>
                <a:gd name="connsiteX5" fmla="*/ 3254 w 27677"/>
                <a:gd name="connsiteY5" fmla="*/ 18695 h 21008"/>
                <a:gd name="connsiteX6" fmla="*/ 3621 w 27677"/>
                <a:gd name="connsiteY6" fmla="*/ 7332 h 2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77" h="21008">
                  <a:moveTo>
                    <a:pt x="3621" y="7332"/>
                  </a:moveTo>
                  <a:cubicBezTo>
                    <a:pt x="5454" y="7332"/>
                    <a:pt x="7286" y="6965"/>
                    <a:pt x="9119" y="6965"/>
                  </a:cubicBezTo>
                  <a:cubicBezTo>
                    <a:pt x="14984" y="6965"/>
                    <a:pt x="17916" y="-5864"/>
                    <a:pt x="25613" y="3300"/>
                  </a:cubicBezTo>
                  <a:cubicBezTo>
                    <a:pt x="28179" y="6232"/>
                    <a:pt x="28546" y="9531"/>
                    <a:pt x="25613" y="13196"/>
                  </a:cubicBezTo>
                  <a:cubicBezTo>
                    <a:pt x="20482" y="19061"/>
                    <a:pt x="15350" y="23826"/>
                    <a:pt x="6920" y="19061"/>
                  </a:cubicBezTo>
                  <a:cubicBezTo>
                    <a:pt x="5820" y="18328"/>
                    <a:pt x="4721" y="18695"/>
                    <a:pt x="3254" y="18695"/>
                  </a:cubicBezTo>
                  <a:cubicBezTo>
                    <a:pt x="-1144" y="15029"/>
                    <a:pt x="-1144" y="10997"/>
                    <a:pt x="3621" y="73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83B904FE-34B8-4BA1-A60D-6C3B9763A7FB}"/>
                </a:ext>
              </a:extLst>
            </p:cNvPr>
            <p:cNvSpPr/>
            <p:nvPr/>
          </p:nvSpPr>
          <p:spPr>
            <a:xfrm>
              <a:off x="12299525" y="6432713"/>
              <a:ext cx="35011" cy="16685"/>
            </a:xfrm>
            <a:custGeom>
              <a:avLst/>
              <a:gdLst>
                <a:gd name="connsiteX0" fmla="*/ 0 w 35011"/>
                <a:gd name="connsiteY0" fmla="*/ 4131 h 16685"/>
                <a:gd name="connsiteX1" fmla="*/ 27124 w 35011"/>
                <a:gd name="connsiteY1" fmla="*/ 1932 h 16685"/>
                <a:gd name="connsiteX2" fmla="*/ 34455 w 35011"/>
                <a:gd name="connsiteY2" fmla="*/ 3031 h 16685"/>
                <a:gd name="connsiteX3" fmla="*/ 31889 w 35011"/>
                <a:gd name="connsiteY3" fmla="*/ 11095 h 16685"/>
                <a:gd name="connsiteX4" fmla="*/ 0 w 35011"/>
                <a:gd name="connsiteY4" fmla="*/ 4131 h 1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11" h="16685">
                  <a:moveTo>
                    <a:pt x="0" y="4131"/>
                  </a:moveTo>
                  <a:cubicBezTo>
                    <a:pt x="10630" y="5231"/>
                    <a:pt x="19427" y="9629"/>
                    <a:pt x="27124" y="1932"/>
                  </a:cubicBezTo>
                  <a:cubicBezTo>
                    <a:pt x="28957" y="99"/>
                    <a:pt x="32989" y="-1733"/>
                    <a:pt x="34455" y="3031"/>
                  </a:cubicBezTo>
                  <a:cubicBezTo>
                    <a:pt x="35554" y="5964"/>
                    <a:pt x="35188" y="9629"/>
                    <a:pt x="31889" y="11095"/>
                  </a:cubicBezTo>
                  <a:cubicBezTo>
                    <a:pt x="20893" y="16227"/>
                    <a:pt x="9530" y="23191"/>
                    <a:pt x="0" y="4131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756C5053-4DEF-4B7E-AD61-493CB42D6B6F}"/>
                </a:ext>
              </a:extLst>
            </p:cNvPr>
            <p:cNvSpPr/>
            <p:nvPr/>
          </p:nvSpPr>
          <p:spPr>
            <a:xfrm>
              <a:off x="12402155" y="6347227"/>
              <a:ext cx="24558" cy="15209"/>
            </a:xfrm>
            <a:custGeom>
              <a:avLst/>
              <a:gdLst>
                <a:gd name="connsiteX0" fmla="*/ 0 w 24558"/>
                <a:gd name="connsiteY0" fmla="*/ 15209 h 15209"/>
                <a:gd name="connsiteX1" fmla="*/ 24558 w 24558"/>
                <a:gd name="connsiteY1" fmla="*/ 7145 h 15209"/>
                <a:gd name="connsiteX2" fmla="*/ 0 w 24558"/>
                <a:gd name="connsiteY2" fmla="*/ 15209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58" h="15209">
                  <a:moveTo>
                    <a:pt x="0" y="15209"/>
                  </a:moveTo>
                  <a:cubicBezTo>
                    <a:pt x="7697" y="-2384"/>
                    <a:pt x="14661" y="-4217"/>
                    <a:pt x="24558" y="7145"/>
                  </a:cubicBezTo>
                  <a:cubicBezTo>
                    <a:pt x="17227" y="11544"/>
                    <a:pt x="9530" y="7512"/>
                    <a:pt x="0" y="152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EAAAE997-2011-495B-A047-12ED91709E9D}"/>
                </a:ext>
              </a:extLst>
            </p:cNvPr>
            <p:cNvSpPr/>
            <p:nvPr/>
          </p:nvSpPr>
          <p:spPr>
            <a:xfrm>
              <a:off x="12420482" y="6328715"/>
              <a:ext cx="24191" cy="20892"/>
            </a:xfrm>
            <a:custGeom>
              <a:avLst/>
              <a:gdLst>
                <a:gd name="connsiteX0" fmla="*/ 24191 w 24191"/>
                <a:gd name="connsiteY0" fmla="*/ 20893 h 20892"/>
                <a:gd name="connsiteX1" fmla="*/ 0 w 24191"/>
                <a:gd name="connsiteY1" fmla="*/ 0 h 20892"/>
                <a:gd name="connsiteX2" fmla="*/ 24191 w 24191"/>
                <a:gd name="connsiteY2" fmla="*/ 20893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91" h="20892">
                  <a:moveTo>
                    <a:pt x="24191" y="20893"/>
                  </a:moveTo>
                  <a:cubicBezTo>
                    <a:pt x="10629" y="16494"/>
                    <a:pt x="1833" y="15028"/>
                    <a:pt x="0" y="0"/>
                  </a:cubicBezTo>
                  <a:cubicBezTo>
                    <a:pt x="8430" y="7697"/>
                    <a:pt x="14295" y="12462"/>
                    <a:pt x="24191" y="20893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893C5FA4-0DEE-4FBF-84EE-7857C8254949}"/>
                </a:ext>
              </a:extLst>
            </p:cNvPr>
            <p:cNvSpPr/>
            <p:nvPr/>
          </p:nvSpPr>
          <p:spPr>
            <a:xfrm>
              <a:off x="11658345" y="5856431"/>
              <a:ext cx="282685" cy="686825"/>
            </a:xfrm>
            <a:custGeom>
              <a:avLst/>
              <a:gdLst>
                <a:gd name="connsiteX0" fmla="*/ 277940 w 282685"/>
                <a:gd name="connsiteY0" fmla="*/ 419870 h 686825"/>
                <a:gd name="connsiteX1" fmla="*/ 270609 w 282685"/>
                <a:gd name="connsiteY1" fmla="*/ 458356 h 686825"/>
                <a:gd name="connsiteX2" fmla="*/ 271342 w 282685"/>
                <a:gd name="connsiteY2" fmla="*/ 465687 h 686825"/>
                <a:gd name="connsiteX3" fmla="*/ 271708 w 282685"/>
                <a:gd name="connsiteY3" fmla="*/ 477783 h 686825"/>
                <a:gd name="connsiteX4" fmla="*/ 254481 w 282685"/>
                <a:gd name="connsiteY4" fmla="*/ 564652 h 686825"/>
                <a:gd name="connsiteX5" fmla="*/ 247884 w 282685"/>
                <a:gd name="connsiteY5" fmla="*/ 603872 h 686825"/>
                <a:gd name="connsiteX6" fmla="*/ 244218 w 282685"/>
                <a:gd name="connsiteY6" fmla="*/ 618900 h 686825"/>
                <a:gd name="connsiteX7" fmla="*/ 218560 w 282685"/>
                <a:gd name="connsiteY7" fmla="*/ 597274 h 686825"/>
                <a:gd name="connsiteX8" fmla="*/ 210130 w 282685"/>
                <a:gd name="connsiteY8" fmla="*/ 600940 h 686825"/>
                <a:gd name="connsiteX9" fmla="*/ 198767 w 282685"/>
                <a:gd name="connsiteY9" fmla="*/ 603506 h 686825"/>
                <a:gd name="connsiteX10" fmla="*/ 177508 w 282685"/>
                <a:gd name="connsiteY10" fmla="*/ 610103 h 686825"/>
                <a:gd name="connsiteX11" fmla="*/ 140854 w 282685"/>
                <a:gd name="connsiteY11" fmla="*/ 581513 h 686825"/>
                <a:gd name="connsiteX12" fmla="*/ 133890 w 282685"/>
                <a:gd name="connsiteY12" fmla="*/ 576015 h 686825"/>
                <a:gd name="connsiteX13" fmla="*/ 123627 w 282685"/>
                <a:gd name="connsiteY13" fmla="*/ 596908 h 686825"/>
                <a:gd name="connsiteX14" fmla="*/ 111898 w 282685"/>
                <a:gd name="connsiteY14" fmla="*/ 574916 h 686825"/>
                <a:gd name="connsiteX15" fmla="*/ 106400 w 282685"/>
                <a:gd name="connsiteY15" fmla="*/ 565019 h 686825"/>
                <a:gd name="connsiteX16" fmla="*/ 76343 w 282685"/>
                <a:gd name="connsiteY16" fmla="*/ 592876 h 686825"/>
                <a:gd name="connsiteX17" fmla="*/ 71945 w 282685"/>
                <a:gd name="connsiteY17" fmla="*/ 595442 h 686825"/>
                <a:gd name="connsiteX18" fmla="*/ 57650 w 282685"/>
                <a:gd name="connsiteY18" fmla="*/ 599474 h 686825"/>
                <a:gd name="connsiteX19" fmla="*/ 53985 w 282685"/>
                <a:gd name="connsiteY19" fmla="*/ 621099 h 686825"/>
                <a:gd name="connsiteX20" fmla="*/ 49953 w 282685"/>
                <a:gd name="connsiteY20" fmla="*/ 637227 h 686825"/>
                <a:gd name="connsiteX21" fmla="*/ 46287 w 282685"/>
                <a:gd name="connsiteY21" fmla="*/ 637227 h 686825"/>
                <a:gd name="connsiteX22" fmla="*/ 34558 w 282685"/>
                <a:gd name="connsiteY22" fmla="*/ 680845 h 686825"/>
                <a:gd name="connsiteX23" fmla="*/ 25028 w 282685"/>
                <a:gd name="connsiteY23" fmla="*/ 686710 h 686825"/>
                <a:gd name="connsiteX24" fmla="*/ 7068 w 282685"/>
                <a:gd name="connsiteY24" fmla="*/ 678646 h 686825"/>
                <a:gd name="connsiteX25" fmla="*/ 15498 w 282685"/>
                <a:gd name="connsiteY25" fmla="*/ 656654 h 686825"/>
                <a:gd name="connsiteX26" fmla="*/ 7801 w 282685"/>
                <a:gd name="connsiteY26" fmla="*/ 631729 h 686825"/>
                <a:gd name="connsiteX27" fmla="*/ 25395 w 282685"/>
                <a:gd name="connsiteY27" fmla="*/ 646024 h 686825"/>
                <a:gd name="connsiteX28" fmla="*/ 32359 w 282685"/>
                <a:gd name="connsiteY28" fmla="*/ 613769 h 686825"/>
                <a:gd name="connsiteX29" fmla="*/ 836 w 282685"/>
                <a:gd name="connsiteY29" fmla="*/ 607537 h 686825"/>
                <a:gd name="connsiteX30" fmla="*/ 10000 w 282685"/>
                <a:gd name="connsiteY30" fmla="*/ 591043 h 686825"/>
                <a:gd name="connsiteX31" fmla="*/ 18064 w 282685"/>
                <a:gd name="connsiteY31" fmla="*/ 571983 h 686825"/>
                <a:gd name="connsiteX32" fmla="*/ 41522 w 282685"/>
                <a:gd name="connsiteY32" fmla="*/ 543393 h 686825"/>
                <a:gd name="connsiteX33" fmla="*/ 50686 w 282685"/>
                <a:gd name="connsiteY33" fmla="*/ 533497 h 686825"/>
                <a:gd name="connsiteX34" fmla="*/ 62048 w 282685"/>
                <a:gd name="connsiteY34" fmla="*/ 516636 h 686825"/>
                <a:gd name="connsiteX35" fmla="*/ 75977 w 282685"/>
                <a:gd name="connsiteY35" fmla="*/ 475583 h 686825"/>
                <a:gd name="connsiteX36" fmla="*/ 74144 w 282685"/>
                <a:gd name="connsiteY36" fmla="*/ 456157 h 686825"/>
                <a:gd name="connsiteX37" fmla="*/ 106033 w 282685"/>
                <a:gd name="connsiteY37" fmla="*/ 436730 h 686825"/>
                <a:gd name="connsiteX38" fmla="*/ 133890 w 282685"/>
                <a:gd name="connsiteY38" fmla="*/ 404108 h 686825"/>
                <a:gd name="connsiteX39" fmla="*/ 130225 w 282685"/>
                <a:gd name="connsiteY39" fmla="*/ 398610 h 686825"/>
                <a:gd name="connsiteX40" fmla="*/ 125826 w 282685"/>
                <a:gd name="connsiteY40" fmla="*/ 374052 h 686825"/>
                <a:gd name="connsiteX41" fmla="*/ 140488 w 282685"/>
                <a:gd name="connsiteY41" fmla="*/ 347661 h 686825"/>
                <a:gd name="connsiteX42" fmla="*/ 125826 w 282685"/>
                <a:gd name="connsiteY42" fmla="*/ 361956 h 686825"/>
                <a:gd name="connsiteX43" fmla="*/ 113364 w 282685"/>
                <a:gd name="connsiteY43" fmla="*/ 359757 h 686825"/>
                <a:gd name="connsiteX44" fmla="*/ 92105 w 282685"/>
                <a:gd name="connsiteY44" fmla="*/ 337032 h 686825"/>
                <a:gd name="connsiteX45" fmla="*/ 84407 w 282685"/>
                <a:gd name="connsiteY45" fmla="*/ 313573 h 686825"/>
                <a:gd name="connsiteX46" fmla="*/ 77443 w 282685"/>
                <a:gd name="connsiteY46" fmla="*/ 297812 h 686825"/>
                <a:gd name="connsiteX47" fmla="*/ 71212 w 282685"/>
                <a:gd name="connsiteY47" fmla="*/ 281684 h 686825"/>
                <a:gd name="connsiteX48" fmla="*/ 89539 w 282685"/>
                <a:gd name="connsiteY48" fmla="*/ 283151 h 686825"/>
                <a:gd name="connsiteX49" fmla="*/ 102734 w 282685"/>
                <a:gd name="connsiteY49" fmla="*/ 284983 h 686825"/>
                <a:gd name="connsiteX50" fmla="*/ 92838 w 282685"/>
                <a:gd name="connsiteY50" fmla="*/ 267023 h 686825"/>
                <a:gd name="connsiteX51" fmla="*/ 82941 w 282685"/>
                <a:gd name="connsiteY51" fmla="*/ 227437 h 686825"/>
                <a:gd name="connsiteX52" fmla="*/ 80742 w 282685"/>
                <a:gd name="connsiteY52" fmla="*/ 206911 h 686825"/>
                <a:gd name="connsiteX53" fmla="*/ 80375 w 282685"/>
                <a:gd name="connsiteY53" fmla="*/ 178687 h 686825"/>
                <a:gd name="connsiteX54" fmla="*/ 77077 w 282685"/>
                <a:gd name="connsiteY54" fmla="*/ 161460 h 686825"/>
                <a:gd name="connsiteX55" fmla="*/ 80375 w 282685"/>
                <a:gd name="connsiteY55" fmla="*/ 153396 h 686825"/>
                <a:gd name="connsiteX56" fmla="*/ 91738 w 282685"/>
                <a:gd name="connsiteY56" fmla="*/ 138368 h 686825"/>
                <a:gd name="connsiteX57" fmla="*/ 81475 w 282685"/>
                <a:gd name="connsiteY57" fmla="*/ 131037 h 686825"/>
                <a:gd name="connsiteX58" fmla="*/ 57283 w 282685"/>
                <a:gd name="connsiteY58" fmla="*/ 110511 h 686825"/>
                <a:gd name="connsiteX59" fmla="*/ 57283 w 282685"/>
                <a:gd name="connsiteY59" fmla="*/ 95483 h 686825"/>
                <a:gd name="connsiteX60" fmla="*/ 68646 w 282685"/>
                <a:gd name="connsiteY60" fmla="*/ 63227 h 686825"/>
                <a:gd name="connsiteX61" fmla="*/ 63881 w 282685"/>
                <a:gd name="connsiteY61" fmla="*/ 60295 h 686825"/>
                <a:gd name="connsiteX62" fmla="*/ 52885 w 282685"/>
                <a:gd name="connsiteY62" fmla="*/ 47833 h 686825"/>
                <a:gd name="connsiteX63" fmla="*/ 74877 w 282685"/>
                <a:gd name="connsiteY63" fmla="*/ 32805 h 686825"/>
                <a:gd name="connsiteX64" fmla="*/ 89539 w 282685"/>
                <a:gd name="connsiteY64" fmla="*/ 40869 h 686825"/>
                <a:gd name="connsiteX65" fmla="*/ 90638 w 282685"/>
                <a:gd name="connsiteY65" fmla="*/ 40502 h 686825"/>
                <a:gd name="connsiteX66" fmla="*/ 89539 w 282685"/>
                <a:gd name="connsiteY66" fmla="*/ 39402 h 686825"/>
                <a:gd name="connsiteX67" fmla="*/ 88073 w 282685"/>
                <a:gd name="connsiteY67" fmla="*/ 34271 h 686825"/>
                <a:gd name="connsiteX68" fmla="*/ 109332 w 282685"/>
                <a:gd name="connsiteY68" fmla="*/ 2749 h 686825"/>
                <a:gd name="connsiteX69" fmla="*/ 129125 w 282685"/>
                <a:gd name="connsiteY69" fmla="*/ 4948 h 686825"/>
                <a:gd name="connsiteX70" fmla="*/ 119595 w 282685"/>
                <a:gd name="connsiteY70" fmla="*/ 19243 h 686825"/>
                <a:gd name="connsiteX71" fmla="*/ 120328 w 282685"/>
                <a:gd name="connsiteY71" fmla="*/ 28406 h 686825"/>
                <a:gd name="connsiteX72" fmla="*/ 117762 w 282685"/>
                <a:gd name="connsiteY72" fmla="*/ 47100 h 686825"/>
                <a:gd name="connsiteX73" fmla="*/ 92471 w 282685"/>
                <a:gd name="connsiteY73" fmla="*/ 58462 h 686825"/>
                <a:gd name="connsiteX74" fmla="*/ 90272 w 282685"/>
                <a:gd name="connsiteY74" fmla="*/ 74224 h 686825"/>
                <a:gd name="connsiteX75" fmla="*/ 95403 w 282685"/>
                <a:gd name="connsiteY75" fmla="*/ 91084 h 686825"/>
                <a:gd name="connsiteX76" fmla="*/ 116296 w 282685"/>
                <a:gd name="connsiteY76" fmla="*/ 84487 h 686825"/>
                <a:gd name="connsiteX77" fmla="*/ 136456 w 282685"/>
                <a:gd name="connsiteY77" fmla="*/ 89252 h 686825"/>
                <a:gd name="connsiteX78" fmla="*/ 153317 w 282685"/>
                <a:gd name="connsiteY78" fmla="*/ 62861 h 686825"/>
                <a:gd name="connsiteX79" fmla="*/ 154050 w 282685"/>
                <a:gd name="connsiteY79" fmla="*/ 65060 h 686825"/>
                <a:gd name="connsiteX80" fmla="*/ 153683 w 282685"/>
                <a:gd name="connsiteY80" fmla="*/ 100614 h 686825"/>
                <a:gd name="connsiteX81" fmla="*/ 171277 w 282685"/>
                <a:gd name="connsiteY81" fmla="*/ 105379 h 686825"/>
                <a:gd name="connsiteX82" fmla="*/ 182273 w 282685"/>
                <a:gd name="connsiteY82" fmla="*/ 94750 h 686825"/>
                <a:gd name="connsiteX83" fmla="*/ 192170 w 282685"/>
                <a:gd name="connsiteY83" fmla="*/ 88885 h 686825"/>
                <a:gd name="connsiteX84" fmla="*/ 199134 w 282685"/>
                <a:gd name="connsiteY84" fmla="*/ 73491 h 686825"/>
                <a:gd name="connsiteX85" fmla="*/ 206465 w 282685"/>
                <a:gd name="connsiteY85" fmla="*/ 92184 h 686825"/>
                <a:gd name="connsiteX86" fmla="*/ 217827 w 282685"/>
                <a:gd name="connsiteY86" fmla="*/ 95849 h 686825"/>
                <a:gd name="connsiteX87" fmla="*/ 217827 w 282685"/>
                <a:gd name="connsiteY87" fmla="*/ 138001 h 686825"/>
                <a:gd name="connsiteX88" fmla="*/ 212696 w 282685"/>
                <a:gd name="connsiteY88" fmla="*/ 148998 h 686825"/>
                <a:gd name="connsiteX89" fmla="*/ 224792 w 282685"/>
                <a:gd name="connsiteY89" fmla="*/ 155229 h 686825"/>
                <a:gd name="connsiteX90" fmla="*/ 206465 w 282685"/>
                <a:gd name="connsiteY90" fmla="*/ 166958 h 686825"/>
                <a:gd name="connsiteX91" fmla="*/ 194369 w 282685"/>
                <a:gd name="connsiteY91" fmla="*/ 170990 h 686825"/>
                <a:gd name="connsiteX92" fmla="*/ 206465 w 282685"/>
                <a:gd name="connsiteY92" fmla="*/ 166958 h 686825"/>
                <a:gd name="connsiteX93" fmla="*/ 218927 w 282685"/>
                <a:gd name="connsiteY93" fmla="*/ 185651 h 686825"/>
                <a:gd name="connsiteX94" fmla="*/ 193636 w 282685"/>
                <a:gd name="connsiteY94" fmla="*/ 183452 h 686825"/>
                <a:gd name="connsiteX95" fmla="*/ 167978 w 282685"/>
                <a:gd name="connsiteY95" fmla="*/ 178321 h 686825"/>
                <a:gd name="connsiteX96" fmla="*/ 155516 w 282685"/>
                <a:gd name="connsiteY96" fmla="*/ 194082 h 686825"/>
                <a:gd name="connsiteX97" fmla="*/ 141221 w 282685"/>
                <a:gd name="connsiteY97" fmla="*/ 215341 h 686825"/>
                <a:gd name="connsiteX98" fmla="*/ 144520 w 282685"/>
                <a:gd name="connsiteY98" fmla="*/ 232202 h 686825"/>
                <a:gd name="connsiteX99" fmla="*/ 139388 w 282685"/>
                <a:gd name="connsiteY99" fmla="*/ 253461 h 686825"/>
                <a:gd name="connsiteX100" fmla="*/ 138655 w 282685"/>
                <a:gd name="connsiteY100" fmla="*/ 260059 h 686825"/>
                <a:gd name="connsiteX101" fmla="*/ 146352 w 282685"/>
                <a:gd name="connsiteY101" fmla="*/ 260059 h 686825"/>
                <a:gd name="connsiteX102" fmla="*/ 157715 w 282685"/>
                <a:gd name="connsiteY102" fmla="*/ 247596 h 686825"/>
                <a:gd name="connsiteX103" fmla="*/ 156982 w 282685"/>
                <a:gd name="connsiteY103" fmla="*/ 260792 h 686825"/>
                <a:gd name="connsiteX104" fmla="*/ 182640 w 282685"/>
                <a:gd name="connsiteY104" fmla="*/ 247596 h 686825"/>
                <a:gd name="connsiteX105" fmla="*/ 191803 w 282685"/>
                <a:gd name="connsiteY105" fmla="*/ 249063 h 686825"/>
                <a:gd name="connsiteX106" fmla="*/ 207564 w 282685"/>
                <a:gd name="connsiteY106" fmla="*/ 291581 h 686825"/>
                <a:gd name="connsiteX107" fmla="*/ 207198 w 282685"/>
                <a:gd name="connsiteY107" fmla="*/ 293414 h 686825"/>
                <a:gd name="connsiteX108" fmla="*/ 195469 w 282685"/>
                <a:gd name="connsiteY108" fmla="*/ 315406 h 686825"/>
                <a:gd name="connsiteX109" fmla="*/ 194735 w 282685"/>
                <a:gd name="connsiteY109" fmla="*/ 324936 h 686825"/>
                <a:gd name="connsiteX110" fmla="*/ 212329 w 282685"/>
                <a:gd name="connsiteY110" fmla="*/ 335566 h 686825"/>
                <a:gd name="connsiteX111" fmla="*/ 220760 w 282685"/>
                <a:gd name="connsiteY111" fmla="*/ 343996 h 686825"/>
                <a:gd name="connsiteX112" fmla="*/ 211963 w 282685"/>
                <a:gd name="connsiteY112" fmla="*/ 354992 h 686825"/>
                <a:gd name="connsiteX113" fmla="*/ 190337 w 282685"/>
                <a:gd name="connsiteY113" fmla="*/ 348028 h 686825"/>
                <a:gd name="connsiteX114" fmla="*/ 180074 w 282685"/>
                <a:gd name="connsiteY114" fmla="*/ 349861 h 686825"/>
                <a:gd name="connsiteX115" fmla="*/ 176775 w 282685"/>
                <a:gd name="connsiteY115" fmla="*/ 371486 h 686825"/>
                <a:gd name="connsiteX116" fmla="*/ 182273 w 282685"/>
                <a:gd name="connsiteY116" fmla="*/ 377718 h 686825"/>
                <a:gd name="connsiteX117" fmla="*/ 176408 w 282685"/>
                <a:gd name="connsiteY117" fmla="*/ 380283 h 686825"/>
                <a:gd name="connsiteX118" fmla="*/ 174576 w 282685"/>
                <a:gd name="connsiteY118" fmla="*/ 383949 h 686825"/>
                <a:gd name="connsiteX119" fmla="*/ 184106 w 282685"/>
                <a:gd name="connsiteY119" fmla="*/ 388714 h 686825"/>
                <a:gd name="connsiteX120" fmla="*/ 194735 w 282685"/>
                <a:gd name="connsiteY120" fmla="*/ 409240 h 686825"/>
                <a:gd name="connsiteX121" fmla="*/ 191070 w 282685"/>
                <a:gd name="connsiteY121" fmla="*/ 428300 h 686825"/>
                <a:gd name="connsiteX122" fmla="*/ 207931 w 282685"/>
                <a:gd name="connsiteY122" fmla="*/ 416571 h 686825"/>
                <a:gd name="connsiteX123" fmla="*/ 213795 w 282685"/>
                <a:gd name="connsiteY123" fmla="*/ 457256 h 686825"/>
                <a:gd name="connsiteX124" fmla="*/ 212329 w 282685"/>
                <a:gd name="connsiteY124" fmla="*/ 495376 h 686825"/>
                <a:gd name="connsiteX125" fmla="*/ 240553 w 282685"/>
                <a:gd name="connsiteY125" fmla="*/ 443328 h 686825"/>
                <a:gd name="connsiteX126" fmla="*/ 247150 w 282685"/>
                <a:gd name="connsiteY126" fmla="*/ 443328 h 686825"/>
                <a:gd name="connsiteX127" fmla="*/ 261812 w 282685"/>
                <a:gd name="connsiteY127" fmla="*/ 443328 h 686825"/>
                <a:gd name="connsiteX128" fmla="*/ 250083 w 282685"/>
                <a:gd name="connsiteY128" fmla="*/ 395678 h 686825"/>
                <a:gd name="connsiteX129" fmla="*/ 241286 w 282685"/>
                <a:gd name="connsiteY129" fmla="*/ 382849 h 686825"/>
                <a:gd name="connsiteX130" fmla="*/ 257047 w 282685"/>
                <a:gd name="connsiteY130" fmla="*/ 368188 h 686825"/>
                <a:gd name="connsiteX131" fmla="*/ 265477 w 282685"/>
                <a:gd name="connsiteY131" fmla="*/ 378084 h 686825"/>
                <a:gd name="connsiteX132" fmla="*/ 277940 w 282685"/>
                <a:gd name="connsiteY132" fmla="*/ 419870 h 68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282685" h="686825">
                  <a:moveTo>
                    <a:pt x="277940" y="419870"/>
                  </a:moveTo>
                  <a:cubicBezTo>
                    <a:pt x="280505" y="433431"/>
                    <a:pt x="290402" y="448460"/>
                    <a:pt x="270609" y="458356"/>
                  </a:cubicBezTo>
                  <a:cubicBezTo>
                    <a:pt x="266577" y="460189"/>
                    <a:pt x="268776" y="463488"/>
                    <a:pt x="271342" y="465687"/>
                  </a:cubicBezTo>
                  <a:cubicBezTo>
                    <a:pt x="275007" y="469719"/>
                    <a:pt x="273175" y="473384"/>
                    <a:pt x="271708" y="477783"/>
                  </a:cubicBezTo>
                  <a:cubicBezTo>
                    <a:pt x="262545" y="506006"/>
                    <a:pt x="261812" y="536062"/>
                    <a:pt x="254481" y="564652"/>
                  </a:cubicBezTo>
                  <a:cubicBezTo>
                    <a:pt x="251182" y="577848"/>
                    <a:pt x="246784" y="590310"/>
                    <a:pt x="247884" y="603872"/>
                  </a:cubicBezTo>
                  <a:cubicBezTo>
                    <a:pt x="247150" y="609003"/>
                    <a:pt x="249350" y="614868"/>
                    <a:pt x="244218" y="618900"/>
                  </a:cubicBezTo>
                  <a:cubicBezTo>
                    <a:pt x="232855" y="614868"/>
                    <a:pt x="227357" y="604238"/>
                    <a:pt x="218560" y="597274"/>
                  </a:cubicBezTo>
                  <a:cubicBezTo>
                    <a:pt x="211596" y="591776"/>
                    <a:pt x="212696" y="599474"/>
                    <a:pt x="210130" y="600940"/>
                  </a:cubicBezTo>
                  <a:cubicBezTo>
                    <a:pt x="206831" y="603139"/>
                    <a:pt x="202433" y="592509"/>
                    <a:pt x="198767" y="603506"/>
                  </a:cubicBezTo>
                  <a:cubicBezTo>
                    <a:pt x="196568" y="610836"/>
                    <a:pt x="184106" y="614135"/>
                    <a:pt x="177508" y="610103"/>
                  </a:cubicBezTo>
                  <a:cubicBezTo>
                    <a:pt x="164679" y="601673"/>
                    <a:pt x="145619" y="600573"/>
                    <a:pt x="140854" y="581513"/>
                  </a:cubicBezTo>
                  <a:cubicBezTo>
                    <a:pt x="140121" y="578581"/>
                    <a:pt x="137922" y="576015"/>
                    <a:pt x="133890" y="576015"/>
                  </a:cubicBezTo>
                  <a:cubicBezTo>
                    <a:pt x="125093" y="580780"/>
                    <a:pt x="134990" y="596541"/>
                    <a:pt x="123627" y="596908"/>
                  </a:cubicBezTo>
                  <a:cubicBezTo>
                    <a:pt x="109698" y="597274"/>
                    <a:pt x="117029" y="581880"/>
                    <a:pt x="111898" y="574916"/>
                  </a:cubicBezTo>
                  <a:cubicBezTo>
                    <a:pt x="109698" y="571983"/>
                    <a:pt x="108232" y="568318"/>
                    <a:pt x="106400" y="565019"/>
                  </a:cubicBezTo>
                  <a:cubicBezTo>
                    <a:pt x="95403" y="573449"/>
                    <a:pt x="84407" y="581513"/>
                    <a:pt x="76343" y="592876"/>
                  </a:cubicBezTo>
                  <a:cubicBezTo>
                    <a:pt x="74877" y="593975"/>
                    <a:pt x="73411" y="594708"/>
                    <a:pt x="71945" y="595442"/>
                  </a:cubicBezTo>
                  <a:cubicBezTo>
                    <a:pt x="67180" y="596908"/>
                    <a:pt x="61682" y="596175"/>
                    <a:pt x="57650" y="599474"/>
                  </a:cubicBezTo>
                  <a:cubicBezTo>
                    <a:pt x="50319" y="605705"/>
                    <a:pt x="42622" y="611203"/>
                    <a:pt x="53985" y="621099"/>
                  </a:cubicBezTo>
                  <a:cubicBezTo>
                    <a:pt x="60582" y="626964"/>
                    <a:pt x="67180" y="635761"/>
                    <a:pt x="49953" y="637227"/>
                  </a:cubicBezTo>
                  <a:cubicBezTo>
                    <a:pt x="48853" y="637227"/>
                    <a:pt x="47387" y="636860"/>
                    <a:pt x="46287" y="637227"/>
                  </a:cubicBezTo>
                  <a:cubicBezTo>
                    <a:pt x="59849" y="656287"/>
                    <a:pt x="26128" y="662885"/>
                    <a:pt x="34558" y="680845"/>
                  </a:cubicBezTo>
                  <a:cubicBezTo>
                    <a:pt x="32359" y="684511"/>
                    <a:pt x="29060" y="685977"/>
                    <a:pt x="25028" y="686710"/>
                  </a:cubicBezTo>
                  <a:cubicBezTo>
                    <a:pt x="17697" y="687076"/>
                    <a:pt x="10367" y="687076"/>
                    <a:pt x="7068" y="678646"/>
                  </a:cubicBezTo>
                  <a:cubicBezTo>
                    <a:pt x="9267" y="670949"/>
                    <a:pt x="8900" y="663251"/>
                    <a:pt x="15498" y="656654"/>
                  </a:cubicBezTo>
                  <a:cubicBezTo>
                    <a:pt x="25028" y="646757"/>
                    <a:pt x="8900" y="641259"/>
                    <a:pt x="7801" y="631729"/>
                  </a:cubicBezTo>
                  <a:cubicBezTo>
                    <a:pt x="19163" y="630996"/>
                    <a:pt x="18064" y="642359"/>
                    <a:pt x="25395" y="646024"/>
                  </a:cubicBezTo>
                  <a:cubicBezTo>
                    <a:pt x="25395" y="634295"/>
                    <a:pt x="38956" y="626597"/>
                    <a:pt x="32359" y="613769"/>
                  </a:cubicBezTo>
                  <a:cubicBezTo>
                    <a:pt x="19896" y="621099"/>
                    <a:pt x="14032" y="596175"/>
                    <a:pt x="836" y="607537"/>
                  </a:cubicBezTo>
                  <a:cubicBezTo>
                    <a:pt x="-1363" y="599107"/>
                    <a:pt x="470" y="593975"/>
                    <a:pt x="10000" y="591043"/>
                  </a:cubicBezTo>
                  <a:cubicBezTo>
                    <a:pt x="22096" y="587378"/>
                    <a:pt x="23562" y="582613"/>
                    <a:pt x="18064" y="571983"/>
                  </a:cubicBezTo>
                  <a:cubicBezTo>
                    <a:pt x="15498" y="566852"/>
                    <a:pt x="32359" y="546325"/>
                    <a:pt x="41522" y="543393"/>
                  </a:cubicBezTo>
                  <a:cubicBezTo>
                    <a:pt x="52152" y="547425"/>
                    <a:pt x="51419" y="539728"/>
                    <a:pt x="50686" y="533497"/>
                  </a:cubicBezTo>
                  <a:cubicBezTo>
                    <a:pt x="49953" y="524333"/>
                    <a:pt x="54351" y="519935"/>
                    <a:pt x="62048" y="516636"/>
                  </a:cubicBezTo>
                  <a:cubicBezTo>
                    <a:pt x="79276" y="508572"/>
                    <a:pt x="84774" y="492444"/>
                    <a:pt x="75977" y="475583"/>
                  </a:cubicBezTo>
                  <a:cubicBezTo>
                    <a:pt x="72678" y="468986"/>
                    <a:pt x="70112" y="463121"/>
                    <a:pt x="74144" y="456157"/>
                  </a:cubicBezTo>
                  <a:cubicBezTo>
                    <a:pt x="85873" y="451759"/>
                    <a:pt x="94304" y="442228"/>
                    <a:pt x="106033" y="436730"/>
                  </a:cubicBezTo>
                  <a:cubicBezTo>
                    <a:pt x="116663" y="431965"/>
                    <a:pt x="126193" y="416571"/>
                    <a:pt x="133890" y="404108"/>
                  </a:cubicBezTo>
                  <a:cubicBezTo>
                    <a:pt x="136456" y="400076"/>
                    <a:pt x="133157" y="399710"/>
                    <a:pt x="130225" y="398610"/>
                  </a:cubicBezTo>
                  <a:cubicBezTo>
                    <a:pt x="118129" y="392746"/>
                    <a:pt x="118129" y="383216"/>
                    <a:pt x="125826" y="374052"/>
                  </a:cubicBezTo>
                  <a:cubicBezTo>
                    <a:pt x="132790" y="366355"/>
                    <a:pt x="135723" y="356825"/>
                    <a:pt x="140488" y="347661"/>
                  </a:cubicBezTo>
                  <a:cubicBezTo>
                    <a:pt x="136089" y="353526"/>
                    <a:pt x="130591" y="357558"/>
                    <a:pt x="125826" y="361956"/>
                  </a:cubicBezTo>
                  <a:cubicBezTo>
                    <a:pt x="121061" y="366355"/>
                    <a:pt x="114830" y="364889"/>
                    <a:pt x="113364" y="359757"/>
                  </a:cubicBezTo>
                  <a:cubicBezTo>
                    <a:pt x="110432" y="348028"/>
                    <a:pt x="99802" y="343996"/>
                    <a:pt x="92105" y="337032"/>
                  </a:cubicBezTo>
                  <a:cubicBezTo>
                    <a:pt x="85507" y="330801"/>
                    <a:pt x="77077" y="325303"/>
                    <a:pt x="84407" y="313573"/>
                  </a:cubicBezTo>
                  <a:cubicBezTo>
                    <a:pt x="88439" y="306976"/>
                    <a:pt x="81108" y="302577"/>
                    <a:pt x="77443" y="297812"/>
                  </a:cubicBezTo>
                  <a:cubicBezTo>
                    <a:pt x="73778" y="293047"/>
                    <a:pt x="66814" y="287916"/>
                    <a:pt x="71212" y="281684"/>
                  </a:cubicBezTo>
                  <a:cubicBezTo>
                    <a:pt x="76710" y="274354"/>
                    <a:pt x="83674" y="280585"/>
                    <a:pt x="89539" y="283151"/>
                  </a:cubicBezTo>
                  <a:cubicBezTo>
                    <a:pt x="93571" y="284617"/>
                    <a:pt x="96870" y="288649"/>
                    <a:pt x="102734" y="284983"/>
                  </a:cubicBezTo>
                  <a:cubicBezTo>
                    <a:pt x="92838" y="282418"/>
                    <a:pt x="86973" y="278752"/>
                    <a:pt x="92838" y="267023"/>
                  </a:cubicBezTo>
                  <a:cubicBezTo>
                    <a:pt x="103834" y="245397"/>
                    <a:pt x="102368" y="240632"/>
                    <a:pt x="82941" y="227437"/>
                  </a:cubicBezTo>
                  <a:cubicBezTo>
                    <a:pt x="73045" y="220839"/>
                    <a:pt x="74877" y="213508"/>
                    <a:pt x="80742" y="206911"/>
                  </a:cubicBezTo>
                  <a:cubicBezTo>
                    <a:pt x="89539" y="196648"/>
                    <a:pt x="93571" y="188584"/>
                    <a:pt x="80375" y="178687"/>
                  </a:cubicBezTo>
                  <a:cubicBezTo>
                    <a:pt x="75244" y="175022"/>
                    <a:pt x="74144" y="168058"/>
                    <a:pt x="77077" y="161460"/>
                  </a:cubicBezTo>
                  <a:cubicBezTo>
                    <a:pt x="78543" y="158894"/>
                    <a:pt x="81842" y="156695"/>
                    <a:pt x="80375" y="153396"/>
                  </a:cubicBezTo>
                  <a:cubicBezTo>
                    <a:pt x="73411" y="137268"/>
                    <a:pt x="78909" y="133236"/>
                    <a:pt x="91738" y="138368"/>
                  </a:cubicBezTo>
                  <a:cubicBezTo>
                    <a:pt x="88806" y="138734"/>
                    <a:pt x="84041" y="135435"/>
                    <a:pt x="81475" y="131037"/>
                  </a:cubicBezTo>
                  <a:cubicBezTo>
                    <a:pt x="76343" y="120407"/>
                    <a:pt x="69379" y="113810"/>
                    <a:pt x="57283" y="110511"/>
                  </a:cubicBezTo>
                  <a:cubicBezTo>
                    <a:pt x="46654" y="107579"/>
                    <a:pt x="50319" y="98415"/>
                    <a:pt x="57283" y="95483"/>
                  </a:cubicBezTo>
                  <a:cubicBezTo>
                    <a:pt x="74144" y="88519"/>
                    <a:pt x="63515" y="73491"/>
                    <a:pt x="68646" y="63227"/>
                  </a:cubicBezTo>
                  <a:cubicBezTo>
                    <a:pt x="70479" y="59562"/>
                    <a:pt x="65714" y="60662"/>
                    <a:pt x="63881" y="60295"/>
                  </a:cubicBezTo>
                  <a:cubicBezTo>
                    <a:pt x="57283" y="58462"/>
                    <a:pt x="48120" y="57729"/>
                    <a:pt x="52885" y="47833"/>
                  </a:cubicBezTo>
                  <a:cubicBezTo>
                    <a:pt x="56917" y="39402"/>
                    <a:pt x="61315" y="28406"/>
                    <a:pt x="74877" y="32805"/>
                  </a:cubicBezTo>
                  <a:cubicBezTo>
                    <a:pt x="80375" y="34637"/>
                    <a:pt x="85507" y="36837"/>
                    <a:pt x="89539" y="40869"/>
                  </a:cubicBezTo>
                  <a:cubicBezTo>
                    <a:pt x="89905" y="43434"/>
                    <a:pt x="92471" y="38669"/>
                    <a:pt x="90638" y="40502"/>
                  </a:cubicBezTo>
                  <a:cubicBezTo>
                    <a:pt x="89905" y="40869"/>
                    <a:pt x="90272" y="40502"/>
                    <a:pt x="89539" y="39402"/>
                  </a:cubicBezTo>
                  <a:cubicBezTo>
                    <a:pt x="88439" y="37570"/>
                    <a:pt x="87340" y="35737"/>
                    <a:pt x="88073" y="34271"/>
                  </a:cubicBezTo>
                  <a:cubicBezTo>
                    <a:pt x="94670" y="23641"/>
                    <a:pt x="100169" y="11912"/>
                    <a:pt x="109332" y="2749"/>
                  </a:cubicBezTo>
                  <a:cubicBezTo>
                    <a:pt x="116296" y="2015"/>
                    <a:pt x="124727" y="-4216"/>
                    <a:pt x="129125" y="4948"/>
                  </a:cubicBezTo>
                  <a:cubicBezTo>
                    <a:pt x="133157" y="13012"/>
                    <a:pt x="126559" y="16310"/>
                    <a:pt x="119595" y="19243"/>
                  </a:cubicBezTo>
                  <a:cubicBezTo>
                    <a:pt x="115930" y="20709"/>
                    <a:pt x="117029" y="25474"/>
                    <a:pt x="120328" y="28406"/>
                  </a:cubicBezTo>
                  <a:cubicBezTo>
                    <a:pt x="129492" y="36470"/>
                    <a:pt x="124360" y="39036"/>
                    <a:pt x="117762" y="47100"/>
                  </a:cubicBezTo>
                  <a:cubicBezTo>
                    <a:pt x="110432" y="56263"/>
                    <a:pt x="99069" y="47833"/>
                    <a:pt x="92471" y="58462"/>
                  </a:cubicBezTo>
                  <a:cubicBezTo>
                    <a:pt x="88439" y="65060"/>
                    <a:pt x="82575" y="67626"/>
                    <a:pt x="90272" y="74224"/>
                  </a:cubicBezTo>
                  <a:cubicBezTo>
                    <a:pt x="95770" y="78989"/>
                    <a:pt x="96137" y="83754"/>
                    <a:pt x="95403" y="91084"/>
                  </a:cubicBezTo>
                  <a:cubicBezTo>
                    <a:pt x="102368" y="85953"/>
                    <a:pt x="107499" y="81921"/>
                    <a:pt x="116296" y="84487"/>
                  </a:cubicBezTo>
                  <a:cubicBezTo>
                    <a:pt x="122527" y="86319"/>
                    <a:pt x="126926" y="93650"/>
                    <a:pt x="136456" y="89252"/>
                  </a:cubicBezTo>
                  <a:cubicBezTo>
                    <a:pt x="121794" y="68359"/>
                    <a:pt x="141221" y="67626"/>
                    <a:pt x="153317" y="62861"/>
                  </a:cubicBezTo>
                  <a:cubicBezTo>
                    <a:pt x="153317" y="63227"/>
                    <a:pt x="154416" y="65060"/>
                    <a:pt x="154050" y="65060"/>
                  </a:cubicBezTo>
                  <a:cubicBezTo>
                    <a:pt x="135356" y="76789"/>
                    <a:pt x="155149" y="88885"/>
                    <a:pt x="153683" y="100614"/>
                  </a:cubicBezTo>
                  <a:cubicBezTo>
                    <a:pt x="158082" y="108678"/>
                    <a:pt x="172010" y="77522"/>
                    <a:pt x="171277" y="105379"/>
                  </a:cubicBezTo>
                  <a:cubicBezTo>
                    <a:pt x="178241" y="105379"/>
                    <a:pt x="179341" y="98415"/>
                    <a:pt x="182273" y="94750"/>
                  </a:cubicBezTo>
                  <a:cubicBezTo>
                    <a:pt x="184839" y="91084"/>
                    <a:pt x="182640" y="86319"/>
                    <a:pt x="192170" y="88885"/>
                  </a:cubicBezTo>
                  <a:cubicBezTo>
                    <a:pt x="203899" y="92551"/>
                    <a:pt x="198034" y="79722"/>
                    <a:pt x="199134" y="73491"/>
                  </a:cubicBezTo>
                  <a:cubicBezTo>
                    <a:pt x="204998" y="78256"/>
                    <a:pt x="206831" y="84853"/>
                    <a:pt x="206465" y="92184"/>
                  </a:cubicBezTo>
                  <a:cubicBezTo>
                    <a:pt x="208297" y="99515"/>
                    <a:pt x="217461" y="84487"/>
                    <a:pt x="217827" y="95849"/>
                  </a:cubicBezTo>
                  <a:cubicBezTo>
                    <a:pt x="216361" y="109778"/>
                    <a:pt x="206098" y="123706"/>
                    <a:pt x="217827" y="138001"/>
                  </a:cubicBezTo>
                  <a:cubicBezTo>
                    <a:pt x="222226" y="143499"/>
                    <a:pt x="209397" y="144232"/>
                    <a:pt x="212696" y="148998"/>
                  </a:cubicBezTo>
                  <a:cubicBezTo>
                    <a:pt x="214529" y="151930"/>
                    <a:pt x="219660" y="152663"/>
                    <a:pt x="224792" y="155229"/>
                  </a:cubicBezTo>
                  <a:cubicBezTo>
                    <a:pt x="218560" y="160360"/>
                    <a:pt x="214529" y="166591"/>
                    <a:pt x="206465" y="166958"/>
                  </a:cubicBezTo>
                  <a:cubicBezTo>
                    <a:pt x="200967" y="164392"/>
                    <a:pt x="198767" y="168791"/>
                    <a:pt x="194369" y="170990"/>
                  </a:cubicBezTo>
                  <a:cubicBezTo>
                    <a:pt x="201700" y="175022"/>
                    <a:pt x="200600" y="163293"/>
                    <a:pt x="206465" y="166958"/>
                  </a:cubicBezTo>
                  <a:cubicBezTo>
                    <a:pt x="211230" y="173189"/>
                    <a:pt x="225158" y="174655"/>
                    <a:pt x="218927" y="185651"/>
                  </a:cubicBezTo>
                  <a:cubicBezTo>
                    <a:pt x="217827" y="187851"/>
                    <a:pt x="201700" y="197014"/>
                    <a:pt x="193636" y="183452"/>
                  </a:cubicBezTo>
                  <a:cubicBezTo>
                    <a:pt x="187771" y="173556"/>
                    <a:pt x="176775" y="181253"/>
                    <a:pt x="167978" y="178321"/>
                  </a:cubicBezTo>
                  <a:cubicBezTo>
                    <a:pt x="153317" y="173189"/>
                    <a:pt x="161380" y="191516"/>
                    <a:pt x="155516" y="194082"/>
                  </a:cubicBezTo>
                  <a:cubicBezTo>
                    <a:pt x="146352" y="198480"/>
                    <a:pt x="151850" y="210943"/>
                    <a:pt x="141221" y="215341"/>
                  </a:cubicBezTo>
                  <a:cubicBezTo>
                    <a:pt x="136822" y="217174"/>
                    <a:pt x="145253" y="225237"/>
                    <a:pt x="144520" y="232202"/>
                  </a:cubicBezTo>
                  <a:cubicBezTo>
                    <a:pt x="143787" y="239899"/>
                    <a:pt x="153683" y="249063"/>
                    <a:pt x="139388" y="253461"/>
                  </a:cubicBezTo>
                  <a:cubicBezTo>
                    <a:pt x="137922" y="253828"/>
                    <a:pt x="136456" y="257859"/>
                    <a:pt x="138655" y="260059"/>
                  </a:cubicBezTo>
                  <a:cubicBezTo>
                    <a:pt x="141221" y="262258"/>
                    <a:pt x="143787" y="263358"/>
                    <a:pt x="146352" y="260059"/>
                  </a:cubicBezTo>
                  <a:cubicBezTo>
                    <a:pt x="150018" y="255660"/>
                    <a:pt x="153683" y="251995"/>
                    <a:pt x="157715" y="247596"/>
                  </a:cubicBezTo>
                  <a:cubicBezTo>
                    <a:pt x="163213" y="253095"/>
                    <a:pt x="154416" y="255294"/>
                    <a:pt x="156982" y="260792"/>
                  </a:cubicBezTo>
                  <a:cubicBezTo>
                    <a:pt x="165779" y="257493"/>
                    <a:pt x="177142" y="259692"/>
                    <a:pt x="182640" y="247596"/>
                  </a:cubicBezTo>
                  <a:cubicBezTo>
                    <a:pt x="185205" y="242098"/>
                    <a:pt x="190337" y="243564"/>
                    <a:pt x="191803" y="249063"/>
                  </a:cubicBezTo>
                  <a:cubicBezTo>
                    <a:pt x="195469" y="263724"/>
                    <a:pt x="209030" y="274720"/>
                    <a:pt x="207564" y="291581"/>
                  </a:cubicBezTo>
                  <a:cubicBezTo>
                    <a:pt x="207564" y="292314"/>
                    <a:pt x="206831" y="292681"/>
                    <a:pt x="207198" y="293414"/>
                  </a:cubicBezTo>
                  <a:cubicBezTo>
                    <a:pt x="211230" y="308442"/>
                    <a:pt x="211230" y="308442"/>
                    <a:pt x="195469" y="315406"/>
                  </a:cubicBezTo>
                  <a:cubicBezTo>
                    <a:pt x="188871" y="318338"/>
                    <a:pt x="190703" y="322004"/>
                    <a:pt x="194735" y="324936"/>
                  </a:cubicBezTo>
                  <a:cubicBezTo>
                    <a:pt x="200234" y="328968"/>
                    <a:pt x="206098" y="332633"/>
                    <a:pt x="212329" y="335566"/>
                  </a:cubicBezTo>
                  <a:cubicBezTo>
                    <a:pt x="216361" y="337398"/>
                    <a:pt x="220393" y="338131"/>
                    <a:pt x="220760" y="343996"/>
                  </a:cubicBezTo>
                  <a:cubicBezTo>
                    <a:pt x="220760" y="350594"/>
                    <a:pt x="215262" y="351693"/>
                    <a:pt x="211963" y="354992"/>
                  </a:cubicBezTo>
                  <a:lnTo>
                    <a:pt x="190337" y="348028"/>
                  </a:lnTo>
                  <a:cubicBezTo>
                    <a:pt x="185939" y="341797"/>
                    <a:pt x="181907" y="346928"/>
                    <a:pt x="180074" y="349861"/>
                  </a:cubicBezTo>
                  <a:cubicBezTo>
                    <a:pt x="176408" y="356458"/>
                    <a:pt x="168345" y="363423"/>
                    <a:pt x="176775" y="371486"/>
                  </a:cubicBezTo>
                  <a:cubicBezTo>
                    <a:pt x="178608" y="373319"/>
                    <a:pt x="182640" y="373686"/>
                    <a:pt x="182273" y="377718"/>
                  </a:cubicBezTo>
                  <a:cubicBezTo>
                    <a:pt x="181907" y="381016"/>
                    <a:pt x="178608" y="380283"/>
                    <a:pt x="176408" y="380283"/>
                  </a:cubicBezTo>
                  <a:cubicBezTo>
                    <a:pt x="173843" y="380283"/>
                    <a:pt x="173476" y="382116"/>
                    <a:pt x="174576" y="383949"/>
                  </a:cubicBezTo>
                  <a:cubicBezTo>
                    <a:pt x="176775" y="387614"/>
                    <a:pt x="180074" y="388347"/>
                    <a:pt x="184106" y="388714"/>
                  </a:cubicBezTo>
                  <a:cubicBezTo>
                    <a:pt x="199134" y="390547"/>
                    <a:pt x="203166" y="397144"/>
                    <a:pt x="194735" y="409240"/>
                  </a:cubicBezTo>
                  <a:cubicBezTo>
                    <a:pt x="190337" y="415838"/>
                    <a:pt x="181907" y="422435"/>
                    <a:pt x="191070" y="428300"/>
                  </a:cubicBezTo>
                  <a:cubicBezTo>
                    <a:pt x="199500" y="433798"/>
                    <a:pt x="199134" y="419503"/>
                    <a:pt x="207931" y="416571"/>
                  </a:cubicBezTo>
                  <a:cubicBezTo>
                    <a:pt x="213062" y="429400"/>
                    <a:pt x="226991" y="438930"/>
                    <a:pt x="213795" y="457256"/>
                  </a:cubicBezTo>
                  <a:cubicBezTo>
                    <a:pt x="207564" y="466054"/>
                    <a:pt x="201333" y="478882"/>
                    <a:pt x="212329" y="495376"/>
                  </a:cubicBezTo>
                  <a:cubicBezTo>
                    <a:pt x="209397" y="468253"/>
                    <a:pt x="233222" y="460922"/>
                    <a:pt x="240553" y="443328"/>
                  </a:cubicBezTo>
                  <a:cubicBezTo>
                    <a:pt x="241286" y="441129"/>
                    <a:pt x="245318" y="437830"/>
                    <a:pt x="247150" y="443328"/>
                  </a:cubicBezTo>
                  <a:cubicBezTo>
                    <a:pt x="252282" y="458356"/>
                    <a:pt x="259246" y="446993"/>
                    <a:pt x="261812" y="443328"/>
                  </a:cubicBezTo>
                  <a:cubicBezTo>
                    <a:pt x="272808" y="428300"/>
                    <a:pt x="266577" y="405208"/>
                    <a:pt x="250083" y="395678"/>
                  </a:cubicBezTo>
                  <a:cubicBezTo>
                    <a:pt x="245318" y="392746"/>
                    <a:pt x="239453" y="390180"/>
                    <a:pt x="241286" y="382849"/>
                  </a:cubicBezTo>
                  <a:cubicBezTo>
                    <a:pt x="243119" y="374785"/>
                    <a:pt x="250083" y="370387"/>
                    <a:pt x="257047" y="368188"/>
                  </a:cubicBezTo>
                  <a:cubicBezTo>
                    <a:pt x="262912" y="366355"/>
                    <a:pt x="266577" y="375518"/>
                    <a:pt x="265477" y="378084"/>
                  </a:cubicBezTo>
                  <a:cubicBezTo>
                    <a:pt x="260346" y="395678"/>
                    <a:pt x="277573" y="405208"/>
                    <a:pt x="277940" y="419870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D397B988-B533-40E2-8E00-CD925CE874D5}"/>
                </a:ext>
              </a:extLst>
            </p:cNvPr>
            <p:cNvSpPr/>
            <p:nvPr/>
          </p:nvSpPr>
          <p:spPr>
            <a:xfrm>
              <a:off x="11156657" y="6709949"/>
              <a:ext cx="509980" cy="320522"/>
            </a:xfrm>
            <a:custGeom>
              <a:avLst/>
              <a:gdLst>
                <a:gd name="connsiteX0" fmla="*/ 441679 w 509980"/>
                <a:gd name="connsiteY0" fmla="*/ 133386 h 320522"/>
                <a:gd name="connsiteX1" fmla="*/ 485297 w 509980"/>
                <a:gd name="connsiteY1" fmla="*/ 158677 h 320522"/>
                <a:gd name="connsiteX2" fmla="*/ 490429 w 509980"/>
                <a:gd name="connsiteY2" fmla="*/ 167841 h 320522"/>
                <a:gd name="connsiteX3" fmla="*/ 493361 w 509980"/>
                <a:gd name="connsiteY3" fmla="*/ 175172 h 320522"/>
                <a:gd name="connsiteX4" fmla="*/ 493728 w 509980"/>
                <a:gd name="connsiteY4" fmla="*/ 191300 h 320522"/>
                <a:gd name="connsiteX5" fmla="*/ 481265 w 509980"/>
                <a:gd name="connsiteY5" fmla="*/ 192033 h 320522"/>
                <a:gd name="connsiteX6" fmla="*/ 454874 w 509980"/>
                <a:gd name="connsiteY6" fmla="*/ 205228 h 320522"/>
                <a:gd name="connsiteX7" fmla="*/ 411623 w 509980"/>
                <a:gd name="connsiteY7" fmla="*/ 220623 h 320522"/>
                <a:gd name="connsiteX8" fmla="*/ 393663 w 509980"/>
                <a:gd name="connsiteY8" fmla="*/ 214391 h 320522"/>
                <a:gd name="connsiteX9" fmla="*/ 401360 w 509980"/>
                <a:gd name="connsiteY9" fmla="*/ 238949 h 320522"/>
                <a:gd name="connsiteX10" fmla="*/ 410890 w 509980"/>
                <a:gd name="connsiteY10" fmla="*/ 245914 h 320522"/>
                <a:gd name="connsiteX11" fmla="*/ 432516 w 509980"/>
                <a:gd name="connsiteY11" fmla="*/ 245547 h 320522"/>
                <a:gd name="connsiteX12" fmla="*/ 434348 w 509980"/>
                <a:gd name="connsiteY12" fmla="*/ 254711 h 320522"/>
                <a:gd name="connsiteX13" fmla="*/ 423719 w 509980"/>
                <a:gd name="connsiteY13" fmla="*/ 267906 h 320522"/>
                <a:gd name="connsiteX14" fmla="*/ 420786 w 509980"/>
                <a:gd name="connsiteY14" fmla="*/ 281468 h 320522"/>
                <a:gd name="connsiteX15" fmla="*/ 433615 w 509980"/>
                <a:gd name="connsiteY15" fmla="*/ 282934 h 320522"/>
                <a:gd name="connsiteX16" fmla="*/ 460006 w 509980"/>
                <a:gd name="connsiteY16" fmla="*/ 292464 h 320522"/>
                <a:gd name="connsiteX17" fmla="*/ 497393 w 509980"/>
                <a:gd name="connsiteY17" fmla="*/ 291365 h 320522"/>
                <a:gd name="connsiteX18" fmla="*/ 507656 w 509980"/>
                <a:gd name="connsiteY18" fmla="*/ 287333 h 320522"/>
                <a:gd name="connsiteX19" fmla="*/ 503991 w 509980"/>
                <a:gd name="connsiteY19" fmla="*/ 296129 h 320522"/>
                <a:gd name="connsiteX20" fmla="*/ 487863 w 509980"/>
                <a:gd name="connsiteY20" fmla="*/ 317022 h 320522"/>
                <a:gd name="connsiteX21" fmla="*/ 465871 w 509980"/>
                <a:gd name="connsiteY21" fmla="*/ 308225 h 320522"/>
                <a:gd name="connsiteX22" fmla="*/ 440946 w 509980"/>
                <a:gd name="connsiteY22" fmla="*/ 318855 h 320522"/>
                <a:gd name="connsiteX23" fmla="*/ 427751 w 509980"/>
                <a:gd name="connsiteY23" fmla="*/ 319954 h 320522"/>
                <a:gd name="connsiteX24" fmla="*/ 404292 w 509980"/>
                <a:gd name="connsiteY24" fmla="*/ 309325 h 320522"/>
                <a:gd name="connsiteX25" fmla="*/ 408691 w 509980"/>
                <a:gd name="connsiteY25" fmla="*/ 280002 h 320522"/>
                <a:gd name="connsiteX26" fmla="*/ 410890 w 509980"/>
                <a:gd name="connsiteY26" fmla="*/ 260209 h 320522"/>
                <a:gd name="connsiteX27" fmla="*/ 406125 w 509980"/>
                <a:gd name="connsiteY27" fmla="*/ 253978 h 320522"/>
                <a:gd name="connsiteX28" fmla="*/ 399161 w 509980"/>
                <a:gd name="connsiteY28" fmla="*/ 271571 h 320522"/>
                <a:gd name="connsiteX29" fmla="*/ 391097 w 509980"/>
                <a:gd name="connsiteY29" fmla="*/ 258376 h 320522"/>
                <a:gd name="connsiteX30" fmla="*/ 381567 w 509980"/>
                <a:gd name="connsiteY30" fmla="*/ 248480 h 320522"/>
                <a:gd name="connsiteX31" fmla="*/ 377168 w 509980"/>
                <a:gd name="connsiteY31" fmla="*/ 260209 h 320522"/>
                <a:gd name="connsiteX32" fmla="*/ 360308 w 509980"/>
                <a:gd name="connsiteY32" fmla="*/ 263874 h 320522"/>
                <a:gd name="connsiteX33" fmla="*/ 370204 w 509980"/>
                <a:gd name="connsiteY33" fmla="*/ 273038 h 320522"/>
                <a:gd name="connsiteX34" fmla="*/ 374236 w 509980"/>
                <a:gd name="connsiteY34" fmla="*/ 284767 h 320522"/>
                <a:gd name="connsiteX35" fmla="*/ 363973 w 509980"/>
                <a:gd name="connsiteY35" fmla="*/ 286233 h 320522"/>
                <a:gd name="connsiteX36" fmla="*/ 349678 w 509980"/>
                <a:gd name="connsiteY36" fmla="*/ 286600 h 320522"/>
                <a:gd name="connsiteX37" fmla="*/ 338682 w 509980"/>
                <a:gd name="connsiteY37" fmla="*/ 272671 h 320522"/>
                <a:gd name="connsiteX38" fmla="*/ 328419 w 509980"/>
                <a:gd name="connsiteY38" fmla="*/ 287333 h 320522"/>
                <a:gd name="connsiteX39" fmla="*/ 256577 w 509980"/>
                <a:gd name="connsiteY39" fmla="*/ 245914 h 320522"/>
                <a:gd name="connsiteX40" fmla="*/ 251812 w 509980"/>
                <a:gd name="connsiteY40" fmla="*/ 244448 h 320522"/>
                <a:gd name="connsiteX41" fmla="*/ 242649 w 509980"/>
                <a:gd name="connsiteY41" fmla="*/ 245547 h 320522"/>
                <a:gd name="connsiteX42" fmla="*/ 226521 w 509980"/>
                <a:gd name="connsiteY42" fmla="*/ 240782 h 320522"/>
                <a:gd name="connsiteX43" fmla="*/ 235684 w 509980"/>
                <a:gd name="connsiteY43" fmla="*/ 229419 h 320522"/>
                <a:gd name="connsiteX44" fmla="*/ 245214 w 509980"/>
                <a:gd name="connsiteY44" fmla="*/ 213658 h 320522"/>
                <a:gd name="connsiteX45" fmla="*/ 223955 w 509980"/>
                <a:gd name="connsiteY45" fmla="*/ 210359 h 320522"/>
                <a:gd name="connsiteX46" fmla="*/ 202696 w 509980"/>
                <a:gd name="connsiteY46" fmla="*/ 203762 h 320522"/>
                <a:gd name="connsiteX47" fmla="*/ 183269 w 509980"/>
                <a:gd name="connsiteY47" fmla="*/ 219523 h 320522"/>
                <a:gd name="connsiteX48" fmla="*/ 170074 w 509980"/>
                <a:gd name="connsiteY48" fmla="*/ 226121 h 320522"/>
                <a:gd name="connsiteX49" fmla="*/ 145149 w 509980"/>
                <a:gd name="connsiteY49" fmla="*/ 206694 h 320522"/>
                <a:gd name="connsiteX50" fmla="*/ 133420 w 509980"/>
                <a:gd name="connsiteY50" fmla="*/ 201929 h 320522"/>
                <a:gd name="connsiteX51" fmla="*/ 90168 w 509980"/>
                <a:gd name="connsiteY51" fmla="*/ 189100 h 320522"/>
                <a:gd name="connsiteX52" fmla="*/ 84304 w 509980"/>
                <a:gd name="connsiteY52" fmla="*/ 180303 h 320522"/>
                <a:gd name="connsiteX53" fmla="*/ 70742 w 509980"/>
                <a:gd name="connsiteY53" fmla="*/ 175538 h 320522"/>
                <a:gd name="connsiteX54" fmla="*/ 39953 w 509980"/>
                <a:gd name="connsiteY54" fmla="*/ 181036 h 320522"/>
                <a:gd name="connsiteX55" fmla="*/ 34821 w 509980"/>
                <a:gd name="connsiteY55" fmla="*/ 194598 h 320522"/>
                <a:gd name="connsiteX56" fmla="*/ 23825 w 509980"/>
                <a:gd name="connsiteY56" fmla="*/ 184335 h 320522"/>
                <a:gd name="connsiteX57" fmla="*/ 18693 w 509980"/>
                <a:gd name="connsiteY57" fmla="*/ 170040 h 320522"/>
                <a:gd name="connsiteX58" fmla="*/ 0 w 509980"/>
                <a:gd name="connsiteY58" fmla="*/ 157211 h 320522"/>
                <a:gd name="connsiteX59" fmla="*/ 6964 w 509980"/>
                <a:gd name="connsiteY59" fmla="*/ 149514 h 320522"/>
                <a:gd name="connsiteX60" fmla="*/ 17594 w 509980"/>
                <a:gd name="connsiteY60" fmla="*/ 120191 h 320522"/>
                <a:gd name="connsiteX61" fmla="*/ 19427 w 509980"/>
                <a:gd name="connsiteY61" fmla="*/ 100031 h 320522"/>
                <a:gd name="connsiteX62" fmla="*/ 16861 w 509980"/>
                <a:gd name="connsiteY62" fmla="*/ 76573 h 320522"/>
                <a:gd name="connsiteX63" fmla="*/ 16494 w 509980"/>
                <a:gd name="connsiteY63" fmla="*/ 63744 h 320522"/>
                <a:gd name="connsiteX64" fmla="*/ 61212 w 509980"/>
                <a:gd name="connsiteY64" fmla="*/ 63377 h 320522"/>
                <a:gd name="connsiteX65" fmla="*/ 46917 w 509980"/>
                <a:gd name="connsiteY65" fmla="*/ 80605 h 320522"/>
                <a:gd name="connsiteX66" fmla="*/ 55347 w 509980"/>
                <a:gd name="connsiteY66" fmla="*/ 115792 h 320522"/>
                <a:gd name="connsiteX67" fmla="*/ 91268 w 509980"/>
                <a:gd name="connsiteY67" fmla="*/ 122024 h 320522"/>
                <a:gd name="connsiteX68" fmla="*/ 110695 w 509980"/>
                <a:gd name="connsiteY68" fmla="*/ 90868 h 320522"/>
                <a:gd name="connsiteX69" fmla="*/ 124623 w 509980"/>
                <a:gd name="connsiteY69" fmla="*/ 82438 h 320522"/>
                <a:gd name="connsiteX70" fmla="*/ 127555 w 509980"/>
                <a:gd name="connsiteY70" fmla="*/ 70708 h 320522"/>
                <a:gd name="connsiteX71" fmla="*/ 128289 w 509980"/>
                <a:gd name="connsiteY71" fmla="*/ 57513 h 320522"/>
                <a:gd name="connsiteX72" fmla="*/ 132687 w 509980"/>
                <a:gd name="connsiteY72" fmla="*/ 54581 h 320522"/>
                <a:gd name="connsiteX73" fmla="*/ 273804 w 509980"/>
                <a:gd name="connsiteY73" fmla="*/ 23425 h 320522"/>
                <a:gd name="connsiteX74" fmla="*/ 269772 w 509980"/>
                <a:gd name="connsiteY74" fmla="*/ 54947 h 320522"/>
                <a:gd name="connsiteX75" fmla="*/ 262808 w 509980"/>
                <a:gd name="connsiteY75" fmla="*/ 70708 h 320522"/>
                <a:gd name="connsiteX76" fmla="*/ 262808 w 509980"/>
                <a:gd name="connsiteY76" fmla="*/ 79505 h 320522"/>
                <a:gd name="connsiteX77" fmla="*/ 271239 w 509980"/>
                <a:gd name="connsiteY77" fmla="*/ 102231 h 320522"/>
                <a:gd name="connsiteX78" fmla="*/ 294330 w 509980"/>
                <a:gd name="connsiteY78" fmla="*/ 105896 h 320522"/>
                <a:gd name="connsiteX79" fmla="*/ 297629 w 509980"/>
                <a:gd name="connsiteY79" fmla="*/ 104796 h 320522"/>
                <a:gd name="connsiteX80" fmla="*/ 315223 w 509980"/>
                <a:gd name="connsiteY80" fmla="*/ 85736 h 320522"/>
                <a:gd name="connsiteX81" fmla="*/ 316323 w 509980"/>
                <a:gd name="connsiteY81" fmla="*/ 71808 h 320522"/>
                <a:gd name="connsiteX82" fmla="*/ 290299 w 509980"/>
                <a:gd name="connsiteY82" fmla="*/ 85003 h 320522"/>
                <a:gd name="connsiteX83" fmla="*/ 281868 w 509980"/>
                <a:gd name="connsiteY83" fmla="*/ 77672 h 320522"/>
                <a:gd name="connsiteX84" fmla="*/ 278936 w 509980"/>
                <a:gd name="connsiteY84" fmla="*/ 63377 h 320522"/>
                <a:gd name="connsiteX85" fmla="*/ 303861 w 509980"/>
                <a:gd name="connsiteY85" fmla="*/ 46517 h 320522"/>
                <a:gd name="connsiteX86" fmla="*/ 302761 w 509980"/>
                <a:gd name="connsiteY86" fmla="*/ 30023 h 320522"/>
                <a:gd name="connsiteX87" fmla="*/ 296896 w 509980"/>
                <a:gd name="connsiteY87" fmla="*/ 17560 h 320522"/>
                <a:gd name="connsiteX88" fmla="*/ 308992 w 509980"/>
                <a:gd name="connsiteY88" fmla="*/ 6930 h 320522"/>
                <a:gd name="connsiteX89" fmla="*/ 328419 w 509980"/>
                <a:gd name="connsiteY89" fmla="*/ 2166 h 320522"/>
                <a:gd name="connsiteX90" fmla="*/ 327686 w 509980"/>
                <a:gd name="connsiteY90" fmla="*/ 23425 h 320522"/>
                <a:gd name="connsiteX91" fmla="*/ 324753 w 509980"/>
                <a:gd name="connsiteY91" fmla="*/ 40286 h 320522"/>
                <a:gd name="connsiteX92" fmla="*/ 322188 w 509980"/>
                <a:gd name="connsiteY92" fmla="*/ 50549 h 320522"/>
                <a:gd name="connsiteX93" fmla="*/ 321088 w 509980"/>
                <a:gd name="connsiteY93" fmla="*/ 57513 h 320522"/>
                <a:gd name="connsiteX94" fmla="*/ 327319 w 509980"/>
                <a:gd name="connsiteY94" fmla="*/ 90501 h 320522"/>
                <a:gd name="connsiteX95" fmla="*/ 326586 w 509980"/>
                <a:gd name="connsiteY95" fmla="*/ 100765 h 320522"/>
                <a:gd name="connsiteX96" fmla="*/ 338682 w 509980"/>
                <a:gd name="connsiteY96" fmla="*/ 99298 h 320522"/>
                <a:gd name="connsiteX97" fmla="*/ 357009 w 509980"/>
                <a:gd name="connsiteY97" fmla="*/ 97099 h 320522"/>
                <a:gd name="connsiteX98" fmla="*/ 357742 w 509980"/>
                <a:gd name="connsiteY98" fmla="*/ 123490 h 320522"/>
                <a:gd name="connsiteX99" fmla="*/ 377168 w 509980"/>
                <a:gd name="connsiteY99" fmla="*/ 123490 h 320522"/>
                <a:gd name="connsiteX100" fmla="*/ 403559 w 509980"/>
                <a:gd name="connsiteY100" fmla="*/ 131187 h 320522"/>
                <a:gd name="connsiteX101" fmla="*/ 428484 w 509980"/>
                <a:gd name="connsiteY101" fmla="*/ 141084 h 320522"/>
                <a:gd name="connsiteX102" fmla="*/ 441679 w 509980"/>
                <a:gd name="connsiteY102" fmla="*/ 133386 h 3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509980" h="320522">
                  <a:moveTo>
                    <a:pt x="441679" y="133386"/>
                  </a:moveTo>
                  <a:cubicBezTo>
                    <a:pt x="455608" y="142917"/>
                    <a:pt x="462205" y="164176"/>
                    <a:pt x="485297" y="158677"/>
                  </a:cubicBezTo>
                  <a:cubicBezTo>
                    <a:pt x="491895" y="157211"/>
                    <a:pt x="494461" y="161976"/>
                    <a:pt x="490429" y="167841"/>
                  </a:cubicBezTo>
                  <a:cubicBezTo>
                    <a:pt x="486030" y="173706"/>
                    <a:pt x="490429" y="173706"/>
                    <a:pt x="493361" y="175172"/>
                  </a:cubicBezTo>
                  <a:cubicBezTo>
                    <a:pt x="502158" y="180303"/>
                    <a:pt x="495560" y="186534"/>
                    <a:pt x="493728" y="191300"/>
                  </a:cubicBezTo>
                  <a:cubicBezTo>
                    <a:pt x="490795" y="198997"/>
                    <a:pt x="484931" y="193499"/>
                    <a:pt x="481265" y="192033"/>
                  </a:cubicBezTo>
                  <a:cubicBezTo>
                    <a:pt x="461839" y="185068"/>
                    <a:pt x="461839" y="184702"/>
                    <a:pt x="454874" y="205228"/>
                  </a:cubicBezTo>
                  <a:cubicBezTo>
                    <a:pt x="448277" y="224288"/>
                    <a:pt x="428850" y="231252"/>
                    <a:pt x="411623" y="220623"/>
                  </a:cubicBezTo>
                  <a:cubicBezTo>
                    <a:pt x="407224" y="218057"/>
                    <a:pt x="401726" y="216957"/>
                    <a:pt x="393663" y="214391"/>
                  </a:cubicBezTo>
                  <a:cubicBezTo>
                    <a:pt x="399527" y="222822"/>
                    <a:pt x="404292" y="229419"/>
                    <a:pt x="401360" y="238949"/>
                  </a:cubicBezTo>
                  <a:cubicBezTo>
                    <a:pt x="400260" y="242615"/>
                    <a:pt x="403193" y="252511"/>
                    <a:pt x="410890" y="245914"/>
                  </a:cubicBezTo>
                  <a:cubicBezTo>
                    <a:pt x="418587" y="238949"/>
                    <a:pt x="425551" y="252878"/>
                    <a:pt x="432516" y="245547"/>
                  </a:cubicBezTo>
                  <a:cubicBezTo>
                    <a:pt x="432882" y="245181"/>
                    <a:pt x="437281" y="251045"/>
                    <a:pt x="434348" y="254711"/>
                  </a:cubicBezTo>
                  <a:cubicBezTo>
                    <a:pt x="431050" y="259109"/>
                    <a:pt x="427384" y="263507"/>
                    <a:pt x="423719" y="267906"/>
                  </a:cubicBezTo>
                  <a:cubicBezTo>
                    <a:pt x="419687" y="271938"/>
                    <a:pt x="418954" y="277802"/>
                    <a:pt x="420786" y="281468"/>
                  </a:cubicBezTo>
                  <a:cubicBezTo>
                    <a:pt x="423352" y="286233"/>
                    <a:pt x="428117" y="286233"/>
                    <a:pt x="433615" y="282934"/>
                  </a:cubicBezTo>
                  <a:cubicBezTo>
                    <a:pt x="438380" y="280369"/>
                    <a:pt x="453408" y="295030"/>
                    <a:pt x="460006" y="292464"/>
                  </a:cubicBezTo>
                  <a:cubicBezTo>
                    <a:pt x="473934" y="286966"/>
                    <a:pt x="486763" y="308958"/>
                    <a:pt x="497393" y="291365"/>
                  </a:cubicBezTo>
                  <a:cubicBezTo>
                    <a:pt x="499959" y="287333"/>
                    <a:pt x="502891" y="283301"/>
                    <a:pt x="507656" y="287333"/>
                  </a:cubicBezTo>
                  <a:cubicBezTo>
                    <a:pt x="513887" y="292831"/>
                    <a:pt x="505823" y="293564"/>
                    <a:pt x="503991" y="296129"/>
                  </a:cubicBezTo>
                  <a:cubicBezTo>
                    <a:pt x="498859" y="303460"/>
                    <a:pt x="499959" y="315556"/>
                    <a:pt x="487863" y="317022"/>
                  </a:cubicBezTo>
                  <a:cubicBezTo>
                    <a:pt x="479066" y="318122"/>
                    <a:pt x="473201" y="310791"/>
                    <a:pt x="465871" y="308225"/>
                  </a:cubicBezTo>
                  <a:cubicBezTo>
                    <a:pt x="448643" y="301994"/>
                    <a:pt x="449376" y="301628"/>
                    <a:pt x="440946" y="318855"/>
                  </a:cubicBezTo>
                  <a:cubicBezTo>
                    <a:pt x="439846" y="321054"/>
                    <a:pt x="428117" y="320688"/>
                    <a:pt x="427751" y="319954"/>
                  </a:cubicBezTo>
                  <a:cubicBezTo>
                    <a:pt x="424085" y="306759"/>
                    <a:pt x="412723" y="311158"/>
                    <a:pt x="404292" y="309325"/>
                  </a:cubicBezTo>
                  <a:cubicBezTo>
                    <a:pt x="413456" y="300895"/>
                    <a:pt x="406125" y="289532"/>
                    <a:pt x="408691" y="280002"/>
                  </a:cubicBezTo>
                  <a:cubicBezTo>
                    <a:pt x="410157" y="274137"/>
                    <a:pt x="398794" y="266440"/>
                    <a:pt x="410890" y="260209"/>
                  </a:cubicBezTo>
                  <a:cubicBezTo>
                    <a:pt x="412723" y="259476"/>
                    <a:pt x="410157" y="254344"/>
                    <a:pt x="406125" y="253978"/>
                  </a:cubicBezTo>
                  <a:cubicBezTo>
                    <a:pt x="398061" y="253611"/>
                    <a:pt x="398061" y="260209"/>
                    <a:pt x="399161" y="271571"/>
                  </a:cubicBezTo>
                  <a:cubicBezTo>
                    <a:pt x="394396" y="263507"/>
                    <a:pt x="393296" y="260575"/>
                    <a:pt x="391097" y="258376"/>
                  </a:cubicBezTo>
                  <a:cubicBezTo>
                    <a:pt x="388164" y="254711"/>
                    <a:pt x="388531" y="247380"/>
                    <a:pt x="381567" y="248480"/>
                  </a:cubicBezTo>
                  <a:cubicBezTo>
                    <a:pt x="373503" y="249579"/>
                    <a:pt x="377535" y="255810"/>
                    <a:pt x="377168" y="260209"/>
                  </a:cubicBezTo>
                  <a:cubicBezTo>
                    <a:pt x="375702" y="277802"/>
                    <a:pt x="365439" y="260575"/>
                    <a:pt x="360308" y="263874"/>
                  </a:cubicBezTo>
                  <a:cubicBezTo>
                    <a:pt x="359941" y="271571"/>
                    <a:pt x="365806" y="271205"/>
                    <a:pt x="370204" y="273038"/>
                  </a:cubicBezTo>
                  <a:cubicBezTo>
                    <a:pt x="375702" y="275237"/>
                    <a:pt x="378634" y="278902"/>
                    <a:pt x="374236" y="284767"/>
                  </a:cubicBezTo>
                  <a:cubicBezTo>
                    <a:pt x="371304" y="288432"/>
                    <a:pt x="368005" y="292464"/>
                    <a:pt x="363973" y="286233"/>
                  </a:cubicBezTo>
                  <a:cubicBezTo>
                    <a:pt x="358841" y="278536"/>
                    <a:pt x="353710" y="283667"/>
                    <a:pt x="349678" y="286600"/>
                  </a:cubicBezTo>
                  <a:cubicBezTo>
                    <a:pt x="336116" y="296496"/>
                    <a:pt x="334283" y="290632"/>
                    <a:pt x="338682" y="272671"/>
                  </a:cubicBezTo>
                  <a:cubicBezTo>
                    <a:pt x="333184" y="280735"/>
                    <a:pt x="330618" y="284034"/>
                    <a:pt x="328419" y="287333"/>
                  </a:cubicBezTo>
                  <a:cubicBezTo>
                    <a:pt x="307526" y="268273"/>
                    <a:pt x="282601" y="256177"/>
                    <a:pt x="256577" y="245914"/>
                  </a:cubicBezTo>
                  <a:cubicBezTo>
                    <a:pt x="255111" y="245547"/>
                    <a:pt x="253278" y="244814"/>
                    <a:pt x="251812" y="244448"/>
                  </a:cubicBezTo>
                  <a:cubicBezTo>
                    <a:pt x="248513" y="244081"/>
                    <a:pt x="245581" y="244814"/>
                    <a:pt x="242649" y="245547"/>
                  </a:cubicBezTo>
                  <a:cubicBezTo>
                    <a:pt x="236417" y="246647"/>
                    <a:pt x="229087" y="247746"/>
                    <a:pt x="226521" y="240782"/>
                  </a:cubicBezTo>
                  <a:cubicBezTo>
                    <a:pt x="223955" y="233451"/>
                    <a:pt x="230919" y="231252"/>
                    <a:pt x="235684" y="229419"/>
                  </a:cubicBezTo>
                  <a:cubicBezTo>
                    <a:pt x="242649" y="226854"/>
                    <a:pt x="240816" y="220256"/>
                    <a:pt x="245214" y="213658"/>
                  </a:cubicBezTo>
                  <a:cubicBezTo>
                    <a:pt x="236051" y="216224"/>
                    <a:pt x="228720" y="222822"/>
                    <a:pt x="223955" y="210359"/>
                  </a:cubicBezTo>
                  <a:cubicBezTo>
                    <a:pt x="221023" y="202662"/>
                    <a:pt x="206728" y="216591"/>
                    <a:pt x="202696" y="203762"/>
                  </a:cubicBezTo>
                  <a:cubicBezTo>
                    <a:pt x="203429" y="217690"/>
                    <a:pt x="185469" y="207794"/>
                    <a:pt x="183269" y="219523"/>
                  </a:cubicBezTo>
                  <a:cubicBezTo>
                    <a:pt x="182170" y="225388"/>
                    <a:pt x="174472" y="229786"/>
                    <a:pt x="170074" y="226121"/>
                  </a:cubicBezTo>
                  <a:cubicBezTo>
                    <a:pt x="162010" y="218423"/>
                    <a:pt x="148815" y="213292"/>
                    <a:pt x="145149" y="206694"/>
                  </a:cubicBezTo>
                  <a:cubicBezTo>
                    <a:pt x="140751" y="198630"/>
                    <a:pt x="136719" y="201196"/>
                    <a:pt x="133420" y="201929"/>
                  </a:cubicBezTo>
                  <a:cubicBezTo>
                    <a:pt x="116193" y="205961"/>
                    <a:pt x="103364" y="197164"/>
                    <a:pt x="90168" y="189100"/>
                  </a:cubicBezTo>
                  <a:cubicBezTo>
                    <a:pt x="86870" y="187268"/>
                    <a:pt x="83937" y="184335"/>
                    <a:pt x="84304" y="180303"/>
                  </a:cubicBezTo>
                  <a:cubicBezTo>
                    <a:pt x="85404" y="162343"/>
                    <a:pt x="74407" y="169674"/>
                    <a:pt x="70742" y="175538"/>
                  </a:cubicBezTo>
                  <a:cubicBezTo>
                    <a:pt x="61579" y="189833"/>
                    <a:pt x="50949" y="184335"/>
                    <a:pt x="39953" y="181036"/>
                  </a:cubicBezTo>
                  <a:cubicBezTo>
                    <a:pt x="42152" y="186901"/>
                    <a:pt x="41785" y="193132"/>
                    <a:pt x="34821" y="194598"/>
                  </a:cubicBezTo>
                  <a:cubicBezTo>
                    <a:pt x="28223" y="196065"/>
                    <a:pt x="25291" y="190200"/>
                    <a:pt x="23825" y="184335"/>
                  </a:cubicBezTo>
                  <a:cubicBezTo>
                    <a:pt x="22725" y="179204"/>
                    <a:pt x="26024" y="172606"/>
                    <a:pt x="18693" y="170040"/>
                  </a:cubicBezTo>
                  <a:cubicBezTo>
                    <a:pt x="12829" y="165642"/>
                    <a:pt x="2932" y="166741"/>
                    <a:pt x="0" y="157211"/>
                  </a:cubicBezTo>
                  <a:cubicBezTo>
                    <a:pt x="367" y="152813"/>
                    <a:pt x="3299" y="150614"/>
                    <a:pt x="6964" y="149514"/>
                  </a:cubicBezTo>
                  <a:cubicBezTo>
                    <a:pt x="24558" y="144749"/>
                    <a:pt x="23458" y="133020"/>
                    <a:pt x="17594" y="120191"/>
                  </a:cubicBezTo>
                  <a:cubicBezTo>
                    <a:pt x="13929" y="112494"/>
                    <a:pt x="12829" y="106629"/>
                    <a:pt x="19427" y="100031"/>
                  </a:cubicBezTo>
                  <a:cubicBezTo>
                    <a:pt x="28590" y="91234"/>
                    <a:pt x="28957" y="83537"/>
                    <a:pt x="16861" y="76573"/>
                  </a:cubicBezTo>
                  <a:cubicBezTo>
                    <a:pt x="12096" y="73640"/>
                    <a:pt x="8064" y="68143"/>
                    <a:pt x="16494" y="63744"/>
                  </a:cubicBezTo>
                  <a:cubicBezTo>
                    <a:pt x="31522" y="60445"/>
                    <a:pt x="46184" y="60812"/>
                    <a:pt x="61212" y="63377"/>
                  </a:cubicBezTo>
                  <a:cubicBezTo>
                    <a:pt x="69642" y="75107"/>
                    <a:pt x="69276" y="75473"/>
                    <a:pt x="46917" y="80605"/>
                  </a:cubicBezTo>
                  <a:cubicBezTo>
                    <a:pt x="46184" y="93434"/>
                    <a:pt x="69276" y="99665"/>
                    <a:pt x="55347" y="115792"/>
                  </a:cubicBezTo>
                  <a:cubicBezTo>
                    <a:pt x="70742" y="102231"/>
                    <a:pt x="81738" y="104430"/>
                    <a:pt x="91268" y="122024"/>
                  </a:cubicBezTo>
                  <a:cubicBezTo>
                    <a:pt x="87969" y="98565"/>
                    <a:pt x="92368" y="91234"/>
                    <a:pt x="110695" y="90868"/>
                  </a:cubicBezTo>
                  <a:cubicBezTo>
                    <a:pt x="117292" y="90868"/>
                    <a:pt x="119858" y="84270"/>
                    <a:pt x="124623" y="82438"/>
                  </a:cubicBezTo>
                  <a:cubicBezTo>
                    <a:pt x="131587" y="79505"/>
                    <a:pt x="133420" y="76939"/>
                    <a:pt x="127555" y="70708"/>
                  </a:cubicBezTo>
                  <a:cubicBezTo>
                    <a:pt x="123157" y="66310"/>
                    <a:pt x="124257" y="61545"/>
                    <a:pt x="128289" y="57513"/>
                  </a:cubicBezTo>
                  <a:cubicBezTo>
                    <a:pt x="129755" y="56413"/>
                    <a:pt x="131221" y="55314"/>
                    <a:pt x="132687" y="54581"/>
                  </a:cubicBezTo>
                  <a:cubicBezTo>
                    <a:pt x="178138" y="36620"/>
                    <a:pt x="226887" y="33688"/>
                    <a:pt x="273804" y="23425"/>
                  </a:cubicBezTo>
                  <a:cubicBezTo>
                    <a:pt x="278203" y="34787"/>
                    <a:pt x="276370" y="45417"/>
                    <a:pt x="269772" y="54947"/>
                  </a:cubicBezTo>
                  <a:cubicBezTo>
                    <a:pt x="264641" y="58979"/>
                    <a:pt x="260242" y="63377"/>
                    <a:pt x="262808" y="70708"/>
                  </a:cubicBezTo>
                  <a:cubicBezTo>
                    <a:pt x="262808" y="73640"/>
                    <a:pt x="264641" y="77672"/>
                    <a:pt x="262808" y="79505"/>
                  </a:cubicBezTo>
                  <a:cubicBezTo>
                    <a:pt x="252179" y="92334"/>
                    <a:pt x="263541" y="96366"/>
                    <a:pt x="271239" y="102231"/>
                  </a:cubicBezTo>
                  <a:cubicBezTo>
                    <a:pt x="278203" y="108095"/>
                    <a:pt x="287000" y="101131"/>
                    <a:pt x="294330" y="105896"/>
                  </a:cubicBezTo>
                  <a:cubicBezTo>
                    <a:pt x="295064" y="106629"/>
                    <a:pt x="297263" y="105529"/>
                    <a:pt x="297629" y="104796"/>
                  </a:cubicBezTo>
                  <a:cubicBezTo>
                    <a:pt x="297996" y="93067"/>
                    <a:pt x="309725" y="92334"/>
                    <a:pt x="315223" y="85736"/>
                  </a:cubicBezTo>
                  <a:cubicBezTo>
                    <a:pt x="316689" y="83904"/>
                    <a:pt x="315223" y="79505"/>
                    <a:pt x="316323" y="71808"/>
                  </a:cubicBezTo>
                  <a:cubicBezTo>
                    <a:pt x="309359" y="91601"/>
                    <a:pt x="302394" y="94167"/>
                    <a:pt x="290299" y="85003"/>
                  </a:cubicBezTo>
                  <a:cubicBezTo>
                    <a:pt x="287366" y="82804"/>
                    <a:pt x="285167" y="79872"/>
                    <a:pt x="281868" y="77672"/>
                  </a:cubicBezTo>
                  <a:cubicBezTo>
                    <a:pt x="277470" y="73640"/>
                    <a:pt x="275637" y="69242"/>
                    <a:pt x="278936" y="63377"/>
                  </a:cubicBezTo>
                  <a:cubicBezTo>
                    <a:pt x="289566" y="61178"/>
                    <a:pt x="294330" y="50915"/>
                    <a:pt x="303861" y="46517"/>
                  </a:cubicBezTo>
                  <a:cubicBezTo>
                    <a:pt x="309725" y="43951"/>
                    <a:pt x="311924" y="33688"/>
                    <a:pt x="302761" y="30023"/>
                  </a:cubicBezTo>
                  <a:cubicBezTo>
                    <a:pt x="295430" y="27090"/>
                    <a:pt x="295064" y="23425"/>
                    <a:pt x="296896" y="17560"/>
                  </a:cubicBezTo>
                  <a:cubicBezTo>
                    <a:pt x="300195" y="13162"/>
                    <a:pt x="304960" y="10596"/>
                    <a:pt x="308992" y="6930"/>
                  </a:cubicBezTo>
                  <a:cubicBezTo>
                    <a:pt x="314857" y="2898"/>
                    <a:pt x="320355" y="-3333"/>
                    <a:pt x="328419" y="2166"/>
                  </a:cubicBezTo>
                  <a:cubicBezTo>
                    <a:pt x="334283" y="9130"/>
                    <a:pt x="345646" y="16094"/>
                    <a:pt x="327686" y="23425"/>
                  </a:cubicBezTo>
                  <a:cubicBezTo>
                    <a:pt x="325853" y="24158"/>
                    <a:pt x="315956" y="32588"/>
                    <a:pt x="324753" y="40286"/>
                  </a:cubicBezTo>
                  <a:cubicBezTo>
                    <a:pt x="329885" y="44684"/>
                    <a:pt x="325486" y="47983"/>
                    <a:pt x="322188" y="50549"/>
                  </a:cubicBezTo>
                  <a:cubicBezTo>
                    <a:pt x="319255" y="52748"/>
                    <a:pt x="317056" y="55314"/>
                    <a:pt x="321088" y="57513"/>
                  </a:cubicBezTo>
                  <a:cubicBezTo>
                    <a:pt x="336116" y="66310"/>
                    <a:pt x="330618" y="78406"/>
                    <a:pt x="327319" y="90501"/>
                  </a:cubicBezTo>
                  <a:cubicBezTo>
                    <a:pt x="326219" y="94167"/>
                    <a:pt x="323287" y="97466"/>
                    <a:pt x="326586" y="100765"/>
                  </a:cubicBezTo>
                  <a:cubicBezTo>
                    <a:pt x="330618" y="104796"/>
                    <a:pt x="335383" y="100765"/>
                    <a:pt x="338682" y="99298"/>
                  </a:cubicBezTo>
                  <a:cubicBezTo>
                    <a:pt x="344546" y="96733"/>
                    <a:pt x="349311" y="90868"/>
                    <a:pt x="357009" y="97099"/>
                  </a:cubicBezTo>
                  <a:cubicBezTo>
                    <a:pt x="338315" y="106629"/>
                    <a:pt x="353343" y="115426"/>
                    <a:pt x="357742" y="123490"/>
                  </a:cubicBezTo>
                  <a:cubicBezTo>
                    <a:pt x="363240" y="134119"/>
                    <a:pt x="369837" y="129721"/>
                    <a:pt x="377168" y="123490"/>
                  </a:cubicBezTo>
                  <a:cubicBezTo>
                    <a:pt x="385232" y="116526"/>
                    <a:pt x="401360" y="122024"/>
                    <a:pt x="403559" y="131187"/>
                  </a:cubicBezTo>
                  <a:cubicBezTo>
                    <a:pt x="407958" y="149881"/>
                    <a:pt x="413089" y="151713"/>
                    <a:pt x="428484" y="141084"/>
                  </a:cubicBezTo>
                  <a:cubicBezTo>
                    <a:pt x="432882" y="138151"/>
                    <a:pt x="437647" y="135952"/>
                    <a:pt x="441679" y="133386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70018C6B-AF26-411F-926B-8BE08C3442D1}"/>
                </a:ext>
              </a:extLst>
            </p:cNvPr>
            <p:cNvSpPr/>
            <p:nvPr/>
          </p:nvSpPr>
          <p:spPr>
            <a:xfrm>
              <a:off x="11364485" y="6554137"/>
              <a:ext cx="306426" cy="216990"/>
            </a:xfrm>
            <a:custGeom>
              <a:avLst/>
              <a:gdLst>
                <a:gd name="connsiteX0" fmla="*/ 120958 w 306426"/>
                <a:gd name="connsiteY0" fmla="*/ 157611 h 216990"/>
                <a:gd name="connsiteX1" fmla="*/ 102631 w 306426"/>
                <a:gd name="connsiteY1" fmla="*/ 165309 h 216990"/>
                <a:gd name="connsiteX2" fmla="*/ 93467 w 306426"/>
                <a:gd name="connsiteY2" fmla="*/ 146249 h 216990"/>
                <a:gd name="connsiteX3" fmla="*/ 76973 w 306426"/>
                <a:gd name="connsiteY3" fmla="*/ 151747 h 216990"/>
                <a:gd name="connsiteX4" fmla="*/ 61945 w 306426"/>
                <a:gd name="connsiteY4" fmla="*/ 155046 h 216990"/>
                <a:gd name="connsiteX5" fmla="*/ 40319 w 306426"/>
                <a:gd name="connsiteY5" fmla="*/ 162010 h 216990"/>
                <a:gd name="connsiteX6" fmla="*/ 8064 w 306426"/>
                <a:gd name="connsiteY6" fmla="*/ 123523 h 216990"/>
                <a:gd name="connsiteX7" fmla="*/ 4032 w 306426"/>
                <a:gd name="connsiteY7" fmla="*/ 119858 h 216990"/>
                <a:gd name="connsiteX8" fmla="*/ 0 w 306426"/>
                <a:gd name="connsiteY8" fmla="*/ 113260 h 216990"/>
                <a:gd name="connsiteX9" fmla="*/ 6964 w 306426"/>
                <a:gd name="connsiteY9" fmla="*/ 105196 h 216990"/>
                <a:gd name="connsiteX10" fmla="*/ 23458 w 306426"/>
                <a:gd name="connsiteY10" fmla="*/ 108862 h 216990"/>
                <a:gd name="connsiteX11" fmla="*/ 37387 w 306426"/>
                <a:gd name="connsiteY11" fmla="*/ 95667 h 216990"/>
                <a:gd name="connsiteX12" fmla="*/ 57913 w 306426"/>
                <a:gd name="connsiteY12" fmla="*/ 80272 h 216990"/>
                <a:gd name="connsiteX13" fmla="*/ 85770 w 306426"/>
                <a:gd name="connsiteY13" fmla="*/ 73308 h 216990"/>
                <a:gd name="connsiteX14" fmla="*/ 106296 w 306426"/>
                <a:gd name="connsiteY14" fmla="*/ 109962 h 216990"/>
                <a:gd name="connsiteX15" fmla="*/ 120225 w 306426"/>
                <a:gd name="connsiteY15" fmla="*/ 104463 h 216990"/>
                <a:gd name="connsiteX16" fmla="*/ 105563 w 306426"/>
                <a:gd name="connsiteY16" fmla="*/ 102264 h 216990"/>
                <a:gd name="connsiteX17" fmla="*/ 125356 w 306426"/>
                <a:gd name="connsiteY17" fmla="*/ 84304 h 216990"/>
                <a:gd name="connsiteX18" fmla="*/ 138552 w 306426"/>
                <a:gd name="connsiteY18" fmla="*/ 107029 h 216990"/>
                <a:gd name="connsiteX19" fmla="*/ 141484 w 306426"/>
                <a:gd name="connsiteY19" fmla="*/ 87969 h 216990"/>
                <a:gd name="connsiteX20" fmla="*/ 138552 w 306426"/>
                <a:gd name="connsiteY20" fmla="*/ 70009 h 216990"/>
                <a:gd name="connsiteX21" fmla="*/ 126456 w 306426"/>
                <a:gd name="connsiteY21" fmla="*/ 68176 h 216990"/>
                <a:gd name="connsiteX22" fmla="*/ 146615 w 306426"/>
                <a:gd name="connsiteY22" fmla="*/ 56080 h 216990"/>
                <a:gd name="connsiteX23" fmla="*/ 163476 w 306426"/>
                <a:gd name="connsiteY23" fmla="*/ 35554 h 216990"/>
                <a:gd name="connsiteX24" fmla="*/ 178138 w 306426"/>
                <a:gd name="connsiteY24" fmla="*/ 39220 h 216990"/>
                <a:gd name="connsiteX25" fmla="*/ 165309 w 306426"/>
                <a:gd name="connsiteY25" fmla="*/ 18693 h 216990"/>
                <a:gd name="connsiteX26" fmla="*/ 184002 w 306426"/>
                <a:gd name="connsiteY26" fmla="*/ 0 h 216990"/>
                <a:gd name="connsiteX27" fmla="*/ 189134 w 306426"/>
                <a:gd name="connsiteY27" fmla="*/ 19060 h 216990"/>
                <a:gd name="connsiteX28" fmla="*/ 190234 w 306426"/>
                <a:gd name="connsiteY28" fmla="*/ 19793 h 216990"/>
                <a:gd name="connsiteX29" fmla="*/ 191333 w 306426"/>
                <a:gd name="connsiteY29" fmla="*/ 18693 h 216990"/>
                <a:gd name="connsiteX30" fmla="*/ 212959 w 306426"/>
                <a:gd name="connsiteY30" fmla="*/ 25658 h 216990"/>
                <a:gd name="connsiteX31" fmla="*/ 204895 w 306426"/>
                <a:gd name="connsiteY31" fmla="*/ 38486 h 216990"/>
                <a:gd name="connsiteX32" fmla="*/ 197931 w 306426"/>
                <a:gd name="connsiteY32" fmla="*/ 52415 h 216990"/>
                <a:gd name="connsiteX33" fmla="*/ 219557 w 306426"/>
                <a:gd name="connsiteY33" fmla="*/ 63411 h 216990"/>
                <a:gd name="connsiteX34" fmla="*/ 224688 w 306426"/>
                <a:gd name="connsiteY34" fmla="*/ 61212 h 216990"/>
                <a:gd name="connsiteX35" fmla="*/ 234585 w 306426"/>
                <a:gd name="connsiteY35" fmla="*/ 61212 h 216990"/>
                <a:gd name="connsiteX36" fmla="*/ 226521 w 306426"/>
                <a:gd name="connsiteY36" fmla="*/ 52781 h 216990"/>
                <a:gd name="connsiteX37" fmla="*/ 249246 w 306426"/>
                <a:gd name="connsiteY37" fmla="*/ 34088 h 216990"/>
                <a:gd name="connsiteX38" fmla="*/ 239716 w 306426"/>
                <a:gd name="connsiteY38" fmla="*/ 5132 h 216990"/>
                <a:gd name="connsiteX39" fmla="*/ 255844 w 306426"/>
                <a:gd name="connsiteY39" fmla="*/ 18327 h 216990"/>
                <a:gd name="connsiteX40" fmla="*/ 258410 w 306426"/>
                <a:gd name="connsiteY40" fmla="*/ 26757 h 216990"/>
                <a:gd name="connsiteX41" fmla="*/ 263175 w 306426"/>
                <a:gd name="connsiteY41" fmla="*/ 44718 h 216990"/>
                <a:gd name="connsiteX42" fmla="*/ 270505 w 306426"/>
                <a:gd name="connsiteY42" fmla="*/ 52415 h 216990"/>
                <a:gd name="connsiteX43" fmla="*/ 300562 w 306426"/>
                <a:gd name="connsiteY43" fmla="*/ 56080 h 216990"/>
                <a:gd name="connsiteX44" fmla="*/ 306426 w 306426"/>
                <a:gd name="connsiteY44" fmla="*/ 59746 h 216990"/>
                <a:gd name="connsiteX45" fmla="*/ 290299 w 306426"/>
                <a:gd name="connsiteY45" fmla="*/ 68176 h 216990"/>
                <a:gd name="connsiteX46" fmla="*/ 270505 w 306426"/>
                <a:gd name="connsiteY46" fmla="*/ 83571 h 216990"/>
                <a:gd name="connsiteX47" fmla="*/ 257677 w 306426"/>
                <a:gd name="connsiteY47" fmla="*/ 93834 h 216990"/>
                <a:gd name="connsiteX48" fmla="*/ 254011 w 306426"/>
                <a:gd name="connsiteY48" fmla="*/ 76240 h 216990"/>
                <a:gd name="connsiteX49" fmla="*/ 211859 w 306426"/>
                <a:gd name="connsiteY49" fmla="*/ 134520 h 216990"/>
                <a:gd name="connsiteX50" fmla="*/ 210027 w 306426"/>
                <a:gd name="connsiteY50" fmla="*/ 142950 h 216990"/>
                <a:gd name="connsiteX51" fmla="*/ 178138 w 306426"/>
                <a:gd name="connsiteY51" fmla="*/ 184002 h 216990"/>
                <a:gd name="connsiteX52" fmla="*/ 167875 w 306426"/>
                <a:gd name="connsiteY52" fmla="*/ 205262 h 216990"/>
                <a:gd name="connsiteX53" fmla="*/ 160910 w 306426"/>
                <a:gd name="connsiteY53" fmla="*/ 216991 h 216990"/>
                <a:gd name="connsiteX54" fmla="*/ 146982 w 306426"/>
                <a:gd name="connsiteY54" fmla="*/ 194265 h 216990"/>
                <a:gd name="connsiteX55" fmla="*/ 168974 w 306426"/>
                <a:gd name="connsiteY55" fmla="*/ 146249 h 216990"/>
                <a:gd name="connsiteX56" fmla="*/ 171173 w 306426"/>
                <a:gd name="connsiteY56" fmla="*/ 136352 h 216990"/>
                <a:gd name="connsiteX57" fmla="*/ 173373 w 306426"/>
                <a:gd name="connsiteY57" fmla="*/ 118392 h 216990"/>
                <a:gd name="connsiteX58" fmla="*/ 146982 w 306426"/>
                <a:gd name="connsiteY58" fmla="*/ 119125 h 216990"/>
                <a:gd name="connsiteX59" fmla="*/ 120591 w 306426"/>
                <a:gd name="connsiteY59" fmla="*/ 135253 h 216990"/>
                <a:gd name="connsiteX60" fmla="*/ 120958 w 306426"/>
                <a:gd name="connsiteY60" fmla="*/ 157611 h 2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6426" h="216990">
                  <a:moveTo>
                    <a:pt x="120958" y="157611"/>
                  </a:moveTo>
                  <a:cubicBezTo>
                    <a:pt x="112527" y="155046"/>
                    <a:pt x="109595" y="164942"/>
                    <a:pt x="102631" y="165309"/>
                  </a:cubicBezTo>
                  <a:cubicBezTo>
                    <a:pt x="95300" y="161643"/>
                    <a:pt x="97499" y="153580"/>
                    <a:pt x="93467" y="146249"/>
                  </a:cubicBezTo>
                  <a:cubicBezTo>
                    <a:pt x="90168" y="157611"/>
                    <a:pt x="85403" y="161643"/>
                    <a:pt x="76973" y="151747"/>
                  </a:cubicBezTo>
                  <a:cubicBezTo>
                    <a:pt x="70375" y="143683"/>
                    <a:pt x="65977" y="144050"/>
                    <a:pt x="61945" y="155046"/>
                  </a:cubicBezTo>
                  <a:cubicBezTo>
                    <a:pt x="55714" y="172273"/>
                    <a:pt x="55347" y="170441"/>
                    <a:pt x="40319" y="162010"/>
                  </a:cubicBezTo>
                  <a:cubicBezTo>
                    <a:pt x="24192" y="152847"/>
                    <a:pt x="8430" y="145516"/>
                    <a:pt x="8064" y="123523"/>
                  </a:cubicBezTo>
                  <a:cubicBezTo>
                    <a:pt x="8064" y="122057"/>
                    <a:pt x="5498" y="120958"/>
                    <a:pt x="4032" y="119858"/>
                  </a:cubicBezTo>
                  <a:cubicBezTo>
                    <a:pt x="1833" y="118025"/>
                    <a:pt x="366" y="116193"/>
                    <a:pt x="0" y="113260"/>
                  </a:cubicBezTo>
                  <a:cubicBezTo>
                    <a:pt x="1100" y="109595"/>
                    <a:pt x="4032" y="107029"/>
                    <a:pt x="6964" y="105196"/>
                  </a:cubicBezTo>
                  <a:cubicBezTo>
                    <a:pt x="13562" y="101898"/>
                    <a:pt x="19427" y="101531"/>
                    <a:pt x="23458" y="108862"/>
                  </a:cubicBezTo>
                  <a:cubicBezTo>
                    <a:pt x="30789" y="107396"/>
                    <a:pt x="37387" y="101898"/>
                    <a:pt x="37387" y="95667"/>
                  </a:cubicBezTo>
                  <a:cubicBezTo>
                    <a:pt x="37753" y="80638"/>
                    <a:pt x="49849" y="82105"/>
                    <a:pt x="57913" y="80272"/>
                  </a:cubicBezTo>
                  <a:cubicBezTo>
                    <a:pt x="67443" y="78439"/>
                    <a:pt x="79172" y="77340"/>
                    <a:pt x="85770" y="73308"/>
                  </a:cubicBezTo>
                  <a:cubicBezTo>
                    <a:pt x="76240" y="95667"/>
                    <a:pt x="99332" y="97866"/>
                    <a:pt x="106296" y="109962"/>
                  </a:cubicBezTo>
                  <a:cubicBezTo>
                    <a:pt x="108862" y="114726"/>
                    <a:pt x="116193" y="109962"/>
                    <a:pt x="120225" y="104463"/>
                  </a:cubicBezTo>
                  <a:cubicBezTo>
                    <a:pt x="115460" y="103730"/>
                    <a:pt x="111428" y="102997"/>
                    <a:pt x="105563" y="102264"/>
                  </a:cubicBezTo>
                  <a:cubicBezTo>
                    <a:pt x="111428" y="94933"/>
                    <a:pt x="121324" y="93467"/>
                    <a:pt x="125356" y="84304"/>
                  </a:cubicBezTo>
                  <a:cubicBezTo>
                    <a:pt x="123890" y="95300"/>
                    <a:pt x="122057" y="105563"/>
                    <a:pt x="138552" y="107029"/>
                  </a:cubicBezTo>
                  <a:cubicBezTo>
                    <a:pt x="135253" y="99699"/>
                    <a:pt x="130854" y="93467"/>
                    <a:pt x="141484" y="87969"/>
                  </a:cubicBezTo>
                  <a:cubicBezTo>
                    <a:pt x="149548" y="83571"/>
                    <a:pt x="140018" y="75873"/>
                    <a:pt x="138552" y="70009"/>
                  </a:cubicBezTo>
                  <a:cubicBezTo>
                    <a:pt x="136719" y="60845"/>
                    <a:pt x="130854" y="73308"/>
                    <a:pt x="126456" y="68176"/>
                  </a:cubicBezTo>
                  <a:cubicBezTo>
                    <a:pt x="132320" y="63045"/>
                    <a:pt x="134153" y="54981"/>
                    <a:pt x="146615" y="56080"/>
                  </a:cubicBezTo>
                  <a:cubicBezTo>
                    <a:pt x="155046" y="56813"/>
                    <a:pt x="173006" y="53881"/>
                    <a:pt x="163476" y="35554"/>
                  </a:cubicBezTo>
                  <a:cubicBezTo>
                    <a:pt x="170807" y="31889"/>
                    <a:pt x="173006" y="40686"/>
                    <a:pt x="178138" y="39220"/>
                  </a:cubicBezTo>
                  <a:cubicBezTo>
                    <a:pt x="181803" y="27124"/>
                    <a:pt x="161277" y="30422"/>
                    <a:pt x="165309" y="18693"/>
                  </a:cubicBezTo>
                  <a:cubicBezTo>
                    <a:pt x="172273" y="13195"/>
                    <a:pt x="174839" y="3299"/>
                    <a:pt x="184002" y="0"/>
                  </a:cubicBezTo>
                  <a:cubicBezTo>
                    <a:pt x="189500" y="5498"/>
                    <a:pt x="187668" y="12829"/>
                    <a:pt x="189134" y="19060"/>
                  </a:cubicBezTo>
                  <a:cubicBezTo>
                    <a:pt x="189134" y="19427"/>
                    <a:pt x="189867" y="19793"/>
                    <a:pt x="190234" y="19793"/>
                  </a:cubicBezTo>
                  <a:cubicBezTo>
                    <a:pt x="190600" y="19793"/>
                    <a:pt x="190967" y="19060"/>
                    <a:pt x="191333" y="18693"/>
                  </a:cubicBezTo>
                  <a:cubicBezTo>
                    <a:pt x="197564" y="22725"/>
                    <a:pt x="208560" y="5864"/>
                    <a:pt x="212959" y="25658"/>
                  </a:cubicBezTo>
                  <a:cubicBezTo>
                    <a:pt x="215525" y="36654"/>
                    <a:pt x="207094" y="34088"/>
                    <a:pt x="204895" y="38486"/>
                  </a:cubicBezTo>
                  <a:cubicBezTo>
                    <a:pt x="202696" y="43252"/>
                    <a:pt x="191333" y="45451"/>
                    <a:pt x="197931" y="52415"/>
                  </a:cubicBezTo>
                  <a:cubicBezTo>
                    <a:pt x="203062" y="57913"/>
                    <a:pt x="207094" y="70742"/>
                    <a:pt x="219557" y="63411"/>
                  </a:cubicBezTo>
                  <a:cubicBezTo>
                    <a:pt x="221023" y="62678"/>
                    <a:pt x="222855" y="61579"/>
                    <a:pt x="224688" y="61212"/>
                  </a:cubicBezTo>
                  <a:cubicBezTo>
                    <a:pt x="227987" y="60845"/>
                    <a:pt x="231652" y="69642"/>
                    <a:pt x="234585" y="61212"/>
                  </a:cubicBezTo>
                  <a:cubicBezTo>
                    <a:pt x="236417" y="54981"/>
                    <a:pt x="227620" y="57547"/>
                    <a:pt x="226521" y="52781"/>
                  </a:cubicBezTo>
                  <a:cubicBezTo>
                    <a:pt x="229820" y="42152"/>
                    <a:pt x="247780" y="50949"/>
                    <a:pt x="249246" y="34088"/>
                  </a:cubicBezTo>
                  <a:cubicBezTo>
                    <a:pt x="250346" y="21626"/>
                    <a:pt x="244481" y="15028"/>
                    <a:pt x="239716" y="5132"/>
                  </a:cubicBezTo>
                  <a:cubicBezTo>
                    <a:pt x="247780" y="5864"/>
                    <a:pt x="259876" y="733"/>
                    <a:pt x="255844" y="18327"/>
                  </a:cubicBezTo>
                  <a:cubicBezTo>
                    <a:pt x="255111" y="21626"/>
                    <a:pt x="255477" y="26024"/>
                    <a:pt x="258410" y="26757"/>
                  </a:cubicBezTo>
                  <a:cubicBezTo>
                    <a:pt x="271972" y="30056"/>
                    <a:pt x="273438" y="34088"/>
                    <a:pt x="263175" y="44718"/>
                  </a:cubicBezTo>
                  <a:cubicBezTo>
                    <a:pt x="258043" y="50216"/>
                    <a:pt x="266107" y="52781"/>
                    <a:pt x="270505" y="52415"/>
                  </a:cubicBezTo>
                  <a:cubicBezTo>
                    <a:pt x="280769" y="51315"/>
                    <a:pt x="290299" y="54981"/>
                    <a:pt x="300562" y="56080"/>
                  </a:cubicBezTo>
                  <a:cubicBezTo>
                    <a:pt x="302394" y="57180"/>
                    <a:pt x="304227" y="58646"/>
                    <a:pt x="306426" y="59746"/>
                  </a:cubicBezTo>
                  <a:cubicBezTo>
                    <a:pt x="301661" y="63778"/>
                    <a:pt x="297629" y="68543"/>
                    <a:pt x="290299" y="68176"/>
                  </a:cubicBezTo>
                  <a:cubicBezTo>
                    <a:pt x="280036" y="67810"/>
                    <a:pt x="267573" y="64877"/>
                    <a:pt x="270505" y="83571"/>
                  </a:cubicBezTo>
                  <a:cubicBezTo>
                    <a:pt x="270872" y="86503"/>
                    <a:pt x="261342" y="94567"/>
                    <a:pt x="257677" y="93834"/>
                  </a:cubicBezTo>
                  <a:cubicBezTo>
                    <a:pt x="250346" y="92368"/>
                    <a:pt x="254011" y="83937"/>
                    <a:pt x="254011" y="76240"/>
                  </a:cubicBezTo>
                  <a:cubicBezTo>
                    <a:pt x="231652" y="90901"/>
                    <a:pt x="210393" y="104097"/>
                    <a:pt x="211859" y="134520"/>
                  </a:cubicBezTo>
                  <a:cubicBezTo>
                    <a:pt x="211859" y="137452"/>
                    <a:pt x="211859" y="141850"/>
                    <a:pt x="210027" y="142950"/>
                  </a:cubicBezTo>
                  <a:cubicBezTo>
                    <a:pt x="194632" y="152847"/>
                    <a:pt x="197564" y="176305"/>
                    <a:pt x="178138" y="184002"/>
                  </a:cubicBezTo>
                  <a:cubicBezTo>
                    <a:pt x="171173" y="186568"/>
                    <a:pt x="164209" y="194265"/>
                    <a:pt x="167875" y="205262"/>
                  </a:cubicBezTo>
                  <a:cubicBezTo>
                    <a:pt x="169341" y="209294"/>
                    <a:pt x="166408" y="213692"/>
                    <a:pt x="160910" y="216991"/>
                  </a:cubicBezTo>
                  <a:cubicBezTo>
                    <a:pt x="163110" y="205628"/>
                    <a:pt x="154313" y="201963"/>
                    <a:pt x="146982" y="194265"/>
                  </a:cubicBezTo>
                  <a:cubicBezTo>
                    <a:pt x="178871" y="189500"/>
                    <a:pt x="159078" y="161643"/>
                    <a:pt x="168974" y="146249"/>
                  </a:cubicBezTo>
                  <a:cubicBezTo>
                    <a:pt x="169341" y="145516"/>
                    <a:pt x="169707" y="140018"/>
                    <a:pt x="171173" y="136352"/>
                  </a:cubicBezTo>
                  <a:cubicBezTo>
                    <a:pt x="173373" y="130488"/>
                    <a:pt x="181070" y="121324"/>
                    <a:pt x="173373" y="118392"/>
                  </a:cubicBezTo>
                  <a:cubicBezTo>
                    <a:pt x="166042" y="115460"/>
                    <a:pt x="154679" y="106663"/>
                    <a:pt x="146982" y="119125"/>
                  </a:cubicBezTo>
                  <a:cubicBezTo>
                    <a:pt x="140751" y="129021"/>
                    <a:pt x="126822" y="124990"/>
                    <a:pt x="120591" y="135253"/>
                  </a:cubicBezTo>
                  <a:cubicBezTo>
                    <a:pt x="116926" y="143316"/>
                    <a:pt x="112161" y="150281"/>
                    <a:pt x="120958" y="157611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EC979A7F-5186-4CD3-95D1-A34CA9E356F6}"/>
                </a:ext>
              </a:extLst>
            </p:cNvPr>
            <p:cNvSpPr/>
            <p:nvPr/>
          </p:nvSpPr>
          <p:spPr>
            <a:xfrm>
              <a:off x="11717823" y="6442342"/>
              <a:ext cx="184740" cy="145952"/>
            </a:xfrm>
            <a:custGeom>
              <a:avLst/>
              <a:gdLst>
                <a:gd name="connsiteX0" fmla="*/ 12101 w 184740"/>
                <a:gd name="connsiteY0" fmla="*/ 6598 h 145952"/>
                <a:gd name="connsiteX1" fmla="*/ 15766 w 184740"/>
                <a:gd name="connsiteY1" fmla="*/ 6598 h 145952"/>
                <a:gd name="connsiteX2" fmla="*/ 30428 w 184740"/>
                <a:gd name="connsiteY2" fmla="*/ 5132 h 145952"/>
                <a:gd name="connsiteX3" fmla="*/ 53520 w 184740"/>
                <a:gd name="connsiteY3" fmla="*/ 10996 h 145952"/>
                <a:gd name="connsiteX4" fmla="*/ 87974 w 184740"/>
                <a:gd name="connsiteY4" fmla="*/ 57913 h 145952"/>
                <a:gd name="connsiteX5" fmla="*/ 101903 w 184740"/>
                <a:gd name="connsiteY5" fmla="*/ 38120 h 145952"/>
                <a:gd name="connsiteX6" fmla="*/ 119497 w 184740"/>
                <a:gd name="connsiteY6" fmla="*/ 48016 h 145952"/>
                <a:gd name="connsiteX7" fmla="*/ 130859 w 184740"/>
                <a:gd name="connsiteY7" fmla="*/ 86870 h 145952"/>
                <a:gd name="connsiteX8" fmla="*/ 134891 w 184740"/>
                <a:gd name="connsiteY8" fmla="*/ 58646 h 145952"/>
                <a:gd name="connsiteX9" fmla="*/ 135258 w 184740"/>
                <a:gd name="connsiteY9" fmla="*/ 53515 h 145952"/>
                <a:gd name="connsiteX10" fmla="*/ 139656 w 184740"/>
                <a:gd name="connsiteY10" fmla="*/ 38120 h 145952"/>
                <a:gd name="connsiteX11" fmla="*/ 148820 w 184740"/>
                <a:gd name="connsiteY11" fmla="*/ 24558 h 145952"/>
                <a:gd name="connsiteX12" fmla="*/ 151019 w 184740"/>
                <a:gd name="connsiteY12" fmla="*/ 14295 h 145952"/>
                <a:gd name="connsiteX13" fmla="*/ 148086 w 184740"/>
                <a:gd name="connsiteY13" fmla="*/ 0 h 145952"/>
                <a:gd name="connsiteX14" fmla="*/ 184740 w 184740"/>
                <a:gd name="connsiteY14" fmla="*/ 32989 h 145952"/>
                <a:gd name="connsiteX15" fmla="*/ 171912 w 184740"/>
                <a:gd name="connsiteY15" fmla="*/ 103364 h 145952"/>
                <a:gd name="connsiteX16" fmla="*/ 158350 w 184740"/>
                <a:gd name="connsiteY16" fmla="*/ 119125 h 145952"/>
                <a:gd name="connsiteX17" fmla="*/ 144788 w 184740"/>
                <a:gd name="connsiteY17" fmla="*/ 120591 h 145952"/>
                <a:gd name="connsiteX18" fmla="*/ 123528 w 184740"/>
                <a:gd name="connsiteY18" fmla="*/ 128655 h 145952"/>
                <a:gd name="connsiteX19" fmla="*/ 85042 w 184740"/>
                <a:gd name="connsiteY19" fmla="*/ 136352 h 145952"/>
                <a:gd name="connsiteX20" fmla="*/ 57918 w 184740"/>
                <a:gd name="connsiteY20" fmla="*/ 124257 h 145952"/>
                <a:gd name="connsiteX21" fmla="*/ 50221 w 184740"/>
                <a:gd name="connsiteY21" fmla="*/ 128289 h 145952"/>
                <a:gd name="connsiteX22" fmla="*/ 22730 w 184740"/>
                <a:gd name="connsiteY22" fmla="*/ 134520 h 145952"/>
                <a:gd name="connsiteX23" fmla="*/ 22364 w 184740"/>
                <a:gd name="connsiteY23" fmla="*/ 129388 h 145952"/>
                <a:gd name="connsiteX24" fmla="*/ 35559 w 184740"/>
                <a:gd name="connsiteY24" fmla="*/ 107396 h 145952"/>
                <a:gd name="connsiteX25" fmla="*/ 5503 w 184740"/>
                <a:gd name="connsiteY25" fmla="*/ 88702 h 145952"/>
                <a:gd name="connsiteX26" fmla="*/ 2204 w 184740"/>
                <a:gd name="connsiteY26" fmla="*/ 49849 h 145952"/>
                <a:gd name="connsiteX27" fmla="*/ 6603 w 184740"/>
                <a:gd name="connsiteY27" fmla="*/ 35554 h 145952"/>
                <a:gd name="connsiteX28" fmla="*/ 6236 w 184740"/>
                <a:gd name="connsiteY28" fmla="*/ 13195 h 145952"/>
                <a:gd name="connsiteX29" fmla="*/ 12101 w 184740"/>
                <a:gd name="connsiteY29" fmla="*/ 6598 h 14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4740" h="145952">
                  <a:moveTo>
                    <a:pt x="12101" y="6598"/>
                  </a:moveTo>
                  <a:cubicBezTo>
                    <a:pt x="13200" y="6598"/>
                    <a:pt x="14666" y="6598"/>
                    <a:pt x="15766" y="6598"/>
                  </a:cubicBezTo>
                  <a:cubicBezTo>
                    <a:pt x="20531" y="4032"/>
                    <a:pt x="25663" y="8064"/>
                    <a:pt x="30428" y="5132"/>
                  </a:cubicBezTo>
                  <a:cubicBezTo>
                    <a:pt x="40324" y="-1100"/>
                    <a:pt x="48755" y="4399"/>
                    <a:pt x="53520" y="10996"/>
                  </a:cubicBezTo>
                  <a:cubicBezTo>
                    <a:pt x="65615" y="26024"/>
                    <a:pt x="84675" y="35921"/>
                    <a:pt x="87974" y="57913"/>
                  </a:cubicBezTo>
                  <a:cubicBezTo>
                    <a:pt x="90540" y="49116"/>
                    <a:pt x="90907" y="41419"/>
                    <a:pt x="101903" y="38120"/>
                  </a:cubicBezTo>
                  <a:cubicBezTo>
                    <a:pt x="112899" y="34821"/>
                    <a:pt x="114731" y="43618"/>
                    <a:pt x="119497" y="48016"/>
                  </a:cubicBezTo>
                  <a:cubicBezTo>
                    <a:pt x="131226" y="58280"/>
                    <a:pt x="139290" y="70009"/>
                    <a:pt x="130859" y="86870"/>
                  </a:cubicBezTo>
                  <a:cubicBezTo>
                    <a:pt x="133058" y="77340"/>
                    <a:pt x="141855" y="69276"/>
                    <a:pt x="134891" y="58646"/>
                  </a:cubicBezTo>
                  <a:cubicBezTo>
                    <a:pt x="133792" y="57180"/>
                    <a:pt x="134158" y="53515"/>
                    <a:pt x="135258" y="53515"/>
                  </a:cubicBezTo>
                  <a:cubicBezTo>
                    <a:pt x="148820" y="51682"/>
                    <a:pt x="139290" y="43618"/>
                    <a:pt x="139656" y="38120"/>
                  </a:cubicBezTo>
                  <a:cubicBezTo>
                    <a:pt x="140023" y="31889"/>
                    <a:pt x="140023" y="25291"/>
                    <a:pt x="148820" y="24558"/>
                  </a:cubicBezTo>
                  <a:cubicBezTo>
                    <a:pt x="160549" y="23458"/>
                    <a:pt x="147720" y="17227"/>
                    <a:pt x="151019" y="14295"/>
                  </a:cubicBezTo>
                  <a:cubicBezTo>
                    <a:pt x="150286" y="10263"/>
                    <a:pt x="149553" y="6231"/>
                    <a:pt x="148086" y="0"/>
                  </a:cubicBezTo>
                  <a:cubicBezTo>
                    <a:pt x="164214" y="8797"/>
                    <a:pt x="176310" y="18694"/>
                    <a:pt x="184740" y="32989"/>
                  </a:cubicBezTo>
                  <a:cubicBezTo>
                    <a:pt x="180342" y="56447"/>
                    <a:pt x="175944" y="79905"/>
                    <a:pt x="171912" y="103364"/>
                  </a:cubicBezTo>
                  <a:cubicBezTo>
                    <a:pt x="170445" y="111794"/>
                    <a:pt x="158350" y="110328"/>
                    <a:pt x="158350" y="119125"/>
                  </a:cubicBezTo>
                  <a:cubicBezTo>
                    <a:pt x="154318" y="123524"/>
                    <a:pt x="148820" y="123890"/>
                    <a:pt x="144788" y="120591"/>
                  </a:cubicBezTo>
                  <a:cubicBezTo>
                    <a:pt x="132692" y="110328"/>
                    <a:pt x="127560" y="122057"/>
                    <a:pt x="123528" y="128655"/>
                  </a:cubicBezTo>
                  <a:cubicBezTo>
                    <a:pt x="111433" y="147715"/>
                    <a:pt x="100803" y="152114"/>
                    <a:pt x="85042" y="136352"/>
                  </a:cubicBezTo>
                  <a:cubicBezTo>
                    <a:pt x="76245" y="127922"/>
                    <a:pt x="62683" y="137452"/>
                    <a:pt x="57918" y="124257"/>
                  </a:cubicBezTo>
                  <a:cubicBezTo>
                    <a:pt x="56818" y="128289"/>
                    <a:pt x="52053" y="125723"/>
                    <a:pt x="50221" y="128289"/>
                  </a:cubicBezTo>
                  <a:cubicBezTo>
                    <a:pt x="39958" y="144783"/>
                    <a:pt x="39958" y="144783"/>
                    <a:pt x="22730" y="134520"/>
                  </a:cubicBezTo>
                  <a:cubicBezTo>
                    <a:pt x="21997" y="133053"/>
                    <a:pt x="21997" y="131221"/>
                    <a:pt x="22364" y="129388"/>
                  </a:cubicBezTo>
                  <a:cubicBezTo>
                    <a:pt x="23830" y="120225"/>
                    <a:pt x="30794" y="114360"/>
                    <a:pt x="35559" y="107396"/>
                  </a:cubicBezTo>
                  <a:cubicBezTo>
                    <a:pt x="24197" y="102997"/>
                    <a:pt x="12467" y="96400"/>
                    <a:pt x="5503" y="88702"/>
                  </a:cubicBezTo>
                  <a:cubicBezTo>
                    <a:pt x="-2561" y="79539"/>
                    <a:pt x="5" y="63045"/>
                    <a:pt x="2204" y="49849"/>
                  </a:cubicBezTo>
                  <a:cubicBezTo>
                    <a:pt x="2937" y="45084"/>
                    <a:pt x="4770" y="38487"/>
                    <a:pt x="6603" y="35554"/>
                  </a:cubicBezTo>
                  <a:cubicBezTo>
                    <a:pt x="11734" y="27124"/>
                    <a:pt x="11001" y="20893"/>
                    <a:pt x="6236" y="13195"/>
                  </a:cubicBezTo>
                  <a:cubicBezTo>
                    <a:pt x="5137" y="10996"/>
                    <a:pt x="9535" y="8431"/>
                    <a:pt x="12101" y="6598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6B9F1645-E2DA-4874-8BF7-7B4EA8E7BA64}"/>
                </a:ext>
              </a:extLst>
            </p:cNvPr>
            <p:cNvSpPr/>
            <p:nvPr/>
          </p:nvSpPr>
          <p:spPr>
            <a:xfrm>
              <a:off x="11662114" y="6549005"/>
              <a:ext cx="221560" cy="82622"/>
            </a:xfrm>
            <a:custGeom>
              <a:avLst/>
              <a:gdLst>
                <a:gd name="connsiteX0" fmla="*/ 78806 w 221560"/>
                <a:gd name="connsiteY0" fmla="*/ 23825 h 82622"/>
                <a:gd name="connsiteX1" fmla="*/ 96400 w 221560"/>
                <a:gd name="connsiteY1" fmla="*/ 31889 h 82622"/>
                <a:gd name="connsiteX2" fmla="*/ 102631 w 221560"/>
                <a:gd name="connsiteY2" fmla="*/ 30789 h 82622"/>
                <a:gd name="connsiteX3" fmla="*/ 101165 w 221560"/>
                <a:gd name="connsiteY3" fmla="*/ 24558 h 82622"/>
                <a:gd name="connsiteX4" fmla="*/ 97866 w 221560"/>
                <a:gd name="connsiteY4" fmla="*/ 16494 h 82622"/>
                <a:gd name="connsiteX5" fmla="*/ 116193 w 221560"/>
                <a:gd name="connsiteY5" fmla="*/ 15761 h 82622"/>
                <a:gd name="connsiteX6" fmla="*/ 122424 w 221560"/>
                <a:gd name="connsiteY6" fmla="*/ 18327 h 82622"/>
                <a:gd name="connsiteX7" fmla="*/ 141484 w 221560"/>
                <a:gd name="connsiteY7" fmla="*/ 25658 h 82622"/>
                <a:gd name="connsiteX8" fmla="*/ 162377 w 221560"/>
                <a:gd name="connsiteY8" fmla="*/ 34821 h 82622"/>
                <a:gd name="connsiteX9" fmla="*/ 171907 w 221560"/>
                <a:gd name="connsiteY9" fmla="*/ 30789 h 82622"/>
                <a:gd name="connsiteX10" fmla="*/ 188034 w 221560"/>
                <a:gd name="connsiteY10" fmla="*/ 7331 h 82622"/>
                <a:gd name="connsiteX11" fmla="*/ 191333 w 221560"/>
                <a:gd name="connsiteY11" fmla="*/ 0 h 82622"/>
                <a:gd name="connsiteX12" fmla="*/ 213692 w 221560"/>
                <a:gd name="connsiteY12" fmla="*/ 12829 h 82622"/>
                <a:gd name="connsiteX13" fmla="*/ 219557 w 221560"/>
                <a:gd name="connsiteY13" fmla="*/ 41785 h 82622"/>
                <a:gd name="connsiteX14" fmla="*/ 214059 w 221560"/>
                <a:gd name="connsiteY14" fmla="*/ 61579 h 82622"/>
                <a:gd name="connsiteX15" fmla="*/ 196098 w 221560"/>
                <a:gd name="connsiteY15" fmla="*/ 71108 h 82622"/>
                <a:gd name="connsiteX16" fmla="*/ 146615 w 221560"/>
                <a:gd name="connsiteY16" fmla="*/ 62678 h 82622"/>
                <a:gd name="connsiteX17" fmla="*/ 100798 w 221560"/>
                <a:gd name="connsiteY17" fmla="*/ 78439 h 82622"/>
                <a:gd name="connsiteX18" fmla="*/ 76240 w 221560"/>
                <a:gd name="connsiteY18" fmla="*/ 76973 h 82622"/>
                <a:gd name="connsiteX19" fmla="*/ 15028 w 221560"/>
                <a:gd name="connsiteY19" fmla="*/ 57913 h 82622"/>
                <a:gd name="connsiteX20" fmla="*/ 0 w 221560"/>
                <a:gd name="connsiteY20" fmla="*/ 31522 h 82622"/>
                <a:gd name="connsiteX21" fmla="*/ 19427 w 221560"/>
                <a:gd name="connsiteY21" fmla="*/ 29690 h 82622"/>
                <a:gd name="connsiteX22" fmla="*/ 37753 w 221560"/>
                <a:gd name="connsiteY22" fmla="*/ 19060 h 82622"/>
                <a:gd name="connsiteX23" fmla="*/ 64144 w 221560"/>
                <a:gd name="connsiteY23" fmla="*/ 18327 h 82622"/>
                <a:gd name="connsiteX24" fmla="*/ 78806 w 221560"/>
                <a:gd name="connsiteY24" fmla="*/ 23825 h 8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1560" h="82622">
                  <a:moveTo>
                    <a:pt x="78806" y="23825"/>
                  </a:moveTo>
                  <a:cubicBezTo>
                    <a:pt x="82471" y="31522"/>
                    <a:pt x="91268" y="27490"/>
                    <a:pt x="96400" y="31889"/>
                  </a:cubicBezTo>
                  <a:cubicBezTo>
                    <a:pt x="98599" y="33721"/>
                    <a:pt x="101165" y="33355"/>
                    <a:pt x="102631" y="30789"/>
                  </a:cubicBezTo>
                  <a:cubicBezTo>
                    <a:pt x="104097" y="28590"/>
                    <a:pt x="104097" y="26024"/>
                    <a:pt x="101165" y="24558"/>
                  </a:cubicBezTo>
                  <a:cubicBezTo>
                    <a:pt x="97499" y="22725"/>
                    <a:pt x="90902" y="21992"/>
                    <a:pt x="97866" y="16494"/>
                  </a:cubicBezTo>
                  <a:cubicBezTo>
                    <a:pt x="103364" y="11729"/>
                    <a:pt x="109962" y="15761"/>
                    <a:pt x="116193" y="15761"/>
                  </a:cubicBezTo>
                  <a:cubicBezTo>
                    <a:pt x="116193" y="22359"/>
                    <a:pt x="118025" y="19427"/>
                    <a:pt x="122424" y="18327"/>
                  </a:cubicBezTo>
                  <a:cubicBezTo>
                    <a:pt x="129388" y="16494"/>
                    <a:pt x="136719" y="17960"/>
                    <a:pt x="141484" y="25658"/>
                  </a:cubicBezTo>
                  <a:cubicBezTo>
                    <a:pt x="146249" y="33355"/>
                    <a:pt x="154679" y="34454"/>
                    <a:pt x="162377" y="34821"/>
                  </a:cubicBezTo>
                  <a:cubicBezTo>
                    <a:pt x="165675" y="34821"/>
                    <a:pt x="172273" y="31156"/>
                    <a:pt x="171907" y="30789"/>
                  </a:cubicBezTo>
                  <a:cubicBezTo>
                    <a:pt x="166409" y="15028"/>
                    <a:pt x="180337" y="13562"/>
                    <a:pt x="188034" y="7331"/>
                  </a:cubicBezTo>
                  <a:cubicBezTo>
                    <a:pt x="189867" y="5864"/>
                    <a:pt x="186202" y="1100"/>
                    <a:pt x="191333" y="0"/>
                  </a:cubicBezTo>
                  <a:cubicBezTo>
                    <a:pt x="197198" y="6231"/>
                    <a:pt x="201963" y="15761"/>
                    <a:pt x="213692" y="12829"/>
                  </a:cubicBezTo>
                  <a:cubicBezTo>
                    <a:pt x="223955" y="20893"/>
                    <a:pt x="222122" y="31522"/>
                    <a:pt x="219557" y="41785"/>
                  </a:cubicBezTo>
                  <a:cubicBezTo>
                    <a:pt x="218091" y="48383"/>
                    <a:pt x="214425" y="54981"/>
                    <a:pt x="214059" y="61579"/>
                  </a:cubicBezTo>
                  <a:cubicBezTo>
                    <a:pt x="212959" y="76240"/>
                    <a:pt x="212226" y="77340"/>
                    <a:pt x="196098" y="71108"/>
                  </a:cubicBezTo>
                  <a:cubicBezTo>
                    <a:pt x="182170" y="65610"/>
                    <a:pt x="162743" y="65977"/>
                    <a:pt x="146615" y="62678"/>
                  </a:cubicBezTo>
                  <a:cubicBezTo>
                    <a:pt x="126822" y="59013"/>
                    <a:pt x="113260" y="62678"/>
                    <a:pt x="100798" y="78439"/>
                  </a:cubicBezTo>
                  <a:cubicBezTo>
                    <a:pt x="93101" y="87969"/>
                    <a:pt x="84670" y="78439"/>
                    <a:pt x="76240" y="76973"/>
                  </a:cubicBezTo>
                  <a:cubicBezTo>
                    <a:pt x="54614" y="73308"/>
                    <a:pt x="36287" y="60479"/>
                    <a:pt x="15028" y="57913"/>
                  </a:cubicBezTo>
                  <a:cubicBezTo>
                    <a:pt x="17227" y="45084"/>
                    <a:pt x="5498" y="40319"/>
                    <a:pt x="0" y="31522"/>
                  </a:cubicBezTo>
                  <a:cubicBezTo>
                    <a:pt x="6231" y="26024"/>
                    <a:pt x="12829" y="30056"/>
                    <a:pt x="19427" y="29690"/>
                  </a:cubicBezTo>
                  <a:cubicBezTo>
                    <a:pt x="27124" y="29323"/>
                    <a:pt x="35921" y="33355"/>
                    <a:pt x="37753" y="19060"/>
                  </a:cubicBezTo>
                  <a:cubicBezTo>
                    <a:pt x="39220" y="9163"/>
                    <a:pt x="53515" y="9163"/>
                    <a:pt x="64144" y="18327"/>
                  </a:cubicBezTo>
                  <a:cubicBezTo>
                    <a:pt x="65244" y="19060"/>
                    <a:pt x="78073" y="24191"/>
                    <a:pt x="78806" y="2382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098B10D7-CC17-465E-8FAC-8310593C86B4}"/>
                </a:ext>
              </a:extLst>
            </p:cNvPr>
            <p:cNvSpPr/>
            <p:nvPr/>
          </p:nvSpPr>
          <p:spPr>
            <a:xfrm>
              <a:off x="11981736" y="6490454"/>
              <a:ext cx="12891" cy="14200"/>
            </a:xfrm>
            <a:custGeom>
              <a:avLst/>
              <a:gdLst>
                <a:gd name="connsiteX0" fmla="*/ 0 w 12891"/>
                <a:gd name="connsiteY0" fmla="*/ 3937 h 14200"/>
                <a:gd name="connsiteX1" fmla="*/ 12462 w 12891"/>
                <a:gd name="connsiteY1" fmla="*/ 2471 h 14200"/>
                <a:gd name="connsiteX2" fmla="*/ 733 w 12891"/>
                <a:gd name="connsiteY2" fmla="*/ 14200 h 14200"/>
                <a:gd name="connsiteX3" fmla="*/ 0 w 12891"/>
                <a:gd name="connsiteY3" fmla="*/ 3937 h 1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1" h="14200">
                  <a:moveTo>
                    <a:pt x="0" y="3937"/>
                  </a:moveTo>
                  <a:cubicBezTo>
                    <a:pt x="4032" y="2104"/>
                    <a:pt x="10630" y="-3027"/>
                    <a:pt x="12462" y="2471"/>
                  </a:cubicBezTo>
                  <a:cubicBezTo>
                    <a:pt x="14661" y="9802"/>
                    <a:pt x="8064" y="13467"/>
                    <a:pt x="733" y="14200"/>
                  </a:cubicBezTo>
                  <a:cubicBezTo>
                    <a:pt x="366" y="10901"/>
                    <a:pt x="0" y="7236"/>
                    <a:pt x="0" y="3937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328FADB6-B85D-41C2-8739-98C3CE623960}"/>
                </a:ext>
              </a:extLst>
            </p:cNvPr>
            <p:cNvSpPr/>
            <p:nvPr/>
          </p:nvSpPr>
          <p:spPr>
            <a:xfrm>
              <a:off x="12169037" y="6711015"/>
              <a:ext cx="30505" cy="33354"/>
            </a:xfrm>
            <a:custGeom>
              <a:avLst/>
              <a:gdLst>
                <a:gd name="connsiteX0" fmla="*/ 28223 w 30505"/>
                <a:gd name="connsiteY0" fmla="*/ 0 h 33354"/>
                <a:gd name="connsiteX1" fmla="*/ 3299 w 30505"/>
                <a:gd name="connsiteY1" fmla="*/ 33355 h 33354"/>
                <a:gd name="connsiteX2" fmla="*/ 0 w 30505"/>
                <a:gd name="connsiteY2" fmla="*/ 17227 h 33354"/>
                <a:gd name="connsiteX3" fmla="*/ 28223 w 30505"/>
                <a:gd name="connsiteY3" fmla="*/ 0 h 3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05" h="33354">
                  <a:moveTo>
                    <a:pt x="28223" y="0"/>
                  </a:moveTo>
                  <a:cubicBezTo>
                    <a:pt x="35188" y="22359"/>
                    <a:pt x="26024" y="33355"/>
                    <a:pt x="3299" y="33355"/>
                  </a:cubicBezTo>
                  <a:cubicBezTo>
                    <a:pt x="11363" y="25658"/>
                    <a:pt x="11363" y="25658"/>
                    <a:pt x="0" y="17227"/>
                  </a:cubicBezTo>
                  <a:cubicBezTo>
                    <a:pt x="15395" y="19060"/>
                    <a:pt x="26024" y="15395"/>
                    <a:pt x="28223" y="0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7B72384B-06F3-4FEE-BEEE-786930987473}"/>
                </a:ext>
              </a:extLst>
            </p:cNvPr>
            <p:cNvSpPr/>
            <p:nvPr/>
          </p:nvSpPr>
          <p:spPr>
            <a:xfrm>
              <a:off x="12198360" y="6647434"/>
              <a:ext cx="24672" cy="16768"/>
            </a:xfrm>
            <a:custGeom>
              <a:avLst/>
              <a:gdLst>
                <a:gd name="connsiteX0" fmla="*/ 0 w 24672"/>
                <a:gd name="connsiteY0" fmla="*/ 2002 h 16768"/>
                <a:gd name="connsiteX1" fmla="*/ 23458 w 24672"/>
                <a:gd name="connsiteY1" fmla="*/ 11899 h 16768"/>
                <a:gd name="connsiteX2" fmla="*/ 22725 w 24672"/>
                <a:gd name="connsiteY2" fmla="*/ 16664 h 16768"/>
                <a:gd name="connsiteX3" fmla="*/ 0 w 24672"/>
                <a:gd name="connsiteY3" fmla="*/ 2002 h 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72" h="16768">
                  <a:moveTo>
                    <a:pt x="0" y="2002"/>
                  </a:moveTo>
                  <a:cubicBezTo>
                    <a:pt x="10630" y="-1297"/>
                    <a:pt x="19793" y="-2030"/>
                    <a:pt x="23458" y="11899"/>
                  </a:cubicBezTo>
                  <a:cubicBezTo>
                    <a:pt x="23825" y="14098"/>
                    <a:pt x="26391" y="17397"/>
                    <a:pt x="22725" y="16664"/>
                  </a:cubicBezTo>
                  <a:cubicBezTo>
                    <a:pt x="13928" y="14831"/>
                    <a:pt x="366" y="18863"/>
                    <a:pt x="0" y="2002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F98D7765-4A80-4CB7-B32A-4FC6AE5BBD76}"/>
                </a:ext>
              </a:extLst>
            </p:cNvPr>
            <p:cNvSpPr/>
            <p:nvPr/>
          </p:nvSpPr>
          <p:spPr>
            <a:xfrm>
              <a:off x="12161706" y="6521902"/>
              <a:ext cx="16860" cy="11228"/>
            </a:xfrm>
            <a:custGeom>
              <a:avLst/>
              <a:gdLst>
                <a:gd name="connsiteX0" fmla="*/ 16861 w 16860"/>
                <a:gd name="connsiteY0" fmla="*/ 10242 h 11228"/>
                <a:gd name="connsiteX1" fmla="*/ 0 w 16860"/>
                <a:gd name="connsiteY1" fmla="*/ 1078 h 11228"/>
                <a:gd name="connsiteX2" fmla="*/ 16861 w 16860"/>
                <a:gd name="connsiteY2" fmla="*/ 10242 h 1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60" h="11228">
                  <a:moveTo>
                    <a:pt x="16861" y="10242"/>
                  </a:moveTo>
                  <a:cubicBezTo>
                    <a:pt x="7331" y="13907"/>
                    <a:pt x="5498" y="6576"/>
                    <a:pt x="0" y="1078"/>
                  </a:cubicBezTo>
                  <a:cubicBezTo>
                    <a:pt x="11363" y="-3320"/>
                    <a:pt x="12096" y="6943"/>
                    <a:pt x="16861" y="1024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1FA1D75-56E6-427B-839E-787B9F9E9CAF}"/>
                </a:ext>
              </a:extLst>
            </p:cNvPr>
            <p:cNvSpPr/>
            <p:nvPr/>
          </p:nvSpPr>
          <p:spPr>
            <a:xfrm>
              <a:off x="12300991" y="6585394"/>
              <a:ext cx="58090" cy="63972"/>
            </a:xfrm>
            <a:custGeom>
              <a:avLst/>
              <a:gdLst>
                <a:gd name="connsiteX0" fmla="*/ 56080 w 58090"/>
                <a:gd name="connsiteY0" fmla="*/ 2830 h 63972"/>
                <a:gd name="connsiteX1" fmla="*/ 44351 w 58090"/>
                <a:gd name="connsiteY1" fmla="*/ 21890 h 63972"/>
                <a:gd name="connsiteX2" fmla="*/ 31889 w 58090"/>
                <a:gd name="connsiteY2" fmla="*/ 40950 h 63972"/>
                <a:gd name="connsiteX3" fmla="*/ 0 w 58090"/>
                <a:gd name="connsiteY3" fmla="*/ 63309 h 63972"/>
                <a:gd name="connsiteX4" fmla="*/ 8064 w 58090"/>
                <a:gd name="connsiteY4" fmla="*/ 56345 h 63972"/>
                <a:gd name="connsiteX5" fmla="*/ 14295 w 58090"/>
                <a:gd name="connsiteY5" fmla="*/ 50847 h 63972"/>
                <a:gd name="connsiteX6" fmla="*/ 15028 w 58090"/>
                <a:gd name="connsiteY6" fmla="*/ 33253 h 63972"/>
                <a:gd name="connsiteX7" fmla="*/ 21626 w 58090"/>
                <a:gd name="connsiteY7" fmla="*/ 3563 h 63972"/>
                <a:gd name="connsiteX8" fmla="*/ 33355 w 58090"/>
                <a:gd name="connsiteY8" fmla="*/ 1731 h 63972"/>
                <a:gd name="connsiteX9" fmla="*/ 56080 w 58090"/>
                <a:gd name="connsiteY9" fmla="*/ 2830 h 6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90" h="63972">
                  <a:moveTo>
                    <a:pt x="56080" y="2830"/>
                  </a:moveTo>
                  <a:cubicBezTo>
                    <a:pt x="59746" y="16759"/>
                    <a:pt x="59746" y="16759"/>
                    <a:pt x="44351" y="21890"/>
                  </a:cubicBezTo>
                  <a:cubicBezTo>
                    <a:pt x="35188" y="24823"/>
                    <a:pt x="26391" y="25555"/>
                    <a:pt x="31889" y="40950"/>
                  </a:cubicBezTo>
                  <a:cubicBezTo>
                    <a:pt x="37020" y="54879"/>
                    <a:pt x="18693" y="66975"/>
                    <a:pt x="0" y="63309"/>
                  </a:cubicBezTo>
                  <a:cubicBezTo>
                    <a:pt x="3299" y="61476"/>
                    <a:pt x="3299" y="55978"/>
                    <a:pt x="8064" y="56345"/>
                  </a:cubicBezTo>
                  <a:cubicBezTo>
                    <a:pt x="12829" y="56711"/>
                    <a:pt x="16861" y="54145"/>
                    <a:pt x="14295" y="50847"/>
                  </a:cubicBezTo>
                  <a:cubicBezTo>
                    <a:pt x="9530" y="44249"/>
                    <a:pt x="2932" y="38751"/>
                    <a:pt x="15028" y="33253"/>
                  </a:cubicBezTo>
                  <a:cubicBezTo>
                    <a:pt x="-3299" y="18591"/>
                    <a:pt x="29690" y="15659"/>
                    <a:pt x="21626" y="3563"/>
                  </a:cubicBezTo>
                  <a:cubicBezTo>
                    <a:pt x="25291" y="1731"/>
                    <a:pt x="29690" y="-2301"/>
                    <a:pt x="33355" y="1731"/>
                  </a:cubicBezTo>
                  <a:cubicBezTo>
                    <a:pt x="40686" y="10528"/>
                    <a:pt x="48383" y="6129"/>
                    <a:pt x="56080" y="2830"/>
                  </a:cubicBezTo>
                  <a:close/>
                </a:path>
              </a:pathLst>
            </a:custGeom>
            <a:solidFill>
              <a:srgbClr val="CB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994A017F-AB5C-40C1-B765-C1E0935F3736}"/>
                </a:ext>
              </a:extLst>
            </p:cNvPr>
            <p:cNvSpPr/>
            <p:nvPr/>
          </p:nvSpPr>
          <p:spPr>
            <a:xfrm>
              <a:off x="12031322" y="6491217"/>
              <a:ext cx="19211" cy="63652"/>
            </a:xfrm>
            <a:custGeom>
              <a:avLst/>
              <a:gdLst>
                <a:gd name="connsiteX0" fmla="*/ 2462 w 19211"/>
                <a:gd name="connsiteY0" fmla="*/ 28831 h 63652"/>
                <a:gd name="connsiteX1" fmla="*/ 2462 w 19211"/>
                <a:gd name="connsiteY1" fmla="*/ 26998 h 63652"/>
                <a:gd name="connsiteX2" fmla="*/ 5394 w 19211"/>
                <a:gd name="connsiteY2" fmla="*/ 2807 h 63652"/>
                <a:gd name="connsiteX3" fmla="*/ 13458 w 19211"/>
                <a:gd name="connsiteY3" fmla="*/ 1341 h 63652"/>
                <a:gd name="connsiteX4" fmla="*/ 17857 w 19211"/>
                <a:gd name="connsiteY4" fmla="*/ 25532 h 63652"/>
                <a:gd name="connsiteX5" fmla="*/ 11259 w 19211"/>
                <a:gd name="connsiteY5" fmla="*/ 63652 h 63652"/>
                <a:gd name="connsiteX6" fmla="*/ 2462 w 19211"/>
                <a:gd name="connsiteY6" fmla="*/ 28831 h 6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11" h="63652">
                  <a:moveTo>
                    <a:pt x="2462" y="28831"/>
                  </a:moveTo>
                  <a:cubicBezTo>
                    <a:pt x="2462" y="28098"/>
                    <a:pt x="2462" y="27365"/>
                    <a:pt x="2462" y="26998"/>
                  </a:cubicBezTo>
                  <a:cubicBezTo>
                    <a:pt x="-1203" y="18568"/>
                    <a:pt x="-1203" y="10138"/>
                    <a:pt x="5394" y="2807"/>
                  </a:cubicBezTo>
                  <a:cubicBezTo>
                    <a:pt x="7594" y="241"/>
                    <a:pt x="10892" y="-1225"/>
                    <a:pt x="13458" y="1341"/>
                  </a:cubicBezTo>
                  <a:cubicBezTo>
                    <a:pt x="20789" y="7938"/>
                    <a:pt x="19689" y="16735"/>
                    <a:pt x="17857" y="25532"/>
                  </a:cubicBezTo>
                  <a:cubicBezTo>
                    <a:pt x="16757" y="38361"/>
                    <a:pt x="19689" y="51556"/>
                    <a:pt x="11259" y="63652"/>
                  </a:cubicBezTo>
                  <a:cubicBezTo>
                    <a:pt x="4295" y="52656"/>
                    <a:pt x="18223" y="36895"/>
                    <a:pt x="2462" y="2883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E1FD850-461A-4989-9F8D-3918127EFAA3}"/>
                </a:ext>
              </a:extLst>
            </p:cNvPr>
            <p:cNvSpPr/>
            <p:nvPr/>
          </p:nvSpPr>
          <p:spPr>
            <a:xfrm>
              <a:off x="11478478" y="5089448"/>
              <a:ext cx="168962" cy="178625"/>
            </a:xfrm>
            <a:custGeom>
              <a:avLst/>
              <a:gdLst>
                <a:gd name="connsiteX0" fmla="*/ 18694 w 168962"/>
                <a:gd name="connsiteY0" fmla="*/ 145882 h 178625"/>
                <a:gd name="connsiteX1" fmla="*/ 0 w 168962"/>
                <a:gd name="connsiteY1" fmla="*/ 108495 h 178625"/>
                <a:gd name="connsiteX2" fmla="*/ 1466 w 168962"/>
                <a:gd name="connsiteY2" fmla="*/ 88702 h 178625"/>
                <a:gd name="connsiteX3" fmla="*/ 11729 w 168962"/>
                <a:gd name="connsiteY3" fmla="*/ 77340 h 178625"/>
                <a:gd name="connsiteX4" fmla="*/ 21626 w 168962"/>
                <a:gd name="connsiteY4" fmla="*/ 86870 h 178625"/>
                <a:gd name="connsiteX5" fmla="*/ 38487 w 168962"/>
                <a:gd name="connsiteY5" fmla="*/ 105930 h 178625"/>
                <a:gd name="connsiteX6" fmla="*/ 16128 w 168962"/>
                <a:gd name="connsiteY6" fmla="*/ 74407 h 178625"/>
                <a:gd name="connsiteX7" fmla="*/ 17960 w 168962"/>
                <a:gd name="connsiteY7" fmla="*/ 56813 h 178625"/>
                <a:gd name="connsiteX8" fmla="*/ 31522 w 168962"/>
                <a:gd name="connsiteY8" fmla="*/ 58280 h 178625"/>
                <a:gd name="connsiteX9" fmla="*/ 73308 w 168962"/>
                <a:gd name="connsiteY9" fmla="*/ 45817 h 178625"/>
                <a:gd name="connsiteX10" fmla="*/ 100065 w 168962"/>
                <a:gd name="connsiteY10" fmla="*/ 24558 h 178625"/>
                <a:gd name="connsiteX11" fmla="*/ 100065 w 168962"/>
                <a:gd name="connsiteY11" fmla="*/ 18693 h 178625"/>
                <a:gd name="connsiteX12" fmla="*/ 104830 w 168962"/>
                <a:gd name="connsiteY12" fmla="*/ 0 h 178625"/>
                <a:gd name="connsiteX13" fmla="*/ 153213 w 168962"/>
                <a:gd name="connsiteY13" fmla="*/ 15395 h 178625"/>
                <a:gd name="connsiteX14" fmla="*/ 155046 w 168962"/>
                <a:gd name="connsiteY14" fmla="*/ 22359 h 178625"/>
                <a:gd name="connsiteX15" fmla="*/ 145516 w 168962"/>
                <a:gd name="connsiteY15" fmla="*/ 71842 h 178625"/>
                <a:gd name="connsiteX16" fmla="*/ 136719 w 168962"/>
                <a:gd name="connsiteY16" fmla="*/ 76240 h 178625"/>
                <a:gd name="connsiteX17" fmla="*/ 157978 w 168962"/>
                <a:gd name="connsiteY17" fmla="*/ 115826 h 178625"/>
                <a:gd name="connsiteX18" fmla="*/ 164942 w 168962"/>
                <a:gd name="connsiteY18" fmla="*/ 142217 h 178625"/>
                <a:gd name="connsiteX19" fmla="*/ 130488 w 168962"/>
                <a:gd name="connsiteY19" fmla="*/ 156146 h 178625"/>
                <a:gd name="connsiteX20" fmla="*/ 115826 w 168962"/>
                <a:gd name="connsiteY20" fmla="*/ 160910 h 178625"/>
                <a:gd name="connsiteX21" fmla="*/ 67443 w 168962"/>
                <a:gd name="connsiteY21" fmla="*/ 172640 h 178625"/>
                <a:gd name="connsiteX22" fmla="*/ 18694 w 168962"/>
                <a:gd name="connsiteY22" fmla="*/ 145882 h 17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962" h="178625">
                  <a:moveTo>
                    <a:pt x="18694" y="145882"/>
                  </a:moveTo>
                  <a:cubicBezTo>
                    <a:pt x="8064" y="135619"/>
                    <a:pt x="4032" y="122057"/>
                    <a:pt x="0" y="108495"/>
                  </a:cubicBezTo>
                  <a:cubicBezTo>
                    <a:pt x="5132" y="102264"/>
                    <a:pt x="-1833" y="95300"/>
                    <a:pt x="1466" y="88702"/>
                  </a:cubicBezTo>
                  <a:cubicBezTo>
                    <a:pt x="4032" y="83571"/>
                    <a:pt x="4765" y="77340"/>
                    <a:pt x="11729" y="77340"/>
                  </a:cubicBezTo>
                  <a:cubicBezTo>
                    <a:pt x="17594" y="77340"/>
                    <a:pt x="20526" y="81738"/>
                    <a:pt x="21626" y="86870"/>
                  </a:cubicBezTo>
                  <a:cubicBezTo>
                    <a:pt x="23825" y="94934"/>
                    <a:pt x="27490" y="101898"/>
                    <a:pt x="38487" y="105930"/>
                  </a:cubicBezTo>
                  <a:cubicBezTo>
                    <a:pt x="27124" y="96033"/>
                    <a:pt x="20893" y="85770"/>
                    <a:pt x="16128" y="74407"/>
                  </a:cubicBezTo>
                  <a:cubicBezTo>
                    <a:pt x="13562" y="68543"/>
                    <a:pt x="13195" y="61945"/>
                    <a:pt x="17960" y="56813"/>
                  </a:cubicBezTo>
                  <a:cubicBezTo>
                    <a:pt x="22359" y="52049"/>
                    <a:pt x="27124" y="56447"/>
                    <a:pt x="31522" y="58280"/>
                  </a:cubicBezTo>
                  <a:cubicBezTo>
                    <a:pt x="48750" y="65610"/>
                    <a:pt x="60845" y="53515"/>
                    <a:pt x="73308" y="45817"/>
                  </a:cubicBezTo>
                  <a:cubicBezTo>
                    <a:pt x="82838" y="39953"/>
                    <a:pt x="87236" y="27124"/>
                    <a:pt x="100065" y="24558"/>
                  </a:cubicBezTo>
                  <a:cubicBezTo>
                    <a:pt x="106663" y="23092"/>
                    <a:pt x="100798" y="20160"/>
                    <a:pt x="100065" y="18693"/>
                  </a:cubicBezTo>
                  <a:cubicBezTo>
                    <a:pt x="97499" y="11363"/>
                    <a:pt x="99699" y="5132"/>
                    <a:pt x="104830" y="0"/>
                  </a:cubicBezTo>
                  <a:cubicBezTo>
                    <a:pt x="122424" y="733"/>
                    <a:pt x="138552" y="5132"/>
                    <a:pt x="153213" y="15395"/>
                  </a:cubicBezTo>
                  <a:cubicBezTo>
                    <a:pt x="152114" y="17960"/>
                    <a:pt x="153213" y="20526"/>
                    <a:pt x="155046" y="22359"/>
                  </a:cubicBezTo>
                  <a:cubicBezTo>
                    <a:pt x="175939" y="45084"/>
                    <a:pt x="173739" y="56447"/>
                    <a:pt x="145516" y="71842"/>
                  </a:cubicBezTo>
                  <a:cubicBezTo>
                    <a:pt x="142950" y="73308"/>
                    <a:pt x="140751" y="75507"/>
                    <a:pt x="136719" y="76240"/>
                  </a:cubicBezTo>
                  <a:cubicBezTo>
                    <a:pt x="153946" y="84304"/>
                    <a:pt x="164209" y="94934"/>
                    <a:pt x="157978" y="115826"/>
                  </a:cubicBezTo>
                  <a:cubicBezTo>
                    <a:pt x="155412" y="124257"/>
                    <a:pt x="165309" y="132687"/>
                    <a:pt x="164942" y="142217"/>
                  </a:cubicBezTo>
                  <a:cubicBezTo>
                    <a:pt x="160911" y="164942"/>
                    <a:pt x="143317" y="156879"/>
                    <a:pt x="130488" y="156146"/>
                  </a:cubicBezTo>
                  <a:cubicBezTo>
                    <a:pt x="123890" y="155779"/>
                    <a:pt x="120225" y="153946"/>
                    <a:pt x="115826" y="160910"/>
                  </a:cubicBezTo>
                  <a:cubicBezTo>
                    <a:pt x="103731" y="179970"/>
                    <a:pt x="87236" y="183269"/>
                    <a:pt x="67443" y="172640"/>
                  </a:cubicBezTo>
                  <a:cubicBezTo>
                    <a:pt x="50949" y="163476"/>
                    <a:pt x="34821" y="154679"/>
                    <a:pt x="18694" y="145882"/>
                  </a:cubicBezTo>
                  <a:close/>
                </a:path>
              </a:pathLst>
            </a:custGeom>
            <a:solidFill>
              <a:srgbClr val="C1A1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12E6FCA8-8CDF-47F0-A137-A6ABE54C61F1}"/>
                </a:ext>
              </a:extLst>
            </p:cNvPr>
            <p:cNvSpPr/>
            <p:nvPr/>
          </p:nvSpPr>
          <p:spPr>
            <a:xfrm>
              <a:off x="11685874" y="5166636"/>
              <a:ext cx="116658" cy="105835"/>
            </a:xfrm>
            <a:custGeom>
              <a:avLst/>
              <a:gdLst>
                <a:gd name="connsiteX0" fmla="*/ 111126 w 116658"/>
                <a:gd name="connsiteY0" fmla="*/ 42303 h 105835"/>
                <a:gd name="connsiteX1" fmla="*/ 101962 w 116658"/>
                <a:gd name="connsiteY1" fmla="*/ 69794 h 105835"/>
                <a:gd name="connsiteX2" fmla="*/ 56145 w 116658"/>
                <a:gd name="connsiteY2" fmla="*/ 105715 h 105835"/>
                <a:gd name="connsiteX3" fmla="*/ 11061 w 116658"/>
                <a:gd name="connsiteY3" fmla="*/ 74192 h 105835"/>
                <a:gd name="connsiteX4" fmla="*/ 2630 w 116658"/>
                <a:gd name="connsiteY4" fmla="*/ 58065 h 105835"/>
                <a:gd name="connsiteX5" fmla="*/ 64 w 116658"/>
                <a:gd name="connsiteY5" fmla="*/ 12980 h 105835"/>
                <a:gd name="connsiteX6" fmla="*/ 5929 w 116658"/>
                <a:gd name="connsiteY6" fmla="*/ 5649 h 105835"/>
                <a:gd name="connsiteX7" fmla="*/ 11061 w 116658"/>
                <a:gd name="connsiteY7" fmla="*/ 12614 h 105835"/>
                <a:gd name="connsiteX8" fmla="*/ 90966 w 116658"/>
                <a:gd name="connsiteY8" fmla="*/ 518 h 105835"/>
                <a:gd name="connsiteX9" fmla="*/ 113691 w 116658"/>
                <a:gd name="connsiteY9" fmla="*/ 26176 h 105835"/>
                <a:gd name="connsiteX10" fmla="*/ 111126 w 116658"/>
                <a:gd name="connsiteY10" fmla="*/ 42303 h 10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658" h="105835">
                  <a:moveTo>
                    <a:pt x="111126" y="42303"/>
                  </a:moveTo>
                  <a:cubicBezTo>
                    <a:pt x="106361" y="50734"/>
                    <a:pt x="105628" y="60630"/>
                    <a:pt x="101962" y="69794"/>
                  </a:cubicBezTo>
                  <a:cubicBezTo>
                    <a:pt x="92799" y="91053"/>
                    <a:pt x="78137" y="103882"/>
                    <a:pt x="56145" y="105715"/>
                  </a:cubicBezTo>
                  <a:cubicBezTo>
                    <a:pt x="33786" y="107547"/>
                    <a:pt x="23523" y="88121"/>
                    <a:pt x="11061" y="74192"/>
                  </a:cubicBezTo>
                  <a:cubicBezTo>
                    <a:pt x="7395" y="70160"/>
                    <a:pt x="2630" y="64662"/>
                    <a:pt x="2630" y="58065"/>
                  </a:cubicBezTo>
                  <a:cubicBezTo>
                    <a:pt x="797" y="43036"/>
                    <a:pt x="1897" y="28008"/>
                    <a:pt x="64" y="12980"/>
                  </a:cubicBezTo>
                  <a:cubicBezTo>
                    <a:pt x="-302" y="9681"/>
                    <a:pt x="797" y="4916"/>
                    <a:pt x="5929" y="5649"/>
                  </a:cubicBezTo>
                  <a:cubicBezTo>
                    <a:pt x="9594" y="6016"/>
                    <a:pt x="8128" y="11147"/>
                    <a:pt x="11061" y="12614"/>
                  </a:cubicBezTo>
                  <a:cubicBezTo>
                    <a:pt x="38551" y="14813"/>
                    <a:pt x="63842" y="2351"/>
                    <a:pt x="90966" y="518"/>
                  </a:cubicBezTo>
                  <a:cubicBezTo>
                    <a:pt x="118090" y="-1315"/>
                    <a:pt x="119923" y="518"/>
                    <a:pt x="113691" y="26176"/>
                  </a:cubicBezTo>
                  <a:cubicBezTo>
                    <a:pt x="111492" y="31307"/>
                    <a:pt x="111492" y="36805"/>
                    <a:pt x="111126" y="42303"/>
                  </a:cubicBezTo>
                  <a:close/>
                </a:path>
              </a:pathLst>
            </a:custGeom>
            <a:solidFill>
              <a:srgbClr val="B0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B8B33B4D-8FCB-4120-9465-386831DF25C6}"/>
                </a:ext>
              </a:extLst>
            </p:cNvPr>
            <p:cNvSpPr/>
            <p:nvPr/>
          </p:nvSpPr>
          <p:spPr>
            <a:xfrm>
              <a:off x="11474625" y="5078411"/>
              <a:ext cx="115647" cy="123930"/>
            </a:xfrm>
            <a:custGeom>
              <a:avLst/>
              <a:gdLst>
                <a:gd name="connsiteX0" fmla="*/ 108683 w 115647"/>
                <a:gd name="connsiteY0" fmla="*/ 10671 h 123930"/>
                <a:gd name="connsiteX1" fmla="*/ 115647 w 115647"/>
                <a:gd name="connsiteY1" fmla="*/ 40727 h 123930"/>
                <a:gd name="connsiteX2" fmla="*/ 85591 w 115647"/>
                <a:gd name="connsiteY2" fmla="*/ 54289 h 123930"/>
                <a:gd name="connsiteX3" fmla="*/ 52236 w 115647"/>
                <a:gd name="connsiteY3" fmla="*/ 75548 h 123930"/>
                <a:gd name="connsiteX4" fmla="*/ 25112 w 115647"/>
                <a:gd name="connsiteY4" fmla="*/ 67850 h 123930"/>
                <a:gd name="connsiteX5" fmla="*/ 32076 w 115647"/>
                <a:gd name="connsiteY5" fmla="*/ 99006 h 123930"/>
                <a:gd name="connsiteX6" fmla="*/ 51136 w 115647"/>
                <a:gd name="connsiteY6" fmla="*/ 123931 h 123930"/>
                <a:gd name="connsiteX7" fmla="*/ 22180 w 115647"/>
                <a:gd name="connsiteY7" fmla="*/ 100473 h 123930"/>
                <a:gd name="connsiteX8" fmla="*/ 15215 w 115647"/>
                <a:gd name="connsiteY8" fmla="*/ 91676 h 123930"/>
                <a:gd name="connsiteX9" fmla="*/ 8984 w 115647"/>
                <a:gd name="connsiteY9" fmla="*/ 101939 h 123930"/>
                <a:gd name="connsiteX10" fmla="*/ 4219 w 115647"/>
                <a:gd name="connsiteY10" fmla="*/ 119532 h 123930"/>
                <a:gd name="connsiteX11" fmla="*/ 7885 w 115647"/>
                <a:gd name="connsiteY11" fmla="*/ 52456 h 123930"/>
                <a:gd name="connsiteX12" fmla="*/ 21447 w 115647"/>
                <a:gd name="connsiteY12" fmla="*/ 56121 h 123930"/>
                <a:gd name="connsiteX13" fmla="*/ 48937 w 115647"/>
                <a:gd name="connsiteY13" fmla="*/ 9571 h 123930"/>
                <a:gd name="connsiteX14" fmla="*/ 82292 w 115647"/>
                <a:gd name="connsiteY14" fmla="*/ 4073 h 123930"/>
                <a:gd name="connsiteX15" fmla="*/ 108683 w 115647"/>
                <a:gd name="connsiteY15" fmla="*/ 10671 h 1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5647" h="123930">
                  <a:moveTo>
                    <a:pt x="108683" y="10671"/>
                  </a:moveTo>
                  <a:cubicBezTo>
                    <a:pt x="105384" y="21300"/>
                    <a:pt x="107950" y="30830"/>
                    <a:pt x="115647" y="40727"/>
                  </a:cubicBezTo>
                  <a:cubicBezTo>
                    <a:pt x="98053" y="31563"/>
                    <a:pt x="90356" y="46958"/>
                    <a:pt x="85591" y="54289"/>
                  </a:cubicBezTo>
                  <a:cubicBezTo>
                    <a:pt x="76794" y="67118"/>
                    <a:pt x="62865" y="67484"/>
                    <a:pt x="52236" y="75548"/>
                  </a:cubicBezTo>
                  <a:cubicBezTo>
                    <a:pt x="42339" y="83245"/>
                    <a:pt x="33909" y="73715"/>
                    <a:pt x="25112" y="67850"/>
                  </a:cubicBezTo>
                  <a:cubicBezTo>
                    <a:pt x="18881" y="81046"/>
                    <a:pt x="25845" y="90209"/>
                    <a:pt x="32076" y="99006"/>
                  </a:cubicBezTo>
                  <a:cubicBezTo>
                    <a:pt x="37941" y="107437"/>
                    <a:pt x="45272" y="114768"/>
                    <a:pt x="51136" y="123931"/>
                  </a:cubicBezTo>
                  <a:cubicBezTo>
                    <a:pt x="38674" y="119166"/>
                    <a:pt x="22546" y="119532"/>
                    <a:pt x="22180" y="100473"/>
                  </a:cubicBezTo>
                  <a:cubicBezTo>
                    <a:pt x="22180" y="96074"/>
                    <a:pt x="20714" y="90942"/>
                    <a:pt x="15215" y="91676"/>
                  </a:cubicBezTo>
                  <a:cubicBezTo>
                    <a:pt x="9717" y="92409"/>
                    <a:pt x="11550" y="98640"/>
                    <a:pt x="8984" y="101939"/>
                  </a:cubicBezTo>
                  <a:cubicBezTo>
                    <a:pt x="4952" y="107070"/>
                    <a:pt x="14849" y="116234"/>
                    <a:pt x="4219" y="119532"/>
                  </a:cubicBezTo>
                  <a:cubicBezTo>
                    <a:pt x="-6044" y="96441"/>
                    <a:pt x="5319" y="74815"/>
                    <a:pt x="7885" y="52456"/>
                  </a:cubicBezTo>
                  <a:cubicBezTo>
                    <a:pt x="12283" y="53555"/>
                    <a:pt x="17048" y="55022"/>
                    <a:pt x="21447" y="56121"/>
                  </a:cubicBezTo>
                  <a:cubicBezTo>
                    <a:pt x="13383" y="30464"/>
                    <a:pt x="39407" y="24599"/>
                    <a:pt x="48937" y="9571"/>
                  </a:cubicBezTo>
                  <a:cubicBezTo>
                    <a:pt x="57001" y="-2891"/>
                    <a:pt x="70563" y="-1425"/>
                    <a:pt x="82292" y="4073"/>
                  </a:cubicBezTo>
                  <a:cubicBezTo>
                    <a:pt x="90722" y="7738"/>
                    <a:pt x="100619" y="4806"/>
                    <a:pt x="108683" y="10671"/>
                  </a:cubicBezTo>
                  <a:close/>
                </a:path>
              </a:pathLst>
            </a:custGeom>
            <a:solidFill>
              <a:srgbClr val="A380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9907A1D1-A308-4F95-B9D6-EABB54BCC2A4}"/>
                </a:ext>
              </a:extLst>
            </p:cNvPr>
            <p:cNvSpPr/>
            <p:nvPr/>
          </p:nvSpPr>
          <p:spPr>
            <a:xfrm>
              <a:off x="11696361" y="5028236"/>
              <a:ext cx="80599" cy="71854"/>
            </a:xfrm>
            <a:custGeom>
              <a:avLst/>
              <a:gdLst>
                <a:gd name="connsiteX0" fmla="*/ 33930 w 80599"/>
                <a:gd name="connsiteY0" fmla="*/ 0 h 71854"/>
                <a:gd name="connsiteX1" fmla="*/ 65085 w 80599"/>
                <a:gd name="connsiteY1" fmla="*/ 1466 h 71854"/>
                <a:gd name="connsiteX2" fmla="*/ 80480 w 80599"/>
                <a:gd name="connsiteY2" fmla="*/ 18327 h 71854"/>
                <a:gd name="connsiteX3" fmla="*/ 57755 w 80599"/>
                <a:gd name="connsiteY3" fmla="*/ 66344 h 71854"/>
                <a:gd name="connsiteX4" fmla="*/ 31730 w 80599"/>
                <a:gd name="connsiteY4" fmla="*/ 69276 h 71854"/>
                <a:gd name="connsiteX5" fmla="*/ 10105 w 80599"/>
                <a:gd name="connsiteY5" fmla="*/ 49483 h 71854"/>
                <a:gd name="connsiteX6" fmla="*/ 3140 w 80599"/>
                <a:gd name="connsiteY6" fmla="*/ 13195 h 71854"/>
                <a:gd name="connsiteX7" fmla="*/ 33930 w 80599"/>
                <a:gd name="connsiteY7" fmla="*/ 0 h 7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599" h="71854">
                  <a:moveTo>
                    <a:pt x="33930" y="0"/>
                  </a:moveTo>
                  <a:cubicBezTo>
                    <a:pt x="45292" y="367"/>
                    <a:pt x="54822" y="2199"/>
                    <a:pt x="65085" y="1466"/>
                  </a:cubicBezTo>
                  <a:cubicBezTo>
                    <a:pt x="74982" y="733"/>
                    <a:pt x="81580" y="4398"/>
                    <a:pt x="80480" y="18327"/>
                  </a:cubicBezTo>
                  <a:cubicBezTo>
                    <a:pt x="78647" y="37754"/>
                    <a:pt x="76815" y="53515"/>
                    <a:pt x="57755" y="66344"/>
                  </a:cubicBezTo>
                  <a:cubicBezTo>
                    <a:pt x="47125" y="73308"/>
                    <a:pt x="40527" y="72941"/>
                    <a:pt x="31730" y="69276"/>
                  </a:cubicBezTo>
                  <a:cubicBezTo>
                    <a:pt x="22200" y="65610"/>
                    <a:pt x="14870" y="57913"/>
                    <a:pt x="10105" y="49483"/>
                  </a:cubicBezTo>
                  <a:cubicBezTo>
                    <a:pt x="3507" y="38487"/>
                    <a:pt x="-4557" y="26757"/>
                    <a:pt x="3140" y="13195"/>
                  </a:cubicBezTo>
                  <a:cubicBezTo>
                    <a:pt x="10105" y="367"/>
                    <a:pt x="23300" y="1100"/>
                    <a:pt x="33930" y="0"/>
                  </a:cubicBezTo>
                  <a:close/>
                </a:path>
              </a:pathLst>
            </a:custGeom>
            <a:solidFill>
              <a:srgbClr val="A986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102F2A1E-57DB-4D9C-B0F1-96827449A0CD}"/>
                </a:ext>
              </a:extLst>
            </p:cNvPr>
            <p:cNvSpPr/>
            <p:nvPr/>
          </p:nvSpPr>
          <p:spPr>
            <a:xfrm>
              <a:off x="11610065" y="5104476"/>
              <a:ext cx="65965" cy="126822"/>
            </a:xfrm>
            <a:custGeom>
              <a:avLst/>
              <a:gdLst>
                <a:gd name="connsiteX0" fmla="*/ 32989 w 65965"/>
                <a:gd name="connsiteY0" fmla="*/ 126822 h 126822"/>
                <a:gd name="connsiteX1" fmla="*/ 17594 w 65965"/>
                <a:gd name="connsiteY1" fmla="*/ 103364 h 126822"/>
                <a:gd name="connsiteX2" fmla="*/ 17227 w 65965"/>
                <a:gd name="connsiteY2" fmla="*/ 98965 h 126822"/>
                <a:gd name="connsiteX3" fmla="*/ 8797 w 65965"/>
                <a:gd name="connsiteY3" fmla="*/ 67443 h 126822"/>
                <a:gd name="connsiteX4" fmla="*/ 0 w 65965"/>
                <a:gd name="connsiteY4" fmla="*/ 62312 h 126822"/>
                <a:gd name="connsiteX5" fmla="*/ 31522 w 65965"/>
                <a:gd name="connsiteY5" fmla="*/ 34821 h 126822"/>
                <a:gd name="connsiteX6" fmla="*/ 24558 w 65965"/>
                <a:gd name="connsiteY6" fmla="*/ 15395 h 126822"/>
                <a:gd name="connsiteX7" fmla="*/ 21259 w 65965"/>
                <a:gd name="connsiteY7" fmla="*/ 0 h 126822"/>
                <a:gd name="connsiteX8" fmla="*/ 56081 w 65965"/>
                <a:gd name="connsiteY8" fmla="*/ 40686 h 126822"/>
                <a:gd name="connsiteX9" fmla="*/ 53515 w 65965"/>
                <a:gd name="connsiteY9" fmla="*/ 103364 h 126822"/>
                <a:gd name="connsiteX10" fmla="*/ 40319 w 65965"/>
                <a:gd name="connsiteY10" fmla="*/ 123157 h 126822"/>
                <a:gd name="connsiteX11" fmla="*/ 32989 w 65965"/>
                <a:gd name="connsiteY11" fmla="*/ 126822 h 12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65" h="126822">
                  <a:moveTo>
                    <a:pt x="32989" y="126822"/>
                  </a:moveTo>
                  <a:cubicBezTo>
                    <a:pt x="24558" y="120958"/>
                    <a:pt x="27857" y="107762"/>
                    <a:pt x="17594" y="103364"/>
                  </a:cubicBezTo>
                  <a:cubicBezTo>
                    <a:pt x="16861" y="102997"/>
                    <a:pt x="16494" y="99332"/>
                    <a:pt x="17227" y="98965"/>
                  </a:cubicBezTo>
                  <a:cubicBezTo>
                    <a:pt x="35554" y="82471"/>
                    <a:pt x="18327" y="75873"/>
                    <a:pt x="8797" y="67443"/>
                  </a:cubicBezTo>
                  <a:cubicBezTo>
                    <a:pt x="6231" y="65244"/>
                    <a:pt x="2566" y="63778"/>
                    <a:pt x="0" y="62312"/>
                  </a:cubicBezTo>
                  <a:cubicBezTo>
                    <a:pt x="5498" y="47650"/>
                    <a:pt x="26757" y="52049"/>
                    <a:pt x="31522" y="34821"/>
                  </a:cubicBezTo>
                  <a:cubicBezTo>
                    <a:pt x="34821" y="23458"/>
                    <a:pt x="35921" y="23458"/>
                    <a:pt x="24558" y="15395"/>
                  </a:cubicBezTo>
                  <a:cubicBezTo>
                    <a:pt x="19793" y="12096"/>
                    <a:pt x="18694" y="6598"/>
                    <a:pt x="21259" y="0"/>
                  </a:cubicBezTo>
                  <a:cubicBezTo>
                    <a:pt x="32989" y="13562"/>
                    <a:pt x="53515" y="19427"/>
                    <a:pt x="56081" y="40686"/>
                  </a:cubicBezTo>
                  <a:cubicBezTo>
                    <a:pt x="70009" y="55347"/>
                    <a:pt x="69276" y="83937"/>
                    <a:pt x="53515" y="103364"/>
                  </a:cubicBezTo>
                  <a:cubicBezTo>
                    <a:pt x="48383" y="109595"/>
                    <a:pt x="44351" y="116193"/>
                    <a:pt x="40319" y="123157"/>
                  </a:cubicBezTo>
                  <a:cubicBezTo>
                    <a:pt x="38120" y="124623"/>
                    <a:pt x="35554" y="125723"/>
                    <a:pt x="32989" y="126822"/>
                  </a:cubicBezTo>
                  <a:close/>
                </a:path>
              </a:pathLst>
            </a:custGeom>
            <a:solidFill>
              <a:srgbClr val="9E78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6F30089B-8FE3-4BEB-869D-7B4EE1751024}"/>
                </a:ext>
              </a:extLst>
            </p:cNvPr>
            <p:cNvSpPr/>
            <p:nvPr/>
          </p:nvSpPr>
          <p:spPr>
            <a:xfrm>
              <a:off x="11534192" y="4940633"/>
              <a:ext cx="83178" cy="87788"/>
            </a:xfrm>
            <a:custGeom>
              <a:avLst/>
              <a:gdLst>
                <a:gd name="connsiteX0" fmla="*/ 72208 w 83178"/>
                <a:gd name="connsiteY0" fmla="*/ 42885 h 87788"/>
                <a:gd name="connsiteX1" fmla="*/ 82838 w 83178"/>
                <a:gd name="connsiteY1" fmla="*/ 64877 h 87788"/>
                <a:gd name="connsiteX2" fmla="*/ 69276 w 83178"/>
                <a:gd name="connsiteY2" fmla="*/ 80272 h 87788"/>
                <a:gd name="connsiteX3" fmla="*/ 15028 w 83178"/>
                <a:gd name="connsiteY3" fmla="*/ 69642 h 87788"/>
                <a:gd name="connsiteX4" fmla="*/ 367 w 83178"/>
                <a:gd name="connsiteY4" fmla="*/ 35554 h 87788"/>
                <a:gd name="connsiteX5" fmla="*/ 0 w 83178"/>
                <a:gd name="connsiteY5" fmla="*/ 31889 h 87788"/>
                <a:gd name="connsiteX6" fmla="*/ 16861 w 83178"/>
                <a:gd name="connsiteY6" fmla="*/ 0 h 87788"/>
                <a:gd name="connsiteX7" fmla="*/ 35554 w 83178"/>
                <a:gd name="connsiteY7" fmla="*/ 36287 h 87788"/>
                <a:gd name="connsiteX8" fmla="*/ 46184 w 83178"/>
                <a:gd name="connsiteY8" fmla="*/ 41052 h 87788"/>
                <a:gd name="connsiteX9" fmla="*/ 72208 w 83178"/>
                <a:gd name="connsiteY9" fmla="*/ 42885 h 8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178" h="87788">
                  <a:moveTo>
                    <a:pt x="72208" y="42885"/>
                  </a:moveTo>
                  <a:cubicBezTo>
                    <a:pt x="86137" y="45084"/>
                    <a:pt x="82838" y="56080"/>
                    <a:pt x="82838" y="64877"/>
                  </a:cubicBezTo>
                  <a:cubicBezTo>
                    <a:pt x="83204" y="74041"/>
                    <a:pt x="79172" y="76607"/>
                    <a:pt x="69276" y="80272"/>
                  </a:cubicBezTo>
                  <a:cubicBezTo>
                    <a:pt x="37387" y="91635"/>
                    <a:pt x="28590" y="91635"/>
                    <a:pt x="15028" y="69642"/>
                  </a:cubicBezTo>
                  <a:cubicBezTo>
                    <a:pt x="3665" y="61212"/>
                    <a:pt x="5132" y="46917"/>
                    <a:pt x="367" y="35554"/>
                  </a:cubicBezTo>
                  <a:cubicBezTo>
                    <a:pt x="367" y="34455"/>
                    <a:pt x="0" y="32988"/>
                    <a:pt x="0" y="31889"/>
                  </a:cubicBezTo>
                  <a:cubicBezTo>
                    <a:pt x="3299" y="20160"/>
                    <a:pt x="5498" y="7697"/>
                    <a:pt x="16861" y="0"/>
                  </a:cubicBezTo>
                  <a:cubicBezTo>
                    <a:pt x="25291" y="10996"/>
                    <a:pt x="37754" y="19427"/>
                    <a:pt x="35554" y="36287"/>
                  </a:cubicBezTo>
                  <a:cubicBezTo>
                    <a:pt x="34821" y="42152"/>
                    <a:pt x="42152" y="45451"/>
                    <a:pt x="46184" y="41052"/>
                  </a:cubicBezTo>
                  <a:cubicBezTo>
                    <a:pt x="56081" y="29323"/>
                    <a:pt x="63411" y="39953"/>
                    <a:pt x="72208" y="42885"/>
                  </a:cubicBezTo>
                  <a:close/>
                </a:path>
              </a:pathLst>
            </a:custGeom>
            <a:solidFill>
              <a:srgbClr val="B28C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113FAF62-17AB-471D-8C84-10AE3054287F}"/>
                </a:ext>
              </a:extLst>
            </p:cNvPr>
            <p:cNvSpPr/>
            <p:nvPr/>
          </p:nvSpPr>
          <p:spPr>
            <a:xfrm>
              <a:off x="11552409" y="4908920"/>
              <a:ext cx="98138" cy="82241"/>
            </a:xfrm>
            <a:custGeom>
              <a:avLst/>
              <a:gdLst>
                <a:gd name="connsiteX0" fmla="*/ 53991 w 98138"/>
                <a:gd name="connsiteY0" fmla="*/ 74598 h 82241"/>
                <a:gd name="connsiteX1" fmla="*/ 44827 w 98138"/>
                <a:gd name="connsiteY1" fmla="*/ 75331 h 82241"/>
                <a:gd name="connsiteX2" fmla="*/ 31632 w 98138"/>
                <a:gd name="connsiteY2" fmla="*/ 77164 h 82241"/>
                <a:gd name="connsiteX3" fmla="*/ 21002 w 98138"/>
                <a:gd name="connsiteY3" fmla="*/ 80829 h 82241"/>
                <a:gd name="connsiteX4" fmla="*/ 11472 w 98138"/>
                <a:gd name="connsiteY4" fmla="*/ 70933 h 82241"/>
                <a:gd name="connsiteX5" fmla="*/ 476 w 98138"/>
                <a:gd name="connsiteY5" fmla="*/ 40510 h 82241"/>
                <a:gd name="connsiteX6" fmla="*/ 843 w 98138"/>
                <a:gd name="connsiteY6" fmla="*/ 33546 h 82241"/>
                <a:gd name="connsiteX7" fmla="*/ 4875 w 98138"/>
                <a:gd name="connsiteY7" fmla="*/ 26582 h 82241"/>
                <a:gd name="connsiteX8" fmla="*/ 8173 w 98138"/>
                <a:gd name="connsiteY8" fmla="*/ 22550 h 82241"/>
                <a:gd name="connsiteX9" fmla="*/ 27600 w 98138"/>
                <a:gd name="connsiteY9" fmla="*/ 21450 h 82241"/>
                <a:gd name="connsiteX10" fmla="*/ 59122 w 98138"/>
                <a:gd name="connsiteY10" fmla="*/ 9721 h 82241"/>
                <a:gd name="connsiteX11" fmla="*/ 92477 w 98138"/>
                <a:gd name="connsiteY11" fmla="*/ 1657 h 82241"/>
                <a:gd name="connsiteX12" fmla="*/ 94677 w 98138"/>
                <a:gd name="connsiteY12" fmla="*/ 18884 h 82241"/>
                <a:gd name="connsiteX13" fmla="*/ 78182 w 98138"/>
                <a:gd name="connsiteY13" fmla="*/ 29881 h 82241"/>
                <a:gd name="connsiteX14" fmla="*/ 50692 w 98138"/>
                <a:gd name="connsiteY14" fmla="*/ 36845 h 82241"/>
                <a:gd name="connsiteX15" fmla="*/ 56923 w 98138"/>
                <a:gd name="connsiteY15" fmla="*/ 60670 h 82241"/>
                <a:gd name="connsiteX16" fmla="*/ 53991 w 98138"/>
                <a:gd name="connsiteY16" fmla="*/ 74598 h 8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8138" h="82241">
                  <a:moveTo>
                    <a:pt x="53991" y="74598"/>
                  </a:moveTo>
                  <a:cubicBezTo>
                    <a:pt x="51058" y="78630"/>
                    <a:pt x="47760" y="78630"/>
                    <a:pt x="44827" y="75331"/>
                  </a:cubicBezTo>
                  <a:cubicBezTo>
                    <a:pt x="39329" y="69100"/>
                    <a:pt x="35297" y="68734"/>
                    <a:pt x="31632" y="77164"/>
                  </a:cubicBezTo>
                  <a:cubicBezTo>
                    <a:pt x="29799" y="81929"/>
                    <a:pt x="25401" y="83762"/>
                    <a:pt x="21002" y="80829"/>
                  </a:cubicBezTo>
                  <a:cubicBezTo>
                    <a:pt x="17337" y="78264"/>
                    <a:pt x="9273" y="76431"/>
                    <a:pt x="11472" y="70933"/>
                  </a:cubicBezTo>
                  <a:cubicBezTo>
                    <a:pt x="16970" y="56638"/>
                    <a:pt x="7807" y="49307"/>
                    <a:pt x="476" y="40510"/>
                  </a:cubicBezTo>
                  <a:cubicBezTo>
                    <a:pt x="-624" y="39044"/>
                    <a:pt x="476" y="36112"/>
                    <a:pt x="843" y="33546"/>
                  </a:cubicBezTo>
                  <a:cubicBezTo>
                    <a:pt x="-990" y="29147"/>
                    <a:pt x="1942" y="28048"/>
                    <a:pt x="4875" y="26582"/>
                  </a:cubicBezTo>
                  <a:cubicBezTo>
                    <a:pt x="5974" y="25116"/>
                    <a:pt x="7074" y="23649"/>
                    <a:pt x="8173" y="22550"/>
                  </a:cubicBezTo>
                  <a:cubicBezTo>
                    <a:pt x="14405" y="20717"/>
                    <a:pt x="20269" y="19984"/>
                    <a:pt x="27600" y="21450"/>
                  </a:cubicBezTo>
                  <a:cubicBezTo>
                    <a:pt x="39696" y="24383"/>
                    <a:pt x="50692" y="24383"/>
                    <a:pt x="59122" y="9721"/>
                  </a:cubicBezTo>
                  <a:cubicBezTo>
                    <a:pt x="65354" y="-1275"/>
                    <a:pt x="80748" y="-1275"/>
                    <a:pt x="92477" y="1657"/>
                  </a:cubicBezTo>
                  <a:cubicBezTo>
                    <a:pt x="101641" y="3856"/>
                    <a:pt x="97609" y="12287"/>
                    <a:pt x="94677" y="18884"/>
                  </a:cubicBezTo>
                  <a:cubicBezTo>
                    <a:pt x="92477" y="27681"/>
                    <a:pt x="88812" y="34279"/>
                    <a:pt x="78182" y="29881"/>
                  </a:cubicBezTo>
                  <a:cubicBezTo>
                    <a:pt x="67186" y="25116"/>
                    <a:pt x="58023" y="28048"/>
                    <a:pt x="50692" y="36845"/>
                  </a:cubicBezTo>
                  <a:cubicBezTo>
                    <a:pt x="41162" y="47841"/>
                    <a:pt x="53258" y="52972"/>
                    <a:pt x="56923" y="60670"/>
                  </a:cubicBezTo>
                  <a:cubicBezTo>
                    <a:pt x="55823" y="65068"/>
                    <a:pt x="54724" y="69833"/>
                    <a:pt x="53991" y="74598"/>
                  </a:cubicBezTo>
                  <a:close/>
                </a:path>
              </a:pathLst>
            </a:custGeom>
            <a:solidFill>
              <a:srgbClr val="9C75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AF85E9E-FCBF-47CD-AED0-CCB7973A2D05}"/>
                </a:ext>
              </a:extLst>
            </p:cNvPr>
            <p:cNvSpPr/>
            <p:nvPr/>
          </p:nvSpPr>
          <p:spPr>
            <a:xfrm>
              <a:off x="11650746" y="5145528"/>
              <a:ext cx="45822" cy="82471"/>
            </a:xfrm>
            <a:custGeom>
              <a:avLst/>
              <a:gdLst>
                <a:gd name="connsiteX0" fmla="*/ 6 w 45822"/>
                <a:gd name="connsiteY0" fmla="*/ 82471 h 82471"/>
                <a:gd name="connsiteX1" fmla="*/ 19066 w 45822"/>
                <a:gd name="connsiteY1" fmla="*/ 38120 h 82471"/>
                <a:gd name="connsiteX2" fmla="*/ 15767 w 45822"/>
                <a:gd name="connsiteY2" fmla="*/ 0 h 82471"/>
                <a:gd name="connsiteX3" fmla="*/ 45823 w 45822"/>
                <a:gd name="connsiteY3" fmla="*/ 33721 h 82471"/>
                <a:gd name="connsiteX4" fmla="*/ 38492 w 45822"/>
                <a:gd name="connsiteY4" fmla="*/ 36287 h 82471"/>
                <a:gd name="connsiteX5" fmla="*/ 37392 w 45822"/>
                <a:gd name="connsiteY5" fmla="*/ 79539 h 82471"/>
                <a:gd name="connsiteX6" fmla="*/ 6 w 45822"/>
                <a:gd name="connsiteY6" fmla="*/ 82471 h 8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22" h="82471">
                  <a:moveTo>
                    <a:pt x="6" y="82471"/>
                  </a:moveTo>
                  <a:cubicBezTo>
                    <a:pt x="-361" y="64877"/>
                    <a:pt x="17599" y="55347"/>
                    <a:pt x="19066" y="38120"/>
                  </a:cubicBezTo>
                  <a:cubicBezTo>
                    <a:pt x="20165" y="24925"/>
                    <a:pt x="23464" y="12096"/>
                    <a:pt x="15767" y="0"/>
                  </a:cubicBezTo>
                  <a:cubicBezTo>
                    <a:pt x="29695" y="7697"/>
                    <a:pt x="41791" y="16861"/>
                    <a:pt x="45823" y="33721"/>
                  </a:cubicBezTo>
                  <a:cubicBezTo>
                    <a:pt x="42891" y="32988"/>
                    <a:pt x="35560" y="25291"/>
                    <a:pt x="38492" y="36287"/>
                  </a:cubicBezTo>
                  <a:cubicBezTo>
                    <a:pt x="42158" y="50949"/>
                    <a:pt x="42158" y="65244"/>
                    <a:pt x="37392" y="79539"/>
                  </a:cubicBezTo>
                  <a:cubicBezTo>
                    <a:pt x="22364" y="60845"/>
                    <a:pt x="22364" y="60845"/>
                    <a:pt x="6" y="82471"/>
                  </a:cubicBezTo>
                  <a:close/>
                </a:path>
              </a:pathLst>
            </a:custGeom>
            <a:solidFill>
              <a:srgbClr val="CBAF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F41710A5-D182-4DB9-9B08-D0B344E37EB7}"/>
                </a:ext>
              </a:extLst>
            </p:cNvPr>
            <p:cNvSpPr/>
            <p:nvPr/>
          </p:nvSpPr>
          <p:spPr>
            <a:xfrm>
              <a:off x="11593424" y="4927804"/>
              <a:ext cx="60056" cy="41418"/>
            </a:xfrm>
            <a:custGeom>
              <a:avLst/>
              <a:gdLst>
                <a:gd name="connsiteX0" fmla="*/ 15909 w 60056"/>
                <a:gd name="connsiteY0" fmla="*/ 41419 h 41418"/>
                <a:gd name="connsiteX1" fmla="*/ 1980 w 60056"/>
                <a:gd name="connsiteY1" fmla="*/ 19060 h 41418"/>
                <a:gd name="connsiteX2" fmla="*/ 34235 w 60056"/>
                <a:gd name="connsiteY2" fmla="*/ 5498 h 41418"/>
                <a:gd name="connsiteX3" fmla="*/ 53296 w 60056"/>
                <a:gd name="connsiteY3" fmla="*/ 0 h 41418"/>
                <a:gd name="connsiteX4" fmla="*/ 52196 w 60056"/>
                <a:gd name="connsiteY4" fmla="*/ 24192 h 41418"/>
                <a:gd name="connsiteX5" fmla="*/ 30204 w 60056"/>
                <a:gd name="connsiteY5" fmla="*/ 28590 h 41418"/>
                <a:gd name="connsiteX6" fmla="*/ 15909 w 60056"/>
                <a:gd name="connsiteY6" fmla="*/ 41419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56" h="41418">
                  <a:moveTo>
                    <a:pt x="15909" y="41419"/>
                  </a:moveTo>
                  <a:cubicBezTo>
                    <a:pt x="5279" y="37754"/>
                    <a:pt x="-4251" y="32622"/>
                    <a:pt x="1980" y="19060"/>
                  </a:cubicBezTo>
                  <a:cubicBezTo>
                    <a:pt x="6745" y="8797"/>
                    <a:pt x="26905" y="0"/>
                    <a:pt x="34235" y="5498"/>
                  </a:cubicBezTo>
                  <a:cubicBezTo>
                    <a:pt x="43766" y="12462"/>
                    <a:pt x="48531" y="6964"/>
                    <a:pt x="53296" y="0"/>
                  </a:cubicBezTo>
                  <a:cubicBezTo>
                    <a:pt x="64658" y="8797"/>
                    <a:pt x="59893" y="16128"/>
                    <a:pt x="52196" y="24192"/>
                  </a:cubicBezTo>
                  <a:cubicBezTo>
                    <a:pt x="45598" y="31156"/>
                    <a:pt x="40467" y="39220"/>
                    <a:pt x="30204" y="28590"/>
                  </a:cubicBezTo>
                  <a:cubicBezTo>
                    <a:pt x="25805" y="23459"/>
                    <a:pt x="24706" y="24558"/>
                    <a:pt x="15909" y="41419"/>
                  </a:cubicBezTo>
                  <a:close/>
                </a:path>
              </a:pathLst>
            </a:custGeom>
            <a:solidFill>
              <a:srgbClr val="B998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D0B2C207-EFEC-485C-AB2A-2882B67009B7}"/>
                </a:ext>
              </a:extLst>
            </p:cNvPr>
            <p:cNvSpPr/>
            <p:nvPr/>
          </p:nvSpPr>
          <p:spPr>
            <a:xfrm>
              <a:off x="11451991" y="4995575"/>
              <a:ext cx="41850" cy="63450"/>
            </a:xfrm>
            <a:custGeom>
              <a:avLst/>
              <a:gdLst>
                <a:gd name="connsiteX0" fmla="*/ 30152 w 41850"/>
                <a:gd name="connsiteY0" fmla="*/ 63450 h 63450"/>
                <a:gd name="connsiteX1" fmla="*/ 20622 w 41850"/>
                <a:gd name="connsiteY1" fmla="*/ 54287 h 63450"/>
                <a:gd name="connsiteX2" fmla="*/ 96 w 41850"/>
                <a:gd name="connsiteY2" fmla="*/ 30462 h 63450"/>
                <a:gd name="connsiteX3" fmla="*/ 30885 w 41850"/>
                <a:gd name="connsiteY3" fmla="*/ 39 h 63450"/>
                <a:gd name="connsiteX4" fmla="*/ 38583 w 41850"/>
                <a:gd name="connsiteY4" fmla="*/ 40358 h 63450"/>
                <a:gd name="connsiteX5" fmla="*/ 39316 w 41850"/>
                <a:gd name="connsiteY5" fmla="*/ 48422 h 63450"/>
                <a:gd name="connsiteX6" fmla="*/ 37483 w 41850"/>
                <a:gd name="connsiteY6" fmla="*/ 59785 h 63450"/>
                <a:gd name="connsiteX7" fmla="*/ 30152 w 41850"/>
                <a:gd name="connsiteY7" fmla="*/ 63450 h 6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50" h="63450">
                  <a:moveTo>
                    <a:pt x="30152" y="63450"/>
                  </a:moveTo>
                  <a:cubicBezTo>
                    <a:pt x="31252" y="56120"/>
                    <a:pt x="27587" y="55387"/>
                    <a:pt x="20622" y="54287"/>
                  </a:cubicBezTo>
                  <a:cubicBezTo>
                    <a:pt x="7427" y="52821"/>
                    <a:pt x="-1004" y="44390"/>
                    <a:pt x="96" y="30462"/>
                  </a:cubicBezTo>
                  <a:cubicBezTo>
                    <a:pt x="1929" y="8836"/>
                    <a:pt x="12192" y="-694"/>
                    <a:pt x="30885" y="39"/>
                  </a:cubicBezTo>
                  <a:cubicBezTo>
                    <a:pt x="19889" y="17266"/>
                    <a:pt x="21355" y="27530"/>
                    <a:pt x="38583" y="40358"/>
                  </a:cubicBezTo>
                  <a:cubicBezTo>
                    <a:pt x="43714" y="44390"/>
                    <a:pt x="41881" y="45857"/>
                    <a:pt x="39316" y="48422"/>
                  </a:cubicBezTo>
                  <a:cubicBezTo>
                    <a:pt x="35284" y="52088"/>
                    <a:pt x="34917" y="55387"/>
                    <a:pt x="37483" y="59785"/>
                  </a:cubicBezTo>
                  <a:cubicBezTo>
                    <a:pt x="36017" y="62717"/>
                    <a:pt x="33085" y="63450"/>
                    <a:pt x="30152" y="6345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758DAEE1-5909-42E8-9E1A-D3179DC0AC5F}"/>
                </a:ext>
              </a:extLst>
            </p:cNvPr>
            <p:cNvSpPr/>
            <p:nvPr/>
          </p:nvSpPr>
          <p:spPr>
            <a:xfrm>
              <a:off x="11522278" y="4976554"/>
              <a:ext cx="26942" cy="34088"/>
            </a:xfrm>
            <a:custGeom>
              <a:avLst/>
              <a:gdLst>
                <a:gd name="connsiteX0" fmla="*/ 12281 w 26942"/>
                <a:gd name="connsiteY0" fmla="*/ 0 h 34088"/>
                <a:gd name="connsiteX1" fmla="*/ 26942 w 26942"/>
                <a:gd name="connsiteY1" fmla="*/ 34088 h 34088"/>
                <a:gd name="connsiteX2" fmla="*/ 18512 w 26942"/>
                <a:gd name="connsiteY2" fmla="*/ 30423 h 34088"/>
                <a:gd name="connsiteX3" fmla="*/ 10815 w 26942"/>
                <a:gd name="connsiteY3" fmla="*/ 9163 h 34088"/>
                <a:gd name="connsiteX4" fmla="*/ 12281 w 26942"/>
                <a:gd name="connsiteY4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42" h="34088">
                  <a:moveTo>
                    <a:pt x="12281" y="0"/>
                  </a:moveTo>
                  <a:cubicBezTo>
                    <a:pt x="25476" y="7697"/>
                    <a:pt x="18146" y="24192"/>
                    <a:pt x="26942" y="34088"/>
                  </a:cubicBezTo>
                  <a:cubicBezTo>
                    <a:pt x="24010" y="32989"/>
                    <a:pt x="21444" y="31156"/>
                    <a:pt x="18512" y="30423"/>
                  </a:cubicBezTo>
                  <a:cubicBezTo>
                    <a:pt x="5683" y="27124"/>
                    <a:pt x="-11544" y="25658"/>
                    <a:pt x="10815" y="9163"/>
                  </a:cubicBezTo>
                  <a:cubicBezTo>
                    <a:pt x="12647" y="7331"/>
                    <a:pt x="11914" y="2932"/>
                    <a:pt x="12281" y="0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A87E1F14-D571-456C-BE69-D43679D632FE}"/>
                </a:ext>
              </a:extLst>
            </p:cNvPr>
            <p:cNvSpPr/>
            <p:nvPr/>
          </p:nvSpPr>
          <p:spPr>
            <a:xfrm>
              <a:off x="11526649" y="4931470"/>
              <a:ext cx="30635" cy="41418"/>
            </a:xfrm>
            <a:custGeom>
              <a:avLst/>
              <a:gdLst>
                <a:gd name="connsiteX0" fmla="*/ 30635 w 30635"/>
                <a:gd name="connsiteY0" fmla="*/ 4032 h 41418"/>
                <a:gd name="connsiteX1" fmla="*/ 26603 w 30635"/>
                <a:gd name="connsiteY1" fmla="*/ 10996 h 41418"/>
                <a:gd name="connsiteX2" fmla="*/ 7543 w 30635"/>
                <a:gd name="connsiteY2" fmla="*/ 41419 h 41418"/>
                <a:gd name="connsiteX3" fmla="*/ 7543 w 30635"/>
                <a:gd name="connsiteY3" fmla="*/ 24192 h 41418"/>
                <a:gd name="connsiteX4" fmla="*/ 26237 w 30635"/>
                <a:gd name="connsiteY4" fmla="*/ 0 h 41418"/>
                <a:gd name="connsiteX5" fmla="*/ 30635 w 30635"/>
                <a:gd name="connsiteY5" fmla="*/ 4032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5" h="41418">
                  <a:moveTo>
                    <a:pt x="30635" y="4032"/>
                  </a:moveTo>
                  <a:cubicBezTo>
                    <a:pt x="29169" y="6231"/>
                    <a:pt x="27703" y="8797"/>
                    <a:pt x="26603" y="10996"/>
                  </a:cubicBezTo>
                  <a:cubicBezTo>
                    <a:pt x="12675" y="16494"/>
                    <a:pt x="18539" y="34088"/>
                    <a:pt x="7543" y="41419"/>
                  </a:cubicBezTo>
                  <a:cubicBezTo>
                    <a:pt x="212" y="35554"/>
                    <a:pt x="-4919" y="29323"/>
                    <a:pt x="7543" y="24192"/>
                  </a:cubicBezTo>
                  <a:cubicBezTo>
                    <a:pt x="18906" y="19793"/>
                    <a:pt x="11942" y="1466"/>
                    <a:pt x="26237" y="0"/>
                  </a:cubicBezTo>
                  <a:cubicBezTo>
                    <a:pt x="28069" y="1466"/>
                    <a:pt x="29169" y="2566"/>
                    <a:pt x="30635" y="4032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E299928C-804D-4CA0-A552-B9A1C11D8F39}"/>
                </a:ext>
              </a:extLst>
            </p:cNvPr>
            <p:cNvSpPr/>
            <p:nvPr/>
          </p:nvSpPr>
          <p:spPr>
            <a:xfrm>
              <a:off x="11697099" y="5361144"/>
              <a:ext cx="277245" cy="485383"/>
            </a:xfrm>
            <a:custGeom>
              <a:avLst/>
              <a:gdLst>
                <a:gd name="connsiteX0" fmla="*/ 36490 w 277245"/>
                <a:gd name="connsiteY0" fmla="*/ 441588 h 485383"/>
                <a:gd name="connsiteX1" fmla="*/ 42721 w 277245"/>
                <a:gd name="connsiteY1" fmla="*/ 420329 h 485383"/>
                <a:gd name="connsiteX2" fmla="*/ 38323 w 277245"/>
                <a:gd name="connsiteY2" fmla="*/ 406767 h 485383"/>
                <a:gd name="connsiteX3" fmla="*/ 25127 w 277245"/>
                <a:gd name="connsiteY3" fmla="*/ 393205 h 485383"/>
                <a:gd name="connsiteX4" fmla="*/ 25127 w 277245"/>
                <a:gd name="connsiteY4" fmla="*/ 389173 h 485383"/>
                <a:gd name="connsiteX5" fmla="*/ 36490 w 277245"/>
                <a:gd name="connsiteY5" fmla="*/ 381476 h 485383"/>
                <a:gd name="connsiteX6" fmla="*/ 51518 w 277245"/>
                <a:gd name="connsiteY6" fmla="*/ 359117 h 485383"/>
                <a:gd name="connsiteX7" fmla="*/ 57749 w 277245"/>
                <a:gd name="connsiteY7" fmla="*/ 341523 h 485383"/>
                <a:gd name="connsiteX8" fmla="*/ 69112 w 277245"/>
                <a:gd name="connsiteY8" fmla="*/ 340423 h 485383"/>
                <a:gd name="connsiteX9" fmla="*/ 77909 w 277245"/>
                <a:gd name="connsiteY9" fmla="*/ 342623 h 485383"/>
                <a:gd name="connsiteX10" fmla="*/ 82674 w 277245"/>
                <a:gd name="connsiteY10" fmla="*/ 309634 h 485383"/>
                <a:gd name="connsiteX11" fmla="*/ 72044 w 277245"/>
                <a:gd name="connsiteY11" fmla="*/ 319897 h 485383"/>
                <a:gd name="connsiteX12" fmla="*/ 63614 w 277245"/>
                <a:gd name="connsiteY12" fmla="*/ 311467 h 485383"/>
                <a:gd name="connsiteX13" fmla="*/ 59582 w 277245"/>
                <a:gd name="connsiteY13" fmla="*/ 282144 h 485383"/>
                <a:gd name="connsiteX14" fmla="*/ 47486 w 277245"/>
                <a:gd name="connsiteY14" fmla="*/ 263084 h 485383"/>
                <a:gd name="connsiteX15" fmla="*/ 51152 w 277245"/>
                <a:gd name="connsiteY15" fmla="*/ 242924 h 485383"/>
                <a:gd name="connsiteX16" fmla="*/ 66180 w 277245"/>
                <a:gd name="connsiteY16" fmla="*/ 231928 h 485383"/>
                <a:gd name="connsiteX17" fmla="*/ 90005 w 277245"/>
                <a:gd name="connsiteY17" fmla="*/ 255753 h 485383"/>
                <a:gd name="connsiteX18" fmla="*/ 94770 w 277245"/>
                <a:gd name="connsiteY18" fmla="*/ 263817 h 485383"/>
                <a:gd name="connsiteX19" fmla="*/ 103567 w 277245"/>
                <a:gd name="connsiteY19" fmla="*/ 257219 h 485383"/>
                <a:gd name="connsiteX20" fmla="*/ 96236 w 277245"/>
                <a:gd name="connsiteY20" fmla="*/ 228996 h 485383"/>
                <a:gd name="connsiteX21" fmla="*/ 104300 w 277245"/>
                <a:gd name="connsiteY21" fmla="*/ 207370 h 485383"/>
                <a:gd name="connsiteX22" fmla="*/ 114929 w 277245"/>
                <a:gd name="connsiteY22" fmla="*/ 197840 h 485383"/>
                <a:gd name="connsiteX23" fmla="*/ 118595 w 277245"/>
                <a:gd name="connsiteY23" fmla="*/ 186111 h 485383"/>
                <a:gd name="connsiteX24" fmla="*/ 120794 w 277245"/>
                <a:gd name="connsiteY24" fmla="*/ 159353 h 485383"/>
                <a:gd name="connsiteX25" fmla="*/ 125559 w 277245"/>
                <a:gd name="connsiteY25" fmla="*/ 140293 h 485383"/>
                <a:gd name="connsiteX26" fmla="*/ 106499 w 277245"/>
                <a:gd name="connsiteY26" fmla="*/ 146524 h 485383"/>
                <a:gd name="connsiteX27" fmla="*/ 94037 w 277245"/>
                <a:gd name="connsiteY27" fmla="*/ 105106 h 485383"/>
                <a:gd name="connsiteX28" fmla="*/ 82674 w 277245"/>
                <a:gd name="connsiteY28" fmla="*/ 103639 h 485383"/>
                <a:gd name="connsiteX29" fmla="*/ 87072 w 277245"/>
                <a:gd name="connsiteY29" fmla="*/ 112070 h 485383"/>
                <a:gd name="connsiteX30" fmla="*/ 85606 w 277245"/>
                <a:gd name="connsiteY30" fmla="*/ 125632 h 485383"/>
                <a:gd name="connsiteX31" fmla="*/ 73510 w 277245"/>
                <a:gd name="connsiteY31" fmla="*/ 145425 h 485383"/>
                <a:gd name="connsiteX32" fmla="*/ 58482 w 277245"/>
                <a:gd name="connsiteY32" fmla="*/ 165584 h 485383"/>
                <a:gd name="connsiteX33" fmla="*/ 57016 w 277245"/>
                <a:gd name="connsiteY33" fmla="*/ 111337 h 485383"/>
                <a:gd name="connsiteX34" fmla="*/ 29892 w 277245"/>
                <a:gd name="connsiteY34" fmla="*/ 134062 h 485383"/>
                <a:gd name="connsiteX35" fmla="*/ 26960 w 277245"/>
                <a:gd name="connsiteY35" fmla="*/ 95576 h 485383"/>
                <a:gd name="connsiteX36" fmla="*/ 29892 w 277245"/>
                <a:gd name="connsiteY36" fmla="*/ 108771 h 485383"/>
                <a:gd name="connsiteX37" fmla="*/ 42355 w 277245"/>
                <a:gd name="connsiteY37" fmla="*/ 103639 h 485383"/>
                <a:gd name="connsiteX38" fmla="*/ 58116 w 277245"/>
                <a:gd name="connsiteY38" fmla="*/ 88978 h 485383"/>
                <a:gd name="connsiteX39" fmla="*/ 35757 w 277245"/>
                <a:gd name="connsiteY39" fmla="*/ 61121 h 485383"/>
                <a:gd name="connsiteX40" fmla="*/ 3868 w 277245"/>
                <a:gd name="connsiteY40" fmla="*/ 47926 h 485383"/>
                <a:gd name="connsiteX41" fmla="*/ 3868 w 277245"/>
                <a:gd name="connsiteY41" fmla="*/ 38029 h 485383"/>
                <a:gd name="connsiteX42" fmla="*/ 25127 w 277245"/>
                <a:gd name="connsiteY42" fmla="*/ 6507 h 485383"/>
                <a:gd name="connsiteX43" fmla="*/ 39789 w 277245"/>
                <a:gd name="connsiteY43" fmla="*/ 6140 h 485383"/>
                <a:gd name="connsiteX44" fmla="*/ 62881 w 277245"/>
                <a:gd name="connsiteY44" fmla="*/ 2108 h 485383"/>
                <a:gd name="connsiteX45" fmla="*/ 117862 w 277245"/>
                <a:gd name="connsiteY45" fmla="*/ 5774 h 485383"/>
                <a:gd name="connsiteX46" fmla="*/ 159647 w 277245"/>
                <a:gd name="connsiteY46" fmla="*/ 2475 h 485383"/>
                <a:gd name="connsiteX47" fmla="*/ 168078 w 277245"/>
                <a:gd name="connsiteY47" fmla="*/ 6140 h 485383"/>
                <a:gd name="connsiteX48" fmla="*/ 149384 w 277245"/>
                <a:gd name="connsiteY48" fmla="*/ 17136 h 485383"/>
                <a:gd name="connsiteX49" fmla="*/ 127758 w 277245"/>
                <a:gd name="connsiteY49" fmla="*/ 20802 h 485383"/>
                <a:gd name="connsiteX50" fmla="*/ 104300 w 277245"/>
                <a:gd name="connsiteY50" fmla="*/ 16770 h 485383"/>
                <a:gd name="connsiteX51" fmla="*/ 104666 w 277245"/>
                <a:gd name="connsiteY51" fmla="*/ 41694 h 485383"/>
                <a:gd name="connsiteX52" fmla="*/ 120794 w 277245"/>
                <a:gd name="connsiteY52" fmla="*/ 60021 h 485383"/>
                <a:gd name="connsiteX53" fmla="*/ 189703 w 277245"/>
                <a:gd name="connsiteY53" fmla="*/ 49758 h 485383"/>
                <a:gd name="connsiteX54" fmla="*/ 205098 w 277245"/>
                <a:gd name="connsiteY54" fmla="*/ 61854 h 485383"/>
                <a:gd name="connsiteX55" fmla="*/ 191169 w 277245"/>
                <a:gd name="connsiteY55" fmla="*/ 101440 h 485383"/>
                <a:gd name="connsiteX56" fmla="*/ 187870 w 277245"/>
                <a:gd name="connsiteY56" fmla="*/ 115369 h 485383"/>
                <a:gd name="connsiteX57" fmla="*/ 212429 w 277245"/>
                <a:gd name="connsiteY57" fmla="*/ 103273 h 485383"/>
                <a:gd name="connsiteX58" fmla="*/ 227457 w 277245"/>
                <a:gd name="connsiteY58" fmla="*/ 91544 h 485383"/>
                <a:gd name="connsiteX59" fmla="*/ 244684 w 277245"/>
                <a:gd name="connsiteY59" fmla="*/ 78715 h 485383"/>
                <a:gd name="connsiteX60" fmla="*/ 261911 w 277245"/>
                <a:gd name="connsiteY60" fmla="*/ 74683 h 485383"/>
                <a:gd name="connsiteX61" fmla="*/ 258246 w 277245"/>
                <a:gd name="connsiteY61" fmla="*/ 90444 h 485383"/>
                <a:gd name="connsiteX62" fmla="*/ 253481 w 277245"/>
                <a:gd name="connsiteY62" fmla="*/ 106938 h 485383"/>
                <a:gd name="connsiteX63" fmla="*/ 267043 w 277245"/>
                <a:gd name="connsiteY63" fmla="*/ 110237 h 485383"/>
                <a:gd name="connsiteX64" fmla="*/ 275107 w 277245"/>
                <a:gd name="connsiteY64" fmla="*/ 110970 h 485383"/>
                <a:gd name="connsiteX65" fmla="*/ 273274 w 277245"/>
                <a:gd name="connsiteY65" fmla="*/ 119401 h 485383"/>
                <a:gd name="connsiteX66" fmla="*/ 252015 w 277245"/>
                <a:gd name="connsiteY66" fmla="*/ 130030 h 485383"/>
                <a:gd name="connsiteX67" fmla="*/ 272541 w 277245"/>
                <a:gd name="connsiteY67" fmla="*/ 142492 h 485383"/>
                <a:gd name="connsiteX68" fmla="*/ 266310 w 277245"/>
                <a:gd name="connsiteY68" fmla="*/ 161552 h 485383"/>
                <a:gd name="connsiteX69" fmla="*/ 258612 w 277245"/>
                <a:gd name="connsiteY69" fmla="*/ 153122 h 485383"/>
                <a:gd name="connsiteX70" fmla="*/ 256780 w 277245"/>
                <a:gd name="connsiteY70" fmla="*/ 139927 h 485383"/>
                <a:gd name="connsiteX71" fmla="*/ 245784 w 277245"/>
                <a:gd name="connsiteY71" fmla="*/ 146158 h 485383"/>
                <a:gd name="connsiteX72" fmla="*/ 210596 w 277245"/>
                <a:gd name="connsiteY72" fmla="*/ 147257 h 485383"/>
                <a:gd name="connsiteX73" fmla="*/ 218293 w 277245"/>
                <a:gd name="connsiteY73" fmla="*/ 128931 h 485383"/>
                <a:gd name="connsiteX74" fmla="*/ 169544 w 277245"/>
                <a:gd name="connsiteY74" fmla="*/ 135528 h 485383"/>
                <a:gd name="connsiteX75" fmla="*/ 163312 w 277245"/>
                <a:gd name="connsiteY75" fmla="*/ 145425 h 485383"/>
                <a:gd name="connsiteX76" fmla="*/ 170643 w 277245"/>
                <a:gd name="connsiteY76" fmla="*/ 146891 h 485383"/>
                <a:gd name="connsiteX77" fmla="*/ 172842 w 277245"/>
                <a:gd name="connsiteY77" fmla="*/ 160086 h 485383"/>
                <a:gd name="connsiteX78" fmla="*/ 176141 w 277245"/>
                <a:gd name="connsiteY78" fmla="*/ 172182 h 485383"/>
                <a:gd name="connsiteX79" fmla="*/ 185671 w 277245"/>
                <a:gd name="connsiteY79" fmla="*/ 164851 h 485383"/>
                <a:gd name="connsiteX80" fmla="*/ 194102 w 277245"/>
                <a:gd name="connsiteY80" fmla="*/ 154222 h 485383"/>
                <a:gd name="connsiteX81" fmla="*/ 206197 w 277245"/>
                <a:gd name="connsiteY81" fmla="*/ 159353 h 485383"/>
                <a:gd name="connsiteX82" fmla="*/ 197767 w 277245"/>
                <a:gd name="connsiteY82" fmla="*/ 171083 h 485383"/>
                <a:gd name="connsiteX83" fmla="*/ 191536 w 277245"/>
                <a:gd name="connsiteY83" fmla="*/ 192708 h 485383"/>
                <a:gd name="connsiteX84" fmla="*/ 180906 w 277245"/>
                <a:gd name="connsiteY84" fmla="*/ 215067 h 485383"/>
                <a:gd name="connsiteX85" fmla="*/ 179074 w 277245"/>
                <a:gd name="connsiteY85" fmla="*/ 223498 h 485383"/>
                <a:gd name="connsiteX86" fmla="*/ 165878 w 277245"/>
                <a:gd name="connsiteY86" fmla="*/ 250621 h 485383"/>
                <a:gd name="connsiteX87" fmla="*/ 153416 w 277245"/>
                <a:gd name="connsiteY87" fmla="*/ 245490 h 485383"/>
                <a:gd name="connsiteX88" fmla="*/ 125559 w 277245"/>
                <a:gd name="connsiteY88" fmla="*/ 231561 h 485383"/>
                <a:gd name="connsiteX89" fmla="*/ 121160 w 277245"/>
                <a:gd name="connsiteY89" fmla="*/ 217633 h 485383"/>
                <a:gd name="connsiteX90" fmla="*/ 158181 w 277245"/>
                <a:gd name="connsiteY90" fmla="*/ 212868 h 485383"/>
                <a:gd name="connsiteX91" fmla="*/ 145719 w 277245"/>
                <a:gd name="connsiteY91" fmla="*/ 186477 h 485383"/>
                <a:gd name="connsiteX92" fmla="*/ 122993 w 277245"/>
                <a:gd name="connsiteY92" fmla="*/ 214334 h 485383"/>
                <a:gd name="connsiteX93" fmla="*/ 119694 w 277245"/>
                <a:gd name="connsiteY93" fmla="*/ 235227 h 485383"/>
                <a:gd name="connsiteX94" fmla="*/ 125559 w 277245"/>
                <a:gd name="connsiteY94" fmla="*/ 242558 h 485383"/>
                <a:gd name="connsiteX95" fmla="*/ 125559 w 277245"/>
                <a:gd name="connsiteY95" fmla="*/ 272614 h 485383"/>
                <a:gd name="connsiteX96" fmla="*/ 110897 w 277245"/>
                <a:gd name="connsiteY96" fmla="*/ 281044 h 485383"/>
                <a:gd name="connsiteX97" fmla="*/ 106499 w 277245"/>
                <a:gd name="connsiteY97" fmla="*/ 283976 h 485383"/>
                <a:gd name="connsiteX98" fmla="*/ 107965 w 277245"/>
                <a:gd name="connsiteY98" fmla="*/ 295706 h 485383"/>
                <a:gd name="connsiteX99" fmla="*/ 102467 w 277245"/>
                <a:gd name="connsiteY99" fmla="*/ 312566 h 485383"/>
                <a:gd name="connsiteX100" fmla="*/ 102100 w 277245"/>
                <a:gd name="connsiteY100" fmla="*/ 315865 h 485383"/>
                <a:gd name="connsiteX101" fmla="*/ 102834 w 277245"/>
                <a:gd name="connsiteY101" fmla="*/ 314399 h 485383"/>
                <a:gd name="connsiteX102" fmla="*/ 113097 w 277245"/>
                <a:gd name="connsiteY102" fmla="*/ 308168 h 485383"/>
                <a:gd name="connsiteX103" fmla="*/ 117862 w 277245"/>
                <a:gd name="connsiteY103" fmla="*/ 313666 h 485383"/>
                <a:gd name="connsiteX104" fmla="*/ 128491 w 277245"/>
                <a:gd name="connsiteY104" fmla="*/ 310001 h 485383"/>
                <a:gd name="connsiteX105" fmla="*/ 122260 w 277245"/>
                <a:gd name="connsiteY105" fmla="*/ 361316 h 485383"/>
                <a:gd name="connsiteX106" fmla="*/ 114929 w 277245"/>
                <a:gd name="connsiteY106" fmla="*/ 363882 h 485383"/>
                <a:gd name="connsiteX107" fmla="*/ 98802 w 277245"/>
                <a:gd name="connsiteY107" fmla="*/ 381476 h 485383"/>
                <a:gd name="connsiteX108" fmla="*/ 93670 w 277245"/>
                <a:gd name="connsiteY108" fmla="*/ 381109 h 485383"/>
                <a:gd name="connsiteX109" fmla="*/ 61048 w 277245"/>
                <a:gd name="connsiteY109" fmla="*/ 369380 h 485383"/>
                <a:gd name="connsiteX110" fmla="*/ 98802 w 277245"/>
                <a:gd name="connsiteY110" fmla="*/ 392838 h 485383"/>
                <a:gd name="connsiteX111" fmla="*/ 113463 w 277245"/>
                <a:gd name="connsiteY111" fmla="*/ 395038 h 485383"/>
                <a:gd name="connsiteX112" fmla="*/ 120427 w 277245"/>
                <a:gd name="connsiteY112" fmla="*/ 402735 h 485383"/>
                <a:gd name="connsiteX113" fmla="*/ 114196 w 277245"/>
                <a:gd name="connsiteY113" fmla="*/ 408233 h 485383"/>
                <a:gd name="connsiteX114" fmla="*/ 101367 w 277245"/>
                <a:gd name="connsiteY114" fmla="*/ 452218 h 485383"/>
                <a:gd name="connsiteX115" fmla="*/ 98802 w 277245"/>
                <a:gd name="connsiteY115" fmla="*/ 468345 h 485383"/>
                <a:gd name="connsiteX116" fmla="*/ 95136 w 277245"/>
                <a:gd name="connsiteY116" fmla="*/ 483373 h 485383"/>
                <a:gd name="connsiteX117" fmla="*/ 75710 w 277245"/>
                <a:gd name="connsiteY117" fmla="*/ 465779 h 485383"/>
                <a:gd name="connsiteX118" fmla="*/ 54084 w 277245"/>
                <a:gd name="connsiteY118" fmla="*/ 472011 h 485383"/>
                <a:gd name="connsiteX119" fmla="*/ 36490 w 277245"/>
                <a:gd name="connsiteY119" fmla="*/ 441588 h 485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277245" h="485383">
                  <a:moveTo>
                    <a:pt x="36490" y="441588"/>
                  </a:moveTo>
                  <a:cubicBezTo>
                    <a:pt x="32092" y="432424"/>
                    <a:pt x="37956" y="426193"/>
                    <a:pt x="42721" y="420329"/>
                  </a:cubicBezTo>
                  <a:cubicBezTo>
                    <a:pt x="48952" y="412632"/>
                    <a:pt x="51518" y="407866"/>
                    <a:pt x="38323" y="406767"/>
                  </a:cubicBezTo>
                  <a:cubicBezTo>
                    <a:pt x="30626" y="406034"/>
                    <a:pt x="29159" y="397970"/>
                    <a:pt x="25127" y="393205"/>
                  </a:cubicBezTo>
                  <a:cubicBezTo>
                    <a:pt x="25127" y="391739"/>
                    <a:pt x="25127" y="390639"/>
                    <a:pt x="25127" y="389173"/>
                  </a:cubicBezTo>
                  <a:cubicBezTo>
                    <a:pt x="27693" y="384774"/>
                    <a:pt x="29892" y="379643"/>
                    <a:pt x="36490" y="381476"/>
                  </a:cubicBezTo>
                  <a:cubicBezTo>
                    <a:pt x="49319" y="379276"/>
                    <a:pt x="46020" y="366081"/>
                    <a:pt x="51518" y="359117"/>
                  </a:cubicBezTo>
                  <a:cubicBezTo>
                    <a:pt x="47486" y="351053"/>
                    <a:pt x="51152" y="345555"/>
                    <a:pt x="57749" y="341523"/>
                  </a:cubicBezTo>
                  <a:cubicBezTo>
                    <a:pt x="61415" y="340057"/>
                    <a:pt x="65080" y="339690"/>
                    <a:pt x="69112" y="340423"/>
                  </a:cubicBezTo>
                  <a:cubicBezTo>
                    <a:pt x="72044" y="340790"/>
                    <a:pt x="74610" y="343356"/>
                    <a:pt x="77909" y="342623"/>
                  </a:cubicBezTo>
                  <a:cubicBezTo>
                    <a:pt x="69479" y="330160"/>
                    <a:pt x="89638" y="322463"/>
                    <a:pt x="82674" y="309634"/>
                  </a:cubicBezTo>
                  <a:cubicBezTo>
                    <a:pt x="79742" y="313666"/>
                    <a:pt x="79009" y="320264"/>
                    <a:pt x="72044" y="319897"/>
                  </a:cubicBezTo>
                  <a:cubicBezTo>
                    <a:pt x="66546" y="319531"/>
                    <a:pt x="64714" y="315499"/>
                    <a:pt x="63614" y="311467"/>
                  </a:cubicBezTo>
                  <a:cubicBezTo>
                    <a:pt x="61415" y="301937"/>
                    <a:pt x="50785" y="293873"/>
                    <a:pt x="59582" y="282144"/>
                  </a:cubicBezTo>
                  <a:cubicBezTo>
                    <a:pt x="61048" y="280311"/>
                    <a:pt x="52618" y="268215"/>
                    <a:pt x="47486" y="263084"/>
                  </a:cubicBezTo>
                  <a:cubicBezTo>
                    <a:pt x="37590" y="253187"/>
                    <a:pt x="43088" y="248422"/>
                    <a:pt x="51152" y="242924"/>
                  </a:cubicBezTo>
                  <a:cubicBezTo>
                    <a:pt x="53351" y="235227"/>
                    <a:pt x="62514" y="237059"/>
                    <a:pt x="66180" y="231928"/>
                  </a:cubicBezTo>
                  <a:cubicBezTo>
                    <a:pt x="88905" y="234127"/>
                    <a:pt x="91837" y="237059"/>
                    <a:pt x="90005" y="255753"/>
                  </a:cubicBezTo>
                  <a:cubicBezTo>
                    <a:pt x="89638" y="260151"/>
                    <a:pt x="90005" y="263450"/>
                    <a:pt x="94770" y="263817"/>
                  </a:cubicBezTo>
                  <a:cubicBezTo>
                    <a:pt x="99535" y="264550"/>
                    <a:pt x="104666" y="263084"/>
                    <a:pt x="103567" y="257219"/>
                  </a:cubicBezTo>
                  <a:cubicBezTo>
                    <a:pt x="102100" y="247689"/>
                    <a:pt x="102467" y="237426"/>
                    <a:pt x="96236" y="228996"/>
                  </a:cubicBezTo>
                  <a:cubicBezTo>
                    <a:pt x="86339" y="215067"/>
                    <a:pt x="87072" y="212135"/>
                    <a:pt x="104300" y="207370"/>
                  </a:cubicBezTo>
                  <a:cubicBezTo>
                    <a:pt x="110164" y="205904"/>
                    <a:pt x="111997" y="201872"/>
                    <a:pt x="114929" y="197840"/>
                  </a:cubicBezTo>
                  <a:cubicBezTo>
                    <a:pt x="121160" y="195274"/>
                    <a:pt x="122627" y="189043"/>
                    <a:pt x="118595" y="186111"/>
                  </a:cubicBezTo>
                  <a:cubicBezTo>
                    <a:pt x="103933" y="175114"/>
                    <a:pt x="117862" y="168150"/>
                    <a:pt x="120794" y="159353"/>
                  </a:cubicBezTo>
                  <a:cubicBezTo>
                    <a:pt x="122627" y="153122"/>
                    <a:pt x="134723" y="148357"/>
                    <a:pt x="125559" y="140293"/>
                  </a:cubicBezTo>
                  <a:cubicBezTo>
                    <a:pt x="117495" y="132962"/>
                    <a:pt x="112730" y="143959"/>
                    <a:pt x="106499" y="146524"/>
                  </a:cubicBezTo>
                  <a:cubicBezTo>
                    <a:pt x="104300" y="132229"/>
                    <a:pt x="108698" y="115369"/>
                    <a:pt x="94037" y="105106"/>
                  </a:cubicBezTo>
                  <a:cubicBezTo>
                    <a:pt x="91104" y="102906"/>
                    <a:pt x="86339" y="98508"/>
                    <a:pt x="82674" y="103639"/>
                  </a:cubicBezTo>
                  <a:cubicBezTo>
                    <a:pt x="79742" y="107671"/>
                    <a:pt x="83407" y="109870"/>
                    <a:pt x="87072" y="112070"/>
                  </a:cubicBezTo>
                  <a:cubicBezTo>
                    <a:pt x="95869" y="117201"/>
                    <a:pt x="92204" y="123433"/>
                    <a:pt x="85606" y="125632"/>
                  </a:cubicBezTo>
                  <a:cubicBezTo>
                    <a:pt x="74610" y="128931"/>
                    <a:pt x="72411" y="135895"/>
                    <a:pt x="73510" y="145425"/>
                  </a:cubicBezTo>
                  <a:cubicBezTo>
                    <a:pt x="74610" y="156421"/>
                    <a:pt x="64347" y="158987"/>
                    <a:pt x="58482" y="165584"/>
                  </a:cubicBezTo>
                  <a:cubicBezTo>
                    <a:pt x="56650" y="147624"/>
                    <a:pt x="62881" y="129297"/>
                    <a:pt x="57016" y="111337"/>
                  </a:cubicBezTo>
                  <a:cubicBezTo>
                    <a:pt x="33924" y="117934"/>
                    <a:pt x="33924" y="117934"/>
                    <a:pt x="29892" y="134062"/>
                  </a:cubicBezTo>
                  <a:cubicBezTo>
                    <a:pt x="31358" y="121233"/>
                    <a:pt x="13765" y="110970"/>
                    <a:pt x="26960" y="95576"/>
                  </a:cubicBezTo>
                  <a:cubicBezTo>
                    <a:pt x="28060" y="100341"/>
                    <a:pt x="29159" y="104372"/>
                    <a:pt x="29892" y="108771"/>
                  </a:cubicBezTo>
                  <a:cubicBezTo>
                    <a:pt x="34291" y="106938"/>
                    <a:pt x="38323" y="105106"/>
                    <a:pt x="42355" y="103639"/>
                  </a:cubicBezTo>
                  <a:cubicBezTo>
                    <a:pt x="50052" y="101440"/>
                    <a:pt x="61415" y="102540"/>
                    <a:pt x="58116" y="88978"/>
                  </a:cubicBezTo>
                  <a:cubicBezTo>
                    <a:pt x="54817" y="76515"/>
                    <a:pt x="59215" y="59655"/>
                    <a:pt x="35757" y="61121"/>
                  </a:cubicBezTo>
                  <a:cubicBezTo>
                    <a:pt x="25494" y="61854"/>
                    <a:pt x="14131" y="53057"/>
                    <a:pt x="3868" y="47926"/>
                  </a:cubicBezTo>
                  <a:cubicBezTo>
                    <a:pt x="-1997" y="44993"/>
                    <a:pt x="-530" y="40961"/>
                    <a:pt x="3868" y="38029"/>
                  </a:cubicBezTo>
                  <a:cubicBezTo>
                    <a:pt x="15597" y="30332"/>
                    <a:pt x="18530" y="17503"/>
                    <a:pt x="25127" y="6507"/>
                  </a:cubicBezTo>
                  <a:cubicBezTo>
                    <a:pt x="29892" y="6507"/>
                    <a:pt x="35024" y="6140"/>
                    <a:pt x="39789" y="6140"/>
                  </a:cubicBezTo>
                  <a:cubicBezTo>
                    <a:pt x="47486" y="3941"/>
                    <a:pt x="55184" y="3208"/>
                    <a:pt x="62881" y="2108"/>
                  </a:cubicBezTo>
                  <a:cubicBezTo>
                    <a:pt x="81208" y="3574"/>
                    <a:pt x="99535" y="5040"/>
                    <a:pt x="117862" y="5774"/>
                  </a:cubicBezTo>
                  <a:cubicBezTo>
                    <a:pt x="131790" y="6507"/>
                    <a:pt x="144986" y="-4856"/>
                    <a:pt x="159647" y="2475"/>
                  </a:cubicBezTo>
                  <a:cubicBezTo>
                    <a:pt x="162213" y="3941"/>
                    <a:pt x="165145" y="4674"/>
                    <a:pt x="168078" y="6140"/>
                  </a:cubicBezTo>
                  <a:cubicBezTo>
                    <a:pt x="160747" y="7240"/>
                    <a:pt x="150117" y="2475"/>
                    <a:pt x="149384" y="17136"/>
                  </a:cubicBezTo>
                  <a:cubicBezTo>
                    <a:pt x="149384" y="18602"/>
                    <a:pt x="132523" y="16770"/>
                    <a:pt x="127758" y="20802"/>
                  </a:cubicBezTo>
                  <a:cubicBezTo>
                    <a:pt x="117495" y="30332"/>
                    <a:pt x="111631" y="26666"/>
                    <a:pt x="104300" y="16770"/>
                  </a:cubicBezTo>
                  <a:cubicBezTo>
                    <a:pt x="105766" y="25933"/>
                    <a:pt x="106499" y="33264"/>
                    <a:pt x="104666" y="41694"/>
                  </a:cubicBezTo>
                  <a:cubicBezTo>
                    <a:pt x="102467" y="51957"/>
                    <a:pt x="109798" y="58922"/>
                    <a:pt x="120794" y="60021"/>
                  </a:cubicBezTo>
                  <a:cubicBezTo>
                    <a:pt x="144619" y="62954"/>
                    <a:pt x="167711" y="62587"/>
                    <a:pt x="189703" y="49758"/>
                  </a:cubicBezTo>
                  <a:cubicBezTo>
                    <a:pt x="194468" y="46826"/>
                    <a:pt x="207664" y="47192"/>
                    <a:pt x="205098" y="61854"/>
                  </a:cubicBezTo>
                  <a:cubicBezTo>
                    <a:pt x="202532" y="75782"/>
                    <a:pt x="208397" y="92277"/>
                    <a:pt x="191169" y="101440"/>
                  </a:cubicBezTo>
                  <a:cubicBezTo>
                    <a:pt x="188237" y="102906"/>
                    <a:pt x="188970" y="110604"/>
                    <a:pt x="187870" y="115369"/>
                  </a:cubicBezTo>
                  <a:cubicBezTo>
                    <a:pt x="200333" y="120134"/>
                    <a:pt x="209496" y="117568"/>
                    <a:pt x="212429" y="103273"/>
                  </a:cubicBezTo>
                  <a:cubicBezTo>
                    <a:pt x="214261" y="94842"/>
                    <a:pt x="217560" y="90810"/>
                    <a:pt x="227457" y="91544"/>
                  </a:cubicBezTo>
                  <a:cubicBezTo>
                    <a:pt x="234788" y="92277"/>
                    <a:pt x="240286" y="85679"/>
                    <a:pt x="244684" y="78715"/>
                  </a:cubicBezTo>
                  <a:cubicBezTo>
                    <a:pt x="248716" y="72850"/>
                    <a:pt x="255680" y="68452"/>
                    <a:pt x="261911" y="74683"/>
                  </a:cubicBezTo>
                  <a:cubicBezTo>
                    <a:pt x="267409" y="80181"/>
                    <a:pt x="262644" y="88245"/>
                    <a:pt x="258246" y="90444"/>
                  </a:cubicBezTo>
                  <a:cubicBezTo>
                    <a:pt x="249449" y="94842"/>
                    <a:pt x="250182" y="99607"/>
                    <a:pt x="253481" y="106938"/>
                  </a:cubicBezTo>
                  <a:cubicBezTo>
                    <a:pt x="257146" y="114269"/>
                    <a:pt x="261545" y="113169"/>
                    <a:pt x="267043" y="110237"/>
                  </a:cubicBezTo>
                  <a:cubicBezTo>
                    <a:pt x="269975" y="108771"/>
                    <a:pt x="273274" y="107305"/>
                    <a:pt x="275107" y="110970"/>
                  </a:cubicBezTo>
                  <a:cubicBezTo>
                    <a:pt x="276573" y="113902"/>
                    <a:pt x="274740" y="116835"/>
                    <a:pt x="273274" y="119401"/>
                  </a:cubicBezTo>
                  <a:cubicBezTo>
                    <a:pt x="268876" y="127464"/>
                    <a:pt x="258246" y="123799"/>
                    <a:pt x="252015" y="130030"/>
                  </a:cubicBezTo>
                  <a:cubicBezTo>
                    <a:pt x="257513" y="137361"/>
                    <a:pt x="267409" y="134795"/>
                    <a:pt x="272541" y="142492"/>
                  </a:cubicBezTo>
                  <a:cubicBezTo>
                    <a:pt x="279139" y="152756"/>
                    <a:pt x="280238" y="158620"/>
                    <a:pt x="266310" y="161552"/>
                  </a:cubicBezTo>
                  <a:cubicBezTo>
                    <a:pt x="257513" y="163385"/>
                    <a:pt x="253481" y="162652"/>
                    <a:pt x="258612" y="153122"/>
                  </a:cubicBezTo>
                  <a:cubicBezTo>
                    <a:pt x="261545" y="147991"/>
                    <a:pt x="261911" y="143226"/>
                    <a:pt x="256780" y="139927"/>
                  </a:cubicBezTo>
                  <a:cubicBezTo>
                    <a:pt x="250549" y="136261"/>
                    <a:pt x="248716" y="141759"/>
                    <a:pt x="245784" y="146158"/>
                  </a:cubicBezTo>
                  <a:cubicBezTo>
                    <a:pt x="234054" y="163019"/>
                    <a:pt x="222325" y="147624"/>
                    <a:pt x="210596" y="147257"/>
                  </a:cubicBezTo>
                  <a:cubicBezTo>
                    <a:pt x="208030" y="138094"/>
                    <a:pt x="220126" y="138461"/>
                    <a:pt x="218293" y="128931"/>
                  </a:cubicBezTo>
                  <a:cubicBezTo>
                    <a:pt x="202899" y="137361"/>
                    <a:pt x="185305" y="121600"/>
                    <a:pt x="169544" y="135528"/>
                  </a:cubicBezTo>
                  <a:cubicBezTo>
                    <a:pt x="165878" y="138827"/>
                    <a:pt x="162946" y="141026"/>
                    <a:pt x="163312" y="145425"/>
                  </a:cubicBezTo>
                  <a:cubicBezTo>
                    <a:pt x="164046" y="153855"/>
                    <a:pt x="168444" y="145425"/>
                    <a:pt x="170643" y="146891"/>
                  </a:cubicBezTo>
                  <a:cubicBezTo>
                    <a:pt x="176874" y="150190"/>
                    <a:pt x="178341" y="154588"/>
                    <a:pt x="172842" y="160086"/>
                  </a:cubicBezTo>
                  <a:cubicBezTo>
                    <a:pt x="166611" y="166317"/>
                    <a:pt x="169544" y="169616"/>
                    <a:pt x="176141" y="172182"/>
                  </a:cubicBezTo>
                  <a:cubicBezTo>
                    <a:pt x="183106" y="175114"/>
                    <a:pt x="184938" y="170349"/>
                    <a:pt x="185671" y="164851"/>
                  </a:cubicBezTo>
                  <a:cubicBezTo>
                    <a:pt x="186404" y="159720"/>
                    <a:pt x="183839" y="152756"/>
                    <a:pt x="194102" y="154222"/>
                  </a:cubicBezTo>
                  <a:cubicBezTo>
                    <a:pt x="198867" y="154955"/>
                    <a:pt x="203632" y="153122"/>
                    <a:pt x="206197" y="159353"/>
                  </a:cubicBezTo>
                  <a:cubicBezTo>
                    <a:pt x="209496" y="168150"/>
                    <a:pt x="201433" y="168150"/>
                    <a:pt x="197767" y="171083"/>
                  </a:cubicBezTo>
                  <a:cubicBezTo>
                    <a:pt x="190803" y="176947"/>
                    <a:pt x="194468" y="185378"/>
                    <a:pt x="191536" y="192708"/>
                  </a:cubicBezTo>
                  <a:cubicBezTo>
                    <a:pt x="188604" y="200406"/>
                    <a:pt x="195934" y="212501"/>
                    <a:pt x="180906" y="215067"/>
                  </a:cubicBezTo>
                  <a:cubicBezTo>
                    <a:pt x="179807" y="215067"/>
                    <a:pt x="177974" y="221298"/>
                    <a:pt x="179074" y="223498"/>
                  </a:cubicBezTo>
                  <a:cubicBezTo>
                    <a:pt x="188604" y="239259"/>
                    <a:pt x="172476" y="242924"/>
                    <a:pt x="165878" y="250621"/>
                  </a:cubicBezTo>
                  <a:cubicBezTo>
                    <a:pt x="159647" y="257952"/>
                    <a:pt x="153782" y="248422"/>
                    <a:pt x="153416" y="245490"/>
                  </a:cubicBezTo>
                  <a:cubicBezTo>
                    <a:pt x="150484" y="227163"/>
                    <a:pt x="136922" y="231928"/>
                    <a:pt x="125559" y="231561"/>
                  </a:cubicBezTo>
                  <a:cubicBezTo>
                    <a:pt x="124093" y="226796"/>
                    <a:pt x="120794" y="222764"/>
                    <a:pt x="121160" y="217633"/>
                  </a:cubicBezTo>
                  <a:cubicBezTo>
                    <a:pt x="132523" y="212135"/>
                    <a:pt x="144619" y="213601"/>
                    <a:pt x="158181" y="212868"/>
                  </a:cubicBezTo>
                  <a:cubicBezTo>
                    <a:pt x="154515" y="203338"/>
                    <a:pt x="144619" y="197473"/>
                    <a:pt x="145719" y="186477"/>
                  </a:cubicBezTo>
                  <a:cubicBezTo>
                    <a:pt x="139854" y="197473"/>
                    <a:pt x="142053" y="212501"/>
                    <a:pt x="122993" y="214334"/>
                  </a:cubicBezTo>
                  <a:cubicBezTo>
                    <a:pt x="114196" y="215067"/>
                    <a:pt x="117495" y="227529"/>
                    <a:pt x="119694" y="235227"/>
                  </a:cubicBezTo>
                  <a:cubicBezTo>
                    <a:pt x="120794" y="238526"/>
                    <a:pt x="119694" y="243291"/>
                    <a:pt x="125559" y="242558"/>
                  </a:cubicBezTo>
                  <a:cubicBezTo>
                    <a:pt x="138021" y="252454"/>
                    <a:pt x="124093" y="262717"/>
                    <a:pt x="125559" y="272614"/>
                  </a:cubicBezTo>
                  <a:cubicBezTo>
                    <a:pt x="122627" y="278845"/>
                    <a:pt x="114563" y="275913"/>
                    <a:pt x="110897" y="281044"/>
                  </a:cubicBezTo>
                  <a:cubicBezTo>
                    <a:pt x="111264" y="284343"/>
                    <a:pt x="103200" y="276279"/>
                    <a:pt x="106499" y="283976"/>
                  </a:cubicBezTo>
                  <a:cubicBezTo>
                    <a:pt x="107965" y="287642"/>
                    <a:pt x="108698" y="291674"/>
                    <a:pt x="107965" y="295706"/>
                  </a:cubicBezTo>
                  <a:cubicBezTo>
                    <a:pt x="105399" y="301204"/>
                    <a:pt x="103200" y="306702"/>
                    <a:pt x="102467" y="312566"/>
                  </a:cubicBezTo>
                  <a:cubicBezTo>
                    <a:pt x="102100" y="313666"/>
                    <a:pt x="101734" y="314766"/>
                    <a:pt x="102100" y="315865"/>
                  </a:cubicBezTo>
                  <a:cubicBezTo>
                    <a:pt x="102467" y="313299"/>
                    <a:pt x="102467" y="316965"/>
                    <a:pt x="102834" y="314399"/>
                  </a:cubicBezTo>
                  <a:cubicBezTo>
                    <a:pt x="105033" y="310001"/>
                    <a:pt x="107965" y="307435"/>
                    <a:pt x="113097" y="308168"/>
                  </a:cubicBezTo>
                  <a:cubicBezTo>
                    <a:pt x="115662" y="309268"/>
                    <a:pt x="116396" y="311833"/>
                    <a:pt x="117862" y="313666"/>
                  </a:cubicBezTo>
                  <a:cubicBezTo>
                    <a:pt x="123726" y="318064"/>
                    <a:pt x="122260" y="305969"/>
                    <a:pt x="128491" y="310001"/>
                  </a:cubicBezTo>
                  <a:cubicBezTo>
                    <a:pt x="126292" y="326495"/>
                    <a:pt x="116762" y="342989"/>
                    <a:pt x="122260" y="361316"/>
                  </a:cubicBezTo>
                  <a:cubicBezTo>
                    <a:pt x="124459" y="368280"/>
                    <a:pt x="116762" y="362049"/>
                    <a:pt x="114929" y="363882"/>
                  </a:cubicBezTo>
                  <a:cubicBezTo>
                    <a:pt x="109431" y="369380"/>
                    <a:pt x="104300" y="375611"/>
                    <a:pt x="98802" y="381476"/>
                  </a:cubicBezTo>
                  <a:cubicBezTo>
                    <a:pt x="96969" y="382209"/>
                    <a:pt x="94037" y="382209"/>
                    <a:pt x="93670" y="381109"/>
                  </a:cubicBezTo>
                  <a:cubicBezTo>
                    <a:pt x="89272" y="362416"/>
                    <a:pt x="75343" y="369746"/>
                    <a:pt x="61048" y="369380"/>
                  </a:cubicBezTo>
                  <a:cubicBezTo>
                    <a:pt x="76443" y="376711"/>
                    <a:pt x="82307" y="393205"/>
                    <a:pt x="98802" y="392838"/>
                  </a:cubicBezTo>
                  <a:cubicBezTo>
                    <a:pt x="103567" y="393571"/>
                    <a:pt x="108698" y="393571"/>
                    <a:pt x="113463" y="395038"/>
                  </a:cubicBezTo>
                  <a:cubicBezTo>
                    <a:pt x="116762" y="396137"/>
                    <a:pt x="120794" y="397970"/>
                    <a:pt x="120427" y="402735"/>
                  </a:cubicBezTo>
                  <a:cubicBezTo>
                    <a:pt x="120427" y="406400"/>
                    <a:pt x="116762" y="406767"/>
                    <a:pt x="114196" y="408233"/>
                  </a:cubicBezTo>
                  <a:cubicBezTo>
                    <a:pt x="98069" y="417396"/>
                    <a:pt x="92204" y="436090"/>
                    <a:pt x="101367" y="452218"/>
                  </a:cubicBezTo>
                  <a:cubicBezTo>
                    <a:pt x="105399" y="459182"/>
                    <a:pt x="103200" y="463580"/>
                    <a:pt x="98802" y="468345"/>
                  </a:cubicBezTo>
                  <a:cubicBezTo>
                    <a:pt x="90738" y="471644"/>
                    <a:pt x="99535" y="479342"/>
                    <a:pt x="95136" y="483373"/>
                  </a:cubicBezTo>
                  <a:cubicBezTo>
                    <a:pt x="79009" y="489971"/>
                    <a:pt x="76443" y="479342"/>
                    <a:pt x="75710" y="465779"/>
                  </a:cubicBezTo>
                  <a:cubicBezTo>
                    <a:pt x="68379" y="470911"/>
                    <a:pt x="62148" y="476043"/>
                    <a:pt x="54084" y="472011"/>
                  </a:cubicBezTo>
                  <a:cubicBezTo>
                    <a:pt x="33924" y="462114"/>
                    <a:pt x="30259" y="456250"/>
                    <a:pt x="36490" y="441588"/>
                  </a:cubicBezTo>
                  <a:close/>
                </a:path>
              </a:pathLst>
            </a:custGeom>
            <a:solidFill>
              <a:srgbClr val="C8A5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8384DF75-D8B2-4E96-A390-4BE2DBB4F4B6}"/>
                </a:ext>
              </a:extLst>
            </p:cNvPr>
            <p:cNvSpPr/>
            <p:nvPr/>
          </p:nvSpPr>
          <p:spPr>
            <a:xfrm>
              <a:off x="11615380" y="5802732"/>
              <a:ext cx="151930" cy="232718"/>
            </a:xfrm>
            <a:custGeom>
              <a:avLst/>
              <a:gdLst>
                <a:gd name="connsiteX0" fmla="*/ 118209 w 151930"/>
                <a:gd name="connsiteY0" fmla="*/ 0 h 232718"/>
                <a:gd name="connsiteX1" fmla="*/ 136902 w 151930"/>
                <a:gd name="connsiteY1" fmla="*/ 30056 h 232718"/>
                <a:gd name="connsiteX2" fmla="*/ 151930 w 151930"/>
                <a:gd name="connsiteY2" fmla="*/ 56447 h 232718"/>
                <a:gd name="connsiteX3" fmla="*/ 137269 w 151930"/>
                <a:gd name="connsiteY3" fmla="*/ 82838 h 232718"/>
                <a:gd name="connsiteX4" fmla="*/ 142034 w 151930"/>
                <a:gd name="connsiteY4" fmla="*/ 96766 h 232718"/>
                <a:gd name="connsiteX5" fmla="*/ 113444 w 151930"/>
                <a:gd name="connsiteY5" fmla="*/ 89069 h 232718"/>
                <a:gd name="connsiteX6" fmla="*/ 96949 w 151930"/>
                <a:gd name="connsiteY6" fmla="*/ 107029 h 232718"/>
                <a:gd name="connsiteX7" fmla="*/ 107213 w 151930"/>
                <a:gd name="connsiteY7" fmla="*/ 109962 h 232718"/>
                <a:gd name="connsiteX8" fmla="*/ 119675 w 151930"/>
                <a:gd name="connsiteY8" fmla="*/ 109962 h 232718"/>
                <a:gd name="connsiteX9" fmla="*/ 114177 w 151930"/>
                <a:gd name="connsiteY9" fmla="*/ 120591 h 232718"/>
                <a:gd name="connsiteX10" fmla="*/ 121141 w 151930"/>
                <a:gd name="connsiteY10" fmla="*/ 138185 h 232718"/>
                <a:gd name="connsiteX11" fmla="*/ 92551 w 151930"/>
                <a:gd name="connsiteY11" fmla="*/ 159811 h 232718"/>
                <a:gd name="connsiteX12" fmla="*/ 128472 w 151930"/>
                <a:gd name="connsiteY12" fmla="*/ 182903 h 232718"/>
                <a:gd name="connsiteX13" fmla="*/ 137269 w 151930"/>
                <a:gd name="connsiteY13" fmla="*/ 184369 h 232718"/>
                <a:gd name="connsiteX14" fmla="*/ 142034 w 151930"/>
                <a:gd name="connsiteY14" fmla="*/ 187668 h 232718"/>
                <a:gd name="connsiteX15" fmla="*/ 137269 w 151930"/>
                <a:gd name="connsiteY15" fmla="*/ 197198 h 232718"/>
                <a:gd name="connsiteX16" fmla="*/ 123707 w 151930"/>
                <a:gd name="connsiteY16" fmla="*/ 193899 h 232718"/>
                <a:gd name="connsiteX17" fmla="*/ 121508 w 151930"/>
                <a:gd name="connsiteY17" fmla="*/ 214425 h 232718"/>
                <a:gd name="connsiteX18" fmla="*/ 88886 w 151930"/>
                <a:gd name="connsiteY18" fmla="*/ 224322 h 232718"/>
                <a:gd name="connsiteX19" fmla="*/ 69093 w 151930"/>
                <a:gd name="connsiteY19" fmla="*/ 214425 h 232718"/>
                <a:gd name="connsiteX20" fmla="*/ 65061 w 151930"/>
                <a:gd name="connsiteY20" fmla="*/ 200130 h 232718"/>
                <a:gd name="connsiteX21" fmla="*/ 32439 w 151930"/>
                <a:gd name="connsiteY21" fmla="*/ 180337 h 232718"/>
                <a:gd name="connsiteX22" fmla="*/ 47833 w 151930"/>
                <a:gd name="connsiteY22" fmla="*/ 173739 h 232718"/>
                <a:gd name="connsiteX23" fmla="*/ 49299 w 151930"/>
                <a:gd name="connsiteY23" fmla="*/ 160544 h 232718"/>
                <a:gd name="connsiteX24" fmla="*/ 37570 w 151930"/>
                <a:gd name="connsiteY24" fmla="*/ 163110 h 232718"/>
                <a:gd name="connsiteX25" fmla="*/ 15944 w 151930"/>
                <a:gd name="connsiteY25" fmla="*/ 153580 h 232718"/>
                <a:gd name="connsiteX26" fmla="*/ 5681 w 151930"/>
                <a:gd name="connsiteY26" fmla="*/ 134886 h 232718"/>
                <a:gd name="connsiteX27" fmla="*/ 2016 w 151930"/>
                <a:gd name="connsiteY27" fmla="*/ 110695 h 232718"/>
                <a:gd name="connsiteX28" fmla="*/ 2016 w 151930"/>
                <a:gd name="connsiteY28" fmla="*/ 85770 h 232718"/>
                <a:gd name="connsiteX29" fmla="*/ 3482 w 151930"/>
                <a:gd name="connsiteY29" fmla="*/ 78806 h 232718"/>
                <a:gd name="connsiteX30" fmla="*/ 10080 w 151930"/>
                <a:gd name="connsiteY30" fmla="*/ 79172 h 232718"/>
                <a:gd name="connsiteX31" fmla="*/ 28773 w 151930"/>
                <a:gd name="connsiteY31" fmla="*/ 78439 h 232718"/>
                <a:gd name="connsiteX32" fmla="*/ 18510 w 151930"/>
                <a:gd name="connsiteY32" fmla="*/ 44351 h 232718"/>
                <a:gd name="connsiteX33" fmla="*/ 13379 w 151930"/>
                <a:gd name="connsiteY33" fmla="*/ 28957 h 232718"/>
                <a:gd name="connsiteX34" fmla="*/ 14845 w 151930"/>
                <a:gd name="connsiteY34" fmla="*/ 9530 h 232718"/>
                <a:gd name="connsiteX35" fmla="*/ 32072 w 151930"/>
                <a:gd name="connsiteY35" fmla="*/ 20893 h 232718"/>
                <a:gd name="connsiteX36" fmla="*/ 42702 w 151930"/>
                <a:gd name="connsiteY36" fmla="*/ 22359 h 232718"/>
                <a:gd name="connsiteX37" fmla="*/ 76790 w 151930"/>
                <a:gd name="connsiteY37" fmla="*/ 12096 h 232718"/>
                <a:gd name="connsiteX38" fmla="*/ 80089 w 151930"/>
                <a:gd name="connsiteY38" fmla="*/ 8064 h 232718"/>
                <a:gd name="connsiteX39" fmla="*/ 118209 w 151930"/>
                <a:gd name="connsiteY39" fmla="*/ 0 h 23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1930" h="232718">
                  <a:moveTo>
                    <a:pt x="118209" y="0"/>
                  </a:moveTo>
                  <a:cubicBezTo>
                    <a:pt x="111978" y="17960"/>
                    <a:pt x="132504" y="19060"/>
                    <a:pt x="136902" y="30056"/>
                  </a:cubicBezTo>
                  <a:cubicBezTo>
                    <a:pt x="138002" y="41052"/>
                    <a:pt x="149731" y="46184"/>
                    <a:pt x="151930" y="56447"/>
                  </a:cubicBezTo>
                  <a:cubicBezTo>
                    <a:pt x="148631" y="65977"/>
                    <a:pt x="148631" y="76607"/>
                    <a:pt x="137269" y="82838"/>
                  </a:cubicBezTo>
                  <a:cubicBezTo>
                    <a:pt x="127372" y="88336"/>
                    <a:pt x="136536" y="92368"/>
                    <a:pt x="142034" y="96766"/>
                  </a:cubicBezTo>
                  <a:cubicBezTo>
                    <a:pt x="130304" y="98232"/>
                    <a:pt x="122607" y="91635"/>
                    <a:pt x="113444" y="89069"/>
                  </a:cubicBezTo>
                  <a:cubicBezTo>
                    <a:pt x="100981" y="85770"/>
                    <a:pt x="108312" y="105563"/>
                    <a:pt x="96949" y="107029"/>
                  </a:cubicBezTo>
                  <a:cubicBezTo>
                    <a:pt x="100248" y="108129"/>
                    <a:pt x="103914" y="109962"/>
                    <a:pt x="107213" y="109962"/>
                  </a:cubicBezTo>
                  <a:cubicBezTo>
                    <a:pt x="111244" y="109962"/>
                    <a:pt x="115643" y="102631"/>
                    <a:pt x="119675" y="109962"/>
                  </a:cubicBezTo>
                  <a:cubicBezTo>
                    <a:pt x="122607" y="115460"/>
                    <a:pt x="116743" y="117659"/>
                    <a:pt x="114177" y="120591"/>
                  </a:cubicBezTo>
                  <a:cubicBezTo>
                    <a:pt x="106480" y="130488"/>
                    <a:pt x="119675" y="132320"/>
                    <a:pt x="121141" y="138185"/>
                  </a:cubicBezTo>
                  <a:cubicBezTo>
                    <a:pt x="112344" y="144783"/>
                    <a:pt x="104647" y="150647"/>
                    <a:pt x="92551" y="159811"/>
                  </a:cubicBezTo>
                  <a:cubicBezTo>
                    <a:pt x="113077" y="159811"/>
                    <a:pt x="124073" y="167142"/>
                    <a:pt x="128472" y="182903"/>
                  </a:cubicBezTo>
                  <a:cubicBezTo>
                    <a:pt x="129205" y="185469"/>
                    <a:pt x="131771" y="195365"/>
                    <a:pt x="137269" y="184369"/>
                  </a:cubicBezTo>
                  <a:cubicBezTo>
                    <a:pt x="139468" y="179970"/>
                    <a:pt x="142400" y="184369"/>
                    <a:pt x="142034" y="187668"/>
                  </a:cubicBezTo>
                  <a:cubicBezTo>
                    <a:pt x="141667" y="191333"/>
                    <a:pt x="144599" y="197564"/>
                    <a:pt x="137269" y="197198"/>
                  </a:cubicBezTo>
                  <a:cubicBezTo>
                    <a:pt x="132870" y="196831"/>
                    <a:pt x="128472" y="194999"/>
                    <a:pt x="123707" y="193899"/>
                  </a:cubicBezTo>
                  <a:cubicBezTo>
                    <a:pt x="118209" y="200130"/>
                    <a:pt x="141301" y="209660"/>
                    <a:pt x="121508" y="214425"/>
                  </a:cubicBezTo>
                  <a:cubicBezTo>
                    <a:pt x="115276" y="235318"/>
                    <a:pt x="108679" y="237884"/>
                    <a:pt x="88886" y="224322"/>
                  </a:cubicBezTo>
                  <a:cubicBezTo>
                    <a:pt x="82654" y="219923"/>
                    <a:pt x="74224" y="219923"/>
                    <a:pt x="69093" y="214425"/>
                  </a:cubicBezTo>
                  <a:cubicBezTo>
                    <a:pt x="70192" y="209294"/>
                    <a:pt x="76423" y="204162"/>
                    <a:pt x="65061" y="200130"/>
                  </a:cubicBezTo>
                  <a:cubicBezTo>
                    <a:pt x="53698" y="196098"/>
                    <a:pt x="44168" y="187668"/>
                    <a:pt x="32439" y="180337"/>
                  </a:cubicBezTo>
                  <a:cubicBezTo>
                    <a:pt x="38303" y="177038"/>
                    <a:pt x="46367" y="182536"/>
                    <a:pt x="47833" y="173739"/>
                  </a:cubicBezTo>
                  <a:cubicBezTo>
                    <a:pt x="48566" y="169341"/>
                    <a:pt x="54798" y="164942"/>
                    <a:pt x="49299" y="160544"/>
                  </a:cubicBezTo>
                  <a:cubicBezTo>
                    <a:pt x="44901" y="156879"/>
                    <a:pt x="40502" y="160177"/>
                    <a:pt x="37570" y="163110"/>
                  </a:cubicBezTo>
                  <a:cubicBezTo>
                    <a:pt x="22542" y="176672"/>
                    <a:pt x="18510" y="168241"/>
                    <a:pt x="15944" y="153580"/>
                  </a:cubicBezTo>
                  <a:cubicBezTo>
                    <a:pt x="14845" y="146615"/>
                    <a:pt x="13012" y="139651"/>
                    <a:pt x="5681" y="134886"/>
                  </a:cubicBezTo>
                  <a:cubicBezTo>
                    <a:pt x="-3116" y="129388"/>
                    <a:pt x="550" y="118392"/>
                    <a:pt x="2016" y="110695"/>
                  </a:cubicBezTo>
                  <a:cubicBezTo>
                    <a:pt x="3849" y="101898"/>
                    <a:pt x="8614" y="94201"/>
                    <a:pt x="2016" y="85770"/>
                  </a:cubicBezTo>
                  <a:cubicBezTo>
                    <a:pt x="916" y="84670"/>
                    <a:pt x="2016" y="80639"/>
                    <a:pt x="3482" y="78806"/>
                  </a:cubicBezTo>
                  <a:cubicBezTo>
                    <a:pt x="5315" y="76240"/>
                    <a:pt x="7881" y="77706"/>
                    <a:pt x="10080" y="79172"/>
                  </a:cubicBezTo>
                  <a:cubicBezTo>
                    <a:pt x="16678" y="83937"/>
                    <a:pt x="22909" y="94567"/>
                    <a:pt x="28773" y="78439"/>
                  </a:cubicBezTo>
                  <a:cubicBezTo>
                    <a:pt x="35004" y="61945"/>
                    <a:pt x="31339" y="44718"/>
                    <a:pt x="18510" y="44351"/>
                  </a:cubicBezTo>
                  <a:cubicBezTo>
                    <a:pt x="-2382" y="43618"/>
                    <a:pt x="4582" y="35554"/>
                    <a:pt x="13379" y="28957"/>
                  </a:cubicBezTo>
                  <a:cubicBezTo>
                    <a:pt x="22542" y="21626"/>
                    <a:pt x="2016" y="13195"/>
                    <a:pt x="14845" y="9530"/>
                  </a:cubicBezTo>
                  <a:cubicBezTo>
                    <a:pt x="21809" y="7697"/>
                    <a:pt x="22542" y="22725"/>
                    <a:pt x="32072" y="20893"/>
                  </a:cubicBezTo>
                  <a:cubicBezTo>
                    <a:pt x="35738" y="20160"/>
                    <a:pt x="39036" y="19793"/>
                    <a:pt x="42702" y="22359"/>
                  </a:cubicBezTo>
                  <a:cubicBezTo>
                    <a:pt x="58829" y="34821"/>
                    <a:pt x="67260" y="21992"/>
                    <a:pt x="76790" y="12096"/>
                  </a:cubicBezTo>
                  <a:cubicBezTo>
                    <a:pt x="77889" y="10996"/>
                    <a:pt x="76790" y="5132"/>
                    <a:pt x="80089" y="8064"/>
                  </a:cubicBezTo>
                  <a:cubicBezTo>
                    <a:pt x="96949" y="23459"/>
                    <a:pt x="107579" y="12462"/>
                    <a:pt x="118209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B8E26EDE-0FA3-4D9D-B822-F3E857D85B0F}"/>
                </a:ext>
              </a:extLst>
            </p:cNvPr>
            <p:cNvSpPr/>
            <p:nvPr/>
          </p:nvSpPr>
          <p:spPr>
            <a:xfrm>
              <a:off x="11827867" y="5692156"/>
              <a:ext cx="120146" cy="160672"/>
            </a:xfrm>
            <a:custGeom>
              <a:avLst/>
              <a:gdLst>
                <a:gd name="connsiteX0" fmla="*/ 56003 w 120146"/>
                <a:gd name="connsiteY0" fmla="*/ 155661 h 160672"/>
                <a:gd name="connsiteX1" fmla="*/ 51971 w 120146"/>
                <a:gd name="connsiteY1" fmla="*/ 159693 h 160672"/>
                <a:gd name="connsiteX2" fmla="*/ 43174 w 120146"/>
                <a:gd name="connsiteY2" fmla="*/ 160426 h 160672"/>
                <a:gd name="connsiteX3" fmla="*/ 51604 w 120146"/>
                <a:gd name="connsiteY3" fmla="*/ 143198 h 160672"/>
                <a:gd name="connsiteX4" fmla="*/ 32178 w 120146"/>
                <a:gd name="connsiteY4" fmla="*/ 134401 h 160672"/>
                <a:gd name="connsiteX5" fmla="*/ 11285 w 120146"/>
                <a:gd name="connsiteY5" fmla="*/ 127804 h 160672"/>
                <a:gd name="connsiteX6" fmla="*/ 1755 w 120146"/>
                <a:gd name="connsiteY6" fmla="*/ 124138 h 160672"/>
                <a:gd name="connsiteX7" fmla="*/ 1022 w 120146"/>
                <a:gd name="connsiteY7" fmla="*/ 117541 h 160672"/>
                <a:gd name="connsiteX8" fmla="*/ 12751 w 120146"/>
                <a:gd name="connsiteY8" fmla="*/ 90783 h 160672"/>
                <a:gd name="connsiteX9" fmla="*/ 38409 w 120146"/>
                <a:gd name="connsiteY9" fmla="*/ 79421 h 160672"/>
                <a:gd name="connsiteX10" fmla="*/ 40241 w 120146"/>
                <a:gd name="connsiteY10" fmla="*/ 73556 h 160672"/>
                <a:gd name="connsiteX11" fmla="*/ 51971 w 120146"/>
                <a:gd name="connsiteY11" fmla="*/ 58528 h 160672"/>
                <a:gd name="connsiteX12" fmla="*/ 59301 w 120146"/>
                <a:gd name="connsiteY12" fmla="*/ 50831 h 160672"/>
                <a:gd name="connsiteX13" fmla="*/ 64433 w 120146"/>
                <a:gd name="connsiteY13" fmla="*/ 39835 h 160672"/>
                <a:gd name="connsiteX14" fmla="*/ 70298 w 120146"/>
                <a:gd name="connsiteY14" fmla="*/ 29571 h 160672"/>
                <a:gd name="connsiteX15" fmla="*/ 51971 w 120146"/>
                <a:gd name="connsiteY15" fmla="*/ 28472 h 160672"/>
                <a:gd name="connsiteX16" fmla="*/ 36210 w 120146"/>
                <a:gd name="connsiteY16" fmla="*/ 43500 h 160672"/>
                <a:gd name="connsiteX17" fmla="*/ 71031 w 120146"/>
                <a:gd name="connsiteY17" fmla="*/ 9045 h 160672"/>
                <a:gd name="connsiteX18" fmla="*/ 85692 w 120146"/>
                <a:gd name="connsiteY18" fmla="*/ 981 h 160672"/>
                <a:gd name="connsiteX19" fmla="*/ 96688 w 120146"/>
                <a:gd name="connsiteY19" fmla="*/ 981 h 160672"/>
                <a:gd name="connsiteX20" fmla="*/ 100720 w 120146"/>
                <a:gd name="connsiteY20" fmla="*/ 6113 h 160672"/>
                <a:gd name="connsiteX21" fmla="*/ 108418 w 120146"/>
                <a:gd name="connsiteY21" fmla="*/ 9412 h 160672"/>
                <a:gd name="connsiteX22" fmla="*/ 119780 w 120146"/>
                <a:gd name="connsiteY22" fmla="*/ 24440 h 160672"/>
                <a:gd name="connsiteX23" fmla="*/ 108418 w 120146"/>
                <a:gd name="connsiteY23" fmla="*/ 31771 h 160672"/>
                <a:gd name="connsiteX24" fmla="*/ 120147 w 120146"/>
                <a:gd name="connsiteY24" fmla="*/ 43500 h 160672"/>
                <a:gd name="connsiteX25" fmla="*/ 108051 w 120146"/>
                <a:gd name="connsiteY25" fmla="*/ 50464 h 160672"/>
                <a:gd name="connsiteX26" fmla="*/ 89724 w 120146"/>
                <a:gd name="connsiteY26" fmla="*/ 60361 h 160672"/>
                <a:gd name="connsiteX27" fmla="*/ 108051 w 120146"/>
                <a:gd name="connsiteY27" fmla="*/ 91883 h 160672"/>
                <a:gd name="connsiteX28" fmla="*/ 108051 w 120146"/>
                <a:gd name="connsiteY28" fmla="*/ 95548 h 160672"/>
                <a:gd name="connsiteX29" fmla="*/ 93023 w 120146"/>
                <a:gd name="connsiteY29" fmla="*/ 95548 h 160672"/>
                <a:gd name="connsiteX30" fmla="*/ 90457 w 120146"/>
                <a:gd name="connsiteY30" fmla="*/ 95182 h 160672"/>
                <a:gd name="connsiteX31" fmla="*/ 72130 w 120146"/>
                <a:gd name="connsiteY31" fmla="*/ 105445 h 160672"/>
                <a:gd name="connsiteX32" fmla="*/ 70298 w 120146"/>
                <a:gd name="connsiteY32" fmla="*/ 106911 h 160672"/>
                <a:gd name="connsiteX33" fmla="*/ 55270 w 120146"/>
                <a:gd name="connsiteY33" fmla="*/ 125604 h 160672"/>
                <a:gd name="connsiteX34" fmla="*/ 51238 w 120146"/>
                <a:gd name="connsiteY34" fmla="*/ 94449 h 160672"/>
                <a:gd name="connsiteX35" fmla="*/ 57835 w 120146"/>
                <a:gd name="connsiteY35" fmla="*/ 89317 h 160672"/>
                <a:gd name="connsiteX36" fmla="*/ 54170 w 120146"/>
                <a:gd name="connsiteY36" fmla="*/ 87485 h 160672"/>
                <a:gd name="connsiteX37" fmla="*/ 47206 w 120146"/>
                <a:gd name="connsiteY37" fmla="*/ 113875 h 160672"/>
                <a:gd name="connsiteX38" fmla="*/ 38775 w 120146"/>
                <a:gd name="connsiteY38" fmla="*/ 119740 h 160672"/>
                <a:gd name="connsiteX39" fmla="*/ 55270 w 120146"/>
                <a:gd name="connsiteY39" fmla="*/ 133302 h 160672"/>
                <a:gd name="connsiteX40" fmla="*/ 58935 w 120146"/>
                <a:gd name="connsiteY40" fmla="*/ 136967 h 160672"/>
                <a:gd name="connsiteX41" fmla="*/ 56003 w 120146"/>
                <a:gd name="connsiteY41" fmla="*/ 155661 h 16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146" h="160672">
                  <a:moveTo>
                    <a:pt x="56003" y="155661"/>
                  </a:moveTo>
                  <a:cubicBezTo>
                    <a:pt x="54536" y="157127"/>
                    <a:pt x="53437" y="158226"/>
                    <a:pt x="51971" y="159693"/>
                  </a:cubicBezTo>
                  <a:cubicBezTo>
                    <a:pt x="49038" y="160059"/>
                    <a:pt x="43540" y="161159"/>
                    <a:pt x="43174" y="160426"/>
                  </a:cubicBezTo>
                  <a:cubicBezTo>
                    <a:pt x="40241" y="153095"/>
                    <a:pt x="47572" y="150163"/>
                    <a:pt x="51604" y="143198"/>
                  </a:cubicBezTo>
                  <a:cubicBezTo>
                    <a:pt x="43174" y="143198"/>
                    <a:pt x="36576" y="141366"/>
                    <a:pt x="32178" y="134401"/>
                  </a:cubicBezTo>
                  <a:cubicBezTo>
                    <a:pt x="27779" y="128170"/>
                    <a:pt x="24114" y="113142"/>
                    <a:pt x="11285" y="127804"/>
                  </a:cubicBezTo>
                  <a:cubicBezTo>
                    <a:pt x="9086" y="130369"/>
                    <a:pt x="4321" y="126338"/>
                    <a:pt x="1755" y="124138"/>
                  </a:cubicBezTo>
                  <a:cubicBezTo>
                    <a:pt x="-444" y="122306"/>
                    <a:pt x="-444" y="117907"/>
                    <a:pt x="1022" y="117541"/>
                  </a:cubicBezTo>
                  <a:cubicBezTo>
                    <a:pt x="16783" y="113875"/>
                    <a:pt x="6886" y="99947"/>
                    <a:pt x="12751" y="90783"/>
                  </a:cubicBezTo>
                  <a:cubicBezTo>
                    <a:pt x="25580" y="97748"/>
                    <a:pt x="35476" y="96281"/>
                    <a:pt x="38409" y="79421"/>
                  </a:cubicBezTo>
                  <a:cubicBezTo>
                    <a:pt x="38775" y="77588"/>
                    <a:pt x="41708" y="76488"/>
                    <a:pt x="40241" y="73556"/>
                  </a:cubicBezTo>
                  <a:cubicBezTo>
                    <a:pt x="33644" y="60727"/>
                    <a:pt x="33644" y="60727"/>
                    <a:pt x="51971" y="58528"/>
                  </a:cubicBezTo>
                  <a:cubicBezTo>
                    <a:pt x="57102" y="58528"/>
                    <a:pt x="58202" y="54863"/>
                    <a:pt x="59301" y="50831"/>
                  </a:cubicBezTo>
                  <a:cubicBezTo>
                    <a:pt x="62234" y="47532"/>
                    <a:pt x="59301" y="41667"/>
                    <a:pt x="64433" y="39835"/>
                  </a:cubicBezTo>
                  <a:cubicBezTo>
                    <a:pt x="69565" y="38002"/>
                    <a:pt x="73230" y="35803"/>
                    <a:pt x="70298" y="29571"/>
                  </a:cubicBezTo>
                  <a:cubicBezTo>
                    <a:pt x="64067" y="35069"/>
                    <a:pt x="58935" y="20774"/>
                    <a:pt x="51971" y="28472"/>
                  </a:cubicBezTo>
                  <a:cubicBezTo>
                    <a:pt x="47572" y="33603"/>
                    <a:pt x="42441" y="37635"/>
                    <a:pt x="36210" y="43500"/>
                  </a:cubicBezTo>
                  <a:cubicBezTo>
                    <a:pt x="39875" y="25539"/>
                    <a:pt x="57835" y="6113"/>
                    <a:pt x="71031" y="9045"/>
                  </a:cubicBezTo>
                  <a:cubicBezTo>
                    <a:pt x="81660" y="11244"/>
                    <a:pt x="79095" y="-485"/>
                    <a:pt x="85692" y="981"/>
                  </a:cubicBezTo>
                  <a:cubicBezTo>
                    <a:pt x="88991" y="1714"/>
                    <a:pt x="91923" y="17109"/>
                    <a:pt x="96688" y="981"/>
                  </a:cubicBezTo>
                  <a:cubicBezTo>
                    <a:pt x="97422" y="-2317"/>
                    <a:pt x="100354" y="3547"/>
                    <a:pt x="100720" y="6113"/>
                  </a:cubicBezTo>
                  <a:cubicBezTo>
                    <a:pt x="101087" y="12344"/>
                    <a:pt x="104752" y="10878"/>
                    <a:pt x="108418" y="9412"/>
                  </a:cubicBezTo>
                  <a:cubicBezTo>
                    <a:pt x="116848" y="10878"/>
                    <a:pt x="117215" y="18209"/>
                    <a:pt x="119780" y="24440"/>
                  </a:cubicBezTo>
                  <a:cubicBezTo>
                    <a:pt x="116115" y="27006"/>
                    <a:pt x="112450" y="29571"/>
                    <a:pt x="108418" y="31771"/>
                  </a:cubicBezTo>
                  <a:cubicBezTo>
                    <a:pt x="109517" y="38735"/>
                    <a:pt x="109517" y="38735"/>
                    <a:pt x="120147" y="43500"/>
                  </a:cubicBezTo>
                  <a:cubicBezTo>
                    <a:pt x="119414" y="51564"/>
                    <a:pt x="110617" y="46066"/>
                    <a:pt x="108051" y="50464"/>
                  </a:cubicBezTo>
                  <a:cubicBezTo>
                    <a:pt x="104752" y="68058"/>
                    <a:pt x="104752" y="68058"/>
                    <a:pt x="89724" y="60361"/>
                  </a:cubicBezTo>
                  <a:cubicBezTo>
                    <a:pt x="93390" y="71357"/>
                    <a:pt x="100720" y="81620"/>
                    <a:pt x="108051" y="91883"/>
                  </a:cubicBezTo>
                  <a:cubicBezTo>
                    <a:pt x="108051" y="92983"/>
                    <a:pt x="108051" y="94449"/>
                    <a:pt x="108051" y="95548"/>
                  </a:cubicBezTo>
                  <a:cubicBezTo>
                    <a:pt x="102920" y="104345"/>
                    <a:pt x="98155" y="94815"/>
                    <a:pt x="93023" y="95548"/>
                  </a:cubicBezTo>
                  <a:cubicBezTo>
                    <a:pt x="92290" y="95548"/>
                    <a:pt x="91557" y="95182"/>
                    <a:pt x="90457" y="95182"/>
                  </a:cubicBezTo>
                  <a:cubicBezTo>
                    <a:pt x="80561" y="91883"/>
                    <a:pt x="76162" y="97748"/>
                    <a:pt x="72130" y="105445"/>
                  </a:cubicBezTo>
                  <a:cubicBezTo>
                    <a:pt x="71397" y="105811"/>
                    <a:pt x="70664" y="106545"/>
                    <a:pt x="70298" y="106911"/>
                  </a:cubicBezTo>
                  <a:cubicBezTo>
                    <a:pt x="65166" y="113142"/>
                    <a:pt x="66266" y="124138"/>
                    <a:pt x="55270" y="125604"/>
                  </a:cubicBezTo>
                  <a:cubicBezTo>
                    <a:pt x="49405" y="115708"/>
                    <a:pt x="39508" y="106178"/>
                    <a:pt x="51238" y="94449"/>
                  </a:cubicBezTo>
                  <a:cubicBezTo>
                    <a:pt x="53437" y="92983"/>
                    <a:pt x="57469" y="92983"/>
                    <a:pt x="57835" y="89317"/>
                  </a:cubicBezTo>
                  <a:cubicBezTo>
                    <a:pt x="57835" y="87118"/>
                    <a:pt x="56369" y="86385"/>
                    <a:pt x="54170" y="87485"/>
                  </a:cubicBezTo>
                  <a:cubicBezTo>
                    <a:pt x="47939" y="95182"/>
                    <a:pt x="42074" y="102513"/>
                    <a:pt x="47206" y="113875"/>
                  </a:cubicBezTo>
                  <a:cubicBezTo>
                    <a:pt x="49772" y="119740"/>
                    <a:pt x="45007" y="120840"/>
                    <a:pt x="38775" y="119740"/>
                  </a:cubicBezTo>
                  <a:cubicBezTo>
                    <a:pt x="43174" y="126338"/>
                    <a:pt x="52337" y="126338"/>
                    <a:pt x="55270" y="133302"/>
                  </a:cubicBezTo>
                  <a:cubicBezTo>
                    <a:pt x="56369" y="134401"/>
                    <a:pt x="57835" y="135868"/>
                    <a:pt x="58935" y="136967"/>
                  </a:cubicBezTo>
                  <a:cubicBezTo>
                    <a:pt x="62600" y="143931"/>
                    <a:pt x="60401" y="150163"/>
                    <a:pt x="56003" y="15566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25F29B8C-152B-4C1F-AB49-AB949DF87ED6}"/>
                </a:ext>
              </a:extLst>
            </p:cNvPr>
            <p:cNvSpPr/>
            <p:nvPr/>
          </p:nvSpPr>
          <p:spPr>
            <a:xfrm>
              <a:off x="11808223" y="5633593"/>
              <a:ext cx="58419" cy="41583"/>
            </a:xfrm>
            <a:custGeom>
              <a:avLst/>
              <a:gdLst>
                <a:gd name="connsiteX0" fmla="*/ 7837 w 58419"/>
                <a:gd name="connsiteY0" fmla="*/ 41583 h 41583"/>
                <a:gd name="connsiteX1" fmla="*/ 4171 w 58419"/>
                <a:gd name="connsiteY1" fmla="*/ 37918 h 41583"/>
                <a:gd name="connsiteX2" fmla="*/ 506 w 58419"/>
                <a:gd name="connsiteY2" fmla="*/ 7862 h 41583"/>
                <a:gd name="connsiteX3" fmla="*/ 15534 w 58419"/>
                <a:gd name="connsiteY3" fmla="*/ 165 h 41583"/>
                <a:gd name="connsiteX4" fmla="*/ 21399 w 58419"/>
                <a:gd name="connsiteY4" fmla="*/ 16292 h 41583"/>
                <a:gd name="connsiteX5" fmla="*/ 34594 w 58419"/>
                <a:gd name="connsiteY5" fmla="*/ 10061 h 41583"/>
                <a:gd name="connsiteX6" fmla="*/ 51088 w 58419"/>
                <a:gd name="connsiteY6" fmla="*/ 1631 h 41583"/>
                <a:gd name="connsiteX7" fmla="*/ 58419 w 58419"/>
                <a:gd name="connsiteY7" fmla="*/ 5296 h 41583"/>
                <a:gd name="connsiteX8" fmla="*/ 49256 w 58419"/>
                <a:gd name="connsiteY8" fmla="*/ 30954 h 41583"/>
                <a:gd name="connsiteX9" fmla="*/ 13335 w 58419"/>
                <a:gd name="connsiteY9" fmla="*/ 23623 h 41583"/>
                <a:gd name="connsiteX10" fmla="*/ 7837 w 58419"/>
                <a:gd name="connsiteY10" fmla="*/ 41583 h 4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19" h="41583">
                  <a:moveTo>
                    <a:pt x="7837" y="41583"/>
                  </a:moveTo>
                  <a:cubicBezTo>
                    <a:pt x="6737" y="40484"/>
                    <a:pt x="5271" y="39018"/>
                    <a:pt x="4171" y="37918"/>
                  </a:cubicBezTo>
                  <a:cubicBezTo>
                    <a:pt x="-2426" y="28755"/>
                    <a:pt x="873" y="18125"/>
                    <a:pt x="506" y="7862"/>
                  </a:cubicBezTo>
                  <a:cubicBezTo>
                    <a:pt x="-227" y="-6067"/>
                    <a:pt x="10769" y="3464"/>
                    <a:pt x="15534" y="165"/>
                  </a:cubicBezTo>
                  <a:cubicBezTo>
                    <a:pt x="15901" y="6029"/>
                    <a:pt x="14068" y="12627"/>
                    <a:pt x="21399" y="16292"/>
                  </a:cubicBezTo>
                  <a:cubicBezTo>
                    <a:pt x="29463" y="20324"/>
                    <a:pt x="30196" y="12627"/>
                    <a:pt x="34594" y="10061"/>
                  </a:cubicBezTo>
                  <a:cubicBezTo>
                    <a:pt x="39726" y="6762"/>
                    <a:pt x="45590" y="3830"/>
                    <a:pt x="51088" y="1631"/>
                  </a:cubicBezTo>
                  <a:cubicBezTo>
                    <a:pt x="54387" y="165"/>
                    <a:pt x="56953" y="1997"/>
                    <a:pt x="58419" y="5296"/>
                  </a:cubicBezTo>
                  <a:cubicBezTo>
                    <a:pt x="41925" y="9328"/>
                    <a:pt x="59519" y="27655"/>
                    <a:pt x="49256" y="30954"/>
                  </a:cubicBezTo>
                  <a:cubicBezTo>
                    <a:pt x="37893" y="34619"/>
                    <a:pt x="23231" y="43050"/>
                    <a:pt x="13335" y="23623"/>
                  </a:cubicBezTo>
                  <a:cubicBezTo>
                    <a:pt x="11136" y="30954"/>
                    <a:pt x="9670" y="36452"/>
                    <a:pt x="7837" y="4158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E4AEF97F-C053-420B-AA9F-AD73A66A8EB2}"/>
                </a:ext>
              </a:extLst>
            </p:cNvPr>
            <p:cNvSpPr/>
            <p:nvPr/>
          </p:nvSpPr>
          <p:spPr>
            <a:xfrm>
              <a:off x="11753590" y="5724751"/>
              <a:ext cx="43776" cy="34132"/>
            </a:xfrm>
            <a:custGeom>
              <a:avLst/>
              <a:gdLst>
                <a:gd name="connsiteX0" fmla="*/ 43776 w 43776"/>
                <a:gd name="connsiteY0" fmla="*/ 29231 h 34132"/>
                <a:gd name="connsiteX1" fmla="*/ 21784 w 43776"/>
                <a:gd name="connsiteY1" fmla="*/ 24833 h 34132"/>
                <a:gd name="connsiteX2" fmla="*/ 5290 w 43776"/>
                <a:gd name="connsiteY2" fmla="*/ 12004 h 34132"/>
                <a:gd name="connsiteX3" fmla="*/ 158 w 43776"/>
                <a:gd name="connsiteY3" fmla="*/ 3207 h 34132"/>
                <a:gd name="connsiteX4" fmla="*/ 9322 w 43776"/>
                <a:gd name="connsiteY4" fmla="*/ 641 h 34132"/>
                <a:gd name="connsiteX5" fmla="*/ 39378 w 43776"/>
                <a:gd name="connsiteY5" fmla="*/ 641 h 34132"/>
                <a:gd name="connsiteX6" fmla="*/ 43410 w 43776"/>
                <a:gd name="connsiteY6" fmla="*/ 17869 h 34132"/>
                <a:gd name="connsiteX7" fmla="*/ 43776 w 43776"/>
                <a:gd name="connsiteY7" fmla="*/ 29231 h 3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776" h="34132">
                  <a:moveTo>
                    <a:pt x="43776" y="29231"/>
                  </a:moveTo>
                  <a:cubicBezTo>
                    <a:pt x="34246" y="40594"/>
                    <a:pt x="27282" y="29231"/>
                    <a:pt x="21784" y="24833"/>
                  </a:cubicBezTo>
                  <a:cubicBezTo>
                    <a:pt x="16286" y="20434"/>
                    <a:pt x="14453" y="12371"/>
                    <a:pt x="5290" y="12004"/>
                  </a:cubicBezTo>
                  <a:cubicBezTo>
                    <a:pt x="1258" y="11638"/>
                    <a:pt x="-575" y="6873"/>
                    <a:pt x="158" y="3207"/>
                  </a:cubicBezTo>
                  <a:cubicBezTo>
                    <a:pt x="1258" y="-1924"/>
                    <a:pt x="5656" y="641"/>
                    <a:pt x="9322" y="641"/>
                  </a:cubicBezTo>
                  <a:cubicBezTo>
                    <a:pt x="19218" y="1008"/>
                    <a:pt x="29115" y="641"/>
                    <a:pt x="39378" y="641"/>
                  </a:cubicBezTo>
                  <a:cubicBezTo>
                    <a:pt x="40477" y="5406"/>
                    <a:pt x="32414" y="14203"/>
                    <a:pt x="43410" y="17869"/>
                  </a:cubicBezTo>
                  <a:cubicBezTo>
                    <a:pt x="43776" y="21901"/>
                    <a:pt x="43776" y="25566"/>
                    <a:pt x="43776" y="2923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E7DD8CCD-D617-41F9-ADF6-8E501C381683}"/>
                </a:ext>
              </a:extLst>
            </p:cNvPr>
            <p:cNvSpPr/>
            <p:nvPr/>
          </p:nvSpPr>
          <p:spPr>
            <a:xfrm>
              <a:off x="11750450" y="5913182"/>
              <a:ext cx="36114" cy="20059"/>
            </a:xfrm>
            <a:custGeom>
              <a:avLst/>
              <a:gdLst>
                <a:gd name="connsiteX0" fmla="*/ 0 w 36114"/>
                <a:gd name="connsiteY0" fmla="*/ 11241 h 20059"/>
                <a:gd name="connsiteX1" fmla="*/ 15395 w 36114"/>
                <a:gd name="connsiteY1" fmla="*/ 7942 h 20059"/>
                <a:gd name="connsiteX2" fmla="*/ 34455 w 36114"/>
                <a:gd name="connsiteY2" fmla="*/ 2077 h 20059"/>
                <a:gd name="connsiteX3" fmla="*/ 29690 w 36114"/>
                <a:gd name="connsiteY3" fmla="*/ 15272 h 20059"/>
                <a:gd name="connsiteX4" fmla="*/ 8430 w 36114"/>
                <a:gd name="connsiteY4" fmla="*/ 17838 h 20059"/>
                <a:gd name="connsiteX5" fmla="*/ 0 w 36114"/>
                <a:gd name="connsiteY5" fmla="*/ 11241 h 2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14" h="20059">
                  <a:moveTo>
                    <a:pt x="0" y="11241"/>
                  </a:moveTo>
                  <a:cubicBezTo>
                    <a:pt x="6231" y="10141"/>
                    <a:pt x="10996" y="9774"/>
                    <a:pt x="15395" y="7942"/>
                  </a:cubicBezTo>
                  <a:cubicBezTo>
                    <a:pt x="21626" y="5376"/>
                    <a:pt x="26757" y="-4154"/>
                    <a:pt x="34455" y="2077"/>
                  </a:cubicBezTo>
                  <a:cubicBezTo>
                    <a:pt x="41785" y="7942"/>
                    <a:pt x="21992" y="7575"/>
                    <a:pt x="29690" y="15272"/>
                  </a:cubicBezTo>
                  <a:cubicBezTo>
                    <a:pt x="23092" y="21137"/>
                    <a:pt x="15761" y="21137"/>
                    <a:pt x="8430" y="17838"/>
                  </a:cubicBezTo>
                  <a:cubicBezTo>
                    <a:pt x="5498" y="16739"/>
                    <a:pt x="3665" y="14173"/>
                    <a:pt x="0" y="11241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6519FCD7-5B89-4D11-AF15-FF4B81F25D98}"/>
                </a:ext>
              </a:extLst>
            </p:cNvPr>
            <p:cNvSpPr/>
            <p:nvPr/>
          </p:nvSpPr>
          <p:spPr>
            <a:xfrm>
              <a:off x="11958644" y="5344559"/>
              <a:ext cx="28637" cy="17788"/>
            </a:xfrm>
            <a:custGeom>
              <a:avLst/>
              <a:gdLst>
                <a:gd name="connsiteX0" fmla="*/ 0 w 28637"/>
                <a:gd name="connsiteY0" fmla="*/ 7331 h 17788"/>
                <a:gd name="connsiteX1" fmla="*/ 26391 w 28637"/>
                <a:gd name="connsiteY1" fmla="*/ 0 h 17788"/>
                <a:gd name="connsiteX2" fmla="*/ 28590 w 28637"/>
                <a:gd name="connsiteY2" fmla="*/ 12462 h 17788"/>
                <a:gd name="connsiteX3" fmla="*/ 20893 w 28637"/>
                <a:gd name="connsiteY3" fmla="*/ 17227 h 17788"/>
                <a:gd name="connsiteX4" fmla="*/ 0 w 28637"/>
                <a:gd name="connsiteY4" fmla="*/ 7331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7" h="17788">
                  <a:moveTo>
                    <a:pt x="0" y="7331"/>
                  </a:moveTo>
                  <a:cubicBezTo>
                    <a:pt x="5865" y="-5865"/>
                    <a:pt x="18327" y="4399"/>
                    <a:pt x="26391" y="0"/>
                  </a:cubicBezTo>
                  <a:cubicBezTo>
                    <a:pt x="27124" y="4032"/>
                    <a:pt x="28957" y="8431"/>
                    <a:pt x="28590" y="12462"/>
                  </a:cubicBezTo>
                  <a:cubicBezTo>
                    <a:pt x="28223" y="16128"/>
                    <a:pt x="21259" y="19060"/>
                    <a:pt x="20893" y="17227"/>
                  </a:cubicBezTo>
                  <a:cubicBezTo>
                    <a:pt x="19060" y="1466"/>
                    <a:pt x="5132" y="14662"/>
                    <a:pt x="0" y="7331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42B2BD55-9ABF-47C1-AA0B-FB0C832D1433}"/>
                </a:ext>
              </a:extLst>
            </p:cNvPr>
            <p:cNvSpPr/>
            <p:nvPr/>
          </p:nvSpPr>
          <p:spPr>
            <a:xfrm>
              <a:off x="11869960" y="5736587"/>
              <a:ext cx="22028" cy="18785"/>
            </a:xfrm>
            <a:custGeom>
              <a:avLst/>
              <a:gdLst>
                <a:gd name="connsiteX0" fmla="*/ 17575 w 22028"/>
                <a:gd name="connsiteY0" fmla="*/ 6033 h 18785"/>
                <a:gd name="connsiteX1" fmla="*/ 18308 w 22028"/>
                <a:gd name="connsiteY1" fmla="*/ 15196 h 18785"/>
                <a:gd name="connsiteX2" fmla="*/ 9878 w 22028"/>
                <a:gd name="connsiteY2" fmla="*/ 13730 h 18785"/>
                <a:gd name="connsiteX3" fmla="*/ 1081 w 22028"/>
                <a:gd name="connsiteY3" fmla="*/ 3467 h 18785"/>
                <a:gd name="connsiteX4" fmla="*/ 17575 w 22028"/>
                <a:gd name="connsiteY4" fmla="*/ 6033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8" h="18785">
                  <a:moveTo>
                    <a:pt x="17575" y="6033"/>
                  </a:moveTo>
                  <a:cubicBezTo>
                    <a:pt x="18308" y="8965"/>
                    <a:pt x="26739" y="11164"/>
                    <a:pt x="18308" y="15196"/>
                  </a:cubicBezTo>
                  <a:cubicBezTo>
                    <a:pt x="15010" y="16663"/>
                    <a:pt x="10978" y="23260"/>
                    <a:pt x="9878" y="13730"/>
                  </a:cubicBezTo>
                  <a:cubicBezTo>
                    <a:pt x="8779" y="8599"/>
                    <a:pt x="-3684" y="11164"/>
                    <a:pt x="1081" y="3467"/>
                  </a:cubicBezTo>
                  <a:cubicBezTo>
                    <a:pt x="7312" y="-6429"/>
                    <a:pt x="11344" y="8232"/>
                    <a:pt x="17575" y="603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530D791D-0DB3-4AB8-8168-30C769ED5AC0}"/>
                </a:ext>
              </a:extLst>
            </p:cNvPr>
            <p:cNvSpPr/>
            <p:nvPr/>
          </p:nvSpPr>
          <p:spPr>
            <a:xfrm>
              <a:off x="11782705" y="5829123"/>
              <a:ext cx="19173" cy="15092"/>
            </a:xfrm>
            <a:custGeom>
              <a:avLst/>
              <a:gdLst>
                <a:gd name="connsiteX0" fmla="*/ 10996 w 19173"/>
                <a:gd name="connsiteY0" fmla="*/ 15028 h 15092"/>
                <a:gd name="connsiteX1" fmla="*/ 0 w 19173"/>
                <a:gd name="connsiteY1" fmla="*/ 9530 h 15092"/>
                <a:gd name="connsiteX2" fmla="*/ 15028 w 19173"/>
                <a:gd name="connsiteY2" fmla="*/ 0 h 15092"/>
                <a:gd name="connsiteX3" fmla="*/ 10996 w 19173"/>
                <a:gd name="connsiteY3" fmla="*/ 15028 h 1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73" h="15092">
                  <a:moveTo>
                    <a:pt x="10996" y="15028"/>
                  </a:moveTo>
                  <a:cubicBezTo>
                    <a:pt x="10996" y="8797"/>
                    <a:pt x="6964" y="7331"/>
                    <a:pt x="0" y="9530"/>
                  </a:cubicBezTo>
                  <a:cubicBezTo>
                    <a:pt x="4398" y="2199"/>
                    <a:pt x="10996" y="3299"/>
                    <a:pt x="15028" y="0"/>
                  </a:cubicBezTo>
                  <a:cubicBezTo>
                    <a:pt x="21259" y="14662"/>
                    <a:pt x="20893" y="15395"/>
                    <a:pt x="10996" y="1502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7DFE07D8-CE67-4A7D-9B24-F19FED959B27}"/>
                </a:ext>
              </a:extLst>
            </p:cNvPr>
            <p:cNvSpPr/>
            <p:nvPr/>
          </p:nvSpPr>
          <p:spPr>
            <a:xfrm>
              <a:off x="11813744" y="5581343"/>
              <a:ext cx="11786" cy="27483"/>
            </a:xfrm>
            <a:custGeom>
              <a:avLst/>
              <a:gdLst>
                <a:gd name="connsiteX0" fmla="*/ 6348 w 11786"/>
                <a:gd name="connsiteY0" fmla="*/ 0 h 27483"/>
                <a:gd name="connsiteX1" fmla="*/ 10013 w 11786"/>
                <a:gd name="connsiteY1" fmla="*/ 11363 h 27483"/>
                <a:gd name="connsiteX2" fmla="*/ 10013 w 11786"/>
                <a:gd name="connsiteY2" fmla="*/ 22359 h 27483"/>
                <a:gd name="connsiteX3" fmla="*/ 3415 w 11786"/>
                <a:gd name="connsiteY3" fmla="*/ 26391 h 27483"/>
                <a:gd name="connsiteX4" fmla="*/ 2682 w 11786"/>
                <a:gd name="connsiteY4" fmla="*/ 18693 h 27483"/>
                <a:gd name="connsiteX5" fmla="*/ 6348 w 11786"/>
                <a:gd name="connsiteY5" fmla="*/ 0 h 2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86" h="27483">
                  <a:moveTo>
                    <a:pt x="6348" y="0"/>
                  </a:moveTo>
                  <a:cubicBezTo>
                    <a:pt x="12579" y="2199"/>
                    <a:pt x="12945" y="6231"/>
                    <a:pt x="10013" y="11363"/>
                  </a:cubicBezTo>
                  <a:cubicBezTo>
                    <a:pt x="10013" y="15028"/>
                    <a:pt x="10013" y="18693"/>
                    <a:pt x="10013" y="22359"/>
                  </a:cubicBezTo>
                  <a:cubicBezTo>
                    <a:pt x="9646" y="26757"/>
                    <a:pt x="7814" y="28956"/>
                    <a:pt x="3415" y="26391"/>
                  </a:cubicBezTo>
                  <a:cubicBezTo>
                    <a:pt x="-617" y="24192"/>
                    <a:pt x="-1350" y="21626"/>
                    <a:pt x="2682" y="18693"/>
                  </a:cubicBezTo>
                  <a:cubicBezTo>
                    <a:pt x="4515" y="12462"/>
                    <a:pt x="-617" y="5132"/>
                    <a:pt x="6348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A61AD0D7-5B44-48AB-BCFC-FFCD7706B21A}"/>
                </a:ext>
              </a:extLst>
            </p:cNvPr>
            <p:cNvSpPr/>
            <p:nvPr/>
          </p:nvSpPr>
          <p:spPr>
            <a:xfrm>
              <a:off x="11948380" y="5609200"/>
              <a:ext cx="13928" cy="12095"/>
            </a:xfrm>
            <a:custGeom>
              <a:avLst/>
              <a:gdLst>
                <a:gd name="connsiteX0" fmla="*/ 13929 w 13928"/>
                <a:gd name="connsiteY0" fmla="*/ 12096 h 12095"/>
                <a:gd name="connsiteX1" fmla="*/ 0 w 13928"/>
                <a:gd name="connsiteY1" fmla="*/ 3299 h 12095"/>
                <a:gd name="connsiteX2" fmla="*/ 2932 w 13928"/>
                <a:gd name="connsiteY2" fmla="*/ 0 h 12095"/>
                <a:gd name="connsiteX3" fmla="*/ 13929 w 13928"/>
                <a:gd name="connsiteY3" fmla="*/ 12096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8" h="12095">
                  <a:moveTo>
                    <a:pt x="13929" y="12096"/>
                  </a:moveTo>
                  <a:cubicBezTo>
                    <a:pt x="5132" y="11729"/>
                    <a:pt x="367" y="10263"/>
                    <a:pt x="0" y="3299"/>
                  </a:cubicBezTo>
                  <a:cubicBezTo>
                    <a:pt x="0" y="2199"/>
                    <a:pt x="2199" y="0"/>
                    <a:pt x="2932" y="0"/>
                  </a:cubicBezTo>
                  <a:cubicBezTo>
                    <a:pt x="9530" y="0"/>
                    <a:pt x="9530" y="5865"/>
                    <a:pt x="13929" y="1209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DF441369-38FC-4A69-83AB-C877013BA697}"/>
                </a:ext>
              </a:extLst>
            </p:cNvPr>
            <p:cNvSpPr/>
            <p:nvPr/>
          </p:nvSpPr>
          <p:spPr>
            <a:xfrm>
              <a:off x="11737254" y="5350963"/>
              <a:ext cx="28200" cy="16150"/>
            </a:xfrm>
            <a:custGeom>
              <a:avLst/>
              <a:gdLst>
                <a:gd name="connsiteX0" fmla="*/ 23092 w 28200"/>
                <a:gd name="connsiteY0" fmla="*/ 11923 h 16150"/>
                <a:gd name="connsiteX1" fmla="*/ 0 w 28200"/>
                <a:gd name="connsiteY1" fmla="*/ 15955 h 16150"/>
                <a:gd name="connsiteX2" fmla="*/ 27857 w 28200"/>
                <a:gd name="connsiteY2" fmla="*/ 194 h 16150"/>
                <a:gd name="connsiteX3" fmla="*/ 23092 w 28200"/>
                <a:gd name="connsiteY3" fmla="*/ 11923 h 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00" h="16150">
                  <a:moveTo>
                    <a:pt x="23092" y="11923"/>
                  </a:moveTo>
                  <a:cubicBezTo>
                    <a:pt x="16128" y="16688"/>
                    <a:pt x="8064" y="16322"/>
                    <a:pt x="0" y="15955"/>
                  </a:cubicBezTo>
                  <a:cubicBezTo>
                    <a:pt x="11729" y="15222"/>
                    <a:pt x="13929" y="-2005"/>
                    <a:pt x="27857" y="194"/>
                  </a:cubicBezTo>
                  <a:cubicBezTo>
                    <a:pt x="30056" y="5325"/>
                    <a:pt x="20893" y="6792"/>
                    <a:pt x="23092" y="11923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59962AEB-1D4D-45D7-B953-DE0404AD3F43}"/>
                </a:ext>
              </a:extLst>
            </p:cNvPr>
            <p:cNvSpPr/>
            <p:nvPr/>
          </p:nvSpPr>
          <p:spPr>
            <a:xfrm>
              <a:off x="11661293" y="5225800"/>
              <a:ext cx="14772" cy="13707"/>
            </a:xfrm>
            <a:custGeom>
              <a:avLst/>
              <a:gdLst>
                <a:gd name="connsiteX0" fmla="*/ 8151 w 14772"/>
                <a:gd name="connsiteY0" fmla="*/ 0 h 13707"/>
                <a:gd name="connsiteX1" fmla="*/ 14749 w 14772"/>
                <a:gd name="connsiteY1" fmla="*/ 5498 h 13707"/>
                <a:gd name="connsiteX2" fmla="*/ 6319 w 14772"/>
                <a:gd name="connsiteY2" fmla="*/ 13562 h 13707"/>
                <a:gd name="connsiteX3" fmla="*/ 87 w 14772"/>
                <a:gd name="connsiteY3" fmla="*/ 9530 h 13707"/>
                <a:gd name="connsiteX4" fmla="*/ 8151 w 14772"/>
                <a:gd name="connsiteY4" fmla="*/ 0 h 1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72" h="13707">
                  <a:moveTo>
                    <a:pt x="8151" y="0"/>
                  </a:moveTo>
                  <a:cubicBezTo>
                    <a:pt x="11817" y="0"/>
                    <a:pt x="14382" y="2199"/>
                    <a:pt x="14749" y="5498"/>
                  </a:cubicBezTo>
                  <a:cubicBezTo>
                    <a:pt x="15116" y="10996"/>
                    <a:pt x="11084" y="13195"/>
                    <a:pt x="6319" y="13562"/>
                  </a:cubicBezTo>
                  <a:cubicBezTo>
                    <a:pt x="3386" y="13929"/>
                    <a:pt x="-646" y="13929"/>
                    <a:pt x="87" y="9530"/>
                  </a:cubicBezTo>
                  <a:cubicBezTo>
                    <a:pt x="821" y="4765"/>
                    <a:pt x="3020" y="733"/>
                    <a:pt x="8151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300794A3-AFE1-4669-965C-5A8D7E86B054}"/>
                </a:ext>
              </a:extLst>
            </p:cNvPr>
            <p:cNvSpPr/>
            <p:nvPr/>
          </p:nvSpPr>
          <p:spPr>
            <a:xfrm>
              <a:off x="11700826" y="4881361"/>
              <a:ext cx="13737" cy="11989"/>
            </a:xfrm>
            <a:custGeom>
              <a:avLst/>
              <a:gdLst>
                <a:gd name="connsiteX0" fmla="*/ 5272 w 13737"/>
                <a:gd name="connsiteY0" fmla="*/ 11989 h 11989"/>
                <a:gd name="connsiteX1" fmla="*/ 140 w 13737"/>
                <a:gd name="connsiteY1" fmla="*/ 5758 h 11989"/>
                <a:gd name="connsiteX2" fmla="*/ 8937 w 13737"/>
                <a:gd name="connsiteY2" fmla="*/ 260 h 11989"/>
                <a:gd name="connsiteX3" fmla="*/ 13702 w 13737"/>
                <a:gd name="connsiteY3" fmla="*/ 3559 h 11989"/>
                <a:gd name="connsiteX4" fmla="*/ 5272 w 13737"/>
                <a:gd name="connsiteY4" fmla="*/ 11989 h 1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7" h="11989">
                  <a:moveTo>
                    <a:pt x="5272" y="11989"/>
                  </a:moveTo>
                  <a:cubicBezTo>
                    <a:pt x="1607" y="11622"/>
                    <a:pt x="-593" y="9790"/>
                    <a:pt x="140" y="5758"/>
                  </a:cubicBezTo>
                  <a:cubicBezTo>
                    <a:pt x="874" y="993"/>
                    <a:pt x="5639" y="1359"/>
                    <a:pt x="8937" y="260"/>
                  </a:cubicBezTo>
                  <a:cubicBezTo>
                    <a:pt x="11503" y="-473"/>
                    <a:pt x="14069" y="260"/>
                    <a:pt x="13702" y="3559"/>
                  </a:cubicBezTo>
                  <a:cubicBezTo>
                    <a:pt x="12969" y="8690"/>
                    <a:pt x="9671" y="11256"/>
                    <a:pt x="5272" y="11989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F6E85E87-AB67-4B62-910E-C8B01B272BBF}"/>
                </a:ext>
              </a:extLst>
            </p:cNvPr>
            <p:cNvSpPr/>
            <p:nvPr/>
          </p:nvSpPr>
          <p:spPr>
            <a:xfrm>
              <a:off x="11734198" y="4891866"/>
              <a:ext cx="11722" cy="12926"/>
            </a:xfrm>
            <a:custGeom>
              <a:avLst/>
              <a:gdLst>
                <a:gd name="connsiteX0" fmla="*/ 11487 w 11722"/>
                <a:gd name="connsiteY0" fmla="*/ 7348 h 12926"/>
                <a:gd name="connsiteX1" fmla="*/ 6355 w 11722"/>
                <a:gd name="connsiteY1" fmla="*/ 12846 h 12926"/>
                <a:gd name="connsiteX2" fmla="*/ 124 w 11722"/>
                <a:gd name="connsiteY2" fmla="*/ 5882 h 12926"/>
                <a:gd name="connsiteX3" fmla="*/ 5989 w 11722"/>
                <a:gd name="connsiteY3" fmla="*/ 17 h 12926"/>
                <a:gd name="connsiteX4" fmla="*/ 11487 w 11722"/>
                <a:gd name="connsiteY4" fmla="*/ 7348 h 1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2" h="12926">
                  <a:moveTo>
                    <a:pt x="11487" y="7348"/>
                  </a:moveTo>
                  <a:cubicBezTo>
                    <a:pt x="12586" y="12480"/>
                    <a:pt x="9654" y="13213"/>
                    <a:pt x="6355" y="12846"/>
                  </a:cubicBezTo>
                  <a:cubicBezTo>
                    <a:pt x="1957" y="12480"/>
                    <a:pt x="-609" y="10281"/>
                    <a:pt x="124" y="5882"/>
                  </a:cubicBezTo>
                  <a:cubicBezTo>
                    <a:pt x="491" y="2583"/>
                    <a:pt x="2690" y="17"/>
                    <a:pt x="5989" y="17"/>
                  </a:cubicBezTo>
                  <a:cubicBezTo>
                    <a:pt x="11487" y="-349"/>
                    <a:pt x="9654" y="5149"/>
                    <a:pt x="11487" y="7348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B5A1FC59-04C0-4E63-9C42-AE863D2A85C9}"/>
                </a:ext>
              </a:extLst>
            </p:cNvPr>
            <p:cNvSpPr/>
            <p:nvPr/>
          </p:nvSpPr>
          <p:spPr>
            <a:xfrm>
              <a:off x="12053577" y="5266853"/>
              <a:ext cx="13195" cy="12095"/>
            </a:xfrm>
            <a:custGeom>
              <a:avLst/>
              <a:gdLst>
                <a:gd name="connsiteX0" fmla="*/ 0 w 13195"/>
                <a:gd name="connsiteY0" fmla="*/ 0 h 12095"/>
                <a:gd name="connsiteX1" fmla="*/ 13195 w 13195"/>
                <a:gd name="connsiteY1" fmla="*/ 12096 h 12095"/>
                <a:gd name="connsiteX2" fmla="*/ 0 w 13195"/>
                <a:gd name="connsiteY2" fmla="*/ 0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5" h="12095">
                  <a:moveTo>
                    <a:pt x="0" y="0"/>
                  </a:moveTo>
                  <a:cubicBezTo>
                    <a:pt x="8430" y="367"/>
                    <a:pt x="11729" y="4398"/>
                    <a:pt x="13195" y="12096"/>
                  </a:cubicBezTo>
                  <a:cubicBezTo>
                    <a:pt x="4765" y="12096"/>
                    <a:pt x="1833" y="8064"/>
                    <a:pt x="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E012EE20-E0B3-44B0-99CC-1B71012B99A3}"/>
                </a:ext>
              </a:extLst>
            </p:cNvPr>
            <p:cNvSpPr/>
            <p:nvPr/>
          </p:nvSpPr>
          <p:spPr>
            <a:xfrm>
              <a:off x="11264620" y="4839130"/>
              <a:ext cx="25501" cy="35548"/>
            </a:xfrm>
            <a:custGeom>
              <a:avLst/>
              <a:gdLst>
                <a:gd name="connsiteX0" fmla="*/ 25457 w 25501"/>
                <a:gd name="connsiteY0" fmla="*/ 25264 h 35548"/>
                <a:gd name="connsiteX1" fmla="*/ 17393 w 25501"/>
                <a:gd name="connsiteY1" fmla="*/ 35527 h 35548"/>
                <a:gd name="connsiteX2" fmla="*/ 7496 w 25501"/>
                <a:gd name="connsiteY2" fmla="*/ 26730 h 35548"/>
                <a:gd name="connsiteX3" fmla="*/ 1998 w 25501"/>
                <a:gd name="connsiteY3" fmla="*/ 3271 h 35548"/>
                <a:gd name="connsiteX4" fmla="*/ 10062 w 25501"/>
                <a:gd name="connsiteY4" fmla="*/ 1072 h 35548"/>
                <a:gd name="connsiteX5" fmla="*/ 25457 w 25501"/>
                <a:gd name="connsiteY5" fmla="*/ 25264 h 3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01" h="35548">
                  <a:moveTo>
                    <a:pt x="25457" y="25264"/>
                  </a:moveTo>
                  <a:cubicBezTo>
                    <a:pt x="25823" y="31495"/>
                    <a:pt x="23991" y="35893"/>
                    <a:pt x="17393" y="35527"/>
                  </a:cubicBezTo>
                  <a:cubicBezTo>
                    <a:pt x="11895" y="35527"/>
                    <a:pt x="6763" y="32228"/>
                    <a:pt x="7496" y="26730"/>
                  </a:cubicBezTo>
                  <a:cubicBezTo>
                    <a:pt x="8596" y="17933"/>
                    <a:pt x="-4966" y="12801"/>
                    <a:pt x="1998" y="3271"/>
                  </a:cubicBezTo>
                  <a:cubicBezTo>
                    <a:pt x="3465" y="1072"/>
                    <a:pt x="8230" y="-1494"/>
                    <a:pt x="10062" y="1072"/>
                  </a:cubicBezTo>
                  <a:cubicBezTo>
                    <a:pt x="15927" y="9136"/>
                    <a:pt x="20692" y="17566"/>
                    <a:pt x="25457" y="25264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4C418228-99F6-4069-9D3F-77EBA450AD51}"/>
                </a:ext>
              </a:extLst>
            </p:cNvPr>
            <p:cNvSpPr/>
            <p:nvPr/>
          </p:nvSpPr>
          <p:spPr>
            <a:xfrm>
              <a:off x="11117804" y="6873512"/>
              <a:ext cx="368004" cy="153523"/>
            </a:xfrm>
            <a:custGeom>
              <a:avLst/>
              <a:gdLst>
                <a:gd name="connsiteX0" fmla="*/ 292864 w 368004"/>
                <a:gd name="connsiteY0" fmla="*/ 78686 h 153523"/>
                <a:gd name="connsiteX1" fmla="*/ 368005 w 368004"/>
                <a:gd name="connsiteY1" fmla="*/ 123770 h 153523"/>
                <a:gd name="connsiteX2" fmla="*/ 364706 w 368004"/>
                <a:gd name="connsiteY2" fmla="*/ 127802 h 153523"/>
                <a:gd name="connsiteX3" fmla="*/ 364706 w 368004"/>
                <a:gd name="connsiteY3" fmla="*/ 129635 h 153523"/>
                <a:gd name="connsiteX4" fmla="*/ 301661 w 368004"/>
                <a:gd name="connsiteY4" fmla="*/ 153093 h 153523"/>
                <a:gd name="connsiteX5" fmla="*/ 296530 w 368004"/>
                <a:gd name="connsiteY5" fmla="*/ 151260 h 153523"/>
                <a:gd name="connsiteX6" fmla="*/ 274171 w 368004"/>
                <a:gd name="connsiteY6" fmla="*/ 143563 h 153523"/>
                <a:gd name="connsiteX7" fmla="*/ 206361 w 368004"/>
                <a:gd name="connsiteY7" fmla="*/ 102877 h 153523"/>
                <a:gd name="connsiteX8" fmla="*/ 169707 w 368004"/>
                <a:gd name="connsiteY8" fmla="*/ 99578 h 153523"/>
                <a:gd name="connsiteX9" fmla="*/ 161643 w 368004"/>
                <a:gd name="connsiteY9" fmla="*/ 94080 h 153523"/>
                <a:gd name="connsiteX10" fmla="*/ 151747 w 368004"/>
                <a:gd name="connsiteY10" fmla="*/ 87116 h 153523"/>
                <a:gd name="connsiteX11" fmla="*/ 93101 w 368004"/>
                <a:gd name="connsiteY11" fmla="*/ 86749 h 153523"/>
                <a:gd name="connsiteX12" fmla="*/ 0 w 368004"/>
                <a:gd name="connsiteY12" fmla="*/ 81984 h 153523"/>
                <a:gd name="connsiteX13" fmla="*/ 41052 w 368004"/>
                <a:gd name="connsiteY13" fmla="*/ 56327 h 153523"/>
                <a:gd name="connsiteX14" fmla="*/ 47650 w 368004"/>
                <a:gd name="connsiteY14" fmla="*/ 64757 h 153523"/>
                <a:gd name="connsiteX15" fmla="*/ 57180 w 368004"/>
                <a:gd name="connsiteY15" fmla="*/ 75020 h 153523"/>
                <a:gd name="connsiteX16" fmla="*/ 66710 w 368004"/>
                <a:gd name="connsiteY16" fmla="*/ 57426 h 153523"/>
                <a:gd name="connsiteX17" fmla="*/ 45817 w 368004"/>
                <a:gd name="connsiteY17" fmla="*/ 43864 h 153523"/>
                <a:gd name="connsiteX18" fmla="*/ 35554 w 368004"/>
                <a:gd name="connsiteY18" fmla="*/ 40932 h 153523"/>
                <a:gd name="connsiteX19" fmla="*/ 39220 w 368004"/>
                <a:gd name="connsiteY19" fmla="*/ 29569 h 153523"/>
                <a:gd name="connsiteX20" fmla="*/ 61212 w 368004"/>
                <a:gd name="connsiteY20" fmla="*/ 3545 h 153523"/>
                <a:gd name="connsiteX21" fmla="*/ 69276 w 368004"/>
                <a:gd name="connsiteY21" fmla="*/ 11242 h 153523"/>
                <a:gd name="connsiteX22" fmla="*/ 71842 w 368004"/>
                <a:gd name="connsiteY22" fmla="*/ 27370 h 153523"/>
                <a:gd name="connsiteX23" fmla="*/ 76607 w 368004"/>
                <a:gd name="connsiteY23" fmla="*/ 26271 h 153523"/>
                <a:gd name="connsiteX24" fmla="*/ 76240 w 368004"/>
                <a:gd name="connsiteY24" fmla="*/ 12342 h 153523"/>
                <a:gd name="connsiteX25" fmla="*/ 109229 w 368004"/>
                <a:gd name="connsiteY25" fmla="*/ 2446 h 153523"/>
                <a:gd name="connsiteX26" fmla="*/ 132320 w 368004"/>
                <a:gd name="connsiteY26" fmla="*/ 979 h 153523"/>
                <a:gd name="connsiteX27" fmla="*/ 131221 w 368004"/>
                <a:gd name="connsiteY27" fmla="*/ 19673 h 153523"/>
                <a:gd name="connsiteX28" fmla="*/ 164209 w 368004"/>
                <a:gd name="connsiteY28" fmla="*/ 33235 h 153523"/>
                <a:gd name="connsiteX29" fmla="*/ 189500 w 368004"/>
                <a:gd name="connsiteY29" fmla="*/ 25904 h 153523"/>
                <a:gd name="connsiteX30" fmla="*/ 199764 w 368004"/>
                <a:gd name="connsiteY30" fmla="*/ 43864 h 153523"/>
                <a:gd name="connsiteX31" fmla="*/ 205628 w 368004"/>
                <a:gd name="connsiteY31" fmla="*/ 52295 h 153523"/>
                <a:gd name="connsiteX32" fmla="*/ 211859 w 368004"/>
                <a:gd name="connsiteY32" fmla="*/ 59626 h 153523"/>
                <a:gd name="connsiteX33" fmla="*/ 220656 w 368004"/>
                <a:gd name="connsiteY33" fmla="*/ 54861 h 153523"/>
                <a:gd name="connsiteX34" fmla="*/ 232385 w 368004"/>
                <a:gd name="connsiteY34" fmla="*/ 44964 h 153523"/>
                <a:gd name="connsiteX35" fmla="*/ 240449 w 368004"/>
                <a:gd name="connsiteY35" fmla="*/ 41665 h 153523"/>
                <a:gd name="connsiteX36" fmla="*/ 247047 w 368004"/>
                <a:gd name="connsiteY36" fmla="*/ 41299 h 153523"/>
                <a:gd name="connsiteX37" fmla="*/ 263908 w 368004"/>
                <a:gd name="connsiteY37" fmla="*/ 42032 h 153523"/>
                <a:gd name="connsiteX38" fmla="*/ 267573 w 368004"/>
                <a:gd name="connsiteY38" fmla="*/ 49729 h 153523"/>
                <a:gd name="connsiteX39" fmla="*/ 290299 w 368004"/>
                <a:gd name="connsiteY39" fmla="*/ 45697 h 153523"/>
                <a:gd name="connsiteX40" fmla="*/ 266474 w 368004"/>
                <a:gd name="connsiteY40" fmla="*/ 73188 h 153523"/>
                <a:gd name="connsiteX41" fmla="*/ 286633 w 368004"/>
                <a:gd name="connsiteY41" fmla="*/ 75753 h 153523"/>
                <a:gd name="connsiteX42" fmla="*/ 292864 w 368004"/>
                <a:gd name="connsiteY42" fmla="*/ 78686 h 153523"/>
                <a:gd name="connsiteX43" fmla="*/ 266840 w 368004"/>
                <a:gd name="connsiteY43" fmla="*/ 102877 h 153523"/>
                <a:gd name="connsiteX44" fmla="*/ 292864 w 368004"/>
                <a:gd name="connsiteY44" fmla="*/ 78686 h 15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8004" h="153523">
                  <a:moveTo>
                    <a:pt x="292864" y="78686"/>
                  </a:moveTo>
                  <a:cubicBezTo>
                    <a:pt x="322187" y="86749"/>
                    <a:pt x="350778" y="95180"/>
                    <a:pt x="368005" y="123770"/>
                  </a:cubicBezTo>
                  <a:cubicBezTo>
                    <a:pt x="366905" y="125236"/>
                    <a:pt x="365806" y="126336"/>
                    <a:pt x="364706" y="127802"/>
                  </a:cubicBezTo>
                  <a:cubicBezTo>
                    <a:pt x="364706" y="128535"/>
                    <a:pt x="364706" y="129635"/>
                    <a:pt x="364706" y="129635"/>
                  </a:cubicBezTo>
                  <a:cubicBezTo>
                    <a:pt x="342714" y="134766"/>
                    <a:pt x="324753" y="150894"/>
                    <a:pt x="301661" y="153093"/>
                  </a:cubicBezTo>
                  <a:cubicBezTo>
                    <a:pt x="299829" y="153460"/>
                    <a:pt x="297996" y="151993"/>
                    <a:pt x="296530" y="151260"/>
                  </a:cubicBezTo>
                  <a:cubicBezTo>
                    <a:pt x="286267" y="157125"/>
                    <a:pt x="278936" y="150527"/>
                    <a:pt x="274171" y="143563"/>
                  </a:cubicBezTo>
                  <a:cubicBezTo>
                    <a:pt x="257677" y="119738"/>
                    <a:pt x="231286" y="111308"/>
                    <a:pt x="206361" y="102877"/>
                  </a:cubicBezTo>
                  <a:cubicBezTo>
                    <a:pt x="196098" y="99578"/>
                    <a:pt x="183269" y="88582"/>
                    <a:pt x="169707" y="99578"/>
                  </a:cubicBezTo>
                  <a:cubicBezTo>
                    <a:pt x="166042" y="102511"/>
                    <a:pt x="163476" y="97379"/>
                    <a:pt x="161643" y="94080"/>
                  </a:cubicBezTo>
                  <a:cubicBezTo>
                    <a:pt x="159444" y="89682"/>
                    <a:pt x="155779" y="84917"/>
                    <a:pt x="151747" y="87116"/>
                  </a:cubicBezTo>
                  <a:cubicBezTo>
                    <a:pt x="131954" y="97746"/>
                    <a:pt x="112527" y="87116"/>
                    <a:pt x="93101" y="86749"/>
                  </a:cubicBezTo>
                  <a:cubicBezTo>
                    <a:pt x="61945" y="86749"/>
                    <a:pt x="30789" y="83817"/>
                    <a:pt x="0" y="81984"/>
                  </a:cubicBezTo>
                  <a:cubicBezTo>
                    <a:pt x="1466" y="62558"/>
                    <a:pt x="24192" y="47896"/>
                    <a:pt x="41052" y="56327"/>
                  </a:cubicBezTo>
                  <a:cubicBezTo>
                    <a:pt x="44718" y="58159"/>
                    <a:pt x="47283" y="60725"/>
                    <a:pt x="47650" y="64757"/>
                  </a:cubicBezTo>
                  <a:cubicBezTo>
                    <a:pt x="48383" y="70622"/>
                    <a:pt x="47283" y="79419"/>
                    <a:pt x="57180" y="75020"/>
                  </a:cubicBezTo>
                  <a:cubicBezTo>
                    <a:pt x="63778" y="72088"/>
                    <a:pt x="70375" y="62925"/>
                    <a:pt x="66710" y="57426"/>
                  </a:cubicBezTo>
                  <a:cubicBezTo>
                    <a:pt x="62678" y="51195"/>
                    <a:pt x="59013" y="38733"/>
                    <a:pt x="45817" y="43864"/>
                  </a:cubicBezTo>
                  <a:cubicBezTo>
                    <a:pt x="41785" y="45697"/>
                    <a:pt x="37387" y="47163"/>
                    <a:pt x="35554" y="40932"/>
                  </a:cubicBezTo>
                  <a:cubicBezTo>
                    <a:pt x="34088" y="36534"/>
                    <a:pt x="34821" y="31036"/>
                    <a:pt x="39220" y="29569"/>
                  </a:cubicBezTo>
                  <a:cubicBezTo>
                    <a:pt x="52782" y="25904"/>
                    <a:pt x="53148" y="11609"/>
                    <a:pt x="61212" y="3545"/>
                  </a:cubicBezTo>
                  <a:cubicBezTo>
                    <a:pt x="70742" y="-1220"/>
                    <a:pt x="71109" y="5378"/>
                    <a:pt x="69276" y="11242"/>
                  </a:cubicBezTo>
                  <a:cubicBezTo>
                    <a:pt x="67443" y="17474"/>
                    <a:pt x="65244" y="22972"/>
                    <a:pt x="71842" y="27370"/>
                  </a:cubicBezTo>
                  <a:cubicBezTo>
                    <a:pt x="72941" y="28103"/>
                    <a:pt x="75507" y="27370"/>
                    <a:pt x="76607" y="26271"/>
                  </a:cubicBezTo>
                  <a:cubicBezTo>
                    <a:pt x="81372" y="21506"/>
                    <a:pt x="74407" y="17107"/>
                    <a:pt x="76240" y="12342"/>
                  </a:cubicBezTo>
                  <a:cubicBezTo>
                    <a:pt x="87603" y="11242"/>
                    <a:pt x="102631" y="27004"/>
                    <a:pt x="109229" y="2446"/>
                  </a:cubicBezTo>
                  <a:cubicBezTo>
                    <a:pt x="111061" y="-4885"/>
                    <a:pt x="124990" y="7211"/>
                    <a:pt x="132320" y="979"/>
                  </a:cubicBezTo>
                  <a:cubicBezTo>
                    <a:pt x="140384" y="9043"/>
                    <a:pt x="122057" y="14175"/>
                    <a:pt x="131221" y="19673"/>
                  </a:cubicBezTo>
                  <a:cubicBezTo>
                    <a:pt x="141484" y="25537"/>
                    <a:pt x="150647" y="36900"/>
                    <a:pt x="164209" y="33235"/>
                  </a:cubicBezTo>
                  <a:cubicBezTo>
                    <a:pt x="172273" y="31036"/>
                    <a:pt x="182536" y="39466"/>
                    <a:pt x="189500" y="25904"/>
                  </a:cubicBezTo>
                  <a:cubicBezTo>
                    <a:pt x="186202" y="37633"/>
                    <a:pt x="182903" y="47163"/>
                    <a:pt x="199764" y="43864"/>
                  </a:cubicBezTo>
                  <a:cubicBezTo>
                    <a:pt x="201230" y="43498"/>
                    <a:pt x="215891" y="40566"/>
                    <a:pt x="205628" y="52295"/>
                  </a:cubicBezTo>
                  <a:cubicBezTo>
                    <a:pt x="203062" y="55227"/>
                    <a:pt x="207827" y="58893"/>
                    <a:pt x="211859" y="59626"/>
                  </a:cubicBezTo>
                  <a:cubicBezTo>
                    <a:pt x="215891" y="60359"/>
                    <a:pt x="221389" y="57793"/>
                    <a:pt x="220656" y="54861"/>
                  </a:cubicBezTo>
                  <a:cubicBezTo>
                    <a:pt x="217724" y="42765"/>
                    <a:pt x="224688" y="43864"/>
                    <a:pt x="232385" y="44964"/>
                  </a:cubicBezTo>
                  <a:cubicBezTo>
                    <a:pt x="235318" y="45331"/>
                    <a:pt x="238250" y="44598"/>
                    <a:pt x="240449" y="41665"/>
                  </a:cubicBezTo>
                  <a:cubicBezTo>
                    <a:pt x="243382" y="38000"/>
                    <a:pt x="243382" y="38733"/>
                    <a:pt x="247047" y="41299"/>
                  </a:cubicBezTo>
                  <a:cubicBezTo>
                    <a:pt x="252545" y="44964"/>
                    <a:pt x="258776" y="31769"/>
                    <a:pt x="263908" y="42032"/>
                  </a:cubicBezTo>
                  <a:cubicBezTo>
                    <a:pt x="282601" y="32502"/>
                    <a:pt x="263175" y="50095"/>
                    <a:pt x="267573" y="49729"/>
                  </a:cubicBezTo>
                  <a:cubicBezTo>
                    <a:pt x="277470" y="51562"/>
                    <a:pt x="286267" y="33968"/>
                    <a:pt x="290299" y="45697"/>
                  </a:cubicBezTo>
                  <a:cubicBezTo>
                    <a:pt x="294331" y="58159"/>
                    <a:pt x="284067" y="70255"/>
                    <a:pt x="266474" y="73188"/>
                  </a:cubicBezTo>
                  <a:cubicBezTo>
                    <a:pt x="274537" y="80518"/>
                    <a:pt x="280769" y="79419"/>
                    <a:pt x="286633" y="75753"/>
                  </a:cubicBezTo>
                  <a:cubicBezTo>
                    <a:pt x="289932" y="73188"/>
                    <a:pt x="292131" y="73188"/>
                    <a:pt x="292864" y="78686"/>
                  </a:cubicBezTo>
                  <a:cubicBezTo>
                    <a:pt x="289199" y="91148"/>
                    <a:pt x="274904" y="91881"/>
                    <a:pt x="266840" y="102877"/>
                  </a:cubicBezTo>
                  <a:cubicBezTo>
                    <a:pt x="278569" y="95913"/>
                    <a:pt x="291398" y="94080"/>
                    <a:pt x="292864" y="78686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BF4B68EE-CEF8-4F0A-8442-7DEC674697BC}"/>
                </a:ext>
              </a:extLst>
            </p:cNvPr>
            <p:cNvSpPr/>
            <p:nvPr/>
          </p:nvSpPr>
          <p:spPr>
            <a:xfrm>
              <a:off x="11404263" y="7001314"/>
              <a:ext cx="249596" cy="133860"/>
            </a:xfrm>
            <a:custGeom>
              <a:avLst/>
              <a:gdLst>
                <a:gd name="connsiteX0" fmla="*/ 9704 w 249596"/>
                <a:gd name="connsiteY0" fmla="*/ 23458 h 133860"/>
                <a:gd name="connsiteX1" fmla="*/ 52956 w 249596"/>
                <a:gd name="connsiteY1" fmla="*/ 2932 h 133860"/>
                <a:gd name="connsiteX2" fmla="*/ 77880 w 249596"/>
                <a:gd name="connsiteY2" fmla="*/ 0 h 133860"/>
                <a:gd name="connsiteX3" fmla="*/ 102438 w 249596"/>
                <a:gd name="connsiteY3" fmla="*/ 10630 h 133860"/>
                <a:gd name="connsiteX4" fmla="*/ 111602 w 249596"/>
                <a:gd name="connsiteY4" fmla="*/ 13562 h 133860"/>
                <a:gd name="connsiteX5" fmla="*/ 98406 w 249596"/>
                <a:gd name="connsiteY5" fmla="*/ 22359 h 133860"/>
                <a:gd name="connsiteX6" fmla="*/ 131028 w 249596"/>
                <a:gd name="connsiteY6" fmla="*/ 32989 h 133860"/>
                <a:gd name="connsiteX7" fmla="*/ 136160 w 249596"/>
                <a:gd name="connsiteY7" fmla="*/ 30789 h 133860"/>
                <a:gd name="connsiteX8" fmla="*/ 141658 w 249596"/>
                <a:gd name="connsiteY8" fmla="*/ 23092 h 133860"/>
                <a:gd name="connsiteX9" fmla="*/ 148256 w 249596"/>
                <a:gd name="connsiteY9" fmla="*/ 34455 h 133860"/>
                <a:gd name="connsiteX10" fmla="*/ 145323 w 249596"/>
                <a:gd name="connsiteY10" fmla="*/ 50582 h 133860"/>
                <a:gd name="connsiteX11" fmla="*/ 171347 w 249596"/>
                <a:gd name="connsiteY11" fmla="*/ 58280 h 133860"/>
                <a:gd name="connsiteX12" fmla="*/ 208001 w 249596"/>
                <a:gd name="connsiteY12" fmla="*/ 64144 h 133860"/>
                <a:gd name="connsiteX13" fmla="*/ 234759 w 249596"/>
                <a:gd name="connsiteY13" fmla="*/ 61579 h 133860"/>
                <a:gd name="connsiteX14" fmla="*/ 246488 w 249596"/>
                <a:gd name="connsiteY14" fmla="*/ 63411 h 133860"/>
                <a:gd name="connsiteX15" fmla="*/ 244289 w 249596"/>
                <a:gd name="connsiteY15" fmla="*/ 83937 h 133860"/>
                <a:gd name="connsiteX16" fmla="*/ 237324 w 249596"/>
                <a:gd name="connsiteY16" fmla="*/ 86870 h 133860"/>
                <a:gd name="connsiteX17" fmla="*/ 224862 w 249596"/>
                <a:gd name="connsiteY17" fmla="*/ 89436 h 133860"/>
                <a:gd name="connsiteX18" fmla="*/ 237691 w 249596"/>
                <a:gd name="connsiteY18" fmla="*/ 102631 h 133860"/>
                <a:gd name="connsiteX19" fmla="*/ 246854 w 249596"/>
                <a:gd name="connsiteY19" fmla="*/ 119492 h 133860"/>
                <a:gd name="connsiteX20" fmla="*/ 235492 w 249596"/>
                <a:gd name="connsiteY20" fmla="*/ 123157 h 133860"/>
                <a:gd name="connsiteX21" fmla="*/ 210201 w 249596"/>
                <a:gd name="connsiteY21" fmla="*/ 127922 h 133860"/>
                <a:gd name="connsiteX22" fmla="*/ 199571 w 249596"/>
                <a:gd name="connsiteY22" fmla="*/ 132687 h 133860"/>
                <a:gd name="connsiteX23" fmla="*/ 165116 w 249596"/>
                <a:gd name="connsiteY23" fmla="*/ 130854 h 133860"/>
                <a:gd name="connsiteX24" fmla="*/ 148622 w 249596"/>
                <a:gd name="connsiteY24" fmla="*/ 116559 h 133860"/>
                <a:gd name="connsiteX25" fmla="*/ 148622 w 249596"/>
                <a:gd name="connsiteY25" fmla="*/ 105197 h 133860"/>
                <a:gd name="connsiteX26" fmla="*/ 138726 w 249596"/>
                <a:gd name="connsiteY26" fmla="*/ 111794 h 133860"/>
                <a:gd name="connsiteX27" fmla="*/ 124431 w 249596"/>
                <a:gd name="connsiteY27" fmla="*/ 120591 h 133860"/>
                <a:gd name="connsiteX28" fmla="*/ 113801 w 249596"/>
                <a:gd name="connsiteY28" fmla="*/ 108129 h 133860"/>
                <a:gd name="connsiteX29" fmla="*/ 120765 w 249596"/>
                <a:gd name="connsiteY29" fmla="*/ 92001 h 133860"/>
                <a:gd name="connsiteX30" fmla="*/ 125530 w 249596"/>
                <a:gd name="connsiteY30" fmla="*/ 86503 h 133860"/>
                <a:gd name="connsiteX31" fmla="*/ 116367 w 249596"/>
                <a:gd name="connsiteY31" fmla="*/ 86137 h 133860"/>
                <a:gd name="connsiteX32" fmla="*/ 98406 w 249596"/>
                <a:gd name="connsiteY32" fmla="*/ 115093 h 133860"/>
                <a:gd name="connsiteX33" fmla="*/ 89609 w 249596"/>
                <a:gd name="connsiteY33" fmla="*/ 128289 h 133860"/>
                <a:gd name="connsiteX34" fmla="*/ 64318 w 249596"/>
                <a:gd name="connsiteY34" fmla="*/ 120225 h 133860"/>
                <a:gd name="connsiteX35" fmla="*/ 68350 w 249596"/>
                <a:gd name="connsiteY35" fmla="*/ 111794 h 133860"/>
                <a:gd name="connsiteX36" fmla="*/ 87044 w 249596"/>
                <a:gd name="connsiteY36" fmla="*/ 105930 h 133860"/>
                <a:gd name="connsiteX37" fmla="*/ 61386 w 249596"/>
                <a:gd name="connsiteY37" fmla="*/ 80272 h 133860"/>
                <a:gd name="connsiteX38" fmla="*/ 54422 w 249596"/>
                <a:gd name="connsiteY38" fmla="*/ 48750 h 133860"/>
                <a:gd name="connsiteX39" fmla="*/ 41226 w 249596"/>
                <a:gd name="connsiteY39" fmla="*/ 87603 h 133860"/>
                <a:gd name="connsiteX40" fmla="*/ 50023 w 249596"/>
                <a:gd name="connsiteY40" fmla="*/ 39586 h 133860"/>
                <a:gd name="connsiteX41" fmla="*/ 29497 w 249596"/>
                <a:gd name="connsiteY41" fmla="*/ 40686 h 133860"/>
                <a:gd name="connsiteX42" fmla="*/ 32796 w 249596"/>
                <a:gd name="connsiteY42" fmla="*/ 53881 h 133860"/>
                <a:gd name="connsiteX43" fmla="*/ 4206 w 249596"/>
                <a:gd name="connsiteY43" fmla="*/ 50949 h 133860"/>
                <a:gd name="connsiteX44" fmla="*/ 7505 w 249596"/>
                <a:gd name="connsiteY44" fmla="*/ 37753 h 133860"/>
                <a:gd name="connsiteX45" fmla="*/ 9704 w 249596"/>
                <a:gd name="connsiteY45" fmla="*/ 23458 h 13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9596" h="133860">
                  <a:moveTo>
                    <a:pt x="9704" y="23458"/>
                  </a:moveTo>
                  <a:cubicBezTo>
                    <a:pt x="24366" y="17594"/>
                    <a:pt x="41593" y="17594"/>
                    <a:pt x="52956" y="2932"/>
                  </a:cubicBezTo>
                  <a:cubicBezTo>
                    <a:pt x="58820" y="-4399"/>
                    <a:pt x="70183" y="8797"/>
                    <a:pt x="77880" y="0"/>
                  </a:cubicBezTo>
                  <a:cubicBezTo>
                    <a:pt x="86311" y="3299"/>
                    <a:pt x="92175" y="11363"/>
                    <a:pt x="102438" y="10630"/>
                  </a:cubicBezTo>
                  <a:cubicBezTo>
                    <a:pt x="105004" y="10263"/>
                    <a:pt x="111602" y="8797"/>
                    <a:pt x="111602" y="13562"/>
                  </a:cubicBezTo>
                  <a:cubicBezTo>
                    <a:pt x="111602" y="18327"/>
                    <a:pt x="107570" y="22359"/>
                    <a:pt x="98406" y="22359"/>
                  </a:cubicBezTo>
                  <a:cubicBezTo>
                    <a:pt x="110502" y="28957"/>
                    <a:pt x="119666" y="33721"/>
                    <a:pt x="131028" y="32989"/>
                  </a:cubicBezTo>
                  <a:cubicBezTo>
                    <a:pt x="133227" y="32989"/>
                    <a:pt x="137626" y="37387"/>
                    <a:pt x="136160" y="30789"/>
                  </a:cubicBezTo>
                  <a:cubicBezTo>
                    <a:pt x="135060" y="25291"/>
                    <a:pt x="134694" y="21626"/>
                    <a:pt x="141658" y="23092"/>
                  </a:cubicBezTo>
                  <a:cubicBezTo>
                    <a:pt x="147522" y="24192"/>
                    <a:pt x="148989" y="28957"/>
                    <a:pt x="148256" y="34455"/>
                  </a:cubicBezTo>
                  <a:cubicBezTo>
                    <a:pt x="147522" y="39953"/>
                    <a:pt x="137992" y="46551"/>
                    <a:pt x="145323" y="50582"/>
                  </a:cubicBezTo>
                  <a:cubicBezTo>
                    <a:pt x="152654" y="54614"/>
                    <a:pt x="160718" y="60846"/>
                    <a:pt x="171347" y="58280"/>
                  </a:cubicBezTo>
                  <a:cubicBezTo>
                    <a:pt x="183810" y="55347"/>
                    <a:pt x="196639" y="55347"/>
                    <a:pt x="208001" y="64144"/>
                  </a:cubicBezTo>
                  <a:cubicBezTo>
                    <a:pt x="216798" y="71109"/>
                    <a:pt x="225962" y="63778"/>
                    <a:pt x="234759" y="61579"/>
                  </a:cubicBezTo>
                  <a:cubicBezTo>
                    <a:pt x="239157" y="60479"/>
                    <a:pt x="243189" y="58646"/>
                    <a:pt x="246488" y="63411"/>
                  </a:cubicBezTo>
                  <a:cubicBezTo>
                    <a:pt x="251253" y="70742"/>
                    <a:pt x="239890" y="76240"/>
                    <a:pt x="244289" y="83937"/>
                  </a:cubicBezTo>
                  <a:cubicBezTo>
                    <a:pt x="245755" y="86503"/>
                    <a:pt x="240623" y="86870"/>
                    <a:pt x="237324" y="86870"/>
                  </a:cubicBezTo>
                  <a:cubicBezTo>
                    <a:pt x="232926" y="87236"/>
                    <a:pt x="225229" y="78439"/>
                    <a:pt x="224862" y="89436"/>
                  </a:cubicBezTo>
                  <a:cubicBezTo>
                    <a:pt x="224496" y="96400"/>
                    <a:pt x="230360" y="102631"/>
                    <a:pt x="237691" y="102631"/>
                  </a:cubicBezTo>
                  <a:cubicBezTo>
                    <a:pt x="252352" y="102631"/>
                    <a:pt x="250886" y="109962"/>
                    <a:pt x="246854" y="119492"/>
                  </a:cubicBezTo>
                  <a:cubicBezTo>
                    <a:pt x="244289" y="124257"/>
                    <a:pt x="237691" y="116926"/>
                    <a:pt x="235492" y="123157"/>
                  </a:cubicBezTo>
                  <a:cubicBezTo>
                    <a:pt x="225595" y="116559"/>
                    <a:pt x="217898" y="121691"/>
                    <a:pt x="210201" y="127922"/>
                  </a:cubicBezTo>
                  <a:cubicBezTo>
                    <a:pt x="206902" y="130488"/>
                    <a:pt x="201037" y="136352"/>
                    <a:pt x="199571" y="132687"/>
                  </a:cubicBezTo>
                  <a:cubicBezTo>
                    <a:pt x="189308" y="107396"/>
                    <a:pt x="174646" y="128289"/>
                    <a:pt x="165116" y="130854"/>
                  </a:cubicBezTo>
                  <a:cubicBezTo>
                    <a:pt x="147889" y="135619"/>
                    <a:pt x="144957" y="132687"/>
                    <a:pt x="148622" y="116559"/>
                  </a:cubicBezTo>
                  <a:cubicBezTo>
                    <a:pt x="149355" y="112894"/>
                    <a:pt x="148622" y="109229"/>
                    <a:pt x="148622" y="105197"/>
                  </a:cubicBezTo>
                  <a:cubicBezTo>
                    <a:pt x="143124" y="104463"/>
                    <a:pt x="139825" y="108495"/>
                    <a:pt x="138726" y="111794"/>
                  </a:cubicBezTo>
                  <a:cubicBezTo>
                    <a:pt x="136160" y="119125"/>
                    <a:pt x="130662" y="122057"/>
                    <a:pt x="124431" y="120591"/>
                  </a:cubicBezTo>
                  <a:cubicBezTo>
                    <a:pt x="118932" y="119492"/>
                    <a:pt x="115267" y="115460"/>
                    <a:pt x="113801" y="108129"/>
                  </a:cubicBezTo>
                  <a:cubicBezTo>
                    <a:pt x="111968" y="99699"/>
                    <a:pt x="113068" y="94567"/>
                    <a:pt x="120765" y="92001"/>
                  </a:cubicBezTo>
                  <a:cubicBezTo>
                    <a:pt x="124064" y="90902"/>
                    <a:pt x="126996" y="90168"/>
                    <a:pt x="125530" y="86503"/>
                  </a:cubicBezTo>
                  <a:cubicBezTo>
                    <a:pt x="122964" y="81005"/>
                    <a:pt x="118932" y="84304"/>
                    <a:pt x="116367" y="86137"/>
                  </a:cubicBezTo>
                  <a:cubicBezTo>
                    <a:pt x="107203" y="93834"/>
                    <a:pt x="100972" y="104097"/>
                    <a:pt x="98406" y="115093"/>
                  </a:cubicBezTo>
                  <a:cubicBezTo>
                    <a:pt x="96940" y="121691"/>
                    <a:pt x="93275" y="124623"/>
                    <a:pt x="89609" y="128289"/>
                  </a:cubicBezTo>
                  <a:cubicBezTo>
                    <a:pt x="82645" y="120591"/>
                    <a:pt x="71649" y="125356"/>
                    <a:pt x="64318" y="120225"/>
                  </a:cubicBezTo>
                  <a:cubicBezTo>
                    <a:pt x="60653" y="117659"/>
                    <a:pt x="64318" y="113261"/>
                    <a:pt x="68350" y="111794"/>
                  </a:cubicBezTo>
                  <a:cubicBezTo>
                    <a:pt x="74215" y="109962"/>
                    <a:pt x="80079" y="108495"/>
                    <a:pt x="87044" y="105930"/>
                  </a:cubicBezTo>
                  <a:cubicBezTo>
                    <a:pt x="68350" y="106663"/>
                    <a:pt x="71649" y="87603"/>
                    <a:pt x="61386" y="80272"/>
                  </a:cubicBezTo>
                  <a:cubicBezTo>
                    <a:pt x="50756" y="72575"/>
                    <a:pt x="58087" y="60479"/>
                    <a:pt x="54422" y="48750"/>
                  </a:cubicBezTo>
                  <a:cubicBezTo>
                    <a:pt x="48190" y="63045"/>
                    <a:pt x="35362" y="72208"/>
                    <a:pt x="41226" y="87603"/>
                  </a:cubicBezTo>
                  <a:cubicBezTo>
                    <a:pt x="32796" y="70742"/>
                    <a:pt x="39760" y="56447"/>
                    <a:pt x="50023" y="39586"/>
                  </a:cubicBezTo>
                  <a:cubicBezTo>
                    <a:pt x="41226" y="39953"/>
                    <a:pt x="34995" y="40319"/>
                    <a:pt x="29497" y="40686"/>
                  </a:cubicBezTo>
                  <a:cubicBezTo>
                    <a:pt x="25832" y="47284"/>
                    <a:pt x="41226" y="50949"/>
                    <a:pt x="32796" y="53881"/>
                  </a:cubicBezTo>
                  <a:cubicBezTo>
                    <a:pt x="24732" y="56447"/>
                    <a:pt x="12636" y="58280"/>
                    <a:pt x="4206" y="50949"/>
                  </a:cubicBezTo>
                  <a:cubicBezTo>
                    <a:pt x="-2025" y="45451"/>
                    <a:pt x="-1659" y="41419"/>
                    <a:pt x="7505" y="37753"/>
                  </a:cubicBezTo>
                  <a:cubicBezTo>
                    <a:pt x="13369" y="36287"/>
                    <a:pt x="8971" y="28590"/>
                    <a:pt x="9704" y="23458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A166F533-B9AA-4AFC-B94A-4EEEDE16F7B0}"/>
                </a:ext>
              </a:extLst>
            </p:cNvPr>
            <p:cNvSpPr/>
            <p:nvPr/>
          </p:nvSpPr>
          <p:spPr>
            <a:xfrm>
              <a:off x="11097360" y="6862212"/>
              <a:ext cx="96024" cy="94862"/>
            </a:xfrm>
            <a:custGeom>
              <a:avLst/>
              <a:gdLst>
                <a:gd name="connsiteX0" fmla="*/ 81290 w 96024"/>
                <a:gd name="connsiteY0" fmla="*/ 14845 h 94862"/>
                <a:gd name="connsiteX1" fmla="*/ 62230 w 96024"/>
                <a:gd name="connsiteY1" fmla="*/ 43801 h 94862"/>
                <a:gd name="connsiteX2" fmla="*/ 58564 w 96024"/>
                <a:gd name="connsiteY2" fmla="*/ 50766 h 94862"/>
                <a:gd name="connsiteX3" fmla="*/ 64795 w 96024"/>
                <a:gd name="connsiteY3" fmla="*/ 50399 h 94862"/>
                <a:gd name="connsiteX4" fmla="*/ 84589 w 96024"/>
                <a:gd name="connsiteY4" fmla="*/ 57730 h 94862"/>
                <a:gd name="connsiteX5" fmla="*/ 84955 w 96024"/>
                <a:gd name="connsiteY5" fmla="*/ 88519 h 94862"/>
                <a:gd name="connsiteX6" fmla="*/ 69194 w 96024"/>
                <a:gd name="connsiteY6" fmla="*/ 93651 h 94862"/>
                <a:gd name="connsiteX7" fmla="*/ 64429 w 96024"/>
                <a:gd name="connsiteY7" fmla="*/ 80455 h 94862"/>
                <a:gd name="connsiteX8" fmla="*/ 57465 w 96024"/>
                <a:gd name="connsiteY8" fmla="*/ 70925 h 94862"/>
                <a:gd name="connsiteX9" fmla="*/ 20811 w 96024"/>
                <a:gd name="connsiteY9" fmla="*/ 94384 h 94862"/>
                <a:gd name="connsiteX10" fmla="*/ 2117 w 96024"/>
                <a:gd name="connsiteY10" fmla="*/ 94384 h 94862"/>
                <a:gd name="connsiteX11" fmla="*/ 2117 w 96024"/>
                <a:gd name="connsiteY11" fmla="*/ 87420 h 94862"/>
                <a:gd name="connsiteX12" fmla="*/ 1751 w 96024"/>
                <a:gd name="connsiteY12" fmla="*/ 78989 h 94862"/>
                <a:gd name="connsiteX13" fmla="*/ 53433 w 96024"/>
                <a:gd name="connsiteY13" fmla="*/ 11180 h 94862"/>
                <a:gd name="connsiteX14" fmla="*/ 50867 w 96024"/>
                <a:gd name="connsiteY14" fmla="*/ 8980 h 94862"/>
                <a:gd name="connsiteX15" fmla="*/ 38771 w 96024"/>
                <a:gd name="connsiteY15" fmla="*/ 5315 h 94862"/>
                <a:gd name="connsiteX16" fmla="*/ 61497 w 96024"/>
                <a:gd name="connsiteY16" fmla="*/ 4582 h 94862"/>
                <a:gd name="connsiteX17" fmla="*/ 81290 w 96024"/>
                <a:gd name="connsiteY17" fmla="*/ 14845 h 9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24" h="94862">
                  <a:moveTo>
                    <a:pt x="81290" y="14845"/>
                  </a:moveTo>
                  <a:cubicBezTo>
                    <a:pt x="79457" y="27674"/>
                    <a:pt x="79457" y="41236"/>
                    <a:pt x="62230" y="43801"/>
                  </a:cubicBezTo>
                  <a:cubicBezTo>
                    <a:pt x="57465" y="44534"/>
                    <a:pt x="57831" y="48200"/>
                    <a:pt x="58564" y="50766"/>
                  </a:cubicBezTo>
                  <a:cubicBezTo>
                    <a:pt x="60764" y="57730"/>
                    <a:pt x="62963" y="51132"/>
                    <a:pt x="64795" y="50399"/>
                  </a:cubicBezTo>
                  <a:cubicBezTo>
                    <a:pt x="74325" y="46734"/>
                    <a:pt x="77991" y="54431"/>
                    <a:pt x="84589" y="57730"/>
                  </a:cubicBezTo>
                  <a:cubicBezTo>
                    <a:pt x="109147" y="69459"/>
                    <a:pt x="86788" y="78989"/>
                    <a:pt x="84955" y="88519"/>
                  </a:cubicBezTo>
                  <a:cubicBezTo>
                    <a:pt x="83489" y="96216"/>
                    <a:pt x="75059" y="95483"/>
                    <a:pt x="69194" y="93651"/>
                  </a:cubicBezTo>
                  <a:cubicBezTo>
                    <a:pt x="63329" y="91818"/>
                    <a:pt x="57831" y="88886"/>
                    <a:pt x="64429" y="80455"/>
                  </a:cubicBezTo>
                  <a:cubicBezTo>
                    <a:pt x="68461" y="74957"/>
                    <a:pt x="61863" y="70192"/>
                    <a:pt x="57465" y="70925"/>
                  </a:cubicBezTo>
                  <a:cubicBezTo>
                    <a:pt x="42070" y="73125"/>
                    <a:pt x="25942" y="76057"/>
                    <a:pt x="20811" y="94384"/>
                  </a:cubicBezTo>
                  <a:cubicBezTo>
                    <a:pt x="14580" y="94384"/>
                    <a:pt x="8349" y="94384"/>
                    <a:pt x="2117" y="94384"/>
                  </a:cubicBezTo>
                  <a:cubicBezTo>
                    <a:pt x="2117" y="92185"/>
                    <a:pt x="2117" y="89619"/>
                    <a:pt x="2117" y="87420"/>
                  </a:cubicBezTo>
                  <a:cubicBezTo>
                    <a:pt x="-448" y="84854"/>
                    <a:pt x="-815" y="81188"/>
                    <a:pt x="1751" y="78989"/>
                  </a:cubicBezTo>
                  <a:cubicBezTo>
                    <a:pt x="25576" y="61762"/>
                    <a:pt x="27775" y="28773"/>
                    <a:pt x="53433" y="11180"/>
                  </a:cubicBezTo>
                  <a:cubicBezTo>
                    <a:pt x="53799" y="11180"/>
                    <a:pt x="51234" y="8980"/>
                    <a:pt x="50867" y="8980"/>
                  </a:cubicBezTo>
                  <a:cubicBezTo>
                    <a:pt x="45735" y="11912"/>
                    <a:pt x="40970" y="13012"/>
                    <a:pt x="38771" y="5315"/>
                  </a:cubicBezTo>
                  <a:cubicBezTo>
                    <a:pt x="46102" y="-2016"/>
                    <a:pt x="53799" y="-1283"/>
                    <a:pt x="61497" y="4582"/>
                  </a:cubicBezTo>
                  <a:cubicBezTo>
                    <a:pt x="66995" y="9713"/>
                    <a:pt x="77624" y="5315"/>
                    <a:pt x="81290" y="14845"/>
                  </a:cubicBezTo>
                  <a:close/>
                </a:path>
              </a:pathLst>
            </a:custGeom>
            <a:solidFill>
              <a:srgbClr val="C69B9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A9B547C0-C36A-48F3-BEF1-7477DBCAFC6C}"/>
                </a:ext>
              </a:extLst>
            </p:cNvPr>
            <p:cNvSpPr/>
            <p:nvPr/>
          </p:nvSpPr>
          <p:spPr>
            <a:xfrm>
              <a:off x="11647452" y="7130180"/>
              <a:ext cx="24507" cy="16349"/>
            </a:xfrm>
            <a:custGeom>
              <a:avLst/>
              <a:gdLst>
                <a:gd name="connsiteX0" fmla="*/ 3665 w 24507"/>
                <a:gd name="connsiteY0" fmla="*/ 6387 h 16349"/>
                <a:gd name="connsiteX1" fmla="*/ 9530 w 24507"/>
                <a:gd name="connsiteY1" fmla="*/ 2355 h 16349"/>
                <a:gd name="connsiteX2" fmla="*/ 21259 w 24507"/>
                <a:gd name="connsiteY2" fmla="*/ 2355 h 16349"/>
                <a:gd name="connsiteX3" fmla="*/ 23825 w 24507"/>
                <a:gd name="connsiteY3" fmla="*/ 8219 h 16349"/>
                <a:gd name="connsiteX4" fmla="*/ 12462 w 24507"/>
                <a:gd name="connsiteY4" fmla="*/ 16283 h 16349"/>
                <a:gd name="connsiteX5" fmla="*/ 0 w 24507"/>
                <a:gd name="connsiteY5" fmla="*/ 14084 h 16349"/>
                <a:gd name="connsiteX6" fmla="*/ 3665 w 24507"/>
                <a:gd name="connsiteY6" fmla="*/ 6387 h 1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7" h="16349">
                  <a:moveTo>
                    <a:pt x="3665" y="6387"/>
                  </a:moveTo>
                  <a:cubicBezTo>
                    <a:pt x="5865" y="4920"/>
                    <a:pt x="8064" y="3821"/>
                    <a:pt x="9530" y="2355"/>
                  </a:cubicBezTo>
                  <a:cubicBezTo>
                    <a:pt x="13562" y="-1311"/>
                    <a:pt x="17227" y="-211"/>
                    <a:pt x="21259" y="2355"/>
                  </a:cubicBezTo>
                  <a:cubicBezTo>
                    <a:pt x="23458" y="3821"/>
                    <a:pt x="25658" y="6020"/>
                    <a:pt x="23825" y="8219"/>
                  </a:cubicBezTo>
                  <a:cubicBezTo>
                    <a:pt x="20893" y="11518"/>
                    <a:pt x="18694" y="17016"/>
                    <a:pt x="12462" y="16283"/>
                  </a:cubicBezTo>
                  <a:cubicBezTo>
                    <a:pt x="8430" y="15550"/>
                    <a:pt x="4032" y="14817"/>
                    <a:pt x="0" y="14084"/>
                  </a:cubicBezTo>
                  <a:cubicBezTo>
                    <a:pt x="1100" y="11151"/>
                    <a:pt x="2199" y="8952"/>
                    <a:pt x="3665" y="6387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22128444-AC16-4B8F-8860-515868E39AAF}"/>
                </a:ext>
              </a:extLst>
            </p:cNvPr>
            <p:cNvSpPr/>
            <p:nvPr/>
          </p:nvSpPr>
          <p:spPr>
            <a:xfrm>
              <a:off x="10900447" y="7140232"/>
              <a:ext cx="28223" cy="13697"/>
            </a:xfrm>
            <a:custGeom>
              <a:avLst/>
              <a:gdLst>
                <a:gd name="connsiteX0" fmla="*/ 14295 w 28223"/>
                <a:gd name="connsiteY0" fmla="*/ 0 h 13697"/>
                <a:gd name="connsiteX1" fmla="*/ 28223 w 28223"/>
                <a:gd name="connsiteY1" fmla="*/ 9163 h 13697"/>
                <a:gd name="connsiteX2" fmla="*/ 0 w 28223"/>
                <a:gd name="connsiteY2" fmla="*/ 9896 h 13697"/>
                <a:gd name="connsiteX3" fmla="*/ 14295 w 28223"/>
                <a:gd name="connsiteY3" fmla="*/ 0 h 13697"/>
                <a:gd name="connsiteX4" fmla="*/ 14295 w 28223"/>
                <a:gd name="connsiteY4" fmla="*/ 0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23" h="13697">
                  <a:moveTo>
                    <a:pt x="14295" y="0"/>
                  </a:moveTo>
                  <a:cubicBezTo>
                    <a:pt x="16494" y="5865"/>
                    <a:pt x="18693" y="11729"/>
                    <a:pt x="28223" y="9163"/>
                  </a:cubicBezTo>
                  <a:cubicBezTo>
                    <a:pt x="17594" y="17594"/>
                    <a:pt x="9163" y="12096"/>
                    <a:pt x="0" y="9896"/>
                  </a:cubicBezTo>
                  <a:cubicBezTo>
                    <a:pt x="3299" y="1833"/>
                    <a:pt x="8797" y="733"/>
                    <a:pt x="14295" y="0"/>
                  </a:cubicBezTo>
                  <a:lnTo>
                    <a:pt x="14295" y="0"/>
                  </a:ln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CE79FBD6-C3E5-4C11-AF01-B172C7120069}"/>
                </a:ext>
              </a:extLst>
            </p:cNvPr>
            <p:cNvSpPr/>
            <p:nvPr/>
          </p:nvSpPr>
          <p:spPr>
            <a:xfrm>
              <a:off x="10960192" y="7150953"/>
              <a:ext cx="33721" cy="8798"/>
            </a:xfrm>
            <a:custGeom>
              <a:avLst/>
              <a:gdLst>
                <a:gd name="connsiteX0" fmla="*/ 33722 w 33721"/>
                <a:gd name="connsiteY0" fmla="*/ 641 h 8798"/>
                <a:gd name="connsiteX1" fmla="*/ 0 w 33721"/>
                <a:gd name="connsiteY1" fmla="*/ 4307 h 8798"/>
                <a:gd name="connsiteX2" fmla="*/ 33722 w 33721"/>
                <a:gd name="connsiteY2" fmla="*/ 641 h 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8798">
                  <a:moveTo>
                    <a:pt x="33722" y="641"/>
                  </a:moveTo>
                  <a:cubicBezTo>
                    <a:pt x="24192" y="17869"/>
                    <a:pt x="10996" y="2108"/>
                    <a:pt x="0" y="4307"/>
                  </a:cubicBezTo>
                  <a:cubicBezTo>
                    <a:pt x="10263" y="-2657"/>
                    <a:pt x="22359" y="1008"/>
                    <a:pt x="33722" y="641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2539B2A1-C57A-4A0C-9386-899C5CAAB8CC}"/>
                </a:ext>
              </a:extLst>
            </p:cNvPr>
            <p:cNvSpPr/>
            <p:nvPr/>
          </p:nvSpPr>
          <p:spPr>
            <a:xfrm>
              <a:off x="11654783" y="7075928"/>
              <a:ext cx="24247" cy="41578"/>
            </a:xfrm>
            <a:custGeom>
              <a:avLst/>
              <a:gdLst>
                <a:gd name="connsiteX0" fmla="*/ 18693 w 24247"/>
                <a:gd name="connsiteY0" fmla="*/ 11522 h 41578"/>
                <a:gd name="connsiteX1" fmla="*/ 3665 w 24247"/>
                <a:gd name="connsiteY1" fmla="*/ 41578 h 41578"/>
                <a:gd name="connsiteX2" fmla="*/ 0 w 24247"/>
                <a:gd name="connsiteY2" fmla="*/ 892 h 41578"/>
                <a:gd name="connsiteX3" fmla="*/ 18693 w 24247"/>
                <a:gd name="connsiteY3" fmla="*/ 11522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7" h="41578">
                  <a:moveTo>
                    <a:pt x="18693" y="11522"/>
                  </a:moveTo>
                  <a:cubicBezTo>
                    <a:pt x="27857" y="34247"/>
                    <a:pt x="27490" y="34614"/>
                    <a:pt x="3665" y="41578"/>
                  </a:cubicBezTo>
                  <a:cubicBezTo>
                    <a:pt x="4765" y="28016"/>
                    <a:pt x="2566" y="14454"/>
                    <a:pt x="0" y="892"/>
                  </a:cubicBezTo>
                  <a:cubicBezTo>
                    <a:pt x="10263" y="-3506"/>
                    <a:pt x="11363" y="9689"/>
                    <a:pt x="18693" y="11522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6831C77E-0696-4DC5-8FE9-417B21C4618A}"/>
                </a:ext>
              </a:extLst>
            </p:cNvPr>
            <p:cNvSpPr/>
            <p:nvPr/>
          </p:nvSpPr>
          <p:spPr>
            <a:xfrm>
              <a:off x="11655150" y="7040167"/>
              <a:ext cx="27490" cy="24010"/>
            </a:xfrm>
            <a:custGeom>
              <a:avLst/>
              <a:gdLst>
                <a:gd name="connsiteX0" fmla="*/ 0 w 27490"/>
                <a:gd name="connsiteY0" fmla="*/ 0 h 24010"/>
                <a:gd name="connsiteX1" fmla="*/ 27490 w 27490"/>
                <a:gd name="connsiteY1" fmla="*/ 23092 h 24010"/>
                <a:gd name="connsiteX2" fmla="*/ 0 w 27490"/>
                <a:gd name="connsiteY2" fmla="*/ 0 h 2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90" h="24010">
                  <a:moveTo>
                    <a:pt x="0" y="0"/>
                  </a:moveTo>
                  <a:cubicBezTo>
                    <a:pt x="4399" y="13195"/>
                    <a:pt x="21259" y="11363"/>
                    <a:pt x="27490" y="23092"/>
                  </a:cubicBezTo>
                  <a:cubicBezTo>
                    <a:pt x="8797" y="27124"/>
                    <a:pt x="733" y="17594"/>
                    <a:pt x="0" y="0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A40F7BA1-BA4B-4894-A34A-3549D8D0FE1B}"/>
                </a:ext>
              </a:extLst>
            </p:cNvPr>
            <p:cNvSpPr/>
            <p:nvPr/>
          </p:nvSpPr>
          <p:spPr>
            <a:xfrm>
              <a:off x="11815228" y="7101603"/>
              <a:ext cx="29783" cy="24828"/>
            </a:xfrm>
            <a:custGeom>
              <a:avLst/>
              <a:gdLst>
                <a:gd name="connsiteX0" fmla="*/ 99 w 29783"/>
                <a:gd name="connsiteY0" fmla="*/ 17370 h 24828"/>
                <a:gd name="connsiteX1" fmla="*/ 10729 w 29783"/>
                <a:gd name="connsiteY1" fmla="*/ 142 h 24828"/>
                <a:gd name="connsiteX2" fmla="*/ 27956 w 29783"/>
                <a:gd name="connsiteY2" fmla="*/ 8939 h 24828"/>
                <a:gd name="connsiteX3" fmla="*/ 22825 w 29783"/>
                <a:gd name="connsiteY3" fmla="*/ 22868 h 24828"/>
                <a:gd name="connsiteX4" fmla="*/ 9263 w 29783"/>
                <a:gd name="connsiteY4" fmla="*/ 15903 h 24828"/>
                <a:gd name="connsiteX5" fmla="*/ 99 w 29783"/>
                <a:gd name="connsiteY5" fmla="*/ 17370 h 2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3" h="24828">
                  <a:moveTo>
                    <a:pt x="99" y="17370"/>
                  </a:moveTo>
                  <a:cubicBezTo>
                    <a:pt x="-634" y="6007"/>
                    <a:pt x="2665" y="1242"/>
                    <a:pt x="10729" y="142"/>
                  </a:cubicBezTo>
                  <a:cubicBezTo>
                    <a:pt x="18426" y="-957"/>
                    <a:pt x="23924" y="4541"/>
                    <a:pt x="27956" y="8939"/>
                  </a:cubicBezTo>
                  <a:cubicBezTo>
                    <a:pt x="33088" y="14804"/>
                    <a:pt x="26124" y="20302"/>
                    <a:pt x="22825" y="22868"/>
                  </a:cubicBezTo>
                  <a:cubicBezTo>
                    <a:pt x="15861" y="27999"/>
                    <a:pt x="10362" y="22135"/>
                    <a:pt x="9263" y="15903"/>
                  </a:cubicBezTo>
                  <a:cubicBezTo>
                    <a:pt x="7797" y="6740"/>
                    <a:pt x="6331" y="6740"/>
                    <a:pt x="99" y="1737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FFA55FE4-CC67-45F6-831D-9EBD58513B2A}"/>
                </a:ext>
              </a:extLst>
            </p:cNvPr>
            <p:cNvSpPr/>
            <p:nvPr/>
          </p:nvSpPr>
          <p:spPr>
            <a:xfrm>
              <a:off x="11838942" y="7137666"/>
              <a:ext cx="22202" cy="18503"/>
            </a:xfrm>
            <a:custGeom>
              <a:avLst/>
              <a:gdLst>
                <a:gd name="connsiteX0" fmla="*/ 22202 w 22202"/>
                <a:gd name="connsiteY0" fmla="*/ 6231 h 18503"/>
                <a:gd name="connsiteX1" fmla="*/ 9373 w 22202"/>
                <a:gd name="connsiteY1" fmla="*/ 17960 h 18503"/>
                <a:gd name="connsiteX2" fmla="*/ 2043 w 22202"/>
                <a:gd name="connsiteY2" fmla="*/ 0 h 18503"/>
                <a:gd name="connsiteX3" fmla="*/ 22202 w 22202"/>
                <a:gd name="connsiteY3" fmla="*/ 6231 h 18503"/>
                <a:gd name="connsiteX4" fmla="*/ 22202 w 22202"/>
                <a:gd name="connsiteY4" fmla="*/ 6231 h 1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02" h="18503">
                  <a:moveTo>
                    <a:pt x="22202" y="6231"/>
                  </a:moveTo>
                  <a:cubicBezTo>
                    <a:pt x="20736" y="13562"/>
                    <a:pt x="18537" y="20526"/>
                    <a:pt x="9373" y="17960"/>
                  </a:cubicBezTo>
                  <a:cubicBezTo>
                    <a:pt x="1310" y="15761"/>
                    <a:pt x="-2722" y="9896"/>
                    <a:pt x="2043" y="0"/>
                  </a:cubicBezTo>
                  <a:cubicBezTo>
                    <a:pt x="9007" y="2199"/>
                    <a:pt x="13039" y="14662"/>
                    <a:pt x="22202" y="6231"/>
                  </a:cubicBezTo>
                  <a:lnTo>
                    <a:pt x="22202" y="6231"/>
                  </a:ln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30787D7-912A-4933-B24B-C26162A2EAEF}"/>
                </a:ext>
              </a:extLst>
            </p:cNvPr>
            <p:cNvSpPr/>
            <p:nvPr/>
          </p:nvSpPr>
          <p:spPr>
            <a:xfrm>
              <a:off x="11606726" y="6038757"/>
              <a:ext cx="137114" cy="370416"/>
            </a:xfrm>
            <a:custGeom>
              <a:avLst/>
              <a:gdLst>
                <a:gd name="connsiteX0" fmla="*/ 126863 w 137114"/>
                <a:gd name="connsiteY0" fmla="*/ 274930 h 370416"/>
                <a:gd name="connsiteX1" fmla="*/ 129428 w 137114"/>
                <a:gd name="connsiteY1" fmla="*/ 289225 h 370416"/>
                <a:gd name="connsiteX2" fmla="*/ 113667 w 137114"/>
                <a:gd name="connsiteY2" fmla="*/ 338707 h 370416"/>
                <a:gd name="connsiteX3" fmla="*/ 107803 w 137114"/>
                <a:gd name="connsiteY3" fmla="*/ 352269 h 370416"/>
                <a:gd name="connsiteX4" fmla="*/ 99372 w 137114"/>
                <a:gd name="connsiteY4" fmla="*/ 369863 h 370416"/>
                <a:gd name="connsiteX5" fmla="*/ 92775 w 137114"/>
                <a:gd name="connsiteY5" fmla="*/ 361433 h 370416"/>
                <a:gd name="connsiteX6" fmla="*/ 89842 w 137114"/>
                <a:gd name="connsiteY6" fmla="*/ 320014 h 370416"/>
                <a:gd name="connsiteX7" fmla="*/ 78480 w 137114"/>
                <a:gd name="connsiteY7" fmla="*/ 258802 h 370416"/>
                <a:gd name="connsiteX8" fmla="*/ 63085 w 137114"/>
                <a:gd name="connsiteY8" fmla="*/ 222515 h 370416"/>
                <a:gd name="connsiteX9" fmla="*/ 36694 w 137114"/>
                <a:gd name="connsiteY9" fmla="*/ 158737 h 370416"/>
                <a:gd name="connsiteX10" fmla="*/ 36694 w 137114"/>
                <a:gd name="connsiteY10" fmla="*/ 143709 h 370416"/>
                <a:gd name="connsiteX11" fmla="*/ 21666 w 137114"/>
                <a:gd name="connsiteY11" fmla="*/ 90927 h 370416"/>
                <a:gd name="connsiteX12" fmla="*/ 11036 w 137114"/>
                <a:gd name="connsiteY12" fmla="*/ 63803 h 370416"/>
                <a:gd name="connsiteX13" fmla="*/ 15801 w 137114"/>
                <a:gd name="connsiteY13" fmla="*/ 33747 h 370416"/>
                <a:gd name="connsiteX14" fmla="*/ 12869 w 137114"/>
                <a:gd name="connsiteY14" fmla="*/ 22385 h 370416"/>
                <a:gd name="connsiteX15" fmla="*/ 407 w 137114"/>
                <a:gd name="connsiteY15" fmla="*/ 13588 h 370416"/>
                <a:gd name="connsiteX16" fmla="*/ 6638 w 137114"/>
                <a:gd name="connsiteY16" fmla="*/ 3325 h 370416"/>
                <a:gd name="connsiteX17" fmla="*/ 19833 w 137114"/>
                <a:gd name="connsiteY17" fmla="*/ 8456 h 370416"/>
                <a:gd name="connsiteX18" fmla="*/ 39260 w 137114"/>
                <a:gd name="connsiteY18" fmla="*/ 6257 h 370416"/>
                <a:gd name="connsiteX19" fmla="*/ 53188 w 137114"/>
                <a:gd name="connsiteY19" fmla="*/ 1492 h 370416"/>
                <a:gd name="connsiteX20" fmla="*/ 51356 w 137114"/>
                <a:gd name="connsiteY20" fmla="*/ 16153 h 370416"/>
                <a:gd name="connsiteX21" fmla="*/ 34861 w 137114"/>
                <a:gd name="connsiteY21" fmla="*/ 29715 h 370416"/>
                <a:gd name="connsiteX22" fmla="*/ 29730 w 137114"/>
                <a:gd name="connsiteY22" fmla="*/ 35946 h 370416"/>
                <a:gd name="connsiteX23" fmla="*/ 35228 w 137114"/>
                <a:gd name="connsiteY23" fmla="*/ 41811 h 370416"/>
                <a:gd name="connsiteX24" fmla="*/ 77746 w 137114"/>
                <a:gd name="connsiteY24" fmla="*/ 64903 h 370416"/>
                <a:gd name="connsiteX25" fmla="*/ 79579 w 137114"/>
                <a:gd name="connsiteY25" fmla="*/ 82863 h 370416"/>
                <a:gd name="connsiteX26" fmla="*/ 97539 w 137114"/>
                <a:gd name="connsiteY26" fmla="*/ 104489 h 370416"/>
                <a:gd name="connsiteX27" fmla="*/ 116966 w 137114"/>
                <a:gd name="connsiteY27" fmla="*/ 179263 h 370416"/>
                <a:gd name="connsiteX28" fmla="*/ 114767 w 137114"/>
                <a:gd name="connsiteY28" fmla="*/ 184028 h 370416"/>
                <a:gd name="connsiteX29" fmla="*/ 132727 w 137114"/>
                <a:gd name="connsiteY29" fmla="*/ 246706 h 370416"/>
                <a:gd name="connsiteX30" fmla="*/ 126863 w 137114"/>
                <a:gd name="connsiteY30" fmla="*/ 274930 h 3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114" h="370416">
                  <a:moveTo>
                    <a:pt x="126863" y="274930"/>
                  </a:moveTo>
                  <a:cubicBezTo>
                    <a:pt x="126863" y="279695"/>
                    <a:pt x="126496" y="284460"/>
                    <a:pt x="129428" y="289225"/>
                  </a:cubicBezTo>
                  <a:cubicBezTo>
                    <a:pt x="143723" y="312317"/>
                    <a:pt x="137859" y="329910"/>
                    <a:pt x="113667" y="338707"/>
                  </a:cubicBezTo>
                  <a:cubicBezTo>
                    <a:pt x="106703" y="341273"/>
                    <a:pt x="103404" y="343839"/>
                    <a:pt x="107803" y="352269"/>
                  </a:cubicBezTo>
                  <a:cubicBezTo>
                    <a:pt x="112201" y="360333"/>
                    <a:pt x="104504" y="366564"/>
                    <a:pt x="99372" y="369863"/>
                  </a:cubicBezTo>
                  <a:cubicBezTo>
                    <a:pt x="94607" y="372429"/>
                    <a:pt x="93874" y="365465"/>
                    <a:pt x="92775" y="361433"/>
                  </a:cubicBezTo>
                  <a:cubicBezTo>
                    <a:pt x="97173" y="347138"/>
                    <a:pt x="97906" y="334309"/>
                    <a:pt x="89842" y="320014"/>
                  </a:cubicBezTo>
                  <a:cubicBezTo>
                    <a:pt x="79212" y="301687"/>
                    <a:pt x="79212" y="279695"/>
                    <a:pt x="78480" y="258802"/>
                  </a:cubicBezTo>
                  <a:cubicBezTo>
                    <a:pt x="77746" y="243774"/>
                    <a:pt x="69316" y="234244"/>
                    <a:pt x="63085" y="222515"/>
                  </a:cubicBezTo>
                  <a:cubicBezTo>
                    <a:pt x="45491" y="204921"/>
                    <a:pt x="41093" y="181829"/>
                    <a:pt x="36694" y="158737"/>
                  </a:cubicBezTo>
                  <a:cubicBezTo>
                    <a:pt x="36694" y="153605"/>
                    <a:pt x="36694" y="148840"/>
                    <a:pt x="36694" y="143709"/>
                  </a:cubicBezTo>
                  <a:cubicBezTo>
                    <a:pt x="36694" y="124649"/>
                    <a:pt x="31929" y="107055"/>
                    <a:pt x="21666" y="90927"/>
                  </a:cubicBezTo>
                  <a:cubicBezTo>
                    <a:pt x="22399" y="80298"/>
                    <a:pt x="15068" y="72600"/>
                    <a:pt x="11036" y="63803"/>
                  </a:cubicBezTo>
                  <a:cubicBezTo>
                    <a:pt x="5905" y="51708"/>
                    <a:pt x="6638" y="42544"/>
                    <a:pt x="15801" y="33747"/>
                  </a:cubicBezTo>
                  <a:cubicBezTo>
                    <a:pt x="22033" y="27883"/>
                    <a:pt x="23132" y="22751"/>
                    <a:pt x="12869" y="22385"/>
                  </a:cubicBezTo>
                  <a:cubicBezTo>
                    <a:pt x="5905" y="22018"/>
                    <a:pt x="2239" y="18719"/>
                    <a:pt x="407" y="13588"/>
                  </a:cubicBezTo>
                  <a:cubicBezTo>
                    <a:pt x="-1426" y="8823"/>
                    <a:pt x="3339" y="5524"/>
                    <a:pt x="6638" y="3325"/>
                  </a:cubicBezTo>
                  <a:cubicBezTo>
                    <a:pt x="13236" y="-1441"/>
                    <a:pt x="16534" y="4058"/>
                    <a:pt x="19833" y="8456"/>
                  </a:cubicBezTo>
                  <a:cubicBezTo>
                    <a:pt x="27531" y="18353"/>
                    <a:pt x="33762" y="12854"/>
                    <a:pt x="39260" y="6257"/>
                  </a:cubicBezTo>
                  <a:cubicBezTo>
                    <a:pt x="43292" y="1492"/>
                    <a:pt x="48790" y="-2174"/>
                    <a:pt x="53188" y="1492"/>
                  </a:cubicBezTo>
                  <a:cubicBezTo>
                    <a:pt x="57220" y="5157"/>
                    <a:pt x="55754" y="11755"/>
                    <a:pt x="51356" y="16153"/>
                  </a:cubicBezTo>
                  <a:cubicBezTo>
                    <a:pt x="46224" y="20918"/>
                    <a:pt x="47324" y="33014"/>
                    <a:pt x="34861" y="29715"/>
                  </a:cubicBezTo>
                  <a:cubicBezTo>
                    <a:pt x="31929" y="28982"/>
                    <a:pt x="29730" y="32648"/>
                    <a:pt x="29730" y="35946"/>
                  </a:cubicBezTo>
                  <a:cubicBezTo>
                    <a:pt x="29730" y="39612"/>
                    <a:pt x="32296" y="42911"/>
                    <a:pt x="35228" y="41811"/>
                  </a:cubicBezTo>
                  <a:cubicBezTo>
                    <a:pt x="58320" y="33747"/>
                    <a:pt x="68216" y="48775"/>
                    <a:pt x="77746" y="64903"/>
                  </a:cubicBezTo>
                  <a:cubicBezTo>
                    <a:pt x="83244" y="70401"/>
                    <a:pt x="78846" y="76999"/>
                    <a:pt x="79579" y="82863"/>
                  </a:cubicBezTo>
                  <a:cubicBezTo>
                    <a:pt x="81412" y="93493"/>
                    <a:pt x="82511" y="101923"/>
                    <a:pt x="97539" y="104489"/>
                  </a:cubicBezTo>
                  <a:cubicBezTo>
                    <a:pt x="126130" y="109621"/>
                    <a:pt x="136759" y="154705"/>
                    <a:pt x="116966" y="179263"/>
                  </a:cubicBezTo>
                  <a:cubicBezTo>
                    <a:pt x="115866" y="180729"/>
                    <a:pt x="114034" y="181462"/>
                    <a:pt x="114767" y="184028"/>
                  </a:cubicBezTo>
                  <a:cubicBezTo>
                    <a:pt x="135293" y="200156"/>
                    <a:pt x="141891" y="222148"/>
                    <a:pt x="132727" y="246706"/>
                  </a:cubicBezTo>
                  <a:cubicBezTo>
                    <a:pt x="129795" y="255503"/>
                    <a:pt x="134560" y="266866"/>
                    <a:pt x="126863" y="27493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B9BCBCF1-6519-4F5C-8BF4-8E9F2D1905D6}"/>
                </a:ext>
              </a:extLst>
            </p:cNvPr>
            <p:cNvSpPr/>
            <p:nvPr/>
          </p:nvSpPr>
          <p:spPr>
            <a:xfrm>
              <a:off x="11576467" y="6196371"/>
              <a:ext cx="118025" cy="226670"/>
            </a:xfrm>
            <a:custGeom>
              <a:avLst/>
              <a:gdLst>
                <a:gd name="connsiteX0" fmla="*/ 66954 w 118025"/>
                <a:gd name="connsiteY0" fmla="*/ 1123 h 226670"/>
                <a:gd name="connsiteX1" fmla="*/ 93344 w 118025"/>
                <a:gd name="connsiteY1" fmla="*/ 64901 h 226670"/>
                <a:gd name="connsiteX2" fmla="*/ 92245 w 118025"/>
                <a:gd name="connsiteY2" fmla="*/ 102654 h 226670"/>
                <a:gd name="connsiteX3" fmla="*/ 84914 w 118025"/>
                <a:gd name="connsiteY3" fmla="*/ 141874 h 226670"/>
                <a:gd name="connsiteX4" fmla="*/ 82715 w 118025"/>
                <a:gd name="connsiteY4" fmla="*/ 147372 h 226670"/>
                <a:gd name="connsiteX5" fmla="*/ 97743 w 118025"/>
                <a:gd name="connsiteY5" fmla="*/ 147005 h 226670"/>
                <a:gd name="connsiteX6" fmla="*/ 91878 w 118025"/>
                <a:gd name="connsiteY6" fmla="*/ 157268 h 226670"/>
                <a:gd name="connsiteX7" fmla="*/ 102141 w 118025"/>
                <a:gd name="connsiteY7" fmla="*/ 166432 h 226670"/>
                <a:gd name="connsiteX8" fmla="*/ 109839 w 118025"/>
                <a:gd name="connsiteY8" fmla="*/ 183659 h 226670"/>
                <a:gd name="connsiteX9" fmla="*/ 107273 w 118025"/>
                <a:gd name="connsiteY9" fmla="*/ 192090 h 226670"/>
                <a:gd name="connsiteX10" fmla="*/ 99942 w 118025"/>
                <a:gd name="connsiteY10" fmla="*/ 196488 h 226670"/>
                <a:gd name="connsiteX11" fmla="*/ 80882 w 118025"/>
                <a:gd name="connsiteY11" fmla="*/ 198687 h 226670"/>
                <a:gd name="connsiteX12" fmla="*/ 84181 w 118025"/>
                <a:gd name="connsiteY12" fmla="*/ 213349 h 226670"/>
                <a:gd name="connsiteX13" fmla="*/ 85647 w 118025"/>
                <a:gd name="connsiteY13" fmla="*/ 225078 h 226670"/>
                <a:gd name="connsiteX14" fmla="*/ 70985 w 118025"/>
                <a:gd name="connsiteY14" fmla="*/ 219214 h 226670"/>
                <a:gd name="connsiteX15" fmla="*/ 46427 w 118025"/>
                <a:gd name="connsiteY15" fmla="*/ 188791 h 226670"/>
                <a:gd name="connsiteX16" fmla="*/ 44228 w 118025"/>
                <a:gd name="connsiteY16" fmla="*/ 171563 h 226670"/>
                <a:gd name="connsiteX17" fmla="*/ 58890 w 118025"/>
                <a:gd name="connsiteY17" fmla="*/ 133077 h 226670"/>
                <a:gd name="connsiteX18" fmla="*/ 41662 w 118025"/>
                <a:gd name="connsiteY18" fmla="*/ 103387 h 226670"/>
                <a:gd name="connsiteX19" fmla="*/ 2809 w 118025"/>
                <a:gd name="connsiteY19" fmla="*/ 85060 h 226670"/>
                <a:gd name="connsiteX20" fmla="*/ 243 w 118025"/>
                <a:gd name="connsiteY20" fmla="*/ 66733 h 226670"/>
                <a:gd name="connsiteX21" fmla="*/ 7574 w 118025"/>
                <a:gd name="connsiteY21" fmla="*/ 62701 h 226670"/>
                <a:gd name="connsiteX22" fmla="*/ 55591 w 118025"/>
                <a:gd name="connsiteY22" fmla="*/ 55371 h 226670"/>
                <a:gd name="connsiteX23" fmla="*/ 58890 w 118025"/>
                <a:gd name="connsiteY23" fmla="*/ 49873 h 226670"/>
                <a:gd name="connsiteX24" fmla="*/ 51925 w 118025"/>
                <a:gd name="connsiteY24" fmla="*/ 40709 h 226670"/>
                <a:gd name="connsiteX25" fmla="*/ 34332 w 118025"/>
                <a:gd name="connsiteY25" fmla="*/ 15051 h 226670"/>
                <a:gd name="connsiteX26" fmla="*/ 66954 w 118025"/>
                <a:gd name="connsiteY26" fmla="*/ 1123 h 2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025" h="226670">
                  <a:moveTo>
                    <a:pt x="66954" y="1123"/>
                  </a:moveTo>
                  <a:cubicBezTo>
                    <a:pt x="79049" y="20916"/>
                    <a:pt x="82348" y="44375"/>
                    <a:pt x="93344" y="64901"/>
                  </a:cubicBezTo>
                  <a:cubicBezTo>
                    <a:pt x="81982" y="76996"/>
                    <a:pt x="87480" y="93857"/>
                    <a:pt x="92245" y="102654"/>
                  </a:cubicBezTo>
                  <a:cubicBezTo>
                    <a:pt x="101042" y="120248"/>
                    <a:pt x="99576" y="130878"/>
                    <a:pt x="84914" y="141874"/>
                  </a:cubicBezTo>
                  <a:cubicBezTo>
                    <a:pt x="83814" y="142974"/>
                    <a:pt x="83448" y="145173"/>
                    <a:pt x="82715" y="147372"/>
                  </a:cubicBezTo>
                  <a:cubicBezTo>
                    <a:pt x="87846" y="149938"/>
                    <a:pt x="92611" y="140408"/>
                    <a:pt x="97743" y="147005"/>
                  </a:cubicBezTo>
                  <a:cubicBezTo>
                    <a:pt x="103607" y="155069"/>
                    <a:pt x="92611" y="153603"/>
                    <a:pt x="91878" y="157268"/>
                  </a:cubicBezTo>
                  <a:cubicBezTo>
                    <a:pt x="90045" y="165332"/>
                    <a:pt x="96643" y="165332"/>
                    <a:pt x="102141" y="166432"/>
                  </a:cubicBezTo>
                  <a:cubicBezTo>
                    <a:pt x="112771" y="168264"/>
                    <a:pt x="127432" y="168998"/>
                    <a:pt x="109839" y="183659"/>
                  </a:cubicBezTo>
                  <a:cubicBezTo>
                    <a:pt x="108006" y="185126"/>
                    <a:pt x="107273" y="189157"/>
                    <a:pt x="107273" y="192090"/>
                  </a:cubicBezTo>
                  <a:cubicBezTo>
                    <a:pt x="106906" y="200153"/>
                    <a:pt x="107273" y="199787"/>
                    <a:pt x="99942" y="196488"/>
                  </a:cubicBezTo>
                  <a:cubicBezTo>
                    <a:pt x="93344" y="193556"/>
                    <a:pt x="85647" y="194655"/>
                    <a:pt x="80882" y="198687"/>
                  </a:cubicBezTo>
                  <a:cubicBezTo>
                    <a:pt x="75384" y="203086"/>
                    <a:pt x="80882" y="208950"/>
                    <a:pt x="84181" y="213349"/>
                  </a:cubicBezTo>
                  <a:cubicBezTo>
                    <a:pt x="87113" y="217381"/>
                    <a:pt x="92611" y="221413"/>
                    <a:pt x="85647" y="225078"/>
                  </a:cubicBezTo>
                  <a:cubicBezTo>
                    <a:pt x="80516" y="227644"/>
                    <a:pt x="73918" y="228010"/>
                    <a:pt x="70985" y="219214"/>
                  </a:cubicBezTo>
                  <a:cubicBezTo>
                    <a:pt x="66221" y="206751"/>
                    <a:pt x="60722" y="194655"/>
                    <a:pt x="46427" y="188791"/>
                  </a:cubicBezTo>
                  <a:cubicBezTo>
                    <a:pt x="38364" y="185492"/>
                    <a:pt x="40196" y="174496"/>
                    <a:pt x="44228" y="171563"/>
                  </a:cubicBezTo>
                  <a:cubicBezTo>
                    <a:pt x="57790" y="161667"/>
                    <a:pt x="54858" y="145906"/>
                    <a:pt x="58890" y="133077"/>
                  </a:cubicBezTo>
                  <a:cubicBezTo>
                    <a:pt x="62922" y="119881"/>
                    <a:pt x="52659" y="110718"/>
                    <a:pt x="41662" y="103387"/>
                  </a:cubicBezTo>
                  <a:cubicBezTo>
                    <a:pt x="29567" y="95323"/>
                    <a:pt x="20770" y="83228"/>
                    <a:pt x="2809" y="85060"/>
                  </a:cubicBezTo>
                  <a:cubicBezTo>
                    <a:pt x="-3055" y="85793"/>
                    <a:pt x="2443" y="73331"/>
                    <a:pt x="243" y="66733"/>
                  </a:cubicBezTo>
                  <a:cubicBezTo>
                    <a:pt x="-1223" y="61968"/>
                    <a:pt x="5375" y="64168"/>
                    <a:pt x="7574" y="62701"/>
                  </a:cubicBezTo>
                  <a:cubicBezTo>
                    <a:pt x="22602" y="53171"/>
                    <a:pt x="38364" y="51339"/>
                    <a:pt x="55591" y="55371"/>
                  </a:cubicBezTo>
                  <a:cubicBezTo>
                    <a:pt x="58157" y="56104"/>
                    <a:pt x="59256" y="52438"/>
                    <a:pt x="58890" y="49873"/>
                  </a:cubicBezTo>
                  <a:cubicBezTo>
                    <a:pt x="58890" y="45108"/>
                    <a:pt x="58157" y="41076"/>
                    <a:pt x="51925" y="40709"/>
                  </a:cubicBezTo>
                  <a:cubicBezTo>
                    <a:pt x="35431" y="39610"/>
                    <a:pt x="33965" y="26048"/>
                    <a:pt x="34332" y="15051"/>
                  </a:cubicBezTo>
                  <a:cubicBezTo>
                    <a:pt x="35065" y="4422"/>
                    <a:pt x="54491" y="-2909"/>
                    <a:pt x="66954" y="1123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5E1199EA-4B5D-45F5-BEB8-C246660B200E}"/>
                </a:ext>
              </a:extLst>
            </p:cNvPr>
            <p:cNvSpPr/>
            <p:nvPr/>
          </p:nvSpPr>
          <p:spPr>
            <a:xfrm>
              <a:off x="11640019" y="6535298"/>
              <a:ext cx="44820" cy="50944"/>
            </a:xfrm>
            <a:custGeom>
              <a:avLst/>
              <a:gdLst>
                <a:gd name="connsiteX0" fmla="*/ 25760 w 44820"/>
                <a:gd name="connsiteY0" fmla="*/ 145 h 50944"/>
                <a:gd name="connsiteX1" fmla="*/ 44820 w 44820"/>
                <a:gd name="connsiteY1" fmla="*/ 4177 h 50944"/>
                <a:gd name="connsiteX2" fmla="*/ 34557 w 44820"/>
                <a:gd name="connsiteY2" fmla="*/ 35699 h 50944"/>
                <a:gd name="connsiteX3" fmla="*/ 18796 w 44820"/>
                <a:gd name="connsiteY3" fmla="*/ 45229 h 50944"/>
                <a:gd name="connsiteX4" fmla="*/ 3768 w 44820"/>
                <a:gd name="connsiteY4" fmla="*/ 46695 h 50944"/>
                <a:gd name="connsiteX5" fmla="*/ 6334 w 44820"/>
                <a:gd name="connsiteY5" fmla="*/ 34600 h 50944"/>
                <a:gd name="connsiteX6" fmla="*/ 7433 w 44820"/>
                <a:gd name="connsiteY6" fmla="*/ 23603 h 50944"/>
                <a:gd name="connsiteX7" fmla="*/ 11465 w 44820"/>
                <a:gd name="connsiteY7" fmla="*/ 3810 h 50944"/>
                <a:gd name="connsiteX8" fmla="*/ 25760 w 44820"/>
                <a:gd name="connsiteY8" fmla="*/ 145 h 5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20" h="50944">
                  <a:moveTo>
                    <a:pt x="25760" y="145"/>
                  </a:moveTo>
                  <a:cubicBezTo>
                    <a:pt x="31625" y="3810"/>
                    <a:pt x="38222" y="4543"/>
                    <a:pt x="44820" y="4177"/>
                  </a:cubicBezTo>
                  <a:cubicBezTo>
                    <a:pt x="43721" y="15539"/>
                    <a:pt x="33457" y="22870"/>
                    <a:pt x="34557" y="35699"/>
                  </a:cubicBezTo>
                  <a:cubicBezTo>
                    <a:pt x="35290" y="43030"/>
                    <a:pt x="23194" y="40464"/>
                    <a:pt x="18796" y="45229"/>
                  </a:cubicBezTo>
                  <a:cubicBezTo>
                    <a:pt x="14764" y="54393"/>
                    <a:pt x="8899" y="50727"/>
                    <a:pt x="3768" y="46695"/>
                  </a:cubicBezTo>
                  <a:cubicBezTo>
                    <a:pt x="-1730" y="41930"/>
                    <a:pt x="1569" y="37898"/>
                    <a:pt x="6334" y="34600"/>
                  </a:cubicBezTo>
                  <a:cubicBezTo>
                    <a:pt x="11832" y="31301"/>
                    <a:pt x="10732" y="26169"/>
                    <a:pt x="7433" y="23603"/>
                  </a:cubicBezTo>
                  <a:cubicBezTo>
                    <a:pt x="-8328" y="12974"/>
                    <a:pt x="4867" y="9308"/>
                    <a:pt x="11465" y="3810"/>
                  </a:cubicBezTo>
                  <a:cubicBezTo>
                    <a:pt x="17696" y="8942"/>
                    <a:pt x="20262" y="-1321"/>
                    <a:pt x="25760" y="14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C965268-B9F5-488C-ABF4-E1A289FD0024}"/>
                </a:ext>
              </a:extLst>
            </p:cNvPr>
            <p:cNvSpPr/>
            <p:nvPr/>
          </p:nvSpPr>
          <p:spPr>
            <a:xfrm>
              <a:off x="11485809" y="6118489"/>
              <a:ext cx="50503" cy="32821"/>
            </a:xfrm>
            <a:custGeom>
              <a:avLst/>
              <a:gdLst>
                <a:gd name="connsiteX0" fmla="*/ 24558 w 50503"/>
                <a:gd name="connsiteY0" fmla="*/ 16327 h 32821"/>
                <a:gd name="connsiteX1" fmla="*/ 15028 w 50503"/>
                <a:gd name="connsiteY1" fmla="*/ 32822 h 32821"/>
                <a:gd name="connsiteX2" fmla="*/ 0 w 50503"/>
                <a:gd name="connsiteY2" fmla="*/ 13761 h 32821"/>
                <a:gd name="connsiteX3" fmla="*/ 16128 w 50503"/>
                <a:gd name="connsiteY3" fmla="*/ 2765 h 32821"/>
                <a:gd name="connsiteX4" fmla="*/ 39953 w 50503"/>
                <a:gd name="connsiteY4" fmla="*/ 1666 h 32821"/>
                <a:gd name="connsiteX5" fmla="*/ 49116 w 50503"/>
                <a:gd name="connsiteY5" fmla="*/ 16694 h 32821"/>
                <a:gd name="connsiteX6" fmla="*/ 50216 w 50503"/>
                <a:gd name="connsiteY6" fmla="*/ 31722 h 32821"/>
                <a:gd name="connsiteX7" fmla="*/ 24558 w 50503"/>
                <a:gd name="connsiteY7" fmla="*/ 16327 h 3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03" h="32821">
                  <a:moveTo>
                    <a:pt x="24558" y="16327"/>
                  </a:moveTo>
                  <a:cubicBezTo>
                    <a:pt x="21259" y="23291"/>
                    <a:pt x="23092" y="32822"/>
                    <a:pt x="15028" y="32822"/>
                  </a:cubicBezTo>
                  <a:cubicBezTo>
                    <a:pt x="2566" y="32822"/>
                    <a:pt x="9897" y="18160"/>
                    <a:pt x="0" y="13761"/>
                  </a:cubicBezTo>
                  <a:cubicBezTo>
                    <a:pt x="6964" y="10463"/>
                    <a:pt x="18327" y="18160"/>
                    <a:pt x="16128" y="2765"/>
                  </a:cubicBezTo>
                  <a:cubicBezTo>
                    <a:pt x="15395" y="-2733"/>
                    <a:pt x="31522" y="1666"/>
                    <a:pt x="39953" y="1666"/>
                  </a:cubicBezTo>
                  <a:cubicBezTo>
                    <a:pt x="47650" y="2032"/>
                    <a:pt x="52049" y="12295"/>
                    <a:pt x="49116" y="16694"/>
                  </a:cubicBezTo>
                  <a:cubicBezTo>
                    <a:pt x="44351" y="23291"/>
                    <a:pt x="52049" y="26957"/>
                    <a:pt x="50216" y="31722"/>
                  </a:cubicBezTo>
                  <a:cubicBezTo>
                    <a:pt x="37754" y="33921"/>
                    <a:pt x="33355" y="23291"/>
                    <a:pt x="24558" y="16327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BFD1CDA-5628-4966-9367-9F1876D5C266}"/>
                </a:ext>
              </a:extLst>
            </p:cNvPr>
            <p:cNvSpPr/>
            <p:nvPr/>
          </p:nvSpPr>
          <p:spPr>
            <a:xfrm>
              <a:off x="11670617" y="5602785"/>
              <a:ext cx="117585" cy="117476"/>
            </a:xfrm>
            <a:custGeom>
              <a:avLst/>
              <a:gdLst>
                <a:gd name="connsiteX0" fmla="*/ 85330 w 117585"/>
                <a:gd name="connsiteY0" fmla="*/ 102448 h 117476"/>
                <a:gd name="connsiteX1" fmla="*/ 77633 w 117585"/>
                <a:gd name="connsiteY1" fmla="*/ 117476 h 117476"/>
                <a:gd name="connsiteX2" fmla="*/ 76167 w 117585"/>
                <a:gd name="connsiteY2" fmla="*/ 84121 h 117476"/>
                <a:gd name="connsiteX3" fmla="*/ 74334 w 117585"/>
                <a:gd name="connsiteY3" fmla="*/ 69093 h 117476"/>
                <a:gd name="connsiteX4" fmla="*/ 57107 w 117585"/>
                <a:gd name="connsiteY4" fmla="*/ 50033 h 117476"/>
                <a:gd name="connsiteX5" fmla="*/ 49410 w 117585"/>
                <a:gd name="connsiteY5" fmla="*/ 63962 h 117476"/>
                <a:gd name="connsiteX6" fmla="*/ 18620 w 117585"/>
                <a:gd name="connsiteY6" fmla="*/ 92185 h 117476"/>
                <a:gd name="connsiteX7" fmla="*/ 13122 w 117585"/>
                <a:gd name="connsiteY7" fmla="*/ 107946 h 117476"/>
                <a:gd name="connsiteX8" fmla="*/ 7991 w 117585"/>
                <a:gd name="connsiteY8" fmla="*/ 103914 h 117476"/>
                <a:gd name="connsiteX9" fmla="*/ 3226 w 117585"/>
                <a:gd name="connsiteY9" fmla="*/ 78623 h 117476"/>
                <a:gd name="connsiteX10" fmla="*/ 29617 w 117585"/>
                <a:gd name="connsiteY10" fmla="*/ 30607 h 117476"/>
                <a:gd name="connsiteX11" fmla="*/ 49043 w 117585"/>
                <a:gd name="connsiteY11" fmla="*/ 32073 h 117476"/>
                <a:gd name="connsiteX12" fmla="*/ 69936 w 117585"/>
                <a:gd name="connsiteY12" fmla="*/ 31340 h 117476"/>
                <a:gd name="connsiteX13" fmla="*/ 65537 w 117585"/>
                <a:gd name="connsiteY13" fmla="*/ 16312 h 117476"/>
                <a:gd name="connsiteX14" fmla="*/ 77633 w 117585"/>
                <a:gd name="connsiteY14" fmla="*/ 550 h 117476"/>
                <a:gd name="connsiteX15" fmla="*/ 87163 w 117585"/>
                <a:gd name="connsiteY15" fmla="*/ 32439 h 117476"/>
                <a:gd name="connsiteX16" fmla="*/ 87163 w 117585"/>
                <a:gd name="connsiteY16" fmla="*/ 44902 h 117476"/>
                <a:gd name="connsiteX17" fmla="*/ 88996 w 117585"/>
                <a:gd name="connsiteY17" fmla="*/ 56631 h 117476"/>
                <a:gd name="connsiteX18" fmla="*/ 96327 w 117585"/>
                <a:gd name="connsiteY18" fmla="*/ 76057 h 117476"/>
                <a:gd name="connsiteX19" fmla="*/ 109522 w 117585"/>
                <a:gd name="connsiteY19" fmla="*/ 56264 h 117476"/>
                <a:gd name="connsiteX20" fmla="*/ 115387 w 117585"/>
                <a:gd name="connsiteY20" fmla="*/ 79723 h 117476"/>
                <a:gd name="connsiteX21" fmla="*/ 117586 w 117585"/>
                <a:gd name="connsiteY21" fmla="*/ 82655 h 117476"/>
                <a:gd name="connsiteX22" fmla="*/ 109155 w 117585"/>
                <a:gd name="connsiteY22" fmla="*/ 111978 h 117476"/>
                <a:gd name="connsiteX23" fmla="*/ 96693 w 117585"/>
                <a:gd name="connsiteY23" fmla="*/ 102448 h 117476"/>
                <a:gd name="connsiteX24" fmla="*/ 85330 w 117585"/>
                <a:gd name="connsiteY24" fmla="*/ 102448 h 11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585" h="117476">
                  <a:moveTo>
                    <a:pt x="85330" y="102448"/>
                  </a:moveTo>
                  <a:cubicBezTo>
                    <a:pt x="80565" y="106114"/>
                    <a:pt x="78366" y="111612"/>
                    <a:pt x="77633" y="117476"/>
                  </a:cubicBezTo>
                  <a:cubicBezTo>
                    <a:pt x="68470" y="110146"/>
                    <a:pt x="66637" y="91452"/>
                    <a:pt x="76167" y="84121"/>
                  </a:cubicBezTo>
                  <a:cubicBezTo>
                    <a:pt x="85697" y="76791"/>
                    <a:pt x="83864" y="73492"/>
                    <a:pt x="74334" y="69093"/>
                  </a:cubicBezTo>
                  <a:cubicBezTo>
                    <a:pt x="61505" y="63228"/>
                    <a:pt x="61872" y="63228"/>
                    <a:pt x="57107" y="50033"/>
                  </a:cubicBezTo>
                  <a:cubicBezTo>
                    <a:pt x="53075" y="54065"/>
                    <a:pt x="57107" y="66527"/>
                    <a:pt x="49410" y="63962"/>
                  </a:cubicBezTo>
                  <a:cubicBezTo>
                    <a:pt x="20820" y="54798"/>
                    <a:pt x="29250" y="83388"/>
                    <a:pt x="18620" y="92185"/>
                  </a:cubicBezTo>
                  <a:cubicBezTo>
                    <a:pt x="14589" y="95850"/>
                    <a:pt x="21186" y="105014"/>
                    <a:pt x="13122" y="107946"/>
                  </a:cubicBezTo>
                  <a:cubicBezTo>
                    <a:pt x="12023" y="108313"/>
                    <a:pt x="7991" y="105380"/>
                    <a:pt x="7991" y="103914"/>
                  </a:cubicBezTo>
                  <a:cubicBezTo>
                    <a:pt x="7258" y="95117"/>
                    <a:pt x="-5938" y="86320"/>
                    <a:pt x="3226" y="78623"/>
                  </a:cubicBezTo>
                  <a:cubicBezTo>
                    <a:pt x="18987" y="65428"/>
                    <a:pt x="22652" y="47834"/>
                    <a:pt x="29617" y="30607"/>
                  </a:cubicBezTo>
                  <a:cubicBezTo>
                    <a:pt x="30350" y="28407"/>
                    <a:pt x="45744" y="28407"/>
                    <a:pt x="49043" y="32073"/>
                  </a:cubicBezTo>
                  <a:cubicBezTo>
                    <a:pt x="57474" y="41236"/>
                    <a:pt x="64804" y="35738"/>
                    <a:pt x="69936" y="31340"/>
                  </a:cubicBezTo>
                  <a:cubicBezTo>
                    <a:pt x="78000" y="25109"/>
                    <a:pt x="67737" y="21443"/>
                    <a:pt x="65537" y="16312"/>
                  </a:cubicBezTo>
                  <a:cubicBezTo>
                    <a:pt x="60406" y="4582"/>
                    <a:pt x="62972" y="-2015"/>
                    <a:pt x="77633" y="550"/>
                  </a:cubicBezTo>
                  <a:cubicBezTo>
                    <a:pt x="67737" y="14845"/>
                    <a:pt x="80199" y="23276"/>
                    <a:pt x="87163" y="32439"/>
                  </a:cubicBezTo>
                  <a:cubicBezTo>
                    <a:pt x="91195" y="37204"/>
                    <a:pt x="102558" y="39770"/>
                    <a:pt x="87163" y="44902"/>
                  </a:cubicBezTo>
                  <a:cubicBezTo>
                    <a:pt x="83131" y="46368"/>
                    <a:pt x="86797" y="52965"/>
                    <a:pt x="88996" y="56631"/>
                  </a:cubicBezTo>
                  <a:cubicBezTo>
                    <a:pt x="92661" y="62862"/>
                    <a:pt x="97060" y="68360"/>
                    <a:pt x="96327" y="76057"/>
                  </a:cubicBezTo>
                  <a:cubicBezTo>
                    <a:pt x="109522" y="73858"/>
                    <a:pt x="99626" y="59930"/>
                    <a:pt x="109522" y="56264"/>
                  </a:cubicBezTo>
                  <a:cubicBezTo>
                    <a:pt x="111355" y="63962"/>
                    <a:pt x="119785" y="69826"/>
                    <a:pt x="115387" y="79723"/>
                  </a:cubicBezTo>
                  <a:cubicBezTo>
                    <a:pt x="115020" y="80089"/>
                    <a:pt x="116853" y="81555"/>
                    <a:pt x="117586" y="82655"/>
                  </a:cubicBezTo>
                  <a:cubicBezTo>
                    <a:pt x="97426" y="87420"/>
                    <a:pt x="117586" y="103548"/>
                    <a:pt x="109155" y="111978"/>
                  </a:cubicBezTo>
                  <a:cubicBezTo>
                    <a:pt x="102558" y="111978"/>
                    <a:pt x="102191" y="103548"/>
                    <a:pt x="96693" y="102448"/>
                  </a:cubicBezTo>
                  <a:cubicBezTo>
                    <a:pt x="93028" y="95484"/>
                    <a:pt x="88996" y="94384"/>
                    <a:pt x="85330" y="10244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D17E51A8-2182-4758-A64B-3BC7FB52025F}"/>
                </a:ext>
              </a:extLst>
            </p:cNvPr>
            <p:cNvSpPr/>
            <p:nvPr/>
          </p:nvSpPr>
          <p:spPr>
            <a:xfrm>
              <a:off x="11742447" y="5557380"/>
              <a:ext cx="69947" cy="73584"/>
            </a:xfrm>
            <a:custGeom>
              <a:avLst/>
              <a:gdLst>
                <a:gd name="connsiteX0" fmla="*/ 69948 w 69947"/>
                <a:gd name="connsiteY0" fmla="*/ 1237 h 73584"/>
                <a:gd name="connsiteX1" fmla="*/ 56020 w 69947"/>
                <a:gd name="connsiteY1" fmla="*/ 15166 h 73584"/>
                <a:gd name="connsiteX2" fmla="*/ 47956 w 69947"/>
                <a:gd name="connsiteY2" fmla="*/ 20297 h 73584"/>
                <a:gd name="connsiteX3" fmla="*/ 52721 w 69947"/>
                <a:gd name="connsiteY3" fmla="*/ 29461 h 73584"/>
                <a:gd name="connsiteX4" fmla="*/ 64450 w 69947"/>
                <a:gd name="connsiteY4" fmla="*/ 69047 h 73584"/>
                <a:gd name="connsiteX5" fmla="*/ 41724 w 69947"/>
                <a:gd name="connsiteY5" fmla="*/ 72346 h 73584"/>
                <a:gd name="connsiteX6" fmla="*/ 37693 w 69947"/>
                <a:gd name="connsiteY6" fmla="*/ 62816 h 73584"/>
                <a:gd name="connsiteX7" fmla="*/ 28163 w 69947"/>
                <a:gd name="connsiteY7" fmla="*/ 41923 h 73584"/>
                <a:gd name="connsiteX8" fmla="*/ 20832 w 69947"/>
                <a:gd name="connsiteY8" fmla="*/ 35692 h 73584"/>
                <a:gd name="connsiteX9" fmla="*/ 27796 w 69947"/>
                <a:gd name="connsiteY9" fmla="*/ 24696 h 73584"/>
                <a:gd name="connsiteX10" fmla="*/ 14967 w 69947"/>
                <a:gd name="connsiteY10" fmla="*/ 22863 h 73584"/>
                <a:gd name="connsiteX11" fmla="*/ 1039 w 69947"/>
                <a:gd name="connsiteY11" fmla="*/ 22130 h 73584"/>
                <a:gd name="connsiteX12" fmla="*/ 2138 w 69947"/>
                <a:gd name="connsiteY12" fmla="*/ 10401 h 73584"/>
                <a:gd name="connsiteX13" fmla="*/ 17900 w 69947"/>
                <a:gd name="connsiteY13" fmla="*/ 5269 h 73584"/>
                <a:gd name="connsiteX14" fmla="*/ 34027 w 69947"/>
                <a:gd name="connsiteY14" fmla="*/ 15532 h 73584"/>
                <a:gd name="connsiteX15" fmla="*/ 39892 w 69947"/>
                <a:gd name="connsiteY15" fmla="*/ 14066 h 73584"/>
                <a:gd name="connsiteX16" fmla="*/ 64816 w 69947"/>
                <a:gd name="connsiteY16" fmla="*/ 3437 h 73584"/>
                <a:gd name="connsiteX17" fmla="*/ 69948 w 69947"/>
                <a:gd name="connsiteY17" fmla="*/ 1237 h 7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947" h="73584">
                  <a:moveTo>
                    <a:pt x="69948" y="1237"/>
                  </a:moveTo>
                  <a:cubicBezTo>
                    <a:pt x="69948" y="10401"/>
                    <a:pt x="68115" y="17732"/>
                    <a:pt x="56020" y="15166"/>
                  </a:cubicBezTo>
                  <a:cubicBezTo>
                    <a:pt x="51255" y="14066"/>
                    <a:pt x="48689" y="16265"/>
                    <a:pt x="47956" y="20297"/>
                  </a:cubicBezTo>
                  <a:cubicBezTo>
                    <a:pt x="47223" y="24329"/>
                    <a:pt x="49055" y="27262"/>
                    <a:pt x="52721" y="29461"/>
                  </a:cubicBezTo>
                  <a:cubicBezTo>
                    <a:pt x="57119" y="31660"/>
                    <a:pt x="67749" y="65382"/>
                    <a:pt x="64450" y="69047"/>
                  </a:cubicBezTo>
                  <a:cubicBezTo>
                    <a:pt x="58219" y="76378"/>
                    <a:pt x="49422" y="72712"/>
                    <a:pt x="41724" y="72346"/>
                  </a:cubicBezTo>
                  <a:cubicBezTo>
                    <a:pt x="35860" y="71979"/>
                    <a:pt x="34760" y="66848"/>
                    <a:pt x="37693" y="62816"/>
                  </a:cubicBezTo>
                  <a:cubicBezTo>
                    <a:pt x="45756" y="50353"/>
                    <a:pt x="47589" y="41923"/>
                    <a:pt x="28163" y="41923"/>
                  </a:cubicBezTo>
                  <a:cubicBezTo>
                    <a:pt x="26696" y="41923"/>
                    <a:pt x="25963" y="34959"/>
                    <a:pt x="20832" y="35692"/>
                  </a:cubicBezTo>
                  <a:cubicBezTo>
                    <a:pt x="21198" y="30560"/>
                    <a:pt x="30362" y="29827"/>
                    <a:pt x="27796" y="24696"/>
                  </a:cubicBezTo>
                  <a:cubicBezTo>
                    <a:pt x="25597" y="21030"/>
                    <a:pt x="18999" y="18098"/>
                    <a:pt x="14967" y="22863"/>
                  </a:cubicBezTo>
                  <a:cubicBezTo>
                    <a:pt x="9469" y="29094"/>
                    <a:pt x="4338" y="26529"/>
                    <a:pt x="1039" y="22130"/>
                  </a:cubicBezTo>
                  <a:cubicBezTo>
                    <a:pt x="-794" y="19564"/>
                    <a:pt x="-61" y="12600"/>
                    <a:pt x="2138" y="10401"/>
                  </a:cubicBezTo>
                  <a:cubicBezTo>
                    <a:pt x="6170" y="6735"/>
                    <a:pt x="13868" y="-229"/>
                    <a:pt x="17900" y="5269"/>
                  </a:cubicBezTo>
                  <a:cubicBezTo>
                    <a:pt x="22298" y="11500"/>
                    <a:pt x="32195" y="5636"/>
                    <a:pt x="34027" y="15532"/>
                  </a:cubicBezTo>
                  <a:cubicBezTo>
                    <a:pt x="35127" y="21397"/>
                    <a:pt x="39525" y="15532"/>
                    <a:pt x="39892" y="14066"/>
                  </a:cubicBezTo>
                  <a:cubicBezTo>
                    <a:pt x="43557" y="-595"/>
                    <a:pt x="51988" y="-3161"/>
                    <a:pt x="64816" y="3437"/>
                  </a:cubicBezTo>
                  <a:cubicBezTo>
                    <a:pt x="65916" y="3803"/>
                    <a:pt x="68115" y="1970"/>
                    <a:pt x="69948" y="1237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35825136-E10F-4E43-BE23-2BDEE0453703}"/>
                </a:ext>
              </a:extLst>
            </p:cNvPr>
            <p:cNvSpPr/>
            <p:nvPr/>
          </p:nvSpPr>
          <p:spPr>
            <a:xfrm>
              <a:off x="11544810" y="5571446"/>
              <a:ext cx="34832" cy="92530"/>
            </a:xfrm>
            <a:custGeom>
              <a:avLst/>
              <a:gdLst>
                <a:gd name="connsiteX0" fmla="*/ 1111 w 34832"/>
                <a:gd name="connsiteY0" fmla="*/ 92368 h 92530"/>
                <a:gd name="connsiteX1" fmla="*/ 18704 w 34832"/>
                <a:gd name="connsiteY1" fmla="*/ 35188 h 92530"/>
                <a:gd name="connsiteX2" fmla="*/ 22736 w 34832"/>
                <a:gd name="connsiteY2" fmla="*/ 0 h 92530"/>
                <a:gd name="connsiteX3" fmla="*/ 29701 w 34832"/>
                <a:gd name="connsiteY3" fmla="*/ 27857 h 92530"/>
                <a:gd name="connsiteX4" fmla="*/ 34832 w 34832"/>
                <a:gd name="connsiteY4" fmla="*/ 39953 h 92530"/>
                <a:gd name="connsiteX5" fmla="*/ 24569 w 34832"/>
                <a:gd name="connsiteY5" fmla="*/ 67810 h 92530"/>
                <a:gd name="connsiteX6" fmla="*/ 10641 w 34832"/>
                <a:gd name="connsiteY6" fmla="*/ 92368 h 92530"/>
                <a:gd name="connsiteX7" fmla="*/ 1111 w 34832"/>
                <a:gd name="connsiteY7" fmla="*/ 92368 h 9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832" h="92530">
                  <a:moveTo>
                    <a:pt x="1111" y="92368"/>
                  </a:moveTo>
                  <a:cubicBezTo>
                    <a:pt x="-4754" y="69642"/>
                    <a:pt x="14306" y="54614"/>
                    <a:pt x="18704" y="35188"/>
                  </a:cubicBezTo>
                  <a:cubicBezTo>
                    <a:pt x="20904" y="24192"/>
                    <a:pt x="25669" y="13929"/>
                    <a:pt x="22736" y="0"/>
                  </a:cubicBezTo>
                  <a:cubicBezTo>
                    <a:pt x="32266" y="9530"/>
                    <a:pt x="34466" y="17960"/>
                    <a:pt x="29701" y="27857"/>
                  </a:cubicBezTo>
                  <a:cubicBezTo>
                    <a:pt x="26768" y="33721"/>
                    <a:pt x="26768" y="38853"/>
                    <a:pt x="34832" y="39953"/>
                  </a:cubicBezTo>
                  <a:cubicBezTo>
                    <a:pt x="26035" y="47284"/>
                    <a:pt x="17605" y="53881"/>
                    <a:pt x="24569" y="67810"/>
                  </a:cubicBezTo>
                  <a:cubicBezTo>
                    <a:pt x="32633" y="85037"/>
                    <a:pt x="28968" y="90168"/>
                    <a:pt x="10641" y="92368"/>
                  </a:cubicBezTo>
                  <a:cubicBezTo>
                    <a:pt x="7342" y="92734"/>
                    <a:pt x="4043" y="92368"/>
                    <a:pt x="1111" y="92368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6D09A0B2-0D2D-418A-9407-E596B4E3825C}"/>
                </a:ext>
              </a:extLst>
            </p:cNvPr>
            <p:cNvSpPr/>
            <p:nvPr/>
          </p:nvSpPr>
          <p:spPr>
            <a:xfrm>
              <a:off x="11569391" y="5547518"/>
              <a:ext cx="47450" cy="56183"/>
            </a:xfrm>
            <a:custGeom>
              <a:avLst/>
              <a:gdLst>
                <a:gd name="connsiteX0" fmla="*/ 36643 w 47450"/>
                <a:gd name="connsiteY0" fmla="*/ 56184 h 56183"/>
                <a:gd name="connsiteX1" fmla="*/ 7319 w 47450"/>
                <a:gd name="connsiteY1" fmla="*/ 17330 h 56183"/>
                <a:gd name="connsiteX2" fmla="*/ 1821 w 47450"/>
                <a:gd name="connsiteY2" fmla="*/ 3402 h 56183"/>
                <a:gd name="connsiteX3" fmla="*/ 17949 w 47450"/>
                <a:gd name="connsiteY3" fmla="*/ 4868 h 56183"/>
                <a:gd name="connsiteX4" fmla="*/ 35176 w 47450"/>
                <a:gd name="connsiteY4" fmla="*/ 10733 h 56183"/>
                <a:gd name="connsiteX5" fmla="*/ 45806 w 47450"/>
                <a:gd name="connsiteY5" fmla="*/ 15131 h 56183"/>
                <a:gd name="connsiteX6" fmla="*/ 38842 w 47450"/>
                <a:gd name="connsiteY6" fmla="*/ 25028 h 56183"/>
                <a:gd name="connsiteX7" fmla="*/ 25646 w 47450"/>
                <a:gd name="connsiteY7" fmla="*/ 36390 h 56183"/>
                <a:gd name="connsiteX8" fmla="*/ 47272 w 47450"/>
                <a:gd name="connsiteY8" fmla="*/ 36757 h 56183"/>
                <a:gd name="connsiteX9" fmla="*/ 36643 w 47450"/>
                <a:gd name="connsiteY9" fmla="*/ 56184 h 5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450" h="56183">
                  <a:moveTo>
                    <a:pt x="36643" y="56184"/>
                  </a:moveTo>
                  <a:cubicBezTo>
                    <a:pt x="21614" y="47020"/>
                    <a:pt x="18682" y="29060"/>
                    <a:pt x="7319" y="17330"/>
                  </a:cubicBezTo>
                  <a:cubicBezTo>
                    <a:pt x="3654" y="13665"/>
                    <a:pt x="-3310" y="10000"/>
                    <a:pt x="1821" y="3402"/>
                  </a:cubicBezTo>
                  <a:cubicBezTo>
                    <a:pt x="7319" y="-3196"/>
                    <a:pt x="12818" y="1203"/>
                    <a:pt x="17949" y="4868"/>
                  </a:cubicBezTo>
                  <a:cubicBezTo>
                    <a:pt x="23081" y="8533"/>
                    <a:pt x="28579" y="10733"/>
                    <a:pt x="35176" y="10733"/>
                  </a:cubicBezTo>
                  <a:cubicBezTo>
                    <a:pt x="39208" y="10733"/>
                    <a:pt x="45073" y="8900"/>
                    <a:pt x="45806" y="15131"/>
                  </a:cubicBezTo>
                  <a:cubicBezTo>
                    <a:pt x="46173" y="19163"/>
                    <a:pt x="43607" y="23928"/>
                    <a:pt x="38842" y="25028"/>
                  </a:cubicBezTo>
                  <a:cubicBezTo>
                    <a:pt x="33344" y="26860"/>
                    <a:pt x="28579" y="29793"/>
                    <a:pt x="25646" y="36390"/>
                  </a:cubicBezTo>
                  <a:cubicBezTo>
                    <a:pt x="32977" y="39689"/>
                    <a:pt x="39941" y="41888"/>
                    <a:pt x="47272" y="36757"/>
                  </a:cubicBezTo>
                  <a:cubicBezTo>
                    <a:pt x="48372" y="46287"/>
                    <a:pt x="44340" y="52518"/>
                    <a:pt x="36643" y="56184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D25449C5-E968-4596-A001-DC310DFB6A47}"/>
                </a:ext>
              </a:extLst>
            </p:cNvPr>
            <p:cNvSpPr/>
            <p:nvPr/>
          </p:nvSpPr>
          <p:spPr>
            <a:xfrm>
              <a:off x="11716248" y="5722827"/>
              <a:ext cx="23571" cy="27506"/>
            </a:xfrm>
            <a:custGeom>
              <a:avLst/>
              <a:gdLst>
                <a:gd name="connsiteX0" fmla="*/ 17341 w 23571"/>
                <a:gd name="connsiteY0" fmla="*/ 19793 h 27506"/>
                <a:gd name="connsiteX1" fmla="*/ 5978 w 23571"/>
                <a:gd name="connsiteY1" fmla="*/ 27490 h 27506"/>
                <a:gd name="connsiteX2" fmla="*/ 8177 w 23571"/>
                <a:gd name="connsiteY2" fmla="*/ 6598 h 27506"/>
                <a:gd name="connsiteX3" fmla="*/ 23572 w 23571"/>
                <a:gd name="connsiteY3" fmla="*/ 0 h 27506"/>
                <a:gd name="connsiteX4" fmla="*/ 17341 w 23571"/>
                <a:gd name="connsiteY4" fmla="*/ 19793 h 2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1" h="27506">
                  <a:moveTo>
                    <a:pt x="17341" y="19793"/>
                  </a:moveTo>
                  <a:cubicBezTo>
                    <a:pt x="13309" y="21992"/>
                    <a:pt x="11843" y="27857"/>
                    <a:pt x="5978" y="27490"/>
                  </a:cubicBezTo>
                  <a:cubicBezTo>
                    <a:pt x="-6118" y="19060"/>
                    <a:pt x="3046" y="12096"/>
                    <a:pt x="8177" y="6598"/>
                  </a:cubicBezTo>
                  <a:cubicBezTo>
                    <a:pt x="11476" y="3299"/>
                    <a:pt x="17707" y="2566"/>
                    <a:pt x="23572" y="0"/>
                  </a:cubicBezTo>
                  <a:cubicBezTo>
                    <a:pt x="21373" y="7331"/>
                    <a:pt x="19540" y="13562"/>
                    <a:pt x="17341" y="1979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76077236-1ED8-4F10-9330-57B4BE53B2BB}"/>
                </a:ext>
              </a:extLst>
            </p:cNvPr>
            <p:cNvSpPr/>
            <p:nvPr/>
          </p:nvSpPr>
          <p:spPr>
            <a:xfrm>
              <a:off x="11613762" y="5712197"/>
              <a:ext cx="7140" cy="24924"/>
            </a:xfrm>
            <a:custGeom>
              <a:avLst/>
              <a:gdLst>
                <a:gd name="connsiteX0" fmla="*/ 5834 w 7140"/>
                <a:gd name="connsiteY0" fmla="*/ 0 h 24924"/>
                <a:gd name="connsiteX1" fmla="*/ 1802 w 7140"/>
                <a:gd name="connsiteY1" fmla="*/ 24925 h 24924"/>
                <a:gd name="connsiteX2" fmla="*/ 5834 w 7140"/>
                <a:gd name="connsiteY2" fmla="*/ 0 h 2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" h="24924">
                  <a:moveTo>
                    <a:pt x="5834" y="0"/>
                  </a:moveTo>
                  <a:cubicBezTo>
                    <a:pt x="6933" y="11363"/>
                    <a:pt x="9499" y="18327"/>
                    <a:pt x="1802" y="24925"/>
                  </a:cubicBezTo>
                  <a:cubicBezTo>
                    <a:pt x="-2963" y="16128"/>
                    <a:pt x="2902" y="10263"/>
                    <a:pt x="5834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99FDE040-1B9D-4AAF-AB38-29CA931398E5}"/>
                </a:ext>
              </a:extLst>
            </p:cNvPr>
            <p:cNvSpPr/>
            <p:nvPr/>
          </p:nvSpPr>
          <p:spPr>
            <a:xfrm>
              <a:off x="11444765" y="5668776"/>
              <a:ext cx="45946" cy="57968"/>
            </a:xfrm>
            <a:custGeom>
              <a:avLst/>
              <a:gdLst>
                <a:gd name="connsiteX0" fmla="*/ 44709 w 45946"/>
                <a:gd name="connsiteY0" fmla="*/ 13731 h 57968"/>
                <a:gd name="connsiteX1" fmla="*/ 37012 w 45946"/>
                <a:gd name="connsiteY1" fmla="*/ 36090 h 57968"/>
                <a:gd name="connsiteX2" fmla="*/ 37012 w 45946"/>
                <a:gd name="connsiteY2" fmla="*/ 36090 h 57968"/>
                <a:gd name="connsiteX3" fmla="*/ 14653 w 45946"/>
                <a:gd name="connsiteY3" fmla="*/ 52951 h 57968"/>
                <a:gd name="connsiteX4" fmla="*/ 3657 w 45946"/>
                <a:gd name="connsiteY4" fmla="*/ 56250 h 57968"/>
                <a:gd name="connsiteX5" fmla="*/ 8055 w 45946"/>
                <a:gd name="connsiteY5" fmla="*/ 47086 h 57968"/>
                <a:gd name="connsiteX6" fmla="*/ 6956 w 45946"/>
                <a:gd name="connsiteY6" fmla="*/ 26560 h 57968"/>
                <a:gd name="connsiteX7" fmla="*/ 725 w 45946"/>
                <a:gd name="connsiteY7" fmla="*/ 14098 h 57968"/>
                <a:gd name="connsiteX8" fmla="*/ 14653 w 45946"/>
                <a:gd name="connsiteY8" fmla="*/ 7134 h 57968"/>
                <a:gd name="connsiteX9" fmla="*/ 24916 w 45946"/>
                <a:gd name="connsiteY9" fmla="*/ 5301 h 57968"/>
                <a:gd name="connsiteX10" fmla="*/ 44709 w 45946"/>
                <a:gd name="connsiteY10" fmla="*/ 10066 h 57968"/>
                <a:gd name="connsiteX11" fmla="*/ 45809 w 45946"/>
                <a:gd name="connsiteY11" fmla="*/ 12632 h 57968"/>
                <a:gd name="connsiteX12" fmla="*/ 44709 w 45946"/>
                <a:gd name="connsiteY12" fmla="*/ 13731 h 5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946" h="57968">
                  <a:moveTo>
                    <a:pt x="44709" y="13731"/>
                  </a:moveTo>
                  <a:cubicBezTo>
                    <a:pt x="42143" y="21062"/>
                    <a:pt x="39578" y="28760"/>
                    <a:pt x="37012" y="36090"/>
                  </a:cubicBezTo>
                  <a:lnTo>
                    <a:pt x="37012" y="36090"/>
                  </a:lnTo>
                  <a:cubicBezTo>
                    <a:pt x="23450" y="33891"/>
                    <a:pt x="21984" y="47086"/>
                    <a:pt x="14653" y="52951"/>
                  </a:cubicBezTo>
                  <a:cubicBezTo>
                    <a:pt x="11354" y="55517"/>
                    <a:pt x="8055" y="60648"/>
                    <a:pt x="3657" y="56250"/>
                  </a:cubicBezTo>
                  <a:cubicBezTo>
                    <a:pt x="-1841" y="50752"/>
                    <a:pt x="4756" y="49286"/>
                    <a:pt x="8055" y="47086"/>
                  </a:cubicBezTo>
                  <a:cubicBezTo>
                    <a:pt x="17585" y="39756"/>
                    <a:pt x="16486" y="33158"/>
                    <a:pt x="6956" y="26560"/>
                  </a:cubicBezTo>
                  <a:cubicBezTo>
                    <a:pt x="2924" y="23628"/>
                    <a:pt x="-1841" y="19963"/>
                    <a:pt x="725" y="14098"/>
                  </a:cubicBezTo>
                  <a:cubicBezTo>
                    <a:pt x="2924" y="8600"/>
                    <a:pt x="8788" y="6401"/>
                    <a:pt x="14653" y="7134"/>
                  </a:cubicBezTo>
                  <a:cubicBezTo>
                    <a:pt x="18318" y="7500"/>
                    <a:pt x="21984" y="8966"/>
                    <a:pt x="24916" y="5301"/>
                  </a:cubicBezTo>
                  <a:cubicBezTo>
                    <a:pt x="34446" y="-5329"/>
                    <a:pt x="39578" y="2002"/>
                    <a:pt x="44709" y="10066"/>
                  </a:cubicBezTo>
                  <a:cubicBezTo>
                    <a:pt x="45809" y="10799"/>
                    <a:pt x="46175" y="11899"/>
                    <a:pt x="45809" y="12632"/>
                  </a:cubicBezTo>
                  <a:cubicBezTo>
                    <a:pt x="45442" y="13365"/>
                    <a:pt x="45076" y="13731"/>
                    <a:pt x="44709" y="1373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95E244D7-349E-4B7B-884B-FFC2E02998BE}"/>
                </a:ext>
              </a:extLst>
            </p:cNvPr>
            <p:cNvSpPr/>
            <p:nvPr/>
          </p:nvSpPr>
          <p:spPr>
            <a:xfrm>
              <a:off x="11472107" y="5705233"/>
              <a:ext cx="38354" cy="43265"/>
            </a:xfrm>
            <a:custGeom>
              <a:avLst/>
              <a:gdLst>
                <a:gd name="connsiteX0" fmla="*/ 9670 w 38354"/>
                <a:gd name="connsiteY0" fmla="*/ 0 h 43265"/>
                <a:gd name="connsiteX1" fmla="*/ 25065 w 38354"/>
                <a:gd name="connsiteY1" fmla="*/ 19060 h 43265"/>
                <a:gd name="connsiteX2" fmla="*/ 31662 w 38354"/>
                <a:gd name="connsiteY2" fmla="*/ 26757 h 43265"/>
                <a:gd name="connsiteX3" fmla="*/ 38260 w 38354"/>
                <a:gd name="connsiteY3" fmla="*/ 34455 h 43265"/>
                <a:gd name="connsiteX4" fmla="*/ 33129 w 38354"/>
                <a:gd name="connsiteY4" fmla="*/ 41786 h 43265"/>
                <a:gd name="connsiteX5" fmla="*/ 22865 w 38354"/>
                <a:gd name="connsiteY5" fmla="*/ 37387 h 43265"/>
                <a:gd name="connsiteX6" fmla="*/ 11503 w 38354"/>
                <a:gd name="connsiteY6" fmla="*/ 32255 h 43265"/>
                <a:gd name="connsiteX7" fmla="*/ 1606 w 38354"/>
                <a:gd name="connsiteY7" fmla="*/ 32622 h 43265"/>
                <a:gd name="connsiteX8" fmla="*/ 1973 w 38354"/>
                <a:gd name="connsiteY8" fmla="*/ 22725 h 43265"/>
                <a:gd name="connsiteX9" fmla="*/ 9670 w 38354"/>
                <a:gd name="connsiteY9" fmla="*/ 0 h 43265"/>
                <a:gd name="connsiteX10" fmla="*/ 9670 w 38354"/>
                <a:gd name="connsiteY10" fmla="*/ 0 h 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54" h="43265">
                  <a:moveTo>
                    <a:pt x="9670" y="0"/>
                  </a:moveTo>
                  <a:cubicBezTo>
                    <a:pt x="20666" y="1466"/>
                    <a:pt x="36061" y="-733"/>
                    <a:pt x="25065" y="19060"/>
                  </a:cubicBezTo>
                  <a:cubicBezTo>
                    <a:pt x="21399" y="25658"/>
                    <a:pt x="28364" y="25291"/>
                    <a:pt x="31662" y="26757"/>
                  </a:cubicBezTo>
                  <a:cubicBezTo>
                    <a:pt x="35328" y="28223"/>
                    <a:pt x="38993" y="30056"/>
                    <a:pt x="38260" y="34455"/>
                  </a:cubicBezTo>
                  <a:cubicBezTo>
                    <a:pt x="37894" y="37020"/>
                    <a:pt x="35694" y="39953"/>
                    <a:pt x="33129" y="41786"/>
                  </a:cubicBezTo>
                  <a:cubicBezTo>
                    <a:pt x="27997" y="45817"/>
                    <a:pt x="25431" y="40686"/>
                    <a:pt x="22865" y="37387"/>
                  </a:cubicBezTo>
                  <a:cubicBezTo>
                    <a:pt x="19567" y="33722"/>
                    <a:pt x="17734" y="27857"/>
                    <a:pt x="11503" y="32255"/>
                  </a:cubicBezTo>
                  <a:cubicBezTo>
                    <a:pt x="7837" y="34821"/>
                    <a:pt x="4905" y="38853"/>
                    <a:pt x="1606" y="32622"/>
                  </a:cubicBezTo>
                  <a:cubicBezTo>
                    <a:pt x="-227" y="29323"/>
                    <a:pt x="-959" y="26391"/>
                    <a:pt x="1973" y="22725"/>
                  </a:cubicBezTo>
                  <a:cubicBezTo>
                    <a:pt x="7837" y="16128"/>
                    <a:pt x="7471" y="7331"/>
                    <a:pt x="9670" y="0"/>
                  </a:cubicBezTo>
                  <a:cubicBezTo>
                    <a:pt x="9670" y="0"/>
                    <a:pt x="9670" y="0"/>
                    <a:pt x="9670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0A2168AD-6F58-4531-AEFD-071D2E03363E}"/>
                </a:ext>
              </a:extLst>
            </p:cNvPr>
            <p:cNvSpPr/>
            <p:nvPr/>
          </p:nvSpPr>
          <p:spPr>
            <a:xfrm>
              <a:off x="11489474" y="5646953"/>
              <a:ext cx="26438" cy="46795"/>
            </a:xfrm>
            <a:custGeom>
              <a:avLst/>
              <a:gdLst>
                <a:gd name="connsiteX0" fmla="*/ 0 w 26438"/>
                <a:gd name="connsiteY0" fmla="*/ 35554 h 46795"/>
                <a:gd name="connsiteX1" fmla="*/ 0 w 26438"/>
                <a:gd name="connsiteY1" fmla="*/ 31889 h 46795"/>
                <a:gd name="connsiteX2" fmla="*/ 13195 w 26438"/>
                <a:gd name="connsiteY2" fmla="*/ 0 h 46795"/>
                <a:gd name="connsiteX3" fmla="*/ 24192 w 26438"/>
                <a:gd name="connsiteY3" fmla="*/ 27490 h 46795"/>
                <a:gd name="connsiteX4" fmla="*/ 22359 w 26438"/>
                <a:gd name="connsiteY4" fmla="*/ 44718 h 46795"/>
                <a:gd name="connsiteX5" fmla="*/ 6231 w 26438"/>
                <a:gd name="connsiteY5" fmla="*/ 40319 h 46795"/>
                <a:gd name="connsiteX6" fmla="*/ 0 w 26438"/>
                <a:gd name="connsiteY6" fmla="*/ 35554 h 46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8" h="46795">
                  <a:moveTo>
                    <a:pt x="0" y="35554"/>
                  </a:moveTo>
                  <a:cubicBezTo>
                    <a:pt x="0" y="34455"/>
                    <a:pt x="0" y="32989"/>
                    <a:pt x="0" y="31889"/>
                  </a:cubicBezTo>
                  <a:cubicBezTo>
                    <a:pt x="8797" y="23459"/>
                    <a:pt x="733" y="8064"/>
                    <a:pt x="13195" y="0"/>
                  </a:cubicBezTo>
                  <a:cubicBezTo>
                    <a:pt x="20160" y="8064"/>
                    <a:pt x="20526" y="18327"/>
                    <a:pt x="24192" y="27490"/>
                  </a:cubicBezTo>
                  <a:cubicBezTo>
                    <a:pt x="26757" y="33722"/>
                    <a:pt x="28223" y="39953"/>
                    <a:pt x="22359" y="44718"/>
                  </a:cubicBezTo>
                  <a:cubicBezTo>
                    <a:pt x="15395" y="49849"/>
                    <a:pt x="10996" y="44351"/>
                    <a:pt x="6231" y="40319"/>
                  </a:cubicBezTo>
                  <a:cubicBezTo>
                    <a:pt x="4398" y="38487"/>
                    <a:pt x="2199" y="37020"/>
                    <a:pt x="0" y="35554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25886FBB-39D2-40AF-9583-B18AFF32FB7D}"/>
                </a:ext>
              </a:extLst>
            </p:cNvPr>
            <p:cNvSpPr/>
            <p:nvPr/>
          </p:nvSpPr>
          <p:spPr>
            <a:xfrm>
              <a:off x="11310970" y="5606151"/>
              <a:ext cx="26024" cy="27324"/>
            </a:xfrm>
            <a:custGeom>
              <a:avLst/>
              <a:gdLst>
                <a:gd name="connsiteX0" fmla="*/ 26024 w 26024"/>
                <a:gd name="connsiteY0" fmla="*/ 14411 h 27324"/>
                <a:gd name="connsiteX1" fmla="*/ 12829 w 26024"/>
                <a:gd name="connsiteY1" fmla="*/ 27240 h 27324"/>
                <a:gd name="connsiteX2" fmla="*/ 0 w 26024"/>
                <a:gd name="connsiteY2" fmla="*/ 9646 h 27324"/>
                <a:gd name="connsiteX3" fmla="*/ 18694 w 26024"/>
                <a:gd name="connsiteY3" fmla="*/ 116 h 27324"/>
                <a:gd name="connsiteX4" fmla="*/ 26024 w 26024"/>
                <a:gd name="connsiteY4" fmla="*/ 14411 h 2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24" h="27324">
                  <a:moveTo>
                    <a:pt x="26024" y="14411"/>
                  </a:moveTo>
                  <a:cubicBezTo>
                    <a:pt x="25658" y="23941"/>
                    <a:pt x="20160" y="27973"/>
                    <a:pt x="12829" y="27240"/>
                  </a:cubicBezTo>
                  <a:cubicBezTo>
                    <a:pt x="2566" y="26140"/>
                    <a:pt x="0" y="16244"/>
                    <a:pt x="0" y="9646"/>
                  </a:cubicBezTo>
                  <a:cubicBezTo>
                    <a:pt x="367" y="-617"/>
                    <a:pt x="12829" y="849"/>
                    <a:pt x="18694" y="116"/>
                  </a:cubicBezTo>
                  <a:cubicBezTo>
                    <a:pt x="30056" y="-1350"/>
                    <a:pt x="20160" y="11479"/>
                    <a:pt x="26024" y="144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FEC9848E-CBB9-4ADB-B0D6-9FB5D711BAF3}"/>
                </a:ext>
              </a:extLst>
            </p:cNvPr>
            <p:cNvSpPr/>
            <p:nvPr/>
          </p:nvSpPr>
          <p:spPr>
            <a:xfrm>
              <a:off x="11485805" y="5619811"/>
              <a:ext cx="11366" cy="19461"/>
            </a:xfrm>
            <a:custGeom>
              <a:avLst/>
              <a:gdLst>
                <a:gd name="connsiteX0" fmla="*/ 11367 w 11366"/>
                <a:gd name="connsiteY0" fmla="*/ 9549 h 19461"/>
                <a:gd name="connsiteX1" fmla="*/ 5869 w 11366"/>
                <a:gd name="connsiteY1" fmla="*/ 19445 h 19461"/>
                <a:gd name="connsiteX2" fmla="*/ 4 w 11366"/>
                <a:gd name="connsiteY2" fmla="*/ 9182 h 19461"/>
                <a:gd name="connsiteX3" fmla="*/ 5869 w 11366"/>
                <a:gd name="connsiteY3" fmla="*/ 19 h 19461"/>
                <a:gd name="connsiteX4" fmla="*/ 11367 w 11366"/>
                <a:gd name="connsiteY4" fmla="*/ 9549 h 19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66" h="19461">
                  <a:moveTo>
                    <a:pt x="11367" y="9549"/>
                  </a:moveTo>
                  <a:cubicBezTo>
                    <a:pt x="10634" y="13947"/>
                    <a:pt x="12466" y="19812"/>
                    <a:pt x="5869" y="19445"/>
                  </a:cubicBezTo>
                  <a:cubicBezTo>
                    <a:pt x="1104" y="19079"/>
                    <a:pt x="4" y="13947"/>
                    <a:pt x="4" y="9182"/>
                  </a:cubicBezTo>
                  <a:cubicBezTo>
                    <a:pt x="4" y="4784"/>
                    <a:pt x="-362" y="-348"/>
                    <a:pt x="5869" y="19"/>
                  </a:cubicBezTo>
                  <a:cubicBezTo>
                    <a:pt x="12100" y="385"/>
                    <a:pt x="10634" y="5883"/>
                    <a:pt x="11367" y="9549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7735C2CF-F95A-4098-8749-9C1B133727A9}"/>
                </a:ext>
              </a:extLst>
            </p:cNvPr>
            <p:cNvSpPr/>
            <p:nvPr/>
          </p:nvSpPr>
          <p:spPr>
            <a:xfrm>
              <a:off x="11456053" y="5755082"/>
              <a:ext cx="10375" cy="12828"/>
            </a:xfrm>
            <a:custGeom>
              <a:avLst/>
              <a:gdLst>
                <a:gd name="connsiteX0" fmla="*/ 66 w 10375"/>
                <a:gd name="connsiteY0" fmla="*/ 6231 h 12828"/>
                <a:gd name="connsiteX1" fmla="*/ 5198 w 10375"/>
                <a:gd name="connsiteY1" fmla="*/ 0 h 12828"/>
                <a:gd name="connsiteX2" fmla="*/ 10329 w 10375"/>
                <a:gd name="connsiteY2" fmla="*/ 6231 h 12828"/>
                <a:gd name="connsiteX3" fmla="*/ 4831 w 10375"/>
                <a:gd name="connsiteY3" fmla="*/ 12829 h 12828"/>
                <a:gd name="connsiteX4" fmla="*/ 66 w 10375"/>
                <a:gd name="connsiteY4" fmla="*/ 6231 h 1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5" h="12828">
                  <a:moveTo>
                    <a:pt x="66" y="6231"/>
                  </a:moveTo>
                  <a:cubicBezTo>
                    <a:pt x="66" y="2566"/>
                    <a:pt x="1532" y="0"/>
                    <a:pt x="5198" y="0"/>
                  </a:cubicBezTo>
                  <a:cubicBezTo>
                    <a:pt x="8863" y="0"/>
                    <a:pt x="10696" y="2566"/>
                    <a:pt x="10329" y="6231"/>
                  </a:cubicBezTo>
                  <a:cubicBezTo>
                    <a:pt x="9963" y="9530"/>
                    <a:pt x="7763" y="12462"/>
                    <a:pt x="4831" y="12829"/>
                  </a:cubicBezTo>
                  <a:cubicBezTo>
                    <a:pt x="799" y="12829"/>
                    <a:pt x="-300" y="9530"/>
                    <a:pt x="66" y="623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659B2E45-D2AC-4605-90FA-EF1E17B2AAC6}"/>
                </a:ext>
              </a:extLst>
            </p:cNvPr>
            <p:cNvSpPr/>
            <p:nvPr/>
          </p:nvSpPr>
          <p:spPr>
            <a:xfrm>
              <a:off x="11673138" y="6013483"/>
              <a:ext cx="128166" cy="300211"/>
            </a:xfrm>
            <a:custGeom>
              <a:avLst/>
              <a:gdLst>
                <a:gd name="connsiteX0" fmla="*/ 60451 w 128166"/>
                <a:gd name="connsiteY0" fmla="*/ 300204 h 300211"/>
                <a:gd name="connsiteX1" fmla="*/ 68515 w 128166"/>
                <a:gd name="connsiteY1" fmla="*/ 258785 h 300211"/>
                <a:gd name="connsiteX2" fmla="*/ 65583 w 128166"/>
                <a:gd name="connsiteY2" fmla="*/ 244856 h 300211"/>
                <a:gd name="connsiteX3" fmla="*/ 61184 w 128166"/>
                <a:gd name="connsiteY3" fmla="*/ 227996 h 300211"/>
                <a:gd name="connsiteX4" fmla="*/ 52754 w 128166"/>
                <a:gd name="connsiteY4" fmla="*/ 217733 h 300211"/>
                <a:gd name="connsiteX5" fmla="*/ 49455 w 128166"/>
                <a:gd name="connsiteY5" fmla="*/ 199772 h 300211"/>
                <a:gd name="connsiteX6" fmla="*/ 58985 w 128166"/>
                <a:gd name="connsiteY6" fmla="*/ 174481 h 300211"/>
                <a:gd name="connsiteX7" fmla="*/ 30761 w 128166"/>
                <a:gd name="connsiteY7" fmla="*/ 132696 h 300211"/>
                <a:gd name="connsiteX8" fmla="*/ 10235 w 128166"/>
                <a:gd name="connsiteY8" fmla="*/ 98608 h 300211"/>
                <a:gd name="connsiteX9" fmla="*/ 11335 w 128166"/>
                <a:gd name="connsiteY9" fmla="*/ 89444 h 300211"/>
                <a:gd name="connsiteX10" fmla="*/ 23431 w 128166"/>
                <a:gd name="connsiteY10" fmla="*/ 67452 h 300211"/>
                <a:gd name="connsiteX11" fmla="*/ 24530 w 128166"/>
                <a:gd name="connsiteY11" fmla="*/ 43993 h 300211"/>
                <a:gd name="connsiteX12" fmla="*/ 2171 w 128166"/>
                <a:gd name="connsiteY12" fmla="*/ 45093 h 300211"/>
                <a:gd name="connsiteX13" fmla="*/ 2538 w 128166"/>
                <a:gd name="connsiteY13" fmla="*/ 35563 h 300211"/>
                <a:gd name="connsiteX14" fmla="*/ 5837 w 128166"/>
                <a:gd name="connsiteY14" fmla="*/ 18702 h 300211"/>
                <a:gd name="connsiteX15" fmla="*/ 11335 w 128166"/>
                <a:gd name="connsiteY15" fmla="*/ 3308 h 300211"/>
                <a:gd name="connsiteX16" fmla="*/ 56419 w 128166"/>
                <a:gd name="connsiteY16" fmla="*/ 17236 h 300211"/>
                <a:gd name="connsiteX17" fmla="*/ 56053 w 128166"/>
                <a:gd name="connsiteY17" fmla="*/ 742 h 300211"/>
                <a:gd name="connsiteX18" fmla="*/ 64116 w 128166"/>
                <a:gd name="connsiteY18" fmla="*/ 3308 h 300211"/>
                <a:gd name="connsiteX19" fmla="*/ 72180 w 128166"/>
                <a:gd name="connsiteY19" fmla="*/ 22734 h 300211"/>
                <a:gd name="connsiteX20" fmla="*/ 73280 w 128166"/>
                <a:gd name="connsiteY20" fmla="*/ 46926 h 300211"/>
                <a:gd name="connsiteX21" fmla="*/ 78045 w 128166"/>
                <a:gd name="connsiteY21" fmla="*/ 69285 h 300211"/>
                <a:gd name="connsiteX22" fmla="*/ 83910 w 128166"/>
                <a:gd name="connsiteY22" fmla="*/ 111070 h 300211"/>
                <a:gd name="connsiteX23" fmla="*/ 80611 w 128166"/>
                <a:gd name="connsiteY23" fmla="*/ 120600 h 300211"/>
                <a:gd name="connsiteX24" fmla="*/ 88675 w 128166"/>
                <a:gd name="connsiteY24" fmla="*/ 120600 h 300211"/>
                <a:gd name="connsiteX25" fmla="*/ 90141 w 128166"/>
                <a:gd name="connsiteY25" fmla="*/ 128664 h 300211"/>
                <a:gd name="connsiteX26" fmla="*/ 78411 w 128166"/>
                <a:gd name="connsiteY26" fmla="*/ 133429 h 300211"/>
                <a:gd name="connsiteX27" fmla="*/ 68881 w 128166"/>
                <a:gd name="connsiteY27" fmla="*/ 127564 h 300211"/>
                <a:gd name="connsiteX28" fmla="*/ 58985 w 128166"/>
                <a:gd name="connsiteY28" fmla="*/ 123899 h 300211"/>
                <a:gd name="connsiteX29" fmla="*/ 67415 w 128166"/>
                <a:gd name="connsiteY29" fmla="*/ 138194 h 300211"/>
                <a:gd name="connsiteX30" fmla="*/ 71447 w 128166"/>
                <a:gd name="connsiteY30" fmla="*/ 162019 h 300211"/>
                <a:gd name="connsiteX31" fmla="*/ 74013 w 128166"/>
                <a:gd name="connsiteY31" fmla="*/ 170816 h 300211"/>
                <a:gd name="connsiteX32" fmla="*/ 101870 w 128166"/>
                <a:gd name="connsiteY32" fmla="*/ 202338 h 300211"/>
                <a:gd name="connsiteX33" fmla="*/ 107734 w 128166"/>
                <a:gd name="connsiteY33" fmla="*/ 203071 h 300211"/>
                <a:gd name="connsiteX34" fmla="*/ 127528 w 128166"/>
                <a:gd name="connsiteY34" fmla="*/ 178146 h 300211"/>
                <a:gd name="connsiteX35" fmla="*/ 118364 w 128166"/>
                <a:gd name="connsiteY35" fmla="*/ 215533 h 300211"/>
                <a:gd name="connsiteX36" fmla="*/ 122396 w 128166"/>
                <a:gd name="connsiteY36" fmla="*/ 238259 h 300211"/>
                <a:gd name="connsiteX37" fmla="*/ 124229 w 128166"/>
                <a:gd name="connsiteY37" fmla="*/ 255853 h 300211"/>
                <a:gd name="connsiteX38" fmla="*/ 95639 w 128166"/>
                <a:gd name="connsiteY38" fmla="*/ 283710 h 300211"/>
                <a:gd name="connsiteX39" fmla="*/ 60451 w 128166"/>
                <a:gd name="connsiteY39" fmla="*/ 300204 h 30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166" h="300211">
                  <a:moveTo>
                    <a:pt x="60451" y="300204"/>
                  </a:moveTo>
                  <a:cubicBezTo>
                    <a:pt x="62650" y="286275"/>
                    <a:pt x="54220" y="270881"/>
                    <a:pt x="68515" y="258785"/>
                  </a:cubicBezTo>
                  <a:cubicBezTo>
                    <a:pt x="70348" y="257319"/>
                    <a:pt x="68148" y="248522"/>
                    <a:pt x="65583" y="244856"/>
                  </a:cubicBezTo>
                  <a:cubicBezTo>
                    <a:pt x="61917" y="239358"/>
                    <a:pt x="55319" y="236793"/>
                    <a:pt x="61184" y="227996"/>
                  </a:cubicBezTo>
                  <a:cubicBezTo>
                    <a:pt x="64483" y="223231"/>
                    <a:pt x="57152" y="220298"/>
                    <a:pt x="52754" y="217733"/>
                  </a:cubicBezTo>
                  <a:cubicBezTo>
                    <a:pt x="36993" y="209302"/>
                    <a:pt x="38459" y="210402"/>
                    <a:pt x="49455" y="199772"/>
                  </a:cubicBezTo>
                  <a:cubicBezTo>
                    <a:pt x="55319" y="194274"/>
                    <a:pt x="56419" y="183278"/>
                    <a:pt x="58985" y="174481"/>
                  </a:cubicBezTo>
                  <a:cubicBezTo>
                    <a:pt x="61184" y="167517"/>
                    <a:pt x="37726" y="133062"/>
                    <a:pt x="30761" y="132696"/>
                  </a:cubicBezTo>
                  <a:cubicBezTo>
                    <a:pt x="12801" y="131230"/>
                    <a:pt x="4004" y="116568"/>
                    <a:pt x="10235" y="98608"/>
                  </a:cubicBezTo>
                  <a:cubicBezTo>
                    <a:pt x="11335" y="95675"/>
                    <a:pt x="10968" y="92376"/>
                    <a:pt x="11335" y="89444"/>
                  </a:cubicBezTo>
                  <a:cubicBezTo>
                    <a:pt x="13534" y="81014"/>
                    <a:pt x="16466" y="71117"/>
                    <a:pt x="23431" y="67452"/>
                  </a:cubicBezTo>
                  <a:cubicBezTo>
                    <a:pt x="38459" y="59021"/>
                    <a:pt x="30028" y="52057"/>
                    <a:pt x="24530" y="43993"/>
                  </a:cubicBezTo>
                  <a:cubicBezTo>
                    <a:pt x="16466" y="31898"/>
                    <a:pt x="9502" y="37029"/>
                    <a:pt x="2171" y="45093"/>
                  </a:cubicBezTo>
                  <a:cubicBezTo>
                    <a:pt x="-1127" y="41794"/>
                    <a:pt x="-394" y="37029"/>
                    <a:pt x="2538" y="35563"/>
                  </a:cubicBezTo>
                  <a:cubicBezTo>
                    <a:pt x="12434" y="31165"/>
                    <a:pt x="21231" y="29332"/>
                    <a:pt x="5837" y="18702"/>
                  </a:cubicBezTo>
                  <a:cubicBezTo>
                    <a:pt x="-761" y="14304"/>
                    <a:pt x="12801" y="9905"/>
                    <a:pt x="11335" y="3308"/>
                  </a:cubicBezTo>
                  <a:cubicBezTo>
                    <a:pt x="29662" y="-3290"/>
                    <a:pt x="38825" y="19802"/>
                    <a:pt x="56419" y="17236"/>
                  </a:cubicBezTo>
                  <a:cubicBezTo>
                    <a:pt x="63017" y="11738"/>
                    <a:pt x="46523" y="5873"/>
                    <a:pt x="56053" y="742"/>
                  </a:cubicBezTo>
                  <a:cubicBezTo>
                    <a:pt x="59351" y="-1091"/>
                    <a:pt x="61917" y="742"/>
                    <a:pt x="64116" y="3308"/>
                  </a:cubicBezTo>
                  <a:cubicBezTo>
                    <a:pt x="62650" y="11738"/>
                    <a:pt x="65583" y="18702"/>
                    <a:pt x="72180" y="22734"/>
                  </a:cubicBezTo>
                  <a:cubicBezTo>
                    <a:pt x="85009" y="30798"/>
                    <a:pt x="82443" y="37396"/>
                    <a:pt x="73280" y="46926"/>
                  </a:cubicBezTo>
                  <a:cubicBezTo>
                    <a:pt x="65216" y="54989"/>
                    <a:pt x="56786" y="64153"/>
                    <a:pt x="78045" y="69285"/>
                  </a:cubicBezTo>
                  <a:cubicBezTo>
                    <a:pt x="91240" y="72217"/>
                    <a:pt x="93806" y="97141"/>
                    <a:pt x="83910" y="111070"/>
                  </a:cubicBezTo>
                  <a:cubicBezTo>
                    <a:pt x="81710" y="114002"/>
                    <a:pt x="74746" y="114735"/>
                    <a:pt x="80611" y="120600"/>
                  </a:cubicBezTo>
                  <a:cubicBezTo>
                    <a:pt x="84276" y="124265"/>
                    <a:pt x="84643" y="122799"/>
                    <a:pt x="88675" y="120600"/>
                  </a:cubicBezTo>
                  <a:cubicBezTo>
                    <a:pt x="91607" y="118767"/>
                    <a:pt x="90507" y="126098"/>
                    <a:pt x="90141" y="128664"/>
                  </a:cubicBezTo>
                  <a:cubicBezTo>
                    <a:pt x="89041" y="135628"/>
                    <a:pt x="83543" y="135262"/>
                    <a:pt x="78411" y="133429"/>
                  </a:cubicBezTo>
                  <a:cubicBezTo>
                    <a:pt x="75113" y="132329"/>
                    <a:pt x="72180" y="129397"/>
                    <a:pt x="68881" y="127564"/>
                  </a:cubicBezTo>
                  <a:cubicBezTo>
                    <a:pt x="65949" y="126098"/>
                    <a:pt x="62284" y="125365"/>
                    <a:pt x="58985" y="123899"/>
                  </a:cubicBezTo>
                  <a:cubicBezTo>
                    <a:pt x="57885" y="132696"/>
                    <a:pt x="66682" y="134162"/>
                    <a:pt x="67415" y="138194"/>
                  </a:cubicBezTo>
                  <a:cubicBezTo>
                    <a:pt x="68881" y="145891"/>
                    <a:pt x="89408" y="151023"/>
                    <a:pt x="71447" y="162019"/>
                  </a:cubicBezTo>
                  <a:cubicBezTo>
                    <a:pt x="67049" y="164951"/>
                    <a:pt x="72180" y="167883"/>
                    <a:pt x="74013" y="170816"/>
                  </a:cubicBezTo>
                  <a:cubicBezTo>
                    <a:pt x="82077" y="182545"/>
                    <a:pt x="104069" y="181445"/>
                    <a:pt x="101870" y="202338"/>
                  </a:cubicBezTo>
                  <a:cubicBezTo>
                    <a:pt x="101870" y="204171"/>
                    <a:pt x="107002" y="205637"/>
                    <a:pt x="107734" y="203071"/>
                  </a:cubicBezTo>
                  <a:cubicBezTo>
                    <a:pt x="111033" y="192441"/>
                    <a:pt x="127894" y="192441"/>
                    <a:pt x="127528" y="178146"/>
                  </a:cubicBezTo>
                  <a:cubicBezTo>
                    <a:pt x="129360" y="192075"/>
                    <a:pt x="127528" y="205637"/>
                    <a:pt x="118364" y="215533"/>
                  </a:cubicBezTo>
                  <a:cubicBezTo>
                    <a:pt x="108468" y="226163"/>
                    <a:pt x="100770" y="233127"/>
                    <a:pt x="122396" y="238259"/>
                  </a:cubicBezTo>
                  <a:cubicBezTo>
                    <a:pt x="131193" y="240458"/>
                    <a:pt x="119464" y="250355"/>
                    <a:pt x="124229" y="255853"/>
                  </a:cubicBezTo>
                  <a:cubicBezTo>
                    <a:pt x="108468" y="259518"/>
                    <a:pt x="106635" y="280411"/>
                    <a:pt x="95639" y="283710"/>
                  </a:cubicBezTo>
                  <a:cubicBezTo>
                    <a:pt x="82810" y="288108"/>
                    <a:pt x="74379" y="300570"/>
                    <a:pt x="60451" y="300204"/>
                  </a:cubicBezTo>
                  <a:close/>
                </a:path>
              </a:pathLst>
            </a:custGeom>
            <a:solidFill>
              <a:srgbClr val="D2B1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094D2E05-C87C-4EFA-A73D-1B2CCB32E99C}"/>
                </a:ext>
              </a:extLst>
            </p:cNvPr>
            <p:cNvSpPr/>
            <p:nvPr/>
          </p:nvSpPr>
          <p:spPr>
            <a:xfrm>
              <a:off x="11572424" y="5865777"/>
              <a:ext cx="14549" cy="19449"/>
            </a:xfrm>
            <a:custGeom>
              <a:avLst/>
              <a:gdLst>
                <a:gd name="connsiteX0" fmla="*/ 14549 w 14549"/>
                <a:gd name="connsiteY0" fmla="*/ 10263 h 19449"/>
                <a:gd name="connsiteX1" fmla="*/ 6119 w 14549"/>
                <a:gd name="connsiteY1" fmla="*/ 19427 h 19449"/>
                <a:gd name="connsiteX2" fmla="*/ 254 w 14549"/>
                <a:gd name="connsiteY2" fmla="*/ 12096 h 19449"/>
                <a:gd name="connsiteX3" fmla="*/ 9051 w 14549"/>
                <a:gd name="connsiteY3" fmla="*/ 0 h 19449"/>
                <a:gd name="connsiteX4" fmla="*/ 14549 w 14549"/>
                <a:gd name="connsiteY4" fmla="*/ 10263 h 1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49" h="19449">
                  <a:moveTo>
                    <a:pt x="14549" y="10263"/>
                  </a:moveTo>
                  <a:cubicBezTo>
                    <a:pt x="14549" y="15761"/>
                    <a:pt x="12716" y="19793"/>
                    <a:pt x="6119" y="19427"/>
                  </a:cubicBezTo>
                  <a:cubicBezTo>
                    <a:pt x="1720" y="19060"/>
                    <a:pt x="-846" y="16128"/>
                    <a:pt x="254" y="12096"/>
                  </a:cubicBezTo>
                  <a:cubicBezTo>
                    <a:pt x="1720" y="6964"/>
                    <a:pt x="2820" y="0"/>
                    <a:pt x="9051" y="0"/>
                  </a:cubicBezTo>
                  <a:cubicBezTo>
                    <a:pt x="14182" y="0"/>
                    <a:pt x="14549" y="5865"/>
                    <a:pt x="14549" y="1026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C86CF88E-B019-4144-8C2F-143EEFCA0A8A}"/>
                </a:ext>
              </a:extLst>
            </p:cNvPr>
            <p:cNvSpPr/>
            <p:nvPr/>
          </p:nvSpPr>
          <p:spPr>
            <a:xfrm>
              <a:off x="11704891" y="5777858"/>
              <a:ext cx="17334" cy="19963"/>
            </a:xfrm>
            <a:custGeom>
              <a:avLst/>
              <a:gdLst>
                <a:gd name="connsiteX0" fmla="*/ 17335 w 17334"/>
                <a:gd name="connsiteY0" fmla="*/ 8380 h 19963"/>
                <a:gd name="connsiteX1" fmla="*/ 7072 w 17334"/>
                <a:gd name="connsiteY1" fmla="*/ 19742 h 19963"/>
                <a:gd name="connsiteX2" fmla="*/ 107 w 17334"/>
                <a:gd name="connsiteY2" fmla="*/ 16810 h 19963"/>
                <a:gd name="connsiteX3" fmla="*/ 10371 w 17334"/>
                <a:gd name="connsiteY3" fmla="*/ 682 h 19963"/>
                <a:gd name="connsiteX4" fmla="*/ 17335 w 17334"/>
                <a:gd name="connsiteY4" fmla="*/ 8380 h 1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34" h="19963">
                  <a:moveTo>
                    <a:pt x="17335" y="8380"/>
                  </a:moveTo>
                  <a:cubicBezTo>
                    <a:pt x="14402" y="12045"/>
                    <a:pt x="11104" y="16077"/>
                    <a:pt x="7072" y="19742"/>
                  </a:cubicBezTo>
                  <a:cubicBezTo>
                    <a:pt x="6705" y="20109"/>
                    <a:pt x="-992" y="20476"/>
                    <a:pt x="107" y="16810"/>
                  </a:cubicBezTo>
                  <a:cubicBezTo>
                    <a:pt x="1940" y="10946"/>
                    <a:pt x="5606" y="4714"/>
                    <a:pt x="10371" y="682"/>
                  </a:cubicBezTo>
                  <a:cubicBezTo>
                    <a:pt x="12936" y="-1883"/>
                    <a:pt x="15869" y="3248"/>
                    <a:pt x="17335" y="838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9D659A4-2B60-48DC-ADC4-6D914DD95977}"/>
                </a:ext>
              </a:extLst>
            </p:cNvPr>
            <p:cNvSpPr/>
            <p:nvPr/>
          </p:nvSpPr>
          <p:spPr>
            <a:xfrm>
              <a:off x="11235473" y="6603100"/>
              <a:ext cx="122068" cy="90094"/>
            </a:xfrm>
            <a:custGeom>
              <a:avLst/>
              <a:gdLst>
                <a:gd name="connsiteX0" fmla="*/ 50939 w 122068"/>
                <a:gd name="connsiteY0" fmla="*/ 7117 h 90094"/>
                <a:gd name="connsiteX1" fmla="*/ 60102 w 122068"/>
                <a:gd name="connsiteY1" fmla="*/ 7850 h 90094"/>
                <a:gd name="connsiteX2" fmla="*/ 69266 w 122068"/>
                <a:gd name="connsiteY2" fmla="*/ 14081 h 90094"/>
                <a:gd name="connsiteX3" fmla="*/ 92358 w 122068"/>
                <a:gd name="connsiteY3" fmla="*/ 48902 h 90094"/>
                <a:gd name="connsiteX4" fmla="*/ 109585 w 122068"/>
                <a:gd name="connsiteY4" fmla="*/ 60265 h 90094"/>
                <a:gd name="connsiteX5" fmla="*/ 113617 w 122068"/>
                <a:gd name="connsiteY5" fmla="*/ 63564 h 90094"/>
                <a:gd name="connsiteX6" fmla="*/ 113617 w 122068"/>
                <a:gd name="connsiteY6" fmla="*/ 88488 h 90094"/>
                <a:gd name="connsiteX7" fmla="*/ 91258 w 122068"/>
                <a:gd name="connsiteY7" fmla="*/ 88488 h 90094"/>
                <a:gd name="connsiteX8" fmla="*/ 84294 w 122068"/>
                <a:gd name="connsiteY8" fmla="*/ 70162 h 90094"/>
                <a:gd name="connsiteX9" fmla="*/ 76597 w 122068"/>
                <a:gd name="connsiteY9" fmla="*/ 52201 h 90094"/>
                <a:gd name="connsiteX10" fmla="*/ 56804 w 122068"/>
                <a:gd name="connsiteY10" fmla="*/ 44504 h 90094"/>
                <a:gd name="connsiteX11" fmla="*/ 55337 w 122068"/>
                <a:gd name="connsiteY11" fmla="*/ 49635 h 90094"/>
                <a:gd name="connsiteX12" fmla="*/ 50939 w 122068"/>
                <a:gd name="connsiteY12" fmla="*/ 65030 h 90094"/>
                <a:gd name="connsiteX13" fmla="*/ 43242 w 122068"/>
                <a:gd name="connsiteY13" fmla="*/ 65396 h 90094"/>
                <a:gd name="connsiteX14" fmla="*/ 24182 w 122068"/>
                <a:gd name="connsiteY14" fmla="*/ 26177 h 90094"/>
                <a:gd name="connsiteX15" fmla="*/ 8054 w 122068"/>
                <a:gd name="connsiteY15" fmla="*/ 34607 h 90094"/>
                <a:gd name="connsiteX16" fmla="*/ 2922 w 122068"/>
                <a:gd name="connsiteY16" fmla="*/ 8583 h 90094"/>
                <a:gd name="connsiteX17" fmla="*/ 50939 w 122068"/>
                <a:gd name="connsiteY17" fmla="*/ 7117 h 9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068" h="90094">
                  <a:moveTo>
                    <a:pt x="50939" y="7117"/>
                  </a:moveTo>
                  <a:cubicBezTo>
                    <a:pt x="53871" y="11515"/>
                    <a:pt x="56437" y="9683"/>
                    <a:pt x="60102" y="7850"/>
                  </a:cubicBezTo>
                  <a:cubicBezTo>
                    <a:pt x="67067" y="4551"/>
                    <a:pt x="67433" y="3085"/>
                    <a:pt x="69266" y="14081"/>
                  </a:cubicBezTo>
                  <a:cubicBezTo>
                    <a:pt x="71465" y="25810"/>
                    <a:pt x="85027" y="36806"/>
                    <a:pt x="92358" y="48902"/>
                  </a:cubicBezTo>
                  <a:cubicBezTo>
                    <a:pt x="98223" y="52568"/>
                    <a:pt x="104087" y="55867"/>
                    <a:pt x="109585" y="60265"/>
                  </a:cubicBezTo>
                  <a:cubicBezTo>
                    <a:pt x="111051" y="61364"/>
                    <a:pt x="112151" y="62464"/>
                    <a:pt x="113617" y="63564"/>
                  </a:cubicBezTo>
                  <a:cubicBezTo>
                    <a:pt x="122781" y="71994"/>
                    <a:pt x="126813" y="80058"/>
                    <a:pt x="113617" y="88488"/>
                  </a:cubicBezTo>
                  <a:cubicBezTo>
                    <a:pt x="106286" y="92887"/>
                    <a:pt x="98589" y="86656"/>
                    <a:pt x="91258" y="88488"/>
                  </a:cubicBezTo>
                  <a:cubicBezTo>
                    <a:pt x="81362" y="85189"/>
                    <a:pt x="83561" y="77492"/>
                    <a:pt x="84294" y="70162"/>
                  </a:cubicBezTo>
                  <a:cubicBezTo>
                    <a:pt x="85394" y="62464"/>
                    <a:pt x="79896" y="57699"/>
                    <a:pt x="76597" y="52201"/>
                  </a:cubicBezTo>
                  <a:cubicBezTo>
                    <a:pt x="71832" y="44137"/>
                    <a:pt x="59736" y="56233"/>
                    <a:pt x="56804" y="44504"/>
                  </a:cubicBezTo>
                  <a:cubicBezTo>
                    <a:pt x="54238" y="45603"/>
                    <a:pt x="55337" y="47803"/>
                    <a:pt x="55337" y="49635"/>
                  </a:cubicBezTo>
                  <a:cubicBezTo>
                    <a:pt x="54971" y="55133"/>
                    <a:pt x="55337" y="60631"/>
                    <a:pt x="50939" y="65030"/>
                  </a:cubicBezTo>
                  <a:cubicBezTo>
                    <a:pt x="48373" y="66130"/>
                    <a:pt x="45808" y="66496"/>
                    <a:pt x="43242" y="65396"/>
                  </a:cubicBezTo>
                  <a:cubicBezTo>
                    <a:pt x="24915" y="48169"/>
                    <a:pt x="20883" y="40105"/>
                    <a:pt x="24182" y="26177"/>
                  </a:cubicBezTo>
                  <a:cubicBezTo>
                    <a:pt x="19783" y="32041"/>
                    <a:pt x="14285" y="39372"/>
                    <a:pt x="8054" y="34607"/>
                  </a:cubicBezTo>
                  <a:cubicBezTo>
                    <a:pt x="-10" y="28742"/>
                    <a:pt x="-2576" y="18846"/>
                    <a:pt x="2922" y="8583"/>
                  </a:cubicBezTo>
                  <a:cubicBezTo>
                    <a:pt x="19050" y="-2413"/>
                    <a:pt x="34811" y="-2780"/>
                    <a:pt x="50939" y="7117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CB59BDEC-A1D8-43CF-AE86-65C39519B9D1}"/>
                </a:ext>
              </a:extLst>
            </p:cNvPr>
            <p:cNvSpPr/>
            <p:nvPr/>
          </p:nvSpPr>
          <p:spPr>
            <a:xfrm>
              <a:off x="11328197" y="6611316"/>
              <a:ext cx="70771" cy="55347"/>
            </a:xfrm>
            <a:custGeom>
              <a:avLst/>
              <a:gdLst>
                <a:gd name="connsiteX0" fmla="*/ 15028 w 70771"/>
                <a:gd name="connsiteY0" fmla="*/ 55347 h 55347"/>
                <a:gd name="connsiteX1" fmla="*/ 0 w 70771"/>
                <a:gd name="connsiteY1" fmla="*/ 40319 h 55347"/>
                <a:gd name="connsiteX2" fmla="*/ 25658 w 70771"/>
                <a:gd name="connsiteY2" fmla="*/ 27857 h 55347"/>
                <a:gd name="connsiteX3" fmla="*/ 30056 w 70771"/>
                <a:gd name="connsiteY3" fmla="*/ 29323 h 55347"/>
                <a:gd name="connsiteX4" fmla="*/ 47284 w 70771"/>
                <a:gd name="connsiteY4" fmla="*/ 38853 h 55347"/>
                <a:gd name="connsiteX5" fmla="*/ 51315 w 70771"/>
                <a:gd name="connsiteY5" fmla="*/ 36287 h 55347"/>
                <a:gd name="connsiteX6" fmla="*/ 47650 w 70771"/>
                <a:gd name="connsiteY6" fmla="*/ 28590 h 55347"/>
                <a:gd name="connsiteX7" fmla="*/ 27857 w 70771"/>
                <a:gd name="connsiteY7" fmla="*/ 0 h 55347"/>
                <a:gd name="connsiteX8" fmla="*/ 48017 w 70771"/>
                <a:gd name="connsiteY8" fmla="*/ 10630 h 55347"/>
                <a:gd name="connsiteX9" fmla="*/ 63411 w 70771"/>
                <a:gd name="connsiteY9" fmla="*/ 4032 h 55347"/>
                <a:gd name="connsiteX10" fmla="*/ 60112 w 70771"/>
                <a:gd name="connsiteY10" fmla="*/ 51682 h 55347"/>
                <a:gd name="connsiteX11" fmla="*/ 44718 w 70771"/>
                <a:gd name="connsiteY11" fmla="*/ 51682 h 55347"/>
                <a:gd name="connsiteX12" fmla="*/ 15028 w 70771"/>
                <a:gd name="connsiteY12" fmla="*/ 55347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771" h="55347">
                  <a:moveTo>
                    <a:pt x="15028" y="55347"/>
                  </a:moveTo>
                  <a:cubicBezTo>
                    <a:pt x="8430" y="51682"/>
                    <a:pt x="3665" y="46917"/>
                    <a:pt x="0" y="40319"/>
                  </a:cubicBezTo>
                  <a:cubicBezTo>
                    <a:pt x="8797" y="36287"/>
                    <a:pt x="18693" y="33721"/>
                    <a:pt x="25658" y="27857"/>
                  </a:cubicBezTo>
                  <a:cubicBezTo>
                    <a:pt x="30789" y="23825"/>
                    <a:pt x="29690" y="26391"/>
                    <a:pt x="30056" y="29323"/>
                  </a:cubicBezTo>
                  <a:cubicBezTo>
                    <a:pt x="31889" y="39953"/>
                    <a:pt x="43618" y="32255"/>
                    <a:pt x="47284" y="38853"/>
                  </a:cubicBezTo>
                  <a:cubicBezTo>
                    <a:pt x="48750" y="38120"/>
                    <a:pt x="50949" y="37387"/>
                    <a:pt x="51315" y="36287"/>
                  </a:cubicBezTo>
                  <a:cubicBezTo>
                    <a:pt x="52415" y="32989"/>
                    <a:pt x="49849" y="30789"/>
                    <a:pt x="47650" y="28590"/>
                  </a:cubicBezTo>
                  <a:cubicBezTo>
                    <a:pt x="40686" y="20160"/>
                    <a:pt x="27490" y="15761"/>
                    <a:pt x="27857" y="0"/>
                  </a:cubicBezTo>
                  <a:cubicBezTo>
                    <a:pt x="35554" y="3665"/>
                    <a:pt x="43252" y="5865"/>
                    <a:pt x="48017" y="10630"/>
                  </a:cubicBezTo>
                  <a:cubicBezTo>
                    <a:pt x="58280" y="21259"/>
                    <a:pt x="63045" y="19427"/>
                    <a:pt x="63411" y="4032"/>
                  </a:cubicBezTo>
                  <a:cubicBezTo>
                    <a:pt x="82471" y="22725"/>
                    <a:pt x="58280" y="35921"/>
                    <a:pt x="60112" y="51682"/>
                  </a:cubicBezTo>
                  <a:cubicBezTo>
                    <a:pt x="54981" y="48383"/>
                    <a:pt x="49849" y="48383"/>
                    <a:pt x="44718" y="51682"/>
                  </a:cubicBezTo>
                  <a:cubicBezTo>
                    <a:pt x="35188" y="56080"/>
                    <a:pt x="23825" y="47284"/>
                    <a:pt x="15028" y="5534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45BE0195-919E-4905-B953-0EAF2A8504AC}"/>
                </a:ext>
              </a:extLst>
            </p:cNvPr>
            <p:cNvSpPr/>
            <p:nvPr/>
          </p:nvSpPr>
          <p:spPr>
            <a:xfrm>
              <a:off x="11226666" y="6591890"/>
              <a:ext cx="63411" cy="30270"/>
            </a:xfrm>
            <a:custGeom>
              <a:avLst/>
              <a:gdLst>
                <a:gd name="connsiteX0" fmla="*/ 59746 w 63411"/>
                <a:gd name="connsiteY0" fmla="*/ 18327 h 30270"/>
                <a:gd name="connsiteX1" fmla="*/ 10996 w 63411"/>
                <a:gd name="connsiteY1" fmla="*/ 22725 h 30270"/>
                <a:gd name="connsiteX2" fmla="*/ 0 w 63411"/>
                <a:gd name="connsiteY2" fmla="*/ 29690 h 30270"/>
                <a:gd name="connsiteX3" fmla="*/ 18694 w 63411"/>
                <a:gd name="connsiteY3" fmla="*/ 0 h 30270"/>
                <a:gd name="connsiteX4" fmla="*/ 63411 w 63411"/>
                <a:gd name="connsiteY4" fmla="*/ 10996 h 30270"/>
                <a:gd name="connsiteX5" fmla="*/ 59746 w 63411"/>
                <a:gd name="connsiteY5" fmla="*/ 18327 h 3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11" h="30270">
                  <a:moveTo>
                    <a:pt x="59746" y="18327"/>
                  </a:moveTo>
                  <a:cubicBezTo>
                    <a:pt x="42518" y="10263"/>
                    <a:pt x="27124" y="17960"/>
                    <a:pt x="10996" y="22725"/>
                  </a:cubicBezTo>
                  <a:cubicBezTo>
                    <a:pt x="7697" y="25658"/>
                    <a:pt x="6598" y="32255"/>
                    <a:pt x="0" y="29690"/>
                  </a:cubicBezTo>
                  <a:cubicBezTo>
                    <a:pt x="3665" y="17960"/>
                    <a:pt x="3665" y="4399"/>
                    <a:pt x="18694" y="0"/>
                  </a:cubicBezTo>
                  <a:cubicBezTo>
                    <a:pt x="33722" y="4032"/>
                    <a:pt x="47284" y="12096"/>
                    <a:pt x="63411" y="10996"/>
                  </a:cubicBezTo>
                  <a:cubicBezTo>
                    <a:pt x="62312" y="13562"/>
                    <a:pt x="61212" y="15761"/>
                    <a:pt x="59746" y="18327"/>
                  </a:cubicBezTo>
                  <a:close/>
                </a:path>
              </a:pathLst>
            </a:custGeom>
            <a:solidFill>
              <a:srgbClr val="E2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947535E1-5C67-488D-BCA7-D11BB3322796}"/>
                </a:ext>
              </a:extLst>
            </p:cNvPr>
            <p:cNvSpPr/>
            <p:nvPr/>
          </p:nvSpPr>
          <p:spPr>
            <a:xfrm>
              <a:off x="11012171" y="6673443"/>
              <a:ext cx="261412" cy="119362"/>
            </a:xfrm>
            <a:custGeom>
              <a:avLst/>
              <a:gdLst>
                <a:gd name="connsiteX0" fmla="*/ 210830 w 261412"/>
                <a:gd name="connsiteY0" fmla="*/ 102449 h 119362"/>
                <a:gd name="connsiteX1" fmla="*/ 158415 w 261412"/>
                <a:gd name="connsiteY1" fmla="*/ 102816 h 119362"/>
                <a:gd name="connsiteX2" fmla="*/ 133857 w 261412"/>
                <a:gd name="connsiteY2" fmla="*/ 115645 h 119362"/>
                <a:gd name="connsiteX3" fmla="*/ 94637 w 261412"/>
                <a:gd name="connsiteY3" fmla="*/ 113446 h 119362"/>
                <a:gd name="connsiteX4" fmla="*/ 70812 w 261412"/>
                <a:gd name="connsiteY4" fmla="*/ 96585 h 119362"/>
                <a:gd name="connsiteX5" fmla="*/ 70812 w 261412"/>
                <a:gd name="connsiteY5" fmla="*/ 68728 h 119362"/>
                <a:gd name="connsiteX6" fmla="*/ 70079 w 261412"/>
                <a:gd name="connsiteY6" fmla="*/ 60298 h 119362"/>
                <a:gd name="connsiteX7" fmla="*/ 41856 w 261412"/>
                <a:gd name="connsiteY7" fmla="*/ 49668 h 119362"/>
                <a:gd name="connsiteX8" fmla="*/ 36724 w 261412"/>
                <a:gd name="connsiteY8" fmla="*/ 37205 h 119362"/>
                <a:gd name="connsiteX9" fmla="*/ 27927 w 261412"/>
                <a:gd name="connsiteY9" fmla="*/ 24743 h 119362"/>
                <a:gd name="connsiteX10" fmla="*/ 31959 w 261412"/>
                <a:gd name="connsiteY10" fmla="*/ 34640 h 119362"/>
                <a:gd name="connsiteX11" fmla="*/ 32692 w 261412"/>
                <a:gd name="connsiteY11" fmla="*/ 47468 h 119362"/>
                <a:gd name="connsiteX12" fmla="*/ 17664 w 261412"/>
                <a:gd name="connsiteY12" fmla="*/ 48568 h 119362"/>
                <a:gd name="connsiteX13" fmla="*/ 70 w 261412"/>
                <a:gd name="connsiteY13" fmla="*/ 12281 h 119362"/>
                <a:gd name="connsiteX14" fmla="*/ 45154 w 261412"/>
                <a:gd name="connsiteY14" fmla="*/ 8615 h 119362"/>
                <a:gd name="connsiteX15" fmla="*/ 55784 w 261412"/>
                <a:gd name="connsiteY15" fmla="*/ 3484 h 119362"/>
                <a:gd name="connsiteX16" fmla="*/ 60183 w 261412"/>
                <a:gd name="connsiteY16" fmla="*/ 22544 h 119362"/>
                <a:gd name="connsiteX17" fmla="*/ 63115 w 261412"/>
                <a:gd name="connsiteY17" fmla="*/ 4217 h 119362"/>
                <a:gd name="connsiteX18" fmla="*/ 108566 w 261412"/>
                <a:gd name="connsiteY18" fmla="*/ 552 h 119362"/>
                <a:gd name="connsiteX19" fmla="*/ 113331 w 261412"/>
                <a:gd name="connsiteY19" fmla="*/ 6050 h 119362"/>
                <a:gd name="connsiteX20" fmla="*/ 118462 w 261412"/>
                <a:gd name="connsiteY20" fmla="*/ 14114 h 119362"/>
                <a:gd name="connsiteX21" fmla="*/ 146319 w 261412"/>
                <a:gd name="connsiteY21" fmla="*/ 40504 h 119362"/>
                <a:gd name="connsiteX22" fmla="*/ 177475 w 261412"/>
                <a:gd name="connsiteY22" fmla="*/ 55166 h 119362"/>
                <a:gd name="connsiteX23" fmla="*/ 181507 w 261412"/>
                <a:gd name="connsiteY23" fmla="*/ 73859 h 119362"/>
                <a:gd name="connsiteX24" fmla="*/ 217794 w 261412"/>
                <a:gd name="connsiteY24" fmla="*/ 48568 h 119362"/>
                <a:gd name="connsiteX25" fmla="*/ 224392 w 261412"/>
                <a:gd name="connsiteY25" fmla="*/ 44170 h 119362"/>
                <a:gd name="connsiteX26" fmla="*/ 238687 w 261412"/>
                <a:gd name="connsiteY26" fmla="*/ 39405 h 119362"/>
                <a:gd name="connsiteX27" fmla="*/ 261412 w 261412"/>
                <a:gd name="connsiteY27" fmla="*/ 76792 h 119362"/>
                <a:gd name="connsiteX28" fmla="*/ 235755 w 261412"/>
                <a:gd name="connsiteY28" fmla="*/ 101716 h 119362"/>
                <a:gd name="connsiteX29" fmla="*/ 210830 w 261412"/>
                <a:gd name="connsiteY29" fmla="*/ 102449 h 11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1412" h="119362">
                  <a:moveTo>
                    <a:pt x="210830" y="102449"/>
                  </a:moveTo>
                  <a:cubicBezTo>
                    <a:pt x="193236" y="102449"/>
                    <a:pt x="176009" y="102449"/>
                    <a:pt x="158415" y="102816"/>
                  </a:cubicBezTo>
                  <a:cubicBezTo>
                    <a:pt x="155483" y="117478"/>
                    <a:pt x="147419" y="124075"/>
                    <a:pt x="133857" y="115645"/>
                  </a:cubicBezTo>
                  <a:cubicBezTo>
                    <a:pt x="120661" y="107581"/>
                    <a:pt x="108199" y="108314"/>
                    <a:pt x="94637" y="113446"/>
                  </a:cubicBezTo>
                  <a:cubicBezTo>
                    <a:pt x="87306" y="107214"/>
                    <a:pt x="85107" y="94385"/>
                    <a:pt x="70812" y="96585"/>
                  </a:cubicBezTo>
                  <a:cubicBezTo>
                    <a:pt x="66414" y="97318"/>
                    <a:pt x="64581" y="70927"/>
                    <a:pt x="70812" y="68728"/>
                  </a:cubicBezTo>
                  <a:cubicBezTo>
                    <a:pt x="83641" y="63963"/>
                    <a:pt x="68979" y="63230"/>
                    <a:pt x="70079" y="60298"/>
                  </a:cubicBezTo>
                  <a:cubicBezTo>
                    <a:pt x="60183" y="57732"/>
                    <a:pt x="52485" y="49668"/>
                    <a:pt x="41856" y="49668"/>
                  </a:cubicBezTo>
                  <a:cubicBezTo>
                    <a:pt x="31592" y="49301"/>
                    <a:pt x="38557" y="41237"/>
                    <a:pt x="36724" y="37205"/>
                  </a:cubicBezTo>
                  <a:cubicBezTo>
                    <a:pt x="34525" y="32441"/>
                    <a:pt x="29760" y="30241"/>
                    <a:pt x="27927" y="24743"/>
                  </a:cubicBezTo>
                  <a:cubicBezTo>
                    <a:pt x="26094" y="29875"/>
                    <a:pt x="29760" y="32074"/>
                    <a:pt x="31959" y="34640"/>
                  </a:cubicBezTo>
                  <a:cubicBezTo>
                    <a:pt x="35258" y="38672"/>
                    <a:pt x="38190" y="43070"/>
                    <a:pt x="32692" y="47468"/>
                  </a:cubicBezTo>
                  <a:cubicBezTo>
                    <a:pt x="28294" y="51134"/>
                    <a:pt x="20596" y="53700"/>
                    <a:pt x="17664" y="48568"/>
                  </a:cubicBezTo>
                  <a:cubicBezTo>
                    <a:pt x="11066" y="36839"/>
                    <a:pt x="-1029" y="27675"/>
                    <a:pt x="70" y="12281"/>
                  </a:cubicBezTo>
                  <a:cubicBezTo>
                    <a:pt x="14732" y="5317"/>
                    <a:pt x="30126" y="9348"/>
                    <a:pt x="45154" y="8615"/>
                  </a:cubicBezTo>
                  <a:cubicBezTo>
                    <a:pt x="47354" y="4217"/>
                    <a:pt x="50653" y="1651"/>
                    <a:pt x="55784" y="3484"/>
                  </a:cubicBezTo>
                  <a:cubicBezTo>
                    <a:pt x="60549" y="8982"/>
                    <a:pt x="52852" y="16679"/>
                    <a:pt x="60183" y="22544"/>
                  </a:cubicBezTo>
                  <a:cubicBezTo>
                    <a:pt x="66047" y="17046"/>
                    <a:pt x="58716" y="9348"/>
                    <a:pt x="63115" y="4217"/>
                  </a:cubicBezTo>
                  <a:cubicBezTo>
                    <a:pt x="77410" y="-6046"/>
                    <a:pt x="93904" y="6416"/>
                    <a:pt x="108566" y="552"/>
                  </a:cubicBezTo>
                  <a:cubicBezTo>
                    <a:pt x="111864" y="-915"/>
                    <a:pt x="115530" y="3117"/>
                    <a:pt x="113331" y="6050"/>
                  </a:cubicBezTo>
                  <a:cubicBezTo>
                    <a:pt x="107099" y="14480"/>
                    <a:pt x="118829" y="10448"/>
                    <a:pt x="118462" y="14114"/>
                  </a:cubicBezTo>
                  <a:cubicBezTo>
                    <a:pt x="121394" y="29508"/>
                    <a:pt x="136423" y="35739"/>
                    <a:pt x="146319" y="40504"/>
                  </a:cubicBezTo>
                  <a:cubicBezTo>
                    <a:pt x="155849" y="45269"/>
                    <a:pt x="161347" y="59564"/>
                    <a:pt x="177475" y="55166"/>
                  </a:cubicBezTo>
                  <a:cubicBezTo>
                    <a:pt x="184073" y="53333"/>
                    <a:pt x="183339" y="66162"/>
                    <a:pt x="181507" y="73859"/>
                  </a:cubicBezTo>
                  <a:cubicBezTo>
                    <a:pt x="183339" y="50401"/>
                    <a:pt x="203499" y="53700"/>
                    <a:pt x="217794" y="48568"/>
                  </a:cubicBezTo>
                  <a:cubicBezTo>
                    <a:pt x="220360" y="47468"/>
                    <a:pt x="225125" y="51867"/>
                    <a:pt x="224392" y="44170"/>
                  </a:cubicBezTo>
                  <a:cubicBezTo>
                    <a:pt x="223292" y="27309"/>
                    <a:pt x="233555" y="33907"/>
                    <a:pt x="238687" y="39405"/>
                  </a:cubicBezTo>
                  <a:cubicBezTo>
                    <a:pt x="248950" y="50034"/>
                    <a:pt x="260313" y="60298"/>
                    <a:pt x="261412" y="76792"/>
                  </a:cubicBezTo>
                  <a:cubicBezTo>
                    <a:pt x="255914" y="88154"/>
                    <a:pt x="244918" y="94019"/>
                    <a:pt x="235755" y="101716"/>
                  </a:cubicBezTo>
                  <a:cubicBezTo>
                    <a:pt x="227691" y="103183"/>
                    <a:pt x="219260" y="107947"/>
                    <a:pt x="210830" y="102449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09635A63-925A-4AB3-B8F2-0075DBAF7BA3}"/>
                </a:ext>
              </a:extLst>
            </p:cNvPr>
            <p:cNvSpPr/>
            <p:nvPr/>
          </p:nvSpPr>
          <p:spPr>
            <a:xfrm>
              <a:off x="10922072" y="6685724"/>
              <a:ext cx="131953" cy="195437"/>
            </a:xfrm>
            <a:custGeom>
              <a:avLst/>
              <a:gdLst>
                <a:gd name="connsiteX0" fmla="*/ 90168 w 131953"/>
                <a:gd name="connsiteY0" fmla="*/ 0 h 195437"/>
                <a:gd name="connsiteX1" fmla="*/ 108495 w 131953"/>
                <a:gd name="connsiteY1" fmla="*/ 32989 h 195437"/>
                <a:gd name="connsiteX2" fmla="*/ 122790 w 131953"/>
                <a:gd name="connsiteY2" fmla="*/ 31156 h 195437"/>
                <a:gd name="connsiteX3" fmla="*/ 110328 w 131953"/>
                <a:gd name="connsiteY3" fmla="*/ 4399 h 195437"/>
                <a:gd name="connsiteX4" fmla="*/ 115460 w 131953"/>
                <a:gd name="connsiteY4" fmla="*/ 2199 h 195437"/>
                <a:gd name="connsiteX5" fmla="*/ 129388 w 131953"/>
                <a:gd name="connsiteY5" fmla="*/ 31156 h 195437"/>
                <a:gd name="connsiteX6" fmla="*/ 131954 w 131953"/>
                <a:gd name="connsiteY6" fmla="*/ 37387 h 195437"/>
                <a:gd name="connsiteX7" fmla="*/ 127555 w 131953"/>
                <a:gd name="connsiteY7" fmla="*/ 72208 h 195437"/>
                <a:gd name="connsiteX8" fmla="*/ 118392 w 131953"/>
                <a:gd name="connsiteY8" fmla="*/ 116193 h 195437"/>
                <a:gd name="connsiteX9" fmla="*/ 94567 w 131953"/>
                <a:gd name="connsiteY9" fmla="*/ 130488 h 195437"/>
                <a:gd name="connsiteX10" fmla="*/ 79172 w 131953"/>
                <a:gd name="connsiteY10" fmla="*/ 143317 h 195437"/>
                <a:gd name="connsiteX11" fmla="*/ 87969 w 131953"/>
                <a:gd name="connsiteY11" fmla="*/ 149548 h 195437"/>
                <a:gd name="connsiteX12" fmla="*/ 80272 w 131953"/>
                <a:gd name="connsiteY12" fmla="*/ 174839 h 195437"/>
                <a:gd name="connsiteX13" fmla="*/ 59746 w 131953"/>
                <a:gd name="connsiteY13" fmla="*/ 181070 h 195437"/>
                <a:gd name="connsiteX14" fmla="*/ 47283 w 131953"/>
                <a:gd name="connsiteY14" fmla="*/ 166042 h 195437"/>
                <a:gd name="connsiteX15" fmla="*/ 30423 w 131953"/>
                <a:gd name="connsiteY15" fmla="*/ 194632 h 195437"/>
                <a:gd name="connsiteX16" fmla="*/ 7331 w 131953"/>
                <a:gd name="connsiteY16" fmla="*/ 178138 h 195437"/>
                <a:gd name="connsiteX17" fmla="*/ 1100 w 131953"/>
                <a:gd name="connsiteY17" fmla="*/ 168608 h 195437"/>
                <a:gd name="connsiteX18" fmla="*/ 0 w 131953"/>
                <a:gd name="connsiteY18" fmla="*/ 165309 h 195437"/>
                <a:gd name="connsiteX19" fmla="*/ 26024 w 131953"/>
                <a:gd name="connsiteY19" fmla="*/ 112161 h 195437"/>
                <a:gd name="connsiteX20" fmla="*/ 30423 w 131953"/>
                <a:gd name="connsiteY20" fmla="*/ 109229 h 195437"/>
                <a:gd name="connsiteX21" fmla="*/ 56080 w 131953"/>
                <a:gd name="connsiteY21" fmla="*/ 89436 h 195437"/>
                <a:gd name="connsiteX22" fmla="*/ 56813 w 131953"/>
                <a:gd name="connsiteY22" fmla="*/ 86137 h 195437"/>
                <a:gd name="connsiteX23" fmla="*/ 62678 w 131953"/>
                <a:gd name="connsiteY23" fmla="*/ 74774 h 195437"/>
                <a:gd name="connsiteX24" fmla="*/ 62312 w 131953"/>
                <a:gd name="connsiteY24" fmla="*/ 59379 h 195437"/>
                <a:gd name="connsiteX25" fmla="*/ 74041 w 131953"/>
                <a:gd name="connsiteY25" fmla="*/ 61579 h 195437"/>
                <a:gd name="connsiteX26" fmla="*/ 83937 w 131953"/>
                <a:gd name="connsiteY26" fmla="*/ 60112 h 195437"/>
                <a:gd name="connsiteX27" fmla="*/ 80272 w 131953"/>
                <a:gd name="connsiteY27" fmla="*/ 53148 h 195437"/>
                <a:gd name="connsiteX28" fmla="*/ 78073 w 131953"/>
                <a:gd name="connsiteY28" fmla="*/ 42519 h 195437"/>
                <a:gd name="connsiteX29" fmla="*/ 78806 w 131953"/>
                <a:gd name="connsiteY29" fmla="*/ 13929 h 195437"/>
                <a:gd name="connsiteX30" fmla="*/ 83204 w 131953"/>
                <a:gd name="connsiteY30" fmla="*/ 4399 h 195437"/>
                <a:gd name="connsiteX31" fmla="*/ 90168 w 131953"/>
                <a:gd name="connsiteY31" fmla="*/ 0 h 1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1953" h="195437">
                  <a:moveTo>
                    <a:pt x="90168" y="0"/>
                  </a:moveTo>
                  <a:cubicBezTo>
                    <a:pt x="93101" y="12462"/>
                    <a:pt x="107396" y="18327"/>
                    <a:pt x="108495" y="32989"/>
                  </a:cubicBezTo>
                  <a:cubicBezTo>
                    <a:pt x="108862" y="38120"/>
                    <a:pt x="117659" y="33721"/>
                    <a:pt x="122790" y="31156"/>
                  </a:cubicBezTo>
                  <a:cubicBezTo>
                    <a:pt x="114727" y="23825"/>
                    <a:pt x="110328" y="15028"/>
                    <a:pt x="110328" y="4399"/>
                  </a:cubicBezTo>
                  <a:cubicBezTo>
                    <a:pt x="110328" y="1833"/>
                    <a:pt x="114727" y="0"/>
                    <a:pt x="115460" y="2199"/>
                  </a:cubicBezTo>
                  <a:cubicBezTo>
                    <a:pt x="118759" y="12462"/>
                    <a:pt x="135619" y="16494"/>
                    <a:pt x="129388" y="31156"/>
                  </a:cubicBezTo>
                  <a:cubicBezTo>
                    <a:pt x="128289" y="33721"/>
                    <a:pt x="129755" y="35921"/>
                    <a:pt x="131954" y="37387"/>
                  </a:cubicBezTo>
                  <a:cubicBezTo>
                    <a:pt x="127555" y="48750"/>
                    <a:pt x="130121" y="61212"/>
                    <a:pt x="127555" y="72208"/>
                  </a:cubicBezTo>
                  <a:cubicBezTo>
                    <a:pt x="124257" y="86870"/>
                    <a:pt x="110328" y="98966"/>
                    <a:pt x="118392" y="116193"/>
                  </a:cubicBezTo>
                  <a:cubicBezTo>
                    <a:pt x="108862" y="118758"/>
                    <a:pt x="106663" y="133054"/>
                    <a:pt x="94567" y="130488"/>
                  </a:cubicBezTo>
                  <a:cubicBezTo>
                    <a:pt x="83937" y="128289"/>
                    <a:pt x="81738" y="137819"/>
                    <a:pt x="79172" y="143317"/>
                  </a:cubicBezTo>
                  <a:cubicBezTo>
                    <a:pt x="75140" y="152480"/>
                    <a:pt x="88336" y="145883"/>
                    <a:pt x="87969" y="149548"/>
                  </a:cubicBezTo>
                  <a:cubicBezTo>
                    <a:pt x="86870" y="157978"/>
                    <a:pt x="84304" y="167142"/>
                    <a:pt x="80272" y="174839"/>
                  </a:cubicBezTo>
                  <a:cubicBezTo>
                    <a:pt x="76240" y="182903"/>
                    <a:pt x="67810" y="184736"/>
                    <a:pt x="59746" y="181070"/>
                  </a:cubicBezTo>
                  <a:cubicBezTo>
                    <a:pt x="53881" y="178504"/>
                    <a:pt x="48383" y="174472"/>
                    <a:pt x="47283" y="166042"/>
                  </a:cubicBezTo>
                  <a:cubicBezTo>
                    <a:pt x="35188" y="172640"/>
                    <a:pt x="61579" y="200497"/>
                    <a:pt x="30423" y="194632"/>
                  </a:cubicBezTo>
                  <a:cubicBezTo>
                    <a:pt x="24925" y="186202"/>
                    <a:pt x="23458" y="173006"/>
                    <a:pt x="7331" y="178138"/>
                  </a:cubicBezTo>
                  <a:cubicBezTo>
                    <a:pt x="2566" y="179604"/>
                    <a:pt x="2566" y="172273"/>
                    <a:pt x="1100" y="168608"/>
                  </a:cubicBezTo>
                  <a:cubicBezTo>
                    <a:pt x="733" y="167508"/>
                    <a:pt x="367" y="166409"/>
                    <a:pt x="0" y="165309"/>
                  </a:cubicBezTo>
                  <a:cubicBezTo>
                    <a:pt x="11363" y="148815"/>
                    <a:pt x="11363" y="126822"/>
                    <a:pt x="26024" y="112161"/>
                  </a:cubicBezTo>
                  <a:cubicBezTo>
                    <a:pt x="27490" y="111061"/>
                    <a:pt x="30423" y="109962"/>
                    <a:pt x="30423" y="109229"/>
                  </a:cubicBezTo>
                  <a:cubicBezTo>
                    <a:pt x="30056" y="90535"/>
                    <a:pt x="41785" y="88336"/>
                    <a:pt x="56080" y="89436"/>
                  </a:cubicBezTo>
                  <a:cubicBezTo>
                    <a:pt x="56080" y="89436"/>
                    <a:pt x="56447" y="87236"/>
                    <a:pt x="56813" y="86137"/>
                  </a:cubicBezTo>
                  <a:cubicBezTo>
                    <a:pt x="62678" y="84671"/>
                    <a:pt x="69642" y="83937"/>
                    <a:pt x="62678" y="74774"/>
                  </a:cubicBezTo>
                  <a:cubicBezTo>
                    <a:pt x="59013" y="70375"/>
                    <a:pt x="58646" y="63778"/>
                    <a:pt x="62312" y="59379"/>
                  </a:cubicBezTo>
                  <a:cubicBezTo>
                    <a:pt x="65977" y="55347"/>
                    <a:pt x="70375" y="60112"/>
                    <a:pt x="74041" y="61579"/>
                  </a:cubicBezTo>
                  <a:cubicBezTo>
                    <a:pt x="77706" y="63045"/>
                    <a:pt x="81372" y="64144"/>
                    <a:pt x="83937" y="60112"/>
                  </a:cubicBezTo>
                  <a:cubicBezTo>
                    <a:pt x="86137" y="56447"/>
                    <a:pt x="82471" y="54614"/>
                    <a:pt x="80272" y="53148"/>
                  </a:cubicBezTo>
                  <a:cubicBezTo>
                    <a:pt x="75507" y="50216"/>
                    <a:pt x="74407" y="45451"/>
                    <a:pt x="78073" y="42519"/>
                  </a:cubicBezTo>
                  <a:cubicBezTo>
                    <a:pt x="90535" y="32989"/>
                    <a:pt x="86503" y="23458"/>
                    <a:pt x="78806" y="13929"/>
                  </a:cubicBezTo>
                  <a:cubicBezTo>
                    <a:pt x="73674" y="7697"/>
                    <a:pt x="83571" y="8431"/>
                    <a:pt x="83204" y="4399"/>
                  </a:cubicBezTo>
                  <a:cubicBezTo>
                    <a:pt x="84670" y="733"/>
                    <a:pt x="87236" y="0"/>
                    <a:pt x="90168" y="0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E66833BB-9A88-4EFB-A317-24C96F9828CB}"/>
                </a:ext>
              </a:extLst>
            </p:cNvPr>
            <p:cNvSpPr/>
            <p:nvPr/>
          </p:nvSpPr>
          <p:spPr>
            <a:xfrm>
              <a:off x="11052394" y="6613312"/>
              <a:ext cx="226320" cy="76076"/>
            </a:xfrm>
            <a:custGeom>
              <a:avLst/>
              <a:gdLst>
                <a:gd name="connsiteX0" fmla="*/ 76406 w 226320"/>
                <a:gd name="connsiteY0" fmla="*/ 76077 h 76076"/>
                <a:gd name="connsiteX1" fmla="*/ 69442 w 226320"/>
                <a:gd name="connsiteY1" fmla="*/ 68379 h 76076"/>
                <a:gd name="connsiteX2" fmla="*/ 66510 w 226320"/>
                <a:gd name="connsiteY2" fmla="*/ 64714 h 76076"/>
                <a:gd name="connsiteX3" fmla="*/ 45617 w 226320"/>
                <a:gd name="connsiteY3" fmla="*/ 63248 h 76076"/>
                <a:gd name="connsiteX4" fmla="*/ 23625 w 226320"/>
                <a:gd name="connsiteY4" fmla="*/ 64714 h 76076"/>
                <a:gd name="connsiteX5" fmla="*/ 15927 w 226320"/>
                <a:gd name="connsiteY5" fmla="*/ 65081 h 76076"/>
                <a:gd name="connsiteX6" fmla="*/ 4565 w 226320"/>
                <a:gd name="connsiteY6" fmla="*/ 68746 h 76076"/>
                <a:gd name="connsiteX7" fmla="*/ 6764 w 226320"/>
                <a:gd name="connsiteY7" fmla="*/ 59949 h 76076"/>
                <a:gd name="connsiteX8" fmla="*/ 11895 w 226320"/>
                <a:gd name="connsiteY8" fmla="*/ 58483 h 76076"/>
                <a:gd name="connsiteX9" fmla="*/ 62844 w 226320"/>
                <a:gd name="connsiteY9" fmla="*/ 50052 h 76076"/>
                <a:gd name="connsiteX10" fmla="*/ 73474 w 226320"/>
                <a:gd name="connsiteY10" fmla="*/ 42355 h 76076"/>
                <a:gd name="connsiteX11" fmla="*/ 72374 w 226320"/>
                <a:gd name="connsiteY11" fmla="*/ 30993 h 76076"/>
                <a:gd name="connsiteX12" fmla="*/ 94733 w 226320"/>
                <a:gd name="connsiteY12" fmla="*/ 37590 h 76076"/>
                <a:gd name="connsiteX13" fmla="*/ 90335 w 226320"/>
                <a:gd name="connsiteY13" fmla="*/ 16331 h 76076"/>
                <a:gd name="connsiteX14" fmla="*/ 94366 w 226320"/>
                <a:gd name="connsiteY14" fmla="*/ 8634 h 76076"/>
                <a:gd name="connsiteX15" fmla="*/ 98032 w 226320"/>
                <a:gd name="connsiteY15" fmla="*/ 14865 h 76076"/>
                <a:gd name="connsiteX16" fmla="*/ 118925 w 226320"/>
                <a:gd name="connsiteY16" fmla="*/ 21096 h 76076"/>
                <a:gd name="connsiteX17" fmla="*/ 144949 w 226320"/>
                <a:gd name="connsiteY17" fmla="*/ 4235 h 76076"/>
                <a:gd name="connsiteX18" fmla="*/ 174272 w 226320"/>
                <a:gd name="connsiteY18" fmla="*/ 8267 h 76076"/>
                <a:gd name="connsiteX19" fmla="*/ 185268 w 226320"/>
                <a:gd name="connsiteY19" fmla="*/ 1303 h 76076"/>
                <a:gd name="connsiteX20" fmla="*/ 186001 w 226320"/>
                <a:gd name="connsiteY20" fmla="*/ 4968 h 76076"/>
                <a:gd name="connsiteX21" fmla="*/ 214225 w 226320"/>
                <a:gd name="connsiteY21" fmla="*/ 3869 h 76076"/>
                <a:gd name="connsiteX22" fmla="*/ 226320 w 226320"/>
                <a:gd name="connsiteY22" fmla="*/ 53718 h 76076"/>
                <a:gd name="connsiteX23" fmla="*/ 210193 w 226320"/>
                <a:gd name="connsiteY23" fmla="*/ 58483 h 76076"/>
                <a:gd name="connsiteX24" fmla="*/ 167308 w 226320"/>
                <a:gd name="connsiteY24" fmla="*/ 43088 h 76076"/>
                <a:gd name="connsiteX25" fmla="*/ 153013 w 226320"/>
                <a:gd name="connsiteY25" fmla="*/ 56284 h 76076"/>
                <a:gd name="connsiteX26" fmla="*/ 125156 w 226320"/>
                <a:gd name="connsiteY26" fmla="*/ 68013 h 76076"/>
                <a:gd name="connsiteX27" fmla="*/ 99132 w 226320"/>
                <a:gd name="connsiteY27" fmla="*/ 51519 h 76076"/>
                <a:gd name="connsiteX28" fmla="*/ 79705 w 226320"/>
                <a:gd name="connsiteY28" fmla="*/ 74244 h 76076"/>
                <a:gd name="connsiteX29" fmla="*/ 76406 w 226320"/>
                <a:gd name="connsiteY29" fmla="*/ 76077 h 7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320" h="76076">
                  <a:moveTo>
                    <a:pt x="76406" y="76077"/>
                  </a:moveTo>
                  <a:cubicBezTo>
                    <a:pt x="73474" y="73878"/>
                    <a:pt x="67243" y="74244"/>
                    <a:pt x="69442" y="68379"/>
                  </a:cubicBezTo>
                  <a:cubicBezTo>
                    <a:pt x="71641" y="63614"/>
                    <a:pt x="69075" y="61782"/>
                    <a:pt x="66510" y="64714"/>
                  </a:cubicBezTo>
                  <a:cubicBezTo>
                    <a:pt x="58079" y="74977"/>
                    <a:pt x="52948" y="74611"/>
                    <a:pt x="45617" y="63248"/>
                  </a:cubicBezTo>
                  <a:cubicBezTo>
                    <a:pt x="43418" y="59949"/>
                    <a:pt x="32055" y="72045"/>
                    <a:pt x="23625" y="64714"/>
                  </a:cubicBezTo>
                  <a:cubicBezTo>
                    <a:pt x="21059" y="66913"/>
                    <a:pt x="18860" y="67280"/>
                    <a:pt x="15927" y="65081"/>
                  </a:cubicBezTo>
                  <a:cubicBezTo>
                    <a:pt x="12262" y="66180"/>
                    <a:pt x="8596" y="67646"/>
                    <a:pt x="4565" y="68746"/>
                  </a:cubicBezTo>
                  <a:cubicBezTo>
                    <a:pt x="6764" y="66180"/>
                    <a:pt x="-8264" y="59216"/>
                    <a:pt x="6764" y="59949"/>
                  </a:cubicBezTo>
                  <a:cubicBezTo>
                    <a:pt x="8596" y="59949"/>
                    <a:pt x="10796" y="59583"/>
                    <a:pt x="11895" y="58483"/>
                  </a:cubicBezTo>
                  <a:cubicBezTo>
                    <a:pt x="26190" y="40523"/>
                    <a:pt x="45250" y="47853"/>
                    <a:pt x="62844" y="50052"/>
                  </a:cubicBezTo>
                  <a:cubicBezTo>
                    <a:pt x="70908" y="51152"/>
                    <a:pt x="69808" y="44554"/>
                    <a:pt x="73474" y="42355"/>
                  </a:cubicBezTo>
                  <a:cubicBezTo>
                    <a:pt x="80438" y="38323"/>
                    <a:pt x="74940" y="34658"/>
                    <a:pt x="72374" y="30993"/>
                  </a:cubicBezTo>
                  <a:cubicBezTo>
                    <a:pt x="80071" y="29893"/>
                    <a:pt x="86303" y="34658"/>
                    <a:pt x="94733" y="37590"/>
                  </a:cubicBezTo>
                  <a:cubicBezTo>
                    <a:pt x="96199" y="29160"/>
                    <a:pt x="88502" y="23662"/>
                    <a:pt x="90335" y="16331"/>
                  </a:cubicBezTo>
                  <a:cubicBezTo>
                    <a:pt x="91068" y="13032"/>
                    <a:pt x="88135" y="9000"/>
                    <a:pt x="94366" y="8634"/>
                  </a:cubicBezTo>
                  <a:cubicBezTo>
                    <a:pt x="101697" y="7900"/>
                    <a:pt x="96566" y="13765"/>
                    <a:pt x="98032" y="14865"/>
                  </a:cubicBezTo>
                  <a:cubicBezTo>
                    <a:pt x="103530" y="19263"/>
                    <a:pt x="104263" y="34291"/>
                    <a:pt x="118925" y="21096"/>
                  </a:cubicBezTo>
                  <a:cubicBezTo>
                    <a:pt x="125522" y="15231"/>
                    <a:pt x="137252" y="14865"/>
                    <a:pt x="144949" y="4235"/>
                  </a:cubicBezTo>
                  <a:cubicBezTo>
                    <a:pt x="150447" y="-3462"/>
                    <a:pt x="165108" y="203"/>
                    <a:pt x="174272" y="8267"/>
                  </a:cubicBezTo>
                  <a:cubicBezTo>
                    <a:pt x="177937" y="6068"/>
                    <a:pt x="181603" y="3502"/>
                    <a:pt x="185268" y="1303"/>
                  </a:cubicBezTo>
                  <a:cubicBezTo>
                    <a:pt x="185635" y="2403"/>
                    <a:pt x="185635" y="3869"/>
                    <a:pt x="186001" y="4968"/>
                  </a:cubicBezTo>
                  <a:cubicBezTo>
                    <a:pt x="195165" y="25861"/>
                    <a:pt x="195165" y="25861"/>
                    <a:pt x="214225" y="3869"/>
                  </a:cubicBezTo>
                  <a:cubicBezTo>
                    <a:pt x="199563" y="29160"/>
                    <a:pt x="223022" y="37957"/>
                    <a:pt x="226320" y="53718"/>
                  </a:cubicBezTo>
                  <a:cubicBezTo>
                    <a:pt x="224488" y="67280"/>
                    <a:pt x="216424" y="65081"/>
                    <a:pt x="210193" y="58483"/>
                  </a:cubicBezTo>
                  <a:cubicBezTo>
                    <a:pt x="198097" y="46387"/>
                    <a:pt x="180870" y="50786"/>
                    <a:pt x="167308" y="43088"/>
                  </a:cubicBezTo>
                  <a:cubicBezTo>
                    <a:pt x="159977" y="39056"/>
                    <a:pt x="155578" y="48586"/>
                    <a:pt x="153013" y="56284"/>
                  </a:cubicBezTo>
                  <a:cubicBezTo>
                    <a:pt x="147881" y="71312"/>
                    <a:pt x="137985" y="75710"/>
                    <a:pt x="125156" y="68013"/>
                  </a:cubicBezTo>
                  <a:cubicBezTo>
                    <a:pt x="115992" y="62515"/>
                    <a:pt x="108662" y="51519"/>
                    <a:pt x="99132" y="51519"/>
                  </a:cubicBezTo>
                  <a:cubicBezTo>
                    <a:pt x="88502" y="51885"/>
                    <a:pt x="88502" y="68013"/>
                    <a:pt x="79705" y="74244"/>
                  </a:cubicBezTo>
                  <a:cubicBezTo>
                    <a:pt x="78605" y="74977"/>
                    <a:pt x="77872" y="75710"/>
                    <a:pt x="76406" y="7607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0A7F827E-77F1-4D7C-9722-E6B2675D8B9B}"/>
                </a:ext>
              </a:extLst>
            </p:cNvPr>
            <p:cNvSpPr/>
            <p:nvPr/>
          </p:nvSpPr>
          <p:spPr>
            <a:xfrm>
              <a:off x="11080409" y="6564512"/>
              <a:ext cx="94967" cy="67537"/>
            </a:xfrm>
            <a:custGeom>
              <a:avLst/>
              <a:gdLst>
                <a:gd name="connsiteX0" fmla="*/ 3673 w 94967"/>
                <a:gd name="connsiteY0" fmla="*/ 64765 h 67537"/>
                <a:gd name="connsiteX1" fmla="*/ 15036 w 94967"/>
                <a:gd name="connsiteY1" fmla="*/ 47537 h 67537"/>
                <a:gd name="connsiteX2" fmla="*/ 35562 w 94967"/>
                <a:gd name="connsiteY2" fmla="*/ 29944 h 67537"/>
                <a:gd name="connsiteX3" fmla="*/ 31897 w 94967"/>
                <a:gd name="connsiteY3" fmla="*/ 21513 h 67537"/>
                <a:gd name="connsiteX4" fmla="*/ 14669 w 94967"/>
                <a:gd name="connsiteY4" fmla="*/ 15282 h 67537"/>
                <a:gd name="connsiteX5" fmla="*/ 44726 w 94967"/>
                <a:gd name="connsiteY5" fmla="*/ 7218 h 67537"/>
                <a:gd name="connsiteX6" fmla="*/ 71483 w 94967"/>
                <a:gd name="connsiteY6" fmla="*/ 7218 h 67537"/>
                <a:gd name="connsiteX7" fmla="*/ 90176 w 94967"/>
                <a:gd name="connsiteY7" fmla="*/ 2453 h 67537"/>
                <a:gd name="connsiteX8" fmla="*/ 88710 w 94967"/>
                <a:gd name="connsiteY8" fmla="*/ 18215 h 67537"/>
                <a:gd name="connsiteX9" fmla="*/ 65985 w 94967"/>
                <a:gd name="connsiteY9" fmla="*/ 18581 h 67537"/>
                <a:gd name="connsiteX10" fmla="*/ 89810 w 94967"/>
                <a:gd name="connsiteY10" fmla="*/ 35808 h 67537"/>
                <a:gd name="connsiteX11" fmla="*/ 94941 w 94967"/>
                <a:gd name="connsiteY11" fmla="*/ 38741 h 67537"/>
                <a:gd name="connsiteX12" fmla="*/ 92009 w 94967"/>
                <a:gd name="connsiteY12" fmla="*/ 47537 h 67537"/>
                <a:gd name="connsiteX13" fmla="*/ 52056 w 94967"/>
                <a:gd name="connsiteY13" fmla="*/ 41673 h 67537"/>
                <a:gd name="connsiteX14" fmla="*/ 45092 w 94967"/>
                <a:gd name="connsiteY14" fmla="*/ 61833 h 67537"/>
                <a:gd name="connsiteX15" fmla="*/ 3673 w 94967"/>
                <a:gd name="connsiteY15" fmla="*/ 64765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967" h="67537">
                  <a:moveTo>
                    <a:pt x="3673" y="64765"/>
                  </a:moveTo>
                  <a:cubicBezTo>
                    <a:pt x="3307" y="56701"/>
                    <a:pt x="-9522" y="41673"/>
                    <a:pt x="15036" y="47537"/>
                  </a:cubicBezTo>
                  <a:cubicBezTo>
                    <a:pt x="20168" y="48637"/>
                    <a:pt x="29331" y="36908"/>
                    <a:pt x="35562" y="29944"/>
                  </a:cubicBezTo>
                  <a:cubicBezTo>
                    <a:pt x="38128" y="27011"/>
                    <a:pt x="38861" y="19314"/>
                    <a:pt x="31897" y="21513"/>
                  </a:cubicBezTo>
                  <a:cubicBezTo>
                    <a:pt x="22367" y="24446"/>
                    <a:pt x="21267" y="13816"/>
                    <a:pt x="14669" y="15282"/>
                  </a:cubicBezTo>
                  <a:cubicBezTo>
                    <a:pt x="21267" y="-4511"/>
                    <a:pt x="35562" y="13083"/>
                    <a:pt x="44726" y="7218"/>
                  </a:cubicBezTo>
                  <a:cubicBezTo>
                    <a:pt x="53523" y="21880"/>
                    <a:pt x="62686" y="7952"/>
                    <a:pt x="71483" y="7218"/>
                  </a:cubicBezTo>
                  <a:cubicBezTo>
                    <a:pt x="77714" y="6485"/>
                    <a:pt x="82479" y="-4877"/>
                    <a:pt x="90176" y="2453"/>
                  </a:cubicBezTo>
                  <a:cubicBezTo>
                    <a:pt x="94941" y="6852"/>
                    <a:pt x="90543" y="13083"/>
                    <a:pt x="88710" y="18215"/>
                  </a:cubicBezTo>
                  <a:cubicBezTo>
                    <a:pt x="84678" y="28478"/>
                    <a:pt x="76981" y="26278"/>
                    <a:pt x="65985" y="18581"/>
                  </a:cubicBezTo>
                  <a:cubicBezTo>
                    <a:pt x="73316" y="32143"/>
                    <a:pt x="76248" y="42406"/>
                    <a:pt x="89810" y="35808"/>
                  </a:cubicBezTo>
                  <a:cubicBezTo>
                    <a:pt x="91643" y="34709"/>
                    <a:pt x="95308" y="34709"/>
                    <a:pt x="94941" y="38741"/>
                  </a:cubicBezTo>
                  <a:cubicBezTo>
                    <a:pt x="94575" y="41673"/>
                    <a:pt x="93109" y="44605"/>
                    <a:pt x="92009" y="47537"/>
                  </a:cubicBezTo>
                  <a:cubicBezTo>
                    <a:pt x="78447" y="42773"/>
                    <a:pt x="62320" y="61833"/>
                    <a:pt x="52056" y="41673"/>
                  </a:cubicBezTo>
                  <a:cubicBezTo>
                    <a:pt x="41793" y="46805"/>
                    <a:pt x="69650" y="61833"/>
                    <a:pt x="45092" y="61833"/>
                  </a:cubicBezTo>
                  <a:cubicBezTo>
                    <a:pt x="31530" y="68430"/>
                    <a:pt x="17602" y="69163"/>
                    <a:pt x="3673" y="6476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A8AB3EF4-BC70-43AD-9C1A-05AE334F3703}"/>
                </a:ext>
              </a:extLst>
            </p:cNvPr>
            <p:cNvSpPr/>
            <p:nvPr/>
          </p:nvSpPr>
          <p:spPr>
            <a:xfrm>
              <a:off x="11658448" y="6527168"/>
              <a:ext cx="85321" cy="62155"/>
            </a:xfrm>
            <a:custGeom>
              <a:avLst/>
              <a:gdLst>
                <a:gd name="connsiteX0" fmla="*/ 0 w 85321"/>
                <a:gd name="connsiteY0" fmla="*/ 52992 h 62155"/>
                <a:gd name="connsiteX1" fmla="*/ 12096 w 85321"/>
                <a:gd name="connsiteY1" fmla="*/ 29167 h 62155"/>
                <a:gd name="connsiteX2" fmla="*/ 26391 w 85321"/>
                <a:gd name="connsiteY2" fmla="*/ 11940 h 62155"/>
                <a:gd name="connsiteX3" fmla="*/ 33722 w 85321"/>
                <a:gd name="connsiteY3" fmla="*/ 7908 h 62155"/>
                <a:gd name="connsiteX4" fmla="*/ 61945 w 85321"/>
                <a:gd name="connsiteY4" fmla="*/ 12673 h 62155"/>
                <a:gd name="connsiteX5" fmla="*/ 72208 w 85321"/>
                <a:gd name="connsiteY5" fmla="*/ 29900 h 62155"/>
                <a:gd name="connsiteX6" fmla="*/ 83937 w 85321"/>
                <a:gd name="connsiteY6" fmla="*/ 31733 h 62155"/>
                <a:gd name="connsiteX7" fmla="*/ 82838 w 85321"/>
                <a:gd name="connsiteY7" fmla="*/ 45661 h 62155"/>
                <a:gd name="connsiteX8" fmla="*/ 82838 w 85321"/>
                <a:gd name="connsiteY8" fmla="*/ 45661 h 62155"/>
                <a:gd name="connsiteX9" fmla="*/ 77706 w 85321"/>
                <a:gd name="connsiteY9" fmla="*/ 62156 h 62155"/>
                <a:gd name="connsiteX10" fmla="*/ 58280 w 85321"/>
                <a:gd name="connsiteY10" fmla="*/ 38697 h 62155"/>
                <a:gd name="connsiteX11" fmla="*/ 46184 w 85321"/>
                <a:gd name="connsiteY11" fmla="*/ 48227 h 62155"/>
                <a:gd name="connsiteX12" fmla="*/ 24925 w 85321"/>
                <a:gd name="connsiteY12" fmla="*/ 57391 h 62155"/>
                <a:gd name="connsiteX13" fmla="*/ 3665 w 85321"/>
                <a:gd name="connsiteY13" fmla="*/ 53359 h 62155"/>
                <a:gd name="connsiteX14" fmla="*/ 0 w 85321"/>
                <a:gd name="connsiteY14" fmla="*/ 52992 h 6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321" h="62155">
                  <a:moveTo>
                    <a:pt x="0" y="52992"/>
                  </a:moveTo>
                  <a:cubicBezTo>
                    <a:pt x="5498" y="46028"/>
                    <a:pt x="16494" y="43096"/>
                    <a:pt x="12096" y="29167"/>
                  </a:cubicBezTo>
                  <a:cubicBezTo>
                    <a:pt x="9163" y="20371"/>
                    <a:pt x="23825" y="20004"/>
                    <a:pt x="26391" y="11940"/>
                  </a:cubicBezTo>
                  <a:cubicBezTo>
                    <a:pt x="29323" y="11940"/>
                    <a:pt x="32255" y="11207"/>
                    <a:pt x="33722" y="7908"/>
                  </a:cubicBezTo>
                  <a:cubicBezTo>
                    <a:pt x="50949" y="-3821"/>
                    <a:pt x="52049" y="-2722"/>
                    <a:pt x="61945" y="12673"/>
                  </a:cubicBezTo>
                  <a:cubicBezTo>
                    <a:pt x="65610" y="18171"/>
                    <a:pt x="72941" y="21470"/>
                    <a:pt x="72208" y="29900"/>
                  </a:cubicBezTo>
                  <a:cubicBezTo>
                    <a:pt x="76607" y="26602"/>
                    <a:pt x="81372" y="25502"/>
                    <a:pt x="83937" y="31733"/>
                  </a:cubicBezTo>
                  <a:cubicBezTo>
                    <a:pt x="85770" y="36132"/>
                    <a:pt x="86137" y="41263"/>
                    <a:pt x="82838" y="45661"/>
                  </a:cubicBezTo>
                  <a:lnTo>
                    <a:pt x="82838" y="45661"/>
                  </a:lnTo>
                  <a:cubicBezTo>
                    <a:pt x="70009" y="48227"/>
                    <a:pt x="86137" y="57391"/>
                    <a:pt x="77706" y="62156"/>
                  </a:cubicBezTo>
                  <a:cubicBezTo>
                    <a:pt x="70009" y="56291"/>
                    <a:pt x="70742" y="41996"/>
                    <a:pt x="58280" y="38697"/>
                  </a:cubicBezTo>
                  <a:cubicBezTo>
                    <a:pt x="46917" y="35765"/>
                    <a:pt x="45451" y="35765"/>
                    <a:pt x="46184" y="48227"/>
                  </a:cubicBezTo>
                  <a:cubicBezTo>
                    <a:pt x="46550" y="51526"/>
                    <a:pt x="30789" y="58491"/>
                    <a:pt x="24925" y="57391"/>
                  </a:cubicBezTo>
                  <a:cubicBezTo>
                    <a:pt x="17594" y="55925"/>
                    <a:pt x="10630" y="54825"/>
                    <a:pt x="3665" y="53359"/>
                  </a:cubicBezTo>
                  <a:cubicBezTo>
                    <a:pt x="2566" y="53359"/>
                    <a:pt x="1466" y="53359"/>
                    <a:pt x="0" y="52992"/>
                  </a:cubicBezTo>
                  <a:close/>
                </a:path>
              </a:pathLst>
            </a:custGeom>
            <a:solidFill>
              <a:srgbClr val="B281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CB65383F-046C-4964-8C69-D1963BCB85C4}"/>
                </a:ext>
              </a:extLst>
            </p:cNvPr>
            <p:cNvSpPr/>
            <p:nvPr/>
          </p:nvSpPr>
          <p:spPr>
            <a:xfrm>
              <a:off x="11548120" y="6552171"/>
              <a:ext cx="11446" cy="30555"/>
            </a:xfrm>
            <a:custGeom>
              <a:avLst/>
              <a:gdLst>
                <a:gd name="connsiteX0" fmla="*/ 9163 w 11446"/>
                <a:gd name="connsiteY0" fmla="*/ 20659 h 30555"/>
                <a:gd name="connsiteX1" fmla="*/ 0 w 11446"/>
                <a:gd name="connsiteY1" fmla="*/ 30556 h 30555"/>
                <a:gd name="connsiteX2" fmla="*/ 1466 w 11446"/>
                <a:gd name="connsiteY2" fmla="*/ 1599 h 30555"/>
                <a:gd name="connsiteX3" fmla="*/ 10263 w 11446"/>
                <a:gd name="connsiteY3" fmla="*/ 7464 h 30555"/>
                <a:gd name="connsiteX4" fmla="*/ 9163 w 11446"/>
                <a:gd name="connsiteY4" fmla="*/ 20659 h 3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46" h="30555">
                  <a:moveTo>
                    <a:pt x="9163" y="20659"/>
                  </a:moveTo>
                  <a:cubicBezTo>
                    <a:pt x="8797" y="25058"/>
                    <a:pt x="7697" y="29456"/>
                    <a:pt x="0" y="30556"/>
                  </a:cubicBezTo>
                  <a:cubicBezTo>
                    <a:pt x="4765" y="20659"/>
                    <a:pt x="1466" y="11129"/>
                    <a:pt x="1466" y="1599"/>
                  </a:cubicBezTo>
                  <a:cubicBezTo>
                    <a:pt x="4032" y="3798"/>
                    <a:pt x="15028" y="-6465"/>
                    <a:pt x="10263" y="7464"/>
                  </a:cubicBezTo>
                  <a:cubicBezTo>
                    <a:pt x="8797" y="11862"/>
                    <a:pt x="9530" y="16261"/>
                    <a:pt x="9163" y="2065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6C41D31D-0E62-47D7-8E1D-09D64E243C65}"/>
                </a:ext>
              </a:extLst>
            </p:cNvPr>
            <p:cNvSpPr/>
            <p:nvPr/>
          </p:nvSpPr>
          <p:spPr>
            <a:xfrm>
              <a:off x="11123669" y="6556960"/>
              <a:ext cx="19521" cy="12923"/>
            </a:xfrm>
            <a:custGeom>
              <a:avLst/>
              <a:gdLst>
                <a:gd name="connsiteX0" fmla="*/ 0 w 19521"/>
                <a:gd name="connsiteY0" fmla="*/ 842 h 12923"/>
                <a:gd name="connsiteX1" fmla="*/ 19427 w 19521"/>
                <a:gd name="connsiteY1" fmla="*/ 3774 h 12923"/>
                <a:gd name="connsiteX2" fmla="*/ 13928 w 19521"/>
                <a:gd name="connsiteY2" fmla="*/ 12204 h 12923"/>
                <a:gd name="connsiteX3" fmla="*/ 0 w 19521"/>
                <a:gd name="connsiteY3" fmla="*/ 842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1" h="12923">
                  <a:moveTo>
                    <a:pt x="0" y="842"/>
                  </a:moveTo>
                  <a:cubicBezTo>
                    <a:pt x="6231" y="4874"/>
                    <a:pt x="15028" y="-5023"/>
                    <a:pt x="19427" y="3774"/>
                  </a:cubicBezTo>
                  <a:cubicBezTo>
                    <a:pt x="20160" y="5240"/>
                    <a:pt x="16494" y="11105"/>
                    <a:pt x="13928" y="12204"/>
                  </a:cubicBezTo>
                  <a:cubicBezTo>
                    <a:pt x="4398" y="15870"/>
                    <a:pt x="5132" y="4507"/>
                    <a:pt x="0" y="842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C0815A64-8A44-4680-9FB5-3086E25804B3}"/>
                </a:ext>
              </a:extLst>
            </p:cNvPr>
            <p:cNvSpPr/>
            <p:nvPr/>
          </p:nvSpPr>
          <p:spPr>
            <a:xfrm>
              <a:off x="11190714" y="6543140"/>
              <a:ext cx="12632" cy="10739"/>
            </a:xfrm>
            <a:custGeom>
              <a:avLst/>
              <a:gdLst>
                <a:gd name="connsiteX0" fmla="*/ 6629 w 12632"/>
                <a:gd name="connsiteY0" fmla="*/ 0 h 10739"/>
                <a:gd name="connsiteX1" fmla="*/ 12494 w 12632"/>
                <a:gd name="connsiteY1" fmla="*/ 6598 h 10739"/>
                <a:gd name="connsiteX2" fmla="*/ 5163 w 12632"/>
                <a:gd name="connsiteY2" fmla="*/ 10630 h 10739"/>
                <a:gd name="connsiteX3" fmla="*/ 31 w 12632"/>
                <a:gd name="connsiteY3" fmla="*/ 6598 h 10739"/>
                <a:gd name="connsiteX4" fmla="*/ 6629 w 12632"/>
                <a:gd name="connsiteY4" fmla="*/ 0 h 1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2" h="10739">
                  <a:moveTo>
                    <a:pt x="6629" y="0"/>
                  </a:moveTo>
                  <a:cubicBezTo>
                    <a:pt x="11027" y="733"/>
                    <a:pt x="13227" y="2566"/>
                    <a:pt x="12494" y="6598"/>
                  </a:cubicBezTo>
                  <a:cubicBezTo>
                    <a:pt x="11760" y="10630"/>
                    <a:pt x="8462" y="10996"/>
                    <a:pt x="5163" y="10630"/>
                  </a:cubicBezTo>
                  <a:cubicBezTo>
                    <a:pt x="2597" y="10630"/>
                    <a:pt x="-335" y="9897"/>
                    <a:pt x="31" y="6598"/>
                  </a:cubicBezTo>
                  <a:cubicBezTo>
                    <a:pt x="398" y="2199"/>
                    <a:pt x="4063" y="1100"/>
                    <a:pt x="6629" y="0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954EB5BB-09BB-4D8A-AD78-6073128E12BE}"/>
                </a:ext>
              </a:extLst>
            </p:cNvPr>
            <p:cNvSpPr/>
            <p:nvPr/>
          </p:nvSpPr>
          <p:spPr>
            <a:xfrm>
              <a:off x="11858920" y="5935753"/>
              <a:ext cx="24608" cy="22344"/>
            </a:xfrm>
            <a:custGeom>
              <a:avLst/>
              <a:gdLst>
                <a:gd name="connsiteX0" fmla="*/ 17619 w 24608"/>
                <a:gd name="connsiteY0" fmla="*/ 17260 h 22344"/>
                <a:gd name="connsiteX1" fmla="*/ 6257 w 24608"/>
                <a:gd name="connsiteY1" fmla="*/ 22025 h 22344"/>
                <a:gd name="connsiteX2" fmla="*/ 25 w 24608"/>
                <a:gd name="connsiteY2" fmla="*/ 17993 h 22344"/>
                <a:gd name="connsiteX3" fmla="*/ 6257 w 24608"/>
                <a:gd name="connsiteY3" fmla="*/ 13228 h 22344"/>
                <a:gd name="connsiteX4" fmla="*/ 15420 w 24608"/>
                <a:gd name="connsiteY4" fmla="*/ 33 h 22344"/>
                <a:gd name="connsiteX5" fmla="*/ 24584 w 24608"/>
                <a:gd name="connsiteY5" fmla="*/ 10296 h 22344"/>
                <a:gd name="connsiteX6" fmla="*/ 17619 w 24608"/>
                <a:gd name="connsiteY6" fmla="*/ 17260 h 22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8" h="22344">
                  <a:moveTo>
                    <a:pt x="17619" y="17260"/>
                  </a:moveTo>
                  <a:cubicBezTo>
                    <a:pt x="11388" y="12862"/>
                    <a:pt x="10288" y="20926"/>
                    <a:pt x="6257" y="22025"/>
                  </a:cubicBezTo>
                  <a:cubicBezTo>
                    <a:pt x="2591" y="23125"/>
                    <a:pt x="25" y="21292"/>
                    <a:pt x="25" y="17993"/>
                  </a:cubicBezTo>
                  <a:cubicBezTo>
                    <a:pt x="-341" y="13961"/>
                    <a:pt x="3324" y="13595"/>
                    <a:pt x="6257" y="13228"/>
                  </a:cubicBezTo>
                  <a:cubicBezTo>
                    <a:pt x="12854" y="11029"/>
                    <a:pt x="6623" y="-700"/>
                    <a:pt x="15420" y="33"/>
                  </a:cubicBezTo>
                  <a:cubicBezTo>
                    <a:pt x="20185" y="400"/>
                    <a:pt x="23851" y="5164"/>
                    <a:pt x="24584" y="10296"/>
                  </a:cubicBezTo>
                  <a:cubicBezTo>
                    <a:pt x="24950" y="15428"/>
                    <a:pt x="21285" y="16894"/>
                    <a:pt x="17619" y="1726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4BEC64FB-FB21-4113-8A85-12F636286415}"/>
                </a:ext>
              </a:extLst>
            </p:cNvPr>
            <p:cNvSpPr/>
            <p:nvPr/>
          </p:nvSpPr>
          <p:spPr>
            <a:xfrm>
              <a:off x="11876567" y="5866876"/>
              <a:ext cx="8527" cy="19793"/>
            </a:xfrm>
            <a:custGeom>
              <a:avLst/>
              <a:gdLst>
                <a:gd name="connsiteX0" fmla="*/ 5103 w 8527"/>
                <a:gd name="connsiteY0" fmla="*/ 0 h 19793"/>
                <a:gd name="connsiteX1" fmla="*/ 1804 w 8527"/>
                <a:gd name="connsiteY1" fmla="*/ 19793 h 19793"/>
                <a:gd name="connsiteX2" fmla="*/ 5103 w 8527"/>
                <a:gd name="connsiteY2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7" h="19793">
                  <a:moveTo>
                    <a:pt x="5103" y="0"/>
                  </a:moveTo>
                  <a:cubicBezTo>
                    <a:pt x="6203" y="6964"/>
                    <a:pt x="13900" y="15395"/>
                    <a:pt x="1804" y="19793"/>
                  </a:cubicBezTo>
                  <a:cubicBezTo>
                    <a:pt x="-3327" y="12096"/>
                    <a:pt x="4004" y="6231"/>
                    <a:pt x="5103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0B0048CA-CACA-4264-8212-036F652C5AC8}"/>
                </a:ext>
              </a:extLst>
            </p:cNvPr>
            <p:cNvSpPr/>
            <p:nvPr/>
          </p:nvSpPr>
          <p:spPr>
            <a:xfrm>
              <a:off x="12158041" y="5697536"/>
              <a:ext cx="30056" cy="42757"/>
            </a:xfrm>
            <a:custGeom>
              <a:avLst/>
              <a:gdLst>
                <a:gd name="connsiteX0" fmla="*/ 0 w 30056"/>
                <a:gd name="connsiteY0" fmla="*/ 0 h 42757"/>
                <a:gd name="connsiteX1" fmla="*/ 30056 w 30056"/>
                <a:gd name="connsiteY1" fmla="*/ 11363 h 42757"/>
                <a:gd name="connsiteX2" fmla="*/ 26024 w 30056"/>
                <a:gd name="connsiteY2" fmla="*/ 36654 h 42757"/>
                <a:gd name="connsiteX3" fmla="*/ 15761 w 30056"/>
                <a:gd name="connsiteY3" fmla="*/ 42152 h 42757"/>
                <a:gd name="connsiteX4" fmla="*/ 12462 w 30056"/>
                <a:gd name="connsiteY4" fmla="*/ 34088 h 42757"/>
                <a:gd name="connsiteX5" fmla="*/ 0 w 30056"/>
                <a:gd name="connsiteY5" fmla="*/ 7331 h 42757"/>
                <a:gd name="connsiteX6" fmla="*/ 0 w 30056"/>
                <a:gd name="connsiteY6" fmla="*/ 0 h 4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56" h="42757">
                  <a:moveTo>
                    <a:pt x="0" y="0"/>
                  </a:moveTo>
                  <a:cubicBezTo>
                    <a:pt x="9897" y="3665"/>
                    <a:pt x="20160" y="7697"/>
                    <a:pt x="30056" y="11363"/>
                  </a:cubicBezTo>
                  <a:cubicBezTo>
                    <a:pt x="28223" y="19793"/>
                    <a:pt x="25291" y="27857"/>
                    <a:pt x="26024" y="36654"/>
                  </a:cubicBezTo>
                  <a:cubicBezTo>
                    <a:pt x="26757" y="45451"/>
                    <a:pt x="19427" y="42152"/>
                    <a:pt x="15761" y="42152"/>
                  </a:cubicBezTo>
                  <a:cubicBezTo>
                    <a:pt x="10263" y="42518"/>
                    <a:pt x="10630" y="37020"/>
                    <a:pt x="12462" y="34088"/>
                  </a:cubicBezTo>
                  <a:cubicBezTo>
                    <a:pt x="23092" y="17960"/>
                    <a:pt x="6964" y="15028"/>
                    <a:pt x="0" y="7331"/>
                  </a:cubicBezTo>
                  <a:cubicBezTo>
                    <a:pt x="0" y="5132"/>
                    <a:pt x="0" y="2566"/>
                    <a:pt x="0" y="0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2FDA3365-8961-4210-A06E-5621FEEAB772}"/>
                </a:ext>
              </a:extLst>
            </p:cNvPr>
            <p:cNvSpPr/>
            <p:nvPr/>
          </p:nvSpPr>
          <p:spPr>
            <a:xfrm>
              <a:off x="12087932" y="5516382"/>
              <a:ext cx="36020" cy="20411"/>
            </a:xfrm>
            <a:custGeom>
              <a:avLst/>
              <a:gdLst>
                <a:gd name="connsiteX0" fmla="*/ 36020 w 36020"/>
                <a:gd name="connsiteY0" fmla="*/ 12179 h 20411"/>
                <a:gd name="connsiteX1" fmla="*/ 2299 w 36020"/>
                <a:gd name="connsiteY1" fmla="*/ 14012 h 20411"/>
                <a:gd name="connsiteX2" fmla="*/ 2665 w 36020"/>
                <a:gd name="connsiteY2" fmla="*/ 2649 h 20411"/>
                <a:gd name="connsiteX3" fmla="*/ 11095 w 36020"/>
                <a:gd name="connsiteY3" fmla="*/ 5948 h 20411"/>
                <a:gd name="connsiteX4" fmla="*/ 36020 w 36020"/>
                <a:gd name="connsiteY4" fmla="*/ 12179 h 20411"/>
                <a:gd name="connsiteX5" fmla="*/ 36020 w 36020"/>
                <a:gd name="connsiteY5" fmla="*/ 12179 h 2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20" h="20411">
                  <a:moveTo>
                    <a:pt x="36020" y="12179"/>
                  </a:moveTo>
                  <a:cubicBezTo>
                    <a:pt x="27223" y="22442"/>
                    <a:pt x="9629" y="23175"/>
                    <a:pt x="2299" y="14012"/>
                  </a:cubicBezTo>
                  <a:cubicBezTo>
                    <a:pt x="-1000" y="9613"/>
                    <a:pt x="-634" y="6314"/>
                    <a:pt x="2665" y="2649"/>
                  </a:cubicBezTo>
                  <a:cubicBezTo>
                    <a:pt x="8163" y="-3216"/>
                    <a:pt x="8530" y="1916"/>
                    <a:pt x="11095" y="5948"/>
                  </a:cubicBezTo>
                  <a:cubicBezTo>
                    <a:pt x="16960" y="16577"/>
                    <a:pt x="27590" y="10713"/>
                    <a:pt x="36020" y="12179"/>
                  </a:cubicBezTo>
                  <a:lnTo>
                    <a:pt x="36020" y="12179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304C34C-EE86-41AF-AD82-8486DFB4B1B2}"/>
                </a:ext>
              </a:extLst>
            </p:cNvPr>
            <p:cNvSpPr/>
            <p:nvPr/>
          </p:nvSpPr>
          <p:spPr>
            <a:xfrm>
              <a:off x="12433678" y="6223152"/>
              <a:ext cx="39585" cy="49339"/>
            </a:xfrm>
            <a:custGeom>
              <a:avLst/>
              <a:gdLst>
                <a:gd name="connsiteX0" fmla="*/ 24558 w 39585"/>
                <a:gd name="connsiteY0" fmla="*/ 11729 h 49339"/>
                <a:gd name="connsiteX1" fmla="*/ 39586 w 39585"/>
                <a:gd name="connsiteY1" fmla="*/ 34455 h 49339"/>
                <a:gd name="connsiteX2" fmla="*/ 0 w 39585"/>
                <a:gd name="connsiteY2" fmla="*/ 30056 h 49339"/>
                <a:gd name="connsiteX3" fmla="*/ 14661 w 39585"/>
                <a:gd name="connsiteY3" fmla="*/ 26391 h 49339"/>
                <a:gd name="connsiteX4" fmla="*/ 6597 w 39585"/>
                <a:gd name="connsiteY4" fmla="*/ 0 h 49339"/>
                <a:gd name="connsiteX5" fmla="*/ 24558 w 39585"/>
                <a:gd name="connsiteY5" fmla="*/ 11729 h 4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5" h="49339">
                  <a:moveTo>
                    <a:pt x="24558" y="11729"/>
                  </a:moveTo>
                  <a:cubicBezTo>
                    <a:pt x="26024" y="21626"/>
                    <a:pt x="30789" y="29323"/>
                    <a:pt x="39586" y="34455"/>
                  </a:cubicBezTo>
                  <a:cubicBezTo>
                    <a:pt x="27857" y="54981"/>
                    <a:pt x="27857" y="54981"/>
                    <a:pt x="0" y="30056"/>
                  </a:cubicBezTo>
                  <a:cubicBezTo>
                    <a:pt x="3299" y="23825"/>
                    <a:pt x="9530" y="30789"/>
                    <a:pt x="14661" y="26391"/>
                  </a:cubicBezTo>
                  <a:cubicBezTo>
                    <a:pt x="4398" y="20160"/>
                    <a:pt x="4398" y="10630"/>
                    <a:pt x="6597" y="0"/>
                  </a:cubicBezTo>
                  <a:cubicBezTo>
                    <a:pt x="15395" y="0"/>
                    <a:pt x="17594" y="9530"/>
                    <a:pt x="24558" y="11729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03971C71-865E-4003-A121-FE10EC2EBD87}"/>
                </a:ext>
              </a:extLst>
            </p:cNvPr>
            <p:cNvSpPr/>
            <p:nvPr/>
          </p:nvSpPr>
          <p:spPr>
            <a:xfrm>
              <a:off x="12389326" y="6235614"/>
              <a:ext cx="22879" cy="35945"/>
            </a:xfrm>
            <a:custGeom>
              <a:avLst/>
              <a:gdLst>
                <a:gd name="connsiteX0" fmla="*/ 0 w 22879"/>
                <a:gd name="connsiteY0" fmla="*/ 35921 h 35945"/>
                <a:gd name="connsiteX1" fmla="*/ 3666 w 22879"/>
                <a:gd name="connsiteY1" fmla="*/ 0 h 35945"/>
                <a:gd name="connsiteX2" fmla="*/ 22359 w 22879"/>
                <a:gd name="connsiteY2" fmla="*/ 10630 h 35945"/>
                <a:gd name="connsiteX3" fmla="*/ 0 w 22879"/>
                <a:gd name="connsiteY3" fmla="*/ 35921 h 3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9" h="35945">
                  <a:moveTo>
                    <a:pt x="0" y="35921"/>
                  </a:moveTo>
                  <a:cubicBezTo>
                    <a:pt x="0" y="22359"/>
                    <a:pt x="22359" y="16128"/>
                    <a:pt x="3666" y="0"/>
                  </a:cubicBezTo>
                  <a:cubicBezTo>
                    <a:pt x="15395" y="0"/>
                    <a:pt x="25291" y="1100"/>
                    <a:pt x="22359" y="10630"/>
                  </a:cubicBezTo>
                  <a:cubicBezTo>
                    <a:pt x="19427" y="20893"/>
                    <a:pt x="17961" y="36654"/>
                    <a:pt x="0" y="35921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97B88AF5-1D23-4396-9262-E7CCB38001FE}"/>
                </a:ext>
              </a:extLst>
            </p:cNvPr>
            <p:cNvSpPr/>
            <p:nvPr/>
          </p:nvSpPr>
          <p:spPr>
            <a:xfrm>
              <a:off x="12374441" y="6218536"/>
              <a:ext cx="15618" cy="25875"/>
            </a:xfrm>
            <a:custGeom>
              <a:avLst/>
              <a:gdLst>
                <a:gd name="connsiteX0" fmla="*/ 15618 w 15618"/>
                <a:gd name="connsiteY0" fmla="*/ 25875 h 25875"/>
                <a:gd name="connsiteX1" fmla="*/ 2056 w 15618"/>
                <a:gd name="connsiteY1" fmla="*/ 5715 h 25875"/>
                <a:gd name="connsiteX2" fmla="*/ 14152 w 15618"/>
                <a:gd name="connsiteY2" fmla="*/ 10114 h 25875"/>
                <a:gd name="connsiteX3" fmla="*/ 15618 w 15618"/>
                <a:gd name="connsiteY3" fmla="*/ 25875 h 2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18" h="25875">
                  <a:moveTo>
                    <a:pt x="15618" y="25875"/>
                  </a:moveTo>
                  <a:cubicBezTo>
                    <a:pt x="2423" y="20011"/>
                    <a:pt x="-3442" y="14146"/>
                    <a:pt x="2056" y="5715"/>
                  </a:cubicBezTo>
                  <a:cubicBezTo>
                    <a:pt x="9387" y="-6014"/>
                    <a:pt x="14152" y="2783"/>
                    <a:pt x="14152" y="10114"/>
                  </a:cubicBezTo>
                  <a:cubicBezTo>
                    <a:pt x="14152" y="13413"/>
                    <a:pt x="8654" y="17811"/>
                    <a:pt x="15618" y="2587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0E360E2-2E9E-4D1E-830A-743CD8C3C0D3}"/>
                </a:ext>
              </a:extLst>
            </p:cNvPr>
            <p:cNvSpPr/>
            <p:nvPr/>
          </p:nvSpPr>
          <p:spPr>
            <a:xfrm>
              <a:off x="12379063" y="6200060"/>
              <a:ext cx="14719" cy="10333"/>
            </a:xfrm>
            <a:custGeom>
              <a:avLst/>
              <a:gdLst>
                <a:gd name="connsiteX0" fmla="*/ 0 w 14719"/>
                <a:gd name="connsiteY0" fmla="*/ 10263 h 10333"/>
                <a:gd name="connsiteX1" fmla="*/ 13195 w 14719"/>
                <a:gd name="connsiteY1" fmla="*/ 0 h 10333"/>
                <a:gd name="connsiteX2" fmla="*/ 14662 w 14719"/>
                <a:gd name="connsiteY2" fmla="*/ 4765 h 10333"/>
                <a:gd name="connsiteX3" fmla="*/ 0 w 14719"/>
                <a:gd name="connsiteY3" fmla="*/ 10263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19" h="10333">
                  <a:moveTo>
                    <a:pt x="0" y="10263"/>
                  </a:moveTo>
                  <a:cubicBezTo>
                    <a:pt x="4032" y="2199"/>
                    <a:pt x="8064" y="0"/>
                    <a:pt x="13195" y="0"/>
                  </a:cubicBezTo>
                  <a:cubicBezTo>
                    <a:pt x="13562" y="0"/>
                    <a:pt x="15028" y="3299"/>
                    <a:pt x="14662" y="4765"/>
                  </a:cubicBezTo>
                  <a:cubicBezTo>
                    <a:pt x="12829" y="12829"/>
                    <a:pt x="6964" y="9530"/>
                    <a:pt x="0" y="10263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5B462D69-F87F-472E-8E9E-7AB0DB9745FD}"/>
                </a:ext>
              </a:extLst>
            </p:cNvPr>
            <p:cNvSpPr/>
            <p:nvPr/>
          </p:nvSpPr>
          <p:spPr>
            <a:xfrm>
              <a:off x="11907328" y="5738919"/>
              <a:ext cx="34579" cy="45119"/>
            </a:xfrm>
            <a:custGeom>
              <a:avLst/>
              <a:gdLst>
                <a:gd name="connsiteX0" fmla="*/ 28957 w 34579"/>
                <a:gd name="connsiteY0" fmla="*/ 45120 h 45119"/>
                <a:gd name="connsiteX1" fmla="*/ 0 w 34579"/>
                <a:gd name="connsiteY1" fmla="*/ 7000 h 45119"/>
                <a:gd name="connsiteX2" fmla="*/ 22359 w 34579"/>
                <a:gd name="connsiteY2" fmla="*/ 16530 h 45119"/>
                <a:gd name="connsiteX3" fmla="*/ 24558 w 34579"/>
                <a:gd name="connsiteY3" fmla="*/ 35 h 45119"/>
                <a:gd name="connsiteX4" fmla="*/ 28590 w 34579"/>
                <a:gd name="connsiteY4" fmla="*/ 3701 h 45119"/>
                <a:gd name="connsiteX5" fmla="*/ 28957 w 34579"/>
                <a:gd name="connsiteY5" fmla="*/ 45120 h 4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79" h="45119">
                  <a:moveTo>
                    <a:pt x="28957" y="45120"/>
                  </a:moveTo>
                  <a:cubicBezTo>
                    <a:pt x="8430" y="40721"/>
                    <a:pt x="12829" y="17629"/>
                    <a:pt x="0" y="7000"/>
                  </a:cubicBezTo>
                  <a:cubicBezTo>
                    <a:pt x="9163" y="7366"/>
                    <a:pt x="16494" y="11398"/>
                    <a:pt x="22359" y="16530"/>
                  </a:cubicBezTo>
                  <a:cubicBezTo>
                    <a:pt x="28957" y="11032"/>
                    <a:pt x="16861" y="4434"/>
                    <a:pt x="24558" y="35"/>
                  </a:cubicBezTo>
                  <a:cubicBezTo>
                    <a:pt x="24925" y="-331"/>
                    <a:pt x="27124" y="2235"/>
                    <a:pt x="28590" y="3701"/>
                  </a:cubicBezTo>
                  <a:cubicBezTo>
                    <a:pt x="39953" y="17629"/>
                    <a:pt x="32255" y="31558"/>
                    <a:pt x="28957" y="4512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1494B0AA-4FEB-40F3-9971-577DAA2E07FE}"/>
                </a:ext>
              </a:extLst>
            </p:cNvPr>
            <p:cNvSpPr/>
            <p:nvPr/>
          </p:nvSpPr>
          <p:spPr>
            <a:xfrm>
              <a:off x="11970891" y="5772676"/>
              <a:ext cx="12614" cy="18636"/>
            </a:xfrm>
            <a:custGeom>
              <a:avLst/>
              <a:gdLst>
                <a:gd name="connsiteX0" fmla="*/ 6812 w 12614"/>
                <a:gd name="connsiteY0" fmla="*/ 0 h 18636"/>
                <a:gd name="connsiteX1" fmla="*/ 10478 w 12614"/>
                <a:gd name="connsiteY1" fmla="*/ 3665 h 18636"/>
                <a:gd name="connsiteX2" fmla="*/ 9745 w 12614"/>
                <a:gd name="connsiteY2" fmla="*/ 17960 h 18636"/>
                <a:gd name="connsiteX3" fmla="*/ 2414 w 12614"/>
                <a:gd name="connsiteY3" fmla="*/ 15028 h 18636"/>
                <a:gd name="connsiteX4" fmla="*/ 6812 w 12614"/>
                <a:gd name="connsiteY4" fmla="*/ 0 h 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4" h="18636">
                  <a:moveTo>
                    <a:pt x="6812" y="0"/>
                  </a:moveTo>
                  <a:cubicBezTo>
                    <a:pt x="7912" y="1100"/>
                    <a:pt x="9378" y="2566"/>
                    <a:pt x="10478" y="3665"/>
                  </a:cubicBezTo>
                  <a:cubicBezTo>
                    <a:pt x="12310" y="8797"/>
                    <a:pt x="14510" y="13929"/>
                    <a:pt x="9745" y="17960"/>
                  </a:cubicBezTo>
                  <a:cubicBezTo>
                    <a:pt x="7546" y="19793"/>
                    <a:pt x="2414" y="17594"/>
                    <a:pt x="2414" y="15028"/>
                  </a:cubicBezTo>
                  <a:cubicBezTo>
                    <a:pt x="2414" y="10263"/>
                    <a:pt x="-5283" y="1833"/>
                    <a:pt x="6812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0241435F-4A91-4A4D-8F6D-F122A82AF0E7}"/>
                </a:ext>
              </a:extLst>
            </p:cNvPr>
            <p:cNvSpPr/>
            <p:nvPr/>
          </p:nvSpPr>
          <p:spPr>
            <a:xfrm>
              <a:off x="12296815" y="5843785"/>
              <a:ext cx="15171" cy="23297"/>
            </a:xfrm>
            <a:custGeom>
              <a:avLst/>
              <a:gdLst>
                <a:gd name="connsiteX0" fmla="*/ 15172 w 15171"/>
                <a:gd name="connsiteY0" fmla="*/ 15028 h 23297"/>
                <a:gd name="connsiteX1" fmla="*/ 1243 w 15171"/>
                <a:gd name="connsiteY1" fmla="*/ 16128 h 23297"/>
                <a:gd name="connsiteX2" fmla="*/ 144 w 15171"/>
                <a:gd name="connsiteY2" fmla="*/ 0 h 23297"/>
                <a:gd name="connsiteX3" fmla="*/ 15172 w 15171"/>
                <a:gd name="connsiteY3" fmla="*/ 15028 h 2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71" h="23297">
                  <a:moveTo>
                    <a:pt x="15172" y="15028"/>
                  </a:moveTo>
                  <a:cubicBezTo>
                    <a:pt x="11507" y="27490"/>
                    <a:pt x="5275" y="24192"/>
                    <a:pt x="1243" y="16128"/>
                  </a:cubicBezTo>
                  <a:cubicBezTo>
                    <a:pt x="-956" y="11729"/>
                    <a:pt x="510" y="5498"/>
                    <a:pt x="144" y="0"/>
                  </a:cubicBezTo>
                  <a:cubicBezTo>
                    <a:pt x="9307" y="1100"/>
                    <a:pt x="13339" y="6598"/>
                    <a:pt x="15172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1B1719F0-67F8-429F-87BC-F6CEE1A0C626}"/>
                </a:ext>
              </a:extLst>
            </p:cNvPr>
            <p:cNvSpPr/>
            <p:nvPr/>
          </p:nvSpPr>
          <p:spPr>
            <a:xfrm>
              <a:off x="11858945" y="5772676"/>
              <a:ext cx="27948" cy="52415"/>
            </a:xfrm>
            <a:custGeom>
              <a:avLst/>
              <a:gdLst>
                <a:gd name="connsiteX0" fmla="*/ 24925 w 27948"/>
                <a:gd name="connsiteY0" fmla="*/ 15028 h 52415"/>
                <a:gd name="connsiteX1" fmla="*/ 24925 w 27948"/>
                <a:gd name="connsiteY1" fmla="*/ 45084 h 52415"/>
                <a:gd name="connsiteX2" fmla="*/ 24925 w 27948"/>
                <a:gd name="connsiteY2" fmla="*/ 52415 h 52415"/>
                <a:gd name="connsiteX3" fmla="*/ 0 w 27948"/>
                <a:gd name="connsiteY3" fmla="*/ 33355 h 52415"/>
                <a:gd name="connsiteX4" fmla="*/ 13195 w 27948"/>
                <a:gd name="connsiteY4" fmla="*/ 36287 h 52415"/>
                <a:gd name="connsiteX5" fmla="*/ 24925 w 27948"/>
                <a:gd name="connsiteY5" fmla="*/ 0 h 52415"/>
                <a:gd name="connsiteX6" fmla="*/ 24925 w 27948"/>
                <a:gd name="connsiteY6" fmla="*/ 15028 h 5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48" h="52415">
                  <a:moveTo>
                    <a:pt x="24925" y="15028"/>
                  </a:moveTo>
                  <a:cubicBezTo>
                    <a:pt x="9897" y="24925"/>
                    <a:pt x="26757" y="35188"/>
                    <a:pt x="24925" y="45084"/>
                  </a:cubicBezTo>
                  <a:cubicBezTo>
                    <a:pt x="24925" y="47650"/>
                    <a:pt x="24925" y="49849"/>
                    <a:pt x="24925" y="52415"/>
                  </a:cubicBezTo>
                  <a:cubicBezTo>
                    <a:pt x="13929" y="49483"/>
                    <a:pt x="4398" y="44718"/>
                    <a:pt x="0" y="33355"/>
                  </a:cubicBezTo>
                  <a:cubicBezTo>
                    <a:pt x="6231" y="29323"/>
                    <a:pt x="7697" y="39953"/>
                    <a:pt x="13195" y="36287"/>
                  </a:cubicBezTo>
                  <a:cubicBezTo>
                    <a:pt x="8430" y="21259"/>
                    <a:pt x="13929" y="9897"/>
                    <a:pt x="24925" y="0"/>
                  </a:cubicBezTo>
                  <a:cubicBezTo>
                    <a:pt x="28957" y="5132"/>
                    <a:pt x="28957" y="10263"/>
                    <a:pt x="24925" y="15028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2930AAC6-FAED-4C6F-B31F-4FD5FFAA5616}"/>
                </a:ext>
              </a:extLst>
            </p:cNvPr>
            <p:cNvSpPr/>
            <p:nvPr/>
          </p:nvSpPr>
          <p:spPr>
            <a:xfrm>
              <a:off x="11898898" y="5787704"/>
              <a:ext cx="22358" cy="19793"/>
            </a:xfrm>
            <a:custGeom>
              <a:avLst/>
              <a:gdLst>
                <a:gd name="connsiteX0" fmla="*/ 22359 w 22358"/>
                <a:gd name="connsiteY0" fmla="*/ 0 h 19793"/>
                <a:gd name="connsiteX1" fmla="*/ 22359 w 22358"/>
                <a:gd name="connsiteY1" fmla="*/ 19793 h 19793"/>
                <a:gd name="connsiteX2" fmla="*/ 0 w 22358"/>
                <a:gd name="connsiteY2" fmla="*/ 11363 h 19793"/>
                <a:gd name="connsiteX3" fmla="*/ 0 w 22358"/>
                <a:gd name="connsiteY3" fmla="*/ 11363 h 19793"/>
                <a:gd name="connsiteX4" fmla="*/ 22359 w 22358"/>
                <a:gd name="connsiteY4" fmla="*/ 0 h 19793"/>
                <a:gd name="connsiteX5" fmla="*/ 22359 w 22358"/>
                <a:gd name="connsiteY5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8" h="19793">
                  <a:moveTo>
                    <a:pt x="22359" y="0"/>
                  </a:moveTo>
                  <a:cubicBezTo>
                    <a:pt x="22359" y="6231"/>
                    <a:pt x="22359" y="12096"/>
                    <a:pt x="22359" y="19793"/>
                  </a:cubicBezTo>
                  <a:cubicBezTo>
                    <a:pt x="14295" y="16861"/>
                    <a:pt x="6964" y="13929"/>
                    <a:pt x="0" y="11363"/>
                  </a:cubicBezTo>
                  <a:lnTo>
                    <a:pt x="0" y="11363"/>
                  </a:lnTo>
                  <a:cubicBezTo>
                    <a:pt x="3299" y="-733"/>
                    <a:pt x="13195" y="367"/>
                    <a:pt x="22359" y="0"/>
                  </a:cubicBezTo>
                  <a:lnTo>
                    <a:pt x="22359" y="0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D0029C95-7964-4DB2-BE70-A26795FBA17F}"/>
                </a:ext>
              </a:extLst>
            </p:cNvPr>
            <p:cNvSpPr/>
            <p:nvPr/>
          </p:nvSpPr>
          <p:spPr>
            <a:xfrm>
              <a:off x="11883614" y="5826067"/>
              <a:ext cx="12672" cy="21749"/>
            </a:xfrm>
            <a:custGeom>
              <a:avLst/>
              <a:gdLst>
                <a:gd name="connsiteX0" fmla="*/ 255 w 12672"/>
                <a:gd name="connsiteY0" fmla="*/ 21749 h 21749"/>
                <a:gd name="connsiteX1" fmla="*/ 3921 w 12672"/>
                <a:gd name="connsiteY1" fmla="*/ 3056 h 21749"/>
                <a:gd name="connsiteX2" fmla="*/ 12351 w 12672"/>
                <a:gd name="connsiteY2" fmla="*/ 8554 h 21749"/>
                <a:gd name="connsiteX3" fmla="*/ 255 w 12672"/>
                <a:gd name="connsiteY3" fmla="*/ 21749 h 2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2" h="21749">
                  <a:moveTo>
                    <a:pt x="255" y="21749"/>
                  </a:moveTo>
                  <a:cubicBezTo>
                    <a:pt x="-478" y="15152"/>
                    <a:pt x="255" y="8920"/>
                    <a:pt x="3921" y="3056"/>
                  </a:cubicBezTo>
                  <a:cubicBezTo>
                    <a:pt x="11985" y="-3175"/>
                    <a:pt x="13451" y="857"/>
                    <a:pt x="12351" y="8554"/>
                  </a:cubicBezTo>
                  <a:cubicBezTo>
                    <a:pt x="11252" y="15152"/>
                    <a:pt x="9052" y="21749"/>
                    <a:pt x="255" y="2174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69245681-8D40-4E86-A3F2-FA7E4BE732F1}"/>
                </a:ext>
              </a:extLst>
            </p:cNvPr>
            <p:cNvSpPr/>
            <p:nvPr/>
          </p:nvSpPr>
          <p:spPr>
            <a:xfrm>
              <a:off x="12227465" y="5672139"/>
              <a:ext cx="16471" cy="22479"/>
            </a:xfrm>
            <a:custGeom>
              <a:avLst/>
              <a:gdLst>
                <a:gd name="connsiteX0" fmla="*/ 15979 w 16471"/>
                <a:gd name="connsiteY0" fmla="*/ 14767 h 22479"/>
                <a:gd name="connsiteX1" fmla="*/ 6449 w 16471"/>
                <a:gd name="connsiteY1" fmla="*/ 22464 h 22479"/>
                <a:gd name="connsiteX2" fmla="*/ 218 w 16471"/>
                <a:gd name="connsiteY2" fmla="*/ 13301 h 22479"/>
                <a:gd name="connsiteX3" fmla="*/ 10114 w 16471"/>
                <a:gd name="connsiteY3" fmla="*/ 105 h 22479"/>
                <a:gd name="connsiteX4" fmla="*/ 15979 w 16471"/>
                <a:gd name="connsiteY4" fmla="*/ 14767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1" h="22479">
                  <a:moveTo>
                    <a:pt x="15979" y="14767"/>
                  </a:moveTo>
                  <a:cubicBezTo>
                    <a:pt x="17812" y="18432"/>
                    <a:pt x="14513" y="22098"/>
                    <a:pt x="6449" y="22464"/>
                  </a:cubicBezTo>
                  <a:cubicBezTo>
                    <a:pt x="-149" y="22831"/>
                    <a:pt x="951" y="16600"/>
                    <a:pt x="218" y="13301"/>
                  </a:cubicBezTo>
                  <a:cubicBezTo>
                    <a:pt x="-1248" y="5970"/>
                    <a:pt x="4983" y="1205"/>
                    <a:pt x="10114" y="105"/>
                  </a:cubicBezTo>
                  <a:cubicBezTo>
                    <a:pt x="20011" y="-994"/>
                    <a:pt x="13413" y="6703"/>
                    <a:pt x="15979" y="14767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A8A484D8-D49C-4E12-9C97-A6761DDA9C7F}"/>
                </a:ext>
              </a:extLst>
            </p:cNvPr>
            <p:cNvSpPr/>
            <p:nvPr/>
          </p:nvSpPr>
          <p:spPr>
            <a:xfrm>
              <a:off x="12220353" y="5788437"/>
              <a:ext cx="11361" cy="23091"/>
            </a:xfrm>
            <a:custGeom>
              <a:avLst/>
              <a:gdLst>
                <a:gd name="connsiteX0" fmla="*/ 11362 w 11361"/>
                <a:gd name="connsiteY0" fmla="*/ 0 h 23091"/>
                <a:gd name="connsiteX1" fmla="*/ 3298 w 11361"/>
                <a:gd name="connsiteY1" fmla="*/ 23092 h 23091"/>
                <a:gd name="connsiteX2" fmla="*/ 11362 w 11361"/>
                <a:gd name="connsiteY2" fmla="*/ 0 h 2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1" h="23091">
                  <a:moveTo>
                    <a:pt x="11362" y="0"/>
                  </a:moveTo>
                  <a:cubicBezTo>
                    <a:pt x="6230" y="6598"/>
                    <a:pt x="17226" y="19793"/>
                    <a:pt x="3298" y="23092"/>
                  </a:cubicBezTo>
                  <a:cubicBezTo>
                    <a:pt x="-4033" y="12096"/>
                    <a:pt x="1831" y="5498"/>
                    <a:pt x="11362" y="0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B65FDF1E-E695-4CB6-A8EC-B976D7DCC7B7}"/>
                </a:ext>
              </a:extLst>
            </p:cNvPr>
            <p:cNvSpPr/>
            <p:nvPr/>
          </p:nvSpPr>
          <p:spPr>
            <a:xfrm>
              <a:off x="11294202" y="5167465"/>
              <a:ext cx="60019" cy="66141"/>
            </a:xfrm>
            <a:custGeom>
              <a:avLst/>
              <a:gdLst>
                <a:gd name="connsiteX0" fmla="*/ 60020 w 60019"/>
                <a:gd name="connsiteY0" fmla="*/ 15450 h 66141"/>
                <a:gd name="connsiteX1" fmla="*/ 51589 w 60019"/>
                <a:gd name="connsiteY1" fmla="*/ 28279 h 66141"/>
                <a:gd name="connsiteX2" fmla="*/ 40960 w 60019"/>
                <a:gd name="connsiteY2" fmla="*/ 44407 h 66141"/>
                <a:gd name="connsiteX3" fmla="*/ 34362 w 60019"/>
                <a:gd name="connsiteY3" fmla="*/ 50638 h 66141"/>
                <a:gd name="connsiteX4" fmla="*/ 18967 w 60019"/>
                <a:gd name="connsiteY4" fmla="*/ 56503 h 66141"/>
                <a:gd name="connsiteX5" fmla="*/ 3206 w 60019"/>
                <a:gd name="connsiteY5" fmla="*/ 63834 h 66141"/>
                <a:gd name="connsiteX6" fmla="*/ 2840 w 60019"/>
                <a:gd name="connsiteY6" fmla="*/ 39276 h 66141"/>
                <a:gd name="connsiteX7" fmla="*/ 36195 w 60019"/>
                <a:gd name="connsiteY7" fmla="*/ 4088 h 66141"/>
                <a:gd name="connsiteX8" fmla="*/ 50490 w 60019"/>
                <a:gd name="connsiteY8" fmla="*/ 789 h 66141"/>
                <a:gd name="connsiteX9" fmla="*/ 60020 w 60019"/>
                <a:gd name="connsiteY9" fmla="*/ 15450 h 6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19" h="66141">
                  <a:moveTo>
                    <a:pt x="60020" y="15450"/>
                  </a:moveTo>
                  <a:cubicBezTo>
                    <a:pt x="57821" y="19482"/>
                    <a:pt x="55621" y="25347"/>
                    <a:pt x="51589" y="28279"/>
                  </a:cubicBezTo>
                  <a:cubicBezTo>
                    <a:pt x="46091" y="32678"/>
                    <a:pt x="40227" y="35977"/>
                    <a:pt x="40960" y="44407"/>
                  </a:cubicBezTo>
                  <a:cubicBezTo>
                    <a:pt x="41326" y="49172"/>
                    <a:pt x="39494" y="50272"/>
                    <a:pt x="34362" y="50638"/>
                  </a:cubicBezTo>
                  <a:cubicBezTo>
                    <a:pt x="28864" y="51005"/>
                    <a:pt x="22999" y="52104"/>
                    <a:pt x="18967" y="56503"/>
                  </a:cubicBezTo>
                  <a:cubicBezTo>
                    <a:pt x="14569" y="61268"/>
                    <a:pt x="12003" y="70431"/>
                    <a:pt x="3206" y="63834"/>
                  </a:cubicBezTo>
                  <a:cubicBezTo>
                    <a:pt x="-6690" y="56503"/>
                    <a:pt x="10170" y="47339"/>
                    <a:pt x="2840" y="39276"/>
                  </a:cubicBezTo>
                  <a:cubicBezTo>
                    <a:pt x="22266" y="35610"/>
                    <a:pt x="21900" y="13251"/>
                    <a:pt x="36195" y="4088"/>
                  </a:cubicBezTo>
                  <a:cubicBezTo>
                    <a:pt x="41693" y="422"/>
                    <a:pt x="44992" y="-1044"/>
                    <a:pt x="50490" y="789"/>
                  </a:cubicBezTo>
                  <a:cubicBezTo>
                    <a:pt x="57454" y="2988"/>
                    <a:pt x="58920" y="8120"/>
                    <a:pt x="60020" y="15450"/>
                  </a:cubicBezTo>
                  <a:close/>
                </a:path>
              </a:pathLst>
            </a:custGeom>
            <a:solidFill>
              <a:srgbClr val="AB83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36061959-3FA8-4D98-917C-77340ACFC374}"/>
                </a:ext>
              </a:extLst>
            </p:cNvPr>
            <p:cNvSpPr/>
            <p:nvPr/>
          </p:nvSpPr>
          <p:spPr>
            <a:xfrm>
              <a:off x="11265789" y="5140947"/>
              <a:ext cx="32676" cy="54430"/>
            </a:xfrm>
            <a:custGeom>
              <a:avLst/>
              <a:gdLst>
                <a:gd name="connsiteX0" fmla="*/ 22822 w 32676"/>
                <a:gd name="connsiteY0" fmla="*/ 54431 h 54430"/>
                <a:gd name="connsiteX1" fmla="*/ 15857 w 32676"/>
                <a:gd name="connsiteY1" fmla="*/ 45634 h 54430"/>
                <a:gd name="connsiteX2" fmla="*/ 16591 w 32676"/>
                <a:gd name="connsiteY2" fmla="*/ 1649 h 54430"/>
                <a:gd name="connsiteX3" fmla="*/ 25021 w 32676"/>
                <a:gd name="connsiteY3" fmla="*/ 1649 h 54430"/>
                <a:gd name="connsiteX4" fmla="*/ 22822 w 32676"/>
                <a:gd name="connsiteY4" fmla="*/ 7148 h 54430"/>
                <a:gd name="connsiteX5" fmla="*/ 21356 w 32676"/>
                <a:gd name="connsiteY5" fmla="*/ 17777 h 54430"/>
                <a:gd name="connsiteX6" fmla="*/ 22822 w 32676"/>
                <a:gd name="connsiteY6" fmla="*/ 54431 h 5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6" h="54430">
                  <a:moveTo>
                    <a:pt x="22822" y="54431"/>
                  </a:moveTo>
                  <a:cubicBezTo>
                    <a:pt x="20256" y="51499"/>
                    <a:pt x="19523" y="47833"/>
                    <a:pt x="15857" y="45634"/>
                  </a:cubicBezTo>
                  <a:cubicBezTo>
                    <a:pt x="-5768" y="31339"/>
                    <a:pt x="-5035" y="14845"/>
                    <a:pt x="16591" y="1649"/>
                  </a:cubicBezTo>
                  <a:cubicBezTo>
                    <a:pt x="19889" y="-550"/>
                    <a:pt x="22455" y="-550"/>
                    <a:pt x="25021" y="1649"/>
                  </a:cubicBezTo>
                  <a:cubicBezTo>
                    <a:pt x="27587" y="4215"/>
                    <a:pt x="25021" y="6781"/>
                    <a:pt x="22822" y="7148"/>
                  </a:cubicBezTo>
                  <a:cubicBezTo>
                    <a:pt x="12192" y="9347"/>
                    <a:pt x="16591" y="14845"/>
                    <a:pt x="21356" y="17777"/>
                  </a:cubicBezTo>
                  <a:cubicBezTo>
                    <a:pt x="37483" y="28773"/>
                    <a:pt x="34917" y="40503"/>
                    <a:pt x="22822" y="54431"/>
                  </a:cubicBezTo>
                  <a:close/>
                </a:path>
              </a:pathLst>
            </a:custGeom>
            <a:solidFill>
              <a:srgbClr val="A67F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A348855B-5596-4609-A1FF-880031238ED9}"/>
                </a:ext>
              </a:extLst>
            </p:cNvPr>
            <p:cNvSpPr/>
            <p:nvPr/>
          </p:nvSpPr>
          <p:spPr>
            <a:xfrm>
              <a:off x="11193495" y="7085618"/>
              <a:ext cx="17262" cy="40211"/>
            </a:xfrm>
            <a:custGeom>
              <a:avLst/>
              <a:gdLst>
                <a:gd name="connsiteX0" fmla="*/ 8613 w 17262"/>
                <a:gd name="connsiteY0" fmla="*/ 0 h 40211"/>
                <a:gd name="connsiteX1" fmla="*/ 17044 w 17262"/>
                <a:gd name="connsiteY1" fmla="*/ 31156 h 40211"/>
                <a:gd name="connsiteX2" fmla="*/ 12645 w 17262"/>
                <a:gd name="connsiteY2" fmla="*/ 39953 h 40211"/>
                <a:gd name="connsiteX3" fmla="*/ 4948 w 17262"/>
                <a:gd name="connsiteY3" fmla="*/ 34088 h 40211"/>
                <a:gd name="connsiteX4" fmla="*/ 8613 w 17262"/>
                <a:gd name="connsiteY4" fmla="*/ 0 h 4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62" h="40211">
                  <a:moveTo>
                    <a:pt x="8613" y="0"/>
                  </a:moveTo>
                  <a:cubicBezTo>
                    <a:pt x="11912" y="10263"/>
                    <a:pt x="9713" y="21992"/>
                    <a:pt x="17044" y="31156"/>
                  </a:cubicBezTo>
                  <a:cubicBezTo>
                    <a:pt x="18143" y="32255"/>
                    <a:pt x="14844" y="39220"/>
                    <a:pt x="12645" y="39953"/>
                  </a:cubicBezTo>
                  <a:cubicBezTo>
                    <a:pt x="8980" y="41419"/>
                    <a:pt x="7514" y="36287"/>
                    <a:pt x="4948" y="34088"/>
                  </a:cubicBezTo>
                  <a:cubicBezTo>
                    <a:pt x="-7881" y="21259"/>
                    <a:pt x="8247" y="11729"/>
                    <a:pt x="861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09A19C8-72F0-46F4-8652-CC8DE3412554}"/>
                </a:ext>
              </a:extLst>
            </p:cNvPr>
            <p:cNvSpPr/>
            <p:nvPr/>
          </p:nvSpPr>
          <p:spPr>
            <a:xfrm>
              <a:off x="10575278" y="6802087"/>
              <a:ext cx="126167" cy="112698"/>
            </a:xfrm>
            <a:custGeom>
              <a:avLst/>
              <a:gdLst>
                <a:gd name="connsiteX0" fmla="*/ 52464 w 126167"/>
                <a:gd name="connsiteY0" fmla="*/ 84134 h 112698"/>
                <a:gd name="connsiteX1" fmla="*/ 44767 w 126167"/>
                <a:gd name="connsiteY1" fmla="*/ 107592 h 112698"/>
                <a:gd name="connsiteX2" fmla="*/ 38169 w 126167"/>
                <a:gd name="connsiteY2" fmla="*/ 106859 h 112698"/>
                <a:gd name="connsiteX3" fmla="*/ 40735 w 126167"/>
                <a:gd name="connsiteY3" fmla="*/ 88166 h 112698"/>
                <a:gd name="connsiteX4" fmla="*/ 29739 w 126167"/>
                <a:gd name="connsiteY4" fmla="*/ 87433 h 112698"/>
                <a:gd name="connsiteX5" fmla="*/ 20209 w 126167"/>
                <a:gd name="connsiteY5" fmla="*/ 80835 h 112698"/>
                <a:gd name="connsiteX6" fmla="*/ 26073 w 126167"/>
                <a:gd name="connsiteY6" fmla="*/ 73871 h 112698"/>
                <a:gd name="connsiteX7" fmla="*/ 34137 w 126167"/>
                <a:gd name="connsiteY7" fmla="*/ 51145 h 112698"/>
                <a:gd name="connsiteX8" fmla="*/ 30838 w 126167"/>
                <a:gd name="connsiteY8" fmla="*/ 45647 h 112698"/>
                <a:gd name="connsiteX9" fmla="*/ 1149 w 126167"/>
                <a:gd name="connsiteY9" fmla="*/ 23288 h 112698"/>
                <a:gd name="connsiteX10" fmla="*/ 8113 w 126167"/>
                <a:gd name="connsiteY10" fmla="*/ 15591 h 112698"/>
                <a:gd name="connsiteX11" fmla="*/ 21675 w 126167"/>
                <a:gd name="connsiteY11" fmla="*/ 7161 h 112698"/>
                <a:gd name="connsiteX12" fmla="*/ 35970 w 126167"/>
                <a:gd name="connsiteY12" fmla="*/ 196 h 112698"/>
                <a:gd name="connsiteX13" fmla="*/ 47699 w 126167"/>
                <a:gd name="connsiteY13" fmla="*/ 7527 h 112698"/>
                <a:gd name="connsiteX14" fmla="*/ 40002 w 126167"/>
                <a:gd name="connsiteY14" fmla="*/ 18523 h 112698"/>
                <a:gd name="connsiteX15" fmla="*/ 34870 w 126167"/>
                <a:gd name="connsiteY15" fmla="*/ 29886 h 112698"/>
                <a:gd name="connsiteX16" fmla="*/ 48432 w 126167"/>
                <a:gd name="connsiteY16" fmla="*/ 35384 h 112698"/>
                <a:gd name="connsiteX17" fmla="*/ 56129 w 126167"/>
                <a:gd name="connsiteY17" fmla="*/ 38316 h 112698"/>
                <a:gd name="connsiteX18" fmla="*/ 50631 w 126167"/>
                <a:gd name="connsiteY18" fmla="*/ 45281 h 112698"/>
                <a:gd name="connsiteX19" fmla="*/ 42201 w 126167"/>
                <a:gd name="connsiteY19" fmla="*/ 54078 h 112698"/>
                <a:gd name="connsiteX20" fmla="*/ 52831 w 126167"/>
                <a:gd name="connsiteY20" fmla="*/ 58110 h 112698"/>
                <a:gd name="connsiteX21" fmla="*/ 58329 w 126167"/>
                <a:gd name="connsiteY21" fmla="*/ 66540 h 112698"/>
                <a:gd name="connsiteX22" fmla="*/ 77389 w 126167"/>
                <a:gd name="connsiteY22" fmla="*/ 91464 h 112698"/>
                <a:gd name="connsiteX23" fmla="*/ 87652 w 126167"/>
                <a:gd name="connsiteY23" fmla="*/ 85233 h 112698"/>
                <a:gd name="connsiteX24" fmla="*/ 103046 w 126167"/>
                <a:gd name="connsiteY24" fmla="*/ 80102 h 112698"/>
                <a:gd name="connsiteX25" fmla="*/ 123939 w 126167"/>
                <a:gd name="connsiteY25" fmla="*/ 102461 h 112698"/>
                <a:gd name="connsiteX26" fmla="*/ 125405 w 126167"/>
                <a:gd name="connsiteY26" fmla="*/ 109058 h 112698"/>
                <a:gd name="connsiteX27" fmla="*/ 115509 w 126167"/>
                <a:gd name="connsiteY27" fmla="*/ 111991 h 112698"/>
                <a:gd name="connsiteX28" fmla="*/ 63460 w 126167"/>
                <a:gd name="connsiteY28" fmla="*/ 107959 h 112698"/>
                <a:gd name="connsiteX29" fmla="*/ 62727 w 126167"/>
                <a:gd name="connsiteY29" fmla="*/ 100994 h 112698"/>
                <a:gd name="connsiteX30" fmla="*/ 52464 w 126167"/>
                <a:gd name="connsiteY30" fmla="*/ 84134 h 1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6167" h="112698">
                  <a:moveTo>
                    <a:pt x="52464" y="84134"/>
                  </a:moveTo>
                  <a:cubicBezTo>
                    <a:pt x="42201" y="92564"/>
                    <a:pt x="56129" y="103194"/>
                    <a:pt x="44767" y="107592"/>
                  </a:cubicBezTo>
                  <a:cubicBezTo>
                    <a:pt x="42934" y="108325"/>
                    <a:pt x="38169" y="107226"/>
                    <a:pt x="38169" y="106859"/>
                  </a:cubicBezTo>
                  <a:cubicBezTo>
                    <a:pt x="37802" y="100262"/>
                    <a:pt x="34504" y="93664"/>
                    <a:pt x="40735" y="88166"/>
                  </a:cubicBezTo>
                  <a:cubicBezTo>
                    <a:pt x="36703" y="85233"/>
                    <a:pt x="33037" y="86333"/>
                    <a:pt x="29739" y="87433"/>
                  </a:cubicBezTo>
                  <a:cubicBezTo>
                    <a:pt x="23874" y="89265"/>
                    <a:pt x="22041" y="85233"/>
                    <a:pt x="20209" y="80835"/>
                  </a:cubicBezTo>
                  <a:cubicBezTo>
                    <a:pt x="17643" y="74970"/>
                    <a:pt x="23141" y="75703"/>
                    <a:pt x="26073" y="73871"/>
                  </a:cubicBezTo>
                  <a:cubicBezTo>
                    <a:pt x="33771" y="68006"/>
                    <a:pt x="37436" y="61042"/>
                    <a:pt x="34137" y="51145"/>
                  </a:cubicBezTo>
                  <a:cubicBezTo>
                    <a:pt x="33404" y="48946"/>
                    <a:pt x="33771" y="44914"/>
                    <a:pt x="30838" y="45647"/>
                  </a:cubicBezTo>
                  <a:cubicBezTo>
                    <a:pt x="12511" y="50046"/>
                    <a:pt x="15810" y="25854"/>
                    <a:pt x="1149" y="23288"/>
                  </a:cubicBezTo>
                  <a:cubicBezTo>
                    <a:pt x="-2517" y="22555"/>
                    <a:pt x="3348" y="14491"/>
                    <a:pt x="8113" y="15591"/>
                  </a:cubicBezTo>
                  <a:cubicBezTo>
                    <a:pt x="15810" y="16691"/>
                    <a:pt x="20209" y="14125"/>
                    <a:pt x="21675" y="7161"/>
                  </a:cubicBezTo>
                  <a:cubicBezTo>
                    <a:pt x="23507" y="-1636"/>
                    <a:pt x="30838" y="930"/>
                    <a:pt x="35970" y="196"/>
                  </a:cubicBezTo>
                  <a:cubicBezTo>
                    <a:pt x="41468" y="-903"/>
                    <a:pt x="45866" y="2762"/>
                    <a:pt x="47699" y="7527"/>
                  </a:cubicBezTo>
                  <a:cubicBezTo>
                    <a:pt x="50265" y="14125"/>
                    <a:pt x="40735" y="14125"/>
                    <a:pt x="40002" y="18523"/>
                  </a:cubicBezTo>
                  <a:cubicBezTo>
                    <a:pt x="39269" y="22922"/>
                    <a:pt x="29372" y="23655"/>
                    <a:pt x="34870" y="29886"/>
                  </a:cubicBezTo>
                  <a:cubicBezTo>
                    <a:pt x="38169" y="33552"/>
                    <a:pt x="38902" y="45647"/>
                    <a:pt x="48432" y="35384"/>
                  </a:cubicBezTo>
                  <a:cubicBezTo>
                    <a:pt x="50998" y="32818"/>
                    <a:pt x="54663" y="35384"/>
                    <a:pt x="56129" y="38316"/>
                  </a:cubicBezTo>
                  <a:cubicBezTo>
                    <a:pt x="58695" y="43815"/>
                    <a:pt x="53564" y="43815"/>
                    <a:pt x="50631" y="45281"/>
                  </a:cubicBezTo>
                  <a:cubicBezTo>
                    <a:pt x="46599" y="47113"/>
                    <a:pt x="41834" y="49313"/>
                    <a:pt x="42201" y="54078"/>
                  </a:cubicBezTo>
                  <a:cubicBezTo>
                    <a:pt x="42567" y="60675"/>
                    <a:pt x="49532" y="58110"/>
                    <a:pt x="52831" y="58110"/>
                  </a:cubicBezTo>
                  <a:cubicBezTo>
                    <a:pt x="61261" y="58110"/>
                    <a:pt x="58329" y="59942"/>
                    <a:pt x="58329" y="66540"/>
                  </a:cubicBezTo>
                  <a:cubicBezTo>
                    <a:pt x="57962" y="77903"/>
                    <a:pt x="67126" y="86333"/>
                    <a:pt x="77389" y="91464"/>
                  </a:cubicBezTo>
                  <a:cubicBezTo>
                    <a:pt x="83253" y="94397"/>
                    <a:pt x="87285" y="95130"/>
                    <a:pt x="87652" y="85233"/>
                  </a:cubicBezTo>
                  <a:cubicBezTo>
                    <a:pt x="88018" y="74970"/>
                    <a:pt x="90951" y="68373"/>
                    <a:pt x="103046" y="80102"/>
                  </a:cubicBezTo>
                  <a:cubicBezTo>
                    <a:pt x="110377" y="87433"/>
                    <a:pt x="115142" y="96596"/>
                    <a:pt x="123939" y="102461"/>
                  </a:cubicBezTo>
                  <a:cubicBezTo>
                    <a:pt x="126138" y="103927"/>
                    <a:pt x="126871" y="106493"/>
                    <a:pt x="125405" y="109058"/>
                  </a:cubicBezTo>
                  <a:cubicBezTo>
                    <a:pt x="122839" y="112724"/>
                    <a:pt x="118074" y="113457"/>
                    <a:pt x="115509" y="111991"/>
                  </a:cubicBezTo>
                  <a:cubicBezTo>
                    <a:pt x="98648" y="100994"/>
                    <a:pt x="81054" y="106126"/>
                    <a:pt x="63460" y="107959"/>
                  </a:cubicBezTo>
                  <a:cubicBezTo>
                    <a:pt x="58695" y="108325"/>
                    <a:pt x="59428" y="107959"/>
                    <a:pt x="62727" y="100994"/>
                  </a:cubicBezTo>
                  <a:cubicBezTo>
                    <a:pt x="66759" y="90731"/>
                    <a:pt x="53197" y="91831"/>
                    <a:pt x="52464" y="84134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7361677-A26C-4D43-9A13-C0BF8BA422D7}"/>
                </a:ext>
              </a:extLst>
            </p:cNvPr>
            <p:cNvSpPr/>
            <p:nvPr/>
          </p:nvSpPr>
          <p:spPr>
            <a:xfrm>
              <a:off x="10536023" y="6866756"/>
              <a:ext cx="23150" cy="13966"/>
            </a:xfrm>
            <a:custGeom>
              <a:avLst/>
              <a:gdLst>
                <a:gd name="connsiteX0" fmla="*/ 22077 w 23150"/>
                <a:gd name="connsiteY0" fmla="*/ 10301 h 13966"/>
                <a:gd name="connsiteX1" fmla="*/ 14380 w 23150"/>
                <a:gd name="connsiteY1" fmla="*/ 13966 h 13966"/>
                <a:gd name="connsiteX2" fmla="*/ 10714 w 23150"/>
                <a:gd name="connsiteY2" fmla="*/ 13966 h 13966"/>
                <a:gd name="connsiteX3" fmla="*/ 451 w 23150"/>
                <a:gd name="connsiteY3" fmla="*/ 4437 h 13966"/>
                <a:gd name="connsiteX4" fmla="*/ 18045 w 23150"/>
                <a:gd name="connsiteY4" fmla="*/ 771 h 13966"/>
                <a:gd name="connsiteX5" fmla="*/ 22077 w 23150"/>
                <a:gd name="connsiteY5" fmla="*/ 10301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50" h="13966">
                  <a:moveTo>
                    <a:pt x="22077" y="10301"/>
                  </a:moveTo>
                  <a:cubicBezTo>
                    <a:pt x="19511" y="11401"/>
                    <a:pt x="16945" y="12867"/>
                    <a:pt x="14380" y="13966"/>
                  </a:cubicBezTo>
                  <a:cubicBezTo>
                    <a:pt x="13280" y="13966"/>
                    <a:pt x="11814" y="13966"/>
                    <a:pt x="10714" y="13966"/>
                  </a:cubicBezTo>
                  <a:cubicBezTo>
                    <a:pt x="4483" y="13600"/>
                    <a:pt x="-1748" y="10668"/>
                    <a:pt x="451" y="4437"/>
                  </a:cubicBezTo>
                  <a:cubicBezTo>
                    <a:pt x="3017" y="-3627"/>
                    <a:pt x="11447" y="5169"/>
                    <a:pt x="18045" y="771"/>
                  </a:cubicBezTo>
                  <a:cubicBezTo>
                    <a:pt x="23177" y="-2528"/>
                    <a:pt x="24276" y="5536"/>
                    <a:pt x="22077" y="10301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0F985526-27C9-44BA-93D7-458D7CA75469}"/>
                </a:ext>
              </a:extLst>
            </p:cNvPr>
            <p:cNvSpPr/>
            <p:nvPr/>
          </p:nvSpPr>
          <p:spPr>
            <a:xfrm>
              <a:off x="10903675" y="6854698"/>
              <a:ext cx="48854" cy="89313"/>
            </a:xfrm>
            <a:custGeom>
              <a:avLst/>
              <a:gdLst>
                <a:gd name="connsiteX0" fmla="*/ 19497 w 48854"/>
                <a:gd name="connsiteY0" fmla="*/ 0 h 89313"/>
                <a:gd name="connsiteX1" fmla="*/ 32692 w 48854"/>
                <a:gd name="connsiteY1" fmla="*/ 3299 h 89313"/>
                <a:gd name="connsiteX2" fmla="*/ 48820 w 48854"/>
                <a:gd name="connsiteY2" fmla="*/ 26024 h 89313"/>
                <a:gd name="connsiteX3" fmla="*/ 23162 w 48854"/>
                <a:gd name="connsiteY3" fmla="*/ 40686 h 89313"/>
                <a:gd name="connsiteX4" fmla="*/ 18397 w 48854"/>
                <a:gd name="connsiteY4" fmla="*/ 46184 h 89313"/>
                <a:gd name="connsiteX5" fmla="*/ 17298 w 48854"/>
                <a:gd name="connsiteY5" fmla="*/ 76973 h 89313"/>
                <a:gd name="connsiteX6" fmla="*/ 17664 w 48854"/>
                <a:gd name="connsiteY6" fmla="*/ 88336 h 89313"/>
                <a:gd name="connsiteX7" fmla="*/ 7401 w 48854"/>
                <a:gd name="connsiteY7" fmla="*/ 82838 h 89313"/>
                <a:gd name="connsiteX8" fmla="*/ 5568 w 48854"/>
                <a:gd name="connsiteY8" fmla="*/ 41052 h 89313"/>
                <a:gd name="connsiteX9" fmla="*/ 19497 w 48854"/>
                <a:gd name="connsiteY9" fmla="*/ 0 h 8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54" h="89313">
                  <a:moveTo>
                    <a:pt x="19497" y="0"/>
                  </a:moveTo>
                  <a:cubicBezTo>
                    <a:pt x="23529" y="2566"/>
                    <a:pt x="23895" y="11729"/>
                    <a:pt x="32692" y="3299"/>
                  </a:cubicBezTo>
                  <a:cubicBezTo>
                    <a:pt x="38557" y="-2199"/>
                    <a:pt x="49553" y="12829"/>
                    <a:pt x="48820" y="26024"/>
                  </a:cubicBezTo>
                  <a:cubicBezTo>
                    <a:pt x="42222" y="34088"/>
                    <a:pt x="38190" y="46551"/>
                    <a:pt x="23162" y="40686"/>
                  </a:cubicBezTo>
                  <a:cubicBezTo>
                    <a:pt x="18764" y="38853"/>
                    <a:pt x="19863" y="43985"/>
                    <a:pt x="18397" y="46184"/>
                  </a:cubicBezTo>
                  <a:cubicBezTo>
                    <a:pt x="12899" y="56447"/>
                    <a:pt x="22796" y="66710"/>
                    <a:pt x="17298" y="76973"/>
                  </a:cubicBezTo>
                  <a:cubicBezTo>
                    <a:pt x="27194" y="80272"/>
                    <a:pt x="19497" y="87236"/>
                    <a:pt x="17664" y="88336"/>
                  </a:cubicBezTo>
                  <a:cubicBezTo>
                    <a:pt x="12899" y="91635"/>
                    <a:pt x="10334" y="85770"/>
                    <a:pt x="7401" y="82838"/>
                  </a:cubicBezTo>
                  <a:cubicBezTo>
                    <a:pt x="-6527" y="69642"/>
                    <a:pt x="3003" y="52782"/>
                    <a:pt x="5568" y="41052"/>
                  </a:cubicBezTo>
                  <a:cubicBezTo>
                    <a:pt x="9234" y="27857"/>
                    <a:pt x="4469" y="9530"/>
                    <a:pt x="19497" y="0"/>
                  </a:cubicBezTo>
                  <a:close/>
                </a:path>
              </a:pathLst>
            </a:custGeom>
            <a:solidFill>
              <a:srgbClr val="D6B8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1CE02FB1-C515-496F-B1A2-10E4F39DCBC8}"/>
                </a:ext>
              </a:extLst>
            </p:cNvPr>
            <p:cNvSpPr/>
            <p:nvPr/>
          </p:nvSpPr>
          <p:spPr>
            <a:xfrm>
              <a:off x="10922040" y="6797885"/>
              <a:ext cx="26056" cy="53147"/>
            </a:xfrm>
            <a:custGeom>
              <a:avLst/>
              <a:gdLst>
                <a:gd name="connsiteX0" fmla="*/ 26056 w 26056"/>
                <a:gd name="connsiteY0" fmla="*/ 0 h 53147"/>
                <a:gd name="connsiteX1" fmla="*/ 11761 w 26056"/>
                <a:gd name="connsiteY1" fmla="*/ 42518 h 53147"/>
                <a:gd name="connsiteX2" fmla="*/ 32 w 26056"/>
                <a:gd name="connsiteY2" fmla="*/ 53148 h 53147"/>
                <a:gd name="connsiteX3" fmla="*/ 16893 w 26056"/>
                <a:gd name="connsiteY3" fmla="*/ 5864 h 53147"/>
                <a:gd name="connsiteX4" fmla="*/ 26056 w 26056"/>
                <a:gd name="connsiteY4" fmla="*/ 0 h 5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56" h="53147">
                  <a:moveTo>
                    <a:pt x="26056" y="0"/>
                  </a:moveTo>
                  <a:cubicBezTo>
                    <a:pt x="22757" y="14661"/>
                    <a:pt x="12128" y="27124"/>
                    <a:pt x="11761" y="42518"/>
                  </a:cubicBezTo>
                  <a:cubicBezTo>
                    <a:pt x="11395" y="51315"/>
                    <a:pt x="-701" y="44717"/>
                    <a:pt x="32" y="53148"/>
                  </a:cubicBezTo>
                  <a:cubicBezTo>
                    <a:pt x="7363" y="38120"/>
                    <a:pt x="-2534" y="16494"/>
                    <a:pt x="16893" y="5864"/>
                  </a:cubicBezTo>
                  <a:cubicBezTo>
                    <a:pt x="20192" y="4032"/>
                    <a:pt x="23124" y="2199"/>
                    <a:pt x="26056" y="0"/>
                  </a:cubicBezTo>
                  <a:close/>
                </a:path>
              </a:pathLst>
            </a:custGeom>
            <a:solidFill>
              <a:srgbClr val="CEAF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5490AD2C-28B2-463B-B289-A874B5C80D76}"/>
                </a:ext>
              </a:extLst>
            </p:cNvPr>
            <p:cNvSpPr/>
            <p:nvPr/>
          </p:nvSpPr>
          <p:spPr>
            <a:xfrm>
              <a:off x="10845695" y="6911878"/>
              <a:ext cx="10224" cy="17754"/>
            </a:xfrm>
            <a:custGeom>
              <a:avLst/>
              <a:gdLst>
                <a:gd name="connsiteX0" fmla="*/ 8568 w 10224"/>
                <a:gd name="connsiteY0" fmla="*/ 0 h 17754"/>
                <a:gd name="connsiteX1" fmla="*/ 7835 w 10224"/>
                <a:gd name="connsiteY1" fmla="*/ 17227 h 17754"/>
                <a:gd name="connsiteX2" fmla="*/ 1970 w 10224"/>
                <a:gd name="connsiteY2" fmla="*/ 14662 h 17754"/>
                <a:gd name="connsiteX3" fmla="*/ 8568 w 10224"/>
                <a:gd name="connsiteY3" fmla="*/ 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4" h="17754">
                  <a:moveTo>
                    <a:pt x="8568" y="0"/>
                  </a:moveTo>
                  <a:cubicBezTo>
                    <a:pt x="7468" y="7698"/>
                    <a:pt x="13333" y="12829"/>
                    <a:pt x="7835" y="17227"/>
                  </a:cubicBezTo>
                  <a:cubicBezTo>
                    <a:pt x="6002" y="18694"/>
                    <a:pt x="3436" y="16861"/>
                    <a:pt x="1970" y="14662"/>
                  </a:cubicBezTo>
                  <a:cubicBezTo>
                    <a:pt x="-2428" y="8064"/>
                    <a:pt x="870" y="4765"/>
                    <a:pt x="8568" y="0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C6E99C48-D8A0-48D4-BFE5-B9173604612E}"/>
                </a:ext>
              </a:extLst>
            </p:cNvPr>
            <p:cNvSpPr/>
            <p:nvPr/>
          </p:nvSpPr>
          <p:spPr>
            <a:xfrm>
              <a:off x="11052960" y="6773719"/>
              <a:ext cx="137754" cy="139991"/>
            </a:xfrm>
            <a:custGeom>
              <a:avLst/>
              <a:gdLst>
                <a:gd name="connsiteX0" fmla="*/ 53848 w 137754"/>
                <a:gd name="connsiteY0" fmla="*/ 13170 h 139991"/>
                <a:gd name="connsiteX1" fmla="*/ 87203 w 137754"/>
                <a:gd name="connsiteY1" fmla="*/ 9138 h 139991"/>
                <a:gd name="connsiteX2" fmla="*/ 117626 w 137754"/>
                <a:gd name="connsiteY2" fmla="*/ 2173 h 139991"/>
                <a:gd name="connsiteX3" fmla="*/ 120925 w 137754"/>
                <a:gd name="connsiteY3" fmla="*/ 6572 h 139991"/>
                <a:gd name="connsiteX4" fmla="*/ 124223 w 137754"/>
                <a:gd name="connsiteY4" fmla="*/ 41027 h 139991"/>
                <a:gd name="connsiteX5" fmla="*/ 122757 w 137754"/>
                <a:gd name="connsiteY5" fmla="*/ 47624 h 139991"/>
                <a:gd name="connsiteX6" fmla="*/ 106263 w 137754"/>
                <a:gd name="connsiteY6" fmla="*/ 91975 h 139991"/>
                <a:gd name="connsiteX7" fmla="*/ 84271 w 137754"/>
                <a:gd name="connsiteY7" fmla="*/ 95641 h 139991"/>
                <a:gd name="connsiteX8" fmla="*/ 82438 w 137754"/>
                <a:gd name="connsiteY8" fmla="*/ 100406 h 139991"/>
                <a:gd name="connsiteX9" fmla="*/ 43951 w 137754"/>
                <a:gd name="connsiteY9" fmla="*/ 87944 h 139991"/>
                <a:gd name="connsiteX10" fmla="*/ 42852 w 137754"/>
                <a:gd name="connsiteY10" fmla="*/ 115067 h 139991"/>
                <a:gd name="connsiteX11" fmla="*/ 34788 w 137754"/>
                <a:gd name="connsiteY11" fmla="*/ 128629 h 139991"/>
                <a:gd name="connsiteX12" fmla="*/ 20859 w 137754"/>
                <a:gd name="connsiteY12" fmla="*/ 139992 h 139991"/>
                <a:gd name="connsiteX13" fmla="*/ 6564 w 137754"/>
                <a:gd name="connsiteY13" fmla="*/ 118366 h 139991"/>
                <a:gd name="connsiteX14" fmla="*/ 12796 w 137754"/>
                <a:gd name="connsiteY14" fmla="*/ 87210 h 139991"/>
                <a:gd name="connsiteX15" fmla="*/ 19393 w 137754"/>
                <a:gd name="connsiteY15" fmla="*/ 93075 h 139991"/>
                <a:gd name="connsiteX16" fmla="*/ 20493 w 137754"/>
                <a:gd name="connsiteY16" fmla="*/ 91975 h 139991"/>
                <a:gd name="connsiteX17" fmla="*/ 12796 w 137754"/>
                <a:gd name="connsiteY17" fmla="*/ 87577 h 139991"/>
                <a:gd name="connsiteX18" fmla="*/ 700 w 137754"/>
                <a:gd name="connsiteY18" fmla="*/ 87944 h 139991"/>
                <a:gd name="connsiteX19" fmla="*/ 4365 w 137754"/>
                <a:gd name="connsiteY19" fmla="*/ 70350 h 139991"/>
                <a:gd name="connsiteX20" fmla="*/ 11696 w 137754"/>
                <a:gd name="connsiteY20" fmla="*/ 64118 h 139991"/>
                <a:gd name="connsiteX21" fmla="*/ 19760 w 137754"/>
                <a:gd name="connsiteY21" fmla="*/ 69250 h 139991"/>
                <a:gd name="connsiteX22" fmla="*/ 26724 w 137754"/>
                <a:gd name="connsiteY22" fmla="*/ 75481 h 139991"/>
                <a:gd name="connsiteX23" fmla="*/ 27091 w 137754"/>
                <a:gd name="connsiteY23" fmla="*/ 64485 h 139991"/>
                <a:gd name="connsiteX24" fmla="*/ 10963 w 137754"/>
                <a:gd name="connsiteY24" fmla="*/ 39927 h 139991"/>
                <a:gd name="connsiteX25" fmla="*/ 5465 w 137754"/>
                <a:gd name="connsiteY25" fmla="*/ 22700 h 139991"/>
                <a:gd name="connsiteX26" fmla="*/ 23059 w 137754"/>
                <a:gd name="connsiteY26" fmla="*/ 24532 h 139991"/>
                <a:gd name="connsiteX27" fmla="*/ 36254 w 137754"/>
                <a:gd name="connsiteY27" fmla="*/ 27831 h 139991"/>
                <a:gd name="connsiteX28" fmla="*/ 45784 w 137754"/>
                <a:gd name="connsiteY28" fmla="*/ 18301 h 139991"/>
                <a:gd name="connsiteX29" fmla="*/ 53848 w 137754"/>
                <a:gd name="connsiteY29" fmla="*/ 13170 h 13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754" h="139991">
                  <a:moveTo>
                    <a:pt x="53848" y="13170"/>
                  </a:moveTo>
                  <a:cubicBezTo>
                    <a:pt x="64111" y="8405"/>
                    <a:pt x="71075" y="-11388"/>
                    <a:pt x="87203" y="9138"/>
                  </a:cubicBezTo>
                  <a:cubicBezTo>
                    <a:pt x="92334" y="16102"/>
                    <a:pt x="110295" y="17202"/>
                    <a:pt x="117626" y="2173"/>
                  </a:cubicBezTo>
                  <a:cubicBezTo>
                    <a:pt x="118725" y="3640"/>
                    <a:pt x="119458" y="6205"/>
                    <a:pt x="120925" y="6572"/>
                  </a:cubicBezTo>
                  <a:cubicBezTo>
                    <a:pt x="141817" y="16468"/>
                    <a:pt x="143650" y="27831"/>
                    <a:pt x="124223" y="41027"/>
                  </a:cubicBezTo>
                  <a:cubicBezTo>
                    <a:pt x="121658" y="42859"/>
                    <a:pt x="122024" y="45425"/>
                    <a:pt x="122757" y="47624"/>
                  </a:cubicBezTo>
                  <a:cubicBezTo>
                    <a:pt x="132654" y="80613"/>
                    <a:pt x="132654" y="80613"/>
                    <a:pt x="106263" y="91975"/>
                  </a:cubicBezTo>
                  <a:cubicBezTo>
                    <a:pt x="98932" y="93442"/>
                    <a:pt x="90502" y="88310"/>
                    <a:pt x="84271" y="95641"/>
                  </a:cubicBezTo>
                  <a:cubicBezTo>
                    <a:pt x="84637" y="97474"/>
                    <a:pt x="83904" y="99673"/>
                    <a:pt x="82438" y="100406"/>
                  </a:cubicBezTo>
                  <a:cubicBezTo>
                    <a:pt x="74741" y="102239"/>
                    <a:pt x="49083" y="93808"/>
                    <a:pt x="43951" y="87944"/>
                  </a:cubicBezTo>
                  <a:cubicBezTo>
                    <a:pt x="42119" y="97107"/>
                    <a:pt x="38453" y="105537"/>
                    <a:pt x="42852" y="115067"/>
                  </a:cubicBezTo>
                  <a:cubicBezTo>
                    <a:pt x="45784" y="122032"/>
                    <a:pt x="40653" y="128996"/>
                    <a:pt x="34788" y="128629"/>
                  </a:cubicBezTo>
                  <a:cubicBezTo>
                    <a:pt x="24891" y="127896"/>
                    <a:pt x="24158" y="134860"/>
                    <a:pt x="20859" y="139992"/>
                  </a:cubicBezTo>
                  <a:cubicBezTo>
                    <a:pt x="8764" y="137060"/>
                    <a:pt x="9497" y="130096"/>
                    <a:pt x="6564" y="118366"/>
                  </a:cubicBezTo>
                  <a:cubicBezTo>
                    <a:pt x="2899" y="103705"/>
                    <a:pt x="5465" y="96740"/>
                    <a:pt x="12796" y="87210"/>
                  </a:cubicBezTo>
                  <a:cubicBezTo>
                    <a:pt x="15361" y="88676"/>
                    <a:pt x="16094" y="92708"/>
                    <a:pt x="19393" y="93075"/>
                  </a:cubicBezTo>
                  <a:cubicBezTo>
                    <a:pt x="20126" y="93075"/>
                    <a:pt x="20859" y="92342"/>
                    <a:pt x="20493" y="91975"/>
                  </a:cubicBezTo>
                  <a:cubicBezTo>
                    <a:pt x="18294" y="89776"/>
                    <a:pt x="15361" y="89043"/>
                    <a:pt x="12796" y="87577"/>
                  </a:cubicBezTo>
                  <a:cubicBezTo>
                    <a:pt x="8764" y="79513"/>
                    <a:pt x="4732" y="91609"/>
                    <a:pt x="700" y="87944"/>
                  </a:cubicBezTo>
                  <a:cubicBezTo>
                    <a:pt x="-3332" y="81346"/>
                    <a:pt x="11696" y="78780"/>
                    <a:pt x="4365" y="70350"/>
                  </a:cubicBezTo>
                  <a:cubicBezTo>
                    <a:pt x="2166" y="67784"/>
                    <a:pt x="8397" y="65218"/>
                    <a:pt x="11696" y="64118"/>
                  </a:cubicBezTo>
                  <a:cubicBezTo>
                    <a:pt x="16461" y="62286"/>
                    <a:pt x="18660" y="65585"/>
                    <a:pt x="19760" y="69250"/>
                  </a:cubicBezTo>
                  <a:cubicBezTo>
                    <a:pt x="20859" y="73282"/>
                    <a:pt x="22692" y="77680"/>
                    <a:pt x="26724" y="75481"/>
                  </a:cubicBezTo>
                  <a:cubicBezTo>
                    <a:pt x="31123" y="73282"/>
                    <a:pt x="30023" y="68883"/>
                    <a:pt x="27091" y="64485"/>
                  </a:cubicBezTo>
                  <a:cubicBezTo>
                    <a:pt x="21593" y="56421"/>
                    <a:pt x="16094" y="48357"/>
                    <a:pt x="10963" y="39927"/>
                  </a:cubicBezTo>
                  <a:cubicBezTo>
                    <a:pt x="7664" y="34429"/>
                    <a:pt x="-1133" y="29297"/>
                    <a:pt x="5465" y="22700"/>
                  </a:cubicBezTo>
                  <a:cubicBezTo>
                    <a:pt x="8397" y="19767"/>
                    <a:pt x="19027" y="21234"/>
                    <a:pt x="23059" y="24532"/>
                  </a:cubicBezTo>
                  <a:cubicBezTo>
                    <a:pt x="27824" y="28198"/>
                    <a:pt x="31123" y="28198"/>
                    <a:pt x="36254" y="27831"/>
                  </a:cubicBezTo>
                  <a:cubicBezTo>
                    <a:pt x="42852" y="27465"/>
                    <a:pt x="50916" y="30763"/>
                    <a:pt x="45784" y="18301"/>
                  </a:cubicBezTo>
                  <a:cubicBezTo>
                    <a:pt x="44318" y="16102"/>
                    <a:pt x="49816" y="13536"/>
                    <a:pt x="53848" y="1317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A386BA24-BA77-4DAC-B52D-C5D2FEAF6DE9}"/>
                </a:ext>
              </a:extLst>
            </p:cNvPr>
            <p:cNvSpPr/>
            <p:nvPr/>
          </p:nvSpPr>
          <p:spPr>
            <a:xfrm>
              <a:off x="11071796" y="6851378"/>
              <a:ext cx="83395" cy="97579"/>
            </a:xfrm>
            <a:custGeom>
              <a:avLst/>
              <a:gdLst>
                <a:gd name="connsiteX0" fmla="*/ 1290 w 83395"/>
                <a:gd name="connsiteY0" fmla="*/ 63433 h 97579"/>
                <a:gd name="connsiteX1" fmla="*/ 13386 w 83395"/>
                <a:gd name="connsiteY1" fmla="*/ 48771 h 97579"/>
                <a:gd name="connsiteX2" fmla="*/ 19617 w 83395"/>
                <a:gd name="connsiteY2" fmla="*/ 38508 h 97579"/>
                <a:gd name="connsiteX3" fmla="*/ 19617 w 83395"/>
                <a:gd name="connsiteY3" fmla="*/ 6253 h 97579"/>
                <a:gd name="connsiteX4" fmla="*/ 24749 w 83395"/>
                <a:gd name="connsiteY4" fmla="*/ 22 h 97579"/>
                <a:gd name="connsiteX5" fmla="*/ 29147 w 83395"/>
                <a:gd name="connsiteY5" fmla="*/ 6619 h 97579"/>
                <a:gd name="connsiteX6" fmla="*/ 42343 w 83395"/>
                <a:gd name="connsiteY6" fmla="*/ 12117 h 97579"/>
                <a:gd name="connsiteX7" fmla="*/ 52972 w 83395"/>
                <a:gd name="connsiteY7" fmla="*/ 16882 h 97579"/>
                <a:gd name="connsiteX8" fmla="*/ 65068 w 83395"/>
                <a:gd name="connsiteY8" fmla="*/ 18715 h 97579"/>
                <a:gd name="connsiteX9" fmla="*/ 83395 w 83395"/>
                <a:gd name="connsiteY9" fmla="*/ 18715 h 97579"/>
                <a:gd name="connsiteX10" fmla="*/ 26948 w 83395"/>
                <a:gd name="connsiteY10" fmla="*/ 97521 h 97579"/>
                <a:gd name="connsiteX11" fmla="*/ 21450 w 83395"/>
                <a:gd name="connsiteY11" fmla="*/ 96788 h 97579"/>
                <a:gd name="connsiteX12" fmla="*/ 3856 w 83395"/>
                <a:gd name="connsiteY12" fmla="*/ 96054 h 97579"/>
                <a:gd name="connsiteX13" fmla="*/ 1290 w 83395"/>
                <a:gd name="connsiteY13" fmla="*/ 63433 h 9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395" h="97579">
                  <a:moveTo>
                    <a:pt x="1290" y="63433"/>
                  </a:moveTo>
                  <a:cubicBezTo>
                    <a:pt x="-1275" y="48771"/>
                    <a:pt x="-1275" y="49138"/>
                    <a:pt x="13386" y="48771"/>
                  </a:cubicBezTo>
                  <a:cubicBezTo>
                    <a:pt x="17418" y="48771"/>
                    <a:pt x="24016" y="42907"/>
                    <a:pt x="19617" y="38508"/>
                  </a:cubicBezTo>
                  <a:cubicBezTo>
                    <a:pt x="7521" y="27145"/>
                    <a:pt x="23283" y="17249"/>
                    <a:pt x="19617" y="6253"/>
                  </a:cubicBezTo>
                  <a:cubicBezTo>
                    <a:pt x="18518" y="3320"/>
                    <a:pt x="20717" y="22"/>
                    <a:pt x="24749" y="22"/>
                  </a:cubicBezTo>
                  <a:cubicBezTo>
                    <a:pt x="29514" y="-345"/>
                    <a:pt x="28414" y="4053"/>
                    <a:pt x="29147" y="6619"/>
                  </a:cubicBezTo>
                  <a:cubicBezTo>
                    <a:pt x="30980" y="14683"/>
                    <a:pt x="32080" y="22014"/>
                    <a:pt x="42343" y="12117"/>
                  </a:cubicBezTo>
                  <a:cubicBezTo>
                    <a:pt x="45642" y="8818"/>
                    <a:pt x="50406" y="13217"/>
                    <a:pt x="52972" y="16882"/>
                  </a:cubicBezTo>
                  <a:cubicBezTo>
                    <a:pt x="56271" y="22380"/>
                    <a:pt x="60303" y="23113"/>
                    <a:pt x="65068" y="18715"/>
                  </a:cubicBezTo>
                  <a:cubicBezTo>
                    <a:pt x="69833" y="18715"/>
                    <a:pt x="74965" y="18715"/>
                    <a:pt x="83395" y="18715"/>
                  </a:cubicBezTo>
                  <a:cubicBezTo>
                    <a:pt x="60670" y="44739"/>
                    <a:pt x="51140" y="75895"/>
                    <a:pt x="26948" y="97521"/>
                  </a:cubicBezTo>
                  <a:cubicBezTo>
                    <a:pt x="25115" y="97521"/>
                    <a:pt x="22550" y="97887"/>
                    <a:pt x="21450" y="96788"/>
                  </a:cubicBezTo>
                  <a:cubicBezTo>
                    <a:pt x="14486" y="90923"/>
                    <a:pt x="10087" y="90923"/>
                    <a:pt x="3856" y="96054"/>
                  </a:cubicBezTo>
                  <a:cubicBezTo>
                    <a:pt x="-2742" y="85791"/>
                    <a:pt x="7155" y="73696"/>
                    <a:pt x="1290" y="63433"/>
                  </a:cubicBezTo>
                  <a:close/>
                </a:path>
              </a:pathLst>
            </a:custGeom>
            <a:solidFill>
              <a:srgbClr val="DCC0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B97ED5AA-246D-42BD-9FBC-FE26A8A30DF5}"/>
                </a:ext>
              </a:extLst>
            </p:cNvPr>
            <p:cNvSpPr/>
            <p:nvPr/>
          </p:nvSpPr>
          <p:spPr>
            <a:xfrm>
              <a:off x="10944710" y="6892452"/>
              <a:ext cx="41873" cy="50158"/>
            </a:xfrm>
            <a:custGeom>
              <a:avLst/>
              <a:gdLst>
                <a:gd name="connsiteX0" fmla="*/ 88 w 41873"/>
                <a:gd name="connsiteY0" fmla="*/ 48750 h 50158"/>
                <a:gd name="connsiteX1" fmla="*/ 20614 w 41873"/>
                <a:gd name="connsiteY1" fmla="*/ 38853 h 50158"/>
                <a:gd name="connsiteX2" fmla="*/ 25013 w 41873"/>
                <a:gd name="connsiteY2" fmla="*/ 0 h 50158"/>
                <a:gd name="connsiteX3" fmla="*/ 41874 w 41873"/>
                <a:gd name="connsiteY3" fmla="*/ 16128 h 50158"/>
                <a:gd name="connsiteX4" fmla="*/ 31611 w 41873"/>
                <a:gd name="connsiteY4" fmla="*/ 43252 h 50158"/>
                <a:gd name="connsiteX5" fmla="*/ 88 w 41873"/>
                <a:gd name="connsiteY5" fmla="*/ 48750 h 50158"/>
                <a:gd name="connsiteX6" fmla="*/ 88 w 41873"/>
                <a:gd name="connsiteY6" fmla="*/ 48750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73" h="50158">
                  <a:moveTo>
                    <a:pt x="88" y="48750"/>
                  </a:moveTo>
                  <a:cubicBezTo>
                    <a:pt x="-1378" y="28224"/>
                    <a:pt x="15849" y="45817"/>
                    <a:pt x="20614" y="38853"/>
                  </a:cubicBezTo>
                  <a:cubicBezTo>
                    <a:pt x="5586" y="27857"/>
                    <a:pt x="5953" y="22725"/>
                    <a:pt x="25013" y="0"/>
                  </a:cubicBezTo>
                  <a:cubicBezTo>
                    <a:pt x="17682" y="21259"/>
                    <a:pt x="31977" y="15028"/>
                    <a:pt x="41874" y="16128"/>
                  </a:cubicBezTo>
                  <a:cubicBezTo>
                    <a:pt x="36376" y="24558"/>
                    <a:pt x="28312" y="30423"/>
                    <a:pt x="31611" y="43252"/>
                  </a:cubicBezTo>
                  <a:cubicBezTo>
                    <a:pt x="32710" y="47284"/>
                    <a:pt x="12550" y="52782"/>
                    <a:pt x="88" y="48750"/>
                  </a:cubicBezTo>
                  <a:cubicBezTo>
                    <a:pt x="455" y="48750"/>
                    <a:pt x="88" y="48750"/>
                    <a:pt x="88" y="48750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30E4B7B8-CDEF-44F0-8337-0C23861EF559}"/>
                </a:ext>
              </a:extLst>
            </p:cNvPr>
            <p:cNvSpPr/>
            <p:nvPr/>
          </p:nvSpPr>
          <p:spPr>
            <a:xfrm>
              <a:off x="11733589" y="6416179"/>
              <a:ext cx="144756" cy="119773"/>
            </a:xfrm>
            <a:custGeom>
              <a:avLst/>
              <a:gdLst>
                <a:gd name="connsiteX0" fmla="*/ 135253 w 144756"/>
                <a:gd name="connsiteY0" fmla="*/ 40458 h 119773"/>
                <a:gd name="connsiteX1" fmla="*/ 144050 w 144756"/>
                <a:gd name="connsiteY1" fmla="*/ 49254 h 119773"/>
                <a:gd name="connsiteX2" fmla="*/ 140018 w 144756"/>
                <a:gd name="connsiteY2" fmla="*/ 58052 h 119773"/>
                <a:gd name="connsiteX3" fmla="*/ 135986 w 144756"/>
                <a:gd name="connsiteY3" fmla="*/ 77112 h 119773"/>
                <a:gd name="connsiteX4" fmla="*/ 119492 w 144756"/>
                <a:gd name="connsiteY4" fmla="*/ 79677 h 119773"/>
                <a:gd name="connsiteX5" fmla="*/ 126456 w 144756"/>
                <a:gd name="connsiteY5" fmla="*/ 117797 h 119773"/>
                <a:gd name="connsiteX6" fmla="*/ 114726 w 144756"/>
                <a:gd name="connsiteY6" fmla="*/ 115598 h 119773"/>
                <a:gd name="connsiteX7" fmla="*/ 108862 w 144756"/>
                <a:gd name="connsiteY7" fmla="*/ 106801 h 119773"/>
                <a:gd name="connsiteX8" fmla="*/ 105930 w 144756"/>
                <a:gd name="connsiteY8" fmla="*/ 82243 h 119773"/>
                <a:gd name="connsiteX9" fmla="*/ 84304 w 144756"/>
                <a:gd name="connsiteY9" fmla="*/ 71613 h 119773"/>
                <a:gd name="connsiteX10" fmla="*/ 77340 w 144756"/>
                <a:gd name="connsiteY10" fmla="*/ 81143 h 119773"/>
                <a:gd name="connsiteX11" fmla="*/ 78073 w 144756"/>
                <a:gd name="connsiteY11" fmla="*/ 90307 h 119773"/>
                <a:gd name="connsiteX12" fmla="*/ 68176 w 144756"/>
                <a:gd name="connsiteY12" fmla="*/ 84076 h 119773"/>
                <a:gd name="connsiteX13" fmla="*/ 53881 w 144756"/>
                <a:gd name="connsiteY13" fmla="*/ 52920 h 119773"/>
                <a:gd name="connsiteX14" fmla="*/ 45451 w 144756"/>
                <a:gd name="connsiteY14" fmla="*/ 61350 h 119773"/>
                <a:gd name="connsiteX15" fmla="*/ 38487 w 144756"/>
                <a:gd name="connsiteY15" fmla="*/ 46322 h 119773"/>
                <a:gd name="connsiteX16" fmla="*/ 16128 w 144756"/>
                <a:gd name="connsiteY16" fmla="*/ 38625 h 119773"/>
                <a:gd name="connsiteX17" fmla="*/ 0 w 144756"/>
                <a:gd name="connsiteY17" fmla="*/ 32760 h 119773"/>
                <a:gd name="connsiteX18" fmla="*/ 29690 w 144756"/>
                <a:gd name="connsiteY18" fmla="*/ 138 h 119773"/>
                <a:gd name="connsiteX19" fmla="*/ 45084 w 144756"/>
                <a:gd name="connsiteY19" fmla="*/ 21398 h 119773"/>
                <a:gd name="connsiteX20" fmla="*/ 49116 w 144756"/>
                <a:gd name="connsiteY20" fmla="*/ 36059 h 119773"/>
                <a:gd name="connsiteX21" fmla="*/ 50582 w 144756"/>
                <a:gd name="connsiteY21" fmla="*/ 23964 h 119773"/>
                <a:gd name="connsiteX22" fmla="*/ 56447 w 144756"/>
                <a:gd name="connsiteY22" fmla="*/ 8569 h 119773"/>
                <a:gd name="connsiteX23" fmla="*/ 71475 w 144756"/>
                <a:gd name="connsiteY23" fmla="*/ 21764 h 119773"/>
                <a:gd name="connsiteX24" fmla="*/ 106663 w 144756"/>
                <a:gd name="connsiteY24" fmla="*/ 47055 h 119773"/>
                <a:gd name="connsiteX25" fmla="*/ 124623 w 144756"/>
                <a:gd name="connsiteY25" fmla="*/ 29095 h 119773"/>
                <a:gd name="connsiteX26" fmla="*/ 135253 w 144756"/>
                <a:gd name="connsiteY26" fmla="*/ 40458 h 1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756" h="119773">
                  <a:moveTo>
                    <a:pt x="135253" y="40458"/>
                  </a:moveTo>
                  <a:cubicBezTo>
                    <a:pt x="138185" y="43023"/>
                    <a:pt x="147349" y="39358"/>
                    <a:pt x="144050" y="49254"/>
                  </a:cubicBezTo>
                  <a:cubicBezTo>
                    <a:pt x="142950" y="52553"/>
                    <a:pt x="144783" y="56585"/>
                    <a:pt x="140018" y="58052"/>
                  </a:cubicBezTo>
                  <a:cubicBezTo>
                    <a:pt x="124623" y="62817"/>
                    <a:pt x="123890" y="64649"/>
                    <a:pt x="135986" y="77112"/>
                  </a:cubicBezTo>
                  <a:cubicBezTo>
                    <a:pt x="131587" y="77845"/>
                    <a:pt x="127189" y="78578"/>
                    <a:pt x="119492" y="79677"/>
                  </a:cubicBezTo>
                  <a:cubicBezTo>
                    <a:pt x="143683" y="91406"/>
                    <a:pt x="111428" y="106435"/>
                    <a:pt x="126456" y="117797"/>
                  </a:cubicBezTo>
                  <a:cubicBezTo>
                    <a:pt x="120225" y="123662"/>
                    <a:pt x="119125" y="114499"/>
                    <a:pt x="114726" y="115598"/>
                  </a:cubicBezTo>
                  <a:cubicBezTo>
                    <a:pt x="104830" y="118164"/>
                    <a:pt x="101898" y="113399"/>
                    <a:pt x="108862" y="106801"/>
                  </a:cubicBezTo>
                  <a:cubicBezTo>
                    <a:pt x="120958" y="96172"/>
                    <a:pt x="112894" y="87008"/>
                    <a:pt x="105930" y="82243"/>
                  </a:cubicBezTo>
                  <a:cubicBezTo>
                    <a:pt x="100065" y="77845"/>
                    <a:pt x="97499" y="62450"/>
                    <a:pt x="84304" y="71613"/>
                  </a:cubicBezTo>
                  <a:cubicBezTo>
                    <a:pt x="81005" y="73813"/>
                    <a:pt x="78073" y="76379"/>
                    <a:pt x="77340" y="81143"/>
                  </a:cubicBezTo>
                  <a:cubicBezTo>
                    <a:pt x="76973" y="84442"/>
                    <a:pt x="83937" y="87741"/>
                    <a:pt x="78073" y="90307"/>
                  </a:cubicBezTo>
                  <a:cubicBezTo>
                    <a:pt x="73674" y="92140"/>
                    <a:pt x="70009" y="88841"/>
                    <a:pt x="68176" y="84076"/>
                  </a:cubicBezTo>
                  <a:cubicBezTo>
                    <a:pt x="64144" y="73080"/>
                    <a:pt x="55714" y="64283"/>
                    <a:pt x="53881" y="52920"/>
                  </a:cubicBezTo>
                  <a:cubicBezTo>
                    <a:pt x="47650" y="53286"/>
                    <a:pt x="50216" y="59518"/>
                    <a:pt x="45451" y="61350"/>
                  </a:cubicBezTo>
                  <a:cubicBezTo>
                    <a:pt x="43252" y="56219"/>
                    <a:pt x="41419" y="50721"/>
                    <a:pt x="38487" y="46322"/>
                  </a:cubicBezTo>
                  <a:cubicBezTo>
                    <a:pt x="32988" y="38625"/>
                    <a:pt x="29323" y="26163"/>
                    <a:pt x="16128" y="38625"/>
                  </a:cubicBezTo>
                  <a:cubicBezTo>
                    <a:pt x="9897" y="44123"/>
                    <a:pt x="5498" y="34593"/>
                    <a:pt x="0" y="32760"/>
                  </a:cubicBezTo>
                  <a:cubicBezTo>
                    <a:pt x="733" y="13334"/>
                    <a:pt x="18327" y="9669"/>
                    <a:pt x="29690" y="138"/>
                  </a:cubicBezTo>
                  <a:cubicBezTo>
                    <a:pt x="31889" y="-1694"/>
                    <a:pt x="43985" y="15167"/>
                    <a:pt x="45084" y="21398"/>
                  </a:cubicBezTo>
                  <a:cubicBezTo>
                    <a:pt x="45817" y="26163"/>
                    <a:pt x="39220" y="32394"/>
                    <a:pt x="49116" y="36059"/>
                  </a:cubicBezTo>
                  <a:cubicBezTo>
                    <a:pt x="49849" y="32027"/>
                    <a:pt x="51315" y="27995"/>
                    <a:pt x="50582" y="23964"/>
                  </a:cubicBezTo>
                  <a:cubicBezTo>
                    <a:pt x="49849" y="17366"/>
                    <a:pt x="49483" y="9669"/>
                    <a:pt x="56447" y="8569"/>
                  </a:cubicBezTo>
                  <a:cubicBezTo>
                    <a:pt x="63778" y="7469"/>
                    <a:pt x="69642" y="12967"/>
                    <a:pt x="71475" y="21764"/>
                  </a:cubicBezTo>
                  <a:cubicBezTo>
                    <a:pt x="75507" y="39725"/>
                    <a:pt x="94200" y="39725"/>
                    <a:pt x="106663" y="47055"/>
                  </a:cubicBezTo>
                  <a:cubicBezTo>
                    <a:pt x="113993" y="51454"/>
                    <a:pt x="122424" y="41557"/>
                    <a:pt x="124623" y="29095"/>
                  </a:cubicBezTo>
                  <a:cubicBezTo>
                    <a:pt x="129388" y="31661"/>
                    <a:pt x="129022" y="38991"/>
                    <a:pt x="135253" y="40458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0DE4637D-9BBF-4BA4-A8B8-AF5E7E24D9D4}"/>
                </a:ext>
              </a:extLst>
            </p:cNvPr>
            <p:cNvSpPr/>
            <p:nvPr/>
          </p:nvSpPr>
          <p:spPr>
            <a:xfrm>
              <a:off x="11689450" y="6447564"/>
              <a:ext cx="69801" cy="125265"/>
            </a:xfrm>
            <a:custGeom>
              <a:avLst/>
              <a:gdLst>
                <a:gd name="connsiteX0" fmla="*/ 51469 w 69801"/>
                <a:gd name="connsiteY0" fmla="*/ 125266 h 125265"/>
                <a:gd name="connsiteX1" fmla="*/ 50736 w 69801"/>
                <a:gd name="connsiteY1" fmla="*/ 113903 h 125265"/>
                <a:gd name="connsiteX2" fmla="*/ 46338 w 69801"/>
                <a:gd name="connsiteY2" fmla="*/ 109505 h 125265"/>
                <a:gd name="connsiteX3" fmla="*/ 40473 w 69801"/>
                <a:gd name="connsiteY3" fmla="*/ 121967 h 125265"/>
                <a:gd name="connsiteX4" fmla="*/ 23979 w 69801"/>
                <a:gd name="connsiteY4" fmla="*/ 86413 h 125265"/>
                <a:gd name="connsiteX5" fmla="*/ 2353 w 69801"/>
                <a:gd name="connsiteY5" fmla="*/ 87512 h 125265"/>
                <a:gd name="connsiteX6" fmla="*/ 20680 w 69801"/>
                <a:gd name="connsiteY6" fmla="*/ 51592 h 125265"/>
                <a:gd name="connsiteX7" fmla="*/ 9317 w 69801"/>
                <a:gd name="connsiteY7" fmla="*/ 40229 h 125265"/>
                <a:gd name="connsiteX8" fmla="*/ 25445 w 69801"/>
                <a:gd name="connsiteY8" fmla="*/ 43161 h 125265"/>
                <a:gd name="connsiteX9" fmla="*/ 10784 w 69801"/>
                <a:gd name="connsiteY9" fmla="*/ 17870 h 125265"/>
                <a:gd name="connsiteX10" fmla="*/ 40107 w 69801"/>
                <a:gd name="connsiteY10" fmla="*/ 1009 h 125265"/>
                <a:gd name="connsiteX11" fmla="*/ 44872 w 69801"/>
                <a:gd name="connsiteY11" fmla="*/ 13472 h 125265"/>
                <a:gd name="connsiteX12" fmla="*/ 53669 w 69801"/>
                <a:gd name="connsiteY12" fmla="*/ 18237 h 125265"/>
                <a:gd name="connsiteX13" fmla="*/ 45971 w 69801"/>
                <a:gd name="connsiteY13" fmla="*/ 24468 h 125265"/>
                <a:gd name="connsiteX14" fmla="*/ 43039 w 69801"/>
                <a:gd name="connsiteY14" fmla="*/ 34364 h 125265"/>
                <a:gd name="connsiteX15" fmla="*/ 43772 w 69801"/>
                <a:gd name="connsiteY15" fmla="*/ 36197 h 125265"/>
                <a:gd name="connsiteX16" fmla="*/ 34975 w 69801"/>
                <a:gd name="connsiteY16" fmla="*/ 73217 h 125265"/>
                <a:gd name="connsiteX17" fmla="*/ 38274 w 69801"/>
                <a:gd name="connsiteY17" fmla="*/ 82381 h 125265"/>
                <a:gd name="connsiteX18" fmla="*/ 65764 w 69801"/>
                <a:gd name="connsiteY18" fmla="*/ 95576 h 125265"/>
                <a:gd name="connsiteX19" fmla="*/ 66131 w 69801"/>
                <a:gd name="connsiteY19" fmla="*/ 109505 h 125265"/>
                <a:gd name="connsiteX20" fmla="*/ 51469 w 69801"/>
                <a:gd name="connsiteY20" fmla="*/ 125266 h 12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801" h="125265">
                  <a:moveTo>
                    <a:pt x="51469" y="125266"/>
                  </a:moveTo>
                  <a:cubicBezTo>
                    <a:pt x="51103" y="121600"/>
                    <a:pt x="51469" y="117935"/>
                    <a:pt x="50736" y="113903"/>
                  </a:cubicBezTo>
                  <a:cubicBezTo>
                    <a:pt x="50370" y="111337"/>
                    <a:pt x="48170" y="108405"/>
                    <a:pt x="46338" y="109505"/>
                  </a:cubicBezTo>
                  <a:cubicBezTo>
                    <a:pt x="44139" y="110604"/>
                    <a:pt x="43772" y="114636"/>
                    <a:pt x="40473" y="121967"/>
                  </a:cubicBezTo>
                  <a:cubicBezTo>
                    <a:pt x="41939" y="104007"/>
                    <a:pt x="28744" y="98142"/>
                    <a:pt x="23979" y="86413"/>
                  </a:cubicBezTo>
                  <a:cubicBezTo>
                    <a:pt x="21780" y="80548"/>
                    <a:pt x="10051" y="87146"/>
                    <a:pt x="2353" y="87512"/>
                  </a:cubicBezTo>
                  <a:cubicBezTo>
                    <a:pt x="-6077" y="69185"/>
                    <a:pt x="10051" y="62954"/>
                    <a:pt x="20680" y="51592"/>
                  </a:cubicBezTo>
                  <a:cubicBezTo>
                    <a:pt x="5286" y="55990"/>
                    <a:pt x="7851" y="47926"/>
                    <a:pt x="9317" y="40229"/>
                  </a:cubicBezTo>
                  <a:cubicBezTo>
                    <a:pt x="14815" y="38396"/>
                    <a:pt x="18847" y="46460"/>
                    <a:pt x="25445" y="43161"/>
                  </a:cubicBezTo>
                  <a:cubicBezTo>
                    <a:pt x="25812" y="31065"/>
                    <a:pt x="4552" y="28133"/>
                    <a:pt x="10784" y="17870"/>
                  </a:cubicBezTo>
                  <a:cubicBezTo>
                    <a:pt x="15915" y="9440"/>
                    <a:pt x="24346" y="-3756"/>
                    <a:pt x="40107" y="1009"/>
                  </a:cubicBezTo>
                  <a:cubicBezTo>
                    <a:pt x="37907" y="6507"/>
                    <a:pt x="32776" y="13472"/>
                    <a:pt x="44872" y="13472"/>
                  </a:cubicBezTo>
                  <a:cubicBezTo>
                    <a:pt x="49270" y="13472"/>
                    <a:pt x="52936" y="14205"/>
                    <a:pt x="53669" y="18237"/>
                  </a:cubicBezTo>
                  <a:cubicBezTo>
                    <a:pt x="54768" y="23735"/>
                    <a:pt x="48904" y="22635"/>
                    <a:pt x="45971" y="24468"/>
                  </a:cubicBezTo>
                  <a:cubicBezTo>
                    <a:pt x="41573" y="26667"/>
                    <a:pt x="26545" y="25568"/>
                    <a:pt x="43039" y="34364"/>
                  </a:cubicBezTo>
                  <a:cubicBezTo>
                    <a:pt x="43406" y="34731"/>
                    <a:pt x="43772" y="35831"/>
                    <a:pt x="43772" y="36197"/>
                  </a:cubicBezTo>
                  <a:cubicBezTo>
                    <a:pt x="24712" y="44627"/>
                    <a:pt x="40840" y="61488"/>
                    <a:pt x="34975" y="73217"/>
                  </a:cubicBezTo>
                  <a:cubicBezTo>
                    <a:pt x="32776" y="77249"/>
                    <a:pt x="31310" y="82747"/>
                    <a:pt x="38274" y="82381"/>
                  </a:cubicBezTo>
                  <a:cubicBezTo>
                    <a:pt x="50003" y="81648"/>
                    <a:pt x="54768" y="93377"/>
                    <a:pt x="65764" y="95576"/>
                  </a:cubicBezTo>
                  <a:cubicBezTo>
                    <a:pt x="70896" y="96676"/>
                    <a:pt x="71262" y="106939"/>
                    <a:pt x="66131" y="109505"/>
                  </a:cubicBezTo>
                  <a:cubicBezTo>
                    <a:pt x="58800" y="113537"/>
                    <a:pt x="58434" y="122334"/>
                    <a:pt x="51469" y="125266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EFFA472-E9EB-4041-8D88-86A13A52FA75}"/>
                </a:ext>
              </a:extLst>
            </p:cNvPr>
            <p:cNvSpPr/>
            <p:nvPr/>
          </p:nvSpPr>
          <p:spPr>
            <a:xfrm>
              <a:off x="11844225" y="6020388"/>
              <a:ext cx="20584" cy="16065"/>
            </a:xfrm>
            <a:custGeom>
              <a:avLst/>
              <a:gdLst>
                <a:gd name="connsiteX0" fmla="*/ 20584 w 20584"/>
                <a:gd name="connsiteY0" fmla="*/ 4100 h 16065"/>
                <a:gd name="connsiteX1" fmla="*/ 13987 w 20584"/>
                <a:gd name="connsiteY1" fmla="*/ 15830 h 16065"/>
                <a:gd name="connsiteX2" fmla="*/ 58 w 20584"/>
                <a:gd name="connsiteY2" fmla="*/ 8132 h 16065"/>
                <a:gd name="connsiteX3" fmla="*/ 1524 w 20584"/>
                <a:gd name="connsiteY3" fmla="*/ 3367 h 16065"/>
                <a:gd name="connsiteX4" fmla="*/ 20584 w 20584"/>
                <a:gd name="connsiteY4" fmla="*/ 4100 h 16065"/>
                <a:gd name="connsiteX5" fmla="*/ 20584 w 20584"/>
                <a:gd name="connsiteY5" fmla="*/ 4100 h 1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84" h="16065">
                  <a:moveTo>
                    <a:pt x="20584" y="4100"/>
                  </a:moveTo>
                  <a:cubicBezTo>
                    <a:pt x="11421" y="4100"/>
                    <a:pt x="26816" y="18029"/>
                    <a:pt x="13987" y="15830"/>
                  </a:cubicBezTo>
                  <a:cubicBezTo>
                    <a:pt x="8489" y="14730"/>
                    <a:pt x="2624" y="13997"/>
                    <a:pt x="58" y="8132"/>
                  </a:cubicBezTo>
                  <a:cubicBezTo>
                    <a:pt x="-308" y="7033"/>
                    <a:pt x="1158" y="3367"/>
                    <a:pt x="1524" y="3367"/>
                  </a:cubicBezTo>
                  <a:cubicBezTo>
                    <a:pt x="8122" y="4100"/>
                    <a:pt x="14720" y="-5063"/>
                    <a:pt x="20584" y="4100"/>
                  </a:cubicBezTo>
                  <a:lnTo>
                    <a:pt x="20584" y="4100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EC21683E-9743-40C3-A778-D2AEEDDBB328}"/>
                </a:ext>
              </a:extLst>
            </p:cNvPr>
            <p:cNvSpPr/>
            <p:nvPr/>
          </p:nvSpPr>
          <p:spPr>
            <a:xfrm>
              <a:off x="11791136" y="6406421"/>
              <a:ext cx="11729" cy="11282"/>
            </a:xfrm>
            <a:custGeom>
              <a:avLst/>
              <a:gdLst>
                <a:gd name="connsiteX0" fmla="*/ 0 w 11729"/>
                <a:gd name="connsiteY0" fmla="*/ 4765 h 11282"/>
                <a:gd name="connsiteX1" fmla="*/ 6964 w 11729"/>
                <a:gd name="connsiteY1" fmla="*/ 0 h 11282"/>
                <a:gd name="connsiteX2" fmla="*/ 11729 w 11729"/>
                <a:gd name="connsiteY2" fmla="*/ 6598 h 11282"/>
                <a:gd name="connsiteX3" fmla="*/ 5498 w 11729"/>
                <a:gd name="connsiteY3" fmla="*/ 10996 h 11282"/>
                <a:gd name="connsiteX4" fmla="*/ 0 w 11729"/>
                <a:gd name="connsiteY4" fmla="*/ 4765 h 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11282">
                  <a:moveTo>
                    <a:pt x="0" y="4765"/>
                  </a:moveTo>
                  <a:cubicBezTo>
                    <a:pt x="1100" y="1466"/>
                    <a:pt x="3665" y="0"/>
                    <a:pt x="6964" y="0"/>
                  </a:cubicBezTo>
                  <a:cubicBezTo>
                    <a:pt x="10630" y="366"/>
                    <a:pt x="11729" y="3665"/>
                    <a:pt x="11729" y="6598"/>
                  </a:cubicBezTo>
                  <a:cubicBezTo>
                    <a:pt x="11363" y="9896"/>
                    <a:pt x="8797" y="12096"/>
                    <a:pt x="5498" y="10996"/>
                  </a:cubicBezTo>
                  <a:cubicBezTo>
                    <a:pt x="2199" y="10629"/>
                    <a:pt x="0" y="8430"/>
                    <a:pt x="0" y="476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6CBECE1E-4767-4843-A467-899BE5A36865}"/>
                </a:ext>
              </a:extLst>
            </p:cNvPr>
            <p:cNvSpPr/>
            <p:nvPr/>
          </p:nvSpPr>
          <p:spPr>
            <a:xfrm>
              <a:off x="11128599" y="6650021"/>
              <a:ext cx="337783" cy="117441"/>
            </a:xfrm>
            <a:custGeom>
              <a:avLst/>
              <a:gdLst>
                <a:gd name="connsiteX0" fmla="*/ 201 w 337783"/>
                <a:gd name="connsiteY0" fmla="*/ 39368 h 117441"/>
                <a:gd name="connsiteX1" fmla="*/ 13763 w 337783"/>
                <a:gd name="connsiteY1" fmla="*/ 11878 h 117441"/>
                <a:gd name="connsiteX2" fmla="*/ 28425 w 337783"/>
                <a:gd name="connsiteY2" fmla="*/ 9312 h 117441"/>
                <a:gd name="connsiteX3" fmla="*/ 48218 w 337783"/>
                <a:gd name="connsiteY3" fmla="*/ 25073 h 117441"/>
                <a:gd name="connsiteX4" fmla="*/ 73142 w 337783"/>
                <a:gd name="connsiteY4" fmla="*/ 16643 h 117441"/>
                <a:gd name="connsiteX5" fmla="*/ 101366 w 337783"/>
                <a:gd name="connsiteY5" fmla="*/ 6013 h 117441"/>
                <a:gd name="connsiteX6" fmla="*/ 113095 w 337783"/>
                <a:gd name="connsiteY6" fmla="*/ 8212 h 117441"/>
                <a:gd name="connsiteX7" fmla="*/ 136554 w 337783"/>
                <a:gd name="connsiteY7" fmla="*/ 19209 h 117441"/>
                <a:gd name="connsiteX8" fmla="*/ 150116 w 337783"/>
                <a:gd name="connsiteY8" fmla="*/ 17376 h 117441"/>
                <a:gd name="connsiteX9" fmla="*/ 157446 w 337783"/>
                <a:gd name="connsiteY9" fmla="*/ 17376 h 117441"/>
                <a:gd name="connsiteX10" fmla="*/ 165510 w 337783"/>
                <a:gd name="connsiteY10" fmla="*/ 6380 h 117441"/>
                <a:gd name="connsiteX11" fmla="*/ 170642 w 337783"/>
                <a:gd name="connsiteY11" fmla="*/ 15543 h 117441"/>
                <a:gd name="connsiteX12" fmla="*/ 198865 w 337783"/>
                <a:gd name="connsiteY12" fmla="*/ 40101 h 117441"/>
                <a:gd name="connsiteX13" fmla="*/ 217559 w 337783"/>
                <a:gd name="connsiteY13" fmla="*/ 40101 h 117441"/>
                <a:gd name="connsiteX14" fmla="*/ 228921 w 337783"/>
                <a:gd name="connsiteY14" fmla="*/ 54396 h 117441"/>
                <a:gd name="connsiteX15" fmla="*/ 239917 w 337783"/>
                <a:gd name="connsiteY15" fmla="*/ 21041 h 117441"/>
                <a:gd name="connsiteX16" fmla="*/ 252746 w 337783"/>
                <a:gd name="connsiteY16" fmla="*/ 41934 h 117441"/>
                <a:gd name="connsiteX17" fmla="*/ 262276 w 337783"/>
                <a:gd name="connsiteY17" fmla="*/ 53663 h 117441"/>
                <a:gd name="connsiteX18" fmla="*/ 286834 w 337783"/>
                <a:gd name="connsiteY18" fmla="*/ 71624 h 117441"/>
                <a:gd name="connsiteX19" fmla="*/ 297464 w 337783"/>
                <a:gd name="connsiteY19" fmla="*/ 42667 h 117441"/>
                <a:gd name="connsiteX20" fmla="*/ 320556 w 337783"/>
                <a:gd name="connsiteY20" fmla="*/ 61361 h 117441"/>
                <a:gd name="connsiteX21" fmla="*/ 323855 w 337783"/>
                <a:gd name="connsiteY21" fmla="*/ 48898 h 117441"/>
                <a:gd name="connsiteX22" fmla="*/ 329353 w 337783"/>
                <a:gd name="connsiteY22" fmla="*/ 42667 h 117441"/>
                <a:gd name="connsiteX23" fmla="*/ 336317 w 337783"/>
                <a:gd name="connsiteY23" fmla="*/ 49998 h 117441"/>
                <a:gd name="connsiteX24" fmla="*/ 337783 w 337783"/>
                <a:gd name="connsiteY24" fmla="*/ 69791 h 117441"/>
                <a:gd name="connsiteX25" fmla="*/ 326421 w 337783"/>
                <a:gd name="connsiteY25" fmla="*/ 77488 h 117441"/>
                <a:gd name="connsiteX26" fmla="*/ 303695 w 337783"/>
                <a:gd name="connsiteY26" fmla="*/ 84819 h 117441"/>
                <a:gd name="connsiteX27" fmla="*/ 160745 w 337783"/>
                <a:gd name="connsiteY27" fmla="*/ 117441 h 117441"/>
                <a:gd name="connsiteX28" fmla="*/ 157813 w 337783"/>
                <a:gd name="connsiteY28" fmla="*/ 107911 h 117441"/>
                <a:gd name="connsiteX29" fmla="*/ 153414 w 337783"/>
                <a:gd name="connsiteY29" fmla="*/ 105345 h 117441"/>
                <a:gd name="connsiteX30" fmla="*/ 142785 w 337783"/>
                <a:gd name="connsiteY30" fmla="*/ 99480 h 117441"/>
                <a:gd name="connsiteX31" fmla="*/ 111262 w 337783"/>
                <a:gd name="connsiteY31" fmla="*/ 56596 h 117441"/>
                <a:gd name="connsiteX32" fmla="*/ 113828 w 337783"/>
                <a:gd name="connsiteY32" fmla="*/ 76389 h 117441"/>
                <a:gd name="connsiteX33" fmla="*/ 101732 w 337783"/>
                <a:gd name="connsiteY33" fmla="*/ 74922 h 117441"/>
                <a:gd name="connsiteX34" fmla="*/ 72409 w 337783"/>
                <a:gd name="connsiteY34" fmla="*/ 99114 h 117441"/>
                <a:gd name="connsiteX35" fmla="*/ 54815 w 337783"/>
                <a:gd name="connsiteY35" fmla="*/ 102047 h 117441"/>
                <a:gd name="connsiteX36" fmla="*/ 63246 w 337783"/>
                <a:gd name="connsiteY36" fmla="*/ 86285 h 117441"/>
                <a:gd name="connsiteX37" fmla="*/ 56282 w 337783"/>
                <a:gd name="connsiteY37" fmla="*/ 82986 h 117441"/>
                <a:gd name="connsiteX38" fmla="*/ 41620 w 337783"/>
                <a:gd name="connsiteY38" fmla="*/ 78221 h 117441"/>
                <a:gd name="connsiteX39" fmla="*/ 39421 w 337783"/>
                <a:gd name="connsiteY39" fmla="*/ 71624 h 117441"/>
                <a:gd name="connsiteX40" fmla="*/ 10831 w 337783"/>
                <a:gd name="connsiteY40" fmla="*/ 55129 h 117441"/>
                <a:gd name="connsiteX41" fmla="*/ 201 w 337783"/>
                <a:gd name="connsiteY41" fmla="*/ 39368 h 11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7783" h="117441">
                  <a:moveTo>
                    <a:pt x="201" y="39368"/>
                  </a:moveTo>
                  <a:cubicBezTo>
                    <a:pt x="1667" y="28739"/>
                    <a:pt x="11564" y="22507"/>
                    <a:pt x="13763" y="11878"/>
                  </a:cubicBezTo>
                  <a:cubicBezTo>
                    <a:pt x="15229" y="3448"/>
                    <a:pt x="28425" y="8579"/>
                    <a:pt x="28425" y="9312"/>
                  </a:cubicBezTo>
                  <a:cubicBezTo>
                    <a:pt x="31723" y="18842"/>
                    <a:pt x="42353" y="18842"/>
                    <a:pt x="48218" y="25073"/>
                  </a:cubicBezTo>
                  <a:cubicBezTo>
                    <a:pt x="59214" y="36069"/>
                    <a:pt x="69477" y="32037"/>
                    <a:pt x="73142" y="16643"/>
                  </a:cubicBezTo>
                  <a:cubicBezTo>
                    <a:pt x="77174" y="-584"/>
                    <a:pt x="87437" y="-4983"/>
                    <a:pt x="101366" y="6013"/>
                  </a:cubicBezTo>
                  <a:cubicBezTo>
                    <a:pt x="105764" y="9312"/>
                    <a:pt x="109063" y="8212"/>
                    <a:pt x="113095" y="8212"/>
                  </a:cubicBezTo>
                  <a:cubicBezTo>
                    <a:pt x="122259" y="8212"/>
                    <a:pt x="130689" y="9312"/>
                    <a:pt x="136554" y="19209"/>
                  </a:cubicBezTo>
                  <a:cubicBezTo>
                    <a:pt x="141319" y="27273"/>
                    <a:pt x="146450" y="24340"/>
                    <a:pt x="150116" y="17376"/>
                  </a:cubicBezTo>
                  <a:cubicBezTo>
                    <a:pt x="152681" y="17376"/>
                    <a:pt x="155247" y="17376"/>
                    <a:pt x="157446" y="17376"/>
                  </a:cubicBezTo>
                  <a:cubicBezTo>
                    <a:pt x="160745" y="14077"/>
                    <a:pt x="159279" y="6380"/>
                    <a:pt x="165510" y="6380"/>
                  </a:cubicBezTo>
                  <a:cubicBezTo>
                    <a:pt x="172474" y="6013"/>
                    <a:pt x="168809" y="14077"/>
                    <a:pt x="170642" y="15543"/>
                  </a:cubicBezTo>
                  <a:cubicBezTo>
                    <a:pt x="180905" y="22874"/>
                    <a:pt x="186403" y="35336"/>
                    <a:pt x="198865" y="40101"/>
                  </a:cubicBezTo>
                  <a:cubicBezTo>
                    <a:pt x="205096" y="34237"/>
                    <a:pt x="211327" y="38269"/>
                    <a:pt x="217559" y="40101"/>
                  </a:cubicBezTo>
                  <a:cubicBezTo>
                    <a:pt x="230021" y="41201"/>
                    <a:pt x="229654" y="49265"/>
                    <a:pt x="228921" y="54396"/>
                  </a:cubicBezTo>
                  <a:cubicBezTo>
                    <a:pt x="226355" y="44133"/>
                    <a:pt x="228555" y="30938"/>
                    <a:pt x="239917" y="21041"/>
                  </a:cubicBezTo>
                  <a:cubicBezTo>
                    <a:pt x="254213" y="21774"/>
                    <a:pt x="253479" y="35336"/>
                    <a:pt x="252746" y="41934"/>
                  </a:cubicBezTo>
                  <a:cubicBezTo>
                    <a:pt x="251280" y="52564"/>
                    <a:pt x="252746" y="53297"/>
                    <a:pt x="262276" y="53663"/>
                  </a:cubicBezTo>
                  <a:cubicBezTo>
                    <a:pt x="272906" y="54396"/>
                    <a:pt x="280237" y="62827"/>
                    <a:pt x="286834" y="71624"/>
                  </a:cubicBezTo>
                  <a:cubicBezTo>
                    <a:pt x="293432" y="62460"/>
                    <a:pt x="294532" y="52564"/>
                    <a:pt x="297464" y="42667"/>
                  </a:cubicBezTo>
                  <a:cubicBezTo>
                    <a:pt x="306994" y="45600"/>
                    <a:pt x="315791" y="49631"/>
                    <a:pt x="320556" y="61361"/>
                  </a:cubicBezTo>
                  <a:cubicBezTo>
                    <a:pt x="322022" y="55863"/>
                    <a:pt x="322389" y="52197"/>
                    <a:pt x="323855" y="48898"/>
                  </a:cubicBezTo>
                  <a:cubicBezTo>
                    <a:pt x="324954" y="46332"/>
                    <a:pt x="325321" y="41934"/>
                    <a:pt x="329353" y="42667"/>
                  </a:cubicBezTo>
                  <a:cubicBezTo>
                    <a:pt x="333385" y="43034"/>
                    <a:pt x="337050" y="47066"/>
                    <a:pt x="336317" y="49998"/>
                  </a:cubicBezTo>
                  <a:cubicBezTo>
                    <a:pt x="334484" y="56962"/>
                    <a:pt x="336317" y="63193"/>
                    <a:pt x="337783" y="69791"/>
                  </a:cubicBezTo>
                  <a:cubicBezTo>
                    <a:pt x="335584" y="74556"/>
                    <a:pt x="331919" y="77122"/>
                    <a:pt x="326421" y="77488"/>
                  </a:cubicBezTo>
                  <a:cubicBezTo>
                    <a:pt x="320556" y="85185"/>
                    <a:pt x="314325" y="91417"/>
                    <a:pt x="303695" y="84819"/>
                  </a:cubicBezTo>
                  <a:cubicBezTo>
                    <a:pt x="256778" y="99114"/>
                    <a:pt x="206929" y="100214"/>
                    <a:pt x="160745" y="117441"/>
                  </a:cubicBezTo>
                  <a:cubicBezTo>
                    <a:pt x="158179" y="114509"/>
                    <a:pt x="156713" y="111210"/>
                    <a:pt x="157813" y="107911"/>
                  </a:cubicBezTo>
                  <a:cubicBezTo>
                    <a:pt x="160379" y="99114"/>
                    <a:pt x="154514" y="106445"/>
                    <a:pt x="153414" y="105345"/>
                  </a:cubicBezTo>
                  <a:cubicBezTo>
                    <a:pt x="148649" y="105345"/>
                    <a:pt x="145350" y="102779"/>
                    <a:pt x="142785" y="99480"/>
                  </a:cubicBezTo>
                  <a:cubicBezTo>
                    <a:pt x="136187" y="84453"/>
                    <a:pt x="125924" y="71624"/>
                    <a:pt x="111262" y="56596"/>
                  </a:cubicBezTo>
                  <a:cubicBezTo>
                    <a:pt x="111629" y="66492"/>
                    <a:pt x="117127" y="70158"/>
                    <a:pt x="113828" y="76389"/>
                  </a:cubicBezTo>
                  <a:cubicBezTo>
                    <a:pt x="106864" y="89951"/>
                    <a:pt x="103565" y="71257"/>
                    <a:pt x="101732" y="74922"/>
                  </a:cubicBezTo>
                  <a:cubicBezTo>
                    <a:pt x="95868" y="87751"/>
                    <a:pt x="65445" y="68691"/>
                    <a:pt x="72409" y="99114"/>
                  </a:cubicBezTo>
                  <a:cubicBezTo>
                    <a:pt x="73875" y="106078"/>
                    <a:pt x="61780" y="98381"/>
                    <a:pt x="54815" y="102047"/>
                  </a:cubicBezTo>
                  <a:cubicBezTo>
                    <a:pt x="55915" y="93983"/>
                    <a:pt x="66911" y="94349"/>
                    <a:pt x="63246" y="86285"/>
                  </a:cubicBezTo>
                  <a:cubicBezTo>
                    <a:pt x="61780" y="83353"/>
                    <a:pt x="62146" y="75656"/>
                    <a:pt x="56282" y="82986"/>
                  </a:cubicBezTo>
                  <a:cubicBezTo>
                    <a:pt x="47485" y="93616"/>
                    <a:pt x="44552" y="86285"/>
                    <a:pt x="41620" y="78221"/>
                  </a:cubicBezTo>
                  <a:cubicBezTo>
                    <a:pt x="40887" y="76022"/>
                    <a:pt x="39421" y="71624"/>
                    <a:pt x="39421" y="71624"/>
                  </a:cubicBezTo>
                  <a:cubicBezTo>
                    <a:pt x="23660" y="76022"/>
                    <a:pt x="21827" y="55496"/>
                    <a:pt x="10831" y="55129"/>
                  </a:cubicBezTo>
                  <a:cubicBezTo>
                    <a:pt x="-2365" y="54763"/>
                    <a:pt x="201" y="47432"/>
                    <a:pt x="201" y="39368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4A3387ED-E7BA-4C55-BDE4-D057AFAFAC78}"/>
                </a:ext>
              </a:extLst>
            </p:cNvPr>
            <p:cNvSpPr/>
            <p:nvPr/>
          </p:nvSpPr>
          <p:spPr>
            <a:xfrm>
              <a:off x="11449182" y="6829776"/>
              <a:ext cx="105536" cy="81735"/>
            </a:xfrm>
            <a:custGeom>
              <a:avLst/>
              <a:gdLst>
                <a:gd name="connsiteX0" fmla="*/ 2906 w 105536"/>
                <a:gd name="connsiteY0" fmla="*/ 54978 h 81735"/>
                <a:gd name="connsiteX1" fmla="*/ 6204 w 105536"/>
                <a:gd name="connsiteY1" fmla="*/ 6228 h 81735"/>
                <a:gd name="connsiteX2" fmla="*/ 12802 w 105536"/>
                <a:gd name="connsiteY2" fmla="*/ 730 h 81735"/>
                <a:gd name="connsiteX3" fmla="*/ 31496 w 105536"/>
                <a:gd name="connsiteY3" fmla="*/ 24189 h 81735"/>
                <a:gd name="connsiteX4" fmla="*/ 52755 w 105536"/>
                <a:gd name="connsiteY4" fmla="*/ 10627 h 81735"/>
                <a:gd name="connsiteX5" fmla="*/ 47990 w 105536"/>
                <a:gd name="connsiteY5" fmla="*/ 19790 h 81735"/>
                <a:gd name="connsiteX6" fmla="*/ 50556 w 105536"/>
                <a:gd name="connsiteY6" fmla="*/ 36284 h 81735"/>
                <a:gd name="connsiteX7" fmla="*/ 63384 w 105536"/>
                <a:gd name="connsiteY7" fmla="*/ 30053 h 81735"/>
                <a:gd name="connsiteX8" fmla="*/ 67783 w 105536"/>
                <a:gd name="connsiteY8" fmla="*/ 21989 h 81735"/>
                <a:gd name="connsiteX9" fmla="*/ 78412 w 105536"/>
                <a:gd name="connsiteY9" fmla="*/ 15392 h 81735"/>
                <a:gd name="connsiteX10" fmla="*/ 78046 w 105536"/>
                <a:gd name="connsiteY10" fmla="*/ 31519 h 81735"/>
                <a:gd name="connsiteX11" fmla="*/ 86476 w 105536"/>
                <a:gd name="connsiteY11" fmla="*/ 57910 h 81735"/>
                <a:gd name="connsiteX12" fmla="*/ 105536 w 105536"/>
                <a:gd name="connsiteY12" fmla="*/ 66707 h 81735"/>
                <a:gd name="connsiteX13" fmla="*/ 88676 w 105536"/>
                <a:gd name="connsiteY13" fmla="*/ 81735 h 81735"/>
                <a:gd name="connsiteX14" fmla="*/ 69616 w 105536"/>
                <a:gd name="connsiteY14" fmla="*/ 61575 h 81735"/>
                <a:gd name="connsiteX15" fmla="*/ 58619 w 105536"/>
                <a:gd name="connsiteY15" fmla="*/ 72205 h 81735"/>
                <a:gd name="connsiteX16" fmla="*/ 54588 w 105536"/>
                <a:gd name="connsiteY16" fmla="*/ 51312 h 81735"/>
                <a:gd name="connsiteX17" fmla="*/ 27464 w 105536"/>
                <a:gd name="connsiteY17" fmla="*/ 63042 h 81735"/>
                <a:gd name="connsiteX18" fmla="*/ 1073 w 105536"/>
                <a:gd name="connsiteY18" fmla="*/ 61575 h 81735"/>
                <a:gd name="connsiteX19" fmla="*/ 2906 w 105536"/>
                <a:gd name="connsiteY19" fmla="*/ 54978 h 81735"/>
                <a:gd name="connsiteX20" fmla="*/ 13902 w 105536"/>
                <a:gd name="connsiteY20" fmla="*/ 48013 h 81735"/>
                <a:gd name="connsiteX21" fmla="*/ 2906 w 105536"/>
                <a:gd name="connsiteY21" fmla="*/ 54978 h 8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536" h="81735">
                  <a:moveTo>
                    <a:pt x="2906" y="54978"/>
                  </a:moveTo>
                  <a:cubicBezTo>
                    <a:pt x="2906" y="38850"/>
                    <a:pt x="-1126" y="21989"/>
                    <a:pt x="6204" y="6228"/>
                  </a:cubicBezTo>
                  <a:cubicBezTo>
                    <a:pt x="7671" y="2929"/>
                    <a:pt x="12436" y="-1836"/>
                    <a:pt x="12802" y="730"/>
                  </a:cubicBezTo>
                  <a:cubicBezTo>
                    <a:pt x="13902" y="13559"/>
                    <a:pt x="34061" y="7694"/>
                    <a:pt x="31496" y="24189"/>
                  </a:cubicBezTo>
                  <a:cubicBezTo>
                    <a:pt x="31496" y="2563"/>
                    <a:pt x="44691" y="12093"/>
                    <a:pt x="52755" y="10627"/>
                  </a:cubicBezTo>
                  <a:cubicBezTo>
                    <a:pt x="55687" y="16858"/>
                    <a:pt x="50189" y="17224"/>
                    <a:pt x="47990" y="19790"/>
                  </a:cubicBezTo>
                  <a:cubicBezTo>
                    <a:pt x="42492" y="26388"/>
                    <a:pt x="46524" y="33352"/>
                    <a:pt x="50556" y="36284"/>
                  </a:cubicBezTo>
                  <a:cubicBezTo>
                    <a:pt x="54221" y="39217"/>
                    <a:pt x="61185" y="36651"/>
                    <a:pt x="63384" y="30053"/>
                  </a:cubicBezTo>
                  <a:cubicBezTo>
                    <a:pt x="64484" y="27121"/>
                    <a:pt x="65950" y="24555"/>
                    <a:pt x="67783" y="21989"/>
                  </a:cubicBezTo>
                  <a:cubicBezTo>
                    <a:pt x="70715" y="18324"/>
                    <a:pt x="72914" y="10627"/>
                    <a:pt x="78412" y="15392"/>
                  </a:cubicBezTo>
                  <a:cubicBezTo>
                    <a:pt x="82811" y="19057"/>
                    <a:pt x="82811" y="28221"/>
                    <a:pt x="78046" y="31519"/>
                  </a:cubicBezTo>
                  <a:cubicBezTo>
                    <a:pt x="50922" y="49480"/>
                    <a:pt x="83911" y="49113"/>
                    <a:pt x="86476" y="57910"/>
                  </a:cubicBezTo>
                  <a:cubicBezTo>
                    <a:pt x="87943" y="61942"/>
                    <a:pt x="98206" y="63408"/>
                    <a:pt x="105536" y="66707"/>
                  </a:cubicBezTo>
                  <a:cubicBezTo>
                    <a:pt x="100038" y="71472"/>
                    <a:pt x="95640" y="75504"/>
                    <a:pt x="88676" y="81735"/>
                  </a:cubicBezTo>
                  <a:cubicBezTo>
                    <a:pt x="89775" y="65241"/>
                    <a:pt x="80245" y="64141"/>
                    <a:pt x="69616" y="61575"/>
                  </a:cubicBezTo>
                  <a:cubicBezTo>
                    <a:pt x="58986" y="59010"/>
                    <a:pt x="61552" y="68540"/>
                    <a:pt x="58619" y="72205"/>
                  </a:cubicBezTo>
                  <a:cubicBezTo>
                    <a:pt x="49823" y="65241"/>
                    <a:pt x="64851" y="52412"/>
                    <a:pt x="54588" y="51312"/>
                  </a:cubicBezTo>
                  <a:cubicBezTo>
                    <a:pt x="45791" y="50213"/>
                    <a:pt x="31496" y="55711"/>
                    <a:pt x="27464" y="63042"/>
                  </a:cubicBezTo>
                  <a:cubicBezTo>
                    <a:pt x="15734" y="83934"/>
                    <a:pt x="9137" y="66707"/>
                    <a:pt x="1073" y="61575"/>
                  </a:cubicBezTo>
                  <a:cubicBezTo>
                    <a:pt x="-1126" y="59743"/>
                    <a:pt x="340" y="56444"/>
                    <a:pt x="2906" y="54978"/>
                  </a:cubicBezTo>
                  <a:cubicBezTo>
                    <a:pt x="9503" y="57544"/>
                    <a:pt x="10236" y="50946"/>
                    <a:pt x="13902" y="48013"/>
                  </a:cubicBezTo>
                  <a:cubicBezTo>
                    <a:pt x="8404" y="48747"/>
                    <a:pt x="9503" y="57910"/>
                    <a:pt x="2906" y="54978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CFF399B-92BD-42BA-A9A4-48DBAA438ABD}"/>
                </a:ext>
              </a:extLst>
            </p:cNvPr>
            <p:cNvSpPr/>
            <p:nvPr/>
          </p:nvSpPr>
          <p:spPr>
            <a:xfrm>
              <a:off x="11194777" y="6764864"/>
              <a:ext cx="87683" cy="73664"/>
            </a:xfrm>
            <a:custGeom>
              <a:avLst/>
              <a:gdLst>
                <a:gd name="connsiteX0" fmla="*/ 28223 w 87683"/>
                <a:gd name="connsiteY0" fmla="*/ 11029 h 73664"/>
                <a:gd name="connsiteX1" fmla="*/ 54614 w 87683"/>
                <a:gd name="connsiteY1" fmla="*/ 6997 h 73664"/>
                <a:gd name="connsiteX2" fmla="*/ 84670 w 87683"/>
                <a:gd name="connsiteY2" fmla="*/ 5164 h 73664"/>
                <a:gd name="connsiteX3" fmla="*/ 73674 w 87683"/>
                <a:gd name="connsiteY3" fmla="*/ 41085 h 73664"/>
                <a:gd name="connsiteX4" fmla="*/ 62312 w 87683"/>
                <a:gd name="connsiteY4" fmla="*/ 38886 h 73664"/>
                <a:gd name="connsiteX5" fmla="*/ 57913 w 87683"/>
                <a:gd name="connsiteY5" fmla="*/ 60512 h 73664"/>
                <a:gd name="connsiteX6" fmla="*/ 60479 w 87683"/>
                <a:gd name="connsiteY6" fmla="*/ 72241 h 73664"/>
                <a:gd name="connsiteX7" fmla="*/ 46550 w 87683"/>
                <a:gd name="connsiteY7" fmla="*/ 70041 h 73664"/>
                <a:gd name="connsiteX8" fmla="*/ 47284 w 87683"/>
                <a:gd name="connsiteY8" fmla="*/ 62344 h 73664"/>
                <a:gd name="connsiteX9" fmla="*/ 42885 w 87683"/>
                <a:gd name="connsiteY9" fmla="*/ 57946 h 73664"/>
                <a:gd name="connsiteX10" fmla="*/ 26757 w 87683"/>
                <a:gd name="connsiteY10" fmla="*/ 58312 h 73664"/>
                <a:gd name="connsiteX11" fmla="*/ 11729 w 87683"/>
                <a:gd name="connsiteY11" fmla="*/ 69675 h 73664"/>
                <a:gd name="connsiteX12" fmla="*/ 0 w 87683"/>
                <a:gd name="connsiteY12" fmla="*/ 20559 h 73664"/>
                <a:gd name="connsiteX13" fmla="*/ 28223 w 87683"/>
                <a:gd name="connsiteY13" fmla="*/ 11029 h 7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83" h="73664">
                  <a:moveTo>
                    <a:pt x="28223" y="11029"/>
                  </a:moveTo>
                  <a:cubicBezTo>
                    <a:pt x="37020" y="9562"/>
                    <a:pt x="45817" y="8463"/>
                    <a:pt x="54614" y="6997"/>
                  </a:cubicBezTo>
                  <a:cubicBezTo>
                    <a:pt x="64511" y="2965"/>
                    <a:pt x="78073" y="-5465"/>
                    <a:pt x="84670" y="5164"/>
                  </a:cubicBezTo>
                  <a:cubicBezTo>
                    <a:pt x="92001" y="17260"/>
                    <a:pt x="85037" y="31188"/>
                    <a:pt x="73674" y="41085"/>
                  </a:cubicBezTo>
                  <a:cubicBezTo>
                    <a:pt x="69642" y="40352"/>
                    <a:pt x="61945" y="36320"/>
                    <a:pt x="62312" y="38886"/>
                  </a:cubicBezTo>
                  <a:cubicBezTo>
                    <a:pt x="64144" y="47316"/>
                    <a:pt x="50949" y="52814"/>
                    <a:pt x="57913" y="60512"/>
                  </a:cubicBezTo>
                  <a:cubicBezTo>
                    <a:pt x="61212" y="64543"/>
                    <a:pt x="65977" y="67842"/>
                    <a:pt x="60479" y="72241"/>
                  </a:cubicBezTo>
                  <a:cubicBezTo>
                    <a:pt x="56080" y="75906"/>
                    <a:pt x="50949" y="71508"/>
                    <a:pt x="46550" y="70041"/>
                  </a:cubicBezTo>
                  <a:cubicBezTo>
                    <a:pt x="38487" y="67109"/>
                    <a:pt x="43985" y="65643"/>
                    <a:pt x="47284" y="62344"/>
                  </a:cubicBezTo>
                  <a:cubicBezTo>
                    <a:pt x="50582" y="59045"/>
                    <a:pt x="46184" y="57213"/>
                    <a:pt x="42885" y="57946"/>
                  </a:cubicBezTo>
                  <a:cubicBezTo>
                    <a:pt x="37387" y="59045"/>
                    <a:pt x="30423" y="45483"/>
                    <a:pt x="26757" y="58312"/>
                  </a:cubicBezTo>
                  <a:cubicBezTo>
                    <a:pt x="24558" y="66376"/>
                    <a:pt x="17960" y="64910"/>
                    <a:pt x="11729" y="69675"/>
                  </a:cubicBezTo>
                  <a:cubicBezTo>
                    <a:pt x="27124" y="47683"/>
                    <a:pt x="7331" y="36320"/>
                    <a:pt x="0" y="20559"/>
                  </a:cubicBezTo>
                  <a:cubicBezTo>
                    <a:pt x="9163" y="15427"/>
                    <a:pt x="23092" y="24957"/>
                    <a:pt x="28223" y="1102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4E7F87D8-42EE-48D1-B5A1-B92D99E809EF}"/>
                </a:ext>
              </a:extLst>
            </p:cNvPr>
            <p:cNvSpPr/>
            <p:nvPr/>
          </p:nvSpPr>
          <p:spPr>
            <a:xfrm>
              <a:off x="11425330" y="6727509"/>
              <a:ext cx="47649" cy="50538"/>
            </a:xfrm>
            <a:custGeom>
              <a:avLst/>
              <a:gdLst>
                <a:gd name="connsiteX0" fmla="*/ 7697 w 47649"/>
                <a:gd name="connsiteY0" fmla="*/ 7331 h 50538"/>
                <a:gd name="connsiteX1" fmla="*/ 30423 w 47649"/>
                <a:gd name="connsiteY1" fmla="*/ 0 h 50538"/>
                <a:gd name="connsiteX2" fmla="*/ 47650 w 47649"/>
                <a:gd name="connsiteY2" fmla="*/ 6964 h 50538"/>
                <a:gd name="connsiteX3" fmla="*/ 26391 w 47649"/>
                <a:gd name="connsiteY3" fmla="*/ 38487 h 50538"/>
                <a:gd name="connsiteX4" fmla="*/ 11363 w 47649"/>
                <a:gd name="connsiteY4" fmla="*/ 44718 h 50538"/>
                <a:gd name="connsiteX5" fmla="*/ 10263 w 47649"/>
                <a:gd name="connsiteY5" fmla="*/ 42519 h 50538"/>
                <a:gd name="connsiteX6" fmla="*/ 2199 w 47649"/>
                <a:gd name="connsiteY6" fmla="*/ 38120 h 50538"/>
                <a:gd name="connsiteX7" fmla="*/ 0 w 47649"/>
                <a:gd name="connsiteY7" fmla="*/ 37387 h 50538"/>
                <a:gd name="connsiteX8" fmla="*/ 7697 w 47649"/>
                <a:gd name="connsiteY8" fmla="*/ 7331 h 5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49" h="50538">
                  <a:moveTo>
                    <a:pt x="7697" y="7331"/>
                  </a:moveTo>
                  <a:cubicBezTo>
                    <a:pt x="16128" y="7697"/>
                    <a:pt x="22725" y="2199"/>
                    <a:pt x="30423" y="0"/>
                  </a:cubicBezTo>
                  <a:cubicBezTo>
                    <a:pt x="30056" y="19060"/>
                    <a:pt x="42518" y="0"/>
                    <a:pt x="47650" y="6964"/>
                  </a:cubicBezTo>
                  <a:cubicBezTo>
                    <a:pt x="40319" y="16494"/>
                    <a:pt x="49483" y="37020"/>
                    <a:pt x="26391" y="38487"/>
                  </a:cubicBezTo>
                  <a:cubicBezTo>
                    <a:pt x="27124" y="53515"/>
                    <a:pt x="20893" y="53148"/>
                    <a:pt x="11363" y="44718"/>
                  </a:cubicBezTo>
                  <a:cubicBezTo>
                    <a:pt x="10996" y="43985"/>
                    <a:pt x="10630" y="43252"/>
                    <a:pt x="10263" y="42519"/>
                  </a:cubicBezTo>
                  <a:cubicBezTo>
                    <a:pt x="12462" y="32256"/>
                    <a:pt x="5498" y="38120"/>
                    <a:pt x="2199" y="38120"/>
                  </a:cubicBezTo>
                  <a:cubicBezTo>
                    <a:pt x="1466" y="37753"/>
                    <a:pt x="733" y="37387"/>
                    <a:pt x="0" y="37387"/>
                  </a:cubicBezTo>
                  <a:cubicBezTo>
                    <a:pt x="2932" y="27124"/>
                    <a:pt x="5132" y="17227"/>
                    <a:pt x="7697" y="7331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29E9EB77-AA05-4CF3-9510-84B6A2C4BEAF}"/>
                </a:ext>
              </a:extLst>
            </p:cNvPr>
            <p:cNvSpPr/>
            <p:nvPr/>
          </p:nvSpPr>
          <p:spPr>
            <a:xfrm>
              <a:off x="11428057" y="6776493"/>
              <a:ext cx="48854" cy="46074"/>
            </a:xfrm>
            <a:custGeom>
              <a:avLst/>
              <a:gdLst>
                <a:gd name="connsiteX0" fmla="*/ 12667 w 48854"/>
                <a:gd name="connsiteY0" fmla="*/ 10762 h 46074"/>
                <a:gd name="connsiteX1" fmla="*/ 20365 w 48854"/>
                <a:gd name="connsiteY1" fmla="*/ 12229 h 46074"/>
                <a:gd name="connsiteX2" fmla="*/ 36492 w 48854"/>
                <a:gd name="connsiteY2" fmla="*/ 16993 h 46074"/>
                <a:gd name="connsiteX3" fmla="*/ 34293 w 48854"/>
                <a:gd name="connsiteY3" fmla="*/ 866 h 46074"/>
                <a:gd name="connsiteX4" fmla="*/ 47489 w 48854"/>
                <a:gd name="connsiteY4" fmla="*/ 14428 h 46074"/>
                <a:gd name="connsiteX5" fmla="*/ 33560 w 48854"/>
                <a:gd name="connsiteY5" fmla="*/ 32021 h 46074"/>
                <a:gd name="connsiteX6" fmla="*/ 17799 w 48854"/>
                <a:gd name="connsiteY6" fmla="*/ 41551 h 46074"/>
                <a:gd name="connsiteX7" fmla="*/ 4970 w 48854"/>
                <a:gd name="connsiteY7" fmla="*/ 43384 h 46074"/>
                <a:gd name="connsiteX8" fmla="*/ 1671 w 48854"/>
                <a:gd name="connsiteY8" fmla="*/ 37153 h 46074"/>
                <a:gd name="connsiteX9" fmla="*/ 1671 w 48854"/>
                <a:gd name="connsiteY9" fmla="*/ 34587 h 46074"/>
                <a:gd name="connsiteX10" fmla="*/ 11568 w 48854"/>
                <a:gd name="connsiteY10" fmla="*/ 12595 h 46074"/>
                <a:gd name="connsiteX11" fmla="*/ 12667 w 48854"/>
                <a:gd name="connsiteY11" fmla="*/ 10762 h 4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854" h="46074">
                  <a:moveTo>
                    <a:pt x="12667" y="10762"/>
                  </a:moveTo>
                  <a:cubicBezTo>
                    <a:pt x="15233" y="10029"/>
                    <a:pt x="18165" y="7830"/>
                    <a:pt x="20365" y="12229"/>
                  </a:cubicBezTo>
                  <a:cubicBezTo>
                    <a:pt x="23663" y="19926"/>
                    <a:pt x="29162" y="21392"/>
                    <a:pt x="36492" y="16993"/>
                  </a:cubicBezTo>
                  <a:cubicBezTo>
                    <a:pt x="47489" y="10396"/>
                    <a:pt x="34660" y="6364"/>
                    <a:pt x="34293" y="866"/>
                  </a:cubicBezTo>
                  <a:cubicBezTo>
                    <a:pt x="48588" y="-3166"/>
                    <a:pt x="44556" y="7830"/>
                    <a:pt x="47489" y="14428"/>
                  </a:cubicBezTo>
                  <a:cubicBezTo>
                    <a:pt x="54453" y="30555"/>
                    <a:pt x="32460" y="23958"/>
                    <a:pt x="33560" y="32021"/>
                  </a:cubicBezTo>
                  <a:cubicBezTo>
                    <a:pt x="36126" y="49982"/>
                    <a:pt x="27695" y="47783"/>
                    <a:pt x="17799" y="41551"/>
                  </a:cubicBezTo>
                  <a:cubicBezTo>
                    <a:pt x="12301" y="38253"/>
                    <a:pt x="9368" y="43018"/>
                    <a:pt x="4970" y="43384"/>
                  </a:cubicBezTo>
                  <a:cubicBezTo>
                    <a:pt x="-3460" y="44117"/>
                    <a:pt x="1305" y="39719"/>
                    <a:pt x="1671" y="37153"/>
                  </a:cubicBezTo>
                  <a:cubicBezTo>
                    <a:pt x="1671" y="36420"/>
                    <a:pt x="1671" y="35687"/>
                    <a:pt x="1671" y="34587"/>
                  </a:cubicBezTo>
                  <a:cubicBezTo>
                    <a:pt x="3504" y="26524"/>
                    <a:pt x="9735" y="20659"/>
                    <a:pt x="11568" y="12595"/>
                  </a:cubicBezTo>
                  <a:cubicBezTo>
                    <a:pt x="11568" y="11862"/>
                    <a:pt x="11934" y="11129"/>
                    <a:pt x="12667" y="10762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948D771E-30E8-4356-A704-96895C517D64}"/>
                </a:ext>
              </a:extLst>
            </p:cNvPr>
            <p:cNvSpPr/>
            <p:nvPr/>
          </p:nvSpPr>
          <p:spPr>
            <a:xfrm>
              <a:off x="11249025" y="6749501"/>
              <a:ext cx="47975" cy="56452"/>
            </a:xfrm>
            <a:custGeom>
              <a:avLst/>
              <a:gdLst>
                <a:gd name="connsiteX0" fmla="*/ 19060 w 47975"/>
                <a:gd name="connsiteY0" fmla="*/ 56447 h 56452"/>
                <a:gd name="connsiteX1" fmla="*/ 28590 w 47975"/>
                <a:gd name="connsiteY1" fmla="*/ 22359 h 56452"/>
                <a:gd name="connsiteX2" fmla="*/ 0 w 47975"/>
                <a:gd name="connsiteY2" fmla="*/ 22359 h 56452"/>
                <a:gd name="connsiteX3" fmla="*/ 22725 w 47975"/>
                <a:gd name="connsiteY3" fmla="*/ 0 h 56452"/>
                <a:gd name="connsiteX4" fmla="*/ 33721 w 47975"/>
                <a:gd name="connsiteY4" fmla="*/ 4032 h 56452"/>
                <a:gd name="connsiteX5" fmla="*/ 37753 w 47975"/>
                <a:gd name="connsiteY5" fmla="*/ 19060 h 56452"/>
                <a:gd name="connsiteX6" fmla="*/ 42885 w 47975"/>
                <a:gd name="connsiteY6" fmla="*/ 31522 h 56452"/>
                <a:gd name="connsiteX7" fmla="*/ 46550 w 47975"/>
                <a:gd name="connsiteY7" fmla="*/ 42885 h 56452"/>
                <a:gd name="connsiteX8" fmla="*/ 19060 w 47975"/>
                <a:gd name="connsiteY8" fmla="*/ 56447 h 5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75" h="56452">
                  <a:moveTo>
                    <a:pt x="19060" y="56447"/>
                  </a:moveTo>
                  <a:cubicBezTo>
                    <a:pt x="23458" y="45084"/>
                    <a:pt x="28590" y="34088"/>
                    <a:pt x="28590" y="22359"/>
                  </a:cubicBezTo>
                  <a:cubicBezTo>
                    <a:pt x="19060" y="22359"/>
                    <a:pt x="9530" y="22359"/>
                    <a:pt x="0" y="22359"/>
                  </a:cubicBezTo>
                  <a:cubicBezTo>
                    <a:pt x="4032" y="11363"/>
                    <a:pt x="16494" y="8797"/>
                    <a:pt x="22725" y="0"/>
                  </a:cubicBezTo>
                  <a:cubicBezTo>
                    <a:pt x="26391" y="1466"/>
                    <a:pt x="30056" y="2566"/>
                    <a:pt x="33721" y="4032"/>
                  </a:cubicBezTo>
                  <a:cubicBezTo>
                    <a:pt x="36287" y="8797"/>
                    <a:pt x="36287" y="13929"/>
                    <a:pt x="37753" y="19060"/>
                  </a:cubicBezTo>
                  <a:cubicBezTo>
                    <a:pt x="32622" y="26024"/>
                    <a:pt x="37753" y="28224"/>
                    <a:pt x="42885" y="31522"/>
                  </a:cubicBezTo>
                  <a:cubicBezTo>
                    <a:pt x="46917" y="34088"/>
                    <a:pt x="49849" y="43618"/>
                    <a:pt x="46550" y="42885"/>
                  </a:cubicBezTo>
                  <a:cubicBezTo>
                    <a:pt x="32622" y="39586"/>
                    <a:pt x="30423" y="56814"/>
                    <a:pt x="19060" y="56447"/>
                  </a:cubicBezTo>
                  <a:close/>
                </a:path>
              </a:pathLst>
            </a:custGeom>
            <a:solidFill>
              <a:srgbClr val="DDBB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D1AD5153-B26D-4C9A-BAE4-904E01029B78}"/>
                </a:ext>
              </a:extLst>
            </p:cNvPr>
            <p:cNvSpPr/>
            <p:nvPr/>
          </p:nvSpPr>
          <p:spPr>
            <a:xfrm>
              <a:off x="11258280" y="6858667"/>
              <a:ext cx="44992" cy="38749"/>
            </a:xfrm>
            <a:custGeom>
              <a:avLst/>
              <a:gdLst>
                <a:gd name="connsiteX0" fmla="*/ 44993 w 44992"/>
                <a:gd name="connsiteY0" fmla="*/ 27920 h 38749"/>
                <a:gd name="connsiteX1" fmla="*/ 2108 w 44992"/>
                <a:gd name="connsiteY1" fmla="*/ 23155 h 38749"/>
                <a:gd name="connsiteX2" fmla="*/ 1741 w 44992"/>
                <a:gd name="connsiteY2" fmla="*/ 16191 h 38749"/>
                <a:gd name="connsiteX3" fmla="*/ 31064 w 44992"/>
                <a:gd name="connsiteY3" fmla="*/ 63 h 38749"/>
                <a:gd name="connsiteX4" fmla="*/ 44993 w 44992"/>
                <a:gd name="connsiteY4" fmla="*/ 27920 h 3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92" h="38749">
                  <a:moveTo>
                    <a:pt x="44993" y="27920"/>
                  </a:moveTo>
                  <a:cubicBezTo>
                    <a:pt x="26666" y="51012"/>
                    <a:pt x="15303" y="31219"/>
                    <a:pt x="2108" y="23155"/>
                  </a:cubicBezTo>
                  <a:cubicBezTo>
                    <a:pt x="-825" y="21323"/>
                    <a:pt x="-458" y="15458"/>
                    <a:pt x="1741" y="16191"/>
                  </a:cubicBezTo>
                  <a:cubicBezTo>
                    <a:pt x="19701" y="23155"/>
                    <a:pt x="16403" y="-1403"/>
                    <a:pt x="31064" y="63"/>
                  </a:cubicBezTo>
                  <a:cubicBezTo>
                    <a:pt x="33996" y="9593"/>
                    <a:pt x="33263" y="23522"/>
                    <a:pt x="44993" y="2792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DBE2D293-37BF-45A8-B22F-903A91604095}"/>
                </a:ext>
              </a:extLst>
            </p:cNvPr>
            <p:cNvSpPr/>
            <p:nvPr/>
          </p:nvSpPr>
          <p:spPr>
            <a:xfrm>
              <a:off x="11406975" y="6771440"/>
              <a:ext cx="33749" cy="42107"/>
            </a:xfrm>
            <a:custGeom>
              <a:avLst/>
              <a:gdLst>
                <a:gd name="connsiteX0" fmla="*/ 22386 w 33749"/>
                <a:gd name="connsiteY0" fmla="*/ 41839 h 42107"/>
                <a:gd name="connsiteX1" fmla="*/ 3326 w 33749"/>
                <a:gd name="connsiteY1" fmla="*/ 33042 h 42107"/>
                <a:gd name="connsiteX2" fmla="*/ 2227 w 33749"/>
                <a:gd name="connsiteY2" fmla="*/ 22779 h 42107"/>
                <a:gd name="connsiteX3" fmla="*/ 11390 w 33749"/>
                <a:gd name="connsiteY3" fmla="*/ 8118 h 42107"/>
                <a:gd name="connsiteX4" fmla="*/ 13589 w 33749"/>
                <a:gd name="connsiteY4" fmla="*/ 8484 h 42107"/>
                <a:gd name="connsiteX5" fmla="*/ 30084 w 33749"/>
                <a:gd name="connsiteY5" fmla="*/ 787 h 42107"/>
                <a:gd name="connsiteX6" fmla="*/ 33749 w 33749"/>
                <a:gd name="connsiteY6" fmla="*/ 15815 h 42107"/>
                <a:gd name="connsiteX7" fmla="*/ 33749 w 33749"/>
                <a:gd name="connsiteY7" fmla="*/ 15815 h 42107"/>
                <a:gd name="connsiteX8" fmla="*/ 22386 w 33749"/>
                <a:gd name="connsiteY8" fmla="*/ 41839 h 42107"/>
                <a:gd name="connsiteX9" fmla="*/ 22386 w 33749"/>
                <a:gd name="connsiteY9" fmla="*/ 41839 h 4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49" h="42107">
                  <a:moveTo>
                    <a:pt x="22386" y="41839"/>
                  </a:moveTo>
                  <a:cubicBezTo>
                    <a:pt x="13956" y="43672"/>
                    <a:pt x="9924" y="35608"/>
                    <a:pt x="3326" y="33042"/>
                  </a:cubicBezTo>
                  <a:cubicBezTo>
                    <a:pt x="-706" y="31576"/>
                    <a:pt x="-1072" y="22779"/>
                    <a:pt x="2227" y="22779"/>
                  </a:cubicBezTo>
                  <a:cubicBezTo>
                    <a:pt x="16155" y="23512"/>
                    <a:pt x="5159" y="10684"/>
                    <a:pt x="11390" y="8118"/>
                  </a:cubicBezTo>
                  <a:cubicBezTo>
                    <a:pt x="12123" y="8118"/>
                    <a:pt x="12856" y="8484"/>
                    <a:pt x="13589" y="8484"/>
                  </a:cubicBezTo>
                  <a:cubicBezTo>
                    <a:pt x="20920" y="9584"/>
                    <a:pt x="21653" y="-3245"/>
                    <a:pt x="30084" y="787"/>
                  </a:cubicBezTo>
                  <a:cubicBezTo>
                    <a:pt x="29351" y="6285"/>
                    <a:pt x="31183" y="11050"/>
                    <a:pt x="33749" y="15815"/>
                  </a:cubicBezTo>
                  <a:lnTo>
                    <a:pt x="33749" y="15815"/>
                  </a:lnTo>
                  <a:cubicBezTo>
                    <a:pt x="32283" y="25345"/>
                    <a:pt x="23486" y="31943"/>
                    <a:pt x="22386" y="41839"/>
                  </a:cubicBezTo>
                  <a:lnTo>
                    <a:pt x="22386" y="41839"/>
                  </a:ln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FDEE7804-2F96-459C-B7F8-6FA2B9D6096D}"/>
                </a:ext>
              </a:extLst>
            </p:cNvPr>
            <p:cNvSpPr/>
            <p:nvPr/>
          </p:nvSpPr>
          <p:spPr>
            <a:xfrm>
              <a:off x="11191112" y="6858730"/>
              <a:ext cx="21647" cy="21507"/>
            </a:xfrm>
            <a:custGeom>
              <a:avLst/>
              <a:gdLst>
                <a:gd name="connsiteX0" fmla="*/ 8797 w 21647"/>
                <a:gd name="connsiteY0" fmla="*/ 0 h 21507"/>
                <a:gd name="connsiteX1" fmla="*/ 21626 w 21647"/>
                <a:gd name="connsiteY1" fmla="*/ 17227 h 21507"/>
                <a:gd name="connsiteX2" fmla="*/ 15028 w 21647"/>
                <a:gd name="connsiteY2" fmla="*/ 21259 h 21507"/>
                <a:gd name="connsiteX3" fmla="*/ 0 w 21647"/>
                <a:gd name="connsiteY3" fmla="*/ 8431 h 21507"/>
                <a:gd name="connsiteX4" fmla="*/ 8797 w 21647"/>
                <a:gd name="connsiteY4" fmla="*/ 0 h 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47" h="21507">
                  <a:moveTo>
                    <a:pt x="8797" y="0"/>
                  </a:moveTo>
                  <a:cubicBezTo>
                    <a:pt x="18693" y="733"/>
                    <a:pt x="13195" y="14662"/>
                    <a:pt x="21626" y="17227"/>
                  </a:cubicBezTo>
                  <a:cubicBezTo>
                    <a:pt x="21992" y="17227"/>
                    <a:pt x="17594" y="22725"/>
                    <a:pt x="15028" y="21259"/>
                  </a:cubicBezTo>
                  <a:cubicBezTo>
                    <a:pt x="9163" y="18327"/>
                    <a:pt x="0" y="17594"/>
                    <a:pt x="0" y="8431"/>
                  </a:cubicBezTo>
                  <a:cubicBezTo>
                    <a:pt x="0" y="4765"/>
                    <a:pt x="2199" y="367"/>
                    <a:pt x="8797" y="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91D43319-9AC9-4E28-8BD5-D68DD3DD3843}"/>
                </a:ext>
              </a:extLst>
            </p:cNvPr>
            <p:cNvSpPr/>
            <p:nvPr/>
          </p:nvSpPr>
          <p:spPr>
            <a:xfrm>
              <a:off x="11189605" y="6829903"/>
              <a:ext cx="13732" cy="14899"/>
            </a:xfrm>
            <a:custGeom>
              <a:avLst/>
              <a:gdLst>
                <a:gd name="connsiteX0" fmla="*/ 13236 w 13732"/>
                <a:gd name="connsiteY0" fmla="*/ 14899 h 14899"/>
                <a:gd name="connsiteX1" fmla="*/ 40 w 13732"/>
                <a:gd name="connsiteY1" fmla="*/ 4636 h 14899"/>
                <a:gd name="connsiteX2" fmla="*/ 4439 w 13732"/>
                <a:gd name="connsiteY2" fmla="*/ 238 h 14899"/>
                <a:gd name="connsiteX3" fmla="*/ 13236 w 13732"/>
                <a:gd name="connsiteY3" fmla="*/ 14899 h 1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2" h="14899">
                  <a:moveTo>
                    <a:pt x="13236" y="14899"/>
                  </a:moveTo>
                  <a:cubicBezTo>
                    <a:pt x="6638" y="14166"/>
                    <a:pt x="1140" y="11967"/>
                    <a:pt x="40" y="4636"/>
                  </a:cubicBezTo>
                  <a:cubicBezTo>
                    <a:pt x="-326" y="2070"/>
                    <a:pt x="1873" y="-862"/>
                    <a:pt x="4439" y="238"/>
                  </a:cubicBezTo>
                  <a:cubicBezTo>
                    <a:pt x="9937" y="2437"/>
                    <a:pt x="15435" y="6102"/>
                    <a:pt x="13236" y="1489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F5BD8914-B930-413C-B990-16C00309A4CB}"/>
                </a:ext>
              </a:extLst>
            </p:cNvPr>
            <p:cNvSpPr/>
            <p:nvPr/>
          </p:nvSpPr>
          <p:spPr>
            <a:xfrm>
              <a:off x="11280098" y="6748567"/>
              <a:ext cx="9997" cy="19994"/>
            </a:xfrm>
            <a:custGeom>
              <a:avLst/>
              <a:gdLst>
                <a:gd name="connsiteX0" fmla="*/ 6680 w 9997"/>
                <a:gd name="connsiteY0" fmla="*/ 19995 h 19994"/>
                <a:gd name="connsiteX1" fmla="*/ 2648 w 9997"/>
                <a:gd name="connsiteY1" fmla="*/ 4966 h 19994"/>
                <a:gd name="connsiteX2" fmla="*/ 9979 w 9997"/>
                <a:gd name="connsiteY2" fmla="*/ 6433 h 19994"/>
                <a:gd name="connsiteX3" fmla="*/ 9613 w 9997"/>
                <a:gd name="connsiteY3" fmla="*/ 18895 h 19994"/>
                <a:gd name="connsiteX4" fmla="*/ 6680 w 9997"/>
                <a:gd name="connsiteY4" fmla="*/ 19995 h 1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7" h="19994">
                  <a:moveTo>
                    <a:pt x="6680" y="19995"/>
                  </a:moveTo>
                  <a:cubicBezTo>
                    <a:pt x="-1384" y="16696"/>
                    <a:pt x="-1384" y="11198"/>
                    <a:pt x="2648" y="4966"/>
                  </a:cubicBezTo>
                  <a:cubicBezTo>
                    <a:pt x="5214" y="4966"/>
                    <a:pt x="10346" y="-7129"/>
                    <a:pt x="9979" y="6433"/>
                  </a:cubicBezTo>
                  <a:cubicBezTo>
                    <a:pt x="9979" y="10464"/>
                    <a:pt x="9613" y="14863"/>
                    <a:pt x="9613" y="18895"/>
                  </a:cubicBezTo>
                  <a:cubicBezTo>
                    <a:pt x="8880" y="19628"/>
                    <a:pt x="7780" y="19628"/>
                    <a:pt x="6680" y="19995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98847786-4C6D-4062-B16B-C42E595815E7}"/>
                </a:ext>
              </a:extLst>
            </p:cNvPr>
            <p:cNvSpPr/>
            <p:nvPr/>
          </p:nvSpPr>
          <p:spPr>
            <a:xfrm>
              <a:off x="11413051" y="6764465"/>
              <a:ext cx="15048" cy="15093"/>
            </a:xfrm>
            <a:custGeom>
              <a:avLst/>
              <a:gdLst>
                <a:gd name="connsiteX0" fmla="*/ 4948 w 15048"/>
                <a:gd name="connsiteY0" fmla="*/ 15093 h 15093"/>
                <a:gd name="connsiteX1" fmla="*/ 12645 w 15048"/>
                <a:gd name="connsiteY1" fmla="*/ 65 h 15093"/>
                <a:gd name="connsiteX2" fmla="*/ 12645 w 15048"/>
                <a:gd name="connsiteY2" fmla="*/ 65 h 15093"/>
                <a:gd name="connsiteX3" fmla="*/ 4948 w 15048"/>
                <a:gd name="connsiteY3" fmla="*/ 15093 h 1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48" h="15093">
                  <a:moveTo>
                    <a:pt x="4948" y="15093"/>
                  </a:moveTo>
                  <a:cubicBezTo>
                    <a:pt x="-3482" y="4830"/>
                    <a:pt x="-1283" y="-668"/>
                    <a:pt x="12645" y="65"/>
                  </a:cubicBezTo>
                  <a:lnTo>
                    <a:pt x="12645" y="65"/>
                  </a:lnTo>
                  <a:cubicBezTo>
                    <a:pt x="17410" y="8862"/>
                    <a:pt x="15211" y="13993"/>
                    <a:pt x="4948" y="15093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8D1BEF5-FAB0-4147-AAFA-76B34E571878}"/>
                </a:ext>
              </a:extLst>
            </p:cNvPr>
            <p:cNvSpPr/>
            <p:nvPr/>
          </p:nvSpPr>
          <p:spPr>
            <a:xfrm>
              <a:off x="11346820" y="6660830"/>
              <a:ext cx="22429" cy="61914"/>
            </a:xfrm>
            <a:custGeom>
              <a:avLst/>
              <a:gdLst>
                <a:gd name="connsiteX0" fmla="*/ 22430 w 22429"/>
                <a:gd name="connsiteY0" fmla="*/ 9866 h 61914"/>
                <a:gd name="connsiteX1" fmla="*/ 6302 w 22429"/>
                <a:gd name="connsiteY1" fmla="*/ 61915 h 61914"/>
                <a:gd name="connsiteX2" fmla="*/ 71 w 22429"/>
                <a:gd name="connsiteY2" fmla="*/ 28559 h 61914"/>
                <a:gd name="connsiteX3" fmla="*/ 71 w 22429"/>
                <a:gd name="connsiteY3" fmla="*/ 5834 h 61914"/>
                <a:gd name="connsiteX4" fmla="*/ 7402 w 22429"/>
                <a:gd name="connsiteY4" fmla="*/ 1802 h 61914"/>
                <a:gd name="connsiteX5" fmla="*/ 18764 w 22429"/>
                <a:gd name="connsiteY5" fmla="*/ 6201 h 61914"/>
                <a:gd name="connsiteX6" fmla="*/ 22430 w 22429"/>
                <a:gd name="connsiteY6" fmla="*/ 9866 h 6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29" h="61914">
                  <a:moveTo>
                    <a:pt x="22430" y="9866"/>
                  </a:moveTo>
                  <a:cubicBezTo>
                    <a:pt x="13999" y="25261"/>
                    <a:pt x="19131" y="45420"/>
                    <a:pt x="6302" y="61915"/>
                  </a:cubicBezTo>
                  <a:cubicBezTo>
                    <a:pt x="71" y="50185"/>
                    <a:pt x="18031" y="35890"/>
                    <a:pt x="71" y="28559"/>
                  </a:cubicBezTo>
                  <a:cubicBezTo>
                    <a:pt x="12900" y="20862"/>
                    <a:pt x="1171" y="13165"/>
                    <a:pt x="71" y="5834"/>
                  </a:cubicBezTo>
                  <a:cubicBezTo>
                    <a:pt x="-662" y="-1497"/>
                    <a:pt x="4469" y="-763"/>
                    <a:pt x="7402" y="1802"/>
                  </a:cubicBezTo>
                  <a:cubicBezTo>
                    <a:pt x="11067" y="4735"/>
                    <a:pt x="15099" y="4368"/>
                    <a:pt x="18764" y="6201"/>
                  </a:cubicBezTo>
                  <a:cubicBezTo>
                    <a:pt x="19864" y="7300"/>
                    <a:pt x="21330" y="8767"/>
                    <a:pt x="22430" y="9866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B319746-6161-4219-9CC9-5368D9B90CCD}"/>
                </a:ext>
              </a:extLst>
            </p:cNvPr>
            <p:cNvSpPr/>
            <p:nvPr/>
          </p:nvSpPr>
          <p:spPr>
            <a:xfrm>
              <a:off x="11518022" y="6602755"/>
              <a:ext cx="36696" cy="36051"/>
            </a:xfrm>
            <a:custGeom>
              <a:avLst/>
              <a:gdLst>
                <a:gd name="connsiteX0" fmla="*/ 36696 w 36696"/>
                <a:gd name="connsiteY0" fmla="*/ 22490 h 36051"/>
                <a:gd name="connsiteX1" fmla="*/ 6640 w 36696"/>
                <a:gd name="connsiteY1" fmla="*/ 36052 h 36051"/>
                <a:gd name="connsiteX2" fmla="*/ 11772 w 36696"/>
                <a:gd name="connsiteY2" fmla="*/ 14426 h 36051"/>
                <a:gd name="connsiteX3" fmla="*/ 16537 w 36696"/>
                <a:gd name="connsiteY3" fmla="*/ 12227 h 36051"/>
                <a:gd name="connsiteX4" fmla="*/ 28266 w 36696"/>
                <a:gd name="connsiteY4" fmla="*/ 864 h 36051"/>
                <a:gd name="connsiteX5" fmla="*/ 36696 w 36696"/>
                <a:gd name="connsiteY5" fmla="*/ 22490 h 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96" h="36051">
                  <a:moveTo>
                    <a:pt x="36696" y="22490"/>
                  </a:moveTo>
                  <a:cubicBezTo>
                    <a:pt x="19469" y="12593"/>
                    <a:pt x="12505" y="23223"/>
                    <a:pt x="6640" y="36052"/>
                  </a:cubicBezTo>
                  <a:cubicBezTo>
                    <a:pt x="-3257" y="21024"/>
                    <a:pt x="-2523" y="18458"/>
                    <a:pt x="11772" y="14426"/>
                  </a:cubicBezTo>
                  <a:cubicBezTo>
                    <a:pt x="13604" y="14060"/>
                    <a:pt x="16170" y="13326"/>
                    <a:pt x="16537" y="12227"/>
                  </a:cubicBezTo>
                  <a:cubicBezTo>
                    <a:pt x="18369" y="5996"/>
                    <a:pt x="17636" y="-2801"/>
                    <a:pt x="28266" y="864"/>
                  </a:cubicBezTo>
                  <a:cubicBezTo>
                    <a:pt x="39262" y="4163"/>
                    <a:pt x="31198" y="15159"/>
                    <a:pt x="36696" y="22490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6A43EF31-A896-49BF-ABA4-93DFE1FF223B}"/>
                </a:ext>
              </a:extLst>
            </p:cNvPr>
            <p:cNvSpPr/>
            <p:nvPr/>
          </p:nvSpPr>
          <p:spPr>
            <a:xfrm>
              <a:off x="11343225" y="6658233"/>
              <a:ext cx="30056" cy="11690"/>
            </a:xfrm>
            <a:custGeom>
              <a:avLst/>
              <a:gdLst>
                <a:gd name="connsiteX0" fmla="*/ 22359 w 30056"/>
                <a:gd name="connsiteY0" fmla="*/ 8797 h 11690"/>
                <a:gd name="connsiteX1" fmla="*/ 3665 w 30056"/>
                <a:gd name="connsiteY1" fmla="*/ 8431 h 11690"/>
                <a:gd name="connsiteX2" fmla="*/ 0 w 30056"/>
                <a:gd name="connsiteY2" fmla="*/ 8431 h 11690"/>
                <a:gd name="connsiteX3" fmla="*/ 1833 w 30056"/>
                <a:gd name="connsiteY3" fmla="*/ 0 h 11690"/>
                <a:gd name="connsiteX4" fmla="*/ 30056 w 30056"/>
                <a:gd name="connsiteY4" fmla="*/ 4765 h 11690"/>
                <a:gd name="connsiteX5" fmla="*/ 22359 w 30056"/>
                <a:gd name="connsiteY5" fmla="*/ 8797 h 1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1690">
                  <a:moveTo>
                    <a:pt x="22359" y="8797"/>
                  </a:moveTo>
                  <a:cubicBezTo>
                    <a:pt x="16128" y="17960"/>
                    <a:pt x="9897" y="1833"/>
                    <a:pt x="3665" y="8431"/>
                  </a:cubicBezTo>
                  <a:cubicBezTo>
                    <a:pt x="2566" y="8431"/>
                    <a:pt x="1100" y="8431"/>
                    <a:pt x="0" y="8431"/>
                  </a:cubicBezTo>
                  <a:cubicBezTo>
                    <a:pt x="733" y="5498"/>
                    <a:pt x="1466" y="0"/>
                    <a:pt x="1833" y="0"/>
                  </a:cubicBezTo>
                  <a:cubicBezTo>
                    <a:pt x="11363" y="1100"/>
                    <a:pt x="20526" y="2932"/>
                    <a:pt x="30056" y="4765"/>
                  </a:cubicBezTo>
                  <a:cubicBezTo>
                    <a:pt x="27124" y="6231"/>
                    <a:pt x="24925" y="7331"/>
                    <a:pt x="22359" y="8797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A2890EFA-B6BA-4522-A5CF-FDD7C31E011F}"/>
                </a:ext>
              </a:extLst>
            </p:cNvPr>
            <p:cNvSpPr/>
            <p:nvPr/>
          </p:nvSpPr>
          <p:spPr>
            <a:xfrm>
              <a:off x="11810663" y="5542856"/>
              <a:ext cx="54383" cy="57180"/>
            </a:xfrm>
            <a:custGeom>
              <a:avLst/>
              <a:gdLst>
                <a:gd name="connsiteX0" fmla="*/ 9429 w 54383"/>
                <a:gd name="connsiteY0" fmla="*/ 38487 h 57180"/>
                <a:gd name="connsiteX1" fmla="*/ 5763 w 54383"/>
                <a:gd name="connsiteY1" fmla="*/ 57180 h 57180"/>
                <a:gd name="connsiteX2" fmla="*/ 15660 w 54383"/>
                <a:gd name="connsiteY2" fmla="*/ 28590 h 57180"/>
                <a:gd name="connsiteX3" fmla="*/ 24090 w 54383"/>
                <a:gd name="connsiteY3" fmla="*/ 18327 h 57180"/>
                <a:gd name="connsiteX4" fmla="*/ 33987 w 54383"/>
                <a:gd name="connsiteY4" fmla="*/ 0 h 57180"/>
                <a:gd name="connsiteX5" fmla="*/ 49381 w 54383"/>
                <a:gd name="connsiteY5" fmla="*/ 24192 h 57180"/>
                <a:gd name="connsiteX6" fmla="*/ 53413 w 54383"/>
                <a:gd name="connsiteY6" fmla="*/ 35554 h 57180"/>
                <a:gd name="connsiteX7" fmla="*/ 41684 w 54383"/>
                <a:gd name="connsiteY7" fmla="*/ 37387 h 57180"/>
                <a:gd name="connsiteX8" fmla="*/ 9429 w 54383"/>
                <a:gd name="connsiteY8" fmla="*/ 38487 h 5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83" h="57180">
                  <a:moveTo>
                    <a:pt x="9429" y="38487"/>
                  </a:moveTo>
                  <a:cubicBezTo>
                    <a:pt x="8329" y="44718"/>
                    <a:pt x="11995" y="52049"/>
                    <a:pt x="5763" y="57180"/>
                  </a:cubicBezTo>
                  <a:cubicBezTo>
                    <a:pt x="-4133" y="41052"/>
                    <a:pt x="-1567" y="31889"/>
                    <a:pt x="15660" y="28590"/>
                  </a:cubicBezTo>
                  <a:cubicBezTo>
                    <a:pt x="22624" y="27124"/>
                    <a:pt x="23724" y="22725"/>
                    <a:pt x="24090" y="18327"/>
                  </a:cubicBezTo>
                  <a:cubicBezTo>
                    <a:pt x="24823" y="10996"/>
                    <a:pt x="28855" y="5498"/>
                    <a:pt x="33987" y="0"/>
                  </a:cubicBezTo>
                  <a:cubicBezTo>
                    <a:pt x="38752" y="8431"/>
                    <a:pt x="39851" y="19060"/>
                    <a:pt x="49381" y="24192"/>
                  </a:cubicBezTo>
                  <a:cubicBezTo>
                    <a:pt x="53047" y="26391"/>
                    <a:pt x="55979" y="30789"/>
                    <a:pt x="53413" y="35554"/>
                  </a:cubicBezTo>
                  <a:cubicBezTo>
                    <a:pt x="50481" y="39953"/>
                    <a:pt x="45716" y="38853"/>
                    <a:pt x="41684" y="37387"/>
                  </a:cubicBezTo>
                  <a:cubicBezTo>
                    <a:pt x="29955" y="32989"/>
                    <a:pt x="19692" y="36287"/>
                    <a:pt x="9429" y="38487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01C00C70-7FAC-4252-947A-3B65AE14EB99}"/>
                </a:ext>
              </a:extLst>
            </p:cNvPr>
            <p:cNvSpPr/>
            <p:nvPr/>
          </p:nvSpPr>
          <p:spPr>
            <a:xfrm>
              <a:off x="11824883" y="5475413"/>
              <a:ext cx="17707" cy="31888"/>
            </a:xfrm>
            <a:custGeom>
              <a:avLst/>
              <a:gdLst>
                <a:gd name="connsiteX0" fmla="*/ 17201 w 17707"/>
                <a:gd name="connsiteY0" fmla="*/ 31889 h 31888"/>
                <a:gd name="connsiteX1" fmla="*/ 340 w 17707"/>
                <a:gd name="connsiteY1" fmla="*/ 7697 h 31888"/>
                <a:gd name="connsiteX2" fmla="*/ 12802 w 17707"/>
                <a:gd name="connsiteY2" fmla="*/ 0 h 31888"/>
                <a:gd name="connsiteX3" fmla="*/ 17201 w 17707"/>
                <a:gd name="connsiteY3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7" h="31888">
                  <a:moveTo>
                    <a:pt x="17201" y="31889"/>
                  </a:moveTo>
                  <a:cubicBezTo>
                    <a:pt x="6938" y="25291"/>
                    <a:pt x="-1859" y="19427"/>
                    <a:pt x="340" y="7697"/>
                  </a:cubicBezTo>
                  <a:cubicBezTo>
                    <a:pt x="1073" y="2932"/>
                    <a:pt x="10970" y="6598"/>
                    <a:pt x="12802" y="0"/>
                  </a:cubicBezTo>
                  <a:cubicBezTo>
                    <a:pt x="17934" y="9896"/>
                    <a:pt x="18300" y="20160"/>
                    <a:pt x="17201" y="3188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D454846A-896F-4A52-A89C-15993CB2D88F}"/>
                </a:ext>
              </a:extLst>
            </p:cNvPr>
            <p:cNvSpPr/>
            <p:nvPr/>
          </p:nvSpPr>
          <p:spPr>
            <a:xfrm>
              <a:off x="11730158" y="5376574"/>
              <a:ext cx="14793" cy="34328"/>
            </a:xfrm>
            <a:custGeom>
              <a:avLst/>
              <a:gdLst>
                <a:gd name="connsiteX0" fmla="*/ 14793 w 14793"/>
                <a:gd name="connsiteY0" fmla="*/ 34329 h 34328"/>
                <a:gd name="connsiteX1" fmla="*/ 132 w 14793"/>
                <a:gd name="connsiteY1" fmla="*/ 22966 h 34328"/>
                <a:gd name="connsiteX2" fmla="*/ 5996 w 14793"/>
                <a:gd name="connsiteY2" fmla="*/ 241 h 34328"/>
                <a:gd name="connsiteX3" fmla="*/ 10761 w 14793"/>
                <a:gd name="connsiteY3" fmla="*/ 607 h 34328"/>
                <a:gd name="connsiteX4" fmla="*/ 12227 w 14793"/>
                <a:gd name="connsiteY4" fmla="*/ 7205 h 34328"/>
                <a:gd name="connsiteX5" fmla="*/ 14793 w 14793"/>
                <a:gd name="connsiteY5" fmla="*/ 3432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3" h="34328">
                  <a:moveTo>
                    <a:pt x="14793" y="34329"/>
                  </a:moveTo>
                  <a:cubicBezTo>
                    <a:pt x="4897" y="33596"/>
                    <a:pt x="-968" y="31030"/>
                    <a:pt x="132" y="22966"/>
                  </a:cubicBezTo>
                  <a:cubicBezTo>
                    <a:pt x="865" y="15269"/>
                    <a:pt x="3797" y="7572"/>
                    <a:pt x="5996" y="241"/>
                  </a:cubicBezTo>
                  <a:cubicBezTo>
                    <a:pt x="5996" y="-126"/>
                    <a:pt x="10028" y="-126"/>
                    <a:pt x="10761" y="607"/>
                  </a:cubicBezTo>
                  <a:cubicBezTo>
                    <a:pt x="11861" y="2440"/>
                    <a:pt x="12594" y="5006"/>
                    <a:pt x="12227" y="7205"/>
                  </a:cubicBezTo>
                  <a:cubicBezTo>
                    <a:pt x="10028" y="16002"/>
                    <a:pt x="10761" y="24066"/>
                    <a:pt x="14793" y="34329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F3FD9BEA-BC65-488C-9CDA-EBA5901122D4}"/>
                </a:ext>
              </a:extLst>
            </p:cNvPr>
            <p:cNvSpPr/>
            <p:nvPr/>
          </p:nvSpPr>
          <p:spPr>
            <a:xfrm>
              <a:off x="11799180" y="5641455"/>
              <a:ext cx="14380" cy="37753"/>
            </a:xfrm>
            <a:custGeom>
              <a:avLst/>
              <a:gdLst>
                <a:gd name="connsiteX0" fmla="*/ 9550 w 14380"/>
                <a:gd name="connsiteY0" fmla="*/ 0 h 37753"/>
                <a:gd name="connsiteX1" fmla="*/ 13215 w 14380"/>
                <a:gd name="connsiteY1" fmla="*/ 30056 h 37753"/>
                <a:gd name="connsiteX2" fmla="*/ 1852 w 14380"/>
                <a:gd name="connsiteY2" fmla="*/ 37753 h 37753"/>
                <a:gd name="connsiteX3" fmla="*/ 5518 w 14380"/>
                <a:gd name="connsiteY3" fmla="*/ 15395 h 37753"/>
                <a:gd name="connsiteX4" fmla="*/ 9550 w 14380"/>
                <a:gd name="connsiteY4" fmla="*/ 0 h 3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0" h="37753">
                  <a:moveTo>
                    <a:pt x="9550" y="0"/>
                  </a:moveTo>
                  <a:cubicBezTo>
                    <a:pt x="18713" y="9163"/>
                    <a:pt x="11749" y="20160"/>
                    <a:pt x="13215" y="30056"/>
                  </a:cubicBezTo>
                  <a:cubicBezTo>
                    <a:pt x="7350" y="29690"/>
                    <a:pt x="5884" y="35188"/>
                    <a:pt x="1852" y="37753"/>
                  </a:cubicBezTo>
                  <a:cubicBezTo>
                    <a:pt x="-3279" y="29323"/>
                    <a:pt x="3685" y="22725"/>
                    <a:pt x="5518" y="15395"/>
                  </a:cubicBezTo>
                  <a:cubicBezTo>
                    <a:pt x="4418" y="9163"/>
                    <a:pt x="-4745" y="1833"/>
                    <a:pt x="9550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2AC572A-5D06-468F-8119-28121B6E6E80}"/>
                </a:ext>
              </a:extLst>
            </p:cNvPr>
            <p:cNvSpPr/>
            <p:nvPr/>
          </p:nvSpPr>
          <p:spPr>
            <a:xfrm>
              <a:off x="11822401" y="5519282"/>
              <a:ext cx="19316" cy="16729"/>
            </a:xfrm>
            <a:custGeom>
              <a:avLst/>
              <a:gdLst>
                <a:gd name="connsiteX0" fmla="*/ 19317 w 19316"/>
                <a:gd name="connsiteY0" fmla="*/ 10746 h 16729"/>
                <a:gd name="connsiteX1" fmla="*/ 7587 w 19316"/>
                <a:gd name="connsiteY1" fmla="*/ 16610 h 16729"/>
                <a:gd name="connsiteX2" fmla="*/ 257 w 19316"/>
                <a:gd name="connsiteY2" fmla="*/ 10746 h 16729"/>
                <a:gd name="connsiteX3" fmla="*/ 10520 w 19316"/>
                <a:gd name="connsiteY3" fmla="*/ 116 h 16729"/>
                <a:gd name="connsiteX4" fmla="*/ 19317 w 19316"/>
                <a:gd name="connsiteY4" fmla="*/ 10746 h 1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6" h="16729">
                  <a:moveTo>
                    <a:pt x="19317" y="10746"/>
                  </a:moveTo>
                  <a:cubicBezTo>
                    <a:pt x="18217" y="18076"/>
                    <a:pt x="12352" y="16610"/>
                    <a:pt x="7587" y="16610"/>
                  </a:cubicBezTo>
                  <a:cubicBezTo>
                    <a:pt x="3922" y="16610"/>
                    <a:pt x="-1209" y="15144"/>
                    <a:pt x="257" y="10746"/>
                  </a:cubicBezTo>
                  <a:cubicBezTo>
                    <a:pt x="1723" y="5981"/>
                    <a:pt x="3922" y="-984"/>
                    <a:pt x="10520" y="116"/>
                  </a:cubicBezTo>
                  <a:cubicBezTo>
                    <a:pt x="15651" y="849"/>
                    <a:pt x="18950" y="5247"/>
                    <a:pt x="19317" y="10746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BA469372-A7A3-490C-83AF-49BE83EC6AF5}"/>
                </a:ext>
              </a:extLst>
            </p:cNvPr>
            <p:cNvSpPr/>
            <p:nvPr/>
          </p:nvSpPr>
          <p:spPr>
            <a:xfrm>
              <a:off x="11794170" y="5656483"/>
              <a:ext cx="12314" cy="31540"/>
            </a:xfrm>
            <a:custGeom>
              <a:avLst/>
              <a:gdLst>
                <a:gd name="connsiteX0" fmla="*/ 10893 w 12314"/>
                <a:gd name="connsiteY0" fmla="*/ 0 h 31540"/>
                <a:gd name="connsiteX1" fmla="*/ 7228 w 12314"/>
                <a:gd name="connsiteY1" fmla="*/ 22359 h 31540"/>
                <a:gd name="connsiteX2" fmla="*/ 3563 w 12314"/>
                <a:gd name="connsiteY2" fmla="*/ 31522 h 31540"/>
                <a:gd name="connsiteX3" fmla="*/ 997 w 12314"/>
                <a:gd name="connsiteY3" fmla="*/ 24558 h 31540"/>
                <a:gd name="connsiteX4" fmla="*/ 10893 w 12314"/>
                <a:gd name="connsiteY4" fmla="*/ 0 h 3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4" h="31540">
                  <a:moveTo>
                    <a:pt x="10893" y="0"/>
                  </a:moveTo>
                  <a:cubicBezTo>
                    <a:pt x="16392" y="8430"/>
                    <a:pt x="3929" y="14295"/>
                    <a:pt x="7228" y="22359"/>
                  </a:cubicBezTo>
                  <a:cubicBezTo>
                    <a:pt x="6495" y="25658"/>
                    <a:pt x="8694" y="31156"/>
                    <a:pt x="3563" y="31522"/>
                  </a:cubicBezTo>
                  <a:cubicBezTo>
                    <a:pt x="-836" y="31889"/>
                    <a:pt x="-469" y="26757"/>
                    <a:pt x="997" y="24558"/>
                  </a:cubicBezTo>
                  <a:cubicBezTo>
                    <a:pt x="5395" y="16861"/>
                    <a:pt x="-836" y="4765"/>
                    <a:pt x="10893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C7D327F8-B40A-4558-B0C4-56E1083D5CEE}"/>
                </a:ext>
              </a:extLst>
            </p:cNvPr>
            <p:cNvSpPr/>
            <p:nvPr/>
          </p:nvSpPr>
          <p:spPr>
            <a:xfrm>
              <a:off x="11754337" y="5691671"/>
              <a:ext cx="14081" cy="13561"/>
            </a:xfrm>
            <a:custGeom>
              <a:avLst/>
              <a:gdLst>
                <a:gd name="connsiteX0" fmla="*/ 1611 w 14081"/>
                <a:gd name="connsiteY0" fmla="*/ 13562 h 13561"/>
                <a:gd name="connsiteX1" fmla="*/ 7109 w 14081"/>
                <a:gd name="connsiteY1" fmla="*/ 0 h 13561"/>
                <a:gd name="connsiteX2" fmla="*/ 12974 w 14081"/>
                <a:gd name="connsiteY2" fmla="*/ 13195 h 13561"/>
                <a:gd name="connsiteX3" fmla="*/ 1611 w 14081"/>
                <a:gd name="connsiteY3" fmla="*/ 13562 h 1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1" h="13561">
                  <a:moveTo>
                    <a:pt x="1611" y="13562"/>
                  </a:moveTo>
                  <a:cubicBezTo>
                    <a:pt x="-955" y="7331"/>
                    <a:pt x="-1321" y="367"/>
                    <a:pt x="7109" y="0"/>
                  </a:cubicBezTo>
                  <a:cubicBezTo>
                    <a:pt x="15906" y="0"/>
                    <a:pt x="14440" y="7331"/>
                    <a:pt x="12974" y="13195"/>
                  </a:cubicBezTo>
                  <a:cubicBezTo>
                    <a:pt x="9308" y="13562"/>
                    <a:pt x="5643" y="13562"/>
                    <a:pt x="1611" y="13562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42D80CE1-9C3C-410A-86D1-2F6C9C160FBF}"/>
                </a:ext>
              </a:extLst>
            </p:cNvPr>
            <p:cNvSpPr/>
            <p:nvPr/>
          </p:nvSpPr>
          <p:spPr>
            <a:xfrm>
              <a:off x="11751549" y="5765368"/>
              <a:ext cx="19060" cy="8040"/>
            </a:xfrm>
            <a:custGeom>
              <a:avLst/>
              <a:gdLst>
                <a:gd name="connsiteX0" fmla="*/ 0 w 19060"/>
                <a:gd name="connsiteY0" fmla="*/ 8041 h 8040"/>
                <a:gd name="connsiteX1" fmla="*/ 19060 w 19060"/>
                <a:gd name="connsiteY1" fmla="*/ 1443 h 8040"/>
                <a:gd name="connsiteX2" fmla="*/ 0 w 19060"/>
                <a:gd name="connsiteY2" fmla="*/ 8041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0" h="8040">
                  <a:moveTo>
                    <a:pt x="0" y="8041"/>
                  </a:moveTo>
                  <a:cubicBezTo>
                    <a:pt x="4398" y="-3322"/>
                    <a:pt x="10996" y="344"/>
                    <a:pt x="19060" y="1443"/>
                  </a:cubicBezTo>
                  <a:cubicBezTo>
                    <a:pt x="13562" y="9507"/>
                    <a:pt x="7331" y="7675"/>
                    <a:pt x="0" y="804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F98D1F58-6A13-43A5-B335-A0FC3E01365C}"/>
                </a:ext>
              </a:extLst>
            </p:cNvPr>
            <p:cNvSpPr/>
            <p:nvPr/>
          </p:nvSpPr>
          <p:spPr>
            <a:xfrm>
              <a:off x="11776841" y="5781032"/>
              <a:ext cx="15028" cy="11070"/>
            </a:xfrm>
            <a:custGeom>
              <a:avLst/>
              <a:gdLst>
                <a:gd name="connsiteX0" fmla="*/ 0 w 15028"/>
                <a:gd name="connsiteY0" fmla="*/ 11071 h 11070"/>
                <a:gd name="connsiteX1" fmla="*/ 12462 w 15028"/>
                <a:gd name="connsiteY1" fmla="*/ 74 h 11070"/>
                <a:gd name="connsiteX2" fmla="*/ 15028 w 15028"/>
                <a:gd name="connsiteY2" fmla="*/ 2274 h 11070"/>
                <a:gd name="connsiteX3" fmla="*/ 0 w 15028"/>
                <a:gd name="connsiteY3" fmla="*/ 11071 h 1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28" h="11070">
                  <a:moveTo>
                    <a:pt x="0" y="11071"/>
                  </a:moveTo>
                  <a:cubicBezTo>
                    <a:pt x="1466" y="4106"/>
                    <a:pt x="5132" y="-659"/>
                    <a:pt x="12462" y="74"/>
                  </a:cubicBezTo>
                  <a:cubicBezTo>
                    <a:pt x="13562" y="74"/>
                    <a:pt x="15028" y="1907"/>
                    <a:pt x="15028" y="2274"/>
                  </a:cubicBezTo>
                  <a:cubicBezTo>
                    <a:pt x="12829" y="9238"/>
                    <a:pt x="4765" y="7405"/>
                    <a:pt x="0" y="1107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D5373FF4-0DBA-47BF-8BB2-4C0C66F5BEB4}"/>
                </a:ext>
              </a:extLst>
            </p:cNvPr>
            <p:cNvSpPr/>
            <p:nvPr/>
          </p:nvSpPr>
          <p:spPr>
            <a:xfrm>
              <a:off x="11898898" y="5780552"/>
              <a:ext cx="22358" cy="18514"/>
            </a:xfrm>
            <a:custGeom>
              <a:avLst/>
              <a:gdLst>
                <a:gd name="connsiteX0" fmla="*/ 22359 w 22358"/>
                <a:gd name="connsiteY0" fmla="*/ 7152 h 18514"/>
                <a:gd name="connsiteX1" fmla="*/ 0 w 22358"/>
                <a:gd name="connsiteY1" fmla="*/ 18515 h 18514"/>
                <a:gd name="connsiteX2" fmla="*/ 8797 w 22358"/>
                <a:gd name="connsiteY2" fmla="*/ 1654 h 18514"/>
                <a:gd name="connsiteX3" fmla="*/ 22359 w 22358"/>
                <a:gd name="connsiteY3" fmla="*/ 7152 h 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8514">
                  <a:moveTo>
                    <a:pt x="22359" y="7152"/>
                  </a:moveTo>
                  <a:cubicBezTo>
                    <a:pt x="17594" y="16315"/>
                    <a:pt x="4765" y="9351"/>
                    <a:pt x="0" y="18515"/>
                  </a:cubicBezTo>
                  <a:cubicBezTo>
                    <a:pt x="367" y="11184"/>
                    <a:pt x="0" y="2753"/>
                    <a:pt x="8797" y="1654"/>
                  </a:cubicBezTo>
                  <a:cubicBezTo>
                    <a:pt x="12829" y="921"/>
                    <a:pt x="21992" y="-3844"/>
                    <a:pt x="22359" y="7152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7744623A-D97C-4954-96D2-19CAA69C8BA4}"/>
                </a:ext>
              </a:extLst>
            </p:cNvPr>
            <p:cNvSpPr/>
            <p:nvPr/>
          </p:nvSpPr>
          <p:spPr>
            <a:xfrm>
              <a:off x="11883870" y="5772637"/>
              <a:ext cx="8857" cy="16815"/>
            </a:xfrm>
            <a:custGeom>
              <a:avLst/>
              <a:gdLst>
                <a:gd name="connsiteX0" fmla="*/ 0 w 8857"/>
                <a:gd name="connsiteY0" fmla="*/ 15067 h 16815"/>
                <a:gd name="connsiteX1" fmla="*/ 0 w 8857"/>
                <a:gd name="connsiteY1" fmla="*/ 39 h 16815"/>
                <a:gd name="connsiteX2" fmla="*/ 8430 w 8857"/>
                <a:gd name="connsiteY2" fmla="*/ 14334 h 16815"/>
                <a:gd name="connsiteX3" fmla="*/ 0 w 8857"/>
                <a:gd name="connsiteY3" fmla="*/ 15067 h 1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7" h="16815">
                  <a:moveTo>
                    <a:pt x="0" y="15067"/>
                  </a:moveTo>
                  <a:cubicBezTo>
                    <a:pt x="0" y="9935"/>
                    <a:pt x="0" y="5170"/>
                    <a:pt x="0" y="39"/>
                  </a:cubicBezTo>
                  <a:cubicBezTo>
                    <a:pt x="11729" y="-695"/>
                    <a:pt x="8430" y="9202"/>
                    <a:pt x="8430" y="14334"/>
                  </a:cubicBezTo>
                  <a:cubicBezTo>
                    <a:pt x="8797" y="18732"/>
                    <a:pt x="2932" y="16166"/>
                    <a:pt x="0" y="15067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17CF8DF5-BF6D-49DE-A530-1858D95C2814}"/>
                </a:ext>
              </a:extLst>
            </p:cNvPr>
            <p:cNvSpPr/>
            <p:nvPr/>
          </p:nvSpPr>
          <p:spPr>
            <a:xfrm>
              <a:off x="11374381" y="6952197"/>
              <a:ext cx="49482" cy="26711"/>
            </a:xfrm>
            <a:custGeom>
              <a:avLst/>
              <a:gdLst>
                <a:gd name="connsiteX0" fmla="*/ 36287 w 49482"/>
                <a:gd name="connsiteY0" fmla="*/ 0 h 26711"/>
                <a:gd name="connsiteX1" fmla="*/ 49483 w 49482"/>
                <a:gd name="connsiteY1" fmla="*/ 9163 h 26711"/>
                <a:gd name="connsiteX2" fmla="*/ 0 w 49482"/>
                <a:gd name="connsiteY2" fmla="*/ 23092 h 26711"/>
                <a:gd name="connsiteX3" fmla="*/ 36287 w 49482"/>
                <a:gd name="connsiteY3" fmla="*/ 0 h 26711"/>
                <a:gd name="connsiteX4" fmla="*/ 36287 w 49482"/>
                <a:gd name="connsiteY4" fmla="*/ 0 h 2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82" h="26711">
                  <a:moveTo>
                    <a:pt x="36287" y="0"/>
                  </a:moveTo>
                  <a:cubicBezTo>
                    <a:pt x="39586" y="2199"/>
                    <a:pt x="42885" y="4765"/>
                    <a:pt x="49483" y="9163"/>
                  </a:cubicBezTo>
                  <a:cubicBezTo>
                    <a:pt x="29690" y="9163"/>
                    <a:pt x="23092" y="36287"/>
                    <a:pt x="0" y="23092"/>
                  </a:cubicBezTo>
                  <a:cubicBezTo>
                    <a:pt x="12462" y="15395"/>
                    <a:pt x="24192" y="7697"/>
                    <a:pt x="36287" y="0"/>
                  </a:cubicBezTo>
                  <a:lnTo>
                    <a:pt x="36287" y="0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F95B719F-EA83-4699-8E31-74BD01B5A5C6}"/>
                </a:ext>
              </a:extLst>
            </p:cNvPr>
            <p:cNvSpPr/>
            <p:nvPr/>
          </p:nvSpPr>
          <p:spPr>
            <a:xfrm>
              <a:off x="11643420" y="6351807"/>
              <a:ext cx="14323" cy="15565"/>
            </a:xfrm>
            <a:custGeom>
              <a:avLst/>
              <a:gdLst>
                <a:gd name="connsiteX0" fmla="*/ 5865 w 14323"/>
                <a:gd name="connsiteY0" fmla="*/ 0 h 15565"/>
                <a:gd name="connsiteX1" fmla="*/ 14295 w 14323"/>
                <a:gd name="connsiteY1" fmla="*/ 8064 h 15565"/>
                <a:gd name="connsiteX2" fmla="*/ 7697 w 14323"/>
                <a:gd name="connsiteY2" fmla="*/ 15395 h 15565"/>
                <a:gd name="connsiteX3" fmla="*/ 0 w 14323"/>
                <a:gd name="connsiteY3" fmla="*/ 7697 h 15565"/>
                <a:gd name="connsiteX4" fmla="*/ 5865 w 14323"/>
                <a:gd name="connsiteY4" fmla="*/ 0 h 1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23" h="15565">
                  <a:moveTo>
                    <a:pt x="5865" y="0"/>
                  </a:moveTo>
                  <a:cubicBezTo>
                    <a:pt x="10630" y="367"/>
                    <a:pt x="13929" y="3299"/>
                    <a:pt x="14295" y="8064"/>
                  </a:cubicBezTo>
                  <a:cubicBezTo>
                    <a:pt x="14662" y="12462"/>
                    <a:pt x="11363" y="14662"/>
                    <a:pt x="7697" y="15395"/>
                  </a:cubicBezTo>
                  <a:cubicBezTo>
                    <a:pt x="1833" y="16494"/>
                    <a:pt x="367" y="12096"/>
                    <a:pt x="0" y="7697"/>
                  </a:cubicBezTo>
                  <a:cubicBezTo>
                    <a:pt x="0" y="4032"/>
                    <a:pt x="1100" y="367"/>
                    <a:pt x="5865" y="0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66E3B2F-9B31-4C2A-82E3-6EE4929BC25B}"/>
                </a:ext>
              </a:extLst>
            </p:cNvPr>
            <p:cNvSpPr/>
            <p:nvPr/>
          </p:nvSpPr>
          <p:spPr>
            <a:xfrm>
              <a:off x="11286768" y="6638074"/>
              <a:ext cx="41062" cy="58638"/>
            </a:xfrm>
            <a:custGeom>
              <a:avLst/>
              <a:gdLst>
                <a:gd name="connsiteX0" fmla="*/ 41063 w 41062"/>
                <a:gd name="connsiteY0" fmla="*/ 51315 h 58638"/>
                <a:gd name="connsiteX1" fmla="*/ 36664 w 41062"/>
                <a:gd name="connsiteY1" fmla="*/ 56447 h 58638"/>
                <a:gd name="connsiteX2" fmla="*/ 10640 w 41062"/>
                <a:gd name="connsiteY2" fmla="*/ 34088 h 58638"/>
                <a:gd name="connsiteX3" fmla="*/ 8441 w 41062"/>
                <a:gd name="connsiteY3" fmla="*/ 19793 h 58638"/>
                <a:gd name="connsiteX4" fmla="*/ 10 w 41062"/>
                <a:gd name="connsiteY4" fmla="*/ 28956 h 58638"/>
                <a:gd name="connsiteX5" fmla="*/ 10273 w 41062"/>
                <a:gd name="connsiteY5" fmla="*/ 0 h 58638"/>
                <a:gd name="connsiteX6" fmla="*/ 16871 w 41062"/>
                <a:gd name="connsiteY6" fmla="*/ 10629 h 58638"/>
                <a:gd name="connsiteX7" fmla="*/ 38130 w 41062"/>
                <a:gd name="connsiteY7" fmla="*/ 35921 h 58638"/>
                <a:gd name="connsiteX8" fmla="*/ 41063 w 41062"/>
                <a:gd name="connsiteY8" fmla="*/ 51315 h 5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062" h="58638">
                  <a:moveTo>
                    <a:pt x="41063" y="51315"/>
                  </a:moveTo>
                  <a:cubicBezTo>
                    <a:pt x="38863" y="52781"/>
                    <a:pt x="43995" y="63044"/>
                    <a:pt x="36664" y="56447"/>
                  </a:cubicBezTo>
                  <a:cubicBezTo>
                    <a:pt x="28234" y="48383"/>
                    <a:pt x="23102" y="37753"/>
                    <a:pt x="10640" y="34088"/>
                  </a:cubicBezTo>
                  <a:cubicBezTo>
                    <a:pt x="1843" y="31522"/>
                    <a:pt x="13206" y="24558"/>
                    <a:pt x="8441" y="19793"/>
                  </a:cubicBezTo>
                  <a:cubicBezTo>
                    <a:pt x="5508" y="22725"/>
                    <a:pt x="2576" y="26024"/>
                    <a:pt x="10" y="28956"/>
                  </a:cubicBezTo>
                  <a:cubicBezTo>
                    <a:pt x="10" y="17960"/>
                    <a:pt x="-723" y="6598"/>
                    <a:pt x="10273" y="0"/>
                  </a:cubicBezTo>
                  <a:cubicBezTo>
                    <a:pt x="15771" y="1833"/>
                    <a:pt x="-356" y="14661"/>
                    <a:pt x="16871" y="10629"/>
                  </a:cubicBezTo>
                  <a:cubicBezTo>
                    <a:pt x="27501" y="8064"/>
                    <a:pt x="40329" y="24191"/>
                    <a:pt x="38130" y="35921"/>
                  </a:cubicBezTo>
                  <a:cubicBezTo>
                    <a:pt x="37031" y="41419"/>
                    <a:pt x="31899" y="47650"/>
                    <a:pt x="41063" y="5131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5153467D-3AD0-4E65-9A14-36B5E1C12DA4}"/>
                </a:ext>
              </a:extLst>
            </p:cNvPr>
            <p:cNvSpPr/>
            <p:nvPr/>
          </p:nvSpPr>
          <p:spPr>
            <a:xfrm>
              <a:off x="11063960" y="6678026"/>
              <a:ext cx="16569" cy="26265"/>
            </a:xfrm>
            <a:custGeom>
              <a:avLst/>
              <a:gdLst>
                <a:gd name="connsiteX0" fmla="*/ 5094 w 16569"/>
                <a:gd name="connsiteY0" fmla="*/ 367 h 26265"/>
                <a:gd name="connsiteX1" fmla="*/ 12791 w 16569"/>
                <a:gd name="connsiteY1" fmla="*/ 0 h 26265"/>
                <a:gd name="connsiteX2" fmla="*/ 12791 w 16569"/>
                <a:gd name="connsiteY2" fmla="*/ 1833 h 26265"/>
                <a:gd name="connsiteX3" fmla="*/ 13158 w 16569"/>
                <a:gd name="connsiteY3" fmla="*/ 24925 h 26265"/>
                <a:gd name="connsiteX4" fmla="*/ 5094 w 16569"/>
                <a:gd name="connsiteY4" fmla="*/ 23458 h 26265"/>
                <a:gd name="connsiteX5" fmla="*/ 5094 w 16569"/>
                <a:gd name="connsiteY5" fmla="*/ 367 h 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69" h="26265">
                  <a:moveTo>
                    <a:pt x="5094" y="367"/>
                  </a:moveTo>
                  <a:cubicBezTo>
                    <a:pt x="7660" y="367"/>
                    <a:pt x="10226" y="0"/>
                    <a:pt x="12791" y="0"/>
                  </a:cubicBezTo>
                  <a:cubicBezTo>
                    <a:pt x="12791" y="733"/>
                    <a:pt x="12791" y="1466"/>
                    <a:pt x="12791" y="1833"/>
                  </a:cubicBezTo>
                  <a:cubicBezTo>
                    <a:pt x="17190" y="9530"/>
                    <a:pt x="18289" y="17594"/>
                    <a:pt x="13158" y="24925"/>
                  </a:cubicBezTo>
                  <a:cubicBezTo>
                    <a:pt x="11325" y="27490"/>
                    <a:pt x="6927" y="26024"/>
                    <a:pt x="5094" y="23458"/>
                  </a:cubicBezTo>
                  <a:cubicBezTo>
                    <a:pt x="-1137" y="15761"/>
                    <a:pt x="-2237" y="8064"/>
                    <a:pt x="5094" y="367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E8811358-C42A-40FC-BC35-94B63BDC039A}"/>
                </a:ext>
              </a:extLst>
            </p:cNvPr>
            <p:cNvSpPr/>
            <p:nvPr/>
          </p:nvSpPr>
          <p:spPr>
            <a:xfrm>
              <a:off x="10972655" y="6783124"/>
              <a:ext cx="50666" cy="30248"/>
            </a:xfrm>
            <a:custGeom>
              <a:avLst/>
              <a:gdLst>
                <a:gd name="connsiteX0" fmla="*/ 0 w 50666"/>
                <a:gd name="connsiteY0" fmla="*/ 28689 h 30248"/>
                <a:gd name="connsiteX1" fmla="*/ 39220 w 50666"/>
                <a:gd name="connsiteY1" fmla="*/ 1199 h 30248"/>
                <a:gd name="connsiteX2" fmla="*/ 49116 w 50666"/>
                <a:gd name="connsiteY2" fmla="*/ 3764 h 30248"/>
                <a:gd name="connsiteX3" fmla="*/ 45817 w 50666"/>
                <a:gd name="connsiteY3" fmla="*/ 15860 h 30248"/>
                <a:gd name="connsiteX4" fmla="*/ 0 w 50666"/>
                <a:gd name="connsiteY4" fmla="*/ 28689 h 3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6" h="30248">
                  <a:moveTo>
                    <a:pt x="0" y="28689"/>
                  </a:moveTo>
                  <a:cubicBezTo>
                    <a:pt x="16861" y="20992"/>
                    <a:pt x="21259" y="3031"/>
                    <a:pt x="39220" y="1199"/>
                  </a:cubicBezTo>
                  <a:cubicBezTo>
                    <a:pt x="43618" y="832"/>
                    <a:pt x="46550" y="-2467"/>
                    <a:pt x="49116" y="3764"/>
                  </a:cubicBezTo>
                  <a:cubicBezTo>
                    <a:pt x="50949" y="8896"/>
                    <a:pt x="52415" y="12195"/>
                    <a:pt x="45817" y="15860"/>
                  </a:cubicBezTo>
                  <a:cubicBezTo>
                    <a:pt x="32989" y="22458"/>
                    <a:pt x="22359" y="34554"/>
                    <a:pt x="0" y="28689"/>
                  </a:cubicBezTo>
                  <a:close/>
                </a:path>
              </a:pathLst>
            </a:custGeom>
            <a:solidFill>
              <a:srgbClr val="C6A6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583EA751-1FF8-4D7E-A4E5-3CE3C53AA257}"/>
                </a:ext>
              </a:extLst>
            </p:cNvPr>
            <p:cNvSpPr/>
            <p:nvPr/>
          </p:nvSpPr>
          <p:spPr>
            <a:xfrm>
              <a:off x="11087606" y="6824642"/>
              <a:ext cx="17024" cy="18126"/>
            </a:xfrm>
            <a:custGeom>
              <a:avLst/>
              <a:gdLst>
                <a:gd name="connsiteX0" fmla="*/ 8939 w 17024"/>
                <a:gd name="connsiteY0" fmla="*/ 0 h 18126"/>
                <a:gd name="connsiteX1" fmla="*/ 16636 w 17024"/>
                <a:gd name="connsiteY1" fmla="*/ 13928 h 18126"/>
                <a:gd name="connsiteX2" fmla="*/ 11138 w 17024"/>
                <a:gd name="connsiteY2" fmla="*/ 17227 h 18126"/>
                <a:gd name="connsiteX3" fmla="*/ 142 w 17024"/>
                <a:gd name="connsiteY3" fmla="*/ 10630 h 18126"/>
                <a:gd name="connsiteX4" fmla="*/ 8939 w 17024"/>
                <a:gd name="connsiteY4" fmla="*/ 0 h 1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4" h="18126">
                  <a:moveTo>
                    <a:pt x="8939" y="0"/>
                  </a:moveTo>
                  <a:cubicBezTo>
                    <a:pt x="15903" y="1466"/>
                    <a:pt x="6373" y="13195"/>
                    <a:pt x="16636" y="13928"/>
                  </a:cubicBezTo>
                  <a:cubicBezTo>
                    <a:pt x="18469" y="13928"/>
                    <a:pt x="13338" y="16128"/>
                    <a:pt x="11138" y="17227"/>
                  </a:cubicBezTo>
                  <a:cubicBezTo>
                    <a:pt x="4541" y="20526"/>
                    <a:pt x="875" y="13928"/>
                    <a:pt x="142" y="10630"/>
                  </a:cubicBezTo>
                  <a:cubicBezTo>
                    <a:pt x="-957" y="5865"/>
                    <a:pt x="4541" y="2932"/>
                    <a:pt x="8939" y="0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0F43E5C5-511B-408D-8531-655D00483905}"/>
                </a:ext>
              </a:extLst>
            </p:cNvPr>
            <p:cNvSpPr/>
            <p:nvPr/>
          </p:nvSpPr>
          <p:spPr>
            <a:xfrm>
              <a:off x="11065013" y="6860889"/>
              <a:ext cx="17970" cy="13968"/>
            </a:xfrm>
            <a:custGeom>
              <a:avLst/>
              <a:gdLst>
                <a:gd name="connsiteX0" fmla="*/ 10 w 17970"/>
                <a:gd name="connsiteY0" fmla="*/ 1506 h 13968"/>
                <a:gd name="connsiteX1" fmla="*/ 17970 w 17970"/>
                <a:gd name="connsiteY1" fmla="*/ 13969 h 13968"/>
                <a:gd name="connsiteX2" fmla="*/ 10 w 17970"/>
                <a:gd name="connsiteY2" fmla="*/ 1506 h 13968"/>
                <a:gd name="connsiteX3" fmla="*/ 10 w 17970"/>
                <a:gd name="connsiteY3" fmla="*/ 1506 h 1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0" h="13968">
                  <a:moveTo>
                    <a:pt x="10" y="1506"/>
                  </a:moveTo>
                  <a:cubicBezTo>
                    <a:pt x="8807" y="-2526"/>
                    <a:pt x="13572" y="1506"/>
                    <a:pt x="17970" y="13969"/>
                  </a:cubicBezTo>
                  <a:cubicBezTo>
                    <a:pt x="9540" y="9570"/>
                    <a:pt x="-357" y="15435"/>
                    <a:pt x="10" y="1506"/>
                  </a:cubicBezTo>
                  <a:lnTo>
                    <a:pt x="10" y="1506"/>
                  </a:ln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6EAA721A-B575-48B0-B141-DA2A58990D17}"/>
                </a:ext>
              </a:extLst>
            </p:cNvPr>
            <p:cNvSpPr/>
            <p:nvPr/>
          </p:nvSpPr>
          <p:spPr>
            <a:xfrm>
              <a:off x="11452087" y="6867847"/>
              <a:ext cx="19003" cy="18666"/>
            </a:xfrm>
            <a:custGeom>
              <a:avLst/>
              <a:gdLst>
                <a:gd name="connsiteX0" fmla="*/ 0 w 19003"/>
                <a:gd name="connsiteY0" fmla="*/ 16907 h 18666"/>
                <a:gd name="connsiteX1" fmla="*/ 2566 w 19003"/>
                <a:gd name="connsiteY1" fmla="*/ 14342 h 18666"/>
                <a:gd name="connsiteX2" fmla="*/ 15395 w 19003"/>
                <a:gd name="connsiteY2" fmla="*/ 47 h 18666"/>
                <a:gd name="connsiteX3" fmla="*/ 18693 w 19003"/>
                <a:gd name="connsiteY3" fmla="*/ 7377 h 18666"/>
                <a:gd name="connsiteX4" fmla="*/ 0 w 19003"/>
                <a:gd name="connsiteY4" fmla="*/ 16907 h 18666"/>
                <a:gd name="connsiteX5" fmla="*/ 0 w 19003"/>
                <a:gd name="connsiteY5" fmla="*/ 16907 h 1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03" h="18666">
                  <a:moveTo>
                    <a:pt x="0" y="16907"/>
                  </a:moveTo>
                  <a:cubicBezTo>
                    <a:pt x="733" y="16174"/>
                    <a:pt x="2199" y="15441"/>
                    <a:pt x="2566" y="14342"/>
                  </a:cubicBezTo>
                  <a:cubicBezTo>
                    <a:pt x="4398" y="7377"/>
                    <a:pt x="5132" y="-686"/>
                    <a:pt x="15395" y="47"/>
                  </a:cubicBezTo>
                  <a:cubicBezTo>
                    <a:pt x="19060" y="413"/>
                    <a:pt x="19427" y="4811"/>
                    <a:pt x="18693" y="7377"/>
                  </a:cubicBezTo>
                  <a:cubicBezTo>
                    <a:pt x="15395" y="16174"/>
                    <a:pt x="9897" y="21672"/>
                    <a:pt x="0" y="16907"/>
                  </a:cubicBezTo>
                  <a:lnTo>
                    <a:pt x="0" y="16907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46C00FE4-0F53-4FD9-BAD2-F883C68240CB}"/>
                </a:ext>
              </a:extLst>
            </p:cNvPr>
            <p:cNvSpPr/>
            <p:nvPr/>
          </p:nvSpPr>
          <p:spPr>
            <a:xfrm>
              <a:off x="11417999" y="6754877"/>
              <a:ext cx="25733" cy="34576"/>
            </a:xfrm>
            <a:custGeom>
              <a:avLst/>
              <a:gdLst>
                <a:gd name="connsiteX0" fmla="*/ 0 w 25733"/>
                <a:gd name="connsiteY0" fmla="*/ 24681 h 34576"/>
                <a:gd name="connsiteX1" fmla="*/ 7331 w 25733"/>
                <a:gd name="connsiteY1" fmla="*/ 9652 h 34576"/>
                <a:gd name="connsiteX2" fmla="*/ 8797 w 25733"/>
                <a:gd name="connsiteY2" fmla="*/ 8919 h 34576"/>
                <a:gd name="connsiteX3" fmla="*/ 24192 w 25733"/>
                <a:gd name="connsiteY3" fmla="*/ 1955 h 34576"/>
                <a:gd name="connsiteX4" fmla="*/ 18327 w 25733"/>
                <a:gd name="connsiteY4" fmla="*/ 17350 h 34576"/>
                <a:gd name="connsiteX5" fmla="*/ 9530 w 25733"/>
                <a:gd name="connsiteY5" fmla="*/ 34577 h 34576"/>
                <a:gd name="connsiteX6" fmla="*/ 0 w 25733"/>
                <a:gd name="connsiteY6" fmla="*/ 24681 h 3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33" h="34576">
                  <a:moveTo>
                    <a:pt x="0" y="24681"/>
                  </a:moveTo>
                  <a:cubicBezTo>
                    <a:pt x="6964" y="21748"/>
                    <a:pt x="7697" y="16250"/>
                    <a:pt x="7331" y="9652"/>
                  </a:cubicBezTo>
                  <a:cubicBezTo>
                    <a:pt x="7697" y="9286"/>
                    <a:pt x="8430" y="8919"/>
                    <a:pt x="8797" y="8919"/>
                  </a:cubicBezTo>
                  <a:cubicBezTo>
                    <a:pt x="14661" y="7453"/>
                    <a:pt x="17227" y="-4643"/>
                    <a:pt x="24192" y="1955"/>
                  </a:cubicBezTo>
                  <a:cubicBezTo>
                    <a:pt x="29323" y="7087"/>
                    <a:pt x="20160" y="11851"/>
                    <a:pt x="18327" y="17350"/>
                  </a:cubicBezTo>
                  <a:cubicBezTo>
                    <a:pt x="10996" y="20282"/>
                    <a:pt x="7331" y="25780"/>
                    <a:pt x="9530" y="34577"/>
                  </a:cubicBezTo>
                  <a:cubicBezTo>
                    <a:pt x="4398" y="32011"/>
                    <a:pt x="1833" y="28712"/>
                    <a:pt x="0" y="2468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78E6ED40-0256-470E-92C8-23758FBBFDB4}"/>
                </a:ext>
              </a:extLst>
            </p:cNvPr>
            <p:cNvSpPr/>
            <p:nvPr/>
          </p:nvSpPr>
          <p:spPr>
            <a:xfrm>
              <a:off x="11428032" y="6786888"/>
              <a:ext cx="14021" cy="26390"/>
            </a:xfrm>
            <a:custGeom>
              <a:avLst/>
              <a:gdLst>
                <a:gd name="connsiteX0" fmla="*/ 1330 w 14021"/>
                <a:gd name="connsiteY0" fmla="*/ 26391 h 26390"/>
                <a:gd name="connsiteX1" fmla="*/ 12692 w 14021"/>
                <a:gd name="connsiteY1" fmla="*/ 0 h 26390"/>
                <a:gd name="connsiteX2" fmla="*/ 1330 w 14021"/>
                <a:gd name="connsiteY2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21" h="26390">
                  <a:moveTo>
                    <a:pt x="1330" y="26391"/>
                  </a:moveTo>
                  <a:cubicBezTo>
                    <a:pt x="-3802" y="13928"/>
                    <a:pt x="7194" y="8064"/>
                    <a:pt x="12692" y="0"/>
                  </a:cubicBezTo>
                  <a:cubicBezTo>
                    <a:pt x="17824" y="12829"/>
                    <a:pt x="6828" y="18327"/>
                    <a:pt x="1330" y="2639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1509" name="Graphic 1508">
            <a:extLst>
              <a:ext uri="{FF2B5EF4-FFF2-40B4-BE49-F238E27FC236}">
                <a16:creationId xmlns:a16="http://schemas.microsoft.com/office/drawing/2014/main" id="{47C79B26-0F6F-4AC0-8F71-91CDB00196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6086440">
            <a:off x="3210523" y="1810004"/>
            <a:ext cx="1461613" cy="1506586"/>
          </a:xfrm>
          <a:prstGeom prst="rect">
            <a:avLst/>
          </a:prstGeom>
        </p:spPr>
      </p:pic>
      <p:pic>
        <p:nvPicPr>
          <p:cNvPr id="1510" name="Graphic 1509">
            <a:extLst>
              <a:ext uri="{FF2B5EF4-FFF2-40B4-BE49-F238E27FC236}">
                <a16:creationId xmlns:a16="http://schemas.microsoft.com/office/drawing/2014/main" id="{71362DA7-4C0F-44C8-A54A-572DF1EE90C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2663107">
            <a:off x="4358816" y="3396346"/>
            <a:ext cx="744862" cy="7448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115083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phic 3">
            <a:extLst>
              <a:ext uri="{FF2B5EF4-FFF2-40B4-BE49-F238E27FC236}">
                <a16:creationId xmlns:a16="http://schemas.microsoft.com/office/drawing/2014/main" id="{4CEA2CA9-0CA1-4ED1-BEF9-DD208A2AAD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94953" y="0"/>
            <a:ext cx="2270370" cy="6858000"/>
          </a:xfrm>
          <a:prstGeom prst="rect">
            <a:avLst/>
          </a:prstGeom>
        </p:spPr>
      </p:pic>
      <p:sp>
        <p:nvSpPr>
          <p:cNvPr id="5" name="Graphic 4595">
            <a:extLst>
              <a:ext uri="{FF2B5EF4-FFF2-40B4-BE49-F238E27FC236}">
                <a16:creationId xmlns:a16="http://schemas.microsoft.com/office/drawing/2014/main" id="{0F126489-20F0-48AF-B6F8-859619155BD6}"/>
              </a:ext>
            </a:extLst>
          </p:cNvPr>
          <p:cNvSpPr/>
          <p:nvPr/>
        </p:nvSpPr>
        <p:spPr>
          <a:xfrm>
            <a:off x="0" y="4126167"/>
            <a:ext cx="12219233" cy="2731833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98B8A5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18F203E8-6E83-4B29-9CB7-009F311C0C7A}"/>
              </a:ext>
            </a:extLst>
          </p:cNvPr>
          <p:cNvSpPr/>
          <p:nvPr/>
        </p:nvSpPr>
        <p:spPr>
          <a:xfrm>
            <a:off x="5496493" y="906530"/>
            <a:ext cx="5486731" cy="548673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D0769890-5388-43BF-A722-89B7D7DCD56A}"/>
              </a:ext>
            </a:extLst>
          </p:cNvPr>
          <p:cNvSpPr/>
          <p:nvPr/>
        </p:nvSpPr>
        <p:spPr>
          <a:xfrm>
            <a:off x="-452466" y="194280"/>
            <a:ext cx="5696130" cy="167179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600" b="1" dirty="0">
                <a:solidFill>
                  <a:srgbClr val="3D5C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COFFEE</a:t>
            </a:r>
            <a:endParaRPr lang="th-TH" sz="9600" b="1" dirty="0">
              <a:solidFill>
                <a:srgbClr val="3D5C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7" name="Rectangle 166">
            <a:extLst>
              <a:ext uri="{FF2B5EF4-FFF2-40B4-BE49-F238E27FC236}">
                <a16:creationId xmlns:a16="http://schemas.microsoft.com/office/drawing/2014/main" id="{13B22237-14F4-4232-A2DB-8687B62C7612}"/>
              </a:ext>
            </a:extLst>
          </p:cNvPr>
          <p:cNvSpPr/>
          <p:nvPr/>
        </p:nvSpPr>
        <p:spPr>
          <a:xfrm>
            <a:off x="-103784" y="1262378"/>
            <a:ext cx="4829175" cy="13577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>
                <a:solidFill>
                  <a:srgbClr val="3D5C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</a:t>
            </a:r>
            <a:endParaRPr lang="th-TH" sz="8800" b="1" dirty="0">
              <a:solidFill>
                <a:srgbClr val="3D5C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C50C9DD1-C479-4B74-8D2F-2271602F5C71}"/>
              </a:ext>
            </a:extLst>
          </p:cNvPr>
          <p:cNvSpPr txBox="1"/>
          <p:nvPr/>
        </p:nvSpPr>
        <p:spPr>
          <a:xfrm>
            <a:off x="6732379" y="1870398"/>
            <a:ext cx="302092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AAA39B61-1109-4208-9043-E90237616338}"/>
              </a:ext>
            </a:extLst>
          </p:cNvPr>
          <p:cNvSpPr txBox="1"/>
          <p:nvPr/>
        </p:nvSpPr>
        <p:spPr>
          <a:xfrm>
            <a:off x="6698279" y="3673164"/>
            <a:ext cx="302092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pic>
        <p:nvPicPr>
          <p:cNvPr id="206" name="Graphic 205">
            <a:extLst>
              <a:ext uri="{FF2B5EF4-FFF2-40B4-BE49-F238E27FC236}">
                <a16:creationId xmlns:a16="http://schemas.microsoft.com/office/drawing/2014/main" id="{79924637-8727-4142-BE5B-95CE1F0BA74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6086440">
            <a:off x="9293534" y="509084"/>
            <a:ext cx="1461613" cy="1506586"/>
          </a:xfrm>
          <a:prstGeom prst="rect">
            <a:avLst/>
          </a:prstGeom>
        </p:spPr>
      </p:pic>
      <p:pic>
        <p:nvPicPr>
          <p:cNvPr id="207" name="Graphic 206">
            <a:extLst>
              <a:ext uri="{FF2B5EF4-FFF2-40B4-BE49-F238E27FC236}">
                <a16:creationId xmlns:a16="http://schemas.microsoft.com/office/drawing/2014/main" id="{F81AF1E4-C772-4F0B-9525-F74CBE36536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663107">
            <a:off x="10441827" y="2095426"/>
            <a:ext cx="744862" cy="744862"/>
          </a:xfrm>
          <a:prstGeom prst="rect">
            <a:avLst/>
          </a:prstGeom>
        </p:spPr>
      </p:pic>
      <p:pic>
        <p:nvPicPr>
          <p:cNvPr id="208" name="Graphic 207">
            <a:extLst>
              <a:ext uri="{FF2B5EF4-FFF2-40B4-BE49-F238E27FC236}">
                <a16:creationId xmlns:a16="http://schemas.microsoft.com/office/drawing/2014/main" id="{62ABA1C5-5F07-4EDC-BE7A-F3179C98A15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1272245" flipH="1">
            <a:off x="2284182" y="2263781"/>
            <a:ext cx="3075038" cy="4697036"/>
          </a:xfrm>
          <a:prstGeom prst="rect">
            <a:avLst/>
          </a:prstGeom>
        </p:spPr>
      </p:pic>
      <p:grpSp>
        <p:nvGrpSpPr>
          <p:cNvPr id="209" name="Graphic 25089">
            <a:extLst>
              <a:ext uri="{FF2B5EF4-FFF2-40B4-BE49-F238E27FC236}">
                <a16:creationId xmlns:a16="http://schemas.microsoft.com/office/drawing/2014/main" id="{A5FE6B46-A609-44DC-98A2-BF66AC940638}"/>
              </a:ext>
            </a:extLst>
          </p:cNvPr>
          <p:cNvGrpSpPr/>
          <p:nvPr/>
        </p:nvGrpSpPr>
        <p:grpSpPr>
          <a:xfrm>
            <a:off x="4371488" y="4618259"/>
            <a:ext cx="1733628" cy="2295471"/>
            <a:chOff x="10036149" y="3951577"/>
            <a:chExt cx="2663645" cy="3526893"/>
          </a:xfrm>
        </p:grpSpPr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39F0C9C3-DCC3-4FCD-96ED-1B753566098E}"/>
                </a:ext>
              </a:extLst>
            </p:cNvPr>
            <p:cNvSpPr/>
            <p:nvPr/>
          </p:nvSpPr>
          <p:spPr>
            <a:xfrm>
              <a:off x="10036149" y="5231298"/>
              <a:ext cx="9673" cy="229819"/>
            </a:xfrm>
            <a:custGeom>
              <a:avLst/>
              <a:gdLst>
                <a:gd name="connsiteX0" fmla="*/ 0 w 9673"/>
                <a:gd name="connsiteY0" fmla="*/ 367 h 229819"/>
                <a:gd name="connsiteX1" fmla="*/ 3299 w 9673"/>
                <a:gd name="connsiteY1" fmla="*/ 0 h 229819"/>
                <a:gd name="connsiteX2" fmla="*/ 9530 w 9673"/>
                <a:gd name="connsiteY2" fmla="*/ 26391 h 229819"/>
                <a:gd name="connsiteX3" fmla="*/ 8797 w 9673"/>
                <a:gd name="connsiteY3" fmla="*/ 168608 h 229819"/>
                <a:gd name="connsiteX4" fmla="*/ 9163 w 9673"/>
                <a:gd name="connsiteY4" fmla="*/ 209294 h 229819"/>
                <a:gd name="connsiteX5" fmla="*/ 2566 w 9673"/>
                <a:gd name="connsiteY5" fmla="*/ 229820 h 229819"/>
                <a:gd name="connsiteX6" fmla="*/ 1100 w 9673"/>
                <a:gd name="connsiteY6" fmla="*/ 229820 h 229819"/>
                <a:gd name="connsiteX7" fmla="*/ 0 w 9673"/>
                <a:gd name="connsiteY7" fmla="*/ 229820 h 229819"/>
                <a:gd name="connsiteX8" fmla="*/ 0 w 9673"/>
                <a:gd name="connsiteY8" fmla="*/ 367 h 2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73" h="229819">
                  <a:moveTo>
                    <a:pt x="0" y="367"/>
                  </a:moveTo>
                  <a:cubicBezTo>
                    <a:pt x="1100" y="0"/>
                    <a:pt x="2199" y="0"/>
                    <a:pt x="3299" y="0"/>
                  </a:cubicBezTo>
                  <a:cubicBezTo>
                    <a:pt x="10996" y="7331"/>
                    <a:pt x="9530" y="17227"/>
                    <a:pt x="9530" y="26391"/>
                  </a:cubicBezTo>
                  <a:cubicBezTo>
                    <a:pt x="9897" y="73674"/>
                    <a:pt x="9530" y="121324"/>
                    <a:pt x="8797" y="168608"/>
                  </a:cubicBezTo>
                  <a:cubicBezTo>
                    <a:pt x="9163" y="182170"/>
                    <a:pt x="9897" y="195732"/>
                    <a:pt x="9163" y="209294"/>
                  </a:cubicBezTo>
                  <a:cubicBezTo>
                    <a:pt x="8797" y="216624"/>
                    <a:pt x="9163" y="224322"/>
                    <a:pt x="2566" y="229820"/>
                  </a:cubicBezTo>
                  <a:lnTo>
                    <a:pt x="1100" y="229820"/>
                  </a:lnTo>
                  <a:lnTo>
                    <a:pt x="0" y="229820"/>
                  </a:lnTo>
                  <a:cubicBezTo>
                    <a:pt x="0" y="153213"/>
                    <a:pt x="0" y="76973"/>
                    <a:pt x="0" y="367"/>
                  </a:cubicBezTo>
                  <a:close/>
                </a:path>
              </a:pathLst>
            </a:custGeom>
            <a:solidFill>
              <a:srgbClr val="D4CA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A7080CA8-AB53-45AB-AD6E-9A48A593A8A0}"/>
                </a:ext>
              </a:extLst>
            </p:cNvPr>
            <p:cNvSpPr/>
            <p:nvPr/>
          </p:nvSpPr>
          <p:spPr>
            <a:xfrm>
              <a:off x="11637811" y="4051140"/>
              <a:ext cx="591704" cy="533167"/>
            </a:xfrm>
            <a:custGeom>
              <a:avLst/>
              <a:gdLst>
                <a:gd name="connsiteX0" fmla="*/ 242393 w 591704"/>
                <a:gd name="connsiteY0" fmla="*/ 83841 h 533167"/>
                <a:gd name="connsiteX1" fmla="*/ 305805 w 591704"/>
                <a:gd name="connsiteY1" fmla="*/ 131858 h 533167"/>
                <a:gd name="connsiteX2" fmla="*/ 494938 w 591704"/>
                <a:gd name="connsiteY2" fmla="*/ 319892 h 533167"/>
                <a:gd name="connsiteX3" fmla="*/ 552118 w 591704"/>
                <a:gd name="connsiteY3" fmla="*/ 422523 h 533167"/>
                <a:gd name="connsiteX4" fmla="*/ 591705 w 591704"/>
                <a:gd name="connsiteY4" fmla="*/ 485568 h 533167"/>
                <a:gd name="connsiteX5" fmla="*/ 546987 w 591704"/>
                <a:gd name="connsiteY5" fmla="*/ 482635 h 533167"/>
                <a:gd name="connsiteX6" fmla="*/ 560915 w 591704"/>
                <a:gd name="connsiteY6" fmla="*/ 531385 h 533167"/>
                <a:gd name="connsiteX7" fmla="*/ 519130 w 591704"/>
                <a:gd name="connsiteY7" fmla="*/ 503528 h 533167"/>
                <a:gd name="connsiteX8" fmla="*/ 505568 w 591704"/>
                <a:gd name="connsiteY8" fmla="*/ 491799 h 533167"/>
                <a:gd name="connsiteX9" fmla="*/ 487241 w 591704"/>
                <a:gd name="connsiteY9" fmla="*/ 476038 h 533167"/>
                <a:gd name="connsiteX10" fmla="*/ 478444 w 591704"/>
                <a:gd name="connsiteY10" fmla="*/ 462109 h 533167"/>
                <a:gd name="connsiteX11" fmla="*/ 452786 w 591704"/>
                <a:gd name="connsiteY11" fmla="*/ 443049 h 533167"/>
                <a:gd name="connsiteX12" fmla="*/ 430061 w 591704"/>
                <a:gd name="connsiteY12" fmla="*/ 429121 h 533167"/>
                <a:gd name="connsiteX13" fmla="*/ 401838 w 591704"/>
                <a:gd name="connsiteY13" fmla="*/ 401630 h 533167"/>
                <a:gd name="connsiteX14" fmla="*/ 397073 w 591704"/>
                <a:gd name="connsiteY14" fmla="*/ 399431 h 533167"/>
                <a:gd name="connsiteX15" fmla="*/ 391208 w 591704"/>
                <a:gd name="connsiteY15" fmla="*/ 395033 h 533167"/>
                <a:gd name="connsiteX16" fmla="*/ 329996 w 591704"/>
                <a:gd name="connsiteY16" fmla="*/ 349215 h 533167"/>
                <a:gd name="connsiteX17" fmla="*/ 327797 w 591704"/>
                <a:gd name="connsiteY17" fmla="*/ 346283 h 533167"/>
                <a:gd name="connsiteX18" fmla="*/ 306171 w 591704"/>
                <a:gd name="connsiteY18" fmla="*/ 323191 h 533167"/>
                <a:gd name="connsiteX19" fmla="*/ 297374 w 591704"/>
                <a:gd name="connsiteY19" fmla="*/ 320625 h 533167"/>
                <a:gd name="connsiteX20" fmla="*/ 259621 w 591704"/>
                <a:gd name="connsiteY20" fmla="*/ 301199 h 533167"/>
                <a:gd name="connsiteX21" fmla="*/ 252290 w 591704"/>
                <a:gd name="connsiteY21" fmla="*/ 294234 h 533167"/>
                <a:gd name="connsiteX22" fmla="*/ 237262 w 591704"/>
                <a:gd name="connsiteY22" fmla="*/ 278840 h 533167"/>
                <a:gd name="connsiteX23" fmla="*/ 232497 w 591704"/>
                <a:gd name="connsiteY23" fmla="*/ 276641 h 533167"/>
                <a:gd name="connsiteX24" fmla="*/ 206839 w 591704"/>
                <a:gd name="connsiteY24" fmla="*/ 262712 h 533167"/>
                <a:gd name="connsiteX25" fmla="*/ 166153 w 591704"/>
                <a:gd name="connsiteY25" fmla="*/ 199301 h 533167"/>
                <a:gd name="connsiteX26" fmla="*/ 159189 w 591704"/>
                <a:gd name="connsiteY26" fmla="*/ 165946 h 533167"/>
                <a:gd name="connsiteX27" fmla="*/ 164687 w 591704"/>
                <a:gd name="connsiteY27" fmla="*/ 123061 h 533167"/>
                <a:gd name="connsiteX28" fmla="*/ 140862 w 591704"/>
                <a:gd name="connsiteY28" fmla="*/ 109865 h 533167"/>
                <a:gd name="connsiteX29" fmla="*/ 102376 w 591704"/>
                <a:gd name="connsiteY29" fmla="*/ 75411 h 533167"/>
                <a:gd name="connsiteX30" fmla="*/ 69754 w 591704"/>
                <a:gd name="connsiteY30" fmla="*/ 90439 h 533167"/>
                <a:gd name="connsiteX31" fmla="*/ 20271 w 591704"/>
                <a:gd name="connsiteY31" fmla="*/ 68813 h 533167"/>
                <a:gd name="connsiteX32" fmla="*/ 6709 w 591704"/>
                <a:gd name="connsiteY32" fmla="*/ 57450 h 533167"/>
                <a:gd name="connsiteX33" fmla="*/ 10374 w 591704"/>
                <a:gd name="connsiteY33" fmla="*/ 40590 h 533167"/>
                <a:gd name="connsiteX34" fmla="*/ 26136 w 591704"/>
                <a:gd name="connsiteY34" fmla="*/ 26295 h 533167"/>
                <a:gd name="connsiteX35" fmla="*/ 35299 w 591704"/>
                <a:gd name="connsiteY35" fmla="*/ 31060 h 533167"/>
                <a:gd name="connsiteX36" fmla="*/ 47395 w 591704"/>
                <a:gd name="connsiteY36" fmla="*/ 40223 h 533167"/>
                <a:gd name="connsiteX37" fmla="*/ 52160 w 591704"/>
                <a:gd name="connsiteY37" fmla="*/ 12000 h 533167"/>
                <a:gd name="connsiteX38" fmla="*/ 58024 w 591704"/>
                <a:gd name="connsiteY38" fmla="*/ 1737 h 533167"/>
                <a:gd name="connsiteX39" fmla="*/ 77084 w 591704"/>
                <a:gd name="connsiteY39" fmla="*/ 4302 h 533167"/>
                <a:gd name="connsiteX40" fmla="*/ 148926 w 591704"/>
                <a:gd name="connsiteY40" fmla="*/ 29960 h 533167"/>
                <a:gd name="connsiteX41" fmla="*/ 198409 w 591704"/>
                <a:gd name="connsiteY41" fmla="*/ 50486 h 533167"/>
                <a:gd name="connsiteX42" fmla="*/ 230298 w 591704"/>
                <a:gd name="connsiteY42" fmla="*/ 80542 h 533167"/>
                <a:gd name="connsiteX43" fmla="*/ 242393 w 591704"/>
                <a:gd name="connsiteY43" fmla="*/ 83841 h 53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1704" h="533167">
                  <a:moveTo>
                    <a:pt x="242393" y="83841"/>
                  </a:moveTo>
                  <a:cubicBezTo>
                    <a:pt x="266585" y="95570"/>
                    <a:pt x="284912" y="115730"/>
                    <a:pt x="305805" y="131858"/>
                  </a:cubicBezTo>
                  <a:cubicBezTo>
                    <a:pt x="376913" y="186472"/>
                    <a:pt x="437025" y="252083"/>
                    <a:pt x="494938" y="319892"/>
                  </a:cubicBezTo>
                  <a:cubicBezTo>
                    <a:pt x="520596" y="349948"/>
                    <a:pt x="534891" y="387335"/>
                    <a:pt x="552118" y="422523"/>
                  </a:cubicBezTo>
                  <a:cubicBezTo>
                    <a:pt x="563115" y="445248"/>
                    <a:pt x="577410" y="465408"/>
                    <a:pt x="591705" y="485568"/>
                  </a:cubicBezTo>
                  <a:cubicBezTo>
                    <a:pt x="575577" y="499496"/>
                    <a:pt x="565314" y="499130"/>
                    <a:pt x="546987" y="482635"/>
                  </a:cubicBezTo>
                  <a:cubicBezTo>
                    <a:pt x="551019" y="500229"/>
                    <a:pt x="571178" y="511592"/>
                    <a:pt x="560915" y="531385"/>
                  </a:cubicBezTo>
                  <a:cubicBezTo>
                    <a:pt x="540023" y="537250"/>
                    <a:pt x="523528" y="528819"/>
                    <a:pt x="519130" y="503528"/>
                  </a:cubicBezTo>
                  <a:cubicBezTo>
                    <a:pt x="516931" y="491799"/>
                    <a:pt x="511066" y="494365"/>
                    <a:pt x="505568" y="491799"/>
                  </a:cubicBezTo>
                  <a:cubicBezTo>
                    <a:pt x="498237" y="488133"/>
                    <a:pt x="493106" y="481536"/>
                    <a:pt x="487241" y="476038"/>
                  </a:cubicBezTo>
                  <a:cubicBezTo>
                    <a:pt x="483209" y="472006"/>
                    <a:pt x="479910" y="467607"/>
                    <a:pt x="478444" y="462109"/>
                  </a:cubicBezTo>
                  <a:cubicBezTo>
                    <a:pt x="474779" y="449280"/>
                    <a:pt x="467081" y="441216"/>
                    <a:pt x="452786" y="443049"/>
                  </a:cubicBezTo>
                  <a:cubicBezTo>
                    <a:pt x="441057" y="444515"/>
                    <a:pt x="438858" y="431686"/>
                    <a:pt x="430061" y="429121"/>
                  </a:cubicBezTo>
                  <a:cubicBezTo>
                    <a:pt x="417965" y="422890"/>
                    <a:pt x="416133" y="405662"/>
                    <a:pt x="401838" y="401630"/>
                  </a:cubicBezTo>
                  <a:cubicBezTo>
                    <a:pt x="400005" y="401264"/>
                    <a:pt x="398539" y="400164"/>
                    <a:pt x="397073" y="399431"/>
                  </a:cubicBezTo>
                  <a:cubicBezTo>
                    <a:pt x="395240" y="397965"/>
                    <a:pt x="393407" y="395766"/>
                    <a:pt x="391208" y="395033"/>
                  </a:cubicBezTo>
                  <a:cubicBezTo>
                    <a:pt x="366283" y="385503"/>
                    <a:pt x="341359" y="376339"/>
                    <a:pt x="329996" y="349215"/>
                  </a:cubicBezTo>
                  <a:cubicBezTo>
                    <a:pt x="328896" y="348482"/>
                    <a:pt x="327797" y="347383"/>
                    <a:pt x="327797" y="346283"/>
                  </a:cubicBezTo>
                  <a:cubicBezTo>
                    <a:pt x="326331" y="333088"/>
                    <a:pt x="320466" y="326856"/>
                    <a:pt x="306171" y="323191"/>
                  </a:cubicBezTo>
                  <a:cubicBezTo>
                    <a:pt x="303239" y="322458"/>
                    <a:pt x="299207" y="323191"/>
                    <a:pt x="297374" y="320625"/>
                  </a:cubicBezTo>
                  <a:cubicBezTo>
                    <a:pt x="288211" y="307063"/>
                    <a:pt x="274282" y="303764"/>
                    <a:pt x="259621" y="301199"/>
                  </a:cubicBezTo>
                  <a:cubicBezTo>
                    <a:pt x="255589" y="300466"/>
                    <a:pt x="251190" y="298633"/>
                    <a:pt x="252290" y="294234"/>
                  </a:cubicBezTo>
                  <a:cubicBezTo>
                    <a:pt x="255955" y="279939"/>
                    <a:pt x="244226" y="281772"/>
                    <a:pt x="237262" y="278840"/>
                  </a:cubicBezTo>
                  <a:cubicBezTo>
                    <a:pt x="235429" y="278107"/>
                    <a:pt x="233963" y="277374"/>
                    <a:pt x="232497" y="276641"/>
                  </a:cubicBezTo>
                  <a:cubicBezTo>
                    <a:pt x="224800" y="270043"/>
                    <a:pt x="217102" y="264911"/>
                    <a:pt x="206839" y="262712"/>
                  </a:cubicBezTo>
                  <a:cubicBezTo>
                    <a:pt x="181181" y="256481"/>
                    <a:pt x="162121" y="227524"/>
                    <a:pt x="166153" y="199301"/>
                  </a:cubicBezTo>
                  <a:cubicBezTo>
                    <a:pt x="167986" y="186106"/>
                    <a:pt x="164321" y="176209"/>
                    <a:pt x="159189" y="165946"/>
                  </a:cubicBezTo>
                  <a:cubicBezTo>
                    <a:pt x="146727" y="142121"/>
                    <a:pt x="146727" y="141388"/>
                    <a:pt x="164687" y="123061"/>
                  </a:cubicBezTo>
                  <a:cubicBezTo>
                    <a:pt x="159189" y="114264"/>
                    <a:pt x="151492" y="112065"/>
                    <a:pt x="140862" y="109865"/>
                  </a:cubicBezTo>
                  <a:cubicBezTo>
                    <a:pt x="124368" y="106567"/>
                    <a:pt x="104575" y="102901"/>
                    <a:pt x="102376" y="75411"/>
                  </a:cubicBezTo>
                  <a:cubicBezTo>
                    <a:pt x="92479" y="87140"/>
                    <a:pt x="82949" y="94837"/>
                    <a:pt x="69754" y="90439"/>
                  </a:cubicBezTo>
                  <a:cubicBezTo>
                    <a:pt x="53259" y="83108"/>
                    <a:pt x="37865" y="73212"/>
                    <a:pt x="20271" y="68813"/>
                  </a:cubicBezTo>
                  <a:cubicBezTo>
                    <a:pt x="14773" y="65148"/>
                    <a:pt x="10374" y="61482"/>
                    <a:pt x="6709" y="57450"/>
                  </a:cubicBezTo>
                  <a:cubicBezTo>
                    <a:pt x="111" y="50120"/>
                    <a:pt x="-5753" y="42422"/>
                    <a:pt x="10374" y="40590"/>
                  </a:cubicBezTo>
                  <a:cubicBezTo>
                    <a:pt x="19538" y="39490"/>
                    <a:pt x="19171" y="29227"/>
                    <a:pt x="26136" y="26295"/>
                  </a:cubicBezTo>
                  <a:cubicBezTo>
                    <a:pt x="30167" y="26295"/>
                    <a:pt x="32733" y="28860"/>
                    <a:pt x="35299" y="31060"/>
                  </a:cubicBezTo>
                  <a:cubicBezTo>
                    <a:pt x="38964" y="34359"/>
                    <a:pt x="43363" y="36558"/>
                    <a:pt x="47395" y="40223"/>
                  </a:cubicBezTo>
                  <a:cubicBezTo>
                    <a:pt x="51060" y="31060"/>
                    <a:pt x="55092" y="22263"/>
                    <a:pt x="52160" y="12000"/>
                  </a:cubicBezTo>
                  <a:cubicBezTo>
                    <a:pt x="50694" y="7235"/>
                    <a:pt x="53626" y="3569"/>
                    <a:pt x="58024" y="1737"/>
                  </a:cubicBezTo>
                  <a:cubicBezTo>
                    <a:pt x="64989" y="-1196"/>
                    <a:pt x="71220" y="-463"/>
                    <a:pt x="77084" y="4302"/>
                  </a:cubicBezTo>
                  <a:cubicBezTo>
                    <a:pt x="97977" y="20797"/>
                    <a:pt x="122535" y="28127"/>
                    <a:pt x="148926" y="29960"/>
                  </a:cubicBezTo>
                  <a:cubicBezTo>
                    <a:pt x="167986" y="31426"/>
                    <a:pt x="184480" y="33625"/>
                    <a:pt x="198409" y="50486"/>
                  </a:cubicBezTo>
                  <a:cubicBezTo>
                    <a:pt x="207206" y="61482"/>
                    <a:pt x="220768" y="69180"/>
                    <a:pt x="230298" y="80542"/>
                  </a:cubicBezTo>
                  <a:cubicBezTo>
                    <a:pt x="232863" y="83841"/>
                    <a:pt x="237262" y="86407"/>
                    <a:pt x="242393" y="83841"/>
                  </a:cubicBezTo>
                  <a:close/>
                </a:path>
              </a:pathLst>
            </a:custGeom>
            <a:solidFill>
              <a:srgbClr val="E2D2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917902E4-6113-44F0-9A9E-7FDFE5A598CE}"/>
                </a:ext>
              </a:extLst>
            </p:cNvPr>
            <p:cNvSpPr/>
            <p:nvPr/>
          </p:nvSpPr>
          <p:spPr>
            <a:xfrm>
              <a:off x="11183834" y="3996039"/>
              <a:ext cx="521898" cy="286901"/>
            </a:xfrm>
            <a:custGeom>
              <a:avLst/>
              <a:gdLst>
                <a:gd name="connsiteX0" fmla="*/ 68856 w 521898"/>
                <a:gd name="connsiteY0" fmla="*/ 45108 h 286901"/>
                <a:gd name="connsiteX1" fmla="*/ 97080 w 521898"/>
                <a:gd name="connsiteY1" fmla="*/ 36678 h 286901"/>
                <a:gd name="connsiteX2" fmla="*/ 241863 w 521898"/>
                <a:gd name="connsiteY2" fmla="*/ 24 h 286901"/>
                <a:gd name="connsiteX3" fmla="*/ 285481 w 521898"/>
                <a:gd name="connsiteY3" fmla="*/ 20184 h 286901"/>
                <a:gd name="connsiteX4" fmla="*/ 299043 w 521898"/>
                <a:gd name="connsiteY4" fmla="*/ 23483 h 286901"/>
                <a:gd name="connsiteX5" fmla="*/ 325800 w 521898"/>
                <a:gd name="connsiteY5" fmla="*/ 22383 h 286901"/>
                <a:gd name="connsiteX6" fmla="*/ 331665 w 521898"/>
                <a:gd name="connsiteY6" fmla="*/ 17618 h 286901"/>
                <a:gd name="connsiteX7" fmla="*/ 391410 w 521898"/>
                <a:gd name="connsiteY7" fmla="*/ 46208 h 286901"/>
                <a:gd name="connsiteX8" fmla="*/ 404239 w 521898"/>
                <a:gd name="connsiteY8" fmla="*/ 75164 h 286901"/>
                <a:gd name="connsiteX9" fmla="*/ 410470 w 521898"/>
                <a:gd name="connsiteY9" fmla="*/ 121715 h 286901"/>
                <a:gd name="connsiteX10" fmla="*/ 481945 w 521898"/>
                <a:gd name="connsiteY10" fmla="*/ 187692 h 286901"/>
                <a:gd name="connsiteX11" fmla="*/ 521898 w 521898"/>
                <a:gd name="connsiteY11" fmla="*/ 236808 h 286901"/>
                <a:gd name="connsiteX12" fmla="*/ 512368 w 521898"/>
                <a:gd name="connsiteY12" fmla="*/ 244872 h 286901"/>
                <a:gd name="connsiteX13" fmla="*/ 509436 w 521898"/>
                <a:gd name="connsiteY13" fmla="*/ 242673 h 286901"/>
                <a:gd name="connsiteX14" fmla="*/ 496607 w 521898"/>
                <a:gd name="connsiteY14" fmla="*/ 233143 h 286901"/>
                <a:gd name="connsiteX15" fmla="*/ 498806 w 521898"/>
                <a:gd name="connsiteY15" fmla="*/ 249270 h 286901"/>
                <a:gd name="connsiteX16" fmla="*/ 481579 w 521898"/>
                <a:gd name="connsiteY16" fmla="*/ 280793 h 286901"/>
                <a:gd name="connsiteX17" fmla="*/ 451523 w 521898"/>
                <a:gd name="connsiteY17" fmla="*/ 277860 h 286901"/>
                <a:gd name="connsiteX18" fmla="*/ 460686 w 521898"/>
                <a:gd name="connsiteY18" fmla="*/ 250003 h 286901"/>
                <a:gd name="connsiteX19" fmla="*/ 464352 w 521898"/>
                <a:gd name="connsiteY19" fmla="*/ 232776 h 286901"/>
                <a:gd name="connsiteX20" fmla="*/ 458487 w 521898"/>
                <a:gd name="connsiteY20" fmla="*/ 203820 h 286901"/>
                <a:gd name="connsiteX21" fmla="*/ 457021 w 521898"/>
                <a:gd name="connsiteY21" fmla="*/ 203086 h 286901"/>
                <a:gd name="connsiteX22" fmla="*/ 412303 w 521898"/>
                <a:gd name="connsiteY22" fmla="*/ 185859 h 286901"/>
                <a:gd name="connsiteX23" fmla="*/ 397275 w 521898"/>
                <a:gd name="connsiteY23" fmla="*/ 205286 h 286901"/>
                <a:gd name="connsiteX24" fmla="*/ 395809 w 521898"/>
                <a:gd name="connsiteY24" fmla="*/ 231676 h 286901"/>
                <a:gd name="connsiteX25" fmla="*/ 365020 w 521898"/>
                <a:gd name="connsiteY25" fmla="*/ 205286 h 286901"/>
                <a:gd name="connsiteX26" fmla="*/ 345227 w 521898"/>
                <a:gd name="connsiteY26" fmla="*/ 186959 h 286901"/>
                <a:gd name="connsiteX27" fmla="*/ 340461 w 521898"/>
                <a:gd name="connsiteY27" fmla="*/ 180728 h 286901"/>
                <a:gd name="connsiteX28" fmla="*/ 343027 w 521898"/>
                <a:gd name="connsiteY28" fmla="*/ 168632 h 286901"/>
                <a:gd name="connsiteX29" fmla="*/ 345227 w 521898"/>
                <a:gd name="connsiteY29" fmla="*/ 159102 h 286901"/>
                <a:gd name="connsiteX30" fmla="*/ 332031 w 521898"/>
                <a:gd name="connsiteY30" fmla="*/ 159835 h 286901"/>
                <a:gd name="connsiteX31" fmla="*/ 325800 w 521898"/>
                <a:gd name="connsiteY31" fmla="*/ 168998 h 286901"/>
                <a:gd name="connsiteX32" fmla="*/ 311138 w 521898"/>
                <a:gd name="connsiteY32" fmla="*/ 169731 h 286901"/>
                <a:gd name="connsiteX33" fmla="*/ 284381 w 521898"/>
                <a:gd name="connsiteY33" fmla="*/ 159102 h 286901"/>
                <a:gd name="connsiteX34" fmla="*/ 256524 w 521898"/>
                <a:gd name="connsiteY34" fmla="*/ 134910 h 286901"/>
                <a:gd name="connsiteX35" fmla="*/ 221336 w 521898"/>
                <a:gd name="connsiteY35" fmla="*/ 107420 h 286901"/>
                <a:gd name="connsiteX36" fmla="*/ 209241 w 521898"/>
                <a:gd name="connsiteY36" fmla="*/ 116950 h 286901"/>
                <a:gd name="connsiteX37" fmla="*/ 190914 w 521898"/>
                <a:gd name="connsiteY37" fmla="*/ 116583 h 286901"/>
                <a:gd name="connsiteX38" fmla="*/ 93781 w 521898"/>
                <a:gd name="connsiteY38" fmla="*/ 109253 h 286901"/>
                <a:gd name="connsiteX39" fmla="*/ 89016 w 521898"/>
                <a:gd name="connsiteY39" fmla="*/ 110352 h 286901"/>
                <a:gd name="connsiteX40" fmla="*/ 75454 w 521898"/>
                <a:gd name="connsiteY40" fmla="*/ 112551 h 286901"/>
                <a:gd name="connsiteX41" fmla="*/ 62992 w 521898"/>
                <a:gd name="connsiteY41" fmla="*/ 114384 h 286901"/>
                <a:gd name="connsiteX42" fmla="*/ 39533 w 521898"/>
                <a:gd name="connsiteY42" fmla="*/ 121715 h 286901"/>
                <a:gd name="connsiteX43" fmla="*/ 16441 w 521898"/>
                <a:gd name="connsiteY43" fmla="*/ 134177 h 286901"/>
                <a:gd name="connsiteX44" fmla="*/ 680 w 521898"/>
                <a:gd name="connsiteY44" fmla="*/ 125380 h 286901"/>
                <a:gd name="connsiteX45" fmla="*/ 314 w 521898"/>
                <a:gd name="connsiteY45" fmla="*/ 121715 h 286901"/>
                <a:gd name="connsiteX46" fmla="*/ 12776 w 521898"/>
                <a:gd name="connsiteY46" fmla="*/ 67467 h 286901"/>
                <a:gd name="connsiteX47" fmla="*/ 17174 w 521898"/>
                <a:gd name="connsiteY47" fmla="*/ 63802 h 286901"/>
                <a:gd name="connsiteX48" fmla="*/ 50896 w 521898"/>
                <a:gd name="connsiteY48" fmla="*/ 58670 h 286901"/>
                <a:gd name="connsiteX49" fmla="*/ 68856 w 521898"/>
                <a:gd name="connsiteY49" fmla="*/ 45108 h 28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1898" h="286901">
                  <a:moveTo>
                    <a:pt x="68856" y="45108"/>
                  </a:moveTo>
                  <a:cubicBezTo>
                    <a:pt x="79486" y="46208"/>
                    <a:pt x="87916" y="40710"/>
                    <a:pt x="97080" y="36678"/>
                  </a:cubicBezTo>
                  <a:cubicBezTo>
                    <a:pt x="142897" y="15419"/>
                    <a:pt x="190181" y="-709"/>
                    <a:pt x="241863" y="24"/>
                  </a:cubicBezTo>
                  <a:cubicBezTo>
                    <a:pt x="251393" y="17984"/>
                    <a:pt x="266421" y="23483"/>
                    <a:pt x="285481" y="20184"/>
                  </a:cubicBezTo>
                  <a:cubicBezTo>
                    <a:pt x="290612" y="19451"/>
                    <a:pt x="296843" y="18717"/>
                    <a:pt x="299043" y="23483"/>
                  </a:cubicBezTo>
                  <a:cubicBezTo>
                    <a:pt x="309306" y="45108"/>
                    <a:pt x="317003" y="30813"/>
                    <a:pt x="325800" y="22383"/>
                  </a:cubicBezTo>
                  <a:cubicBezTo>
                    <a:pt x="327633" y="20550"/>
                    <a:pt x="329465" y="19084"/>
                    <a:pt x="331665" y="17618"/>
                  </a:cubicBezTo>
                  <a:cubicBezTo>
                    <a:pt x="353290" y="23849"/>
                    <a:pt x="373817" y="31546"/>
                    <a:pt x="391410" y="46208"/>
                  </a:cubicBezTo>
                  <a:cubicBezTo>
                    <a:pt x="393243" y="57204"/>
                    <a:pt x="402040" y="64535"/>
                    <a:pt x="404239" y="75164"/>
                  </a:cubicBezTo>
                  <a:cubicBezTo>
                    <a:pt x="381880" y="98623"/>
                    <a:pt x="381514" y="103021"/>
                    <a:pt x="410470" y="121715"/>
                  </a:cubicBezTo>
                  <a:cubicBezTo>
                    <a:pt x="437961" y="139675"/>
                    <a:pt x="459220" y="164233"/>
                    <a:pt x="481945" y="187692"/>
                  </a:cubicBezTo>
                  <a:cubicBezTo>
                    <a:pt x="496240" y="203086"/>
                    <a:pt x="513101" y="216648"/>
                    <a:pt x="521898" y="236808"/>
                  </a:cubicBezTo>
                  <a:cubicBezTo>
                    <a:pt x="520799" y="241940"/>
                    <a:pt x="517866" y="244872"/>
                    <a:pt x="512368" y="244872"/>
                  </a:cubicBezTo>
                  <a:cubicBezTo>
                    <a:pt x="511268" y="244505"/>
                    <a:pt x="510169" y="243406"/>
                    <a:pt x="509436" y="242673"/>
                  </a:cubicBezTo>
                  <a:cubicBezTo>
                    <a:pt x="505037" y="239374"/>
                    <a:pt x="504671" y="228011"/>
                    <a:pt x="496607" y="233143"/>
                  </a:cubicBezTo>
                  <a:cubicBezTo>
                    <a:pt x="489643" y="237541"/>
                    <a:pt x="496974" y="243772"/>
                    <a:pt x="498806" y="249270"/>
                  </a:cubicBezTo>
                  <a:cubicBezTo>
                    <a:pt x="504304" y="265398"/>
                    <a:pt x="492209" y="273828"/>
                    <a:pt x="481579" y="280793"/>
                  </a:cubicBezTo>
                  <a:cubicBezTo>
                    <a:pt x="472049" y="287024"/>
                    <a:pt x="459953" y="291789"/>
                    <a:pt x="451523" y="277860"/>
                  </a:cubicBezTo>
                  <a:cubicBezTo>
                    <a:pt x="461786" y="271263"/>
                    <a:pt x="474615" y="265765"/>
                    <a:pt x="460686" y="250003"/>
                  </a:cubicBezTo>
                  <a:cubicBezTo>
                    <a:pt x="455555" y="244505"/>
                    <a:pt x="461053" y="238274"/>
                    <a:pt x="464352" y="232776"/>
                  </a:cubicBezTo>
                  <a:cubicBezTo>
                    <a:pt x="475348" y="214816"/>
                    <a:pt x="475348" y="214816"/>
                    <a:pt x="458487" y="203820"/>
                  </a:cubicBezTo>
                  <a:cubicBezTo>
                    <a:pt x="456288" y="202353"/>
                    <a:pt x="457754" y="204919"/>
                    <a:pt x="457021" y="203086"/>
                  </a:cubicBezTo>
                  <a:cubicBezTo>
                    <a:pt x="448224" y="181094"/>
                    <a:pt x="429897" y="185859"/>
                    <a:pt x="412303" y="185859"/>
                  </a:cubicBezTo>
                  <a:cubicBezTo>
                    <a:pt x="396908" y="185859"/>
                    <a:pt x="393610" y="189891"/>
                    <a:pt x="397275" y="205286"/>
                  </a:cubicBezTo>
                  <a:cubicBezTo>
                    <a:pt x="399474" y="214083"/>
                    <a:pt x="408271" y="223613"/>
                    <a:pt x="395809" y="231676"/>
                  </a:cubicBezTo>
                  <a:cubicBezTo>
                    <a:pt x="376749" y="231310"/>
                    <a:pt x="365386" y="222880"/>
                    <a:pt x="365020" y="205286"/>
                  </a:cubicBezTo>
                  <a:cubicBezTo>
                    <a:pt x="365020" y="190258"/>
                    <a:pt x="349992" y="194656"/>
                    <a:pt x="345227" y="186959"/>
                  </a:cubicBezTo>
                  <a:cubicBezTo>
                    <a:pt x="343027" y="185126"/>
                    <a:pt x="341561" y="183293"/>
                    <a:pt x="340461" y="180728"/>
                  </a:cubicBezTo>
                  <a:cubicBezTo>
                    <a:pt x="339362" y="176329"/>
                    <a:pt x="339362" y="171931"/>
                    <a:pt x="343027" y="168632"/>
                  </a:cubicBezTo>
                  <a:cubicBezTo>
                    <a:pt x="345960" y="165699"/>
                    <a:pt x="351458" y="163500"/>
                    <a:pt x="345227" y="159102"/>
                  </a:cubicBezTo>
                  <a:cubicBezTo>
                    <a:pt x="340828" y="155803"/>
                    <a:pt x="336063" y="154703"/>
                    <a:pt x="332031" y="159835"/>
                  </a:cubicBezTo>
                  <a:cubicBezTo>
                    <a:pt x="329832" y="162767"/>
                    <a:pt x="328732" y="166433"/>
                    <a:pt x="325800" y="168998"/>
                  </a:cubicBezTo>
                  <a:cubicBezTo>
                    <a:pt x="321035" y="172664"/>
                    <a:pt x="311872" y="174130"/>
                    <a:pt x="311138" y="169731"/>
                  </a:cubicBezTo>
                  <a:cubicBezTo>
                    <a:pt x="307106" y="151038"/>
                    <a:pt x="293911" y="160568"/>
                    <a:pt x="284381" y="159102"/>
                  </a:cubicBezTo>
                  <a:cubicBezTo>
                    <a:pt x="269720" y="157269"/>
                    <a:pt x="258723" y="151771"/>
                    <a:pt x="256524" y="134910"/>
                  </a:cubicBezTo>
                  <a:cubicBezTo>
                    <a:pt x="255425" y="126113"/>
                    <a:pt x="230500" y="108153"/>
                    <a:pt x="221336" y="107420"/>
                  </a:cubicBezTo>
                  <a:cubicBezTo>
                    <a:pt x="214006" y="106687"/>
                    <a:pt x="212173" y="112551"/>
                    <a:pt x="209241" y="116950"/>
                  </a:cubicBezTo>
                  <a:cubicBezTo>
                    <a:pt x="203010" y="124281"/>
                    <a:pt x="197145" y="119516"/>
                    <a:pt x="190914" y="116583"/>
                  </a:cubicBezTo>
                  <a:cubicBezTo>
                    <a:pt x="159391" y="101555"/>
                    <a:pt x="127136" y="100089"/>
                    <a:pt x="93781" y="109253"/>
                  </a:cubicBezTo>
                  <a:cubicBezTo>
                    <a:pt x="92315" y="109986"/>
                    <a:pt x="90482" y="110352"/>
                    <a:pt x="89016" y="110352"/>
                  </a:cubicBezTo>
                  <a:cubicBezTo>
                    <a:pt x="83518" y="105587"/>
                    <a:pt x="79120" y="107420"/>
                    <a:pt x="75454" y="112551"/>
                  </a:cubicBezTo>
                  <a:cubicBezTo>
                    <a:pt x="71422" y="114384"/>
                    <a:pt x="67390" y="115484"/>
                    <a:pt x="62992" y="114384"/>
                  </a:cubicBezTo>
                  <a:cubicBezTo>
                    <a:pt x="53462" y="111452"/>
                    <a:pt x="46498" y="112185"/>
                    <a:pt x="39533" y="121715"/>
                  </a:cubicBezTo>
                  <a:cubicBezTo>
                    <a:pt x="34768" y="127946"/>
                    <a:pt x="23772" y="128679"/>
                    <a:pt x="16441" y="134177"/>
                  </a:cubicBezTo>
                  <a:cubicBezTo>
                    <a:pt x="9111" y="134910"/>
                    <a:pt x="4346" y="131611"/>
                    <a:pt x="680" y="125380"/>
                  </a:cubicBezTo>
                  <a:cubicBezTo>
                    <a:pt x="314" y="124281"/>
                    <a:pt x="-419" y="122448"/>
                    <a:pt x="314" y="121715"/>
                  </a:cubicBezTo>
                  <a:cubicBezTo>
                    <a:pt x="13143" y="105587"/>
                    <a:pt x="6911" y="85061"/>
                    <a:pt x="12776" y="67467"/>
                  </a:cubicBezTo>
                  <a:cubicBezTo>
                    <a:pt x="14242" y="66368"/>
                    <a:pt x="15708" y="64901"/>
                    <a:pt x="17174" y="63802"/>
                  </a:cubicBezTo>
                  <a:cubicBezTo>
                    <a:pt x="27804" y="57204"/>
                    <a:pt x="38800" y="54638"/>
                    <a:pt x="50896" y="58670"/>
                  </a:cubicBezTo>
                  <a:cubicBezTo>
                    <a:pt x="63358" y="62702"/>
                    <a:pt x="68123" y="56838"/>
                    <a:pt x="68856" y="45108"/>
                  </a:cubicBezTo>
                  <a:close/>
                </a:path>
              </a:pathLst>
            </a:custGeom>
            <a:solidFill>
              <a:srgbClr val="DACAB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3F1DBF8-0658-4783-BB95-4BB121F0B554}"/>
                </a:ext>
              </a:extLst>
            </p:cNvPr>
            <p:cNvSpPr/>
            <p:nvPr/>
          </p:nvSpPr>
          <p:spPr>
            <a:xfrm>
              <a:off x="10039081" y="5359278"/>
              <a:ext cx="142087" cy="819042"/>
            </a:xfrm>
            <a:custGeom>
              <a:avLst/>
              <a:gdLst>
                <a:gd name="connsiteX0" fmla="*/ 0 w 142087"/>
                <a:gd name="connsiteY0" fmla="*/ 102207 h 819042"/>
                <a:gd name="connsiteX1" fmla="*/ 733 w 142087"/>
                <a:gd name="connsiteY1" fmla="*/ 41362 h 819042"/>
                <a:gd name="connsiteX2" fmla="*/ 6964 w 142087"/>
                <a:gd name="connsiteY2" fmla="*/ 13505 h 819042"/>
                <a:gd name="connsiteX3" fmla="*/ 23092 w 142087"/>
                <a:gd name="connsiteY3" fmla="*/ 3242 h 819042"/>
                <a:gd name="connsiteX4" fmla="*/ 24192 w 142087"/>
                <a:gd name="connsiteY4" fmla="*/ 64820 h 819042"/>
                <a:gd name="connsiteX5" fmla="*/ 31156 w 142087"/>
                <a:gd name="connsiteY5" fmla="*/ 232695 h 819042"/>
                <a:gd name="connsiteX6" fmla="*/ 56080 w 142087"/>
                <a:gd name="connsiteY6" fmla="*/ 499535 h 819042"/>
                <a:gd name="connsiteX7" fmla="*/ 77340 w 142087"/>
                <a:gd name="connsiteY7" fmla="*/ 680605 h 819042"/>
                <a:gd name="connsiteX8" fmla="*/ 67077 w 142087"/>
                <a:gd name="connsiteY8" fmla="*/ 609863 h 819042"/>
                <a:gd name="connsiteX9" fmla="*/ 56080 w 142087"/>
                <a:gd name="connsiteY9" fmla="*/ 483407 h 819042"/>
                <a:gd name="connsiteX10" fmla="*/ 39953 w 142087"/>
                <a:gd name="connsiteY10" fmla="*/ 261285 h 819042"/>
                <a:gd name="connsiteX11" fmla="*/ 44351 w 142087"/>
                <a:gd name="connsiteY11" fmla="*/ 163786 h 819042"/>
                <a:gd name="connsiteX12" fmla="*/ 56447 w 142087"/>
                <a:gd name="connsiteY12" fmla="*/ 144359 h 819042"/>
                <a:gd name="connsiteX13" fmla="*/ 76607 w 142087"/>
                <a:gd name="connsiteY13" fmla="*/ 164152 h 819042"/>
                <a:gd name="connsiteX14" fmla="*/ 77340 w 142087"/>
                <a:gd name="connsiteY14" fmla="*/ 184678 h 819042"/>
                <a:gd name="connsiteX15" fmla="*/ 88336 w 142087"/>
                <a:gd name="connsiteY15" fmla="*/ 338991 h 819042"/>
                <a:gd name="connsiteX16" fmla="*/ 99332 w 142087"/>
                <a:gd name="connsiteY16" fmla="*/ 480475 h 819042"/>
                <a:gd name="connsiteX17" fmla="*/ 102997 w 142087"/>
                <a:gd name="connsiteY17" fmla="*/ 521161 h 819042"/>
                <a:gd name="connsiteX18" fmla="*/ 99699 w 142087"/>
                <a:gd name="connsiteY18" fmla="*/ 535456 h 819042"/>
                <a:gd name="connsiteX19" fmla="*/ 97499 w 142087"/>
                <a:gd name="connsiteY19" fmla="*/ 573576 h 819042"/>
                <a:gd name="connsiteX20" fmla="*/ 98599 w 142087"/>
                <a:gd name="connsiteY20" fmla="*/ 578707 h 819042"/>
                <a:gd name="connsiteX21" fmla="*/ 101898 w 142087"/>
                <a:gd name="connsiteY21" fmla="*/ 623425 h 819042"/>
                <a:gd name="connsiteX22" fmla="*/ 105197 w 142087"/>
                <a:gd name="connsiteY22" fmla="*/ 644318 h 819042"/>
                <a:gd name="connsiteX23" fmla="*/ 96766 w 142087"/>
                <a:gd name="connsiteY23" fmla="*/ 685004 h 819042"/>
                <a:gd name="connsiteX24" fmla="*/ 113260 w 142087"/>
                <a:gd name="connsiteY24" fmla="*/ 688302 h 819042"/>
                <a:gd name="connsiteX25" fmla="*/ 107396 w 142087"/>
                <a:gd name="connsiteY25" fmla="*/ 703697 h 819042"/>
                <a:gd name="connsiteX26" fmla="*/ 130854 w 142087"/>
                <a:gd name="connsiteY26" fmla="*/ 700765 h 819042"/>
                <a:gd name="connsiteX27" fmla="*/ 139651 w 142087"/>
                <a:gd name="connsiteY27" fmla="*/ 764176 h 819042"/>
                <a:gd name="connsiteX28" fmla="*/ 140384 w 142087"/>
                <a:gd name="connsiteY28" fmla="*/ 798631 h 819042"/>
                <a:gd name="connsiteX29" fmla="*/ 136352 w 142087"/>
                <a:gd name="connsiteY29" fmla="*/ 801563 h 819042"/>
                <a:gd name="connsiteX30" fmla="*/ 120225 w 142087"/>
                <a:gd name="connsiteY30" fmla="*/ 783236 h 819042"/>
                <a:gd name="connsiteX31" fmla="*/ 118025 w 142087"/>
                <a:gd name="connsiteY31" fmla="*/ 807061 h 819042"/>
                <a:gd name="connsiteX32" fmla="*/ 103730 w 142087"/>
                <a:gd name="connsiteY32" fmla="*/ 814758 h 819042"/>
                <a:gd name="connsiteX33" fmla="*/ 85037 w 142087"/>
                <a:gd name="connsiteY33" fmla="*/ 717992 h 819042"/>
                <a:gd name="connsiteX34" fmla="*/ 83937 w 142087"/>
                <a:gd name="connsiteY34" fmla="*/ 715793 h 819042"/>
                <a:gd name="connsiteX35" fmla="*/ 84670 w 142087"/>
                <a:gd name="connsiteY35" fmla="*/ 716893 h 819042"/>
                <a:gd name="connsiteX36" fmla="*/ 71108 w 142087"/>
                <a:gd name="connsiteY36" fmla="*/ 736319 h 819042"/>
                <a:gd name="connsiteX37" fmla="*/ 45817 w 142087"/>
                <a:gd name="connsiteY37" fmla="*/ 590803 h 819042"/>
                <a:gd name="connsiteX38" fmla="*/ 13195 w 142087"/>
                <a:gd name="connsiteY38" fmla="*/ 345955 h 819042"/>
                <a:gd name="connsiteX39" fmla="*/ 0 w 142087"/>
                <a:gd name="connsiteY39" fmla="*/ 102207 h 8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2087" h="819042">
                  <a:moveTo>
                    <a:pt x="0" y="102207"/>
                  </a:moveTo>
                  <a:cubicBezTo>
                    <a:pt x="367" y="82048"/>
                    <a:pt x="733" y="61888"/>
                    <a:pt x="733" y="41362"/>
                  </a:cubicBezTo>
                  <a:cubicBezTo>
                    <a:pt x="7697" y="33298"/>
                    <a:pt x="3665" y="22668"/>
                    <a:pt x="6964" y="13505"/>
                  </a:cubicBezTo>
                  <a:cubicBezTo>
                    <a:pt x="9530" y="6541"/>
                    <a:pt x="9897" y="-5922"/>
                    <a:pt x="23092" y="3242"/>
                  </a:cubicBezTo>
                  <a:cubicBezTo>
                    <a:pt x="27857" y="23768"/>
                    <a:pt x="26024" y="44661"/>
                    <a:pt x="24192" y="64820"/>
                  </a:cubicBezTo>
                  <a:cubicBezTo>
                    <a:pt x="19793" y="121267"/>
                    <a:pt x="28590" y="176981"/>
                    <a:pt x="31156" y="232695"/>
                  </a:cubicBezTo>
                  <a:cubicBezTo>
                    <a:pt x="35554" y="322130"/>
                    <a:pt x="52415" y="410100"/>
                    <a:pt x="56080" y="499535"/>
                  </a:cubicBezTo>
                  <a:cubicBezTo>
                    <a:pt x="58646" y="560747"/>
                    <a:pt x="69642" y="620493"/>
                    <a:pt x="77340" y="680605"/>
                  </a:cubicBezTo>
                  <a:cubicBezTo>
                    <a:pt x="75140" y="656780"/>
                    <a:pt x="70742" y="633322"/>
                    <a:pt x="67077" y="609863"/>
                  </a:cubicBezTo>
                  <a:cubicBezTo>
                    <a:pt x="60112" y="568078"/>
                    <a:pt x="56447" y="525926"/>
                    <a:pt x="56080" y="483407"/>
                  </a:cubicBezTo>
                  <a:cubicBezTo>
                    <a:pt x="55347" y="409000"/>
                    <a:pt x="39586" y="335692"/>
                    <a:pt x="39953" y="261285"/>
                  </a:cubicBezTo>
                  <a:cubicBezTo>
                    <a:pt x="39953" y="228663"/>
                    <a:pt x="44718" y="196408"/>
                    <a:pt x="44351" y="163786"/>
                  </a:cubicBezTo>
                  <a:cubicBezTo>
                    <a:pt x="44351" y="155722"/>
                    <a:pt x="43985" y="144359"/>
                    <a:pt x="56447" y="144359"/>
                  </a:cubicBezTo>
                  <a:cubicBezTo>
                    <a:pt x="68543" y="144359"/>
                    <a:pt x="76240" y="151323"/>
                    <a:pt x="76607" y="164152"/>
                  </a:cubicBezTo>
                  <a:cubicBezTo>
                    <a:pt x="76607" y="171116"/>
                    <a:pt x="76607" y="178081"/>
                    <a:pt x="77340" y="184678"/>
                  </a:cubicBezTo>
                  <a:cubicBezTo>
                    <a:pt x="75874" y="236360"/>
                    <a:pt x="81372" y="287676"/>
                    <a:pt x="88336" y="338991"/>
                  </a:cubicBezTo>
                  <a:cubicBezTo>
                    <a:pt x="94934" y="385908"/>
                    <a:pt x="94200" y="433558"/>
                    <a:pt x="99332" y="480475"/>
                  </a:cubicBezTo>
                  <a:cubicBezTo>
                    <a:pt x="100798" y="494037"/>
                    <a:pt x="104830" y="507232"/>
                    <a:pt x="102997" y="521161"/>
                  </a:cubicBezTo>
                  <a:cubicBezTo>
                    <a:pt x="102997" y="526292"/>
                    <a:pt x="101165" y="530691"/>
                    <a:pt x="99699" y="535456"/>
                  </a:cubicBezTo>
                  <a:cubicBezTo>
                    <a:pt x="97866" y="547918"/>
                    <a:pt x="105930" y="561480"/>
                    <a:pt x="97499" y="573576"/>
                  </a:cubicBezTo>
                  <a:cubicBezTo>
                    <a:pt x="96400" y="575042"/>
                    <a:pt x="97499" y="577608"/>
                    <a:pt x="98599" y="578707"/>
                  </a:cubicBezTo>
                  <a:cubicBezTo>
                    <a:pt x="111794" y="592636"/>
                    <a:pt x="100798" y="608397"/>
                    <a:pt x="101898" y="623425"/>
                  </a:cubicBezTo>
                  <a:cubicBezTo>
                    <a:pt x="102631" y="630389"/>
                    <a:pt x="100798" y="636987"/>
                    <a:pt x="105197" y="644318"/>
                  </a:cubicBezTo>
                  <a:cubicBezTo>
                    <a:pt x="114360" y="660079"/>
                    <a:pt x="111428" y="672175"/>
                    <a:pt x="96766" y="685004"/>
                  </a:cubicBezTo>
                  <a:cubicBezTo>
                    <a:pt x="101898" y="688669"/>
                    <a:pt x="109229" y="681705"/>
                    <a:pt x="113260" y="688302"/>
                  </a:cubicBezTo>
                  <a:cubicBezTo>
                    <a:pt x="117292" y="695267"/>
                    <a:pt x="108862" y="698566"/>
                    <a:pt x="107396" y="703697"/>
                  </a:cubicBezTo>
                  <a:cubicBezTo>
                    <a:pt x="114727" y="698566"/>
                    <a:pt x="121324" y="691235"/>
                    <a:pt x="130854" y="700765"/>
                  </a:cubicBezTo>
                  <a:cubicBezTo>
                    <a:pt x="133420" y="722024"/>
                    <a:pt x="142584" y="742184"/>
                    <a:pt x="139651" y="764176"/>
                  </a:cubicBezTo>
                  <a:cubicBezTo>
                    <a:pt x="135986" y="775905"/>
                    <a:pt x="145882" y="787268"/>
                    <a:pt x="140384" y="798631"/>
                  </a:cubicBezTo>
                  <a:cubicBezTo>
                    <a:pt x="139285" y="800097"/>
                    <a:pt x="138185" y="801196"/>
                    <a:pt x="136352" y="801563"/>
                  </a:cubicBezTo>
                  <a:cubicBezTo>
                    <a:pt x="125356" y="800830"/>
                    <a:pt x="125356" y="789834"/>
                    <a:pt x="120225" y="783236"/>
                  </a:cubicBezTo>
                  <a:cubicBezTo>
                    <a:pt x="116559" y="791300"/>
                    <a:pt x="118025" y="798997"/>
                    <a:pt x="118025" y="807061"/>
                  </a:cubicBezTo>
                  <a:cubicBezTo>
                    <a:pt x="117659" y="816224"/>
                    <a:pt x="115093" y="824288"/>
                    <a:pt x="103730" y="814758"/>
                  </a:cubicBezTo>
                  <a:cubicBezTo>
                    <a:pt x="98965" y="781770"/>
                    <a:pt x="87969" y="749514"/>
                    <a:pt x="85037" y="717992"/>
                  </a:cubicBezTo>
                  <a:cubicBezTo>
                    <a:pt x="85404" y="713594"/>
                    <a:pt x="81738" y="716526"/>
                    <a:pt x="83937" y="715793"/>
                  </a:cubicBezTo>
                  <a:cubicBezTo>
                    <a:pt x="84670" y="715793"/>
                    <a:pt x="85037" y="716159"/>
                    <a:pt x="84670" y="716893"/>
                  </a:cubicBezTo>
                  <a:cubicBezTo>
                    <a:pt x="82105" y="724590"/>
                    <a:pt x="86137" y="737419"/>
                    <a:pt x="71108" y="736319"/>
                  </a:cubicBezTo>
                  <a:cubicBezTo>
                    <a:pt x="59379" y="688302"/>
                    <a:pt x="53148" y="639553"/>
                    <a:pt x="45817" y="590803"/>
                  </a:cubicBezTo>
                  <a:cubicBezTo>
                    <a:pt x="34088" y="509432"/>
                    <a:pt x="21626" y="428060"/>
                    <a:pt x="13195" y="345955"/>
                  </a:cubicBezTo>
                  <a:cubicBezTo>
                    <a:pt x="5132" y="266050"/>
                    <a:pt x="0" y="184312"/>
                    <a:pt x="0" y="102207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1305F3CB-41FF-4E6E-9F07-FD81D5C5CB70}"/>
                </a:ext>
              </a:extLst>
            </p:cNvPr>
            <p:cNvSpPr/>
            <p:nvPr/>
          </p:nvSpPr>
          <p:spPr>
            <a:xfrm>
              <a:off x="10659997" y="4179444"/>
              <a:ext cx="567454" cy="272724"/>
            </a:xfrm>
            <a:custGeom>
              <a:avLst/>
              <a:gdLst>
                <a:gd name="connsiteX0" fmla="*/ 58646 w 567454"/>
                <a:gd name="connsiteY0" fmla="*/ 177660 h 272724"/>
                <a:gd name="connsiteX1" fmla="*/ 107029 w 567454"/>
                <a:gd name="connsiteY1" fmla="*/ 150170 h 272724"/>
                <a:gd name="connsiteX2" fmla="*/ 119858 w 567454"/>
                <a:gd name="connsiteY2" fmla="*/ 157501 h 272724"/>
                <a:gd name="connsiteX3" fmla="*/ 120958 w 567454"/>
                <a:gd name="connsiteY3" fmla="*/ 171796 h 272724"/>
                <a:gd name="connsiteX4" fmla="*/ 140018 w 567454"/>
                <a:gd name="connsiteY4" fmla="*/ 166664 h 272724"/>
                <a:gd name="connsiteX5" fmla="*/ 144050 w 567454"/>
                <a:gd name="connsiteY5" fmla="*/ 149803 h 272724"/>
                <a:gd name="connsiteX6" fmla="*/ 171174 w 567454"/>
                <a:gd name="connsiteY6" fmla="*/ 93356 h 272724"/>
                <a:gd name="connsiteX7" fmla="*/ 181437 w 567454"/>
                <a:gd name="connsiteY7" fmla="*/ 92623 h 272724"/>
                <a:gd name="connsiteX8" fmla="*/ 181437 w 567454"/>
                <a:gd name="connsiteY8" fmla="*/ 102886 h 272724"/>
                <a:gd name="connsiteX9" fmla="*/ 168241 w 567454"/>
                <a:gd name="connsiteY9" fmla="*/ 129644 h 272724"/>
                <a:gd name="connsiteX10" fmla="*/ 175205 w 567454"/>
                <a:gd name="connsiteY10" fmla="*/ 138074 h 272724"/>
                <a:gd name="connsiteX11" fmla="*/ 208927 w 567454"/>
                <a:gd name="connsiteY11" fmla="*/ 83826 h 272724"/>
                <a:gd name="connsiteX12" fmla="*/ 219190 w 567454"/>
                <a:gd name="connsiteY12" fmla="*/ 50471 h 272724"/>
                <a:gd name="connsiteX13" fmla="*/ 292498 w 567454"/>
                <a:gd name="connsiteY13" fmla="*/ 255 h 272724"/>
                <a:gd name="connsiteX14" fmla="*/ 308259 w 567454"/>
                <a:gd name="connsiteY14" fmla="*/ 7220 h 272724"/>
                <a:gd name="connsiteX15" fmla="*/ 317056 w 567454"/>
                <a:gd name="connsiteY15" fmla="*/ 16383 h 272724"/>
                <a:gd name="connsiteX16" fmla="*/ 317422 w 567454"/>
                <a:gd name="connsiteY16" fmla="*/ 24447 h 272724"/>
                <a:gd name="connsiteX17" fmla="*/ 294697 w 567454"/>
                <a:gd name="connsiteY17" fmla="*/ 60368 h 272724"/>
                <a:gd name="connsiteX18" fmla="*/ 259509 w 567454"/>
                <a:gd name="connsiteY18" fmla="*/ 83826 h 272724"/>
                <a:gd name="connsiteX19" fmla="*/ 237517 w 567454"/>
                <a:gd name="connsiteY19" fmla="*/ 113516 h 272724"/>
                <a:gd name="connsiteX20" fmla="*/ 247047 w 567454"/>
                <a:gd name="connsiteY20" fmla="*/ 142106 h 272724"/>
                <a:gd name="connsiteX21" fmla="*/ 283334 w 567454"/>
                <a:gd name="connsiteY21" fmla="*/ 160066 h 272724"/>
                <a:gd name="connsiteX22" fmla="*/ 317422 w 567454"/>
                <a:gd name="connsiteY22" fmla="*/ 151636 h 272724"/>
                <a:gd name="connsiteX23" fmla="*/ 363973 w 567454"/>
                <a:gd name="connsiteY23" fmla="*/ 114982 h 272724"/>
                <a:gd name="connsiteX24" fmla="*/ 376069 w 567454"/>
                <a:gd name="connsiteY24" fmla="*/ 110584 h 272724"/>
                <a:gd name="connsiteX25" fmla="*/ 523417 w 567454"/>
                <a:gd name="connsiteY25" fmla="*/ 108751 h 272724"/>
                <a:gd name="connsiteX26" fmla="*/ 535513 w 567454"/>
                <a:gd name="connsiteY26" fmla="*/ 110950 h 272724"/>
                <a:gd name="connsiteX27" fmla="*/ 558605 w 567454"/>
                <a:gd name="connsiteY27" fmla="*/ 150903 h 272724"/>
                <a:gd name="connsiteX28" fmla="*/ 567402 w 567454"/>
                <a:gd name="connsiteY28" fmla="*/ 180592 h 272724"/>
                <a:gd name="connsiteX29" fmla="*/ 551274 w 567454"/>
                <a:gd name="connsiteY29" fmla="*/ 196354 h 272724"/>
                <a:gd name="connsiteX30" fmla="*/ 540278 w 567454"/>
                <a:gd name="connsiteY30" fmla="*/ 194887 h 272724"/>
                <a:gd name="connsiteX31" fmla="*/ 503258 w 567454"/>
                <a:gd name="connsiteY31" fmla="*/ 202585 h 272724"/>
                <a:gd name="connsiteX32" fmla="*/ 447177 w 567454"/>
                <a:gd name="connsiteY32" fmla="*/ 178027 h 272724"/>
                <a:gd name="connsiteX33" fmla="*/ 405025 w 567454"/>
                <a:gd name="connsiteY33" fmla="*/ 165564 h 272724"/>
                <a:gd name="connsiteX34" fmla="*/ 427384 w 567454"/>
                <a:gd name="connsiteY34" fmla="*/ 155668 h 272724"/>
                <a:gd name="connsiteX35" fmla="*/ 442412 w 567454"/>
                <a:gd name="connsiteY35" fmla="*/ 136241 h 272724"/>
                <a:gd name="connsiteX36" fmla="*/ 418954 w 567454"/>
                <a:gd name="connsiteY36" fmla="*/ 131110 h 272724"/>
                <a:gd name="connsiteX37" fmla="*/ 399894 w 567454"/>
                <a:gd name="connsiteY37" fmla="*/ 138807 h 272724"/>
                <a:gd name="connsiteX38" fmla="*/ 374969 w 567454"/>
                <a:gd name="connsiteY38" fmla="*/ 161532 h 272724"/>
                <a:gd name="connsiteX39" fmla="*/ 286267 w 567454"/>
                <a:gd name="connsiteY39" fmla="*/ 187557 h 272724"/>
                <a:gd name="connsiteX40" fmla="*/ 241916 w 567454"/>
                <a:gd name="connsiteY40" fmla="*/ 216880 h 272724"/>
                <a:gd name="connsiteX41" fmla="*/ 204162 w 567454"/>
                <a:gd name="connsiteY41" fmla="*/ 228242 h 272724"/>
                <a:gd name="connsiteX42" fmla="*/ 169707 w 567454"/>
                <a:gd name="connsiteY42" fmla="*/ 237039 h 272724"/>
                <a:gd name="connsiteX43" fmla="*/ 160544 w 567454"/>
                <a:gd name="connsiteY43" fmla="*/ 233007 h 272724"/>
                <a:gd name="connsiteX44" fmla="*/ 163843 w 567454"/>
                <a:gd name="connsiteY44" fmla="*/ 221278 h 272724"/>
                <a:gd name="connsiteX45" fmla="*/ 156878 w 567454"/>
                <a:gd name="connsiteY45" fmla="*/ 213581 h 272724"/>
                <a:gd name="connsiteX46" fmla="*/ 112894 w 567454"/>
                <a:gd name="connsiteY46" fmla="*/ 209549 h 272724"/>
                <a:gd name="connsiteX47" fmla="*/ 95667 w 567454"/>
                <a:gd name="connsiteY47" fmla="*/ 209182 h 272724"/>
                <a:gd name="connsiteX48" fmla="*/ 101898 w 567454"/>
                <a:gd name="connsiteY48" fmla="*/ 223477 h 272724"/>
                <a:gd name="connsiteX49" fmla="*/ 111428 w 567454"/>
                <a:gd name="connsiteY49" fmla="*/ 239239 h 272724"/>
                <a:gd name="connsiteX50" fmla="*/ 81738 w 567454"/>
                <a:gd name="connsiteY50" fmla="*/ 263064 h 272724"/>
                <a:gd name="connsiteX51" fmla="*/ 57913 w 567454"/>
                <a:gd name="connsiteY51" fmla="*/ 270394 h 272724"/>
                <a:gd name="connsiteX52" fmla="*/ 45817 w 567454"/>
                <a:gd name="connsiteY52" fmla="*/ 271127 h 272724"/>
                <a:gd name="connsiteX53" fmla="*/ 0 w 567454"/>
                <a:gd name="connsiteY53" fmla="*/ 252067 h 272724"/>
                <a:gd name="connsiteX54" fmla="*/ 22725 w 567454"/>
                <a:gd name="connsiteY54" fmla="*/ 226776 h 272724"/>
                <a:gd name="connsiteX55" fmla="*/ 43618 w 567454"/>
                <a:gd name="connsiteY55" fmla="*/ 238506 h 272724"/>
                <a:gd name="connsiteX56" fmla="*/ 56813 w 567454"/>
                <a:gd name="connsiteY56" fmla="*/ 234474 h 272724"/>
                <a:gd name="connsiteX57" fmla="*/ 47283 w 567454"/>
                <a:gd name="connsiteY57" fmla="*/ 224211 h 272724"/>
                <a:gd name="connsiteX58" fmla="*/ 30056 w 567454"/>
                <a:gd name="connsiteY58" fmla="*/ 219446 h 272724"/>
                <a:gd name="connsiteX59" fmla="*/ 37753 w 567454"/>
                <a:gd name="connsiteY59" fmla="*/ 193055 h 272724"/>
                <a:gd name="connsiteX60" fmla="*/ 56080 w 567454"/>
                <a:gd name="connsiteY60" fmla="*/ 200752 h 272724"/>
                <a:gd name="connsiteX61" fmla="*/ 69642 w 567454"/>
                <a:gd name="connsiteY61" fmla="*/ 200752 h 272724"/>
                <a:gd name="connsiteX62" fmla="*/ 65610 w 567454"/>
                <a:gd name="connsiteY62" fmla="*/ 190122 h 272724"/>
                <a:gd name="connsiteX63" fmla="*/ 58646 w 567454"/>
                <a:gd name="connsiteY63" fmla="*/ 177660 h 27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67454" h="272724">
                  <a:moveTo>
                    <a:pt x="58646" y="177660"/>
                  </a:moveTo>
                  <a:cubicBezTo>
                    <a:pt x="77706" y="173995"/>
                    <a:pt x="90535" y="158967"/>
                    <a:pt x="107029" y="150170"/>
                  </a:cubicBezTo>
                  <a:cubicBezTo>
                    <a:pt x="116193" y="145405"/>
                    <a:pt x="119125" y="147604"/>
                    <a:pt x="119858" y="157501"/>
                  </a:cubicBezTo>
                  <a:cubicBezTo>
                    <a:pt x="120225" y="162632"/>
                    <a:pt x="112527" y="169596"/>
                    <a:pt x="120958" y="171796"/>
                  </a:cubicBezTo>
                  <a:cubicBezTo>
                    <a:pt x="126822" y="173262"/>
                    <a:pt x="134886" y="170696"/>
                    <a:pt x="140018" y="166664"/>
                  </a:cubicBezTo>
                  <a:cubicBezTo>
                    <a:pt x="144416" y="163365"/>
                    <a:pt x="145882" y="156767"/>
                    <a:pt x="144050" y="149803"/>
                  </a:cubicBezTo>
                  <a:cubicBezTo>
                    <a:pt x="134153" y="115349"/>
                    <a:pt x="138552" y="106918"/>
                    <a:pt x="171174" y="93356"/>
                  </a:cubicBezTo>
                  <a:cubicBezTo>
                    <a:pt x="174472" y="91890"/>
                    <a:pt x="178138" y="89691"/>
                    <a:pt x="181437" y="92623"/>
                  </a:cubicBezTo>
                  <a:cubicBezTo>
                    <a:pt x="184735" y="95922"/>
                    <a:pt x="182903" y="99587"/>
                    <a:pt x="181437" y="102886"/>
                  </a:cubicBezTo>
                  <a:cubicBezTo>
                    <a:pt x="177038" y="111683"/>
                    <a:pt x="172640" y="120480"/>
                    <a:pt x="168241" y="129644"/>
                  </a:cubicBezTo>
                  <a:cubicBezTo>
                    <a:pt x="164576" y="137341"/>
                    <a:pt x="166775" y="139540"/>
                    <a:pt x="175205" y="138074"/>
                  </a:cubicBezTo>
                  <a:cubicBezTo>
                    <a:pt x="196098" y="134775"/>
                    <a:pt x="214792" y="107285"/>
                    <a:pt x="208927" y="83826"/>
                  </a:cubicBezTo>
                  <a:cubicBezTo>
                    <a:pt x="205262" y="69165"/>
                    <a:pt x="211126" y="57435"/>
                    <a:pt x="219190" y="50471"/>
                  </a:cubicBezTo>
                  <a:cubicBezTo>
                    <a:pt x="241549" y="31045"/>
                    <a:pt x="264274" y="11252"/>
                    <a:pt x="292498" y="255"/>
                  </a:cubicBezTo>
                  <a:cubicBezTo>
                    <a:pt x="299829" y="-1944"/>
                    <a:pt x="300562" y="10885"/>
                    <a:pt x="308259" y="7220"/>
                  </a:cubicBezTo>
                  <a:cubicBezTo>
                    <a:pt x="311924" y="9785"/>
                    <a:pt x="314857" y="12351"/>
                    <a:pt x="317056" y="16383"/>
                  </a:cubicBezTo>
                  <a:cubicBezTo>
                    <a:pt x="318156" y="18949"/>
                    <a:pt x="318156" y="21515"/>
                    <a:pt x="317422" y="24447"/>
                  </a:cubicBezTo>
                  <a:cubicBezTo>
                    <a:pt x="305693" y="33977"/>
                    <a:pt x="306060" y="50838"/>
                    <a:pt x="294697" y="60368"/>
                  </a:cubicBezTo>
                  <a:cubicBezTo>
                    <a:pt x="283334" y="68798"/>
                    <a:pt x="278203" y="86392"/>
                    <a:pt x="259509" y="83826"/>
                  </a:cubicBezTo>
                  <a:cubicBezTo>
                    <a:pt x="241916" y="83460"/>
                    <a:pt x="240083" y="86392"/>
                    <a:pt x="237517" y="113516"/>
                  </a:cubicBezTo>
                  <a:cubicBezTo>
                    <a:pt x="235684" y="124512"/>
                    <a:pt x="244848" y="132209"/>
                    <a:pt x="247047" y="142106"/>
                  </a:cubicBezTo>
                  <a:cubicBezTo>
                    <a:pt x="252912" y="160433"/>
                    <a:pt x="269406" y="159700"/>
                    <a:pt x="283334" y="160066"/>
                  </a:cubicBezTo>
                  <a:cubicBezTo>
                    <a:pt x="294697" y="160433"/>
                    <a:pt x="306793" y="157867"/>
                    <a:pt x="317422" y="151636"/>
                  </a:cubicBezTo>
                  <a:cubicBezTo>
                    <a:pt x="337949" y="145771"/>
                    <a:pt x="356276" y="136974"/>
                    <a:pt x="363973" y="114982"/>
                  </a:cubicBezTo>
                  <a:cubicBezTo>
                    <a:pt x="367272" y="111683"/>
                    <a:pt x="371304" y="109850"/>
                    <a:pt x="376069" y="110584"/>
                  </a:cubicBezTo>
                  <a:cubicBezTo>
                    <a:pt x="425185" y="116815"/>
                    <a:pt x="474301" y="110217"/>
                    <a:pt x="523417" y="108751"/>
                  </a:cubicBezTo>
                  <a:cubicBezTo>
                    <a:pt x="527449" y="108751"/>
                    <a:pt x="531848" y="109484"/>
                    <a:pt x="535513" y="110950"/>
                  </a:cubicBezTo>
                  <a:cubicBezTo>
                    <a:pt x="550174" y="120480"/>
                    <a:pt x="551274" y="137341"/>
                    <a:pt x="558605" y="150903"/>
                  </a:cubicBezTo>
                  <a:cubicBezTo>
                    <a:pt x="561537" y="160799"/>
                    <a:pt x="565936" y="170329"/>
                    <a:pt x="567402" y="180592"/>
                  </a:cubicBezTo>
                  <a:cubicBezTo>
                    <a:pt x="568135" y="191955"/>
                    <a:pt x="561171" y="195621"/>
                    <a:pt x="551274" y="196354"/>
                  </a:cubicBezTo>
                  <a:cubicBezTo>
                    <a:pt x="547609" y="196720"/>
                    <a:pt x="543943" y="195621"/>
                    <a:pt x="540278" y="194887"/>
                  </a:cubicBezTo>
                  <a:cubicBezTo>
                    <a:pt x="527083" y="191955"/>
                    <a:pt x="513521" y="188656"/>
                    <a:pt x="503258" y="202585"/>
                  </a:cubicBezTo>
                  <a:cubicBezTo>
                    <a:pt x="484198" y="195254"/>
                    <a:pt x="466604" y="184624"/>
                    <a:pt x="447177" y="178027"/>
                  </a:cubicBezTo>
                  <a:cubicBezTo>
                    <a:pt x="434715" y="168863"/>
                    <a:pt x="416754" y="176927"/>
                    <a:pt x="405025" y="165564"/>
                  </a:cubicBezTo>
                  <a:cubicBezTo>
                    <a:pt x="409424" y="154935"/>
                    <a:pt x="420053" y="158967"/>
                    <a:pt x="427384" y="155668"/>
                  </a:cubicBezTo>
                  <a:cubicBezTo>
                    <a:pt x="436548" y="151636"/>
                    <a:pt x="446444" y="147971"/>
                    <a:pt x="442412" y="136241"/>
                  </a:cubicBezTo>
                  <a:cubicBezTo>
                    <a:pt x="438380" y="124512"/>
                    <a:pt x="428117" y="126345"/>
                    <a:pt x="418954" y="131110"/>
                  </a:cubicBezTo>
                  <a:cubicBezTo>
                    <a:pt x="412723" y="134042"/>
                    <a:pt x="406491" y="137341"/>
                    <a:pt x="399894" y="138807"/>
                  </a:cubicBezTo>
                  <a:cubicBezTo>
                    <a:pt x="387065" y="141739"/>
                    <a:pt x="379368" y="149803"/>
                    <a:pt x="374969" y="161532"/>
                  </a:cubicBezTo>
                  <a:cubicBezTo>
                    <a:pt x="345279" y="169230"/>
                    <a:pt x="314490" y="174361"/>
                    <a:pt x="286267" y="187557"/>
                  </a:cubicBezTo>
                  <a:cubicBezTo>
                    <a:pt x="269772" y="195254"/>
                    <a:pt x="253645" y="202218"/>
                    <a:pt x="241916" y="216880"/>
                  </a:cubicBezTo>
                  <a:cubicBezTo>
                    <a:pt x="232019" y="229342"/>
                    <a:pt x="218090" y="228242"/>
                    <a:pt x="204162" y="228242"/>
                  </a:cubicBezTo>
                  <a:cubicBezTo>
                    <a:pt x="191700" y="227143"/>
                    <a:pt x="181437" y="234840"/>
                    <a:pt x="169707" y="237039"/>
                  </a:cubicBezTo>
                  <a:cubicBezTo>
                    <a:pt x="166042" y="237406"/>
                    <a:pt x="162377" y="236673"/>
                    <a:pt x="160544" y="233007"/>
                  </a:cubicBezTo>
                  <a:cubicBezTo>
                    <a:pt x="159078" y="228242"/>
                    <a:pt x="162377" y="225310"/>
                    <a:pt x="163843" y="221278"/>
                  </a:cubicBezTo>
                  <a:cubicBezTo>
                    <a:pt x="166409" y="214314"/>
                    <a:pt x="162743" y="212481"/>
                    <a:pt x="156878" y="213581"/>
                  </a:cubicBezTo>
                  <a:cubicBezTo>
                    <a:pt x="141484" y="219446"/>
                    <a:pt x="127555" y="213214"/>
                    <a:pt x="112894" y="209549"/>
                  </a:cubicBezTo>
                  <a:cubicBezTo>
                    <a:pt x="107029" y="208083"/>
                    <a:pt x="100065" y="202951"/>
                    <a:pt x="95667" y="209182"/>
                  </a:cubicBezTo>
                  <a:cubicBezTo>
                    <a:pt x="92001" y="214314"/>
                    <a:pt x="98965" y="219079"/>
                    <a:pt x="101898" y="223477"/>
                  </a:cubicBezTo>
                  <a:cubicBezTo>
                    <a:pt x="105197" y="228609"/>
                    <a:pt x="109595" y="233374"/>
                    <a:pt x="111428" y="239239"/>
                  </a:cubicBezTo>
                  <a:cubicBezTo>
                    <a:pt x="111428" y="259765"/>
                    <a:pt x="94934" y="259032"/>
                    <a:pt x="81738" y="263064"/>
                  </a:cubicBezTo>
                  <a:cubicBezTo>
                    <a:pt x="73308" y="263797"/>
                    <a:pt x="64877" y="264163"/>
                    <a:pt x="57913" y="270394"/>
                  </a:cubicBezTo>
                  <a:cubicBezTo>
                    <a:pt x="53881" y="272960"/>
                    <a:pt x="49849" y="273693"/>
                    <a:pt x="45817" y="271127"/>
                  </a:cubicBezTo>
                  <a:cubicBezTo>
                    <a:pt x="30789" y="264530"/>
                    <a:pt x="11363" y="268195"/>
                    <a:pt x="0" y="252067"/>
                  </a:cubicBezTo>
                  <a:cubicBezTo>
                    <a:pt x="11729" y="247302"/>
                    <a:pt x="15028" y="234840"/>
                    <a:pt x="22725" y="226776"/>
                  </a:cubicBezTo>
                  <a:cubicBezTo>
                    <a:pt x="29690" y="230442"/>
                    <a:pt x="36287" y="235207"/>
                    <a:pt x="43618" y="238506"/>
                  </a:cubicBezTo>
                  <a:cubicBezTo>
                    <a:pt x="49116" y="240705"/>
                    <a:pt x="54981" y="242171"/>
                    <a:pt x="56813" y="234474"/>
                  </a:cubicBezTo>
                  <a:cubicBezTo>
                    <a:pt x="58646" y="227143"/>
                    <a:pt x="53148" y="224944"/>
                    <a:pt x="47283" y="224211"/>
                  </a:cubicBezTo>
                  <a:cubicBezTo>
                    <a:pt x="41419" y="223477"/>
                    <a:pt x="34821" y="224944"/>
                    <a:pt x="30056" y="219446"/>
                  </a:cubicBezTo>
                  <a:cubicBezTo>
                    <a:pt x="30789" y="209916"/>
                    <a:pt x="39220" y="202951"/>
                    <a:pt x="37753" y="193055"/>
                  </a:cubicBezTo>
                  <a:cubicBezTo>
                    <a:pt x="45817" y="190856"/>
                    <a:pt x="49849" y="197820"/>
                    <a:pt x="56080" y="200752"/>
                  </a:cubicBezTo>
                  <a:cubicBezTo>
                    <a:pt x="60845" y="202951"/>
                    <a:pt x="65977" y="205151"/>
                    <a:pt x="69642" y="200752"/>
                  </a:cubicBezTo>
                  <a:cubicBezTo>
                    <a:pt x="73674" y="195987"/>
                    <a:pt x="68543" y="193055"/>
                    <a:pt x="65610" y="190122"/>
                  </a:cubicBezTo>
                  <a:cubicBezTo>
                    <a:pt x="61945" y="185357"/>
                    <a:pt x="58280" y="182792"/>
                    <a:pt x="58646" y="177660"/>
                  </a:cubicBezTo>
                  <a:close/>
                </a:path>
              </a:pathLst>
            </a:custGeom>
            <a:solidFill>
              <a:srgbClr val="F1EDE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FD5FFDA3-07EB-4476-B684-E3EE5DEC7276}"/>
                </a:ext>
              </a:extLst>
            </p:cNvPr>
            <p:cNvSpPr/>
            <p:nvPr/>
          </p:nvSpPr>
          <p:spPr>
            <a:xfrm>
              <a:off x="12616081" y="5040049"/>
              <a:ext cx="83712" cy="1079147"/>
            </a:xfrm>
            <a:custGeom>
              <a:avLst/>
              <a:gdLst>
                <a:gd name="connsiteX0" fmla="*/ 14794 w 83712"/>
                <a:gd name="connsiteY0" fmla="*/ 3948 h 1079147"/>
                <a:gd name="connsiteX1" fmla="*/ 30922 w 83712"/>
                <a:gd name="connsiteY1" fmla="*/ 97415 h 1079147"/>
                <a:gd name="connsiteX2" fmla="*/ 64277 w 83712"/>
                <a:gd name="connsiteY2" fmla="*/ 362789 h 1079147"/>
                <a:gd name="connsiteX3" fmla="*/ 82237 w 83712"/>
                <a:gd name="connsiteY3" fmla="*/ 767081 h 1079147"/>
                <a:gd name="connsiteX4" fmla="*/ 55847 w 83712"/>
                <a:gd name="connsiteY4" fmla="*/ 1055914 h 1079147"/>
                <a:gd name="connsiteX5" fmla="*/ 51082 w 83712"/>
                <a:gd name="connsiteY5" fmla="*/ 1067643 h 1079147"/>
                <a:gd name="connsiteX6" fmla="*/ 26523 w 83712"/>
                <a:gd name="connsiteY6" fmla="*/ 1068376 h 1079147"/>
                <a:gd name="connsiteX7" fmla="*/ 25424 w 83712"/>
                <a:gd name="connsiteY7" fmla="*/ 1051515 h 1079147"/>
                <a:gd name="connsiteX8" fmla="*/ 48149 w 83712"/>
                <a:gd name="connsiteY8" fmla="*/ 852485 h 1079147"/>
                <a:gd name="connsiteX9" fmla="*/ 54381 w 83712"/>
                <a:gd name="connsiteY9" fmla="*/ 749854 h 1079147"/>
                <a:gd name="connsiteX10" fmla="*/ 54014 w 83712"/>
                <a:gd name="connsiteY10" fmla="*/ 491811 h 1079147"/>
                <a:gd name="connsiteX11" fmla="*/ 50349 w 83712"/>
                <a:gd name="connsiteY11" fmla="*/ 466153 h 1079147"/>
                <a:gd name="connsiteX12" fmla="*/ 36787 w 83712"/>
                <a:gd name="connsiteY12" fmla="*/ 406041 h 1079147"/>
                <a:gd name="connsiteX13" fmla="*/ 36054 w 83712"/>
                <a:gd name="connsiteY13" fmla="*/ 402376 h 1079147"/>
                <a:gd name="connsiteX14" fmla="*/ 29456 w 83712"/>
                <a:gd name="connsiteY14" fmla="*/ 321370 h 1079147"/>
                <a:gd name="connsiteX15" fmla="*/ 23958 w 83712"/>
                <a:gd name="connsiteY15" fmla="*/ 282151 h 1079147"/>
                <a:gd name="connsiteX16" fmla="*/ 16627 w 83712"/>
                <a:gd name="connsiteY16" fmla="*/ 197114 h 1079147"/>
                <a:gd name="connsiteX17" fmla="*/ 14061 w 83712"/>
                <a:gd name="connsiteY17" fmla="*/ 145065 h 1079147"/>
                <a:gd name="connsiteX18" fmla="*/ 866 w 83712"/>
                <a:gd name="connsiteY18" fmla="*/ 22641 h 1079147"/>
                <a:gd name="connsiteX19" fmla="*/ 3065 w 83712"/>
                <a:gd name="connsiteY19" fmla="*/ 4681 h 1079147"/>
                <a:gd name="connsiteX20" fmla="*/ 14794 w 83712"/>
                <a:gd name="connsiteY20" fmla="*/ 3948 h 107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712" h="1079147">
                  <a:moveTo>
                    <a:pt x="14794" y="3948"/>
                  </a:moveTo>
                  <a:cubicBezTo>
                    <a:pt x="16260" y="35837"/>
                    <a:pt x="26890" y="65893"/>
                    <a:pt x="30922" y="97415"/>
                  </a:cubicBezTo>
                  <a:cubicBezTo>
                    <a:pt x="43018" y="185751"/>
                    <a:pt x="54747" y="274087"/>
                    <a:pt x="64277" y="362789"/>
                  </a:cubicBezTo>
                  <a:cubicBezTo>
                    <a:pt x="78572" y="497309"/>
                    <a:pt x="87369" y="631829"/>
                    <a:pt x="82237" y="767081"/>
                  </a:cubicBezTo>
                  <a:cubicBezTo>
                    <a:pt x="78572" y="863848"/>
                    <a:pt x="70875" y="960247"/>
                    <a:pt x="55847" y="1055914"/>
                  </a:cubicBezTo>
                  <a:cubicBezTo>
                    <a:pt x="53647" y="1059579"/>
                    <a:pt x="53281" y="1063978"/>
                    <a:pt x="51082" y="1067643"/>
                  </a:cubicBezTo>
                  <a:cubicBezTo>
                    <a:pt x="42285" y="1082671"/>
                    <a:pt x="38253" y="1083038"/>
                    <a:pt x="26523" y="1068376"/>
                  </a:cubicBezTo>
                  <a:cubicBezTo>
                    <a:pt x="24691" y="1062878"/>
                    <a:pt x="24691" y="1057380"/>
                    <a:pt x="25424" y="1051515"/>
                  </a:cubicBezTo>
                  <a:cubicBezTo>
                    <a:pt x="36420" y="985538"/>
                    <a:pt x="38619" y="918828"/>
                    <a:pt x="48149" y="852485"/>
                  </a:cubicBezTo>
                  <a:cubicBezTo>
                    <a:pt x="52914" y="818763"/>
                    <a:pt x="52914" y="783942"/>
                    <a:pt x="54381" y="749854"/>
                  </a:cubicBezTo>
                  <a:cubicBezTo>
                    <a:pt x="58046" y="663718"/>
                    <a:pt x="52548" y="577948"/>
                    <a:pt x="54014" y="491811"/>
                  </a:cubicBezTo>
                  <a:cubicBezTo>
                    <a:pt x="54014" y="483014"/>
                    <a:pt x="54014" y="473484"/>
                    <a:pt x="50349" y="466153"/>
                  </a:cubicBezTo>
                  <a:cubicBezTo>
                    <a:pt x="41551" y="447093"/>
                    <a:pt x="53647" y="423268"/>
                    <a:pt x="36787" y="406041"/>
                  </a:cubicBezTo>
                  <a:cubicBezTo>
                    <a:pt x="36054" y="405308"/>
                    <a:pt x="35687" y="403475"/>
                    <a:pt x="36054" y="402376"/>
                  </a:cubicBezTo>
                  <a:cubicBezTo>
                    <a:pt x="50715" y="373786"/>
                    <a:pt x="29089" y="348494"/>
                    <a:pt x="29456" y="321370"/>
                  </a:cubicBezTo>
                  <a:cubicBezTo>
                    <a:pt x="33488" y="307442"/>
                    <a:pt x="16993" y="296446"/>
                    <a:pt x="23958" y="282151"/>
                  </a:cubicBezTo>
                  <a:cubicBezTo>
                    <a:pt x="22492" y="253561"/>
                    <a:pt x="18093" y="225704"/>
                    <a:pt x="16627" y="197114"/>
                  </a:cubicBezTo>
                  <a:cubicBezTo>
                    <a:pt x="18460" y="179520"/>
                    <a:pt x="18460" y="162293"/>
                    <a:pt x="14061" y="145065"/>
                  </a:cubicBezTo>
                  <a:cubicBezTo>
                    <a:pt x="7830" y="104380"/>
                    <a:pt x="7463" y="63327"/>
                    <a:pt x="866" y="22641"/>
                  </a:cubicBezTo>
                  <a:cubicBezTo>
                    <a:pt x="-234" y="16410"/>
                    <a:pt x="-967" y="10179"/>
                    <a:pt x="3065" y="4681"/>
                  </a:cubicBezTo>
                  <a:cubicBezTo>
                    <a:pt x="7097" y="-450"/>
                    <a:pt x="10762" y="-2283"/>
                    <a:pt x="14794" y="3948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E9331866-082C-4292-AC18-70AB52E8BE25}"/>
                </a:ext>
              </a:extLst>
            </p:cNvPr>
            <p:cNvSpPr/>
            <p:nvPr/>
          </p:nvSpPr>
          <p:spPr>
            <a:xfrm>
              <a:off x="12514469" y="4758660"/>
              <a:ext cx="121662" cy="464263"/>
            </a:xfrm>
            <a:custGeom>
              <a:avLst/>
              <a:gdLst>
                <a:gd name="connsiteX0" fmla="*/ 116407 w 121662"/>
                <a:gd name="connsiteY0" fmla="*/ 285337 h 464263"/>
                <a:gd name="connsiteX1" fmla="*/ 107243 w 121662"/>
                <a:gd name="connsiteY1" fmla="*/ 295234 h 464263"/>
                <a:gd name="connsiteX2" fmla="*/ 120072 w 121662"/>
                <a:gd name="connsiteY2" fmla="*/ 411060 h 464263"/>
                <a:gd name="connsiteX3" fmla="*/ 120805 w 121662"/>
                <a:gd name="connsiteY3" fmla="*/ 427921 h 464263"/>
                <a:gd name="connsiteX4" fmla="*/ 99912 w 121662"/>
                <a:gd name="connsiteY4" fmla="*/ 463475 h 464263"/>
                <a:gd name="connsiteX5" fmla="*/ 81952 w 121662"/>
                <a:gd name="connsiteY5" fmla="*/ 446614 h 464263"/>
                <a:gd name="connsiteX6" fmla="*/ 84152 w 121662"/>
                <a:gd name="connsiteY6" fmla="*/ 380271 h 464263"/>
                <a:gd name="connsiteX7" fmla="*/ 89283 w 121662"/>
                <a:gd name="connsiteY7" fmla="*/ 347283 h 464263"/>
                <a:gd name="connsiteX8" fmla="*/ 65458 w 121662"/>
                <a:gd name="connsiteY8" fmla="*/ 361211 h 464263"/>
                <a:gd name="connsiteX9" fmla="*/ 57028 w 121662"/>
                <a:gd name="connsiteY9" fmla="*/ 316127 h 464263"/>
                <a:gd name="connsiteX10" fmla="*/ 48597 w 121662"/>
                <a:gd name="connsiteY10" fmla="*/ 291935 h 464263"/>
                <a:gd name="connsiteX11" fmla="*/ 49330 w 121662"/>
                <a:gd name="connsiteY11" fmla="*/ 258580 h 464263"/>
                <a:gd name="connsiteX12" fmla="*/ 29537 w 121662"/>
                <a:gd name="connsiteY12" fmla="*/ 118562 h 464263"/>
                <a:gd name="connsiteX13" fmla="*/ 35768 w 121662"/>
                <a:gd name="connsiteY13" fmla="*/ 81909 h 464263"/>
                <a:gd name="connsiteX14" fmla="*/ 46764 w 121662"/>
                <a:gd name="connsiteY14" fmla="*/ 96937 h 464263"/>
                <a:gd name="connsiteX15" fmla="*/ 58494 w 121662"/>
                <a:gd name="connsiteY15" fmla="*/ 131391 h 464263"/>
                <a:gd name="connsiteX16" fmla="*/ 59593 w 121662"/>
                <a:gd name="connsiteY16" fmla="*/ 109765 h 464263"/>
                <a:gd name="connsiteX17" fmla="*/ 60326 w 121662"/>
                <a:gd name="connsiteY17" fmla="*/ 95470 h 464263"/>
                <a:gd name="connsiteX18" fmla="*/ 46398 w 121662"/>
                <a:gd name="connsiteY18" fmla="*/ 50753 h 464263"/>
                <a:gd name="connsiteX19" fmla="*/ 35035 w 121662"/>
                <a:gd name="connsiteY19" fmla="*/ 35358 h 464263"/>
                <a:gd name="connsiteX20" fmla="*/ 18174 w 121662"/>
                <a:gd name="connsiteY20" fmla="*/ 27294 h 464263"/>
                <a:gd name="connsiteX21" fmla="*/ 5346 w 121662"/>
                <a:gd name="connsiteY21" fmla="*/ 27294 h 464263"/>
                <a:gd name="connsiteX22" fmla="*/ 4979 w 121662"/>
                <a:gd name="connsiteY22" fmla="*/ 1637 h 464263"/>
                <a:gd name="connsiteX23" fmla="*/ 23673 w 121662"/>
                <a:gd name="connsiteY23" fmla="*/ 4202 h 464263"/>
                <a:gd name="connsiteX24" fmla="*/ 40900 w 121662"/>
                <a:gd name="connsiteY24" fmla="*/ 1637 h 464263"/>
                <a:gd name="connsiteX25" fmla="*/ 58127 w 121662"/>
                <a:gd name="connsiteY25" fmla="*/ 3469 h 464263"/>
                <a:gd name="connsiteX26" fmla="*/ 81586 w 121662"/>
                <a:gd name="connsiteY26" fmla="*/ 91439 h 464263"/>
                <a:gd name="connsiteX27" fmla="*/ 117140 w 121662"/>
                <a:gd name="connsiteY27" fmla="*/ 272509 h 464263"/>
                <a:gd name="connsiteX28" fmla="*/ 116407 w 121662"/>
                <a:gd name="connsiteY28" fmla="*/ 285337 h 46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1662" h="464263">
                  <a:moveTo>
                    <a:pt x="116407" y="285337"/>
                  </a:moveTo>
                  <a:cubicBezTo>
                    <a:pt x="105777" y="281672"/>
                    <a:pt x="106510" y="289369"/>
                    <a:pt x="107243" y="295234"/>
                  </a:cubicBezTo>
                  <a:cubicBezTo>
                    <a:pt x="111275" y="333721"/>
                    <a:pt x="116040" y="372574"/>
                    <a:pt x="120072" y="411060"/>
                  </a:cubicBezTo>
                  <a:cubicBezTo>
                    <a:pt x="120805" y="416558"/>
                    <a:pt x="120439" y="422056"/>
                    <a:pt x="120805" y="427921"/>
                  </a:cubicBezTo>
                  <a:cubicBezTo>
                    <a:pt x="123738" y="451013"/>
                    <a:pt x="119706" y="458344"/>
                    <a:pt x="99912" y="463475"/>
                  </a:cubicBezTo>
                  <a:cubicBezTo>
                    <a:pt x="86717" y="466774"/>
                    <a:pt x="78653" y="459443"/>
                    <a:pt x="81952" y="446614"/>
                  </a:cubicBezTo>
                  <a:cubicBezTo>
                    <a:pt x="87817" y="424622"/>
                    <a:pt x="86717" y="402263"/>
                    <a:pt x="84152" y="380271"/>
                  </a:cubicBezTo>
                  <a:cubicBezTo>
                    <a:pt x="83052" y="368908"/>
                    <a:pt x="83418" y="358279"/>
                    <a:pt x="89283" y="347283"/>
                  </a:cubicBezTo>
                  <a:cubicBezTo>
                    <a:pt x="84152" y="357179"/>
                    <a:pt x="77187" y="364143"/>
                    <a:pt x="65458" y="361211"/>
                  </a:cubicBezTo>
                  <a:cubicBezTo>
                    <a:pt x="55195" y="347649"/>
                    <a:pt x="61793" y="330788"/>
                    <a:pt x="57028" y="316127"/>
                  </a:cubicBezTo>
                  <a:cubicBezTo>
                    <a:pt x="54462" y="308063"/>
                    <a:pt x="54828" y="298899"/>
                    <a:pt x="48597" y="291935"/>
                  </a:cubicBezTo>
                  <a:cubicBezTo>
                    <a:pt x="39434" y="281306"/>
                    <a:pt x="51529" y="270676"/>
                    <a:pt x="49330" y="258580"/>
                  </a:cubicBezTo>
                  <a:cubicBezTo>
                    <a:pt x="40900" y="212030"/>
                    <a:pt x="46032" y="164013"/>
                    <a:pt x="29537" y="118562"/>
                  </a:cubicBezTo>
                  <a:cubicBezTo>
                    <a:pt x="25139" y="106467"/>
                    <a:pt x="25505" y="92538"/>
                    <a:pt x="35768" y="81909"/>
                  </a:cubicBezTo>
                  <a:cubicBezTo>
                    <a:pt x="44932" y="83008"/>
                    <a:pt x="44932" y="90705"/>
                    <a:pt x="46764" y="96937"/>
                  </a:cubicBezTo>
                  <a:cubicBezTo>
                    <a:pt x="49697" y="108299"/>
                    <a:pt x="51163" y="120395"/>
                    <a:pt x="58494" y="131391"/>
                  </a:cubicBezTo>
                  <a:cubicBezTo>
                    <a:pt x="61793" y="123694"/>
                    <a:pt x="70590" y="117829"/>
                    <a:pt x="59593" y="109765"/>
                  </a:cubicBezTo>
                  <a:cubicBezTo>
                    <a:pt x="55928" y="106833"/>
                    <a:pt x="59593" y="100235"/>
                    <a:pt x="60326" y="95470"/>
                  </a:cubicBezTo>
                  <a:cubicBezTo>
                    <a:pt x="62159" y="78610"/>
                    <a:pt x="57761" y="62849"/>
                    <a:pt x="46398" y="50753"/>
                  </a:cubicBezTo>
                  <a:cubicBezTo>
                    <a:pt x="41633" y="45988"/>
                    <a:pt x="37601" y="41589"/>
                    <a:pt x="35035" y="35358"/>
                  </a:cubicBezTo>
                  <a:cubicBezTo>
                    <a:pt x="31737" y="27661"/>
                    <a:pt x="25872" y="25828"/>
                    <a:pt x="18174" y="27294"/>
                  </a:cubicBezTo>
                  <a:cubicBezTo>
                    <a:pt x="13776" y="28027"/>
                    <a:pt x="9744" y="29494"/>
                    <a:pt x="5346" y="27294"/>
                  </a:cubicBezTo>
                  <a:cubicBezTo>
                    <a:pt x="3146" y="18864"/>
                    <a:pt x="-5284" y="10433"/>
                    <a:pt x="4979" y="1637"/>
                  </a:cubicBezTo>
                  <a:cubicBezTo>
                    <a:pt x="11943" y="-1296"/>
                    <a:pt x="19274" y="-196"/>
                    <a:pt x="23673" y="4202"/>
                  </a:cubicBezTo>
                  <a:cubicBezTo>
                    <a:pt x="31737" y="11900"/>
                    <a:pt x="35768" y="5669"/>
                    <a:pt x="40900" y="1637"/>
                  </a:cubicBezTo>
                  <a:cubicBezTo>
                    <a:pt x="46764" y="903"/>
                    <a:pt x="52629" y="170"/>
                    <a:pt x="58127" y="3469"/>
                  </a:cubicBezTo>
                  <a:cubicBezTo>
                    <a:pt x="71322" y="31326"/>
                    <a:pt x="75354" y="61749"/>
                    <a:pt x="81586" y="91439"/>
                  </a:cubicBezTo>
                  <a:cubicBezTo>
                    <a:pt x="94415" y="151551"/>
                    <a:pt x="105411" y="212030"/>
                    <a:pt x="117140" y="272509"/>
                  </a:cubicBezTo>
                  <a:cubicBezTo>
                    <a:pt x="117140" y="276541"/>
                    <a:pt x="116407" y="280939"/>
                    <a:pt x="116407" y="285337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54CF5DF-537D-4D38-BADA-DE903A506A5E}"/>
                </a:ext>
              </a:extLst>
            </p:cNvPr>
            <p:cNvSpPr/>
            <p:nvPr/>
          </p:nvSpPr>
          <p:spPr>
            <a:xfrm>
              <a:off x="10344929" y="4610066"/>
              <a:ext cx="282787" cy="143266"/>
            </a:xfrm>
            <a:custGeom>
              <a:avLst/>
              <a:gdLst>
                <a:gd name="connsiteX0" fmla="*/ 62890 w 282787"/>
                <a:gd name="connsiteY0" fmla="*/ 9113 h 143266"/>
                <a:gd name="connsiteX1" fmla="*/ 164055 w 282787"/>
                <a:gd name="connsiteY1" fmla="*/ 1416 h 143266"/>
                <a:gd name="connsiteX2" fmla="*/ 190812 w 282787"/>
                <a:gd name="connsiteY2" fmla="*/ 7281 h 143266"/>
                <a:gd name="connsiteX3" fmla="*/ 211705 w 282787"/>
                <a:gd name="connsiteY3" fmla="*/ 40269 h 143266"/>
                <a:gd name="connsiteX4" fmla="*/ 266319 w 282787"/>
                <a:gd name="connsiteY4" fmla="*/ 58229 h 143266"/>
                <a:gd name="connsiteX5" fmla="*/ 281714 w 282787"/>
                <a:gd name="connsiteY5" fmla="*/ 73624 h 143266"/>
                <a:gd name="connsiteX6" fmla="*/ 277682 w 282787"/>
                <a:gd name="connsiteY6" fmla="*/ 84987 h 143266"/>
                <a:gd name="connsiteX7" fmla="*/ 277682 w 282787"/>
                <a:gd name="connsiteY7" fmla="*/ 101114 h 143266"/>
                <a:gd name="connsiteX8" fmla="*/ 254223 w 282787"/>
                <a:gd name="connsiteY8" fmla="*/ 112477 h 143266"/>
                <a:gd name="connsiteX9" fmla="*/ 202541 w 282787"/>
                <a:gd name="connsiteY9" fmla="*/ 93417 h 143266"/>
                <a:gd name="connsiteX10" fmla="*/ 166987 w 282787"/>
                <a:gd name="connsiteY10" fmla="*/ 93051 h 143266"/>
                <a:gd name="connsiteX11" fmla="*/ 202908 w 282787"/>
                <a:gd name="connsiteY11" fmla="*/ 93417 h 143266"/>
                <a:gd name="connsiteX12" fmla="*/ 182015 w 282787"/>
                <a:gd name="connsiteY12" fmla="*/ 112844 h 143266"/>
                <a:gd name="connsiteX13" fmla="*/ 223434 w 282787"/>
                <a:gd name="connsiteY13" fmla="*/ 124939 h 143266"/>
                <a:gd name="connsiteX14" fmla="*/ 224900 w 282787"/>
                <a:gd name="connsiteY14" fmla="*/ 143266 h 143266"/>
                <a:gd name="connsiteX15" fmla="*/ 80117 w 282787"/>
                <a:gd name="connsiteY15" fmla="*/ 137768 h 143266"/>
                <a:gd name="connsiteX16" fmla="*/ 58858 w 282787"/>
                <a:gd name="connsiteY16" fmla="*/ 131904 h 143266"/>
                <a:gd name="connsiteX17" fmla="*/ 50794 w 282787"/>
                <a:gd name="connsiteY17" fmla="*/ 111378 h 143266"/>
                <a:gd name="connsiteX18" fmla="*/ 72786 w 282787"/>
                <a:gd name="connsiteY18" fmla="*/ 100015 h 143266"/>
                <a:gd name="connsiteX19" fmla="*/ 132166 w 282787"/>
                <a:gd name="connsiteY19" fmla="*/ 106612 h 143266"/>
                <a:gd name="connsiteX20" fmla="*/ 124102 w 282787"/>
                <a:gd name="connsiteY20" fmla="*/ 84254 h 143266"/>
                <a:gd name="connsiteX21" fmla="*/ 168453 w 282787"/>
                <a:gd name="connsiteY21" fmla="*/ 57496 h 143266"/>
                <a:gd name="connsiteX22" fmla="*/ 179083 w 282787"/>
                <a:gd name="connsiteY22" fmla="*/ 53098 h 143266"/>
                <a:gd name="connsiteX23" fmla="*/ 167720 w 282787"/>
                <a:gd name="connsiteY23" fmla="*/ 47600 h 143266"/>
                <a:gd name="connsiteX24" fmla="*/ 143528 w 282787"/>
                <a:gd name="connsiteY24" fmla="*/ 46867 h 143266"/>
                <a:gd name="connsiteX25" fmla="*/ 106508 w 282787"/>
                <a:gd name="connsiteY25" fmla="*/ 41735 h 143266"/>
                <a:gd name="connsiteX26" fmla="*/ 68388 w 282787"/>
                <a:gd name="connsiteY26" fmla="*/ 41735 h 143266"/>
                <a:gd name="connsiteX27" fmla="*/ 31734 w 282787"/>
                <a:gd name="connsiteY27" fmla="*/ 42468 h 143266"/>
                <a:gd name="connsiteX28" fmla="*/ 4610 w 282787"/>
                <a:gd name="connsiteY28" fmla="*/ 35504 h 143266"/>
                <a:gd name="connsiteX29" fmla="*/ 212 w 282787"/>
                <a:gd name="connsiteY29" fmla="*/ 21942 h 143266"/>
                <a:gd name="connsiteX30" fmla="*/ 11575 w 282787"/>
                <a:gd name="connsiteY30" fmla="*/ 15711 h 143266"/>
                <a:gd name="connsiteX31" fmla="*/ 76085 w 282787"/>
                <a:gd name="connsiteY31" fmla="*/ 17910 h 143266"/>
                <a:gd name="connsiteX32" fmla="*/ 62890 w 282787"/>
                <a:gd name="connsiteY32" fmla="*/ 9113 h 14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787" h="143266">
                  <a:moveTo>
                    <a:pt x="62890" y="9113"/>
                  </a:moveTo>
                  <a:cubicBezTo>
                    <a:pt x="96978" y="10579"/>
                    <a:pt x="129967" y="683"/>
                    <a:pt x="164055" y="1416"/>
                  </a:cubicBezTo>
                  <a:cubicBezTo>
                    <a:pt x="173951" y="-1516"/>
                    <a:pt x="183115" y="-50"/>
                    <a:pt x="190812" y="7281"/>
                  </a:cubicBezTo>
                  <a:cubicBezTo>
                    <a:pt x="200342" y="16811"/>
                    <a:pt x="197043" y="34404"/>
                    <a:pt x="211705" y="40269"/>
                  </a:cubicBezTo>
                  <a:cubicBezTo>
                    <a:pt x="229665" y="47233"/>
                    <a:pt x="245793" y="59329"/>
                    <a:pt x="266319" y="58229"/>
                  </a:cubicBezTo>
                  <a:cubicBezTo>
                    <a:pt x="276215" y="57496"/>
                    <a:pt x="286112" y="58962"/>
                    <a:pt x="281714" y="73624"/>
                  </a:cubicBezTo>
                  <a:cubicBezTo>
                    <a:pt x="280247" y="77289"/>
                    <a:pt x="267785" y="76923"/>
                    <a:pt x="277682" y="84987"/>
                  </a:cubicBezTo>
                  <a:cubicBezTo>
                    <a:pt x="284279" y="90118"/>
                    <a:pt x="282813" y="95983"/>
                    <a:pt x="277682" y="101114"/>
                  </a:cubicBezTo>
                  <a:cubicBezTo>
                    <a:pt x="271084" y="107712"/>
                    <a:pt x="262287" y="118342"/>
                    <a:pt x="254223" y="112477"/>
                  </a:cubicBezTo>
                  <a:cubicBezTo>
                    <a:pt x="238095" y="101481"/>
                    <a:pt x="219035" y="101848"/>
                    <a:pt x="202541" y="93417"/>
                  </a:cubicBezTo>
                  <a:cubicBezTo>
                    <a:pt x="190812" y="86819"/>
                    <a:pt x="179083" y="87919"/>
                    <a:pt x="166987" y="93051"/>
                  </a:cubicBezTo>
                  <a:cubicBezTo>
                    <a:pt x="179083" y="94150"/>
                    <a:pt x="191178" y="84620"/>
                    <a:pt x="202908" y="93417"/>
                  </a:cubicBezTo>
                  <a:cubicBezTo>
                    <a:pt x="202541" y="107346"/>
                    <a:pt x="188979" y="106612"/>
                    <a:pt x="182015" y="112844"/>
                  </a:cubicBezTo>
                  <a:cubicBezTo>
                    <a:pt x="195943" y="114310"/>
                    <a:pt x="209872" y="119441"/>
                    <a:pt x="223434" y="124939"/>
                  </a:cubicBezTo>
                  <a:cubicBezTo>
                    <a:pt x="235530" y="129704"/>
                    <a:pt x="235163" y="136302"/>
                    <a:pt x="224900" y="143266"/>
                  </a:cubicBezTo>
                  <a:cubicBezTo>
                    <a:pt x="176517" y="139968"/>
                    <a:pt x="128134" y="145099"/>
                    <a:pt x="80117" y="137768"/>
                  </a:cubicBezTo>
                  <a:cubicBezTo>
                    <a:pt x="72786" y="136669"/>
                    <a:pt x="65456" y="135936"/>
                    <a:pt x="58858" y="131904"/>
                  </a:cubicBezTo>
                  <a:cubicBezTo>
                    <a:pt x="52627" y="126406"/>
                    <a:pt x="45663" y="120541"/>
                    <a:pt x="50794" y="111378"/>
                  </a:cubicBezTo>
                  <a:cubicBezTo>
                    <a:pt x="55193" y="103314"/>
                    <a:pt x="63623" y="98549"/>
                    <a:pt x="72786" y="100015"/>
                  </a:cubicBezTo>
                  <a:cubicBezTo>
                    <a:pt x="92946" y="102947"/>
                    <a:pt x="113472" y="104413"/>
                    <a:pt x="132166" y="106612"/>
                  </a:cubicBezTo>
                  <a:cubicBezTo>
                    <a:pt x="119337" y="101481"/>
                    <a:pt x="115305" y="94150"/>
                    <a:pt x="124102" y="84254"/>
                  </a:cubicBezTo>
                  <a:cubicBezTo>
                    <a:pt x="135465" y="70325"/>
                    <a:pt x="147194" y="55664"/>
                    <a:pt x="168453" y="57496"/>
                  </a:cubicBezTo>
                  <a:cubicBezTo>
                    <a:pt x="172485" y="57863"/>
                    <a:pt x="179083" y="58596"/>
                    <a:pt x="179083" y="53098"/>
                  </a:cubicBezTo>
                  <a:cubicBezTo>
                    <a:pt x="179083" y="46134"/>
                    <a:pt x="172852" y="46134"/>
                    <a:pt x="167720" y="47600"/>
                  </a:cubicBezTo>
                  <a:cubicBezTo>
                    <a:pt x="159656" y="49799"/>
                    <a:pt x="151592" y="49066"/>
                    <a:pt x="143528" y="46867"/>
                  </a:cubicBezTo>
                  <a:cubicBezTo>
                    <a:pt x="132166" y="38803"/>
                    <a:pt x="119703" y="37703"/>
                    <a:pt x="106508" y="41735"/>
                  </a:cubicBezTo>
                  <a:cubicBezTo>
                    <a:pt x="93679" y="45401"/>
                    <a:pt x="80850" y="46134"/>
                    <a:pt x="68388" y="41735"/>
                  </a:cubicBezTo>
                  <a:cubicBezTo>
                    <a:pt x="55926" y="37337"/>
                    <a:pt x="43830" y="41735"/>
                    <a:pt x="31734" y="42468"/>
                  </a:cubicBezTo>
                  <a:cubicBezTo>
                    <a:pt x="21838" y="43568"/>
                    <a:pt x="12308" y="43201"/>
                    <a:pt x="4610" y="35504"/>
                  </a:cubicBezTo>
                  <a:cubicBezTo>
                    <a:pt x="578" y="31472"/>
                    <a:pt x="-521" y="27074"/>
                    <a:pt x="212" y="21942"/>
                  </a:cubicBezTo>
                  <a:cubicBezTo>
                    <a:pt x="1311" y="14978"/>
                    <a:pt x="6810" y="15711"/>
                    <a:pt x="11575" y="15711"/>
                  </a:cubicBezTo>
                  <a:cubicBezTo>
                    <a:pt x="33200" y="14611"/>
                    <a:pt x="54826" y="7281"/>
                    <a:pt x="76085" y="17910"/>
                  </a:cubicBezTo>
                  <a:cubicBezTo>
                    <a:pt x="72420" y="13878"/>
                    <a:pt x="62890" y="21209"/>
                    <a:pt x="62890" y="9113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59B0E30-1E3A-4692-A6D9-0FF537938F40}"/>
                </a:ext>
              </a:extLst>
            </p:cNvPr>
            <p:cNvSpPr/>
            <p:nvPr/>
          </p:nvSpPr>
          <p:spPr>
            <a:xfrm>
              <a:off x="10872482" y="7373356"/>
              <a:ext cx="512528" cy="99523"/>
            </a:xfrm>
            <a:custGeom>
              <a:avLst/>
              <a:gdLst>
                <a:gd name="connsiteX0" fmla="*/ 439954 w 512528"/>
                <a:gd name="connsiteY0" fmla="*/ 97860 h 99523"/>
                <a:gd name="connsiteX1" fmla="*/ 97973 w 512528"/>
                <a:gd name="connsiteY1" fmla="*/ 66705 h 99523"/>
                <a:gd name="connsiteX2" fmla="*/ 94675 w 512528"/>
                <a:gd name="connsiteY2" fmla="*/ 64872 h 99523"/>
                <a:gd name="connsiteX3" fmla="*/ 84411 w 512528"/>
                <a:gd name="connsiteY3" fmla="*/ 54609 h 99523"/>
                <a:gd name="connsiteX4" fmla="*/ 80013 w 512528"/>
                <a:gd name="connsiteY4" fmla="*/ 63039 h 99523"/>
                <a:gd name="connsiteX5" fmla="*/ 23566 w 512528"/>
                <a:gd name="connsiteY5" fmla="*/ 52043 h 99523"/>
                <a:gd name="connsiteX6" fmla="*/ 21733 w 512528"/>
                <a:gd name="connsiteY6" fmla="*/ 37748 h 99523"/>
                <a:gd name="connsiteX7" fmla="*/ 34196 w 512528"/>
                <a:gd name="connsiteY7" fmla="*/ 40314 h 99523"/>
                <a:gd name="connsiteX8" fmla="*/ 60953 w 512528"/>
                <a:gd name="connsiteY8" fmla="*/ 49111 h 99523"/>
                <a:gd name="connsiteX9" fmla="*/ 22100 w 512528"/>
                <a:gd name="connsiteY9" fmla="*/ 30417 h 99523"/>
                <a:gd name="connsiteX10" fmla="*/ 108 w 512528"/>
                <a:gd name="connsiteY10" fmla="*/ 5859 h 99523"/>
                <a:gd name="connsiteX11" fmla="*/ 4140 w 512528"/>
                <a:gd name="connsiteY11" fmla="*/ 2194 h 99523"/>
                <a:gd name="connsiteX12" fmla="*/ 43726 w 512528"/>
                <a:gd name="connsiteY12" fmla="*/ 7325 h 99523"/>
                <a:gd name="connsiteX13" fmla="*/ 122165 w 512528"/>
                <a:gd name="connsiteY13" fmla="*/ 30051 h 99523"/>
                <a:gd name="connsiteX14" fmla="*/ 169815 w 512528"/>
                <a:gd name="connsiteY14" fmla="*/ 39214 h 99523"/>
                <a:gd name="connsiteX15" fmla="*/ 434456 w 512528"/>
                <a:gd name="connsiteY15" fmla="*/ 60840 h 99523"/>
                <a:gd name="connsiteX16" fmla="*/ 469277 w 512528"/>
                <a:gd name="connsiteY16" fmla="*/ 73302 h 99523"/>
                <a:gd name="connsiteX17" fmla="*/ 501532 w 512528"/>
                <a:gd name="connsiteY17" fmla="*/ 85032 h 99523"/>
                <a:gd name="connsiteX18" fmla="*/ 512529 w 512528"/>
                <a:gd name="connsiteY18" fmla="*/ 92729 h 99523"/>
                <a:gd name="connsiteX19" fmla="*/ 500799 w 512528"/>
                <a:gd name="connsiteY19" fmla="*/ 98227 h 99523"/>
                <a:gd name="connsiteX20" fmla="*/ 439954 w 512528"/>
                <a:gd name="connsiteY20" fmla="*/ 97860 h 9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2528" h="99523">
                  <a:moveTo>
                    <a:pt x="439954" y="97860"/>
                  </a:moveTo>
                  <a:cubicBezTo>
                    <a:pt x="325594" y="92729"/>
                    <a:pt x="211234" y="83199"/>
                    <a:pt x="97973" y="66705"/>
                  </a:cubicBezTo>
                  <a:cubicBezTo>
                    <a:pt x="96874" y="66705"/>
                    <a:pt x="95774" y="65605"/>
                    <a:pt x="94675" y="64872"/>
                  </a:cubicBezTo>
                  <a:cubicBezTo>
                    <a:pt x="90276" y="62306"/>
                    <a:pt x="90276" y="54609"/>
                    <a:pt x="84411" y="54609"/>
                  </a:cubicBezTo>
                  <a:cubicBezTo>
                    <a:pt x="79646" y="54609"/>
                    <a:pt x="80746" y="59740"/>
                    <a:pt x="80013" y="63039"/>
                  </a:cubicBezTo>
                  <a:cubicBezTo>
                    <a:pt x="61320" y="59374"/>
                    <a:pt x="42259" y="55708"/>
                    <a:pt x="23566" y="52043"/>
                  </a:cubicBezTo>
                  <a:cubicBezTo>
                    <a:pt x="19168" y="47645"/>
                    <a:pt x="16235" y="42880"/>
                    <a:pt x="21733" y="37748"/>
                  </a:cubicBezTo>
                  <a:cubicBezTo>
                    <a:pt x="26865" y="32983"/>
                    <a:pt x="30164" y="36648"/>
                    <a:pt x="34196" y="40314"/>
                  </a:cubicBezTo>
                  <a:cubicBezTo>
                    <a:pt x="40427" y="46179"/>
                    <a:pt x="48857" y="46179"/>
                    <a:pt x="60953" y="49111"/>
                  </a:cubicBezTo>
                  <a:cubicBezTo>
                    <a:pt x="47758" y="36648"/>
                    <a:pt x="37495" y="28585"/>
                    <a:pt x="22100" y="30417"/>
                  </a:cubicBezTo>
                  <a:cubicBezTo>
                    <a:pt x="6339" y="32616"/>
                    <a:pt x="-992" y="24186"/>
                    <a:pt x="108" y="5859"/>
                  </a:cubicBezTo>
                  <a:cubicBezTo>
                    <a:pt x="1207" y="4393"/>
                    <a:pt x="2673" y="3293"/>
                    <a:pt x="4140" y="2194"/>
                  </a:cubicBezTo>
                  <a:cubicBezTo>
                    <a:pt x="18068" y="-2938"/>
                    <a:pt x="31630" y="1827"/>
                    <a:pt x="43726" y="7325"/>
                  </a:cubicBezTo>
                  <a:cubicBezTo>
                    <a:pt x="68650" y="19054"/>
                    <a:pt x="93941" y="28585"/>
                    <a:pt x="122165" y="30051"/>
                  </a:cubicBezTo>
                  <a:cubicBezTo>
                    <a:pt x="138293" y="30784"/>
                    <a:pt x="153321" y="39214"/>
                    <a:pt x="169815" y="39214"/>
                  </a:cubicBezTo>
                  <a:cubicBezTo>
                    <a:pt x="257418" y="53143"/>
                    <a:pt x="345387" y="63772"/>
                    <a:pt x="434456" y="60840"/>
                  </a:cubicBezTo>
                  <a:cubicBezTo>
                    <a:pt x="447651" y="60840"/>
                    <a:pt x="459747" y="61206"/>
                    <a:pt x="469277" y="73302"/>
                  </a:cubicBezTo>
                  <a:cubicBezTo>
                    <a:pt x="476974" y="83199"/>
                    <a:pt x="490170" y="82466"/>
                    <a:pt x="501532" y="85032"/>
                  </a:cubicBezTo>
                  <a:cubicBezTo>
                    <a:pt x="506297" y="86131"/>
                    <a:pt x="512529" y="86131"/>
                    <a:pt x="512529" y="92729"/>
                  </a:cubicBezTo>
                  <a:cubicBezTo>
                    <a:pt x="512162" y="100426"/>
                    <a:pt x="505198" y="98227"/>
                    <a:pt x="500799" y="98227"/>
                  </a:cubicBezTo>
                  <a:cubicBezTo>
                    <a:pt x="480640" y="98594"/>
                    <a:pt x="460480" y="101159"/>
                    <a:pt x="439954" y="97860"/>
                  </a:cubicBezTo>
                  <a:close/>
                </a:path>
              </a:pathLst>
            </a:custGeom>
            <a:solidFill>
              <a:srgbClr val="7755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BE51CBD-6E45-4081-92E8-B41F4F775DC5}"/>
                </a:ext>
              </a:extLst>
            </p:cNvPr>
            <p:cNvSpPr/>
            <p:nvPr/>
          </p:nvSpPr>
          <p:spPr>
            <a:xfrm>
              <a:off x="11709002" y="7314767"/>
              <a:ext cx="273466" cy="148018"/>
            </a:xfrm>
            <a:custGeom>
              <a:avLst/>
              <a:gdLst>
                <a:gd name="connsiteX0" fmla="*/ 237913 w 273466"/>
                <a:gd name="connsiteY0" fmla="*/ 95604 h 148018"/>
                <a:gd name="connsiteX1" fmla="*/ 150310 w 273466"/>
                <a:gd name="connsiteY1" fmla="*/ 123827 h 148018"/>
                <a:gd name="connsiteX2" fmla="*/ 16890 w 273466"/>
                <a:gd name="connsiteY2" fmla="*/ 148019 h 148018"/>
                <a:gd name="connsiteX3" fmla="*/ 762 w 273466"/>
                <a:gd name="connsiteY3" fmla="*/ 119429 h 148018"/>
                <a:gd name="connsiteX4" fmla="*/ 26786 w 273466"/>
                <a:gd name="connsiteY4" fmla="*/ 106966 h 148018"/>
                <a:gd name="connsiteX5" fmla="*/ 75903 w 273466"/>
                <a:gd name="connsiteY5" fmla="*/ 95237 h 148018"/>
                <a:gd name="connsiteX6" fmla="*/ 90564 w 273466"/>
                <a:gd name="connsiteY6" fmla="*/ 80942 h 148018"/>
                <a:gd name="connsiteX7" fmla="*/ 116222 w 273466"/>
                <a:gd name="connsiteY7" fmla="*/ 57850 h 148018"/>
                <a:gd name="connsiteX8" fmla="*/ 131617 w 273466"/>
                <a:gd name="connsiteY8" fmla="*/ 44655 h 148018"/>
                <a:gd name="connsiteX9" fmla="*/ 135649 w 273466"/>
                <a:gd name="connsiteY9" fmla="*/ 27428 h 148018"/>
                <a:gd name="connsiteX10" fmla="*/ 136748 w 273466"/>
                <a:gd name="connsiteY10" fmla="*/ 1037 h 148018"/>
                <a:gd name="connsiteX11" fmla="*/ 140047 w 273466"/>
                <a:gd name="connsiteY11" fmla="*/ 304 h 148018"/>
                <a:gd name="connsiteX12" fmla="*/ 180733 w 273466"/>
                <a:gd name="connsiteY12" fmla="*/ 41723 h 148018"/>
                <a:gd name="connsiteX13" fmla="*/ 188797 w 273466"/>
                <a:gd name="connsiteY13" fmla="*/ 55284 h 148018"/>
                <a:gd name="connsiteX14" fmla="*/ 250375 w 273466"/>
                <a:gd name="connsiteY14" fmla="*/ 44288 h 148018"/>
                <a:gd name="connsiteX15" fmla="*/ 271634 w 273466"/>
                <a:gd name="connsiteY15" fmla="*/ 47587 h 148018"/>
                <a:gd name="connsiteX16" fmla="*/ 273467 w 273466"/>
                <a:gd name="connsiteY16" fmla="*/ 52352 h 148018"/>
                <a:gd name="connsiteX17" fmla="*/ 252208 w 273466"/>
                <a:gd name="connsiteY17" fmla="*/ 68113 h 148018"/>
                <a:gd name="connsiteX18" fmla="*/ 224717 w 273466"/>
                <a:gd name="connsiteY18" fmla="*/ 89006 h 148018"/>
                <a:gd name="connsiteX19" fmla="*/ 237913 w 273466"/>
                <a:gd name="connsiteY19" fmla="*/ 95604 h 14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466" h="148018">
                  <a:moveTo>
                    <a:pt x="237913" y="95604"/>
                  </a:moveTo>
                  <a:cubicBezTo>
                    <a:pt x="210789" y="111731"/>
                    <a:pt x="180000" y="116130"/>
                    <a:pt x="150310" y="123827"/>
                  </a:cubicBezTo>
                  <a:cubicBezTo>
                    <a:pt x="106692" y="135190"/>
                    <a:pt x="62341" y="144353"/>
                    <a:pt x="16890" y="148019"/>
                  </a:cubicBezTo>
                  <a:cubicBezTo>
                    <a:pt x="15057" y="136656"/>
                    <a:pt x="-4003" y="134823"/>
                    <a:pt x="762" y="119429"/>
                  </a:cubicBezTo>
                  <a:cubicBezTo>
                    <a:pt x="6994" y="109899"/>
                    <a:pt x="16890" y="108066"/>
                    <a:pt x="26786" y="106966"/>
                  </a:cubicBezTo>
                  <a:cubicBezTo>
                    <a:pt x="43647" y="105134"/>
                    <a:pt x="59042" y="97803"/>
                    <a:pt x="75903" y="95237"/>
                  </a:cubicBezTo>
                  <a:cubicBezTo>
                    <a:pt x="84700" y="93771"/>
                    <a:pt x="88732" y="89006"/>
                    <a:pt x="90564" y="80942"/>
                  </a:cubicBezTo>
                  <a:cubicBezTo>
                    <a:pt x="98262" y="72512"/>
                    <a:pt x="107059" y="65181"/>
                    <a:pt x="116222" y="57850"/>
                  </a:cubicBezTo>
                  <a:cubicBezTo>
                    <a:pt x="121720" y="54185"/>
                    <a:pt x="126485" y="49053"/>
                    <a:pt x="131617" y="44655"/>
                  </a:cubicBezTo>
                  <a:cubicBezTo>
                    <a:pt x="137481" y="39890"/>
                    <a:pt x="139680" y="35125"/>
                    <a:pt x="135649" y="27428"/>
                  </a:cubicBezTo>
                  <a:cubicBezTo>
                    <a:pt x="131617" y="18997"/>
                    <a:pt x="130883" y="9467"/>
                    <a:pt x="136748" y="1037"/>
                  </a:cubicBezTo>
                  <a:cubicBezTo>
                    <a:pt x="137848" y="304"/>
                    <a:pt x="139680" y="-429"/>
                    <a:pt x="140047" y="304"/>
                  </a:cubicBezTo>
                  <a:cubicBezTo>
                    <a:pt x="152509" y="15332"/>
                    <a:pt x="172669" y="22662"/>
                    <a:pt x="180733" y="41723"/>
                  </a:cubicBezTo>
                  <a:cubicBezTo>
                    <a:pt x="182565" y="46854"/>
                    <a:pt x="182932" y="52719"/>
                    <a:pt x="188797" y="55284"/>
                  </a:cubicBezTo>
                  <a:cubicBezTo>
                    <a:pt x="210422" y="58217"/>
                    <a:pt x="229482" y="46488"/>
                    <a:pt x="250375" y="44288"/>
                  </a:cubicBezTo>
                  <a:cubicBezTo>
                    <a:pt x="258072" y="43555"/>
                    <a:pt x="265037" y="41723"/>
                    <a:pt x="271634" y="47587"/>
                  </a:cubicBezTo>
                  <a:cubicBezTo>
                    <a:pt x="272734" y="49053"/>
                    <a:pt x="273467" y="50519"/>
                    <a:pt x="273467" y="52352"/>
                  </a:cubicBezTo>
                  <a:cubicBezTo>
                    <a:pt x="269802" y="62249"/>
                    <a:pt x="261005" y="67380"/>
                    <a:pt x="252208" y="68113"/>
                  </a:cubicBezTo>
                  <a:cubicBezTo>
                    <a:pt x="237913" y="69213"/>
                    <a:pt x="229116" y="75444"/>
                    <a:pt x="224717" y="89006"/>
                  </a:cubicBezTo>
                  <a:cubicBezTo>
                    <a:pt x="228749" y="91205"/>
                    <a:pt x="234980" y="90839"/>
                    <a:pt x="237913" y="95604"/>
                  </a:cubicBezTo>
                  <a:close/>
                </a:path>
              </a:pathLst>
            </a:custGeom>
            <a:solidFill>
              <a:srgbClr val="9F79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090DC43C-36A4-4A92-ABE2-B315C9EAC47D}"/>
                </a:ext>
              </a:extLst>
            </p:cNvPr>
            <p:cNvSpPr/>
            <p:nvPr/>
          </p:nvSpPr>
          <p:spPr>
            <a:xfrm>
              <a:off x="10918407" y="4123252"/>
              <a:ext cx="235867" cy="165675"/>
            </a:xfrm>
            <a:custGeom>
              <a:avLst/>
              <a:gdLst>
                <a:gd name="connsiteX0" fmla="*/ 0 w 235867"/>
                <a:gd name="connsiteY0" fmla="*/ 135619 h 165675"/>
                <a:gd name="connsiteX1" fmla="*/ 34088 w 235867"/>
                <a:gd name="connsiteY1" fmla="*/ 112894 h 165675"/>
                <a:gd name="connsiteX2" fmla="*/ 41419 w 235867"/>
                <a:gd name="connsiteY2" fmla="*/ 117292 h 165675"/>
                <a:gd name="connsiteX3" fmla="*/ 56814 w 235867"/>
                <a:gd name="connsiteY3" fmla="*/ 79539 h 165675"/>
                <a:gd name="connsiteX4" fmla="*/ 56814 w 235867"/>
                <a:gd name="connsiteY4" fmla="*/ 72208 h 165675"/>
                <a:gd name="connsiteX5" fmla="*/ 71842 w 235867"/>
                <a:gd name="connsiteY5" fmla="*/ 49849 h 165675"/>
                <a:gd name="connsiteX6" fmla="*/ 95667 w 235867"/>
                <a:gd name="connsiteY6" fmla="*/ 42152 h 165675"/>
                <a:gd name="connsiteX7" fmla="*/ 120958 w 235867"/>
                <a:gd name="connsiteY7" fmla="*/ 57547 h 165675"/>
                <a:gd name="connsiteX8" fmla="*/ 134520 w 235867"/>
                <a:gd name="connsiteY8" fmla="*/ 53881 h 165675"/>
                <a:gd name="connsiteX9" fmla="*/ 126456 w 235867"/>
                <a:gd name="connsiteY9" fmla="*/ 43252 h 165675"/>
                <a:gd name="connsiteX10" fmla="*/ 98599 w 235867"/>
                <a:gd name="connsiteY10" fmla="*/ 34088 h 165675"/>
                <a:gd name="connsiteX11" fmla="*/ 111061 w 235867"/>
                <a:gd name="connsiteY11" fmla="*/ 26757 h 165675"/>
                <a:gd name="connsiteX12" fmla="*/ 170074 w 235867"/>
                <a:gd name="connsiteY12" fmla="*/ 0 h 165675"/>
                <a:gd name="connsiteX13" fmla="*/ 226887 w 235867"/>
                <a:gd name="connsiteY13" fmla="*/ 21259 h 165675"/>
                <a:gd name="connsiteX14" fmla="*/ 231286 w 235867"/>
                <a:gd name="connsiteY14" fmla="*/ 39953 h 165675"/>
                <a:gd name="connsiteX15" fmla="*/ 215525 w 235867"/>
                <a:gd name="connsiteY15" fmla="*/ 72941 h 165675"/>
                <a:gd name="connsiteX16" fmla="*/ 200863 w 235867"/>
                <a:gd name="connsiteY16" fmla="*/ 97866 h 165675"/>
                <a:gd name="connsiteX17" fmla="*/ 159078 w 235867"/>
                <a:gd name="connsiteY17" fmla="*/ 96766 h 165675"/>
                <a:gd name="connsiteX18" fmla="*/ 106663 w 235867"/>
                <a:gd name="connsiteY18" fmla="*/ 86503 h 165675"/>
                <a:gd name="connsiteX19" fmla="*/ 96033 w 235867"/>
                <a:gd name="connsiteY19" fmla="*/ 97133 h 165675"/>
                <a:gd name="connsiteX20" fmla="*/ 96033 w 235867"/>
                <a:gd name="connsiteY20" fmla="*/ 117659 h 165675"/>
                <a:gd name="connsiteX21" fmla="*/ 84670 w 235867"/>
                <a:gd name="connsiteY21" fmla="*/ 140018 h 165675"/>
                <a:gd name="connsiteX22" fmla="*/ 54248 w 235867"/>
                <a:gd name="connsiteY22" fmla="*/ 157245 h 165675"/>
                <a:gd name="connsiteX23" fmla="*/ 30423 w 235867"/>
                <a:gd name="connsiteY23" fmla="*/ 165675 h 165675"/>
                <a:gd name="connsiteX24" fmla="*/ 0 w 235867"/>
                <a:gd name="connsiteY24" fmla="*/ 135619 h 16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5867" h="165675">
                  <a:moveTo>
                    <a:pt x="0" y="135619"/>
                  </a:moveTo>
                  <a:cubicBezTo>
                    <a:pt x="19060" y="139651"/>
                    <a:pt x="20893" y="118025"/>
                    <a:pt x="34088" y="112894"/>
                  </a:cubicBezTo>
                  <a:cubicBezTo>
                    <a:pt x="38120" y="112161"/>
                    <a:pt x="37020" y="124257"/>
                    <a:pt x="41419" y="117292"/>
                  </a:cubicBezTo>
                  <a:cubicBezTo>
                    <a:pt x="48383" y="105563"/>
                    <a:pt x="57913" y="94567"/>
                    <a:pt x="56814" y="79539"/>
                  </a:cubicBezTo>
                  <a:cubicBezTo>
                    <a:pt x="56814" y="76973"/>
                    <a:pt x="56814" y="74774"/>
                    <a:pt x="56814" y="72208"/>
                  </a:cubicBezTo>
                  <a:cubicBezTo>
                    <a:pt x="58646" y="62678"/>
                    <a:pt x="68543" y="58646"/>
                    <a:pt x="71842" y="49849"/>
                  </a:cubicBezTo>
                  <a:cubicBezTo>
                    <a:pt x="78439" y="43252"/>
                    <a:pt x="86503" y="41419"/>
                    <a:pt x="95667" y="42152"/>
                  </a:cubicBezTo>
                  <a:cubicBezTo>
                    <a:pt x="105197" y="45084"/>
                    <a:pt x="110328" y="56080"/>
                    <a:pt x="120958" y="57547"/>
                  </a:cubicBezTo>
                  <a:cubicBezTo>
                    <a:pt x="126089" y="58280"/>
                    <a:pt x="132320" y="59013"/>
                    <a:pt x="134520" y="53881"/>
                  </a:cubicBezTo>
                  <a:cubicBezTo>
                    <a:pt x="137452" y="47650"/>
                    <a:pt x="130121" y="46184"/>
                    <a:pt x="126456" y="43252"/>
                  </a:cubicBezTo>
                  <a:cubicBezTo>
                    <a:pt x="118392" y="36654"/>
                    <a:pt x="106663" y="41419"/>
                    <a:pt x="98599" y="34088"/>
                  </a:cubicBezTo>
                  <a:cubicBezTo>
                    <a:pt x="101531" y="29323"/>
                    <a:pt x="106296" y="27490"/>
                    <a:pt x="111061" y="26757"/>
                  </a:cubicBezTo>
                  <a:cubicBezTo>
                    <a:pt x="133787" y="24558"/>
                    <a:pt x="151747" y="11729"/>
                    <a:pt x="170074" y="0"/>
                  </a:cubicBezTo>
                  <a:cubicBezTo>
                    <a:pt x="189134" y="6598"/>
                    <a:pt x="207461" y="15028"/>
                    <a:pt x="226887" y="21259"/>
                  </a:cubicBezTo>
                  <a:cubicBezTo>
                    <a:pt x="237151" y="24558"/>
                    <a:pt x="238617" y="32622"/>
                    <a:pt x="231286" y="39953"/>
                  </a:cubicBezTo>
                  <a:cubicBezTo>
                    <a:pt x="221756" y="49116"/>
                    <a:pt x="219557" y="61212"/>
                    <a:pt x="215525" y="72941"/>
                  </a:cubicBezTo>
                  <a:cubicBezTo>
                    <a:pt x="210760" y="81372"/>
                    <a:pt x="208927" y="91268"/>
                    <a:pt x="200863" y="97866"/>
                  </a:cubicBezTo>
                  <a:cubicBezTo>
                    <a:pt x="186568" y="105563"/>
                    <a:pt x="174472" y="105930"/>
                    <a:pt x="159078" y="96766"/>
                  </a:cubicBezTo>
                  <a:cubicBezTo>
                    <a:pt x="144050" y="87603"/>
                    <a:pt x="124623" y="87603"/>
                    <a:pt x="106663" y="86503"/>
                  </a:cubicBezTo>
                  <a:cubicBezTo>
                    <a:pt x="100065" y="86137"/>
                    <a:pt x="96766" y="90902"/>
                    <a:pt x="96033" y="97133"/>
                  </a:cubicBezTo>
                  <a:cubicBezTo>
                    <a:pt x="95300" y="104097"/>
                    <a:pt x="95667" y="110695"/>
                    <a:pt x="96033" y="117659"/>
                  </a:cubicBezTo>
                  <a:cubicBezTo>
                    <a:pt x="98599" y="128289"/>
                    <a:pt x="94200" y="135253"/>
                    <a:pt x="84670" y="140018"/>
                  </a:cubicBezTo>
                  <a:cubicBezTo>
                    <a:pt x="74041" y="145149"/>
                    <a:pt x="64511" y="152114"/>
                    <a:pt x="54248" y="157245"/>
                  </a:cubicBezTo>
                  <a:cubicBezTo>
                    <a:pt x="46550" y="160544"/>
                    <a:pt x="39220" y="165309"/>
                    <a:pt x="30423" y="165675"/>
                  </a:cubicBezTo>
                  <a:cubicBezTo>
                    <a:pt x="12829" y="162743"/>
                    <a:pt x="8797" y="146615"/>
                    <a:pt x="0" y="13561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DA723FE6-58AA-4F21-B934-F0D76BE7FB00}"/>
                </a:ext>
              </a:extLst>
            </p:cNvPr>
            <p:cNvSpPr/>
            <p:nvPr/>
          </p:nvSpPr>
          <p:spPr>
            <a:xfrm>
              <a:off x="10040180" y="4696152"/>
              <a:ext cx="98598" cy="516819"/>
            </a:xfrm>
            <a:custGeom>
              <a:avLst/>
              <a:gdLst>
                <a:gd name="connsiteX0" fmla="*/ 0 w 98598"/>
                <a:gd name="connsiteY0" fmla="*/ 516819 h 516819"/>
                <a:gd name="connsiteX1" fmla="*/ 34088 w 98598"/>
                <a:gd name="connsiteY1" fmla="*/ 155046 h 516819"/>
                <a:gd name="connsiteX2" fmla="*/ 78806 w 98598"/>
                <a:gd name="connsiteY2" fmla="*/ 20526 h 516819"/>
                <a:gd name="connsiteX3" fmla="*/ 92734 w 98598"/>
                <a:gd name="connsiteY3" fmla="*/ 0 h 516819"/>
                <a:gd name="connsiteX4" fmla="*/ 93467 w 98598"/>
                <a:gd name="connsiteY4" fmla="*/ 9897 h 516819"/>
                <a:gd name="connsiteX5" fmla="*/ 97133 w 98598"/>
                <a:gd name="connsiteY5" fmla="*/ 16861 h 516819"/>
                <a:gd name="connsiteX6" fmla="*/ 87603 w 98598"/>
                <a:gd name="connsiteY6" fmla="*/ 35921 h 516819"/>
                <a:gd name="connsiteX7" fmla="*/ 81372 w 98598"/>
                <a:gd name="connsiteY7" fmla="*/ 58280 h 516819"/>
                <a:gd name="connsiteX8" fmla="*/ 98599 w 98598"/>
                <a:gd name="connsiteY8" fmla="*/ 58280 h 516819"/>
                <a:gd name="connsiteX9" fmla="*/ 90902 w 98598"/>
                <a:gd name="connsiteY9" fmla="*/ 126089 h 516819"/>
                <a:gd name="connsiteX10" fmla="*/ 77706 w 98598"/>
                <a:gd name="connsiteY10" fmla="*/ 145516 h 516819"/>
                <a:gd name="connsiteX11" fmla="*/ 64144 w 98598"/>
                <a:gd name="connsiteY11" fmla="*/ 160544 h 516819"/>
                <a:gd name="connsiteX12" fmla="*/ 60479 w 98598"/>
                <a:gd name="connsiteY12" fmla="*/ 134520 h 516819"/>
                <a:gd name="connsiteX13" fmla="*/ 54248 w 98598"/>
                <a:gd name="connsiteY13" fmla="*/ 167875 h 516819"/>
                <a:gd name="connsiteX14" fmla="*/ 54614 w 98598"/>
                <a:gd name="connsiteY14" fmla="*/ 167142 h 516819"/>
                <a:gd name="connsiteX15" fmla="*/ 66710 w 98598"/>
                <a:gd name="connsiteY15" fmla="*/ 164209 h 516819"/>
                <a:gd name="connsiteX16" fmla="*/ 67810 w 98598"/>
                <a:gd name="connsiteY16" fmla="*/ 173373 h 516819"/>
                <a:gd name="connsiteX17" fmla="*/ 45817 w 98598"/>
                <a:gd name="connsiteY17" fmla="*/ 312291 h 516819"/>
                <a:gd name="connsiteX18" fmla="*/ 40319 w 98598"/>
                <a:gd name="connsiteY18" fmla="*/ 321821 h 516819"/>
                <a:gd name="connsiteX19" fmla="*/ 35921 w 98598"/>
                <a:gd name="connsiteY19" fmla="*/ 305327 h 516819"/>
                <a:gd name="connsiteX20" fmla="*/ 34455 w 98598"/>
                <a:gd name="connsiteY20" fmla="*/ 303494 h 516819"/>
                <a:gd name="connsiteX21" fmla="*/ 34821 w 98598"/>
                <a:gd name="connsiteY21" fmla="*/ 304594 h 516819"/>
                <a:gd name="connsiteX22" fmla="*/ 23458 w 98598"/>
                <a:gd name="connsiteY22" fmla="*/ 407224 h 516819"/>
                <a:gd name="connsiteX23" fmla="*/ 8430 w 98598"/>
                <a:gd name="connsiteY23" fmla="*/ 502524 h 516819"/>
                <a:gd name="connsiteX24" fmla="*/ 0 w 98598"/>
                <a:gd name="connsiteY24" fmla="*/ 516819 h 5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98" h="516819">
                  <a:moveTo>
                    <a:pt x="0" y="516819"/>
                  </a:moveTo>
                  <a:cubicBezTo>
                    <a:pt x="1833" y="395495"/>
                    <a:pt x="4765" y="273804"/>
                    <a:pt x="34088" y="155046"/>
                  </a:cubicBezTo>
                  <a:cubicBezTo>
                    <a:pt x="45451" y="109229"/>
                    <a:pt x="58280" y="63411"/>
                    <a:pt x="78806" y="20526"/>
                  </a:cubicBezTo>
                  <a:cubicBezTo>
                    <a:pt x="82105" y="13562"/>
                    <a:pt x="84304" y="5132"/>
                    <a:pt x="92734" y="0"/>
                  </a:cubicBezTo>
                  <a:cubicBezTo>
                    <a:pt x="93101" y="3665"/>
                    <a:pt x="93467" y="6964"/>
                    <a:pt x="93467" y="9897"/>
                  </a:cubicBezTo>
                  <a:cubicBezTo>
                    <a:pt x="95667" y="11729"/>
                    <a:pt x="96766" y="13929"/>
                    <a:pt x="97133" y="16861"/>
                  </a:cubicBezTo>
                  <a:cubicBezTo>
                    <a:pt x="97499" y="24925"/>
                    <a:pt x="92001" y="30423"/>
                    <a:pt x="87603" y="35921"/>
                  </a:cubicBezTo>
                  <a:cubicBezTo>
                    <a:pt x="82105" y="42518"/>
                    <a:pt x="79172" y="49116"/>
                    <a:pt x="81372" y="58280"/>
                  </a:cubicBezTo>
                  <a:cubicBezTo>
                    <a:pt x="87236" y="58280"/>
                    <a:pt x="93101" y="49116"/>
                    <a:pt x="98599" y="58280"/>
                  </a:cubicBezTo>
                  <a:cubicBezTo>
                    <a:pt x="94934" y="80639"/>
                    <a:pt x="97866" y="104097"/>
                    <a:pt x="90902" y="126089"/>
                  </a:cubicBezTo>
                  <a:cubicBezTo>
                    <a:pt x="79539" y="127922"/>
                    <a:pt x="80272" y="137452"/>
                    <a:pt x="77706" y="145516"/>
                  </a:cubicBezTo>
                  <a:cubicBezTo>
                    <a:pt x="75507" y="152114"/>
                    <a:pt x="77340" y="163476"/>
                    <a:pt x="64144" y="160544"/>
                  </a:cubicBezTo>
                  <a:cubicBezTo>
                    <a:pt x="58646" y="151381"/>
                    <a:pt x="58646" y="151381"/>
                    <a:pt x="60479" y="134520"/>
                  </a:cubicBezTo>
                  <a:cubicBezTo>
                    <a:pt x="56447" y="144416"/>
                    <a:pt x="56813" y="156145"/>
                    <a:pt x="54248" y="167875"/>
                  </a:cubicBezTo>
                  <a:cubicBezTo>
                    <a:pt x="53148" y="169341"/>
                    <a:pt x="57180" y="167875"/>
                    <a:pt x="54614" y="167142"/>
                  </a:cubicBezTo>
                  <a:cubicBezTo>
                    <a:pt x="56813" y="159078"/>
                    <a:pt x="60479" y="156145"/>
                    <a:pt x="66710" y="164209"/>
                  </a:cubicBezTo>
                  <a:cubicBezTo>
                    <a:pt x="67810" y="167142"/>
                    <a:pt x="68176" y="170440"/>
                    <a:pt x="67810" y="173373"/>
                  </a:cubicBezTo>
                  <a:cubicBezTo>
                    <a:pt x="58280" y="219190"/>
                    <a:pt x="52782" y="265741"/>
                    <a:pt x="45817" y="312291"/>
                  </a:cubicBezTo>
                  <a:cubicBezTo>
                    <a:pt x="45084" y="315956"/>
                    <a:pt x="43985" y="319622"/>
                    <a:pt x="40319" y="321821"/>
                  </a:cubicBezTo>
                  <a:cubicBezTo>
                    <a:pt x="29323" y="317789"/>
                    <a:pt x="36654" y="310092"/>
                    <a:pt x="35921" y="305327"/>
                  </a:cubicBezTo>
                  <a:cubicBezTo>
                    <a:pt x="36654" y="300928"/>
                    <a:pt x="31889" y="303861"/>
                    <a:pt x="34455" y="303494"/>
                  </a:cubicBezTo>
                  <a:cubicBezTo>
                    <a:pt x="34821" y="303494"/>
                    <a:pt x="34821" y="303861"/>
                    <a:pt x="34821" y="304594"/>
                  </a:cubicBezTo>
                  <a:cubicBezTo>
                    <a:pt x="34821" y="339415"/>
                    <a:pt x="24925" y="373136"/>
                    <a:pt x="23458" y="407224"/>
                  </a:cubicBezTo>
                  <a:cubicBezTo>
                    <a:pt x="21992" y="439846"/>
                    <a:pt x="14295" y="471002"/>
                    <a:pt x="8430" y="502524"/>
                  </a:cubicBezTo>
                  <a:cubicBezTo>
                    <a:pt x="7331" y="508389"/>
                    <a:pt x="9163" y="516086"/>
                    <a:pt x="0" y="516819"/>
                  </a:cubicBezTo>
                  <a:close/>
                </a:path>
              </a:pathLst>
            </a:custGeom>
            <a:solidFill>
              <a:srgbClr val="BAA39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6D32CDEC-EB3F-4A40-999F-82B0AE06BF07}"/>
                </a:ext>
              </a:extLst>
            </p:cNvPr>
            <p:cNvSpPr/>
            <p:nvPr/>
          </p:nvSpPr>
          <p:spPr>
            <a:xfrm>
              <a:off x="10583817" y="7264521"/>
              <a:ext cx="355953" cy="164825"/>
            </a:xfrm>
            <a:custGeom>
              <a:avLst/>
              <a:gdLst>
                <a:gd name="connsiteX0" fmla="*/ 289872 w 355953"/>
                <a:gd name="connsiteY0" fmla="*/ 116160 h 164825"/>
                <a:gd name="connsiteX1" fmla="*/ 315530 w 355953"/>
                <a:gd name="connsiteY1" fmla="*/ 130822 h 164825"/>
                <a:gd name="connsiteX2" fmla="*/ 320295 w 355953"/>
                <a:gd name="connsiteY2" fmla="*/ 130455 h 164825"/>
                <a:gd name="connsiteX3" fmla="*/ 352184 w 355953"/>
                <a:gd name="connsiteY3" fmla="*/ 153914 h 164825"/>
                <a:gd name="connsiteX4" fmla="*/ 355483 w 355953"/>
                <a:gd name="connsiteY4" fmla="*/ 161977 h 164825"/>
                <a:gd name="connsiteX5" fmla="*/ 345953 w 355953"/>
                <a:gd name="connsiteY5" fmla="*/ 162711 h 164825"/>
                <a:gd name="connsiteX6" fmla="*/ 317363 w 355953"/>
                <a:gd name="connsiteY6" fmla="*/ 148416 h 164825"/>
                <a:gd name="connsiteX7" fmla="*/ 312598 w 355953"/>
                <a:gd name="connsiteY7" fmla="*/ 148782 h 164825"/>
                <a:gd name="connsiteX8" fmla="*/ 312231 w 355953"/>
                <a:gd name="connsiteY8" fmla="*/ 160878 h 164825"/>
                <a:gd name="connsiteX9" fmla="*/ 259450 w 355953"/>
                <a:gd name="connsiteY9" fmla="*/ 150248 h 164825"/>
                <a:gd name="connsiteX10" fmla="*/ 218031 w 355953"/>
                <a:gd name="connsiteY10" fmla="*/ 138886 h 164825"/>
                <a:gd name="connsiteX11" fmla="*/ 165616 w 355953"/>
                <a:gd name="connsiteY11" fmla="*/ 123491 h 164825"/>
                <a:gd name="connsiteX12" fmla="*/ 137759 w 355953"/>
                <a:gd name="connsiteY12" fmla="*/ 109562 h 164825"/>
                <a:gd name="connsiteX13" fmla="*/ 93774 w 355953"/>
                <a:gd name="connsiteY13" fmla="*/ 83172 h 164825"/>
                <a:gd name="connsiteX14" fmla="*/ 62252 w 355953"/>
                <a:gd name="connsiteY14" fmla="*/ 65578 h 164825"/>
                <a:gd name="connsiteX15" fmla="*/ 33662 w 355953"/>
                <a:gd name="connsiteY15" fmla="*/ 49084 h 164825"/>
                <a:gd name="connsiteX16" fmla="*/ 34028 w 355953"/>
                <a:gd name="connsiteY16" fmla="*/ 49450 h 164825"/>
                <a:gd name="connsiteX17" fmla="*/ 307 w 355953"/>
                <a:gd name="connsiteY17" fmla="*/ 18661 h 164825"/>
                <a:gd name="connsiteX18" fmla="*/ 307 w 355953"/>
                <a:gd name="connsiteY18" fmla="*/ 18661 h 164825"/>
                <a:gd name="connsiteX19" fmla="*/ 7271 w 355953"/>
                <a:gd name="connsiteY19" fmla="*/ 10230 h 164825"/>
                <a:gd name="connsiteX20" fmla="*/ 45024 w 355953"/>
                <a:gd name="connsiteY20" fmla="*/ 1800 h 164825"/>
                <a:gd name="connsiteX21" fmla="*/ 61519 w 355953"/>
                <a:gd name="connsiteY21" fmla="*/ 15729 h 164825"/>
                <a:gd name="connsiteX22" fmla="*/ 62252 w 355953"/>
                <a:gd name="connsiteY22" fmla="*/ 26358 h 164825"/>
                <a:gd name="connsiteX23" fmla="*/ 123830 w 355953"/>
                <a:gd name="connsiteY23" fmla="*/ 59713 h 164825"/>
                <a:gd name="connsiteX24" fmla="*/ 142157 w 355953"/>
                <a:gd name="connsiteY24" fmla="*/ 65578 h 164825"/>
                <a:gd name="connsiteX25" fmla="*/ 136293 w 355953"/>
                <a:gd name="connsiteY25" fmla="*/ 82072 h 164825"/>
                <a:gd name="connsiteX26" fmla="*/ 162683 w 355953"/>
                <a:gd name="connsiteY26" fmla="*/ 74741 h 164825"/>
                <a:gd name="connsiteX27" fmla="*/ 214365 w 355953"/>
                <a:gd name="connsiteY27" fmla="*/ 83172 h 164825"/>
                <a:gd name="connsiteX28" fmla="*/ 222063 w 355953"/>
                <a:gd name="connsiteY28" fmla="*/ 86837 h 164825"/>
                <a:gd name="connsiteX29" fmla="*/ 242222 w 355953"/>
                <a:gd name="connsiteY29" fmla="*/ 100033 h 164825"/>
                <a:gd name="connsiteX30" fmla="*/ 281442 w 355953"/>
                <a:gd name="connsiteY30" fmla="*/ 108829 h 164825"/>
                <a:gd name="connsiteX31" fmla="*/ 289872 w 355953"/>
                <a:gd name="connsiteY31" fmla="*/ 116160 h 16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55953" h="164825">
                  <a:moveTo>
                    <a:pt x="289872" y="116160"/>
                  </a:moveTo>
                  <a:cubicBezTo>
                    <a:pt x="293904" y="128989"/>
                    <a:pt x="295004" y="146583"/>
                    <a:pt x="315530" y="130822"/>
                  </a:cubicBezTo>
                  <a:cubicBezTo>
                    <a:pt x="316630" y="130089"/>
                    <a:pt x="319928" y="129722"/>
                    <a:pt x="320295" y="130455"/>
                  </a:cubicBezTo>
                  <a:cubicBezTo>
                    <a:pt x="327626" y="142551"/>
                    <a:pt x="345953" y="140352"/>
                    <a:pt x="352184" y="153914"/>
                  </a:cubicBezTo>
                  <a:cubicBezTo>
                    <a:pt x="353283" y="156480"/>
                    <a:pt x="357315" y="158679"/>
                    <a:pt x="355483" y="161977"/>
                  </a:cubicBezTo>
                  <a:cubicBezTo>
                    <a:pt x="352917" y="166376"/>
                    <a:pt x="348518" y="164910"/>
                    <a:pt x="345953" y="162711"/>
                  </a:cubicBezTo>
                  <a:cubicBezTo>
                    <a:pt x="337522" y="155746"/>
                    <a:pt x="321395" y="164177"/>
                    <a:pt x="317363" y="148416"/>
                  </a:cubicBezTo>
                  <a:cubicBezTo>
                    <a:pt x="317363" y="148049"/>
                    <a:pt x="313697" y="148049"/>
                    <a:pt x="312598" y="148782"/>
                  </a:cubicBezTo>
                  <a:cubicBezTo>
                    <a:pt x="307833" y="152448"/>
                    <a:pt x="313331" y="156846"/>
                    <a:pt x="312231" y="160878"/>
                  </a:cubicBezTo>
                  <a:cubicBezTo>
                    <a:pt x="293904" y="160511"/>
                    <a:pt x="277043" y="154647"/>
                    <a:pt x="259450" y="150248"/>
                  </a:cubicBezTo>
                  <a:cubicBezTo>
                    <a:pt x="246621" y="142551"/>
                    <a:pt x="233792" y="136320"/>
                    <a:pt x="218031" y="138886"/>
                  </a:cubicBezTo>
                  <a:cubicBezTo>
                    <a:pt x="199704" y="137053"/>
                    <a:pt x="182476" y="130822"/>
                    <a:pt x="165616" y="123491"/>
                  </a:cubicBezTo>
                  <a:cubicBezTo>
                    <a:pt x="157918" y="115794"/>
                    <a:pt x="147289" y="113228"/>
                    <a:pt x="137759" y="109562"/>
                  </a:cubicBezTo>
                  <a:cubicBezTo>
                    <a:pt x="121264" y="103698"/>
                    <a:pt x="107336" y="94534"/>
                    <a:pt x="93774" y="83172"/>
                  </a:cubicBezTo>
                  <a:cubicBezTo>
                    <a:pt x="84977" y="75841"/>
                    <a:pt x="75447" y="67044"/>
                    <a:pt x="62252" y="65578"/>
                  </a:cubicBezTo>
                  <a:cubicBezTo>
                    <a:pt x="50889" y="64478"/>
                    <a:pt x="44291" y="53115"/>
                    <a:pt x="33662" y="49084"/>
                  </a:cubicBezTo>
                  <a:lnTo>
                    <a:pt x="34028" y="49450"/>
                  </a:lnTo>
                  <a:cubicBezTo>
                    <a:pt x="23399" y="38454"/>
                    <a:pt x="14235" y="26358"/>
                    <a:pt x="307" y="18661"/>
                  </a:cubicBezTo>
                  <a:lnTo>
                    <a:pt x="307" y="18661"/>
                  </a:lnTo>
                  <a:cubicBezTo>
                    <a:pt x="-1159" y="12796"/>
                    <a:pt x="2872" y="9498"/>
                    <a:pt x="7271" y="10230"/>
                  </a:cubicBezTo>
                  <a:cubicBezTo>
                    <a:pt x="21199" y="12796"/>
                    <a:pt x="32562" y="5832"/>
                    <a:pt x="45024" y="1800"/>
                  </a:cubicBezTo>
                  <a:cubicBezTo>
                    <a:pt x="58953" y="-2598"/>
                    <a:pt x="62618" y="701"/>
                    <a:pt x="61519" y="15729"/>
                  </a:cubicBezTo>
                  <a:cubicBezTo>
                    <a:pt x="61152" y="19394"/>
                    <a:pt x="59686" y="24159"/>
                    <a:pt x="62252" y="26358"/>
                  </a:cubicBezTo>
                  <a:cubicBezTo>
                    <a:pt x="80579" y="41386"/>
                    <a:pt x="95240" y="64112"/>
                    <a:pt x="123830" y="59713"/>
                  </a:cubicBezTo>
                  <a:cubicBezTo>
                    <a:pt x="131161" y="58614"/>
                    <a:pt x="137759" y="59713"/>
                    <a:pt x="142157" y="65578"/>
                  </a:cubicBezTo>
                  <a:cubicBezTo>
                    <a:pt x="146556" y="71076"/>
                    <a:pt x="139591" y="73642"/>
                    <a:pt x="136293" y="82072"/>
                  </a:cubicBezTo>
                  <a:cubicBezTo>
                    <a:pt x="145456" y="69976"/>
                    <a:pt x="153153" y="70343"/>
                    <a:pt x="162683" y="74741"/>
                  </a:cubicBezTo>
                  <a:cubicBezTo>
                    <a:pt x="178811" y="82072"/>
                    <a:pt x="195672" y="89036"/>
                    <a:pt x="214365" y="83172"/>
                  </a:cubicBezTo>
                  <a:cubicBezTo>
                    <a:pt x="217664" y="83172"/>
                    <a:pt x="221696" y="83172"/>
                    <a:pt x="222063" y="86837"/>
                  </a:cubicBezTo>
                  <a:cubicBezTo>
                    <a:pt x="223895" y="99666"/>
                    <a:pt x="232692" y="99666"/>
                    <a:pt x="242222" y="100033"/>
                  </a:cubicBezTo>
                  <a:cubicBezTo>
                    <a:pt x="255784" y="100766"/>
                    <a:pt x="268613" y="104798"/>
                    <a:pt x="281442" y="108829"/>
                  </a:cubicBezTo>
                  <a:cubicBezTo>
                    <a:pt x="285107" y="110296"/>
                    <a:pt x="288040" y="112495"/>
                    <a:pt x="289872" y="116160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221DCAE-97A6-4D9C-9063-F684B3E707D8}"/>
                </a:ext>
              </a:extLst>
            </p:cNvPr>
            <p:cNvSpPr/>
            <p:nvPr/>
          </p:nvSpPr>
          <p:spPr>
            <a:xfrm>
              <a:off x="10565430" y="4430778"/>
              <a:ext cx="142583" cy="205800"/>
            </a:xfrm>
            <a:custGeom>
              <a:avLst/>
              <a:gdLst>
                <a:gd name="connsiteX0" fmla="*/ 93834 w 142583"/>
                <a:gd name="connsiteY0" fmla="*/ 0 h 205800"/>
                <a:gd name="connsiteX1" fmla="*/ 142584 w 142583"/>
                <a:gd name="connsiteY1" fmla="*/ 15761 h 205800"/>
                <a:gd name="connsiteX2" fmla="*/ 108862 w 142583"/>
                <a:gd name="connsiteY2" fmla="*/ 34821 h 205800"/>
                <a:gd name="connsiteX3" fmla="*/ 96033 w 142583"/>
                <a:gd name="connsiteY3" fmla="*/ 49483 h 205800"/>
                <a:gd name="connsiteX4" fmla="*/ 85037 w 142583"/>
                <a:gd name="connsiteY4" fmla="*/ 59379 h 205800"/>
                <a:gd name="connsiteX5" fmla="*/ 98599 w 142583"/>
                <a:gd name="connsiteY5" fmla="*/ 59379 h 205800"/>
                <a:gd name="connsiteX6" fmla="*/ 94200 w 142583"/>
                <a:gd name="connsiteY6" fmla="*/ 71842 h 205800"/>
                <a:gd name="connsiteX7" fmla="*/ 86870 w 142583"/>
                <a:gd name="connsiteY7" fmla="*/ 84304 h 205800"/>
                <a:gd name="connsiteX8" fmla="*/ 85037 w 142583"/>
                <a:gd name="connsiteY8" fmla="*/ 109962 h 205800"/>
                <a:gd name="connsiteX9" fmla="*/ 101531 w 142583"/>
                <a:gd name="connsiteY9" fmla="*/ 156145 h 205800"/>
                <a:gd name="connsiteX10" fmla="*/ 106296 w 142583"/>
                <a:gd name="connsiteY10" fmla="*/ 158345 h 205800"/>
                <a:gd name="connsiteX11" fmla="*/ 116926 w 142583"/>
                <a:gd name="connsiteY11" fmla="*/ 179604 h 205800"/>
                <a:gd name="connsiteX12" fmla="*/ 126456 w 142583"/>
                <a:gd name="connsiteY12" fmla="*/ 196465 h 205800"/>
                <a:gd name="connsiteX13" fmla="*/ 105930 w 142583"/>
                <a:gd name="connsiteY13" fmla="*/ 201963 h 205800"/>
                <a:gd name="connsiteX14" fmla="*/ 70009 w 142583"/>
                <a:gd name="connsiteY14" fmla="*/ 186935 h 205800"/>
                <a:gd name="connsiteX15" fmla="*/ 50949 w 142583"/>
                <a:gd name="connsiteY15" fmla="*/ 193899 h 205800"/>
                <a:gd name="connsiteX16" fmla="*/ 36287 w 142583"/>
                <a:gd name="connsiteY16" fmla="*/ 196098 h 205800"/>
                <a:gd name="connsiteX17" fmla="*/ 21626 w 142583"/>
                <a:gd name="connsiteY17" fmla="*/ 176305 h 205800"/>
                <a:gd name="connsiteX18" fmla="*/ 0 w 142583"/>
                <a:gd name="connsiteY18" fmla="*/ 177405 h 205800"/>
                <a:gd name="connsiteX19" fmla="*/ 11363 w 142583"/>
                <a:gd name="connsiteY19" fmla="*/ 160910 h 205800"/>
                <a:gd name="connsiteX20" fmla="*/ 23092 w 142583"/>
                <a:gd name="connsiteY20" fmla="*/ 126089 h 205800"/>
                <a:gd name="connsiteX21" fmla="*/ 35554 w 142583"/>
                <a:gd name="connsiteY21" fmla="*/ 109962 h 205800"/>
                <a:gd name="connsiteX22" fmla="*/ 34455 w 142583"/>
                <a:gd name="connsiteY22" fmla="*/ 82838 h 205800"/>
                <a:gd name="connsiteX23" fmla="*/ 26391 w 142583"/>
                <a:gd name="connsiteY23" fmla="*/ 78073 h 205800"/>
                <a:gd name="connsiteX24" fmla="*/ 30056 w 142583"/>
                <a:gd name="connsiteY24" fmla="*/ 58646 h 205800"/>
                <a:gd name="connsiteX25" fmla="*/ 46550 w 142583"/>
                <a:gd name="connsiteY25" fmla="*/ 53881 h 205800"/>
                <a:gd name="connsiteX26" fmla="*/ 42152 w 142583"/>
                <a:gd name="connsiteY26" fmla="*/ 38487 h 205800"/>
                <a:gd name="connsiteX27" fmla="*/ 55714 w 142583"/>
                <a:gd name="connsiteY27" fmla="*/ 29323 h 205800"/>
                <a:gd name="connsiteX28" fmla="*/ 93834 w 142583"/>
                <a:gd name="connsiteY28" fmla="*/ 0 h 20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583" h="205800">
                  <a:moveTo>
                    <a:pt x="93834" y="0"/>
                  </a:moveTo>
                  <a:cubicBezTo>
                    <a:pt x="109962" y="5132"/>
                    <a:pt x="126089" y="10263"/>
                    <a:pt x="142584" y="15761"/>
                  </a:cubicBezTo>
                  <a:cubicBezTo>
                    <a:pt x="138185" y="34088"/>
                    <a:pt x="123524" y="36287"/>
                    <a:pt x="108862" y="34821"/>
                  </a:cubicBezTo>
                  <a:cubicBezTo>
                    <a:pt x="95300" y="33355"/>
                    <a:pt x="92368" y="37387"/>
                    <a:pt x="96033" y="49483"/>
                  </a:cubicBezTo>
                  <a:cubicBezTo>
                    <a:pt x="95300" y="56080"/>
                    <a:pt x="91268" y="59013"/>
                    <a:pt x="85037" y="59379"/>
                  </a:cubicBezTo>
                  <a:cubicBezTo>
                    <a:pt x="89802" y="61945"/>
                    <a:pt x="94567" y="52782"/>
                    <a:pt x="98599" y="59379"/>
                  </a:cubicBezTo>
                  <a:cubicBezTo>
                    <a:pt x="101531" y="64511"/>
                    <a:pt x="97866" y="68909"/>
                    <a:pt x="94200" y="71842"/>
                  </a:cubicBezTo>
                  <a:cubicBezTo>
                    <a:pt x="90169" y="75140"/>
                    <a:pt x="88336" y="79539"/>
                    <a:pt x="86870" y="84304"/>
                  </a:cubicBezTo>
                  <a:cubicBezTo>
                    <a:pt x="78073" y="92368"/>
                    <a:pt x="81005" y="101165"/>
                    <a:pt x="85037" y="109962"/>
                  </a:cubicBezTo>
                  <a:cubicBezTo>
                    <a:pt x="81005" y="127555"/>
                    <a:pt x="89435" y="151014"/>
                    <a:pt x="101531" y="156145"/>
                  </a:cubicBezTo>
                  <a:cubicBezTo>
                    <a:pt x="103364" y="156512"/>
                    <a:pt x="104830" y="157245"/>
                    <a:pt x="106296" y="158345"/>
                  </a:cubicBezTo>
                  <a:cubicBezTo>
                    <a:pt x="107396" y="166775"/>
                    <a:pt x="108495" y="174472"/>
                    <a:pt x="116926" y="179604"/>
                  </a:cubicBezTo>
                  <a:cubicBezTo>
                    <a:pt x="122424" y="182903"/>
                    <a:pt x="126089" y="189134"/>
                    <a:pt x="126456" y="196465"/>
                  </a:cubicBezTo>
                  <a:cubicBezTo>
                    <a:pt x="122424" y="208194"/>
                    <a:pt x="114360" y="207461"/>
                    <a:pt x="105930" y="201963"/>
                  </a:cubicBezTo>
                  <a:cubicBezTo>
                    <a:pt x="94934" y="194999"/>
                    <a:pt x="81738" y="192433"/>
                    <a:pt x="70009" y="186935"/>
                  </a:cubicBezTo>
                  <a:cubicBezTo>
                    <a:pt x="62312" y="183269"/>
                    <a:pt x="54614" y="183636"/>
                    <a:pt x="50949" y="193899"/>
                  </a:cubicBezTo>
                  <a:cubicBezTo>
                    <a:pt x="46184" y="195365"/>
                    <a:pt x="41419" y="196465"/>
                    <a:pt x="36287" y="196098"/>
                  </a:cubicBezTo>
                  <a:cubicBezTo>
                    <a:pt x="21626" y="194999"/>
                    <a:pt x="17960" y="190234"/>
                    <a:pt x="21626" y="176305"/>
                  </a:cubicBezTo>
                  <a:cubicBezTo>
                    <a:pt x="15395" y="188034"/>
                    <a:pt x="8064" y="185835"/>
                    <a:pt x="0" y="177405"/>
                  </a:cubicBezTo>
                  <a:cubicBezTo>
                    <a:pt x="0" y="169341"/>
                    <a:pt x="6964" y="165675"/>
                    <a:pt x="11363" y="160910"/>
                  </a:cubicBezTo>
                  <a:cubicBezTo>
                    <a:pt x="20893" y="151014"/>
                    <a:pt x="30423" y="142217"/>
                    <a:pt x="23092" y="126089"/>
                  </a:cubicBezTo>
                  <a:cubicBezTo>
                    <a:pt x="19427" y="117292"/>
                    <a:pt x="30423" y="113994"/>
                    <a:pt x="35554" y="109962"/>
                  </a:cubicBezTo>
                  <a:cubicBezTo>
                    <a:pt x="52048" y="96766"/>
                    <a:pt x="52048" y="94934"/>
                    <a:pt x="34455" y="82838"/>
                  </a:cubicBezTo>
                  <a:cubicBezTo>
                    <a:pt x="31889" y="81005"/>
                    <a:pt x="28957" y="79905"/>
                    <a:pt x="26391" y="78073"/>
                  </a:cubicBezTo>
                  <a:cubicBezTo>
                    <a:pt x="21992" y="70375"/>
                    <a:pt x="28957" y="65244"/>
                    <a:pt x="30056" y="58646"/>
                  </a:cubicBezTo>
                  <a:cubicBezTo>
                    <a:pt x="35188" y="57180"/>
                    <a:pt x="40686" y="55347"/>
                    <a:pt x="46550" y="53881"/>
                  </a:cubicBezTo>
                  <a:cubicBezTo>
                    <a:pt x="48750" y="48017"/>
                    <a:pt x="36654" y="44718"/>
                    <a:pt x="42152" y="38487"/>
                  </a:cubicBezTo>
                  <a:cubicBezTo>
                    <a:pt x="45451" y="34455"/>
                    <a:pt x="50949" y="29690"/>
                    <a:pt x="55714" y="29323"/>
                  </a:cubicBezTo>
                  <a:cubicBezTo>
                    <a:pt x="75874" y="28223"/>
                    <a:pt x="78439" y="5498"/>
                    <a:pt x="93834" y="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84D2C20-2970-420A-AD8C-1F35280C9C4E}"/>
                </a:ext>
              </a:extLst>
            </p:cNvPr>
            <p:cNvSpPr/>
            <p:nvPr/>
          </p:nvSpPr>
          <p:spPr>
            <a:xfrm>
              <a:off x="10110556" y="6068839"/>
              <a:ext cx="109961" cy="458146"/>
            </a:xfrm>
            <a:custGeom>
              <a:avLst/>
              <a:gdLst>
                <a:gd name="connsiteX0" fmla="*/ 0 w 109961"/>
                <a:gd name="connsiteY0" fmla="*/ 27857 h 458146"/>
                <a:gd name="connsiteX1" fmla="*/ 6964 w 109961"/>
                <a:gd name="connsiteY1" fmla="*/ 0 h 458146"/>
                <a:gd name="connsiteX2" fmla="*/ 34821 w 109961"/>
                <a:gd name="connsiteY2" fmla="*/ 105930 h 458146"/>
                <a:gd name="connsiteX3" fmla="*/ 54981 w 109961"/>
                <a:gd name="connsiteY3" fmla="*/ 177405 h 458146"/>
                <a:gd name="connsiteX4" fmla="*/ 87236 w 109961"/>
                <a:gd name="connsiteY4" fmla="*/ 340514 h 458146"/>
                <a:gd name="connsiteX5" fmla="*/ 109962 w 109961"/>
                <a:gd name="connsiteY5" fmla="*/ 447177 h 458146"/>
                <a:gd name="connsiteX6" fmla="*/ 107029 w 109961"/>
                <a:gd name="connsiteY6" fmla="*/ 455607 h 458146"/>
                <a:gd name="connsiteX7" fmla="*/ 87969 w 109961"/>
                <a:gd name="connsiteY7" fmla="*/ 451209 h 458146"/>
                <a:gd name="connsiteX8" fmla="*/ 6964 w 109961"/>
                <a:gd name="connsiteY8" fmla="*/ 72208 h 458146"/>
                <a:gd name="connsiteX9" fmla="*/ 0 w 109961"/>
                <a:gd name="connsiteY9" fmla="*/ 27857 h 45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961" h="458146">
                  <a:moveTo>
                    <a:pt x="0" y="27857"/>
                  </a:moveTo>
                  <a:cubicBezTo>
                    <a:pt x="8797" y="20160"/>
                    <a:pt x="13562" y="11729"/>
                    <a:pt x="6964" y="0"/>
                  </a:cubicBezTo>
                  <a:cubicBezTo>
                    <a:pt x="20526" y="8797"/>
                    <a:pt x="33355" y="57547"/>
                    <a:pt x="34821" y="105930"/>
                  </a:cubicBezTo>
                  <a:cubicBezTo>
                    <a:pt x="48383" y="127555"/>
                    <a:pt x="47650" y="153580"/>
                    <a:pt x="54981" y="177405"/>
                  </a:cubicBezTo>
                  <a:cubicBezTo>
                    <a:pt x="71109" y="230553"/>
                    <a:pt x="72941" y="286633"/>
                    <a:pt x="87236" y="340514"/>
                  </a:cubicBezTo>
                  <a:cubicBezTo>
                    <a:pt x="93834" y="376069"/>
                    <a:pt x="104097" y="411256"/>
                    <a:pt x="109962" y="447177"/>
                  </a:cubicBezTo>
                  <a:cubicBezTo>
                    <a:pt x="109962" y="450476"/>
                    <a:pt x="108862" y="453042"/>
                    <a:pt x="107029" y="455607"/>
                  </a:cubicBezTo>
                  <a:cubicBezTo>
                    <a:pt x="98965" y="461472"/>
                    <a:pt x="93467" y="455974"/>
                    <a:pt x="87969" y="451209"/>
                  </a:cubicBezTo>
                  <a:cubicBezTo>
                    <a:pt x="56080" y="325853"/>
                    <a:pt x="30056" y="199397"/>
                    <a:pt x="6964" y="72208"/>
                  </a:cubicBezTo>
                  <a:cubicBezTo>
                    <a:pt x="4032" y="57547"/>
                    <a:pt x="2199" y="42518"/>
                    <a:pt x="0" y="27857"/>
                  </a:cubicBezTo>
                  <a:close/>
                </a:path>
              </a:pathLst>
            </a:custGeom>
            <a:solidFill>
              <a:srgbClr val="8A76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E23FC15-8ED7-4841-A4C2-BB8168BBB6DC}"/>
                </a:ext>
              </a:extLst>
            </p:cNvPr>
            <p:cNvSpPr/>
            <p:nvPr/>
          </p:nvSpPr>
          <p:spPr>
            <a:xfrm>
              <a:off x="12183257" y="6897217"/>
              <a:ext cx="205107" cy="331235"/>
            </a:xfrm>
            <a:custGeom>
              <a:avLst/>
              <a:gdLst>
                <a:gd name="connsiteX0" fmla="*/ 196173 w 205107"/>
                <a:gd name="connsiteY0" fmla="*/ 88702 h 331235"/>
                <a:gd name="connsiteX1" fmla="*/ 171615 w 205107"/>
                <a:gd name="connsiteY1" fmla="*/ 123157 h 331235"/>
                <a:gd name="connsiteX2" fmla="*/ 132028 w 205107"/>
                <a:gd name="connsiteY2" fmla="*/ 195365 h 331235"/>
                <a:gd name="connsiteX3" fmla="*/ 41860 w 205107"/>
                <a:gd name="connsiteY3" fmla="*/ 317789 h 331235"/>
                <a:gd name="connsiteX4" fmla="*/ 14370 w 205107"/>
                <a:gd name="connsiteY4" fmla="*/ 327319 h 331235"/>
                <a:gd name="connsiteX5" fmla="*/ 1174 w 205107"/>
                <a:gd name="connsiteY5" fmla="*/ 328419 h 331235"/>
                <a:gd name="connsiteX6" fmla="*/ 5206 w 205107"/>
                <a:gd name="connsiteY6" fmla="*/ 315223 h 331235"/>
                <a:gd name="connsiteX7" fmla="*/ 23900 w 205107"/>
                <a:gd name="connsiteY7" fmla="*/ 292131 h 331235"/>
                <a:gd name="connsiteX8" fmla="*/ 30864 w 205107"/>
                <a:gd name="connsiteY8" fmla="*/ 270505 h 331235"/>
                <a:gd name="connsiteX9" fmla="*/ 62753 w 205107"/>
                <a:gd name="connsiteY9" fmla="*/ 236784 h 331235"/>
                <a:gd name="connsiteX10" fmla="*/ 70083 w 205107"/>
                <a:gd name="connsiteY10" fmla="*/ 200863 h 331235"/>
                <a:gd name="connsiteX11" fmla="*/ 93175 w 205107"/>
                <a:gd name="connsiteY11" fmla="*/ 174472 h 331235"/>
                <a:gd name="connsiteX12" fmla="*/ 122132 w 205107"/>
                <a:gd name="connsiteY12" fmla="*/ 161277 h 331235"/>
                <a:gd name="connsiteX13" fmla="*/ 116267 w 205107"/>
                <a:gd name="connsiteY13" fmla="*/ 137085 h 331235"/>
                <a:gd name="connsiteX14" fmla="*/ 126530 w 205107"/>
                <a:gd name="connsiteY14" fmla="*/ 120225 h 331235"/>
                <a:gd name="connsiteX15" fmla="*/ 147057 w 205107"/>
                <a:gd name="connsiteY15" fmla="*/ 87603 h 331235"/>
                <a:gd name="connsiteX16" fmla="*/ 162451 w 205107"/>
                <a:gd name="connsiteY16" fmla="*/ 83204 h 331235"/>
                <a:gd name="connsiteX17" fmla="*/ 169782 w 205107"/>
                <a:gd name="connsiteY17" fmla="*/ 52048 h 331235"/>
                <a:gd name="connsiteX18" fmla="*/ 178945 w 205107"/>
                <a:gd name="connsiteY18" fmla="*/ 22359 h 331235"/>
                <a:gd name="connsiteX19" fmla="*/ 194707 w 205107"/>
                <a:gd name="connsiteY19" fmla="*/ 0 h 331235"/>
                <a:gd name="connsiteX20" fmla="*/ 200938 w 205107"/>
                <a:gd name="connsiteY20" fmla="*/ 4032 h 331235"/>
                <a:gd name="connsiteX21" fmla="*/ 198005 w 205107"/>
                <a:gd name="connsiteY21" fmla="*/ 27857 h 331235"/>
                <a:gd name="connsiteX22" fmla="*/ 191774 w 205107"/>
                <a:gd name="connsiteY22" fmla="*/ 46184 h 331235"/>
                <a:gd name="connsiteX23" fmla="*/ 184077 w 205107"/>
                <a:gd name="connsiteY23" fmla="*/ 68909 h 331235"/>
                <a:gd name="connsiteX24" fmla="*/ 176380 w 205107"/>
                <a:gd name="connsiteY24" fmla="*/ 97499 h 331235"/>
                <a:gd name="connsiteX25" fmla="*/ 196173 w 205107"/>
                <a:gd name="connsiteY25" fmla="*/ 88702 h 3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5107" h="331235">
                  <a:moveTo>
                    <a:pt x="196173" y="88702"/>
                  </a:moveTo>
                  <a:cubicBezTo>
                    <a:pt x="191774" y="102631"/>
                    <a:pt x="181145" y="112527"/>
                    <a:pt x="171615" y="123157"/>
                  </a:cubicBezTo>
                  <a:cubicBezTo>
                    <a:pt x="153288" y="144416"/>
                    <a:pt x="147057" y="172273"/>
                    <a:pt x="132028" y="195365"/>
                  </a:cubicBezTo>
                  <a:cubicBezTo>
                    <a:pt x="103805" y="237517"/>
                    <a:pt x="74848" y="278936"/>
                    <a:pt x="41860" y="317789"/>
                  </a:cubicBezTo>
                  <a:cubicBezTo>
                    <a:pt x="32330" y="320355"/>
                    <a:pt x="23166" y="322554"/>
                    <a:pt x="14370" y="327319"/>
                  </a:cubicBezTo>
                  <a:cubicBezTo>
                    <a:pt x="9971" y="329518"/>
                    <a:pt x="5206" y="334283"/>
                    <a:pt x="1174" y="328419"/>
                  </a:cubicBezTo>
                  <a:cubicBezTo>
                    <a:pt x="-2125" y="323653"/>
                    <a:pt x="2274" y="319255"/>
                    <a:pt x="5206" y="315223"/>
                  </a:cubicBezTo>
                  <a:cubicBezTo>
                    <a:pt x="9605" y="306060"/>
                    <a:pt x="12903" y="296530"/>
                    <a:pt x="23900" y="292131"/>
                  </a:cubicBezTo>
                  <a:cubicBezTo>
                    <a:pt x="33430" y="288099"/>
                    <a:pt x="27931" y="277470"/>
                    <a:pt x="30864" y="270505"/>
                  </a:cubicBezTo>
                  <a:cubicBezTo>
                    <a:pt x="44059" y="261709"/>
                    <a:pt x="50657" y="246680"/>
                    <a:pt x="62753" y="236784"/>
                  </a:cubicBezTo>
                  <a:cubicBezTo>
                    <a:pt x="83645" y="227620"/>
                    <a:pt x="85112" y="219923"/>
                    <a:pt x="70083" y="200863"/>
                  </a:cubicBezTo>
                  <a:cubicBezTo>
                    <a:pt x="67151" y="182536"/>
                    <a:pt x="84012" y="182169"/>
                    <a:pt x="93175" y="174472"/>
                  </a:cubicBezTo>
                  <a:cubicBezTo>
                    <a:pt x="105638" y="176305"/>
                    <a:pt x="114801" y="169707"/>
                    <a:pt x="122132" y="161277"/>
                  </a:cubicBezTo>
                  <a:cubicBezTo>
                    <a:pt x="131662" y="151014"/>
                    <a:pt x="129463" y="143316"/>
                    <a:pt x="116267" y="137085"/>
                  </a:cubicBezTo>
                  <a:cubicBezTo>
                    <a:pt x="115901" y="129021"/>
                    <a:pt x="121765" y="124990"/>
                    <a:pt x="126530" y="120225"/>
                  </a:cubicBezTo>
                  <a:cubicBezTo>
                    <a:pt x="135694" y="110695"/>
                    <a:pt x="144124" y="101164"/>
                    <a:pt x="147057" y="87603"/>
                  </a:cubicBezTo>
                  <a:cubicBezTo>
                    <a:pt x="148889" y="79539"/>
                    <a:pt x="152921" y="72574"/>
                    <a:pt x="162451" y="83204"/>
                  </a:cubicBezTo>
                  <a:cubicBezTo>
                    <a:pt x="159519" y="71108"/>
                    <a:pt x="158419" y="61212"/>
                    <a:pt x="169782" y="52048"/>
                  </a:cubicBezTo>
                  <a:cubicBezTo>
                    <a:pt x="177846" y="45817"/>
                    <a:pt x="175646" y="32255"/>
                    <a:pt x="178945" y="22359"/>
                  </a:cubicBezTo>
                  <a:cubicBezTo>
                    <a:pt x="181511" y="13195"/>
                    <a:pt x="181145" y="1466"/>
                    <a:pt x="194707" y="0"/>
                  </a:cubicBezTo>
                  <a:cubicBezTo>
                    <a:pt x="197272" y="366"/>
                    <a:pt x="199471" y="1466"/>
                    <a:pt x="200938" y="4032"/>
                  </a:cubicBezTo>
                  <a:cubicBezTo>
                    <a:pt x="205703" y="12829"/>
                    <a:pt x="208269" y="20893"/>
                    <a:pt x="198005" y="27857"/>
                  </a:cubicBezTo>
                  <a:cubicBezTo>
                    <a:pt x="191408" y="32255"/>
                    <a:pt x="193973" y="39953"/>
                    <a:pt x="191774" y="46184"/>
                  </a:cubicBezTo>
                  <a:cubicBezTo>
                    <a:pt x="189941" y="54248"/>
                    <a:pt x="184443" y="60479"/>
                    <a:pt x="184077" y="68909"/>
                  </a:cubicBezTo>
                  <a:cubicBezTo>
                    <a:pt x="183344" y="78806"/>
                    <a:pt x="182611" y="88702"/>
                    <a:pt x="176380" y="97499"/>
                  </a:cubicBezTo>
                  <a:cubicBezTo>
                    <a:pt x="184443" y="97133"/>
                    <a:pt x="185543" y="82838"/>
                    <a:pt x="196173" y="88702"/>
                  </a:cubicBezTo>
                  <a:close/>
                </a:path>
              </a:pathLst>
            </a:custGeom>
            <a:solidFill>
              <a:srgbClr val="E8DD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55C0A8B-8FDE-4B37-8A0F-E0756C0F7BCE}"/>
                </a:ext>
              </a:extLst>
            </p:cNvPr>
            <p:cNvSpPr/>
            <p:nvPr/>
          </p:nvSpPr>
          <p:spPr>
            <a:xfrm>
              <a:off x="10130528" y="4656071"/>
              <a:ext cx="102084" cy="217597"/>
            </a:xfrm>
            <a:custGeom>
              <a:avLst/>
              <a:gdLst>
                <a:gd name="connsiteX0" fmla="*/ 3486 w 102084"/>
                <a:gd name="connsiteY0" fmla="*/ 57675 h 217597"/>
                <a:gd name="connsiteX1" fmla="*/ 3486 w 102084"/>
                <a:gd name="connsiteY1" fmla="*/ 49977 h 217597"/>
                <a:gd name="connsiteX2" fmla="*/ 32076 w 102084"/>
                <a:gd name="connsiteY2" fmla="*/ 14423 h 217597"/>
                <a:gd name="connsiteX3" fmla="*/ 73495 w 102084"/>
                <a:gd name="connsiteY3" fmla="*/ 5626 h 217597"/>
                <a:gd name="connsiteX4" fmla="*/ 101718 w 102084"/>
                <a:gd name="connsiteY4" fmla="*/ 22854 h 217597"/>
                <a:gd name="connsiteX5" fmla="*/ 79360 w 102084"/>
                <a:gd name="connsiteY5" fmla="*/ 34583 h 217597"/>
                <a:gd name="connsiteX6" fmla="*/ 102085 w 102084"/>
                <a:gd name="connsiteY6" fmla="*/ 49244 h 217597"/>
                <a:gd name="connsiteX7" fmla="*/ 88156 w 102084"/>
                <a:gd name="connsiteY7" fmla="*/ 57675 h 217597"/>
                <a:gd name="connsiteX8" fmla="*/ 66164 w 102084"/>
                <a:gd name="connsiteY8" fmla="*/ 91396 h 217597"/>
                <a:gd name="connsiteX9" fmla="*/ 54068 w 102084"/>
                <a:gd name="connsiteY9" fmla="*/ 187429 h 217597"/>
                <a:gd name="connsiteX10" fmla="*/ 48204 w 102084"/>
                <a:gd name="connsiteY10" fmla="*/ 216386 h 217597"/>
                <a:gd name="connsiteX11" fmla="*/ 30243 w 102084"/>
                <a:gd name="connsiteY11" fmla="*/ 200625 h 217597"/>
                <a:gd name="connsiteX12" fmla="*/ 15948 w 102084"/>
                <a:gd name="connsiteY12" fmla="*/ 140512 h 217597"/>
                <a:gd name="connsiteX13" fmla="*/ 16681 w 102084"/>
                <a:gd name="connsiteY13" fmla="*/ 98727 h 217597"/>
                <a:gd name="connsiteX14" fmla="*/ 28411 w 102084"/>
                <a:gd name="connsiteY14" fmla="*/ 93962 h 217597"/>
                <a:gd name="connsiteX15" fmla="*/ 6785 w 102084"/>
                <a:gd name="connsiteY15" fmla="*/ 91763 h 217597"/>
                <a:gd name="connsiteX16" fmla="*/ 4219 w 102084"/>
                <a:gd name="connsiteY16" fmla="*/ 64639 h 217597"/>
                <a:gd name="connsiteX17" fmla="*/ 3486 w 102084"/>
                <a:gd name="connsiteY17" fmla="*/ 57675 h 21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084" h="217597">
                  <a:moveTo>
                    <a:pt x="3486" y="57675"/>
                  </a:moveTo>
                  <a:cubicBezTo>
                    <a:pt x="3486" y="55109"/>
                    <a:pt x="3486" y="52543"/>
                    <a:pt x="3486" y="49977"/>
                  </a:cubicBezTo>
                  <a:cubicBezTo>
                    <a:pt x="13749" y="38615"/>
                    <a:pt x="21446" y="25786"/>
                    <a:pt x="32076" y="14423"/>
                  </a:cubicBezTo>
                  <a:cubicBezTo>
                    <a:pt x="46738" y="-971"/>
                    <a:pt x="54801" y="-4270"/>
                    <a:pt x="73495" y="5626"/>
                  </a:cubicBezTo>
                  <a:cubicBezTo>
                    <a:pt x="83391" y="10758"/>
                    <a:pt x="92555" y="16989"/>
                    <a:pt x="101718" y="22854"/>
                  </a:cubicBezTo>
                  <a:cubicBezTo>
                    <a:pt x="96587" y="30917"/>
                    <a:pt x="84125" y="24686"/>
                    <a:pt x="79360" y="34583"/>
                  </a:cubicBezTo>
                  <a:cubicBezTo>
                    <a:pt x="84491" y="43380"/>
                    <a:pt x="100252" y="36415"/>
                    <a:pt x="102085" y="49244"/>
                  </a:cubicBezTo>
                  <a:cubicBezTo>
                    <a:pt x="98786" y="54009"/>
                    <a:pt x="92921" y="56209"/>
                    <a:pt x="88156" y="57675"/>
                  </a:cubicBezTo>
                  <a:cubicBezTo>
                    <a:pt x="70929" y="62806"/>
                    <a:pt x="63232" y="73436"/>
                    <a:pt x="66164" y="91396"/>
                  </a:cubicBezTo>
                  <a:cubicBezTo>
                    <a:pt x="61033" y="123285"/>
                    <a:pt x="56268" y="155174"/>
                    <a:pt x="54068" y="187429"/>
                  </a:cubicBezTo>
                  <a:cubicBezTo>
                    <a:pt x="53335" y="197326"/>
                    <a:pt x="53335" y="207222"/>
                    <a:pt x="48204" y="216386"/>
                  </a:cubicBezTo>
                  <a:cubicBezTo>
                    <a:pt x="36108" y="220418"/>
                    <a:pt x="26578" y="214187"/>
                    <a:pt x="30243" y="200625"/>
                  </a:cubicBezTo>
                  <a:cubicBezTo>
                    <a:pt x="36841" y="176800"/>
                    <a:pt x="20713" y="160306"/>
                    <a:pt x="15948" y="140512"/>
                  </a:cubicBezTo>
                  <a:cubicBezTo>
                    <a:pt x="16315" y="126584"/>
                    <a:pt x="10084" y="112655"/>
                    <a:pt x="16681" y="98727"/>
                  </a:cubicBezTo>
                  <a:cubicBezTo>
                    <a:pt x="19980" y="96161"/>
                    <a:pt x="24012" y="93962"/>
                    <a:pt x="28411" y="93962"/>
                  </a:cubicBezTo>
                  <a:cubicBezTo>
                    <a:pt x="21446" y="93595"/>
                    <a:pt x="13749" y="101293"/>
                    <a:pt x="6785" y="91763"/>
                  </a:cubicBezTo>
                  <a:cubicBezTo>
                    <a:pt x="554" y="82966"/>
                    <a:pt x="-3478" y="74535"/>
                    <a:pt x="4219" y="64639"/>
                  </a:cubicBezTo>
                  <a:cubicBezTo>
                    <a:pt x="5685" y="62440"/>
                    <a:pt x="5685" y="59874"/>
                    <a:pt x="3486" y="57675"/>
                  </a:cubicBezTo>
                  <a:close/>
                </a:path>
              </a:pathLst>
            </a:custGeom>
            <a:solidFill>
              <a:srgbClr val="BFB6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160C26F1-9849-4E51-80D4-DEEA18500A39}"/>
                </a:ext>
              </a:extLst>
            </p:cNvPr>
            <p:cNvSpPr/>
            <p:nvPr/>
          </p:nvSpPr>
          <p:spPr>
            <a:xfrm>
              <a:off x="12177555" y="4525931"/>
              <a:ext cx="187213" cy="161836"/>
            </a:xfrm>
            <a:custGeom>
              <a:avLst/>
              <a:gdLst>
                <a:gd name="connsiteX0" fmla="*/ 21538 w 187213"/>
                <a:gd name="connsiteY0" fmla="*/ 56227 h 161836"/>
                <a:gd name="connsiteX1" fmla="*/ 6876 w 187213"/>
                <a:gd name="connsiteY1" fmla="*/ 19940 h 161836"/>
                <a:gd name="connsiteX2" fmla="*/ 3211 w 187213"/>
                <a:gd name="connsiteY2" fmla="*/ 2713 h 161836"/>
                <a:gd name="connsiteX3" fmla="*/ 16773 w 187213"/>
                <a:gd name="connsiteY3" fmla="*/ 10776 h 161836"/>
                <a:gd name="connsiteX4" fmla="*/ 51961 w 187213"/>
                <a:gd name="connsiteY4" fmla="*/ 10776 h 161836"/>
                <a:gd name="connsiteX5" fmla="*/ 135531 w 187213"/>
                <a:gd name="connsiteY5" fmla="*/ 78586 h 161836"/>
                <a:gd name="connsiteX6" fmla="*/ 187213 w 187213"/>
                <a:gd name="connsiteY6" fmla="*/ 149695 h 161836"/>
                <a:gd name="connsiteX7" fmla="*/ 114639 w 187213"/>
                <a:gd name="connsiteY7" fmla="*/ 160324 h 161836"/>
                <a:gd name="connsiteX8" fmla="*/ 114272 w 187213"/>
                <a:gd name="connsiteY8" fmla="*/ 137232 h 161836"/>
                <a:gd name="connsiteX9" fmla="*/ 124902 w 187213"/>
                <a:gd name="connsiteY9" fmla="*/ 116340 h 161836"/>
                <a:gd name="connsiteX10" fmla="*/ 112806 w 187213"/>
                <a:gd name="connsiteY10" fmla="*/ 96546 h 161836"/>
                <a:gd name="connsiteX11" fmla="*/ 68821 w 187213"/>
                <a:gd name="connsiteY11" fmla="*/ 76753 h 161836"/>
                <a:gd name="connsiteX12" fmla="*/ 40964 w 187213"/>
                <a:gd name="connsiteY12" fmla="*/ 68323 h 161836"/>
                <a:gd name="connsiteX13" fmla="*/ 22271 w 187213"/>
                <a:gd name="connsiteY13" fmla="*/ 58426 h 161836"/>
                <a:gd name="connsiteX14" fmla="*/ 21538 w 187213"/>
                <a:gd name="connsiteY14" fmla="*/ 56227 h 16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213" h="161836">
                  <a:moveTo>
                    <a:pt x="21538" y="56227"/>
                  </a:moveTo>
                  <a:cubicBezTo>
                    <a:pt x="20072" y="42665"/>
                    <a:pt x="15673" y="30570"/>
                    <a:pt x="6876" y="19940"/>
                  </a:cubicBezTo>
                  <a:cubicBezTo>
                    <a:pt x="2844" y="15175"/>
                    <a:pt x="-4120" y="8577"/>
                    <a:pt x="3211" y="2713"/>
                  </a:cubicBezTo>
                  <a:cubicBezTo>
                    <a:pt x="12741" y="-5351"/>
                    <a:pt x="12741" y="6744"/>
                    <a:pt x="16773" y="10776"/>
                  </a:cubicBezTo>
                  <a:cubicBezTo>
                    <a:pt x="28135" y="23605"/>
                    <a:pt x="40231" y="12976"/>
                    <a:pt x="51961" y="10776"/>
                  </a:cubicBezTo>
                  <a:cubicBezTo>
                    <a:pt x="78718" y="34601"/>
                    <a:pt x="107308" y="56227"/>
                    <a:pt x="135531" y="78586"/>
                  </a:cubicBezTo>
                  <a:cubicBezTo>
                    <a:pt x="158990" y="96913"/>
                    <a:pt x="177683" y="120371"/>
                    <a:pt x="187213" y="149695"/>
                  </a:cubicBezTo>
                  <a:cubicBezTo>
                    <a:pt x="163022" y="153360"/>
                    <a:pt x="139930" y="166189"/>
                    <a:pt x="114639" y="160324"/>
                  </a:cubicBezTo>
                  <a:cubicBezTo>
                    <a:pt x="104009" y="152993"/>
                    <a:pt x="105842" y="144930"/>
                    <a:pt x="114272" y="137232"/>
                  </a:cubicBezTo>
                  <a:cubicBezTo>
                    <a:pt x="120503" y="131368"/>
                    <a:pt x="123436" y="124770"/>
                    <a:pt x="124902" y="116340"/>
                  </a:cubicBezTo>
                  <a:cubicBezTo>
                    <a:pt x="126734" y="105710"/>
                    <a:pt x="122702" y="98746"/>
                    <a:pt x="112806" y="96546"/>
                  </a:cubicBezTo>
                  <a:cubicBezTo>
                    <a:pt x="96312" y="93248"/>
                    <a:pt x="83483" y="82985"/>
                    <a:pt x="68821" y="76753"/>
                  </a:cubicBezTo>
                  <a:cubicBezTo>
                    <a:pt x="60757" y="70522"/>
                    <a:pt x="50494" y="70889"/>
                    <a:pt x="40964" y="68323"/>
                  </a:cubicBezTo>
                  <a:cubicBezTo>
                    <a:pt x="34000" y="66490"/>
                    <a:pt x="26303" y="65757"/>
                    <a:pt x="22271" y="58426"/>
                  </a:cubicBezTo>
                  <a:cubicBezTo>
                    <a:pt x="21904" y="58060"/>
                    <a:pt x="21904" y="56960"/>
                    <a:pt x="21538" y="56227"/>
                  </a:cubicBezTo>
                  <a:close/>
                </a:path>
              </a:pathLst>
            </a:custGeom>
            <a:solidFill>
              <a:srgbClr val="EEE9E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2C50D86-4AA1-4D85-8E81-DCFA538ABFF4}"/>
                </a:ext>
              </a:extLst>
            </p:cNvPr>
            <p:cNvSpPr/>
            <p:nvPr/>
          </p:nvSpPr>
          <p:spPr>
            <a:xfrm>
              <a:off x="10198525" y="6520048"/>
              <a:ext cx="172158" cy="421303"/>
            </a:xfrm>
            <a:custGeom>
              <a:avLst/>
              <a:gdLst>
                <a:gd name="connsiteX0" fmla="*/ 0 w 172158"/>
                <a:gd name="connsiteY0" fmla="*/ 0 h 421303"/>
                <a:gd name="connsiteX1" fmla="*/ 17594 w 172158"/>
                <a:gd name="connsiteY1" fmla="*/ 3665 h 421303"/>
                <a:gd name="connsiteX2" fmla="*/ 23092 w 172158"/>
                <a:gd name="connsiteY2" fmla="*/ 10263 h 421303"/>
                <a:gd name="connsiteX3" fmla="*/ 63045 w 172158"/>
                <a:gd name="connsiteY3" fmla="*/ 129388 h 421303"/>
                <a:gd name="connsiteX4" fmla="*/ 96033 w 172158"/>
                <a:gd name="connsiteY4" fmla="*/ 228720 h 421303"/>
                <a:gd name="connsiteX5" fmla="*/ 112161 w 172158"/>
                <a:gd name="connsiteY5" fmla="*/ 236417 h 421303"/>
                <a:gd name="connsiteX6" fmla="*/ 120225 w 172158"/>
                <a:gd name="connsiteY6" fmla="*/ 243382 h 421303"/>
                <a:gd name="connsiteX7" fmla="*/ 127189 w 172158"/>
                <a:gd name="connsiteY7" fmla="*/ 267573 h 421303"/>
                <a:gd name="connsiteX8" fmla="*/ 130488 w 172158"/>
                <a:gd name="connsiteY8" fmla="*/ 285167 h 421303"/>
                <a:gd name="connsiteX9" fmla="*/ 119492 w 172158"/>
                <a:gd name="connsiteY9" fmla="*/ 285900 h 421303"/>
                <a:gd name="connsiteX10" fmla="*/ 117659 w 172158"/>
                <a:gd name="connsiteY10" fmla="*/ 284434 h 421303"/>
                <a:gd name="connsiteX11" fmla="*/ 170440 w 172158"/>
                <a:gd name="connsiteY11" fmla="*/ 400260 h 421303"/>
                <a:gd name="connsiteX12" fmla="*/ 171540 w 172158"/>
                <a:gd name="connsiteY12" fmla="*/ 413089 h 421303"/>
                <a:gd name="connsiteX13" fmla="*/ 161644 w 172158"/>
                <a:gd name="connsiteY13" fmla="*/ 421153 h 421303"/>
                <a:gd name="connsiteX14" fmla="*/ 83937 w 172158"/>
                <a:gd name="connsiteY14" fmla="*/ 255477 h 421303"/>
                <a:gd name="connsiteX15" fmla="*/ 0 w 172158"/>
                <a:gd name="connsiteY15" fmla="*/ 0 h 42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2158" h="421303">
                  <a:moveTo>
                    <a:pt x="0" y="0"/>
                  </a:moveTo>
                  <a:cubicBezTo>
                    <a:pt x="5865" y="733"/>
                    <a:pt x="10996" y="5132"/>
                    <a:pt x="17594" y="3665"/>
                  </a:cubicBezTo>
                  <a:cubicBezTo>
                    <a:pt x="20160" y="5132"/>
                    <a:pt x="21992" y="7697"/>
                    <a:pt x="23092" y="10263"/>
                  </a:cubicBezTo>
                  <a:cubicBezTo>
                    <a:pt x="35921" y="50216"/>
                    <a:pt x="46184" y="90901"/>
                    <a:pt x="63045" y="129388"/>
                  </a:cubicBezTo>
                  <a:cubicBezTo>
                    <a:pt x="73308" y="162743"/>
                    <a:pt x="83937" y="196098"/>
                    <a:pt x="96033" y="228720"/>
                  </a:cubicBezTo>
                  <a:cubicBezTo>
                    <a:pt x="98232" y="235318"/>
                    <a:pt x="100065" y="245947"/>
                    <a:pt x="112161" y="236417"/>
                  </a:cubicBezTo>
                  <a:cubicBezTo>
                    <a:pt x="116559" y="232752"/>
                    <a:pt x="123524" y="237517"/>
                    <a:pt x="120225" y="243382"/>
                  </a:cubicBezTo>
                  <a:cubicBezTo>
                    <a:pt x="114360" y="254744"/>
                    <a:pt x="121324" y="260242"/>
                    <a:pt x="127189" y="267573"/>
                  </a:cubicBezTo>
                  <a:cubicBezTo>
                    <a:pt x="130854" y="272338"/>
                    <a:pt x="133420" y="278936"/>
                    <a:pt x="130488" y="285167"/>
                  </a:cubicBezTo>
                  <a:cubicBezTo>
                    <a:pt x="127922" y="289566"/>
                    <a:pt x="123157" y="289199"/>
                    <a:pt x="119492" y="285900"/>
                  </a:cubicBezTo>
                  <a:cubicBezTo>
                    <a:pt x="118392" y="285167"/>
                    <a:pt x="118392" y="283701"/>
                    <a:pt x="117659" y="284434"/>
                  </a:cubicBezTo>
                  <a:cubicBezTo>
                    <a:pt x="136352" y="322554"/>
                    <a:pt x="153946" y="361041"/>
                    <a:pt x="170440" y="400260"/>
                  </a:cubicBezTo>
                  <a:cubicBezTo>
                    <a:pt x="172273" y="404292"/>
                    <a:pt x="172640" y="408691"/>
                    <a:pt x="171540" y="413089"/>
                  </a:cubicBezTo>
                  <a:cubicBezTo>
                    <a:pt x="169341" y="417121"/>
                    <a:pt x="167875" y="422252"/>
                    <a:pt x="161644" y="421153"/>
                  </a:cubicBezTo>
                  <a:cubicBezTo>
                    <a:pt x="131221" y="368005"/>
                    <a:pt x="108129" y="311558"/>
                    <a:pt x="83937" y="255477"/>
                  </a:cubicBezTo>
                  <a:cubicBezTo>
                    <a:pt x="47650" y="173006"/>
                    <a:pt x="22725" y="86869"/>
                    <a:pt x="0" y="0"/>
                  </a:cubicBezTo>
                  <a:close/>
                </a:path>
              </a:pathLst>
            </a:custGeom>
            <a:solidFill>
              <a:srgbClr val="A491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EB1C2F81-2414-4D51-85B8-A8566F92036C}"/>
                </a:ext>
              </a:extLst>
            </p:cNvPr>
            <p:cNvSpPr/>
            <p:nvPr/>
          </p:nvSpPr>
          <p:spPr>
            <a:xfrm>
              <a:off x="11573200" y="3988213"/>
              <a:ext cx="94140" cy="151900"/>
            </a:xfrm>
            <a:custGeom>
              <a:avLst/>
              <a:gdLst>
                <a:gd name="connsiteX0" fmla="*/ 14140 w 94140"/>
                <a:gd name="connsiteY0" fmla="*/ 82625 h 151900"/>
                <a:gd name="connsiteX1" fmla="*/ 2411 w 94140"/>
                <a:gd name="connsiteY1" fmla="*/ 56234 h 151900"/>
                <a:gd name="connsiteX2" fmla="*/ 945 w 94140"/>
                <a:gd name="connsiteY2" fmla="*/ 45604 h 151900"/>
                <a:gd name="connsiteX3" fmla="*/ 20005 w 94140"/>
                <a:gd name="connsiteY3" fmla="*/ 40839 h 151900"/>
                <a:gd name="connsiteX4" fmla="*/ 40164 w 94140"/>
                <a:gd name="connsiteY4" fmla="*/ 40473 h 151900"/>
                <a:gd name="connsiteX5" fmla="*/ 62890 w 94140"/>
                <a:gd name="connsiteY5" fmla="*/ 153 h 151900"/>
                <a:gd name="connsiteX6" fmla="*/ 66922 w 94140"/>
                <a:gd name="connsiteY6" fmla="*/ 7851 h 151900"/>
                <a:gd name="connsiteX7" fmla="*/ 81950 w 94140"/>
                <a:gd name="connsiteY7" fmla="*/ 25078 h 151900"/>
                <a:gd name="connsiteX8" fmla="*/ 93312 w 94140"/>
                <a:gd name="connsiteY8" fmla="*/ 39740 h 151900"/>
                <a:gd name="connsiteX9" fmla="*/ 89647 w 94140"/>
                <a:gd name="connsiteY9" fmla="*/ 57700 h 151900"/>
                <a:gd name="connsiteX10" fmla="*/ 63256 w 94140"/>
                <a:gd name="connsiteY10" fmla="*/ 66497 h 151900"/>
                <a:gd name="connsiteX11" fmla="*/ 90747 w 94140"/>
                <a:gd name="connsiteY11" fmla="*/ 81525 h 151900"/>
                <a:gd name="connsiteX12" fmla="*/ 92579 w 94140"/>
                <a:gd name="connsiteY12" fmla="*/ 91055 h 151900"/>
                <a:gd name="connsiteX13" fmla="*/ 67288 w 94140"/>
                <a:gd name="connsiteY13" fmla="*/ 106083 h 151900"/>
                <a:gd name="connsiteX14" fmla="*/ 85982 w 94140"/>
                <a:gd name="connsiteY14" fmla="*/ 128075 h 151900"/>
                <a:gd name="connsiteX15" fmla="*/ 90747 w 94140"/>
                <a:gd name="connsiteY15" fmla="*/ 137239 h 151900"/>
                <a:gd name="connsiteX16" fmla="*/ 74252 w 94140"/>
                <a:gd name="connsiteY16" fmla="*/ 151900 h 151900"/>
                <a:gd name="connsiteX17" fmla="*/ 21104 w 94140"/>
                <a:gd name="connsiteY17" fmla="*/ 118912 h 151900"/>
                <a:gd name="connsiteX18" fmla="*/ 14140 w 94140"/>
                <a:gd name="connsiteY18" fmla="*/ 82625 h 15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140" h="151900">
                  <a:moveTo>
                    <a:pt x="14140" y="82625"/>
                  </a:moveTo>
                  <a:cubicBezTo>
                    <a:pt x="8642" y="74561"/>
                    <a:pt x="-5653" y="70529"/>
                    <a:pt x="2411" y="56234"/>
                  </a:cubicBezTo>
                  <a:cubicBezTo>
                    <a:pt x="-155" y="52935"/>
                    <a:pt x="-522" y="49636"/>
                    <a:pt x="945" y="45604"/>
                  </a:cubicBezTo>
                  <a:cubicBezTo>
                    <a:pt x="6076" y="39373"/>
                    <a:pt x="13040" y="40839"/>
                    <a:pt x="20005" y="40839"/>
                  </a:cubicBezTo>
                  <a:cubicBezTo>
                    <a:pt x="26602" y="40839"/>
                    <a:pt x="33567" y="43038"/>
                    <a:pt x="40164" y="40473"/>
                  </a:cubicBezTo>
                  <a:cubicBezTo>
                    <a:pt x="30634" y="12982"/>
                    <a:pt x="38698" y="-1679"/>
                    <a:pt x="62890" y="153"/>
                  </a:cubicBezTo>
                  <a:cubicBezTo>
                    <a:pt x="62890" y="3452"/>
                    <a:pt x="63256" y="6385"/>
                    <a:pt x="66922" y="7851"/>
                  </a:cubicBezTo>
                  <a:cubicBezTo>
                    <a:pt x="68754" y="16281"/>
                    <a:pt x="63623" y="29476"/>
                    <a:pt x="81950" y="25078"/>
                  </a:cubicBezTo>
                  <a:cubicBezTo>
                    <a:pt x="89280" y="23245"/>
                    <a:pt x="95512" y="30943"/>
                    <a:pt x="93312" y="39740"/>
                  </a:cubicBezTo>
                  <a:cubicBezTo>
                    <a:pt x="91846" y="45604"/>
                    <a:pt x="92213" y="51835"/>
                    <a:pt x="89647" y="57700"/>
                  </a:cubicBezTo>
                  <a:cubicBezTo>
                    <a:pt x="81950" y="63198"/>
                    <a:pt x="71320" y="59899"/>
                    <a:pt x="63256" y="66497"/>
                  </a:cubicBezTo>
                  <a:cubicBezTo>
                    <a:pt x="70954" y="74927"/>
                    <a:pt x="82316" y="75660"/>
                    <a:pt x="90747" y="81525"/>
                  </a:cubicBezTo>
                  <a:cubicBezTo>
                    <a:pt x="93312" y="84457"/>
                    <a:pt x="95878" y="87023"/>
                    <a:pt x="92579" y="91055"/>
                  </a:cubicBezTo>
                  <a:cubicBezTo>
                    <a:pt x="88181" y="101318"/>
                    <a:pt x="86715" y="115980"/>
                    <a:pt x="67288" y="106083"/>
                  </a:cubicBezTo>
                  <a:cubicBezTo>
                    <a:pt x="70587" y="118545"/>
                    <a:pt x="81217" y="120745"/>
                    <a:pt x="85982" y="128075"/>
                  </a:cubicBezTo>
                  <a:cubicBezTo>
                    <a:pt x="87814" y="131008"/>
                    <a:pt x="89647" y="133940"/>
                    <a:pt x="90747" y="137239"/>
                  </a:cubicBezTo>
                  <a:cubicBezTo>
                    <a:pt x="86715" y="143837"/>
                    <a:pt x="82683" y="150434"/>
                    <a:pt x="74252" y="151900"/>
                  </a:cubicBezTo>
                  <a:cubicBezTo>
                    <a:pt x="58125" y="138705"/>
                    <a:pt x="36132" y="135406"/>
                    <a:pt x="21104" y="118912"/>
                  </a:cubicBezTo>
                  <a:cubicBezTo>
                    <a:pt x="10108" y="106816"/>
                    <a:pt x="4977" y="96553"/>
                    <a:pt x="14140" y="82625"/>
                  </a:cubicBezTo>
                  <a:close/>
                </a:path>
              </a:pathLst>
            </a:custGeom>
            <a:solidFill>
              <a:srgbClr val="BA98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518EEA4D-5496-4B43-9C3B-F525B240E8EF}"/>
                </a:ext>
              </a:extLst>
            </p:cNvPr>
            <p:cNvSpPr/>
            <p:nvPr/>
          </p:nvSpPr>
          <p:spPr>
            <a:xfrm>
              <a:off x="10202177" y="4619179"/>
              <a:ext cx="232398" cy="91268"/>
            </a:xfrm>
            <a:custGeom>
              <a:avLst/>
              <a:gdLst>
                <a:gd name="connsiteX0" fmla="*/ 29336 w 232398"/>
                <a:gd name="connsiteY0" fmla="*/ 86503 h 91268"/>
                <a:gd name="connsiteX1" fmla="*/ 12476 w 232398"/>
                <a:gd name="connsiteY1" fmla="*/ 80272 h 91268"/>
                <a:gd name="connsiteX2" fmla="*/ 13 w 232398"/>
                <a:gd name="connsiteY2" fmla="*/ 71109 h 91268"/>
                <a:gd name="connsiteX3" fmla="*/ 13209 w 232398"/>
                <a:gd name="connsiteY3" fmla="*/ 60845 h 91268"/>
                <a:gd name="connsiteX4" fmla="*/ 30069 w 232398"/>
                <a:gd name="connsiteY4" fmla="*/ 60112 h 91268"/>
                <a:gd name="connsiteX5" fmla="*/ 206008 w 232398"/>
                <a:gd name="connsiteY5" fmla="*/ 0 h 91268"/>
                <a:gd name="connsiteX6" fmla="*/ 217737 w 232398"/>
                <a:gd name="connsiteY6" fmla="*/ 4032 h 91268"/>
                <a:gd name="connsiteX7" fmla="*/ 232399 w 232398"/>
                <a:gd name="connsiteY7" fmla="*/ 4765 h 91268"/>
                <a:gd name="connsiteX8" fmla="*/ 199777 w 232398"/>
                <a:gd name="connsiteY8" fmla="*/ 5865 h 91268"/>
                <a:gd name="connsiteX9" fmla="*/ 178151 w 232398"/>
                <a:gd name="connsiteY9" fmla="*/ 11363 h 91268"/>
                <a:gd name="connsiteX10" fmla="*/ 161657 w 232398"/>
                <a:gd name="connsiteY10" fmla="*/ 8430 h 91268"/>
                <a:gd name="connsiteX11" fmla="*/ 148095 w 232398"/>
                <a:gd name="connsiteY11" fmla="*/ 10996 h 91268"/>
                <a:gd name="connsiteX12" fmla="*/ 149194 w 232398"/>
                <a:gd name="connsiteY12" fmla="*/ 23459 h 91268"/>
                <a:gd name="connsiteX13" fmla="*/ 165689 w 232398"/>
                <a:gd name="connsiteY13" fmla="*/ 27857 h 91268"/>
                <a:gd name="connsiteX14" fmla="*/ 172286 w 232398"/>
                <a:gd name="connsiteY14" fmla="*/ 30423 h 91268"/>
                <a:gd name="connsiteX15" fmla="*/ 137832 w 232398"/>
                <a:gd name="connsiteY15" fmla="*/ 56080 h 91268"/>
                <a:gd name="connsiteX16" fmla="*/ 84317 w 232398"/>
                <a:gd name="connsiteY16" fmla="*/ 72575 h 91268"/>
                <a:gd name="connsiteX17" fmla="*/ 77353 w 232398"/>
                <a:gd name="connsiteY17" fmla="*/ 74774 h 91268"/>
                <a:gd name="connsiteX18" fmla="*/ 36301 w 232398"/>
                <a:gd name="connsiteY18" fmla="*/ 91268 h 91268"/>
                <a:gd name="connsiteX19" fmla="*/ 29336 w 232398"/>
                <a:gd name="connsiteY19" fmla="*/ 86503 h 9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398" h="91268">
                  <a:moveTo>
                    <a:pt x="29336" y="86503"/>
                  </a:moveTo>
                  <a:cubicBezTo>
                    <a:pt x="24571" y="82105"/>
                    <a:pt x="17974" y="79539"/>
                    <a:pt x="12476" y="80272"/>
                  </a:cubicBezTo>
                  <a:cubicBezTo>
                    <a:pt x="4412" y="81005"/>
                    <a:pt x="13" y="78439"/>
                    <a:pt x="13" y="71109"/>
                  </a:cubicBezTo>
                  <a:cubicBezTo>
                    <a:pt x="-353" y="62678"/>
                    <a:pt x="6977" y="61945"/>
                    <a:pt x="13209" y="60845"/>
                  </a:cubicBezTo>
                  <a:cubicBezTo>
                    <a:pt x="18707" y="60112"/>
                    <a:pt x="24205" y="60479"/>
                    <a:pt x="30069" y="60112"/>
                  </a:cubicBezTo>
                  <a:cubicBezTo>
                    <a:pt x="74787" y="-1466"/>
                    <a:pt x="142230" y="4765"/>
                    <a:pt x="206008" y="0"/>
                  </a:cubicBezTo>
                  <a:cubicBezTo>
                    <a:pt x="208940" y="4398"/>
                    <a:pt x="213339" y="3665"/>
                    <a:pt x="217737" y="4032"/>
                  </a:cubicBezTo>
                  <a:cubicBezTo>
                    <a:pt x="221403" y="4032"/>
                    <a:pt x="225068" y="4398"/>
                    <a:pt x="232399" y="4765"/>
                  </a:cubicBezTo>
                  <a:cubicBezTo>
                    <a:pt x="219203" y="9530"/>
                    <a:pt x="210406" y="13195"/>
                    <a:pt x="199777" y="5865"/>
                  </a:cubicBezTo>
                  <a:cubicBezTo>
                    <a:pt x="194279" y="2199"/>
                    <a:pt x="184016" y="1100"/>
                    <a:pt x="178151" y="11363"/>
                  </a:cubicBezTo>
                  <a:cubicBezTo>
                    <a:pt x="177051" y="12829"/>
                    <a:pt x="167521" y="9163"/>
                    <a:pt x="161657" y="8430"/>
                  </a:cubicBezTo>
                  <a:cubicBezTo>
                    <a:pt x="156892" y="7697"/>
                    <a:pt x="150661" y="5498"/>
                    <a:pt x="148095" y="10996"/>
                  </a:cubicBezTo>
                  <a:cubicBezTo>
                    <a:pt x="146629" y="14295"/>
                    <a:pt x="148828" y="19060"/>
                    <a:pt x="149194" y="23459"/>
                  </a:cubicBezTo>
                  <a:cubicBezTo>
                    <a:pt x="156892" y="16494"/>
                    <a:pt x="156525" y="38853"/>
                    <a:pt x="165689" y="27857"/>
                  </a:cubicBezTo>
                  <a:cubicBezTo>
                    <a:pt x="168988" y="23825"/>
                    <a:pt x="171920" y="24192"/>
                    <a:pt x="172286" y="30423"/>
                  </a:cubicBezTo>
                  <a:cubicBezTo>
                    <a:pt x="166788" y="46917"/>
                    <a:pt x="151027" y="50582"/>
                    <a:pt x="137832" y="56080"/>
                  </a:cubicBezTo>
                  <a:cubicBezTo>
                    <a:pt x="120604" y="63411"/>
                    <a:pt x="102277" y="67077"/>
                    <a:pt x="84317" y="72575"/>
                  </a:cubicBezTo>
                  <a:cubicBezTo>
                    <a:pt x="82118" y="73308"/>
                    <a:pt x="78086" y="72941"/>
                    <a:pt x="77353" y="74774"/>
                  </a:cubicBezTo>
                  <a:cubicBezTo>
                    <a:pt x="68922" y="93467"/>
                    <a:pt x="51695" y="90169"/>
                    <a:pt x="36301" y="91268"/>
                  </a:cubicBezTo>
                  <a:cubicBezTo>
                    <a:pt x="33368" y="90169"/>
                    <a:pt x="31169" y="89069"/>
                    <a:pt x="29336" y="86503"/>
                  </a:cubicBezTo>
                  <a:close/>
                </a:path>
              </a:pathLst>
            </a:custGeom>
            <a:solidFill>
              <a:srgbClr val="A696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6CCF8DA-F083-4E55-AB0A-A35073CE1B83}"/>
                </a:ext>
              </a:extLst>
            </p:cNvPr>
            <p:cNvSpPr/>
            <p:nvPr/>
          </p:nvSpPr>
          <p:spPr>
            <a:xfrm>
              <a:off x="12129084" y="4673561"/>
              <a:ext cx="321249" cy="75372"/>
            </a:xfrm>
            <a:custGeom>
              <a:avLst/>
              <a:gdLst>
                <a:gd name="connsiteX0" fmla="*/ 160544 w 321249"/>
                <a:gd name="connsiteY0" fmla="*/ 9396 h 75372"/>
                <a:gd name="connsiteX1" fmla="*/ 217357 w 321249"/>
                <a:gd name="connsiteY1" fmla="*/ 965 h 75372"/>
                <a:gd name="connsiteX2" fmla="*/ 235318 w 321249"/>
                <a:gd name="connsiteY2" fmla="*/ 2065 h 75372"/>
                <a:gd name="connsiteX3" fmla="*/ 288099 w 321249"/>
                <a:gd name="connsiteY3" fmla="*/ 2798 h 75372"/>
                <a:gd name="connsiteX4" fmla="*/ 310092 w 321249"/>
                <a:gd name="connsiteY4" fmla="*/ 21491 h 75372"/>
                <a:gd name="connsiteX5" fmla="*/ 320355 w 321249"/>
                <a:gd name="connsiteY5" fmla="*/ 33954 h 75372"/>
                <a:gd name="connsiteX6" fmla="*/ 258410 w 321249"/>
                <a:gd name="connsiteY6" fmla="*/ 41284 h 75372"/>
                <a:gd name="connsiteX7" fmla="*/ 180704 w 321249"/>
                <a:gd name="connsiteY7" fmla="*/ 42384 h 75372"/>
                <a:gd name="connsiteX8" fmla="*/ 162377 w 321249"/>
                <a:gd name="connsiteY8" fmla="*/ 53014 h 75372"/>
                <a:gd name="connsiteX9" fmla="*/ 147349 w 321249"/>
                <a:gd name="connsiteY9" fmla="*/ 65109 h 75372"/>
                <a:gd name="connsiteX10" fmla="*/ 35554 w 321249"/>
                <a:gd name="connsiteY10" fmla="*/ 75373 h 75372"/>
                <a:gd name="connsiteX11" fmla="*/ 14662 w 321249"/>
                <a:gd name="connsiteY11" fmla="*/ 70608 h 75372"/>
                <a:gd name="connsiteX12" fmla="*/ 0 w 321249"/>
                <a:gd name="connsiteY12" fmla="*/ 59611 h 75372"/>
                <a:gd name="connsiteX13" fmla="*/ 4399 w 321249"/>
                <a:gd name="connsiteY13" fmla="*/ 52647 h 75372"/>
                <a:gd name="connsiteX14" fmla="*/ 112527 w 321249"/>
                <a:gd name="connsiteY14" fmla="*/ 44950 h 75372"/>
                <a:gd name="connsiteX15" fmla="*/ 124990 w 321249"/>
                <a:gd name="connsiteY15" fmla="*/ 33954 h 75372"/>
                <a:gd name="connsiteX16" fmla="*/ 133054 w 321249"/>
                <a:gd name="connsiteY16" fmla="*/ 20758 h 75372"/>
                <a:gd name="connsiteX17" fmla="*/ 147349 w 321249"/>
                <a:gd name="connsiteY17" fmla="*/ 34687 h 75372"/>
                <a:gd name="connsiteX18" fmla="*/ 140018 w 321249"/>
                <a:gd name="connsiteY18" fmla="*/ 13061 h 75372"/>
                <a:gd name="connsiteX19" fmla="*/ 149181 w 321249"/>
                <a:gd name="connsiteY19" fmla="*/ 6830 h 75372"/>
                <a:gd name="connsiteX20" fmla="*/ 160544 w 321249"/>
                <a:gd name="connsiteY20" fmla="*/ 9396 h 7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1249" h="75372">
                  <a:moveTo>
                    <a:pt x="160544" y="9396"/>
                  </a:moveTo>
                  <a:cubicBezTo>
                    <a:pt x="180337" y="13428"/>
                    <a:pt x="198297" y="3165"/>
                    <a:pt x="217357" y="965"/>
                  </a:cubicBezTo>
                  <a:cubicBezTo>
                    <a:pt x="223589" y="232"/>
                    <a:pt x="229453" y="-1234"/>
                    <a:pt x="235318" y="2065"/>
                  </a:cubicBezTo>
                  <a:cubicBezTo>
                    <a:pt x="252912" y="6830"/>
                    <a:pt x="270506" y="-1601"/>
                    <a:pt x="288099" y="2798"/>
                  </a:cubicBezTo>
                  <a:cubicBezTo>
                    <a:pt x="292864" y="11961"/>
                    <a:pt x="297629" y="20758"/>
                    <a:pt x="310092" y="21491"/>
                  </a:cubicBezTo>
                  <a:cubicBezTo>
                    <a:pt x="315590" y="21858"/>
                    <a:pt x="324020" y="24057"/>
                    <a:pt x="320355" y="33954"/>
                  </a:cubicBezTo>
                  <a:cubicBezTo>
                    <a:pt x="300195" y="39452"/>
                    <a:pt x="279303" y="39452"/>
                    <a:pt x="258410" y="41284"/>
                  </a:cubicBezTo>
                  <a:cubicBezTo>
                    <a:pt x="232752" y="42018"/>
                    <a:pt x="206728" y="37986"/>
                    <a:pt x="180704" y="42384"/>
                  </a:cubicBezTo>
                  <a:cubicBezTo>
                    <a:pt x="172640" y="43850"/>
                    <a:pt x="166775" y="46416"/>
                    <a:pt x="162377" y="53014"/>
                  </a:cubicBezTo>
                  <a:cubicBezTo>
                    <a:pt x="157978" y="57779"/>
                    <a:pt x="154313" y="63643"/>
                    <a:pt x="147349" y="65109"/>
                  </a:cubicBezTo>
                  <a:cubicBezTo>
                    <a:pt x="109595" y="64010"/>
                    <a:pt x="72575" y="68775"/>
                    <a:pt x="35554" y="75373"/>
                  </a:cubicBezTo>
                  <a:cubicBezTo>
                    <a:pt x="28957" y="72440"/>
                    <a:pt x="21992" y="71341"/>
                    <a:pt x="14662" y="70608"/>
                  </a:cubicBezTo>
                  <a:cubicBezTo>
                    <a:pt x="7697" y="69875"/>
                    <a:pt x="1833" y="67675"/>
                    <a:pt x="0" y="59611"/>
                  </a:cubicBezTo>
                  <a:cubicBezTo>
                    <a:pt x="0" y="56679"/>
                    <a:pt x="1466" y="54113"/>
                    <a:pt x="4399" y="52647"/>
                  </a:cubicBezTo>
                  <a:cubicBezTo>
                    <a:pt x="40319" y="50448"/>
                    <a:pt x="76607" y="49715"/>
                    <a:pt x="112527" y="44950"/>
                  </a:cubicBezTo>
                  <a:cubicBezTo>
                    <a:pt x="119125" y="44217"/>
                    <a:pt x="127556" y="45316"/>
                    <a:pt x="124990" y="33954"/>
                  </a:cubicBezTo>
                  <a:cubicBezTo>
                    <a:pt x="126456" y="28822"/>
                    <a:pt x="129388" y="24790"/>
                    <a:pt x="133054" y="20758"/>
                  </a:cubicBezTo>
                  <a:cubicBezTo>
                    <a:pt x="142950" y="20025"/>
                    <a:pt x="141851" y="30288"/>
                    <a:pt x="147349" y="34687"/>
                  </a:cubicBezTo>
                  <a:cubicBezTo>
                    <a:pt x="146249" y="26990"/>
                    <a:pt x="135986" y="22591"/>
                    <a:pt x="140018" y="13061"/>
                  </a:cubicBezTo>
                  <a:cubicBezTo>
                    <a:pt x="142217" y="9762"/>
                    <a:pt x="145149" y="7563"/>
                    <a:pt x="149181" y="6830"/>
                  </a:cubicBezTo>
                  <a:cubicBezTo>
                    <a:pt x="153580" y="5730"/>
                    <a:pt x="157245" y="6830"/>
                    <a:pt x="160544" y="9396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4ED26501-6B45-4F5C-AE50-F898ED254018}"/>
                </a:ext>
              </a:extLst>
            </p:cNvPr>
            <p:cNvSpPr/>
            <p:nvPr/>
          </p:nvSpPr>
          <p:spPr>
            <a:xfrm>
              <a:off x="11384278" y="7411470"/>
              <a:ext cx="302760" cy="66999"/>
            </a:xfrm>
            <a:custGeom>
              <a:avLst/>
              <a:gdLst>
                <a:gd name="connsiteX0" fmla="*/ 281868 w 302760"/>
                <a:gd name="connsiteY0" fmla="*/ 58646 h 66999"/>
                <a:gd name="connsiteX1" fmla="*/ 25291 w 302760"/>
                <a:gd name="connsiteY1" fmla="*/ 66343 h 66999"/>
                <a:gd name="connsiteX2" fmla="*/ 0 w 302760"/>
                <a:gd name="connsiteY2" fmla="*/ 63411 h 66999"/>
                <a:gd name="connsiteX3" fmla="*/ 41052 w 302760"/>
                <a:gd name="connsiteY3" fmla="*/ 56813 h 66999"/>
                <a:gd name="connsiteX4" fmla="*/ 117659 w 302760"/>
                <a:gd name="connsiteY4" fmla="*/ 42885 h 66999"/>
                <a:gd name="connsiteX5" fmla="*/ 149181 w 302760"/>
                <a:gd name="connsiteY5" fmla="*/ 42152 h 66999"/>
                <a:gd name="connsiteX6" fmla="*/ 225788 w 302760"/>
                <a:gd name="connsiteY6" fmla="*/ 29323 h 66999"/>
                <a:gd name="connsiteX7" fmla="*/ 199764 w 302760"/>
                <a:gd name="connsiteY7" fmla="*/ 27124 h 66999"/>
                <a:gd name="connsiteX8" fmla="*/ 190234 w 302760"/>
                <a:gd name="connsiteY8" fmla="*/ 15395 h 66999"/>
                <a:gd name="connsiteX9" fmla="*/ 232019 w 302760"/>
                <a:gd name="connsiteY9" fmla="*/ 8064 h 66999"/>
                <a:gd name="connsiteX10" fmla="*/ 285167 w 302760"/>
                <a:gd name="connsiteY10" fmla="*/ 0 h 66999"/>
                <a:gd name="connsiteX11" fmla="*/ 293964 w 302760"/>
                <a:gd name="connsiteY11" fmla="*/ 8797 h 66999"/>
                <a:gd name="connsiteX12" fmla="*/ 302761 w 302760"/>
                <a:gd name="connsiteY12" fmla="*/ 29323 h 66999"/>
                <a:gd name="connsiteX13" fmla="*/ 286633 w 302760"/>
                <a:gd name="connsiteY13" fmla="*/ 50582 h 66999"/>
                <a:gd name="connsiteX14" fmla="*/ 281868 w 302760"/>
                <a:gd name="connsiteY14" fmla="*/ 58646 h 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60" h="66999">
                  <a:moveTo>
                    <a:pt x="281868" y="58646"/>
                  </a:moveTo>
                  <a:cubicBezTo>
                    <a:pt x="196465" y="66343"/>
                    <a:pt x="110695" y="68176"/>
                    <a:pt x="25291" y="66343"/>
                  </a:cubicBezTo>
                  <a:cubicBezTo>
                    <a:pt x="16861" y="66343"/>
                    <a:pt x="7697" y="68543"/>
                    <a:pt x="0" y="63411"/>
                  </a:cubicBezTo>
                  <a:cubicBezTo>
                    <a:pt x="12462" y="52781"/>
                    <a:pt x="27490" y="58646"/>
                    <a:pt x="41052" y="56813"/>
                  </a:cubicBezTo>
                  <a:cubicBezTo>
                    <a:pt x="66710" y="53148"/>
                    <a:pt x="92001" y="46184"/>
                    <a:pt x="117659" y="42885"/>
                  </a:cubicBezTo>
                  <a:cubicBezTo>
                    <a:pt x="128289" y="41419"/>
                    <a:pt x="138552" y="42885"/>
                    <a:pt x="149181" y="42152"/>
                  </a:cubicBezTo>
                  <a:cubicBezTo>
                    <a:pt x="173739" y="38486"/>
                    <a:pt x="198664" y="37387"/>
                    <a:pt x="225788" y="29323"/>
                  </a:cubicBezTo>
                  <a:cubicBezTo>
                    <a:pt x="215525" y="25658"/>
                    <a:pt x="207094" y="28590"/>
                    <a:pt x="199764" y="27124"/>
                  </a:cubicBezTo>
                  <a:cubicBezTo>
                    <a:pt x="193166" y="26024"/>
                    <a:pt x="185102" y="26024"/>
                    <a:pt x="190234" y="15395"/>
                  </a:cubicBezTo>
                  <a:cubicBezTo>
                    <a:pt x="203429" y="8064"/>
                    <a:pt x="217724" y="9896"/>
                    <a:pt x="232019" y="8064"/>
                  </a:cubicBezTo>
                  <a:cubicBezTo>
                    <a:pt x="249613" y="5864"/>
                    <a:pt x="267573" y="3665"/>
                    <a:pt x="285167" y="0"/>
                  </a:cubicBezTo>
                  <a:cubicBezTo>
                    <a:pt x="290665" y="367"/>
                    <a:pt x="296163" y="4032"/>
                    <a:pt x="293964" y="8797"/>
                  </a:cubicBezTo>
                  <a:cubicBezTo>
                    <a:pt x="288466" y="20159"/>
                    <a:pt x="298362" y="23092"/>
                    <a:pt x="302761" y="29323"/>
                  </a:cubicBezTo>
                  <a:cubicBezTo>
                    <a:pt x="301661" y="39586"/>
                    <a:pt x="295430" y="46917"/>
                    <a:pt x="286633" y="50582"/>
                  </a:cubicBezTo>
                  <a:cubicBezTo>
                    <a:pt x="280402" y="52781"/>
                    <a:pt x="281502" y="55347"/>
                    <a:pt x="281868" y="58646"/>
                  </a:cubicBezTo>
                  <a:close/>
                </a:path>
              </a:pathLst>
            </a:custGeom>
            <a:solidFill>
              <a:srgbClr val="CA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B4E63F0F-B0A7-4422-BFF2-931DEE96DF46}"/>
                </a:ext>
              </a:extLst>
            </p:cNvPr>
            <p:cNvSpPr/>
            <p:nvPr/>
          </p:nvSpPr>
          <p:spPr>
            <a:xfrm>
              <a:off x="12474328" y="6400710"/>
              <a:ext cx="134555" cy="346413"/>
            </a:xfrm>
            <a:custGeom>
              <a:avLst/>
              <a:gdLst>
                <a:gd name="connsiteX0" fmla="*/ 134555 w 134555"/>
                <a:gd name="connsiteY0" fmla="*/ 7544 h 346413"/>
                <a:gd name="connsiteX1" fmla="*/ 79208 w 134555"/>
                <a:gd name="connsiteY1" fmla="*/ 187514 h 346413"/>
                <a:gd name="connsiteX2" fmla="*/ 29725 w 134555"/>
                <a:gd name="connsiteY2" fmla="*/ 320201 h 346413"/>
                <a:gd name="connsiteX3" fmla="*/ 17629 w 134555"/>
                <a:gd name="connsiteY3" fmla="*/ 345492 h 346413"/>
                <a:gd name="connsiteX4" fmla="*/ 2235 w 134555"/>
                <a:gd name="connsiteY4" fmla="*/ 328632 h 346413"/>
                <a:gd name="connsiteX5" fmla="*/ 35 w 134555"/>
                <a:gd name="connsiteY5" fmla="*/ 315803 h 346413"/>
                <a:gd name="connsiteX6" fmla="*/ 17996 w 134555"/>
                <a:gd name="connsiteY6" fmla="*/ 284647 h 346413"/>
                <a:gd name="connsiteX7" fmla="*/ 50251 w 134555"/>
                <a:gd name="connsiteY7" fmla="*/ 199610 h 346413"/>
                <a:gd name="connsiteX8" fmla="*/ 106698 w 134555"/>
                <a:gd name="connsiteY8" fmla="*/ 22938 h 346413"/>
                <a:gd name="connsiteX9" fmla="*/ 117328 w 134555"/>
                <a:gd name="connsiteY9" fmla="*/ 3512 h 346413"/>
                <a:gd name="connsiteX10" fmla="*/ 134555 w 134555"/>
                <a:gd name="connsiteY10" fmla="*/ 7544 h 34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555" h="346413">
                  <a:moveTo>
                    <a:pt x="134555" y="7544"/>
                  </a:moveTo>
                  <a:cubicBezTo>
                    <a:pt x="120260" y="68756"/>
                    <a:pt x="100101" y="128135"/>
                    <a:pt x="79208" y="187514"/>
                  </a:cubicBezTo>
                  <a:cubicBezTo>
                    <a:pt x="63813" y="232232"/>
                    <a:pt x="46586" y="276217"/>
                    <a:pt x="29725" y="320201"/>
                  </a:cubicBezTo>
                  <a:cubicBezTo>
                    <a:pt x="26426" y="328998"/>
                    <a:pt x="21661" y="337062"/>
                    <a:pt x="17629" y="345492"/>
                  </a:cubicBezTo>
                  <a:cubicBezTo>
                    <a:pt x="3334" y="348425"/>
                    <a:pt x="-3996" y="344760"/>
                    <a:pt x="2235" y="328632"/>
                  </a:cubicBezTo>
                  <a:cubicBezTo>
                    <a:pt x="4067" y="324233"/>
                    <a:pt x="1135" y="320201"/>
                    <a:pt x="35" y="315803"/>
                  </a:cubicBezTo>
                  <a:cubicBezTo>
                    <a:pt x="2601" y="303340"/>
                    <a:pt x="14697" y="296743"/>
                    <a:pt x="17996" y="284647"/>
                  </a:cubicBezTo>
                  <a:cubicBezTo>
                    <a:pt x="25693" y="255324"/>
                    <a:pt x="48052" y="231132"/>
                    <a:pt x="50251" y="199610"/>
                  </a:cubicBezTo>
                  <a:cubicBezTo>
                    <a:pt x="68945" y="140598"/>
                    <a:pt x="92770" y="83417"/>
                    <a:pt x="106698" y="22938"/>
                  </a:cubicBezTo>
                  <a:cubicBezTo>
                    <a:pt x="108531" y="15608"/>
                    <a:pt x="111097" y="8277"/>
                    <a:pt x="117328" y="3512"/>
                  </a:cubicBezTo>
                  <a:cubicBezTo>
                    <a:pt x="124292" y="1313"/>
                    <a:pt x="131623" y="-4918"/>
                    <a:pt x="134555" y="7544"/>
                  </a:cubicBezTo>
                  <a:close/>
                </a:path>
              </a:pathLst>
            </a:custGeom>
            <a:solidFill>
              <a:srgbClr val="94837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D30024A-2DE7-43D6-830D-37C7A015E736}"/>
                </a:ext>
              </a:extLst>
            </p:cNvPr>
            <p:cNvSpPr/>
            <p:nvPr/>
          </p:nvSpPr>
          <p:spPr>
            <a:xfrm>
              <a:off x="11308771" y="7421502"/>
              <a:ext cx="230702" cy="54213"/>
            </a:xfrm>
            <a:custGeom>
              <a:avLst/>
              <a:gdLst>
                <a:gd name="connsiteX0" fmla="*/ 225788 w 230702"/>
                <a:gd name="connsiteY0" fmla="*/ 37985 h 54213"/>
                <a:gd name="connsiteX1" fmla="*/ 137085 w 230702"/>
                <a:gd name="connsiteY1" fmla="*/ 50814 h 54213"/>
                <a:gd name="connsiteX2" fmla="*/ 75140 w 230702"/>
                <a:gd name="connsiteY2" fmla="*/ 53746 h 54213"/>
                <a:gd name="connsiteX3" fmla="*/ 3665 w 230702"/>
                <a:gd name="connsiteY3" fmla="*/ 50081 h 54213"/>
                <a:gd name="connsiteX4" fmla="*/ 73674 w 230702"/>
                <a:gd name="connsiteY4" fmla="*/ 50081 h 54213"/>
                <a:gd name="connsiteX5" fmla="*/ 74041 w 230702"/>
                <a:gd name="connsiteY5" fmla="*/ 44583 h 54213"/>
                <a:gd name="connsiteX6" fmla="*/ 43252 w 230702"/>
                <a:gd name="connsiteY6" fmla="*/ 41284 h 54213"/>
                <a:gd name="connsiteX7" fmla="*/ 29323 w 230702"/>
                <a:gd name="connsiteY7" fmla="*/ 31021 h 54213"/>
                <a:gd name="connsiteX8" fmla="*/ 0 w 230702"/>
                <a:gd name="connsiteY8" fmla="*/ 18925 h 54213"/>
                <a:gd name="connsiteX9" fmla="*/ 18327 w 230702"/>
                <a:gd name="connsiteY9" fmla="*/ 10861 h 54213"/>
                <a:gd name="connsiteX10" fmla="*/ 115460 w 230702"/>
                <a:gd name="connsiteY10" fmla="*/ 7562 h 54213"/>
                <a:gd name="connsiteX11" fmla="*/ 134886 w 230702"/>
                <a:gd name="connsiteY11" fmla="*/ 2798 h 54213"/>
                <a:gd name="connsiteX12" fmla="*/ 152847 w 230702"/>
                <a:gd name="connsiteY12" fmla="*/ 232 h 54213"/>
                <a:gd name="connsiteX13" fmla="*/ 199763 w 230702"/>
                <a:gd name="connsiteY13" fmla="*/ 9762 h 54213"/>
                <a:gd name="connsiteX14" fmla="*/ 208560 w 230702"/>
                <a:gd name="connsiteY14" fmla="*/ 14527 h 54213"/>
                <a:gd name="connsiteX15" fmla="*/ 225788 w 230702"/>
                <a:gd name="connsiteY15" fmla="*/ 37985 h 5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702" h="54213">
                  <a:moveTo>
                    <a:pt x="225788" y="37985"/>
                  </a:moveTo>
                  <a:cubicBezTo>
                    <a:pt x="195365" y="36519"/>
                    <a:pt x="166408" y="41651"/>
                    <a:pt x="137085" y="50814"/>
                  </a:cubicBezTo>
                  <a:cubicBezTo>
                    <a:pt x="118025" y="56679"/>
                    <a:pt x="96033" y="53013"/>
                    <a:pt x="75140" y="53746"/>
                  </a:cubicBezTo>
                  <a:cubicBezTo>
                    <a:pt x="51315" y="51547"/>
                    <a:pt x="27490" y="56312"/>
                    <a:pt x="3665" y="50081"/>
                  </a:cubicBezTo>
                  <a:cubicBezTo>
                    <a:pt x="27124" y="50081"/>
                    <a:pt x="50216" y="50081"/>
                    <a:pt x="73674" y="50081"/>
                  </a:cubicBezTo>
                  <a:cubicBezTo>
                    <a:pt x="73674" y="48248"/>
                    <a:pt x="73674" y="46416"/>
                    <a:pt x="74041" y="44583"/>
                  </a:cubicBezTo>
                  <a:cubicBezTo>
                    <a:pt x="63411" y="45316"/>
                    <a:pt x="54248" y="36886"/>
                    <a:pt x="43252" y="41284"/>
                  </a:cubicBezTo>
                  <a:cubicBezTo>
                    <a:pt x="31889" y="46049"/>
                    <a:pt x="40319" y="25889"/>
                    <a:pt x="29323" y="31021"/>
                  </a:cubicBezTo>
                  <a:cubicBezTo>
                    <a:pt x="24558" y="14527"/>
                    <a:pt x="10263" y="21491"/>
                    <a:pt x="0" y="18925"/>
                  </a:cubicBezTo>
                  <a:cubicBezTo>
                    <a:pt x="2932" y="9029"/>
                    <a:pt x="11729" y="10861"/>
                    <a:pt x="18327" y="10861"/>
                  </a:cubicBezTo>
                  <a:cubicBezTo>
                    <a:pt x="50582" y="10128"/>
                    <a:pt x="83204" y="11228"/>
                    <a:pt x="115460" y="7562"/>
                  </a:cubicBezTo>
                  <a:cubicBezTo>
                    <a:pt x="122057" y="6830"/>
                    <a:pt x="129388" y="7929"/>
                    <a:pt x="134886" y="2798"/>
                  </a:cubicBezTo>
                  <a:cubicBezTo>
                    <a:pt x="140384" y="-501"/>
                    <a:pt x="146615" y="-135"/>
                    <a:pt x="152847" y="232"/>
                  </a:cubicBezTo>
                  <a:cubicBezTo>
                    <a:pt x="168974" y="965"/>
                    <a:pt x="182903" y="12694"/>
                    <a:pt x="199763" y="9762"/>
                  </a:cubicBezTo>
                  <a:cubicBezTo>
                    <a:pt x="201963" y="12694"/>
                    <a:pt x="203429" y="15260"/>
                    <a:pt x="208560" y="14527"/>
                  </a:cubicBezTo>
                  <a:cubicBezTo>
                    <a:pt x="233119" y="11228"/>
                    <a:pt x="234585" y="13427"/>
                    <a:pt x="225788" y="37985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1AEBD62A-C426-4DD9-A777-E28993412E19}"/>
                </a:ext>
              </a:extLst>
            </p:cNvPr>
            <p:cNvSpPr/>
            <p:nvPr/>
          </p:nvSpPr>
          <p:spPr>
            <a:xfrm>
              <a:off x="10039447" y="4995248"/>
              <a:ext cx="41310" cy="409438"/>
            </a:xfrm>
            <a:custGeom>
              <a:avLst/>
              <a:gdLst>
                <a:gd name="connsiteX0" fmla="*/ 733 w 41310"/>
                <a:gd name="connsiteY0" fmla="*/ 217724 h 409438"/>
                <a:gd name="connsiteX1" fmla="*/ 13195 w 41310"/>
                <a:gd name="connsiteY1" fmla="*/ 156146 h 409438"/>
                <a:gd name="connsiteX2" fmla="*/ 20526 w 41310"/>
                <a:gd name="connsiteY2" fmla="*/ 93834 h 409438"/>
                <a:gd name="connsiteX3" fmla="*/ 30056 w 41310"/>
                <a:gd name="connsiteY3" fmla="*/ 30789 h 409438"/>
                <a:gd name="connsiteX4" fmla="*/ 37020 w 41310"/>
                <a:gd name="connsiteY4" fmla="*/ 0 h 409438"/>
                <a:gd name="connsiteX5" fmla="*/ 38120 w 41310"/>
                <a:gd name="connsiteY5" fmla="*/ 22359 h 409438"/>
                <a:gd name="connsiteX6" fmla="*/ 38487 w 41310"/>
                <a:gd name="connsiteY6" fmla="*/ 90902 h 409438"/>
                <a:gd name="connsiteX7" fmla="*/ 32255 w 41310"/>
                <a:gd name="connsiteY7" fmla="*/ 201230 h 409438"/>
                <a:gd name="connsiteX8" fmla="*/ 24558 w 41310"/>
                <a:gd name="connsiteY8" fmla="*/ 348945 h 409438"/>
                <a:gd name="connsiteX9" fmla="*/ 19060 w 41310"/>
                <a:gd name="connsiteY9" fmla="*/ 364339 h 409438"/>
                <a:gd name="connsiteX10" fmla="*/ 8430 w 41310"/>
                <a:gd name="connsiteY10" fmla="*/ 403193 h 409438"/>
                <a:gd name="connsiteX11" fmla="*/ 367 w 41310"/>
                <a:gd name="connsiteY11" fmla="*/ 405758 h 409438"/>
                <a:gd name="connsiteX12" fmla="*/ 0 w 41310"/>
                <a:gd name="connsiteY12" fmla="*/ 236417 h 409438"/>
                <a:gd name="connsiteX13" fmla="*/ 733 w 41310"/>
                <a:gd name="connsiteY13" fmla="*/ 217724 h 40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10" h="409438">
                  <a:moveTo>
                    <a:pt x="733" y="217724"/>
                  </a:moveTo>
                  <a:cubicBezTo>
                    <a:pt x="4032" y="197198"/>
                    <a:pt x="6964" y="175572"/>
                    <a:pt x="13195" y="156146"/>
                  </a:cubicBezTo>
                  <a:cubicBezTo>
                    <a:pt x="20160" y="135253"/>
                    <a:pt x="15761" y="114727"/>
                    <a:pt x="20526" y="93834"/>
                  </a:cubicBezTo>
                  <a:cubicBezTo>
                    <a:pt x="25291" y="73674"/>
                    <a:pt x="28590" y="52048"/>
                    <a:pt x="30056" y="30789"/>
                  </a:cubicBezTo>
                  <a:cubicBezTo>
                    <a:pt x="30789" y="20160"/>
                    <a:pt x="32255" y="9897"/>
                    <a:pt x="37020" y="0"/>
                  </a:cubicBezTo>
                  <a:cubicBezTo>
                    <a:pt x="37387" y="7331"/>
                    <a:pt x="37753" y="15028"/>
                    <a:pt x="38120" y="22359"/>
                  </a:cubicBezTo>
                  <a:cubicBezTo>
                    <a:pt x="43985" y="45084"/>
                    <a:pt x="40319" y="68176"/>
                    <a:pt x="38487" y="90902"/>
                  </a:cubicBezTo>
                  <a:cubicBezTo>
                    <a:pt x="35554" y="127555"/>
                    <a:pt x="34821" y="164576"/>
                    <a:pt x="32255" y="201230"/>
                  </a:cubicBezTo>
                  <a:cubicBezTo>
                    <a:pt x="29690" y="250346"/>
                    <a:pt x="28957" y="299829"/>
                    <a:pt x="24558" y="348945"/>
                  </a:cubicBezTo>
                  <a:cubicBezTo>
                    <a:pt x="24192" y="354443"/>
                    <a:pt x="23825" y="360308"/>
                    <a:pt x="19060" y="364339"/>
                  </a:cubicBezTo>
                  <a:cubicBezTo>
                    <a:pt x="5498" y="374603"/>
                    <a:pt x="10630" y="389997"/>
                    <a:pt x="8430" y="403193"/>
                  </a:cubicBezTo>
                  <a:cubicBezTo>
                    <a:pt x="6964" y="413089"/>
                    <a:pt x="4398" y="409057"/>
                    <a:pt x="367" y="405758"/>
                  </a:cubicBezTo>
                  <a:cubicBezTo>
                    <a:pt x="367" y="349311"/>
                    <a:pt x="0" y="292864"/>
                    <a:pt x="0" y="236417"/>
                  </a:cubicBezTo>
                  <a:cubicBezTo>
                    <a:pt x="367" y="230186"/>
                    <a:pt x="367" y="223955"/>
                    <a:pt x="733" y="217724"/>
                  </a:cubicBezTo>
                  <a:close/>
                </a:path>
              </a:pathLst>
            </a:custGeom>
            <a:solidFill>
              <a:srgbClr val="93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A232794-0456-44BF-894E-D4BDB1D33222}"/>
                </a:ext>
              </a:extLst>
            </p:cNvPr>
            <p:cNvSpPr/>
            <p:nvPr/>
          </p:nvSpPr>
          <p:spPr>
            <a:xfrm>
              <a:off x="10547103" y="7229898"/>
              <a:ext cx="252235" cy="126446"/>
            </a:xfrm>
            <a:custGeom>
              <a:avLst/>
              <a:gdLst>
                <a:gd name="connsiteX0" fmla="*/ 251812 w 252235"/>
                <a:gd name="connsiteY0" fmla="*/ 120361 h 126446"/>
                <a:gd name="connsiteX1" fmla="*/ 209294 w 252235"/>
                <a:gd name="connsiteY1" fmla="*/ 119627 h 126446"/>
                <a:gd name="connsiteX2" fmla="*/ 197198 w 252235"/>
                <a:gd name="connsiteY2" fmla="*/ 113763 h 126446"/>
                <a:gd name="connsiteX3" fmla="*/ 177771 w 252235"/>
                <a:gd name="connsiteY3" fmla="*/ 117428 h 126446"/>
                <a:gd name="connsiteX4" fmla="*/ 168241 w 252235"/>
                <a:gd name="connsiteY4" fmla="*/ 118895 h 126446"/>
                <a:gd name="connsiteX5" fmla="*/ 170440 w 252235"/>
                <a:gd name="connsiteY5" fmla="*/ 108631 h 126446"/>
                <a:gd name="connsiteX6" fmla="*/ 176305 w 252235"/>
                <a:gd name="connsiteY6" fmla="*/ 101667 h 126446"/>
                <a:gd name="connsiteX7" fmla="*/ 165309 w 252235"/>
                <a:gd name="connsiteY7" fmla="*/ 98002 h 126446"/>
                <a:gd name="connsiteX8" fmla="*/ 118759 w 252235"/>
                <a:gd name="connsiteY8" fmla="*/ 84440 h 126446"/>
                <a:gd name="connsiteX9" fmla="*/ 101898 w 252235"/>
                <a:gd name="connsiteY9" fmla="*/ 70878 h 126446"/>
                <a:gd name="connsiteX10" fmla="*/ 94200 w 252235"/>
                <a:gd name="connsiteY10" fmla="*/ 48886 h 126446"/>
                <a:gd name="connsiteX11" fmla="*/ 88336 w 252235"/>
                <a:gd name="connsiteY11" fmla="*/ 38989 h 126446"/>
                <a:gd name="connsiteX12" fmla="*/ 39220 w 252235"/>
                <a:gd name="connsiteY12" fmla="*/ 50352 h 126446"/>
                <a:gd name="connsiteX13" fmla="*/ 37387 w 252235"/>
                <a:gd name="connsiteY13" fmla="*/ 53284 h 126446"/>
                <a:gd name="connsiteX14" fmla="*/ 0 w 252235"/>
                <a:gd name="connsiteY14" fmla="*/ 11865 h 126446"/>
                <a:gd name="connsiteX15" fmla="*/ 48017 w 252235"/>
                <a:gd name="connsiteY15" fmla="*/ 3435 h 126446"/>
                <a:gd name="connsiteX16" fmla="*/ 83571 w 252235"/>
                <a:gd name="connsiteY16" fmla="*/ 18829 h 126446"/>
                <a:gd name="connsiteX17" fmla="*/ 130488 w 252235"/>
                <a:gd name="connsiteY17" fmla="*/ 52917 h 126446"/>
                <a:gd name="connsiteX18" fmla="*/ 174106 w 252235"/>
                <a:gd name="connsiteY18" fmla="*/ 82974 h 126446"/>
                <a:gd name="connsiteX19" fmla="*/ 194999 w 252235"/>
                <a:gd name="connsiteY19" fmla="*/ 87739 h 126446"/>
                <a:gd name="connsiteX20" fmla="*/ 251812 w 252235"/>
                <a:gd name="connsiteY20" fmla="*/ 115596 h 126446"/>
                <a:gd name="connsiteX21" fmla="*/ 251812 w 252235"/>
                <a:gd name="connsiteY21" fmla="*/ 120361 h 12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2235" h="126446">
                  <a:moveTo>
                    <a:pt x="251812" y="120361"/>
                  </a:moveTo>
                  <a:cubicBezTo>
                    <a:pt x="237517" y="133556"/>
                    <a:pt x="223222" y="121460"/>
                    <a:pt x="209294" y="119627"/>
                  </a:cubicBezTo>
                  <a:cubicBezTo>
                    <a:pt x="205262" y="119261"/>
                    <a:pt x="201230" y="115596"/>
                    <a:pt x="197198" y="113763"/>
                  </a:cubicBezTo>
                  <a:cubicBezTo>
                    <a:pt x="188401" y="109731"/>
                    <a:pt x="183269" y="109364"/>
                    <a:pt x="177771" y="117428"/>
                  </a:cubicBezTo>
                  <a:cubicBezTo>
                    <a:pt x="175572" y="120361"/>
                    <a:pt x="170807" y="122560"/>
                    <a:pt x="168241" y="118895"/>
                  </a:cubicBezTo>
                  <a:cubicBezTo>
                    <a:pt x="166775" y="116695"/>
                    <a:pt x="168608" y="111564"/>
                    <a:pt x="170440" y="108631"/>
                  </a:cubicBezTo>
                  <a:cubicBezTo>
                    <a:pt x="172273" y="106065"/>
                    <a:pt x="181437" y="108998"/>
                    <a:pt x="176305" y="101667"/>
                  </a:cubicBezTo>
                  <a:cubicBezTo>
                    <a:pt x="174472" y="99101"/>
                    <a:pt x="168608" y="97269"/>
                    <a:pt x="165309" y="98002"/>
                  </a:cubicBezTo>
                  <a:cubicBezTo>
                    <a:pt x="146615" y="103500"/>
                    <a:pt x="131954" y="98002"/>
                    <a:pt x="118759" y="84440"/>
                  </a:cubicBezTo>
                  <a:cubicBezTo>
                    <a:pt x="113627" y="79308"/>
                    <a:pt x="108129" y="73810"/>
                    <a:pt x="101898" y="70878"/>
                  </a:cubicBezTo>
                  <a:cubicBezTo>
                    <a:pt x="91268" y="65746"/>
                    <a:pt x="88702" y="59149"/>
                    <a:pt x="94200" y="48886"/>
                  </a:cubicBezTo>
                  <a:cubicBezTo>
                    <a:pt x="97866" y="42288"/>
                    <a:pt x="95667" y="35690"/>
                    <a:pt x="88336" y="38989"/>
                  </a:cubicBezTo>
                  <a:cubicBezTo>
                    <a:pt x="72575" y="45953"/>
                    <a:pt x="56813" y="52184"/>
                    <a:pt x="39220" y="50352"/>
                  </a:cubicBezTo>
                  <a:cubicBezTo>
                    <a:pt x="38853" y="50352"/>
                    <a:pt x="37754" y="52184"/>
                    <a:pt x="37387" y="53284"/>
                  </a:cubicBezTo>
                  <a:cubicBezTo>
                    <a:pt x="22359" y="41921"/>
                    <a:pt x="10630" y="27260"/>
                    <a:pt x="0" y="11865"/>
                  </a:cubicBezTo>
                  <a:cubicBezTo>
                    <a:pt x="9163" y="502"/>
                    <a:pt x="32255" y="-3530"/>
                    <a:pt x="48017" y="3435"/>
                  </a:cubicBezTo>
                  <a:cubicBezTo>
                    <a:pt x="58646" y="11499"/>
                    <a:pt x="68909" y="16264"/>
                    <a:pt x="83571" y="18829"/>
                  </a:cubicBezTo>
                  <a:cubicBezTo>
                    <a:pt x="102264" y="21762"/>
                    <a:pt x="120958" y="31292"/>
                    <a:pt x="130488" y="52917"/>
                  </a:cubicBezTo>
                  <a:cubicBezTo>
                    <a:pt x="138185" y="70145"/>
                    <a:pt x="154313" y="80774"/>
                    <a:pt x="174106" y="82974"/>
                  </a:cubicBezTo>
                  <a:cubicBezTo>
                    <a:pt x="181070" y="84073"/>
                    <a:pt x="188034" y="85906"/>
                    <a:pt x="194999" y="87739"/>
                  </a:cubicBezTo>
                  <a:cubicBezTo>
                    <a:pt x="211126" y="102400"/>
                    <a:pt x="231652" y="108265"/>
                    <a:pt x="251812" y="115596"/>
                  </a:cubicBezTo>
                  <a:cubicBezTo>
                    <a:pt x="252179" y="116695"/>
                    <a:pt x="252545" y="118528"/>
                    <a:pt x="251812" y="120361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0A556F3-ECB1-4A03-B9B1-8DBABFEE8062}"/>
                </a:ext>
              </a:extLst>
            </p:cNvPr>
            <p:cNvSpPr/>
            <p:nvPr/>
          </p:nvSpPr>
          <p:spPr>
            <a:xfrm>
              <a:off x="11980223" y="7245829"/>
              <a:ext cx="183382" cy="123909"/>
            </a:xfrm>
            <a:custGeom>
              <a:avLst/>
              <a:gdLst>
                <a:gd name="connsiteX0" fmla="*/ 181850 w 183382"/>
                <a:gd name="connsiteY0" fmla="*/ 33688 h 123909"/>
                <a:gd name="connsiteX1" fmla="*/ 64924 w 183382"/>
                <a:gd name="connsiteY1" fmla="*/ 123123 h 123909"/>
                <a:gd name="connsiteX2" fmla="*/ 67123 w 183382"/>
                <a:gd name="connsiteY2" fmla="*/ 96732 h 123909"/>
                <a:gd name="connsiteX3" fmla="*/ 40000 w 183382"/>
                <a:gd name="connsiteY3" fmla="*/ 107362 h 123909"/>
                <a:gd name="connsiteX4" fmla="*/ 1513 w 183382"/>
                <a:gd name="connsiteY4" fmla="*/ 120191 h 123909"/>
                <a:gd name="connsiteX5" fmla="*/ 780 w 183382"/>
                <a:gd name="connsiteY5" fmla="*/ 119458 h 123909"/>
                <a:gd name="connsiteX6" fmla="*/ 9577 w 183382"/>
                <a:gd name="connsiteY6" fmla="*/ 104430 h 123909"/>
                <a:gd name="connsiteX7" fmla="*/ 10310 w 183382"/>
                <a:gd name="connsiteY7" fmla="*/ 79139 h 123909"/>
                <a:gd name="connsiteX8" fmla="*/ 47 w 183382"/>
                <a:gd name="connsiteY8" fmla="*/ 56047 h 123909"/>
                <a:gd name="connsiteX9" fmla="*/ 19840 w 183382"/>
                <a:gd name="connsiteY9" fmla="*/ 59712 h 123909"/>
                <a:gd name="connsiteX10" fmla="*/ 48796 w 183382"/>
                <a:gd name="connsiteY10" fmla="*/ 54947 h 123909"/>
                <a:gd name="connsiteX11" fmla="*/ 67490 w 183382"/>
                <a:gd name="connsiteY11" fmla="*/ 49816 h 123909"/>
                <a:gd name="connsiteX12" fmla="*/ 83618 w 183382"/>
                <a:gd name="connsiteY12" fmla="*/ 47250 h 123909"/>
                <a:gd name="connsiteX13" fmla="*/ 87650 w 183382"/>
                <a:gd name="connsiteY13" fmla="*/ 44317 h 123909"/>
                <a:gd name="connsiteX14" fmla="*/ 95713 w 183382"/>
                <a:gd name="connsiteY14" fmla="*/ 53115 h 123909"/>
                <a:gd name="connsiteX15" fmla="*/ 89116 w 183382"/>
                <a:gd name="connsiteY15" fmla="*/ 68876 h 123909"/>
                <a:gd name="connsiteX16" fmla="*/ 102311 w 183382"/>
                <a:gd name="connsiteY16" fmla="*/ 70342 h 123909"/>
                <a:gd name="connsiteX17" fmla="*/ 122104 w 183382"/>
                <a:gd name="connsiteY17" fmla="*/ 67410 h 123909"/>
                <a:gd name="connsiteX18" fmla="*/ 131268 w 183382"/>
                <a:gd name="connsiteY18" fmla="*/ 56047 h 123909"/>
                <a:gd name="connsiteX19" fmla="*/ 136399 w 183382"/>
                <a:gd name="connsiteY19" fmla="*/ 30022 h 123909"/>
                <a:gd name="connsiteX20" fmla="*/ 138232 w 183382"/>
                <a:gd name="connsiteY20" fmla="*/ 20859 h 123909"/>
                <a:gd name="connsiteX21" fmla="*/ 156925 w 183382"/>
                <a:gd name="connsiteY21" fmla="*/ 3632 h 123909"/>
                <a:gd name="connsiteX22" fmla="*/ 169754 w 183382"/>
                <a:gd name="connsiteY22" fmla="*/ 3265 h 123909"/>
                <a:gd name="connsiteX23" fmla="*/ 180750 w 183382"/>
                <a:gd name="connsiteY23" fmla="*/ 18293 h 123909"/>
                <a:gd name="connsiteX24" fmla="*/ 181850 w 183382"/>
                <a:gd name="connsiteY24" fmla="*/ 33688 h 1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3382" h="123909">
                  <a:moveTo>
                    <a:pt x="181850" y="33688"/>
                  </a:moveTo>
                  <a:cubicBezTo>
                    <a:pt x="152160" y="75473"/>
                    <a:pt x="109275" y="100398"/>
                    <a:pt x="64924" y="123123"/>
                  </a:cubicBezTo>
                  <a:cubicBezTo>
                    <a:pt x="53928" y="113593"/>
                    <a:pt x="68956" y="106996"/>
                    <a:pt x="67123" y="96732"/>
                  </a:cubicBezTo>
                  <a:cubicBezTo>
                    <a:pt x="56127" y="94533"/>
                    <a:pt x="48430" y="99298"/>
                    <a:pt x="40000" y="107362"/>
                  </a:cubicBezTo>
                  <a:cubicBezTo>
                    <a:pt x="29736" y="117259"/>
                    <a:pt x="19107" y="130454"/>
                    <a:pt x="1513" y="120191"/>
                  </a:cubicBezTo>
                  <a:lnTo>
                    <a:pt x="780" y="119458"/>
                  </a:lnTo>
                  <a:cubicBezTo>
                    <a:pt x="-320" y="112127"/>
                    <a:pt x="7744" y="109928"/>
                    <a:pt x="9577" y="104430"/>
                  </a:cubicBezTo>
                  <a:cubicBezTo>
                    <a:pt x="12509" y="95999"/>
                    <a:pt x="19107" y="87936"/>
                    <a:pt x="10310" y="79139"/>
                  </a:cubicBezTo>
                  <a:cubicBezTo>
                    <a:pt x="7378" y="71075"/>
                    <a:pt x="-686" y="65577"/>
                    <a:pt x="47" y="56047"/>
                  </a:cubicBezTo>
                  <a:cubicBezTo>
                    <a:pt x="7744" y="51282"/>
                    <a:pt x="13609" y="54214"/>
                    <a:pt x="19840" y="59712"/>
                  </a:cubicBezTo>
                  <a:cubicBezTo>
                    <a:pt x="35235" y="72541"/>
                    <a:pt x="40000" y="71808"/>
                    <a:pt x="48796" y="54947"/>
                  </a:cubicBezTo>
                  <a:cubicBezTo>
                    <a:pt x="53928" y="45051"/>
                    <a:pt x="60159" y="47616"/>
                    <a:pt x="67490" y="49816"/>
                  </a:cubicBezTo>
                  <a:cubicBezTo>
                    <a:pt x="73721" y="53481"/>
                    <a:pt x="79219" y="54581"/>
                    <a:pt x="83618" y="47250"/>
                  </a:cubicBezTo>
                  <a:cubicBezTo>
                    <a:pt x="84717" y="45784"/>
                    <a:pt x="86183" y="45051"/>
                    <a:pt x="87650" y="44317"/>
                  </a:cubicBezTo>
                  <a:cubicBezTo>
                    <a:pt x="92781" y="45051"/>
                    <a:pt x="94614" y="48716"/>
                    <a:pt x="95713" y="53115"/>
                  </a:cubicBezTo>
                  <a:cubicBezTo>
                    <a:pt x="95713" y="58979"/>
                    <a:pt x="91682" y="63378"/>
                    <a:pt x="89116" y="68876"/>
                  </a:cubicBezTo>
                  <a:cubicBezTo>
                    <a:pt x="93514" y="71808"/>
                    <a:pt x="98279" y="67410"/>
                    <a:pt x="102311" y="70342"/>
                  </a:cubicBezTo>
                  <a:cubicBezTo>
                    <a:pt x="110008" y="76206"/>
                    <a:pt x="116240" y="72541"/>
                    <a:pt x="122104" y="67410"/>
                  </a:cubicBezTo>
                  <a:cubicBezTo>
                    <a:pt x="125770" y="64111"/>
                    <a:pt x="126869" y="57879"/>
                    <a:pt x="131268" y="56047"/>
                  </a:cubicBezTo>
                  <a:cubicBezTo>
                    <a:pt x="145929" y="49449"/>
                    <a:pt x="149228" y="42118"/>
                    <a:pt x="136399" y="30022"/>
                  </a:cubicBezTo>
                  <a:cubicBezTo>
                    <a:pt x="133467" y="27457"/>
                    <a:pt x="133833" y="22325"/>
                    <a:pt x="138232" y="20859"/>
                  </a:cubicBezTo>
                  <a:cubicBezTo>
                    <a:pt x="147029" y="17560"/>
                    <a:pt x="152160" y="11329"/>
                    <a:pt x="156925" y="3632"/>
                  </a:cubicBezTo>
                  <a:cubicBezTo>
                    <a:pt x="160224" y="-1866"/>
                    <a:pt x="165356" y="-400"/>
                    <a:pt x="169754" y="3265"/>
                  </a:cubicBezTo>
                  <a:cubicBezTo>
                    <a:pt x="174519" y="7297"/>
                    <a:pt x="177452" y="13162"/>
                    <a:pt x="180750" y="18293"/>
                  </a:cubicBezTo>
                  <a:cubicBezTo>
                    <a:pt x="184049" y="23058"/>
                    <a:pt x="184049" y="28190"/>
                    <a:pt x="181850" y="33688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BF44FBCE-F377-461A-ABCE-640EEEA599B9}"/>
                </a:ext>
              </a:extLst>
            </p:cNvPr>
            <p:cNvSpPr/>
            <p:nvPr/>
          </p:nvSpPr>
          <p:spPr>
            <a:xfrm>
              <a:off x="10508250" y="4504178"/>
              <a:ext cx="113211" cy="117932"/>
            </a:xfrm>
            <a:custGeom>
              <a:avLst/>
              <a:gdLst>
                <a:gd name="connsiteX0" fmla="*/ 83937 w 113211"/>
                <a:gd name="connsiteY0" fmla="*/ 2107 h 117932"/>
                <a:gd name="connsiteX1" fmla="*/ 105930 w 113211"/>
                <a:gd name="connsiteY1" fmla="*/ 14569 h 117932"/>
                <a:gd name="connsiteX2" fmla="*/ 102997 w 113211"/>
                <a:gd name="connsiteY2" fmla="*/ 33629 h 117932"/>
                <a:gd name="connsiteX3" fmla="*/ 83571 w 113211"/>
                <a:gd name="connsiteY3" fmla="*/ 46458 h 117932"/>
                <a:gd name="connsiteX4" fmla="*/ 89802 w 113211"/>
                <a:gd name="connsiteY4" fmla="*/ 67717 h 117932"/>
                <a:gd name="connsiteX5" fmla="*/ 89435 w 113211"/>
                <a:gd name="connsiteY5" fmla="*/ 76147 h 117932"/>
                <a:gd name="connsiteX6" fmla="*/ 57180 w 113211"/>
                <a:gd name="connsiteY6" fmla="*/ 104738 h 117932"/>
                <a:gd name="connsiteX7" fmla="*/ 55347 w 113211"/>
                <a:gd name="connsiteY7" fmla="*/ 106570 h 117932"/>
                <a:gd name="connsiteX8" fmla="*/ 31889 w 113211"/>
                <a:gd name="connsiteY8" fmla="*/ 117933 h 117932"/>
                <a:gd name="connsiteX9" fmla="*/ 26757 w 113211"/>
                <a:gd name="connsiteY9" fmla="*/ 116467 h 117932"/>
                <a:gd name="connsiteX10" fmla="*/ 0 w 113211"/>
                <a:gd name="connsiteY10" fmla="*/ 107670 h 117932"/>
                <a:gd name="connsiteX11" fmla="*/ 22725 w 113211"/>
                <a:gd name="connsiteY11" fmla="*/ 47924 h 117932"/>
                <a:gd name="connsiteX12" fmla="*/ 24558 w 113211"/>
                <a:gd name="connsiteY12" fmla="*/ 47191 h 117932"/>
                <a:gd name="connsiteX13" fmla="*/ 43252 w 113211"/>
                <a:gd name="connsiteY13" fmla="*/ 49390 h 117932"/>
                <a:gd name="connsiteX14" fmla="*/ 30056 w 113211"/>
                <a:gd name="connsiteY14" fmla="*/ 36561 h 117932"/>
                <a:gd name="connsiteX15" fmla="*/ 22359 w 113211"/>
                <a:gd name="connsiteY15" fmla="*/ 26665 h 117932"/>
                <a:gd name="connsiteX16" fmla="*/ 69276 w 113211"/>
                <a:gd name="connsiteY16" fmla="*/ 3206 h 117932"/>
                <a:gd name="connsiteX17" fmla="*/ 83937 w 113211"/>
                <a:gd name="connsiteY17" fmla="*/ 2107 h 11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211" h="117932">
                  <a:moveTo>
                    <a:pt x="83937" y="2107"/>
                  </a:moveTo>
                  <a:cubicBezTo>
                    <a:pt x="93467" y="2107"/>
                    <a:pt x="100065" y="8704"/>
                    <a:pt x="105930" y="14569"/>
                  </a:cubicBezTo>
                  <a:cubicBezTo>
                    <a:pt x="112161" y="20800"/>
                    <a:pt x="119858" y="29964"/>
                    <a:pt x="102997" y="33629"/>
                  </a:cubicBezTo>
                  <a:cubicBezTo>
                    <a:pt x="94934" y="35462"/>
                    <a:pt x="92734" y="46091"/>
                    <a:pt x="83571" y="46458"/>
                  </a:cubicBezTo>
                  <a:cubicBezTo>
                    <a:pt x="85404" y="53789"/>
                    <a:pt x="86137" y="61853"/>
                    <a:pt x="89802" y="67717"/>
                  </a:cubicBezTo>
                  <a:cubicBezTo>
                    <a:pt x="92368" y="71749"/>
                    <a:pt x="93467" y="75414"/>
                    <a:pt x="89435" y="76147"/>
                  </a:cubicBezTo>
                  <a:cubicBezTo>
                    <a:pt x="71842" y="78347"/>
                    <a:pt x="70375" y="97773"/>
                    <a:pt x="57180" y="104738"/>
                  </a:cubicBezTo>
                  <a:cubicBezTo>
                    <a:pt x="56447" y="105471"/>
                    <a:pt x="56080" y="105837"/>
                    <a:pt x="55347" y="106570"/>
                  </a:cubicBezTo>
                  <a:cubicBezTo>
                    <a:pt x="47283" y="109869"/>
                    <a:pt x="40319" y="115001"/>
                    <a:pt x="31889" y="117933"/>
                  </a:cubicBezTo>
                  <a:cubicBezTo>
                    <a:pt x="30056" y="117933"/>
                    <a:pt x="28590" y="117566"/>
                    <a:pt x="26757" y="116467"/>
                  </a:cubicBezTo>
                  <a:cubicBezTo>
                    <a:pt x="17960" y="113534"/>
                    <a:pt x="8797" y="110602"/>
                    <a:pt x="0" y="107670"/>
                  </a:cubicBezTo>
                  <a:cubicBezTo>
                    <a:pt x="23825" y="94108"/>
                    <a:pt x="19427" y="69550"/>
                    <a:pt x="22725" y="47924"/>
                  </a:cubicBezTo>
                  <a:cubicBezTo>
                    <a:pt x="23458" y="47557"/>
                    <a:pt x="23825" y="47557"/>
                    <a:pt x="24558" y="47191"/>
                  </a:cubicBezTo>
                  <a:cubicBezTo>
                    <a:pt x="31156" y="46091"/>
                    <a:pt x="38487" y="58920"/>
                    <a:pt x="43252" y="49390"/>
                  </a:cubicBezTo>
                  <a:cubicBezTo>
                    <a:pt x="46550" y="42426"/>
                    <a:pt x="33722" y="42059"/>
                    <a:pt x="30056" y="36561"/>
                  </a:cubicBezTo>
                  <a:cubicBezTo>
                    <a:pt x="27490" y="33262"/>
                    <a:pt x="24925" y="29964"/>
                    <a:pt x="22359" y="26665"/>
                  </a:cubicBezTo>
                  <a:cubicBezTo>
                    <a:pt x="39586" y="22266"/>
                    <a:pt x="54981" y="13469"/>
                    <a:pt x="69276" y="3206"/>
                  </a:cubicBezTo>
                  <a:cubicBezTo>
                    <a:pt x="74407" y="-459"/>
                    <a:pt x="79172" y="-1192"/>
                    <a:pt x="83937" y="2107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72E015C1-056B-417C-8907-9F5C2A69D257}"/>
                </a:ext>
              </a:extLst>
            </p:cNvPr>
            <p:cNvSpPr/>
            <p:nvPr/>
          </p:nvSpPr>
          <p:spPr>
            <a:xfrm>
              <a:off x="12591411" y="6096696"/>
              <a:ext cx="80883" cy="311557"/>
            </a:xfrm>
            <a:custGeom>
              <a:avLst/>
              <a:gdLst>
                <a:gd name="connsiteX0" fmla="*/ 17472 w 80883"/>
                <a:gd name="connsiteY0" fmla="*/ 311558 h 311557"/>
                <a:gd name="connsiteX1" fmla="*/ 2078 w 80883"/>
                <a:gd name="connsiteY1" fmla="*/ 311191 h 311557"/>
                <a:gd name="connsiteX2" fmla="*/ 6476 w 80883"/>
                <a:gd name="connsiteY2" fmla="*/ 265741 h 311557"/>
                <a:gd name="connsiteX3" fmla="*/ 42397 w 80883"/>
                <a:gd name="connsiteY3" fmla="*/ 46184 h 311557"/>
                <a:gd name="connsiteX4" fmla="*/ 47162 w 80883"/>
                <a:gd name="connsiteY4" fmla="*/ 24192 h 311557"/>
                <a:gd name="connsiteX5" fmla="*/ 55226 w 80883"/>
                <a:gd name="connsiteY5" fmla="*/ 14662 h 311557"/>
                <a:gd name="connsiteX6" fmla="*/ 70620 w 80883"/>
                <a:gd name="connsiteY6" fmla="*/ 12096 h 311557"/>
                <a:gd name="connsiteX7" fmla="*/ 80883 w 80883"/>
                <a:gd name="connsiteY7" fmla="*/ 0 h 311557"/>
                <a:gd name="connsiteX8" fmla="*/ 73919 w 80883"/>
                <a:gd name="connsiteY8" fmla="*/ 45084 h 311557"/>
                <a:gd name="connsiteX9" fmla="*/ 63290 w 80883"/>
                <a:gd name="connsiteY9" fmla="*/ 42885 h 311557"/>
                <a:gd name="connsiteX10" fmla="*/ 72820 w 80883"/>
                <a:gd name="connsiteY10" fmla="*/ 52782 h 311557"/>
                <a:gd name="connsiteX11" fmla="*/ 69521 w 80883"/>
                <a:gd name="connsiteY11" fmla="*/ 74774 h 311557"/>
                <a:gd name="connsiteX12" fmla="*/ 64756 w 80883"/>
                <a:gd name="connsiteY12" fmla="*/ 74407 h 311557"/>
                <a:gd name="connsiteX13" fmla="*/ 64756 w 80883"/>
                <a:gd name="connsiteY13" fmla="*/ 75507 h 311557"/>
                <a:gd name="connsiteX14" fmla="*/ 66955 w 80883"/>
                <a:gd name="connsiteY14" fmla="*/ 94567 h 311557"/>
                <a:gd name="connsiteX15" fmla="*/ 17472 w 80883"/>
                <a:gd name="connsiteY15" fmla="*/ 311558 h 3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883" h="311557">
                  <a:moveTo>
                    <a:pt x="17472" y="311558"/>
                  </a:moveTo>
                  <a:cubicBezTo>
                    <a:pt x="12707" y="304227"/>
                    <a:pt x="7209" y="308992"/>
                    <a:pt x="2078" y="311191"/>
                  </a:cubicBezTo>
                  <a:cubicBezTo>
                    <a:pt x="-3054" y="295430"/>
                    <a:pt x="2444" y="280036"/>
                    <a:pt x="6476" y="265741"/>
                  </a:cubicBezTo>
                  <a:cubicBezTo>
                    <a:pt x="24803" y="193533"/>
                    <a:pt x="41297" y="120958"/>
                    <a:pt x="42397" y="46184"/>
                  </a:cubicBezTo>
                  <a:cubicBezTo>
                    <a:pt x="42397" y="38487"/>
                    <a:pt x="44230" y="31156"/>
                    <a:pt x="47162" y="24192"/>
                  </a:cubicBezTo>
                  <a:cubicBezTo>
                    <a:pt x="48995" y="20160"/>
                    <a:pt x="51194" y="16494"/>
                    <a:pt x="55226" y="14662"/>
                  </a:cubicBezTo>
                  <a:cubicBezTo>
                    <a:pt x="61090" y="18327"/>
                    <a:pt x="66955" y="25291"/>
                    <a:pt x="70620" y="12096"/>
                  </a:cubicBezTo>
                  <a:cubicBezTo>
                    <a:pt x="72087" y="7331"/>
                    <a:pt x="77218" y="4032"/>
                    <a:pt x="80883" y="0"/>
                  </a:cubicBezTo>
                  <a:cubicBezTo>
                    <a:pt x="79051" y="15028"/>
                    <a:pt x="78684" y="30423"/>
                    <a:pt x="73919" y="45084"/>
                  </a:cubicBezTo>
                  <a:cubicBezTo>
                    <a:pt x="70254" y="45817"/>
                    <a:pt x="67322" y="42885"/>
                    <a:pt x="63290" y="42885"/>
                  </a:cubicBezTo>
                  <a:cubicBezTo>
                    <a:pt x="68055" y="44718"/>
                    <a:pt x="70620" y="48383"/>
                    <a:pt x="72820" y="52782"/>
                  </a:cubicBezTo>
                  <a:cubicBezTo>
                    <a:pt x="69521" y="59746"/>
                    <a:pt x="69887" y="67077"/>
                    <a:pt x="69521" y="74774"/>
                  </a:cubicBezTo>
                  <a:cubicBezTo>
                    <a:pt x="67688" y="75873"/>
                    <a:pt x="66222" y="74774"/>
                    <a:pt x="64756" y="74407"/>
                  </a:cubicBezTo>
                  <a:cubicBezTo>
                    <a:pt x="62923" y="73674"/>
                    <a:pt x="64756" y="75507"/>
                    <a:pt x="64756" y="75507"/>
                  </a:cubicBezTo>
                  <a:cubicBezTo>
                    <a:pt x="69154" y="81372"/>
                    <a:pt x="69154" y="87969"/>
                    <a:pt x="66955" y="94567"/>
                  </a:cubicBezTo>
                  <a:cubicBezTo>
                    <a:pt x="54493" y="167142"/>
                    <a:pt x="39465" y="240083"/>
                    <a:pt x="17472" y="311558"/>
                  </a:cubicBezTo>
                  <a:close/>
                </a:path>
              </a:pathLst>
            </a:custGeom>
            <a:solidFill>
              <a:srgbClr val="A794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60D75EE-B568-42C3-AC94-190816403D51}"/>
                </a:ext>
              </a:extLst>
            </p:cNvPr>
            <p:cNvSpPr/>
            <p:nvPr/>
          </p:nvSpPr>
          <p:spPr>
            <a:xfrm>
              <a:off x="11669356" y="4007353"/>
              <a:ext cx="210848" cy="131901"/>
            </a:xfrm>
            <a:custGeom>
              <a:avLst/>
              <a:gdLst>
                <a:gd name="connsiteX0" fmla="*/ 210849 w 210848"/>
                <a:gd name="connsiteY0" fmla="*/ 127629 h 131901"/>
                <a:gd name="connsiteX1" fmla="*/ 196187 w 210848"/>
                <a:gd name="connsiteY1" fmla="*/ 128728 h 131901"/>
                <a:gd name="connsiteX2" fmla="*/ 163199 w 210848"/>
                <a:gd name="connsiteY2" fmla="*/ 97206 h 131901"/>
                <a:gd name="connsiteX3" fmla="*/ 120680 w 210848"/>
                <a:gd name="connsiteY3" fmla="*/ 78879 h 131901"/>
                <a:gd name="connsiteX4" fmla="*/ 78162 w 210848"/>
                <a:gd name="connsiteY4" fmla="*/ 67883 h 131901"/>
                <a:gd name="connsiteX5" fmla="*/ 62400 w 210848"/>
                <a:gd name="connsiteY5" fmla="*/ 63851 h 131901"/>
                <a:gd name="connsiteX6" fmla="*/ 45173 w 210848"/>
                <a:gd name="connsiteY6" fmla="*/ 53588 h 131901"/>
                <a:gd name="connsiteX7" fmla="*/ 29412 w 210848"/>
                <a:gd name="connsiteY7" fmla="*/ 48823 h 131901"/>
                <a:gd name="connsiteX8" fmla="*/ 27579 w 210848"/>
                <a:gd name="connsiteY8" fmla="*/ 62018 h 131901"/>
                <a:gd name="connsiteX9" fmla="*/ 21348 w 210848"/>
                <a:gd name="connsiteY9" fmla="*/ 96840 h 131901"/>
                <a:gd name="connsiteX10" fmla="*/ 455 w 210848"/>
                <a:gd name="connsiteY10" fmla="*/ 78513 h 131901"/>
                <a:gd name="connsiteX11" fmla="*/ 1555 w 210848"/>
                <a:gd name="connsiteY11" fmla="*/ 57986 h 131901"/>
                <a:gd name="connsiteX12" fmla="*/ 3021 w 210848"/>
                <a:gd name="connsiteY12" fmla="*/ 48456 h 131901"/>
                <a:gd name="connsiteX13" fmla="*/ 41141 w 210848"/>
                <a:gd name="connsiteY13" fmla="*/ 8137 h 131901"/>
                <a:gd name="connsiteX14" fmla="*/ 44807 w 210848"/>
                <a:gd name="connsiteY14" fmla="*/ 7038 h 131901"/>
                <a:gd name="connsiteX15" fmla="*/ 71931 w 210848"/>
                <a:gd name="connsiteY15" fmla="*/ 4472 h 131901"/>
                <a:gd name="connsiteX16" fmla="*/ 77062 w 210848"/>
                <a:gd name="connsiteY16" fmla="*/ 41492 h 131901"/>
                <a:gd name="connsiteX17" fmla="*/ 74130 w 210848"/>
                <a:gd name="connsiteY17" fmla="*/ 57986 h 131901"/>
                <a:gd name="connsiteX18" fmla="*/ 94656 w 210848"/>
                <a:gd name="connsiteY18" fmla="*/ 64218 h 131901"/>
                <a:gd name="connsiteX19" fmla="*/ 166497 w 210848"/>
                <a:gd name="connsiteY19" fmla="*/ 85843 h 131901"/>
                <a:gd name="connsiteX20" fmla="*/ 210849 w 210848"/>
                <a:gd name="connsiteY20" fmla="*/ 127629 h 1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0848" h="131901">
                  <a:moveTo>
                    <a:pt x="210849" y="127629"/>
                  </a:moveTo>
                  <a:cubicBezTo>
                    <a:pt x="206450" y="133127"/>
                    <a:pt x="198753" y="133127"/>
                    <a:pt x="196187" y="128728"/>
                  </a:cubicBezTo>
                  <a:cubicBezTo>
                    <a:pt x="187757" y="114433"/>
                    <a:pt x="170163" y="109302"/>
                    <a:pt x="163199" y="97206"/>
                  </a:cubicBezTo>
                  <a:cubicBezTo>
                    <a:pt x="152569" y="78146"/>
                    <a:pt x="134975" y="78513"/>
                    <a:pt x="120680" y="78879"/>
                  </a:cubicBezTo>
                  <a:cubicBezTo>
                    <a:pt x="104552" y="79246"/>
                    <a:pt x="91357" y="74481"/>
                    <a:pt x="78162" y="67883"/>
                  </a:cubicBezTo>
                  <a:cubicBezTo>
                    <a:pt x="72664" y="65317"/>
                    <a:pt x="67899" y="63484"/>
                    <a:pt x="62400" y="63851"/>
                  </a:cubicBezTo>
                  <a:cubicBezTo>
                    <a:pt x="54337" y="64218"/>
                    <a:pt x="47739" y="63118"/>
                    <a:pt x="45173" y="53588"/>
                  </a:cubicBezTo>
                  <a:cubicBezTo>
                    <a:pt x="42974" y="45891"/>
                    <a:pt x="36010" y="46624"/>
                    <a:pt x="29412" y="48823"/>
                  </a:cubicBezTo>
                  <a:cubicBezTo>
                    <a:pt x="19515" y="52122"/>
                    <a:pt x="26480" y="57620"/>
                    <a:pt x="27579" y="62018"/>
                  </a:cubicBezTo>
                  <a:cubicBezTo>
                    <a:pt x="31245" y="74481"/>
                    <a:pt x="13651" y="82545"/>
                    <a:pt x="21348" y="96840"/>
                  </a:cubicBezTo>
                  <a:cubicBezTo>
                    <a:pt x="16217" y="86943"/>
                    <a:pt x="8153" y="82911"/>
                    <a:pt x="455" y="78513"/>
                  </a:cubicBezTo>
                  <a:cubicBezTo>
                    <a:pt x="-644" y="71548"/>
                    <a:pt x="455" y="64584"/>
                    <a:pt x="1555" y="57986"/>
                  </a:cubicBezTo>
                  <a:cubicBezTo>
                    <a:pt x="822" y="54688"/>
                    <a:pt x="1189" y="51389"/>
                    <a:pt x="3021" y="48456"/>
                  </a:cubicBezTo>
                  <a:cubicBezTo>
                    <a:pt x="21348" y="40393"/>
                    <a:pt x="35643" y="28297"/>
                    <a:pt x="41141" y="8137"/>
                  </a:cubicBezTo>
                  <a:cubicBezTo>
                    <a:pt x="42241" y="7771"/>
                    <a:pt x="43707" y="7404"/>
                    <a:pt x="44807" y="7038"/>
                  </a:cubicBezTo>
                  <a:cubicBezTo>
                    <a:pt x="53604" y="4472"/>
                    <a:pt x="63134" y="-5791"/>
                    <a:pt x="71931" y="4472"/>
                  </a:cubicBezTo>
                  <a:cubicBezTo>
                    <a:pt x="80727" y="15101"/>
                    <a:pt x="81460" y="28663"/>
                    <a:pt x="77062" y="41492"/>
                  </a:cubicBezTo>
                  <a:cubicBezTo>
                    <a:pt x="74863" y="46990"/>
                    <a:pt x="68265" y="52122"/>
                    <a:pt x="74130" y="57986"/>
                  </a:cubicBezTo>
                  <a:cubicBezTo>
                    <a:pt x="79261" y="63484"/>
                    <a:pt x="87325" y="66783"/>
                    <a:pt x="94656" y="64218"/>
                  </a:cubicBezTo>
                  <a:cubicBezTo>
                    <a:pt x="124346" y="53954"/>
                    <a:pt x="144505" y="71915"/>
                    <a:pt x="166497" y="85843"/>
                  </a:cubicBezTo>
                  <a:cubicBezTo>
                    <a:pt x="183725" y="97206"/>
                    <a:pt x="193621" y="116266"/>
                    <a:pt x="210849" y="127629"/>
                  </a:cubicBezTo>
                  <a:close/>
                </a:path>
              </a:pathLst>
            </a:custGeom>
            <a:solidFill>
              <a:srgbClr val="CEB5A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66D4BC86-7EAD-4A6B-9E66-D90CA0A4122B}"/>
                </a:ext>
              </a:extLst>
            </p:cNvPr>
            <p:cNvSpPr/>
            <p:nvPr/>
          </p:nvSpPr>
          <p:spPr>
            <a:xfrm>
              <a:off x="12390819" y="6715169"/>
              <a:ext cx="101504" cy="212103"/>
            </a:xfrm>
            <a:custGeom>
              <a:avLst/>
              <a:gdLst>
                <a:gd name="connsiteX0" fmla="*/ 86110 w 101504"/>
                <a:gd name="connsiteY0" fmla="*/ 611 h 212103"/>
                <a:gd name="connsiteX1" fmla="*/ 93074 w 101504"/>
                <a:gd name="connsiteY1" fmla="*/ 12340 h 212103"/>
                <a:gd name="connsiteX2" fmla="*/ 101504 w 101504"/>
                <a:gd name="connsiteY2" fmla="*/ 30667 h 212103"/>
                <a:gd name="connsiteX3" fmla="*/ 86476 w 101504"/>
                <a:gd name="connsiteY3" fmla="*/ 70253 h 212103"/>
                <a:gd name="connsiteX4" fmla="*/ 60085 w 101504"/>
                <a:gd name="connsiteY4" fmla="*/ 128167 h 212103"/>
                <a:gd name="connsiteX5" fmla="*/ 41026 w 101504"/>
                <a:gd name="connsiteY5" fmla="*/ 133665 h 212103"/>
                <a:gd name="connsiteX6" fmla="*/ 29296 w 101504"/>
                <a:gd name="connsiteY6" fmla="*/ 161155 h 212103"/>
                <a:gd name="connsiteX7" fmla="*/ 36994 w 101504"/>
                <a:gd name="connsiteY7" fmla="*/ 177283 h 212103"/>
                <a:gd name="connsiteX8" fmla="*/ 19033 w 101504"/>
                <a:gd name="connsiteY8" fmla="*/ 212104 h 212103"/>
                <a:gd name="connsiteX9" fmla="*/ 1806 w 101504"/>
                <a:gd name="connsiteY9" fmla="*/ 181681 h 212103"/>
                <a:gd name="connsiteX10" fmla="*/ 13902 w 101504"/>
                <a:gd name="connsiteY10" fmla="*/ 131099 h 212103"/>
                <a:gd name="connsiteX11" fmla="*/ 23065 w 101504"/>
                <a:gd name="connsiteY11" fmla="*/ 117170 h 212103"/>
                <a:gd name="connsiteX12" fmla="*/ 39926 w 101504"/>
                <a:gd name="connsiteY12" fmla="*/ 88947 h 212103"/>
                <a:gd name="connsiteX13" fmla="*/ 56053 w 101504"/>
                <a:gd name="connsiteY13" fmla="*/ 69887 h 212103"/>
                <a:gd name="connsiteX14" fmla="*/ 54588 w 101504"/>
                <a:gd name="connsiteY14" fmla="*/ 64389 h 212103"/>
                <a:gd name="connsiteX15" fmla="*/ 53854 w 101504"/>
                <a:gd name="connsiteY15" fmla="*/ 56691 h 212103"/>
                <a:gd name="connsiteX16" fmla="*/ 76213 w 101504"/>
                <a:gd name="connsiteY16" fmla="*/ 4643 h 212103"/>
                <a:gd name="connsiteX17" fmla="*/ 86110 w 101504"/>
                <a:gd name="connsiteY17" fmla="*/ 611 h 2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504" h="212103">
                  <a:moveTo>
                    <a:pt x="86110" y="611"/>
                  </a:moveTo>
                  <a:cubicBezTo>
                    <a:pt x="88309" y="4643"/>
                    <a:pt x="94540" y="5743"/>
                    <a:pt x="93074" y="12340"/>
                  </a:cubicBezTo>
                  <a:cubicBezTo>
                    <a:pt x="91241" y="19305"/>
                    <a:pt x="96006" y="28101"/>
                    <a:pt x="101504" y="30667"/>
                  </a:cubicBezTo>
                  <a:cubicBezTo>
                    <a:pt x="99305" y="44962"/>
                    <a:pt x="94540" y="58891"/>
                    <a:pt x="86476" y="70253"/>
                  </a:cubicBezTo>
                  <a:cubicBezTo>
                    <a:pt x="73647" y="88214"/>
                    <a:pt x="71448" y="110206"/>
                    <a:pt x="60085" y="128167"/>
                  </a:cubicBezTo>
                  <a:cubicBezTo>
                    <a:pt x="50922" y="119736"/>
                    <a:pt x="45057" y="122668"/>
                    <a:pt x="41026" y="133665"/>
                  </a:cubicBezTo>
                  <a:cubicBezTo>
                    <a:pt x="37727" y="143195"/>
                    <a:pt x="34428" y="152725"/>
                    <a:pt x="29296" y="161155"/>
                  </a:cubicBezTo>
                  <a:cubicBezTo>
                    <a:pt x="23065" y="171785"/>
                    <a:pt x="27830" y="175450"/>
                    <a:pt x="36994" y="177283"/>
                  </a:cubicBezTo>
                  <a:cubicBezTo>
                    <a:pt x="31129" y="189012"/>
                    <a:pt x="25264" y="200375"/>
                    <a:pt x="19033" y="212104"/>
                  </a:cubicBezTo>
                  <a:cubicBezTo>
                    <a:pt x="10969" y="203307"/>
                    <a:pt x="15734" y="187179"/>
                    <a:pt x="1806" y="181681"/>
                  </a:cubicBezTo>
                  <a:cubicBezTo>
                    <a:pt x="-4792" y="162255"/>
                    <a:pt x="8404" y="147593"/>
                    <a:pt x="13902" y="131099"/>
                  </a:cubicBezTo>
                  <a:cubicBezTo>
                    <a:pt x="15734" y="125967"/>
                    <a:pt x="19766" y="121569"/>
                    <a:pt x="23065" y="117170"/>
                  </a:cubicBezTo>
                  <a:cubicBezTo>
                    <a:pt x="30029" y="108740"/>
                    <a:pt x="38093" y="101409"/>
                    <a:pt x="39926" y="88947"/>
                  </a:cubicBezTo>
                  <a:cubicBezTo>
                    <a:pt x="41026" y="80883"/>
                    <a:pt x="47257" y="73552"/>
                    <a:pt x="56053" y="69887"/>
                  </a:cubicBezTo>
                  <a:cubicBezTo>
                    <a:pt x="65217" y="65855"/>
                    <a:pt x="53121" y="66955"/>
                    <a:pt x="54588" y="64389"/>
                  </a:cubicBezTo>
                  <a:cubicBezTo>
                    <a:pt x="53488" y="61823"/>
                    <a:pt x="53121" y="59257"/>
                    <a:pt x="53854" y="56691"/>
                  </a:cubicBezTo>
                  <a:cubicBezTo>
                    <a:pt x="64117" y="40564"/>
                    <a:pt x="65217" y="20404"/>
                    <a:pt x="76213" y="4643"/>
                  </a:cubicBezTo>
                  <a:cubicBezTo>
                    <a:pt x="79146" y="1344"/>
                    <a:pt x="81711" y="-1221"/>
                    <a:pt x="86110" y="611"/>
                  </a:cubicBezTo>
                  <a:close/>
                </a:path>
              </a:pathLst>
            </a:custGeom>
            <a:solidFill>
              <a:srgbClr val="B1A5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99C8FEC-E6B2-43DE-9898-EC90B88726EF}"/>
                </a:ext>
              </a:extLst>
            </p:cNvPr>
            <p:cNvSpPr/>
            <p:nvPr/>
          </p:nvSpPr>
          <p:spPr>
            <a:xfrm>
              <a:off x="10467012" y="7112223"/>
              <a:ext cx="129494" cy="129540"/>
            </a:xfrm>
            <a:custGeom>
              <a:avLst/>
              <a:gdLst>
                <a:gd name="connsiteX0" fmla="*/ 128474 w 129494"/>
                <a:gd name="connsiteY0" fmla="*/ 125875 h 129540"/>
                <a:gd name="connsiteX1" fmla="*/ 79725 w 129494"/>
                <a:gd name="connsiteY1" fmla="*/ 129540 h 129540"/>
                <a:gd name="connsiteX2" fmla="*/ 18513 w 129494"/>
                <a:gd name="connsiteY2" fmla="*/ 47069 h 129540"/>
                <a:gd name="connsiteX3" fmla="*/ 8616 w 129494"/>
                <a:gd name="connsiteY3" fmla="*/ 31674 h 129540"/>
                <a:gd name="connsiteX4" fmla="*/ 6050 w 129494"/>
                <a:gd name="connsiteY4" fmla="*/ 25077 h 129540"/>
                <a:gd name="connsiteX5" fmla="*/ 2385 w 129494"/>
                <a:gd name="connsiteY5" fmla="*/ 7116 h 129540"/>
                <a:gd name="connsiteX6" fmla="*/ 25477 w 129494"/>
                <a:gd name="connsiteY6" fmla="*/ 2352 h 129540"/>
                <a:gd name="connsiteX7" fmla="*/ 29509 w 129494"/>
                <a:gd name="connsiteY7" fmla="*/ 8949 h 129540"/>
                <a:gd name="connsiteX8" fmla="*/ 32074 w 129494"/>
                <a:gd name="connsiteY8" fmla="*/ 19945 h 129540"/>
                <a:gd name="connsiteX9" fmla="*/ 61031 w 129494"/>
                <a:gd name="connsiteY9" fmla="*/ 52201 h 129540"/>
                <a:gd name="connsiteX10" fmla="*/ 111613 w 129494"/>
                <a:gd name="connsiteY10" fmla="*/ 102050 h 129540"/>
                <a:gd name="connsiteX11" fmla="*/ 128474 w 129494"/>
                <a:gd name="connsiteY11" fmla="*/ 125875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94" h="129540">
                  <a:moveTo>
                    <a:pt x="128474" y="125875"/>
                  </a:moveTo>
                  <a:cubicBezTo>
                    <a:pt x="111613" y="117445"/>
                    <a:pt x="95852" y="125875"/>
                    <a:pt x="79725" y="129540"/>
                  </a:cubicBezTo>
                  <a:cubicBezTo>
                    <a:pt x="55899" y="104616"/>
                    <a:pt x="37573" y="75293"/>
                    <a:pt x="18513" y="47069"/>
                  </a:cubicBezTo>
                  <a:cubicBezTo>
                    <a:pt x="15214" y="41938"/>
                    <a:pt x="11915" y="36806"/>
                    <a:pt x="8616" y="31674"/>
                  </a:cubicBezTo>
                  <a:cubicBezTo>
                    <a:pt x="6783" y="29842"/>
                    <a:pt x="7150" y="27276"/>
                    <a:pt x="6050" y="25077"/>
                  </a:cubicBezTo>
                  <a:cubicBezTo>
                    <a:pt x="3851" y="19212"/>
                    <a:pt x="-3846" y="13348"/>
                    <a:pt x="2385" y="7116"/>
                  </a:cubicBezTo>
                  <a:cubicBezTo>
                    <a:pt x="8249" y="1252"/>
                    <a:pt x="16313" y="-2780"/>
                    <a:pt x="25477" y="2352"/>
                  </a:cubicBezTo>
                  <a:cubicBezTo>
                    <a:pt x="27309" y="4184"/>
                    <a:pt x="28776" y="6384"/>
                    <a:pt x="29509" y="8949"/>
                  </a:cubicBezTo>
                  <a:cubicBezTo>
                    <a:pt x="32441" y="11881"/>
                    <a:pt x="26210" y="15180"/>
                    <a:pt x="32074" y="19945"/>
                  </a:cubicBezTo>
                  <a:cubicBezTo>
                    <a:pt x="43071" y="29109"/>
                    <a:pt x="54067" y="39005"/>
                    <a:pt x="61031" y="52201"/>
                  </a:cubicBezTo>
                  <a:cubicBezTo>
                    <a:pt x="79358" y="67229"/>
                    <a:pt x="91087" y="89221"/>
                    <a:pt x="111613" y="102050"/>
                  </a:cubicBezTo>
                  <a:cubicBezTo>
                    <a:pt x="115645" y="110847"/>
                    <a:pt x="133972" y="110114"/>
                    <a:pt x="128474" y="125875"/>
                  </a:cubicBezTo>
                  <a:close/>
                </a:path>
              </a:pathLst>
            </a:custGeom>
            <a:solidFill>
              <a:srgbClr val="8666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AE634539-6965-48BD-82DF-51B31F95F659}"/>
                </a:ext>
              </a:extLst>
            </p:cNvPr>
            <p:cNvSpPr/>
            <p:nvPr/>
          </p:nvSpPr>
          <p:spPr>
            <a:xfrm>
              <a:off x="10359436" y="6933871"/>
              <a:ext cx="144921" cy="210393"/>
            </a:xfrm>
            <a:custGeom>
              <a:avLst/>
              <a:gdLst>
                <a:gd name="connsiteX0" fmla="*/ 131221 w 144921"/>
                <a:gd name="connsiteY0" fmla="*/ 184002 h 210393"/>
                <a:gd name="connsiteX1" fmla="*/ 116193 w 144921"/>
                <a:gd name="connsiteY1" fmla="*/ 210393 h 210393"/>
                <a:gd name="connsiteX2" fmla="*/ 26757 w 144921"/>
                <a:gd name="connsiteY2" fmla="*/ 62311 h 210393"/>
                <a:gd name="connsiteX3" fmla="*/ 0 w 144921"/>
                <a:gd name="connsiteY3" fmla="*/ 7331 h 210393"/>
                <a:gd name="connsiteX4" fmla="*/ 6964 w 144921"/>
                <a:gd name="connsiteY4" fmla="*/ 0 h 210393"/>
                <a:gd name="connsiteX5" fmla="*/ 24192 w 144921"/>
                <a:gd name="connsiteY5" fmla="*/ 16861 h 210393"/>
                <a:gd name="connsiteX6" fmla="*/ 46917 w 144921"/>
                <a:gd name="connsiteY6" fmla="*/ 61945 h 210393"/>
                <a:gd name="connsiteX7" fmla="*/ 107396 w 144921"/>
                <a:gd name="connsiteY7" fmla="*/ 158711 h 210393"/>
                <a:gd name="connsiteX8" fmla="*/ 104464 w 144921"/>
                <a:gd name="connsiteY8" fmla="*/ 134520 h 210393"/>
                <a:gd name="connsiteX9" fmla="*/ 116559 w 144921"/>
                <a:gd name="connsiteY9" fmla="*/ 141117 h 210393"/>
                <a:gd name="connsiteX10" fmla="*/ 127555 w 144921"/>
                <a:gd name="connsiteY10" fmla="*/ 150281 h 210393"/>
                <a:gd name="connsiteX11" fmla="*/ 144783 w 144921"/>
                <a:gd name="connsiteY11" fmla="*/ 161277 h 210393"/>
                <a:gd name="connsiteX12" fmla="*/ 131221 w 144921"/>
                <a:gd name="connsiteY12" fmla="*/ 184002 h 210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921" h="210393">
                  <a:moveTo>
                    <a:pt x="131221" y="184002"/>
                  </a:moveTo>
                  <a:cubicBezTo>
                    <a:pt x="111428" y="184736"/>
                    <a:pt x="111428" y="184736"/>
                    <a:pt x="116193" y="210393"/>
                  </a:cubicBezTo>
                  <a:cubicBezTo>
                    <a:pt x="82105" y="163843"/>
                    <a:pt x="54614" y="112894"/>
                    <a:pt x="26757" y="62311"/>
                  </a:cubicBezTo>
                  <a:cubicBezTo>
                    <a:pt x="16861" y="44351"/>
                    <a:pt x="5865" y="27124"/>
                    <a:pt x="0" y="7331"/>
                  </a:cubicBezTo>
                  <a:cubicBezTo>
                    <a:pt x="2199" y="4765"/>
                    <a:pt x="4765" y="2566"/>
                    <a:pt x="6964" y="0"/>
                  </a:cubicBezTo>
                  <a:cubicBezTo>
                    <a:pt x="18327" y="0"/>
                    <a:pt x="19793" y="10263"/>
                    <a:pt x="24192" y="16861"/>
                  </a:cubicBezTo>
                  <a:cubicBezTo>
                    <a:pt x="32988" y="31156"/>
                    <a:pt x="36654" y="48383"/>
                    <a:pt x="46917" y="61945"/>
                  </a:cubicBezTo>
                  <a:cubicBezTo>
                    <a:pt x="67443" y="93834"/>
                    <a:pt x="82105" y="129388"/>
                    <a:pt x="107396" y="158711"/>
                  </a:cubicBezTo>
                  <a:cubicBezTo>
                    <a:pt x="102264" y="151014"/>
                    <a:pt x="98232" y="143683"/>
                    <a:pt x="104464" y="134520"/>
                  </a:cubicBezTo>
                  <a:cubicBezTo>
                    <a:pt x="110695" y="133053"/>
                    <a:pt x="113994" y="136719"/>
                    <a:pt x="116559" y="141117"/>
                  </a:cubicBezTo>
                  <a:cubicBezTo>
                    <a:pt x="119125" y="145516"/>
                    <a:pt x="122057" y="149181"/>
                    <a:pt x="127555" y="150281"/>
                  </a:cubicBezTo>
                  <a:cubicBezTo>
                    <a:pt x="134886" y="151747"/>
                    <a:pt x="144050" y="152113"/>
                    <a:pt x="144783" y="161277"/>
                  </a:cubicBezTo>
                  <a:cubicBezTo>
                    <a:pt x="145882" y="171540"/>
                    <a:pt x="140384" y="179237"/>
                    <a:pt x="131221" y="184002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44A65A97-3A7E-40DA-A9B6-EE2E05E24697}"/>
                </a:ext>
              </a:extLst>
            </p:cNvPr>
            <p:cNvSpPr/>
            <p:nvPr/>
          </p:nvSpPr>
          <p:spPr>
            <a:xfrm>
              <a:off x="11928834" y="7336330"/>
              <a:ext cx="126908" cy="73674"/>
            </a:xfrm>
            <a:custGeom>
              <a:avLst/>
              <a:gdLst>
                <a:gd name="connsiteX0" fmla="*/ 52902 w 126908"/>
                <a:gd name="connsiteY0" fmla="*/ 29690 h 73674"/>
                <a:gd name="connsiteX1" fmla="*/ 89922 w 126908"/>
                <a:gd name="connsiteY1" fmla="*/ 9897 h 73674"/>
                <a:gd name="connsiteX2" fmla="*/ 122544 w 126908"/>
                <a:gd name="connsiteY2" fmla="*/ 0 h 73674"/>
                <a:gd name="connsiteX3" fmla="*/ 124376 w 126908"/>
                <a:gd name="connsiteY3" fmla="*/ 11363 h 73674"/>
                <a:gd name="connsiteX4" fmla="*/ 115946 w 126908"/>
                <a:gd name="connsiteY4" fmla="*/ 32256 h 73674"/>
                <a:gd name="connsiteX5" fmla="*/ 17714 w 126908"/>
                <a:gd name="connsiteY5" fmla="*/ 73674 h 73674"/>
                <a:gd name="connsiteX6" fmla="*/ 120 w 126908"/>
                <a:gd name="connsiteY6" fmla="*/ 71109 h 73674"/>
                <a:gd name="connsiteX7" fmla="*/ 42638 w 126908"/>
                <a:gd name="connsiteY7" fmla="*/ 36654 h 73674"/>
                <a:gd name="connsiteX8" fmla="*/ 52902 w 126908"/>
                <a:gd name="connsiteY8" fmla="*/ 29690 h 7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908" h="73674">
                  <a:moveTo>
                    <a:pt x="52902" y="29690"/>
                  </a:moveTo>
                  <a:cubicBezTo>
                    <a:pt x="68663" y="29690"/>
                    <a:pt x="80392" y="23458"/>
                    <a:pt x="89922" y="9897"/>
                  </a:cubicBezTo>
                  <a:cubicBezTo>
                    <a:pt x="96886" y="0"/>
                    <a:pt x="111181" y="0"/>
                    <a:pt x="122544" y="0"/>
                  </a:cubicBezTo>
                  <a:cubicBezTo>
                    <a:pt x="129508" y="0"/>
                    <a:pt x="126576" y="6598"/>
                    <a:pt x="124376" y="11363"/>
                  </a:cubicBezTo>
                  <a:cubicBezTo>
                    <a:pt x="121078" y="17960"/>
                    <a:pt x="111548" y="22359"/>
                    <a:pt x="115946" y="32256"/>
                  </a:cubicBezTo>
                  <a:cubicBezTo>
                    <a:pt x="85523" y="51682"/>
                    <a:pt x="51802" y="63411"/>
                    <a:pt x="17714" y="73674"/>
                  </a:cubicBezTo>
                  <a:cubicBezTo>
                    <a:pt x="11116" y="72575"/>
                    <a:pt x="4518" y="71842"/>
                    <a:pt x="120" y="71109"/>
                  </a:cubicBezTo>
                  <a:cubicBezTo>
                    <a:pt x="-2079" y="39586"/>
                    <a:pt x="26511" y="46184"/>
                    <a:pt x="42638" y="36654"/>
                  </a:cubicBezTo>
                  <a:cubicBezTo>
                    <a:pt x="46670" y="35188"/>
                    <a:pt x="50336" y="33355"/>
                    <a:pt x="52902" y="29690"/>
                  </a:cubicBezTo>
                  <a:close/>
                </a:path>
              </a:pathLst>
            </a:custGeom>
            <a:solidFill>
              <a:srgbClr val="7457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DF161723-B734-4744-993E-2BE4731FD41E}"/>
                </a:ext>
              </a:extLst>
            </p:cNvPr>
            <p:cNvSpPr/>
            <p:nvPr/>
          </p:nvSpPr>
          <p:spPr>
            <a:xfrm>
              <a:off x="11559818" y="3951577"/>
              <a:ext cx="78234" cy="83098"/>
            </a:xfrm>
            <a:custGeom>
              <a:avLst/>
              <a:gdLst>
                <a:gd name="connsiteX0" fmla="*/ 75905 w 78234"/>
                <a:gd name="connsiteY0" fmla="*/ 36789 h 83098"/>
                <a:gd name="connsiteX1" fmla="*/ 63077 w 78234"/>
                <a:gd name="connsiteY1" fmla="*/ 81873 h 83098"/>
                <a:gd name="connsiteX2" fmla="*/ 16159 w 78234"/>
                <a:gd name="connsiteY2" fmla="*/ 81873 h 83098"/>
                <a:gd name="connsiteX3" fmla="*/ 9562 w 78234"/>
                <a:gd name="connsiteY3" fmla="*/ 44486 h 83098"/>
                <a:gd name="connsiteX4" fmla="*/ 10661 w 78234"/>
                <a:gd name="connsiteY4" fmla="*/ 25793 h 83098"/>
                <a:gd name="connsiteX5" fmla="*/ 8462 w 78234"/>
                <a:gd name="connsiteY5" fmla="*/ 3434 h 83098"/>
                <a:gd name="connsiteX6" fmla="*/ 23857 w 78234"/>
                <a:gd name="connsiteY6" fmla="*/ 2701 h 83098"/>
                <a:gd name="connsiteX7" fmla="*/ 76638 w 78234"/>
                <a:gd name="connsiteY7" fmla="*/ 31291 h 83098"/>
                <a:gd name="connsiteX8" fmla="*/ 75905 w 78234"/>
                <a:gd name="connsiteY8" fmla="*/ 36789 h 8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234" h="83098">
                  <a:moveTo>
                    <a:pt x="75905" y="36789"/>
                  </a:moveTo>
                  <a:cubicBezTo>
                    <a:pt x="49148" y="45586"/>
                    <a:pt x="47315" y="52184"/>
                    <a:pt x="63077" y="81873"/>
                  </a:cubicBezTo>
                  <a:cubicBezTo>
                    <a:pt x="46949" y="84806"/>
                    <a:pt x="31554" y="81507"/>
                    <a:pt x="16159" y="81873"/>
                  </a:cubicBezTo>
                  <a:cubicBezTo>
                    <a:pt x="-2900" y="69411"/>
                    <a:pt x="-5100" y="59881"/>
                    <a:pt x="9562" y="44486"/>
                  </a:cubicBezTo>
                  <a:cubicBezTo>
                    <a:pt x="16159" y="37522"/>
                    <a:pt x="12128" y="32024"/>
                    <a:pt x="10661" y="25793"/>
                  </a:cubicBezTo>
                  <a:cubicBezTo>
                    <a:pt x="8829" y="18462"/>
                    <a:pt x="2231" y="11498"/>
                    <a:pt x="8462" y="3434"/>
                  </a:cubicBezTo>
                  <a:cubicBezTo>
                    <a:pt x="13594" y="868"/>
                    <a:pt x="19092" y="-2430"/>
                    <a:pt x="23857" y="2701"/>
                  </a:cubicBezTo>
                  <a:cubicBezTo>
                    <a:pt x="38152" y="18829"/>
                    <a:pt x="54646" y="29458"/>
                    <a:pt x="76638" y="31291"/>
                  </a:cubicBezTo>
                  <a:cubicBezTo>
                    <a:pt x="79204" y="31291"/>
                    <a:pt x="78471" y="35323"/>
                    <a:pt x="75905" y="36789"/>
                  </a:cubicBezTo>
                  <a:close/>
                </a:path>
              </a:pathLst>
            </a:custGeom>
            <a:solidFill>
              <a:srgbClr val="9F79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FF11E1B-C5D0-480E-89F9-3ACDAF2E27D0}"/>
                </a:ext>
              </a:extLst>
            </p:cNvPr>
            <p:cNvSpPr/>
            <p:nvPr/>
          </p:nvSpPr>
          <p:spPr>
            <a:xfrm>
              <a:off x="11432228" y="3951861"/>
              <a:ext cx="133627" cy="63387"/>
            </a:xfrm>
            <a:custGeom>
              <a:avLst/>
              <a:gdLst>
                <a:gd name="connsiteX0" fmla="*/ 66 w 133627"/>
                <a:gd name="connsiteY0" fmla="*/ 36138 h 63387"/>
                <a:gd name="connsiteX1" fmla="*/ 13628 w 133627"/>
                <a:gd name="connsiteY1" fmla="*/ 27708 h 63387"/>
                <a:gd name="connsiteX2" fmla="*/ 81804 w 133627"/>
                <a:gd name="connsiteY2" fmla="*/ 32106 h 63387"/>
                <a:gd name="connsiteX3" fmla="*/ 88768 w 133627"/>
                <a:gd name="connsiteY3" fmla="*/ 18178 h 63387"/>
                <a:gd name="connsiteX4" fmla="*/ 91701 w 133627"/>
                <a:gd name="connsiteY4" fmla="*/ 1684 h 63387"/>
                <a:gd name="connsiteX5" fmla="*/ 105629 w 133627"/>
                <a:gd name="connsiteY5" fmla="*/ 6449 h 63387"/>
                <a:gd name="connsiteX6" fmla="*/ 119557 w 133627"/>
                <a:gd name="connsiteY6" fmla="*/ 11580 h 63387"/>
                <a:gd name="connsiteX7" fmla="*/ 133120 w 133627"/>
                <a:gd name="connsiteY7" fmla="*/ 38338 h 63387"/>
                <a:gd name="connsiteX8" fmla="*/ 123589 w 133627"/>
                <a:gd name="connsiteY8" fmla="*/ 48967 h 63387"/>
                <a:gd name="connsiteX9" fmla="*/ 85469 w 133627"/>
                <a:gd name="connsiteY9" fmla="*/ 57764 h 63387"/>
                <a:gd name="connsiteX10" fmla="*/ 73007 w 133627"/>
                <a:gd name="connsiteY10" fmla="*/ 61063 h 63387"/>
                <a:gd name="connsiteX11" fmla="*/ 20592 w 133627"/>
                <a:gd name="connsiteY11" fmla="*/ 46401 h 63387"/>
                <a:gd name="connsiteX12" fmla="*/ 66 w 133627"/>
                <a:gd name="connsiteY12" fmla="*/ 36138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627" h="63387">
                  <a:moveTo>
                    <a:pt x="66" y="36138"/>
                  </a:moveTo>
                  <a:cubicBezTo>
                    <a:pt x="-301" y="25509"/>
                    <a:pt x="432" y="18178"/>
                    <a:pt x="13628" y="27708"/>
                  </a:cubicBezTo>
                  <a:cubicBezTo>
                    <a:pt x="35254" y="42369"/>
                    <a:pt x="58346" y="44202"/>
                    <a:pt x="81804" y="32106"/>
                  </a:cubicBezTo>
                  <a:cubicBezTo>
                    <a:pt x="87302" y="29174"/>
                    <a:pt x="93167" y="26608"/>
                    <a:pt x="88768" y="18178"/>
                  </a:cubicBezTo>
                  <a:cubicBezTo>
                    <a:pt x="85469" y="12313"/>
                    <a:pt x="85836" y="6082"/>
                    <a:pt x="91701" y="1684"/>
                  </a:cubicBezTo>
                  <a:cubicBezTo>
                    <a:pt x="98665" y="-3448"/>
                    <a:pt x="101231" y="4616"/>
                    <a:pt x="105629" y="6449"/>
                  </a:cubicBezTo>
                  <a:cubicBezTo>
                    <a:pt x="110028" y="8281"/>
                    <a:pt x="114793" y="9748"/>
                    <a:pt x="119557" y="11580"/>
                  </a:cubicBezTo>
                  <a:cubicBezTo>
                    <a:pt x="134952" y="14879"/>
                    <a:pt x="129088" y="29541"/>
                    <a:pt x="133120" y="38338"/>
                  </a:cubicBezTo>
                  <a:cubicBezTo>
                    <a:pt x="136052" y="44569"/>
                    <a:pt x="125422" y="45668"/>
                    <a:pt x="123589" y="48967"/>
                  </a:cubicBezTo>
                  <a:cubicBezTo>
                    <a:pt x="113693" y="68027"/>
                    <a:pt x="100864" y="65095"/>
                    <a:pt x="85469" y="57764"/>
                  </a:cubicBezTo>
                  <a:cubicBezTo>
                    <a:pt x="81438" y="55931"/>
                    <a:pt x="77039" y="59230"/>
                    <a:pt x="73007" y="61063"/>
                  </a:cubicBezTo>
                  <a:cubicBezTo>
                    <a:pt x="53947" y="61796"/>
                    <a:pt x="35620" y="58864"/>
                    <a:pt x="20592" y="46401"/>
                  </a:cubicBezTo>
                  <a:cubicBezTo>
                    <a:pt x="15094" y="40170"/>
                    <a:pt x="6297" y="41270"/>
                    <a:pt x="66" y="36138"/>
                  </a:cubicBezTo>
                  <a:close/>
                </a:path>
              </a:pathLst>
            </a:custGeom>
            <a:solidFill>
              <a:srgbClr val="B18F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4088711-BBE6-4154-B278-23252287C5A5}"/>
                </a:ext>
              </a:extLst>
            </p:cNvPr>
            <p:cNvSpPr/>
            <p:nvPr/>
          </p:nvSpPr>
          <p:spPr>
            <a:xfrm>
              <a:off x="11095445" y="4063506"/>
              <a:ext cx="107287" cy="72076"/>
            </a:xfrm>
            <a:custGeom>
              <a:avLst/>
              <a:gdLst>
                <a:gd name="connsiteX0" fmla="*/ 101165 w 107287"/>
                <a:gd name="connsiteY0" fmla="*/ 0 h 72076"/>
                <a:gd name="connsiteX1" fmla="*/ 101898 w 107287"/>
                <a:gd name="connsiteY1" fmla="*/ 20160 h 72076"/>
                <a:gd name="connsiteX2" fmla="*/ 98965 w 107287"/>
                <a:gd name="connsiteY2" fmla="*/ 26391 h 72076"/>
                <a:gd name="connsiteX3" fmla="*/ 90169 w 107287"/>
                <a:gd name="connsiteY3" fmla="*/ 56447 h 72076"/>
                <a:gd name="connsiteX4" fmla="*/ 68543 w 107287"/>
                <a:gd name="connsiteY4" fmla="*/ 67810 h 72076"/>
                <a:gd name="connsiteX5" fmla="*/ 53881 w 107287"/>
                <a:gd name="connsiteY5" fmla="*/ 69642 h 72076"/>
                <a:gd name="connsiteX6" fmla="*/ 0 w 107287"/>
                <a:gd name="connsiteY6" fmla="*/ 44718 h 72076"/>
                <a:gd name="connsiteX7" fmla="*/ 101165 w 107287"/>
                <a:gd name="connsiteY7" fmla="*/ 0 h 7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7" h="72076">
                  <a:moveTo>
                    <a:pt x="101165" y="0"/>
                  </a:moveTo>
                  <a:cubicBezTo>
                    <a:pt x="105930" y="6598"/>
                    <a:pt x="111794" y="13195"/>
                    <a:pt x="101898" y="20160"/>
                  </a:cubicBezTo>
                  <a:cubicBezTo>
                    <a:pt x="100065" y="21626"/>
                    <a:pt x="98232" y="25658"/>
                    <a:pt x="98965" y="26391"/>
                  </a:cubicBezTo>
                  <a:cubicBezTo>
                    <a:pt x="115460" y="42152"/>
                    <a:pt x="93101" y="46550"/>
                    <a:pt x="90169" y="56447"/>
                  </a:cubicBezTo>
                  <a:cubicBezTo>
                    <a:pt x="83571" y="61212"/>
                    <a:pt x="73308" y="59379"/>
                    <a:pt x="68543" y="67810"/>
                  </a:cubicBezTo>
                  <a:cubicBezTo>
                    <a:pt x="64144" y="72941"/>
                    <a:pt x="58646" y="73308"/>
                    <a:pt x="53881" y="69642"/>
                  </a:cubicBezTo>
                  <a:cubicBezTo>
                    <a:pt x="37387" y="58280"/>
                    <a:pt x="19427" y="49116"/>
                    <a:pt x="0" y="44718"/>
                  </a:cubicBezTo>
                  <a:cubicBezTo>
                    <a:pt x="35921" y="35554"/>
                    <a:pt x="69276" y="19427"/>
                    <a:pt x="101165" y="0"/>
                  </a:cubicBezTo>
                  <a:close/>
                </a:path>
              </a:pathLst>
            </a:custGeom>
            <a:solidFill>
              <a:srgbClr val="EE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3A1B92B-AF42-4CBA-9C50-AF0E5A5FF577}"/>
                </a:ext>
              </a:extLst>
            </p:cNvPr>
            <p:cNvSpPr/>
            <p:nvPr/>
          </p:nvSpPr>
          <p:spPr>
            <a:xfrm>
              <a:off x="11634114" y="3990104"/>
              <a:ext cx="77325" cy="65741"/>
            </a:xfrm>
            <a:custGeom>
              <a:avLst/>
              <a:gdLst>
                <a:gd name="connsiteX0" fmla="*/ 76750 w 77325"/>
                <a:gd name="connsiteY0" fmla="*/ 25385 h 65741"/>
                <a:gd name="connsiteX1" fmla="*/ 39363 w 77325"/>
                <a:gd name="connsiteY1" fmla="*/ 65705 h 65741"/>
                <a:gd name="connsiteX2" fmla="*/ 27267 w 77325"/>
                <a:gd name="connsiteY2" fmla="*/ 55442 h 65741"/>
                <a:gd name="connsiteX3" fmla="*/ 25068 w 77325"/>
                <a:gd name="connsiteY3" fmla="*/ 42979 h 65741"/>
                <a:gd name="connsiteX4" fmla="*/ 11506 w 77325"/>
                <a:gd name="connsiteY4" fmla="*/ 30150 h 65741"/>
                <a:gd name="connsiteX5" fmla="*/ 1976 w 77325"/>
                <a:gd name="connsiteY5" fmla="*/ 26485 h 65741"/>
                <a:gd name="connsiteX6" fmla="*/ 5275 w 77325"/>
                <a:gd name="connsiteY6" fmla="*/ 5959 h 65741"/>
                <a:gd name="connsiteX7" fmla="*/ 22136 w 77325"/>
                <a:gd name="connsiteY7" fmla="*/ 4126 h 65741"/>
                <a:gd name="connsiteX8" fmla="*/ 76750 w 77325"/>
                <a:gd name="connsiteY8" fmla="*/ 25385 h 6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325" h="65741">
                  <a:moveTo>
                    <a:pt x="76750" y="25385"/>
                  </a:moveTo>
                  <a:cubicBezTo>
                    <a:pt x="81148" y="43346"/>
                    <a:pt x="59523" y="66804"/>
                    <a:pt x="39363" y="65705"/>
                  </a:cubicBezTo>
                  <a:cubicBezTo>
                    <a:pt x="32399" y="65705"/>
                    <a:pt x="25435" y="65705"/>
                    <a:pt x="27267" y="55442"/>
                  </a:cubicBezTo>
                  <a:cubicBezTo>
                    <a:pt x="26534" y="51410"/>
                    <a:pt x="23602" y="46278"/>
                    <a:pt x="25068" y="42979"/>
                  </a:cubicBezTo>
                  <a:cubicBezTo>
                    <a:pt x="32765" y="25019"/>
                    <a:pt x="28367" y="21720"/>
                    <a:pt x="11506" y="30150"/>
                  </a:cubicBezTo>
                  <a:cubicBezTo>
                    <a:pt x="7108" y="32350"/>
                    <a:pt x="4175" y="29417"/>
                    <a:pt x="1976" y="26485"/>
                  </a:cubicBezTo>
                  <a:cubicBezTo>
                    <a:pt x="-3156" y="18788"/>
                    <a:pt x="3076" y="12557"/>
                    <a:pt x="5275" y="5959"/>
                  </a:cubicBezTo>
                  <a:cubicBezTo>
                    <a:pt x="10406" y="-639"/>
                    <a:pt x="17371" y="-2472"/>
                    <a:pt x="22136" y="4126"/>
                  </a:cubicBezTo>
                  <a:cubicBezTo>
                    <a:pt x="36431" y="22453"/>
                    <a:pt x="55857" y="25385"/>
                    <a:pt x="76750" y="25385"/>
                  </a:cubicBezTo>
                  <a:close/>
                </a:path>
              </a:pathLst>
            </a:custGeom>
            <a:solidFill>
              <a:srgbClr val="A5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B5F97B3-8DB6-40EC-92E0-A242E8593A1A}"/>
                </a:ext>
              </a:extLst>
            </p:cNvPr>
            <p:cNvSpPr/>
            <p:nvPr/>
          </p:nvSpPr>
          <p:spPr>
            <a:xfrm>
              <a:off x="11088114" y="4107034"/>
              <a:ext cx="84303" cy="89369"/>
            </a:xfrm>
            <a:custGeom>
              <a:avLst/>
              <a:gdLst>
                <a:gd name="connsiteX0" fmla="*/ 6964 w 84303"/>
                <a:gd name="connsiteY0" fmla="*/ 1190 h 89369"/>
                <a:gd name="connsiteX1" fmla="*/ 57913 w 84303"/>
                <a:gd name="connsiteY1" fmla="*/ 19517 h 89369"/>
                <a:gd name="connsiteX2" fmla="*/ 74041 w 84303"/>
                <a:gd name="connsiteY2" fmla="*/ 19883 h 89369"/>
                <a:gd name="connsiteX3" fmla="*/ 84304 w 84303"/>
                <a:gd name="connsiteY3" fmla="*/ 39677 h 89369"/>
                <a:gd name="connsiteX4" fmla="*/ 52048 w 84303"/>
                <a:gd name="connsiteY4" fmla="*/ 85127 h 89369"/>
                <a:gd name="connsiteX5" fmla="*/ 41052 w 84303"/>
                <a:gd name="connsiteY5" fmla="*/ 88060 h 89369"/>
                <a:gd name="connsiteX6" fmla="*/ 57547 w 84303"/>
                <a:gd name="connsiteY6" fmla="*/ 53972 h 89369"/>
                <a:gd name="connsiteX7" fmla="*/ 54248 w 84303"/>
                <a:gd name="connsiteY7" fmla="*/ 41876 h 89369"/>
                <a:gd name="connsiteX8" fmla="*/ 29690 w 84303"/>
                <a:gd name="connsiteY8" fmla="*/ 33812 h 89369"/>
                <a:gd name="connsiteX9" fmla="*/ 0 w 84303"/>
                <a:gd name="connsiteY9" fmla="*/ 16951 h 89369"/>
                <a:gd name="connsiteX10" fmla="*/ 6964 w 84303"/>
                <a:gd name="connsiteY10" fmla="*/ 1190 h 8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303" h="89369">
                  <a:moveTo>
                    <a:pt x="6964" y="1190"/>
                  </a:moveTo>
                  <a:cubicBezTo>
                    <a:pt x="28223" y="-3942"/>
                    <a:pt x="42518" y="8521"/>
                    <a:pt x="57913" y="19517"/>
                  </a:cubicBezTo>
                  <a:cubicBezTo>
                    <a:pt x="62312" y="22449"/>
                    <a:pt x="68543" y="29413"/>
                    <a:pt x="74041" y="19883"/>
                  </a:cubicBezTo>
                  <a:cubicBezTo>
                    <a:pt x="80638" y="25015"/>
                    <a:pt x="83571" y="31613"/>
                    <a:pt x="84304" y="39677"/>
                  </a:cubicBezTo>
                  <a:cubicBezTo>
                    <a:pt x="77706" y="57637"/>
                    <a:pt x="67443" y="73032"/>
                    <a:pt x="52048" y="85127"/>
                  </a:cubicBezTo>
                  <a:cubicBezTo>
                    <a:pt x="48750" y="87693"/>
                    <a:pt x="45817" y="91359"/>
                    <a:pt x="41052" y="88060"/>
                  </a:cubicBezTo>
                  <a:cubicBezTo>
                    <a:pt x="44718" y="75964"/>
                    <a:pt x="45451" y="62402"/>
                    <a:pt x="57547" y="53972"/>
                  </a:cubicBezTo>
                  <a:cubicBezTo>
                    <a:pt x="64877" y="48840"/>
                    <a:pt x="63045" y="44075"/>
                    <a:pt x="54248" y="41876"/>
                  </a:cubicBezTo>
                  <a:cubicBezTo>
                    <a:pt x="45817" y="39677"/>
                    <a:pt x="38120" y="35645"/>
                    <a:pt x="29690" y="33812"/>
                  </a:cubicBezTo>
                  <a:cubicBezTo>
                    <a:pt x="17960" y="31246"/>
                    <a:pt x="8064" y="25748"/>
                    <a:pt x="0" y="16951"/>
                  </a:cubicBezTo>
                  <a:cubicBezTo>
                    <a:pt x="0" y="10720"/>
                    <a:pt x="2932" y="5588"/>
                    <a:pt x="6964" y="1190"/>
                  </a:cubicBezTo>
                  <a:close/>
                </a:path>
              </a:pathLst>
            </a:custGeom>
            <a:solidFill>
              <a:srgbClr val="C8AE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0217D91-8628-4C65-8F12-28967EF00124}"/>
                </a:ext>
              </a:extLst>
            </p:cNvPr>
            <p:cNvSpPr/>
            <p:nvPr/>
          </p:nvSpPr>
          <p:spPr>
            <a:xfrm>
              <a:off x="12126735" y="7186473"/>
              <a:ext cx="98748" cy="93043"/>
            </a:xfrm>
            <a:custGeom>
              <a:avLst/>
              <a:gdLst>
                <a:gd name="connsiteX0" fmla="*/ 35338 w 98748"/>
                <a:gd name="connsiteY0" fmla="*/ 93044 h 93043"/>
                <a:gd name="connsiteX1" fmla="*/ 32039 w 98748"/>
                <a:gd name="connsiteY1" fmla="*/ 77649 h 93043"/>
                <a:gd name="connsiteX2" fmla="*/ 47433 w 98748"/>
                <a:gd name="connsiteY2" fmla="*/ 39162 h 93043"/>
                <a:gd name="connsiteX3" fmla="*/ 3082 w 98748"/>
                <a:gd name="connsiteY3" fmla="*/ 48692 h 93043"/>
                <a:gd name="connsiteX4" fmla="*/ 3815 w 98748"/>
                <a:gd name="connsiteY4" fmla="*/ 38429 h 93043"/>
                <a:gd name="connsiteX5" fmla="*/ 43035 w 98748"/>
                <a:gd name="connsiteY5" fmla="*/ 10206 h 93043"/>
                <a:gd name="connsiteX6" fmla="*/ 63561 w 98748"/>
                <a:gd name="connsiteY6" fmla="*/ 1409 h 93043"/>
                <a:gd name="connsiteX7" fmla="*/ 67593 w 98748"/>
                <a:gd name="connsiteY7" fmla="*/ 21935 h 93043"/>
                <a:gd name="connsiteX8" fmla="*/ 65394 w 98748"/>
                <a:gd name="connsiteY8" fmla="*/ 28899 h 93043"/>
                <a:gd name="connsiteX9" fmla="*/ 59896 w 98748"/>
                <a:gd name="connsiteY9" fmla="*/ 40262 h 93043"/>
                <a:gd name="connsiteX10" fmla="*/ 98749 w 98748"/>
                <a:gd name="connsiteY10" fmla="*/ 28533 h 93043"/>
                <a:gd name="connsiteX11" fmla="*/ 56230 w 98748"/>
                <a:gd name="connsiteY11" fmla="*/ 69952 h 93043"/>
                <a:gd name="connsiteX12" fmla="*/ 35338 w 98748"/>
                <a:gd name="connsiteY12" fmla="*/ 93044 h 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748" h="93043">
                  <a:moveTo>
                    <a:pt x="35338" y="93044"/>
                  </a:moveTo>
                  <a:cubicBezTo>
                    <a:pt x="34238" y="87912"/>
                    <a:pt x="37170" y="82047"/>
                    <a:pt x="32039" y="77649"/>
                  </a:cubicBezTo>
                  <a:cubicBezTo>
                    <a:pt x="37537" y="64820"/>
                    <a:pt x="50732" y="55657"/>
                    <a:pt x="47433" y="39162"/>
                  </a:cubicBezTo>
                  <a:cubicBezTo>
                    <a:pt x="39370" y="52724"/>
                    <a:pt x="15544" y="57856"/>
                    <a:pt x="3082" y="48692"/>
                  </a:cubicBezTo>
                  <a:cubicBezTo>
                    <a:pt x="-1316" y="45393"/>
                    <a:pt x="-950" y="41362"/>
                    <a:pt x="3815" y="38429"/>
                  </a:cubicBezTo>
                  <a:cubicBezTo>
                    <a:pt x="20309" y="33664"/>
                    <a:pt x="28740" y="17903"/>
                    <a:pt x="43035" y="10206"/>
                  </a:cubicBezTo>
                  <a:cubicBezTo>
                    <a:pt x="49633" y="6540"/>
                    <a:pt x="54398" y="-3723"/>
                    <a:pt x="63561" y="1409"/>
                  </a:cubicBezTo>
                  <a:cubicBezTo>
                    <a:pt x="72358" y="5807"/>
                    <a:pt x="65394" y="15337"/>
                    <a:pt x="67593" y="21935"/>
                  </a:cubicBezTo>
                  <a:cubicBezTo>
                    <a:pt x="68326" y="24134"/>
                    <a:pt x="67226" y="26700"/>
                    <a:pt x="65394" y="28899"/>
                  </a:cubicBezTo>
                  <a:cubicBezTo>
                    <a:pt x="62095" y="31099"/>
                    <a:pt x="60629" y="34397"/>
                    <a:pt x="59896" y="40262"/>
                  </a:cubicBezTo>
                  <a:cubicBezTo>
                    <a:pt x="72725" y="32565"/>
                    <a:pt x="83354" y="21568"/>
                    <a:pt x="98749" y="28533"/>
                  </a:cubicBezTo>
                  <a:cubicBezTo>
                    <a:pt x="86286" y="44294"/>
                    <a:pt x="72725" y="58222"/>
                    <a:pt x="56230" y="69952"/>
                  </a:cubicBezTo>
                  <a:cubicBezTo>
                    <a:pt x="47433" y="76183"/>
                    <a:pt x="39003" y="82780"/>
                    <a:pt x="35338" y="93044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F419A05-13C2-4E7A-951D-C8D396F18981}"/>
                </a:ext>
              </a:extLst>
            </p:cNvPr>
            <p:cNvSpPr/>
            <p:nvPr/>
          </p:nvSpPr>
          <p:spPr>
            <a:xfrm>
              <a:off x="11504502" y="3955011"/>
              <a:ext cx="77706" cy="89435"/>
            </a:xfrm>
            <a:custGeom>
              <a:avLst/>
              <a:gdLst>
                <a:gd name="connsiteX0" fmla="*/ 0 w 77706"/>
                <a:gd name="connsiteY0" fmla="*/ 55714 h 89435"/>
                <a:gd name="connsiteX1" fmla="*/ 28223 w 77706"/>
                <a:gd name="connsiteY1" fmla="*/ 53881 h 89435"/>
                <a:gd name="connsiteX2" fmla="*/ 40686 w 77706"/>
                <a:gd name="connsiteY2" fmla="*/ 48017 h 89435"/>
                <a:gd name="connsiteX3" fmla="*/ 45817 w 77706"/>
                <a:gd name="connsiteY3" fmla="*/ 41052 h 89435"/>
                <a:gd name="connsiteX4" fmla="*/ 53148 w 77706"/>
                <a:gd name="connsiteY4" fmla="*/ 26024 h 89435"/>
                <a:gd name="connsiteX5" fmla="*/ 48016 w 77706"/>
                <a:gd name="connsiteY5" fmla="*/ 8064 h 89435"/>
                <a:gd name="connsiteX6" fmla="*/ 64511 w 77706"/>
                <a:gd name="connsiteY6" fmla="*/ 0 h 89435"/>
                <a:gd name="connsiteX7" fmla="*/ 77706 w 77706"/>
                <a:gd name="connsiteY7" fmla="*/ 42152 h 89435"/>
                <a:gd name="connsiteX8" fmla="*/ 72208 w 77706"/>
                <a:gd name="connsiteY8" fmla="*/ 78439 h 89435"/>
                <a:gd name="connsiteX9" fmla="*/ 71108 w 77706"/>
                <a:gd name="connsiteY9" fmla="*/ 89435 h 89435"/>
                <a:gd name="connsiteX10" fmla="*/ 11363 w 77706"/>
                <a:gd name="connsiteY10" fmla="*/ 59746 h 89435"/>
                <a:gd name="connsiteX11" fmla="*/ 0 w 77706"/>
                <a:gd name="connsiteY11" fmla="*/ 5571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89435">
                  <a:moveTo>
                    <a:pt x="0" y="55714"/>
                  </a:moveTo>
                  <a:cubicBezTo>
                    <a:pt x="8430" y="43252"/>
                    <a:pt x="17960" y="46184"/>
                    <a:pt x="28223" y="53881"/>
                  </a:cubicBezTo>
                  <a:cubicBezTo>
                    <a:pt x="35188" y="59379"/>
                    <a:pt x="42885" y="62312"/>
                    <a:pt x="40686" y="48017"/>
                  </a:cubicBezTo>
                  <a:cubicBezTo>
                    <a:pt x="39953" y="43252"/>
                    <a:pt x="40686" y="40686"/>
                    <a:pt x="45817" y="41052"/>
                  </a:cubicBezTo>
                  <a:cubicBezTo>
                    <a:pt x="60845" y="42152"/>
                    <a:pt x="63045" y="35921"/>
                    <a:pt x="53148" y="26024"/>
                  </a:cubicBezTo>
                  <a:cubicBezTo>
                    <a:pt x="47650" y="20526"/>
                    <a:pt x="58646" y="11363"/>
                    <a:pt x="48016" y="8064"/>
                  </a:cubicBezTo>
                  <a:cubicBezTo>
                    <a:pt x="53515" y="5498"/>
                    <a:pt x="59013" y="2566"/>
                    <a:pt x="64511" y="0"/>
                  </a:cubicBezTo>
                  <a:cubicBezTo>
                    <a:pt x="68909" y="13928"/>
                    <a:pt x="73308" y="28223"/>
                    <a:pt x="77706" y="42152"/>
                  </a:cubicBezTo>
                  <a:cubicBezTo>
                    <a:pt x="54981" y="47650"/>
                    <a:pt x="53881" y="54614"/>
                    <a:pt x="72208" y="78439"/>
                  </a:cubicBezTo>
                  <a:cubicBezTo>
                    <a:pt x="71475" y="82105"/>
                    <a:pt x="71108" y="85770"/>
                    <a:pt x="71108" y="89435"/>
                  </a:cubicBezTo>
                  <a:cubicBezTo>
                    <a:pt x="50949" y="79539"/>
                    <a:pt x="31156" y="69642"/>
                    <a:pt x="11363" y="59746"/>
                  </a:cubicBezTo>
                  <a:cubicBezTo>
                    <a:pt x="6231" y="62312"/>
                    <a:pt x="2932" y="59746"/>
                    <a:pt x="0" y="55714"/>
                  </a:cubicBezTo>
                  <a:close/>
                </a:path>
              </a:pathLst>
            </a:custGeom>
            <a:solidFill>
              <a:srgbClr val="E8DC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8B1C37E5-3462-411C-8B0C-399B55693A23}"/>
                </a:ext>
              </a:extLst>
            </p:cNvPr>
            <p:cNvSpPr/>
            <p:nvPr/>
          </p:nvSpPr>
          <p:spPr>
            <a:xfrm>
              <a:off x="11424738" y="3986550"/>
              <a:ext cx="90760" cy="52920"/>
            </a:xfrm>
            <a:custGeom>
              <a:avLst/>
              <a:gdLst>
                <a:gd name="connsiteX0" fmla="*/ 79765 w 90760"/>
                <a:gd name="connsiteY0" fmla="*/ 24175 h 52920"/>
                <a:gd name="connsiteX1" fmla="*/ 90761 w 90760"/>
                <a:gd name="connsiteY1" fmla="*/ 27841 h 52920"/>
                <a:gd name="connsiteX2" fmla="*/ 72800 w 90760"/>
                <a:gd name="connsiteY2" fmla="*/ 49833 h 52920"/>
                <a:gd name="connsiteX3" fmla="*/ 59605 w 90760"/>
                <a:gd name="connsiteY3" fmla="*/ 45068 h 52920"/>
                <a:gd name="connsiteX4" fmla="*/ 39812 w 90760"/>
                <a:gd name="connsiteY4" fmla="*/ 34072 h 52920"/>
                <a:gd name="connsiteX5" fmla="*/ 226 w 90760"/>
                <a:gd name="connsiteY5" fmla="*/ 9147 h 52920"/>
                <a:gd name="connsiteX6" fmla="*/ 7190 w 90760"/>
                <a:gd name="connsiteY6" fmla="*/ 1450 h 52920"/>
                <a:gd name="connsiteX7" fmla="*/ 30282 w 90760"/>
                <a:gd name="connsiteY7" fmla="*/ 6948 h 52920"/>
                <a:gd name="connsiteX8" fmla="*/ 79765 w 90760"/>
                <a:gd name="connsiteY8" fmla="*/ 24175 h 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60" h="52920">
                  <a:moveTo>
                    <a:pt x="79765" y="24175"/>
                  </a:moveTo>
                  <a:cubicBezTo>
                    <a:pt x="83430" y="25275"/>
                    <a:pt x="87095" y="26741"/>
                    <a:pt x="90761" y="27841"/>
                  </a:cubicBezTo>
                  <a:cubicBezTo>
                    <a:pt x="90394" y="39570"/>
                    <a:pt x="79031" y="42869"/>
                    <a:pt x="72800" y="49833"/>
                  </a:cubicBezTo>
                  <a:cubicBezTo>
                    <a:pt x="69135" y="54231"/>
                    <a:pt x="61438" y="54964"/>
                    <a:pt x="59605" y="45068"/>
                  </a:cubicBezTo>
                  <a:cubicBezTo>
                    <a:pt x="57772" y="33339"/>
                    <a:pt x="51174" y="33339"/>
                    <a:pt x="39812" y="34072"/>
                  </a:cubicBezTo>
                  <a:cubicBezTo>
                    <a:pt x="11955" y="35904"/>
                    <a:pt x="-1974" y="29307"/>
                    <a:pt x="226" y="9147"/>
                  </a:cubicBezTo>
                  <a:cubicBezTo>
                    <a:pt x="2425" y="6581"/>
                    <a:pt x="4624" y="4016"/>
                    <a:pt x="7190" y="1450"/>
                  </a:cubicBezTo>
                  <a:cubicBezTo>
                    <a:pt x="15620" y="-749"/>
                    <a:pt x="23318" y="-1483"/>
                    <a:pt x="30282" y="6948"/>
                  </a:cubicBezTo>
                  <a:cubicBezTo>
                    <a:pt x="43477" y="21609"/>
                    <a:pt x="63637" y="17944"/>
                    <a:pt x="79765" y="24175"/>
                  </a:cubicBezTo>
                  <a:close/>
                </a:path>
              </a:pathLst>
            </a:custGeom>
            <a:solidFill>
              <a:srgbClr val="9A77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8971B38-62CB-46FD-84D0-31EB3AE6FFB8}"/>
                </a:ext>
              </a:extLst>
            </p:cNvPr>
            <p:cNvSpPr/>
            <p:nvPr/>
          </p:nvSpPr>
          <p:spPr>
            <a:xfrm>
              <a:off x="12491548" y="4711634"/>
              <a:ext cx="65500" cy="61165"/>
            </a:xfrm>
            <a:custGeom>
              <a:avLst/>
              <a:gdLst>
                <a:gd name="connsiteX0" fmla="*/ 64187 w 65500"/>
                <a:gd name="connsiteY0" fmla="*/ 50861 h 61165"/>
                <a:gd name="connsiteX1" fmla="*/ 45860 w 65500"/>
                <a:gd name="connsiteY1" fmla="*/ 55626 h 61165"/>
                <a:gd name="connsiteX2" fmla="*/ 26800 w 65500"/>
                <a:gd name="connsiteY2" fmla="*/ 50861 h 61165"/>
                <a:gd name="connsiteX3" fmla="*/ 409 w 65500"/>
                <a:gd name="connsiteY3" fmla="*/ 44264 h 61165"/>
                <a:gd name="connsiteX4" fmla="*/ 5908 w 65500"/>
                <a:gd name="connsiteY4" fmla="*/ 12375 h 61165"/>
                <a:gd name="connsiteX5" fmla="*/ 30466 w 65500"/>
                <a:gd name="connsiteY5" fmla="*/ 1745 h 61165"/>
                <a:gd name="connsiteX6" fmla="*/ 45494 w 65500"/>
                <a:gd name="connsiteY6" fmla="*/ 5777 h 61165"/>
                <a:gd name="connsiteX7" fmla="*/ 52092 w 65500"/>
                <a:gd name="connsiteY7" fmla="*/ 26670 h 61165"/>
                <a:gd name="connsiteX8" fmla="*/ 64187 w 65500"/>
                <a:gd name="connsiteY8" fmla="*/ 50861 h 6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00" h="61165">
                  <a:moveTo>
                    <a:pt x="64187" y="50861"/>
                  </a:moveTo>
                  <a:cubicBezTo>
                    <a:pt x="59056" y="55626"/>
                    <a:pt x="56856" y="68455"/>
                    <a:pt x="45860" y="55626"/>
                  </a:cubicBezTo>
                  <a:cubicBezTo>
                    <a:pt x="42561" y="51594"/>
                    <a:pt x="33398" y="52327"/>
                    <a:pt x="26800" y="50861"/>
                  </a:cubicBezTo>
                  <a:cubicBezTo>
                    <a:pt x="17270" y="51961"/>
                    <a:pt x="8473" y="50495"/>
                    <a:pt x="409" y="44264"/>
                  </a:cubicBezTo>
                  <a:cubicBezTo>
                    <a:pt x="-1423" y="32901"/>
                    <a:pt x="3342" y="22638"/>
                    <a:pt x="5908" y="12375"/>
                  </a:cubicBezTo>
                  <a:cubicBezTo>
                    <a:pt x="9206" y="-454"/>
                    <a:pt x="19103" y="-1920"/>
                    <a:pt x="30466" y="1745"/>
                  </a:cubicBezTo>
                  <a:cubicBezTo>
                    <a:pt x="35597" y="3211"/>
                    <a:pt x="40362" y="4311"/>
                    <a:pt x="45494" y="5777"/>
                  </a:cubicBezTo>
                  <a:cubicBezTo>
                    <a:pt x="38896" y="15307"/>
                    <a:pt x="45127" y="21172"/>
                    <a:pt x="52092" y="26670"/>
                  </a:cubicBezTo>
                  <a:cubicBezTo>
                    <a:pt x="59789" y="32901"/>
                    <a:pt x="68952" y="38399"/>
                    <a:pt x="64187" y="50861"/>
                  </a:cubicBezTo>
                  <a:close/>
                </a:path>
              </a:pathLst>
            </a:custGeom>
            <a:solidFill>
              <a:srgbClr val="A69B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B48D1EFD-C7F7-487F-A04C-4CB395E546C0}"/>
                </a:ext>
              </a:extLst>
            </p:cNvPr>
            <p:cNvSpPr/>
            <p:nvPr/>
          </p:nvSpPr>
          <p:spPr>
            <a:xfrm>
              <a:off x="11657995" y="7432531"/>
              <a:ext cx="69348" cy="37585"/>
            </a:xfrm>
            <a:custGeom>
              <a:avLst/>
              <a:gdLst>
                <a:gd name="connsiteX0" fmla="*/ 8151 w 69348"/>
                <a:gd name="connsiteY0" fmla="*/ 37586 h 37585"/>
                <a:gd name="connsiteX1" fmla="*/ 87 w 69348"/>
                <a:gd name="connsiteY1" fmla="*/ 31721 h 37585"/>
                <a:gd name="connsiteX2" fmla="*/ 6685 w 69348"/>
                <a:gd name="connsiteY2" fmla="*/ 26956 h 37585"/>
                <a:gd name="connsiteX3" fmla="*/ 27211 w 69348"/>
                <a:gd name="connsiteY3" fmla="*/ 8263 h 37585"/>
                <a:gd name="connsiteX4" fmla="*/ 53235 w 69348"/>
                <a:gd name="connsiteY4" fmla="*/ 4231 h 37585"/>
                <a:gd name="connsiteX5" fmla="*/ 64598 w 69348"/>
                <a:gd name="connsiteY5" fmla="*/ 11928 h 37585"/>
                <a:gd name="connsiteX6" fmla="*/ 68630 w 69348"/>
                <a:gd name="connsiteY6" fmla="*/ 30255 h 37585"/>
                <a:gd name="connsiteX7" fmla="*/ 8151 w 69348"/>
                <a:gd name="connsiteY7" fmla="*/ 37586 h 3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348" h="37585">
                  <a:moveTo>
                    <a:pt x="8151" y="37586"/>
                  </a:moveTo>
                  <a:cubicBezTo>
                    <a:pt x="5219" y="35753"/>
                    <a:pt x="820" y="34287"/>
                    <a:pt x="87" y="31721"/>
                  </a:cubicBezTo>
                  <a:cubicBezTo>
                    <a:pt x="-646" y="29155"/>
                    <a:pt x="3386" y="27689"/>
                    <a:pt x="6685" y="26956"/>
                  </a:cubicBezTo>
                  <a:cubicBezTo>
                    <a:pt x="18048" y="25490"/>
                    <a:pt x="20613" y="14860"/>
                    <a:pt x="27211" y="8263"/>
                  </a:cubicBezTo>
                  <a:cubicBezTo>
                    <a:pt x="34542" y="-901"/>
                    <a:pt x="43339" y="-2733"/>
                    <a:pt x="53235" y="4231"/>
                  </a:cubicBezTo>
                  <a:cubicBezTo>
                    <a:pt x="57267" y="5697"/>
                    <a:pt x="53969" y="13761"/>
                    <a:pt x="64598" y="11928"/>
                  </a:cubicBezTo>
                  <a:cubicBezTo>
                    <a:pt x="76694" y="10095"/>
                    <a:pt x="60933" y="25124"/>
                    <a:pt x="68630" y="30255"/>
                  </a:cubicBezTo>
                  <a:cubicBezTo>
                    <a:pt x="48470" y="35387"/>
                    <a:pt x="27944" y="35753"/>
                    <a:pt x="8151" y="37586"/>
                  </a:cubicBezTo>
                  <a:close/>
                </a:path>
              </a:pathLst>
            </a:custGeom>
            <a:solidFill>
              <a:srgbClr val="B899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C22A0A05-FD65-4303-BC71-60B0C20934B9}"/>
                </a:ext>
              </a:extLst>
            </p:cNvPr>
            <p:cNvSpPr/>
            <p:nvPr/>
          </p:nvSpPr>
          <p:spPr>
            <a:xfrm>
              <a:off x="10517786" y="4488691"/>
              <a:ext cx="79947" cy="43140"/>
            </a:xfrm>
            <a:custGeom>
              <a:avLst/>
              <a:gdLst>
                <a:gd name="connsiteX0" fmla="*/ 74402 w 79947"/>
                <a:gd name="connsiteY0" fmla="*/ 17594 h 43140"/>
                <a:gd name="connsiteX1" fmla="*/ 41780 w 79947"/>
                <a:gd name="connsiteY1" fmla="*/ 36287 h 43140"/>
                <a:gd name="connsiteX2" fmla="*/ 13556 w 79947"/>
                <a:gd name="connsiteY2" fmla="*/ 41785 h 43140"/>
                <a:gd name="connsiteX3" fmla="*/ 6592 w 79947"/>
                <a:gd name="connsiteY3" fmla="*/ 35921 h 43140"/>
                <a:gd name="connsiteX4" fmla="*/ 727 w 79947"/>
                <a:gd name="connsiteY4" fmla="*/ 21259 h 43140"/>
                <a:gd name="connsiteX5" fmla="*/ 13923 w 79947"/>
                <a:gd name="connsiteY5" fmla="*/ 17960 h 43140"/>
                <a:gd name="connsiteX6" fmla="*/ 77700 w 79947"/>
                <a:gd name="connsiteY6" fmla="*/ 0 h 43140"/>
                <a:gd name="connsiteX7" fmla="*/ 74402 w 79947"/>
                <a:gd name="connsiteY7" fmla="*/ 17594 h 4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47" h="43140">
                  <a:moveTo>
                    <a:pt x="74402" y="17594"/>
                  </a:moveTo>
                  <a:cubicBezTo>
                    <a:pt x="61206" y="19427"/>
                    <a:pt x="51310" y="28957"/>
                    <a:pt x="41780" y="36287"/>
                  </a:cubicBezTo>
                  <a:cubicBezTo>
                    <a:pt x="31517" y="44351"/>
                    <a:pt x="23819" y="43985"/>
                    <a:pt x="13556" y="41785"/>
                  </a:cubicBezTo>
                  <a:cubicBezTo>
                    <a:pt x="11357" y="39953"/>
                    <a:pt x="8425" y="38120"/>
                    <a:pt x="6592" y="35921"/>
                  </a:cubicBezTo>
                  <a:cubicBezTo>
                    <a:pt x="2927" y="31889"/>
                    <a:pt x="-1838" y="27124"/>
                    <a:pt x="727" y="21259"/>
                  </a:cubicBezTo>
                  <a:cubicBezTo>
                    <a:pt x="3293" y="15761"/>
                    <a:pt x="9524" y="17960"/>
                    <a:pt x="13923" y="17960"/>
                  </a:cubicBezTo>
                  <a:cubicBezTo>
                    <a:pt x="37381" y="19427"/>
                    <a:pt x="59374" y="16494"/>
                    <a:pt x="77700" y="0"/>
                  </a:cubicBezTo>
                  <a:cubicBezTo>
                    <a:pt x="82832" y="7331"/>
                    <a:pt x="78067" y="12096"/>
                    <a:pt x="74402" y="17594"/>
                  </a:cubicBezTo>
                  <a:close/>
                </a:path>
              </a:pathLst>
            </a:custGeom>
            <a:solidFill>
              <a:srgbClr val="A883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479CBDD5-2122-4545-93EC-DD2AB9D9B3C2}"/>
                </a:ext>
              </a:extLst>
            </p:cNvPr>
            <p:cNvSpPr/>
            <p:nvPr/>
          </p:nvSpPr>
          <p:spPr>
            <a:xfrm>
              <a:off x="11200908" y="4027131"/>
              <a:ext cx="57158" cy="36053"/>
            </a:xfrm>
            <a:custGeom>
              <a:avLst/>
              <a:gdLst>
                <a:gd name="connsiteX0" fmla="*/ 51782 w 57158"/>
                <a:gd name="connsiteY0" fmla="*/ 14017 h 36053"/>
                <a:gd name="connsiteX1" fmla="*/ 55447 w 57158"/>
                <a:gd name="connsiteY1" fmla="*/ 26113 h 36053"/>
                <a:gd name="connsiteX2" fmla="*/ 38953 w 57158"/>
                <a:gd name="connsiteY2" fmla="*/ 35276 h 36053"/>
                <a:gd name="connsiteX3" fmla="*/ 100 w 57158"/>
                <a:gd name="connsiteY3" fmla="*/ 32710 h 36053"/>
                <a:gd name="connsiteX4" fmla="*/ 19527 w 57158"/>
                <a:gd name="connsiteY4" fmla="*/ 1554 h 36053"/>
                <a:gd name="connsiteX5" fmla="*/ 51782 w 57158"/>
                <a:gd name="connsiteY5" fmla="*/ 14017 h 3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8" h="36053">
                  <a:moveTo>
                    <a:pt x="51782" y="14017"/>
                  </a:moveTo>
                  <a:cubicBezTo>
                    <a:pt x="54714" y="17682"/>
                    <a:pt x="59846" y="19881"/>
                    <a:pt x="55447" y="26113"/>
                  </a:cubicBezTo>
                  <a:cubicBezTo>
                    <a:pt x="51049" y="32344"/>
                    <a:pt x="42618" y="38208"/>
                    <a:pt x="38953" y="35276"/>
                  </a:cubicBezTo>
                  <a:cubicBezTo>
                    <a:pt x="25758" y="23913"/>
                    <a:pt x="12562" y="35643"/>
                    <a:pt x="100" y="32710"/>
                  </a:cubicBezTo>
                  <a:cubicBezTo>
                    <a:pt x="-1000" y="17682"/>
                    <a:pt x="7064" y="6686"/>
                    <a:pt x="19527" y="1554"/>
                  </a:cubicBezTo>
                  <a:cubicBezTo>
                    <a:pt x="31989" y="-3944"/>
                    <a:pt x="42252" y="6319"/>
                    <a:pt x="51782" y="14017"/>
                  </a:cubicBezTo>
                  <a:close/>
                </a:path>
              </a:pathLst>
            </a:custGeom>
            <a:solidFill>
              <a:srgbClr val="B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F7E1E65C-9764-4598-82BE-E3EB81A6FA58}"/>
                </a:ext>
              </a:extLst>
            </p:cNvPr>
            <p:cNvSpPr/>
            <p:nvPr/>
          </p:nvSpPr>
          <p:spPr>
            <a:xfrm>
              <a:off x="10617479" y="7313605"/>
              <a:ext cx="131953" cy="74407"/>
            </a:xfrm>
            <a:custGeom>
              <a:avLst/>
              <a:gdLst>
                <a:gd name="connsiteX0" fmla="*/ 0 w 131953"/>
                <a:gd name="connsiteY0" fmla="*/ 0 h 74407"/>
                <a:gd name="connsiteX1" fmla="*/ 64144 w 131953"/>
                <a:gd name="connsiteY1" fmla="*/ 31889 h 74407"/>
                <a:gd name="connsiteX2" fmla="*/ 112161 w 131953"/>
                <a:gd name="connsiteY2" fmla="*/ 60112 h 74407"/>
                <a:gd name="connsiteX3" fmla="*/ 131954 w 131953"/>
                <a:gd name="connsiteY3" fmla="*/ 74407 h 74407"/>
                <a:gd name="connsiteX4" fmla="*/ 0 w 131953"/>
                <a:gd name="connsiteY4" fmla="*/ 0 h 7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53" h="74407">
                  <a:moveTo>
                    <a:pt x="0" y="0"/>
                  </a:moveTo>
                  <a:cubicBezTo>
                    <a:pt x="23092" y="7331"/>
                    <a:pt x="46184" y="15761"/>
                    <a:pt x="64144" y="31889"/>
                  </a:cubicBezTo>
                  <a:cubicBezTo>
                    <a:pt x="78806" y="45084"/>
                    <a:pt x="94200" y="54981"/>
                    <a:pt x="112161" y="60112"/>
                  </a:cubicBezTo>
                  <a:cubicBezTo>
                    <a:pt x="121691" y="62678"/>
                    <a:pt x="126822" y="67443"/>
                    <a:pt x="131954" y="74407"/>
                  </a:cubicBezTo>
                  <a:cubicBezTo>
                    <a:pt x="83937" y="57180"/>
                    <a:pt x="36654" y="37753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3F41CCCE-9B73-464A-BCB8-9E90C9F191E8}"/>
                </a:ext>
              </a:extLst>
            </p:cNvPr>
            <p:cNvSpPr/>
            <p:nvPr/>
          </p:nvSpPr>
          <p:spPr>
            <a:xfrm>
              <a:off x="12462641" y="4686901"/>
              <a:ext cx="59738" cy="67896"/>
            </a:xfrm>
            <a:custGeom>
              <a:avLst/>
              <a:gdLst>
                <a:gd name="connsiteX0" fmla="*/ 59739 w 59738"/>
                <a:gd name="connsiteY0" fmla="*/ 26478 h 67896"/>
                <a:gd name="connsiteX1" fmla="*/ 35547 w 59738"/>
                <a:gd name="connsiteY1" fmla="*/ 55801 h 67896"/>
                <a:gd name="connsiteX2" fmla="*/ 29683 w 59738"/>
                <a:gd name="connsiteY2" fmla="*/ 67897 h 67896"/>
                <a:gd name="connsiteX3" fmla="*/ 19420 w 59738"/>
                <a:gd name="connsiteY3" fmla="*/ 40773 h 67896"/>
                <a:gd name="connsiteX4" fmla="*/ 360 w 59738"/>
                <a:gd name="connsiteY4" fmla="*/ 20247 h 67896"/>
                <a:gd name="connsiteX5" fmla="*/ 7324 w 59738"/>
                <a:gd name="connsiteY5" fmla="*/ 87 h 67896"/>
                <a:gd name="connsiteX6" fmla="*/ 28950 w 59738"/>
                <a:gd name="connsiteY6" fmla="*/ 3386 h 67896"/>
                <a:gd name="connsiteX7" fmla="*/ 37380 w 59738"/>
                <a:gd name="connsiteY7" fmla="*/ 13649 h 67896"/>
                <a:gd name="connsiteX8" fmla="*/ 59739 w 59738"/>
                <a:gd name="connsiteY8" fmla="*/ 26478 h 6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38" h="67896">
                  <a:moveTo>
                    <a:pt x="59739" y="26478"/>
                  </a:moveTo>
                  <a:cubicBezTo>
                    <a:pt x="35547" y="22813"/>
                    <a:pt x="38480" y="42972"/>
                    <a:pt x="35547" y="55801"/>
                  </a:cubicBezTo>
                  <a:cubicBezTo>
                    <a:pt x="34448" y="60933"/>
                    <a:pt x="31515" y="63865"/>
                    <a:pt x="29683" y="67897"/>
                  </a:cubicBezTo>
                  <a:cubicBezTo>
                    <a:pt x="14288" y="63498"/>
                    <a:pt x="24918" y="49203"/>
                    <a:pt x="19420" y="40773"/>
                  </a:cubicBezTo>
                  <a:cubicBezTo>
                    <a:pt x="16854" y="30143"/>
                    <a:pt x="10623" y="23546"/>
                    <a:pt x="360" y="20247"/>
                  </a:cubicBezTo>
                  <a:cubicBezTo>
                    <a:pt x="-2206" y="11816"/>
                    <a:pt x="9890" y="8517"/>
                    <a:pt x="7324" y="87"/>
                  </a:cubicBezTo>
                  <a:cubicBezTo>
                    <a:pt x="14655" y="-279"/>
                    <a:pt x="21985" y="454"/>
                    <a:pt x="28950" y="3386"/>
                  </a:cubicBezTo>
                  <a:cubicBezTo>
                    <a:pt x="33348" y="5219"/>
                    <a:pt x="39946" y="1553"/>
                    <a:pt x="37380" y="13649"/>
                  </a:cubicBezTo>
                  <a:cubicBezTo>
                    <a:pt x="34448" y="25745"/>
                    <a:pt x="53508" y="18781"/>
                    <a:pt x="59739" y="26478"/>
                  </a:cubicBezTo>
                  <a:close/>
                </a:path>
              </a:pathLst>
            </a:custGeom>
            <a:solidFill>
              <a:srgbClr val="BFB8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37AE15B0-18CF-4C65-A637-78D199B7561C}"/>
                </a:ext>
              </a:extLst>
            </p:cNvPr>
            <p:cNvSpPr/>
            <p:nvPr/>
          </p:nvSpPr>
          <p:spPr>
            <a:xfrm>
              <a:off x="12523113" y="4712003"/>
              <a:ext cx="48749" cy="52996"/>
            </a:xfrm>
            <a:custGeom>
              <a:avLst/>
              <a:gdLst>
                <a:gd name="connsiteX0" fmla="*/ 32622 w 48749"/>
                <a:gd name="connsiteY0" fmla="*/ 50493 h 52996"/>
                <a:gd name="connsiteX1" fmla="*/ 0 w 48749"/>
                <a:gd name="connsiteY1" fmla="*/ 17138 h 52996"/>
                <a:gd name="connsiteX2" fmla="*/ 13929 w 48749"/>
                <a:gd name="connsiteY2" fmla="*/ 5775 h 52996"/>
                <a:gd name="connsiteX3" fmla="*/ 36287 w 48749"/>
                <a:gd name="connsiteY3" fmla="*/ 10540 h 52996"/>
                <a:gd name="connsiteX4" fmla="*/ 48750 w 48749"/>
                <a:gd name="connsiteY4" fmla="*/ 50493 h 52996"/>
                <a:gd name="connsiteX5" fmla="*/ 32622 w 48749"/>
                <a:gd name="connsiteY5" fmla="*/ 50493 h 5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49" h="52996">
                  <a:moveTo>
                    <a:pt x="32622" y="50493"/>
                  </a:moveTo>
                  <a:cubicBezTo>
                    <a:pt x="28590" y="33632"/>
                    <a:pt x="13562" y="27767"/>
                    <a:pt x="0" y="17138"/>
                  </a:cubicBezTo>
                  <a:cubicBezTo>
                    <a:pt x="4765" y="13106"/>
                    <a:pt x="9163" y="9441"/>
                    <a:pt x="13929" y="5775"/>
                  </a:cubicBezTo>
                  <a:cubicBezTo>
                    <a:pt x="23825" y="-4854"/>
                    <a:pt x="30789" y="644"/>
                    <a:pt x="36287" y="10540"/>
                  </a:cubicBezTo>
                  <a:cubicBezTo>
                    <a:pt x="43252" y="23002"/>
                    <a:pt x="45817" y="36931"/>
                    <a:pt x="48750" y="50493"/>
                  </a:cubicBezTo>
                  <a:cubicBezTo>
                    <a:pt x="43618" y="53059"/>
                    <a:pt x="38120" y="54525"/>
                    <a:pt x="32622" y="50493"/>
                  </a:cubicBezTo>
                  <a:close/>
                </a:path>
              </a:pathLst>
            </a:custGeom>
            <a:solidFill>
              <a:srgbClr val="8B77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04B2266-198F-48B7-8CE7-A21A20B6B749}"/>
                </a:ext>
              </a:extLst>
            </p:cNvPr>
            <p:cNvSpPr/>
            <p:nvPr/>
          </p:nvSpPr>
          <p:spPr>
            <a:xfrm>
              <a:off x="12410264" y="6831464"/>
              <a:ext cx="39908" cy="65272"/>
            </a:xfrm>
            <a:custGeom>
              <a:avLst/>
              <a:gdLst>
                <a:gd name="connsiteX0" fmla="*/ 17549 w 39908"/>
                <a:gd name="connsiteY0" fmla="*/ 60621 h 65272"/>
                <a:gd name="connsiteX1" fmla="*/ 3254 w 39908"/>
                <a:gd name="connsiteY1" fmla="*/ 63187 h 65272"/>
                <a:gd name="connsiteX2" fmla="*/ 3621 w 39908"/>
                <a:gd name="connsiteY2" fmla="*/ 44127 h 65272"/>
                <a:gd name="connsiteX3" fmla="*/ 17183 w 39908"/>
                <a:gd name="connsiteY3" fmla="*/ 12971 h 65272"/>
                <a:gd name="connsiteX4" fmla="*/ 31111 w 39908"/>
                <a:gd name="connsiteY4" fmla="*/ 143 h 65272"/>
                <a:gd name="connsiteX5" fmla="*/ 39908 w 39908"/>
                <a:gd name="connsiteY5" fmla="*/ 11872 h 65272"/>
                <a:gd name="connsiteX6" fmla="*/ 17549 w 39908"/>
                <a:gd name="connsiteY6" fmla="*/ 60621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08" h="65272">
                  <a:moveTo>
                    <a:pt x="17549" y="60621"/>
                  </a:moveTo>
                  <a:cubicBezTo>
                    <a:pt x="12051" y="58422"/>
                    <a:pt x="8386" y="69785"/>
                    <a:pt x="3254" y="63187"/>
                  </a:cubicBezTo>
                  <a:cubicBezTo>
                    <a:pt x="-778" y="57689"/>
                    <a:pt x="-1511" y="50725"/>
                    <a:pt x="3621" y="44127"/>
                  </a:cubicBezTo>
                  <a:cubicBezTo>
                    <a:pt x="10952" y="34964"/>
                    <a:pt x="15350" y="23968"/>
                    <a:pt x="17183" y="12971"/>
                  </a:cubicBezTo>
                  <a:cubicBezTo>
                    <a:pt x="18649" y="4174"/>
                    <a:pt x="25247" y="1242"/>
                    <a:pt x="31111" y="143"/>
                  </a:cubicBezTo>
                  <a:cubicBezTo>
                    <a:pt x="39175" y="-1324"/>
                    <a:pt x="35510" y="8939"/>
                    <a:pt x="39908" y="11872"/>
                  </a:cubicBezTo>
                  <a:cubicBezTo>
                    <a:pt x="28912" y="26167"/>
                    <a:pt x="27446" y="45227"/>
                    <a:pt x="17549" y="60621"/>
                  </a:cubicBezTo>
                  <a:close/>
                </a:path>
              </a:pathLst>
            </a:custGeom>
            <a:solidFill>
              <a:srgbClr val="988B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B3215726-4C81-4261-A062-D8C5F7C7E1F5}"/>
                </a:ext>
              </a:extLst>
            </p:cNvPr>
            <p:cNvSpPr/>
            <p:nvPr/>
          </p:nvSpPr>
          <p:spPr>
            <a:xfrm>
              <a:off x="12370633" y="6895297"/>
              <a:ext cx="39586" cy="51604"/>
            </a:xfrm>
            <a:custGeom>
              <a:avLst/>
              <a:gdLst>
                <a:gd name="connsiteX0" fmla="*/ 23092 w 39586"/>
                <a:gd name="connsiteY0" fmla="*/ 87 h 51604"/>
                <a:gd name="connsiteX1" fmla="*/ 39586 w 39586"/>
                <a:gd name="connsiteY1" fmla="*/ 31609 h 51604"/>
                <a:gd name="connsiteX2" fmla="*/ 31156 w 39586"/>
                <a:gd name="connsiteY2" fmla="*/ 45537 h 51604"/>
                <a:gd name="connsiteX3" fmla="*/ 26391 w 39586"/>
                <a:gd name="connsiteY3" fmla="*/ 46271 h 51604"/>
                <a:gd name="connsiteX4" fmla="*/ 11363 w 39586"/>
                <a:gd name="connsiteY4" fmla="*/ 46271 h 51604"/>
                <a:gd name="connsiteX5" fmla="*/ 0 w 39586"/>
                <a:gd name="connsiteY5" fmla="*/ 48836 h 51604"/>
                <a:gd name="connsiteX6" fmla="*/ 11729 w 39586"/>
                <a:gd name="connsiteY6" fmla="*/ 22812 h 51604"/>
                <a:gd name="connsiteX7" fmla="*/ 12096 w 39586"/>
                <a:gd name="connsiteY7" fmla="*/ 7784 h 51604"/>
                <a:gd name="connsiteX8" fmla="*/ 23092 w 39586"/>
                <a:gd name="connsiteY8" fmla="*/ 87 h 5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86" h="51604">
                  <a:moveTo>
                    <a:pt x="23092" y="87"/>
                  </a:moveTo>
                  <a:cubicBezTo>
                    <a:pt x="44718" y="2286"/>
                    <a:pt x="35921" y="20246"/>
                    <a:pt x="39586" y="31609"/>
                  </a:cubicBezTo>
                  <a:cubicBezTo>
                    <a:pt x="37754" y="36741"/>
                    <a:pt x="35921" y="41872"/>
                    <a:pt x="31156" y="45537"/>
                  </a:cubicBezTo>
                  <a:cubicBezTo>
                    <a:pt x="29690" y="46637"/>
                    <a:pt x="28223" y="47004"/>
                    <a:pt x="26391" y="46271"/>
                  </a:cubicBezTo>
                  <a:cubicBezTo>
                    <a:pt x="21259" y="42972"/>
                    <a:pt x="16494" y="37840"/>
                    <a:pt x="11363" y="46271"/>
                  </a:cubicBezTo>
                  <a:cubicBezTo>
                    <a:pt x="8797" y="50669"/>
                    <a:pt x="5132" y="54335"/>
                    <a:pt x="0" y="48836"/>
                  </a:cubicBezTo>
                  <a:cubicBezTo>
                    <a:pt x="1100" y="38940"/>
                    <a:pt x="-1833" y="27944"/>
                    <a:pt x="11729" y="22812"/>
                  </a:cubicBezTo>
                  <a:cubicBezTo>
                    <a:pt x="21259" y="19147"/>
                    <a:pt x="5132" y="12915"/>
                    <a:pt x="12096" y="7784"/>
                  </a:cubicBezTo>
                  <a:cubicBezTo>
                    <a:pt x="14661" y="3386"/>
                    <a:pt x="17228" y="-646"/>
                    <a:pt x="23092" y="87"/>
                  </a:cubicBezTo>
                  <a:close/>
                </a:path>
              </a:pathLst>
            </a:custGeom>
            <a:solidFill>
              <a:srgbClr val="9A86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75B1638-9461-45F8-8B3A-4AB7F808AA78}"/>
                </a:ext>
              </a:extLst>
            </p:cNvPr>
            <p:cNvSpPr/>
            <p:nvPr/>
          </p:nvSpPr>
          <p:spPr>
            <a:xfrm>
              <a:off x="12416626" y="4676111"/>
              <a:ext cx="60422" cy="31960"/>
            </a:xfrm>
            <a:custGeom>
              <a:avLst/>
              <a:gdLst>
                <a:gd name="connsiteX0" fmla="*/ 52972 w 60422"/>
                <a:gd name="connsiteY0" fmla="*/ 10878 h 31960"/>
                <a:gd name="connsiteX1" fmla="*/ 44908 w 60422"/>
                <a:gd name="connsiteY1" fmla="*/ 28838 h 31960"/>
                <a:gd name="connsiteX2" fmla="*/ 34279 w 60422"/>
                <a:gd name="connsiteY2" fmla="*/ 29571 h 31960"/>
                <a:gd name="connsiteX3" fmla="*/ 19251 w 60422"/>
                <a:gd name="connsiteY3" fmla="*/ 22974 h 31960"/>
                <a:gd name="connsiteX4" fmla="*/ 557 w 60422"/>
                <a:gd name="connsiteY4" fmla="*/ 615 h 31960"/>
                <a:gd name="connsiteX5" fmla="*/ 52972 w 60422"/>
                <a:gd name="connsiteY5" fmla="*/ 10878 h 3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22" h="31960">
                  <a:moveTo>
                    <a:pt x="52972" y="10878"/>
                  </a:moveTo>
                  <a:cubicBezTo>
                    <a:pt x="71299" y="26273"/>
                    <a:pt x="50773" y="24073"/>
                    <a:pt x="44908" y="28838"/>
                  </a:cubicBezTo>
                  <a:cubicBezTo>
                    <a:pt x="41610" y="32870"/>
                    <a:pt x="37944" y="32870"/>
                    <a:pt x="34279" y="29571"/>
                  </a:cubicBezTo>
                  <a:cubicBezTo>
                    <a:pt x="30247" y="25539"/>
                    <a:pt x="25115" y="22241"/>
                    <a:pt x="19251" y="22974"/>
                  </a:cubicBezTo>
                  <a:cubicBezTo>
                    <a:pt x="557" y="25539"/>
                    <a:pt x="-1275" y="14910"/>
                    <a:pt x="557" y="615"/>
                  </a:cubicBezTo>
                  <a:cubicBezTo>
                    <a:pt x="19617" y="-3417"/>
                    <a:pt x="34279" y="13810"/>
                    <a:pt x="52972" y="10878"/>
                  </a:cubicBezTo>
                  <a:close/>
                </a:path>
              </a:pathLst>
            </a:custGeom>
            <a:solidFill>
              <a:srgbClr val="958A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B46B5583-9358-4F10-8868-97F9F12F64BE}"/>
                </a:ext>
              </a:extLst>
            </p:cNvPr>
            <p:cNvSpPr/>
            <p:nvPr/>
          </p:nvSpPr>
          <p:spPr>
            <a:xfrm>
              <a:off x="11013707" y="4156298"/>
              <a:ext cx="47810" cy="29653"/>
            </a:xfrm>
            <a:custGeom>
              <a:avLst/>
              <a:gdLst>
                <a:gd name="connsiteX0" fmla="*/ 2566 w 47810"/>
                <a:gd name="connsiteY0" fmla="*/ 1042 h 29653"/>
                <a:gd name="connsiteX1" fmla="*/ 42518 w 47810"/>
                <a:gd name="connsiteY1" fmla="*/ 12038 h 29653"/>
                <a:gd name="connsiteX2" fmla="*/ 39220 w 47810"/>
                <a:gd name="connsiteY2" fmla="*/ 27800 h 29653"/>
                <a:gd name="connsiteX3" fmla="*/ 0 w 47810"/>
                <a:gd name="connsiteY3" fmla="*/ 8740 h 29653"/>
                <a:gd name="connsiteX4" fmla="*/ 2566 w 47810"/>
                <a:gd name="connsiteY4" fmla="*/ 1042 h 2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0" h="29653">
                  <a:moveTo>
                    <a:pt x="2566" y="1042"/>
                  </a:moveTo>
                  <a:cubicBezTo>
                    <a:pt x="17960" y="-2257"/>
                    <a:pt x="31156" y="2508"/>
                    <a:pt x="42518" y="12038"/>
                  </a:cubicBezTo>
                  <a:cubicBezTo>
                    <a:pt x="50216" y="18636"/>
                    <a:pt x="49849" y="24501"/>
                    <a:pt x="39220" y="27800"/>
                  </a:cubicBezTo>
                  <a:cubicBezTo>
                    <a:pt x="19793" y="34031"/>
                    <a:pt x="8797" y="23768"/>
                    <a:pt x="0" y="8740"/>
                  </a:cubicBezTo>
                  <a:cubicBezTo>
                    <a:pt x="733" y="6540"/>
                    <a:pt x="1833" y="3975"/>
                    <a:pt x="2566" y="1042"/>
                  </a:cubicBezTo>
                  <a:close/>
                </a:path>
              </a:pathLst>
            </a:custGeom>
            <a:solidFill>
              <a:srgbClr val="B38F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2B5B813F-C1EC-40F0-ACB6-22DAC836DCC3}"/>
                </a:ext>
              </a:extLst>
            </p:cNvPr>
            <p:cNvSpPr/>
            <p:nvPr/>
          </p:nvSpPr>
          <p:spPr>
            <a:xfrm>
              <a:off x="12351865" y="6940835"/>
              <a:ext cx="49923" cy="62722"/>
            </a:xfrm>
            <a:custGeom>
              <a:avLst/>
              <a:gdLst>
                <a:gd name="connsiteX0" fmla="*/ 46259 w 49923"/>
                <a:gd name="connsiteY0" fmla="*/ 0 h 62722"/>
                <a:gd name="connsiteX1" fmla="*/ 49924 w 49923"/>
                <a:gd name="connsiteY1" fmla="*/ 0 h 62722"/>
                <a:gd name="connsiteX2" fmla="*/ 27565 w 49923"/>
                <a:gd name="connsiteY2" fmla="*/ 45084 h 62722"/>
                <a:gd name="connsiteX3" fmla="*/ 10338 w 49923"/>
                <a:gd name="connsiteY3" fmla="*/ 60846 h 62722"/>
                <a:gd name="connsiteX4" fmla="*/ 1907 w 49923"/>
                <a:gd name="connsiteY4" fmla="*/ 61212 h 62722"/>
                <a:gd name="connsiteX5" fmla="*/ 2640 w 49923"/>
                <a:gd name="connsiteY5" fmla="*/ 53515 h 62722"/>
                <a:gd name="connsiteX6" fmla="*/ 12537 w 49923"/>
                <a:gd name="connsiteY6" fmla="*/ 22725 h 62722"/>
                <a:gd name="connsiteX7" fmla="*/ 28665 w 49923"/>
                <a:gd name="connsiteY7" fmla="*/ 26391 h 62722"/>
                <a:gd name="connsiteX8" fmla="*/ 46259 w 49923"/>
                <a:gd name="connsiteY8" fmla="*/ 0 h 6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923" h="62722">
                  <a:moveTo>
                    <a:pt x="46259" y="0"/>
                  </a:moveTo>
                  <a:cubicBezTo>
                    <a:pt x="47358" y="0"/>
                    <a:pt x="48824" y="0"/>
                    <a:pt x="49924" y="0"/>
                  </a:cubicBezTo>
                  <a:cubicBezTo>
                    <a:pt x="45525" y="16494"/>
                    <a:pt x="34529" y="29690"/>
                    <a:pt x="27565" y="45084"/>
                  </a:cubicBezTo>
                  <a:cubicBezTo>
                    <a:pt x="18401" y="46551"/>
                    <a:pt x="17302" y="56814"/>
                    <a:pt x="10338" y="60846"/>
                  </a:cubicBezTo>
                  <a:cubicBezTo>
                    <a:pt x="7405" y="62678"/>
                    <a:pt x="4840" y="63778"/>
                    <a:pt x="1907" y="61212"/>
                  </a:cubicBezTo>
                  <a:cubicBezTo>
                    <a:pt x="-1392" y="58280"/>
                    <a:pt x="75" y="55714"/>
                    <a:pt x="2640" y="53515"/>
                  </a:cubicBezTo>
                  <a:cubicBezTo>
                    <a:pt x="11804" y="45084"/>
                    <a:pt x="9971" y="33355"/>
                    <a:pt x="12537" y="22725"/>
                  </a:cubicBezTo>
                  <a:cubicBezTo>
                    <a:pt x="20234" y="17227"/>
                    <a:pt x="24266" y="22725"/>
                    <a:pt x="28665" y="26391"/>
                  </a:cubicBezTo>
                  <a:cubicBezTo>
                    <a:pt x="31230" y="16494"/>
                    <a:pt x="28298" y="1833"/>
                    <a:pt x="46259" y="0"/>
                  </a:cubicBezTo>
                  <a:close/>
                </a:path>
              </a:pathLst>
            </a:custGeom>
            <a:solidFill>
              <a:srgbClr val="B9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286E50A-7286-49DC-AAC9-73F9986263ED}"/>
                </a:ext>
              </a:extLst>
            </p:cNvPr>
            <p:cNvSpPr/>
            <p:nvPr/>
          </p:nvSpPr>
          <p:spPr>
            <a:xfrm>
              <a:off x="10682723" y="4396850"/>
              <a:ext cx="41318" cy="30059"/>
            </a:xfrm>
            <a:custGeom>
              <a:avLst/>
              <a:gdLst>
                <a:gd name="connsiteX0" fmla="*/ 6964 w 41318"/>
                <a:gd name="connsiteY0" fmla="*/ 939 h 30059"/>
                <a:gd name="connsiteX1" fmla="*/ 23825 w 41318"/>
                <a:gd name="connsiteY1" fmla="*/ 206 h 30059"/>
                <a:gd name="connsiteX2" fmla="*/ 39953 w 41318"/>
                <a:gd name="connsiteY2" fmla="*/ 6804 h 30059"/>
                <a:gd name="connsiteX3" fmla="*/ 34821 w 41318"/>
                <a:gd name="connsiteY3" fmla="*/ 27330 h 30059"/>
                <a:gd name="connsiteX4" fmla="*/ 20526 w 41318"/>
                <a:gd name="connsiteY4" fmla="*/ 24764 h 30059"/>
                <a:gd name="connsiteX5" fmla="*/ 0 w 41318"/>
                <a:gd name="connsiteY5" fmla="*/ 8637 h 30059"/>
                <a:gd name="connsiteX6" fmla="*/ 6964 w 41318"/>
                <a:gd name="connsiteY6" fmla="*/ 939 h 3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18" h="30059">
                  <a:moveTo>
                    <a:pt x="6964" y="939"/>
                  </a:moveTo>
                  <a:cubicBezTo>
                    <a:pt x="12462" y="573"/>
                    <a:pt x="18327" y="573"/>
                    <a:pt x="23825" y="206"/>
                  </a:cubicBezTo>
                  <a:cubicBezTo>
                    <a:pt x="30056" y="-160"/>
                    <a:pt x="36654" y="-893"/>
                    <a:pt x="39953" y="6804"/>
                  </a:cubicBezTo>
                  <a:cubicBezTo>
                    <a:pt x="43618" y="14868"/>
                    <a:pt x="39220" y="21832"/>
                    <a:pt x="34821" y="27330"/>
                  </a:cubicBezTo>
                  <a:cubicBezTo>
                    <a:pt x="29690" y="34294"/>
                    <a:pt x="25291" y="25864"/>
                    <a:pt x="20526" y="24764"/>
                  </a:cubicBezTo>
                  <a:cubicBezTo>
                    <a:pt x="11363" y="22199"/>
                    <a:pt x="2199" y="19633"/>
                    <a:pt x="0" y="8637"/>
                  </a:cubicBezTo>
                  <a:cubicBezTo>
                    <a:pt x="1833" y="6071"/>
                    <a:pt x="4398" y="3505"/>
                    <a:pt x="6964" y="939"/>
                  </a:cubicBezTo>
                  <a:close/>
                </a:path>
              </a:pathLst>
            </a:custGeom>
            <a:solidFill>
              <a:srgbClr val="A686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90F77A8-0A61-4EC2-B06C-85F84F025B45}"/>
                </a:ext>
              </a:extLst>
            </p:cNvPr>
            <p:cNvSpPr/>
            <p:nvPr/>
          </p:nvSpPr>
          <p:spPr>
            <a:xfrm>
              <a:off x="10697018" y="4357104"/>
              <a:ext cx="41771" cy="30568"/>
            </a:xfrm>
            <a:custGeom>
              <a:avLst/>
              <a:gdLst>
                <a:gd name="connsiteX0" fmla="*/ 21626 w 41771"/>
                <a:gd name="connsiteY0" fmla="*/ 0 h 30568"/>
                <a:gd name="connsiteX1" fmla="*/ 30423 w 41771"/>
                <a:gd name="connsiteY1" fmla="*/ 6598 h 30568"/>
                <a:gd name="connsiteX2" fmla="*/ 39586 w 41771"/>
                <a:gd name="connsiteY2" fmla="*/ 25291 h 30568"/>
                <a:gd name="connsiteX3" fmla="*/ 14662 w 41771"/>
                <a:gd name="connsiteY3" fmla="*/ 25658 h 30568"/>
                <a:gd name="connsiteX4" fmla="*/ 0 w 41771"/>
                <a:gd name="connsiteY4" fmla="*/ 14662 h 30568"/>
                <a:gd name="connsiteX5" fmla="*/ 21626 w 41771"/>
                <a:gd name="connsiteY5" fmla="*/ 0 h 3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71" h="30568">
                  <a:moveTo>
                    <a:pt x="21626" y="0"/>
                  </a:moveTo>
                  <a:cubicBezTo>
                    <a:pt x="24558" y="2199"/>
                    <a:pt x="27857" y="4032"/>
                    <a:pt x="30423" y="6598"/>
                  </a:cubicBezTo>
                  <a:cubicBezTo>
                    <a:pt x="36287" y="11363"/>
                    <a:pt x="46184" y="17227"/>
                    <a:pt x="39586" y="25291"/>
                  </a:cubicBezTo>
                  <a:cubicBezTo>
                    <a:pt x="34088" y="31889"/>
                    <a:pt x="23092" y="32622"/>
                    <a:pt x="14662" y="25658"/>
                  </a:cubicBezTo>
                  <a:cubicBezTo>
                    <a:pt x="9896" y="21626"/>
                    <a:pt x="5132" y="18327"/>
                    <a:pt x="0" y="14662"/>
                  </a:cubicBezTo>
                  <a:cubicBezTo>
                    <a:pt x="2566" y="2566"/>
                    <a:pt x="13195" y="3299"/>
                    <a:pt x="21626" y="0"/>
                  </a:cubicBezTo>
                  <a:close/>
                </a:path>
              </a:pathLst>
            </a:custGeom>
            <a:solidFill>
              <a:srgbClr val="8D6A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8703D0A-65A5-4554-AA82-01C4C4808EFA}"/>
                </a:ext>
              </a:extLst>
            </p:cNvPr>
            <p:cNvSpPr/>
            <p:nvPr/>
          </p:nvSpPr>
          <p:spPr>
            <a:xfrm>
              <a:off x="10532058" y="4539907"/>
              <a:ext cx="31030" cy="23079"/>
            </a:xfrm>
            <a:custGeom>
              <a:avLst/>
              <a:gdLst>
                <a:gd name="connsiteX0" fmla="*/ 7348 w 31030"/>
                <a:gd name="connsiteY0" fmla="*/ 466 h 23079"/>
                <a:gd name="connsiteX1" fmla="*/ 30074 w 31030"/>
                <a:gd name="connsiteY1" fmla="*/ 12195 h 23079"/>
                <a:gd name="connsiteX2" fmla="*/ 25309 w 31030"/>
                <a:gd name="connsiteY2" fmla="*/ 22458 h 23079"/>
                <a:gd name="connsiteX3" fmla="*/ 17 w 31030"/>
                <a:gd name="connsiteY3" fmla="*/ 11829 h 23079"/>
                <a:gd name="connsiteX4" fmla="*/ 7348 w 31030"/>
                <a:gd name="connsiteY4" fmla="*/ 466 h 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0" h="23079">
                  <a:moveTo>
                    <a:pt x="7348" y="466"/>
                  </a:moveTo>
                  <a:cubicBezTo>
                    <a:pt x="17978" y="-1733"/>
                    <a:pt x="25309" y="4131"/>
                    <a:pt x="30074" y="12195"/>
                  </a:cubicBezTo>
                  <a:cubicBezTo>
                    <a:pt x="32639" y="16227"/>
                    <a:pt x="29707" y="21725"/>
                    <a:pt x="25309" y="22458"/>
                  </a:cubicBezTo>
                  <a:cubicBezTo>
                    <a:pt x="14679" y="24657"/>
                    <a:pt x="6249" y="20992"/>
                    <a:pt x="17" y="11829"/>
                  </a:cubicBezTo>
                  <a:cubicBezTo>
                    <a:pt x="-349" y="6697"/>
                    <a:pt x="5149" y="4864"/>
                    <a:pt x="7348" y="466"/>
                  </a:cubicBezTo>
                  <a:close/>
                </a:path>
              </a:pathLst>
            </a:custGeom>
            <a:solidFill>
              <a:srgbClr val="7960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4EF6217A-753F-42E0-B295-39D84C6D2468}"/>
                </a:ext>
              </a:extLst>
            </p:cNvPr>
            <p:cNvSpPr/>
            <p:nvPr/>
          </p:nvSpPr>
          <p:spPr>
            <a:xfrm>
              <a:off x="10964689" y="4172735"/>
              <a:ext cx="26558" cy="22725"/>
            </a:xfrm>
            <a:custGeom>
              <a:avLst/>
              <a:gdLst>
                <a:gd name="connsiteX0" fmla="*/ 25193 w 26558"/>
                <a:gd name="connsiteY0" fmla="*/ 367 h 22725"/>
                <a:gd name="connsiteX1" fmla="*/ 10165 w 26558"/>
                <a:gd name="connsiteY1" fmla="*/ 22725 h 22725"/>
                <a:gd name="connsiteX2" fmla="*/ 2467 w 26558"/>
                <a:gd name="connsiteY2" fmla="*/ 15028 h 22725"/>
                <a:gd name="connsiteX3" fmla="*/ 6499 w 26558"/>
                <a:gd name="connsiteY3" fmla="*/ 0 h 22725"/>
                <a:gd name="connsiteX4" fmla="*/ 25193 w 26558"/>
                <a:gd name="connsiteY4" fmla="*/ 367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58" h="22725">
                  <a:moveTo>
                    <a:pt x="25193" y="367"/>
                  </a:moveTo>
                  <a:cubicBezTo>
                    <a:pt x="31424" y="15395"/>
                    <a:pt x="14563" y="14662"/>
                    <a:pt x="10165" y="22725"/>
                  </a:cubicBezTo>
                  <a:cubicBezTo>
                    <a:pt x="5399" y="21992"/>
                    <a:pt x="2834" y="19427"/>
                    <a:pt x="2467" y="15028"/>
                  </a:cubicBezTo>
                  <a:cubicBezTo>
                    <a:pt x="-2298" y="8430"/>
                    <a:pt x="268" y="3665"/>
                    <a:pt x="6499" y="0"/>
                  </a:cubicBezTo>
                  <a:cubicBezTo>
                    <a:pt x="12730" y="0"/>
                    <a:pt x="18961" y="367"/>
                    <a:pt x="25193" y="367"/>
                  </a:cubicBezTo>
                  <a:close/>
                </a:path>
              </a:pathLst>
            </a:custGeom>
            <a:solidFill>
              <a:srgbClr val="CDB9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721BD7FE-DC13-4593-BDE7-97492235D354}"/>
                </a:ext>
              </a:extLst>
            </p:cNvPr>
            <p:cNvSpPr/>
            <p:nvPr/>
          </p:nvSpPr>
          <p:spPr>
            <a:xfrm>
              <a:off x="10802214" y="7398539"/>
              <a:ext cx="41418" cy="16230"/>
            </a:xfrm>
            <a:custGeom>
              <a:avLst/>
              <a:gdLst>
                <a:gd name="connsiteX0" fmla="*/ 0 w 41418"/>
                <a:gd name="connsiteY0" fmla="*/ 4868 h 16230"/>
                <a:gd name="connsiteX1" fmla="*/ 41419 w 41418"/>
                <a:gd name="connsiteY1" fmla="*/ 16230 h 16230"/>
                <a:gd name="connsiteX2" fmla="*/ 0 w 41418"/>
                <a:gd name="connsiteY2" fmla="*/ 4868 h 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18" h="16230">
                  <a:moveTo>
                    <a:pt x="0" y="4868"/>
                  </a:moveTo>
                  <a:cubicBezTo>
                    <a:pt x="17960" y="-6862"/>
                    <a:pt x="29690" y="4868"/>
                    <a:pt x="41419" y="16230"/>
                  </a:cubicBezTo>
                  <a:cubicBezTo>
                    <a:pt x="26391" y="16230"/>
                    <a:pt x="13929" y="8166"/>
                    <a:pt x="0" y="4868"/>
                  </a:cubicBezTo>
                  <a:close/>
                </a:path>
              </a:pathLst>
            </a:custGeom>
            <a:solidFill>
              <a:srgbClr val="9D80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64F1532-9DE0-4D51-B0FD-8E7EA0CD5E4D}"/>
                </a:ext>
              </a:extLst>
            </p:cNvPr>
            <p:cNvSpPr/>
            <p:nvPr/>
          </p:nvSpPr>
          <p:spPr>
            <a:xfrm>
              <a:off x="10584124" y="7283182"/>
              <a:ext cx="33721" cy="30789"/>
            </a:xfrm>
            <a:custGeom>
              <a:avLst/>
              <a:gdLst>
                <a:gd name="connsiteX0" fmla="*/ 0 w 33721"/>
                <a:gd name="connsiteY0" fmla="*/ 0 h 30789"/>
                <a:gd name="connsiteX1" fmla="*/ 33722 w 33721"/>
                <a:gd name="connsiteY1" fmla="*/ 30789 h 30789"/>
                <a:gd name="connsiteX2" fmla="*/ 0 w 33721"/>
                <a:gd name="connsiteY2" fmla="*/ 0 h 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30789">
                  <a:moveTo>
                    <a:pt x="0" y="0"/>
                  </a:moveTo>
                  <a:cubicBezTo>
                    <a:pt x="18327" y="2566"/>
                    <a:pt x="27124" y="15395"/>
                    <a:pt x="33722" y="30789"/>
                  </a:cubicBezTo>
                  <a:cubicBezTo>
                    <a:pt x="21259" y="21626"/>
                    <a:pt x="8064" y="13562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A0F0137D-9C01-4206-A038-58602D2ED2E7}"/>
                </a:ext>
              </a:extLst>
            </p:cNvPr>
            <p:cNvSpPr/>
            <p:nvPr/>
          </p:nvSpPr>
          <p:spPr>
            <a:xfrm>
              <a:off x="10947941" y="7418801"/>
              <a:ext cx="19215" cy="19426"/>
            </a:xfrm>
            <a:custGeom>
              <a:avLst/>
              <a:gdLst>
                <a:gd name="connsiteX0" fmla="*/ 4554 w 19215"/>
                <a:gd name="connsiteY0" fmla="*/ 17594 h 19426"/>
                <a:gd name="connsiteX1" fmla="*/ 15184 w 19215"/>
                <a:gd name="connsiteY1" fmla="*/ 0 h 19426"/>
                <a:gd name="connsiteX2" fmla="*/ 19216 w 19215"/>
                <a:gd name="connsiteY2" fmla="*/ 19427 h 19426"/>
                <a:gd name="connsiteX3" fmla="*/ 4554 w 19215"/>
                <a:gd name="connsiteY3" fmla="*/ 17594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5" h="19426">
                  <a:moveTo>
                    <a:pt x="4554" y="17594"/>
                  </a:moveTo>
                  <a:cubicBezTo>
                    <a:pt x="-9741" y="367"/>
                    <a:pt x="14084" y="7697"/>
                    <a:pt x="15184" y="0"/>
                  </a:cubicBezTo>
                  <a:cubicBezTo>
                    <a:pt x="15917" y="6964"/>
                    <a:pt x="16283" y="13562"/>
                    <a:pt x="19216" y="19427"/>
                  </a:cubicBezTo>
                  <a:cubicBezTo>
                    <a:pt x="14451" y="18694"/>
                    <a:pt x="9319" y="18327"/>
                    <a:pt x="4554" y="17594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C21671B-D6F2-402D-8C11-FF91F808B1A3}"/>
                </a:ext>
              </a:extLst>
            </p:cNvPr>
            <p:cNvSpPr/>
            <p:nvPr/>
          </p:nvSpPr>
          <p:spPr>
            <a:xfrm>
              <a:off x="12646261" y="6131665"/>
              <a:ext cx="18702" cy="16712"/>
            </a:xfrm>
            <a:custGeom>
              <a:avLst/>
              <a:gdLst>
                <a:gd name="connsiteX0" fmla="*/ 17603 w 18702"/>
                <a:gd name="connsiteY0" fmla="*/ 16713 h 16712"/>
                <a:gd name="connsiteX1" fmla="*/ 12837 w 18702"/>
                <a:gd name="connsiteY1" fmla="*/ 14514 h 16712"/>
                <a:gd name="connsiteX2" fmla="*/ 9 w 18702"/>
                <a:gd name="connsiteY2" fmla="*/ 8649 h 16712"/>
                <a:gd name="connsiteX3" fmla="*/ 2208 w 18702"/>
                <a:gd name="connsiteY3" fmla="*/ 219 h 16712"/>
                <a:gd name="connsiteX4" fmla="*/ 18702 w 18702"/>
                <a:gd name="connsiteY4" fmla="*/ 9382 h 16712"/>
                <a:gd name="connsiteX5" fmla="*/ 17603 w 18702"/>
                <a:gd name="connsiteY5" fmla="*/ 16713 h 1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02" h="16712">
                  <a:moveTo>
                    <a:pt x="17603" y="16713"/>
                  </a:moveTo>
                  <a:cubicBezTo>
                    <a:pt x="15770" y="15980"/>
                    <a:pt x="12837" y="15613"/>
                    <a:pt x="12837" y="14514"/>
                  </a:cubicBezTo>
                  <a:cubicBezTo>
                    <a:pt x="11005" y="6450"/>
                    <a:pt x="-358" y="20378"/>
                    <a:pt x="9" y="8649"/>
                  </a:cubicBezTo>
                  <a:cubicBezTo>
                    <a:pt x="9" y="5717"/>
                    <a:pt x="742" y="585"/>
                    <a:pt x="2208" y="219"/>
                  </a:cubicBezTo>
                  <a:cubicBezTo>
                    <a:pt x="9905" y="-1248"/>
                    <a:pt x="13937" y="4983"/>
                    <a:pt x="18702" y="9382"/>
                  </a:cubicBezTo>
                  <a:cubicBezTo>
                    <a:pt x="18336" y="11948"/>
                    <a:pt x="17969" y="14147"/>
                    <a:pt x="17603" y="16713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CD0EB01-2D71-480D-BF6C-1CF5D7C3CE08}"/>
                </a:ext>
              </a:extLst>
            </p:cNvPr>
            <p:cNvSpPr/>
            <p:nvPr/>
          </p:nvSpPr>
          <p:spPr>
            <a:xfrm>
              <a:off x="12646542" y="6158247"/>
              <a:ext cx="14804" cy="31916"/>
            </a:xfrm>
            <a:custGeom>
              <a:avLst/>
              <a:gdLst>
                <a:gd name="connsiteX0" fmla="*/ 11457 w 14804"/>
                <a:gd name="connsiteY0" fmla="*/ 31916 h 31916"/>
                <a:gd name="connsiteX1" fmla="*/ 7792 w 14804"/>
                <a:gd name="connsiteY1" fmla="*/ 15789 h 31916"/>
                <a:gd name="connsiteX2" fmla="*/ 3393 w 14804"/>
                <a:gd name="connsiteY2" fmla="*/ 1127 h 31916"/>
                <a:gd name="connsiteX3" fmla="*/ 14023 w 14804"/>
                <a:gd name="connsiteY3" fmla="*/ 12123 h 31916"/>
                <a:gd name="connsiteX4" fmla="*/ 11457 w 14804"/>
                <a:gd name="connsiteY4" fmla="*/ 31916 h 3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" h="31916">
                  <a:moveTo>
                    <a:pt x="11457" y="31916"/>
                  </a:moveTo>
                  <a:cubicBezTo>
                    <a:pt x="9991" y="26418"/>
                    <a:pt x="11457" y="20920"/>
                    <a:pt x="7792" y="15789"/>
                  </a:cubicBezTo>
                  <a:cubicBezTo>
                    <a:pt x="4493" y="11390"/>
                    <a:pt x="-5037" y="5892"/>
                    <a:pt x="3393" y="1127"/>
                  </a:cubicBezTo>
                  <a:cubicBezTo>
                    <a:pt x="12190" y="-4004"/>
                    <a:pt x="8891" y="9924"/>
                    <a:pt x="14023" y="12123"/>
                  </a:cubicBezTo>
                  <a:cubicBezTo>
                    <a:pt x="14389" y="18721"/>
                    <a:pt x="16589" y="25685"/>
                    <a:pt x="11457" y="319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AC03BA86-1EFB-49C0-954E-B94347FCE331}"/>
                </a:ext>
              </a:extLst>
            </p:cNvPr>
            <p:cNvSpPr/>
            <p:nvPr/>
          </p:nvSpPr>
          <p:spPr>
            <a:xfrm>
              <a:off x="10952495" y="4172329"/>
              <a:ext cx="18693" cy="16002"/>
            </a:xfrm>
            <a:custGeom>
              <a:avLst/>
              <a:gdLst>
                <a:gd name="connsiteX0" fmla="*/ 18693 w 18693"/>
                <a:gd name="connsiteY0" fmla="*/ 39 h 16002"/>
                <a:gd name="connsiteX1" fmla="*/ 14662 w 18693"/>
                <a:gd name="connsiteY1" fmla="*/ 15067 h 16002"/>
                <a:gd name="connsiteX2" fmla="*/ 0 w 18693"/>
                <a:gd name="connsiteY2" fmla="*/ 7370 h 16002"/>
                <a:gd name="connsiteX3" fmla="*/ 18693 w 18693"/>
                <a:gd name="connsiteY3" fmla="*/ 39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3" h="16002">
                  <a:moveTo>
                    <a:pt x="18693" y="39"/>
                  </a:moveTo>
                  <a:cubicBezTo>
                    <a:pt x="15395" y="4804"/>
                    <a:pt x="14662" y="9936"/>
                    <a:pt x="14662" y="15067"/>
                  </a:cubicBezTo>
                  <a:cubicBezTo>
                    <a:pt x="6598" y="18732"/>
                    <a:pt x="4398" y="10669"/>
                    <a:pt x="0" y="7370"/>
                  </a:cubicBezTo>
                  <a:cubicBezTo>
                    <a:pt x="4765" y="1872"/>
                    <a:pt x="11363" y="-328"/>
                    <a:pt x="18693" y="3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390BBDFC-1139-497B-A0EB-173F0A898F8D}"/>
                </a:ext>
              </a:extLst>
            </p:cNvPr>
            <p:cNvSpPr/>
            <p:nvPr/>
          </p:nvSpPr>
          <p:spPr>
            <a:xfrm>
              <a:off x="11798685" y="4288320"/>
              <a:ext cx="239131" cy="206094"/>
            </a:xfrm>
            <a:custGeom>
              <a:avLst/>
              <a:gdLst>
                <a:gd name="connsiteX0" fmla="*/ 171688 w 239131"/>
                <a:gd name="connsiteY0" fmla="*/ 110202 h 206094"/>
                <a:gd name="connsiteX1" fmla="*/ 179019 w 239131"/>
                <a:gd name="connsiteY1" fmla="*/ 114234 h 206094"/>
                <a:gd name="connsiteX2" fmla="*/ 223370 w 239131"/>
                <a:gd name="connsiteY2" fmla="*/ 149055 h 206094"/>
                <a:gd name="connsiteX3" fmla="*/ 239131 w 239131"/>
                <a:gd name="connsiteY3" fmla="*/ 161884 h 206094"/>
                <a:gd name="connsiteX4" fmla="*/ 233633 w 239131"/>
                <a:gd name="connsiteY4" fmla="*/ 190108 h 206094"/>
                <a:gd name="connsiteX5" fmla="*/ 216773 w 239131"/>
                <a:gd name="connsiteY5" fmla="*/ 205502 h 206094"/>
                <a:gd name="connsiteX6" fmla="*/ 192215 w 239131"/>
                <a:gd name="connsiteY6" fmla="*/ 197805 h 206094"/>
                <a:gd name="connsiteX7" fmla="*/ 150796 w 239131"/>
                <a:gd name="connsiteY7" fmla="*/ 153454 h 206094"/>
                <a:gd name="connsiteX8" fmla="*/ 127704 w 239131"/>
                <a:gd name="connsiteY8" fmla="*/ 136227 h 206094"/>
                <a:gd name="connsiteX9" fmla="*/ 124771 w 239131"/>
                <a:gd name="connsiteY9" fmla="*/ 143191 h 206094"/>
                <a:gd name="connsiteX10" fmla="*/ 119640 w 239131"/>
                <a:gd name="connsiteY10" fmla="*/ 148322 h 206094"/>
                <a:gd name="connsiteX11" fmla="*/ 106811 w 239131"/>
                <a:gd name="connsiteY11" fmla="*/ 149422 h 206094"/>
                <a:gd name="connsiteX12" fmla="*/ 75655 w 239131"/>
                <a:gd name="connsiteY12" fmla="*/ 149789 h 206094"/>
                <a:gd name="connsiteX13" fmla="*/ 56229 w 239131"/>
                <a:gd name="connsiteY13" fmla="*/ 124131 h 206094"/>
                <a:gd name="connsiteX14" fmla="*/ 26906 w 239131"/>
                <a:gd name="connsiteY14" fmla="*/ 80146 h 206094"/>
                <a:gd name="connsiteX15" fmla="*/ 27639 w 239131"/>
                <a:gd name="connsiteY15" fmla="*/ 72449 h 206094"/>
                <a:gd name="connsiteX16" fmla="*/ 67225 w 239131"/>
                <a:gd name="connsiteY16" fmla="*/ 62186 h 206094"/>
                <a:gd name="connsiteX17" fmla="*/ 46699 w 239131"/>
                <a:gd name="connsiteY17" fmla="*/ 64752 h 206094"/>
                <a:gd name="connsiteX18" fmla="*/ 14077 w 239131"/>
                <a:gd name="connsiteY18" fmla="*/ 37628 h 206094"/>
                <a:gd name="connsiteX19" fmla="*/ 2714 w 239131"/>
                <a:gd name="connsiteY19" fmla="*/ 18201 h 206094"/>
                <a:gd name="connsiteX20" fmla="*/ 5280 w 239131"/>
                <a:gd name="connsiteY20" fmla="*/ 241 h 206094"/>
                <a:gd name="connsiteX21" fmla="*/ 10411 w 239131"/>
                <a:gd name="connsiteY21" fmla="*/ 607 h 206094"/>
                <a:gd name="connsiteX22" fmla="*/ 38635 w 239131"/>
                <a:gd name="connsiteY22" fmla="*/ 29564 h 206094"/>
                <a:gd name="connsiteX23" fmla="*/ 43033 w 239131"/>
                <a:gd name="connsiteY23" fmla="*/ 32130 h 206094"/>
                <a:gd name="connsiteX24" fmla="*/ 73822 w 239131"/>
                <a:gd name="connsiteY24" fmla="*/ 38727 h 206094"/>
                <a:gd name="connsiteX25" fmla="*/ 73822 w 239131"/>
                <a:gd name="connsiteY25" fmla="*/ 39094 h 206094"/>
                <a:gd name="connsiteX26" fmla="*/ 105345 w 239131"/>
                <a:gd name="connsiteY26" fmla="*/ 68417 h 206094"/>
                <a:gd name="connsiteX27" fmla="*/ 166557 w 239131"/>
                <a:gd name="connsiteY27" fmla="*/ 110935 h 206094"/>
                <a:gd name="connsiteX28" fmla="*/ 171688 w 239131"/>
                <a:gd name="connsiteY28" fmla="*/ 110202 h 20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9131" h="206094">
                  <a:moveTo>
                    <a:pt x="171688" y="110202"/>
                  </a:moveTo>
                  <a:cubicBezTo>
                    <a:pt x="174987" y="109836"/>
                    <a:pt x="178286" y="110569"/>
                    <a:pt x="179019" y="114234"/>
                  </a:cubicBezTo>
                  <a:cubicBezTo>
                    <a:pt x="183784" y="139159"/>
                    <a:pt x="205043" y="141725"/>
                    <a:pt x="223370" y="149055"/>
                  </a:cubicBezTo>
                  <a:cubicBezTo>
                    <a:pt x="229235" y="151621"/>
                    <a:pt x="238032" y="152721"/>
                    <a:pt x="239131" y="161884"/>
                  </a:cubicBezTo>
                  <a:cubicBezTo>
                    <a:pt x="236932" y="171414"/>
                    <a:pt x="232900" y="180944"/>
                    <a:pt x="233633" y="190108"/>
                  </a:cubicBezTo>
                  <a:cubicBezTo>
                    <a:pt x="234733" y="204036"/>
                    <a:pt x="229235" y="207702"/>
                    <a:pt x="216773" y="205502"/>
                  </a:cubicBezTo>
                  <a:cubicBezTo>
                    <a:pt x="208342" y="203303"/>
                    <a:pt x="201011" y="198538"/>
                    <a:pt x="192215" y="197805"/>
                  </a:cubicBezTo>
                  <a:cubicBezTo>
                    <a:pt x="175720" y="185343"/>
                    <a:pt x="161792" y="170681"/>
                    <a:pt x="150796" y="153454"/>
                  </a:cubicBezTo>
                  <a:cubicBezTo>
                    <a:pt x="144931" y="144657"/>
                    <a:pt x="136501" y="139892"/>
                    <a:pt x="127704" y="136227"/>
                  </a:cubicBezTo>
                  <a:cubicBezTo>
                    <a:pt x="121473" y="133661"/>
                    <a:pt x="126238" y="140992"/>
                    <a:pt x="124771" y="143191"/>
                  </a:cubicBezTo>
                  <a:cubicBezTo>
                    <a:pt x="124038" y="146123"/>
                    <a:pt x="122572" y="147956"/>
                    <a:pt x="119640" y="148322"/>
                  </a:cubicBezTo>
                  <a:cubicBezTo>
                    <a:pt x="115241" y="147956"/>
                    <a:pt x="110476" y="146490"/>
                    <a:pt x="106811" y="149422"/>
                  </a:cubicBezTo>
                  <a:cubicBezTo>
                    <a:pt x="96181" y="158219"/>
                    <a:pt x="85918" y="154920"/>
                    <a:pt x="75655" y="149789"/>
                  </a:cubicBezTo>
                  <a:cubicBezTo>
                    <a:pt x="66125" y="143557"/>
                    <a:pt x="59161" y="135494"/>
                    <a:pt x="56229" y="124131"/>
                  </a:cubicBezTo>
                  <a:cubicBezTo>
                    <a:pt x="51464" y="106170"/>
                    <a:pt x="36436" y="94808"/>
                    <a:pt x="26906" y="80146"/>
                  </a:cubicBezTo>
                  <a:cubicBezTo>
                    <a:pt x="26172" y="77580"/>
                    <a:pt x="26172" y="74648"/>
                    <a:pt x="27639" y="72449"/>
                  </a:cubicBezTo>
                  <a:cubicBezTo>
                    <a:pt x="40467" y="67317"/>
                    <a:pt x="54763" y="66951"/>
                    <a:pt x="67225" y="62186"/>
                  </a:cubicBezTo>
                  <a:cubicBezTo>
                    <a:pt x="60261" y="61086"/>
                    <a:pt x="52930" y="70250"/>
                    <a:pt x="46699" y="64752"/>
                  </a:cubicBezTo>
                  <a:cubicBezTo>
                    <a:pt x="36069" y="55588"/>
                    <a:pt x="22141" y="49724"/>
                    <a:pt x="14077" y="37628"/>
                  </a:cubicBezTo>
                  <a:cubicBezTo>
                    <a:pt x="10045" y="31397"/>
                    <a:pt x="6379" y="24799"/>
                    <a:pt x="2714" y="18201"/>
                  </a:cubicBezTo>
                  <a:cubicBezTo>
                    <a:pt x="-585" y="11603"/>
                    <a:pt x="-2051" y="5372"/>
                    <a:pt x="5280" y="241"/>
                  </a:cubicBezTo>
                  <a:cubicBezTo>
                    <a:pt x="7112" y="-126"/>
                    <a:pt x="8579" y="-126"/>
                    <a:pt x="10411" y="607"/>
                  </a:cubicBezTo>
                  <a:cubicBezTo>
                    <a:pt x="15543" y="14536"/>
                    <a:pt x="28738" y="20400"/>
                    <a:pt x="38635" y="29564"/>
                  </a:cubicBezTo>
                  <a:cubicBezTo>
                    <a:pt x="40101" y="30663"/>
                    <a:pt x="41934" y="33229"/>
                    <a:pt x="43033" y="32130"/>
                  </a:cubicBezTo>
                  <a:cubicBezTo>
                    <a:pt x="56595" y="19667"/>
                    <a:pt x="63559" y="35795"/>
                    <a:pt x="73822" y="38727"/>
                  </a:cubicBezTo>
                  <a:lnTo>
                    <a:pt x="73822" y="39094"/>
                  </a:lnTo>
                  <a:cubicBezTo>
                    <a:pt x="81153" y="52656"/>
                    <a:pt x="92516" y="59987"/>
                    <a:pt x="105345" y="68417"/>
                  </a:cubicBezTo>
                  <a:cubicBezTo>
                    <a:pt x="125871" y="81979"/>
                    <a:pt x="152995" y="87477"/>
                    <a:pt x="166557" y="110935"/>
                  </a:cubicBezTo>
                  <a:cubicBezTo>
                    <a:pt x="167290" y="111302"/>
                    <a:pt x="169856" y="110935"/>
                    <a:pt x="171688" y="110202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22CB59E-1BEA-42F4-AE92-C8B99B3DE901}"/>
                </a:ext>
              </a:extLst>
            </p:cNvPr>
            <p:cNvSpPr/>
            <p:nvPr/>
          </p:nvSpPr>
          <p:spPr>
            <a:xfrm>
              <a:off x="12014426" y="4449838"/>
              <a:ext cx="147827" cy="144897"/>
            </a:xfrm>
            <a:custGeom>
              <a:avLst/>
              <a:gdLst>
                <a:gd name="connsiteX0" fmla="*/ 665 w 147827"/>
                <a:gd name="connsiteY0" fmla="*/ 41785 h 144897"/>
                <a:gd name="connsiteX1" fmla="*/ 14227 w 147827"/>
                <a:gd name="connsiteY1" fmla="*/ 8430 h 144897"/>
                <a:gd name="connsiteX2" fmla="*/ 23390 w 147827"/>
                <a:gd name="connsiteY2" fmla="*/ 0 h 144897"/>
                <a:gd name="connsiteX3" fmla="*/ 23390 w 147827"/>
                <a:gd name="connsiteY3" fmla="*/ 0 h 144897"/>
                <a:gd name="connsiteX4" fmla="*/ 54546 w 147827"/>
                <a:gd name="connsiteY4" fmla="*/ 29690 h 144897"/>
                <a:gd name="connsiteX5" fmla="*/ 113559 w 147827"/>
                <a:gd name="connsiteY5" fmla="*/ 75140 h 144897"/>
                <a:gd name="connsiteX6" fmla="*/ 128587 w 147827"/>
                <a:gd name="connsiteY6" fmla="*/ 90168 h 144897"/>
                <a:gd name="connsiteX7" fmla="*/ 145081 w 147827"/>
                <a:gd name="connsiteY7" fmla="*/ 118025 h 144897"/>
                <a:gd name="connsiteX8" fmla="*/ 142149 w 147827"/>
                <a:gd name="connsiteY8" fmla="*/ 129755 h 144897"/>
                <a:gd name="connsiteX9" fmla="*/ 118324 w 147827"/>
                <a:gd name="connsiteY9" fmla="*/ 141117 h 144897"/>
                <a:gd name="connsiteX10" fmla="*/ 105861 w 147827"/>
                <a:gd name="connsiteY10" fmla="*/ 143683 h 144897"/>
                <a:gd name="connsiteX11" fmla="*/ 90100 w 147827"/>
                <a:gd name="connsiteY11" fmla="*/ 140751 h 144897"/>
                <a:gd name="connsiteX12" fmla="*/ 10561 w 147827"/>
                <a:gd name="connsiteY12" fmla="*/ 71108 h 144897"/>
                <a:gd name="connsiteX13" fmla="*/ 298 w 147827"/>
                <a:gd name="connsiteY13" fmla="*/ 43985 h 144897"/>
                <a:gd name="connsiteX14" fmla="*/ 665 w 147827"/>
                <a:gd name="connsiteY14" fmla="*/ 41785 h 1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827" h="144897">
                  <a:moveTo>
                    <a:pt x="665" y="41785"/>
                  </a:moveTo>
                  <a:cubicBezTo>
                    <a:pt x="23390" y="38853"/>
                    <a:pt x="13860" y="18693"/>
                    <a:pt x="14227" y="8430"/>
                  </a:cubicBezTo>
                  <a:cubicBezTo>
                    <a:pt x="14960" y="-2199"/>
                    <a:pt x="19725" y="2199"/>
                    <a:pt x="23390" y="0"/>
                  </a:cubicBezTo>
                  <a:cubicBezTo>
                    <a:pt x="23390" y="0"/>
                    <a:pt x="23390" y="0"/>
                    <a:pt x="23390" y="0"/>
                  </a:cubicBezTo>
                  <a:cubicBezTo>
                    <a:pt x="35486" y="8430"/>
                    <a:pt x="38418" y="26024"/>
                    <a:pt x="54546" y="29690"/>
                  </a:cubicBezTo>
                  <a:cubicBezTo>
                    <a:pt x="70307" y="49849"/>
                    <a:pt x="93032" y="61212"/>
                    <a:pt x="113559" y="75140"/>
                  </a:cubicBezTo>
                  <a:cubicBezTo>
                    <a:pt x="120156" y="78439"/>
                    <a:pt x="124555" y="83937"/>
                    <a:pt x="128587" y="90168"/>
                  </a:cubicBezTo>
                  <a:cubicBezTo>
                    <a:pt x="134451" y="98965"/>
                    <a:pt x="134085" y="111428"/>
                    <a:pt x="145081" y="118025"/>
                  </a:cubicBezTo>
                  <a:cubicBezTo>
                    <a:pt x="151312" y="122057"/>
                    <a:pt x="145447" y="126456"/>
                    <a:pt x="142149" y="129755"/>
                  </a:cubicBezTo>
                  <a:cubicBezTo>
                    <a:pt x="135551" y="136352"/>
                    <a:pt x="130419" y="146982"/>
                    <a:pt x="118324" y="141117"/>
                  </a:cubicBezTo>
                  <a:cubicBezTo>
                    <a:pt x="113192" y="138552"/>
                    <a:pt x="108060" y="131954"/>
                    <a:pt x="105861" y="143683"/>
                  </a:cubicBezTo>
                  <a:cubicBezTo>
                    <a:pt x="99997" y="146615"/>
                    <a:pt x="94499" y="143683"/>
                    <a:pt x="90100" y="140751"/>
                  </a:cubicBezTo>
                  <a:cubicBezTo>
                    <a:pt x="61510" y="119858"/>
                    <a:pt x="31454" y="100798"/>
                    <a:pt x="10561" y="71108"/>
                  </a:cubicBezTo>
                  <a:cubicBezTo>
                    <a:pt x="8728" y="61578"/>
                    <a:pt x="-1901" y="54981"/>
                    <a:pt x="298" y="43985"/>
                  </a:cubicBezTo>
                  <a:cubicBezTo>
                    <a:pt x="665" y="43618"/>
                    <a:pt x="665" y="42885"/>
                    <a:pt x="665" y="41785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65D501-D256-44E4-B652-729A7E29BD5F}"/>
                </a:ext>
              </a:extLst>
            </p:cNvPr>
            <p:cNvSpPr/>
            <p:nvPr/>
          </p:nvSpPr>
          <p:spPr>
            <a:xfrm>
              <a:off x="11658082" y="4116288"/>
              <a:ext cx="150280" cy="176139"/>
            </a:xfrm>
            <a:custGeom>
              <a:avLst/>
              <a:gdLst>
                <a:gd name="connsiteX0" fmla="*/ 150281 w 150280"/>
                <a:gd name="connsiteY0" fmla="*/ 172640 h 176139"/>
                <a:gd name="connsiteX1" fmla="*/ 146615 w 150280"/>
                <a:gd name="connsiteY1" fmla="*/ 172640 h 176139"/>
                <a:gd name="connsiteX2" fmla="*/ 96766 w 150280"/>
                <a:gd name="connsiteY2" fmla="*/ 175572 h 176139"/>
                <a:gd name="connsiteX3" fmla="*/ 85770 w 150280"/>
                <a:gd name="connsiteY3" fmla="*/ 168974 h 176139"/>
                <a:gd name="connsiteX4" fmla="*/ 94200 w 150280"/>
                <a:gd name="connsiteY4" fmla="*/ 166775 h 176139"/>
                <a:gd name="connsiteX5" fmla="*/ 87969 w 150280"/>
                <a:gd name="connsiteY5" fmla="*/ 163843 h 176139"/>
                <a:gd name="connsiteX6" fmla="*/ 73674 w 150280"/>
                <a:gd name="connsiteY6" fmla="*/ 145516 h 176139"/>
                <a:gd name="connsiteX7" fmla="*/ 80272 w 150280"/>
                <a:gd name="connsiteY7" fmla="*/ 122424 h 176139"/>
                <a:gd name="connsiteX8" fmla="*/ 74774 w 150280"/>
                <a:gd name="connsiteY8" fmla="*/ 97499 h 176139"/>
                <a:gd name="connsiteX9" fmla="*/ 70009 w 150280"/>
                <a:gd name="connsiteY9" fmla="*/ 88336 h 176139"/>
                <a:gd name="connsiteX10" fmla="*/ 57547 w 150280"/>
                <a:gd name="connsiteY10" fmla="*/ 69276 h 176139"/>
                <a:gd name="connsiteX11" fmla="*/ 39953 w 150280"/>
                <a:gd name="connsiteY11" fmla="*/ 85770 h 176139"/>
                <a:gd name="connsiteX12" fmla="*/ 37753 w 150280"/>
                <a:gd name="connsiteY12" fmla="*/ 90902 h 176139"/>
                <a:gd name="connsiteX13" fmla="*/ 23092 w 150280"/>
                <a:gd name="connsiteY13" fmla="*/ 83937 h 176139"/>
                <a:gd name="connsiteX14" fmla="*/ 4032 w 150280"/>
                <a:gd name="connsiteY14" fmla="*/ 54981 h 176139"/>
                <a:gd name="connsiteX15" fmla="*/ 1833 w 150280"/>
                <a:gd name="connsiteY15" fmla="*/ 42152 h 176139"/>
                <a:gd name="connsiteX16" fmla="*/ 10630 w 150280"/>
                <a:gd name="connsiteY16" fmla="*/ 36287 h 176139"/>
                <a:gd name="connsiteX17" fmla="*/ 25658 w 150280"/>
                <a:gd name="connsiteY17" fmla="*/ 26024 h 176139"/>
                <a:gd name="connsiteX18" fmla="*/ 12096 w 150280"/>
                <a:gd name="connsiteY18" fmla="*/ 12829 h 176139"/>
                <a:gd name="connsiteX19" fmla="*/ 4398 w 150280"/>
                <a:gd name="connsiteY19" fmla="*/ 8064 h 176139"/>
                <a:gd name="connsiteX20" fmla="*/ 0 w 150280"/>
                <a:gd name="connsiteY20" fmla="*/ 0 h 176139"/>
                <a:gd name="connsiteX21" fmla="*/ 48750 w 150280"/>
                <a:gd name="connsiteY21" fmla="*/ 23092 h 176139"/>
                <a:gd name="connsiteX22" fmla="*/ 77706 w 150280"/>
                <a:gd name="connsiteY22" fmla="*/ 47650 h 176139"/>
                <a:gd name="connsiteX23" fmla="*/ 129755 w 150280"/>
                <a:gd name="connsiteY23" fmla="*/ 113627 h 176139"/>
                <a:gd name="connsiteX24" fmla="*/ 150281 w 150280"/>
                <a:gd name="connsiteY24" fmla="*/ 172640 h 17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0280" h="176139">
                  <a:moveTo>
                    <a:pt x="150281" y="172640"/>
                  </a:moveTo>
                  <a:cubicBezTo>
                    <a:pt x="149181" y="172640"/>
                    <a:pt x="147715" y="172640"/>
                    <a:pt x="146615" y="172640"/>
                  </a:cubicBezTo>
                  <a:cubicBezTo>
                    <a:pt x="129755" y="170074"/>
                    <a:pt x="113260" y="170440"/>
                    <a:pt x="96766" y="175572"/>
                  </a:cubicBezTo>
                  <a:cubicBezTo>
                    <a:pt x="92368" y="177038"/>
                    <a:pt x="86503" y="175939"/>
                    <a:pt x="85770" y="168974"/>
                  </a:cubicBezTo>
                  <a:cubicBezTo>
                    <a:pt x="87969" y="166042"/>
                    <a:pt x="91268" y="167142"/>
                    <a:pt x="94200" y="166775"/>
                  </a:cubicBezTo>
                  <a:cubicBezTo>
                    <a:pt x="92001" y="166409"/>
                    <a:pt x="89802" y="165675"/>
                    <a:pt x="87969" y="163843"/>
                  </a:cubicBezTo>
                  <a:cubicBezTo>
                    <a:pt x="82838" y="157978"/>
                    <a:pt x="76607" y="153213"/>
                    <a:pt x="73674" y="145516"/>
                  </a:cubicBezTo>
                  <a:cubicBezTo>
                    <a:pt x="74407" y="137452"/>
                    <a:pt x="75873" y="129388"/>
                    <a:pt x="80272" y="122424"/>
                  </a:cubicBezTo>
                  <a:cubicBezTo>
                    <a:pt x="86503" y="112161"/>
                    <a:pt x="89435" y="103364"/>
                    <a:pt x="74774" y="97499"/>
                  </a:cubicBezTo>
                  <a:cubicBezTo>
                    <a:pt x="71475" y="96033"/>
                    <a:pt x="68543" y="92368"/>
                    <a:pt x="70009" y="88336"/>
                  </a:cubicBezTo>
                  <a:cubicBezTo>
                    <a:pt x="75140" y="75874"/>
                    <a:pt x="68176" y="70375"/>
                    <a:pt x="57547" y="69276"/>
                  </a:cubicBezTo>
                  <a:cubicBezTo>
                    <a:pt x="47284" y="68543"/>
                    <a:pt x="39220" y="72941"/>
                    <a:pt x="39953" y="85770"/>
                  </a:cubicBezTo>
                  <a:cubicBezTo>
                    <a:pt x="39953" y="87603"/>
                    <a:pt x="38853" y="89435"/>
                    <a:pt x="37753" y="90902"/>
                  </a:cubicBezTo>
                  <a:cubicBezTo>
                    <a:pt x="30056" y="94200"/>
                    <a:pt x="27124" y="88702"/>
                    <a:pt x="23092" y="83937"/>
                  </a:cubicBezTo>
                  <a:cubicBezTo>
                    <a:pt x="15761" y="75140"/>
                    <a:pt x="12096" y="63411"/>
                    <a:pt x="4032" y="54981"/>
                  </a:cubicBezTo>
                  <a:cubicBezTo>
                    <a:pt x="1100" y="50949"/>
                    <a:pt x="-366" y="46917"/>
                    <a:pt x="1833" y="42152"/>
                  </a:cubicBezTo>
                  <a:cubicBezTo>
                    <a:pt x="3665" y="38853"/>
                    <a:pt x="7331" y="37753"/>
                    <a:pt x="10630" y="36287"/>
                  </a:cubicBezTo>
                  <a:cubicBezTo>
                    <a:pt x="16128" y="33355"/>
                    <a:pt x="25658" y="35188"/>
                    <a:pt x="25658" y="26024"/>
                  </a:cubicBezTo>
                  <a:cubicBezTo>
                    <a:pt x="25658" y="18693"/>
                    <a:pt x="17960" y="15761"/>
                    <a:pt x="12096" y="12829"/>
                  </a:cubicBezTo>
                  <a:cubicBezTo>
                    <a:pt x="9530" y="11363"/>
                    <a:pt x="6231" y="10630"/>
                    <a:pt x="4398" y="8064"/>
                  </a:cubicBezTo>
                  <a:cubicBezTo>
                    <a:pt x="733" y="6598"/>
                    <a:pt x="0" y="3299"/>
                    <a:pt x="0" y="0"/>
                  </a:cubicBezTo>
                  <a:cubicBezTo>
                    <a:pt x="17594" y="4765"/>
                    <a:pt x="34455" y="10996"/>
                    <a:pt x="48750" y="23092"/>
                  </a:cubicBezTo>
                  <a:cubicBezTo>
                    <a:pt x="62678" y="26391"/>
                    <a:pt x="71108" y="35921"/>
                    <a:pt x="77706" y="47650"/>
                  </a:cubicBezTo>
                  <a:cubicBezTo>
                    <a:pt x="91635" y="72208"/>
                    <a:pt x="111428" y="92001"/>
                    <a:pt x="129755" y="113627"/>
                  </a:cubicBezTo>
                  <a:cubicBezTo>
                    <a:pt x="144783" y="130488"/>
                    <a:pt x="144783" y="152480"/>
                    <a:pt x="150281" y="172640"/>
                  </a:cubicBezTo>
                  <a:close/>
                </a:path>
              </a:pathLst>
            </a:custGeom>
            <a:solidFill>
              <a:srgbClr val="B4A0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2481EA5-86D5-4BF0-AC7F-2B9989F2300D}"/>
                </a:ext>
              </a:extLst>
            </p:cNvPr>
            <p:cNvSpPr/>
            <p:nvPr/>
          </p:nvSpPr>
          <p:spPr>
            <a:xfrm>
              <a:off x="11707198" y="4116654"/>
              <a:ext cx="165675" cy="215158"/>
            </a:xfrm>
            <a:custGeom>
              <a:avLst/>
              <a:gdLst>
                <a:gd name="connsiteX0" fmla="*/ 101165 w 165675"/>
                <a:gd name="connsiteY0" fmla="*/ 172273 h 215158"/>
                <a:gd name="connsiteX1" fmla="*/ 75873 w 165675"/>
                <a:gd name="connsiteY1" fmla="*/ 113994 h 215158"/>
                <a:gd name="connsiteX2" fmla="*/ 0 w 165675"/>
                <a:gd name="connsiteY2" fmla="*/ 21992 h 215158"/>
                <a:gd name="connsiteX3" fmla="*/ 28590 w 165675"/>
                <a:gd name="connsiteY3" fmla="*/ 0 h 215158"/>
                <a:gd name="connsiteX4" fmla="*/ 39220 w 165675"/>
                <a:gd name="connsiteY4" fmla="*/ 15395 h 215158"/>
                <a:gd name="connsiteX5" fmla="*/ 76607 w 165675"/>
                <a:gd name="connsiteY5" fmla="*/ 39953 h 215158"/>
                <a:gd name="connsiteX6" fmla="*/ 104097 w 165675"/>
                <a:gd name="connsiteY6" fmla="*/ 56447 h 215158"/>
                <a:gd name="connsiteX7" fmla="*/ 96766 w 165675"/>
                <a:gd name="connsiteY7" fmla="*/ 63778 h 215158"/>
                <a:gd name="connsiteX8" fmla="*/ 87236 w 165675"/>
                <a:gd name="connsiteY8" fmla="*/ 88702 h 215158"/>
                <a:gd name="connsiteX9" fmla="*/ 101531 w 165675"/>
                <a:gd name="connsiteY9" fmla="*/ 143683 h 215158"/>
                <a:gd name="connsiteX10" fmla="*/ 144050 w 165675"/>
                <a:gd name="connsiteY10" fmla="*/ 193166 h 215158"/>
                <a:gd name="connsiteX11" fmla="*/ 165675 w 165675"/>
                <a:gd name="connsiteY11" fmla="*/ 209660 h 215158"/>
                <a:gd name="connsiteX12" fmla="*/ 131954 w 165675"/>
                <a:gd name="connsiteY12" fmla="*/ 215158 h 215158"/>
                <a:gd name="connsiteX13" fmla="*/ 101165 w 165675"/>
                <a:gd name="connsiteY13" fmla="*/ 172273 h 21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675" h="215158">
                  <a:moveTo>
                    <a:pt x="101165" y="172273"/>
                  </a:moveTo>
                  <a:cubicBezTo>
                    <a:pt x="88336" y="154679"/>
                    <a:pt x="93101" y="129388"/>
                    <a:pt x="75873" y="113994"/>
                  </a:cubicBezTo>
                  <a:cubicBezTo>
                    <a:pt x="46184" y="87236"/>
                    <a:pt x="31156" y="47650"/>
                    <a:pt x="0" y="21992"/>
                  </a:cubicBezTo>
                  <a:cubicBezTo>
                    <a:pt x="15395" y="23825"/>
                    <a:pt x="24192" y="16128"/>
                    <a:pt x="28590" y="0"/>
                  </a:cubicBezTo>
                  <a:cubicBezTo>
                    <a:pt x="32989" y="6231"/>
                    <a:pt x="37387" y="10263"/>
                    <a:pt x="39220" y="15395"/>
                  </a:cubicBezTo>
                  <a:cubicBezTo>
                    <a:pt x="45084" y="29323"/>
                    <a:pt x="64511" y="44718"/>
                    <a:pt x="76607" y="39953"/>
                  </a:cubicBezTo>
                  <a:cubicBezTo>
                    <a:pt x="94567" y="32988"/>
                    <a:pt x="93467" y="53148"/>
                    <a:pt x="104097" y="56447"/>
                  </a:cubicBezTo>
                  <a:cubicBezTo>
                    <a:pt x="107029" y="57547"/>
                    <a:pt x="101165" y="61945"/>
                    <a:pt x="96766" y="63778"/>
                  </a:cubicBezTo>
                  <a:cubicBezTo>
                    <a:pt x="85037" y="68543"/>
                    <a:pt x="78806" y="79905"/>
                    <a:pt x="87236" y="88702"/>
                  </a:cubicBezTo>
                  <a:cubicBezTo>
                    <a:pt x="102631" y="105197"/>
                    <a:pt x="102264" y="123524"/>
                    <a:pt x="101531" y="143683"/>
                  </a:cubicBezTo>
                  <a:cubicBezTo>
                    <a:pt x="100798" y="167508"/>
                    <a:pt x="119858" y="189134"/>
                    <a:pt x="144050" y="193166"/>
                  </a:cubicBezTo>
                  <a:cubicBezTo>
                    <a:pt x="154313" y="194999"/>
                    <a:pt x="160177" y="201963"/>
                    <a:pt x="165675" y="209660"/>
                  </a:cubicBezTo>
                  <a:cubicBezTo>
                    <a:pt x="154679" y="212226"/>
                    <a:pt x="142950" y="191333"/>
                    <a:pt x="131954" y="215158"/>
                  </a:cubicBezTo>
                  <a:cubicBezTo>
                    <a:pt x="128289" y="193166"/>
                    <a:pt x="98599" y="195732"/>
                    <a:pt x="101165" y="172273"/>
                  </a:cubicBezTo>
                  <a:close/>
                </a:path>
              </a:pathLst>
            </a:custGeom>
            <a:solidFill>
              <a:srgbClr val="D5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12F20671-C944-4A4B-9DA5-F7F3AA9310AA}"/>
                </a:ext>
              </a:extLst>
            </p:cNvPr>
            <p:cNvSpPr/>
            <p:nvPr/>
          </p:nvSpPr>
          <p:spPr>
            <a:xfrm>
              <a:off x="12115017" y="4539640"/>
              <a:ext cx="117502" cy="77204"/>
            </a:xfrm>
            <a:custGeom>
              <a:avLst/>
              <a:gdLst>
                <a:gd name="connsiteX0" fmla="*/ 4537 w 117502"/>
                <a:gd name="connsiteY0" fmla="*/ 53881 h 77204"/>
                <a:gd name="connsiteX1" fmla="*/ 1971 w 117502"/>
                <a:gd name="connsiteY1" fmla="*/ 40686 h 77204"/>
                <a:gd name="connsiteX2" fmla="*/ 12234 w 117502"/>
                <a:gd name="connsiteY2" fmla="*/ 41785 h 77204"/>
                <a:gd name="connsiteX3" fmla="*/ 37525 w 117502"/>
                <a:gd name="connsiteY3" fmla="*/ 35921 h 77204"/>
                <a:gd name="connsiteX4" fmla="*/ 45222 w 117502"/>
                <a:gd name="connsiteY4" fmla="*/ 31156 h 77204"/>
                <a:gd name="connsiteX5" fmla="*/ 27995 w 117502"/>
                <a:gd name="connsiteY5" fmla="*/ 0 h 77204"/>
                <a:gd name="connsiteX6" fmla="*/ 51087 w 117502"/>
                <a:gd name="connsiteY6" fmla="*/ 0 h 77204"/>
                <a:gd name="connsiteX7" fmla="*/ 44489 w 117502"/>
                <a:gd name="connsiteY7" fmla="*/ 15028 h 77204"/>
                <a:gd name="connsiteX8" fmla="*/ 73446 w 117502"/>
                <a:gd name="connsiteY8" fmla="*/ 39220 h 77204"/>
                <a:gd name="connsiteX9" fmla="*/ 84075 w 117502"/>
                <a:gd name="connsiteY9" fmla="*/ 41785 h 77204"/>
                <a:gd name="connsiteX10" fmla="*/ 84075 w 117502"/>
                <a:gd name="connsiteY10" fmla="*/ 41785 h 77204"/>
                <a:gd name="connsiteX11" fmla="*/ 98371 w 117502"/>
                <a:gd name="connsiteY11" fmla="*/ 52048 h 77204"/>
                <a:gd name="connsiteX12" fmla="*/ 117430 w 117502"/>
                <a:gd name="connsiteY12" fmla="*/ 72208 h 77204"/>
                <a:gd name="connsiteX13" fmla="*/ 70880 w 117502"/>
                <a:gd name="connsiteY13" fmla="*/ 76973 h 77204"/>
                <a:gd name="connsiteX14" fmla="*/ 44489 w 117502"/>
                <a:gd name="connsiteY14" fmla="*/ 73308 h 77204"/>
                <a:gd name="connsiteX15" fmla="*/ 21764 w 117502"/>
                <a:gd name="connsiteY15" fmla="*/ 64877 h 77204"/>
                <a:gd name="connsiteX16" fmla="*/ 4537 w 117502"/>
                <a:gd name="connsiteY16" fmla="*/ 53881 h 7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02" h="77204">
                  <a:moveTo>
                    <a:pt x="4537" y="53881"/>
                  </a:moveTo>
                  <a:cubicBezTo>
                    <a:pt x="5270" y="49116"/>
                    <a:pt x="-3894" y="46550"/>
                    <a:pt x="1971" y="40686"/>
                  </a:cubicBezTo>
                  <a:cubicBezTo>
                    <a:pt x="5636" y="37387"/>
                    <a:pt x="9668" y="39586"/>
                    <a:pt x="12234" y="41785"/>
                  </a:cubicBezTo>
                  <a:cubicBezTo>
                    <a:pt x="23963" y="53881"/>
                    <a:pt x="31661" y="49849"/>
                    <a:pt x="37525" y="35921"/>
                  </a:cubicBezTo>
                  <a:cubicBezTo>
                    <a:pt x="38258" y="34088"/>
                    <a:pt x="41557" y="33355"/>
                    <a:pt x="45222" y="31156"/>
                  </a:cubicBezTo>
                  <a:cubicBezTo>
                    <a:pt x="26162" y="27124"/>
                    <a:pt x="26529" y="13929"/>
                    <a:pt x="27995" y="0"/>
                  </a:cubicBezTo>
                  <a:cubicBezTo>
                    <a:pt x="35692" y="0"/>
                    <a:pt x="43756" y="0"/>
                    <a:pt x="51087" y="0"/>
                  </a:cubicBezTo>
                  <a:cubicBezTo>
                    <a:pt x="53286" y="9163"/>
                    <a:pt x="38258" y="13929"/>
                    <a:pt x="44489" y="15028"/>
                  </a:cubicBezTo>
                  <a:cubicBezTo>
                    <a:pt x="60251" y="17594"/>
                    <a:pt x="48521" y="50216"/>
                    <a:pt x="73446" y="39220"/>
                  </a:cubicBezTo>
                  <a:cubicBezTo>
                    <a:pt x="76012" y="38120"/>
                    <a:pt x="80410" y="40686"/>
                    <a:pt x="84075" y="41785"/>
                  </a:cubicBezTo>
                  <a:lnTo>
                    <a:pt x="84075" y="41785"/>
                  </a:lnTo>
                  <a:cubicBezTo>
                    <a:pt x="87741" y="46917"/>
                    <a:pt x="92506" y="49483"/>
                    <a:pt x="98371" y="52048"/>
                  </a:cubicBezTo>
                  <a:cubicBezTo>
                    <a:pt x="106801" y="56080"/>
                    <a:pt x="118530" y="58646"/>
                    <a:pt x="117430" y="72208"/>
                  </a:cubicBezTo>
                  <a:cubicBezTo>
                    <a:pt x="102402" y="80639"/>
                    <a:pt x="86275" y="75507"/>
                    <a:pt x="70880" y="76973"/>
                  </a:cubicBezTo>
                  <a:cubicBezTo>
                    <a:pt x="62083" y="76973"/>
                    <a:pt x="52920" y="78073"/>
                    <a:pt x="44489" y="73308"/>
                  </a:cubicBezTo>
                  <a:cubicBezTo>
                    <a:pt x="40091" y="61945"/>
                    <a:pt x="29461" y="67810"/>
                    <a:pt x="21764" y="64877"/>
                  </a:cubicBezTo>
                  <a:cubicBezTo>
                    <a:pt x="14433" y="63778"/>
                    <a:pt x="6369" y="63778"/>
                    <a:pt x="4537" y="53881"/>
                  </a:cubicBez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024CE90F-8526-4B67-809E-30BE48BBB978}"/>
                </a:ext>
              </a:extLst>
            </p:cNvPr>
            <p:cNvSpPr/>
            <p:nvPr/>
          </p:nvSpPr>
          <p:spPr>
            <a:xfrm>
              <a:off x="11869795" y="4326315"/>
              <a:ext cx="110983" cy="76818"/>
            </a:xfrm>
            <a:custGeom>
              <a:avLst/>
              <a:gdLst>
                <a:gd name="connsiteX0" fmla="*/ 100578 w 110983"/>
                <a:gd name="connsiteY0" fmla="*/ 72208 h 76818"/>
                <a:gd name="connsiteX1" fmla="*/ 88482 w 110983"/>
                <a:gd name="connsiteY1" fmla="*/ 71109 h 76818"/>
                <a:gd name="connsiteX2" fmla="*/ 52562 w 110983"/>
                <a:gd name="connsiteY2" fmla="*/ 50582 h 76818"/>
                <a:gd name="connsiteX3" fmla="*/ 147 w 110983"/>
                <a:gd name="connsiteY3" fmla="*/ 6964 h 76818"/>
                <a:gd name="connsiteX4" fmla="*/ 2712 w 110983"/>
                <a:gd name="connsiteY4" fmla="*/ 0 h 76818"/>
                <a:gd name="connsiteX5" fmla="*/ 17374 w 110983"/>
                <a:gd name="connsiteY5" fmla="*/ 2199 h 76818"/>
                <a:gd name="connsiteX6" fmla="*/ 23239 w 110983"/>
                <a:gd name="connsiteY6" fmla="*/ 22725 h 76818"/>
                <a:gd name="connsiteX7" fmla="*/ 64657 w 110983"/>
                <a:gd name="connsiteY7" fmla="*/ 30423 h 76818"/>
                <a:gd name="connsiteX8" fmla="*/ 106443 w 110983"/>
                <a:gd name="connsiteY8" fmla="*/ 54614 h 76818"/>
                <a:gd name="connsiteX9" fmla="*/ 110841 w 110983"/>
                <a:gd name="connsiteY9" fmla="*/ 62312 h 76818"/>
                <a:gd name="connsiteX10" fmla="*/ 103877 w 110983"/>
                <a:gd name="connsiteY10" fmla="*/ 64144 h 76818"/>
                <a:gd name="connsiteX11" fmla="*/ 100578 w 110983"/>
                <a:gd name="connsiteY11" fmla="*/ 72208 h 7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3" h="76818">
                  <a:moveTo>
                    <a:pt x="100578" y="72208"/>
                  </a:moveTo>
                  <a:cubicBezTo>
                    <a:pt x="95813" y="79539"/>
                    <a:pt x="92881" y="77340"/>
                    <a:pt x="88482" y="71109"/>
                  </a:cubicBezTo>
                  <a:cubicBezTo>
                    <a:pt x="79686" y="59013"/>
                    <a:pt x="70155" y="47650"/>
                    <a:pt x="52562" y="50582"/>
                  </a:cubicBezTo>
                  <a:cubicBezTo>
                    <a:pt x="40466" y="29323"/>
                    <a:pt x="11876" y="28223"/>
                    <a:pt x="147" y="6964"/>
                  </a:cubicBezTo>
                  <a:cubicBezTo>
                    <a:pt x="-587" y="5498"/>
                    <a:pt x="1613" y="2566"/>
                    <a:pt x="2712" y="0"/>
                  </a:cubicBezTo>
                  <a:cubicBezTo>
                    <a:pt x="7477" y="733"/>
                    <a:pt x="12609" y="733"/>
                    <a:pt x="17374" y="2199"/>
                  </a:cubicBezTo>
                  <a:cubicBezTo>
                    <a:pt x="31669" y="6598"/>
                    <a:pt x="32036" y="8430"/>
                    <a:pt x="23239" y="22725"/>
                  </a:cubicBezTo>
                  <a:cubicBezTo>
                    <a:pt x="41199" y="8430"/>
                    <a:pt x="48530" y="37754"/>
                    <a:pt x="64657" y="30423"/>
                  </a:cubicBezTo>
                  <a:cubicBezTo>
                    <a:pt x="72355" y="49116"/>
                    <a:pt x="91781" y="47650"/>
                    <a:pt x="106443" y="54614"/>
                  </a:cubicBezTo>
                  <a:cubicBezTo>
                    <a:pt x="109375" y="56080"/>
                    <a:pt x="111574" y="58646"/>
                    <a:pt x="110841" y="62312"/>
                  </a:cubicBezTo>
                  <a:cubicBezTo>
                    <a:pt x="109742" y="67443"/>
                    <a:pt x="106443" y="64511"/>
                    <a:pt x="103877" y="64144"/>
                  </a:cubicBezTo>
                  <a:cubicBezTo>
                    <a:pt x="92514" y="62678"/>
                    <a:pt x="96180" y="67443"/>
                    <a:pt x="100578" y="72208"/>
                  </a:cubicBezTo>
                  <a:close/>
                </a:path>
              </a:pathLst>
            </a:custGeom>
            <a:solidFill>
              <a:srgbClr val="C3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0DFBA424-CDEC-411A-B198-88CBD8507A0B}"/>
                </a:ext>
              </a:extLst>
            </p:cNvPr>
            <p:cNvSpPr/>
            <p:nvPr/>
          </p:nvSpPr>
          <p:spPr>
            <a:xfrm>
              <a:off x="12066269" y="4476962"/>
              <a:ext cx="61715" cy="48587"/>
            </a:xfrm>
            <a:custGeom>
              <a:avLst/>
              <a:gdLst>
                <a:gd name="connsiteX0" fmla="*/ 61716 w 61715"/>
                <a:gd name="connsiteY0" fmla="*/ 48383 h 48587"/>
                <a:gd name="connsiteX1" fmla="*/ 23962 w 61715"/>
                <a:gd name="connsiteY1" fmla="*/ 28590 h 48587"/>
                <a:gd name="connsiteX2" fmla="*/ 1237 w 61715"/>
                <a:gd name="connsiteY2" fmla="*/ 3665 h 48587"/>
                <a:gd name="connsiteX3" fmla="*/ 137 w 61715"/>
                <a:gd name="connsiteY3" fmla="*/ 1100 h 48587"/>
                <a:gd name="connsiteX4" fmla="*/ 1237 w 61715"/>
                <a:gd name="connsiteY4" fmla="*/ 0 h 48587"/>
                <a:gd name="connsiteX5" fmla="*/ 12233 w 61715"/>
                <a:gd name="connsiteY5" fmla="*/ 4398 h 48587"/>
                <a:gd name="connsiteX6" fmla="*/ 27628 w 61715"/>
                <a:gd name="connsiteY6" fmla="*/ 12462 h 48587"/>
                <a:gd name="connsiteX7" fmla="*/ 52186 w 61715"/>
                <a:gd name="connsiteY7" fmla="*/ 28957 h 48587"/>
                <a:gd name="connsiteX8" fmla="*/ 61716 w 61715"/>
                <a:gd name="connsiteY8" fmla="*/ 48383 h 4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15" h="48587">
                  <a:moveTo>
                    <a:pt x="61716" y="48383"/>
                  </a:moveTo>
                  <a:cubicBezTo>
                    <a:pt x="44489" y="50582"/>
                    <a:pt x="36791" y="34455"/>
                    <a:pt x="23962" y="28590"/>
                  </a:cubicBezTo>
                  <a:cubicBezTo>
                    <a:pt x="13699" y="23825"/>
                    <a:pt x="4536" y="16128"/>
                    <a:pt x="1237" y="3665"/>
                  </a:cubicBezTo>
                  <a:cubicBezTo>
                    <a:pt x="137" y="2932"/>
                    <a:pt x="-229" y="1833"/>
                    <a:pt x="137" y="1100"/>
                  </a:cubicBezTo>
                  <a:cubicBezTo>
                    <a:pt x="504" y="367"/>
                    <a:pt x="871" y="0"/>
                    <a:pt x="1237" y="0"/>
                  </a:cubicBezTo>
                  <a:cubicBezTo>
                    <a:pt x="5269" y="367"/>
                    <a:pt x="10400" y="-1100"/>
                    <a:pt x="12233" y="4398"/>
                  </a:cubicBezTo>
                  <a:cubicBezTo>
                    <a:pt x="14799" y="12462"/>
                    <a:pt x="19197" y="13195"/>
                    <a:pt x="27628" y="12462"/>
                  </a:cubicBezTo>
                  <a:cubicBezTo>
                    <a:pt x="38624" y="11363"/>
                    <a:pt x="49254" y="14662"/>
                    <a:pt x="52186" y="28957"/>
                  </a:cubicBezTo>
                  <a:cubicBezTo>
                    <a:pt x="53652" y="35921"/>
                    <a:pt x="58417" y="42152"/>
                    <a:pt x="61716" y="48383"/>
                  </a:cubicBezTo>
                  <a:close/>
                </a:path>
              </a:pathLst>
            </a:custGeom>
            <a:solidFill>
              <a:srgbClr val="B9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EE892546-4487-4136-BC7B-2B427E5AC93C}"/>
                </a:ext>
              </a:extLst>
            </p:cNvPr>
            <p:cNvSpPr/>
            <p:nvPr/>
          </p:nvSpPr>
          <p:spPr>
            <a:xfrm>
              <a:off x="12037816" y="4448809"/>
              <a:ext cx="29689" cy="31818"/>
            </a:xfrm>
            <a:custGeom>
              <a:avLst/>
              <a:gdLst>
                <a:gd name="connsiteX0" fmla="*/ 29690 w 29689"/>
                <a:gd name="connsiteY0" fmla="*/ 28153 h 31818"/>
                <a:gd name="connsiteX1" fmla="*/ 29323 w 29689"/>
                <a:gd name="connsiteY1" fmla="*/ 31819 h 31818"/>
                <a:gd name="connsiteX2" fmla="*/ 0 w 29689"/>
                <a:gd name="connsiteY2" fmla="*/ 1396 h 31818"/>
                <a:gd name="connsiteX3" fmla="*/ 17594 w 29689"/>
                <a:gd name="connsiteY3" fmla="*/ 12026 h 31818"/>
                <a:gd name="connsiteX4" fmla="*/ 29690 w 29689"/>
                <a:gd name="connsiteY4" fmla="*/ 28153 h 3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9" h="31818">
                  <a:moveTo>
                    <a:pt x="29690" y="28153"/>
                  </a:moveTo>
                  <a:cubicBezTo>
                    <a:pt x="29690" y="29253"/>
                    <a:pt x="29690" y="30719"/>
                    <a:pt x="29323" y="31819"/>
                  </a:cubicBezTo>
                  <a:cubicBezTo>
                    <a:pt x="9897" y="31086"/>
                    <a:pt x="5132" y="15691"/>
                    <a:pt x="0" y="1396"/>
                  </a:cubicBezTo>
                  <a:cubicBezTo>
                    <a:pt x="10996" y="-3736"/>
                    <a:pt x="13195" y="6528"/>
                    <a:pt x="17594" y="12026"/>
                  </a:cubicBezTo>
                  <a:cubicBezTo>
                    <a:pt x="21992" y="17157"/>
                    <a:pt x="25658" y="22655"/>
                    <a:pt x="29690" y="28153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EAF59A23-7D56-47B3-BE59-DA7A2C894FAD}"/>
                </a:ext>
              </a:extLst>
            </p:cNvPr>
            <p:cNvSpPr/>
            <p:nvPr/>
          </p:nvSpPr>
          <p:spPr>
            <a:xfrm>
              <a:off x="11660442" y="4062850"/>
              <a:ext cx="12667" cy="23015"/>
            </a:xfrm>
            <a:custGeom>
              <a:avLst/>
              <a:gdLst>
                <a:gd name="connsiteX0" fmla="*/ 12668 w 12667"/>
                <a:gd name="connsiteY0" fmla="*/ 3956 h 23015"/>
                <a:gd name="connsiteX1" fmla="*/ 9369 w 12667"/>
                <a:gd name="connsiteY1" fmla="*/ 23016 h 23015"/>
                <a:gd name="connsiteX2" fmla="*/ 4604 w 12667"/>
                <a:gd name="connsiteY2" fmla="*/ 16051 h 23015"/>
                <a:gd name="connsiteX3" fmla="*/ 938 w 12667"/>
                <a:gd name="connsiteY3" fmla="*/ 7621 h 23015"/>
                <a:gd name="connsiteX4" fmla="*/ 2771 w 12667"/>
                <a:gd name="connsiteY4" fmla="*/ 290 h 23015"/>
                <a:gd name="connsiteX5" fmla="*/ 12668 w 12667"/>
                <a:gd name="connsiteY5" fmla="*/ 3956 h 2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7" h="23015">
                  <a:moveTo>
                    <a:pt x="12668" y="3956"/>
                  </a:moveTo>
                  <a:cubicBezTo>
                    <a:pt x="9735" y="9820"/>
                    <a:pt x="14867" y="17518"/>
                    <a:pt x="9369" y="23016"/>
                  </a:cubicBezTo>
                  <a:cubicBezTo>
                    <a:pt x="7903" y="20816"/>
                    <a:pt x="6437" y="18251"/>
                    <a:pt x="4604" y="16051"/>
                  </a:cubicBezTo>
                  <a:cubicBezTo>
                    <a:pt x="3504" y="13119"/>
                    <a:pt x="2038" y="10553"/>
                    <a:pt x="938" y="7621"/>
                  </a:cubicBezTo>
                  <a:cubicBezTo>
                    <a:pt x="-528" y="4689"/>
                    <a:pt x="-528" y="1390"/>
                    <a:pt x="2771" y="290"/>
                  </a:cubicBezTo>
                  <a:cubicBezTo>
                    <a:pt x="7169" y="-809"/>
                    <a:pt x="10102" y="1390"/>
                    <a:pt x="12668" y="3956"/>
                  </a:cubicBezTo>
                  <a:close/>
                </a:path>
              </a:pathLst>
            </a:custGeom>
            <a:solidFill>
              <a:srgbClr val="6D51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5A4C5361-32C1-40DA-B042-3CB316DD01BF}"/>
                </a:ext>
              </a:extLst>
            </p:cNvPr>
            <p:cNvSpPr/>
            <p:nvPr/>
          </p:nvSpPr>
          <p:spPr>
            <a:xfrm>
              <a:off x="11586982" y="4218682"/>
              <a:ext cx="183668" cy="188369"/>
            </a:xfrm>
            <a:custGeom>
              <a:avLst/>
              <a:gdLst>
                <a:gd name="connsiteX0" fmla="*/ 147340 w 183668"/>
                <a:gd name="connsiteY0" fmla="*/ 44588 h 188369"/>
                <a:gd name="connsiteX1" fmla="*/ 164568 w 183668"/>
                <a:gd name="connsiteY1" fmla="*/ 62914 h 188369"/>
                <a:gd name="connsiteX2" fmla="*/ 158337 w 183668"/>
                <a:gd name="connsiteY2" fmla="*/ 66213 h 188369"/>
                <a:gd name="connsiteX3" fmla="*/ 151006 w 183668"/>
                <a:gd name="connsiteY3" fmla="*/ 65480 h 188369"/>
                <a:gd name="connsiteX4" fmla="*/ 133045 w 183668"/>
                <a:gd name="connsiteY4" fmla="*/ 68779 h 188369"/>
                <a:gd name="connsiteX5" fmla="*/ 141842 w 183668"/>
                <a:gd name="connsiteY5" fmla="*/ 83441 h 188369"/>
                <a:gd name="connsiteX6" fmla="*/ 159436 w 183668"/>
                <a:gd name="connsiteY6" fmla="*/ 115329 h 188369"/>
                <a:gd name="connsiteX7" fmla="*/ 179596 w 183668"/>
                <a:gd name="connsiteY7" fmla="*/ 124126 h 188369"/>
                <a:gd name="connsiteX8" fmla="*/ 183628 w 183668"/>
                <a:gd name="connsiteY8" fmla="*/ 127425 h 188369"/>
                <a:gd name="connsiteX9" fmla="*/ 143675 w 183668"/>
                <a:gd name="connsiteY9" fmla="*/ 159681 h 188369"/>
                <a:gd name="connsiteX10" fmla="*/ 111419 w 183668"/>
                <a:gd name="connsiteY10" fmla="*/ 183506 h 188369"/>
                <a:gd name="connsiteX11" fmla="*/ 96758 w 183668"/>
                <a:gd name="connsiteY11" fmla="*/ 182773 h 188369"/>
                <a:gd name="connsiteX12" fmla="*/ 45809 w 183668"/>
                <a:gd name="connsiteY12" fmla="*/ 118995 h 188369"/>
                <a:gd name="connsiteX13" fmla="*/ 20885 w 183668"/>
                <a:gd name="connsiteY13" fmla="*/ 90038 h 188369"/>
                <a:gd name="connsiteX14" fmla="*/ 2191 w 183668"/>
                <a:gd name="connsiteY14" fmla="*/ 63648 h 188369"/>
                <a:gd name="connsiteX15" fmla="*/ 11721 w 183668"/>
                <a:gd name="connsiteY15" fmla="*/ 44588 h 188369"/>
                <a:gd name="connsiteX16" fmla="*/ 49108 w 183668"/>
                <a:gd name="connsiteY16" fmla="*/ 55584 h 188369"/>
                <a:gd name="connsiteX17" fmla="*/ 92726 w 183668"/>
                <a:gd name="connsiteY17" fmla="*/ 38723 h 188369"/>
                <a:gd name="connsiteX18" fmla="*/ 91627 w 183668"/>
                <a:gd name="connsiteY18" fmla="*/ 26994 h 188369"/>
                <a:gd name="connsiteX19" fmla="*/ 88328 w 183668"/>
                <a:gd name="connsiteY19" fmla="*/ 5001 h 188369"/>
                <a:gd name="connsiteX20" fmla="*/ 95292 w 183668"/>
                <a:gd name="connsiteY20" fmla="*/ 236 h 188369"/>
                <a:gd name="connsiteX21" fmla="*/ 108487 w 183668"/>
                <a:gd name="connsiteY21" fmla="*/ 18563 h 188369"/>
                <a:gd name="connsiteX22" fmla="*/ 109953 w 183668"/>
                <a:gd name="connsiteY22" fmla="*/ 21862 h 188369"/>
                <a:gd name="connsiteX23" fmla="*/ 147340 w 183668"/>
                <a:gd name="connsiteY23" fmla="*/ 44588 h 1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3668" h="188369">
                  <a:moveTo>
                    <a:pt x="147340" y="44588"/>
                  </a:moveTo>
                  <a:cubicBezTo>
                    <a:pt x="155404" y="48619"/>
                    <a:pt x="160536" y="55584"/>
                    <a:pt x="164568" y="62914"/>
                  </a:cubicBezTo>
                  <a:cubicBezTo>
                    <a:pt x="167866" y="69146"/>
                    <a:pt x="160536" y="65114"/>
                    <a:pt x="158337" y="66213"/>
                  </a:cubicBezTo>
                  <a:cubicBezTo>
                    <a:pt x="155771" y="66580"/>
                    <a:pt x="153571" y="65847"/>
                    <a:pt x="151006" y="65480"/>
                  </a:cubicBezTo>
                  <a:cubicBezTo>
                    <a:pt x="144408" y="64381"/>
                    <a:pt x="136344" y="61082"/>
                    <a:pt x="133045" y="68779"/>
                  </a:cubicBezTo>
                  <a:cubicBezTo>
                    <a:pt x="129746" y="75743"/>
                    <a:pt x="137444" y="79409"/>
                    <a:pt x="141842" y="83441"/>
                  </a:cubicBezTo>
                  <a:cubicBezTo>
                    <a:pt x="151739" y="92238"/>
                    <a:pt x="150639" y="106533"/>
                    <a:pt x="159436" y="115329"/>
                  </a:cubicBezTo>
                  <a:cubicBezTo>
                    <a:pt x="164934" y="121194"/>
                    <a:pt x="172632" y="121927"/>
                    <a:pt x="179596" y="124126"/>
                  </a:cubicBezTo>
                  <a:cubicBezTo>
                    <a:pt x="181062" y="124859"/>
                    <a:pt x="182528" y="125959"/>
                    <a:pt x="183628" y="127425"/>
                  </a:cubicBezTo>
                  <a:cubicBezTo>
                    <a:pt x="184727" y="150884"/>
                    <a:pt x="163468" y="167745"/>
                    <a:pt x="143675" y="159681"/>
                  </a:cubicBezTo>
                  <a:cubicBezTo>
                    <a:pt x="112153" y="146852"/>
                    <a:pt x="112153" y="146852"/>
                    <a:pt x="111419" y="183506"/>
                  </a:cubicBezTo>
                  <a:cubicBezTo>
                    <a:pt x="105922" y="192669"/>
                    <a:pt x="101890" y="186805"/>
                    <a:pt x="96758" y="182773"/>
                  </a:cubicBezTo>
                  <a:cubicBezTo>
                    <a:pt x="75865" y="164812"/>
                    <a:pt x="57905" y="144653"/>
                    <a:pt x="45809" y="118995"/>
                  </a:cubicBezTo>
                  <a:cubicBezTo>
                    <a:pt x="40311" y="107632"/>
                    <a:pt x="30048" y="97736"/>
                    <a:pt x="20885" y="90038"/>
                  </a:cubicBezTo>
                  <a:cubicBezTo>
                    <a:pt x="11354" y="82341"/>
                    <a:pt x="6590" y="73911"/>
                    <a:pt x="2191" y="63648"/>
                  </a:cubicBezTo>
                  <a:cubicBezTo>
                    <a:pt x="-2574" y="52285"/>
                    <a:pt x="358" y="47153"/>
                    <a:pt x="11721" y="44588"/>
                  </a:cubicBezTo>
                  <a:cubicBezTo>
                    <a:pt x="23817" y="49353"/>
                    <a:pt x="38112" y="46420"/>
                    <a:pt x="49108" y="55584"/>
                  </a:cubicBezTo>
                  <a:cubicBezTo>
                    <a:pt x="68535" y="61815"/>
                    <a:pt x="85029" y="55584"/>
                    <a:pt x="92726" y="38723"/>
                  </a:cubicBezTo>
                  <a:cubicBezTo>
                    <a:pt x="94559" y="34691"/>
                    <a:pt x="96025" y="28460"/>
                    <a:pt x="91627" y="26994"/>
                  </a:cubicBezTo>
                  <a:cubicBezTo>
                    <a:pt x="77698" y="21129"/>
                    <a:pt x="88694" y="12332"/>
                    <a:pt x="88328" y="5001"/>
                  </a:cubicBezTo>
                  <a:cubicBezTo>
                    <a:pt x="88328" y="2069"/>
                    <a:pt x="91993" y="-863"/>
                    <a:pt x="95292" y="236"/>
                  </a:cubicBezTo>
                  <a:cubicBezTo>
                    <a:pt x="103356" y="3535"/>
                    <a:pt x="108121" y="9400"/>
                    <a:pt x="108487" y="18563"/>
                  </a:cubicBezTo>
                  <a:cubicBezTo>
                    <a:pt x="108487" y="19663"/>
                    <a:pt x="109587" y="20763"/>
                    <a:pt x="109953" y="21862"/>
                  </a:cubicBezTo>
                  <a:cubicBezTo>
                    <a:pt x="118384" y="35424"/>
                    <a:pt x="131579" y="42755"/>
                    <a:pt x="147340" y="44588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51E6C9D-E297-4429-B2AC-B86CC5C0E9E9}"/>
                </a:ext>
              </a:extLst>
            </p:cNvPr>
            <p:cNvSpPr/>
            <p:nvPr/>
          </p:nvSpPr>
          <p:spPr>
            <a:xfrm>
              <a:off x="11332053" y="4154128"/>
              <a:ext cx="222596" cy="88241"/>
            </a:xfrm>
            <a:custGeom>
              <a:avLst/>
              <a:gdLst>
                <a:gd name="connsiteX0" fmla="*/ 194808 w 222596"/>
                <a:gd name="connsiteY0" fmla="*/ 22272 h 88241"/>
                <a:gd name="connsiteX1" fmla="*/ 198107 w 222596"/>
                <a:gd name="connsiteY1" fmla="*/ 26304 h 88241"/>
                <a:gd name="connsiteX2" fmla="*/ 196275 w 222596"/>
                <a:gd name="connsiteY2" fmla="*/ 34368 h 88241"/>
                <a:gd name="connsiteX3" fmla="*/ 195175 w 222596"/>
                <a:gd name="connsiteY3" fmla="*/ 39133 h 88241"/>
                <a:gd name="connsiteX4" fmla="*/ 221932 w 222596"/>
                <a:gd name="connsiteY4" fmla="*/ 75420 h 88241"/>
                <a:gd name="connsiteX5" fmla="*/ 221566 w 222596"/>
                <a:gd name="connsiteY5" fmla="*/ 82384 h 88241"/>
                <a:gd name="connsiteX6" fmla="*/ 199573 w 222596"/>
                <a:gd name="connsiteY6" fmla="*/ 77253 h 88241"/>
                <a:gd name="connsiteX7" fmla="*/ 184912 w 222596"/>
                <a:gd name="connsiteY7" fmla="*/ 65890 h 88241"/>
                <a:gd name="connsiteX8" fmla="*/ 154489 w 222596"/>
                <a:gd name="connsiteY8" fmla="*/ 77619 h 88241"/>
                <a:gd name="connsiteX9" fmla="*/ 141660 w 222596"/>
                <a:gd name="connsiteY9" fmla="*/ 75420 h 88241"/>
                <a:gd name="connsiteX10" fmla="*/ 114170 w 222596"/>
                <a:gd name="connsiteY10" fmla="*/ 47196 h 88241"/>
                <a:gd name="connsiteX11" fmla="*/ 127365 w 222596"/>
                <a:gd name="connsiteY11" fmla="*/ 66623 h 88241"/>
                <a:gd name="connsiteX12" fmla="*/ 133230 w 222596"/>
                <a:gd name="connsiteY12" fmla="*/ 84217 h 88241"/>
                <a:gd name="connsiteX13" fmla="*/ 114170 w 222596"/>
                <a:gd name="connsiteY13" fmla="*/ 86416 h 88241"/>
                <a:gd name="connsiteX14" fmla="*/ 69819 w 222596"/>
                <a:gd name="connsiteY14" fmla="*/ 66990 h 88241"/>
                <a:gd name="connsiteX15" fmla="*/ 35731 w 222596"/>
                <a:gd name="connsiteY15" fmla="*/ 59659 h 88241"/>
                <a:gd name="connsiteX16" fmla="*/ 17770 w 222596"/>
                <a:gd name="connsiteY16" fmla="*/ 41698 h 88241"/>
                <a:gd name="connsiteX17" fmla="*/ 2376 w 222596"/>
                <a:gd name="connsiteY17" fmla="*/ 21905 h 88241"/>
                <a:gd name="connsiteX18" fmla="*/ 3475 w 222596"/>
                <a:gd name="connsiteY18" fmla="*/ 2845 h 88241"/>
                <a:gd name="connsiteX19" fmla="*/ 21802 w 222596"/>
                <a:gd name="connsiteY19" fmla="*/ 2112 h 88241"/>
                <a:gd name="connsiteX20" fmla="*/ 51492 w 222596"/>
                <a:gd name="connsiteY20" fmla="*/ 17507 h 88241"/>
                <a:gd name="connsiteX21" fmla="*/ 83014 w 222596"/>
                <a:gd name="connsiteY21" fmla="*/ 18973 h 88241"/>
                <a:gd name="connsiteX22" fmla="*/ 126999 w 222596"/>
                <a:gd name="connsiteY22" fmla="*/ 29969 h 88241"/>
                <a:gd name="connsiteX23" fmla="*/ 155222 w 222596"/>
                <a:gd name="connsiteY23" fmla="*/ 37666 h 88241"/>
                <a:gd name="connsiteX24" fmla="*/ 138362 w 222596"/>
                <a:gd name="connsiteY24" fmla="*/ 5778 h 88241"/>
                <a:gd name="connsiteX25" fmla="*/ 174649 w 222596"/>
                <a:gd name="connsiteY25" fmla="*/ 14941 h 88241"/>
                <a:gd name="connsiteX26" fmla="*/ 194808 w 222596"/>
                <a:gd name="connsiteY26" fmla="*/ 22272 h 8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2596" h="88241">
                  <a:moveTo>
                    <a:pt x="194808" y="22272"/>
                  </a:moveTo>
                  <a:cubicBezTo>
                    <a:pt x="195908" y="23738"/>
                    <a:pt x="197008" y="24838"/>
                    <a:pt x="198107" y="26304"/>
                  </a:cubicBezTo>
                  <a:cubicBezTo>
                    <a:pt x="199573" y="29603"/>
                    <a:pt x="198474" y="32168"/>
                    <a:pt x="196275" y="34368"/>
                  </a:cubicBezTo>
                  <a:cubicBezTo>
                    <a:pt x="200673" y="36200"/>
                    <a:pt x="186378" y="32535"/>
                    <a:pt x="195175" y="39133"/>
                  </a:cubicBezTo>
                  <a:cubicBezTo>
                    <a:pt x="206904" y="47930"/>
                    <a:pt x="215701" y="61491"/>
                    <a:pt x="221932" y="75420"/>
                  </a:cubicBezTo>
                  <a:cubicBezTo>
                    <a:pt x="223032" y="77619"/>
                    <a:pt x="222665" y="80185"/>
                    <a:pt x="221566" y="82384"/>
                  </a:cubicBezTo>
                  <a:cubicBezTo>
                    <a:pt x="212769" y="86783"/>
                    <a:pt x="205805" y="82384"/>
                    <a:pt x="199573" y="77253"/>
                  </a:cubicBezTo>
                  <a:cubicBezTo>
                    <a:pt x="194808" y="73221"/>
                    <a:pt x="190410" y="68822"/>
                    <a:pt x="184912" y="65890"/>
                  </a:cubicBezTo>
                  <a:cubicBezTo>
                    <a:pt x="162187" y="53794"/>
                    <a:pt x="160720" y="54527"/>
                    <a:pt x="154489" y="77619"/>
                  </a:cubicBezTo>
                  <a:cubicBezTo>
                    <a:pt x="149358" y="82018"/>
                    <a:pt x="144959" y="79452"/>
                    <a:pt x="141660" y="75420"/>
                  </a:cubicBezTo>
                  <a:cubicBezTo>
                    <a:pt x="133597" y="65890"/>
                    <a:pt x="123334" y="58559"/>
                    <a:pt x="114170" y="47196"/>
                  </a:cubicBezTo>
                  <a:cubicBezTo>
                    <a:pt x="118935" y="54894"/>
                    <a:pt x="123334" y="60758"/>
                    <a:pt x="127365" y="66623"/>
                  </a:cubicBezTo>
                  <a:cubicBezTo>
                    <a:pt x="131397" y="71755"/>
                    <a:pt x="138728" y="76520"/>
                    <a:pt x="133230" y="84217"/>
                  </a:cubicBezTo>
                  <a:cubicBezTo>
                    <a:pt x="128098" y="91181"/>
                    <a:pt x="120768" y="87149"/>
                    <a:pt x="114170" y="86416"/>
                  </a:cubicBezTo>
                  <a:cubicBezTo>
                    <a:pt x="98775" y="81651"/>
                    <a:pt x="84847" y="72854"/>
                    <a:pt x="69819" y="66990"/>
                  </a:cubicBezTo>
                  <a:cubicBezTo>
                    <a:pt x="58823" y="62591"/>
                    <a:pt x="47827" y="59659"/>
                    <a:pt x="35731" y="59659"/>
                  </a:cubicBezTo>
                  <a:cubicBezTo>
                    <a:pt x="31332" y="51961"/>
                    <a:pt x="26201" y="44997"/>
                    <a:pt x="17770" y="41698"/>
                  </a:cubicBezTo>
                  <a:cubicBezTo>
                    <a:pt x="8607" y="38399"/>
                    <a:pt x="4942" y="30336"/>
                    <a:pt x="2376" y="21905"/>
                  </a:cubicBezTo>
                  <a:cubicBezTo>
                    <a:pt x="543" y="15308"/>
                    <a:pt x="-2389" y="8343"/>
                    <a:pt x="3475" y="2845"/>
                  </a:cubicBezTo>
                  <a:cubicBezTo>
                    <a:pt x="8973" y="-2653"/>
                    <a:pt x="15205" y="1379"/>
                    <a:pt x="21802" y="2112"/>
                  </a:cubicBezTo>
                  <a:cubicBezTo>
                    <a:pt x="34631" y="3578"/>
                    <a:pt x="43428" y="7977"/>
                    <a:pt x="51492" y="17507"/>
                  </a:cubicBezTo>
                  <a:cubicBezTo>
                    <a:pt x="60655" y="28503"/>
                    <a:pt x="72385" y="18240"/>
                    <a:pt x="83014" y="18973"/>
                  </a:cubicBezTo>
                  <a:cubicBezTo>
                    <a:pt x="99142" y="16407"/>
                    <a:pt x="113803" y="17140"/>
                    <a:pt x="126999" y="29969"/>
                  </a:cubicBezTo>
                  <a:cubicBezTo>
                    <a:pt x="133597" y="36567"/>
                    <a:pt x="145326" y="35834"/>
                    <a:pt x="155222" y="37666"/>
                  </a:cubicBezTo>
                  <a:cubicBezTo>
                    <a:pt x="154123" y="23738"/>
                    <a:pt x="133963" y="21539"/>
                    <a:pt x="138362" y="5778"/>
                  </a:cubicBezTo>
                  <a:cubicBezTo>
                    <a:pt x="151923" y="1746"/>
                    <a:pt x="161820" y="13475"/>
                    <a:pt x="174649" y="14941"/>
                  </a:cubicBezTo>
                  <a:cubicBezTo>
                    <a:pt x="180513" y="15674"/>
                    <a:pt x="189677" y="16407"/>
                    <a:pt x="194808" y="22272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C7356573-4ABF-42B9-AF62-53CC09E26AB9}"/>
                </a:ext>
              </a:extLst>
            </p:cNvPr>
            <p:cNvSpPr/>
            <p:nvPr/>
          </p:nvSpPr>
          <p:spPr>
            <a:xfrm>
              <a:off x="11573804" y="4173405"/>
              <a:ext cx="89575" cy="100861"/>
            </a:xfrm>
            <a:custGeom>
              <a:avLst/>
              <a:gdLst>
                <a:gd name="connsiteX0" fmla="*/ 61919 w 89575"/>
                <a:gd name="connsiteY0" fmla="*/ 100861 h 100861"/>
                <a:gd name="connsiteX1" fmla="*/ 24532 w 89575"/>
                <a:gd name="connsiteY1" fmla="*/ 92797 h 100861"/>
                <a:gd name="connsiteX2" fmla="*/ 6938 w 89575"/>
                <a:gd name="connsiteY2" fmla="*/ 78502 h 100861"/>
                <a:gd name="connsiteX3" fmla="*/ 5839 w 89575"/>
                <a:gd name="connsiteY3" fmla="*/ 51745 h 100861"/>
                <a:gd name="connsiteX4" fmla="*/ 3639 w 89575"/>
                <a:gd name="connsiteY4" fmla="*/ 31585 h 100861"/>
                <a:gd name="connsiteX5" fmla="*/ 1807 w 89575"/>
                <a:gd name="connsiteY5" fmla="*/ 9959 h 100861"/>
                <a:gd name="connsiteX6" fmla="*/ 17201 w 89575"/>
                <a:gd name="connsiteY6" fmla="*/ 3362 h 100861"/>
                <a:gd name="connsiteX7" fmla="*/ 61919 w 89575"/>
                <a:gd name="connsiteY7" fmla="*/ 11059 h 100861"/>
                <a:gd name="connsiteX8" fmla="*/ 75114 w 89575"/>
                <a:gd name="connsiteY8" fmla="*/ 24621 h 100861"/>
                <a:gd name="connsiteX9" fmla="*/ 80979 w 89575"/>
                <a:gd name="connsiteY9" fmla="*/ 53578 h 100861"/>
                <a:gd name="connsiteX10" fmla="*/ 80979 w 89575"/>
                <a:gd name="connsiteY10" fmla="*/ 79235 h 100861"/>
                <a:gd name="connsiteX11" fmla="*/ 61919 w 89575"/>
                <a:gd name="connsiteY11" fmla="*/ 100861 h 10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75" h="100861">
                  <a:moveTo>
                    <a:pt x="61919" y="100861"/>
                  </a:moveTo>
                  <a:cubicBezTo>
                    <a:pt x="49457" y="98662"/>
                    <a:pt x="35895" y="100128"/>
                    <a:pt x="24532" y="92797"/>
                  </a:cubicBezTo>
                  <a:cubicBezTo>
                    <a:pt x="16835" y="90231"/>
                    <a:pt x="12803" y="83267"/>
                    <a:pt x="6938" y="78502"/>
                  </a:cubicBezTo>
                  <a:cubicBezTo>
                    <a:pt x="1440" y="70072"/>
                    <a:pt x="1807" y="60908"/>
                    <a:pt x="5839" y="51745"/>
                  </a:cubicBezTo>
                  <a:cubicBezTo>
                    <a:pt x="13169" y="44048"/>
                    <a:pt x="5472" y="38183"/>
                    <a:pt x="3639" y="31585"/>
                  </a:cubicBezTo>
                  <a:cubicBezTo>
                    <a:pt x="1440" y="24621"/>
                    <a:pt x="-2225" y="18023"/>
                    <a:pt x="1807" y="9959"/>
                  </a:cubicBezTo>
                  <a:cubicBezTo>
                    <a:pt x="5472" y="2262"/>
                    <a:pt x="15735" y="1896"/>
                    <a:pt x="17201" y="3362"/>
                  </a:cubicBezTo>
                  <a:cubicBezTo>
                    <a:pt x="30763" y="16191"/>
                    <a:pt x="52022" y="-15698"/>
                    <a:pt x="61919" y="11059"/>
                  </a:cubicBezTo>
                  <a:cubicBezTo>
                    <a:pt x="64485" y="18023"/>
                    <a:pt x="68150" y="21322"/>
                    <a:pt x="75114" y="24621"/>
                  </a:cubicBezTo>
                  <a:cubicBezTo>
                    <a:pt x="93075" y="32685"/>
                    <a:pt x="93441" y="37083"/>
                    <a:pt x="80979" y="53578"/>
                  </a:cubicBezTo>
                  <a:cubicBezTo>
                    <a:pt x="74748" y="62008"/>
                    <a:pt x="67784" y="68972"/>
                    <a:pt x="80979" y="79235"/>
                  </a:cubicBezTo>
                  <a:cubicBezTo>
                    <a:pt x="90509" y="86566"/>
                    <a:pt x="80612" y="97929"/>
                    <a:pt x="61919" y="100861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BB386C9E-38CD-44D6-A1B6-2686694A47C6}"/>
                </a:ext>
              </a:extLst>
            </p:cNvPr>
            <p:cNvSpPr/>
            <p:nvPr/>
          </p:nvSpPr>
          <p:spPr>
            <a:xfrm>
              <a:off x="11233997" y="4094895"/>
              <a:ext cx="162376" cy="78572"/>
            </a:xfrm>
            <a:custGeom>
              <a:avLst/>
              <a:gdLst>
                <a:gd name="connsiteX0" fmla="*/ 26391 w 162376"/>
                <a:gd name="connsiteY0" fmla="*/ 10030 h 78572"/>
                <a:gd name="connsiteX1" fmla="*/ 37753 w 162376"/>
                <a:gd name="connsiteY1" fmla="*/ 10030 h 78572"/>
                <a:gd name="connsiteX2" fmla="*/ 40319 w 162376"/>
                <a:gd name="connsiteY2" fmla="*/ 13329 h 78572"/>
                <a:gd name="connsiteX3" fmla="*/ 41419 w 162376"/>
                <a:gd name="connsiteY3" fmla="*/ 9663 h 78572"/>
                <a:gd name="connsiteX4" fmla="*/ 43618 w 162376"/>
                <a:gd name="connsiteY4" fmla="*/ 4532 h 78572"/>
                <a:gd name="connsiteX5" fmla="*/ 123523 w 162376"/>
                <a:gd name="connsiteY5" fmla="*/ 5631 h 78572"/>
                <a:gd name="connsiteX6" fmla="*/ 157978 w 162376"/>
                <a:gd name="connsiteY6" fmla="*/ 16627 h 78572"/>
                <a:gd name="connsiteX7" fmla="*/ 162377 w 162376"/>
                <a:gd name="connsiteY7" fmla="*/ 26524 h 78572"/>
                <a:gd name="connsiteX8" fmla="*/ 118758 w 162376"/>
                <a:gd name="connsiteY8" fmla="*/ 36787 h 78572"/>
                <a:gd name="connsiteX9" fmla="*/ 99699 w 162376"/>
                <a:gd name="connsiteY9" fmla="*/ 13695 h 78572"/>
                <a:gd name="connsiteX10" fmla="*/ 74407 w 162376"/>
                <a:gd name="connsiteY10" fmla="*/ 19193 h 78572"/>
                <a:gd name="connsiteX11" fmla="*/ 48383 w 162376"/>
                <a:gd name="connsiteY11" fmla="*/ 51449 h 78572"/>
                <a:gd name="connsiteX12" fmla="*/ 81372 w 162376"/>
                <a:gd name="connsiteY12" fmla="*/ 48150 h 78572"/>
                <a:gd name="connsiteX13" fmla="*/ 86503 w 162376"/>
                <a:gd name="connsiteY13" fmla="*/ 78572 h 78572"/>
                <a:gd name="connsiteX14" fmla="*/ 35554 w 162376"/>
                <a:gd name="connsiteY14" fmla="*/ 76740 h 78572"/>
                <a:gd name="connsiteX15" fmla="*/ 6964 w 162376"/>
                <a:gd name="connsiteY15" fmla="*/ 68676 h 78572"/>
                <a:gd name="connsiteX16" fmla="*/ 24558 w 162376"/>
                <a:gd name="connsiteY16" fmla="*/ 55847 h 78572"/>
                <a:gd name="connsiteX17" fmla="*/ 0 w 162376"/>
                <a:gd name="connsiteY17" fmla="*/ 32389 h 78572"/>
                <a:gd name="connsiteX18" fmla="*/ 26391 w 162376"/>
                <a:gd name="connsiteY18" fmla="*/ 10030 h 7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2376" h="78572">
                  <a:moveTo>
                    <a:pt x="26391" y="10030"/>
                  </a:moveTo>
                  <a:cubicBezTo>
                    <a:pt x="30056" y="7097"/>
                    <a:pt x="34088" y="-600"/>
                    <a:pt x="37753" y="10030"/>
                  </a:cubicBezTo>
                  <a:cubicBezTo>
                    <a:pt x="38853" y="11129"/>
                    <a:pt x="38853" y="13695"/>
                    <a:pt x="40319" y="13329"/>
                  </a:cubicBezTo>
                  <a:cubicBezTo>
                    <a:pt x="42152" y="12962"/>
                    <a:pt x="41052" y="10763"/>
                    <a:pt x="41419" y="9663"/>
                  </a:cubicBezTo>
                  <a:cubicBezTo>
                    <a:pt x="42152" y="7830"/>
                    <a:pt x="42885" y="4898"/>
                    <a:pt x="43618" y="4532"/>
                  </a:cubicBezTo>
                  <a:cubicBezTo>
                    <a:pt x="70009" y="3432"/>
                    <a:pt x="96400" y="-5731"/>
                    <a:pt x="123523" y="5631"/>
                  </a:cubicBezTo>
                  <a:cubicBezTo>
                    <a:pt x="134153" y="10030"/>
                    <a:pt x="144783" y="18460"/>
                    <a:pt x="157978" y="16627"/>
                  </a:cubicBezTo>
                  <a:cubicBezTo>
                    <a:pt x="161277" y="19193"/>
                    <a:pt x="162010" y="22859"/>
                    <a:pt x="162377" y="26524"/>
                  </a:cubicBezTo>
                  <a:cubicBezTo>
                    <a:pt x="155046" y="43385"/>
                    <a:pt x="151014" y="44118"/>
                    <a:pt x="118758" y="36787"/>
                  </a:cubicBezTo>
                  <a:cubicBezTo>
                    <a:pt x="101165" y="32755"/>
                    <a:pt x="98599" y="29823"/>
                    <a:pt x="99699" y="13695"/>
                  </a:cubicBezTo>
                  <a:cubicBezTo>
                    <a:pt x="90902" y="15894"/>
                    <a:pt x="85037" y="20659"/>
                    <a:pt x="74407" y="19193"/>
                  </a:cubicBezTo>
                  <a:cubicBezTo>
                    <a:pt x="57547" y="16261"/>
                    <a:pt x="51315" y="26157"/>
                    <a:pt x="48383" y="51449"/>
                  </a:cubicBezTo>
                  <a:cubicBezTo>
                    <a:pt x="59379" y="44484"/>
                    <a:pt x="70375" y="38986"/>
                    <a:pt x="81372" y="48150"/>
                  </a:cubicBezTo>
                  <a:cubicBezTo>
                    <a:pt x="90902" y="56214"/>
                    <a:pt x="92001" y="67210"/>
                    <a:pt x="86503" y="78572"/>
                  </a:cubicBezTo>
                  <a:cubicBezTo>
                    <a:pt x="69642" y="72708"/>
                    <a:pt x="53515" y="69042"/>
                    <a:pt x="35554" y="76740"/>
                  </a:cubicBezTo>
                  <a:cubicBezTo>
                    <a:pt x="27124" y="80405"/>
                    <a:pt x="14662" y="77839"/>
                    <a:pt x="6964" y="68676"/>
                  </a:cubicBezTo>
                  <a:cubicBezTo>
                    <a:pt x="9163" y="59512"/>
                    <a:pt x="17960" y="59879"/>
                    <a:pt x="24558" y="55847"/>
                  </a:cubicBezTo>
                  <a:cubicBezTo>
                    <a:pt x="19427" y="45217"/>
                    <a:pt x="1833" y="47050"/>
                    <a:pt x="0" y="32389"/>
                  </a:cubicBezTo>
                  <a:cubicBezTo>
                    <a:pt x="16128" y="33855"/>
                    <a:pt x="16861" y="16627"/>
                    <a:pt x="26391" y="10030"/>
                  </a:cubicBezTo>
                  <a:close/>
                </a:path>
              </a:pathLst>
            </a:custGeom>
            <a:solidFill>
              <a:srgbClr val="A994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B13ED4C0-39F8-4A9F-8A7F-A91A173B0B86}"/>
                </a:ext>
              </a:extLst>
            </p:cNvPr>
            <p:cNvSpPr/>
            <p:nvPr/>
          </p:nvSpPr>
          <p:spPr>
            <a:xfrm>
              <a:off x="11692733" y="4180607"/>
              <a:ext cx="56849" cy="84421"/>
            </a:xfrm>
            <a:custGeom>
              <a:avLst/>
              <a:gdLst>
                <a:gd name="connsiteX0" fmla="*/ 41589 w 56849"/>
                <a:gd name="connsiteY0" fmla="*/ 82662 h 84421"/>
                <a:gd name="connsiteX1" fmla="*/ 3469 w 56849"/>
                <a:gd name="connsiteY1" fmla="*/ 60304 h 84421"/>
                <a:gd name="connsiteX2" fmla="*/ 10800 w 56849"/>
                <a:gd name="connsiteY2" fmla="*/ 52606 h 84421"/>
                <a:gd name="connsiteX3" fmla="*/ 2736 w 56849"/>
                <a:gd name="connsiteY3" fmla="*/ 26215 h 84421"/>
                <a:gd name="connsiteX4" fmla="*/ 15198 w 56849"/>
                <a:gd name="connsiteY4" fmla="*/ 924 h 84421"/>
                <a:gd name="connsiteX5" fmla="*/ 43055 w 56849"/>
                <a:gd name="connsiteY5" fmla="*/ 14853 h 84421"/>
                <a:gd name="connsiteX6" fmla="*/ 55518 w 56849"/>
                <a:gd name="connsiteY6" fmla="*/ 38311 h 84421"/>
                <a:gd name="connsiteX7" fmla="*/ 55151 w 56849"/>
                <a:gd name="connsiteY7" fmla="*/ 50040 h 84421"/>
                <a:gd name="connsiteX8" fmla="*/ 41589 w 56849"/>
                <a:gd name="connsiteY8" fmla="*/ 82662 h 8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849" h="84421">
                  <a:moveTo>
                    <a:pt x="41589" y="82662"/>
                  </a:moveTo>
                  <a:cubicBezTo>
                    <a:pt x="24362" y="88894"/>
                    <a:pt x="6035" y="77897"/>
                    <a:pt x="3469" y="60304"/>
                  </a:cubicBezTo>
                  <a:cubicBezTo>
                    <a:pt x="6035" y="57738"/>
                    <a:pt x="8234" y="55172"/>
                    <a:pt x="10800" y="52606"/>
                  </a:cubicBezTo>
                  <a:cubicBezTo>
                    <a:pt x="15932" y="41244"/>
                    <a:pt x="-929" y="36845"/>
                    <a:pt x="2736" y="26215"/>
                  </a:cubicBezTo>
                  <a:cubicBezTo>
                    <a:pt x="-3128" y="12654"/>
                    <a:pt x="170" y="5323"/>
                    <a:pt x="15198" y="924"/>
                  </a:cubicBezTo>
                  <a:cubicBezTo>
                    <a:pt x="31326" y="-3841"/>
                    <a:pt x="44888" y="11187"/>
                    <a:pt x="43055" y="14853"/>
                  </a:cubicBezTo>
                  <a:cubicBezTo>
                    <a:pt x="34992" y="31714"/>
                    <a:pt x="48187" y="32080"/>
                    <a:pt x="55518" y="38311"/>
                  </a:cubicBezTo>
                  <a:cubicBezTo>
                    <a:pt x="57350" y="40144"/>
                    <a:pt x="57350" y="47475"/>
                    <a:pt x="55151" y="50040"/>
                  </a:cubicBezTo>
                  <a:cubicBezTo>
                    <a:pt x="47820" y="59570"/>
                    <a:pt x="47454" y="72399"/>
                    <a:pt x="41589" y="82662"/>
                  </a:cubicBezTo>
                  <a:close/>
                </a:path>
              </a:pathLst>
            </a:custGeom>
            <a:solidFill>
              <a:srgbClr val="8162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1D6D9BDD-649A-4899-8998-560590F88906}"/>
                </a:ext>
              </a:extLst>
            </p:cNvPr>
            <p:cNvSpPr/>
            <p:nvPr/>
          </p:nvSpPr>
          <p:spPr>
            <a:xfrm>
              <a:off x="11561195" y="4070837"/>
              <a:ext cx="110272" cy="116559"/>
            </a:xfrm>
            <a:custGeom>
              <a:avLst/>
              <a:gdLst>
                <a:gd name="connsiteX0" fmla="*/ 100918 w 110272"/>
                <a:gd name="connsiteY0" fmla="*/ 86503 h 116559"/>
                <a:gd name="connsiteX1" fmla="*/ 104584 w 110272"/>
                <a:gd name="connsiteY1" fmla="*/ 98599 h 116559"/>
                <a:gd name="connsiteX2" fmla="*/ 101285 w 110272"/>
                <a:gd name="connsiteY2" fmla="*/ 116559 h 116559"/>
                <a:gd name="connsiteX3" fmla="*/ 29077 w 110272"/>
                <a:gd name="connsiteY3" fmla="*/ 50216 h 116559"/>
                <a:gd name="connsiteX4" fmla="*/ 3053 w 110272"/>
                <a:gd name="connsiteY4" fmla="*/ 26757 h 116559"/>
                <a:gd name="connsiteX5" fmla="*/ 4885 w 110272"/>
                <a:gd name="connsiteY5" fmla="*/ 14662 h 116559"/>
                <a:gd name="connsiteX6" fmla="*/ 26145 w 110272"/>
                <a:gd name="connsiteY6" fmla="*/ 0 h 116559"/>
                <a:gd name="connsiteX7" fmla="*/ 67563 w 110272"/>
                <a:gd name="connsiteY7" fmla="*/ 53148 h 116559"/>
                <a:gd name="connsiteX8" fmla="*/ 86257 w 110272"/>
                <a:gd name="connsiteY8" fmla="*/ 68176 h 116559"/>
                <a:gd name="connsiteX9" fmla="*/ 100918 w 110272"/>
                <a:gd name="connsiteY9" fmla="*/ 86503 h 11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272" h="116559">
                  <a:moveTo>
                    <a:pt x="100918" y="86503"/>
                  </a:moveTo>
                  <a:cubicBezTo>
                    <a:pt x="100552" y="90902"/>
                    <a:pt x="100552" y="95300"/>
                    <a:pt x="104584" y="98599"/>
                  </a:cubicBezTo>
                  <a:cubicBezTo>
                    <a:pt x="112648" y="111794"/>
                    <a:pt x="112648" y="112527"/>
                    <a:pt x="101285" y="116559"/>
                  </a:cubicBezTo>
                  <a:cubicBezTo>
                    <a:pt x="78926" y="92734"/>
                    <a:pt x="58033" y="67077"/>
                    <a:pt x="29077" y="50216"/>
                  </a:cubicBezTo>
                  <a:cubicBezTo>
                    <a:pt x="19180" y="44351"/>
                    <a:pt x="13316" y="32988"/>
                    <a:pt x="3053" y="26757"/>
                  </a:cubicBezTo>
                  <a:cubicBezTo>
                    <a:pt x="-2079" y="23458"/>
                    <a:pt x="-246" y="18327"/>
                    <a:pt x="4885" y="14662"/>
                  </a:cubicBezTo>
                  <a:cubicBezTo>
                    <a:pt x="12216" y="9897"/>
                    <a:pt x="19180" y="4765"/>
                    <a:pt x="26145" y="0"/>
                  </a:cubicBezTo>
                  <a:cubicBezTo>
                    <a:pt x="23945" y="24558"/>
                    <a:pt x="40806" y="46184"/>
                    <a:pt x="67563" y="53148"/>
                  </a:cubicBezTo>
                  <a:cubicBezTo>
                    <a:pt x="75994" y="55347"/>
                    <a:pt x="84791" y="56813"/>
                    <a:pt x="86257" y="68176"/>
                  </a:cubicBezTo>
                  <a:cubicBezTo>
                    <a:pt x="92488" y="73308"/>
                    <a:pt x="98719" y="78439"/>
                    <a:pt x="100918" y="86503"/>
                  </a:cubicBezTo>
                  <a:close/>
                </a:path>
              </a:pathLst>
            </a:custGeom>
            <a:solidFill>
              <a:srgbClr val="ECE3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BCB6BD45-8D21-4D1A-A9E9-037397A35641}"/>
                </a:ext>
              </a:extLst>
            </p:cNvPr>
            <p:cNvSpPr/>
            <p:nvPr/>
          </p:nvSpPr>
          <p:spPr>
            <a:xfrm>
              <a:off x="11162155" y="4118052"/>
              <a:ext cx="106662" cy="45885"/>
            </a:xfrm>
            <a:custGeom>
              <a:avLst/>
              <a:gdLst>
                <a:gd name="connsiteX0" fmla="*/ 71475 w 106662"/>
                <a:gd name="connsiteY0" fmla="*/ 9599 h 45885"/>
                <a:gd name="connsiteX1" fmla="*/ 106663 w 106662"/>
                <a:gd name="connsiteY1" fmla="*/ 36723 h 45885"/>
                <a:gd name="connsiteX2" fmla="*/ 79172 w 106662"/>
                <a:gd name="connsiteY2" fmla="*/ 43320 h 45885"/>
                <a:gd name="connsiteX3" fmla="*/ 47650 w 106662"/>
                <a:gd name="connsiteY3" fmla="*/ 45886 h 45885"/>
                <a:gd name="connsiteX4" fmla="*/ 8797 w 106662"/>
                <a:gd name="connsiteY4" fmla="*/ 27926 h 45885"/>
                <a:gd name="connsiteX5" fmla="*/ 0 w 106662"/>
                <a:gd name="connsiteY5" fmla="*/ 8866 h 45885"/>
                <a:gd name="connsiteX6" fmla="*/ 23092 w 106662"/>
                <a:gd name="connsiteY6" fmla="*/ 1901 h 45885"/>
                <a:gd name="connsiteX7" fmla="*/ 38120 w 106662"/>
                <a:gd name="connsiteY7" fmla="*/ 9599 h 45885"/>
                <a:gd name="connsiteX8" fmla="*/ 71475 w 106662"/>
                <a:gd name="connsiteY8" fmla="*/ 9599 h 4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62" h="45885">
                  <a:moveTo>
                    <a:pt x="71475" y="9599"/>
                  </a:moveTo>
                  <a:cubicBezTo>
                    <a:pt x="82105" y="18396"/>
                    <a:pt x="97133" y="21694"/>
                    <a:pt x="106663" y="36723"/>
                  </a:cubicBezTo>
                  <a:cubicBezTo>
                    <a:pt x="95300" y="34890"/>
                    <a:pt x="87969" y="41488"/>
                    <a:pt x="79172" y="43320"/>
                  </a:cubicBezTo>
                  <a:cubicBezTo>
                    <a:pt x="68909" y="46253"/>
                    <a:pt x="57547" y="37456"/>
                    <a:pt x="47650" y="45886"/>
                  </a:cubicBezTo>
                  <a:cubicBezTo>
                    <a:pt x="32255" y="45519"/>
                    <a:pt x="20526" y="36356"/>
                    <a:pt x="8797" y="27926"/>
                  </a:cubicBezTo>
                  <a:cubicBezTo>
                    <a:pt x="2566" y="23161"/>
                    <a:pt x="0" y="16563"/>
                    <a:pt x="0" y="8866"/>
                  </a:cubicBezTo>
                  <a:cubicBezTo>
                    <a:pt x="4398" y="-4330"/>
                    <a:pt x="14295" y="802"/>
                    <a:pt x="23092" y="1901"/>
                  </a:cubicBezTo>
                  <a:cubicBezTo>
                    <a:pt x="27857" y="4834"/>
                    <a:pt x="31522" y="9965"/>
                    <a:pt x="38120" y="9599"/>
                  </a:cubicBezTo>
                  <a:cubicBezTo>
                    <a:pt x="49116" y="14364"/>
                    <a:pt x="60479" y="69"/>
                    <a:pt x="71475" y="9599"/>
                  </a:cubicBezTo>
                  <a:close/>
                </a:path>
              </a:pathLst>
            </a:custGeom>
            <a:solidFill>
              <a:srgbClr val="7E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2FBC010A-98DE-4A4F-A897-CD2C7B5E833B}"/>
                </a:ext>
              </a:extLst>
            </p:cNvPr>
            <p:cNvSpPr/>
            <p:nvPr/>
          </p:nvSpPr>
          <p:spPr>
            <a:xfrm>
              <a:off x="11525336" y="4180799"/>
              <a:ext cx="58704" cy="86573"/>
            </a:xfrm>
            <a:custGeom>
              <a:avLst/>
              <a:gdLst>
                <a:gd name="connsiteX0" fmla="*/ 54307 w 58704"/>
                <a:gd name="connsiteY0" fmla="*/ 44351 h 86573"/>
                <a:gd name="connsiteX1" fmla="*/ 58339 w 58704"/>
                <a:gd name="connsiteY1" fmla="*/ 70375 h 86573"/>
                <a:gd name="connsiteX2" fmla="*/ 51741 w 58704"/>
                <a:gd name="connsiteY2" fmla="*/ 85770 h 86573"/>
                <a:gd name="connsiteX3" fmla="*/ 39279 w 58704"/>
                <a:gd name="connsiteY3" fmla="*/ 77706 h 86573"/>
                <a:gd name="connsiteX4" fmla="*/ 30482 w 58704"/>
                <a:gd name="connsiteY4" fmla="*/ 70375 h 86573"/>
                <a:gd name="connsiteX5" fmla="*/ 28283 w 58704"/>
                <a:gd name="connsiteY5" fmla="*/ 55714 h 86573"/>
                <a:gd name="connsiteX6" fmla="*/ 3724 w 58704"/>
                <a:gd name="connsiteY6" fmla="*/ 19793 h 86573"/>
                <a:gd name="connsiteX7" fmla="*/ 5191 w 58704"/>
                <a:gd name="connsiteY7" fmla="*/ 0 h 86573"/>
                <a:gd name="connsiteX8" fmla="*/ 25350 w 58704"/>
                <a:gd name="connsiteY8" fmla="*/ 7697 h 86573"/>
                <a:gd name="connsiteX9" fmla="*/ 28649 w 58704"/>
                <a:gd name="connsiteY9" fmla="*/ 15761 h 86573"/>
                <a:gd name="connsiteX10" fmla="*/ 54307 w 58704"/>
                <a:gd name="connsiteY10" fmla="*/ 44351 h 8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04" h="86573">
                  <a:moveTo>
                    <a:pt x="54307" y="44351"/>
                  </a:moveTo>
                  <a:cubicBezTo>
                    <a:pt x="59072" y="52415"/>
                    <a:pt x="52841" y="62312"/>
                    <a:pt x="58339" y="70375"/>
                  </a:cubicBezTo>
                  <a:cubicBezTo>
                    <a:pt x="60171" y="77340"/>
                    <a:pt x="54673" y="81005"/>
                    <a:pt x="51741" y="85770"/>
                  </a:cubicBezTo>
                  <a:cubicBezTo>
                    <a:pt x="44410" y="87969"/>
                    <a:pt x="38912" y="85770"/>
                    <a:pt x="39279" y="77706"/>
                  </a:cubicBezTo>
                  <a:cubicBezTo>
                    <a:pt x="39645" y="70375"/>
                    <a:pt x="33048" y="73308"/>
                    <a:pt x="30482" y="70375"/>
                  </a:cubicBezTo>
                  <a:cubicBezTo>
                    <a:pt x="27550" y="65610"/>
                    <a:pt x="25350" y="61212"/>
                    <a:pt x="28283" y="55714"/>
                  </a:cubicBezTo>
                  <a:cubicBezTo>
                    <a:pt x="24984" y="40686"/>
                    <a:pt x="11788" y="31522"/>
                    <a:pt x="3724" y="19793"/>
                  </a:cubicBezTo>
                  <a:cubicBezTo>
                    <a:pt x="-3606" y="9163"/>
                    <a:pt x="1525" y="6231"/>
                    <a:pt x="5191" y="0"/>
                  </a:cubicBezTo>
                  <a:cubicBezTo>
                    <a:pt x="12888" y="0"/>
                    <a:pt x="16553" y="8797"/>
                    <a:pt x="25350" y="7697"/>
                  </a:cubicBezTo>
                  <a:cubicBezTo>
                    <a:pt x="31215" y="6964"/>
                    <a:pt x="28649" y="12462"/>
                    <a:pt x="28649" y="15761"/>
                  </a:cubicBezTo>
                  <a:cubicBezTo>
                    <a:pt x="27916" y="33722"/>
                    <a:pt x="35247" y="42152"/>
                    <a:pt x="54307" y="44351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5CF7B55B-6457-4233-A69F-CBD97AD535B7}"/>
                </a:ext>
              </a:extLst>
            </p:cNvPr>
            <p:cNvSpPr/>
            <p:nvPr/>
          </p:nvSpPr>
          <p:spPr>
            <a:xfrm>
              <a:off x="11391442" y="4096781"/>
              <a:ext cx="77061" cy="63953"/>
            </a:xfrm>
            <a:custGeom>
              <a:avLst/>
              <a:gdLst>
                <a:gd name="connsiteX0" fmla="*/ 899 w 77061"/>
                <a:gd name="connsiteY0" fmla="*/ 27938 h 63953"/>
                <a:gd name="connsiteX1" fmla="*/ 166 w 77061"/>
                <a:gd name="connsiteY1" fmla="*/ 15109 h 63953"/>
                <a:gd name="connsiteX2" fmla="*/ 18493 w 77061"/>
                <a:gd name="connsiteY2" fmla="*/ 2647 h 63953"/>
                <a:gd name="connsiteX3" fmla="*/ 50015 w 77061"/>
                <a:gd name="connsiteY3" fmla="*/ 22073 h 63953"/>
                <a:gd name="connsiteX4" fmla="*/ 54414 w 77061"/>
                <a:gd name="connsiteY4" fmla="*/ 31237 h 63953"/>
                <a:gd name="connsiteX5" fmla="*/ 75306 w 77061"/>
                <a:gd name="connsiteY5" fmla="*/ 52862 h 63953"/>
                <a:gd name="connsiteX6" fmla="*/ 76039 w 77061"/>
                <a:gd name="connsiteY6" fmla="*/ 60926 h 63953"/>
                <a:gd name="connsiteX7" fmla="*/ 43417 w 77061"/>
                <a:gd name="connsiteY7" fmla="*/ 51763 h 63953"/>
                <a:gd name="connsiteX8" fmla="*/ 30589 w 77061"/>
                <a:gd name="connsiteY8" fmla="*/ 38934 h 63953"/>
                <a:gd name="connsiteX9" fmla="*/ 899 w 77061"/>
                <a:gd name="connsiteY9" fmla="*/ 27938 h 6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061" h="63953">
                  <a:moveTo>
                    <a:pt x="899" y="27938"/>
                  </a:moveTo>
                  <a:cubicBezTo>
                    <a:pt x="532" y="23539"/>
                    <a:pt x="532" y="19507"/>
                    <a:pt x="166" y="15109"/>
                  </a:cubicBezTo>
                  <a:cubicBezTo>
                    <a:pt x="-1300" y="-286"/>
                    <a:pt x="7130" y="-2851"/>
                    <a:pt x="18493" y="2647"/>
                  </a:cubicBezTo>
                  <a:cubicBezTo>
                    <a:pt x="29489" y="7778"/>
                    <a:pt x="39752" y="15475"/>
                    <a:pt x="50015" y="22073"/>
                  </a:cubicBezTo>
                  <a:cubicBezTo>
                    <a:pt x="52947" y="23906"/>
                    <a:pt x="55513" y="26838"/>
                    <a:pt x="54414" y="31237"/>
                  </a:cubicBezTo>
                  <a:cubicBezTo>
                    <a:pt x="50382" y="49197"/>
                    <a:pt x="64310" y="49930"/>
                    <a:pt x="75306" y="52862"/>
                  </a:cubicBezTo>
                  <a:cubicBezTo>
                    <a:pt x="77506" y="55428"/>
                    <a:pt x="77506" y="57994"/>
                    <a:pt x="76039" y="60926"/>
                  </a:cubicBezTo>
                  <a:cubicBezTo>
                    <a:pt x="62111" y="68624"/>
                    <a:pt x="52581" y="60193"/>
                    <a:pt x="43417" y="51763"/>
                  </a:cubicBezTo>
                  <a:cubicBezTo>
                    <a:pt x="39019" y="47731"/>
                    <a:pt x="36820" y="41500"/>
                    <a:pt x="30589" y="38934"/>
                  </a:cubicBezTo>
                  <a:cubicBezTo>
                    <a:pt x="22525" y="31603"/>
                    <a:pt x="10429" y="33069"/>
                    <a:pt x="899" y="27938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A944E9E3-45C4-41CE-9871-E99D35E1B9BB}"/>
                </a:ext>
              </a:extLst>
            </p:cNvPr>
            <p:cNvSpPr/>
            <p:nvPr/>
          </p:nvSpPr>
          <p:spPr>
            <a:xfrm>
              <a:off x="11466562" y="4145106"/>
              <a:ext cx="74227" cy="32532"/>
            </a:xfrm>
            <a:custGeom>
              <a:avLst/>
              <a:gdLst>
                <a:gd name="connsiteX0" fmla="*/ 187 w 74227"/>
                <a:gd name="connsiteY0" fmla="*/ 12234 h 32532"/>
                <a:gd name="connsiteX1" fmla="*/ 187 w 74227"/>
                <a:gd name="connsiteY1" fmla="*/ 4904 h 32532"/>
                <a:gd name="connsiteX2" fmla="*/ 34642 w 74227"/>
                <a:gd name="connsiteY2" fmla="*/ 1605 h 32532"/>
                <a:gd name="connsiteX3" fmla="*/ 29143 w 74227"/>
                <a:gd name="connsiteY3" fmla="*/ 17366 h 32532"/>
                <a:gd name="connsiteX4" fmla="*/ 42339 w 74227"/>
                <a:gd name="connsiteY4" fmla="*/ 14800 h 32532"/>
                <a:gd name="connsiteX5" fmla="*/ 55168 w 74227"/>
                <a:gd name="connsiteY5" fmla="*/ 139 h 32532"/>
                <a:gd name="connsiteX6" fmla="*/ 74228 w 74227"/>
                <a:gd name="connsiteY6" fmla="*/ 21031 h 32532"/>
                <a:gd name="connsiteX7" fmla="*/ 60299 w 74227"/>
                <a:gd name="connsiteY7" fmla="*/ 30928 h 32532"/>
                <a:gd name="connsiteX8" fmla="*/ 16315 w 74227"/>
                <a:gd name="connsiteY8" fmla="*/ 19932 h 32532"/>
                <a:gd name="connsiteX9" fmla="*/ 3852 w 74227"/>
                <a:gd name="connsiteY9" fmla="*/ 16266 h 32532"/>
                <a:gd name="connsiteX10" fmla="*/ 187 w 74227"/>
                <a:gd name="connsiteY10" fmla="*/ 12234 h 3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27" h="32532">
                  <a:moveTo>
                    <a:pt x="187" y="12234"/>
                  </a:moveTo>
                  <a:cubicBezTo>
                    <a:pt x="187" y="9669"/>
                    <a:pt x="187" y="7103"/>
                    <a:pt x="187" y="4904"/>
                  </a:cubicBezTo>
                  <a:cubicBezTo>
                    <a:pt x="11183" y="4170"/>
                    <a:pt x="22546" y="6736"/>
                    <a:pt x="34642" y="1605"/>
                  </a:cubicBezTo>
                  <a:cubicBezTo>
                    <a:pt x="35741" y="8569"/>
                    <a:pt x="24378" y="11868"/>
                    <a:pt x="29143" y="17366"/>
                  </a:cubicBezTo>
                  <a:cubicBezTo>
                    <a:pt x="33175" y="22131"/>
                    <a:pt x="42339" y="20665"/>
                    <a:pt x="42339" y="14800"/>
                  </a:cubicBezTo>
                  <a:cubicBezTo>
                    <a:pt x="42339" y="4537"/>
                    <a:pt x="49303" y="-961"/>
                    <a:pt x="55168" y="139"/>
                  </a:cubicBezTo>
                  <a:cubicBezTo>
                    <a:pt x="64331" y="1971"/>
                    <a:pt x="73128" y="8569"/>
                    <a:pt x="74228" y="21031"/>
                  </a:cubicBezTo>
                  <a:cubicBezTo>
                    <a:pt x="68730" y="22497"/>
                    <a:pt x="58100" y="18099"/>
                    <a:pt x="60299" y="30928"/>
                  </a:cubicBezTo>
                  <a:cubicBezTo>
                    <a:pt x="43072" y="37892"/>
                    <a:pt x="32076" y="19932"/>
                    <a:pt x="16315" y="19932"/>
                  </a:cubicBezTo>
                  <a:cubicBezTo>
                    <a:pt x="12283" y="19932"/>
                    <a:pt x="8251" y="17366"/>
                    <a:pt x="3852" y="16266"/>
                  </a:cubicBezTo>
                  <a:cubicBezTo>
                    <a:pt x="920" y="16633"/>
                    <a:pt x="-546" y="15900"/>
                    <a:pt x="187" y="12234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5A624A4-0F25-435C-9B9D-BA44B58EDAFA}"/>
                </a:ext>
              </a:extLst>
            </p:cNvPr>
            <p:cNvSpPr/>
            <p:nvPr/>
          </p:nvSpPr>
          <p:spPr>
            <a:xfrm>
              <a:off x="11200275" y="4104009"/>
              <a:ext cx="60112" cy="28897"/>
            </a:xfrm>
            <a:custGeom>
              <a:avLst/>
              <a:gdLst>
                <a:gd name="connsiteX0" fmla="*/ 33355 w 60112"/>
                <a:gd name="connsiteY0" fmla="*/ 23641 h 28897"/>
                <a:gd name="connsiteX1" fmla="*/ 0 w 60112"/>
                <a:gd name="connsiteY1" fmla="*/ 23275 h 28897"/>
                <a:gd name="connsiteX2" fmla="*/ 20526 w 60112"/>
                <a:gd name="connsiteY2" fmla="*/ 10446 h 28897"/>
                <a:gd name="connsiteX3" fmla="*/ 46184 w 60112"/>
                <a:gd name="connsiteY3" fmla="*/ 2016 h 28897"/>
                <a:gd name="connsiteX4" fmla="*/ 60112 w 60112"/>
                <a:gd name="connsiteY4" fmla="*/ 549 h 28897"/>
                <a:gd name="connsiteX5" fmla="*/ 56814 w 60112"/>
                <a:gd name="connsiteY5" fmla="*/ 20709 h 28897"/>
                <a:gd name="connsiteX6" fmla="*/ 51682 w 60112"/>
                <a:gd name="connsiteY6" fmla="*/ 26574 h 28897"/>
                <a:gd name="connsiteX7" fmla="*/ 33355 w 60112"/>
                <a:gd name="connsiteY7" fmla="*/ 23641 h 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12" h="28897">
                  <a:moveTo>
                    <a:pt x="33355" y="23641"/>
                  </a:moveTo>
                  <a:cubicBezTo>
                    <a:pt x="22359" y="19609"/>
                    <a:pt x="10996" y="37570"/>
                    <a:pt x="0" y="23275"/>
                  </a:cubicBezTo>
                  <a:cubicBezTo>
                    <a:pt x="5132" y="15578"/>
                    <a:pt x="15395" y="14844"/>
                    <a:pt x="20526" y="10446"/>
                  </a:cubicBezTo>
                  <a:cubicBezTo>
                    <a:pt x="31889" y="1282"/>
                    <a:pt x="32255" y="-2749"/>
                    <a:pt x="46184" y="2016"/>
                  </a:cubicBezTo>
                  <a:cubicBezTo>
                    <a:pt x="51682" y="3848"/>
                    <a:pt x="55347" y="-550"/>
                    <a:pt x="60112" y="549"/>
                  </a:cubicBezTo>
                  <a:cubicBezTo>
                    <a:pt x="59013" y="7147"/>
                    <a:pt x="49483" y="11912"/>
                    <a:pt x="56814" y="20709"/>
                  </a:cubicBezTo>
                  <a:cubicBezTo>
                    <a:pt x="60845" y="25474"/>
                    <a:pt x="55347" y="26940"/>
                    <a:pt x="51682" y="26574"/>
                  </a:cubicBezTo>
                  <a:cubicBezTo>
                    <a:pt x="45451" y="26207"/>
                    <a:pt x="39586" y="24741"/>
                    <a:pt x="33355" y="23641"/>
                  </a:cubicBezTo>
                  <a:close/>
                </a:path>
              </a:pathLst>
            </a:custGeom>
            <a:solidFill>
              <a:srgbClr val="C0AD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AFD0E7E-A327-4717-AC2B-B5C6C45942D9}"/>
                </a:ext>
              </a:extLst>
            </p:cNvPr>
            <p:cNvSpPr/>
            <p:nvPr/>
          </p:nvSpPr>
          <p:spPr>
            <a:xfrm>
              <a:off x="11662114" y="4169436"/>
              <a:ext cx="49044" cy="64642"/>
            </a:xfrm>
            <a:custGeom>
              <a:avLst/>
              <a:gdLst>
                <a:gd name="connsiteX0" fmla="*/ 0 w 49044"/>
                <a:gd name="connsiteY0" fmla="*/ 17960 h 64642"/>
                <a:gd name="connsiteX1" fmla="*/ 3299 w 49044"/>
                <a:gd name="connsiteY1" fmla="*/ 0 h 64642"/>
                <a:gd name="connsiteX2" fmla="*/ 19060 w 49044"/>
                <a:gd name="connsiteY2" fmla="*/ 23825 h 64642"/>
                <a:gd name="connsiteX3" fmla="*/ 32988 w 49044"/>
                <a:gd name="connsiteY3" fmla="*/ 37020 h 64642"/>
                <a:gd name="connsiteX4" fmla="*/ 47284 w 49044"/>
                <a:gd name="connsiteY4" fmla="*/ 57913 h 64642"/>
                <a:gd name="connsiteX5" fmla="*/ 41052 w 49044"/>
                <a:gd name="connsiteY5" fmla="*/ 63411 h 64642"/>
                <a:gd name="connsiteX6" fmla="*/ 0 w 49044"/>
                <a:gd name="connsiteY6" fmla="*/ 17960 h 6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44" h="64642">
                  <a:moveTo>
                    <a:pt x="0" y="17960"/>
                  </a:moveTo>
                  <a:cubicBezTo>
                    <a:pt x="10996" y="13928"/>
                    <a:pt x="4398" y="6231"/>
                    <a:pt x="3299" y="0"/>
                  </a:cubicBezTo>
                  <a:cubicBezTo>
                    <a:pt x="12829" y="5132"/>
                    <a:pt x="13562" y="16128"/>
                    <a:pt x="19060" y="23825"/>
                  </a:cubicBezTo>
                  <a:cubicBezTo>
                    <a:pt x="23092" y="29323"/>
                    <a:pt x="24925" y="36287"/>
                    <a:pt x="32988" y="37020"/>
                  </a:cubicBezTo>
                  <a:cubicBezTo>
                    <a:pt x="37753" y="43985"/>
                    <a:pt x="43252" y="50582"/>
                    <a:pt x="47284" y="57913"/>
                  </a:cubicBezTo>
                  <a:cubicBezTo>
                    <a:pt x="52048" y="66710"/>
                    <a:pt x="46184" y="64877"/>
                    <a:pt x="41052" y="63411"/>
                  </a:cubicBezTo>
                  <a:cubicBezTo>
                    <a:pt x="27857" y="48383"/>
                    <a:pt x="16128" y="30789"/>
                    <a:pt x="0" y="17960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4054E954-15CF-40E1-997D-DF971D0D3AB7}"/>
                </a:ext>
              </a:extLst>
            </p:cNvPr>
            <p:cNvSpPr/>
            <p:nvPr/>
          </p:nvSpPr>
          <p:spPr>
            <a:xfrm>
              <a:off x="11349823" y="4061158"/>
              <a:ext cx="29323" cy="29108"/>
            </a:xfrm>
            <a:custGeom>
              <a:avLst/>
              <a:gdLst>
                <a:gd name="connsiteX0" fmla="*/ 29323 w 29323"/>
                <a:gd name="connsiteY0" fmla="*/ 15910 h 29108"/>
                <a:gd name="connsiteX1" fmla="*/ 17594 w 29323"/>
                <a:gd name="connsiteY1" fmla="*/ 28739 h 29108"/>
                <a:gd name="connsiteX2" fmla="*/ 0 w 29323"/>
                <a:gd name="connsiteY2" fmla="*/ 10412 h 29108"/>
                <a:gd name="connsiteX3" fmla="*/ 12462 w 29323"/>
                <a:gd name="connsiteY3" fmla="*/ 149 h 29108"/>
                <a:gd name="connsiteX4" fmla="*/ 29323 w 29323"/>
                <a:gd name="connsiteY4" fmla="*/ 15910 h 2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23" h="29108">
                  <a:moveTo>
                    <a:pt x="29323" y="15910"/>
                  </a:moveTo>
                  <a:cubicBezTo>
                    <a:pt x="26757" y="22875"/>
                    <a:pt x="26391" y="30939"/>
                    <a:pt x="17594" y="28739"/>
                  </a:cubicBezTo>
                  <a:cubicBezTo>
                    <a:pt x="8430" y="26174"/>
                    <a:pt x="0" y="21042"/>
                    <a:pt x="0" y="10412"/>
                  </a:cubicBezTo>
                  <a:cubicBezTo>
                    <a:pt x="0" y="4181"/>
                    <a:pt x="6598" y="-950"/>
                    <a:pt x="12462" y="149"/>
                  </a:cubicBezTo>
                  <a:cubicBezTo>
                    <a:pt x="21259" y="1615"/>
                    <a:pt x="25658" y="9679"/>
                    <a:pt x="29323" y="15910"/>
                  </a:cubicBezTo>
                  <a:close/>
                </a:path>
              </a:pathLst>
            </a:custGeom>
            <a:solidFill>
              <a:srgbClr val="A288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85A4700A-6850-4EC0-AD9F-65FA9FE83C94}"/>
                </a:ext>
              </a:extLst>
            </p:cNvPr>
            <p:cNvSpPr/>
            <p:nvPr/>
          </p:nvSpPr>
          <p:spPr>
            <a:xfrm>
              <a:off x="11268979" y="4104559"/>
              <a:ext cx="12545" cy="12627"/>
            </a:xfrm>
            <a:custGeom>
              <a:avLst/>
              <a:gdLst>
                <a:gd name="connsiteX0" fmla="*/ 6070 w 12545"/>
                <a:gd name="connsiteY0" fmla="*/ 0 h 12627"/>
                <a:gd name="connsiteX1" fmla="*/ 11568 w 12545"/>
                <a:gd name="connsiteY1" fmla="*/ 9530 h 12627"/>
                <a:gd name="connsiteX2" fmla="*/ 3871 w 12545"/>
                <a:gd name="connsiteY2" fmla="*/ 12462 h 12627"/>
                <a:gd name="connsiteX3" fmla="*/ 2771 w 12545"/>
                <a:gd name="connsiteY3" fmla="*/ 367 h 12627"/>
                <a:gd name="connsiteX4" fmla="*/ 6070 w 12545"/>
                <a:gd name="connsiteY4" fmla="*/ 0 h 1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5" h="12627">
                  <a:moveTo>
                    <a:pt x="6070" y="0"/>
                  </a:moveTo>
                  <a:cubicBezTo>
                    <a:pt x="9002" y="2566"/>
                    <a:pt x="14867" y="4032"/>
                    <a:pt x="11568" y="9530"/>
                  </a:cubicBezTo>
                  <a:cubicBezTo>
                    <a:pt x="10468" y="11363"/>
                    <a:pt x="5703" y="13195"/>
                    <a:pt x="3871" y="12462"/>
                  </a:cubicBezTo>
                  <a:cubicBezTo>
                    <a:pt x="-3460" y="9530"/>
                    <a:pt x="1671" y="4765"/>
                    <a:pt x="2771" y="367"/>
                  </a:cubicBezTo>
                  <a:cubicBezTo>
                    <a:pt x="3871" y="367"/>
                    <a:pt x="4970" y="0"/>
                    <a:pt x="6070" y="0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ABC37B19-2832-435F-A9B0-545DB09A16A6}"/>
                </a:ext>
              </a:extLst>
            </p:cNvPr>
            <p:cNvSpPr/>
            <p:nvPr/>
          </p:nvSpPr>
          <p:spPr>
            <a:xfrm>
              <a:off x="10134381" y="5269332"/>
              <a:ext cx="205842" cy="1180961"/>
            </a:xfrm>
            <a:custGeom>
              <a:avLst/>
              <a:gdLst>
                <a:gd name="connsiteX0" fmla="*/ 0 w 205842"/>
                <a:gd name="connsiteY0" fmla="*/ 627234 h 1180961"/>
                <a:gd name="connsiteX1" fmla="*/ 3665 w 205842"/>
                <a:gd name="connsiteY1" fmla="*/ 615505 h 1180961"/>
                <a:gd name="connsiteX2" fmla="*/ 3665 w 205842"/>
                <a:gd name="connsiteY2" fmla="*/ 580317 h 1180961"/>
                <a:gd name="connsiteX3" fmla="*/ 6964 w 205842"/>
                <a:gd name="connsiteY3" fmla="*/ 556859 h 1180961"/>
                <a:gd name="connsiteX4" fmla="*/ 27857 w 205842"/>
                <a:gd name="connsiteY4" fmla="*/ 569688 h 1180961"/>
                <a:gd name="connsiteX5" fmla="*/ 42885 w 205842"/>
                <a:gd name="connsiteY5" fmla="*/ 623935 h 1180961"/>
                <a:gd name="connsiteX6" fmla="*/ 44351 w 205842"/>
                <a:gd name="connsiteY6" fmla="*/ 624302 h 1180961"/>
                <a:gd name="connsiteX7" fmla="*/ 43618 w 205842"/>
                <a:gd name="connsiteY7" fmla="*/ 622836 h 1180961"/>
                <a:gd name="connsiteX8" fmla="*/ 51682 w 205842"/>
                <a:gd name="connsiteY8" fmla="*/ 513607 h 1180961"/>
                <a:gd name="connsiteX9" fmla="*/ 47650 w 205842"/>
                <a:gd name="connsiteY9" fmla="*/ 496013 h 1180961"/>
                <a:gd name="connsiteX10" fmla="*/ 46917 w 205842"/>
                <a:gd name="connsiteY10" fmla="*/ 478053 h 1180961"/>
                <a:gd name="connsiteX11" fmla="*/ 47650 w 205842"/>
                <a:gd name="connsiteY11" fmla="*/ 475487 h 1180961"/>
                <a:gd name="connsiteX12" fmla="*/ 48383 w 205842"/>
                <a:gd name="connsiteY12" fmla="*/ 431502 h 1180961"/>
                <a:gd name="connsiteX13" fmla="*/ 45451 w 205842"/>
                <a:gd name="connsiteY13" fmla="*/ 377988 h 1180961"/>
                <a:gd name="connsiteX14" fmla="*/ 47283 w 205842"/>
                <a:gd name="connsiteY14" fmla="*/ 361127 h 1180961"/>
                <a:gd name="connsiteX15" fmla="*/ 49116 w 205842"/>
                <a:gd name="connsiteY15" fmla="*/ 357828 h 1180961"/>
                <a:gd name="connsiteX16" fmla="*/ 46917 w 205842"/>
                <a:gd name="connsiteY16" fmla="*/ 262895 h 1180961"/>
                <a:gd name="connsiteX17" fmla="*/ 47283 w 205842"/>
                <a:gd name="connsiteY17" fmla="*/ 229173 h 1180961"/>
                <a:gd name="connsiteX18" fmla="*/ 50216 w 205842"/>
                <a:gd name="connsiteY18" fmla="*/ 221476 h 1180961"/>
                <a:gd name="connsiteX19" fmla="*/ 73308 w 205842"/>
                <a:gd name="connsiteY19" fmla="*/ 185555 h 1180961"/>
                <a:gd name="connsiteX20" fmla="*/ 89069 w 205842"/>
                <a:gd name="connsiteY20" fmla="*/ 151100 h 1180961"/>
                <a:gd name="connsiteX21" fmla="*/ 94200 w 205842"/>
                <a:gd name="connsiteY21" fmla="*/ 118845 h 1180961"/>
                <a:gd name="connsiteX22" fmla="*/ 88702 w 205842"/>
                <a:gd name="connsiteY22" fmla="*/ 103084 h 1180961"/>
                <a:gd name="connsiteX23" fmla="*/ 73308 w 205842"/>
                <a:gd name="connsiteY23" fmla="*/ 72295 h 1180961"/>
                <a:gd name="connsiteX24" fmla="*/ 70375 w 205842"/>
                <a:gd name="connsiteY24" fmla="*/ 59466 h 1180961"/>
                <a:gd name="connsiteX25" fmla="*/ 69276 w 205842"/>
                <a:gd name="connsiteY25" fmla="*/ 19146 h 1180961"/>
                <a:gd name="connsiteX26" fmla="*/ 69642 w 205842"/>
                <a:gd name="connsiteY26" fmla="*/ 13282 h 1180961"/>
                <a:gd name="connsiteX27" fmla="*/ 105563 w 205842"/>
                <a:gd name="connsiteY27" fmla="*/ 3752 h 1180961"/>
                <a:gd name="connsiteX28" fmla="*/ 119492 w 205842"/>
                <a:gd name="connsiteY28" fmla="*/ 51768 h 1180961"/>
                <a:gd name="connsiteX29" fmla="*/ 103364 w 205842"/>
                <a:gd name="connsiteY29" fmla="*/ 54701 h 1180961"/>
                <a:gd name="connsiteX30" fmla="*/ 117659 w 205842"/>
                <a:gd name="connsiteY30" fmla="*/ 70828 h 1180961"/>
                <a:gd name="connsiteX31" fmla="*/ 119858 w 205842"/>
                <a:gd name="connsiteY31" fmla="*/ 124343 h 1180961"/>
                <a:gd name="connsiteX32" fmla="*/ 104464 w 205842"/>
                <a:gd name="connsiteY32" fmla="*/ 203515 h 1180961"/>
                <a:gd name="connsiteX33" fmla="*/ 104097 w 205842"/>
                <a:gd name="connsiteY33" fmla="*/ 245301 h 1180961"/>
                <a:gd name="connsiteX34" fmla="*/ 103364 w 205842"/>
                <a:gd name="connsiteY34" fmla="*/ 355995 h 1180961"/>
                <a:gd name="connsiteX35" fmla="*/ 103364 w 205842"/>
                <a:gd name="connsiteY35" fmla="*/ 414642 h 1180961"/>
                <a:gd name="connsiteX36" fmla="*/ 101165 w 205842"/>
                <a:gd name="connsiteY36" fmla="*/ 445064 h 1180961"/>
                <a:gd name="connsiteX37" fmla="*/ 103730 w 205842"/>
                <a:gd name="connsiteY37" fmla="*/ 478786 h 1180961"/>
                <a:gd name="connsiteX38" fmla="*/ 105930 w 205842"/>
                <a:gd name="connsiteY38" fmla="*/ 506276 h 1180961"/>
                <a:gd name="connsiteX39" fmla="*/ 109229 w 205842"/>
                <a:gd name="connsiteY39" fmla="*/ 539998 h 1180961"/>
                <a:gd name="connsiteX40" fmla="*/ 108129 w 205842"/>
                <a:gd name="connsiteY40" fmla="*/ 581417 h 1180961"/>
                <a:gd name="connsiteX41" fmla="*/ 123524 w 205842"/>
                <a:gd name="connsiteY41" fmla="*/ 703474 h 1180961"/>
                <a:gd name="connsiteX42" fmla="*/ 124257 w 205842"/>
                <a:gd name="connsiteY42" fmla="*/ 708972 h 1180961"/>
                <a:gd name="connsiteX43" fmla="*/ 114727 w 205842"/>
                <a:gd name="connsiteY43" fmla="*/ 730232 h 1180961"/>
                <a:gd name="connsiteX44" fmla="*/ 122790 w 205842"/>
                <a:gd name="connsiteY44" fmla="*/ 754056 h 1180961"/>
                <a:gd name="connsiteX45" fmla="*/ 108129 w 205842"/>
                <a:gd name="connsiteY45" fmla="*/ 781547 h 1180961"/>
                <a:gd name="connsiteX46" fmla="*/ 127189 w 205842"/>
                <a:gd name="connsiteY46" fmla="*/ 802440 h 1180961"/>
                <a:gd name="connsiteX47" fmla="*/ 126089 w 205842"/>
                <a:gd name="connsiteY47" fmla="*/ 827364 h 1180961"/>
                <a:gd name="connsiteX48" fmla="*/ 128289 w 205842"/>
                <a:gd name="connsiteY48" fmla="*/ 828464 h 1180961"/>
                <a:gd name="connsiteX49" fmla="*/ 127189 w 205842"/>
                <a:gd name="connsiteY49" fmla="*/ 863652 h 1180961"/>
                <a:gd name="connsiteX50" fmla="*/ 142584 w 205842"/>
                <a:gd name="connsiteY50" fmla="*/ 860353 h 1180961"/>
                <a:gd name="connsiteX51" fmla="*/ 155779 w 205842"/>
                <a:gd name="connsiteY51" fmla="*/ 859986 h 1180961"/>
                <a:gd name="connsiteX52" fmla="*/ 158711 w 205842"/>
                <a:gd name="connsiteY52" fmla="*/ 875014 h 1180961"/>
                <a:gd name="connsiteX53" fmla="*/ 162010 w 205842"/>
                <a:gd name="connsiteY53" fmla="*/ 896640 h 1180961"/>
                <a:gd name="connsiteX54" fmla="*/ 155412 w 205842"/>
                <a:gd name="connsiteY54" fmla="*/ 927063 h 1180961"/>
                <a:gd name="connsiteX55" fmla="*/ 162377 w 205842"/>
                <a:gd name="connsiteY55" fmla="*/ 953087 h 1180961"/>
                <a:gd name="connsiteX56" fmla="*/ 161644 w 205842"/>
                <a:gd name="connsiteY56" fmla="*/ 967749 h 1180961"/>
                <a:gd name="connsiteX57" fmla="*/ 178504 w 205842"/>
                <a:gd name="connsiteY57" fmla="*/ 1009900 h 1180961"/>
                <a:gd name="connsiteX58" fmla="*/ 182536 w 205842"/>
                <a:gd name="connsiteY58" fmla="*/ 1021263 h 1180961"/>
                <a:gd name="connsiteX59" fmla="*/ 194632 w 205842"/>
                <a:gd name="connsiteY59" fmla="*/ 1075877 h 1180961"/>
                <a:gd name="connsiteX60" fmla="*/ 205262 w 205842"/>
                <a:gd name="connsiteY60" fmla="*/ 1107033 h 1180961"/>
                <a:gd name="connsiteX61" fmla="*/ 186568 w 205842"/>
                <a:gd name="connsiteY61" fmla="*/ 1135990 h 1180961"/>
                <a:gd name="connsiteX62" fmla="*/ 188034 w 205842"/>
                <a:gd name="connsiteY62" fmla="*/ 1151385 h 1180961"/>
                <a:gd name="connsiteX63" fmla="*/ 194632 w 205842"/>
                <a:gd name="connsiteY63" fmla="*/ 1154683 h 1180961"/>
                <a:gd name="connsiteX64" fmla="*/ 203429 w 205842"/>
                <a:gd name="connsiteY64" fmla="*/ 1174476 h 1180961"/>
                <a:gd name="connsiteX65" fmla="*/ 181803 w 205842"/>
                <a:gd name="connsiteY65" fmla="*/ 1178508 h 1180961"/>
                <a:gd name="connsiteX66" fmla="*/ 154313 w 205842"/>
                <a:gd name="connsiteY66" fmla="*/ 1160181 h 1180961"/>
                <a:gd name="connsiteX67" fmla="*/ 144783 w 205842"/>
                <a:gd name="connsiteY67" fmla="*/ 1152117 h 1180961"/>
                <a:gd name="connsiteX68" fmla="*/ 118392 w 205842"/>
                <a:gd name="connsiteY68" fmla="*/ 1128292 h 1180961"/>
                <a:gd name="connsiteX69" fmla="*/ 106296 w 205842"/>
                <a:gd name="connsiteY69" fmla="*/ 1112165 h 1180961"/>
                <a:gd name="connsiteX70" fmla="*/ 79539 w 205842"/>
                <a:gd name="connsiteY70" fmla="*/ 1077710 h 1180961"/>
                <a:gd name="connsiteX71" fmla="*/ 75507 w 205842"/>
                <a:gd name="connsiteY71" fmla="*/ 1037391 h 1180961"/>
                <a:gd name="connsiteX72" fmla="*/ 57547 w 205842"/>
                <a:gd name="connsiteY72" fmla="*/ 982044 h 1180961"/>
                <a:gd name="connsiteX73" fmla="*/ 50949 w 205842"/>
                <a:gd name="connsiteY73" fmla="*/ 958952 h 1180961"/>
                <a:gd name="connsiteX74" fmla="*/ 45084 w 205842"/>
                <a:gd name="connsiteY74" fmla="*/ 958218 h 1180961"/>
                <a:gd name="connsiteX75" fmla="*/ 39953 w 205842"/>
                <a:gd name="connsiteY75" fmla="*/ 911302 h 1180961"/>
                <a:gd name="connsiteX76" fmla="*/ 47650 w 205842"/>
                <a:gd name="connsiteY76" fmla="*/ 924863 h 1180961"/>
                <a:gd name="connsiteX77" fmla="*/ 43985 w 205842"/>
                <a:gd name="connsiteY77" fmla="*/ 890042 h 1180961"/>
                <a:gd name="connsiteX78" fmla="*/ 43985 w 205842"/>
                <a:gd name="connsiteY78" fmla="*/ 890042 h 1180961"/>
                <a:gd name="connsiteX79" fmla="*/ 40686 w 205842"/>
                <a:gd name="connsiteY79" fmla="*/ 859986 h 1180961"/>
                <a:gd name="connsiteX80" fmla="*/ 32622 w 205842"/>
                <a:gd name="connsiteY80" fmla="*/ 788511 h 1180961"/>
                <a:gd name="connsiteX81" fmla="*/ 25658 w 205842"/>
                <a:gd name="connsiteY81" fmla="*/ 771284 h 1180961"/>
                <a:gd name="connsiteX82" fmla="*/ 23825 w 205842"/>
                <a:gd name="connsiteY82" fmla="*/ 752590 h 1180961"/>
                <a:gd name="connsiteX83" fmla="*/ 12096 w 205842"/>
                <a:gd name="connsiteY83" fmla="*/ 655458 h 1180961"/>
                <a:gd name="connsiteX84" fmla="*/ 0 w 205842"/>
                <a:gd name="connsiteY84" fmla="*/ 627234 h 118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5842" h="1180961">
                  <a:moveTo>
                    <a:pt x="0" y="627234"/>
                  </a:moveTo>
                  <a:cubicBezTo>
                    <a:pt x="1100" y="623202"/>
                    <a:pt x="2566" y="619537"/>
                    <a:pt x="3665" y="615505"/>
                  </a:cubicBezTo>
                  <a:cubicBezTo>
                    <a:pt x="6598" y="603776"/>
                    <a:pt x="4765" y="592046"/>
                    <a:pt x="3665" y="580317"/>
                  </a:cubicBezTo>
                  <a:cubicBezTo>
                    <a:pt x="2932" y="572620"/>
                    <a:pt x="1100" y="564189"/>
                    <a:pt x="6964" y="556859"/>
                  </a:cubicBezTo>
                  <a:cubicBezTo>
                    <a:pt x="20526" y="550261"/>
                    <a:pt x="24925" y="560158"/>
                    <a:pt x="27857" y="569688"/>
                  </a:cubicBezTo>
                  <a:cubicBezTo>
                    <a:pt x="33722" y="588014"/>
                    <a:pt x="36654" y="606708"/>
                    <a:pt x="42885" y="623935"/>
                  </a:cubicBezTo>
                  <a:cubicBezTo>
                    <a:pt x="42518" y="626501"/>
                    <a:pt x="46917" y="623202"/>
                    <a:pt x="44351" y="624302"/>
                  </a:cubicBezTo>
                  <a:cubicBezTo>
                    <a:pt x="43985" y="624668"/>
                    <a:pt x="43618" y="623935"/>
                    <a:pt x="43618" y="622836"/>
                  </a:cubicBezTo>
                  <a:cubicBezTo>
                    <a:pt x="50216" y="586548"/>
                    <a:pt x="51315" y="550261"/>
                    <a:pt x="51682" y="513607"/>
                  </a:cubicBezTo>
                  <a:cubicBezTo>
                    <a:pt x="51682" y="507376"/>
                    <a:pt x="51682" y="501511"/>
                    <a:pt x="47650" y="496013"/>
                  </a:cubicBezTo>
                  <a:cubicBezTo>
                    <a:pt x="43618" y="490515"/>
                    <a:pt x="37020" y="484284"/>
                    <a:pt x="46917" y="478053"/>
                  </a:cubicBezTo>
                  <a:cubicBezTo>
                    <a:pt x="48017" y="477320"/>
                    <a:pt x="48750" y="476587"/>
                    <a:pt x="47650" y="475487"/>
                  </a:cubicBezTo>
                  <a:cubicBezTo>
                    <a:pt x="32255" y="460092"/>
                    <a:pt x="42152" y="447264"/>
                    <a:pt x="48383" y="431502"/>
                  </a:cubicBezTo>
                  <a:cubicBezTo>
                    <a:pt x="54248" y="415375"/>
                    <a:pt x="52782" y="395215"/>
                    <a:pt x="45451" y="377988"/>
                  </a:cubicBezTo>
                  <a:cubicBezTo>
                    <a:pt x="42152" y="370657"/>
                    <a:pt x="43985" y="366625"/>
                    <a:pt x="47283" y="361127"/>
                  </a:cubicBezTo>
                  <a:cubicBezTo>
                    <a:pt x="48017" y="360027"/>
                    <a:pt x="49116" y="358928"/>
                    <a:pt x="49116" y="357828"/>
                  </a:cubicBezTo>
                  <a:cubicBezTo>
                    <a:pt x="44718" y="326306"/>
                    <a:pt x="53881" y="294417"/>
                    <a:pt x="46917" y="262895"/>
                  </a:cubicBezTo>
                  <a:cubicBezTo>
                    <a:pt x="44351" y="251532"/>
                    <a:pt x="45817" y="240169"/>
                    <a:pt x="47283" y="229173"/>
                  </a:cubicBezTo>
                  <a:cubicBezTo>
                    <a:pt x="47650" y="226241"/>
                    <a:pt x="48750" y="223675"/>
                    <a:pt x="50216" y="221476"/>
                  </a:cubicBezTo>
                  <a:cubicBezTo>
                    <a:pt x="67443" y="215978"/>
                    <a:pt x="73674" y="203149"/>
                    <a:pt x="73308" y="185555"/>
                  </a:cubicBezTo>
                  <a:cubicBezTo>
                    <a:pt x="72575" y="171627"/>
                    <a:pt x="78073" y="160630"/>
                    <a:pt x="89069" y="151100"/>
                  </a:cubicBezTo>
                  <a:cubicBezTo>
                    <a:pt x="98965" y="142303"/>
                    <a:pt x="100798" y="130941"/>
                    <a:pt x="94200" y="118845"/>
                  </a:cubicBezTo>
                  <a:cubicBezTo>
                    <a:pt x="91635" y="113713"/>
                    <a:pt x="88336" y="108948"/>
                    <a:pt x="88702" y="103084"/>
                  </a:cubicBezTo>
                  <a:cubicBezTo>
                    <a:pt x="89802" y="89522"/>
                    <a:pt x="90168" y="77426"/>
                    <a:pt x="73308" y="72295"/>
                  </a:cubicBezTo>
                  <a:cubicBezTo>
                    <a:pt x="68909" y="71195"/>
                    <a:pt x="66710" y="64231"/>
                    <a:pt x="70375" y="59466"/>
                  </a:cubicBezTo>
                  <a:cubicBezTo>
                    <a:pt x="81005" y="45537"/>
                    <a:pt x="76240" y="32342"/>
                    <a:pt x="69276" y="19146"/>
                  </a:cubicBezTo>
                  <a:cubicBezTo>
                    <a:pt x="68909" y="17314"/>
                    <a:pt x="68909" y="15115"/>
                    <a:pt x="69642" y="13282"/>
                  </a:cubicBezTo>
                  <a:cubicBezTo>
                    <a:pt x="77706" y="-4678"/>
                    <a:pt x="91635" y="-647"/>
                    <a:pt x="105563" y="3752"/>
                  </a:cubicBezTo>
                  <a:cubicBezTo>
                    <a:pt x="131587" y="8883"/>
                    <a:pt x="135253" y="21712"/>
                    <a:pt x="119492" y="51768"/>
                  </a:cubicBezTo>
                  <a:cubicBezTo>
                    <a:pt x="115093" y="57267"/>
                    <a:pt x="108495" y="52135"/>
                    <a:pt x="103364" y="54701"/>
                  </a:cubicBezTo>
                  <a:cubicBezTo>
                    <a:pt x="105930" y="62398"/>
                    <a:pt x="113627" y="65330"/>
                    <a:pt x="117659" y="70828"/>
                  </a:cubicBezTo>
                  <a:cubicBezTo>
                    <a:pt x="127555" y="88422"/>
                    <a:pt x="120591" y="106749"/>
                    <a:pt x="119858" y="124343"/>
                  </a:cubicBezTo>
                  <a:cubicBezTo>
                    <a:pt x="118392" y="151467"/>
                    <a:pt x="104830" y="176758"/>
                    <a:pt x="104464" y="203515"/>
                  </a:cubicBezTo>
                  <a:cubicBezTo>
                    <a:pt x="104097" y="217077"/>
                    <a:pt x="104097" y="231372"/>
                    <a:pt x="104097" y="245301"/>
                  </a:cubicBezTo>
                  <a:cubicBezTo>
                    <a:pt x="104097" y="282321"/>
                    <a:pt x="103730" y="318975"/>
                    <a:pt x="103364" y="355995"/>
                  </a:cubicBezTo>
                  <a:cubicBezTo>
                    <a:pt x="102997" y="375422"/>
                    <a:pt x="112894" y="395215"/>
                    <a:pt x="103364" y="414642"/>
                  </a:cubicBezTo>
                  <a:cubicBezTo>
                    <a:pt x="98599" y="424538"/>
                    <a:pt x="96400" y="434435"/>
                    <a:pt x="101165" y="445064"/>
                  </a:cubicBezTo>
                  <a:cubicBezTo>
                    <a:pt x="102997" y="456427"/>
                    <a:pt x="102631" y="467790"/>
                    <a:pt x="103730" y="478786"/>
                  </a:cubicBezTo>
                  <a:cubicBezTo>
                    <a:pt x="102264" y="487949"/>
                    <a:pt x="106296" y="497113"/>
                    <a:pt x="105930" y="506276"/>
                  </a:cubicBezTo>
                  <a:cubicBezTo>
                    <a:pt x="104464" y="517639"/>
                    <a:pt x="104464" y="529002"/>
                    <a:pt x="109229" y="539998"/>
                  </a:cubicBezTo>
                  <a:cubicBezTo>
                    <a:pt x="113627" y="553926"/>
                    <a:pt x="103364" y="567488"/>
                    <a:pt x="108129" y="581417"/>
                  </a:cubicBezTo>
                  <a:cubicBezTo>
                    <a:pt x="113260" y="622103"/>
                    <a:pt x="113627" y="663521"/>
                    <a:pt x="123524" y="703474"/>
                  </a:cubicBezTo>
                  <a:cubicBezTo>
                    <a:pt x="123890" y="705307"/>
                    <a:pt x="124623" y="707140"/>
                    <a:pt x="124257" y="708972"/>
                  </a:cubicBezTo>
                  <a:cubicBezTo>
                    <a:pt x="123157" y="717403"/>
                    <a:pt x="112894" y="729132"/>
                    <a:pt x="114727" y="730232"/>
                  </a:cubicBezTo>
                  <a:cubicBezTo>
                    <a:pt x="124257" y="736829"/>
                    <a:pt x="120958" y="745993"/>
                    <a:pt x="122790" y="754056"/>
                  </a:cubicBezTo>
                  <a:cubicBezTo>
                    <a:pt x="125723" y="768351"/>
                    <a:pt x="105563" y="769085"/>
                    <a:pt x="108129" y="781547"/>
                  </a:cubicBezTo>
                  <a:cubicBezTo>
                    <a:pt x="126456" y="780447"/>
                    <a:pt x="127189" y="781547"/>
                    <a:pt x="127189" y="802440"/>
                  </a:cubicBezTo>
                  <a:cubicBezTo>
                    <a:pt x="127189" y="810870"/>
                    <a:pt x="136719" y="819300"/>
                    <a:pt x="126089" y="827364"/>
                  </a:cubicBezTo>
                  <a:cubicBezTo>
                    <a:pt x="124990" y="828097"/>
                    <a:pt x="127555" y="827731"/>
                    <a:pt x="128289" y="828464"/>
                  </a:cubicBezTo>
                  <a:cubicBezTo>
                    <a:pt x="138918" y="839460"/>
                    <a:pt x="138552" y="850090"/>
                    <a:pt x="127189" y="863652"/>
                  </a:cubicBezTo>
                  <a:cubicBezTo>
                    <a:pt x="132320" y="861452"/>
                    <a:pt x="137819" y="866584"/>
                    <a:pt x="142584" y="860353"/>
                  </a:cubicBezTo>
                  <a:cubicBezTo>
                    <a:pt x="146249" y="855588"/>
                    <a:pt x="151747" y="856687"/>
                    <a:pt x="155779" y="859986"/>
                  </a:cubicBezTo>
                  <a:cubicBezTo>
                    <a:pt x="160910" y="864018"/>
                    <a:pt x="162010" y="869883"/>
                    <a:pt x="158711" y="875014"/>
                  </a:cubicBezTo>
                  <a:cubicBezTo>
                    <a:pt x="153213" y="883811"/>
                    <a:pt x="155779" y="889676"/>
                    <a:pt x="162010" y="896640"/>
                  </a:cubicBezTo>
                  <a:cubicBezTo>
                    <a:pt x="178504" y="914967"/>
                    <a:pt x="177771" y="916433"/>
                    <a:pt x="155412" y="927063"/>
                  </a:cubicBezTo>
                  <a:cubicBezTo>
                    <a:pt x="174472" y="934760"/>
                    <a:pt x="175205" y="936226"/>
                    <a:pt x="162377" y="953087"/>
                  </a:cubicBezTo>
                  <a:cubicBezTo>
                    <a:pt x="158345" y="958218"/>
                    <a:pt x="156512" y="966282"/>
                    <a:pt x="161644" y="967749"/>
                  </a:cubicBezTo>
                  <a:cubicBezTo>
                    <a:pt x="187668" y="974713"/>
                    <a:pt x="177771" y="994139"/>
                    <a:pt x="178504" y="1009900"/>
                  </a:cubicBezTo>
                  <a:cubicBezTo>
                    <a:pt x="178871" y="1013932"/>
                    <a:pt x="181803" y="1017231"/>
                    <a:pt x="182536" y="1021263"/>
                  </a:cubicBezTo>
                  <a:cubicBezTo>
                    <a:pt x="185835" y="1039590"/>
                    <a:pt x="183636" y="1059017"/>
                    <a:pt x="194632" y="1075877"/>
                  </a:cubicBezTo>
                  <a:cubicBezTo>
                    <a:pt x="196831" y="1086874"/>
                    <a:pt x="208560" y="1094204"/>
                    <a:pt x="205262" y="1107033"/>
                  </a:cubicBezTo>
                  <a:cubicBezTo>
                    <a:pt x="202329" y="1118763"/>
                    <a:pt x="197931" y="1129392"/>
                    <a:pt x="186568" y="1135990"/>
                  </a:cubicBezTo>
                  <a:cubicBezTo>
                    <a:pt x="176672" y="1141488"/>
                    <a:pt x="177771" y="1147353"/>
                    <a:pt x="188034" y="1151385"/>
                  </a:cubicBezTo>
                  <a:cubicBezTo>
                    <a:pt x="190234" y="1152484"/>
                    <a:pt x="192799" y="1152851"/>
                    <a:pt x="194632" y="1154683"/>
                  </a:cubicBezTo>
                  <a:cubicBezTo>
                    <a:pt x="200497" y="1160181"/>
                    <a:pt x="208927" y="1164946"/>
                    <a:pt x="203429" y="1174476"/>
                  </a:cubicBezTo>
                  <a:cubicBezTo>
                    <a:pt x="198297" y="1182907"/>
                    <a:pt x="190234" y="1181807"/>
                    <a:pt x="181803" y="1178508"/>
                  </a:cubicBezTo>
                  <a:cubicBezTo>
                    <a:pt x="171174" y="1174476"/>
                    <a:pt x="160910" y="1170078"/>
                    <a:pt x="154313" y="1160181"/>
                  </a:cubicBezTo>
                  <a:cubicBezTo>
                    <a:pt x="151747" y="1156516"/>
                    <a:pt x="149548" y="1152484"/>
                    <a:pt x="144783" y="1152117"/>
                  </a:cubicBezTo>
                  <a:cubicBezTo>
                    <a:pt x="129755" y="1151018"/>
                    <a:pt x="124257" y="1138922"/>
                    <a:pt x="118392" y="1128292"/>
                  </a:cubicBezTo>
                  <a:cubicBezTo>
                    <a:pt x="114360" y="1123161"/>
                    <a:pt x="112161" y="1116197"/>
                    <a:pt x="106296" y="1112165"/>
                  </a:cubicBezTo>
                  <a:cubicBezTo>
                    <a:pt x="93467" y="1103734"/>
                    <a:pt x="84304" y="1092372"/>
                    <a:pt x="79539" y="1077710"/>
                  </a:cubicBezTo>
                  <a:cubicBezTo>
                    <a:pt x="75140" y="1064515"/>
                    <a:pt x="73308" y="1051319"/>
                    <a:pt x="75507" y="1037391"/>
                  </a:cubicBezTo>
                  <a:cubicBezTo>
                    <a:pt x="78439" y="1016132"/>
                    <a:pt x="60845" y="1001470"/>
                    <a:pt x="57547" y="982044"/>
                  </a:cubicBezTo>
                  <a:cubicBezTo>
                    <a:pt x="56080" y="974346"/>
                    <a:pt x="51682" y="967382"/>
                    <a:pt x="50949" y="958952"/>
                  </a:cubicBezTo>
                  <a:cubicBezTo>
                    <a:pt x="50582" y="953087"/>
                    <a:pt x="46917" y="960784"/>
                    <a:pt x="45084" y="958218"/>
                  </a:cubicBezTo>
                  <a:cubicBezTo>
                    <a:pt x="34088" y="943923"/>
                    <a:pt x="34088" y="928529"/>
                    <a:pt x="39953" y="911302"/>
                  </a:cubicBezTo>
                  <a:cubicBezTo>
                    <a:pt x="47650" y="915333"/>
                    <a:pt x="46184" y="920832"/>
                    <a:pt x="47650" y="924863"/>
                  </a:cubicBezTo>
                  <a:cubicBezTo>
                    <a:pt x="47283" y="913134"/>
                    <a:pt x="39220" y="902505"/>
                    <a:pt x="43985" y="890042"/>
                  </a:cubicBezTo>
                  <a:lnTo>
                    <a:pt x="43985" y="890042"/>
                  </a:lnTo>
                  <a:cubicBezTo>
                    <a:pt x="52782" y="879046"/>
                    <a:pt x="44351" y="869883"/>
                    <a:pt x="40686" y="859986"/>
                  </a:cubicBezTo>
                  <a:cubicBezTo>
                    <a:pt x="43618" y="835428"/>
                    <a:pt x="30789" y="813069"/>
                    <a:pt x="32622" y="788511"/>
                  </a:cubicBezTo>
                  <a:cubicBezTo>
                    <a:pt x="37387" y="780081"/>
                    <a:pt x="25291" y="777882"/>
                    <a:pt x="25658" y="771284"/>
                  </a:cubicBezTo>
                  <a:cubicBezTo>
                    <a:pt x="23825" y="765053"/>
                    <a:pt x="24192" y="758821"/>
                    <a:pt x="23825" y="752590"/>
                  </a:cubicBezTo>
                  <a:cubicBezTo>
                    <a:pt x="15028" y="720701"/>
                    <a:pt x="15028" y="688080"/>
                    <a:pt x="12096" y="655458"/>
                  </a:cubicBezTo>
                  <a:cubicBezTo>
                    <a:pt x="11729" y="644828"/>
                    <a:pt x="4032" y="637131"/>
                    <a:pt x="0" y="627234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7B10AFA5-9C07-4537-BA4C-EA1A117EDA94}"/>
                </a:ext>
              </a:extLst>
            </p:cNvPr>
            <p:cNvSpPr/>
            <p:nvPr/>
          </p:nvSpPr>
          <p:spPr>
            <a:xfrm>
              <a:off x="10056027" y="4818254"/>
              <a:ext cx="75553" cy="1232625"/>
            </a:xfrm>
            <a:custGeom>
              <a:avLst/>
              <a:gdLst>
                <a:gd name="connsiteX0" fmla="*/ 2480 w 75553"/>
                <a:gd name="connsiteY0" fmla="*/ 541333 h 1232625"/>
                <a:gd name="connsiteX1" fmla="*/ 14942 w 75553"/>
                <a:gd name="connsiteY1" fmla="*/ 288788 h 1232625"/>
                <a:gd name="connsiteX2" fmla="*/ 21906 w 75553"/>
                <a:gd name="connsiteY2" fmla="*/ 199719 h 1232625"/>
                <a:gd name="connsiteX3" fmla="*/ 36201 w 75553"/>
                <a:gd name="connsiteY3" fmla="*/ 108451 h 1232625"/>
                <a:gd name="connsiteX4" fmla="*/ 47931 w 75553"/>
                <a:gd name="connsiteY4" fmla="*/ 38809 h 1232625"/>
                <a:gd name="connsiteX5" fmla="*/ 48297 w 75553"/>
                <a:gd name="connsiteY5" fmla="*/ 38442 h 1232625"/>
                <a:gd name="connsiteX6" fmla="*/ 61493 w 75553"/>
                <a:gd name="connsiteY6" fmla="*/ 6554 h 1232625"/>
                <a:gd name="connsiteX7" fmla="*/ 73955 w 75553"/>
                <a:gd name="connsiteY7" fmla="*/ 3988 h 1232625"/>
                <a:gd name="connsiteX8" fmla="*/ 75421 w 75553"/>
                <a:gd name="connsiteY8" fmla="*/ 10219 h 1232625"/>
                <a:gd name="connsiteX9" fmla="*/ 64791 w 75553"/>
                <a:gd name="connsiteY9" fmla="*/ 100754 h 1232625"/>
                <a:gd name="connsiteX10" fmla="*/ 48297 w 75553"/>
                <a:gd name="connsiteY10" fmla="*/ 220979 h 1232625"/>
                <a:gd name="connsiteX11" fmla="*/ 29970 w 75553"/>
                <a:gd name="connsiteY11" fmla="*/ 359530 h 1232625"/>
                <a:gd name="connsiteX12" fmla="*/ 25938 w 75553"/>
                <a:gd name="connsiteY12" fmla="*/ 415244 h 1232625"/>
                <a:gd name="connsiteX13" fmla="*/ 22273 w 75553"/>
                <a:gd name="connsiteY13" fmla="*/ 497349 h 1232625"/>
                <a:gd name="connsiteX14" fmla="*/ 24472 w 75553"/>
                <a:gd name="connsiteY14" fmla="*/ 620139 h 1232625"/>
                <a:gd name="connsiteX15" fmla="*/ 55261 w 75553"/>
                <a:gd name="connsiteY15" fmla="*/ 634434 h 1232625"/>
                <a:gd name="connsiteX16" fmla="*/ 69557 w 75553"/>
                <a:gd name="connsiteY16" fmla="*/ 628203 h 1232625"/>
                <a:gd name="connsiteX17" fmla="*/ 71389 w 75553"/>
                <a:gd name="connsiteY17" fmla="*/ 646897 h 1232625"/>
                <a:gd name="connsiteX18" fmla="*/ 62959 w 75553"/>
                <a:gd name="connsiteY18" fmla="*/ 696013 h 1232625"/>
                <a:gd name="connsiteX19" fmla="*/ 54895 w 75553"/>
                <a:gd name="connsiteY19" fmla="*/ 724969 h 1232625"/>
                <a:gd name="connsiteX20" fmla="*/ 54528 w 75553"/>
                <a:gd name="connsiteY20" fmla="*/ 700411 h 1232625"/>
                <a:gd name="connsiteX21" fmla="*/ 38767 w 75553"/>
                <a:gd name="connsiteY21" fmla="*/ 688315 h 1232625"/>
                <a:gd name="connsiteX22" fmla="*/ 32903 w 75553"/>
                <a:gd name="connsiteY22" fmla="*/ 698945 h 1232625"/>
                <a:gd name="connsiteX23" fmla="*/ 34369 w 75553"/>
                <a:gd name="connsiteY23" fmla="*/ 893211 h 1232625"/>
                <a:gd name="connsiteX24" fmla="*/ 44998 w 75553"/>
                <a:gd name="connsiteY24" fmla="*/ 1057053 h 1232625"/>
                <a:gd name="connsiteX25" fmla="*/ 50496 w 75553"/>
                <a:gd name="connsiteY25" fmla="*/ 1132927 h 1232625"/>
                <a:gd name="connsiteX26" fmla="*/ 61493 w 75553"/>
                <a:gd name="connsiteY26" fmla="*/ 1232625 h 1232625"/>
                <a:gd name="connsiteX27" fmla="*/ 51963 w 75553"/>
                <a:gd name="connsiteY27" fmla="*/ 1190107 h 1232625"/>
                <a:gd name="connsiteX28" fmla="*/ 34735 w 75553"/>
                <a:gd name="connsiteY28" fmla="*/ 1045691 h 1232625"/>
                <a:gd name="connsiteX29" fmla="*/ 19707 w 75553"/>
                <a:gd name="connsiteY29" fmla="*/ 907139 h 1232625"/>
                <a:gd name="connsiteX30" fmla="*/ 11277 w 75553"/>
                <a:gd name="connsiteY30" fmla="*/ 794612 h 1232625"/>
                <a:gd name="connsiteX31" fmla="*/ 1380 w 75553"/>
                <a:gd name="connsiteY31" fmla="*/ 696379 h 1232625"/>
                <a:gd name="connsiteX32" fmla="*/ 2113 w 75553"/>
                <a:gd name="connsiteY32" fmla="*/ 583485 h 1232625"/>
                <a:gd name="connsiteX33" fmla="*/ 2480 w 75553"/>
                <a:gd name="connsiteY33" fmla="*/ 541333 h 123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553" h="1232625">
                  <a:moveTo>
                    <a:pt x="2480" y="541333"/>
                  </a:moveTo>
                  <a:cubicBezTo>
                    <a:pt x="6512" y="457030"/>
                    <a:pt x="9444" y="372726"/>
                    <a:pt x="14942" y="288788"/>
                  </a:cubicBezTo>
                  <a:cubicBezTo>
                    <a:pt x="16775" y="259099"/>
                    <a:pt x="15309" y="229042"/>
                    <a:pt x="21906" y="199719"/>
                  </a:cubicBezTo>
                  <a:cubicBezTo>
                    <a:pt x="26671" y="169297"/>
                    <a:pt x="31436" y="138874"/>
                    <a:pt x="36201" y="108451"/>
                  </a:cubicBezTo>
                  <a:cubicBezTo>
                    <a:pt x="39867" y="85359"/>
                    <a:pt x="43899" y="61901"/>
                    <a:pt x="47931" y="38809"/>
                  </a:cubicBezTo>
                  <a:lnTo>
                    <a:pt x="48297" y="38442"/>
                  </a:lnTo>
                  <a:cubicBezTo>
                    <a:pt x="63325" y="32578"/>
                    <a:pt x="57461" y="17183"/>
                    <a:pt x="61493" y="6554"/>
                  </a:cubicBezTo>
                  <a:cubicBezTo>
                    <a:pt x="66258" y="-6275"/>
                    <a:pt x="69923" y="3621"/>
                    <a:pt x="73955" y="3988"/>
                  </a:cubicBezTo>
                  <a:cubicBezTo>
                    <a:pt x="75421" y="5820"/>
                    <a:pt x="75788" y="8020"/>
                    <a:pt x="75421" y="10219"/>
                  </a:cubicBezTo>
                  <a:cubicBezTo>
                    <a:pt x="65525" y="39542"/>
                    <a:pt x="65891" y="70698"/>
                    <a:pt x="64791" y="100754"/>
                  </a:cubicBezTo>
                  <a:cubicBezTo>
                    <a:pt x="63325" y="141440"/>
                    <a:pt x="56728" y="181392"/>
                    <a:pt x="48297" y="220979"/>
                  </a:cubicBezTo>
                  <a:cubicBezTo>
                    <a:pt x="38401" y="266796"/>
                    <a:pt x="32536" y="312980"/>
                    <a:pt x="29970" y="359530"/>
                  </a:cubicBezTo>
                  <a:cubicBezTo>
                    <a:pt x="26305" y="377857"/>
                    <a:pt x="25205" y="396551"/>
                    <a:pt x="25938" y="415244"/>
                  </a:cubicBezTo>
                  <a:cubicBezTo>
                    <a:pt x="27405" y="442735"/>
                    <a:pt x="25938" y="469858"/>
                    <a:pt x="22273" y="497349"/>
                  </a:cubicBezTo>
                  <a:cubicBezTo>
                    <a:pt x="16775" y="538401"/>
                    <a:pt x="21906" y="579453"/>
                    <a:pt x="24472" y="620139"/>
                  </a:cubicBezTo>
                  <a:cubicBezTo>
                    <a:pt x="26305" y="647630"/>
                    <a:pt x="30337" y="648729"/>
                    <a:pt x="55261" y="634434"/>
                  </a:cubicBezTo>
                  <a:cubicBezTo>
                    <a:pt x="60393" y="632968"/>
                    <a:pt x="63692" y="624538"/>
                    <a:pt x="69557" y="628203"/>
                  </a:cubicBezTo>
                  <a:cubicBezTo>
                    <a:pt x="76154" y="632602"/>
                    <a:pt x="74322" y="640299"/>
                    <a:pt x="71389" y="646897"/>
                  </a:cubicBezTo>
                  <a:cubicBezTo>
                    <a:pt x="58560" y="661558"/>
                    <a:pt x="64058" y="679152"/>
                    <a:pt x="62959" y="696013"/>
                  </a:cubicBezTo>
                  <a:cubicBezTo>
                    <a:pt x="62226" y="705909"/>
                    <a:pt x="68457" y="718372"/>
                    <a:pt x="54895" y="724969"/>
                  </a:cubicBezTo>
                  <a:cubicBezTo>
                    <a:pt x="54895" y="716905"/>
                    <a:pt x="54528" y="708842"/>
                    <a:pt x="54528" y="700411"/>
                  </a:cubicBezTo>
                  <a:cubicBezTo>
                    <a:pt x="54528" y="689782"/>
                    <a:pt x="44265" y="690148"/>
                    <a:pt x="38767" y="688315"/>
                  </a:cubicBezTo>
                  <a:cubicBezTo>
                    <a:pt x="31070" y="686116"/>
                    <a:pt x="32903" y="695646"/>
                    <a:pt x="32903" y="698945"/>
                  </a:cubicBezTo>
                  <a:cubicBezTo>
                    <a:pt x="31803" y="763822"/>
                    <a:pt x="25938" y="827967"/>
                    <a:pt x="34369" y="893211"/>
                  </a:cubicBezTo>
                  <a:cubicBezTo>
                    <a:pt x="41333" y="947458"/>
                    <a:pt x="45731" y="1002073"/>
                    <a:pt x="44998" y="1057053"/>
                  </a:cubicBezTo>
                  <a:cubicBezTo>
                    <a:pt x="44632" y="1081611"/>
                    <a:pt x="45731" y="1107636"/>
                    <a:pt x="50496" y="1132927"/>
                  </a:cubicBezTo>
                  <a:cubicBezTo>
                    <a:pt x="56728" y="1165549"/>
                    <a:pt x="59660" y="1198904"/>
                    <a:pt x="61493" y="1232625"/>
                  </a:cubicBezTo>
                  <a:cubicBezTo>
                    <a:pt x="58194" y="1218330"/>
                    <a:pt x="53062" y="1204402"/>
                    <a:pt x="51963" y="1190107"/>
                  </a:cubicBezTo>
                  <a:cubicBezTo>
                    <a:pt x="48297" y="1141724"/>
                    <a:pt x="35835" y="1094807"/>
                    <a:pt x="34735" y="1045691"/>
                  </a:cubicBezTo>
                  <a:cubicBezTo>
                    <a:pt x="33636" y="999507"/>
                    <a:pt x="25205" y="953323"/>
                    <a:pt x="19707" y="907139"/>
                  </a:cubicBezTo>
                  <a:cubicBezTo>
                    <a:pt x="15309" y="869752"/>
                    <a:pt x="11643" y="832365"/>
                    <a:pt x="11277" y="794612"/>
                  </a:cubicBezTo>
                  <a:cubicBezTo>
                    <a:pt x="10910" y="761990"/>
                    <a:pt x="5046" y="729001"/>
                    <a:pt x="1380" y="696379"/>
                  </a:cubicBezTo>
                  <a:cubicBezTo>
                    <a:pt x="-2652" y="658259"/>
                    <a:pt x="3580" y="621239"/>
                    <a:pt x="2113" y="583485"/>
                  </a:cubicBezTo>
                  <a:cubicBezTo>
                    <a:pt x="2113" y="569923"/>
                    <a:pt x="2480" y="555629"/>
                    <a:pt x="2480" y="541333"/>
                  </a:cubicBezTo>
                  <a:close/>
                </a:path>
              </a:pathLst>
            </a:custGeom>
            <a:solidFill>
              <a:srgbClr val="CAC8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FE74A914-6E2A-4D48-A40A-CECEF831FF0F}"/>
                </a:ext>
              </a:extLst>
            </p:cNvPr>
            <p:cNvSpPr/>
            <p:nvPr/>
          </p:nvSpPr>
          <p:spPr>
            <a:xfrm>
              <a:off x="10145744" y="6134377"/>
              <a:ext cx="75821" cy="296305"/>
            </a:xfrm>
            <a:custGeom>
              <a:avLst/>
              <a:gdLst>
                <a:gd name="connsiteX0" fmla="*/ 66710 w 75821"/>
                <a:gd name="connsiteY0" fmla="*/ 171612 h 296305"/>
                <a:gd name="connsiteX1" fmla="*/ 70742 w 75821"/>
                <a:gd name="connsiteY1" fmla="*/ 213031 h 296305"/>
                <a:gd name="connsiteX2" fmla="*/ 70009 w 75821"/>
                <a:gd name="connsiteY2" fmla="*/ 235757 h 296305"/>
                <a:gd name="connsiteX3" fmla="*/ 74774 w 75821"/>
                <a:gd name="connsiteY3" fmla="*/ 288538 h 296305"/>
                <a:gd name="connsiteX4" fmla="*/ 59379 w 75821"/>
                <a:gd name="connsiteY4" fmla="*/ 293670 h 296305"/>
                <a:gd name="connsiteX5" fmla="*/ 48383 w 75821"/>
                <a:gd name="connsiteY5" fmla="*/ 277176 h 296305"/>
                <a:gd name="connsiteX6" fmla="*/ 30056 w 75821"/>
                <a:gd name="connsiteY6" fmla="*/ 184441 h 296305"/>
                <a:gd name="connsiteX7" fmla="*/ 12096 w 75821"/>
                <a:gd name="connsiteY7" fmla="*/ 100871 h 296305"/>
                <a:gd name="connsiteX8" fmla="*/ 0 w 75821"/>
                <a:gd name="connsiteY8" fmla="*/ 40758 h 296305"/>
                <a:gd name="connsiteX9" fmla="*/ 8797 w 75821"/>
                <a:gd name="connsiteY9" fmla="*/ 33794 h 296305"/>
                <a:gd name="connsiteX10" fmla="*/ 6598 w 75821"/>
                <a:gd name="connsiteY10" fmla="*/ 19865 h 296305"/>
                <a:gd name="connsiteX11" fmla="*/ 14662 w 75821"/>
                <a:gd name="connsiteY11" fmla="*/ 72 h 296305"/>
                <a:gd name="connsiteX12" fmla="*/ 21259 w 75821"/>
                <a:gd name="connsiteY12" fmla="*/ 14734 h 296305"/>
                <a:gd name="connsiteX13" fmla="*/ 32988 w 75821"/>
                <a:gd name="connsiteY13" fmla="*/ 25364 h 296305"/>
                <a:gd name="connsiteX14" fmla="*/ 43618 w 75821"/>
                <a:gd name="connsiteY14" fmla="*/ 77045 h 296305"/>
                <a:gd name="connsiteX15" fmla="*/ 30789 w 75821"/>
                <a:gd name="connsiteY15" fmla="*/ 48822 h 296305"/>
                <a:gd name="connsiteX16" fmla="*/ 36287 w 75821"/>
                <a:gd name="connsiteY16" fmla="*/ 93173 h 296305"/>
                <a:gd name="connsiteX17" fmla="*/ 50949 w 75821"/>
                <a:gd name="connsiteY17" fmla="*/ 161349 h 296305"/>
                <a:gd name="connsiteX18" fmla="*/ 54248 w 75821"/>
                <a:gd name="connsiteY18" fmla="*/ 183708 h 296305"/>
                <a:gd name="connsiteX19" fmla="*/ 66710 w 75821"/>
                <a:gd name="connsiteY19" fmla="*/ 171612 h 29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821" h="296305">
                  <a:moveTo>
                    <a:pt x="66710" y="171612"/>
                  </a:moveTo>
                  <a:cubicBezTo>
                    <a:pt x="68176" y="185541"/>
                    <a:pt x="69276" y="199103"/>
                    <a:pt x="70742" y="213031"/>
                  </a:cubicBezTo>
                  <a:cubicBezTo>
                    <a:pt x="77340" y="220729"/>
                    <a:pt x="77706" y="228426"/>
                    <a:pt x="70009" y="235757"/>
                  </a:cubicBezTo>
                  <a:cubicBezTo>
                    <a:pt x="68176" y="253717"/>
                    <a:pt x="79172" y="270211"/>
                    <a:pt x="74774" y="288538"/>
                  </a:cubicBezTo>
                  <a:cubicBezTo>
                    <a:pt x="72575" y="298435"/>
                    <a:pt x="66710" y="297335"/>
                    <a:pt x="59379" y="293670"/>
                  </a:cubicBezTo>
                  <a:cubicBezTo>
                    <a:pt x="52415" y="290004"/>
                    <a:pt x="50949" y="283407"/>
                    <a:pt x="48383" y="277176"/>
                  </a:cubicBezTo>
                  <a:cubicBezTo>
                    <a:pt x="37020" y="247120"/>
                    <a:pt x="34088" y="215597"/>
                    <a:pt x="30056" y="184441"/>
                  </a:cubicBezTo>
                  <a:cubicBezTo>
                    <a:pt x="26024" y="155851"/>
                    <a:pt x="18693" y="128361"/>
                    <a:pt x="12096" y="100871"/>
                  </a:cubicBezTo>
                  <a:cubicBezTo>
                    <a:pt x="7331" y="81077"/>
                    <a:pt x="3665" y="60918"/>
                    <a:pt x="0" y="40758"/>
                  </a:cubicBezTo>
                  <a:cubicBezTo>
                    <a:pt x="7331" y="44424"/>
                    <a:pt x="8797" y="38925"/>
                    <a:pt x="8797" y="33794"/>
                  </a:cubicBezTo>
                  <a:cubicBezTo>
                    <a:pt x="8797" y="29029"/>
                    <a:pt x="4765" y="22798"/>
                    <a:pt x="6598" y="19865"/>
                  </a:cubicBezTo>
                  <a:cubicBezTo>
                    <a:pt x="10263" y="13634"/>
                    <a:pt x="2566" y="1172"/>
                    <a:pt x="14662" y="72"/>
                  </a:cubicBezTo>
                  <a:cubicBezTo>
                    <a:pt x="27857" y="-1027"/>
                    <a:pt x="17227" y="10702"/>
                    <a:pt x="21259" y="14734"/>
                  </a:cubicBezTo>
                  <a:cubicBezTo>
                    <a:pt x="24925" y="18766"/>
                    <a:pt x="26024" y="25364"/>
                    <a:pt x="32988" y="25364"/>
                  </a:cubicBezTo>
                  <a:cubicBezTo>
                    <a:pt x="36287" y="41858"/>
                    <a:pt x="39953" y="57985"/>
                    <a:pt x="43618" y="77045"/>
                  </a:cubicBezTo>
                  <a:cubicBezTo>
                    <a:pt x="29690" y="70814"/>
                    <a:pt x="34821" y="59452"/>
                    <a:pt x="30789" y="48822"/>
                  </a:cubicBezTo>
                  <a:cubicBezTo>
                    <a:pt x="27490" y="66416"/>
                    <a:pt x="30056" y="79978"/>
                    <a:pt x="36287" y="93173"/>
                  </a:cubicBezTo>
                  <a:cubicBezTo>
                    <a:pt x="45451" y="115166"/>
                    <a:pt x="45084" y="138990"/>
                    <a:pt x="50949" y="161349"/>
                  </a:cubicBezTo>
                  <a:cubicBezTo>
                    <a:pt x="52782" y="168314"/>
                    <a:pt x="52415" y="176011"/>
                    <a:pt x="54248" y="183708"/>
                  </a:cubicBezTo>
                  <a:cubicBezTo>
                    <a:pt x="60112" y="180776"/>
                    <a:pt x="57913" y="170879"/>
                    <a:pt x="66710" y="171612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4B15DFFC-5E6B-445D-8E98-CD3275D8F3C2}"/>
                </a:ext>
              </a:extLst>
            </p:cNvPr>
            <p:cNvSpPr/>
            <p:nvPr/>
          </p:nvSpPr>
          <p:spPr>
            <a:xfrm>
              <a:off x="10111655" y="5464784"/>
              <a:ext cx="35920" cy="420786"/>
            </a:xfrm>
            <a:custGeom>
              <a:avLst/>
              <a:gdLst>
                <a:gd name="connsiteX0" fmla="*/ 0 w 35920"/>
                <a:gd name="connsiteY0" fmla="*/ 78806 h 420786"/>
                <a:gd name="connsiteX1" fmla="*/ 2932 w 35920"/>
                <a:gd name="connsiteY1" fmla="*/ 17594 h 420786"/>
                <a:gd name="connsiteX2" fmla="*/ 14295 w 35920"/>
                <a:gd name="connsiteY2" fmla="*/ 0 h 420786"/>
                <a:gd name="connsiteX3" fmla="*/ 22725 w 35920"/>
                <a:gd name="connsiteY3" fmla="*/ 36654 h 420786"/>
                <a:gd name="connsiteX4" fmla="*/ 31156 w 35920"/>
                <a:gd name="connsiteY4" fmla="*/ 183636 h 420786"/>
                <a:gd name="connsiteX5" fmla="*/ 34821 w 35920"/>
                <a:gd name="connsiteY5" fmla="*/ 313391 h 420786"/>
                <a:gd name="connsiteX6" fmla="*/ 35921 w 35920"/>
                <a:gd name="connsiteY6" fmla="*/ 354809 h 420786"/>
                <a:gd name="connsiteX7" fmla="*/ 33355 w 35920"/>
                <a:gd name="connsiteY7" fmla="*/ 360674 h 420786"/>
                <a:gd name="connsiteX8" fmla="*/ 28957 w 35920"/>
                <a:gd name="connsiteY8" fmla="*/ 399161 h 420786"/>
                <a:gd name="connsiteX9" fmla="*/ 26024 w 35920"/>
                <a:gd name="connsiteY9" fmla="*/ 420786 h 420786"/>
                <a:gd name="connsiteX10" fmla="*/ 5498 w 35920"/>
                <a:gd name="connsiteY10" fmla="*/ 190600 h 420786"/>
                <a:gd name="connsiteX11" fmla="*/ 0 w 35920"/>
                <a:gd name="connsiteY11" fmla="*/ 78806 h 42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920" h="420786">
                  <a:moveTo>
                    <a:pt x="0" y="78806"/>
                  </a:moveTo>
                  <a:cubicBezTo>
                    <a:pt x="9163" y="59013"/>
                    <a:pt x="-1466" y="37753"/>
                    <a:pt x="2932" y="17594"/>
                  </a:cubicBezTo>
                  <a:cubicBezTo>
                    <a:pt x="4765" y="9897"/>
                    <a:pt x="2566" y="733"/>
                    <a:pt x="14295" y="0"/>
                  </a:cubicBezTo>
                  <a:cubicBezTo>
                    <a:pt x="25658" y="10263"/>
                    <a:pt x="22359" y="24558"/>
                    <a:pt x="22725" y="36654"/>
                  </a:cubicBezTo>
                  <a:cubicBezTo>
                    <a:pt x="25658" y="85770"/>
                    <a:pt x="27124" y="134520"/>
                    <a:pt x="31156" y="183636"/>
                  </a:cubicBezTo>
                  <a:cubicBezTo>
                    <a:pt x="30789" y="226887"/>
                    <a:pt x="32622" y="270139"/>
                    <a:pt x="34821" y="313391"/>
                  </a:cubicBezTo>
                  <a:cubicBezTo>
                    <a:pt x="34455" y="326952"/>
                    <a:pt x="34455" y="340881"/>
                    <a:pt x="35921" y="354809"/>
                  </a:cubicBezTo>
                  <a:cubicBezTo>
                    <a:pt x="35554" y="357009"/>
                    <a:pt x="34821" y="358841"/>
                    <a:pt x="33355" y="360674"/>
                  </a:cubicBezTo>
                  <a:cubicBezTo>
                    <a:pt x="26024" y="372770"/>
                    <a:pt x="30423" y="386332"/>
                    <a:pt x="28957" y="399161"/>
                  </a:cubicBezTo>
                  <a:cubicBezTo>
                    <a:pt x="28223" y="406491"/>
                    <a:pt x="32255" y="414189"/>
                    <a:pt x="26024" y="420786"/>
                  </a:cubicBezTo>
                  <a:cubicBezTo>
                    <a:pt x="19427" y="343813"/>
                    <a:pt x="14662" y="266840"/>
                    <a:pt x="5498" y="190600"/>
                  </a:cubicBezTo>
                  <a:cubicBezTo>
                    <a:pt x="1466" y="152847"/>
                    <a:pt x="733" y="116193"/>
                    <a:pt x="0" y="78806"/>
                  </a:cubicBezTo>
                  <a:close/>
                </a:path>
              </a:pathLst>
            </a:custGeom>
            <a:solidFill>
              <a:srgbClr val="E7E3D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64A77C38-09E1-4B9B-B6A6-82BD373A3DC1}"/>
                </a:ext>
              </a:extLst>
            </p:cNvPr>
            <p:cNvSpPr/>
            <p:nvPr/>
          </p:nvSpPr>
          <p:spPr>
            <a:xfrm>
              <a:off x="10126836" y="5896566"/>
              <a:ext cx="50430" cy="179970"/>
            </a:xfrm>
            <a:custGeom>
              <a:avLst/>
              <a:gdLst>
                <a:gd name="connsiteX0" fmla="*/ 36868 w 50430"/>
                <a:gd name="connsiteY0" fmla="*/ 146615 h 179970"/>
                <a:gd name="connsiteX1" fmla="*/ 50430 w 50430"/>
                <a:gd name="connsiteY1" fmla="*/ 157245 h 179970"/>
                <a:gd name="connsiteX2" fmla="*/ 40533 w 50430"/>
                <a:gd name="connsiteY2" fmla="*/ 161644 h 179970"/>
                <a:gd name="connsiteX3" fmla="*/ 20374 w 50430"/>
                <a:gd name="connsiteY3" fmla="*/ 179970 h 179970"/>
                <a:gd name="connsiteX4" fmla="*/ 24039 w 50430"/>
                <a:gd name="connsiteY4" fmla="*/ 153946 h 179970"/>
                <a:gd name="connsiteX5" fmla="*/ 13776 w 50430"/>
                <a:gd name="connsiteY5" fmla="*/ 156146 h 179970"/>
                <a:gd name="connsiteX6" fmla="*/ 1314 w 50430"/>
                <a:gd name="connsiteY6" fmla="*/ 151381 h 179970"/>
                <a:gd name="connsiteX7" fmla="*/ 6812 w 50430"/>
                <a:gd name="connsiteY7" fmla="*/ 141850 h 179970"/>
                <a:gd name="connsiteX8" fmla="*/ 13043 w 50430"/>
                <a:gd name="connsiteY8" fmla="*/ 109595 h 179970"/>
                <a:gd name="connsiteX9" fmla="*/ 9744 w 50430"/>
                <a:gd name="connsiteY9" fmla="*/ 87969 h 179970"/>
                <a:gd name="connsiteX10" fmla="*/ 8278 w 50430"/>
                <a:gd name="connsiteY10" fmla="*/ 73674 h 179970"/>
                <a:gd name="connsiteX11" fmla="*/ 10844 w 50430"/>
                <a:gd name="connsiteY11" fmla="*/ 68543 h 179970"/>
                <a:gd name="connsiteX12" fmla="*/ 13410 w 50430"/>
                <a:gd name="connsiteY12" fmla="*/ 56080 h 179970"/>
                <a:gd name="connsiteX13" fmla="*/ 7178 w 50430"/>
                <a:gd name="connsiteY13" fmla="*/ 0 h 179970"/>
                <a:gd name="connsiteX14" fmla="*/ 27705 w 50430"/>
                <a:gd name="connsiteY14" fmla="*/ 55714 h 179970"/>
                <a:gd name="connsiteX15" fmla="*/ 36135 w 50430"/>
                <a:gd name="connsiteY15" fmla="*/ 124623 h 179970"/>
                <a:gd name="connsiteX16" fmla="*/ 34302 w 50430"/>
                <a:gd name="connsiteY16" fmla="*/ 148082 h 179970"/>
                <a:gd name="connsiteX17" fmla="*/ 35402 w 50430"/>
                <a:gd name="connsiteY17" fmla="*/ 148082 h 179970"/>
                <a:gd name="connsiteX18" fmla="*/ 36868 w 50430"/>
                <a:gd name="connsiteY18" fmla="*/ 146615 h 17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30" h="179970">
                  <a:moveTo>
                    <a:pt x="36868" y="146615"/>
                  </a:moveTo>
                  <a:cubicBezTo>
                    <a:pt x="41267" y="150281"/>
                    <a:pt x="46032" y="153580"/>
                    <a:pt x="50430" y="157245"/>
                  </a:cubicBezTo>
                  <a:cubicBezTo>
                    <a:pt x="48231" y="161277"/>
                    <a:pt x="42000" y="156146"/>
                    <a:pt x="40533" y="161644"/>
                  </a:cubicBezTo>
                  <a:cubicBezTo>
                    <a:pt x="31370" y="163476"/>
                    <a:pt x="23306" y="167142"/>
                    <a:pt x="20374" y="179970"/>
                  </a:cubicBezTo>
                  <a:cubicBezTo>
                    <a:pt x="15975" y="168974"/>
                    <a:pt x="18541" y="160910"/>
                    <a:pt x="24039" y="153946"/>
                  </a:cubicBezTo>
                  <a:cubicBezTo>
                    <a:pt x="18908" y="149548"/>
                    <a:pt x="16708" y="154313"/>
                    <a:pt x="13776" y="156146"/>
                  </a:cubicBezTo>
                  <a:cubicBezTo>
                    <a:pt x="7912" y="159444"/>
                    <a:pt x="3513" y="153580"/>
                    <a:pt x="1314" y="151381"/>
                  </a:cubicBezTo>
                  <a:cubicBezTo>
                    <a:pt x="-2718" y="147349"/>
                    <a:pt x="3513" y="144050"/>
                    <a:pt x="6812" y="141850"/>
                  </a:cubicBezTo>
                  <a:cubicBezTo>
                    <a:pt x="18908" y="134153"/>
                    <a:pt x="22940" y="119858"/>
                    <a:pt x="13043" y="109595"/>
                  </a:cubicBezTo>
                  <a:cubicBezTo>
                    <a:pt x="6079" y="102264"/>
                    <a:pt x="5346" y="96033"/>
                    <a:pt x="9744" y="87969"/>
                  </a:cubicBezTo>
                  <a:cubicBezTo>
                    <a:pt x="12310" y="83204"/>
                    <a:pt x="15242" y="78806"/>
                    <a:pt x="8278" y="73674"/>
                  </a:cubicBezTo>
                  <a:cubicBezTo>
                    <a:pt x="1680" y="69276"/>
                    <a:pt x="7912" y="70375"/>
                    <a:pt x="10844" y="68543"/>
                  </a:cubicBezTo>
                  <a:cubicBezTo>
                    <a:pt x="15609" y="65977"/>
                    <a:pt x="13776" y="56447"/>
                    <a:pt x="13410" y="56080"/>
                  </a:cubicBezTo>
                  <a:cubicBezTo>
                    <a:pt x="-3818" y="38853"/>
                    <a:pt x="15975" y="17594"/>
                    <a:pt x="7178" y="0"/>
                  </a:cubicBezTo>
                  <a:cubicBezTo>
                    <a:pt x="29537" y="12462"/>
                    <a:pt x="26605" y="36654"/>
                    <a:pt x="27705" y="55714"/>
                  </a:cubicBezTo>
                  <a:cubicBezTo>
                    <a:pt x="29171" y="79172"/>
                    <a:pt x="31003" y="101898"/>
                    <a:pt x="36135" y="124623"/>
                  </a:cubicBezTo>
                  <a:cubicBezTo>
                    <a:pt x="28438" y="131954"/>
                    <a:pt x="32470" y="140018"/>
                    <a:pt x="34302" y="148082"/>
                  </a:cubicBezTo>
                  <a:cubicBezTo>
                    <a:pt x="34302" y="148082"/>
                    <a:pt x="35035" y="148448"/>
                    <a:pt x="35402" y="148082"/>
                  </a:cubicBezTo>
                  <a:cubicBezTo>
                    <a:pt x="36135" y="147715"/>
                    <a:pt x="36502" y="147349"/>
                    <a:pt x="36868" y="146615"/>
                  </a:cubicBezTo>
                  <a:close/>
                </a:path>
              </a:pathLst>
            </a:custGeom>
            <a:solidFill>
              <a:srgbClr val="BBAF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2ABF169-9DDF-4330-9547-8D250503088F}"/>
                </a:ext>
              </a:extLst>
            </p:cNvPr>
            <p:cNvSpPr/>
            <p:nvPr/>
          </p:nvSpPr>
          <p:spPr>
            <a:xfrm>
              <a:off x="10174684" y="6129685"/>
              <a:ext cx="13002" cy="30056"/>
            </a:xfrm>
            <a:custGeom>
              <a:avLst/>
              <a:gdLst>
                <a:gd name="connsiteX0" fmla="*/ 749 w 13002"/>
                <a:gd name="connsiteY0" fmla="*/ 0 h 30056"/>
                <a:gd name="connsiteX1" fmla="*/ 3315 w 13002"/>
                <a:gd name="connsiteY1" fmla="*/ 2566 h 30056"/>
                <a:gd name="connsiteX2" fmla="*/ 4048 w 13002"/>
                <a:gd name="connsiteY2" fmla="*/ 30056 h 30056"/>
                <a:gd name="connsiteX3" fmla="*/ 749 w 13002"/>
                <a:gd name="connsiteY3" fmla="*/ 0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2" h="30056">
                  <a:moveTo>
                    <a:pt x="749" y="0"/>
                  </a:moveTo>
                  <a:cubicBezTo>
                    <a:pt x="1482" y="733"/>
                    <a:pt x="2582" y="1833"/>
                    <a:pt x="3315" y="2566"/>
                  </a:cubicBezTo>
                  <a:cubicBezTo>
                    <a:pt x="19076" y="11363"/>
                    <a:pt x="12845" y="20526"/>
                    <a:pt x="4048" y="30056"/>
                  </a:cubicBezTo>
                  <a:cubicBezTo>
                    <a:pt x="6247" y="19793"/>
                    <a:pt x="-2550" y="10630"/>
                    <a:pt x="749" y="0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B5478419-A8A0-4D47-8A9A-A9056F829730}"/>
                </a:ext>
              </a:extLst>
            </p:cNvPr>
            <p:cNvSpPr/>
            <p:nvPr/>
          </p:nvSpPr>
          <p:spPr>
            <a:xfrm>
              <a:off x="11214204" y="4324599"/>
              <a:ext cx="245632" cy="216132"/>
            </a:xfrm>
            <a:custGeom>
              <a:avLst/>
              <a:gdLst>
                <a:gd name="connsiteX0" fmla="*/ 8797 w 245632"/>
                <a:gd name="connsiteY0" fmla="*/ 35803 h 216132"/>
                <a:gd name="connsiteX1" fmla="*/ 0 w 245632"/>
                <a:gd name="connsiteY1" fmla="*/ 5747 h 216132"/>
                <a:gd name="connsiteX2" fmla="*/ 12096 w 245632"/>
                <a:gd name="connsiteY2" fmla="*/ 1715 h 216132"/>
                <a:gd name="connsiteX3" fmla="*/ 24192 w 245632"/>
                <a:gd name="connsiteY3" fmla="*/ 2448 h 216132"/>
                <a:gd name="connsiteX4" fmla="*/ 21992 w 245632"/>
                <a:gd name="connsiteY4" fmla="*/ 15277 h 216132"/>
                <a:gd name="connsiteX5" fmla="*/ 25658 w 245632"/>
                <a:gd name="connsiteY5" fmla="*/ 33971 h 216132"/>
                <a:gd name="connsiteX6" fmla="*/ 40319 w 245632"/>
                <a:gd name="connsiteY6" fmla="*/ 53031 h 216132"/>
                <a:gd name="connsiteX7" fmla="*/ 65977 w 245632"/>
                <a:gd name="connsiteY7" fmla="*/ 69891 h 216132"/>
                <a:gd name="connsiteX8" fmla="*/ 109228 w 245632"/>
                <a:gd name="connsiteY8" fmla="*/ 85286 h 216132"/>
                <a:gd name="connsiteX9" fmla="*/ 131587 w 245632"/>
                <a:gd name="connsiteY9" fmla="*/ 92617 h 216132"/>
                <a:gd name="connsiteX10" fmla="*/ 177771 w 245632"/>
                <a:gd name="connsiteY10" fmla="*/ 103979 h 216132"/>
                <a:gd name="connsiteX11" fmla="*/ 201230 w 245632"/>
                <a:gd name="connsiteY11" fmla="*/ 101780 h 216132"/>
                <a:gd name="connsiteX12" fmla="*/ 198297 w 245632"/>
                <a:gd name="connsiteY12" fmla="*/ 83453 h 216132"/>
                <a:gd name="connsiteX13" fmla="*/ 205995 w 245632"/>
                <a:gd name="connsiteY13" fmla="*/ 71357 h 216132"/>
                <a:gd name="connsiteX14" fmla="*/ 219557 w 245632"/>
                <a:gd name="connsiteY14" fmla="*/ 81254 h 216132"/>
                <a:gd name="connsiteX15" fmla="*/ 226154 w 245632"/>
                <a:gd name="connsiteY15" fmla="*/ 114243 h 216132"/>
                <a:gd name="connsiteX16" fmla="*/ 238250 w 245632"/>
                <a:gd name="connsiteY16" fmla="*/ 127438 h 216132"/>
                <a:gd name="connsiteX17" fmla="*/ 238983 w 245632"/>
                <a:gd name="connsiteY17" fmla="*/ 145398 h 216132"/>
                <a:gd name="connsiteX18" fmla="*/ 221023 w 245632"/>
                <a:gd name="connsiteY18" fmla="*/ 154562 h 216132"/>
                <a:gd name="connsiteX19" fmla="*/ 196098 w 245632"/>
                <a:gd name="connsiteY19" fmla="*/ 192682 h 216132"/>
                <a:gd name="connsiteX20" fmla="*/ 158711 w 245632"/>
                <a:gd name="connsiteY20" fmla="*/ 211009 h 216132"/>
                <a:gd name="connsiteX21" fmla="*/ 129388 w 245632"/>
                <a:gd name="connsiteY21" fmla="*/ 201112 h 216132"/>
                <a:gd name="connsiteX22" fmla="*/ 49483 w 245632"/>
                <a:gd name="connsiteY22" fmla="*/ 123773 h 216132"/>
                <a:gd name="connsiteX23" fmla="*/ 35921 w 245632"/>
                <a:gd name="connsiteY23" fmla="*/ 108744 h 216132"/>
                <a:gd name="connsiteX24" fmla="*/ 8797 w 245632"/>
                <a:gd name="connsiteY24" fmla="*/ 68059 h 216132"/>
                <a:gd name="connsiteX25" fmla="*/ 8797 w 245632"/>
                <a:gd name="connsiteY25" fmla="*/ 53031 h 216132"/>
                <a:gd name="connsiteX26" fmla="*/ 8797 w 245632"/>
                <a:gd name="connsiteY26" fmla="*/ 35803 h 21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45632" h="216132">
                  <a:moveTo>
                    <a:pt x="8797" y="35803"/>
                  </a:moveTo>
                  <a:cubicBezTo>
                    <a:pt x="5865" y="25907"/>
                    <a:pt x="2932" y="15644"/>
                    <a:pt x="0" y="5747"/>
                  </a:cubicBezTo>
                  <a:cubicBezTo>
                    <a:pt x="3665" y="2815"/>
                    <a:pt x="8064" y="3181"/>
                    <a:pt x="12096" y="1715"/>
                  </a:cubicBezTo>
                  <a:cubicBezTo>
                    <a:pt x="16128" y="249"/>
                    <a:pt x="20893" y="-1584"/>
                    <a:pt x="24192" y="2448"/>
                  </a:cubicBezTo>
                  <a:cubicBezTo>
                    <a:pt x="27857" y="6847"/>
                    <a:pt x="26391" y="11245"/>
                    <a:pt x="21992" y="15277"/>
                  </a:cubicBezTo>
                  <a:cubicBezTo>
                    <a:pt x="13929" y="22974"/>
                    <a:pt x="20893" y="29206"/>
                    <a:pt x="25658" y="33971"/>
                  </a:cubicBezTo>
                  <a:cubicBezTo>
                    <a:pt x="31156" y="39835"/>
                    <a:pt x="36654" y="45700"/>
                    <a:pt x="40319" y="53031"/>
                  </a:cubicBezTo>
                  <a:cubicBezTo>
                    <a:pt x="46550" y="62561"/>
                    <a:pt x="54981" y="67692"/>
                    <a:pt x="65977" y="69891"/>
                  </a:cubicBezTo>
                  <a:cubicBezTo>
                    <a:pt x="81005" y="73190"/>
                    <a:pt x="92368" y="86752"/>
                    <a:pt x="109228" y="85286"/>
                  </a:cubicBezTo>
                  <a:cubicBezTo>
                    <a:pt x="118025" y="83820"/>
                    <a:pt x="123157" y="92617"/>
                    <a:pt x="131587" y="92617"/>
                  </a:cubicBezTo>
                  <a:cubicBezTo>
                    <a:pt x="146249" y="99214"/>
                    <a:pt x="162743" y="98115"/>
                    <a:pt x="177771" y="103979"/>
                  </a:cubicBezTo>
                  <a:cubicBezTo>
                    <a:pt x="185102" y="106912"/>
                    <a:pt x="194265" y="110577"/>
                    <a:pt x="201230" y="101780"/>
                  </a:cubicBezTo>
                  <a:cubicBezTo>
                    <a:pt x="201963" y="95182"/>
                    <a:pt x="198297" y="89684"/>
                    <a:pt x="198297" y="83453"/>
                  </a:cubicBezTo>
                  <a:cubicBezTo>
                    <a:pt x="198297" y="77589"/>
                    <a:pt x="197931" y="71724"/>
                    <a:pt x="205995" y="71357"/>
                  </a:cubicBezTo>
                  <a:cubicBezTo>
                    <a:pt x="214792" y="68792"/>
                    <a:pt x="218457" y="71357"/>
                    <a:pt x="219557" y="81254"/>
                  </a:cubicBezTo>
                  <a:cubicBezTo>
                    <a:pt x="221023" y="92250"/>
                    <a:pt x="217724" y="104713"/>
                    <a:pt x="226154" y="114243"/>
                  </a:cubicBezTo>
                  <a:cubicBezTo>
                    <a:pt x="228720" y="119741"/>
                    <a:pt x="232386" y="124506"/>
                    <a:pt x="238250" y="127438"/>
                  </a:cubicBezTo>
                  <a:cubicBezTo>
                    <a:pt x="248880" y="132936"/>
                    <a:pt x="247047" y="138801"/>
                    <a:pt x="238983" y="145398"/>
                  </a:cubicBezTo>
                  <a:cubicBezTo>
                    <a:pt x="232386" y="147231"/>
                    <a:pt x="225055" y="147598"/>
                    <a:pt x="221023" y="154562"/>
                  </a:cubicBezTo>
                  <a:cubicBezTo>
                    <a:pt x="211859" y="166658"/>
                    <a:pt x="210027" y="182419"/>
                    <a:pt x="196098" y="192682"/>
                  </a:cubicBezTo>
                  <a:cubicBezTo>
                    <a:pt x="184369" y="201479"/>
                    <a:pt x="173373" y="209176"/>
                    <a:pt x="158711" y="211009"/>
                  </a:cubicBezTo>
                  <a:cubicBezTo>
                    <a:pt x="145149" y="219439"/>
                    <a:pt x="136719" y="218339"/>
                    <a:pt x="129388" y="201112"/>
                  </a:cubicBezTo>
                  <a:cubicBezTo>
                    <a:pt x="113627" y="164825"/>
                    <a:pt x="82471" y="142833"/>
                    <a:pt x="49483" y="123773"/>
                  </a:cubicBezTo>
                  <a:cubicBezTo>
                    <a:pt x="42885" y="120107"/>
                    <a:pt x="40319" y="113876"/>
                    <a:pt x="35921" y="108744"/>
                  </a:cubicBezTo>
                  <a:cubicBezTo>
                    <a:pt x="26757" y="95182"/>
                    <a:pt x="23458" y="77955"/>
                    <a:pt x="8797" y="68059"/>
                  </a:cubicBezTo>
                  <a:cubicBezTo>
                    <a:pt x="4032" y="64760"/>
                    <a:pt x="5132" y="57796"/>
                    <a:pt x="8797" y="53031"/>
                  </a:cubicBezTo>
                  <a:cubicBezTo>
                    <a:pt x="12829" y="46799"/>
                    <a:pt x="12096" y="41301"/>
                    <a:pt x="8797" y="35803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8B23DC2-3DE1-4053-B988-E88BAA0B93F4}"/>
                </a:ext>
              </a:extLst>
            </p:cNvPr>
            <p:cNvSpPr/>
            <p:nvPr/>
          </p:nvSpPr>
          <p:spPr>
            <a:xfrm>
              <a:off x="11195877" y="4252961"/>
              <a:ext cx="254020" cy="176860"/>
            </a:xfrm>
            <a:custGeom>
              <a:avLst/>
              <a:gdLst>
                <a:gd name="connsiteX0" fmla="*/ 225421 w 254020"/>
                <a:gd name="connsiteY0" fmla="*/ 144829 h 176860"/>
                <a:gd name="connsiteX1" fmla="*/ 223222 w 254020"/>
                <a:gd name="connsiteY1" fmla="*/ 163889 h 176860"/>
                <a:gd name="connsiteX2" fmla="*/ 222122 w 254020"/>
                <a:gd name="connsiteY2" fmla="*/ 174885 h 176860"/>
                <a:gd name="connsiteX3" fmla="*/ 207827 w 254020"/>
                <a:gd name="connsiteY3" fmla="*/ 168654 h 176860"/>
                <a:gd name="connsiteX4" fmla="*/ 186202 w 254020"/>
                <a:gd name="connsiteY4" fmla="*/ 145928 h 176860"/>
                <a:gd name="connsiteX5" fmla="*/ 152847 w 254020"/>
                <a:gd name="connsiteY5" fmla="*/ 155825 h 176860"/>
                <a:gd name="connsiteX6" fmla="*/ 146615 w 254020"/>
                <a:gd name="connsiteY6" fmla="*/ 167187 h 176860"/>
                <a:gd name="connsiteX7" fmla="*/ 127922 w 254020"/>
                <a:gd name="connsiteY7" fmla="*/ 159490 h 176860"/>
                <a:gd name="connsiteX8" fmla="*/ 122424 w 254020"/>
                <a:gd name="connsiteY8" fmla="*/ 144462 h 176860"/>
                <a:gd name="connsiteX9" fmla="*/ 112527 w 254020"/>
                <a:gd name="connsiteY9" fmla="*/ 126135 h 176860"/>
                <a:gd name="connsiteX10" fmla="*/ 104464 w 254020"/>
                <a:gd name="connsiteY10" fmla="*/ 99378 h 176860"/>
                <a:gd name="connsiteX11" fmla="*/ 96033 w 254020"/>
                <a:gd name="connsiteY11" fmla="*/ 87282 h 176860"/>
                <a:gd name="connsiteX12" fmla="*/ 60112 w 254020"/>
                <a:gd name="connsiteY12" fmla="*/ 88748 h 176860"/>
                <a:gd name="connsiteX13" fmla="*/ 56447 w 254020"/>
                <a:gd name="connsiteY13" fmla="*/ 125402 h 176860"/>
                <a:gd name="connsiteX14" fmla="*/ 33355 w 254020"/>
                <a:gd name="connsiteY14" fmla="*/ 97912 h 176860"/>
                <a:gd name="connsiteX15" fmla="*/ 37753 w 254020"/>
                <a:gd name="connsiteY15" fmla="*/ 82884 h 176860"/>
                <a:gd name="connsiteX16" fmla="*/ 41052 w 254020"/>
                <a:gd name="connsiteY16" fmla="*/ 77385 h 176860"/>
                <a:gd name="connsiteX17" fmla="*/ 35554 w 254020"/>
                <a:gd name="connsiteY17" fmla="*/ 74453 h 176860"/>
                <a:gd name="connsiteX18" fmla="*/ 17960 w 254020"/>
                <a:gd name="connsiteY18" fmla="*/ 76652 h 176860"/>
                <a:gd name="connsiteX19" fmla="*/ 0 w 254020"/>
                <a:gd name="connsiteY19" fmla="*/ 39632 h 176860"/>
                <a:gd name="connsiteX20" fmla="*/ 6598 w 254020"/>
                <a:gd name="connsiteY20" fmla="*/ 29735 h 176860"/>
                <a:gd name="connsiteX21" fmla="*/ 15395 w 254020"/>
                <a:gd name="connsiteY21" fmla="*/ 25337 h 176860"/>
                <a:gd name="connsiteX22" fmla="*/ 35188 w 254020"/>
                <a:gd name="connsiteY22" fmla="*/ 30102 h 176860"/>
                <a:gd name="connsiteX23" fmla="*/ 64877 w 254020"/>
                <a:gd name="connsiteY23" fmla="*/ 57226 h 176860"/>
                <a:gd name="connsiteX24" fmla="*/ 65977 w 254020"/>
                <a:gd name="connsiteY24" fmla="*/ 56126 h 176860"/>
                <a:gd name="connsiteX25" fmla="*/ 85404 w 254020"/>
                <a:gd name="connsiteY25" fmla="*/ 45863 h 176860"/>
                <a:gd name="connsiteX26" fmla="*/ 121324 w 254020"/>
                <a:gd name="connsiteY26" fmla="*/ 23871 h 176860"/>
                <a:gd name="connsiteX27" fmla="*/ 151014 w 254020"/>
                <a:gd name="connsiteY27" fmla="*/ 412 h 176860"/>
                <a:gd name="connsiteX28" fmla="*/ 168974 w 254020"/>
                <a:gd name="connsiteY28" fmla="*/ 3711 h 176860"/>
                <a:gd name="connsiteX29" fmla="*/ 172640 w 254020"/>
                <a:gd name="connsiteY29" fmla="*/ 19839 h 176860"/>
                <a:gd name="connsiteX30" fmla="*/ 178504 w 254020"/>
                <a:gd name="connsiteY30" fmla="*/ 32668 h 176860"/>
                <a:gd name="connsiteX31" fmla="*/ 166042 w 254020"/>
                <a:gd name="connsiteY31" fmla="*/ 42931 h 176860"/>
                <a:gd name="connsiteX32" fmla="*/ 146615 w 254020"/>
                <a:gd name="connsiteY32" fmla="*/ 66389 h 176860"/>
                <a:gd name="connsiteX33" fmla="*/ 160544 w 254020"/>
                <a:gd name="connsiteY33" fmla="*/ 59425 h 176860"/>
                <a:gd name="connsiteX34" fmla="*/ 168974 w 254020"/>
                <a:gd name="connsiteY34" fmla="*/ 61624 h 176860"/>
                <a:gd name="connsiteX35" fmla="*/ 166775 w 254020"/>
                <a:gd name="connsiteY35" fmla="*/ 69688 h 176860"/>
                <a:gd name="connsiteX36" fmla="*/ 161277 w 254020"/>
                <a:gd name="connsiteY36" fmla="*/ 101577 h 176860"/>
                <a:gd name="connsiteX37" fmla="*/ 194999 w 254020"/>
                <a:gd name="connsiteY37" fmla="*/ 111107 h 176860"/>
                <a:gd name="connsiteX38" fmla="*/ 230553 w 254020"/>
                <a:gd name="connsiteY38" fmla="*/ 95346 h 176860"/>
                <a:gd name="connsiteX39" fmla="*/ 240449 w 254020"/>
                <a:gd name="connsiteY39" fmla="*/ 98278 h 176860"/>
                <a:gd name="connsiteX40" fmla="*/ 254011 w 254020"/>
                <a:gd name="connsiteY40" fmla="*/ 125769 h 176860"/>
                <a:gd name="connsiteX41" fmla="*/ 225421 w 254020"/>
                <a:gd name="connsiteY41" fmla="*/ 144829 h 1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020" h="176860">
                  <a:moveTo>
                    <a:pt x="225421" y="144829"/>
                  </a:moveTo>
                  <a:cubicBezTo>
                    <a:pt x="212959" y="149594"/>
                    <a:pt x="222122" y="158024"/>
                    <a:pt x="223222" y="163889"/>
                  </a:cubicBezTo>
                  <a:cubicBezTo>
                    <a:pt x="224322" y="168287"/>
                    <a:pt x="226521" y="171586"/>
                    <a:pt x="222122" y="174885"/>
                  </a:cubicBezTo>
                  <a:cubicBezTo>
                    <a:pt x="214425" y="180016"/>
                    <a:pt x="208561" y="174152"/>
                    <a:pt x="207827" y="168654"/>
                  </a:cubicBezTo>
                  <a:cubicBezTo>
                    <a:pt x="205628" y="155458"/>
                    <a:pt x="193899" y="152892"/>
                    <a:pt x="186202" y="145928"/>
                  </a:cubicBezTo>
                  <a:cubicBezTo>
                    <a:pt x="172273" y="133099"/>
                    <a:pt x="158345" y="137498"/>
                    <a:pt x="152847" y="155825"/>
                  </a:cubicBezTo>
                  <a:cubicBezTo>
                    <a:pt x="151747" y="160223"/>
                    <a:pt x="150281" y="164255"/>
                    <a:pt x="146615" y="167187"/>
                  </a:cubicBezTo>
                  <a:cubicBezTo>
                    <a:pt x="140384" y="164622"/>
                    <a:pt x="134153" y="162056"/>
                    <a:pt x="127922" y="159490"/>
                  </a:cubicBezTo>
                  <a:cubicBezTo>
                    <a:pt x="122791" y="155825"/>
                    <a:pt x="122057" y="150327"/>
                    <a:pt x="122424" y="144462"/>
                  </a:cubicBezTo>
                  <a:cubicBezTo>
                    <a:pt x="123157" y="136398"/>
                    <a:pt x="119858" y="130534"/>
                    <a:pt x="112527" y="126135"/>
                  </a:cubicBezTo>
                  <a:cubicBezTo>
                    <a:pt x="102997" y="119904"/>
                    <a:pt x="97866" y="111840"/>
                    <a:pt x="104464" y="99378"/>
                  </a:cubicBezTo>
                  <a:cubicBezTo>
                    <a:pt x="107396" y="93513"/>
                    <a:pt x="108129" y="89848"/>
                    <a:pt x="96033" y="87282"/>
                  </a:cubicBezTo>
                  <a:cubicBezTo>
                    <a:pt x="82105" y="84350"/>
                    <a:pt x="74041" y="99378"/>
                    <a:pt x="60112" y="88748"/>
                  </a:cubicBezTo>
                  <a:cubicBezTo>
                    <a:pt x="76607" y="118071"/>
                    <a:pt x="76240" y="119537"/>
                    <a:pt x="56447" y="125402"/>
                  </a:cubicBezTo>
                  <a:cubicBezTo>
                    <a:pt x="48750" y="116239"/>
                    <a:pt x="39953" y="107808"/>
                    <a:pt x="33355" y="97912"/>
                  </a:cubicBezTo>
                  <a:cubicBezTo>
                    <a:pt x="30789" y="94246"/>
                    <a:pt x="19427" y="82884"/>
                    <a:pt x="37753" y="82884"/>
                  </a:cubicBezTo>
                  <a:cubicBezTo>
                    <a:pt x="41052" y="82884"/>
                    <a:pt x="41419" y="79951"/>
                    <a:pt x="41052" y="77385"/>
                  </a:cubicBezTo>
                  <a:cubicBezTo>
                    <a:pt x="40319" y="74453"/>
                    <a:pt x="38120" y="73354"/>
                    <a:pt x="35554" y="74453"/>
                  </a:cubicBezTo>
                  <a:cubicBezTo>
                    <a:pt x="30056" y="77019"/>
                    <a:pt x="24192" y="79585"/>
                    <a:pt x="17960" y="76652"/>
                  </a:cubicBezTo>
                  <a:cubicBezTo>
                    <a:pt x="12096" y="64190"/>
                    <a:pt x="6231" y="52094"/>
                    <a:pt x="0" y="39632"/>
                  </a:cubicBezTo>
                  <a:cubicBezTo>
                    <a:pt x="367" y="35234"/>
                    <a:pt x="3299" y="32301"/>
                    <a:pt x="6598" y="29735"/>
                  </a:cubicBezTo>
                  <a:cubicBezTo>
                    <a:pt x="9163" y="27536"/>
                    <a:pt x="12096" y="26070"/>
                    <a:pt x="15395" y="25337"/>
                  </a:cubicBezTo>
                  <a:cubicBezTo>
                    <a:pt x="23458" y="21672"/>
                    <a:pt x="31156" y="23504"/>
                    <a:pt x="35188" y="30102"/>
                  </a:cubicBezTo>
                  <a:cubicBezTo>
                    <a:pt x="42518" y="42198"/>
                    <a:pt x="57180" y="45497"/>
                    <a:pt x="64877" y="57226"/>
                  </a:cubicBezTo>
                  <a:cubicBezTo>
                    <a:pt x="65977" y="59059"/>
                    <a:pt x="65977" y="56493"/>
                    <a:pt x="65977" y="56126"/>
                  </a:cubicBezTo>
                  <a:cubicBezTo>
                    <a:pt x="69276" y="46230"/>
                    <a:pt x="76973" y="46963"/>
                    <a:pt x="85404" y="45863"/>
                  </a:cubicBezTo>
                  <a:cubicBezTo>
                    <a:pt x="99699" y="43664"/>
                    <a:pt x="116193" y="46596"/>
                    <a:pt x="121324" y="23871"/>
                  </a:cubicBezTo>
                  <a:cubicBezTo>
                    <a:pt x="123523" y="13974"/>
                    <a:pt x="142217" y="10309"/>
                    <a:pt x="151014" y="412"/>
                  </a:cubicBezTo>
                  <a:cubicBezTo>
                    <a:pt x="157245" y="-687"/>
                    <a:pt x="163476" y="412"/>
                    <a:pt x="168974" y="3711"/>
                  </a:cubicBezTo>
                  <a:cubicBezTo>
                    <a:pt x="166409" y="9942"/>
                    <a:pt x="166042" y="15074"/>
                    <a:pt x="172640" y="19839"/>
                  </a:cubicBezTo>
                  <a:cubicBezTo>
                    <a:pt x="176672" y="22405"/>
                    <a:pt x="179604" y="27170"/>
                    <a:pt x="178504" y="32668"/>
                  </a:cubicBezTo>
                  <a:cubicBezTo>
                    <a:pt x="175939" y="38166"/>
                    <a:pt x="171540" y="42198"/>
                    <a:pt x="166042" y="42931"/>
                  </a:cubicBezTo>
                  <a:cubicBezTo>
                    <a:pt x="152114" y="45130"/>
                    <a:pt x="148082" y="54660"/>
                    <a:pt x="146615" y="66389"/>
                  </a:cubicBezTo>
                  <a:cubicBezTo>
                    <a:pt x="149914" y="61624"/>
                    <a:pt x="155046" y="60158"/>
                    <a:pt x="160544" y="59425"/>
                  </a:cubicBezTo>
                  <a:cubicBezTo>
                    <a:pt x="163843" y="59059"/>
                    <a:pt x="167142" y="59059"/>
                    <a:pt x="168974" y="61624"/>
                  </a:cubicBezTo>
                  <a:cubicBezTo>
                    <a:pt x="171540" y="64923"/>
                    <a:pt x="168974" y="67489"/>
                    <a:pt x="166775" y="69688"/>
                  </a:cubicBezTo>
                  <a:cubicBezTo>
                    <a:pt x="157978" y="78852"/>
                    <a:pt x="166042" y="91314"/>
                    <a:pt x="161277" y="101577"/>
                  </a:cubicBezTo>
                  <a:cubicBezTo>
                    <a:pt x="159444" y="105242"/>
                    <a:pt x="188767" y="114039"/>
                    <a:pt x="194999" y="111107"/>
                  </a:cubicBezTo>
                  <a:cubicBezTo>
                    <a:pt x="206728" y="105609"/>
                    <a:pt x="216258" y="95712"/>
                    <a:pt x="230553" y="95346"/>
                  </a:cubicBezTo>
                  <a:cubicBezTo>
                    <a:pt x="234218" y="95346"/>
                    <a:pt x="237884" y="94246"/>
                    <a:pt x="240449" y="98278"/>
                  </a:cubicBezTo>
                  <a:cubicBezTo>
                    <a:pt x="243382" y="108175"/>
                    <a:pt x="254378" y="114039"/>
                    <a:pt x="254011" y="125769"/>
                  </a:cubicBezTo>
                  <a:cubicBezTo>
                    <a:pt x="245947" y="135299"/>
                    <a:pt x="230186" y="132000"/>
                    <a:pt x="225421" y="144829"/>
                  </a:cubicBezTo>
                  <a:close/>
                </a:path>
              </a:pathLst>
            </a:custGeom>
            <a:solidFill>
              <a:srgbClr val="BF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7A13A7A-51A5-4BB2-ABA0-B81FF6AA20DD}"/>
                </a:ext>
              </a:extLst>
            </p:cNvPr>
            <p:cNvSpPr/>
            <p:nvPr/>
          </p:nvSpPr>
          <p:spPr>
            <a:xfrm>
              <a:off x="10900824" y="4229915"/>
              <a:ext cx="287558" cy="114726"/>
            </a:xfrm>
            <a:custGeom>
              <a:avLst/>
              <a:gdLst>
                <a:gd name="connsiteX0" fmla="*/ 69998 w 287558"/>
                <a:gd name="connsiteY0" fmla="*/ 47284 h 114726"/>
                <a:gd name="connsiteX1" fmla="*/ 102620 w 287558"/>
                <a:gd name="connsiteY1" fmla="*/ 27490 h 114726"/>
                <a:gd name="connsiteX2" fmla="*/ 107751 w 287558"/>
                <a:gd name="connsiteY2" fmla="*/ 13562 h 114726"/>
                <a:gd name="connsiteX3" fmla="*/ 130110 w 287558"/>
                <a:gd name="connsiteY3" fmla="*/ 0 h 114726"/>
                <a:gd name="connsiteX4" fmla="*/ 151003 w 287558"/>
                <a:gd name="connsiteY4" fmla="*/ 10263 h 114726"/>
                <a:gd name="connsiteX5" fmla="*/ 176294 w 287558"/>
                <a:gd name="connsiteY5" fmla="*/ 8797 h 114726"/>
                <a:gd name="connsiteX6" fmla="*/ 200852 w 287558"/>
                <a:gd name="connsiteY6" fmla="*/ 25291 h 114726"/>
                <a:gd name="connsiteX7" fmla="*/ 261331 w 287558"/>
                <a:gd name="connsiteY7" fmla="*/ 24925 h 114726"/>
                <a:gd name="connsiteX8" fmla="*/ 280391 w 287558"/>
                <a:gd name="connsiteY8" fmla="*/ 38487 h 114726"/>
                <a:gd name="connsiteX9" fmla="*/ 286989 w 287558"/>
                <a:gd name="connsiteY9" fmla="*/ 51682 h 114726"/>
                <a:gd name="connsiteX10" fmla="*/ 284789 w 287558"/>
                <a:gd name="connsiteY10" fmla="*/ 62312 h 114726"/>
                <a:gd name="connsiteX11" fmla="*/ 167863 w 287558"/>
                <a:gd name="connsiteY11" fmla="*/ 69276 h 114726"/>
                <a:gd name="connsiteX12" fmla="*/ 138907 w 287558"/>
                <a:gd name="connsiteY12" fmla="*/ 64511 h 114726"/>
                <a:gd name="connsiteX13" fmla="*/ 123146 w 287558"/>
                <a:gd name="connsiteY13" fmla="*/ 70009 h 114726"/>
                <a:gd name="connsiteX14" fmla="*/ 78061 w 287558"/>
                <a:gd name="connsiteY14" fmla="*/ 104097 h 114726"/>
                <a:gd name="connsiteX15" fmla="*/ 6953 w 287558"/>
                <a:gd name="connsiteY15" fmla="*/ 105563 h 114726"/>
                <a:gd name="connsiteX16" fmla="*/ 3288 w 287558"/>
                <a:gd name="connsiteY16" fmla="*/ 93101 h 114726"/>
                <a:gd name="connsiteX17" fmla="*/ 23447 w 287558"/>
                <a:gd name="connsiteY17" fmla="*/ 93834 h 114726"/>
                <a:gd name="connsiteX18" fmla="*/ 45073 w 287558"/>
                <a:gd name="connsiteY18" fmla="*/ 90902 h 114726"/>
                <a:gd name="connsiteX19" fmla="*/ 74763 w 287558"/>
                <a:gd name="connsiteY19" fmla="*/ 77340 h 114726"/>
                <a:gd name="connsiteX20" fmla="*/ 80261 w 287558"/>
                <a:gd name="connsiteY20" fmla="*/ 56080 h 114726"/>
                <a:gd name="connsiteX21" fmla="*/ 69998 w 287558"/>
                <a:gd name="connsiteY21" fmla="*/ 47284 h 1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7558" h="114726">
                  <a:moveTo>
                    <a:pt x="69998" y="47284"/>
                  </a:moveTo>
                  <a:cubicBezTo>
                    <a:pt x="80994" y="40686"/>
                    <a:pt x="91623" y="33722"/>
                    <a:pt x="102620" y="27490"/>
                  </a:cubicBezTo>
                  <a:cubicBezTo>
                    <a:pt x="108851" y="24192"/>
                    <a:pt x="112516" y="20526"/>
                    <a:pt x="107751" y="13562"/>
                  </a:cubicBezTo>
                  <a:cubicBezTo>
                    <a:pt x="114349" y="8064"/>
                    <a:pt x="120946" y="2199"/>
                    <a:pt x="130110" y="0"/>
                  </a:cubicBezTo>
                  <a:cubicBezTo>
                    <a:pt x="138907" y="0"/>
                    <a:pt x="144038" y="6964"/>
                    <a:pt x="151003" y="10263"/>
                  </a:cubicBezTo>
                  <a:cubicBezTo>
                    <a:pt x="159800" y="14662"/>
                    <a:pt x="168230" y="11729"/>
                    <a:pt x="176294" y="8797"/>
                  </a:cubicBezTo>
                  <a:cubicBezTo>
                    <a:pt x="192788" y="2932"/>
                    <a:pt x="199752" y="8064"/>
                    <a:pt x="200852" y="25291"/>
                  </a:cubicBezTo>
                  <a:cubicBezTo>
                    <a:pt x="221012" y="24925"/>
                    <a:pt x="240805" y="30789"/>
                    <a:pt x="261331" y="24925"/>
                  </a:cubicBezTo>
                  <a:cubicBezTo>
                    <a:pt x="270494" y="22359"/>
                    <a:pt x="278192" y="27857"/>
                    <a:pt x="280391" y="38487"/>
                  </a:cubicBezTo>
                  <a:cubicBezTo>
                    <a:pt x="281490" y="43618"/>
                    <a:pt x="284789" y="47284"/>
                    <a:pt x="286989" y="51682"/>
                  </a:cubicBezTo>
                  <a:cubicBezTo>
                    <a:pt x="288088" y="55347"/>
                    <a:pt x="287722" y="59013"/>
                    <a:pt x="284789" y="62312"/>
                  </a:cubicBezTo>
                  <a:cubicBezTo>
                    <a:pt x="245936" y="64877"/>
                    <a:pt x="206717" y="67443"/>
                    <a:pt x="167863" y="69276"/>
                  </a:cubicBezTo>
                  <a:cubicBezTo>
                    <a:pt x="158333" y="69642"/>
                    <a:pt x="148070" y="67077"/>
                    <a:pt x="138907" y="64511"/>
                  </a:cubicBezTo>
                  <a:cubicBezTo>
                    <a:pt x="131576" y="62678"/>
                    <a:pt x="126811" y="63778"/>
                    <a:pt x="123146" y="70009"/>
                  </a:cubicBezTo>
                  <a:cubicBezTo>
                    <a:pt x="112150" y="86503"/>
                    <a:pt x="94922" y="94934"/>
                    <a:pt x="78061" y="104097"/>
                  </a:cubicBezTo>
                  <a:cubicBezTo>
                    <a:pt x="54603" y="118759"/>
                    <a:pt x="30778" y="117292"/>
                    <a:pt x="6953" y="105563"/>
                  </a:cubicBezTo>
                  <a:cubicBezTo>
                    <a:pt x="2555" y="103364"/>
                    <a:pt x="-4043" y="99699"/>
                    <a:pt x="3288" y="93101"/>
                  </a:cubicBezTo>
                  <a:cubicBezTo>
                    <a:pt x="10252" y="90169"/>
                    <a:pt x="16849" y="92734"/>
                    <a:pt x="23447" y="93834"/>
                  </a:cubicBezTo>
                  <a:cubicBezTo>
                    <a:pt x="31145" y="95300"/>
                    <a:pt x="38842" y="96033"/>
                    <a:pt x="45073" y="90902"/>
                  </a:cubicBezTo>
                  <a:cubicBezTo>
                    <a:pt x="54236" y="83937"/>
                    <a:pt x="63400" y="79539"/>
                    <a:pt x="74763" y="77340"/>
                  </a:cubicBezTo>
                  <a:cubicBezTo>
                    <a:pt x="86125" y="75140"/>
                    <a:pt x="87958" y="65610"/>
                    <a:pt x="80261" y="56080"/>
                  </a:cubicBezTo>
                  <a:cubicBezTo>
                    <a:pt x="77328" y="52049"/>
                    <a:pt x="72197" y="51315"/>
                    <a:pt x="69998" y="47284"/>
                  </a:cubicBezTo>
                  <a:close/>
                </a:path>
              </a:pathLst>
            </a:custGeom>
            <a:solidFill>
              <a:srgbClr val="C7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EEC0DFB-B435-4B73-B46D-DC523FD8F0B3}"/>
                </a:ext>
              </a:extLst>
            </p:cNvPr>
            <p:cNvSpPr/>
            <p:nvPr/>
          </p:nvSpPr>
          <p:spPr>
            <a:xfrm>
              <a:off x="10858312" y="4333754"/>
              <a:ext cx="251794" cy="88936"/>
            </a:xfrm>
            <a:custGeom>
              <a:avLst/>
              <a:gdLst>
                <a:gd name="connsiteX0" fmla="*/ 206710 w 251794"/>
                <a:gd name="connsiteY0" fmla="*/ 7588 h 88936"/>
                <a:gd name="connsiteX1" fmla="*/ 251795 w 251794"/>
                <a:gd name="connsiteY1" fmla="*/ 18584 h 88936"/>
                <a:gd name="connsiteX2" fmla="*/ 223938 w 251794"/>
                <a:gd name="connsiteY2" fmla="*/ 51573 h 88936"/>
                <a:gd name="connsiteX3" fmla="*/ 135602 w 251794"/>
                <a:gd name="connsiteY3" fmla="*/ 72832 h 88936"/>
                <a:gd name="connsiteX4" fmla="*/ 63027 w 251794"/>
                <a:gd name="connsiteY4" fmla="*/ 87127 h 88936"/>
                <a:gd name="connsiteX5" fmla="*/ 41035 w 251794"/>
                <a:gd name="connsiteY5" fmla="*/ 85661 h 88936"/>
                <a:gd name="connsiteX6" fmla="*/ 7680 w 251794"/>
                <a:gd name="connsiteY6" fmla="*/ 76864 h 88936"/>
                <a:gd name="connsiteX7" fmla="*/ 4381 w 251794"/>
                <a:gd name="connsiteY7" fmla="*/ 67334 h 88936"/>
                <a:gd name="connsiteX8" fmla="*/ 46533 w 251794"/>
                <a:gd name="connsiteY8" fmla="*/ 50473 h 88936"/>
                <a:gd name="connsiteX9" fmla="*/ 127538 w 251794"/>
                <a:gd name="connsiteY9" fmla="*/ 11254 h 88936"/>
                <a:gd name="connsiteX10" fmla="*/ 177387 w 251794"/>
                <a:gd name="connsiteY10" fmla="*/ 3190 h 88936"/>
                <a:gd name="connsiteX11" fmla="*/ 206710 w 251794"/>
                <a:gd name="connsiteY11" fmla="*/ 7588 h 8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94" h="88936">
                  <a:moveTo>
                    <a:pt x="206710" y="7588"/>
                  </a:moveTo>
                  <a:cubicBezTo>
                    <a:pt x="220639" y="15286"/>
                    <a:pt x="238599" y="8321"/>
                    <a:pt x="251795" y="18584"/>
                  </a:cubicBezTo>
                  <a:cubicBezTo>
                    <a:pt x="237866" y="25549"/>
                    <a:pt x="229802" y="37644"/>
                    <a:pt x="223938" y="51573"/>
                  </a:cubicBezTo>
                  <a:cubicBezTo>
                    <a:pt x="193148" y="53772"/>
                    <a:pt x="166025" y="71366"/>
                    <a:pt x="135602" y="72832"/>
                  </a:cubicBezTo>
                  <a:cubicBezTo>
                    <a:pt x="110677" y="73932"/>
                    <a:pt x="87219" y="80896"/>
                    <a:pt x="63027" y="87127"/>
                  </a:cubicBezTo>
                  <a:cubicBezTo>
                    <a:pt x="55330" y="90060"/>
                    <a:pt x="47999" y="89326"/>
                    <a:pt x="41035" y="85661"/>
                  </a:cubicBezTo>
                  <a:cubicBezTo>
                    <a:pt x="30405" y="80163"/>
                    <a:pt x="19776" y="76498"/>
                    <a:pt x="7680" y="76864"/>
                  </a:cubicBezTo>
                  <a:cubicBezTo>
                    <a:pt x="-17" y="77231"/>
                    <a:pt x="-3316" y="73565"/>
                    <a:pt x="4381" y="67334"/>
                  </a:cubicBezTo>
                  <a:cubicBezTo>
                    <a:pt x="21608" y="69533"/>
                    <a:pt x="34071" y="64035"/>
                    <a:pt x="46533" y="50473"/>
                  </a:cubicBezTo>
                  <a:cubicBezTo>
                    <a:pt x="67792" y="27381"/>
                    <a:pt x="99315" y="22250"/>
                    <a:pt x="127538" y="11254"/>
                  </a:cubicBezTo>
                  <a:cubicBezTo>
                    <a:pt x="143299" y="5389"/>
                    <a:pt x="160526" y="4289"/>
                    <a:pt x="177387" y="3190"/>
                  </a:cubicBezTo>
                  <a:cubicBezTo>
                    <a:pt x="187650" y="-3041"/>
                    <a:pt x="197547" y="624"/>
                    <a:pt x="206710" y="7588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3CEBFF42-FAEC-46C8-96F7-D40B3FE656BC}"/>
                </a:ext>
              </a:extLst>
            </p:cNvPr>
            <p:cNvSpPr/>
            <p:nvPr/>
          </p:nvSpPr>
          <p:spPr>
            <a:xfrm>
              <a:off x="11120736" y="4360403"/>
              <a:ext cx="132686" cy="113009"/>
            </a:xfrm>
            <a:custGeom>
              <a:avLst/>
              <a:gdLst>
                <a:gd name="connsiteX0" fmla="*/ 102264 w 132686"/>
                <a:gd name="connsiteY0" fmla="*/ 0 h 113009"/>
                <a:gd name="connsiteX1" fmla="*/ 104097 w 132686"/>
                <a:gd name="connsiteY1" fmla="*/ 21259 h 113009"/>
                <a:gd name="connsiteX2" fmla="*/ 105930 w 132686"/>
                <a:gd name="connsiteY2" fmla="*/ 30789 h 113009"/>
                <a:gd name="connsiteX3" fmla="*/ 132687 w 132686"/>
                <a:gd name="connsiteY3" fmla="*/ 71109 h 113009"/>
                <a:gd name="connsiteX4" fmla="*/ 104830 w 132686"/>
                <a:gd name="connsiteY4" fmla="*/ 95667 h 113009"/>
                <a:gd name="connsiteX5" fmla="*/ 100432 w 132686"/>
                <a:gd name="connsiteY5" fmla="*/ 100432 h 113009"/>
                <a:gd name="connsiteX6" fmla="*/ 85770 w 132686"/>
                <a:gd name="connsiteY6" fmla="*/ 111794 h 113009"/>
                <a:gd name="connsiteX7" fmla="*/ 59746 w 132686"/>
                <a:gd name="connsiteY7" fmla="*/ 101165 h 113009"/>
                <a:gd name="connsiteX8" fmla="*/ 10630 w 132686"/>
                <a:gd name="connsiteY8" fmla="*/ 82105 h 113009"/>
                <a:gd name="connsiteX9" fmla="*/ 0 w 132686"/>
                <a:gd name="connsiteY9" fmla="*/ 75507 h 113009"/>
                <a:gd name="connsiteX10" fmla="*/ 24192 w 132686"/>
                <a:gd name="connsiteY10" fmla="*/ 41419 h 113009"/>
                <a:gd name="connsiteX11" fmla="*/ 66343 w 132686"/>
                <a:gd name="connsiteY11" fmla="*/ 53515 h 113009"/>
                <a:gd name="connsiteX12" fmla="*/ 79539 w 132686"/>
                <a:gd name="connsiteY12" fmla="*/ 53881 h 113009"/>
                <a:gd name="connsiteX13" fmla="*/ 50582 w 132686"/>
                <a:gd name="connsiteY13" fmla="*/ 28957 h 113009"/>
                <a:gd name="connsiteX14" fmla="*/ 42885 w 132686"/>
                <a:gd name="connsiteY14" fmla="*/ 18327 h 113009"/>
                <a:gd name="connsiteX15" fmla="*/ 39220 w 132686"/>
                <a:gd name="connsiteY15" fmla="*/ 3299 h 113009"/>
                <a:gd name="connsiteX16" fmla="*/ 84670 w 132686"/>
                <a:gd name="connsiteY16" fmla="*/ 9897 h 113009"/>
                <a:gd name="connsiteX17" fmla="*/ 102264 w 132686"/>
                <a:gd name="connsiteY17" fmla="*/ 0 h 1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686" h="113009">
                  <a:moveTo>
                    <a:pt x="102264" y="0"/>
                  </a:moveTo>
                  <a:cubicBezTo>
                    <a:pt x="105563" y="6964"/>
                    <a:pt x="118392" y="12462"/>
                    <a:pt x="104097" y="21259"/>
                  </a:cubicBezTo>
                  <a:cubicBezTo>
                    <a:pt x="100798" y="23458"/>
                    <a:pt x="102631" y="29323"/>
                    <a:pt x="105930" y="30789"/>
                  </a:cubicBezTo>
                  <a:cubicBezTo>
                    <a:pt x="123890" y="38487"/>
                    <a:pt x="123890" y="57547"/>
                    <a:pt x="132687" y="71109"/>
                  </a:cubicBezTo>
                  <a:cubicBezTo>
                    <a:pt x="128289" y="84670"/>
                    <a:pt x="119125" y="93834"/>
                    <a:pt x="104830" y="95667"/>
                  </a:cubicBezTo>
                  <a:cubicBezTo>
                    <a:pt x="100065" y="96400"/>
                    <a:pt x="99699" y="94934"/>
                    <a:pt x="100432" y="100432"/>
                  </a:cubicBezTo>
                  <a:cubicBezTo>
                    <a:pt x="102264" y="111794"/>
                    <a:pt x="96033" y="115093"/>
                    <a:pt x="85770" y="111794"/>
                  </a:cubicBezTo>
                  <a:cubicBezTo>
                    <a:pt x="76973" y="108862"/>
                    <a:pt x="67077" y="107396"/>
                    <a:pt x="59746" y="101165"/>
                  </a:cubicBezTo>
                  <a:cubicBezTo>
                    <a:pt x="45451" y="89435"/>
                    <a:pt x="29690" y="82105"/>
                    <a:pt x="10630" y="82105"/>
                  </a:cubicBezTo>
                  <a:cubicBezTo>
                    <a:pt x="6231" y="82105"/>
                    <a:pt x="2199" y="79539"/>
                    <a:pt x="0" y="75507"/>
                  </a:cubicBezTo>
                  <a:cubicBezTo>
                    <a:pt x="1100" y="68176"/>
                    <a:pt x="21992" y="39586"/>
                    <a:pt x="24192" y="41419"/>
                  </a:cubicBezTo>
                  <a:cubicBezTo>
                    <a:pt x="36287" y="53881"/>
                    <a:pt x="57913" y="30056"/>
                    <a:pt x="66343" y="53515"/>
                  </a:cubicBezTo>
                  <a:cubicBezTo>
                    <a:pt x="67443" y="56813"/>
                    <a:pt x="74041" y="56813"/>
                    <a:pt x="79539" y="53881"/>
                  </a:cubicBezTo>
                  <a:cubicBezTo>
                    <a:pt x="70375" y="44351"/>
                    <a:pt x="60845" y="36287"/>
                    <a:pt x="50582" y="28957"/>
                  </a:cubicBezTo>
                  <a:cubicBezTo>
                    <a:pt x="46917" y="26391"/>
                    <a:pt x="40686" y="25291"/>
                    <a:pt x="42885" y="18327"/>
                  </a:cubicBezTo>
                  <a:cubicBezTo>
                    <a:pt x="52048" y="9897"/>
                    <a:pt x="35554" y="11729"/>
                    <a:pt x="39220" y="3299"/>
                  </a:cubicBezTo>
                  <a:cubicBezTo>
                    <a:pt x="52782" y="13562"/>
                    <a:pt x="69276" y="367"/>
                    <a:pt x="84670" y="9897"/>
                  </a:cubicBezTo>
                  <a:cubicBezTo>
                    <a:pt x="89069" y="12829"/>
                    <a:pt x="102631" y="14662"/>
                    <a:pt x="102264" y="0"/>
                  </a:cubicBezTo>
                  <a:close/>
                </a:path>
              </a:pathLst>
            </a:custGeom>
            <a:solidFill>
              <a:srgbClr val="DC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7FDDDA6-17CD-4180-8523-F2DBF6B08C25}"/>
                </a:ext>
              </a:extLst>
            </p:cNvPr>
            <p:cNvSpPr/>
            <p:nvPr/>
          </p:nvSpPr>
          <p:spPr>
            <a:xfrm>
              <a:off x="11072746" y="4353072"/>
              <a:ext cx="136692" cy="83937"/>
            </a:xfrm>
            <a:custGeom>
              <a:avLst/>
              <a:gdLst>
                <a:gd name="connsiteX0" fmla="*/ 90142 w 136692"/>
                <a:gd name="connsiteY0" fmla="*/ 25658 h 83937"/>
                <a:gd name="connsiteX1" fmla="*/ 136692 w 136692"/>
                <a:gd name="connsiteY1" fmla="*/ 64144 h 83937"/>
                <a:gd name="connsiteX2" fmla="*/ 103704 w 136692"/>
                <a:gd name="connsiteY2" fmla="*/ 55347 h 83937"/>
                <a:gd name="connsiteX3" fmla="*/ 93441 w 136692"/>
                <a:gd name="connsiteY3" fmla="*/ 54614 h 83937"/>
                <a:gd name="connsiteX4" fmla="*/ 73648 w 136692"/>
                <a:gd name="connsiteY4" fmla="*/ 49483 h 83937"/>
                <a:gd name="connsiteX5" fmla="*/ 48723 w 136692"/>
                <a:gd name="connsiteY5" fmla="*/ 82471 h 83937"/>
                <a:gd name="connsiteX6" fmla="*/ 46524 w 136692"/>
                <a:gd name="connsiteY6" fmla="*/ 83937 h 83937"/>
                <a:gd name="connsiteX7" fmla="*/ 24531 w 136692"/>
                <a:gd name="connsiteY7" fmla="*/ 79172 h 83937"/>
                <a:gd name="connsiteX8" fmla="*/ 11336 w 136692"/>
                <a:gd name="connsiteY8" fmla="*/ 73674 h 83937"/>
                <a:gd name="connsiteX9" fmla="*/ 1073 w 136692"/>
                <a:gd name="connsiteY9" fmla="*/ 58646 h 83937"/>
                <a:gd name="connsiteX10" fmla="*/ 23432 w 136692"/>
                <a:gd name="connsiteY10" fmla="*/ 52048 h 83937"/>
                <a:gd name="connsiteX11" fmla="*/ 33328 w 136692"/>
                <a:gd name="connsiteY11" fmla="*/ 53881 h 83937"/>
                <a:gd name="connsiteX12" fmla="*/ 35894 w 136692"/>
                <a:gd name="connsiteY12" fmla="*/ 49116 h 83937"/>
                <a:gd name="connsiteX13" fmla="*/ 32595 w 136692"/>
                <a:gd name="connsiteY13" fmla="*/ 52782 h 83937"/>
                <a:gd name="connsiteX14" fmla="*/ 10969 w 136692"/>
                <a:gd name="connsiteY14" fmla="*/ 29690 h 83937"/>
                <a:gd name="connsiteX15" fmla="*/ 11703 w 136692"/>
                <a:gd name="connsiteY15" fmla="*/ 28223 h 83937"/>
                <a:gd name="connsiteX16" fmla="*/ 37727 w 136692"/>
                <a:gd name="connsiteY16" fmla="*/ 0 h 83937"/>
                <a:gd name="connsiteX17" fmla="*/ 90142 w 136692"/>
                <a:gd name="connsiteY17" fmla="*/ 25658 h 8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692" h="83937">
                  <a:moveTo>
                    <a:pt x="90142" y="25658"/>
                  </a:moveTo>
                  <a:cubicBezTo>
                    <a:pt x="106636" y="37020"/>
                    <a:pt x="122764" y="48750"/>
                    <a:pt x="136692" y="64144"/>
                  </a:cubicBezTo>
                  <a:cubicBezTo>
                    <a:pt x="116533" y="70375"/>
                    <a:pt x="116533" y="70375"/>
                    <a:pt x="103704" y="55347"/>
                  </a:cubicBezTo>
                  <a:cubicBezTo>
                    <a:pt x="100405" y="51682"/>
                    <a:pt x="97839" y="49849"/>
                    <a:pt x="93441" y="54614"/>
                  </a:cubicBezTo>
                  <a:cubicBezTo>
                    <a:pt x="82445" y="65610"/>
                    <a:pt x="82078" y="65610"/>
                    <a:pt x="73648" y="49483"/>
                  </a:cubicBezTo>
                  <a:cubicBezTo>
                    <a:pt x="70349" y="65610"/>
                    <a:pt x="51655" y="67077"/>
                    <a:pt x="48723" y="82471"/>
                  </a:cubicBezTo>
                  <a:cubicBezTo>
                    <a:pt x="47990" y="82838"/>
                    <a:pt x="47257" y="83571"/>
                    <a:pt x="46524" y="83937"/>
                  </a:cubicBezTo>
                  <a:cubicBezTo>
                    <a:pt x="39193" y="83204"/>
                    <a:pt x="33695" y="75507"/>
                    <a:pt x="24531" y="79172"/>
                  </a:cubicBezTo>
                  <a:cubicBezTo>
                    <a:pt x="20133" y="81005"/>
                    <a:pt x="14635" y="77340"/>
                    <a:pt x="11336" y="73674"/>
                  </a:cubicBezTo>
                  <a:cubicBezTo>
                    <a:pt x="6938" y="69276"/>
                    <a:pt x="-3326" y="67077"/>
                    <a:pt x="1073" y="58646"/>
                  </a:cubicBezTo>
                  <a:cubicBezTo>
                    <a:pt x="5471" y="49849"/>
                    <a:pt x="13902" y="46917"/>
                    <a:pt x="23432" y="52048"/>
                  </a:cubicBezTo>
                  <a:cubicBezTo>
                    <a:pt x="26731" y="53881"/>
                    <a:pt x="29296" y="56813"/>
                    <a:pt x="33328" y="53881"/>
                  </a:cubicBezTo>
                  <a:cubicBezTo>
                    <a:pt x="34794" y="52782"/>
                    <a:pt x="35528" y="50949"/>
                    <a:pt x="35894" y="49116"/>
                  </a:cubicBezTo>
                  <a:cubicBezTo>
                    <a:pt x="34794" y="50216"/>
                    <a:pt x="34428" y="52782"/>
                    <a:pt x="32595" y="52782"/>
                  </a:cubicBezTo>
                  <a:cubicBezTo>
                    <a:pt x="17567" y="52415"/>
                    <a:pt x="12436" y="42518"/>
                    <a:pt x="10969" y="29690"/>
                  </a:cubicBezTo>
                  <a:cubicBezTo>
                    <a:pt x="11336" y="28957"/>
                    <a:pt x="11703" y="28590"/>
                    <a:pt x="11703" y="28223"/>
                  </a:cubicBezTo>
                  <a:cubicBezTo>
                    <a:pt x="4005" y="3665"/>
                    <a:pt x="23798" y="4398"/>
                    <a:pt x="37727" y="0"/>
                  </a:cubicBezTo>
                  <a:cubicBezTo>
                    <a:pt x="55321" y="7331"/>
                    <a:pt x="74014" y="13928"/>
                    <a:pt x="90142" y="25658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9C91AAC0-76CE-4C44-909C-033F37401C3C}"/>
                </a:ext>
              </a:extLst>
            </p:cNvPr>
            <p:cNvSpPr/>
            <p:nvPr/>
          </p:nvSpPr>
          <p:spPr>
            <a:xfrm>
              <a:off x="10643870" y="4437521"/>
              <a:ext cx="119940" cy="79480"/>
            </a:xfrm>
            <a:custGeom>
              <a:avLst/>
              <a:gdLst>
                <a:gd name="connsiteX0" fmla="*/ 8430 w 119940"/>
                <a:gd name="connsiteY0" fmla="*/ 76461 h 79480"/>
                <a:gd name="connsiteX1" fmla="*/ 7331 w 119940"/>
                <a:gd name="connsiteY1" fmla="*/ 65465 h 79480"/>
                <a:gd name="connsiteX2" fmla="*/ 18327 w 119940"/>
                <a:gd name="connsiteY2" fmla="*/ 54102 h 79480"/>
                <a:gd name="connsiteX3" fmla="*/ 9897 w 119940"/>
                <a:gd name="connsiteY3" fmla="*/ 55568 h 79480"/>
                <a:gd name="connsiteX4" fmla="*/ 1466 w 119940"/>
                <a:gd name="connsiteY4" fmla="*/ 56668 h 79480"/>
                <a:gd name="connsiteX5" fmla="*/ 0 w 119940"/>
                <a:gd name="connsiteY5" fmla="*/ 51170 h 79480"/>
                <a:gd name="connsiteX6" fmla="*/ 7697 w 119940"/>
                <a:gd name="connsiteY6" fmla="*/ 49704 h 79480"/>
                <a:gd name="connsiteX7" fmla="*/ 15761 w 119940"/>
                <a:gd name="connsiteY7" fmla="*/ 42739 h 79480"/>
                <a:gd name="connsiteX8" fmla="*/ 21992 w 119940"/>
                <a:gd name="connsiteY8" fmla="*/ 39074 h 79480"/>
                <a:gd name="connsiteX9" fmla="*/ 71475 w 119940"/>
                <a:gd name="connsiteY9" fmla="*/ 9018 h 79480"/>
                <a:gd name="connsiteX10" fmla="*/ 94934 w 119940"/>
                <a:gd name="connsiteY10" fmla="*/ 1687 h 79480"/>
                <a:gd name="connsiteX11" fmla="*/ 115093 w 119940"/>
                <a:gd name="connsiteY11" fmla="*/ 7918 h 79480"/>
                <a:gd name="connsiteX12" fmla="*/ 112161 w 119940"/>
                <a:gd name="connsiteY12" fmla="*/ 42739 h 79480"/>
                <a:gd name="connsiteX13" fmla="*/ 75873 w 119940"/>
                <a:gd name="connsiteY13" fmla="*/ 39074 h 79480"/>
                <a:gd name="connsiteX14" fmla="*/ 97133 w 119940"/>
                <a:gd name="connsiteY14" fmla="*/ 60700 h 79480"/>
                <a:gd name="connsiteX15" fmla="*/ 93834 w 119940"/>
                <a:gd name="connsiteY15" fmla="*/ 68031 h 79480"/>
                <a:gd name="connsiteX16" fmla="*/ 69276 w 119940"/>
                <a:gd name="connsiteY16" fmla="*/ 75361 h 79480"/>
                <a:gd name="connsiteX17" fmla="*/ 31522 w 119940"/>
                <a:gd name="connsiteY17" fmla="*/ 62899 h 79480"/>
                <a:gd name="connsiteX18" fmla="*/ 24925 w 119940"/>
                <a:gd name="connsiteY18" fmla="*/ 68031 h 79480"/>
                <a:gd name="connsiteX19" fmla="*/ 10630 w 119940"/>
                <a:gd name="connsiteY19" fmla="*/ 78660 h 79480"/>
                <a:gd name="connsiteX20" fmla="*/ 8430 w 119940"/>
                <a:gd name="connsiteY20" fmla="*/ 76461 h 7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940" h="79480">
                  <a:moveTo>
                    <a:pt x="8430" y="76461"/>
                  </a:moveTo>
                  <a:cubicBezTo>
                    <a:pt x="7331" y="72796"/>
                    <a:pt x="-5498" y="70596"/>
                    <a:pt x="7331" y="65465"/>
                  </a:cubicBezTo>
                  <a:cubicBezTo>
                    <a:pt x="12829" y="63266"/>
                    <a:pt x="16861" y="60333"/>
                    <a:pt x="18327" y="54102"/>
                  </a:cubicBezTo>
                  <a:cubicBezTo>
                    <a:pt x="14662" y="51536"/>
                    <a:pt x="12462" y="54835"/>
                    <a:pt x="9897" y="55568"/>
                  </a:cubicBezTo>
                  <a:cubicBezTo>
                    <a:pt x="6964" y="56301"/>
                    <a:pt x="4765" y="62899"/>
                    <a:pt x="1466" y="56668"/>
                  </a:cubicBezTo>
                  <a:cubicBezTo>
                    <a:pt x="367" y="55202"/>
                    <a:pt x="0" y="53002"/>
                    <a:pt x="0" y="51170"/>
                  </a:cubicBezTo>
                  <a:cubicBezTo>
                    <a:pt x="733" y="43472"/>
                    <a:pt x="5132" y="50070"/>
                    <a:pt x="7697" y="49704"/>
                  </a:cubicBezTo>
                  <a:cubicBezTo>
                    <a:pt x="12096" y="48971"/>
                    <a:pt x="13928" y="46038"/>
                    <a:pt x="15761" y="42739"/>
                  </a:cubicBezTo>
                  <a:cubicBezTo>
                    <a:pt x="17227" y="40907"/>
                    <a:pt x="19427" y="39441"/>
                    <a:pt x="21992" y="39074"/>
                  </a:cubicBezTo>
                  <a:cubicBezTo>
                    <a:pt x="38120" y="35042"/>
                    <a:pt x="59746" y="21847"/>
                    <a:pt x="71475" y="9018"/>
                  </a:cubicBezTo>
                  <a:cubicBezTo>
                    <a:pt x="76607" y="-1245"/>
                    <a:pt x="85404" y="-1245"/>
                    <a:pt x="94934" y="1687"/>
                  </a:cubicBezTo>
                  <a:cubicBezTo>
                    <a:pt x="102264" y="1321"/>
                    <a:pt x="109228" y="2787"/>
                    <a:pt x="115093" y="7918"/>
                  </a:cubicBezTo>
                  <a:cubicBezTo>
                    <a:pt x="122790" y="24779"/>
                    <a:pt x="120958" y="37241"/>
                    <a:pt x="112161" y="42739"/>
                  </a:cubicBezTo>
                  <a:cubicBezTo>
                    <a:pt x="98965" y="50803"/>
                    <a:pt x="88336" y="36875"/>
                    <a:pt x="75873" y="39074"/>
                  </a:cubicBezTo>
                  <a:cubicBezTo>
                    <a:pt x="78806" y="51903"/>
                    <a:pt x="98232" y="45305"/>
                    <a:pt x="97133" y="60700"/>
                  </a:cubicBezTo>
                  <a:cubicBezTo>
                    <a:pt x="96400" y="63266"/>
                    <a:pt x="95300" y="65831"/>
                    <a:pt x="93834" y="68031"/>
                  </a:cubicBezTo>
                  <a:cubicBezTo>
                    <a:pt x="87969" y="78660"/>
                    <a:pt x="78806" y="82326"/>
                    <a:pt x="69276" y="75361"/>
                  </a:cubicBezTo>
                  <a:cubicBezTo>
                    <a:pt x="57913" y="66931"/>
                    <a:pt x="41785" y="74995"/>
                    <a:pt x="31522" y="62899"/>
                  </a:cubicBezTo>
                  <a:cubicBezTo>
                    <a:pt x="27857" y="58134"/>
                    <a:pt x="26757" y="65831"/>
                    <a:pt x="24925" y="68031"/>
                  </a:cubicBezTo>
                  <a:cubicBezTo>
                    <a:pt x="20893" y="72796"/>
                    <a:pt x="20893" y="82326"/>
                    <a:pt x="10630" y="78660"/>
                  </a:cubicBezTo>
                  <a:cubicBezTo>
                    <a:pt x="9530" y="77561"/>
                    <a:pt x="9163" y="76827"/>
                    <a:pt x="8430" y="76461"/>
                  </a:cubicBezTo>
                  <a:close/>
                </a:path>
              </a:pathLst>
            </a:custGeom>
            <a:solidFill>
              <a:srgbClr val="7552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9278801-A49B-4DF5-A4F1-263268285C89}"/>
                </a:ext>
              </a:extLst>
            </p:cNvPr>
            <p:cNvSpPr/>
            <p:nvPr/>
          </p:nvSpPr>
          <p:spPr>
            <a:xfrm>
              <a:off x="10891775" y="4276405"/>
              <a:ext cx="102872" cy="52757"/>
            </a:xfrm>
            <a:custGeom>
              <a:avLst/>
              <a:gdLst>
                <a:gd name="connsiteX0" fmla="*/ 79047 w 102872"/>
                <a:gd name="connsiteY0" fmla="*/ 793 h 52757"/>
                <a:gd name="connsiteX1" fmla="*/ 102872 w 102872"/>
                <a:gd name="connsiteY1" fmla="*/ 21686 h 52757"/>
                <a:gd name="connsiteX2" fmla="*/ 78314 w 102872"/>
                <a:gd name="connsiteY2" fmla="*/ 37447 h 52757"/>
                <a:gd name="connsiteX3" fmla="*/ 68051 w 102872"/>
                <a:gd name="connsiteY3" fmla="*/ 37814 h 52757"/>
                <a:gd name="connsiteX4" fmla="*/ 11604 w 102872"/>
                <a:gd name="connsiteY4" fmla="*/ 46244 h 52757"/>
                <a:gd name="connsiteX5" fmla="*/ 974 w 102872"/>
                <a:gd name="connsiteY5" fmla="*/ 16554 h 52757"/>
                <a:gd name="connsiteX6" fmla="*/ 8305 w 102872"/>
                <a:gd name="connsiteY6" fmla="*/ 9224 h 52757"/>
                <a:gd name="connsiteX7" fmla="*/ 15636 w 102872"/>
                <a:gd name="connsiteY7" fmla="*/ 7025 h 52757"/>
                <a:gd name="connsiteX8" fmla="*/ 38728 w 102872"/>
                <a:gd name="connsiteY8" fmla="*/ 8491 h 52757"/>
                <a:gd name="connsiteX9" fmla="*/ 56322 w 102872"/>
                <a:gd name="connsiteY9" fmla="*/ 8491 h 52757"/>
                <a:gd name="connsiteX10" fmla="*/ 79047 w 102872"/>
                <a:gd name="connsiteY10" fmla="*/ 793 h 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872" h="52757">
                  <a:moveTo>
                    <a:pt x="79047" y="793"/>
                  </a:moveTo>
                  <a:cubicBezTo>
                    <a:pt x="97374" y="-4338"/>
                    <a:pt x="92975" y="16921"/>
                    <a:pt x="102872" y="21686"/>
                  </a:cubicBezTo>
                  <a:cubicBezTo>
                    <a:pt x="95175" y="27551"/>
                    <a:pt x="90043" y="37814"/>
                    <a:pt x="78314" y="37447"/>
                  </a:cubicBezTo>
                  <a:cubicBezTo>
                    <a:pt x="74649" y="37447"/>
                    <a:pt x="70617" y="34148"/>
                    <a:pt x="68051" y="37814"/>
                  </a:cubicBezTo>
                  <a:cubicBezTo>
                    <a:pt x="51923" y="59806"/>
                    <a:pt x="31764" y="52842"/>
                    <a:pt x="11604" y="46244"/>
                  </a:cubicBezTo>
                  <a:cubicBezTo>
                    <a:pt x="8305" y="36348"/>
                    <a:pt x="-3424" y="29383"/>
                    <a:pt x="974" y="16554"/>
                  </a:cubicBezTo>
                  <a:cubicBezTo>
                    <a:pt x="2807" y="13989"/>
                    <a:pt x="11237" y="18021"/>
                    <a:pt x="8305" y="9224"/>
                  </a:cubicBezTo>
                  <a:cubicBezTo>
                    <a:pt x="7572" y="7025"/>
                    <a:pt x="12704" y="6291"/>
                    <a:pt x="15636" y="7025"/>
                  </a:cubicBezTo>
                  <a:cubicBezTo>
                    <a:pt x="22967" y="12523"/>
                    <a:pt x="31031" y="10323"/>
                    <a:pt x="38728" y="8491"/>
                  </a:cubicBezTo>
                  <a:cubicBezTo>
                    <a:pt x="44592" y="6658"/>
                    <a:pt x="50457" y="13256"/>
                    <a:pt x="56322" y="8491"/>
                  </a:cubicBezTo>
                  <a:cubicBezTo>
                    <a:pt x="64386" y="6291"/>
                    <a:pt x="71716" y="3359"/>
                    <a:pt x="79047" y="793"/>
                  </a:cubicBezTo>
                  <a:close/>
                </a:path>
              </a:pathLst>
            </a:custGeom>
            <a:solidFill>
              <a:srgbClr val="A989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0418615-4964-4348-BBA5-0A43D89DA70A}"/>
                </a:ext>
              </a:extLst>
            </p:cNvPr>
            <p:cNvSpPr/>
            <p:nvPr/>
          </p:nvSpPr>
          <p:spPr>
            <a:xfrm>
              <a:off x="11032567" y="4299996"/>
              <a:ext cx="76926" cy="41911"/>
            </a:xfrm>
            <a:custGeom>
              <a:avLst/>
              <a:gdLst>
                <a:gd name="connsiteX0" fmla="*/ 32456 w 76926"/>
                <a:gd name="connsiteY0" fmla="*/ 41347 h 41911"/>
                <a:gd name="connsiteX1" fmla="*/ 2400 w 76926"/>
                <a:gd name="connsiteY1" fmla="*/ 37681 h 41911"/>
                <a:gd name="connsiteX2" fmla="*/ 14862 w 76926"/>
                <a:gd name="connsiteY2" fmla="*/ 16056 h 41911"/>
                <a:gd name="connsiteX3" fmla="*/ 47484 w 76926"/>
                <a:gd name="connsiteY3" fmla="*/ 2860 h 41911"/>
                <a:gd name="connsiteX4" fmla="*/ 75341 w 76926"/>
                <a:gd name="connsiteY4" fmla="*/ 12390 h 41911"/>
                <a:gd name="connsiteX5" fmla="*/ 61779 w 76926"/>
                <a:gd name="connsiteY5" fmla="*/ 36948 h 41911"/>
                <a:gd name="connsiteX6" fmla="*/ 32456 w 76926"/>
                <a:gd name="connsiteY6" fmla="*/ 41347 h 4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26" h="41911">
                  <a:moveTo>
                    <a:pt x="32456" y="41347"/>
                  </a:moveTo>
                  <a:cubicBezTo>
                    <a:pt x="22559" y="40247"/>
                    <a:pt x="12296" y="38781"/>
                    <a:pt x="2400" y="37681"/>
                  </a:cubicBezTo>
                  <a:cubicBezTo>
                    <a:pt x="-4931" y="24119"/>
                    <a:pt x="6065" y="18988"/>
                    <a:pt x="14862" y="16056"/>
                  </a:cubicBezTo>
                  <a:cubicBezTo>
                    <a:pt x="26225" y="12390"/>
                    <a:pt x="36854" y="8358"/>
                    <a:pt x="47484" y="2860"/>
                  </a:cubicBezTo>
                  <a:cubicBezTo>
                    <a:pt x="60313" y="-3738"/>
                    <a:pt x="70576" y="1761"/>
                    <a:pt x="75341" y="12390"/>
                  </a:cubicBezTo>
                  <a:cubicBezTo>
                    <a:pt x="80472" y="24119"/>
                    <a:pt x="72408" y="32916"/>
                    <a:pt x="61779" y="36948"/>
                  </a:cubicBezTo>
                  <a:cubicBezTo>
                    <a:pt x="52615" y="40247"/>
                    <a:pt x="42719" y="43179"/>
                    <a:pt x="32456" y="41347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106130B4-A2C7-46B9-B2D2-1D8D9F871CC1}"/>
                </a:ext>
              </a:extLst>
            </p:cNvPr>
            <p:cNvSpPr/>
            <p:nvPr/>
          </p:nvSpPr>
          <p:spPr>
            <a:xfrm>
              <a:off x="11138153" y="4299396"/>
              <a:ext cx="54424" cy="60273"/>
            </a:xfrm>
            <a:custGeom>
              <a:avLst/>
              <a:gdLst>
                <a:gd name="connsiteX0" fmla="*/ 54425 w 54424"/>
                <a:gd name="connsiteY0" fmla="*/ 53309 h 60273"/>
                <a:gd name="connsiteX1" fmla="*/ 49660 w 54424"/>
                <a:gd name="connsiteY1" fmla="*/ 58807 h 60273"/>
                <a:gd name="connsiteX2" fmla="*/ 6408 w 54424"/>
                <a:gd name="connsiteY2" fmla="*/ 44146 h 60273"/>
                <a:gd name="connsiteX3" fmla="*/ 9707 w 54424"/>
                <a:gd name="connsiteY3" fmla="*/ 6026 h 60273"/>
                <a:gd name="connsiteX4" fmla="*/ 36098 w 54424"/>
                <a:gd name="connsiteY4" fmla="*/ 15189 h 60273"/>
                <a:gd name="connsiteX5" fmla="*/ 49660 w 54424"/>
                <a:gd name="connsiteY5" fmla="*/ 44879 h 60273"/>
                <a:gd name="connsiteX6" fmla="*/ 54425 w 54424"/>
                <a:gd name="connsiteY6" fmla="*/ 53309 h 6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24" h="60273">
                  <a:moveTo>
                    <a:pt x="54425" y="53309"/>
                  </a:moveTo>
                  <a:cubicBezTo>
                    <a:pt x="52959" y="55509"/>
                    <a:pt x="51492" y="57708"/>
                    <a:pt x="49660" y="58807"/>
                  </a:cubicBezTo>
                  <a:cubicBezTo>
                    <a:pt x="41596" y="63939"/>
                    <a:pt x="14472" y="54775"/>
                    <a:pt x="6408" y="44146"/>
                  </a:cubicBezTo>
                  <a:cubicBezTo>
                    <a:pt x="-3122" y="31683"/>
                    <a:pt x="-2022" y="16289"/>
                    <a:pt x="9707" y="6026"/>
                  </a:cubicBezTo>
                  <a:cubicBezTo>
                    <a:pt x="21803" y="-4604"/>
                    <a:pt x="32799" y="-938"/>
                    <a:pt x="36098" y="15189"/>
                  </a:cubicBezTo>
                  <a:cubicBezTo>
                    <a:pt x="38297" y="26185"/>
                    <a:pt x="40130" y="37182"/>
                    <a:pt x="49660" y="44879"/>
                  </a:cubicBezTo>
                  <a:cubicBezTo>
                    <a:pt x="51859" y="46712"/>
                    <a:pt x="52592" y="50010"/>
                    <a:pt x="54425" y="53309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ED91F80-6309-4C26-A9ED-6D78477947D3}"/>
                </a:ext>
              </a:extLst>
            </p:cNvPr>
            <p:cNvSpPr/>
            <p:nvPr/>
          </p:nvSpPr>
          <p:spPr>
            <a:xfrm>
              <a:off x="10788730" y="4391936"/>
              <a:ext cx="72336" cy="67233"/>
            </a:xfrm>
            <a:custGeom>
              <a:avLst/>
              <a:gdLst>
                <a:gd name="connsiteX0" fmla="*/ 31811 w 72336"/>
                <a:gd name="connsiteY0" fmla="*/ 17583 h 67233"/>
                <a:gd name="connsiteX1" fmla="*/ 39875 w 72336"/>
                <a:gd name="connsiteY1" fmla="*/ 20516 h 67233"/>
                <a:gd name="connsiteX2" fmla="*/ 52337 w 72336"/>
                <a:gd name="connsiteY2" fmla="*/ 22715 h 67233"/>
                <a:gd name="connsiteX3" fmla="*/ 68465 w 72336"/>
                <a:gd name="connsiteY3" fmla="*/ 45074 h 67233"/>
                <a:gd name="connsiteX4" fmla="*/ 69565 w 72336"/>
                <a:gd name="connsiteY4" fmla="*/ 61934 h 67233"/>
                <a:gd name="connsiteX5" fmla="*/ 55636 w 72336"/>
                <a:gd name="connsiteY5" fmla="*/ 64500 h 67233"/>
                <a:gd name="connsiteX6" fmla="*/ 50505 w 72336"/>
                <a:gd name="connsiteY6" fmla="*/ 63034 h 67233"/>
                <a:gd name="connsiteX7" fmla="*/ 15317 w 72336"/>
                <a:gd name="connsiteY7" fmla="*/ 43974 h 67233"/>
                <a:gd name="connsiteX8" fmla="*/ 6154 w 72336"/>
                <a:gd name="connsiteY8" fmla="*/ 23081 h 67233"/>
                <a:gd name="connsiteX9" fmla="*/ 5787 w 72336"/>
                <a:gd name="connsiteY9" fmla="*/ 3655 h 67233"/>
                <a:gd name="connsiteX10" fmla="*/ 28512 w 72336"/>
                <a:gd name="connsiteY10" fmla="*/ 13918 h 67233"/>
                <a:gd name="connsiteX11" fmla="*/ 31811 w 72336"/>
                <a:gd name="connsiteY11" fmla="*/ 17583 h 6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336" h="67233">
                  <a:moveTo>
                    <a:pt x="31811" y="17583"/>
                  </a:moveTo>
                  <a:cubicBezTo>
                    <a:pt x="33277" y="21249"/>
                    <a:pt x="36576" y="21249"/>
                    <a:pt x="39875" y="20516"/>
                  </a:cubicBezTo>
                  <a:cubicBezTo>
                    <a:pt x="44640" y="17217"/>
                    <a:pt x="48672" y="20149"/>
                    <a:pt x="52337" y="22715"/>
                  </a:cubicBezTo>
                  <a:cubicBezTo>
                    <a:pt x="57469" y="30046"/>
                    <a:pt x="59668" y="39576"/>
                    <a:pt x="68465" y="45074"/>
                  </a:cubicBezTo>
                  <a:cubicBezTo>
                    <a:pt x="74696" y="49106"/>
                    <a:pt x="72130" y="56436"/>
                    <a:pt x="69565" y="61934"/>
                  </a:cubicBezTo>
                  <a:cubicBezTo>
                    <a:pt x="66266" y="68899"/>
                    <a:pt x="61134" y="68166"/>
                    <a:pt x="55636" y="64500"/>
                  </a:cubicBezTo>
                  <a:cubicBezTo>
                    <a:pt x="54170" y="63401"/>
                    <a:pt x="51971" y="62301"/>
                    <a:pt x="50505" y="63034"/>
                  </a:cubicBezTo>
                  <a:cubicBezTo>
                    <a:pt x="32178" y="68899"/>
                    <a:pt x="23747" y="56803"/>
                    <a:pt x="15317" y="43974"/>
                  </a:cubicBezTo>
                  <a:cubicBezTo>
                    <a:pt x="12385" y="37010"/>
                    <a:pt x="11285" y="29312"/>
                    <a:pt x="6154" y="23081"/>
                  </a:cubicBezTo>
                  <a:cubicBezTo>
                    <a:pt x="1022" y="16484"/>
                    <a:pt x="-4476" y="10986"/>
                    <a:pt x="5787" y="3655"/>
                  </a:cubicBezTo>
                  <a:cubicBezTo>
                    <a:pt x="20449" y="-6975"/>
                    <a:pt x="21915" y="8420"/>
                    <a:pt x="28512" y="13918"/>
                  </a:cubicBezTo>
                  <a:cubicBezTo>
                    <a:pt x="29979" y="15017"/>
                    <a:pt x="31078" y="16117"/>
                    <a:pt x="31811" y="17583"/>
                  </a:cubicBezTo>
                  <a:close/>
                </a:path>
              </a:pathLst>
            </a:custGeom>
            <a:solidFill>
              <a:srgbClr val="714D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92CCC1F-6885-4C94-B63C-08787F0DFF51}"/>
                </a:ext>
              </a:extLst>
            </p:cNvPr>
            <p:cNvSpPr/>
            <p:nvPr/>
          </p:nvSpPr>
          <p:spPr>
            <a:xfrm>
              <a:off x="10745792" y="4379092"/>
              <a:ext cx="78203" cy="43787"/>
            </a:xfrm>
            <a:custGeom>
              <a:avLst/>
              <a:gdLst>
                <a:gd name="connsiteX0" fmla="*/ 71816 w 78203"/>
                <a:gd name="connsiteY0" fmla="*/ 29694 h 43787"/>
                <a:gd name="connsiteX1" fmla="*/ 59721 w 78203"/>
                <a:gd name="connsiteY1" fmla="*/ 26029 h 43787"/>
                <a:gd name="connsiteX2" fmla="*/ 59354 w 78203"/>
                <a:gd name="connsiteY2" fmla="*/ 15765 h 43787"/>
                <a:gd name="connsiteX3" fmla="*/ 46159 w 78203"/>
                <a:gd name="connsiteY3" fmla="*/ 23463 h 43787"/>
                <a:gd name="connsiteX4" fmla="*/ 52756 w 78203"/>
                <a:gd name="connsiteY4" fmla="*/ 32993 h 43787"/>
                <a:gd name="connsiteX5" fmla="*/ 22334 w 78203"/>
                <a:gd name="connsiteY5" fmla="*/ 37758 h 43787"/>
                <a:gd name="connsiteX6" fmla="*/ 3640 w 78203"/>
                <a:gd name="connsiteY6" fmla="*/ 16865 h 43787"/>
                <a:gd name="connsiteX7" fmla="*/ 708 w 78203"/>
                <a:gd name="connsiteY7" fmla="*/ 5136 h 43787"/>
                <a:gd name="connsiteX8" fmla="*/ 13170 w 78203"/>
                <a:gd name="connsiteY8" fmla="*/ 737 h 43787"/>
                <a:gd name="connsiteX9" fmla="*/ 45426 w 78203"/>
                <a:gd name="connsiteY9" fmla="*/ 8801 h 43787"/>
                <a:gd name="connsiteX10" fmla="*/ 71083 w 78203"/>
                <a:gd name="connsiteY10" fmla="*/ 8435 h 43787"/>
                <a:gd name="connsiteX11" fmla="*/ 71816 w 78203"/>
                <a:gd name="connsiteY11" fmla="*/ 29694 h 4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203" h="43787">
                  <a:moveTo>
                    <a:pt x="71816" y="29694"/>
                  </a:moveTo>
                  <a:cubicBezTo>
                    <a:pt x="67785" y="28594"/>
                    <a:pt x="61553" y="32993"/>
                    <a:pt x="59721" y="26029"/>
                  </a:cubicBezTo>
                  <a:cubicBezTo>
                    <a:pt x="58988" y="22730"/>
                    <a:pt x="67418" y="18331"/>
                    <a:pt x="59354" y="15765"/>
                  </a:cubicBezTo>
                  <a:cubicBezTo>
                    <a:pt x="53856" y="13933"/>
                    <a:pt x="48725" y="19797"/>
                    <a:pt x="46159" y="23463"/>
                  </a:cubicBezTo>
                  <a:cubicBezTo>
                    <a:pt x="42860" y="28228"/>
                    <a:pt x="50557" y="29327"/>
                    <a:pt x="52756" y="32993"/>
                  </a:cubicBezTo>
                  <a:cubicBezTo>
                    <a:pt x="43960" y="44355"/>
                    <a:pt x="34429" y="48021"/>
                    <a:pt x="22334" y="37758"/>
                  </a:cubicBezTo>
                  <a:cubicBezTo>
                    <a:pt x="16103" y="30794"/>
                    <a:pt x="10238" y="23463"/>
                    <a:pt x="3640" y="16865"/>
                  </a:cubicBezTo>
                  <a:cubicBezTo>
                    <a:pt x="-25" y="13200"/>
                    <a:pt x="-758" y="9534"/>
                    <a:pt x="708" y="5136"/>
                  </a:cubicBezTo>
                  <a:cubicBezTo>
                    <a:pt x="2907" y="-1095"/>
                    <a:pt x="8772" y="-362"/>
                    <a:pt x="13170" y="737"/>
                  </a:cubicBezTo>
                  <a:cubicBezTo>
                    <a:pt x="24166" y="2937"/>
                    <a:pt x="35163" y="5136"/>
                    <a:pt x="45426" y="8801"/>
                  </a:cubicBezTo>
                  <a:cubicBezTo>
                    <a:pt x="54223" y="12100"/>
                    <a:pt x="62286" y="10634"/>
                    <a:pt x="71083" y="8435"/>
                  </a:cubicBezTo>
                  <a:cubicBezTo>
                    <a:pt x="84279" y="15032"/>
                    <a:pt x="75848" y="22363"/>
                    <a:pt x="71816" y="29694"/>
                  </a:cubicBezTo>
                  <a:close/>
                </a:path>
              </a:pathLst>
            </a:custGeom>
            <a:solidFill>
              <a:srgbClr val="9171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5731D531-D8AB-4002-8804-34479B4C1E13}"/>
                </a:ext>
              </a:extLst>
            </p:cNvPr>
            <p:cNvSpPr/>
            <p:nvPr/>
          </p:nvSpPr>
          <p:spPr>
            <a:xfrm>
              <a:off x="10738803" y="4411718"/>
              <a:ext cx="67178" cy="38462"/>
            </a:xfrm>
            <a:custGeom>
              <a:avLst/>
              <a:gdLst>
                <a:gd name="connsiteX0" fmla="*/ 29690 w 67178"/>
                <a:gd name="connsiteY0" fmla="*/ 4765 h 38462"/>
                <a:gd name="connsiteX1" fmla="*/ 60112 w 67178"/>
                <a:gd name="connsiteY1" fmla="*/ 0 h 38462"/>
                <a:gd name="connsiteX2" fmla="*/ 67077 w 67178"/>
                <a:gd name="connsiteY2" fmla="*/ 23458 h 38462"/>
                <a:gd name="connsiteX3" fmla="*/ 18693 w 67178"/>
                <a:gd name="connsiteY3" fmla="*/ 34455 h 38462"/>
                <a:gd name="connsiteX4" fmla="*/ 0 w 67178"/>
                <a:gd name="connsiteY4" fmla="*/ 27124 h 38462"/>
                <a:gd name="connsiteX5" fmla="*/ 29690 w 67178"/>
                <a:gd name="connsiteY5" fmla="*/ 4765 h 3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78" h="38462">
                  <a:moveTo>
                    <a:pt x="29690" y="4765"/>
                  </a:moveTo>
                  <a:cubicBezTo>
                    <a:pt x="41052" y="12096"/>
                    <a:pt x="49849" y="733"/>
                    <a:pt x="60112" y="0"/>
                  </a:cubicBezTo>
                  <a:cubicBezTo>
                    <a:pt x="64511" y="7331"/>
                    <a:pt x="67810" y="14662"/>
                    <a:pt x="67077" y="23458"/>
                  </a:cubicBezTo>
                  <a:cubicBezTo>
                    <a:pt x="45084" y="39586"/>
                    <a:pt x="35921" y="41785"/>
                    <a:pt x="18693" y="34455"/>
                  </a:cubicBezTo>
                  <a:cubicBezTo>
                    <a:pt x="12462" y="31889"/>
                    <a:pt x="5132" y="32255"/>
                    <a:pt x="0" y="27124"/>
                  </a:cubicBezTo>
                  <a:cubicBezTo>
                    <a:pt x="9163" y="19427"/>
                    <a:pt x="28957" y="24925"/>
                    <a:pt x="29690" y="4765"/>
                  </a:cubicBezTo>
                  <a:close/>
                </a:path>
              </a:pathLst>
            </a:custGeom>
            <a:solidFill>
              <a:srgbClr val="CEC1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D2DC809F-AC84-4759-990E-36569C7E22B5}"/>
                </a:ext>
              </a:extLst>
            </p:cNvPr>
            <p:cNvSpPr/>
            <p:nvPr/>
          </p:nvSpPr>
          <p:spPr>
            <a:xfrm>
              <a:off x="10654464" y="4446539"/>
              <a:ext cx="61584" cy="34088"/>
            </a:xfrm>
            <a:custGeom>
              <a:avLst/>
              <a:gdLst>
                <a:gd name="connsiteX0" fmla="*/ 60514 w 61584"/>
                <a:gd name="connsiteY0" fmla="*/ 0 h 34088"/>
                <a:gd name="connsiteX1" fmla="*/ 55749 w 61584"/>
                <a:gd name="connsiteY1" fmla="*/ 11363 h 34088"/>
                <a:gd name="connsiteX2" fmla="*/ 45852 w 61584"/>
                <a:gd name="connsiteY2" fmla="*/ 26024 h 34088"/>
                <a:gd name="connsiteX3" fmla="*/ 34123 w 61584"/>
                <a:gd name="connsiteY3" fmla="*/ 33355 h 34088"/>
                <a:gd name="connsiteX4" fmla="*/ 4800 w 61584"/>
                <a:gd name="connsiteY4" fmla="*/ 34088 h 34088"/>
                <a:gd name="connsiteX5" fmla="*/ 17629 w 61584"/>
                <a:gd name="connsiteY5" fmla="*/ 15395 h 34088"/>
                <a:gd name="connsiteX6" fmla="*/ 53550 w 61584"/>
                <a:gd name="connsiteY6" fmla="*/ 0 h 34088"/>
                <a:gd name="connsiteX7" fmla="*/ 60514 w 61584"/>
                <a:gd name="connsiteY7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584" h="34088">
                  <a:moveTo>
                    <a:pt x="60514" y="0"/>
                  </a:moveTo>
                  <a:cubicBezTo>
                    <a:pt x="61980" y="5132"/>
                    <a:pt x="63080" y="9163"/>
                    <a:pt x="55749" y="11363"/>
                  </a:cubicBezTo>
                  <a:cubicBezTo>
                    <a:pt x="49151" y="13195"/>
                    <a:pt x="41821" y="14295"/>
                    <a:pt x="45852" y="26024"/>
                  </a:cubicBezTo>
                  <a:cubicBezTo>
                    <a:pt x="48052" y="31889"/>
                    <a:pt x="39255" y="34088"/>
                    <a:pt x="34123" y="33355"/>
                  </a:cubicBezTo>
                  <a:cubicBezTo>
                    <a:pt x="24227" y="31889"/>
                    <a:pt x="14697" y="34088"/>
                    <a:pt x="4800" y="34088"/>
                  </a:cubicBezTo>
                  <a:cubicBezTo>
                    <a:pt x="-3264" y="14295"/>
                    <a:pt x="-2531" y="12829"/>
                    <a:pt x="17629" y="15395"/>
                  </a:cubicBezTo>
                  <a:cubicBezTo>
                    <a:pt x="32657" y="17227"/>
                    <a:pt x="44020" y="10630"/>
                    <a:pt x="53550" y="0"/>
                  </a:cubicBezTo>
                  <a:cubicBezTo>
                    <a:pt x="55749" y="4032"/>
                    <a:pt x="58315" y="733"/>
                    <a:pt x="60514" y="0"/>
                  </a:cubicBezTo>
                  <a:close/>
                </a:path>
              </a:pathLst>
            </a:custGeom>
            <a:solidFill>
              <a:srgbClr val="D8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36A7B495-3A0D-4B17-ADE3-6CD132EE9F9D}"/>
                </a:ext>
              </a:extLst>
            </p:cNvPr>
            <p:cNvSpPr/>
            <p:nvPr/>
          </p:nvSpPr>
          <p:spPr>
            <a:xfrm>
              <a:off x="10892019" y="4255198"/>
              <a:ext cx="56811" cy="39411"/>
            </a:xfrm>
            <a:custGeom>
              <a:avLst/>
              <a:gdLst>
                <a:gd name="connsiteX0" fmla="*/ 56811 w 56811"/>
                <a:gd name="connsiteY0" fmla="*/ 30065 h 39411"/>
                <a:gd name="connsiteX1" fmla="*/ 37751 w 56811"/>
                <a:gd name="connsiteY1" fmla="*/ 33363 h 39411"/>
                <a:gd name="connsiteX2" fmla="*/ 15392 w 56811"/>
                <a:gd name="connsiteY2" fmla="*/ 30065 h 39411"/>
                <a:gd name="connsiteX3" fmla="*/ 731 w 56811"/>
                <a:gd name="connsiteY3" fmla="*/ 37762 h 39411"/>
                <a:gd name="connsiteX4" fmla="*/ 8061 w 56811"/>
                <a:gd name="connsiteY4" fmla="*/ 5873 h 39411"/>
                <a:gd name="connsiteX5" fmla="*/ 26388 w 56811"/>
                <a:gd name="connsiteY5" fmla="*/ 3674 h 39411"/>
                <a:gd name="connsiteX6" fmla="*/ 43616 w 56811"/>
                <a:gd name="connsiteY6" fmla="*/ 20901 h 39411"/>
                <a:gd name="connsiteX7" fmla="*/ 56811 w 56811"/>
                <a:gd name="connsiteY7" fmla="*/ 30065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811" h="39411">
                  <a:moveTo>
                    <a:pt x="56811" y="30065"/>
                  </a:moveTo>
                  <a:cubicBezTo>
                    <a:pt x="51313" y="36296"/>
                    <a:pt x="44349" y="33730"/>
                    <a:pt x="37751" y="33363"/>
                  </a:cubicBezTo>
                  <a:cubicBezTo>
                    <a:pt x="31153" y="26033"/>
                    <a:pt x="22723" y="32630"/>
                    <a:pt x="15392" y="30065"/>
                  </a:cubicBezTo>
                  <a:cubicBezTo>
                    <a:pt x="8428" y="28965"/>
                    <a:pt x="10627" y="44360"/>
                    <a:pt x="731" y="37762"/>
                  </a:cubicBezTo>
                  <a:cubicBezTo>
                    <a:pt x="-2202" y="26033"/>
                    <a:pt x="4396" y="16136"/>
                    <a:pt x="8061" y="5873"/>
                  </a:cubicBezTo>
                  <a:cubicBezTo>
                    <a:pt x="12093" y="-6956"/>
                    <a:pt x="20524" y="5507"/>
                    <a:pt x="26388" y="3674"/>
                  </a:cubicBezTo>
                  <a:cubicBezTo>
                    <a:pt x="33353" y="8072"/>
                    <a:pt x="41783" y="10638"/>
                    <a:pt x="43616" y="20901"/>
                  </a:cubicBezTo>
                  <a:cubicBezTo>
                    <a:pt x="44715" y="26399"/>
                    <a:pt x="50580" y="29698"/>
                    <a:pt x="56811" y="30065"/>
                  </a:cubicBezTo>
                  <a:close/>
                </a:path>
              </a:pathLst>
            </a:custGeom>
            <a:solidFill>
              <a:srgbClr val="D0B8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E9C23A89-403B-4EE3-919F-8C00941E4B92}"/>
                </a:ext>
              </a:extLst>
            </p:cNvPr>
            <p:cNvSpPr/>
            <p:nvPr/>
          </p:nvSpPr>
          <p:spPr>
            <a:xfrm>
              <a:off x="10828239" y="4401605"/>
              <a:ext cx="71108" cy="22494"/>
            </a:xfrm>
            <a:custGeom>
              <a:avLst/>
              <a:gdLst>
                <a:gd name="connsiteX0" fmla="*/ 11363 w 71108"/>
                <a:gd name="connsiteY0" fmla="*/ 15245 h 22494"/>
                <a:gd name="connsiteX1" fmla="*/ 0 w 71108"/>
                <a:gd name="connsiteY1" fmla="*/ 11213 h 22494"/>
                <a:gd name="connsiteX2" fmla="*/ 33722 w 71108"/>
                <a:gd name="connsiteY2" fmla="*/ 217 h 22494"/>
                <a:gd name="connsiteX3" fmla="*/ 35554 w 71108"/>
                <a:gd name="connsiteY3" fmla="*/ 6081 h 22494"/>
                <a:gd name="connsiteX4" fmla="*/ 71108 w 71108"/>
                <a:gd name="connsiteY4" fmla="*/ 14878 h 22494"/>
                <a:gd name="connsiteX5" fmla="*/ 11363 w 71108"/>
                <a:gd name="connsiteY5" fmla="*/ 15245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08" h="22494">
                  <a:moveTo>
                    <a:pt x="11363" y="15245"/>
                  </a:moveTo>
                  <a:cubicBezTo>
                    <a:pt x="7697" y="13779"/>
                    <a:pt x="4032" y="12312"/>
                    <a:pt x="0" y="11213"/>
                  </a:cubicBezTo>
                  <a:cubicBezTo>
                    <a:pt x="10630" y="4982"/>
                    <a:pt x="20893" y="-1250"/>
                    <a:pt x="33722" y="217"/>
                  </a:cubicBezTo>
                  <a:cubicBezTo>
                    <a:pt x="33722" y="2416"/>
                    <a:pt x="30056" y="7914"/>
                    <a:pt x="35554" y="6081"/>
                  </a:cubicBezTo>
                  <a:cubicBezTo>
                    <a:pt x="49849" y="1683"/>
                    <a:pt x="60479" y="7181"/>
                    <a:pt x="71108" y="14878"/>
                  </a:cubicBezTo>
                  <a:cubicBezTo>
                    <a:pt x="51682" y="24408"/>
                    <a:pt x="31522" y="25508"/>
                    <a:pt x="11363" y="15245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3D824D6-71F2-4B76-B065-064BB9EB7425}"/>
                </a:ext>
              </a:extLst>
            </p:cNvPr>
            <p:cNvSpPr/>
            <p:nvPr/>
          </p:nvSpPr>
          <p:spPr>
            <a:xfrm>
              <a:off x="10952312" y="4202791"/>
              <a:ext cx="28773" cy="51315"/>
            </a:xfrm>
            <a:custGeom>
              <a:avLst/>
              <a:gdLst>
                <a:gd name="connsiteX0" fmla="*/ 22909 w 28773"/>
                <a:gd name="connsiteY0" fmla="*/ 0 h 51315"/>
                <a:gd name="connsiteX1" fmla="*/ 28773 w 28773"/>
                <a:gd name="connsiteY1" fmla="*/ 2932 h 51315"/>
                <a:gd name="connsiteX2" fmla="*/ 3116 w 28773"/>
                <a:gd name="connsiteY2" fmla="*/ 51315 h 51315"/>
                <a:gd name="connsiteX3" fmla="*/ 183 w 28773"/>
                <a:gd name="connsiteY3" fmla="*/ 33355 h 51315"/>
                <a:gd name="connsiteX4" fmla="*/ 22909 w 28773"/>
                <a:gd name="connsiteY4" fmla="*/ 0 h 5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73" h="51315">
                  <a:moveTo>
                    <a:pt x="22909" y="0"/>
                  </a:moveTo>
                  <a:cubicBezTo>
                    <a:pt x="25108" y="1100"/>
                    <a:pt x="28773" y="2932"/>
                    <a:pt x="28773" y="2932"/>
                  </a:cubicBezTo>
                  <a:cubicBezTo>
                    <a:pt x="21809" y="19793"/>
                    <a:pt x="16678" y="37387"/>
                    <a:pt x="3116" y="51315"/>
                  </a:cubicBezTo>
                  <a:cubicBezTo>
                    <a:pt x="-2016" y="44718"/>
                    <a:pt x="916" y="38853"/>
                    <a:pt x="183" y="33355"/>
                  </a:cubicBezTo>
                  <a:cubicBezTo>
                    <a:pt x="10813" y="24558"/>
                    <a:pt x="6781" y="5498"/>
                    <a:pt x="22909" y="0"/>
                  </a:cubicBezTo>
                  <a:close/>
                </a:path>
              </a:pathLst>
            </a:custGeom>
            <a:solidFill>
              <a:srgbClr val="D1BFB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7E8F7424-70F8-48BC-BA74-0CEF80E3BF39}"/>
                </a:ext>
              </a:extLst>
            </p:cNvPr>
            <p:cNvSpPr/>
            <p:nvPr/>
          </p:nvSpPr>
          <p:spPr>
            <a:xfrm>
              <a:off x="10912176" y="4206591"/>
              <a:ext cx="24774" cy="36519"/>
            </a:xfrm>
            <a:custGeom>
              <a:avLst/>
              <a:gdLst>
                <a:gd name="connsiteX0" fmla="*/ 0 w 24774"/>
                <a:gd name="connsiteY0" fmla="*/ 36519 h 36519"/>
                <a:gd name="connsiteX1" fmla="*/ 13195 w 24774"/>
                <a:gd name="connsiteY1" fmla="*/ 2431 h 36519"/>
                <a:gd name="connsiteX2" fmla="*/ 21626 w 24774"/>
                <a:gd name="connsiteY2" fmla="*/ 598 h 36519"/>
                <a:gd name="connsiteX3" fmla="*/ 24192 w 24774"/>
                <a:gd name="connsiteY3" fmla="*/ 6830 h 36519"/>
                <a:gd name="connsiteX4" fmla="*/ 0 w 24774"/>
                <a:gd name="connsiteY4" fmla="*/ 36519 h 3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74" h="36519">
                  <a:moveTo>
                    <a:pt x="0" y="36519"/>
                  </a:moveTo>
                  <a:cubicBezTo>
                    <a:pt x="367" y="22591"/>
                    <a:pt x="2199" y="10862"/>
                    <a:pt x="13195" y="2431"/>
                  </a:cubicBezTo>
                  <a:cubicBezTo>
                    <a:pt x="15761" y="598"/>
                    <a:pt x="18693" y="-868"/>
                    <a:pt x="21626" y="598"/>
                  </a:cubicBezTo>
                  <a:cubicBezTo>
                    <a:pt x="24192" y="1698"/>
                    <a:pt x="25658" y="4630"/>
                    <a:pt x="24192" y="6830"/>
                  </a:cubicBezTo>
                  <a:cubicBezTo>
                    <a:pt x="17227" y="16726"/>
                    <a:pt x="16128" y="31388"/>
                    <a:pt x="0" y="36519"/>
                  </a:cubicBezTo>
                  <a:close/>
                </a:path>
              </a:pathLst>
            </a:custGeom>
            <a:solidFill>
              <a:srgbClr val="FEFEF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435C556-1639-4DC3-8DC4-8C2B214137C9}"/>
                </a:ext>
              </a:extLst>
            </p:cNvPr>
            <p:cNvSpPr/>
            <p:nvPr/>
          </p:nvSpPr>
          <p:spPr>
            <a:xfrm>
              <a:off x="10978519" y="4300290"/>
              <a:ext cx="44717" cy="33721"/>
            </a:xfrm>
            <a:custGeom>
              <a:avLst/>
              <a:gdLst>
                <a:gd name="connsiteX0" fmla="*/ 0 w 44717"/>
                <a:gd name="connsiteY0" fmla="*/ 33722 h 33721"/>
                <a:gd name="connsiteX1" fmla="*/ 733 w 44717"/>
                <a:gd name="connsiteY1" fmla="*/ 26757 h 33721"/>
                <a:gd name="connsiteX2" fmla="*/ 44718 w 44717"/>
                <a:gd name="connsiteY2" fmla="*/ 0 h 33721"/>
                <a:gd name="connsiteX3" fmla="*/ 0 w 44717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17" h="33721">
                  <a:moveTo>
                    <a:pt x="0" y="33722"/>
                  </a:moveTo>
                  <a:cubicBezTo>
                    <a:pt x="367" y="31156"/>
                    <a:pt x="367" y="26757"/>
                    <a:pt x="733" y="26757"/>
                  </a:cubicBezTo>
                  <a:cubicBezTo>
                    <a:pt x="19793" y="24925"/>
                    <a:pt x="29690" y="8064"/>
                    <a:pt x="44718" y="0"/>
                  </a:cubicBezTo>
                  <a:cubicBezTo>
                    <a:pt x="39220" y="22725"/>
                    <a:pt x="20160" y="28957"/>
                    <a:pt x="0" y="33722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1725F2E7-C3C3-40FA-8B18-E3D655C0C770}"/>
                </a:ext>
              </a:extLst>
            </p:cNvPr>
            <p:cNvSpPr/>
            <p:nvPr/>
          </p:nvSpPr>
          <p:spPr>
            <a:xfrm>
              <a:off x="11185247" y="4274703"/>
              <a:ext cx="20365" cy="18256"/>
            </a:xfrm>
            <a:custGeom>
              <a:avLst/>
              <a:gdLst>
                <a:gd name="connsiteX0" fmla="*/ 367 w 20365"/>
                <a:gd name="connsiteY0" fmla="*/ 17523 h 18256"/>
                <a:gd name="connsiteX1" fmla="*/ 0 w 20365"/>
                <a:gd name="connsiteY1" fmla="*/ 6527 h 18256"/>
                <a:gd name="connsiteX2" fmla="*/ 15395 w 20365"/>
                <a:gd name="connsiteY2" fmla="*/ 1029 h 18256"/>
                <a:gd name="connsiteX3" fmla="*/ 18693 w 20365"/>
                <a:gd name="connsiteY3" fmla="*/ 10193 h 18256"/>
                <a:gd name="connsiteX4" fmla="*/ 10630 w 20365"/>
                <a:gd name="connsiteY4" fmla="*/ 18256 h 18256"/>
                <a:gd name="connsiteX5" fmla="*/ 367 w 20365"/>
                <a:gd name="connsiteY5" fmla="*/ 17523 h 1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5" h="18256">
                  <a:moveTo>
                    <a:pt x="367" y="17523"/>
                  </a:moveTo>
                  <a:cubicBezTo>
                    <a:pt x="367" y="13858"/>
                    <a:pt x="0" y="10193"/>
                    <a:pt x="0" y="6527"/>
                  </a:cubicBezTo>
                  <a:cubicBezTo>
                    <a:pt x="2566" y="-2636"/>
                    <a:pt x="9897" y="296"/>
                    <a:pt x="15395" y="1029"/>
                  </a:cubicBezTo>
                  <a:cubicBezTo>
                    <a:pt x="20160" y="1762"/>
                    <a:pt x="21992" y="5428"/>
                    <a:pt x="18693" y="10193"/>
                  </a:cubicBezTo>
                  <a:cubicBezTo>
                    <a:pt x="16128" y="12758"/>
                    <a:pt x="13562" y="15691"/>
                    <a:pt x="10630" y="18256"/>
                  </a:cubicBezTo>
                  <a:cubicBezTo>
                    <a:pt x="7331" y="18256"/>
                    <a:pt x="3665" y="17890"/>
                    <a:pt x="367" y="17523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20087BC0-B5D9-40F5-88C2-8DFC5C1B2133}"/>
                </a:ext>
              </a:extLst>
            </p:cNvPr>
            <p:cNvSpPr/>
            <p:nvPr/>
          </p:nvSpPr>
          <p:spPr>
            <a:xfrm>
              <a:off x="10817242" y="4383639"/>
              <a:ext cx="14117" cy="25880"/>
            </a:xfrm>
            <a:custGeom>
              <a:avLst/>
              <a:gdLst>
                <a:gd name="connsiteX0" fmla="*/ 367 w 14117"/>
                <a:gd name="connsiteY0" fmla="*/ 25147 h 25880"/>
                <a:gd name="connsiteX1" fmla="*/ 0 w 14117"/>
                <a:gd name="connsiteY1" fmla="*/ 3521 h 25880"/>
                <a:gd name="connsiteX2" fmla="*/ 10996 w 14117"/>
                <a:gd name="connsiteY2" fmla="*/ 7920 h 25880"/>
                <a:gd name="connsiteX3" fmla="*/ 10630 w 14117"/>
                <a:gd name="connsiteY3" fmla="*/ 18183 h 25880"/>
                <a:gd name="connsiteX4" fmla="*/ 3299 w 14117"/>
                <a:gd name="connsiteY4" fmla="*/ 25880 h 25880"/>
                <a:gd name="connsiteX5" fmla="*/ 367 w 14117"/>
                <a:gd name="connsiteY5" fmla="*/ 25147 h 2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7" h="25880">
                  <a:moveTo>
                    <a:pt x="367" y="25147"/>
                  </a:moveTo>
                  <a:cubicBezTo>
                    <a:pt x="1833" y="17816"/>
                    <a:pt x="5865" y="10852"/>
                    <a:pt x="0" y="3521"/>
                  </a:cubicBezTo>
                  <a:cubicBezTo>
                    <a:pt x="7697" y="-5642"/>
                    <a:pt x="7697" y="5721"/>
                    <a:pt x="10996" y="7920"/>
                  </a:cubicBezTo>
                  <a:cubicBezTo>
                    <a:pt x="14662" y="10852"/>
                    <a:pt x="15761" y="14517"/>
                    <a:pt x="10630" y="18183"/>
                  </a:cubicBezTo>
                  <a:cubicBezTo>
                    <a:pt x="7697" y="20016"/>
                    <a:pt x="5865" y="23314"/>
                    <a:pt x="3299" y="25880"/>
                  </a:cubicBezTo>
                  <a:cubicBezTo>
                    <a:pt x="2199" y="25880"/>
                    <a:pt x="1100" y="25880"/>
                    <a:pt x="367" y="25147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3447CF93-2A78-4B35-9EA0-9D3A5AF2513C}"/>
                </a:ext>
              </a:extLst>
            </p:cNvPr>
            <p:cNvSpPr/>
            <p:nvPr/>
          </p:nvSpPr>
          <p:spPr>
            <a:xfrm>
              <a:off x="12592022" y="5345999"/>
              <a:ext cx="85460" cy="790642"/>
            </a:xfrm>
            <a:custGeom>
              <a:avLst/>
              <a:gdLst>
                <a:gd name="connsiteX0" fmla="*/ 54248 w 85460"/>
                <a:gd name="connsiteY0" fmla="*/ 764993 h 790642"/>
                <a:gd name="connsiteX1" fmla="*/ 50582 w 85460"/>
                <a:gd name="connsiteY1" fmla="*/ 772690 h 790642"/>
                <a:gd name="connsiteX2" fmla="*/ 39586 w 85460"/>
                <a:gd name="connsiteY2" fmla="*/ 774156 h 790642"/>
                <a:gd name="connsiteX3" fmla="*/ 8797 w 85460"/>
                <a:gd name="connsiteY3" fmla="*/ 790284 h 790642"/>
                <a:gd name="connsiteX4" fmla="*/ 0 w 85460"/>
                <a:gd name="connsiteY4" fmla="*/ 778921 h 790642"/>
                <a:gd name="connsiteX5" fmla="*/ 10996 w 85460"/>
                <a:gd name="connsiteY5" fmla="*/ 675557 h 790642"/>
                <a:gd name="connsiteX6" fmla="*/ 15761 w 85460"/>
                <a:gd name="connsiteY6" fmla="*/ 620210 h 790642"/>
                <a:gd name="connsiteX7" fmla="*/ 27124 w 85460"/>
                <a:gd name="connsiteY7" fmla="*/ 585389 h 790642"/>
                <a:gd name="connsiteX8" fmla="*/ 30789 w 85460"/>
                <a:gd name="connsiteY8" fmla="*/ 554966 h 790642"/>
                <a:gd name="connsiteX9" fmla="*/ 25658 w 85460"/>
                <a:gd name="connsiteY9" fmla="*/ 514280 h 790642"/>
                <a:gd name="connsiteX10" fmla="*/ 31522 w 85460"/>
                <a:gd name="connsiteY10" fmla="*/ 411649 h 790642"/>
                <a:gd name="connsiteX11" fmla="*/ 24925 w 85460"/>
                <a:gd name="connsiteY11" fmla="*/ 370963 h 790642"/>
                <a:gd name="connsiteX12" fmla="*/ 12829 w 85460"/>
                <a:gd name="connsiteY12" fmla="*/ 352637 h 790642"/>
                <a:gd name="connsiteX13" fmla="*/ 15761 w 85460"/>
                <a:gd name="connsiteY13" fmla="*/ 340174 h 790642"/>
                <a:gd name="connsiteX14" fmla="*/ 26757 w 85460"/>
                <a:gd name="connsiteY14" fmla="*/ 314883 h 790642"/>
                <a:gd name="connsiteX15" fmla="*/ 42152 w 85460"/>
                <a:gd name="connsiteY15" fmla="*/ 256970 h 790642"/>
                <a:gd name="connsiteX16" fmla="*/ 34821 w 85460"/>
                <a:gd name="connsiteY16" fmla="*/ 236077 h 790642"/>
                <a:gd name="connsiteX17" fmla="*/ 38120 w 85460"/>
                <a:gd name="connsiteY17" fmla="*/ 217017 h 790642"/>
                <a:gd name="connsiteX18" fmla="*/ 45451 w 85460"/>
                <a:gd name="connsiteY18" fmla="*/ 172300 h 790642"/>
                <a:gd name="connsiteX19" fmla="*/ 43252 w 85460"/>
                <a:gd name="connsiteY19" fmla="*/ 149941 h 790642"/>
                <a:gd name="connsiteX20" fmla="*/ 49483 w 85460"/>
                <a:gd name="connsiteY20" fmla="*/ 126116 h 790642"/>
                <a:gd name="connsiteX21" fmla="*/ 37020 w 85460"/>
                <a:gd name="connsiteY21" fmla="*/ 66370 h 790642"/>
                <a:gd name="connsiteX22" fmla="*/ 37020 w 85460"/>
                <a:gd name="connsiteY22" fmla="*/ 53908 h 790642"/>
                <a:gd name="connsiteX23" fmla="*/ 32622 w 85460"/>
                <a:gd name="connsiteY23" fmla="*/ 16887 h 790642"/>
                <a:gd name="connsiteX24" fmla="*/ 42152 w 85460"/>
                <a:gd name="connsiteY24" fmla="*/ 393 h 790642"/>
                <a:gd name="connsiteX25" fmla="*/ 57180 w 85460"/>
                <a:gd name="connsiteY25" fmla="*/ 13955 h 790642"/>
                <a:gd name="connsiteX26" fmla="*/ 71475 w 85460"/>
                <a:gd name="connsiteY26" fmla="*/ 74800 h 790642"/>
                <a:gd name="connsiteX27" fmla="*/ 65610 w 85460"/>
                <a:gd name="connsiteY27" fmla="*/ 94227 h 790642"/>
                <a:gd name="connsiteX28" fmla="*/ 65977 w 85460"/>
                <a:gd name="connsiteY28" fmla="*/ 100825 h 790642"/>
                <a:gd name="connsiteX29" fmla="*/ 73308 w 85460"/>
                <a:gd name="connsiteY29" fmla="*/ 139311 h 790642"/>
                <a:gd name="connsiteX30" fmla="*/ 80272 w 85460"/>
                <a:gd name="connsiteY30" fmla="*/ 156172 h 790642"/>
                <a:gd name="connsiteX31" fmla="*/ 82838 w 85460"/>
                <a:gd name="connsiteY31" fmla="*/ 235344 h 790642"/>
                <a:gd name="connsiteX32" fmla="*/ 83937 w 85460"/>
                <a:gd name="connsiteY32" fmla="*/ 350437 h 790642"/>
                <a:gd name="connsiteX33" fmla="*/ 79172 w 85460"/>
                <a:gd name="connsiteY33" fmla="*/ 521611 h 790642"/>
                <a:gd name="connsiteX34" fmla="*/ 63044 w 85460"/>
                <a:gd name="connsiteY34" fmla="*/ 674824 h 790642"/>
                <a:gd name="connsiteX35" fmla="*/ 54248 w 85460"/>
                <a:gd name="connsiteY35" fmla="*/ 764993 h 79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460" h="790642">
                  <a:moveTo>
                    <a:pt x="54248" y="764993"/>
                  </a:moveTo>
                  <a:cubicBezTo>
                    <a:pt x="53148" y="767558"/>
                    <a:pt x="51682" y="770124"/>
                    <a:pt x="50582" y="772690"/>
                  </a:cubicBezTo>
                  <a:cubicBezTo>
                    <a:pt x="46550" y="769024"/>
                    <a:pt x="42152" y="766459"/>
                    <a:pt x="39586" y="774156"/>
                  </a:cubicBezTo>
                  <a:cubicBezTo>
                    <a:pt x="34821" y="789917"/>
                    <a:pt x="19793" y="786985"/>
                    <a:pt x="8797" y="790284"/>
                  </a:cubicBezTo>
                  <a:cubicBezTo>
                    <a:pt x="1100" y="792483"/>
                    <a:pt x="1833" y="784053"/>
                    <a:pt x="0" y="778921"/>
                  </a:cubicBezTo>
                  <a:cubicBezTo>
                    <a:pt x="1100" y="744100"/>
                    <a:pt x="7331" y="710012"/>
                    <a:pt x="10996" y="675557"/>
                  </a:cubicBezTo>
                  <a:cubicBezTo>
                    <a:pt x="12829" y="657230"/>
                    <a:pt x="18693" y="639270"/>
                    <a:pt x="15761" y="620210"/>
                  </a:cubicBezTo>
                  <a:cubicBezTo>
                    <a:pt x="13928" y="608114"/>
                    <a:pt x="20159" y="595652"/>
                    <a:pt x="27124" y="585389"/>
                  </a:cubicBezTo>
                  <a:cubicBezTo>
                    <a:pt x="33721" y="575859"/>
                    <a:pt x="34821" y="565596"/>
                    <a:pt x="30789" y="554966"/>
                  </a:cubicBezTo>
                  <a:cubicBezTo>
                    <a:pt x="25658" y="541771"/>
                    <a:pt x="24925" y="528209"/>
                    <a:pt x="25658" y="514280"/>
                  </a:cubicBezTo>
                  <a:cubicBezTo>
                    <a:pt x="27857" y="480192"/>
                    <a:pt x="29323" y="445737"/>
                    <a:pt x="31522" y="411649"/>
                  </a:cubicBezTo>
                  <a:cubicBezTo>
                    <a:pt x="32255" y="398087"/>
                    <a:pt x="41419" y="381960"/>
                    <a:pt x="24925" y="370963"/>
                  </a:cubicBezTo>
                  <a:cubicBezTo>
                    <a:pt x="17594" y="366932"/>
                    <a:pt x="17227" y="358135"/>
                    <a:pt x="12829" y="352637"/>
                  </a:cubicBezTo>
                  <a:cubicBezTo>
                    <a:pt x="8797" y="347505"/>
                    <a:pt x="10629" y="342373"/>
                    <a:pt x="15761" y="340174"/>
                  </a:cubicBezTo>
                  <a:cubicBezTo>
                    <a:pt x="27490" y="334676"/>
                    <a:pt x="26024" y="325146"/>
                    <a:pt x="26757" y="314883"/>
                  </a:cubicBezTo>
                  <a:cubicBezTo>
                    <a:pt x="27857" y="294724"/>
                    <a:pt x="26757" y="274197"/>
                    <a:pt x="42152" y="256970"/>
                  </a:cubicBezTo>
                  <a:cubicBezTo>
                    <a:pt x="48749" y="249639"/>
                    <a:pt x="40319" y="241942"/>
                    <a:pt x="34821" y="236077"/>
                  </a:cubicBezTo>
                  <a:cubicBezTo>
                    <a:pt x="27124" y="228013"/>
                    <a:pt x="28956" y="222149"/>
                    <a:pt x="38120" y="217017"/>
                  </a:cubicBezTo>
                  <a:cubicBezTo>
                    <a:pt x="48749" y="210786"/>
                    <a:pt x="54614" y="180363"/>
                    <a:pt x="45451" y="172300"/>
                  </a:cubicBezTo>
                  <a:cubicBezTo>
                    <a:pt x="36287" y="164236"/>
                    <a:pt x="38486" y="158005"/>
                    <a:pt x="43252" y="149941"/>
                  </a:cubicBezTo>
                  <a:cubicBezTo>
                    <a:pt x="51682" y="143710"/>
                    <a:pt x="53148" y="137478"/>
                    <a:pt x="49483" y="126116"/>
                  </a:cubicBezTo>
                  <a:cubicBezTo>
                    <a:pt x="43252" y="107056"/>
                    <a:pt x="32622" y="87996"/>
                    <a:pt x="37020" y="66370"/>
                  </a:cubicBezTo>
                  <a:cubicBezTo>
                    <a:pt x="37753" y="62338"/>
                    <a:pt x="39586" y="55007"/>
                    <a:pt x="37020" y="53908"/>
                  </a:cubicBezTo>
                  <a:cubicBezTo>
                    <a:pt x="18327" y="43278"/>
                    <a:pt x="31156" y="29349"/>
                    <a:pt x="32622" y="16887"/>
                  </a:cubicBezTo>
                  <a:cubicBezTo>
                    <a:pt x="33355" y="9923"/>
                    <a:pt x="33721" y="2592"/>
                    <a:pt x="42152" y="393"/>
                  </a:cubicBezTo>
                  <a:cubicBezTo>
                    <a:pt x="53148" y="-2173"/>
                    <a:pt x="52781" y="8457"/>
                    <a:pt x="57180" y="13955"/>
                  </a:cubicBezTo>
                  <a:cubicBezTo>
                    <a:pt x="65610" y="33381"/>
                    <a:pt x="62678" y="55374"/>
                    <a:pt x="71475" y="74800"/>
                  </a:cubicBezTo>
                  <a:cubicBezTo>
                    <a:pt x="73308" y="79199"/>
                    <a:pt x="78439" y="90928"/>
                    <a:pt x="65610" y="94227"/>
                  </a:cubicBezTo>
                  <a:cubicBezTo>
                    <a:pt x="60479" y="95693"/>
                    <a:pt x="64144" y="98259"/>
                    <a:pt x="65977" y="100825"/>
                  </a:cubicBezTo>
                  <a:cubicBezTo>
                    <a:pt x="75140" y="112187"/>
                    <a:pt x="83937" y="123183"/>
                    <a:pt x="73308" y="139311"/>
                  </a:cubicBezTo>
                  <a:cubicBezTo>
                    <a:pt x="71475" y="142243"/>
                    <a:pt x="79539" y="148841"/>
                    <a:pt x="80272" y="156172"/>
                  </a:cubicBezTo>
                  <a:cubicBezTo>
                    <a:pt x="82838" y="182563"/>
                    <a:pt x="81371" y="208953"/>
                    <a:pt x="82838" y="235344"/>
                  </a:cubicBezTo>
                  <a:cubicBezTo>
                    <a:pt x="85037" y="273831"/>
                    <a:pt x="81005" y="312317"/>
                    <a:pt x="83937" y="350437"/>
                  </a:cubicBezTo>
                  <a:cubicBezTo>
                    <a:pt x="88336" y="407617"/>
                    <a:pt x="82105" y="464431"/>
                    <a:pt x="79172" y="521611"/>
                  </a:cubicBezTo>
                  <a:cubicBezTo>
                    <a:pt x="76606" y="572926"/>
                    <a:pt x="64877" y="623509"/>
                    <a:pt x="63044" y="674824"/>
                  </a:cubicBezTo>
                  <a:cubicBezTo>
                    <a:pt x="61945" y="705247"/>
                    <a:pt x="51682" y="734203"/>
                    <a:pt x="54248" y="764993"/>
                  </a:cubicBezTo>
                  <a:close/>
                </a:path>
              </a:pathLst>
            </a:custGeom>
            <a:solidFill>
              <a:srgbClr val="C8C6B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9B91C7F2-5BDC-4331-837B-D060506F1B51}"/>
                </a:ext>
              </a:extLst>
            </p:cNvPr>
            <p:cNvSpPr/>
            <p:nvPr/>
          </p:nvSpPr>
          <p:spPr>
            <a:xfrm>
              <a:off x="12521281" y="5098341"/>
              <a:ext cx="130539" cy="400530"/>
            </a:xfrm>
            <a:custGeom>
              <a:avLst/>
              <a:gdLst>
                <a:gd name="connsiteX0" fmla="*/ 128655 w 130539"/>
                <a:gd name="connsiteY0" fmla="*/ 261246 h 400530"/>
                <a:gd name="connsiteX1" fmla="*/ 112894 w 130539"/>
                <a:gd name="connsiteY1" fmla="*/ 251350 h 400530"/>
                <a:gd name="connsiteX2" fmla="*/ 109228 w 130539"/>
                <a:gd name="connsiteY2" fmla="*/ 268210 h 400530"/>
                <a:gd name="connsiteX3" fmla="*/ 100432 w 130539"/>
                <a:gd name="connsiteY3" fmla="*/ 289470 h 400530"/>
                <a:gd name="connsiteX4" fmla="*/ 115826 w 130539"/>
                <a:gd name="connsiteY4" fmla="*/ 323924 h 400530"/>
                <a:gd name="connsiteX5" fmla="*/ 118758 w 130539"/>
                <a:gd name="connsiteY5" fmla="*/ 345183 h 400530"/>
                <a:gd name="connsiteX6" fmla="*/ 128655 w 130539"/>
                <a:gd name="connsiteY6" fmla="*/ 379272 h 400530"/>
                <a:gd name="connsiteX7" fmla="*/ 116926 w 130539"/>
                <a:gd name="connsiteY7" fmla="*/ 400531 h 400530"/>
                <a:gd name="connsiteX8" fmla="*/ 94567 w 130539"/>
                <a:gd name="connsiteY8" fmla="*/ 391367 h 400530"/>
                <a:gd name="connsiteX9" fmla="*/ 97133 w 130539"/>
                <a:gd name="connsiteY9" fmla="*/ 373774 h 400530"/>
                <a:gd name="connsiteX10" fmla="*/ 101164 w 130539"/>
                <a:gd name="connsiteY10" fmla="*/ 370108 h 400530"/>
                <a:gd name="connsiteX11" fmla="*/ 97866 w 130539"/>
                <a:gd name="connsiteY11" fmla="*/ 356546 h 400530"/>
                <a:gd name="connsiteX12" fmla="*/ 71475 w 130539"/>
                <a:gd name="connsiteY12" fmla="*/ 326123 h 400530"/>
                <a:gd name="connsiteX13" fmla="*/ 56080 w 130539"/>
                <a:gd name="connsiteY13" fmla="*/ 322825 h 400530"/>
                <a:gd name="connsiteX14" fmla="*/ 24558 w 130539"/>
                <a:gd name="connsiteY14" fmla="*/ 304498 h 400530"/>
                <a:gd name="connsiteX15" fmla="*/ 17960 w 130539"/>
                <a:gd name="connsiteY15" fmla="*/ 295334 h 400530"/>
                <a:gd name="connsiteX16" fmla="*/ 24925 w 130539"/>
                <a:gd name="connsiteY16" fmla="*/ 279573 h 400530"/>
                <a:gd name="connsiteX17" fmla="*/ 0 w 130539"/>
                <a:gd name="connsiteY17" fmla="*/ 264545 h 400530"/>
                <a:gd name="connsiteX18" fmla="*/ 22725 w 130539"/>
                <a:gd name="connsiteY18" fmla="*/ 247684 h 400530"/>
                <a:gd name="connsiteX19" fmla="*/ 31889 w 130539"/>
                <a:gd name="connsiteY19" fmla="*/ 249517 h 400530"/>
                <a:gd name="connsiteX20" fmla="*/ 46550 w 130539"/>
                <a:gd name="connsiteY20" fmla="*/ 261246 h 400530"/>
                <a:gd name="connsiteX21" fmla="*/ 39953 w 130539"/>
                <a:gd name="connsiteY21" fmla="*/ 224592 h 400530"/>
                <a:gd name="connsiteX22" fmla="*/ 48749 w 130539"/>
                <a:gd name="connsiteY22" fmla="*/ 220194 h 400530"/>
                <a:gd name="connsiteX23" fmla="*/ 51682 w 130539"/>
                <a:gd name="connsiteY23" fmla="*/ 223493 h 400530"/>
                <a:gd name="connsiteX24" fmla="*/ 50216 w 130539"/>
                <a:gd name="connsiteY24" fmla="*/ 217995 h 400530"/>
                <a:gd name="connsiteX25" fmla="*/ 46184 w 130539"/>
                <a:gd name="connsiteY25" fmla="*/ 199668 h 400530"/>
                <a:gd name="connsiteX26" fmla="*/ 49849 w 130539"/>
                <a:gd name="connsiteY26" fmla="*/ 163380 h 400530"/>
                <a:gd name="connsiteX27" fmla="*/ 49116 w 130539"/>
                <a:gd name="connsiteY27" fmla="*/ 150918 h 400530"/>
                <a:gd name="connsiteX28" fmla="*/ 43252 w 130539"/>
                <a:gd name="connsiteY28" fmla="*/ 102901 h 400530"/>
                <a:gd name="connsiteX29" fmla="*/ 44351 w 130539"/>
                <a:gd name="connsiteY29" fmla="*/ 93738 h 400530"/>
                <a:gd name="connsiteX30" fmla="*/ 54981 w 130539"/>
                <a:gd name="connsiteY30" fmla="*/ 60383 h 400530"/>
                <a:gd name="connsiteX31" fmla="*/ 59746 w 130539"/>
                <a:gd name="connsiteY31" fmla="*/ 21163 h 400530"/>
                <a:gd name="connsiteX32" fmla="*/ 74407 w 130539"/>
                <a:gd name="connsiteY32" fmla="*/ 5036 h 400530"/>
                <a:gd name="connsiteX33" fmla="*/ 87236 w 130539"/>
                <a:gd name="connsiteY33" fmla="*/ 637 h 400530"/>
                <a:gd name="connsiteX34" fmla="*/ 92734 w 130539"/>
                <a:gd name="connsiteY34" fmla="*/ 3569 h 400530"/>
                <a:gd name="connsiteX35" fmla="*/ 86503 w 130539"/>
                <a:gd name="connsiteY35" fmla="*/ 11267 h 400530"/>
                <a:gd name="connsiteX36" fmla="*/ 80638 w 130539"/>
                <a:gd name="connsiteY36" fmla="*/ 29594 h 400530"/>
                <a:gd name="connsiteX37" fmla="*/ 76973 w 130539"/>
                <a:gd name="connsiteY37" fmla="*/ 111698 h 400530"/>
                <a:gd name="connsiteX38" fmla="*/ 89802 w 130539"/>
                <a:gd name="connsiteY38" fmla="*/ 121228 h 400530"/>
                <a:gd name="connsiteX39" fmla="*/ 112894 w 130539"/>
                <a:gd name="connsiteY39" fmla="*/ 89340 h 400530"/>
                <a:gd name="connsiteX40" fmla="*/ 116193 w 130539"/>
                <a:gd name="connsiteY40" fmla="*/ 138456 h 400530"/>
                <a:gd name="connsiteX41" fmla="*/ 102264 w 130539"/>
                <a:gd name="connsiteY41" fmla="*/ 167046 h 400530"/>
                <a:gd name="connsiteX42" fmla="*/ 107396 w 130539"/>
                <a:gd name="connsiteY42" fmla="*/ 190504 h 400530"/>
                <a:gd name="connsiteX43" fmla="*/ 123890 w 130539"/>
                <a:gd name="connsiteY43" fmla="*/ 228624 h 400530"/>
                <a:gd name="connsiteX44" fmla="*/ 128655 w 130539"/>
                <a:gd name="connsiteY44" fmla="*/ 261246 h 40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539" h="400530">
                  <a:moveTo>
                    <a:pt x="128655" y="261246"/>
                  </a:moveTo>
                  <a:cubicBezTo>
                    <a:pt x="122057" y="260147"/>
                    <a:pt x="122057" y="247318"/>
                    <a:pt x="112894" y="251350"/>
                  </a:cubicBezTo>
                  <a:cubicBezTo>
                    <a:pt x="105930" y="254649"/>
                    <a:pt x="110328" y="262346"/>
                    <a:pt x="109228" y="268210"/>
                  </a:cubicBezTo>
                  <a:cubicBezTo>
                    <a:pt x="107762" y="275175"/>
                    <a:pt x="103730" y="281772"/>
                    <a:pt x="100432" y="289470"/>
                  </a:cubicBezTo>
                  <a:cubicBezTo>
                    <a:pt x="131221" y="289103"/>
                    <a:pt x="103730" y="314761"/>
                    <a:pt x="115826" y="323924"/>
                  </a:cubicBezTo>
                  <a:cubicBezTo>
                    <a:pt x="104463" y="332721"/>
                    <a:pt x="118025" y="337853"/>
                    <a:pt x="118758" y="345183"/>
                  </a:cubicBezTo>
                  <a:cubicBezTo>
                    <a:pt x="120225" y="357279"/>
                    <a:pt x="120958" y="368275"/>
                    <a:pt x="128655" y="379272"/>
                  </a:cubicBezTo>
                  <a:cubicBezTo>
                    <a:pt x="133420" y="385503"/>
                    <a:pt x="129021" y="397599"/>
                    <a:pt x="116926" y="400531"/>
                  </a:cubicBezTo>
                  <a:cubicBezTo>
                    <a:pt x="109962" y="396499"/>
                    <a:pt x="99698" y="403463"/>
                    <a:pt x="94567" y="391367"/>
                  </a:cubicBezTo>
                  <a:cubicBezTo>
                    <a:pt x="91268" y="383670"/>
                    <a:pt x="86137" y="378538"/>
                    <a:pt x="97133" y="373774"/>
                  </a:cubicBezTo>
                  <a:cubicBezTo>
                    <a:pt x="98965" y="373041"/>
                    <a:pt x="100432" y="371941"/>
                    <a:pt x="101164" y="370108"/>
                  </a:cubicBezTo>
                  <a:cubicBezTo>
                    <a:pt x="103364" y="364610"/>
                    <a:pt x="101531" y="358012"/>
                    <a:pt x="97866" y="356546"/>
                  </a:cubicBezTo>
                  <a:cubicBezTo>
                    <a:pt x="82471" y="351781"/>
                    <a:pt x="92734" y="324291"/>
                    <a:pt x="71475" y="326123"/>
                  </a:cubicBezTo>
                  <a:cubicBezTo>
                    <a:pt x="65610" y="326490"/>
                    <a:pt x="60479" y="327590"/>
                    <a:pt x="56080" y="322825"/>
                  </a:cubicBezTo>
                  <a:cubicBezTo>
                    <a:pt x="46917" y="314761"/>
                    <a:pt x="36654" y="307430"/>
                    <a:pt x="24558" y="304498"/>
                  </a:cubicBezTo>
                  <a:cubicBezTo>
                    <a:pt x="19060" y="303032"/>
                    <a:pt x="17227" y="300466"/>
                    <a:pt x="17960" y="295334"/>
                  </a:cubicBezTo>
                  <a:cubicBezTo>
                    <a:pt x="19060" y="289836"/>
                    <a:pt x="25658" y="287270"/>
                    <a:pt x="24925" y="279573"/>
                  </a:cubicBezTo>
                  <a:cubicBezTo>
                    <a:pt x="10996" y="283972"/>
                    <a:pt x="1100" y="280673"/>
                    <a:pt x="0" y="264545"/>
                  </a:cubicBezTo>
                  <a:cubicBezTo>
                    <a:pt x="7697" y="259047"/>
                    <a:pt x="20526" y="261246"/>
                    <a:pt x="22725" y="247684"/>
                  </a:cubicBezTo>
                  <a:cubicBezTo>
                    <a:pt x="23458" y="243652"/>
                    <a:pt x="29323" y="246951"/>
                    <a:pt x="31889" y="249517"/>
                  </a:cubicBezTo>
                  <a:cubicBezTo>
                    <a:pt x="36287" y="253915"/>
                    <a:pt x="40686" y="258314"/>
                    <a:pt x="46550" y="261246"/>
                  </a:cubicBezTo>
                  <a:cubicBezTo>
                    <a:pt x="42152" y="249517"/>
                    <a:pt x="38853" y="237421"/>
                    <a:pt x="39953" y="224592"/>
                  </a:cubicBezTo>
                  <a:cubicBezTo>
                    <a:pt x="41785" y="221294"/>
                    <a:pt x="44351" y="218728"/>
                    <a:pt x="48749" y="220194"/>
                  </a:cubicBezTo>
                  <a:cubicBezTo>
                    <a:pt x="50582" y="220560"/>
                    <a:pt x="49849" y="223126"/>
                    <a:pt x="51682" y="223493"/>
                  </a:cubicBezTo>
                  <a:cubicBezTo>
                    <a:pt x="50582" y="222026"/>
                    <a:pt x="50949" y="219827"/>
                    <a:pt x="50216" y="217995"/>
                  </a:cubicBezTo>
                  <a:cubicBezTo>
                    <a:pt x="51315" y="211397"/>
                    <a:pt x="46550" y="205899"/>
                    <a:pt x="46184" y="199668"/>
                  </a:cubicBezTo>
                  <a:cubicBezTo>
                    <a:pt x="54614" y="188305"/>
                    <a:pt x="56080" y="176209"/>
                    <a:pt x="49849" y="163380"/>
                  </a:cubicBezTo>
                  <a:cubicBezTo>
                    <a:pt x="48016" y="159348"/>
                    <a:pt x="47283" y="154950"/>
                    <a:pt x="49116" y="150918"/>
                  </a:cubicBezTo>
                  <a:cubicBezTo>
                    <a:pt x="56447" y="133691"/>
                    <a:pt x="53515" y="117929"/>
                    <a:pt x="43252" y="102901"/>
                  </a:cubicBezTo>
                  <a:cubicBezTo>
                    <a:pt x="40686" y="98870"/>
                    <a:pt x="40686" y="95937"/>
                    <a:pt x="44351" y="93738"/>
                  </a:cubicBezTo>
                  <a:cubicBezTo>
                    <a:pt x="57180" y="85674"/>
                    <a:pt x="54981" y="72845"/>
                    <a:pt x="54981" y="60383"/>
                  </a:cubicBezTo>
                  <a:cubicBezTo>
                    <a:pt x="54614" y="47188"/>
                    <a:pt x="51315" y="33259"/>
                    <a:pt x="59746" y="21163"/>
                  </a:cubicBezTo>
                  <a:cubicBezTo>
                    <a:pt x="64877" y="16398"/>
                    <a:pt x="76606" y="18231"/>
                    <a:pt x="74407" y="5036"/>
                  </a:cubicBezTo>
                  <a:cubicBezTo>
                    <a:pt x="73674" y="637"/>
                    <a:pt x="82838" y="3203"/>
                    <a:pt x="87236" y="637"/>
                  </a:cubicBezTo>
                  <a:cubicBezTo>
                    <a:pt x="89435" y="-829"/>
                    <a:pt x="92001" y="271"/>
                    <a:pt x="92734" y="3569"/>
                  </a:cubicBezTo>
                  <a:cubicBezTo>
                    <a:pt x="93834" y="8701"/>
                    <a:pt x="88702" y="8701"/>
                    <a:pt x="86503" y="11267"/>
                  </a:cubicBezTo>
                  <a:cubicBezTo>
                    <a:pt x="81371" y="16032"/>
                    <a:pt x="80272" y="22263"/>
                    <a:pt x="80638" y="29594"/>
                  </a:cubicBezTo>
                  <a:cubicBezTo>
                    <a:pt x="82105" y="57084"/>
                    <a:pt x="87236" y="84574"/>
                    <a:pt x="76973" y="111698"/>
                  </a:cubicBezTo>
                  <a:cubicBezTo>
                    <a:pt x="74407" y="118296"/>
                    <a:pt x="80272" y="124894"/>
                    <a:pt x="89802" y="121228"/>
                  </a:cubicBezTo>
                  <a:cubicBezTo>
                    <a:pt x="104463" y="115730"/>
                    <a:pt x="117292" y="108766"/>
                    <a:pt x="112894" y="89340"/>
                  </a:cubicBezTo>
                  <a:cubicBezTo>
                    <a:pt x="119858" y="105467"/>
                    <a:pt x="116926" y="121961"/>
                    <a:pt x="116193" y="138456"/>
                  </a:cubicBezTo>
                  <a:cubicBezTo>
                    <a:pt x="96033" y="137723"/>
                    <a:pt x="90535" y="147986"/>
                    <a:pt x="102264" y="167046"/>
                  </a:cubicBezTo>
                  <a:cubicBezTo>
                    <a:pt x="107396" y="175110"/>
                    <a:pt x="108862" y="180974"/>
                    <a:pt x="107396" y="190504"/>
                  </a:cubicBezTo>
                  <a:cubicBezTo>
                    <a:pt x="104830" y="205532"/>
                    <a:pt x="105930" y="221294"/>
                    <a:pt x="123890" y="228624"/>
                  </a:cubicBezTo>
                  <a:cubicBezTo>
                    <a:pt x="113627" y="239987"/>
                    <a:pt x="134520" y="249150"/>
                    <a:pt x="128655" y="261246"/>
                  </a:cubicBezTo>
                  <a:close/>
                </a:path>
              </a:pathLst>
            </a:custGeom>
            <a:solidFill>
              <a:srgbClr val="B3A8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21A78FBB-D470-466E-ACB1-BE71B8C19B37}"/>
                </a:ext>
              </a:extLst>
            </p:cNvPr>
            <p:cNvSpPr/>
            <p:nvPr/>
          </p:nvSpPr>
          <p:spPr>
            <a:xfrm>
              <a:off x="12612912" y="5228797"/>
              <a:ext cx="33358" cy="97067"/>
            </a:xfrm>
            <a:custGeom>
              <a:avLst/>
              <a:gdLst>
                <a:gd name="connsiteX0" fmla="*/ 33358 w 33358"/>
                <a:gd name="connsiteY0" fmla="*/ 97068 h 97067"/>
                <a:gd name="connsiteX1" fmla="*/ 16497 w 33358"/>
                <a:gd name="connsiteY1" fmla="*/ 92303 h 97067"/>
                <a:gd name="connsiteX2" fmla="*/ 12466 w 33358"/>
                <a:gd name="connsiteY2" fmla="*/ 53450 h 97067"/>
                <a:gd name="connsiteX3" fmla="*/ 10266 w 33358"/>
                <a:gd name="connsiteY3" fmla="*/ 41354 h 97067"/>
                <a:gd name="connsiteX4" fmla="*/ 1103 w 33358"/>
                <a:gd name="connsiteY4" fmla="*/ 5800 h 97067"/>
                <a:gd name="connsiteX5" fmla="*/ 25294 w 33358"/>
                <a:gd name="connsiteY5" fmla="*/ 6899 h 97067"/>
                <a:gd name="connsiteX6" fmla="*/ 33358 w 33358"/>
                <a:gd name="connsiteY6" fmla="*/ 97068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58" h="97067">
                  <a:moveTo>
                    <a:pt x="33358" y="97068"/>
                  </a:moveTo>
                  <a:cubicBezTo>
                    <a:pt x="28960" y="90837"/>
                    <a:pt x="19063" y="102933"/>
                    <a:pt x="16497" y="92303"/>
                  </a:cubicBezTo>
                  <a:cubicBezTo>
                    <a:pt x="13199" y="79474"/>
                    <a:pt x="8067" y="66645"/>
                    <a:pt x="12466" y="53450"/>
                  </a:cubicBezTo>
                  <a:cubicBezTo>
                    <a:pt x="13932" y="48318"/>
                    <a:pt x="17964" y="46852"/>
                    <a:pt x="10266" y="41354"/>
                  </a:cubicBezTo>
                  <a:cubicBezTo>
                    <a:pt x="3" y="33657"/>
                    <a:pt x="-1463" y="16796"/>
                    <a:pt x="1103" y="5800"/>
                  </a:cubicBezTo>
                  <a:cubicBezTo>
                    <a:pt x="2935" y="-2631"/>
                    <a:pt x="17230" y="-1531"/>
                    <a:pt x="25294" y="6899"/>
                  </a:cubicBezTo>
                  <a:cubicBezTo>
                    <a:pt x="27860" y="36956"/>
                    <a:pt x="30792" y="67012"/>
                    <a:pt x="33358" y="97068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5475956-B826-4E5B-891F-2F6BEF90B972}"/>
                </a:ext>
              </a:extLst>
            </p:cNvPr>
            <p:cNvSpPr/>
            <p:nvPr/>
          </p:nvSpPr>
          <p:spPr>
            <a:xfrm>
              <a:off x="12505369" y="4781189"/>
              <a:ext cx="76756" cy="535262"/>
            </a:xfrm>
            <a:custGeom>
              <a:avLst/>
              <a:gdLst>
                <a:gd name="connsiteX0" fmla="*/ 65394 w 76756"/>
                <a:gd name="connsiteY0" fmla="*/ 518286 h 535262"/>
                <a:gd name="connsiteX1" fmla="*/ 69059 w 76756"/>
                <a:gd name="connsiteY1" fmla="*/ 533314 h 535262"/>
                <a:gd name="connsiteX2" fmla="*/ 55497 w 76756"/>
                <a:gd name="connsiteY2" fmla="*/ 534780 h 535262"/>
                <a:gd name="connsiteX3" fmla="*/ 36071 w 76756"/>
                <a:gd name="connsiteY3" fmla="*/ 507656 h 535262"/>
                <a:gd name="connsiteX4" fmla="*/ 32772 w 76756"/>
                <a:gd name="connsiteY4" fmla="*/ 487863 h 535262"/>
                <a:gd name="connsiteX5" fmla="*/ 28007 w 76756"/>
                <a:gd name="connsiteY5" fmla="*/ 486030 h 535262"/>
                <a:gd name="connsiteX6" fmla="*/ 8581 w 76756"/>
                <a:gd name="connsiteY6" fmla="*/ 476134 h 535262"/>
                <a:gd name="connsiteX7" fmla="*/ 26174 w 76756"/>
                <a:gd name="connsiteY7" fmla="*/ 457807 h 535262"/>
                <a:gd name="connsiteX8" fmla="*/ 38270 w 76756"/>
                <a:gd name="connsiteY8" fmla="*/ 441679 h 535262"/>
                <a:gd name="connsiteX9" fmla="*/ 33139 w 76756"/>
                <a:gd name="connsiteY9" fmla="*/ 399894 h 535262"/>
                <a:gd name="connsiteX10" fmla="*/ 32406 w 76756"/>
                <a:gd name="connsiteY10" fmla="*/ 398427 h 535262"/>
                <a:gd name="connsiteX11" fmla="*/ 31306 w 76756"/>
                <a:gd name="connsiteY11" fmla="*/ 351511 h 535262"/>
                <a:gd name="connsiteX12" fmla="*/ 28740 w 76756"/>
                <a:gd name="connsiteY12" fmla="*/ 341248 h 535262"/>
                <a:gd name="connsiteX13" fmla="*/ 30206 w 76756"/>
                <a:gd name="connsiteY13" fmla="*/ 312291 h 535262"/>
                <a:gd name="connsiteX14" fmla="*/ 25075 w 76756"/>
                <a:gd name="connsiteY14" fmla="*/ 248147 h 535262"/>
                <a:gd name="connsiteX15" fmla="*/ 25441 w 76756"/>
                <a:gd name="connsiteY15" fmla="*/ 226521 h 535262"/>
                <a:gd name="connsiteX16" fmla="*/ 28740 w 76756"/>
                <a:gd name="connsiteY16" fmla="*/ 208194 h 535262"/>
                <a:gd name="connsiteX17" fmla="*/ 19943 w 76756"/>
                <a:gd name="connsiteY17" fmla="*/ 151747 h 535262"/>
                <a:gd name="connsiteX18" fmla="*/ 17011 w 76756"/>
                <a:gd name="connsiteY18" fmla="*/ 120591 h 535262"/>
                <a:gd name="connsiteX19" fmla="*/ 14079 w 76756"/>
                <a:gd name="connsiteY19" fmla="*/ 93101 h 535262"/>
                <a:gd name="connsiteX20" fmla="*/ 12612 w 76756"/>
                <a:gd name="connsiteY20" fmla="*/ 78439 h 535262"/>
                <a:gd name="connsiteX21" fmla="*/ 3816 w 76756"/>
                <a:gd name="connsiteY21" fmla="*/ 19793 h 535262"/>
                <a:gd name="connsiteX22" fmla="*/ 17744 w 76756"/>
                <a:gd name="connsiteY22" fmla="*/ 24925 h 535262"/>
                <a:gd name="connsiteX23" fmla="*/ 6381 w 76756"/>
                <a:gd name="connsiteY23" fmla="*/ 16128 h 535262"/>
                <a:gd name="connsiteX24" fmla="*/ 517 w 76756"/>
                <a:gd name="connsiteY24" fmla="*/ 5865 h 535262"/>
                <a:gd name="connsiteX25" fmla="*/ 12979 w 76756"/>
                <a:gd name="connsiteY25" fmla="*/ 3299 h 535262"/>
                <a:gd name="connsiteX26" fmla="*/ 24342 w 76756"/>
                <a:gd name="connsiteY26" fmla="*/ 0 h 535262"/>
                <a:gd name="connsiteX27" fmla="*/ 41569 w 76756"/>
                <a:gd name="connsiteY27" fmla="*/ 20526 h 535262"/>
                <a:gd name="connsiteX28" fmla="*/ 50000 w 76756"/>
                <a:gd name="connsiteY28" fmla="*/ 46550 h 535262"/>
                <a:gd name="connsiteX29" fmla="*/ 46701 w 76756"/>
                <a:gd name="connsiteY29" fmla="*/ 59746 h 535262"/>
                <a:gd name="connsiteX30" fmla="*/ 46334 w 76756"/>
                <a:gd name="connsiteY30" fmla="*/ 103364 h 535262"/>
                <a:gd name="connsiteX31" fmla="*/ 55864 w 76756"/>
                <a:gd name="connsiteY31" fmla="*/ 173006 h 535262"/>
                <a:gd name="connsiteX32" fmla="*/ 63195 w 76756"/>
                <a:gd name="connsiteY32" fmla="*/ 245581 h 535262"/>
                <a:gd name="connsiteX33" fmla="*/ 69792 w 76756"/>
                <a:gd name="connsiteY33" fmla="*/ 285900 h 535262"/>
                <a:gd name="connsiteX34" fmla="*/ 76757 w 76756"/>
                <a:gd name="connsiteY34" fmla="*/ 338315 h 535262"/>
                <a:gd name="connsiteX35" fmla="*/ 76757 w 76756"/>
                <a:gd name="connsiteY35" fmla="*/ 379734 h 535262"/>
                <a:gd name="connsiteX36" fmla="*/ 56964 w 76756"/>
                <a:gd name="connsiteY36" fmla="*/ 419320 h 535262"/>
                <a:gd name="connsiteX37" fmla="*/ 59529 w 76756"/>
                <a:gd name="connsiteY37" fmla="*/ 447544 h 535262"/>
                <a:gd name="connsiteX38" fmla="*/ 65394 w 76756"/>
                <a:gd name="connsiteY38" fmla="*/ 518286 h 53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756" h="535262">
                  <a:moveTo>
                    <a:pt x="65394" y="518286"/>
                  </a:moveTo>
                  <a:cubicBezTo>
                    <a:pt x="65394" y="523417"/>
                    <a:pt x="77123" y="525983"/>
                    <a:pt x="69059" y="533314"/>
                  </a:cubicBezTo>
                  <a:cubicBezTo>
                    <a:pt x="64295" y="532581"/>
                    <a:pt x="60263" y="536613"/>
                    <a:pt x="55497" y="534780"/>
                  </a:cubicBezTo>
                  <a:cubicBezTo>
                    <a:pt x="50366" y="524517"/>
                    <a:pt x="37904" y="520118"/>
                    <a:pt x="36071" y="507656"/>
                  </a:cubicBezTo>
                  <a:cubicBezTo>
                    <a:pt x="32772" y="501425"/>
                    <a:pt x="47434" y="492261"/>
                    <a:pt x="32772" y="487863"/>
                  </a:cubicBezTo>
                  <a:cubicBezTo>
                    <a:pt x="30939" y="487496"/>
                    <a:pt x="29473" y="486763"/>
                    <a:pt x="28007" y="486030"/>
                  </a:cubicBezTo>
                  <a:cubicBezTo>
                    <a:pt x="21776" y="481632"/>
                    <a:pt x="9680" y="487863"/>
                    <a:pt x="8581" y="476134"/>
                  </a:cubicBezTo>
                  <a:cubicBezTo>
                    <a:pt x="7481" y="464771"/>
                    <a:pt x="16278" y="460006"/>
                    <a:pt x="26174" y="457807"/>
                  </a:cubicBezTo>
                  <a:cubicBezTo>
                    <a:pt x="35338" y="455974"/>
                    <a:pt x="38270" y="450109"/>
                    <a:pt x="38270" y="441679"/>
                  </a:cubicBezTo>
                  <a:cubicBezTo>
                    <a:pt x="38270" y="427384"/>
                    <a:pt x="41569" y="413089"/>
                    <a:pt x="33139" y="399894"/>
                  </a:cubicBezTo>
                  <a:cubicBezTo>
                    <a:pt x="31673" y="398061"/>
                    <a:pt x="31306" y="399161"/>
                    <a:pt x="32406" y="398427"/>
                  </a:cubicBezTo>
                  <a:cubicBezTo>
                    <a:pt x="53298" y="382300"/>
                    <a:pt x="25808" y="367272"/>
                    <a:pt x="31306" y="351511"/>
                  </a:cubicBezTo>
                  <a:cubicBezTo>
                    <a:pt x="32772" y="347845"/>
                    <a:pt x="31673" y="343813"/>
                    <a:pt x="28740" y="341248"/>
                  </a:cubicBezTo>
                  <a:cubicBezTo>
                    <a:pt x="17011" y="330984"/>
                    <a:pt x="18844" y="322921"/>
                    <a:pt x="30206" y="312291"/>
                  </a:cubicBezTo>
                  <a:cubicBezTo>
                    <a:pt x="48533" y="294331"/>
                    <a:pt x="43035" y="273071"/>
                    <a:pt x="25075" y="248147"/>
                  </a:cubicBezTo>
                  <a:cubicBezTo>
                    <a:pt x="18477" y="238983"/>
                    <a:pt x="10047" y="234585"/>
                    <a:pt x="25441" y="226521"/>
                  </a:cubicBezTo>
                  <a:cubicBezTo>
                    <a:pt x="32772" y="222856"/>
                    <a:pt x="32039" y="214425"/>
                    <a:pt x="28740" y="208194"/>
                  </a:cubicBezTo>
                  <a:cubicBezTo>
                    <a:pt x="19210" y="190234"/>
                    <a:pt x="14445" y="172640"/>
                    <a:pt x="19943" y="151747"/>
                  </a:cubicBezTo>
                  <a:cubicBezTo>
                    <a:pt x="22509" y="142584"/>
                    <a:pt x="21409" y="130488"/>
                    <a:pt x="17011" y="120591"/>
                  </a:cubicBezTo>
                  <a:cubicBezTo>
                    <a:pt x="13346" y="111428"/>
                    <a:pt x="12979" y="102631"/>
                    <a:pt x="14079" y="93101"/>
                  </a:cubicBezTo>
                  <a:cubicBezTo>
                    <a:pt x="14812" y="87969"/>
                    <a:pt x="16278" y="82105"/>
                    <a:pt x="12612" y="78439"/>
                  </a:cubicBezTo>
                  <a:cubicBezTo>
                    <a:pt x="-4615" y="60845"/>
                    <a:pt x="4182" y="39586"/>
                    <a:pt x="3816" y="19793"/>
                  </a:cubicBezTo>
                  <a:cubicBezTo>
                    <a:pt x="11880" y="14295"/>
                    <a:pt x="13712" y="22359"/>
                    <a:pt x="17744" y="24925"/>
                  </a:cubicBezTo>
                  <a:cubicBezTo>
                    <a:pt x="15545" y="20893"/>
                    <a:pt x="11146" y="17960"/>
                    <a:pt x="6381" y="16128"/>
                  </a:cubicBezTo>
                  <a:cubicBezTo>
                    <a:pt x="1983" y="14295"/>
                    <a:pt x="-1316" y="10630"/>
                    <a:pt x="517" y="5865"/>
                  </a:cubicBezTo>
                  <a:cubicBezTo>
                    <a:pt x="3082" y="-733"/>
                    <a:pt x="8214" y="1466"/>
                    <a:pt x="12979" y="3299"/>
                  </a:cubicBezTo>
                  <a:cubicBezTo>
                    <a:pt x="16644" y="2199"/>
                    <a:pt x="20676" y="1100"/>
                    <a:pt x="24342" y="0"/>
                  </a:cubicBezTo>
                  <a:cubicBezTo>
                    <a:pt x="26174" y="9897"/>
                    <a:pt x="40103" y="10263"/>
                    <a:pt x="41569" y="20526"/>
                  </a:cubicBezTo>
                  <a:cubicBezTo>
                    <a:pt x="39003" y="30789"/>
                    <a:pt x="40836" y="39953"/>
                    <a:pt x="50000" y="46550"/>
                  </a:cubicBezTo>
                  <a:cubicBezTo>
                    <a:pt x="53665" y="52048"/>
                    <a:pt x="53298" y="56814"/>
                    <a:pt x="46701" y="59746"/>
                  </a:cubicBezTo>
                  <a:cubicBezTo>
                    <a:pt x="40103" y="74041"/>
                    <a:pt x="39370" y="87969"/>
                    <a:pt x="46334" y="103364"/>
                  </a:cubicBezTo>
                  <a:cubicBezTo>
                    <a:pt x="56597" y="125356"/>
                    <a:pt x="54031" y="149548"/>
                    <a:pt x="55864" y="173006"/>
                  </a:cubicBezTo>
                  <a:cubicBezTo>
                    <a:pt x="58063" y="197198"/>
                    <a:pt x="67960" y="222856"/>
                    <a:pt x="63195" y="245581"/>
                  </a:cubicBezTo>
                  <a:cubicBezTo>
                    <a:pt x="59529" y="262808"/>
                    <a:pt x="68693" y="272338"/>
                    <a:pt x="69792" y="285900"/>
                  </a:cubicBezTo>
                  <a:cubicBezTo>
                    <a:pt x="70892" y="303494"/>
                    <a:pt x="74558" y="320721"/>
                    <a:pt x="76757" y="338315"/>
                  </a:cubicBezTo>
                  <a:cubicBezTo>
                    <a:pt x="76757" y="352244"/>
                    <a:pt x="76757" y="365806"/>
                    <a:pt x="76757" y="379734"/>
                  </a:cubicBezTo>
                  <a:cubicBezTo>
                    <a:pt x="58796" y="383399"/>
                    <a:pt x="49266" y="400993"/>
                    <a:pt x="56964" y="419320"/>
                  </a:cubicBezTo>
                  <a:cubicBezTo>
                    <a:pt x="60996" y="429217"/>
                    <a:pt x="59896" y="437281"/>
                    <a:pt x="59529" y="447544"/>
                  </a:cubicBezTo>
                  <a:cubicBezTo>
                    <a:pt x="58430" y="470636"/>
                    <a:pt x="55131" y="495194"/>
                    <a:pt x="65394" y="518286"/>
                  </a:cubicBezTo>
                  <a:close/>
                </a:path>
              </a:pathLst>
            </a:custGeom>
            <a:solidFill>
              <a:srgbClr val="DDCCB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A4DD5C09-EC54-400E-8F99-748BD159E9CE}"/>
                </a:ext>
              </a:extLst>
            </p:cNvPr>
            <p:cNvSpPr/>
            <p:nvPr/>
          </p:nvSpPr>
          <p:spPr>
            <a:xfrm>
              <a:off x="12425394" y="4728041"/>
              <a:ext cx="106149" cy="89801"/>
            </a:xfrm>
            <a:custGeom>
              <a:avLst/>
              <a:gdLst>
                <a:gd name="connsiteX0" fmla="*/ 93321 w 106149"/>
                <a:gd name="connsiteY0" fmla="*/ 56813 h 89801"/>
                <a:gd name="connsiteX1" fmla="*/ 84157 w 106149"/>
                <a:gd name="connsiteY1" fmla="*/ 59746 h 89801"/>
                <a:gd name="connsiteX2" fmla="*/ 89655 w 106149"/>
                <a:gd name="connsiteY2" fmla="*/ 67810 h 89801"/>
                <a:gd name="connsiteX3" fmla="*/ 106149 w 106149"/>
                <a:gd name="connsiteY3" fmla="*/ 89802 h 89801"/>
                <a:gd name="connsiteX4" fmla="*/ 85990 w 106149"/>
                <a:gd name="connsiteY4" fmla="*/ 71842 h 89801"/>
                <a:gd name="connsiteX5" fmla="*/ 54467 w 106149"/>
                <a:gd name="connsiteY5" fmla="*/ 56447 h 89801"/>
                <a:gd name="connsiteX6" fmla="*/ 43105 w 106149"/>
                <a:gd name="connsiteY6" fmla="*/ 50949 h 89801"/>
                <a:gd name="connsiteX7" fmla="*/ 48603 w 106149"/>
                <a:gd name="connsiteY7" fmla="*/ 27124 h 89801"/>
                <a:gd name="connsiteX8" fmla="*/ 28077 w 106149"/>
                <a:gd name="connsiteY8" fmla="*/ 24925 h 89801"/>
                <a:gd name="connsiteX9" fmla="*/ 33208 w 106149"/>
                <a:gd name="connsiteY9" fmla="*/ 49116 h 89801"/>
                <a:gd name="connsiteX10" fmla="*/ 30276 w 106149"/>
                <a:gd name="connsiteY10" fmla="*/ 56813 h 89801"/>
                <a:gd name="connsiteX11" fmla="*/ 6818 w 106149"/>
                <a:gd name="connsiteY11" fmla="*/ 52415 h 89801"/>
                <a:gd name="connsiteX12" fmla="*/ 1686 w 106149"/>
                <a:gd name="connsiteY12" fmla="*/ 46184 h 89801"/>
                <a:gd name="connsiteX13" fmla="*/ 220 w 106149"/>
                <a:gd name="connsiteY13" fmla="*/ 35188 h 89801"/>
                <a:gd name="connsiteX14" fmla="*/ 34308 w 106149"/>
                <a:gd name="connsiteY14" fmla="*/ 1466 h 89801"/>
                <a:gd name="connsiteX15" fmla="*/ 59599 w 106149"/>
                <a:gd name="connsiteY15" fmla="*/ 0 h 89801"/>
                <a:gd name="connsiteX16" fmla="*/ 64364 w 106149"/>
                <a:gd name="connsiteY16" fmla="*/ 6598 h 89801"/>
                <a:gd name="connsiteX17" fmla="*/ 67296 w 106149"/>
                <a:gd name="connsiteY17" fmla="*/ 26024 h 89801"/>
                <a:gd name="connsiteX18" fmla="*/ 93687 w 106149"/>
                <a:gd name="connsiteY18" fmla="*/ 33722 h 89801"/>
                <a:gd name="connsiteX19" fmla="*/ 93321 w 106149"/>
                <a:gd name="connsiteY19" fmla="*/ 56813 h 8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6149" h="89801">
                  <a:moveTo>
                    <a:pt x="93321" y="56813"/>
                  </a:moveTo>
                  <a:cubicBezTo>
                    <a:pt x="90022" y="57913"/>
                    <a:pt x="85257" y="57913"/>
                    <a:pt x="84157" y="59746"/>
                  </a:cubicBezTo>
                  <a:cubicBezTo>
                    <a:pt x="81958" y="63778"/>
                    <a:pt x="86356" y="66343"/>
                    <a:pt x="89655" y="67810"/>
                  </a:cubicBezTo>
                  <a:cubicBezTo>
                    <a:pt x="98819" y="71842"/>
                    <a:pt x="104317" y="78073"/>
                    <a:pt x="106149" y="89802"/>
                  </a:cubicBezTo>
                  <a:cubicBezTo>
                    <a:pt x="95520" y="87236"/>
                    <a:pt x="95520" y="73674"/>
                    <a:pt x="85990" y="71842"/>
                  </a:cubicBezTo>
                  <a:cubicBezTo>
                    <a:pt x="72061" y="74041"/>
                    <a:pt x="64364" y="63411"/>
                    <a:pt x="54467" y="56447"/>
                  </a:cubicBezTo>
                  <a:cubicBezTo>
                    <a:pt x="51169" y="53881"/>
                    <a:pt x="47137" y="52782"/>
                    <a:pt x="43105" y="50949"/>
                  </a:cubicBezTo>
                  <a:cubicBezTo>
                    <a:pt x="28077" y="38853"/>
                    <a:pt x="28443" y="36654"/>
                    <a:pt x="48603" y="27124"/>
                  </a:cubicBezTo>
                  <a:cubicBezTo>
                    <a:pt x="41639" y="26757"/>
                    <a:pt x="35041" y="26024"/>
                    <a:pt x="28077" y="24925"/>
                  </a:cubicBezTo>
                  <a:cubicBezTo>
                    <a:pt x="25511" y="34088"/>
                    <a:pt x="33575" y="41052"/>
                    <a:pt x="33208" y="49116"/>
                  </a:cubicBezTo>
                  <a:cubicBezTo>
                    <a:pt x="33208" y="52048"/>
                    <a:pt x="32108" y="54614"/>
                    <a:pt x="30276" y="56813"/>
                  </a:cubicBezTo>
                  <a:cubicBezTo>
                    <a:pt x="21112" y="62678"/>
                    <a:pt x="14148" y="55714"/>
                    <a:pt x="6818" y="52415"/>
                  </a:cubicBezTo>
                  <a:cubicBezTo>
                    <a:pt x="4252" y="50949"/>
                    <a:pt x="2419" y="49116"/>
                    <a:pt x="1686" y="46184"/>
                  </a:cubicBezTo>
                  <a:cubicBezTo>
                    <a:pt x="586" y="42518"/>
                    <a:pt x="220" y="38853"/>
                    <a:pt x="220" y="35188"/>
                  </a:cubicBezTo>
                  <a:cubicBezTo>
                    <a:pt x="-880" y="367"/>
                    <a:pt x="953" y="-1833"/>
                    <a:pt x="34308" y="1466"/>
                  </a:cubicBezTo>
                  <a:cubicBezTo>
                    <a:pt x="43105" y="2199"/>
                    <a:pt x="51169" y="733"/>
                    <a:pt x="59599" y="0"/>
                  </a:cubicBezTo>
                  <a:cubicBezTo>
                    <a:pt x="63264" y="733"/>
                    <a:pt x="67296" y="1100"/>
                    <a:pt x="64364" y="6598"/>
                  </a:cubicBezTo>
                  <a:cubicBezTo>
                    <a:pt x="60698" y="13562"/>
                    <a:pt x="62165" y="20160"/>
                    <a:pt x="67296" y="26024"/>
                  </a:cubicBezTo>
                  <a:cubicBezTo>
                    <a:pt x="76093" y="27857"/>
                    <a:pt x="85623" y="28223"/>
                    <a:pt x="93687" y="33722"/>
                  </a:cubicBezTo>
                  <a:cubicBezTo>
                    <a:pt x="87456" y="41785"/>
                    <a:pt x="98819" y="49116"/>
                    <a:pt x="93321" y="56813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BD68C331-833C-48E7-858D-BE20B1E82D79}"/>
                </a:ext>
              </a:extLst>
            </p:cNvPr>
            <p:cNvSpPr/>
            <p:nvPr/>
          </p:nvSpPr>
          <p:spPr>
            <a:xfrm>
              <a:off x="12528246" y="4779445"/>
              <a:ext cx="55346" cy="121602"/>
            </a:xfrm>
            <a:custGeom>
              <a:avLst/>
              <a:gdLst>
                <a:gd name="connsiteX0" fmla="*/ 23824 w 55346"/>
                <a:gd name="connsiteY0" fmla="*/ 61490 h 121602"/>
                <a:gd name="connsiteX1" fmla="*/ 23824 w 55346"/>
                <a:gd name="connsiteY1" fmla="*/ 50127 h 121602"/>
                <a:gd name="connsiteX2" fmla="*/ 16493 w 55346"/>
                <a:gd name="connsiteY2" fmla="*/ 23736 h 121602"/>
                <a:gd name="connsiteX3" fmla="*/ 1465 w 55346"/>
                <a:gd name="connsiteY3" fmla="*/ 1744 h 121602"/>
                <a:gd name="connsiteX4" fmla="*/ 24923 w 55346"/>
                <a:gd name="connsiteY4" fmla="*/ 15672 h 121602"/>
                <a:gd name="connsiteX5" fmla="*/ 36286 w 55346"/>
                <a:gd name="connsiteY5" fmla="*/ 30334 h 121602"/>
                <a:gd name="connsiteX6" fmla="*/ 47649 w 55346"/>
                <a:gd name="connsiteY6" fmla="*/ 82016 h 121602"/>
                <a:gd name="connsiteX7" fmla="*/ 46916 w 55346"/>
                <a:gd name="connsiteY7" fmla="*/ 85681 h 121602"/>
                <a:gd name="connsiteX8" fmla="*/ 55346 w 55346"/>
                <a:gd name="connsiteY8" fmla="*/ 121602 h 121602"/>
                <a:gd name="connsiteX9" fmla="*/ 33354 w 55346"/>
                <a:gd name="connsiteY9" fmla="*/ 99610 h 121602"/>
                <a:gd name="connsiteX10" fmla="*/ 23824 w 55346"/>
                <a:gd name="connsiteY10" fmla="*/ 61490 h 12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46" h="121602">
                  <a:moveTo>
                    <a:pt x="23824" y="61490"/>
                  </a:moveTo>
                  <a:cubicBezTo>
                    <a:pt x="24923" y="57824"/>
                    <a:pt x="29689" y="53792"/>
                    <a:pt x="23824" y="50127"/>
                  </a:cubicBezTo>
                  <a:cubicBezTo>
                    <a:pt x="17593" y="42430"/>
                    <a:pt x="14660" y="33633"/>
                    <a:pt x="16493" y="23736"/>
                  </a:cubicBezTo>
                  <a:cubicBezTo>
                    <a:pt x="12461" y="16039"/>
                    <a:pt x="-5133" y="16772"/>
                    <a:pt x="1465" y="1744"/>
                  </a:cubicBezTo>
                  <a:cubicBezTo>
                    <a:pt x="14660" y="-2655"/>
                    <a:pt x="25290" y="1011"/>
                    <a:pt x="24923" y="15672"/>
                  </a:cubicBezTo>
                  <a:cubicBezTo>
                    <a:pt x="24923" y="25569"/>
                    <a:pt x="32987" y="26302"/>
                    <a:pt x="36286" y="30334"/>
                  </a:cubicBezTo>
                  <a:cubicBezTo>
                    <a:pt x="49481" y="46462"/>
                    <a:pt x="53513" y="62589"/>
                    <a:pt x="47649" y="82016"/>
                  </a:cubicBezTo>
                  <a:cubicBezTo>
                    <a:pt x="47282" y="83116"/>
                    <a:pt x="46549" y="85315"/>
                    <a:pt x="46916" y="85681"/>
                  </a:cubicBezTo>
                  <a:cubicBezTo>
                    <a:pt x="65609" y="94845"/>
                    <a:pt x="43617" y="109140"/>
                    <a:pt x="55346" y="121602"/>
                  </a:cubicBezTo>
                  <a:cubicBezTo>
                    <a:pt x="39585" y="117937"/>
                    <a:pt x="35920" y="109140"/>
                    <a:pt x="33354" y="99610"/>
                  </a:cubicBezTo>
                  <a:cubicBezTo>
                    <a:pt x="30421" y="86781"/>
                    <a:pt x="27123" y="74319"/>
                    <a:pt x="23824" y="61490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338A1450-864E-4270-8CAA-70B11A79047F}"/>
                </a:ext>
              </a:extLst>
            </p:cNvPr>
            <p:cNvSpPr/>
            <p:nvPr/>
          </p:nvSpPr>
          <p:spPr>
            <a:xfrm>
              <a:off x="10189182" y="4705176"/>
              <a:ext cx="777535" cy="106154"/>
            </a:xfrm>
            <a:custGeom>
              <a:avLst/>
              <a:gdLst>
                <a:gd name="connsiteX0" fmla="*/ 42331 w 777535"/>
                <a:gd name="connsiteY0" fmla="*/ 506 h 106154"/>
                <a:gd name="connsiteX1" fmla="*/ 49662 w 777535"/>
                <a:gd name="connsiteY1" fmla="*/ 1239 h 106154"/>
                <a:gd name="connsiteX2" fmla="*/ 57359 w 777535"/>
                <a:gd name="connsiteY2" fmla="*/ 7104 h 106154"/>
                <a:gd name="connsiteX3" fmla="*/ 159990 w 777535"/>
                <a:gd name="connsiteY3" fmla="*/ 25431 h 106154"/>
                <a:gd name="connsiteX4" fmla="*/ 201409 w 777535"/>
                <a:gd name="connsiteY4" fmla="*/ 32395 h 106154"/>
                <a:gd name="connsiteX5" fmla="*/ 215337 w 777535"/>
                <a:gd name="connsiteY5" fmla="*/ 34594 h 106154"/>
                <a:gd name="connsiteX6" fmla="*/ 380646 w 777535"/>
                <a:gd name="connsiteY6" fmla="*/ 45957 h 106154"/>
                <a:gd name="connsiteX7" fmla="*/ 440759 w 777535"/>
                <a:gd name="connsiteY7" fmla="*/ 41192 h 106154"/>
                <a:gd name="connsiteX8" fmla="*/ 539357 w 777535"/>
                <a:gd name="connsiteY8" fmla="*/ 44491 h 106154"/>
                <a:gd name="connsiteX9" fmla="*/ 605701 w 777535"/>
                <a:gd name="connsiteY9" fmla="*/ 36793 h 106154"/>
                <a:gd name="connsiteX10" fmla="*/ 633924 w 777535"/>
                <a:gd name="connsiteY10" fmla="*/ 44124 h 106154"/>
                <a:gd name="connsiteX11" fmla="*/ 668379 w 777535"/>
                <a:gd name="connsiteY11" fmla="*/ 48156 h 106154"/>
                <a:gd name="connsiteX12" fmla="*/ 718595 w 777535"/>
                <a:gd name="connsiteY12" fmla="*/ 60985 h 106154"/>
                <a:gd name="connsiteX13" fmla="*/ 754882 w 777535"/>
                <a:gd name="connsiteY13" fmla="*/ 54754 h 106154"/>
                <a:gd name="connsiteX14" fmla="*/ 760380 w 777535"/>
                <a:gd name="connsiteY14" fmla="*/ 53287 h 106154"/>
                <a:gd name="connsiteX15" fmla="*/ 776875 w 777535"/>
                <a:gd name="connsiteY15" fmla="*/ 61351 h 106154"/>
                <a:gd name="connsiteX16" fmla="*/ 769544 w 777535"/>
                <a:gd name="connsiteY16" fmla="*/ 84810 h 106154"/>
                <a:gd name="connsiteX17" fmla="*/ 740954 w 777535"/>
                <a:gd name="connsiteY17" fmla="*/ 105336 h 106154"/>
                <a:gd name="connsiteX18" fmla="*/ 625494 w 777535"/>
                <a:gd name="connsiteY18" fmla="*/ 102037 h 106154"/>
                <a:gd name="connsiteX19" fmla="*/ 452121 w 777535"/>
                <a:gd name="connsiteY19" fmla="*/ 89941 h 106154"/>
                <a:gd name="connsiteX20" fmla="*/ 299275 w 777535"/>
                <a:gd name="connsiteY20" fmla="*/ 80778 h 106154"/>
                <a:gd name="connsiteX21" fmla="*/ 223768 w 777535"/>
                <a:gd name="connsiteY21" fmla="*/ 70148 h 106154"/>
                <a:gd name="connsiteX22" fmla="*/ 152293 w 777535"/>
                <a:gd name="connsiteY22" fmla="*/ 59519 h 106154"/>
                <a:gd name="connsiteX23" fmla="*/ 132133 w 777535"/>
                <a:gd name="connsiteY23" fmla="*/ 55853 h 106154"/>
                <a:gd name="connsiteX24" fmla="*/ 85216 w 777535"/>
                <a:gd name="connsiteY24" fmla="*/ 58786 h 106154"/>
                <a:gd name="connsiteX25" fmla="*/ 19239 w 777535"/>
                <a:gd name="connsiteY25" fmla="*/ 63184 h 106154"/>
                <a:gd name="connsiteX26" fmla="*/ 4211 w 777535"/>
                <a:gd name="connsiteY26" fmla="*/ 38626 h 106154"/>
                <a:gd name="connsiteX27" fmla="*/ 3845 w 777535"/>
                <a:gd name="connsiteY27" fmla="*/ 27630 h 106154"/>
                <a:gd name="connsiteX28" fmla="*/ 14474 w 777535"/>
                <a:gd name="connsiteY28" fmla="*/ 10769 h 106154"/>
                <a:gd name="connsiteX29" fmla="*/ 42331 w 777535"/>
                <a:gd name="connsiteY29" fmla="*/ 506 h 1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7535" h="106154">
                  <a:moveTo>
                    <a:pt x="42331" y="506"/>
                  </a:moveTo>
                  <a:cubicBezTo>
                    <a:pt x="44897" y="872"/>
                    <a:pt x="47096" y="872"/>
                    <a:pt x="49662" y="1239"/>
                  </a:cubicBezTo>
                  <a:cubicBezTo>
                    <a:pt x="53327" y="1972"/>
                    <a:pt x="55160" y="7837"/>
                    <a:pt x="57359" y="7104"/>
                  </a:cubicBezTo>
                  <a:cubicBezTo>
                    <a:pt x="94380" y="-2426"/>
                    <a:pt x="126635" y="13335"/>
                    <a:pt x="159990" y="25431"/>
                  </a:cubicBezTo>
                  <a:cubicBezTo>
                    <a:pt x="173185" y="30195"/>
                    <a:pt x="187114" y="34227"/>
                    <a:pt x="201409" y="32395"/>
                  </a:cubicBezTo>
                  <a:cubicBezTo>
                    <a:pt x="206540" y="31662"/>
                    <a:pt x="210939" y="30562"/>
                    <a:pt x="215337" y="34594"/>
                  </a:cubicBezTo>
                  <a:cubicBezTo>
                    <a:pt x="269952" y="47056"/>
                    <a:pt x="325665" y="37526"/>
                    <a:pt x="380646" y="45957"/>
                  </a:cubicBezTo>
                  <a:cubicBezTo>
                    <a:pt x="400073" y="34227"/>
                    <a:pt x="420599" y="38626"/>
                    <a:pt x="440759" y="41192"/>
                  </a:cubicBezTo>
                  <a:cubicBezTo>
                    <a:pt x="473381" y="45590"/>
                    <a:pt x="506369" y="47423"/>
                    <a:pt x="539357" y="44491"/>
                  </a:cubicBezTo>
                  <a:cubicBezTo>
                    <a:pt x="561350" y="42658"/>
                    <a:pt x="582976" y="34594"/>
                    <a:pt x="605701" y="36793"/>
                  </a:cubicBezTo>
                  <a:cubicBezTo>
                    <a:pt x="615598" y="37893"/>
                    <a:pt x="625128" y="37893"/>
                    <a:pt x="633924" y="44124"/>
                  </a:cubicBezTo>
                  <a:cubicBezTo>
                    <a:pt x="644188" y="51455"/>
                    <a:pt x="657016" y="47056"/>
                    <a:pt x="668379" y="48156"/>
                  </a:cubicBezTo>
                  <a:cubicBezTo>
                    <a:pt x="685606" y="51088"/>
                    <a:pt x="701734" y="56586"/>
                    <a:pt x="718595" y="60985"/>
                  </a:cubicBezTo>
                  <a:cubicBezTo>
                    <a:pt x="732157" y="64650"/>
                    <a:pt x="744253" y="64650"/>
                    <a:pt x="754882" y="54754"/>
                  </a:cubicBezTo>
                  <a:cubicBezTo>
                    <a:pt x="756715" y="54021"/>
                    <a:pt x="758548" y="53287"/>
                    <a:pt x="760380" y="53287"/>
                  </a:cubicBezTo>
                  <a:cubicBezTo>
                    <a:pt x="766978" y="53654"/>
                    <a:pt x="775408" y="52554"/>
                    <a:pt x="776875" y="61351"/>
                  </a:cubicBezTo>
                  <a:cubicBezTo>
                    <a:pt x="778707" y="70148"/>
                    <a:pt x="776875" y="79678"/>
                    <a:pt x="769544" y="84810"/>
                  </a:cubicBezTo>
                  <a:cubicBezTo>
                    <a:pt x="760014" y="91774"/>
                    <a:pt x="752316" y="101304"/>
                    <a:pt x="740954" y="105336"/>
                  </a:cubicBezTo>
                  <a:cubicBezTo>
                    <a:pt x="702467" y="108268"/>
                    <a:pt x="663981" y="102404"/>
                    <a:pt x="625494" y="102037"/>
                  </a:cubicBezTo>
                  <a:cubicBezTo>
                    <a:pt x="567581" y="101304"/>
                    <a:pt x="510034" y="91041"/>
                    <a:pt x="452121" y="89941"/>
                  </a:cubicBezTo>
                  <a:cubicBezTo>
                    <a:pt x="400806" y="88842"/>
                    <a:pt x="350590" y="81511"/>
                    <a:pt x="299275" y="80778"/>
                  </a:cubicBezTo>
                  <a:cubicBezTo>
                    <a:pt x="273617" y="80411"/>
                    <a:pt x="248692" y="74180"/>
                    <a:pt x="223768" y="70148"/>
                  </a:cubicBezTo>
                  <a:cubicBezTo>
                    <a:pt x="199943" y="66116"/>
                    <a:pt x="176118" y="61351"/>
                    <a:pt x="152293" y="59519"/>
                  </a:cubicBezTo>
                  <a:cubicBezTo>
                    <a:pt x="145695" y="58419"/>
                    <a:pt x="138731" y="57319"/>
                    <a:pt x="132133" y="55853"/>
                  </a:cubicBezTo>
                  <a:cubicBezTo>
                    <a:pt x="116372" y="52921"/>
                    <a:pt x="101710" y="52554"/>
                    <a:pt x="85216" y="58786"/>
                  </a:cubicBezTo>
                  <a:cubicBezTo>
                    <a:pt x="64323" y="66483"/>
                    <a:pt x="41231" y="64284"/>
                    <a:pt x="19239" y="63184"/>
                  </a:cubicBezTo>
                  <a:cubicBezTo>
                    <a:pt x="6044" y="62451"/>
                    <a:pt x="912" y="52188"/>
                    <a:pt x="4211" y="38626"/>
                  </a:cubicBezTo>
                  <a:cubicBezTo>
                    <a:pt x="4211" y="34961"/>
                    <a:pt x="5677" y="30562"/>
                    <a:pt x="3845" y="27630"/>
                  </a:cubicBezTo>
                  <a:cubicBezTo>
                    <a:pt x="-4219" y="14068"/>
                    <a:pt x="912" y="10769"/>
                    <a:pt x="14474" y="10769"/>
                  </a:cubicBezTo>
                  <a:cubicBezTo>
                    <a:pt x="24737" y="11136"/>
                    <a:pt x="30602" y="-2793"/>
                    <a:pt x="42331" y="506"/>
                  </a:cubicBezTo>
                  <a:close/>
                </a:path>
              </a:pathLst>
            </a:custGeom>
            <a:solidFill>
              <a:srgbClr val="F0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46B34F51-B474-4880-979F-9A256E2F3875}"/>
                </a:ext>
              </a:extLst>
            </p:cNvPr>
            <p:cNvSpPr/>
            <p:nvPr/>
          </p:nvSpPr>
          <p:spPr>
            <a:xfrm>
              <a:off x="10519979" y="4676467"/>
              <a:ext cx="338803" cy="81996"/>
            </a:xfrm>
            <a:custGeom>
              <a:avLst/>
              <a:gdLst>
                <a:gd name="connsiteX0" fmla="*/ 338682 w 338803"/>
                <a:gd name="connsiteY0" fmla="*/ 81996 h 81996"/>
                <a:gd name="connsiteX1" fmla="*/ 291765 w 338803"/>
                <a:gd name="connsiteY1" fmla="*/ 73566 h 81996"/>
                <a:gd name="connsiteX2" fmla="*/ 232019 w 338803"/>
                <a:gd name="connsiteY2" fmla="*/ 73566 h 81996"/>
                <a:gd name="connsiteX3" fmla="*/ 163110 w 338803"/>
                <a:gd name="connsiteY3" fmla="*/ 79431 h 81996"/>
                <a:gd name="connsiteX4" fmla="*/ 91635 w 338803"/>
                <a:gd name="connsiteY4" fmla="*/ 71733 h 81996"/>
                <a:gd name="connsiteX5" fmla="*/ 59379 w 338803"/>
                <a:gd name="connsiteY5" fmla="*/ 77598 h 81996"/>
                <a:gd name="connsiteX6" fmla="*/ 49483 w 338803"/>
                <a:gd name="connsiteY6" fmla="*/ 74299 h 81996"/>
                <a:gd name="connsiteX7" fmla="*/ 47283 w 338803"/>
                <a:gd name="connsiteY7" fmla="*/ 62203 h 81996"/>
                <a:gd name="connsiteX8" fmla="*/ 0 w 338803"/>
                <a:gd name="connsiteY8" fmla="*/ 46442 h 81996"/>
                <a:gd name="connsiteX9" fmla="*/ 27490 w 338803"/>
                <a:gd name="connsiteY9" fmla="*/ 25549 h 81996"/>
                <a:gd name="connsiteX10" fmla="*/ 27490 w 338803"/>
                <a:gd name="connsiteY10" fmla="*/ 25549 h 81996"/>
                <a:gd name="connsiteX11" fmla="*/ 78806 w 338803"/>
                <a:gd name="connsiteY11" fmla="*/ 41677 h 81996"/>
                <a:gd name="connsiteX12" fmla="*/ 100798 w 338803"/>
                <a:gd name="connsiteY12" fmla="*/ 29948 h 81996"/>
                <a:gd name="connsiteX13" fmla="*/ 95300 w 338803"/>
                <a:gd name="connsiteY13" fmla="*/ 18952 h 81996"/>
                <a:gd name="connsiteX14" fmla="*/ 89069 w 338803"/>
                <a:gd name="connsiteY14" fmla="*/ 11987 h 81996"/>
                <a:gd name="connsiteX15" fmla="*/ 105930 w 338803"/>
                <a:gd name="connsiteY15" fmla="*/ 6489 h 81996"/>
                <a:gd name="connsiteX16" fmla="*/ 130488 w 338803"/>
                <a:gd name="connsiteY16" fmla="*/ 1358 h 81996"/>
                <a:gd name="connsiteX17" fmla="*/ 266474 w 338803"/>
                <a:gd name="connsiteY17" fmla="*/ 35079 h 81996"/>
                <a:gd name="connsiteX18" fmla="*/ 295797 w 338803"/>
                <a:gd name="connsiteY18" fmla="*/ 52307 h 81996"/>
                <a:gd name="connsiteX19" fmla="*/ 328419 w 338803"/>
                <a:gd name="connsiteY19" fmla="*/ 70634 h 81996"/>
                <a:gd name="connsiteX20" fmla="*/ 338682 w 338803"/>
                <a:gd name="connsiteY20" fmla="*/ 81996 h 8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8803" h="81996">
                  <a:moveTo>
                    <a:pt x="338682" y="81996"/>
                  </a:moveTo>
                  <a:cubicBezTo>
                    <a:pt x="322921" y="79797"/>
                    <a:pt x="308259" y="82729"/>
                    <a:pt x="291765" y="73566"/>
                  </a:cubicBezTo>
                  <a:cubicBezTo>
                    <a:pt x="276004" y="64769"/>
                    <a:pt x="251079" y="65869"/>
                    <a:pt x="232019" y="73566"/>
                  </a:cubicBezTo>
                  <a:cubicBezTo>
                    <a:pt x="208927" y="82729"/>
                    <a:pt x="185835" y="79431"/>
                    <a:pt x="163110" y="79431"/>
                  </a:cubicBezTo>
                  <a:cubicBezTo>
                    <a:pt x="139651" y="79431"/>
                    <a:pt x="115093" y="78698"/>
                    <a:pt x="91635" y="71733"/>
                  </a:cubicBezTo>
                  <a:lnTo>
                    <a:pt x="59379" y="77598"/>
                  </a:lnTo>
                  <a:cubicBezTo>
                    <a:pt x="55347" y="78331"/>
                    <a:pt x="52048" y="77964"/>
                    <a:pt x="49483" y="74299"/>
                  </a:cubicBezTo>
                  <a:cubicBezTo>
                    <a:pt x="54248" y="69167"/>
                    <a:pt x="59013" y="65502"/>
                    <a:pt x="47283" y="62203"/>
                  </a:cubicBezTo>
                  <a:cubicBezTo>
                    <a:pt x="31156" y="58171"/>
                    <a:pt x="15761" y="51940"/>
                    <a:pt x="0" y="46442"/>
                  </a:cubicBezTo>
                  <a:cubicBezTo>
                    <a:pt x="9163" y="39111"/>
                    <a:pt x="20893" y="35812"/>
                    <a:pt x="27490" y="25549"/>
                  </a:cubicBezTo>
                  <a:lnTo>
                    <a:pt x="27490" y="25549"/>
                  </a:lnTo>
                  <a:cubicBezTo>
                    <a:pt x="45817" y="27382"/>
                    <a:pt x="63411" y="27016"/>
                    <a:pt x="78806" y="41677"/>
                  </a:cubicBezTo>
                  <a:cubicBezTo>
                    <a:pt x="86137" y="48641"/>
                    <a:pt x="94567" y="36179"/>
                    <a:pt x="100798" y="29948"/>
                  </a:cubicBezTo>
                  <a:cubicBezTo>
                    <a:pt x="108495" y="22251"/>
                    <a:pt x="99332" y="21151"/>
                    <a:pt x="95300" y="18952"/>
                  </a:cubicBezTo>
                  <a:cubicBezTo>
                    <a:pt x="92368" y="17119"/>
                    <a:pt x="86503" y="17486"/>
                    <a:pt x="89069" y="11987"/>
                  </a:cubicBezTo>
                  <a:cubicBezTo>
                    <a:pt x="92368" y="5023"/>
                    <a:pt x="100065" y="7589"/>
                    <a:pt x="105930" y="6489"/>
                  </a:cubicBezTo>
                  <a:cubicBezTo>
                    <a:pt x="112894" y="-475"/>
                    <a:pt x="121691" y="-1208"/>
                    <a:pt x="130488" y="1358"/>
                  </a:cubicBezTo>
                  <a:cubicBezTo>
                    <a:pt x="175572" y="14553"/>
                    <a:pt x="221756" y="21151"/>
                    <a:pt x="266474" y="35079"/>
                  </a:cubicBezTo>
                  <a:cubicBezTo>
                    <a:pt x="276737" y="39844"/>
                    <a:pt x="286633" y="45342"/>
                    <a:pt x="295797" y="52307"/>
                  </a:cubicBezTo>
                  <a:cubicBezTo>
                    <a:pt x="306426" y="58904"/>
                    <a:pt x="316689" y="65869"/>
                    <a:pt x="328419" y="70634"/>
                  </a:cubicBezTo>
                  <a:cubicBezTo>
                    <a:pt x="333184" y="72833"/>
                    <a:pt x="339781" y="74299"/>
                    <a:pt x="338682" y="81996"/>
                  </a:cubicBezTo>
                  <a:close/>
                </a:path>
              </a:pathLst>
            </a:custGeom>
            <a:solidFill>
              <a:srgbClr val="DAC8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0B1BF6CF-5B21-4184-AA90-33C72BD0FC7F}"/>
                </a:ext>
              </a:extLst>
            </p:cNvPr>
            <p:cNvSpPr/>
            <p:nvPr/>
          </p:nvSpPr>
          <p:spPr>
            <a:xfrm>
              <a:off x="10238844" y="4649451"/>
              <a:ext cx="294634" cy="92944"/>
            </a:xfrm>
            <a:custGeom>
              <a:avLst/>
              <a:gdLst>
                <a:gd name="connsiteX0" fmla="*/ 165309 w 294634"/>
                <a:gd name="connsiteY0" fmla="*/ 90320 h 92944"/>
                <a:gd name="connsiteX1" fmla="*/ 116926 w 294634"/>
                <a:gd name="connsiteY1" fmla="*/ 90686 h 92944"/>
                <a:gd name="connsiteX2" fmla="*/ 93834 w 294634"/>
                <a:gd name="connsiteY2" fmla="*/ 77857 h 92944"/>
                <a:gd name="connsiteX3" fmla="*/ 27857 w 294634"/>
                <a:gd name="connsiteY3" fmla="*/ 62096 h 92944"/>
                <a:gd name="connsiteX4" fmla="*/ 12096 w 294634"/>
                <a:gd name="connsiteY4" fmla="*/ 63562 h 92944"/>
                <a:gd name="connsiteX5" fmla="*/ 0 w 294634"/>
                <a:gd name="connsiteY5" fmla="*/ 56965 h 92944"/>
                <a:gd name="connsiteX6" fmla="*/ 25291 w 294634"/>
                <a:gd name="connsiteY6" fmla="*/ 54032 h 92944"/>
                <a:gd name="connsiteX7" fmla="*/ 32622 w 294634"/>
                <a:gd name="connsiteY7" fmla="*/ 48168 h 92944"/>
                <a:gd name="connsiteX8" fmla="*/ 45451 w 294634"/>
                <a:gd name="connsiteY8" fmla="*/ 37905 h 92944"/>
                <a:gd name="connsiteX9" fmla="*/ 135619 w 294634"/>
                <a:gd name="connsiteY9" fmla="*/ 59530 h 92944"/>
                <a:gd name="connsiteX10" fmla="*/ 119858 w 294634"/>
                <a:gd name="connsiteY10" fmla="*/ 56231 h 92944"/>
                <a:gd name="connsiteX11" fmla="*/ 102264 w 294634"/>
                <a:gd name="connsiteY11" fmla="*/ 42303 h 92944"/>
                <a:gd name="connsiteX12" fmla="*/ 116926 w 294634"/>
                <a:gd name="connsiteY12" fmla="*/ 22876 h 92944"/>
                <a:gd name="connsiteX13" fmla="*/ 180704 w 294634"/>
                <a:gd name="connsiteY13" fmla="*/ 12613 h 92944"/>
                <a:gd name="connsiteX14" fmla="*/ 238617 w 294634"/>
                <a:gd name="connsiteY14" fmla="*/ 16645 h 92944"/>
                <a:gd name="connsiteX15" fmla="*/ 251446 w 294634"/>
                <a:gd name="connsiteY15" fmla="*/ 4183 h 92944"/>
                <a:gd name="connsiteX16" fmla="*/ 276370 w 294634"/>
                <a:gd name="connsiteY16" fmla="*/ 884 h 92944"/>
                <a:gd name="connsiteX17" fmla="*/ 294331 w 294634"/>
                <a:gd name="connsiteY17" fmla="*/ 13346 h 92944"/>
                <a:gd name="connsiteX18" fmla="*/ 280036 w 294634"/>
                <a:gd name="connsiteY18" fmla="*/ 22143 h 92944"/>
                <a:gd name="connsiteX19" fmla="*/ 241182 w 294634"/>
                <a:gd name="connsiteY19" fmla="*/ 38638 h 92944"/>
                <a:gd name="connsiteX20" fmla="*/ 229453 w 294634"/>
                <a:gd name="connsiteY20" fmla="*/ 56598 h 92944"/>
                <a:gd name="connsiteX21" fmla="*/ 251446 w 294634"/>
                <a:gd name="connsiteY21" fmla="*/ 67228 h 92944"/>
                <a:gd name="connsiteX22" fmla="*/ 205995 w 294634"/>
                <a:gd name="connsiteY22" fmla="*/ 68694 h 92944"/>
                <a:gd name="connsiteX23" fmla="*/ 179970 w 294634"/>
                <a:gd name="connsiteY23" fmla="*/ 64295 h 92944"/>
                <a:gd name="connsiteX24" fmla="*/ 160544 w 294634"/>
                <a:gd name="connsiteY24" fmla="*/ 72726 h 92944"/>
                <a:gd name="connsiteX25" fmla="*/ 165309 w 294634"/>
                <a:gd name="connsiteY25" fmla="*/ 90320 h 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634" h="92944">
                  <a:moveTo>
                    <a:pt x="165309" y="90320"/>
                  </a:moveTo>
                  <a:cubicBezTo>
                    <a:pt x="149181" y="96551"/>
                    <a:pt x="133054" y="89586"/>
                    <a:pt x="116926" y="90686"/>
                  </a:cubicBezTo>
                  <a:cubicBezTo>
                    <a:pt x="105563" y="91419"/>
                    <a:pt x="104097" y="79323"/>
                    <a:pt x="93834" y="77857"/>
                  </a:cubicBezTo>
                  <a:cubicBezTo>
                    <a:pt x="71475" y="74558"/>
                    <a:pt x="49849" y="67961"/>
                    <a:pt x="27857" y="62096"/>
                  </a:cubicBezTo>
                  <a:cubicBezTo>
                    <a:pt x="22359" y="60630"/>
                    <a:pt x="17227" y="60263"/>
                    <a:pt x="12096" y="63562"/>
                  </a:cubicBezTo>
                  <a:cubicBezTo>
                    <a:pt x="4398" y="68327"/>
                    <a:pt x="2932" y="60996"/>
                    <a:pt x="0" y="56965"/>
                  </a:cubicBezTo>
                  <a:cubicBezTo>
                    <a:pt x="8430" y="55865"/>
                    <a:pt x="16861" y="54765"/>
                    <a:pt x="25291" y="54032"/>
                  </a:cubicBezTo>
                  <a:cubicBezTo>
                    <a:pt x="29690" y="53666"/>
                    <a:pt x="33722" y="52200"/>
                    <a:pt x="32622" y="48168"/>
                  </a:cubicBezTo>
                  <a:cubicBezTo>
                    <a:pt x="29323" y="34972"/>
                    <a:pt x="38487" y="38271"/>
                    <a:pt x="45451" y="37905"/>
                  </a:cubicBezTo>
                  <a:cubicBezTo>
                    <a:pt x="73308" y="47435"/>
                    <a:pt x="102631" y="51833"/>
                    <a:pt x="135619" y="59530"/>
                  </a:cubicBezTo>
                  <a:cubicBezTo>
                    <a:pt x="127555" y="56965"/>
                    <a:pt x="123524" y="56965"/>
                    <a:pt x="119858" y="56231"/>
                  </a:cubicBezTo>
                  <a:cubicBezTo>
                    <a:pt x="111794" y="54399"/>
                    <a:pt x="103364" y="52566"/>
                    <a:pt x="102264" y="42303"/>
                  </a:cubicBezTo>
                  <a:cubicBezTo>
                    <a:pt x="101165" y="31673"/>
                    <a:pt x="108495" y="25076"/>
                    <a:pt x="116926" y="22876"/>
                  </a:cubicBezTo>
                  <a:cubicBezTo>
                    <a:pt x="137819" y="18111"/>
                    <a:pt x="158345" y="9681"/>
                    <a:pt x="180704" y="12613"/>
                  </a:cubicBezTo>
                  <a:cubicBezTo>
                    <a:pt x="199764" y="15179"/>
                    <a:pt x="219190" y="12980"/>
                    <a:pt x="238617" y="16645"/>
                  </a:cubicBezTo>
                  <a:cubicBezTo>
                    <a:pt x="247780" y="18478"/>
                    <a:pt x="252545" y="13713"/>
                    <a:pt x="251446" y="4183"/>
                  </a:cubicBezTo>
                  <a:cubicBezTo>
                    <a:pt x="259876" y="3450"/>
                    <a:pt x="267940" y="4550"/>
                    <a:pt x="276370" y="884"/>
                  </a:cubicBezTo>
                  <a:cubicBezTo>
                    <a:pt x="285167" y="-2781"/>
                    <a:pt x="292864" y="5649"/>
                    <a:pt x="294331" y="13346"/>
                  </a:cubicBezTo>
                  <a:cubicBezTo>
                    <a:pt x="296530" y="23610"/>
                    <a:pt x="286267" y="23243"/>
                    <a:pt x="280036" y="22143"/>
                  </a:cubicBezTo>
                  <a:cubicBezTo>
                    <a:pt x="263541" y="19578"/>
                    <a:pt x="251446" y="26908"/>
                    <a:pt x="241182" y="38638"/>
                  </a:cubicBezTo>
                  <a:cubicBezTo>
                    <a:pt x="236417" y="44136"/>
                    <a:pt x="227620" y="47435"/>
                    <a:pt x="229453" y="56598"/>
                  </a:cubicBezTo>
                  <a:cubicBezTo>
                    <a:pt x="231286" y="66495"/>
                    <a:pt x="241549" y="62463"/>
                    <a:pt x="251446" y="67228"/>
                  </a:cubicBezTo>
                  <a:cubicBezTo>
                    <a:pt x="234218" y="70526"/>
                    <a:pt x="219923" y="71260"/>
                    <a:pt x="205995" y="68694"/>
                  </a:cubicBezTo>
                  <a:cubicBezTo>
                    <a:pt x="197564" y="67228"/>
                    <a:pt x="188767" y="68694"/>
                    <a:pt x="179970" y="64295"/>
                  </a:cubicBezTo>
                  <a:cubicBezTo>
                    <a:pt x="172273" y="60630"/>
                    <a:pt x="165675" y="67594"/>
                    <a:pt x="160544" y="72726"/>
                  </a:cubicBezTo>
                  <a:cubicBezTo>
                    <a:pt x="152847" y="80423"/>
                    <a:pt x="166775" y="83355"/>
                    <a:pt x="165309" y="90320"/>
                  </a:cubicBezTo>
                  <a:close/>
                </a:path>
              </a:pathLst>
            </a:custGeom>
            <a:solidFill>
              <a:srgbClr val="DDC8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6EFCD9F-7BA7-4220-AA76-BDCF0557A001}"/>
                </a:ext>
              </a:extLst>
            </p:cNvPr>
            <p:cNvSpPr/>
            <p:nvPr/>
          </p:nvSpPr>
          <p:spPr>
            <a:xfrm>
              <a:off x="10284295" y="4643498"/>
              <a:ext cx="215920" cy="65849"/>
            </a:xfrm>
            <a:custGeom>
              <a:avLst/>
              <a:gdLst>
                <a:gd name="connsiteX0" fmla="*/ 205995 w 215920"/>
                <a:gd name="connsiteY0" fmla="*/ 10136 h 65849"/>
                <a:gd name="connsiteX1" fmla="*/ 215158 w 215920"/>
                <a:gd name="connsiteY1" fmla="*/ 21865 h 65849"/>
                <a:gd name="connsiteX2" fmla="*/ 198664 w 215920"/>
                <a:gd name="connsiteY2" fmla="*/ 28096 h 65849"/>
                <a:gd name="connsiteX3" fmla="*/ 131954 w 215920"/>
                <a:gd name="connsiteY3" fmla="*/ 23331 h 65849"/>
                <a:gd name="connsiteX4" fmla="*/ 69642 w 215920"/>
                <a:gd name="connsiteY4" fmla="*/ 35061 h 65849"/>
                <a:gd name="connsiteX5" fmla="*/ 60112 w 215920"/>
                <a:gd name="connsiteY5" fmla="*/ 47523 h 65849"/>
                <a:gd name="connsiteX6" fmla="*/ 72208 w 215920"/>
                <a:gd name="connsiteY6" fmla="*/ 57053 h 65849"/>
                <a:gd name="connsiteX7" fmla="*/ 94200 w 215920"/>
                <a:gd name="connsiteY7" fmla="*/ 65850 h 65849"/>
                <a:gd name="connsiteX8" fmla="*/ 0 w 215920"/>
                <a:gd name="connsiteY8" fmla="*/ 43857 h 65849"/>
                <a:gd name="connsiteX9" fmla="*/ 60845 w 215920"/>
                <a:gd name="connsiteY9" fmla="*/ 24064 h 65849"/>
                <a:gd name="connsiteX10" fmla="*/ 90168 w 215920"/>
                <a:gd name="connsiteY10" fmla="*/ 5738 h 65849"/>
                <a:gd name="connsiteX11" fmla="*/ 140384 w 215920"/>
                <a:gd name="connsiteY11" fmla="*/ 5371 h 65849"/>
                <a:gd name="connsiteX12" fmla="*/ 173373 w 215920"/>
                <a:gd name="connsiteY12" fmla="*/ 2072 h 65849"/>
                <a:gd name="connsiteX13" fmla="*/ 205995 w 215920"/>
                <a:gd name="connsiteY13" fmla="*/ 10136 h 6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920" h="65849">
                  <a:moveTo>
                    <a:pt x="205995" y="10136"/>
                  </a:moveTo>
                  <a:cubicBezTo>
                    <a:pt x="208194" y="14901"/>
                    <a:pt x="218824" y="14901"/>
                    <a:pt x="215158" y="21865"/>
                  </a:cubicBezTo>
                  <a:cubicBezTo>
                    <a:pt x="212592" y="27363"/>
                    <a:pt x="204529" y="28463"/>
                    <a:pt x="198664" y="28096"/>
                  </a:cubicBezTo>
                  <a:cubicBezTo>
                    <a:pt x="176305" y="26997"/>
                    <a:pt x="154313" y="24431"/>
                    <a:pt x="131954" y="23331"/>
                  </a:cubicBezTo>
                  <a:cubicBezTo>
                    <a:pt x="110328" y="22232"/>
                    <a:pt x="89802" y="27730"/>
                    <a:pt x="69642" y="35061"/>
                  </a:cubicBezTo>
                  <a:cubicBezTo>
                    <a:pt x="64144" y="36893"/>
                    <a:pt x="60112" y="40559"/>
                    <a:pt x="60112" y="47523"/>
                  </a:cubicBezTo>
                  <a:cubicBezTo>
                    <a:pt x="60112" y="55587"/>
                    <a:pt x="67443" y="55220"/>
                    <a:pt x="72208" y="57053"/>
                  </a:cubicBezTo>
                  <a:cubicBezTo>
                    <a:pt x="79539" y="59985"/>
                    <a:pt x="87236" y="61818"/>
                    <a:pt x="94200" y="65850"/>
                  </a:cubicBezTo>
                  <a:cubicBezTo>
                    <a:pt x="61945" y="62918"/>
                    <a:pt x="28590" y="64017"/>
                    <a:pt x="0" y="43857"/>
                  </a:cubicBezTo>
                  <a:cubicBezTo>
                    <a:pt x="20160" y="37260"/>
                    <a:pt x="40686" y="30662"/>
                    <a:pt x="60845" y="24064"/>
                  </a:cubicBezTo>
                  <a:cubicBezTo>
                    <a:pt x="71842" y="20399"/>
                    <a:pt x="81738" y="14168"/>
                    <a:pt x="90168" y="5738"/>
                  </a:cubicBezTo>
                  <a:cubicBezTo>
                    <a:pt x="107029" y="-860"/>
                    <a:pt x="123524" y="-494"/>
                    <a:pt x="140384" y="5371"/>
                  </a:cubicBezTo>
                  <a:cubicBezTo>
                    <a:pt x="151380" y="9036"/>
                    <a:pt x="163110" y="5004"/>
                    <a:pt x="173373" y="2072"/>
                  </a:cubicBezTo>
                  <a:cubicBezTo>
                    <a:pt x="186568" y="-2326"/>
                    <a:pt x="196831" y="239"/>
                    <a:pt x="205995" y="10136"/>
                  </a:cubicBezTo>
                  <a:close/>
                </a:path>
              </a:pathLst>
            </a:custGeom>
            <a:solidFill>
              <a:srgbClr val="F0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E393C67-CD7B-4E35-9F24-E1EE5B75D920}"/>
                </a:ext>
              </a:extLst>
            </p:cNvPr>
            <p:cNvSpPr/>
            <p:nvPr/>
          </p:nvSpPr>
          <p:spPr>
            <a:xfrm>
              <a:off x="10533493" y="4616707"/>
              <a:ext cx="258338" cy="99971"/>
            </a:xfrm>
            <a:custGeom>
              <a:avLst/>
              <a:gdLst>
                <a:gd name="connsiteX0" fmla="*/ 254059 w 258338"/>
                <a:gd name="connsiteY0" fmla="*/ 99971 h 99971"/>
                <a:gd name="connsiteX1" fmla="*/ 112575 w 258338"/>
                <a:gd name="connsiteY1" fmla="*/ 65150 h 99971"/>
                <a:gd name="connsiteX2" fmla="*/ 92416 w 258338"/>
                <a:gd name="connsiteY2" fmla="*/ 66250 h 99971"/>
                <a:gd name="connsiteX3" fmla="*/ 75921 w 258338"/>
                <a:gd name="connsiteY3" fmla="*/ 55620 h 99971"/>
                <a:gd name="connsiteX4" fmla="*/ 50997 w 258338"/>
                <a:gd name="connsiteY4" fmla="*/ 48656 h 99971"/>
                <a:gd name="connsiteX5" fmla="*/ 39268 w 258338"/>
                <a:gd name="connsiteY5" fmla="*/ 44624 h 99971"/>
                <a:gd name="connsiteX6" fmla="*/ 23140 w 258338"/>
                <a:gd name="connsiteY6" fmla="*/ 39126 h 99971"/>
                <a:gd name="connsiteX7" fmla="*/ 48 w 258338"/>
                <a:gd name="connsiteY7" fmla="*/ 7970 h 99971"/>
                <a:gd name="connsiteX8" fmla="*/ 2247 w 258338"/>
                <a:gd name="connsiteY8" fmla="*/ 3205 h 99971"/>
                <a:gd name="connsiteX9" fmla="*/ 5546 w 258338"/>
                <a:gd name="connsiteY9" fmla="*/ 3205 h 99971"/>
                <a:gd name="connsiteX10" fmla="*/ 26439 w 258338"/>
                <a:gd name="connsiteY10" fmla="*/ 1739 h 99971"/>
                <a:gd name="connsiteX11" fmla="*/ 27905 w 258338"/>
                <a:gd name="connsiteY11" fmla="*/ 2838 h 99971"/>
                <a:gd name="connsiteX12" fmla="*/ 79587 w 258338"/>
                <a:gd name="connsiteY12" fmla="*/ 35460 h 99971"/>
                <a:gd name="connsiteX13" fmla="*/ 148863 w 258338"/>
                <a:gd name="connsiteY13" fmla="*/ 55987 h 99971"/>
                <a:gd name="connsiteX14" fmla="*/ 203843 w 258338"/>
                <a:gd name="connsiteY14" fmla="*/ 71748 h 99971"/>
                <a:gd name="connsiteX15" fmla="*/ 216306 w 258338"/>
                <a:gd name="connsiteY15" fmla="*/ 73947 h 99971"/>
                <a:gd name="connsiteX16" fmla="*/ 251493 w 258338"/>
                <a:gd name="connsiteY16" fmla="*/ 88608 h 99971"/>
                <a:gd name="connsiteX17" fmla="*/ 254059 w 258338"/>
                <a:gd name="connsiteY17" fmla="*/ 99971 h 9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8338" h="99971">
                  <a:moveTo>
                    <a:pt x="254059" y="99971"/>
                  </a:moveTo>
                  <a:cubicBezTo>
                    <a:pt x="206776" y="88608"/>
                    <a:pt x="159492" y="77246"/>
                    <a:pt x="112575" y="65150"/>
                  </a:cubicBezTo>
                  <a:cubicBezTo>
                    <a:pt x="105245" y="63317"/>
                    <a:pt x="99380" y="67716"/>
                    <a:pt x="92416" y="66250"/>
                  </a:cubicBezTo>
                  <a:cubicBezTo>
                    <a:pt x="93149" y="53054"/>
                    <a:pt x="83619" y="54154"/>
                    <a:pt x="75921" y="55620"/>
                  </a:cubicBezTo>
                  <a:cubicBezTo>
                    <a:pt x="66025" y="57819"/>
                    <a:pt x="57228" y="61485"/>
                    <a:pt x="50997" y="48656"/>
                  </a:cubicBezTo>
                  <a:cubicBezTo>
                    <a:pt x="49531" y="46090"/>
                    <a:pt x="42933" y="43891"/>
                    <a:pt x="39268" y="44624"/>
                  </a:cubicBezTo>
                  <a:cubicBezTo>
                    <a:pt x="31570" y="46456"/>
                    <a:pt x="26805" y="39492"/>
                    <a:pt x="23140" y="39126"/>
                  </a:cubicBezTo>
                  <a:cubicBezTo>
                    <a:pt x="3347" y="36560"/>
                    <a:pt x="8845" y="17133"/>
                    <a:pt x="48" y="7970"/>
                  </a:cubicBezTo>
                  <a:cubicBezTo>
                    <a:pt x="-319" y="7603"/>
                    <a:pt x="1514" y="4671"/>
                    <a:pt x="2247" y="3205"/>
                  </a:cubicBezTo>
                  <a:cubicBezTo>
                    <a:pt x="3347" y="2838"/>
                    <a:pt x="4446" y="2838"/>
                    <a:pt x="5546" y="3205"/>
                  </a:cubicBezTo>
                  <a:cubicBezTo>
                    <a:pt x="12877" y="5771"/>
                    <a:pt x="19108" y="-3759"/>
                    <a:pt x="26439" y="1739"/>
                  </a:cubicBezTo>
                  <a:cubicBezTo>
                    <a:pt x="28271" y="3571"/>
                    <a:pt x="27172" y="639"/>
                    <a:pt x="27905" y="2838"/>
                  </a:cubicBezTo>
                  <a:cubicBezTo>
                    <a:pt x="36335" y="27763"/>
                    <a:pt x="59427" y="29596"/>
                    <a:pt x="79587" y="35460"/>
                  </a:cubicBezTo>
                  <a:cubicBezTo>
                    <a:pt x="103045" y="41692"/>
                    <a:pt x="126137" y="48289"/>
                    <a:pt x="148863" y="55987"/>
                  </a:cubicBezTo>
                  <a:cubicBezTo>
                    <a:pt x="167556" y="60018"/>
                    <a:pt x="185516" y="67349"/>
                    <a:pt x="203843" y="71748"/>
                  </a:cubicBezTo>
                  <a:cubicBezTo>
                    <a:pt x="207875" y="72481"/>
                    <a:pt x="212274" y="73214"/>
                    <a:pt x="216306" y="73947"/>
                  </a:cubicBezTo>
                  <a:cubicBezTo>
                    <a:pt x="228768" y="77246"/>
                    <a:pt x="237931" y="86776"/>
                    <a:pt x="251493" y="88608"/>
                  </a:cubicBezTo>
                  <a:cubicBezTo>
                    <a:pt x="257358" y="88975"/>
                    <a:pt x="262123" y="94473"/>
                    <a:pt x="254059" y="99971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B3FEDF64-5321-4BBE-9086-31B31846656A}"/>
                </a:ext>
              </a:extLst>
            </p:cNvPr>
            <p:cNvSpPr/>
            <p:nvPr/>
          </p:nvSpPr>
          <p:spPr>
            <a:xfrm>
              <a:off x="10503340" y="4693814"/>
              <a:ext cx="43763" cy="17172"/>
            </a:xfrm>
            <a:custGeom>
              <a:avLst/>
              <a:gdLst>
                <a:gd name="connsiteX0" fmla="*/ 43763 w 43763"/>
                <a:gd name="connsiteY0" fmla="*/ 8569 h 17172"/>
                <a:gd name="connsiteX1" fmla="*/ 12607 w 43763"/>
                <a:gd name="connsiteY1" fmla="*/ 15533 h 17172"/>
                <a:gd name="connsiteX2" fmla="*/ 512 w 43763"/>
                <a:gd name="connsiteY2" fmla="*/ 11868 h 17172"/>
                <a:gd name="connsiteX3" fmla="*/ 10042 w 43763"/>
                <a:gd name="connsiteY3" fmla="*/ 1605 h 17172"/>
                <a:gd name="connsiteX4" fmla="*/ 43763 w 43763"/>
                <a:gd name="connsiteY4" fmla="*/ 8569 h 17172"/>
                <a:gd name="connsiteX5" fmla="*/ 43763 w 43763"/>
                <a:gd name="connsiteY5" fmla="*/ 8569 h 1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63" h="17172">
                  <a:moveTo>
                    <a:pt x="43763" y="8569"/>
                  </a:moveTo>
                  <a:cubicBezTo>
                    <a:pt x="33500" y="12234"/>
                    <a:pt x="22504" y="10402"/>
                    <a:pt x="12607" y="15533"/>
                  </a:cubicBezTo>
                  <a:cubicBezTo>
                    <a:pt x="8942" y="17366"/>
                    <a:pt x="2711" y="19198"/>
                    <a:pt x="512" y="11868"/>
                  </a:cubicBezTo>
                  <a:cubicBezTo>
                    <a:pt x="-2054" y="3071"/>
                    <a:pt x="5643" y="1971"/>
                    <a:pt x="10042" y="1605"/>
                  </a:cubicBezTo>
                  <a:cubicBezTo>
                    <a:pt x="21771" y="1605"/>
                    <a:pt x="34966" y="-4993"/>
                    <a:pt x="43763" y="8569"/>
                  </a:cubicBezTo>
                  <a:cubicBezTo>
                    <a:pt x="43763" y="8569"/>
                    <a:pt x="43763" y="8569"/>
                    <a:pt x="43763" y="8569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796418ED-2549-4651-B1DC-4BAA8A4A7032}"/>
                </a:ext>
              </a:extLst>
            </p:cNvPr>
            <p:cNvSpPr/>
            <p:nvPr/>
          </p:nvSpPr>
          <p:spPr>
            <a:xfrm>
              <a:off x="11034122" y="7370004"/>
              <a:ext cx="436319" cy="71150"/>
            </a:xfrm>
            <a:custGeom>
              <a:avLst/>
              <a:gdLst>
                <a:gd name="connsiteX0" fmla="*/ 409169 w 436319"/>
                <a:gd name="connsiteY0" fmla="*/ 56128 h 71150"/>
                <a:gd name="connsiteX1" fmla="*/ 401471 w 436319"/>
                <a:gd name="connsiteY1" fmla="*/ 62359 h 71150"/>
                <a:gd name="connsiteX2" fmla="*/ 287844 w 436319"/>
                <a:gd name="connsiteY2" fmla="*/ 66391 h 71150"/>
                <a:gd name="connsiteX3" fmla="*/ 274282 w 436319"/>
                <a:gd name="connsiteY3" fmla="*/ 70056 h 71150"/>
                <a:gd name="connsiteX4" fmla="*/ 71220 w 436319"/>
                <a:gd name="connsiteY4" fmla="*/ 58694 h 71150"/>
                <a:gd name="connsiteX5" fmla="*/ 4510 w 436319"/>
                <a:gd name="connsiteY5" fmla="*/ 47331 h 71150"/>
                <a:gd name="connsiteX6" fmla="*/ 8175 w 436319"/>
                <a:gd name="connsiteY6" fmla="*/ 32669 h 71150"/>
                <a:gd name="connsiteX7" fmla="*/ 37865 w 436319"/>
                <a:gd name="connsiteY7" fmla="*/ 22040 h 71150"/>
                <a:gd name="connsiteX8" fmla="*/ 75252 w 436319"/>
                <a:gd name="connsiteY8" fmla="*/ 5545 h 71150"/>
                <a:gd name="connsiteX9" fmla="*/ 160289 w 436319"/>
                <a:gd name="connsiteY9" fmla="*/ 780 h 71150"/>
                <a:gd name="connsiteX10" fmla="*/ 182648 w 436319"/>
                <a:gd name="connsiteY10" fmla="*/ 780 h 71150"/>
                <a:gd name="connsiteX11" fmla="*/ 371049 w 436319"/>
                <a:gd name="connsiteY11" fmla="*/ 8844 h 71150"/>
                <a:gd name="connsiteX12" fmla="*/ 423097 w 436319"/>
                <a:gd name="connsiteY12" fmla="*/ 12876 h 71150"/>
                <a:gd name="connsiteX13" fmla="*/ 434826 w 436319"/>
                <a:gd name="connsiteY13" fmla="*/ 24972 h 71150"/>
                <a:gd name="connsiteX14" fmla="*/ 397806 w 436319"/>
                <a:gd name="connsiteY14" fmla="*/ 34135 h 71150"/>
                <a:gd name="connsiteX15" fmla="*/ 358953 w 436319"/>
                <a:gd name="connsiteY15" fmla="*/ 35968 h 71150"/>
                <a:gd name="connsiteX16" fmla="*/ 337694 w 436319"/>
                <a:gd name="connsiteY16" fmla="*/ 45132 h 71150"/>
                <a:gd name="connsiteX17" fmla="*/ 337694 w 436319"/>
                <a:gd name="connsiteY17" fmla="*/ 47331 h 71150"/>
                <a:gd name="connsiteX18" fmla="*/ 354921 w 436319"/>
                <a:gd name="connsiteY18" fmla="*/ 46231 h 71150"/>
                <a:gd name="connsiteX19" fmla="*/ 409169 w 436319"/>
                <a:gd name="connsiteY19" fmla="*/ 56128 h 7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319" h="71150">
                  <a:moveTo>
                    <a:pt x="409169" y="56128"/>
                  </a:moveTo>
                  <a:cubicBezTo>
                    <a:pt x="413934" y="66391"/>
                    <a:pt x="404770" y="61992"/>
                    <a:pt x="401471" y="62359"/>
                  </a:cubicBezTo>
                  <a:cubicBezTo>
                    <a:pt x="363718" y="67124"/>
                    <a:pt x="325964" y="66391"/>
                    <a:pt x="287844" y="66391"/>
                  </a:cubicBezTo>
                  <a:cubicBezTo>
                    <a:pt x="282713" y="66391"/>
                    <a:pt x="277948" y="65658"/>
                    <a:pt x="274282" y="70056"/>
                  </a:cubicBezTo>
                  <a:cubicBezTo>
                    <a:pt x="206106" y="74455"/>
                    <a:pt x="138663" y="64558"/>
                    <a:pt x="71220" y="58694"/>
                  </a:cubicBezTo>
                  <a:cubicBezTo>
                    <a:pt x="48861" y="56861"/>
                    <a:pt x="26136" y="54662"/>
                    <a:pt x="4510" y="47331"/>
                  </a:cubicBezTo>
                  <a:cubicBezTo>
                    <a:pt x="-5020" y="39633"/>
                    <a:pt x="2677" y="35602"/>
                    <a:pt x="8175" y="32669"/>
                  </a:cubicBezTo>
                  <a:cubicBezTo>
                    <a:pt x="17339" y="27904"/>
                    <a:pt x="27968" y="25705"/>
                    <a:pt x="37865" y="22040"/>
                  </a:cubicBezTo>
                  <a:cubicBezTo>
                    <a:pt x="51060" y="18374"/>
                    <a:pt x="62423" y="10677"/>
                    <a:pt x="75252" y="5545"/>
                  </a:cubicBezTo>
                  <a:cubicBezTo>
                    <a:pt x="103109" y="-3618"/>
                    <a:pt x="132065" y="1513"/>
                    <a:pt x="160289" y="780"/>
                  </a:cubicBezTo>
                  <a:cubicBezTo>
                    <a:pt x="167620" y="414"/>
                    <a:pt x="175317" y="414"/>
                    <a:pt x="182648" y="780"/>
                  </a:cubicBezTo>
                  <a:cubicBezTo>
                    <a:pt x="245692" y="-319"/>
                    <a:pt x="308004" y="11043"/>
                    <a:pt x="371049" y="8844"/>
                  </a:cubicBezTo>
                  <a:cubicBezTo>
                    <a:pt x="387909" y="8111"/>
                    <a:pt x="405503" y="12143"/>
                    <a:pt x="423097" y="12876"/>
                  </a:cubicBezTo>
                  <a:cubicBezTo>
                    <a:pt x="429328" y="13243"/>
                    <a:pt x="440324" y="11776"/>
                    <a:pt x="434826" y="24972"/>
                  </a:cubicBezTo>
                  <a:cubicBezTo>
                    <a:pt x="423830" y="33769"/>
                    <a:pt x="410635" y="33769"/>
                    <a:pt x="397806" y="34135"/>
                  </a:cubicBezTo>
                  <a:cubicBezTo>
                    <a:pt x="384977" y="34502"/>
                    <a:pt x="371782" y="33769"/>
                    <a:pt x="358953" y="35968"/>
                  </a:cubicBezTo>
                  <a:cubicBezTo>
                    <a:pt x="350889" y="37068"/>
                    <a:pt x="343192" y="38167"/>
                    <a:pt x="337694" y="45132"/>
                  </a:cubicBezTo>
                  <a:cubicBezTo>
                    <a:pt x="335128" y="45132"/>
                    <a:pt x="336960" y="47697"/>
                    <a:pt x="337694" y="47331"/>
                  </a:cubicBezTo>
                  <a:cubicBezTo>
                    <a:pt x="342825" y="42566"/>
                    <a:pt x="349056" y="47331"/>
                    <a:pt x="354921" y="46231"/>
                  </a:cubicBezTo>
                  <a:cubicBezTo>
                    <a:pt x="372881" y="52829"/>
                    <a:pt x="392674" y="45132"/>
                    <a:pt x="409169" y="5612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44F4D66A-72B3-4730-9B27-1560D9BE5765}"/>
                </a:ext>
              </a:extLst>
            </p:cNvPr>
            <p:cNvSpPr/>
            <p:nvPr/>
          </p:nvSpPr>
          <p:spPr>
            <a:xfrm>
              <a:off x="10834132" y="7307250"/>
              <a:ext cx="238221" cy="110818"/>
            </a:xfrm>
            <a:custGeom>
              <a:avLst/>
              <a:gdLst>
                <a:gd name="connsiteX0" fmla="*/ 238221 w 238221"/>
                <a:gd name="connsiteY0" fmla="*/ 88093 h 110818"/>
                <a:gd name="connsiteX1" fmla="*/ 211464 w 238221"/>
                <a:gd name="connsiteY1" fmla="*/ 99455 h 110818"/>
                <a:gd name="connsiteX2" fmla="*/ 204866 w 238221"/>
                <a:gd name="connsiteY2" fmla="*/ 110818 h 110818"/>
                <a:gd name="connsiteX3" fmla="*/ 108833 w 238221"/>
                <a:gd name="connsiteY3" fmla="*/ 90292 h 110818"/>
                <a:gd name="connsiteX4" fmla="*/ 52752 w 238221"/>
                <a:gd name="connsiteY4" fmla="*/ 70499 h 110818"/>
                <a:gd name="connsiteX5" fmla="*/ 43956 w 238221"/>
                <a:gd name="connsiteY5" fmla="*/ 72698 h 110818"/>
                <a:gd name="connsiteX6" fmla="*/ 17565 w 238221"/>
                <a:gd name="connsiteY6" fmla="*/ 64267 h 110818"/>
                <a:gd name="connsiteX7" fmla="*/ 1437 w 238221"/>
                <a:gd name="connsiteY7" fmla="*/ 56937 h 110818"/>
                <a:gd name="connsiteX8" fmla="*/ 11334 w 238221"/>
                <a:gd name="connsiteY8" fmla="*/ 44474 h 110818"/>
                <a:gd name="connsiteX9" fmla="*/ 55318 w 238221"/>
                <a:gd name="connsiteY9" fmla="*/ 23215 h 110818"/>
                <a:gd name="connsiteX10" fmla="*/ 65215 w 238221"/>
                <a:gd name="connsiteY10" fmla="*/ 4888 h 110818"/>
                <a:gd name="connsiteX11" fmla="*/ 95637 w 238221"/>
                <a:gd name="connsiteY11" fmla="*/ 5255 h 110818"/>
                <a:gd name="connsiteX12" fmla="*/ 105534 w 238221"/>
                <a:gd name="connsiteY12" fmla="*/ 21749 h 110818"/>
                <a:gd name="connsiteX13" fmla="*/ 119829 w 238221"/>
                <a:gd name="connsiteY13" fmla="*/ 38976 h 110818"/>
                <a:gd name="connsiteX14" fmla="*/ 145487 w 238221"/>
                <a:gd name="connsiteY14" fmla="*/ 46674 h 110818"/>
                <a:gd name="connsiteX15" fmla="*/ 156849 w 238221"/>
                <a:gd name="connsiteY15" fmla="*/ 52538 h 110818"/>
                <a:gd name="connsiteX16" fmla="*/ 192770 w 238221"/>
                <a:gd name="connsiteY16" fmla="*/ 77097 h 110818"/>
                <a:gd name="connsiteX17" fmla="*/ 197902 w 238221"/>
                <a:gd name="connsiteY17" fmla="*/ 78562 h 110818"/>
                <a:gd name="connsiteX18" fmla="*/ 238221 w 238221"/>
                <a:gd name="connsiteY18" fmla="*/ 88093 h 11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8221" h="110818">
                  <a:moveTo>
                    <a:pt x="238221" y="88093"/>
                  </a:moveTo>
                  <a:cubicBezTo>
                    <a:pt x="230890" y="95423"/>
                    <a:pt x="220261" y="95790"/>
                    <a:pt x="211464" y="99455"/>
                  </a:cubicBezTo>
                  <a:cubicBezTo>
                    <a:pt x="205599" y="101655"/>
                    <a:pt x="200468" y="103121"/>
                    <a:pt x="204866" y="110818"/>
                  </a:cubicBezTo>
                  <a:cubicBezTo>
                    <a:pt x="172977" y="103121"/>
                    <a:pt x="139622" y="103854"/>
                    <a:pt x="108833" y="90292"/>
                  </a:cubicBezTo>
                  <a:cubicBezTo>
                    <a:pt x="90873" y="82228"/>
                    <a:pt x="71812" y="76730"/>
                    <a:pt x="52752" y="70499"/>
                  </a:cubicBezTo>
                  <a:cubicBezTo>
                    <a:pt x="50187" y="69766"/>
                    <a:pt x="46888" y="71965"/>
                    <a:pt x="43956" y="72698"/>
                  </a:cubicBezTo>
                  <a:cubicBezTo>
                    <a:pt x="36258" y="66467"/>
                    <a:pt x="27095" y="63901"/>
                    <a:pt x="17565" y="64267"/>
                  </a:cubicBezTo>
                  <a:cubicBezTo>
                    <a:pt x="10234" y="64634"/>
                    <a:pt x="5836" y="60969"/>
                    <a:pt x="1437" y="56937"/>
                  </a:cubicBezTo>
                  <a:cubicBezTo>
                    <a:pt x="-3328" y="46307"/>
                    <a:pt x="4736" y="46307"/>
                    <a:pt x="11334" y="44474"/>
                  </a:cubicBezTo>
                  <a:cubicBezTo>
                    <a:pt x="27095" y="39709"/>
                    <a:pt x="42489" y="35311"/>
                    <a:pt x="55318" y="23215"/>
                  </a:cubicBezTo>
                  <a:cubicBezTo>
                    <a:pt x="61549" y="17351"/>
                    <a:pt x="63382" y="11852"/>
                    <a:pt x="65215" y="4888"/>
                  </a:cubicBezTo>
                  <a:cubicBezTo>
                    <a:pt x="75478" y="-5375"/>
                    <a:pt x="85374" y="3422"/>
                    <a:pt x="95637" y="5255"/>
                  </a:cubicBezTo>
                  <a:cubicBezTo>
                    <a:pt x="104801" y="7454"/>
                    <a:pt x="107733" y="12952"/>
                    <a:pt x="105534" y="21749"/>
                  </a:cubicBezTo>
                  <a:cubicBezTo>
                    <a:pt x="102602" y="33478"/>
                    <a:pt x="98936" y="44841"/>
                    <a:pt x="119829" y="38976"/>
                  </a:cubicBezTo>
                  <a:cubicBezTo>
                    <a:pt x="128259" y="36777"/>
                    <a:pt x="135224" y="49240"/>
                    <a:pt x="145487" y="46674"/>
                  </a:cubicBezTo>
                  <a:cubicBezTo>
                    <a:pt x="149885" y="47407"/>
                    <a:pt x="153917" y="49240"/>
                    <a:pt x="156849" y="52538"/>
                  </a:cubicBezTo>
                  <a:cubicBezTo>
                    <a:pt x="164913" y="66467"/>
                    <a:pt x="178475" y="72331"/>
                    <a:pt x="192770" y="77097"/>
                  </a:cubicBezTo>
                  <a:cubicBezTo>
                    <a:pt x="194603" y="77463"/>
                    <a:pt x="196069" y="78196"/>
                    <a:pt x="197902" y="78562"/>
                  </a:cubicBezTo>
                  <a:cubicBezTo>
                    <a:pt x="211097" y="82961"/>
                    <a:pt x="225759" y="80762"/>
                    <a:pt x="238221" y="88093"/>
                  </a:cubicBezTo>
                  <a:close/>
                </a:path>
              </a:pathLst>
            </a:custGeom>
            <a:solidFill>
              <a:srgbClr val="D4C3B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F88035EE-FC46-4DA8-B179-3240266D5EC3}"/>
                </a:ext>
              </a:extLst>
            </p:cNvPr>
            <p:cNvSpPr/>
            <p:nvPr/>
          </p:nvSpPr>
          <p:spPr>
            <a:xfrm>
              <a:off x="10782295" y="7242607"/>
              <a:ext cx="111128" cy="138073"/>
            </a:xfrm>
            <a:custGeom>
              <a:avLst/>
              <a:gdLst>
                <a:gd name="connsiteX0" fmla="*/ 54374 w 111128"/>
                <a:gd name="connsiteY0" fmla="*/ 118647 h 138073"/>
                <a:gd name="connsiteX1" fmla="*/ 80031 w 111128"/>
                <a:gd name="connsiteY1" fmla="*/ 126711 h 138073"/>
                <a:gd name="connsiteX2" fmla="*/ 96159 w 111128"/>
                <a:gd name="connsiteY2" fmla="*/ 136974 h 138073"/>
                <a:gd name="connsiteX3" fmla="*/ 91394 w 111128"/>
                <a:gd name="connsiteY3" fmla="*/ 138074 h 138073"/>
                <a:gd name="connsiteX4" fmla="*/ 37879 w 111128"/>
                <a:gd name="connsiteY4" fmla="*/ 127078 h 138073"/>
                <a:gd name="connsiteX5" fmla="*/ 16987 w 111128"/>
                <a:gd name="connsiteY5" fmla="*/ 107285 h 138073"/>
                <a:gd name="connsiteX6" fmla="*/ 16254 w 111128"/>
                <a:gd name="connsiteY6" fmla="*/ 103986 h 138073"/>
                <a:gd name="connsiteX7" fmla="*/ 11489 w 111128"/>
                <a:gd name="connsiteY7" fmla="*/ 98121 h 138073"/>
                <a:gd name="connsiteX8" fmla="*/ 493 w 111128"/>
                <a:gd name="connsiteY8" fmla="*/ 83093 h 138073"/>
                <a:gd name="connsiteX9" fmla="*/ 16987 w 111128"/>
                <a:gd name="connsiteY9" fmla="*/ 77961 h 138073"/>
                <a:gd name="connsiteX10" fmla="*/ 20652 w 111128"/>
                <a:gd name="connsiteY10" fmla="*/ 71364 h 138073"/>
                <a:gd name="connsiteX11" fmla="*/ 21385 w 111128"/>
                <a:gd name="connsiteY11" fmla="*/ 60734 h 138073"/>
                <a:gd name="connsiteX12" fmla="*/ 13688 w 111128"/>
                <a:gd name="connsiteY12" fmla="*/ 38742 h 138073"/>
                <a:gd name="connsiteX13" fmla="*/ 7457 w 111128"/>
                <a:gd name="connsiteY13" fmla="*/ 28112 h 138073"/>
                <a:gd name="connsiteX14" fmla="*/ 19919 w 111128"/>
                <a:gd name="connsiteY14" fmla="*/ 17482 h 138073"/>
                <a:gd name="connsiteX15" fmla="*/ 89561 w 111128"/>
                <a:gd name="connsiteY15" fmla="*/ 255 h 138073"/>
                <a:gd name="connsiteX16" fmla="*/ 110821 w 111128"/>
                <a:gd name="connsiteY16" fmla="*/ 7219 h 138073"/>
                <a:gd name="connsiteX17" fmla="*/ 104223 w 111128"/>
                <a:gd name="connsiteY17" fmla="*/ 16749 h 138073"/>
                <a:gd name="connsiteX18" fmla="*/ 92127 w 111128"/>
                <a:gd name="connsiteY18" fmla="*/ 33977 h 138073"/>
                <a:gd name="connsiteX19" fmla="*/ 77099 w 111128"/>
                <a:gd name="connsiteY19" fmla="*/ 44973 h 138073"/>
                <a:gd name="connsiteX20" fmla="*/ 70135 w 111128"/>
                <a:gd name="connsiteY20" fmla="*/ 53403 h 138073"/>
                <a:gd name="connsiteX21" fmla="*/ 45577 w 111128"/>
                <a:gd name="connsiteY21" fmla="*/ 88591 h 138073"/>
                <a:gd name="connsiteX22" fmla="*/ 54374 w 111128"/>
                <a:gd name="connsiteY22" fmla="*/ 118647 h 13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28" h="138073">
                  <a:moveTo>
                    <a:pt x="54374" y="118647"/>
                  </a:moveTo>
                  <a:cubicBezTo>
                    <a:pt x="61338" y="126344"/>
                    <a:pt x="70501" y="126711"/>
                    <a:pt x="80031" y="126711"/>
                  </a:cubicBezTo>
                  <a:cubicBezTo>
                    <a:pt x="87362" y="126711"/>
                    <a:pt x="95792" y="125978"/>
                    <a:pt x="96159" y="136974"/>
                  </a:cubicBezTo>
                  <a:cubicBezTo>
                    <a:pt x="94693" y="137341"/>
                    <a:pt x="93227" y="137707"/>
                    <a:pt x="91394" y="138074"/>
                  </a:cubicBezTo>
                  <a:cubicBezTo>
                    <a:pt x="73434" y="134408"/>
                    <a:pt x="56939" y="126344"/>
                    <a:pt x="37879" y="127078"/>
                  </a:cubicBezTo>
                  <a:cubicBezTo>
                    <a:pt x="27616" y="127444"/>
                    <a:pt x="17353" y="121213"/>
                    <a:pt x="16987" y="107285"/>
                  </a:cubicBezTo>
                  <a:cubicBezTo>
                    <a:pt x="16620" y="106185"/>
                    <a:pt x="16620" y="105085"/>
                    <a:pt x="16254" y="103986"/>
                  </a:cubicBezTo>
                  <a:cubicBezTo>
                    <a:pt x="15154" y="101786"/>
                    <a:pt x="12588" y="100320"/>
                    <a:pt x="11489" y="98121"/>
                  </a:cubicBezTo>
                  <a:cubicBezTo>
                    <a:pt x="8556" y="92256"/>
                    <a:pt x="-2440" y="91523"/>
                    <a:pt x="493" y="83093"/>
                  </a:cubicBezTo>
                  <a:cubicBezTo>
                    <a:pt x="3058" y="75762"/>
                    <a:pt x="11122" y="78328"/>
                    <a:pt x="16987" y="77961"/>
                  </a:cubicBezTo>
                  <a:cubicBezTo>
                    <a:pt x="21385" y="77595"/>
                    <a:pt x="24318" y="76495"/>
                    <a:pt x="20652" y="71364"/>
                  </a:cubicBezTo>
                  <a:cubicBezTo>
                    <a:pt x="18086" y="67698"/>
                    <a:pt x="19919" y="64400"/>
                    <a:pt x="21385" y="60734"/>
                  </a:cubicBezTo>
                  <a:cubicBezTo>
                    <a:pt x="25417" y="51204"/>
                    <a:pt x="28349" y="42041"/>
                    <a:pt x="13688" y="38742"/>
                  </a:cubicBezTo>
                  <a:cubicBezTo>
                    <a:pt x="10022" y="38009"/>
                    <a:pt x="7090" y="33244"/>
                    <a:pt x="7457" y="28112"/>
                  </a:cubicBezTo>
                  <a:cubicBezTo>
                    <a:pt x="10022" y="22614"/>
                    <a:pt x="14421" y="19315"/>
                    <a:pt x="19919" y="17482"/>
                  </a:cubicBezTo>
                  <a:cubicBezTo>
                    <a:pt x="43011" y="11618"/>
                    <a:pt x="65003" y="988"/>
                    <a:pt x="89561" y="255"/>
                  </a:cubicBezTo>
                  <a:cubicBezTo>
                    <a:pt x="97625" y="-111"/>
                    <a:pt x="105689" y="-1211"/>
                    <a:pt x="110821" y="7219"/>
                  </a:cubicBezTo>
                  <a:cubicBezTo>
                    <a:pt x="112287" y="13084"/>
                    <a:pt x="108255" y="15283"/>
                    <a:pt x="104223" y="16749"/>
                  </a:cubicBezTo>
                  <a:cubicBezTo>
                    <a:pt x="95792" y="19682"/>
                    <a:pt x="93227" y="26280"/>
                    <a:pt x="92127" y="33977"/>
                  </a:cubicBezTo>
                  <a:cubicBezTo>
                    <a:pt x="88462" y="39475"/>
                    <a:pt x="86262" y="46439"/>
                    <a:pt x="77099" y="44973"/>
                  </a:cubicBezTo>
                  <a:cubicBezTo>
                    <a:pt x="72334" y="44240"/>
                    <a:pt x="75266" y="53037"/>
                    <a:pt x="70135" y="53403"/>
                  </a:cubicBezTo>
                  <a:cubicBezTo>
                    <a:pt x="45577" y="60001"/>
                    <a:pt x="43378" y="62567"/>
                    <a:pt x="45577" y="88591"/>
                  </a:cubicBezTo>
                  <a:cubicBezTo>
                    <a:pt x="46676" y="99587"/>
                    <a:pt x="45577" y="110583"/>
                    <a:pt x="54374" y="118647"/>
                  </a:cubicBezTo>
                  <a:close/>
                </a:path>
              </a:pathLst>
            </a:custGeom>
            <a:solidFill>
              <a:srgbClr val="A07D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68D1662-9DCF-44B5-8AAA-963DC7F71915}"/>
                </a:ext>
              </a:extLst>
            </p:cNvPr>
            <p:cNvSpPr/>
            <p:nvPr/>
          </p:nvSpPr>
          <p:spPr>
            <a:xfrm>
              <a:off x="11740036" y="7252417"/>
              <a:ext cx="162205" cy="140155"/>
            </a:xfrm>
            <a:custGeom>
              <a:avLst/>
              <a:gdLst>
                <a:gd name="connsiteX0" fmla="*/ 106814 w 162205"/>
                <a:gd name="connsiteY0" fmla="*/ 65219 h 140155"/>
                <a:gd name="connsiteX1" fmla="*/ 111945 w 162205"/>
                <a:gd name="connsiteY1" fmla="*/ 94909 h 140155"/>
                <a:gd name="connsiteX2" fmla="*/ 110846 w 162205"/>
                <a:gd name="connsiteY2" fmla="*/ 103339 h 140155"/>
                <a:gd name="connsiteX3" fmla="*/ 87021 w 162205"/>
                <a:gd name="connsiteY3" fmla="*/ 123865 h 140155"/>
                <a:gd name="connsiteX4" fmla="*/ 22876 w 162205"/>
                <a:gd name="connsiteY4" fmla="*/ 139626 h 140155"/>
                <a:gd name="connsiteX5" fmla="*/ 1251 w 162205"/>
                <a:gd name="connsiteY5" fmla="*/ 137061 h 140155"/>
                <a:gd name="connsiteX6" fmla="*/ 2717 w 162205"/>
                <a:gd name="connsiteY6" fmla="*/ 127164 h 140155"/>
                <a:gd name="connsiteX7" fmla="*/ 24709 w 162205"/>
                <a:gd name="connsiteY7" fmla="*/ 87578 h 140155"/>
                <a:gd name="connsiteX8" fmla="*/ 11880 w 162205"/>
                <a:gd name="connsiteY8" fmla="*/ 64119 h 140155"/>
                <a:gd name="connsiteX9" fmla="*/ 4916 w 162205"/>
                <a:gd name="connsiteY9" fmla="*/ 52024 h 140155"/>
                <a:gd name="connsiteX10" fmla="*/ 56231 w 162205"/>
                <a:gd name="connsiteY10" fmla="*/ 41394 h 140155"/>
                <a:gd name="connsiteX11" fmla="*/ 45968 w 162205"/>
                <a:gd name="connsiteY11" fmla="*/ 31131 h 140155"/>
                <a:gd name="connsiteX12" fmla="*/ 42303 w 162205"/>
                <a:gd name="connsiteY12" fmla="*/ 16103 h 140155"/>
                <a:gd name="connsiteX13" fmla="*/ 47801 w 162205"/>
                <a:gd name="connsiteY13" fmla="*/ 2174 h 140155"/>
                <a:gd name="connsiteX14" fmla="*/ 71259 w 162205"/>
                <a:gd name="connsiteY14" fmla="*/ 2907 h 140155"/>
                <a:gd name="connsiteX15" fmla="*/ 121842 w 162205"/>
                <a:gd name="connsiteY15" fmla="*/ 13904 h 140155"/>
                <a:gd name="connsiteX16" fmla="*/ 162161 w 162205"/>
                <a:gd name="connsiteY16" fmla="*/ 22701 h 140155"/>
                <a:gd name="connsiteX17" fmla="*/ 148966 w 162205"/>
                <a:gd name="connsiteY17" fmla="*/ 31497 h 140155"/>
                <a:gd name="connsiteX18" fmla="*/ 128073 w 162205"/>
                <a:gd name="connsiteY18" fmla="*/ 50558 h 140155"/>
                <a:gd name="connsiteX19" fmla="*/ 106814 w 162205"/>
                <a:gd name="connsiteY19" fmla="*/ 65219 h 14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2205" h="140155">
                  <a:moveTo>
                    <a:pt x="106814" y="65219"/>
                  </a:moveTo>
                  <a:cubicBezTo>
                    <a:pt x="107180" y="75482"/>
                    <a:pt x="102782" y="86478"/>
                    <a:pt x="111945" y="94909"/>
                  </a:cubicBezTo>
                  <a:cubicBezTo>
                    <a:pt x="115611" y="98574"/>
                    <a:pt x="114144" y="100407"/>
                    <a:pt x="110846" y="103339"/>
                  </a:cubicBezTo>
                  <a:cubicBezTo>
                    <a:pt x="103148" y="110670"/>
                    <a:pt x="96551" y="118734"/>
                    <a:pt x="87021" y="123865"/>
                  </a:cubicBezTo>
                  <a:cubicBezTo>
                    <a:pt x="66494" y="133029"/>
                    <a:pt x="45235" y="137794"/>
                    <a:pt x="22876" y="139626"/>
                  </a:cubicBezTo>
                  <a:cubicBezTo>
                    <a:pt x="15546" y="139993"/>
                    <a:pt x="7848" y="141459"/>
                    <a:pt x="1251" y="137061"/>
                  </a:cubicBezTo>
                  <a:cubicBezTo>
                    <a:pt x="-1315" y="133395"/>
                    <a:pt x="517" y="130096"/>
                    <a:pt x="2717" y="127164"/>
                  </a:cubicBezTo>
                  <a:cubicBezTo>
                    <a:pt x="13713" y="115801"/>
                    <a:pt x="31673" y="108470"/>
                    <a:pt x="24709" y="87578"/>
                  </a:cubicBezTo>
                  <a:cubicBezTo>
                    <a:pt x="26542" y="76582"/>
                    <a:pt x="19211" y="70351"/>
                    <a:pt x="11880" y="64119"/>
                  </a:cubicBezTo>
                  <a:cubicBezTo>
                    <a:pt x="9314" y="60454"/>
                    <a:pt x="1617" y="59354"/>
                    <a:pt x="4916" y="52024"/>
                  </a:cubicBezTo>
                  <a:cubicBezTo>
                    <a:pt x="21777" y="46892"/>
                    <a:pt x="38638" y="41760"/>
                    <a:pt x="56231" y="41394"/>
                  </a:cubicBezTo>
                  <a:cubicBezTo>
                    <a:pt x="55865" y="33330"/>
                    <a:pt x="49634" y="34063"/>
                    <a:pt x="45968" y="31131"/>
                  </a:cubicBezTo>
                  <a:cubicBezTo>
                    <a:pt x="40470" y="26733"/>
                    <a:pt x="36072" y="19035"/>
                    <a:pt x="42303" y="16103"/>
                  </a:cubicBezTo>
                  <a:cubicBezTo>
                    <a:pt x="50367" y="12071"/>
                    <a:pt x="42669" y="5107"/>
                    <a:pt x="47801" y="2174"/>
                  </a:cubicBezTo>
                  <a:cubicBezTo>
                    <a:pt x="55865" y="-1491"/>
                    <a:pt x="63929" y="-25"/>
                    <a:pt x="71259" y="2907"/>
                  </a:cubicBezTo>
                  <a:cubicBezTo>
                    <a:pt x="87754" y="9139"/>
                    <a:pt x="104981" y="10971"/>
                    <a:pt x="121842" y="13904"/>
                  </a:cubicBezTo>
                  <a:cubicBezTo>
                    <a:pt x="135770" y="14637"/>
                    <a:pt x="150065" y="13537"/>
                    <a:pt x="162161" y="22701"/>
                  </a:cubicBezTo>
                  <a:cubicBezTo>
                    <a:pt x="162894" y="33330"/>
                    <a:pt x="154464" y="32964"/>
                    <a:pt x="148966" y="31497"/>
                  </a:cubicBezTo>
                  <a:cubicBezTo>
                    <a:pt x="130639" y="25999"/>
                    <a:pt x="126240" y="34796"/>
                    <a:pt x="128073" y="50558"/>
                  </a:cubicBezTo>
                  <a:cubicBezTo>
                    <a:pt x="125141" y="61187"/>
                    <a:pt x="114144" y="60454"/>
                    <a:pt x="106814" y="65219"/>
                  </a:cubicBezTo>
                  <a:close/>
                </a:path>
              </a:pathLst>
            </a:custGeom>
            <a:solidFill>
              <a:srgbClr val="DACB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D308EB7A-8B83-4A3D-9158-AFFD59B62CA6}"/>
                </a:ext>
              </a:extLst>
            </p:cNvPr>
            <p:cNvSpPr/>
            <p:nvPr/>
          </p:nvSpPr>
          <p:spPr>
            <a:xfrm>
              <a:off x="11864495" y="7276892"/>
              <a:ext cx="120173" cy="96458"/>
            </a:xfrm>
            <a:custGeom>
              <a:avLst/>
              <a:gdLst>
                <a:gd name="connsiteX0" fmla="*/ 681 w 120173"/>
                <a:gd name="connsiteY0" fmla="*/ 24250 h 96458"/>
                <a:gd name="connsiteX1" fmla="*/ 25606 w 120173"/>
                <a:gd name="connsiteY1" fmla="*/ 3357 h 96458"/>
                <a:gd name="connsiteX2" fmla="*/ 38435 w 120173"/>
                <a:gd name="connsiteY2" fmla="*/ 2258 h 96458"/>
                <a:gd name="connsiteX3" fmla="*/ 83886 w 120173"/>
                <a:gd name="connsiteY3" fmla="*/ 9588 h 96458"/>
                <a:gd name="connsiteX4" fmla="*/ 120173 w 120173"/>
                <a:gd name="connsiteY4" fmla="*/ 51740 h 96458"/>
                <a:gd name="connsiteX5" fmla="*/ 102579 w 120173"/>
                <a:gd name="connsiteY5" fmla="*/ 70067 h 96458"/>
                <a:gd name="connsiteX6" fmla="*/ 31104 w 120173"/>
                <a:gd name="connsiteY6" fmla="*/ 96458 h 96458"/>
                <a:gd name="connsiteX7" fmla="*/ 23407 w 120173"/>
                <a:gd name="connsiteY7" fmla="*/ 81064 h 96458"/>
                <a:gd name="connsiteX8" fmla="*/ 24140 w 120173"/>
                <a:gd name="connsiteY8" fmla="*/ 68235 h 96458"/>
                <a:gd name="connsiteX9" fmla="*/ 681 w 120173"/>
                <a:gd name="connsiteY9" fmla="*/ 24250 h 9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173" h="96458">
                  <a:moveTo>
                    <a:pt x="681" y="24250"/>
                  </a:moveTo>
                  <a:cubicBezTo>
                    <a:pt x="-1151" y="-1408"/>
                    <a:pt x="-1151" y="-1041"/>
                    <a:pt x="25606" y="3357"/>
                  </a:cubicBezTo>
                  <a:cubicBezTo>
                    <a:pt x="29638" y="4090"/>
                    <a:pt x="34037" y="2624"/>
                    <a:pt x="38435" y="2258"/>
                  </a:cubicBezTo>
                  <a:cubicBezTo>
                    <a:pt x="54929" y="-4340"/>
                    <a:pt x="68858" y="5190"/>
                    <a:pt x="83886" y="9588"/>
                  </a:cubicBezTo>
                  <a:cubicBezTo>
                    <a:pt x="100380" y="19852"/>
                    <a:pt x="114308" y="32314"/>
                    <a:pt x="120173" y="51740"/>
                  </a:cubicBezTo>
                  <a:cubicBezTo>
                    <a:pt x="117974" y="61271"/>
                    <a:pt x="110643" y="66769"/>
                    <a:pt x="102579" y="70067"/>
                  </a:cubicBezTo>
                  <a:cubicBezTo>
                    <a:pt x="79487" y="80330"/>
                    <a:pt x="55662" y="90227"/>
                    <a:pt x="31104" y="96458"/>
                  </a:cubicBezTo>
                  <a:cubicBezTo>
                    <a:pt x="19375" y="96092"/>
                    <a:pt x="25606" y="86195"/>
                    <a:pt x="23407" y="81064"/>
                  </a:cubicBezTo>
                  <a:cubicBezTo>
                    <a:pt x="21941" y="76665"/>
                    <a:pt x="23407" y="72267"/>
                    <a:pt x="24140" y="68235"/>
                  </a:cubicBezTo>
                  <a:cubicBezTo>
                    <a:pt x="27072" y="47709"/>
                    <a:pt x="18642" y="33780"/>
                    <a:pt x="681" y="24250"/>
                  </a:cubicBezTo>
                  <a:close/>
                </a:path>
              </a:pathLst>
            </a:custGeom>
            <a:solidFill>
              <a:srgbClr val="F3EF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B78440FA-7604-4E0F-87A5-6D5D29E3A48E}"/>
                </a:ext>
              </a:extLst>
            </p:cNvPr>
            <p:cNvSpPr/>
            <p:nvPr/>
          </p:nvSpPr>
          <p:spPr>
            <a:xfrm>
              <a:off x="11671043" y="7394142"/>
              <a:ext cx="131976" cy="47018"/>
            </a:xfrm>
            <a:custGeom>
              <a:avLst/>
              <a:gdLst>
                <a:gd name="connsiteX0" fmla="*/ 39821 w 131976"/>
                <a:gd name="connsiteY0" fmla="*/ 42986 h 47018"/>
                <a:gd name="connsiteX1" fmla="*/ 13796 w 131976"/>
                <a:gd name="connsiteY1" fmla="*/ 47018 h 47018"/>
                <a:gd name="connsiteX2" fmla="*/ 2434 w 131976"/>
                <a:gd name="connsiteY2" fmla="*/ 21361 h 47018"/>
                <a:gd name="connsiteX3" fmla="*/ 45319 w 131976"/>
                <a:gd name="connsiteY3" fmla="*/ 7432 h 47018"/>
                <a:gd name="connsiteX4" fmla="*/ 83439 w 131976"/>
                <a:gd name="connsiteY4" fmla="*/ 4500 h 47018"/>
                <a:gd name="connsiteX5" fmla="*/ 130722 w 131976"/>
                <a:gd name="connsiteY5" fmla="*/ 2300 h 47018"/>
                <a:gd name="connsiteX6" fmla="*/ 118626 w 131976"/>
                <a:gd name="connsiteY6" fmla="*/ 20994 h 47018"/>
                <a:gd name="connsiteX7" fmla="*/ 57414 w 131976"/>
                <a:gd name="connsiteY7" fmla="*/ 34189 h 47018"/>
                <a:gd name="connsiteX8" fmla="*/ 39821 w 131976"/>
                <a:gd name="connsiteY8" fmla="*/ 42986 h 4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976" h="47018">
                  <a:moveTo>
                    <a:pt x="39821" y="42986"/>
                  </a:moveTo>
                  <a:cubicBezTo>
                    <a:pt x="30657" y="41887"/>
                    <a:pt x="22593" y="44819"/>
                    <a:pt x="13796" y="47018"/>
                  </a:cubicBezTo>
                  <a:cubicBezTo>
                    <a:pt x="-7829" y="46285"/>
                    <a:pt x="2434" y="31624"/>
                    <a:pt x="2434" y="21361"/>
                  </a:cubicBezTo>
                  <a:cubicBezTo>
                    <a:pt x="14529" y="10364"/>
                    <a:pt x="29924" y="8532"/>
                    <a:pt x="45319" y="7432"/>
                  </a:cubicBezTo>
                  <a:cubicBezTo>
                    <a:pt x="58881" y="17695"/>
                    <a:pt x="71343" y="7799"/>
                    <a:pt x="83439" y="4500"/>
                  </a:cubicBezTo>
                  <a:cubicBezTo>
                    <a:pt x="99200" y="468"/>
                    <a:pt x="114595" y="-2098"/>
                    <a:pt x="130722" y="2300"/>
                  </a:cubicBezTo>
                  <a:cubicBezTo>
                    <a:pt x="134021" y="13297"/>
                    <a:pt x="131089" y="19161"/>
                    <a:pt x="118626" y="20994"/>
                  </a:cubicBezTo>
                  <a:cubicBezTo>
                    <a:pt x="98100" y="24659"/>
                    <a:pt x="77941" y="29791"/>
                    <a:pt x="57414" y="34189"/>
                  </a:cubicBezTo>
                  <a:cubicBezTo>
                    <a:pt x="50817" y="35656"/>
                    <a:pt x="43853" y="36389"/>
                    <a:pt x="39821" y="42986"/>
                  </a:cubicBezTo>
                  <a:close/>
                </a:path>
              </a:pathLst>
            </a:custGeom>
            <a:solidFill>
              <a:srgbClr val="D8C6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2FB3E68-67DB-4CA3-AE31-917506F9533B}"/>
                </a:ext>
              </a:extLst>
            </p:cNvPr>
            <p:cNvSpPr/>
            <p:nvPr/>
          </p:nvSpPr>
          <p:spPr>
            <a:xfrm>
              <a:off x="11895232" y="7323471"/>
              <a:ext cx="104374" cy="55098"/>
            </a:xfrm>
            <a:custGeom>
              <a:avLst/>
              <a:gdLst>
                <a:gd name="connsiteX0" fmla="*/ 0 w 104374"/>
                <a:gd name="connsiteY0" fmla="*/ 49879 h 55098"/>
                <a:gd name="connsiteX1" fmla="*/ 74407 w 104374"/>
                <a:gd name="connsiteY1" fmla="*/ 16157 h 55098"/>
                <a:gd name="connsiteX2" fmla="*/ 86137 w 104374"/>
                <a:gd name="connsiteY2" fmla="*/ 4794 h 55098"/>
                <a:gd name="connsiteX3" fmla="*/ 96766 w 104374"/>
                <a:gd name="connsiteY3" fmla="*/ 763 h 55098"/>
                <a:gd name="connsiteX4" fmla="*/ 97133 w 104374"/>
                <a:gd name="connsiteY4" fmla="*/ 32285 h 55098"/>
                <a:gd name="connsiteX5" fmla="*/ 85770 w 104374"/>
                <a:gd name="connsiteY5" fmla="*/ 41815 h 55098"/>
                <a:gd name="connsiteX6" fmla="*/ 47283 w 104374"/>
                <a:gd name="connsiteY6" fmla="*/ 44747 h 55098"/>
                <a:gd name="connsiteX7" fmla="*/ 6964 w 104374"/>
                <a:gd name="connsiteY7" fmla="*/ 55010 h 55098"/>
                <a:gd name="connsiteX8" fmla="*/ 0 w 104374"/>
                <a:gd name="connsiteY8" fmla="*/ 49879 h 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374" h="55098">
                  <a:moveTo>
                    <a:pt x="0" y="49879"/>
                  </a:moveTo>
                  <a:cubicBezTo>
                    <a:pt x="22359" y="33385"/>
                    <a:pt x="51315" y="31185"/>
                    <a:pt x="74407" y="16157"/>
                  </a:cubicBezTo>
                  <a:cubicBezTo>
                    <a:pt x="79172" y="12858"/>
                    <a:pt x="83204" y="9560"/>
                    <a:pt x="86137" y="4794"/>
                  </a:cubicBezTo>
                  <a:cubicBezTo>
                    <a:pt x="89069" y="1496"/>
                    <a:pt x="92001" y="-1437"/>
                    <a:pt x="96766" y="763"/>
                  </a:cubicBezTo>
                  <a:cubicBezTo>
                    <a:pt x="106663" y="5894"/>
                    <a:pt x="107029" y="19823"/>
                    <a:pt x="97133" y="32285"/>
                  </a:cubicBezTo>
                  <a:cubicBezTo>
                    <a:pt x="94200" y="35951"/>
                    <a:pt x="89435" y="38516"/>
                    <a:pt x="85770" y="41815"/>
                  </a:cubicBezTo>
                  <a:cubicBezTo>
                    <a:pt x="72208" y="33751"/>
                    <a:pt x="58646" y="40349"/>
                    <a:pt x="47283" y="44747"/>
                  </a:cubicBezTo>
                  <a:cubicBezTo>
                    <a:pt x="34088" y="49879"/>
                    <a:pt x="18693" y="45847"/>
                    <a:pt x="6964" y="55010"/>
                  </a:cubicBezTo>
                  <a:cubicBezTo>
                    <a:pt x="6598" y="55743"/>
                    <a:pt x="2566" y="51712"/>
                    <a:pt x="0" y="49879"/>
                  </a:cubicBezTo>
                  <a:close/>
                </a:path>
              </a:pathLst>
            </a:custGeom>
            <a:solidFill>
              <a:srgbClr val="C4A5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10C4DFBB-98E3-49B0-BE12-6989AD483A5D}"/>
                </a:ext>
              </a:extLst>
            </p:cNvPr>
            <p:cNvSpPr/>
            <p:nvPr/>
          </p:nvSpPr>
          <p:spPr>
            <a:xfrm>
              <a:off x="11715156" y="7373499"/>
              <a:ext cx="112266" cy="41270"/>
            </a:xfrm>
            <a:custGeom>
              <a:avLst/>
              <a:gdLst>
                <a:gd name="connsiteX0" fmla="*/ 86609 w 112266"/>
                <a:gd name="connsiteY0" fmla="*/ 22577 h 41270"/>
                <a:gd name="connsiteX1" fmla="*/ 21365 w 112266"/>
                <a:gd name="connsiteY1" fmla="*/ 33573 h 41270"/>
                <a:gd name="connsiteX2" fmla="*/ 1206 w 112266"/>
                <a:gd name="connsiteY2" fmla="*/ 41270 h 41270"/>
                <a:gd name="connsiteX3" fmla="*/ 3405 w 112266"/>
                <a:gd name="connsiteY3" fmla="*/ 29175 h 41270"/>
                <a:gd name="connsiteX4" fmla="*/ 26130 w 112266"/>
                <a:gd name="connsiteY4" fmla="*/ 14146 h 41270"/>
                <a:gd name="connsiteX5" fmla="*/ 105669 w 112266"/>
                <a:gd name="connsiteY5" fmla="*/ 584 h 41270"/>
                <a:gd name="connsiteX6" fmla="*/ 112267 w 112266"/>
                <a:gd name="connsiteY6" fmla="*/ 2417 h 41270"/>
                <a:gd name="connsiteX7" fmla="*/ 86609 w 112266"/>
                <a:gd name="connsiteY7" fmla="*/ 22577 h 4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66" h="41270">
                  <a:moveTo>
                    <a:pt x="86609" y="22577"/>
                  </a:moveTo>
                  <a:cubicBezTo>
                    <a:pt x="64617" y="24043"/>
                    <a:pt x="42991" y="28808"/>
                    <a:pt x="21365" y="33573"/>
                  </a:cubicBezTo>
                  <a:cubicBezTo>
                    <a:pt x="14401" y="35039"/>
                    <a:pt x="7803" y="38704"/>
                    <a:pt x="1206" y="41270"/>
                  </a:cubicBezTo>
                  <a:cubicBezTo>
                    <a:pt x="-2093" y="36505"/>
                    <a:pt x="2305" y="33206"/>
                    <a:pt x="3405" y="29175"/>
                  </a:cubicBezTo>
                  <a:cubicBezTo>
                    <a:pt x="7803" y="19645"/>
                    <a:pt x="14767" y="13413"/>
                    <a:pt x="26130" y="14146"/>
                  </a:cubicBezTo>
                  <a:cubicBezTo>
                    <a:pt x="53254" y="14146"/>
                    <a:pt x="80011" y="10481"/>
                    <a:pt x="105669" y="584"/>
                  </a:cubicBezTo>
                  <a:cubicBezTo>
                    <a:pt x="108235" y="-515"/>
                    <a:pt x="110434" y="-149"/>
                    <a:pt x="112267" y="2417"/>
                  </a:cubicBezTo>
                  <a:cubicBezTo>
                    <a:pt x="103836" y="10115"/>
                    <a:pt x="97605" y="19278"/>
                    <a:pt x="86609" y="22577"/>
                  </a:cubicBezTo>
                  <a:close/>
                </a:path>
              </a:pathLst>
            </a:custGeom>
            <a:solidFill>
              <a:srgbClr val="EDE4D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E1B1BED-9F26-4EB8-9F7A-43C2ABED896D}"/>
                </a:ext>
              </a:extLst>
            </p:cNvPr>
            <p:cNvSpPr/>
            <p:nvPr/>
          </p:nvSpPr>
          <p:spPr>
            <a:xfrm>
              <a:off x="11846849" y="7301142"/>
              <a:ext cx="47697" cy="56813"/>
            </a:xfrm>
            <a:custGeom>
              <a:avLst/>
              <a:gdLst>
                <a:gd name="connsiteX0" fmla="*/ 18327 w 47697"/>
                <a:gd name="connsiteY0" fmla="*/ 0 h 56813"/>
                <a:gd name="connsiteX1" fmla="*/ 40686 w 47697"/>
                <a:gd name="connsiteY1" fmla="*/ 56814 h 56813"/>
                <a:gd name="connsiteX2" fmla="*/ 14661 w 47697"/>
                <a:gd name="connsiteY2" fmla="*/ 36287 h 56813"/>
                <a:gd name="connsiteX3" fmla="*/ 7697 w 47697"/>
                <a:gd name="connsiteY3" fmla="*/ 26757 h 56813"/>
                <a:gd name="connsiteX4" fmla="*/ 0 w 47697"/>
                <a:gd name="connsiteY4" fmla="*/ 16494 h 56813"/>
                <a:gd name="connsiteX5" fmla="*/ 18327 w 47697"/>
                <a:gd name="connsiteY5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97" h="56813">
                  <a:moveTo>
                    <a:pt x="18327" y="0"/>
                  </a:moveTo>
                  <a:cubicBezTo>
                    <a:pt x="45817" y="3665"/>
                    <a:pt x="55714" y="28224"/>
                    <a:pt x="40686" y="56814"/>
                  </a:cubicBezTo>
                  <a:cubicBezTo>
                    <a:pt x="33355" y="48383"/>
                    <a:pt x="28956" y="36654"/>
                    <a:pt x="14661" y="36287"/>
                  </a:cubicBezTo>
                  <a:cubicBezTo>
                    <a:pt x="9896" y="36287"/>
                    <a:pt x="8797" y="30423"/>
                    <a:pt x="7697" y="26757"/>
                  </a:cubicBezTo>
                  <a:cubicBezTo>
                    <a:pt x="6231" y="22359"/>
                    <a:pt x="7331" y="16494"/>
                    <a:pt x="0" y="16494"/>
                  </a:cubicBezTo>
                  <a:cubicBezTo>
                    <a:pt x="3299" y="8064"/>
                    <a:pt x="15395" y="9163"/>
                    <a:pt x="18327" y="0"/>
                  </a:cubicBezTo>
                  <a:close/>
                </a:path>
              </a:pathLst>
            </a:custGeom>
            <a:solidFill>
              <a:srgbClr val="C3A2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A29ABD6-5342-4346-A600-0B516D0AC74B}"/>
                </a:ext>
              </a:extLst>
            </p:cNvPr>
            <p:cNvSpPr/>
            <p:nvPr/>
          </p:nvSpPr>
          <p:spPr>
            <a:xfrm>
              <a:off x="11115732" y="4145238"/>
              <a:ext cx="231525" cy="180710"/>
            </a:xfrm>
            <a:custGeom>
              <a:avLst/>
              <a:gdLst>
                <a:gd name="connsiteX0" fmla="*/ 231525 w 231525"/>
                <a:gd name="connsiteY0" fmla="*/ 107402 h 180710"/>
                <a:gd name="connsiteX1" fmla="*/ 211366 w 231525"/>
                <a:gd name="connsiteY1" fmla="*/ 128662 h 180710"/>
                <a:gd name="connsiteX2" fmla="*/ 202569 w 231525"/>
                <a:gd name="connsiteY2" fmla="*/ 134526 h 180710"/>
                <a:gd name="connsiteX3" fmla="*/ 167381 w 231525"/>
                <a:gd name="connsiteY3" fmla="*/ 159817 h 180710"/>
                <a:gd name="connsiteX4" fmla="*/ 139524 w 231525"/>
                <a:gd name="connsiteY4" fmla="*/ 180710 h 180710"/>
                <a:gd name="connsiteX5" fmla="*/ 131094 w 231525"/>
                <a:gd name="connsiteY5" fmla="*/ 158718 h 180710"/>
                <a:gd name="connsiteX6" fmla="*/ 114966 w 231525"/>
                <a:gd name="connsiteY6" fmla="*/ 143690 h 180710"/>
                <a:gd name="connsiteX7" fmla="*/ 95540 w 231525"/>
                <a:gd name="connsiteY7" fmla="*/ 135992 h 180710"/>
                <a:gd name="connsiteX8" fmla="*/ 82344 w 231525"/>
                <a:gd name="connsiteY8" fmla="*/ 124996 h 180710"/>
                <a:gd name="connsiteX9" fmla="*/ 73547 w 231525"/>
                <a:gd name="connsiteY9" fmla="*/ 107769 h 180710"/>
                <a:gd name="connsiteX10" fmla="*/ 77946 w 231525"/>
                <a:gd name="connsiteY10" fmla="*/ 78446 h 180710"/>
                <a:gd name="connsiteX11" fmla="*/ 76846 w 231525"/>
                <a:gd name="connsiteY11" fmla="*/ 78079 h 180710"/>
                <a:gd name="connsiteX12" fmla="*/ 10136 w 231525"/>
                <a:gd name="connsiteY12" fmla="*/ 81011 h 180710"/>
                <a:gd name="connsiteX13" fmla="*/ 2072 w 231525"/>
                <a:gd name="connsiteY13" fmla="*/ 72581 h 180710"/>
                <a:gd name="connsiteX14" fmla="*/ 13435 w 231525"/>
                <a:gd name="connsiteY14" fmla="*/ 49489 h 180710"/>
                <a:gd name="connsiteX15" fmla="*/ 45324 w 231525"/>
                <a:gd name="connsiteY15" fmla="*/ 9903 h 180710"/>
                <a:gd name="connsiteX16" fmla="*/ 55220 w 231525"/>
                <a:gd name="connsiteY16" fmla="*/ 6 h 180710"/>
                <a:gd name="connsiteX17" fmla="*/ 95906 w 231525"/>
                <a:gd name="connsiteY17" fmla="*/ 15401 h 180710"/>
                <a:gd name="connsiteX18" fmla="*/ 110568 w 231525"/>
                <a:gd name="connsiteY18" fmla="*/ 19066 h 180710"/>
                <a:gd name="connsiteX19" fmla="*/ 155285 w 231525"/>
                <a:gd name="connsiteY19" fmla="*/ 50222 h 180710"/>
                <a:gd name="connsiteX20" fmla="*/ 177644 w 231525"/>
                <a:gd name="connsiteY20" fmla="*/ 59386 h 180710"/>
                <a:gd name="connsiteX21" fmla="*/ 210266 w 231525"/>
                <a:gd name="connsiteY21" fmla="*/ 72215 h 180710"/>
                <a:gd name="connsiteX22" fmla="*/ 231525 w 231525"/>
                <a:gd name="connsiteY22" fmla="*/ 107402 h 1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1525" h="180710">
                  <a:moveTo>
                    <a:pt x="231525" y="107402"/>
                  </a:moveTo>
                  <a:cubicBezTo>
                    <a:pt x="228593" y="118032"/>
                    <a:pt x="223461" y="126829"/>
                    <a:pt x="211366" y="128662"/>
                  </a:cubicBezTo>
                  <a:cubicBezTo>
                    <a:pt x="207334" y="129395"/>
                    <a:pt x="202202" y="131227"/>
                    <a:pt x="202569" y="134526"/>
                  </a:cubicBezTo>
                  <a:cubicBezTo>
                    <a:pt x="205868" y="163483"/>
                    <a:pt x="174712" y="161650"/>
                    <a:pt x="167381" y="159817"/>
                  </a:cubicBezTo>
                  <a:cubicBezTo>
                    <a:pt x="149421" y="155419"/>
                    <a:pt x="149054" y="167881"/>
                    <a:pt x="139524" y="180710"/>
                  </a:cubicBezTo>
                  <a:cubicBezTo>
                    <a:pt x="143189" y="167148"/>
                    <a:pt x="139891" y="161650"/>
                    <a:pt x="131094" y="158718"/>
                  </a:cubicBezTo>
                  <a:cubicBezTo>
                    <a:pt x="123763" y="156518"/>
                    <a:pt x="118265" y="150654"/>
                    <a:pt x="114966" y="143690"/>
                  </a:cubicBezTo>
                  <a:cubicBezTo>
                    <a:pt x="110568" y="134893"/>
                    <a:pt x="103603" y="134526"/>
                    <a:pt x="95540" y="135992"/>
                  </a:cubicBezTo>
                  <a:cubicBezTo>
                    <a:pt x="91874" y="131594"/>
                    <a:pt x="91141" y="124996"/>
                    <a:pt x="82344" y="124996"/>
                  </a:cubicBezTo>
                  <a:cubicBezTo>
                    <a:pt x="69515" y="125363"/>
                    <a:pt x="66216" y="115466"/>
                    <a:pt x="73547" y="107769"/>
                  </a:cubicBezTo>
                  <a:cubicBezTo>
                    <a:pt x="83077" y="97872"/>
                    <a:pt x="66949" y="86510"/>
                    <a:pt x="77946" y="78446"/>
                  </a:cubicBezTo>
                  <a:cubicBezTo>
                    <a:pt x="79045" y="77713"/>
                    <a:pt x="78679" y="78079"/>
                    <a:pt x="76846" y="78079"/>
                  </a:cubicBezTo>
                  <a:cubicBezTo>
                    <a:pt x="54487" y="78079"/>
                    <a:pt x="32128" y="65983"/>
                    <a:pt x="10136" y="81011"/>
                  </a:cubicBezTo>
                  <a:cubicBezTo>
                    <a:pt x="239" y="87976"/>
                    <a:pt x="-2326" y="82478"/>
                    <a:pt x="2072" y="72581"/>
                  </a:cubicBezTo>
                  <a:cubicBezTo>
                    <a:pt x="5738" y="64884"/>
                    <a:pt x="9403" y="57186"/>
                    <a:pt x="13435" y="49489"/>
                  </a:cubicBezTo>
                  <a:cubicBezTo>
                    <a:pt x="23331" y="35927"/>
                    <a:pt x="44224" y="31162"/>
                    <a:pt x="45324" y="9903"/>
                  </a:cubicBezTo>
                  <a:cubicBezTo>
                    <a:pt x="45324" y="6604"/>
                    <a:pt x="51921" y="3305"/>
                    <a:pt x="55220" y="6"/>
                  </a:cubicBezTo>
                  <a:cubicBezTo>
                    <a:pt x="70981" y="-360"/>
                    <a:pt x="80511" y="15035"/>
                    <a:pt x="95906" y="15401"/>
                  </a:cubicBezTo>
                  <a:cubicBezTo>
                    <a:pt x="102137" y="10636"/>
                    <a:pt x="106169" y="15768"/>
                    <a:pt x="110568" y="19066"/>
                  </a:cubicBezTo>
                  <a:cubicBezTo>
                    <a:pt x="124863" y="30063"/>
                    <a:pt x="140990" y="38860"/>
                    <a:pt x="155285" y="50222"/>
                  </a:cubicBezTo>
                  <a:cubicBezTo>
                    <a:pt x="161883" y="55354"/>
                    <a:pt x="169214" y="59019"/>
                    <a:pt x="177644" y="59386"/>
                  </a:cubicBezTo>
                  <a:cubicBezTo>
                    <a:pt x="190106" y="60119"/>
                    <a:pt x="200003" y="66350"/>
                    <a:pt x="210266" y="72215"/>
                  </a:cubicBezTo>
                  <a:cubicBezTo>
                    <a:pt x="221629" y="81745"/>
                    <a:pt x="230059" y="92374"/>
                    <a:pt x="231525" y="107402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6FCC322-0D53-4113-9214-179DB2CC4E8F}"/>
                </a:ext>
              </a:extLst>
            </p:cNvPr>
            <p:cNvSpPr/>
            <p:nvPr/>
          </p:nvSpPr>
          <p:spPr>
            <a:xfrm>
              <a:off x="11007456" y="4203928"/>
              <a:ext cx="204575" cy="81334"/>
            </a:xfrm>
            <a:custGeom>
              <a:avLst/>
              <a:gdLst>
                <a:gd name="connsiteX0" fmla="*/ 110348 w 204575"/>
                <a:gd name="connsiteY0" fmla="*/ 14258 h 81334"/>
                <a:gd name="connsiteX1" fmla="*/ 114380 w 204575"/>
                <a:gd name="connsiteY1" fmla="*/ 20122 h 81334"/>
                <a:gd name="connsiteX2" fmla="*/ 135639 w 204575"/>
                <a:gd name="connsiteY2" fmla="*/ 11692 h 81334"/>
                <a:gd name="connsiteX3" fmla="*/ 164229 w 204575"/>
                <a:gd name="connsiteY3" fmla="*/ 12425 h 81334"/>
                <a:gd name="connsiteX4" fmla="*/ 192819 w 204575"/>
                <a:gd name="connsiteY4" fmla="*/ 17557 h 81334"/>
                <a:gd name="connsiteX5" fmla="*/ 185855 w 204575"/>
                <a:gd name="connsiteY5" fmla="*/ 29286 h 81334"/>
                <a:gd name="connsiteX6" fmla="*/ 182556 w 204575"/>
                <a:gd name="connsiteY6" fmla="*/ 53844 h 81334"/>
                <a:gd name="connsiteX7" fmla="*/ 189887 w 204575"/>
                <a:gd name="connsiteY7" fmla="*/ 62641 h 81334"/>
                <a:gd name="connsiteX8" fmla="*/ 203448 w 204575"/>
                <a:gd name="connsiteY8" fmla="*/ 77669 h 81334"/>
                <a:gd name="connsiteX9" fmla="*/ 196118 w 204575"/>
                <a:gd name="connsiteY9" fmla="*/ 81334 h 81334"/>
                <a:gd name="connsiteX10" fmla="*/ 177424 w 204575"/>
                <a:gd name="connsiteY10" fmla="*/ 77669 h 81334"/>
                <a:gd name="connsiteX11" fmla="*/ 168627 w 204575"/>
                <a:gd name="connsiteY11" fmla="*/ 71804 h 81334"/>
                <a:gd name="connsiteX12" fmla="*/ 137838 w 204575"/>
                <a:gd name="connsiteY12" fmla="*/ 58975 h 81334"/>
                <a:gd name="connsiteX13" fmla="*/ 117312 w 204575"/>
                <a:gd name="connsiteY13" fmla="*/ 58242 h 81334"/>
                <a:gd name="connsiteX14" fmla="*/ 83590 w 204575"/>
                <a:gd name="connsiteY14" fmla="*/ 61908 h 81334"/>
                <a:gd name="connsiteX15" fmla="*/ 87622 w 204575"/>
                <a:gd name="connsiteY15" fmla="*/ 51278 h 81334"/>
                <a:gd name="connsiteX16" fmla="*/ 90188 w 204575"/>
                <a:gd name="connsiteY16" fmla="*/ 41015 h 81334"/>
                <a:gd name="connsiteX17" fmla="*/ 73694 w 204575"/>
                <a:gd name="connsiteY17" fmla="*/ 38816 h 81334"/>
                <a:gd name="connsiteX18" fmla="*/ 42171 w 204575"/>
                <a:gd name="connsiteY18" fmla="*/ 40648 h 81334"/>
                <a:gd name="connsiteX19" fmla="*/ 55367 w 204575"/>
                <a:gd name="connsiteY19" fmla="*/ 27087 h 81334"/>
                <a:gd name="connsiteX20" fmla="*/ 39606 w 204575"/>
                <a:gd name="connsiteY20" fmla="*/ 14991 h 81334"/>
                <a:gd name="connsiteX21" fmla="*/ 23478 w 204575"/>
                <a:gd name="connsiteY21" fmla="*/ 28919 h 81334"/>
                <a:gd name="connsiteX22" fmla="*/ 753 w 204575"/>
                <a:gd name="connsiteY22" fmla="*/ 40282 h 81334"/>
                <a:gd name="connsiteX23" fmla="*/ 41805 w 204575"/>
                <a:gd name="connsiteY23" fmla="*/ 3995 h 81334"/>
                <a:gd name="connsiteX24" fmla="*/ 82491 w 204575"/>
                <a:gd name="connsiteY24" fmla="*/ 17923 h 81334"/>
                <a:gd name="connsiteX25" fmla="*/ 110348 w 204575"/>
                <a:gd name="connsiteY25" fmla="*/ 14258 h 8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4575" h="81334">
                  <a:moveTo>
                    <a:pt x="110348" y="14258"/>
                  </a:moveTo>
                  <a:cubicBezTo>
                    <a:pt x="111447" y="16457"/>
                    <a:pt x="107415" y="23055"/>
                    <a:pt x="114380" y="20122"/>
                  </a:cubicBezTo>
                  <a:cubicBezTo>
                    <a:pt x="121344" y="17190"/>
                    <a:pt x="127208" y="11692"/>
                    <a:pt x="135639" y="11692"/>
                  </a:cubicBezTo>
                  <a:cubicBezTo>
                    <a:pt x="145169" y="11692"/>
                    <a:pt x="154332" y="5827"/>
                    <a:pt x="164229" y="12425"/>
                  </a:cubicBezTo>
                  <a:cubicBezTo>
                    <a:pt x="172293" y="17923"/>
                    <a:pt x="182556" y="18290"/>
                    <a:pt x="192819" y="17557"/>
                  </a:cubicBezTo>
                  <a:cubicBezTo>
                    <a:pt x="190986" y="22688"/>
                    <a:pt x="181823" y="23788"/>
                    <a:pt x="185855" y="29286"/>
                  </a:cubicBezTo>
                  <a:cubicBezTo>
                    <a:pt x="193552" y="39182"/>
                    <a:pt x="192452" y="45780"/>
                    <a:pt x="182556" y="53844"/>
                  </a:cubicBezTo>
                  <a:cubicBezTo>
                    <a:pt x="178890" y="56776"/>
                    <a:pt x="180723" y="65940"/>
                    <a:pt x="189887" y="62641"/>
                  </a:cubicBezTo>
                  <a:cubicBezTo>
                    <a:pt x="207847" y="56043"/>
                    <a:pt x="204915" y="67406"/>
                    <a:pt x="203448" y="77669"/>
                  </a:cubicBezTo>
                  <a:cubicBezTo>
                    <a:pt x="200883" y="78769"/>
                    <a:pt x="198317" y="80235"/>
                    <a:pt x="196118" y="81334"/>
                  </a:cubicBezTo>
                  <a:cubicBezTo>
                    <a:pt x="192086" y="67772"/>
                    <a:pt x="183289" y="80235"/>
                    <a:pt x="177424" y="77669"/>
                  </a:cubicBezTo>
                  <a:cubicBezTo>
                    <a:pt x="174492" y="75836"/>
                    <a:pt x="168627" y="73637"/>
                    <a:pt x="168627" y="71804"/>
                  </a:cubicBezTo>
                  <a:cubicBezTo>
                    <a:pt x="168627" y="43214"/>
                    <a:pt x="150300" y="56043"/>
                    <a:pt x="137838" y="58975"/>
                  </a:cubicBezTo>
                  <a:cubicBezTo>
                    <a:pt x="130507" y="60442"/>
                    <a:pt x="124643" y="63374"/>
                    <a:pt x="117312" y="58242"/>
                  </a:cubicBezTo>
                  <a:cubicBezTo>
                    <a:pt x="107049" y="51278"/>
                    <a:pt x="96053" y="57143"/>
                    <a:pt x="83590" y="61908"/>
                  </a:cubicBezTo>
                  <a:cubicBezTo>
                    <a:pt x="85790" y="56776"/>
                    <a:pt x="86523" y="53844"/>
                    <a:pt x="87622" y="51278"/>
                  </a:cubicBezTo>
                  <a:cubicBezTo>
                    <a:pt x="89088" y="47979"/>
                    <a:pt x="91654" y="45047"/>
                    <a:pt x="90188" y="41015"/>
                  </a:cubicBezTo>
                  <a:cubicBezTo>
                    <a:pt x="83957" y="47979"/>
                    <a:pt x="81025" y="34784"/>
                    <a:pt x="73694" y="38816"/>
                  </a:cubicBezTo>
                  <a:cubicBezTo>
                    <a:pt x="64164" y="43947"/>
                    <a:pt x="53168" y="49079"/>
                    <a:pt x="42171" y="40648"/>
                  </a:cubicBezTo>
                  <a:cubicBezTo>
                    <a:pt x="45470" y="34784"/>
                    <a:pt x="56833" y="35517"/>
                    <a:pt x="55367" y="27087"/>
                  </a:cubicBezTo>
                  <a:cubicBezTo>
                    <a:pt x="54267" y="19756"/>
                    <a:pt x="46203" y="17190"/>
                    <a:pt x="39606" y="14991"/>
                  </a:cubicBezTo>
                  <a:cubicBezTo>
                    <a:pt x="27143" y="10959"/>
                    <a:pt x="29343" y="24887"/>
                    <a:pt x="23478" y="28919"/>
                  </a:cubicBezTo>
                  <a:cubicBezTo>
                    <a:pt x="15781" y="32585"/>
                    <a:pt x="11382" y="42481"/>
                    <a:pt x="753" y="40282"/>
                  </a:cubicBezTo>
                  <a:cubicBezTo>
                    <a:pt x="-1813" y="-2603"/>
                    <a:pt x="20" y="-4436"/>
                    <a:pt x="41805" y="3995"/>
                  </a:cubicBezTo>
                  <a:cubicBezTo>
                    <a:pt x="55733" y="6927"/>
                    <a:pt x="70762" y="3995"/>
                    <a:pt x="82491" y="17923"/>
                  </a:cubicBezTo>
                  <a:cubicBezTo>
                    <a:pt x="88355" y="24887"/>
                    <a:pt x="100818" y="14991"/>
                    <a:pt x="110348" y="14258"/>
                  </a:cubicBezTo>
                  <a:close/>
                </a:path>
              </a:pathLst>
            </a:custGeom>
            <a:solidFill>
              <a:srgbClr val="B194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5F5D079-42FB-4E90-ADF0-7B81AC3FF99A}"/>
                </a:ext>
              </a:extLst>
            </p:cNvPr>
            <p:cNvSpPr/>
            <p:nvPr/>
          </p:nvSpPr>
          <p:spPr>
            <a:xfrm>
              <a:off x="10128038" y="4752500"/>
              <a:ext cx="22738" cy="73123"/>
            </a:xfrm>
            <a:custGeom>
              <a:avLst/>
              <a:gdLst>
                <a:gd name="connsiteX0" fmla="*/ 1945 w 22738"/>
                <a:gd name="connsiteY0" fmla="*/ 73040 h 73123"/>
                <a:gd name="connsiteX1" fmla="*/ 1945 w 22738"/>
                <a:gd name="connsiteY1" fmla="*/ 69375 h 73123"/>
                <a:gd name="connsiteX2" fmla="*/ 5243 w 22738"/>
                <a:gd name="connsiteY2" fmla="*/ 39685 h 73123"/>
                <a:gd name="connsiteX3" fmla="*/ 2311 w 22738"/>
                <a:gd name="connsiteY3" fmla="*/ 20259 h 73123"/>
                <a:gd name="connsiteX4" fmla="*/ 9642 w 22738"/>
                <a:gd name="connsiteY4" fmla="*/ 2298 h 73123"/>
                <a:gd name="connsiteX5" fmla="*/ 20638 w 22738"/>
                <a:gd name="connsiteY5" fmla="*/ 2665 h 73123"/>
                <a:gd name="connsiteX6" fmla="*/ 21005 w 22738"/>
                <a:gd name="connsiteY6" fmla="*/ 44084 h 73123"/>
                <a:gd name="connsiteX7" fmla="*/ 1945 w 22738"/>
                <a:gd name="connsiteY7" fmla="*/ 73040 h 7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8" h="73123">
                  <a:moveTo>
                    <a:pt x="1945" y="73040"/>
                  </a:moveTo>
                  <a:cubicBezTo>
                    <a:pt x="1945" y="71941"/>
                    <a:pt x="1945" y="70841"/>
                    <a:pt x="1945" y="69375"/>
                  </a:cubicBezTo>
                  <a:cubicBezTo>
                    <a:pt x="1211" y="59112"/>
                    <a:pt x="-3554" y="49215"/>
                    <a:pt x="5243" y="39685"/>
                  </a:cubicBezTo>
                  <a:cubicBezTo>
                    <a:pt x="10375" y="34187"/>
                    <a:pt x="478" y="28689"/>
                    <a:pt x="2311" y="20259"/>
                  </a:cubicBezTo>
                  <a:cubicBezTo>
                    <a:pt x="3777" y="13295"/>
                    <a:pt x="6343" y="8163"/>
                    <a:pt x="9642" y="2298"/>
                  </a:cubicBezTo>
                  <a:cubicBezTo>
                    <a:pt x="13307" y="-1000"/>
                    <a:pt x="16973" y="-634"/>
                    <a:pt x="20638" y="2665"/>
                  </a:cubicBezTo>
                  <a:cubicBezTo>
                    <a:pt x="20638" y="16593"/>
                    <a:pt x="23570" y="30155"/>
                    <a:pt x="21005" y="44084"/>
                  </a:cubicBezTo>
                  <a:cubicBezTo>
                    <a:pt x="26136" y="64244"/>
                    <a:pt x="19905" y="74140"/>
                    <a:pt x="1945" y="73040"/>
                  </a:cubicBezTo>
                  <a:close/>
                </a:path>
              </a:pathLst>
            </a:custGeom>
            <a:solidFill>
              <a:srgbClr val="CF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F3C9F8B-31FA-4365-914E-F9A679805C10}"/>
                </a:ext>
              </a:extLst>
            </p:cNvPr>
            <p:cNvSpPr/>
            <p:nvPr/>
          </p:nvSpPr>
          <p:spPr>
            <a:xfrm>
              <a:off x="10115743" y="4713746"/>
              <a:ext cx="54192" cy="50582"/>
            </a:xfrm>
            <a:custGeom>
              <a:avLst/>
              <a:gdLst>
                <a:gd name="connsiteX0" fmla="*/ 32933 w 54192"/>
                <a:gd name="connsiteY0" fmla="*/ 41419 h 50582"/>
                <a:gd name="connsiteX1" fmla="*/ 21937 w 54192"/>
                <a:gd name="connsiteY1" fmla="*/ 41052 h 50582"/>
                <a:gd name="connsiteX2" fmla="*/ 2877 w 54192"/>
                <a:gd name="connsiteY2" fmla="*/ 50582 h 50582"/>
                <a:gd name="connsiteX3" fmla="*/ 8375 w 54192"/>
                <a:gd name="connsiteY3" fmla="*/ 15395 h 50582"/>
                <a:gd name="connsiteX4" fmla="*/ 18271 w 54192"/>
                <a:gd name="connsiteY4" fmla="*/ 0 h 50582"/>
                <a:gd name="connsiteX5" fmla="*/ 19371 w 54192"/>
                <a:gd name="connsiteY5" fmla="*/ 12829 h 50582"/>
                <a:gd name="connsiteX6" fmla="*/ 54192 w 54192"/>
                <a:gd name="connsiteY6" fmla="*/ 31156 h 50582"/>
                <a:gd name="connsiteX7" fmla="*/ 32933 w 54192"/>
                <a:gd name="connsiteY7" fmla="*/ 41419 h 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2" h="50582">
                  <a:moveTo>
                    <a:pt x="32933" y="41419"/>
                  </a:moveTo>
                  <a:cubicBezTo>
                    <a:pt x="29268" y="41419"/>
                    <a:pt x="25602" y="41419"/>
                    <a:pt x="21937" y="41052"/>
                  </a:cubicBezTo>
                  <a:cubicBezTo>
                    <a:pt x="13140" y="42518"/>
                    <a:pt x="12040" y="42885"/>
                    <a:pt x="2877" y="50582"/>
                  </a:cubicBezTo>
                  <a:cubicBezTo>
                    <a:pt x="-1155" y="37387"/>
                    <a:pt x="-2255" y="26024"/>
                    <a:pt x="8375" y="15395"/>
                  </a:cubicBezTo>
                  <a:cubicBezTo>
                    <a:pt x="12407" y="11363"/>
                    <a:pt x="17905" y="7331"/>
                    <a:pt x="18271" y="0"/>
                  </a:cubicBezTo>
                  <a:cubicBezTo>
                    <a:pt x="24503" y="3665"/>
                    <a:pt x="20104" y="8430"/>
                    <a:pt x="19371" y="12829"/>
                  </a:cubicBezTo>
                  <a:cubicBezTo>
                    <a:pt x="16439" y="31522"/>
                    <a:pt x="26335" y="37020"/>
                    <a:pt x="54192" y="31156"/>
                  </a:cubicBezTo>
                  <a:cubicBezTo>
                    <a:pt x="47961" y="38853"/>
                    <a:pt x="39897" y="38853"/>
                    <a:pt x="32933" y="41419"/>
                  </a:cubicBezTo>
                  <a:close/>
                </a:path>
              </a:pathLst>
            </a:custGeom>
            <a:solidFill>
              <a:srgbClr val="8A79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2E53B81-B17B-4296-9DBC-06D164C802FD}"/>
                </a:ext>
              </a:extLst>
            </p:cNvPr>
            <p:cNvSpPr/>
            <p:nvPr/>
          </p:nvSpPr>
          <p:spPr>
            <a:xfrm>
              <a:off x="10087097" y="4820775"/>
              <a:ext cx="18847" cy="58279"/>
            </a:xfrm>
            <a:custGeom>
              <a:avLst/>
              <a:gdLst>
                <a:gd name="connsiteX0" fmla="*/ 16861 w 18847"/>
                <a:gd name="connsiteY0" fmla="*/ 35921 h 58279"/>
                <a:gd name="connsiteX1" fmla="*/ 0 w 18847"/>
                <a:gd name="connsiteY1" fmla="*/ 58280 h 58279"/>
                <a:gd name="connsiteX2" fmla="*/ 17960 w 18847"/>
                <a:gd name="connsiteY2" fmla="*/ 0 h 58279"/>
                <a:gd name="connsiteX3" fmla="*/ 16861 w 18847"/>
                <a:gd name="connsiteY3" fmla="*/ 35921 h 58279"/>
                <a:gd name="connsiteX4" fmla="*/ 16861 w 18847"/>
                <a:gd name="connsiteY4" fmla="*/ 35921 h 5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47" h="58279">
                  <a:moveTo>
                    <a:pt x="16861" y="35921"/>
                  </a:moveTo>
                  <a:cubicBezTo>
                    <a:pt x="6598" y="38120"/>
                    <a:pt x="12096" y="50949"/>
                    <a:pt x="0" y="58280"/>
                  </a:cubicBezTo>
                  <a:cubicBezTo>
                    <a:pt x="9530" y="37020"/>
                    <a:pt x="-1466" y="15028"/>
                    <a:pt x="17960" y="0"/>
                  </a:cubicBezTo>
                  <a:cubicBezTo>
                    <a:pt x="21626" y="12096"/>
                    <a:pt x="12462" y="23825"/>
                    <a:pt x="16861" y="35921"/>
                  </a:cubicBezTo>
                  <a:cubicBezTo>
                    <a:pt x="17227" y="35554"/>
                    <a:pt x="16861" y="35921"/>
                    <a:pt x="16861" y="35921"/>
                  </a:cubicBezTo>
                  <a:close/>
                </a:path>
              </a:pathLst>
            </a:custGeom>
            <a:solidFill>
              <a:srgbClr val="8D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C2B1C5A-597B-4A22-B560-BD3F23BC580A}"/>
                </a:ext>
              </a:extLst>
            </p:cNvPr>
            <p:cNvSpPr/>
            <p:nvPr/>
          </p:nvSpPr>
          <p:spPr>
            <a:xfrm>
              <a:off x="10613783" y="4610566"/>
              <a:ext cx="312826" cy="153360"/>
            </a:xfrm>
            <a:custGeom>
              <a:avLst/>
              <a:gdLst>
                <a:gd name="connsiteX0" fmla="*/ 173770 w 312826"/>
                <a:gd name="connsiteY0" fmla="*/ 106112 h 153360"/>
                <a:gd name="connsiteX1" fmla="*/ 173403 w 312826"/>
                <a:gd name="connsiteY1" fmla="*/ 98415 h 153360"/>
                <a:gd name="connsiteX2" fmla="*/ 135650 w 312826"/>
                <a:gd name="connsiteY2" fmla="*/ 84120 h 153360"/>
                <a:gd name="connsiteX3" fmla="*/ 105960 w 312826"/>
                <a:gd name="connsiteY3" fmla="*/ 58462 h 153360"/>
                <a:gd name="connsiteX4" fmla="*/ 102661 w 312826"/>
                <a:gd name="connsiteY4" fmla="*/ 37203 h 153360"/>
                <a:gd name="connsiteX5" fmla="*/ 79936 w 312826"/>
                <a:gd name="connsiteY5" fmla="*/ 44167 h 153360"/>
                <a:gd name="connsiteX6" fmla="*/ 59410 w 312826"/>
                <a:gd name="connsiteY6" fmla="*/ 38303 h 153360"/>
                <a:gd name="connsiteX7" fmla="*/ 41449 w 312826"/>
                <a:gd name="connsiteY7" fmla="*/ 34271 h 153360"/>
                <a:gd name="connsiteX8" fmla="*/ 3696 w 312826"/>
                <a:gd name="connsiteY8" fmla="*/ 20342 h 153360"/>
                <a:gd name="connsiteX9" fmla="*/ 397 w 312826"/>
                <a:gd name="connsiteY9" fmla="*/ 13012 h 153360"/>
                <a:gd name="connsiteX10" fmla="*/ 24955 w 312826"/>
                <a:gd name="connsiteY10" fmla="*/ 3482 h 153360"/>
                <a:gd name="connsiteX11" fmla="*/ 62342 w 312826"/>
                <a:gd name="connsiteY11" fmla="*/ 21442 h 153360"/>
                <a:gd name="connsiteX12" fmla="*/ 75537 w 312826"/>
                <a:gd name="connsiteY12" fmla="*/ 16677 h 153360"/>
                <a:gd name="connsiteX13" fmla="*/ 100462 w 312826"/>
                <a:gd name="connsiteY13" fmla="*/ 16310 h 153360"/>
                <a:gd name="connsiteX14" fmla="*/ 110725 w 312826"/>
                <a:gd name="connsiteY14" fmla="*/ 14844 h 153360"/>
                <a:gd name="connsiteX15" fmla="*/ 194663 w 312826"/>
                <a:gd name="connsiteY15" fmla="*/ 57363 h 153360"/>
                <a:gd name="connsiteX16" fmla="*/ 198328 w 312826"/>
                <a:gd name="connsiteY16" fmla="*/ 57729 h 153360"/>
                <a:gd name="connsiteX17" fmla="*/ 211523 w 312826"/>
                <a:gd name="connsiteY17" fmla="*/ 65427 h 153360"/>
                <a:gd name="connsiteX18" fmla="*/ 232783 w 312826"/>
                <a:gd name="connsiteY18" fmla="*/ 73857 h 153360"/>
                <a:gd name="connsiteX19" fmla="*/ 249643 w 312826"/>
                <a:gd name="connsiteY19" fmla="*/ 96216 h 153360"/>
                <a:gd name="connsiteX20" fmla="*/ 256241 w 312826"/>
                <a:gd name="connsiteY20" fmla="*/ 103913 h 153360"/>
                <a:gd name="connsiteX21" fmla="*/ 258440 w 312826"/>
                <a:gd name="connsiteY21" fmla="*/ 96216 h 153360"/>
                <a:gd name="connsiteX22" fmla="*/ 265405 w 312826"/>
                <a:gd name="connsiteY22" fmla="*/ 82287 h 153360"/>
                <a:gd name="connsiteX23" fmla="*/ 281532 w 312826"/>
                <a:gd name="connsiteY23" fmla="*/ 87052 h 153360"/>
                <a:gd name="connsiteX24" fmla="*/ 309023 w 312826"/>
                <a:gd name="connsiteY24" fmla="*/ 134336 h 153360"/>
                <a:gd name="connsiteX25" fmla="*/ 303891 w 312826"/>
                <a:gd name="connsiteY25" fmla="*/ 149730 h 153360"/>
                <a:gd name="connsiteX26" fmla="*/ 264305 w 312826"/>
                <a:gd name="connsiteY26" fmla="*/ 148997 h 153360"/>
                <a:gd name="connsiteX27" fmla="*/ 199794 w 312826"/>
                <a:gd name="connsiteY27" fmla="*/ 121507 h 153360"/>
                <a:gd name="connsiteX28" fmla="*/ 173770 w 312826"/>
                <a:gd name="connsiteY28" fmla="*/ 106112 h 15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2826" h="153360">
                  <a:moveTo>
                    <a:pt x="173770" y="106112"/>
                  </a:moveTo>
                  <a:cubicBezTo>
                    <a:pt x="174869" y="103547"/>
                    <a:pt x="176336" y="98049"/>
                    <a:pt x="173403" y="98415"/>
                  </a:cubicBezTo>
                  <a:cubicBezTo>
                    <a:pt x="158009" y="100248"/>
                    <a:pt x="148479" y="88152"/>
                    <a:pt x="135650" y="84120"/>
                  </a:cubicBezTo>
                  <a:cubicBezTo>
                    <a:pt x="126120" y="75323"/>
                    <a:pt x="122454" y="61028"/>
                    <a:pt x="105960" y="58462"/>
                  </a:cubicBezTo>
                  <a:cubicBezTo>
                    <a:pt x="96430" y="56996"/>
                    <a:pt x="103394" y="45634"/>
                    <a:pt x="102661" y="37203"/>
                  </a:cubicBezTo>
                  <a:cubicBezTo>
                    <a:pt x="97896" y="52598"/>
                    <a:pt x="88733" y="51132"/>
                    <a:pt x="79936" y="44167"/>
                  </a:cubicBezTo>
                  <a:cubicBezTo>
                    <a:pt x="73338" y="39036"/>
                    <a:pt x="67107" y="36837"/>
                    <a:pt x="59410" y="38303"/>
                  </a:cubicBezTo>
                  <a:cubicBezTo>
                    <a:pt x="52812" y="39402"/>
                    <a:pt x="47314" y="36470"/>
                    <a:pt x="41449" y="34271"/>
                  </a:cubicBezTo>
                  <a:cubicBezTo>
                    <a:pt x="28987" y="29872"/>
                    <a:pt x="20557" y="14111"/>
                    <a:pt x="3696" y="20342"/>
                  </a:cubicBezTo>
                  <a:cubicBezTo>
                    <a:pt x="1863" y="21075"/>
                    <a:pt x="-1069" y="16677"/>
                    <a:pt x="397" y="13012"/>
                  </a:cubicBezTo>
                  <a:cubicBezTo>
                    <a:pt x="4429" y="-550"/>
                    <a:pt x="14692" y="-3116"/>
                    <a:pt x="24955" y="3482"/>
                  </a:cubicBezTo>
                  <a:cubicBezTo>
                    <a:pt x="36684" y="11179"/>
                    <a:pt x="52446" y="9346"/>
                    <a:pt x="62342" y="21442"/>
                  </a:cubicBezTo>
                  <a:cubicBezTo>
                    <a:pt x="64908" y="24374"/>
                    <a:pt x="73338" y="24374"/>
                    <a:pt x="75537" y="16677"/>
                  </a:cubicBezTo>
                  <a:cubicBezTo>
                    <a:pt x="83601" y="13378"/>
                    <a:pt x="92032" y="21442"/>
                    <a:pt x="100462" y="16310"/>
                  </a:cubicBezTo>
                  <a:cubicBezTo>
                    <a:pt x="103761" y="15211"/>
                    <a:pt x="107060" y="14111"/>
                    <a:pt x="110725" y="14844"/>
                  </a:cubicBezTo>
                  <a:cubicBezTo>
                    <a:pt x="132717" y="41235"/>
                    <a:pt x="163507" y="48932"/>
                    <a:pt x="194663" y="57363"/>
                  </a:cubicBezTo>
                  <a:cubicBezTo>
                    <a:pt x="195762" y="57729"/>
                    <a:pt x="197228" y="57363"/>
                    <a:pt x="198328" y="57729"/>
                  </a:cubicBezTo>
                  <a:cubicBezTo>
                    <a:pt x="203093" y="58829"/>
                    <a:pt x="199794" y="73490"/>
                    <a:pt x="211523" y="65427"/>
                  </a:cubicBezTo>
                  <a:cubicBezTo>
                    <a:pt x="213356" y="64327"/>
                    <a:pt x="224719" y="71658"/>
                    <a:pt x="232783" y="73857"/>
                  </a:cubicBezTo>
                  <a:cubicBezTo>
                    <a:pt x="243046" y="76789"/>
                    <a:pt x="248544" y="85220"/>
                    <a:pt x="249643" y="96216"/>
                  </a:cubicBezTo>
                  <a:cubicBezTo>
                    <a:pt x="250010" y="100614"/>
                    <a:pt x="248910" y="105379"/>
                    <a:pt x="256241" y="103913"/>
                  </a:cubicBezTo>
                  <a:cubicBezTo>
                    <a:pt x="262839" y="102447"/>
                    <a:pt x="259173" y="99515"/>
                    <a:pt x="258440" y="96216"/>
                  </a:cubicBezTo>
                  <a:cubicBezTo>
                    <a:pt x="256974" y="89985"/>
                    <a:pt x="259906" y="84853"/>
                    <a:pt x="265405" y="82287"/>
                  </a:cubicBezTo>
                  <a:cubicBezTo>
                    <a:pt x="271636" y="79355"/>
                    <a:pt x="277500" y="80821"/>
                    <a:pt x="281532" y="87052"/>
                  </a:cubicBezTo>
                  <a:cubicBezTo>
                    <a:pt x="284098" y="106845"/>
                    <a:pt x="292528" y="122240"/>
                    <a:pt x="309023" y="134336"/>
                  </a:cubicBezTo>
                  <a:cubicBezTo>
                    <a:pt x="317453" y="140567"/>
                    <a:pt x="310122" y="147165"/>
                    <a:pt x="303891" y="149730"/>
                  </a:cubicBezTo>
                  <a:cubicBezTo>
                    <a:pt x="290696" y="154862"/>
                    <a:pt x="277867" y="154496"/>
                    <a:pt x="264305" y="148997"/>
                  </a:cubicBezTo>
                  <a:cubicBezTo>
                    <a:pt x="242679" y="140567"/>
                    <a:pt x="222153" y="128471"/>
                    <a:pt x="199794" y="121507"/>
                  </a:cubicBezTo>
                  <a:cubicBezTo>
                    <a:pt x="190997" y="116375"/>
                    <a:pt x="182567" y="111244"/>
                    <a:pt x="173770" y="106112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EEB8EDF7-342E-4EE0-8DF8-2E7BE2F27B73}"/>
                </a:ext>
              </a:extLst>
            </p:cNvPr>
            <p:cNvSpPr/>
            <p:nvPr/>
          </p:nvSpPr>
          <p:spPr>
            <a:xfrm>
              <a:off x="10665249" y="4502412"/>
              <a:ext cx="216995" cy="123456"/>
            </a:xfrm>
            <a:custGeom>
              <a:avLst/>
              <a:gdLst>
                <a:gd name="connsiteX0" fmla="*/ 5378 w 216995"/>
                <a:gd name="connsiteY0" fmla="*/ 87077 h 123456"/>
                <a:gd name="connsiteX1" fmla="*/ 2079 w 216995"/>
                <a:gd name="connsiteY1" fmla="*/ 86711 h 123456"/>
                <a:gd name="connsiteX2" fmla="*/ 3179 w 216995"/>
                <a:gd name="connsiteY2" fmla="*/ 73149 h 123456"/>
                <a:gd name="connsiteX3" fmla="*/ 13076 w 216995"/>
                <a:gd name="connsiteY3" fmla="*/ 45292 h 123456"/>
                <a:gd name="connsiteX4" fmla="*/ 17841 w 216995"/>
                <a:gd name="connsiteY4" fmla="*/ 43826 h 123456"/>
                <a:gd name="connsiteX5" fmla="*/ 49729 w 216995"/>
                <a:gd name="connsiteY5" fmla="*/ 51889 h 123456"/>
                <a:gd name="connsiteX6" fmla="*/ 51929 w 216995"/>
                <a:gd name="connsiteY6" fmla="*/ 46758 h 123456"/>
                <a:gd name="connsiteX7" fmla="*/ 55961 w 216995"/>
                <a:gd name="connsiteY7" fmla="*/ 43826 h 123456"/>
                <a:gd name="connsiteX8" fmla="*/ 76120 w 216995"/>
                <a:gd name="connsiteY8" fmla="*/ 55188 h 123456"/>
                <a:gd name="connsiteX9" fmla="*/ 108376 w 216995"/>
                <a:gd name="connsiteY9" fmla="*/ 43459 h 123456"/>
                <a:gd name="connsiteX10" fmla="*/ 95180 w 216995"/>
                <a:gd name="connsiteY10" fmla="*/ 35029 h 123456"/>
                <a:gd name="connsiteX11" fmla="*/ 103977 w 216995"/>
                <a:gd name="connsiteY11" fmla="*/ 24766 h 123456"/>
                <a:gd name="connsiteX12" fmla="*/ 126703 w 216995"/>
                <a:gd name="connsiteY12" fmla="*/ 19267 h 123456"/>
                <a:gd name="connsiteX13" fmla="*/ 105810 w 216995"/>
                <a:gd name="connsiteY13" fmla="*/ 15236 h 123456"/>
                <a:gd name="connsiteX14" fmla="*/ 124503 w 216995"/>
                <a:gd name="connsiteY14" fmla="*/ 207 h 123456"/>
                <a:gd name="connsiteX15" fmla="*/ 154193 w 216995"/>
                <a:gd name="connsiteY15" fmla="*/ 2040 h 123456"/>
                <a:gd name="connsiteX16" fmla="*/ 162623 w 216995"/>
                <a:gd name="connsiteY16" fmla="*/ 10104 h 123456"/>
                <a:gd name="connsiteX17" fmla="*/ 171787 w 216995"/>
                <a:gd name="connsiteY17" fmla="*/ 66184 h 123456"/>
                <a:gd name="connsiteX18" fmla="*/ 162623 w 216995"/>
                <a:gd name="connsiteY18" fmla="*/ 84145 h 123456"/>
                <a:gd name="connsiteX19" fmla="*/ 189014 w 216995"/>
                <a:gd name="connsiteY19" fmla="*/ 88910 h 123456"/>
                <a:gd name="connsiteX20" fmla="*/ 203309 w 216995"/>
                <a:gd name="connsiteY20" fmla="*/ 94408 h 123456"/>
                <a:gd name="connsiteX21" fmla="*/ 215038 w 216995"/>
                <a:gd name="connsiteY21" fmla="*/ 113101 h 123456"/>
                <a:gd name="connsiteX22" fmla="*/ 193046 w 216995"/>
                <a:gd name="connsiteY22" fmla="*/ 122631 h 123456"/>
                <a:gd name="connsiteX23" fmla="*/ 182416 w 216995"/>
                <a:gd name="connsiteY23" fmla="*/ 122631 h 123456"/>
                <a:gd name="connsiteX24" fmla="*/ 83818 w 216995"/>
                <a:gd name="connsiteY24" fmla="*/ 88177 h 123456"/>
                <a:gd name="connsiteX25" fmla="*/ 68056 w 216995"/>
                <a:gd name="connsiteY25" fmla="*/ 95507 h 123456"/>
                <a:gd name="connsiteX26" fmla="*/ 64391 w 216995"/>
                <a:gd name="connsiteY26" fmla="*/ 99173 h 123456"/>
                <a:gd name="connsiteX27" fmla="*/ 35434 w 216995"/>
                <a:gd name="connsiteY27" fmla="*/ 105404 h 123456"/>
                <a:gd name="connsiteX28" fmla="*/ 5378 w 216995"/>
                <a:gd name="connsiteY28" fmla="*/ 87077 h 12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6995" h="123456">
                  <a:moveTo>
                    <a:pt x="5378" y="87077"/>
                  </a:moveTo>
                  <a:cubicBezTo>
                    <a:pt x="4279" y="87077"/>
                    <a:pt x="3179" y="87077"/>
                    <a:pt x="2079" y="86711"/>
                  </a:cubicBezTo>
                  <a:cubicBezTo>
                    <a:pt x="-2319" y="81579"/>
                    <a:pt x="1346" y="77181"/>
                    <a:pt x="3179" y="73149"/>
                  </a:cubicBezTo>
                  <a:cubicBezTo>
                    <a:pt x="6111" y="66184"/>
                    <a:pt x="13076" y="48591"/>
                    <a:pt x="13076" y="45292"/>
                  </a:cubicBezTo>
                  <a:cubicBezTo>
                    <a:pt x="14542" y="44192"/>
                    <a:pt x="16374" y="43826"/>
                    <a:pt x="17841" y="43826"/>
                  </a:cubicBezTo>
                  <a:cubicBezTo>
                    <a:pt x="28104" y="47491"/>
                    <a:pt x="42032" y="36128"/>
                    <a:pt x="49729" y="51889"/>
                  </a:cubicBezTo>
                  <a:cubicBezTo>
                    <a:pt x="50096" y="52622"/>
                    <a:pt x="50096" y="48224"/>
                    <a:pt x="51929" y="46758"/>
                  </a:cubicBezTo>
                  <a:cubicBezTo>
                    <a:pt x="53028" y="45292"/>
                    <a:pt x="54494" y="44192"/>
                    <a:pt x="55961" y="43826"/>
                  </a:cubicBezTo>
                  <a:cubicBezTo>
                    <a:pt x="64024" y="44192"/>
                    <a:pt x="70256" y="48224"/>
                    <a:pt x="76120" y="55188"/>
                  </a:cubicBezTo>
                  <a:cubicBezTo>
                    <a:pt x="82718" y="44192"/>
                    <a:pt x="88949" y="32096"/>
                    <a:pt x="108376" y="43459"/>
                  </a:cubicBezTo>
                  <a:cubicBezTo>
                    <a:pt x="102144" y="37228"/>
                    <a:pt x="95547" y="42359"/>
                    <a:pt x="95180" y="35029"/>
                  </a:cubicBezTo>
                  <a:cubicBezTo>
                    <a:pt x="94814" y="29164"/>
                    <a:pt x="98113" y="25499"/>
                    <a:pt x="103977" y="24766"/>
                  </a:cubicBezTo>
                  <a:cubicBezTo>
                    <a:pt x="110941" y="24032"/>
                    <a:pt x="119005" y="26232"/>
                    <a:pt x="126703" y="19267"/>
                  </a:cubicBezTo>
                  <a:cubicBezTo>
                    <a:pt x="118639" y="18901"/>
                    <a:pt x="108376" y="30630"/>
                    <a:pt x="105810" y="15236"/>
                  </a:cubicBezTo>
                  <a:cubicBezTo>
                    <a:pt x="107643" y="4972"/>
                    <a:pt x="114607" y="1307"/>
                    <a:pt x="124503" y="207"/>
                  </a:cubicBezTo>
                  <a:cubicBezTo>
                    <a:pt x="134766" y="-892"/>
                    <a:pt x="144296" y="2773"/>
                    <a:pt x="154193" y="2040"/>
                  </a:cubicBezTo>
                  <a:cubicBezTo>
                    <a:pt x="159691" y="1674"/>
                    <a:pt x="161890" y="5339"/>
                    <a:pt x="162623" y="10104"/>
                  </a:cubicBezTo>
                  <a:cubicBezTo>
                    <a:pt x="164823" y="28797"/>
                    <a:pt x="160424" y="48224"/>
                    <a:pt x="171787" y="66184"/>
                  </a:cubicBezTo>
                  <a:cubicBezTo>
                    <a:pt x="175819" y="72416"/>
                    <a:pt x="162623" y="75714"/>
                    <a:pt x="162623" y="84145"/>
                  </a:cubicBezTo>
                  <a:cubicBezTo>
                    <a:pt x="170687" y="88543"/>
                    <a:pt x="178018" y="95874"/>
                    <a:pt x="189014" y="88910"/>
                  </a:cubicBezTo>
                  <a:cubicBezTo>
                    <a:pt x="195245" y="84878"/>
                    <a:pt x="204409" y="87444"/>
                    <a:pt x="203309" y="94408"/>
                  </a:cubicBezTo>
                  <a:cubicBezTo>
                    <a:pt x="201843" y="105771"/>
                    <a:pt x="223469" y="100639"/>
                    <a:pt x="215038" y="113101"/>
                  </a:cubicBezTo>
                  <a:cubicBezTo>
                    <a:pt x="210273" y="119699"/>
                    <a:pt x="200010" y="118599"/>
                    <a:pt x="193046" y="122631"/>
                  </a:cubicBezTo>
                  <a:cubicBezTo>
                    <a:pt x="189381" y="123731"/>
                    <a:pt x="186082" y="123731"/>
                    <a:pt x="182416" y="122631"/>
                  </a:cubicBezTo>
                  <a:cubicBezTo>
                    <a:pt x="151261" y="106504"/>
                    <a:pt x="120838" y="88543"/>
                    <a:pt x="83818" y="88177"/>
                  </a:cubicBezTo>
                  <a:cubicBezTo>
                    <a:pt x="76487" y="88177"/>
                    <a:pt x="70256" y="86344"/>
                    <a:pt x="68056" y="95507"/>
                  </a:cubicBezTo>
                  <a:cubicBezTo>
                    <a:pt x="67323" y="96974"/>
                    <a:pt x="65857" y="98073"/>
                    <a:pt x="64391" y="99173"/>
                  </a:cubicBezTo>
                  <a:cubicBezTo>
                    <a:pt x="53761" y="95874"/>
                    <a:pt x="47530" y="109436"/>
                    <a:pt x="35434" y="105404"/>
                  </a:cubicBezTo>
                  <a:cubicBezTo>
                    <a:pt x="23339" y="102105"/>
                    <a:pt x="13809" y="95874"/>
                    <a:pt x="5378" y="8707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A0848C2C-6E5F-41AE-B59A-64E8AC6B274D}"/>
                </a:ext>
              </a:extLst>
            </p:cNvPr>
            <p:cNvSpPr/>
            <p:nvPr/>
          </p:nvSpPr>
          <p:spPr>
            <a:xfrm>
              <a:off x="10557899" y="4595387"/>
              <a:ext cx="191900" cy="98566"/>
            </a:xfrm>
            <a:custGeom>
              <a:avLst/>
              <a:gdLst>
                <a:gd name="connsiteX0" fmla="*/ 56648 w 191900"/>
                <a:gd name="connsiteY0" fmla="*/ 27824 h 98566"/>
                <a:gd name="connsiteX1" fmla="*/ 59947 w 191900"/>
                <a:gd name="connsiteY1" fmla="*/ 32223 h 98566"/>
                <a:gd name="connsiteX2" fmla="*/ 100999 w 191900"/>
                <a:gd name="connsiteY2" fmla="*/ 46518 h 98566"/>
                <a:gd name="connsiteX3" fmla="*/ 118593 w 191900"/>
                <a:gd name="connsiteY3" fmla="*/ 48350 h 98566"/>
                <a:gd name="connsiteX4" fmla="*/ 135087 w 191900"/>
                <a:gd name="connsiteY4" fmla="*/ 52016 h 98566"/>
                <a:gd name="connsiteX5" fmla="*/ 150482 w 191900"/>
                <a:gd name="connsiteY5" fmla="*/ 59713 h 98566"/>
                <a:gd name="connsiteX6" fmla="*/ 152681 w 191900"/>
                <a:gd name="connsiteY6" fmla="*/ 45418 h 98566"/>
                <a:gd name="connsiteX7" fmla="*/ 161844 w 191900"/>
                <a:gd name="connsiteY7" fmla="*/ 60813 h 98566"/>
                <a:gd name="connsiteX8" fmla="*/ 168076 w 191900"/>
                <a:gd name="connsiteY8" fmla="*/ 72175 h 98566"/>
                <a:gd name="connsiteX9" fmla="*/ 191901 w 191900"/>
                <a:gd name="connsiteY9" fmla="*/ 98566 h 98566"/>
                <a:gd name="connsiteX10" fmla="*/ 180905 w 191900"/>
                <a:gd name="connsiteY10" fmla="*/ 94901 h 98566"/>
                <a:gd name="connsiteX11" fmla="*/ 145350 w 191900"/>
                <a:gd name="connsiteY11" fmla="*/ 79506 h 98566"/>
                <a:gd name="connsiteX12" fmla="*/ 124458 w 191900"/>
                <a:gd name="connsiteY12" fmla="*/ 79873 h 98566"/>
                <a:gd name="connsiteX13" fmla="*/ 98067 w 191900"/>
                <a:gd name="connsiteY13" fmla="*/ 71809 h 98566"/>
                <a:gd name="connsiteX14" fmla="*/ 47851 w 191900"/>
                <a:gd name="connsiteY14" fmla="*/ 58980 h 98566"/>
                <a:gd name="connsiteX15" fmla="*/ 201 w 191900"/>
                <a:gd name="connsiteY15" fmla="*/ 23426 h 98566"/>
                <a:gd name="connsiteX16" fmla="*/ 7898 w 191900"/>
                <a:gd name="connsiteY16" fmla="*/ 12430 h 98566"/>
                <a:gd name="connsiteX17" fmla="*/ 8631 w 191900"/>
                <a:gd name="connsiteY17" fmla="*/ 12796 h 98566"/>
                <a:gd name="connsiteX18" fmla="*/ 26592 w 191900"/>
                <a:gd name="connsiteY18" fmla="*/ 5465 h 98566"/>
                <a:gd name="connsiteX19" fmla="*/ 31723 w 191900"/>
                <a:gd name="connsiteY19" fmla="*/ 334 h 98566"/>
                <a:gd name="connsiteX20" fmla="*/ 36122 w 191900"/>
                <a:gd name="connsiteY20" fmla="*/ 8398 h 98566"/>
                <a:gd name="connsiteX21" fmla="*/ 29157 w 191900"/>
                <a:gd name="connsiteY21" fmla="*/ 21226 h 98566"/>
                <a:gd name="connsiteX22" fmla="*/ 56648 w 191900"/>
                <a:gd name="connsiteY22" fmla="*/ 27824 h 9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1900" h="98566">
                  <a:moveTo>
                    <a:pt x="56648" y="27824"/>
                  </a:moveTo>
                  <a:cubicBezTo>
                    <a:pt x="57748" y="29290"/>
                    <a:pt x="59580" y="32223"/>
                    <a:pt x="59947" y="32223"/>
                  </a:cubicBezTo>
                  <a:cubicBezTo>
                    <a:pt x="78640" y="21960"/>
                    <a:pt x="87804" y="41020"/>
                    <a:pt x="100999" y="46518"/>
                  </a:cubicBezTo>
                  <a:cubicBezTo>
                    <a:pt x="106864" y="49083"/>
                    <a:pt x="111995" y="50916"/>
                    <a:pt x="118593" y="48350"/>
                  </a:cubicBezTo>
                  <a:cubicBezTo>
                    <a:pt x="124091" y="46151"/>
                    <a:pt x="131788" y="46151"/>
                    <a:pt x="135087" y="52016"/>
                  </a:cubicBezTo>
                  <a:cubicBezTo>
                    <a:pt x="138753" y="58980"/>
                    <a:pt x="145350" y="61179"/>
                    <a:pt x="150482" y="59713"/>
                  </a:cubicBezTo>
                  <a:cubicBezTo>
                    <a:pt x="157813" y="57880"/>
                    <a:pt x="147183" y="49817"/>
                    <a:pt x="152681" y="45418"/>
                  </a:cubicBezTo>
                  <a:cubicBezTo>
                    <a:pt x="161478" y="47251"/>
                    <a:pt x="169542" y="48717"/>
                    <a:pt x="161844" y="60813"/>
                  </a:cubicBezTo>
                  <a:cubicBezTo>
                    <a:pt x="158546" y="66311"/>
                    <a:pt x="159279" y="71809"/>
                    <a:pt x="168076" y="72175"/>
                  </a:cubicBezTo>
                  <a:cubicBezTo>
                    <a:pt x="178339" y="72542"/>
                    <a:pt x="191168" y="87203"/>
                    <a:pt x="191901" y="98566"/>
                  </a:cubicBezTo>
                  <a:cubicBezTo>
                    <a:pt x="187869" y="98200"/>
                    <a:pt x="183470" y="99299"/>
                    <a:pt x="180905" y="94901"/>
                  </a:cubicBezTo>
                  <a:cubicBezTo>
                    <a:pt x="168809" y="90502"/>
                    <a:pt x="157813" y="83538"/>
                    <a:pt x="145350" y="79506"/>
                  </a:cubicBezTo>
                  <a:cubicBezTo>
                    <a:pt x="138386" y="77307"/>
                    <a:pt x="131422" y="73275"/>
                    <a:pt x="124458" y="79873"/>
                  </a:cubicBezTo>
                  <a:cubicBezTo>
                    <a:pt x="113095" y="86470"/>
                    <a:pt x="107963" y="73275"/>
                    <a:pt x="98067" y="71809"/>
                  </a:cubicBezTo>
                  <a:cubicBezTo>
                    <a:pt x="80839" y="69243"/>
                    <a:pt x="64712" y="61179"/>
                    <a:pt x="47851" y="58980"/>
                  </a:cubicBezTo>
                  <a:cubicBezTo>
                    <a:pt x="24759" y="55681"/>
                    <a:pt x="6799" y="47617"/>
                    <a:pt x="201" y="23426"/>
                  </a:cubicBezTo>
                  <a:cubicBezTo>
                    <a:pt x="-1265" y="16828"/>
                    <a:pt x="5699" y="16095"/>
                    <a:pt x="7898" y="12430"/>
                  </a:cubicBezTo>
                  <a:lnTo>
                    <a:pt x="8631" y="12796"/>
                  </a:lnTo>
                  <a:cubicBezTo>
                    <a:pt x="16695" y="15362"/>
                    <a:pt x="25126" y="19394"/>
                    <a:pt x="26592" y="5465"/>
                  </a:cubicBezTo>
                  <a:cubicBezTo>
                    <a:pt x="26958" y="2533"/>
                    <a:pt x="26958" y="-1132"/>
                    <a:pt x="31723" y="334"/>
                  </a:cubicBezTo>
                  <a:cubicBezTo>
                    <a:pt x="35755" y="1800"/>
                    <a:pt x="38321" y="3999"/>
                    <a:pt x="36122" y="8398"/>
                  </a:cubicBezTo>
                  <a:cubicBezTo>
                    <a:pt x="33923" y="12796"/>
                    <a:pt x="31723" y="17195"/>
                    <a:pt x="29157" y="21226"/>
                  </a:cubicBezTo>
                  <a:cubicBezTo>
                    <a:pt x="37221" y="29290"/>
                    <a:pt x="47484" y="26358"/>
                    <a:pt x="56648" y="27824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CDA17696-676F-49B5-9CAF-022D9D2C59F7}"/>
                </a:ext>
              </a:extLst>
            </p:cNvPr>
            <p:cNvSpPr/>
            <p:nvPr/>
          </p:nvSpPr>
          <p:spPr>
            <a:xfrm>
              <a:off x="10666718" y="4587830"/>
              <a:ext cx="64020" cy="45848"/>
            </a:xfrm>
            <a:custGeom>
              <a:avLst/>
              <a:gdLst>
                <a:gd name="connsiteX0" fmla="*/ 3909 w 64020"/>
                <a:gd name="connsiteY0" fmla="*/ 1660 h 45848"/>
                <a:gd name="connsiteX1" fmla="*/ 26634 w 64020"/>
                <a:gd name="connsiteY1" fmla="*/ 11556 h 45848"/>
                <a:gd name="connsiteX2" fmla="*/ 51192 w 64020"/>
                <a:gd name="connsiteY2" fmla="*/ 7158 h 45848"/>
                <a:gd name="connsiteX3" fmla="*/ 64021 w 64020"/>
                <a:gd name="connsiteY3" fmla="*/ 12656 h 45848"/>
                <a:gd name="connsiteX4" fmla="*/ 48993 w 64020"/>
                <a:gd name="connsiteY4" fmla="*/ 42712 h 45848"/>
                <a:gd name="connsiteX5" fmla="*/ 22602 w 64020"/>
                <a:gd name="connsiteY5" fmla="*/ 39047 h 45848"/>
                <a:gd name="connsiteX6" fmla="*/ 4642 w 64020"/>
                <a:gd name="connsiteY6" fmla="*/ 20720 h 45848"/>
                <a:gd name="connsiteX7" fmla="*/ 3909 w 64020"/>
                <a:gd name="connsiteY7" fmla="*/ 1660 h 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0" h="45848">
                  <a:moveTo>
                    <a:pt x="3909" y="1660"/>
                  </a:moveTo>
                  <a:cubicBezTo>
                    <a:pt x="15271" y="-5304"/>
                    <a:pt x="15638" y="11923"/>
                    <a:pt x="26634" y="11556"/>
                  </a:cubicBezTo>
                  <a:cubicBezTo>
                    <a:pt x="35797" y="11556"/>
                    <a:pt x="44961" y="24019"/>
                    <a:pt x="51192" y="7158"/>
                  </a:cubicBezTo>
                  <a:cubicBezTo>
                    <a:pt x="55591" y="8991"/>
                    <a:pt x="59989" y="10823"/>
                    <a:pt x="64021" y="12656"/>
                  </a:cubicBezTo>
                  <a:cubicBezTo>
                    <a:pt x="61455" y="24019"/>
                    <a:pt x="55224" y="33182"/>
                    <a:pt x="48993" y="42712"/>
                  </a:cubicBezTo>
                  <a:cubicBezTo>
                    <a:pt x="39096" y="50043"/>
                    <a:pt x="31032" y="42712"/>
                    <a:pt x="22602" y="39047"/>
                  </a:cubicBezTo>
                  <a:cubicBezTo>
                    <a:pt x="16737" y="32816"/>
                    <a:pt x="14905" y="24019"/>
                    <a:pt x="4642" y="20720"/>
                  </a:cubicBezTo>
                  <a:cubicBezTo>
                    <a:pt x="-3789" y="18154"/>
                    <a:pt x="1343" y="8624"/>
                    <a:pt x="3909" y="1660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36BA6BE2-4940-4B2E-A1A8-FA9FA64F0257}"/>
                </a:ext>
              </a:extLst>
            </p:cNvPr>
            <p:cNvSpPr/>
            <p:nvPr/>
          </p:nvSpPr>
          <p:spPr>
            <a:xfrm>
              <a:off x="10639877" y="4538551"/>
              <a:ext cx="48559" cy="51602"/>
            </a:xfrm>
            <a:custGeom>
              <a:avLst/>
              <a:gdLst>
                <a:gd name="connsiteX0" fmla="*/ 42479 w 48559"/>
                <a:gd name="connsiteY0" fmla="*/ 9153 h 51602"/>
                <a:gd name="connsiteX1" fmla="*/ 43212 w 48559"/>
                <a:gd name="connsiteY1" fmla="*/ 19782 h 51602"/>
                <a:gd name="connsiteX2" fmla="*/ 37348 w 48559"/>
                <a:gd name="connsiteY2" fmla="*/ 34077 h 51602"/>
                <a:gd name="connsiteX3" fmla="*/ 27451 w 48559"/>
                <a:gd name="connsiteY3" fmla="*/ 50572 h 51602"/>
                <a:gd name="connsiteX4" fmla="*/ 8758 w 48559"/>
                <a:gd name="connsiteY4" fmla="*/ 38476 h 51602"/>
                <a:gd name="connsiteX5" fmla="*/ 1427 w 48559"/>
                <a:gd name="connsiteY5" fmla="*/ 11718 h 51602"/>
                <a:gd name="connsiteX6" fmla="*/ 8758 w 48559"/>
                <a:gd name="connsiteY6" fmla="*/ 1822 h 51602"/>
                <a:gd name="connsiteX7" fmla="*/ 16088 w 48559"/>
                <a:gd name="connsiteY7" fmla="*/ 722 h 51602"/>
                <a:gd name="connsiteX8" fmla="*/ 24519 w 48559"/>
                <a:gd name="connsiteY8" fmla="*/ 17217 h 51602"/>
                <a:gd name="connsiteX9" fmla="*/ 22686 w 48559"/>
                <a:gd name="connsiteY9" fmla="*/ 3655 h 51602"/>
                <a:gd name="connsiteX10" fmla="*/ 42479 w 48559"/>
                <a:gd name="connsiteY10" fmla="*/ 9153 h 5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9" h="51602">
                  <a:moveTo>
                    <a:pt x="42479" y="9153"/>
                  </a:moveTo>
                  <a:cubicBezTo>
                    <a:pt x="36981" y="13185"/>
                    <a:pt x="40646" y="16117"/>
                    <a:pt x="43212" y="19782"/>
                  </a:cubicBezTo>
                  <a:cubicBezTo>
                    <a:pt x="51276" y="31511"/>
                    <a:pt x="50910" y="30412"/>
                    <a:pt x="37348" y="34077"/>
                  </a:cubicBezTo>
                  <a:cubicBezTo>
                    <a:pt x="31850" y="35543"/>
                    <a:pt x="29284" y="44340"/>
                    <a:pt x="27451" y="50572"/>
                  </a:cubicBezTo>
                  <a:cubicBezTo>
                    <a:pt x="16821" y="54237"/>
                    <a:pt x="12056" y="47639"/>
                    <a:pt x="8758" y="38476"/>
                  </a:cubicBezTo>
                  <a:cubicBezTo>
                    <a:pt x="5459" y="29679"/>
                    <a:pt x="12423" y="19416"/>
                    <a:pt x="1427" y="11718"/>
                  </a:cubicBezTo>
                  <a:cubicBezTo>
                    <a:pt x="-5171" y="6953"/>
                    <a:pt x="13523" y="10985"/>
                    <a:pt x="8758" y="1822"/>
                  </a:cubicBezTo>
                  <a:cubicBezTo>
                    <a:pt x="10957" y="-377"/>
                    <a:pt x="13523" y="-377"/>
                    <a:pt x="16088" y="722"/>
                  </a:cubicBezTo>
                  <a:cubicBezTo>
                    <a:pt x="20487" y="5854"/>
                    <a:pt x="17188" y="14651"/>
                    <a:pt x="24519" y="17217"/>
                  </a:cubicBezTo>
                  <a:cubicBezTo>
                    <a:pt x="22686" y="13551"/>
                    <a:pt x="14989" y="8786"/>
                    <a:pt x="22686" y="3655"/>
                  </a:cubicBezTo>
                  <a:cubicBezTo>
                    <a:pt x="29650" y="-377"/>
                    <a:pt x="38814" y="-3676"/>
                    <a:pt x="42479" y="9153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B0959D20-0560-4A89-B8E6-32F6DD404BC4}"/>
                </a:ext>
              </a:extLst>
            </p:cNvPr>
            <p:cNvSpPr/>
            <p:nvPr/>
          </p:nvSpPr>
          <p:spPr>
            <a:xfrm>
              <a:off x="10640443" y="4513982"/>
              <a:ext cx="20054" cy="26757"/>
            </a:xfrm>
            <a:custGeom>
              <a:avLst/>
              <a:gdLst>
                <a:gd name="connsiteX0" fmla="*/ 14789 w 20054"/>
                <a:gd name="connsiteY0" fmla="*/ 26391 h 26757"/>
                <a:gd name="connsiteX1" fmla="*/ 7825 w 20054"/>
                <a:gd name="connsiteY1" fmla="*/ 26757 h 26757"/>
                <a:gd name="connsiteX2" fmla="*/ 11857 w 20054"/>
                <a:gd name="connsiteY2" fmla="*/ 0 h 26757"/>
                <a:gd name="connsiteX3" fmla="*/ 12224 w 20054"/>
                <a:gd name="connsiteY3" fmla="*/ 0 h 26757"/>
                <a:gd name="connsiteX4" fmla="*/ 14789 w 20054"/>
                <a:gd name="connsiteY4" fmla="*/ 26391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54" h="26757">
                  <a:moveTo>
                    <a:pt x="14789" y="26391"/>
                  </a:moveTo>
                  <a:cubicBezTo>
                    <a:pt x="12590" y="26391"/>
                    <a:pt x="10024" y="26757"/>
                    <a:pt x="7825" y="26757"/>
                  </a:cubicBezTo>
                  <a:cubicBezTo>
                    <a:pt x="-3538" y="11729"/>
                    <a:pt x="-2805" y="5498"/>
                    <a:pt x="11857" y="0"/>
                  </a:cubicBezTo>
                  <a:cubicBezTo>
                    <a:pt x="11857" y="0"/>
                    <a:pt x="12224" y="0"/>
                    <a:pt x="12224" y="0"/>
                  </a:cubicBezTo>
                  <a:cubicBezTo>
                    <a:pt x="21387" y="8064"/>
                    <a:pt x="22853" y="16494"/>
                    <a:pt x="14789" y="26391"/>
                  </a:cubicBezTo>
                  <a:close/>
                </a:path>
              </a:pathLst>
            </a:custGeom>
            <a:solidFill>
              <a:srgbClr val="CD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E5AB1AA3-66E7-4F40-BB10-40214ABFFCD8}"/>
                </a:ext>
              </a:extLst>
            </p:cNvPr>
            <p:cNvSpPr/>
            <p:nvPr/>
          </p:nvSpPr>
          <p:spPr>
            <a:xfrm>
              <a:off x="10215386" y="6486522"/>
              <a:ext cx="231400" cy="511126"/>
            </a:xfrm>
            <a:custGeom>
              <a:avLst/>
              <a:gdLst>
                <a:gd name="connsiteX0" fmla="*/ 188767 w 231400"/>
                <a:gd name="connsiteY0" fmla="*/ 511127 h 511126"/>
                <a:gd name="connsiteX1" fmla="*/ 172640 w 231400"/>
                <a:gd name="connsiteY1" fmla="*/ 482903 h 511126"/>
                <a:gd name="connsiteX2" fmla="*/ 151014 w 231400"/>
                <a:gd name="connsiteY2" fmla="*/ 446982 h 511126"/>
                <a:gd name="connsiteX3" fmla="*/ 112161 w 231400"/>
                <a:gd name="connsiteY3" fmla="*/ 354248 h 511126"/>
                <a:gd name="connsiteX4" fmla="*/ 94934 w 231400"/>
                <a:gd name="connsiteY4" fmla="*/ 308797 h 511126"/>
                <a:gd name="connsiteX5" fmla="*/ 111061 w 231400"/>
                <a:gd name="connsiteY5" fmla="*/ 317594 h 511126"/>
                <a:gd name="connsiteX6" fmla="*/ 104830 w 231400"/>
                <a:gd name="connsiteY6" fmla="*/ 300734 h 511126"/>
                <a:gd name="connsiteX7" fmla="*/ 99332 w 231400"/>
                <a:gd name="connsiteY7" fmla="*/ 272877 h 511126"/>
                <a:gd name="connsiteX8" fmla="*/ 90169 w 231400"/>
                <a:gd name="connsiteY8" fmla="*/ 277275 h 511126"/>
                <a:gd name="connsiteX9" fmla="*/ 82105 w 231400"/>
                <a:gd name="connsiteY9" fmla="*/ 283140 h 511126"/>
                <a:gd name="connsiteX10" fmla="*/ 42152 w 231400"/>
                <a:gd name="connsiteY10" fmla="*/ 165114 h 511126"/>
                <a:gd name="connsiteX11" fmla="*/ 15395 w 231400"/>
                <a:gd name="connsiteY11" fmla="*/ 56985 h 511126"/>
                <a:gd name="connsiteX12" fmla="*/ 367 w 231400"/>
                <a:gd name="connsiteY12" fmla="*/ 45256 h 511126"/>
                <a:gd name="connsiteX13" fmla="*/ 0 w 231400"/>
                <a:gd name="connsiteY13" fmla="*/ 37192 h 511126"/>
                <a:gd name="connsiteX14" fmla="*/ 733 w 231400"/>
                <a:gd name="connsiteY14" fmla="*/ 30228 h 511126"/>
                <a:gd name="connsiteX15" fmla="*/ 20893 w 231400"/>
                <a:gd name="connsiteY15" fmla="*/ 7503 h 511126"/>
                <a:gd name="connsiteX16" fmla="*/ 37387 w 231400"/>
                <a:gd name="connsiteY16" fmla="*/ 6036 h 511126"/>
                <a:gd name="connsiteX17" fmla="*/ 44351 w 231400"/>
                <a:gd name="connsiteY17" fmla="*/ 29128 h 511126"/>
                <a:gd name="connsiteX18" fmla="*/ 53515 w 231400"/>
                <a:gd name="connsiteY18" fmla="*/ 59184 h 511126"/>
                <a:gd name="connsiteX19" fmla="*/ 53881 w 231400"/>
                <a:gd name="connsiteY19" fmla="*/ 75312 h 511126"/>
                <a:gd name="connsiteX20" fmla="*/ 57547 w 231400"/>
                <a:gd name="connsiteY20" fmla="*/ 91073 h 511126"/>
                <a:gd name="connsiteX21" fmla="*/ 65977 w 231400"/>
                <a:gd name="connsiteY21" fmla="*/ 138723 h 511126"/>
                <a:gd name="connsiteX22" fmla="*/ 68543 w 231400"/>
                <a:gd name="connsiteY22" fmla="*/ 168046 h 511126"/>
                <a:gd name="connsiteX23" fmla="*/ 83204 w 231400"/>
                <a:gd name="connsiteY23" fmla="*/ 199569 h 511126"/>
                <a:gd name="connsiteX24" fmla="*/ 162377 w 231400"/>
                <a:gd name="connsiteY24" fmla="*/ 393468 h 511126"/>
                <a:gd name="connsiteX25" fmla="*/ 215891 w 231400"/>
                <a:gd name="connsiteY25" fmla="*/ 478871 h 511126"/>
                <a:gd name="connsiteX26" fmla="*/ 230919 w 231400"/>
                <a:gd name="connsiteY26" fmla="*/ 502330 h 511126"/>
                <a:gd name="connsiteX27" fmla="*/ 230186 w 231400"/>
                <a:gd name="connsiteY27" fmla="*/ 510027 h 511126"/>
                <a:gd name="connsiteX28" fmla="*/ 208560 w 231400"/>
                <a:gd name="connsiteY28" fmla="*/ 499397 h 511126"/>
                <a:gd name="connsiteX29" fmla="*/ 184369 w 231400"/>
                <a:gd name="connsiteY29" fmla="*/ 467508 h 511126"/>
                <a:gd name="connsiteX30" fmla="*/ 188767 w 231400"/>
                <a:gd name="connsiteY30" fmla="*/ 511127 h 51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1400" h="511126">
                  <a:moveTo>
                    <a:pt x="188767" y="511127"/>
                  </a:moveTo>
                  <a:cubicBezTo>
                    <a:pt x="178871" y="504162"/>
                    <a:pt x="177038" y="492800"/>
                    <a:pt x="172640" y="482903"/>
                  </a:cubicBezTo>
                  <a:cubicBezTo>
                    <a:pt x="166775" y="470074"/>
                    <a:pt x="161277" y="457245"/>
                    <a:pt x="151014" y="446982"/>
                  </a:cubicBezTo>
                  <a:cubicBezTo>
                    <a:pt x="141850" y="414727"/>
                    <a:pt x="126822" y="384304"/>
                    <a:pt x="112161" y="354248"/>
                  </a:cubicBezTo>
                  <a:cubicBezTo>
                    <a:pt x="104830" y="339587"/>
                    <a:pt x="99332" y="324558"/>
                    <a:pt x="94934" y="308797"/>
                  </a:cubicBezTo>
                  <a:cubicBezTo>
                    <a:pt x="102997" y="308064"/>
                    <a:pt x="100432" y="321993"/>
                    <a:pt x="111061" y="317594"/>
                  </a:cubicBezTo>
                  <a:cubicBezTo>
                    <a:pt x="109229" y="312096"/>
                    <a:pt x="108495" y="305132"/>
                    <a:pt x="104830" y="300734"/>
                  </a:cubicBezTo>
                  <a:cubicBezTo>
                    <a:pt x="92734" y="286439"/>
                    <a:pt x="92001" y="286805"/>
                    <a:pt x="99332" y="272877"/>
                  </a:cubicBezTo>
                  <a:cubicBezTo>
                    <a:pt x="94567" y="270677"/>
                    <a:pt x="92734" y="275076"/>
                    <a:pt x="90169" y="277275"/>
                  </a:cubicBezTo>
                  <a:cubicBezTo>
                    <a:pt x="87969" y="279108"/>
                    <a:pt x="87969" y="283140"/>
                    <a:pt x="82105" y="283140"/>
                  </a:cubicBezTo>
                  <a:cubicBezTo>
                    <a:pt x="65244" y="245386"/>
                    <a:pt x="53515" y="205433"/>
                    <a:pt x="42152" y="165114"/>
                  </a:cubicBezTo>
                  <a:cubicBezTo>
                    <a:pt x="38853" y="127727"/>
                    <a:pt x="24558" y="92906"/>
                    <a:pt x="15395" y="56985"/>
                  </a:cubicBezTo>
                  <a:cubicBezTo>
                    <a:pt x="13195" y="48188"/>
                    <a:pt x="5865" y="48555"/>
                    <a:pt x="367" y="45256"/>
                  </a:cubicBezTo>
                  <a:cubicBezTo>
                    <a:pt x="367" y="42690"/>
                    <a:pt x="0" y="40125"/>
                    <a:pt x="0" y="37192"/>
                  </a:cubicBezTo>
                  <a:cubicBezTo>
                    <a:pt x="367" y="34993"/>
                    <a:pt x="367" y="32427"/>
                    <a:pt x="733" y="30228"/>
                  </a:cubicBezTo>
                  <a:cubicBezTo>
                    <a:pt x="9897" y="25096"/>
                    <a:pt x="13562" y="14833"/>
                    <a:pt x="20893" y="7503"/>
                  </a:cubicBezTo>
                  <a:cubicBezTo>
                    <a:pt x="25658" y="-1661"/>
                    <a:pt x="31156" y="-2761"/>
                    <a:pt x="37387" y="6036"/>
                  </a:cubicBezTo>
                  <a:cubicBezTo>
                    <a:pt x="42518" y="13000"/>
                    <a:pt x="42518" y="21431"/>
                    <a:pt x="44351" y="29128"/>
                  </a:cubicBezTo>
                  <a:cubicBezTo>
                    <a:pt x="46550" y="39391"/>
                    <a:pt x="45817" y="50388"/>
                    <a:pt x="53515" y="59184"/>
                  </a:cubicBezTo>
                  <a:cubicBezTo>
                    <a:pt x="54248" y="64316"/>
                    <a:pt x="45084" y="69447"/>
                    <a:pt x="53881" y="75312"/>
                  </a:cubicBezTo>
                  <a:cubicBezTo>
                    <a:pt x="58280" y="78245"/>
                    <a:pt x="57547" y="85575"/>
                    <a:pt x="57547" y="91073"/>
                  </a:cubicBezTo>
                  <a:cubicBezTo>
                    <a:pt x="57547" y="107568"/>
                    <a:pt x="60845" y="123329"/>
                    <a:pt x="65977" y="138723"/>
                  </a:cubicBezTo>
                  <a:cubicBezTo>
                    <a:pt x="69642" y="148987"/>
                    <a:pt x="64511" y="163282"/>
                    <a:pt x="68543" y="168046"/>
                  </a:cubicBezTo>
                  <a:cubicBezTo>
                    <a:pt x="76973" y="177943"/>
                    <a:pt x="79172" y="188939"/>
                    <a:pt x="83204" y="199569"/>
                  </a:cubicBezTo>
                  <a:cubicBezTo>
                    <a:pt x="108495" y="264813"/>
                    <a:pt x="132687" y="330056"/>
                    <a:pt x="162377" y="393468"/>
                  </a:cubicBezTo>
                  <a:cubicBezTo>
                    <a:pt x="176672" y="424257"/>
                    <a:pt x="196098" y="451747"/>
                    <a:pt x="215891" y="478871"/>
                  </a:cubicBezTo>
                  <a:cubicBezTo>
                    <a:pt x="221389" y="486569"/>
                    <a:pt x="226887" y="493899"/>
                    <a:pt x="230919" y="502330"/>
                  </a:cubicBezTo>
                  <a:cubicBezTo>
                    <a:pt x="231652" y="504896"/>
                    <a:pt x="231652" y="507828"/>
                    <a:pt x="230186" y="510027"/>
                  </a:cubicBezTo>
                  <a:cubicBezTo>
                    <a:pt x="219557" y="514059"/>
                    <a:pt x="214425" y="504896"/>
                    <a:pt x="208560" y="499397"/>
                  </a:cubicBezTo>
                  <a:cubicBezTo>
                    <a:pt x="199397" y="490967"/>
                    <a:pt x="193532" y="479971"/>
                    <a:pt x="184369" y="467508"/>
                  </a:cubicBezTo>
                  <a:cubicBezTo>
                    <a:pt x="188401" y="484003"/>
                    <a:pt x="206361" y="496832"/>
                    <a:pt x="188767" y="511127"/>
                  </a:cubicBezTo>
                  <a:close/>
                </a:path>
              </a:pathLst>
            </a:custGeom>
            <a:solidFill>
              <a:srgbClr val="C3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BF2CD1A3-8B9C-4DE7-8356-166955B9312B}"/>
                </a:ext>
              </a:extLst>
            </p:cNvPr>
            <p:cNvSpPr/>
            <p:nvPr/>
          </p:nvSpPr>
          <p:spPr>
            <a:xfrm>
              <a:off x="10194127" y="6411553"/>
              <a:ext cx="48603" cy="105203"/>
            </a:xfrm>
            <a:custGeom>
              <a:avLst/>
              <a:gdLst>
                <a:gd name="connsiteX0" fmla="*/ 45084 w 48603"/>
                <a:gd name="connsiteY0" fmla="*/ 85770 h 105203"/>
                <a:gd name="connsiteX1" fmla="*/ 22359 w 48603"/>
                <a:gd name="connsiteY1" fmla="*/ 105196 h 105203"/>
                <a:gd name="connsiteX2" fmla="*/ 0 w 48603"/>
                <a:gd name="connsiteY2" fmla="*/ 0 h 105203"/>
                <a:gd name="connsiteX3" fmla="*/ 17227 w 48603"/>
                <a:gd name="connsiteY3" fmla="*/ 15395 h 105203"/>
                <a:gd name="connsiteX4" fmla="*/ 22359 w 48603"/>
                <a:gd name="connsiteY4" fmla="*/ 10630 h 105203"/>
                <a:gd name="connsiteX5" fmla="*/ 48383 w 48603"/>
                <a:gd name="connsiteY5" fmla="*/ 58280 h 105203"/>
                <a:gd name="connsiteX6" fmla="*/ 45084 w 48603"/>
                <a:gd name="connsiteY6" fmla="*/ 85770 h 10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03" h="105203">
                  <a:moveTo>
                    <a:pt x="45084" y="85770"/>
                  </a:moveTo>
                  <a:cubicBezTo>
                    <a:pt x="37753" y="92368"/>
                    <a:pt x="35921" y="105563"/>
                    <a:pt x="22359" y="105196"/>
                  </a:cubicBezTo>
                  <a:cubicBezTo>
                    <a:pt x="15028" y="70009"/>
                    <a:pt x="7331" y="34821"/>
                    <a:pt x="0" y="0"/>
                  </a:cubicBezTo>
                  <a:cubicBezTo>
                    <a:pt x="4398" y="6964"/>
                    <a:pt x="10263" y="11729"/>
                    <a:pt x="17227" y="15395"/>
                  </a:cubicBezTo>
                  <a:cubicBezTo>
                    <a:pt x="21626" y="17594"/>
                    <a:pt x="21626" y="13562"/>
                    <a:pt x="22359" y="10630"/>
                  </a:cubicBezTo>
                  <a:cubicBezTo>
                    <a:pt x="42152" y="20526"/>
                    <a:pt x="46184" y="39220"/>
                    <a:pt x="48383" y="58280"/>
                  </a:cubicBezTo>
                  <a:cubicBezTo>
                    <a:pt x="49116" y="67443"/>
                    <a:pt x="48017" y="76973"/>
                    <a:pt x="45084" y="85770"/>
                  </a:cubicBezTo>
                  <a:close/>
                </a:path>
              </a:pathLst>
            </a:custGeom>
            <a:solidFill>
              <a:srgbClr val="A89D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84B91AF8-48D9-435F-8077-C752C23215C8}"/>
                </a:ext>
              </a:extLst>
            </p:cNvPr>
            <p:cNvSpPr/>
            <p:nvPr/>
          </p:nvSpPr>
          <p:spPr>
            <a:xfrm>
              <a:off x="12173802" y="6803945"/>
              <a:ext cx="226172" cy="365243"/>
            </a:xfrm>
            <a:custGeom>
              <a:avLst/>
              <a:gdLst>
                <a:gd name="connsiteX0" fmla="*/ 104463 w 226172"/>
                <a:gd name="connsiteY0" fmla="*/ 268477 h 365243"/>
                <a:gd name="connsiteX1" fmla="*/ 91268 w 226172"/>
                <a:gd name="connsiteY1" fmla="*/ 279840 h 365243"/>
                <a:gd name="connsiteX2" fmla="*/ 82105 w 226172"/>
                <a:gd name="connsiteY2" fmla="*/ 295234 h 365243"/>
                <a:gd name="connsiteX3" fmla="*/ 60845 w 226172"/>
                <a:gd name="connsiteY3" fmla="*/ 324557 h 365243"/>
                <a:gd name="connsiteX4" fmla="*/ 35554 w 226172"/>
                <a:gd name="connsiteY4" fmla="*/ 351681 h 365243"/>
                <a:gd name="connsiteX5" fmla="*/ 16494 w 226172"/>
                <a:gd name="connsiteY5" fmla="*/ 365243 h 365243"/>
                <a:gd name="connsiteX6" fmla="*/ 0 w 226172"/>
                <a:gd name="connsiteY6" fmla="*/ 351681 h 365243"/>
                <a:gd name="connsiteX7" fmla="*/ 31522 w 226172"/>
                <a:gd name="connsiteY7" fmla="*/ 290469 h 365243"/>
                <a:gd name="connsiteX8" fmla="*/ 42152 w 226172"/>
                <a:gd name="connsiteY8" fmla="*/ 275808 h 365243"/>
                <a:gd name="connsiteX9" fmla="*/ 77706 w 226172"/>
                <a:gd name="connsiteY9" fmla="*/ 219361 h 365243"/>
                <a:gd name="connsiteX10" fmla="*/ 99332 w 226172"/>
                <a:gd name="connsiteY10" fmla="*/ 189305 h 365243"/>
                <a:gd name="connsiteX11" fmla="*/ 115826 w 226172"/>
                <a:gd name="connsiteY11" fmla="*/ 150818 h 365243"/>
                <a:gd name="connsiteX12" fmla="*/ 149914 w 226172"/>
                <a:gd name="connsiteY12" fmla="*/ 104268 h 365243"/>
                <a:gd name="connsiteX13" fmla="*/ 181070 w 226172"/>
                <a:gd name="connsiteY13" fmla="*/ 50753 h 365243"/>
                <a:gd name="connsiteX14" fmla="*/ 194632 w 226172"/>
                <a:gd name="connsiteY14" fmla="*/ 31327 h 365243"/>
                <a:gd name="connsiteX15" fmla="*/ 209294 w 226172"/>
                <a:gd name="connsiteY15" fmla="*/ 6035 h 365243"/>
                <a:gd name="connsiteX16" fmla="*/ 223589 w 226172"/>
                <a:gd name="connsiteY16" fmla="*/ 1637 h 365243"/>
                <a:gd name="connsiteX17" fmla="*/ 222489 w 226172"/>
                <a:gd name="connsiteY17" fmla="*/ 14832 h 365243"/>
                <a:gd name="connsiteX18" fmla="*/ 214425 w 226172"/>
                <a:gd name="connsiteY18" fmla="*/ 29494 h 365243"/>
                <a:gd name="connsiteX19" fmla="*/ 213692 w 226172"/>
                <a:gd name="connsiteY19" fmla="*/ 45255 h 365243"/>
                <a:gd name="connsiteX20" fmla="*/ 212226 w 226172"/>
                <a:gd name="connsiteY20" fmla="*/ 89240 h 365243"/>
                <a:gd name="connsiteX21" fmla="*/ 205262 w 226172"/>
                <a:gd name="connsiteY21" fmla="*/ 95104 h 365243"/>
                <a:gd name="connsiteX22" fmla="*/ 191333 w 226172"/>
                <a:gd name="connsiteY22" fmla="*/ 121128 h 365243"/>
                <a:gd name="connsiteX23" fmla="*/ 173006 w 226172"/>
                <a:gd name="connsiteY23" fmla="*/ 155950 h 365243"/>
                <a:gd name="connsiteX24" fmla="*/ 173739 w 226172"/>
                <a:gd name="connsiteY24" fmla="*/ 182341 h 365243"/>
                <a:gd name="connsiteX25" fmla="*/ 172273 w 226172"/>
                <a:gd name="connsiteY25" fmla="*/ 186739 h 365243"/>
                <a:gd name="connsiteX26" fmla="*/ 162010 w 226172"/>
                <a:gd name="connsiteY26" fmla="*/ 172444 h 365243"/>
                <a:gd name="connsiteX27" fmla="*/ 126089 w 226172"/>
                <a:gd name="connsiteY27" fmla="*/ 229990 h 365243"/>
                <a:gd name="connsiteX28" fmla="*/ 104463 w 226172"/>
                <a:gd name="connsiteY28" fmla="*/ 268477 h 36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172" h="365243">
                  <a:moveTo>
                    <a:pt x="104463" y="268477"/>
                  </a:moveTo>
                  <a:cubicBezTo>
                    <a:pt x="101531" y="273975"/>
                    <a:pt x="97499" y="278374"/>
                    <a:pt x="91268" y="279840"/>
                  </a:cubicBezTo>
                  <a:cubicBezTo>
                    <a:pt x="82838" y="281672"/>
                    <a:pt x="81372" y="287904"/>
                    <a:pt x="82105" y="295234"/>
                  </a:cubicBezTo>
                  <a:cubicBezTo>
                    <a:pt x="82838" y="310629"/>
                    <a:pt x="69276" y="315761"/>
                    <a:pt x="60845" y="324557"/>
                  </a:cubicBezTo>
                  <a:cubicBezTo>
                    <a:pt x="50582" y="331888"/>
                    <a:pt x="42152" y="341052"/>
                    <a:pt x="35554" y="351681"/>
                  </a:cubicBezTo>
                  <a:cubicBezTo>
                    <a:pt x="31156" y="359379"/>
                    <a:pt x="25291" y="363777"/>
                    <a:pt x="16494" y="365243"/>
                  </a:cubicBezTo>
                  <a:cubicBezTo>
                    <a:pt x="7331" y="364877"/>
                    <a:pt x="2199" y="360112"/>
                    <a:pt x="0" y="351681"/>
                  </a:cubicBezTo>
                  <a:cubicBezTo>
                    <a:pt x="5865" y="328956"/>
                    <a:pt x="15395" y="308063"/>
                    <a:pt x="31522" y="290469"/>
                  </a:cubicBezTo>
                  <a:cubicBezTo>
                    <a:pt x="35554" y="285704"/>
                    <a:pt x="39220" y="281306"/>
                    <a:pt x="42152" y="275808"/>
                  </a:cubicBezTo>
                  <a:cubicBezTo>
                    <a:pt x="61212" y="261513"/>
                    <a:pt x="64877" y="237688"/>
                    <a:pt x="77706" y="219361"/>
                  </a:cubicBezTo>
                  <a:cubicBezTo>
                    <a:pt x="82838" y="207998"/>
                    <a:pt x="89069" y="197002"/>
                    <a:pt x="99332" y="189305"/>
                  </a:cubicBezTo>
                  <a:cubicBezTo>
                    <a:pt x="112161" y="179408"/>
                    <a:pt x="112161" y="164380"/>
                    <a:pt x="115826" y="150818"/>
                  </a:cubicBezTo>
                  <a:cubicBezTo>
                    <a:pt x="124257" y="133224"/>
                    <a:pt x="138552" y="119662"/>
                    <a:pt x="149914" y="104268"/>
                  </a:cubicBezTo>
                  <a:cubicBezTo>
                    <a:pt x="163843" y="88506"/>
                    <a:pt x="177771" y="72745"/>
                    <a:pt x="181070" y="50753"/>
                  </a:cubicBezTo>
                  <a:cubicBezTo>
                    <a:pt x="182170" y="41956"/>
                    <a:pt x="189134" y="37191"/>
                    <a:pt x="194632" y="31327"/>
                  </a:cubicBezTo>
                  <a:cubicBezTo>
                    <a:pt x="200130" y="23263"/>
                    <a:pt x="200863" y="12267"/>
                    <a:pt x="209294" y="6035"/>
                  </a:cubicBezTo>
                  <a:cubicBezTo>
                    <a:pt x="213692" y="2737"/>
                    <a:pt x="217724" y="-2762"/>
                    <a:pt x="223589" y="1637"/>
                  </a:cubicBezTo>
                  <a:cubicBezTo>
                    <a:pt x="228720" y="5669"/>
                    <a:pt x="225055" y="10800"/>
                    <a:pt x="222489" y="14832"/>
                  </a:cubicBezTo>
                  <a:cubicBezTo>
                    <a:pt x="219557" y="19597"/>
                    <a:pt x="216991" y="24362"/>
                    <a:pt x="214425" y="29494"/>
                  </a:cubicBezTo>
                  <a:cubicBezTo>
                    <a:pt x="211859" y="34625"/>
                    <a:pt x="209660" y="40490"/>
                    <a:pt x="213692" y="45255"/>
                  </a:cubicBezTo>
                  <a:cubicBezTo>
                    <a:pt x="225788" y="60650"/>
                    <a:pt x="215158" y="74945"/>
                    <a:pt x="212226" y="89240"/>
                  </a:cubicBezTo>
                  <a:cubicBezTo>
                    <a:pt x="211493" y="92172"/>
                    <a:pt x="207461" y="93272"/>
                    <a:pt x="205262" y="95104"/>
                  </a:cubicBezTo>
                  <a:cubicBezTo>
                    <a:pt x="190967" y="98403"/>
                    <a:pt x="194632" y="111965"/>
                    <a:pt x="191333" y="121128"/>
                  </a:cubicBezTo>
                  <a:cubicBezTo>
                    <a:pt x="186935" y="133591"/>
                    <a:pt x="193166" y="150452"/>
                    <a:pt x="173006" y="155950"/>
                  </a:cubicBezTo>
                  <a:cubicBezTo>
                    <a:pt x="170807" y="156683"/>
                    <a:pt x="177405" y="172810"/>
                    <a:pt x="173739" y="182341"/>
                  </a:cubicBezTo>
                  <a:cubicBezTo>
                    <a:pt x="173006" y="183806"/>
                    <a:pt x="174472" y="186006"/>
                    <a:pt x="172273" y="186739"/>
                  </a:cubicBezTo>
                  <a:cubicBezTo>
                    <a:pt x="165675" y="184540"/>
                    <a:pt x="170807" y="176109"/>
                    <a:pt x="162010" y="172444"/>
                  </a:cubicBezTo>
                  <a:cubicBezTo>
                    <a:pt x="162377" y="199934"/>
                    <a:pt x="141117" y="212763"/>
                    <a:pt x="126089" y="229990"/>
                  </a:cubicBezTo>
                  <a:cubicBezTo>
                    <a:pt x="127189" y="247584"/>
                    <a:pt x="114360" y="257114"/>
                    <a:pt x="104463" y="268477"/>
                  </a:cubicBezTo>
                  <a:close/>
                </a:path>
              </a:pathLst>
            </a:custGeom>
            <a:solidFill>
              <a:srgbClr val="F3EE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23DC3EF-9C38-430D-9201-C92ED40276E4}"/>
                </a:ext>
              </a:extLst>
            </p:cNvPr>
            <p:cNvSpPr/>
            <p:nvPr/>
          </p:nvSpPr>
          <p:spPr>
            <a:xfrm>
              <a:off x="12362592" y="6542774"/>
              <a:ext cx="163057" cy="361407"/>
            </a:xfrm>
            <a:custGeom>
              <a:avLst/>
              <a:gdLst>
                <a:gd name="connsiteX0" fmla="*/ 16838 w 163057"/>
                <a:gd name="connsiteY0" fmla="*/ 357009 h 361407"/>
                <a:gd name="connsiteX1" fmla="*/ 18304 w 163057"/>
                <a:gd name="connsiteY1" fmla="*/ 305693 h 361407"/>
                <a:gd name="connsiteX2" fmla="*/ 23803 w 163057"/>
                <a:gd name="connsiteY2" fmla="*/ 285534 h 361407"/>
                <a:gd name="connsiteX3" fmla="*/ 35532 w 163057"/>
                <a:gd name="connsiteY3" fmla="*/ 265374 h 361407"/>
                <a:gd name="connsiteX4" fmla="*/ 9874 w 163057"/>
                <a:gd name="connsiteY4" fmla="*/ 297263 h 361407"/>
                <a:gd name="connsiteX5" fmla="*/ 344 w 163057"/>
                <a:gd name="connsiteY5" fmla="*/ 285900 h 361407"/>
                <a:gd name="connsiteX6" fmla="*/ 15372 w 163057"/>
                <a:gd name="connsiteY6" fmla="*/ 252179 h 361407"/>
                <a:gd name="connsiteX7" fmla="*/ 23803 w 163057"/>
                <a:gd name="connsiteY7" fmla="*/ 234585 h 361407"/>
                <a:gd name="connsiteX8" fmla="*/ 29300 w 163057"/>
                <a:gd name="connsiteY8" fmla="*/ 205262 h 361407"/>
                <a:gd name="connsiteX9" fmla="*/ 31500 w 163057"/>
                <a:gd name="connsiteY9" fmla="*/ 200863 h 361407"/>
                <a:gd name="connsiteX10" fmla="*/ 41396 w 163057"/>
                <a:gd name="connsiteY10" fmla="*/ 180704 h 361407"/>
                <a:gd name="connsiteX11" fmla="*/ 49094 w 163057"/>
                <a:gd name="connsiteY11" fmla="*/ 170807 h 361407"/>
                <a:gd name="connsiteX12" fmla="*/ 52026 w 163057"/>
                <a:gd name="connsiteY12" fmla="*/ 168608 h 361407"/>
                <a:gd name="connsiteX13" fmla="*/ 88313 w 163057"/>
                <a:gd name="connsiteY13" fmla="*/ 85404 h 361407"/>
                <a:gd name="connsiteX14" fmla="*/ 90513 w 163057"/>
                <a:gd name="connsiteY14" fmla="*/ 80272 h 361407"/>
                <a:gd name="connsiteX15" fmla="*/ 106640 w 163057"/>
                <a:gd name="connsiteY15" fmla="*/ 19060 h 361407"/>
                <a:gd name="connsiteX16" fmla="*/ 115071 w 163057"/>
                <a:gd name="connsiteY16" fmla="*/ 0 h 361407"/>
                <a:gd name="connsiteX17" fmla="*/ 121302 w 163057"/>
                <a:gd name="connsiteY17" fmla="*/ 12096 h 361407"/>
                <a:gd name="connsiteX18" fmla="*/ 130099 w 163057"/>
                <a:gd name="connsiteY18" fmla="*/ 21993 h 361407"/>
                <a:gd name="connsiteX19" fmla="*/ 149159 w 163057"/>
                <a:gd name="connsiteY19" fmla="*/ 32256 h 361407"/>
                <a:gd name="connsiteX20" fmla="*/ 162354 w 163057"/>
                <a:gd name="connsiteY20" fmla="*/ 50949 h 361407"/>
                <a:gd name="connsiteX21" fmla="*/ 142561 w 163057"/>
                <a:gd name="connsiteY21" fmla="*/ 57547 h 361407"/>
                <a:gd name="connsiteX22" fmla="*/ 133398 w 163057"/>
                <a:gd name="connsiteY22" fmla="*/ 56447 h 361407"/>
                <a:gd name="connsiteX23" fmla="*/ 129732 w 163057"/>
                <a:gd name="connsiteY23" fmla="*/ 60112 h 361407"/>
                <a:gd name="connsiteX24" fmla="*/ 115804 w 163057"/>
                <a:gd name="connsiteY24" fmla="*/ 95667 h 361407"/>
                <a:gd name="connsiteX25" fmla="*/ 121668 w 163057"/>
                <a:gd name="connsiteY25" fmla="*/ 115460 h 361407"/>
                <a:gd name="connsiteX26" fmla="*/ 109939 w 163057"/>
                <a:gd name="connsiteY26" fmla="*/ 141851 h 361407"/>
                <a:gd name="connsiteX27" fmla="*/ 103708 w 163057"/>
                <a:gd name="connsiteY27" fmla="*/ 157612 h 361407"/>
                <a:gd name="connsiteX28" fmla="*/ 95277 w 163057"/>
                <a:gd name="connsiteY28" fmla="*/ 176305 h 361407"/>
                <a:gd name="connsiteX29" fmla="*/ 86481 w 163057"/>
                <a:gd name="connsiteY29" fmla="*/ 208194 h 361407"/>
                <a:gd name="connsiteX30" fmla="*/ 85747 w 163057"/>
                <a:gd name="connsiteY30" fmla="*/ 230919 h 361407"/>
                <a:gd name="connsiteX31" fmla="*/ 85381 w 163057"/>
                <a:gd name="connsiteY31" fmla="*/ 237884 h 361407"/>
                <a:gd name="connsiteX32" fmla="*/ 55325 w 163057"/>
                <a:gd name="connsiteY32" fmla="*/ 290665 h 361407"/>
                <a:gd name="connsiteX33" fmla="*/ 31866 w 163057"/>
                <a:gd name="connsiteY33" fmla="*/ 353710 h 361407"/>
                <a:gd name="connsiteX34" fmla="*/ 21237 w 163057"/>
                <a:gd name="connsiteY34" fmla="*/ 361407 h 361407"/>
                <a:gd name="connsiteX35" fmla="*/ 16838 w 163057"/>
                <a:gd name="connsiteY35" fmla="*/ 357009 h 3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3057" h="361407">
                  <a:moveTo>
                    <a:pt x="16838" y="357009"/>
                  </a:moveTo>
                  <a:cubicBezTo>
                    <a:pt x="23803" y="340148"/>
                    <a:pt x="34432" y="324020"/>
                    <a:pt x="18304" y="305693"/>
                  </a:cubicBezTo>
                  <a:cubicBezTo>
                    <a:pt x="12440" y="299096"/>
                    <a:pt x="22336" y="292498"/>
                    <a:pt x="23803" y="285534"/>
                  </a:cubicBezTo>
                  <a:cubicBezTo>
                    <a:pt x="25269" y="277836"/>
                    <a:pt x="32966" y="274171"/>
                    <a:pt x="35532" y="265374"/>
                  </a:cubicBezTo>
                  <a:cubicBezTo>
                    <a:pt x="15739" y="268673"/>
                    <a:pt x="17205" y="286267"/>
                    <a:pt x="9874" y="297263"/>
                  </a:cubicBezTo>
                  <a:cubicBezTo>
                    <a:pt x="5842" y="293964"/>
                    <a:pt x="3276" y="289932"/>
                    <a:pt x="344" y="285900"/>
                  </a:cubicBezTo>
                  <a:cubicBezTo>
                    <a:pt x="-2222" y="271239"/>
                    <a:pt x="10241" y="263541"/>
                    <a:pt x="15372" y="252179"/>
                  </a:cubicBezTo>
                  <a:cubicBezTo>
                    <a:pt x="17938" y="246314"/>
                    <a:pt x="24536" y="242282"/>
                    <a:pt x="23803" y="234585"/>
                  </a:cubicBezTo>
                  <a:cubicBezTo>
                    <a:pt x="21603" y="223955"/>
                    <a:pt x="27468" y="215158"/>
                    <a:pt x="29300" y="205262"/>
                  </a:cubicBezTo>
                  <a:cubicBezTo>
                    <a:pt x="30034" y="203796"/>
                    <a:pt x="30767" y="202329"/>
                    <a:pt x="31500" y="200863"/>
                  </a:cubicBezTo>
                  <a:cubicBezTo>
                    <a:pt x="36998" y="195365"/>
                    <a:pt x="45428" y="190967"/>
                    <a:pt x="41396" y="180704"/>
                  </a:cubicBezTo>
                  <a:cubicBezTo>
                    <a:pt x="42129" y="175939"/>
                    <a:pt x="45062" y="173006"/>
                    <a:pt x="49094" y="170807"/>
                  </a:cubicBezTo>
                  <a:cubicBezTo>
                    <a:pt x="50193" y="170074"/>
                    <a:pt x="51659" y="169341"/>
                    <a:pt x="52026" y="168608"/>
                  </a:cubicBezTo>
                  <a:cubicBezTo>
                    <a:pt x="56058" y="137452"/>
                    <a:pt x="80250" y="114727"/>
                    <a:pt x="88313" y="85404"/>
                  </a:cubicBezTo>
                  <a:cubicBezTo>
                    <a:pt x="89046" y="83571"/>
                    <a:pt x="89779" y="82105"/>
                    <a:pt x="90513" y="80272"/>
                  </a:cubicBezTo>
                  <a:cubicBezTo>
                    <a:pt x="100042" y="60846"/>
                    <a:pt x="105174" y="40319"/>
                    <a:pt x="106640" y="19060"/>
                  </a:cubicBezTo>
                  <a:cubicBezTo>
                    <a:pt x="107007" y="11729"/>
                    <a:pt x="107007" y="4032"/>
                    <a:pt x="115071" y="0"/>
                  </a:cubicBezTo>
                  <a:cubicBezTo>
                    <a:pt x="123135" y="733"/>
                    <a:pt x="123501" y="7698"/>
                    <a:pt x="121302" y="12096"/>
                  </a:cubicBezTo>
                  <a:cubicBezTo>
                    <a:pt x="115437" y="23825"/>
                    <a:pt x="125700" y="19793"/>
                    <a:pt x="130099" y="21993"/>
                  </a:cubicBezTo>
                  <a:cubicBezTo>
                    <a:pt x="135230" y="27857"/>
                    <a:pt x="141095" y="31156"/>
                    <a:pt x="149159" y="32256"/>
                  </a:cubicBezTo>
                  <a:cubicBezTo>
                    <a:pt x="158689" y="33722"/>
                    <a:pt x="165287" y="40686"/>
                    <a:pt x="162354" y="50949"/>
                  </a:cubicBezTo>
                  <a:cubicBezTo>
                    <a:pt x="159422" y="61212"/>
                    <a:pt x="151358" y="61212"/>
                    <a:pt x="142561" y="57547"/>
                  </a:cubicBezTo>
                  <a:cubicBezTo>
                    <a:pt x="139629" y="56447"/>
                    <a:pt x="136696" y="55347"/>
                    <a:pt x="133398" y="56447"/>
                  </a:cubicBezTo>
                  <a:cubicBezTo>
                    <a:pt x="131565" y="57180"/>
                    <a:pt x="128999" y="58646"/>
                    <a:pt x="129732" y="60112"/>
                  </a:cubicBezTo>
                  <a:cubicBezTo>
                    <a:pt x="137063" y="76973"/>
                    <a:pt x="106640" y="78439"/>
                    <a:pt x="115804" y="95667"/>
                  </a:cubicBezTo>
                  <a:cubicBezTo>
                    <a:pt x="119103" y="101898"/>
                    <a:pt x="120202" y="108862"/>
                    <a:pt x="121668" y="115460"/>
                  </a:cubicBezTo>
                  <a:cubicBezTo>
                    <a:pt x="124601" y="127189"/>
                    <a:pt x="121668" y="136719"/>
                    <a:pt x="109939" y="141851"/>
                  </a:cubicBezTo>
                  <a:cubicBezTo>
                    <a:pt x="102242" y="145150"/>
                    <a:pt x="96744" y="147715"/>
                    <a:pt x="103708" y="157612"/>
                  </a:cubicBezTo>
                  <a:cubicBezTo>
                    <a:pt x="109572" y="166042"/>
                    <a:pt x="104441" y="172273"/>
                    <a:pt x="95277" y="176305"/>
                  </a:cubicBezTo>
                  <a:cubicBezTo>
                    <a:pt x="74751" y="185469"/>
                    <a:pt x="73285" y="191333"/>
                    <a:pt x="86481" y="208194"/>
                  </a:cubicBezTo>
                  <a:cubicBezTo>
                    <a:pt x="93078" y="216624"/>
                    <a:pt x="88680" y="223222"/>
                    <a:pt x="85747" y="230919"/>
                  </a:cubicBezTo>
                  <a:cubicBezTo>
                    <a:pt x="85747" y="233119"/>
                    <a:pt x="85747" y="235684"/>
                    <a:pt x="85381" y="237884"/>
                  </a:cubicBezTo>
                  <a:cubicBezTo>
                    <a:pt x="67787" y="251079"/>
                    <a:pt x="66688" y="273804"/>
                    <a:pt x="55325" y="290665"/>
                  </a:cubicBezTo>
                  <a:cubicBezTo>
                    <a:pt x="45795" y="311192"/>
                    <a:pt x="33699" y="330251"/>
                    <a:pt x="31866" y="353710"/>
                  </a:cubicBezTo>
                  <a:cubicBezTo>
                    <a:pt x="28201" y="356276"/>
                    <a:pt x="24902" y="358841"/>
                    <a:pt x="21237" y="361407"/>
                  </a:cubicBezTo>
                  <a:cubicBezTo>
                    <a:pt x="19404" y="359208"/>
                    <a:pt x="18304" y="358108"/>
                    <a:pt x="16838" y="357009"/>
                  </a:cubicBezTo>
                  <a:close/>
                </a:path>
              </a:pathLst>
            </a:custGeom>
            <a:solidFill>
              <a:srgbClr val="E5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579A4EA-97D7-4C82-8FB9-A441E2D65555}"/>
                </a:ext>
              </a:extLst>
            </p:cNvPr>
            <p:cNvSpPr/>
            <p:nvPr/>
          </p:nvSpPr>
          <p:spPr>
            <a:xfrm>
              <a:off x="12128637" y="7154527"/>
              <a:ext cx="90048" cy="74923"/>
            </a:xfrm>
            <a:custGeom>
              <a:avLst/>
              <a:gdLst>
                <a:gd name="connsiteX0" fmla="*/ 47364 w 90048"/>
                <a:gd name="connsiteY0" fmla="*/ 0 h 74923"/>
                <a:gd name="connsiteX1" fmla="*/ 62392 w 90048"/>
                <a:gd name="connsiteY1" fmla="*/ 11729 h 74923"/>
                <a:gd name="connsiteX2" fmla="*/ 82552 w 90048"/>
                <a:gd name="connsiteY2" fmla="*/ 15028 h 74923"/>
                <a:gd name="connsiteX3" fmla="*/ 89149 w 90048"/>
                <a:gd name="connsiteY3" fmla="*/ 15395 h 74923"/>
                <a:gd name="connsiteX4" fmla="*/ 73022 w 90048"/>
                <a:gd name="connsiteY4" fmla="*/ 44351 h 74923"/>
                <a:gd name="connsiteX5" fmla="*/ 63125 w 90048"/>
                <a:gd name="connsiteY5" fmla="*/ 60846 h 74923"/>
                <a:gd name="connsiteX6" fmla="*/ 59093 w 90048"/>
                <a:gd name="connsiteY6" fmla="*/ 36287 h 74923"/>
                <a:gd name="connsiteX7" fmla="*/ 40033 w 90048"/>
                <a:gd name="connsiteY7" fmla="*/ 50216 h 74923"/>
                <a:gd name="connsiteX8" fmla="*/ 17674 w 90048"/>
                <a:gd name="connsiteY8" fmla="*/ 68543 h 74923"/>
                <a:gd name="connsiteX9" fmla="*/ 2646 w 90048"/>
                <a:gd name="connsiteY9" fmla="*/ 72208 h 74923"/>
                <a:gd name="connsiteX10" fmla="*/ 7411 w 90048"/>
                <a:gd name="connsiteY10" fmla="*/ 48383 h 74923"/>
                <a:gd name="connsiteX11" fmla="*/ 27937 w 90048"/>
                <a:gd name="connsiteY11" fmla="*/ 17594 h 74923"/>
                <a:gd name="connsiteX12" fmla="*/ 47364 w 90048"/>
                <a:gd name="connsiteY12" fmla="*/ 0 h 7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048" h="74923">
                  <a:moveTo>
                    <a:pt x="47364" y="0"/>
                  </a:moveTo>
                  <a:cubicBezTo>
                    <a:pt x="51029" y="5865"/>
                    <a:pt x="54328" y="11729"/>
                    <a:pt x="62392" y="11729"/>
                  </a:cubicBezTo>
                  <a:cubicBezTo>
                    <a:pt x="67890" y="20526"/>
                    <a:pt x="73755" y="26391"/>
                    <a:pt x="82552" y="15028"/>
                  </a:cubicBezTo>
                  <a:cubicBezTo>
                    <a:pt x="84018" y="13195"/>
                    <a:pt x="86950" y="13928"/>
                    <a:pt x="89149" y="15395"/>
                  </a:cubicBezTo>
                  <a:cubicBezTo>
                    <a:pt x="92448" y="29690"/>
                    <a:pt x="86583" y="40319"/>
                    <a:pt x="73022" y="44351"/>
                  </a:cubicBezTo>
                  <a:cubicBezTo>
                    <a:pt x="63125" y="47284"/>
                    <a:pt x="74854" y="60846"/>
                    <a:pt x="63125" y="60846"/>
                  </a:cubicBezTo>
                  <a:cubicBezTo>
                    <a:pt x="57627" y="53148"/>
                    <a:pt x="69723" y="40686"/>
                    <a:pt x="59093" y="36287"/>
                  </a:cubicBezTo>
                  <a:cubicBezTo>
                    <a:pt x="48463" y="31522"/>
                    <a:pt x="48830" y="48016"/>
                    <a:pt x="40033" y="50216"/>
                  </a:cubicBezTo>
                  <a:cubicBezTo>
                    <a:pt x="30136" y="52782"/>
                    <a:pt x="23905" y="60479"/>
                    <a:pt x="17674" y="68543"/>
                  </a:cubicBezTo>
                  <a:cubicBezTo>
                    <a:pt x="14009" y="73308"/>
                    <a:pt x="9244" y="78073"/>
                    <a:pt x="2646" y="72208"/>
                  </a:cubicBezTo>
                  <a:cubicBezTo>
                    <a:pt x="-3952" y="62678"/>
                    <a:pt x="3379" y="55714"/>
                    <a:pt x="7411" y="48383"/>
                  </a:cubicBezTo>
                  <a:cubicBezTo>
                    <a:pt x="13276" y="37387"/>
                    <a:pt x="24272" y="30056"/>
                    <a:pt x="27937" y="17594"/>
                  </a:cubicBezTo>
                  <a:cubicBezTo>
                    <a:pt x="30503" y="7331"/>
                    <a:pt x="37101" y="1100"/>
                    <a:pt x="47364" y="0"/>
                  </a:cubicBezTo>
                  <a:close/>
                </a:path>
              </a:pathLst>
            </a:custGeom>
            <a:solidFill>
              <a:srgbClr val="E5D3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023004E-133F-4B52-9C47-A265648E908D}"/>
                </a:ext>
              </a:extLst>
            </p:cNvPr>
            <p:cNvSpPr/>
            <p:nvPr/>
          </p:nvSpPr>
          <p:spPr>
            <a:xfrm>
              <a:off x="12190201" y="7125383"/>
              <a:ext cx="59177" cy="59023"/>
            </a:xfrm>
            <a:custGeom>
              <a:avLst/>
              <a:gdLst>
                <a:gd name="connsiteX0" fmla="*/ 27585 w 59177"/>
                <a:gd name="connsiteY0" fmla="*/ 44538 h 59023"/>
                <a:gd name="connsiteX1" fmla="*/ 21721 w 59177"/>
                <a:gd name="connsiteY1" fmla="*/ 48203 h 59023"/>
                <a:gd name="connsiteX2" fmla="*/ 10358 w 59177"/>
                <a:gd name="connsiteY2" fmla="*/ 58100 h 59023"/>
                <a:gd name="connsiteX3" fmla="*/ 1194 w 59177"/>
                <a:gd name="connsiteY3" fmla="*/ 40872 h 59023"/>
                <a:gd name="connsiteX4" fmla="*/ 31251 w 59177"/>
                <a:gd name="connsiteY4" fmla="*/ 7884 h 59023"/>
                <a:gd name="connsiteX5" fmla="*/ 42980 w 59177"/>
                <a:gd name="connsiteY5" fmla="*/ 187 h 59023"/>
                <a:gd name="connsiteX6" fmla="*/ 58008 w 59177"/>
                <a:gd name="connsiteY6" fmla="*/ 10816 h 59023"/>
                <a:gd name="connsiteX7" fmla="*/ 27585 w 59177"/>
                <a:gd name="connsiteY7" fmla="*/ 44538 h 5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77" h="59023">
                  <a:moveTo>
                    <a:pt x="27585" y="44538"/>
                  </a:moveTo>
                  <a:cubicBezTo>
                    <a:pt x="25753" y="45637"/>
                    <a:pt x="22454" y="46371"/>
                    <a:pt x="21721" y="48203"/>
                  </a:cubicBezTo>
                  <a:cubicBezTo>
                    <a:pt x="19521" y="53701"/>
                    <a:pt x="18788" y="61765"/>
                    <a:pt x="10358" y="58100"/>
                  </a:cubicBezTo>
                  <a:cubicBezTo>
                    <a:pt x="4127" y="55167"/>
                    <a:pt x="-2838" y="50403"/>
                    <a:pt x="1194" y="40872"/>
                  </a:cubicBezTo>
                  <a:cubicBezTo>
                    <a:pt x="15856" y="34275"/>
                    <a:pt x="19521" y="17414"/>
                    <a:pt x="31251" y="7884"/>
                  </a:cubicBezTo>
                  <a:cubicBezTo>
                    <a:pt x="34916" y="4952"/>
                    <a:pt x="36749" y="-180"/>
                    <a:pt x="42980" y="187"/>
                  </a:cubicBezTo>
                  <a:cubicBezTo>
                    <a:pt x="48111" y="3852"/>
                    <a:pt x="63506" y="-7511"/>
                    <a:pt x="58008" y="10816"/>
                  </a:cubicBezTo>
                  <a:cubicBezTo>
                    <a:pt x="48111" y="22546"/>
                    <a:pt x="42247" y="37574"/>
                    <a:pt x="27585" y="44538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70B4976-96C8-4882-AD0E-B817ABCD133B}"/>
                </a:ext>
              </a:extLst>
            </p:cNvPr>
            <p:cNvSpPr/>
            <p:nvPr/>
          </p:nvSpPr>
          <p:spPr>
            <a:xfrm>
              <a:off x="12278265" y="7032751"/>
              <a:ext cx="39402" cy="47014"/>
            </a:xfrm>
            <a:custGeom>
              <a:avLst/>
              <a:gdLst>
                <a:gd name="connsiteX0" fmla="*/ 0 w 39402"/>
                <a:gd name="connsiteY0" fmla="*/ 39671 h 47014"/>
                <a:gd name="connsiteX1" fmla="*/ 21992 w 39402"/>
                <a:gd name="connsiteY1" fmla="*/ 1551 h 47014"/>
                <a:gd name="connsiteX2" fmla="*/ 38853 w 39402"/>
                <a:gd name="connsiteY2" fmla="*/ 818 h 47014"/>
                <a:gd name="connsiteX3" fmla="*/ 14295 w 39402"/>
                <a:gd name="connsiteY3" fmla="*/ 44069 h 47014"/>
                <a:gd name="connsiteX4" fmla="*/ 0 w 39402"/>
                <a:gd name="connsiteY4" fmla="*/ 39671 h 4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02" h="47014">
                  <a:moveTo>
                    <a:pt x="0" y="39671"/>
                  </a:moveTo>
                  <a:cubicBezTo>
                    <a:pt x="2566" y="24277"/>
                    <a:pt x="16861" y="15479"/>
                    <a:pt x="21992" y="1551"/>
                  </a:cubicBezTo>
                  <a:cubicBezTo>
                    <a:pt x="27857" y="1551"/>
                    <a:pt x="34088" y="-1381"/>
                    <a:pt x="38853" y="818"/>
                  </a:cubicBezTo>
                  <a:cubicBezTo>
                    <a:pt x="42519" y="22444"/>
                    <a:pt x="27124" y="31974"/>
                    <a:pt x="14295" y="44069"/>
                  </a:cubicBezTo>
                  <a:cubicBezTo>
                    <a:pt x="5865" y="51767"/>
                    <a:pt x="4399" y="42237"/>
                    <a:pt x="0" y="39671"/>
                  </a:cubicBezTo>
                  <a:close/>
                </a:path>
              </a:pathLst>
            </a:custGeom>
            <a:solidFill>
              <a:srgbClr val="C9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2A36D8D8-4D5C-4F6E-9708-EDE6076DC1A4}"/>
                </a:ext>
              </a:extLst>
            </p:cNvPr>
            <p:cNvSpPr/>
            <p:nvPr/>
          </p:nvSpPr>
          <p:spPr>
            <a:xfrm>
              <a:off x="12232815" y="7099179"/>
              <a:ext cx="39586" cy="37387"/>
            </a:xfrm>
            <a:custGeom>
              <a:avLst/>
              <a:gdLst>
                <a:gd name="connsiteX0" fmla="*/ 15395 w 39586"/>
                <a:gd name="connsiteY0" fmla="*/ 37387 h 37387"/>
                <a:gd name="connsiteX1" fmla="*/ 7331 w 39586"/>
                <a:gd name="connsiteY1" fmla="*/ 32256 h 37387"/>
                <a:gd name="connsiteX2" fmla="*/ 0 w 39586"/>
                <a:gd name="connsiteY2" fmla="*/ 26757 h 37387"/>
                <a:gd name="connsiteX3" fmla="*/ 22725 w 39586"/>
                <a:gd name="connsiteY3" fmla="*/ 0 h 37387"/>
                <a:gd name="connsiteX4" fmla="*/ 39586 w 39586"/>
                <a:gd name="connsiteY4" fmla="*/ 14662 h 37387"/>
                <a:gd name="connsiteX5" fmla="*/ 15395 w 39586"/>
                <a:gd name="connsiteY5" fmla="*/ 37387 h 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6" h="37387">
                  <a:moveTo>
                    <a:pt x="15395" y="37387"/>
                  </a:moveTo>
                  <a:cubicBezTo>
                    <a:pt x="13562" y="34455"/>
                    <a:pt x="17227" y="24192"/>
                    <a:pt x="7331" y="32256"/>
                  </a:cubicBezTo>
                  <a:cubicBezTo>
                    <a:pt x="1833" y="36654"/>
                    <a:pt x="2932" y="28224"/>
                    <a:pt x="0" y="26757"/>
                  </a:cubicBezTo>
                  <a:cubicBezTo>
                    <a:pt x="7697" y="17961"/>
                    <a:pt x="15028" y="8797"/>
                    <a:pt x="22725" y="0"/>
                  </a:cubicBezTo>
                  <a:cubicBezTo>
                    <a:pt x="31522" y="1100"/>
                    <a:pt x="33721" y="9897"/>
                    <a:pt x="39586" y="14662"/>
                  </a:cubicBezTo>
                  <a:cubicBezTo>
                    <a:pt x="30056" y="20160"/>
                    <a:pt x="30056" y="37020"/>
                    <a:pt x="15395" y="37387"/>
                  </a:cubicBezTo>
                  <a:close/>
                </a:path>
              </a:pathLst>
            </a:custGeom>
            <a:solidFill>
              <a:srgbClr val="D2BA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3FDDCFCE-66FF-4BD1-A91C-C1D669A8593A}"/>
                </a:ext>
              </a:extLst>
            </p:cNvPr>
            <p:cNvSpPr/>
            <p:nvPr/>
          </p:nvSpPr>
          <p:spPr>
            <a:xfrm>
              <a:off x="12364402" y="6929472"/>
              <a:ext cx="33721" cy="37907"/>
            </a:xfrm>
            <a:custGeom>
              <a:avLst/>
              <a:gdLst>
                <a:gd name="connsiteX0" fmla="*/ 33722 w 33721"/>
                <a:gd name="connsiteY0" fmla="*/ 11363 h 37907"/>
                <a:gd name="connsiteX1" fmla="*/ 24192 w 33721"/>
                <a:gd name="connsiteY1" fmla="*/ 21992 h 37907"/>
                <a:gd name="connsiteX2" fmla="*/ 0 w 33721"/>
                <a:gd name="connsiteY2" fmla="*/ 34088 h 37907"/>
                <a:gd name="connsiteX3" fmla="*/ 6598 w 33721"/>
                <a:gd name="connsiteY3" fmla="*/ 14295 h 37907"/>
                <a:gd name="connsiteX4" fmla="*/ 13562 w 33721"/>
                <a:gd name="connsiteY4" fmla="*/ 10996 h 37907"/>
                <a:gd name="connsiteX5" fmla="*/ 22359 w 33721"/>
                <a:gd name="connsiteY5" fmla="*/ 0 h 37907"/>
                <a:gd name="connsiteX6" fmla="*/ 33722 w 33721"/>
                <a:gd name="connsiteY6" fmla="*/ 11363 h 37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21" h="37907">
                  <a:moveTo>
                    <a:pt x="33722" y="11363"/>
                  </a:moveTo>
                  <a:cubicBezTo>
                    <a:pt x="30423" y="15028"/>
                    <a:pt x="24558" y="18327"/>
                    <a:pt x="24192" y="21992"/>
                  </a:cubicBezTo>
                  <a:cubicBezTo>
                    <a:pt x="23459" y="41785"/>
                    <a:pt x="12829" y="39586"/>
                    <a:pt x="0" y="34088"/>
                  </a:cubicBezTo>
                  <a:cubicBezTo>
                    <a:pt x="733" y="27124"/>
                    <a:pt x="2566" y="20160"/>
                    <a:pt x="6598" y="14295"/>
                  </a:cubicBezTo>
                  <a:cubicBezTo>
                    <a:pt x="9530" y="14295"/>
                    <a:pt x="13929" y="15395"/>
                    <a:pt x="13562" y="10996"/>
                  </a:cubicBezTo>
                  <a:cubicBezTo>
                    <a:pt x="13195" y="4399"/>
                    <a:pt x="15028" y="367"/>
                    <a:pt x="22359" y="0"/>
                  </a:cubicBezTo>
                  <a:cubicBezTo>
                    <a:pt x="30056" y="0"/>
                    <a:pt x="33355" y="4032"/>
                    <a:pt x="33722" y="11363"/>
                  </a:cubicBezTo>
                  <a:close/>
                </a:path>
              </a:pathLst>
            </a:custGeom>
            <a:solidFill>
              <a:srgbClr val="7361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C74D76-CEC1-402E-A759-FF2E9894CA17}"/>
                </a:ext>
              </a:extLst>
            </p:cNvPr>
            <p:cNvSpPr/>
            <p:nvPr/>
          </p:nvSpPr>
          <p:spPr>
            <a:xfrm>
              <a:off x="10166183" y="4743802"/>
              <a:ext cx="217431" cy="309835"/>
            </a:xfrm>
            <a:custGeom>
              <a:avLst/>
              <a:gdLst>
                <a:gd name="connsiteX0" fmla="*/ 27210 w 217431"/>
                <a:gd name="connsiteY0" fmla="*/ 0 h 309835"/>
                <a:gd name="connsiteX1" fmla="*/ 56900 w 217431"/>
                <a:gd name="connsiteY1" fmla="*/ 19793 h 309835"/>
                <a:gd name="connsiteX2" fmla="*/ 90255 w 217431"/>
                <a:gd name="connsiteY2" fmla="*/ 18693 h 309835"/>
                <a:gd name="connsiteX3" fmla="*/ 113714 w 217431"/>
                <a:gd name="connsiteY3" fmla="*/ 11363 h 309835"/>
                <a:gd name="connsiteX4" fmla="*/ 150734 w 217431"/>
                <a:gd name="connsiteY4" fmla="*/ 10630 h 309835"/>
                <a:gd name="connsiteX5" fmla="*/ 174192 w 217431"/>
                <a:gd name="connsiteY5" fmla="*/ 18693 h 309835"/>
                <a:gd name="connsiteX6" fmla="*/ 129841 w 217431"/>
                <a:gd name="connsiteY6" fmla="*/ 24925 h 309835"/>
                <a:gd name="connsiteX7" fmla="*/ 149268 w 217431"/>
                <a:gd name="connsiteY7" fmla="*/ 36287 h 309835"/>
                <a:gd name="connsiteX8" fmla="*/ 162097 w 217431"/>
                <a:gd name="connsiteY8" fmla="*/ 77706 h 309835"/>
                <a:gd name="connsiteX9" fmla="*/ 163196 w 217431"/>
                <a:gd name="connsiteY9" fmla="*/ 82838 h 309835"/>
                <a:gd name="connsiteX10" fmla="*/ 164296 w 217431"/>
                <a:gd name="connsiteY10" fmla="*/ 91268 h 309835"/>
                <a:gd name="connsiteX11" fmla="*/ 166495 w 217431"/>
                <a:gd name="connsiteY11" fmla="*/ 89435 h 309835"/>
                <a:gd name="connsiteX12" fmla="*/ 162463 w 217431"/>
                <a:gd name="connsiteY12" fmla="*/ 82105 h 309835"/>
                <a:gd name="connsiteX13" fmla="*/ 179690 w 217431"/>
                <a:gd name="connsiteY13" fmla="*/ 69276 h 309835"/>
                <a:gd name="connsiteX14" fmla="*/ 186288 w 217431"/>
                <a:gd name="connsiteY14" fmla="*/ 83571 h 309835"/>
                <a:gd name="connsiteX15" fmla="*/ 208647 w 217431"/>
                <a:gd name="connsiteY15" fmla="*/ 118392 h 309835"/>
                <a:gd name="connsiteX16" fmla="*/ 215245 w 217431"/>
                <a:gd name="connsiteY16" fmla="*/ 134886 h 309835"/>
                <a:gd name="connsiteX17" fmla="*/ 193619 w 217431"/>
                <a:gd name="connsiteY17" fmla="*/ 136352 h 309835"/>
                <a:gd name="connsiteX18" fmla="*/ 181523 w 217431"/>
                <a:gd name="connsiteY18" fmla="*/ 116193 h 309835"/>
                <a:gd name="connsiteX19" fmla="*/ 173826 w 217431"/>
                <a:gd name="connsiteY19" fmla="*/ 109962 h 309835"/>
                <a:gd name="connsiteX20" fmla="*/ 165762 w 217431"/>
                <a:gd name="connsiteY20" fmla="*/ 119125 h 309835"/>
                <a:gd name="connsiteX21" fmla="*/ 167228 w 217431"/>
                <a:gd name="connsiteY21" fmla="*/ 128289 h 309835"/>
                <a:gd name="connsiteX22" fmla="*/ 162097 w 217431"/>
                <a:gd name="connsiteY22" fmla="*/ 150647 h 309835"/>
                <a:gd name="connsiteX23" fmla="*/ 137172 w 217431"/>
                <a:gd name="connsiteY23" fmla="*/ 140751 h 309835"/>
                <a:gd name="connsiteX24" fmla="*/ 126909 w 217431"/>
                <a:gd name="connsiteY24" fmla="*/ 170807 h 309835"/>
                <a:gd name="connsiteX25" fmla="*/ 121044 w 217431"/>
                <a:gd name="connsiteY25" fmla="*/ 221389 h 309835"/>
                <a:gd name="connsiteX26" fmla="*/ 114813 w 217431"/>
                <a:gd name="connsiteY26" fmla="*/ 251445 h 309835"/>
                <a:gd name="connsiteX27" fmla="*/ 117012 w 217431"/>
                <a:gd name="connsiteY27" fmla="*/ 266107 h 309835"/>
                <a:gd name="connsiteX28" fmla="*/ 123977 w 217431"/>
                <a:gd name="connsiteY28" fmla="*/ 302028 h 309835"/>
                <a:gd name="connsiteX29" fmla="*/ 113714 w 217431"/>
                <a:gd name="connsiteY29" fmla="*/ 309359 h 309835"/>
                <a:gd name="connsiteX30" fmla="*/ 110781 w 217431"/>
                <a:gd name="connsiteY30" fmla="*/ 307159 h 309835"/>
                <a:gd name="connsiteX31" fmla="*/ 86223 w 217431"/>
                <a:gd name="connsiteY31" fmla="*/ 277836 h 309835"/>
                <a:gd name="connsiteX32" fmla="*/ 78159 w 217431"/>
                <a:gd name="connsiteY32" fmla="*/ 256944 h 309835"/>
                <a:gd name="connsiteX33" fmla="*/ 71195 w 217431"/>
                <a:gd name="connsiteY33" fmla="*/ 270506 h 309835"/>
                <a:gd name="connsiteX34" fmla="*/ 52502 w 217431"/>
                <a:gd name="connsiteY34" fmla="*/ 280769 h 309835"/>
                <a:gd name="connsiteX35" fmla="*/ 36740 w 217431"/>
                <a:gd name="connsiteY35" fmla="*/ 260609 h 309835"/>
                <a:gd name="connsiteX36" fmla="*/ 12915 w 217431"/>
                <a:gd name="connsiteY36" fmla="*/ 226887 h 309835"/>
                <a:gd name="connsiteX37" fmla="*/ 820 w 217431"/>
                <a:gd name="connsiteY37" fmla="*/ 221389 h 309835"/>
                <a:gd name="connsiteX38" fmla="*/ 3019 w 217431"/>
                <a:gd name="connsiteY38" fmla="*/ 143317 h 309835"/>
                <a:gd name="connsiteX39" fmla="*/ 8150 w 217431"/>
                <a:gd name="connsiteY39" fmla="*/ 131587 h 309835"/>
                <a:gd name="connsiteX40" fmla="*/ 23178 w 217431"/>
                <a:gd name="connsiteY40" fmla="*/ 6964 h 309835"/>
                <a:gd name="connsiteX41" fmla="*/ 27210 w 217431"/>
                <a:gd name="connsiteY41" fmla="*/ 0 h 3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7431" h="309835">
                  <a:moveTo>
                    <a:pt x="27210" y="0"/>
                  </a:moveTo>
                  <a:cubicBezTo>
                    <a:pt x="29043" y="18693"/>
                    <a:pt x="39306" y="23458"/>
                    <a:pt x="56900" y="19793"/>
                  </a:cubicBezTo>
                  <a:cubicBezTo>
                    <a:pt x="67896" y="17594"/>
                    <a:pt x="79259" y="18693"/>
                    <a:pt x="90255" y="18693"/>
                  </a:cubicBezTo>
                  <a:cubicBezTo>
                    <a:pt x="99052" y="18693"/>
                    <a:pt x="106016" y="18693"/>
                    <a:pt x="113714" y="11363"/>
                  </a:cubicBezTo>
                  <a:cubicBezTo>
                    <a:pt x="123977" y="1466"/>
                    <a:pt x="137905" y="12462"/>
                    <a:pt x="150734" y="10630"/>
                  </a:cubicBezTo>
                  <a:cubicBezTo>
                    <a:pt x="155865" y="9896"/>
                    <a:pt x="167595" y="12462"/>
                    <a:pt x="174192" y="18693"/>
                  </a:cubicBezTo>
                  <a:cubicBezTo>
                    <a:pt x="163196" y="36287"/>
                    <a:pt x="146702" y="24925"/>
                    <a:pt x="129841" y="24925"/>
                  </a:cubicBezTo>
                  <a:cubicBezTo>
                    <a:pt x="136805" y="32255"/>
                    <a:pt x="143037" y="34088"/>
                    <a:pt x="149268" y="36287"/>
                  </a:cubicBezTo>
                  <a:cubicBezTo>
                    <a:pt x="175292" y="45451"/>
                    <a:pt x="178591" y="56080"/>
                    <a:pt x="162097" y="77706"/>
                  </a:cubicBezTo>
                  <a:cubicBezTo>
                    <a:pt x="160997" y="79172"/>
                    <a:pt x="162097" y="81372"/>
                    <a:pt x="163196" y="82838"/>
                  </a:cubicBezTo>
                  <a:cubicBezTo>
                    <a:pt x="165762" y="85404"/>
                    <a:pt x="164296" y="88336"/>
                    <a:pt x="164296" y="91268"/>
                  </a:cubicBezTo>
                  <a:cubicBezTo>
                    <a:pt x="164296" y="91268"/>
                    <a:pt x="165762" y="90535"/>
                    <a:pt x="166495" y="89435"/>
                  </a:cubicBezTo>
                  <a:cubicBezTo>
                    <a:pt x="168328" y="85404"/>
                    <a:pt x="163929" y="84670"/>
                    <a:pt x="162463" y="82105"/>
                  </a:cubicBezTo>
                  <a:cubicBezTo>
                    <a:pt x="163929" y="71842"/>
                    <a:pt x="172360" y="69276"/>
                    <a:pt x="179690" y="69276"/>
                  </a:cubicBezTo>
                  <a:cubicBezTo>
                    <a:pt x="189220" y="69276"/>
                    <a:pt x="184455" y="78439"/>
                    <a:pt x="186288" y="83571"/>
                  </a:cubicBezTo>
                  <a:cubicBezTo>
                    <a:pt x="191786" y="96400"/>
                    <a:pt x="196185" y="109962"/>
                    <a:pt x="208647" y="118392"/>
                  </a:cubicBezTo>
                  <a:cubicBezTo>
                    <a:pt x="214878" y="122424"/>
                    <a:pt x="220743" y="127555"/>
                    <a:pt x="215245" y="134886"/>
                  </a:cubicBezTo>
                  <a:cubicBezTo>
                    <a:pt x="209380" y="142217"/>
                    <a:pt x="201316" y="142217"/>
                    <a:pt x="193619" y="136352"/>
                  </a:cubicBezTo>
                  <a:cubicBezTo>
                    <a:pt x="186655" y="131221"/>
                    <a:pt x="182623" y="124623"/>
                    <a:pt x="181523" y="116193"/>
                  </a:cubicBezTo>
                  <a:cubicBezTo>
                    <a:pt x="180790" y="112161"/>
                    <a:pt x="178591" y="108862"/>
                    <a:pt x="173826" y="109962"/>
                  </a:cubicBezTo>
                  <a:cubicBezTo>
                    <a:pt x="169427" y="111061"/>
                    <a:pt x="165762" y="113627"/>
                    <a:pt x="165762" y="119125"/>
                  </a:cubicBezTo>
                  <a:cubicBezTo>
                    <a:pt x="165762" y="122424"/>
                    <a:pt x="167595" y="125356"/>
                    <a:pt x="167228" y="128289"/>
                  </a:cubicBezTo>
                  <a:cubicBezTo>
                    <a:pt x="166129" y="135986"/>
                    <a:pt x="170894" y="145516"/>
                    <a:pt x="162097" y="150647"/>
                  </a:cubicBezTo>
                  <a:cubicBezTo>
                    <a:pt x="152933" y="156145"/>
                    <a:pt x="145969" y="149181"/>
                    <a:pt x="137172" y="140751"/>
                  </a:cubicBezTo>
                  <a:cubicBezTo>
                    <a:pt x="137905" y="153946"/>
                    <a:pt x="132407" y="162010"/>
                    <a:pt x="126909" y="170807"/>
                  </a:cubicBezTo>
                  <a:cubicBezTo>
                    <a:pt x="118112" y="185835"/>
                    <a:pt x="121777" y="204162"/>
                    <a:pt x="121044" y="221389"/>
                  </a:cubicBezTo>
                  <a:cubicBezTo>
                    <a:pt x="120311" y="232019"/>
                    <a:pt x="122877" y="242649"/>
                    <a:pt x="114813" y="251445"/>
                  </a:cubicBezTo>
                  <a:cubicBezTo>
                    <a:pt x="109315" y="257310"/>
                    <a:pt x="113347" y="261709"/>
                    <a:pt x="117012" y="266107"/>
                  </a:cubicBezTo>
                  <a:cubicBezTo>
                    <a:pt x="125809" y="276737"/>
                    <a:pt x="123243" y="289932"/>
                    <a:pt x="123977" y="302028"/>
                  </a:cubicBezTo>
                  <a:cubicBezTo>
                    <a:pt x="124343" y="307526"/>
                    <a:pt x="120311" y="311191"/>
                    <a:pt x="113714" y="309359"/>
                  </a:cubicBezTo>
                  <a:cubicBezTo>
                    <a:pt x="112614" y="308992"/>
                    <a:pt x="110781" y="308259"/>
                    <a:pt x="110781" y="307159"/>
                  </a:cubicBezTo>
                  <a:cubicBezTo>
                    <a:pt x="108215" y="292864"/>
                    <a:pt x="106383" y="279302"/>
                    <a:pt x="86223" y="277836"/>
                  </a:cubicBezTo>
                  <a:cubicBezTo>
                    <a:pt x="78526" y="277470"/>
                    <a:pt x="79259" y="265007"/>
                    <a:pt x="78159" y="256944"/>
                  </a:cubicBezTo>
                  <a:cubicBezTo>
                    <a:pt x="75593" y="261709"/>
                    <a:pt x="72295" y="265741"/>
                    <a:pt x="71195" y="270506"/>
                  </a:cubicBezTo>
                  <a:cubicBezTo>
                    <a:pt x="68996" y="281868"/>
                    <a:pt x="60565" y="282235"/>
                    <a:pt x="52502" y="280769"/>
                  </a:cubicBezTo>
                  <a:cubicBezTo>
                    <a:pt x="42238" y="278569"/>
                    <a:pt x="36740" y="270139"/>
                    <a:pt x="36740" y="260609"/>
                  </a:cubicBezTo>
                  <a:cubicBezTo>
                    <a:pt x="36740" y="237517"/>
                    <a:pt x="34541" y="234218"/>
                    <a:pt x="12915" y="226887"/>
                  </a:cubicBezTo>
                  <a:cubicBezTo>
                    <a:pt x="8883" y="225421"/>
                    <a:pt x="2286" y="229087"/>
                    <a:pt x="820" y="221389"/>
                  </a:cubicBezTo>
                  <a:cubicBezTo>
                    <a:pt x="-647" y="195365"/>
                    <a:pt x="-280" y="169341"/>
                    <a:pt x="3019" y="143317"/>
                  </a:cubicBezTo>
                  <a:cubicBezTo>
                    <a:pt x="3385" y="138918"/>
                    <a:pt x="4852" y="134886"/>
                    <a:pt x="8150" y="131587"/>
                  </a:cubicBezTo>
                  <a:cubicBezTo>
                    <a:pt x="13648" y="90168"/>
                    <a:pt x="15481" y="48017"/>
                    <a:pt x="23178" y="6964"/>
                  </a:cubicBezTo>
                  <a:cubicBezTo>
                    <a:pt x="24645" y="4032"/>
                    <a:pt x="26111" y="1833"/>
                    <a:pt x="27210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585F3BED-5451-47A9-8DC6-43FF15E276B4}"/>
                </a:ext>
              </a:extLst>
            </p:cNvPr>
            <p:cNvSpPr/>
            <p:nvPr/>
          </p:nvSpPr>
          <p:spPr>
            <a:xfrm>
              <a:off x="10080866" y="4796217"/>
              <a:ext cx="95951" cy="383032"/>
            </a:xfrm>
            <a:custGeom>
              <a:avLst/>
              <a:gdLst>
                <a:gd name="connsiteX0" fmla="*/ 94200 w 95951"/>
                <a:gd name="connsiteY0" fmla="*/ 78806 h 383032"/>
                <a:gd name="connsiteX1" fmla="*/ 90902 w 95951"/>
                <a:gd name="connsiteY1" fmla="*/ 172640 h 383032"/>
                <a:gd name="connsiteX2" fmla="*/ 95300 w 95951"/>
                <a:gd name="connsiteY2" fmla="*/ 193532 h 383032"/>
                <a:gd name="connsiteX3" fmla="*/ 91268 w 95951"/>
                <a:gd name="connsiteY3" fmla="*/ 246681 h 383032"/>
                <a:gd name="connsiteX4" fmla="*/ 79172 w 95951"/>
                <a:gd name="connsiteY4" fmla="*/ 270506 h 383032"/>
                <a:gd name="connsiteX5" fmla="*/ 70375 w 95951"/>
                <a:gd name="connsiteY5" fmla="*/ 245581 h 383032"/>
                <a:gd name="connsiteX6" fmla="*/ 63778 w 95951"/>
                <a:gd name="connsiteY6" fmla="*/ 238983 h 383032"/>
                <a:gd name="connsiteX7" fmla="*/ 53515 w 95951"/>
                <a:gd name="connsiteY7" fmla="*/ 297263 h 383032"/>
                <a:gd name="connsiteX8" fmla="*/ 37387 w 95951"/>
                <a:gd name="connsiteY8" fmla="*/ 301661 h 383032"/>
                <a:gd name="connsiteX9" fmla="*/ 44718 w 95951"/>
                <a:gd name="connsiteY9" fmla="*/ 325486 h 383032"/>
                <a:gd name="connsiteX10" fmla="*/ 22725 w 95951"/>
                <a:gd name="connsiteY10" fmla="*/ 331351 h 383032"/>
                <a:gd name="connsiteX11" fmla="*/ 15395 w 95951"/>
                <a:gd name="connsiteY11" fmla="*/ 319255 h 383032"/>
                <a:gd name="connsiteX12" fmla="*/ 12096 w 95951"/>
                <a:gd name="connsiteY12" fmla="*/ 359208 h 383032"/>
                <a:gd name="connsiteX13" fmla="*/ 0 w 95951"/>
                <a:gd name="connsiteY13" fmla="*/ 383033 h 383032"/>
                <a:gd name="connsiteX14" fmla="*/ 16494 w 95951"/>
                <a:gd name="connsiteY14" fmla="*/ 250346 h 383032"/>
                <a:gd name="connsiteX15" fmla="*/ 37753 w 95951"/>
                <a:gd name="connsiteY15" fmla="*/ 69642 h 383032"/>
                <a:gd name="connsiteX16" fmla="*/ 49116 w 95951"/>
                <a:gd name="connsiteY16" fmla="*/ 29323 h 383032"/>
                <a:gd name="connsiteX17" fmla="*/ 68176 w 95951"/>
                <a:gd name="connsiteY17" fmla="*/ 0 h 383032"/>
                <a:gd name="connsiteX18" fmla="*/ 91268 w 95951"/>
                <a:gd name="connsiteY18" fmla="*/ 47284 h 383032"/>
                <a:gd name="connsiteX19" fmla="*/ 86137 w 95951"/>
                <a:gd name="connsiteY19" fmla="*/ 72208 h 383032"/>
                <a:gd name="connsiteX20" fmla="*/ 94200 w 95951"/>
                <a:gd name="connsiteY20" fmla="*/ 78806 h 38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51" h="383032">
                  <a:moveTo>
                    <a:pt x="94200" y="78806"/>
                  </a:moveTo>
                  <a:cubicBezTo>
                    <a:pt x="93101" y="109962"/>
                    <a:pt x="92001" y="141484"/>
                    <a:pt x="90902" y="172640"/>
                  </a:cubicBezTo>
                  <a:cubicBezTo>
                    <a:pt x="96766" y="178504"/>
                    <a:pt x="96400" y="186202"/>
                    <a:pt x="95300" y="193532"/>
                  </a:cubicBezTo>
                  <a:cubicBezTo>
                    <a:pt x="92368" y="211126"/>
                    <a:pt x="93101" y="229087"/>
                    <a:pt x="91268" y="246681"/>
                  </a:cubicBezTo>
                  <a:cubicBezTo>
                    <a:pt x="86870" y="254744"/>
                    <a:pt x="90902" y="271239"/>
                    <a:pt x="79172" y="270506"/>
                  </a:cubicBezTo>
                  <a:cubicBezTo>
                    <a:pt x="66710" y="269772"/>
                    <a:pt x="72575" y="254378"/>
                    <a:pt x="70375" y="245581"/>
                  </a:cubicBezTo>
                  <a:cubicBezTo>
                    <a:pt x="70009" y="243748"/>
                    <a:pt x="70009" y="241916"/>
                    <a:pt x="63778" y="238983"/>
                  </a:cubicBezTo>
                  <a:cubicBezTo>
                    <a:pt x="75507" y="262808"/>
                    <a:pt x="51315" y="276370"/>
                    <a:pt x="53515" y="297263"/>
                  </a:cubicBezTo>
                  <a:cubicBezTo>
                    <a:pt x="54248" y="305327"/>
                    <a:pt x="45451" y="309359"/>
                    <a:pt x="37387" y="301661"/>
                  </a:cubicBezTo>
                  <a:cubicBezTo>
                    <a:pt x="40319" y="309725"/>
                    <a:pt x="50949" y="317056"/>
                    <a:pt x="44718" y="325486"/>
                  </a:cubicBezTo>
                  <a:cubicBezTo>
                    <a:pt x="40686" y="330985"/>
                    <a:pt x="30423" y="331717"/>
                    <a:pt x="22725" y="331351"/>
                  </a:cubicBezTo>
                  <a:cubicBezTo>
                    <a:pt x="16494" y="330985"/>
                    <a:pt x="13195" y="326219"/>
                    <a:pt x="15395" y="319255"/>
                  </a:cubicBezTo>
                  <a:cubicBezTo>
                    <a:pt x="12096" y="332451"/>
                    <a:pt x="13562" y="346013"/>
                    <a:pt x="12096" y="359208"/>
                  </a:cubicBezTo>
                  <a:cubicBezTo>
                    <a:pt x="10996" y="368371"/>
                    <a:pt x="13195" y="379734"/>
                    <a:pt x="0" y="383033"/>
                  </a:cubicBezTo>
                  <a:cubicBezTo>
                    <a:pt x="1466" y="338315"/>
                    <a:pt x="6231" y="293597"/>
                    <a:pt x="16494" y="250346"/>
                  </a:cubicBezTo>
                  <a:cubicBezTo>
                    <a:pt x="30789" y="190967"/>
                    <a:pt x="34821" y="130488"/>
                    <a:pt x="37753" y="69642"/>
                  </a:cubicBezTo>
                  <a:cubicBezTo>
                    <a:pt x="38487" y="55347"/>
                    <a:pt x="39586" y="41052"/>
                    <a:pt x="49116" y="29323"/>
                  </a:cubicBezTo>
                  <a:cubicBezTo>
                    <a:pt x="64877" y="26024"/>
                    <a:pt x="67810" y="13929"/>
                    <a:pt x="68176" y="0"/>
                  </a:cubicBezTo>
                  <a:cubicBezTo>
                    <a:pt x="80272" y="13562"/>
                    <a:pt x="78439" y="33722"/>
                    <a:pt x="91268" y="47284"/>
                  </a:cubicBezTo>
                  <a:cubicBezTo>
                    <a:pt x="79905" y="53515"/>
                    <a:pt x="82838" y="62678"/>
                    <a:pt x="86137" y="72208"/>
                  </a:cubicBezTo>
                  <a:cubicBezTo>
                    <a:pt x="87969" y="76240"/>
                    <a:pt x="90169" y="78439"/>
                    <a:pt x="94200" y="78806"/>
                  </a:cubicBezTo>
                  <a:close/>
                </a:path>
              </a:pathLst>
            </a:custGeom>
            <a:solidFill>
              <a:srgbClr val="9D90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3D584CC-7137-47B3-9CB0-1A136B27DE64}"/>
                </a:ext>
              </a:extLst>
            </p:cNvPr>
            <p:cNvSpPr/>
            <p:nvPr/>
          </p:nvSpPr>
          <p:spPr>
            <a:xfrm>
              <a:off x="12242777" y="4600485"/>
              <a:ext cx="65660" cy="82837"/>
            </a:xfrm>
            <a:custGeom>
              <a:avLst/>
              <a:gdLst>
                <a:gd name="connsiteX0" fmla="*/ 46851 w 65660"/>
                <a:gd name="connsiteY0" fmla="*/ 82471 h 82837"/>
                <a:gd name="connsiteX1" fmla="*/ 35488 w 65660"/>
                <a:gd name="connsiteY1" fmla="*/ 82838 h 82837"/>
                <a:gd name="connsiteX2" fmla="*/ 32923 w 65660"/>
                <a:gd name="connsiteY2" fmla="*/ 66710 h 82837"/>
                <a:gd name="connsiteX3" fmla="*/ 43919 w 65660"/>
                <a:gd name="connsiteY3" fmla="*/ 50582 h 82837"/>
                <a:gd name="connsiteX4" fmla="*/ 28524 w 65660"/>
                <a:gd name="connsiteY4" fmla="*/ 29690 h 82837"/>
                <a:gd name="connsiteX5" fmla="*/ 16062 w 65660"/>
                <a:gd name="connsiteY5" fmla="*/ 26757 h 82837"/>
                <a:gd name="connsiteX6" fmla="*/ 3233 w 65660"/>
                <a:gd name="connsiteY6" fmla="*/ 1833 h 82837"/>
                <a:gd name="connsiteX7" fmla="*/ 5066 w 65660"/>
                <a:gd name="connsiteY7" fmla="*/ 0 h 82837"/>
                <a:gd name="connsiteX8" fmla="*/ 50150 w 65660"/>
                <a:gd name="connsiteY8" fmla="*/ 18327 h 82837"/>
                <a:gd name="connsiteX9" fmla="*/ 54548 w 65660"/>
                <a:gd name="connsiteY9" fmla="*/ 63045 h 82837"/>
                <a:gd name="connsiteX10" fmla="*/ 46851 w 65660"/>
                <a:gd name="connsiteY10" fmla="*/ 82471 h 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660" h="82837">
                  <a:moveTo>
                    <a:pt x="46851" y="82471"/>
                  </a:moveTo>
                  <a:cubicBezTo>
                    <a:pt x="43186" y="82471"/>
                    <a:pt x="39154" y="82471"/>
                    <a:pt x="35488" y="82838"/>
                  </a:cubicBezTo>
                  <a:cubicBezTo>
                    <a:pt x="29990" y="78439"/>
                    <a:pt x="28891" y="72941"/>
                    <a:pt x="32923" y="66710"/>
                  </a:cubicBezTo>
                  <a:cubicBezTo>
                    <a:pt x="36954" y="61579"/>
                    <a:pt x="41353" y="56814"/>
                    <a:pt x="43919" y="50582"/>
                  </a:cubicBezTo>
                  <a:cubicBezTo>
                    <a:pt x="48684" y="36654"/>
                    <a:pt x="35488" y="34821"/>
                    <a:pt x="28524" y="29690"/>
                  </a:cubicBezTo>
                  <a:cubicBezTo>
                    <a:pt x="25225" y="27124"/>
                    <a:pt x="20460" y="27490"/>
                    <a:pt x="16062" y="26757"/>
                  </a:cubicBezTo>
                  <a:cubicBezTo>
                    <a:pt x="1400" y="23825"/>
                    <a:pt x="-4098" y="16128"/>
                    <a:pt x="3233" y="1833"/>
                  </a:cubicBezTo>
                  <a:cubicBezTo>
                    <a:pt x="3966" y="1100"/>
                    <a:pt x="4699" y="733"/>
                    <a:pt x="5066" y="0"/>
                  </a:cubicBezTo>
                  <a:cubicBezTo>
                    <a:pt x="20827" y="4032"/>
                    <a:pt x="34022" y="14295"/>
                    <a:pt x="50150" y="18327"/>
                  </a:cubicBezTo>
                  <a:cubicBezTo>
                    <a:pt x="68843" y="23459"/>
                    <a:pt x="71043" y="50582"/>
                    <a:pt x="54548" y="63045"/>
                  </a:cubicBezTo>
                  <a:cubicBezTo>
                    <a:pt x="47584" y="68909"/>
                    <a:pt x="42453" y="73308"/>
                    <a:pt x="46851" y="8247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CC29715-C2CA-48AA-9F66-F7E703487509}"/>
                </a:ext>
              </a:extLst>
            </p:cNvPr>
            <p:cNvSpPr/>
            <p:nvPr/>
          </p:nvSpPr>
          <p:spPr>
            <a:xfrm>
              <a:off x="12199093" y="4582158"/>
              <a:ext cx="49116" cy="26390"/>
            </a:xfrm>
            <a:custGeom>
              <a:avLst/>
              <a:gdLst>
                <a:gd name="connsiteX0" fmla="*/ 34088 w 49116"/>
                <a:gd name="connsiteY0" fmla="*/ 26391 h 26390"/>
                <a:gd name="connsiteX1" fmla="*/ 0 w 49116"/>
                <a:gd name="connsiteY1" fmla="*/ 0 h 26390"/>
                <a:gd name="connsiteX2" fmla="*/ 34088 w 49116"/>
                <a:gd name="connsiteY2" fmla="*/ 10630 h 26390"/>
                <a:gd name="connsiteX3" fmla="*/ 49116 w 49116"/>
                <a:gd name="connsiteY3" fmla="*/ 18327 h 26390"/>
                <a:gd name="connsiteX4" fmla="*/ 48383 w 49116"/>
                <a:gd name="connsiteY4" fmla="*/ 19060 h 26390"/>
                <a:gd name="connsiteX5" fmla="*/ 36287 w 49116"/>
                <a:gd name="connsiteY5" fmla="*/ 25291 h 26390"/>
                <a:gd name="connsiteX6" fmla="*/ 34088 w 49116"/>
                <a:gd name="connsiteY6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6" h="26390">
                  <a:moveTo>
                    <a:pt x="34088" y="26391"/>
                  </a:moveTo>
                  <a:cubicBezTo>
                    <a:pt x="20893" y="19793"/>
                    <a:pt x="7697" y="13929"/>
                    <a:pt x="0" y="0"/>
                  </a:cubicBezTo>
                  <a:cubicBezTo>
                    <a:pt x="9897" y="8430"/>
                    <a:pt x="22359" y="8064"/>
                    <a:pt x="34088" y="10630"/>
                  </a:cubicBezTo>
                  <a:cubicBezTo>
                    <a:pt x="40319" y="12096"/>
                    <a:pt x="46184" y="12096"/>
                    <a:pt x="49116" y="18327"/>
                  </a:cubicBezTo>
                  <a:cubicBezTo>
                    <a:pt x="49116" y="18327"/>
                    <a:pt x="48383" y="19060"/>
                    <a:pt x="48383" y="19060"/>
                  </a:cubicBezTo>
                  <a:cubicBezTo>
                    <a:pt x="44718" y="21992"/>
                    <a:pt x="39953" y="22725"/>
                    <a:pt x="36287" y="25291"/>
                  </a:cubicBezTo>
                  <a:cubicBezTo>
                    <a:pt x="35554" y="25658"/>
                    <a:pt x="34821" y="26024"/>
                    <a:pt x="34088" y="2639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C725568C-1838-4200-AC49-A6C1F4113BD8}"/>
                </a:ext>
              </a:extLst>
            </p:cNvPr>
            <p:cNvSpPr/>
            <p:nvPr/>
          </p:nvSpPr>
          <p:spPr>
            <a:xfrm>
              <a:off x="10216486" y="6530775"/>
              <a:ext cx="42520" cy="120860"/>
            </a:xfrm>
            <a:custGeom>
              <a:avLst/>
              <a:gdLst>
                <a:gd name="connsiteX0" fmla="*/ 0 w 42520"/>
                <a:gd name="connsiteY0" fmla="*/ 1002 h 120860"/>
                <a:gd name="connsiteX1" fmla="*/ 19793 w 42520"/>
                <a:gd name="connsiteY1" fmla="*/ 12732 h 120860"/>
                <a:gd name="connsiteX2" fmla="*/ 33722 w 42520"/>
                <a:gd name="connsiteY2" fmla="*/ 61115 h 120860"/>
                <a:gd name="connsiteX3" fmla="*/ 41419 w 42520"/>
                <a:gd name="connsiteY3" fmla="*/ 120860 h 120860"/>
                <a:gd name="connsiteX4" fmla="*/ 0 w 42520"/>
                <a:gd name="connsiteY4" fmla="*/ 1002 h 1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20" h="120860">
                  <a:moveTo>
                    <a:pt x="0" y="1002"/>
                  </a:moveTo>
                  <a:cubicBezTo>
                    <a:pt x="10630" y="-1563"/>
                    <a:pt x="17227" y="269"/>
                    <a:pt x="19793" y="12732"/>
                  </a:cubicBezTo>
                  <a:cubicBezTo>
                    <a:pt x="23092" y="29226"/>
                    <a:pt x="27490" y="45353"/>
                    <a:pt x="33722" y="61115"/>
                  </a:cubicBezTo>
                  <a:cubicBezTo>
                    <a:pt x="38853" y="73943"/>
                    <a:pt x="45084" y="109131"/>
                    <a:pt x="41419" y="120860"/>
                  </a:cubicBezTo>
                  <a:cubicBezTo>
                    <a:pt x="22359" y="82740"/>
                    <a:pt x="13928" y="40955"/>
                    <a:pt x="0" y="1002"/>
                  </a:cubicBezTo>
                  <a:close/>
                </a:path>
              </a:pathLst>
            </a:custGeom>
            <a:solidFill>
              <a:srgbClr val="D6D0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4E5AB9A2-1B8F-48BB-ACCA-5D4EE0F20921}"/>
                </a:ext>
              </a:extLst>
            </p:cNvPr>
            <p:cNvSpPr/>
            <p:nvPr/>
          </p:nvSpPr>
          <p:spPr>
            <a:xfrm>
              <a:off x="11647452" y="4123144"/>
              <a:ext cx="42657" cy="34196"/>
            </a:xfrm>
            <a:custGeom>
              <a:avLst/>
              <a:gdLst>
                <a:gd name="connsiteX0" fmla="*/ 14662 w 42657"/>
                <a:gd name="connsiteY0" fmla="*/ 34196 h 34196"/>
                <a:gd name="connsiteX1" fmla="*/ 0 w 42657"/>
                <a:gd name="connsiteY1" fmla="*/ 15503 h 34196"/>
                <a:gd name="connsiteX2" fmla="*/ 15028 w 42657"/>
                <a:gd name="connsiteY2" fmla="*/ 475 h 34196"/>
                <a:gd name="connsiteX3" fmla="*/ 36654 w 42657"/>
                <a:gd name="connsiteY3" fmla="*/ 8172 h 34196"/>
                <a:gd name="connsiteX4" fmla="*/ 42518 w 42657"/>
                <a:gd name="connsiteY4" fmla="*/ 22101 h 34196"/>
                <a:gd name="connsiteX5" fmla="*/ 30423 w 42657"/>
                <a:gd name="connsiteY5" fmla="*/ 30164 h 34196"/>
                <a:gd name="connsiteX6" fmla="*/ 14662 w 42657"/>
                <a:gd name="connsiteY6" fmla="*/ 34196 h 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57" h="34196">
                  <a:moveTo>
                    <a:pt x="14662" y="34196"/>
                  </a:moveTo>
                  <a:cubicBezTo>
                    <a:pt x="8064" y="29431"/>
                    <a:pt x="367" y="25766"/>
                    <a:pt x="0" y="15503"/>
                  </a:cubicBezTo>
                  <a:cubicBezTo>
                    <a:pt x="2566" y="8172"/>
                    <a:pt x="8430" y="3774"/>
                    <a:pt x="15028" y="475"/>
                  </a:cubicBezTo>
                  <a:cubicBezTo>
                    <a:pt x="23825" y="-1358"/>
                    <a:pt x="30423" y="2307"/>
                    <a:pt x="36654" y="8172"/>
                  </a:cubicBezTo>
                  <a:cubicBezTo>
                    <a:pt x="41052" y="12204"/>
                    <a:pt x="43252" y="15869"/>
                    <a:pt x="42518" y="22101"/>
                  </a:cubicBezTo>
                  <a:cubicBezTo>
                    <a:pt x="41419" y="30531"/>
                    <a:pt x="35554" y="29431"/>
                    <a:pt x="30423" y="30164"/>
                  </a:cubicBezTo>
                  <a:cubicBezTo>
                    <a:pt x="25658" y="31631"/>
                    <a:pt x="20160" y="33097"/>
                    <a:pt x="14662" y="34196"/>
                  </a:cubicBezTo>
                  <a:close/>
                </a:path>
              </a:pathLst>
            </a:custGeom>
            <a:solidFill>
              <a:srgbClr val="7C5F5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86D3C5B-EB9A-496A-9DE3-82F30A322A66}"/>
                </a:ext>
              </a:extLst>
            </p:cNvPr>
            <p:cNvSpPr/>
            <p:nvPr/>
          </p:nvSpPr>
          <p:spPr>
            <a:xfrm>
              <a:off x="11625826" y="4044154"/>
              <a:ext cx="47558" cy="26316"/>
            </a:xfrm>
            <a:custGeom>
              <a:avLst/>
              <a:gdLst>
                <a:gd name="connsiteX0" fmla="*/ 47284 w 47558"/>
                <a:gd name="connsiteY0" fmla="*/ 22651 h 26316"/>
                <a:gd name="connsiteX1" fmla="*/ 35554 w 47558"/>
                <a:gd name="connsiteY1" fmla="*/ 26317 h 26316"/>
                <a:gd name="connsiteX2" fmla="*/ 0 w 47558"/>
                <a:gd name="connsiteY2" fmla="*/ 11289 h 26316"/>
                <a:gd name="connsiteX3" fmla="*/ 35188 w 47558"/>
                <a:gd name="connsiteY3" fmla="*/ 1392 h 26316"/>
                <a:gd name="connsiteX4" fmla="*/ 47284 w 47558"/>
                <a:gd name="connsiteY4" fmla="*/ 11655 h 26316"/>
                <a:gd name="connsiteX5" fmla="*/ 47284 w 47558"/>
                <a:gd name="connsiteY5" fmla="*/ 22651 h 2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58" h="26316">
                  <a:moveTo>
                    <a:pt x="47284" y="22651"/>
                  </a:moveTo>
                  <a:cubicBezTo>
                    <a:pt x="43985" y="25217"/>
                    <a:pt x="37020" y="17520"/>
                    <a:pt x="35554" y="26317"/>
                  </a:cubicBezTo>
                  <a:cubicBezTo>
                    <a:pt x="21992" y="26317"/>
                    <a:pt x="12096" y="18253"/>
                    <a:pt x="0" y="11289"/>
                  </a:cubicBezTo>
                  <a:cubicBezTo>
                    <a:pt x="10630" y="1392"/>
                    <a:pt x="21992" y="-2273"/>
                    <a:pt x="35188" y="1392"/>
                  </a:cubicBezTo>
                  <a:cubicBezTo>
                    <a:pt x="36287" y="8356"/>
                    <a:pt x="44351" y="6890"/>
                    <a:pt x="47284" y="11655"/>
                  </a:cubicBezTo>
                  <a:cubicBezTo>
                    <a:pt x="47650" y="15321"/>
                    <a:pt x="47650" y="18986"/>
                    <a:pt x="47284" y="22651"/>
                  </a:cubicBezTo>
                  <a:close/>
                </a:path>
              </a:pathLst>
            </a:custGeom>
            <a:solidFill>
              <a:srgbClr val="E3DA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01C37FD7-663B-42E9-93BC-B393298E2352}"/>
                </a:ext>
              </a:extLst>
            </p:cNvPr>
            <p:cNvSpPr/>
            <p:nvPr/>
          </p:nvSpPr>
          <p:spPr>
            <a:xfrm>
              <a:off x="11443410" y="4704072"/>
              <a:ext cx="721594" cy="101593"/>
            </a:xfrm>
            <a:custGeom>
              <a:avLst/>
              <a:gdLst>
                <a:gd name="connsiteX0" fmla="*/ 688240 w 721594"/>
                <a:gd name="connsiteY0" fmla="*/ 28368 h 101593"/>
                <a:gd name="connsiteX1" fmla="*/ 705834 w 721594"/>
                <a:gd name="connsiteY1" fmla="*/ 35699 h 101593"/>
                <a:gd name="connsiteX2" fmla="*/ 721595 w 721594"/>
                <a:gd name="connsiteY2" fmla="*/ 42663 h 101593"/>
                <a:gd name="connsiteX3" fmla="*/ 678710 w 721594"/>
                <a:gd name="connsiteY3" fmla="*/ 58057 h 101593"/>
                <a:gd name="connsiteX4" fmla="*/ 619331 w 721594"/>
                <a:gd name="connsiteY4" fmla="*/ 62089 h 101593"/>
                <a:gd name="connsiteX5" fmla="*/ 458054 w 721594"/>
                <a:gd name="connsiteY5" fmla="*/ 80783 h 101593"/>
                <a:gd name="connsiteX6" fmla="*/ 282848 w 721594"/>
                <a:gd name="connsiteY6" fmla="*/ 90313 h 101593"/>
                <a:gd name="connsiteX7" fmla="*/ 151994 w 721594"/>
                <a:gd name="connsiteY7" fmla="*/ 93612 h 101593"/>
                <a:gd name="connsiteX8" fmla="*/ 145763 w 721594"/>
                <a:gd name="connsiteY8" fmla="*/ 93612 h 101593"/>
                <a:gd name="connsiteX9" fmla="*/ 41666 w 721594"/>
                <a:gd name="connsiteY9" fmla="*/ 99843 h 101593"/>
                <a:gd name="connsiteX10" fmla="*/ 4645 w 721594"/>
                <a:gd name="connsiteY10" fmla="*/ 99476 h 101593"/>
                <a:gd name="connsiteX11" fmla="*/ 5745 w 721594"/>
                <a:gd name="connsiteY11" fmla="*/ 89580 h 101593"/>
                <a:gd name="connsiteX12" fmla="*/ 73188 w 721594"/>
                <a:gd name="connsiteY12" fmla="*/ 59524 h 101593"/>
                <a:gd name="connsiteX13" fmla="*/ 81985 w 721594"/>
                <a:gd name="connsiteY13" fmla="*/ 59524 h 101593"/>
                <a:gd name="connsiteX14" fmla="*/ 105077 w 721594"/>
                <a:gd name="connsiteY14" fmla="*/ 54759 h 101593"/>
                <a:gd name="connsiteX15" fmla="*/ 75021 w 721594"/>
                <a:gd name="connsiteY15" fmla="*/ 45962 h 101593"/>
                <a:gd name="connsiteX16" fmla="*/ 118272 w 721594"/>
                <a:gd name="connsiteY16" fmla="*/ 40464 h 101593"/>
                <a:gd name="connsiteX17" fmla="*/ 160058 w 721594"/>
                <a:gd name="connsiteY17" fmla="*/ 44496 h 101593"/>
                <a:gd name="connsiteX18" fmla="*/ 238130 w 721594"/>
                <a:gd name="connsiteY18" fmla="*/ 49627 h 101593"/>
                <a:gd name="connsiteX19" fmla="*/ 265621 w 721594"/>
                <a:gd name="connsiteY19" fmla="*/ 53292 h 101593"/>
                <a:gd name="connsiteX20" fmla="*/ 274051 w 721594"/>
                <a:gd name="connsiteY20" fmla="*/ 56591 h 101593"/>
                <a:gd name="connsiteX21" fmla="*/ 345526 w 721594"/>
                <a:gd name="connsiteY21" fmla="*/ 37165 h 101593"/>
                <a:gd name="connsiteX22" fmla="*/ 360188 w 721594"/>
                <a:gd name="connsiteY22" fmla="*/ 35332 h 101593"/>
                <a:gd name="connsiteX23" fmla="*/ 391710 w 721594"/>
                <a:gd name="connsiteY23" fmla="*/ 36798 h 101593"/>
                <a:gd name="connsiteX24" fmla="*/ 408937 w 721594"/>
                <a:gd name="connsiteY24" fmla="*/ 23969 h 101593"/>
                <a:gd name="connsiteX25" fmla="*/ 418101 w 721594"/>
                <a:gd name="connsiteY25" fmla="*/ 16272 h 101593"/>
                <a:gd name="connsiteX26" fmla="*/ 434595 w 721594"/>
                <a:gd name="connsiteY26" fmla="*/ 7842 h 101593"/>
                <a:gd name="connsiteX27" fmla="*/ 448157 w 721594"/>
                <a:gd name="connsiteY27" fmla="*/ 877 h 101593"/>
                <a:gd name="connsiteX28" fmla="*/ 455488 w 721594"/>
                <a:gd name="connsiteY28" fmla="*/ 511 h 101593"/>
                <a:gd name="connsiteX29" fmla="*/ 462086 w 721594"/>
                <a:gd name="connsiteY29" fmla="*/ 4543 h 101593"/>
                <a:gd name="connsiteX30" fmla="*/ 489576 w 721594"/>
                <a:gd name="connsiteY30" fmla="*/ 8941 h 101593"/>
                <a:gd name="connsiteX31" fmla="*/ 503504 w 721594"/>
                <a:gd name="connsiteY31" fmla="*/ 10041 h 101593"/>
                <a:gd name="connsiteX32" fmla="*/ 547489 w 721594"/>
                <a:gd name="connsiteY32" fmla="*/ 22870 h 101593"/>
                <a:gd name="connsiteX33" fmla="*/ 553720 w 721594"/>
                <a:gd name="connsiteY33" fmla="*/ 34599 h 101593"/>
                <a:gd name="connsiteX34" fmla="*/ 555186 w 721594"/>
                <a:gd name="connsiteY34" fmla="*/ 35699 h 101593"/>
                <a:gd name="connsiteX35" fmla="*/ 630693 w 721594"/>
                <a:gd name="connsiteY35" fmla="*/ 32400 h 101593"/>
                <a:gd name="connsiteX36" fmla="*/ 677244 w 721594"/>
                <a:gd name="connsiteY36" fmla="*/ 30934 h 101593"/>
                <a:gd name="connsiteX37" fmla="*/ 683841 w 721594"/>
                <a:gd name="connsiteY37" fmla="*/ 27635 h 101593"/>
                <a:gd name="connsiteX38" fmla="*/ 688240 w 721594"/>
                <a:gd name="connsiteY38" fmla="*/ 28368 h 10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1594" h="101593">
                  <a:moveTo>
                    <a:pt x="688240" y="28368"/>
                  </a:moveTo>
                  <a:cubicBezTo>
                    <a:pt x="691905" y="36065"/>
                    <a:pt x="698869" y="35699"/>
                    <a:pt x="705834" y="35699"/>
                  </a:cubicBezTo>
                  <a:cubicBezTo>
                    <a:pt x="712431" y="35699"/>
                    <a:pt x="718296" y="35699"/>
                    <a:pt x="721595" y="42663"/>
                  </a:cubicBezTo>
                  <a:cubicBezTo>
                    <a:pt x="711332" y="59157"/>
                    <a:pt x="694471" y="59157"/>
                    <a:pt x="678710" y="58057"/>
                  </a:cubicBezTo>
                  <a:cubicBezTo>
                    <a:pt x="658550" y="56591"/>
                    <a:pt x="639124" y="59524"/>
                    <a:pt x="619331" y="62089"/>
                  </a:cubicBezTo>
                  <a:cubicBezTo>
                    <a:pt x="565816" y="69054"/>
                    <a:pt x="511935" y="77484"/>
                    <a:pt x="458054" y="80783"/>
                  </a:cubicBezTo>
                  <a:cubicBezTo>
                    <a:pt x="399774" y="84448"/>
                    <a:pt x="341128" y="87381"/>
                    <a:pt x="282848" y="90313"/>
                  </a:cubicBezTo>
                  <a:cubicBezTo>
                    <a:pt x="239230" y="92512"/>
                    <a:pt x="195612" y="93612"/>
                    <a:pt x="151994" y="93612"/>
                  </a:cubicBezTo>
                  <a:cubicBezTo>
                    <a:pt x="149795" y="93612"/>
                    <a:pt x="147962" y="93612"/>
                    <a:pt x="145763" y="93612"/>
                  </a:cubicBezTo>
                  <a:cubicBezTo>
                    <a:pt x="110941" y="94711"/>
                    <a:pt x="76120" y="96544"/>
                    <a:pt x="41666" y="99843"/>
                  </a:cubicBezTo>
                  <a:cubicBezTo>
                    <a:pt x="29203" y="101676"/>
                    <a:pt x="16741" y="102775"/>
                    <a:pt x="4645" y="99476"/>
                  </a:cubicBezTo>
                  <a:cubicBezTo>
                    <a:pt x="-3052" y="95444"/>
                    <a:pt x="-120" y="90679"/>
                    <a:pt x="5745" y="89580"/>
                  </a:cubicBezTo>
                  <a:cubicBezTo>
                    <a:pt x="30303" y="83715"/>
                    <a:pt x="52662" y="73452"/>
                    <a:pt x="73188" y="59524"/>
                  </a:cubicBezTo>
                  <a:cubicBezTo>
                    <a:pt x="76120" y="57691"/>
                    <a:pt x="79053" y="58057"/>
                    <a:pt x="81985" y="59524"/>
                  </a:cubicBezTo>
                  <a:cubicBezTo>
                    <a:pt x="90782" y="64289"/>
                    <a:pt x="97380" y="59524"/>
                    <a:pt x="105077" y="54759"/>
                  </a:cubicBezTo>
                  <a:cubicBezTo>
                    <a:pt x="95547" y="48527"/>
                    <a:pt x="81985" y="57691"/>
                    <a:pt x="75021" y="45962"/>
                  </a:cubicBezTo>
                  <a:cubicBezTo>
                    <a:pt x="88216" y="33133"/>
                    <a:pt x="103977" y="38631"/>
                    <a:pt x="118272" y="40464"/>
                  </a:cubicBezTo>
                  <a:cubicBezTo>
                    <a:pt x="132201" y="42296"/>
                    <a:pt x="145763" y="45229"/>
                    <a:pt x="160058" y="44496"/>
                  </a:cubicBezTo>
                  <a:cubicBezTo>
                    <a:pt x="185715" y="49627"/>
                    <a:pt x="211740" y="49994"/>
                    <a:pt x="238130" y="49627"/>
                  </a:cubicBezTo>
                  <a:cubicBezTo>
                    <a:pt x="247294" y="49627"/>
                    <a:pt x="256824" y="49261"/>
                    <a:pt x="265621" y="53292"/>
                  </a:cubicBezTo>
                  <a:cubicBezTo>
                    <a:pt x="268553" y="54392"/>
                    <a:pt x="271485" y="58057"/>
                    <a:pt x="274051" y="56591"/>
                  </a:cubicBezTo>
                  <a:cubicBezTo>
                    <a:pt x="296044" y="43762"/>
                    <a:pt x="323534" y="51093"/>
                    <a:pt x="345526" y="37165"/>
                  </a:cubicBezTo>
                  <a:cubicBezTo>
                    <a:pt x="349558" y="34599"/>
                    <a:pt x="355056" y="35332"/>
                    <a:pt x="360188" y="35332"/>
                  </a:cubicBezTo>
                  <a:cubicBezTo>
                    <a:pt x="370451" y="37898"/>
                    <a:pt x="381447" y="36798"/>
                    <a:pt x="391710" y="36798"/>
                  </a:cubicBezTo>
                  <a:cubicBezTo>
                    <a:pt x="399774" y="37165"/>
                    <a:pt x="413336" y="42296"/>
                    <a:pt x="408937" y="23969"/>
                  </a:cubicBezTo>
                  <a:cubicBezTo>
                    <a:pt x="407838" y="19204"/>
                    <a:pt x="413702" y="17005"/>
                    <a:pt x="418101" y="16272"/>
                  </a:cubicBezTo>
                  <a:cubicBezTo>
                    <a:pt x="424699" y="15539"/>
                    <a:pt x="429097" y="10407"/>
                    <a:pt x="434595" y="7842"/>
                  </a:cubicBezTo>
                  <a:cubicBezTo>
                    <a:pt x="439360" y="6009"/>
                    <a:pt x="445225" y="6742"/>
                    <a:pt x="448157" y="877"/>
                  </a:cubicBezTo>
                  <a:cubicBezTo>
                    <a:pt x="450356" y="-222"/>
                    <a:pt x="452922" y="-222"/>
                    <a:pt x="455488" y="511"/>
                  </a:cubicBezTo>
                  <a:cubicBezTo>
                    <a:pt x="458054" y="1611"/>
                    <a:pt x="459886" y="3077"/>
                    <a:pt x="462086" y="4543"/>
                  </a:cubicBezTo>
                  <a:cubicBezTo>
                    <a:pt x="470149" y="12240"/>
                    <a:pt x="477480" y="21037"/>
                    <a:pt x="489576" y="8941"/>
                  </a:cubicBezTo>
                  <a:cubicBezTo>
                    <a:pt x="493241" y="5276"/>
                    <a:pt x="498739" y="8575"/>
                    <a:pt x="503504" y="10041"/>
                  </a:cubicBezTo>
                  <a:cubicBezTo>
                    <a:pt x="519266" y="10774"/>
                    <a:pt x="532461" y="19937"/>
                    <a:pt x="547489" y="22870"/>
                  </a:cubicBezTo>
                  <a:cubicBezTo>
                    <a:pt x="552254" y="23603"/>
                    <a:pt x="561417" y="25436"/>
                    <a:pt x="553720" y="34599"/>
                  </a:cubicBezTo>
                  <a:cubicBezTo>
                    <a:pt x="552987" y="35332"/>
                    <a:pt x="553720" y="35699"/>
                    <a:pt x="555186" y="35699"/>
                  </a:cubicBezTo>
                  <a:cubicBezTo>
                    <a:pt x="580478" y="38631"/>
                    <a:pt x="605769" y="35332"/>
                    <a:pt x="630693" y="32400"/>
                  </a:cubicBezTo>
                  <a:cubicBezTo>
                    <a:pt x="646454" y="30567"/>
                    <a:pt x="662216" y="40097"/>
                    <a:pt x="677244" y="30934"/>
                  </a:cubicBezTo>
                  <a:cubicBezTo>
                    <a:pt x="679076" y="29834"/>
                    <a:pt x="681642" y="28734"/>
                    <a:pt x="683841" y="27635"/>
                  </a:cubicBezTo>
                  <a:cubicBezTo>
                    <a:pt x="685308" y="26535"/>
                    <a:pt x="686774" y="26902"/>
                    <a:pt x="688240" y="28368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5CDC4FF-E179-4875-93EB-8298965389F5}"/>
                </a:ext>
              </a:extLst>
            </p:cNvPr>
            <p:cNvSpPr/>
            <p:nvPr/>
          </p:nvSpPr>
          <p:spPr>
            <a:xfrm>
              <a:off x="12015024" y="4732423"/>
              <a:ext cx="282829" cy="255699"/>
            </a:xfrm>
            <a:custGeom>
              <a:avLst/>
              <a:gdLst>
                <a:gd name="connsiteX0" fmla="*/ 48817 w 282829"/>
                <a:gd name="connsiteY0" fmla="*/ 29706 h 255699"/>
                <a:gd name="connsiteX1" fmla="*/ 103064 w 282829"/>
                <a:gd name="connsiteY1" fmla="*/ 24574 h 255699"/>
                <a:gd name="connsiteX2" fmla="*/ 150348 w 282829"/>
                <a:gd name="connsiteY2" fmla="*/ 14311 h 255699"/>
                <a:gd name="connsiteX3" fmla="*/ 226588 w 282829"/>
                <a:gd name="connsiteY3" fmla="*/ 3315 h 255699"/>
                <a:gd name="connsiteX4" fmla="*/ 262875 w 282829"/>
                <a:gd name="connsiteY4" fmla="*/ 3681 h 255699"/>
                <a:gd name="connsiteX5" fmla="*/ 282668 w 282829"/>
                <a:gd name="connsiteY5" fmla="*/ 10646 h 255699"/>
                <a:gd name="connsiteX6" fmla="*/ 278636 w 282829"/>
                <a:gd name="connsiteY6" fmla="*/ 19809 h 255699"/>
                <a:gd name="connsiteX7" fmla="*/ 273505 w 282829"/>
                <a:gd name="connsiteY7" fmla="*/ 20909 h 255699"/>
                <a:gd name="connsiteX8" fmla="*/ 253712 w 282829"/>
                <a:gd name="connsiteY8" fmla="*/ 37770 h 255699"/>
                <a:gd name="connsiteX9" fmla="*/ 239783 w 282829"/>
                <a:gd name="connsiteY9" fmla="*/ 43268 h 255699"/>
                <a:gd name="connsiteX10" fmla="*/ 205695 w 282829"/>
                <a:gd name="connsiteY10" fmla="*/ 36670 h 255699"/>
                <a:gd name="connsiteX11" fmla="*/ 198731 w 282829"/>
                <a:gd name="connsiteY11" fmla="*/ 37036 h 255699"/>
                <a:gd name="connsiteX12" fmla="*/ 174173 w 282829"/>
                <a:gd name="connsiteY12" fmla="*/ 46933 h 255699"/>
                <a:gd name="connsiteX13" fmla="*/ 140818 w 282829"/>
                <a:gd name="connsiteY13" fmla="*/ 61228 h 255699"/>
                <a:gd name="connsiteX14" fmla="*/ 134220 w 282829"/>
                <a:gd name="connsiteY14" fmla="*/ 60128 h 255699"/>
                <a:gd name="connsiteX15" fmla="*/ 121758 w 282829"/>
                <a:gd name="connsiteY15" fmla="*/ 66726 h 255699"/>
                <a:gd name="connsiteX16" fmla="*/ 119192 w 282829"/>
                <a:gd name="connsiteY16" fmla="*/ 131237 h 255699"/>
                <a:gd name="connsiteX17" fmla="*/ 118459 w 282829"/>
                <a:gd name="connsiteY17" fmla="*/ 198313 h 255699"/>
                <a:gd name="connsiteX18" fmla="*/ 115527 w 282829"/>
                <a:gd name="connsiteY18" fmla="*/ 253661 h 255699"/>
                <a:gd name="connsiteX19" fmla="*/ 105264 w 282829"/>
                <a:gd name="connsiteY19" fmla="*/ 248529 h 255699"/>
                <a:gd name="connsiteX20" fmla="*/ 92068 w 282829"/>
                <a:gd name="connsiteY20" fmla="*/ 173755 h 255699"/>
                <a:gd name="connsiteX21" fmla="*/ 84371 w 282829"/>
                <a:gd name="connsiteY21" fmla="*/ 156162 h 255699"/>
                <a:gd name="connsiteX22" fmla="*/ 74474 w 282829"/>
                <a:gd name="connsiteY22" fmla="*/ 127205 h 255699"/>
                <a:gd name="connsiteX23" fmla="*/ 67510 w 282829"/>
                <a:gd name="connsiteY23" fmla="*/ 107412 h 255699"/>
                <a:gd name="connsiteX24" fmla="*/ 64211 w 282829"/>
                <a:gd name="connsiteY24" fmla="*/ 101181 h 255699"/>
                <a:gd name="connsiteX25" fmla="*/ 68976 w 282829"/>
                <a:gd name="connsiteY25" fmla="*/ 71858 h 255699"/>
                <a:gd name="connsiteX26" fmla="*/ 65311 w 282829"/>
                <a:gd name="connsiteY26" fmla="*/ 48399 h 255699"/>
                <a:gd name="connsiteX27" fmla="*/ 40386 w 282829"/>
                <a:gd name="connsiteY27" fmla="*/ 59762 h 255699"/>
                <a:gd name="connsiteX28" fmla="*/ 11796 w 282829"/>
                <a:gd name="connsiteY28" fmla="*/ 67459 h 255699"/>
                <a:gd name="connsiteX29" fmla="*/ 2999 w 282829"/>
                <a:gd name="connsiteY29" fmla="*/ 68559 h 255699"/>
                <a:gd name="connsiteX30" fmla="*/ 1167 w 282829"/>
                <a:gd name="connsiteY30" fmla="*/ 46567 h 255699"/>
                <a:gd name="connsiteX31" fmla="*/ 15462 w 282829"/>
                <a:gd name="connsiteY31" fmla="*/ 37036 h 255699"/>
                <a:gd name="connsiteX32" fmla="*/ 48817 w 282829"/>
                <a:gd name="connsiteY32" fmla="*/ 29706 h 25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829" h="255699">
                  <a:moveTo>
                    <a:pt x="48817" y="29706"/>
                  </a:moveTo>
                  <a:cubicBezTo>
                    <a:pt x="66777" y="25674"/>
                    <a:pt x="84371" y="20909"/>
                    <a:pt x="103064" y="24574"/>
                  </a:cubicBezTo>
                  <a:cubicBezTo>
                    <a:pt x="120292" y="27873"/>
                    <a:pt x="135320" y="21275"/>
                    <a:pt x="150348" y="14311"/>
                  </a:cubicBezTo>
                  <a:cubicBezTo>
                    <a:pt x="174906" y="4048"/>
                    <a:pt x="200930" y="3315"/>
                    <a:pt x="226588" y="3315"/>
                  </a:cubicBezTo>
                  <a:cubicBezTo>
                    <a:pt x="238684" y="3315"/>
                    <a:pt x="251146" y="-4382"/>
                    <a:pt x="262875" y="3681"/>
                  </a:cubicBezTo>
                  <a:cubicBezTo>
                    <a:pt x="270572" y="2948"/>
                    <a:pt x="278636" y="749"/>
                    <a:pt x="282668" y="10646"/>
                  </a:cubicBezTo>
                  <a:cubicBezTo>
                    <a:pt x="283401" y="14678"/>
                    <a:pt x="281569" y="17610"/>
                    <a:pt x="278636" y="19809"/>
                  </a:cubicBezTo>
                  <a:cubicBezTo>
                    <a:pt x="276804" y="20542"/>
                    <a:pt x="275338" y="20909"/>
                    <a:pt x="273505" y="20909"/>
                  </a:cubicBezTo>
                  <a:cubicBezTo>
                    <a:pt x="263242" y="22375"/>
                    <a:pt x="256277" y="27140"/>
                    <a:pt x="253712" y="37770"/>
                  </a:cubicBezTo>
                  <a:cubicBezTo>
                    <a:pt x="251512" y="46200"/>
                    <a:pt x="245648" y="47666"/>
                    <a:pt x="239783" y="43268"/>
                  </a:cubicBezTo>
                  <a:cubicBezTo>
                    <a:pt x="229154" y="35570"/>
                    <a:pt x="217058" y="38136"/>
                    <a:pt x="205695" y="36670"/>
                  </a:cubicBezTo>
                  <a:cubicBezTo>
                    <a:pt x="203129" y="36303"/>
                    <a:pt x="199097" y="35204"/>
                    <a:pt x="198731" y="37036"/>
                  </a:cubicBezTo>
                  <a:cubicBezTo>
                    <a:pt x="194333" y="50598"/>
                    <a:pt x="183336" y="45833"/>
                    <a:pt x="174173" y="46933"/>
                  </a:cubicBezTo>
                  <a:cubicBezTo>
                    <a:pt x="161711" y="48399"/>
                    <a:pt x="147049" y="44734"/>
                    <a:pt x="140818" y="61228"/>
                  </a:cubicBezTo>
                  <a:cubicBezTo>
                    <a:pt x="140085" y="62694"/>
                    <a:pt x="136053" y="61228"/>
                    <a:pt x="134220" y="60128"/>
                  </a:cubicBezTo>
                  <a:cubicBezTo>
                    <a:pt x="125423" y="53164"/>
                    <a:pt x="124324" y="60861"/>
                    <a:pt x="121758" y="66726"/>
                  </a:cubicBezTo>
                  <a:cubicBezTo>
                    <a:pt x="113327" y="87985"/>
                    <a:pt x="115893" y="109978"/>
                    <a:pt x="119192" y="131237"/>
                  </a:cubicBezTo>
                  <a:cubicBezTo>
                    <a:pt x="122857" y="153962"/>
                    <a:pt x="121025" y="176321"/>
                    <a:pt x="118459" y="198313"/>
                  </a:cubicBezTo>
                  <a:cubicBezTo>
                    <a:pt x="116260" y="217007"/>
                    <a:pt x="118825" y="235334"/>
                    <a:pt x="115527" y="253661"/>
                  </a:cubicBezTo>
                  <a:cubicBezTo>
                    <a:pt x="108562" y="259159"/>
                    <a:pt x="106730" y="252195"/>
                    <a:pt x="105264" y="248529"/>
                  </a:cubicBezTo>
                  <a:cubicBezTo>
                    <a:pt x="96833" y="224338"/>
                    <a:pt x="80705" y="201612"/>
                    <a:pt x="92068" y="173755"/>
                  </a:cubicBezTo>
                  <a:cubicBezTo>
                    <a:pt x="95367" y="166058"/>
                    <a:pt x="89869" y="161293"/>
                    <a:pt x="84371" y="156162"/>
                  </a:cubicBezTo>
                  <a:cubicBezTo>
                    <a:pt x="75941" y="148464"/>
                    <a:pt x="68243" y="141133"/>
                    <a:pt x="74474" y="127205"/>
                  </a:cubicBezTo>
                  <a:cubicBezTo>
                    <a:pt x="77040" y="121340"/>
                    <a:pt x="79239" y="110711"/>
                    <a:pt x="67510" y="107412"/>
                  </a:cubicBezTo>
                  <a:cubicBezTo>
                    <a:pt x="65311" y="106679"/>
                    <a:pt x="63112" y="102647"/>
                    <a:pt x="64211" y="101181"/>
                  </a:cubicBezTo>
                  <a:cubicBezTo>
                    <a:pt x="71175" y="92017"/>
                    <a:pt x="70076" y="82854"/>
                    <a:pt x="68976" y="71858"/>
                  </a:cubicBezTo>
                  <a:cubicBezTo>
                    <a:pt x="67877" y="60495"/>
                    <a:pt x="71175" y="58296"/>
                    <a:pt x="65311" y="48399"/>
                  </a:cubicBezTo>
                  <a:cubicBezTo>
                    <a:pt x="60546" y="61595"/>
                    <a:pt x="51016" y="62694"/>
                    <a:pt x="40386" y="59762"/>
                  </a:cubicBezTo>
                  <a:cubicBezTo>
                    <a:pt x="29390" y="56830"/>
                    <a:pt x="19494" y="56830"/>
                    <a:pt x="11796" y="67459"/>
                  </a:cubicBezTo>
                  <a:cubicBezTo>
                    <a:pt x="9597" y="70392"/>
                    <a:pt x="5932" y="73324"/>
                    <a:pt x="2999" y="68559"/>
                  </a:cubicBezTo>
                  <a:cubicBezTo>
                    <a:pt x="-1033" y="61595"/>
                    <a:pt x="-300" y="54264"/>
                    <a:pt x="1167" y="46567"/>
                  </a:cubicBezTo>
                  <a:cubicBezTo>
                    <a:pt x="2633" y="38869"/>
                    <a:pt x="8497" y="37770"/>
                    <a:pt x="15462" y="37036"/>
                  </a:cubicBezTo>
                  <a:cubicBezTo>
                    <a:pt x="26458" y="35937"/>
                    <a:pt x="38920" y="37770"/>
                    <a:pt x="48817" y="29706"/>
                  </a:cubicBezTo>
                  <a:close/>
                </a:path>
              </a:pathLst>
            </a:custGeom>
            <a:solidFill>
              <a:srgbClr val="B1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8AC36A7E-8D26-48B5-B068-3FFDE72C5B58}"/>
                </a:ext>
              </a:extLst>
            </p:cNvPr>
            <p:cNvSpPr/>
            <p:nvPr/>
          </p:nvSpPr>
          <p:spPr>
            <a:xfrm>
              <a:off x="11920524" y="4622583"/>
              <a:ext cx="357741" cy="93351"/>
            </a:xfrm>
            <a:custGeom>
              <a:avLst/>
              <a:gdLst>
                <a:gd name="connsiteX0" fmla="*/ 357742 w 357741"/>
                <a:gd name="connsiteY0" fmla="*/ 46079 h 93351"/>
                <a:gd name="connsiteX1" fmla="*/ 357742 w 357741"/>
                <a:gd name="connsiteY1" fmla="*/ 60741 h 93351"/>
                <a:gd name="connsiteX2" fmla="*/ 349678 w 357741"/>
                <a:gd name="connsiteY2" fmla="*/ 64773 h 93351"/>
                <a:gd name="connsiteX3" fmla="*/ 342714 w 357741"/>
                <a:gd name="connsiteY3" fmla="*/ 71737 h 93351"/>
                <a:gd name="connsiteX4" fmla="*/ 335016 w 357741"/>
                <a:gd name="connsiteY4" fmla="*/ 83100 h 93351"/>
                <a:gd name="connsiteX5" fmla="*/ 300195 w 357741"/>
                <a:gd name="connsiteY5" fmla="*/ 84566 h 93351"/>
                <a:gd name="connsiteX6" fmla="*/ 309359 w 357741"/>
                <a:gd name="connsiteY6" fmla="*/ 78335 h 93351"/>
                <a:gd name="connsiteX7" fmla="*/ 293231 w 357741"/>
                <a:gd name="connsiteY7" fmla="*/ 71737 h 93351"/>
                <a:gd name="connsiteX8" fmla="*/ 324753 w 357741"/>
                <a:gd name="connsiteY8" fmla="*/ 64040 h 93351"/>
                <a:gd name="connsiteX9" fmla="*/ 310825 w 357741"/>
                <a:gd name="connsiteY9" fmla="*/ 61107 h 93351"/>
                <a:gd name="connsiteX10" fmla="*/ 237151 w 357741"/>
                <a:gd name="connsiteY10" fmla="*/ 54509 h 93351"/>
                <a:gd name="connsiteX11" fmla="*/ 197564 w 357741"/>
                <a:gd name="connsiteY11" fmla="*/ 63306 h 93351"/>
                <a:gd name="connsiteX12" fmla="*/ 48017 w 357741"/>
                <a:gd name="connsiteY12" fmla="*/ 65139 h 93351"/>
                <a:gd name="connsiteX13" fmla="*/ 0 w 357741"/>
                <a:gd name="connsiteY13" fmla="*/ 43513 h 93351"/>
                <a:gd name="connsiteX14" fmla="*/ 8430 w 357741"/>
                <a:gd name="connsiteY14" fmla="*/ 33983 h 93351"/>
                <a:gd name="connsiteX15" fmla="*/ 13195 w 357741"/>
                <a:gd name="connsiteY15" fmla="*/ 14190 h 93351"/>
                <a:gd name="connsiteX16" fmla="*/ 14295 w 357741"/>
                <a:gd name="connsiteY16" fmla="*/ 2828 h 93351"/>
                <a:gd name="connsiteX17" fmla="*/ 54248 w 357741"/>
                <a:gd name="connsiteY17" fmla="*/ 5027 h 93351"/>
                <a:gd name="connsiteX18" fmla="*/ 73674 w 357741"/>
                <a:gd name="connsiteY18" fmla="*/ 13824 h 93351"/>
                <a:gd name="connsiteX19" fmla="*/ 111428 w 357741"/>
                <a:gd name="connsiteY19" fmla="*/ 22254 h 93351"/>
                <a:gd name="connsiteX20" fmla="*/ 176672 w 357741"/>
                <a:gd name="connsiteY20" fmla="*/ 33983 h 93351"/>
                <a:gd name="connsiteX21" fmla="*/ 227254 w 357741"/>
                <a:gd name="connsiteY21" fmla="*/ 37282 h 93351"/>
                <a:gd name="connsiteX22" fmla="*/ 287000 w 357741"/>
                <a:gd name="connsiteY22" fmla="*/ 42047 h 93351"/>
                <a:gd name="connsiteX23" fmla="*/ 312291 w 357741"/>
                <a:gd name="connsiteY23" fmla="*/ 36916 h 93351"/>
                <a:gd name="connsiteX24" fmla="*/ 317422 w 357741"/>
                <a:gd name="connsiteY24" fmla="*/ 37282 h 93351"/>
                <a:gd name="connsiteX25" fmla="*/ 357742 w 357741"/>
                <a:gd name="connsiteY25" fmla="*/ 46079 h 9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7741" h="93351">
                  <a:moveTo>
                    <a:pt x="357742" y="46079"/>
                  </a:moveTo>
                  <a:cubicBezTo>
                    <a:pt x="353710" y="50844"/>
                    <a:pt x="357375" y="55609"/>
                    <a:pt x="357742" y="60741"/>
                  </a:cubicBezTo>
                  <a:cubicBezTo>
                    <a:pt x="355176" y="62207"/>
                    <a:pt x="352244" y="63306"/>
                    <a:pt x="349678" y="64773"/>
                  </a:cubicBezTo>
                  <a:cubicBezTo>
                    <a:pt x="347479" y="66972"/>
                    <a:pt x="345279" y="69904"/>
                    <a:pt x="342714" y="71737"/>
                  </a:cubicBezTo>
                  <a:cubicBezTo>
                    <a:pt x="342714" y="77235"/>
                    <a:pt x="342714" y="82733"/>
                    <a:pt x="335016" y="83100"/>
                  </a:cubicBezTo>
                  <a:cubicBezTo>
                    <a:pt x="323654" y="90064"/>
                    <a:pt x="312657" y="101426"/>
                    <a:pt x="300195" y="84566"/>
                  </a:cubicBezTo>
                  <a:cubicBezTo>
                    <a:pt x="301295" y="80167"/>
                    <a:pt x="303861" y="77601"/>
                    <a:pt x="309359" y="78335"/>
                  </a:cubicBezTo>
                  <a:cubicBezTo>
                    <a:pt x="303861" y="76502"/>
                    <a:pt x="293964" y="83466"/>
                    <a:pt x="293231" y="71737"/>
                  </a:cubicBezTo>
                  <a:cubicBezTo>
                    <a:pt x="301661" y="61840"/>
                    <a:pt x="314124" y="66972"/>
                    <a:pt x="324753" y="64040"/>
                  </a:cubicBezTo>
                  <a:cubicBezTo>
                    <a:pt x="320355" y="61107"/>
                    <a:pt x="315590" y="60741"/>
                    <a:pt x="310825" y="61107"/>
                  </a:cubicBezTo>
                  <a:cubicBezTo>
                    <a:pt x="285900" y="62940"/>
                    <a:pt x="261709" y="62940"/>
                    <a:pt x="237151" y="54509"/>
                  </a:cubicBezTo>
                  <a:cubicBezTo>
                    <a:pt x="224322" y="50111"/>
                    <a:pt x="210760" y="59275"/>
                    <a:pt x="197564" y="63306"/>
                  </a:cubicBezTo>
                  <a:cubicBezTo>
                    <a:pt x="148082" y="78335"/>
                    <a:pt x="98599" y="86765"/>
                    <a:pt x="48017" y="65139"/>
                  </a:cubicBezTo>
                  <a:cubicBezTo>
                    <a:pt x="31889" y="58175"/>
                    <a:pt x="12096" y="59275"/>
                    <a:pt x="0" y="43513"/>
                  </a:cubicBezTo>
                  <a:cubicBezTo>
                    <a:pt x="1100" y="38748"/>
                    <a:pt x="4765" y="36183"/>
                    <a:pt x="8430" y="33983"/>
                  </a:cubicBezTo>
                  <a:cubicBezTo>
                    <a:pt x="16494" y="28852"/>
                    <a:pt x="20160" y="22987"/>
                    <a:pt x="13195" y="14190"/>
                  </a:cubicBezTo>
                  <a:cubicBezTo>
                    <a:pt x="10263" y="10158"/>
                    <a:pt x="9530" y="6493"/>
                    <a:pt x="14295" y="2828"/>
                  </a:cubicBezTo>
                  <a:cubicBezTo>
                    <a:pt x="20526" y="-1571"/>
                    <a:pt x="50216" y="-838"/>
                    <a:pt x="54248" y="5027"/>
                  </a:cubicBezTo>
                  <a:cubicBezTo>
                    <a:pt x="59379" y="12358"/>
                    <a:pt x="66344" y="13091"/>
                    <a:pt x="73674" y="13824"/>
                  </a:cubicBezTo>
                  <a:cubicBezTo>
                    <a:pt x="86137" y="17856"/>
                    <a:pt x="97866" y="23720"/>
                    <a:pt x="111428" y="22254"/>
                  </a:cubicBezTo>
                  <a:cubicBezTo>
                    <a:pt x="133420" y="24820"/>
                    <a:pt x="155046" y="29218"/>
                    <a:pt x="176672" y="33983"/>
                  </a:cubicBezTo>
                  <a:cubicBezTo>
                    <a:pt x="193166" y="41314"/>
                    <a:pt x="210393" y="39481"/>
                    <a:pt x="227254" y="37282"/>
                  </a:cubicBezTo>
                  <a:cubicBezTo>
                    <a:pt x="247780" y="32151"/>
                    <a:pt x="266474" y="46446"/>
                    <a:pt x="287000" y="42047"/>
                  </a:cubicBezTo>
                  <a:cubicBezTo>
                    <a:pt x="295430" y="40215"/>
                    <a:pt x="303861" y="39481"/>
                    <a:pt x="312291" y="36916"/>
                  </a:cubicBezTo>
                  <a:cubicBezTo>
                    <a:pt x="314124" y="36549"/>
                    <a:pt x="315956" y="36916"/>
                    <a:pt x="317422" y="37282"/>
                  </a:cubicBezTo>
                  <a:cubicBezTo>
                    <a:pt x="330251" y="41681"/>
                    <a:pt x="344913" y="40581"/>
                    <a:pt x="357742" y="46079"/>
                  </a:cubicBezTo>
                  <a:close/>
                </a:path>
              </a:pathLst>
            </a:custGeom>
            <a:solidFill>
              <a:srgbClr val="BBB2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A5AF3F6C-75A5-4482-ABA5-4FA6EFAA3982}"/>
                </a:ext>
              </a:extLst>
            </p:cNvPr>
            <p:cNvSpPr/>
            <p:nvPr/>
          </p:nvSpPr>
          <p:spPr>
            <a:xfrm>
              <a:off x="12370925" y="4704801"/>
              <a:ext cx="113701" cy="68690"/>
            </a:xfrm>
            <a:custGeom>
              <a:avLst/>
              <a:gdLst>
                <a:gd name="connsiteX0" fmla="*/ 113702 w 113701"/>
                <a:gd name="connsiteY0" fmla="*/ 23607 h 68690"/>
                <a:gd name="connsiteX1" fmla="*/ 73016 w 113701"/>
                <a:gd name="connsiteY1" fmla="*/ 28372 h 68690"/>
                <a:gd name="connsiteX2" fmla="*/ 58721 w 113701"/>
                <a:gd name="connsiteY2" fmla="*/ 40101 h 68690"/>
                <a:gd name="connsiteX3" fmla="*/ 57621 w 113701"/>
                <a:gd name="connsiteY3" fmla="*/ 68691 h 68690"/>
                <a:gd name="connsiteX4" fmla="*/ 6306 w 113701"/>
                <a:gd name="connsiteY4" fmla="*/ 30937 h 68690"/>
                <a:gd name="connsiteX5" fmla="*/ 1907 w 113701"/>
                <a:gd name="connsiteY5" fmla="*/ 24340 h 68690"/>
                <a:gd name="connsiteX6" fmla="*/ 12904 w 113701"/>
                <a:gd name="connsiteY6" fmla="*/ 5280 h 68690"/>
                <a:gd name="connsiteX7" fmla="*/ 80347 w 113701"/>
                <a:gd name="connsiteY7" fmla="*/ 881 h 68690"/>
                <a:gd name="connsiteX8" fmla="*/ 90976 w 113701"/>
                <a:gd name="connsiteY8" fmla="*/ 148 h 68690"/>
                <a:gd name="connsiteX9" fmla="*/ 113702 w 113701"/>
                <a:gd name="connsiteY9" fmla="*/ 23607 h 6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701" h="68690">
                  <a:moveTo>
                    <a:pt x="113702" y="23607"/>
                  </a:moveTo>
                  <a:cubicBezTo>
                    <a:pt x="102339" y="41567"/>
                    <a:pt x="82546" y="31304"/>
                    <a:pt x="73016" y="28372"/>
                  </a:cubicBezTo>
                  <a:cubicBezTo>
                    <a:pt x="55055" y="22140"/>
                    <a:pt x="58354" y="37169"/>
                    <a:pt x="58721" y="40101"/>
                  </a:cubicBezTo>
                  <a:cubicBezTo>
                    <a:pt x="59821" y="49997"/>
                    <a:pt x="57988" y="59161"/>
                    <a:pt x="57621" y="68691"/>
                  </a:cubicBezTo>
                  <a:cubicBezTo>
                    <a:pt x="34896" y="63926"/>
                    <a:pt x="19135" y="49264"/>
                    <a:pt x="6306" y="30937"/>
                  </a:cubicBezTo>
                  <a:cubicBezTo>
                    <a:pt x="4473" y="29105"/>
                    <a:pt x="3007" y="26906"/>
                    <a:pt x="1907" y="24340"/>
                  </a:cubicBezTo>
                  <a:cubicBezTo>
                    <a:pt x="-3957" y="12610"/>
                    <a:pt x="4840" y="9312"/>
                    <a:pt x="12904" y="5280"/>
                  </a:cubicBezTo>
                  <a:cubicBezTo>
                    <a:pt x="35629" y="4547"/>
                    <a:pt x="57621" y="-951"/>
                    <a:pt x="80347" y="881"/>
                  </a:cubicBezTo>
                  <a:cubicBezTo>
                    <a:pt x="84012" y="515"/>
                    <a:pt x="87311" y="515"/>
                    <a:pt x="90976" y="148"/>
                  </a:cubicBezTo>
                  <a:cubicBezTo>
                    <a:pt x="107837" y="-1318"/>
                    <a:pt x="113702" y="8212"/>
                    <a:pt x="113702" y="23607"/>
                  </a:cubicBezTo>
                  <a:close/>
                </a:path>
              </a:pathLst>
            </a:custGeom>
            <a:solidFill>
              <a:srgbClr val="EEEA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E2FB027A-2DC1-4E6E-81C3-60A1E31C9CFD}"/>
                </a:ext>
              </a:extLst>
            </p:cNvPr>
            <p:cNvSpPr/>
            <p:nvPr/>
          </p:nvSpPr>
          <p:spPr>
            <a:xfrm>
              <a:off x="11997077" y="4710447"/>
              <a:ext cx="139999" cy="26305"/>
            </a:xfrm>
            <a:custGeom>
              <a:avLst/>
              <a:gdLst>
                <a:gd name="connsiteX0" fmla="*/ 134573 w 139999"/>
                <a:gd name="connsiteY0" fmla="*/ 21992 h 26305"/>
                <a:gd name="connsiteX1" fmla="*/ 131274 w 139999"/>
                <a:gd name="connsiteY1" fmla="*/ 22359 h 26305"/>
                <a:gd name="connsiteX2" fmla="*/ 11783 w 139999"/>
                <a:gd name="connsiteY2" fmla="*/ 24192 h 26305"/>
                <a:gd name="connsiteX3" fmla="*/ 54 w 139999"/>
                <a:gd name="connsiteY3" fmla="*/ 16494 h 26305"/>
                <a:gd name="connsiteX4" fmla="*/ 10683 w 139999"/>
                <a:gd name="connsiteY4" fmla="*/ 8064 h 26305"/>
                <a:gd name="connsiteX5" fmla="*/ 51002 w 139999"/>
                <a:gd name="connsiteY5" fmla="*/ 5132 h 26305"/>
                <a:gd name="connsiteX6" fmla="*/ 58333 w 139999"/>
                <a:gd name="connsiteY6" fmla="*/ 0 h 26305"/>
                <a:gd name="connsiteX7" fmla="*/ 129075 w 139999"/>
                <a:gd name="connsiteY7" fmla="*/ 5132 h 26305"/>
                <a:gd name="connsiteX8" fmla="*/ 139705 w 139999"/>
                <a:gd name="connsiteY8" fmla="*/ 11363 h 26305"/>
                <a:gd name="connsiteX9" fmla="*/ 138605 w 139999"/>
                <a:gd name="connsiteY9" fmla="*/ 17594 h 26305"/>
                <a:gd name="connsiteX10" fmla="*/ 134573 w 139999"/>
                <a:gd name="connsiteY10" fmla="*/ 21992 h 2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99" h="26305">
                  <a:moveTo>
                    <a:pt x="134573" y="21992"/>
                  </a:moveTo>
                  <a:cubicBezTo>
                    <a:pt x="133474" y="21992"/>
                    <a:pt x="132374" y="21992"/>
                    <a:pt x="131274" y="22359"/>
                  </a:cubicBezTo>
                  <a:cubicBezTo>
                    <a:pt x="91688" y="28590"/>
                    <a:pt x="51735" y="26024"/>
                    <a:pt x="11783" y="24192"/>
                  </a:cubicBezTo>
                  <a:cubicBezTo>
                    <a:pt x="7018" y="23825"/>
                    <a:pt x="787" y="21259"/>
                    <a:pt x="54" y="16494"/>
                  </a:cubicBezTo>
                  <a:cubicBezTo>
                    <a:pt x="-680" y="10263"/>
                    <a:pt x="6285" y="9897"/>
                    <a:pt x="10683" y="8064"/>
                  </a:cubicBezTo>
                  <a:cubicBezTo>
                    <a:pt x="23512" y="2566"/>
                    <a:pt x="37440" y="9530"/>
                    <a:pt x="51002" y="5132"/>
                  </a:cubicBezTo>
                  <a:cubicBezTo>
                    <a:pt x="54668" y="4032"/>
                    <a:pt x="55767" y="1466"/>
                    <a:pt x="58333" y="0"/>
                  </a:cubicBezTo>
                  <a:cubicBezTo>
                    <a:pt x="81425" y="6964"/>
                    <a:pt x="105617" y="3299"/>
                    <a:pt x="129075" y="5132"/>
                  </a:cubicBezTo>
                  <a:cubicBezTo>
                    <a:pt x="133474" y="5865"/>
                    <a:pt x="137506" y="7331"/>
                    <a:pt x="139705" y="11363"/>
                  </a:cubicBezTo>
                  <a:cubicBezTo>
                    <a:pt x="140438" y="13562"/>
                    <a:pt x="139705" y="15761"/>
                    <a:pt x="138605" y="17594"/>
                  </a:cubicBezTo>
                  <a:cubicBezTo>
                    <a:pt x="137139" y="19427"/>
                    <a:pt x="135673" y="20893"/>
                    <a:pt x="134573" y="21992"/>
                  </a:cubicBezTo>
                  <a:close/>
                </a:path>
              </a:pathLst>
            </a:custGeom>
            <a:solidFill>
              <a:srgbClr val="9F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02125817-AFA7-4B88-83B2-FED23461E43E}"/>
                </a:ext>
              </a:extLst>
            </p:cNvPr>
            <p:cNvSpPr/>
            <p:nvPr/>
          </p:nvSpPr>
          <p:spPr>
            <a:xfrm>
              <a:off x="12135315" y="4704539"/>
              <a:ext cx="129926" cy="24585"/>
            </a:xfrm>
            <a:custGeom>
              <a:avLst/>
              <a:gdLst>
                <a:gd name="connsiteX0" fmla="*/ 0 w 129926"/>
                <a:gd name="connsiteY0" fmla="*/ 24235 h 24585"/>
                <a:gd name="connsiteX1" fmla="*/ 0 w 129926"/>
                <a:gd name="connsiteY1" fmla="*/ 20203 h 24585"/>
                <a:gd name="connsiteX2" fmla="*/ 22725 w 129926"/>
                <a:gd name="connsiteY2" fmla="*/ 15072 h 24585"/>
                <a:gd name="connsiteX3" fmla="*/ 73674 w 129926"/>
                <a:gd name="connsiteY3" fmla="*/ 3709 h 24585"/>
                <a:gd name="connsiteX4" fmla="*/ 86137 w 129926"/>
                <a:gd name="connsiteY4" fmla="*/ 2243 h 24585"/>
                <a:gd name="connsiteX5" fmla="*/ 120225 w 129926"/>
                <a:gd name="connsiteY5" fmla="*/ 1876 h 24585"/>
                <a:gd name="connsiteX6" fmla="*/ 129388 w 129926"/>
                <a:gd name="connsiteY6" fmla="*/ 13972 h 24585"/>
                <a:gd name="connsiteX7" fmla="*/ 115826 w 129926"/>
                <a:gd name="connsiteY7" fmla="*/ 17271 h 24585"/>
                <a:gd name="connsiteX8" fmla="*/ 0 w 129926"/>
                <a:gd name="connsiteY8" fmla="*/ 24235 h 24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26" h="24585">
                  <a:moveTo>
                    <a:pt x="0" y="24235"/>
                  </a:moveTo>
                  <a:cubicBezTo>
                    <a:pt x="0" y="22769"/>
                    <a:pt x="0" y="21303"/>
                    <a:pt x="0" y="20203"/>
                  </a:cubicBezTo>
                  <a:cubicBezTo>
                    <a:pt x="6598" y="14339"/>
                    <a:pt x="14661" y="15072"/>
                    <a:pt x="22725" y="15072"/>
                  </a:cubicBezTo>
                  <a:cubicBezTo>
                    <a:pt x="40319" y="14705"/>
                    <a:pt x="57547" y="11406"/>
                    <a:pt x="73674" y="3709"/>
                  </a:cubicBezTo>
                  <a:cubicBezTo>
                    <a:pt x="77340" y="777"/>
                    <a:pt x="81372" y="-2156"/>
                    <a:pt x="86137" y="2243"/>
                  </a:cubicBezTo>
                  <a:cubicBezTo>
                    <a:pt x="97866" y="16171"/>
                    <a:pt x="108862" y="-689"/>
                    <a:pt x="120225" y="1876"/>
                  </a:cubicBezTo>
                  <a:cubicBezTo>
                    <a:pt x="122424" y="6641"/>
                    <a:pt x="132320" y="6641"/>
                    <a:pt x="129388" y="13972"/>
                  </a:cubicBezTo>
                  <a:cubicBezTo>
                    <a:pt x="127189" y="19470"/>
                    <a:pt x="120591" y="16905"/>
                    <a:pt x="115826" y="17271"/>
                  </a:cubicBezTo>
                  <a:cubicBezTo>
                    <a:pt x="77340" y="22403"/>
                    <a:pt x="38853" y="25701"/>
                    <a:pt x="0" y="24235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B7CB5F31-6E14-467A-A4D1-717CC56655F9}"/>
                </a:ext>
              </a:extLst>
            </p:cNvPr>
            <p:cNvSpPr/>
            <p:nvPr/>
          </p:nvSpPr>
          <p:spPr>
            <a:xfrm>
              <a:off x="12288895" y="4709429"/>
              <a:ext cx="94567" cy="24664"/>
            </a:xfrm>
            <a:custGeom>
              <a:avLst/>
              <a:gdLst>
                <a:gd name="connsiteX0" fmla="*/ 94567 w 94567"/>
                <a:gd name="connsiteY0" fmla="*/ 652 h 24664"/>
                <a:gd name="connsiteX1" fmla="*/ 86137 w 94567"/>
                <a:gd name="connsiteY1" fmla="*/ 19712 h 24664"/>
                <a:gd name="connsiteX2" fmla="*/ 71842 w 94567"/>
                <a:gd name="connsiteY2" fmla="*/ 21911 h 24664"/>
                <a:gd name="connsiteX3" fmla="*/ 29323 w 94567"/>
                <a:gd name="connsiteY3" fmla="*/ 20811 h 24664"/>
                <a:gd name="connsiteX4" fmla="*/ 0 w 94567"/>
                <a:gd name="connsiteY4" fmla="*/ 15313 h 24664"/>
                <a:gd name="connsiteX5" fmla="*/ 35188 w 94567"/>
                <a:gd name="connsiteY5" fmla="*/ 652 h 24664"/>
                <a:gd name="connsiteX6" fmla="*/ 94567 w 94567"/>
                <a:gd name="connsiteY6" fmla="*/ 652 h 2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67" h="24664">
                  <a:moveTo>
                    <a:pt x="94567" y="652"/>
                  </a:moveTo>
                  <a:cubicBezTo>
                    <a:pt x="93101" y="7616"/>
                    <a:pt x="81372" y="10182"/>
                    <a:pt x="86137" y="19712"/>
                  </a:cubicBezTo>
                  <a:cubicBezTo>
                    <a:pt x="82471" y="26676"/>
                    <a:pt x="76607" y="25210"/>
                    <a:pt x="71842" y="21911"/>
                  </a:cubicBezTo>
                  <a:cubicBezTo>
                    <a:pt x="57913" y="12381"/>
                    <a:pt x="43618" y="13847"/>
                    <a:pt x="29323" y="20811"/>
                  </a:cubicBezTo>
                  <a:cubicBezTo>
                    <a:pt x="18694" y="22644"/>
                    <a:pt x="7331" y="29242"/>
                    <a:pt x="0" y="15313"/>
                  </a:cubicBezTo>
                  <a:cubicBezTo>
                    <a:pt x="6231" y="-2647"/>
                    <a:pt x="22725" y="1385"/>
                    <a:pt x="35188" y="652"/>
                  </a:cubicBezTo>
                  <a:cubicBezTo>
                    <a:pt x="54981" y="-815"/>
                    <a:pt x="74774" y="652"/>
                    <a:pt x="94567" y="652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329FBB7-689D-4638-93CB-CA6E015483CB}"/>
                </a:ext>
              </a:extLst>
            </p:cNvPr>
            <p:cNvSpPr/>
            <p:nvPr/>
          </p:nvSpPr>
          <p:spPr>
            <a:xfrm>
              <a:off x="12278265" y="4724742"/>
              <a:ext cx="41718" cy="19060"/>
            </a:xfrm>
            <a:custGeom>
              <a:avLst/>
              <a:gdLst>
                <a:gd name="connsiteX0" fmla="*/ 10996 w 41718"/>
                <a:gd name="connsiteY0" fmla="*/ 0 h 19060"/>
                <a:gd name="connsiteX1" fmla="*/ 41419 w 41718"/>
                <a:gd name="connsiteY1" fmla="*/ 0 h 19060"/>
                <a:gd name="connsiteX2" fmla="*/ 21626 w 41718"/>
                <a:gd name="connsiteY2" fmla="*/ 19060 h 19060"/>
                <a:gd name="connsiteX3" fmla="*/ 19060 w 41718"/>
                <a:gd name="connsiteY3" fmla="*/ 18693 h 19060"/>
                <a:gd name="connsiteX4" fmla="*/ 0 w 41718"/>
                <a:gd name="connsiteY4" fmla="*/ 11363 h 19060"/>
                <a:gd name="connsiteX5" fmla="*/ 10996 w 41718"/>
                <a:gd name="connsiteY5" fmla="*/ 0 h 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18" h="19060">
                  <a:moveTo>
                    <a:pt x="10996" y="0"/>
                  </a:moveTo>
                  <a:cubicBezTo>
                    <a:pt x="21259" y="6231"/>
                    <a:pt x="31156" y="4398"/>
                    <a:pt x="41419" y="0"/>
                  </a:cubicBezTo>
                  <a:cubicBezTo>
                    <a:pt x="43618" y="15761"/>
                    <a:pt x="33355" y="17960"/>
                    <a:pt x="21626" y="19060"/>
                  </a:cubicBezTo>
                  <a:cubicBezTo>
                    <a:pt x="20893" y="19060"/>
                    <a:pt x="19793" y="18693"/>
                    <a:pt x="19060" y="18693"/>
                  </a:cubicBezTo>
                  <a:cubicBezTo>
                    <a:pt x="14295" y="11729"/>
                    <a:pt x="5498" y="16128"/>
                    <a:pt x="0" y="11363"/>
                  </a:cubicBezTo>
                  <a:cubicBezTo>
                    <a:pt x="3299" y="7697"/>
                    <a:pt x="6964" y="4032"/>
                    <a:pt x="10996" y="0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15BB2F1-75AB-47FB-B210-13006A9F2308}"/>
                </a:ext>
              </a:extLst>
            </p:cNvPr>
            <p:cNvSpPr/>
            <p:nvPr/>
          </p:nvSpPr>
          <p:spPr>
            <a:xfrm>
              <a:off x="12263237" y="4687355"/>
              <a:ext cx="21725" cy="29783"/>
            </a:xfrm>
            <a:custGeom>
              <a:avLst/>
              <a:gdLst>
                <a:gd name="connsiteX0" fmla="*/ 0 w 21725"/>
                <a:gd name="connsiteY0" fmla="*/ 6964 h 29783"/>
                <a:gd name="connsiteX1" fmla="*/ 6964 w 21725"/>
                <a:gd name="connsiteY1" fmla="*/ 0 h 29783"/>
                <a:gd name="connsiteX2" fmla="*/ 17960 w 21725"/>
                <a:gd name="connsiteY2" fmla="*/ 16494 h 29783"/>
                <a:gd name="connsiteX3" fmla="*/ 20893 w 21725"/>
                <a:gd name="connsiteY3" fmla="*/ 26391 h 29783"/>
                <a:gd name="connsiteX4" fmla="*/ 15028 w 21725"/>
                <a:gd name="connsiteY4" fmla="*/ 29690 h 29783"/>
                <a:gd name="connsiteX5" fmla="*/ 7331 w 21725"/>
                <a:gd name="connsiteY5" fmla="*/ 21992 h 29783"/>
                <a:gd name="connsiteX6" fmla="*/ 0 w 21725"/>
                <a:gd name="connsiteY6" fmla="*/ 6964 h 2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25" h="29783">
                  <a:moveTo>
                    <a:pt x="0" y="6964"/>
                  </a:moveTo>
                  <a:cubicBezTo>
                    <a:pt x="0" y="2199"/>
                    <a:pt x="2199" y="0"/>
                    <a:pt x="6964" y="0"/>
                  </a:cubicBezTo>
                  <a:cubicBezTo>
                    <a:pt x="7697" y="7697"/>
                    <a:pt x="13929" y="11363"/>
                    <a:pt x="17960" y="16494"/>
                  </a:cubicBezTo>
                  <a:cubicBezTo>
                    <a:pt x="20526" y="19427"/>
                    <a:pt x="23092" y="22359"/>
                    <a:pt x="20893" y="26391"/>
                  </a:cubicBezTo>
                  <a:cubicBezTo>
                    <a:pt x="19793" y="28223"/>
                    <a:pt x="17227" y="29323"/>
                    <a:pt x="15028" y="29690"/>
                  </a:cubicBezTo>
                  <a:cubicBezTo>
                    <a:pt x="9530" y="30423"/>
                    <a:pt x="7697" y="26757"/>
                    <a:pt x="7331" y="21992"/>
                  </a:cubicBezTo>
                  <a:cubicBezTo>
                    <a:pt x="6598" y="15761"/>
                    <a:pt x="4399" y="10996"/>
                    <a:pt x="0" y="6964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8E993B7-08C4-4308-9F30-D30FB8579A3F}"/>
                </a:ext>
              </a:extLst>
            </p:cNvPr>
            <p:cNvSpPr/>
            <p:nvPr/>
          </p:nvSpPr>
          <p:spPr>
            <a:xfrm>
              <a:off x="11378752" y="7373577"/>
              <a:ext cx="367390" cy="61067"/>
            </a:xfrm>
            <a:custGeom>
              <a:avLst/>
              <a:gdLst>
                <a:gd name="connsiteX0" fmla="*/ 362534 w 367390"/>
                <a:gd name="connsiteY0" fmla="*/ 14435 h 61067"/>
                <a:gd name="connsiteX1" fmla="*/ 339809 w 367390"/>
                <a:gd name="connsiteY1" fmla="*/ 29463 h 61067"/>
                <a:gd name="connsiteX2" fmla="*/ 295091 w 367390"/>
                <a:gd name="connsiteY2" fmla="*/ 41558 h 61067"/>
                <a:gd name="connsiteX3" fmla="*/ 194293 w 367390"/>
                <a:gd name="connsiteY3" fmla="*/ 56220 h 61067"/>
                <a:gd name="connsiteX4" fmla="*/ 178898 w 367390"/>
                <a:gd name="connsiteY4" fmla="*/ 60985 h 61067"/>
                <a:gd name="connsiteX5" fmla="*/ 129782 w 367390"/>
                <a:gd name="connsiteY5" fmla="*/ 59519 h 61067"/>
                <a:gd name="connsiteX6" fmla="*/ 64905 w 367390"/>
                <a:gd name="connsiteY6" fmla="*/ 52555 h 61067"/>
                <a:gd name="connsiteX7" fmla="*/ 5892 w 367390"/>
                <a:gd name="connsiteY7" fmla="*/ 47790 h 61067"/>
                <a:gd name="connsiteX8" fmla="*/ 9558 w 367390"/>
                <a:gd name="connsiteY8" fmla="*/ 29829 h 61067"/>
                <a:gd name="connsiteX9" fmla="*/ 88363 w 367390"/>
                <a:gd name="connsiteY9" fmla="*/ 22132 h 61067"/>
                <a:gd name="connsiteX10" fmla="*/ 100093 w 367390"/>
                <a:gd name="connsiteY10" fmla="*/ 17733 h 61067"/>
                <a:gd name="connsiteX11" fmla="*/ 241943 w 367390"/>
                <a:gd name="connsiteY11" fmla="*/ 4172 h 61067"/>
                <a:gd name="connsiteX12" fmla="*/ 294358 w 367390"/>
                <a:gd name="connsiteY12" fmla="*/ 14801 h 61067"/>
                <a:gd name="connsiteX13" fmla="*/ 336510 w 367390"/>
                <a:gd name="connsiteY13" fmla="*/ 10403 h 61067"/>
                <a:gd name="connsiteX14" fmla="*/ 354837 w 367390"/>
                <a:gd name="connsiteY14" fmla="*/ 2705 h 61067"/>
                <a:gd name="connsiteX15" fmla="*/ 366566 w 367390"/>
                <a:gd name="connsiteY15" fmla="*/ 1972 h 61067"/>
                <a:gd name="connsiteX16" fmla="*/ 366566 w 367390"/>
                <a:gd name="connsiteY16" fmla="*/ 6737 h 61067"/>
                <a:gd name="connsiteX17" fmla="*/ 362534 w 367390"/>
                <a:gd name="connsiteY17" fmla="*/ 14435 h 6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390" h="61067">
                  <a:moveTo>
                    <a:pt x="362534" y="14435"/>
                  </a:moveTo>
                  <a:cubicBezTo>
                    <a:pt x="354837" y="19566"/>
                    <a:pt x="347506" y="24331"/>
                    <a:pt x="339809" y="29463"/>
                  </a:cubicBezTo>
                  <a:cubicBezTo>
                    <a:pt x="324781" y="33495"/>
                    <a:pt x="309753" y="37526"/>
                    <a:pt x="295091" y="41558"/>
                  </a:cubicBezTo>
                  <a:cubicBezTo>
                    <a:pt x="262103" y="51455"/>
                    <a:pt x="227648" y="50355"/>
                    <a:pt x="194293" y="56220"/>
                  </a:cubicBezTo>
                  <a:cubicBezTo>
                    <a:pt x="189895" y="60618"/>
                    <a:pt x="184396" y="61352"/>
                    <a:pt x="178898" y="60985"/>
                  </a:cubicBezTo>
                  <a:cubicBezTo>
                    <a:pt x="162404" y="60252"/>
                    <a:pt x="146276" y="60618"/>
                    <a:pt x="129782" y="59519"/>
                  </a:cubicBezTo>
                  <a:cubicBezTo>
                    <a:pt x="107057" y="65750"/>
                    <a:pt x="87630" y="46323"/>
                    <a:pt x="64905" y="52555"/>
                  </a:cubicBezTo>
                  <a:cubicBezTo>
                    <a:pt x="45112" y="52921"/>
                    <a:pt x="25319" y="52921"/>
                    <a:pt x="5892" y="47790"/>
                  </a:cubicBezTo>
                  <a:cubicBezTo>
                    <a:pt x="-6937" y="38626"/>
                    <a:pt x="4426" y="34961"/>
                    <a:pt x="9558" y="29829"/>
                  </a:cubicBezTo>
                  <a:cubicBezTo>
                    <a:pt x="35215" y="21765"/>
                    <a:pt x="62339" y="27996"/>
                    <a:pt x="88363" y="22132"/>
                  </a:cubicBezTo>
                  <a:cubicBezTo>
                    <a:pt x="92029" y="19566"/>
                    <a:pt x="95694" y="18100"/>
                    <a:pt x="100093" y="17733"/>
                  </a:cubicBezTo>
                  <a:cubicBezTo>
                    <a:pt x="147376" y="13335"/>
                    <a:pt x="194293" y="3805"/>
                    <a:pt x="241943" y="4172"/>
                  </a:cubicBezTo>
                  <a:cubicBezTo>
                    <a:pt x="257338" y="16634"/>
                    <a:pt x="276764" y="16634"/>
                    <a:pt x="294358" y="14801"/>
                  </a:cubicBezTo>
                  <a:cubicBezTo>
                    <a:pt x="308287" y="13335"/>
                    <a:pt x="322215" y="11502"/>
                    <a:pt x="336510" y="10403"/>
                  </a:cubicBezTo>
                  <a:cubicBezTo>
                    <a:pt x="343108" y="10036"/>
                    <a:pt x="350805" y="11869"/>
                    <a:pt x="354837" y="2705"/>
                  </a:cubicBezTo>
                  <a:cubicBezTo>
                    <a:pt x="356670" y="-960"/>
                    <a:pt x="362534" y="-594"/>
                    <a:pt x="366566" y="1972"/>
                  </a:cubicBezTo>
                  <a:cubicBezTo>
                    <a:pt x="367666" y="3438"/>
                    <a:pt x="367666" y="5271"/>
                    <a:pt x="366566" y="6737"/>
                  </a:cubicBezTo>
                  <a:cubicBezTo>
                    <a:pt x="365100" y="9669"/>
                    <a:pt x="363634" y="12235"/>
                    <a:pt x="362534" y="14435"/>
                  </a:cubicBezTo>
                  <a:close/>
                </a:path>
              </a:pathLst>
            </a:custGeom>
            <a:solidFill>
              <a:srgbClr val="89766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ADD8E85A-E2A7-43D3-97D0-3C3E67389C56}"/>
                </a:ext>
              </a:extLst>
            </p:cNvPr>
            <p:cNvSpPr/>
            <p:nvPr/>
          </p:nvSpPr>
          <p:spPr>
            <a:xfrm>
              <a:off x="11507525" y="7429475"/>
              <a:ext cx="111424" cy="30012"/>
            </a:xfrm>
            <a:custGeom>
              <a:avLst/>
              <a:gdLst>
                <a:gd name="connsiteX0" fmla="*/ 643 w 111424"/>
                <a:gd name="connsiteY0" fmla="*/ 3988 h 30012"/>
                <a:gd name="connsiteX1" fmla="*/ 65154 w 111424"/>
                <a:gd name="connsiteY1" fmla="*/ 689 h 30012"/>
                <a:gd name="connsiteX2" fmla="*/ 92278 w 111424"/>
                <a:gd name="connsiteY2" fmla="*/ 4721 h 30012"/>
                <a:gd name="connsiteX3" fmla="*/ 104373 w 111424"/>
                <a:gd name="connsiteY3" fmla="*/ 8020 h 30012"/>
                <a:gd name="connsiteX4" fmla="*/ 111338 w 111424"/>
                <a:gd name="connsiteY4" fmla="*/ 14984 h 30012"/>
                <a:gd name="connsiteX5" fmla="*/ 101807 w 111424"/>
                <a:gd name="connsiteY5" fmla="*/ 18650 h 30012"/>
                <a:gd name="connsiteX6" fmla="*/ 26667 w 111424"/>
                <a:gd name="connsiteY6" fmla="*/ 30012 h 30012"/>
                <a:gd name="connsiteX7" fmla="*/ 25201 w 111424"/>
                <a:gd name="connsiteY7" fmla="*/ 23048 h 30012"/>
                <a:gd name="connsiteX8" fmla="*/ 11639 w 111424"/>
                <a:gd name="connsiteY8" fmla="*/ 11319 h 30012"/>
                <a:gd name="connsiteX9" fmla="*/ 643 w 111424"/>
                <a:gd name="connsiteY9" fmla="*/ 3988 h 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424" h="30012">
                  <a:moveTo>
                    <a:pt x="643" y="3988"/>
                  </a:moveTo>
                  <a:cubicBezTo>
                    <a:pt x="21902" y="-2610"/>
                    <a:pt x="43528" y="1056"/>
                    <a:pt x="65154" y="689"/>
                  </a:cubicBezTo>
                  <a:cubicBezTo>
                    <a:pt x="72484" y="9853"/>
                    <a:pt x="83481" y="3255"/>
                    <a:pt x="92278" y="4721"/>
                  </a:cubicBezTo>
                  <a:cubicBezTo>
                    <a:pt x="96309" y="5454"/>
                    <a:pt x="100341" y="7287"/>
                    <a:pt x="104373" y="8020"/>
                  </a:cubicBezTo>
                  <a:cubicBezTo>
                    <a:pt x="108039" y="8387"/>
                    <a:pt x="112071" y="10952"/>
                    <a:pt x="111338" y="14984"/>
                  </a:cubicBezTo>
                  <a:cubicBezTo>
                    <a:pt x="110604" y="19749"/>
                    <a:pt x="105473" y="18283"/>
                    <a:pt x="101807" y="18650"/>
                  </a:cubicBezTo>
                  <a:cubicBezTo>
                    <a:pt x="76883" y="22315"/>
                    <a:pt x="51592" y="26347"/>
                    <a:pt x="26667" y="30012"/>
                  </a:cubicBezTo>
                  <a:cubicBezTo>
                    <a:pt x="26301" y="27447"/>
                    <a:pt x="24468" y="24881"/>
                    <a:pt x="25201" y="23048"/>
                  </a:cubicBezTo>
                  <a:cubicBezTo>
                    <a:pt x="30699" y="7287"/>
                    <a:pt x="27034" y="2889"/>
                    <a:pt x="11639" y="11319"/>
                  </a:cubicBezTo>
                  <a:cubicBezTo>
                    <a:pt x="5408" y="14618"/>
                    <a:pt x="-2289" y="16084"/>
                    <a:pt x="643" y="3988"/>
                  </a:cubicBezTo>
                  <a:close/>
                </a:path>
              </a:pathLst>
            </a:custGeom>
            <a:solidFill>
              <a:srgbClr val="B190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B810AE2E-AA8E-4A61-BCF3-999DCD84F1B2}"/>
                </a:ext>
              </a:extLst>
            </p:cNvPr>
            <p:cNvSpPr/>
            <p:nvPr/>
          </p:nvSpPr>
          <p:spPr>
            <a:xfrm>
              <a:off x="12432081" y="6104745"/>
              <a:ext cx="210570" cy="667848"/>
            </a:xfrm>
            <a:custGeom>
              <a:avLst/>
              <a:gdLst>
                <a:gd name="connsiteX0" fmla="*/ 15525 w 210570"/>
                <a:gd name="connsiteY0" fmla="*/ 667849 h 667848"/>
                <a:gd name="connsiteX1" fmla="*/ 4529 w 210570"/>
                <a:gd name="connsiteY1" fmla="*/ 643657 h 667848"/>
                <a:gd name="connsiteX2" fmla="*/ 1963 w 210570"/>
                <a:gd name="connsiteY2" fmla="*/ 626796 h 667848"/>
                <a:gd name="connsiteX3" fmla="*/ 18457 w 210570"/>
                <a:gd name="connsiteY3" fmla="*/ 609203 h 667848"/>
                <a:gd name="connsiteX4" fmla="*/ 25055 w 210570"/>
                <a:gd name="connsiteY4" fmla="*/ 591242 h 667848"/>
                <a:gd name="connsiteX5" fmla="*/ 28720 w 210570"/>
                <a:gd name="connsiteY5" fmla="*/ 577680 h 667848"/>
                <a:gd name="connsiteX6" fmla="*/ 42282 w 210570"/>
                <a:gd name="connsiteY6" fmla="*/ 536628 h 667848"/>
                <a:gd name="connsiteX7" fmla="*/ 50713 w 210570"/>
                <a:gd name="connsiteY7" fmla="*/ 512070 h 667848"/>
                <a:gd name="connsiteX8" fmla="*/ 54011 w 210570"/>
                <a:gd name="connsiteY8" fmla="*/ 504006 h 667848"/>
                <a:gd name="connsiteX9" fmla="*/ 73804 w 210570"/>
                <a:gd name="connsiteY9" fmla="*/ 489711 h 667848"/>
                <a:gd name="connsiteX10" fmla="*/ 86633 w 210570"/>
                <a:gd name="connsiteY10" fmla="*/ 491544 h 667848"/>
                <a:gd name="connsiteX11" fmla="*/ 88833 w 210570"/>
                <a:gd name="connsiteY11" fmla="*/ 481647 h 667848"/>
                <a:gd name="connsiteX12" fmla="*/ 74171 w 210570"/>
                <a:gd name="connsiteY12" fmla="*/ 472850 h 667848"/>
                <a:gd name="connsiteX13" fmla="*/ 60243 w 210570"/>
                <a:gd name="connsiteY13" fmla="*/ 460388 h 667848"/>
                <a:gd name="connsiteX14" fmla="*/ 70872 w 210570"/>
                <a:gd name="connsiteY14" fmla="*/ 421535 h 667848"/>
                <a:gd name="connsiteX15" fmla="*/ 82968 w 210570"/>
                <a:gd name="connsiteY15" fmla="*/ 349327 h 667848"/>
                <a:gd name="connsiteX16" fmla="*/ 89199 w 210570"/>
                <a:gd name="connsiteY16" fmla="*/ 313039 h 667848"/>
                <a:gd name="connsiteX17" fmla="*/ 103494 w 210570"/>
                <a:gd name="connsiteY17" fmla="*/ 304609 h 667848"/>
                <a:gd name="connsiteX18" fmla="*/ 106060 w 210570"/>
                <a:gd name="connsiteY18" fmla="*/ 316338 h 667848"/>
                <a:gd name="connsiteX19" fmla="*/ 110458 w 210570"/>
                <a:gd name="connsiteY19" fmla="*/ 330633 h 667848"/>
                <a:gd name="connsiteX20" fmla="*/ 122921 w 210570"/>
                <a:gd name="connsiteY20" fmla="*/ 321470 h 667848"/>
                <a:gd name="connsiteX21" fmla="*/ 140148 w 210570"/>
                <a:gd name="connsiteY21" fmla="*/ 278218 h 667848"/>
                <a:gd name="connsiteX22" fmla="*/ 174602 w 210570"/>
                <a:gd name="connsiteY22" fmla="*/ 111810 h 667848"/>
                <a:gd name="connsiteX23" fmla="*/ 174236 w 210570"/>
                <a:gd name="connsiteY23" fmla="*/ 82487 h 667848"/>
                <a:gd name="connsiteX24" fmla="*/ 155543 w 210570"/>
                <a:gd name="connsiteY24" fmla="*/ 93849 h 667848"/>
                <a:gd name="connsiteX25" fmla="*/ 157009 w 210570"/>
                <a:gd name="connsiteY25" fmla="*/ 34470 h 667848"/>
                <a:gd name="connsiteX26" fmla="*/ 165073 w 210570"/>
                <a:gd name="connsiteY26" fmla="*/ 24207 h 667848"/>
                <a:gd name="connsiteX27" fmla="*/ 195495 w 210570"/>
                <a:gd name="connsiteY27" fmla="*/ 11745 h 667848"/>
                <a:gd name="connsiteX28" fmla="*/ 205392 w 210570"/>
                <a:gd name="connsiteY28" fmla="*/ 15 h 667848"/>
                <a:gd name="connsiteX29" fmla="*/ 210523 w 210570"/>
                <a:gd name="connsiteY29" fmla="*/ 13211 h 667848"/>
                <a:gd name="connsiteX30" fmla="*/ 187798 w 210570"/>
                <a:gd name="connsiteY30" fmla="*/ 186584 h 667848"/>
                <a:gd name="connsiteX31" fmla="*/ 161407 w 210570"/>
                <a:gd name="connsiteY31" fmla="*/ 302043 h 667848"/>
                <a:gd name="connsiteX32" fmla="*/ 140881 w 210570"/>
                <a:gd name="connsiteY32" fmla="*/ 365455 h 667848"/>
                <a:gd name="connsiteX33" fmla="*/ 104960 w 210570"/>
                <a:gd name="connsiteY33" fmla="*/ 469185 h 667848"/>
                <a:gd name="connsiteX34" fmla="*/ 94331 w 210570"/>
                <a:gd name="connsiteY34" fmla="*/ 497775 h 667848"/>
                <a:gd name="connsiteX35" fmla="*/ 87733 w 210570"/>
                <a:gd name="connsiteY35" fmla="*/ 518668 h 667848"/>
                <a:gd name="connsiteX36" fmla="*/ 37517 w 210570"/>
                <a:gd name="connsiteY36" fmla="*/ 613968 h 667848"/>
                <a:gd name="connsiteX37" fmla="*/ 15525 w 210570"/>
                <a:gd name="connsiteY37" fmla="*/ 667849 h 66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0570" h="667848">
                  <a:moveTo>
                    <a:pt x="15525" y="667849"/>
                  </a:moveTo>
                  <a:cubicBezTo>
                    <a:pt x="14792" y="658685"/>
                    <a:pt x="22123" y="646223"/>
                    <a:pt x="4529" y="643657"/>
                  </a:cubicBezTo>
                  <a:cubicBezTo>
                    <a:pt x="2329" y="643291"/>
                    <a:pt x="-2802" y="632661"/>
                    <a:pt x="1963" y="626796"/>
                  </a:cubicBezTo>
                  <a:cubicBezTo>
                    <a:pt x="7094" y="620932"/>
                    <a:pt x="5995" y="608836"/>
                    <a:pt x="18457" y="609203"/>
                  </a:cubicBezTo>
                  <a:cubicBezTo>
                    <a:pt x="35318" y="609203"/>
                    <a:pt x="36784" y="602238"/>
                    <a:pt x="25055" y="591242"/>
                  </a:cubicBezTo>
                  <a:cubicBezTo>
                    <a:pt x="18457" y="584644"/>
                    <a:pt x="21023" y="581346"/>
                    <a:pt x="28720" y="577680"/>
                  </a:cubicBezTo>
                  <a:cubicBezTo>
                    <a:pt x="50713" y="567417"/>
                    <a:pt x="53278" y="559354"/>
                    <a:pt x="42282" y="536628"/>
                  </a:cubicBezTo>
                  <a:cubicBezTo>
                    <a:pt x="36418" y="525265"/>
                    <a:pt x="30553" y="514269"/>
                    <a:pt x="50713" y="512070"/>
                  </a:cubicBezTo>
                  <a:cubicBezTo>
                    <a:pt x="56944" y="511337"/>
                    <a:pt x="54378" y="507671"/>
                    <a:pt x="54011" y="504006"/>
                  </a:cubicBezTo>
                  <a:cubicBezTo>
                    <a:pt x="52545" y="487145"/>
                    <a:pt x="59143" y="482014"/>
                    <a:pt x="73804" y="489711"/>
                  </a:cubicBezTo>
                  <a:cubicBezTo>
                    <a:pt x="78570" y="491910"/>
                    <a:pt x="81868" y="495942"/>
                    <a:pt x="86633" y="491544"/>
                  </a:cubicBezTo>
                  <a:cubicBezTo>
                    <a:pt x="89932" y="488978"/>
                    <a:pt x="91032" y="485313"/>
                    <a:pt x="88833" y="481647"/>
                  </a:cubicBezTo>
                  <a:cubicBezTo>
                    <a:pt x="85534" y="476149"/>
                    <a:pt x="81502" y="470651"/>
                    <a:pt x="74171" y="472850"/>
                  </a:cubicBezTo>
                  <a:cubicBezTo>
                    <a:pt x="61342" y="477249"/>
                    <a:pt x="60609" y="469551"/>
                    <a:pt x="60243" y="460388"/>
                  </a:cubicBezTo>
                  <a:cubicBezTo>
                    <a:pt x="59509" y="446093"/>
                    <a:pt x="64275" y="432531"/>
                    <a:pt x="70872" y="421535"/>
                  </a:cubicBezTo>
                  <a:cubicBezTo>
                    <a:pt x="84434" y="398443"/>
                    <a:pt x="85900" y="374618"/>
                    <a:pt x="82968" y="349327"/>
                  </a:cubicBezTo>
                  <a:cubicBezTo>
                    <a:pt x="81502" y="336498"/>
                    <a:pt x="83701" y="324402"/>
                    <a:pt x="89199" y="313039"/>
                  </a:cubicBezTo>
                  <a:cubicBezTo>
                    <a:pt x="92131" y="306808"/>
                    <a:pt x="95797" y="302410"/>
                    <a:pt x="103494" y="304609"/>
                  </a:cubicBezTo>
                  <a:cubicBezTo>
                    <a:pt x="108259" y="307541"/>
                    <a:pt x="106426" y="312306"/>
                    <a:pt x="106060" y="316338"/>
                  </a:cubicBezTo>
                  <a:cubicBezTo>
                    <a:pt x="105693" y="321836"/>
                    <a:pt x="102761" y="328434"/>
                    <a:pt x="110458" y="330633"/>
                  </a:cubicBezTo>
                  <a:cubicBezTo>
                    <a:pt x="117789" y="332833"/>
                    <a:pt x="119255" y="325502"/>
                    <a:pt x="122921" y="321470"/>
                  </a:cubicBezTo>
                  <a:cubicBezTo>
                    <a:pt x="133184" y="309008"/>
                    <a:pt x="136849" y="293246"/>
                    <a:pt x="140148" y="278218"/>
                  </a:cubicBezTo>
                  <a:cubicBezTo>
                    <a:pt x="152610" y="222871"/>
                    <a:pt x="166539" y="167890"/>
                    <a:pt x="174602" y="111810"/>
                  </a:cubicBezTo>
                  <a:cubicBezTo>
                    <a:pt x="176069" y="102280"/>
                    <a:pt x="179368" y="92383"/>
                    <a:pt x="174236" y="82487"/>
                  </a:cubicBezTo>
                  <a:cubicBezTo>
                    <a:pt x="165806" y="83220"/>
                    <a:pt x="168371" y="100814"/>
                    <a:pt x="155543" y="93849"/>
                  </a:cubicBezTo>
                  <a:cubicBezTo>
                    <a:pt x="151877" y="74056"/>
                    <a:pt x="156276" y="54263"/>
                    <a:pt x="157009" y="34470"/>
                  </a:cubicBezTo>
                  <a:cubicBezTo>
                    <a:pt x="157009" y="29705"/>
                    <a:pt x="158108" y="24207"/>
                    <a:pt x="165073" y="24207"/>
                  </a:cubicBezTo>
                  <a:cubicBezTo>
                    <a:pt x="174969" y="19075"/>
                    <a:pt x="192196" y="33370"/>
                    <a:pt x="195495" y="11745"/>
                  </a:cubicBezTo>
                  <a:cubicBezTo>
                    <a:pt x="196228" y="5880"/>
                    <a:pt x="199894" y="-351"/>
                    <a:pt x="205392" y="15"/>
                  </a:cubicBezTo>
                  <a:cubicBezTo>
                    <a:pt x="213822" y="382"/>
                    <a:pt x="209057" y="8812"/>
                    <a:pt x="210523" y="13211"/>
                  </a:cubicBezTo>
                  <a:cubicBezTo>
                    <a:pt x="206491" y="71490"/>
                    <a:pt x="200260" y="129404"/>
                    <a:pt x="187798" y="186584"/>
                  </a:cubicBezTo>
                  <a:cubicBezTo>
                    <a:pt x="179368" y="225070"/>
                    <a:pt x="170204" y="263557"/>
                    <a:pt x="161407" y="302043"/>
                  </a:cubicBezTo>
                  <a:cubicBezTo>
                    <a:pt x="149678" y="321470"/>
                    <a:pt x="145646" y="344195"/>
                    <a:pt x="140881" y="365455"/>
                  </a:cubicBezTo>
                  <a:cubicBezTo>
                    <a:pt x="132451" y="401375"/>
                    <a:pt x="118522" y="435097"/>
                    <a:pt x="104960" y="469185"/>
                  </a:cubicBezTo>
                  <a:cubicBezTo>
                    <a:pt x="101295" y="478715"/>
                    <a:pt x="106060" y="491544"/>
                    <a:pt x="94331" y="497775"/>
                  </a:cubicBezTo>
                  <a:cubicBezTo>
                    <a:pt x="92498" y="504739"/>
                    <a:pt x="90665" y="511703"/>
                    <a:pt x="87733" y="518668"/>
                  </a:cubicBezTo>
                  <a:cubicBezTo>
                    <a:pt x="72705" y="551290"/>
                    <a:pt x="58043" y="584278"/>
                    <a:pt x="37517" y="613968"/>
                  </a:cubicBezTo>
                  <a:cubicBezTo>
                    <a:pt x="29820" y="632295"/>
                    <a:pt x="29453" y="652821"/>
                    <a:pt x="15525" y="667849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E365B125-B612-477A-8AAE-FB7CEA995199}"/>
                </a:ext>
              </a:extLst>
            </p:cNvPr>
            <p:cNvSpPr/>
            <p:nvPr/>
          </p:nvSpPr>
          <p:spPr>
            <a:xfrm>
              <a:off x="12469560" y="6603619"/>
              <a:ext cx="58298" cy="115826"/>
            </a:xfrm>
            <a:custGeom>
              <a:avLst/>
              <a:gdLst>
                <a:gd name="connsiteX0" fmla="*/ 39 w 58298"/>
                <a:gd name="connsiteY0" fmla="*/ 115826 h 115826"/>
                <a:gd name="connsiteX1" fmla="*/ 8103 w 58298"/>
                <a:gd name="connsiteY1" fmla="*/ 93101 h 115826"/>
                <a:gd name="connsiteX2" fmla="*/ 52454 w 58298"/>
                <a:gd name="connsiteY2" fmla="*/ 5498 h 115826"/>
                <a:gd name="connsiteX3" fmla="*/ 56486 w 58298"/>
                <a:gd name="connsiteY3" fmla="*/ 0 h 115826"/>
                <a:gd name="connsiteX4" fmla="*/ 45489 w 58298"/>
                <a:gd name="connsiteY4" fmla="*/ 41785 h 115826"/>
                <a:gd name="connsiteX5" fmla="*/ 20565 w 58298"/>
                <a:gd name="connsiteY5" fmla="*/ 99699 h 115826"/>
                <a:gd name="connsiteX6" fmla="*/ 7003 w 58298"/>
                <a:gd name="connsiteY6" fmla="*/ 112161 h 115826"/>
                <a:gd name="connsiteX7" fmla="*/ 39 w 58298"/>
                <a:gd name="connsiteY7" fmla="*/ 115826 h 11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298" h="115826">
                  <a:moveTo>
                    <a:pt x="39" y="115826"/>
                  </a:moveTo>
                  <a:cubicBezTo>
                    <a:pt x="-328" y="107029"/>
                    <a:pt x="1872" y="100432"/>
                    <a:pt x="8103" y="93101"/>
                  </a:cubicBezTo>
                  <a:cubicBezTo>
                    <a:pt x="29362" y="67443"/>
                    <a:pt x="37426" y="34821"/>
                    <a:pt x="52454" y="5498"/>
                  </a:cubicBezTo>
                  <a:cubicBezTo>
                    <a:pt x="53553" y="3299"/>
                    <a:pt x="55386" y="1833"/>
                    <a:pt x="56486" y="0"/>
                  </a:cubicBezTo>
                  <a:cubicBezTo>
                    <a:pt x="62717" y="16494"/>
                    <a:pt x="51354" y="30056"/>
                    <a:pt x="45489" y="41785"/>
                  </a:cubicBezTo>
                  <a:cubicBezTo>
                    <a:pt x="35960" y="60845"/>
                    <a:pt x="27529" y="79905"/>
                    <a:pt x="20565" y="99699"/>
                  </a:cubicBezTo>
                  <a:cubicBezTo>
                    <a:pt x="17999" y="107029"/>
                    <a:pt x="7003" y="103364"/>
                    <a:pt x="7003" y="112161"/>
                  </a:cubicBezTo>
                  <a:cubicBezTo>
                    <a:pt x="5170" y="113260"/>
                    <a:pt x="2605" y="114726"/>
                    <a:pt x="39" y="115826"/>
                  </a:cubicBezTo>
                  <a:close/>
                </a:path>
              </a:pathLst>
            </a:custGeom>
            <a:solidFill>
              <a:srgbClr val="B4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CC3C75D-EF11-4ED5-AD13-E3EA244EC1FC}"/>
                </a:ext>
              </a:extLst>
            </p:cNvPr>
            <p:cNvSpPr/>
            <p:nvPr/>
          </p:nvSpPr>
          <p:spPr>
            <a:xfrm>
              <a:off x="10576426" y="7204488"/>
              <a:ext cx="189500" cy="112005"/>
            </a:xfrm>
            <a:custGeom>
              <a:avLst/>
              <a:gdLst>
                <a:gd name="connsiteX0" fmla="*/ 19060 w 189500"/>
                <a:gd name="connsiteY0" fmla="*/ 33609 h 112005"/>
                <a:gd name="connsiteX1" fmla="*/ 0 w 189500"/>
                <a:gd name="connsiteY1" fmla="*/ 11250 h 112005"/>
                <a:gd name="connsiteX2" fmla="*/ 14662 w 189500"/>
                <a:gd name="connsiteY2" fmla="*/ 7585 h 112005"/>
                <a:gd name="connsiteX3" fmla="*/ 112161 w 189500"/>
                <a:gd name="connsiteY3" fmla="*/ 8685 h 112005"/>
                <a:gd name="connsiteX4" fmla="*/ 112527 w 189500"/>
                <a:gd name="connsiteY4" fmla="*/ 8318 h 112005"/>
                <a:gd name="connsiteX5" fmla="*/ 111428 w 189500"/>
                <a:gd name="connsiteY5" fmla="*/ 8685 h 112005"/>
                <a:gd name="connsiteX6" fmla="*/ 101531 w 189500"/>
                <a:gd name="connsiteY6" fmla="*/ 6119 h 112005"/>
                <a:gd name="connsiteX7" fmla="*/ 103730 w 189500"/>
                <a:gd name="connsiteY7" fmla="*/ 1354 h 112005"/>
                <a:gd name="connsiteX8" fmla="*/ 189500 w 189500"/>
                <a:gd name="connsiteY8" fmla="*/ 28844 h 112005"/>
                <a:gd name="connsiteX9" fmla="*/ 175205 w 189500"/>
                <a:gd name="connsiteY9" fmla="*/ 36908 h 112005"/>
                <a:gd name="connsiteX10" fmla="*/ 108495 w 189500"/>
                <a:gd name="connsiteY10" fmla="*/ 36908 h 112005"/>
                <a:gd name="connsiteX11" fmla="*/ 111794 w 189500"/>
                <a:gd name="connsiteY11" fmla="*/ 65498 h 112005"/>
                <a:gd name="connsiteX12" fmla="*/ 129388 w 189500"/>
                <a:gd name="connsiteY12" fmla="*/ 88957 h 112005"/>
                <a:gd name="connsiteX13" fmla="*/ 143683 w 189500"/>
                <a:gd name="connsiteY13" fmla="*/ 111682 h 112005"/>
                <a:gd name="connsiteX14" fmla="*/ 123157 w 189500"/>
                <a:gd name="connsiteY14" fmla="*/ 104351 h 112005"/>
                <a:gd name="connsiteX15" fmla="*/ 107029 w 189500"/>
                <a:gd name="connsiteY15" fmla="*/ 109116 h 112005"/>
                <a:gd name="connsiteX16" fmla="*/ 101531 w 189500"/>
                <a:gd name="connsiteY16" fmla="*/ 88957 h 112005"/>
                <a:gd name="connsiteX17" fmla="*/ 94934 w 189500"/>
                <a:gd name="connsiteY17" fmla="*/ 75028 h 112005"/>
                <a:gd name="connsiteX18" fmla="*/ 87236 w 189500"/>
                <a:gd name="connsiteY18" fmla="*/ 66964 h 112005"/>
                <a:gd name="connsiteX19" fmla="*/ 76973 w 189500"/>
                <a:gd name="connsiteY19" fmla="*/ 58167 h 112005"/>
                <a:gd name="connsiteX20" fmla="*/ 67443 w 189500"/>
                <a:gd name="connsiteY20" fmla="*/ 55968 h 112005"/>
                <a:gd name="connsiteX21" fmla="*/ 63411 w 189500"/>
                <a:gd name="connsiteY21" fmla="*/ 57068 h 112005"/>
                <a:gd name="connsiteX22" fmla="*/ 37020 w 189500"/>
                <a:gd name="connsiteY22" fmla="*/ 49004 h 112005"/>
                <a:gd name="connsiteX23" fmla="*/ 19060 w 189500"/>
                <a:gd name="connsiteY23" fmla="*/ 33609 h 11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500" h="112005">
                  <a:moveTo>
                    <a:pt x="19060" y="33609"/>
                  </a:moveTo>
                  <a:cubicBezTo>
                    <a:pt x="20160" y="19681"/>
                    <a:pt x="0" y="24079"/>
                    <a:pt x="0" y="11250"/>
                  </a:cubicBezTo>
                  <a:cubicBezTo>
                    <a:pt x="4398" y="7585"/>
                    <a:pt x="9530" y="8318"/>
                    <a:pt x="14662" y="7585"/>
                  </a:cubicBezTo>
                  <a:cubicBezTo>
                    <a:pt x="46917" y="13450"/>
                    <a:pt x="79539" y="15649"/>
                    <a:pt x="112161" y="8685"/>
                  </a:cubicBezTo>
                  <a:cubicBezTo>
                    <a:pt x="114727" y="10517"/>
                    <a:pt x="112527" y="5753"/>
                    <a:pt x="112527" y="8318"/>
                  </a:cubicBezTo>
                  <a:cubicBezTo>
                    <a:pt x="112527" y="8685"/>
                    <a:pt x="112161" y="8685"/>
                    <a:pt x="111428" y="8685"/>
                  </a:cubicBezTo>
                  <a:cubicBezTo>
                    <a:pt x="107762" y="9051"/>
                    <a:pt x="104097" y="9784"/>
                    <a:pt x="101531" y="6119"/>
                  </a:cubicBezTo>
                  <a:cubicBezTo>
                    <a:pt x="101531" y="4286"/>
                    <a:pt x="102264" y="2454"/>
                    <a:pt x="103730" y="1354"/>
                  </a:cubicBezTo>
                  <a:cubicBezTo>
                    <a:pt x="131221" y="-4511"/>
                    <a:pt x="174472" y="9418"/>
                    <a:pt x="189500" y="28844"/>
                  </a:cubicBezTo>
                  <a:cubicBezTo>
                    <a:pt x="186202" y="34342"/>
                    <a:pt x="180337" y="35075"/>
                    <a:pt x="175205" y="36908"/>
                  </a:cubicBezTo>
                  <a:cubicBezTo>
                    <a:pt x="153946" y="44239"/>
                    <a:pt x="132687" y="40940"/>
                    <a:pt x="108495" y="36908"/>
                  </a:cubicBezTo>
                  <a:cubicBezTo>
                    <a:pt x="115460" y="46805"/>
                    <a:pt x="114727" y="55968"/>
                    <a:pt x="111794" y="65498"/>
                  </a:cubicBezTo>
                  <a:cubicBezTo>
                    <a:pt x="115093" y="75395"/>
                    <a:pt x="120958" y="82359"/>
                    <a:pt x="129388" y="88957"/>
                  </a:cubicBezTo>
                  <a:cubicBezTo>
                    <a:pt x="136352" y="94455"/>
                    <a:pt x="142950" y="101785"/>
                    <a:pt x="143683" y="111682"/>
                  </a:cubicBezTo>
                  <a:cubicBezTo>
                    <a:pt x="136352" y="111316"/>
                    <a:pt x="128289" y="114981"/>
                    <a:pt x="123157" y="104351"/>
                  </a:cubicBezTo>
                  <a:cubicBezTo>
                    <a:pt x="119492" y="96654"/>
                    <a:pt x="113994" y="104351"/>
                    <a:pt x="107029" y="109116"/>
                  </a:cubicBezTo>
                  <a:cubicBezTo>
                    <a:pt x="109228" y="99586"/>
                    <a:pt x="112161" y="92255"/>
                    <a:pt x="101531" y="88957"/>
                  </a:cubicBezTo>
                  <a:cubicBezTo>
                    <a:pt x="96033" y="87490"/>
                    <a:pt x="90535" y="83825"/>
                    <a:pt x="94934" y="75028"/>
                  </a:cubicBezTo>
                  <a:cubicBezTo>
                    <a:pt x="97499" y="70263"/>
                    <a:pt x="93101" y="65132"/>
                    <a:pt x="87236" y="66964"/>
                  </a:cubicBezTo>
                  <a:cubicBezTo>
                    <a:pt x="78073" y="69530"/>
                    <a:pt x="76973" y="66231"/>
                    <a:pt x="76973" y="58167"/>
                  </a:cubicBezTo>
                  <a:cubicBezTo>
                    <a:pt x="76973" y="54502"/>
                    <a:pt x="73308" y="45705"/>
                    <a:pt x="67443" y="55968"/>
                  </a:cubicBezTo>
                  <a:cubicBezTo>
                    <a:pt x="66343" y="57801"/>
                    <a:pt x="63778" y="58901"/>
                    <a:pt x="63411" y="57068"/>
                  </a:cubicBezTo>
                  <a:cubicBezTo>
                    <a:pt x="60112" y="35809"/>
                    <a:pt x="46184" y="48271"/>
                    <a:pt x="37020" y="49004"/>
                  </a:cubicBezTo>
                  <a:cubicBezTo>
                    <a:pt x="24925" y="50104"/>
                    <a:pt x="28590" y="34709"/>
                    <a:pt x="19060" y="33609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56909BC-49AC-4C87-8BD7-F68B3882C3A2}"/>
                </a:ext>
              </a:extLst>
            </p:cNvPr>
            <p:cNvSpPr/>
            <p:nvPr/>
          </p:nvSpPr>
          <p:spPr>
            <a:xfrm>
              <a:off x="10682723" y="7233333"/>
              <a:ext cx="92367" cy="88744"/>
            </a:xfrm>
            <a:custGeom>
              <a:avLst/>
              <a:gdLst>
                <a:gd name="connsiteX0" fmla="*/ 67443 w 92367"/>
                <a:gd name="connsiteY0" fmla="*/ 5498 h 88744"/>
                <a:gd name="connsiteX1" fmla="*/ 82105 w 92367"/>
                <a:gd name="connsiteY1" fmla="*/ 367 h 88744"/>
                <a:gd name="connsiteX2" fmla="*/ 86870 w 92367"/>
                <a:gd name="connsiteY2" fmla="*/ 1466 h 88744"/>
                <a:gd name="connsiteX3" fmla="*/ 75507 w 92367"/>
                <a:gd name="connsiteY3" fmla="*/ 17960 h 88744"/>
                <a:gd name="connsiteX4" fmla="*/ 92368 w 92367"/>
                <a:gd name="connsiteY4" fmla="*/ 25658 h 88744"/>
                <a:gd name="connsiteX5" fmla="*/ 88336 w 92367"/>
                <a:gd name="connsiteY5" fmla="*/ 43618 h 88744"/>
                <a:gd name="connsiteX6" fmla="*/ 74774 w 92367"/>
                <a:gd name="connsiteY6" fmla="*/ 61212 h 88744"/>
                <a:gd name="connsiteX7" fmla="*/ 71109 w 92367"/>
                <a:gd name="connsiteY7" fmla="*/ 73308 h 88744"/>
                <a:gd name="connsiteX8" fmla="*/ 59379 w 92367"/>
                <a:gd name="connsiteY8" fmla="*/ 88336 h 88744"/>
                <a:gd name="connsiteX9" fmla="*/ 37387 w 92367"/>
                <a:gd name="connsiteY9" fmla="*/ 83937 h 88744"/>
                <a:gd name="connsiteX10" fmla="*/ 0 w 92367"/>
                <a:gd name="connsiteY10" fmla="*/ 39586 h 88744"/>
                <a:gd name="connsiteX11" fmla="*/ 48383 w 92367"/>
                <a:gd name="connsiteY11" fmla="*/ 12829 h 88744"/>
                <a:gd name="connsiteX12" fmla="*/ 67443 w 92367"/>
                <a:gd name="connsiteY12" fmla="*/ 5498 h 8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67" h="88744">
                  <a:moveTo>
                    <a:pt x="67443" y="5498"/>
                  </a:moveTo>
                  <a:cubicBezTo>
                    <a:pt x="72208" y="3665"/>
                    <a:pt x="77340" y="2199"/>
                    <a:pt x="82105" y="367"/>
                  </a:cubicBezTo>
                  <a:cubicBezTo>
                    <a:pt x="83937" y="-367"/>
                    <a:pt x="85404" y="0"/>
                    <a:pt x="86870" y="1466"/>
                  </a:cubicBezTo>
                  <a:cubicBezTo>
                    <a:pt x="89802" y="11729"/>
                    <a:pt x="79539" y="12829"/>
                    <a:pt x="75507" y="17960"/>
                  </a:cubicBezTo>
                  <a:cubicBezTo>
                    <a:pt x="84670" y="12462"/>
                    <a:pt x="92001" y="11363"/>
                    <a:pt x="92368" y="25658"/>
                  </a:cubicBezTo>
                  <a:cubicBezTo>
                    <a:pt x="92368" y="31889"/>
                    <a:pt x="90902" y="37753"/>
                    <a:pt x="88336" y="43618"/>
                  </a:cubicBezTo>
                  <a:cubicBezTo>
                    <a:pt x="85037" y="50582"/>
                    <a:pt x="78439" y="54614"/>
                    <a:pt x="74774" y="61212"/>
                  </a:cubicBezTo>
                  <a:cubicBezTo>
                    <a:pt x="72941" y="64877"/>
                    <a:pt x="69642" y="68543"/>
                    <a:pt x="71109" y="73308"/>
                  </a:cubicBezTo>
                  <a:cubicBezTo>
                    <a:pt x="76240" y="89436"/>
                    <a:pt x="76607" y="89436"/>
                    <a:pt x="59379" y="88336"/>
                  </a:cubicBezTo>
                  <a:cubicBezTo>
                    <a:pt x="52048" y="86870"/>
                    <a:pt x="44718" y="85404"/>
                    <a:pt x="37387" y="83937"/>
                  </a:cubicBezTo>
                  <a:cubicBezTo>
                    <a:pt x="26391" y="67810"/>
                    <a:pt x="6964" y="59013"/>
                    <a:pt x="0" y="39586"/>
                  </a:cubicBezTo>
                  <a:cubicBezTo>
                    <a:pt x="10630" y="20526"/>
                    <a:pt x="24925" y="9163"/>
                    <a:pt x="48383" y="12829"/>
                  </a:cubicBezTo>
                  <a:cubicBezTo>
                    <a:pt x="54981" y="12829"/>
                    <a:pt x="60112" y="5864"/>
                    <a:pt x="67443" y="5498"/>
                  </a:cubicBezTo>
                  <a:close/>
                </a:path>
              </a:pathLst>
            </a:custGeom>
            <a:solidFill>
              <a:srgbClr val="E8E3E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AB28347-CF91-4310-9B1B-08DF884EC6A0}"/>
                </a:ext>
              </a:extLst>
            </p:cNvPr>
            <p:cNvSpPr/>
            <p:nvPr/>
          </p:nvSpPr>
          <p:spPr>
            <a:xfrm>
              <a:off x="10742102" y="7268255"/>
              <a:ext cx="71023" cy="77971"/>
            </a:xfrm>
            <a:custGeom>
              <a:avLst/>
              <a:gdLst>
                <a:gd name="connsiteX0" fmla="*/ 0 w 71023"/>
                <a:gd name="connsiteY0" fmla="*/ 52680 h 77971"/>
                <a:gd name="connsiteX1" fmla="*/ 16494 w 71023"/>
                <a:gd name="connsiteY1" fmla="*/ 46449 h 77971"/>
                <a:gd name="connsiteX2" fmla="*/ 3299 w 71023"/>
                <a:gd name="connsiteY2" fmla="*/ 42417 h 77971"/>
                <a:gd name="connsiteX3" fmla="*/ 26391 w 71023"/>
                <a:gd name="connsiteY3" fmla="*/ 6496 h 77971"/>
                <a:gd name="connsiteX4" fmla="*/ 49483 w 71023"/>
                <a:gd name="connsiteY4" fmla="*/ 3564 h 77971"/>
                <a:gd name="connsiteX5" fmla="*/ 59013 w 71023"/>
                <a:gd name="connsiteY5" fmla="*/ 11628 h 77971"/>
                <a:gd name="connsiteX6" fmla="*/ 70375 w 71023"/>
                <a:gd name="connsiteY6" fmla="*/ 28122 h 77971"/>
                <a:gd name="connsiteX7" fmla="*/ 70009 w 71023"/>
                <a:gd name="connsiteY7" fmla="*/ 50848 h 77971"/>
                <a:gd name="connsiteX8" fmla="*/ 59746 w 71023"/>
                <a:gd name="connsiteY8" fmla="*/ 57445 h 77971"/>
                <a:gd name="connsiteX9" fmla="*/ 42152 w 71023"/>
                <a:gd name="connsiteY9" fmla="*/ 58545 h 77971"/>
                <a:gd name="connsiteX10" fmla="*/ 56447 w 71023"/>
                <a:gd name="connsiteY10" fmla="*/ 77972 h 77971"/>
                <a:gd name="connsiteX11" fmla="*/ 0 w 71023"/>
                <a:gd name="connsiteY11" fmla="*/ 52680 h 7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023" h="77971">
                  <a:moveTo>
                    <a:pt x="0" y="52680"/>
                  </a:moveTo>
                  <a:cubicBezTo>
                    <a:pt x="5865" y="51581"/>
                    <a:pt x="12462" y="52314"/>
                    <a:pt x="16494" y="46449"/>
                  </a:cubicBezTo>
                  <a:cubicBezTo>
                    <a:pt x="14295" y="37286"/>
                    <a:pt x="6964" y="45350"/>
                    <a:pt x="3299" y="42417"/>
                  </a:cubicBezTo>
                  <a:cubicBezTo>
                    <a:pt x="8064" y="28489"/>
                    <a:pt x="13562" y="15294"/>
                    <a:pt x="26391" y="6496"/>
                  </a:cubicBezTo>
                  <a:cubicBezTo>
                    <a:pt x="33722" y="1732"/>
                    <a:pt x="40686" y="-3767"/>
                    <a:pt x="49483" y="3564"/>
                  </a:cubicBezTo>
                  <a:cubicBezTo>
                    <a:pt x="52782" y="6496"/>
                    <a:pt x="56447" y="11995"/>
                    <a:pt x="59013" y="11628"/>
                  </a:cubicBezTo>
                  <a:cubicBezTo>
                    <a:pt x="76240" y="8329"/>
                    <a:pt x="69642" y="21891"/>
                    <a:pt x="70375" y="28122"/>
                  </a:cubicBezTo>
                  <a:cubicBezTo>
                    <a:pt x="71475" y="35086"/>
                    <a:pt x="56080" y="42051"/>
                    <a:pt x="70009" y="50848"/>
                  </a:cubicBezTo>
                  <a:cubicBezTo>
                    <a:pt x="71475" y="51947"/>
                    <a:pt x="63411" y="56712"/>
                    <a:pt x="59746" y="57445"/>
                  </a:cubicBezTo>
                  <a:cubicBezTo>
                    <a:pt x="54981" y="58545"/>
                    <a:pt x="49483" y="53413"/>
                    <a:pt x="42152" y="58545"/>
                  </a:cubicBezTo>
                  <a:cubicBezTo>
                    <a:pt x="50582" y="62943"/>
                    <a:pt x="57913" y="67708"/>
                    <a:pt x="56447" y="77972"/>
                  </a:cubicBezTo>
                  <a:cubicBezTo>
                    <a:pt x="34821" y="75772"/>
                    <a:pt x="13562" y="72474"/>
                    <a:pt x="0" y="52680"/>
                  </a:cubicBezTo>
                  <a:close/>
                </a:path>
              </a:pathLst>
            </a:custGeom>
            <a:solidFill>
              <a:srgbClr val="BE9F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DF6BEEB2-3705-4D6B-A3FE-2A0EBC8B5237}"/>
                </a:ext>
              </a:extLst>
            </p:cNvPr>
            <p:cNvSpPr/>
            <p:nvPr/>
          </p:nvSpPr>
          <p:spPr>
            <a:xfrm>
              <a:off x="11856568" y="7018781"/>
              <a:ext cx="256811" cy="300388"/>
            </a:xfrm>
            <a:custGeom>
              <a:avLst/>
              <a:gdLst>
                <a:gd name="connsiteX0" fmla="*/ 91079 w 256811"/>
                <a:gd name="connsiteY0" fmla="*/ 271732 h 300388"/>
                <a:gd name="connsiteX1" fmla="*/ 46362 w 256811"/>
                <a:gd name="connsiteY1" fmla="*/ 260369 h 300388"/>
                <a:gd name="connsiteX2" fmla="*/ 5309 w 256811"/>
                <a:gd name="connsiteY2" fmla="*/ 251938 h 300388"/>
                <a:gd name="connsiteX3" fmla="*/ 911 w 256811"/>
                <a:gd name="connsiteY3" fmla="*/ 240209 h 300388"/>
                <a:gd name="connsiteX4" fmla="*/ 17405 w 256811"/>
                <a:gd name="connsiteY4" fmla="*/ 234345 h 300388"/>
                <a:gd name="connsiteX5" fmla="*/ 76418 w 256811"/>
                <a:gd name="connsiteY5" fmla="*/ 247907 h 300388"/>
                <a:gd name="connsiteX6" fmla="*/ 87780 w 256811"/>
                <a:gd name="connsiteY6" fmla="*/ 247540 h 300388"/>
                <a:gd name="connsiteX7" fmla="*/ 89613 w 256811"/>
                <a:gd name="connsiteY7" fmla="*/ 240576 h 300388"/>
                <a:gd name="connsiteX8" fmla="*/ 79717 w 256811"/>
                <a:gd name="connsiteY8" fmla="*/ 238377 h 300388"/>
                <a:gd name="connsiteX9" fmla="*/ 50027 w 256811"/>
                <a:gd name="connsiteY9" fmla="*/ 233978 h 300388"/>
                <a:gd name="connsiteX10" fmla="*/ 33533 w 256811"/>
                <a:gd name="connsiteY10" fmla="*/ 207954 h 300388"/>
                <a:gd name="connsiteX11" fmla="*/ 62856 w 256811"/>
                <a:gd name="connsiteY11" fmla="*/ 200257 h 300388"/>
                <a:gd name="connsiteX12" fmla="*/ 74218 w 256811"/>
                <a:gd name="connsiteY12" fmla="*/ 205022 h 300388"/>
                <a:gd name="connsiteX13" fmla="*/ 83382 w 256811"/>
                <a:gd name="connsiteY13" fmla="*/ 207221 h 300388"/>
                <a:gd name="connsiteX14" fmla="*/ 98777 w 256811"/>
                <a:gd name="connsiteY14" fmla="*/ 218217 h 300388"/>
                <a:gd name="connsiteX15" fmla="*/ 164754 w 256811"/>
                <a:gd name="connsiteY15" fmla="*/ 176065 h 300388"/>
                <a:gd name="connsiteX16" fmla="*/ 177949 w 256811"/>
                <a:gd name="connsiteY16" fmla="*/ 169467 h 300388"/>
                <a:gd name="connsiteX17" fmla="*/ 186746 w 256811"/>
                <a:gd name="connsiteY17" fmla="*/ 183029 h 300388"/>
                <a:gd name="connsiteX18" fmla="*/ 218268 w 256811"/>
                <a:gd name="connsiteY18" fmla="*/ 161770 h 300388"/>
                <a:gd name="connsiteX19" fmla="*/ 187479 w 256811"/>
                <a:gd name="connsiteY19" fmla="*/ 139045 h 300388"/>
                <a:gd name="connsiteX20" fmla="*/ 180881 w 256811"/>
                <a:gd name="connsiteY20" fmla="*/ 137212 h 300388"/>
                <a:gd name="connsiteX21" fmla="*/ 164387 w 256811"/>
                <a:gd name="connsiteY21" fmla="*/ 120718 h 300388"/>
                <a:gd name="connsiteX22" fmla="*/ 165487 w 256811"/>
                <a:gd name="connsiteY22" fmla="*/ 106423 h 300388"/>
                <a:gd name="connsiteX23" fmla="*/ 122602 w 256811"/>
                <a:gd name="connsiteY23" fmla="*/ 119252 h 300388"/>
                <a:gd name="connsiteX24" fmla="*/ 113805 w 256811"/>
                <a:gd name="connsiteY24" fmla="*/ 110821 h 300388"/>
                <a:gd name="connsiteX25" fmla="*/ 97310 w 256811"/>
                <a:gd name="connsiteY25" fmla="*/ 89928 h 300388"/>
                <a:gd name="connsiteX26" fmla="*/ 77884 w 256811"/>
                <a:gd name="connsiteY26" fmla="*/ 75633 h 300388"/>
                <a:gd name="connsiteX27" fmla="*/ 69454 w 256811"/>
                <a:gd name="connsiteY27" fmla="*/ 64637 h 300388"/>
                <a:gd name="connsiteX28" fmla="*/ 89613 w 256811"/>
                <a:gd name="connsiteY28" fmla="*/ 37880 h 300388"/>
                <a:gd name="connsiteX29" fmla="*/ 114538 w 256811"/>
                <a:gd name="connsiteY29" fmla="*/ 23585 h 300388"/>
                <a:gd name="connsiteX30" fmla="*/ 128100 w 256811"/>
                <a:gd name="connsiteY30" fmla="*/ 17720 h 300388"/>
                <a:gd name="connsiteX31" fmla="*/ 142395 w 256811"/>
                <a:gd name="connsiteY31" fmla="*/ 22119 h 300388"/>
                <a:gd name="connsiteX32" fmla="*/ 135797 w 256811"/>
                <a:gd name="connsiteY32" fmla="*/ 35681 h 300388"/>
                <a:gd name="connsiteX33" fmla="*/ 136897 w 256811"/>
                <a:gd name="connsiteY33" fmla="*/ 66103 h 300388"/>
                <a:gd name="connsiteX34" fmla="*/ 140562 w 256811"/>
                <a:gd name="connsiteY34" fmla="*/ 95060 h 300388"/>
                <a:gd name="connsiteX35" fmla="*/ 158522 w 256811"/>
                <a:gd name="connsiteY35" fmla="*/ 75267 h 300388"/>
                <a:gd name="connsiteX36" fmla="*/ 171351 w 256811"/>
                <a:gd name="connsiteY36" fmla="*/ 47410 h 300388"/>
                <a:gd name="connsiteX37" fmla="*/ 166220 w 256811"/>
                <a:gd name="connsiteY37" fmla="*/ 45944 h 300388"/>
                <a:gd name="connsiteX38" fmla="*/ 152291 w 256811"/>
                <a:gd name="connsiteY38" fmla="*/ 41179 h 300388"/>
                <a:gd name="connsiteX39" fmla="*/ 144960 w 256811"/>
                <a:gd name="connsiteY39" fmla="*/ 22485 h 300388"/>
                <a:gd name="connsiteX40" fmla="*/ 162921 w 256811"/>
                <a:gd name="connsiteY40" fmla="*/ 19186 h 300388"/>
                <a:gd name="connsiteX41" fmla="*/ 175017 w 256811"/>
                <a:gd name="connsiteY41" fmla="*/ 23951 h 300388"/>
                <a:gd name="connsiteX42" fmla="*/ 213503 w 256811"/>
                <a:gd name="connsiteY42" fmla="*/ 4891 h 300388"/>
                <a:gd name="connsiteX43" fmla="*/ 220467 w 256811"/>
                <a:gd name="connsiteY43" fmla="*/ 127 h 300388"/>
                <a:gd name="connsiteX44" fmla="*/ 236962 w 256811"/>
                <a:gd name="connsiteY44" fmla="*/ 12222 h 300388"/>
                <a:gd name="connsiteX45" fmla="*/ 248324 w 256811"/>
                <a:gd name="connsiteY45" fmla="*/ 15521 h 300388"/>
                <a:gd name="connsiteX46" fmla="*/ 242093 w 256811"/>
                <a:gd name="connsiteY46" fmla="*/ 30183 h 300388"/>
                <a:gd name="connsiteX47" fmla="*/ 228165 w 256811"/>
                <a:gd name="connsiteY47" fmla="*/ 50342 h 300388"/>
                <a:gd name="connsiteX48" fmla="*/ 230730 w 256811"/>
                <a:gd name="connsiteY48" fmla="*/ 62805 h 300388"/>
                <a:gd name="connsiteX49" fmla="*/ 227065 w 256811"/>
                <a:gd name="connsiteY49" fmla="*/ 85530 h 300388"/>
                <a:gd name="connsiteX50" fmla="*/ 222300 w 256811"/>
                <a:gd name="connsiteY50" fmla="*/ 110821 h 300388"/>
                <a:gd name="connsiteX51" fmla="*/ 229264 w 256811"/>
                <a:gd name="connsiteY51" fmla="*/ 92861 h 300388"/>
                <a:gd name="connsiteX52" fmla="*/ 247225 w 256811"/>
                <a:gd name="connsiteY52" fmla="*/ 100191 h 300388"/>
                <a:gd name="connsiteX53" fmla="*/ 256388 w 256811"/>
                <a:gd name="connsiteY53" fmla="*/ 132813 h 300388"/>
                <a:gd name="connsiteX54" fmla="*/ 256388 w 256811"/>
                <a:gd name="connsiteY54" fmla="*/ 136479 h 300388"/>
                <a:gd name="connsiteX55" fmla="*/ 255289 w 256811"/>
                <a:gd name="connsiteY55" fmla="*/ 143810 h 300388"/>
                <a:gd name="connsiteX56" fmla="*/ 209838 w 256811"/>
                <a:gd name="connsiteY56" fmla="*/ 202456 h 300388"/>
                <a:gd name="connsiteX57" fmla="*/ 204706 w 256811"/>
                <a:gd name="connsiteY57" fmla="*/ 203922 h 300388"/>
                <a:gd name="connsiteX58" fmla="*/ 199575 w 256811"/>
                <a:gd name="connsiteY58" fmla="*/ 243142 h 300388"/>
                <a:gd name="connsiteX59" fmla="*/ 208005 w 256811"/>
                <a:gd name="connsiteY59" fmla="*/ 253405 h 300388"/>
                <a:gd name="connsiteX60" fmla="*/ 212770 w 256811"/>
                <a:gd name="connsiteY60" fmla="*/ 271365 h 300388"/>
                <a:gd name="connsiteX61" fmla="*/ 212404 w 256811"/>
                <a:gd name="connsiteY61" fmla="*/ 274664 h 300388"/>
                <a:gd name="connsiteX62" fmla="*/ 193710 w 256811"/>
                <a:gd name="connsiteY62" fmla="*/ 278696 h 300388"/>
                <a:gd name="connsiteX63" fmla="*/ 177582 w 256811"/>
                <a:gd name="connsiteY63" fmla="*/ 286027 h 300388"/>
                <a:gd name="connsiteX64" fmla="*/ 145693 w 256811"/>
                <a:gd name="connsiteY64" fmla="*/ 292624 h 300388"/>
                <a:gd name="connsiteX65" fmla="*/ 125900 w 256811"/>
                <a:gd name="connsiteY65" fmla="*/ 282361 h 300388"/>
                <a:gd name="connsiteX66" fmla="*/ 91079 w 256811"/>
                <a:gd name="connsiteY66" fmla="*/ 271732 h 30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6811" h="300388">
                  <a:moveTo>
                    <a:pt x="91079" y="271732"/>
                  </a:moveTo>
                  <a:cubicBezTo>
                    <a:pt x="76418" y="266600"/>
                    <a:pt x="61756" y="261469"/>
                    <a:pt x="46362" y="260369"/>
                  </a:cubicBezTo>
                  <a:cubicBezTo>
                    <a:pt x="33899" y="251572"/>
                    <a:pt x="19238" y="253405"/>
                    <a:pt x="5309" y="251938"/>
                  </a:cubicBezTo>
                  <a:cubicBezTo>
                    <a:pt x="1644" y="249006"/>
                    <a:pt x="-1655" y="245707"/>
                    <a:pt x="911" y="240209"/>
                  </a:cubicBezTo>
                  <a:cubicBezTo>
                    <a:pt x="4943" y="234345"/>
                    <a:pt x="11907" y="231779"/>
                    <a:pt x="17405" y="234345"/>
                  </a:cubicBezTo>
                  <a:cubicBezTo>
                    <a:pt x="36465" y="242409"/>
                    <a:pt x="57724" y="240209"/>
                    <a:pt x="76418" y="247907"/>
                  </a:cubicBezTo>
                  <a:cubicBezTo>
                    <a:pt x="80450" y="249739"/>
                    <a:pt x="84115" y="252305"/>
                    <a:pt x="87780" y="247540"/>
                  </a:cubicBezTo>
                  <a:cubicBezTo>
                    <a:pt x="89247" y="245707"/>
                    <a:pt x="90713" y="243142"/>
                    <a:pt x="89613" y="240576"/>
                  </a:cubicBezTo>
                  <a:cubicBezTo>
                    <a:pt x="87414" y="235811"/>
                    <a:pt x="83015" y="238743"/>
                    <a:pt x="79717" y="238377"/>
                  </a:cubicBezTo>
                  <a:cubicBezTo>
                    <a:pt x="69820" y="236544"/>
                    <a:pt x="59923" y="235811"/>
                    <a:pt x="50027" y="233978"/>
                  </a:cubicBezTo>
                  <a:cubicBezTo>
                    <a:pt x="33166" y="231412"/>
                    <a:pt x="30234" y="225914"/>
                    <a:pt x="33533" y="207954"/>
                  </a:cubicBezTo>
                  <a:cubicBezTo>
                    <a:pt x="43063" y="205755"/>
                    <a:pt x="55158" y="213452"/>
                    <a:pt x="62856" y="200257"/>
                  </a:cubicBezTo>
                  <a:cubicBezTo>
                    <a:pt x="64322" y="197691"/>
                    <a:pt x="70553" y="202089"/>
                    <a:pt x="74218" y="205022"/>
                  </a:cubicBezTo>
                  <a:cubicBezTo>
                    <a:pt x="76784" y="207221"/>
                    <a:pt x="77151" y="211619"/>
                    <a:pt x="83382" y="207221"/>
                  </a:cubicBezTo>
                  <a:cubicBezTo>
                    <a:pt x="95111" y="198790"/>
                    <a:pt x="96211" y="199890"/>
                    <a:pt x="98777" y="218217"/>
                  </a:cubicBezTo>
                  <a:cubicBezTo>
                    <a:pt x="123701" y="207954"/>
                    <a:pt x="145327" y="193659"/>
                    <a:pt x="164754" y="176065"/>
                  </a:cubicBezTo>
                  <a:cubicBezTo>
                    <a:pt x="168419" y="172766"/>
                    <a:pt x="172817" y="169834"/>
                    <a:pt x="177949" y="169467"/>
                  </a:cubicBezTo>
                  <a:cubicBezTo>
                    <a:pt x="190045" y="168368"/>
                    <a:pt x="192610" y="173499"/>
                    <a:pt x="186746" y="183029"/>
                  </a:cubicBezTo>
                  <a:cubicBezTo>
                    <a:pt x="198109" y="177898"/>
                    <a:pt x="198109" y="157005"/>
                    <a:pt x="218268" y="161770"/>
                  </a:cubicBezTo>
                  <a:cubicBezTo>
                    <a:pt x="208005" y="150774"/>
                    <a:pt x="194810" y="148941"/>
                    <a:pt x="187479" y="139045"/>
                  </a:cubicBezTo>
                  <a:cubicBezTo>
                    <a:pt x="186013" y="136845"/>
                    <a:pt x="183080" y="135746"/>
                    <a:pt x="180881" y="137212"/>
                  </a:cubicBezTo>
                  <a:cubicBezTo>
                    <a:pt x="158156" y="148575"/>
                    <a:pt x="164387" y="131714"/>
                    <a:pt x="164387" y="120718"/>
                  </a:cubicBezTo>
                  <a:cubicBezTo>
                    <a:pt x="164387" y="115953"/>
                    <a:pt x="165853" y="111188"/>
                    <a:pt x="165487" y="106423"/>
                  </a:cubicBezTo>
                  <a:cubicBezTo>
                    <a:pt x="156323" y="117785"/>
                    <a:pt x="135797" y="124017"/>
                    <a:pt x="122602" y="119252"/>
                  </a:cubicBezTo>
                  <a:cubicBezTo>
                    <a:pt x="118570" y="117785"/>
                    <a:pt x="113438" y="115953"/>
                    <a:pt x="113805" y="110821"/>
                  </a:cubicBezTo>
                  <a:cubicBezTo>
                    <a:pt x="114171" y="98725"/>
                    <a:pt x="103908" y="96160"/>
                    <a:pt x="97310" y="89928"/>
                  </a:cubicBezTo>
                  <a:cubicBezTo>
                    <a:pt x="91446" y="84064"/>
                    <a:pt x="84848" y="79665"/>
                    <a:pt x="77884" y="75633"/>
                  </a:cubicBezTo>
                  <a:cubicBezTo>
                    <a:pt x="73485" y="73068"/>
                    <a:pt x="67254" y="67203"/>
                    <a:pt x="69454" y="64637"/>
                  </a:cubicBezTo>
                  <a:cubicBezTo>
                    <a:pt x="76784" y="55840"/>
                    <a:pt x="81549" y="42278"/>
                    <a:pt x="89613" y="37880"/>
                  </a:cubicBezTo>
                  <a:cubicBezTo>
                    <a:pt x="98043" y="33481"/>
                    <a:pt x="106840" y="29816"/>
                    <a:pt x="114538" y="23585"/>
                  </a:cubicBezTo>
                  <a:cubicBezTo>
                    <a:pt x="118203" y="20286"/>
                    <a:pt x="123335" y="18820"/>
                    <a:pt x="128100" y="17720"/>
                  </a:cubicBezTo>
                  <a:cubicBezTo>
                    <a:pt x="133598" y="16621"/>
                    <a:pt x="139829" y="15155"/>
                    <a:pt x="142395" y="22119"/>
                  </a:cubicBezTo>
                  <a:cubicBezTo>
                    <a:pt x="144594" y="28350"/>
                    <a:pt x="140928" y="32382"/>
                    <a:pt x="135797" y="35681"/>
                  </a:cubicBezTo>
                  <a:cubicBezTo>
                    <a:pt x="115637" y="48876"/>
                    <a:pt x="116004" y="54008"/>
                    <a:pt x="136897" y="66103"/>
                  </a:cubicBezTo>
                  <a:cubicBezTo>
                    <a:pt x="146427" y="71602"/>
                    <a:pt x="146427" y="71602"/>
                    <a:pt x="140562" y="95060"/>
                  </a:cubicBezTo>
                  <a:cubicBezTo>
                    <a:pt x="147160" y="86263"/>
                    <a:pt x="149725" y="77833"/>
                    <a:pt x="158522" y="75267"/>
                  </a:cubicBezTo>
                  <a:cubicBezTo>
                    <a:pt x="172817" y="71235"/>
                    <a:pt x="162921" y="55107"/>
                    <a:pt x="171351" y="47410"/>
                  </a:cubicBezTo>
                  <a:cubicBezTo>
                    <a:pt x="172451" y="46310"/>
                    <a:pt x="168052" y="46310"/>
                    <a:pt x="166220" y="45944"/>
                  </a:cubicBezTo>
                  <a:cubicBezTo>
                    <a:pt x="161088" y="45577"/>
                    <a:pt x="156323" y="44478"/>
                    <a:pt x="152291" y="41179"/>
                  </a:cubicBezTo>
                  <a:cubicBezTo>
                    <a:pt x="146427" y="36414"/>
                    <a:pt x="140195" y="30916"/>
                    <a:pt x="144960" y="22485"/>
                  </a:cubicBezTo>
                  <a:cubicBezTo>
                    <a:pt x="149359" y="14422"/>
                    <a:pt x="155957" y="16621"/>
                    <a:pt x="162921" y="19186"/>
                  </a:cubicBezTo>
                  <a:cubicBezTo>
                    <a:pt x="166953" y="21019"/>
                    <a:pt x="170985" y="22852"/>
                    <a:pt x="175017" y="23951"/>
                  </a:cubicBezTo>
                  <a:cubicBezTo>
                    <a:pt x="195909" y="29816"/>
                    <a:pt x="203973" y="25418"/>
                    <a:pt x="213503" y="4891"/>
                  </a:cubicBezTo>
                  <a:cubicBezTo>
                    <a:pt x="214969" y="1959"/>
                    <a:pt x="216802" y="-607"/>
                    <a:pt x="220467" y="127"/>
                  </a:cubicBezTo>
                  <a:cubicBezTo>
                    <a:pt x="225232" y="4891"/>
                    <a:pt x="226332" y="14788"/>
                    <a:pt x="236962" y="12222"/>
                  </a:cubicBezTo>
                  <a:cubicBezTo>
                    <a:pt x="240994" y="11123"/>
                    <a:pt x="246125" y="9656"/>
                    <a:pt x="248324" y="15521"/>
                  </a:cubicBezTo>
                  <a:cubicBezTo>
                    <a:pt x="250524" y="21752"/>
                    <a:pt x="246858" y="26517"/>
                    <a:pt x="242093" y="30183"/>
                  </a:cubicBezTo>
                  <a:cubicBezTo>
                    <a:pt x="235495" y="35314"/>
                    <a:pt x="227065" y="38980"/>
                    <a:pt x="228165" y="50342"/>
                  </a:cubicBezTo>
                  <a:cubicBezTo>
                    <a:pt x="228531" y="54741"/>
                    <a:pt x="224866" y="57673"/>
                    <a:pt x="230730" y="62805"/>
                  </a:cubicBezTo>
                  <a:cubicBezTo>
                    <a:pt x="234396" y="66103"/>
                    <a:pt x="235495" y="78199"/>
                    <a:pt x="227065" y="85530"/>
                  </a:cubicBezTo>
                  <a:cubicBezTo>
                    <a:pt x="219734" y="91761"/>
                    <a:pt x="214603" y="99825"/>
                    <a:pt x="222300" y="110821"/>
                  </a:cubicBezTo>
                  <a:cubicBezTo>
                    <a:pt x="222667" y="103490"/>
                    <a:pt x="223033" y="96893"/>
                    <a:pt x="229264" y="92861"/>
                  </a:cubicBezTo>
                  <a:cubicBezTo>
                    <a:pt x="236962" y="88096"/>
                    <a:pt x="250524" y="93960"/>
                    <a:pt x="247225" y="100191"/>
                  </a:cubicBezTo>
                  <a:cubicBezTo>
                    <a:pt x="239161" y="115220"/>
                    <a:pt x="250157" y="122917"/>
                    <a:pt x="256388" y="132813"/>
                  </a:cubicBezTo>
                  <a:cubicBezTo>
                    <a:pt x="257121" y="133913"/>
                    <a:pt x="256755" y="135379"/>
                    <a:pt x="256388" y="136479"/>
                  </a:cubicBezTo>
                  <a:cubicBezTo>
                    <a:pt x="256022" y="139045"/>
                    <a:pt x="254922" y="141244"/>
                    <a:pt x="255289" y="143810"/>
                  </a:cubicBezTo>
                  <a:cubicBezTo>
                    <a:pt x="259687" y="178631"/>
                    <a:pt x="245025" y="197691"/>
                    <a:pt x="209838" y="202456"/>
                  </a:cubicBezTo>
                  <a:cubicBezTo>
                    <a:pt x="208005" y="202822"/>
                    <a:pt x="206172" y="203189"/>
                    <a:pt x="204706" y="203922"/>
                  </a:cubicBezTo>
                  <a:cubicBezTo>
                    <a:pt x="193710" y="215651"/>
                    <a:pt x="194810" y="229213"/>
                    <a:pt x="199575" y="243142"/>
                  </a:cubicBezTo>
                  <a:cubicBezTo>
                    <a:pt x="203973" y="244974"/>
                    <a:pt x="199941" y="251938"/>
                    <a:pt x="208005" y="253405"/>
                  </a:cubicBezTo>
                  <a:cubicBezTo>
                    <a:pt x="215702" y="254504"/>
                    <a:pt x="216435" y="264034"/>
                    <a:pt x="212770" y="271365"/>
                  </a:cubicBezTo>
                  <a:cubicBezTo>
                    <a:pt x="212770" y="272465"/>
                    <a:pt x="212404" y="273564"/>
                    <a:pt x="212404" y="274664"/>
                  </a:cubicBezTo>
                  <a:cubicBezTo>
                    <a:pt x="206539" y="278329"/>
                    <a:pt x="200674" y="279429"/>
                    <a:pt x="193710" y="278696"/>
                  </a:cubicBezTo>
                  <a:cubicBezTo>
                    <a:pt x="187845" y="279795"/>
                    <a:pt x="180148" y="273198"/>
                    <a:pt x="177582" y="286027"/>
                  </a:cubicBezTo>
                  <a:cubicBezTo>
                    <a:pt x="174283" y="301788"/>
                    <a:pt x="156323" y="305453"/>
                    <a:pt x="145693" y="292624"/>
                  </a:cubicBezTo>
                  <a:cubicBezTo>
                    <a:pt x="139829" y="285660"/>
                    <a:pt x="133964" y="283094"/>
                    <a:pt x="125900" y="282361"/>
                  </a:cubicBezTo>
                  <a:cubicBezTo>
                    <a:pt x="111239" y="285660"/>
                    <a:pt x="102809" y="273931"/>
                    <a:pt x="91079" y="271732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30BE0AB-9E77-4664-8E9E-95BB935DDABB}"/>
                </a:ext>
              </a:extLst>
            </p:cNvPr>
            <p:cNvSpPr/>
            <p:nvPr/>
          </p:nvSpPr>
          <p:spPr>
            <a:xfrm>
              <a:off x="12051744" y="7113148"/>
              <a:ext cx="126627" cy="213071"/>
            </a:xfrm>
            <a:custGeom>
              <a:avLst/>
              <a:gdLst>
                <a:gd name="connsiteX0" fmla="*/ 4398 w 126627"/>
                <a:gd name="connsiteY0" fmla="*/ 105523 h 213071"/>
                <a:gd name="connsiteX1" fmla="*/ 26024 w 126627"/>
                <a:gd name="connsiteY1" fmla="*/ 98926 h 213071"/>
                <a:gd name="connsiteX2" fmla="*/ 52415 w 126627"/>
                <a:gd name="connsiteY2" fmla="*/ 49443 h 213071"/>
                <a:gd name="connsiteX3" fmla="*/ 57180 w 126627"/>
                <a:gd name="connsiteY3" fmla="*/ 42112 h 213071"/>
                <a:gd name="connsiteX4" fmla="*/ 80272 w 126627"/>
                <a:gd name="connsiteY4" fmla="*/ 21586 h 213071"/>
                <a:gd name="connsiteX5" fmla="*/ 85770 w 126627"/>
                <a:gd name="connsiteY5" fmla="*/ 327 h 213071"/>
                <a:gd name="connsiteX6" fmla="*/ 102631 w 126627"/>
                <a:gd name="connsiteY6" fmla="*/ 17188 h 213071"/>
                <a:gd name="connsiteX7" fmla="*/ 104830 w 126627"/>
                <a:gd name="connsiteY7" fmla="*/ 32949 h 213071"/>
                <a:gd name="connsiteX8" fmla="*/ 109228 w 126627"/>
                <a:gd name="connsiteY8" fmla="*/ 60806 h 213071"/>
                <a:gd name="connsiteX9" fmla="*/ 91635 w 126627"/>
                <a:gd name="connsiteY9" fmla="*/ 85364 h 213071"/>
                <a:gd name="connsiteX10" fmla="*/ 79172 w 126627"/>
                <a:gd name="connsiteY10" fmla="*/ 113221 h 213071"/>
                <a:gd name="connsiteX11" fmla="*/ 78439 w 126627"/>
                <a:gd name="connsiteY11" fmla="*/ 119085 h 213071"/>
                <a:gd name="connsiteX12" fmla="*/ 114726 w 126627"/>
                <a:gd name="connsiteY12" fmla="*/ 117986 h 213071"/>
                <a:gd name="connsiteX13" fmla="*/ 118025 w 126627"/>
                <a:gd name="connsiteY13" fmla="*/ 106257 h 213071"/>
                <a:gd name="connsiteX14" fmla="*/ 106296 w 126627"/>
                <a:gd name="connsiteY14" fmla="*/ 150974 h 213071"/>
                <a:gd name="connsiteX15" fmla="*/ 90902 w 126627"/>
                <a:gd name="connsiteY15" fmla="*/ 134480 h 213071"/>
                <a:gd name="connsiteX16" fmla="*/ 71475 w 126627"/>
                <a:gd name="connsiteY16" fmla="*/ 155373 h 213071"/>
                <a:gd name="connsiteX17" fmla="*/ 72208 w 126627"/>
                <a:gd name="connsiteY17" fmla="*/ 164903 h 213071"/>
                <a:gd name="connsiteX18" fmla="*/ 70375 w 126627"/>
                <a:gd name="connsiteY18" fmla="*/ 185429 h 213071"/>
                <a:gd name="connsiteX19" fmla="*/ 49116 w 126627"/>
                <a:gd name="connsiteY19" fmla="*/ 207788 h 213071"/>
                <a:gd name="connsiteX20" fmla="*/ 30423 w 126627"/>
                <a:gd name="connsiteY20" fmla="*/ 203389 h 213071"/>
                <a:gd name="connsiteX21" fmla="*/ 22725 w 126627"/>
                <a:gd name="connsiteY21" fmla="*/ 185062 h 213071"/>
                <a:gd name="connsiteX22" fmla="*/ 15395 w 126627"/>
                <a:gd name="connsiteY22" fmla="*/ 177732 h 213071"/>
                <a:gd name="connsiteX23" fmla="*/ 4398 w 126627"/>
                <a:gd name="connsiteY23" fmla="*/ 166735 h 213071"/>
                <a:gd name="connsiteX24" fmla="*/ 0 w 126627"/>
                <a:gd name="connsiteY24" fmla="*/ 151707 h 213071"/>
                <a:gd name="connsiteX25" fmla="*/ 4398 w 126627"/>
                <a:gd name="connsiteY25" fmla="*/ 105523 h 21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627" h="213071">
                  <a:moveTo>
                    <a:pt x="4398" y="105523"/>
                  </a:moveTo>
                  <a:cubicBezTo>
                    <a:pt x="9530" y="97460"/>
                    <a:pt x="18327" y="103324"/>
                    <a:pt x="26024" y="98926"/>
                  </a:cubicBezTo>
                  <a:cubicBezTo>
                    <a:pt x="54981" y="82798"/>
                    <a:pt x="57913" y="80965"/>
                    <a:pt x="52415" y="49443"/>
                  </a:cubicBezTo>
                  <a:cubicBezTo>
                    <a:pt x="52048" y="47244"/>
                    <a:pt x="55714" y="44678"/>
                    <a:pt x="57180" y="42112"/>
                  </a:cubicBezTo>
                  <a:cubicBezTo>
                    <a:pt x="77706" y="45045"/>
                    <a:pt x="79539" y="43212"/>
                    <a:pt x="80272" y="21586"/>
                  </a:cubicBezTo>
                  <a:cubicBezTo>
                    <a:pt x="80638" y="13889"/>
                    <a:pt x="75873" y="2892"/>
                    <a:pt x="85770" y="327"/>
                  </a:cubicBezTo>
                  <a:cubicBezTo>
                    <a:pt x="96400" y="-2239"/>
                    <a:pt x="97499" y="10956"/>
                    <a:pt x="102631" y="17188"/>
                  </a:cubicBezTo>
                  <a:cubicBezTo>
                    <a:pt x="106663" y="21953"/>
                    <a:pt x="107029" y="27451"/>
                    <a:pt x="104830" y="32949"/>
                  </a:cubicBezTo>
                  <a:cubicBezTo>
                    <a:pt x="100065" y="43212"/>
                    <a:pt x="104097" y="52009"/>
                    <a:pt x="109228" y="60806"/>
                  </a:cubicBezTo>
                  <a:cubicBezTo>
                    <a:pt x="108495" y="72535"/>
                    <a:pt x="97133" y="76933"/>
                    <a:pt x="91635" y="85364"/>
                  </a:cubicBezTo>
                  <a:cubicBezTo>
                    <a:pt x="86137" y="93794"/>
                    <a:pt x="78806" y="101858"/>
                    <a:pt x="79172" y="113221"/>
                  </a:cubicBezTo>
                  <a:cubicBezTo>
                    <a:pt x="76973" y="115054"/>
                    <a:pt x="76240" y="118352"/>
                    <a:pt x="78439" y="119085"/>
                  </a:cubicBezTo>
                  <a:cubicBezTo>
                    <a:pt x="90535" y="122384"/>
                    <a:pt x="102997" y="120552"/>
                    <a:pt x="114726" y="117986"/>
                  </a:cubicBezTo>
                  <a:cubicBezTo>
                    <a:pt x="116559" y="117619"/>
                    <a:pt x="116926" y="110288"/>
                    <a:pt x="118025" y="106257"/>
                  </a:cubicBezTo>
                  <a:cubicBezTo>
                    <a:pt x="133053" y="118352"/>
                    <a:pt x="127922" y="138145"/>
                    <a:pt x="106296" y="150974"/>
                  </a:cubicBezTo>
                  <a:cubicBezTo>
                    <a:pt x="100798" y="146209"/>
                    <a:pt x="100065" y="137412"/>
                    <a:pt x="90902" y="134480"/>
                  </a:cubicBezTo>
                  <a:cubicBezTo>
                    <a:pt x="86137" y="142177"/>
                    <a:pt x="85403" y="153907"/>
                    <a:pt x="71475" y="155373"/>
                  </a:cubicBezTo>
                  <a:cubicBezTo>
                    <a:pt x="61945" y="156472"/>
                    <a:pt x="70375" y="163437"/>
                    <a:pt x="72208" y="164903"/>
                  </a:cubicBezTo>
                  <a:cubicBezTo>
                    <a:pt x="82105" y="174433"/>
                    <a:pt x="82105" y="179931"/>
                    <a:pt x="70375" y="185429"/>
                  </a:cubicBezTo>
                  <a:cubicBezTo>
                    <a:pt x="59746" y="190194"/>
                    <a:pt x="59013" y="203023"/>
                    <a:pt x="49116" y="207788"/>
                  </a:cubicBezTo>
                  <a:cubicBezTo>
                    <a:pt x="41785" y="211453"/>
                    <a:pt x="32988" y="219517"/>
                    <a:pt x="30423" y="203389"/>
                  </a:cubicBezTo>
                  <a:cubicBezTo>
                    <a:pt x="28590" y="196791"/>
                    <a:pt x="32988" y="187995"/>
                    <a:pt x="22725" y="185062"/>
                  </a:cubicBezTo>
                  <a:cubicBezTo>
                    <a:pt x="20160" y="182496"/>
                    <a:pt x="17960" y="180297"/>
                    <a:pt x="15395" y="177732"/>
                  </a:cubicBezTo>
                  <a:cubicBezTo>
                    <a:pt x="9896" y="176265"/>
                    <a:pt x="19793" y="158671"/>
                    <a:pt x="4398" y="166735"/>
                  </a:cubicBezTo>
                  <a:cubicBezTo>
                    <a:pt x="2932" y="161604"/>
                    <a:pt x="1466" y="156472"/>
                    <a:pt x="0" y="151707"/>
                  </a:cubicBezTo>
                  <a:cubicBezTo>
                    <a:pt x="366" y="135946"/>
                    <a:pt x="5132" y="120918"/>
                    <a:pt x="4398" y="105523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8C2654B-2772-43D1-B386-3E2514738E6E}"/>
                </a:ext>
              </a:extLst>
            </p:cNvPr>
            <p:cNvSpPr/>
            <p:nvPr/>
          </p:nvSpPr>
          <p:spPr>
            <a:xfrm>
              <a:off x="11947648" y="7290461"/>
              <a:ext cx="44946" cy="37804"/>
            </a:xfrm>
            <a:custGeom>
              <a:avLst/>
              <a:gdLst>
                <a:gd name="connsiteX0" fmla="*/ 0 w 44946"/>
                <a:gd name="connsiteY0" fmla="*/ 51 h 37804"/>
                <a:gd name="connsiteX1" fmla="*/ 33355 w 44946"/>
                <a:gd name="connsiteY1" fmla="*/ 11414 h 37804"/>
                <a:gd name="connsiteX2" fmla="*/ 44351 w 44946"/>
                <a:gd name="connsiteY2" fmla="*/ 33773 h 37804"/>
                <a:gd name="connsiteX3" fmla="*/ 33721 w 44946"/>
                <a:gd name="connsiteY3" fmla="*/ 37804 h 37804"/>
                <a:gd name="connsiteX4" fmla="*/ 0 w 44946"/>
                <a:gd name="connsiteY4" fmla="*/ 51 h 37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46" h="37804">
                  <a:moveTo>
                    <a:pt x="0" y="51"/>
                  </a:moveTo>
                  <a:cubicBezTo>
                    <a:pt x="12829" y="-682"/>
                    <a:pt x="22725" y="6649"/>
                    <a:pt x="33355" y="11414"/>
                  </a:cubicBezTo>
                  <a:cubicBezTo>
                    <a:pt x="36287" y="19111"/>
                    <a:pt x="47650" y="22777"/>
                    <a:pt x="44351" y="33773"/>
                  </a:cubicBezTo>
                  <a:cubicBezTo>
                    <a:pt x="40686" y="35239"/>
                    <a:pt x="37387" y="36338"/>
                    <a:pt x="33721" y="37804"/>
                  </a:cubicBezTo>
                  <a:cubicBezTo>
                    <a:pt x="25291" y="22777"/>
                    <a:pt x="13928" y="10314"/>
                    <a:pt x="0" y="51"/>
                  </a:cubicBezTo>
                  <a:close/>
                </a:path>
              </a:pathLst>
            </a:custGeom>
            <a:solidFill>
              <a:srgbClr val="DCCDC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AAEBA74-7F0D-494B-BDF2-2809ADA93395}"/>
                </a:ext>
              </a:extLst>
            </p:cNvPr>
            <p:cNvSpPr/>
            <p:nvPr/>
          </p:nvSpPr>
          <p:spPr>
            <a:xfrm>
              <a:off x="12062464" y="7294975"/>
              <a:ext cx="26010" cy="28623"/>
            </a:xfrm>
            <a:custGeom>
              <a:avLst/>
              <a:gdLst>
                <a:gd name="connsiteX0" fmla="*/ 12739 w 26010"/>
                <a:gd name="connsiteY0" fmla="*/ 2869 h 28623"/>
                <a:gd name="connsiteX1" fmla="*/ 24102 w 26010"/>
                <a:gd name="connsiteY1" fmla="*/ 2869 h 28623"/>
                <a:gd name="connsiteX2" fmla="*/ 20436 w 26010"/>
                <a:gd name="connsiteY2" fmla="*/ 21196 h 28623"/>
                <a:gd name="connsiteX3" fmla="*/ 1376 w 26010"/>
                <a:gd name="connsiteY3" fmla="*/ 26693 h 28623"/>
                <a:gd name="connsiteX4" fmla="*/ 10173 w 26010"/>
                <a:gd name="connsiteY4" fmla="*/ 7267 h 28623"/>
                <a:gd name="connsiteX5" fmla="*/ 12739 w 26010"/>
                <a:gd name="connsiteY5" fmla="*/ 2869 h 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10" h="28623">
                  <a:moveTo>
                    <a:pt x="12739" y="2869"/>
                  </a:moveTo>
                  <a:cubicBezTo>
                    <a:pt x="16405" y="1769"/>
                    <a:pt x="20070" y="-2996"/>
                    <a:pt x="24102" y="2869"/>
                  </a:cubicBezTo>
                  <a:cubicBezTo>
                    <a:pt x="29233" y="10566"/>
                    <a:pt x="22636" y="15331"/>
                    <a:pt x="20436" y="21196"/>
                  </a:cubicBezTo>
                  <a:cubicBezTo>
                    <a:pt x="13106" y="20829"/>
                    <a:pt x="6508" y="33291"/>
                    <a:pt x="1376" y="26693"/>
                  </a:cubicBezTo>
                  <a:cubicBezTo>
                    <a:pt x="-3755" y="20096"/>
                    <a:pt x="6875" y="13865"/>
                    <a:pt x="10173" y="7267"/>
                  </a:cubicBezTo>
                  <a:cubicBezTo>
                    <a:pt x="10540" y="5801"/>
                    <a:pt x="11639" y="4335"/>
                    <a:pt x="12739" y="2869"/>
                  </a:cubicBezTo>
                  <a:close/>
                </a:path>
              </a:pathLst>
            </a:custGeom>
            <a:solidFill>
              <a:srgbClr val="D1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5159565-1A2A-46A8-9A08-AF40F045099E}"/>
                </a:ext>
              </a:extLst>
            </p:cNvPr>
            <p:cNvSpPr/>
            <p:nvPr/>
          </p:nvSpPr>
          <p:spPr>
            <a:xfrm>
              <a:off x="12048812" y="7293104"/>
              <a:ext cx="18693" cy="11973"/>
            </a:xfrm>
            <a:custGeom>
              <a:avLst/>
              <a:gdLst>
                <a:gd name="connsiteX0" fmla="*/ 0 w 18693"/>
                <a:gd name="connsiteY0" fmla="*/ 5106 h 11973"/>
                <a:gd name="connsiteX1" fmla="*/ 18693 w 18693"/>
                <a:gd name="connsiteY1" fmla="*/ 1074 h 11973"/>
                <a:gd name="connsiteX2" fmla="*/ 0 w 18693"/>
                <a:gd name="connsiteY2" fmla="*/ 5106 h 1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93" h="11973">
                  <a:moveTo>
                    <a:pt x="0" y="5106"/>
                  </a:moveTo>
                  <a:cubicBezTo>
                    <a:pt x="5498" y="-26"/>
                    <a:pt x="11729" y="-1125"/>
                    <a:pt x="18693" y="1074"/>
                  </a:cubicBezTo>
                  <a:cubicBezTo>
                    <a:pt x="14662" y="11703"/>
                    <a:pt x="9530" y="17202"/>
                    <a:pt x="0" y="5106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807E20A4-234C-4A57-BAC4-A82561DBE55D}"/>
                </a:ext>
              </a:extLst>
            </p:cNvPr>
            <p:cNvSpPr/>
            <p:nvPr/>
          </p:nvSpPr>
          <p:spPr>
            <a:xfrm>
              <a:off x="10539040" y="4608168"/>
              <a:ext cx="26453" cy="15996"/>
            </a:xfrm>
            <a:custGeom>
              <a:avLst/>
              <a:gdLst>
                <a:gd name="connsiteX0" fmla="*/ 26391 w 26453"/>
                <a:gd name="connsiteY0" fmla="*/ 15 h 15996"/>
                <a:gd name="connsiteX1" fmla="*/ 18693 w 26453"/>
                <a:gd name="connsiteY1" fmla="*/ 11011 h 15996"/>
                <a:gd name="connsiteX2" fmla="*/ 0 w 26453"/>
                <a:gd name="connsiteY2" fmla="*/ 12110 h 15996"/>
                <a:gd name="connsiteX3" fmla="*/ 26391 w 26453"/>
                <a:gd name="connsiteY3" fmla="*/ 15 h 1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53" h="15996">
                  <a:moveTo>
                    <a:pt x="26391" y="15"/>
                  </a:moveTo>
                  <a:cubicBezTo>
                    <a:pt x="27124" y="5879"/>
                    <a:pt x="21259" y="7345"/>
                    <a:pt x="18693" y="11011"/>
                  </a:cubicBezTo>
                  <a:cubicBezTo>
                    <a:pt x="12462" y="8812"/>
                    <a:pt x="6598" y="22373"/>
                    <a:pt x="0" y="12110"/>
                  </a:cubicBezTo>
                  <a:cubicBezTo>
                    <a:pt x="8064" y="6246"/>
                    <a:pt x="15395" y="-352"/>
                    <a:pt x="26391" y="15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CC721363-CD97-465E-A291-CF50559E170C}"/>
                </a:ext>
              </a:extLst>
            </p:cNvPr>
            <p:cNvSpPr/>
            <p:nvPr/>
          </p:nvSpPr>
          <p:spPr>
            <a:xfrm>
              <a:off x="12417183" y="6778256"/>
              <a:ext cx="40685" cy="54083"/>
            </a:xfrm>
            <a:custGeom>
              <a:avLst/>
              <a:gdLst>
                <a:gd name="connsiteX0" fmla="*/ 0 w 40685"/>
                <a:gd name="connsiteY0" fmla="*/ 54084 h 54083"/>
                <a:gd name="connsiteX1" fmla="*/ 30056 w 40685"/>
                <a:gd name="connsiteY1" fmla="*/ 1302 h 54083"/>
                <a:gd name="connsiteX2" fmla="*/ 38853 w 40685"/>
                <a:gd name="connsiteY2" fmla="*/ 202 h 54083"/>
                <a:gd name="connsiteX3" fmla="*/ 39220 w 40685"/>
                <a:gd name="connsiteY3" fmla="*/ 6434 h 54083"/>
                <a:gd name="connsiteX4" fmla="*/ 9163 w 40685"/>
                <a:gd name="connsiteY4" fmla="*/ 48219 h 54083"/>
                <a:gd name="connsiteX5" fmla="*/ 0 w 40685"/>
                <a:gd name="connsiteY5" fmla="*/ 54084 h 5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85" h="54083">
                  <a:moveTo>
                    <a:pt x="0" y="54084"/>
                  </a:moveTo>
                  <a:cubicBezTo>
                    <a:pt x="4399" y="33191"/>
                    <a:pt x="5865" y="10832"/>
                    <a:pt x="30056" y="1302"/>
                  </a:cubicBezTo>
                  <a:cubicBezTo>
                    <a:pt x="32989" y="936"/>
                    <a:pt x="36287" y="-531"/>
                    <a:pt x="38853" y="202"/>
                  </a:cubicBezTo>
                  <a:cubicBezTo>
                    <a:pt x="41419" y="936"/>
                    <a:pt x="41052" y="5701"/>
                    <a:pt x="39220" y="6434"/>
                  </a:cubicBezTo>
                  <a:cubicBezTo>
                    <a:pt x="16861" y="11932"/>
                    <a:pt x="19427" y="34657"/>
                    <a:pt x="9163" y="48219"/>
                  </a:cubicBezTo>
                  <a:cubicBezTo>
                    <a:pt x="7331" y="50785"/>
                    <a:pt x="3299" y="52251"/>
                    <a:pt x="0" y="54084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9886B658-310A-40CE-B95D-955A82FD532E}"/>
                </a:ext>
              </a:extLst>
            </p:cNvPr>
            <p:cNvSpPr/>
            <p:nvPr/>
          </p:nvSpPr>
          <p:spPr>
            <a:xfrm>
              <a:off x="10437301" y="7013390"/>
              <a:ext cx="88176" cy="108148"/>
            </a:xfrm>
            <a:custGeom>
              <a:avLst/>
              <a:gdLst>
                <a:gd name="connsiteX0" fmla="*/ 53355 w 88176"/>
                <a:gd name="connsiteY0" fmla="*/ 104483 h 108148"/>
                <a:gd name="connsiteX1" fmla="*/ 62519 w 88176"/>
                <a:gd name="connsiteY1" fmla="*/ 89821 h 108148"/>
                <a:gd name="connsiteX2" fmla="*/ 61053 w 88176"/>
                <a:gd name="connsiteY2" fmla="*/ 77726 h 108148"/>
                <a:gd name="connsiteX3" fmla="*/ 26598 w 88176"/>
                <a:gd name="connsiteY3" fmla="*/ 55733 h 108148"/>
                <a:gd name="connsiteX4" fmla="*/ 16701 w 88176"/>
                <a:gd name="connsiteY4" fmla="*/ 53900 h 108148"/>
                <a:gd name="connsiteX5" fmla="*/ 207 w 88176"/>
                <a:gd name="connsiteY5" fmla="*/ 14681 h 108148"/>
                <a:gd name="connsiteX6" fmla="*/ 5339 w 88176"/>
                <a:gd name="connsiteY6" fmla="*/ 1485 h 108148"/>
                <a:gd name="connsiteX7" fmla="*/ 19267 w 88176"/>
                <a:gd name="connsiteY7" fmla="*/ 3318 h 108148"/>
                <a:gd name="connsiteX8" fmla="*/ 36861 w 88176"/>
                <a:gd name="connsiteY8" fmla="*/ 17247 h 108148"/>
                <a:gd name="connsiteX9" fmla="*/ 77180 w 88176"/>
                <a:gd name="connsiteY9" fmla="*/ 60865 h 108148"/>
                <a:gd name="connsiteX10" fmla="*/ 88176 w 88176"/>
                <a:gd name="connsiteY10" fmla="*/ 97518 h 108148"/>
                <a:gd name="connsiteX11" fmla="*/ 56654 w 88176"/>
                <a:gd name="connsiteY11" fmla="*/ 108148 h 108148"/>
                <a:gd name="connsiteX12" fmla="*/ 53355 w 88176"/>
                <a:gd name="connsiteY12" fmla="*/ 104483 h 1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76" h="108148">
                  <a:moveTo>
                    <a:pt x="53355" y="104483"/>
                  </a:moveTo>
                  <a:cubicBezTo>
                    <a:pt x="59953" y="102284"/>
                    <a:pt x="54088" y="92387"/>
                    <a:pt x="62519" y="89821"/>
                  </a:cubicBezTo>
                  <a:cubicBezTo>
                    <a:pt x="66917" y="88722"/>
                    <a:pt x="64718" y="77359"/>
                    <a:pt x="61053" y="77726"/>
                  </a:cubicBezTo>
                  <a:cubicBezTo>
                    <a:pt x="42726" y="79925"/>
                    <a:pt x="36494" y="65630"/>
                    <a:pt x="26598" y="55733"/>
                  </a:cubicBezTo>
                  <a:cubicBezTo>
                    <a:pt x="22566" y="58299"/>
                    <a:pt x="19267" y="57199"/>
                    <a:pt x="16701" y="53900"/>
                  </a:cubicBezTo>
                  <a:cubicBezTo>
                    <a:pt x="7538" y="42538"/>
                    <a:pt x="2040" y="29342"/>
                    <a:pt x="207" y="14681"/>
                  </a:cubicBezTo>
                  <a:cubicBezTo>
                    <a:pt x="-526" y="9549"/>
                    <a:pt x="574" y="4418"/>
                    <a:pt x="5339" y="1485"/>
                  </a:cubicBezTo>
                  <a:cubicBezTo>
                    <a:pt x="10470" y="-1447"/>
                    <a:pt x="14869" y="386"/>
                    <a:pt x="19267" y="3318"/>
                  </a:cubicBezTo>
                  <a:cubicBezTo>
                    <a:pt x="25498" y="7350"/>
                    <a:pt x="30263" y="13581"/>
                    <a:pt x="36861" y="17247"/>
                  </a:cubicBezTo>
                  <a:cubicBezTo>
                    <a:pt x="54455" y="27876"/>
                    <a:pt x="66551" y="43637"/>
                    <a:pt x="77180" y="60865"/>
                  </a:cubicBezTo>
                  <a:cubicBezTo>
                    <a:pt x="77180" y="74060"/>
                    <a:pt x="87810" y="84323"/>
                    <a:pt x="88176" y="97518"/>
                  </a:cubicBezTo>
                  <a:cubicBezTo>
                    <a:pt x="81212" y="111813"/>
                    <a:pt x="67650" y="105949"/>
                    <a:pt x="56654" y="108148"/>
                  </a:cubicBezTo>
                  <a:cubicBezTo>
                    <a:pt x="55554" y="106682"/>
                    <a:pt x="54455" y="105582"/>
                    <a:pt x="53355" y="104483"/>
                  </a:cubicBezTo>
                  <a:close/>
                </a:path>
              </a:pathLst>
            </a:custGeom>
            <a:solidFill>
              <a:srgbClr val="A77A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80E163F7-5A79-4080-963E-52DF3A3E14EA}"/>
                </a:ext>
              </a:extLst>
            </p:cNvPr>
            <p:cNvSpPr/>
            <p:nvPr/>
          </p:nvSpPr>
          <p:spPr>
            <a:xfrm>
              <a:off x="10493761" y="7110542"/>
              <a:ext cx="39533" cy="56446"/>
            </a:xfrm>
            <a:custGeom>
              <a:avLst/>
              <a:gdLst>
                <a:gd name="connsiteX0" fmla="*/ 561 w 39533"/>
                <a:gd name="connsiteY0" fmla="*/ 10996 h 56446"/>
                <a:gd name="connsiteX1" fmla="*/ 30617 w 39533"/>
                <a:gd name="connsiteY1" fmla="*/ 0 h 56446"/>
                <a:gd name="connsiteX2" fmla="*/ 32816 w 39533"/>
                <a:gd name="connsiteY2" fmla="*/ 13928 h 56446"/>
                <a:gd name="connsiteX3" fmla="*/ 18154 w 39533"/>
                <a:gd name="connsiteY3" fmla="*/ 21259 h 56446"/>
                <a:gd name="connsiteX4" fmla="*/ 32816 w 39533"/>
                <a:gd name="connsiteY4" fmla="*/ 55347 h 56446"/>
                <a:gd name="connsiteX5" fmla="*/ 30617 w 39533"/>
                <a:gd name="connsiteY5" fmla="*/ 56447 h 56446"/>
                <a:gd name="connsiteX6" fmla="*/ 2760 w 39533"/>
                <a:gd name="connsiteY6" fmla="*/ 24191 h 56446"/>
                <a:gd name="connsiteX7" fmla="*/ 561 w 39533"/>
                <a:gd name="connsiteY7" fmla="*/ 10996 h 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33" h="56446">
                  <a:moveTo>
                    <a:pt x="561" y="10996"/>
                  </a:moveTo>
                  <a:cubicBezTo>
                    <a:pt x="7891" y="366"/>
                    <a:pt x="23286" y="10996"/>
                    <a:pt x="30617" y="0"/>
                  </a:cubicBezTo>
                  <a:cubicBezTo>
                    <a:pt x="37948" y="6964"/>
                    <a:pt x="38314" y="8430"/>
                    <a:pt x="32816" y="13928"/>
                  </a:cubicBezTo>
                  <a:cubicBezTo>
                    <a:pt x="28784" y="17960"/>
                    <a:pt x="22919" y="18327"/>
                    <a:pt x="18154" y="21259"/>
                  </a:cubicBezTo>
                  <a:cubicBezTo>
                    <a:pt x="43446" y="38120"/>
                    <a:pt x="43446" y="38120"/>
                    <a:pt x="32816" y="55347"/>
                  </a:cubicBezTo>
                  <a:cubicBezTo>
                    <a:pt x="32083" y="55714"/>
                    <a:pt x="31350" y="56080"/>
                    <a:pt x="30617" y="56447"/>
                  </a:cubicBezTo>
                  <a:cubicBezTo>
                    <a:pt x="25119" y="42518"/>
                    <a:pt x="11557" y="35188"/>
                    <a:pt x="2760" y="24191"/>
                  </a:cubicBezTo>
                  <a:cubicBezTo>
                    <a:pt x="-2005" y="18693"/>
                    <a:pt x="927" y="15028"/>
                    <a:pt x="561" y="10996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87222B6-E778-4483-979E-6B1BB722A860}"/>
                </a:ext>
              </a:extLst>
            </p:cNvPr>
            <p:cNvSpPr/>
            <p:nvPr/>
          </p:nvSpPr>
          <p:spPr>
            <a:xfrm>
              <a:off x="10524011" y="7146096"/>
              <a:ext cx="64510" cy="70925"/>
            </a:xfrm>
            <a:custGeom>
              <a:avLst/>
              <a:gdLst>
                <a:gd name="connsiteX0" fmla="*/ 64511 w 64510"/>
                <a:gd name="connsiteY0" fmla="*/ 68909 h 70925"/>
                <a:gd name="connsiteX1" fmla="*/ 52415 w 64510"/>
                <a:gd name="connsiteY1" fmla="*/ 69642 h 70925"/>
                <a:gd name="connsiteX2" fmla="*/ 24925 w 64510"/>
                <a:gd name="connsiteY2" fmla="*/ 46550 h 70925"/>
                <a:gd name="connsiteX3" fmla="*/ 0 w 64510"/>
                <a:gd name="connsiteY3" fmla="*/ 20526 h 70925"/>
                <a:gd name="connsiteX4" fmla="*/ 1100 w 64510"/>
                <a:gd name="connsiteY4" fmla="*/ 19427 h 70925"/>
                <a:gd name="connsiteX5" fmla="*/ 13195 w 64510"/>
                <a:gd name="connsiteY5" fmla="*/ 0 h 70925"/>
                <a:gd name="connsiteX6" fmla="*/ 27490 w 64510"/>
                <a:gd name="connsiteY6" fmla="*/ 26757 h 70925"/>
                <a:gd name="connsiteX7" fmla="*/ 47283 w 64510"/>
                <a:gd name="connsiteY7" fmla="*/ 48749 h 70925"/>
                <a:gd name="connsiteX8" fmla="*/ 64511 w 64510"/>
                <a:gd name="connsiteY8" fmla="*/ 68909 h 7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10" h="70925">
                  <a:moveTo>
                    <a:pt x="64511" y="68909"/>
                  </a:moveTo>
                  <a:cubicBezTo>
                    <a:pt x="60479" y="71842"/>
                    <a:pt x="56447" y="71108"/>
                    <a:pt x="52415" y="69642"/>
                  </a:cubicBezTo>
                  <a:cubicBezTo>
                    <a:pt x="40686" y="65244"/>
                    <a:pt x="32622" y="56080"/>
                    <a:pt x="24925" y="46550"/>
                  </a:cubicBezTo>
                  <a:cubicBezTo>
                    <a:pt x="17227" y="37020"/>
                    <a:pt x="9530" y="28223"/>
                    <a:pt x="0" y="20526"/>
                  </a:cubicBezTo>
                  <a:lnTo>
                    <a:pt x="1100" y="19427"/>
                  </a:lnTo>
                  <a:cubicBezTo>
                    <a:pt x="6964" y="14661"/>
                    <a:pt x="7331" y="6231"/>
                    <a:pt x="13195" y="0"/>
                  </a:cubicBezTo>
                  <a:cubicBezTo>
                    <a:pt x="22725" y="6964"/>
                    <a:pt x="20160" y="19427"/>
                    <a:pt x="27490" y="26757"/>
                  </a:cubicBezTo>
                  <a:cubicBezTo>
                    <a:pt x="34455" y="33721"/>
                    <a:pt x="42885" y="39953"/>
                    <a:pt x="47283" y="48749"/>
                  </a:cubicBezTo>
                  <a:cubicBezTo>
                    <a:pt x="51315" y="57547"/>
                    <a:pt x="64144" y="57547"/>
                    <a:pt x="64511" y="68909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F60335C-AB62-4634-9841-F7AAA8D8C409}"/>
                </a:ext>
              </a:extLst>
            </p:cNvPr>
            <p:cNvSpPr/>
            <p:nvPr/>
          </p:nvSpPr>
          <p:spPr>
            <a:xfrm>
              <a:off x="10396682" y="6945233"/>
              <a:ext cx="78580" cy="148090"/>
            </a:xfrm>
            <a:custGeom>
              <a:avLst/>
              <a:gdLst>
                <a:gd name="connsiteX0" fmla="*/ 78580 w 78580"/>
                <a:gd name="connsiteY0" fmla="*/ 89436 h 148090"/>
                <a:gd name="connsiteX1" fmla="*/ 58420 w 78580"/>
                <a:gd name="connsiteY1" fmla="*/ 74407 h 148090"/>
                <a:gd name="connsiteX2" fmla="*/ 48524 w 78580"/>
                <a:gd name="connsiteY2" fmla="*/ 71475 h 148090"/>
                <a:gd name="connsiteX3" fmla="*/ 45225 w 78580"/>
                <a:gd name="connsiteY3" fmla="*/ 79539 h 148090"/>
                <a:gd name="connsiteX4" fmla="*/ 67584 w 78580"/>
                <a:gd name="connsiteY4" fmla="*/ 123890 h 148090"/>
                <a:gd name="connsiteX5" fmla="*/ 76747 w 78580"/>
                <a:gd name="connsiteY5" fmla="*/ 148082 h 148090"/>
                <a:gd name="connsiteX6" fmla="*/ 7472 w 78580"/>
                <a:gd name="connsiteY6" fmla="*/ 52415 h 148090"/>
                <a:gd name="connsiteX7" fmla="*/ 4539 w 78580"/>
                <a:gd name="connsiteY7" fmla="*/ 23092 h 148090"/>
                <a:gd name="connsiteX8" fmla="*/ 874 w 78580"/>
                <a:gd name="connsiteY8" fmla="*/ 0 h 148090"/>
                <a:gd name="connsiteX9" fmla="*/ 48890 w 78580"/>
                <a:gd name="connsiteY9" fmla="*/ 52415 h 148090"/>
                <a:gd name="connsiteX10" fmla="*/ 78580 w 78580"/>
                <a:gd name="connsiteY10" fmla="*/ 89436 h 14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80" h="148090">
                  <a:moveTo>
                    <a:pt x="78580" y="89436"/>
                  </a:moveTo>
                  <a:cubicBezTo>
                    <a:pt x="68684" y="88702"/>
                    <a:pt x="64652" y="79905"/>
                    <a:pt x="58420" y="74407"/>
                  </a:cubicBezTo>
                  <a:cubicBezTo>
                    <a:pt x="55488" y="71842"/>
                    <a:pt x="52556" y="70009"/>
                    <a:pt x="48524" y="71475"/>
                  </a:cubicBezTo>
                  <a:cubicBezTo>
                    <a:pt x="44859" y="72941"/>
                    <a:pt x="44859" y="76606"/>
                    <a:pt x="45225" y="79539"/>
                  </a:cubicBezTo>
                  <a:cubicBezTo>
                    <a:pt x="49257" y="96033"/>
                    <a:pt x="50723" y="113994"/>
                    <a:pt x="67584" y="123890"/>
                  </a:cubicBezTo>
                  <a:cubicBezTo>
                    <a:pt x="67950" y="132687"/>
                    <a:pt x="68684" y="141484"/>
                    <a:pt x="76747" y="148082"/>
                  </a:cubicBezTo>
                  <a:cubicBezTo>
                    <a:pt x="58420" y="148815"/>
                    <a:pt x="26532" y="104097"/>
                    <a:pt x="7472" y="52415"/>
                  </a:cubicBezTo>
                  <a:cubicBezTo>
                    <a:pt x="14802" y="41785"/>
                    <a:pt x="11137" y="30789"/>
                    <a:pt x="4539" y="23092"/>
                  </a:cubicBezTo>
                  <a:cubicBezTo>
                    <a:pt x="-1325" y="15761"/>
                    <a:pt x="-226" y="10263"/>
                    <a:pt x="874" y="0"/>
                  </a:cubicBezTo>
                  <a:cubicBezTo>
                    <a:pt x="18468" y="18327"/>
                    <a:pt x="27631" y="41419"/>
                    <a:pt x="48890" y="52415"/>
                  </a:cubicBezTo>
                  <a:cubicBezTo>
                    <a:pt x="63185" y="61212"/>
                    <a:pt x="75648" y="71475"/>
                    <a:pt x="78580" y="89436"/>
                  </a:cubicBezTo>
                  <a:close/>
                </a:path>
              </a:pathLst>
            </a:custGeom>
            <a:solidFill>
              <a:srgbClr val="E3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38D64A9-4490-4AB4-A90D-9454421DD382}"/>
                </a:ext>
              </a:extLst>
            </p:cNvPr>
            <p:cNvSpPr/>
            <p:nvPr/>
          </p:nvSpPr>
          <p:spPr>
            <a:xfrm>
              <a:off x="11792865" y="4431511"/>
              <a:ext cx="305063" cy="235887"/>
            </a:xfrm>
            <a:custGeom>
              <a:avLst/>
              <a:gdLst>
                <a:gd name="connsiteX0" fmla="*/ 305064 w 305063"/>
                <a:gd name="connsiteY0" fmla="*/ 229453 h 235887"/>
                <a:gd name="connsiteX1" fmla="*/ 237254 w 305063"/>
                <a:gd name="connsiteY1" fmla="*/ 217724 h 235887"/>
                <a:gd name="connsiteX2" fmla="*/ 216361 w 305063"/>
                <a:gd name="connsiteY2" fmla="*/ 189134 h 235887"/>
                <a:gd name="connsiteX3" fmla="*/ 199501 w 305063"/>
                <a:gd name="connsiteY3" fmla="*/ 207461 h 235887"/>
                <a:gd name="connsiteX4" fmla="*/ 178975 w 305063"/>
                <a:gd name="connsiteY4" fmla="*/ 198297 h 235887"/>
                <a:gd name="connsiteX5" fmla="*/ 173110 w 305063"/>
                <a:gd name="connsiteY5" fmla="*/ 193166 h 235887"/>
                <a:gd name="connsiteX6" fmla="*/ 141221 w 305063"/>
                <a:gd name="connsiteY6" fmla="*/ 197931 h 235887"/>
                <a:gd name="connsiteX7" fmla="*/ 149285 w 305063"/>
                <a:gd name="connsiteY7" fmla="*/ 216624 h 235887"/>
                <a:gd name="connsiteX8" fmla="*/ 128759 w 305063"/>
                <a:gd name="connsiteY8" fmla="*/ 233119 h 235887"/>
                <a:gd name="connsiteX9" fmla="*/ 112997 w 305063"/>
                <a:gd name="connsiteY9" fmla="*/ 230553 h 235887"/>
                <a:gd name="connsiteX10" fmla="*/ 91738 w 305063"/>
                <a:gd name="connsiteY10" fmla="*/ 216624 h 235887"/>
                <a:gd name="connsiteX11" fmla="*/ 87340 w 305063"/>
                <a:gd name="connsiteY11" fmla="*/ 210760 h 235887"/>
                <a:gd name="connsiteX12" fmla="*/ 73411 w 305063"/>
                <a:gd name="connsiteY12" fmla="*/ 210393 h 235887"/>
                <a:gd name="connsiteX13" fmla="*/ 44455 w 305063"/>
                <a:gd name="connsiteY13" fmla="*/ 196465 h 235887"/>
                <a:gd name="connsiteX14" fmla="*/ 17697 w 305063"/>
                <a:gd name="connsiteY14" fmla="*/ 188401 h 235887"/>
                <a:gd name="connsiteX15" fmla="*/ 4869 w 305063"/>
                <a:gd name="connsiteY15" fmla="*/ 182170 h 235887"/>
                <a:gd name="connsiteX16" fmla="*/ 104 w 305063"/>
                <a:gd name="connsiteY16" fmla="*/ 168608 h 235887"/>
                <a:gd name="connsiteX17" fmla="*/ 3769 w 305063"/>
                <a:gd name="connsiteY17" fmla="*/ 165309 h 235887"/>
                <a:gd name="connsiteX18" fmla="*/ 25028 w 305063"/>
                <a:gd name="connsiteY18" fmla="*/ 144050 h 235887"/>
                <a:gd name="connsiteX19" fmla="*/ 34925 w 305063"/>
                <a:gd name="connsiteY19" fmla="*/ 135986 h 235887"/>
                <a:gd name="connsiteX20" fmla="*/ 90272 w 305063"/>
                <a:gd name="connsiteY20" fmla="*/ 156879 h 235887"/>
                <a:gd name="connsiteX21" fmla="*/ 98336 w 305063"/>
                <a:gd name="connsiteY21" fmla="*/ 161277 h 235887"/>
                <a:gd name="connsiteX22" fmla="*/ 134990 w 305063"/>
                <a:gd name="connsiteY22" fmla="*/ 175939 h 235887"/>
                <a:gd name="connsiteX23" fmla="*/ 141221 w 305063"/>
                <a:gd name="connsiteY23" fmla="*/ 174106 h 235887"/>
                <a:gd name="connsiteX24" fmla="*/ 182273 w 305063"/>
                <a:gd name="connsiteY24" fmla="*/ 164576 h 235887"/>
                <a:gd name="connsiteX25" fmla="*/ 216728 w 305063"/>
                <a:gd name="connsiteY25" fmla="*/ 173739 h 235887"/>
                <a:gd name="connsiteX26" fmla="*/ 216361 w 305063"/>
                <a:gd name="connsiteY26" fmla="*/ 136719 h 235887"/>
                <a:gd name="connsiteX27" fmla="*/ 239453 w 305063"/>
                <a:gd name="connsiteY27" fmla="*/ 129755 h 235887"/>
                <a:gd name="connsiteX28" fmla="*/ 159181 w 305063"/>
                <a:gd name="connsiteY28" fmla="*/ 69276 h 235887"/>
                <a:gd name="connsiteX29" fmla="*/ 144153 w 305063"/>
                <a:gd name="connsiteY29" fmla="*/ 67810 h 235887"/>
                <a:gd name="connsiteX30" fmla="*/ 119595 w 305063"/>
                <a:gd name="connsiteY30" fmla="*/ 68176 h 235887"/>
                <a:gd name="connsiteX31" fmla="*/ 111165 w 305063"/>
                <a:gd name="connsiteY31" fmla="*/ 31522 h 235887"/>
                <a:gd name="connsiteX32" fmla="*/ 124727 w 305063"/>
                <a:gd name="connsiteY32" fmla="*/ 3665 h 235887"/>
                <a:gd name="connsiteX33" fmla="*/ 128392 w 305063"/>
                <a:gd name="connsiteY33" fmla="*/ 0 h 235887"/>
                <a:gd name="connsiteX34" fmla="*/ 165412 w 305063"/>
                <a:gd name="connsiteY34" fmla="*/ 30789 h 235887"/>
                <a:gd name="connsiteX35" fmla="*/ 227358 w 305063"/>
                <a:gd name="connsiteY35" fmla="*/ 93834 h 235887"/>
                <a:gd name="connsiteX36" fmla="*/ 262179 w 305063"/>
                <a:gd name="connsiteY36" fmla="*/ 130121 h 235887"/>
                <a:gd name="connsiteX37" fmla="*/ 267677 w 305063"/>
                <a:gd name="connsiteY37" fmla="*/ 146982 h 235887"/>
                <a:gd name="connsiteX38" fmla="*/ 248250 w 305063"/>
                <a:gd name="connsiteY38" fmla="*/ 160910 h 235887"/>
                <a:gd name="connsiteX39" fmla="*/ 274275 w 305063"/>
                <a:gd name="connsiteY39" fmla="*/ 180704 h 235887"/>
                <a:gd name="connsiteX40" fmla="*/ 285271 w 305063"/>
                <a:gd name="connsiteY40" fmla="*/ 179970 h 235887"/>
                <a:gd name="connsiteX41" fmla="*/ 289303 w 305063"/>
                <a:gd name="connsiteY41" fmla="*/ 185835 h 235887"/>
                <a:gd name="connsiteX42" fmla="*/ 305064 w 305063"/>
                <a:gd name="connsiteY42" fmla="*/ 229453 h 2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5063" h="235887">
                  <a:moveTo>
                    <a:pt x="305064" y="229453"/>
                  </a:moveTo>
                  <a:cubicBezTo>
                    <a:pt x="282338" y="225421"/>
                    <a:pt x="259980" y="221756"/>
                    <a:pt x="237254" y="217724"/>
                  </a:cubicBezTo>
                  <a:cubicBezTo>
                    <a:pt x="229557" y="209294"/>
                    <a:pt x="215628" y="204529"/>
                    <a:pt x="216361" y="189134"/>
                  </a:cubicBezTo>
                  <a:cubicBezTo>
                    <a:pt x="202799" y="186568"/>
                    <a:pt x="204999" y="200863"/>
                    <a:pt x="199501" y="207461"/>
                  </a:cubicBezTo>
                  <a:cubicBezTo>
                    <a:pt x="190337" y="209294"/>
                    <a:pt x="180807" y="213325"/>
                    <a:pt x="178975" y="198297"/>
                  </a:cubicBezTo>
                  <a:cubicBezTo>
                    <a:pt x="178608" y="194632"/>
                    <a:pt x="175309" y="191333"/>
                    <a:pt x="173110" y="193166"/>
                  </a:cubicBezTo>
                  <a:cubicBezTo>
                    <a:pt x="163580" y="200497"/>
                    <a:pt x="152217" y="192066"/>
                    <a:pt x="141221" y="197931"/>
                  </a:cubicBezTo>
                  <a:cubicBezTo>
                    <a:pt x="144520" y="203795"/>
                    <a:pt x="154416" y="207094"/>
                    <a:pt x="149285" y="216624"/>
                  </a:cubicBezTo>
                  <a:cubicBezTo>
                    <a:pt x="144520" y="225421"/>
                    <a:pt x="138289" y="230919"/>
                    <a:pt x="128759" y="233119"/>
                  </a:cubicBezTo>
                  <a:cubicBezTo>
                    <a:pt x="122528" y="238617"/>
                    <a:pt x="117396" y="234951"/>
                    <a:pt x="112997" y="230553"/>
                  </a:cubicBezTo>
                  <a:cubicBezTo>
                    <a:pt x="107133" y="223955"/>
                    <a:pt x="99069" y="220656"/>
                    <a:pt x="91738" y="216624"/>
                  </a:cubicBezTo>
                  <a:cubicBezTo>
                    <a:pt x="89906" y="215158"/>
                    <a:pt x="88439" y="212959"/>
                    <a:pt x="87340" y="210760"/>
                  </a:cubicBezTo>
                  <a:cubicBezTo>
                    <a:pt x="82941" y="198297"/>
                    <a:pt x="78176" y="199764"/>
                    <a:pt x="73411" y="210393"/>
                  </a:cubicBezTo>
                  <a:cubicBezTo>
                    <a:pt x="60949" y="211493"/>
                    <a:pt x="57284" y="194632"/>
                    <a:pt x="44455" y="196465"/>
                  </a:cubicBezTo>
                  <a:cubicBezTo>
                    <a:pt x="36391" y="190967"/>
                    <a:pt x="30893" y="179970"/>
                    <a:pt x="17697" y="188401"/>
                  </a:cubicBezTo>
                  <a:cubicBezTo>
                    <a:pt x="14032" y="190600"/>
                    <a:pt x="8534" y="185835"/>
                    <a:pt x="4869" y="182170"/>
                  </a:cubicBezTo>
                  <a:cubicBezTo>
                    <a:pt x="7068" y="176305"/>
                    <a:pt x="-996" y="174106"/>
                    <a:pt x="104" y="168608"/>
                  </a:cubicBezTo>
                  <a:cubicBezTo>
                    <a:pt x="1203" y="167142"/>
                    <a:pt x="2303" y="166042"/>
                    <a:pt x="3769" y="165309"/>
                  </a:cubicBezTo>
                  <a:cubicBezTo>
                    <a:pt x="15498" y="162743"/>
                    <a:pt x="26494" y="160177"/>
                    <a:pt x="25028" y="144050"/>
                  </a:cubicBezTo>
                  <a:cubicBezTo>
                    <a:pt x="24295" y="138185"/>
                    <a:pt x="29427" y="135986"/>
                    <a:pt x="34925" y="135986"/>
                  </a:cubicBezTo>
                  <a:cubicBezTo>
                    <a:pt x="52152" y="146249"/>
                    <a:pt x="72678" y="146982"/>
                    <a:pt x="90272" y="156879"/>
                  </a:cubicBezTo>
                  <a:cubicBezTo>
                    <a:pt x="92838" y="158345"/>
                    <a:pt x="97603" y="158345"/>
                    <a:pt x="98336" y="161277"/>
                  </a:cubicBezTo>
                  <a:cubicBezTo>
                    <a:pt x="104934" y="180704"/>
                    <a:pt x="123261" y="170440"/>
                    <a:pt x="134990" y="175939"/>
                  </a:cubicBezTo>
                  <a:cubicBezTo>
                    <a:pt x="137556" y="177038"/>
                    <a:pt x="139755" y="176672"/>
                    <a:pt x="141221" y="174106"/>
                  </a:cubicBezTo>
                  <a:cubicBezTo>
                    <a:pt x="151117" y="155412"/>
                    <a:pt x="166879" y="161277"/>
                    <a:pt x="182273" y="164576"/>
                  </a:cubicBezTo>
                  <a:cubicBezTo>
                    <a:pt x="191803" y="166409"/>
                    <a:pt x="200600" y="171540"/>
                    <a:pt x="216728" y="173739"/>
                  </a:cubicBezTo>
                  <a:cubicBezTo>
                    <a:pt x="198035" y="157978"/>
                    <a:pt x="204632" y="146982"/>
                    <a:pt x="216361" y="136719"/>
                  </a:cubicBezTo>
                  <a:cubicBezTo>
                    <a:pt x="221493" y="131954"/>
                    <a:pt x="228091" y="131221"/>
                    <a:pt x="239453" y="129755"/>
                  </a:cubicBezTo>
                  <a:cubicBezTo>
                    <a:pt x="206098" y="113260"/>
                    <a:pt x="183739" y="89802"/>
                    <a:pt x="159181" y="69276"/>
                  </a:cubicBezTo>
                  <a:cubicBezTo>
                    <a:pt x="154416" y="65244"/>
                    <a:pt x="149285" y="63778"/>
                    <a:pt x="144153" y="67810"/>
                  </a:cubicBezTo>
                  <a:cubicBezTo>
                    <a:pt x="136089" y="74041"/>
                    <a:pt x="127293" y="77706"/>
                    <a:pt x="119595" y="68176"/>
                  </a:cubicBezTo>
                  <a:cubicBezTo>
                    <a:pt x="111165" y="57547"/>
                    <a:pt x="102734" y="46184"/>
                    <a:pt x="111165" y="31522"/>
                  </a:cubicBezTo>
                  <a:cubicBezTo>
                    <a:pt x="127659" y="27857"/>
                    <a:pt x="127293" y="16128"/>
                    <a:pt x="124727" y="3665"/>
                  </a:cubicBezTo>
                  <a:cubicBezTo>
                    <a:pt x="125826" y="2566"/>
                    <a:pt x="127293" y="1100"/>
                    <a:pt x="128392" y="0"/>
                  </a:cubicBezTo>
                  <a:cubicBezTo>
                    <a:pt x="146719" y="2932"/>
                    <a:pt x="156982" y="17960"/>
                    <a:pt x="165412" y="30789"/>
                  </a:cubicBezTo>
                  <a:cubicBezTo>
                    <a:pt x="182273" y="56080"/>
                    <a:pt x="206098" y="73674"/>
                    <a:pt x="227358" y="93834"/>
                  </a:cubicBezTo>
                  <a:cubicBezTo>
                    <a:pt x="239453" y="105563"/>
                    <a:pt x="250816" y="118025"/>
                    <a:pt x="262179" y="130121"/>
                  </a:cubicBezTo>
                  <a:cubicBezTo>
                    <a:pt x="266577" y="134520"/>
                    <a:pt x="270243" y="140018"/>
                    <a:pt x="267677" y="146982"/>
                  </a:cubicBezTo>
                  <a:cubicBezTo>
                    <a:pt x="261446" y="152480"/>
                    <a:pt x="244951" y="146615"/>
                    <a:pt x="248250" y="160910"/>
                  </a:cubicBezTo>
                  <a:cubicBezTo>
                    <a:pt x="250816" y="171907"/>
                    <a:pt x="261812" y="179604"/>
                    <a:pt x="274275" y="180704"/>
                  </a:cubicBezTo>
                  <a:cubicBezTo>
                    <a:pt x="277940" y="181070"/>
                    <a:pt x="281239" y="178504"/>
                    <a:pt x="285271" y="179970"/>
                  </a:cubicBezTo>
                  <a:cubicBezTo>
                    <a:pt x="287470" y="181437"/>
                    <a:pt x="289303" y="183636"/>
                    <a:pt x="289303" y="185835"/>
                  </a:cubicBezTo>
                  <a:cubicBezTo>
                    <a:pt x="288936" y="202329"/>
                    <a:pt x="295900" y="216258"/>
                    <a:pt x="305064" y="229453"/>
                  </a:cubicBezTo>
                  <a:close/>
                </a:path>
              </a:pathLst>
            </a:custGeom>
            <a:solidFill>
              <a:srgbClr val="9B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B9BFEC4-837F-4B4D-A639-953BD98C99F2}"/>
                </a:ext>
              </a:extLst>
            </p:cNvPr>
            <p:cNvSpPr/>
            <p:nvPr/>
          </p:nvSpPr>
          <p:spPr>
            <a:xfrm>
              <a:off x="11796688" y="4347610"/>
              <a:ext cx="238929" cy="240809"/>
            </a:xfrm>
            <a:custGeom>
              <a:avLst/>
              <a:gdLst>
                <a:gd name="connsiteX0" fmla="*/ 109174 w 238929"/>
                <a:gd name="connsiteY0" fmla="*/ 117256 h 240809"/>
                <a:gd name="connsiteX1" fmla="*/ 118338 w 238929"/>
                <a:gd name="connsiteY1" fmla="*/ 150245 h 240809"/>
                <a:gd name="connsiteX2" fmla="*/ 137031 w 238929"/>
                <a:gd name="connsiteY2" fmla="*/ 148046 h 240809"/>
                <a:gd name="connsiteX3" fmla="*/ 158291 w 238929"/>
                <a:gd name="connsiteY3" fmla="*/ 148412 h 240809"/>
                <a:gd name="connsiteX4" fmla="*/ 223534 w 238929"/>
                <a:gd name="connsiteY4" fmla="*/ 200094 h 240809"/>
                <a:gd name="connsiteX5" fmla="*/ 238929 w 238929"/>
                <a:gd name="connsiteY5" fmla="*/ 216588 h 240809"/>
                <a:gd name="connsiteX6" fmla="*/ 214738 w 238929"/>
                <a:gd name="connsiteY6" fmla="*/ 222820 h 240809"/>
                <a:gd name="connsiteX7" fmla="*/ 129334 w 238929"/>
                <a:gd name="connsiteY7" fmla="*/ 238214 h 240809"/>
                <a:gd name="connsiteX8" fmla="*/ 111374 w 238929"/>
                <a:gd name="connsiteY8" fmla="*/ 225385 h 240809"/>
                <a:gd name="connsiteX9" fmla="*/ 65556 w 238929"/>
                <a:gd name="connsiteY9" fmla="*/ 166739 h 240809"/>
                <a:gd name="connsiteX10" fmla="*/ 77286 w 238929"/>
                <a:gd name="connsiteY10" fmla="*/ 144747 h 240809"/>
                <a:gd name="connsiteX11" fmla="*/ 57126 w 238929"/>
                <a:gd name="connsiteY11" fmla="*/ 128619 h 240809"/>
                <a:gd name="connsiteX12" fmla="*/ 32201 w 238929"/>
                <a:gd name="connsiteY12" fmla="*/ 69240 h 240809"/>
                <a:gd name="connsiteX13" fmla="*/ 12042 w 238929"/>
                <a:gd name="connsiteY13" fmla="*/ 34052 h 240809"/>
                <a:gd name="connsiteX14" fmla="*/ 5077 w 238929"/>
                <a:gd name="connsiteY14" fmla="*/ 2163 h 240809"/>
                <a:gd name="connsiteX15" fmla="*/ 31468 w 238929"/>
                <a:gd name="connsiteY15" fmla="*/ 18658 h 240809"/>
                <a:gd name="connsiteX16" fmla="*/ 64823 w 238929"/>
                <a:gd name="connsiteY16" fmla="*/ 68873 h 240809"/>
                <a:gd name="connsiteX17" fmla="*/ 78752 w 238929"/>
                <a:gd name="connsiteY17" fmla="*/ 87200 h 240809"/>
                <a:gd name="connsiteX18" fmla="*/ 100744 w 238929"/>
                <a:gd name="connsiteY18" fmla="*/ 93798 h 240809"/>
                <a:gd name="connsiteX19" fmla="*/ 113939 w 238929"/>
                <a:gd name="connsiteY19" fmla="*/ 101862 h 240809"/>
                <a:gd name="connsiteX20" fmla="*/ 109174 w 238929"/>
                <a:gd name="connsiteY20" fmla="*/ 117256 h 24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929" h="240809">
                  <a:moveTo>
                    <a:pt x="109174" y="117256"/>
                  </a:moveTo>
                  <a:cubicBezTo>
                    <a:pt x="104043" y="130452"/>
                    <a:pt x="111374" y="140715"/>
                    <a:pt x="118338" y="150245"/>
                  </a:cubicBezTo>
                  <a:cubicBezTo>
                    <a:pt x="124569" y="158675"/>
                    <a:pt x="131900" y="153910"/>
                    <a:pt x="137031" y="148046"/>
                  </a:cubicBezTo>
                  <a:cubicBezTo>
                    <a:pt x="144729" y="139615"/>
                    <a:pt x="149494" y="141815"/>
                    <a:pt x="158291" y="148412"/>
                  </a:cubicBezTo>
                  <a:cubicBezTo>
                    <a:pt x="180283" y="165273"/>
                    <a:pt x="196044" y="189831"/>
                    <a:pt x="223534" y="200094"/>
                  </a:cubicBezTo>
                  <a:cubicBezTo>
                    <a:pt x="229399" y="202293"/>
                    <a:pt x="233431" y="210724"/>
                    <a:pt x="238929" y="216588"/>
                  </a:cubicBezTo>
                  <a:cubicBezTo>
                    <a:pt x="230132" y="219521"/>
                    <a:pt x="221702" y="218421"/>
                    <a:pt x="214738" y="222820"/>
                  </a:cubicBezTo>
                  <a:cubicBezTo>
                    <a:pt x="187980" y="237481"/>
                    <a:pt x="159757" y="245178"/>
                    <a:pt x="129334" y="238214"/>
                  </a:cubicBezTo>
                  <a:cubicBezTo>
                    <a:pt x="123103" y="234182"/>
                    <a:pt x="118338" y="228684"/>
                    <a:pt x="111374" y="225385"/>
                  </a:cubicBezTo>
                  <a:cubicBezTo>
                    <a:pt x="86083" y="213656"/>
                    <a:pt x="80218" y="186532"/>
                    <a:pt x="65556" y="166739"/>
                  </a:cubicBezTo>
                  <a:cubicBezTo>
                    <a:pt x="57492" y="155743"/>
                    <a:pt x="76552" y="153910"/>
                    <a:pt x="77286" y="144747"/>
                  </a:cubicBezTo>
                  <a:cubicBezTo>
                    <a:pt x="74353" y="134484"/>
                    <a:pt x="62257" y="135950"/>
                    <a:pt x="57126" y="128619"/>
                  </a:cubicBezTo>
                  <a:cubicBezTo>
                    <a:pt x="46130" y="110292"/>
                    <a:pt x="33301" y="92698"/>
                    <a:pt x="32201" y="69240"/>
                  </a:cubicBezTo>
                  <a:cubicBezTo>
                    <a:pt x="31835" y="55311"/>
                    <a:pt x="19006" y="45781"/>
                    <a:pt x="12042" y="34052"/>
                  </a:cubicBezTo>
                  <a:cubicBezTo>
                    <a:pt x="5444" y="23423"/>
                    <a:pt x="-7018" y="11327"/>
                    <a:pt x="5077" y="2163"/>
                  </a:cubicBezTo>
                  <a:cubicBezTo>
                    <a:pt x="16074" y="-5901"/>
                    <a:pt x="24137" y="10594"/>
                    <a:pt x="31468" y="18658"/>
                  </a:cubicBezTo>
                  <a:cubicBezTo>
                    <a:pt x="46496" y="32953"/>
                    <a:pt x="59325" y="48347"/>
                    <a:pt x="64823" y="68873"/>
                  </a:cubicBezTo>
                  <a:cubicBezTo>
                    <a:pt x="66656" y="75838"/>
                    <a:pt x="73987" y="81336"/>
                    <a:pt x="78752" y="87200"/>
                  </a:cubicBezTo>
                  <a:cubicBezTo>
                    <a:pt x="85716" y="90133"/>
                    <a:pt x="90481" y="98196"/>
                    <a:pt x="100744" y="93798"/>
                  </a:cubicBezTo>
                  <a:cubicBezTo>
                    <a:pt x="105875" y="91599"/>
                    <a:pt x="111740" y="96364"/>
                    <a:pt x="113939" y="101862"/>
                  </a:cubicBezTo>
                  <a:cubicBezTo>
                    <a:pt x="117238" y="109193"/>
                    <a:pt x="114306" y="113591"/>
                    <a:pt x="109174" y="117256"/>
                  </a:cubicBezTo>
                  <a:close/>
                </a:path>
              </a:pathLst>
            </a:custGeom>
            <a:solidFill>
              <a:srgbClr val="F1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5914C529-E48F-4375-8398-2C335192F99F}"/>
                </a:ext>
              </a:extLst>
            </p:cNvPr>
            <p:cNvSpPr/>
            <p:nvPr/>
          </p:nvSpPr>
          <p:spPr>
            <a:xfrm>
              <a:off x="11913926" y="4415383"/>
              <a:ext cx="244583" cy="252092"/>
            </a:xfrm>
            <a:custGeom>
              <a:avLst/>
              <a:gdLst>
                <a:gd name="connsiteX0" fmla="*/ 184002 w 244583"/>
                <a:gd name="connsiteY0" fmla="*/ 245581 h 252092"/>
                <a:gd name="connsiteX1" fmla="*/ 164942 w 244583"/>
                <a:gd name="connsiteY1" fmla="*/ 213692 h 252092"/>
                <a:gd name="connsiteX2" fmla="*/ 161644 w 244583"/>
                <a:gd name="connsiteY2" fmla="*/ 196465 h 252092"/>
                <a:gd name="connsiteX3" fmla="*/ 150281 w 244583"/>
                <a:gd name="connsiteY3" fmla="*/ 185835 h 252092"/>
                <a:gd name="connsiteX4" fmla="*/ 146615 w 244583"/>
                <a:gd name="connsiteY4" fmla="*/ 162377 h 252092"/>
                <a:gd name="connsiteX5" fmla="*/ 88336 w 244583"/>
                <a:gd name="connsiteY5" fmla="*/ 100432 h 252092"/>
                <a:gd name="connsiteX6" fmla="*/ 29323 w 244583"/>
                <a:gd name="connsiteY6" fmla="*/ 37020 h 252092"/>
                <a:gd name="connsiteX7" fmla="*/ 7331 w 244583"/>
                <a:gd name="connsiteY7" fmla="*/ 16494 h 252092"/>
                <a:gd name="connsiteX8" fmla="*/ 0 w 244583"/>
                <a:gd name="connsiteY8" fmla="*/ 0 h 252092"/>
                <a:gd name="connsiteX9" fmla="*/ 78439 w 244583"/>
                <a:gd name="connsiteY9" fmla="*/ 69276 h 252092"/>
                <a:gd name="connsiteX10" fmla="*/ 98965 w 244583"/>
                <a:gd name="connsiteY10" fmla="*/ 89069 h 252092"/>
                <a:gd name="connsiteX11" fmla="*/ 108495 w 244583"/>
                <a:gd name="connsiteY11" fmla="*/ 99332 h 252092"/>
                <a:gd name="connsiteX12" fmla="*/ 112161 w 244583"/>
                <a:gd name="connsiteY12" fmla="*/ 102997 h 252092"/>
                <a:gd name="connsiteX13" fmla="*/ 205628 w 244583"/>
                <a:gd name="connsiteY13" fmla="*/ 178138 h 252092"/>
                <a:gd name="connsiteX14" fmla="*/ 224688 w 244583"/>
                <a:gd name="connsiteY14" fmla="*/ 185835 h 252092"/>
                <a:gd name="connsiteX15" fmla="*/ 211859 w 244583"/>
                <a:gd name="connsiteY15" fmla="*/ 203795 h 252092"/>
                <a:gd name="connsiteX16" fmla="*/ 238250 w 244583"/>
                <a:gd name="connsiteY16" fmla="*/ 223955 h 252092"/>
                <a:gd name="connsiteX17" fmla="*/ 236051 w 244583"/>
                <a:gd name="connsiteY17" fmla="*/ 248147 h 252092"/>
                <a:gd name="connsiteX18" fmla="*/ 184002 w 244583"/>
                <a:gd name="connsiteY18" fmla="*/ 245581 h 25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583" h="252092">
                  <a:moveTo>
                    <a:pt x="184002" y="245581"/>
                  </a:moveTo>
                  <a:cubicBezTo>
                    <a:pt x="170074" y="239716"/>
                    <a:pt x="163843" y="229453"/>
                    <a:pt x="164942" y="213692"/>
                  </a:cubicBezTo>
                  <a:cubicBezTo>
                    <a:pt x="165309" y="208194"/>
                    <a:pt x="168241" y="201230"/>
                    <a:pt x="161644" y="196465"/>
                  </a:cubicBezTo>
                  <a:cubicBezTo>
                    <a:pt x="150647" y="200497"/>
                    <a:pt x="150281" y="192066"/>
                    <a:pt x="150281" y="185835"/>
                  </a:cubicBezTo>
                  <a:cubicBezTo>
                    <a:pt x="150281" y="177771"/>
                    <a:pt x="150647" y="169707"/>
                    <a:pt x="146615" y="162377"/>
                  </a:cubicBezTo>
                  <a:cubicBezTo>
                    <a:pt x="131954" y="137085"/>
                    <a:pt x="109595" y="118759"/>
                    <a:pt x="88336" y="100432"/>
                  </a:cubicBezTo>
                  <a:cubicBezTo>
                    <a:pt x="65977" y="81372"/>
                    <a:pt x="48383" y="58646"/>
                    <a:pt x="29323" y="37020"/>
                  </a:cubicBezTo>
                  <a:cubicBezTo>
                    <a:pt x="22725" y="29690"/>
                    <a:pt x="14662" y="23092"/>
                    <a:pt x="7331" y="16494"/>
                  </a:cubicBezTo>
                  <a:cubicBezTo>
                    <a:pt x="5132" y="11363"/>
                    <a:pt x="2932" y="6598"/>
                    <a:pt x="0" y="0"/>
                  </a:cubicBezTo>
                  <a:cubicBezTo>
                    <a:pt x="41052" y="8064"/>
                    <a:pt x="51682" y="47650"/>
                    <a:pt x="78439" y="69276"/>
                  </a:cubicBezTo>
                  <a:cubicBezTo>
                    <a:pt x="87603" y="73308"/>
                    <a:pt x="96766" y="77340"/>
                    <a:pt x="98965" y="89069"/>
                  </a:cubicBezTo>
                  <a:cubicBezTo>
                    <a:pt x="100065" y="93834"/>
                    <a:pt x="103731" y="97499"/>
                    <a:pt x="108495" y="99332"/>
                  </a:cubicBezTo>
                  <a:cubicBezTo>
                    <a:pt x="109962" y="100432"/>
                    <a:pt x="111061" y="101531"/>
                    <a:pt x="112161" y="102997"/>
                  </a:cubicBezTo>
                  <a:cubicBezTo>
                    <a:pt x="139285" y="133054"/>
                    <a:pt x="169707" y="159444"/>
                    <a:pt x="205628" y="178138"/>
                  </a:cubicBezTo>
                  <a:cubicBezTo>
                    <a:pt x="210760" y="183269"/>
                    <a:pt x="217357" y="185469"/>
                    <a:pt x="224688" y="185835"/>
                  </a:cubicBezTo>
                  <a:cubicBezTo>
                    <a:pt x="222856" y="198297"/>
                    <a:pt x="222856" y="198297"/>
                    <a:pt x="211859" y="203795"/>
                  </a:cubicBezTo>
                  <a:cubicBezTo>
                    <a:pt x="220290" y="210760"/>
                    <a:pt x="230553" y="215891"/>
                    <a:pt x="238250" y="223955"/>
                  </a:cubicBezTo>
                  <a:cubicBezTo>
                    <a:pt x="246680" y="233119"/>
                    <a:pt x="247414" y="241182"/>
                    <a:pt x="236051" y="248147"/>
                  </a:cubicBezTo>
                  <a:cubicBezTo>
                    <a:pt x="218457" y="249979"/>
                    <a:pt x="200497" y="257310"/>
                    <a:pt x="184002" y="245581"/>
                  </a:cubicBezTo>
                  <a:close/>
                </a:path>
              </a:pathLst>
            </a:custGeom>
            <a:solidFill>
              <a:srgbClr val="7057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EF60FBAF-4F1F-4309-84A4-974F7E7125E7}"/>
                </a:ext>
              </a:extLst>
            </p:cNvPr>
            <p:cNvSpPr/>
            <p:nvPr/>
          </p:nvSpPr>
          <p:spPr>
            <a:xfrm>
              <a:off x="11711876" y="4277506"/>
              <a:ext cx="160997" cy="84481"/>
            </a:xfrm>
            <a:custGeom>
              <a:avLst/>
              <a:gdLst>
                <a:gd name="connsiteX0" fmla="*/ 33076 w 160997"/>
                <a:gd name="connsiteY0" fmla="*/ 60171 h 84481"/>
                <a:gd name="connsiteX1" fmla="*/ 22080 w 160997"/>
                <a:gd name="connsiteY1" fmla="*/ 44410 h 84481"/>
                <a:gd name="connsiteX2" fmla="*/ 10350 w 160997"/>
                <a:gd name="connsiteY2" fmla="*/ 24617 h 84481"/>
                <a:gd name="connsiteX3" fmla="*/ 1553 w 160997"/>
                <a:gd name="connsiteY3" fmla="*/ 7023 h 84481"/>
                <a:gd name="connsiteX4" fmla="*/ 20980 w 160997"/>
                <a:gd name="connsiteY4" fmla="*/ 426 h 84481"/>
                <a:gd name="connsiteX5" fmla="*/ 33442 w 160997"/>
                <a:gd name="connsiteY5" fmla="*/ 7390 h 84481"/>
                <a:gd name="connsiteX6" fmla="*/ 51403 w 160997"/>
                <a:gd name="connsiteY6" fmla="*/ 8856 h 84481"/>
                <a:gd name="connsiteX7" fmla="*/ 93188 w 160997"/>
                <a:gd name="connsiteY7" fmla="*/ 11422 h 84481"/>
                <a:gd name="connsiteX8" fmla="*/ 111515 w 160997"/>
                <a:gd name="connsiteY8" fmla="*/ 52107 h 84481"/>
                <a:gd name="connsiteX9" fmla="*/ 123977 w 160997"/>
                <a:gd name="connsiteY9" fmla="*/ 61638 h 84481"/>
                <a:gd name="connsiteX10" fmla="*/ 160998 w 160997"/>
                <a:gd name="connsiteY10" fmla="*/ 70068 h 84481"/>
                <a:gd name="connsiteX11" fmla="*/ 115913 w 160997"/>
                <a:gd name="connsiteY11" fmla="*/ 83263 h 84481"/>
                <a:gd name="connsiteX12" fmla="*/ 89156 w 160997"/>
                <a:gd name="connsiteY12" fmla="*/ 66036 h 84481"/>
                <a:gd name="connsiteX13" fmla="*/ 56534 w 160997"/>
                <a:gd name="connsiteY13" fmla="*/ 67869 h 84481"/>
                <a:gd name="connsiteX14" fmla="*/ 56534 w 160997"/>
                <a:gd name="connsiteY14" fmla="*/ 67869 h 84481"/>
                <a:gd name="connsiteX15" fmla="*/ 33076 w 160997"/>
                <a:gd name="connsiteY15" fmla="*/ 60171 h 8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997" h="84481">
                  <a:moveTo>
                    <a:pt x="33076" y="60171"/>
                  </a:moveTo>
                  <a:cubicBezTo>
                    <a:pt x="25378" y="57972"/>
                    <a:pt x="22446" y="51008"/>
                    <a:pt x="22080" y="44410"/>
                  </a:cubicBezTo>
                  <a:cubicBezTo>
                    <a:pt x="21346" y="35247"/>
                    <a:pt x="16948" y="30115"/>
                    <a:pt x="10350" y="24617"/>
                  </a:cubicBezTo>
                  <a:cubicBezTo>
                    <a:pt x="5219" y="20585"/>
                    <a:pt x="-3578" y="17653"/>
                    <a:pt x="1553" y="7023"/>
                  </a:cubicBezTo>
                  <a:cubicBezTo>
                    <a:pt x="6318" y="-2507"/>
                    <a:pt x="13649" y="426"/>
                    <a:pt x="20980" y="426"/>
                  </a:cubicBezTo>
                  <a:cubicBezTo>
                    <a:pt x="26478" y="426"/>
                    <a:pt x="30510" y="2625"/>
                    <a:pt x="33442" y="7390"/>
                  </a:cubicBezTo>
                  <a:cubicBezTo>
                    <a:pt x="38574" y="15820"/>
                    <a:pt x="46638" y="11788"/>
                    <a:pt x="51403" y="8856"/>
                  </a:cubicBezTo>
                  <a:cubicBezTo>
                    <a:pt x="66431" y="-1041"/>
                    <a:pt x="79626" y="4824"/>
                    <a:pt x="93188" y="11422"/>
                  </a:cubicBezTo>
                  <a:cubicBezTo>
                    <a:pt x="86957" y="30115"/>
                    <a:pt x="105284" y="38546"/>
                    <a:pt x="111515" y="52107"/>
                  </a:cubicBezTo>
                  <a:cubicBezTo>
                    <a:pt x="112615" y="54307"/>
                    <a:pt x="119945" y="57972"/>
                    <a:pt x="123977" y="61638"/>
                  </a:cubicBezTo>
                  <a:cubicBezTo>
                    <a:pt x="134607" y="72267"/>
                    <a:pt x="147069" y="72634"/>
                    <a:pt x="160998" y="70068"/>
                  </a:cubicBezTo>
                  <a:cubicBezTo>
                    <a:pt x="145603" y="74100"/>
                    <a:pt x="134240" y="88761"/>
                    <a:pt x="115913" y="83263"/>
                  </a:cubicBezTo>
                  <a:cubicBezTo>
                    <a:pt x="104917" y="80698"/>
                    <a:pt x="98320" y="71168"/>
                    <a:pt x="89156" y="66036"/>
                  </a:cubicBezTo>
                  <a:cubicBezTo>
                    <a:pt x="78160" y="62371"/>
                    <a:pt x="67530" y="66403"/>
                    <a:pt x="56534" y="67869"/>
                  </a:cubicBezTo>
                  <a:lnTo>
                    <a:pt x="56534" y="67869"/>
                  </a:lnTo>
                  <a:cubicBezTo>
                    <a:pt x="49203" y="61638"/>
                    <a:pt x="39673" y="64936"/>
                    <a:pt x="33076" y="60171"/>
                  </a:cubicBezTo>
                  <a:close/>
                </a:path>
              </a:pathLst>
            </a:custGeom>
            <a:solidFill>
              <a:srgbClr val="8964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F404097-1BA4-4C09-836A-21AE93EC6B61}"/>
                </a:ext>
              </a:extLst>
            </p:cNvPr>
            <p:cNvSpPr/>
            <p:nvPr/>
          </p:nvSpPr>
          <p:spPr>
            <a:xfrm>
              <a:off x="11785531" y="4339509"/>
              <a:ext cx="72314" cy="147896"/>
            </a:xfrm>
            <a:custGeom>
              <a:avLst/>
              <a:gdLst>
                <a:gd name="connsiteX0" fmla="*/ 15867 w 72314"/>
                <a:gd name="connsiteY0" fmla="*/ 1468 h 147896"/>
                <a:gd name="connsiteX1" fmla="*/ 41525 w 72314"/>
                <a:gd name="connsiteY1" fmla="*/ 21261 h 147896"/>
                <a:gd name="connsiteX2" fmla="*/ 42991 w 72314"/>
                <a:gd name="connsiteY2" fmla="*/ 27858 h 147896"/>
                <a:gd name="connsiteX3" fmla="*/ 15501 w 72314"/>
                <a:gd name="connsiteY3" fmla="*/ 12097 h 147896"/>
                <a:gd name="connsiteX4" fmla="*/ 47023 w 72314"/>
                <a:gd name="connsiteY4" fmla="*/ 71843 h 147896"/>
                <a:gd name="connsiteX5" fmla="*/ 72314 w 72314"/>
                <a:gd name="connsiteY5" fmla="*/ 137087 h 147896"/>
                <a:gd name="connsiteX6" fmla="*/ 64617 w 72314"/>
                <a:gd name="connsiteY6" fmla="*/ 139653 h 147896"/>
                <a:gd name="connsiteX7" fmla="*/ 39693 w 72314"/>
                <a:gd name="connsiteY7" fmla="*/ 143685 h 147896"/>
                <a:gd name="connsiteX8" fmla="*/ 22099 w 72314"/>
                <a:gd name="connsiteY8" fmla="*/ 135987 h 147896"/>
                <a:gd name="connsiteX9" fmla="*/ 6338 w 72314"/>
                <a:gd name="connsiteY9" fmla="*/ 110330 h 147896"/>
                <a:gd name="connsiteX10" fmla="*/ 5971 w 72314"/>
                <a:gd name="connsiteY10" fmla="*/ 94568 h 147896"/>
                <a:gd name="connsiteX11" fmla="*/ 7437 w 72314"/>
                <a:gd name="connsiteY11" fmla="*/ 43986 h 147896"/>
                <a:gd name="connsiteX12" fmla="*/ 3039 w 72314"/>
                <a:gd name="connsiteY12" fmla="*/ 7332 h 147896"/>
                <a:gd name="connsiteX13" fmla="*/ 15867 w 72314"/>
                <a:gd name="connsiteY13" fmla="*/ 1468 h 14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314" h="147896">
                  <a:moveTo>
                    <a:pt x="15867" y="1468"/>
                  </a:moveTo>
                  <a:cubicBezTo>
                    <a:pt x="26131" y="5499"/>
                    <a:pt x="32728" y="15029"/>
                    <a:pt x="41525" y="21261"/>
                  </a:cubicBezTo>
                  <a:cubicBezTo>
                    <a:pt x="41892" y="23460"/>
                    <a:pt x="42625" y="25659"/>
                    <a:pt x="42991" y="27858"/>
                  </a:cubicBezTo>
                  <a:cubicBezTo>
                    <a:pt x="33461" y="24559"/>
                    <a:pt x="27963" y="14663"/>
                    <a:pt x="15501" y="12097"/>
                  </a:cubicBezTo>
                  <a:cubicBezTo>
                    <a:pt x="15867" y="38488"/>
                    <a:pt x="44824" y="50584"/>
                    <a:pt x="47023" y="71843"/>
                  </a:cubicBezTo>
                  <a:cubicBezTo>
                    <a:pt x="49589" y="96768"/>
                    <a:pt x="61685" y="116194"/>
                    <a:pt x="72314" y="137087"/>
                  </a:cubicBezTo>
                  <a:cubicBezTo>
                    <a:pt x="70482" y="139653"/>
                    <a:pt x="67549" y="140019"/>
                    <a:pt x="64617" y="139653"/>
                  </a:cubicBezTo>
                  <a:cubicBezTo>
                    <a:pt x="55454" y="135621"/>
                    <a:pt x="47756" y="135621"/>
                    <a:pt x="39693" y="143685"/>
                  </a:cubicBezTo>
                  <a:cubicBezTo>
                    <a:pt x="31629" y="151748"/>
                    <a:pt x="22465" y="147716"/>
                    <a:pt x="22099" y="135987"/>
                  </a:cubicBezTo>
                  <a:cubicBezTo>
                    <a:pt x="21732" y="123525"/>
                    <a:pt x="15867" y="116561"/>
                    <a:pt x="6338" y="110330"/>
                  </a:cubicBezTo>
                  <a:cubicBezTo>
                    <a:pt x="-993" y="105565"/>
                    <a:pt x="-1360" y="101533"/>
                    <a:pt x="5971" y="94568"/>
                  </a:cubicBezTo>
                  <a:cubicBezTo>
                    <a:pt x="22465" y="79174"/>
                    <a:pt x="22465" y="60480"/>
                    <a:pt x="7437" y="43986"/>
                  </a:cubicBezTo>
                  <a:cubicBezTo>
                    <a:pt x="-3193" y="32257"/>
                    <a:pt x="-260" y="19794"/>
                    <a:pt x="3039" y="7332"/>
                  </a:cubicBezTo>
                  <a:cubicBezTo>
                    <a:pt x="4138" y="1468"/>
                    <a:pt x="8903" y="-2198"/>
                    <a:pt x="15867" y="1468"/>
                  </a:cubicBezTo>
                  <a:close/>
                </a:path>
              </a:pathLst>
            </a:custGeom>
            <a:solidFill>
              <a:srgbClr val="DC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078EFE9-749A-479D-A6EC-EE1FB5D0F552}"/>
                </a:ext>
              </a:extLst>
            </p:cNvPr>
            <p:cNvSpPr/>
            <p:nvPr/>
          </p:nvSpPr>
          <p:spPr>
            <a:xfrm>
              <a:off x="11875806" y="4428379"/>
              <a:ext cx="49110" cy="36487"/>
            </a:xfrm>
            <a:custGeom>
              <a:avLst/>
              <a:gdLst>
                <a:gd name="connsiteX0" fmla="*/ 30056 w 49110"/>
                <a:gd name="connsiteY0" fmla="*/ 36487 h 36487"/>
                <a:gd name="connsiteX1" fmla="*/ 17227 w 49110"/>
                <a:gd name="connsiteY1" fmla="*/ 17427 h 36487"/>
                <a:gd name="connsiteX2" fmla="*/ 0 w 49110"/>
                <a:gd name="connsiteY2" fmla="*/ 7531 h 36487"/>
                <a:gd name="connsiteX3" fmla="*/ 30789 w 49110"/>
                <a:gd name="connsiteY3" fmla="*/ 2399 h 36487"/>
                <a:gd name="connsiteX4" fmla="*/ 41786 w 49110"/>
                <a:gd name="connsiteY4" fmla="*/ 6798 h 36487"/>
                <a:gd name="connsiteX5" fmla="*/ 42518 w 49110"/>
                <a:gd name="connsiteY5" fmla="*/ 8630 h 36487"/>
                <a:gd name="connsiteX6" fmla="*/ 30056 w 49110"/>
                <a:gd name="connsiteY6" fmla="*/ 36487 h 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0" h="36487">
                  <a:moveTo>
                    <a:pt x="30056" y="36487"/>
                  </a:moveTo>
                  <a:cubicBezTo>
                    <a:pt x="35188" y="24025"/>
                    <a:pt x="32989" y="15228"/>
                    <a:pt x="17227" y="17427"/>
                  </a:cubicBezTo>
                  <a:cubicBezTo>
                    <a:pt x="7697" y="18894"/>
                    <a:pt x="3665" y="14495"/>
                    <a:pt x="0" y="7531"/>
                  </a:cubicBezTo>
                  <a:cubicBezTo>
                    <a:pt x="10630" y="8630"/>
                    <a:pt x="21626" y="14495"/>
                    <a:pt x="30789" y="2399"/>
                  </a:cubicBezTo>
                  <a:cubicBezTo>
                    <a:pt x="35188" y="-3465"/>
                    <a:pt x="39220" y="2766"/>
                    <a:pt x="41786" y="6798"/>
                  </a:cubicBezTo>
                  <a:cubicBezTo>
                    <a:pt x="42152" y="7531"/>
                    <a:pt x="42152" y="7897"/>
                    <a:pt x="42518" y="8630"/>
                  </a:cubicBezTo>
                  <a:cubicBezTo>
                    <a:pt x="52782" y="28790"/>
                    <a:pt x="52782" y="28790"/>
                    <a:pt x="30056" y="36487"/>
                  </a:cubicBezTo>
                  <a:close/>
                </a:path>
              </a:pathLst>
            </a:custGeom>
            <a:solidFill>
              <a:srgbClr val="CCBA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ADF7C318-7C93-41EA-A85D-0F5E7C148E3F}"/>
                </a:ext>
              </a:extLst>
            </p:cNvPr>
            <p:cNvSpPr/>
            <p:nvPr/>
          </p:nvSpPr>
          <p:spPr>
            <a:xfrm>
              <a:off x="11992365" y="4483417"/>
              <a:ext cx="30422" cy="34996"/>
            </a:xfrm>
            <a:custGeom>
              <a:avLst/>
              <a:gdLst>
                <a:gd name="connsiteX0" fmla="*/ 30423 w 30422"/>
                <a:gd name="connsiteY0" fmla="*/ 34597 h 34996"/>
                <a:gd name="connsiteX1" fmla="*/ 16861 w 30422"/>
                <a:gd name="connsiteY1" fmla="*/ 23601 h 34996"/>
                <a:gd name="connsiteX2" fmla="*/ 0 w 30422"/>
                <a:gd name="connsiteY2" fmla="*/ 1609 h 34996"/>
                <a:gd name="connsiteX3" fmla="*/ 22725 w 30422"/>
                <a:gd name="connsiteY3" fmla="*/ 8940 h 34996"/>
                <a:gd name="connsiteX4" fmla="*/ 22725 w 30422"/>
                <a:gd name="connsiteY4" fmla="*/ 8940 h 34996"/>
                <a:gd name="connsiteX5" fmla="*/ 30423 w 30422"/>
                <a:gd name="connsiteY5" fmla="*/ 34597 h 3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22" h="34996">
                  <a:moveTo>
                    <a:pt x="30423" y="34597"/>
                  </a:moveTo>
                  <a:cubicBezTo>
                    <a:pt x="21259" y="36797"/>
                    <a:pt x="19060" y="29466"/>
                    <a:pt x="16861" y="23601"/>
                  </a:cubicBezTo>
                  <a:cubicBezTo>
                    <a:pt x="13562" y="14071"/>
                    <a:pt x="7697" y="7107"/>
                    <a:pt x="0" y="1609"/>
                  </a:cubicBezTo>
                  <a:cubicBezTo>
                    <a:pt x="9897" y="-3523"/>
                    <a:pt x="15761" y="4908"/>
                    <a:pt x="22725" y="8940"/>
                  </a:cubicBezTo>
                  <a:lnTo>
                    <a:pt x="22725" y="8940"/>
                  </a:lnTo>
                  <a:cubicBezTo>
                    <a:pt x="20526" y="18470"/>
                    <a:pt x="29323" y="25434"/>
                    <a:pt x="30423" y="34597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E862F6-FE7E-41A0-B231-BFB54730A16D}"/>
                </a:ext>
              </a:extLst>
            </p:cNvPr>
            <p:cNvSpPr/>
            <p:nvPr/>
          </p:nvSpPr>
          <p:spPr>
            <a:xfrm>
              <a:off x="12012630" y="4491990"/>
              <a:ext cx="13457" cy="26757"/>
            </a:xfrm>
            <a:custGeom>
              <a:avLst/>
              <a:gdLst>
                <a:gd name="connsiteX0" fmla="*/ 10158 w 13457"/>
                <a:gd name="connsiteY0" fmla="*/ 26024 h 26757"/>
                <a:gd name="connsiteX1" fmla="*/ 2461 w 13457"/>
                <a:gd name="connsiteY1" fmla="*/ 0 h 26757"/>
                <a:gd name="connsiteX2" fmla="*/ 13457 w 13457"/>
                <a:gd name="connsiteY2" fmla="*/ 26757 h 26757"/>
                <a:gd name="connsiteX3" fmla="*/ 10158 w 13457"/>
                <a:gd name="connsiteY3" fmla="*/ 26024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57" h="26757">
                  <a:moveTo>
                    <a:pt x="10158" y="26024"/>
                  </a:moveTo>
                  <a:cubicBezTo>
                    <a:pt x="6126" y="17960"/>
                    <a:pt x="-4870" y="11363"/>
                    <a:pt x="2461" y="0"/>
                  </a:cubicBezTo>
                  <a:cubicBezTo>
                    <a:pt x="6126" y="8797"/>
                    <a:pt x="9792" y="17594"/>
                    <a:pt x="13457" y="26757"/>
                  </a:cubicBezTo>
                  <a:cubicBezTo>
                    <a:pt x="12357" y="26391"/>
                    <a:pt x="11258" y="26024"/>
                    <a:pt x="10158" y="26024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184740C0-ED7B-42E1-91F8-B00276E2FDF0}"/>
                </a:ext>
              </a:extLst>
            </p:cNvPr>
            <p:cNvSpPr/>
            <p:nvPr/>
          </p:nvSpPr>
          <p:spPr>
            <a:xfrm>
              <a:off x="12117430" y="4601495"/>
              <a:ext cx="132245" cy="69595"/>
            </a:xfrm>
            <a:custGeom>
              <a:avLst/>
              <a:gdLst>
                <a:gd name="connsiteX0" fmla="*/ 32547 w 132245"/>
                <a:gd name="connsiteY0" fmla="*/ 62402 h 69595"/>
                <a:gd name="connsiteX1" fmla="*/ 21550 w 132245"/>
                <a:gd name="connsiteY1" fmla="*/ 31979 h 69595"/>
                <a:gd name="connsiteX2" fmla="*/ 6156 w 132245"/>
                <a:gd name="connsiteY2" fmla="*/ 22083 h 69595"/>
                <a:gd name="connsiteX3" fmla="*/ 291 w 132245"/>
                <a:gd name="connsiteY3" fmla="*/ 13652 h 69595"/>
                <a:gd name="connsiteX4" fmla="*/ 9821 w 132245"/>
                <a:gd name="connsiteY4" fmla="*/ 12919 h 69595"/>
                <a:gd name="connsiteX5" fmla="*/ 21184 w 132245"/>
                <a:gd name="connsiteY5" fmla="*/ 90 h 69595"/>
                <a:gd name="connsiteX6" fmla="*/ 39144 w 132245"/>
                <a:gd name="connsiteY6" fmla="*/ 1190 h 69595"/>
                <a:gd name="connsiteX7" fmla="*/ 40244 w 132245"/>
                <a:gd name="connsiteY7" fmla="*/ 7421 h 69595"/>
                <a:gd name="connsiteX8" fmla="*/ 35845 w 132245"/>
                <a:gd name="connsiteY8" fmla="*/ 12919 h 69595"/>
                <a:gd name="connsiteX9" fmla="*/ 55272 w 132245"/>
                <a:gd name="connsiteY9" fmla="*/ 43709 h 69595"/>
                <a:gd name="connsiteX10" fmla="*/ 73232 w 132245"/>
                <a:gd name="connsiteY10" fmla="*/ 50306 h 69595"/>
                <a:gd name="connsiteX11" fmla="*/ 66268 w 132245"/>
                <a:gd name="connsiteY11" fmla="*/ 11087 h 69595"/>
                <a:gd name="connsiteX12" fmla="*/ 115384 w 132245"/>
                <a:gd name="connsiteY12" fmla="*/ 7421 h 69595"/>
                <a:gd name="connsiteX13" fmla="*/ 115384 w 132245"/>
                <a:gd name="connsiteY13" fmla="*/ 7421 h 69595"/>
                <a:gd name="connsiteX14" fmla="*/ 132245 w 132245"/>
                <a:gd name="connsiteY14" fmla="*/ 22449 h 69595"/>
                <a:gd name="connsiteX15" fmla="*/ 115018 w 132245"/>
                <a:gd name="connsiteY15" fmla="*/ 29780 h 69595"/>
                <a:gd name="connsiteX16" fmla="*/ 100723 w 132245"/>
                <a:gd name="connsiteY16" fmla="*/ 37477 h 69595"/>
                <a:gd name="connsiteX17" fmla="*/ 113552 w 132245"/>
                <a:gd name="connsiteY17" fmla="*/ 50673 h 69595"/>
                <a:gd name="connsiteX18" fmla="*/ 119050 w 132245"/>
                <a:gd name="connsiteY18" fmla="*/ 60203 h 69595"/>
                <a:gd name="connsiteX19" fmla="*/ 57838 w 132245"/>
                <a:gd name="connsiteY19" fmla="*/ 64235 h 69595"/>
                <a:gd name="connsiteX20" fmla="*/ 32547 w 132245"/>
                <a:gd name="connsiteY20" fmla="*/ 62402 h 6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2245" h="69595">
                  <a:moveTo>
                    <a:pt x="32547" y="62402"/>
                  </a:moveTo>
                  <a:cubicBezTo>
                    <a:pt x="43909" y="46641"/>
                    <a:pt x="31080" y="39310"/>
                    <a:pt x="21550" y="31979"/>
                  </a:cubicBezTo>
                  <a:cubicBezTo>
                    <a:pt x="16786" y="28314"/>
                    <a:pt x="10921" y="26115"/>
                    <a:pt x="6156" y="22083"/>
                  </a:cubicBezTo>
                  <a:cubicBezTo>
                    <a:pt x="3223" y="19884"/>
                    <a:pt x="-1175" y="18051"/>
                    <a:pt x="291" y="13652"/>
                  </a:cubicBezTo>
                  <a:cubicBezTo>
                    <a:pt x="2857" y="5588"/>
                    <a:pt x="6522" y="12919"/>
                    <a:pt x="9821" y="12919"/>
                  </a:cubicBezTo>
                  <a:cubicBezTo>
                    <a:pt x="17885" y="13286"/>
                    <a:pt x="18252" y="5222"/>
                    <a:pt x="21184" y="90"/>
                  </a:cubicBezTo>
                  <a:cubicBezTo>
                    <a:pt x="27049" y="-643"/>
                    <a:pt x="32180" y="3389"/>
                    <a:pt x="39144" y="1190"/>
                  </a:cubicBezTo>
                  <a:cubicBezTo>
                    <a:pt x="43909" y="-276"/>
                    <a:pt x="40244" y="4855"/>
                    <a:pt x="40244" y="7421"/>
                  </a:cubicBezTo>
                  <a:cubicBezTo>
                    <a:pt x="38778" y="9254"/>
                    <a:pt x="35112" y="11453"/>
                    <a:pt x="35845" y="12919"/>
                  </a:cubicBezTo>
                  <a:cubicBezTo>
                    <a:pt x="40610" y="24282"/>
                    <a:pt x="50141" y="32712"/>
                    <a:pt x="55272" y="43709"/>
                  </a:cubicBezTo>
                  <a:cubicBezTo>
                    <a:pt x="57838" y="48840"/>
                    <a:pt x="66635" y="49573"/>
                    <a:pt x="73232" y="50306"/>
                  </a:cubicBezTo>
                  <a:cubicBezTo>
                    <a:pt x="76165" y="36011"/>
                    <a:pt x="71033" y="23549"/>
                    <a:pt x="66268" y="11087"/>
                  </a:cubicBezTo>
                  <a:cubicBezTo>
                    <a:pt x="82396" y="8521"/>
                    <a:pt x="99623" y="14752"/>
                    <a:pt x="115384" y="7421"/>
                  </a:cubicBezTo>
                  <a:cubicBezTo>
                    <a:pt x="115384" y="7421"/>
                    <a:pt x="115384" y="7421"/>
                    <a:pt x="115384" y="7421"/>
                  </a:cubicBezTo>
                  <a:cubicBezTo>
                    <a:pt x="126747" y="8154"/>
                    <a:pt x="119416" y="23915"/>
                    <a:pt x="132245" y="22449"/>
                  </a:cubicBezTo>
                  <a:cubicBezTo>
                    <a:pt x="126014" y="30513"/>
                    <a:pt x="120149" y="29414"/>
                    <a:pt x="115018" y="29780"/>
                  </a:cubicBezTo>
                  <a:cubicBezTo>
                    <a:pt x="109153" y="30147"/>
                    <a:pt x="99990" y="27214"/>
                    <a:pt x="100723" y="37477"/>
                  </a:cubicBezTo>
                  <a:cubicBezTo>
                    <a:pt x="101089" y="43709"/>
                    <a:pt x="97057" y="57270"/>
                    <a:pt x="113552" y="50673"/>
                  </a:cubicBezTo>
                  <a:cubicBezTo>
                    <a:pt x="118317" y="48474"/>
                    <a:pt x="122715" y="53605"/>
                    <a:pt x="119050" y="60203"/>
                  </a:cubicBezTo>
                  <a:cubicBezTo>
                    <a:pt x="98890" y="68267"/>
                    <a:pt x="79097" y="74498"/>
                    <a:pt x="57838" y="64235"/>
                  </a:cubicBezTo>
                  <a:cubicBezTo>
                    <a:pt x="49774" y="59470"/>
                    <a:pt x="40977" y="64601"/>
                    <a:pt x="32547" y="62402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7B5EB8C-D6F9-4D43-89EF-D4280D0BC0EC}"/>
                </a:ext>
              </a:extLst>
            </p:cNvPr>
            <p:cNvSpPr/>
            <p:nvPr/>
          </p:nvSpPr>
          <p:spPr>
            <a:xfrm>
              <a:off x="12143572" y="4608549"/>
              <a:ext cx="58477" cy="50910"/>
            </a:xfrm>
            <a:custGeom>
              <a:avLst/>
              <a:gdLst>
                <a:gd name="connsiteX0" fmla="*/ 40492 w 58477"/>
                <a:gd name="connsiteY0" fmla="*/ 3665 h 50910"/>
                <a:gd name="connsiteX1" fmla="*/ 51855 w 58477"/>
                <a:gd name="connsiteY1" fmla="*/ 16128 h 50910"/>
                <a:gd name="connsiteX2" fmla="*/ 52588 w 58477"/>
                <a:gd name="connsiteY2" fmla="*/ 26757 h 50910"/>
                <a:gd name="connsiteX3" fmla="*/ 54054 w 58477"/>
                <a:gd name="connsiteY3" fmla="*/ 34455 h 50910"/>
                <a:gd name="connsiteX4" fmla="*/ 51489 w 58477"/>
                <a:gd name="connsiteY4" fmla="*/ 48383 h 50910"/>
                <a:gd name="connsiteX5" fmla="*/ 40859 w 58477"/>
                <a:gd name="connsiteY5" fmla="*/ 49116 h 50910"/>
                <a:gd name="connsiteX6" fmla="*/ 2373 w 58477"/>
                <a:gd name="connsiteY6" fmla="*/ 7331 h 50910"/>
                <a:gd name="connsiteX7" fmla="*/ 14102 w 58477"/>
                <a:gd name="connsiteY7" fmla="*/ 0 h 50910"/>
                <a:gd name="connsiteX8" fmla="*/ 40492 w 58477"/>
                <a:gd name="connsiteY8" fmla="*/ 3665 h 5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77" h="50910">
                  <a:moveTo>
                    <a:pt x="40492" y="3665"/>
                  </a:moveTo>
                  <a:cubicBezTo>
                    <a:pt x="44158" y="7697"/>
                    <a:pt x="47823" y="12096"/>
                    <a:pt x="51855" y="16128"/>
                  </a:cubicBezTo>
                  <a:cubicBezTo>
                    <a:pt x="55521" y="19793"/>
                    <a:pt x="64318" y="21626"/>
                    <a:pt x="52588" y="26757"/>
                  </a:cubicBezTo>
                  <a:cubicBezTo>
                    <a:pt x="46357" y="29323"/>
                    <a:pt x="51489" y="32255"/>
                    <a:pt x="54054" y="34455"/>
                  </a:cubicBezTo>
                  <a:cubicBezTo>
                    <a:pt x="61752" y="40319"/>
                    <a:pt x="54054" y="44351"/>
                    <a:pt x="51489" y="48383"/>
                  </a:cubicBezTo>
                  <a:cubicBezTo>
                    <a:pt x="48556" y="53148"/>
                    <a:pt x="45258" y="49849"/>
                    <a:pt x="40859" y="49116"/>
                  </a:cubicBezTo>
                  <a:cubicBezTo>
                    <a:pt x="17034" y="45451"/>
                    <a:pt x="18500" y="18693"/>
                    <a:pt x="2373" y="7331"/>
                  </a:cubicBezTo>
                  <a:cubicBezTo>
                    <a:pt x="-5691" y="1466"/>
                    <a:pt x="8970" y="1466"/>
                    <a:pt x="14102" y="0"/>
                  </a:cubicBezTo>
                  <a:cubicBezTo>
                    <a:pt x="22166" y="6964"/>
                    <a:pt x="31696" y="2199"/>
                    <a:pt x="40492" y="3665"/>
                  </a:cubicBezTo>
                  <a:close/>
                </a:path>
              </a:pathLst>
            </a:custGeom>
            <a:solidFill>
              <a:srgbClr val="6753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C1316851-D51E-46C4-B5DF-411EE124F8CB}"/>
                </a:ext>
              </a:extLst>
            </p:cNvPr>
            <p:cNvSpPr/>
            <p:nvPr/>
          </p:nvSpPr>
          <p:spPr>
            <a:xfrm>
              <a:off x="11626856" y="4337258"/>
              <a:ext cx="228585" cy="263687"/>
            </a:xfrm>
            <a:custGeom>
              <a:avLst/>
              <a:gdLst>
                <a:gd name="connsiteX0" fmla="*/ 174543 w 228585"/>
                <a:gd name="connsiteY0" fmla="*/ 3718 h 263687"/>
                <a:gd name="connsiteX1" fmla="*/ 170145 w 228585"/>
                <a:gd name="connsiteY1" fmla="*/ 42937 h 263687"/>
                <a:gd name="connsiteX2" fmla="*/ 161348 w 228585"/>
                <a:gd name="connsiteY2" fmla="*/ 105249 h 263687"/>
                <a:gd name="connsiteX3" fmla="*/ 184440 w 228585"/>
                <a:gd name="connsiteY3" fmla="*/ 140070 h 263687"/>
                <a:gd name="connsiteX4" fmla="*/ 189938 w 228585"/>
                <a:gd name="connsiteY4" fmla="*/ 146301 h 263687"/>
                <a:gd name="connsiteX5" fmla="*/ 196169 w 228585"/>
                <a:gd name="connsiteY5" fmla="*/ 143369 h 263687"/>
                <a:gd name="connsiteX6" fmla="*/ 224026 w 228585"/>
                <a:gd name="connsiteY6" fmla="*/ 138970 h 263687"/>
                <a:gd name="connsiteX7" fmla="*/ 218894 w 228585"/>
                <a:gd name="connsiteY7" fmla="*/ 167927 h 263687"/>
                <a:gd name="connsiteX8" fmla="*/ 208265 w 228585"/>
                <a:gd name="connsiteY8" fmla="*/ 186987 h 263687"/>
                <a:gd name="connsiteX9" fmla="*/ 201300 w 228585"/>
                <a:gd name="connsiteY9" fmla="*/ 194684 h 263687"/>
                <a:gd name="connsiteX10" fmla="*/ 187372 w 228585"/>
                <a:gd name="connsiteY10" fmla="*/ 187354 h 263687"/>
                <a:gd name="connsiteX11" fmla="*/ 152551 w 228585"/>
                <a:gd name="connsiteY11" fmla="*/ 186254 h 263687"/>
                <a:gd name="connsiteX12" fmla="*/ 179675 w 228585"/>
                <a:gd name="connsiteY12" fmla="*/ 196517 h 263687"/>
                <a:gd name="connsiteX13" fmla="*/ 167212 w 228585"/>
                <a:gd name="connsiteY13" fmla="*/ 210812 h 263687"/>
                <a:gd name="connsiteX14" fmla="*/ 161714 w 228585"/>
                <a:gd name="connsiteY14" fmla="*/ 232071 h 263687"/>
                <a:gd name="connsiteX15" fmla="*/ 171611 w 228585"/>
                <a:gd name="connsiteY15" fmla="*/ 263227 h 263687"/>
                <a:gd name="connsiteX16" fmla="*/ 167579 w 228585"/>
                <a:gd name="connsiteY16" fmla="*/ 263594 h 263687"/>
                <a:gd name="connsiteX17" fmla="*/ 125060 w 228585"/>
                <a:gd name="connsiteY17" fmla="*/ 244900 h 263687"/>
                <a:gd name="connsiteX18" fmla="*/ 108566 w 228585"/>
                <a:gd name="connsiteY18" fmla="*/ 233904 h 263687"/>
                <a:gd name="connsiteX19" fmla="*/ 67514 w 228585"/>
                <a:gd name="connsiteY19" fmla="*/ 207147 h 263687"/>
                <a:gd name="connsiteX20" fmla="*/ 5935 w 228585"/>
                <a:gd name="connsiteY20" fmla="*/ 151799 h 263687"/>
                <a:gd name="connsiteX21" fmla="*/ 1537 w 228585"/>
                <a:gd name="connsiteY21" fmla="*/ 135305 h 263687"/>
                <a:gd name="connsiteX22" fmla="*/ 15099 w 228585"/>
                <a:gd name="connsiteY22" fmla="*/ 135672 h 263687"/>
                <a:gd name="connsiteX23" fmla="*/ 53585 w 228585"/>
                <a:gd name="connsiteY23" fmla="*/ 161329 h 263687"/>
                <a:gd name="connsiteX24" fmla="*/ 99769 w 228585"/>
                <a:gd name="connsiteY24" fmla="*/ 172692 h 263687"/>
                <a:gd name="connsiteX25" fmla="*/ 96104 w 228585"/>
                <a:gd name="connsiteY25" fmla="*/ 169760 h 263687"/>
                <a:gd name="connsiteX26" fmla="*/ 94271 w 228585"/>
                <a:gd name="connsiteY26" fmla="*/ 169027 h 263687"/>
                <a:gd name="connsiteX27" fmla="*/ 90972 w 228585"/>
                <a:gd name="connsiteY27" fmla="*/ 162796 h 263687"/>
                <a:gd name="connsiteX28" fmla="*/ 102701 w 228585"/>
                <a:gd name="connsiteY28" fmla="*/ 155831 h 263687"/>
                <a:gd name="connsiteX29" fmla="*/ 107466 w 228585"/>
                <a:gd name="connsiteY29" fmla="*/ 158397 h 263687"/>
                <a:gd name="connsiteX30" fmla="*/ 135690 w 228585"/>
                <a:gd name="connsiteY30" fmla="*/ 159130 h 263687"/>
                <a:gd name="connsiteX31" fmla="*/ 129825 w 228585"/>
                <a:gd name="connsiteY31" fmla="*/ 130540 h 263687"/>
                <a:gd name="connsiteX32" fmla="*/ 125060 w 228585"/>
                <a:gd name="connsiteY32" fmla="*/ 99018 h 263687"/>
                <a:gd name="connsiteX33" fmla="*/ 121761 w 228585"/>
                <a:gd name="connsiteY33" fmla="*/ 65663 h 263687"/>
                <a:gd name="connsiteX34" fmla="*/ 95737 w 228585"/>
                <a:gd name="connsiteY34" fmla="*/ 81424 h 263687"/>
                <a:gd name="connsiteX35" fmla="*/ 76677 w 228585"/>
                <a:gd name="connsiteY35" fmla="*/ 87655 h 263687"/>
                <a:gd name="connsiteX36" fmla="*/ 70446 w 228585"/>
                <a:gd name="connsiteY36" fmla="*/ 63830 h 263687"/>
                <a:gd name="connsiteX37" fmla="*/ 67147 w 228585"/>
                <a:gd name="connsiteY37" fmla="*/ 39272 h 263687"/>
                <a:gd name="connsiteX38" fmla="*/ 84375 w 228585"/>
                <a:gd name="connsiteY38" fmla="*/ 27543 h 263687"/>
                <a:gd name="connsiteX39" fmla="*/ 97936 w 228585"/>
                <a:gd name="connsiteY39" fmla="*/ 33041 h 263687"/>
                <a:gd name="connsiteX40" fmla="*/ 121028 w 228585"/>
                <a:gd name="connsiteY40" fmla="*/ 41838 h 263687"/>
                <a:gd name="connsiteX41" fmla="*/ 142288 w 228585"/>
                <a:gd name="connsiteY41" fmla="*/ 14714 h 263687"/>
                <a:gd name="connsiteX42" fmla="*/ 141188 w 228585"/>
                <a:gd name="connsiteY42" fmla="*/ 7750 h 263687"/>
                <a:gd name="connsiteX43" fmla="*/ 174543 w 228585"/>
                <a:gd name="connsiteY43" fmla="*/ 3718 h 2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8585" h="263687">
                  <a:moveTo>
                    <a:pt x="174543" y="3718"/>
                  </a:moveTo>
                  <a:cubicBezTo>
                    <a:pt x="161714" y="11415"/>
                    <a:pt x="157682" y="35607"/>
                    <a:pt x="170145" y="42937"/>
                  </a:cubicBezTo>
                  <a:cubicBezTo>
                    <a:pt x="190671" y="55033"/>
                    <a:pt x="183340" y="98651"/>
                    <a:pt x="161348" y="105249"/>
                  </a:cubicBezTo>
                  <a:cubicBezTo>
                    <a:pt x="175276" y="113313"/>
                    <a:pt x="191037" y="119910"/>
                    <a:pt x="184440" y="140070"/>
                  </a:cubicBezTo>
                  <a:cubicBezTo>
                    <a:pt x="183340" y="143369"/>
                    <a:pt x="186639" y="145568"/>
                    <a:pt x="189938" y="146301"/>
                  </a:cubicBezTo>
                  <a:cubicBezTo>
                    <a:pt x="192870" y="147034"/>
                    <a:pt x="195436" y="145568"/>
                    <a:pt x="196169" y="143369"/>
                  </a:cubicBezTo>
                  <a:cubicBezTo>
                    <a:pt x="202766" y="123942"/>
                    <a:pt x="213030" y="130174"/>
                    <a:pt x="224026" y="138970"/>
                  </a:cubicBezTo>
                  <a:cubicBezTo>
                    <a:pt x="230623" y="149967"/>
                    <a:pt x="230990" y="160230"/>
                    <a:pt x="218894" y="167927"/>
                  </a:cubicBezTo>
                  <a:cubicBezTo>
                    <a:pt x="205699" y="168660"/>
                    <a:pt x="210464" y="180023"/>
                    <a:pt x="208265" y="186987"/>
                  </a:cubicBezTo>
                  <a:cubicBezTo>
                    <a:pt x="207165" y="190652"/>
                    <a:pt x="204966" y="193585"/>
                    <a:pt x="201300" y="194684"/>
                  </a:cubicBezTo>
                  <a:cubicBezTo>
                    <a:pt x="194703" y="195784"/>
                    <a:pt x="191037" y="191752"/>
                    <a:pt x="187372" y="187354"/>
                  </a:cubicBezTo>
                  <a:cubicBezTo>
                    <a:pt x="176009" y="171959"/>
                    <a:pt x="165013" y="184788"/>
                    <a:pt x="152551" y="186254"/>
                  </a:cubicBezTo>
                  <a:cubicBezTo>
                    <a:pt x="160248" y="196884"/>
                    <a:pt x="174177" y="184421"/>
                    <a:pt x="179675" y="196517"/>
                  </a:cubicBezTo>
                  <a:cubicBezTo>
                    <a:pt x="179675" y="204947"/>
                    <a:pt x="173810" y="208613"/>
                    <a:pt x="167212" y="210812"/>
                  </a:cubicBezTo>
                  <a:cubicBezTo>
                    <a:pt x="154383" y="215577"/>
                    <a:pt x="154750" y="222908"/>
                    <a:pt x="161714" y="232071"/>
                  </a:cubicBezTo>
                  <a:cubicBezTo>
                    <a:pt x="168312" y="241235"/>
                    <a:pt x="173443" y="251131"/>
                    <a:pt x="171611" y="263227"/>
                  </a:cubicBezTo>
                  <a:cubicBezTo>
                    <a:pt x="170145" y="263227"/>
                    <a:pt x="168678" y="263594"/>
                    <a:pt x="167579" y="263594"/>
                  </a:cubicBezTo>
                  <a:cubicBezTo>
                    <a:pt x="149985" y="265060"/>
                    <a:pt x="140455" y="248932"/>
                    <a:pt x="125060" y="244900"/>
                  </a:cubicBezTo>
                  <a:cubicBezTo>
                    <a:pt x="119562" y="241235"/>
                    <a:pt x="115897" y="235370"/>
                    <a:pt x="108566" y="233904"/>
                  </a:cubicBezTo>
                  <a:cubicBezTo>
                    <a:pt x="90972" y="230972"/>
                    <a:pt x="81076" y="215944"/>
                    <a:pt x="67514" y="207147"/>
                  </a:cubicBezTo>
                  <a:cubicBezTo>
                    <a:pt x="44055" y="191752"/>
                    <a:pt x="23162" y="173425"/>
                    <a:pt x="5935" y="151799"/>
                  </a:cubicBezTo>
                  <a:cubicBezTo>
                    <a:pt x="2270" y="147034"/>
                    <a:pt x="-2495" y="142269"/>
                    <a:pt x="1537" y="135305"/>
                  </a:cubicBezTo>
                  <a:cubicBezTo>
                    <a:pt x="6302" y="132006"/>
                    <a:pt x="11433" y="132006"/>
                    <a:pt x="15099" y="135672"/>
                  </a:cubicBezTo>
                  <a:cubicBezTo>
                    <a:pt x="26095" y="147034"/>
                    <a:pt x="40390" y="152899"/>
                    <a:pt x="53585" y="161329"/>
                  </a:cubicBezTo>
                  <a:cubicBezTo>
                    <a:pt x="66048" y="169393"/>
                    <a:pt x="83275" y="162796"/>
                    <a:pt x="99769" y="172692"/>
                  </a:cubicBezTo>
                  <a:cubicBezTo>
                    <a:pt x="98670" y="171959"/>
                    <a:pt x="97570" y="167927"/>
                    <a:pt x="96104" y="169760"/>
                  </a:cubicBezTo>
                  <a:cubicBezTo>
                    <a:pt x="95737" y="170126"/>
                    <a:pt x="95371" y="169760"/>
                    <a:pt x="94271" y="169027"/>
                  </a:cubicBezTo>
                  <a:cubicBezTo>
                    <a:pt x="92072" y="167561"/>
                    <a:pt x="91339" y="165361"/>
                    <a:pt x="90972" y="162796"/>
                  </a:cubicBezTo>
                  <a:cubicBezTo>
                    <a:pt x="92805" y="156564"/>
                    <a:pt x="95371" y="152166"/>
                    <a:pt x="102701" y="155831"/>
                  </a:cubicBezTo>
                  <a:cubicBezTo>
                    <a:pt x="104534" y="156564"/>
                    <a:pt x="106000" y="157664"/>
                    <a:pt x="107466" y="158397"/>
                  </a:cubicBezTo>
                  <a:cubicBezTo>
                    <a:pt x="116996" y="162062"/>
                    <a:pt x="129092" y="166094"/>
                    <a:pt x="135690" y="159130"/>
                  </a:cubicBezTo>
                  <a:cubicBezTo>
                    <a:pt x="143754" y="150333"/>
                    <a:pt x="136423" y="139337"/>
                    <a:pt x="129825" y="130540"/>
                  </a:cubicBezTo>
                  <a:cubicBezTo>
                    <a:pt x="122861" y="121010"/>
                    <a:pt x="119196" y="110380"/>
                    <a:pt x="125060" y="99018"/>
                  </a:cubicBezTo>
                  <a:cubicBezTo>
                    <a:pt x="130925" y="87289"/>
                    <a:pt x="122128" y="77392"/>
                    <a:pt x="121761" y="65663"/>
                  </a:cubicBezTo>
                  <a:cubicBezTo>
                    <a:pt x="110399" y="67495"/>
                    <a:pt x="101968" y="72260"/>
                    <a:pt x="95737" y="81424"/>
                  </a:cubicBezTo>
                  <a:cubicBezTo>
                    <a:pt x="90972" y="88022"/>
                    <a:pt x="85108" y="92054"/>
                    <a:pt x="76677" y="87655"/>
                  </a:cubicBezTo>
                  <a:cubicBezTo>
                    <a:pt x="69346" y="81057"/>
                    <a:pt x="70446" y="72260"/>
                    <a:pt x="70446" y="63830"/>
                  </a:cubicBezTo>
                  <a:cubicBezTo>
                    <a:pt x="64581" y="56499"/>
                    <a:pt x="67514" y="47336"/>
                    <a:pt x="67147" y="39272"/>
                  </a:cubicBezTo>
                  <a:cubicBezTo>
                    <a:pt x="67147" y="29742"/>
                    <a:pt x="73012" y="22778"/>
                    <a:pt x="84375" y="27543"/>
                  </a:cubicBezTo>
                  <a:cubicBezTo>
                    <a:pt x="88773" y="29375"/>
                    <a:pt x="93538" y="31208"/>
                    <a:pt x="97936" y="33041"/>
                  </a:cubicBezTo>
                  <a:cubicBezTo>
                    <a:pt x="105634" y="35973"/>
                    <a:pt x="113331" y="38905"/>
                    <a:pt x="121028" y="41838"/>
                  </a:cubicBezTo>
                  <a:cubicBezTo>
                    <a:pt x="124694" y="30109"/>
                    <a:pt x="136056" y="24610"/>
                    <a:pt x="142288" y="14714"/>
                  </a:cubicBezTo>
                  <a:cubicBezTo>
                    <a:pt x="143387" y="13248"/>
                    <a:pt x="141554" y="9949"/>
                    <a:pt x="141188" y="7750"/>
                  </a:cubicBezTo>
                  <a:cubicBezTo>
                    <a:pt x="151085" y="419"/>
                    <a:pt x="162081" y="-3247"/>
                    <a:pt x="174543" y="3718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79D0233-EB1D-4013-8C51-ADD6CF9D036C}"/>
                </a:ext>
              </a:extLst>
            </p:cNvPr>
            <p:cNvSpPr/>
            <p:nvPr/>
          </p:nvSpPr>
          <p:spPr>
            <a:xfrm>
              <a:off x="11574784" y="4251174"/>
              <a:ext cx="128748" cy="191467"/>
            </a:xfrm>
            <a:custGeom>
              <a:avLst/>
              <a:gdLst>
                <a:gd name="connsiteX0" fmla="*/ 121418 w 128748"/>
                <a:gd name="connsiteY0" fmla="*/ 150281 h 191467"/>
                <a:gd name="connsiteX1" fmla="*/ 128749 w 128748"/>
                <a:gd name="connsiteY1" fmla="*/ 172640 h 191467"/>
                <a:gd name="connsiteX2" fmla="*/ 123983 w 128748"/>
                <a:gd name="connsiteY2" fmla="*/ 174839 h 191467"/>
                <a:gd name="connsiteX3" fmla="*/ 92095 w 128748"/>
                <a:gd name="connsiteY3" fmla="*/ 153946 h 191467"/>
                <a:gd name="connsiteX4" fmla="*/ 56174 w 128748"/>
                <a:gd name="connsiteY4" fmla="*/ 190600 h 191467"/>
                <a:gd name="connsiteX5" fmla="*/ 26118 w 128748"/>
                <a:gd name="connsiteY5" fmla="*/ 159444 h 191467"/>
                <a:gd name="connsiteX6" fmla="*/ 9623 w 128748"/>
                <a:gd name="connsiteY6" fmla="*/ 113627 h 191467"/>
                <a:gd name="connsiteX7" fmla="*/ 38580 w 128748"/>
                <a:gd name="connsiteY7" fmla="*/ 113994 h 191467"/>
                <a:gd name="connsiteX8" fmla="*/ 37114 w 128748"/>
                <a:gd name="connsiteY8" fmla="*/ 99332 h 191467"/>
                <a:gd name="connsiteX9" fmla="*/ 29783 w 128748"/>
                <a:gd name="connsiteY9" fmla="*/ 85404 h 191467"/>
                <a:gd name="connsiteX10" fmla="*/ 15855 w 128748"/>
                <a:gd name="connsiteY10" fmla="*/ 67810 h 191467"/>
                <a:gd name="connsiteX11" fmla="*/ 4125 w 128748"/>
                <a:gd name="connsiteY11" fmla="*/ 42518 h 191467"/>
                <a:gd name="connsiteX12" fmla="*/ 826 w 128748"/>
                <a:gd name="connsiteY12" fmla="*/ 15028 h 191467"/>
                <a:gd name="connsiteX13" fmla="*/ 8524 w 128748"/>
                <a:gd name="connsiteY13" fmla="*/ 0 h 191467"/>
                <a:gd name="connsiteX14" fmla="*/ 23185 w 128748"/>
                <a:gd name="connsiteY14" fmla="*/ 15028 h 191467"/>
                <a:gd name="connsiteX15" fmla="*/ 15488 w 128748"/>
                <a:gd name="connsiteY15" fmla="*/ 24925 h 191467"/>
                <a:gd name="connsiteX16" fmla="*/ 38213 w 128748"/>
                <a:gd name="connsiteY16" fmla="*/ 56080 h 191467"/>
                <a:gd name="connsiteX17" fmla="*/ 76333 w 128748"/>
                <a:gd name="connsiteY17" fmla="*/ 109962 h 191467"/>
                <a:gd name="connsiteX18" fmla="*/ 118119 w 128748"/>
                <a:gd name="connsiteY18" fmla="*/ 152480 h 191467"/>
                <a:gd name="connsiteX19" fmla="*/ 121418 w 128748"/>
                <a:gd name="connsiteY19" fmla="*/ 150281 h 19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748" h="191467">
                  <a:moveTo>
                    <a:pt x="121418" y="150281"/>
                  </a:moveTo>
                  <a:cubicBezTo>
                    <a:pt x="126916" y="156879"/>
                    <a:pt x="126183" y="165309"/>
                    <a:pt x="128749" y="172640"/>
                  </a:cubicBezTo>
                  <a:cubicBezTo>
                    <a:pt x="127282" y="173739"/>
                    <a:pt x="125816" y="174472"/>
                    <a:pt x="123983" y="174839"/>
                  </a:cubicBezTo>
                  <a:cubicBezTo>
                    <a:pt x="113720" y="166042"/>
                    <a:pt x="97959" y="164576"/>
                    <a:pt x="92095" y="153946"/>
                  </a:cubicBezTo>
                  <a:cubicBezTo>
                    <a:pt x="98326" y="177405"/>
                    <a:pt x="82565" y="195732"/>
                    <a:pt x="56174" y="190600"/>
                  </a:cubicBezTo>
                  <a:cubicBezTo>
                    <a:pt x="43711" y="182536"/>
                    <a:pt x="34181" y="171540"/>
                    <a:pt x="26118" y="159444"/>
                  </a:cubicBezTo>
                  <a:cubicBezTo>
                    <a:pt x="21353" y="144050"/>
                    <a:pt x="6691" y="131954"/>
                    <a:pt x="9623" y="113627"/>
                  </a:cubicBezTo>
                  <a:cubicBezTo>
                    <a:pt x="18787" y="100432"/>
                    <a:pt x="28317" y="98599"/>
                    <a:pt x="38580" y="113994"/>
                  </a:cubicBezTo>
                  <a:cubicBezTo>
                    <a:pt x="34548" y="108495"/>
                    <a:pt x="37480" y="103730"/>
                    <a:pt x="37114" y="99332"/>
                  </a:cubicBezTo>
                  <a:cubicBezTo>
                    <a:pt x="36381" y="93467"/>
                    <a:pt x="31616" y="84670"/>
                    <a:pt x="29783" y="85404"/>
                  </a:cubicBezTo>
                  <a:cubicBezTo>
                    <a:pt x="7424" y="92734"/>
                    <a:pt x="17687" y="76240"/>
                    <a:pt x="15855" y="67810"/>
                  </a:cubicBezTo>
                  <a:cubicBezTo>
                    <a:pt x="13655" y="59013"/>
                    <a:pt x="7058" y="51682"/>
                    <a:pt x="4125" y="42518"/>
                  </a:cubicBezTo>
                  <a:cubicBezTo>
                    <a:pt x="1193" y="33355"/>
                    <a:pt x="-1373" y="24558"/>
                    <a:pt x="826" y="15028"/>
                  </a:cubicBezTo>
                  <a:cubicBezTo>
                    <a:pt x="-640" y="7697"/>
                    <a:pt x="4492" y="4398"/>
                    <a:pt x="8524" y="0"/>
                  </a:cubicBezTo>
                  <a:cubicBezTo>
                    <a:pt x="16954" y="1466"/>
                    <a:pt x="18787" y="9897"/>
                    <a:pt x="23185" y="15028"/>
                  </a:cubicBezTo>
                  <a:cubicBezTo>
                    <a:pt x="20253" y="17960"/>
                    <a:pt x="11090" y="17960"/>
                    <a:pt x="15488" y="24925"/>
                  </a:cubicBezTo>
                  <a:cubicBezTo>
                    <a:pt x="22086" y="35921"/>
                    <a:pt x="26851" y="46917"/>
                    <a:pt x="38213" y="56080"/>
                  </a:cubicBezTo>
                  <a:cubicBezTo>
                    <a:pt x="54708" y="69642"/>
                    <a:pt x="67536" y="89069"/>
                    <a:pt x="76333" y="109962"/>
                  </a:cubicBezTo>
                  <a:cubicBezTo>
                    <a:pt x="84397" y="129388"/>
                    <a:pt x="106390" y="135986"/>
                    <a:pt x="118119" y="152480"/>
                  </a:cubicBezTo>
                  <a:cubicBezTo>
                    <a:pt x="119585" y="151747"/>
                    <a:pt x="120685" y="151014"/>
                    <a:pt x="121418" y="150281"/>
                  </a:cubicBezTo>
                  <a:close/>
                </a:path>
              </a:pathLst>
            </a:custGeom>
            <a:solidFill>
              <a:srgbClr val="BEAC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C5B08B9-E6E6-446E-95FA-DC949F30028F}"/>
                </a:ext>
              </a:extLst>
            </p:cNvPr>
            <p:cNvSpPr/>
            <p:nvPr/>
          </p:nvSpPr>
          <p:spPr>
            <a:xfrm>
              <a:off x="11744952" y="4337255"/>
              <a:ext cx="22358" cy="8491"/>
            </a:xfrm>
            <a:custGeom>
              <a:avLst/>
              <a:gdLst>
                <a:gd name="connsiteX0" fmla="*/ 0 w 22358"/>
                <a:gd name="connsiteY0" fmla="*/ 422 h 8491"/>
                <a:gd name="connsiteX1" fmla="*/ 22359 w 22358"/>
                <a:gd name="connsiteY1" fmla="*/ 8119 h 8491"/>
                <a:gd name="connsiteX2" fmla="*/ 0 w 22358"/>
                <a:gd name="connsiteY2" fmla="*/ 422 h 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8491">
                  <a:moveTo>
                    <a:pt x="0" y="422"/>
                  </a:moveTo>
                  <a:cubicBezTo>
                    <a:pt x="7331" y="2988"/>
                    <a:pt x="18694" y="-5809"/>
                    <a:pt x="22359" y="8119"/>
                  </a:cubicBezTo>
                  <a:cubicBezTo>
                    <a:pt x="13562" y="9585"/>
                    <a:pt x="6231" y="6653"/>
                    <a:pt x="0" y="422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0A7FAB19-0CC3-47DB-B35C-4428D02E2C5C}"/>
                </a:ext>
              </a:extLst>
            </p:cNvPr>
            <p:cNvSpPr/>
            <p:nvPr/>
          </p:nvSpPr>
          <p:spPr>
            <a:xfrm>
              <a:off x="11275574" y="4102926"/>
              <a:ext cx="153677" cy="156678"/>
            </a:xfrm>
            <a:custGeom>
              <a:avLst/>
              <a:gdLst>
                <a:gd name="connsiteX0" fmla="*/ 71684 w 153677"/>
                <a:gd name="connsiteY0" fmla="*/ 149715 h 156678"/>
                <a:gd name="connsiteX1" fmla="*/ 70217 w 153677"/>
                <a:gd name="connsiteY1" fmla="*/ 142751 h 156678"/>
                <a:gd name="connsiteX2" fmla="*/ 55922 w 153677"/>
                <a:gd name="connsiteY2" fmla="*/ 120758 h 156678"/>
                <a:gd name="connsiteX3" fmla="*/ 48958 w 153677"/>
                <a:gd name="connsiteY3" fmla="*/ 118559 h 156678"/>
                <a:gd name="connsiteX4" fmla="*/ 44193 w 153677"/>
                <a:gd name="connsiteY4" fmla="*/ 70542 h 156678"/>
                <a:gd name="connsiteX5" fmla="*/ 42360 w 153677"/>
                <a:gd name="connsiteY5" fmla="*/ 53682 h 156678"/>
                <a:gd name="connsiteX6" fmla="*/ 32830 w 153677"/>
                <a:gd name="connsiteY6" fmla="*/ 40120 h 156678"/>
                <a:gd name="connsiteX7" fmla="*/ 13037 w 153677"/>
                <a:gd name="connsiteY7" fmla="*/ 45618 h 156678"/>
                <a:gd name="connsiteX8" fmla="*/ 3141 w 153677"/>
                <a:gd name="connsiteY8" fmla="*/ 50749 h 156678"/>
                <a:gd name="connsiteX9" fmla="*/ 575 w 153677"/>
                <a:gd name="connsiteY9" fmla="*/ 38654 h 156678"/>
                <a:gd name="connsiteX10" fmla="*/ 13770 w 153677"/>
                <a:gd name="connsiteY10" fmla="*/ 8597 h 156678"/>
                <a:gd name="connsiteX11" fmla="*/ 37595 w 153677"/>
                <a:gd name="connsiteY11" fmla="*/ 7498 h 156678"/>
                <a:gd name="connsiteX12" fmla="*/ 47125 w 153677"/>
                <a:gd name="connsiteY12" fmla="*/ 4565 h 156678"/>
                <a:gd name="connsiteX13" fmla="*/ 68385 w 153677"/>
                <a:gd name="connsiteY13" fmla="*/ 3466 h 156678"/>
                <a:gd name="connsiteX14" fmla="*/ 59221 w 153677"/>
                <a:gd name="connsiteY14" fmla="*/ 14462 h 156678"/>
                <a:gd name="connsiteX15" fmla="*/ 74249 w 153677"/>
                <a:gd name="connsiteY15" fmla="*/ 23625 h 156678"/>
                <a:gd name="connsiteX16" fmla="*/ 116768 w 153677"/>
                <a:gd name="connsiteY16" fmla="*/ 21426 h 156678"/>
                <a:gd name="connsiteX17" fmla="*/ 146091 w 153677"/>
                <a:gd name="connsiteY17" fmla="*/ 28024 h 156678"/>
                <a:gd name="connsiteX18" fmla="*/ 142426 w 153677"/>
                <a:gd name="connsiteY18" fmla="*/ 73108 h 156678"/>
                <a:gd name="connsiteX19" fmla="*/ 128497 w 153677"/>
                <a:gd name="connsiteY19" fmla="*/ 77507 h 156678"/>
                <a:gd name="connsiteX20" fmla="*/ 105772 w 153677"/>
                <a:gd name="connsiteY20" fmla="*/ 73841 h 156678"/>
                <a:gd name="connsiteX21" fmla="*/ 72783 w 153677"/>
                <a:gd name="connsiteY21" fmla="*/ 54415 h 156678"/>
                <a:gd name="connsiteX22" fmla="*/ 61054 w 153677"/>
                <a:gd name="connsiteY22" fmla="*/ 60646 h 156678"/>
                <a:gd name="connsiteX23" fmla="*/ 76449 w 153677"/>
                <a:gd name="connsiteY23" fmla="*/ 88503 h 156678"/>
                <a:gd name="connsiteX24" fmla="*/ 93676 w 153677"/>
                <a:gd name="connsiteY24" fmla="*/ 110862 h 156678"/>
                <a:gd name="connsiteX25" fmla="*/ 83046 w 153677"/>
                <a:gd name="connsiteY25" fmla="*/ 118192 h 156678"/>
                <a:gd name="connsiteX26" fmla="*/ 73516 w 153677"/>
                <a:gd name="connsiteY26" fmla="*/ 122591 h 156678"/>
                <a:gd name="connsiteX27" fmla="*/ 84512 w 153677"/>
                <a:gd name="connsiteY27" fmla="*/ 125157 h 156678"/>
                <a:gd name="connsiteX28" fmla="*/ 103206 w 153677"/>
                <a:gd name="connsiteY28" fmla="*/ 125523 h 156678"/>
                <a:gd name="connsiteX29" fmla="*/ 120067 w 153677"/>
                <a:gd name="connsiteY29" fmla="*/ 138719 h 156678"/>
                <a:gd name="connsiteX30" fmla="*/ 109804 w 153677"/>
                <a:gd name="connsiteY30" fmla="*/ 154113 h 156678"/>
                <a:gd name="connsiteX31" fmla="*/ 89644 w 153677"/>
                <a:gd name="connsiteY31" fmla="*/ 156679 h 156678"/>
                <a:gd name="connsiteX32" fmla="*/ 71684 w 153677"/>
                <a:gd name="connsiteY32" fmla="*/ 149715 h 1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3677" h="156678">
                  <a:moveTo>
                    <a:pt x="71684" y="149715"/>
                  </a:moveTo>
                  <a:cubicBezTo>
                    <a:pt x="71317" y="147149"/>
                    <a:pt x="71684" y="143850"/>
                    <a:pt x="70217" y="142751"/>
                  </a:cubicBezTo>
                  <a:cubicBezTo>
                    <a:pt x="63253" y="136886"/>
                    <a:pt x="49691" y="135053"/>
                    <a:pt x="55922" y="120758"/>
                  </a:cubicBezTo>
                  <a:cubicBezTo>
                    <a:pt x="53723" y="120025"/>
                    <a:pt x="51157" y="119292"/>
                    <a:pt x="48958" y="118559"/>
                  </a:cubicBezTo>
                  <a:cubicBezTo>
                    <a:pt x="40894" y="103164"/>
                    <a:pt x="41627" y="87037"/>
                    <a:pt x="44193" y="70542"/>
                  </a:cubicBezTo>
                  <a:cubicBezTo>
                    <a:pt x="43460" y="64678"/>
                    <a:pt x="41627" y="59180"/>
                    <a:pt x="42360" y="53682"/>
                  </a:cubicBezTo>
                  <a:cubicBezTo>
                    <a:pt x="43460" y="45618"/>
                    <a:pt x="39428" y="41586"/>
                    <a:pt x="32830" y="40120"/>
                  </a:cubicBezTo>
                  <a:cubicBezTo>
                    <a:pt x="25866" y="38654"/>
                    <a:pt x="18169" y="37187"/>
                    <a:pt x="13037" y="45618"/>
                  </a:cubicBezTo>
                  <a:cubicBezTo>
                    <a:pt x="11205" y="48917"/>
                    <a:pt x="8272" y="54415"/>
                    <a:pt x="3141" y="50749"/>
                  </a:cubicBezTo>
                  <a:cubicBezTo>
                    <a:pt x="-891" y="48184"/>
                    <a:pt x="-158" y="43052"/>
                    <a:pt x="575" y="38654"/>
                  </a:cubicBezTo>
                  <a:cubicBezTo>
                    <a:pt x="2774" y="27657"/>
                    <a:pt x="8639" y="18127"/>
                    <a:pt x="13770" y="8597"/>
                  </a:cubicBezTo>
                  <a:cubicBezTo>
                    <a:pt x="14503" y="7498"/>
                    <a:pt x="36496" y="6398"/>
                    <a:pt x="37595" y="7498"/>
                  </a:cubicBezTo>
                  <a:cubicBezTo>
                    <a:pt x="42360" y="12629"/>
                    <a:pt x="45659" y="6032"/>
                    <a:pt x="47125" y="4565"/>
                  </a:cubicBezTo>
                  <a:cubicBezTo>
                    <a:pt x="54456" y="-933"/>
                    <a:pt x="61054" y="-1666"/>
                    <a:pt x="68385" y="3466"/>
                  </a:cubicBezTo>
                  <a:cubicBezTo>
                    <a:pt x="69851" y="10797"/>
                    <a:pt x="56655" y="6398"/>
                    <a:pt x="59221" y="14462"/>
                  </a:cubicBezTo>
                  <a:cubicBezTo>
                    <a:pt x="61420" y="21060"/>
                    <a:pt x="68018" y="23992"/>
                    <a:pt x="74249" y="23625"/>
                  </a:cubicBezTo>
                  <a:cubicBezTo>
                    <a:pt x="88544" y="23259"/>
                    <a:pt x="103572" y="37920"/>
                    <a:pt x="116768" y="21426"/>
                  </a:cubicBezTo>
                  <a:cubicBezTo>
                    <a:pt x="127764" y="17761"/>
                    <a:pt x="137660" y="19960"/>
                    <a:pt x="146091" y="28024"/>
                  </a:cubicBezTo>
                  <a:cubicBezTo>
                    <a:pt x="157087" y="53682"/>
                    <a:pt x="156354" y="59913"/>
                    <a:pt x="142426" y="73108"/>
                  </a:cubicBezTo>
                  <a:cubicBezTo>
                    <a:pt x="137294" y="73108"/>
                    <a:pt x="132895" y="74208"/>
                    <a:pt x="128497" y="77507"/>
                  </a:cubicBezTo>
                  <a:cubicBezTo>
                    <a:pt x="119700" y="84104"/>
                    <a:pt x="107238" y="79339"/>
                    <a:pt x="105772" y="73841"/>
                  </a:cubicBezTo>
                  <a:cubicBezTo>
                    <a:pt x="100274" y="56247"/>
                    <a:pt x="83046" y="62112"/>
                    <a:pt x="72783" y="54415"/>
                  </a:cubicBezTo>
                  <a:cubicBezTo>
                    <a:pt x="69851" y="51849"/>
                    <a:pt x="59221" y="53682"/>
                    <a:pt x="61054" y="60646"/>
                  </a:cubicBezTo>
                  <a:cubicBezTo>
                    <a:pt x="63986" y="70542"/>
                    <a:pt x="62153" y="83371"/>
                    <a:pt x="76449" y="88503"/>
                  </a:cubicBezTo>
                  <a:cubicBezTo>
                    <a:pt x="85612" y="91802"/>
                    <a:pt x="96975" y="96567"/>
                    <a:pt x="93676" y="110862"/>
                  </a:cubicBezTo>
                  <a:cubicBezTo>
                    <a:pt x="93676" y="118559"/>
                    <a:pt x="87811" y="117459"/>
                    <a:pt x="83046" y="118192"/>
                  </a:cubicBezTo>
                  <a:cubicBezTo>
                    <a:pt x="79381" y="118926"/>
                    <a:pt x="72417" y="114894"/>
                    <a:pt x="73516" y="122591"/>
                  </a:cubicBezTo>
                  <a:cubicBezTo>
                    <a:pt x="74249" y="128822"/>
                    <a:pt x="80847" y="125523"/>
                    <a:pt x="84512" y="125157"/>
                  </a:cubicBezTo>
                  <a:cubicBezTo>
                    <a:pt x="90744" y="124790"/>
                    <a:pt x="96975" y="124424"/>
                    <a:pt x="103206" y="125523"/>
                  </a:cubicBezTo>
                  <a:cubicBezTo>
                    <a:pt x="110903" y="126989"/>
                    <a:pt x="117134" y="130655"/>
                    <a:pt x="120067" y="138719"/>
                  </a:cubicBezTo>
                  <a:cubicBezTo>
                    <a:pt x="123365" y="148249"/>
                    <a:pt x="122266" y="155946"/>
                    <a:pt x="109804" y="154113"/>
                  </a:cubicBezTo>
                  <a:cubicBezTo>
                    <a:pt x="102473" y="153014"/>
                    <a:pt x="96608" y="156312"/>
                    <a:pt x="89644" y="156679"/>
                  </a:cubicBezTo>
                  <a:cubicBezTo>
                    <a:pt x="83413" y="156312"/>
                    <a:pt x="76082" y="156312"/>
                    <a:pt x="71684" y="149715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07AE7716-C6DC-4473-8DB1-95A88B71DFE9}"/>
                </a:ext>
              </a:extLst>
            </p:cNvPr>
            <p:cNvSpPr/>
            <p:nvPr/>
          </p:nvSpPr>
          <p:spPr>
            <a:xfrm>
              <a:off x="11341230" y="4207959"/>
              <a:ext cx="108497" cy="85973"/>
            </a:xfrm>
            <a:custGeom>
              <a:avLst/>
              <a:gdLst>
                <a:gd name="connsiteX0" fmla="*/ 24720 w 108497"/>
                <a:gd name="connsiteY0" fmla="*/ 52012 h 85973"/>
                <a:gd name="connsiteX1" fmla="*/ 44880 w 108497"/>
                <a:gd name="connsiteY1" fmla="*/ 45781 h 85973"/>
                <a:gd name="connsiteX2" fmla="*/ 53310 w 108497"/>
                <a:gd name="connsiteY2" fmla="*/ 42849 h 85973"/>
                <a:gd name="connsiteX3" fmla="*/ 45613 w 108497"/>
                <a:gd name="connsiteY3" fmla="*/ 27454 h 85973"/>
                <a:gd name="connsiteX4" fmla="*/ 14457 w 108497"/>
                <a:gd name="connsiteY4" fmla="*/ 25988 h 85973"/>
                <a:gd name="connsiteX5" fmla="*/ 895 w 108497"/>
                <a:gd name="connsiteY5" fmla="*/ 23422 h 85973"/>
                <a:gd name="connsiteX6" fmla="*/ 5660 w 108497"/>
                <a:gd name="connsiteY6" fmla="*/ 9127 h 85973"/>
                <a:gd name="connsiteX7" fmla="*/ 15190 w 108497"/>
                <a:gd name="connsiteY7" fmla="*/ 9494 h 85973"/>
                <a:gd name="connsiteX8" fmla="*/ 28386 w 108497"/>
                <a:gd name="connsiteY8" fmla="*/ 6195 h 85973"/>
                <a:gd name="connsiteX9" fmla="*/ 47446 w 108497"/>
                <a:gd name="connsiteY9" fmla="*/ 2896 h 85973"/>
                <a:gd name="connsiteX10" fmla="*/ 106458 w 108497"/>
                <a:gd name="connsiteY10" fmla="*/ 29287 h 85973"/>
                <a:gd name="connsiteX11" fmla="*/ 101327 w 108497"/>
                <a:gd name="connsiteY11" fmla="*/ 42849 h 85973"/>
                <a:gd name="connsiteX12" fmla="*/ 90331 w 108497"/>
                <a:gd name="connsiteY12" fmla="*/ 49080 h 85973"/>
                <a:gd name="connsiteX13" fmla="*/ 44513 w 108497"/>
                <a:gd name="connsiteY13" fmla="*/ 85367 h 85973"/>
                <a:gd name="connsiteX14" fmla="*/ 32418 w 108497"/>
                <a:gd name="connsiteY14" fmla="*/ 77303 h 85973"/>
                <a:gd name="connsiteX15" fmla="*/ 21421 w 108497"/>
                <a:gd name="connsiteY15" fmla="*/ 65574 h 85973"/>
                <a:gd name="connsiteX16" fmla="*/ 24720 w 108497"/>
                <a:gd name="connsiteY16" fmla="*/ 52012 h 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497" h="85973">
                  <a:moveTo>
                    <a:pt x="24720" y="52012"/>
                  </a:moveTo>
                  <a:cubicBezTo>
                    <a:pt x="30218" y="46881"/>
                    <a:pt x="33884" y="35518"/>
                    <a:pt x="44880" y="45781"/>
                  </a:cubicBezTo>
                  <a:cubicBezTo>
                    <a:pt x="47446" y="48347"/>
                    <a:pt x="53677" y="47614"/>
                    <a:pt x="53310" y="42849"/>
                  </a:cubicBezTo>
                  <a:cubicBezTo>
                    <a:pt x="53310" y="36984"/>
                    <a:pt x="52211" y="30386"/>
                    <a:pt x="45613" y="27454"/>
                  </a:cubicBezTo>
                  <a:cubicBezTo>
                    <a:pt x="35350" y="23056"/>
                    <a:pt x="24720" y="24522"/>
                    <a:pt x="14457" y="25988"/>
                  </a:cubicBezTo>
                  <a:cubicBezTo>
                    <a:pt x="9326" y="26721"/>
                    <a:pt x="4194" y="28920"/>
                    <a:pt x="895" y="23422"/>
                  </a:cubicBezTo>
                  <a:cubicBezTo>
                    <a:pt x="-2770" y="17558"/>
                    <a:pt x="6027" y="15725"/>
                    <a:pt x="5660" y="9127"/>
                  </a:cubicBezTo>
                  <a:cubicBezTo>
                    <a:pt x="5294" y="2163"/>
                    <a:pt x="11525" y="10227"/>
                    <a:pt x="15190" y="9494"/>
                  </a:cubicBezTo>
                  <a:cubicBezTo>
                    <a:pt x="19589" y="8394"/>
                    <a:pt x="25087" y="12059"/>
                    <a:pt x="28386" y="6195"/>
                  </a:cubicBezTo>
                  <a:cubicBezTo>
                    <a:pt x="33151" y="-2602"/>
                    <a:pt x="40481" y="-403"/>
                    <a:pt x="47446" y="2896"/>
                  </a:cubicBezTo>
                  <a:cubicBezTo>
                    <a:pt x="67239" y="11693"/>
                    <a:pt x="87032" y="20490"/>
                    <a:pt x="106458" y="29287"/>
                  </a:cubicBezTo>
                  <a:cubicBezTo>
                    <a:pt x="111957" y="36618"/>
                    <a:pt x="104992" y="39183"/>
                    <a:pt x="101327" y="42849"/>
                  </a:cubicBezTo>
                  <a:cubicBezTo>
                    <a:pt x="98028" y="45414"/>
                    <a:pt x="94363" y="48713"/>
                    <a:pt x="90331" y="49080"/>
                  </a:cubicBezTo>
                  <a:cubicBezTo>
                    <a:pt x="66139" y="50179"/>
                    <a:pt x="53677" y="65574"/>
                    <a:pt x="44513" y="85367"/>
                  </a:cubicBezTo>
                  <a:cubicBezTo>
                    <a:pt x="37183" y="87566"/>
                    <a:pt x="33884" y="83534"/>
                    <a:pt x="32418" y="77303"/>
                  </a:cubicBezTo>
                  <a:cubicBezTo>
                    <a:pt x="28752" y="73271"/>
                    <a:pt x="25820" y="68506"/>
                    <a:pt x="21421" y="65574"/>
                  </a:cubicBezTo>
                  <a:cubicBezTo>
                    <a:pt x="10792" y="57510"/>
                    <a:pt x="18489" y="54944"/>
                    <a:pt x="24720" y="52012"/>
                  </a:cubicBezTo>
                  <a:close/>
                </a:path>
              </a:pathLst>
            </a:custGeom>
            <a:solidFill>
              <a:srgbClr val="E7E1D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2F8E181E-DC01-43DE-BCFA-727136074316}"/>
                </a:ext>
              </a:extLst>
            </p:cNvPr>
            <p:cNvSpPr/>
            <p:nvPr/>
          </p:nvSpPr>
          <p:spPr>
            <a:xfrm>
              <a:off x="11485690" y="4205285"/>
              <a:ext cx="72923" cy="57011"/>
            </a:xfrm>
            <a:custGeom>
              <a:avLst/>
              <a:gdLst>
                <a:gd name="connsiteX0" fmla="*/ 67928 w 72923"/>
                <a:gd name="connsiteY0" fmla="*/ 30861 h 57011"/>
                <a:gd name="connsiteX1" fmla="*/ 72327 w 72923"/>
                <a:gd name="connsiteY1" fmla="*/ 45523 h 57011"/>
                <a:gd name="connsiteX2" fmla="*/ 59131 w 72923"/>
                <a:gd name="connsiteY2" fmla="*/ 56885 h 57011"/>
                <a:gd name="connsiteX3" fmla="*/ 1585 w 72923"/>
                <a:gd name="connsiteY3" fmla="*/ 29761 h 57011"/>
                <a:gd name="connsiteX4" fmla="*/ 485 w 72923"/>
                <a:gd name="connsiteY4" fmla="*/ 26829 h 57011"/>
                <a:gd name="connsiteX5" fmla="*/ 119 w 72923"/>
                <a:gd name="connsiteY5" fmla="*/ 15833 h 57011"/>
                <a:gd name="connsiteX6" fmla="*/ 17712 w 72923"/>
                <a:gd name="connsiteY6" fmla="*/ 3004 h 57011"/>
                <a:gd name="connsiteX7" fmla="*/ 49968 w 72923"/>
                <a:gd name="connsiteY7" fmla="*/ 23530 h 57011"/>
                <a:gd name="connsiteX8" fmla="*/ 67928 w 72923"/>
                <a:gd name="connsiteY8" fmla="*/ 30861 h 5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923" h="57011">
                  <a:moveTo>
                    <a:pt x="67928" y="30861"/>
                  </a:moveTo>
                  <a:cubicBezTo>
                    <a:pt x="69394" y="35626"/>
                    <a:pt x="70861" y="40758"/>
                    <a:pt x="72327" y="45523"/>
                  </a:cubicBezTo>
                  <a:cubicBezTo>
                    <a:pt x="75259" y="57618"/>
                    <a:pt x="66829" y="57252"/>
                    <a:pt x="59131" y="56885"/>
                  </a:cubicBezTo>
                  <a:cubicBezTo>
                    <a:pt x="36406" y="55419"/>
                    <a:pt x="16246" y="48088"/>
                    <a:pt x="1585" y="29761"/>
                  </a:cubicBezTo>
                  <a:cubicBezTo>
                    <a:pt x="1218" y="28662"/>
                    <a:pt x="852" y="27929"/>
                    <a:pt x="485" y="26829"/>
                  </a:cubicBezTo>
                  <a:cubicBezTo>
                    <a:pt x="485" y="23164"/>
                    <a:pt x="119" y="19498"/>
                    <a:pt x="119" y="15833"/>
                  </a:cubicBezTo>
                  <a:cubicBezTo>
                    <a:pt x="-981" y="1538"/>
                    <a:pt x="5617" y="-3960"/>
                    <a:pt x="17712" y="3004"/>
                  </a:cubicBezTo>
                  <a:cubicBezTo>
                    <a:pt x="28709" y="9235"/>
                    <a:pt x="42637" y="10701"/>
                    <a:pt x="49968" y="23530"/>
                  </a:cubicBezTo>
                  <a:cubicBezTo>
                    <a:pt x="52900" y="29028"/>
                    <a:pt x="61331" y="29395"/>
                    <a:pt x="67928" y="30861"/>
                  </a:cubicBezTo>
                  <a:close/>
                </a:path>
              </a:pathLst>
            </a:custGeom>
            <a:solidFill>
              <a:srgbClr val="8D6F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B4653F2-2EBA-4970-99CC-888D2F4ADE6D}"/>
                </a:ext>
              </a:extLst>
            </p:cNvPr>
            <p:cNvSpPr/>
            <p:nvPr/>
          </p:nvSpPr>
          <p:spPr>
            <a:xfrm>
              <a:off x="11417999" y="4130949"/>
              <a:ext cx="75796" cy="65976"/>
            </a:xfrm>
            <a:custGeom>
              <a:avLst/>
              <a:gdLst>
                <a:gd name="connsiteX0" fmla="*/ 0 w 75796"/>
                <a:gd name="connsiteY0" fmla="*/ 45084 h 65976"/>
                <a:gd name="connsiteX1" fmla="*/ 3665 w 75796"/>
                <a:gd name="connsiteY1" fmla="*/ 0 h 65976"/>
                <a:gd name="connsiteX2" fmla="*/ 17594 w 75796"/>
                <a:gd name="connsiteY2" fmla="*/ 7331 h 65976"/>
                <a:gd name="connsiteX3" fmla="*/ 48750 w 75796"/>
                <a:gd name="connsiteY3" fmla="*/ 26391 h 65976"/>
                <a:gd name="connsiteX4" fmla="*/ 52415 w 75796"/>
                <a:gd name="connsiteY4" fmla="*/ 30423 h 65976"/>
                <a:gd name="connsiteX5" fmla="*/ 75507 w 75796"/>
                <a:gd name="connsiteY5" fmla="*/ 65977 h 65976"/>
                <a:gd name="connsiteX6" fmla="*/ 24192 w 75796"/>
                <a:gd name="connsiteY6" fmla="*/ 45451 h 65976"/>
                <a:gd name="connsiteX7" fmla="*/ 0 w 75796"/>
                <a:gd name="connsiteY7" fmla="*/ 45084 h 6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96" h="65976">
                  <a:moveTo>
                    <a:pt x="0" y="45084"/>
                  </a:moveTo>
                  <a:cubicBezTo>
                    <a:pt x="13929" y="31156"/>
                    <a:pt x="366" y="15028"/>
                    <a:pt x="3665" y="0"/>
                  </a:cubicBezTo>
                  <a:cubicBezTo>
                    <a:pt x="9530" y="367"/>
                    <a:pt x="16128" y="1833"/>
                    <a:pt x="17594" y="7331"/>
                  </a:cubicBezTo>
                  <a:cubicBezTo>
                    <a:pt x="22359" y="23825"/>
                    <a:pt x="35188" y="25291"/>
                    <a:pt x="48750" y="26391"/>
                  </a:cubicBezTo>
                  <a:cubicBezTo>
                    <a:pt x="49849" y="27857"/>
                    <a:pt x="51315" y="28957"/>
                    <a:pt x="52415" y="30423"/>
                  </a:cubicBezTo>
                  <a:cubicBezTo>
                    <a:pt x="58280" y="43252"/>
                    <a:pt x="78439" y="46550"/>
                    <a:pt x="75507" y="65977"/>
                  </a:cubicBezTo>
                  <a:cubicBezTo>
                    <a:pt x="56813" y="63045"/>
                    <a:pt x="37753" y="62312"/>
                    <a:pt x="24192" y="45451"/>
                  </a:cubicBezTo>
                  <a:cubicBezTo>
                    <a:pt x="17227" y="37020"/>
                    <a:pt x="8064" y="54248"/>
                    <a:pt x="0" y="45084"/>
                  </a:cubicBezTo>
                  <a:close/>
                </a:path>
              </a:pathLst>
            </a:custGeom>
            <a:solidFill>
              <a:srgbClr val="957B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74078440-1C6D-4526-A638-D3558DBC99F4}"/>
                </a:ext>
              </a:extLst>
            </p:cNvPr>
            <p:cNvSpPr/>
            <p:nvPr/>
          </p:nvSpPr>
          <p:spPr>
            <a:xfrm>
              <a:off x="11437195" y="4193374"/>
              <a:ext cx="65372" cy="88222"/>
            </a:xfrm>
            <a:custGeom>
              <a:avLst/>
              <a:gdLst>
                <a:gd name="connsiteX0" fmla="*/ 3530 w 65372"/>
                <a:gd name="connsiteY0" fmla="*/ 54501 h 88222"/>
                <a:gd name="connsiteX1" fmla="*/ 10494 w 65372"/>
                <a:gd name="connsiteY1" fmla="*/ 43505 h 88222"/>
                <a:gd name="connsiteX2" fmla="*/ 25889 w 65372"/>
                <a:gd name="connsiteY2" fmla="*/ 43505 h 88222"/>
                <a:gd name="connsiteX3" fmla="*/ 17458 w 65372"/>
                <a:gd name="connsiteY3" fmla="*/ 29577 h 88222"/>
                <a:gd name="connsiteX4" fmla="*/ 2797 w 65372"/>
                <a:gd name="connsiteY4" fmla="*/ 11250 h 88222"/>
                <a:gd name="connsiteX5" fmla="*/ 2430 w 65372"/>
                <a:gd name="connsiteY5" fmla="*/ 1720 h 88222"/>
                <a:gd name="connsiteX6" fmla="*/ 11594 w 65372"/>
                <a:gd name="connsiteY6" fmla="*/ 3919 h 88222"/>
                <a:gd name="connsiteX7" fmla="*/ 48981 w 65372"/>
                <a:gd name="connsiteY7" fmla="*/ 38740 h 88222"/>
                <a:gd name="connsiteX8" fmla="*/ 48981 w 65372"/>
                <a:gd name="connsiteY8" fmla="*/ 38740 h 88222"/>
                <a:gd name="connsiteX9" fmla="*/ 65108 w 65372"/>
                <a:gd name="connsiteY9" fmla="*/ 69163 h 88222"/>
                <a:gd name="connsiteX10" fmla="*/ 53012 w 65372"/>
                <a:gd name="connsiteY10" fmla="*/ 88223 h 88222"/>
                <a:gd name="connsiteX11" fmla="*/ 3530 w 65372"/>
                <a:gd name="connsiteY11" fmla="*/ 54501 h 8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72" h="88222">
                  <a:moveTo>
                    <a:pt x="3530" y="54501"/>
                  </a:moveTo>
                  <a:cubicBezTo>
                    <a:pt x="5362" y="50469"/>
                    <a:pt x="11227" y="49370"/>
                    <a:pt x="10494" y="43505"/>
                  </a:cubicBezTo>
                  <a:cubicBezTo>
                    <a:pt x="15626" y="41306"/>
                    <a:pt x="22223" y="49736"/>
                    <a:pt x="25889" y="43505"/>
                  </a:cubicBezTo>
                  <a:cubicBezTo>
                    <a:pt x="30654" y="35808"/>
                    <a:pt x="21490" y="32876"/>
                    <a:pt x="17458" y="29577"/>
                  </a:cubicBezTo>
                  <a:cubicBezTo>
                    <a:pt x="11594" y="24445"/>
                    <a:pt x="11960" y="14182"/>
                    <a:pt x="2797" y="11250"/>
                  </a:cubicBezTo>
                  <a:cubicBezTo>
                    <a:pt x="-1235" y="10150"/>
                    <a:pt x="-502" y="4652"/>
                    <a:pt x="2430" y="1720"/>
                  </a:cubicBezTo>
                  <a:cubicBezTo>
                    <a:pt x="6462" y="-2312"/>
                    <a:pt x="9028" y="1720"/>
                    <a:pt x="11594" y="3919"/>
                  </a:cubicBezTo>
                  <a:cubicBezTo>
                    <a:pt x="24056" y="15648"/>
                    <a:pt x="33953" y="29943"/>
                    <a:pt x="48981" y="38740"/>
                  </a:cubicBezTo>
                  <a:cubicBezTo>
                    <a:pt x="48981" y="38740"/>
                    <a:pt x="48981" y="38740"/>
                    <a:pt x="48981" y="38740"/>
                  </a:cubicBezTo>
                  <a:cubicBezTo>
                    <a:pt x="55212" y="48270"/>
                    <a:pt x="67308" y="54868"/>
                    <a:pt x="65108" y="69163"/>
                  </a:cubicBezTo>
                  <a:cubicBezTo>
                    <a:pt x="58144" y="73561"/>
                    <a:pt x="57777" y="82358"/>
                    <a:pt x="53012" y="88223"/>
                  </a:cubicBezTo>
                  <a:cubicBezTo>
                    <a:pt x="31753" y="83824"/>
                    <a:pt x="18558" y="67697"/>
                    <a:pt x="3530" y="54501"/>
                  </a:cubicBezTo>
                  <a:close/>
                </a:path>
              </a:pathLst>
            </a:custGeom>
            <a:solidFill>
              <a:srgbClr val="C6B8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7FFB46F-345C-40FC-A19C-1ECE356A204F}"/>
                </a:ext>
              </a:extLst>
            </p:cNvPr>
            <p:cNvSpPr/>
            <p:nvPr/>
          </p:nvSpPr>
          <p:spPr>
            <a:xfrm>
              <a:off x="11211638" y="4154258"/>
              <a:ext cx="112893" cy="66859"/>
            </a:xfrm>
            <a:custGeom>
              <a:avLst/>
              <a:gdLst>
                <a:gd name="connsiteX0" fmla="*/ 108129 w 112893"/>
                <a:gd name="connsiteY0" fmla="*/ 18843 h 66859"/>
                <a:gd name="connsiteX1" fmla="*/ 112894 w 112893"/>
                <a:gd name="connsiteY1" fmla="*/ 66860 h 66859"/>
                <a:gd name="connsiteX2" fmla="*/ 23825 w 112893"/>
                <a:gd name="connsiteY2" fmla="*/ 23608 h 66859"/>
                <a:gd name="connsiteX3" fmla="*/ 0 w 112893"/>
                <a:gd name="connsiteY3" fmla="*/ 6747 h 66859"/>
                <a:gd name="connsiteX4" fmla="*/ 29690 w 112893"/>
                <a:gd name="connsiteY4" fmla="*/ 7114 h 66859"/>
                <a:gd name="connsiteX5" fmla="*/ 74407 w 112893"/>
                <a:gd name="connsiteY5" fmla="*/ 6381 h 66859"/>
                <a:gd name="connsiteX6" fmla="*/ 108129 w 112893"/>
                <a:gd name="connsiteY6" fmla="*/ 18843 h 6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893" h="66859">
                  <a:moveTo>
                    <a:pt x="108129" y="18843"/>
                  </a:moveTo>
                  <a:cubicBezTo>
                    <a:pt x="113994" y="34604"/>
                    <a:pt x="111428" y="51099"/>
                    <a:pt x="112894" y="66860"/>
                  </a:cubicBezTo>
                  <a:cubicBezTo>
                    <a:pt x="82471" y="54397"/>
                    <a:pt x="50216" y="45967"/>
                    <a:pt x="23825" y="23608"/>
                  </a:cubicBezTo>
                  <a:cubicBezTo>
                    <a:pt x="16861" y="17744"/>
                    <a:pt x="10630" y="8214"/>
                    <a:pt x="0" y="6747"/>
                  </a:cubicBezTo>
                  <a:cubicBezTo>
                    <a:pt x="9897" y="-8281"/>
                    <a:pt x="19793" y="6381"/>
                    <a:pt x="29690" y="7114"/>
                  </a:cubicBezTo>
                  <a:cubicBezTo>
                    <a:pt x="44718" y="11879"/>
                    <a:pt x="57913" y="18110"/>
                    <a:pt x="74407" y="6381"/>
                  </a:cubicBezTo>
                  <a:cubicBezTo>
                    <a:pt x="86870" y="-2416"/>
                    <a:pt x="97866" y="11146"/>
                    <a:pt x="108129" y="18843"/>
                  </a:cubicBezTo>
                  <a:close/>
                </a:path>
              </a:pathLst>
            </a:custGeom>
            <a:solidFill>
              <a:srgbClr val="EB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D7797C0C-AADB-41B2-9506-146E26C20CFC}"/>
                </a:ext>
              </a:extLst>
            </p:cNvPr>
            <p:cNvSpPr/>
            <p:nvPr/>
          </p:nvSpPr>
          <p:spPr>
            <a:xfrm>
              <a:off x="11485783" y="4232114"/>
              <a:ext cx="131856" cy="135390"/>
            </a:xfrm>
            <a:custGeom>
              <a:avLst/>
              <a:gdLst>
                <a:gd name="connsiteX0" fmla="*/ 14687 w 131856"/>
                <a:gd name="connsiteY0" fmla="*/ 31522 h 135390"/>
                <a:gd name="connsiteX1" fmla="*/ 25 w 131856"/>
                <a:gd name="connsiteY1" fmla="*/ 0 h 135390"/>
                <a:gd name="connsiteX2" fmla="*/ 56106 w 131856"/>
                <a:gd name="connsiteY2" fmla="*/ 25291 h 135390"/>
                <a:gd name="connsiteX3" fmla="*/ 71867 w 131856"/>
                <a:gd name="connsiteY3" fmla="*/ 18327 h 135390"/>
                <a:gd name="connsiteX4" fmla="*/ 80664 w 131856"/>
                <a:gd name="connsiteY4" fmla="*/ 13562 h 135390"/>
                <a:gd name="connsiteX5" fmla="*/ 84329 w 131856"/>
                <a:gd name="connsiteY5" fmla="*/ 24925 h 135390"/>
                <a:gd name="connsiteX6" fmla="*/ 90194 w 131856"/>
                <a:gd name="connsiteY6" fmla="*/ 34088 h 135390"/>
                <a:gd name="connsiteX7" fmla="*/ 111087 w 131856"/>
                <a:gd name="connsiteY7" fmla="*/ 83571 h 135390"/>
                <a:gd name="connsiteX8" fmla="*/ 104855 w 131856"/>
                <a:gd name="connsiteY8" fmla="*/ 101165 h 135390"/>
                <a:gd name="connsiteX9" fmla="*/ 122083 w 131856"/>
                <a:gd name="connsiteY9" fmla="*/ 91268 h 135390"/>
                <a:gd name="connsiteX10" fmla="*/ 129414 w 131856"/>
                <a:gd name="connsiteY10" fmla="*/ 129022 h 135390"/>
                <a:gd name="connsiteX11" fmla="*/ 128681 w 131856"/>
                <a:gd name="connsiteY11" fmla="*/ 135253 h 135390"/>
                <a:gd name="connsiteX12" fmla="*/ 119884 w 131856"/>
                <a:gd name="connsiteY12" fmla="*/ 134153 h 135390"/>
                <a:gd name="connsiteX13" fmla="*/ 101923 w 131856"/>
                <a:gd name="connsiteY13" fmla="*/ 131954 h 135390"/>
                <a:gd name="connsiteX14" fmla="*/ 95326 w 131856"/>
                <a:gd name="connsiteY14" fmla="*/ 129755 h 135390"/>
                <a:gd name="connsiteX15" fmla="*/ 86529 w 131856"/>
                <a:gd name="connsiteY15" fmla="*/ 101898 h 135390"/>
                <a:gd name="connsiteX16" fmla="*/ 72600 w 131856"/>
                <a:gd name="connsiteY16" fmla="*/ 80638 h 135390"/>
                <a:gd name="connsiteX17" fmla="*/ 38512 w 131856"/>
                <a:gd name="connsiteY17" fmla="*/ 58280 h 135390"/>
                <a:gd name="connsiteX18" fmla="*/ 14687 w 131856"/>
                <a:gd name="connsiteY18" fmla="*/ 31522 h 13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56" h="135390">
                  <a:moveTo>
                    <a:pt x="14687" y="31522"/>
                  </a:moveTo>
                  <a:cubicBezTo>
                    <a:pt x="14687" y="18693"/>
                    <a:pt x="-708" y="13195"/>
                    <a:pt x="25" y="0"/>
                  </a:cubicBezTo>
                  <a:cubicBezTo>
                    <a:pt x="17986" y="10263"/>
                    <a:pt x="33380" y="24925"/>
                    <a:pt x="56106" y="25291"/>
                  </a:cubicBezTo>
                  <a:cubicBezTo>
                    <a:pt x="63437" y="25291"/>
                    <a:pt x="69668" y="28223"/>
                    <a:pt x="71867" y="18327"/>
                  </a:cubicBezTo>
                  <a:cubicBezTo>
                    <a:pt x="75166" y="17227"/>
                    <a:pt x="76265" y="10630"/>
                    <a:pt x="80664" y="13562"/>
                  </a:cubicBezTo>
                  <a:cubicBezTo>
                    <a:pt x="83963" y="15761"/>
                    <a:pt x="87262" y="20526"/>
                    <a:pt x="84329" y="24925"/>
                  </a:cubicBezTo>
                  <a:cubicBezTo>
                    <a:pt x="78098" y="33722"/>
                    <a:pt x="87995" y="31156"/>
                    <a:pt x="90194" y="34088"/>
                  </a:cubicBezTo>
                  <a:cubicBezTo>
                    <a:pt x="97158" y="50582"/>
                    <a:pt x="95692" y="70375"/>
                    <a:pt x="111087" y="83571"/>
                  </a:cubicBezTo>
                  <a:cubicBezTo>
                    <a:pt x="113286" y="85404"/>
                    <a:pt x="115118" y="97133"/>
                    <a:pt x="104855" y="101165"/>
                  </a:cubicBezTo>
                  <a:cubicBezTo>
                    <a:pt x="116218" y="104830"/>
                    <a:pt x="115118" y="94200"/>
                    <a:pt x="122083" y="91268"/>
                  </a:cubicBezTo>
                  <a:cubicBezTo>
                    <a:pt x="121716" y="104830"/>
                    <a:pt x="137844" y="113627"/>
                    <a:pt x="129414" y="129022"/>
                  </a:cubicBezTo>
                  <a:cubicBezTo>
                    <a:pt x="128681" y="130488"/>
                    <a:pt x="135278" y="134153"/>
                    <a:pt x="128681" y="135253"/>
                  </a:cubicBezTo>
                  <a:cubicBezTo>
                    <a:pt x="125748" y="135619"/>
                    <a:pt x="120250" y="135253"/>
                    <a:pt x="119884" y="134153"/>
                  </a:cubicBezTo>
                  <a:cubicBezTo>
                    <a:pt x="115485" y="118025"/>
                    <a:pt x="108154" y="130121"/>
                    <a:pt x="101923" y="131954"/>
                  </a:cubicBezTo>
                  <a:cubicBezTo>
                    <a:pt x="99357" y="131954"/>
                    <a:pt x="96058" y="131587"/>
                    <a:pt x="95326" y="129755"/>
                  </a:cubicBezTo>
                  <a:cubicBezTo>
                    <a:pt x="90927" y="120958"/>
                    <a:pt x="83596" y="112894"/>
                    <a:pt x="86529" y="101898"/>
                  </a:cubicBezTo>
                  <a:cubicBezTo>
                    <a:pt x="71867" y="101531"/>
                    <a:pt x="74433" y="90535"/>
                    <a:pt x="72600" y="80638"/>
                  </a:cubicBezTo>
                  <a:cubicBezTo>
                    <a:pt x="68935" y="60479"/>
                    <a:pt x="60138" y="55347"/>
                    <a:pt x="38512" y="58280"/>
                  </a:cubicBezTo>
                  <a:cubicBezTo>
                    <a:pt x="29348" y="50216"/>
                    <a:pt x="17619" y="44718"/>
                    <a:pt x="14687" y="31522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AB39FE06-95FE-4028-A69C-7C87D67902B0}"/>
                </a:ext>
              </a:extLst>
            </p:cNvPr>
            <p:cNvSpPr/>
            <p:nvPr/>
          </p:nvSpPr>
          <p:spPr>
            <a:xfrm>
              <a:off x="10225462" y="5251646"/>
              <a:ext cx="495841" cy="1289444"/>
            </a:xfrm>
            <a:custGeom>
              <a:avLst/>
              <a:gdLst>
                <a:gd name="connsiteX0" fmla="*/ 6052 w 495841"/>
                <a:gd name="connsiteY0" fmla="*/ 460918 h 1289444"/>
                <a:gd name="connsiteX1" fmla="*/ 8617 w 495841"/>
                <a:gd name="connsiteY1" fmla="*/ 422431 h 1289444"/>
                <a:gd name="connsiteX2" fmla="*/ 8984 w 495841"/>
                <a:gd name="connsiteY2" fmla="*/ 393475 h 1289444"/>
                <a:gd name="connsiteX3" fmla="*/ 7884 w 495841"/>
                <a:gd name="connsiteY3" fmla="*/ 333729 h 1289444"/>
                <a:gd name="connsiteX4" fmla="*/ 5319 w 495841"/>
                <a:gd name="connsiteY4" fmla="*/ 255289 h 1289444"/>
                <a:gd name="connsiteX5" fmla="*/ 7884 w 495841"/>
                <a:gd name="connsiteY5" fmla="*/ 246126 h 1289444"/>
                <a:gd name="connsiteX6" fmla="*/ 12649 w 495841"/>
                <a:gd name="connsiteY6" fmla="*/ 240628 h 1289444"/>
                <a:gd name="connsiteX7" fmla="*/ 11550 w 495841"/>
                <a:gd name="connsiteY7" fmla="*/ 201408 h 1289444"/>
                <a:gd name="connsiteX8" fmla="*/ 14482 w 495841"/>
                <a:gd name="connsiteY8" fmla="*/ 183814 h 1289444"/>
                <a:gd name="connsiteX9" fmla="*/ 27677 w 495841"/>
                <a:gd name="connsiteY9" fmla="*/ 135798 h 1289444"/>
                <a:gd name="connsiteX10" fmla="*/ 23646 w 495841"/>
                <a:gd name="connsiteY10" fmla="*/ 127368 h 1289444"/>
                <a:gd name="connsiteX11" fmla="*/ 19980 w 495841"/>
                <a:gd name="connsiteY11" fmla="*/ 120770 h 1289444"/>
                <a:gd name="connsiteX12" fmla="*/ 25112 w 495841"/>
                <a:gd name="connsiteY12" fmla="*/ 89614 h 1289444"/>
                <a:gd name="connsiteX13" fmla="*/ 25112 w 495841"/>
                <a:gd name="connsiteY13" fmla="*/ 70921 h 1289444"/>
                <a:gd name="connsiteX14" fmla="*/ 29144 w 495841"/>
                <a:gd name="connsiteY14" fmla="*/ 58825 h 1289444"/>
                <a:gd name="connsiteX15" fmla="*/ 14116 w 495841"/>
                <a:gd name="connsiteY15" fmla="*/ 25836 h 1289444"/>
                <a:gd name="connsiteX16" fmla="*/ 28044 w 495841"/>
                <a:gd name="connsiteY16" fmla="*/ 18139 h 1289444"/>
                <a:gd name="connsiteX17" fmla="*/ 35008 w 495841"/>
                <a:gd name="connsiteY17" fmla="*/ 6043 h 1289444"/>
                <a:gd name="connsiteX18" fmla="*/ 70563 w 495841"/>
                <a:gd name="connsiteY18" fmla="*/ 6410 h 1289444"/>
                <a:gd name="connsiteX19" fmla="*/ 117113 w 495841"/>
                <a:gd name="connsiteY19" fmla="*/ 7143 h 1289444"/>
                <a:gd name="connsiteX20" fmla="*/ 130308 w 495841"/>
                <a:gd name="connsiteY20" fmla="*/ 26203 h 1289444"/>
                <a:gd name="connsiteX21" fmla="*/ 120778 w 495841"/>
                <a:gd name="connsiteY21" fmla="*/ 46729 h 1289444"/>
                <a:gd name="connsiteX22" fmla="*/ 104284 w 495841"/>
                <a:gd name="connsiteY22" fmla="*/ 102809 h 1289444"/>
                <a:gd name="connsiteX23" fmla="*/ 103551 w 495841"/>
                <a:gd name="connsiteY23" fmla="*/ 131033 h 1289444"/>
                <a:gd name="connsiteX24" fmla="*/ 94387 w 495841"/>
                <a:gd name="connsiteY24" fmla="*/ 144961 h 1289444"/>
                <a:gd name="connsiteX25" fmla="*/ 63598 w 495841"/>
                <a:gd name="connsiteY25" fmla="*/ 176850 h 1289444"/>
                <a:gd name="connsiteX26" fmla="*/ 52602 w 495841"/>
                <a:gd name="connsiteY26" fmla="*/ 188213 h 1289444"/>
                <a:gd name="connsiteX27" fmla="*/ 54435 w 495841"/>
                <a:gd name="connsiteY27" fmla="*/ 188579 h 1289444"/>
                <a:gd name="connsiteX28" fmla="*/ 103551 w 495841"/>
                <a:gd name="connsiteY28" fmla="*/ 170252 h 1289444"/>
                <a:gd name="connsiteX29" fmla="*/ 116013 w 495841"/>
                <a:gd name="connsiteY29" fmla="*/ 190046 h 1289444"/>
                <a:gd name="connsiteX30" fmla="*/ 120778 w 495841"/>
                <a:gd name="connsiteY30" fmla="*/ 220468 h 1289444"/>
                <a:gd name="connsiteX31" fmla="*/ 118213 w 495841"/>
                <a:gd name="connsiteY31" fmla="*/ 237696 h 1289444"/>
                <a:gd name="connsiteX32" fmla="*/ 100619 w 495841"/>
                <a:gd name="connsiteY32" fmla="*/ 235863 h 1289444"/>
                <a:gd name="connsiteX33" fmla="*/ 93654 w 495841"/>
                <a:gd name="connsiteY33" fmla="*/ 218636 h 1289444"/>
                <a:gd name="connsiteX34" fmla="*/ 98786 w 495841"/>
                <a:gd name="connsiteY34" fmla="*/ 241361 h 1289444"/>
                <a:gd name="connsiteX35" fmla="*/ 94387 w 495841"/>
                <a:gd name="connsiteY35" fmla="*/ 273983 h 1289444"/>
                <a:gd name="connsiteX36" fmla="*/ 78260 w 495841"/>
                <a:gd name="connsiteY36" fmla="*/ 286445 h 1289444"/>
                <a:gd name="connsiteX37" fmla="*/ 116013 w 495841"/>
                <a:gd name="connsiteY37" fmla="*/ 276182 h 1289444"/>
                <a:gd name="connsiteX38" fmla="*/ 119679 w 495841"/>
                <a:gd name="connsiteY38" fmla="*/ 276182 h 1289444"/>
                <a:gd name="connsiteX39" fmla="*/ 158898 w 495841"/>
                <a:gd name="connsiteY39" fmla="*/ 293776 h 1289444"/>
                <a:gd name="connsiteX40" fmla="*/ 172827 w 495841"/>
                <a:gd name="connsiteY40" fmla="*/ 312836 h 1289444"/>
                <a:gd name="connsiteX41" fmla="*/ 144603 w 495841"/>
                <a:gd name="connsiteY41" fmla="*/ 323466 h 1289444"/>
                <a:gd name="connsiteX42" fmla="*/ 169528 w 495841"/>
                <a:gd name="connsiteY42" fmla="*/ 333362 h 1289444"/>
                <a:gd name="connsiteX43" fmla="*/ 183090 w 495841"/>
                <a:gd name="connsiteY43" fmla="*/ 357554 h 1289444"/>
                <a:gd name="connsiteX44" fmla="*/ 186022 w 495841"/>
                <a:gd name="connsiteY44" fmla="*/ 366717 h 1289444"/>
                <a:gd name="connsiteX45" fmla="*/ 206182 w 495841"/>
                <a:gd name="connsiteY45" fmla="*/ 374048 h 1289444"/>
                <a:gd name="connsiteX46" fmla="*/ 209114 w 495841"/>
                <a:gd name="connsiteY46" fmla="*/ 364518 h 1289444"/>
                <a:gd name="connsiteX47" fmla="*/ 215712 w 495841"/>
                <a:gd name="connsiteY47" fmla="*/ 355721 h 1289444"/>
                <a:gd name="connsiteX48" fmla="*/ 236971 w 495841"/>
                <a:gd name="connsiteY48" fmla="*/ 361952 h 1289444"/>
                <a:gd name="connsiteX49" fmla="*/ 250166 w 495841"/>
                <a:gd name="connsiteY49" fmla="*/ 381012 h 1289444"/>
                <a:gd name="connsiteX50" fmla="*/ 263362 w 495841"/>
                <a:gd name="connsiteY50" fmla="*/ 417300 h 1289444"/>
                <a:gd name="connsiteX51" fmla="*/ 270326 w 495841"/>
                <a:gd name="connsiteY51" fmla="*/ 439658 h 1289444"/>
                <a:gd name="connsiteX52" fmla="*/ 271059 w 495841"/>
                <a:gd name="connsiteY52" fmla="*/ 444790 h 1289444"/>
                <a:gd name="connsiteX53" fmla="*/ 276191 w 495841"/>
                <a:gd name="connsiteY53" fmla="*/ 443324 h 1289444"/>
                <a:gd name="connsiteX54" fmla="*/ 273258 w 495841"/>
                <a:gd name="connsiteY54" fmla="*/ 438192 h 1289444"/>
                <a:gd name="connsiteX55" fmla="*/ 277290 w 495841"/>
                <a:gd name="connsiteY55" fmla="*/ 422065 h 1289444"/>
                <a:gd name="connsiteX56" fmla="*/ 301115 w 495841"/>
                <a:gd name="connsiteY56" fmla="*/ 401538 h 1289444"/>
                <a:gd name="connsiteX57" fmla="*/ 326040 w 495841"/>
                <a:gd name="connsiteY57" fmla="*/ 369650 h 1289444"/>
                <a:gd name="connsiteX58" fmla="*/ 353530 w 495841"/>
                <a:gd name="connsiteY58" fmla="*/ 341059 h 1289444"/>
                <a:gd name="connsiteX59" fmla="*/ 379188 w 495841"/>
                <a:gd name="connsiteY59" fmla="*/ 348024 h 1289444"/>
                <a:gd name="connsiteX60" fmla="*/ 372590 w 495841"/>
                <a:gd name="connsiteY60" fmla="*/ 381012 h 1289444"/>
                <a:gd name="connsiteX61" fmla="*/ 373323 w 495841"/>
                <a:gd name="connsiteY61" fmla="*/ 409969 h 1289444"/>
                <a:gd name="connsiteX62" fmla="*/ 375889 w 495841"/>
                <a:gd name="connsiteY62" fmla="*/ 440392 h 1289444"/>
                <a:gd name="connsiteX63" fmla="*/ 367092 w 495841"/>
                <a:gd name="connsiteY63" fmla="*/ 445156 h 1289444"/>
                <a:gd name="connsiteX64" fmla="*/ 363427 w 495841"/>
                <a:gd name="connsiteY64" fmla="*/ 437093 h 1289444"/>
                <a:gd name="connsiteX65" fmla="*/ 386519 w 495841"/>
                <a:gd name="connsiteY65" fmla="*/ 479611 h 1289444"/>
                <a:gd name="connsiteX66" fmla="*/ 376989 w 495841"/>
                <a:gd name="connsiteY66" fmla="*/ 514432 h 1289444"/>
                <a:gd name="connsiteX67" fmla="*/ 379921 w 495841"/>
                <a:gd name="connsiteY67" fmla="*/ 526162 h 1289444"/>
                <a:gd name="connsiteX68" fmla="*/ 397515 w 495841"/>
                <a:gd name="connsiteY68" fmla="*/ 551453 h 1289444"/>
                <a:gd name="connsiteX69" fmla="*/ 390551 w 495841"/>
                <a:gd name="connsiteY69" fmla="*/ 570513 h 1289444"/>
                <a:gd name="connsiteX70" fmla="*/ 409611 w 495841"/>
                <a:gd name="connsiteY70" fmla="*/ 580409 h 1289444"/>
                <a:gd name="connsiteX71" fmla="*/ 408878 w 495841"/>
                <a:gd name="connsiteY71" fmla="*/ 591039 h 1289444"/>
                <a:gd name="connsiteX72" fmla="*/ 414742 w 495841"/>
                <a:gd name="connsiteY72" fmla="*/ 568680 h 1289444"/>
                <a:gd name="connsiteX73" fmla="*/ 422440 w 495841"/>
                <a:gd name="connsiteY73" fmla="*/ 566481 h 1289444"/>
                <a:gd name="connsiteX74" fmla="*/ 427571 w 495841"/>
                <a:gd name="connsiteY74" fmla="*/ 568680 h 1289444"/>
                <a:gd name="connsiteX75" fmla="*/ 432336 w 495841"/>
                <a:gd name="connsiteY75" fmla="*/ 593971 h 1289444"/>
                <a:gd name="connsiteX76" fmla="*/ 441133 w 495841"/>
                <a:gd name="connsiteY76" fmla="*/ 616697 h 1289444"/>
                <a:gd name="connsiteX77" fmla="*/ 442599 w 495841"/>
                <a:gd name="connsiteY77" fmla="*/ 617796 h 1289444"/>
                <a:gd name="connsiteX78" fmla="*/ 445532 w 495841"/>
                <a:gd name="connsiteY78" fmla="*/ 624027 h 1289444"/>
                <a:gd name="connsiteX79" fmla="*/ 437101 w 495841"/>
                <a:gd name="connsiteY79" fmla="*/ 655183 h 1289444"/>
                <a:gd name="connsiteX80" fmla="*/ 423173 w 495841"/>
                <a:gd name="connsiteY80" fmla="*/ 669478 h 1289444"/>
                <a:gd name="connsiteX81" fmla="*/ 386519 w 495841"/>
                <a:gd name="connsiteY81" fmla="*/ 706132 h 1289444"/>
                <a:gd name="connsiteX82" fmla="*/ 376622 w 495841"/>
                <a:gd name="connsiteY82" fmla="*/ 714562 h 1289444"/>
                <a:gd name="connsiteX83" fmla="*/ 364160 w 495841"/>
                <a:gd name="connsiteY83" fmla="*/ 718961 h 1289444"/>
                <a:gd name="connsiteX84" fmla="*/ 361594 w 495841"/>
                <a:gd name="connsiteY84" fmla="*/ 705399 h 1289444"/>
                <a:gd name="connsiteX85" fmla="*/ 370025 w 495841"/>
                <a:gd name="connsiteY85" fmla="*/ 680841 h 1289444"/>
                <a:gd name="connsiteX86" fmla="*/ 349865 w 495841"/>
                <a:gd name="connsiteY86" fmla="*/ 703933 h 1289444"/>
                <a:gd name="connsiteX87" fmla="*/ 318709 w 495841"/>
                <a:gd name="connsiteY87" fmla="*/ 717495 h 1289444"/>
                <a:gd name="connsiteX88" fmla="*/ 338502 w 495841"/>
                <a:gd name="connsiteY88" fmla="*/ 734355 h 1289444"/>
                <a:gd name="connsiteX89" fmla="*/ 350598 w 495841"/>
                <a:gd name="connsiteY89" fmla="*/ 739120 h 1289444"/>
                <a:gd name="connsiteX90" fmla="*/ 384686 w 495841"/>
                <a:gd name="connsiteY90" fmla="*/ 743152 h 1289444"/>
                <a:gd name="connsiteX91" fmla="*/ 395682 w 495841"/>
                <a:gd name="connsiteY91" fmla="*/ 744619 h 1289444"/>
                <a:gd name="connsiteX92" fmla="*/ 412543 w 495841"/>
                <a:gd name="connsiteY92" fmla="*/ 749750 h 1289444"/>
                <a:gd name="connsiteX93" fmla="*/ 412910 w 495841"/>
                <a:gd name="connsiteY93" fmla="*/ 769910 h 1289444"/>
                <a:gd name="connsiteX94" fmla="*/ 390551 w 495841"/>
                <a:gd name="connsiteY94" fmla="*/ 789703 h 1289444"/>
                <a:gd name="connsiteX95" fmla="*/ 379188 w 495841"/>
                <a:gd name="connsiteY95" fmla="*/ 820125 h 1289444"/>
                <a:gd name="connsiteX96" fmla="*/ 370391 w 495841"/>
                <a:gd name="connsiteY96" fmla="*/ 837353 h 1289444"/>
                <a:gd name="connsiteX97" fmla="*/ 408878 w 495841"/>
                <a:gd name="connsiteY97" fmla="*/ 822325 h 1289444"/>
                <a:gd name="connsiteX98" fmla="*/ 421340 w 495841"/>
                <a:gd name="connsiteY98" fmla="*/ 838819 h 1289444"/>
                <a:gd name="connsiteX99" fmla="*/ 414376 w 495841"/>
                <a:gd name="connsiteY99" fmla="*/ 872907 h 1289444"/>
                <a:gd name="connsiteX100" fmla="*/ 408145 w 495841"/>
                <a:gd name="connsiteY100" fmla="*/ 891967 h 1289444"/>
                <a:gd name="connsiteX101" fmla="*/ 407412 w 495841"/>
                <a:gd name="connsiteY101" fmla="*/ 906995 h 1289444"/>
                <a:gd name="connsiteX102" fmla="*/ 410710 w 495841"/>
                <a:gd name="connsiteY102" fmla="*/ 921290 h 1289444"/>
                <a:gd name="connsiteX103" fmla="*/ 392750 w 495841"/>
                <a:gd name="connsiteY103" fmla="*/ 927155 h 1289444"/>
                <a:gd name="connsiteX104" fmla="*/ 379555 w 495841"/>
                <a:gd name="connsiteY104" fmla="*/ 926422 h 1289444"/>
                <a:gd name="connsiteX105" fmla="*/ 387252 w 495841"/>
                <a:gd name="connsiteY105" fmla="*/ 937418 h 1289444"/>
                <a:gd name="connsiteX106" fmla="*/ 381754 w 495841"/>
                <a:gd name="connsiteY106" fmla="*/ 960143 h 1289444"/>
                <a:gd name="connsiteX107" fmla="*/ 372957 w 495841"/>
                <a:gd name="connsiteY107" fmla="*/ 975171 h 1289444"/>
                <a:gd name="connsiteX108" fmla="*/ 380288 w 495841"/>
                <a:gd name="connsiteY108" fmla="*/ 1004128 h 1289444"/>
                <a:gd name="connsiteX109" fmla="*/ 403380 w 495841"/>
                <a:gd name="connsiteY109" fmla="*/ 1021722 h 1289444"/>
                <a:gd name="connsiteX110" fmla="*/ 415842 w 495841"/>
                <a:gd name="connsiteY110" fmla="*/ 1027953 h 1289444"/>
                <a:gd name="connsiteX111" fmla="*/ 410344 w 495841"/>
                <a:gd name="connsiteY111" fmla="*/ 1040415 h 1289444"/>
                <a:gd name="connsiteX112" fmla="*/ 385786 w 495841"/>
                <a:gd name="connsiteY112" fmla="*/ 1070838 h 1289444"/>
                <a:gd name="connsiteX113" fmla="*/ 383220 w 495841"/>
                <a:gd name="connsiteY113" fmla="*/ 1082934 h 1289444"/>
                <a:gd name="connsiteX114" fmla="*/ 375889 w 495841"/>
                <a:gd name="connsiteY114" fmla="*/ 1137914 h 1289444"/>
                <a:gd name="connsiteX115" fmla="*/ 392750 w 495841"/>
                <a:gd name="connsiteY115" fmla="*/ 1107492 h 1289444"/>
                <a:gd name="connsiteX116" fmla="*/ 399714 w 495841"/>
                <a:gd name="connsiteY116" fmla="*/ 1096862 h 1289444"/>
                <a:gd name="connsiteX117" fmla="*/ 419141 w 495841"/>
                <a:gd name="connsiteY117" fmla="*/ 1101994 h 1289444"/>
                <a:gd name="connsiteX118" fmla="*/ 459460 w 495841"/>
                <a:gd name="connsiteY118" fmla="*/ 1141946 h 1289444"/>
                <a:gd name="connsiteX119" fmla="*/ 433436 w 495841"/>
                <a:gd name="connsiteY119" fmla="*/ 1163206 h 1289444"/>
                <a:gd name="connsiteX120" fmla="*/ 452862 w 495841"/>
                <a:gd name="connsiteY120" fmla="*/ 1215254 h 1289444"/>
                <a:gd name="connsiteX121" fmla="*/ 489516 w 495841"/>
                <a:gd name="connsiteY121" fmla="*/ 1212322 h 1289444"/>
                <a:gd name="connsiteX122" fmla="*/ 487317 w 495841"/>
                <a:gd name="connsiteY122" fmla="*/ 1239446 h 1289444"/>
                <a:gd name="connsiteX123" fmla="*/ 465325 w 495841"/>
                <a:gd name="connsiteY123" fmla="*/ 1240545 h 1289444"/>
                <a:gd name="connsiteX124" fmla="*/ 439300 w 495841"/>
                <a:gd name="connsiteY124" fmla="*/ 1259605 h 1289444"/>
                <a:gd name="connsiteX125" fmla="*/ 437468 w 495841"/>
                <a:gd name="connsiteY125" fmla="*/ 1285263 h 1289444"/>
                <a:gd name="connsiteX126" fmla="*/ 405945 w 495841"/>
                <a:gd name="connsiteY126" fmla="*/ 1280498 h 1289444"/>
                <a:gd name="connsiteX127" fmla="*/ 381021 w 495841"/>
                <a:gd name="connsiteY127" fmla="*/ 1268036 h 1289444"/>
                <a:gd name="connsiteX128" fmla="*/ 365626 w 495841"/>
                <a:gd name="connsiteY128" fmla="*/ 1262904 h 1289444"/>
                <a:gd name="connsiteX129" fmla="*/ 322375 w 495841"/>
                <a:gd name="connsiteY129" fmla="*/ 1234314 h 1289444"/>
                <a:gd name="connsiteX130" fmla="*/ 295617 w 495841"/>
                <a:gd name="connsiteY130" fmla="*/ 1209023 h 1289444"/>
                <a:gd name="connsiteX131" fmla="*/ 293785 w 495841"/>
                <a:gd name="connsiteY131" fmla="*/ 1200593 h 1289444"/>
                <a:gd name="connsiteX132" fmla="*/ 295251 w 495841"/>
                <a:gd name="connsiteY132" fmla="*/ 1151843 h 1289444"/>
                <a:gd name="connsiteX133" fmla="*/ 293418 w 495841"/>
                <a:gd name="connsiteY133" fmla="*/ 1127651 h 1289444"/>
                <a:gd name="connsiteX134" fmla="*/ 287553 w 495841"/>
                <a:gd name="connsiteY134" fmla="*/ 1114823 h 1289444"/>
                <a:gd name="connsiteX135" fmla="*/ 275458 w 495841"/>
                <a:gd name="connsiteY135" fmla="*/ 1121054 h 1289444"/>
                <a:gd name="connsiteX136" fmla="*/ 267760 w 495841"/>
                <a:gd name="connsiteY136" fmla="*/ 1121787 h 1289444"/>
                <a:gd name="connsiteX137" fmla="*/ 257864 w 495841"/>
                <a:gd name="connsiteY137" fmla="*/ 1102727 h 1289444"/>
                <a:gd name="connsiteX138" fmla="*/ 270693 w 495841"/>
                <a:gd name="connsiteY138" fmla="*/ 1089165 h 1289444"/>
                <a:gd name="connsiteX139" fmla="*/ 282788 w 495841"/>
                <a:gd name="connsiteY139" fmla="*/ 1070838 h 1289444"/>
                <a:gd name="connsiteX140" fmla="*/ 269226 w 495841"/>
                <a:gd name="connsiteY140" fmla="*/ 1027953 h 1289444"/>
                <a:gd name="connsiteX141" fmla="*/ 270326 w 495841"/>
                <a:gd name="connsiteY141" fmla="*/ 1014391 h 1289444"/>
                <a:gd name="connsiteX142" fmla="*/ 261163 w 495841"/>
                <a:gd name="connsiteY142" fmla="*/ 988000 h 1289444"/>
                <a:gd name="connsiteX143" fmla="*/ 257864 w 495841"/>
                <a:gd name="connsiteY143" fmla="*/ 974805 h 1289444"/>
                <a:gd name="connsiteX144" fmla="*/ 260796 w 495841"/>
                <a:gd name="connsiteY144" fmla="*/ 953179 h 1289444"/>
                <a:gd name="connsiteX145" fmla="*/ 243569 w 495841"/>
                <a:gd name="connsiteY145" fmla="*/ 867409 h 1289444"/>
                <a:gd name="connsiteX146" fmla="*/ 220477 w 495841"/>
                <a:gd name="connsiteY146" fmla="*/ 734722 h 1289444"/>
                <a:gd name="connsiteX147" fmla="*/ 215712 w 495841"/>
                <a:gd name="connsiteY147" fmla="*/ 692937 h 1289444"/>
                <a:gd name="connsiteX148" fmla="*/ 204716 w 495841"/>
                <a:gd name="connsiteY148" fmla="*/ 678642 h 1289444"/>
                <a:gd name="connsiteX149" fmla="*/ 181624 w 495841"/>
                <a:gd name="connsiteY149" fmla="*/ 599469 h 1289444"/>
                <a:gd name="connsiteX150" fmla="*/ 172094 w 495841"/>
                <a:gd name="connsiteY150" fmla="*/ 578943 h 1289444"/>
                <a:gd name="connsiteX151" fmla="*/ 135073 w 495841"/>
                <a:gd name="connsiteY151" fmla="*/ 575644 h 1289444"/>
                <a:gd name="connsiteX152" fmla="*/ 127009 w 495841"/>
                <a:gd name="connsiteY152" fmla="*/ 590672 h 1289444"/>
                <a:gd name="connsiteX153" fmla="*/ 119679 w 495841"/>
                <a:gd name="connsiteY153" fmla="*/ 616697 h 1289444"/>
                <a:gd name="connsiteX154" fmla="*/ 105384 w 495841"/>
                <a:gd name="connsiteY154" fmla="*/ 604601 h 1289444"/>
                <a:gd name="connsiteX155" fmla="*/ 100252 w 495841"/>
                <a:gd name="connsiteY155" fmla="*/ 627326 h 1289444"/>
                <a:gd name="connsiteX156" fmla="*/ 85224 w 495841"/>
                <a:gd name="connsiteY156" fmla="*/ 637589 h 1289444"/>
                <a:gd name="connsiteX157" fmla="*/ 41606 w 495841"/>
                <a:gd name="connsiteY157" fmla="*/ 604601 h 1289444"/>
                <a:gd name="connsiteX158" fmla="*/ 42706 w 495841"/>
                <a:gd name="connsiteY158" fmla="*/ 592872 h 1289444"/>
                <a:gd name="connsiteX159" fmla="*/ 52969 w 495841"/>
                <a:gd name="connsiteY159" fmla="*/ 564282 h 1289444"/>
                <a:gd name="connsiteX160" fmla="*/ 46004 w 495841"/>
                <a:gd name="connsiteY160" fmla="*/ 519930 h 1289444"/>
                <a:gd name="connsiteX161" fmla="*/ 54068 w 495841"/>
                <a:gd name="connsiteY161" fmla="*/ 509301 h 1289444"/>
                <a:gd name="connsiteX162" fmla="*/ 65431 w 495841"/>
                <a:gd name="connsiteY162" fmla="*/ 525795 h 1289444"/>
                <a:gd name="connsiteX163" fmla="*/ 60299 w 495841"/>
                <a:gd name="connsiteY163" fmla="*/ 497938 h 1289444"/>
                <a:gd name="connsiteX164" fmla="*/ 47471 w 495841"/>
                <a:gd name="connsiteY164" fmla="*/ 496838 h 1289444"/>
                <a:gd name="connsiteX165" fmla="*/ 42706 w 495841"/>
                <a:gd name="connsiteY165" fmla="*/ 499038 h 1289444"/>
                <a:gd name="connsiteX166" fmla="*/ 30610 w 495841"/>
                <a:gd name="connsiteY166" fmla="*/ 473380 h 1289444"/>
                <a:gd name="connsiteX167" fmla="*/ 36474 w 495841"/>
                <a:gd name="connsiteY167" fmla="*/ 460185 h 1289444"/>
                <a:gd name="connsiteX168" fmla="*/ 54435 w 495841"/>
                <a:gd name="connsiteY168" fmla="*/ 455786 h 1289444"/>
                <a:gd name="connsiteX169" fmla="*/ 61766 w 495841"/>
                <a:gd name="connsiteY169" fmla="*/ 455420 h 1289444"/>
                <a:gd name="connsiteX170" fmla="*/ 61399 w 495841"/>
                <a:gd name="connsiteY170" fmla="*/ 451754 h 1289444"/>
                <a:gd name="connsiteX171" fmla="*/ 54801 w 495841"/>
                <a:gd name="connsiteY171" fmla="*/ 452854 h 1289444"/>
                <a:gd name="connsiteX172" fmla="*/ 24745 w 495841"/>
                <a:gd name="connsiteY172" fmla="*/ 471914 h 1289444"/>
                <a:gd name="connsiteX173" fmla="*/ 11916 w 495841"/>
                <a:gd name="connsiteY173" fmla="*/ 468248 h 1289444"/>
                <a:gd name="connsiteX174" fmla="*/ 6052 w 495841"/>
                <a:gd name="connsiteY174" fmla="*/ 460918 h 128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495841" h="1289444">
                  <a:moveTo>
                    <a:pt x="6052" y="460918"/>
                  </a:moveTo>
                  <a:cubicBezTo>
                    <a:pt x="-8610" y="447722"/>
                    <a:pt x="7884" y="435260"/>
                    <a:pt x="8617" y="422431"/>
                  </a:cubicBezTo>
                  <a:cubicBezTo>
                    <a:pt x="9351" y="412535"/>
                    <a:pt x="9351" y="403371"/>
                    <a:pt x="8984" y="393475"/>
                  </a:cubicBezTo>
                  <a:cubicBezTo>
                    <a:pt x="8617" y="373681"/>
                    <a:pt x="9351" y="352422"/>
                    <a:pt x="7884" y="333729"/>
                  </a:cubicBezTo>
                  <a:cubicBezTo>
                    <a:pt x="5685" y="307338"/>
                    <a:pt x="16315" y="280581"/>
                    <a:pt x="5319" y="255289"/>
                  </a:cubicBezTo>
                  <a:cubicBezTo>
                    <a:pt x="3486" y="250891"/>
                    <a:pt x="4219" y="248692"/>
                    <a:pt x="7884" y="246126"/>
                  </a:cubicBezTo>
                  <a:cubicBezTo>
                    <a:pt x="9717" y="244660"/>
                    <a:pt x="11183" y="242461"/>
                    <a:pt x="12649" y="240628"/>
                  </a:cubicBezTo>
                  <a:cubicBezTo>
                    <a:pt x="-3112" y="227799"/>
                    <a:pt x="15582" y="214237"/>
                    <a:pt x="11550" y="201408"/>
                  </a:cubicBezTo>
                  <a:cubicBezTo>
                    <a:pt x="9351" y="194444"/>
                    <a:pt x="11183" y="187113"/>
                    <a:pt x="14482" y="183814"/>
                  </a:cubicBezTo>
                  <a:cubicBezTo>
                    <a:pt x="27677" y="169886"/>
                    <a:pt x="15582" y="149726"/>
                    <a:pt x="27677" y="135798"/>
                  </a:cubicBezTo>
                  <a:cubicBezTo>
                    <a:pt x="30243" y="132866"/>
                    <a:pt x="28044" y="128834"/>
                    <a:pt x="23646" y="127368"/>
                  </a:cubicBezTo>
                  <a:cubicBezTo>
                    <a:pt x="20347" y="126268"/>
                    <a:pt x="17048" y="122602"/>
                    <a:pt x="19980" y="120770"/>
                  </a:cubicBezTo>
                  <a:cubicBezTo>
                    <a:pt x="33909" y="111973"/>
                    <a:pt x="22912" y="99877"/>
                    <a:pt x="25112" y="89614"/>
                  </a:cubicBezTo>
                  <a:cubicBezTo>
                    <a:pt x="19980" y="83383"/>
                    <a:pt x="21813" y="77152"/>
                    <a:pt x="25112" y="70921"/>
                  </a:cubicBezTo>
                  <a:cubicBezTo>
                    <a:pt x="26578" y="66889"/>
                    <a:pt x="27677" y="62857"/>
                    <a:pt x="29144" y="58825"/>
                  </a:cubicBezTo>
                  <a:cubicBezTo>
                    <a:pt x="33909" y="43430"/>
                    <a:pt x="39040" y="27669"/>
                    <a:pt x="14116" y="25836"/>
                  </a:cubicBezTo>
                  <a:cubicBezTo>
                    <a:pt x="17048" y="20705"/>
                    <a:pt x="22546" y="18872"/>
                    <a:pt x="28044" y="18139"/>
                  </a:cubicBezTo>
                  <a:cubicBezTo>
                    <a:pt x="35741" y="17039"/>
                    <a:pt x="35375" y="11541"/>
                    <a:pt x="35008" y="6043"/>
                  </a:cubicBezTo>
                  <a:cubicBezTo>
                    <a:pt x="47104" y="-6419"/>
                    <a:pt x="58833" y="3844"/>
                    <a:pt x="70563" y="6410"/>
                  </a:cubicBezTo>
                  <a:cubicBezTo>
                    <a:pt x="85957" y="10442"/>
                    <a:pt x="101718" y="6410"/>
                    <a:pt x="117113" y="7143"/>
                  </a:cubicBezTo>
                  <a:cubicBezTo>
                    <a:pt x="133241" y="7509"/>
                    <a:pt x="137273" y="14107"/>
                    <a:pt x="130308" y="26203"/>
                  </a:cubicBezTo>
                  <a:cubicBezTo>
                    <a:pt x="120412" y="29868"/>
                    <a:pt x="115280" y="33900"/>
                    <a:pt x="120778" y="46729"/>
                  </a:cubicBezTo>
                  <a:cubicBezTo>
                    <a:pt x="130308" y="69821"/>
                    <a:pt x="124077" y="86315"/>
                    <a:pt x="104284" y="102809"/>
                  </a:cubicBezTo>
                  <a:cubicBezTo>
                    <a:pt x="115280" y="112706"/>
                    <a:pt x="116746" y="122236"/>
                    <a:pt x="103551" y="131033"/>
                  </a:cubicBezTo>
                  <a:cubicBezTo>
                    <a:pt x="98419" y="134332"/>
                    <a:pt x="97320" y="140196"/>
                    <a:pt x="94387" y="144961"/>
                  </a:cubicBezTo>
                  <a:cubicBezTo>
                    <a:pt x="86690" y="158157"/>
                    <a:pt x="77527" y="169886"/>
                    <a:pt x="63598" y="176850"/>
                  </a:cubicBezTo>
                  <a:cubicBezTo>
                    <a:pt x="58467" y="179416"/>
                    <a:pt x="53702" y="182348"/>
                    <a:pt x="52602" y="188213"/>
                  </a:cubicBezTo>
                  <a:cubicBezTo>
                    <a:pt x="53702" y="190046"/>
                    <a:pt x="53702" y="189679"/>
                    <a:pt x="54435" y="188579"/>
                  </a:cubicBezTo>
                  <a:cubicBezTo>
                    <a:pt x="65797" y="170986"/>
                    <a:pt x="87790" y="179783"/>
                    <a:pt x="103551" y="170252"/>
                  </a:cubicBezTo>
                  <a:cubicBezTo>
                    <a:pt x="108683" y="167320"/>
                    <a:pt x="123344" y="176117"/>
                    <a:pt x="116013" y="190046"/>
                  </a:cubicBezTo>
                  <a:cubicBezTo>
                    <a:pt x="109782" y="201408"/>
                    <a:pt x="121145" y="209839"/>
                    <a:pt x="120778" y="220468"/>
                  </a:cubicBezTo>
                  <a:cubicBezTo>
                    <a:pt x="120778" y="226333"/>
                    <a:pt x="124810" y="233297"/>
                    <a:pt x="118213" y="237696"/>
                  </a:cubicBezTo>
                  <a:cubicBezTo>
                    <a:pt x="112348" y="241728"/>
                    <a:pt x="106117" y="239162"/>
                    <a:pt x="100619" y="235863"/>
                  </a:cubicBezTo>
                  <a:cubicBezTo>
                    <a:pt x="94387" y="231831"/>
                    <a:pt x="88156" y="227433"/>
                    <a:pt x="93654" y="218636"/>
                  </a:cubicBezTo>
                  <a:cubicBezTo>
                    <a:pt x="87057" y="228166"/>
                    <a:pt x="90356" y="234763"/>
                    <a:pt x="98786" y="241361"/>
                  </a:cubicBezTo>
                  <a:cubicBezTo>
                    <a:pt x="118579" y="257122"/>
                    <a:pt x="117846" y="262987"/>
                    <a:pt x="94387" y="273983"/>
                  </a:cubicBezTo>
                  <a:cubicBezTo>
                    <a:pt x="87423" y="275816"/>
                    <a:pt x="82658" y="280947"/>
                    <a:pt x="78260" y="286445"/>
                  </a:cubicBezTo>
                  <a:cubicBezTo>
                    <a:pt x="89623" y="278015"/>
                    <a:pt x="103551" y="280214"/>
                    <a:pt x="116013" y="276182"/>
                  </a:cubicBezTo>
                  <a:cubicBezTo>
                    <a:pt x="117113" y="275816"/>
                    <a:pt x="119312" y="275449"/>
                    <a:pt x="119679" y="276182"/>
                  </a:cubicBezTo>
                  <a:cubicBezTo>
                    <a:pt x="127743" y="293043"/>
                    <a:pt x="146436" y="287178"/>
                    <a:pt x="158898" y="293776"/>
                  </a:cubicBezTo>
                  <a:cubicBezTo>
                    <a:pt x="166229" y="297808"/>
                    <a:pt x="176859" y="301107"/>
                    <a:pt x="172827" y="312836"/>
                  </a:cubicBezTo>
                  <a:cubicBezTo>
                    <a:pt x="169161" y="324199"/>
                    <a:pt x="159631" y="327131"/>
                    <a:pt x="144603" y="323466"/>
                  </a:cubicBezTo>
                  <a:cubicBezTo>
                    <a:pt x="155966" y="326764"/>
                    <a:pt x="162564" y="330430"/>
                    <a:pt x="169528" y="333362"/>
                  </a:cubicBezTo>
                  <a:cubicBezTo>
                    <a:pt x="180158" y="337761"/>
                    <a:pt x="188588" y="343625"/>
                    <a:pt x="183090" y="357554"/>
                  </a:cubicBezTo>
                  <a:cubicBezTo>
                    <a:pt x="181624" y="361219"/>
                    <a:pt x="180891" y="366351"/>
                    <a:pt x="186022" y="366717"/>
                  </a:cubicBezTo>
                  <a:cubicBezTo>
                    <a:pt x="193719" y="367450"/>
                    <a:pt x="198118" y="376614"/>
                    <a:pt x="206182" y="374048"/>
                  </a:cubicBezTo>
                  <a:cubicBezTo>
                    <a:pt x="210580" y="372582"/>
                    <a:pt x="210214" y="368550"/>
                    <a:pt x="209114" y="364518"/>
                  </a:cubicBezTo>
                  <a:cubicBezTo>
                    <a:pt x="206915" y="358287"/>
                    <a:pt x="210947" y="356821"/>
                    <a:pt x="215712" y="355721"/>
                  </a:cubicBezTo>
                  <a:cubicBezTo>
                    <a:pt x="223776" y="354988"/>
                    <a:pt x="229640" y="360486"/>
                    <a:pt x="236971" y="361952"/>
                  </a:cubicBezTo>
                  <a:cubicBezTo>
                    <a:pt x="247967" y="363785"/>
                    <a:pt x="251266" y="371116"/>
                    <a:pt x="250166" y="381012"/>
                  </a:cubicBezTo>
                  <a:cubicBezTo>
                    <a:pt x="248334" y="395674"/>
                    <a:pt x="250533" y="408136"/>
                    <a:pt x="263362" y="417300"/>
                  </a:cubicBezTo>
                  <a:cubicBezTo>
                    <a:pt x="270693" y="422798"/>
                    <a:pt x="269226" y="431595"/>
                    <a:pt x="270326" y="439658"/>
                  </a:cubicBezTo>
                  <a:cubicBezTo>
                    <a:pt x="270693" y="441491"/>
                    <a:pt x="266661" y="444423"/>
                    <a:pt x="271059" y="444790"/>
                  </a:cubicBezTo>
                  <a:cubicBezTo>
                    <a:pt x="272525" y="445156"/>
                    <a:pt x="275824" y="444057"/>
                    <a:pt x="276191" y="443324"/>
                  </a:cubicBezTo>
                  <a:cubicBezTo>
                    <a:pt x="277657" y="440758"/>
                    <a:pt x="273991" y="440392"/>
                    <a:pt x="273258" y="438192"/>
                  </a:cubicBezTo>
                  <a:cubicBezTo>
                    <a:pt x="270693" y="431595"/>
                    <a:pt x="270326" y="426096"/>
                    <a:pt x="277290" y="422065"/>
                  </a:cubicBezTo>
                  <a:cubicBezTo>
                    <a:pt x="286454" y="416200"/>
                    <a:pt x="291952" y="404837"/>
                    <a:pt x="301115" y="401538"/>
                  </a:cubicBezTo>
                  <a:cubicBezTo>
                    <a:pt x="317243" y="395307"/>
                    <a:pt x="319809" y="381745"/>
                    <a:pt x="326040" y="369650"/>
                  </a:cubicBezTo>
                  <a:cubicBezTo>
                    <a:pt x="338136" y="363052"/>
                    <a:pt x="345833" y="352056"/>
                    <a:pt x="353530" y="341059"/>
                  </a:cubicBezTo>
                  <a:cubicBezTo>
                    <a:pt x="368558" y="328964"/>
                    <a:pt x="374790" y="330430"/>
                    <a:pt x="379188" y="348024"/>
                  </a:cubicBezTo>
                  <a:cubicBezTo>
                    <a:pt x="382120" y="360120"/>
                    <a:pt x="382853" y="371482"/>
                    <a:pt x="372590" y="381012"/>
                  </a:cubicBezTo>
                  <a:cubicBezTo>
                    <a:pt x="361961" y="390542"/>
                    <a:pt x="368192" y="400439"/>
                    <a:pt x="373323" y="409969"/>
                  </a:cubicBezTo>
                  <a:cubicBezTo>
                    <a:pt x="378821" y="419865"/>
                    <a:pt x="380654" y="429762"/>
                    <a:pt x="375889" y="440392"/>
                  </a:cubicBezTo>
                  <a:cubicBezTo>
                    <a:pt x="374423" y="443690"/>
                    <a:pt x="371491" y="446989"/>
                    <a:pt x="367092" y="445156"/>
                  </a:cubicBezTo>
                  <a:cubicBezTo>
                    <a:pt x="363793" y="443690"/>
                    <a:pt x="364893" y="439658"/>
                    <a:pt x="363427" y="437093"/>
                  </a:cubicBezTo>
                  <a:cubicBezTo>
                    <a:pt x="368558" y="452487"/>
                    <a:pt x="379921" y="464583"/>
                    <a:pt x="386519" y="479611"/>
                  </a:cubicBezTo>
                  <a:cubicBezTo>
                    <a:pt x="396415" y="501970"/>
                    <a:pt x="397882" y="501970"/>
                    <a:pt x="376989" y="514432"/>
                  </a:cubicBezTo>
                  <a:cubicBezTo>
                    <a:pt x="370758" y="520297"/>
                    <a:pt x="372590" y="523962"/>
                    <a:pt x="379921" y="526162"/>
                  </a:cubicBezTo>
                  <a:cubicBezTo>
                    <a:pt x="390184" y="531293"/>
                    <a:pt x="391650" y="543022"/>
                    <a:pt x="397515" y="551453"/>
                  </a:cubicBezTo>
                  <a:cubicBezTo>
                    <a:pt x="403746" y="560616"/>
                    <a:pt x="382853" y="560616"/>
                    <a:pt x="390551" y="570513"/>
                  </a:cubicBezTo>
                  <a:cubicBezTo>
                    <a:pt x="395316" y="576377"/>
                    <a:pt x="405579" y="572345"/>
                    <a:pt x="409611" y="580409"/>
                  </a:cubicBezTo>
                  <a:cubicBezTo>
                    <a:pt x="411443" y="584075"/>
                    <a:pt x="409977" y="587740"/>
                    <a:pt x="408878" y="591039"/>
                  </a:cubicBezTo>
                  <a:cubicBezTo>
                    <a:pt x="417308" y="585174"/>
                    <a:pt x="409977" y="575278"/>
                    <a:pt x="414742" y="568680"/>
                  </a:cubicBezTo>
                  <a:cubicBezTo>
                    <a:pt x="416942" y="566847"/>
                    <a:pt x="419507" y="566481"/>
                    <a:pt x="422440" y="566481"/>
                  </a:cubicBezTo>
                  <a:cubicBezTo>
                    <a:pt x="424272" y="566847"/>
                    <a:pt x="425738" y="567580"/>
                    <a:pt x="427571" y="568680"/>
                  </a:cubicBezTo>
                  <a:cubicBezTo>
                    <a:pt x="432336" y="576377"/>
                    <a:pt x="433802" y="584808"/>
                    <a:pt x="432336" y="593971"/>
                  </a:cubicBezTo>
                  <a:cubicBezTo>
                    <a:pt x="430870" y="603501"/>
                    <a:pt x="431970" y="611199"/>
                    <a:pt x="441133" y="616697"/>
                  </a:cubicBezTo>
                  <a:cubicBezTo>
                    <a:pt x="443332" y="617796"/>
                    <a:pt x="441133" y="615963"/>
                    <a:pt x="442599" y="617796"/>
                  </a:cubicBezTo>
                  <a:cubicBezTo>
                    <a:pt x="444065" y="619629"/>
                    <a:pt x="446631" y="623661"/>
                    <a:pt x="445532" y="624027"/>
                  </a:cubicBezTo>
                  <a:cubicBezTo>
                    <a:pt x="426471" y="630258"/>
                    <a:pt x="453229" y="648585"/>
                    <a:pt x="437101" y="655183"/>
                  </a:cubicBezTo>
                  <a:cubicBezTo>
                    <a:pt x="430503" y="658115"/>
                    <a:pt x="423906" y="663247"/>
                    <a:pt x="423173" y="669478"/>
                  </a:cubicBezTo>
                  <a:cubicBezTo>
                    <a:pt x="420973" y="692570"/>
                    <a:pt x="402646" y="698068"/>
                    <a:pt x="386519" y="706132"/>
                  </a:cubicBezTo>
                  <a:cubicBezTo>
                    <a:pt x="382487" y="708331"/>
                    <a:pt x="379555" y="710897"/>
                    <a:pt x="376622" y="714562"/>
                  </a:cubicBezTo>
                  <a:cubicBezTo>
                    <a:pt x="373323" y="718594"/>
                    <a:pt x="370025" y="722993"/>
                    <a:pt x="364160" y="718961"/>
                  </a:cubicBezTo>
                  <a:cubicBezTo>
                    <a:pt x="359028" y="715296"/>
                    <a:pt x="360128" y="710531"/>
                    <a:pt x="361594" y="705399"/>
                  </a:cubicBezTo>
                  <a:cubicBezTo>
                    <a:pt x="363793" y="697335"/>
                    <a:pt x="371491" y="691104"/>
                    <a:pt x="370025" y="680841"/>
                  </a:cubicBezTo>
                  <a:cubicBezTo>
                    <a:pt x="354630" y="681941"/>
                    <a:pt x="364893" y="703566"/>
                    <a:pt x="349865" y="703933"/>
                  </a:cubicBezTo>
                  <a:cubicBezTo>
                    <a:pt x="338502" y="704299"/>
                    <a:pt x="328972" y="711630"/>
                    <a:pt x="318709" y="717495"/>
                  </a:cubicBezTo>
                  <a:cubicBezTo>
                    <a:pt x="327873" y="720794"/>
                    <a:pt x="337403" y="722993"/>
                    <a:pt x="338502" y="734355"/>
                  </a:cubicBezTo>
                  <a:cubicBezTo>
                    <a:pt x="339602" y="744985"/>
                    <a:pt x="344733" y="743886"/>
                    <a:pt x="350598" y="739120"/>
                  </a:cubicBezTo>
                  <a:cubicBezTo>
                    <a:pt x="363427" y="728491"/>
                    <a:pt x="375156" y="722993"/>
                    <a:pt x="384686" y="743152"/>
                  </a:cubicBezTo>
                  <a:cubicBezTo>
                    <a:pt x="387252" y="748651"/>
                    <a:pt x="391650" y="747551"/>
                    <a:pt x="395682" y="744619"/>
                  </a:cubicBezTo>
                  <a:cubicBezTo>
                    <a:pt x="403746" y="739120"/>
                    <a:pt x="408511" y="743886"/>
                    <a:pt x="412543" y="749750"/>
                  </a:cubicBezTo>
                  <a:cubicBezTo>
                    <a:pt x="417308" y="756348"/>
                    <a:pt x="419141" y="763312"/>
                    <a:pt x="412910" y="769910"/>
                  </a:cubicBezTo>
                  <a:cubicBezTo>
                    <a:pt x="405945" y="777241"/>
                    <a:pt x="399714" y="784938"/>
                    <a:pt x="390551" y="789703"/>
                  </a:cubicBezTo>
                  <a:cubicBezTo>
                    <a:pt x="378455" y="796667"/>
                    <a:pt x="372224" y="805097"/>
                    <a:pt x="379188" y="820125"/>
                  </a:cubicBezTo>
                  <a:cubicBezTo>
                    <a:pt x="382853" y="827823"/>
                    <a:pt x="379555" y="834787"/>
                    <a:pt x="370391" y="837353"/>
                  </a:cubicBezTo>
                  <a:cubicBezTo>
                    <a:pt x="383220" y="833688"/>
                    <a:pt x="394216" y="823058"/>
                    <a:pt x="408878" y="822325"/>
                  </a:cubicBezTo>
                  <a:cubicBezTo>
                    <a:pt x="416942" y="824891"/>
                    <a:pt x="421707" y="830022"/>
                    <a:pt x="421340" y="838819"/>
                  </a:cubicBezTo>
                  <a:cubicBezTo>
                    <a:pt x="416575" y="849815"/>
                    <a:pt x="411810" y="860445"/>
                    <a:pt x="414376" y="872907"/>
                  </a:cubicBezTo>
                  <a:cubicBezTo>
                    <a:pt x="415842" y="879871"/>
                    <a:pt x="411443" y="886103"/>
                    <a:pt x="408145" y="891967"/>
                  </a:cubicBezTo>
                  <a:cubicBezTo>
                    <a:pt x="405212" y="896732"/>
                    <a:pt x="401180" y="901864"/>
                    <a:pt x="407412" y="906995"/>
                  </a:cubicBezTo>
                  <a:cubicBezTo>
                    <a:pt x="412543" y="911027"/>
                    <a:pt x="414742" y="915426"/>
                    <a:pt x="410710" y="921290"/>
                  </a:cubicBezTo>
                  <a:cubicBezTo>
                    <a:pt x="406312" y="927521"/>
                    <a:pt x="400081" y="929721"/>
                    <a:pt x="392750" y="927155"/>
                  </a:cubicBezTo>
                  <a:cubicBezTo>
                    <a:pt x="388352" y="925689"/>
                    <a:pt x="382853" y="920191"/>
                    <a:pt x="379555" y="926422"/>
                  </a:cubicBezTo>
                  <a:cubicBezTo>
                    <a:pt x="376622" y="932286"/>
                    <a:pt x="383953" y="934119"/>
                    <a:pt x="387252" y="937418"/>
                  </a:cubicBezTo>
                  <a:cubicBezTo>
                    <a:pt x="399348" y="948781"/>
                    <a:pt x="398248" y="955012"/>
                    <a:pt x="381754" y="960143"/>
                  </a:cubicBezTo>
                  <a:cubicBezTo>
                    <a:pt x="372590" y="962709"/>
                    <a:pt x="371124" y="967108"/>
                    <a:pt x="372957" y="975171"/>
                  </a:cubicBezTo>
                  <a:cubicBezTo>
                    <a:pt x="375156" y="985068"/>
                    <a:pt x="378088" y="994598"/>
                    <a:pt x="380288" y="1004128"/>
                  </a:cubicBezTo>
                  <a:cubicBezTo>
                    <a:pt x="383220" y="1015491"/>
                    <a:pt x="387985" y="1026120"/>
                    <a:pt x="403380" y="1021722"/>
                  </a:cubicBezTo>
                  <a:cubicBezTo>
                    <a:pt x="408878" y="1020256"/>
                    <a:pt x="413276" y="1022455"/>
                    <a:pt x="415842" y="1027953"/>
                  </a:cubicBezTo>
                  <a:cubicBezTo>
                    <a:pt x="418408" y="1033818"/>
                    <a:pt x="414742" y="1038216"/>
                    <a:pt x="410344" y="1040415"/>
                  </a:cubicBezTo>
                  <a:cubicBezTo>
                    <a:pt x="398248" y="1047380"/>
                    <a:pt x="396049" y="1062041"/>
                    <a:pt x="385786" y="1070838"/>
                  </a:cubicBezTo>
                  <a:cubicBezTo>
                    <a:pt x="382120" y="1073770"/>
                    <a:pt x="381021" y="1079268"/>
                    <a:pt x="383220" y="1082934"/>
                  </a:cubicBezTo>
                  <a:cubicBezTo>
                    <a:pt x="393850" y="1102727"/>
                    <a:pt x="383587" y="1119954"/>
                    <a:pt x="375889" y="1137914"/>
                  </a:cubicBezTo>
                  <a:cubicBezTo>
                    <a:pt x="397515" y="1132417"/>
                    <a:pt x="401180" y="1125819"/>
                    <a:pt x="392750" y="1107492"/>
                  </a:cubicBezTo>
                  <a:cubicBezTo>
                    <a:pt x="389085" y="1099795"/>
                    <a:pt x="392383" y="1096862"/>
                    <a:pt x="399714" y="1096862"/>
                  </a:cubicBezTo>
                  <a:cubicBezTo>
                    <a:pt x="406678" y="1096862"/>
                    <a:pt x="416942" y="1096496"/>
                    <a:pt x="419141" y="1101994"/>
                  </a:cubicBezTo>
                  <a:cubicBezTo>
                    <a:pt x="427205" y="1121420"/>
                    <a:pt x="457261" y="1117022"/>
                    <a:pt x="459460" y="1141946"/>
                  </a:cubicBezTo>
                  <a:cubicBezTo>
                    <a:pt x="460926" y="1157708"/>
                    <a:pt x="453962" y="1163939"/>
                    <a:pt x="433436" y="1163206"/>
                  </a:cubicBezTo>
                  <a:cubicBezTo>
                    <a:pt x="430503" y="1183365"/>
                    <a:pt x="446265" y="1196561"/>
                    <a:pt x="452862" y="1215254"/>
                  </a:cubicBezTo>
                  <a:cubicBezTo>
                    <a:pt x="464592" y="1206824"/>
                    <a:pt x="477054" y="1195828"/>
                    <a:pt x="489516" y="1212322"/>
                  </a:cubicBezTo>
                  <a:cubicBezTo>
                    <a:pt x="496847" y="1221486"/>
                    <a:pt x="499779" y="1231382"/>
                    <a:pt x="487317" y="1239446"/>
                  </a:cubicBezTo>
                  <a:cubicBezTo>
                    <a:pt x="479986" y="1235047"/>
                    <a:pt x="474122" y="1230282"/>
                    <a:pt x="465325" y="1240545"/>
                  </a:cubicBezTo>
                  <a:cubicBezTo>
                    <a:pt x="459093" y="1248243"/>
                    <a:pt x="448830" y="1253374"/>
                    <a:pt x="439300" y="1259605"/>
                  </a:cubicBezTo>
                  <a:cubicBezTo>
                    <a:pt x="449930" y="1268769"/>
                    <a:pt x="448097" y="1277566"/>
                    <a:pt x="437468" y="1285263"/>
                  </a:cubicBezTo>
                  <a:cubicBezTo>
                    <a:pt x="427938" y="1292227"/>
                    <a:pt x="409977" y="1290395"/>
                    <a:pt x="405945" y="1280498"/>
                  </a:cubicBezTo>
                  <a:cubicBezTo>
                    <a:pt x="400814" y="1266936"/>
                    <a:pt x="392383" y="1266570"/>
                    <a:pt x="381021" y="1268036"/>
                  </a:cubicBezTo>
                  <a:cubicBezTo>
                    <a:pt x="375156" y="1268769"/>
                    <a:pt x="369291" y="1267303"/>
                    <a:pt x="365626" y="1262904"/>
                  </a:cubicBezTo>
                  <a:cubicBezTo>
                    <a:pt x="354263" y="1248609"/>
                    <a:pt x="336303" y="1244944"/>
                    <a:pt x="322375" y="1234314"/>
                  </a:cubicBezTo>
                  <a:cubicBezTo>
                    <a:pt x="310645" y="1229183"/>
                    <a:pt x="307713" y="1214155"/>
                    <a:pt x="295617" y="1209023"/>
                  </a:cubicBezTo>
                  <a:cubicBezTo>
                    <a:pt x="292685" y="1207557"/>
                    <a:pt x="291952" y="1203159"/>
                    <a:pt x="293785" y="1200593"/>
                  </a:cubicBezTo>
                  <a:cubicBezTo>
                    <a:pt x="305514" y="1184465"/>
                    <a:pt x="296717" y="1167971"/>
                    <a:pt x="295251" y="1151843"/>
                  </a:cubicBezTo>
                  <a:cubicBezTo>
                    <a:pt x="294518" y="1143779"/>
                    <a:pt x="294151" y="1135715"/>
                    <a:pt x="293418" y="1127651"/>
                  </a:cubicBezTo>
                  <a:cubicBezTo>
                    <a:pt x="293051" y="1122887"/>
                    <a:pt x="295984" y="1114456"/>
                    <a:pt x="287553" y="1114823"/>
                  </a:cubicBezTo>
                  <a:cubicBezTo>
                    <a:pt x="284255" y="1114823"/>
                    <a:pt x="273625" y="1107125"/>
                    <a:pt x="275458" y="1121054"/>
                  </a:cubicBezTo>
                  <a:cubicBezTo>
                    <a:pt x="275824" y="1123619"/>
                    <a:pt x="270326" y="1123986"/>
                    <a:pt x="267760" y="1121787"/>
                  </a:cubicBezTo>
                  <a:cubicBezTo>
                    <a:pt x="261529" y="1117022"/>
                    <a:pt x="257497" y="1110791"/>
                    <a:pt x="257864" y="1102727"/>
                  </a:cubicBezTo>
                  <a:cubicBezTo>
                    <a:pt x="258230" y="1094663"/>
                    <a:pt x="262995" y="1089165"/>
                    <a:pt x="270693" y="1089165"/>
                  </a:cubicBezTo>
                  <a:cubicBezTo>
                    <a:pt x="284255" y="1088798"/>
                    <a:pt x="285354" y="1081468"/>
                    <a:pt x="282788" y="1070838"/>
                  </a:cubicBezTo>
                  <a:cubicBezTo>
                    <a:pt x="279490" y="1056176"/>
                    <a:pt x="283521" y="1039316"/>
                    <a:pt x="269226" y="1027953"/>
                  </a:cubicBezTo>
                  <a:cubicBezTo>
                    <a:pt x="264095" y="1023921"/>
                    <a:pt x="269593" y="1018790"/>
                    <a:pt x="270326" y="1014391"/>
                  </a:cubicBezTo>
                  <a:cubicBezTo>
                    <a:pt x="272525" y="1004128"/>
                    <a:pt x="275091" y="992765"/>
                    <a:pt x="261163" y="988000"/>
                  </a:cubicBezTo>
                  <a:cubicBezTo>
                    <a:pt x="252366" y="985068"/>
                    <a:pt x="255298" y="979570"/>
                    <a:pt x="257864" y="974805"/>
                  </a:cubicBezTo>
                  <a:cubicBezTo>
                    <a:pt x="261896" y="967841"/>
                    <a:pt x="262262" y="960876"/>
                    <a:pt x="260796" y="953179"/>
                  </a:cubicBezTo>
                  <a:cubicBezTo>
                    <a:pt x="254198" y="924589"/>
                    <a:pt x="246135" y="895633"/>
                    <a:pt x="243569" y="867409"/>
                  </a:cubicBezTo>
                  <a:cubicBezTo>
                    <a:pt x="239170" y="822325"/>
                    <a:pt x="219744" y="780173"/>
                    <a:pt x="220477" y="734722"/>
                  </a:cubicBezTo>
                  <a:cubicBezTo>
                    <a:pt x="220843" y="720794"/>
                    <a:pt x="207648" y="708331"/>
                    <a:pt x="215712" y="692937"/>
                  </a:cubicBezTo>
                  <a:cubicBezTo>
                    <a:pt x="216078" y="692204"/>
                    <a:pt x="203983" y="685239"/>
                    <a:pt x="204716" y="678642"/>
                  </a:cubicBezTo>
                  <a:cubicBezTo>
                    <a:pt x="207281" y="648952"/>
                    <a:pt x="179791" y="628792"/>
                    <a:pt x="181624" y="599469"/>
                  </a:cubicBezTo>
                  <a:cubicBezTo>
                    <a:pt x="181990" y="592139"/>
                    <a:pt x="166596" y="589939"/>
                    <a:pt x="172094" y="578943"/>
                  </a:cubicBezTo>
                  <a:cubicBezTo>
                    <a:pt x="159631" y="578210"/>
                    <a:pt x="147536" y="573079"/>
                    <a:pt x="135073" y="575644"/>
                  </a:cubicBezTo>
                  <a:cubicBezTo>
                    <a:pt x="127376" y="577477"/>
                    <a:pt x="127743" y="584441"/>
                    <a:pt x="127009" y="590672"/>
                  </a:cubicBezTo>
                  <a:cubicBezTo>
                    <a:pt x="126276" y="599836"/>
                    <a:pt x="128476" y="609732"/>
                    <a:pt x="119679" y="616697"/>
                  </a:cubicBezTo>
                  <a:cubicBezTo>
                    <a:pt x="108316" y="621462"/>
                    <a:pt x="110882" y="607900"/>
                    <a:pt x="105384" y="604601"/>
                  </a:cubicBezTo>
                  <a:cubicBezTo>
                    <a:pt x="96953" y="611199"/>
                    <a:pt x="101352" y="619995"/>
                    <a:pt x="100252" y="627326"/>
                  </a:cubicBezTo>
                  <a:cubicBezTo>
                    <a:pt x="98786" y="636490"/>
                    <a:pt x="95121" y="641255"/>
                    <a:pt x="85224" y="637589"/>
                  </a:cubicBezTo>
                  <a:cubicBezTo>
                    <a:pt x="67630" y="630992"/>
                    <a:pt x="58467" y="612665"/>
                    <a:pt x="41606" y="604601"/>
                  </a:cubicBezTo>
                  <a:cubicBezTo>
                    <a:pt x="38674" y="603135"/>
                    <a:pt x="39773" y="596537"/>
                    <a:pt x="42706" y="592872"/>
                  </a:cubicBezTo>
                  <a:cubicBezTo>
                    <a:pt x="65431" y="587007"/>
                    <a:pt x="65431" y="587007"/>
                    <a:pt x="52969" y="564282"/>
                  </a:cubicBezTo>
                  <a:cubicBezTo>
                    <a:pt x="45271" y="550353"/>
                    <a:pt x="51869" y="534225"/>
                    <a:pt x="46004" y="519930"/>
                  </a:cubicBezTo>
                  <a:cubicBezTo>
                    <a:pt x="44538" y="516265"/>
                    <a:pt x="48204" y="509301"/>
                    <a:pt x="54068" y="509301"/>
                  </a:cubicBezTo>
                  <a:cubicBezTo>
                    <a:pt x="63965" y="509301"/>
                    <a:pt x="58833" y="521030"/>
                    <a:pt x="65431" y="525795"/>
                  </a:cubicBezTo>
                  <a:cubicBezTo>
                    <a:pt x="78260" y="513699"/>
                    <a:pt x="63232" y="506368"/>
                    <a:pt x="60299" y="497938"/>
                  </a:cubicBezTo>
                  <a:cubicBezTo>
                    <a:pt x="57367" y="489874"/>
                    <a:pt x="52236" y="492073"/>
                    <a:pt x="47471" y="496838"/>
                  </a:cubicBezTo>
                  <a:cubicBezTo>
                    <a:pt x="46004" y="498305"/>
                    <a:pt x="43805" y="499771"/>
                    <a:pt x="42706" y="499038"/>
                  </a:cubicBezTo>
                  <a:cubicBezTo>
                    <a:pt x="33176" y="493173"/>
                    <a:pt x="34642" y="481810"/>
                    <a:pt x="30610" y="473380"/>
                  </a:cubicBezTo>
                  <a:cubicBezTo>
                    <a:pt x="28044" y="467882"/>
                    <a:pt x="29144" y="461651"/>
                    <a:pt x="36474" y="460185"/>
                  </a:cubicBezTo>
                  <a:cubicBezTo>
                    <a:pt x="42339" y="458718"/>
                    <a:pt x="47837" y="455053"/>
                    <a:pt x="54435" y="455786"/>
                  </a:cubicBezTo>
                  <a:cubicBezTo>
                    <a:pt x="57001" y="456153"/>
                    <a:pt x="59566" y="460551"/>
                    <a:pt x="61766" y="455420"/>
                  </a:cubicBezTo>
                  <a:cubicBezTo>
                    <a:pt x="62132" y="454320"/>
                    <a:pt x="62132" y="452487"/>
                    <a:pt x="61399" y="451754"/>
                  </a:cubicBezTo>
                  <a:cubicBezTo>
                    <a:pt x="58833" y="449555"/>
                    <a:pt x="56634" y="451754"/>
                    <a:pt x="54801" y="452854"/>
                  </a:cubicBezTo>
                  <a:cubicBezTo>
                    <a:pt x="44905" y="458718"/>
                    <a:pt x="28411" y="453220"/>
                    <a:pt x="24745" y="471914"/>
                  </a:cubicBezTo>
                  <a:cubicBezTo>
                    <a:pt x="23646" y="477778"/>
                    <a:pt x="15582" y="473380"/>
                    <a:pt x="11916" y="468248"/>
                  </a:cubicBezTo>
                  <a:cubicBezTo>
                    <a:pt x="10450" y="465316"/>
                    <a:pt x="14849" y="456519"/>
                    <a:pt x="6052" y="46091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26715BB3-B184-4CE9-8285-E582CA095EC3}"/>
                </a:ext>
              </a:extLst>
            </p:cNvPr>
            <p:cNvSpPr/>
            <p:nvPr/>
          </p:nvSpPr>
          <p:spPr>
            <a:xfrm>
              <a:off x="10232980" y="5838692"/>
              <a:ext cx="145149" cy="449422"/>
            </a:xfrm>
            <a:custGeom>
              <a:avLst/>
              <a:gdLst>
                <a:gd name="connsiteX0" fmla="*/ 35921 w 145149"/>
                <a:gd name="connsiteY0" fmla="*/ 5459 h 449422"/>
                <a:gd name="connsiteX1" fmla="*/ 47283 w 145149"/>
                <a:gd name="connsiteY1" fmla="*/ 17555 h 449422"/>
                <a:gd name="connsiteX2" fmla="*/ 72941 w 145149"/>
                <a:gd name="connsiteY2" fmla="*/ 42113 h 449422"/>
                <a:gd name="connsiteX3" fmla="*/ 85770 w 145149"/>
                <a:gd name="connsiteY3" fmla="*/ 46878 h 449422"/>
                <a:gd name="connsiteX4" fmla="*/ 88336 w 145149"/>
                <a:gd name="connsiteY4" fmla="*/ 33316 h 449422"/>
                <a:gd name="connsiteX5" fmla="*/ 87236 w 145149"/>
                <a:gd name="connsiteY5" fmla="*/ 20487 h 449422"/>
                <a:gd name="connsiteX6" fmla="*/ 100432 w 145149"/>
                <a:gd name="connsiteY6" fmla="*/ 10224 h 449422"/>
                <a:gd name="connsiteX7" fmla="*/ 105930 w 145149"/>
                <a:gd name="connsiteY7" fmla="*/ 20854 h 449422"/>
                <a:gd name="connsiteX8" fmla="*/ 111061 w 145149"/>
                <a:gd name="connsiteY8" fmla="*/ 27452 h 449422"/>
                <a:gd name="connsiteX9" fmla="*/ 122057 w 145149"/>
                <a:gd name="connsiteY9" fmla="*/ 37348 h 449422"/>
                <a:gd name="connsiteX10" fmla="*/ 128289 w 145149"/>
                <a:gd name="connsiteY10" fmla="*/ 101126 h 449422"/>
                <a:gd name="connsiteX11" fmla="*/ 129022 w 145149"/>
                <a:gd name="connsiteY11" fmla="*/ 144744 h 449422"/>
                <a:gd name="connsiteX12" fmla="*/ 134886 w 145149"/>
                <a:gd name="connsiteY12" fmla="*/ 166003 h 449422"/>
                <a:gd name="connsiteX13" fmla="*/ 135619 w 145149"/>
                <a:gd name="connsiteY13" fmla="*/ 220251 h 449422"/>
                <a:gd name="connsiteX14" fmla="*/ 145149 w 145149"/>
                <a:gd name="connsiteY14" fmla="*/ 324715 h 449422"/>
                <a:gd name="connsiteX15" fmla="*/ 138552 w 145149"/>
                <a:gd name="connsiteY15" fmla="*/ 337177 h 449422"/>
                <a:gd name="connsiteX16" fmla="*/ 126089 w 145149"/>
                <a:gd name="connsiteY16" fmla="*/ 333511 h 449422"/>
                <a:gd name="connsiteX17" fmla="*/ 128289 w 145149"/>
                <a:gd name="connsiteY17" fmla="*/ 348540 h 449422"/>
                <a:gd name="connsiteX18" fmla="*/ 127922 w 145149"/>
                <a:gd name="connsiteY18" fmla="*/ 377496 h 449422"/>
                <a:gd name="connsiteX19" fmla="*/ 117659 w 145149"/>
                <a:gd name="connsiteY19" fmla="*/ 422580 h 449422"/>
                <a:gd name="connsiteX20" fmla="*/ 86137 w 145149"/>
                <a:gd name="connsiteY20" fmla="*/ 448238 h 449422"/>
                <a:gd name="connsiteX21" fmla="*/ 73674 w 145149"/>
                <a:gd name="connsiteY21" fmla="*/ 444939 h 449422"/>
                <a:gd name="connsiteX22" fmla="*/ 78073 w 145149"/>
                <a:gd name="connsiteY22" fmla="*/ 413417 h 449422"/>
                <a:gd name="connsiteX23" fmla="*/ 64144 w 145149"/>
                <a:gd name="connsiteY23" fmla="*/ 406453 h 449422"/>
                <a:gd name="connsiteX24" fmla="*/ 54981 w 145149"/>
                <a:gd name="connsiteY24" fmla="*/ 398755 h 449422"/>
                <a:gd name="connsiteX25" fmla="*/ 59746 w 145149"/>
                <a:gd name="connsiteY25" fmla="*/ 379329 h 449422"/>
                <a:gd name="connsiteX26" fmla="*/ 68909 w 145149"/>
                <a:gd name="connsiteY26" fmla="*/ 371265 h 449422"/>
                <a:gd name="connsiteX27" fmla="*/ 53881 w 145149"/>
                <a:gd name="connsiteY27" fmla="*/ 364667 h 449422"/>
                <a:gd name="connsiteX28" fmla="*/ 44718 w 145149"/>
                <a:gd name="connsiteY28" fmla="*/ 365767 h 449422"/>
                <a:gd name="connsiteX29" fmla="*/ 60845 w 145149"/>
                <a:gd name="connsiteY29" fmla="*/ 349639 h 449422"/>
                <a:gd name="connsiteX30" fmla="*/ 70375 w 145149"/>
                <a:gd name="connsiteY30" fmla="*/ 347073 h 449422"/>
                <a:gd name="connsiteX31" fmla="*/ 65244 w 145149"/>
                <a:gd name="connsiteY31" fmla="*/ 334978 h 449422"/>
                <a:gd name="connsiteX32" fmla="*/ 55347 w 145149"/>
                <a:gd name="connsiteY32" fmla="*/ 325448 h 449422"/>
                <a:gd name="connsiteX33" fmla="*/ 54614 w 145149"/>
                <a:gd name="connsiteY33" fmla="*/ 307121 h 449422"/>
                <a:gd name="connsiteX34" fmla="*/ 53881 w 145149"/>
                <a:gd name="connsiteY34" fmla="*/ 293192 h 449422"/>
                <a:gd name="connsiteX35" fmla="*/ 45817 w 145149"/>
                <a:gd name="connsiteY35" fmla="*/ 299423 h 449422"/>
                <a:gd name="connsiteX36" fmla="*/ 38120 w 145149"/>
                <a:gd name="connsiteY36" fmla="*/ 303455 h 449422"/>
                <a:gd name="connsiteX37" fmla="*/ 23458 w 145149"/>
                <a:gd name="connsiteY37" fmla="*/ 300890 h 449422"/>
                <a:gd name="connsiteX38" fmla="*/ 15395 w 145149"/>
                <a:gd name="connsiteY38" fmla="*/ 299057 h 449422"/>
                <a:gd name="connsiteX39" fmla="*/ 19793 w 145149"/>
                <a:gd name="connsiteY39" fmla="*/ 292093 h 449422"/>
                <a:gd name="connsiteX40" fmla="*/ 32255 w 145149"/>
                <a:gd name="connsiteY40" fmla="*/ 269734 h 449422"/>
                <a:gd name="connsiteX41" fmla="*/ 15395 w 145149"/>
                <a:gd name="connsiteY41" fmla="*/ 259104 h 449422"/>
                <a:gd name="connsiteX42" fmla="*/ 28223 w 145149"/>
                <a:gd name="connsiteY42" fmla="*/ 246275 h 449422"/>
                <a:gd name="connsiteX43" fmla="*/ 27124 w 145149"/>
                <a:gd name="connsiteY43" fmla="*/ 223183 h 449422"/>
                <a:gd name="connsiteX44" fmla="*/ 18327 w 145149"/>
                <a:gd name="connsiteY44" fmla="*/ 215853 h 449422"/>
                <a:gd name="connsiteX45" fmla="*/ 0 w 145149"/>
                <a:gd name="connsiteY45" fmla="*/ 215120 h 449422"/>
                <a:gd name="connsiteX46" fmla="*/ 8797 w 145149"/>
                <a:gd name="connsiteY46" fmla="*/ 198625 h 449422"/>
                <a:gd name="connsiteX47" fmla="*/ 17227 w 145149"/>
                <a:gd name="connsiteY47" fmla="*/ 192761 h 449422"/>
                <a:gd name="connsiteX48" fmla="*/ 19793 w 145149"/>
                <a:gd name="connsiteY48" fmla="*/ 192394 h 449422"/>
                <a:gd name="connsiteX49" fmla="*/ 12462 w 145149"/>
                <a:gd name="connsiteY49" fmla="*/ 166003 h 449422"/>
                <a:gd name="connsiteX50" fmla="*/ 9163 w 145149"/>
                <a:gd name="connsiteY50" fmla="*/ 156473 h 449422"/>
                <a:gd name="connsiteX51" fmla="*/ 16128 w 145149"/>
                <a:gd name="connsiteY51" fmla="*/ 126417 h 449422"/>
                <a:gd name="connsiteX52" fmla="*/ 10630 w 145149"/>
                <a:gd name="connsiteY52" fmla="*/ 79134 h 449422"/>
                <a:gd name="connsiteX53" fmla="*/ 5865 w 145149"/>
                <a:gd name="connsiteY53" fmla="*/ 12424 h 449422"/>
                <a:gd name="connsiteX54" fmla="*/ 34088 w 145149"/>
                <a:gd name="connsiteY54" fmla="*/ 2894 h 449422"/>
                <a:gd name="connsiteX55" fmla="*/ 35921 w 145149"/>
                <a:gd name="connsiteY55" fmla="*/ 5459 h 44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5149" h="449422">
                  <a:moveTo>
                    <a:pt x="35921" y="5459"/>
                  </a:moveTo>
                  <a:cubicBezTo>
                    <a:pt x="31522" y="17189"/>
                    <a:pt x="43985" y="13523"/>
                    <a:pt x="47283" y="17555"/>
                  </a:cubicBezTo>
                  <a:cubicBezTo>
                    <a:pt x="54614" y="27085"/>
                    <a:pt x="62678" y="35516"/>
                    <a:pt x="72941" y="42113"/>
                  </a:cubicBezTo>
                  <a:cubicBezTo>
                    <a:pt x="77340" y="45046"/>
                    <a:pt x="81738" y="48711"/>
                    <a:pt x="85770" y="46878"/>
                  </a:cubicBezTo>
                  <a:cubicBezTo>
                    <a:pt x="91268" y="44679"/>
                    <a:pt x="87969" y="38081"/>
                    <a:pt x="88336" y="33316"/>
                  </a:cubicBezTo>
                  <a:cubicBezTo>
                    <a:pt x="88702" y="28918"/>
                    <a:pt x="87236" y="24519"/>
                    <a:pt x="87236" y="20487"/>
                  </a:cubicBezTo>
                  <a:cubicBezTo>
                    <a:pt x="87236" y="12057"/>
                    <a:pt x="94567" y="10224"/>
                    <a:pt x="100432" y="10224"/>
                  </a:cubicBezTo>
                  <a:cubicBezTo>
                    <a:pt x="105930" y="10224"/>
                    <a:pt x="111428" y="12790"/>
                    <a:pt x="105930" y="20854"/>
                  </a:cubicBezTo>
                  <a:cubicBezTo>
                    <a:pt x="102631" y="25619"/>
                    <a:pt x="107396" y="27085"/>
                    <a:pt x="111061" y="27452"/>
                  </a:cubicBezTo>
                  <a:cubicBezTo>
                    <a:pt x="119858" y="24886"/>
                    <a:pt x="123524" y="30751"/>
                    <a:pt x="122057" y="37348"/>
                  </a:cubicBezTo>
                  <a:cubicBezTo>
                    <a:pt x="116559" y="59341"/>
                    <a:pt x="127922" y="79500"/>
                    <a:pt x="128289" y="101126"/>
                  </a:cubicBezTo>
                  <a:cubicBezTo>
                    <a:pt x="128655" y="115421"/>
                    <a:pt x="128655" y="130083"/>
                    <a:pt x="129022" y="144744"/>
                  </a:cubicBezTo>
                  <a:cubicBezTo>
                    <a:pt x="134153" y="150975"/>
                    <a:pt x="137452" y="155740"/>
                    <a:pt x="134886" y="166003"/>
                  </a:cubicBezTo>
                  <a:cubicBezTo>
                    <a:pt x="130854" y="183597"/>
                    <a:pt x="133054" y="202291"/>
                    <a:pt x="135619" y="220251"/>
                  </a:cubicBezTo>
                  <a:cubicBezTo>
                    <a:pt x="140018" y="255072"/>
                    <a:pt x="143317" y="289527"/>
                    <a:pt x="145149" y="324715"/>
                  </a:cubicBezTo>
                  <a:cubicBezTo>
                    <a:pt x="144050" y="329480"/>
                    <a:pt x="142217" y="333878"/>
                    <a:pt x="138552" y="337177"/>
                  </a:cubicBezTo>
                  <a:cubicBezTo>
                    <a:pt x="133420" y="339376"/>
                    <a:pt x="128289" y="340842"/>
                    <a:pt x="126089" y="333511"/>
                  </a:cubicBezTo>
                  <a:cubicBezTo>
                    <a:pt x="122057" y="338643"/>
                    <a:pt x="126456" y="343408"/>
                    <a:pt x="128289" y="348540"/>
                  </a:cubicBezTo>
                  <a:cubicBezTo>
                    <a:pt x="131954" y="358070"/>
                    <a:pt x="131954" y="367233"/>
                    <a:pt x="127922" y="377496"/>
                  </a:cubicBezTo>
                  <a:cubicBezTo>
                    <a:pt x="122057" y="391791"/>
                    <a:pt x="119125" y="407186"/>
                    <a:pt x="117659" y="422580"/>
                  </a:cubicBezTo>
                  <a:cubicBezTo>
                    <a:pt x="115460" y="444939"/>
                    <a:pt x="108129" y="452637"/>
                    <a:pt x="86137" y="448238"/>
                  </a:cubicBezTo>
                  <a:cubicBezTo>
                    <a:pt x="82105" y="447505"/>
                    <a:pt x="77340" y="447872"/>
                    <a:pt x="73674" y="444939"/>
                  </a:cubicBezTo>
                  <a:cubicBezTo>
                    <a:pt x="80272" y="435043"/>
                    <a:pt x="68176" y="422947"/>
                    <a:pt x="78073" y="413417"/>
                  </a:cubicBezTo>
                  <a:cubicBezTo>
                    <a:pt x="74407" y="409385"/>
                    <a:pt x="71109" y="404620"/>
                    <a:pt x="64144" y="406453"/>
                  </a:cubicBezTo>
                  <a:cubicBezTo>
                    <a:pt x="57547" y="408285"/>
                    <a:pt x="54248" y="404987"/>
                    <a:pt x="54981" y="398755"/>
                  </a:cubicBezTo>
                  <a:cubicBezTo>
                    <a:pt x="56080" y="392158"/>
                    <a:pt x="50216" y="382628"/>
                    <a:pt x="59746" y="379329"/>
                  </a:cubicBezTo>
                  <a:cubicBezTo>
                    <a:pt x="64877" y="377496"/>
                    <a:pt x="70742" y="377496"/>
                    <a:pt x="68909" y="371265"/>
                  </a:cubicBezTo>
                  <a:cubicBezTo>
                    <a:pt x="67077" y="364301"/>
                    <a:pt x="60845" y="362468"/>
                    <a:pt x="53881" y="364667"/>
                  </a:cubicBezTo>
                  <a:cubicBezTo>
                    <a:pt x="51682" y="365400"/>
                    <a:pt x="49116" y="365400"/>
                    <a:pt x="44718" y="365767"/>
                  </a:cubicBezTo>
                  <a:cubicBezTo>
                    <a:pt x="47650" y="356237"/>
                    <a:pt x="52415" y="350739"/>
                    <a:pt x="60845" y="349639"/>
                  </a:cubicBezTo>
                  <a:cubicBezTo>
                    <a:pt x="64511" y="349273"/>
                    <a:pt x="70009" y="351472"/>
                    <a:pt x="70375" y="347073"/>
                  </a:cubicBezTo>
                  <a:cubicBezTo>
                    <a:pt x="70742" y="343041"/>
                    <a:pt x="67443" y="335344"/>
                    <a:pt x="65244" y="334978"/>
                  </a:cubicBezTo>
                  <a:cubicBezTo>
                    <a:pt x="58646" y="334245"/>
                    <a:pt x="59013" y="328013"/>
                    <a:pt x="55347" y="325448"/>
                  </a:cubicBezTo>
                  <a:cubicBezTo>
                    <a:pt x="46184" y="319583"/>
                    <a:pt x="44718" y="314085"/>
                    <a:pt x="54614" y="307121"/>
                  </a:cubicBezTo>
                  <a:cubicBezTo>
                    <a:pt x="60112" y="303089"/>
                    <a:pt x="59746" y="296858"/>
                    <a:pt x="53881" y="293192"/>
                  </a:cubicBezTo>
                  <a:cubicBezTo>
                    <a:pt x="46184" y="288427"/>
                    <a:pt x="46550" y="294292"/>
                    <a:pt x="45817" y="299423"/>
                  </a:cubicBezTo>
                  <a:cubicBezTo>
                    <a:pt x="45451" y="303089"/>
                    <a:pt x="39953" y="307487"/>
                    <a:pt x="38120" y="303455"/>
                  </a:cubicBezTo>
                  <a:cubicBezTo>
                    <a:pt x="33722" y="293925"/>
                    <a:pt x="28590" y="298690"/>
                    <a:pt x="23458" y="300890"/>
                  </a:cubicBezTo>
                  <a:cubicBezTo>
                    <a:pt x="20160" y="301989"/>
                    <a:pt x="16861" y="302722"/>
                    <a:pt x="15395" y="299057"/>
                  </a:cubicBezTo>
                  <a:cubicBezTo>
                    <a:pt x="13928" y="295758"/>
                    <a:pt x="16861" y="292459"/>
                    <a:pt x="19793" y="292093"/>
                  </a:cubicBezTo>
                  <a:cubicBezTo>
                    <a:pt x="35188" y="290626"/>
                    <a:pt x="31522" y="279264"/>
                    <a:pt x="32255" y="269734"/>
                  </a:cubicBezTo>
                  <a:cubicBezTo>
                    <a:pt x="33355" y="255072"/>
                    <a:pt x="16494" y="268634"/>
                    <a:pt x="15395" y="259104"/>
                  </a:cubicBezTo>
                  <a:cubicBezTo>
                    <a:pt x="14295" y="250307"/>
                    <a:pt x="32988" y="259837"/>
                    <a:pt x="28223" y="246275"/>
                  </a:cubicBezTo>
                  <a:cubicBezTo>
                    <a:pt x="25658" y="238944"/>
                    <a:pt x="17594" y="231980"/>
                    <a:pt x="27124" y="223183"/>
                  </a:cubicBezTo>
                  <a:cubicBezTo>
                    <a:pt x="28957" y="221351"/>
                    <a:pt x="23092" y="216219"/>
                    <a:pt x="18327" y="215853"/>
                  </a:cubicBezTo>
                  <a:cubicBezTo>
                    <a:pt x="12829" y="215486"/>
                    <a:pt x="7331" y="215486"/>
                    <a:pt x="0" y="215120"/>
                  </a:cubicBezTo>
                  <a:cubicBezTo>
                    <a:pt x="6231" y="209988"/>
                    <a:pt x="6964" y="204123"/>
                    <a:pt x="8797" y="198625"/>
                  </a:cubicBezTo>
                  <a:cubicBezTo>
                    <a:pt x="9530" y="196059"/>
                    <a:pt x="5132" y="181031"/>
                    <a:pt x="17227" y="192761"/>
                  </a:cubicBezTo>
                  <a:cubicBezTo>
                    <a:pt x="17594" y="193127"/>
                    <a:pt x="19427" y="193127"/>
                    <a:pt x="19793" y="192394"/>
                  </a:cubicBezTo>
                  <a:cubicBezTo>
                    <a:pt x="21992" y="189828"/>
                    <a:pt x="15761" y="167103"/>
                    <a:pt x="12462" y="166003"/>
                  </a:cubicBezTo>
                  <a:cubicBezTo>
                    <a:pt x="4398" y="163438"/>
                    <a:pt x="3299" y="161238"/>
                    <a:pt x="9163" y="156473"/>
                  </a:cubicBezTo>
                  <a:cubicBezTo>
                    <a:pt x="19793" y="147676"/>
                    <a:pt x="20160" y="140346"/>
                    <a:pt x="16128" y="126417"/>
                  </a:cubicBezTo>
                  <a:cubicBezTo>
                    <a:pt x="11729" y="112122"/>
                    <a:pt x="10263" y="95261"/>
                    <a:pt x="10630" y="79134"/>
                  </a:cubicBezTo>
                  <a:cubicBezTo>
                    <a:pt x="11363" y="56775"/>
                    <a:pt x="2566" y="35149"/>
                    <a:pt x="5865" y="12424"/>
                  </a:cubicBezTo>
                  <a:cubicBezTo>
                    <a:pt x="14295" y="6559"/>
                    <a:pt x="20893" y="-5537"/>
                    <a:pt x="34088" y="2894"/>
                  </a:cubicBezTo>
                  <a:cubicBezTo>
                    <a:pt x="34821" y="3993"/>
                    <a:pt x="35554" y="4726"/>
                    <a:pt x="35921" y="5459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96B85DBF-41BE-4A28-BF23-66B9A19FD850}"/>
                </a:ext>
              </a:extLst>
            </p:cNvPr>
            <p:cNvSpPr/>
            <p:nvPr/>
          </p:nvSpPr>
          <p:spPr>
            <a:xfrm>
              <a:off x="10212820" y="6171742"/>
              <a:ext cx="222855" cy="421979"/>
            </a:xfrm>
            <a:custGeom>
              <a:avLst/>
              <a:gdLst>
                <a:gd name="connsiteX0" fmla="*/ 93834 w 222855"/>
                <a:gd name="connsiteY0" fmla="*/ 111888 h 421979"/>
                <a:gd name="connsiteX1" fmla="*/ 110328 w 222855"/>
                <a:gd name="connsiteY1" fmla="*/ 111522 h 421979"/>
                <a:gd name="connsiteX2" fmla="*/ 132687 w 222855"/>
                <a:gd name="connsiteY2" fmla="*/ 89530 h 421979"/>
                <a:gd name="connsiteX3" fmla="*/ 144050 w 222855"/>
                <a:gd name="connsiteY3" fmla="*/ 42613 h 421979"/>
                <a:gd name="connsiteX4" fmla="*/ 145149 w 222855"/>
                <a:gd name="connsiteY4" fmla="*/ 18055 h 421979"/>
                <a:gd name="connsiteX5" fmla="*/ 138552 w 222855"/>
                <a:gd name="connsiteY5" fmla="*/ 3760 h 421979"/>
                <a:gd name="connsiteX6" fmla="*/ 157612 w 222855"/>
                <a:gd name="connsiteY6" fmla="*/ 3393 h 421979"/>
                <a:gd name="connsiteX7" fmla="*/ 169707 w 222855"/>
                <a:gd name="connsiteY7" fmla="*/ 25752 h 421979"/>
                <a:gd name="connsiteX8" fmla="*/ 171540 w 222855"/>
                <a:gd name="connsiteY8" fmla="*/ 70470 h 421979"/>
                <a:gd name="connsiteX9" fmla="*/ 152480 w 222855"/>
                <a:gd name="connsiteY9" fmla="*/ 82932 h 421979"/>
                <a:gd name="connsiteX10" fmla="*/ 173739 w 222855"/>
                <a:gd name="connsiteY10" fmla="*/ 93562 h 421979"/>
                <a:gd name="connsiteX11" fmla="*/ 174106 w 222855"/>
                <a:gd name="connsiteY11" fmla="*/ 101259 h 421979"/>
                <a:gd name="connsiteX12" fmla="*/ 168241 w 222855"/>
                <a:gd name="connsiteY12" fmla="*/ 119219 h 421979"/>
                <a:gd name="connsiteX13" fmla="*/ 182170 w 222855"/>
                <a:gd name="connsiteY13" fmla="*/ 144510 h 421979"/>
                <a:gd name="connsiteX14" fmla="*/ 190967 w 222855"/>
                <a:gd name="connsiteY14" fmla="*/ 214153 h 421979"/>
                <a:gd name="connsiteX15" fmla="*/ 185102 w 222855"/>
                <a:gd name="connsiteY15" fmla="*/ 233946 h 421979"/>
                <a:gd name="connsiteX16" fmla="*/ 171907 w 222855"/>
                <a:gd name="connsiteY16" fmla="*/ 223316 h 421979"/>
                <a:gd name="connsiteX17" fmla="*/ 156512 w 222855"/>
                <a:gd name="connsiteY17" fmla="*/ 209388 h 421979"/>
                <a:gd name="connsiteX18" fmla="*/ 131587 w 222855"/>
                <a:gd name="connsiteY18" fmla="*/ 254105 h 421979"/>
                <a:gd name="connsiteX19" fmla="*/ 151014 w 222855"/>
                <a:gd name="connsiteY19" fmla="*/ 259604 h 421979"/>
                <a:gd name="connsiteX20" fmla="*/ 159811 w 222855"/>
                <a:gd name="connsiteY20" fmla="*/ 279396 h 421979"/>
                <a:gd name="connsiteX21" fmla="*/ 153580 w 222855"/>
                <a:gd name="connsiteY21" fmla="*/ 291492 h 421979"/>
                <a:gd name="connsiteX22" fmla="*/ 172273 w 222855"/>
                <a:gd name="connsiteY22" fmla="*/ 317883 h 421979"/>
                <a:gd name="connsiteX23" fmla="*/ 198664 w 222855"/>
                <a:gd name="connsiteY23" fmla="*/ 334377 h 421979"/>
                <a:gd name="connsiteX24" fmla="*/ 200130 w 222855"/>
                <a:gd name="connsiteY24" fmla="*/ 341708 h 421979"/>
                <a:gd name="connsiteX25" fmla="*/ 203062 w 222855"/>
                <a:gd name="connsiteY25" fmla="*/ 363700 h 421979"/>
                <a:gd name="connsiteX26" fmla="*/ 222855 w 222855"/>
                <a:gd name="connsiteY26" fmla="*/ 409151 h 421979"/>
                <a:gd name="connsiteX27" fmla="*/ 213325 w 222855"/>
                <a:gd name="connsiteY27" fmla="*/ 421980 h 421979"/>
                <a:gd name="connsiteX28" fmla="*/ 205262 w 222855"/>
                <a:gd name="connsiteY28" fmla="*/ 418315 h 421979"/>
                <a:gd name="connsiteX29" fmla="*/ 162010 w 222855"/>
                <a:gd name="connsiteY29" fmla="*/ 373964 h 421979"/>
                <a:gd name="connsiteX30" fmla="*/ 159811 w 222855"/>
                <a:gd name="connsiteY30" fmla="*/ 369199 h 421979"/>
                <a:gd name="connsiteX31" fmla="*/ 141850 w 222855"/>
                <a:gd name="connsiteY31" fmla="*/ 329979 h 421979"/>
                <a:gd name="connsiteX32" fmla="*/ 117659 w 222855"/>
                <a:gd name="connsiteY32" fmla="*/ 320082 h 421979"/>
                <a:gd name="connsiteX33" fmla="*/ 79172 w 222855"/>
                <a:gd name="connsiteY33" fmla="*/ 292592 h 421979"/>
                <a:gd name="connsiteX34" fmla="*/ 40319 w 222855"/>
                <a:gd name="connsiteY34" fmla="*/ 256671 h 421979"/>
                <a:gd name="connsiteX35" fmla="*/ 26757 w 222855"/>
                <a:gd name="connsiteY35" fmla="*/ 241643 h 421979"/>
                <a:gd name="connsiteX36" fmla="*/ 35188 w 222855"/>
                <a:gd name="connsiteY36" fmla="*/ 228081 h 421979"/>
                <a:gd name="connsiteX37" fmla="*/ 19060 w 222855"/>
                <a:gd name="connsiteY37" fmla="*/ 227715 h 421979"/>
                <a:gd name="connsiteX38" fmla="*/ 0 w 222855"/>
                <a:gd name="connsiteY38" fmla="*/ 194360 h 421979"/>
                <a:gd name="connsiteX39" fmla="*/ 3665 w 222855"/>
                <a:gd name="connsiteY39" fmla="*/ 175666 h 421979"/>
                <a:gd name="connsiteX40" fmla="*/ 44718 w 222855"/>
                <a:gd name="connsiteY40" fmla="*/ 226248 h 421979"/>
                <a:gd name="connsiteX41" fmla="*/ 70009 w 222855"/>
                <a:gd name="connsiteY41" fmla="*/ 243842 h 421979"/>
                <a:gd name="connsiteX42" fmla="*/ 75873 w 222855"/>
                <a:gd name="connsiteY42" fmla="*/ 247141 h 421979"/>
                <a:gd name="connsiteX43" fmla="*/ 104464 w 222855"/>
                <a:gd name="connsiteY43" fmla="*/ 272066 h 421979"/>
                <a:gd name="connsiteX44" fmla="*/ 121691 w 222855"/>
                <a:gd name="connsiteY44" fmla="*/ 270233 h 421979"/>
                <a:gd name="connsiteX45" fmla="*/ 108862 w 222855"/>
                <a:gd name="connsiteY45" fmla="*/ 254838 h 421979"/>
                <a:gd name="connsiteX46" fmla="*/ 94200 w 222855"/>
                <a:gd name="connsiteY46" fmla="*/ 242010 h 421979"/>
                <a:gd name="connsiteX47" fmla="*/ 104464 w 222855"/>
                <a:gd name="connsiteY47" fmla="*/ 229914 h 421979"/>
                <a:gd name="connsiteX48" fmla="*/ 112161 w 222855"/>
                <a:gd name="connsiteY48" fmla="*/ 182997 h 421979"/>
                <a:gd name="connsiteX49" fmla="*/ 112161 w 222855"/>
                <a:gd name="connsiteY49" fmla="*/ 175666 h 421979"/>
                <a:gd name="connsiteX50" fmla="*/ 125723 w 222855"/>
                <a:gd name="connsiteY50" fmla="*/ 138646 h 421979"/>
                <a:gd name="connsiteX51" fmla="*/ 129022 w 222855"/>
                <a:gd name="connsiteY51" fmla="*/ 125450 h 421979"/>
                <a:gd name="connsiteX52" fmla="*/ 101165 w 222855"/>
                <a:gd name="connsiteY52" fmla="*/ 119219 h 421979"/>
                <a:gd name="connsiteX53" fmla="*/ 93834 w 222855"/>
                <a:gd name="connsiteY53" fmla="*/ 111888 h 42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2855" h="421979">
                  <a:moveTo>
                    <a:pt x="93834" y="111888"/>
                  </a:moveTo>
                  <a:cubicBezTo>
                    <a:pt x="99332" y="111522"/>
                    <a:pt x="104464" y="110789"/>
                    <a:pt x="110328" y="111522"/>
                  </a:cubicBezTo>
                  <a:cubicBezTo>
                    <a:pt x="129755" y="113721"/>
                    <a:pt x="131954" y="108590"/>
                    <a:pt x="132687" y="89530"/>
                  </a:cubicBezTo>
                  <a:cubicBezTo>
                    <a:pt x="133420" y="73768"/>
                    <a:pt x="137452" y="56908"/>
                    <a:pt x="144050" y="42613"/>
                  </a:cubicBezTo>
                  <a:cubicBezTo>
                    <a:pt x="148448" y="33083"/>
                    <a:pt x="145882" y="26118"/>
                    <a:pt x="145149" y="18055"/>
                  </a:cubicBezTo>
                  <a:cubicBezTo>
                    <a:pt x="144783" y="12923"/>
                    <a:pt x="132687" y="12923"/>
                    <a:pt x="138552" y="3760"/>
                  </a:cubicBezTo>
                  <a:cubicBezTo>
                    <a:pt x="145149" y="-6137"/>
                    <a:pt x="151380" y="7058"/>
                    <a:pt x="157612" y="3393"/>
                  </a:cubicBezTo>
                  <a:cubicBezTo>
                    <a:pt x="169707" y="6325"/>
                    <a:pt x="168974" y="16955"/>
                    <a:pt x="169707" y="25752"/>
                  </a:cubicBezTo>
                  <a:cubicBezTo>
                    <a:pt x="170807" y="40413"/>
                    <a:pt x="170807" y="55441"/>
                    <a:pt x="171540" y="70470"/>
                  </a:cubicBezTo>
                  <a:cubicBezTo>
                    <a:pt x="170074" y="81466"/>
                    <a:pt x="157245" y="75601"/>
                    <a:pt x="152480" y="82932"/>
                  </a:cubicBezTo>
                  <a:cubicBezTo>
                    <a:pt x="156145" y="93195"/>
                    <a:pt x="169341" y="85131"/>
                    <a:pt x="173739" y="93562"/>
                  </a:cubicBezTo>
                  <a:cubicBezTo>
                    <a:pt x="174839" y="96127"/>
                    <a:pt x="175205" y="98693"/>
                    <a:pt x="174106" y="101259"/>
                  </a:cubicBezTo>
                  <a:cubicBezTo>
                    <a:pt x="172273" y="107123"/>
                    <a:pt x="155779" y="108590"/>
                    <a:pt x="168241" y="119219"/>
                  </a:cubicBezTo>
                  <a:cubicBezTo>
                    <a:pt x="176672" y="125450"/>
                    <a:pt x="181803" y="134247"/>
                    <a:pt x="182170" y="144510"/>
                  </a:cubicBezTo>
                  <a:cubicBezTo>
                    <a:pt x="182536" y="167969"/>
                    <a:pt x="189867" y="190694"/>
                    <a:pt x="190967" y="214153"/>
                  </a:cubicBezTo>
                  <a:cubicBezTo>
                    <a:pt x="191333" y="221484"/>
                    <a:pt x="193899" y="230647"/>
                    <a:pt x="185102" y="233946"/>
                  </a:cubicBezTo>
                  <a:cubicBezTo>
                    <a:pt x="177405" y="236878"/>
                    <a:pt x="175572" y="228081"/>
                    <a:pt x="171907" y="223316"/>
                  </a:cubicBezTo>
                  <a:cubicBezTo>
                    <a:pt x="167508" y="218185"/>
                    <a:pt x="162010" y="213786"/>
                    <a:pt x="156512" y="209388"/>
                  </a:cubicBezTo>
                  <a:cubicBezTo>
                    <a:pt x="163843" y="234312"/>
                    <a:pt x="156145" y="247508"/>
                    <a:pt x="131587" y="254105"/>
                  </a:cubicBezTo>
                  <a:cubicBezTo>
                    <a:pt x="137819" y="254472"/>
                    <a:pt x="142950" y="260337"/>
                    <a:pt x="151014" y="259604"/>
                  </a:cubicBezTo>
                  <a:cubicBezTo>
                    <a:pt x="159444" y="258870"/>
                    <a:pt x="164942" y="273165"/>
                    <a:pt x="159811" y="279396"/>
                  </a:cubicBezTo>
                  <a:cubicBezTo>
                    <a:pt x="156879" y="283062"/>
                    <a:pt x="148815" y="283795"/>
                    <a:pt x="153580" y="291492"/>
                  </a:cubicBezTo>
                  <a:cubicBezTo>
                    <a:pt x="159078" y="300656"/>
                    <a:pt x="159078" y="313851"/>
                    <a:pt x="172273" y="317883"/>
                  </a:cubicBezTo>
                  <a:cubicBezTo>
                    <a:pt x="182536" y="321182"/>
                    <a:pt x="192066" y="325580"/>
                    <a:pt x="198664" y="334377"/>
                  </a:cubicBezTo>
                  <a:cubicBezTo>
                    <a:pt x="200130" y="336210"/>
                    <a:pt x="200497" y="339142"/>
                    <a:pt x="200130" y="341708"/>
                  </a:cubicBezTo>
                  <a:cubicBezTo>
                    <a:pt x="194999" y="349772"/>
                    <a:pt x="193532" y="355637"/>
                    <a:pt x="203062" y="363700"/>
                  </a:cubicBezTo>
                  <a:cubicBezTo>
                    <a:pt x="216258" y="375063"/>
                    <a:pt x="218457" y="393024"/>
                    <a:pt x="222855" y="409151"/>
                  </a:cubicBezTo>
                  <a:cubicBezTo>
                    <a:pt x="221756" y="415016"/>
                    <a:pt x="219190" y="419414"/>
                    <a:pt x="213325" y="421980"/>
                  </a:cubicBezTo>
                  <a:cubicBezTo>
                    <a:pt x="210027" y="421980"/>
                    <a:pt x="206728" y="420880"/>
                    <a:pt x="205262" y="418315"/>
                  </a:cubicBezTo>
                  <a:cubicBezTo>
                    <a:pt x="196465" y="398155"/>
                    <a:pt x="180337" y="384960"/>
                    <a:pt x="162010" y="373964"/>
                  </a:cubicBezTo>
                  <a:cubicBezTo>
                    <a:pt x="160544" y="372864"/>
                    <a:pt x="159811" y="371031"/>
                    <a:pt x="159811" y="369199"/>
                  </a:cubicBezTo>
                  <a:cubicBezTo>
                    <a:pt x="164942" y="349405"/>
                    <a:pt x="161644" y="340975"/>
                    <a:pt x="141850" y="329979"/>
                  </a:cubicBezTo>
                  <a:cubicBezTo>
                    <a:pt x="134153" y="325947"/>
                    <a:pt x="126456" y="321182"/>
                    <a:pt x="117659" y="320082"/>
                  </a:cubicBezTo>
                  <a:cubicBezTo>
                    <a:pt x="99332" y="317517"/>
                    <a:pt x="90169" y="307253"/>
                    <a:pt x="79172" y="292592"/>
                  </a:cubicBezTo>
                  <a:cubicBezTo>
                    <a:pt x="69276" y="279396"/>
                    <a:pt x="53881" y="268034"/>
                    <a:pt x="40319" y="256671"/>
                  </a:cubicBezTo>
                  <a:cubicBezTo>
                    <a:pt x="35188" y="252273"/>
                    <a:pt x="28957" y="248974"/>
                    <a:pt x="26757" y="241643"/>
                  </a:cubicBezTo>
                  <a:cubicBezTo>
                    <a:pt x="25291" y="235412"/>
                    <a:pt x="30056" y="232480"/>
                    <a:pt x="35188" y="228081"/>
                  </a:cubicBezTo>
                  <a:cubicBezTo>
                    <a:pt x="28590" y="232113"/>
                    <a:pt x="23825" y="230280"/>
                    <a:pt x="19060" y="227715"/>
                  </a:cubicBezTo>
                  <a:cubicBezTo>
                    <a:pt x="14295" y="215252"/>
                    <a:pt x="6598" y="205356"/>
                    <a:pt x="0" y="194360"/>
                  </a:cubicBezTo>
                  <a:cubicBezTo>
                    <a:pt x="8064" y="189595"/>
                    <a:pt x="5865" y="182630"/>
                    <a:pt x="3665" y="175666"/>
                  </a:cubicBezTo>
                  <a:cubicBezTo>
                    <a:pt x="12462" y="196192"/>
                    <a:pt x="36287" y="204623"/>
                    <a:pt x="44718" y="226248"/>
                  </a:cubicBezTo>
                  <a:cubicBezTo>
                    <a:pt x="48383" y="235779"/>
                    <a:pt x="53515" y="249340"/>
                    <a:pt x="70009" y="243842"/>
                  </a:cubicBezTo>
                  <a:cubicBezTo>
                    <a:pt x="71475" y="243476"/>
                    <a:pt x="75507" y="245675"/>
                    <a:pt x="75873" y="247141"/>
                  </a:cubicBezTo>
                  <a:cubicBezTo>
                    <a:pt x="78806" y="263269"/>
                    <a:pt x="91635" y="266934"/>
                    <a:pt x="104464" y="272066"/>
                  </a:cubicBezTo>
                  <a:cubicBezTo>
                    <a:pt x="112161" y="275365"/>
                    <a:pt x="119125" y="277197"/>
                    <a:pt x="121691" y="270233"/>
                  </a:cubicBezTo>
                  <a:cubicBezTo>
                    <a:pt x="125356" y="261070"/>
                    <a:pt x="114360" y="254838"/>
                    <a:pt x="108862" y="254838"/>
                  </a:cubicBezTo>
                  <a:cubicBezTo>
                    <a:pt x="98599" y="254472"/>
                    <a:pt x="96400" y="248241"/>
                    <a:pt x="94200" y="242010"/>
                  </a:cubicBezTo>
                  <a:cubicBezTo>
                    <a:pt x="91268" y="233579"/>
                    <a:pt x="99332" y="232480"/>
                    <a:pt x="104464" y="229914"/>
                  </a:cubicBezTo>
                  <a:cubicBezTo>
                    <a:pt x="123524" y="220017"/>
                    <a:pt x="126822" y="199491"/>
                    <a:pt x="112161" y="182997"/>
                  </a:cubicBezTo>
                  <a:cubicBezTo>
                    <a:pt x="109595" y="180065"/>
                    <a:pt x="108862" y="177865"/>
                    <a:pt x="112161" y="175666"/>
                  </a:cubicBezTo>
                  <a:cubicBezTo>
                    <a:pt x="122057" y="165403"/>
                    <a:pt x="131954" y="155140"/>
                    <a:pt x="125723" y="138646"/>
                  </a:cubicBezTo>
                  <a:cubicBezTo>
                    <a:pt x="123890" y="134247"/>
                    <a:pt x="123157" y="129482"/>
                    <a:pt x="129022" y="125450"/>
                  </a:cubicBezTo>
                  <a:cubicBezTo>
                    <a:pt x="117292" y="132415"/>
                    <a:pt x="107762" y="131315"/>
                    <a:pt x="101165" y="119219"/>
                  </a:cubicBezTo>
                  <a:cubicBezTo>
                    <a:pt x="98599" y="117020"/>
                    <a:pt x="96400" y="114454"/>
                    <a:pt x="93834" y="111888"/>
                  </a:cubicBezTo>
                  <a:close/>
                </a:path>
              </a:pathLst>
            </a:custGeom>
            <a:solidFill>
              <a:srgbClr val="D9BB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EBD1765E-40DD-40B2-A8A0-BB5EF7CC6D9B}"/>
                </a:ext>
              </a:extLst>
            </p:cNvPr>
            <p:cNvSpPr/>
            <p:nvPr/>
          </p:nvSpPr>
          <p:spPr>
            <a:xfrm>
              <a:off x="10136925" y="5373034"/>
              <a:ext cx="55978" cy="528704"/>
            </a:xfrm>
            <a:custGeom>
              <a:avLst/>
              <a:gdLst>
                <a:gd name="connsiteX0" fmla="*/ 8452 w 55978"/>
                <a:gd name="connsiteY0" fmla="*/ 452057 h 528704"/>
                <a:gd name="connsiteX1" fmla="*/ 8452 w 55978"/>
                <a:gd name="connsiteY1" fmla="*/ 448758 h 528704"/>
                <a:gd name="connsiteX2" fmla="*/ 4786 w 55978"/>
                <a:gd name="connsiteY2" fmla="*/ 406973 h 528704"/>
                <a:gd name="connsiteX3" fmla="*/ 1121 w 55978"/>
                <a:gd name="connsiteY3" fmla="*/ 275386 h 528704"/>
                <a:gd name="connsiteX4" fmla="*/ 21 w 55978"/>
                <a:gd name="connsiteY4" fmla="*/ 189615 h 528704"/>
                <a:gd name="connsiteX5" fmla="*/ 8818 w 55978"/>
                <a:gd name="connsiteY5" fmla="*/ 85518 h 528704"/>
                <a:gd name="connsiteX6" fmla="*/ 11018 w 55978"/>
                <a:gd name="connsiteY6" fmla="*/ 42634 h 528704"/>
                <a:gd name="connsiteX7" fmla="*/ 9185 w 55978"/>
                <a:gd name="connsiteY7" fmla="*/ 31637 h 528704"/>
                <a:gd name="connsiteX8" fmla="*/ 18348 w 55978"/>
                <a:gd name="connsiteY8" fmla="*/ 482 h 528704"/>
                <a:gd name="connsiteX9" fmla="*/ 23846 w 55978"/>
                <a:gd name="connsiteY9" fmla="*/ 1215 h 528704"/>
                <a:gd name="connsiteX10" fmla="*/ 29711 w 55978"/>
                <a:gd name="connsiteY10" fmla="*/ 42634 h 528704"/>
                <a:gd name="connsiteX11" fmla="*/ 33743 w 55978"/>
                <a:gd name="connsiteY11" fmla="*/ 115208 h 528704"/>
                <a:gd name="connsiteX12" fmla="*/ 49138 w 55978"/>
                <a:gd name="connsiteY12" fmla="*/ 124738 h 528704"/>
                <a:gd name="connsiteX13" fmla="*/ 49138 w 55978"/>
                <a:gd name="connsiteY13" fmla="*/ 158460 h 528704"/>
                <a:gd name="connsiteX14" fmla="*/ 39974 w 55978"/>
                <a:gd name="connsiteY14" fmla="*/ 165057 h 528704"/>
                <a:gd name="connsiteX15" fmla="*/ 38508 w 55978"/>
                <a:gd name="connsiteY15" fmla="*/ 225536 h 528704"/>
                <a:gd name="connsiteX16" fmla="*/ 48771 w 55978"/>
                <a:gd name="connsiteY16" fmla="*/ 251561 h 528704"/>
                <a:gd name="connsiteX17" fmla="*/ 49138 w 55978"/>
                <a:gd name="connsiteY17" fmla="*/ 259624 h 528704"/>
                <a:gd name="connsiteX18" fmla="*/ 45106 w 55978"/>
                <a:gd name="connsiteY18" fmla="*/ 269888 h 528704"/>
                <a:gd name="connsiteX19" fmla="*/ 50604 w 55978"/>
                <a:gd name="connsiteY19" fmla="*/ 291147 h 528704"/>
                <a:gd name="connsiteX20" fmla="*/ 51703 w 55978"/>
                <a:gd name="connsiteY20" fmla="*/ 302143 h 528704"/>
                <a:gd name="connsiteX21" fmla="*/ 42173 w 55978"/>
                <a:gd name="connsiteY21" fmla="*/ 340996 h 528704"/>
                <a:gd name="connsiteX22" fmla="*/ 49871 w 55978"/>
                <a:gd name="connsiteY22" fmla="*/ 371052 h 528704"/>
                <a:gd name="connsiteX23" fmla="*/ 53903 w 55978"/>
                <a:gd name="connsiteY23" fmla="*/ 381682 h 528704"/>
                <a:gd name="connsiteX24" fmla="*/ 44006 w 55978"/>
                <a:gd name="connsiteY24" fmla="*/ 377283 h 528704"/>
                <a:gd name="connsiteX25" fmla="*/ 42906 w 55978"/>
                <a:gd name="connsiteY25" fmla="*/ 380216 h 528704"/>
                <a:gd name="connsiteX26" fmla="*/ 50237 w 55978"/>
                <a:gd name="connsiteY26" fmla="*/ 486878 h 528704"/>
                <a:gd name="connsiteX27" fmla="*/ 47671 w 55978"/>
                <a:gd name="connsiteY27" fmla="*/ 521333 h 528704"/>
                <a:gd name="connsiteX28" fmla="*/ 45472 w 55978"/>
                <a:gd name="connsiteY28" fmla="*/ 528664 h 528704"/>
                <a:gd name="connsiteX29" fmla="*/ 39974 w 55978"/>
                <a:gd name="connsiteY29" fmla="*/ 524998 h 528704"/>
                <a:gd name="connsiteX30" fmla="*/ 27145 w 55978"/>
                <a:gd name="connsiteY30" fmla="*/ 490910 h 528704"/>
                <a:gd name="connsiteX31" fmla="*/ 8452 w 55978"/>
                <a:gd name="connsiteY31" fmla="*/ 452057 h 52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978" h="528704">
                  <a:moveTo>
                    <a:pt x="8452" y="452057"/>
                  </a:moveTo>
                  <a:cubicBezTo>
                    <a:pt x="8452" y="450958"/>
                    <a:pt x="8452" y="449858"/>
                    <a:pt x="8452" y="448758"/>
                  </a:cubicBezTo>
                  <a:cubicBezTo>
                    <a:pt x="5153" y="435196"/>
                    <a:pt x="10284" y="420535"/>
                    <a:pt x="4786" y="406973"/>
                  </a:cubicBezTo>
                  <a:cubicBezTo>
                    <a:pt x="1854" y="363355"/>
                    <a:pt x="-345" y="319370"/>
                    <a:pt x="1121" y="275386"/>
                  </a:cubicBezTo>
                  <a:cubicBezTo>
                    <a:pt x="3687" y="246796"/>
                    <a:pt x="388" y="218206"/>
                    <a:pt x="21" y="189615"/>
                  </a:cubicBezTo>
                  <a:cubicBezTo>
                    <a:pt x="-345" y="154428"/>
                    <a:pt x="4053" y="119973"/>
                    <a:pt x="8818" y="85518"/>
                  </a:cubicBezTo>
                  <a:cubicBezTo>
                    <a:pt x="11018" y="71224"/>
                    <a:pt x="11384" y="56929"/>
                    <a:pt x="11018" y="42634"/>
                  </a:cubicBezTo>
                  <a:cubicBezTo>
                    <a:pt x="11018" y="38968"/>
                    <a:pt x="11751" y="34570"/>
                    <a:pt x="9185" y="31637"/>
                  </a:cubicBezTo>
                  <a:cubicBezTo>
                    <a:pt x="-5477" y="15876"/>
                    <a:pt x="4786" y="7812"/>
                    <a:pt x="18348" y="482"/>
                  </a:cubicBezTo>
                  <a:cubicBezTo>
                    <a:pt x="20181" y="-252"/>
                    <a:pt x="22014" y="-252"/>
                    <a:pt x="23846" y="1215"/>
                  </a:cubicBezTo>
                  <a:cubicBezTo>
                    <a:pt x="29344" y="14410"/>
                    <a:pt x="31544" y="27605"/>
                    <a:pt x="29711" y="42634"/>
                  </a:cubicBezTo>
                  <a:cubicBezTo>
                    <a:pt x="26779" y="66825"/>
                    <a:pt x="33010" y="91017"/>
                    <a:pt x="33743" y="115208"/>
                  </a:cubicBezTo>
                  <a:cubicBezTo>
                    <a:pt x="34110" y="125471"/>
                    <a:pt x="43273" y="122905"/>
                    <a:pt x="49138" y="124738"/>
                  </a:cubicBezTo>
                  <a:cubicBezTo>
                    <a:pt x="49138" y="136101"/>
                    <a:pt x="45472" y="147097"/>
                    <a:pt x="49138" y="158460"/>
                  </a:cubicBezTo>
                  <a:cubicBezTo>
                    <a:pt x="47305" y="162492"/>
                    <a:pt x="37775" y="159193"/>
                    <a:pt x="39974" y="165057"/>
                  </a:cubicBezTo>
                  <a:cubicBezTo>
                    <a:pt x="47671" y="185584"/>
                    <a:pt x="34843" y="205377"/>
                    <a:pt x="38508" y="225536"/>
                  </a:cubicBezTo>
                  <a:cubicBezTo>
                    <a:pt x="40341" y="235433"/>
                    <a:pt x="38508" y="245329"/>
                    <a:pt x="48771" y="251561"/>
                  </a:cubicBezTo>
                  <a:cubicBezTo>
                    <a:pt x="51703" y="253393"/>
                    <a:pt x="51703" y="256692"/>
                    <a:pt x="49138" y="259624"/>
                  </a:cubicBezTo>
                  <a:cubicBezTo>
                    <a:pt x="45839" y="263290"/>
                    <a:pt x="39974" y="268421"/>
                    <a:pt x="45106" y="269888"/>
                  </a:cubicBezTo>
                  <a:cubicBezTo>
                    <a:pt x="62333" y="274286"/>
                    <a:pt x="55002" y="282350"/>
                    <a:pt x="50604" y="291147"/>
                  </a:cubicBezTo>
                  <a:cubicBezTo>
                    <a:pt x="49138" y="293712"/>
                    <a:pt x="51337" y="298478"/>
                    <a:pt x="51703" y="302143"/>
                  </a:cubicBezTo>
                  <a:cubicBezTo>
                    <a:pt x="52436" y="316071"/>
                    <a:pt x="61600" y="331833"/>
                    <a:pt x="42173" y="340996"/>
                  </a:cubicBezTo>
                  <a:cubicBezTo>
                    <a:pt x="47671" y="350159"/>
                    <a:pt x="35576" y="363721"/>
                    <a:pt x="49871" y="371052"/>
                  </a:cubicBezTo>
                  <a:cubicBezTo>
                    <a:pt x="52070" y="372152"/>
                    <a:pt x="58668" y="376917"/>
                    <a:pt x="53903" y="381682"/>
                  </a:cubicBezTo>
                  <a:cubicBezTo>
                    <a:pt x="48771" y="386813"/>
                    <a:pt x="47671" y="377650"/>
                    <a:pt x="44006" y="377283"/>
                  </a:cubicBezTo>
                  <a:cubicBezTo>
                    <a:pt x="43640" y="378383"/>
                    <a:pt x="42540" y="379849"/>
                    <a:pt x="42906" y="380216"/>
                  </a:cubicBezTo>
                  <a:cubicBezTo>
                    <a:pt x="65632" y="414670"/>
                    <a:pt x="50604" y="451324"/>
                    <a:pt x="50237" y="486878"/>
                  </a:cubicBezTo>
                  <a:cubicBezTo>
                    <a:pt x="50237" y="498608"/>
                    <a:pt x="44739" y="509604"/>
                    <a:pt x="47671" y="521333"/>
                  </a:cubicBezTo>
                  <a:cubicBezTo>
                    <a:pt x="48771" y="524998"/>
                    <a:pt x="49138" y="527564"/>
                    <a:pt x="45472" y="528664"/>
                  </a:cubicBezTo>
                  <a:cubicBezTo>
                    <a:pt x="44006" y="529030"/>
                    <a:pt x="41074" y="526831"/>
                    <a:pt x="39974" y="524998"/>
                  </a:cubicBezTo>
                  <a:cubicBezTo>
                    <a:pt x="33010" y="514735"/>
                    <a:pt x="30811" y="502640"/>
                    <a:pt x="27145" y="490910"/>
                  </a:cubicBezTo>
                  <a:cubicBezTo>
                    <a:pt x="22380" y="476982"/>
                    <a:pt x="25313" y="459755"/>
                    <a:pt x="8452" y="452057"/>
                  </a:cubicBezTo>
                  <a:close/>
                </a:path>
              </a:pathLst>
            </a:custGeom>
            <a:solidFill>
              <a:srgbClr val="BBAE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9E0CB205-95F8-4B7F-8806-1C2F57DD6EBE}"/>
                </a:ext>
              </a:extLst>
            </p:cNvPr>
            <p:cNvSpPr/>
            <p:nvPr/>
          </p:nvSpPr>
          <p:spPr>
            <a:xfrm>
              <a:off x="10153792" y="5283347"/>
              <a:ext cx="85808" cy="207685"/>
            </a:xfrm>
            <a:custGeom>
              <a:avLst/>
              <a:gdLst>
                <a:gd name="connsiteX0" fmla="*/ 51331 w 85808"/>
                <a:gd name="connsiteY0" fmla="*/ 4765 h 207685"/>
                <a:gd name="connsiteX1" fmla="*/ 56462 w 85808"/>
                <a:gd name="connsiteY1" fmla="*/ 45451 h 207685"/>
                <a:gd name="connsiteX2" fmla="*/ 64526 w 85808"/>
                <a:gd name="connsiteY2" fmla="*/ 59746 h 207685"/>
                <a:gd name="connsiteX3" fmla="*/ 74789 w 85808"/>
                <a:gd name="connsiteY3" fmla="*/ 76240 h 207685"/>
                <a:gd name="connsiteX4" fmla="*/ 81387 w 85808"/>
                <a:gd name="connsiteY4" fmla="*/ 105930 h 207685"/>
                <a:gd name="connsiteX5" fmla="*/ 76622 w 85808"/>
                <a:gd name="connsiteY5" fmla="*/ 138918 h 207685"/>
                <a:gd name="connsiteX6" fmla="*/ 58662 w 85808"/>
                <a:gd name="connsiteY6" fmla="*/ 174839 h 207685"/>
                <a:gd name="connsiteX7" fmla="*/ 32637 w 85808"/>
                <a:gd name="connsiteY7" fmla="*/ 207461 h 207685"/>
                <a:gd name="connsiteX8" fmla="*/ 19809 w 85808"/>
                <a:gd name="connsiteY8" fmla="*/ 121324 h 207685"/>
                <a:gd name="connsiteX9" fmla="*/ 19075 w 85808"/>
                <a:gd name="connsiteY9" fmla="*/ 87969 h 207685"/>
                <a:gd name="connsiteX10" fmla="*/ 17609 w 85808"/>
                <a:gd name="connsiteY10" fmla="*/ 86870 h 207685"/>
                <a:gd name="connsiteX11" fmla="*/ 18709 w 85808"/>
                <a:gd name="connsiteY11" fmla="*/ 88336 h 207685"/>
                <a:gd name="connsiteX12" fmla="*/ 18342 w 85808"/>
                <a:gd name="connsiteY12" fmla="*/ 93467 h 207685"/>
                <a:gd name="connsiteX13" fmla="*/ 6613 w 85808"/>
                <a:gd name="connsiteY13" fmla="*/ 90902 h 207685"/>
                <a:gd name="connsiteX14" fmla="*/ 6613 w 85808"/>
                <a:gd name="connsiteY14" fmla="*/ 90902 h 207685"/>
                <a:gd name="connsiteX15" fmla="*/ 2215 w 85808"/>
                <a:gd name="connsiteY15" fmla="*/ 63045 h 207685"/>
                <a:gd name="connsiteX16" fmla="*/ 15 w 85808"/>
                <a:gd name="connsiteY16" fmla="*/ 43618 h 207685"/>
                <a:gd name="connsiteX17" fmla="*/ 10645 w 85808"/>
                <a:gd name="connsiteY17" fmla="*/ 0 h 207685"/>
                <a:gd name="connsiteX18" fmla="*/ 20908 w 85808"/>
                <a:gd name="connsiteY18" fmla="*/ 29690 h 207685"/>
                <a:gd name="connsiteX19" fmla="*/ 51331 w 85808"/>
                <a:gd name="connsiteY19" fmla="*/ 4765 h 20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808" h="207685">
                  <a:moveTo>
                    <a:pt x="51331" y="4765"/>
                  </a:moveTo>
                  <a:cubicBezTo>
                    <a:pt x="64893" y="16861"/>
                    <a:pt x="67459" y="30789"/>
                    <a:pt x="56462" y="45451"/>
                  </a:cubicBezTo>
                  <a:cubicBezTo>
                    <a:pt x="46932" y="57913"/>
                    <a:pt x="60128" y="59013"/>
                    <a:pt x="64526" y="59746"/>
                  </a:cubicBezTo>
                  <a:cubicBezTo>
                    <a:pt x="75889" y="61579"/>
                    <a:pt x="76622" y="66344"/>
                    <a:pt x="74789" y="76240"/>
                  </a:cubicBezTo>
                  <a:cubicBezTo>
                    <a:pt x="72590" y="86503"/>
                    <a:pt x="74056" y="96033"/>
                    <a:pt x="81387" y="105930"/>
                  </a:cubicBezTo>
                  <a:cubicBezTo>
                    <a:pt x="89817" y="116926"/>
                    <a:pt x="85052" y="133054"/>
                    <a:pt x="76622" y="138918"/>
                  </a:cubicBezTo>
                  <a:cubicBezTo>
                    <a:pt x="61960" y="148448"/>
                    <a:pt x="59395" y="159811"/>
                    <a:pt x="58662" y="174839"/>
                  </a:cubicBezTo>
                  <a:cubicBezTo>
                    <a:pt x="57195" y="203796"/>
                    <a:pt x="50598" y="208927"/>
                    <a:pt x="32637" y="207461"/>
                  </a:cubicBezTo>
                  <a:cubicBezTo>
                    <a:pt x="22374" y="179604"/>
                    <a:pt x="22741" y="150281"/>
                    <a:pt x="19809" y="121324"/>
                  </a:cubicBezTo>
                  <a:cubicBezTo>
                    <a:pt x="18709" y="110328"/>
                    <a:pt x="20542" y="98965"/>
                    <a:pt x="19075" y="87969"/>
                  </a:cubicBezTo>
                  <a:cubicBezTo>
                    <a:pt x="18709" y="85403"/>
                    <a:pt x="15044" y="86870"/>
                    <a:pt x="17609" y="86870"/>
                  </a:cubicBezTo>
                  <a:cubicBezTo>
                    <a:pt x="18709" y="86870"/>
                    <a:pt x="18709" y="87603"/>
                    <a:pt x="18709" y="88336"/>
                  </a:cubicBezTo>
                  <a:cubicBezTo>
                    <a:pt x="19442" y="90168"/>
                    <a:pt x="19809" y="92001"/>
                    <a:pt x="18342" y="93467"/>
                  </a:cubicBezTo>
                  <a:cubicBezTo>
                    <a:pt x="13211" y="98965"/>
                    <a:pt x="9545" y="95667"/>
                    <a:pt x="6613" y="90902"/>
                  </a:cubicBezTo>
                  <a:lnTo>
                    <a:pt x="6613" y="90902"/>
                  </a:lnTo>
                  <a:cubicBezTo>
                    <a:pt x="-1084" y="82471"/>
                    <a:pt x="1848" y="72575"/>
                    <a:pt x="2215" y="63045"/>
                  </a:cubicBezTo>
                  <a:cubicBezTo>
                    <a:pt x="2215" y="56447"/>
                    <a:pt x="4780" y="49849"/>
                    <a:pt x="15" y="43618"/>
                  </a:cubicBezTo>
                  <a:cubicBezTo>
                    <a:pt x="749" y="28590"/>
                    <a:pt x="-3283" y="12096"/>
                    <a:pt x="10645" y="0"/>
                  </a:cubicBezTo>
                  <a:cubicBezTo>
                    <a:pt x="26406" y="6231"/>
                    <a:pt x="21275" y="19427"/>
                    <a:pt x="20908" y="29690"/>
                  </a:cubicBezTo>
                  <a:cubicBezTo>
                    <a:pt x="35203" y="27857"/>
                    <a:pt x="45833" y="19427"/>
                    <a:pt x="51331" y="4765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B80A4B8-F070-4264-ADAD-428A80D0FC8E}"/>
                </a:ext>
              </a:extLst>
            </p:cNvPr>
            <p:cNvSpPr/>
            <p:nvPr/>
          </p:nvSpPr>
          <p:spPr>
            <a:xfrm>
              <a:off x="10231282" y="5692739"/>
              <a:ext cx="72867" cy="154391"/>
            </a:xfrm>
            <a:custGeom>
              <a:avLst/>
              <a:gdLst>
                <a:gd name="connsiteX0" fmla="*/ 231 w 72867"/>
                <a:gd name="connsiteY0" fmla="*/ 19824 h 154391"/>
                <a:gd name="connsiteX1" fmla="*/ 7196 w 72867"/>
                <a:gd name="connsiteY1" fmla="*/ 10294 h 154391"/>
                <a:gd name="connsiteX2" fmla="*/ 10494 w 72867"/>
                <a:gd name="connsiteY2" fmla="*/ 19824 h 154391"/>
                <a:gd name="connsiteX3" fmla="*/ 13060 w 72867"/>
                <a:gd name="connsiteY3" fmla="*/ 28988 h 154391"/>
                <a:gd name="connsiteX4" fmla="*/ 19291 w 72867"/>
                <a:gd name="connsiteY4" fmla="*/ 22757 h 154391"/>
                <a:gd name="connsiteX5" fmla="*/ 35052 w 72867"/>
                <a:gd name="connsiteY5" fmla="*/ 11394 h 154391"/>
                <a:gd name="connsiteX6" fmla="*/ 50081 w 72867"/>
                <a:gd name="connsiteY6" fmla="*/ 5896 h 154391"/>
                <a:gd name="connsiteX7" fmla="*/ 60710 w 72867"/>
                <a:gd name="connsiteY7" fmla="*/ 3330 h 154391"/>
                <a:gd name="connsiteX8" fmla="*/ 57411 w 72867"/>
                <a:gd name="connsiteY8" fmla="*/ 23490 h 154391"/>
                <a:gd name="connsiteX9" fmla="*/ 50081 w 72867"/>
                <a:gd name="connsiteY9" fmla="*/ 19458 h 154391"/>
                <a:gd name="connsiteX10" fmla="*/ 29188 w 72867"/>
                <a:gd name="connsiteY10" fmla="*/ 22757 h 154391"/>
                <a:gd name="connsiteX11" fmla="*/ 29188 w 72867"/>
                <a:gd name="connsiteY11" fmla="*/ 31553 h 154391"/>
                <a:gd name="connsiteX12" fmla="*/ 35419 w 72867"/>
                <a:gd name="connsiteY12" fmla="*/ 54279 h 154391"/>
                <a:gd name="connsiteX13" fmla="*/ 49347 w 72867"/>
                <a:gd name="connsiteY13" fmla="*/ 39617 h 154391"/>
                <a:gd name="connsiteX14" fmla="*/ 71340 w 72867"/>
                <a:gd name="connsiteY14" fmla="*/ 69674 h 154391"/>
                <a:gd name="connsiteX15" fmla="*/ 64376 w 72867"/>
                <a:gd name="connsiteY15" fmla="*/ 86901 h 154391"/>
                <a:gd name="connsiteX16" fmla="*/ 58144 w 72867"/>
                <a:gd name="connsiteY16" fmla="*/ 91666 h 154391"/>
                <a:gd name="connsiteX17" fmla="*/ 51180 w 72867"/>
                <a:gd name="connsiteY17" fmla="*/ 79203 h 154391"/>
                <a:gd name="connsiteX18" fmla="*/ 51180 w 72867"/>
                <a:gd name="connsiteY18" fmla="*/ 65642 h 154391"/>
                <a:gd name="connsiteX19" fmla="*/ 46415 w 72867"/>
                <a:gd name="connsiteY19" fmla="*/ 88734 h 154391"/>
                <a:gd name="connsiteX20" fmla="*/ 47148 w 72867"/>
                <a:gd name="connsiteY20" fmla="*/ 107060 h 154391"/>
                <a:gd name="connsiteX21" fmla="*/ 58511 w 72867"/>
                <a:gd name="connsiteY21" fmla="*/ 130886 h 154391"/>
                <a:gd name="connsiteX22" fmla="*/ 63642 w 72867"/>
                <a:gd name="connsiteY22" fmla="*/ 149212 h 154391"/>
                <a:gd name="connsiteX23" fmla="*/ 45316 w 72867"/>
                <a:gd name="connsiteY23" fmla="*/ 152145 h 154391"/>
                <a:gd name="connsiteX24" fmla="*/ 37985 w 72867"/>
                <a:gd name="connsiteY24" fmla="*/ 151412 h 154391"/>
                <a:gd name="connsiteX25" fmla="*/ 37985 w 72867"/>
                <a:gd name="connsiteY25" fmla="*/ 151412 h 154391"/>
                <a:gd name="connsiteX26" fmla="*/ 7929 w 72867"/>
                <a:gd name="connsiteY26" fmla="*/ 117690 h 154391"/>
                <a:gd name="connsiteX27" fmla="*/ 4263 w 72867"/>
                <a:gd name="connsiteY27" fmla="*/ 83968 h 154391"/>
                <a:gd name="connsiteX28" fmla="*/ 18192 w 72867"/>
                <a:gd name="connsiteY28" fmla="*/ 83602 h 154391"/>
                <a:gd name="connsiteX29" fmla="*/ 3897 w 72867"/>
                <a:gd name="connsiteY29" fmla="*/ 57578 h 154391"/>
                <a:gd name="connsiteX30" fmla="*/ 231 w 72867"/>
                <a:gd name="connsiteY30" fmla="*/ 19824 h 15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867" h="154391">
                  <a:moveTo>
                    <a:pt x="231" y="19824"/>
                  </a:moveTo>
                  <a:cubicBezTo>
                    <a:pt x="1331" y="15792"/>
                    <a:pt x="-1601" y="8095"/>
                    <a:pt x="7196" y="10294"/>
                  </a:cubicBezTo>
                  <a:cubicBezTo>
                    <a:pt x="12327" y="11394"/>
                    <a:pt x="14526" y="14326"/>
                    <a:pt x="10494" y="19824"/>
                  </a:cubicBezTo>
                  <a:cubicBezTo>
                    <a:pt x="7562" y="23490"/>
                    <a:pt x="9028" y="27522"/>
                    <a:pt x="13060" y="28988"/>
                  </a:cubicBezTo>
                  <a:cubicBezTo>
                    <a:pt x="18558" y="31187"/>
                    <a:pt x="19291" y="26055"/>
                    <a:pt x="19291" y="22757"/>
                  </a:cubicBezTo>
                  <a:cubicBezTo>
                    <a:pt x="18925" y="10661"/>
                    <a:pt x="25522" y="10294"/>
                    <a:pt x="35052" y="11394"/>
                  </a:cubicBezTo>
                  <a:cubicBezTo>
                    <a:pt x="39817" y="11760"/>
                    <a:pt x="46415" y="12127"/>
                    <a:pt x="50081" y="5896"/>
                  </a:cubicBezTo>
                  <a:cubicBezTo>
                    <a:pt x="52646" y="1864"/>
                    <a:pt x="55579" y="-3634"/>
                    <a:pt x="60710" y="3330"/>
                  </a:cubicBezTo>
                  <a:cubicBezTo>
                    <a:pt x="66575" y="11027"/>
                    <a:pt x="61443" y="18358"/>
                    <a:pt x="57411" y="23490"/>
                  </a:cubicBezTo>
                  <a:cubicBezTo>
                    <a:pt x="52646" y="29721"/>
                    <a:pt x="52646" y="23123"/>
                    <a:pt x="50081" y="19458"/>
                  </a:cubicBezTo>
                  <a:cubicBezTo>
                    <a:pt x="43116" y="9928"/>
                    <a:pt x="37985" y="26422"/>
                    <a:pt x="29188" y="22757"/>
                  </a:cubicBezTo>
                  <a:cubicBezTo>
                    <a:pt x="26256" y="21657"/>
                    <a:pt x="27722" y="28621"/>
                    <a:pt x="29188" y="31553"/>
                  </a:cubicBezTo>
                  <a:cubicBezTo>
                    <a:pt x="32487" y="38884"/>
                    <a:pt x="37618" y="45115"/>
                    <a:pt x="35419" y="54279"/>
                  </a:cubicBezTo>
                  <a:cubicBezTo>
                    <a:pt x="43849" y="52446"/>
                    <a:pt x="42017" y="42183"/>
                    <a:pt x="49347" y="39617"/>
                  </a:cubicBezTo>
                  <a:cubicBezTo>
                    <a:pt x="59611" y="46948"/>
                    <a:pt x="61077" y="61243"/>
                    <a:pt x="71340" y="69674"/>
                  </a:cubicBezTo>
                  <a:cubicBezTo>
                    <a:pt x="76838" y="74439"/>
                    <a:pt x="65842" y="80670"/>
                    <a:pt x="64376" y="86901"/>
                  </a:cubicBezTo>
                  <a:cubicBezTo>
                    <a:pt x="63642" y="91299"/>
                    <a:pt x="62543" y="93499"/>
                    <a:pt x="58144" y="91666"/>
                  </a:cubicBezTo>
                  <a:cubicBezTo>
                    <a:pt x="52280" y="89467"/>
                    <a:pt x="52646" y="83602"/>
                    <a:pt x="51180" y="79203"/>
                  </a:cubicBezTo>
                  <a:cubicBezTo>
                    <a:pt x="50447" y="76638"/>
                    <a:pt x="51180" y="73339"/>
                    <a:pt x="51180" y="65642"/>
                  </a:cubicBezTo>
                  <a:cubicBezTo>
                    <a:pt x="45316" y="75905"/>
                    <a:pt x="39817" y="80303"/>
                    <a:pt x="46415" y="88734"/>
                  </a:cubicBezTo>
                  <a:cubicBezTo>
                    <a:pt x="50081" y="93499"/>
                    <a:pt x="54112" y="98263"/>
                    <a:pt x="47148" y="107060"/>
                  </a:cubicBezTo>
                  <a:cubicBezTo>
                    <a:pt x="41650" y="114025"/>
                    <a:pt x="53379" y="123188"/>
                    <a:pt x="58511" y="130886"/>
                  </a:cubicBezTo>
                  <a:cubicBezTo>
                    <a:pt x="62176" y="136750"/>
                    <a:pt x="70607" y="140049"/>
                    <a:pt x="63642" y="149212"/>
                  </a:cubicBezTo>
                  <a:cubicBezTo>
                    <a:pt x="58144" y="156910"/>
                    <a:pt x="52280" y="154344"/>
                    <a:pt x="45316" y="152145"/>
                  </a:cubicBezTo>
                  <a:cubicBezTo>
                    <a:pt x="43116" y="151412"/>
                    <a:pt x="40551" y="151778"/>
                    <a:pt x="37985" y="151412"/>
                  </a:cubicBezTo>
                  <a:lnTo>
                    <a:pt x="37985" y="151412"/>
                  </a:lnTo>
                  <a:cubicBezTo>
                    <a:pt x="22590" y="145181"/>
                    <a:pt x="15259" y="131618"/>
                    <a:pt x="7929" y="117690"/>
                  </a:cubicBezTo>
                  <a:cubicBezTo>
                    <a:pt x="964" y="107060"/>
                    <a:pt x="3164" y="95331"/>
                    <a:pt x="4263" y="83968"/>
                  </a:cubicBezTo>
                  <a:cubicBezTo>
                    <a:pt x="9395" y="79570"/>
                    <a:pt x="14526" y="83235"/>
                    <a:pt x="18192" y="83602"/>
                  </a:cubicBezTo>
                  <a:cubicBezTo>
                    <a:pt x="3530" y="81403"/>
                    <a:pt x="4630" y="68940"/>
                    <a:pt x="3897" y="57578"/>
                  </a:cubicBezTo>
                  <a:cubicBezTo>
                    <a:pt x="-2701" y="45482"/>
                    <a:pt x="1331" y="32653"/>
                    <a:pt x="231" y="19824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BFF19C79-C052-4F3A-B70B-6949E05F8209}"/>
                </a:ext>
              </a:extLst>
            </p:cNvPr>
            <p:cNvSpPr/>
            <p:nvPr/>
          </p:nvSpPr>
          <p:spPr>
            <a:xfrm>
              <a:off x="10161248" y="5222529"/>
              <a:ext cx="47149" cy="105168"/>
            </a:xfrm>
            <a:custGeom>
              <a:avLst/>
              <a:gdLst>
                <a:gd name="connsiteX0" fmla="*/ 43875 w 47149"/>
                <a:gd name="connsiteY0" fmla="*/ 65583 h 105168"/>
                <a:gd name="connsiteX1" fmla="*/ 23349 w 47149"/>
                <a:gd name="connsiteY1" fmla="*/ 90874 h 105168"/>
                <a:gd name="connsiteX2" fmla="*/ 14185 w 47149"/>
                <a:gd name="connsiteY2" fmla="*/ 105169 h 105168"/>
                <a:gd name="connsiteX3" fmla="*/ 5755 w 47149"/>
                <a:gd name="connsiteY3" fmla="*/ 61551 h 105168"/>
                <a:gd name="connsiteX4" fmla="*/ 6855 w 47149"/>
                <a:gd name="connsiteY4" fmla="*/ 17199 h 105168"/>
                <a:gd name="connsiteX5" fmla="*/ 30680 w 47149"/>
                <a:gd name="connsiteY5" fmla="*/ 12068 h 105168"/>
                <a:gd name="connsiteX6" fmla="*/ 39110 w 47149"/>
                <a:gd name="connsiteY6" fmla="*/ 21598 h 105168"/>
                <a:gd name="connsiteX7" fmla="*/ 43509 w 47149"/>
                <a:gd name="connsiteY7" fmla="*/ 29662 h 105168"/>
                <a:gd name="connsiteX8" fmla="*/ 44242 w 47149"/>
                <a:gd name="connsiteY8" fmla="*/ 61917 h 105168"/>
                <a:gd name="connsiteX9" fmla="*/ 43875 w 47149"/>
                <a:gd name="connsiteY9" fmla="*/ 65583 h 10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149" h="105168">
                  <a:moveTo>
                    <a:pt x="43875" y="65583"/>
                  </a:moveTo>
                  <a:cubicBezTo>
                    <a:pt x="43509" y="79511"/>
                    <a:pt x="42409" y="92340"/>
                    <a:pt x="23349" y="90874"/>
                  </a:cubicBezTo>
                  <a:cubicBezTo>
                    <a:pt x="10887" y="90141"/>
                    <a:pt x="23349" y="102603"/>
                    <a:pt x="14185" y="105169"/>
                  </a:cubicBezTo>
                  <a:cubicBezTo>
                    <a:pt x="5389" y="91973"/>
                    <a:pt x="14185" y="74746"/>
                    <a:pt x="5755" y="61551"/>
                  </a:cubicBezTo>
                  <a:cubicBezTo>
                    <a:pt x="-7807" y="46523"/>
                    <a:pt x="6855" y="32228"/>
                    <a:pt x="6855" y="17199"/>
                  </a:cubicBezTo>
                  <a:cubicBezTo>
                    <a:pt x="14185" y="-4793"/>
                    <a:pt x="15285" y="-4793"/>
                    <a:pt x="30680" y="12068"/>
                  </a:cubicBezTo>
                  <a:cubicBezTo>
                    <a:pt x="33612" y="15367"/>
                    <a:pt x="36544" y="18299"/>
                    <a:pt x="39110" y="21598"/>
                  </a:cubicBezTo>
                  <a:cubicBezTo>
                    <a:pt x="40943" y="24164"/>
                    <a:pt x="42409" y="26729"/>
                    <a:pt x="43509" y="29662"/>
                  </a:cubicBezTo>
                  <a:cubicBezTo>
                    <a:pt x="44975" y="40291"/>
                    <a:pt x="50473" y="50921"/>
                    <a:pt x="44242" y="61917"/>
                  </a:cubicBezTo>
                  <a:cubicBezTo>
                    <a:pt x="43875" y="63017"/>
                    <a:pt x="43875" y="64483"/>
                    <a:pt x="43875" y="65583"/>
                  </a:cubicBezTo>
                  <a:close/>
                </a:path>
              </a:pathLst>
            </a:custGeom>
            <a:solidFill>
              <a:srgbClr val="EF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B293410B-72F2-4862-87A9-E878878EA315}"/>
                </a:ext>
              </a:extLst>
            </p:cNvPr>
            <p:cNvSpPr/>
            <p:nvPr/>
          </p:nvSpPr>
          <p:spPr>
            <a:xfrm>
              <a:off x="10159818" y="5373981"/>
              <a:ext cx="26823" cy="130911"/>
            </a:xfrm>
            <a:custGeom>
              <a:avLst/>
              <a:gdLst>
                <a:gd name="connsiteX0" fmla="*/ 587 w 26823"/>
                <a:gd name="connsiteY0" fmla="*/ 634 h 130911"/>
                <a:gd name="connsiteX1" fmla="*/ 2419 w 26823"/>
                <a:gd name="connsiteY1" fmla="*/ 1367 h 130911"/>
                <a:gd name="connsiteX2" fmla="*/ 18914 w 26823"/>
                <a:gd name="connsiteY2" fmla="*/ 22259 h 130911"/>
                <a:gd name="connsiteX3" fmla="*/ 26611 w 26823"/>
                <a:gd name="connsiteY3" fmla="*/ 116826 h 130911"/>
                <a:gd name="connsiteX4" fmla="*/ 26244 w 26823"/>
                <a:gd name="connsiteY4" fmla="*/ 124524 h 130911"/>
                <a:gd name="connsiteX5" fmla="*/ 5718 w 26823"/>
                <a:gd name="connsiteY5" fmla="*/ 116093 h 130911"/>
                <a:gd name="connsiteX6" fmla="*/ 3886 w 26823"/>
                <a:gd name="connsiteY6" fmla="*/ 32156 h 130911"/>
                <a:gd name="connsiteX7" fmla="*/ 587 w 26823"/>
                <a:gd name="connsiteY7" fmla="*/ 634 h 13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3" h="130911">
                  <a:moveTo>
                    <a:pt x="587" y="634"/>
                  </a:moveTo>
                  <a:cubicBezTo>
                    <a:pt x="1320" y="1000"/>
                    <a:pt x="1686" y="1367"/>
                    <a:pt x="2419" y="1367"/>
                  </a:cubicBezTo>
                  <a:cubicBezTo>
                    <a:pt x="24778" y="-4864"/>
                    <a:pt x="19280" y="11630"/>
                    <a:pt x="18914" y="22259"/>
                  </a:cubicBezTo>
                  <a:cubicBezTo>
                    <a:pt x="17814" y="54148"/>
                    <a:pt x="28444" y="84938"/>
                    <a:pt x="26611" y="116826"/>
                  </a:cubicBezTo>
                  <a:cubicBezTo>
                    <a:pt x="26611" y="119392"/>
                    <a:pt x="26611" y="121958"/>
                    <a:pt x="26244" y="124524"/>
                  </a:cubicBezTo>
                  <a:cubicBezTo>
                    <a:pt x="13782" y="135886"/>
                    <a:pt x="5352" y="131488"/>
                    <a:pt x="5718" y="116093"/>
                  </a:cubicBezTo>
                  <a:cubicBezTo>
                    <a:pt x="6818" y="88236"/>
                    <a:pt x="-4545" y="60746"/>
                    <a:pt x="3886" y="32156"/>
                  </a:cubicBezTo>
                  <a:cubicBezTo>
                    <a:pt x="6818" y="22626"/>
                    <a:pt x="-2346" y="11630"/>
                    <a:pt x="587" y="634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518D5062-A69E-4D0A-A6DB-7E7540D378F0}"/>
                </a:ext>
              </a:extLst>
            </p:cNvPr>
            <p:cNvSpPr/>
            <p:nvPr/>
          </p:nvSpPr>
          <p:spPr>
            <a:xfrm>
              <a:off x="10168445" y="5527108"/>
              <a:ext cx="21705" cy="106650"/>
            </a:xfrm>
            <a:custGeom>
              <a:avLst/>
              <a:gdLst>
                <a:gd name="connsiteX0" fmla="*/ 17984 w 21705"/>
                <a:gd name="connsiteY0" fmla="*/ 106650 h 106650"/>
                <a:gd name="connsiteX1" fmla="*/ 6988 w 21705"/>
                <a:gd name="connsiteY1" fmla="*/ 35175 h 106650"/>
                <a:gd name="connsiteX2" fmla="*/ 5155 w 21705"/>
                <a:gd name="connsiteY2" fmla="*/ 17214 h 106650"/>
                <a:gd name="connsiteX3" fmla="*/ 1490 w 21705"/>
                <a:gd name="connsiteY3" fmla="*/ 2186 h 106650"/>
                <a:gd name="connsiteX4" fmla="*/ 17618 w 21705"/>
                <a:gd name="connsiteY4" fmla="*/ 5119 h 106650"/>
                <a:gd name="connsiteX5" fmla="*/ 16885 w 21705"/>
                <a:gd name="connsiteY5" fmla="*/ 65598 h 106650"/>
                <a:gd name="connsiteX6" fmla="*/ 20550 w 21705"/>
                <a:gd name="connsiteY6" fmla="*/ 94921 h 106650"/>
                <a:gd name="connsiteX7" fmla="*/ 17984 w 21705"/>
                <a:gd name="connsiteY7" fmla="*/ 106650 h 1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05" h="106650">
                  <a:moveTo>
                    <a:pt x="17984" y="106650"/>
                  </a:moveTo>
                  <a:cubicBezTo>
                    <a:pt x="-5474" y="86124"/>
                    <a:pt x="757" y="60466"/>
                    <a:pt x="6988" y="35175"/>
                  </a:cubicBezTo>
                  <a:cubicBezTo>
                    <a:pt x="8821" y="28211"/>
                    <a:pt x="6622" y="23079"/>
                    <a:pt x="5155" y="17214"/>
                  </a:cubicBezTo>
                  <a:cubicBezTo>
                    <a:pt x="3689" y="12083"/>
                    <a:pt x="-2909" y="7318"/>
                    <a:pt x="1490" y="2186"/>
                  </a:cubicBezTo>
                  <a:cubicBezTo>
                    <a:pt x="7355" y="-4778"/>
                    <a:pt x="11753" y="7318"/>
                    <a:pt x="17618" y="5119"/>
                  </a:cubicBezTo>
                  <a:cubicBezTo>
                    <a:pt x="20917" y="25278"/>
                    <a:pt x="22016" y="45072"/>
                    <a:pt x="16885" y="65598"/>
                  </a:cubicBezTo>
                  <a:cubicBezTo>
                    <a:pt x="15418" y="71829"/>
                    <a:pt x="16885" y="85024"/>
                    <a:pt x="20550" y="94921"/>
                  </a:cubicBezTo>
                  <a:cubicBezTo>
                    <a:pt x="22383" y="99319"/>
                    <a:pt x="22383" y="103718"/>
                    <a:pt x="17984" y="10665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818185A-13E9-41BF-86AE-60CAF0BDC0FC}"/>
                </a:ext>
              </a:extLst>
            </p:cNvPr>
            <p:cNvSpPr/>
            <p:nvPr/>
          </p:nvSpPr>
          <p:spPr>
            <a:xfrm>
              <a:off x="10182031" y="6222917"/>
              <a:ext cx="33135" cy="111296"/>
            </a:xfrm>
            <a:custGeom>
              <a:avLst/>
              <a:gdLst>
                <a:gd name="connsiteX0" fmla="*/ 30423 w 33135"/>
                <a:gd name="connsiteY0" fmla="*/ 83073 h 111296"/>
                <a:gd name="connsiteX1" fmla="*/ 17227 w 33135"/>
                <a:gd name="connsiteY1" fmla="*/ 111297 h 111296"/>
                <a:gd name="connsiteX2" fmla="*/ 0 w 33135"/>
                <a:gd name="connsiteY2" fmla="*/ 4634 h 111296"/>
                <a:gd name="connsiteX3" fmla="*/ 3299 w 33135"/>
                <a:gd name="connsiteY3" fmla="*/ 602 h 111296"/>
                <a:gd name="connsiteX4" fmla="*/ 32988 w 33135"/>
                <a:gd name="connsiteY4" fmla="*/ 76109 h 111296"/>
                <a:gd name="connsiteX5" fmla="*/ 30423 w 33135"/>
                <a:gd name="connsiteY5" fmla="*/ 83073 h 11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35" h="111296">
                  <a:moveTo>
                    <a:pt x="30423" y="83073"/>
                  </a:moveTo>
                  <a:cubicBezTo>
                    <a:pt x="23458" y="89671"/>
                    <a:pt x="25658" y="100300"/>
                    <a:pt x="17227" y="111297"/>
                  </a:cubicBezTo>
                  <a:cubicBezTo>
                    <a:pt x="10263" y="73543"/>
                    <a:pt x="1466" y="39822"/>
                    <a:pt x="0" y="4634"/>
                  </a:cubicBezTo>
                  <a:cubicBezTo>
                    <a:pt x="733" y="2801"/>
                    <a:pt x="2566" y="-1597"/>
                    <a:pt x="3299" y="602"/>
                  </a:cubicBezTo>
                  <a:cubicBezTo>
                    <a:pt x="13562" y="25526"/>
                    <a:pt x="23458" y="50818"/>
                    <a:pt x="32988" y="76109"/>
                  </a:cubicBezTo>
                  <a:cubicBezTo>
                    <a:pt x="33722" y="77942"/>
                    <a:pt x="31522" y="80874"/>
                    <a:pt x="30423" y="83073"/>
                  </a:cubicBezTo>
                  <a:close/>
                </a:path>
              </a:pathLst>
            </a:custGeom>
            <a:solidFill>
              <a:srgbClr val="E7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CDFE521-5289-43E1-9293-E959B64F965D}"/>
                </a:ext>
              </a:extLst>
            </p:cNvPr>
            <p:cNvSpPr/>
            <p:nvPr/>
          </p:nvSpPr>
          <p:spPr>
            <a:xfrm>
              <a:off x="10313644" y="6291328"/>
              <a:ext cx="37138" cy="59234"/>
            </a:xfrm>
            <a:custGeom>
              <a:avLst/>
              <a:gdLst>
                <a:gd name="connsiteX0" fmla="*/ 341 w 37138"/>
                <a:gd name="connsiteY0" fmla="*/ 0 h 59234"/>
                <a:gd name="connsiteX1" fmla="*/ 27831 w 37138"/>
                <a:gd name="connsiteY1" fmla="*/ 4032 h 59234"/>
                <a:gd name="connsiteX2" fmla="*/ 36995 w 37138"/>
                <a:gd name="connsiteY2" fmla="*/ 8064 h 59234"/>
                <a:gd name="connsiteX3" fmla="*/ 30397 w 37138"/>
                <a:gd name="connsiteY3" fmla="*/ 10630 h 59234"/>
                <a:gd name="connsiteX4" fmla="*/ 30397 w 37138"/>
                <a:gd name="connsiteY4" fmla="*/ 20526 h 59234"/>
                <a:gd name="connsiteX5" fmla="*/ 21600 w 37138"/>
                <a:gd name="connsiteY5" fmla="*/ 58280 h 59234"/>
                <a:gd name="connsiteX6" fmla="*/ 11704 w 37138"/>
                <a:gd name="connsiteY6" fmla="*/ 56447 h 59234"/>
                <a:gd name="connsiteX7" fmla="*/ 341 w 37138"/>
                <a:gd name="connsiteY7" fmla="*/ 0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38" h="59234">
                  <a:moveTo>
                    <a:pt x="341" y="0"/>
                  </a:moveTo>
                  <a:cubicBezTo>
                    <a:pt x="8771" y="5865"/>
                    <a:pt x="17568" y="7697"/>
                    <a:pt x="27831" y="4032"/>
                  </a:cubicBezTo>
                  <a:cubicBezTo>
                    <a:pt x="31130" y="2932"/>
                    <a:pt x="36628" y="3299"/>
                    <a:pt x="36995" y="8064"/>
                  </a:cubicBezTo>
                  <a:cubicBezTo>
                    <a:pt x="38094" y="16128"/>
                    <a:pt x="32596" y="9530"/>
                    <a:pt x="30397" y="10630"/>
                  </a:cubicBezTo>
                  <a:cubicBezTo>
                    <a:pt x="23799" y="13562"/>
                    <a:pt x="28198" y="17227"/>
                    <a:pt x="30397" y="20526"/>
                  </a:cubicBezTo>
                  <a:cubicBezTo>
                    <a:pt x="41027" y="35921"/>
                    <a:pt x="21967" y="45084"/>
                    <a:pt x="21600" y="58280"/>
                  </a:cubicBezTo>
                  <a:cubicBezTo>
                    <a:pt x="21600" y="60845"/>
                    <a:pt x="15002" y="57547"/>
                    <a:pt x="11704" y="56447"/>
                  </a:cubicBezTo>
                  <a:cubicBezTo>
                    <a:pt x="-1125" y="39220"/>
                    <a:pt x="-392" y="19427"/>
                    <a:pt x="341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24673ACA-367B-4B6E-BC0B-75845702E28C}"/>
                </a:ext>
              </a:extLst>
            </p:cNvPr>
            <p:cNvSpPr/>
            <p:nvPr/>
          </p:nvSpPr>
          <p:spPr>
            <a:xfrm>
              <a:off x="10200795" y="5248920"/>
              <a:ext cx="64872" cy="35526"/>
            </a:xfrm>
            <a:custGeom>
              <a:avLst/>
              <a:gdLst>
                <a:gd name="connsiteX0" fmla="*/ 4328 w 64872"/>
                <a:gd name="connsiteY0" fmla="*/ 35527 h 35526"/>
                <a:gd name="connsiteX1" fmla="*/ 296 w 64872"/>
                <a:gd name="connsiteY1" fmla="*/ 1805 h 35526"/>
                <a:gd name="connsiteX2" fmla="*/ 60408 w 64872"/>
                <a:gd name="connsiteY2" fmla="*/ 9136 h 35526"/>
                <a:gd name="connsiteX3" fmla="*/ 57476 w 64872"/>
                <a:gd name="connsiteY3" fmla="*/ 23431 h 35526"/>
                <a:gd name="connsiteX4" fmla="*/ 37683 w 64872"/>
                <a:gd name="connsiteY4" fmla="*/ 28196 h 35526"/>
                <a:gd name="connsiteX5" fmla="*/ 4328 w 64872"/>
                <a:gd name="connsiteY5" fmla="*/ 35527 h 3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72" h="35526">
                  <a:moveTo>
                    <a:pt x="4328" y="35527"/>
                  </a:moveTo>
                  <a:cubicBezTo>
                    <a:pt x="3228" y="24164"/>
                    <a:pt x="-1170" y="13534"/>
                    <a:pt x="296" y="1805"/>
                  </a:cubicBezTo>
                  <a:cubicBezTo>
                    <a:pt x="21189" y="-761"/>
                    <a:pt x="41715" y="-2227"/>
                    <a:pt x="60408" y="9136"/>
                  </a:cubicBezTo>
                  <a:cubicBezTo>
                    <a:pt x="64440" y="15001"/>
                    <a:pt x="69205" y="20499"/>
                    <a:pt x="57476" y="23431"/>
                  </a:cubicBezTo>
                  <a:cubicBezTo>
                    <a:pt x="50878" y="24897"/>
                    <a:pt x="44281" y="26363"/>
                    <a:pt x="37683" y="28196"/>
                  </a:cubicBezTo>
                  <a:cubicBezTo>
                    <a:pt x="25587" y="24897"/>
                    <a:pt x="13125" y="21965"/>
                    <a:pt x="4328" y="35527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CD3F51B8-11F3-4CB5-A397-69E7099CA95E}"/>
                </a:ext>
              </a:extLst>
            </p:cNvPr>
            <p:cNvSpPr/>
            <p:nvPr/>
          </p:nvSpPr>
          <p:spPr>
            <a:xfrm>
              <a:off x="10235231" y="5810430"/>
              <a:ext cx="33669" cy="43158"/>
            </a:xfrm>
            <a:custGeom>
              <a:avLst/>
              <a:gdLst>
                <a:gd name="connsiteX0" fmla="*/ 3614 w 33669"/>
                <a:gd name="connsiteY0" fmla="*/ 0 h 43158"/>
                <a:gd name="connsiteX1" fmla="*/ 15709 w 33669"/>
                <a:gd name="connsiteY1" fmla="*/ 15395 h 43158"/>
                <a:gd name="connsiteX2" fmla="*/ 20474 w 33669"/>
                <a:gd name="connsiteY2" fmla="*/ 20893 h 43158"/>
                <a:gd name="connsiteX3" fmla="*/ 33670 w 33669"/>
                <a:gd name="connsiteY3" fmla="*/ 33721 h 43158"/>
                <a:gd name="connsiteX4" fmla="*/ 11677 w 33669"/>
                <a:gd name="connsiteY4" fmla="*/ 41785 h 43158"/>
                <a:gd name="connsiteX5" fmla="*/ 3614 w 33669"/>
                <a:gd name="connsiteY5" fmla="*/ 41419 h 43158"/>
                <a:gd name="connsiteX6" fmla="*/ 3614 w 33669"/>
                <a:gd name="connsiteY6" fmla="*/ 0 h 4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9" h="43158">
                  <a:moveTo>
                    <a:pt x="3614" y="0"/>
                  </a:moveTo>
                  <a:cubicBezTo>
                    <a:pt x="9112" y="4032"/>
                    <a:pt x="21574" y="2199"/>
                    <a:pt x="15709" y="15395"/>
                  </a:cubicBezTo>
                  <a:cubicBezTo>
                    <a:pt x="14243" y="18693"/>
                    <a:pt x="16443" y="21992"/>
                    <a:pt x="20474" y="20893"/>
                  </a:cubicBezTo>
                  <a:cubicBezTo>
                    <a:pt x="32570" y="17594"/>
                    <a:pt x="31837" y="26757"/>
                    <a:pt x="33670" y="33721"/>
                  </a:cubicBezTo>
                  <a:cubicBezTo>
                    <a:pt x="25239" y="33355"/>
                    <a:pt x="16076" y="29323"/>
                    <a:pt x="11677" y="41785"/>
                  </a:cubicBezTo>
                  <a:cubicBezTo>
                    <a:pt x="10578" y="44718"/>
                    <a:pt x="6546" y="42152"/>
                    <a:pt x="3614" y="41419"/>
                  </a:cubicBezTo>
                  <a:cubicBezTo>
                    <a:pt x="-6649" y="27490"/>
                    <a:pt x="8745" y="13562"/>
                    <a:pt x="361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3A94FD92-5452-45C9-8A69-9541DF771CA1}"/>
                </a:ext>
              </a:extLst>
            </p:cNvPr>
            <p:cNvSpPr/>
            <p:nvPr/>
          </p:nvSpPr>
          <p:spPr>
            <a:xfrm>
              <a:off x="10229278" y="5314932"/>
              <a:ext cx="22500" cy="25961"/>
            </a:xfrm>
            <a:custGeom>
              <a:avLst/>
              <a:gdLst>
                <a:gd name="connsiteX0" fmla="*/ 20929 w 22500"/>
                <a:gd name="connsiteY0" fmla="*/ 7268 h 25961"/>
                <a:gd name="connsiteX1" fmla="*/ 20929 w 22500"/>
                <a:gd name="connsiteY1" fmla="*/ 25962 h 25961"/>
                <a:gd name="connsiteX2" fmla="*/ 13965 w 22500"/>
                <a:gd name="connsiteY2" fmla="*/ 23762 h 25961"/>
                <a:gd name="connsiteX3" fmla="*/ 770 w 22500"/>
                <a:gd name="connsiteY3" fmla="*/ 3603 h 25961"/>
                <a:gd name="connsiteX4" fmla="*/ 20929 w 22500"/>
                <a:gd name="connsiteY4" fmla="*/ 7268 h 2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00" h="25961">
                  <a:moveTo>
                    <a:pt x="20929" y="7268"/>
                  </a:moveTo>
                  <a:cubicBezTo>
                    <a:pt x="24961" y="13499"/>
                    <a:pt x="19830" y="19730"/>
                    <a:pt x="20929" y="25962"/>
                  </a:cubicBezTo>
                  <a:cubicBezTo>
                    <a:pt x="18730" y="25228"/>
                    <a:pt x="15798" y="25228"/>
                    <a:pt x="13965" y="23762"/>
                  </a:cubicBezTo>
                  <a:cubicBezTo>
                    <a:pt x="7367" y="18264"/>
                    <a:pt x="-2896" y="10567"/>
                    <a:pt x="770" y="3603"/>
                  </a:cubicBezTo>
                  <a:cubicBezTo>
                    <a:pt x="6268" y="-7027"/>
                    <a:pt x="13232" y="9467"/>
                    <a:pt x="20929" y="7268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FBF02CB-623B-4B66-A9AB-7B8A810D89EF}"/>
                </a:ext>
              </a:extLst>
            </p:cNvPr>
            <p:cNvSpPr/>
            <p:nvPr/>
          </p:nvSpPr>
          <p:spPr>
            <a:xfrm>
              <a:off x="10232125" y="5750317"/>
              <a:ext cx="28344" cy="28062"/>
            </a:xfrm>
            <a:custGeom>
              <a:avLst/>
              <a:gdLst>
                <a:gd name="connsiteX0" fmla="*/ 3054 w 28344"/>
                <a:gd name="connsiteY0" fmla="*/ 0 h 28062"/>
                <a:gd name="connsiteX1" fmla="*/ 28345 w 28344"/>
                <a:gd name="connsiteY1" fmla="*/ 18693 h 28062"/>
                <a:gd name="connsiteX2" fmla="*/ 3054 w 28344"/>
                <a:gd name="connsiteY2" fmla="*/ 26391 h 28062"/>
                <a:gd name="connsiteX3" fmla="*/ 3054 w 28344"/>
                <a:gd name="connsiteY3" fmla="*/ 0 h 2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44" h="28062">
                  <a:moveTo>
                    <a:pt x="3054" y="0"/>
                  </a:moveTo>
                  <a:cubicBezTo>
                    <a:pt x="11118" y="24558"/>
                    <a:pt x="11118" y="24558"/>
                    <a:pt x="28345" y="18693"/>
                  </a:cubicBezTo>
                  <a:cubicBezTo>
                    <a:pt x="23946" y="29323"/>
                    <a:pt x="23946" y="29323"/>
                    <a:pt x="3054" y="26391"/>
                  </a:cubicBezTo>
                  <a:cubicBezTo>
                    <a:pt x="6719" y="17594"/>
                    <a:pt x="-5377" y="8797"/>
                    <a:pt x="305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1CD12323-9A55-4F7A-88F8-2DF76F4A8810}"/>
                </a:ext>
              </a:extLst>
            </p:cNvPr>
            <p:cNvSpPr/>
            <p:nvPr/>
          </p:nvSpPr>
          <p:spPr>
            <a:xfrm>
              <a:off x="10154390" y="6020823"/>
              <a:ext cx="9314" cy="29395"/>
            </a:xfrm>
            <a:custGeom>
              <a:avLst/>
              <a:gdLst>
                <a:gd name="connsiteX0" fmla="*/ 9314 w 9314"/>
                <a:gd name="connsiteY0" fmla="*/ 22359 h 29395"/>
                <a:gd name="connsiteX1" fmla="*/ 8948 w 9314"/>
                <a:gd name="connsiteY1" fmla="*/ 27857 h 29395"/>
                <a:gd name="connsiteX2" fmla="*/ 6749 w 9314"/>
                <a:gd name="connsiteY2" fmla="*/ 29323 h 29395"/>
                <a:gd name="connsiteX3" fmla="*/ 9314 w 9314"/>
                <a:gd name="connsiteY3" fmla="*/ 0 h 29395"/>
                <a:gd name="connsiteX4" fmla="*/ 9314 w 9314"/>
                <a:gd name="connsiteY4" fmla="*/ 22359 h 2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4" h="29395">
                  <a:moveTo>
                    <a:pt x="9314" y="22359"/>
                  </a:moveTo>
                  <a:cubicBezTo>
                    <a:pt x="9314" y="24192"/>
                    <a:pt x="9314" y="26024"/>
                    <a:pt x="8948" y="27857"/>
                  </a:cubicBezTo>
                  <a:cubicBezTo>
                    <a:pt x="8948" y="28590"/>
                    <a:pt x="6749" y="29690"/>
                    <a:pt x="6749" y="29323"/>
                  </a:cubicBezTo>
                  <a:cubicBezTo>
                    <a:pt x="-3148" y="19427"/>
                    <a:pt x="-2048" y="7697"/>
                    <a:pt x="9314" y="0"/>
                  </a:cubicBezTo>
                  <a:cubicBezTo>
                    <a:pt x="9314" y="7697"/>
                    <a:pt x="9314" y="15028"/>
                    <a:pt x="9314" y="22359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7A12E10D-9FCA-4BEC-880C-00F2F759CA95}"/>
                </a:ext>
              </a:extLst>
            </p:cNvPr>
            <p:cNvSpPr/>
            <p:nvPr/>
          </p:nvSpPr>
          <p:spPr>
            <a:xfrm>
              <a:off x="10071996" y="5026350"/>
              <a:ext cx="105270" cy="442892"/>
            </a:xfrm>
            <a:custGeom>
              <a:avLst/>
              <a:gdLst>
                <a:gd name="connsiteX0" fmla="*/ 9237 w 105270"/>
                <a:gd name="connsiteY0" fmla="*/ 152900 h 442892"/>
                <a:gd name="connsiteX1" fmla="*/ 17667 w 105270"/>
                <a:gd name="connsiteY1" fmla="*/ 102684 h 442892"/>
                <a:gd name="connsiteX2" fmla="*/ 19500 w 105270"/>
                <a:gd name="connsiteY2" fmla="*/ 90222 h 442892"/>
                <a:gd name="connsiteX3" fmla="*/ 27931 w 105270"/>
                <a:gd name="connsiteY3" fmla="*/ 76660 h 442892"/>
                <a:gd name="connsiteX4" fmla="*/ 29030 w 105270"/>
                <a:gd name="connsiteY4" fmla="*/ 92421 h 442892"/>
                <a:gd name="connsiteX5" fmla="*/ 35261 w 105270"/>
                <a:gd name="connsiteY5" fmla="*/ 99019 h 442892"/>
                <a:gd name="connsiteX6" fmla="*/ 52122 w 105270"/>
                <a:gd name="connsiteY6" fmla="*/ 94621 h 442892"/>
                <a:gd name="connsiteX7" fmla="*/ 41859 w 105270"/>
                <a:gd name="connsiteY7" fmla="*/ 60899 h 442892"/>
                <a:gd name="connsiteX8" fmla="*/ 55421 w 105270"/>
                <a:gd name="connsiteY8" fmla="*/ 71895 h 442892"/>
                <a:gd name="connsiteX9" fmla="*/ 57620 w 105270"/>
                <a:gd name="connsiteY9" fmla="*/ 53935 h 442892"/>
                <a:gd name="connsiteX10" fmla="*/ 58720 w 105270"/>
                <a:gd name="connsiteY10" fmla="*/ 45504 h 442892"/>
                <a:gd name="connsiteX11" fmla="*/ 69716 w 105270"/>
                <a:gd name="connsiteY11" fmla="*/ 10683 h 442892"/>
                <a:gd name="connsiteX12" fmla="*/ 76314 w 105270"/>
                <a:gd name="connsiteY12" fmla="*/ 54 h 442892"/>
                <a:gd name="connsiteX13" fmla="*/ 84378 w 105270"/>
                <a:gd name="connsiteY13" fmla="*/ 11050 h 442892"/>
                <a:gd name="connsiteX14" fmla="*/ 84378 w 105270"/>
                <a:gd name="connsiteY14" fmla="*/ 41106 h 442892"/>
                <a:gd name="connsiteX15" fmla="*/ 95007 w 105270"/>
                <a:gd name="connsiteY15" fmla="*/ 21313 h 442892"/>
                <a:gd name="connsiteX16" fmla="*/ 102704 w 105270"/>
                <a:gd name="connsiteY16" fmla="*/ 49170 h 442892"/>
                <a:gd name="connsiteX17" fmla="*/ 105270 w 105270"/>
                <a:gd name="connsiteY17" fmla="*/ 162064 h 442892"/>
                <a:gd name="connsiteX18" fmla="*/ 98306 w 105270"/>
                <a:gd name="connsiteY18" fmla="*/ 185156 h 442892"/>
                <a:gd name="connsiteX19" fmla="*/ 82545 w 105270"/>
                <a:gd name="connsiteY19" fmla="*/ 189920 h 442892"/>
                <a:gd name="connsiteX20" fmla="*/ 72282 w 105270"/>
                <a:gd name="connsiteY20" fmla="*/ 183689 h 442892"/>
                <a:gd name="connsiteX21" fmla="*/ 66784 w 105270"/>
                <a:gd name="connsiteY21" fmla="*/ 196152 h 442892"/>
                <a:gd name="connsiteX22" fmla="*/ 57987 w 105270"/>
                <a:gd name="connsiteY22" fmla="*/ 236104 h 442892"/>
                <a:gd name="connsiteX23" fmla="*/ 57254 w 105270"/>
                <a:gd name="connsiteY23" fmla="*/ 239403 h 442892"/>
                <a:gd name="connsiteX24" fmla="*/ 74481 w 105270"/>
                <a:gd name="connsiteY24" fmla="*/ 276790 h 442892"/>
                <a:gd name="connsiteX25" fmla="*/ 58720 w 105270"/>
                <a:gd name="connsiteY25" fmla="*/ 326273 h 442892"/>
                <a:gd name="connsiteX26" fmla="*/ 53588 w 105270"/>
                <a:gd name="connsiteY26" fmla="*/ 327006 h 442892"/>
                <a:gd name="connsiteX27" fmla="*/ 60186 w 105270"/>
                <a:gd name="connsiteY27" fmla="*/ 396648 h 442892"/>
                <a:gd name="connsiteX28" fmla="*/ 57987 w 105270"/>
                <a:gd name="connsiteY28" fmla="*/ 411310 h 442892"/>
                <a:gd name="connsiteX29" fmla="*/ 43325 w 105270"/>
                <a:gd name="connsiteY29" fmla="*/ 431103 h 442892"/>
                <a:gd name="connsiteX30" fmla="*/ 38560 w 105270"/>
                <a:gd name="connsiteY30" fmla="*/ 434035 h 442892"/>
                <a:gd name="connsiteX31" fmla="*/ 3372 w 105270"/>
                <a:gd name="connsiteY31" fmla="*/ 419740 h 442892"/>
                <a:gd name="connsiteX32" fmla="*/ 4472 w 105270"/>
                <a:gd name="connsiteY32" fmla="*/ 262862 h 442892"/>
                <a:gd name="connsiteX33" fmla="*/ 5572 w 105270"/>
                <a:gd name="connsiteY33" fmla="*/ 177092 h 442892"/>
                <a:gd name="connsiteX34" fmla="*/ 9237 w 105270"/>
                <a:gd name="connsiteY34" fmla="*/ 152900 h 442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70" h="442892">
                  <a:moveTo>
                    <a:pt x="9237" y="152900"/>
                  </a:moveTo>
                  <a:cubicBezTo>
                    <a:pt x="21699" y="137872"/>
                    <a:pt x="15102" y="119545"/>
                    <a:pt x="17667" y="102684"/>
                  </a:cubicBezTo>
                  <a:cubicBezTo>
                    <a:pt x="18401" y="98652"/>
                    <a:pt x="18034" y="94254"/>
                    <a:pt x="19500" y="90222"/>
                  </a:cubicBezTo>
                  <a:cubicBezTo>
                    <a:pt x="21699" y="85090"/>
                    <a:pt x="19867" y="74827"/>
                    <a:pt x="27931" y="76660"/>
                  </a:cubicBezTo>
                  <a:cubicBezTo>
                    <a:pt x="34528" y="78126"/>
                    <a:pt x="31962" y="86190"/>
                    <a:pt x="29030" y="92421"/>
                  </a:cubicBezTo>
                  <a:cubicBezTo>
                    <a:pt x="27197" y="95720"/>
                    <a:pt x="34895" y="100852"/>
                    <a:pt x="35261" y="99019"/>
                  </a:cubicBezTo>
                  <a:cubicBezTo>
                    <a:pt x="37461" y="83991"/>
                    <a:pt x="46258" y="97553"/>
                    <a:pt x="52122" y="94621"/>
                  </a:cubicBezTo>
                  <a:cubicBezTo>
                    <a:pt x="51756" y="82891"/>
                    <a:pt x="38194" y="74461"/>
                    <a:pt x="41859" y="60899"/>
                  </a:cubicBezTo>
                  <a:cubicBezTo>
                    <a:pt x="49556" y="60899"/>
                    <a:pt x="46624" y="76294"/>
                    <a:pt x="55421" y="71895"/>
                  </a:cubicBezTo>
                  <a:cubicBezTo>
                    <a:pt x="62752" y="68230"/>
                    <a:pt x="61286" y="60532"/>
                    <a:pt x="57620" y="53935"/>
                  </a:cubicBezTo>
                  <a:cubicBezTo>
                    <a:pt x="55788" y="51002"/>
                    <a:pt x="55788" y="46971"/>
                    <a:pt x="58720" y="45504"/>
                  </a:cubicBezTo>
                  <a:cubicBezTo>
                    <a:pt x="74481" y="37440"/>
                    <a:pt x="71182" y="23879"/>
                    <a:pt x="69716" y="10683"/>
                  </a:cubicBezTo>
                  <a:cubicBezTo>
                    <a:pt x="68983" y="6285"/>
                    <a:pt x="68250" y="-680"/>
                    <a:pt x="76314" y="54"/>
                  </a:cubicBezTo>
                  <a:cubicBezTo>
                    <a:pt x="82545" y="420"/>
                    <a:pt x="84378" y="5552"/>
                    <a:pt x="84378" y="11050"/>
                  </a:cubicBezTo>
                  <a:cubicBezTo>
                    <a:pt x="84378" y="20213"/>
                    <a:pt x="84378" y="29010"/>
                    <a:pt x="84378" y="41106"/>
                  </a:cubicBezTo>
                  <a:cubicBezTo>
                    <a:pt x="94641" y="34508"/>
                    <a:pt x="89143" y="25345"/>
                    <a:pt x="95007" y="21313"/>
                  </a:cubicBezTo>
                  <a:cubicBezTo>
                    <a:pt x="103804" y="28644"/>
                    <a:pt x="101238" y="39640"/>
                    <a:pt x="102704" y="49170"/>
                  </a:cubicBezTo>
                  <a:cubicBezTo>
                    <a:pt x="108569" y="86557"/>
                    <a:pt x="101971" y="124677"/>
                    <a:pt x="105270" y="162064"/>
                  </a:cubicBezTo>
                  <a:cubicBezTo>
                    <a:pt x="100872" y="169028"/>
                    <a:pt x="101238" y="177458"/>
                    <a:pt x="98306" y="185156"/>
                  </a:cubicBezTo>
                  <a:cubicBezTo>
                    <a:pt x="95374" y="193219"/>
                    <a:pt x="90975" y="198717"/>
                    <a:pt x="82545" y="189920"/>
                  </a:cubicBezTo>
                  <a:cubicBezTo>
                    <a:pt x="79613" y="186988"/>
                    <a:pt x="77413" y="181490"/>
                    <a:pt x="72282" y="183689"/>
                  </a:cubicBezTo>
                  <a:cubicBezTo>
                    <a:pt x="66784" y="185156"/>
                    <a:pt x="66784" y="191020"/>
                    <a:pt x="66784" y="196152"/>
                  </a:cubicBezTo>
                  <a:cubicBezTo>
                    <a:pt x="66417" y="210080"/>
                    <a:pt x="71549" y="225108"/>
                    <a:pt x="57987" y="236104"/>
                  </a:cubicBezTo>
                  <a:cubicBezTo>
                    <a:pt x="57254" y="236838"/>
                    <a:pt x="56521" y="239037"/>
                    <a:pt x="57254" y="239403"/>
                  </a:cubicBezTo>
                  <a:cubicBezTo>
                    <a:pt x="67883" y="250033"/>
                    <a:pt x="68983" y="264328"/>
                    <a:pt x="74481" y="276790"/>
                  </a:cubicBezTo>
                  <a:cubicBezTo>
                    <a:pt x="81812" y="292918"/>
                    <a:pt x="75947" y="319675"/>
                    <a:pt x="58720" y="326273"/>
                  </a:cubicBezTo>
                  <a:cubicBezTo>
                    <a:pt x="56887" y="327006"/>
                    <a:pt x="53222" y="324074"/>
                    <a:pt x="53588" y="327006"/>
                  </a:cubicBezTo>
                  <a:cubicBezTo>
                    <a:pt x="58720" y="350098"/>
                    <a:pt x="53955" y="373923"/>
                    <a:pt x="60186" y="396648"/>
                  </a:cubicBezTo>
                  <a:cubicBezTo>
                    <a:pt x="62019" y="402146"/>
                    <a:pt x="63851" y="410210"/>
                    <a:pt x="57987" y="411310"/>
                  </a:cubicBezTo>
                  <a:cubicBezTo>
                    <a:pt x="46624" y="414242"/>
                    <a:pt x="48090" y="424505"/>
                    <a:pt x="43325" y="431103"/>
                  </a:cubicBezTo>
                  <a:cubicBezTo>
                    <a:pt x="41859" y="432203"/>
                    <a:pt x="40026" y="432936"/>
                    <a:pt x="38560" y="434035"/>
                  </a:cubicBezTo>
                  <a:cubicBezTo>
                    <a:pt x="15468" y="449063"/>
                    <a:pt x="3372" y="445398"/>
                    <a:pt x="3372" y="419740"/>
                  </a:cubicBezTo>
                  <a:cubicBezTo>
                    <a:pt x="3006" y="367692"/>
                    <a:pt x="-4691" y="315643"/>
                    <a:pt x="4472" y="262862"/>
                  </a:cubicBezTo>
                  <a:cubicBezTo>
                    <a:pt x="9237" y="235005"/>
                    <a:pt x="5938" y="205682"/>
                    <a:pt x="5572" y="177092"/>
                  </a:cubicBezTo>
                  <a:cubicBezTo>
                    <a:pt x="5205" y="168661"/>
                    <a:pt x="7404" y="160964"/>
                    <a:pt x="9237" y="152900"/>
                  </a:cubicBezTo>
                  <a:close/>
                </a:path>
              </a:pathLst>
            </a:custGeom>
            <a:solidFill>
              <a:srgbClr val="B5AC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992849A-B364-40DB-9CBC-4F7B4F998326}"/>
                </a:ext>
              </a:extLst>
            </p:cNvPr>
            <p:cNvSpPr/>
            <p:nvPr/>
          </p:nvSpPr>
          <p:spPr>
            <a:xfrm>
              <a:off x="10114954" y="5328185"/>
              <a:ext cx="48521" cy="319867"/>
            </a:xfrm>
            <a:custGeom>
              <a:avLst/>
              <a:gdLst>
                <a:gd name="connsiteX0" fmla="*/ 0 w 48521"/>
                <a:gd name="connsiteY0" fmla="*/ 128901 h 319867"/>
                <a:gd name="connsiteX1" fmla="*/ 13928 w 48521"/>
                <a:gd name="connsiteY1" fmla="*/ 106176 h 319867"/>
                <a:gd name="connsiteX2" fmla="*/ 15028 w 48521"/>
                <a:gd name="connsiteY2" fmla="*/ 95180 h 319867"/>
                <a:gd name="connsiteX3" fmla="*/ 41419 w 48521"/>
                <a:gd name="connsiteY3" fmla="*/ 979 h 319867"/>
                <a:gd name="connsiteX4" fmla="*/ 48017 w 48521"/>
                <a:gd name="connsiteY4" fmla="*/ 4278 h 319867"/>
                <a:gd name="connsiteX5" fmla="*/ 45084 w 48521"/>
                <a:gd name="connsiteY5" fmla="*/ 45697 h 319867"/>
                <a:gd name="connsiteX6" fmla="*/ 34821 w 48521"/>
                <a:gd name="connsiteY6" fmla="*/ 55960 h 319867"/>
                <a:gd name="connsiteX7" fmla="*/ 34821 w 48521"/>
                <a:gd name="connsiteY7" fmla="*/ 69155 h 319867"/>
                <a:gd name="connsiteX8" fmla="*/ 39220 w 48521"/>
                <a:gd name="connsiteY8" fmla="*/ 80151 h 319867"/>
                <a:gd name="connsiteX9" fmla="*/ 28957 w 48521"/>
                <a:gd name="connsiteY9" fmla="*/ 191946 h 319867"/>
                <a:gd name="connsiteX10" fmla="*/ 26024 w 48521"/>
                <a:gd name="connsiteY10" fmla="*/ 300075 h 319867"/>
                <a:gd name="connsiteX11" fmla="*/ 22725 w 48521"/>
                <a:gd name="connsiteY11" fmla="*/ 319868 h 319867"/>
                <a:gd name="connsiteX12" fmla="*/ 10630 w 48521"/>
                <a:gd name="connsiteY12" fmla="*/ 136232 h 319867"/>
                <a:gd name="connsiteX13" fmla="*/ 10630 w 48521"/>
                <a:gd name="connsiteY13" fmla="*/ 120104 h 319867"/>
                <a:gd name="connsiteX14" fmla="*/ 0 w 48521"/>
                <a:gd name="connsiteY14" fmla="*/ 128901 h 319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521" h="319867">
                  <a:moveTo>
                    <a:pt x="0" y="128901"/>
                  </a:moveTo>
                  <a:cubicBezTo>
                    <a:pt x="2199" y="119738"/>
                    <a:pt x="-6231" y="103977"/>
                    <a:pt x="13928" y="106176"/>
                  </a:cubicBezTo>
                  <a:cubicBezTo>
                    <a:pt x="14295" y="102510"/>
                    <a:pt x="14662" y="98845"/>
                    <a:pt x="15028" y="95180"/>
                  </a:cubicBezTo>
                  <a:cubicBezTo>
                    <a:pt x="15028" y="61458"/>
                    <a:pt x="14662" y="27370"/>
                    <a:pt x="41419" y="979"/>
                  </a:cubicBezTo>
                  <a:cubicBezTo>
                    <a:pt x="44718" y="246"/>
                    <a:pt x="50216" y="-1953"/>
                    <a:pt x="48017" y="4278"/>
                  </a:cubicBezTo>
                  <a:cubicBezTo>
                    <a:pt x="43252" y="18206"/>
                    <a:pt x="46184" y="31768"/>
                    <a:pt x="45084" y="45697"/>
                  </a:cubicBezTo>
                  <a:cubicBezTo>
                    <a:pt x="41785" y="49362"/>
                    <a:pt x="38853" y="54127"/>
                    <a:pt x="34821" y="55960"/>
                  </a:cubicBezTo>
                  <a:cubicBezTo>
                    <a:pt x="23825" y="61091"/>
                    <a:pt x="22359" y="64757"/>
                    <a:pt x="34821" y="69155"/>
                  </a:cubicBezTo>
                  <a:cubicBezTo>
                    <a:pt x="40686" y="71354"/>
                    <a:pt x="39220" y="76120"/>
                    <a:pt x="39220" y="80151"/>
                  </a:cubicBezTo>
                  <a:cubicBezTo>
                    <a:pt x="40686" y="117905"/>
                    <a:pt x="32622" y="154925"/>
                    <a:pt x="28957" y="191946"/>
                  </a:cubicBezTo>
                  <a:cubicBezTo>
                    <a:pt x="25291" y="228233"/>
                    <a:pt x="27857" y="264154"/>
                    <a:pt x="26024" y="300075"/>
                  </a:cubicBezTo>
                  <a:cubicBezTo>
                    <a:pt x="25658" y="306672"/>
                    <a:pt x="28223" y="314003"/>
                    <a:pt x="22725" y="319868"/>
                  </a:cubicBezTo>
                  <a:cubicBezTo>
                    <a:pt x="18693" y="258656"/>
                    <a:pt x="14662" y="197444"/>
                    <a:pt x="10630" y="136232"/>
                  </a:cubicBezTo>
                  <a:cubicBezTo>
                    <a:pt x="10630" y="131467"/>
                    <a:pt x="10630" y="126702"/>
                    <a:pt x="10630" y="120104"/>
                  </a:cubicBezTo>
                  <a:cubicBezTo>
                    <a:pt x="6964" y="123770"/>
                    <a:pt x="3299" y="126335"/>
                    <a:pt x="0" y="128901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F43D7CC-CE64-46B1-A05F-29C1ABB996BD}"/>
                </a:ext>
              </a:extLst>
            </p:cNvPr>
            <p:cNvSpPr/>
            <p:nvPr/>
          </p:nvSpPr>
          <p:spPr>
            <a:xfrm>
              <a:off x="10208788" y="6366306"/>
              <a:ext cx="173839" cy="179887"/>
            </a:xfrm>
            <a:custGeom>
              <a:avLst/>
              <a:gdLst>
                <a:gd name="connsiteX0" fmla="*/ 33722 w 173839"/>
                <a:gd name="connsiteY0" fmla="*/ 45247 h 179887"/>
                <a:gd name="connsiteX1" fmla="*/ 69276 w 173839"/>
                <a:gd name="connsiteY1" fmla="*/ 80068 h 179887"/>
                <a:gd name="connsiteX2" fmla="*/ 78439 w 173839"/>
                <a:gd name="connsiteY2" fmla="*/ 84833 h 179887"/>
                <a:gd name="connsiteX3" fmla="*/ 90535 w 173839"/>
                <a:gd name="connsiteY3" fmla="*/ 96196 h 179887"/>
                <a:gd name="connsiteX4" fmla="*/ 113260 w 173839"/>
                <a:gd name="connsiteY4" fmla="*/ 117822 h 179887"/>
                <a:gd name="connsiteX5" fmla="*/ 164942 w 173839"/>
                <a:gd name="connsiteY5" fmla="*/ 143480 h 179887"/>
                <a:gd name="connsiteX6" fmla="*/ 165675 w 173839"/>
                <a:gd name="connsiteY6" fmla="*/ 172803 h 179887"/>
                <a:gd name="connsiteX7" fmla="*/ 120591 w 173839"/>
                <a:gd name="connsiteY7" fmla="*/ 163273 h 179887"/>
                <a:gd name="connsiteX8" fmla="*/ 70009 w 173839"/>
                <a:gd name="connsiteY8" fmla="*/ 173169 h 179887"/>
                <a:gd name="connsiteX9" fmla="*/ 59379 w 173839"/>
                <a:gd name="connsiteY9" fmla="*/ 179767 h 179887"/>
                <a:gd name="connsiteX10" fmla="*/ 48750 w 173839"/>
                <a:gd name="connsiteY10" fmla="*/ 166938 h 179887"/>
                <a:gd name="connsiteX11" fmla="*/ 41419 w 173839"/>
                <a:gd name="connsiteY11" fmla="*/ 129551 h 179887"/>
                <a:gd name="connsiteX12" fmla="*/ 30423 w 173839"/>
                <a:gd name="connsiteY12" fmla="*/ 131017 h 179887"/>
                <a:gd name="connsiteX13" fmla="*/ 7697 w 173839"/>
                <a:gd name="connsiteY13" fmla="*/ 55877 h 179887"/>
                <a:gd name="connsiteX14" fmla="*/ 0 w 173839"/>
                <a:gd name="connsiteY14" fmla="*/ 1629 h 179887"/>
                <a:gd name="connsiteX15" fmla="*/ 733 w 173839"/>
                <a:gd name="connsiteY15" fmla="*/ 163 h 179887"/>
                <a:gd name="connsiteX16" fmla="*/ 4032 w 173839"/>
                <a:gd name="connsiteY16" fmla="*/ 163 h 179887"/>
                <a:gd name="connsiteX17" fmla="*/ 26391 w 173839"/>
                <a:gd name="connsiteY17" fmla="*/ 30219 h 179887"/>
                <a:gd name="connsiteX18" fmla="*/ 33722 w 173839"/>
                <a:gd name="connsiteY18" fmla="*/ 45247 h 17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3839" h="179887">
                  <a:moveTo>
                    <a:pt x="33722" y="45247"/>
                  </a:moveTo>
                  <a:cubicBezTo>
                    <a:pt x="45084" y="57343"/>
                    <a:pt x="60112" y="65407"/>
                    <a:pt x="69276" y="80068"/>
                  </a:cubicBezTo>
                  <a:cubicBezTo>
                    <a:pt x="71109" y="83001"/>
                    <a:pt x="73674" y="86299"/>
                    <a:pt x="78439" y="84833"/>
                  </a:cubicBezTo>
                  <a:cubicBezTo>
                    <a:pt x="89069" y="81535"/>
                    <a:pt x="89435" y="88865"/>
                    <a:pt x="90535" y="96196"/>
                  </a:cubicBezTo>
                  <a:cubicBezTo>
                    <a:pt x="92368" y="109392"/>
                    <a:pt x="101165" y="116356"/>
                    <a:pt x="113260" y="117822"/>
                  </a:cubicBezTo>
                  <a:cubicBezTo>
                    <a:pt x="133787" y="120388"/>
                    <a:pt x="149914" y="129918"/>
                    <a:pt x="164942" y="143480"/>
                  </a:cubicBezTo>
                  <a:cubicBezTo>
                    <a:pt x="176305" y="153743"/>
                    <a:pt x="177038" y="162540"/>
                    <a:pt x="165675" y="172803"/>
                  </a:cubicBezTo>
                  <a:cubicBezTo>
                    <a:pt x="149548" y="175002"/>
                    <a:pt x="134886" y="168771"/>
                    <a:pt x="120591" y="163273"/>
                  </a:cubicBezTo>
                  <a:cubicBezTo>
                    <a:pt x="94934" y="153376"/>
                    <a:pt x="88702" y="154109"/>
                    <a:pt x="70009" y="173169"/>
                  </a:cubicBezTo>
                  <a:cubicBezTo>
                    <a:pt x="67077" y="176468"/>
                    <a:pt x="64144" y="179767"/>
                    <a:pt x="59379" y="179767"/>
                  </a:cubicBezTo>
                  <a:cubicBezTo>
                    <a:pt x="49116" y="180867"/>
                    <a:pt x="49483" y="174269"/>
                    <a:pt x="48750" y="166938"/>
                  </a:cubicBezTo>
                  <a:cubicBezTo>
                    <a:pt x="47283" y="154476"/>
                    <a:pt x="46917" y="141280"/>
                    <a:pt x="41419" y="129551"/>
                  </a:cubicBezTo>
                  <a:cubicBezTo>
                    <a:pt x="36287" y="118555"/>
                    <a:pt x="33722" y="128085"/>
                    <a:pt x="30423" y="131017"/>
                  </a:cubicBezTo>
                  <a:cubicBezTo>
                    <a:pt x="29690" y="103893"/>
                    <a:pt x="28957" y="76770"/>
                    <a:pt x="7697" y="55877"/>
                  </a:cubicBezTo>
                  <a:cubicBezTo>
                    <a:pt x="10630" y="36817"/>
                    <a:pt x="733" y="19956"/>
                    <a:pt x="0" y="1629"/>
                  </a:cubicBezTo>
                  <a:cubicBezTo>
                    <a:pt x="0" y="1263"/>
                    <a:pt x="367" y="163"/>
                    <a:pt x="733" y="163"/>
                  </a:cubicBezTo>
                  <a:cubicBezTo>
                    <a:pt x="1833" y="-204"/>
                    <a:pt x="2932" y="163"/>
                    <a:pt x="4032" y="163"/>
                  </a:cubicBezTo>
                  <a:cubicBezTo>
                    <a:pt x="21259" y="3095"/>
                    <a:pt x="20526" y="19223"/>
                    <a:pt x="26391" y="30219"/>
                  </a:cubicBezTo>
                  <a:cubicBezTo>
                    <a:pt x="32255" y="33518"/>
                    <a:pt x="30789" y="40482"/>
                    <a:pt x="33722" y="45247"/>
                  </a:cubicBezTo>
                  <a:close/>
                </a:path>
              </a:pathLst>
            </a:custGeom>
            <a:solidFill>
              <a:srgbClr val="E7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9A4D1EB3-7FF8-402E-93BD-5585C0D67EEC}"/>
                </a:ext>
              </a:extLst>
            </p:cNvPr>
            <p:cNvSpPr/>
            <p:nvPr/>
          </p:nvSpPr>
          <p:spPr>
            <a:xfrm>
              <a:off x="10141063" y="5780007"/>
              <a:ext cx="7373" cy="41785"/>
            </a:xfrm>
            <a:custGeom>
              <a:avLst/>
              <a:gdLst>
                <a:gd name="connsiteX0" fmla="*/ 649 w 7373"/>
                <a:gd name="connsiteY0" fmla="*/ 0 h 41785"/>
                <a:gd name="connsiteX1" fmla="*/ 4314 w 7373"/>
                <a:gd name="connsiteY1" fmla="*/ 41785 h 41785"/>
                <a:gd name="connsiteX2" fmla="*/ 649 w 7373"/>
                <a:gd name="connsiteY2" fmla="*/ 0 h 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73" h="41785">
                  <a:moveTo>
                    <a:pt x="649" y="0"/>
                  </a:moveTo>
                  <a:cubicBezTo>
                    <a:pt x="9079" y="13195"/>
                    <a:pt x="8713" y="27124"/>
                    <a:pt x="4314" y="41785"/>
                  </a:cubicBezTo>
                  <a:cubicBezTo>
                    <a:pt x="-3017" y="28590"/>
                    <a:pt x="1382" y="13929"/>
                    <a:pt x="649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2FECF4D4-A927-477B-9C55-3C090A910DF5}"/>
                </a:ext>
              </a:extLst>
            </p:cNvPr>
            <p:cNvSpPr/>
            <p:nvPr/>
          </p:nvSpPr>
          <p:spPr>
            <a:xfrm>
              <a:off x="11118649" y="4431511"/>
              <a:ext cx="285144" cy="164942"/>
            </a:xfrm>
            <a:custGeom>
              <a:avLst/>
              <a:gdLst>
                <a:gd name="connsiteX0" fmla="*/ 2820 w 285144"/>
                <a:gd name="connsiteY0" fmla="*/ 4032 h 164942"/>
                <a:gd name="connsiteX1" fmla="*/ 33976 w 285144"/>
                <a:gd name="connsiteY1" fmla="*/ 8797 h 164942"/>
                <a:gd name="connsiteX2" fmla="*/ 88224 w 285144"/>
                <a:gd name="connsiteY2" fmla="*/ 36287 h 164942"/>
                <a:gd name="connsiteX3" fmla="*/ 98853 w 285144"/>
                <a:gd name="connsiteY3" fmla="*/ 36287 h 164942"/>
                <a:gd name="connsiteX4" fmla="*/ 95554 w 285144"/>
                <a:gd name="connsiteY4" fmla="*/ 27124 h 164942"/>
                <a:gd name="connsiteX5" fmla="*/ 91522 w 285144"/>
                <a:gd name="connsiteY5" fmla="*/ 20893 h 164942"/>
                <a:gd name="connsiteX6" fmla="*/ 101053 w 285144"/>
                <a:gd name="connsiteY6" fmla="*/ 17227 h 164942"/>
                <a:gd name="connsiteX7" fmla="*/ 120113 w 285144"/>
                <a:gd name="connsiteY7" fmla="*/ 11363 h 164942"/>
                <a:gd name="connsiteX8" fmla="*/ 134408 w 285144"/>
                <a:gd name="connsiteY8" fmla="*/ 0 h 164942"/>
                <a:gd name="connsiteX9" fmla="*/ 190121 w 285144"/>
                <a:gd name="connsiteY9" fmla="*/ 43252 h 164942"/>
                <a:gd name="connsiteX10" fmla="*/ 232273 w 285144"/>
                <a:gd name="connsiteY10" fmla="*/ 99698 h 164942"/>
                <a:gd name="connsiteX11" fmla="*/ 254632 w 285144"/>
                <a:gd name="connsiteY11" fmla="*/ 98232 h 164942"/>
                <a:gd name="connsiteX12" fmla="*/ 252433 w 285144"/>
                <a:gd name="connsiteY12" fmla="*/ 115826 h 164942"/>
                <a:gd name="connsiteX13" fmla="*/ 254632 w 285144"/>
                <a:gd name="connsiteY13" fmla="*/ 141117 h 164942"/>
                <a:gd name="connsiteX14" fmla="*/ 278091 w 285144"/>
                <a:gd name="connsiteY14" fmla="*/ 133054 h 164942"/>
                <a:gd name="connsiteX15" fmla="*/ 281390 w 285144"/>
                <a:gd name="connsiteY15" fmla="*/ 162377 h 164942"/>
                <a:gd name="connsiteX16" fmla="*/ 276625 w 285144"/>
                <a:gd name="connsiteY16" fmla="*/ 164942 h 164942"/>
                <a:gd name="connsiteX17" fmla="*/ 222743 w 285144"/>
                <a:gd name="connsiteY17" fmla="*/ 142217 h 164942"/>
                <a:gd name="connsiteX18" fmla="*/ 219445 w 285144"/>
                <a:gd name="connsiteY18" fmla="*/ 113993 h 164942"/>
                <a:gd name="connsiteX19" fmla="*/ 216146 w 285144"/>
                <a:gd name="connsiteY19" fmla="*/ 102264 h 164942"/>
                <a:gd name="connsiteX20" fmla="*/ 168862 w 285144"/>
                <a:gd name="connsiteY20" fmla="*/ 98599 h 164942"/>
                <a:gd name="connsiteX21" fmla="*/ 157866 w 285144"/>
                <a:gd name="connsiteY21" fmla="*/ 102997 h 164942"/>
                <a:gd name="connsiteX22" fmla="*/ 132575 w 285144"/>
                <a:gd name="connsiteY22" fmla="*/ 107762 h 164942"/>
                <a:gd name="connsiteX23" fmla="*/ 96288 w 285144"/>
                <a:gd name="connsiteY23" fmla="*/ 96033 h 164942"/>
                <a:gd name="connsiteX24" fmla="*/ 95188 w 285144"/>
                <a:gd name="connsiteY24" fmla="*/ 82838 h 164942"/>
                <a:gd name="connsiteX25" fmla="*/ 37275 w 285144"/>
                <a:gd name="connsiteY25" fmla="*/ 70375 h 164942"/>
                <a:gd name="connsiteX26" fmla="*/ 24812 w 285144"/>
                <a:gd name="connsiteY26" fmla="*/ 73308 h 164942"/>
                <a:gd name="connsiteX27" fmla="*/ 9418 w 285144"/>
                <a:gd name="connsiteY27" fmla="*/ 70375 h 164942"/>
                <a:gd name="connsiteX28" fmla="*/ 4653 w 285144"/>
                <a:gd name="connsiteY28" fmla="*/ 57913 h 164942"/>
                <a:gd name="connsiteX29" fmla="*/ 19681 w 285144"/>
                <a:gd name="connsiteY29" fmla="*/ 46917 h 164942"/>
                <a:gd name="connsiteX30" fmla="*/ 38374 w 285144"/>
                <a:gd name="connsiteY30" fmla="*/ 41052 h 164942"/>
                <a:gd name="connsiteX31" fmla="*/ 20781 w 285144"/>
                <a:gd name="connsiteY31" fmla="*/ 41052 h 164942"/>
                <a:gd name="connsiteX32" fmla="*/ 621 w 285144"/>
                <a:gd name="connsiteY32" fmla="*/ 22725 h 164942"/>
                <a:gd name="connsiteX33" fmla="*/ 2820 w 285144"/>
                <a:gd name="connsiteY33" fmla="*/ 4032 h 164942"/>
                <a:gd name="connsiteX34" fmla="*/ 2820 w 285144"/>
                <a:gd name="connsiteY34" fmla="*/ 4032 h 16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144" h="164942">
                  <a:moveTo>
                    <a:pt x="2820" y="4032"/>
                  </a:moveTo>
                  <a:cubicBezTo>
                    <a:pt x="11617" y="13562"/>
                    <a:pt x="23346" y="5132"/>
                    <a:pt x="33976" y="8797"/>
                  </a:cubicBezTo>
                  <a:cubicBezTo>
                    <a:pt x="53769" y="15395"/>
                    <a:pt x="66231" y="34821"/>
                    <a:pt x="88224" y="36287"/>
                  </a:cubicBezTo>
                  <a:cubicBezTo>
                    <a:pt x="91889" y="36654"/>
                    <a:pt x="95554" y="42518"/>
                    <a:pt x="98853" y="36287"/>
                  </a:cubicBezTo>
                  <a:cubicBezTo>
                    <a:pt x="101053" y="32622"/>
                    <a:pt x="99953" y="28957"/>
                    <a:pt x="95554" y="27124"/>
                  </a:cubicBezTo>
                  <a:cubicBezTo>
                    <a:pt x="92989" y="26024"/>
                    <a:pt x="88590" y="24925"/>
                    <a:pt x="91522" y="20893"/>
                  </a:cubicBezTo>
                  <a:cubicBezTo>
                    <a:pt x="93722" y="17960"/>
                    <a:pt x="98853" y="14662"/>
                    <a:pt x="101053" y="17227"/>
                  </a:cubicBezTo>
                  <a:cubicBezTo>
                    <a:pt x="111682" y="28590"/>
                    <a:pt x="116814" y="18693"/>
                    <a:pt x="120113" y="11363"/>
                  </a:cubicBezTo>
                  <a:cubicBezTo>
                    <a:pt x="123045" y="4032"/>
                    <a:pt x="135141" y="10263"/>
                    <a:pt x="134408" y="0"/>
                  </a:cubicBezTo>
                  <a:cubicBezTo>
                    <a:pt x="152735" y="14295"/>
                    <a:pt x="171061" y="29690"/>
                    <a:pt x="190121" y="43252"/>
                  </a:cubicBezTo>
                  <a:cubicBezTo>
                    <a:pt x="210281" y="57547"/>
                    <a:pt x="223110" y="76973"/>
                    <a:pt x="232273" y="99698"/>
                  </a:cubicBezTo>
                  <a:cubicBezTo>
                    <a:pt x="240337" y="119858"/>
                    <a:pt x="246935" y="94933"/>
                    <a:pt x="254632" y="98232"/>
                  </a:cubicBezTo>
                  <a:cubicBezTo>
                    <a:pt x="257198" y="104463"/>
                    <a:pt x="256831" y="111794"/>
                    <a:pt x="252433" y="115826"/>
                  </a:cubicBezTo>
                  <a:cubicBezTo>
                    <a:pt x="241437" y="126089"/>
                    <a:pt x="248035" y="134520"/>
                    <a:pt x="254632" y="141117"/>
                  </a:cubicBezTo>
                  <a:cubicBezTo>
                    <a:pt x="263796" y="150281"/>
                    <a:pt x="272593" y="145516"/>
                    <a:pt x="278091" y="133054"/>
                  </a:cubicBezTo>
                  <a:cubicBezTo>
                    <a:pt x="287254" y="144050"/>
                    <a:pt x="286521" y="153213"/>
                    <a:pt x="281390" y="162377"/>
                  </a:cubicBezTo>
                  <a:cubicBezTo>
                    <a:pt x="279923" y="163476"/>
                    <a:pt x="278457" y="164209"/>
                    <a:pt x="276625" y="164942"/>
                  </a:cubicBezTo>
                  <a:cubicBezTo>
                    <a:pt x="257198" y="160910"/>
                    <a:pt x="238871" y="153580"/>
                    <a:pt x="222743" y="142217"/>
                  </a:cubicBezTo>
                  <a:cubicBezTo>
                    <a:pt x="219078" y="133054"/>
                    <a:pt x="213213" y="124257"/>
                    <a:pt x="219445" y="113993"/>
                  </a:cubicBezTo>
                  <a:cubicBezTo>
                    <a:pt x="222010" y="109595"/>
                    <a:pt x="219078" y="105930"/>
                    <a:pt x="216146" y="102264"/>
                  </a:cubicBezTo>
                  <a:cubicBezTo>
                    <a:pt x="204416" y="87236"/>
                    <a:pt x="182424" y="85404"/>
                    <a:pt x="168862" y="98599"/>
                  </a:cubicBezTo>
                  <a:cubicBezTo>
                    <a:pt x="165563" y="101898"/>
                    <a:pt x="161898" y="105930"/>
                    <a:pt x="157866" y="102997"/>
                  </a:cubicBezTo>
                  <a:cubicBezTo>
                    <a:pt x="147236" y="94933"/>
                    <a:pt x="140639" y="104830"/>
                    <a:pt x="132575" y="107762"/>
                  </a:cubicBezTo>
                  <a:cubicBezTo>
                    <a:pt x="120846" y="102997"/>
                    <a:pt x="105817" y="108129"/>
                    <a:pt x="96288" y="96033"/>
                  </a:cubicBezTo>
                  <a:cubicBezTo>
                    <a:pt x="97021" y="91268"/>
                    <a:pt x="104718" y="84304"/>
                    <a:pt x="95188" y="82838"/>
                  </a:cubicBezTo>
                  <a:cubicBezTo>
                    <a:pt x="75761" y="79905"/>
                    <a:pt x="57801" y="70009"/>
                    <a:pt x="37275" y="70375"/>
                  </a:cubicBezTo>
                  <a:cubicBezTo>
                    <a:pt x="32876" y="70375"/>
                    <a:pt x="28844" y="71842"/>
                    <a:pt x="24812" y="73308"/>
                  </a:cubicBezTo>
                  <a:cubicBezTo>
                    <a:pt x="18948" y="75507"/>
                    <a:pt x="13816" y="75140"/>
                    <a:pt x="9418" y="70375"/>
                  </a:cubicBezTo>
                  <a:cubicBezTo>
                    <a:pt x="6486" y="66710"/>
                    <a:pt x="4653" y="62678"/>
                    <a:pt x="4653" y="57913"/>
                  </a:cubicBezTo>
                  <a:cubicBezTo>
                    <a:pt x="6119" y="49483"/>
                    <a:pt x="12350" y="47650"/>
                    <a:pt x="19681" y="46917"/>
                  </a:cubicBezTo>
                  <a:cubicBezTo>
                    <a:pt x="25912" y="46550"/>
                    <a:pt x="31777" y="45451"/>
                    <a:pt x="38374" y="41052"/>
                  </a:cubicBezTo>
                  <a:cubicBezTo>
                    <a:pt x="31410" y="35921"/>
                    <a:pt x="26279" y="39953"/>
                    <a:pt x="20781" y="41052"/>
                  </a:cubicBezTo>
                  <a:cubicBezTo>
                    <a:pt x="3187" y="44718"/>
                    <a:pt x="-1945" y="40319"/>
                    <a:pt x="621" y="22725"/>
                  </a:cubicBezTo>
                  <a:cubicBezTo>
                    <a:pt x="1354" y="16128"/>
                    <a:pt x="-1945" y="9530"/>
                    <a:pt x="2820" y="4032"/>
                  </a:cubicBezTo>
                  <a:lnTo>
                    <a:pt x="2820" y="4032"/>
                  </a:ln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F2C83BF-37C1-4B7E-91B3-457F86D54A6A}"/>
                </a:ext>
              </a:extLst>
            </p:cNvPr>
            <p:cNvSpPr/>
            <p:nvPr/>
          </p:nvSpPr>
          <p:spPr>
            <a:xfrm>
              <a:off x="11430719" y="4466234"/>
              <a:ext cx="196458" cy="196592"/>
            </a:xfrm>
            <a:custGeom>
              <a:avLst/>
              <a:gdLst>
                <a:gd name="connsiteX0" fmla="*/ 2308 w 196458"/>
                <a:gd name="connsiteY0" fmla="*/ 10728 h 196592"/>
                <a:gd name="connsiteX1" fmla="*/ 20635 w 196458"/>
                <a:gd name="connsiteY1" fmla="*/ 3397 h 196592"/>
                <a:gd name="connsiteX2" fmla="*/ 47026 w 196458"/>
                <a:gd name="connsiteY2" fmla="*/ 27955 h 196592"/>
                <a:gd name="connsiteX3" fmla="*/ 71584 w 196458"/>
                <a:gd name="connsiteY3" fmla="*/ 37852 h 196592"/>
                <a:gd name="connsiteX4" fmla="*/ 88812 w 196458"/>
                <a:gd name="connsiteY4" fmla="*/ 50681 h 196592"/>
                <a:gd name="connsiteX5" fmla="*/ 113003 w 196458"/>
                <a:gd name="connsiteY5" fmla="*/ 70840 h 196592"/>
                <a:gd name="connsiteX6" fmla="*/ 113370 w 196458"/>
                <a:gd name="connsiteY6" fmla="*/ 68274 h 196592"/>
                <a:gd name="connsiteX7" fmla="*/ 123266 w 196458"/>
                <a:gd name="connsiteY7" fmla="*/ 51047 h 196592"/>
                <a:gd name="connsiteX8" fmla="*/ 178613 w 196458"/>
                <a:gd name="connsiteY8" fmla="*/ 73039 h 196592"/>
                <a:gd name="connsiteX9" fmla="*/ 169450 w 196458"/>
                <a:gd name="connsiteY9" fmla="*/ 82203 h 196592"/>
                <a:gd name="connsiteX10" fmla="*/ 156621 w 196458"/>
                <a:gd name="connsiteY10" fmla="*/ 92832 h 196592"/>
                <a:gd name="connsiteX11" fmla="*/ 168717 w 196458"/>
                <a:gd name="connsiteY11" fmla="*/ 102729 h 196592"/>
                <a:gd name="connsiteX12" fmla="*/ 182645 w 196458"/>
                <a:gd name="connsiteY12" fmla="*/ 107494 h 196592"/>
                <a:gd name="connsiteX13" fmla="*/ 174948 w 196458"/>
                <a:gd name="connsiteY13" fmla="*/ 119590 h 196592"/>
                <a:gd name="connsiteX14" fmla="*/ 167617 w 196458"/>
                <a:gd name="connsiteY14" fmla="*/ 128753 h 196592"/>
                <a:gd name="connsiteX15" fmla="*/ 177880 w 196458"/>
                <a:gd name="connsiteY15" fmla="*/ 134984 h 196592"/>
                <a:gd name="connsiteX16" fmla="*/ 192175 w 196458"/>
                <a:gd name="connsiteY16" fmla="*/ 138283 h 196592"/>
                <a:gd name="connsiteX17" fmla="*/ 195474 w 196458"/>
                <a:gd name="connsiteY17" fmla="*/ 147813 h 196592"/>
                <a:gd name="connsiteX18" fmla="*/ 173115 w 196458"/>
                <a:gd name="connsiteY18" fmla="*/ 173471 h 196592"/>
                <a:gd name="connsiteX19" fmla="*/ 111903 w 196458"/>
                <a:gd name="connsiteY19" fmla="*/ 196563 h 196592"/>
                <a:gd name="connsiteX20" fmla="*/ 87345 w 196458"/>
                <a:gd name="connsiteY20" fmla="*/ 182268 h 196592"/>
                <a:gd name="connsiteX21" fmla="*/ 105672 w 196458"/>
                <a:gd name="connsiteY21" fmla="*/ 168339 h 196592"/>
                <a:gd name="connsiteX22" fmla="*/ 123999 w 196458"/>
                <a:gd name="connsiteY22" fmla="*/ 172005 h 196592"/>
                <a:gd name="connsiteX23" fmla="*/ 134262 w 196458"/>
                <a:gd name="connsiteY23" fmla="*/ 165407 h 196592"/>
                <a:gd name="connsiteX24" fmla="*/ 129497 w 196458"/>
                <a:gd name="connsiteY24" fmla="*/ 158809 h 196592"/>
                <a:gd name="connsiteX25" fmla="*/ 130597 w 196458"/>
                <a:gd name="connsiteY25" fmla="*/ 145614 h 196592"/>
                <a:gd name="connsiteX26" fmla="*/ 133163 w 196458"/>
                <a:gd name="connsiteY26" fmla="*/ 135718 h 196592"/>
                <a:gd name="connsiteX27" fmla="*/ 130963 w 196458"/>
                <a:gd name="connsiteY27" fmla="*/ 143048 h 196592"/>
                <a:gd name="connsiteX28" fmla="*/ 117402 w 196458"/>
                <a:gd name="connsiteY28" fmla="*/ 148180 h 196592"/>
                <a:gd name="connsiteX29" fmla="*/ 76716 w 196458"/>
                <a:gd name="connsiteY29" fmla="*/ 145614 h 196592"/>
                <a:gd name="connsiteX30" fmla="*/ 76716 w 196458"/>
                <a:gd name="connsiteY30" fmla="*/ 126554 h 196592"/>
                <a:gd name="connsiteX31" fmla="*/ 75250 w 196458"/>
                <a:gd name="connsiteY31" fmla="*/ 121789 h 196592"/>
                <a:gd name="connsiteX32" fmla="*/ 78548 w 196458"/>
                <a:gd name="connsiteY32" fmla="*/ 88434 h 196592"/>
                <a:gd name="connsiteX33" fmla="*/ 74150 w 196458"/>
                <a:gd name="connsiteY33" fmla="*/ 72306 h 196592"/>
                <a:gd name="connsiteX34" fmla="*/ 61321 w 196458"/>
                <a:gd name="connsiteY34" fmla="*/ 58011 h 196592"/>
                <a:gd name="connsiteX35" fmla="*/ 52524 w 196458"/>
                <a:gd name="connsiteY35" fmla="*/ 56912 h 196592"/>
                <a:gd name="connsiteX36" fmla="*/ 33831 w 196458"/>
                <a:gd name="connsiteY36" fmla="*/ 59111 h 196592"/>
                <a:gd name="connsiteX37" fmla="*/ 23201 w 196458"/>
                <a:gd name="connsiteY37" fmla="*/ 41151 h 196592"/>
                <a:gd name="connsiteX38" fmla="*/ 14771 w 196458"/>
                <a:gd name="connsiteY38" fmla="*/ 32354 h 196592"/>
                <a:gd name="connsiteX39" fmla="*/ 2308 w 196458"/>
                <a:gd name="connsiteY39" fmla="*/ 10728 h 19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6458" h="196592">
                  <a:moveTo>
                    <a:pt x="2308" y="10728"/>
                  </a:moveTo>
                  <a:cubicBezTo>
                    <a:pt x="5974" y="1564"/>
                    <a:pt x="10739" y="-3934"/>
                    <a:pt x="20635" y="3397"/>
                  </a:cubicBezTo>
                  <a:cubicBezTo>
                    <a:pt x="30165" y="10361"/>
                    <a:pt x="45560" y="9628"/>
                    <a:pt x="47026" y="27955"/>
                  </a:cubicBezTo>
                  <a:cubicBezTo>
                    <a:pt x="47759" y="34919"/>
                    <a:pt x="62054" y="37119"/>
                    <a:pt x="71584" y="37852"/>
                  </a:cubicBezTo>
                  <a:cubicBezTo>
                    <a:pt x="80015" y="38585"/>
                    <a:pt x="87712" y="39684"/>
                    <a:pt x="88812" y="50681"/>
                  </a:cubicBezTo>
                  <a:cubicBezTo>
                    <a:pt x="89911" y="64976"/>
                    <a:pt x="108238" y="59844"/>
                    <a:pt x="113003" y="70840"/>
                  </a:cubicBezTo>
                  <a:cubicBezTo>
                    <a:pt x="113736" y="70107"/>
                    <a:pt x="113370" y="69007"/>
                    <a:pt x="113370" y="68274"/>
                  </a:cubicBezTo>
                  <a:cubicBezTo>
                    <a:pt x="113736" y="60944"/>
                    <a:pt x="117768" y="55446"/>
                    <a:pt x="123266" y="51047"/>
                  </a:cubicBezTo>
                  <a:cubicBezTo>
                    <a:pt x="142693" y="56179"/>
                    <a:pt x="159187" y="68274"/>
                    <a:pt x="178613" y="73039"/>
                  </a:cubicBezTo>
                  <a:cubicBezTo>
                    <a:pt x="182279" y="82569"/>
                    <a:pt x="173849" y="81470"/>
                    <a:pt x="169450" y="82203"/>
                  </a:cubicBezTo>
                  <a:cubicBezTo>
                    <a:pt x="162486" y="83302"/>
                    <a:pt x="156621" y="85502"/>
                    <a:pt x="156621" y="92832"/>
                  </a:cubicBezTo>
                  <a:cubicBezTo>
                    <a:pt x="156621" y="99430"/>
                    <a:pt x="163585" y="100530"/>
                    <a:pt x="168717" y="102729"/>
                  </a:cubicBezTo>
                  <a:cubicBezTo>
                    <a:pt x="173482" y="104562"/>
                    <a:pt x="178613" y="104195"/>
                    <a:pt x="182645" y="107494"/>
                  </a:cubicBezTo>
                  <a:cubicBezTo>
                    <a:pt x="185578" y="115191"/>
                    <a:pt x="178980" y="116657"/>
                    <a:pt x="174948" y="119590"/>
                  </a:cubicBezTo>
                  <a:cubicBezTo>
                    <a:pt x="171649" y="122156"/>
                    <a:pt x="166518" y="123255"/>
                    <a:pt x="167617" y="128753"/>
                  </a:cubicBezTo>
                  <a:cubicBezTo>
                    <a:pt x="168717" y="134251"/>
                    <a:pt x="173849" y="133518"/>
                    <a:pt x="177880" y="134984"/>
                  </a:cubicBezTo>
                  <a:cubicBezTo>
                    <a:pt x="182645" y="136451"/>
                    <a:pt x="187777" y="135718"/>
                    <a:pt x="192175" y="138283"/>
                  </a:cubicBezTo>
                  <a:cubicBezTo>
                    <a:pt x="195108" y="140849"/>
                    <a:pt x="198040" y="146347"/>
                    <a:pt x="195474" y="147813"/>
                  </a:cubicBezTo>
                  <a:cubicBezTo>
                    <a:pt x="183745" y="153678"/>
                    <a:pt x="182279" y="169439"/>
                    <a:pt x="173115" y="173471"/>
                  </a:cubicBezTo>
                  <a:cubicBezTo>
                    <a:pt x="153322" y="182268"/>
                    <a:pt x="135362" y="195830"/>
                    <a:pt x="111903" y="196563"/>
                  </a:cubicBezTo>
                  <a:cubicBezTo>
                    <a:pt x="99441" y="196929"/>
                    <a:pt x="91377" y="193997"/>
                    <a:pt x="87345" y="182268"/>
                  </a:cubicBezTo>
                  <a:cubicBezTo>
                    <a:pt x="87712" y="170172"/>
                    <a:pt x="96509" y="168706"/>
                    <a:pt x="105672" y="168339"/>
                  </a:cubicBezTo>
                  <a:cubicBezTo>
                    <a:pt x="111903" y="168339"/>
                    <a:pt x="117768" y="170905"/>
                    <a:pt x="123999" y="172005"/>
                  </a:cubicBezTo>
                  <a:cubicBezTo>
                    <a:pt x="129497" y="173104"/>
                    <a:pt x="131697" y="168706"/>
                    <a:pt x="134262" y="165407"/>
                  </a:cubicBezTo>
                  <a:cubicBezTo>
                    <a:pt x="138294" y="159543"/>
                    <a:pt x="130963" y="161009"/>
                    <a:pt x="129497" y="158809"/>
                  </a:cubicBezTo>
                  <a:cubicBezTo>
                    <a:pt x="125465" y="153678"/>
                    <a:pt x="122900" y="149646"/>
                    <a:pt x="130597" y="145614"/>
                  </a:cubicBezTo>
                  <a:cubicBezTo>
                    <a:pt x="134629" y="143415"/>
                    <a:pt x="138661" y="139016"/>
                    <a:pt x="133163" y="135718"/>
                  </a:cubicBezTo>
                  <a:cubicBezTo>
                    <a:pt x="130230" y="133885"/>
                    <a:pt x="133529" y="140482"/>
                    <a:pt x="130963" y="143048"/>
                  </a:cubicBezTo>
                  <a:cubicBezTo>
                    <a:pt x="126931" y="146714"/>
                    <a:pt x="122167" y="147447"/>
                    <a:pt x="117402" y="148180"/>
                  </a:cubicBezTo>
                  <a:cubicBezTo>
                    <a:pt x="103840" y="149279"/>
                    <a:pt x="89911" y="149279"/>
                    <a:pt x="76716" y="145614"/>
                  </a:cubicBezTo>
                  <a:cubicBezTo>
                    <a:pt x="70118" y="139383"/>
                    <a:pt x="82580" y="132785"/>
                    <a:pt x="76716" y="126554"/>
                  </a:cubicBezTo>
                  <a:cubicBezTo>
                    <a:pt x="75983" y="125088"/>
                    <a:pt x="75616" y="123255"/>
                    <a:pt x="75250" y="121789"/>
                  </a:cubicBezTo>
                  <a:cubicBezTo>
                    <a:pt x="66086" y="109693"/>
                    <a:pt x="70851" y="99064"/>
                    <a:pt x="78548" y="88434"/>
                  </a:cubicBezTo>
                  <a:cubicBezTo>
                    <a:pt x="83680" y="81470"/>
                    <a:pt x="88078" y="74139"/>
                    <a:pt x="74150" y="72306"/>
                  </a:cubicBezTo>
                  <a:cubicBezTo>
                    <a:pt x="66086" y="71207"/>
                    <a:pt x="65720" y="62410"/>
                    <a:pt x="61321" y="58011"/>
                  </a:cubicBezTo>
                  <a:cubicBezTo>
                    <a:pt x="58389" y="56912"/>
                    <a:pt x="54723" y="55079"/>
                    <a:pt x="52524" y="56912"/>
                  </a:cubicBezTo>
                  <a:cubicBezTo>
                    <a:pt x="46660" y="61677"/>
                    <a:pt x="41895" y="69374"/>
                    <a:pt x="33831" y="59111"/>
                  </a:cubicBezTo>
                  <a:cubicBezTo>
                    <a:pt x="29432" y="53613"/>
                    <a:pt x="21735" y="50314"/>
                    <a:pt x="23201" y="41151"/>
                  </a:cubicBezTo>
                  <a:cubicBezTo>
                    <a:pt x="24301" y="35286"/>
                    <a:pt x="21735" y="32720"/>
                    <a:pt x="14771" y="32354"/>
                  </a:cubicBezTo>
                  <a:cubicBezTo>
                    <a:pt x="-2090" y="30887"/>
                    <a:pt x="-1724" y="21357"/>
                    <a:pt x="2308" y="10728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0A148F7-67D1-4AA6-8F60-84ABF814E5AD}"/>
                </a:ext>
              </a:extLst>
            </p:cNvPr>
            <p:cNvSpPr/>
            <p:nvPr/>
          </p:nvSpPr>
          <p:spPr>
            <a:xfrm>
              <a:off x="11357913" y="4476962"/>
              <a:ext cx="141703" cy="127918"/>
            </a:xfrm>
            <a:custGeom>
              <a:avLst/>
              <a:gdLst>
                <a:gd name="connsiteX0" fmla="*/ 75114 w 141703"/>
                <a:gd name="connsiteY0" fmla="*/ 0 h 127918"/>
                <a:gd name="connsiteX1" fmla="*/ 91608 w 141703"/>
                <a:gd name="connsiteY1" fmla="*/ 13195 h 127918"/>
                <a:gd name="connsiteX2" fmla="*/ 99672 w 141703"/>
                <a:gd name="connsiteY2" fmla="*/ 20160 h 127918"/>
                <a:gd name="connsiteX3" fmla="*/ 113600 w 141703"/>
                <a:gd name="connsiteY3" fmla="*/ 51315 h 127918"/>
                <a:gd name="connsiteX4" fmla="*/ 135593 w 141703"/>
                <a:gd name="connsiteY4" fmla="*/ 41052 h 127918"/>
                <a:gd name="connsiteX5" fmla="*/ 139258 w 141703"/>
                <a:gd name="connsiteY5" fmla="*/ 59379 h 127918"/>
                <a:gd name="connsiteX6" fmla="*/ 137059 w 141703"/>
                <a:gd name="connsiteY6" fmla="*/ 74407 h 127918"/>
                <a:gd name="connsiteX7" fmla="*/ 115800 w 141703"/>
                <a:gd name="connsiteY7" fmla="*/ 81372 h 127918"/>
                <a:gd name="connsiteX8" fmla="*/ 92341 w 141703"/>
                <a:gd name="connsiteY8" fmla="*/ 86137 h 127918"/>
                <a:gd name="connsiteX9" fmla="*/ 102971 w 141703"/>
                <a:gd name="connsiteY9" fmla="*/ 93834 h 127918"/>
                <a:gd name="connsiteX10" fmla="*/ 90875 w 141703"/>
                <a:gd name="connsiteY10" fmla="*/ 119858 h 127918"/>
                <a:gd name="connsiteX11" fmla="*/ 43592 w 141703"/>
                <a:gd name="connsiteY11" fmla="*/ 118025 h 127918"/>
                <a:gd name="connsiteX12" fmla="*/ 42125 w 141703"/>
                <a:gd name="connsiteY12" fmla="*/ 115826 h 127918"/>
                <a:gd name="connsiteX13" fmla="*/ 42125 w 141703"/>
                <a:gd name="connsiteY13" fmla="*/ 93101 h 127918"/>
                <a:gd name="connsiteX14" fmla="*/ 26731 w 141703"/>
                <a:gd name="connsiteY14" fmla="*/ 104830 h 127918"/>
                <a:gd name="connsiteX15" fmla="*/ 5838 w 141703"/>
                <a:gd name="connsiteY15" fmla="*/ 89435 h 127918"/>
                <a:gd name="connsiteX16" fmla="*/ 4372 w 141703"/>
                <a:gd name="connsiteY16" fmla="*/ 75140 h 127918"/>
                <a:gd name="connsiteX17" fmla="*/ 15735 w 141703"/>
                <a:gd name="connsiteY17" fmla="*/ 52415 h 127918"/>
                <a:gd name="connsiteX18" fmla="*/ 50189 w 141703"/>
                <a:gd name="connsiteY18" fmla="*/ 36287 h 127918"/>
                <a:gd name="connsiteX19" fmla="*/ 75114 w 141703"/>
                <a:gd name="connsiteY19" fmla="*/ 0 h 12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03" h="127918">
                  <a:moveTo>
                    <a:pt x="75114" y="0"/>
                  </a:moveTo>
                  <a:cubicBezTo>
                    <a:pt x="78779" y="6598"/>
                    <a:pt x="71082" y="26391"/>
                    <a:pt x="91608" y="13195"/>
                  </a:cubicBezTo>
                  <a:cubicBezTo>
                    <a:pt x="97106" y="9897"/>
                    <a:pt x="100405" y="17960"/>
                    <a:pt x="99672" y="20160"/>
                  </a:cubicBezTo>
                  <a:cubicBezTo>
                    <a:pt x="94540" y="34455"/>
                    <a:pt x="105537" y="41052"/>
                    <a:pt x="113600" y="51315"/>
                  </a:cubicBezTo>
                  <a:cubicBezTo>
                    <a:pt x="113600" y="28223"/>
                    <a:pt x="127162" y="42518"/>
                    <a:pt x="135593" y="41052"/>
                  </a:cubicBezTo>
                  <a:cubicBezTo>
                    <a:pt x="134860" y="47283"/>
                    <a:pt x="130828" y="53515"/>
                    <a:pt x="139258" y="59379"/>
                  </a:cubicBezTo>
                  <a:cubicBezTo>
                    <a:pt x="144390" y="62678"/>
                    <a:pt x="140358" y="69642"/>
                    <a:pt x="137059" y="74407"/>
                  </a:cubicBezTo>
                  <a:cubicBezTo>
                    <a:pt x="131927" y="82105"/>
                    <a:pt x="124230" y="83937"/>
                    <a:pt x="115800" y="81372"/>
                  </a:cubicBezTo>
                  <a:cubicBezTo>
                    <a:pt x="107369" y="78806"/>
                    <a:pt x="98939" y="75140"/>
                    <a:pt x="92341" y="86137"/>
                  </a:cubicBezTo>
                  <a:cubicBezTo>
                    <a:pt x="96740" y="87236"/>
                    <a:pt x="104804" y="87603"/>
                    <a:pt x="102971" y="93834"/>
                  </a:cubicBezTo>
                  <a:cubicBezTo>
                    <a:pt x="100039" y="102997"/>
                    <a:pt x="99672" y="113627"/>
                    <a:pt x="90875" y="119858"/>
                  </a:cubicBezTo>
                  <a:cubicBezTo>
                    <a:pt x="74747" y="131587"/>
                    <a:pt x="58986" y="130121"/>
                    <a:pt x="43592" y="118025"/>
                  </a:cubicBezTo>
                  <a:cubicBezTo>
                    <a:pt x="43225" y="117292"/>
                    <a:pt x="42492" y="116559"/>
                    <a:pt x="42125" y="115826"/>
                  </a:cubicBezTo>
                  <a:cubicBezTo>
                    <a:pt x="42125" y="108495"/>
                    <a:pt x="42125" y="100798"/>
                    <a:pt x="42125" y="93101"/>
                  </a:cubicBezTo>
                  <a:cubicBezTo>
                    <a:pt x="35161" y="95667"/>
                    <a:pt x="37727" y="111061"/>
                    <a:pt x="26731" y="104830"/>
                  </a:cubicBezTo>
                  <a:cubicBezTo>
                    <a:pt x="19400" y="100798"/>
                    <a:pt x="5472" y="106296"/>
                    <a:pt x="5838" y="89435"/>
                  </a:cubicBezTo>
                  <a:cubicBezTo>
                    <a:pt x="5838" y="85770"/>
                    <a:pt x="-6258" y="81738"/>
                    <a:pt x="4372" y="75140"/>
                  </a:cubicBezTo>
                  <a:cubicBezTo>
                    <a:pt x="12802" y="70009"/>
                    <a:pt x="11336" y="59746"/>
                    <a:pt x="15735" y="52415"/>
                  </a:cubicBezTo>
                  <a:cubicBezTo>
                    <a:pt x="30396" y="53881"/>
                    <a:pt x="39193" y="44718"/>
                    <a:pt x="50189" y="36287"/>
                  </a:cubicBezTo>
                  <a:cubicBezTo>
                    <a:pt x="62285" y="26024"/>
                    <a:pt x="62652" y="9163"/>
                    <a:pt x="75114" y="0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D0BEC05-051B-478D-9F66-DC62F509CE0E}"/>
                </a:ext>
              </a:extLst>
            </p:cNvPr>
            <p:cNvSpPr/>
            <p:nvPr/>
          </p:nvSpPr>
          <p:spPr>
            <a:xfrm>
              <a:off x="11437059" y="4406939"/>
              <a:ext cx="125808" cy="133299"/>
            </a:xfrm>
            <a:custGeom>
              <a:avLst/>
              <a:gdLst>
                <a:gd name="connsiteX0" fmla="*/ 116559 w 125808"/>
                <a:gd name="connsiteY0" fmla="*/ 110709 h 133299"/>
                <a:gd name="connsiteX1" fmla="*/ 108495 w 125808"/>
                <a:gd name="connsiteY1" fmla="*/ 130869 h 133299"/>
                <a:gd name="connsiteX2" fmla="*/ 104830 w 125808"/>
                <a:gd name="connsiteY2" fmla="*/ 131602 h 133299"/>
                <a:gd name="connsiteX3" fmla="*/ 77340 w 125808"/>
                <a:gd name="connsiteY3" fmla="*/ 105944 h 133299"/>
                <a:gd name="connsiteX4" fmla="*/ 71108 w 125808"/>
                <a:gd name="connsiteY4" fmla="*/ 103012 h 133299"/>
                <a:gd name="connsiteX5" fmla="*/ 35188 w 125808"/>
                <a:gd name="connsiteY5" fmla="*/ 89816 h 133299"/>
                <a:gd name="connsiteX6" fmla="*/ 32988 w 125808"/>
                <a:gd name="connsiteY6" fmla="*/ 85785 h 133299"/>
                <a:gd name="connsiteX7" fmla="*/ 28223 w 125808"/>
                <a:gd name="connsiteY7" fmla="*/ 76621 h 133299"/>
                <a:gd name="connsiteX8" fmla="*/ 14661 w 125808"/>
                <a:gd name="connsiteY8" fmla="*/ 62693 h 133299"/>
                <a:gd name="connsiteX9" fmla="*/ 10630 w 125808"/>
                <a:gd name="connsiteY9" fmla="*/ 47665 h 133299"/>
                <a:gd name="connsiteX10" fmla="*/ 0 w 125808"/>
                <a:gd name="connsiteY10" fmla="*/ 32270 h 133299"/>
                <a:gd name="connsiteX11" fmla="*/ 39953 w 125808"/>
                <a:gd name="connsiteY11" fmla="*/ 12843 h 133299"/>
                <a:gd name="connsiteX12" fmla="*/ 61579 w 125808"/>
                <a:gd name="connsiteY12" fmla="*/ 42533 h 133299"/>
                <a:gd name="connsiteX13" fmla="*/ 55347 w 125808"/>
                <a:gd name="connsiteY13" fmla="*/ 26405 h 133299"/>
                <a:gd name="connsiteX14" fmla="*/ 41419 w 125808"/>
                <a:gd name="connsiteY14" fmla="*/ 13576 h 133299"/>
                <a:gd name="connsiteX15" fmla="*/ 51682 w 125808"/>
                <a:gd name="connsiteY15" fmla="*/ 8445 h 133299"/>
                <a:gd name="connsiteX16" fmla="*/ 73308 w 125808"/>
                <a:gd name="connsiteY16" fmla="*/ 15 h 133299"/>
                <a:gd name="connsiteX17" fmla="*/ 100798 w 125808"/>
                <a:gd name="connsiteY17" fmla="*/ 17975 h 133299"/>
                <a:gd name="connsiteX18" fmla="*/ 124257 w 125808"/>
                <a:gd name="connsiteY18" fmla="*/ 84318 h 133299"/>
                <a:gd name="connsiteX19" fmla="*/ 116559 w 125808"/>
                <a:gd name="connsiteY19" fmla="*/ 110709 h 13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808" h="133299">
                  <a:moveTo>
                    <a:pt x="116559" y="110709"/>
                  </a:moveTo>
                  <a:cubicBezTo>
                    <a:pt x="118392" y="119140"/>
                    <a:pt x="108862" y="123171"/>
                    <a:pt x="108495" y="130869"/>
                  </a:cubicBezTo>
                  <a:cubicBezTo>
                    <a:pt x="108129" y="134534"/>
                    <a:pt x="107396" y="133435"/>
                    <a:pt x="104830" y="131602"/>
                  </a:cubicBezTo>
                  <a:cubicBezTo>
                    <a:pt x="94200" y="124271"/>
                    <a:pt x="75507" y="126470"/>
                    <a:pt x="77340" y="105944"/>
                  </a:cubicBezTo>
                  <a:cubicBezTo>
                    <a:pt x="77706" y="100080"/>
                    <a:pt x="73674" y="103745"/>
                    <a:pt x="71108" y="103012"/>
                  </a:cubicBezTo>
                  <a:cubicBezTo>
                    <a:pt x="58646" y="100446"/>
                    <a:pt x="45084" y="100813"/>
                    <a:pt x="35188" y="89816"/>
                  </a:cubicBezTo>
                  <a:cubicBezTo>
                    <a:pt x="33721" y="88350"/>
                    <a:pt x="30423" y="88350"/>
                    <a:pt x="32988" y="85785"/>
                  </a:cubicBezTo>
                  <a:cubicBezTo>
                    <a:pt x="40686" y="77354"/>
                    <a:pt x="38120" y="76621"/>
                    <a:pt x="28223" y="76621"/>
                  </a:cubicBezTo>
                  <a:cubicBezTo>
                    <a:pt x="20893" y="76621"/>
                    <a:pt x="19427" y="67091"/>
                    <a:pt x="14661" y="62693"/>
                  </a:cubicBezTo>
                  <a:cubicBezTo>
                    <a:pt x="16128" y="56828"/>
                    <a:pt x="23458" y="49864"/>
                    <a:pt x="10630" y="47665"/>
                  </a:cubicBezTo>
                  <a:cubicBezTo>
                    <a:pt x="2566" y="46198"/>
                    <a:pt x="1100" y="39234"/>
                    <a:pt x="0" y="32270"/>
                  </a:cubicBezTo>
                  <a:cubicBezTo>
                    <a:pt x="13928" y="27138"/>
                    <a:pt x="28590" y="23106"/>
                    <a:pt x="39953" y="12843"/>
                  </a:cubicBezTo>
                  <a:cubicBezTo>
                    <a:pt x="45451" y="23106"/>
                    <a:pt x="52048" y="32270"/>
                    <a:pt x="61579" y="42533"/>
                  </a:cubicBezTo>
                  <a:cubicBezTo>
                    <a:pt x="64877" y="33736"/>
                    <a:pt x="63411" y="28238"/>
                    <a:pt x="55347" y="26405"/>
                  </a:cubicBezTo>
                  <a:cubicBezTo>
                    <a:pt x="47650" y="24939"/>
                    <a:pt x="43618" y="20541"/>
                    <a:pt x="41419" y="13576"/>
                  </a:cubicBezTo>
                  <a:cubicBezTo>
                    <a:pt x="41419" y="5146"/>
                    <a:pt x="48016" y="6979"/>
                    <a:pt x="51682" y="8445"/>
                  </a:cubicBezTo>
                  <a:cubicBezTo>
                    <a:pt x="62311" y="13210"/>
                    <a:pt x="67443" y="6612"/>
                    <a:pt x="73308" y="15"/>
                  </a:cubicBezTo>
                  <a:cubicBezTo>
                    <a:pt x="86503" y="-352"/>
                    <a:pt x="95300" y="6246"/>
                    <a:pt x="100798" y="17975"/>
                  </a:cubicBezTo>
                  <a:cubicBezTo>
                    <a:pt x="113994" y="38135"/>
                    <a:pt x="116193" y="62326"/>
                    <a:pt x="124257" y="84318"/>
                  </a:cubicBezTo>
                  <a:cubicBezTo>
                    <a:pt x="127922" y="94948"/>
                    <a:pt x="124990" y="103745"/>
                    <a:pt x="116559" y="110709"/>
                  </a:cubicBezTo>
                  <a:close/>
                </a:path>
              </a:pathLst>
            </a:custGeom>
            <a:solidFill>
              <a:srgbClr val="A582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1BE044B9-AFA1-442E-9DD0-413C0DAB17C4}"/>
                </a:ext>
              </a:extLst>
            </p:cNvPr>
            <p:cNvSpPr/>
            <p:nvPr/>
          </p:nvSpPr>
          <p:spPr>
            <a:xfrm>
              <a:off x="11249356" y="4330869"/>
              <a:ext cx="74809" cy="82214"/>
            </a:xfrm>
            <a:custGeom>
              <a:avLst/>
              <a:gdLst>
                <a:gd name="connsiteX0" fmla="*/ 3334 w 74809"/>
                <a:gd name="connsiteY0" fmla="*/ 48227 h 82214"/>
                <a:gd name="connsiteX1" fmla="*/ 4801 w 74809"/>
                <a:gd name="connsiteY1" fmla="*/ 19271 h 82214"/>
                <a:gd name="connsiteX2" fmla="*/ 1135 w 74809"/>
                <a:gd name="connsiteY2" fmla="*/ 8275 h 82214"/>
                <a:gd name="connsiteX3" fmla="*/ 11765 w 74809"/>
                <a:gd name="connsiteY3" fmla="*/ 9008 h 82214"/>
                <a:gd name="connsiteX4" fmla="*/ 24960 w 74809"/>
                <a:gd name="connsiteY4" fmla="*/ 4976 h 82214"/>
                <a:gd name="connsiteX5" fmla="*/ 36323 w 74809"/>
                <a:gd name="connsiteY5" fmla="*/ 7175 h 82214"/>
                <a:gd name="connsiteX6" fmla="*/ 42187 w 74809"/>
                <a:gd name="connsiteY6" fmla="*/ 8275 h 82214"/>
                <a:gd name="connsiteX7" fmla="*/ 53184 w 74809"/>
                <a:gd name="connsiteY7" fmla="*/ 4243 h 82214"/>
                <a:gd name="connsiteX8" fmla="*/ 55749 w 74809"/>
                <a:gd name="connsiteY8" fmla="*/ 25869 h 82214"/>
                <a:gd name="connsiteX9" fmla="*/ 57216 w 74809"/>
                <a:gd name="connsiteY9" fmla="*/ 41996 h 82214"/>
                <a:gd name="connsiteX10" fmla="*/ 74076 w 74809"/>
                <a:gd name="connsiteY10" fmla="*/ 78284 h 82214"/>
                <a:gd name="connsiteX11" fmla="*/ 74809 w 74809"/>
                <a:gd name="connsiteY11" fmla="*/ 81949 h 82214"/>
                <a:gd name="connsiteX12" fmla="*/ 39988 w 74809"/>
                <a:gd name="connsiteY12" fmla="*/ 71686 h 82214"/>
                <a:gd name="connsiteX13" fmla="*/ 4801 w 74809"/>
                <a:gd name="connsiteY13" fmla="*/ 55925 h 82214"/>
                <a:gd name="connsiteX14" fmla="*/ 3334 w 74809"/>
                <a:gd name="connsiteY14" fmla="*/ 48227 h 8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809" h="82214">
                  <a:moveTo>
                    <a:pt x="3334" y="48227"/>
                  </a:moveTo>
                  <a:cubicBezTo>
                    <a:pt x="22394" y="39797"/>
                    <a:pt x="13598" y="28801"/>
                    <a:pt x="4801" y="19271"/>
                  </a:cubicBezTo>
                  <a:cubicBezTo>
                    <a:pt x="1502" y="15605"/>
                    <a:pt x="-1797" y="13040"/>
                    <a:pt x="1135" y="8275"/>
                  </a:cubicBezTo>
                  <a:cubicBezTo>
                    <a:pt x="4801" y="2410"/>
                    <a:pt x="8099" y="6809"/>
                    <a:pt x="11765" y="9008"/>
                  </a:cubicBezTo>
                  <a:cubicBezTo>
                    <a:pt x="17263" y="11940"/>
                    <a:pt x="22394" y="16705"/>
                    <a:pt x="24960" y="4976"/>
                  </a:cubicBezTo>
                  <a:cubicBezTo>
                    <a:pt x="26060" y="211"/>
                    <a:pt x="34124" y="-4188"/>
                    <a:pt x="36323" y="7175"/>
                  </a:cubicBezTo>
                  <a:cubicBezTo>
                    <a:pt x="36689" y="9374"/>
                    <a:pt x="42187" y="10474"/>
                    <a:pt x="42187" y="8275"/>
                  </a:cubicBezTo>
                  <a:cubicBezTo>
                    <a:pt x="42921" y="-2355"/>
                    <a:pt x="48052" y="-522"/>
                    <a:pt x="53184" y="4243"/>
                  </a:cubicBezTo>
                  <a:cubicBezTo>
                    <a:pt x="60148" y="10474"/>
                    <a:pt x="60881" y="20737"/>
                    <a:pt x="55749" y="25869"/>
                  </a:cubicBezTo>
                  <a:cubicBezTo>
                    <a:pt x="46953" y="33932"/>
                    <a:pt x="54283" y="41263"/>
                    <a:pt x="57216" y="41996"/>
                  </a:cubicBezTo>
                  <a:cubicBezTo>
                    <a:pt x="78108" y="47494"/>
                    <a:pt x="72977" y="63989"/>
                    <a:pt x="74076" y="78284"/>
                  </a:cubicBezTo>
                  <a:cubicBezTo>
                    <a:pt x="74076" y="79383"/>
                    <a:pt x="74443" y="80849"/>
                    <a:pt x="74809" y="81949"/>
                  </a:cubicBezTo>
                  <a:cubicBezTo>
                    <a:pt x="61614" y="83415"/>
                    <a:pt x="51351" y="78650"/>
                    <a:pt x="39988" y="71686"/>
                  </a:cubicBezTo>
                  <a:cubicBezTo>
                    <a:pt x="29359" y="65088"/>
                    <a:pt x="15064" y="65088"/>
                    <a:pt x="4801" y="55925"/>
                  </a:cubicBezTo>
                  <a:cubicBezTo>
                    <a:pt x="1502" y="52992"/>
                    <a:pt x="2968" y="50793"/>
                    <a:pt x="3334" y="48227"/>
                  </a:cubicBezTo>
                  <a:close/>
                </a:path>
              </a:pathLst>
            </a:custGeom>
            <a:solidFill>
              <a:srgbClr val="D1C2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C9125616-0E64-4B85-A14A-CE0711448089}"/>
                </a:ext>
              </a:extLst>
            </p:cNvPr>
            <p:cNvSpPr/>
            <p:nvPr/>
          </p:nvSpPr>
          <p:spPr>
            <a:xfrm>
              <a:off x="11421664" y="4377683"/>
              <a:ext cx="87708" cy="62231"/>
            </a:xfrm>
            <a:custGeom>
              <a:avLst/>
              <a:gdLst>
                <a:gd name="connsiteX0" fmla="*/ 86503 w 87708"/>
                <a:gd name="connsiteY0" fmla="*/ 31470 h 62231"/>
                <a:gd name="connsiteX1" fmla="*/ 74407 w 87708"/>
                <a:gd name="connsiteY1" fmla="*/ 44665 h 62231"/>
                <a:gd name="connsiteX2" fmla="*/ 56813 w 87708"/>
                <a:gd name="connsiteY2" fmla="*/ 43199 h 62231"/>
                <a:gd name="connsiteX3" fmla="*/ 56813 w 87708"/>
                <a:gd name="connsiteY3" fmla="*/ 43199 h 62231"/>
                <a:gd name="connsiteX4" fmla="*/ 15395 w 87708"/>
                <a:gd name="connsiteY4" fmla="*/ 61526 h 62231"/>
                <a:gd name="connsiteX5" fmla="*/ 8064 w 87708"/>
                <a:gd name="connsiteY5" fmla="*/ 27438 h 62231"/>
                <a:gd name="connsiteX6" fmla="*/ 0 w 87708"/>
                <a:gd name="connsiteY6" fmla="*/ 20107 h 62231"/>
                <a:gd name="connsiteX7" fmla="*/ 26757 w 87708"/>
                <a:gd name="connsiteY7" fmla="*/ 1414 h 62231"/>
                <a:gd name="connsiteX8" fmla="*/ 86503 w 87708"/>
                <a:gd name="connsiteY8" fmla="*/ 31470 h 6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08" h="62231">
                  <a:moveTo>
                    <a:pt x="86503" y="31470"/>
                  </a:moveTo>
                  <a:cubicBezTo>
                    <a:pt x="89436" y="42466"/>
                    <a:pt x="87603" y="47964"/>
                    <a:pt x="74407" y="44665"/>
                  </a:cubicBezTo>
                  <a:cubicBezTo>
                    <a:pt x="68909" y="43199"/>
                    <a:pt x="63045" y="36235"/>
                    <a:pt x="56813" y="43199"/>
                  </a:cubicBezTo>
                  <a:lnTo>
                    <a:pt x="56813" y="43199"/>
                  </a:lnTo>
                  <a:cubicBezTo>
                    <a:pt x="46917" y="58227"/>
                    <a:pt x="32989" y="64458"/>
                    <a:pt x="15395" y="61526"/>
                  </a:cubicBezTo>
                  <a:cubicBezTo>
                    <a:pt x="3665" y="52362"/>
                    <a:pt x="8797" y="38800"/>
                    <a:pt x="8064" y="27438"/>
                  </a:cubicBezTo>
                  <a:cubicBezTo>
                    <a:pt x="7697" y="19740"/>
                    <a:pt x="4398" y="20474"/>
                    <a:pt x="0" y="20107"/>
                  </a:cubicBezTo>
                  <a:cubicBezTo>
                    <a:pt x="0" y="1414"/>
                    <a:pt x="15028" y="3613"/>
                    <a:pt x="26757" y="1414"/>
                  </a:cubicBezTo>
                  <a:cubicBezTo>
                    <a:pt x="54981" y="-5184"/>
                    <a:pt x="71109" y="12410"/>
                    <a:pt x="86503" y="31470"/>
                  </a:cubicBezTo>
                  <a:close/>
                </a:path>
              </a:pathLst>
            </a:custGeom>
            <a:solidFill>
              <a:srgbClr val="956D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181CC54-4AC7-4269-92C6-23F2B706E8A9}"/>
                </a:ext>
              </a:extLst>
            </p:cNvPr>
            <p:cNvSpPr/>
            <p:nvPr/>
          </p:nvSpPr>
          <p:spPr>
            <a:xfrm>
              <a:off x="11342859" y="4385680"/>
              <a:ext cx="75140" cy="51482"/>
            </a:xfrm>
            <a:custGeom>
              <a:avLst/>
              <a:gdLst>
                <a:gd name="connsiteX0" fmla="*/ 0 w 75140"/>
                <a:gd name="connsiteY0" fmla="*/ 34835 h 51482"/>
                <a:gd name="connsiteX1" fmla="*/ 20893 w 75140"/>
                <a:gd name="connsiteY1" fmla="*/ 1480 h 51482"/>
                <a:gd name="connsiteX2" fmla="*/ 33355 w 75140"/>
                <a:gd name="connsiteY2" fmla="*/ 2213 h 51482"/>
                <a:gd name="connsiteX3" fmla="*/ 63778 w 75140"/>
                <a:gd name="connsiteY3" fmla="*/ 34102 h 51482"/>
                <a:gd name="connsiteX4" fmla="*/ 75140 w 75140"/>
                <a:gd name="connsiteY4" fmla="*/ 42166 h 51482"/>
                <a:gd name="connsiteX5" fmla="*/ 43985 w 75140"/>
                <a:gd name="connsiteY5" fmla="*/ 46565 h 51482"/>
                <a:gd name="connsiteX6" fmla="*/ 31156 w 75140"/>
                <a:gd name="connsiteY6" fmla="*/ 44365 h 51482"/>
                <a:gd name="connsiteX7" fmla="*/ 12096 w 75140"/>
                <a:gd name="connsiteY7" fmla="*/ 36668 h 51482"/>
                <a:gd name="connsiteX8" fmla="*/ 0 w 75140"/>
                <a:gd name="connsiteY8" fmla="*/ 34835 h 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40" h="51482">
                  <a:moveTo>
                    <a:pt x="0" y="34835"/>
                  </a:moveTo>
                  <a:cubicBezTo>
                    <a:pt x="1100" y="20174"/>
                    <a:pt x="0" y="4779"/>
                    <a:pt x="20893" y="1480"/>
                  </a:cubicBezTo>
                  <a:cubicBezTo>
                    <a:pt x="25658" y="747"/>
                    <a:pt x="28956" y="-1818"/>
                    <a:pt x="33355" y="2213"/>
                  </a:cubicBezTo>
                  <a:cubicBezTo>
                    <a:pt x="43985" y="12477"/>
                    <a:pt x="59379" y="17975"/>
                    <a:pt x="63778" y="34102"/>
                  </a:cubicBezTo>
                  <a:cubicBezTo>
                    <a:pt x="65610" y="39600"/>
                    <a:pt x="69642" y="42166"/>
                    <a:pt x="75140" y="42166"/>
                  </a:cubicBezTo>
                  <a:cubicBezTo>
                    <a:pt x="67443" y="59393"/>
                    <a:pt x="53881" y="47664"/>
                    <a:pt x="43985" y="46565"/>
                  </a:cubicBezTo>
                  <a:cubicBezTo>
                    <a:pt x="39953" y="46198"/>
                    <a:pt x="35554" y="45098"/>
                    <a:pt x="31156" y="44365"/>
                  </a:cubicBezTo>
                  <a:cubicBezTo>
                    <a:pt x="25291" y="43632"/>
                    <a:pt x="14661" y="49497"/>
                    <a:pt x="12096" y="36668"/>
                  </a:cubicBezTo>
                  <a:cubicBezTo>
                    <a:pt x="11363" y="32636"/>
                    <a:pt x="4398" y="35202"/>
                    <a:pt x="0" y="34835"/>
                  </a:cubicBezTo>
                  <a:close/>
                </a:path>
              </a:pathLst>
            </a:custGeom>
            <a:solidFill>
              <a:srgbClr val="D5C3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FBC33BB-EDAF-4D4A-89B7-086D8D25420C}"/>
                </a:ext>
              </a:extLst>
            </p:cNvPr>
            <p:cNvSpPr/>
            <p:nvPr/>
          </p:nvSpPr>
          <p:spPr>
            <a:xfrm>
              <a:off x="11339753" y="4280131"/>
              <a:ext cx="189648" cy="93938"/>
            </a:xfrm>
            <a:custGeom>
              <a:avLst/>
              <a:gdLst>
                <a:gd name="connsiteX0" fmla="*/ 33528 w 189648"/>
                <a:gd name="connsiteY0" fmla="*/ 4398 h 93938"/>
                <a:gd name="connsiteX1" fmla="*/ 43791 w 189648"/>
                <a:gd name="connsiteY1" fmla="*/ 11363 h 93938"/>
                <a:gd name="connsiteX2" fmla="*/ 56254 w 189648"/>
                <a:gd name="connsiteY2" fmla="*/ 15028 h 93938"/>
                <a:gd name="connsiteX3" fmla="*/ 64684 w 189648"/>
                <a:gd name="connsiteY3" fmla="*/ 30789 h 93938"/>
                <a:gd name="connsiteX4" fmla="*/ 71282 w 189648"/>
                <a:gd name="connsiteY4" fmla="*/ 35921 h 93938"/>
                <a:gd name="connsiteX5" fmla="*/ 74581 w 189648"/>
                <a:gd name="connsiteY5" fmla="*/ 26391 h 93938"/>
                <a:gd name="connsiteX6" fmla="*/ 94007 w 189648"/>
                <a:gd name="connsiteY6" fmla="*/ 0 h 93938"/>
                <a:gd name="connsiteX7" fmla="*/ 107936 w 189648"/>
                <a:gd name="connsiteY7" fmla="*/ 37020 h 93938"/>
                <a:gd name="connsiteX8" fmla="*/ 117099 w 189648"/>
                <a:gd name="connsiteY8" fmla="*/ 45084 h 93938"/>
                <a:gd name="connsiteX9" fmla="*/ 147522 w 189648"/>
                <a:gd name="connsiteY9" fmla="*/ 48750 h 93938"/>
                <a:gd name="connsiteX10" fmla="*/ 174279 w 189648"/>
                <a:gd name="connsiteY10" fmla="*/ 56447 h 93938"/>
                <a:gd name="connsiteX11" fmla="*/ 189307 w 189648"/>
                <a:gd name="connsiteY11" fmla="*/ 64877 h 93938"/>
                <a:gd name="connsiteX12" fmla="*/ 179044 w 189648"/>
                <a:gd name="connsiteY12" fmla="*/ 81005 h 93938"/>
                <a:gd name="connsiteX13" fmla="*/ 146789 w 189648"/>
                <a:gd name="connsiteY13" fmla="*/ 79905 h 93938"/>
                <a:gd name="connsiteX14" fmla="*/ 138725 w 189648"/>
                <a:gd name="connsiteY14" fmla="*/ 79905 h 93938"/>
                <a:gd name="connsiteX15" fmla="*/ 93641 w 189648"/>
                <a:gd name="connsiteY15" fmla="*/ 71842 h 93938"/>
                <a:gd name="connsiteX16" fmla="*/ 58453 w 189648"/>
                <a:gd name="connsiteY16" fmla="*/ 85404 h 93938"/>
                <a:gd name="connsiteX17" fmla="*/ 28030 w 189648"/>
                <a:gd name="connsiteY17" fmla="*/ 84304 h 93938"/>
                <a:gd name="connsiteX18" fmla="*/ 8237 w 189648"/>
                <a:gd name="connsiteY18" fmla="*/ 81372 h 93938"/>
                <a:gd name="connsiteX19" fmla="*/ 11903 w 189648"/>
                <a:gd name="connsiteY19" fmla="*/ 48383 h 93938"/>
                <a:gd name="connsiteX20" fmla="*/ 22532 w 189648"/>
                <a:gd name="connsiteY20" fmla="*/ 35188 h 93938"/>
                <a:gd name="connsiteX21" fmla="*/ 540 w 189648"/>
                <a:gd name="connsiteY21" fmla="*/ 45084 h 93938"/>
                <a:gd name="connsiteX22" fmla="*/ 21066 w 189648"/>
                <a:gd name="connsiteY22" fmla="*/ 11729 h 93938"/>
                <a:gd name="connsiteX23" fmla="*/ 33528 w 189648"/>
                <a:gd name="connsiteY23" fmla="*/ 4398 h 9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648" h="93938">
                  <a:moveTo>
                    <a:pt x="33528" y="4398"/>
                  </a:moveTo>
                  <a:cubicBezTo>
                    <a:pt x="36827" y="6598"/>
                    <a:pt x="40126" y="9163"/>
                    <a:pt x="43791" y="11363"/>
                  </a:cubicBezTo>
                  <a:cubicBezTo>
                    <a:pt x="48190" y="11363"/>
                    <a:pt x="52588" y="12096"/>
                    <a:pt x="56254" y="15028"/>
                  </a:cubicBezTo>
                  <a:cubicBezTo>
                    <a:pt x="59186" y="20160"/>
                    <a:pt x="60652" y="26391"/>
                    <a:pt x="64684" y="30789"/>
                  </a:cubicBezTo>
                  <a:cubicBezTo>
                    <a:pt x="66517" y="32988"/>
                    <a:pt x="67983" y="37020"/>
                    <a:pt x="71282" y="35921"/>
                  </a:cubicBezTo>
                  <a:cubicBezTo>
                    <a:pt x="75314" y="34455"/>
                    <a:pt x="72382" y="29323"/>
                    <a:pt x="74581" y="26391"/>
                  </a:cubicBezTo>
                  <a:cubicBezTo>
                    <a:pt x="90708" y="24925"/>
                    <a:pt x="87776" y="9163"/>
                    <a:pt x="94007" y="0"/>
                  </a:cubicBezTo>
                  <a:cubicBezTo>
                    <a:pt x="105737" y="9897"/>
                    <a:pt x="112334" y="21626"/>
                    <a:pt x="107936" y="37020"/>
                  </a:cubicBezTo>
                  <a:cubicBezTo>
                    <a:pt x="105003" y="48017"/>
                    <a:pt x="110502" y="48750"/>
                    <a:pt x="117099" y="45084"/>
                  </a:cubicBezTo>
                  <a:cubicBezTo>
                    <a:pt x="128829" y="38120"/>
                    <a:pt x="137992" y="41052"/>
                    <a:pt x="147522" y="48750"/>
                  </a:cubicBezTo>
                  <a:cubicBezTo>
                    <a:pt x="155219" y="54981"/>
                    <a:pt x="164749" y="55714"/>
                    <a:pt x="174279" y="56447"/>
                  </a:cubicBezTo>
                  <a:cubicBezTo>
                    <a:pt x="180510" y="56813"/>
                    <a:pt x="187475" y="57180"/>
                    <a:pt x="189307" y="64877"/>
                  </a:cubicBezTo>
                  <a:cubicBezTo>
                    <a:pt x="191140" y="72941"/>
                    <a:pt x="185275" y="77706"/>
                    <a:pt x="179044" y="81005"/>
                  </a:cubicBezTo>
                  <a:cubicBezTo>
                    <a:pt x="168048" y="87236"/>
                    <a:pt x="157052" y="91268"/>
                    <a:pt x="146789" y="79905"/>
                  </a:cubicBezTo>
                  <a:cubicBezTo>
                    <a:pt x="143490" y="76240"/>
                    <a:pt x="143124" y="76607"/>
                    <a:pt x="138725" y="79905"/>
                  </a:cubicBezTo>
                  <a:cubicBezTo>
                    <a:pt x="122231" y="91268"/>
                    <a:pt x="107569" y="87969"/>
                    <a:pt x="93641" y="71842"/>
                  </a:cubicBezTo>
                  <a:cubicBezTo>
                    <a:pt x="80812" y="72941"/>
                    <a:pt x="69449" y="77706"/>
                    <a:pt x="58453" y="85404"/>
                  </a:cubicBezTo>
                  <a:cubicBezTo>
                    <a:pt x="49290" y="91635"/>
                    <a:pt x="38660" y="101531"/>
                    <a:pt x="28030" y="84304"/>
                  </a:cubicBezTo>
                  <a:cubicBezTo>
                    <a:pt x="25831" y="80638"/>
                    <a:pt x="15568" y="82105"/>
                    <a:pt x="8237" y="81372"/>
                  </a:cubicBezTo>
                  <a:cubicBezTo>
                    <a:pt x="9703" y="70375"/>
                    <a:pt x="20700" y="61212"/>
                    <a:pt x="11903" y="48383"/>
                  </a:cubicBezTo>
                  <a:cubicBezTo>
                    <a:pt x="7871" y="42518"/>
                    <a:pt x="20333" y="41785"/>
                    <a:pt x="22532" y="35188"/>
                  </a:cubicBezTo>
                  <a:cubicBezTo>
                    <a:pt x="13735" y="36287"/>
                    <a:pt x="6405" y="38487"/>
                    <a:pt x="540" y="45084"/>
                  </a:cubicBezTo>
                  <a:cubicBezTo>
                    <a:pt x="-926" y="19793"/>
                    <a:pt x="-926" y="19793"/>
                    <a:pt x="21066" y="11729"/>
                  </a:cubicBezTo>
                  <a:cubicBezTo>
                    <a:pt x="25465" y="10263"/>
                    <a:pt x="29496" y="6964"/>
                    <a:pt x="33528" y="4398"/>
                  </a:cubicBezTo>
                  <a:close/>
                </a:path>
              </a:pathLst>
            </a:custGeom>
            <a:solidFill>
              <a:srgbClr val="946F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5FDB3F9-34DE-45E2-8DA8-F60FAB1A65BC}"/>
                </a:ext>
              </a:extLst>
            </p:cNvPr>
            <p:cNvSpPr/>
            <p:nvPr/>
          </p:nvSpPr>
          <p:spPr>
            <a:xfrm>
              <a:off x="11432267" y="4271681"/>
              <a:ext cx="122084" cy="152132"/>
            </a:xfrm>
            <a:custGeom>
              <a:avLst/>
              <a:gdLst>
                <a:gd name="connsiteX0" fmla="*/ 760 w 122084"/>
                <a:gd name="connsiteY0" fmla="*/ 81024 h 152132"/>
                <a:gd name="connsiteX1" fmla="*/ 48044 w 122084"/>
                <a:gd name="connsiteY1" fmla="*/ 81024 h 152132"/>
                <a:gd name="connsiteX2" fmla="*/ 54641 w 122084"/>
                <a:gd name="connsiteY2" fmla="*/ 83957 h 152132"/>
                <a:gd name="connsiteX3" fmla="*/ 89096 w 122084"/>
                <a:gd name="connsiteY3" fmla="*/ 83957 h 152132"/>
                <a:gd name="connsiteX4" fmla="*/ 94227 w 122084"/>
                <a:gd name="connsiteY4" fmla="*/ 74793 h 152132"/>
                <a:gd name="connsiteX5" fmla="*/ 85430 w 122084"/>
                <a:gd name="connsiteY5" fmla="*/ 70028 h 152132"/>
                <a:gd name="connsiteX6" fmla="*/ 42912 w 122084"/>
                <a:gd name="connsiteY6" fmla="*/ 55367 h 152132"/>
                <a:gd name="connsiteX7" fmla="*/ 31916 w 122084"/>
                <a:gd name="connsiteY7" fmla="*/ 56100 h 152132"/>
                <a:gd name="connsiteX8" fmla="*/ 12123 w 122084"/>
                <a:gd name="connsiteY8" fmla="*/ 61964 h 152132"/>
                <a:gd name="connsiteX9" fmla="*/ 5892 w 122084"/>
                <a:gd name="connsiteY9" fmla="*/ 55000 h 152132"/>
                <a:gd name="connsiteX10" fmla="*/ 1127 w 122084"/>
                <a:gd name="connsiteY10" fmla="*/ 9549 h 152132"/>
                <a:gd name="connsiteX11" fmla="*/ 10290 w 122084"/>
                <a:gd name="connsiteY11" fmla="*/ 386 h 152132"/>
                <a:gd name="connsiteX12" fmla="*/ 17621 w 122084"/>
                <a:gd name="connsiteY12" fmla="*/ 5517 h 152132"/>
                <a:gd name="connsiteX13" fmla="*/ 50243 w 122084"/>
                <a:gd name="connsiteY13" fmla="*/ 12115 h 152132"/>
                <a:gd name="connsiteX14" fmla="*/ 57574 w 122084"/>
                <a:gd name="connsiteY14" fmla="*/ 11382 h 152132"/>
                <a:gd name="connsiteX15" fmla="*/ 73701 w 122084"/>
                <a:gd name="connsiteY15" fmla="*/ 18346 h 152132"/>
                <a:gd name="connsiteX16" fmla="*/ 122084 w 122084"/>
                <a:gd name="connsiteY16" fmla="*/ 109981 h 152132"/>
                <a:gd name="connsiteX17" fmla="*/ 105957 w 122084"/>
                <a:gd name="connsiteY17" fmla="*/ 140037 h 152132"/>
                <a:gd name="connsiteX18" fmla="*/ 102291 w 122084"/>
                <a:gd name="connsiteY18" fmla="*/ 152133 h 152132"/>
                <a:gd name="connsiteX19" fmla="*/ 75900 w 122084"/>
                <a:gd name="connsiteY19" fmla="*/ 137105 h 152132"/>
                <a:gd name="connsiteX20" fmla="*/ 55741 w 122084"/>
                <a:gd name="connsiteY20" fmla="*/ 122443 h 152132"/>
                <a:gd name="connsiteX21" fmla="*/ 15788 w 122084"/>
                <a:gd name="connsiteY21" fmla="*/ 107049 h 152132"/>
                <a:gd name="connsiteX22" fmla="*/ 760 w 122084"/>
                <a:gd name="connsiteY22" fmla="*/ 81024 h 15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84" h="152132">
                  <a:moveTo>
                    <a:pt x="760" y="81024"/>
                  </a:moveTo>
                  <a:cubicBezTo>
                    <a:pt x="16521" y="91654"/>
                    <a:pt x="32282" y="97152"/>
                    <a:pt x="48044" y="81024"/>
                  </a:cubicBezTo>
                  <a:cubicBezTo>
                    <a:pt x="51709" y="76992"/>
                    <a:pt x="53175" y="82124"/>
                    <a:pt x="54641" y="83957"/>
                  </a:cubicBezTo>
                  <a:cubicBezTo>
                    <a:pt x="66371" y="98618"/>
                    <a:pt x="77733" y="90921"/>
                    <a:pt x="89096" y="83957"/>
                  </a:cubicBezTo>
                  <a:cubicBezTo>
                    <a:pt x="92395" y="81758"/>
                    <a:pt x="94960" y="78825"/>
                    <a:pt x="94227" y="74793"/>
                  </a:cubicBezTo>
                  <a:cubicBezTo>
                    <a:pt x="93494" y="70028"/>
                    <a:pt x="88729" y="69662"/>
                    <a:pt x="85430" y="70028"/>
                  </a:cubicBezTo>
                  <a:cubicBezTo>
                    <a:pt x="69303" y="70761"/>
                    <a:pt x="54641" y="68196"/>
                    <a:pt x="42912" y="55367"/>
                  </a:cubicBezTo>
                  <a:cubicBezTo>
                    <a:pt x="39247" y="51335"/>
                    <a:pt x="34482" y="51335"/>
                    <a:pt x="31916" y="56100"/>
                  </a:cubicBezTo>
                  <a:cubicBezTo>
                    <a:pt x="26784" y="64897"/>
                    <a:pt x="18720" y="60498"/>
                    <a:pt x="12123" y="61964"/>
                  </a:cubicBezTo>
                  <a:cubicBezTo>
                    <a:pt x="4792" y="63797"/>
                    <a:pt x="3326" y="57566"/>
                    <a:pt x="5892" y="55000"/>
                  </a:cubicBezTo>
                  <a:cubicBezTo>
                    <a:pt x="22386" y="37040"/>
                    <a:pt x="3692" y="24211"/>
                    <a:pt x="1127" y="9549"/>
                  </a:cubicBezTo>
                  <a:cubicBezTo>
                    <a:pt x="-2539" y="19"/>
                    <a:pt x="3326" y="-714"/>
                    <a:pt x="10290" y="386"/>
                  </a:cubicBezTo>
                  <a:cubicBezTo>
                    <a:pt x="13222" y="752"/>
                    <a:pt x="16155" y="2952"/>
                    <a:pt x="17621" y="5517"/>
                  </a:cubicBezTo>
                  <a:cubicBezTo>
                    <a:pt x="25685" y="22745"/>
                    <a:pt x="36314" y="24944"/>
                    <a:pt x="50243" y="12115"/>
                  </a:cubicBezTo>
                  <a:cubicBezTo>
                    <a:pt x="51709" y="10649"/>
                    <a:pt x="55008" y="11382"/>
                    <a:pt x="57574" y="11382"/>
                  </a:cubicBezTo>
                  <a:cubicBezTo>
                    <a:pt x="64538" y="9549"/>
                    <a:pt x="70036" y="13581"/>
                    <a:pt x="73701" y="18346"/>
                  </a:cubicBezTo>
                  <a:cubicBezTo>
                    <a:pt x="94594" y="46570"/>
                    <a:pt x="108889" y="78092"/>
                    <a:pt x="122084" y="109981"/>
                  </a:cubicBezTo>
                  <a:cubicBezTo>
                    <a:pt x="108522" y="115479"/>
                    <a:pt x="104490" y="126109"/>
                    <a:pt x="105957" y="140037"/>
                  </a:cubicBezTo>
                  <a:cubicBezTo>
                    <a:pt x="106323" y="144436"/>
                    <a:pt x="112554" y="151033"/>
                    <a:pt x="102291" y="152133"/>
                  </a:cubicBezTo>
                  <a:cubicBezTo>
                    <a:pt x="94960" y="144436"/>
                    <a:pt x="86530" y="138938"/>
                    <a:pt x="75900" y="137105"/>
                  </a:cubicBezTo>
                  <a:cubicBezTo>
                    <a:pt x="66371" y="136372"/>
                    <a:pt x="62339" y="127575"/>
                    <a:pt x="55741" y="122443"/>
                  </a:cubicBezTo>
                  <a:cubicBezTo>
                    <a:pt x="43645" y="113280"/>
                    <a:pt x="30083" y="109248"/>
                    <a:pt x="15788" y="107049"/>
                  </a:cubicBezTo>
                  <a:cubicBezTo>
                    <a:pt x="12489" y="97519"/>
                    <a:pt x="27" y="93120"/>
                    <a:pt x="760" y="81024"/>
                  </a:cubicBezTo>
                  <a:close/>
                </a:path>
              </a:pathLst>
            </a:custGeom>
            <a:solidFill>
              <a:srgbClr val="E4DCD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5A343584-1B92-44D7-A984-9072FE50CCD5}"/>
                </a:ext>
              </a:extLst>
            </p:cNvPr>
            <p:cNvSpPr/>
            <p:nvPr/>
          </p:nvSpPr>
          <p:spPr>
            <a:xfrm>
              <a:off x="11031295" y="4211533"/>
              <a:ext cx="38339" cy="33066"/>
            </a:xfrm>
            <a:custGeom>
              <a:avLst/>
              <a:gdLst>
                <a:gd name="connsiteX0" fmla="*/ 372 w 38339"/>
                <a:gd name="connsiteY0" fmla="*/ 20948 h 33066"/>
                <a:gd name="connsiteX1" fmla="*/ 9536 w 38339"/>
                <a:gd name="connsiteY1" fmla="*/ 55 h 33066"/>
                <a:gd name="connsiteX2" fmla="*/ 37759 w 38339"/>
                <a:gd name="connsiteY2" fmla="*/ 17649 h 33066"/>
                <a:gd name="connsiteX3" fmla="*/ 18699 w 38339"/>
                <a:gd name="connsiteY3" fmla="*/ 33044 h 33066"/>
                <a:gd name="connsiteX4" fmla="*/ 372 w 38339"/>
                <a:gd name="connsiteY4" fmla="*/ 20948 h 3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9" h="33066">
                  <a:moveTo>
                    <a:pt x="372" y="20948"/>
                  </a:moveTo>
                  <a:cubicBezTo>
                    <a:pt x="-361" y="12151"/>
                    <a:pt x="-1094" y="422"/>
                    <a:pt x="9536" y="55"/>
                  </a:cubicBezTo>
                  <a:cubicBezTo>
                    <a:pt x="21265" y="-678"/>
                    <a:pt x="34827" y="5920"/>
                    <a:pt x="37759" y="17649"/>
                  </a:cubicBezTo>
                  <a:cubicBezTo>
                    <a:pt x="41058" y="29378"/>
                    <a:pt x="29695" y="33410"/>
                    <a:pt x="18699" y="33044"/>
                  </a:cubicBezTo>
                  <a:cubicBezTo>
                    <a:pt x="12468" y="28645"/>
                    <a:pt x="6237" y="24613"/>
                    <a:pt x="372" y="20948"/>
                  </a:cubicBezTo>
                  <a:close/>
                </a:path>
              </a:pathLst>
            </a:custGeom>
            <a:solidFill>
              <a:srgbClr val="85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3016F34-A674-413F-8918-BB9D74B643F1}"/>
                </a:ext>
              </a:extLst>
            </p:cNvPr>
            <p:cNvSpPr/>
            <p:nvPr/>
          </p:nvSpPr>
          <p:spPr>
            <a:xfrm>
              <a:off x="10710213" y="4417216"/>
              <a:ext cx="417854" cy="86458"/>
            </a:xfrm>
            <a:custGeom>
              <a:avLst/>
              <a:gdLst>
                <a:gd name="connsiteX0" fmla="*/ 414922 w 417854"/>
                <a:gd name="connsiteY0" fmla="*/ 70742 h 86458"/>
                <a:gd name="connsiteX1" fmla="*/ 417854 w 417854"/>
                <a:gd name="connsiteY1" fmla="*/ 81372 h 86458"/>
                <a:gd name="connsiteX2" fmla="*/ 397694 w 417854"/>
                <a:gd name="connsiteY2" fmla="*/ 82471 h 86458"/>
                <a:gd name="connsiteX3" fmla="*/ 282601 w 417854"/>
                <a:gd name="connsiteY3" fmla="*/ 49116 h 86458"/>
                <a:gd name="connsiteX4" fmla="*/ 264274 w 417854"/>
                <a:gd name="connsiteY4" fmla="*/ 44718 h 86458"/>
                <a:gd name="connsiteX5" fmla="*/ 137819 w 417854"/>
                <a:gd name="connsiteY5" fmla="*/ 56447 h 86458"/>
                <a:gd name="connsiteX6" fmla="*/ 69276 w 417854"/>
                <a:gd name="connsiteY6" fmla="*/ 71842 h 86458"/>
                <a:gd name="connsiteX7" fmla="*/ 64511 w 417854"/>
                <a:gd name="connsiteY7" fmla="*/ 74041 h 86458"/>
                <a:gd name="connsiteX8" fmla="*/ 47284 w 417854"/>
                <a:gd name="connsiteY8" fmla="*/ 78806 h 86458"/>
                <a:gd name="connsiteX9" fmla="*/ 27857 w 417854"/>
                <a:gd name="connsiteY9" fmla="*/ 82471 h 86458"/>
                <a:gd name="connsiteX10" fmla="*/ 25658 w 417854"/>
                <a:gd name="connsiteY10" fmla="*/ 75507 h 86458"/>
                <a:gd name="connsiteX11" fmla="*/ 0 w 417854"/>
                <a:gd name="connsiteY11" fmla="*/ 61212 h 86458"/>
                <a:gd name="connsiteX12" fmla="*/ 26757 w 417854"/>
                <a:gd name="connsiteY12" fmla="*/ 61579 h 86458"/>
                <a:gd name="connsiteX13" fmla="*/ 47650 w 417854"/>
                <a:gd name="connsiteY13" fmla="*/ 49849 h 86458"/>
                <a:gd name="connsiteX14" fmla="*/ 46917 w 417854"/>
                <a:gd name="connsiteY14" fmla="*/ 30056 h 86458"/>
                <a:gd name="connsiteX15" fmla="*/ 81005 w 417854"/>
                <a:gd name="connsiteY15" fmla="*/ 19793 h 86458"/>
                <a:gd name="connsiteX16" fmla="*/ 95667 w 417854"/>
                <a:gd name="connsiteY16" fmla="*/ 19060 h 86458"/>
                <a:gd name="connsiteX17" fmla="*/ 139651 w 417854"/>
                <a:gd name="connsiteY17" fmla="*/ 39220 h 86458"/>
                <a:gd name="connsiteX18" fmla="*/ 145149 w 417854"/>
                <a:gd name="connsiteY18" fmla="*/ 33722 h 86458"/>
                <a:gd name="connsiteX19" fmla="*/ 142217 w 417854"/>
                <a:gd name="connsiteY19" fmla="*/ 21626 h 86458"/>
                <a:gd name="connsiteX20" fmla="*/ 129388 w 417854"/>
                <a:gd name="connsiteY20" fmla="*/ 367 h 86458"/>
                <a:gd name="connsiteX21" fmla="*/ 189500 w 417854"/>
                <a:gd name="connsiteY21" fmla="*/ 0 h 86458"/>
                <a:gd name="connsiteX22" fmla="*/ 208194 w 417854"/>
                <a:gd name="connsiteY22" fmla="*/ 367 h 86458"/>
                <a:gd name="connsiteX23" fmla="*/ 395495 w 417854"/>
                <a:gd name="connsiteY23" fmla="*/ 46184 h 86458"/>
                <a:gd name="connsiteX24" fmla="*/ 414922 w 417854"/>
                <a:gd name="connsiteY24" fmla="*/ 70742 h 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854" h="86458">
                  <a:moveTo>
                    <a:pt x="414922" y="70742"/>
                  </a:moveTo>
                  <a:cubicBezTo>
                    <a:pt x="416021" y="74407"/>
                    <a:pt x="416754" y="77706"/>
                    <a:pt x="417854" y="81372"/>
                  </a:cubicBezTo>
                  <a:cubicBezTo>
                    <a:pt x="411623" y="88702"/>
                    <a:pt x="403926" y="87236"/>
                    <a:pt x="397694" y="82471"/>
                  </a:cubicBezTo>
                  <a:cubicBezTo>
                    <a:pt x="363606" y="56447"/>
                    <a:pt x="324020" y="49849"/>
                    <a:pt x="282601" y="49116"/>
                  </a:cubicBezTo>
                  <a:cubicBezTo>
                    <a:pt x="276370" y="49116"/>
                    <a:pt x="270506" y="46550"/>
                    <a:pt x="264274" y="44718"/>
                  </a:cubicBezTo>
                  <a:cubicBezTo>
                    <a:pt x="221389" y="40686"/>
                    <a:pt x="178504" y="36287"/>
                    <a:pt x="137819" y="56447"/>
                  </a:cubicBezTo>
                  <a:cubicBezTo>
                    <a:pt x="112894" y="52782"/>
                    <a:pt x="90169" y="59379"/>
                    <a:pt x="69276" y="71842"/>
                  </a:cubicBezTo>
                  <a:cubicBezTo>
                    <a:pt x="67810" y="72575"/>
                    <a:pt x="66344" y="73308"/>
                    <a:pt x="64511" y="74041"/>
                  </a:cubicBezTo>
                  <a:cubicBezTo>
                    <a:pt x="58646" y="75507"/>
                    <a:pt x="52782" y="76607"/>
                    <a:pt x="47284" y="78806"/>
                  </a:cubicBezTo>
                  <a:cubicBezTo>
                    <a:pt x="40686" y="79905"/>
                    <a:pt x="35188" y="85770"/>
                    <a:pt x="27857" y="82471"/>
                  </a:cubicBezTo>
                  <a:cubicBezTo>
                    <a:pt x="27124" y="80272"/>
                    <a:pt x="26391" y="77706"/>
                    <a:pt x="25658" y="75507"/>
                  </a:cubicBezTo>
                  <a:cubicBezTo>
                    <a:pt x="10630" y="82471"/>
                    <a:pt x="10996" y="62312"/>
                    <a:pt x="0" y="61212"/>
                  </a:cubicBezTo>
                  <a:cubicBezTo>
                    <a:pt x="8797" y="61945"/>
                    <a:pt x="16861" y="42518"/>
                    <a:pt x="26757" y="61579"/>
                  </a:cubicBezTo>
                  <a:cubicBezTo>
                    <a:pt x="29690" y="67077"/>
                    <a:pt x="45084" y="57180"/>
                    <a:pt x="47650" y="49849"/>
                  </a:cubicBezTo>
                  <a:cubicBezTo>
                    <a:pt x="50216" y="42518"/>
                    <a:pt x="48017" y="36654"/>
                    <a:pt x="46917" y="30056"/>
                  </a:cubicBezTo>
                  <a:cubicBezTo>
                    <a:pt x="58646" y="27857"/>
                    <a:pt x="72941" y="35188"/>
                    <a:pt x="81005" y="19793"/>
                  </a:cubicBezTo>
                  <a:cubicBezTo>
                    <a:pt x="84304" y="13562"/>
                    <a:pt x="90902" y="24558"/>
                    <a:pt x="95667" y="19060"/>
                  </a:cubicBezTo>
                  <a:cubicBezTo>
                    <a:pt x="105197" y="36654"/>
                    <a:pt x="125723" y="30789"/>
                    <a:pt x="139651" y="39220"/>
                  </a:cubicBezTo>
                  <a:cubicBezTo>
                    <a:pt x="143317" y="41419"/>
                    <a:pt x="144050" y="36654"/>
                    <a:pt x="145149" y="33722"/>
                  </a:cubicBezTo>
                  <a:cubicBezTo>
                    <a:pt x="146982" y="28957"/>
                    <a:pt x="149548" y="23458"/>
                    <a:pt x="142217" y="21626"/>
                  </a:cubicBezTo>
                  <a:cubicBezTo>
                    <a:pt x="130488" y="18693"/>
                    <a:pt x="130854" y="9163"/>
                    <a:pt x="129388" y="367"/>
                  </a:cubicBezTo>
                  <a:cubicBezTo>
                    <a:pt x="149548" y="3299"/>
                    <a:pt x="169707" y="2199"/>
                    <a:pt x="189500" y="0"/>
                  </a:cubicBezTo>
                  <a:cubicBezTo>
                    <a:pt x="195732" y="1100"/>
                    <a:pt x="201963" y="3665"/>
                    <a:pt x="208194" y="367"/>
                  </a:cubicBezTo>
                  <a:cubicBezTo>
                    <a:pt x="275271" y="-2566"/>
                    <a:pt x="337582" y="12829"/>
                    <a:pt x="395495" y="46184"/>
                  </a:cubicBezTo>
                  <a:cubicBezTo>
                    <a:pt x="405758" y="51315"/>
                    <a:pt x="414189" y="57913"/>
                    <a:pt x="414922" y="70742"/>
                  </a:cubicBezTo>
                  <a:close/>
                </a:path>
              </a:pathLst>
            </a:custGeom>
            <a:solidFill>
              <a:srgbClr val="9275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58682BB-DE31-4AB6-8A78-A3262119AB95}"/>
                </a:ext>
              </a:extLst>
            </p:cNvPr>
            <p:cNvSpPr/>
            <p:nvPr/>
          </p:nvSpPr>
          <p:spPr>
            <a:xfrm>
              <a:off x="10918407" y="4382395"/>
              <a:ext cx="246665" cy="105563"/>
            </a:xfrm>
            <a:custGeom>
              <a:avLst/>
              <a:gdLst>
                <a:gd name="connsiteX0" fmla="*/ 206728 w 246665"/>
                <a:gd name="connsiteY0" fmla="*/ 105563 h 105563"/>
                <a:gd name="connsiteX1" fmla="*/ 132687 w 246665"/>
                <a:gd name="connsiteY1" fmla="*/ 60112 h 105563"/>
                <a:gd name="connsiteX2" fmla="*/ 0 w 246665"/>
                <a:gd name="connsiteY2" fmla="*/ 34455 h 105563"/>
                <a:gd name="connsiteX3" fmla="*/ 98232 w 246665"/>
                <a:gd name="connsiteY3" fmla="*/ 15395 h 105563"/>
                <a:gd name="connsiteX4" fmla="*/ 115826 w 246665"/>
                <a:gd name="connsiteY4" fmla="*/ 10996 h 105563"/>
                <a:gd name="connsiteX5" fmla="*/ 164942 w 246665"/>
                <a:gd name="connsiteY5" fmla="*/ 0 h 105563"/>
                <a:gd name="connsiteX6" fmla="*/ 169707 w 246665"/>
                <a:gd name="connsiteY6" fmla="*/ 5498 h 105563"/>
                <a:gd name="connsiteX7" fmla="*/ 195365 w 246665"/>
                <a:gd name="connsiteY7" fmla="*/ 12829 h 105563"/>
                <a:gd name="connsiteX8" fmla="*/ 188034 w 246665"/>
                <a:gd name="connsiteY8" fmla="*/ 28957 h 105563"/>
                <a:gd name="connsiteX9" fmla="*/ 178138 w 246665"/>
                <a:gd name="connsiteY9" fmla="*/ 31156 h 105563"/>
                <a:gd name="connsiteX10" fmla="*/ 152114 w 246665"/>
                <a:gd name="connsiteY10" fmla="*/ 31156 h 105563"/>
                <a:gd name="connsiteX11" fmla="*/ 189500 w 246665"/>
                <a:gd name="connsiteY11" fmla="*/ 39586 h 105563"/>
                <a:gd name="connsiteX12" fmla="*/ 202329 w 246665"/>
                <a:gd name="connsiteY12" fmla="*/ 53148 h 105563"/>
                <a:gd name="connsiteX13" fmla="*/ 202696 w 246665"/>
                <a:gd name="connsiteY13" fmla="*/ 77706 h 105563"/>
                <a:gd name="connsiteX14" fmla="*/ 209294 w 246665"/>
                <a:gd name="connsiteY14" fmla="*/ 86503 h 105563"/>
                <a:gd name="connsiteX15" fmla="*/ 226521 w 246665"/>
                <a:gd name="connsiteY15" fmla="*/ 81005 h 105563"/>
                <a:gd name="connsiteX16" fmla="*/ 245947 w 246665"/>
                <a:gd name="connsiteY16" fmla="*/ 86870 h 105563"/>
                <a:gd name="connsiteX17" fmla="*/ 234218 w 246665"/>
                <a:gd name="connsiteY17" fmla="*/ 97133 h 105563"/>
                <a:gd name="connsiteX18" fmla="*/ 206728 w 246665"/>
                <a:gd name="connsiteY18" fmla="*/ 105563 h 10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665" h="105563">
                  <a:moveTo>
                    <a:pt x="206728" y="105563"/>
                  </a:moveTo>
                  <a:cubicBezTo>
                    <a:pt x="188401" y="80272"/>
                    <a:pt x="160177" y="70742"/>
                    <a:pt x="132687" y="60112"/>
                  </a:cubicBezTo>
                  <a:cubicBezTo>
                    <a:pt x="90169" y="43618"/>
                    <a:pt x="45084" y="39586"/>
                    <a:pt x="0" y="34455"/>
                  </a:cubicBezTo>
                  <a:cubicBezTo>
                    <a:pt x="31889" y="23092"/>
                    <a:pt x="65610" y="21626"/>
                    <a:pt x="98232" y="15395"/>
                  </a:cubicBezTo>
                  <a:cubicBezTo>
                    <a:pt x="104097" y="14295"/>
                    <a:pt x="111794" y="14295"/>
                    <a:pt x="115826" y="10996"/>
                  </a:cubicBezTo>
                  <a:cubicBezTo>
                    <a:pt x="130854" y="-733"/>
                    <a:pt x="148082" y="1466"/>
                    <a:pt x="164942" y="0"/>
                  </a:cubicBezTo>
                  <a:cubicBezTo>
                    <a:pt x="166409" y="1833"/>
                    <a:pt x="168608" y="3665"/>
                    <a:pt x="169707" y="5498"/>
                  </a:cubicBezTo>
                  <a:cubicBezTo>
                    <a:pt x="175572" y="17960"/>
                    <a:pt x="181803" y="26757"/>
                    <a:pt x="195365" y="12829"/>
                  </a:cubicBezTo>
                  <a:cubicBezTo>
                    <a:pt x="193166" y="18327"/>
                    <a:pt x="190967" y="23458"/>
                    <a:pt x="188034" y="28957"/>
                  </a:cubicBezTo>
                  <a:cubicBezTo>
                    <a:pt x="185835" y="33355"/>
                    <a:pt x="180704" y="36287"/>
                    <a:pt x="178138" y="31156"/>
                  </a:cubicBezTo>
                  <a:cubicBezTo>
                    <a:pt x="170440" y="15761"/>
                    <a:pt x="163843" y="27124"/>
                    <a:pt x="152114" y="31156"/>
                  </a:cubicBezTo>
                  <a:cubicBezTo>
                    <a:pt x="167142" y="35554"/>
                    <a:pt x="171907" y="55714"/>
                    <a:pt x="189500" y="39586"/>
                  </a:cubicBezTo>
                  <a:cubicBezTo>
                    <a:pt x="194632" y="34821"/>
                    <a:pt x="192066" y="54248"/>
                    <a:pt x="202329" y="53148"/>
                  </a:cubicBezTo>
                  <a:cubicBezTo>
                    <a:pt x="203429" y="61212"/>
                    <a:pt x="209294" y="68909"/>
                    <a:pt x="202696" y="77706"/>
                  </a:cubicBezTo>
                  <a:cubicBezTo>
                    <a:pt x="197564" y="84304"/>
                    <a:pt x="204529" y="85770"/>
                    <a:pt x="209294" y="86503"/>
                  </a:cubicBezTo>
                  <a:cubicBezTo>
                    <a:pt x="215891" y="87603"/>
                    <a:pt x="220656" y="83571"/>
                    <a:pt x="226521" y="81005"/>
                  </a:cubicBezTo>
                  <a:cubicBezTo>
                    <a:pt x="234218" y="77340"/>
                    <a:pt x="243382" y="81005"/>
                    <a:pt x="245947" y="86870"/>
                  </a:cubicBezTo>
                  <a:cubicBezTo>
                    <a:pt x="249613" y="95667"/>
                    <a:pt x="238250" y="93467"/>
                    <a:pt x="234218" y="97133"/>
                  </a:cubicBezTo>
                  <a:cubicBezTo>
                    <a:pt x="226521" y="104463"/>
                    <a:pt x="213325" y="93467"/>
                    <a:pt x="206728" y="105563"/>
                  </a:cubicBezTo>
                  <a:close/>
                </a:path>
              </a:pathLst>
            </a:custGeom>
            <a:solidFill>
              <a:srgbClr val="B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B25E8801-6AB6-4069-A141-623A63C0A842}"/>
                </a:ext>
              </a:extLst>
            </p:cNvPr>
            <p:cNvSpPr/>
            <p:nvPr/>
          </p:nvSpPr>
          <p:spPr>
            <a:xfrm>
              <a:off x="10652300" y="4491623"/>
              <a:ext cx="94621" cy="72574"/>
            </a:xfrm>
            <a:custGeom>
              <a:avLst/>
              <a:gdLst>
                <a:gd name="connsiteX0" fmla="*/ 2932 w 94621"/>
                <a:gd name="connsiteY0" fmla="*/ 48750 h 72574"/>
                <a:gd name="connsiteX1" fmla="*/ 0 w 94621"/>
                <a:gd name="connsiteY1" fmla="*/ 22359 h 72574"/>
                <a:gd name="connsiteX2" fmla="*/ 21626 w 94621"/>
                <a:gd name="connsiteY2" fmla="*/ 0 h 72574"/>
                <a:gd name="connsiteX3" fmla="*/ 42518 w 94621"/>
                <a:gd name="connsiteY3" fmla="*/ 10996 h 72574"/>
                <a:gd name="connsiteX4" fmla="*/ 56814 w 94621"/>
                <a:gd name="connsiteY4" fmla="*/ 15395 h 72574"/>
                <a:gd name="connsiteX5" fmla="*/ 81738 w 94621"/>
                <a:gd name="connsiteY5" fmla="*/ 11363 h 72574"/>
                <a:gd name="connsiteX6" fmla="*/ 92368 w 94621"/>
                <a:gd name="connsiteY6" fmla="*/ 28590 h 72574"/>
                <a:gd name="connsiteX7" fmla="*/ 66710 w 94621"/>
                <a:gd name="connsiteY7" fmla="*/ 56447 h 72574"/>
                <a:gd name="connsiteX8" fmla="*/ 66710 w 94621"/>
                <a:gd name="connsiteY8" fmla="*/ 56447 h 72574"/>
                <a:gd name="connsiteX9" fmla="*/ 29323 w 94621"/>
                <a:gd name="connsiteY9" fmla="*/ 56080 h 72574"/>
                <a:gd name="connsiteX10" fmla="*/ 29323 w 94621"/>
                <a:gd name="connsiteY10" fmla="*/ 56080 h 72574"/>
                <a:gd name="connsiteX11" fmla="*/ 9163 w 94621"/>
                <a:gd name="connsiteY11" fmla="*/ 54248 h 72574"/>
                <a:gd name="connsiteX12" fmla="*/ 15761 w 94621"/>
                <a:gd name="connsiteY12" fmla="*/ 72575 h 72574"/>
                <a:gd name="connsiteX13" fmla="*/ 2932 w 94621"/>
                <a:gd name="connsiteY13" fmla="*/ 48750 h 7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621" h="72574">
                  <a:moveTo>
                    <a:pt x="2932" y="48750"/>
                  </a:moveTo>
                  <a:cubicBezTo>
                    <a:pt x="3299" y="39953"/>
                    <a:pt x="4398" y="30789"/>
                    <a:pt x="0" y="22359"/>
                  </a:cubicBezTo>
                  <a:cubicBezTo>
                    <a:pt x="12829" y="20160"/>
                    <a:pt x="10996" y="4765"/>
                    <a:pt x="21626" y="0"/>
                  </a:cubicBezTo>
                  <a:cubicBezTo>
                    <a:pt x="24558" y="9897"/>
                    <a:pt x="32255" y="13562"/>
                    <a:pt x="42518" y="10996"/>
                  </a:cubicBezTo>
                  <a:cubicBezTo>
                    <a:pt x="48750" y="9530"/>
                    <a:pt x="52048" y="11729"/>
                    <a:pt x="56814" y="15395"/>
                  </a:cubicBezTo>
                  <a:cubicBezTo>
                    <a:pt x="64877" y="21626"/>
                    <a:pt x="75507" y="24558"/>
                    <a:pt x="81738" y="11363"/>
                  </a:cubicBezTo>
                  <a:cubicBezTo>
                    <a:pt x="93834" y="12096"/>
                    <a:pt x="97499" y="14662"/>
                    <a:pt x="92368" y="28590"/>
                  </a:cubicBezTo>
                  <a:cubicBezTo>
                    <a:pt x="87236" y="42518"/>
                    <a:pt x="71109" y="43618"/>
                    <a:pt x="66710" y="56447"/>
                  </a:cubicBezTo>
                  <a:lnTo>
                    <a:pt x="66710" y="56447"/>
                  </a:lnTo>
                  <a:cubicBezTo>
                    <a:pt x="54248" y="53881"/>
                    <a:pt x="41785" y="57913"/>
                    <a:pt x="29323" y="56080"/>
                  </a:cubicBezTo>
                  <a:cubicBezTo>
                    <a:pt x="29323" y="56080"/>
                    <a:pt x="29323" y="56080"/>
                    <a:pt x="29323" y="56080"/>
                  </a:cubicBezTo>
                  <a:cubicBezTo>
                    <a:pt x="23459" y="48750"/>
                    <a:pt x="16494" y="50216"/>
                    <a:pt x="9163" y="54248"/>
                  </a:cubicBezTo>
                  <a:cubicBezTo>
                    <a:pt x="10263" y="60845"/>
                    <a:pt x="23092" y="63045"/>
                    <a:pt x="15761" y="72575"/>
                  </a:cubicBezTo>
                  <a:cubicBezTo>
                    <a:pt x="5132" y="68543"/>
                    <a:pt x="2932" y="59013"/>
                    <a:pt x="2932" y="4875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B979DF59-3A73-4211-894E-82CF5F262B09}"/>
                </a:ext>
              </a:extLst>
            </p:cNvPr>
            <p:cNvSpPr/>
            <p:nvPr/>
          </p:nvSpPr>
          <p:spPr>
            <a:xfrm>
              <a:off x="10719743" y="4492339"/>
              <a:ext cx="78864" cy="71590"/>
            </a:xfrm>
            <a:custGeom>
              <a:avLst/>
              <a:gdLst>
                <a:gd name="connsiteX0" fmla="*/ 0 w 78864"/>
                <a:gd name="connsiteY0" fmla="*/ 55731 h 71590"/>
                <a:gd name="connsiteX1" fmla="*/ 733 w 78864"/>
                <a:gd name="connsiteY1" fmla="*/ 41070 h 71590"/>
                <a:gd name="connsiteX2" fmla="*/ 5132 w 78864"/>
                <a:gd name="connsiteY2" fmla="*/ 35572 h 71590"/>
                <a:gd name="connsiteX3" fmla="*/ 16494 w 78864"/>
                <a:gd name="connsiteY3" fmla="*/ 37038 h 71590"/>
                <a:gd name="connsiteX4" fmla="*/ 24192 w 78864"/>
                <a:gd name="connsiteY4" fmla="*/ 22376 h 71590"/>
                <a:gd name="connsiteX5" fmla="*/ 15028 w 78864"/>
                <a:gd name="connsiteY5" fmla="*/ 10647 h 71590"/>
                <a:gd name="connsiteX6" fmla="*/ 18693 w 78864"/>
                <a:gd name="connsiteY6" fmla="*/ 6982 h 71590"/>
                <a:gd name="connsiteX7" fmla="*/ 38120 w 78864"/>
                <a:gd name="connsiteY7" fmla="*/ 17 h 71590"/>
                <a:gd name="connsiteX8" fmla="*/ 50949 w 78864"/>
                <a:gd name="connsiteY8" fmla="*/ 24209 h 71590"/>
                <a:gd name="connsiteX9" fmla="*/ 52782 w 78864"/>
                <a:gd name="connsiteY9" fmla="*/ 25675 h 71590"/>
                <a:gd name="connsiteX10" fmla="*/ 63411 w 78864"/>
                <a:gd name="connsiteY10" fmla="*/ 27141 h 71590"/>
                <a:gd name="connsiteX11" fmla="*/ 74407 w 78864"/>
                <a:gd name="connsiteY11" fmla="*/ 23842 h 71590"/>
                <a:gd name="connsiteX12" fmla="*/ 78439 w 78864"/>
                <a:gd name="connsiteY12" fmla="*/ 31540 h 71590"/>
                <a:gd name="connsiteX13" fmla="*/ 69276 w 78864"/>
                <a:gd name="connsiteY13" fmla="*/ 39237 h 71590"/>
                <a:gd name="connsiteX14" fmla="*/ 60479 w 78864"/>
                <a:gd name="connsiteY14" fmla="*/ 39604 h 71590"/>
                <a:gd name="connsiteX15" fmla="*/ 45084 w 78864"/>
                <a:gd name="connsiteY15" fmla="*/ 44369 h 71590"/>
                <a:gd name="connsiteX16" fmla="*/ 57180 w 78864"/>
                <a:gd name="connsiteY16" fmla="*/ 51699 h 71590"/>
                <a:gd name="connsiteX17" fmla="*/ 26024 w 78864"/>
                <a:gd name="connsiteY17" fmla="*/ 67461 h 71590"/>
                <a:gd name="connsiteX18" fmla="*/ 18693 w 78864"/>
                <a:gd name="connsiteY18" fmla="*/ 68194 h 71590"/>
                <a:gd name="connsiteX19" fmla="*/ 0 w 78864"/>
                <a:gd name="connsiteY19" fmla="*/ 55731 h 7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64" h="71590">
                  <a:moveTo>
                    <a:pt x="0" y="55731"/>
                  </a:moveTo>
                  <a:cubicBezTo>
                    <a:pt x="0" y="50600"/>
                    <a:pt x="0" y="45835"/>
                    <a:pt x="733" y="41070"/>
                  </a:cubicBezTo>
                  <a:cubicBezTo>
                    <a:pt x="1100" y="39237"/>
                    <a:pt x="3299" y="37038"/>
                    <a:pt x="5132" y="35572"/>
                  </a:cubicBezTo>
                  <a:cubicBezTo>
                    <a:pt x="9530" y="31906"/>
                    <a:pt x="11363" y="52799"/>
                    <a:pt x="16494" y="37038"/>
                  </a:cubicBezTo>
                  <a:cubicBezTo>
                    <a:pt x="18327" y="31540"/>
                    <a:pt x="19427" y="27141"/>
                    <a:pt x="24192" y="22376"/>
                  </a:cubicBezTo>
                  <a:cubicBezTo>
                    <a:pt x="31156" y="15046"/>
                    <a:pt x="16861" y="16145"/>
                    <a:pt x="15028" y="10647"/>
                  </a:cubicBezTo>
                  <a:cubicBezTo>
                    <a:pt x="16128" y="9547"/>
                    <a:pt x="17594" y="8081"/>
                    <a:pt x="18693" y="6982"/>
                  </a:cubicBezTo>
                  <a:cubicBezTo>
                    <a:pt x="25291" y="5149"/>
                    <a:pt x="30423" y="-349"/>
                    <a:pt x="38120" y="17"/>
                  </a:cubicBezTo>
                  <a:cubicBezTo>
                    <a:pt x="44718" y="6982"/>
                    <a:pt x="34455" y="22743"/>
                    <a:pt x="50949" y="24209"/>
                  </a:cubicBezTo>
                  <a:cubicBezTo>
                    <a:pt x="51682" y="24576"/>
                    <a:pt x="52415" y="25309"/>
                    <a:pt x="52782" y="25675"/>
                  </a:cubicBezTo>
                  <a:cubicBezTo>
                    <a:pt x="55714" y="31540"/>
                    <a:pt x="59013" y="34106"/>
                    <a:pt x="63411" y="27141"/>
                  </a:cubicBezTo>
                  <a:cubicBezTo>
                    <a:pt x="66343" y="22743"/>
                    <a:pt x="69642" y="20910"/>
                    <a:pt x="74407" y="23842"/>
                  </a:cubicBezTo>
                  <a:cubicBezTo>
                    <a:pt x="77340" y="25675"/>
                    <a:pt x="79905" y="28607"/>
                    <a:pt x="78439" y="31540"/>
                  </a:cubicBezTo>
                  <a:cubicBezTo>
                    <a:pt x="76607" y="34839"/>
                    <a:pt x="72941" y="37404"/>
                    <a:pt x="69276" y="39237"/>
                  </a:cubicBezTo>
                  <a:cubicBezTo>
                    <a:pt x="66710" y="40337"/>
                    <a:pt x="63045" y="38504"/>
                    <a:pt x="60479" y="39604"/>
                  </a:cubicBezTo>
                  <a:cubicBezTo>
                    <a:pt x="55347" y="41803"/>
                    <a:pt x="46184" y="35205"/>
                    <a:pt x="45084" y="44369"/>
                  </a:cubicBezTo>
                  <a:cubicBezTo>
                    <a:pt x="44351" y="51333"/>
                    <a:pt x="55714" y="42903"/>
                    <a:pt x="57180" y="51699"/>
                  </a:cubicBezTo>
                  <a:cubicBezTo>
                    <a:pt x="46184" y="54632"/>
                    <a:pt x="30789" y="51699"/>
                    <a:pt x="26024" y="67461"/>
                  </a:cubicBezTo>
                  <a:cubicBezTo>
                    <a:pt x="25658" y="68927"/>
                    <a:pt x="22359" y="75524"/>
                    <a:pt x="18693" y="68194"/>
                  </a:cubicBezTo>
                  <a:cubicBezTo>
                    <a:pt x="14662" y="60130"/>
                    <a:pt x="5865" y="60130"/>
                    <a:pt x="0" y="55731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F3AF1508-9398-4632-BBE4-1166EE460ADD}"/>
                </a:ext>
              </a:extLst>
            </p:cNvPr>
            <p:cNvSpPr/>
            <p:nvPr/>
          </p:nvSpPr>
          <p:spPr>
            <a:xfrm>
              <a:off x="10907411" y="4279425"/>
              <a:ext cx="22358" cy="14138"/>
            </a:xfrm>
            <a:custGeom>
              <a:avLst/>
              <a:gdLst>
                <a:gd name="connsiteX0" fmla="*/ 0 w 22358"/>
                <a:gd name="connsiteY0" fmla="*/ 5837 h 14138"/>
                <a:gd name="connsiteX1" fmla="*/ 22359 w 22358"/>
                <a:gd name="connsiteY1" fmla="*/ 9136 h 14138"/>
                <a:gd name="connsiteX2" fmla="*/ 0 w 22358"/>
                <a:gd name="connsiteY2" fmla="*/ 5837 h 1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14138">
                  <a:moveTo>
                    <a:pt x="0" y="5837"/>
                  </a:moveTo>
                  <a:cubicBezTo>
                    <a:pt x="13928" y="-2594"/>
                    <a:pt x="18327" y="-2227"/>
                    <a:pt x="22359" y="9136"/>
                  </a:cubicBezTo>
                  <a:cubicBezTo>
                    <a:pt x="14295" y="11335"/>
                    <a:pt x="5132" y="20865"/>
                    <a:pt x="0" y="5837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7057A7B7-BA38-4833-9F92-09E36060F586}"/>
                </a:ext>
              </a:extLst>
            </p:cNvPr>
            <p:cNvSpPr/>
            <p:nvPr/>
          </p:nvSpPr>
          <p:spPr>
            <a:xfrm>
              <a:off x="12470231" y="6019839"/>
              <a:ext cx="138652" cy="546515"/>
            </a:xfrm>
            <a:custGeom>
              <a:avLst/>
              <a:gdLst>
                <a:gd name="connsiteX0" fmla="*/ 66811 w 138652"/>
                <a:gd name="connsiteY0" fmla="*/ 391348 h 546515"/>
                <a:gd name="connsiteX1" fmla="*/ 48850 w 138652"/>
                <a:gd name="connsiteY1" fmla="*/ 433500 h 546515"/>
                <a:gd name="connsiteX2" fmla="*/ 36388 w 138652"/>
                <a:gd name="connsiteY2" fmla="*/ 508640 h 546515"/>
                <a:gd name="connsiteX3" fmla="*/ 21727 w 138652"/>
                <a:gd name="connsiteY3" fmla="*/ 545660 h 546515"/>
                <a:gd name="connsiteX4" fmla="*/ 9264 w 138652"/>
                <a:gd name="connsiteY4" fmla="*/ 532832 h 546515"/>
                <a:gd name="connsiteX5" fmla="*/ 6698 w 138652"/>
                <a:gd name="connsiteY5" fmla="*/ 522935 h 546515"/>
                <a:gd name="connsiteX6" fmla="*/ 2667 w 138652"/>
                <a:gd name="connsiteY6" fmla="*/ 500576 h 546515"/>
                <a:gd name="connsiteX7" fmla="*/ 17328 w 138652"/>
                <a:gd name="connsiteY7" fmla="*/ 456591 h 546515"/>
                <a:gd name="connsiteX8" fmla="*/ 19161 w 138652"/>
                <a:gd name="connsiteY8" fmla="*/ 411141 h 546515"/>
                <a:gd name="connsiteX9" fmla="*/ 36755 w 138652"/>
                <a:gd name="connsiteY9" fmla="*/ 393547 h 546515"/>
                <a:gd name="connsiteX10" fmla="*/ 53249 w 138652"/>
                <a:gd name="connsiteY10" fmla="*/ 342598 h 546515"/>
                <a:gd name="connsiteX11" fmla="*/ 65711 w 138652"/>
                <a:gd name="connsiteY11" fmla="*/ 232636 h 546515"/>
                <a:gd name="connsiteX12" fmla="*/ 66444 w 138652"/>
                <a:gd name="connsiteY12" fmla="*/ 224206 h 546515"/>
                <a:gd name="connsiteX13" fmla="*/ 79273 w 138652"/>
                <a:gd name="connsiteY13" fmla="*/ 173257 h 546515"/>
                <a:gd name="connsiteX14" fmla="*/ 67177 w 138652"/>
                <a:gd name="connsiteY14" fmla="*/ 123774 h 546515"/>
                <a:gd name="connsiteX15" fmla="*/ 63879 w 138652"/>
                <a:gd name="connsiteY15" fmla="*/ 69160 h 546515"/>
                <a:gd name="connsiteX16" fmla="*/ 64245 w 138652"/>
                <a:gd name="connsiteY16" fmla="*/ 49734 h 546515"/>
                <a:gd name="connsiteX17" fmla="*/ 63145 w 138652"/>
                <a:gd name="connsiteY17" fmla="*/ 41670 h 546515"/>
                <a:gd name="connsiteX18" fmla="*/ 66811 w 138652"/>
                <a:gd name="connsiteY18" fmla="*/ 27375 h 546515"/>
                <a:gd name="connsiteX19" fmla="*/ 85504 w 138652"/>
                <a:gd name="connsiteY19" fmla="*/ 11614 h 546515"/>
                <a:gd name="connsiteX20" fmla="*/ 97967 w 138652"/>
                <a:gd name="connsiteY20" fmla="*/ 29941 h 546515"/>
                <a:gd name="connsiteX21" fmla="*/ 108230 w 138652"/>
                <a:gd name="connsiteY21" fmla="*/ 61463 h 546515"/>
                <a:gd name="connsiteX22" fmla="*/ 121059 w 138652"/>
                <a:gd name="connsiteY22" fmla="*/ 14179 h 546515"/>
                <a:gd name="connsiteX23" fmla="*/ 138652 w 138652"/>
                <a:gd name="connsiteY23" fmla="*/ 1351 h 546515"/>
                <a:gd name="connsiteX24" fmla="*/ 127290 w 138652"/>
                <a:gd name="connsiteY24" fmla="*/ 110212 h 546515"/>
                <a:gd name="connsiteX25" fmla="*/ 122158 w 138652"/>
                <a:gd name="connsiteY25" fmla="*/ 156763 h 546515"/>
                <a:gd name="connsiteX26" fmla="*/ 119959 w 138652"/>
                <a:gd name="connsiteY26" fmla="*/ 181688 h 546515"/>
                <a:gd name="connsiteX27" fmla="*/ 122158 w 138652"/>
                <a:gd name="connsiteY27" fmla="*/ 192317 h 546515"/>
                <a:gd name="connsiteX28" fmla="*/ 102732 w 138652"/>
                <a:gd name="connsiteY28" fmla="*/ 283585 h 546515"/>
                <a:gd name="connsiteX29" fmla="*/ 87337 w 138652"/>
                <a:gd name="connsiteY29" fmla="*/ 346997 h 546515"/>
                <a:gd name="connsiteX30" fmla="*/ 66811 w 138652"/>
                <a:gd name="connsiteY30" fmla="*/ 391348 h 5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652" h="546515">
                  <a:moveTo>
                    <a:pt x="66811" y="391348"/>
                  </a:moveTo>
                  <a:cubicBezTo>
                    <a:pt x="54715" y="395380"/>
                    <a:pt x="46285" y="415906"/>
                    <a:pt x="48850" y="433500"/>
                  </a:cubicBezTo>
                  <a:cubicBezTo>
                    <a:pt x="52516" y="459890"/>
                    <a:pt x="52882" y="484815"/>
                    <a:pt x="36388" y="508640"/>
                  </a:cubicBezTo>
                  <a:cubicBezTo>
                    <a:pt x="29424" y="518537"/>
                    <a:pt x="30157" y="534298"/>
                    <a:pt x="21727" y="545660"/>
                  </a:cubicBezTo>
                  <a:cubicBezTo>
                    <a:pt x="11830" y="547127"/>
                    <a:pt x="1933" y="548593"/>
                    <a:pt x="9264" y="532832"/>
                  </a:cubicBezTo>
                  <a:cubicBezTo>
                    <a:pt x="11097" y="529166"/>
                    <a:pt x="10364" y="525501"/>
                    <a:pt x="6698" y="522935"/>
                  </a:cubicBezTo>
                  <a:cubicBezTo>
                    <a:pt x="-6497" y="517437"/>
                    <a:pt x="4133" y="507907"/>
                    <a:pt x="2667" y="500576"/>
                  </a:cubicBezTo>
                  <a:cubicBezTo>
                    <a:pt x="7432" y="485915"/>
                    <a:pt x="12930" y="471253"/>
                    <a:pt x="17328" y="456591"/>
                  </a:cubicBezTo>
                  <a:cubicBezTo>
                    <a:pt x="21727" y="441564"/>
                    <a:pt x="24292" y="426535"/>
                    <a:pt x="19161" y="411141"/>
                  </a:cubicBezTo>
                  <a:cubicBezTo>
                    <a:pt x="20994" y="401244"/>
                    <a:pt x="32356" y="400878"/>
                    <a:pt x="36755" y="393547"/>
                  </a:cubicBezTo>
                  <a:cubicBezTo>
                    <a:pt x="48484" y="378519"/>
                    <a:pt x="49584" y="359825"/>
                    <a:pt x="53249" y="342598"/>
                  </a:cubicBezTo>
                  <a:cubicBezTo>
                    <a:pt x="60580" y="306677"/>
                    <a:pt x="63512" y="269657"/>
                    <a:pt x="65711" y="232636"/>
                  </a:cubicBezTo>
                  <a:cubicBezTo>
                    <a:pt x="65711" y="229704"/>
                    <a:pt x="66078" y="227138"/>
                    <a:pt x="66444" y="224206"/>
                  </a:cubicBezTo>
                  <a:cubicBezTo>
                    <a:pt x="63512" y="205513"/>
                    <a:pt x="77440" y="190851"/>
                    <a:pt x="79273" y="173257"/>
                  </a:cubicBezTo>
                  <a:cubicBezTo>
                    <a:pt x="84405" y="154564"/>
                    <a:pt x="84771" y="136603"/>
                    <a:pt x="67177" y="123774"/>
                  </a:cubicBezTo>
                  <a:cubicBezTo>
                    <a:pt x="51783" y="106547"/>
                    <a:pt x="44818" y="88953"/>
                    <a:pt x="63879" y="69160"/>
                  </a:cubicBezTo>
                  <a:cubicBezTo>
                    <a:pt x="68643" y="64029"/>
                    <a:pt x="66078" y="56331"/>
                    <a:pt x="64245" y="49734"/>
                  </a:cubicBezTo>
                  <a:cubicBezTo>
                    <a:pt x="63512" y="47168"/>
                    <a:pt x="63145" y="44236"/>
                    <a:pt x="63145" y="41670"/>
                  </a:cubicBezTo>
                  <a:cubicBezTo>
                    <a:pt x="63145" y="36538"/>
                    <a:pt x="64245" y="31773"/>
                    <a:pt x="66811" y="27375"/>
                  </a:cubicBezTo>
                  <a:cubicBezTo>
                    <a:pt x="71209" y="19677"/>
                    <a:pt x="75974" y="10880"/>
                    <a:pt x="85504" y="11614"/>
                  </a:cubicBezTo>
                  <a:cubicBezTo>
                    <a:pt x="95767" y="11980"/>
                    <a:pt x="96134" y="22243"/>
                    <a:pt x="97967" y="29941"/>
                  </a:cubicBezTo>
                  <a:cubicBezTo>
                    <a:pt x="100532" y="40204"/>
                    <a:pt x="103465" y="50100"/>
                    <a:pt x="108230" y="61463"/>
                  </a:cubicBezTo>
                  <a:cubicBezTo>
                    <a:pt x="110063" y="43869"/>
                    <a:pt x="116294" y="29207"/>
                    <a:pt x="121059" y="14179"/>
                  </a:cubicBezTo>
                  <a:cubicBezTo>
                    <a:pt x="123258" y="6849"/>
                    <a:pt x="126190" y="-3781"/>
                    <a:pt x="138652" y="1351"/>
                  </a:cubicBezTo>
                  <a:cubicBezTo>
                    <a:pt x="134987" y="37638"/>
                    <a:pt x="130955" y="73925"/>
                    <a:pt x="127290" y="110212"/>
                  </a:cubicBezTo>
                  <a:cubicBezTo>
                    <a:pt x="119226" y="124874"/>
                    <a:pt x="124357" y="141368"/>
                    <a:pt x="122158" y="156763"/>
                  </a:cubicBezTo>
                  <a:cubicBezTo>
                    <a:pt x="121059" y="164460"/>
                    <a:pt x="118126" y="173257"/>
                    <a:pt x="119959" y="181688"/>
                  </a:cubicBezTo>
                  <a:cubicBezTo>
                    <a:pt x="122525" y="184986"/>
                    <a:pt x="123258" y="188652"/>
                    <a:pt x="122158" y="192317"/>
                  </a:cubicBezTo>
                  <a:cubicBezTo>
                    <a:pt x="114827" y="222740"/>
                    <a:pt x="113728" y="253896"/>
                    <a:pt x="102732" y="283585"/>
                  </a:cubicBezTo>
                  <a:cubicBezTo>
                    <a:pt x="95034" y="304112"/>
                    <a:pt x="92469" y="326104"/>
                    <a:pt x="87337" y="346997"/>
                  </a:cubicBezTo>
                  <a:cubicBezTo>
                    <a:pt x="82938" y="362758"/>
                    <a:pt x="81839" y="380351"/>
                    <a:pt x="66811" y="391348"/>
                  </a:cubicBezTo>
                  <a:close/>
                </a:path>
              </a:pathLst>
            </a:custGeom>
            <a:solidFill>
              <a:srgbClr val="EDE8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8C3DE80-DD6A-492E-97BF-EE0ECD77642C}"/>
                </a:ext>
              </a:extLst>
            </p:cNvPr>
            <p:cNvSpPr/>
            <p:nvPr/>
          </p:nvSpPr>
          <p:spPr>
            <a:xfrm>
              <a:off x="12562370" y="5418271"/>
              <a:ext cx="85430" cy="446406"/>
            </a:xfrm>
            <a:custGeom>
              <a:avLst/>
              <a:gdLst>
                <a:gd name="connsiteX0" fmla="*/ 16090 w 85430"/>
                <a:gd name="connsiteY0" fmla="*/ 1429 h 446406"/>
                <a:gd name="connsiteX1" fmla="*/ 52011 w 85430"/>
                <a:gd name="connsiteY1" fmla="*/ 25620 h 446406"/>
                <a:gd name="connsiteX2" fmla="*/ 60808 w 85430"/>
                <a:gd name="connsiteY2" fmla="*/ 31851 h 446406"/>
                <a:gd name="connsiteX3" fmla="*/ 67405 w 85430"/>
                <a:gd name="connsiteY3" fmla="*/ 52011 h 446406"/>
                <a:gd name="connsiteX4" fmla="*/ 52744 w 85430"/>
                <a:gd name="connsiteY4" fmla="*/ 59342 h 446406"/>
                <a:gd name="connsiteX5" fmla="*/ 75836 w 85430"/>
                <a:gd name="connsiteY5" fmla="*/ 80235 h 446406"/>
                <a:gd name="connsiteX6" fmla="*/ 79501 w 85430"/>
                <a:gd name="connsiteY6" fmla="*/ 93797 h 446406"/>
                <a:gd name="connsiteX7" fmla="*/ 84999 w 85430"/>
                <a:gd name="connsiteY7" fmla="*/ 111757 h 446406"/>
                <a:gd name="connsiteX8" fmla="*/ 84999 w 85430"/>
                <a:gd name="connsiteY8" fmla="*/ 143279 h 446406"/>
                <a:gd name="connsiteX9" fmla="*/ 73637 w 85430"/>
                <a:gd name="connsiteY9" fmla="*/ 148044 h 446406"/>
                <a:gd name="connsiteX10" fmla="*/ 62640 w 85430"/>
                <a:gd name="connsiteY10" fmla="*/ 153542 h 446406"/>
                <a:gd name="connsiteX11" fmla="*/ 68872 w 85430"/>
                <a:gd name="connsiteY11" fmla="*/ 160873 h 446406"/>
                <a:gd name="connsiteX12" fmla="*/ 68505 w 85430"/>
                <a:gd name="connsiteY12" fmla="*/ 196794 h 446406"/>
                <a:gd name="connsiteX13" fmla="*/ 60808 w 85430"/>
                <a:gd name="connsiteY13" fmla="*/ 249942 h 446406"/>
                <a:gd name="connsiteX14" fmla="*/ 49811 w 85430"/>
                <a:gd name="connsiteY14" fmla="*/ 270468 h 446406"/>
                <a:gd name="connsiteX15" fmla="*/ 47979 w 85430"/>
                <a:gd name="connsiteY15" fmla="*/ 279265 h 446406"/>
                <a:gd name="connsiteX16" fmla="*/ 53477 w 85430"/>
                <a:gd name="connsiteY16" fmla="*/ 298325 h 446406"/>
                <a:gd name="connsiteX17" fmla="*/ 53477 w 85430"/>
                <a:gd name="connsiteY17" fmla="*/ 300891 h 446406"/>
                <a:gd name="connsiteX18" fmla="*/ 32584 w 85430"/>
                <a:gd name="connsiteY18" fmla="*/ 333513 h 446406"/>
                <a:gd name="connsiteX19" fmla="*/ 30752 w 85430"/>
                <a:gd name="connsiteY19" fmla="*/ 364669 h 446406"/>
                <a:gd name="connsiteX20" fmla="*/ 30752 w 85430"/>
                <a:gd name="connsiteY20" fmla="*/ 375298 h 446406"/>
                <a:gd name="connsiteX21" fmla="*/ 19022 w 85430"/>
                <a:gd name="connsiteY21" fmla="*/ 431379 h 446406"/>
                <a:gd name="connsiteX22" fmla="*/ 5827 w 85430"/>
                <a:gd name="connsiteY22" fmla="*/ 446407 h 446406"/>
                <a:gd name="connsiteX23" fmla="*/ 3261 w 85430"/>
                <a:gd name="connsiteY23" fmla="*/ 431745 h 446406"/>
                <a:gd name="connsiteX24" fmla="*/ 20122 w 85430"/>
                <a:gd name="connsiteY24" fmla="*/ 263504 h 446406"/>
                <a:gd name="connsiteX25" fmla="*/ 16823 w 85430"/>
                <a:gd name="connsiteY25" fmla="*/ 208890 h 446406"/>
                <a:gd name="connsiteX26" fmla="*/ 20489 w 85430"/>
                <a:gd name="connsiteY26" fmla="*/ 180300 h 446406"/>
                <a:gd name="connsiteX27" fmla="*/ 9859 w 85430"/>
                <a:gd name="connsiteY27" fmla="*/ 135215 h 446406"/>
                <a:gd name="connsiteX28" fmla="*/ 9492 w 85430"/>
                <a:gd name="connsiteY28" fmla="*/ 116155 h 446406"/>
                <a:gd name="connsiteX29" fmla="*/ 13891 w 85430"/>
                <a:gd name="connsiteY29" fmla="*/ 87932 h 446406"/>
                <a:gd name="connsiteX30" fmla="*/ 12425 w 85430"/>
                <a:gd name="connsiteY30" fmla="*/ 47613 h 446406"/>
                <a:gd name="connsiteX31" fmla="*/ 3261 w 85430"/>
                <a:gd name="connsiteY31" fmla="*/ 25254 h 446406"/>
                <a:gd name="connsiteX32" fmla="*/ 2895 w 85430"/>
                <a:gd name="connsiteY32" fmla="*/ 14624 h 446406"/>
                <a:gd name="connsiteX33" fmla="*/ 16090 w 85430"/>
                <a:gd name="connsiteY33" fmla="*/ 1429 h 44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430" h="446406">
                  <a:moveTo>
                    <a:pt x="16090" y="1429"/>
                  </a:moveTo>
                  <a:cubicBezTo>
                    <a:pt x="36250" y="-2970"/>
                    <a:pt x="49811" y="2162"/>
                    <a:pt x="52011" y="25620"/>
                  </a:cubicBezTo>
                  <a:cubicBezTo>
                    <a:pt x="52377" y="27819"/>
                    <a:pt x="57875" y="29652"/>
                    <a:pt x="60808" y="31851"/>
                  </a:cubicBezTo>
                  <a:cubicBezTo>
                    <a:pt x="67039" y="37350"/>
                    <a:pt x="67405" y="45413"/>
                    <a:pt x="67405" y="52011"/>
                  </a:cubicBezTo>
                  <a:cubicBezTo>
                    <a:pt x="67405" y="61174"/>
                    <a:pt x="57142" y="55676"/>
                    <a:pt x="52744" y="59342"/>
                  </a:cubicBezTo>
                  <a:cubicBezTo>
                    <a:pt x="51278" y="76569"/>
                    <a:pt x="71437" y="69605"/>
                    <a:pt x="75836" y="80235"/>
                  </a:cubicBezTo>
                  <a:cubicBezTo>
                    <a:pt x="72904" y="88665"/>
                    <a:pt x="74369" y="87565"/>
                    <a:pt x="79501" y="93797"/>
                  </a:cubicBezTo>
                  <a:cubicBezTo>
                    <a:pt x="83167" y="98195"/>
                    <a:pt x="86099" y="106625"/>
                    <a:pt x="84999" y="111757"/>
                  </a:cubicBezTo>
                  <a:cubicBezTo>
                    <a:pt x="82433" y="122387"/>
                    <a:pt x="80601" y="131916"/>
                    <a:pt x="84999" y="143279"/>
                  </a:cubicBezTo>
                  <a:cubicBezTo>
                    <a:pt x="87565" y="149510"/>
                    <a:pt x="78035" y="147678"/>
                    <a:pt x="73637" y="148044"/>
                  </a:cubicBezTo>
                  <a:cubicBezTo>
                    <a:pt x="69238" y="148411"/>
                    <a:pt x="64473" y="148777"/>
                    <a:pt x="62640" y="153542"/>
                  </a:cubicBezTo>
                  <a:cubicBezTo>
                    <a:pt x="60808" y="158674"/>
                    <a:pt x="67772" y="158307"/>
                    <a:pt x="68872" y="160873"/>
                  </a:cubicBezTo>
                  <a:cubicBezTo>
                    <a:pt x="74736" y="172236"/>
                    <a:pt x="90131" y="180666"/>
                    <a:pt x="68505" y="196794"/>
                  </a:cubicBezTo>
                  <a:cubicBezTo>
                    <a:pt x="58242" y="204491"/>
                    <a:pt x="58242" y="231249"/>
                    <a:pt x="60808" y="249942"/>
                  </a:cubicBezTo>
                  <a:cubicBezTo>
                    <a:pt x="62274" y="259839"/>
                    <a:pt x="63373" y="268635"/>
                    <a:pt x="49811" y="270468"/>
                  </a:cubicBezTo>
                  <a:cubicBezTo>
                    <a:pt x="46879" y="270835"/>
                    <a:pt x="38082" y="273034"/>
                    <a:pt x="47979" y="279265"/>
                  </a:cubicBezTo>
                  <a:cubicBezTo>
                    <a:pt x="52011" y="282197"/>
                    <a:pt x="51644" y="291727"/>
                    <a:pt x="53477" y="298325"/>
                  </a:cubicBezTo>
                  <a:cubicBezTo>
                    <a:pt x="53477" y="299058"/>
                    <a:pt x="53477" y="300158"/>
                    <a:pt x="53477" y="300891"/>
                  </a:cubicBezTo>
                  <a:cubicBezTo>
                    <a:pt x="46513" y="311887"/>
                    <a:pt x="38449" y="321784"/>
                    <a:pt x="32584" y="333513"/>
                  </a:cubicBezTo>
                  <a:cubicBezTo>
                    <a:pt x="27453" y="344142"/>
                    <a:pt x="22688" y="353672"/>
                    <a:pt x="30752" y="364669"/>
                  </a:cubicBezTo>
                  <a:cubicBezTo>
                    <a:pt x="33317" y="367967"/>
                    <a:pt x="32951" y="371633"/>
                    <a:pt x="30752" y="375298"/>
                  </a:cubicBezTo>
                  <a:cubicBezTo>
                    <a:pt x="20489" y="392525"/>
                    <a:pt x="20122" y="411952"/>
                    <a:pt x="19022" y="431379"/>
                  </a:cubicBezTo>
                  <a:cubicBezTo>
                    <a:pt x="18289" y="443474"/>
                    <a:pt x="15723" y="446040"/>
                    <a:pt x="5827" y="446407"/>
                  </a:cubicBezTo>
                  <a:cubicBezTo>
                    <a:pt x="3628" y="441642"/>
                    <a:pt x="2895" y="436877"/>
                    <a:pt x="3261" y="431745"/>
                  </a:cubicBezTo>
                  <a:cubicBezTo>
                    <a:pt x="6560" y="375298"/>
                    <a:pt x="5827" y="318851"/>
                    <a:pt x="20122" y="263504"/>
                  </a:cubicBezTo>
                  <a:cubicBezTo>
                    <a:pt x="24887" y="245177"/>
                    <a:pt x="24154" y="226117"/>
                    <a:pt x="16823" y="208890"/>
                  </a:cubicBezTo>
                  <a:cubicBezTo>
                    <a:pt x="12058" y="197527"/>
                    <a:pt x="19022" y="189830"/>
                    <a:pt x="20489" y="180300"/>
                  </a:cubicBezTo>
                  <a:cubicBezTo>
                    <a:pt x="25620" y="163072"/>
                    <a:pt x="28919" y="146578"/>
                    <a:pt x="9859" y="135215"/>
                  </a:cubicBezTo>
                  <a:cubicBezTo>
                    <a:pt x="6926" y="128984"/>
                    <a:pt x="7293" y="122753"/>
                    <a:pt x="9492" y="116155"/>
                  </a:cubicBezTo>
                  <a:cubicBezTo>
                    <a:pt x="20855" y="108458"/>
                    <a:pt x="21221" y="98928"/>
                    <a:pt x="13891" y="87932"/>
                  </a:cubicBezTo>
                  <a:cubicBezTo>
                    <a:pt x="10225" y="74737"/>
                    <a:pt x="13891" y="60808"/>
                    <a:pt x="12425" y="47613"/>
                  </a:cubicBezTo>
                  <a:cubicBezTo>
                    <a:pt x="11691" y="39549"/>
                    <a:pt x="14257" y="30019"/>
                    <a:pt x="3261" y="25254"/>
                  </a:cubicBezTo>
                  <a:cubicBezTo>
                    <a:pt x="-2237" y="22688"/>
                    <a:pt x="329" y="17923"/>
                    <a:pt x="2895" y="14624"/>
                  </a:cubicBezTo>
                  <a:cubicBezTo>
                    <a:pt x="7659" y="10226"/>
                    <a:pt x="10958" y="5094"/>
                    <a:pt x="16090" y="1429"/>
                  </a:cubicBezTo>
                  <a:close/>
                </a:path>
              </a:pathLst>
            </a:custGeom>
            <a:solidFill>
              <a:srgbClr val="A39A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8A309B0F-6D98-4A04-A8EC-11348C9FF791}"/>
                </a:ext>
              </a:extLst>
            </p:cNvPr>
            <p:cNvSpPr/>
            <p:nvPr/>
          </p:nvSpPr>
          <p:spPr>
            <a:xfrm>
              <a:off x="12525610" y="5707349"/>
              <a:ext cx="106364" cy="383116"/>
            </a:xfrm>
            <a:custGeom>
              <a:avLst/>
              <a:gdLst>
                <a:gd name="connsiteX0" fmla="*/ 82906 w 106364"/>
                <a:gd name="connsiteY0" fmla="*/ 313474 h 383116"/>
                <a:gd name="connsiteX1" fmla="*/ 68978 w 106364"/>
                <a:gd name="connsiteY1" fmla="*/ 328502 h 383116"/>
                <a:gd name="connsiteX2" fmla="*/ 59814 w 106364"/>
                <a:gd name="connsiteY2" fmla="*/ 375786 h 383116"/>
                <a:gd name="connsiteX3" fmla="*/ 53583 w 106364"/>
                <a:gd name="connsiteY3" fmla="*/ 383116 h 383116"/>
                <a:gd name="connsiteX4" fmla="*/ 45886 w 106364"/>
                <a:gd name="connsiteY4" fmla="*/ 374319 h 383116"/>
                <a:gd name="connsiteX5" fmla="*/ 36722 w 106364"/>
                <a:gd name="connsiteY5" fmla="*/ 336932 h 383116"/>
                <a:gd name="connsiteX6" fmla="*/ 30858 w 106364"/>
                <a:gd name="connsiteY6" fmla="*/ 326303 h 383116"/>
                <a:gd name="connsiteX7" fmla="*/ 20595 w 106364"/>
                <a:gd name="connsiteY7" fmla="*/ 332901 h 383116"/>
                <a:gd name="connsiteX8" fmla="*/ 11798 w 106364"/>
                <a:gd name="connsiteY8" fmla="*/ 354893 h 383116"/>
                <a:gd name="connsiteX9" fmla="*/ 68 w 106364"/>
                <a:gd name="connsiteY9" fmla="*/ 337666 h 383116"/>
                <a:gd name="connsiteX10" fmla="*/ 22794 w 106364"/>
                <a:gd name="connsiteY10" fmla="*/ 274254 h 383116"/>
                <a:gd name="connsiteX11" fmla="*/ 29025 w 106364"/>
                <a:gd name="connsiteY11" fmla="*/ 268756 h 383116"/>
                <a:gd name="connsiteX12" fmla="*/ 42220 w 106364"/>
                <a:gd name="connsiteY12" fmla="*/ 233202 h 383116"/>
                <a:gd name="connsiteX13" fmla="*/ 51384 w 106364"/>
                <a:gd name="connsiteY13" fmla="*/ 167958 h 383116"/>
                <a:gd name="connsiteX14" fmla="*/ 72276 w 106364"/>
                <a:gd name="connsiteY14" fmla="*/ 101981 h 383116"/>
                <a:gd name="connsiteX15" fmla="*/ 73376 w 106364"/>
                <a:gd name="connsiteY15" fmla="*/ 98316 h 383116"/>
                <a:gd name="connsiteX16" fmla="*/ 90970 w 106364"/>
                <a:gd name="connsiteY16" fmla="*/ 8880 h 383116"/>
                <a:gd name="connsiteX17" fmla="*/ 91337 w 106364"/>
                <a:gd name="connsiteY17" fmla="*/ 8880 h 383116"/>
                <a:gd name="connsiteX18" fmla="*/ 101966 w 106364"/>
                <a:gd name="connsiteY18" fmla="*/ 450 h 383116"/>
                <a:gd name="connsiteX19" fmla="*/ 105998 w 106364"/>
                <a:gd name="connsiteY19" fmla="*/ 14012 h 383116"/>
                <a:gd name="connsiteX20" fmla="*/ 98301 w 106364"/>
                <a:gd name="connsiteY20" fmla="*/ 157329 h 383116"/>
                <a:gd name="connsiteX21" fmla="*/ 106365 w 106364"/>
                <a:gd name="connsiteY21" fmla="*/ 204246 h 383116"/>
                <a:gd name="connsiteX22" fmla="*/ 99034 w 106364"/>
                <a:gd name="connsiteY22" fmla="*/ 228071 h 383116"/>
                <a:gd name="connsiteX23" fmla="*/ 90237 w 106364"/>
                <a:gd name="connsiteY23" fmla="*/ 275354 h 383116"/>
                <a:gd name="connsiteX24" fmla="*/ 82906 w 106364"/>
                <a:gd name="connsiteY24" fmla="*/ 313474 h 38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364" h="383116">
                  <a:moveTo>
                    <a:pt x="82906" y="313474"/>
                  </a:moveTo>
                  <a:cubicBezTo>
                    <a:pt x="73376" y="313841"/>
                    <a:pt x="69344" y="321538"/>
                    <a:pt x="68978" y="328502"/>
                  </a:cubicBezTo>
                  <a:cubicBezTo>
                    <a:pt x="67878" y="344630"/>
                    <a:pt x="53217" y="358192"/>
                    <a:pt x="59814" y="375786"/>
                  </a:cubicBezTo>
                  <a:cubicBezTo>
                    <a:pt x="60914" y="379084"/>
                    <a:pt x="57615" y="383116"/>
                    <a:pt x="53583" y="383116"/>
                  </a:cubicBezTo>
                  <a:cubicBezTo>
                    <a:pt x="48085" y="383116"/>
                    <a:pt x="46985" y="379084"/>
                    <a:pt x="45886" y="374319"/>
                  </a:cubicBezTo>
                  <a:cubicBezTo>
                    <a:pt x="42953" y="361857"/>
                    <a:pt x="40388" y="349395"/>
                    <a:pt x="36722" y="336932"/>
                  </a:cubicBezTo>
                  <a:cubicBezTo>
                    <a:pt x="35623" y="333267"/>
                    <a:pt x="36356" y="327403"/>
                    <a:pt x="30858" y="326303"/>
                  </a:cubicBezTo>
                  <a:cubicBezTo>
                    <a:pt x="25726" y="325203"/>
                    <a:pt x="23527" y="329968"/>
                    <a:pt x="20595" y="332901"/>
                  </a:cubicBezTo>
                  <a:cubicBezTo>
                    <a:pt x="14730" y="338765"/>
                    <a:pt x="12164" y="346463"/>
                    <a:pt x="11798" y="354893"/>
                  </a:cubicBezTo>
                  <a:cubicBezTo>
                    <a:pt x="435" y="354160"/>
                    <a:pt x="-298" y="345363"/>
                    <a:pt x="68" y="337666"/>
                  </a:cubicBezTo>
                  <a:cubicBezTo>
                    <a:pt x="435" y="314207"/>
                    <a:pt x="1901" y="290749"/>
                    <a:pt x="22794" y="274254"/>
                  </a:cubicBezTo>
                  <a:cubicBezTo>
                    <a:pt x="24626" y="272055"/>
                    <a:pt x="26826" y="270222"/>
                    <a:pt x="29025" y="268756"/>
                  </a:cubicBezTo>
                  <a:cubicBezTo>
                    <a:pt x="38188" y="258493"/>
                    <a:pt x="40021" y="246031"/>
                    <a:pt x="42220" y="233202"/>
                  </a:cubicBezTo>
                  <a:cubicBezTo>
                    <a:pt x="45886" y="211210"/>
                    <a:pt x="40754" y="187018"/>
                    <a:pt x="51384" y="167958"/>
                  </a:cubicBezTo>
                  <a:cubicBezTo>
                    <a:pt x="63480" y="146699"/>
                    <a:pt x="59081" y="121774"/>
                    <a:pt x="72276" y="101981"/>
                  </a:cubicBezTo>
                  <a:cubicBezTo>
                    <a:pt x="73010" y="100882"/>
                    <a:pt x="73743" y="99782"/>
                    <a:pt x="73376" y="98316"/>
                  </a:cubicBezTo>
                  <a:cubicBezTo>
                    <a:pt x="66045" y="66060"/>
                    <a:pt x="85105" y="38570"/>
                    <a:pt x="90970" y="8880"/>
                  </a:cubicBezTo>
                  <a:lnTo>
                    <a:pt x="91337" y="8880"/>
                  </a:lnTo>
                  <a:cubicBezTo>
                    <a:pt x="95735" y="7048"/>
                    <a:pt x="95735" y="-2116"/>
                    <a:pt x="101966" y="450"/>
                  </a:cubicBezTo>
                  <a:cubicBezTo>
                    <a:pt x="107464" y="2649"/>
                    <a:pt x="106365" y="8880"/>
                    <a:pt x="105998" y="14012"/>
                  </a:cubicBezTo>
                  <a:cubicBezTo>
                    <a:pt x="103799" y="61662"/>
                    <a:pt x="101966" y="109679"/>
                    <a:pt x="98301" y="157329"/>
                  </a:cubicBezTo>
                  <a:cubicBezTo>
                    <a:pt x="96835" y="174189"/>
                    <a:pt x="105998" y="188484"/>
                    <a:pt x="106365" y="204246"/>
                  </a:cubicBezTo>
                  <a:cubicBezTo>
                    <a:pt x="106365" y="212676"/>
                    <a:pt x="105265" y="220007"/>
                    <a:pt x="99034" y="228071"/>
                  </a:cubicBezTo>
                  <a:cubicBezTo>
                    <a:pt x="89137" y="241266"/>
                    <a:pt x="84372" y="257027"/>
                    <a:pt x="90237" y="275354"/>
                  </a:cubicBezTo>
                  <a:cubicBezTo>
                    <a:pt x="93169" y="287816"/>
                    <a:pt x="82906" y="300279"/>
                    <a:pt x="82906" y="313474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880DEA6D-5189-4F42-B8F9-8C098DC54A87}"/>
                </a:ext>
              </a:extLst>
            </p:cNvPr>
            <p:cNvSpPr/>
            <p:nvPr/>
          </p:nvSpPr>
          <p:spPr>
            <a:xfrm>
              <a:off x="12351573" y="5371263"/>
              <a:ext cx="230720" cy="234637"/>
            </a:xfrm>
            <a:custGeom>
              <a:avLst/>
              <a:gdLst>
                <a:gd name="connsiteX0" fmla="*/ 223222 w 230720"/>
                <a:gd name="connsiteY0" fmla="*/ 160963 h 234637"/>
                <a:gd name="connsiteX1" fmla="*/ 223222 w 230720"/>
                <a:gd name="connsiteY1" fmla="*/ 183689 h 234637"/>
                <a:gd name="connsiteX2" fmla="*/ 198664 w 230720"/>
                <a:gd name="connsiteY2" fmla="*/ 213012 h 234637"/>
                <a:gd name="connsiteX3" fmla="*/ 131954 w 230720"/>
                <a:gd name="connsiteY3" fmla="*/ 214844 h 234637"/>
                <a:gd name="connsiteX4" fmla="*/ 128655 w 230720"/>
                <a:gd name="connsiteY4" fmla="*/ 214111 h 234637"/>
                <a:gd name="connsiteX5" fmla="*/ 79172 w 230720"/>
                <a:gd name="connsiteY5" fmla="*/ 232805 h 234637"/>
                <a:gd name="connsiteX6" fmla="*/ 74041 w 230720"/>
                <a:gd name="connsiteY6" fmla="*/ 233171 h 234637"/>
                <a:gd name="connsiteX7" fmla="*/ 27490 w 230720"/>
                <a:gd name="connsiteY7" fmla="*/ 233171 h 234637"/>
                <a:gd name="connsiteX8" fmla="*/ 22359 w 230720"/>
                <a:gd name="connsiteY8" fmla="*/ 234638 h 234637"/>
                <a:gd name="connsiteX9" fmla="*/ 1100 w 230720"/>
                <a:gd name="connsiteY9" fmla="*/ 219609 h 234637"/>
                <a:gd name="connsiteX10" fmla="*/ 0 w 230720"/>
                <a:gd name="connsiteY10" fmla="*/ 214478 h 234637"/>
                <a:gd name="connsiteX11" fmla="*/ 9530 w 230720"/>
                <a:gd name="connsiteY11" fmla="*/ 190286 h 234637"/>
                <a:gd name="connsiteX12" fmla="*/ 28590 w 230720"/>
                <a:gd name="connsiteY12" fmla="*/ 162796 h 234637"/>
                <a:gd name="connsiteX13" fmla="*/ 54614 w 230720"/>
                <a:gd name="connsiteY13" fmla="*/ 154366 h 234637"/>
                <a:gd name="connsiteX14" fmla="*/ 67810 w 230720"/>
                <a:gd name="connsiteY14" fmla="*/ 171959 h 234637"/>
                <a:gd name="connsiteX15" fmla="*/ 67443 w 230720"/>
                <a:gd name="connsiteY15" fmla="*/ 203115 h 234637"/>
                <a:gd name="connsiteX16" fmla="*/ 68543 w 230720"/>
                <a:gd name="connsiteY16" fmla="*/ 203115 h 234637"/>
                <a:gd name="connsiteX17" fmla="*/ 67443 w 230720"/>
                <a:gd name="connsiteY17" fmla="*/ 201649 h 234637"/>
                <a:gd name="connsiteX18" fmla="*/ 64877 w 230720"/>
                <a:gd name="connsiteY18" fmla="*/ 108548 h 234637"/>
                <a:gd name="connsiteX19" fmla="*/ 68176 w 230720"/>
                <a:gd name="connsiteY19" fmla="*/ 96086 h 234637"/>
                <a:gd name="connsiteX20" fmla="*/ 76973 w 230720"/>
                <a:gd name="connsiteY20" fmla="*/ 73727 h 234637"/>
                <a:gd name="connsiteX21" fmla="*/ 120591 w 230720"/>
                <a:gd name="connsiteY21" fmla="*/ 93520 h 234637"/>
                <a:gd name="connsiteX22" fmla="*/ 127922 w 230720"/>
                <a:gd name="connsiteY22" fmla="*/ 101217 h 234637"/>
                <a:gd name="connsiteX23" fmla="*/ 131588 w 230720"/>
                <a:gd name="connsiteY23" fmla="*/ 90221 h 234637"/>
                <a:gd name="connsiteX24" fmla="*/ 126089 w 230720"/>
                <a:gd name="connsiteY24" fmla="*/ 80691 h 234637"/>
                <a:gd name="connsiteX25" fmla="*/ 129755 w 230720"/>
                <a:gd name="connsiteY25" fmla="*/ 61998 h 234637"/>
                <a:gd name="connsiteX26" fmla="*/ 132320 w 230720"/>
                <a:gd name="connsiteY26" fmla="*/ 56866 h 234637"/>
                <a:gd name="connsiteX27" fmla="*/ 141117 w 230720"/>
                <a:gd name="connsiteY27" fmla="*/ 31209 h 234637"/>
                <a:gd name="connsiteX28" fmla="*/ 145883 w 230720"/>
                <a:gd name="connsiteY28" fmla="*/ 22045 h 234637"/>
                <a:gd name="connsiteX29" fmla="*/ 159078 w 230720"/>
                <a:gd name="connsiteY29" fmla="*/ 53 h 234637"/>
                <a:gd name="connsiteX30" fmla="*/ 172273 w 230720"/>
                <a:gd name="connsiteY30" fmla="*/ 16547 h 234637"/>
                <a:gd name="connsiteX31" fmla="*/ 167508 w 230720"/>
                <a:gd name="connsiteY31" fmla="*/ 53567 h 234637"/>
                <a:gd name="connsiteX32" fmla="*/ 175939 w 230720"/>
                <a:gd name="connsiteY32" fmla="*/ 69329 h 234637"/>
                <a:gd name="connsiteX33" fmla="*/ 199764 w 230720"/>
                <a:gd name="connsiteY33" fmla="*/ 61998 h 234637"/>
                <a:gd name="connsiteX34" fmla="*/ 193899 w 230720"/>
                <a:gd name="connsiteY34" fmla="*/ 42571 h 234637"/>
                <a:gd name="connsiteX35" fmla="*/ 183636 w 230720"/>
                <a:gd name="connsiteY35" fmla="*/ 31942 h 234637"/>
                <a:gd name="connsiteX36" fmla="*/ 189134 w 230720"/>
                <a:gd name="connsiteY36" fmla="*/ 23511 h 234637"/>
                <a:gd name="connsiteX37" fmla="*/ 220290 w 230720"/>
                <a:gd name="connsiteY37" fmla="*/ 39639 h 234637"/>
                <a:gd name="connsiteX38" fmla="*/ 226888 w 230720"/>
                <a:gd name="connsiteY38" fmla="*/ 49902 h 234637"/>
                <a:gd name="connsiteX39" fmla="*/ 213692 w 230720"/>
                <a:gd name="connsiteY39" fmla="*/ 70428 h 234637"/>
                <a:gd name="connsiteX40" fmla="*/ 227620 w 230720"/>
                <a:gd name="connsiteY40" fmla="*/ 83990 h 234637"/>
                <a:gd name="connsiteX41" fmla="*/ 226888 w 230720"/>
                <a:gd name="connsiteY41" fmla="*/ 136405 h 234637"/>
                <a:gd name="connsiteX42" fmla="*/ 223222 w 230720"/>
                <a:gd name="connsiteY42" fmla="*/ 160963 h 23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0720" h="234637">
                  <a:moveTo>
                    <a:pt x="223222" y="160963"/>
                  </a:moveTo>
                  <a:cubicBezTo>
                    <a:pt x="223222" y="168661"/>
                    <a:pt x="223222" y="175991"/>
                    <a:pt x="223222" y="183689"/>
                  </a:cubicBezTo>
                  <a:cubicBezTo>
                    <a:pt x="226521" y="211912"/>
                    <a:pt x="226521" y="211179"/>
                    <a:pt x="198664" y="213012"/>
                  </a:cubicBezTo>
                  <a:cubicBezTo>
                    <a:pt x="176305" y="214478"/>
                    <a:pt x="154313" y="220709"/>
                    <a:pt x="131954" y="214844"/>
                  </a:cubicBezTo>
                  <a:cubicBezTo>
                    <a:pt x="130854" y="214478"/>
                    <a:pt x="128655" y="213745"/>
                    <a:pt x="128655" y="214111"/>
                  </a:cubicBezTo>
                  <a:cubicBezTo>
                    <a:pt x="117659" y="235737"/>
                    <a:pt x="94200" y="222542"/>
                    <a:pt x="79172" y="232805"/>
                  </a:cubicBezTo>
                  <a:cubicBezTo>
                    <a:pt x="77340" y="233171"/>
                    <a:pt x="75873" y="233171"/>
                    <a:pt x="74041" y="233171"/>
                  </a:cubicBezTo>
                  <a:cubicBezTo>
                    <a:pt x="58646" y="232805"/>
                    <a:pt x="42885" y="228406"/>
                    <a:pt x="27490" y="233171"/>
                  </a:cubicBezTo>
                  <a:cubicBezTo>
                    <a:pt x="26024" y="233904"/>
                    <a:pt x="24192" y="234271"/>
                    <a:pt x="22359" y="234638"/>
                  </a:cubicBezTo>
                  <a:cubicBezTo>
                    <a:pt x="12829" y="233171"/>
                    <a:pt x="6231" y="227307"/>
                    <a:pt x="1100" y="219609"/>
                  </a:cubicBezTo>
                  <a:cubicBezTo>
                    <a:pt x="367" y="217777"/>
                    <a:pt x="0" y="216311"/>
                    <a:pt x="0" y="214478"/>
                  </a:cubicBezTo>
                  <a:cubicBezTo>
                    <a:pt x="3299" y="206414"/>
                    <a:pt x="8064" y="199083"/>
                    <a:pt x="9530" y="190286"/>
                  </a:cubicBezTo>
                  <a:cubicBezTo>
                    <a:pt x="11729" y="177824"/>
                    <a:pt x="27857" y="170127"/>
                    <a:pt x="28590" y="162796"/>
                  </a:cubicBezTo>
                  <a:cubicBezTo>
                    <a:pt x="31889" y="134572"/>
                    <a:pt x="43618" y="152533"/>
                    <a:pt x="54614" y="154366"/>
                  </a:cubicBezTo>
                  <a:cubicBezTo>
                    <a:pt x="66344" y="156198"/>
                    <a:pt x="68543" y="161696"/>
                    <a:pt x="67810" y="171959"/>
                  </a:cubicBezTo>
                  <a:cubicBezTo>
                    <a:pt x="67077" y="182222"/>
                    <a:pt x="67810" y="192852"/>
                    <a:pt x="67443" y="203115"/>
                  </a:cubicBezTo>
                  <a:cubicBezTo>
                    <a:pt x="67443" y="205681"/>
                    <a:pt x="70742" y="202016"/>
                    <a:pt x="68543" y="203115"/>
                  </a:cubicBezTo>
                  <a:cubicBezTo>
                    <a:pt x="67810" y="203482"/>
                    <a:pt x="67443" y="202749"/>
                    <a:pt x="67443" y="201649"/>
                  </a:cubicBezTo>
                  <a:cubicBezTo>
                    <a:pt x="66344" y="170493"/>
                    <a:pt x="69642" y="139704"/>
                    <a:pt x="64877" y="108548"/>
                  </a:cubicBezTo>
                  <a:cubicBezTo>
                    <a:pt x="64144" y="104150"/>
                    <a:pt x="67443" y="100484"/>
                    <a:pt x="68176" y="96086"/>
                  </a:cubicBezTo>
                  <a:cubicBezTo>
                    <a:pt x="71109" y="88755"/>
                    <a:pt x="71475" y="79958"/>
                    <a:pt x="76973" y="73727"/>
                  </a:cubicBezTo>
                  <a:cubicBezTo>
                    <a:pt x="97133" y="60532"/>
                    <a:pt x="116559" y="68962"/>
                    <a:pt x="120591" y="93520"/>
                  </a:cubicBezTo>
                  <a:cubicBezTo>
                    <a:pt x="121691" y="99018"/>
                    <a:pt x="120958" y="102317"/>
                    <a:pt x="127922" y="101217"/>
                  </a:cubicBezTo>
                  <a:cubicBezTo>
                    <a:pt x="136719" y="99751"/>
                    <a:pt x="131588" y="93887"/>
                    <a:pt x="131588" y="90221"/>
                  </a:cubicBezTo>
                  <a:cubicBezTo>
                    <a:pt x="131588" y="86556"/>
                    <a:pt x="128289" y="83624"/>
                    <a:pt x="126089" y="80691"/>
                  </a:cubicBezTo>
                  <a:cubicBezTo>
                    <a:pt x="117659" y="70062"/>
                    <a:pt x="117293" y="69329"/>
                    <a:pt x="129755" y="61998"/>
                  </a:cubicBezTo>
                  <a:cubicBezTo>
                    <a:pt x="132687" y="60165"/>
                    <a:pt x="132687" y="58699"/>
                    <a:pt x="132320" y="56866"/>
                  </a:cubicBezTo>
                  <a:cubicBezTo>
                    <a:pt x="129388" y="46237"/>
                    <a:pt x="137819" y="39639"/>
                    <a:pt x="141117" y="31209"/>
                  </a:cubicBezTo>
                  <a:cubicBezTo>
                    <a:pt x="142584" y="27910"/>
                    <a:pt x="144050" y="24977"/>
                    <a:pt x="145883" y="22045"/>
                  </a:cubicBezTo>
                  <a:cubicBezTo>
                    <a:pt x="151381" y="15447"/>
                    <a:pt x="153213" y="6284"/>
                    <a:pt x="159078" y="53"/>
                  </a:cubicBezTo>
                  <a:cubicBezTo>
                    <a:pt x="171540" y="-680"/>
                    <a:pt x="174472" y="6284"/>
                    <a:pt x="172273" y="16547"/>
                  </a:cubicBezTo>
                  <a:cubicBezTo>
                    <a:pt x="169708" y="28643"/>
                    <a:pt x="167508" y="41105"/>
                    <a:pt x="167508" y="53567"/>
                  </a:cubicBezTo>
                  <a:cubicBezTo>
                    <a:pt x="167508" y="60165"/>
                    <a:pt x="165676" y="68229"/>
                    <a:pt x="175939" y="69329"/>
                  </a:cubicBezTo>
                  <a:cubicBezTo>
                    <a:pt x="184736" y="70428"/>
                    <a:pt x="194266" y="70062"/>
                    <a:pt x="199764" y="61998"/>
                  </a:cubicBezTo>
                  <a:cubicBezTo>
                    <a:pt x="205262" y="53934"/>
                    <a:pt x="199030" y="48069"/>
                    <a:pt x="193899" y="42571"/>
                  </a:cubicBezTo>
                  <a:cubicBezTo>
                    <a:pt x="190600" y="38906"/>
                    <a:pt x="185102" y="37073"/>
                    <a:pt x="183636" y="31942"/>
                  </a:cubicBezTo>
                  <a:cubicBezTo>
                    <a:pt x="182536" y="27910"/>
                    <a:pt x="182170" y="22778"/>
                    <a:pt x="189134" y="23511"/>
                  </a:cubicBezTo>
                  <a:cubicBezTo>
                    <a:pt x="200863" y="26077"/>
                    <a:pt x="207827" y="38906"/>
                    <a:pt x="220290" y="39639"/>
                  </a:cubicBezTo>
                  <a:cubicBezTo>
                    <a:pt x="228720" y="40372"/>
                    <a:pt x="226154" y="45504"/>
                    <a:pt x="226888" y="49902"/>
                  </a:cubicBezTo>
                  <a:cubicBezTo>
                    <a:pt x="229087" y="60165"/>
                    <a:pt x="218091" y="61998"/>
                    <a:pt x="213692" y="70428"/>
                  </a:cubicBezTo>
                  <a:cubicBezTo>
                    <a:pt x="222856" y="70428"/>
                    <a:pt x="227254" y="73361"/>
                    <a:pt x="227620" y="83990"/>
                  </a:cubicBezTo>
                  <a:cubicBezTo>
                    <a:pt x="228354" y="101584"/>
                    <a:pt x="227254" y="119178"/>
                    <a:pt x="226888" y="136405"/>
                  </a:cubicBezTo>
                  <a:cubicBezTo>
                    <a:pt x="233119" y="144836"/>
                    <a:pt x="231652" y="153633"/>
                    <a:pt x="223222" y="160963"/>
                  </a:cubicBezTo>
                  <a:close/>
                </a:path>
              </a:pathLst>
            </a:custGeom>
            <a:solidFill>
              <a:srgbClr val="C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EAFD453C-E2D9-4476-9BE9-80AC88960DCF}"/>
                </a:ext>
              </a:extLst>
            </p:cNvPr>
            <p:cNvSpPr/>
            <p:nvPr/>
          </p:nvSpPr>
          <p:spPr>
            <a:xfrm>
              <a:off x="12419749" y="5262249"/>
              <a:ext cx="151033" cy="104302"/>
            </a:xfrm>
            <a:custGeom>
              <a:avLst/>
              <a:gdLst>
                <a:gd name="connsiteX0" fmla="*/ 124990 w 151033"/>
                <a:gd name="connsiteY0" fmla="*/ 25863 h 104302"/>
                <a:gd name="connsiteX1" fmla="*/ 143317 w 151033"/>
                <a:gd name="connsiteY1" fmla="*/ 52621 h 104302"/>
                <a:gd name="connsiteX2" fmla="*/ 143683 w 151033"/>
                <a:gd name="connsiteY2" fmla="*/ 59585 h 104302"/>
                <a:gd name="connsiteX3" fmla="*/ 151014 w 151033"/>
                <a:gd name="connsiteY3" fmla="*/ 104303 h 104302"/>
                <a:gd name="connsiteX4" fmla="*/ 126089 w 151033"/>
                <a:gd name="connsiteY4" fmla="*/ 83410 h 104302"/>
                <a:gd name="connsiteX5" fmla="*/ 102264 w 151033"/>
                <a:gd name="connsiteY5" fmla="*/ 101370 h 104302"/>
                <a:gd name="connsiteX6" fmla="*/ 90168 w 151033"/>
                <a:gd name="connsiteY6" fmla="*/ 91840 h 104302"/>
                <a:gd name="connsiteX7" fmla="*/ 87236 w 151033"/>
                <a:gd name="connsiteY7" fmla="*/ 77179 h 104302"/>
                <a:gd name="connsiteX8" fmla="*/ 84670 w 151033"/>
                <a:gd name="connsiteY8" fmla="*/ 62517 h 104302"/>
                <a:gd name="connsiteX9" fmla="*/ 65244 w 151033"/>
                <a:gd name="connsiteY9" fmla="*/ 66183 h 104302"/>
                <a:gd name="connsiteX10" fmla="*/ 43618 w 151033"/>
                <a:gd name="connsiteY10" fmla="*/ 73880 h 104302"/>
                <a:gd name="connsiteX11" fmla="*/ 8431 w 151033"/>
                <a:gd name="connsiteY11" fmla="*/ 83410 h 104302"/>
                <a:gd name="connsiteX12" fmla="*/ 6231 w 151033"/>
                <a:gd name="connsiteY12" fmla="*/ 78278 h 104302"/>
                <a:gd name="connsiteX13" fmla="*/ 8431 w 151033"/>
                <a:gd name="connsiteY13" fmla="*/ 43824 h 104302"/>
                <a:gd name="connsiteX14" fmla="*/ 5132 w 151033"/>
                <a:gd name="connsiteY14" fmla="*/ 38326 h 104302"/>
                <a:gd name="connsiteX15" fmla="*/ 0 w 151033"/>
                <a:gd name="connsiteY15" fmla="*/ 31361 h 104302"/>
                <a:gd name="connsiteX16" fmla="*/ 11363 w 151033"/>
                <a:gd name="connsiteY16" fmla="*/ 24397 h 104302"/>
                <a:gd name="connsiteX17" fmla="*/ 15028 w 151033"/>
                <a:gd name="connsiteY17" fmla="*/ 23664 h 104302"/>
                <a:gd name="connsiteX18" fmla="*/ 73674 w 151033"/>
                <a:gd name="connsiteY18" fmla="*/ 2405 h 104302"/>
                <a:gd name="connsiteX19" fmla="*/ 117293 w 151033"/>
                <a:gd name="connsiteY19" fmla="*/ 3505 h 104302"/>
                <a:gd name="connsiteX20" fmla="*/ 117293 w 151033"/>
                <a:gd name="connsiteY20" fmla="*/ 3505 h 104302"/>
                <a:gd name="connsiteX21" fmla="*/ 124990 w 151033"/>
                <a:gd name="connsiteY21" fmla="*/ 25863 h 10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033" h="104302">
                  <a:moveTo>
                    <a:pt x="124990" y="25863"/>
                  </a:moveTo>
                  <a:cubicBezTo>
                    <a:pt x="127556" y="37226"/>
                    <a:pt x="141484" y="40892"/>
                    <a:pt x="143317" y="52621"/>
                  </a:cubicBezTo>
                  <a:cubicBezTo>
                    <a:pt x="146249" y="54820"/>
                    <a:pt x="145883" y="57019"/>
                    <a:pt x="143683" y="59585"/>
                  </a:cubicBezTo>
                  <a:cubicBezTo>
                    <a:pt x="146615" y="74613"/>
                    <a:pt x="151381" y="89275"/>
                    <a:pt x="151014" y="104303"/>
                  </a:cubicBezTo>
                  <a:cubicBezTo>
                    <a:pt x="140384" y="100637"/>
                    <a:pt x="132687" y="94040"/>
                    <a:pt x="126089" y="83410"/>
                  </a:cubicBezTo>
                  <a:cubicBezTo>
                    <a:pt x="129755" y="108701"/>
                    <a:pt x="114360" y="102103"/>
                    <a:pt x="102264" y="101370"/>
                  </a:cubicBezTo>
                  <a:cubicBezTo>
                    <a:pt x="93467" y="104303"/>
                    <a:pt x="91635" y="98071"/>
                    <a:pt x="90168" y="91840"/>
                  </a:cubicBezTo>
                  <a:cubicBezTo>
                    <a:pt x="89069" y="87075"/>
                    <a:pt x="88702" y="81944"/>
                    <a:pt x="87236" y="77179"/>
                  </a:cubicBezTo>
                  <a:cubicBezTo>
                    <a:pt x="86137" y="72414"/>
                    <a:pt x="87236" y="67282"/>
                    <a:pt x="84670" y="62517"/>
                  </a:cubicBezTo>
                  <a:cubicBezTo>
                    <a:pt x="77706" y="60684"/>
                    <a:pt x="72208" y="68382"/>
                    <a:pt x="65244" y="66183"/>
                  </a:cubicBezTo>
                  <a:cubicBezTo>
                    <a:pt x="54981" y="60684"/>
                    <a:pt x="46917" y="58485"/>
                    <a:pt x="43618" y="73880"/>
                  </a:cubicBezTo>
                  <a:cubicBezTo>
                    <a:pt x="41785" y="81577"/>
                    <a:pt x="15028" y="88175"/>
                    <a:pt x="8431" y="83410"/>
                  </a:cubicBezTo>
                  <a:cubicBezTo>
                    <a:pt x="7697" y="81944"/>
                    <a:pt x="6231" y="80111"/>
                    <a:pt x="6231" y="78278"/>
                  </a:cubicBezTo>
                  <a:cubicBezTo>
                    <a:pt x="6231" y="66916"/>
                    <a:pt x="9530" y="55553"/>
                    <a:pt x="8431" y="43824"/>
                  </a:cubicBezTo>
                  <a:cubicBezTo>
                    <a:pt x="8064" y="39792"/>
                    <a:pt x="8797" y="39425"/>
                    <a:pt x="5132" y="38326"/>
                  </a:cubicBezTo>
                  <a:cubicBezTo>
                    <a:pt x="1833" y="37226"/>
                    <a:pt x="0" y="35027"/>
                    <a:pt x="0" y="31361"/>
                  </a:cubicBezTo>
                  <a:cubicBezTo>
                    <a:pt x="2199" y="26230"/>
                    <a:pt x="6964" y="25497"/>
                    <a:pt x="11363" y="24397"/>
                  </a:cubicBezTo>
                  <a:cubicBezTo>
                    <a:pt x="12462" y="24031"/>
                    <a:pt x="14295" y="24397"/>
                    <a:pt x="15028" y="23664"/>
                  </a:cubicBezTo>
                  <a:cubicBezTo>
                    <a:pt x="30056" y="3871"/>
                    <a:pt x="53881" y="9369"/>
                    <a:pt x="73674" y="2405"/>
                  </a:cubicBezTo>
                  <a:cubicBezTo>
                    <a:pt x="88336" y="-2727"/>
                    <a:pt x="102997" y="1672"/>
                    <a:pt x="117293" y="3505"/>
                  </a:cubicBezTo>
                  <a:lnTo>
                    <a:pt x="117293" y="3505"/>
                  </a:lnTo>
                  <a:cubicBezTo>
                    <a:pt x="125723" y="9003"/>
                    <a:pt x="119125" y="19632"/>
                    <a:pt x="124990" y="25863"/>
                  </a:cubicBezTo>
                  <a:close/>
                </a:path>
              </a:pathLst>
            </a:custGeom>
            <a:solidFill>
              <a:srgbClr val="B183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EB3A1935-C0D2-474C-AE52-7D5C2BB4DAF2}"/>
                </a:ext>
              </a:extLst>
            </p:cNvPr>
            <p:cNvSpPr/>
            <p:nvPr/>
          </p:nvSpPr>
          <p:spPr>
            <a:xfrm>
              <a:off x="12479481" y="5319650"/>
              <a:ext cx="80391" cy="125469"/>
            </a:xfrm>
            <a:custGeom>
              <a:avLst/>
              <a:gdLst>
                <a:gd name="connsiteX0" fmla="*/ 5512 w 80391"/>
                <a:gd name="connsiteY0" fmla="*/ 6215 h 125469"/>
                <a:gd name="connsiteX1" fmla="*/ 34102 w 80391"/>
                <a:gd name="connsiteY1" fmla="*/ 20510 h 125469"/>
                <a:gd name="connsiteX2" fmla="*/ 42899 w 80391"/>
                <a:gd name="connsiteY2" fmla="*/ 43602 h 125469"/>
                <a:gd name="connsiteX3" fmla="*/ 63792 w 80391"/>
                <a:gd name="connsiteY3" fmla="*/ 51666 h 125469"/>
                <a:gd name="connsiteX4" fmla="*/ 74788 w 80391"/>
                <a:gd name="connsiteY4" fmla="*/ 55698 h 125469"/>
                <a:gd name="connsiteX5" fmla="*/ 71489 w 80391"/>
                <a:gd name="connsiteY5" fmla="*/ 65228 h 125469"/>
                <a:gd name="connsiteX6" fmla="*/ 61592 w 80391"/>
                <a:gd name="connsiteY6" fmla="*/ 73292 h 125469"/>
                <a:gd name="connsiteX7" fmla="*/ 66724 w 80391"/>
                <a:gd name="connsiteY7" fmla="*/ 86121 h 125469"/>
                <a:gd name="connsiteX8" fmla="*/ 79186 w 80391"/>
                <a:gd name="connsiteY8" fmla="*/ 114711 h 125469"/>
                <a:gd name="connsiteX9" fmla="*/ 38134 w 80391"/>
                <a:gd name="connsiteY9" fmla="*/ 124241 h 125469"/>
                <a:gd name="connsiteX10" fmla="*/ 35202 w 80391"/>
                <a:gd name="connsiteY10" fmla="*/ 115810 h 125469"/>
                <a:gd name="connsiteX11" fmla="*/ 40333 w 80391"/>
                <a:gd name="connsiteY11" fmla="*/ 67427 h 125469"/>
                <a:gd name="connsiteX12" fmla="*/ 31170 w 80391"/>
                <a:gd name="connsiteY12" fmla="*/ 50933 h 125469"/>
                <a:gd name="connsiteX13" fmla="*/ 13576 w 80391"/>
                <a:gd name="connsiteY13" fmla="*/ 42136 h 125469"/>
                <a:gd name="connsiteX14" fmla="*/ 14 w 80391"/>
                <a:gd name="connsiteY14" fmla="*/ 12446 h 125469"/>
                <a:gd name="connsiteX15" fmla="*/ 5512 w 80391"/>
                <a:gd name="connsiteY15" fmla="*/ 6215 h 12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391" h="125469">
                  <a:moveTo>
                    <a:pt x="5512" y="6215"/>
                  </a:moveTo>
                  <a:cubicBezTo>
                    <a:pt x="28237" y="-3681"/>
                    <a:pt x="27504" y="-3681"/>
                    <a:pt x="34102" y="20510"/>
                  </a:cubicBezTo>
                  <a:cubicBezTo>
                    <a:pt x="36301" y="28207"/>
                    <a:pt x="30436" y="39937"/>
                    <a:pt x="42899" y="43602"/>
                  </a:cubicBezTo>
                  <a:cubicBezTo>
                    <a:pt x="48763" y="48734"/>
                    <a:pt x="50963" y="62296"/>
                    <a:pt x="63792" y="51666"/>
                  </a:cubicBezTo>
                  <a:cubicBezTo>
                    <a:pt x="66724" y="49100"/>
                    <a:pt x="72222" y="51666"/>
                    <a:pt x="74788" y="55698"/>
                  </a:cubicBezTo>
                  <a:cubicBezTo>
                    <a:pt x="76987" y="59730"/>
                    <a:pt x="74055" y="62662"/>
                    <a:pt x="71489" y="65228"/>
                  </a:cubicBezTo>
                  <a:cubicBezTo>
                    <a:pt x="68556" y="68160"/>
                    <a:pt x="64891" y="70726"/>
                    <a:pt x="61592" y="73292"/>
                  </a:cubicBezTo>
                  <a:cubicBezTo>
                    <a:pt x="53528" y="81722"/>
                    <a:pt x="61959" y="82089"/>
                    <a:pt x="66724" y="86121"/>
                  </a:cubicBezTo>
                  <a:cubicBezTo>
                    <a:pt x="75154" y="93451"/>
                    <a:pt x="83585" y="101882"/>
                    <a:pt x="79186" y="114711"/>
                  </a:cubicBezTo>
                  <a:cubicBezTo>
                    <a:pt x="76987" y="121675"/>
                    <a:pt x="45098" y="128273"/>
                    <a:pt x="38134" y="124241"/>
                  </a:cubicBezTo>
                  <a:cubicBezTo>
                    <a:pt x="34835" y="122408"/>
                    <a:pt x="35202" y="119109"/>
                    <a:pt x="35202" y="115810"/>
                  </a:cubicBezTo>
                  <a:cubicBezTo>
                    <a:pt x="35202" y="99316"/>
                    <a:pt x="34102" y="83188"/>
                    <a:pt x="40333" y="67427"/>
                  </a:cubicBezTo>
                  <a:cubicBezTo>
                    <a:pt x="43632" y="58630"/>
                    <a:pt x="39966" y="53499"/>
                    <a:pt x="31170" y="50933"/>
                  </a:cubicBezTo>
                  <a:cubicBezTo>
                    <a:pt x="23839" y="50933"/>
                    <a:pt x="19440" y="45068"/>
                    <a:pt x="13576" y="42136"/>
                  </a:cubicBezTo>
                  <a:cubicBezTo>
                    <a:pt x="6611" y="33339"/>
                    <a:pt x="-353" y="24542"/>
                    <a:pt x="14" y="12446"/>
                  </a:cubicBezTo>
                  <a:cubicBezTo>
                    <a:pt x="380" y="9881"/>
                    <a:pt x="-1086" y="5116"/>
                    <a:pt x="5512" y="6215"/>
                  </a:cubicBezTo>
                  <a:close/>
                </a:path>
              </a:pathLst>
            </a:custGeom>
            <a:solidFill>
              <a:srgbClr val="D8BC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97B1A624-03DD-4DC9-9F3E-9C50A4074E33}"/>
                </a:ext>
              </a:extLst>
            </p:cNvPr>
            <p:cNvSpPr/>
            <p:nvPr/>
          </p:nvSpPr>
          <p:spPr>
            <a:xfrm>
              <a:off x="12554445" y="5156540"/>
              <a:ext cx="27508" cy="142934"/>
            </a:xfrm>
            <a:custGeom>
              <a:avLst/>
              <a:gdLst>
                <a:gd name="connsiteX0" fmla="*/ 16318 w 27508"/>
                <a:gd name="connsiteY0" fmla="*/ 142935 h 142934"/>
                <a:gd name="connsiteX1" fmla="*/ 4955 w 27508"/>
                <a:gd name="connsiteY1" fmla="*/ 116544 h 142934"/>
                <a:gd name="connsiteX2" fmla="*/ 1657 w 27508"/>
                <a:gd name="connsiteY2" fmla="*/ 38105 h 142934"/>
                <a:gd name="connsiteX3" fmla="*/ 3123 w 27508"/>
                <a:gd name="connsiteY3" fmla="*/ 9148 h 142934"/>
                <a:gd name="connsiteX4" fmla="*/ 27314 w 27508"/>
                <a:gd name="connsiteY4" fmla="*/ 3650 h 142934"/>
                <a:gd name="connsiteX5" fmla="*/ 11553 w 27508"/>
                <a:gd name="connsiteY5" fmla="*/ 39938 h 142934"/>
                <a:gd name="connsiteX6" fmla="*/ 23649 w 27508"/>
                <a:gd name="connsiteY6" fmla="*/ 84655 h 142934"/>
                <a:gd name="connsiteX7" fmla="*/ 22916 w 27508"/>
                <a:gd name="connsiteY7" fmla="*/ 106648 h 142934"/>
                <a:gd name="connsiteX8" fmla="*/ 16318 w 27508"/>
                <a:gd name="connsiteY8" fmla="*/ 142935 h 1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08" h="142934">
                  <a:moveTo>
                    <a:pt x="16318" y="142935"/>
                  </a:moveTo>
                  <a:cubicBezTo>
                    <a:pt x="8254" y="135971"/>
                    <a:pt x="6055" y="129007"/>
                    <a:pt x="4955" y="116544"/>
                  </a:cubicBezTo>
                  <a:cubicBezTo>
                    <a:pt x="2756" y="90520"/>
                    <a:pt x="13019" y="63763"/>
                    <a:pt x="1657" y="38105"/>
                  </a:cubicBezTo>
                  <a:cubicBezTo>
                    <a:pt x="-2009" y="29308"/>
                    <a:pt x="1290" y="17945"/>
                    <a:pt x="3123" y="9148"/>
                  </a:cubicBezTo>
                  <a:cubicBezTo>
                    <a:pt x="5322" y="-2947"/>
                    <a:pt x="17784" y="-1115"/>
                    <a:pt x="27314" y="3650"/>
                  </a:cubicBezTo>
                  <a:cubicBezTo>
                    <a:pt x="27314" y="17945"/>
                    <a:pt x="30246" y="33706"/>
                    <a:pt x="11553" y="39938"/>
                  </a:cubicBezTo>
                  <a:cubicBezTo>
                    <a:pt x="21083" y="46902"/>
                    <a:pt x="28047" y="72926"/>
                    <a:pt x="23649" y="84655"/>
                  </a:cubicBezTo>
                  <a:cubicBezTo>
                    <a:pt x="21083" y="91620"/>
                    <a:pt x="17051" y="97118"/>
                    <a:pt x="22916" y="106648"/>
                  </a:cubicBezTo>
                  <a:cubicBezTo>
                    <a:pt x="30613" y="118377"/>
                    <a:pt x="28780" y="132672"/>
                    <a:pt x="16318" y="142935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BF4BBD16-BD6E-4EDC-A0FD-33A8EB69B543}"/>
                </a:ext>
              </a:extLst>
            </p:cNvPr>
            <p:cNvSpPr/>
            <p:nvPr/>
          </p:nvSpPr>
          <p:spPr>
            <a:xfrm>
              <a:off x="12563066" y="5309264"/>
              <a:ext cx="11729" cy="20266"/>
            </a:xfrm>
            <a:custGeom>
              <a:avLst/>
              <a:gdLst>
                <a:gd name="connsiteX0" fmla="*/ 366 w 11729"/>
                <a:gd name="connsiteY0" fmla="*/ 12569 h 20266"/>
                <a:gd name="connsiteX1" fmla="*/ 0 w 11729"/>
                <a:gd name="connsiteY1" fmla="*/ 5605 h 20266"/>
                <a:gd name="connsiteX2" fmla="*/ 11729 w 11729"/>
                <a:gd name="connsiteY2" fmla="*/ 4872 h 20266"/>
                <a:gd name="connsiteX3" fmla="*/ 11729 w 11729"/>
                <a:gd name="connsiteY3" fmla="*/ 20267 h 20266"/>
                <a:gd name="connsiteX4" fmla="*/ 366 w 11729"/>
                <a:gd name="connsiteY4" fmla="*/ 12569 h 2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20266">
                  <a:moveTo>
                    <a:pt x="366" y="12569"/>
                  </a:moveTo>
                  <a:cubicBezTo>
                    <a:pt x="366" y="10370"/>
                    <a:pt x="0" y="8171"/>
                    <a:pt x="0" y="5605"/>
                  </a:cubicBezTo>
                  <a:cubicBezTo>
                    <a:pt x="3665" y="3406"/>
                    <a:pt x="7331" y="-5391"/>
                    <a:pt x="11729" y="4872"/>
                  </a:cubicBezTo>
                  <a:cubicBezTo>
                    <a:pt x="11729" y="9637"/>
                    <a:pt x="11729" y="14402"/>
                    <a:pt x="11729" y="20267"/>
                  </a:cubicBezTo>
                  <a:cubicBezTo>
                    <a:pt x="6598" y="18801"/>
                    <a:pt x="9163" y="7071"/>
                    <a:pt x="366" y="12569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830B64DD-0C17-4270-B9B3-70E6DF6B3B76}"/>
                </a:ext>
              </a:extLst>
            </p:cNvPr>
            <p:cNvSpPr/>
            <p:nvPr/>
          </p:nvSpPr>
          <p:spPr>
            <a:xfrm>
              <a:off x="12309024" y="4776057"/>
              <a:ext cx="243585" cy="515719"/>
            </a:xfrm>
            <a:custGeom>
              <a:avLst/>
              <a:gdLst>
                <a:gd name="connsiteX0" fmla="*/ 228017 w 243585"/>
                <a:gd name="connsiteY0" fmla="*/ 489696 h 515719"/>
                <a:gd name="connsiteX1" fmla="*/ 169005 w 243585"/>
                <a:gd name="connsiteY1" fmla="*/ 499592 h 515719"/>
                <a:gd name="connsiteX2" fmla="*/ 160208 w 243585"/>
                <a:gd name="connsiteY2" fmla="*/ 499592 h 515719"/>
                <a:gd name="connsiteX3" fmla="*/ 144446 w 243585"/>
                <a:gd name="connsiteY3" fmla="*/ 504357 h 515719"/>
                <a:gd name="connsiteX4" fmla="*/ 122821 w 243585"/>
                <a:gd name="connsiteY4" fmla="*/ 515720 h 515719"/>
                <a:gd name="connsiteX5" fmla="*/ 112191 w 243585"/>
                <a:gd name="connsiteY5" fmla="*/ 479066 h 515719"/>
                <a:gd name="connsiteX6" fmla="*/ 120988 w 243585"/>
                <a:gd name="connsiteY6" fmla="*/ 403193 h 515719"/>
                <a:gd name="connsiteX7" fmla="*/ 127219 w 243585"/>
                <a:gd name="connsiteY7" fmla="*/ 345646 h 515719"/>
                <a:gd name="connsiteX8" fmla="*/ 115123 w 243585"/>
                <a:gd name="connsiteY8" fmla="*/ 315590 h 515719"/>
                <a:gd name="connsiteX9" fmla="*/ 110725 w 243585"/>
                <a:gd name="connsiteY9" fmla="*/ 313024 h 515719"/>
                <a:gd name="connsiteX10" fmla="*/ 77370 w 243585"/>
                <a:gd name="connsiteY10" fmla="*/ 304594 h 515719"/>
                <a:gd name="connsiteX11" fmla="*/ 69673 w 243585"/>
                <a:gd name="connsiteY11" fmla="*/ 271239 h 515719"/>
                <a:gd name="connsiteX12" fmla="*/ 55378 w 243585"/>
                <a:gd name="connsiteY12" fmla="*/ 261709 h 515719"/>
                <a:gd name="connsiteX13" fmla="*/ 72971 w 243585"/>
                <a:gd name="connsiteY13" fmla="*/ 227254 h 515719"/>
                <a:gd name="connsiteX14" fmla="*/ 76270 w 243585"/>
                <a:gd name="connsiteY14" fmla="*/ 216991 h 515719"/>
                <a:gd name="connsiteX15" fmla="*/ 66740 w 243585"/>
                <a:gd name="connsiteY15" fmla="*/ 222489 h 515719"/>
                <a:gd name="connsiteX16" fmla="*/ 48413 w 243585"/>
                <a:gd name="connsiteY16" fmla="*/ 230553 h 515719"/>
                <a:gd name="connsiteX17" fmla="*/ 23489 w 243585"/>
                <a:gd name="connsiteY17" fmla="*/ 236051 h 515719"/>
                <a:gd name="connsiteX18" fmla="*/ 11026 w 243585"/>
                <a:gd name="connsiteY18" fmla="*/ 244115 h 515719"/>
                <a:gd name="connsiteX19" fmla="*/ 30 w 243585"/>
                <a:gd name="connsiteY19" fmla="*/ 235318 h 515719"/>
                <a:gd name="connsiteX20" fmla="*/ 38883 w 243585"/>
                <a:gd name="connsiteY20" fmla="*/ 209660 h 515719"/>
                <a:gd name="connsiteX21" fmla="*/ 48047 w 243585"/>
                <a:gd name="connsiteY21" fmla="*/ 209294 h 515719"/>
                <a:gd name="connsiteX22" fmla="*/ 52079 w 243585"/>
                <a:gd name="connsiteY22" fmla="*/ 190234 h 515719"/>
                <a:gd name="connsiteX23" fmla="*/ 56477 w 243585"/>
                <a:gd name="connsiteY23" fmla="*/ 167142 h 515719"/>
                <a:gd name="connsiteX24" fmla="*/ 56111 w 243585"/>
                <a:gd name="connsiteY24" fmla="*/ 159444 h 515719"/>
                <a:gd name="connsiteX25" fmla="*/ 51346 w 243585"/>
                <a:gd name="connsiteY25" fmla="*/ 156512 h 515719"/>
                <a:gd name="connsiteX26" fmla="*/ 39250 w 243585"/>
                <a:gd name="connsiteY26" fmla="*/ 137452 h 515719"/>
                <a:gd name="connsiteX27" fmla="*/ 66007 w 243585"/>
                <a:gd name="connsiteY27" fmla="*/ 135619 h 515719"/>
                <a:gd name="connsiteX28" fmla="*/ 83234 w 243585"/>
                <a:gd name="connsiteY28" fmla="*/ 133054 h 515719"/>
                <a:gd name="connsiteX29" fmla="*/ 93864 w 243585"/>
                <a:gd name="connsiteY29" fmla="*/ 127189 h 515719"/>
                <a:gd name="connsiteX30" fmla="*/ 99362 w 243585"/>
                <a:gd name="connsiteY30" fmla="*/ 139285 h 515719"/>
                <a:gd name="connsiteX31" fmla="*/ 111824 w 243585"/>
                <a:gd name="connsiteY31" fmla="*/ 122790 h 515719"/>
                <a:gd name="connsiteX32" fmla="*/ 132717 w 243585"/>
                <a:gd name="connsiteY32" fmla="*/ 155779 h 515719"/>
                <a:gd name="connsiteX33" fmla="*/ 131618 w 243585"/>
                <a:gd name="connsiteY33" fmla="*/ 161277 h 515719"/>
                <a:gd name="connsiteX34" fmla="*/ 120988 w 243585"/>
                <a:gd name="connsiteY34" fmla="*/ 170074 h 515719"/>
                <a:gd name="connsiteX35" fmla="*/ 131618 w 243585"/>
                <a:gd name="connsiteY35" fmla="*/ 174472 h 515719"/>
                <a:gd name="connsiteX36" fmla="*/ 131251 w 243585"/>
                <a:gd name="connsiteY36" fmla="*/ 189134 h 515719"/>
                <a:gd name="connsiteX37" fmla="*/ 120255 w 243585"/>
                <a:gd name="connsiteY37" fmla="*/ 193166 h 515719"/>
                <a:gd name="connsiteX38" fmla="*/ 99362 w 243585"/>
                <a:gd name="connsiteY38" fmla="*/ 197931 h 515719"/>
                <a:gd name="connsiteX39" fmla="*/ 109625 w 243585"/>
                <a:gd name="connsiteY39" fmla="*/ 211493 h 515719"/>
                <a:gd name="connsiteX40" fmla="*/ 112924 w 243585"/>
                <a:gd name="connsiteY40" fmla="*/ 225788 h 515719"/>
                <a:gd name="connsiteX41" fmla="*/ 105960 w 243585"/>
                <a:gd name="connsiteY41" fmla="*/ 249979 h 515719"/>
                <a:gd name="connsiteX42" fmla="*/ 94231 w 243585"/>
                <a:gd name="connsiteY42" fmla="*/ 260976 h 515719"/>
                <a:gd name="connsiteX43" fmla="*/ 104127 w 243585"/>
                <a:gd name="connsiteY43" fmla="*/ 281502 h 515719"/>
                <a:gd name="connsiteX44" fmla="*/ 130518 w 243585"/>
                <a:gd name="connsiteY44" fmla="*/ 289932 h 515719"/>
                <a:gd name="connsiteX45" fmla="*/ 141881 w 243585"/>
                <a:gd name="connsiteY45" fmla="*/ 266840 h 515719"/>
                <a:gd name="connsiteX46" fmla="*/ 143347 w 243585"/>
                <a:gd name="connsiteY46" fmla="*/ 266474 h 515719"/>
                <a:gd name="connsiteX47" fmla="*/ 139315 w 243585"/>
                <a:gd name="connsiteY47" fmla="*/ 238617 h 515719"/>
                <a:gd name="connsiteX48" fmla="*/ 132351 w 243585"/>
                <a:gd name="connsiteY48" fmla="*/ 202329 h 515719"/>
                <a:gd name="connsiteX49" fmla="*/ 132717 w 243585"/>
                <a:gd name="connsiteY49" fmla="*/ 182170 h 515719"/>
                <a:gd name="connsiteX50" fmla="*/ 124654 w 243585"/>
                <a:gd name="connsiteY50" fmla="*/ 45084 h 515719"/>
                <a:gd name="connsiteX51" fmla="*/ 122087 w 243585"/>
                <a:gd name="connsiteY51" fmla="*/ 0 h 515719"/>
                <a:gd name="connsiteX52" fmla="*/ 144446 w 243585"/>
                <a:gd name="connsiteY52" fmla="*/ 7331 h 515719"/>
                <a:gd name="connsiteX53" fmla="*/ 150678 w 243585"/>
                <a:gd name="connsiteY53" fmla="*/ 6231 h 515719"/>
                <a:gd name="connsiteX54" fmla="*/ 163140 w 243585"/>
                <a:gd name="connsiteY54" fmla="*/ 4032 h 515719"/>
                <a:gd name="connsiteX55" fmla="*/ 170471 w 243585"/>
                <a:gd name="connsiteY55" fmla="*/ 3299 h 515719"/>
                <a:gd name="connsiteX56" fmla="*/ 200160 w 243585"/>
                <a:gd name="connsiteY56" fmla="*/ 22359 h 515719"/>
                <a:gd name="connsiteX57" fmla="*/ 201993 w 243585"/>
                <a:gd name="connsiteY57" fmla="*/ 47650 h 515719"/>
                <a:gd name="connsiteX58" fmla="*/ 209324 w 243585"/>
                <a:gd name="connsiteY58" fmla="*/ 72941 h 515719"/>
                <a:gd name="connsiteX59" fmla="*/ 214089 w 243585"/>
                <a:gd name="connsiteY59" fmla="*/ 84670 h 515719"/>
                <a:gd name="connsiteX60" fmla="*/ 222886 w 243585"/>
                <a:gd name="connsiteY60" fmla="*/ 160177 h 515719"/>
                <a:gd name="connsiteX61" fmla="*/ 217021 w 243585"/>
                <a:gd name="connsiteY61" fmla="*/ 178871 h 515719"/>
                <a:gd name="connsiteX62" fmla="*/ 229850 w 243585"/>
                <a:gd name="connsiteY62" fmla="*/ 214425 h 515719"/>
                <a:gd name="connsiteX63" fmla="*/ 211523 w 243585"/>
                <a:gd name="connsiteY63" fmla="*/ 238983 h 515719"/>
                <a:gd name="connsiteX64" fmla="*/ 239013 w 243585"/>
                <a:gd name="connsiteY64" fmla="*/ 279302 h 515719"/>
                <a:gd name="connsiteX65" fmla="*/ 223985 w 243585"/>
                <a:gd name="connsiteY65" fmla="*/ 322554 h 515719"/>
                <a:gd name="connsiteX66" fmla="*/ 223985 w 243585"/>
                <a:gd name="connsiteY66" fmla="*/ 339781 h 515719"/>
                <a:gd name="connsiteX67" fmla="*/ 230949 w 243585"/>
                <a:gd name="connsiteY67" fmla="*/ 342714 h 515719"/>
                <a:gd name="connsiteX68" fmla="*/ 229483 w 243585"/>
                <a:gd name="connsiteY68" fmla="*/ 367272 h 515719"/>
                <a:gd name="connsiteX69" fmla="*/ 240480 w 243585"/>
                <a:gd name="connsiteY69" fmla="*/ 388164 h 515719"/>
                <a:gd name="connsiteX70" fmla="*/ 238280 w 243585"/>
                <a:gd name="connsiteY70" fmla="*/ 443878 h 515719"/>
                <a:gd name="connsiteX71" fmla="*/ 220320 w 243585"/>
                <a:gd name="connsiteY71" fmla="*/ 465871 h 515719"/>
                <a:gd name="connsiteX72" fmla="*/ 206391 w 243585"/>
                <a:gd name="connsiteY72" fmla="*/ 482365 h 515719"/>
                <a:gd name="connsiteX73" fmla="*/ 228017 w 243585"/>
                <a:gd name="connsiteY73" fmla="*/ 489696 h 51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3585" h="515719">
                  <a:moveTo>
                    <a:pt x="228017" y="489696"/>
                  </a:moveTo>
                  <a:cubicBezTo>
                    <a:pt x="207491" y="488963"/>
                    <a:pt x="187332" y="489329"/>
                    <a:pt x="169005" y="499592"/>
                  </a:cubicBezTo>
                  <a:cubicBezTo>
                    <a:pt x="166805" y="501058"/>
                    <a:pt x="161674" y="501058"/>
                    <a:pt x="160208" y="499592"/>
                  </a:cubicBezTo>
                  <a:cubicBezTo>
                    <a:pt x="151777" y="491528"/>
                    <a:pt x="147745" y="492261"/>
                    <a:pt x="144446" y="504357"/>
                  </a:cubicBezTo>
                  <a:cubicBezTo>
                    <a:pt x="141881" y="514254"/>
                    <a:pt x="130885" y="513521"/>
                    <a:pt x="122821" y="515720"/>
                  </a:cubicBezTo>
                  <a:cubicBezTo>
                    <a:pt x="109625" y="506190"/>
                    <a:pt x="108159" y="496660"/>
                    <a:pt x="112191" y="479066"/>
                  </a:cubicBezTo>
                  <a:cubicBezTo>
                    <a:pt x="117689" y="454874"/>
                    <a:pt x="119888" y="428484"/>
                    <a:pt x="120988" y="403193"/>
                  </a:cubicBezTo>
                  <a:cubicBezTo>
                    <a:pt x="121721" y="383766"/>
                    <a:pt x="123554" y="364339"/>
                    <a:pt x="127219" y="345646"/>
                  </a:cubicBezTo>
                  <a:cubicBezTo>
                    <a:pt x="130151" y="330984"/>
                    <a:pt x="121355" y="324753"/>
                    <a:pt x="115123" y="315590"/>
                  </a:cubicBezTo>
                  <a:cubicBezTo>
                    <a:pt x="114024" y="314124"/>
                    <a:pt x="111824" y="311924"/>
                    <a:pt x="110725" y="313024"/>
                  </a:cubicBezTo>
                  <a:cubicBezTo>
                    <a:pt x="95697" y="325853"/>
                    <a:pt x="87633" y="309359"/>
                    <a:pt x="77370" y="304594"/>
                  </a:cubicBezTo>
                  <a:cubicBezTo>
                    <a:pt x="60143" y="296896"/>
                    <a:pt x="58676" y="287000"/>
                    <a:pt x="69673" y="271239"/>
                  </a:cubicBezTo>
                  <a:cubicBezTo>
                    <a:pt x="56477" y="280036"/>
                    <a:pt x="53545" y="272338"/>
                    <a:pt x="55378" y="261709"/>
                  </a:cubicBezTo>
                  <a:cubicBezTo>
                    <a:pt x="57577" y="248513"/>
                    <a:pt x="64174" y="237150"/>
                    <a:pt x="72971" y="227254"/>
                  </a:cubicBezTo>
                  <a:cubicBezTo>
                    <a:pt x="75537" y="224322"/>
                    <a:pt x="82135" y="221389"/>
                    <a:pt x="76270" y="216991"/>
                  </a:cubicBezTo>
                  <a:cubicBezTo>
                    <a:pt x="71872" y="213692"/>
                    <a:pt x="67473" y="218091"/>
                    <a:pt x="66740" y="222489"/>
                  </a:cubicBezTo>
                  <a:cubicBezTo>
                    <a:pt x="65274" y="236417"/>
                    <a:pt x="57943" y="234218"/>
                    <a:pt x="48413" y="230553"/>
                  </a:cubicBezTo>
                  <a:cubicBezTo>
                    <a:pt x="39250" y="226887"/>
                    <a:pt x="30086" y="226887"/>
                    <a:pt x="23489" y="236051"/>
                  </a:cubicBezTo>
                  <a:cubicBezTo>
                    <a:pt x="20556" y="240083"/>
                    <a:pt x="15791" y="242282"/>
                    <a:pt x="11026" y="244115"/>
                  </a:cubicBezTo>
                  <a:cubicBezTo>
                    <a:pt x="2596" y="247414"/>
                    <a:pt x="-336" y="243748"/>
                    <a:pt x="30" y="235318"/>
                  </a:cubicBezTo>
                  <a:cubicBezTo>
                    <a:pt x="1130" y="213325"/>
                    <a:pt x="19090" y="201230"/>
                    <a:pt x="38883" y="209660"/>
                  </a:cubicBezTo>
                  <a:cubicBezTo>
                    <a:pt x="42182" y="211126"/>
                    <a:pt x="46214" y="214792"/>
                    <a:pt x="48047" y="209294"/>
                  </a:cubicBezTo>
                  <a:cubicBezTo>
                    <a:pt x="50246" y="203062"/>
                    <a:pt x="57210" y="196831"/>
                    <a:pt x="52079" y="190234"/>
                  </a:cubicBezTo>
                  <a:cubicBezTo>
                    <a:pt x="44015" y="179970"/>
                    <a:pt x="43282" y="173006"/>
                    <a:pt x="56477" y="167142"/>
                  </a:cubicBezTo>
                  <a:cubicBezTo>
                    <a:pt x="59776" y="165675"/>
                    <a:pt x="59410" y="162010"/>
                    <a:pt x="56111" y="159444"/>
                  </a:cubicBezTo>
                  <a:cubicBezTo>
                    <a:pt x="54644" y="158345"/>
                    <a:pt x="52812" y="157612"/>
                    <a:pt x="51346" y="156512"/>
                  </a:cubicBezTo>
                  <a:cubicBezTo>
                    <a:pt x="44015" y="152114"/>
                    <a:pt x="32652" y="148082"/>
                    <a:pt x="39250" y="137452"/>
                  </a:cubicBezTo>
                  <a:cubicBezTo>
                    <a:pt x="45481" y="127922"/>
                    <a:pt x="58310" y="128655"/>
                    <a:pt x="66007" y="135619"/>
                  </a:cubicBezTo>
                  <a:cubicBezTo>
                    <a:pt x="74804" y="143317"/>
                    <a:pt x="78470" y="142584"/>
                    <a:pt x="83234" y="133054"/>
                  </a:cubicBezTo>
                  <a:cubicBezTo>
                    <a:pt x="85067" y="129388"/>
                    <a:pt x="88733" y="125723"/>
                    <a:pt x="93864" y="127189"/>
                  </a:cubicBezTo>
                  <a:cubicBezTo>
                    <a:pt x="100095" y="129022"/>
                    <a:pt x="97163" y="135619"/>
                    <a:pt x="99362" y="139285"/>
                  </a:cubicBezTo>
                  <a:cubicBezTo>
                    <a:pt x="104860" y="134520"/>
                    <a:pt x="105593" y="126822"/>
                    <a:pt x="111824" y="122790"/>
                  </a:cubicBezTo>
                  <a:cubicBezTo>
                    <a:pt x="130885" y="126089"/>
                    <a:pt x="128319" y="142950"/>
                    <a:pt x="132717" y="155779"/>
                  </a:cubicBezTo>
                  <a:cubicBezTo>
                    <a:pt x="132717" y="157612"/>
                    <a:pt x="132351" y="159444"/>
                    <a:pt x="131618" y="161277"/>
                  </a:cubicBezTo>
                  <a:cubicBezTo>
                    <a:pt x="129785" y="166042"/>
                    <a:pt x="127219" y="170440"/>
                    <a:pt x="120988" y="170074"/>
                  </a:cubicBezTo>
                  <a:cubicBezTo>
                    <a:pt x="123920" y="172640"/>
                    <a:pt x="129052" y="169707"/>
                    <a:pt x="131618" y="174472"/>
                  </a:cubicBezTo>
                  <a:cubicBezTo>
                    <a:pt x="134183" y="179604"/>
                    <a:pt x="132351" y="184369"/>
                    <a:pt x="131251" y="189134"/>
                  </a:cubicBezTo>
                  <a:cubicBezTo>
                    <a:pt x="129785" y="194999"/>
                    <a:pt x="124654" y="193899"/>
                    <a:pt x="120255" y="193166"/>
                  </a:cubicBezTo>
                  <a:cubicBezTo>
                    <a:pt x="113291" y="191700"/>
                    <a:pt x="106693" y="190600"/>
                    <a:pt x="99362" y="197931"/>
                  </a:cubicBezTo>
                  <a:cubicBezTo>
                    <a:pt x="111091" y="197198"/>
                    <a:pt x="116956" y="201230"/>
                    <a:pt x="109625" y="211493"/>
                  </a:cubicBezTo>
                  <a:cubicBezTo>
                    <a:pt x="104860" y="218091"/>
                    <a:pt x="109625" y="221023"/>
                    <a:pt x="112924" y="225788"/>
                  </a:cubicBezTo>
                  <a:cubicBezTo>
                    <a:pt x="121355" y="236417"/>
                    <a:pt x="118422" y="247047"/>
                    <a:pt x="105960" y="249979"/>
                  </a:cubicBezTo>
                  <a:cubicBezTo>
                    <a:pt x="98996" y="251812"/>
                    <a:pt x="92765" y="253278"/>
                    <a:pt x="94231" y="260976"/>
                  </a:cubicBezTo>
                  <a:cubicBezTo>
                    <a:pt x="95697" y="268306"/>
                    <a:pt x="94597" y="279302"/>
                    <a:pt x="104127" y="281502"/>
                  </a:cubicBezTo>
                  <a:cubicBezTo>
                    <a:pt x="113291" y="283701"/>
                    <a:pt x="120988" y="289566"/>
                    <a:pt x="130518" y="289932"/>
                  </a:cubicBezTo>
                  <a:cubicBezTo>
                    <a:pt x="137116" y="283334"/>
                    <a:pt x="120255" y="265374"/>
                    <a:pt x="141881" y="266840"/>
                  </a:cubicBezTo>
                  <a:cubicBezTo>
                    <a:pt x="143347" y="266840"/>
                    <a:pt x="144080" y="267207"/>
                    <a:pt x="143347" y="266474"/>
                  </a:cubicBezTo>
                  <a:cubicBezTo>
                    <a:pt x="128685" y="259509"/>
                    <a:pt x="140414" y="247780"/>
                    <a:pt x="139315" y="238617"/>
                  </a:cubicBezTo>
                  <a:cubicBezTo>
                    <a:pt x="137482" y="226521"/>
                    <a:pt x="141148" y="213692"/>
                    <a:pt x="132351" y="202329"/>
                  </a:cubicBezTo>
                  <a:cubicBezTo>
                    <a:pt x="127952" y="196831"/>
                    <a:pt x="131618" y="189134"/>
                    <a:pt x="132717" y="182170"/>
                  </a:cubicBezTo>
                  <a:cubicBezTo>
                    <a:pt x="134917" y="136352"/>
                    <a:pt x="132351" y="90535"/>
                    <a:pt x="124654" y="45084"/>
                  </a:cubicBezTo>
                  <a:cubicBezTo>
                    <a:pt x="122454" y="30789"/>
                    <a:pt x="114024" y="15395"/>
                    <a:pt x="122087" y="0"/>
                  </a:cubicBezTo>
                  <a:cubicBezTo>
                    <a:pt x="130518" y="0"/>
                    <a:pt x="135283" y="9897"/>
                    <a:pt x="144446" y="7331"/>
                  </a:cubicBezTo>
                  <a:cubicBezTo>
                    <a:pt x="146279" y="5498"/>
                    <a:pt x="148845" y="4765"/>
                    <a:pt x="150678" y="6231"/>
                  </a:cubicBezTo>
                  <a:cubicBezTo>
                    <a:pt x="155809" y="10630"/>
                    <a:pt x="160208" y="15395"/>
                    <a:pt x="163140" y="4032"/>
                  </a:cubicBezTo>
                  <a:cubicBezTo>
                    <a:pt x="163873" y="1100"/>
                    <a:pt x="167905" y="1466"/>
                    <a:pt x="170471" y="3299"/>
                  </a:cubicBezTo>
                  <a:cubicBezTo>
                    <a:pt x="179268" y="11363"/>
                    <a:pt x="189531" y="17227"/>
                    <a:pt x="200160" y="22359"/>
                  </a:cubicBezTo>
                  <a:cubicBezTo>
                    <a:pt x="202360" y="30789"/>
                    <a:pt x="204192" y="38487"/>
                    <a:pt x="201993" y="47650"/>
                  </a:cubicBezTo>
                  <a:cubicBezTo>
                    <a:pt x="199794" y="55714"/>
                    <a:pt x="197228" y="67077"/>
                    <a:pt x="209324" y="72941"/>
                  </a:cubicBezTo>
                  <a:cubicBezTo>
                    <a:pt x="212256" y="74407"/>
                    <a:pt x="214822" y="81005"/>
                    <a:pt x="214089" y="84670"/>
                  </a:cubicBezTo>
                  <a:cubicBezTo>
                    <a:pt x="210057" y="110695"/>
                    <a:pt x="218854" y="135253"/>
                    <a:pt x="222886" y="160177"/>
                  </a:cubicBezTo>
                  <a:cubicBezTo>
                    <a:pt x="224352" y="168608"/>
                    <a:pt x="207491" y="165675"/>
                    <a:pt x="217021" y="178871"/>
                  </a:cubicBezTo>
                  <a:cubicBezTo>
                    <a:pt x="223252" y="187301"/>
                    <a:pt x="226185" y="201963"/>
                    <a:pt x="229850" y="214425"/>
                  </a:cubicBezTo>
                  <a:cubicBezTo>
                    <a:pt x="234248" y="229820"/>
                    <a:pt x="230217" y="234218"/>
                    <a:pt x="211523" y="238983"/>
                  </a:cubicBezTo>
                  <a:cubicBezTo>
                    <a:pt x="231683" y="245947"/>
                    <a:pt x="233149" y="265007"/>
                    <a:pt x="239013" y="279302"/>
                  </a:cubicBezTo>
                  <a:cubicBezTo>
                    <a:pt x="245244" y="295064"/>
                    <a:pt x="239747" y="312291"/>
                    <a:pt x="223985" y="322554"/>
                  </a:cubicBezTo>
                  <a:cubicBezTo>
                    <a:pt x="214455" y="329152"/>
                    <a:pt x="217021" y="334283"/>
                    <a:pt x="223985" y="339781"/>
                  </a:cubicBezTo>
                  <a:cubicBezTo>
                    <a:pt x="225818" y="341247"/>
                    <a:pt x="229117" y="341247"/>
                    <a:pt x="230949" y="342714"/>
                  </a:cubicBezTo>
                  <a:cubicBezTo>
                    <a:pt x="241213" y="351877"/>
                    <a:pt x="220320" y="365439"/>
                    <a:pt x="229483" y="367272"/>
                  </a:cubicBezTo>
                  <a:cubicBezTo>
                    <a:pt x="245244" y="370937"/>
                    <a:pt x="245978" y="381933"/>
                    <a:pt x="240480" y="388164"/>
                  </a:cubicBezTo>
                  <a:cubicBezTo>
                    <a:pt x="224352" y="406858"/>
                    <a:pt x="244878" y="425185"/>
                    <a:pt x="238280" y="443878"/>
                  </a:cubicBezTo>
                  <a:cubicBezTo>
                    <a:pt x="234615" y="454874"/>
                    <a:pt x="236814" y="465871"/>
                    <a:pt x="220320" y="465871"/>
                  </a:cubicBezTo>
                  <a:cubicBezTo>
                    <a:pt x="211156" y="465871"/>
                    <a:pt x="206025" y="472102"/>
                    <a:pt x="206391" y="482365"/>
                  </a:cubicBezTo>
                  <a:cubicBezTo>
                    <a:pt x="214822" y="486763"/>
                    <a:pt x="223619" y="480532"/>
                    <a:pt x="228017" y="489696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D955220-039C-42D1-BEF4-083DCB47B72E}"/>
                </a:ext>
              </a:extLst>
            </p:cNvPr>
            <p:cNvSpPr/>
            <p:nvPr/>
          </p:nvSpPr>
          <p:spPr>
            <a:xfrm>
              <a:off x="12537042" y="5265595"/>
              <a:ext cx="16494" cy="22517"/>
            </a:xfrm>
            <a:custGeom>
              <a:avLst/>
              <a:gdLst>
                <a:gd name="connsiteX0" fmla="*/ 7697 w 16494"/>
                <a:gd name="connsiteY0" fmla="*/ 22517 h 22517"/>
                <a:gd name="connsiteX1" fmla="*/ 0 w 16494"/>
                <a:gd name="connsiteY1" fmla="*/ 158 h 22517"/>
                <a:gd name="connsiteX2" fmla="*/ 16494 w 16494"/>
                <a:gd name="connsiteY2" fmla="*/ 5290 h 22517"/>
                <a:gd name="connsiteX3" fmla="*/ 7697 w 16494"/>
                <a:gd name="connsiteY3" fmla="*/ 22517 h 2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94" h="22517">
                  <a:moveTo>
                    <a:pt x="7697" y="22517"/>
                  </a:moveTo>
                  <a:cubicBezTo>
                    <a:pt x="-4399" y="18118"/>
                    <a:pt x="3665" y="7122"/>
                    <a:pt x="0" y="158"/>
                  </a:cubicBezTo>
                  <a:cubicBezTo>
                    <a:pt x="6231" y="-575"/>
                    <a:pt x="11729" y="1258"/>
                    <a:pt x="16494" y="5290"/>
                  </a:cubicBezTo>
                  <a:cubicBezTo>
                    <a:pt x="15028" y="12254"/>
                    <a:pt x="6964" y="15186"/>
                    <a:pt x="7697" y="22517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08DB4CC-671E-4D50-837B-CAF67924C46B}"/>
                </a:ext>
              </a:extLst>
            </p:cNvPr>
            <p:cNvSpPr/>
            <p:nvPr/>
          </p:nvSpPr>
          <p:spPr>
            <a:xfrm>
              <a:off x="12540610" y="4803548"/>
              <a:ext cx="11459" cy="26390"/>
            </a:xfrm>
            <a:custGeom>
              <a:avLst/>
              <a:gdLst>
                <a:gd name="connsiteX0" fmla="*/ 4129 w 11459"/>
                <a:gd name="connsiteY0" fmla="*/ 0 h 26390"/>
                <a:gd name="connsiteX1" fmla="*/ 11460 w 11459"/>
                <a:gd name="connsiteY1" fmla="*/ 26391 h 26390"/>
                <a:gd name="connsiteX2" fmla="*/ 4129 w 11459"/>
                <a:gd name="connsiteY2" fmla="*/ 0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6390">
                  <a:moveTo>
                    <a:pt x="4129" y="0"/>
                  </a:moveTo>
                  <a:cubicBezTo>
                    <a:pt x="6695" y="8797"/>
                    <a:pt x="9260" y="17594"/>
                    <a:pt x="11460" y="26391"/>
                  </a:cubicBezTo>
                  <a:cubicBezTo>
                    <a:pt x="1196" y="19793"/>
                    <a:pt x="-4302" y="11729"/>
                    <a:pt x="4129" y="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98EBC2B2-55E9-46D3-AA25-A42E9600F12B}"/>
                </a:ext>
              </a:extLst>
            </p:cNvPr>
            <p:cNvSpPr/>
            <p:nvPr/>
          </p:nvSpPr>
          <p:spPr>
            <a:xfrm>
              <a:off x="12280450" y="4732439"/>
              <a:ext cx="169876" cy="228720"/>
            </a:xfrm>
            <a:custGeom>
              <a:avLst/>
              <a:gdLst>
                <a:gd name="connsiteX0" fmla="*/ 151762 w 169876"/>
                <a:gd name="connsiteY0" fmla="*/ 44718 h 228720"/>
                <a:gd name="connsiteX1" fmla="*/ 169722 w 169876"/>
                <a:gd name="connsiteY1" fmla="*/ 200497 h 228720"/>
                <a:gd name="connsiteX2" fmla="*/ 163124 w 169876"/>
                <a:gd name="connsiteY2" fmla="*/ 228720 h 228720"/>
                <a:gd name="connsiteX3" fmla="*/ 159092 w 169876"/>
                <a:gd name="connsiteY3" fmla="*/ 202696 h 228720"/>
                <a:gd name="connsiteX4" fmla="*/ 140766 w 169876"/>
                <a:gd name="connsiteY4" fmla="*/ 168608 h 228720"/>
                <a:gd name="connsiteX5" fmla="*/ 119506 w 169876"/>
                <a:gd name="connsiteY5" fmla="*/ 131954 h 228720"/>
                <a:gd name="connsiteX6" fmla="*/ 60127 w 169876"/>
                <a:gd name="connsiteY6" fmla="*/ 67077 h 228720"/>
                <a:gd name="connsiteX7" fmla="*/ 11011 w 169876"/>
                <a:gd name="connsiteY7" fmla="*/ 37020 h 228720"/>
                <a:gd name="connsiteX8" fmla="*/ 15 w 169876"/>
                <a:gd name="connsiteY8" fmla="*/ 26024 h 228720"/>
                <a:gd name="connsiteX9" fmla="*/ 9178 w 169876"/>
                <a:gd name="connsiteY9" fmla="*/ 18693 h 228720"/>
                <a:gd name="connsiteX10" fmla="*/ 12844 w 169876"/>
                <a:gd name="connsiteY10" fmla="*/ 18327 h 228720"/>
                <a:gd name="connsiteX11" fmla="*/ 46199 w 169876"/>
                <a:gd name="connsiteY11" fmla="*/ 15028 h 228720"/>
                <a:gd name="connsiteX12" fmla="*/ 98247 w 169876"/>
                <a:gd name="connsiteY12" fmla="*/ 0 h 228720"/>
                <a:gd name="connsiteX13" fmla="*/ 148096 w 169876"/>
                <a:gd name="connsiteY13" fmla="*/ 40686 h 228720"/>
                <a:gd name="connsiteX14" fmla="*/ 151762 w 169876"/>
                <a:gd name="connsiteY14" fmla="*/ 44718 h 2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876" h="228720">
                  <a:moveTo>
                    <a:pt x="151762" y="44718"/>
                  </a:moveTo>
                  <a:cubicBezTo>
                    <a:pt x="164591" y="95667"/>
                    <a:pt x="165690" y="148448"/>
                    <a:pt x="169722" y="200497"/>
                  </a:cubicBezTo>
                  <a:cubicBezTo>
                    <a:pt x="170455" y="209660"/>
                    <a:pt x="168623" y="219923"/>
                    <a:pt x="163124" y="228720"/>
                  </a:cubicBezTo>
                  <a:cubicBezTo>
                    <a:pt x="161658" y="219923"/>
                    <a:pt x="154694" y="212226"/>
                    <a:pt x="159092" y="202696"/>
                  </a:cubicBezTo>
                  <a:cubicBezTo>
                    <a:pt x="153594" y="190967"/>
                    <a:pt x="155060" y="175572"/>
                    <a:pt x="140766" y="168608"/>
                  </a:cubicBezTo>
                  <a:cubicBezTo>
                    <a:pt x="130136" y="158345"/>
                    <a:pt x="125738" y="144416"/>
                    <a:pt x="119506" y="131954"/>
                  </a:cubicBezTo>
                  <a:cubicBezTo>
                    <a:pt x="105578" y="104464"/>
                    <a:pt x="83952" y="85037"/>
                    <a:pt x="60127" y="67077"/>
                  </a:cubicBezTo>
                  <a:cubicBezTo>
                    <a:pt x="46199" y="52782"/>
                    <a:pt x="30071" y="42885"/>
                    <a:pt x="11011" y="37020"/>
                  </a:cubicBezTo>
                  <a:cubicBezTo>
                    <a:pt x="5879" y="35554"/>
                    <a:pt x="381" y="32622"/>
                    <a:pt x="15" y="26024"/>
                  </a:cubicBezTo>
                  <a:cubicBezTo>
                    <a:pt x="-352" y="20160"/>
                    <a:pt x="6246" y="21259"/>
                    <a:pt x="9178" y="18693"/>
                  </a:cubicBezTo>
                  <a:cubicBezTo>
                    <a:pt x="10278" y="18693"/>
                    <a:pt x="11377" y="18693"/>
                    <a:pt x="12844" y="18327"/>
                  </a:cubicBezTo>
                  <a:cubicBezTo>
                    <a:pt x="23840" y="14662"/>
                    <a:pt x="35569" y="19060"/>
                    <a:pt x="46199" y="15028"/>
                  </a:cubicBezTo>
                  <a:cubicBezTo>
                    <a:pt x="63426" y="9163"/>
                    <a:pt x="83219" y="12829"/>
                    <a:pt x="98247" y="0"/>
                  </a:cubicBezTo>
                  <a:cubicBezTo>
                    <a:pt x="111442" y="17594"/>
                    <a:pt x="130136" y="28957"/>
                    <a:pt x="148096" y="40686"/>
                  </a:cubicBezTo>
                  <a:cubicBezTo>
                    <a:pt x="149196" y="42518"/>
                    <a:pt x="150296" y="43618"/>
                    <a:pt x="151762" y="44718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D37B6865-37D6-47FF-8259-1667D62EAA31}"/>
                </a:ext>
              </a:extLst>
            </p:cNvPr>
            <p:cNvSpPr/>
            <p:nvPr/>
          </p:nvSpPr>
          <p:spPr>
            <a:xfrm>
              <a:off x="12445102" y="4744605"/>
              <a:ext cx="39057" cy="37134"/>
            </a:xfrm>
            <a:custGeom>
              <a:avLst/>
              <a:gdLst>
                <a:gd name="connsiteX0" fmla="*/ 9835 w 39057"/>
                <a:gd name="connsiteY0" fmla="*/ 32186 h 37134"/>
                <a:gd name="connsiteX1" fmla="*/ 2138 w 39057"/>
                <a:gd name="connsiteY1" fmla="*/ 15325 h 37134"/>
                <a:gd name="connsiteX2" fmla="*/ 2505 w 39057"/>
                <a:gd name="connsiteY2" fmla="*/ 1397 h 37134"/>
                <a:gd name="connsiteX3" fmla="*/ 13501 w 39057"/>
                <a:gd name="connsiteY3" fmla="*/ 5062 h 37134"/>
                <a:gd name="connsiteX4" fmla="*/ 26330 w 39057"/>
                <a:gd name="connsiteY4" fmla="*/ 6162 h 37134"/>
                <a:gd name="connsiteX5" fmla="*/ 38792 w 39057"/>
                <a:gd name="connsiteY5" fmla="*/ 7261 h 37134"/>
                <a:gd name="connsiteX6" fmla="*/ 27796 w 39057"/>
                <a:gd name="connsiteY6" fmla="*/ 16791 h 37134"/>
                <a:gd name="connsiteX7" fmla="*/ 25230 w 39057"/>
                <a:gd name="connsiteY7" fmla="*/ 32186 h 37134"/>
                <a:gd name="connsiteX8" fmla="*/ 9835 w 39057"/>
                <a:gd name="connsiteY8" fmla="*/ 32186 h 37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7" h="37134">
                  <a:moveTo>
                    <a:pt x="9835" y="32186"/>
                  </a:moveTo>
                  <a:cubicBezTo>
                    <a:pt x="7269" y="26688"/>
                    <a:pt x="3604" y="21190"/>
                    <a:pt x="2138" y="15325"/>
                  </a:cubicBezTo>
                  <a:cubicBezTo>
                    <a:pt x="1038" y="10927"/>
                    <a:pt x="-2260" y="5429"/>
                    <a:pt x="2505" y="1397"/>
                  </a:cubicBezTo>
                  <a:cubicBezTo>
                    <a:pt x="7636" y="-3002"/>
                    <a:pt x="9469" y="4329"/>
                    <a:pt x="13501" y="5062"/>
                  </a:cubicBezTo>
                  <a:cubicBezTo>
                    <a:pt x="17899" y="5795"/>
                    <a:pt x="22298" y="5429"/>
                    <a:pt x="26330" y="6162"/>
                  </a:cubicBezTo>
                  <a:cubicBezTo>
                    <a:pt x="30728" y="6895"/>
                    <a:pt x="36593" y="-1169"/>
                    <a:pt x="38792" y="7261"/>
                  </a:cubicBezTo>
                  <a:cubicBezTo>
                    <a:pt x="40625" y="14592"/>
                    <a:pt x="32561" y="16425"/>
                    <a:pt x="27796" y="16791"/>
                  </a:cubicBezTo>
                  <a:cubicBezTo>
                    <a:pt x="8003" y="19357"/>
                    <a:pt x="17166" y="25588"/>
                    <a:pt x="25230" y="32186"/>
                  </a:cubicBezTo>
                  <a:cubicBezTo>
                    <a:pt x="20831" y="38784"/>
                    <a:pt x="19365" y="38784"/>
                    <a:pt x="9835" y="32186"/>
                  </a:cubicBezTo>
                  <a:close/>
                </a:path>
              </a:pathLst>
            </a:custGeom>
            <a:solidFill>
              <a:srgbClr val="B9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7844D57-2ED0-4DC8-9C7E-D4D336A17817}"/>
                </a:ext>
              </a:extLst>
            </p:cNvPr>
            <p:cNvSpPr/>
            <p:nvPr/>
          </p:nvSpPr>
          <p:spPr>
            <a:xfrm>
              <a:off x="12454571" y="4776549"/>
              <a:ext cx="26390" cy="20400"/>
            </a:xfrm>
            <a:custGeom>
              <a:avLst/>
              <a:gdLst>
                <a:gd name="connsiteX0" fmla="*/ 366 w 26390"/>
                <a:gd name="connsiteY0" fmla="*/ 241 h 20400"/>
                <a:gd name="connsiteX1" fmla="*/ 15395 w 26390"/>
                <a:gd name="connsiteY1" fmla="*/ 608 h 20400"/>
                <a:gd name="connsiteX2" fmla="*/ 26391 w 26390"/>
                <a:gd name="connsiteY2" fmla="*/ 4273 h 20400"/>
                <a:gd name="connsiteX3" fmla="*/ 16494 w 26390"/>
                <a:gd name="connsiteY3" fmla="*/ 20401 h 20400"/>
                <a:gd name="connsiteX4" fmla="*/ 0 w 26390"/>
                <a:gd name="connsiteY4" fmla="*/ 8305 h 20400"/>
                <a:gd name="connsiteX5" fmla="*/ 366 w 26390"/>
                <a:gd name="connsiteY5" fmla="*/ 241 h 2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0400">
                  <a:moveTo>
                    <a:pt x="366" y="241"/>
                  </a:moveTo>
                  <a:cubicBezTo>
                    <a:pt x="5498" y="-1225"/>
                    <a:pt x="10263" y="4640"/>
                    <a:pt x="15395" y="608"/>
                  </a:cubicBezTo>
                  <a:cubicBezTo>
                    <a:pt x="19427" y="608"/>
                    <a:pt x="23825" y="241"/>
                    <a:pt x="26391" y="4273"/>
                  </a:cubicBezTo>
                  <a:cubicBezTo>
                    <a:pt x="16494" y="5739"/>
                    <a:pt x="22725" y="16369"/>
                    <a:pt x="16494" y="20401"/>
                  </a:cubicBezTo>
                  <a:cubicBezTo>
                    <a:pt x="8430" y="20401"/>
                    <a:pt x="8797" y="7572"/>
                    <a:pt x="0" y="8305"/>
                  </a:cubicBezTo>
                  <a:cubicBezTo>
                    <a:pt x="0" y="5739"/>
                    <a:pt x="366" y="3174"/>
                    <a:pt x="366" y="241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81DC0A2-1009-4FED-92B4-C8BB6237D29B}"/>
                </a:ext>
              </a:extLst>
            </p:cNvPr>
            <p:cNvSpPr/>
            <p:nvPr/>
          </p:nvSpPr>
          <p:spPr>
            <a:xfrm>
              <a:off x="10269111" y="4759563"/>
              <a:ext cx="221029" cy="415331"/>
            </a:xfrm>
            <a:custGeom>
              <a:avLst/>
              <a:gdLst>
                <a:gd name="connsiteX0" fmla="*/ 11152 w 221029"/>
                <a:gd name="connsiteY0" fmla="*/ 292131 h 415331"/>
                <a:gd name="connsiteX1" fmla="*/ 10785 w 221029"/>
                <a:gd name="connsiteY1" fmla="*/ 252179 h 415331"/>
                <a:gd name="connsiteX2" fmla="*/ 10419 w 221029"/>
                <a:gd name="connsiteY2" fmla="*/ 231652 h 415331"/>
                <a:gd name="connsiteX3" fmla="*/ 14451 w 221029"/>
                <a:gd name="connsiteY3" fmla="*/ 221756 h 415331"/>
                <a:gd name="connsiteX4" fmla="*/ 15184 w 221029"/>
                <a:gd name="connsiteY4" fmla="*/ 173373 h 415331"/>
                <a:gd name="connsiteX5" fmla="*/ 25813 w 221029"/>
                <a:gd name="connsiteY5" fmla="*/ 145882 h 415331"/>
                <a:gd name="connsiteX6" fmla="*/ 28013 w 221029"/>
                <a:gd name="connsiteY6" fmla="*/ 132687 h 415331"/>
                <a:gd name="connsiteX7" fmla="*/ 30945 w 221029"/>
                <a:gd name="connsiteY7" fmla="*/ 121324 h 415331"/>
                <a:gd name="connsiteX8" fmla="*/ 42674 w 221029"/>
                <a:gd name="connsiteY8" fmla="*/ 121691 h 415331"/>
                <a:gd name="connsiteX9" fmla="*/ 59901 w 221029"/>
                <a:gd name="connsiteY9" fmla="*/ 131587 h 415331"/>
                <a:gd name="connsiteX10" fmla="*/ 59535 w 221029"/>
                <a:gd name="connsiteY10" fmla="*/ 107762 h 415331"/>
                <a:gd name="connsiteX11" fmla="*/ 66866 w 221029"/>
                <a:gd name="connsiteY11" fmla="*/ 89802 h 415331"/>
                <a:gd name="connsiteX12" fmla="*/ 84093 w 221029"/>
                <a:gd name="connsiteY12" fmla="*/ 99699 h 415331"/>
                <a:gd name="connsiteX13" fmla="*/ 100954 w 221029"/>
                <a:gd name="connsiteY13" fmla="*/ 120225 h 415331"/>
                <a:gd name="connsiteX14" fmla="*/ 111217 w 221029"/>
                <a:gd name="connsiteY14" fmla="*/ 114727 h 415331"/>
                <a:gd name="connsiteX15" fmla="*/ 101687 w 221029"/>
                <a:gd name="connsiteY15" fmla="*/ 105197 h 415331"/>
                <a:gd name="connsiteX16" fmla="*/ 79694 w 221029"/>
                <a:gd name="connsiteY16" fmla="*/ 56447 h 415331"/>
                <a:gd name="connsiteX17" fmla="*/ 59535 w 221029"/>
                <a:gd name="connsiteY17" fmla="*/ 66710 h 415331"/>
                <a:gd name="connsiteX18" fmla="*/ 59535 w 221029"/>
                <a:gd name="connsiteY18" fmla="*/ 66710 h 415331"/>
                <a:gd name="connsiteX19" fmla="*/ 56603 w 221029"/>
                <a:gd name="connsiteY19" fmla="*/ 54981 h 415331"/>
                <a:gd name="connsiteX20" fmla="*/ 65400 w 221029"/>
                <a:gd name="connsiteY20" fmla="*/ 44351 h 415331"/>
                <a:gd name="connsiteX21" fmla="*/ 50738 w 221029"/>
                <a:gd name="connsiteY21" fmla="*/ 26391 h 415331"/>
                <a:gd name="connsiteX22" fmla="*/ 30212 w 221029"/>
                <a:gd name="connsiteY22" fmla="*/ 19060 h 415331"/>
                <a:gd name="connsiteX23" fmla="*/ 21415 w 221029"/>
                <a:gd name="connsiteY23" fmla="*/ 9163 h 415331"/>
                <a:gd name="connsiteX24" fmla="*/ 35710 w 221029"/>
                <a:gd name="connsiteY24" fmla="*/ 4398 h 415331"/>
                <a:gd name="connsiteX25" fmla="*/ 70898 w 221029"/>
                <a:gd name="connsiteY25" fmla="*/ 2932 h 415331"/>
                <a:gd name="connsiteX26" fmla="*/ 91790 w 221029"/>
                <a:gd name="connsiteY26" fmla="*/ 1466 h 415331"/>
                <a:gd name="connsiteX27" fmla="*/ 217146 w 221029"/>
                <a:gd name="connsiteY27" fmla="*/ 21626 h 415331"/>
                <a:gd name="connsiteX28" fmla="*/ 218979 w 221029"/>
                <a:gd name="connsiteY28" fmla="*/ 39586 h 415331"/>
                <a:gd name="connsiteX29" fmla="*/ 188190 w 221029"/>
                <a:gd name="connsiteY29" fmla="*/ 52415 h 415331"/>
                <a:gd name="connsiteX30" fmla="*/ 153735 w 221029"/>
                <a:gd name="connsiteY30" fmla="*/ 60479 h 415331"/>
                <a:gd name="connsiteX31" fmla="*/ 138707 w 221029"/>
                <a:gd name="connsiteY31" fmla="*/ 72208 h 415331"/>
                <a:gd name="connsiteX32" fmla="*/ 111950 w 221029"/>
                <a:gd name="connsiteY32" fmla="*/ 197931 h 415331"/>
                <a:gd name="connsiteX33" fmla="*/ 100587 w 221029"/>
                <a:gd name="connsiteY33" fmla="*/ 258043 h 415331"/>
                <a:gd name="connsiteX34" fmla="*/ 87392 w 221029"/>
                <a:gd name="connsiteY34" fmla="*/ 298363 h 415331"/>
                <a:gd name="connsiteX35" fmla="*/ 85926 w 221029"/>
                <a:gd name="connsiteY35" fmla="*/ 308992 h 415331"/>
                <a:gd name="connsiteX36" fmla="*/ 95089 w 221029"/>
                <a:gd name="connsiteY36" fmla="*/ 391463 h 415331"/>
                <a:gd name="connsiteX37" fmla="*/ 83726 w 221029"/>
                <a:gd name="connsiteY37" fmla="*/ 411623 h 415331"/>
                <a:gd name="connsiteX38" fmla="*/ 62834 w 221029"/>
                <a:gd name="connsiteY38" fmla="*/ 403559 h 415331"/>
                <a:gd name="connsiteX39" fmla="*/ 36809 w 221029"/>
                <a:gd name="connsiteY39" fmla="*/ 322554 h 415331"/>
                <a:gd name="connsiteX40" fmla="*/ 30578 w 221029"/>
                <a:gd name="connsiteY40" fmla="*/ 316689 h 415331"/>
                <a:gd name="connsiteX41" fmla="*/ 38642 w 221029"/>
                <a:gd name="connsiteY41" fmla="*/ 337582 h 415331"/>
                <a:gd name="connsiteX42" fmla="*/ 37909 w 221029"/>
                <a:gd name="connsiteY42" fmla="*/ 352977 h 415331"/>
                <a:gd name="connsiteX43" fmla="*/ 21048 w 221029"/>
                <a:gd name="connsiteY43" fmla="*/ 352244 h 415331"/>
                <a:gd name="connsiteX44" fmla="*/ 1988 w 221029"/>
                <a:gd name="connsiteY44" fmla="*/ 337216 h 415331"/>
                <a:gd name="connsiteX45" fmla="*/ 2721 w 221029"/>
                <a:gd name="connsiteY45" fmla="*/ 321821 h 415331"/>
                <a:gd name="connsiteX46" fmla="*/ 9319 w 221029"/>
                <a:gd name="connsiteY46" fmla="*/ 294331 h 415331"/>
                <a:gd name="connsiteX47" fmla="*/ 11152 w 221029"/>
                <a:gd name="connsiteY47" fmla="*/ 292131 h 41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1029" h="415331">
                  <a:moveTo>
                    <a:pt x="11152" y="292131"/>
                  </a:moveTo>
                  <a:cubicBezTo>
                    <a:pt x="18849" y="284801"/>
                    <a:pt x="18116" y="261342"/>
                    <a:pt x="10785" y="252179"/>
                  </a:cubicBezTo>
                  <a:cubicBezTo>
                    <a:pt x="5654" y="245947"/>
                    <a:pt x="-9374" y="238983"/>
                    <a:pt x="10419" y="231652"/>
                  </a:cubicBezTo>
                  <a:cubicBezTo>
                    <a:pt x="12618" y="230919"/>
                    <a:pt x="14817" y="224688"/>
                    <a:pt x="14451" y="221756"/>
                  </a:cubicBezTo>
                  <a:cubicBezTo>
                    <a:pt x="11152" y="205628"/>
                    <a:pt x="15550" y="189500"/>
                    <a:pt x="15184" y="173373"/>
                  </a:cubicBezTo>
                  <a:cubicBezTo>
                    <a:pt x="14817" y="162743"/>
                    <a:pt x="13718" y="151747"/>
                    <a:pt x="25813" y="145882"/>
                  </a:cubicBezTo>
                  <a:cubicBezTo>
                    <a:pt x="33511" y="142217"/>
                    <a:pt x="31678" y="138185"/>
                    <a:pt x="28013" y="132687"/>
                  </a:cubicBezTo>
                  <a:cubicBezTo>
                    <a:pt x="25080" y="128655"/>
                    <a:pt x="26913" y="123890"/>
                    <a:pt x="30945" y="121324"/>
                  </a:cubicBezTo>
                  <a:cubicBezTo>
                    <a:pt x="34977" y="118759"/>
                    <a:pt x="41574" y="117659"/>
                    <a:pt x="42674" y="121691"/>
                  </a:cubicBezTo>
                  <a:cubicBezTo>
                    <a:pt x="45240" y="132320"/>
                    <a:pt x="51471" y="133054"/>
                    <a:pt x="59901" y="131587"/>
                  </a:cubicBezTo>
                  <a:cubicBezTo>
                    <a:pt x="56236" y="123524"/>
                    <a:pt x="64666" y="115093"/>
                    <a:pt x="59535" y="107762"/>
                  </a:cubicBezTo>
                  <a:cubicBezTo>
                    <a:pt x="52204" y="97499"/>
                    <a:pt x="60634" y="93101"/>
                    <a:pt x="66866" y="89802"/>
                  </a:cubicBezTo>
                  <a:cubicBezTo>
                    <a:pt x="76396" y="85037"/>
                    <a:pt x="84826" y="87236"/>
                    <a:pt x="84093" y="99699"/>
                  </a:cubicBezTo>
                  <a:cubicBezTo>
                    <a:pt x="83360" y="112527"/>
                    <a:pt x="91790" y="116926"/>
                    <a:pt x="100954" y="120225"/>
                  </a:cubicBezTo>
                  <a:cubicBezTo>
                    <a:pt x="103520" y="121324"/>
                    <a:pt x="110484" y="120225"/>
                    <a:pt x="111217" y="114727"/>
                  </a:cubicBezTo>
                  <a:cubicBezTo>
                    <a:pt x="112316" y="107762"/>
                    <a:pt x="106085" y="107029"/>
                    <a:pt x="101687" y="105197"/>
                  </a:cubicBezTo>
                  <a:cubicBezTo>
                    <a:pt x="88491" y="98599"/>
                    <a:pt x="75296" y="70009"/>
                    <a:pt x="79694" y="56447"/>
                  </a:cubicBezTo>
                  <a:cubicBezTo>
                    <a:pt x="70531" y="55714"/>
                    <a:pt x="63933" y="59013"/>
                    <a:pt x="59535" y="66710"/>
                  </a:cubicBezTo>
                  <a:lnTo>
                    <a:pt x="59535" y="66710"/>
                  </a:lnTo>
                  <a:cubicBezTo>
                    <a:pt x="54403" y="63778"/>
                    <a:pt x="48539" y="59013"/>
                    <a:pt x="56603" y="54981"/>
                  </a:cubicBezTo>
                  <a:cubicBezTo>
                    <a:pt x="61734" y="52048"/>
                    <a:pt x="68332" y="54614"/>
                    <a:pt x="65400" y="44351"/>
                  </a:cubicBezTo>
                  <a:cubicBezTo>
                    <a:pt x="62834" y="35554"/>
                    <a:pt x="59168" y="27857"/>
                    <a:pt x="50738" y="26391"/>
                  </a:cubicBezTo>
                  <a:cubicBezTo>
                    <a:pt x="43041" y="24925"/>
                    <a:pt x="36809" y="22359"/>
                    <a:pt x="30212" y="19060"/>
                  </a:cubicBezTo>
                  <a:cubicBezTo>
                    <a:pt x="25447" y="16494"/>
                    <a:pt x="19582" y="14295"/>
                    <a:pt x="21415" y="9163"/>
                  </a:cubicBezTo>
                  <a:cubicBezTo>
                    <a:pt x="23248" y="3665"/>
                    <a:pt x="29845" y="1833"/>
                    <a:pt x="35710" y="4398"/>
                  </a:cubicBezTo>
                  <a:cubicBezTo>
                    <a:pt x="47806" y="10630"/>
                    <a:pt x="59535" y="8797"/>
                    <a:pt x="70898" y="2932"/>
                  </a:cubicBezTo>
                  <a:cubicBezTo>
                    <a:pt x="77495" y="-1466"/>
                    <a:pt x="84093" y="0"/>
                    <a:pt x="91790" y="1466"/>
                  </a:cubicBezTo>
                  <a:cubicBezTo>
                    <a:pt x="133576" y="8797"/>
                    <a:pt x="174628" y="18693"/>
                    <a:pt x="217146" y="21626"/>
                  </a:cubicBezTo>
                  <a:cubicBezTo>
                    <a:pt x="221545" y="27124"/>
                    <a:pt x="222278" y="33355"/>
                    <a:pt x="218979" y="39586"/>
                  </a:cubicBezTo>
                  <a:cubicBezTo>
                    <a:pt x="210182" y="48017"/>
                    <a:pt x="198086" y="47650"/>
                    <a:pt x="188190" y="52415"/>
                  </a:cubicBezTo>
                  <a:cubicBezTo>
                    <a:pt x="176827" y="55714"/>
                    <a:pt x="165465" y="59379"/>
                    <a:pt x="153735" y="60479"/>
                  </a:cubicBezTo>
                  <a:cubicBezTo>
                    <a:pt x="146038" y="61212"/>
                    <a:pt x="139807" y="64511"/>
                    <a:pt x="138707" y="72208"/>
                  </a:cubicBezTo>
                  <a:cubicBezTo>
                    <a:pt x="131376" y="114360"/>
                    <a:pt x="114149" y="154679"/>
                    <a:pt x="111950" y="197931"/>
                  </a:cubicBezTo>
                  <a:cubicBezTo>
                    <a:pt x="112316" y="218824"/>
                    <a:pt x="107551" y="238617"/>
                    <a:pt x="100587" y="258043"/>
                  </a:cubicBezTo>
                  <a:cubicBezTo>
                    <a:pt x="97288" y="271972"/>
                    <a:pt x="98021" y="286633"/>
                    <a:pt x="87392" y="298363"/>
                  </a:cubicBezTo>
                  <a:cubicBezTo>
                    <a:pt x="85193" y="300928"/>
                    <a:pt x="83726" y="305327"/>
                    <a:pt x="85926" y="308992"/>
                  </a:cubicBezTo>
                  <a:cubicBezTo>
                    <a:pt x="100954" y="335016"/>
                    <a:pt x="90691" y="363973"/>
                    <a:pt x="95089" y="391463"/>
                  </a:cubicBezTo>
                  <a:cubicBezTo>
                    <a:pt x="96555" y="400260"/>
                    <a:pt x="90691" y="406858"/>
                    <a:pt x="83726" y="411623"/>
                  </a:cubicBezTo>
                  <a:cubicBezTo>
                    <a:pt x="73830" y="418587"/>
                    <a:pt x="66499" y="415655"/>
                    <a:pt x="62834" y="403559"/>
                  </a:cubicBezTo>
                  <a:cubicBezTo>
                    <a:pt x="54770" y="376435"/>
                    <a:pt x="37543" y="352244"/>
                    <a:pt x="36809" y="322554"/>
                  </a:cubicBezTo>
                  <a:cubicBezTo>
                    <a:pt x="36809" y="320355"/>
                    <a:pt x="34977" y="318156"/>
                    <a:pt x="30578" y="316689"/>
                  </a:cubicBezTo>
                  <a:cubicBezTo>
                    <a:pt x="28746" y="325853"/>
                    <a:pt x="36076" y="330984"/>
                    <a:pt x="38642" y="337582"/>
                  </a:cubicBezTo>
                  <a:cubicBezTo>
                    <a:pt x="40841" y="342714"/>
                    <a:pt x="43774" y="348212"/>
                    <a:pt x="37909" y="352977"/>
                  </a:cubicBezTo>
                  <a:cubicBezTo>
                    <a:pt x="32411" y="357375"/>
                    <a:pt x="25813" y="357375"/>
                    <a:pt x="21048" y="352244"/>
                  </a:cubicBezTo>
                  <a:cubicBezTo>
                    <a:pt x="15550" y="346379"/>
                    <a:pt x="8953" y="341614"/>
                    <a:pt x="1988" y="337216"/>
                  </a:cubicBezTo>
                  <a:cubicBezTo>
                    <a:pt x="-944" y="332084"/>
                    <a:pt x="-577" y="326586"/>
                    <a:pt x="2721" y="321821"/>
                  </a:cubicBezTo>
                  <a:cubicBezTo>
                    <a:pt x="13351" y="314857"/>
                    <a:pt x="6020" y="303127"/>
                    <a:pt x="9319" y="294331"/>
                  </a:cubicBezTo>
                  <a:cubicBezTo>
                    <a:pt x="10052" y="293231"/>
                    <a:pt x="10419" y="292498"/>
                    <a:pt x="11152" y="292131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E31B13D7-ECA3-4A04-B336-E36579DD76B6}"/>
                </a:ext>
              </a:extLst>
            </p:cNvPr>
            <p:cNvSpPr/>
            <p:nvPr/>
          </p:nvSpPr>
          <p:spPr>
            <a:xfrm>
              <a:off x="10934168" y="4742670"/>
              <a:ext cx="625721" cy="73315"/>
            </a:xfrm>
            <a:custGeom>
              <a:avLst/>
              <a:gdLst>
                <a:gd name="connsiteX0" fmla="*/ 584996 w 625721"/>
                <a:gd name="connsiteY0" fmla="*/ 8096 h 73315"/>
                <a:gd name="connsiteX1" fmla="*/ 618717 w 625721"/>
                <a:gd name="connsiteY1" fmla="*/ 8463 h 73315"/>
                <a:gd name="connsiteX2" fmla="*/ 625681 w 625721"/>
                <a:gd name="connsiteY2" fmla="*/ 13228 h 73315"/>
                <a:gd name="connsiteX3" fmla="*/ 620183 w 625721"/>
                <a:gd name="connsiteY3" fmla="*/ 19093 h 73315"/>
                <a:gd name="connsiteX4" fmla="*/ 586095 w 625721"/>
                <a:gd name="connsiteY4" fmla="*/ 22391 h 73315"/>
                <a:gd name="connsiteX5" fmla="*/ 569968 w 625721"/>
                <a:gd name="connsiteY5" fmla="*/ 34854 h 73315"/>
                <a:gd name="connsiteX6" fmla="*/ 510588 w 625721"/>
                <a:gd name="connsiteY6" fmla="*/ 56479 h 73315"/>
                <a:gd name="connsiteX7" fmla="*/ 488963 w 625721"/>
                <a:gd name="connsiteY7" fmla="*/ 63810 h 73315"/>
                <a:gd name="connsiteX8" fmla="*/ 367638 w 625721"/>
                <a:gd name="connsiteY8" fmla="*/ 66009 h 73315"/>
                <a:gd name="connsiteX9" fmla="*/ 296896 w 625721"/>
                <a:gd name="connsiteY9" fmla="*/ 70041 h 73315"/>
                <a:gd name="connsiteX10" fmla="*/ 78073 w 625721"/>
                <a:gd name="connsiteY10" fmla="*/ 72974 h 73315"/>
                <a:gd name="connsiteX11" fmla="*/ 19060 w 625721"/>
                <a:gd name="connsiteY11" fmla="*/ 68942 h 73315"/>
                <a:gd name="connsiteX12" fmla="*/ 0 w 625721"/>
                <a:gd name="connsiteY12" fmla="*/ 63810 h 73315"/>
                <a:gd name="connsiteX13" fmla="*/ 20160 w 625721"/>
                <a:gd name="connsiteY13" fmla="*/ 45117 h 73315"/>
                <a:gd name="connsiteX14" fmla="*/ 28957 w 625721"/>
                <a:gd name="connsiteY14" fmla="*/ 24591 h 73315"/>
                <a:gd name="connsiteX15" fmla="*/ 15395 w 625721"/>
                <a:gd name="connsiteY15" fmla="*/ 19093 h 73315"/>
                <a:gd name="connsiteX16" fmla="*/ 45817 w 625721"/>
                <a:gd name="connsiteY16" fmla="*/ 9196 h 73315"/>
                <a:gd name="connsiteX17" fmla="*/ 203795 w 625721"/>
                <a:gd name="connsiteY17" fmla="*/ 8829 h 73315"/>
                <a:gd name="connsiteX18" fmla="*/ 211126 w 625721"/>
                <a:gd name="connsiteY18" fmla="*/ 6997 h 73315"/>
                <a:gd name="connsiteX19" fmla="*/ 296530 w 625721"/>
                <a:gd name="connsiteY19" fmla="*/ 9196 h 73315"/>
                <a:gd name="connsiteX20" fmla="*/ 318156 w 625721"/>
                <a:gd name="connsiteY20" fmla="*/ 13961 h 73315"/>
                <a:gd name="connsiteX21" fmla="*/ 433615 w 625721"/>
                <a:gd name="connsiteY21" fmla="*/ 20925 h 73315"/>
                <a:gd name="connsiteX22" fmla="*/ 447910 w 625721"/>
                <a:gd name="connsiteY22" fmla="*/ 18359 h 73315"/>
                <a:gd name="connsiteX23" fmla="*/ 491528 w 625721"/>
                <a:gd name="connsiteY23" fmla="*/ 5531 h 73315"/>
                <a:gd name="connsiteX24" fmla="*/ 556772 w 625721"/>
                <a:gd name="connsiteY24" fmla="*/ 399 h 73315"/>
                <a:gd name="connsiteX25" fmla="*/ 584996 w 625721"/>
                <a:gd name="connsiteY25" fmla="*/ 8096 h 7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5721" h="73315">
                  <a:moveTo>
                    <a:pt x="584996" y="8096"/>
                  </a:moveTo>
                  <a:cubicBezTo>
                    <a:pt x="596358" y="8096"/>
                    <a:pt x="607355" y="8463"/>
                    <a:pt x="618717" y="8463"/>
                  </a:cubicBezTo>
                  <a:cubicBezTo>
                    <a:pt x="622016" y="8463"/>
                    <a:pt x="625315" y="9563"/>
                    <a:pt x="625681" y="13228"/>
                  </a:cubicBezTo>
                  <a:cubicBezTo>
                    <a:pt x="626048" y="16893"/>
                    <a:pt x="623849" y="19093"/>
                    <a:pt x="620183" y="19093"/>
                  </a:cubicBezTo>
                  <a:cubicBezTo>
                    <a:pt x="608821" y="19826"/>
                    <a:pt x="600024" y="38152"/>
                    <a:pt x="586095" y="22391"/>
                  </a:cubicBezTo>
                  <a:cubicBezTo>
                    <a:pt x="583529" y="19459"/>
                    <a:pt x="577665" y="31555"/>
                    <a:pt x="569968" y="34854"/>
                  </a:cubicBezTo>
                  <a:cubicBezTo>
                    <a:pt x="550541" y="42918"/>
                    <a:pt x="530748" y="50615"/>
                    <a:pt x="510588" y="56479"/>
                  </a:cubicBezTo>
                  <a:cubicBezTo>
                    <a:pt x="505457" y="65276"/>
                    <a:pt x="496293" y="64177"/>
                    <a:pt x="488963" y="63810"/>
                  </a:cubicBezTo>
                  <a:cubicBezTo>
                    <a:pt x="448643" y="62344"/>
                    <a:pt x="408324" y="71874"/>
                    <a:pt x="367638" y="66009"/>
                  </a:cubicBezTo>
                  <a:cubicBezTo>
                    <a:pt x="343813" y="62711"/>
                    <a:pt x="320355" y="68209"/>
                    <a:pt x="296896" y="70041"/>
                  </a:cubicBezTo>
                  <a:cubicBezTo>
                    <a:pt x="223955" y="75906"/>
                    <a:pt x="151014" y="71874"/>
                    <a:pt x="78073" y="72974"/>
                  </a:cubicBezTo>
                  <a:cubicBezTo>
                    <a:pt x="58646" y="69308"/>
                    <a:pt x="38853" y="68575"/>
                    <a:pt x="19060" y="68942"/>
                  </a:cubicBezTo>
                  <a:cubicBezTo>
                    <a:pt x="12462" y="68942"/>
                    <a:pt x="5132" y="69675"/>
                    <a:pt x="0" y="63810"/>
                  </a:cubicBezTo>
                  <a:cubicBezTo>
                    <a:pt x="5498" y="56113"/>
                    <a:pt x="11363" y="49149"/>
                    <a:pt x="20160" y="45117"/>
                  </a:cubicBezTo>
                  <a:cubicBezTo>
                    <a:pt x="29690" y="41085"/>
                    <a:pt x="28223" y="31188"/>
                    <a:pt x="28957" y="24591"/>
                  </a:cubicBezTo>
                  <a:cubicBezTo>
                    <a:pt x="29690" y="18726"/>
                    <a:pt x="20160" y="20925"/>
                    <a:pt x="15395" y="19093"/>
                  </a:cubicBezTo>
                  <a:cubicBezTo>
                    <a:pt x="20526" y="1865"/>
                    <a:pt x="35554" y="7363"/>
                    <a:pt x="45817" y="9196"/>
                  </a:cubicBezTo>
                  <a:cubicBezTo>
                    <a:pt x="98599" y="18359"/>
                    <a:pt x="151014" y="8829"/>
                    <a:pt x="203795" y="8829"/>
                  </a:cubicBezTo>
                  <a:cubicBezTo>
                    <a:pt x="206361" y="8829"/>
                    <a:pt x="208561" y="7363"/>
                    <a:pt x="211126" y="6997"/>
                  </a:cubicBezTo>
                  <a:cubicBezTo>
                    <a:pt x="239716" y="7363"/>
                    <a:pt x="268306" y="3331"/>
                    <a:pt x="296530" y="9196"/>
                  </a:cubicBezTo>
                  <a:cubicBezTo>
                    <a:pt x="303127" y="13961"/>
                    <a:pt x="310458" y="13228"/>
                    <a:pt x="318156" y="13961"/>
                  </a:cubicBezTo>
                  <a:cubicBezTo>
                    <a:pt x="356642" y="18359"/>
                    <a:pt x="395495" y="14694"/>
                    <a:pt x="433615" y="20925"/>
                  </a:cubicBezTo>
                  <a:cubicBezTo>
                    <a:pt x="438747" y="21658"/>
                    <a:pt x="444245" y="22391"/>
                    <a:pt x="447910" y="18359"/>
                  </a:cubicBezTo>
                  <a:cubicBezTo>
                    <a:pt x="460006" y="5164"/>
                    <a:pt x="476134" y="6997"/>
                    <a:pt x="491528" y="5531"/>
                  </a:cubicBezTo>
                  <a:cubicBezTo>
                    <a:pt x="513521" y="6264"/>
                    <a:pt x="535146" y="4431"/>
                    <a:pt x="556772" y="399"/>
                  </a:cubicBezTo>
                  <a:cubicBezTo>
                    <a:pt x="566302" y="-334"/>
                    <a:pt x="576932" y="-1067"/>
                    <a:pt x="584996" y="8096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546EB0A8-404A-4F46-8A1F-7DC36588155A}"/>
                </a:ext>
              </a:extLst>
            </p:cNvPr>
            <p:cNvSpPr/>
            <p:nvPr/>
          </p:nvSpPr>
          <p:spPr>
            <a:xfrm>
              <a:off x="10812844" y="4680461"/>
              <a:ext cx="471621" cy="93504"/>
            </a:xfrm>
            <a:custGeom>
              <a:avLst/>
              <a:gdLst>
                <a:gd name="connsiteX0" fmla="*/ 417488 w 471621"/>
                <a:gd name="connsiteY0" fmla="*/ 78002 h 93504"/>
                <a:gd name="connsiteX1" fmla="*/ 351511 w 471621"/>
                <a:gd name="connsiteY1" fmla="*/ 74703 h 93504"/>
                <a:gd name="connsiteX2" fmla="*/ 330984 w 471621"/>
                <a:gd name="connsiteY2" fmla="*/ 73970 h 93504"/>
                <a:gd name="connsiteX3" fmla="*/ 268673 w 471621"/>
                <a:gd name="connsiteY3" fmla="*/ 60408 h 93504"/>
                <a:gd name="connsiteX4" fmla="*/ 174106 w 471621"/>
                <a:gd name="connsiteY4" fmla="*/ 49046 h 93504"/>
                <a:gd name="connsiteX5" fmla="*/ 177771 w 471621"/>
                <a:gd name="connsiteY5" fmla="*/ 50145 h 93504"/>
                <a:gd name="connsiteX6" fmla="*/ 188401 w 471621"/>
                <a:gd name="connsiteY6" fmla="*/ 59675 h 93504"/>
                <a:gd name="connsiteX7" fmla="*/ 175205 w 471621"/>
                <a:gd name="connsiteY7" fmla="*/ 70672 h 93504"/>
                <a:gd name="connsiteX8" fmla="*/ 144050 w 471621"/>
                <a:gd name="connsiteY8" fmla="*/ 73237 h 93504"/>
                <a:gd name="connsiteX9" fmla="*/ 131587 w 471621"/>
                <a:gd name="connsiteY9" fmla="*/ 81668 h 93504"/>
                <a:gd name="connsiteX10" fmla="*/ 93467 w 471621"/>
                <a:gd name="connsiteY10" fmla="*/ 90465 h 93504"/>
                <a:gd name="connsiteX11" fmla="*/ 45084 w 471621"/>
                <a:gd name="connsiteY11" fmla="*/ 77269 h 93504"/>
                <a:gd name="connsiteX12" fmla="*/ 0 w 471621"/>
                <a:gd name="connsiteY12" fmla="*/ 50878 h 93504"/>
                <a:gd name="connsiteX13" fmla="*/ 17227 w 471621"/>
                <a:gd name="connsiteY13" fmla="*/ 52345 h 93504"/>
                <a:gd name="connsiteX14" fmla="*/ 71842 w 471621"/>
                <a:gd name="connsiteY14" fmla="*/ 76536 h 93504"/>
                <a:gd name="connsiteX15" fmla="*/ 112161 w 471621"/>
                <a:gd name="connsiteY15" fmla="*/ 68839 h 93504"/>
                <a:gd name="connsiteX16" fmla="*/ 79172 w 471621"/>
                <a:gd name="connsiteY16" fmla="*/ 17523 h 93504"/>
                <a:gd name="connsiteX17" fmla="*/ 86137 w 471621"/>
                <a:gd name="connsiteY17" fmla="*/ 14958 h 93504"/>
                <a:gd name="connsiteX18" fmla="*/ 110695 w 471621"/>
                <a:gd name="connsiteY18" fmla="*/ 27053 h 93504"/>
                <a:gd name="connsiteX19" fmla="*/ 132320 w 471621"/>
                <a:gd name="connsiteY19" fmla="*/ 25587 h 93504"/>
                <a:gd name="connsiteX20" fmla="*/ 145149 w 471621"/>
                <a:gd name="connsiteY20" fmla="*/ 15691 h 93504"/>
                <a:gd name="connsiteX21" fmla="*/ 149914 w 471621"/>
                <a:gd name="connsiteY21" fmla="*/ 7627 h 93504"/>
                <a:gd name="connsiteX22" fmla="*/ 211126 w 471621"/>
                <a:gd name="connsiteY22" fmla="*/ 13125 h 93504"/>
                <a:gd name="connsiteX23" fmla="*/ 223955 w 471621"/>
                <a:gd name="connsiteY23" fmla="*/ 296 h 93504"/>
                <a:gd name="connsiteX24" fmla="*/ 247047 w 471621"/>
                <a:gd name="connsiteY24" fmla="*/ 18256 h 93504"/>
                <a:gd name="connsiteX25" fmla="*/ 240083 w 471621"/>
                <a:gd name="connsiteY25" fmla="*/ 30352 h 93504"/>
                <a:gd name="connsiteX26" fmla="*/ 303861 w 471621"/>
                <a:gd name="connsiteY26" fmla="*/ 44647 h 93504"/>
                <a:gd name="connsiteX27" fmla="*/ 300562 w 471621"/>
                <a:gd name="connsiteY27" fmla="*/ 42815 h 93504"/>
                <a:gd name="connsiteX28" fmla="*/ 285534 w 471621"/>
                <a:gd name="connsiteY28" fmla="*/ 34018 h 93504"/>
                <a:gd name="connsiteX29" fmla="*/ 299829 w 471621"/>
                <a:gd name="connsiteY29" fmla="*/ 21189 h 93504"/>
                <a:gd name="connsiteX30" fmla="*/ 331717 w 471621"/>
                <a:gd name="connsiteY30" fmla="*/ 30352 h 93504"/>
                <a:gd name="connsiteX31" fmla="*/ 356276 w 471621"/>
                <a:gd name="connsiteY31" fmla="*/ 36217 h 93504"/>
                <a:gd name="connsiteX32" fmla="*/ 366539 w 471621"/>
                <a:gd name="connsiteY32" fmla="*/ 35484 h 93504"/>
                <a:gd name="connsiteX33" fmla="*/ 410157 w 471621"/>
                <a:gd name="connsiteY33" fmla="*/ 42448 h 93504"/>
                <a:gd name="connsiteX34" fmla="*/ 424452 w 471621"/>
                <a:gd name="connsiteY34" fmla="*/ 42448 h 93504"/>
                <a:gd name="connsiteX35" fmla="*/ 462938 w 471621"/>
                <a:gd name="connsiteY35" fmla="*/ 44281 h 93504"/>
                <a:gd name="connsiteX36" fmla="*/ 469170 w 471621"/>
                <a:gd name="connsiteY36" fmla="*/ 70672 h 93504"/>
                <a:gd name="connsiteX37" fmla="*/ 417488 w 471621"/>
                <a:gd name="connsiteY37" fmla="*/ 78002 h 9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71621" h="93504">
                  <a:moveTo>
                    <a:pt x="417488" y="78002"/>
                  </a:moveTo>
                  <a:cubicBezTo>
                    <a:pt x="395862" y="69938"/>
                    <a:pt x="373503" y="78002"/>
                    <a:pt x="351511" y="74703"/>
                  </a:cubicBezTo>
                  <a:cubicBezTo>
                    <a:pt x="344913" y="73604"/>
                    <a:pt x="337949" y="74337"/>
                    <a:pt x="330984" y="73970"/>
                  </a:cubicBezTo>
                  <a:cubicBezTo>
                    <a:pt x="309725" y="71771"/>
                    <a:pt x="286633" y="78002"/>
                    <a:pt x="268673" y="60408"/>
                  </a:cubicBezTo>
                  <a:cubicBezTo>
                    <a:pt x="236051" y="64440"/>
                    <a:pt x="207461" y="43181"/>
                    <a:pt x="174106" y="49046"/>
                  </a:cubicBezTo>
                  <a:cubicBezTo>
                    <a:pt x="174106" y="48679"/>
                    <a:pt x="176672" y="49779"/>
                    <a:pt x="177771" y="50145"/>
                  </a:cubicBezTo>
                  <a:cubicBezTo>
                    <a:pt x="182903" y="51978"/>
                    <a:pt x="189867" y="51611"/>
                    <a:pt x="188401" y="59675"/>
                  </a:cubicBezTo>
                  <a:cubicBezTo>
                    <a:pt x="187301" y="67006"/>
                    <a:pt x="181803" y="71405"/>
                    <a:pt x="175205" y="70672"/>
                  </a:cubicBezTo>
                  <a:cubicBezTo>
                    <a:pt x="164576" y="69572"/>
                    <a:pt x="154679" y="75437"/>
                    <a:pt x="144050" y="73237"/>
                  </a:cubicBezTo>
                  <a:cubicBezTo>
                    <a:pt x="136352" y="71771"/>
                    <a:pt x="134520" y="77269"/>
                    <a:pt x="131587" y="81668"/>
                  </a:cubicBezTo>
                  <a:cubicBezTo>
                    <a:pt x="121691" y="97429"/>
                    <a:pt x="107396" y="94130"/>
                    <a:pt x="93467" y="90465"/>
                  </a:cubicBezTo>
                  <a:cubicBezTo>
                    <a:pt x="77340" y="86433"/>
                    <a:pt x="61212" y="81668"/>
                    <a:pt x="45084" y="77269"/>
                  </a:cubicBezTo>
                  <a:cubicBezTo>
                    <a:pt x="30423" y="67739"/>
                    <a:pt x="13195" y="62974"/>
                    <a:pt x="0" y="50878"/>
                  </a:cubicBezTo>
                  <a:cubicBezTo>
                    <a:pt x="5865" y="50878"/>
                    <a:pt x="10263" y="48313"/>
                    <a:pt x="17227" y="52345"/>
                  </a:cubicBezTo>
                  <a:cubicBezTo>
                    <a:pt x="34455" y="62241"/>
                    <a:pt x="52782" y="70305"/>
                    <a:pt x="71842" y="76536"/>
                  </a:cubicBezTo>
                  <a:cubicBezTo>
                    <a:pt x="85037" y="80935"/>
                    <a:pt x="98965" y="79835"/>
                    <a:pt x="112161" y="68839"/>
                  </a:cubicBezTo>
                  <a:cubicBezTo>
                    <a:pt x="87969" y="58576"/>
                    <a:pt x="82105" y="39149"/>
                    <a:pt x="79172" y="17523"/>
                  </a:cubicBezTo>
                  <a:cubicBezTo>
                    <a:pt x="80638" y="14591"/>
                    <a:pt x="83204" y="14591"/>
                    <a:pt x="86137" y="14958"/>
                  </a:cubicBezTo>
                  <a:cubicBezTo>
                    <a:pt x="94567" y="18256"/>
                    <a:pt x="104097" y="18990"/>
                    <a:pt x="110695" y="27053"/>
                  </a:cubicBezTo>
                  <a:cubicBezTo>
                    <a:pt x="118025" y="35850"/>
                    <a:pt x="125356" y="22655"/>
                    <a:pt x="132320" y="25587"/>
                  </a:cubicBezTo>
                  <a:cubicBezTo>
                    <a:pt x="143317" y="29986"/>
                    <a:pt x="144050" y="23388"/>
                    <a:pt x="145149" y="15691"/>
                  </a:cubicBezTo>
                  <a:cubicBezTo>
                    <a:pt x="145516" y="12758"/>
                    <a:pt x="147348" y="9826"/>
                    <a:pt x="149914" y="7627"/>
                  </a:cubicBezTo>
                  <a:cubicBezTo>
                    <a:pt x="170807" y="-437"/>
                    <a:pt x="191333" y="296"/>
                    <a:pt x="211126" y="13125"/>
                  </a:cubicBezTo>
                  <a:cubicBezTo>
                    <a:pt x="214425" y="8726"/>
                    <a:pt x="214425" y="-1903"/>
                    <a:pt x="223955" y="296"/>
                  </a:cubicBezTo>
                  <a:cubicBezTo>
                    <a:pt x="234218" y="2495"/>
                    <a:pt x="241549" y="9460"/>
                    <a:pt x="247047" y="18256"/>
                  </a:cubicBezTo>
                  <a:cubicBezTo>
                    <a:pt x="251445" y="25587"/>
                    <a:pt x="243015" y="25587"/>
                    <a:pt x="240083" y="30352"/>
                  </a:cubicBezTo>
                  <a:cubicBezTo>
                    <a:pt x="260975" y="37316"/>
                    <a:pt x="282601" y="39882"/>
                    <a:pt x="303861" y="44647"/>
                  </a:cubicBezTo>
                  <a:cubicBezTo>
                    <a:pt x="302761" y="43914"/>
                    <a:pt x="301661" y="43548"/>
                    <a:pt x="300562" y="42815"/>
                  </a:cubicBezTo>
                  <a:cubicBezTo>
                    <a:pt x="295064" y="40615"/>
                    <a:pt x="286267" y="41715"/>
                    <a:pt x="285534" y="34018"/>
                  </a:cubicBezTo>
                  <a:cubicBezTo>
                    <a:pt x="284800" y="25221"/>
                    <a:pt x="293964" y="23755"/>
                    <a:pt x="299829" y="21189"/>
                  </a:cubicBezTo>
                  <a:cubicBezTo>
                    <a:pt x="312657" y="15324"/>
                    <a:pt x="324020" y="16057"/>
                    <a:pt x="331717" y="30352"/>
                  </a:cubicBezTo>
                  <a:cubicBezTo>
                    <a:pt x="337216" y="40982"/>
                    <a:pt x="344546" y="48313"/>
                    <a:pt x="356276" y="36217"/>
                  </a:cubicBezTo>
                  <a:cubicBezTo>
                    <a:pt x="359574" y="32918"/>
                    <a:pt x="363240" y="32918"/>
                    <a:pt x="366539" y="35484"/>
                  </a:cubicBezTo>
                  <a:cubicBezTo>
                    <a:pt x="379734" y="45747"/>
                    <a:pt x="395862" y="39516"/>
                    <a:pt x="410157" y="42448"/>
                  </a:cubicBezTo>
                  <a:cubicBezTo>
                    <a:pt x="414555" y="43548"/>
                    <a:pt x="419687" y="46113"/>
                    <a:pt x="424452" y="42448"/>
                  </a:cubicBezTo>
                  <a:cubicBezTo>
                    <a:pt x="437647" y="32918"/>
                    <a:pt x="450476" y="37683"/>
                    <a:pt x="462938" y="44281"/>
                  </a:cubicBezTo>
                  <a:cubicBezTo>
                    <a:pt x="468436" y="52345"/>
                    <a:pt x="475401" y="60042"/>
                    <a:pt x="469170" y="70672"/>
                  </a:cubicBezTo>
                  <a:cubicBezTo>
                    <a:pt x="452309" y="78735"/>
                    <a:pt x="434715" y="75437"/>
                    <a:pt x="417488" y="78002"/>
                  </a:cubicBezTo>
                  <a:close/>
                </a:path>
              </a:pathLst>
            </a:custGeom>
            <a:solidFill>
              <a:srgbClr val="A290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DD06A955-0AF7-4BBA-AA8E-D0AB97900850}"/>
                </a:ext>
              </a:extLst>
            </p:cNvPr>
            <p:cNvSpPr/>
            <p:nvPr/>
          </p:nvSpPr>
          <p:spPr>
            <a:xfrm>
              <a:off x="10485891" y="4781066"/>
              <a:ext cx="526349" cy="59182"/>
            </a:xfrm>
            <a:custGeom>
              <a:avLst/>
              <a:gdLst>
                <a:gd name="connsiteX0" fmla="*/ 447544 w 526349"/>
                <a:gd name="connsiteY0" fmla="*/ 26147 h 59182"/>
                <a:gd name="connsiteX1" fmla="*/ 526349 w 526349"/>
                <a:gd name="connsiteY1" fmla="*/ 30179 h 59182"/>
                <a:gd name="connsiteX2" fmla="*/ 506923 w 526349"/>
                <a:gd name="connsiteY2" fmla="*/ 37510 h 59182"/>
                <a:gd name="connsiteX3" fmla="*/ 469169 w 526349"/>
                <a:gd name="connsiteY3" fmla="*/ 36044 h 59182"/>
                <a:gd name="connsiteX4" fmla="*/ 510955 w 526349"/>
                <a:gd name="connsiteY4" fmla="*/ 44107 h 59182"/>
                <a:gd name="connsiteX5" fmla="*/ 520118 w 526349"/>
                <a:gd name="connsiteY5" fmla="*/ 54737 h 59182"/>
                <a:gd name="connsiteX6" fmla="*/ 468436 w 526349"/>
                <a:gd name="connsiteY6" fmla="*/ 57303 h 59182"/>
                <a:gd name="connsiteX7" fmla="*/ 363973 w 526349"/>
                <a:gd name="connsiteY7" fmla="*/ 50705 h 59182"/>
                <a:gd name="connsiteX8" fmla="*/ 167875 w 526349"/>
                <a:gd name="connsiteY8" fmla="*/ 37876 h 59182"/>
                <a:gd name="connsiteX9" fmla="*/ 26024 w 526349"/>
                <a:gd name="connsiteY9" fmla="*/ 28713 h 59182"/>
                <a:gd name="connsiteX10" fmla="*/ 10996 w 526349"/>
                <a:gd name="connsiteY10" fmla="*/ 26880 h 59182"/>
                <a:gd name="connsiteX11" fmla="*/ 0 w 526349"/>
                <a:gd name="connsiteY11" fmla="*/ 18450 h 59182"/>
                <a:gd name="connsiteX12" fmla="*/ 0 w 526349"/>
                <a:gd name="connsiteY12" fmla="*/ 123 h 59182"/>
                <a:gd name="connsiteX13" fmla="*/ 77706 w 526349"/>
                <a:gd name="connsiteY13" fmla="*/ 7453 h 59182"/>
                <a:gd name="connsiteX14" fmla="*/ 108862 w 526349"/>
                <a:gd name="connsiteY14" fmla="*/ 8187 h 59182"/>
                <a:gd name="connsiteX15" fmla="*/ 242282 w 526349"/>
                <a:gd name="connsiteY15" fmla="*/ 17350 h 59182"/>
                <a:gd name="connsiteX16" fmla="*/ 330984 w 526349"/>
                <a:gd name="connsiteY16" fmla="*/ 21382 h 59182"/>
                <a:gd name="connsiteX17" fmla="*/ 447544 w 526349"/>
                <a:gd name="connsiteY17" fmla="*/ 26147 h 5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349" h="59182">
                  <a:moveTo>
                    <a:pt x="447544" y="26147"/>
                  </a:moveTo>
                  <a:cubicBezTo>
                    <a:pt x="473934" y="26880"/>
                    <a:pt x="500325" y="25047"/>
                    <a:pt x="526349" y="30179"/>
                  </a:cubicBezTo>
                  <a:cubicBezTo>
                    <a:pt x="523784" y="42275"/>
                    <a:pt x="513887" y="38609"/>
                    <a:pt x="506923" y="37510"/>
                  </a:cubicBezTo>
                  <a:cubicBezTo>
                    <a:pt x="494461" y="36044"/>
                    <a:pt x="481998" y="34944"/>
                    <a:pt x="469169" y="36044"/>
                  </a:cubicBezTo>
                  <a:cubicBezTo>
                    <a:pt x="482731" y="40442"/>
                    <a:pt x="497393" y="40075"/>
                    <a:pt x="510955" y="44107"/>
                  </a:cubicBezTo>
                  <a:cubicBezTo>
                    <a:pt x="515720" y="45573"/>
                    <a:pt x="524517" y="44840"/>
                    <a:pt x="520118" y="54737"/>
                  </a:cubicBezTo>
                  <a:cubicBezTo>
                    <a:pt x="503258" y="61335"/>
                    <a:pt x="485297" y="59135"/>
                    <a:pt x="468436" y="57303"/>
                  </a:cubicBezTo>
                  <a:cubicBezTo>
                    <a:pt x="433615" y="53637"/>
                    <a:pt x="399161" y="49605"/>
                    <a:pt x="363973" y="50705"/>
                  </a:cubicBezTo>
                  <a:cubicBezTo>
                    <a:pt x="298729" y="45207"/>
                    <a:pt x="233119" y="43741"/>
                    <a:pt x="167875" y="37876"/>
                  </a:cubicBezTo>
                  <a:cubicBezTo>
                    <a:pt x="120591" y="33478"/>
                    <a:pt x="73308" y="33478"/>
                    <a:pt x="26024" y="28713"/>
                  </a:cubicBezTo>
                  <a:cubicBezTo>
                    <a:pt x="20893" y="28346"/>
                    <a:pt x="16128" y="28346"/>
                    <a:pt x="10996" y="26880"/>
                  </a:cubicBezTo>
                  <a:cubicBezTo>
                    <a:pt x="6231" y="25414"/>
                    <a:pt x="2199" y="23215"/>
                    <a:pt x="0" y="18450"/>
                  </a:cubicBezTo>
                  <a:cubicBezTo>
                    <a:pt x="0" y="12218"/>
                    <a:pt x="0" y="6354"/>
                    <a:pt x="0" y="123"/>
                  </a:cubicBezTo>
                  <a:cubicBezTo>
                    <a:pt x="26391" y="-610"/>
                    <a:pt x="52048" y="1955"/>
                    <a:pt x="77706" y="7453"/>
                  </a:cubicBezTo>
                  <a:cubicBezTo>
                    <a:pt x="87969" y="9653"/>
                    <a:pt x="98232" y="8553"/>
                    <a:pt x="108862" y="8187"/>
                  </a:cubicBezTo>
                  <a:cubicBezTo>
                    <a:pt x="153580" y="6354"/>
                    <a:pt x="197931" y="11852"/>
                    <a:pt x="242282" y="17350"/>
                  </a:cubicBezTo>
                  <a:cubicBezTo>
                    <a:pt x="271605" y="21015"/>
                    <a:pt x="301661" y="21015"/>
                    <a:pt x="330984" y="21382"/>
                  </a:cubicBezTo>
                  <a:cubicBezTo>
                    <a:pt x="370571" y="22115"/>
                    <a:pt x="409057" y="27980"/>
                    <a:pt x="447544" y="26147"/>
                  </a:cubicBezTo>
                  <a:close/>
                </a:path>
              </a:pathLst>
            </a:custGeom>
            <a:solidFill>
              <a:srgbClr val="D3B6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39E881B3-BD76-4F29-B590-995D575E1ED6}"/>
                </a:ext>
              </a:extLst>
            </p:cNvPr>
            <p:cNvSpPr/>
            <p:nvPr/>
          </p:nvSpPr>
          <p:spPr>
            <a:xfrm>
              <a:off x="10945164" y="4720344"/>
              <a:ext cx="199030" cy="42554"/>
            </a:xfrm>
            <a:custGeom>
              <a:avLst/>
              <a:gdLst>
                <a:gd name="connsiteX0" fmla="*/ 0 w 199030"/>
                <a:gd name="connsiteY0" fmla="*/ 42518 h 42554"/>
                <a:gd name="connsiteX1" fmla="*/ 11363 w 199030"/>
                <a:gd name="connsiteY1" fmla="*/ 31889 h 42554"/>
                <a:gd name="connsiteX2" fmla="*/ 43985 w 199030"/>
                <a:gd name="connsiteY2" fmla="*/ 27490 h 42554"/>
                <a:gd name="connsiteX3" fmla="*/ 53881 w 199030"/>
                <a:gd name="connsiteY3" fmla="*/ 18693 h 42554"/>
                <a:gd name="connsiteX4" fmla="*/ 44718 w 199030"/>
                <a:gd name="connsiteY4" fmla="*/ 16861 h 42554"/>
                <a:gd name="connsiteX5" fmla="*/ 32255 w 199030"/>
                <a:gd name="connsiteY5" fmla="*/ 0 h 42554"/>
                <a:gd name="connsiteX6" fmla="*/ 99699 w 199030"/>
                <a:gd name="connsiteY6" fmla="*/ 14662 h 42554"/>
                <a:gd name="connsiteX7" fmla="*/ 136719 w 199030"/>
                <a:gd name="connsiteY7" fmla="*/ 12829 h 42554"/>
                <a:gd name="connsiteX8" fmla="*/ 138552 w 199030"/>
                <a:gd name="connsiteY8" fmla="*/ 13195 h 42554"/>
                <a:gd name="connsiteX9" fmla="*/ 197931 w 199030"/>
                <a:gd name="connsiteY9" fmla="*/ 31156 h 42554"/>
                <a:gd name="connsiteX10" fmla="*/ 199030 w 199030"/>
                <a:gd name="connsiteY10" fmla="*/ 34455 h 42554"/>
                <a:gd name="connsiteX11" fmla="*/ 184736 w 199030"/>
                <a:gd name="connsiteY11" fmla="*/ 38487 h 42554"/>
                <a:gd name="connsiteX12" fmla="*/ 63045 w 199030"/>
                <a:gd name="connsiteY12" fmla="*/ 42518 h 42554"/>
                <a:gd name="connsiteX13" fmla="*/ 12096 w 199030"/>
                <a:gd name="connsiteY13" fmla="*/ 37020 h 42554"/>
                <a:gd name="connsiteX14" fmla="*/ 4032 w 199030"/>
                <a:gd name="connsiteY14" fmla="*/ 42518 h 42554"/>
                <a:gd name="connsiteX15" fmla="*/ 0 w 199030"/>
                <a:gd name="connsiteY15" fmla="*/ 42518 h 4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9030" h="42554">
                  <a:moveTo>
                    <a:pt x="0" y="42518"/>
                  </a:moveTo>
                  <a:cubicBezTo>
                    <a:pt x="0" y="34821"/>
                    <a:pt x="3665" y="29690"/>
                    <a:pt x="11363" y="31889"/>
                  </a:cubicBezTo>
                  <a:cubicBezTo>
                    <a:pt x="23092" y="35188"/>
                    <a:pt x="32255" y="23825"/>
                    <a:pt x="43985" y="27490"/>
                  </a:cubicBezTo>
                  <a:cubicBezTo>
                    <a:pt x="49116" y="28957"/>
                    <a:pt x="54248" y="23825"/>
                    <a:pt x="53881" y="18693"/>
                  </a:cubicBezTo>
                  <a:cubicBezTo>
                    <a:pt x="53515" y="9163"/>
                    <a:pt x="47284" y="19427"/>
                    <a:pt x="44718" y="16861"/>
                  </a:cubicBezTo>
                  <a:cubicBezTo>
                    <a:pt x="40319" y="12096"/>
                    <a:pt x="35921" y="6598"/>
                    <a:pt x="32255" y="0"/>
                  </a:cubicBezTo>
                  <a:cubicBezTo>
                    <a:pt x="53148" y="12829"/>
                    <a:pt x="79539" y="-2932"/>
                    <a:pt x="99699" y="14662"/>
                  </a:cubicBezTo>
                  <a:cubicBezTo>
                    <a:pt x="111428" y="1466"/>
                    <a:pt x="125356" y="30789"/>
                    <a:pt x="136719" y="12829"/>
                  </a:cubicBezTo>
                  <a:cubicBezTo>
                    <a:pt x="136719" y="12462"/>
                    <a:pt x="138185" y="12829"/>
                    <a:pt x="138552" y="13195"/>
                  </a:cubicBezTo>
                  <a:cubicBezTo>
                    <a:pt x="152480" y="39220"/>
                    <a:pt x="178504" y="24558"/>
                    <a:pt x="197931" y="31156"/>
                  </a:cubicBezTo>
                  <a:cubicBezTo>
                    <a:pt x="198664" y="31522"/>
                    <a:pt x="198664" y="33355"/>
                    <a:pt x="199030" y="34455"/>
                  </a:cubicBezTo>
                  <a:cubicBezTo>
                    <a:pt x="194632" y="37020"/>
                    <a:pt x="189867" y="38120"/>
                    <a:pt x="184736" y="38487"/>
                  </a:cubicBezTo>
                  <a:cubicBezTo>
                    <a:pt x="144050" y="39586"/>
                    <a:pt x="103730" y="40686"/>
                    <a:pt x="63045" y="42518"/>
                  </a:cubicBezTo>
                  <a:cubicBezTo>
                    <a:pt x="45817" y="43252"/>
                    <a:pt x="30056" y="32622"/>
                    <a:pt x="12096" y="37020"/>
                  </a:cubicBezTo>
                  <a:cubicBezTo>
                    <a:pt x="8064" y="38120"/>
                    <a:pt x="5498" y="38853"/>
                    <a:pt x="4032" y="42518"/>
                  </a:cubicBezTo>
                  <a:cubicBezTo>
                    <a:pt x="2566" y="42152"/>
                    <a:pt x="1466" y="42152"/>
                    <a:pt x="0" y="42518"/>
                  </a:cubicBezTo>
                  <a:close/>
                </a:path>
              </a:pathLst>
            </a:custGeom>
            <a:solidFill>
              <a:srgbClr val="B4A8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C4D91A9-83CE-4823-827D-F04784CF6A3A}"/>
                </a:ext>
              </a:extLst>
            </p:cNvPr>
            <p:cNvSpPr/>
            <p:nvPr/>
          </p:nvSpPr>
          <p:spPr>
            <a:xfrm>
              <a:off x="10681990" y="4666506"/>
              <a:ext cx="56446" cy="24514"/>
            </a:xfrm>
            <a:custGeom>
              <a:avLst/>
              <a:gdLst>
                <a:gd name="connsiteX0" fmla="*/ 0 w 56446"/>
                <a:gd name="connsiteY0" fmla="*/ 9487 h 24514"/>
                <a:gd name="connsiteX1" fmla="*/ 30789 w 56446"/>
                <a:gd name="connsiteY1" fmla="*/ 8020 h 24514"/>
                <a:gd name="connsiteX2" fmla="*/ 56447 w 56446"/>
                <a:gd name="connsiteY2" fmla="*/ 24515 h 24514"/>
                <a:gd name="connsiteX3" fmla="*/ 0 w 56446"/>
                <a:gd name="connsiteY3" fmla="*/ 9487 h 2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46" h="24514">
                  <a:moveTo>
                    <a:pt x="0" y="9487"/>
                  </a:moveTo>
                  <a:cubicBezTo>
                    <a:pt x="8797" y="-9940"/>
                    <a:pt x="21259" y="6188"/>
                    <a:pt x="30789" y="8020"/>
                  </a:cubicBezTo>
                  <a:cubicBezTo>
                    <a:pt x="39953" y="9853"/>
                    <a:pt x="48017" y="18650"/>
                    <a:pt x="56447" y="24515"/>
                  </a:cubicBezTo>
                  <a:cubicBezTo>
                    <a:pt x="36654" y="22682"/>
                    <a:pt x="18693" y="15718"/>
                    <a:pt x="0" y="9487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701C1D9-4A59-47C8-94C2-79CDAA2346F0}"/>
                </a:ext>
              </a:extLst>
            </p:cNvPr>
            <p:cNvSpPr/>
            <p:nvPr/>
          </p:nvSpPr>
          <p:spPr>
            <a:xfrm>
              <a:off x="11113399" y="7194105"/>
              <a:ext cx="547394" cy="201604"/>
            </a:xfrm>
            <a:custGeom>
              <a:avLst/>
              <a:gdLst>
                <a:gd name="connsiteX0" fmla="*/ 364713 w 547394"/>
                <a:gd name="connsiteY0" fmla="*/ 201604 h 201604"/>
                <a:gd name="connsiteX1" fmla="*/ 353717 w 547394"/>
                <a:gd name="connsiteY1" fmla="*/ 201604 h 201604"/>
                <a:gd name="connsiteX2" fmla="*/ 346019 w 547394"/>
                <a:gd name="connsiteY2" fmla="*/ 194273 h 201604"/>
                <a:gd name="connsiteX3" fmla="*/ 247054 w 547394"/>
                <a:gd name="connsiteY3" fmla="*/ 190608 h 201604"/>
                <a:gd name="connsiteX4" fmla="*/ 101538 w 547394"/>
                <a:gd name="connsiteY4" fmla="*/ 182544 h 201604"/>
                <a:gd name="connsiteX5" fmla="*/ 119132 w 547394"/>
                <a:gd name="connsiteY5" fmla="*/ 175580 h 201604"/>
                <a:gd name="connsiteX6" fmla="*/ 24931 w 547394"/>
                <a:gd name="connsiteY6" fmla="*/ 171181 h 201604"/>
                <a:gd name="connsiteX7" fmla="*/ 23099 w 547394"/>
                <a:gd name="connsiteY7" fmla="*/ 171181 h 201604"/>
                <a:gd name="connsiteX8" fmla="*/ 7 w 547394"/>
                <a:gd name="connsiteY8" fmla="*/ 161285 h 201604"/>
                <a:gd name="connsiteX9" fmla="*/ 21999 w 547394"/>
                <a:gd name="connsiteY9" fmla="*/ 152122 h 201604"/>
                <a:gd name="connsiteX10" fmla="*/ 106669 w 547394"/>
                <a:gd name="connsiteY10" fmla="*/ 151388 h 201604"/>
                <a:gd name="connsiteX11" fmla="*/ 184376 w 547394"/>
                <a:gd name="connsiteY11" fmla="*/ 132695 h 201604"/>
                <a:gd name="connsiteX12" fmla="*/ 227627 w 547394"/>
                <a:gd name="connsiteY12" fmla="*/ 115834 h 201604"/>
                <a:gd name="connsiteX13" fmla="*/ 244488 w 547394"/>
                <a:gd name="connsiteY13" fmla="*/ 112535 h 201604"/>
                <a:gd name="connsiteX14" fmla="*/ 304967 w 547394"/>
                <a:gd name="connsiteY14" fmla="*/ 78447 h 201604"/>
                <a:gd name="connsiteX15" fmla="*/ 300935 w 547394"/>
                <a:gd name="connsiteY15" fmla="*/ 58654 h 201604"/>
                <a:gd name="connsiteX16" fmla="*/ 272712 w 547394"/>
                <a:gd name="connsiteY16" fmla="*/ 50224 h 201604"/>
                <a:gd name="connsiteX17" fmla="*/ 178511 w 547394"/>
                <a:gd name="connsiteY17" fmla="*/ 38494 h 201604"/>
                <a:gd name="connsiteX18" fmla="*/ 156152 w 547394"/>
                <a:gd name="connsiteY18" fmla="*/ 30431 h 201604"/>
                <a:gd name="connsiteX19" fmla="*/ 163116 w 547394"/>
                <a:gd name="connsiteY19" fmla="*/ 7705 h 201604"/>
                <a:gd name="connsiteX20" fmla="*/ 237524 w 547394"/>
                <a:gd name="connsiteY20" fmla="*/ 741 h 201604"/>
                <a:gd name="connsiteX21" fmla="*/ 266847 w 547394"/>
                <a:gd name="connsiteY21" fmla="*/ 741 h 201604"/>
                <a:gd name="connsiteX22" fmla="*/ 297636 w 547394"/>
                <a:gd name="connsiteY22" fmla="*/ 7705 h 201604"/>
                <a:gd name="connsiteX23" fmla="*/ 336123 w 547394"/>
                <a:gd name="connsiteY23" fmla="*/ 14303 h 201604"/>
                <a:gd name="connsiteX24" fmla="*/ 355916 w 547394"/>
                <a:gd name="connsiteY24" fmla="*/ 22733 h 201604"/>
                <a:gd name="connsiteX25" fmla="*/ 343820 w 547394"/>
                <a:gd name="connsiteY25" fmla="*/ 37395 h 201604"/>
                <a:gd name="connsiteX26" fmla="*/ 307533 w 547394"/>
                <a:gd name="connsiteY26" fmla="*/ 43626 h 201604"/>
                <a:gd name="connsiteX27" fmla="*/ 425558 w 547394"/>
                <a:gd name="connsiteY27" fmla="*/ 82113 h 201604"/>
                <a:gd name="connsiteX28" fmla="*/ 482005 w 547394"/>
                <a:gd name="connsiteY28" fmla="*/ 94575 h 201604"/>
                <a:gd name="connsiteX29" fmla="*/ 502898 w 547394"/>
                <a:gd name="connsiteY29" fmla="*/ 101906 h 201604"/>
                <a:gd name="connsiteX30" fmla="*/ 539918 w 547394"/>
                <a:gd name="connsiteY30" fmla="*/ 126830 h 201604"/>
                <a:gd name="connsiteX31" fmla="*/ 538085 w 547394"/>
                <a:gd name="connsiteY31" fmla="*/ 162751 h 201604"/>
                <a:gd name="connsiteX32" fmla="*/ 503997 w 547394"/>
                <a:gd name="connsiteY32" fmla="*/ 168982 h 201604"/>
                <a:gd name="connsiteX33" fmla="*/ 434355 w 547394"/>
                <a:gd name="connsiteY33" fmla="*/ 186576 h 201604"/>
                <a:gd name="connsiteX34" fmla="*/ 439853 w 547394"/>
                <a:gd name="connsiteY34" fmla="*/ 169715 h 201604"/>
                <a:gd name="connsiteX35" fmla="*/ 443885 w 547394"/>
                <a:gd name="connsiteY35" fmla="*/ 166417 h 201604"/>
                <a:gd name="connsiteX36" fmla="*/ 453782 w 547394"/>
                <a:gd name="connsiteY36" fmla="*/ 148456 h 201604"/>
                <a:gd name="connsiteX37" fmla="*/ 458913 w 547394"/>
                <a:gd name="connsiteY37" fmla="*/ 131229 h 201604"/>
                <a:gd name="connsiteX38" fmla="*/ 423359 w 547394"/>
                <a:gd name="connsiteY38" fmla="*/ 129029 h 201604"/>
                <a:gd name="connsiteX39" fmla="*/ 401000 w 547394"/>
                <a:gd name="connsiteY39" fmla="*/ 126464 h 201604"/>
                <a:gd name="connsiteX40" fmla="*/ 385972 w 547394"/>
                <a:gd name="connsiteY40" fmla="*/ 132328 h 201604"/>
                <a:gd name="connsiteX41" fmla="*/ 375342 w 547394"/>
                <a:gd name="connsiteY41" fmla="*/ 138193 h 201604"/>
                <a:gd name="connsiteX42" fmla="*/ 332457 w 547394"/>
                <a:gd name="connsiteY42" fmla="*/ 153588 h 201604"/>
                <a:gd name="connsiteX43" fmla="*/ 328792 w 547394"/>
                <a:gd name="connsiteY43" fmla="*/ 163484 h 201604"/>
                <a:gd name="connsiteX44" fmla="*/ 321095 w 547394"/>
                <a:gd name="connsiteY44" fmla="*/ 185476 h 201604"/>
                <a:gd name="connsiteX45" fmla="*/ 368378 w 547394"/>
                <a:gd name="connsiteY45" fmla="*/ 190608 h 201604"/>
                <a:gd name="connsiteX46" fmla="*/ 364713 w 547394"/>
                <a:gd name="connsiteY46" fmla="*/ 201604 h 20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394" h="201604">
                  <a:moveTo>
                    <a:pt x="364713" y="201604"/>
                  </a:moveTo>
                  <a:cubicBezTo>
                    <a:pt x="361047" y="201604"/>
                    <a:pt x="357382" y="201604"/>
                    <a:pt x="353717" y="201604"/>
                  </a:cubicBezTo>
                  <a:cubicBezTo>
                    <a:pt x="357382" y="192807"/>
                    <a:pt x="350784" y="193907"/>
                    <a:pt x="346019" y="194273"/>
                  </a:cubicBezTo>
                  <a:cubicBezTo>
                    <a:pt x="313031" y="195373"/>
                    <a:pt x="280409" y="188409"/>
                    <a:pt x="247054" y="190608"/>
                  </a:cubicBezTo>
                  <a:cubicBezTo>
                    <a:pt x="198304" y="193540"/>
                    <a:pt x="150288" y="179978"/>
                    <a:pt x="101538" y="182544"/>
                  </a:cubicBezTo>
                  <a:cubicBezTo>
                    <a:pt x="104470" y="172281"/>
                    <a:pt x="112168" y="176313"/>
                    <a:pt x="119132" y="175580"/>
                  </a:cubicBezTo>
                  <a:cubicBezTo>
                    <a:pt x="87243" y="181445"/>
                    <a:pt x="56454" y="170449"/>
                    <a:pt x="24931" y="171181"/>
                  </a:cubicBezTo>
                  <a:cubicBezTo>
                    <a:pt x="22366" y="170815"/>
                    <a:pt x="25664" y="171915"/>
                    <a:pt x="23099" y="171181"/>
                  </a:cubicBezTo>
                  <a:cubicBezTo>
                    <a:pt x="14668" y="169349"/>
                    <a:pt x="373" y="171915"/>
                    <a:pt x="7" y="161285"/>
                  </a:cubicBezTo>
                  <a:cubicBezTo>
                    <a:pt x="-360" y="148823"/>
                    <a:pt x="14302" y="155420"/>
                    <a:pt x="21999" y="152122"/>
                  </a:cubicBezTo>
                  <a:cubicBezTo>
                    <a:pt x="50223" y="155787"/>
                    <a:pt x="79179" y="157253"/>
                    <a:pt x="106669" y="151388"/>
                  </a:cubicBezTo>
                  <a:cubicBezTo>
                    <a:pt x="132694" y="145524"/>
                    <a:pt x="159451" y="142591"/>
                    <a:pt x="184376" y="132695"/>
                  </a:cubicBezTo>
                  <a:cubicBezTo>
                    <a:pt x="198671" y="126830"/>
                    <a:pt x="212966" y="120966"/>
                    <a:pt x="227627" y="115834"/>
                  </a:cubicBezTo>
                  <a:cubicBezTo>
                    <a:pt x="233125" y="114368"/>
                    <a:pt x="238990" y="112902"/>
                    <a:pt x="244488" y="112535"/>
                  </a:cubicBezTo>
                  <a:cubicBezTo>
                    <a:pt x="268680" y="108503"/>
                    <a:pt x="287373" y="93842"/>
                    <a:pt x="304967" y="78447"/>
                  </a:cubicBezTo>
                  <a:cubicBezTo>
                    <a:pt x="313031" y="71483"/>
                    <a:pt x="308999" y="63419"/>
                    <a:pt x="300935" y="58654"/>
                  </a:cubicBezTo>
                  <a:cubicBezTo>
                    <a:pt x="292505" y="53156"/>
                    <a:pt x="282242" y="51690"/>
                    <a:pt x="272712" y="50224"/>
                  </a:cubicBezTo>
                  <a:cubicBezTo>
                    <a:pt x="241556" y="45092"/>
                    <a:pt x="210033" y="41793"/>
                    <a:pt x="178511" y="38494"/>
                  </a:cubicBezTo>
                  <a:cubicBezTo>
                    <a:pt x="170447" y="37761"/>
                    <a:pt x="162383" y="37028"/>
                    <a:pt x="156152" y="30431"/>
                  </a:cubicBezTo>
                  <a:cubicBezTo>
                    <a:pt x="150654" y="20534"/>
                    <a:pt x="151021" y="12104"/>
                    <a:pt x="163116" y="7705"/>
                  </a:cubicBezTo>
                  <a:cubicBezTo>
                    <a:pt x="187674" y="4040"/>
                    <a:pt x="212966" y="6606"/>
                    <a:pt x="237524" y="741"/>
                  </a:cubicBezTo>
                  <a:cubicBezTo>
                    <a:pt x="247420" y="-725"/>
                    <a:pt x="256950" y="375"/>
                    <a:pt x="266847" y="741"/>
                  </a:cubicBezTo>
                  <a:cubicBezTo>
                    <a:pt x="277110" y="3673"/>
                    <a:pt x="287373" y="6239"/>
                    <a:pt x="297636" y="7705"/>
                  </a:cubicBezTo>
                  <a:cubicBezTo>
                    <a:pt x="310465" y="10271"/>
                    <a:pt x="323294" y="12470"/>
                    <a:pt x="336123" y="14303"/>
                  </a:cubicBezTo>
                  <a:cubicBezTo>
                    <a:pt x="343453" y="15403"/>
                    <a:pt x="353350" y="15403"/>
                    <a:pt x="355916" y="22733"/>
                  </a:cubicBezTo>
                  <a:cubicBezTo>
                    <a:pt x="358481" y="30431"/>
                    <a:pt x="346752" y="31530"/>
                    <a:pt x="343820" y="37395"/>
                  </a:cubicBezTo>
                  <a:cubicBezTo>
                    <a:pt x="332457" y="44726"/>
                    <a:pt x="319262" y="39961"/>
                    <a:pt x="307533" y="43626"/>
                  </a:cubicBezTo>
                  <a:cubicBezTo>
                    <a:pt x="344920" y="61586"/>
                    <a:pt x="385972" y="69650"/>
                    <a:pt x="425558" y="82113"/>
                  </a:cubicBezTo>
                  <a:cubicBezTo>
                    <a:pt x="443519" y="87611"/>
                    <a:pt x="462945" y="91276"/>
                    <a:pt x="482005" y="94575"/>
                  </a:cubicBezTo>
                  <a:cubicBezTo>
                    <a:pt x="489702" y="96041"/>
                    <a:pt x="496300" y="98607"/>
                    <a:pt x="502898" y="101906"/>
                  </a:cubicBezTo>
                  <a:cubicBezTo>
                    <a:pt x="514994" y="110336"/>
                    <a:pt x="528922" y="116201"/>
                    <a:pt x="539918" y="126830"/>
                  </a:cubicBezTo>
                  <a:cubicBezTo>
                    <a:pt x="544683" y="138926"/>
                    <a:pt x="554946" y="151388"/>
                    <a:pt x="538085" y="162751"/>
                  </a:cubicBezTo>
                  <a:cubicBezTo>
                    <a:pt x="525990" y="160552"/>
                    <a:pt x="514994" y="163851"/>
                    <a:pt x="503997" y="168982"/>
                  </a:cubicBezTo>
                  <a:cubicBezTo>
                    <a:pt x="482005" y="178879"/>
                    <a:pt x="458913" y="186576"/>
                    <a:pt x="434355" y="186576"/>
                  </a:cubicBezTo>
                  <a:cubicBezTo>
                    <a:pt x="425558" y="177413"/>
                    <a:pt x="438387" y="175580"/>
                    <a:pt x="439853" y="169715"/>
                  </a:cubicBezTo>
                  <a:cubicBezTo>
                    <a:pt x="440953" y="168616"/>
                    <a:pt x="442419" y="167516"/>
                    <a:pt x="443885" y="166417"/>
                  </a:cubicBezTo>
                  <a:cubicBezTo>
                    <a:pt x="453782" y="164217"/>
                    <a:pt x="452682" y="155787"/>
                    <a:pt x="453782" y="148456"/>
                  </a:cubicBezTo>
                  <a:cubicBezTo>
                    <a:pt x="454148" y="142958"/>
                    <a:pt x="458180" y="138193"/>
                    <a:pt x="458913" y="131229"/>
                  </a:cubicBezTo>
                  <a:cubicBezTo>
                    <a:pt x="447184" y="129396"/>
                    <a:pt x="434722" y="133061"/>
                    <a:pt x="423359" y="129029"/>
                  </a:cubicBezTo>
                  <a:cubicBezTo>
                    <a:pt x="416028" y="128297"/>
                    <a:pt x="408331" y="128663"/>
                    <a:pt x="401000" y="126464"/>
                  </a:cubicBezTo>
                  <a:cubicBezTo>
                    <a:pt x="394402" y="124631"/>
                    <a:pt x="388904" y="124631"/>
                    <a:pt x="385972" y="132328"/>
                  </a:cubicBezTo>
                  <a:cubicBezTo>
                    <a:pt x="384139" y="136727"/>
                    <a:pt x="379374" y="139293"/>
                    <a:pt x="375342" y="138193"/>
                  </a:cubicBezTo>
                  <a:cubicBezTo>
                    <a:pt x="357382" y="133795"/>
                    <a:pt x="348218" y="152488"/>
                    <a:pt x="332457" y="153588"/>
                  </a:cubicBezTo>
                  <a:cubicBezTo>
                    <a:pt x="328792" y="153954"/>
                    <a:pt x="329158" y="159819"/>
                    <a:pt x="328792" y="163484"/>
                  </a:cubicBezTo>
                  <a:cubicBezTo>
                    <a:pt x="328059" y="171548"/>
                    <a:pt x="327326" y="179612"/>
                    <a:pt x="321095" y="185476"/>
                  </a:cubicBezTo>
                  <a:cubicBezTo>
                    <a:pt x="336856" y="185476"/>
                    <a:pt x="352984" y="183277"/>
                    <a:pt x="368378" y="190608"/>
                  </a:cubicBezTo>
                  <a:cubicBezTo>
                    <a:pt x="371310" y="195007"/>
                    <a:pt x="368378" y="198305"/>
                    <a:pt x="364713" y="201604"/>
                  </a:cubicBezTo>
                  <a:close/>
                </a:path>
              </a:pathLst>
            </a:custGeom>
            <a:solidFill>
              <a:srgbClr val="D8C7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1C1A164-8F83-4C08-9107-99AE6B8DBDEA}"/>
                </a:ext>
              </a:extLst>
            </p:cNvPr>
            <p:cNvSpPr/>
            <p:nvPr/>
          </p:nvSpPr>
          <p:spPr>
            <a:xfrm>
              <a:off x="11027635" y="7301856"/>
              <a:ext cx="258043" cy="93486"/>
            </a:xfrm>
            <a:custGeom>
              <a:avLst/>
              <a:gdLst>
                <a:gd name="connsiteX0" fmla="*/ 108862 w 258043"/>
                <a:gd name="connsiteY0" fmla="*/ 48402 h 93486"/>
                <a:gd name="connsiteX1" fmla="*/ 88336 w 258043"/>
                <a:gd name="connsiteY1" fmla="*/ 53900 h 93486"/>
                <a:gd name="connsiteX2" fmla="*/ 112894 w 258043"/>
                <a:gd name="connsiteY2" fmla="*/ 58665 h 93486"/>
                <a:gd name="connsiteX3" fmla="*/ 97499 w 258043"/>
                <a:gd name="connsiteY3" fmla="*/ 72594 h 93486"/>
                <a:gd name="connsiteX4" fmla="*/ 78806 w 258043"/>
                <a:gd name="connsiteY4" fmla="*/ 78825 h 93486"/>
                <a:gd name="connsiteX5" fmla="*/ 44718 w 258043"/>
                <a:gd name="connsiteY5" fmla="*/ 93486 h 93486"/>
                <a:gd name="connsiteX6" fmla="*/ 0 w 258043"/>
                <a:gd name="connsiteY6" fmla="*/ 86522 h 93486"/>
                <a:gd name="connsiteX7" fmla="*/ 19060 w 258043"/>
                <a:gd name="connsiteY7" fmla="*/ 76259 h 93486"/>
                <a:gd name="connsiteX8" fmla="*/ 26757 w 258043"/>
                <a:gd name="connsiteY8" fmla="*/ 74793 h 93486"/>
                <a:gd name="connsiteX9" fmla="*/ 48017 w 258043"/>
                <a:gd name="connsiteY9" fmla="*/ 57932 h 93486"/>
                <a:gd name="connsiteX10" fmla="*/ 46917 w 258043"/>
                <a:gd name="connsiteY10" fmla="*/ 45103 h 93486"/>
                <a:gd name="connsiteX11" fmla="*/ 27857 w 258043"/>
                <a:gd name="connsiteY11" fmla="*/ 28243 h 93486"/>
                <a:gd name="connsiteX12" fmla="*/ 19060 w 258043"/>
                <a:gd name="connsiteY12" fmla="*/ 15780 h 93486"/>
                <a:gd name="connsiteX13" fmla="*/ 34088 w 258043"/>
                <a:gd name="connsiteY13" fmla="*/ 7717 h 93486"/>
                <a:gd name="connsiteX14" fmla="*/ 74774 w 258043"/>
                <a:gd name="connsiteY14" fmla="*/ 7717 h 93486"/>
                <a:gd name="connsiteX15" fmla="*/ 198664 w 258043"/>
                <a:gd name="connsiteY15" fmla="*/ 5884 h 93486"/>
                <a:gd name="connsiteX16" fmla="*/ 211493 w 258043"/>
                <a:gd name="connsiteY16" fmla="*/ 3685 h 93486"/>
                <a:gd name="connsiteX17" fmla="*/ 258043 w 258043"/>
                <a:gd name="connsiteY17" fmla="*/ 9549 h 93486"/>
                <a:gd name="connsiteX18" fmla="*/ 228720 w 258043"/>
                <a:gd name="connsiteY18" fmla="*/ 32275 h 93486"/>
                <a:gd name="connsiteX19" fmla="*/ 173006 w 258043"/>
                <a:gd name="connsiteY19" fmla="*/ 37040 h 93486"/>
                <a:gd name="connsiteX20" fmla="*/ 160911 w 258043"/>
                <a:gd name="connsiteY20" fmla="*/ 46936 h 93486"/>
                <a:gd name="connsiteX21" fmla="*/ 141117 w 258043"/>
                <a:gd name="connsiteY21" fmla="*/ 45470 h 93486"/>
                <a:gd name="connsiteX22" fmla="*/ 117292 w 258043"/>
                <a:gd name="connsiteY22" fmla="*/ 41805 h 93486"/>
                <a:gd name="connsiteX23" fmla="*/ 108862 w 258043"/>
                <a:gd name="connsiteY23" fmla="*/ 48402 h 9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8043" h="93486">
                  <a:moveTo>
                    <a:pt x="108862" y="48402"/>
                  </a:moveTo>
                  <a:cubicBezTo>
                    <a:pt x="102264" y="49502"/>
                    <a:pt x="96400" y="53900"/>
                    <a:pt x="88336" y="53900"/>
                  </a:cubicBezTo>
                  <a:cubicBezTo>
                    <a:pt x="96766" y="55366"/>
                    <a:pt x="104830" y="57199"/>
                    <a:pt x="112894" y="58665"/>
                  </a:cubicBezTo>
                  <a:cubicBezTo>
                    <a:pt x="113627" y="70028"/>
                    <a:pt x="104830" y="71494"/>
                    <a:pt x="97499" y="72594"/>
                  </a:cubicBezTo>
                  <a:cubicBezTo>
                    <a:pt x="90535" y="73693"/>
                    <a:pt x="84304" y="74060"/>
                    <a:pt x="78806" y="78825"/>
                  </a:cubicBezTo>
                  <a:cubicBezTo>
                    <a:pt x="68543" y="86522"/>
                    <a:pt x="57547" y="92387"/>
                    <a:pt x="44718" y="93486"/>
                  </a:cubicBezTo>
                  <a:cubicBezTo>
                    <a:pt x="29323" y="92754"/>
                    <a:pt x="13929" y="94953"/>
                    <a:pt x="0" y="86522"/>
                  </a:cubicBezTo>
                  <a:cubicBezTo>
                    <a:pt x="3665" y="77725"/>
                    <a:pt x="4765" y="64530"/>
                    <a:pt x="19060" y="76259"/>
                  </a:cubicBezTo>
                  <a:cubicBezTo>
                    <a:pt x="22725" y="79192"/>
                    <a:pt x="24192" y="76259"/>
                    <a:pt x="26757" y="74793"/>
                  </a:cubicBezTo>
                  <a:cubicBezTo>
                    <a:pt x="34821" y="70395"/>
                    <a:pt x="36654" y="59032"/>
                    <a:pt x="48017" y="57932"/>
                  </a:cubicBezTo>
                  <a:cubicBezTo>
                    <a:pt x="51315" y="57566"/>
                    <a:pt x="50216" y="48402"/>
                    <a:pt x="46917" y="45103"/>
                  </a:cubicBezTo>
                  <a:cubicBezTo>
                    <a:pt x="41052" y="38872"/>
                    <a:pt x="36654" y="30808"/>
                    <a:pt x="27857" y="28243"/>
                  </a:cubicBezTo>
                  <a:cubicBezTo>
                    <a:pt x="22359" y="26410"/>
                    <a:pt x="17227" y="22378"/>
                    <a:pt x="19060" y="15780"/>
                  </a:cubicBezTo>
                  <a:cubicBezTo>
                    <a:pt x="20893" y="8450"/>
                    <a:pt x="27857" y="6617"/>
                    <a:pt x="34088" y="7717"/>
                  </a:cubicBezTo>
                  <a:cubicBezTo>
                    <a:pt x="47650" y="9916"/>
                    <a:pt x="61212" y="8083"/>
                    <a:pt x="74774" y="7717"/>
                  </a:cubicBezTo>
                  <a:cubicBezTo>
                    <a:pt x="116193" y="6250"/>
                    <a:pt x="157245" y="-7678"/>
                    <a:pt x="198664" y="5884"/>
                  </a:cubicBezTo>
                  <a:cubicBezTo>
                    <a:pt x="202696" y="7350"/>
                    <a:pt x="207094" y="4051"/>
                    <a:pt x="211493" y="3685"/>
                  </a:cubicBezTo>
                  <a:cubicBezTo>
                    <a:pt x="227620" y="1485"/>
                    <a:pt x="243015" y="2585"/>
                    <a:pt x="258043" y="9549"/>
                  </a:cubicBezTo>
                  <a:cubicBezTo>
                    <a:pt x="256944" y="19079"/>
                    <a:pt x="242282" y="30075"/>
                    <a:pt x="228720" y="32275"/>
                  </a:cubicBezTo>
                  <a:cubicBezTo>
                    <a:pt x="210393" y="35573"/>
                    <a:pt x="192433" y="42904"/>
                    <a:pt x="173006" y="37040"/>
                  </a:cubicBezTo>
                  <a:cubicBezTo>
                    <a:pt x="166409" y="34840"/>
                    <a:pt x="164942" y="43271"/>
                    <a:pt x="160911" y="46936"/>
                  </a:cubicBezTo>
                  <a:cubicBezTo>
                    <a:pt x="153946" y="53167"/>
                    <a:pt x="146615" y="55366"/>
                    <a:pt x="141117" y="45470"/>
                  </a:cubicBezTo>
                  <a:cubicBezTo>
                    <a:pt x="130854" y="27143"/>
                    <a:pt x="131221" y="27143"/>
                    <a:pt x="117292" y="41805"/>
                  </a:cubicBezTo>
                  <a:cubicBezTo>
                    <a:pt x="114360" y="43637"/>
                    <a:pt x="111428" y="45837"/>
                    <a:pt x="108862" y="48402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46DBD29A-76FB-40EA-96F7-470C1AAC619D}"/>
                </a:ext>
              </a:extLst>
            </p:cNvPr>
            <p:cNvSpPr/>
            <p:nvPr/>
          </p:nvSpPr>
          <p:spPr>
            <a:xfrm>
              <a:off x="11106441" y="7359821"/>
              <a:ext cx="132686" cy="20859"/>
            </a:xfrm>
            <a:custGeom>
              <a:avLst/>
              <a:gdLst>
                <a:gd name="connsiteX0" fmla="*/ 0 w 132686"/>
                <a:gd name="connsiteY0" fmla="*/ 20860 h 20859"/>
                <a:gd name="connsiteX1" fmla="*/ 10996 w 132686"/>
                <a:gd name="connsiteY1" fmla="*/ 11330 h 20859"/>
                <a:gd name="connsiteX2" fmla="*/ 34088 w 132686"/>
                <a:gd name="connsiteY2" fmla="*/ 700 h 20859"/>
                <a:gd name="connsiteX3" fmla="*/ 116193 w 132686"/>
                <a:gd name="connsiteY3" fmla="*/ 5465 h 20859"/>
                <a:gd name="connsiteX4" fmla="*/ 132687 w 132686"/>
                <a:gd name="connsiteY4" fmla="*/ 10597 h 20859"/>
                <a:gd name="connsiteX5" fmla="*/ 108495 w 132686"/>
                <a:gd name="connsiteY5" fmla="*/ 16095 h 20859"/>
                <a:gd name="connsiteX6" fmla="*/ 0 w 132686"/>
                <a:gd name="connsiteY6" fmla="*/ 20860 h 2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686" h="20859">
                  <a:moveTo>
                    <a:pt x="0" y="20860"/>
                  </a:moveTo>
                  <a:cubicBezTo>
                    <a:pt x="2566" y="16461"/>
                    <a:pt x="2566" y="8764"/>
                    <a:pt x="10996" y="11330"/>
                  </a:cubicBezTo>
                  <a:cubicBezTo>
                    <a:pt x="22359" y="15362"/>
                    <a:pt x="27857" y="6931"/>
                    <a:pt x="34088" y="700"/>
                  </a:cubicBezTo>
                  <a:cubicBezTo>
                    <a:pt x="61945" y="-2965"/>
                    <a:pt x="88336" y="9131"/>
                    <a:pt x="116193" y="5465"/>
                  </a:cubicBezTo>
                  <a:cubicBezTo>
                    <a:pt x="121691" y="4732"/>
                    <a:pt x="129022" y="3266"/>
                    <a:pt x="132687" y="10597"/>
                  </a:cubicBezTo>
                  <a:cubicBezTo>
                    <a:pt x="125723" y="16828"/>
                    <a:pt x="115093" y="8764"/>
                    <a:pt x="108495" y="16095"/>
                  </a:cubicBezTo>
                  <a:cubicBezTo>
                    <a:pt x="72575" y="18294"/>
                    <a:pt x="35921" y="13162"/>
                    <a:pt x="0" y="20860"/>
                  </a:cubicBezTo>
                  <a:close/>
                </a:path>
              </a:pathLst>
            </a:custGeom>
            <a:solidFill>
              <a:srgbClr val="AA8C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0776C959-4D8F-4BE5-AC19-9CCEE98D077D}"/>
                </a:ext>
              </a:extLst>
            </p:cNvPr>
            <p:cNvSpPr/>
            <p:nvPr/>
          </p:nvSpPr>
          <p:spPr>
            <a:xfrm>
              <a:off x="11365218" y="7403348"/>
              <a:ext cx="22725" cy="18018"/>
            </a:xfrm>
            <a:custGeom>
              <a:avLst/>
              <a:gdLst>
                <a:gd name="connsiteX0" fmla="*/ 22725 w 22725"/>
                <a:gd name="connsiteY0" fmla="*/ 59 h 18018"/>
                <a:gd name="connsiteX1" fmla="*/ 19060 w 22725"/>
                <a:gd name="connsiteY1" fmla="*/ 18019 h 18018"/>
                <a:gd name="connsiteX2" fmla="*/ 0 w 22725"/>
                <a:gd name="connsiteY2" fmla="*/ 13621 h 18018"/>
                <a:gd name="connsiteX3" fmla="*/ 22725 w 22725"/>
                <a:gd name="connsiteY3" fmla="*/ 59 h 1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18018">
                  <a:moveTo>
                    <a:pt x="22725" y="59"/>
                  </a:moveTo>
                  <a:cubicBezTo>
                    <a:pt x="22725" y="6290"/>
                    <a:pt x="11363" y="10322"/>
                    <a:pt x="19060" y="18019"/>
                  </a:cubicBezTo>
                  <a:cubicBezTo>
                    <a:pt x="13195" y="16553"/>
                    <a:pt x="7697" y="15453"/>
                    <a:pt x="0" y="13621"/>
                  </a:cubicBezTo>
                  <a:cubicBezTo>
                    <a:pt x="7331" y="5557"/>
                    <a:pt x="12829" y="-674"/>
                    <a:pt x="22725" y="59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B94102FA-BE4D-4B8E-B39E-C502D9F07CDA}"/>
                </a:ext>
              </a:extLst>
            </p:cNvPr>
            <p:cNvSpPr/>
            <p:nvPr/>
          </p:nvSpPr>
          <p:spPr>
            <a:xfrm>
              <a:off x="10972385" y="7221695"/>
              <a:ext cx="334186" cy="167049"/>
            </a:xfrm>
            <a:custGeom>
              <a:avLst/>
              <a:gdLst>
                <a:gd name="connsiteX0" fmla="*/ 265277 w 334186"/>
                <a:gd name="connsiteY0" fmla="*/ 87511 h 167049"/>
                <a:gd name="connsiteX1" fmla="*/ 223859 w 334186"/>
                <a:gd name="connsiteY1" fmla="*/ 86045 h 167049"/>
                <a:gd name="connsiteX2" fmla="*/ 179874 w 334186"/>
                <a:gd name="connsiteY2" fmla="*/ 87511 h 167049"/>
                <a:gd name="connsiteX3" fmla="*/ 109865 w 334186"/>
                <a:gd name="connsiteY3" fmla="*/ 96308 h 167049"/>
                <a:gd name="connsiteX4" fmla="*/ 84941 w 334186"/>
                <a:gd name="connsiteY4" fmla="*/ 91910 h 167049"/>
                <a:gd name="connsiteX5" fmla="*/ 76510 w 334186"/>
                <a:gd name="connsiteY5" fmla="*/ 97407 h 167049"/>
                <a:gd name="connsiteX6" fmla="*/ 81642 w 334186"/>
                <a:gd name="connsiteY6" fmla="*/ 104372 h 167049"/>
                <a:gd name="connsiteX7" fmla="*/ 105100 w 334186"/>
                <a:gd name="connsiteY7" fmla="*/ 119400 h 167049"/>
                <a:gd name="connsiteX8" fmla="*/ 108399 w 334186"/>
                <a:gd name="connsiteY8" fmla="*/ 135528 h 167049"/>
                <a:gd name="connsiteX9" fmla="*/ 99969 w 334186"/>
                <a:gd name="connsiteY9" fmla="*/ 143225 h 167049"/>
                <a:gd name="connsiteX10" fmla="*/ 82008 w 334186"/>
                <a:gd name="connsiteY10" fmla="*/ 160452 h 167049"/>
                <a:gd name="connsiteX11" fmla="*/ 74311 w 334186"/>
                <a:gd name="connsiteY11" fmla="*/ 161552 h 167049"/>
                <a:gd name="connsiteX12" fmla="*/ 54884 w 334186"/>
                <a:gd name="connsiteY12" fmla="*/ 167050 h 167049"/>
                <a:gd name="connsiteX13" fmla="*/ 54884 w 334186"/>
                <a:gd name="connsiteY13" fmla="*/ 167050 h 167049"/>
                <a:gd name="connsiteX14" fmla="*/ 16764 w 334186"/>
                <a:gd name="connsiteY14" fmla="*/ 141026 h 167049"/>
                <a:gd name="connsiteX15" fmla="*/ 6501 w 334186"/>
                <a:gd name="connsiteY15" fmla="*/ 136627 h 167049"/>
                <a:gd name="connsiteX16" fmla="*/ 270 w 334186"/>
                <a:gd name="connsiteY16" fmla="*/ 131862 h 167049"/>
                <a:gd name="connsiteX17" fmla="*/ 29593 w 334186"/>
                <a:gd name="connsiteY17" fmla="*/ 106938 h 167049"/>
                <a:gd name="connsiteX18" fmla="*/ 25928 w 334186"/>
                <a:gd name="connsiteY18" fmla="*/ 74682 h 167049"/>
                <a:gd name="connsiteX19" fmla="*/ 61482 w 334186"/>
                <a:gd name="connsiteY19" fmla="*/ 51957 h 167049"/>
                <a:gd name="connsiteX20" fmla="*/ 78343 w 334186"/>
                <a:gd name="connsiteY20" fmla="*/ 30697 h 167049"/>
                <a:gd name="connsiteX21" fmla="*/ 107299 w 334186"/>
                <a:gd name="connsiteY21" fmla="*/ 5773 h 167049"/>
                <a:gd name="connsiteX22" fmla="*/ 175109 w 334186"/>
                <a:gd name="connsiteY22" fmla="*/ 275 h 167049"/>
                <a:gd name="connsiteX23" fmla="*/ 180241 w 334186"/>
                <a:gd name="connsiteY23" fmla="*/ 275 h 167049"/>
                <a:gd name="connsiteX24" fmla="*/ 189038 w 334186"/>
                <a:gd name="connsiteY24" fmla="*/ 15670 h 167049"/>
                <a:gd name="connsiteX25" fmla="*/ 196368 w 334186"/>
                <a:gd name="connsiteY25" fmla="*/ 29965 h 167049"/>
                <a:gd name="connsiteX26" fmla="*/ 266011 w 334186"/>
                <a:gd name="connsiteY26" fmla="*/ 20434 h 167049"/>
                <a:gd name="connsiteX27" fmla="*/ 303764 w 334186"/>
                <a:gd name="connsiteY27" fmla="*/ 13837 h 167049"/>
                <a:gd name="connsiteX28" fmla="*/ 334187 w 334186"/>
                <a:gd name="connsiteY28" fmla="*/ 24100 h 167049"/>
                <a:gd name="connsiteX29" fmla="*/ 313661 w 334186"/>
                <a:gd name="connsiteY29" fmla="*/ 36196 h 167049"/>
                <a:gd name="connsiteX30" fmla="*/ 304497 w 334186"/>
                <a:gd name="connsiteY30" fmla="*/ 43893 h 167049"/>
                <a:gd name="connsiteX31" fmla="*/ 315860 w 334186"/>
                <a:gd name="connsiteY31" fmla="*/ 50857 h 167049"/>
                <a:gd name="connsiteX32" fmla="*/ 327223 w 334186"/>
                <a:gd name="connsiteY32" fmla="*/ 82013 h 167049"/>
                <a:gd name="connsiteX33" fmla="*/ 297533 w 334186"/>
                <a:gd name="connsiteY33" fmla="*/ 79081 h 167049"/>
                <a:gd name="connsiteX34" fmla="*/ 277373 w 334186"/>
                <a:gd name="connsiteY34" fmla="*/ 84212 h 167049"/>
                <a:gd name="connsiteX35" fmla="*/ 265277 w 334186"/>
                <a:gd name="connsiteY35" fmla="*/ 87511 h 16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4186" h="167049">
                  <a:moveTo>
                    <a:pt x="265277" y="87511"/>
                  </a:moveTo>
                  <a:cubicBezTo>
                    <a:pt x="251349" y="98141"/>
                    <a:pt x="237787" y="85678"/>
                    <a:pt x="223859" y="86045"/>
                  </a:cubicBezTo>
                  <a:cubicBezTo>
                    <a:pt x="209197" y="86045"/>
                    <a:pt x="194536" y="83112"/>
                    <a:pt x="179874" y="87511"/>
                  </a:cubicBezTo>
                  <a:cubicBezTo>
                    <a:pt x="157149" y="94109"/>
                    <a:pt x="132591" y="88611"/>
                    <a:pt x="109865" y="96308"/>
                  </a:cubicBezTo>
                  <a:cubicBezTo>
                    <a:pt x="101435" y="98874"/>
                    <a:pt x="94471" y="88611"/>
                    <a:pt x="84941" y="91910"/>
                  </a:cubicBezTo>
                  <a:cubicBezTo>
                    <a:pt x="81642" y="93009"/>
                    <a:pt x="76510" y="92643"/>
                    <a:pt x="76510" y="97407"/>
                  </a:cubicBezTo>
                  <a:cubicBezTo>
                    <a:pt x="76510" y="99607"/>
                    <a:pt x="80176" y="104372"/>
                    <a:pt x="81642" y="104372"/>
                  </a:cubicBezTo>
                  <a:cubicBezTo>
                    <a:pt x="93737" y="102539"/>
                    <a:pt x="95204" y="116834"/>
                    <a:pt x="105100" y="119400"/>
                  </a:cubicBezTo>
                  <a:cubicBezTo>
                    <a:pt x="112797" y="121599"/>
                    <a:pt x="109865" y="129663"/>
                    <a:pt x="108399" y="135528"/>
                  </a:cubicBezTo>
                  <a:cubicBezTo>
                    <a:pt x="107666" y="139193"/>
                    <a:pt x="111331" y="146524"/>
                    <a:pt x="99969" y="143225"/>
                  </a:cubicBezTo>
                  <a:cubicBezTo>
                    <a:pt x="92271" y="141026"/>
                    <a:pt x="94837" y="160452"/>
                    <a:pt x="82008" y="160452"/>
                  </a:cubicBezTo>
                  <a:cubicBezTo>
                    <a:pt x="80909" y="160452"/>
                    <a:pt x="76510" y="163385"/>
                    <a:pt x="74311" y="161552"/>
                  </a:cubicBezTo>
                  <a:cubicBezTo>
                    <a:pt x="64048" y="150922"/>
                    <a:pt x="61115" y="164118"/>
                    <a:pt x="54884" y="167050"/>
                  </a:cubicBezTo>
                  <a:lnTo>
                    <a:pt x="54884" y="167050"/>
                  </a:lnTo>
                  <a:cubicBezTo>
                    <a:pt x="48653" y="148723"/>
                    <a:pt x="27760" y="152022"/>
                    <a:pt x="16764" y="141026"/>
                  </a:cubicBezTo>
                  <a:cubicBezTo>
                    <a:pt x="13465" y="139559"/>
                    <a:pt x="9800" y="138093"/>
                    <a:pt x="6501" y="136627"/>
                  </a:cubicBezTo>
                  <a:cubicBezTo>
                    <a:pt x="4302" y="135161"/>
                    <a:pt x="1370" y="134428"/>
                    <a:pt x="270" y="131862"/>
                  </a:cubicBezTo>
                  <a:cubicBezTo>
                    <a:pt x="-1929" y="111336"/>
                    <a:pt x="9434" y="105105"/>
                    <a:pt x="29593" y="106938"/>
                  </a:cubicBezTo>
                  <a:cubicBezTo>
                    <a:pt x="10533" y="93009"/>
                    <a:pt x="10900" y="90077"/>
                    <a:pt x="25928" y="74682"/>
                  </a:cubicBezTo>
                  <a:cubicBezTo>
                    <a:pt x="36191" y="64053"/>
                    <a:pt x="47187" y="55622"/>
                    <a:pt x="61482" y="51957"/>
                  </a:cubicBezTo>
                  <a:cubicBezTo>
                    <a:pt x="72112" y="49024"/>
                    <a:pt x="77610" y="43160"/>
                    <a:pt x="78343" y="30697"/>
                  </a:cubicBezTo>
                  <a:cubicBezTo>
                    <a:pt x="79442" y="13104"/>
                    <a:pt x="90439" y="7606"/>
                    <a:pt x="107299" y="5773"/>
                  </a:cubicBezTo>
                  <a:cubicBezTo>
                    <a:pt x="130025" y="3207"/>
                    <a:pt x="153117" y="8705"/>
                    <a:pt x="175109" y="275"/>
                  </a:cubicBezTo>
                  <a:cubicBezTo>
                    <a:pt x="176942" y="-92"/>
                    <a:pt x="178774" y="-92"/>
                    <a:pt x="180241" y="275"/>
                  </a:cubicBezTo>
                  <a:cubicBezTo>
                    <a:pt x="187571" y="2841"/>
                    <a:pt x="195635" y="5406"/>
                    <a:pt x="189038" y="15670"/>
                  </a:cubicBezTo>
                  <a:cubicBezTo>
                    <a:pt x="183173" y="24833"/>
                    <a:pt x="189038" y="29598"/>
                    <a:pt x="196368" y="29965"/>
                  </a:cubicBezTo>
                  <a:cubicBezTo>
                    <a:pt x="220193" y="31431"/>
                    <a:pt x="245118" y="38395"/>
                    <a:pt x="266011" y="20434"/>
                  </a:cubicBezTo>
                  <a:cubicBezTo>
                    <a:pt x="278106" y="10171"/>
                    <a:pt x="291668" y="18602"/>
                    <a:pt x="303764" y="13837"/>
                  </a:cubicBezTo>
                  <a:cubicBezTo>
                    <a:pt x="314394" y="15670"/>
                    <a:pt x="328322" y="7606"/>
                    <a:pt x="334187" y="24100"/>
                  </a:cubicBezTo>
                  <a:cubicBezTo>
                    <a:pt x="329422" y="31797"/>
                    <a:pt x="321358" y="33263"/>
                    <a:pt x="313661" y="36196"/>
                  </a:cubicBezTo>
                  <a:cubicBezTo>
                    <a:pt x="309629" y="37662"/>
                    <a:pt x="304131" y="38761"/>
                    <a:pt x="304497" y="43893"/>
                  </a:cubicBezTo>
                  <a:cubicBezTo>
                    <a:pt x="304864" y="50857"/>
                    <a:pt x="311095" y="49758"/>
                    <a:pt x="315860" y="50857"/>
                  </a:cubicBezTo>
                  <a:cubicBezTo>
                    <a:pt x="334553" y="54889"/>
                    <a:pt x="337852" y="63686"/>
                    <a:pt x="327223" y="82013"/>
                  </a:cubicBezTo>
                  <a:cubicBezTo>
                    <a:pt x="318426" y="69551"/>
                    <a:pt x="309629" y="62586"/>
                    <a:pt x="297533" y="79081"/>
                  </a:cubicBezTo>
                  <a:cubicBezTo>
                    <a:pt x="293501" y="84579"/>
                    <a:pt x="281405" y="88244"/>
                    <a:pt x="277373" y="84212"/>
                  </a:cubicBezTo>
                  <a:cubicBezTo>
                    <a:pt x="267843" y="73583"/>
                    <a:pt x="268943" y="85312"/>
                    <a:pt x="265277" y="87511"/>
                  </a:cubicBezTo>
                  <a:close/>
                </a:path>
              </a:pathLst>
            </a:custGeom>
            <a:solidFill>
              <a:srgbClr val="4F35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00B2F3A-6519-41FB-8FAF-B876F7F7B721}"/>
                </a:ext>
              </a:extLst>
            </p:cNvPr>
            <p:cNvSpPr/>
            <p:nvPr/>
          </p:nvSpPr>
          <p:spPr>
            <a:xfrm>
              <a:off x="10850490" y="7210441"/>
              <a:ext cx="297370" cy="143567"/>
            </a:xfrm>
            <a:custGeom>
              <a:avLst/>
              <a:gdLst>
                <a:gd name="connsiteX0" fmla="*/ 297370 w 297370"/>
                <a:gd name="connsiteY0" fmla="*/ 12629 h 143567"/>
                <a:gd name="connsiteX1" fmla="*/ 248620 w 297370"/>
                <a:gd name="connsiteY1" fmla="*/ 20326 h 143567"/>
                <a:gd name="connsiteX2" fmla="*/ 209034 w 297370"/>
                <a:gd name="connsiteY2" fmla="*/ 29489 h 143567"/>
                <a:gd name="connsiteX3" fmla="*/ 204269 w 297370"/>
                <a:gd name="connsiteY3" fmla="*/ 39386 h 143567"/>
                <a:gd name="connsiteX4" fmla="*/ 182277 w 297370"/>
                <a:gd name="connsiteY4" fmla="*/ 67976 h 143567"/>
                <a:gd name="connsiteX5" fmla="*/ 144157 w 297370"/>
                <a:gd name="connsiteY5" fmla="*/ 95100 h 143567"/>
                <a:gd name="connsiteX6" fmla="*/ 140858 w 297370"/>
                <a:gd name="connsiteY6" fmla="*/ 104630 h 143567"/>
                <a:gd name="connsiteX7" fmla="*/ 148189 w 297370"/>
                <a:gd name="connsiteY7" fmla="*/ 109395 h 143567"/>
                <a:gd name="connsiteX8" fmla="*/ 159185 w 297370"/>
                <a:gd name="connsiteY8" fmla="*/ 111227 h 143567"/>
                <a:gd name="connsiteX9" fmla="*/ 149655 w 297370"/>
                <a:gd name="connsiteY9" fmla="*/ 125522 h 143567"/>
                <a:gd name="connsiteX10" fmla="*/ 139392 w 297370"/>
                <a:gd name="connsiteY10" fmla="*/ 123323 h 143567"/>
                <a:gd name="connsiteX11" fmla="*/ 133894 w 297370"/>
                <a:gd name="connsiteY11" fmla="*/ 119658 h 143567"/>
                <a:gd name="connsiteX12" fmla="*/ 124730 w 297370"/>
                <a:gd name="connsiteY12" fmla="*/ 143483 h 143567"/>
                <a:gd name="connsiteX13" fmla="*/ 107136 w 297370"/>
                <a:gd name="connsiteY13" fmla="*/ 126622 h 143567"/>
                <a:gd name="connsiteX14" fmla="*/ 78913 w 297370"/>
                <a:gd name="connsiteY14" fmla="*/ 106096 h 143567"/>
                <a:gd name="connsiteX15" fmla="*/ 49590 w 297370"/>
                <a:gd name="connsiteY15" fmla="*/ 103530 h 143567"/>
                <a:gd name="connsiteX16" fmla="*/ 27964 w 297370"/>
                <a:gd name="connsiteY16" fmla="*/ 103897 h 143567"/>
                <a:gd name="connsiteX17" fmla="*/ 3406 w 297370"/>
                <a:gd name="connsiteY17" fmla="*/ 89968 h 143567"/>
                <a:gd name="connsiteX18" fmla="*/ 840 w 297370"/>
                <a:gd name="connsiteY18" fmla="*/ 84104 h 143567"/>
                <a:gd name="connsiteX19" fmla="*/ 22833 w 297370"/>
                <a:gd name="connsiteY19" fmla="*/ 65044 h 143567"/>
                <a:gd name="connsiteX20" fmla="*/ 57287 w 297370"/>
                <a:gd name="connsiteY20" fmla="*/ 40119 h 143567"/>
                <a:gd name="connsiteX21" fmla="*/ 63885 w 297370"/>
                <a:gd name="connsiteY21" fmla="*/ 36087 h 143567"/>
                <a:gd name="connsiteX22" fmla="*/ 128029 w 297370"/>
                <a:gd name="connsiteY22" fmla="*/ 37920 h 143567"/>
                <a:gd name="connsiteX23" fmla="*/ 120698 w 297370"/>
                <a:gd name="connsiteY23" fmla="*/ 26557 h 143567"/>
                <a:gd name="connsiteX24" fmla="*/ 131695 w 297370"/>
                <a:gd name="connsiteY24" fmla="*/ 15927 h 143567"/>
                <a:gd name="connsiteX25" fmla="*/ 171647 w 297370"/>
                <a:gd name="connsiteY25" fmla="*/ 3099 h 143567"/>
                <a:gd name="connsiteX26" fmla="*/ 176779 w 297370"/>
                <a:gd name="connsiteY26" fmla="*/ 1266 h 143567"/>
                <a:gd name="connsiteX27" fmla="*/ 280509 w 297370"/>
                <a:gd name="connsiteY27" fmla="*/ 2366 h 143567"/>
                <a:gd name="connsiteX28" fmla="*/ 297370 w 297370"/>
                <a:gd name="connsiteY28" fmla="*/ 12629 h 1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370" h="143567">
                  <a:moveTo>
                    <a:pt x="297370" y="12629"/>
                  </a:moveTo>
                  <a:cubicBezTo>
                    <a:pt x="283075" y="28756"/>
                    <a:pt x="264382" y="15561"/>
                    <a:pt x="248620" y="20326"/>
                  </a:cubicBezTo>
                  <a:cubicBezTo>
                    <a:pt x="235425" y="23991"/>
                    <a:pt x="218931" y="12995"/>
                    <a:pt x="209034" y="29489"/>
                  </a:cubicBezTo>
                  <a:cubicBezTo>
                    <a:pt x="207202" y="32788"/>
                    <a:pt x="203536" y="36820"/>
                    <a:pt x="204269" y="39386"/>
                  </a:cubicBezTo>
                  <a:cubicBezTo>
                    <a:pt x="210867" y="59912"/>
                    <a:pt x="196572" y="65044"/>
                    <a:pt x="182277" y="67976"/>
                  </a:cubicBezTo>
                  <a:cubicBezTo>
                    <a:pt x="165416" y="71641"/>
                    <a:pt x="156986" y="86303"/>
                    <a:pt x="144157" y="95100"/>
                  </a:cubicBezTo>
                  <a:cubicBezTo>
                    <a:pt x="140491" y="97666"/>
                    <a:pt x="139025" y="100598"/>
                    <a:pt x="140858" y="104630"/>
                  </a:cubicBezTo>
                  <a:cubicBezTo>
                    <a:pt x="142324" y="107929"/>
                    <a:pt x="144523" y="110128"/>
                    <a:pt x="148189" y="109395"/>
                  </a:cubicBezTo>
                  <a:cubicBezTo>
                    <a:pt x="152221" y="108662"/>
                    <a:pt x="157719" y="104996"/>
                    <a:pt x="159185" y="111227"/>
                  </a:cubicBezTo>
                  <a:cubicBezTo>
                    <a:pt x="161018" y="118192"/>
                    <a:pt x="151854" y="119291"/>
                    <a:pt x="149655" y="125522"/>
                  </a:cubicBezTo>
                  <a:cubicBezTo>
                    <a:pt x="147456" y="131754"/>
                    <a:pt x="142691" y="125522"/>
                    <a:pt x="139392" y="123323"/>
                  </a:cubicBezTo>
                  <a:cubicBezTo>
                    <a:pt x="137926" y="122224"/>
                    <a:pt x="136460" y="121491"/>
                    <a:pt x="133894" y="119658"/>
                  </a:cubicBezTo>
                  <a:cubicBezTo>
                    <a:pt x="131695" y="128455"/>
                    <a:pt x="123264" y="133586"/>
                    <a:pt x="124730" y="143483"/>
                  </a:cubicBezTo>
                  <a:cubicBezTo>
                    <a:pt x="112268" y="144583"/>
                    <a:pt x="110069" y="134686"/>
                    <a:pt x="107136" y="126622"/>
                  </a:cubicBezTo>
                  <a:cubicBezTo>
                    <a:pt x="101638" y="111594"/>
                    <a:pt x="97240" y="107929"/>
                    <a:pt x="78913" y="106096"/>
                  </a:cubicBezTo>
                  <a:cubicBezTo>
                    <a:pt x="69016" y="107929"/>
                    <a:pt x="60220" y="94367"/>
                    <a:pt x="49590" y="103530"/>
                  </a:cubicBezTo>
                  <a:cubicBezTo>
                    <a:pt x="42259" y="108295"/>
                    <a:pt x="35295" y="107562"/>
                    <a:pt x="27964" y="103897"/>
                  </a:cubicBezTo>
                  <a:cubicBezTo>
                    <a:pt x="19900" y="99132"/>
                    <a:pt x="13303" y="91801"/>
                    <a:pt x="3406" y="89968"/>
                  </a:cubicBezTo>
                  <a:cubicBezTo>
                    <a:pt x="1207" y="88502"/>
                    <a:pt x="-1359" y="87403"/>
                    <a:pt x="840" y="84104"/>
                  </a:cubicBezTo>
                  <a:cubicBezTo>
                    <a:pt x="6338" y="75307"/>
                    <a:pt x="15868" y="71641"/>
                    <a:pt x="22833" y="65044"/>
                  </a:cubicBezTo>
                  <a:cubicBezTo>
                    <a:pt x="32729" y="54781"/>
                    <a:pt x="49223" y="53314"/>
                    <a:pt x="57287" y="40119"/>
                  </a:cubicBezTo>
                  <a:cubicBezTo>
                    <a:pt x="59120" y="38286"/>
                    <a:pt x="61319" y="36820"/>
                    <a:pt x="63885" y="36087"/>
                  </a:cubicBezTo>
                  <a:cubicBezTo>
                    <a:pt x="85144" y="39019"/>
                    <a:pt x="106403" y="42685"/>
                    <a:pt x="128029" y="37920"/>
                  </a:cubicBezTo>
                  <a:cubicBezTo>
                    <a:pt x="123997" y="35720"/>
                    <a:pt x="118133" y="33521"/>
                    <a:pt x="120698" y="26557"/>
                  </a:cubicBezTo>
                  <a:cubicBezTo>
                    <a:pt x="122531" y="21426"/>
                    <a:pt x="126196" y="14095"/>
                    <a:pt x="131695" y="15927"/>
                  </a:cubicBezTo>
                  <a:cubicBezTo>
                    <a:pt x="148922" y="21426"/>
                    <a:pt x="161018" y="15194"/>
                    <a:pt x="171647" y="3099"/>
                  </a:cubicBezTo>
                  <a:cubicBezTo>
                    <a:pt x="172747" y="1999"/>
                    <a:pt x="174946" y="1999"/>
                    <a:pt x="176779" y="1266"/>
                  </a:cubicBezTo>
                  <a:cubicBezTo>
                    <a:pt x="211600" y="-1666"/>
                    <a:pt x="246055" y="1266"/>
                    <a:pt x="280509" y="2366"/>
                  </a:cubicBezTo>
                  <a:cubicBezTo>
                    <a:pt x="288573" y="2366"/>
                    <a:pt x="294804" y="4931"/>
                    <a:pt x="297370" y="12629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4E35D132-4109-413C-9F77-225A912A1B63}"/>
                </a:ext>
              </a:extLst>
            </p:cNvPr>
            <p:cNvSpPr/>
            <p:nvPr/>
          </p:nvSpPr>
          <p:spPr>
            <a:xfrm>
              <a:off x="10822039" y="7294150"/>
              <a:ext cx="82333" cy="67104"/>
            </a:xfrm>
            <a:custGeom>
              <a:avLst/>
              <a:gdLst>
                <a:gd name="connsiteX0" fmla="*/ 55316 w 82333"/>
                <a:gd name="connsiteY0" fmla="*/ 15056 h 67104"/>
                <a:gd name="connsiteX1" fmla="*/ 78041 w 82333"/>
                <a:gd name="connsiteY1" fmla="*/ 19455 h 67104"/>
                <a:gd name="connsiteX2" fmla="*/ 72543 w 82333"/>
                <a:gd name="connsiteY2" fmla="*/ 36315 h 67104"/>
                <a:gd name="connsiteX3" fmla="*/ 69611 w 82333"/>
                <a:gd name="connsiteY3" fmla="*/ 38514 h 67104"/>
                <a:gd name="connsiteX4" fmla="*/ 14996 w 82333"/>
                <a:gd name="connsiteY4" fmla="*/ 63806 h 67104"/>
                <a:gd name="connsiteX5" fmla="*/ 14263 w 82333"/>
                <a:gd name="connsiteY5" fmla="*/ 67104 h 67104"/>
                <a:gd name="connsiteX6" fmla="*/ 335 w 82333"/>
                <a:gd name="connsiteY6" fmla="*/ 21654 h 67104"/>
                <a:gd name="connsiteX7" fmla="*/ 21961 w 82333"/>
                <a:gd name="connsiteY7" fmla="*/ 28 h 67104"/>
                <a:gd name="connsiteX8" fmla="*/ 29291 w 82333"/>
                <a:gd name="connsiteY8" fmla="*/ 28 h 67104"/>
                <a:gd name="connsiteX9" fmla="*/ 32590 w 82333"/>
                <a:gd name="connsiteY9" fmla="*/ 4060 h 67104"/>
                <a:gd name="connsiteX10" fmla="*/ 25259 w 82333"/>
                <a:gd name="connsiteY10" fmla="*/ 15789 h 67104"/>
                <a:gd name="connsiteX11" fmla="*/ 23060 w 82333"/>
                <a:gd name="connsiteY11" fmla="*/ 34483 h 67104"/>
                <a:gd name="connsiteX12" fmla="*/ 38821 w 82333"/>
                <a:gd name="connsiteY12" fmla="*/ 21287 h 67104"/>
                <a:gd name="connsiteX13" fmla="*/ 55316 w 82333"/>
                <a:gd name="connsiteY13" fmla="*/ 15056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333" h="67104">
                  <a:moveTo>
                    <a:pt x="55316" y="15056"/>
                  </a:moveTo>
                  <a:cubicBezTo>
                    <a:pt x="62280" y="19821"/>
                    <a:pt x="70710" y="17988"/>
                    <a:pt x="78041" y="19455"/>
                  </a:cubicBezTo>
                  <a:cubicBezTo>
                    <a:pt x="80607" y="26419"/>
                    <a:pt x="88671" y="35216"/>
                    <a:pt x="72543" y="36315"/>
                  </a:cubicBezTo>
                  <a:cubicBezTo>
                    <a:pt x="71443" y="36315"/>
                    <a:pt x="70344" y="37415"/>
                    <a:pt x="69611" y="38514"/>
                  </a:cubicBezTo>
                  <a:cubicBezTo>
                    <a:pt x="56782" y="58308"/>
                    <a:pt x="34789" y="59041"/>
                    <a:pt x="14996" y="63806"/>
                  </a:cubicBezTo>
                  <a:cubicBezTo>
                    <a:pt x="14630" y="63806"/>
                    <a:pt x="14630" y="66005"/>
                    <a:pt x="14263" y="67104"/>
                  </a:cubicBezTo>
                  <a:cubicBezTo>
                    <a:pt x="-8462" y="57941"/>
                    <a:pt x="4367" y="36682"/>
                    <a:pt x="335" y="21654"/>
                  </a:cubicBezTo>
                  <a:cubicBezTo>
                    <a:pt x="-1864" y="13223"/>
                    <a:pt x="6932" y="-705"/>
                    <a:pt x="21961" y="28"/>
                  </a:cubicBezTo>
                  <a:cubicBezTo>
                    <a:pt x="24526" y="28"/>
                    <a:pt x="27092" y="28"/>
                    <a:pt x="29291" y="28"/>
                  </a:cubicBezTo>
                  <a:cubicBezTo>
                    <a:pt x="30391" y="1494"/>
                    <a:pt x="31491" y="2594"/>
                    <a:pt x="32590" y="4060"/>
                  </a:cubicBezTo>
                  <a:cubicBezTo>
                    <a:pt x="34056" y="10291"/>
                    <a:pt x="29291" y="12857"/>
                    <a:pt x="25259" y="15789"/>
                  </a:cubicBezTo>
                  <a:cubicBezTo>
                    <a:pt x="18662" y="21287"/>
                    <a:pt x="18662" y="27152"/>
                    <a:pt x="23060" y="34483"/>
                  </a:cubicBezTo>
                  <a:cubicBezTo>
                    <a:pt x="24160" y="24586"/>
                    <a:pt x="28925" y="16522"/>
                    <a:pt x="38821" y="21287"/>
                  </a:cubicBezTo>
                  <a:cubicBezTo>
                    <a:pt x="49084" y="26419"/>
                    <a:pt x="50917" y="19455"/>
                    <a:pt x="55316" y="15056"/>
                  </a:cubicBezTo>
                  <a:close/>
                </a:path>
              </a:pathLst>
            </a:custGeom>
            <a:solidFill>
              <a:srgbClr val="B797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E60DF563-BB8A-45AA-B569-71D933EB18D8}"/>
                </a:ext>
              </a:extLst>
            </p:cNvPr>
            <p:cNvSpPr/>
            <p:nvPr/>
          </p:nvSpPr>
          <p:spPr>
            <a:xfrm>
              <a:off x="10929403" y="7312762"/>
              <a:ext cx="49849" cy="45434"/>
            </a:xfrm>
            <a:custGeom>
              <a:avLst/>
              <a:gdLst>
                <a:gd name="connsiteX0" fmla="*/ 0 w 49849"/>
                <a:gd name="connsiteY0" fmla="*/ 3408 h 45434"/>
                <a:gd name="connsiteX1" fmla="*/ 35188 w 49849"/>
                <a:gd name="connsiteY1" fmla="*/ 8906 h 45434"/>
                <a:gd name="connsiteX2" fmla="*/ 30056 w 49849"/>
                <a:gd name="connsiteY2" fmla="*/ 15137 h 45434"/>
                <a:gd name="connsiteX3" fmla="*/ 45817 w 49849"/>
                <a:gd name="connsiteY3" fmla="*/ 40795 h 45434"/>
                <a:gd name="connsiteX4" fmla="*/ 49849 w 49849"/>
                <a:gd name="connsiteY4" fmla="*/ 44827 h 45434"/>
                <a:gd name="connsiteX5" fmla="*/ 31156 w 49849"/>
                <a:gd name="connsiteY5" fmla="*/ 38596 h 45434"/>
                <a:gd name="connsiteX6" fmla="*/ 21259 w 49849"/>
                <a:gd name="connsiteY6" fmla="*/ 36763 h 45434"/>
                <a:gd name="connsiteX7" fmla="*/ 7697 w 49849"/>
                <a:gd name="connsiteY7" fmla="*/ 39695 h 45434"/>
                <a:gd name="connsiteX8" fmla="*/ 4765 w 49849"/>
                <a:gd name="connsiteY8" fmla="*/ 17703 h 45434"/>
                <a:gd name="connsiteX9" fmla="*/ 0 w 49849"/>
                <a:gd name="connsiteY9" fmla="*/ 3408 h 4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849" h="45434">
                  <a:moveTo>
                    <a:pt x="0" y="3408"/>
                  </a:moveTo>
                  <a:cubicBezTo>
                    <a:pt x="13195" y="-4656"/>
                    <a:pt x="26024" y="3408"/>
                    <a:pt x="35188" y="8906"/>
                  </a:cubicBezTo>
                  <a:cubicBezTo>
                    <a:pt x="46184" y="15870"/>
                    <a:pt x="28590" y="12572"/>
                    <a:pt x="30056" y="15137"/>
                  </a:cubicBezTo>
                  <a:cubicBezTo>
                    <a:pt x="34821" y="23934"/>
                    <a:pt x="32255" y="37496"/>
                    <a:pt x="45817" y="40795"/>
                  </a:cubicBezTo>
                  <a:cubicBezTo>
                    <a:pt x="47283" y="42261"/>
                    <a:pt x="48383" y="43361"/>
                    <a:pt x="49849" y="44827"/>
                  </a:cubicBezTo>
                  <a:cubicBezTo>
                    <a:pt x="43252" y="44094"/>
                    <a:pt x="35188" y="49225"/>
                    <a:pt x="31156" y="38596"/>
                  </a:cubicBezTo>
                  <a:cubicBezTo>
                    <a:pt x="30056" y="36030"/>
                    <a:pt x="25291" y="34930"/>
                    <a:pt x="21259" y="36763"/>
                  </a:cubicBezTo>
                  <a:cubicBezTo>
                    <a:pt x="16861" y="38962"/>
                    <a:pt x="12096" y="47393"/>
                    <a:pt x="7697" y="39695"/>
                  </a:cubicBezTo>
                  <a:cubicBezTo>
                    <a:pt x="4398" y="33831"/>
                    <a:pt x="-1100" y="26500"/>
                    <a:pt x="4765" y="17703"/>
                  </a:cubicBezTo>
                  <a:cubicBezTo>
                    <a:pt x="8064" y="12938"/>
                    <a:pt x="12096" y="4874"/>
                    <a:pt x="0" y="3408"/>
                  </a:cubicBezTo>
                  <a:close/>
                </a:path>
              </a:pathLst>
            </a:custGeom>
            <a:solidFill>
              <a:srgbClr val="A9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5DD49AC4-2C88-45AD-94E2-DF2BE11BEC50}"/>
                </a:ext>
              </a:extLst>
            </p:cNvPr>
            <p:cNvSpPr/>
            <p:nvPr/>
          </p:nvSpPr>
          <p:spPr>
            <a:xfrm>
              <a:off x="10989515" y="7362354"/>
              <a:ext cx="39001" cy="25657"/>
            </a:xfrm>
            <a:custGeom>
              <a:avLst/>
              <a:gdLst>
                <a:gd name="connsiteX0" fmla="*/ 0 w 39001"/>
                <a:gd name="connsiteY0" fmla="*/ 0 h 25657"/>
                <a:gd name="connsiteX1" fmla="*/ 34821 w 39001"/>
                <a:gd name="connsiteY1" fmla="*/ 8431 h 25657"/>
                <a:gd name="connsiteX2" fmla="*/ 38120 w 39001"/>
                <a:gd name="connsiteY2" fmla="*/ 25658 h 25657"/>
                <a:gd name="connsiteX3" fmla="*/ 0 w 39001"/>
                <a:gd name="connsiteY3" fmla="*/ 0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01" h="25657">
                  <a:moveTo>
                    <a:pt x="0" y="0"/>
                  </a:moveTo>
                  <a:cubicBezTo>
                    <a:pt x="12096" y="367"/>
                    <a:pt x="21992" y="8064"/>
                    <a:pt x="34821" y="8431"/>
                  </a:cubicBezTo>
                  <a:cubicBezTo>
                    <a:pt x="45817" y="8797"/>
                    <a:pt x="30789" y="20893"/>
                    <a:pt x="38120" y="25658"/>
                  </a:cubicBezTo>
                  <a:cubicBezTo>
                    <a:pt x="22359" y="21626"/>
                    <a:pt x="6598" y="17594"/>
                    <a:pt x="0" y="0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2EC52273-CAF7-472D-91CA-141F58E5B8BF}"/>
                </a:ext>
              </a:extLst>
            </p:cNvPr>
            <p:cNvSpPr/>
            <p:nvPr/>
          </p:nvSpPr>
          <p:spPr>
            <a:xfrm>
              <a:off x="10802214" y="7189741"/>
              <a:ext cx="290756" cy="74279"/>
            </a:xfrm>
            <a:custGeom>
              <a:avLst/>
              <a:gdLst>
                <a:gd name="connsiteX0" fmla="*/ 112894 w 290756"/>
                <a:gd name="connsiteY0" fmla="*/ 59353 h 74279"/>
                <a:gd name="connsiteX1" fmla="*/ 108495 w 290756"/>
                <a:gd name="connsiteY1" fmla="*/ 63018 h 74279"/>
                <a:gd name="connsiteX2" fmla="*/ 90535 w 290756"/>
                <a:gd name="connsiteY2" fmla="*/ 63018 h 74279"/>
                <a:gd name="connsiteX3" fmla="*/ 33355 w 290756"/>
                <a:gd name="connsiteY3" fmla="*/ 64851 h 74279"/>
                <a:gd name="connsiteX4" fmla="*/ 0 w 290756"/>
                <a:gd name="connsiteY4" fmla="*/ 73648 h 74279"/>
                <a:gd name="connsiteX5" fmla="*/ 16861 w 290756"/>
                <a:gd name="connsiteY5" fmla="*/ 55688 h 74279"/>
                <a:gd name="connsiteX6" fmla="*/ 56080 w 290756"/>
                <a:gd name="connsiteY6" fmla="*/ 25265 h 74279"/>
                <a:gd name="connsiteX7" fmla="*/ 214059 w 290756"/>
                <a:gd name="connsiteY7" fmla="*/ 5105 h 74279"/>
                <a:gd name="connsiteX8" fmla="*/ 276737 w 290756"/>
                <a:gd name="connsiteY8" fmla="*/ 340 h 74279"/>
                <a:gd name="connsiteX9" fmla="*/ 289932 w 290756"/>
                <a:gd name="connsiteY9" fmla="*/ 4372 h 74279"/>
                <a:gd name="connsiteX10" fmla="*/ 282968 w 290756"/>
                <a:gd name="connsiteY10" fmla="*/ 17568 h 74279"/>
                <a:gd name="connsiteX11" fmla="*/ 259876 w 290756"/>
                <a:gd name="connsiteY11" fmla="*/ 23432 h 74279"/>
                <a:gd name="connsiteX12" fmla="*/ 219557 w 290756"/>
                <a:gd name="connsiteY12" fmla="*/ 25631 h 74279"/>
                <a:gd name="connsiteX13" fmla="*/ 130854 w 290756"/>
                <a:gd name="connsiteY13" fmla="*/ 56054 h 74279"/>
                <a:gd name="connsiteX14" fmla="*/ 112894 w 290756"/>
                <a:gd name="connsiteY14" fmla="*/ 59353 h 74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756" h="74279">
                  <a:moveTo>
                    <a:pt x="112894" y="59353"/>
                  </a:moveTo>
                  <a:cubicBezTo>
                    <a:pt x="111428" y="60452"/>
                    <a:pt x="109962" y="61919"/>
                    <a:pt x="108495" y="63018"/>
                  </a:cubicBezTo>
                  <a:cubicBezTo>
                    <a:pt x="102631" y="64851"/>
                    <a:pt x="96766" y="68883"/>
                    <a:pt x="90535" y="63018"/>
                  </a:cubicBezTo>
                  <a:cubicBezTo>
                    <a:pt x="71109" y="51289"/>
                    <a:pt x="52415" y="62652"/>
                    <a:pt x="33355" y="64851"/>
                  </a:cubicBezTo>
                  <a:cubicBezTo>
                    <a:pt x="21992" y="66317"/>
                    <a:pt x="12829" y="76947"/>
                    <a:pt x="0" y="73648"/>
                  </a:cubicBezTo>
                  <a:cubicBezTo>
                    <a:pt x="1466" y="63751"/>
                    <a:pt x="13195" y="63751"/>
                    <a:pt x="16861" y="55688"/>
                  </a:cubicBezTo>
                  <a:cubicBezTo>
                    <a:pt x="29323" y="44691"/>
                    <a:pt x="39953" y="31129"/>
                    <a:pt x="56080" y="25265"/>
                  </a:cubicBezTo>
                  <a:cubicBezTo>
                    <a:pt x="109228" y="24165"/>
                    <a:pt x="161277" y="10970"/>
                    <a:pt x="214059" y="5105"/>
                  </a:cubicBezTo>
                  <a:cubicBezTo>
                    <a:pt x="235318" y="5472"/>
                    <a:pt x="255844" y="1440"/>
                    <a:pt x="276737" y="340"/>
                  </a:cubicBezTo>
                  <a:cubicBezTo>
                    <a:pt x="281868" y="-26"/>
                    <a:pt x="287366" y="-1126"/>
                    <a:pt x="289932" y="4372"/>
                  </a:cubicBezTo>
                  <a:cubicBezTo>
                    <a:pt x="292864" y="10970"/>
                    <a:pt x="287366" y="14635"/>
                    <a:pt x="282968" y="17568"/>
                  </a:cubicBezTo>
                  <a:cubicBezTo>
                    <a:pt x="276004" y="22332"/>
                    <a:pt x="267940" y="23066"/>
                    <a:pt x="259876" y="23432"/>
                  </a:cubicBezTo>
                  <a:cubicBezTo>
                    <a:pt x="246314" y="24165"/>
                    <a:pt x="232752" y="20866"/>
                    <a:pt x="219557" y="25631"/>
                  </a:cubicBezTo>
                  <a:cubicBezTo>
                    <a:pt x="189867" y="34795"/>
                    <a:pt x="159444" y="42858"/>
                    <a:pt x="130854" y="56054"/>
                  </a:cubicBezTo>
                  <a:cubicBezTo>
                    <a:pt x="124623" y="58986"/>
                    <a:pt x="118025" y="55688"/>
                    <a:pt x="112894" y="59353"/>
                  </a:cubicBezTo>
                  <a:close/>
                </a:path>
              </a:pathLst>
            </a:custGeom>
            <a:solidFill>
              <a:srgbClr val="CFBD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F9E4E4F-F2EA-4790-8DF5-21DCC25830A0}"/>
                </a:ext>
              </a:extLst>
            </p:cNvPr>
            <p:cNvSpPr/>
            <p:nvPr/>
          </p:nvSpPr>
          <p:spPr>
            <a:xfrm>
              <a:off x="10748700" y="7228565"/>
              <a:ext cx="72574" cy="46919"/>
            </a:xfrm>
            <a:custGeom>
              <a:avLst/>
              <a:gdLst>
                <a:gd name="connsiteX0" fmla="*/ 72575 w 72574"/>
                <a:gd name="connsiteY0" fmla="*/ 20529 h 46919"/>
                <a:gd name="connsiteX1" fmla="*/ 53881 w 72574"/>
                <a:gd name="connsiteY1" fmla="*/ 35190 h 46919"/>
                <a:gd name="connsiteX2" fmla="*/ 42885 w 72574"/>
                <a:gd name="connsiteY2" fmla="*/ 43987 h 46919"/>
                <a:gd name="connsiteX3" fmla="*/ 19793 w 72574"/>
                <a:gd name="connsiteY3" fmla="*/ 46920 h 46919"/>
                <a:gd name="connsiteX4" fmla="*/ 23458 w 72574"/>
                <a:gd name="connsiteY4" fmla="*/ 23827 h 46919"/>
                <a:gd name="connsiteX5" fmla="*/ 0 w 72574"/>
                <a:gd name="connsiteY5" fmla="*/ 26760 h 46919"/>
                <a:gd name="connsiteX6" fmla="*/ 19793 w 72574"/>
                <a:gd name="connsiteY6" fmla="*/ 6234 h 46919"/>
                <a:gd name="connsiteX7" fmla="*/ 31522 w 72574"/>
                <a:gd name="connsiteY7" fmla="*/ 2935 h 46919"/>
                <a:gd name="connsiteX8" fmla="*/ 56080 w 72574"/>
                <a:gd name="connsiteY8" fmla="*/ 12098 h 46919"/>
                <a:gd name="connsiteX9" fmla="*/ 72575 w 72574"/>
                <a:gd name="connsiteY9" fmla="*/ 20529 h 4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574" h="46919">
                  <a:moveTo>
                    <a:pt x="72575" y="20529"/>
                  </a:moveTo>
                  <a:cubicBezTo>
                    <a:pt x="69276" y="29326"/>
                    <a:pt x="60112" y="30792"/>
                    <a:pt x="53881" y="35190"/>
                  </a:cubicBezTo>
                  <a:cubicBezTo>
                    <a:pt x="50216" y="38122"/>
                    <a:pt x="46550" y="41055"/>
                    <a:pt x="42885" y="43987"/>
                  </a:cubicBezTo>
                  <a:cubicBezTo>
                    <a:pt x="35188" y="45087"/>
                    <a:pt x="27490" y="45820"/>
                    <a:pt x="19793" y="46920"/>
                  </a:cubicBezTo>
                  <a:cubicBezTo>
                    <a:pt x="20893" y="39222"/>
                    <a:pt x="22359" y="31525"/>
                    <a:pt x="23458" y="23827"/>
                  </a:cubicBezTo>
                  <a:cubicBezTo>
                    <a:pt x="14295" y="19795"/>
                    <a:pt x="9163" y="33357"/>
                    <a:pt x="0" y="26760"/>
                  </a:cubicBezTo>
                  <a:cubicBezTo>
                    <a:pt x="2932" y="16863"/>
                    <a:pt x="18327" y="17963"/>
                    <a:pt x="19793" y="6234"/>
                  </a:cubicBezTo>
                  <a:cubicBezTo>
                    <a:pt x="20893" y="-4396"/>
                    <a:pt x="26757" y="1469"/>
                    <a:pt x="31522" y="2935"/>
                  </a:cubicBezTo>
                  <a:cubicBezTo>
                    <a:pt x="38487" y="9532"/>
                    <a:pt x="45817" y="13198"/>
                    <a:pt x="56080" y="12098"/>
                  </a:cubicBezTo>
                  <a:cubicBezTo>
                    <a:pt x="62678" y="10632"/>
                    <a:pt x="71475" y="9532"/>
                    <a:pt x="72575" y="20529"/>
                  </a:cubicBezTo>
                  <a:close/>
                </a:path>
              </a:pathLst>
            </a:custGeom>
            <a:solidFill>
              <a:srgbClr val="DCCC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B5C62D50-BC2D-406E-9ACE-71F8B498EAE8}"/>
                </a:ext>
              </a:extLst>
            </p:cNvPr>
            <p:cNvSpPr/>
            <p:nvPr/>
          </p:nvSpPr>
          <p:spPr>
            <a:xfrm>
              <a:off x="10871092" y="7251554"/>
              <a:ext cx="39617" cy="23930"/>
            </a:xfrm>
            <a:custGeom>
              <a:avLst/>
              <a:gdLst>
                <a:gd name="connsiteX0" fmla="*/ 21657 w 39617"/>
                <a:gd name="connsiteY0" fmla="*/ 1571 h 23930"/>
                <a:gd name="connsiteX1" fmla="*/ 39618 w 39617"/>
                <a:gd name="connsiteY1" fmla="*/ 1571 h 23930"/>
                <a:gd name="connsiteX2" fmla="*/ 2597 w 39617"/>
                <a:gd name="connsiteY2" fmla="*/ 23930 h 23930"/>
                <a:gd name="connsiteX3" fmla="*/ 21657 w 39617"/>
                <a:gd name="connsiteY3" fmla="*/ 1571 h 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17" h="23930">
                  <a:moveTo>
                    <a:pt x="21657" y="1571"/>
                  </a:moveTo>
                  <a:cubicBezTo>
                    <a:pt x="27522" y="2671"/>
                    <a:pt x="33387" y="-2461"/>
                    <a:pt x="39618" y="1571"/>
                  </a:cubicBezTo>
                  <a:cubicBezTo>
                    <a:pt x="31554" y="16233"/>
                    <a:pt x="16892" y="19898"/>
                    <a:pt x="2597" y="23930"/>
                  </a:cubicBezTo>
                  <a:cubicBezTo>
                    <a:pt x="-6933" y="2671"/>
                    <a:pt x="12127" y="5970"/>
                    <a:pt x="21657" y="1571"/>
                  </a:cubicBezTo>
                  <a:close/>
                </a:path>
              </a:pathLst>
            </a:custGeom>
            <a:solidFill>
              <a:srgbClr val="D8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2BB40485-8E81-44C0-9632-9CD8A080EF61}"/>
                </a:ext>
              </a:extLst>
            </p:cNvPr>
            <p:cNvSpPr/>
            <p:nvPr/>
          </p:nvSpPr>
          <p:spPr>
            <a:xfrm>
              <a:off x="11574145" y="7233909"/>
              <a:ext cx="234218" cy="71631"/>
            </a:xfrm>
            <a:custGeom>
              <a:avLst/>
              <a:gdLst>
                <a:gd name="connsiteX0" fmla="*/ 212226 w 234218"/>
                <a:gd name="connsiteY0" fmla="*/ 22515 h 71631"/>
                <a:gd name="connsiteX1" fmla="*/ 224322 w 234218"/>
                <a:gd name="connsiteY1" fmla="*/ 29113 h 71631"/>
                <a:gd name="connsiteX2" fmla="*/ 208927 w 234218"/>
                <a:gd name="connsiteY2" fmla="*/ 39743 h 71631"/>
                <a:gd name="connsiteX3" fmla="*/ 214425 w 234218"/>
                <a:gd name="connsiteY3" fmla="*/ 46340 h 71631"/>
                <a:gd name="connsiteX4" fmla="*/ 234218 w 234218"/>
                <a:gd name="connsiteY4" fmla="*/ 57337 h 71631"/>
                <a:gd name="connsiteX5" fmla="*/ 170807 w 234218"/>
                <a:gd name="connsiteY5" fmla="*/ 71632 h 71631"/>
                <a:gd name="connsiteX6" fmla="*/ 102997 w 234218"/>
                <a:gd name="connsiteY6" fmla="*/ 47807 h 71631"/>
                <a:gd name="connsiteX7" fmla="*/ 66344 w 234218"/>
                <a:gd name="connsiteY7" fmla="*/ 34611 h 71631"/>
                <a:gd name="connsiteX8" fmla="*/ 17960 w 234218"/>
                <a:gd name="connsiteY8" fmla="*/ 21049 h 71631"/>
                <a:gd name="connsiteX9" fmla="*/ 0 w 234218"/>
                <a:gd name="connsiteY9" fmla="*/ 10053 h 71631"/>
                <a:gd name="connsiteX10" fmla="*/ 18694 w 234218"/>
                <a:gd name="connsiteY10" fmla="*/ 156 h 71631"/>
                <a:gd name="connsiteX11" fmla="*/ 158345 w 234218"/>
                <a:gd name="connsiteY11" fmla="*/ 11519 h 71631"/>
                <a:gd name="connsiteX12" fmla="*/ 195732 w 234218"/>
                <a:gd name="connsiteY12" fmla="*/ 14085 h 71631"/>
                <a:gd name="connsiteX13" fmla="*/ 212226 w 234218"/>
                <a:gd name="connsiteY13" fmla="*/ 22515 h 7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4218" h="71631">
                  <a:moveTo>
                    <a:pt x="212226" y="22515"/>
                  </a:moveTo>
                  <a:cubicBezTo>
                    <a:pt x="214425" y="28380"/>
                    <a:pt x="221389" y="25081"/>
                    <a:pt x="224322" y="29113"/>
                  </a:cubicBezTo>
                  <a:cubicBezTo>
                    <a:pt x="222122" y="37177"/>
                    <a:pt x="210027" y="30579"/>
                    <a:pt x="208927" y="39743"/>
                  </a:cubicBezTo>
                  <a:cubicBezTo>
                    <a:pt x="208561" y="43408"/>
                    <a:pt x="211859" y="44874"/>
                    <a:pt x="214425" y="46340"/>
                  </a:cubicBezTo>
                  <a:cubicBezTo>
                    <a:pt x="220290" y="49639"/>
                    <a:pt x="227987" y="49273"/>
                    <a:pt x="234218" y="57337"/>
                  </a:cubicBezTo>
                  <a:cubicBezTo>
                    <a:pt x="214059" y="69432"/>
                    <a:pt x="192799" y="71265"/>
                    <a:pt x="170807" y="71632"/>
                  </a:cubicBezTo>
                  <a:cubicBezTo>
                    <a:pt x="145516" y="71265"/>
                    <a:pt x="126456" y="54038"/>
                    <a:pt x="102997" y="47807"/>
                  </a:cubicBezTo>
                  <a:cubicBezTo>
                    <a:pt x="90535" y="44508"/>
                    <a:pt x="78806" y="38643"/>
                    <a:pt x="66344" y="34611"/>
                  </a:cubicBezTo>
                  <a:cubicBezTo>
                    <a:pt x="50582" y="28380"/>
                    <a:pt x="34088" y="25081"/>
                    <a:pt x="17960" y="21049"/>
                  </a:cubicBezTo>
                  <a:cubicBezTo>
                    <a:pt x="10996" y="19217"/>
                    <a:pt x="2932" y="18483"/>
                    <a:pt x="0" y="10053"/>
                  </a:cubicBezTo>
                  <a:cubicBezTo>
                    <a:pt x="1466" y="-2043"/>
                    <a:pt x="10996" y="156"/>
                    <a:pt x="18694" y="156"/>
                  </a:cubicBezTo>
                  <a:cubicBezTo>
                    <a:pt x="65610" y="523"/>
                    <a:pt x="111794" y="8587"/>
                    <a:pt x="158345" y="11519"/>
                  </a:cubicBezTo>
                  <a:cubicBezTo>
                    <a:pt x="170807" y="12252"/>
                    <a:pt x="183269" y="14085"/>
                    <a:pt x="195732" y="14085"/>
                  </a:cubicBezTo>
                  <a:cubicBezTo>
                    <a:pt x="202329" y="14451"/>
                    <a:pt x="208927" y="15551"/>
                    <a:pt x="212226" y="22515"/>
                  </a:cubicBezTo>
                  <a:close/>
                </a:path>
              </a:pathLst>
            </a:custGeom>
            <a:solidFill>
              <a:srgbClr val="F1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8D1F46CD-4166-4DA8-B9D1-42BC3F3A0429}"/>
                </a:ext>
              </a:extLst>
            </p:cNvPr>
            <p:cNvSpPr/>
            <p:nvPr/>
          </p:nvSpPr>
          <p:spPr>
            <a:xfrm>
              <a:off x="11621740" y="7309498"/>
              <a:ext cx="147554" cy="83736"/>
            </a:xfrm>
            <a:custGeom>
              <a:avLst/>
              <a:gdLst>
                <a:gd name="connsiteX0" fmla="*/ 122479 w 147554"/>
                <a:gd name="connsiteY0" fmla="*/ 67151 h 83736"/>
                <a:gd name="connsiteX1" fmla="*/ 94255 w 147554"/>
                <a:gd name="connsiteY1" fmla="*/ 80347 h 83736"/>
                <a:gd name="connsiteX2" fmla="*/ 4087 w 147554"/>
                <a:gd name="connsiteY2" fmla="*/ 81813 h 83736"/>
                <a:gd name="connsiteX3" fmla="*/ 2987 w 147554"/>
                <a:gd name="connsiteY3" fmla="*/ 71916 h 83736"/>
                <a:gd name="connsiteX4" fmla="*/ 11051 w 147554"/>
                <a:gd name="connsiteY4" fmla="*/ 65319 h 83736"/>
                <a:gd name="connsiteX5" fmla="*/ 38908 w 147554"/>
                <a:gd name="connsiteY5" fmla="*/ 63119 h 83736"/>
                <a:gd name="connsiteX6" fmla="*/ 51370 w 147554"/>
                <a:gd name="connsiteY6" fmla="*/ 56522 h 83736"/>
                <a:gd name="connsiteX7" fmla="*/ 74462 w 147554"/>
                <a:gd name="connsiteY7" fmla="*/ 40394 h 83736"/>
                <a:gd name="connsiteX8" fmla="*/ 98287 w 147554"/>
                <a:gd name="connsiteY8" fmla="*/ 49924 h 83736"/>
                <a:gd name="connsiteX9" fmla="*/ 116614 w 147554"/>
                <a:gd name="connsiteY9" fmla="*/ 48091 h 83736"/>
                <a:gd name="connsiteX10" fmla="*/ 111849 w 147554"/>
                <a:gd name="connsiteY10" fmla="*/ 33796 h 83736"/>
                <a:gd name="connsiteX11" fmla="*/ 99020 w 147554"/>
                <a:gd name="connsiteY11" fmla="*/ 4473 h 83736"/>
                <a:gd name="connsiteX12" fmla="*/ 133475 w 147554"/>
                <a:gd name="connsiteY12" fmla="*/ 4840 h 83736"/>
                <a:gd name="connsiteX13" fmla="*/ 145571 w 147554"/>
                <a:gd name="connsiteY13" fmla="*/ 30497 h 83736"/>
                <a:gd name="connsiteX14" fmla="*/ 122479 w 147554"/>
                <a:gd name="connsiteY14" fmla="*/ 67151 h 8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554" h="83736">
                  <a:moveTo>
                    <a:pt x="122479" y="67151"/>
                  </a:moveTo>
                  <a:cubicBezTo>
                    <a:pt x="111116" y="67151"/>
                    <a:pt x="106717" y="79980"/>
                    <a:pt x="94255" y="80347"/>
                  </a:cubicBezTo>
                  <a:cubicBezTo>
                    <a:pt x="64199" y="81080"/>
                    <a:pt x="34143" y="86578"/>
                    <a:pt x="4087" y="81813"/>
                  </a:cubicBezTo>
                  <a:cubicBezTo>
                    <a:pt x="-3977" y="80347"/>
                    <a:pt x="2254" y="75215"/>
                    <a:pt x="2987" y="71916"/>
                  </a:cubicBezTo>
                  <a:cubicBezTo>
                    <a:pt x="4453" y="68251"/>
                    <a:pt x="7385" y="66418"/>
                    <a:pt x="11051" y="65319"/>
                  </a:cubicBezTo>
                  <a:cubicBezTo>
                    <a:pt x="20214" y="64585"/>
                    <a:pt x="29744" y="64219"/>
                    <a:pt x="38908" y="63119"/>
                  </a:cubicBezTo>
                  <a:cubicBezTo>
                    <a:pt x="44039" y="62386"/>
                    <a:pt x="50637" y="61653"/>
                    <a:pt x="51370" y="56522"/>
                  </a:cubicBezTo>
                  <a:cubicBezTo>
                    <a:pt x="53569" y="42227"/>
                    <a:pt x="64199" y="41860"/>
                    <a:pt x="74462" y="40394"/>
                  </a:cubicBezTo>
                  <a:cubicBezTo>
                    <a:pt x="83992" y="40027"/>
                    <a:pt x="91323" y="44792"/>
                    <a:pt x="98287" y="49924"/>
                  </a:cubicBezTo>
                  <a:cubicBezTo>
                    <a:pt x="105251" y="54689"/>
                    <a:pt x="112582" y="52490"/>
                    <a:pt x="116614" y="48091"/>
                  </a:cubicBezTo>
                  <a:cubicBezTo>
                    <a:pt x="121379" y="42960"/>
                    <a:pt x="114781" y="38195"/>
                    <a:pt x="111849" y="33796"/>
                  </a:cubicBezTo>
                  <a:cubicBezTo>
                    <a:pt x="105984" y="24633"/>
                    <a:pt x="92056" y="19135"/>
                    <a:pt x="99020" y="4473"/>
                  </a:cubicBezTo>
                  <a:cubicBezTo>
                    <a:pt x="110749" y="-3224"/>
                    <a:pt x="122112" y="441"/>
                    <a:pt x="133475" y="4840"/>
                  </a:cubicBezTo>
                  <a:cubicBezTo>
                    <a:pt x="140805" y="11804"/>
                    <a:pt x="152168" y="16936"/>
                    <a:pt x="145571" y="30497"/>
                  </a:cubicBezTo>
                  <a:cubicBezTo>
                    <a:pt x="142272" y="44792"/>
                    <a:pt x="137873" y="59454"/>
                    <a:pt x="122479" y="67151"/>
                  </a:cubicBezTo>
                  <a:close/>
                </a:path>
              </a:pathLst>
            </a:custGeom>
            <a:solidFill>
              <a:srgbClr val="6E4F4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26D10D7-53FD-41C9-8CB1-2D7592320978}"/>
                </a:ext>
              </a:extLst>
            </p:cNvPr>
            <p:cNvSpPr/>
            <p:nvPr/>
          </p:nvSpPr>
          <p:spPr>
            <a:xfrm>
              <a:off x="11641966" y="7264488"/>
              <a:ext cx="113614" cy="51682"/>
            </a:xfrm>
            <a:custGeom>
              <a:avLst/>
              <a:gdLst>
                <a:gd name="connsiteX0" fmla="*/ 113615 w 113614"/>
                <a:gd name="connsiteY0" fmla="*/ 49116 h 51682"/>
                <a:gd name="connsiteX1" fmla="*/ 76961 w 113614"/>
                <a:gd name="connsiteY1" fmla="*/ 51682 h 51682"/>
                <a:gd name="connsiteX2" fmla="*/ 72562 w 113614"/>
                <a:gd name="connsiteY2" fmla="*/ 49116 h 51682"/>
                <a:gd name="connsiteX3" fmla="*/ 62299 w 113614"/>
                <a:gd name="connsiteY3" fmla="*/ 41419 h 51682"/>
                <a:gd name="connsiteX4" fmla="*/ 4020 w 113614"/>
                <a:gd name="connsiteY4" fmla="*/ 9163 h 51682"/>
                <a:gd name="connsiteX5" fmla="*/ 1454 w 113614"/>
                <a:gd name="connsiteY5" fmla="*/ 0 h 51682"/>
                <a:gd name="connsiteX6" fmla="*/ 103352 w 113614"/>
                <a:gd name="connsiteY6" fmla="*/ 40686 h 51682"/>
                <a:gd name="connsiteX7" fmla="*/ 113615 w 113614"/>
                <a:gd name="connsiteY7" fmla="*/ 49116 h 5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614" h="51682">
                  <a:moveTo>
                    <a:pt x="113615" y="49116"/>
                  </a:moveTo>
                  <a:cubicBezTo>
                    <a:pt x="101152" y="48016"/>
                    <a:pt x="89057" y="48383"/>
                    <a:pt x="76961" y="51682"/>
                  </a:cubicBezTo>
                  <a:cubicBezTo>
                    <a:pt x="75128" y="50949"/>
                    <a:pt x="73662" y="50216"/>
                    <a:pt x="72562" y="49116"/>
                  </a:cubicBezTo>
                  <a:cubicBezTo>
                    <a:pt x="69264" y="46184"/>
                    <a:pt x="66331" y="41419"/>
                    <a:pt x="62299" y="41419"/>
                  </a:cubicBezTo>
                  <a:cubicBezTo>
                    <a:pt x="35909" y="42885"/>
                    <a:pt x="25645" y="16128"/>
                    <a:pt x="4020" y="9163"/>
                  </a:cubicBezTo>
                  <a:cubicBezTo>
                    <a:pt x="354" y="8064"/>
                    <a:pt x="-1478" y="4032"/>
                    <a:pt x="1454" y="0"/>
                  </a:cubicBezTo>
                  <a:cubicBezTo>
                    <a:pt x="36275" y="11729"/>
                    <a:pt x="70363" y="24558"/>
                    <a:pt x="103352" y="40686"/>
                  </a:cubicBezTo>
                  <a:cubicBezTo>
                    <a:pt x="106284" y="43618"/>
                    <a:pt x="109949" y="46551"/>
                    <a:pt x="113615" y="49116"/>
                  </a:cubicBezTo>
                  <a:close/>
                </a:path>
              </a:pathLst>
            </a:custGeom>
            <a:solidFill>
              <a:srgbClr val="AB88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36E7E23-2A84-407D-9911-F561F70CF639}"/>
                </a:ext>
              </a:extLst>
            </p:cNvPr>
            <p:cNvSpPr/>
            <p:nvPr/>
          </p:nvSpPr>
          <p:spPr>
            <a:xfrm>
              <a:off x="11747884" y="7233744"/>
              <a:ext cx="113993" cy="36975"/>
            </a:xfrm>
            <a:custGeom>
              <a:avLst/>
              <a:gdLst>
                <a:gd name="connsiteX0" fmla="*/ 38487 w 113993"/>
                <a:gd name="connsiteY0" fmla="*/ 22681 h 36975"/>
                <a:gd name="connsiteX1" fmla="*/ 23458 w 113993"/>
                <a:gd name="connsiteY1" fmla="*/ 19382 h 36975"/>
                <a:gd name="connsiteX2" fmla="*/ 0 w 113993"/>
                <a:gd name="connsiteY2" fmla="*/ 6553 h 36975"/>
                <a:gd name="connsiteX3" fmla="*/ 23458 w 113993"/>
                <a:gd name="connsiteY3" fmla="*/ 1421 h 36975"/>
                <a:gd name="connsiteX4" fmla="*/ 109595 w 113993"/>
                <a:gd name="connsiteY4" fmla="*/ 26713 h 36975"/>
                <a:gd name="connsiteX5" fmla="*/ 113994 w 113993"/>
                <a:gd name="connsiteY5" fmla="*/ 36976 h 36975"/>
                <a:gd name="connsiteX6" fmla="*/ 38487 w 113993"/>
                <a:gd name="connsiteY6" fmla="*/ 22681 h 3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93" h="36975">
                  <a:moveTo>
                    <a:pt x="38487" y="22681"/>
                  </a:moveTo>
                  <a:cubicBezTo>
                    <a:pt x="33355" y="21581"/>
                    <a:pt x="28223" y="20482"/>
                    <a:pt x="23458" y="19382"/>
                  </a:cubicBezTo>
                  <a:cubicBezTo>
                    <a:pt x="16861" y="12418"/>
                    <a:pt x="3299" y="19382"/>
                    <a:pt x="0" y="6553"/>
                  </a:cubicBezTo>
                  <a:cubicBezTo>
                    <a:pt x="5865" y="-3710"/>
                    <a:pt x="15761" y="1055"/>
                    <a:pt x="23458" y="1421"/>
                  </a:cubicBezTo>
                  <a:cubicBezTo>
                    <a:pt x="53881" y="3254"/>
                    <a:pt x="82838" y="11318"/>
                    <a:pt x="109595" y="26713"/>
                  </a:cubicBezTo>
                  <a:cubicBezTo>
                    <a:pt x="111061" y="30012"/>
                    <a:pt x="112527" y="33310"/>
                    <a:pt x="113994" y="36976"/>
                  </a:cubicBezTo>
                  <a:cubicBezTo>
                    <a:pt x="87603" y="36976"/>
                    <a:pt x="64144" y="23047"/>
                    <a:pt x="38487" y="22681"/>
                  </a:cubicBezTo>
                  <a:close/>
                </a:path>
              </a:pathLst>
            </a:custGeom>
            <a:solidFill>
              <a:srgbClr val="8F68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98F65804-0B13-4C6F-A59B-74CBD51D09D5}"/>
                </a:ext>
              </a:extLst>
            </p:cNvPr>
            <p:cNvSpPr/>
            <p:nvPr/>
          </p:nvSpPr>
          <p:spPr>
            <a:xfrm>
              <a:off x="11744218" y="7339262"/>
              <a:ext cx="26552" cy="41418"/>
            </a:xfrm>
            <a:custGeom>
              <a:avLst/>
              <a:gdLst>
                <a:gd name="connsiteX0" fmla="*/ 0 w 26552"/>
                <a:gd name="connsiteY0" fmla="*/ 37387 h 41418"/>
                <a:gd name="connsiteX1" fmla="*/ 23092 w 26552"/>
                <a:gd name="connsiteY1" fmla="*/ 0 h 41418"/>
                <a:gd name="connsiteX2" fmla="*/ 733 w 26552"/>
                <a:gd name="connsiteY2" fmla="*/ 41419 h 41418"/>
                <a:gd name="connsiteX3" fmla="*/ 0 w 26552"/>
                <a:gd name="connsiteY3" fmla="*/ 37387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52" h="41418">
                  <a:moveTo>
                    <a:pt x="0" y="37387"/>
                  </a:moveTo>
                  <a:cubicBezTo>
                    <a:pt x="10996" y="27124"/>
                    <a:pt x="12462" y="10996"/>
                    <a:pt x="23092" y="0"/>
                  </a:cubicBezTo>
                  <a:cubicBezTo>
                    <a:pt x="30423" y="19427"/>
                    <a:pt x="27490" y="24925"/>
                    <a:pt x="733" y="41419"/>
                  </a:cubicBezTo>
                  <a:cubicBezTo>
                    <a:pt x="733" y="40319"/>
                    <a:pt x="367" y="38853"/>
                    <a:pt x="0" y="37387"/>
                  </a:cubicBezTo>
                  <a:close/>
                </a:path>
              </a:pathLst>
            </a:custGeom>
            <a:solidFill>
              <a:srgbClr val="B297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CAF210AA-18FA-4CF8-AC7C-0E4FC04226A8}"/>
                </a:ext>
              </a:extLst>
            </p:cNvPr>
            <p:cNvSpPr/>
            <p:nvPr/>
          </p:nvSpPr>
          <p:spPr>
            <a:xfrm>
              <a:off x="11144195" y="4177103"/>
              <a:ext cx="39095" cy="31919"/>
            </a:xfrm>
            <a:custGeom>
              <a:avLst/>
              <a:gdLst>
                <a:gd name="connsiteX0" fmla="*/ 0 w 39095"/>
                <a:gd name="connsiteY0" fmla="*/ 31919 h 31919"/>
                <a:gd name="connsiteX1" fmla="*/ 24192 w 39095"/>
                <a:gd name="connsiteY1" fmla="*/ 3696 h 31919"/>
                <a:gd name="connsiteX2" fmla="*/ 35188 w 39095"/>
                <a:gd name="connsiteY2" fmla="*/ 1497 h 31919"/>
                <a:gd name="connsiteX3" fmla="*/ 36654 w 39095"/>
                <a:gd name="connsiteY3" fmla="*/ 12126 h 31919"/>
                <a:gd name="connsiteX4" fmla="*/ 0 w 39095"/>
                <a:gd name="connsiteY4" fmla="*/ 31919 h 3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95" h="31919">
                  <a:moveTo>
                    <a:pt x="0" y="31919"/>
                  </a:moveTo>
                  <a:cubicBezTo>
                    <a:pt x="8064" y="20557"/>
                    <a:pt x="23459" y="18724"/>
                    <a:pt x="24192" y="3696"/>
                  </a:cubicBezTo>
                  <a:cubicBezTo>
                    <a:pt x="24558" y="-336"/>
                    <a:pt x="30423" y="-1069"/>
                    <a:pt x="35188" y="1497"/>
                  </a:cubicBezTo>
                  <a:cubicBezTo>
                    <a:pt x="41419" y="4796"/>
                    <a:pt x="38853" y="8461"/>
                    <a:pt x="36654" y="12126"/>
                  </a:cubicBezTo>
                  <a:cubicBezTo>
                    <a:pt x="29323" y="24589"/>
                    <a:pt x="17594" y="30087"/>
                    <a:pt x="0" y="31919"/>
                  </a:cubicBezTo>
                  <a:close/>
                </a:path>
              </a:pathLst>
            </a:custGeom>
            <a:solidFill>
              <a:srgbClr val="DF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0A6086BF-5D60-4FF8-84BD-B393EE8B3471}"/>
                </a:ext>
              </a:extLst>
            </p:cNvPr>
            <p:cNvSpPr/>
            <p:nvPr/>
          </p:nvSpPr>
          <p:spPr>
            <a:xfrm>
              <a:off x="10723408" y="4607139"/>
              <a:ext cx="181264" cy="116503"/>
            </a:xfrm>
            <a:custGeom>
              <a:avLst/>
              <a:gdLst>
                <a:gd name="connsiteX0" fmla="*/ 176305 w 181264"/>
                <a:gd name="connsiteY0" fmla="*/ 91579 h 116503"/>
                <a:gd name="connsiteX1" fmla="*/ 168974 w 181264"/>
                <a:gd name="connsiteY1" fmla="*/ 91945 h 116503"/>
                <a:gd name="connsiteX2" fmla="*/ 153580 w 181264"/>
                <a:gd name="connsiteY2" fmla="*/ 91945 h 116503"/>
                <a:gd name="connsiteX3" fmla="*/ 159444 w 181264"/>
                <a:gd name="connsiteY3" fmla="*/ 101475 h 116503"/>
                <a:gd name="connsiteX4" fmla="*/ 154313 w 181264"/>
                <a:gd name="connsiteY4" fmla="*/ 110272 h 116503"/>
                <a:gd name="connsiteX5" fmla="*/ 132320 w 181264"/>
                <a:gd name="connsiteY5" fmla="*/ 116503 h 116503"/>
                <a:gd name="connsiteX6" fmla="*/ 108129 w 181264"/>
                <a:gd name="connsiteY6" fmla="*/ 81316 h 116503"/>
                <a:gd name="connsiteX7" fmla="*/ 104830 w 181264"/>
                <a:gd name="connsiteY7" fmla="*/ 77650 h 116503"/>
                <a:gd name="connsiteX8" fmla="*/ 90535 w 181264"/>
                <a:gd name="connsiteY8" fmla="*/ 80949 h 116503"/>
                <a:gd name="connsiteX9" fmla="*/ 77340 w 181264"/>
                <a:gd name="connsiteY9" fmla="*/ 68120 h 116503"/>
                <a:gd name="connsiteX10" fmla="*/ 58646 w 181264"/>
                <a:gd name="connsiteY10" fmla="*/ 57857 h 116503"/>
                <a:gd name="connsiteX11" fmla="*/ 9163 w 181264"/>
                <a:gd name="connsiteY11" fmla="*/ 35132 h 116503"/>
                <a:gd name="connsiteX12" fmla="*/ 0 w 181264"/>
                <a:gd name="connsiteY12" fmla="*/ 20104 h 116503"/>
                <a:gd name="connsiteX13" fmla="*/ 26391 w 181264"/>
                <a:gd name="connsiteY13" fmla="*/ 1777 h 116503"/>
                <a:gd name="connsiteX14" fmla="*/ 127189 w 181264"/>
                <a:gd name="connsiteY14" fmla="*/ 38431 h 116503"/>
                <a:gd name="connsiteX15" fmla="*/ 135986 w 181264"/>
                <a:gd name="connsiteY15" fmla="*/ 41730 h 116503"/>
                <a:gd name="connsiteX16" fmla="*/ 140384 w 181264"/>
                <a:gd name="connsiteY16" fmla="*/ 44662 h 116503"/>
                <a:gd name="connsiteX17" fmla="*/ 140384 w 181264"/>
                <a:gd name="connsiteY17" fmla="*/ 62989 h 116503"/>
                <a:gd name="connsiteX18" fmla="*/ 151380 w 181264"/>
                <a:gd name="connsiteY18" fmla="*/ 52359 h 116503"/>
                <a:gd name="connsiteX19" fmla="*/ 156145 w 181264"/>
                <a:gd name="connsiteY19" fmla="*/ 53825 h 116503"/>
                <a:gd name="connsiteX20" fmla="*/ 172640 w 181264"/>
                <a:gd name="connsiteY20" fmla="*/ 70686 h 116503"/>
                <a:gd name="connsiteX21" fmla="*/ 176305 w 181264"/>
                <a:gd name="connsiteY21" fmla="*/ 91579 h 11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264" h="116503">
                  <a:moveTo>
                    <a:pt x="176305" y="91579"/>
                  </a:moveTo>
                  <a:cubicBezTo>
                    <a:pt x="173739" y="91579"/>
                    <a:pt x="171540" y="91945"/>
                    <a:pt x="168974" y="91945"/>
                  </a:cubicBezTo>
                  <a:cubicBezTo>
                    <a:pt x="163843" y="86081"/>
                    <a:pt x="158711" y="85348"/>
                    <a:pt x="153580" y="91945"/>
                  </a:cubicBezTo>
                  <a:cubicBezTo>
                    <a:pt x="146982" y="100742"/>
                    <a:pt x="156879" y="98543"/>
                    <a:pt x="159444" y="101475"/>
                  </a:cubicBezTo>
                  <a:cubicBezTo>
                    <a:pt x="163476" y="106240"/>
                    <a:pt x="159078" y="108806"/>
                    <a:pt x="154313" y="110272"/>
                  </a:cubicBezTo>
                  <a:cubicBezTo>
                    <a:pt x="147349" y="112105"/>
                    <a:pt x="140384" y="114304"/>
                    <a:pt x="132320" y="116503"/>
                  </a:cubicBezTo>
                  <a:cubicBezTo>
                    <a:pt x="137452" y="94878"/>
                    <a:pt x="137085" y="77650"/>
                    <a:pt x="108129" y="81316"/>
                  </a:cubicBezTo>
                  <a:cubicBezTo>
                    <a:pt x="107029" y="81316"/>
                    <a:pt x="105563" y="79116"/>
                    <a:pt x="104830" y="77650"/>
                  </a:cubicBezTo>
                  <a:cubicBezTo>
                    <a:pt x="97133" y="61156"/>
                    <a:pt x="95300" y="76551"/>
                    <a:pt x="90535" y="80949"/>
                  </a:cubicBezTo>
                  <a:cubicBezTo>
                    <a:pt x="88336" y="73985"/>
                    <a:pt x="94567" y="59323"/>
                    <a:pt x="77340" y="68120"/>
                  </a:cubicBezTo>
                  <a:cubicBezTo>
                    <a:pt x="70009" y="71786"/>
                    <a:pt x="65610" y="60789"/>
                    <a:pt x="58646" y="57857"/>
                  </a:cubicBezTo>
                  <a:cubicBezTo>
                    <a:pt x="42152" y="50160"/>
                    <a:pt x="23092" y="49060"/>
                    <a:pt x="9163" y="35132"/>
                  </a:cubicBezTo>
                  <a:cubicBezTo>
                    <a:pt x="4765" y="30733"/>
                    <a:pt x="1466" y="26335"/>
                    <a:pt x="0" y="20104"/>
                  </a:cubicBezTo>
                  <a:cubicBezTo>
                    <a:pt x="367" y="1410"/>
                    <a:pt x="6598" y="-2988"/>
                    <a:pt x="26391" y="1777"/>
                  </a:cubicBezTo>
                  <a:cubicBezTo>
                    <a:pt x="57913" y="20104"/>
                    <a:pt x="94200" y="24502"/>
                    <a:pt x="127189" y="38431"/>
                  </a:cubicBezTo>
                  <a:cubicBezTo>
                    <a:pt x="130121" y="39530"/>
                    <a:pt x="133053" y="40630"/>
                    <a:pt x="135986" y="41730"/>
                  </a:cubicBezTo>
                  <a:cubicBezTo>
                    <a:pt x="137452" y="42463"/>
                    <a:pt x="138918" y="43562"/>
                    <a:pt x="140384" y="44662"/>
                  </a:cubicBezTo>
                  <a:cubicBezTo>
                    <a:pt x="145149" y="49793"/>
                    <a:pt x="143683" y="55658"/>
                    <a:pt x="140384" y="62989"/>
                  </a:cubicBezTo>
                  <a:cubicBezTo>
                    <a:pt x="145516" y="58957"/>
                    <a:pt x="146249" y="53459"/>
                    <a:pt x="151380" y="52359"/>
                  </a:cubicBezTo>
                  <a:cubicBezTo>
                    <a:pt x="153213" y="52359"/>
                    <a:pt x="154679" y="52726"/>
                    <a:pt x="156145" y="53825"/>
                  </a:cubicBezTo>
                  <a:cubicBezTo>
                    <a:pt x="160544" y="60423"/>
                    <a:pt x="164576" y="67387"/>
                    <a:pt x="172640" y="70686"/>
                  </a:cubicBezTo>
                  <a:cubicBezTo>
                    <a:pt x="183636" y="76184"/>
                    <a:pt x="183269" y="83148"/>
                    <a:pt x="176305" y="91579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0926DD1D-7A97-4010-A662-8E107BEB1626}"/>
                </a:ext>
              </a:extLst>
            </p:cNvPr>
            <p:cNvSpPr/>
            <p:nvPr/>
          </p:nvSpPr>
          <p:spPr>
            <a:xfrm>
              <a:off x="10715711" y="4599249"/>
              <a:ext cx="37020" cy="31659"/>
            </a:xfrm>
            <a:custGeom>
              <a:avLst/>
              <a:gdLst>
                <a:gd name="connsiteX0" fmla="*/ 33721 w 37020"/>
                <a:gd name="connsiteY0" fmla="*/ 12599 h 31659"/>
                <a:gd name="connsiteX1" fmla="*/ 7697 w 37020"/>
                <a:gd name="connsiteY1" fmla="*/ 27627 h 31659"/>
                <a:gd name="connsiteX2" fmla="*/ 0 w 37020"/>
                <a:gd name="connsiteY2" fmla="*/ 31659 h 31659"/>
                <a:gd name="connsiteX3" fmla="*/ 15028 w 37020"/>
                <a:gd name="connsiteY3" fmla="*/ 1603 h 31659"/>
                <a:gd name="connsiteX4" fmla="*/ 15028 w 37020"/>
                <a:gd name="connsiteY4" fmla="*/ 1603 h 31659"/>
                <a:gd name="connsiteX5" fmla="*/ 37020 w 37020"/>
                <a:gd name="connsiteY5" fmla="*/ 12599 h 31659"/>
                <a:gd name="connsiteX6" fmla="*/ 35554 w 37020"/>
                <a:gd name="connsiteY6" fmla="*/ 12966 h 31659"/>
                <a:gd name="connsiteX7" fmla="*/ 33721 w 37020"/>
                <a:gd name="connsiteY7" fmla="*/ 12599 h 3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20" h="31659">
                  <a:moveTo>
                    <a:pt x="33721" y="12599"/>
                  </a:moveTo>
                  <a:cubicBezTo>
                    <a:pt x="19427" y="7468"/>
                    <a:pt x="10996" y="12966"/>
                    <a:pt x="7697" y="27627"/>
                  </a:cubicBezTo>
                  <a:cubicBezTo>
                    <a:pt x="5132" y="29094"/>
                    <a:pt x="2566" y="30193"/>
                    <a:pt x="0" y="31659"/>
                  </a:cubicBezTo>
                  <a:cubicBezTo>
                    <a:pt x="3299" y="20663"/>
                    <a:pt x="2932" y="8201"/>
                    <a:pt x="15028" y="1603"/>
                  </a:cubicBezTo>
                  <a:lnTo>
                    <a:pt x="15028" y="1603"/>
                  </a:lnTo>
                  <a:cubicBezTo>
                    <a:pt x="26024" y="-2062"/>
                    <a:pt x="34088" y="137"/>
                    <a:pt x="37020" y="12599"/>
                  </a:cubicBezTo>
                  <a:cubicBezTo>
                    <a:pt x="37020" y="12599"/>
                    <a:pt x="36287" y="12966"/>
                    <a:pt x="35554" y="12966"/>
                  </a:cubicBezTo>
                  <a:cubicBezTo>
                    <a:pt x="35188" y="12966"/>
                    <a:pt x="34455" y="12966"/>
                    <a:pt x="33721" y="12599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63DA888D-06A7-4B4C-9CC0-DF5B3DADA6E8}"/>
                </a:ext>
              </a:extLst>
            </p:cNvPr>
            <p:cNvSpPr/>
            <p:nvPr/>
          </p:nvSpPr>
          <p:spPr>
            <a:xfrm>
              <a:off x="10760730" y="4453272"/>
              <a:ext cx="533840" cy="217161"/>
            </a:xfrm>
            <a:custGeom>
              <a:avLst/>
              <a:gdLst>
                <a:gd name="connsiteX0" fmla="*/ 82903 w 533840"/>
                <a:gd name="connsiteY0" fmla="*/ 16726 h 217161"/>
                <a:gd name="connsiteX1" fmla="*/ 198363 w 533840"/>
                <a:gd name="connsiteY1" fmla="*/ 965 h 217161"/>
                <a:gd name="connsiteX2" fmla="*/ 214124 w 533840"/>
                <a:gd name="connsiteY2" fmla="*/ 4264 h 217161"/>
                <a:gd name="connsiteX3" fmla="*/ 212292 w 533840"/>
                <a:gd name="connsiteY3" fmla="*/ 6463 h 217161"/>
                <a:gd name="connsiteX4" fmla="*/ 196897 w 533840"/>
                <a:gd name="connsiteY4" fmla="*/ 17092 h 217161"/>
                <a:gd name="connsiteX5" fmla="*/ 210825 w 533840"/>
                <a:gd name="connsiteY5" fmla="*/ 48248 h 217161"/>
                <a:gd name="connsiteX6" fmla="*/ 310157 w 533840"/>
                <a:gd name="connsiteY6" fmla="*/ 91866 h 217161"/>
                <a:gd name="connsiteX7" fmla="*/ 318954 w 533840"/>
                <a:gd name="connsiteY7" fmla="*/ 94799 h 217161"/>
                <a:gd name="connsiteX8" fmla="*/ 400692 w 533840"/>
                <a:gd name="connsiteY8" fmla="*/ 127054 h 217161"/>
                <a:gd name="connsiteX9" fmla="*/ 449076 w 533840"/>
                <a:gd name="connsiteY9" fmla="*/ 149779 h 217161"/>
                <a:gd name="connsiteX10" fmla="*/ 520551 w 533840"/>
                <a:gd name="connsiteY10" fmla="*/ 170306 h 217161"/>
                <a:gd name="connsiteX11" fmla="*/ 533746 w 533840"/>
                <a:gd name="connsiteY11" fmla="*/ 180569 h 217161"/>
                <a:gd name="connsiteX12" fmla="*/ 523483 w 533840"/>
                <a:gd name="connsiteY12" fmla="*/ 195963 h 217161"/>
                <a:gd name="connsiteX13" fmla="*/ 521284 w 533840"/>
                <a:gd name="connsiteY13" fmla="*/ 195963 h 217161"/>
                <a:gd name="connsiteX14" fmla="*/ 515786 w 533840"/>
                <a:gd name="connsiteY14" fmla="*/ 208792 h 217161"/>
                <a:gd name="connsiteX15" fmla="*/ 496359 w 533840"/>
                <a:gd name="connsiteY15" fmla="*/ 197429 h 217161"/>
                <a:gd name="connsiteX16" fmla="*/ 477299 w 533840"/>
                <a:gd name="connsiteY16" fmla="*/ 188999 h 217161"/>
                <a:gd name="connsiteX17" fmla="*/ 424517 w 533840"/>
                <a:gd name="connsiteY17" fmla="*/ 193764 h 217161"/>
                <a:gd name="connsiteX18" fmla="*/ 381266 w 533840"/>
                <a:gd name="connsiteY18" fmla="*/ 189366 h 217161"/>
                <a:gd name="connsiteX19" fmla="*/ 362939 w 533840"/>
                <a:gd name="connsiteY19" fmla="*/ 204760 h 217161"/>
                <a:gd name="connsiteX20" fmla="*/ 355975 w 533840"/>
                <a:gd name="connsiteY20" fmla="*/ 208792 h 217161"/>
                <a:gd name="connsiteX21" fmla="*/ 330684 w 533840"/>
                <a:gd name="connsiteY21" fmla="*/ 213924 h 217161"/>
                <a:gd name="connsiteX22" fmla="*/ 318221 w 533840"/>
                <a:gd name="connsiteY22" fmla="*/ 206593 h 217161"/>
                <a:gd name="connsiteX23" fmla="*/ 314556 w 533840"/>
                <a:gd name="connsiteY23" fmla="*/ 187533 h 217161"/>
                <a:gd name="connsiteX24" fmla="*/ 280101 w 533840"/>
                <a:gd name="connsiteY24" fmla="*/ 194864 h 217161"/>
                <a:gd name="connsiteX25" fmla="*/ 271671 w 533840"/>
                <a:gd name="connsiteY25" fmla="*/ 207326 h 217161"/>
                <a:gd name="connsiteX26" fmla="*/ 247846 w 533840"/>
                <a:gd name="connsiteY26" fmla="*/ 192298 h 217161"/>
                <a:gd name="connsiteX27" fmla="*/ 235384 w 533840"/>
                <a:gd name="connsiteY27" fmla="*/ 187166 h 217161"/>
                <a:gd name="connsiteX28" fmla="*/ 225120 w 533840"/>
                <a:gd name="connsiteY28" fmla="*/ 187533 h 217161"/>
                <a:gd name="connsiteX29" fmla="*/ 193598 w 533840"/>
                <a:gd name="connsiteY29" fmla="*/ 175804 h 217161"/>
                <a:gd name="connsiteX30" fmla="*/ 180403 w 533840"/>
                <a:gd name="connsiteY30" fmla="*/ 157843 h 217161"/>
                <a:gd name="connsiteX31" fmla="*/ 141183 w 533840"/>
                <a:gd name="connsiteY31" fmla="*/ 168839 h 217161"/>
                <a:gd name="connsiteX32" fmla="*/ 125055 w 533840"/>
                <a:gd name="connsiteY32" fmla="*/ 171039 h 217161"/>
                <a:gd name="connsiteX33" fmla="*/ 117725 w 533840"/>
                <a:gd name="connsiteY33" fmla="*/ 174338 h 217161"/>
                <a:gd name="connsiteX34" fmla="*/ 97932 w 533840"/>
                <a:gd name="connsiteY34" fmla="*/ 169572 h 217161"/>
                <a:gd name="connsiteX35" fmla="*/ 119924 w 533840"/>
                <a:gd name="connsiteY35" fmla="*/ 158576 h 217161"/>
                <a:gd name="connsiteX36" fmla="*/ 105629 w 533840"/>
                <a:gd name="connsiteY36" fmla="*/ 145747 h 217161"/>
                <a:gd name="connsiteX37" fmla="*/ 93533 w 533840"/>
                <a:gd name="connsiteY37" fmla="*/ 143182 h 217161"/>
                <a:gd name="connsiteX38" fmla="*/ 61278 w 533840"/>
                <a:gd name="connsiteY38" fmla="*/ 138783 h 217161"/>
                <a:gd name="connsiteX39" fmla="*/ 77039 w 533840"/>
                <a:gd name="connsiteY39" fmla="*/ 117891 h 217161"/>
                <a:gd name="connsiteX40" fmla="*/ 62744 w 533840"/>
                <a:gd name="connsiteY40" fmla="*/ 69507 h 217161"/>
                <a:gd name="connsiteX41" fmla="*/ 51748 w 533840"/>
                <a:gd name="connsiteY41" fmla="*/ 57778 h 217161"/>
                <a:gd name="connsiteX42" fmla="*/ 33054 w 533840"/>
                <a:gd name="connsiteY42" fmla="*/ 54479 h 217161"/>
                <a:gd name="connsiteX43" fmla="*/ 11795 w 533840"/>
                <a:gd name="connsiteY43" fmla="*/ 64742 h 217161"/>
                <a:gd name="connsiteX44" fmla="*/ 11795 w 533840"/>
                <a:gd name="connsiteY44" fmla="*/ 64742 h 217161"/>
                <a:gd name="connsiteX45" fmla="*/ 66 w 533840"/>
                <a:gd name="connsiteY45" fmla="*/ 48981 h 217161"/>
                <a:gd name="connsiteX46" fmla="*/ 15460 w 533840"/>
                <a:gd name="connsiteY46" fmla="*/ 34686 h 217161"/>
                <a:gd name="connsiteX47" fmla="*/ 15460 w 533840"/>
                <a:gd name="connsiteY47" fmla="*/ 34686 h 217161"/>
                <a:gd name="connsiteX48" fmla="*/ 82903 w 533840"/>
                <a:gd name="connsiteY48" fmla="*/ 16726 h 21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3840" h="217161">
                  <a:moveTo>
                    <a:pt x="82903" y="16726"/>
                  </a:moveTo>
                  <a:cubicBezTo>
                    <a:pt x="119191" y="-4533"/>
                    <a:pt x="159143" y="232"/>
                    <a:pt x="198363" y="965"/>
                  </a:cubicBezTo>
                  <a:cubicBezTo>
                    <a:pt x="203861" y="965"/>
                    <a:pt x="209726" y="-135"/>
                    <a:pt x="214124" y="4264"/>
                  </a:cubicBezTo>
                  <a:cubicBezTo>
                    <a:pt x="213391" y="4997"/>
                    <a:pt x="213025" y="5730"/>
                    <a:pt x="212292" y="6463"/>
                  </a:cubicBezTo>
                  <a:cubicBezTo>
                    <a:pt x="207527" y="10495"/>
                    <a:pt x="196164" y="8295"/>
                    <a:pt x="196897" y="17092"/>
                  </a:cubicBezTo>
                  <a:cubicBezTo>
                    <a:pt x="197630" y="28822"/>
                    <a:pt x="200929" y="40184"/>
                    <a:pt x="210825" y="48248"/>
                  </a:cubicBezTo>
                  <a:cubicBezTo>
                    <a:pt x="240148" y="71707"/>
                    <a:pt x="273870" y="84536"/>
                    <a:pt x="310157" y="91866"/>
                  </a:cubicBezTo>
                  <a:cubicBezTo>
                    <a:pt x="313090" y="92599"/>
                    <a:pt x="316755" y="92599"/>
                    <a:pt x="318954" y="94799"/>
                  </a:cubicBezTo>
                  <a:cubicBezTo>
                    <a:pt x="340947" y="118990"/>
                    <a:pt x="372102" y="121189"/>
                    <a:pt x="400692" y="127054"/>
                  </a:cubicBezTo>
                  <a:cubicBezTo>
                    <a:pt x="419386" y="130719"/>
                    <a:pt x="435880" y="138783"/>
                    <a:pt x="449076" y="149779"/>
                  </a:cubicBezTo>
                  <a:cubicBezTo>
                    <a:pt x="470701" y="167740"/>
                    <a:pt x="494893" y="170672"/>
                    <a:pt x="520551" y="170306"/>
                  </a:cubicBezTo>
                  <a:cubicBezTo>
                    <a:pt x="526049" y="172505"/>
                    <a:pt x="534846" y="173604"/>
                    <a:pt x="533746" y="180569"/>
                  </a:cubicBezTo>
                  <a:cubicBezTo>
                    <a:pt x="533013" y="185700"/>
                    <a:pt x="532646" y="194864"/>
                    <a:pt x="523483" y="195963"/>
                  </a:cubicBezTo>
                  <a:cubicBezTo>
                    <a:pt x="522750" y="195963"/>
                    <a:pt x="520184" y="193764"/>
                    <a:pt x="521284" y="195963"/>
                  </a:cubicBezTo>
                  <a:cubicBezTo>
                    <a:pt x="524949" y="203294"/>
                    <a:pt x="524949" y="208792"/>
                    <a:pt x="515786" y="208792"/>
                  </a:cubicBezTo>
                  <a:cubicBezTo>
                    <a:pt x="507722" y="209159"/>
                    <a:pt x="499291" y="207326"/>
                    <a:pt x="496359" y="197429"/>
                  </a:cubicBezTo>
                  <a:cubicBezTo>
                    <a:pt x="493427" y="187166"/>
                    <a:pt x="488662" y="187166"/>
                    <a:pt x="477299" y="188999"/>
                  </a:cubicBezTo>
                  <a:cubicBezTo>
                    <a:pt x="460438" y="191565"/>
                    <a:pt x="443944" y="198896"/>
                    <a:pt x="424517" y="193764"/>
                  </a:cubicBezTo>
                  <a:cubicBezTo>
                    <a:pt x="411689" y="190465"/>
                    <a:pt x="395927" y="194131"/>
                    <a:pt x="381266" y="189366"/>
                  </a:cubicBezTo>
                  <a:cubicBezTo>
                    <a:pt x="369537" y="185700"/>
                    <a:pt x="370270" y="200728"/>
                    <a:pt x="362939" y="204760"/>
                  </a:cubicBezTo>
                  <a:cubicBezTo>
                    <a:pt x="361106" y="206593"/>
                    <a:pt x="358540" y="208059"/>
                    <a:pt x="355975" y="208792"/>
                  </a:cubicBezTo>
                  <a:cubicBezTo>
                    <a:pt x="347178" y="207693"/>
                    <a:pt x="338747" y="205127"/>
                    <a:pt x="330684" y="213924"/>
                  </a:cubicBezTo>
                  <a:cubicBezTo>
                    <a:pt x="324819" y="220155"/>
                    <a:pt x="318588" y="217223"/>
                    <a:pt x="318221" y="206593"/>
                  </a:cubicBezTo>
                  <a:cubicBezTo>
                    <a:pt x="318221" y="200362"/>
                    <a:pt x="323719" y="193031"/>
                    <a:pt x="314556" y="187533"/>
                  </a:cubicBezTo>
                  <a:cubicBezTo>
                    <a:pt x="305392" y="182035"/>
                    <a:pt x="284866" y="185700"/>
                    <a:pt x="280101" y="194864"/>
                  </a:cubicBezTo>
                  <a:cubicBezTo>
                    <a:pt x="277535" y="199629"/>
                    <a:pt x="281934" y="210625"/>
                    <a:pt x="271671" y="207326"/>
                  </a:cubicBezTo>
                  <a:cubicBezTo>
                    <a:pt x="262874" y="204760"/>
                    <a:pt x="249678" y="203294"/>
                    <a:pt x="247846" y="192298"/>
                  </a:cubicBezTo>
                  <a:cubicBezTo>
                    <a:pt x="245647" y="180935"/>
                    <a:pt x="242714" y="181302"/>
                    <a:pt x="235384" y="187166"/>
                  </a:cubicBezTo>
                  <a:cubicBezTo>
                    <a:pt x="232451" y="189732"/>
                    <a:pt x="228053" y="191198"/>
                    <a:pt x="225120" y="187533"/>
                  </a:cubicBezTo>
                  <a:cubicBezTo>
                    <a:pt x="216690" y="177270"/>
                    <a:pt x="204228" y="179102"/>
                    <a:pt x="193598" y="175804"/>
                  </a:cubicBezTo>
                  <a:cubicBezTo>
                    <a:pt x="185168" y="173238"/>
                    <a:pt x="178937" y="170306"/>
                    <a:pt x="180403" y="157843"/>
                  </a:cubicBezTo>
                  <a:cubicBezTo>
                    <a:pt x="168673" y="171772"/>
                    <a:pt x="154378" y="169572"/>
                    <a:pt x="141183" y="168839"/>
                  </a:cubicBezTo>
                  <a:cubicBezTo>
                    <a:pt x="135685" y="168473"/>
                    <a:pt x="130187" y="167007"/>
                    <a:pt x="125055" y="171039"/>
                  </a:cubicBezTo>
                  <a:cubicBezTo>
                    <a:pt x="122856" y="172505"/>
                    <a:pt x="120290" y="173238"/>
                    <a:pt x="117725" y="174338"/>
                  </a:cubicBezTo>
                  <a:cubicBezTo>
                    <a:pt x="110027" y="176537"/>
                    <a:pt x="103063" y="176903"/>
                    <a:pt x="97932" y="169572"/>
                  </a:cubicBezTo>
                  <a:cubicBezTo>
                    <a:pt x="101597" y="159676"/>
                    <a:pt x="112960" y="166274"/>
                    <a:pt x="119924" y="158576"/>
                  </a:cubicBezTo>
                  <a:cubicBezTo>
                    <a:pt x="112960" y="156744"/>
                    <a:pt x="103430" y="158576"/>
                    <a:pt x="105629" y="145747"/>
                  </a:cubicBezTo>
                  <a:cubicBezTo>
                    <a:pt x="106728" y="139516"/>
                    <a:pt x="97932" y="137317"/>
                    <a:pt x="93533" y="143182"/>
                  </a:cubicBezTo>
                  <a:cubicBezTo>
                    <a:pt x="79971" y="159309"/>
                    <a:pt x="72640" y="134018"/>
                    <a:pt x="61278" y="138783"/>
                  </a:cubicBezTo>
                  <a:cubicBezTo>
                    <a:pt x="57979" y="127421"/>
                    <a:pt x="64576" y="121556"/>
                    <a:pt x="77039" y="117891"/>
                  </a:cubicBezTo>
                  <a:cubicBezTo>
                    <a:pt x="53947" y="105428"/>
                    <a:pt x="67875" y="85269"/>
                    <a:pt x="62744" y="69507"/>
                  </a:cubicBezTo>
                  <a:cubicBezTo>
                    <a:pt x="60178" y="61444"/>
                    <a:pt x="66776" y="53746"/>
                    <a:pt x="51748" y="57778"/>
                  </a:cubicBezTo>
                  <a:cubicBezTo>
                    <a:pt x="47716" y="58878"/>
                    <a:pt x="39652" y="55579"/>
                    <a:pt x="33054" y="54479"/>
                  </a:cubicBezTo>
                  <a:cubicBezTo>
                    <a:pt x="22058" y="52647"/>
                    <a:pt x="16926" y="57412"/>
                    <a:pt x="11795" y="64742"/>
                  </a:cubicBezTo>
                  <a:lnTo>
                    <a:pt x="11795" y="64742"/>
                  </a:lnTo>
                  <a:cubicBezTo>
                    <a:pt x="4831" y="61810"/>
                    <a:pt x="-667" y="58145"/>
                    <a:pt x="66" y="48981"/>
                  </a:cubicBezTo>
                  <a:cubicBezTo>
                    <a:pt x="1165" y="39085"/>
                    <a:pt x="7763" y="36885"/>
                    <a:pt x="15460" y="34686"/>
                  </a:cubicBezTo>
                  <a:lnTo>
                    <a:pt x="15460" y="34686"/>
                  </a:lnTo>
                  <a:cubicBezTo>
                    <a:pt x="37819" y="28822"/>
                    <a:pt x="59078" y="17825"/>
                    <a:pt x="82903" y="16726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F2EB7586-B6CC-4B2D-883E-DB3331C39981}"/>
                </a:ext>
              </a:extLst>
            </p:cNvPr>
            <p:cNvSpPr/>
            <p:nvPr/>
          </p:nvSpPr>
          <p:spPr>
            <a:xfrm>
              <a:off x="10730369" y="4585439"/>
              <a:ext cx="163984" cy="67828"/>
            </a:xfrm>
            <a:custGeom>
              <a:avLst/>
              <a:gdLst>
                <a:gd name="connsiteX0" fmla="*/ 147352 w 163984"/>
                <a:gd name="connsiteY0" fmla="*/ 38139 h 67828"/>
                <a:gd name="connsiteX1" fmla="*/ 154683 w 163984"/>
                <a:gd name="connsiteY1" fmla="*/ 37772 h 67828"/>
                <a:gd name="connsiteX2" fmla="*/ 156515 w 163984"/>
                <a:gd name="connsiteY2" fmla="*/ 54999 h 67828"/>
                <a:gd name="connsiteX3" fmla="*/ 132324 w 163984"/>
                <a:gd name="connsiteY3" fmla="*/ 67828 h 67828"/>
                <a:gd name="connsiteX4" fmla="*/ 21996 w 163984"/>
                <a:gd name="connsiteY4" fmla="*/ 29342 h 67828"/>
                <a:gd name="connsiteX5" fmla="*/ 19430 w 163984"/>
                <a:gd name="connsiteY5" fmla="*/ 26776 h 67828"/>
                <a:gd name="connsiteX6" fmla="*/ 737 w 163984"/>
                <a:gd name="connsiteY6" fmla="*/ 15413 h 67828"/>
                <a:gd name="connsiteX7" fmla="*/ 17597 w 163984"/>
                <a:gd name="connsiteY7" fmla="*/ 1118 h 67828"/>
                <a:gd name="connsiteX8" fmla="*/ 79909 w 163984"/>
                <a:gd name="connsiteY8" fmla="*/ 16146 h 67828"/>
                <a:gd name="connsiteX9" fmla="*/ 116929 w 163984"/>
                <a:gd name="connsiteY9" fmla="*/ 38139 h 67828"/>
                <a:gd name="connsiteX10" fmla="*/ 127559 w 163984"/>
                <a:gd name="connsiteY10" fmla="*/ 47302 h 67828"/>
                <a:gd name="connsiteX11" fmla="*/ 147352 w 163984"/>
                <a:gd name="connsiteY11" fmla="*/ 38139 h 6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984" h="67828">
                  <a:moveTo>
                    <a:pt x="147352" y="38139"/>
                  </a:moveTo>
                  <a:cubicBezTo>
                    <a:pt x="149918" y="38139"/>
                    <a:pt x="152117" y="37772"/>
                    <a:pt x="154683" y="37772"/>
                  </a:cubicBezTo>
                  <a:cubicBezTo>
                    <a:pt x="167512" y="42171"/>
                    <a:pt x="166045" y="49868"/>
                    <a:pt x="156515" y="54999"/>
                  </a:cubicBezTo>
                  <a:cubicBezTo>
                    <a:pt x="148452" y="59398"/>
                    <a:pt x="141487" y="65262"/>
                    <a:pt x="132324" y="67828"/>
                  </a:cubicBezTo>
                  <a:cubicBezTo>
                    <a:pt x="95670" y="54633"/>
                    <a:pt x="56450" y="48768"/>
                    <a:pt x="21996" y="29342"/>
                  </a:cubicBezTo>
                  <a:cubicBezTo>
                    <a:pt x="20896" y="28609"/>
                    <a:pt x="20163" y="27509"/>
                    <a:pt x="19430" y="26776"/>
                  </a:cubicBezTo>
                  <a:cubicBezTo>
                    <a:pt x="16498" y="17979"/>
                    <a:pt x="8067" y="17612"/>
                    <a:pt x="737" y="15413"/>
                  </a:cubicBezTo>
                  <a:cubicBezTo>
                    <a:pt x="-2196" y="385"/>
                    <a:pt x="3669" y="-1814"/>
                    <a:pt x="17597" y="1118"/>
                  </a:cubicBezTo>
                  <a:cubicBezTo>
                    <a:pt x="38490" y="5517"/>
                    <a:pt x="61582" y="3684"/>
                    <a:pt x="79909" y="16146"/>
                  </a:cubicBezTo>
                  <a:cubicBezTo>
                    <a:pt x="92005" y="24210"/>
                    <a:pt x="108132" y="24943"/>
                    <a:pt x="116929" y="38139"/>
                  </a:cubicBezTo>
                  <a:cubicBezTo>
                    <a:pt x="118029" y="44370"/>
                    <a:pt x="117296" y="52067"/>
                    <a:pt x="127559" y="47302"/>
                  </a:cubicBezTo>
                  <a:cubicBezTo>
                    <a:pt x="134157" y="44003"/>
                    <a:pt x="143320" y="46202"/>
                    <a:pt x="147352" y="38139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8646A54-CDD9-4893-8566-EB3B50FD41FA}"/>
                </a:ext>
              </a:extLst>
            </p:cNvPr>
            <p:cNvSpPr/>
            <p:nvPr/>
          </p:nvSpPr>
          <p:spPr>
            <a:xfrm>
              <a:off x="10839235" y="4623211"/>
              <a:ext cx="38486" cy="14060"/>
            </a:xfrm>
            <a:custGeom>
              <a:avLst/>
              <a:gdLst>
                <a:gd name="connsiteX0" fmla="*/ 38487 w 38486"/>
                <a:gd name="connsiteY0" fmla="*/ 367 h 14060"/>
                <a:gd name="connsiteX1" fmla="*/ 0 w 38486"/>
                <a:gd name="connsiteY1" fmla="*/ 11729 h 14060"/>
                <a:gd name="connsiteX2" fmla="*/ 8430 w 38486"/>
                <a:gd name="connsiteY2" fmla="*/ 0 h 14060"/>
                <a:gd name="connsiteX3" fmla="*/ 19427 w 38486"/>
                <a:gd name="connsiteY3" fmla="*/ 0 h 14060"/>
                <a:gd name="connsiteX4" fmla="*/ 38487 w 38486"/>
                <a:gd name="connsiteY4" fmla="*/ 367 h 1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86" h="14060">
                  <a:moveTo>
                    <a:pt x="38487" y="367"/>
                  </a:moveTo>
                  <a:cubicBezTo>
                    <a:pt x="33722" y="12829"/>
                    <a:pt x="18693" y="17227"/>
                    <a:pt x="0" y="11729"/>
                  </a:cubicBezTo>
                  <a:cubicBezTo>
                    <a:pt x="367" y="5865"/>
                    <a:pt x="10630" y="6964"/>
                    <a:pt x="8430" y="0"/>
                  </a:cubicBezTo>
                  <a:cubicBezTo>
                    <a:pt x="12096" y="0"/>
                    <a:pt x="15761" y="0"/>
                    <a:pt x="19427" y="0"/>
                  </a:cubicBezTo>
                  <a:cubicBezTo>
                    <a:pt x="25658" y="733"/>
                    <a:pt x="31889" y="5132"/>
                    <a:pt x="38487" y="367"/>
                  </a:cubicBez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31CE6BA1-33DC-4095-9830-A0D8126F58CD}"/>
                </a:ext>
              </a:extLst>
            </p:cNvPr>
            <p:cNvSpPr/>
            <p:nvPr/>
          </p:nvSpPr>
          <p:spPr>
            <a:xfrm>
              <a:off x="10682356" y="4544176"/>
              <a:ext cx="37431" cy="22954"/>
            </a:xfrm>
            <a:custGeom>
              <a:avLst/>
              <a:gdLst>
                <a:gd name="connsiteX0" fmla="*/ 0 w 37431"/>
                <a:gd name="connsiteY0" fmla="*/ 3894 h 22954"/>
                <a:gd name="connsiteX1" fmla="*/ 37387 w 37431"/>
                <a:gd name="connsiteY1" fmla="*/ 4261 h 22954"/>
                <a:gd name="connsiteX2" fmla="*/ 29690 w 37431"/>
                <a:gd name="connsiteY2" fmla="*/ 22954 h 22954"/>
                <a:gd name="connsiteX3" fmla="*/ 13195 w 37431"/>
                <a:gd name="connsiteY3" fmla="*/ 7559 h 22954"/>
                <a:gd name="connsiteX4" fmla="*/ 0 w 37431"/>
                <a:gd name="connsiteY4" fmla="*/ 3894 h 2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31" h="22954">
                  <a:moveTo>
                    <a:pt x="0" y="3894"/>
                  </a:moveTo>
                  <a:cubicBezTo>
                    <a:pt x="12462" y="595"/>
                    <a:pt x="24925" y="-3070"/>
                    <a:pt x="37387" y="4261"/>
                  </a:cubicBezTo>
                  <a:cubicBezTo>
                    <a:pt x="37754" y="10858"/>
                    <a:pt x="35921" y="16356"/>
                    <a:pt x="29690" y="22954"/>
                  </a:cubicBezTo>
                  <a:cubicBezTo>
                    <a:pt x="30423" y="9759"/>
                    <a:pt x="28223" y="962"/>
                    <a:pt x="13195" y="7559"/>
                  </a:cubicBezTo>
                  <a:cubicBezTo>
                    <a:pt x="9163" y="8659"/>
                    <a:pt x="3299" y="9026"/>
                    <a:pt x="0" y="3894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039A15F-C926-42C2-83FE-92568A004354}"/>
                </a:ext>
              </a:extLst>
            </p:cNvPr>
            <p:cNvSpPr/>
            <p:nvPr/>
          </p:nvSpPr>
          <p:spPr>
            <a:xfrm>
              <a:off x="10260069" y="6516536"/>
              <a:ext cx="230330" cy="492111"/>
            </a:xfrm>
            <a:custGeom>
              <a:avLst/>
              <a:gdLst>
                <a:gd name="connsiteX0" fmla="*/ 8099 w 230330"/>
                <a:gd name="connsiteY0" fmla="*/ 29537 h 492111"/>
                <a:gd name="connsiteX1" fmla="*/ 58681 w 230330"/>
                <a:gd name="connsiteY1" fmla="*/ 2779 h 492111"/>
                <a:gd name="connsiteX2" fmla="*/ 114028 w 230330"/>
                <a:gd name="connsiteY2" fmla="*/ 22572 h 492111"/>
                <a:gd name="connsiteX3" fmla="*/ 166443 w 230330"/>
                <a:gd name="connsiteY3" fmla="*/ 75721 h 492111"/>
                <a:gd name="connsiteX4" fmla="*/ 180738 w 230330"/>
                <a:gd name="connsiteY4" fmla="*/ 87816 h 492111"/>
                <a:gd name="connsiteX5" fmla="*/ 188436 w 230330"/>
                <a:gd name="connsiteY5" fmla="*/ 96980 h 492111"/>
                <a:gd name="connsiteX6" fmla="*/ 203830 w 230330"/>
                <a:gd name="connsiteY6" fmla="*/ 121538 h 492111"/>
                <a:gd name="connsiteX7" fmla="*/ 227289 w 230330"/>
                <a:gd name="connsiteY7" fmla="*/ 142431 h 492111"/>
                <a:gd name="connsiteX8" fmla="*/ 207496 w 230330"/>
                <a:gd name="connsiteY8" fmla="*/ 153793 h 492111"/>
                <a:gd name="connsiteX9" fmla="*/ 190635 w 230330"/>
                <a:gd name="connsiteY9" fmla="*/ 168821 h 492111"/>
                <a:gd name="connsiteX10" fmla="*/ 176707 w 230330"/>
                <a:gd name="connsiteY10" fmla="*/ 182750 h 492111"/>
                <a:gd name="connsiteX11" fmla="*/ 155081 w 230330"/>
                <a:gd name="connsiteY11" fmla="*/ 213539 h 492111"/>
                <a:gd name="connsiteX12" fmla="*/ 170475 w 230330"/>
                <a:gd name="connsiteY12" fmla="*/ 235898 h 492111"/>
                <a:gd name="connsiteX13" fmla="*/ 174874 w 230330"/>
                <a:gd name="connsiteY13" fmla="*/ 257890 h 492111"/>
                <a:gd name="connsiteX14" fmla="*/ 177806 w 230330"/>
                <a:gd name="connsiteY14" fmla="*/ 281349 h 492111"/>
                <a:gd name="connsiteX15" fmla="*/ 191735 w 230330"/>
                <a:gd name="connsiteY15" fmla="*/ 353190 h 492111"/>
                <a:gd name="connsiteX16" fmla="*/ 186970 w 230330"/>
                <a:gd name="connsiteY16" fmla="*/ 365286 h 492111"/>
                <a:gd name="connsiteX17" fmla="*/ 170475 w 230330"/>
                <a:gd name="connsiteY17" fmla="*/ 381047 h 492111"/>
                <a:gd name="connsiteX18" fmla="*/ 178906 w 230330"/>
                <a:gd name="connsiteY18" fmla="*/ 381414 h 492111"/>
                <a:gd name="connsiteX19" fmla="*/ 205297 w 230330"/>
                <a:gd name="connsiteY19" fmla="*/ 418801 h 492111"/>
                <a:gd name="connsiteX20" fmla="*/ 226922 w 230330"/>
                <a:gd name="connsiteY20" fmla="*/ 453622 h 492111"/>
                <a:gd name="connsiteX21" fmla="*/ 224357 w 230330"/>
                <a:gd name="connsiteY21" fmla="*/ 485511 h 492111"/>
                <a:gd name="connsiteX22" fmla="*/ 197966 w 230330"/>
                <a:gd name="connsiteY22" fmla="*/ 486610 h 492111"/>
                <a:gd name="connsiteX23" fmla="*/ 184770 w 230330"/>
                <a:gd name="connsiteY23" fmla="*/ 473782 h 492111"/>
                <a:gd name="connsiteX24" fmla="*/ 88004 w 230330"/>
                <a:gd name="connsiteY24" fmla="*/ 308839 h 492111"/>
                <a:gd name="connsiteX25" fmla="*/ 27159 w 230330"/>
                <a:gd name="connsiteY25" fmla="*/ 148662 h 492111"/>
                <a:gd name="connsiteX26" fmla="*/ 17629 w 230330"/>
                <a:gd name="connsiteY26" fmla="*/ 144263 h 492111"/>
                <a:gd name="connsiteX27" fmla="*/ 5533 w 230330"/>
                <a:gd name="connsiteY27" fmla="*/ 136932 h 492111"/>
                <a:gd name="connsiteX28" fmla="*/ 17995 w 230330"/>
                <a:gd name="connsiteY28" fmla="*/ 114207 h 492111"/>
                <a:gd name="connsiteX29" fmla="*/ 8099 w 230330"/>
                <a:gd name="connsiteY29" fmla="*/ 57760 h 492111"/>
                <a:gd name="connsiteX30" fmla="*/ 4433 w 230330"/>
                <a:gd name="connsiteY30" fmla="*/ 45664 h 492111"/>
                <a:gd name="connsiteX31" fmla="*/ 8099 w 230330"/>
                <a:gd name="connsiteY31" fmla="*/ 29537 h 4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0330" h="492111">
                  <a:moveTo>
                    <a:pt x="8099" y="29537"/>
                  </a:moveTo>
                  <a:cubicBezTo>
                    <a:pt x="20195" y="11210"/>
                    <a:pt x="35589" y="-7117"/>
                    <a:pt x="58681" y="2779"/>
                  </a:cubicBezTo>
                  <a:cubicBezTo>
                    <a:pt x="77008" y="10476"/>
                    <a:pt x="96801" y="13042"/>
                    <a:pt x="114028" y="22572"/>
                  </a:cubicBezTo>
                  <a:cubicBezTo>
                    <a:pt x="137853" y="33935"/>
                    <a:pt x="153615" y="53362"/>
                    <a:pt x="166443" y="75721"/>
                  </a:cubicBezTo>
                  <a:cubicBezTo>
                    <a:pt x="171942" y="78653"/>
                    <a:pt x="175607" y="84517"/>
                    <a:pt x="180738" y="87816"/>
                  </a:cubicBezTo>
                  <a:cubicBezTo>
                    <a:pt x="183671" y="90382"/>
                    <a:pt x="186237" y="93681"/>
                    <a:pt x="188436" y="96980"/>
                  </a:cubicBezTo>
                  <a:cubicBezTo>
                    <a:pt x="193201" y="105410"/>
                    <a:pt x="198332" y="113840"/>
                    <a:pt x="203830" y="121538"/>
                  </a:cubicBezTo>
                  <a:cubicBezTo>
                    <a:pt x="209328" y="131068"/>
                    <a:pt x="223257" y="131434"/>
                    <a:pt x="227289" y="142431"/>
                  </a:cubicBezTo>
                  <a:cubicBezTo>
                    <a:pt x="223257" y="151227"/>
                    <a:pt x="218492" y="156726"/>
                    <a:pt x="207496" y="153793"/>
                  </a:cubicBezTo>
                  <a:cubicBezTo>
                    <a:pt x="196500" y="151227"/>
                    <a:pt x="189902" y="155626"/>
                    <a:pt x="190635" y="168821"/>
                  </a:cubicBezTo>
                  <a:cubicBezTo>
                    <a:pt x="191002" y="177252"/>
                    <a:pt x="189535" y="184949"/>
                    <a:pt x="176707" y="182750"/>
                  </a:cubicBezTo>
                  <a:cubicBezTo>
                    <a:pt x="170842" y="181650"/>
                    <a:pt x="153981" y="205109"/>
                    <a:pt x="155081" y="213539"/>
                  </a:cubicBezTo>
                  <a:cubicBezTo>
                    <a:pt x="156180" y="222336"/>
                    <a:pt x="148483" y="237364"/>
                    <a:pt x="170475" y="235898"/>
                  </a:cubicBezTo>
                  <a:cubicBezTo>
                    <a:pt x="181472" y="235165"/>
                    <a:pt x="177073" y="251659"/>
                    <a:pt x="174874" y="257890"/>
                  </a:cubicBezTo>
                  <a:cubicBezTo>
                    <a:pt x="171575" y="267420"/>
                    <a:pt x="173041" y="274384"/>
                    <a:pt x="177806" y="281349"/>
                  </a:cubicBezTo>
                  <a:cubicBezTo>
                    <a:pt x="193201" y="303341"/>
                    <a:pt x="195400" y="327532"/>
                    <a:pt x="191735" y="353190"/>
                  </a:cubicBezTo>
                  <a:cubicBezTo>
                    <a:pt x="191368" y="357589"/>
                    <a:pt x="189535" y="361621"/>
                    <a:pt x="186970" y="365286"/>
                  </a:cubicBezTo>
                  <a:cubicBezTo>
                    <a:pt x="180005" y="368951"/>
                    <a:pt x="177073" y="377015"/>
                    <a:pt x="170475" y="381047"/>
                  </a:cubicBezTo>
                  <a:cubicBezTo>
                    <a:pt x="173041" y="383246"/>
                    <a:pt x="176340" y="380314"/>
                    <a:pt x="178906" y="381414"/>
                  </a:cubicBezTo>
                  <a:cubicBezTo>
                    <a:pt x="195033" y="388744"/>
                    <a:pt x="194667" y="407438"/>
                    <a:pt x="205297" y="418801"/>
                  </a:cubicBezTo>
                  <a:cubicBezTo>
                    <a:pt x="214460" y="429064"/>
                    <a:pt x="219225" y="442259"/>
                    <a:pt x="226922" y="453622"/>
                  </a:cubicBezTo>
                  <a:cubicBezTo>
                    <a:pt x="234253" y="464618"/>
                    <a:pt x="228022" y="476714"/>
                    <a:pt x="224357" y="485511"/>
                  </a:cubicBezTo>
                  <a:cubicBezTo>
                    <a:pt x="220325" y="494308"/>
                    <a:pt x="207496" y="493941"/>
                    <a:pt x="197966" y="486610"/>
                  </a:cubicBezTo>
                  <a:cubicBezTo>
                    <a:pt x="193201" y="482945"/>
                    <a:pt x="190635" y="476347"/>
                    <a:pt x="184770" y="473782"/>
                  </a:cubicBezTo>
                  <a:cubicBezTo>
                    <a:pt x="142985" y="424299"/>
                    <a:pt x="112196" y="368585"/>
                    <a:pt x="88004" y="308839"/>
                  </a:cubicBezTo>
                  <a:cubicBezTo>
                    <a:pt x="66745" y="255691"/>
                    <a:pt x="44753" y="202909"/>
                    <a:pt x="27159" y="148662"/>
                  </a:cubicBezTo>
                  <a:cubicBezTo>
                    <a:pt x="25693" y="143530"/>
                    <a:pt x="25326" y="138399"/>
                    <a:pt x="17629" y="144263"/>
                  </a:cubicBezTo>
                  <a:cubicBezTo>
                    <a:pt x="13230" y="147928"/>
                    <a:pt x="8832" y="143530"/>
                    <a:pt x="5533" y="136932"/>
                  </a:cubicBezTo>
                  <a:cubicBezTo>
                    <a:pt x="26792" y="138032"/>
                    <a:pt x="21294" y="124837"/>
                    <a:pt x="17995" y="114207"/>
                  </a:cubicBezTo>
                  <a:cubicBezTo>
                    <a:pt x="12131" y="95880"/>
                    <a:pt x="7366" y="77186"/>
                    <a:pt x="8099" y="57760"/>
                  </a:cubicBezTo>
                  <a:cubicBezTo>
                    <a:pt x="8465" y="53362"/>
                    <a:pt x="8465" y="48963"/>
                    <a:pt x="4433" y="45664"/>
                  </a:cubicBezTo>
                  <a:cubicBezTo>
                    <a:pt x="-4730" y="38333"/>
                    <a:pt x="2234" y="34301"/>
                    <a:pt x="8099" y="29537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A759A7B4-677A-4ACD-AD08-67D376A45565}"/>
                </a:ext>
              </a:extLst>
            </p:cNvPr>
            <p:cNvSpPr/>
            <p:nvPr/>
          </p:nvSpPr>
          <p:spPr>
            <a:xfrm>
              <a:off x="10437452" y="6863345"/>
              <a:ext cx="416207" cy="344696"/>
            </a:xfrm>
            <a:custGeom>
              <a:avLst/>
              <a:gdLst>
                <a:gd name="connsiteX0" fmla="*/ 7754 w 416207"/>
                <a:gd name="connsiteY0" fmla="*/ 126973 h 344696"/>
                <a:gd name="connsiteX1" fmla="*/ 18017 w 416207"/>
                <a:gd name="connsiteY1" fmla="*/ 131371 h 344696"/>
                <a:gd name="connsiteX2" fmla="*/ 42575 w 416207"/>
                <a:gd name="connsiteY2" fmla="*/ 136869 h 344696"/>
                <a:gd name="connsiteX3" fmla="*/ 47340 w 416207"/>
                <a:gd name="connsiteY3" fmla="*/ 109746 h 344696"/>
                <a:gd name="connsiteX4" fmla="*/ 423 w 416207"/>
                <a:gd name="connsiteY4" fmla="*/ 36071 h 344696"/>
                <a:gd name="connsiteX5" fmla="*/ 7754 w 416207"/>
                <a:gd name="connsiteY5" fmla="*/ 17378 h 344696"/>
                <a:gd name="connsiteX6" fmla="*/ 11786 w 416207"/>
                <a:gd name="connsiteY6" fmla="*/ 6382 h 344696"/>
                <a:gd name="connsiteX7" fmla="*/ 38177 w 416207"/>
                <a:gd name="connsiteY7" fmla="*/ 15545 h 344696"/>
                <a:gd name="connsiteX8" fmla="*/ 46240 w 416207"/>
                <a:gd name="connsiteY8" fmla="*/ 25075 h 344696"/>
                <a:gd name="connsiteX9" fmla="*/ 61269 w 416207"/>
                <a:gd name="connsiteY9" fmla="*/ 46701 h 344696"/>
                <a:gd name="connsiteX10" fmla="*/ 75930 w 416207"/>
                <a:gd name="connsiteY10" fmla="*/ 57697 h 344696"/>
                <a:gd name="connsiteX11" fmla="*/ 83627 w 416207"/>
                <a:gd name="connsiteY11" fmla="*/ 65761 h 344696"/>
                <a:gd name="connsiteX12" fmla="*/ 86193 w 416207"/>
                <a:gd name="connsiteY12" fmla="*/ 72725 h 344696"/>
                <a:gd name="connsiteX13" fmla="*/ 98655 w 416207"/>
                <a:gd name="connsiteY13" fmla="*/ 86287 h 344696"/>
                <a:gd name="connsiteX14" fmla="*/ 79229 w 416207"/>
                <a:gd name="connsiteY14" fmla="*/ 94351 h 344696"/>
                <a:gd name="connsiteX15" fmla="*/ 72265 w 416207"/>
                <a:gd name="connsiteY15" fmla="*/ 96916 h 344696"/>
                <a:gd name="connsiteX16" fmla="*/ 67866 w 416207"/>
                <a:gd name="connsiteY16" fmla="*/ 136869 h 344696"/>
                <a:gd name="connsiteX17" fmla="*/ 94990 w 416207"/>
                <a:gd name="connsiteY17" fmla="*/ 182320 h 344696"/>
                <a:gd name="connsiteX18" fmla="*/ 107452 w 416207"/>
                <a:gd name="connsiteY18" fmla="*/ 194782 h 344696"/>
                <a:gd name="connsiteX19" fmla="*/ 135309 w 416207"/>
                <a:gd name="connsiteY19" fmla="*/ 220073 h 344696"/>
                <a:gd name="connsiteX20" fmla="*/ 158401 w 416207"/>
                <a:gd name="connsiteY20" fmla="*/ 238767 h 344696"/>
                <a:gd name="connsiteX21" fmla="*/ 178561 w 416207"/>
                <a:gd name="connsiteY21" fmla="*/ 249763 h 344696"/>
                <a:gd name="connsiteX22" fmla="*/ 180760 w 416207"/>
                <a:gd name="connsiteY22" fmla="*/ 232169 h 344696"/>
                <a:gd name="connsiteX23" fmla="*/ 196521 w 416207"/>
                <a:gd name="connsiteY23" fmla="*/ 234002 h 344696"/>
                <a:gd name="connsiteX24" fmla="*/ 175629 w 416207"/>
                <a:gd name="connsiteY24" fmla="*/ 208344 h 344696"/>
                <a:gd name="connsiteX25" fmla="*/ 192489 w 416207"/>
                <a:gd name="connsiteY25" fmla="*/ 179388 h 344696"/>
                <a:gd name="connsiteX26" fmla="*/ 208617 w 416207"/>
                <a:gd name="connsiteY26" fmla="*/ 174256 h 344696"/>
                <a:gd name="connsiteX27" fmla="*/ 213749 w 416207"/>
                <a:gd name="connsiteY27" fmla="*/ 171690 h 344696"/>
                <a:gd name="connsiteX28" fmla="*/ 240872 w 416207"/>
                <a:gd name="connsiteY28" fmla="*/ 160694 h 344696"/>
                <a:gd name="connsiteX29" fmla="*/ 247470 w 416207"/>
                <a:gd name="connsiteY29" fmla="*/ 159228 h 344696"/>
                <a:gd name="connsiteX30" fmla="*/ 263231 w 416207"/>
                <a:gd name="connsiteY30" fmla="*/ 152630 h 344696"/>
                <a:gd name="connsiteX31" fmla="*/ 267996 w 416207"/>
                <a:gd name="connsiteY31" fmla="*/ 150798 h 344696"/>
                <a:gd name="connsiteX32" fmla="*/ 292188 w 416207"/>
                <a:gd name="connsiteY32" fmla="*/ 143467 h 344696"/>
                <a:gd name="connsiteX33" fmla="*/ 292554 w 416207"/>
                <a:gd name="connsiteY33" fmla="*/ 105714 h 344696"/>
                <a:gd name="connsiteX34" fmla="*/ 289989 w 416207"/>
                <a:gd name="connsiteY34" fmla="*/ 98749 h 344696"/>
                <a:gd name="connsiteX35" fmla="*/ 288889 w 416207"/>
                <a:gd name="connsiteY35" fmla="*/ 87387 h 344696"/>
                <a:gd name="connsiteX36" fmla="*/ 295853 w 416207"/>
                <a:gd name="connsiteY36" fmla="*/ 75657 h 344696"/>
                <a:gd name="connsiteX37" fmla="*/ 311614 w 416207"/>
                <a:gd name="connsiteY37" fmla="*/ 84454 h 344696"/>
                <a:gd name="connsiteX38" fmla="*/ 332507 w 416207"/>
                <a:gd name="connsiteY38" fmla="*/ 95451 h 344696"/>
                <a:gd name="connsiteX39" fmla="*/ 346436 w 416207"/>
                <a:gd name="connsiteY39" fmla="*/ 95084 h 344696"/>
                <a:gd name="connsiteX40" fmla="*/ 348635 w 416207"/>
                <a:gd name="connsiteY40" fmla="*/ 93984 h 344696"/>
                <a:gd name="connsiteX41" fmla="*/ 365129 w 416207"/>
                <a:gd name="connsiteY41" fmla="*/ 91419 h 344696"/>
                <a:gd name="connsiteX42" fmla="*/ 386755 w 416207"/>
                <a:gd name="connsiteY42" fmla="*/ 108279 h 344696"/>
                <a:gd name="connsiteX43" fmla="*/ 396285 w 416207"/>
                <a:gd name="connsiteY43" fmla="*/ 123674 h 344696"/>
                <a:gd name="connsiteX44" fmla="*/ 384189 w 416207"/>
                <a:gd name="connsiteY44" fmla="*/ 162161 h 344696"/>
                <a:gd name="connsiteX45" fmla="*/ 365862 w 416207"/>
                <a:gd name="connsiteY45" fmla="*/ 191850 h 344696"/>
                <a:gd name="connsiteX46" fmla="*/ 358531 w 416207"/>
                <a:gd name="connsiteY46" fmla="*/ 191850 h 344696"/>
                <a:gd name="connsiteX47" fmla="*/ 338005 w 416207"/>
                <a:gd name="connsiteY47" fmla="*/ 190384 h 344696"/>
                <a:gd name="connsiteX48" fmla="*/ 360364 w 416207"/>
                <a:gd name="connsiteY48" fmla="*/ 194049 h 344696"/>
                <a:gd name="connsiteX49" fmla="*/ 368061 w 416207"/>
                <a:gd name="connsiteY49" fmla="*/ 190017 h 344696"/>
                <a:gd name="connsiteX50" fmla="*/ 376492 w 416207"/>
                <a:gd name="connsiteY50" fmla="*/ 180121 h 344696"/>
                <a:gd name="connsiteX51" fmla="*/ 385655 w 416207"/>
                <a:gd name="connsiteY51" fmla="*/ 198814 h 344696"/>
                <a:gd name="connsiteX52" fmla="*/ 383823 w 416207"/>
                <a:gd name="connsiteY52" fmla="*/ 204679 h 344696"/>
                <a:gd name="connsiteX53" fmla="*/ 382356 w 416207"/>
                <a:gd name="connsiteY53" fmla="*/ 246464 h 344696"/>
                <a:gd name="connsiteX54" fmla="*/ 375759 w 416207"/>
                <a:gd name="connsiteY54" fmla="*/ 257827 h 344696"/>
                <a:gd name="connsiteX55" fmla="*/ 373559 w 416207"/>
                <a:gd name="connsiteY55" fmla="*/ 270289 h 344696"/>
                <a:gd name="connsiteX56" fmla="*/ 392253 w 416207"/>
                <a:gd name="connsiteY56" fmla="*/ 272122 h 344696"/>
                <a:gd name="connsiteX57" fmla="*/ 409847 w 416207"/>
                <a:gd name="connsiteY57" fmla="*/ 268457 h 344696"/>
                <a:gd name="connsiteX58" fmla="*/ 413146 w 416207"/>
                <a:gd name="connsiteY58" fmla="*/ 301079 h 344696"/>
                <a:gd name="connsiteX59" fmla="*/ 399584 w 416207"/>
                <a:gd name="connsiteY59" fmla="*/ 313174 h 344696"/>
                <a:gd name="connsiteX60" fmla="*/ 386755 w 416207"/>
                <a:gd name="connsiteY60" fmla="*/ 324904 h 344696"/>
                <a:gd name="connsiteX61" fmla="*/ 310515 w 416207"/>
                <a:gd name="connsiteY61" fmla="*/ 340298 h 344696"/>
                <a:gd name="connsiteX62" fmla="*/ 262132 w 416207"/>
                <a:gd name="connsiteY62" fmla="*/ 338099 h 344696"/>
                <a:gd name="connsiteX63" fmla="*/ 239773 w 416207"/>
                <a:gd name="connsiteY63" fmla="*/ 342864 h 344696"/>
                <a:gd name="connsiteX64" fmla="*/ 239773 w 416207"/>
                <a:gd name="connsiteY64" fmla="*/ 344697 h 344696"/>
                <a:gd name="connsiteX65" fmla="*/ 197254 w 416207"/>
                <a:gd name="connsiteY65" fmla="*/ 328203 h 344696"/>
                <a:gd name="connsiteX66" fmla="*/ 114050 w 416207"/>
                <a:gd name="connsiteY66" fmla="*/ 253429 h 344696"/>
                <a:gd name="connsiteX67" fmla="*/ 74097 w 416207"/>
                <a:gd name="connsiteY67" fmla="*/ 213109 h 344696"/>
                <a:gd name="connsiteX68" fmla="*/ 36344 w 416207"/>
                <a:gd name="connsiteY68" fmla="*/ 171324 h 344696"/>
                <a:gd name="connsiteX69" fmla="*/ 7021 w 416207"/>
                <a:gd name="connsiteY69" fmla="*/ 133937 h 344696"/>
                <a:gd name="connsiteX70" fmla="*/ 7754 w 416207"/>
                <a:gd name="connsiteY70" fmla="*/ 126973 h 34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207" h="344696">
                  <a:moveTo>
                    <a:pt x="7754" y="126973"/>
                  </a:moveTo>
                  <a:cubicBezTo>
                    <a:pt x="14718" y="119642"/>
                    <a:pt x="15818" y="128439"/>
                    <a:pt x="18017" y="131371"/>
                  </a:cubicBezTo>
                  <a:cubicBezTo>
                    <a:pt x="24981" y="140535"/>
                    <a:pt x="35611" y="146033"/>
                    <a:pt x="42575" y="136869"/>
                  </a:cubicBezTo>
                  <a:cubicBezTo>
                    <a:pt x="46974" y="131371"/>
                    <a:pt x="53571" y="119642"/>
                    <a:pt x="47340" y="109746"/>
                  </a:cubicBezTo>
                  <a:cubicBezTo>
                    <a:pt x="31945" y="85187"/>
                    <a:pt x="16184" y="60629"/>
                    <a:pt x="423" y="36071"/>
                  </a:cubicBezTo>
                  <a:cubicBezTo>
                    <a:pt x="-1776" y="28007"/>
                    <a:pt x="5188" y="23609"/>
                    <a:pt x="7754" y="17378"/>
                  </a:cubicBezTo>
                  <a:cubicBezTo>
                    <a:pt x="9220" y="13712"/>
                    <a:pt x="10686" y="10047"/>
                    <a:pt x="11786" y="6382"/>
                  </a:cubicBezTo>
                  <a:cubicBezTo>
                    <a:pt x="30846" y="-3882"/>
                    <a:pt x="34878" y="-2416"/>
                    <a:pt x="38177" y="15545"/>
                  </a:cubicBezTo>
                  <a:cubicBezTo>
                    <a:pt x="39276" y="20677"/>
                    <a:pt x="43308" y="21776"/>
                    <a:pt x="46240" y="25075"/>
                  </a:cubicBezTo>
                  <a:cubicBezTo>
                    <a:pt x="52105" y="31673"/>
                    <a:pt x="71532" y="29107"/>
                    <a:pt x="61269" y="46701"/>
                  </a:cubicBezTo>
                  <a:cubicBezTo>
                    <a:pt x="67500" y="48533"/>
                    <a:pt x="71898" y="53299"/>
                    <a:pt x="75930" y="57697"/>
                  </a:cubicBezTo>
                  <a:cubicBezTo>
                    <a:pt x="78496" y="60263"/>
                    <a:pt x="81428" y="62829"/>
                    <a:pt x="83627" y="65761"/>
                  </a:cubicBezTo>
                  <a:cubicBezTo>
                    <a:pt x="84727" y="67960"/>
                    <a:pt x="84727" y="70892"/>
                    <a:pt x="86193" y="72725"/>
                  </a:cubicBezTo>
                  <a:cubicBezTo>
                    <a:pt x="90225" y="77490"/>
                    <a:pt x="101588" y="77124"/>
                    <a:pt x="98655" y="86287"/>
                  </a:cubicBezTo>
                  <a:cubicBezTo>
                    <a:pt x="96090" y="94717"/>
                    <a:pt x="85827" y="91785"/>
                    <a:pt x="79229" y="94351"/>
                  </a:cubicBezTo>
                  <a:cubicBezTo>
                    <a:pt x="77030" y="95084"/>
                    <a:pt x="74464" y="95084"/>
                    <a:pt x="72265" y="96916"/>
                  </a:cubicBezTo>
                  <a:cubicBezTo>
                    <a:pt x="81795" y="110112"/>
                    <a:pt x="81795" y="110112"/>
                    <a:pt x="67866" y="136869"/>
                  </a:cubicBezTo>
                  <a:cubicBezTo>
                    <a:pt x="86926" y="146033"/>
                    <a:pt x="89859" y="165459"/>
                    <a:pt x="94990" y="182320"/>
                  </a:cubicBezTo>
                  <a:cubicBezTo>
                    <a:pt x="97556" y="190751"/>
                    <a:pt x="100122" y="193316"/>
                    <a:pt x="107452" y="194782"/>
                  </a:cubicBezTo>
                  <a:cubicBezTo>
                    <a:pt x="121747" y="197348"/>
                    <a:pt x="133477" y="202846"/>
                    <a:pt x="135309" y="220073"/>
                  </a:cubicBezTo>
                  <a:cubicBezTo>
                    <a:pt x="136776" y="232903"/>
                    <a:pt x="149238" y="235468"/>
                    <a:pt x="158401" y="238767"/>
                  </a:cubicBezTo>
                  <a:cubicBezTo>
                    <a:pt x="165732" y="241333"/>
                    <a:pt x="171963" y="243899"/>
                    <a:pt x="178561" y="249763"/>
                  </a:cubicBezTo>
                  <a:cubicBezTo>
                    <a:pt x="178194" y="243166"/>
                    <a:pt x="170864" y="236201"/>
                    <a:pt x="180760" y="232169"/>
                  </a:cubicBezTo>
                  <a:cubicBezTo>
                    <a:pt x="186991" y="229970"/>
                    <a:pt x="193222" y="227038"/>
                    <a:pt x="196521" y="234002"/>
                  </a:cubicBezTo>
                  <a:cubicBezTo>
                    <a:pt x="188091" y="228137"/>
                    <a:pt x="181127" y="218974"/>
                    <a:pt x="175629" y="208344"/>
                  </a:cubicBezTo>
                  <a:cubicBezTo>
                    <a:pt x="166099" y="190017"/>
                    <a:pt x="172330" y="177922"/>
                    <a:pt x="192489" y="179388"/>
                  </a:cubicBezTo>
                  <a:cubicBezTo>
                    <a:pt x="199820" y="180121"/>
                    <a:pt x="204219" y="179021"/>
                    <a:pt x="208617" y="174256"/>
                  </a:cubicBezTo>
                  <a:cubicBezTo>
                    <a:pt x="209717" y="172790"/>
                    <a:pt x="211916" y="172424"/>
                    <a:pt x="213749" y="171690"/>
                  </a:cubicBezTo>
                  <a:cubicBezTo>
                    <a:pt x="222912" y="168025"/>
                    <a:pt x="237940" y="180121"/>
                    <a:pt x="240872" y="160694"/>
                  </a:cubicBezTo>
                  <a:cubicBezTo>
                    <a:pt x="241239" y="159228"/>
                    <a:pt x="246371" y="157762"/>
                    <a:pt x="247470" y="159228"/>
                  </a:cubicBezTo>
                  <a:cubicBezTo>
                    <a:pt x="258100" y="169491"/>
                    <a:pt x="258100" y="154830"/>
                    <a:pt x="263231" y="152630"/>
                  </a:cubicBezTo>
                  <a:cubicBezTo>
                    <a:pt x="264697" y="151531"/>
                    <a:pt x="266530" y="151164"/>
                    <a:pt x="267996" y="150798"/>
                  </a:cubicBezTo>
                  <a:cubicBezTo>
                    <a:pt x="276427" y="149331"/>
                    <a:pt x="289256" y="155929"/>
                    <a:pt x="292188" y="143467"/>
                  </a:cubicBezTo>
                  <a:cubicBezTo>
                    <a:pt x="295120" y="131371"/>
                    <a:pt x="302451" y="118176"/>
                    <a:pt x="292554" y="105714"/>
                  </a:cubicBezTo>
                  <a:cubicBezTo>
                    <a:pt x="291088" y="103514"/>
                    <a:pt x="290355" y="101315"/>
                    <a:pt x="289989" y="98749"/>
                  </a:cubicBezTo>
                  <a:cubicBezTo>
                    <a:pt x="289989" y="95084"/>
                    <a:pt x="289989" y="91052"/>
                    <a:pt x="288889" y="87387"/>
                  </a:cubicBezTo>
                  <a:cubicBezTo>
                    <a:pt x="287056" y="81156"/>
                    <a:pt x="287789" y="76024"/>
                    <a:pt x="295853" y="75657"/>
                  </a:cubicBezTo>
                  <a:cubicBezTo>
                    <a:pt x="302817" y="75291"/>
                    <a:pt x="311614" y="75291"/>
                    <a:pt x="311614" y="84454"/>
                  </a:cubicBezTo>
                  <a:cubicBezTo>
                    <a:pt x="311614" y="103148"/>
                    <a:pt x="321144" y="99849"/>
                    <a:pt x="332507" y="95451"/>
                  </a:cubicBezTo>
                  <a:cubicBezTo>
                    <a:pt x="336906" y="93618"/>
                    <a:pt x="341304" y="90319"/>
                    <a:pt x="346436" y="95084"/>
                  </a:cubicBezTo>
                  <a:cubicBezTo>
                    <a:pt x="347169" y="95817"/>
                    <a:pt x="347902" y="95451"/>
                    <a:pt x="348635" y="93984"/>
                  </a:cubicBezTo>
                  <a:cubicBezTo>
                    <a:pt x="352667" y="82255"/>
                    <a:pt x="362563" y="85920"/>
                    <a:pt x="365129" y="91419"/>
                  </a:cubicBezTo>
                  <a:cubicBezTo>
                    <a:pt x="369894" y="102048"/>
                    <a:pt x="377591" y="104980"/>
                    <a:pt x="386755" y="108279"/>
                  </a:cubicBezTo>
                  <a:cubicBezTo>
                    <a:pt x="392619" y="110478"/>
                    <a:pt x="394452" y="117809"/>
                    <a:pt x="396285" y="123674"/>
                  </a:cubicBezTo>
                  <a:cubicBezTo>
                    <a:pt x="390420" y="136136"/>
                    <a:pt x="390420" y="151164"/>
                    <a:pt x="384189" y="162161"/>
                  </a:cubicBezTo>
                  <a:cubicBezTo>
                    <a:pt x="379058" y="172057"/>
                    <a:pt x="368794" y="179754"/>
                    <a:pt x="365862" y="191850"/>
                  </a:cubicBezTo>
                  <a:cubicBezTo>
                    <a:pt x="365129" y="195149"/>
                    <a:pt x="361097" y="195515"/>
                    <a:pt x="358531" y="191850"/>
                  </a:cubicBezTo>
                  <a:cubicBezTo>
                    <a:pt x="352667" y="183053"/>
                    <a:pt x="345336" y="188551"/>
                    <a:pt x="338005" y="190384"/>
                  </a:cubicBezTo>
                  <a:cubicBezTo>
                    <a:pt x="345702" y="190751"/>
                    <a:pt x="353766" y="184153"/>
                    <a:pt x="360364" y="194049"/>
                  </a:cubicBezTo>
                  <a:cubicBezTo>
                    <a:pt x="362563" y="197715"/>
                    <a:pt x="366229" y="193683"/>
                    <a:pt x="368061" y="190017"/>
                  </a:cubicBezTo>
                  <a:cubicBezTo>
                    <a:pt x="370261" y="186352"/>
                    <a:pt x="366962" y="175722"/>
                    <a:pt x="376492" y="180121"/>
                  </a:cubicBezTo>
                  <a:cubicBezTo>
                    <a:pt x="383456" y="183420"/>
                    <a:pt x="391520" y="188185"/>
                    <a:pt x="385655" y="198814"/>
                  </a:cubicBezTo>
                  <a:cubicBezTo>
                    <a:pt x="384556" y="200647"/>
                    <a:pt x="380524" y="202480"/>
                    <a:pt x="383823" y="204679"/>
                  </a:cubicBezTo>
                  <a:cubicBezTo>
                    <a:pt x="405448" y="219340"/>
                    <a:pt x="388221" y="232903"/>
                    <a:pt x="382356" y="246464"/>
                  </a:cubicBezTo>
                  <a:cubicBezTo>
                    <a:pt x="380524" y="250496"/>
                    <a:pt x="379058" y="254528"/>
                    <a:pt x="375759" y="257827"/>
                  </a:cubicBezTo>
                  <a:cubicBezTo>
                    <a:pt x="372093" y="261859"/>
                    <a:pt x="368061" y="265891"/>
                    <a:pt x="373559" y="270289"/>
                  </a:cubicBezTo>
                  <a:cubicBezTo>
                    <a:pt x="378691" y="274321"/>
                    <a:pt x="386022" y="278353"/>
                    <a:pt x="392253" y="272122"/>
                  </a:cubicBezTo>
                  <a:cubicBezTo>
                    <a:pt x="397751" y="266624"/>
                    <a:pt x="401783" y="259660"/>
                    <a:pt x="409847" y="268457"/>
                  </a:cubicBezTo>
                  <a:cubicBezTo>
                    <a:pt x="416811" y="276154"/>
                    <a:pt x="418277" y="294114"/>
                    <a:pt x="413146" y="301079"/>
                  </a:cubicBezTo>
                  <a:cubicBezTo>
                    <a:pt x="409480" y="305844"/>
                    <a:pt x="401783" y="306577"/>
                    <a:pt x="399584" y="313174"/>
                  </a:cubicBezTo>
                  <a:cubicBezTo>
                    <a:pt x="399584" y="321605"/>
                    <a:pt x="395552" y="324537"/>
                    <a:pt x="386755" y="324904"/>
                  </a:cubicBezTo>
                  <a:cubicBezTo>
                    <a:pt x="360731" y="326370"/>
                    <a:pt x="335073" y="331135"/>
                    <a:pt x="310515" y="340298"/>
                  </a:cubicBezTo>
                  <a:cubicBezTo>
                    <a:pt x="294021" y="346529"/>
                    <a:pt x="277893" y="346163"/>
                    <a:pt x="262132" y="338099"/>
                  </a:cubicBezTo>
                  <a:cubicBezTo>
                    <a:pt x="253335" y="333334"/>
                    <a:pt x="244904" y="330402"/>
                    <a:pt x="239773" y="342864"/>
                  </a:cubicBezTo>
                  <a:lnTo>
                    <a:pt x="239773" y="344697"/>
                  </a:lnTo>
                  <a:cubicBezTo>
                    <a:pt x="223279" y="344697"/>
                    <a:pt x="209717" y="337366"/>
                    <a:pt x="197254" y="328203"/>
                  </a:cubicBezTo>
                  <a:cubicBezTo>
                    <a:pt x="167565" y="305477"/>
                    <a:pt x="138975" y="281652"/>
                    <a:pt x="114050" y="253429"/>
                  </a:cubicBezTo>
                  <a:cubicBezTo>
                    <a:pt x="101588" y="239134"/>
                    <a:pt x="84727" y="229237"/>
                    <a:pt x="74097" y="213109"/>
                  </a:cubicBezTo>
                  <a:cubicBezTo>
                    <a:pt x="62368" y="198448"/>
                    <a:pt x="51372" y="182687"/>
                    <a:pt x="36344" y="171324"/>
                  </a:cubicBezTo>
                  <a:cubicBezTo>
                    <a:pt x="26447" y="158862"/>
                    <a:pt x="16917" y="146399"/>
                    <a:pt x="7021" y="133937"/>
                  </a:cubicBezTo>
                  <a:cubicBezTo>
                    <a:pt x="8120" y="131371"/>
                    <a:pt x="8120" y="129172"/>
                    <a:pt x="7754" y="126973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C5714462-2F30-4623-BCE7-9D0600E82F27}"/>
                </a:ext>
              </a:extLst>
            </p:cNvPr>
            <p:cNvSpPr/>
            <p:nvPr/>
          </p:nvSpPr>
          <p:spPr>
            <a:xfrm>
              <a:off x="12067458" y="6819316"/>
              <a:ext cx="283988" cy="354637"/>
            </a:xfrm>
            <a:custGeom>
              <a:avLst/>
              <a:gdLst>
                <a:gd name="connsiteX0" fmla="*/ 93882 w 283988"/>
                <a:gd name="connsiteY0" fmla="*/ 354637 h 354637"/>
                <a:gd name="connsiteX1" fmla="*/ 86185 w 283988"/>
                <a:gd name="connsiteY1" fmla="*/ 346940 h 354637"/>
                <a:gd name="connsiteX2" fmla="*/ 83252 w 283988"/>
                <a:gd name="connsiteY2" fmla="*/ 332645 h 354637"/>
                <a:gd name="connsiteX3" fmla="*/ 69324 w 283988"/>
                <a:gd name="connsiteY3" fmla="*/ 291226 h 354637"/>
                <a:gd name="connsiteX4" fmla="*/ 69324 w 283988"/>
                <a:gd name="connsiteY4" fmla="*/ 322015 h 354637"/>
                <a:gd name="connsiteX5" fmla="*/ 59061 w 283988"/>
                <a:gd name="connsiteY5" fmla="*/ 343641 h 354637"/>
                <a:gd name="connsiteX6" fmla="*/ 41834 w 283988"/>
                <a:gd name="connsiteY6" fmla="*/ 335944 h 354637"/>
                <a:gd name="connsiteX7" fmla="*/ 32670 w 283988"/>
                <a:gd name="connsiteY7" fmla="*/ 325314 h 354637"/>
                <a:gd name="connsiteX8" fmla="*/ 27905 w 283988"/>
                <a:gd name="connsiteY8" fmla="*/ 306621 h 354637"/>
                <a:gd name="connsiteX9" fmla="*/ 31204 w 283988"/>
                <a:gd name="connsiteY9" fmla="*/ 297091 h 354637"/>
                <a:gd name="connsiteX10" fmla="*/ 21307 w 283988"/>
                <a:gd name="connsiteY10" fmla="*/ 293792 h 354637"/>
                <a:gd name="connsiteX11" fmla="*/ 13977 w 283988"/>
                <a:gd name="connsiteY11" fmla="*/ 305521 h 354637"/>
                <a:gd name="connsiteX12" fmla="*/ 15809 w 283988"/>
                <a:gd name="connsiteY12" fmla="*/ 319816 h 354637"/>
                <a:gd name="connsiteX13" fmla="*/ 11411 w 283988"/>
                <a:gd name="connsiteY13" fmla="*/ 281330 h 354637"/>
                <a:gd name="connsiteX14" fmla="*/ 16176 w 283988"/>
                <a:gd name="connsiteY14" fmla="*/ 265935 h 354637"/>
                <a:gd name="connsiteX15" fmla="*/ 8479 w 283988"/>
                <a:gd name="connsiteY15" fmla="*/ 265202 h 354637"/>
                <a:gd name="connsiteX16" fmla="*/ 5913 w 283988"/>
                <a:gd name="connsiteY16" fmla="*/ 260804 h 354637"/>
                <a:gd name="connsiteX17" fmla="*/ 25339 w 283988"/>
                <a:gd name="connsiteY17" fmla="*/ 227448 h 354637"/>
                <a:gd name="connsiteX18" fmla="*/ 33037 w 283988"/>
                <a:gd name="connsiteY18" fmla="*/ 214253 h 354637"/>
                <a:gd name="connsiteX19" fmla="*/ 7745 w 283988"/>
                <a:gd name="connsiteY19" fmla="*/ 200325 h 354637"/>
                <a:gd name="connsiteX20" fmla="*/ 57595 w 283988"/>
                <a:gd name="connsiteY20" fmla="*/ 181998 h 354637"/>
                <a:gd name="connsiteX21" fmla="*/ 52830 w 283988"/>
                <a:gd name="connsiteY21" fmla="*/ 166970 h 354637"/>
                <a:gd name="connsiteX22" fmla="*/ 53929 w 283988"/>
                <a:gd name="connsiteY22" fmla="*/ 150475 h 354637"/>
                <a:gd name="connsiteX23" fmla="*/ 57228 w 283988"/>
                <a:gd name="connsiteY23" fmla="*/ 143145 h 354637"/>
                <a:gd name="connsiteX24" fmla="*/ 56129 w 283988"/>
                <a:gd name="connsiteY24" fmla="*/ 116387 h 354637"/>
                <a:gd name="connsiteX25" fmla="*/ 71157 w 283988"/>
                <a:gd name="connsiteY25" fmla="*/ 77901 h 354637"/>
                <a:gd name="connsiteX26" fmla="*/ 82153 w 283988"/>
                <a:gd name="connsiteY26" fmla="*/ 75335 h 354637"/>
                <a:gd name="connsiteX27" fmla="*/ 98647 w 283988"/>
                <a:gd name="connsiteY27" fmla="*/ 83399 h 354637"/>
                <a:gd name="connsiteX28" fmla="*/ 108910 w 283988"/>
                <a:gd name="connsiteY28" fmla="*/ 94395 h 354637"/>
                <a:gd name="connsiteX29" fmla="*/ 114408 w 283988"/>
                <a:gd name="connsiteY29" fmla="*/ 111989 h 354637"/>
                <a:gd name="connsiteX30" fmla="*/ 97547 w 283988"/>
                <a:gd name="connsiteY30" fmla="*/ 115288 h 354637"/>
                <a:gd name="connsiteX31" fmla="*/ 88384 w 283988"/>
                <a:gd name="connsiteY31" fmla="*/ 113089 h 354637"/>
                <a:gd name="connsiteX32" fmla="*/ 85818 w 283988"/>
                <a:gd name="connsiteY32" fmla="*/ 132148 h 354637"/>
                <a:gd name="connsiteX33" fmla="*/ 81053 w 283988"/>
                <a:gd name="connsiteY33" fmla="*/ 142045 h 354637"/>
                <a:gd name="connsiteX34" fmla="*/ 90950 w 283988"/>
                <a:gd name="connsiteY34" fmla="*/ 139846 h 354637"/>
                <a:gd name="connsiteX35" fmla="*/ 98647 w 283988"/>
                <a:gd name="connsiteY35" fmla="*/ 151942 h 354637"/>
                <a:gd name="connsiteX36" fmla="*/ 83619 w 283988"/>
                <a:gd name="connsiteY36" fmla="*/ 199958 h 354637"/>
                <a:gd name="connsiteX37" fmla="*/ 80687 w 283988"/>
                <a:gd name="connsiteY37" fmla="*/ 212054 h 354637"/>
                <a:gd name="connsiteX38" fmla="*/ 91683 w 283988"/>
                <a:gd name="connsiteY38" fmla="*/ 212054 h 354637"/>
                <a:gd name="connsiteX39" fmla="*/ 109277 w 283988"/>
                <a:gd name="connsiteY39" fmla="*/ 188962 h 354637"/>
                <a:gd name="connsiteX40" fmla="*/ 143731 w 283988"/>
                <a:gd name="connsiteY40" fmla="*/ 142778 h 354637"/>
                <a:gd name="connsiteX41" fmla="*/ 156194 w 283988"/>
                <a:gd name="connsiteY41" fmla="*/ 128850 h 354637"/>
                <a:gd name="connsiteX42" fmla="*/ 177819 w 283988"/>
                <a:gd name="connsiteY42" fmla="*/ 102826 h 354637"/>
                <a:gd name="connsiteX43" fmla="*/ 196146 w 283988"/>
                <a:gd name="connsiteY43" fmla="*/ 82666 h 354637"/>
                <a:gd name="connsiteX44" fmla="*/ 197246 w 283988"/>
                <a:gd name="connsiteY44" fmla="*/ 81933 h 354637"/>
                <a:gd name="connsiteX45" fmla="*/ 201278 w 283988"/>
                <a:gd name="connsiteY45" fmla="*/ 62140 h 354637"/>
                <a:gd name="connsiteX46" fmla="*/ 205676 w 283988"/>
                <a:gd name="connsiteY46" fmla="*/ 54076 h 354637"/>
                <a:gd name="connsiteX47" fmla="*/ 221437 w 283988"/>
                <a:gd name="connsiteY47" fmla="*/ 48578 h 354637"/>
                <a:gd name="connsiteX48" fmla="*/ 222170 w 283988"/>
                <a:gd name="connsiteY48" fmla="*/ 37581 h 354637"/>
                <a:gd name="connsiteX49" fmla="*/ 203844 w 283988"/>
                <a:gd name="connsiteY49" fmla="*/ 29518 h 354637"/>
                <a:gd name="connsiteX50" fmla="*/ 201278 w 283988"/>
                <a:gd name="connsiteY50" fmla="*/ 25119 h 354637"/>
                <a:gd name="connsiteX51" fmla="*/ 228402 w 283988"/>
                <a:gd name="connsiteY51" fmla="*/ 1661 h 354637"/>
                <a:gd name="connsiteX52" fmla="*/ 236832 w 283988"/>
                <a:gd name="connsiteY52" fmla="*/ 1661 h 354637"/>
                <a:gd name="connsiteX53" fmla="*/ 270920 w 283988"/>
                <a:gd name="connsiteY53" fmla="*/ 17422 h 354637"/>
                <a:gd name="connsiteX54" fmla="*/ 278251 w 283988"/>
                <a:gd name="connsiteY54" fmla="*/ 30617 h 354637"/>
                <a:gd name="connsiteX55" fmla="*/ 281183 w 283988"/>
                <a:gd name="connsiteY55" fmla="*/ 34283 h 354637"/>
                <a:gd name="connsiteX56" fmla="*/ 268721 w 283988"/>
                <a:gd name="connsiteY56" fmla="*/ 69104 h 354637"/>
                <a:gd name="connsiteX57" fmla="*/ 259924 w 283988"/>
                <a:gd name="connsiteY57" fmla="*/ 91829 h 354637"/>
                <a:gd name="connsiteX58" fmla="*/ 226202 w 283988"/>
                <a:gd name="connsiteY58" fmla="*/ 137647 h 354637"/>
                <a:gd name="connsiteX59" fmla="*/ 212641 w 283988"/>
                <a:gd name="connsiteY59" fmla="*/ 173201 h 354637"/>
                <a:gd name="connsiteX60" fmla="*/ 210075 w 283988"/>
                <a:gd name="connsiteY60" fmla="*/ 177599 h 354637"/>
                <a:gd name="connsiteX61" fmla="*/ 188449 w 283988"/>
                <a:gd name="connsiteY61" fmla="*/ 204357 h 354637"/>
                <a:gd name="connsiteX62" fmla="*/ 186250 w 283988"/>
                <a:gd name="connsiteY62" fmla="*/ 207289 h 354637"/>
                <a:gd name="connsiteX63" fmla="*/ 159859 w 283988"/>
                <a:gd name="connsiteY63" fmla="*/ 249807 h 354637"/>
                <a:gd name="connsiteX64" fmla="*/ 150329 w 283988"/>
                <a:gd name="connsiteY64" fmla="*/ 260804 h 354637"/>
                <a:gd name="connsiteX65" fmla="*/ 148863 w 283988"/>
                <a:gd name="connsiteY65" fmla="*/ 272899 h 354637"/>
                <a:gd name="connsiteX66" fmla="*/ 108177 w 283988"/>
                <a:gd name="connsiteY66" fmla="*/ 335211 h 354637"/>
                <a:gd name="connsiteX67" fmla="*/ 93882 w 283988"/>
                <a:gd name="connsiteY67" fmla="*/ 354637 h 35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3988" h="354637">
                  <a:moveTo>
                    <a:pt x="93882" y="354637"/>
                  </a:moveTo>
                  <a:cubicBezTo>
                    <a:pt x="91316" y="352072"/>
                    <a:pt x="89117" y="349139"/>
                    <a:pt x="86185" y="346940"/>
                  </a:cubicBezTo>
                  <a:cubicBezTo>
                    <a:pt x="81053" y="342908"/>
                    <a:pt x="74822" y="343275"/>
                    <a:pt x="83252" y="332645"/>
                  </a:cubicBezTo>
                  <a:cubicBezTo>
                    <a:pt x="92049" y="321649"/>
                    <a:pt x="81420" y="306988"/>
                    <a:pt x="69324" y="291226"/>
                  </a:cubicBezTo>
                  <a:cubicBezTo>
                    <a:pt x="69324" y="304788"/>
                    <a:pt x="68957" y="313585"/>
                    <a:pt x="69324" y="322015"/>
                  </a:cubicBezTo>
                  <a:cubicBezTo>
                    <a:pt x="70057" y="331546"/>
                    <a:pt x="67125" y="338876"/>
                    <a:pt x="59061" y="343641"/>
                  </a:cubicBezTo>
                  <a:cubicBezTo>
                    <a:pt x="50264" y="348406"/>
                    <a:pt x="48431" y="337044"/>
                    <a:pt x="41834" y="335944"/>
                  </a:cubicBezTo>
                  <a:cubicBezTo>
                    <a:pt x="41834" y="329713"/>
                    <a:pt x="36335" y="328247"/>
                    <a:pt x="32670" y="325314"/>
                  </a:cubicBezTo>
                  <a:cubicBezTo>
                    <a:pt x="25706" y="320549"/>
                    <a:pt x="22774" y="314685"/>
                    <a:pt x="27905" y="306621"/>
                  </a:cubicBezTo>
                  <a:cubicBezTo>
                    <a:pt x="29738" y="303689"/>
                    <a:pt x="37068" y="301489"/>
                    <a:pt x="31204" y="297091"/>
                  </a:cubicBezTo>
                  <a:cubicBezTo>
                    <a:pt x="29005" y="295625"/>
                    <a:pt x="25706" y="291593"/>
                    <a:pt x="21307" y="293792"/>
                  </a:cubicBezTo>
                  <a:cubicBezTo>
                    <a:pt x="16542" y="296358"/>
                    <a:pt x="13243" y="300023"/>
                    <a:pt x="13977" y="305521"/>
                  </a:cubicBezTo>
                  <a:cubicBezTo>
                    <a:pt x="14343" y="310286"/>
                    <a:pt x="18008" y="314685"/>
                    <a:pt x="15809" y="319816"/>
                  </a:cubicBezTo>
                  <a:cubicBezTo>
                    <a:pt x="-2884" y="308087"/>
                    <a:pt x="-5817" y="290493"/>
                    <a:pt x="11411" y="281330"/>
                  </a:cubicBezTo>
                  <a:cubicBezTo>
                    <a:pt x="20941" y="276198"/>
                    <a:pt x="15443" y="269600"/>
                    <a:pt x="16176" y="265935"/>
                  </a:cubicBezTo>
                  <a:cubicBezTo>
                    <a:pt x="17642" y="257505"/>
                    <a:pt x="11411" y="264836"/>
                    <a:pt x="8479" y="265202"/>
                  </a:cubicBezTo>
                  <a:cubicBezTo>
                    <a:pt x="3713" y="265935"/>
                    <a:pt x="4813" y="262270"/>
                    <a:pt x="5913" y="260804"/>
                  </a:cubicBezTo>
                  <a:cubicBezTo>
                    <a:pt x="14343" y="250907"/>
                    <a:pt x="4447" y="230381"/>
                    <a:pt x="25339" y="227448"/>
                  </a:cubicBezTo>
                  <a:cubicBezTo>
                    <a:pt x="28272" y="227082"/>
                    <a:pt x="34136" y="222317"/>
                    <a:pt x="33037" y="214253"/>
                  </a:cubicBezTo>
                  <a:cubicBezTo>
                    <a:pt x="19108" y="220484"/>
                    <a:pt x="5546" y="223050"/>
                    <a:pt x="7745" y="200325"/>
                  </a:cubicBezTo>
                  <a:cubicBezTo>
                    <a:pt x="15809" y="171002"/>
                    <a:pt x="35236" y="164037"/>
                    <a:pt x="57595" y="181998"/>
                  </a:cubicBezTo>
                  <a:cubicBezTo>
                    <a:pt x="57961" y="176133"/>
                    <a:pt x="56862" y="170635"/>
                    <a:pt x="52830" y="166970"/>
                  </a:cubicBezTo>
                  <a:cubicBezTo>
                    <a:pt x="45865" y="160738"/>
                    <a:pt x="46598" y="155607"/>
                    <a:pt x="53929" y="150475"/>
                  </a:cubicBezTo>
                  <a:cubicBezTo>
                    <a:pt x="56495" y="148643"/>
                    <a:pt x="60160" y="145710"/>
                    <a:pt x="57228" y="143145"/>
                  </a:cubicBezTo>
                  <a:cubicBezTo>
                    <a:pt x="46232" y="133981"/>
                    <a:pt x="57228" y="124818"/>
                    <a:pt x="56129" y="116387"/>
                  </a:cubicBezTo>
                  <a:cubicBezTo>
                    <a:pt x="53929" y="100260"/>
                    <a:pt x="71157" y="92929"/>
                    <a:pt x="71157" y="77901"/>
                  </a:cubicBezTo>
                  <a:cubicBezTo>
                    <a:pt x="71157" y="73502"/>
                    <a:pt x="78121" y="73136"/>
                    <a:pt x="82153" y="75335"/>
                  </a:cubicBezTo>
                  <a:cubicBezTo>
                    <a:pt x="87651" y="77901"/>
                    <a:pt x="94249" y="79000"/>
                    <a:pt x="98647" y="83399"/>
                  </a:cubicBezTo>
                  <a:cubicBezTo>
                    <a:pt x="101946" y="87064"/>
                    <a:pt x="104512" y="91463"/>
                    <a:pt x="108910" y="94395"/>
                  </a:cubicBezTo>
                  <a:cubicBezTo>
                    <a:pt x="115141" y="98794"/>
                    <a:pt x="118807" y="104658"/>
                    <a:pt x="114408" y="111989"/>
                  </a:cubicBezTo>
                  <a:cubicBezTo>
                    <a:pt x="110376" y="118587"/>
                    <a:pt x="103412" y="116387"/>
                    <a:pt x="97547" y="115288"/>
                  </a:cubicBezTo>
                  <a:cubicBezTo>
                    <a:pt x="94615" y="114921"/>
                    <a:pt x="92049" y="112355"/>
                    <a:pt x="88384" y="113089"/>
                  </a:cubicBezTo>
                  <a:cubicBezTo>
                    <a:pt x="83619" y="118953"/>
                    <a:pt x="88750" y="126284"/>
                    <a:pt x="85818" y="132148"/>
                  </a:cubicBezTo>
                  <a:cubicBezTo>
                    <a:pt x="85085" y="135814"/>
                    <a:pt x="81786" y="138380"/>
                    <a:pt x="81053" y="142045"/>
                  </a:cubicBezTo>
                  <a:cubicBezTo>
                    <a:pt x="83985" y="139113"/>
                    <a:pt x="87284" y="138013"/>
                    <a:pt x="90950" y="139846"/>
                  </a:cubicBezTo>
                  <a:cubicBezTo>
                    <a:pt x="94982" y="143145"/>
                    <a:pt x="100480" y="147177"/>
                    <a:pt x="98647" y="151942"/>
                  </a:cubicBezTo>
                  <a:cubicBezTo>
                    <a:pt x="92049" y="167703"/>
                    <a:pt x="90950" y="184930"/>
                    <a:pt x="83619" y="199958"/>
                  </a:cubicBezTo>
                  <a:cubicBezTo>
                    <a:pt x="81420" y="203990"/>
                    <a:pt x="78487" y="207656"/>
                    <a:pt x="80687" y="212054"/>
                  </a:cubicBezTo>
                  <a:cubicBezTo>
                    <a:pt x="83985" y="218285"/>
                    <a:pt x="88017" y="212420"/>
                    <a:pt x="91683" y="212054"/>
                  </a:cubicBezTo>
                  <a:cubicBezTo>
                    <a:pt x="105611" y="210588"/>
                    <a:pt x="112575" y="205823"/>
                    <a:pt x="109277" y="188962"/>
                  </a:cubicBezTo>
                  <a:cubicBezTo>
                    <a:pt x="106711" y="176133"/>
                    <a:pt x="130536" y="146077"/>
                    <a:pt x="143731" y="142778"/>
                  </a:cubicBezTo>
                  <a:cubicBezTo>
                    <a:pt x="151795" y="140579"/>
                    <a:pt x="155460" y="136547"/>
                    <a:pt x="156194" y="128850"/>
                  </a:cubicBezTo>
                  <a:cubicBezTo>
                    <a:pt x="171222" y="126650"/>
                    <a:pt x="177819" y="117487"/>
                    <a:pt x="177819" y="102826"/>
                  </a:cubicBezTo>
                  <a:cubicBezTo>
                    <a:pt x="185517" y="97327"/>
                    <a:pt x="181485" y="81566"/>
                    <a:pt x="196146" y="82666"/>
                  </a:cubicBezTo>
                  <a:cubicBezTo>
                    <a:pt x="198346" y="82666"/>
                    <a:pt x="198712" y="82666"/>
                    <a:pt x="197246" y="81933"/>
                  </a:cubicBezTo>
                  <a:cubicBezTo>
                    <a:pt x="173054" y="70570"/>
                    <a:pt x="202377" y="69470"/>
                    <a:pt x="201278" y="62140"/>
                  </a:cubicBezTo>
                  <a:cubicBezTo>
                    <a:pt x="200911" y="59574"/>
                    <a:pt x="203477" y="56642"/>
                    <a:pt x="205676" y="54076"/>
                  </a:cubicBezTo>
                  <a:cubicBezTo>
                    <a:pt x="210075" y="50044"/>
                    <a:pt x="216306" y="50777"/>
                    <a:pt x="221437" y="48578"/>
                  </a:cubicBezTo>
                  <a:cubicBezTo>
                    <a:pt x="229501" y="45645"/>
                    <a:pt x="226202" y="41613"/>
                    <a:pt x="222170" y="37581"/>
                  </a:cubicBezTo>
                  <a:cubicBezTo>
                    <a:pt x="216306" y="34649"/>
                    <a:pt x="210441" y="31350"/>
                    <a:pt x="203844" y="29518"/>
                  </a:cubicBezTo>
                  <a:cubicBezTo>
                    <a:pt x="202377" y="28418"/>
                    <a:pt x="201644" y="26952"/>
                    <a:pt x="201278" y="25119"/>
                  </a:cubicBezTo>
                  <a:cubicBezTo>
                    <a:pt x="207509" y="14123"/>
                    <a:pt x="221437" y="11924"/>
                    <a:pt x="228402" y="1661"/>
                  </a:cubicBezTo>
                  <a:cubicBezTo>
                    <a:pt x="230234" y="-905"/>
                    <a:pt x="234266" y="-172"/>
                    <a:pt x="236832" y="1661"/>
                  </a:cubicBezTo>
                  <a:cubicBezTo>
                    <a:pt x="246729" y="9725"/>
                    <a:pt x="256259" y="18155"/>
                    <a:pt x="270920" y="17422"/>
                  </a:cubicBezTo>
                  <a:cubicBezTo>
                    <a:pt x="277884" y="16689"/>
                    <a:pt x="272753" y="27685"/>
                    <a:pt x="278251" y="30617"/>
                  </a:cubicBezTo>
                  <a:cubicBezTo>
                    <a:pt x="279351" y="31717"/>
                    <a:pt x="280450" y="32816"/>
                    <a:pt x="281183" y="34283"/>
                  </a:cubicBezTo>
                  <a:cubicBezTo>
                    <a:pt x="285948" y="48944"/>
                    <a:pt x="286315" y="62140"/>
                    <a:pt x="268721" y="69104"/>
                  </a:cubicBezTo>
                  <a:cubicBezTo>
                    <a:pt x="258458" y="73136"/>
                    <a:pt x="262490" y="84132"/>
                    <a:pt x="259924" y="91829"/>
                  </a:cubicBezTo>
                  <a:cubicBezTo>
                    <a:pt x="248561" y="106857"/>
                    <a:pt x="235366" y="120786"/>
                    <a:pt x="226202" y="137647"/>
                  </a:cubicBezTo>
                  <a:cubicBezTo>
                    <a:pt x="211174" y="145344"/>
                    <a:pt x="220338" y="162571"/>
                    <a:pt x="212641" y="173201"/>
                  </a:cubicBezTo>
                  <a:cubicBezTo>
                    <a:pt x="211541" y="174667"/>
                    <a:pt x="211907" y="176500"/>
                    <a:pt x="210075" y="177599"/>
                  </a:cubicBezTo>
                  <a:cubicBezTo>
                    <a:pt x="197979" y="182731"/>
                    <a:pt x="195780" y="195560"/>
                    <a:pt x="188449" y="204357"/>
                  </a:cubicBezTo>
                  <a:cubicBezTo>
                    <a:pt x="187349" y="205090"/>
                    <a:pt x="186983" y="206922"/>
                    <a:pt x="186250" y="207289"/>
                  </a:cubicBezTo>
                  <a:cubicBezTo>
                    <a:pt x="166457" y="214620"/>
                    <a:pt x="165723" y="234046"/>
                    <a:pt x="159859" y="249807"/>
                  </a:cubicBezTo>
                  <a:cubicBezTo>
                    <a:pt x="158026" y="254572"/>
                    <a:pt x="154727" y="258238"/>
                    <a:pt x="150329" y="260804"/>
                  </a:cubicBezTo>
                  <a:cubicBezTo>
                    <a:pt x="149962" y="264836"/>
                    <a:pt x="151062" y="271800"/>
                    <a:pt x="148863" y="272899"/>
                  </a:cubicBezTo>
                  <a:cubicBezTo>
                    <a:pt x="124671" y="286828"/>
                    <a:pt x="122839" y="315051"/>
                    <a:pt x="108177" y="335211"/>
                  </a:cubicBezTo>
                  <a:cubicBezTo>
                    <a:pt x="106344" y="343641"/>
                    <a:pt x="92416" y="343275"/>
                    <a:pt x="93882" y="354637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D0249DBD-28D5-4069-8E1A-27FF28620C6E}"/>
                </a:ext>
              </a:extLst>
            </p:cNvPr>
            <p:cNvSpPr/>
            <p:nvPr/>
          </p:nvSpPr>
          <p:spPr>
            <a:xfrm>
              <a:off x="12323276" y="6827941"/>
              <a:ext cx="48877" cy="83204"/>
            </a:xfrm>
            <a:custGeom>
              <a:avLst/>
              <a:gdLst>
                <a:gd name="connsiteX0" fmla="*/ 3739 w 48877"/>
                <a:gd name="connsiteY0" fmla="*/ 83204 h 83204"/>
                <a:gd name="connsiteX1" fmla="*/ 14735 w 48877"/>
                <a:gd name="connsiteY1" fmla="*/ 55347 h 83204"/>
                <a:gd name="connsiteX2" fmla="*/ 23532 w 48877"/>
                <a:gd name="connsiteY2" fmla="*/ 39586 h 83204"/>
                <a:gd name="connsiteX3" fmla="*/ 22799 w 48877"/>
                <a:gd name="connsiteY3" fmla="*/ 23092 h 83204"/>
                <a:gd name="connsiteX4" fmla="*/ 42225 w 48877"/>
                <a:gd name="connsiteY4" fmla="*/ 0 h 83204"/>
                <a:gd name="connsiteX5" fmla="*/ 48823 w 48877"/>
                <a:gd name="connsiteY5" fmla="*/ 11729 h 83204"/>
                <a:gd name="connsiteX6" fmla="*/ 35628 w 48877"/>
                <a:gd name="connsiteY6" fmla="*/ 31522 h 83204"/>
                <a:gd name="connsiteX7" fmla="*/ 3739 w 48877"/>
                <a:gd name="connsiteY7" fmla="*/ 83204 h 8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77" h="83204">
                  <a:moveTo>
                    <a:pt x="3739" y="83204"/>
                  </a:moveTo>
                  <a:cubicBezTo>
                    <a:pt x="-2126" y="70375"/>
                    <a:pt x="-2859" y="59379"/>
                    <a:pt x="14735" y="55347"/>
                  </a:cubicBezTo>
                  <a:cubicBezTo>
                    <a:pt x="23165" y="53515"/>
                    <a:pt x="27197" y="49116"/>
                    <a:pt x="23532" y="39586"/>
                  </a:cubicBezTo>
                  <a:cubicBezTo>
                    <a:pt x="21699" y="34821"/>
                    <a:pt x="23165" y="28590"/>
                    <a:pt x="22799" y="23092"/>
                  </a:cubicBezTo>
                  <a:cubicBezTo>
                    <a:pt x="27197" y="13562"/>
                    <a:pt x="33429" y="5498"/>
                    <a:pt x="42225" y="0"/>
                  </a:cubicBezTo>
                  <a:cubicBezTo>
                    <a:pt x="49923" y="733"/>
                    <a:pt x="48823" y="6598"/>
                    <a:pt x="48823" y="11729"/>
                  </a:cubicBezTo>
                  <a:cubicBezTo>
                    <a:pt x="41859" y="16494"/>
                    <a:pt x="37094" y="21259"/>
                    <a:pt x="35628" y="31522"/>
                  </a:cubicBezTo>
                  <a:cubicBezTo>
                    <a:pt x="32329" y="52048"/>
                    <a:pt x="18400" y="68176"/>
                    <a:pt x="3739" y="83204"/>
                  </a:cubicBezTo>
                  <a:close/>
                </a:path>
              </a:pathLst>
            </a:custGeom>
            <a:solidFill>
              <a:srgbClr val="CABA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20542A58-BF7C-4A4D-9B9C-B843C8F0E175}"/>
                </a:ext>
              </a:extLst>
            </p:cNvPr>
            <p:cNvSpPr/>
            <p:nvPr/>
          </p:nvSpPr>
          <p:spPr>
            <a:xfrm>
              <a:off x="12218153" y="7020315"/>
              <a:ext cx="38120" cy="59804"/>
            </a:xfrm>
            <a:custGeom>
              <a:avLst/>
              <a:gdLst>
                <a:gd name="connsiteX0" fmla="*/ 0 w 38120"/>
                <a:gd name="connsiteY0" fmla="*/ 59805 h 59804"/>
                <a:gd name="connsiteX1" fmla="*/ 17960 w 38120"/>
                <a:gd name="connsiteY1" fmla="*/ 8856 h 59804"/>
                <a:gd name="connsiteX2" fmla="*/ 31522 w 38120"/>
                <a:gd name="connsiteY2" fmla="*/ 7023 h 59804"/>
                <a:gd name="connsiteX3" fmla="*/ 38120 w 38120"/>
                <a:gd name="connsiteY3" fmla="*/ 3724 h 59804"/>
                <a:gd name="connsiteX4" fmla="*/ 27857 w 38120"/>
                <a:gd name="connsiteY4" fmla="*/ 22784 h 59804"/>
                <a:gd name="connsiteX5" fmla="*/ 22725 w 38120"/>
                <a:gd name="connsiteY5" fmla="*/ 32681 h 59804"/>
                <a:gd name="connsiteX6" fmla="*/ 0 w 38120"/>
                <a:gd name="connsiteY6" fmla="*/ 59805 h 5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20" h="59804">
                  <a:moveTo>
                    <a:pt x="0" y="59805"/>
                  </a:moveTo>
                  <a:cubicBezTo>
                    <a:pt x="4765" y="42577"/>
                    <a:pt x="15028" y="27183"/>
                    <a:pt x="17960" y="8856"/>
                  </a:cubicBezTo>
                  <a:cubicBezTo>
                    <a:pt x="18327" y="7390"/>
                    <a:pt x="23825" y="-9104"/>
                    <a:pt x="31522" y="7023"/>
                  </a:cubicBezTo>
                  <a:cubicBezTo>
                    <a:pt x="32989" y="9956"/>
                    <a:pt x="35188" y="3724"/>
                    <a:pt x="38120" y="3724"/>
                  </a:cubicBezTo>
                  <a:cubicBezTo>
                    <a:pt x="37754" y="11788"/>
                    <a:pt x="37754" y="19852"/>
                    <a:pt x="27857" y="22784"/>
                  </a:cubicBezTo>
                  <a:cubicBezTo>
                    <a:pt x="22359" y="24251"/>
                    <a:pt x="23458" y="28649"/>
                    <a:pt x="22725" y="32681"/>
                  </a:cubicBezTo>
                  <a:cubicBezTo>
                    <a:pt x="19793" y="45510"/>
                    <a:pt x="15028" y="56872"/>
                    <a:pt x="0" y="59805"/>
                  </a:cubicBezTo>
                  <a:close/>
                </a:path>
              </a:pathLst>
            </a:custGeom>
            <a:solidFill>
              <a:srgbClr val="9A77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28CE1CA-C063-4FBA-995C-CC522EF2DD95}"/>
                </a:ext>
              </a:extLst>
            </p:cNvPr>
            <p:cNvSpPr/>
            <p:nvPr/>
          </p:nvSpPr>
          <p:spPr>
            <a:xfrm>
              <a:off x="12274092" y="6956962"/>
              <a:ext cx="19201" cy="39952"/>
            </a:xfrm>
            <a:custGeom>
              <a:avLst/>
              <a:gdLst>
                <a:gd name="connsiteX0" fmla="*/ 3074 w 19201"/>
                <a:gd name="connsiteY0" fmla="*/ 39953 h 39952"/>
                <a:gd name="connsiteX1" fmla="*/ 6739 w 19201"/>
                <a:gd name="connsiteY1" fmla="*/ 23825 h 39952"/>
                <a:gd name="connsiteX2" fmla="*/ 8572 w 19201"/>
                <a:gd name="connsiteY2" fmla="*/ 17960 h 39952"/>
                <a:gd name="connsiteX3" fmla="*/ 19202 w 19201"/>
                <a:gd name="connsiteY3" fmla="*/ 0 h 39952"/>
                <a:gd name="connsiteX4" fmla="*/ 3074 w 19201"/>
                <a:gd name="connsiteY4" fmla="*/ 39953 h 3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01" h="39952">
                  <a:moveTo>
                    <a:pt x="3074" y="39953"/>
                  </a:moveTo>
                  <a:cubicBezTo>
                    <a:pt x="5640" y="34821"/>
                    <a:pt x="-2058" y="27490"/>
                    <a:pt x="6739" y="23825"/>
                  </a:cubicBezTo>
                  <a:cubicBezTo>
                    <a:pt x="8938" y="22725"/>
                    <a:pt x="11138" y="20160"/>
                    <a:pt x="8572" y="17960"/>
                  </a:cubicBezTo>
                  <a:cubicBezTo>
                    <a:pt x="-13787" y="-3299"/>
                    <a:pt x="14070" y="5132"/>
                    <a:pt x="19202" y="0"/>
                  </a:cubicBezTo>
                  <a:cubicBezTo>
                    <a:pt x="17369" y="14662"/>
                    <a:pt x="14803" y="29323"/>
                    <a:pt x="3074" y="39953"/>
                  </a:cubicBezTo>
                  <a:close/>
                </a:path>
              </a:pathLst>
            </a:custGeom>
            <a:solidFill>
              <a:srgbClr val="CCBE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AC78BD4-3CB0-4975-8791-4AAD1F46E926}"/>
                </a:ext>
              </a:extLst>
            </p:cNvPr>
            <p:cNvSpPr/>
            <p:nvPr/>
          </p:nvSpPr>
          <p:spPr>
            <a:xfrm>
              <a:off x="11867125" y="6479538"/>
              <a:ext cx="606337" cy="371860"/>
            </a:xfrm>
            <a:custGeom>
              <a:avLst/>
              <a:gdLst>
                <a:gd name="connsiteX0" fmla="*/ 498377 w 606337"/>
                <a:gd name="connsiteY0" fmla="*/ 348769 h 371860"/>
                <a:gd name="connsiteX1" fmla="*/ 478950 w 606337"/>
                <a:gd name="connsiteY1" fmla="*/ 371861 h 371860"/>
                <a:gd name="connsiteX2" fmla="*/ 478584 w 606337"/>
                <a:gd name="connsiteY2" fmla="*/ 371494 h 371860"/>
                <a:gd name="connsiteX3" fmla="*/ 475651 w 606337"/>
                <a:gd name="connsiteY3" fmla="*/ 359398 h 371860"/>
                <a:gd name="connsiteX4" fmla="*/ 459157 w 606337"/>
                <a:gd name="connsiteY4" fmla="*/ 344004 h 371860"/>
                <a:gd name="connsiteX5" fmla="*/ 441930 w 606337"/>
                <a:gd name="connsiteY5" fmla="*/ 323478 h 371860"/>
                <a:gd name="connsiteX6" fmla="*/ 461356 w 606337"/>
                <a:gd name="connsiteY6" fmla="*/ 282792 h 371860"/>
                <a:gd name="connsiteX7" fmla="*/ 453659 w 606337"/>
                <a:gd name="connsiteY7" fmla="*/ 269963 h 371860"/>
                <a:gd name="connsiteX8" fmla="*/ 459890 w 606337"/>
                <a:gd name="connsiteY8" fmla="*/ 255668 h 371860"/>
                <a:gd name="connsiteX9" fmla="*/ 477851 w 606337"/>
                <a:gd name="connsiteY9" fmla="*/ 235509 h 371860"/>
                <a:gd name="connsiteX10" fmla="*/ 489213 w 606337"/>
                <a:gd name="connsiteY10" fmla="*/ 217182 h 371860"/>
                <a:gd name="connsiteX11" fmla="*/ 466488 w 606337"/>
                <a:gd name="connsiteY11" fmla="*/ 219381 h 371860"/>
                <a:gd name="connsiteX12" fmla="*/ 464655 w 606337"/>
                <a:gd name="connsiteY12" fmla="*/ 225245 h 371860"/>
                <a:gd name="connsiteX13" fmla="*/ 459157 w 606337"/>
                <a:gd name="connsiteY13" fmla="*/ 246871 h 371860"/>
                <a:gd name="connsiteX14" fmla="*/ 445962 w 606337"/>
                <a:gd name="connsiteY14" fmla="*/ 232943 h 371860"/>
                <a:gd name="connsiteX15" fmla="*/ 436065 w 606337"/>
                <a:gd name="connsiteY15" fmla="*/ 225245 h 371860"/>
                <a:gd name="connsiteX16" fmla="*/ 411507 w 606337"/>
                <a:gd name="connsiteY16" fmla="*/ 196289 h 371860"/>
                <a:gd name="connsiteX17" fmla="*/ 420304 w 606337"/>
                <a:gd name="connsiteY17" fmla="*/ 176496 h 371860"/>
                <a:gd name="connsiteX18" fmla="*/ 430567 w 606337"/>
                <a:gd name="connsiteY18" fmla="*/ 175030 h 371860"/>
                <a:gd name="connsiteX19" fmla="*/ 436432 w 606337"/>
                <a:gd name="connsiteY19" fmla="*/ 186026 h 371860"/>
                <a:gd name="connsiteX20" fmla="*/ 450727 w 606337"/>
                <a:gd name="connsiteY20" fmla="*/ 198488 h 371860"/>
                <a:gd name="connsiteX21" fmla="*/ 470886 w 606337"/>
                <a:gd name="connsiteY21" fmla="*/ 175396 h 371860"/>
                <a:gd name="connsiteX22" fmla="*/ 480050 w 606337"/>
                <a:gd name="connsiteY22" fmla="*/ 159268 h 371860"/>
                <a:gd name="connsiteX23" fmla="*/ 495444 w 606337"/>
                <a:gd name="connsiteY23" fmla="*/ 138376 h 371860"/>
                <a:gd name="connsiteX24" fmla="*/ 501309 w 606337"/>
                <a:gd name="connsiteY24" fmla="*/ 105387 h 371860"/>
                <a:gd name="connsiteX25" fmla="*/ 506074 w 606337"/>
                <a:gd name="connsiteY25" fmla="*/ 99889 h 371860"/>
                <a:gd name="connsiteX26" fmla="*/ 503142 w 606337"/>
                <a:gd name="connsiteY26" fmla="*/ 70933 h 371860"/>
                <a:gd name="connsiteX27" fmla="*/ 483349 w 606337"/>
                <a:gd name="connsiteY27" fmla="*/ 61403 h 371860"/>
                <a:gd name="connsiteX28" fmla="*/ 428734 w 606337"/>
                <a:gd name="connsiteY28" fmla="*/ 80096 h 371860"/>
                <a:gd name="connsiteX29" fmla="*/ 422870 w 606337"/>
                <a:gd name="connsiteY29" fmla="*/ 86327 h 371860"/>
                <a:gd name="connsiteX30" fmla="*/ 390248 w 606337"/>
                <a:gd name="connsiteY30" fmla="*/ 110885 h 371860"/>
                <a:gd name="connsiteX31" fmla="*/ 348829 w 606337"/>
                <a:gd name="connsiteY31" fmla="*/ 135443 h 371860"/>
                <a:gd name="connsiteX32" fmla="*/ 352861 w 606337"/>
                <a:gd name="connsiteY32" fmla="*/ 138742 h 371860"/>
                <a:gd name="connsiteX33" fmla="*/ 363490 w 606337"/>
                <a:gd name="connsiteY33" fmla="*/ 160735 h 371860"/>
                <a:gd name="connsiteX34" fmla="*/ 346630 w 606337"/>
                <a:gd name="connsiteY34" fmla="*/ 165866 h 371860"/>
                <a:gd name="connsiteX35" fmla="*/ 329036 w 606337"/>
                <a:gd name="connsiteY35" fmla="*/ 173197 h 371860"/>
                <a:gd name="connsiteX36" fmla="*/ 334534 w 606337"/>
                <a:gd name="connsiteY36" fmla="*/ 195189 h 371860"/>
                <a:gd name="connsiteX37" fmla="*/ 342964 w 606337"/>
                <a:gd name="connsiteY37" fmla="*/ 205452 h 371860"/>
                <a:gd name="connsiteX38" fmla="*/ 327936 w 606337"/>
                <a:gd name="connsiteY38" fmla="*/ 209118 h 371860"/>
                <a:gd name="connsiteX39" fmla="*/ 301546 w 606337"/>
                <a:gd name="connsiteY39" fmla="*/ 213150 h 371860"/>
                <a:gd name="connsiteX40" fmla="*/ 305211 w 606337"/>
                <a:gd name="connsiteY40" fmla="*/ 233676 h 371860"/>
                <a:gd name="connsiteX41" fmla="*/ 298980 w 606337"/>
                <a:gd name="connsiteY41" fmla="*/ 247238 h 371860"/>
                <a:gd name="connsiteX42" fmla="*/ 283219 w 606337"/>
                <a:gd name="connsiteY42" fmla="*/ 254202 h 371860"/>
                <a:gd name="connsiteX43" fmla="*/ 270756 w 606337"/>
                <a:gd name="connsiteY43" fmla="*/ 242473 h 371860"/>
                <a:gd name="connsiteX44" fmla="*/ 241800 w 606337"/>
                <a:gd name="connsiteY44" fmla="*/ 229644 h 371860"/>
                <a:gd name="connsiteX45" fmla="*/ 234835 w 606337"/>
                <a:gd name="connsiteY45" fmla="*/ 229644 h 371860"/>
                <a:gd name="connsiteX46" fmla="*/ 244365 w 606337"/>
                <a:gd name="connsiteY46" fmla="*/ 173197 h 371860"/>
                <a:gd name="connsiteX47" fmla="*/ 271856 w 606337"/>
                <a:gd name="connsiteY47" fmla="*/ 125547 h 371860"/>
                <a:gd name="connsiteX48" fmla="*/ 228604 w 606337"/>
                <a:gd name="connsiteY48" fmla="*/ 139109 h 371860"/>
                <a:gd name="connsiteX49" fmla="*/ 229704 w 606337"/>
                <a:gd name="connsiteY49" fmla="*/ 157436 h 371860"/>
                <a:gd name="connsiteX50" fmla="*/ 193050 w 606337"/>
                <a:gd name="connsiteY50" fmla="*/ 173563 h 371860"/>
                <a:gd name="connsiteX51" fmla="*/ 162994 w 606337"/>
                <a:gd name="connsiteY51" fmla="*/ 172830 h 371860"/>
                <a:gd name="connsiteX52" fmla="*/ 164094 w 606337"/>
                <a:gd name="connsiteY52" fmla="*/ 152671 h 371860"/>
                <a:gd name="connsiteX53" fmla="*/ 133671 w 606337"/>
                <a:gd name="connsiteY53" fmla="*/ 151938 h 371860"/>
                <a:gd name="connsiteX54" fmla="*/ 113145 w 606337"/>
                <a:gd name="connsiteY54" fmla="*/ 129212 h 371860"/>
                <a:gd name="connsiteX55" fmla="*/ 71726 w 606337"/>
                <a:gd name="connsiteY55" fmla="*/ 153404 h 371860"/>
                <a:gd name="connsiteX56" fmla="*/ 58897 w 606337"/>
                <a:gd name="connsiteY56" fmla="*/ 162567 h 371860"/>
                <a:gd name="connsiteX57" fmla="*/ 41303 w 606337"/>
                <a:gd name="connsiteY57" fmla="*/ 175396 h 371860"/>
                <a:gd name="connsiteX58" fmla="*/ 6115 w 606337"/>
                <a:gd name="connsiteY58" fmla="*/ 174297 h 371860"/>
                <a:gd name="connsiteX59" fmla="*/ 4649 w 606337"/>
                <a:gd name="connsiteY59" fmla="*/ 151205 h 371860"/>
                <a:gd name="connsiteX60" fmla="*/ 29940 w 606337"/>
                <a:gd name="connsiteY60" fmla="*/ 144973 h 371860"/>
                <a:gd name="connsiteX61" fmla="*/ 54132 w 606337"/>
                <a:gd name="connsiteY61" fmla="*/ 135810 h 371860"/>
                <a:gd name="connsiteX62" fmla="*/ 66594 w 606337"/>
                <a:gd name="connsiteY62" fmla="*/ 104654 h 371860"/>
                <a:gd name="connsiteX63" fmla="*/ 77224 w 606337"/>
                <a:gd name="connsiteY63" fmla="*/ 96957 h 371860"/>
                <a:gd name="connsiteX64" fmla="*/ 110212 w 606337"/>
                <a:gd name="connsiteY64" fmla="*/ 85594 h 371860"/>
                <a:gd name="connsiteX65" fmla="*/ 132571 w 606337"/>
                <a:gd name="connsiteY65" fmla="*/ 89626 h 371860"/>
                <a:gd name="connsiteX66" fmla="*/ 196349 w 606337"/>
                <a:gd name="connsiteY66" fmla="*/ 95124 h 371860"/>
                <a:gd name="connsiteX67" fmla="*/ 215775 w 606337"/>
                <a:gd name="connsiteY67" fmla="*/ 98789 h 371860"/>
                <a:gd name="connsiteX68" fmla="*/ 256095 w 606337"/>
                <a:gd name="connsiteY68" fmla="*/ 103555 h 371860"/>
                <a:gd name="connsiteX69" fmla="*/ 269657 w 606337"/>
                <a:gd name="connsiteY69" fmla="*/ 91825 h 371860"/>
                <a:gd name="connsiteX70" fmla="*/ 283585 w 606337"/>
                <a:gd name="connsiteY70" fmla="*/ 74598 h 371860"/>
                <a:gd name="connsiteX71" fmla="*/ 290916 w 606337"/>
                <a:gd name="connsiteY71" fmla="*/ 67267 h 371860"/>
                <a:gd name="connsiteX72" fmla="*/ 309609 w 606337"/>
                <a:gd name="connsiteY72" fmla="*/ 59936 h 371860"/>
                <a:gd name="connsiteX73" fmla="*/ 388049 w 606337"/>
                <a:gd name="connsiteY73" fmla="*/ 77897 h 371860"/>
                <a:gd name="connsiteX74" fmla="*/ 418471 w 606337"/>
                <a:gd name="connsiteY74" fmla="*/ 64701 h 371860"/>
                <a:gd name="connsiteX75" fmla="*/ 462823 w 606337"/>
                <a:gd name="connsiteY75" fmla="*/ 30613 h 371860"/>
                <a:gd name="connsiteX76" fmla="*/ 485914 w 606337"/>
                <a:gd name="connsiteY76" fmla="*/ 29147 h 371860"/>
                <a:gd name="connsiteX77" fmla="*/ 502042 w 606337"/>
                <a:gd name="connsiteY77" fmla="*/ 29147 h 371860"/>
                <a:gd name="connsiteX78" fmla="*/ 508640 w 606337"/>
                <a:gd name="connsiteY78" fmla="*/ 25115 h 371860"/>
                <a:gd name="connsiteX79" fmla="*/ 561055 w 606337"/>
                <a:gd name="connsiteY79" fmla="*/ 3123 h 371860"/>
                <a:gd name="connsiteX80" fmla="*/ 573884 w 606337"/>
                <a:gd name="connsiteY80" fmla="*/ 191 h 371860"/>
                <a:gd name="connsiteX81" fmla="*/ 575717 w 606337"/>
                <a:gd name="connsiteY81" fmla="*/ 39410 h 371860"/>
                <a:gd name="connsiteX82" fmla="*/ 563987 w 606337"/>
                <a:gd name="connsiteY82" fmla="*/ 58470 h 371860"/>
                <a:gd name="connsiteX83" fmla="*/ 603573 w 606337"/>
                <a:gd name="connsiteY83" fmla="*/ 61036 h 371860"/>
                <a:gd name="connsiteX84" fmla="*/ 602840 w 606337"/>
                <a:gd name="connsiteY84" fmla="*/ 80096 h 371860"/>
                <a:gd name="connsiteX85" fmla="*/ 601008 w 606337"/>
                <a:gd name="connsiteY85" fmla="*/ 106853 h 371860"/>
                <a:gd name="connsiteX86" fmla="*/ 599541 w 606337"/>
                <a:gd name="connsiteY86" fmla="*/ 116750 h 371860"/>
                <a:gd name="connsiteX87" fmla="*/ 588545 w 606337"/>
                <a:gd name="connsiteY87" fmla="*/ 145340 h 371860"/>
                <a:gd name="connsiteX88" fmla="*/ 588545 w 606337"/>
                <a:gd name="connsiteY88" fmla="*/ 147539 h 371860"/>
                <a:gd name="connsiteX89" fmla="*/ 566186 w 606337"/>
                <a:gd name="connsiteY89" fmla="*/ 187125 h 371860"/>
                <a:gd name="connsiteX90" fmla="*/ 550425 w 606337"/>
                <a:gd name="connsiteY90" fmla="*/ 223413 h 371860"/>
                <a:gd name="connsiteX91" fmla="*/ 547493 w 606337"/>
                <a:gd name="connsiteY91" fmla="*/ 235142 h 371860"/>
                <a:gd name="connsiteX92" fmla="*/ 540162 w 606337"/>
                <a:gd name="connsiteY92" fmla="*/ 242473 h 371860"/>
                <a:gd name="connsiteX93" fmla="*/ 529899 w 606337"/>
                <a:gd name="connsiteY93" fmla="*/ 265931 h 371860"/>
                <a:gd name="connsiteX94" fmla="*/ 529533 w 606337"/>
                <a:gd name="connsiteY94" fmla="*/ 265931 h 371860"/>
                <a:gd name="connsiteX95" fmla="*/ 521835 w 606337"/>
                <a:gd name="connsiteY95" fmla="*/ 273995 h 371860"/>
                <a:gd name="connsiteX96" fmla="*/ 507540 w 606337"/>
                <a:gd name="connsiteY96" fmla="*/ 286457 h 371860"/>
                <a:gd name="connsiteX97" fmla="*/ 525867 w 606337"/>
                <a:gd name="connsiteY97" fmla="*/ 295254 h 371860"/>
                <a:gd name="connsiteX98" fmla="*/ 517070 w 606337"/>
                <a:gd name="connsiteY98" fmla="*/ 316514 h 371860"/>
                <a:gd name="connsiteX99" fmla="*/ 498377 w 606337"/>
                <a:gd name="connsiteY99" fmla="*/ 348769 h 37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337" h="371860">
                  <a:moveTo>
                    <a:pt x="498377" y="348769"/>
                  </a:moveTo>
                  <a:cubicBezTo>
                    <a:pt x="495078" y="359032"/>
                    <a:pt x="488480" y="366729"/>
                    <a:pt x="478950" y="371861"/>
                  </a:cubicBezTo>
                  <a:cubicBezTo>
                    <a:pt x="478950" y="371861"/>
                    <a:pt x="478584" y="371494"/>
                    <a:pt x="478584" y="371494"/>
                  </a:cubicBezTo>
                  <a:cubicBezTo>
                    <a:pt x="474185" y="368195"/>
                    <a:pt x="477118" y="363064"/>
                    <a:pt x="475651" y="359398"/>
                  </a:cubicBezTo>
                  <a:cubicBezTo>
                    <a:pt x="472719" y="351701"/>
                    <a:pt x="474185" y="342171"/>
                    <a:pt x="459157" y="344004"/>
                  </a:cubicBezTo>
                  <a:cubicBezTo>
                    <a:pt x="449627" y="345103"/>
                    <a:pt x="442296" y="334840"/>
                    <a:pt x="441930" y="323478"/>
                  </a:cubicBezTo>
                  <a:cubicBezTo>
                    <a:pt x="441563" y="305517"/>
                    <a:pt x="450727" y="286457"/>
                    <a:pt x="461356" y="282792"/>
                  </a:cubicBezTo>
                  <a:cubicBezTo>
                    <a:pt x="459524" y="278027"/>
                    <a:pt x="456225" y="274362"/>
                    <a:pt x="453659" y="269963"/>
                  </a:cubicBezTo>
                  <a:cubicBezTo>
                    <a:pt x="447794" y="261899"/>
                    <a:pt x="451460" y="255668"/>
                    <a:pt x="459890" y="255668"/>
                  </a:cubicBezTo>
                  <a:cubicBezTo>
                    <a:pt x="474185" y="255302"/>
                    <a:pt x="477118" y="247238"/>
                    <a:pt x="477851" y="235509"/>
                  </a:cubicBezTo>
                  <a:cubicBezTo>
                    <a:pt x="478217" y="228178"/>
                    <a:pt x="482982" y="223046"/>
                    <a:pt x="489213" y="217182"/>
                  </a:cubicBezTo>
                  <a:cubicBezTo>
                    <a:pt x="480050" y="217182"/>
                    <a:pt x="473452" y="226712"/>
                    <a:pt x="466488" y="219381"/>
                  </a:cubicBezTo>
                  <a:cubicBezTo>
                    <a:pt x="463922" y="221580"/>
                    <a:pt x="464289" y="223413"/>
                    <a:pt x="464655" y="225245"/>
                  </a:cubicBezTo>
                  <a:cubicBezTo>
                    <a:pt x="465388" y="233309"/>
                    <a:pt x="472353" y="242839"/>
                    <a:pt x="459157" y="246871"/>
                  </a:cubicBezTo>
                  <a:cubicBezTo>
                    <a:pt x="446695" y="250536"/>
                    <a:pt x="449627" y="238441"/>
                    <a:pt x="445962" y="232943"/>
                  </a:cubicBezTo>
                  <a:cubicBezTo>
                    <a:pt x="443396" y="228911"/>
                    <a:pt x="440097" y="227445"/>
                    <a:pt x="436065" y="225245"/>
                  </a:cubicBezTo>
                  <a:cubicBezTo>
                    <a:pt x="423603" y="219381"/>
                    <a:pt x="417372" y="207651"/>
                    <a:pt x="411507" y="196289"/>
                  </a:cubicBezTo>
                  <a:cubicBezTo>
                    <a:pt x="407109" y="187125"/>
                    <a:pt x="412607" y="180894"/>
                    <a:pt x="420304" y="176496"/>
                  </a:cubicBezTo>
                  <a:cubicBezTo>
                    <a:pt x="423603" y="175030"/>
                    <a:pt x="426902" y="173563"/>
                    <a:pt x="430567" y="175030"/>
                  </a:cubicBezTo>
                  <a:cubicBezTo>
                    <a:pt x="434599" y="177595"/>
                    <a:pt x="437165" y="181261"/>
                    <a:pt x="436432" y="186026"/>
                  </a:cubicBezTo>
                  <a:cubicBezTo>
                    <a:pt x="435332" y="197388"/>
                    <a:pt x="437531" y="199221"/>
                    <a:pt x="450727" y="198488"/>
                  </a:cubicBezTo>
                  <a:cubicBezTo>
                    <a:pt x="469054" y="197755"/>
                    <a:pt x="474185" y="192990"/>
                    <a:pt x="470886" y="175396"/>
                  </a:cubicBezTo>
                  <a:cubicBezTo>
                    <a:pt x="469787" y="169531"/>
                    <a:pt x="471253" y="161834"/>
                    <a:pt x="480050" y="159268"/>
                  </a:cubicBezTo>
                  <a:cubicBezTo>
                    <a:pt x="489946" y="156336"/>
                    <a:pt x="495078" y="148639"/>
                    <a:pt x="495444" y="138376"/>
                  </a:cubicBezTo>
                  <a:cubicBezTo>
                    <a:pt x="495811" y="127013"/>
                    <a:pt x="506441" y="117850"/>
                    <a:pt x="501309" y="105387"/>
                  </a:cubicBezTo>
                  <a:cubicBezTo>
                    <a:pt x="500576" y="103921"/>
                    <a:pt x="504241" y="101722"/>
                    <a:pt x="506074" y="99889"/>
                  </a:cubicBezTo>
                  <a:cubicBezTo>
                    <a:pt x="519636" y="87060"/>
                    <a:pt x="519270" y="80829"/>
                    <a:pt x="503142" y="70933"/>
                  </a:cubicBezTo>
                  <a:cubicBezTo>
                    <a:pt x="496911" y="67267"/>
                    <a:pt x="491413" y="61403"/>
                    <a:pt x="483349" y="61403"/>
                  </a:cubicBezTo>
                  <a:cubicBezTo>
                    <a:pt x="464655" y="66168"/>
                    <a:pt x="449261" y="80463"/>
                    <a:pt x="428734" y="80096"/>
                  </a:cubicBezTo>
                  <a:cubicBezTo>
                    <a:pt x="424703" y="80096"/>
                    <a:pt x="423969" y="84128"/>
                    <a:pt x="422870" y="86327"/>
                  </a:cubicBezTo>
                  <a:cubicBezTo>
                    <a:pt x="415906" y="99889"/>
                    <a:pt x="402344" y="106120"/>
                    <a:pt x="390248" y="110885"/>
                  </a:cubicBezTo>
                  <a:cubicBezTo>
                    <a:pt x="374487" y="116750"/>
                    <a:pt x="364224" y="130312"/>
                    <a:pt x="348829" y="135443"/>
                  </a:cubicBezTo>
                  <a:cubicBezTo>
                    <a:pt x="349562" y="137276"/>
                    <a:pt x="351761" y="137276"/>
                    <a:pt x="352861" y="138742"/>
                  </a:cubicBezTo>
                  <a:cubicBezTo>
                    <a:pt x="354694" y="146806"/>
                    <a:pt x="360558" y="153037"/>
                    <a:pt x="363490" y="160735"/>
                  </a:cubicBezTo>
                  <a:cubicBezTo>
                    <a:pt x="359459" y="166966"/>
                    <a:pt x="353227" y="165866"/>
                    <a:pt x="346630" y="165866"/>
                  </a:cubicBezTo>
                  <a:cubicBezTo>
                    <a:pt x="340032" y="165866"/>
                    <a:pt x="331968" y="165133"/>
                    <a:pt x="329036" y="173197"/>
                  </a:cubicBezTo>
                  <a:cubicBezTo>
                    <a:pt x="326104" y="181261"/>
                    <a:pt x="327203" y="188958"/>
                    <a:pt x="334534" y="195189"/>
                  </a:cubicBezTo>
                  <a:cubicBezTo>
                    <a:pt x="337833" y="198121"/>
                    <a:pt x="345530" y="199588"/>
                    <a:pt x="342964" y="205452"/>
                  </a:cubicBezTo>
                  <a:cubicBezTo>
                    <a:pt x="340399" y="211317"/>
                    <a:pt x="332701" y="211317"/>
                    <a:pt x="327936" y="209118"/>
                  </a:cubicBezTo>
                  <a:cubicBezTo>
                    <a:pt x="317307" y="204353"/>
                    <a:pt x="308876" y="226712"/>
                    <a:pt x="301546" y="213150"/>
                  </a:cubicBezTo>
                  <a:cubicBezTo>
                    <a:pt x="310709" y="215349"/>
                    <a:pt x="314008" y="222313"/>
                    <a:pt x="305211" y="233676"/>
                  </a:cubicBezTo>
                  <a:cubicBezTo>
                    <a:pt x="301912" y="237708"/>
                    <a:pt x="301179" y="242839"/>
                    <a:pt x="298980" y="247238"/>
                  </a:cubicBezTo>
                  <a:cubicBezTo>
                    <a:pt x="295681" y="253835"/>
                    <a:pt x="289450" y="254935"/>
                    <a:pt x="283219" y="254202"/>
                  </a:cubicBezTo>
                  <a:cubicBezTo>
                    <a:pt x="275888" y="253469"/>
                    <a:pt x="272222" y="249070"/>
                    <a:pt x="270756" y="242473"/>
                  </a:cubicBezTo>
                  <a:cubicBezTo>
                    <a:pt x="266724" y="227078"/>
                    <a:pt x="254629" y="221580"/>
                    <a:pt x="241800" y="229644"/>
                  </a:cubicBezTo>
                  <a:cubicBezTo>
                    <a:pt x="239601" y="231110"/>
                    <a:pt x="237035" y="230743"/>
                    <a:pt x="234835" y="229644"/>
                  </a:cubicBezTo>
                  <a:cubicBezTo>
                    <a:pt x="221274" y="197755"/>
                    <a:pt x="223106" y="195556"/>
                    <a:pt x="244365" y="173197"/>
                  </a:cubicBezTo>
                  <a:cubicBezTo>
                    <a:pt x="256461" y="160368"/>
                    <a:pt x="267824" y="144973"/>
                    <a:pt x="271856" y="125547"/>
                  </a:cubicBezTo>
                  <a:cubicBezTo>
                    <a:pt x="261593" y="142408"/>
                    <a:pt x="243999" y="135077"/>
                    <a:pt x="228604" y="139109"/>
                  </a:cubicBezTo>
                  <a:cubicBezTo>
                    <a:pt x="227138" y="145340"/>
                    <a:pt x="237768" y="156336"/>
                    <a:pt x="229704" y="157436"/>
                  </a:cubicBezTo>
                  <a:cubicBezTo>
                    <a:pt x="215409" y="159635"/>
                    <a:pt x="212110" y="184560"/>
                    <a:pt x="193050" y="173563"/>
                  </a:cubicBezTo>
                  <a:cubicBezTo>
                    <a:pt x="183154" y="172830"/>
                    <a:pt x="172890" y="176496"/>
                    <a:pt x="162994" y="172830"/>
                  </a:cubicBezTo>
                  <a:cubicBezTo>
                    <a:pt x="153830" y="166233"/>
                    <a:pt x="164460" y="159635"/>
                    <a:pt x="164094" y="152671"/>
                  </a:cubicBezTo>
                  <a:cubicBezTo>
                    <a:pt x="153464" y="149005"/>
                    <a:pt x="143567" y="153037"/>
                    <a:pt x="133671" y="151938"/>
                  </a:cubicBezTo>
                  <a:cubicBezTo>
                    <a:pt x="112412" y="149738"/>
                    <a:pt x="108013" y="144607"/>
                    <a:pt x="113145" y="129212"/>
                  </a:cubicBezTo>
                  <a:cubicBezTo>
                    <a:pt x="113878" y="154137"/>
                    <a:pt x="90053" y="149738"/>
                    <a:pt x="71726" y="153404"/>
                  </a:cubicBezTo>
                  <a:cubicBezTo>
                    <a:pt x="65128" y="153037"/>
                    <a:pt x="62196" y="158169"/>
                    <a:pt x="58897" y="162567"/>
                  </a:cubicBezTo>
                  <a:cubicBezTo>
                    <a:pt x="53765" y="168065"/>
                    <a:pt x="49000" y="173563"/>
                    <a:pt x="41303" y="175396"/>
                  </a:cubicBezTo>
                  <a:cubicBezTo>
                    <a:pt x="29574" y="176496"/>
                    <a:pt x="17845" y="177595"/>
                    <a:pt x="6115" y="174297"/>
                  </a:cubicBezTo>
                  <a:cubicBezTo>
                    <a:pt x="-3415" y="167332"/>
                    <a:pt x="-116" y="157802"/>
                    <a:pt x="4649" y="151205"/>
                  </a:cubicBezTo>
                  <a:cubicBezTo>
                    <a:pt x="10147" y="142774"/>
                    <a:pt x="22976" y="140575"/>
                    <a:pt x="29940" y="144973"/>
                  </a:cubicBezTo>
                  <a:cubicBezTo>
                    <a:pt x="44235" y="153404"/>
                    <a:pt x="47534" y="147173"/>
                    <a:pt x="54132" y="135810"/>
                  </a:cubicBezTo>
                  <a:cubicBezTo>
                    <a:pt x="59630" y="125547"/>
                    <a:pt x="70626" y="118949"/>
                    <a:pt x="66594" y="104654"/>
                  </a:cubicBezTo>
                  <a:cubicBezTo>
                    <a:pt x="65128" y="99523"/>
                    <a:pt x="72092" y="96590"/>
                    <a:pt x="77224" y="96957"/>
                  </a:cubicBezTo>
                  <a:cubicBezTo>
                    <a:pt x="89686" y="97323"/>
                    <a:pt x="99583" y="90359"/>
                    <a:pt x="110212" y="85594"/>
                  </a:cubicBezTo>
                  <a:cubicBezTo>
                    <a:pt x="118276" y="82295"/>
                    <a:pt x="125973" y="83028"/>
                    <a:pt x="132571" y="89626"/>
                  </a:cubicBezTo>
                  <a:cubicBezTo>
                    <a:pt x="153464" y="94025"/>
                    <a:pt x="174357" y="101722"/>
                    <a:pt x="196349" y="95124"/>
                  </a:cubicBezTo>
                  <a:cubicBezTo>
                    <a:pt x="203313" y="92925"/>
                    <a:pt x="210644" y="93291"/>
                    <a:pt x="215775" y="98789"/>
                  </a:cubicBezTo>
                  <a:cubicBezTo>
                    <a:pt x="228238" y="111252"/>
                    <a:pt x="242533" y="104654"/>
                    <a:pt x="256095" y="103555"/>
                  </a:cubicBezTo>
                  <a:cubicBezTo>
                    <a:pt x="262692" y="103188"/>
                    <a:pt x="267091" y="97690"/>
                    <a:pt x="269657" y="91825"/>
                  </a:cubicBezTo>
                  <a:cubicBezTo>
                    <a:pt x="272956" y="84861"/>
                    <a:pt x="276987" y="78996"/>
                    <a:pt x="283585" y="74598"/>
                  </a:cubicBezTo>
                  <a:cubicBezTo>
                    <a:pt x="286151" y="72032"/>
                    <a:pt x="288350" y="69467"/>
                    <a:pt x="290916" y="67267"/>
                  </a:cubicBezTo>
                  <a:cubicBezTo>
                    <a:pt x="296047" y="61403"/>
                    <a:pt x="300446" y="59203"/>
                    <a:pt x="309609" y="59936"/>
                  </a:cubicBezTo>
                  <a:cubicBezTo>
                    <a:pt x="336367" y="63235"/>
                    <a:pt x="361658" y="72765"/>
                    <a:pt x="388049" y="77897"/>
                  </a:cubicBezTo>
                  <a:cubicBezTo>
                    <a:pt x="401611" y="80463"/>
                    <a:pt x="410041" y="75331"/>
                    <a:pt x="418471" y="64701"/>
                  </a:cubicBezTo>
                  <a:cubicBezTo>
                    <a:pt x="430201" y="50040"/>
                    <a:pt x="441197" y="34645"/>
                    <a:pt x="462823" y="30613"/>
                  </a:cubicBezTo>
                  <a:cubicBezTo>
                    <a:pt x="470886" y="29147"/>
                    <a:pt x="477851" y="26581"/>
                    <a:pt x="485914" y="29147"/>
                  </a:cubicBezTo>
                  <a:cubicBezTo>
                    <a:pt x="491413" y="30980"/>
                    <a:pt x="496911" y="32446"/>
                    <a:pt x="502042" y="29147"/>
                  </a:cubicBezTo>
                  <a:cubicBezTo>
                    <a:pt x="504241" y="27681"/>
                    <a:pt x="506441" y="26215"/>
                    <a:pt x="508640" y="25115"/>
                  </a:cubicBezTo>
                  <a:cubicBezTo>
                    <a:pt x="525501" y="16318"/>
                    <a:pt x="542361" y="7521"/>
                    <a:pt x="561055" y="3123"/>
                  </a:cubicBezTo>
                  <a:cubicBezTo>
                    <a:pt x="565087" y="924"/>
                    <a:pt x="569119" y="-542"/>
                    <a:pt x="573884" y="191"/>
                  </a:cubicBezTo>
                  <a:cubicBezTo>
                    <a:pt x="593310" y="17052"/>
                    <a:pt x="594410" y="23649"/>
                    <a:pt x="575717" y="39410"/>
                  </a:cubicBezTo>
                  <a:cubicBezTo>
                    <a:pt x="568752" y="45275"/>
                    <a:pt x="568752" y="53705"/>
                    <a:pt x="563987" y="58470"/>
                  </a:cubicBezTo>
                  <a:cubicBezTo>
                    <a:pt x="577549" y="35378"/>
                    <a:pt x="590012" y="58837"/>
                    <a:pt x="603573" y="61036"/>
                  </a:cubicBezTo>
                  <a:cubicBezTo>
                    <a:pt x="609071" y="67634"/>
                    <a:pt x="605039" y="74231"/>
                    <a:pt x="602840" y="80096"/>
                  </a:cubicBezTo>
                  <a:cubicBezTo>
                    <a:pt x="599541" y="88893"/>
                    <a:pt x="595876" y="97690"/>
                    <a:pt x="601008" y="106853"/>
                  </a:cubicBezTo>
                  <a:cubicBezTo>
                    <a:pt x="602840" y="110519"/>
                    <a:pt x="602840" y="114184"/>
                    <a:pt x="599541" y="116750"/>
                  </a:cubicBezTo>
                  <a:cubicBezTo>
                    <a:pt x="590378" y="124081"/>
                    <a:pt x="591111" y="135443"/>
                    <a:pt x="588545" y="145340"/>
                  </a:cubicBezTo>
                  <a:cubicBezTo>
                    <a:pt x="588179" y="146073"/>
                    <a:pt x="588179" y="146806"/>
                    <a:pt x="588545" y="147539"/>
                  </a:cubicBezTo>
                  <a:cubicBezTo>
                    <a:pt x="581214" y="160735"/>
                    <a:pt x="575350" y="175030"/>
                    <a:pt x="566186" y="187125"/>
                  </a:cubicBezTo>
                  <a:cubicBezTo>
                    <a:pt x="558123" y="198121"/>
                    <a:pt x="546760" y="207285"/>
                    <a:pt x="550425" y="223413"/>
                  </a:cubicBezTo>
                  <a:cubicBezTo>
                    <a:pt x="551158" y="227078"/>
                    <a:pt x="551891" y="232210"/>
                    <a:pt x="547493" y="235142"/>
                  </a:cubicBezTo>
                  <a:cubicBezTo>
                    <a:pt x="544927" y="237708"/>
                    <a:pt x="542361" y="239907"/>
                    <a:pt x="540162" y="242473"/>
                  </a:cubicBezTo>
                  <a:cubicBezTo>
                    <a:pt x="537963" y="250903"/>
                    <a:pt x="535031" y="258967"/>
                    <a:pt x="529899" y="265931"/>
                  </a:cubicBezTo>
                  <a:lnTo>
                    <a:pt x="529533" y="265931"/>
                  </a:lnTo>
                  <a:cubicBezTo>
                    <a:pt x="526600" y="268130"/>
                    <a:pt x="524401" y="271063"/>
                    <a:pt x="521835" y="273995"/>
                  </a:cubicBezTo>
                  <a:cubicBezTo>
                    <a:pt x="517437" y="279126"/>
                    <a:pt x="506441" y="278393"/>
                    <a:pt x="507540" y="286457"/>
                  </a:cubicBezTo>
                  <a:cubicBezTo>
                    <a:pt x="508640" y="296720"/>
                    <a:pt x="520736" y="290123"/>
                    <a:pt x="525867" y="295254"/>
                  </a:cubicBezTo>
                  <a:cubicBezTo>
                    <a:pt x="532831" y="306250"/>
                    <a:pt x="519270" y="309183"/>
                    <a:pt x="517070" y="316514"/>
                  </a:cubicBezTo>
                  <a:cubicBezTo>
                    <a:pt x="511206" y="328609"/>
                    <a:pt x="498010" y="335207"/>
                    <a:pt x="498377" y="348769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0B03BB82-9A99-4912-B3AF-67F037745328}"/>
                </a:ext>
              </a:extLst>
            </p:cNvPr>
            <p:cNvSpPr/>
            <p:nvPr/>
          </p:nvSpPr>
          <p:spPr>
            <a:xfrm>
              <a:off x="12450648" y="6519295"/>
              <a:ext cx="26655" cy="106316"/>
            </a:xfrm>
            <a:custGeom>
              <a:avLst/>
              <a:gdLst>
                <a:gd name="connsiteX0" fmla="*/ 3189 w 26655"/>
                <a:gd name="connsiteY0" fmla="*/ 106316 h 106316"/>
                <a:gd name="connsiteX1" fmla="*/ 257 w 26655"/>
                <a:gd name="connsiteY1" fmla="*/ 101918 h 106316"/>
                <a:gd name="connsiteX2" fmla="*/ 11620 w 26655"/>
                <a:gd name="connsiteY2" fmla="*/ 69662 h 106316"/>
                <a:gd name="connsiteX3" fmla="*/ 16018 w 26655"/>
                <a:gd name="connsiteY3" fmla="*/ 35574 h 106316"/>
                <a:gd name="connsiteX4" fmla="*/ 14918 w 26655"/>
                <a:gd name="connsiteY4" fmla="*/ 23112 h 106316"/>
                <a:gd name="connsiteX5" fmla="*/ 11253 w 26655"/>
                <a:gd name="connsiteY5" fmla="*/ 14682 h 106316"/>
                <a:gd name="connsiteX6" fmla="*/ 25915 w 26655"/>
                <a:gd name="connsiteY6" fmla="*/ 753 h 106316"/>
                <a:gd name="connsiteX7" fmla="*/ 26281 w 26655"/>
                <a:gd name="connsiteY7" fmla="*/ 23845 h 106316"/>
                <a:gd name="connsiteX8" fmla="*/ 20050 w 26655"/>
                <a:gd name="connsiteY8" fmla="*/ 61232 h 106316"/>
                <a:gd name="connsiteX9" fmla="*/ 3189 w 26655"/>
                <a:gd name="connsiteY9" fmla="*/ 106316 h 10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55" h="106316">
                  <a:moveTo>
                    <a:pt x="3189" y="106316"/>
                  </a:moveTo>
                  <a:cubicBezTo>
                    <a:pt x="2090" y="104850"/>
                    <a:pt x="623" y="103384"/>
                    <a:pt x="257" y="101918"/>
                  </a:cubicBezTo>
                  <a:cubicBezTo>
                    <a:pt x="-2309" y="88723"/>
                    <a:pt x="15285" y="78826"/>
                    <a:pt x="11620" y="69662"/>
                  </a:cubicBezTo>
                  <a:cubicBezTo>
                    <a:pt x="6488" y="55734"/>
                    <a:pt x="8687" y="46204"/>
                    <a:pt x="16018" y="35574"/>
                  </a:cubicBezTo>
                  <a:cubicBezTo>
                    <a:pt x="19317" y="31176"/>
                    <a:pt x="21149" y="26778"/>
                    <a:pt x="14918" y="23112"/>
                  </a:cubicBezTo>
                  <a:cubicBezTo>
                    <a:pt x="13086" y="20546"/>
                    <a:pt x="11986" y="17614"/>
                    <a:pt x="11253" y="14682"/>
                  </a:cubicBezTo>
                  <a:cubicBezTo>
                    <a:pt x="11986" y="5518"/>
                    <a:pt x="13452" y="-2546"/>
                    <a:pt x="25915" y="753"/>
                  </a:cubicBezTo>
                  <a:cubicBezTo>
                    <a:pt x="29213" y="8451"/>
                    <a:pt x="20050" y="16148"/>
                    <a:pt x="26281" y="23845"/>
                  </a:cubicBezTo>
                  <a:cubicBezTo>
                    <a:pt x="20050" y="35574"/>
                    <a:pt x="19684" y="49503"/>
                    <a:pt x="20050" y="61232"/>
                  </a:cubicBezTo>
                  <a:cubicBezTo>
                    <a:pt x="20783" y="79926"/>
                    <a:pt x="10153" y="92021"/>
                    <a:pt x="3189" y="1063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775A76B-6A1A-4212-A4C6-7D1E1B247A99}"/>
                </a:ext>
              </a:extLst>
            </p:cNvPr>
            <p:cNvSpPr/>
            <p:nvPr/>
          </p:nvSpPr>
          <p:spPr>
            <a:xfrm>
              <a:off x="12410763" y="6628177"/>
              <a:ext cx="43441" cy="88789"/>
            </a:xfrm>
            <a:custGeom>
              <a:avLst/>
              <a:gdLst>
                <a:gd name="connsiteX0" fmla="*/ 2022 w 43441"/>
                <a:gd name="connsiteY0" fmla="*/ 87236 h 88789"/>
                <a:gd name="connsiteX1" fmla="*/ 556 w 43441"/>
                <a:gd name="connsiteY1" fmla="*/ 60479 h 88789"/>
                <a:gd name="connsiteX2" fmla="*/ 10453 w 43441"/>
                <a:gd name="connsiteY2" fmla="*/ 45817 h 88789"/>
                <a:gd name="connsiteX3" fmla="*/ 32445 w 43441"/>
                <a:gd name="connsiteY3" fmla="*/ 12462 h 88789"/>
                <a:gd name="connsiteX4" fmla="*/ 43441 w 43441"/>
                <a:gd name="connsiteY4" fmla="*/ 0 h 88789"/>
                <a:gd name="connsiteX5" fmla="*/ 16684 w 43441"/>
                <a:gd name="connsiteY5" fmla="*/ 52048 h 88789"/>
                <a:gd name="connsiteX6" fmla="*/ 9720 w 43441"/>
                <a:gd name="connsiteY6" fmla="*/ 85037 h 88789"/>
                <a:gd name="connsiteX7" fmla="*/ 2022 w 43441"/>
                <a:gd name="connsiteY7" fmla="*/ 87236 h 8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41" h="88789">
                  <a:moveTo>
                    <a:pt x="2022" y="87236"/>
                  </a:moveTo>
                  <a:cubicBezTo>
                    <a:pt x="5321" y="78439"/>
                    <a:pt x="-2010" y="70375"/>
                    <a:pt x="556" y="60479"/>
                  </a:cubicBezTo>
                  <a:cubicBezTo>
                    <a:pt x="2389" y="52782"/>
                    <a:pt x="4955" y="49849"/>
                    <a:pt x="10453" y="45817"/>
                  </a:cubicBezTo>
                  <a:cubicBezTo>
                    <a:pt x="21449" y="37387"/>
                    <a:pt x="27313" y="24558"/>
                    <a:pt x="32445" y="12462"/>
                  </a:cubicBezTo>
                  <a:cubicBezTo>
                    <a:pt x="35011" y="6231"/>
                    <a:pt x="35744" y="1100"/>
                    <a:pt x="43441" y="0"/>
                  </a:cubicBezTo>
                  <a:cubicBezTo>
                    <a:pt x="37576" y="18694"/>
                    <a:pt x="32445" y="37387"/>
                    <a:pt x="16684" y="52048"/>
                  </a:cubicBezTo>
                  <a:cubicBezTo>
                    <a:pt x="8986" y="59013"/>
                    <a:pt x="13385" y="74041"/>
                    <a:pt x="9720" y="85037"/>
                  </a:cubicBezTo>
                  <a:cubicBezTo>
                    <a:pt x="7154" y="91635"/>
                    <a:pt x="4588" y="87603"/>
                    <a:pt x="2022" y="87236"/>
                  </a:cubicBezTo>
                  <a:close/>
                </a:path>
              </a:pathLst>
            </a:custGeom>
            <a:solidFill>
              <a:srgbClr val="CDBE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39AB7161-657B-4AE6-9F91-71344F539A96}"/>
                </a:ext>
              </a:extLst>
            </p:cNvPr>
            <p:cNvSpPr/>
            <p:nvPr/>
          </p:nvSpPr>
          <p:spPr>
            <a:xfrm>
              <a:off x="12365545" y="6745829"/>
              <a:ext cx="29523" cy="32175"/>
            </a:xfrm>
            <a:custGeom>
              <a:avLst/>
              <a:gdLst>
                <a:gd name="connsiteX0" fmla="*/ 25248 w 29523"/>
                <a:gd name="connsiteY0" fmla="*/ 29697 h 32175"/>
                <a:gd name="connsiteX1" fmla="*/ 690 w 29523"/>
                <a:gd name="connsiteY1" fmla="*/ 26398 h 32175"/>
                <a:gd name="connsiteX2" fmla="*/ 3256 w 29523"/>
                <a:gd name="connsiteY2" fmla="*/ 11370 h 32175"/>
                <a:gd name="connsiteX3" fmla="*/ 28913 w 29523"/>
                <a:gd name="connsiteY3" fmla="*/ 7 h 32175"/>
                <a:gd name="connsiteX4" fmla="*/ 25248 w 29523"/>
                <a:gd name="connsiteY4" fmla="*/ 29697 h 3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3" h="32175">
                  <a:moveTo>
                    <a:pt x="25248" y="29697"/>
                  </a:moveTo>
                  <a:cubicBezTo>
                    <a:pt x="16451" y="31529"/>
                    <a:pt x="6921" y="35561"/>
                    <a:pt x="690" y="26398"/>
                  </a:cubicBezTo>
                  <a:cubicBezTo>
                    <a:pt x="-1509" y="23465"/>
                    <a:pt x="2156" y="16501"/>
                    <a:pt x="3256" y="11370"/>
                  </a:cubicBezTo>
                  <a:cubicBezTo>
                    <a:pt x="14618" y="13936"/>
                    <a:pt x="18650" y="-359"/>
                    <a:pt x="28913" y="7"/>
                  </a:cubicBezTo>
                  <a:cubicBezTo>
                    <a:pt x="32212" y="10637"/>
                    <a:pt x="20850" y="19067"/>
                    <a:pt x="25248" y="29697"/>
                  </a:cubicBezTo>
                  <a:close/>
                </a:path>
              </a:pathLst>
            </a:custGeom>
            <a:solidFill>
              <a:srgbClr val="C8AC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D0AB0E1-345F-41CD-9011-ECCA45A1D7CD}"/>
                </a:ext>
              </a:extLst>
            </p:cNvPr>
            <p:cNvSpPr/>
            <p:nvPr/>
          </p:nvSpPr>
          <p:spPr>
            <a:xfrm>
              <a:off x="12394825" y="6722378"/>
              <a:ext cx="16204" cy="23458"/>
            </a:xfrm>
            <a:custGeom>
              <a:avLst/>
              <a:gdLst>
                <a:gd name="connsiteX0" fmla="*/ 0 w 16204"/>
                <a:gd name="connsiteY0" fmla="*/ 23458 h 23458"/>
                <a:gd name="connsiteX1" fmla="*/ 10263 w 16204"/>
                <a:gd name="connsiteY1" fmla="*/ 0 h 23458"/>
                <a:gd name="connsiteX2" fmla="*/ 0 w 16204"/>
                <a:gd name="connsiteY2" fmla="*/ 23458 h 2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04" h="23458">
                  <a:moveTo>
                    <a:pt x="0" y="23458"/>
                  </a:moveTo>
                  <a:cubicBezTo>
                    <a:pt x="3665" y="15761"/>
                    <a:pt x="-1100" y="4399"/>
                    <a:pt x="10263" y="0"/>
                  </a:cubicBezTo>
                  <a:cubicBezTo>
                    <a:pt x="26391" y="16861"/>
                    <a:pt x="5132" y="16494"/>
                    <a:pt x="0" y="23458"/>
                  </a:cubicBezTo>
                  <a:close/>
                </a:path>
              </a:pathLst>
            </a:custGeom>
            <a:solidFill>
              <a:srgbClr val="C4B0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11D9DA2B-4D8D-43AC-AB7F-B78649527D46}"/>
                </a:ext>
              </a:extLst>
            </p:cNvPr>
            <p:cNvSpPr/>
            <p:nvPr/>
          </p:nvSpPr>
          <p:spPr>
            <a:xfrm>
              <a:off x="10166621" y="4965731"/>
              <a:ext cx="113945" cy="286867"/>
            </a:xfrm>
            <a:custGeom>
              <a:avLst/>
              <a:gdLst>
                <a:gd name="connsiteX0" fmla="*/ 109610 w 113945"/>
                <a:gd name="connsiteY0" fmla="*/ 115653 h 286867"/>
                <a:gd name="connsiteX1" fmla="*/ 105944 w 113945"/>
                <a:gd name="connsiteY1" fmla="*/ 130681 h 286867"/>
                <a:gd name="connsiteX2" fmla="*/ 113275 w 113945"/>
                <a:gd name="connsiteY2" fmla="*/ 183829 h 286867"/>
                <a:gd name="connsiteX3" fmla="*/ 109976 w 113945"/>
                <a:gd name="connsiteY3" fmla="*/ 200323 h 286867"/>
                <a:gd name="connsiteX4" fmla="*/ 106677 w 113945"/>
                <a:gd name="connsiteY4" fmla="*/ 223782 h 286867"/>
                <a:gd name="connsiteX5" fmla="*/ 103745 w 113945"/>
                <a:gd name="connsiteY5" fmla="*/ 269599 h 286867"/>
                <a:gd name="connsiteX6" fmla="*/ 76621 w 113945"/>
                <a:gd name="connsiteY6" fmla="*/ 285360 h 286867"/>
                <a:gd name="connsiteX7" fmla="*/ 33736 w 113945"/>
                <a:gd name="connsiteY7" fmla="*/ 267400 h 286867"/>
                <a:gd name="connsiteX8" fmla="*/ 30804 w 113945"/>
                <a:gd name="connsiteY8" fmla="*/ 281328 h 286867"/>
                <a:gd name="connsiteX9" fmla="*/ 13577 w 113945"/>
                <a:gd name="connsiteY9" fmla="*/ 260069 h 286867"/>
                <a:gd name="connsiteX10" fmla="*/ 5146 w 113945"/>
                <a:gd name="connsiteY10" fmla="*/ 273998 h 286867"/>
                <a:gd name="connsiteX11" fmla="*/ 4047 w 113945"/>
                <a:gd name="connsiteY11" fmla="*/ 225614 h 286867"/>
                <a:gd name="connsiteX12" fmla="*/ 7712 w 113945"/>
                <a:gd name="connsiteY12" fmla="*/ 209853 h 286867"/>
                <a:gd name="connsiteX13" fmla="*/ 4780 w 113945"/>
                <a:gd name="connsiteY13" fmla="*/ 150107 h 286867"/>
                <a:gd name="connsiteX14" fmla="*/ 15 w 113945"/>
                <a:gd name="connsiteY14" fmla="*/ 81931 h 286867"/>
                <a:gd name="connsiteX15" fmla="*/ 5146 w 113945"/>
                <a:gd name="connsiteY15" fmla="*/ 3492 h 286867"/>
                <a:gd name="connsiteX16" fmla="*/ 36669 w 113945"/>
                <a:gd name="connsiteY16" fmla="*/ 11922 h 286867"/>
                <a:gd name="connsiteX17" fmla="*/ 41800 w 113945"/>
                <a:gd name="connsiteY17" fmla="*/ 37580 h 286867"/>
                <a:gd name="connsiteX18" fmla="*/ 51697 w 113945"/>
                <a:gd name="connsiteY18" fmla="*/ 55907 h 286867"/>
                <a:gd name="connsiteX19" fmla="*/ 67091 w 113945"/>
                <a:gd name="connsiteY19" fmla="*/ 47477 h 286867"/>
                <a:gd name="connsiteX20" fmla="*/ 77354 w 113945"/>
                <a:gd name="connsiteY20" fmla="*/ 25484 h 286867"/>
                <a:gd name="connsiteX21" fmla="*/ 83586 w 113945"/>
                <a:gd name="connsiteY21" fmla="*/ 41612 h 286867"/>
                <a:gd name="connsiteX22" fmla="*/ 98247 w 113945"/>
                <a:gd name="connsiteY22" fmla="*/ 55907 h 286867"/>
                <a:gd name="connsiteX23" fmla="*/ 112542 w 113945"/>
                <a:gd name="connsiteY23" fmla="*/ 72035 h 286867"/>
                <a:gd name="connsiteX24" fmla="*/ 113642 w 113945"/>
                <a:gd name="connsiteY24" fmla="*/ 86330 h 286867"/>
                <a:gd name="connsiteX25" fmla="*/ 113642 w 113945"/>
                <a:gd name="connsiteY25" fmla="*/ 86330 h 286867"/>
                <a:gd name="connsiteX26" fmla="*/ 109610 w 113945"/>
                <a:gd name="connsiteY26" fmla="*/ 115653 h 28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3945" h="286867">
                  <a:moveTo>
                    <a:pt x="109610" y="115653"/>
                  </a:moveTo>
                  <a:cubicBezTo>
                    <a:pt x="104478" y="119685"/>
                    <a:pt x="106311" y="125549"/>
                    <a:pt x="105944" y="130681"/>
                  </a:cubicBezTo>
                  <a:cubicBezTo>
                    <a:pt x="110709" y="147908"/>
                    <a:pt x="108510" y="166602"/>
                    <a:pt x="113275" y="183829"/>
                  </a:cubicBezTo>
                  <a:cubicBezTo>
                    <a:pt x="115108" y="189694"/>
                    <a:pt x="112909" y="195192"/>
                    <a:pt x="109976" y="200323"/>
                  </a:cubicBezTo>
                  <a:cubicBezTo>
                    <a:pt x="105944" y="207654"/>
                    <a:pt x="104478" y="215718"/>
                    <a:pt x="106677" y="223782"/>
                  </a:cubicBezTo>
                  <a:cubicBezTo>
                    <a:pt x="111443" y="239543"/>
                    <a:pt x="105211" y="254571"/>
                    <a:pt x="103745" y="269599"/>
                  </a:cubicBezTo>
                  <a:cubicBezTo>
                    <a:pt x="102279" y="285727"/>
                    <a:pt x="93482" y="289392"/>
                    <a:pt x="76621" y="285360"/>
                  </a:cubicBezTo>
                  <a:cubicBezTo>
                    <a:pt x="61593" y="281695"/>
                    <a:pt x="47665" y="274731"/>
                    <a:pt x="33736" y="267400"/>
                  </a:cubicBezTo>
                  <a:cubicBezTo>
                    <a:pt x="32637" y="272165"/>
                    <a:pt x="35569" y="277663"/>
                    <a:pt x="30804" y="281328"/>
                  </a:cubicBezTo>
                  <a:cubicBezTo>
                    <a:pt x="24573" y="274731"/>
                    <a:pt x="16142" y="269599"/>
                    <a:pt x="13577" y="260069"/>
                  </a:cubicBezTo>
                  <a:cubicBezTo>
                    <a:pt x="5879" y="263001"/>
                    <a:pt x="10278" y="271065"/>
                    <a:pt x="5146" y="273998"/>
                  </a:cubicBezTo>
                  <a:cubicBezTo>
                    <a:pt x="-5850" y="258236"/>
                    <a:pt x="5513" y="241742"/>
                    <a:pt x="4047" y="225614"/>
                  </a:cubicBezTo>
                  <a:cubicBezTo>
                    <a:pt x="6612" y="220483"/>
                    <a:pt x="10278" y="214985"/>
                    <a:pt x="7712" y="209853"/>
                  </a:cubicBezTo>
                  <a:cubicBezTo>
                    <a:pt x="-1818" y="190060"/>
                    <a:pt x="3680" y="169901"/>
                    <a:pt x="4780" y="150107"/>
                  </a:cubicBezTo>
                  <a:cubicBezTo>
                    <a:pt x="6246" y="127015"/>
                    <a:pt x="-352" y="104657"/>
                    <a:pt x="15" y="81931"/>
                  </a:cubicBezTo>
                  <a:cubicBezTo>
                    <a:pt x="1847" y="55907"/>
                    <a:pt x="3314" y="29516"/>
                    <a:pt x="5146" y="3492"/>
                  </a:cubicBezTo>
                  <a:cubicBezTo>
                    <a:pt x="18708" y="-4938"/>
                    <a:pt x="28238" y="3492"/>
                    <a:pt x="36669" y="11922"/>
                  </a:cubicBezTo>
                  <a:cubicBezTo>
                    <a:pt x="43266" y="18520"/>
                    <a:pt x="54262" y="24385"/>
                    <a:pt x="41800" y="37580"/>
                  </a:cubicBezTo>
                  <a:cubicBezTo>
                    <a:pt x="36302" y="43445"/>
                    <a:pt x="49864" y="48576"/>
                    <a:pt x="51697" y="55907"/>
                  </a:cubicBezTo>
                  <a:cubicBezTo>
                    <a:pt x="55362" y="51142"/>
                    <a:pt x="66358" y="62505"/>
                    <a:pt x="67091" y="47477"/>
                  </a:cubicBezTo>
                  <a:cubicBezTo>
                    <a:pt x="67458" y="41245"/>
                    <a:pt x="74422" y="33548"/>
                    <a:pt x="77354" y="25484"/>
                  </a:cubicBezTo>
                  <a:cubicBezTo>
                    <a:pt x="83586" y="29883"/>
                    <a:pt x="83952" y="35747"/>
                    <a:pt x="83586" y="41612"/>
                  </a:cubicBezTo>
                  <a:cubicBezTo>
                    <a:pt x="83219" y="51875"/>
                    <a:pt x="87984" y="58106"/>
                    <a:pt x="98247" y="55907"/>
                  </a:cubicBezTo>
                  <a:cubicBezTo>
                    <a:pt x="114008" y="52608"/>
                    <a:pt x="115474" y="60672"/>
                    <a:pt x="112542" y="72035"/>
                  </a:cubicBezTo>
                  <a:cubicBezTo>
                    <a:pt x="111076" y="77166"/>
                    <a:pt x="111076" y="81565"/>
                    <a:pt x="113642" y="86330"/>
                  </a:cubicBezTo>
                  <a:lnTo>
                    <a:pt x="113642" y="86330"/>
                  </a:lnTo>
                  <a:cubicBezTo>
                    <a:pt x="109243" y="95493"/>
                    <a:pt x="114375" y="106123"/>
                    <a:pt x="109610" y="115653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1FC5548-98BB-4AC5-897D-AAA05113A453}"/>
                </a:ext>
              </a:extLst>
            </p:cNvPr>
            <p:cNvSpPr/>
            <p:nvPr/>
          </p:nvSpPr>
          <p:spPr>
            <a:xfrm>
              <a:off x="10290160" y="4847166"/>
              <a:ext cx="28956" cy="17268"/>
            </a:xfrm>
            <a:custGeom>
              <a:avLst/>
              <a:gdLst>
                <a:gd name="connsiteX0" fmla="*/ 0 w 28956"/>
                <a:gd name="connsiteY0" fmla="*/ 2932 h 17268"/>
                <a:gd name="connsiteX1" fmla="*/ 28957 w 28956"/>
                <a:gd name="connsiteY1" fmla="*/ 0 h 17268"/>
                <a:gd name="connsiteX2" fmla="*/ 14662 w 28956"/>
                <a:gd name="connsiteY2" fmla="*/ 17227 h 17268"/>
                <a:gd name="connsiteX3" fmla="*/ 0 w 28956"/>
                <a:gd name="connsiteY3" fmla="*/ 2932 h 1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56" h="17268">
                  <a:moveTo>
                    <a:pt x="0" y="2932"/>
                  </a:moveTo>
                  <a:cubicBezTo>
                    <a:pt x="9897" y="11729"/>
                    <a:pt x="18693" y="3665"/>
                    <a:pt x="28957" y="0"/>
                  </a:cubicBezTo>
                  <a:cubicBezTo>
                    <a:pt x="26757" y="10630"/>
                    <a:pt x="22725" y="16861"/>
                    <a:pt x="14662" y="17227"/>
                  </a:cubicBezTo>
                  <a:cubicBezTo>
                    <a:pt x="5865" y="17960"/>
                    <a:pt x="4765" y="8797"/>
                    <a:pt x="0" y="2932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34653B5-1D2F-45CC-927A-5DC2E93DB071}"/>
                </a:ext>
              </a:extLst>
            </p:cNvPr>
            <p:cNvSpPr/>
            <p:nvPr/>
          </p:nvSpPr>
          <p:spPr>
            <a:xfrm>
              <a:off x="10325229" y="4826273"/>
              <a:ext cx="14158" cy="21259"/>
            </a:xfrm>
            <a:custGeom>
              <a:avLst/>
              <a:gdLst>
                <a:gd name="connsiteX0" fmla="*/ 3784 w 14158"/>
                <a:gd name="connsiteY0" fmla="*/ 0 h 21259"/>
                <a:gd name="connsiteX1" fmla="*/ 14047 w 14158"/>
                <a:gd name="connsiteY1" fmla="*/ 4398 h 21259"/>
                <a:gd name="connsiteX2" fmla="*/ 1218 w 14158"/>
                <a:gd name="connsiteY2" fmla="*/ 21259 h 21259"/>
                <a:gd name="connsiteX3" fmla="*/ 3784 w 14158"/>
                <a:gd name="connsiteY3" fmla="*/ 0 h 21259"/>
                <a:gd name="connsiteX4" fmla="*/ 3784 w 14158"/>
                <a:gd name="connsiteY4" fmla="*/ 0 h 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8" h="21259">
                  <a:moveTo>
                    <a:pt x="3784" y="0"/>
                  </a:moveTo>
                  <a:cubicBezTo>
                    <a:pt x="7816" y="366"/>
                    <a:pt x="15147" y="-367"/>
                    <a:pt x="14047" y="4398"/>
                  </a:cubicBezTo>
                  <a:cubicBezTo>
                    <a:pt x="12581" y="9896"/>
                    <a:pt x="6716" y="14662"/>
                    <a:pt x="1218" y="21259"/>
                  </a:cubicBezTo>
                  <a:cubicBezTo>
                    <a:pt x="-2814" y="11363"/>
                    <a:pt x="4517" y="6231"/>
                    <a:pt x="3784" y="0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2F8F3E17-B7A1-4E7F-9BE0-3BAB727DBC6C}"/>
                </a:ext>
              </a:extLst>
            </p:cNvPr>
            <p:cNvSpPr/>
            <p:nvPr/>
          </p:nvSpPr>
          <p:spPr>
            <a:xfrm>
              <a:off x="12211922" y="4599155"/>
              <a:ext cx="78920" cy="64081"/>
            </a:xfrm>
            <a:custGeom>
              <a:avLst/>
              <a:gdLst>
                <a:gd name="connsiteX0" fmla="*/ 24925 w 78920"/>
                <a:gd name="connsiteY0" fmla="*/ 61810 h 64081"/>
                <a:gd name="connsiteX1" fmla="*/ 18693 w 78920"/>
                <a:gd name="connsiteY1" fmla="*/ 54845 h 64081"/>
                <a:gd name="connsiteX2" fmla="*/ 3665 w 78920"/>
                <a:gd name="connsiteY2" fmla="*/ 57045 h 64081"/>
                <a:gd name="connsiteX3" fmla="*/ 0 w 78920"/>
                <a:gd name="connsiteY3" fmla="*/ 35052 h 64081"/>
                <a:gd name="connsiteX4" fmla="*/ 18327 w 78920"/>
                <a:gd name="connsiteY4" fmla="*/ 26622 h 64081"/>
                <a:gd name="connsiteX5" fmla="*/ 31889 w 78920"/>
                <a:gd name="connsiteY5" fmla="*/ 26988 h 64081"/>
                <a:gd name="connsiteX6" fmla="*/ 20893 w 78920"/>
                <a:gd name="connsiteY6" fmla="*/ 9028 h 64081"/>
                <a:gd name="connsiteX7" fmla="*/ 35188 w 78920"/>
                <a:gd name="connsiteY7" fmla="*/ 1697 h 64081"/>
                <a:gd name="connsiteX8" fmla="*/ 56447 w 78920"/>
                <a:gd name="connsiteY8" fmla="*/ 24789 h 64081"/>
                <a:gd name="connsiteX9" fmla="*/ 76973 w 78920"/>
                <a:gd name="connsiteY9" fmla="*/ 53746 h 64081"/>
                <a:gd name="connsiteX10" fmla="*/ 66710 w 78920"/>
                <a:gd name="connsiteY10" fmla="*/ 51180 h 64081"/>
                <a:gd name="connsiteX11" fmla="*/ 39953 w 78920"/>
                <a:gd name="connsiteY11" fmla="*/ 57045 h 64081"/>
                <a:gd name="connsiteX12" fmla="*/ 24925 w 78920"/>
                <a:gd name="connsiteY12" fmla="*/ 61810 h 64081"/>
                <a:gd name="connsiteX13" fmla="*/ 24925 w 78920"/>
                <a:gd name="connsiteY13" fmla="*/ 61810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920" h="64081">
                  <a:moveTo>
                    <a:pt x="24925" y="61810"/>
                  </a:moveTo>
                  <a:cubicBezTo>
                    <a:pt x="24558" y="57778"/>
                    <a:pt x="20893" y="52280"/>
                    <a:pt x="18693" y="54845"/>
                  </a:cubicBezTo>
                  <a:cubicBezTo>
                    <a:pt x="13562" y="61077"/>
                    <a:pt x="7697" y="62909"/>
                    <a:pt x="3665" y="57045"/>
                  </a:cubicBezTo>
                  <a:cubicBezTo>
                    <a:pt x="0" y="51180"/>
                    <a:pt x="0" y="42017"/>
                    <a:pt x="0" y="35052"/>
                  </a:cubicBezTo>
                  <a:cubicBezTo>
                    <a:pt x="0" y="28088"/>
                    <a:pt x="10263" y="25889"/>
                    <a:pt x="18327" y="26622"/>
                  </a:cubicBezTo>
                  <a:cubicBezTo>
                    <a:pt x="22725" y="26988"/>
                    <a:pt x="26757" y="27355"/>
                    <a:pt x="31889" y="26988"/>
                  </a:cubicBezTo>
                  <a:cubicBezTo>
                    <a:pt x="18693" y="26255"/>
                    <a:pt x="28590" y="12693"/>
                    <a:pt x="20893" y="9028"/>
                  </a:cubicBezTo>
                  <a:cubicBezTo>
                    <a:pt x="20893" y="-3068"/>
                    <a:pt x="28223" y="-135"/>
                    <a:pt x="35188" y="1697"/>
                  </a:cubicBezTo>
                  <a:cubicBezTo>
                    <a:pt x="31522" y="19291"/>
                    <a:pt x="41052" y="24056"/>
                    <a:pt x="56447" y="24789"/>
                  </a:cubicBezTo>
                  <a:cubicBezTo>
                    <a:pt x="72575" y="25889"/>
                    <a:pt x="83571" y="42383"/>
                    <a:pt x="76973" y="53746"/>
                  </a:cubicBezTo>
                  <a:cubicBezTo>
                    <a:pt x="72941" y="55578"/>
                    <a:pt x="69642" y="53379"/>
                    <a:pt x="66710" y="51180"/>
                  </a:cubicBezTo>
                  <a:cubicBezTo>
                    <a:pt x="55714" y="43849"/>
                    <a:pt x="46550" y="42017"/>
                    <a:pt x="39953" y="57045"/>
                  </a:cubicBezTo>
                  <a:cubicBezTo>
                    <a:pt x="37387" y="64009"/>
                    <a:pt x="31522" y="66208"/>
                    <a:pt x="24925" y="61810"/>
                  </a:cubicBezTo>
                  <a:lnTo>
                    <a:pt x="24925" y="61810"/>
                  </a:ln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74258C24-53D3-4BDE-AD3E-F31D6A3B6D9C}"/>
                </a:ext>
              </a:extLst>
            </p:cNvPr>
            <p:cNvSpPr/>
            <p:nvPr/>
          </p:nvSpPr>
          <p:spPr>
            <a:xfrm>
              <a:off x="12236846" y="4638914"/>
              <a:ext cx="52430" cy="31448"/>
            </a:xfrm>
            <a:custGeom>
              <a:avLst/>
              <a:gdLst>
                <a:gd name="connsiteX0" fmla="*/ 0 w 52430"/>
                <a:gd name="connsiteY0" fmla="*/ 22050 h 31448"/>
                <a:gd name="connsiteX1" fmla="*/ 10263 w 52430"/>
                <a:gd name="connsiteY1" fmla="*/ 19118 h 31448"/>
                <a:gd name="connsiteX2" fmla="*/ 27124 w 52430"/>
                <a:gd name="connsiteY2" fmla="*/ 424 h 31448"/>
                <a:gd name="connsiteX3" fmla="*/ 52415 w 52430"/>
                <a:gd name="connsiteY3" fmla="*/ 14719 h 31448"/>
                <a:gd name="connsiteX4" fmla="*/ 41419 w 52430"/>
                <a:gd name="connsiteY4" fmla="*/ 30114 h 31448"/>
                <a:gd name="connsiteX5" fmla="*/ 0 w 52430"/>
                <a:gd name="connsiteY5" fmla="*/ 22050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30" h="31448">
                  <a:moveTo>
                    <a:pt x="0" y="22050"/>
                  </a:moveTo>
                  <a:cubicBezTo>
                    <a:pt x="3665" y="22050"/>
                    <a:pt x="6964" y="21684"/>
                    <a:pt x="10263" y="19118"/>
                  </a:cubicBezTo>
                  <a:cubicBezTo>
                    <a:pt x="17227" y="13986"/>
                    <a:pt x="10996" y="-2875"/>
                    <a:pt x="27124" y="424"/>
                  </a:cubicBezTo>
                  <a:cubicBezTo>
                    <a:pt x="37387" y="2257"/>
                    <a:pt x="45084" y="8122"/>
                    <a:pt x="52415" y="14719"/>
                  </a:cubicBezTo>
                  <a:cubicBezTo>
                    <a:pt x="52782" y="22783"/>
                    <a:pt x="46550" y="26082"/>
                    <a:pt x="41419" y="30114"/>
                  </a:cubicBezTo>
                  <a:cubicBezTo>
                    <a:pt x="26391" y="32680"/>
                    <a:pt x="12096" y="32313"/>
                    <a:pt x="0" y="22050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D2000D0C-F981-41C5-A100-E765B98C9DC3}"/>
                </a:ext>
              </a:extLst>
            </p:cNvPr>
            <p:cNvSpPr/>
            <p:nvPr/>
          </p:nvSpPr>
          <p:spPr>
            <a:xfrm>
              <a:off x="11594671" y="4762129"/>
              <a:ext cx="552740" cy="617274"/>
            </a:xfrm>
            <a:custGeom>
              <a:avLst/>
              <a:gdLst>
                <a:gd name="connsiteX0" fmla="*/ 469169 w 552740"/>
                <a:gd name="connsiteY0" fmla="*/ 0 h 617274"/>
                <a:gd name="connsiteX1" fmla="*/ 447910 w 552740"/>
                <a:gd name="connsiteY1" fmla="*/ 11363 h 617274"/>
                <a:gd name="connsiteX2" fmla="*/ 424818 w 552740"/>
                <a:gd name="connsiteY2" fmla="*/ 38853 h 617274"/>
                <a:gd name="connsiteX3" fmla="*/ 460373 w 552740"/>
                <a:gd name="connsiteY3" fmla="*/ 26024 h 617274"/>
                <a:gd name="connsiteX4" fmla="*/ 484564 w 552740"/>
                <a:gd name="connsiteY4" fmla="*/ 10630 h 617274"/>
                <a:gd name="connsiteX5" fmla="*/ 499226 w 552740"/>
                <a:gd name="connsiteY5" fmla="*/ 32255 h 617274"/>
                <a:gd name="connsiteX6" fmla="*/ 494094 w 552740"/>
                <a:gd name="connsiteY6" fmla="*/ 39953 h 617274"/>
                <a:gd name="connsiteX7" fmla="*/ 490795 w 552740"/>
                <a:gd name="connsiteY7" fmla="*/ 43252 h 617274"/>
                <a:gd name="connsiteX8" fmla="*/ 507656 w 552740"/>
                <a:gd name="connsiteY8" fmla="*/ 57180 h 617274"/>
                <a:gd name="connsiteX9" fmla="*/ 494094 w 552740"/>
                <a:gd name="connsiteY9" fmla="*/ 61945 h 617274"/>
                <a:gd name="connsiteX10" fmla="*/ 494827 w 552740"/>
                <a:gd name="connsiteY10" fmla="*/ 72941 h 617274"/>
                <a:gd name="connsiteX11" fmla="*/ 499592 w 552740"/>
                <a:gd name="connsiteY11" fmla="*/ 99332 h 617274"/>
                <a:gd name="connsiteX12" fmla="*/ 509489 w 552740"/>
                <a:gd name="connsiteY12" fmla="*/ 125356 h 617274"/>
                <a:gd name="connsiteX13" fmla="*/ 516453 w 552740"/>
                <a:gd name="connsiteY13" fmla="*/ 146615 h 617274"/>
                <a:gd name="connsiteX14" fmla="*/ 516819 w 552740"/>
                <a:gd name="connsiteY14" fmla="*/ 184002 h 617274"/>
                <a:gd name="connsiteX15" fmla="*/ 533680 w 552740"/>
                <a:gd name="connsiteY15" fmla="*/ 224688 h 617274"/>
                <a:gd name="connsiteX16" fmla="*/ 537712 w 552740"/>
                <a:gd name="connsiteY16" fmla="*/ 275637 h 617274"/>
                <a:gd name="connsiteX17" fmla="*/ 535146 w 552740"/>
                <a:gd name="connsiteY17" fmla="*/ 387798 h 617274"/>
                <a:gd name="connsiteX18" fmla="*/ 510955 w 552740"/>
                <a:gd name="connsiteY18" fmla="*/ 483098 h 617274"/>
                <a:gd name="connsiteX19" fmla="*/ 507289 w 552740"/>
                <a:gd name="connsiteY19" fmla="*/ 509489 h 617274"/>
                <a:gd name="connsiteX20" fmla="*/ 502158 w 552740"/>
                <a:gd name="connsiteY20" fmla="*/ 517186 h 617274"/>
                <a:gd name="connsiteX21" fmla="*/ 492995 w 552740"/>
                <a:gd name="connsiteY21" fmla="*/ 528915 h 617274"/>
                <a:gd name="connsiteX22" fmla="*/ 476867 w 552740"/>
                <a:gd name="connsiteY22" fmla="*/ 517919 h 617274"/>
                <a:gd name="connsiteX23" fmla="*/ 470636 w 552740"/>
                <a:gd name="connsiteY23" fmla="*/ 480899 h 617274"/>
                <a:gd name="connsiteX24" fmla="*/ 455241 w 552740"/>
                <a:gd name="connsiteY24" fmla="*/ 505823 h 617274"/>
                <a:gd name="connsiteX25" fmla="*/ 462572 w 552740"/>
                <a:gd name="connsiteY25" fmla="*/ 520485 h 617274"/>
                <a:gd name="connsiteX26" fmla="*/ 480166 w 552740"/>
                <a:gd name="connsiteY26" fmla="*/ 526349 h 617274"/>
                <a:gd name="connsiteX27" fmla="*/ 494461 w 552740"/>
                <a:gd name="connsiteY27" fmla="*/ 537712 h 617274"/>
                <a:gd name="connsiteX28" fmla="*/ 484931 w 552740"/>
                <a:gd name="connsiteY28" fmla="*/ 558605 h 617274"/>
                <a:gd name="connsiteX29" fmla="*/ 473934 w 552740"/>
                <a:gd name="connsiteY29" fmla="*/ 578398 h 617274"/>
                <a:gd name="connsiteX30" fmla="*/ 495927 w 552740"/>
                <a:gd name="connsiteY30" fmla="*/ 585729 h 617274"/>
                <a:gd name="connsiteX31" fmla="*/ 547242 w 552740"/>
                <a:gd name="connsiteY31" fmla="*/ 590860 h 617274"/>
                <a:gd name="connsiteX32" fmla="*/ 552740 w 552740"/>
                <a:gd name="connsiteY32" fmla="*/ 599657 h 617274"/>
                <a:gd name="connsiteX33" fmla="*/ 550908 w 552740"/>
                <a:gd name="connsiteY33" fmla="*/ 607721 h 617274"/>
                <a:gd name="connsiteX34" fmla="*/ 510955 w 552740"/>
                <a:gd name="connsiteY34" fmla="*/ 606988 h 617274"/>
                <a:gd name="connsiteX35" fmla="*/ 506190 w 552740"/>
                <a:gd name="connsiteY35" fmla="*/ 606988 h 617274"/>
                <a:gd name="connsiteX36" fmla="*/ 493728 w 552740"/>
                <a:gd name="connsiteY36" fmla="*/ 608821 h 617274"/>
                <a:gd name="connsiteX37" fmla="*/ 464771 w 552740"/>
                <a:gd name="connsiteY37" fmla="*/ 601856 h 617274"/>
                <a:gd name="connsiteX38" fmla="*/ 450109 w 552740"/>
                <a:gd name="connsiteY38" fmla="*/ 589028 h 617274"/>
                <a:gd name="connsiteX39" fmla="*/ 446811 w 552740"/>
                <a:gd name="connsiteY39" fmla="*/ 582063 h 617274"/>
                <a:gd name="connsiteX40" fmla="*/ 439113 w 552740"/>
                <a:gd name="connsiteY40" fmla="*/ 586095 h 617274"/>
                <a:gd name="connsiteX41" fmla="*/ 430316 w 552740"/>
                <a:gd name="connsiteY41" fmla="*/ 600024 h 617274"/>
                <a:gd name="connsiteX42" fmla="*/ 421153 w 552740"/>
                <a:gd name="connsiteY42" fmla="*/ 601490 h 617274"/>
                <a:gd name="connsiteX43" fmla="*/ 402459 w 552740"/>
                <a:gd name="connsiteY43" fmla="*/ 589028 h 617274"/>
                <a:gd name="connsiteX44" fmla="*/ 390730 w 552740"/>
                <a:gd name="connsiteY44" fmla="*/ 578765 h 617274"/>
                <a:gd name="connsiteX45" fmla="*/ 407591 w 552740"/>
                <a:gd name="connsiteY45" fmla="*/ 564836 h 617274"/>
                <a:gd name="connsiteX46" fmla="*/ 424818 w 552740"/>
                <a:gd name="connsiteY46" fmla="*/ 482365 h 617274"/>
                <a:gd name="connsiteX47" fmla="*/ 433249 w 552740"/>
                <a:gd name="connsiteY47" fmla="*/ 461472 h 617274"/>
                <a:gd name="connsiteX48" fmla="*/ 412722 w 552740"/>
                <a:gd name="connsiteY48" fmla="*/ 367272 h 617274"/>
                <a:gd name="connsiteX49" fmla="*/ 409424 w 552740"/>
                <a:gd name="connsiteY49" fmla="*/ 290665 h 617274"/>
                <a:gd name="connsiteX50" fmla="*/ 409057 w 552740"/>
                <a:gd name="connsiteY50" fmla="*/ 273804 h 617274"/>
                <a:gd name="connsiteX51" fmla="*/ 395495 w 552740"/>
                <a:gd name="connsiteY51" fmla="*/ 255844 h 617274"/>
                <a:gd name="connsiteX52" fmla="*/ 383033 w 552740"/>
                <a:gd name="connsiteY52" fmla="*/ 245581 h 617274"/>
                <a:gd name="connsiteX53" fmla="*/ 387798 w 552740"/>
                <a:gd name="connsiteY53" fmla="*/ 196098 h 617274"/>
                <a:gd name="connsiteX54" fmla="*/ 403926 w 552740"/>
                <a:gd name="connsiteY54" fmla="*/ 145882 h 617274"/>
                <a:gd name="connsiteX55" fmla="*/ 392196 w 552740"/>
                <a:gd name="connsiteY55" fmla="*/ 71842 h 617274"/>
                <a:gd name="connsiteX56" fmla="*/ 353710 w 552740"/>
                <a:gd name="connsiteY56" fmla="*/ 43985 h 617274"/>
                <a:gd name="connsiteX57" fmla="*/ 224688 w 552740"/>
                <a:gd name="connsiteY57" fmla="*/ 50582 h 617274"/>
                <a:gd name="connsiteX58" fmla="*/ 142950 w 552740"/>
                <a:gd name="connsiteY58" fmla="*/ 50949 h 617274"/>
                <a:gd name="connsiteX59" fmla="*/ 12829 w 552740"/>
                <a:gd name="connsiteY59" fmla="*/ 56813 h 617274"/>
                <a:gd name="connsiteX60" fmla="*/ 0 w 552740"/>
                <a:gd name="connsiteY60" fmla="*/ 53148 h 617274"/>
                <a:gd name="connsiteX61" fmla="*/ 366 w 552740"/>
                <a:gd name="connsiteY61" fmla="*/ 27857 h 617274"/>
                <a:gd name="connsiteX62" fmla="*/ 242282 w 552740"/>
                <a:gd name="connsiteY62" fmla="*/ 18327 h 617274"/>
                <a:gd name="connsiteX63" fmla="*/ 352610 w 552740"/>
                <a:gd name="connsiteY63" fmla="*/ 10630 h 617274"/>
                <a:gd name="connsiteX64" fmla="*/ 469169 w 552740"/>
                <a:gd name="connsiteY64" fmla="*/ 0 h 6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52740" h="617274">
                  <a:moveTo>
                    <a:pt x="469169" y="0"/>
                  </a:moveTo>
                  <a:cubicBezTo>
                    <a:pt x="465137" y="9163"/>
                    <a:pt x="457440" y="11363"/>
                    <a:pt x="447910" y="11363"/>
                  </a:cubicBezTo>
                  <a:cubicBezTo>
                    <a:pt x="424085" y="11363"/>
                    <a:pt x="424085" y="11729"/>
                    <a:pt x="424818" y="38853"/>
                  </a:cubicBezTo>
                  <a:cubicBezTo>
                    <a:pt x="433982" y="24192"/>
                    <a:pt x="444978" y="19427"/>
                    <a:pt x="460373" y="26024"/>
                  </a:cubicBezTo>
                  <a:cubicBezTo>
                    <a:pt x="472835" y="31156"/>
                    <a:pt x="480532" y="23825"/>
                    <a:pt x="484564" y="10630"/>
                  </a:cubicBezTo>
                  <a:cubicBezTo>
                    <a:pt x="491528" y="17594"/>
                    <a:pt x="492261" y="27124"/>
                    <a:pt x="499226" y="32255"/>
                  </a:cubicBezTo>
                  <a:cubicBezTo>
                    <a:pt x="503624" y="35554"/>
                    <a:pt x="502524" y="37020"/>
                    <a:pt x="494094" y="39953"/>
                  </a:cubicBezTo>
                  <a:cubicBezTo>
                    <a:pt x="492628" y="40319"/>
                    <a:pt x="490429" y="42885"/>
                    <a:pt x="490795" y="43252"/>
                  </a:cubicBezTo>
                  <a:cubicBezTo>
                    <a:pt x="494094" y="49116"/>
                    <a:pt x="494094" y="57913"/>
                    <a:pt x="507656" y="57180"/>
                  </a:cubicBezTo>
                  <a:cubicBezTo>
                    <a:pt x="500325" y="59746"/>
                    <a:pt x="497026" y="60112"/>
                    <a:pt x="494094" y="61945"/>
                  </a:cubicBezTo>
                  <a:cubicBezTo>
                    <a:pt x="488596" y="65244"/>
                    <a:pt x="492628" y="67077"/>
                    <a:pt x="494827" y="72941"/>
                  </a:cubicBezTo>
                  <a:cubicBezTo>
                    <a:pt x="497759" y="81005"/>
                    <a:pt x="504357" y="90535"/>
                    <a:pt x="499592" y="99332"/>
                  </a:cubicBezTo>
                  <a:cubicBezTo>
                    <a:pt x="492261" y="112527"/>
                    <a:pt x="502158" y="118759"/>
                    <a:pt x="509489" y="125356"/>
                  </a:cubicBezTo>
                  <a:cubicBezTo>
                    <a:pt x="516453" y="131587"/>
                    <a:pt x="521584" y="135253"/>
                    <a:pt x="516453" y="146615"/>
                  </a:cubicBezTo>
                  <a:cubicBezTo>
                    <a:pt x="511321" y="157978"/>
                    <a:pt x="511321" y="171540"/>
                    <a:pt x="516819" y="184002"/>
                  </a:cubicBezTo>
                  <a:cubicBezTo>
                    <a:pt x="522684" y="197564"/>
                    <a:pt x="528182" y="211126"/>
                    <a:pt x="533680" y="224688"/>
                  </a:cubicBezTo>
                  <a:cubicBezTo>
                    <a:pt x="543943" y="240816"/>
                    <a:pt x="536246" y="258776"/>
                    <a:pt x="537712" y="275637"/>
                  </a:cubicBezTo>
                  <a:cubicBezTo>
                    <a:pt x="540645" y="312657"/>
                    <a:pt x="535513" y="350411"/>
                    <a:pt x="535146" y="387798"/>
                  </a:cubicBezTo>
                  <a:cubicBezTo>
                    <a:pt x="534780" y="421519"/>
                    <a:pt x="526716" y="453408"/>
                    <a:pt x="510955" y="483098"/>
                  </a:cubicBezTo>
                  <a:cubicBezTo>
                    <a:pt x="506190" y="492261"/>
                    <a:pt x="515353" y="501791"/>
                    <a:pt x="507289" y="509489"/>
                  </a:cubicBezTo>
                  <a:cubicBezTo>
                    <a:pt x="505823" y="512054"/>
                    <a:pt x="503624" y="514254"/>
                    <a:pt x="502158" y="517186"/>
                  </a:cubicBezTo>
                  <a:cubicBezTo>
                    <a:pt x="499959" y="521951"/>
                    <a:pt x="501058" y="530015"/>
                    <a:pt x="492995" y="528915"/>
                  </a:cubicBezTo>
                  <a:cubicBezTo>
                    <a:pt x="486397" y="528182"/>
                    <a:pt x="480166" y="524883"/>
                    <a:pt x="476867" y="517919"/>
                  </a:cubicBezTo>
                  <a:cubicBezTo>
                    <a:pt x="471002" y="506556"/>
                    <a:pt x="466970" y="494827"/>
                    <a:pt x="470636" y="480899"/>
                  </a:cubicBezTo>
                  <a:cubicBezTo>
                    <a:pt x="461839" y="487496"/>
                    <a:pt x="460373" y="497759"/>
                    <a:pt x="455241" y="505823"/>
                  </a:cubicBezTo>
                  <a:cubicBezTo>
                    <a:pt x="451209" y="512054"/>
                    <a:pt x="456707" y="517186"/>
                    <a:pt x="462572" y="520485"/>
                  </a:cubicBezTo>
                  <a:cubicBezTo>
                    <a:pt x="468070" y="523417"/>
                    <a:pt x="474668" y="523417"/>
                    <a:pt x="480166" y="526349"/>
                  </a:cubicBezTo>
                  <a:cubicBezTo>
                    <a:pt x="485664" y="529282"/>
                    <a:pt x="494827" y="527449"/>
                    <a:pt x="494461" y="537712"/>
                  </a:cubicBezTo>
                  <a:cubicBezTo>
                    <a:pt x="494094" y="545776"/>
                    <a:pt x="493361" y="553840"/>
                    <a:pt x="484931" y="558605"/>
                  </a:cubicBezTo>
                  <a:cubicBezTo>
                    <a:pt x="477233" y="562637"/>
                    <a:pt x="468436" y="566302"/>
                    <a:pt x="473934" y="578398"/>
                  </a:cubicBezTo>
                  <a:cubicBezTo>
                    <a:pt x="478700" y="589028"/>
                    <a:pt x="487130" y="588294"/>
                    <a:pt x="495927" y="585729"/>
                  </a:cubicBezTo>
                  <a:cubicBezTo>
                    <a:pt x="513887" y="580597"/>
                    <a:pt x="530015" y="591227"/>
                    <a:pt x="547242" y="590860"/>
                  </a:cubicBezTo>
                  <a:cubicBezTo>
                    <a:pt x="550908" y="592693"/>
                    <a:pt x="552374" y="595992"/>
                    <a:pt x="552740" y="599657"/>
                  </a:cubicBezTo>
                  <a:cubicBezTo>
                    <a:pt x="552740" y="602590"/>
                    <a:pt x="552374" y="605155"/>
                    <a:pt x="550908" y="607721"/>
                  </a:cubicBezTo>
                  <a:cubicBezTo>
                    <a:pt x="537346" y="613952"/>
                    <a:pt x="523784" y="626048"/>
                    <a:pt x="510955" y="606988"/>
                  </a:cubicBezTo>
                  <a:cubicBezTo>
                    <a:pt x="509489" y="604789"/>
                    <a:pt x="507656" y="602956"/>
                    <a:pt x="506190" y="606988"/>
                  </a:cubicBezTo>
                  <a:cubicBezTo>
                    <a:pt x="502891" y="614319"/>
                    <a:pt x="498492" y="610653"/>
                    <a:pt x="493728" y="608821"/>
                  </a:cubicBezTo>
                  <a:cubicBezTo>
                    <a:pt x="484564" y="605522"/>
                    <a:pt x="475034" y="602590"/>
                    <a:pt x="464771" y="601856"/>
                  </a:cubicBezTo>
                  <a:cubicBezTo>
                    <a:pt x="457440" y="601490"/>
                    <a:pt x="449010" y="600024"/>
                    <a:pt x="450109" y="589028"/>
                  </a:cubicBezTo>
                  <a:cubicBezTo>
                    <a:pt x="450476" y="585729"/>
                    <a:pt x="451576" y="582796"/>
                    <a:pt x="446811" y="582063"/>
                  </a:cubicBezTo>
                  <a:cubicBezTo>
                    <a:pt x="443512" y="581697"/>
                    <a:pt x="440579" y="583530"/>
                    <a:pt x="439113" y="586095"/>
                  </a:cubicBezTo>
                  <a:cubicBezTo>
                    <a:pt x="436548" y="590860"/>
                    <a:pt x="435081" y="596725"/>
                    <a:pt x="430316" y="600024"/>
                  </a:cubicBezTo>
                  <a:cubicBezTo>
                    <a:pt x="427384" y="602223"/>
                    <a:pt x="420786" y="604422"/>
                    <a:pt x="421153" y="601490"/>
                  </a:cubicBezTo>
                  <a:cubicBezTo>
                    <a:pt x="422619" y="584263"/>
                    <a:pt x="410157" y="590860"/>
                    <a:pt x="402459" y="589028"/>
                  </a:cubicBezTo>
                  <a:cubicBezTo>
                    <a:pt x="396961" y="587562"/>
                    <a:pt x="391830" y="584996"/>
                    <a:pt x="390730" y="578765"/>
                  </a:cubicBezTo>
                  <a:cubicBezTo>
                    <a:pt x="393296" y="570334"/>
                    <a:pt x="400993" y="568501"/>
                    <a:pt x="407591" y="564836"/>
                  </a:cubicBezTo>
                  <a:cubicBezTo>
                    <a:pt x="438380" y="546509"/>
                    <a:pt x="445711" y="511321"/>
                    <a:pt x="424818" y="482365"/>
                  </a:cubicBezTo>
                  <a:cubicBezTo>
                    <a:pt x="413456" y="466970"/>
                    <a:pt x="413456" y="466970"/>
                    <a:pt x="433249" y="461472"/>
                  </a:cubicBezTo>
                  <a:cubicBezTo>
                    <a:pt x="414189" y="432882"/>
                    <a:pt x="412356" y="400260"/>
                    <a:pt x="412722" y="367272"/>
                  </a:cubicBezTo>
                  <a:cubicBezTo>
                    <a:pt x="412722" y="341614"/>
                    <a:pt x="415288" y="315956"/>
                    <a:pt x="409424" y="290665"/>
                  </a:cubicBezTo>
                  <a:cubicBezTo>
                    <a:pt x="408691" y="285167"/>
                    <a:pt x="409057" y="279302"/>
                    <a:pt x="409057" y="273804"/>
                  </a:cubicBezTo>
                  <a:cubicBezTo>
                    <a:pt x="408691" y="265007"/>
                    <a:pt x="413089" y="252545"/>
                    <a:pt x="395495" y="255844"/>
                  </a:cubicBezTo>
                  <a:cubicBezTo>
                    <a:pt x="389997" y="256944"/>
                    <a:pt x="385965" y="250712"/>
                    <a:pt x="383033" y="245581"/>
                  </a:cubicBezTo>
                  <a:cubicBezTo>
                    <a:pt x="374969" y="230919"/>
                    <a:pt x="376435" y="208194"/>
                    <a:pt x="387798" y="196098"/>
                  </a:cubicBezTo>
                  <a:cubicBezTo>
                    <a:pt x="401360" y="181803"/>
                    <a:pt x="405392" y="163476"/>
                    <a:pt x="403926" y="145882"/>
                  </a:cubicBezTo>
                  <a:cubicBezTo>
                    <a:pt x="402459" y="121324"/>
                    <a:pt x="399161" y="96033"/>
                    <a:pt x="392196" y="71842"/>
                  </a:cubicBezTo>
                  <a:cubicBezTo>
                    <a:pt x="384866" y="46917"/>
                    <a:pt x="379734" y="42518"/>
                    <a:pt x="353710" y="43985"/>
                  </a:cubicBezTo>
                  <a:cubicBezTo>
                    <a:pt x="310825" y="46184"/>
                    <a:pt x="267573" y="42152"/>
                    <a:pt x="224688" y="50582"/>
                  </a:cubicBezTo>
                  <a:cubicBezTo>
                    <a:pt x="197564" y="55714"/>
                    <a:pt x="170074" y="47283"/>
                    <a:pt x="142950" y="50949"/>
                  </a:cubicBezTo>
                  <a:cubicBezTo>
                    <a:pt x="99699" y="56813"/>
                    <a:pt x="56080" y="49849"/>
                    <a:pt x="12829" y="56813"/>
                  </a:cubicBezTo>
                  <a:cubicBezTo>
                    <a:pt x="8064" y="57547"/>
                    <a:pt x="3665" y="57547"/>
                    <a:pt x="0" y="53148"/>
                  </a:cubicBezTo>
                  <a:cubicBezTo>
                    <a:pt x="2199" y="44718"/>
                    <a:pt x="8797" y="36287"/>
                    <a:pt x="366" y="27857"/>
                  </a:cubicBezTo>
                  <a:cubicBezTo>
                    <a:pt x="81005" y="29690"/>
                    <a:pt x="161644" y="21626"/>
                    <a:pt x="242282" y="18327"/>
                  </a:cubicBezTo>
                  <a:cubicBezTo>
                    <a:pt x="278936" y="16861"/>
                    <a:pt x="316323" y="17594"/>
                    <a:pt x="352610" y="10630"/>
                  </a:cubicBezTo>
                  <a:cubicBezTo>
                    <a:pt x="390730" y="5865"/>
                    <a:pt x="429950" y="4398"/>
                    <a:pt x="469169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41CE554F-4A5C-41FD-AFA1-FCF9BBDD5ECB}"/>
                </a:ext>
              </a:extLst>
            </p:cNvPr>
            <p:cNvSpPr/>
            <p:nvPr/>
          </p:nvSpPr>
          <p:spPr>
            <a:xfrm>
              <a:off x="11728808" y="4624978"/>
              <a:ext cx="526365" cy="112996"/>
            </a:xfrm>
            <a:custGeom>
              <a:avLst/>
              <a:gdLst>
                <a:gd name="connsiteX0" fmla="*/ 109978 w 526365"/>
                <a:gd name="connsiteY0" fmla="*/ 1898 h 112996"/>
                <a:gd name="connsiteX1" fmla="*/ 131237 w 526365"/>
                <a:gd name="connsiteY1" fmla="*/ 9962 h 112996"/>
                <a:gd name="connsiteX2" fmla="*/ 135269 w 526365"/>
                <a:gd name="connsiteY2" fmla="*/ 17659 h 112996"/>
                <a:gd name="connsiteX3" fmla="*/ 154329 w 526365"/>
                <a:gd name="connsiteY3" fmla="*/ 19858 h 112996"/>
                <a:gd name="connsiteX4" fmla="*/ 192449 w 526365"/>
                <a:gd name="connsiteY4" fmla="*/ 39285 h 112996"/>
                <a:gd name="connsiteX5" fmla="*/ 283717 w 526365"/>
                <a:gd name="connsiteY5" fmla="*/ 70441 h 112996"/>
                <a:gd name="connsiteX6" fmla="*/ 404308 w 526365"/>
                <a:gd name="connsiteY6" fmla="*/ 51014 h 112996"/>
                <a:gd name="connsiteX7" fmla="*/ 443162 w 526365"/>
                <a:gd name="connsiteY7" fmla="*/ 50281 h 112996"/>
                <a:gd name="connsiteX8" fmla="*/ 482748 w 526365"/>
                <a:gd name="connsiteY8" fmla="*/ 54680 h 112996"/>
                <a:gd name="connsiteX9" fmla="*/ 526366 w 526365"/>
                <a:gd name="connsiteY9" fmla="*/ 63110 h 112996"/>
                <a:gd name="connsiteX10" fmla="*/ 485313 w 526365"/>
                <a:gd name="connsiteY10" fmla="*/ 70074 h 112996"/>
                <a:gd name="connsiteX11" fmla="*/ 409440 w 526365"/>
                <a:gd name="connsiteY11" fmla="*/ 86568 h 112996"/>
                <a:gd name="connsiteX12" fmla="*/ 322204 w 526365"/>
                <a:gd name="connsiteY12" fmla="*/ 88401 h 112996"/>
                <a:gd name="connsiteX13" fmla="*/ 297279 w 526365"/>
                <a:gd name="connsiteY13" fmla="*/ 92066 h 112996"/>
                <a:gd name="connsiteX14" fmla="*/ 219206 w 526365"/>
                <a:gd name="connsiteY14" fmla="*/ 84736 h 112996"/>
                <a:gd name="connsiteX15" fmla="*/ 173756 w 526365"/>
                <a:gd name="connsiteY15" fmla="*/ 85102 h 112996"/>
                <a:gd name="connsiteX16" fmla="*/ 170090 w 526365"/>
                <a:gd name="connsiteY16" fmla="*/ 81437 h 112996"/>
                <a:gd name="connsiteX17" fmla="*/ 172290 w 526365"/>
                <a:gd name="connsiteY17" fmla="*/ 69341 h 112996"/>
                <a:gd name="connsiteX18" fmla="*/ 171190 w 526365"/>
                <a:gd name="connsiteY18" fmla="*/ 53947 h 112996"/>
                <a:gd name="connsiteX19" fmla="*/ 159827 w 526365"/>
                <a:gd name="connsiteY19" fmla="*/ 61277 h 112996"/>
                <a:gd name="connsiteX20" fmla="*/ 162393 w 526365"/>
                <a:gd name="connsiteY20" fmla="*/ 81070 h 112996"/>
                <a:gd name="connsiteX21" fmla="*/ 151397 w 526365"/>
                <a:gd name="connsiteY21" fmla="*/ 88401 h 112996"/>
                <a:gd name="connsiteX22" fmla="*/ 118408 w 526365"/>
                <a:gd name="connsiteY22" fmla="*/ 93533 h 112996"/>
                <a:gd name="connsiteX23" fmla="*/ 101914 w 526365"/>
                <a:gd name="connsiteY23" fmla="*/ 85102 h 112996"/>
                <a:gd name="connsiteX24" fmla="*/ 88719 w 526365"/>
                <a:gd name="connsiteY24" fmla="*/ 78138 h 112996"/>
                <a:gd name="connsiteX25" fmla="*/ 90551 w 526365"/>
                <a:gd name="connsiteY25" fmla="*/ 92433 h 112996"/>
                <a:gd name="connsiteX26" fmla="*/ 93117 w 526365"/>
                <a:gd name="connsiteY26" fmla="*/ 99397 h 112996"/>
                <a:gd name="connsiteX27" fmla="*/ 74424 w 526365"/>
                <a:gd name="connsiteY27" fmla="*/ 107461 h 112996"/>
                <a:gd name="connsiteX28" fmla="*/ 50965 w 526365"/>
                <a:gd name="connsiteY28" fmla="*/ 97565 h 112996"/>
                <a:gd name="connsiteX29" fmla="*/ 43634 w 526365"/>
                <a:gd name="connsiteY29" fmla="*/ 94632 h 112996"/>
                <a:gd name="connsiteX30" fmla="*/ 40702 w 526365"/>
                <a:gd name="connsiteY30" fmla="*/ 90600 h 112996"/>
                <a:gd name="connsiteX31" fmla="*/ 49133 w 526365"/>
                <a:gd name="connsiteY31" fmla="*/ 79604 h 112996"/>
                <a:gd name="connsiteX32" fmla="*/ 50599 w 526365"/>
                <a:gd name="connsiteY32" fmla="*/ 70807 h 112996"/>
                <a:gd name="connsiteX33" fmla="*/ 45467 w 526365"/>
                <a:gd name="connsiteY33" fmla="*/ 76672 h 112996"/>
                <a:gd name="connsiteX34" fmla="*/ 41802 w 526365"/>
                <a:gd name="connsiteY34" fmla="*/ 82903 h 112996"/>
                <a:gd name="connsiteX35" fmla="*/ 10646 w 526365"/>
                <a:gd name="connsiteY35" fmla="*/ 73740 h 112996"/>
                <a:gd name="connsiteX36" fmla="*/ 16 w 526365"/>
                <a:gd name="connsiteY36" fmla="*/ 62743 h 112996"/>
                <a:gd name="connsiteX37" fmla="*/ 10646 w 526365"/>
                <a:gd name="connsiteY37" fmla="*/ 54313 h 112996"/>
                <a:gd name="connsiteX38" fmla="*/ 34104 w 526365"/>
                <a:gd name="connsiteY38" fmla="*/ 50281 h 112996"/>
                <a:gd name="connsiteX39" fmla="*/ 50599 w 526365"/>
                <a:gd name="connsiteY39" fmla="*/ 40018 h 112996"/>
                <a:gd name="connsiteX40" fmla="*/ 58662 w 526365"/>
                <a:gd name="connsiteY40" fmla="*/ 35986 h 112996"/>
                <a:gd name="connsiteX41" fmla="*/ 86153 w 526365"/>
                <a:gd name="connsiteY41" fmla="*/ 22791 h 112996"/>
                <a:gd name="connsiteX42" fmla="*/ 109978 w 526365"/>
                <a:gd name="connsiteY42" fmla="*/ 1898 h 1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365" h="112996">
                  <a:moveTo>
                    <a:pt x="109978" y="1898"/>
                  </a:moveTo>
                  <a:cubicBezTo>
                    <a:pt x="120241" y="-3967"/>
                    <a:pt x="125006" y="5197"/>
                    <a:pt x="131237" y="9962"/>
                  </a:cubicBezTo>
                  <a:cubicBezTo>
                    <a:pt x="133436" y="11428"/>
                    <a:pt x="134169" y="15093"/>
                    <a:pt x="135269" y="17659"/>
                  </a:cubicBezTo>
                  <a:cubicBezTo>
                    <a:pt x="141867" y="17659"/>
                    <a:pt x="148098" y="18759"/>
                    <a:pt x="154329" y="19858"/>
                  </a:cubicBezTo>
                  <a:cubicBezTo>
                    <a:pt x="171190" y="18392"/>
                    <a:pt x="177054" y="38185"/>
                    <a:pt x="192449" y="39285"/>
                  </a:cubicBezTo>
                  <a:cubicBezTo>
                    <a:pt x="220673" y="56879"/>
                    <a:pt x="253295" y="67875"/>
                    <a:pt x="283717" y="70441"/>
                  </a:cubicBezTo>
                  <a:cubicBezTo>
                    <a:pt x="323670" y="74106"/>
                    <a:pt x="365822" y="68608"/>
                    <a:pt x="404308" y="51014"/>
                  </a:cubicBezTo>
                  <a:cubicBezTo>
                    <a:pt x="416771" y="45150"/>
                    <a:pt x="429233" y="43317"/>
                    <a:pt x="443162" y="50281"/>
                  </a:cubicBezTo>
                  <a:cubicBezTo>
                    <a:pt x="455257" y="56146"/>
                    <a:pt x="468453" y="58345"/>
                    <a:pt x="482748" y="54680"/>
                  </a:cubicBezTo>
                  <a:cubicBezTo>
                    <a:pt x="497409" y="50648"/>
                    <a:pt x="512071" y="52480"/>
                    <a:pt x="526366" y="63110"/>
                  </a:cubicBezTo>
                  <a:cubicBezTo>
                    <a:pt x="512804" y="69708"/>
                    <a:pt x="498142" y="66042"/>
                    <a:pt x="485313" y="70074"/>
                  </a:cubicBezTo>
                  <a:cubicBezTo>
                    <a:pt x="461855" y="83270"/>
                    <a:pt x="434731" y="81437"/>
                    <a:pt x="409440" y="86568"/>
                  </a:cubicBezTo>
                  <a:cubicBezTo>
                    <a:pt x="380484" y="92066"/>
                    <a:pt x="351527" y="90234"/>
                    <a:pt x="322204" y="88401"/>
                  </a:cubicBezTo>
                  <a:cubicBezTo>
                    <a:pt x="314140" y="92433"/>
                    <a:pt x="304977" y="94266"/>
                    <a:pt x="297279" y="92066"/>
                  </a:cubicBezTo>
                  <a:cubicBezTo>
                    <a:pt x="271621" y="84003"/>
                    <a:pt x="245231" y="84369"/>
                    <a:pt x="219206" y="84736"/>
                  </a:cubicBezTo>
                  <a:cubicBezTo>
                    <a:pt x="204178" y="80337"/>
                    <a:pt x="188784" y="90234"/>
                    <a:pt x="173756" y="85102"/>
                  </a:cubicBezTo>
                  <a:cubicBezTo>
                    <a:pt x="172656" y="84003"/>
                    <a:pt x="171190" y="82536"/>
                    <a:pt x="170090" y="81437"/>
                  </a:cubicBezTo>
                  <a:cubicBezTo>
                    <a:pt x="166791" y="76672"/>
                    <a:pt x="169724" y="73007"/>
                    <a:pt x="172290" y="69341"/>
                  </a:cubicBezTo>
                  <a:cubicBezTo>
                    <a:pt x="185485" y="63110"/>
                    <a:pt x="173023" y="59078"/>
                    <a:pt x="171190" y="53947"/>
                  </a:cubicBezTo>
                  <a:cubicBezTo>
                    <a:pt x="162393" y="48815"/>
                    <a:pt x="157995" y="50648"/>
                    <a:pt x="159827" y="61277"/>
                  </a:cubicBezTo>
                  <a:cubicBezTo>
                    <a:pt x="160927" y="67875"/>
                    <a:pt x="166425" y="73740"/>
                    <a:pt x="162393" y="81070"/>
                  </a:cubicBezTo>
                  <a:cubicBezTo>
                    <a:pt x="165692" y="94266"/>
                    <a:pt x="155062" y="85835"/>
                    <a:pt x="151397" y="88401"/>
                  </a:cubicBezTo>
                  <a:cubicBezTo>
                    <a:pt x="140767" y="92800"/>
                    <a:pt x="129404" y="92800"/>
                    <a:pt x="118408" y="93533"/>
                  </a:cubicBezTo>
                  <a:cubicBezTo>
                    <a:pt x="111078" y="93899"/>
                    <a:pt x="104846" y="93533"/>
                    <a:pt x="101914" y="85102"/>
                  </a:cubicBezTo>
                  <a:cubicBezTo>
                    <a:pt x="99715" y="79238"/>
                    <a:pt x="94217" y="74839"/>
                    <a:pt x="88719" y="78138"/>
                  </a:cubicBezTo>
                  <a:cubicBezTo>
                    <a:pt x="81021" y="82536"/>
                    <a:pt x="89085" y="87668"/>
                    <a:pt x="90551" y="92433"/>
                  </a:cubicBezTo>
                  <a:cubicBezTo>
                    <a:pt x="91284" y="94632"/>
                    <a:pt x="92384" y="97198"/>
                    <a:pt x="93117" y="99397"/>
                  </a:cubicBezTo>
                  <a:cubicBezTo>
                    <a:pt x="91651" y="112959"/>
                    <a:pt x="86153" y="117724"/>
                    <a:pt x="74424" y="107461"/>
                  </a:cubicBezTo>
                  <a:cubicBezTo>
                    <a:pt x="67826" y="101597"/>
                    <a:pt x="59396" y="99397"/>
                    <a:pt x="50965" y="97565"/>
                  </a:cubicBezTo>
                  <a:cubicBezTo>
                    <a:pt x="48399" y="96832"/>
                    <a:pt x="45834" y="96098"/>
                    <a:pt x="43634" y="94632"/>
                  </a:cubicBezTo>
                  <a:cubicBezTo>
                    <a:pt x="42168" y="93533"/>
                    <a:pt x="41435" y="92066"/>
                    <a:pt x="40702" y="90600"/>
                  </a:cubicBezTo>
                  <a:cubicBezTo>
                    <a:pt x="38870" y="83636"/>
                    <a:pt x="50232" y="86202"/>
                    <a:pt x="49133" y="79604"/>
                  </a:cubicBezTo>
                  <a:cubicBezTo>
                    <a:pt x="50232" y="76672"/>
                    <a:pt x="55730" y="73373"/>
                    <a:pt x="50599" y="70807"/>
                  </a:cubicBezTo>
                  <a:cubicBezTo>
                    <a:pt x="47300" y="68975"/>
                    <a:pt x="46200" y="73740"/>
                    <a:pt x="45467" y="76672"/>
                  </a:cubicBezTo>
                  <a:cubicBezTo>
                    <a:pt x="44734" y="79238"/>
                    <a:pt x="44001" y="81437"/>
                    <a:pt x="41802" y="82903"/>
                  </a:cubicBezTo>
                  <a:cubicBezTo>
                    <a:pt x="30073" y="84369"/>
                    <a:pt x="20909" y="77405"/>
                    <a:pt x="10646" y="73740"/>
                  </a:cubicBezTo>
                  <a:cubicBezTo>
                    <a:pt x="5514" y="71907"/>
                    <a:pt x="-350" y="69708"/>
                    <a:pt x="16" y="62743"/>
                  </a:cubicBezTo>
                  <a:cubicBezTo>
                    <a:pt x="383" y="56512"/>
                    <a:pt x="6981" y="57245"/>
                    <a:pt x="10646" y="54313"/>
                  </a:cubicBezTo>
                  <a:cubicBezTo>
                    <a:pt x="17977" y="50281"/>
                    <a:pt x="26041" y="50648"/>
                    <a:pt x="34104" y="50281"/>
                  </a:cubicBezTo>
                  <a:cubicBezTo>
                    <a:pt x="41802" y="49915"/>
                    <a:pt x="46200" y="45150"/>
                    <a:pt x="50599" y="40018"/>
                  </a:cubicBezTo>
                  <a:cubicBezTo>
                    <a:pt x="52798" y="37819"/>
                    <a:pt x="56097" y="34886"/>
                    <a:pt x="58662" y="35986"/>
                  </a:cubicBezTo>
                  <a:cubicBezTo>
                    <a:pt x="73691" y="42950"/>
                    <a:pt x="78822" y="31221"/>
                    <a:pt x="86153" y="22791"/>
                  </a:cubicBezTo>
                  <a:cubicBezTo>
                    <a:pt x="95316" y="16926"/>
                    <a:pt x="106679" y="14727"/>
                    <a:pt x="109978" y="1898"/>
                  </a:cubicBezTo>
                  <a:close/>
                </a:path>
              </a:pathLst>
            </a:custGeom>
            <a:solidFill>
              <a:srgbClr val="EC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F593D488-284F-423D-9579-A8FB0BD6DD22}"/>
                </a:ext>
              </a:extLst>
            </p:cNvPr>
            <p:cNvSpPr/>
            <p:nvPr/>
          </p:nvSpPr>
          <p:spPr>
            <a:xfrm>
              <a:off x="10940016" y="4792552"/>
              <a:ext cx="667758" cy="45954"/>
            </a:xfrm>
            <a:custGeom>
              <a:avLst/>
              <a:gdLst>
                <a:gd name="connsiteX0" fmla="*/ 654288 w 667758"/>
                <a:gd name="connsiteY0" fmla="*/ 366 h 45954"/>
                <a:gd name="connsiteX1" fmla="*/ 654288 w 667758"/>
                <a:gd name="connsiteY1" fmla="*/ 22725 h 45954"/>
                <a:gd name="connsiteX2" fmla="*/ 611403 w 667758"/>
                <a:gd name="connsiteY2" fmla="*/ 27857 h 45954"/>
                <a:gd name="connsiteX3" fmla="*/ 500708 w 667758"/>
                <a:gd name="connsiteY3" fmla="*/ 33355 h 45954"/>
                <a:gd name="connsiteX4" fmla="*/ 459656 w 667758"/>
                <a:gd name="connsiteY4" fmla="*/ 36287 h 45954"/>
                <a:gd name="connsiteX5" fmla="*/ 295080 w 667758"/>
                <a:gd name="connsiteY5" fmla="*/ 38853 h 45954"/>
                <a:gd name="connsiteX6" fmla="*/ 95316 w 667758"/>
                <a:gd name="connsiteY6" fmla="*/ 45817 h 45954"/>
                <a:gd name="connsiteX7" fmla="*/ 71491 w 667758"/>
                <a:gd name="connsiteY7" fmla="*/ 42885 h 45954"/>
                <a:gd name="connsiteX8" fmla="*/ 69292 w 667758"/>
                <a:gd name="connsiteY8" fmla="*/ 40686 h 45954"/>
                <a:gd name="connsiteX9" fmla="*/ 9913 w 667758"/>
                <a:gd name="connsiteY9" fmla="*/ 29690 h 45954"/>
                <a:gd name="connsiteX10" fmla="*/ 16 w 667758"/>
                <a:gd name="connsiteY10" fmla="*/ 23458 h 45954"/>
                <a:gd name="connsiteX11" fmla="*/ 11379 w 667758"/>
                <a:gd name="connsiteY11" fmla="*/ 18327 h 45954"/>
                <a:gd name="connsiteX12" fmla="*/ 53898 w 667758"/>
                <a:gd name="connsiteY12" fmla="*/ 20526 h 45954"/>
                <a:gd name="connsiteX13" fmla="*/ 72958 w 667758"/>
                <a:gd name="connsiteY13" fmla="*/ 17960 h 45954"/>
                <a:gd name="connsiteX14" fmla="*/ 269789 w 667758"/>
                <a:gd name="connsiteY14" fmla="*/ 16861 h 45954"/>
                <a:gd name="connsiteX15" fmla="*/ 370587 w 667758"/>
                <a:gd name="connsiteY15" fmla="*/ 11363 h 45954"/>
                <a:gd name="connsiteX16" fmla="*/ 505107 w 667758"/>
                <a:gd name="connsiteY16" fmla="*/ 6964 h 45954"/>
                <a:gd name="connsiteX17" fmla="*/ 546159 w 667758"/>
                <a:gd name="connsiteY17" fmla="*/ 6964 h 45954"/>
                <a:gd name="connsiteX18" fmla="*/ 621666 w 667758"/>
                <a:gd name="connsiteY18" fmla="*/ 6598 h 45954"/>
                <a:gd name="connsiteX19" fmla="*/ 651722 w 667758"/>
                <a:gd name="connsiteY19" fmla="*/ 0 h 45954"/>
                <a:gd name="connsiteX20" fmla="*/ 654288 w 667758"/>
                <a:gd name="connsiteY20" fmla="*/ 366 h 4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7758" h="45954">
                  <a:moveTo>
                    <a:pt x="654288" y="366"/>
                  </a:moveTo>
                  <a:cubicBezTo>
                    <a:pt x="672248" y="10630"/>
                    <a:pt x="672248" y="12462"/>
                    <a:pt x="654288" y="22725"/>
                  </a:cubicBezTo>
                  <a:cubicBezTo>
                    <a:pt x="641093" y="32988"/>
                    <a:pt x="626431" y="30789"/>
                    <a:pt x="611403" y="27857"/>
                  </a:cubicBezTo>
                  <a:cubicBezTo>
                    <a:pt x="574383" y="26391"/>
                    <a:pt x="537362" y="27124"/>
                    <a:pt x="500708" y="33355"/>
                  </a:cubicBezTo>
                  <a:cubicBezTo>
                    <a:pt x="487146" y="36287"/>
                    <a:pt x="473218" y="32988"/>
                    <a:pt x="459656" y="36287"/>
                  </a:cubicBezTo>
                  <a:cubicBezTo>
                    <a:pt x="404675" y="39220"/>
                    <a:pt x="350061" y="41052"/>
                    <a:pt x="295080" y="38853"/>
                  </a:cubicBezTo>
                  <a:cubicBezTo>
                    <a:pt x="228370" y="36287"/>
                    <a:pt x="162026" y="45817"/>
                    <a:pt x="95316" y="45817"/>
                  </a:cubicBezTo>
                  <a:cubicBezTo>
                    <a:pt x="87253" y="45817"/>
                    <a:pt x="78822" y="46917"/>
                    <a:pt x="71491" y="42885"/>
                  </a:cubicBezTo>
                  <a:cubicBezTo>
                    <a:pt x="70758" y="42152"/>
                    <a:pt x="70025" y="41419"/>
                    <a:pt x="69292" y="40686"/>
                  </a:cubicBezTo>
                  <a:cubicBezTo>
                    <a:pt x="50232" y="32988"/>
                    <a:pt x="29339" y="34821"/>
                    <a:pt x="9913" y="29690"/>
                  </a:cubicBezTo>
                  <a:cubicBezTo>
                    <a:pt x="5514" y="28590"/>
                    <a:pt x="-350" y="28590"/>
                    <a:pt x="16" y="23458"/>
                  </a:cubicBezTo>
                  <a:cubicBezTo>
                    <a:pt x="16" y="15761"/>
                    <a:pt x="6981" y="18327"/>
                    <a:pt x="11379" y="18327"/>
                  </a:cubicBezTo>
                  <a:cubicBezTo>
                    <a:pt x="25674" y="19060"/>
                    <a:pt x="39603" y="16861"/>
                    <a:pt x="53898" y="20526"/>
                  </a:cubicBezTo>
                  <a:cubicBezTo>
                    <a:pt x="60129" y="22359"/>
                    <a:pt x="67459" y="24192"/>
                    <a:pt x="72958" y="17960"/>
                  </a:cubicBezTo>
                  <a:cubicBezTo>
                    <a:pt x="138568" y="16128"/>
                    <a:pt x="204178" y="20893"/>
                    <a:pt x="269789" y="16861"/>
                  </a:cubicBezTo>
                  <a:cubicBezTo>
                    <a:pt x="303510" y="14662"/>
                    <a:pt x="336865" y="9163"/>
                    <a:pt x="370587" y="11363"/>
                  </a:cubicBezTo>
                  <a:cubicBezTo>
                    <a:pt x="415671" y="13928"/>
                    <a:pt x="460022" y="8064"/>
                    <a:pt x="505107" y="6964"/>
                  </a:cubicBezTo>
                  <a:cubicBezTo>
                    <a:pt x="518669" y="6964"/>
                    <a:pt x="532597" y="6964"/>
                    <a:pt x="546159" y="6964"/>
                  </a:cubicBezTo>
                  <a:cubicBezTo>
                    <a:pt x="571450" y="3665"/>
                    <a:pt x="596741" y="9530"/>
                    <a:pt x="621666" y="6598"/>
                  </a:cubicBezTo>
                  <a:cubicBezTo>
                    <a:pt x="631929" y="5498"/>
                    <a:pt x="643292" y="9163"/>
                    <a:pt x="651722" y="0"/>
                  </a:cubicBezTo>
                  <a:cubicBezTo>
                    <a:pt x="652455" y="0"/>
                    <a:pt x="653188" y="0"/>
                    <a:pt x="654288" y="366"/>
                  </a:cubicBezTo>
                  <a:close/>
                </a:path>
              </a:pathLst>
            </a:custGeom>
            <a:solidFill>
              <a:srgbClr val="9E86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AA304A8-044E-497E-9EEC-38B9B40F4BFD}"/>
                </a:ext>
              </a:extLst>
            </p:cNvPr>
            <p:cNvSpPr/>
            <p:nvPr/>
          </p:nvSpPr>
          <p:spPr>
            <a:xfrm>
              <a:off x="11574486" y="4643381"/>
              <a:ext cx="231514" cy="125294"/>
            </a:xfrm>
            <a:custGeom>
              <a:avLst/>
              <a:gdLst>
                <a:gd name="connsiteX0" fmla="*/ 230211 w 231514"/>
                <a:gd name="connsiteY0" fmla="*/ 99688 h 125294"/>
                <a:gd name="connsiteX1" fmla="*/ 207119 w 231514"/>
                <a:gd name="connsiteY1" fmla="*/ 107752 h 125294"/>
                <a:gd name="connsiteX2" fmla="*/ 181095 w 231514"/>
                <a:gd name="connsiteY2" fmla="*/ 111051 h 125294"/>
                <a:gd name="connsiteX3" fmla="*/ 146274 w 231514"/>
                <a:gd name="connsiteY3" fmla="*/ 123879 h 125294"/>
                <a:gd name="connsiteX4" fmla="*/ 136744 w 231514"/>
                <a:gd name="connsiteY4" fmla="*/ 118748 h 125294"/>
                <a:gd name="connsiteX5" fmla="*/ 134178 w 231514"/>
                <a:gd name="connsiteY5" fmla="*/ 93823 h 125294"/>
                <a:gd name="connsiteX6" fmla="*/ 122083 w 231514"/>
                <a:gd name="connsiteY6" fmla="*/ 94923 h 125294"/>
                <a:gd name="connsiteX7" fmla="*/ 100457 w 231514"/>
                <a:gd name="connsiteY7" fmla="*/ 101887 h 125294"/>
                <a:gd name="connsiteX8" fmla="*/ 23117 w 231514"/>
                <a:gd name="connsiteY8" fmla="*/ 84293 h 125294"/>
                <a:gd name="connsiteX9" fmla="*/ 25 w 231514"/>
                <a:gd name="connsiteY9" fmla="*/ 70365 h 125294"/>
                <a:gd name="connsiteX10" fmla="*/ 8456 w 231514"/>
                <a:gd name="connsiteY10" fmla="*/ 59369 h 125294"/>
                <a:gd name="connsiteX11" fmla="*/ 11754 w 231514"/>
                <a:gd name="connsiteY11" fmla="*/ 42508 h 125294"/>
                <a:gd name="connsiteX12" fmla="*/ 4790 w 231514"/>
                <a:gd name="connsiteY12" fmla="*/ 27846 h 125294"/>
                <a:gd name="connsiteX13" fmla="*/ 10655 w 231514"/>
                <a:gd name="connsiteY13" fmla="*/ 22348 h 125294"/>
                <a:gd name="connsiteX14" fmla="*/ 14320 w 231514"/>
                <a:gd name="connsiteY14" fmla="*/ 3655 h 125294"/>
                <a:gd name="connsiteX15" fmla="*/ 37046 w 231514"/>
                <a:gd name="connsiteY15" fmla="*/ 3655 h 125294"/>
                <a:gd name="connsiteX16" fmla="*/ 52440 w 231514"/>
                <a:gd name="connsiteY16" fmla="*/ 10252 h 125294"/>
                <a:gd name="connsiteX17" fmla="*/ 63436 w 231514"/>
                <a:gd name="connsiteY17" fmla="*/ 11719 h 125294"/>
                <a:gd name="connsiteX18" fmla="*/ 86162 w 231514"/>
                <a:gd name="connsiteY18" fmla="*/ 12085 h 125294"/>
                <a:gd name="connsiteX19" fmla="*/ 112919 w 231514"/>
                <a:gd name="connsiteY19" fmla="*/ 14651 h 125294"/>
                <a:gd name="connsiteX20" fmla="*/ 126848 w 231514"/>
                <a:gd name="connsiteY20" fmla="*/ 32978 h 125294"/>
                <a:gd name="connsiteX21" fmla="*/ 140409 w 231514"/>
                <a:gd name="connsiteY21" fmla="*/ 38842 h 125294"/>
                <a:gd name="connsiteX22" fmla="*/ 197590 w 231514"/>
                <a:gd name="connsiteY22" fmla="*/ 73297 h 125294"/>
                <a:gd name="connsiteX23" fmla="*/ 197223 w 231514"/>
                <a:gd name="connsiteY23" fmla="*/ 73664 h 125294"/>
                <a:gd name="connsiteX24" fmla="*/ 226913 w 231514"/>
                <a:gd name="connsiteY24" fmla="*/ 92357 h 125294"/>
                <a:gd name="connsiteX25" fmla="*/ 231311 w 231514"/>
                <a:gd name="connsiteY25" fmla="*/ 94923 h 125294"/>
                <a:gd name="connsiteX26" fmla="*/ 230211 w 231514"/>
                <a:gd name="connsiteY26" fmla="*/ 99688 h 12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1514" h="125294">
                  <a:moveTo>
                    <a:pt x="230211" y="99688"/>
                  </a:moveTo>
                  <a:cubicBezTo>
                    <a:pt x="221781" y="100421"/>
                    <a:pt x="213717" y="98955"/>
                    <a:pt x="207119" y="107752"/>
                  </a:cubicBezTo>
                  <a:cubicBezTo>
                    <a:pt x="200522" y="116182"/>
                    <a:pt x="189892" y="107752"/>
                    <a:pt x="181095" y="111051"/>
                  </a:cubicBezTo>
                  <a:cubicBezTo>
                    <a:pt x="169733" y="115816"/>
                    <a:pt x="155071" y="111051"/>
                    <a:pt x="146274" y="123879"/>
                  </a:cubicBezTo>
                  <a:cubicBezTo>
                    <a:pt x="143342" y="127911"/>
                    <a:pt x="138943" y="122413"/>
                    <a:pt x="136744" y="118748"/>
                  </a:cubicBezTo>
                  <a:cubicBezTo>
                    <a:pt x="140776" y="109951"/>
                    <a:pt x="147740" y="101154"/>
                    <a:pt x="134178" y="93823"/>
                  </a:cubicBezTo>
                  <a:cubicBezTo>
                    <a:pt x="129413" y="91257"/>
                    <a:pt x="126481" y="88692"/>
                    <a:pt x="122083" y="94923"/>
                  </a:cubicBezTo>
                  <a:cubicBezTo>
                    <a:pt x="116951" y="102254"/>
                    <a:pt x="107054" y="105186"/>
                    <a:pt x="100457" y="101887"/>
                  </a:cubicBezTo>
                  <a:cubicBezTo>
                    <a:pt x="75899" y="90524"/>
                    <a:pt x="47309" y="96756"/>
                    <a:pt x="23117" y="84293"/>
                  </a:cubicBezTo>
                  <a:cubicBezTo>
                    <a:pt x="15053" y="80261"/>
                    <a:pt x="4790" y="80261"/>
                    <a:pt x="25" y="70365"/>
                  </a:cubicBezTo>
                  <a:cubicBezTo>
                    <a:pt x="-341" y="64500"/>
                    <a:pt x="3324" y="60468"/>
                    <a:pt x="8456" y="59369"/>
                  </a:cubicBezTo>
                  <a:cubicBezTo>
                    <a:pt x="23850" y="56436"/>
                    <a:pt x="19452" y="50205"/>
                    <a:pt x="11754" y="42508"/>
                  </a:cubicBezTo>
                  <a:cubicBezTo>
                    <a:pt x="7723" y="38476"/>
                    <a:pt x="3324" y="34444"/>
                    <a:pt x="4790" y="27846"/>
                  </a:cubicBezTo>
                  <a:cubicBezTo>
                    <a:pt x="6256" y="25280"/>
                    <a:pt x="12488" y="24547"/>
                    <a:pt x="10655" y="22348"/>
                  </a:cubicBezTo>
                  <a:cubicBezTo>
                    <a:pt x="3691" y="13918"/>
                    <a:pt x="7723" y="8786"/>
                    <a:pt x="14320" y="3655"/>
                  </a:cubicBezTo>
                  <a:cubicBezTo>
                    <a:pt x="22018" y="-2576"/>
                    <a:pt x="28982" y="356"/>
                    <a:pt x="37046" y="3655"/>
                  </a:cubicBezTo>
                  <a:cubicBezTo>
                    <a:pt x="42177" y="5854"/>
                    <a:pt x="44376" y="15017"/>
                    <a:pt x="52440" y="10252"/>
                  </a:cubicBezTo>
                  <a:cubicBezTo>
                    <a:pt x="56472" y="7320"/>
                    <a:pt x="60504" y="6220"/>
                    <a:pt x="63436" y="11719"/>
                  </a:cubicBezTo>
                  <a:cubicBezTo>
                    <a:pt x="71134" y="27113"/>
                    <a:pt x="79564" y="19782"/>
                    <a:pt x="86162" y="12085"/>
                  </a:cubicBezTo>
                  <a:cubicBezTo>
                    <a:pt x="96791" y="-377"/>
                    <a:pt x="104855" y="4021"/>
                    <a:pt x="112919" y="14651"/>
                  </a:cubicBezTo>
                  <a:cubicBezTo>
                    <a:pt x="113652" y="23814"/>
                    <a:pt x="120250" y="28579"/>
                    <a:pt x="126848" y="32978"/>
                  </a:cubicBezTo>
                  <a:cubicBezTo>
                    <a:pt x="130513" y="36643"/>
                    <a:pt x="135644" y="37376"/>
                    <a:pt x="140409" y="38842"/>
                  </a:cubicBezTo>
                  <a:cubicBezTo>
                    <a:pt x="156537" y="55337"/>
                    <a:pt x="179996" y="59002"/>
                    <a:pt x="197590" y="73297"/>
                  </a:cubicBezTo>
                  <a:lnTo>
                    <a:pt x="197223" y="73664"/>
                  </a:lnTo>
                  <a:cubicBezTo>
                    <a:pt x="201255" y="89425"/>
                    <a:pt x="214817" y="90158"/>
                    <a:pt x="226913" y="92357"/>
                  </a:cubicBezTo>
                  <a:cubicBezTo>
                    <a:pt x="228745" y="92724"/>
                    <a:pt x="230211" y="93823"/>
                    <a:pt x="231311" y="94923"/>
                  </a:cubicBezTo>
                  <a:cubicBezTo>
                    <a:pt x="231678" y="97122"/>
                    <a:pt x="231678" y="98588"/>
                    <a:pt x="230211" y="99688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A920E0CB-E05E-4BD9-8F34-BE7FF9F8B212}"/>
                </a:ext>
              </a:extLst>
            </p:cNvPr>
            <p:cNvSpPr/>
            <p:nvPr/>
          </p:nvSpPr>
          <p:spPr>
            <a:xfrm>
              <a:off x="11379023" y="4630133"/>
              <a:ext cx="345113" cy="131995"/>
            </a:xfrm>
            <a:custGeom>
              <a:avLst/>
              <a:gdLst>
                <a:gd name="connsiteX0" fmla="*/ 196954 w 345113"/>
                <a:gd name="connsiteY0" fmla="*/ 83246 h 131995"/>
                <a:gd name="connsiteX1" fmla="*/ 271728 w 345113"/>
                <a:gd name="connsiteY1" fmla="*/ 101939 h 131995"/>
                <a:gd name="connsiteX2" fmla="*/ 291155 w 345113"/>
                <a:gd name="connsiteY2" fmla="*/ 109637 h 131995"/>
                <a:gd name="connsiteX3" fmla="*/ 313513 w 345113"/>
                <a:gd name="connsiteY3" fmla="*/ 101206 h 131995"/>
                <a:gd name="connsiteX4" fmla="*/ 319011 w 345113"/>
                <a:gd name="connsiteY4" fmla="*/ 95342 h 131995"/>
                <a:gd name="connsiteX5" fmla="*/ 343936 w 345113"/>
                <a:gd name="connsiteY5" fmla="*/ 112569 h 131995"/>
                <a:gd name="connsiteX6" fmla="*/ 331840 w 345113"/>
                <a:gd name="connsiteY6" fmla="*/ 131996 h 131995"/>
                <a:gd name="connsiteX7" fmla="*/ 299585 w 345113"/>
                <a:gd name="connsiteY7" fmla="*/ 127597 h 131995"/>
                <a:gd name="connsiteX8" fmla="*/ 222612 w 345113"/>
                <a:gd name="connsiteY8" fmla="*/ 120999 h 131995"/>
                <a:gd name="connsiteX9" fmla="*/ 162499 w 345113"/>
                <a:gd name="connsiteY9" fmla="*/ 94609 h 131995"/>
                <a:gd name="connsiteX10" fmla="*/ 118515 w 345113"/>
                <a:gd name="connsiteY10" fmla="*/ 81413 h 131995"/>
                <a:gd name="connsiteX11" fmla="*/ 70498 w 345113"/>
                <a:gd name="connsiteY11" fmla="*/ 64552 h 131995"/>
                <a:gd name="connsiteX12" fmla="*/ 29446 w 345113"/>
                <a:gd name="connsiteY12" fmla="*/ 65285 h 131995"/>
                <a:gd name="connsiteX13" fmla="*/ 18083 w 345113"/>
                <a:gd name="connsiteY13" fmla="*/ 61987 h 131995"/>
                <a:gd name="connsiteX14" fmla="*/ 4521 w 345113"/>
                <a:gd name="connsiteY14" fmla="*/ 49158 h 131995"/>
                <a:gd name="connsiteX15" fmla="*/ 3422 w 345113"/>
                <a:gd name="connsiteY15" fmla="*/ 33030 h 131995"/>
                <a:gd name="connsiteX16" fmla="*/ 32745 w 345113"/>
                <a:gd name="connsiteY16" fmla="*/ 40361 h 131995"/>
                <a:gd name="connsiteX17" fmla="*/ 15884 w 345113"/>
                <a:gd name="connsiteY17" fmla="*/ 6639 h 131995"/>
                <a:gd name="connsiteX18" fmla="*/ 38243 w 345113"/>
                <a:gd name="connsiteY18" fmla="*/ 7739 h 131995"/>
                <a:gd name="connsiteX19" fmla="*/ 47406 w 345113"/>
                <a:gd name="connsiteY19" fmla="*/ 13970 h 131995"/>
                <a:gd name="connsiteX20" fmla="*/ 61701 w 345113"/>
                <a:gd name="connsiteY20" fmla="*/ 37795 h 131995"/>
                <a:gd name="connsiteX21" fmla="*/ 98355 w 345113"/>
                <a:gd name="connsiteY21" fmla="*/ 42560 h 131995"/>
                <a:gd name="connsiteX22" fmla="*/ 107152 w 345113"/>
                <a:gd name="connsiteY22" fmla="*/ 41827 h 131995"/>
                <a:gd name="connsiteX23" fmla="*/ 100188 w 345113"/>
                <a:gd name="connsiteY23" fmla="*/ 35596 h 131995"/>
                <a:gd name="connsiteX24" fmla="*/ 93590 w 345113"/>
                <a:gd name="connsiteY24" fmla="*/ 23500 h 131995"/>
                <a:gd name="connsiteX25" fmla="*/ 114849 w 345113"/>
                <a:gd name="connsiteY25" fmla="*/ 7006 h 131995"/>
                <a:gd name="connsiteX26" fmla="*/ 119981 w 345113"/>
                <a:gd name="connsiteY26" fmla="*/ 7006 h 131995"/>
                <a:gd name="connsiteX27" fmla="*/ 126945 w 345113"/>
                <a:gd name="connsiteY27" fmla="*/ 14703 h 131995"/>
                <a:gd name="connsiteX28" fmla="*/ 150770 w 345113"/>
                <a:gd name="connsiteY28" fmla="*/ 51724 h 131995"/>
                <a:gd name="connsiteX29" fmla="*/ 196954 w 345113"/>
                <a:gd name="connsiteY29" fmla="*/ 83246 h 13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5113" h="131995">
                  <a:moveTo>
                    <a:pt x="196954" y="83246"/>
                  </a:moveTo>
                  <a:cubicBezTo>
                    <a:pt x="220779" y="94242"/>
                    <a:pt x="243871" y="105971"/>
                    <a:pt x="271728" y="101939"/>
                  </a:cubicBezTo>
                  <a:cubicBezTo>
                    <a:pt x="277592" y="101206"/>
                    <a:pt x="284557" y="107804"/>
                    <a:pt x="291155" y="109637"/>
                  </a:cubicBezTo>
                  <a:cubicBezTo>
                    <a:pt x="300318" y="112202"/>
                    <a:pt x="311314" y="116601"/>
                    <a:pt x="313513" y="101206"/>
                  </a:cubicBezTo>
                  <a:cubicBezTo>
                    <a:pt x="314246" y="97541"/>
                    <a:pt x="316446" y="93875"/>
                    <a:pt x="319011" y="95342"/>
                  </a:cubicBezTo>
                  <a:cubicBezTo>
                    <a:pt x="327808" y="100473"/>
                    <a:pt x="339171" y="104872"/>
                    <a:pt x="343936" y="112569"/>
                  </a:cubicBezTo>
                  <a:cubicBezTo>
                    <a:pt x="347601" y="118434"/>
                    <a:pt x="342470" y="129430"/>
                    <a:pt x="331840" y="131996"/>
                  </a:cubicBezTo>
                  <a:cubicBezTo>
                    <a:pt x="321944" y="124298"/>
                    <a:pt x="310214" y="127597"/>
                    <a:pt x="299585" y="127597"/>
                  </a:cubicBezTo>
                  <a:cubicBezTo>
                    <a:pt x="273561" y="127964"/>
                    <a:pt x="247903" y="129430"/>
                    <a:pt x="222612" y="120999"/>
                  </a:cubicBezTo>
                  <a:cubicBezTo>
                    <a:pt x="199153" y="119900"/>
                    <a:pt x="181926" y="105238"/>
                    <a:pt x="162499" y="94609"/>
                  </a:cubicBezTo>
                  <a:cubicBezTo>
                    <a:pt x="148937" y="87278"/>
                    <a:pt x="135376" y="80314"/>
                    <a:pt x="118515" y="81413"/>
                  </a:cubicBezTo>
                  <a:cubicBezTo>
                    <a:pt x="100921" y="82513"/>
                    <a:pt x="84427" y="75915"/>
                    <a:pt x="70498" y="64552"/>
                  </a:cubicBezTo>
                  <a:cubicBezTo>
                    <a:pt x="56936" y="62353"/>
                    <a:pt x="43008" y="56489"/>
                    <a:pt x="29446" y="65285"/>
                  </a:cubicBezTo>
                  <a:cubicBezTo>
                    <a:pt x="25414" y="67851"/>
                    <a:pt x="20649" y="66019"/>
                    <a:pt x="18083" y="61987"/>
                  </a:cubicBezTo>
                  <a:cubicBezTo>
                    <a:pt x="14418" y="56855"/>
                    <a:pt x="9286" y="53190"/>
                    <a:pt x="4521" y="49158"/>
                  </a:cubicBezTo>
                  <a:cubicBezTo>
                    <a:pt x="1222" y="43660"/>
                    <a:pt x="-3176" y="36695"/>
                    <a:pt x="3422" y="33030"/>
                  </a:cubicBezTo>
                  <a:cubicBezTo>
                    <a:pt x="12952" y="27532"/>
                    <a:pt x="23581" y="29365"/>
                    <a:pt x="32745" y="40361"/>
                  </a:cubicBezTo>
                  <a:cubicBezTo>
                    <a:pt x="33844" y="23500"/>
                    <a:pt x="11119" y="22034"/>
                    <a:pt x="15884" y="6639"/>
                  </a:cubicBezTo>
                  <a:cubicBezTo>
                    <a:pt x="23581" y="-325"/>
                    <a:pt x="31279" y="-4357"/>
                    <a:pt x="38243" y="7739"/>
                  </a:cubicBezTo>
                  <a:cubicBezTo>
                    <a:pt x="40075" y="11038"/>
                    <a:pt x="43741" y="12504"/>
                    <a:pt x="47406" y="13970"/>
                  </a:cubicBezTo>
                  <a:cubicBezTo>
                    <a:pt x="63167" y="22034"/>
                    <a:pt x="63167" y="22034"/>
                    <a:pt x="61701" y="37795"/>
                  </a:cubicBezTo>
                  <a:cubicBezTo>
                    <a:pt x="73797" y="38895"/>
                    <a:pt x="86626" y="34863"/>
                    <a:pt x="98355" y="42560"/>
                  </a:cubicBezTo>
                  <a:cubicBezTo>
                    <a:pt x="100921" y="44393"/>
                    <a:pt x="105686" y="47692"/>
                    <a:pt x="107152" y="41827"/>
                  </a:cubicBezTo>
                  <a:cubicBezTo>
                    <a:pt x="108618" y="37062"/>
                    <a:pt x="104220" y="36329"/>
                    <a:pt x="100188" y="35596"/>
                  </a:cubicBezTo>
                  <a:cubicBezTo>
                    <a:pt x="92490" y="34496"/>
                    <a:pt x="91757" y="29731"/>
                    <a:pt x="93590" y="23500"/>
                  </a:cubicBezTo>
                  <a:cubicBezTo>
                    <a:pt x="100554" y="17635"/>
                    <a:pt x="109351" y="14703"/>
                    <a:pt x="114849" y="7006"/>
                  </a:cubicBezTo>
                  <a:cubicBezTo>
                    <a:pt x="116682" y="6273"/>
                    <a:pt x="118148" y="6273"/>
                    <a:pt x="119981" y="7006"/>
                  </a:cubicBezTo>
                  <a:cubicBezTo>
                    <a:pt x="123646" y="8472"/>
                    <a:pt x="128045" y="11404"/>
                    <a:pt x="126945" y="14703"/>
                  </a:cubicBezTo>
                  <a:cubicBezTo>
                    <a:pt x="117782" y="38162"/>
                    <a:pt x="137941" y="43293"/>
                    <a:pt x="150770" y="51724"/>
                  </a:cubicBezTo>
                  <a:cubicBezTo>
                    <a:pt x="166165" y="62353"/>
                    <a:pt x="182659" y="71150"/>
                    <a:pt x="196954" y="83246"/>
                  </a:cubicBezTo>
                  <a:close/>
                </a:path>
              </a:pathLst>
            </a:custGeom>
            <a:solidFill>
              <a:srgbClr val="71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4B16E57B-81E2-4960-8DBD-4C04A03076CC}"/>
                </a:ext>
              </a:extLst>
            </p:cNvPr>
            <p:cNvSpPr/>
            <p:nvPr/>
          </p:nvSpPr>
          <p:spPr>
            <a:xfrm>
              <a:off x="11385357" y="4691020"/>
              <a:ext cx="216278" cy="63918"/>
            </a:xfrm>
            <a:custGeom>
              <a:avLst/>
              <a:gdLst>
                <a:gd name="connsiteX0" fmla="*/ 62699 w 216278"/>
                <a:gd name="connsiteY0" fmla="*/ 0 h 63918"/>
                <a:gd name="connsiteX1" fmla="*/ 110715 w 216278"/>
                <a:gd name="connsiteY1" fmla="*/ 16494 h 63918"/>
                <a:gd name="connsiteX2" fmla="*/ 182923 w 216278"/>
                <a:gd name="connsiteY2" fmla="*/ 45817 h 63918"/>
                <a:gd name="connsiteX3" fmla="*/ 216278 w 216278"/>
                <a:gd name="connsiteY3" fmla="*/ 60479 h 63918"/>
                <a:gd name="connsiteX4" fmla="*/ 151034 w 216278"/>
                <a:gd name="connsiteY4" fmla="*/ 56080 h 63918"/>
                <a:gd name="connsiteX5" fmla="*/ 133807 w 216278"/>
                <a:gd name="connsiteY5" fmla="*/ 59379 h 63918"/>
                <a:gd name="connsiteX6" fmla="*/ 36674 w 216278"/>
                <a:gd name="connsiteY6" fmla="*/ 63045 h 63918"/>
                <a:gd name="connsiteX7" fmla="*/ 12116 w 216278"/>
                <a:gd name="connsiteY7" fmla="*/ 61212 h 63918"/>
                <a:gd name="connsiteX8" fmla="*/ 2586 w 216278"/>
                <a:gd name="connsiteY8" fmla="*/ 50216 h 63918"/>
                <a:gd name="connsiteX9" fmla="*/ 12849 w 216278"/>
                <a:gd name="connsiteY9" fmla="*/ 34088 h 63918"/>
                <a:gd name="connsiteX10" fmla="*/ 34842 w 216278"/>
                <a:gd name="connsiteY10" fmla="*/ 37020 h 63918"/>
                <a:gd name="connsiteX11" fmla="*/ 60499 w 216278"/>
                <a:gd name="connsiteY11" fmla="*/ 4398 h 63918"/>
                <a:gd name="connsiteX12" fmla="*/ 62699 w 216278"/>
                <a:gd name="connsiteY12" fmla="*/ 0 h 6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78" h="63918">
                  <a:moveTo>
                    <a:pt x="62699" y="0"/>
                  </a:moveTo>
                  <a:cubicBezTo>
                    <a:pt x="78826" y="5132"/>
                    <a:pt x="91655" y="18693"/>
                    <a:pt x="110715" y="16494"/>
                  </a:cubicBezTo>
                  <a:cubicBezTo>
                    <a:pt x="140038" y="12829"/>
                    <a:pt x="161298" y="30789"/>
                    <a:pt x="182923" y="45817"/>
                  </a:cubicBezTo>
                  <a:cubicBezTo>
                    <a:pt x="193553" y="53148"/>
                    <a:pt x="207481" y="50216"/>
                    <a:pt x="216278" y="60479"/>
                  </a:cubicBezTo>
                  <a:cubicBezTo>
                    <a:pt x="194286" y="66710"/>
                    <a:pt x="173393" y="52782"/>
                    <a:pt x="151034" y="56080"/>
                  </a:cubicBezTo>
                  <a:cubicBezTo>
                    <a:pt x="145170" y="56813"/>
                    <a:pt x="138572" y="53881"/>
                    <a:pt x="133807" y="59379"/>
                  </a:cubicBezTo>
                  <a:cubicBezTo>
                    <a:pt x="101185" y="53515"/>
                    <a:pt x="69296" y="67443"/>
                    <a:pt x="36674" y="63045"/>
                  </a:cubicBezTo>
                  <a:cubicBezTo>
                    <a:pt x="28611" y="59013"/>
                    <a:pt x="20180" y="63045"/>
                    <a:pt x="12116" y="61212"/>
                  </a:cubicBezTo>
                  <a:cubicBezTo>
                    <a:pt x="6985" y="59379"/>
                    <a:pt x="5152" y="54248"/>
                    <a:pt x="2586" y="50216"/>
                  </a:cubicBezTo>
                  <a:cubicBezTo>
                    <a:pt x="-3278" y="39953"/>
                    <a:pt x="1120" y="32988"/>
                    <a:pt x="12849" y="34088"/>
                  </a:cubicBezTo>
                  <a:cubicBezTo>
                    <a:pt x="20180" y="34821"/>
                    <a:pt x="27511" y="36654"/>
                    <a:pt x="34842" y="37020"/>
                  </a:cubicBezTo>
                  <a:cubicBezTo>
                    <a:pt x="59033" y="37753"/>
                    <a:pt x="66731" y="27857"/>
                    <a:pt x="60499" y="4398"/>
                  </a:cubicBezTo>
                  <a:cubicBezTo>
                    <a:pt x="60499" y="3299"/>
                    <a:pt x="61599" y="1466"/>
                    <a:pt x="62699" y="0"/>
                  </a:cubicBezTo>
                  <a:close/>
                </a:path>
              </a:pathLst>
            </a:custGeom>
            <a:solidFill>
              <a:srgbClr val="9A8F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CF81AE7B-C626-4CD8-B396-B5736B597503}"/>
                </a:ext>
              </a:extLst>
            </p:cNvPr>
            <p:cNvSpPr/>
            <p:nvPr/>
          </p:nvSpPr>
          <p:spPr>
            <a:xfrm>
              <a:off x="11943616" y="4700660"/>
              <a:ext cx="184735" cy="44419"/>
            </a:xfrm>
            <a:custGeom>
              <a:avLst/>
              <a:gdLst>
                <a:gd name="connsiteX0" fmla="*/ 4032 w 184735"/>
                <a:gd name="connsiteY0" fmla="*/ 5388 h 44419"/>
                <a:gd name="connsiteX1" fmla="*/ 38487 w 184735"/>
                <a:gd name="connsiteY1" fmla="*/ 1356 h 44419"/>
                <a:gd name="connsiteX2" fmla="*/ 48750 w 184735"/>
                <a:gd name="connsiteY2" fmla="*/ 1723 h 44419"/>
                <a:gd name="connsiteX3" fmla="*/ 105197 w 184735"/>
                <a:gd name="connsiteY3" fmla="*/ 12352 h 44419"/>
                <a:gd name="connsiteX4" fmla="*/ 109595 w 184735"/>
                <a:gd name="connsiteY4" fmla="*/ 13085 h 44419"/>
                <a:gd name="connsiteX5" fmla="*/ 85037 w 184735"/>
                <a:gd name="connsiteY5" fmla="*/ 23349 h 44419"/>
                <a:gd name="connsiteX6" fmla="*/ 56447 w 184735"/>
                <a:gd name="connsiteY6" fmla="*/ 25914 h 44419"/>
                <a:gd name="connsiteX7" fmla="*/ 184736 w 184735"/>
                <a:gd name="connsiteY7" fmla="*/ 32145 h 44419"/>
                <a:gd name="connsiteX8" fmla="*/ 151747 w 184735"/>
                <a:gd name="connsiteY8" fmla="*/ 42409 h 44419"/>
                <a:gd name="connsiteX9" fmla="*/ 86503 w 184735"/>
                <a:gd name="connsiteY9" fmla="*/ 44241 h 44419"/>
                <a:gd name="connsiteX10" fmla="*/ 34455 w 184735"/>
                <a:gd name="connsiteY10" fmla="*/ 42042 h 44419"/>
                <a:gd name="connsiteX11" fmla="*/ 54614 w 184735"/>
                <a:gd name="connsiteY11" fmla="*/ 32879 h 44419"/>
                <a:gd name="connsiteX12" fmla="*/ 0 w 184735"/>
                <a:gd name="connsiteY12" fmla="*/ 17851 h 44419"/>
                <a:gd name="connsiteX13" fmla="*/ 4032 w 184735"/>
                <a:gd name="connsiteY13" fmla="*/ 5388 h 4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735" h="44419">
                  <a:moveTo>
                    <a:pt x="4032" y="5388"/>
                  </a:moveTo>
                  <a:cubicBezTo>
                    <a:pt x="15395" y="4655"/>
                    <a:pt x="27490" y="7954"/>
                    <a:pt x="38487" y="1356"/>
                  </a:cubicBezTo>
                  <a:cubicBezTo>
                    <a:pt x="41785" y="-843"/>
                    <a:pt x="45084" y="-110"/>
                    <a:pt x="48750" y="1723"/>
                  </a:cubicBezTo>
                  <a:cubicBezTo>
                    <a:pt x="66343" y="11253"/>
                    <a:pt x="85403" y="13452"/>
                    <a:pt x="105197" y="12352"/>
                  </a:cubicBezTo>
                  <a:cubicBezTo>
                    <a:pt x="106663" y="10886"/>
                    <a:pt x="108129" y="11253"/>
                    <a:pt x="109595" y="13085"/>
                  </a:cubicBezTo>
                  <a:cubicBezTo>
                    <a:pt x="107762" y="17117"/>
                    <a:pt x="89435" y="26281"/>
                    <a:pt x="85037" y="23349"/>
                  </a:cubicBezTo>
                  <a:cubicBezTo>
                    <a:pt x="74407" y="16384"/>
                    <a:pt x="65977" y="25914"/>
                    <a:pt x="56447" y="25914"/>
                  </a:cubicBezTo>
                  <a:cubicBezTo>
                    <a:pt x="98965" y="33612"/>
                    <a:pt x="141850" y="30679"/>
                    <a:pt x="184736" y="32145"/>
                  </a:cubicBezTo>
                  <a:cubicBezTo>
                    <a:pt x="176672" y="44608"/>
                    <a:pt x="163476" y="44974"/>
                    <a:pt x="151747" y="42409"/>
                  </a:cubicBezTo>
                  <a:cubicBezTo>
                    <a:pt x="129755" y="37644"/>
                    <a:pt x="108129" y="42775"/>
                    <a:pt x="86503" y="44241"/>
                  </a:cubicBezTo>
                  <a:cubicBezTo>
                    <a:pt x="69276" y="45341"/>
                    <a:pt x="53148" y="40942"/>
                    <a:pt x="34455" y="42042"/>
                  </a:cubicBezTo>
                  <a:cubicBezTo>
                    <a:pt x="40686" y="32145"/>
                    <a:pt x="48383" y="37644"/>
                    <a:pt x="54614" y="32879"/>
                  </a:cubicBezTo>
                  <a:cubicBezTo>
                    <a:pt x="35554" y="27747"/>
                    <a:pt x="17960" y="22615"/>
                    <a:pt x="0" y="17851"/>
                  </a:cubicBezTo>
                  <a:cubicBezTo>
                    <a:pt x="733" y="13452"/>
                    <a:pt x="2199" y="9420"/>
                    <a:pt x="4032" y="5388"/>
                  </a:cubicBezTo>
                  <a:close/>
                </a:path>
              </a:pathLst>
            </a:custGeom>
            <a:solidFill>
              <a:srgbClr val="BEAB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27875390-A8BC-46F9-BD16-9F07349217C3}"/>
                </a:ext>
              </a:extLst>
            </p:cNvPr>
            <p:cNvSpPr/>
            <p:nvPr/>
          </p:nvSpPr>
          <p:spPr>
            <a:xfrm>
              <a:off x="11804697" y="4694957"/>
              <a:ext cx="75140" cy="51411"/>
            </a:xfrm>
            <a:custGeom>
              <a:avLst/>
              <a:gdLst>
                <a:gd name="connsiteX0" fmla="*/ 0 w 75140"/>
                <a:gd name="connsiteY0" fmla="*/ 48112 h 51411"/>
                <a:gd name="connsiteX1" fmla="*/ 0 w 75140"/>
                <a:gd name="connsiteY1" fmla="*/ 44813 h 51411"/>
                <a:gd name="connsiteX2" fmla="*/ 14662 w 75140"/>
                <a:gd name="connsiteY2" fmla="*/ 29785 h 51411"/>
                <a:gd name="connsiteX3" fmla="*/ 7697 w 75140"/>
                <a:gd name="connsiteY3" fmla="*/ 18789 h 51411"/>
                <a:gd name="connsiteX4" fmla="*/ 3665 w 75140"/>
                <a:gd name="connsiteY4" fmla="*/ 4128 h 51411"/>
                <a:gd name="connsiteX5" fmla="*/ 25291 w 75140"/>
                <a:gd name="connsiteY5" fmla="*/ 5227 h 51411"/>
                <a:gd name="connsiteX6" fmla="*/ 66344 w 75140"/>
                <a:gd name="connsiteY6" fmla="*/ 17323 h 51411"/>
                <a:gd name="connsiteX7" fmla="*/ 75140 w 75140"/>
                <a:gd name="connsiteY7" fmla="*/ 18056 h 51411"/>
                <a:gd name="connsiteX8" fmla="*/ 55347 w 75140"/>
                <a:gd name="connsiteY8" fmla="*/ 29419 h 51411"/>
                <a:gd name="connsiteX9" fmla="*/ 54614 w 75140"/>
                <a:gd name="connsiteY9" fmla="*/ 40781 h 51411"/>
                <a:gd name="connsiteX10" fmla="*/ 50216 w 75140"/>
                <a:gd name="connsiteY10" fmla="*/ 51411 h 51411"/>
                <a:gd name="connsiteX11" fmla="*/ 0 w 75140"/>
                <a:gd name="connsiteY11" fmla="*/ 48112 h 5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140" h="51411">
                  <a:moveTo>
                    <a:pt x="0" y="48112"/>
                  </a:moveTo>
                  <a:cubicBezTo>
                    <a:pt x="0" y="47013"/>
                    <a:pt x="0" y="45913"/>
                    <a:pt x="0" y="44813"/>
                  </a:cubicBezTo>
                  <a:cubicBezTo>
                    <a:pt x="4032" y="39315"/>
                    <a:pt x="22359" y="47013"/>
                    <a:pt x="14662" y="29785"/>
                  </a:cubicBezTo>
                  <a:cubicBezTo>
                    <a:pt x="12096" y="26120"/>
                    <a:pt x="9163" y="22821"/>
                    <a:pt x="7697" y="18789"/>
                  </a:cubicBezTo>
                  <a:cubicBezTo>
                    <a:pt x="5865" y="14024"/>
                    <a:pt x="-5498" y="11092"/>
                    <a:pt x="3665" y="4128"/>
                  </a:cubicBezTo>
                  <a:cubicBezTo>
                    <a:pt x="10996" y="-1370"/>
                    <a:pt x="21992" y="-1737"/>
                    <a:pt x="25291" y="5227"/>
                  </a:cubicBezTo>
                  <a:cubicBezTo>
                    <a:pt x="34821" y="26853"/>
                    <a:pt x="52415" y="15124"/>
                    <a:pt x="66344" y="17323"/>
                  </a:cubicBezTo>
                  <a:cubicBezTo>
                    <a:pt x="69276" y="17690"/>
                    <a:pt x="72208" y="15490"/>
                    <a:pt x="75140" y="18056"/>
                  </a:cubicBezTo>
                  <a:cubicBezTo>
                    <a:pt x="68909" y="22088"/>
                    <a:pt x="67443" y="31618"/>
                    <a:pt x="55347" y="29419"/>
                  </a:cubicBezTo>
                  <a:cubicBezTo>
                    <a:pt x="47284" y="27953"/>
                    <a:pt x="49849" y="36383"/>
                    <a:pt x="54614" y="40781"/>
                  </a:cubicBezTo>
                  <a:cubicBezTo>
                    <a:pt x="60845" y="47379"/>
                    <a:pt x="57547" y="51411"/>
                    <a:pt x="50216" y="51411"/>
                  </a:cubicBezTo>
                  <a:cubicBezTo>
                    <a:pt x="33721" y="51045"/>
                    <a:pt x="16861" y="49578"/>
                    <a:pt x="0" y="48112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9CF15BA-40C7-43D2-AAA9-64459EEFA33E}"/>
                </a:ext>
              </a:extLst>
            </p:cNvPr>
            <p:cNvSpPr/>
            <p:nvPr/>
          </p:nvSpPr>
          <p:spPr>
            <a:xfrm>
              <a:off x="11485442" y="4792918"/>
              <a:ext cx="105929" cy="11827"/>
            </a:xfrm>
            <a:custGeom>
              <a:avLst/>
              <a:gdLst>
                <a:gd name="connsiteX0" fmla="*/ 105930 w 105929"/>
                <a:gd name="connsiteY0" fmla="*/ 0 h 11827"/>
                <a:gd name="connsiteX1" fmla="*/ 91635 w 105929"/>
                <a:gd name="connsiteY1" fmla="*/ 11729 h 11827"/>
                <a:gd name="connsiteX2" fmla="*/ 0 w 105929"/>
                <a:gd name="connsiteY2" fmla="*/ 6598 h 11827"/>
                <a:gd name="connsiteX3" fmla="*/ 6231 w 105929"/>
                <a:gd name="connsiteY3" fmla="*/ 3299 h 11827"/>
                <a:gd name="connsiteX4" fmla="*/ 105930 w 105929"/>
                <a:gd name="connsiteY4" fmla="*/ 0 h 1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929" h="11827">
                  <a:moveTo>
                    <a:pt x="105930" y="0"/>
                  </a:moveTo>
                  <a:cubicBezTo>
                    <a:pt x="105563" y="9163"/>
                    <a:pt x="101531" y="12462"/>
                    <a:pt x="91635" y="11729"/>
                  </a:cubicBezTo>
                  <a:cubicBezTo>
                    <a:pt x="61212" y="10263"/>
                    <a:pt x="30423" y="10630"/>
                    <a:pt x="0" y="6598"/>
                  </a:cubicBezTo>
                  <a:cubicBezTo>
                    <a:pt x="2199" y="5498"/>
                    <a:pt x="4398" y="3665"/>
                    <a:pt x="6231" y="3299"/>
                  </a:cubicBezTo>
                  <a:cubicBezTo>
                    <a:pt x="39586" y="2199"/>
                    <a:pt x="72575" y="1100"/>
                    <a:pt x="10593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1A08E98C-9A89-4E02-9560-647C8494E9D9}"/>
                </a:ext>
              </a:extLst>
            </p:cNvPr>
            <p:cNvSpPr/>
            <p:nvPr/>
          </p:nvSpPr>
          <p:spPr>
            <a:xfrm>
              <a:off x="11902930" y="4703630"/>
              <a:ext cx="46446" cy="22189"/>
            </a:xfrm>
            <a:custGeom>
              <a:avLst/>
              <a:gdLst>
                <a:gd name="connsiteX0" fmla="*/ 44718 w 46446"/>
                <a:gd name="connsiteY0" fmla="*/ 2418 h 22189"/>
                <a:gd name="connsiteX1" fmla="*/ 40686 w 46446"/>
                <a:gd name="connsiteY1" fmla="*/ 14514 h 22189"/>
                <a:gd name="connsiteX2" fmla="*/ 31156 w 46446"/>
                <a:gd name="connsiteY2" fmla="*/ 11582 h 22189"/>
                <a:gd name="connsiteX3" fmla="*/ 0 w 46446"/>
                <a:gd name="connsiteY3" fmla="*/ 6084 h 22189"/>
                <a:gd name="connsiteX4" fmla="*/ 44718 w 46446"/>
                <a:gd name="connsiteY4" fmla="*/ 2418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46" h="22189">
                  <a:moveTo>
                    <a:pt x="44718" y="2418"/>
                  </a:moveTo>
                  <a:cubicBezTo>
                    <a:pt x="48017" y="7916"/>
                    <a:pt x="46550" y="11948"/>
                    <a:pt x="40686" y="14514"/>
                  </a:cubicBezTo>
                  <a:cubicBezTo>
                    <a:pt x="37753" y="12681"/>
                    <a:pt x="33721" y="8283"/>
                    <a:pt x="31156" y="11582"/>
                  </a:cubicBezTo>
                  <a:cubicBezTo>
                    <a:pt x="16128" y="32841"/>
                    <a:pt x="8430" y="17446"/>
                    <a:pt x="0" y="6084"/>
                  </a:cubicBezTo>
                  <a:cubicBezTo>
                    <a:pt x="14662" y="2785"/>
                    <a:pt x="28957" y="-3446"/>
                    <a:pt x="44718" y="2418"/>
                  </a:cubicBezTo>
                  <a:close/>
                </a:path>
              </a:pathLst>
            </a:custGeom>
            <a:solidFill>
              <a:srgbClr val="8C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5AC866DD-D16B-47D5-87DB-965E0EF73BAC}"/>
                </a:ext>
              </a:extLst>
            </p:cNvPr>
            <p:cNvSpPr/>
            <p:nvPr/>
          </p:nvSpPr>
          <p:spPr>
            <a:xfrm>
              <a:off x="11880971" y="4669082"/>
              <a:ext cx="25842" cy="36966"/>
            </a:xfrm>
            <a:custGeom>
              <a:avLst/>
              <a:gdLst>
                <a:gd name="connsiteX0" fmla="*/ 21959 w 25842"/>
                <a:gd name="connsiteY0" fmla="*/ 25970 h 36966"/>
                <a:gd name="connsiteX1" fmla="*/ 17927 w 25842"/>
                <a:gd name="connsiteY1" fmla="*/ 36966 h 36966"/>
                <a:gd name="connsiteX2" fmla="*/ 9863 w 25842"/>
                <a:gd name="connsiteY2" fmla="*/ 36966 h 36966"/>
                <a:gd name="connsiteX3" fmla="*/ 2899 w 25842"/>
                <a:gd name="connsiteY3" fmla="*/ 19739 h 36966"/>
                <a:gd name="connsiteX4" fmla="*/ 3998 w 25842"/>
                <a:gd name="connsiteY4" fmla="*/ 2878 h 36966"/>
                <a:gd name="connsiteX5" fmla="*/ 21592 w 25842"/>
                <a:gd name="connsiteY5" fmla="*/ 6544 h 36966"/>
                <a:gd name="connsiteX6" fmla="*/ 21959 w 25842"/>
                <a:gd name="connsiteY6" fmla="*/ 25970 h 3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42" h="36966">
                  <a:moveTo>
                    <a:pt x="21959" y="25970"/>
                  </a:moveTo>
                  <a:cubicBezTo>
                    <a:pt x="20492" y="29635"/>
                    <a:pt x="19393" y="33301"/>
                    <a:pt x="17927" y="36966"/>
                  </a:cubicBezTo>
                  <a:cubicBezTo>
                    <a:pt x="15361" y="36966"/>
                    <a:pt x="12795" y="36966"/>
                    <a:pt x="9863" y="36966"/>
                  </a:cubicBezTo>
                  <a:cubicBezTo>
                    <a:pt x="7664" y="31102"/>
                    <a:pt x="5464" y="25237"/>
                    <a:pt x="2899" y="19739"/>
                  </a:cubicBezTo>
                  <a:cubicBezTo>
                    <a:pt x="-34" y="13874"/>
                    <a:pt x="-2233" y="8010"/>
                    <a:pt x="3998" y="2878"/>
                  </a:cubicBezTo>
                  <a:cubicBezTo>
                    <a:pt x="11329" y="-3353"/>
                    <a:pt x="16461" y="1779"/>
                    <a:pt x="21592" y="6544"/>
                  </a:cubicBezTo>
                  <a:cubicBezTo>
                    <a:pt x="24524" y="13141"/>
                    <a:pt x="29289" y="19372"/>
                    <a:pt x="21959" y="25970"/>
                  </a:cubicBezTo>
                  <a:close/>
                </a:path>
              </a:pathLst>
            </a:custGeom>
            <a:solidFill>
              <a:srgbClr val="B699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A7083AC3-33F1-4B0D-8CFA-5003F410D530}"/>
                </a:ext>
              </a:extLst>
            </p:cNvPr>
            <p:cNvSpPr/>
            <p:nvPr/>
          </p:nvSpPr>
          <p:spPr>
            <a:xfrm>
              <a:off x="12139956" y="4744886"/>
              <a:ext cx="214653" cy="208611"/>
            </a:xfrm>
            <a:custGeom>
              <a:avLst/>
              <a:gdLst>
                <a:gd name="connsiteX0" fmla="*/ 149672 w 214653"/>
                <a:gd name="connsiteY0" fmla="*/ 6247 h 208611"/>
                <a:gd name="connsiteX1" fmla="*/ 153338 w 214653"/>
                <a:gd name="connsiteY1" fmla="*/ 20908 h 208611"/>
                <a:gd name="connsiteX2" fmla="*/ 202087 w 214653"/>
                <a:gd name="connsiteY2" fmla="*/ 50965 h 208611"/>
                <a:gd name="connsiteX3" fmla="*/ 198788 w 214653"/>
                <a:gd name="connsiteY3" fmla="*/ 58295 h 208611"/>
                <a:gd name="connsiteX4" fmla="*/ 188892 w 214653"/>
                <a:gd name="connsiteY4" fmla="*/ 72590 h 208611"/>
                <a:gd name="connsiteX5" fmla="*/ 204287 w 214653"/>
                <a:gd name="connsiteY5" fmla="*/ 89451 h 208611"/>
                <a:gd name="connsiteX6" fmla="*/ 214550 w 214653"/>
                <a:gd name="connsiteY6" fmla="*/ 95316 h 208611"/>
                <a:gd name="connsiteX7" fmla="*/ 209418 w 214653"/>
                <a:gd name="connsiteY7" fmla="*/ 104479 h 208611"/>
                <a:gd name="connsiteX8" fmla="*/ 179362 w 214653"/>
                <a:gd name="connsiteY8" fmla="*/ 125372 h 208611"/>
                <a:gd name="connsiteX9" fmla="*/ 153704 w 214653"/>
                <a:gd name="connsiteY9" fmla="*/ 115475 h 208611"/>
                <a:gd name="connsiteX10" fmla="*/ 159202 w 214653"/>
                <a:gd name="connsiteY10" fmla="*/ 107778 h 208611"/>
                <a:gd name="connsiteX11" fmla="*/ 167266 w 214653"/>
                <a:gd name="connsiteY11" fmla="*/ 101180 h 208611"/>
                <a:gd name="connsiteX12" fmla="*/ 166167 w 214653"/>
                <a:gd name="connsiteY12" fmla="*/ 96049 h 208611"/>
                <a:gd name="connsiteX13" fmla="*/ 159935 w 214653"/>
                <a:gd name="connsiteY13" fmla="*/ 97515 h 208611"/>
                <a:gd name="connsiteX14" fmla="*/ 146007 w 214653"/>
                <a:gd name="connsiteY14" fmla="*/ 92017 h 208611"/>
                <a:gd name="connsiteX15" fmla="*/ 125847 w 214653"/>
                <a:gd name="connsiteY15" fmla="*/ 54630 h 208611"/>
                <a:gd name="connsiteX16" fmla="*/ 118150 w 214653"/>
                <a:gd name="connsiteY16" fmla="*/ 47666 h 208611"/>
                <a:gd name="connsiteX17" fmla="*/ 111186 w 214653"/>
                <a:gd name="connsiteY17" fmla="*/ 75523 h 208611"/>
                <a:gd name="connsiteX18" fmla="*/ 121449 w 214653"/>
                <a:gd name="connsiteY18" fmla="*/ 71857 h 208611"/>
                <a:gd name="connsiteX19" fmla="*/ 142708 w 214653"/>
                <a:gd name="connsiteY19" fmla="*/ 83586 h 208611"/>
                <a:gd name="connsiteX20" fmla="*/ 128413 w 214653"/>
                <a:gd name="connsiteY20" fmla="*/ 103380 h 208611"/>
                <a:gd name="connsiteX21" fmla="*/ 118150 w 214653"/>
                <a:gd name="connsiteY21" fmla="*/ 112176 h 208611"/>
                <a:gd name="connsiteX22" fmla="*/ 111552 w 214653"/>
                <a:gd name="connsiteY22" fmla="*/ 146265 h 208611"/>
                <a:gd name="connsiteX23" fmla="*/ 99090 w 214653"/>
                <a:gd name="connsiteY23" fmla="*/ 158360 h 208611"/>
                <a:gd name="connsiteX24" fmla="*/ 84428 w 214653"/>
                <a:gd name="connsiteY24" fmla="*/ 159460 h 208611"/>
                <a:gd name="connsiteX25" fmla="*/ 63169 w 214653"/>
                <a:gd name="connsiteY25" fmla="*/ 151763 h 208611"/>
                <a:gd name="connsiteX26" fmla="*/ 79297 w 214653"/>
                <a:gd name="connsiteY26" fmla="*/ 131236 h 208611"/>
                <a:gd name="connsiteX27" fmla="*/ 59504 w 214653"/>
                <a:gd name="connsiteY27" fmla="*/ 131236 h 208611"/>
                <a:gd name="connsiteX28" fmla="*/ 54372 w 214653"/>
                <a:gd name="connsiteY28" fmla="*/ 157261 h 208611"/>
                <a:gd name="connsiteX29" fmla="*/ 50707 w 214653"/>
                <a:gd name="connsiteY29" fmla="*/ 167157 h 208611"/>
                <a:gd name="connsiteX30" fmla="*/ 18085 w 214653"/>
                <a:gd name="connsiteY30" fmla="*/ 208576 h 208611"/>
                <a:gd name="connsiteX31" fmla="*/ 14420 w 214653"/>
                <a:gd name="connsiteY31" fmla="*/ 204544 h 208611"/>
                <a:gd name="connsiteX32" fmla="*/ 5256 w 214653"/>
                <a:gd name="connsiteY32" fmla="*/ 91284 h 208611"/>
                <a:gd name="connsiteX33" fmla="*/ 1224 w 214653"/>
                <a:gd name="connsiteY33" fmla="*/ 69291 h 208611"/>
                <a:gd name="connsiteX34" fmla="*/ 10021 w 214653"/>
                <a:gd name="connsiteY34" fmla="*/ 46566 h 208611"/>
                <a:gd name="connsiteX35" fmla="*/ 23949 w 214653"/>
                <a:gd name="connsiteY35" fmla="*/ 22375 h 208611"/>
                <a:gd name="connsiteX36" fmla="*/ 65368 w 214653"/>
                <a:gd name="connsiteY36" fmla="*/ 29705 h 208611"/>
                <a:gd name="connsiteX37" fmla="*/ 93225 w 214653"/>
                <a:gd name="connsiteY37" fmla="*/ 19809 h 208611"/>
                <a:gd name="connsiteX38" fmla="*/ 115951 w 214653"/>
                <a:gd name="connsiteY38" fmla="*/ 26773 h 208611"/>
                <a:gd name="connsiteX39" fmla="*/ 124014 w 214653"/>
                <a:gd name="connsiteY39" fmla="*/ 27506 h 208611"/>
                <a:gd name="connsiteX40" fmla="*/ 121449 w 214653"/>
                <a:gd name="connsiteY40" fmla="*/ 21275 h 208611"/>
                <a:gd name="connsiteX41" fmla="*/ 123648 w 214653"/>
                <a:gd name="connsiteY41" fmla="*/ 14677 h 208611"/>
                <a:gd name="connsiteX42" fmla="*/ 136110 w 214653"/>
                <a:gd name="connsiteY42" fmla="*/ 2948 h 208611"/>
                <a:gd name="connsiteX43" fmla="*/ 149672 w 214653"/>
                <a:gd name="connsiteY43" fmla="*/ 6247 h 20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4653" h="208611">
                  <a:moveTo>
                    <a:pt x="149672" y="6247"/>
                  </a:moveTo>
                  <a:cubicBezTo>
                    <a:pt x="143441" y="12845"/>
                    <a:pt x="143441" y="18709"/>
                    <a:pt x="153338" y="20908"/>
                  </a:cubicBezTo>
                  <a:cubicBezTo>
                    <a:pt x="173131" y="25307"/>
                    <a:pt x="188892" y="35936"/>
                    <a:pt x="202087" y="50965"/>
                  </a:cubicBezTo>
                  <a:cubicBezTo>
                    <a:pt x="203553" y="54630"/>
                    <a:pt x="201354" y="58662"/>
                    <a:pt x="198788" y="58295"/>
                  </a:cubicBezTo>
                  <a:cubicBezTo>
                    <a:pt x="185593" y="56463"/>
                    <a:pt x="188525" y="68925"/>
                    <a:pt x="188892" y="72590"/>
                  </a:cubicBezTo>
                  <a:cubicBezTo>
                    <a:pt x="189625" y="80288"/>
                    <a:pt x="191824" y="90551"/>
                    <a:pt x="204287" y="89451"/>
                  </a:cubicBezTo>
                  <a:cubicBezTo>
                    <a:pt x="208685" y="89085"/>
                    <a:pt x="213450" y="89818"/>
                    <a:pt x="214550" y="95316"/>
                  </a:cubicBezTo>
                  <a:cubicBezTo>
                    <a:pt x="215283" y="99714"/>
                    <a:pt x="211984" y="101913"/>
                    <a:pt x="209418" y="104479"/>
                  </a:cubicBezTo>
                  <a:cubicBezTo>
                    <a:pt x="200988" y="114009"/>
                    <a:pt x="187426" y="115475"/>
                    <a:pt x="179362" y="125372"/>
                  </a:cubicBezTo>
                  <a:cubicBezTo>
                    <a:pt x="175696" y="129770"/>
                    <a:pt x="155903" y="121706"/>
                    <a:pt x="153704" y="115475"/>
                  </a:cubicBezTo>
                  <a:cubicBezTo>
                    <a:pt x="151872" y="109977"/>
                    <a:pt x="155537" y="109244"/>
                    <a:pt x="159202" y="107778"/>
                  </a:cubicBezTo>
                  <a:cubicBezTo>
                    <a:pt x="162868" y="106678"/>
                    <a:pt x="166533" y="105579"/>
                    <a:pt x="167266" y="101180"/>
                  </a:cubicBezTo>
                  <a:cubicBezTo>
                    <a:pt x="167633" y="99348"/>
                    <a:pt x="167266" y="97515"/>
                    <a:pt x="166167" y="96049"/>
                  </a:cubicBezTo>
                  <a:cubicBezTo>
                    <a:pt x="163234" y="93850"/>
                    <a:pt x="161401" y="96049"/>
                    <a:pt x="159935" y="97515"/>
                  </a:cubicBezTo>
                  <a:cubicBezTo>
                    <a:pt x="150405" y="107778"/>
                    <a:pt x="143075" y="101547"/>
                    <a:pt x="146007" y="92017"/>
                  </a:cubicBezTo>
                  <a:cubicBezTo>
                    <a:pt x="152238" y="71124"/>
                    <a:pt x="141975" y="61961"/>
                    <a:pt x="125847" y="54630"/>
                  </a:cubicBezTo>
                  <a:cubicBezTo>
                    <a:pt x="122548" y="53164"/>
                    <a:pt x="122548" y="48399"/>
                    <a:pt x="118150" y="47666"/>
                  </a:cubicBezTo>
                  <a:cubicBezTo>
                    <a:pt x="129879" y="62327"/>
                    <a:pt x="129879" y="62327"/>
                    <a:pt x="111186" y="75523"/>
                  </a:cubicBezTo>
                  <a:cubicBezTo>
                    <a:pt x="114851" y="74423"/>
                    <a:pt x="117783" y="72590"/>
                    <a:pt x="121449" y="71857"/>
                  </a:cubicBezTo>
                  <a:cubicBezTo>
                    <a:pt x="132078" y="69658"/>
                    <a:pt x="140875" y="72224"/>
                    <a:pt x="142708" y="83586"/>
                  </a:cubicBezTo>
                  <a:cubicBezTo>
                    <a:pt x="144174" y="93483"/>
                    <a:pt x="140509" y="103380"/>
                    <a:pt x="128413" y="103380"/>
                  </a:cubicBezTo>
                  <a:cubicBezTo>
                    <a:pt x="121082" y="103380"/>
                    <a:pt x="118883" y="105945"/>
                    <a:pt x="118150" y="112176"/>
                  </a:cubicBezTo>
                  <a:cubicBezTo>
                    <a:pt x="117050" y="123539"/>
                    <a:pt x="107520" y="133069"/>
                    <a:pt x="111552" y="146265"/>
                  </a:cubicBezTo>
                  <a:cubicBezTo>
                    <a:pt x="113385" y="152496"/>
                    <a:pt x="104588" y="155795"/>
                    <a:pt x="99090" y="158360"/>
                  </a:cubicBezTo>
                  <a:cubicBezTo>
                    <a:pt x="94325" y="160926"/>
                    <a:pt x="89193" y="159460"/>
                    <a:pt x="84428" y="159460"/>
                  </a:cubicBezTo>
                  <a:cubicBezTo>
                    <a:pt x="76365" y="159460"/>
                    <a:pt x="66468" y="161293"/>
                    <a:pt x="63169" y="151763"/>
                  </a:cubicBezTo>
                  <a:cubicBezTo>
                    <a:pt x="59504" y="141500"/>
                    <a:pt x="68667" y="136735"/>
                    <a:pt x="79297" y="131236"/>
                  </a:cubicBezTo>
                  <a:cubicBezTo>
                    <a:pt x="70133" y="132336"/>
                    <a:pt x="65002" y="137834"/>
                    <a:pt x="59504" y="131236"/>
                  </a:cubicBezTo>
                  <a:cubicBezTo>
                    <a:pt x="62436" y="141133"/>
                    <a:pt x="64635" y="150663"/>
                    <a:pt x="54372" y="157261"/>
                  </a:cubicBezTo>
                  <a:cubicBezTo>
                    <a:pt x="50707" y="159460"/>
                    <a:pt x="50707" y="163125"/>
                    <a:pt x="50707" y="167157"/>
                  </a:cubicBezTo>
                  <a:cubicBezTo>
                    <a:pt x="50707" y="186950"/>
                    <a:pt x="36778" y="204544"/>
                    <a:pt x="18085" y="208576"/>
                  </a:cubicBezTo>
                  <a:cubicBezTo>
                    <a:pt x="16619" y="208943"/>
                    <a:pt x="15153" y="206377"/>
                    <a:pt x="14420" y="204544"/>
                  </a:cubicBezTo>
                  <a:cubicBezTo>
                    <a:pt x="8921" y="166791"/>
                    <a:pt x="10388" y="128671"/>
                    <a:pt x="5256" y="91284"/>
                  </a:cubicBezTo>
                  <a:cubicBezTo>
                    <a:pt x="4156" y="83953"/>
                    <a:pt x="2690" y="76622"/>
                    <a:pt x="1224" y="69291"/>
                  </a:cubicBezTo>
                  <a:cubicBezTo>
                    <a:pt x="-609" y="60495"/>
                    <a:pt x="-2075" y="50598"/>
                    <a:pt x="10021" y="46566"/>
                  </a:cubicBezTo>
                  <a:cubicBezTo>
                    <a:pt x="20651" y="42168"/>
                    <a:pt x="18818" y="30805"/>
                    <a:pt x="23949" y="22375"/>
                  </a:cubicBezTo>
                  <a:cubicBezTo>
                    <a:pt x="34946" y="39968"/>
                    <a:pt x="51806" y="24940"/>
                    <a:pt x="65368" y="29705"/>
                  </a:cubicBezTo>
                  <a:cubicBezTo>
                    <a:pt x="69400" y="11012"/>
                    <a:pt x="83695" y="22741"/>
                    <a:pt x="93225" y="19809"/>
                  </a:cubicBezTo>
                  <a:cubicBezTo>
                    <a:pt x="103488" y="16510"/>
                    <a:pt x="109353" y="21641"/>
                    <a:pt x="115951" y="26773"/>
                  </a:cubicBezTo>
                  <a:cubicBezTo>
                    <a:pt x="118517" y="28606"/>
                    <a:pt x="121082" y="30805"/>
                    <a:pt x="124014" y="27506"/>
                  </a:cubicBezTo>
                  <a:cubicBezTo>
                    <a:pt x="127313" y="23841"/>
                    <a:pt x="124014" y="23108"/>
                    <a:pt x="121449" y="21275"/>
                  </a:cubicBezTo>
                  <a:cubicBezTo>
                    <a:pt x="117783" y="18709"/>
                    <a:pt x="121449" y="15044"/>
                    <a:pt x="123648" y="14677"/>
                  </a:cubicBezTo>
                  <a:cubicBezTo>
                    <a:pt x="130246" y="12845"/>
                    <a:pt x="133911" y="11012"/>
                    <a:pt x="136110" y="2948"/>
                  </a:cubicBezTo>
                  <a:cubicBezTo>
                    <a:pt x="139409" y="-5116"/>
                    <a:pt x="144907" y="5880"/>
                    <a:pt x="149672" y="6247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1B11B9E-33F8-4D91-89FD-8661D8046708}"/>
                </a:ext>
              </a:extLst>
            </p:cNvPr>
            <p:cNvSpPr/>
            <p:nvPr/>
          </p:nvSpPr>
          <p:spPr>
            <a:xfrm>
              <a:off x="12091248" y="4781428"/>
              <a:ext cx="77856" cy="565333"/>
            </a:xfrm>
            <a:custGeom>
              <a:avLst/>
              <a:gdLst>
                <a:gd name="connsiteX0" fmla="*/ 59095 w 77856"/>
                <a:gd name="connsiteY0" fmla="*/ 10757 h 565333"/>
                <a:gd name="connsiteX1" fmla="*/ 60195 w 77856"/>
                <a:gd name="connsiteY1" fmla="*/ 59507 h 565333"/>
                <a:gd name="connsiteX2" fmla="*/ 66793 w 77856"/>
                <a:gd name="connsiteY2" fmla="*/ 172401 h 565333"/>
                <a:gd name="connsiteX3" fmla="*/ 74123 w 77856"/>
                <a:gd name="connsiteY3" fmla="*/ 262202 h 565333"/>
                <a:gd name="connsiteX4" fmla="*/ 64593 w 77856"/>
                <a:gd name="connsiteY4" fmla="*/ 396722 h 565333"/>
                <a:gd name="connsiteX5" fmla="*/ 54697 w 77856"/>
                <a:gd name="connsiteY5" fmla="*/ 555433 h 565333"/>
                <a:gd name="connsiteX6" fmla="*/ 10712 w 77856"/>
                <a:gd name="connsiteY6" fmla="*/ 560198 h 565333"/>
                <a:gd name="connsiteX7" fmla="*/ 1549 w 77856"/>
                <a:gd name="connsiteY7" fmla="*/ 529409 h 565333"/>
                <a:gd name="connsiteX8" fmla="*/ 6314 w 77856"/>
                <a:gd name="connsiteY8" fmla="*/ 491656 h 565333"/>
                <a:gd name="connsiteX9" fmla="*/ 32705 w 77856"/>
                <a:gd name="connsiteY9" fmla="*/ 391224 h 565333"/>
                <a:gd name="connsiteX10" fmla="*/ 32705 w 77856"/>
                <a:gd name="connsiteY10" fmla="*/ 365200 h 565333"/>
                <a:gd name="connsiteX11" fmla="*/ 34904 w 77856"/>
                <a:gd name="connsiteY11" fmla="*/ 270999 h 565333"/>
                <a:gd name="connsiteX12" fmla="*/ 36370 w 77856"/>
                <a:gd name="connsiteY12" fmla="*/ 206489 h 565333"/>
                <a:gd name="connsiteX13" fmla="*/ 39669 w 77856"/>
                <a:gd name="connsiteY13" fmla="*/ 104224 h 565333"/>
                <a:gd name="connsiteX14" fmla="*/ 35637 w 77856"/>
                <a:gd name="connsiteY14" fmla="*/ 65738 h 565333"/>
                <a:gd name="connsiteX15" fmla="*/ 40768 w 77856"/>
                <a:gd name="connsiteY15" fmla="*/ 9291 h 565333"/>
                <a:gd name="connsiteX16" fmla="*/ 50665 w 77856"/>
                <a:gd name="connsiteY16" fmla="*/ 127 h 565333"/>
                <a:gd name="connsiteX17" fmla="*/ 59095 w 77856"/>
                <a:gd name="connsiteY17" fmla="*/ 10757 h 56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856" h="565333">
                  <a:moveTo>
                    <a:pt x="59095" y="10757"/>
                  </a:moveTo>
                  <a:cubicBezTo>
                    <a:pt x="45167" y="26885"/>
                    <a:pt x="59095" y="43745"/>
                    <a:pt x="60195" y="59507"/>
                  </a:cubicBezTo>
                  <a:cubicBezTo>
                    <a:pt x="62394" y="96894"/>
                    <a:pt x="66060" y="134647"/>
                    <a:pt x="66793" y="172401"/>
                  </a:cubicBezTo>
                  <a:cubicBezTo>
                    <a:pt x="81454" y="201357"/>
                    <a:pt x="78888" y="232879"/>
                    <a:pt x="74123" y="262202"/>
                  </a:cubicBezTo>
                  <a:cubicBezTo>
                    <a:pt x="67159" y="306920"/>
                    <a:pt x="70825" y="352004"/>
                    <a:pt x="64593" y="396722"/>
                  </a:cubicBezTo>
                  <a:cubicBezTo>
                    <a:pt x="57263" y="449504"/>
                    <a:pt x="58729" y="502652"/>
                    <a:pt x="54697" y="555433"/>
                  </a:cubicBezTo>
                  <a:cubicBezTo>
                    <a:pt x="42601" y="566430"/>
                    <a:pt x="25740" y="568629"/>
                    <a:pt x="10712" y="560198"/>
                  </a:cubicBezTo>
                  <a:cubicBezTo>
                    <a:pt x="-2483" y="552868"/>
                    <a:pt x="-650" y="541505"/>
                    <a:pt x="1549" y="529409"/>
                  </a:cubicBezTo>
                  <a:cubicBezTo>
                    <a:pt x="3748" y="516947"/>
                    <a:pt x="-1384" y="503385"/>
                    <a:pt x="6314" y="491656"/>
                  </a:cubicBezTo>
                  <a:cubicBezTo>
                    <a:pt x="6680" y="456101"/>
                    <a:pt x="28306" y="425679"/>
                    <a:pt x="32705" y="391224"/>
                  </a:cubicBezTo>
                  <a:cubicBezTo>
                    <a:pt x="33804" y="382794"/>
                    <a:pt x="33438" y="373630"/>
                    <a:pt x="32705" y="365200"/>
                  </a:cubicBezTo>
                  <a:cubicBezTo>
                    <a:pt x="30139" y="333678"/>
                    <a:pt x="38936" y="302888"/>
                    <a:pt x="34904" y="270999"/>
                  </a:cubicBezTo>
                  <a:cubicBezTo>
                    <a:pt x="32338" y="249740"/>
                    <a:pt x="35637" y="228114"/>
                    <a:pt x="36370" y="206489"/>
                  </a:cubicBezTo>
                  <a:cubicBezTo>
                    <a:pt x="31238" y="172401"/>
                    <a:pt x="39302" y="138312"/>
                    <a:pt x="39669" y="104224"/>
                  </a:cubicBezTo>
                  <a:cubicBezTo>
                    <a:pt x="40035" y="91395"/>
                    <a:pt x="39302" y="77834"/>
                    <a:pt x="35637" y="65738"/>
                  </a:cubicBezTo>
                  <a:cubicBezTo>
                    <a:pt x="29406" y="45578"/>
                    <a:pt x="38936" y="27984"/>
                    <a:pt x="40768" y="9291"/>
                  </a:cubicBezTo>
                  <a:cubicBezTo>
                    <a:pt x="41502" y="3793"/>
                    <a:pt x="44800" y="494"/>
                    <a:pt x="50665" y="127"/>
                  </a:cubicBezTo>
                  <a:cubicBezTo>
                    <a:pt x="59462" y="-972"/>
                    <a:pt x="59095" y="5259"/>
                    <a:pt x="59095" y="10757"/>
                  </a:cubicBezTo>
                  <a:close/>
                </a:path>
              </a:pathLst>
            </a:custGeom>
            <a:solidFill>
              <a:srgbClr val="DB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9D89172-2DF0-4EAF-B252-32DA1F5DC5FE}"/>
                </a:ext>
              </a:extLst>
            </p:cNvPr>
            <p:cNvSpPr/>
            <p:nvPr/>
          </p:nvSpPr>
          <p:spPr>
            <a:xfrm>
              <a:off x="12293293" y="4742738"/>
              <a:ext cx="34087" cy="12262"/>
            </a:xfrm>
            <a:custGeom>
              <a:avLst/>
              <a:gdLst>
                <a:gd name="connsiteX0" fmla="*/ 34088 w 34087"/>
                <a:gd name="connsiteY0" fmla="*/ 8761 h 12262"/>
                <a:gd name="connsiteX1" fmla="*/ 0 w 34087"/>
                <a:gd name="connsiteY1" fmla="*/ 8028 h 12262"/>
                <a:gd name="connsiteX2" fmla="*/ 3665 w 34087"/>
                <a:gd name="connsiteY2" fmla="*/ 330 h 12262"/>
                <a:gd name="connsiteX3" fmla="*/ 3665 w 34087"/>
                <a:gd name="connsiteY3" fmla="*/ 330 h 12262"/>
                <a:gd name="connsiteX4" fmla="*/ 34088 w 34087"/>
                <a:gd name="connsiteY4" fmla="*/ 8761 h 1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7" h="12262">
                  <a:moveTo>
                    <a:pt x="34088" y="8761"/>
                  </a:moveTo>
                  <a:cubicBezTo>
                    <a:pt x="22725" y="13892"/>
                    <a:pt x="11363" y="13159"/>
                    <a:pt x="0" y="8028"/>
                  </a:cubicBezTo>
                  <a:cubicBezTo>
                    <a:pt x="1100" y="5462"/>
                    <a:pt x="2566" y="2896"/>
                    <a:pt x="3665" y="330"/>
                  </a:cubicBezTo>
                  <a:lnTo>
                    <a:pt x="3665" y="330"/>
                  </a:lnTo>
                  <a:cubicBezTo>
                    <a:pt x="13928" y="2163"/>
                    <a:pt x="26757" y="-5168"/>
                    <a:pt x="34088" y="8761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A683E147-086B-4974-B548-15C06FA05427}"/>
                </a:ext>
              </a:extLst>
            </p:cNvPr>
            <p:cNvSpPr/>
            <p:nvPr/>
          </p:nvSpPr>
          <p:spPr>
            <a:xfrm>
              <a:off x="12048812" y="4694727"/>
              <a:ext cx="185101" cy="26716"/>
            </a:xfrm>
            <a:custGeom>
              <a:avLst/>
              <a:gdLst>
                <a:gd name="connsiteX0" fmla="*/ 4398 w 185101"/>
                <a:gd name="connsiteY0" fmla="*/ 19019 h 26716"/>
                <a:gd name="connsiteX1" fmla="*/ 0 w 185101"/>
                <a:gd name="connsiteY1" fmla="*/ 18286 h 26716"/>
                <a:gd name="connsiteX2" fmla="*/ 13929 w 185101"/>
                <a:gd name="connsiteY2" fmla="*/ 14987 h 26716"/>
                <a:gd name="connsiteX3" fmla="*/ 156145 w 185101"/>
                <a:gd name="connsiteY3" fmla="*/ 326 h 26716"/>
                <a:gd name="connsiteX4" fmla="*/ 165309 w 185101"/>
                <a:gd name="connsiteY4" fmla="*/ 326 h 26716"/>
                <a:gd name="connsiteX5" fmla="*/ 185102 w 185101"/>
                <a:gd name="connsiteY5" fmla="*/ 5457 h 26716"/>
                <a:gd name="connsiteX6" fmla="*/ 172273 w 185101"/>
                <a:gd name="connsiteY6" fmla="*/ 12055 h 26716"/>
                <a:gd name="connsiteX7" fmla="*/ 161644 w 185101"/>
                <a:gd name="connsiteY7" fmla="*/ 15720 h 26716"/>
                <a:gd name="connsiteX8" fmla="*/ 78806 w 185101"/>
                <a:gd name="connsiteY8" fmla="*/ 26717 h 26716"/>
                <a:gd name="connsiteX9" fmla="*/ 4398 w 185101"/>
                <a:gd name="connsiteY9" fmla="*/ 19019 h 2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101" h="26716">
                  <a:moveTo>
                    <a:pt x="4398" y="19019"/>
                  </a:moveTo>
                  <a:cubicBezTo>
                    <a:pt x="2932" y="18653"/>
                    <a:pt x="1466" y="18653"/>
                    <a:pt x="0" y="18286"/>
                  </a:cubicBezTo>
                  <a:cubicBezTo>
                    <a:pt x="4032" y="13888"/>
                    <a:pt x="9163" y="14621"/>
                    <a:pt x="13929" y="14987"/>
                  </a:cubicBezTo>
                  <a:cubicBezTo>
                    <a:pt x="61945" y="16453"/>
                    <a:pt x="109228" y="9123"/>
                    <a:pt x="156145" y="326"/>
                  </a:cubicBezTo>
                  <a:cubicBezTo>
                    <a:pt x="159078" y="-407"/>
                    <a:pt x="162377" y="326"/>
                    <a:pt x="165309" y="326"/>
                  </a:cubicBezTo>
                  <a:cubicBezTo>
                    <a:pt x="170441" y="7290"/>
                    <a:pt x="178138" y="2158"/>
                    <a:pt x="185102" y="5457"/>
                  </a:cubicBezTo>
                  <a:cubicBezTo>
                    <a:pt x="180337" y="8023"/>
                    <a:pt x="176305" y="9856"/>
                    <a:pt x="172273" y="12055"/>
                  </a:cubicBezTo>
                  <a:cubicBezTo>
                    <a:pt x="168608" y="13155"/>
                    <a:pt x="165309" y="14621"/>
                    <a:pt x="161644" y="15720"/>
                  </a:cubicBezTo>
                  <a:cubicBezTo>
                    <a:pt x="134520" y="22318"/>
                    <a:pt x="106663" y="25250"/>
                    <a:pt x="78806" y="26717"/>
                  </a:cubicBezTo>
                  <a:cubicBezTo>
                    <a:pt x="53881" y="25250"/>
                    <a:pt x="28590" y="28549"/>
                    <a:pt x="4398" y="19019"/>
                  </a:cubicBezTo>
                  <a:close/>
                </a:path>
              </a:pathLst>
            </a:custGeom>
            <a:solidFill>
              <a:srgbClr val="CDC5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FF0AA37D-8DB9-4610-AE96-1CB615ECB6B4}"/>
                </a:ext>
              </a:extLst>
            </p:cNvPr>
            <p:cNvSpPr/>
            <p:nvPr/>
          </p:nvSpPr>
          <p:spPr>
            <a:xfrm>
              <a:off x="11990652" y="4615870"/>
              <a:ext cx="39466" cy="34157"/>
            </a:xfrm>
            <a:custGeom>
              <a:avLst/>
              <a:gdLst>
                <a:gd name="connsiteX0" fmla="*/ 1346 w 39466"/>
                <a:gd name="connsiteY0" fmla="*/ 23102 h 34157"/>
                <a:gd name="connsiteX1" fmla="*/ 17474 w 39466"/>
                <a:gd name="connsiteY1" fmla="*/ 10 h 34157"/>
                <a:gd name="connsiteX2" fmla="*/ 21872 w 39466"/>
                <a:gd name="connsiteY2" fmla="*/ 7341 h 34157"/>
                <a:gd name="connsiteX3" fmla="*/ 28104 w 39466"/>
                <a:gd name="connsiteY3" fmla="*/ 17237 h 34157"/>
                <a:gd name="connsiteX4" fmla="*/ 39466 w 39466"/>
                <a:gd name="connsiteY4" fmla="*/ 33365 h 34157"/>
                <a:gd name="connsiteX5" fmla="*/ 1346 w 39466"/>
                <a:gd name="connsiteY5" fmla="*/ 23102 h 3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66" h="34157">
                  <a:moveTo>
                    <a:pt x="1346" y="23102"/>
                  </a:moveTo>
                  <a:cubicBezTo>
                    <a:pt x="-1953" y="9540"/>
                    <a:pt x="-120" y="-357"/>
                    <a:pt x="17474" y="10"/>
                  </a:cubicBezTo>
                  <a:cubicBezTo>
                    <a:pt x="23705" y="10"/>
                    <a:pt x="27004" y="10"/>
                    <a:pt x="21872" y="7341"/>
                  </a:cubicBezTo>
                  <a:cubicBezTo>
                    <a:pt x="18574" y="12106"/>
                    <a:pt x="24805" y="14305"/>
                    <a:pt x="28104" y="17237"/>
                  </a:cubicBezTo>
                  <a:cubicBezTo>
                    <a:pt x="33235" y="21636"/>
                    <a:pt x="39466" y="25301"/>
                    <a:pt x="39466" y="33365"/>
                  </a:cubicBezTo>
                  <a:cubicBezTo>
                    <a:pt x="24805" y="36664"/>
                    <a:pt x="13442" y="28966"/>
                    <a:pt x="1346" y="23102"/>
                  </a:cubicBezTo>
                  <a:close/>
                </a:path>
              </a:pathLst>
            </a:custGeom>
            <a:solidFill>
              <a:srgbClr val="816B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90B753E4-5367-46E0-B68C-A8763EE541EC}"/>
                </a:ext>
              </a:extLst>
            </p:cNvPr>
            <p:cNvSpPr/>
            <p:nvPr/>
          </p:nvSpPr>
          <p:spPr>
            <a:xfrm>
              <a:off x="12296959" y="4719075"/>
              <a:ext cx="82104" cy="32424"/>
            </a:xfrm>
            <a:custGeom>
              <a:avLst/>
              <a:gdLst>
                <a:gd name="connsiteX0" fmla="*/ 30423 w 82104"/>
                <a:gd name="connsiteY0" fmla="*/ 32425 h 32424"/>
                <a:gd name="connsiteX1" fmla="*/ 0 w 82104"/>
                <a:gd name="connsiteY1" fmla="*/ 24361 h 32424"/>
                <a:gd name="connsiteX2" fmla="*/ 22725 w 82104"/>
                <a:gd name="connsiteY2" fmla="*/ 5668 h 32424"/>
                <a:gd name="connsiteX3" fmla="*/ 66710 w 82104"/>
                <a:gd name="connsiteY3" fmla="*/ 8966 h 32424"/>
                <a:gd name="connsiteX4" fmla="*/ 78439 w 82104"/>
                <a:gd name="connsiteY4" fmla="*/ 10432 h 32424"/>
                <a:gd name="connsiteX5" fmla="*/ 82105 w 82104"/>
                <a:gd name="connsiteY5" fmla="*/ 13731 h 32424"/>
                <a:gd name="connsiteX6" fmla="*/ 61945 w 82104"/>
                <a:gd name="connsiteY6" fmla="*/ 28393 h 32424"/>
                <a:gd name="connsiteX7" fmla="*/ 30423 w 82104"/>
                <a:gd name="connsiteY7" fmla="*/ 32425 h 3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104" h="32424">
                  <a:moveTo>
                    <a:pt x="30423" y="32425"/>
                  </a:moveTo>
                  <a:cubicBezTo>
                    <a:pt x="21626" y="24728"/>
                    <a:pt x="9163" y="30592"/>
                    <a:pt x="0" y="24361"/>
                  </a:cubicBezTo>
                  <a:cubicBezTo>
                    <a:pt x="8064" y="18863"/>
                    <a:pt x="20526" y="18496"/>
                    <a:pt x="22725" y="5668"/>
                  </a:cubicBezTo>
                  <a:cubicBezTo>
                    <a:pt x="38120" y="-2030"/>
                    <a:pt x="53148" y="-2763"/>
                    <a:pt x="66710" y="8966"/>
                  </a:cubicBezTo>
                  <a:cubicBezTo>
                    <a:pt x="70742" y="12632"/>
                    <a:pt x="74407" y="11532"/>
                    <a:pt x="78439" y="10432"/>
                  </a:cubicBezTo>
                  <a:cubicBezTo>
                    <a:pt x="79539" y="11532"/>
                    <a:pt x="80639" y="12632"/>
                    <a:pt x="82105" y="13731"/>
                  </a:cubicBezTo>
                  <a:cubicBezTo>
                    <a:pt x="79172" y="23994"/>
                    <a:pt x="73308" y="28759"/>
                    <a:pt x="61945" y="28393"/>
                  </a:cubicBezTo>
                  <a:cubicBezTo>
                    <a:pt x="50949" y="28393"/>
                    <a:pt x="40686" y="30959"/>
                    <a:pt x="30423" y="32425"/>
                  </a:cubicBezTo>
                  <a:close/>
                </a:path>
              </a:pathLst>
            </a:custGeom>
            <a:solidFill>
              <a:srgbClr val="A581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555DEA9C-C22A-41F5-BB69-EA130752E645}"/>
                </a:ext>
              </a:extLst>
            </p:cNvPr>
            <p:cNvSpPr/>
            <p:nvPr/>
          </p:nvSpPr>
          <p:spPr>
            <a:xfrm>
              <a:off x="12127984" y="4709708"/>
              <a:ext cx="82837" cy="15848"/>
            </a:xfrm>
            <a:custGeom>
              <a:avLst/>
              <a:gdLst>
                <a:gd name="connsiteX0" fmla="*/ 0 w 82837"/>
                <a:gd name="connsiteY0" fmla="*/ 11369 h 15848"/>
                <a:gd name="connsiteX1" fmla="*/ 82838 w 82837"/>
                <a:gd name="connsiteY1" fmla="*/ 372 h 15848"/>
                <a:gd name="connsiteX2" fmla="*/ 78439 w 82837"/>
                <a:gd name="connsiteY2" fmla="*/ 8803 h 15848"/>
                <a:gd name="connsiteX3" fmla="*/ 7697 w 82837"/>
                <a:gd name="connsiteY3" fmla="*/ 15034 h 15848"/>
                <a:gd name="connsiteX4" fmla="*/ 0 w 82837"/>
                <a:gd name="connsiteY4" fmla="*/ 11369 h 1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37" h="15848">
                  <a:moveTo>
                    <a:pt x="0" y="11369"/>
                  </a:moveTo>
                  <a:cubicBezTo>
                    <a:pt x="27124" y="3671"/>
                    <a:pt x="54614" y="-1460"/>
                    <a:pt x="82838" y="372"/>
                  </a:cubicBezTo>
                  <a:cubicBezTo>
                    <a:pt x="82105" y="3671"/>
                    <a:pt x="83937" y="8803"/>
                    <a:pt x="78439" y="8803"/>
                  </a:cubicBezTo>
                  <a:cubicBezTo>
                    <a:pt x="54614" y="8803"/>
                    <a:pt x="31889" y="18699"/>
                    <a:pt x="7697" y="15034"/>
                  </a:cubicBezTo>
                  <a:cubicBezTo>
                    <a:pt x="5132" y="13568"/>
                    <a:pt x="2566" y="12468"/>
                    <a:pt x="0" y="11369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53F951E-649B-492E-B4F1-EDA6F21CF7A6}"/>
                </a:ext>
              </a:extLst>
            </p:cNvPr>
            <p:cNvSpPr/>
            <p:nvPr/>
          </p:nvSpPr>
          <p:spPr>
            <a:xfrm>
              <a:off x="11478111" y="7346908"/>
              <a:ext cx="173641" cy="48801"/>
            </a:xfrm>
            <a:custGeom>
              <a:avLst/>
              <a:gdLst>
                <a:gd name="connsiteX0" fmla="*/ 154313 w 173641"/>
                <a:gd name="connsiteY0" fmla="*/ 30108 h 48801"/>
                <a:gd name="connsiteX1" fmla="*/ 146615 w 173641"/>
                <a:gd name="connsiteY1" fmla="*/ 34140 h 48801"/>
                <a:gd name="connsiteX2" fmla="*/ 0 w 173641"/>
                <a:gd name="connsiteY2" fmla="*/ 48801 h 48801"/>
                <a:gd name="connsiteX3" fmla="*/ 4032 w 173641"/>
                <a:gd name="connsiteY3" fmla="*/ 37439 h 48801"/>
                <a:gd name="connsiteX4" fmla="*/ 67810 w 173641"/>
                <a:gd name="connsiteY4" fmla="*/ 30108 h 48801"/>
                <a:gd name="connsiteX5" fmla="*/ 146982 w 173641"/>
                <a:gd name="connsiteY5" fmla="*/ 6283 h 48801"/>
                <a:gd name="connsiteX6" fmla="*/ 173373 w 173641"/>
                <a:gd name="connsiteY6" fmla="*/ 7749 h 48801"/>
                <a:gd name="connsiteX7" fmla="*/ 154313 w 173641"/>
                <a:gd name="connsiteY7" fmla="*/ 30108 h 4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641" h="48801">
                  <a:moveTo>
                    <a:pt x="154313" y="30108"/>
                  </a:moveTo>
                  <a:cubicBezTo>
                    <a:pt x="151747" y="31574"/>
                    <a:pt x="149181" y="33040"/>
                    <a:pt x="146615" y="34140"/>
                  </a:cubicBezTo>
                  <a:cubicBezTo>
                    <a:pt x="97866" y="38905"/>
                    <a:pt x="48750" y="44036"/>
                    <a:pt x="0" y="48801"/>
                  </a:cubicBezTo>
                  <a:cubicBezTo>
                    <a:pt x="1466" y="45136"/>
                    <a:pt x="2566" y="41470"/>
                    <a:pt x="4032" y="37439"/>
                  </a:cubicBezTo>
                  <a:cubicBezTo>
                    <a:pt x="23825" y="23510"/>
                    <a:pt x="45817" y="26809"/>
                    <a:pt x="67810" y="30108"/>
                  </a:cubicBezTo>
                  <a:cubicBezTo>
                    <a:pt x="95300" y="25343"/>
                    <a:pt x="122057" y="19478"/>
                    <a:pt x="146982" y="6283"/>
                  </a:cubicBezTo>
                  <a:cubicBezTo>
                    <a:pt x="153946" y="2617"/>
                    <a:pt x="165675" y="-6546"/>
                    <a:pt x="173373" y="7749"/>
                  </a:cubicBezTo>
                  <a:cubicBezTo>
                    <a:pt x="175572" y="22777"/>
                    <a:pt x="163843" y="25709"/>
                    <a:pt x="154313" y="3010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A8B76246-16A5-4A99-810B-06E5D209FAD9}"/>
                </a:ext>
              </a:extLst>
            </p:cNvPr>
            <p:cNvSpPr/>
            <p:nvPr/>
          </p:nvSpPr>
          <p:spPr>
            <a:xfrm>
              <a:off x="12530224" y="6176602"/>
              <a:ext cx="83653" cy="267929"/>
            </a:xfrm>
            <a:custGeom>
              <a:avLst/>
              <a:gdLst>
                <a:gd name="connsiteX0" fmla="*/ 6818 w 83653"/>
                <a:gd name="connsiteY0" fmla="*/ 234585 h 267929"/>
                <a:gd name="connsiteX1" fmla="*/ 30643 w 83653"/>
                <a:gd name="connsiteY1" fmla="*/ 149181 h 267929"/>
                <a:gd name="connsiteX2" fmla="*/ 59599 w 83653"/>
                <a:gd name="connsiteY2" fmla="*/ 24558 h 267929"/>
                <a:gd name="connsiteX3" fmla="*/ 74994 w 83653"/>
                <a:gd name="connsiteY3" fmla="*/ 0 h 267929"/>
                <a:gd name="connsiteX4" fmla="*/ 82691 w 83653"/>
                <a:gd name="connsiteY4" fmla="*/ 31889 h 267929"/>
                <a:gd name="connsiteX5" fmla="*/ 56301 w 83653"/>
                <a:gd name="connsiteY5" fmla="*/ 163110 h 267929"/>
                <a:gd name="connsiteX6" fmla="*/ 37974 w 83653"/>
                <a:gd name="connsiteY6" fmla="*/ 237884 h 267929"/>
                <a:gd name="connsiteX7" fmla="*/ 21846 w 83653"/>
                <a:gd name="connsiteY7" fmla="*/ 265374 h 267929"/>
                <a:gd name="connsiteX8" fmla="*/ 6818 w 83653"/>
                <a:gd name="connsiteY8" fmla="*/ 263908 h 267929"/>
                <a:gd name="connsiteX9" fmla="*/ 587 w 83653"/>
                <a:gd name="connsiteY9" fmla="*/ 252178 h 267929"/>
                <a:gd name="connsiteX10" fmla="*/ 6818 w 83653"/>
                <a:gd name="connsiteY10" fmla="*/ 234585 h 26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53" h="267929">
                  <a:moveTo>
                    <a:pt x="6818" y="234585"/>
                  </a:moveTo>
                  <a:cubicBezTo>
                    <a:pt x="18547" y="207094"/>
                    <a:pt x="21846" y="177405"/>
                    <a:pt x="30643" y="149181"/>
                  </a:cubicBezTo>
                  <a:cubicBezTo>
                    <a:pt x="43472" y="108129"/>
                    <a:pt x="49703" y="65977"/>
                    <a:pt x="59599" y="24558"/>
                  </a:cubicBezTo>
                  <a:cubicBezTo>
                    <a:pt x="64365" y="16861"/>
                    <a:pt x="69129" y="8797"/>
                    <a:pt x="74994" y="0"/>
                  </a:cubicBezTo>
                  <a:cubicBezTo>
                    <a:pt x="82691" y="9897"/>
                    <a:pt x="85257" y="19060"/>
                    <a:pt x="82691" y="31889"/>
                  </a:cubicBezTo>
                  <a:cubicBezTo>
                    <a:pt x="74261" y="75507"/>
                    <a:pt x="67663" y="119858"/>
                    <a:pt x="56301" y="163110"/>
                  </a:cubicBezTo>
                  <a:cubicBezTo>
                    <a:pt x="49703" y="187668"/>
                    <a:pt x="44205" y="212959"/>
                    <a:pt x="37974" y="237884"/>
                  </a:cubicBezTo>
                  <a:cubicBezTo>
                    <a:pt x="35041" y="249246"/>
                    <a:pt x="25511" y="254745"/>
                    <a:pt x="21846" y="265374"/>
                  </a:cubicBezTo>
                  <a:cubicBezTo>
                    <a:pt x="20013" y="271239"/>
                    <a:pt x="11950" y="265374"/>
                    <a:pt x="6818" y="263908"/>
                  </a:cubicBezTo>
                  <a:cubicBezTo>
                    <a:pt x="1320" y="262442"/>
                    <a:pt x="-1246" y="258043"/>
                    <a:pt x="587" y="252178"/>
                  </a:cubicBezTo>
                  <a:cubicBezTo>
                    <a:pt x="2419" y="246314"/>
                    <a:pt x="4619" y="240449"/>
                    <a:pt x="6818" y="234585"/>
                  </a:cubicBezTo>
                  <a:close/>
                </a:path>
              </a:pathLst>
            </a:custGeom>
            <a:solidFill>
              <a:srgbClr val="AEA6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61FA6622-823E-4E7D-9710-EC6A1837A921}"/>
                </a:ext>
              </a:extLst>
            </p:cNvPr>
            <p:cNvSpPr/>
            <p:nvPr/>
          </p:nvSpPr>
          <p:spPr>
            <a:xfrm>
              <a:off x="10676004" y="7154527"/>
              <a:ext cx="342432" cy="85084"/>
            </a:xfrm>
            <a:custGeom>
              <a:avLst/>
              <a:gdLst>
                <a:gd name="connsiteX0" fmla="*/ 2320 w 342432"/>
                <a:gd name="connsiteY0" fmla="*/ 52048 h 85084"/>
                <a:gd name="connsiteX1" fmla="*/ 1587 w 342432"/>
                <a:gd name="connsiteY1" fmla="*/ 37387 h 85084"/>
                <a:gd name="connsiteX2" fmla="*/ 22480 w 342432"/>
                <a:gd name="connsiteY2" fmla="*/ 39953 h 85084"/>
                <a:gd name="connsiteX3" fmla="*/ 78560 w 342432"/>
                <a:gd name="connsiteY3" fmla="*/ 40319 h 85084"/>
                <a:gd name="connsiteX4" fmla="*/ 121812 w 342432"/>
                <a:gd name="connsiteY4" fmla="*/ 33355 h 85084"/>
                <a:gd name="connsiteX5" fmla="*/ 153334 w 342432"/>
                <a:gd name="connsiteY5" fmla="*/ 30056 h 85084"/>
                <a:gd name="connsiteX6" fmla="*/ 160298 w 342432"/>
                <a:gd name="connsiteY6" fmla="*/ 19793 h 85084"/>
                <a:gd name="connsiteX7" fmla="*/ 185956 w 342432"/>
                <a:gd name="connsiteY7" fmla="*/ 16128 h 85084"/>
                <a:gd name="connsiteX8" fmla="*/ 229574 w 342432"/>
                <a:gd name="connsiteY8" fmla="*/ 9163 h 85084"/>
                <a:gd name="connsiteX9" fmla="*/ 236905 w 342432"/>
                <a:gd name="connsiteY9" fmla="*/ 30056 h 85084"/>
                <a:gd name="connsiteX10" fmla="*/ 284188 w 342432"/>
                <a:gd name="connsiteY10" fmla="*/ 0 h 85084"/>
                <a:gd name="connsiteX11" fmla="*/ 296651 w 342432"/>
                <a:gd name="connsiteY11" fmla="*/ 7697 h 85084"/>
                <a:gd name="connsiteX12" fmla="*/ 319376 w 342432"/>
                <a:gd name="connsiteY12" fmla="*/ 8797 h 85084"/>
                <a:gd name="connsiteX13" fmla="*/ 335504 w 342432"/>
                <a:gd name="connsiteY13" fmla="*/ 4399 h 85084"/>
                <a:gd name="connsiteX14" fmla="*/ 335870 w 342432"/>
                <a:gd name="connsiteY14" fmla="*/ 21626 h 85084"/>
                <a:gd name="connsiteX15" fmla="*/ 341735 w 342432"/>
                <a:gd name="connsiteY15" fmla="*/ 38853 h 85084"/>
                <a:gd name="connsiteX16" fmla="*/ 340269 w 342432"/>
                <a:gd name="connsiteY16" fmla="*/ 46184 h 85084"/>
                <a:gd name="connsiteX17" fmla="*/ 208681 w 342432"/>
                <a:gd name="connsiteY17" fmla="*/ 64511 h 85084"/>
                <a:gd name="connsiteX18" fmla="*/ 178992 w 342432"/>
                <a:gd name="connsiteY18" fmla="*/ 65244 h 85084"/>
                <a:gd name="connsiteX19" fmla="*/ 135007 w 342432"/>
                <a:gd name="connsiteY19" fmla="*/ 82471 h 85084"/>
                <a:gd name="connsiteX20" fmla="*/ 103851 w 342432"/>
                <a:gd name="connsiteY20" fmla="*/ 81372 h 85084"/>
                <a:gd name="connsiteX21" fmla="*/ 92855 w 342432"/>
                <a:gd name="connsiteY21" fmla="*/ 80272 h 85084"/>
                <a:gd name="connsiteX22" fmla="*/ 89190 w 342432"/>
                <a:gd name="connsiteY22" fmla="*/ 79539 h 85084"/>
                <a:gd name="connsiteX23" fmla="*/ 2320 w 342432"/>
                <a:gd name="connsiteY23" fmla="*/ 52048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432" h="85084">
                  <a:moveTo>
                    <a:pt x="2320" y="52048"/>
                  </a:moveTo>
                  <a:cubicBezTo>
                    <a:pt x="4519" y="46917"/>
                    <a:pt x="-3178" y="37753"/>
                    <a:pt x="1587" y="37387"/>
                  </a:cubicBezTo>
                  <a:cubicBezTo>
                    <a:pt x="7818" y="37020"/>
                    <a:pt x="14782" y="34455"/>
                    <a:pt x="22480" y="39953"/>
                  </a:cubicBezTo>
                  <a:cubicBezTo>
                    <a:pt x="40440" y="53515"/>
                    <a:pt x="59133" y="53515"/>
                    <a:pt x="78560" y="40319"/>
                  </a:cubicBezTo>
                  <a:cubicBezTo>
                    <a:pt x="91022" y="31889"/>
                    <a:pt x="107517" y="39953"/>
                    <a:pt x="121812" y="33355"/>
                  </a:cubicBezTo>
                  <a:cubicBezTo>
                    <a:pt x="130242" y="29323"/>
                    <a:pt x="140505" y="19793"/>
                    <a:pt x="153334" y="30056"/>
                  </a:cubicBezTo>
                  <a:cubicBezTo>
                    <a:pt x="158465" y="34088"/>
                    <a:pt x="156633" y="22725"/>
                    <a:pt x="160298" y="19793"/>
                  </a:cubicBezTo>
                  <a:cubicBezTo>
                    <a:pt x="168729" y="17594"/>
                    <a:pt x="178259" y="23825"/>
                    <a:pt x="185956" y="16128"/>
                  </a:cubicBezTo>
                  <a:cubicBezTo>
                    <a:pt x="199518" y="8431"/>
                    <a:pt x="214546" y="8064"/>
                    <a:pt x="229574" y="9163"/>
                  </a:cubicBezTo>
                  <a:cubicBezTo>
                    <a:pt x="246068" y="10263"/>
                    <a:pt x="247168" y="12096"/>
                    <a:pt x="236905" y="30056"/>
                  </a:cubicBezTo>
                  <a:cubicBezTo>
                    <a:pt x="251933" y="15761"/>
                    <a:pt x="264762" y="2932"/>
                    <a:pt x="284188" y="0"/>
                  </a:cubicBezTo>
                  <a:cubicBezTo>
                    <a:pt x="289320" y="733"/>
                    <a:pt x="293352" y="4032"/>
                    <a:pt x="296651" y="7697"/>
                  </a:cubicBezTo>
                  <a:cubicBezTo>
                    <a:pt x="303981" y="15395"/>
                    <a:pt x="311312" y="16128"/>
                    <a:pt x="319376" y="8797"/>
                  </a:cubicBezTo>
                  <a:cubicBezTo>
                    <a:pt x="324141" y="4399"/>
                    <a:pt x="329272" y="-733"/>
                    <a:pt x="335504" y="4399"/>
                  </a:cubicBezTo>
                  <a:cubicBezTo>
                    <a:pt x="341735" y="9163"/>
                    <a:pt x="338436" y="16128"/>
                    <a:pt x="335870" y="21626"/>
                  </a:cubicBezTo>
                  <a:cubicBezTo>
                    <a:pt x="331838" y="29690"/>
                    <a:pt x="335504" y="34455"/>
                    <a:pt x="341735" y="38853"/>
                  </a:cubicBezTo>
                  <a:cubicBezTo>
                    <a:pt x="342834" y="41419"/>
                    <a:pt x="342834" y="43985"/>
                    <a:pt x="340269" y="46184"/>
                  </a:cubicBezTo>
                  <a:cubicBezTo>
                    <a:pt x="296284" y="52415"/>
                    <a:pt x="252299" y="58646"/>
                    <a:pt x="208681" y="64511"/>
                  </a:cubicBezTo>
                  <a:cubicBezTo>
                    <a:pt x="198785" y="65977"/>
                    <a:pt x="188888" y="65244"/>
                    <a:pt x="178992" y="65244"/>
                  </a:cubicBezTo>
                  <a:cubicBezTo>
                    <a:pt x="162497" y="65977"/>
                    <a:pt x="150768" y="78439"/>
                    <a:pt x="135007" y="82471"/>
                  </a:cubicBezTo>
                  <a:cubicBezTo>
                    <a:pt x="123278" y="85404"/>
                    <a:pt x="114114" y="86870"/>
                    <a:pt x="103851" y="81372"/>
                  </a:cubicBezTo>
                  <a:cubicBezTo>
                    <a:pt x="100186" y="79539"/>
                    <a:pt x="97254" y="74041"/>
                    <a:pt x="92855" y="80272"/>
                  </a:cubicBezTo>
                  <a:cubicBezTo>
                    <a:pt x="91755" y="79905"/>
                    <a:pt x="90289" y="79905"/>
                    <a:pt x="89190" y="79539"/>
                  </a:cubicBezTo>
                  <a:cubicBezTo>
                    <a:pt x="62432" y="61945"/>
                    <a:pt x="33842" y="52782"/>
                    <a:pt x="2320" y="52048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FD98B70-3777-4742-BE93-99CA3F17187A}"/>
                </a:ext>
              </a:extLst>
            </p:cNvPr>
            <p:cNvSpPr/>
            <p:nvPr/>
          </p:nvSpPr>
          <p:spPr>
            <a:xfrm>
              <a:off x="10504218" y="7076454"/>
              <a:ext cx="189500" cy="145973"/>
            </a:xfrm>
            <a:custGeom>
              <a:avLst/>
              <a:gdLst>
                <a:gd name="connsiteX0" fmla="*/ 8797 w 189500"/>
                <a:gd name="connsiteY0" fmla="*/ 0 h 145973"/>
                <a:gd name="connsiteX1" fmla="*/ 79172 w 189500"/>
                <a:gd name="connsiteY1" fmla="*/ 65244 h 145973"/>
                <a:gd name="connsiteX2" fmla="*/ 174472 w 189500"/>
                <a:gd name="connsiteY2" fmla="*/ 131587 h 145973"/>
                <a:gd name="connsiteX3" fmla="*/ 189500 w 189500"/>
                <a:gd name="connsiteY3" fmla="*/ 136352 h 145973"/>
                <a:gd name="connsiteX4" fmla="*/ 84304 w 189500"/>
                <a:gd name="connsiteY4" fmla="*/ 138552 h 145973"/>
                <a:gd name="connsiteX5" fmla="*/ 33355 w 189500"/>
                <a:gd name="connsiteY5" fmla="*/ 75140 h 145973"/>
                <a:gd name="connsiteX6" fmla="*/ 20526 w 189500"/>
                <a:gd name="connsiteY6" fmla="*/ 89435 h 145973"/>
                <a:gd name="connsiteX7" fmla="*/ 0 w 189500"/>
                <a:gd name="connsiteY7" fmla="*/ 50949 h 145973"/>
                <a:gd name="connsiteX8" fmla="*/ 15761 w 189500"/>
                <a:gd name="connsiteY8" fmla="*/ 46917 h 145973"/>
                <a:gd name="connsiteX9" fmla="*/ 19793 w 189500"/>
                <a:gd name="connsiteY9" fmla="*/ 34088 h 145973"/>
                <a:gd name="connsiteX10" fmla="*/ 8797 w 189500"/>
                <a:gd name="connsiteY10" fmla="*/ 0 h 14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500" h="145973">
                  <a:moveTo>
                    <a:pt x="8797" y="0"/>
                  </a:moveTo>
                  <a:cubicBezTo>
                    <a:pt x="38120" y="15395"/>
                    <a:pt x="54614" y="44351"/>
                    <a:pt x="79172" y="65244"/>
                  </a:cubicBezTo>
                  <a:cubicBezTo>
                    <a:pt x="108862" y="90535"/>
                    <a:pt x="136352" y="118758"/>
                    <a:pt x="174472" y="131587"/>
                  </a:cubicBezTo>
                  <a:cubicBezTo>
                    <a:pt x="178138" y="136719"/>
                    <a:pt x="185469" y="132320"/>
                    <a:pt x="189500" y="136352"/>
                  </a:cubicBezTo>
                  <a:cubicBezTo>
                    <a:pt x="154679" y="149914"/>
                    <a:pt x="119492" y="147715"/>
                    <a:pt x="84304" y="138552"/>
                  </a:cubicBezTo>
                  <a:cubicBezTo>
                    <a:pt x="63045" y="120958"/>
                    <a:pt x="39586" y="105196"/>
                    <a:pt x="33355" y="75140"/>
                  </a:cubicBezTo>
                  <a:cubicBezTo>
                    <a:pt x="27857" y="78073"/>
                    <a:pt x="30789" y="89802"/>
                    <a:pt x="20526" y="89435"/>
                  </a:cubicBezTo>
                  <a:cubicBezTo>
                    <a:pt x="36654" y="64144"/>
                    <a:pt x="2566" y="66710"/>
                    <a:pt x="0" y="50949"/>
                  </a:cubicBezTo>
                  <a:cubicBezTo>
                    <a:pt x="5132" y="49849"/>
                    <a:pt x="10996" y="50582"/>
                    <a:pt x="15761" y="46917"/>
                  </a:cubicBezTo>
                  <a:cubicBezTo>
                    <a:pt x="20160" y="43252"/>
                    <a:pt x="28590" y="41419"/>
                    <a:pt x="19793" y="34088"/>
                  </a:cubicBezTo>
                  <a:cubicBezTo>
                    <a:pt x="17227" y="22359"/>
                    <a:pt x="4032" y="14295"/>
                    <a:pt x="8797" y="0"/>
                  </a:cubicBezTo>
                  <a:close/>
                </a:path>
              </a:pathLst>
            </a:custGeom>
            <a:solidFill>
              <a:srgbClr val="E0C4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9E924CFA-8048-4C80-812F-FD4E454A5476}"/>
                </a:ext>
              </a:extLst>
            </p:cNvPr>
            <p:cNvSpPr/>
            <p:nvPr/>
          </p:nvSpPr>
          <p:spPr>
            <a:xfrm>
              <a:off x="10675392" y="7236631"/>
              <a:ext cx="74773" cy="35554"/>
            </a:xfrm>
            <a:custGeom>
              <a:avLst/>
              <a:gdLst>
                <a:gd name="connsiteX0" fmla="*/ 74774 w 74773"/>
                <a:gd name="connsiteY0" fmla="*/ 2199 h 35554"/>
                <a:gd name="connsiteX1" fmla="*/ 44351 w 74773"/>
                <a:gd name="connsiteY1" fmla="*/ 11363 h 35554"/>
                <a:gd name="connsiteX2" fmla="*/ 6964 w 74773"/>
                <a:gd name="connsiteY2" fmla="*/ 35554 h 35554"/>
                <a:gd name="connsiteX3" fmla="*/ 0 w 74773"/>
                <a:gd name="connsiteY3" fmla="*/ 0 h 35554"/>
                <a:gd name="connsiteX4" fmla="*/ 74774 w 74773"/>
                <a:gd name="connsiteY4" fmla="*/ 2199 h 3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73" h="35554">
                  <a:moveTo>
                    <a:pt x="74774" y="2199"/>
                  </a:moveTo>
                  <a:cubicBezTo>
                    <a:pt x="65610" y="8797"/>
                    <a:pt x="56813" y="11363"/>
                    <a:pt x="44351" y="11363"/>
                  </a:cubicBezTo>
                  <a:cubicBezTo>
                    <a:pt x="30056" y="11363"/>
                    <a:pt x="18327" y="25291"/>
                    <a:pt x="6964" y="35554"/>
                  </a:cubicBezTo>
                  <a:cubicBezTo>
                    <a:pt x="9163" y="23092"/>
                    <a:pt x="14662" y="10263"/>
                    <a:pt x="0" y="0"/>
                  </a:cubicBezTo>
                  <a:cubicBezTo>
                    <a:pt x="26024" y="3666"/>
                    <a:pt x="50216" y="7331"/>
                    <a:pt x="74774" y="2199"/>
                  </a:cubicBezTo>
                  <a:close/>
                </a:path>
              </a:pathLst>
            </a:custGeom>
            <a:solidFill>
              <a:srgbClr val="C7B5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8B6D6A6A-31E9-40E9-803B-98422268B3FF}"/>
                </a:ext>
              </a:extLst>
            </p:cNvPr>
            <p:cNvSpPr/>
            <p:nvPr/>
          </p:nvSpPr>
          <p:spPr>
            <a:xfrm>
              <a:off x="11682396" y="6628997"/>
              <a:ext cx="495986" cy="514009"/>
            </a:xfrm>
            <a:custGeom>
              <a:avLst/>
              <a:gdLst>
                <a:gd name="connsiteX0" fmla="*/ 348089 w 495986"/>
                <a:gd name="connsiteY0" fmla="*/ 22638 h 514009"/>
                <a:gd name="connsiteX1" fmla="*/ 377779 w 495986"/>
                <a:gd name="connsiteY1" fmla="*/ 18973 h 514009"/>
                <a:gd name="connsiteX2" fmla="*/ 396106 w 495986"/>
                <a:gd name="connsiteY2" fmla="*/ 41332 h 514009"/>
                <a:gd name="connsiteX3" fmla="*/ 406003 w 495986"/>
                <a:gd name="connsiteY3" fmla="*/ 61125 h 514009"/>
                <a:gd name="connsiteX4" fmla="*/ 420664 w 495986"/>
                <a:gd name="connsiteY4" fmla="*/ 82384 h 514009"/>
                <a:gd name="connsiteX5" fmla="*/ 425796 w 495986"/>
                <a:gd name="connsiteY5" fmla="*/ 91914 h 514009"/>
                <a:gd name="connsiteX6" fmla="*/ 429094 w 495986"/>
                <a:gd name="connsiteY6" fmla="*/ 94113 h 514009"/>
                <a:gd name="connsiteX7" fmla="*/ 448521 w 495986"/>
                <a:gd name="connsiteY7" fmla="*/ 100345 h 514009"/>
                <a:gd name="connsiteX8" fmla="*/ 443756 w 495986"/>
                <a:gd name="connsiteY8" fmla="*/ 118671 h 514009"/>
                <a:gd name="connsiteX9" fmla="*/ 430194 w 495986"/>
                <a:gd name="connsiteY9" fmla="*/ 132234 h 514009"/>
                <a:gd name="connsiteX10" fmla="*/ 448154 w 495986"/>
                <a:gd name="connsiteY10" fmla="*/ 131867 h 514009"/>
                <a:gd name="connsiteX11" fmla="*/ 456951 w 495986"/>
                <a:gd name="connsiteY11" fmla="*/ 141030 h 514009"/>
                <a:gd name="connsiteX12" fmla="*/ 458784 w 495986"/>
                <a:gd name="connsiteY12" fmla="*/ 149094 h 514009"/>
                <a:gd name="connsiteX13" fmla="*/ 489573 w 495986"/>
                <a:gd name="connsiteY13" fmla="*/ 176951 h 514009"/>
                <a:gd name="connsiteX14" fmla="*/ 494705 w 495986"/>
                <a:gd name="connsiteY14" fmla="*/ 201143 h 514009"/>
                <a:gd name="connsiteX15" fmla="*/ 479677 w 495986"/>
                <a:gd name="connsiteY15" fmla="*/ 210306 h 514009"/>
                <a:gd name="connsiteX16" fmla="*/ 467948 w 495986"/>
                <a:gd name="connsiteY16" fmla="*/ 211039 h 514009"/>
                <a:gd name="connsiteX17" fmla="*/ 474179 w 495986"/>
                <a:gd name="connsiteY17" fmla="*/ 225334 h 514009"/>
                <a:gd name="connsiteX18" fmla="*/ 480410 w 495986"/>
                <a:gd name="connsiteY18" fmla="*/ 231932 h 514009"/>
                <a:gd name="connsiteX19" fmla="*/ 481143 w 495986"/>
                <a:gd name="connsiteY19" fmla="*/ 237063 h 514009"/>
                <a:gd name="connsiteX20" fmla="*/ 483342 w 495986"/>
                <a:gd name="connsiteY20" fmla="*/ 252092 h 514009"/>
                <a:gd name="connsiteX21" fmla="*/ 485175 w 495986"/>
                <a:gd name="connsiteY21" fmla="*/ 256490 h 514009"/>
                <a:gd name="connsiteX22" fmla="*/ 484075 w 495986"/>
                <a:gd name="connsiteY22" fmla="*/ 272984 h 514009"/>
                <a:gd name="connsiteX23" fmla="*/ 482976 w 495986"/>
                <a:gd name="connsiteY23" fmla="*/ 275183 h 514009"/>
                <a:gd name="connsiteX24" fmla="*/ 470147 w 495986"/>
                <a:gd name="connsiteY24" fmla="*/ 272618 h 514009"/>
                <a:gd name="connsiteX25" fmla="*/ 460617 w 495986"/>
                <a:gd name="connsiteY25" fmla="*/ 279582 h 514009"/>
                <a:gd name="connsiteX26" fmla="*/ 460983 w 495986"/>
                <a:gd name="connsiteY26" fmla="*/ 284713 h 514009"/>
                <a:gd name="connsiteX27" fmla="*/ 440457 w 495986"/>
                <a:gd name="connsiteY27" fmla="*/ 321734 h 514009"/>
                <a:gd name="connsiteX28" fmla="*/ 440824 w 495986"/>
                <a:gd name="connsiteY28" fmla="*/ 328332 h 514009"/>
                <a:gd name="connsiteX29" fmla="*/ 433126 w 495986"/>
                <a:gd name="connsiteY29" fmla="*/ 351790 h 514009"/>
                <a:gd name="connsiteX30" fmla="*/ 450354 w 495986"/>
                <a:gd name="connsiteY30" fmla="*/ 376715 h 514009"/>
                <a:gd name="connsiteX31" fmla="*/ 442656 w 495986"/>
                <a:gd name="connsiteY31" fmla="*/ 380747 h 514009"/>
                <a:gd name="connsiteX32" fmla="*/ 414799 w 495986"/>
                <a:gd name="connsiteY32" fmla="*/ 368651 h 514009"/>
                <a:gd name="connsiteX33" fmla="*/ 392441 w 495986"/>
                <a:gd name="connsiteY33" fmla="*/ 391743 h 514009"/>
                <a:gd name="connsiteX34" fmla="*/ 388409 w 495986"/>
                <a:gd name="connsiteY34" fmla="*/ 405671 h 514009"/>
                <a:gd name="connsiteX35" fmla="*/ 364584 w 495986"/>
                <a:gd name="connsiteY35" fmla="*/ 422165 h 514009"/>
                <a:gd name="connsiteX36" fmla="*/ 329396 w 495986"/>
                <a:gd name="connsiteY36" fmla="*/ 411902 h 514009"/>
                <a:gd name="connsiteX37" fmla="*/ 319866 w 495986"/>
                <a:gd name="connsiteY37" fmla="*/ 414835 h 514009"/>
                <a:gd name="connsiteX38" fmla="*/ 322432 w 495986"/>
                <a:gd name="connsiteY38" fmla="*/ 424731 h 514009"/>
                <a:gd name="connsiteX39" fmla="*/ 347723 w 495986"/>
                <a:gd name="connsiteY39" fmla="*/ 432428 h 514009"/>
                <a:gd name="connsiteX40" fmla="*/ 354321 w 495986"/>
                <a:gd name="connsiteY40" fmla="*/ 436460 h 514009"/>
                <a:gd name="connsiteX41" fmla="*/ 341858 w 495986"/>
                <a:gd name="connsiteY41" fmla="*/ 468716 h 514009"/>
                <a:gd name="connsiteX42" fmla="*/ 337093 w 495986"/>
                <a:gd name="connsiteY42" fmla="*/ 471648 h 514009"/>
                <a:gd name="connsiteX43" fmla="*/ 320233 w 495986"/>
                <a:gd name="connsiteY43" fmla="*/ 493274 h 514009"/>
                <a:gd name="connsiteX44" fmla="*/ 316567 w 495986"/>
                <a:gd name="connsiteY44" fmla="*/ 466150 h 514009"/>
                <a:gd name="connsiteX45" fmla="*/ 302639 w 495986"/>
                <a:gd name="connsiteY45" fmla="*/ 458086 h 514009"/>
                <a:gd name="connsiteX46" fmla="*/ 288710 w 495986"/>
                <a:gd name="connsiteY46" fmla="*/ 437927 h 514009"/>
                <a:gd name="connsiteX47" fmla="*/ 301539 w 495986"/>
                <a:gd name="connsiteY47" fmla="*/ 424365 h 514009"/>
                <a:gd name="connsiteX48" fmla="*/ 312535 w 495986"/>
                <a:gd name="connsiteY48" fmla="*/ 414835 h 514009"/>
                <a:gd name="connsiteX49" fmla="*/ 296774 w 495986"/>
                <a:gd name="connsiteY49" fmla="*/ 414468 h 514009"/>
                <a:gd name="connsiteX50" fmla="*/ 285411 w 495986"/>
                <a:gd name="connsiteY50" fmla="*/ 420699 h 514009"/>
                <a:gd name="connsiteX51" fmla="*/ 259754 w 495986"/>
                <a:gd name="connsiteY51" fmla="*/ 432062 h 514009"/>
                <a:gd name="connsiteX52" fmla="*/ 250957 w 495986"/>
                <a:gd name="connsiteY52" fmla="*/ 449289 h 514009"/>
                <a:gd name="connsiteX53" fmla="*/ 245092 w 495986"/>
                <a:gd name="connsiteY53" fmla="*/ 452588 h 514009"/>
                <a:gd name="connsiteX54" fmla="*/ 249491 w 495986"/>
                <a:gd name="connsiteY54" fmla="*/ 459919 h 514009"/>
                <a:gd name="connsiteX55" fmla="*/ 272582 w 495986"/>
                <a:gd name="connsiteY55" fmla="*/ 477879 h 514009"/>
                <a:gd name="connsiteX56" fmla="*/ 251323 w 495986"/>
                <a:gd name="connsiteY56" fmla="*/ 498406 h 514009"/>
                <a:gd name="connsiteX57" fmla="*/ 216136 w 495986"/>
                <a:gd name="connsiteY57" fmla="*/ 506469 h 514009"/>
                <a:gd name="connsiteX58" fmla="*/ 189378 w 495986"/>
                <a:gd name="connsiteY58" fmla="*/ 500238 h 514009"/>
                <a:gd name="connsiteX59" fmla="*/ 184613 w 495986"/>
                <a:gd name="connsiteY59" fmla="*/ 494374 h 514009"/>
                <a:gd name="connsiteX60" fmla="*/ 185346 w 495986"/>
                <a:gd name="connsiteY60" fmla="*/ 483377 h 514009"/>
                <a:gd name="connsiteX61" fmla="*/ 188279 w 495986"/>
                <a:gd name="connsiteY61" fmla="*/ 479345 h 514009"/>
                <a:gd name="connsiteX62" fmla="*/ 183880 w 495986"/>
                <a:gd name="connsiteY62" fmla="*/ 479345 h 514009"/>
                <a:gd name="connsiteX63" fmla="*/ 174350 w 495986"/>
                <a:gd name="connsiteY63" fmla="*/ 481911 h 514009"/>
                <a:gd name="connsiteX64" fmla="*/ 171418 w 495986"/>
                <a:gd name="connsiteY64" fmla="*/ 479712 h 514009"/>
                <a:gd name="connsiteX65" fmla="*/ 119003 w 495986"/>
                <a:gd name="connsiteY65" fmla="*/ 451855 h 514009"/>
                <a:gd name="connsiteX66" fmla="*/ 95544 w 495986"/>
                <a:gd name="connsiteY66" fmla="*/ 436827 h 514009"/>
                <a:gd name="connsiteX67" fmla="*/ 120835 w 495986"/>
                <a:gd name="connsiteY67" fmla="*/ 452588 h 514009"/>
                <a:gd name="connsiteX68" fmla="*/ 137330 w 495986"/>
                <a:gd name="connsiteY68" fmla="*/ 458819 h 514009"/>
                <a:gd name="connsiteX69" fmla="*/ 127800 w 495986"/>
                <a:gd name="connsiteY69" fmla="*/ 470182 h 514009"/>
                <a:gd name="connsiteX70" fmla="*/ 124501 w 495986"/>
                <a:gd name="connsiteY70" fmla="*/ 474214 h 514009"/>
                <a:gd name="connsiteX71" fmla="*/ 108740 w 495986"/>
                <a:gd name="connsiteY71" fmla="*/ 480079 h 514009"/>
                <a:gd name="connsiteX72" fmla="*/ 84548 w 495986"/>
                <a:gd name="connsiteY72" fmla="*/ 479712 h 514009"/>
                <a:gd name="connsiteX73" fmla="*/ 83448 w 495986"/>
                <a:gd name="connsiteY73" fmla="*/ 491075 h 514009"/>
                <a:gd name="connsiteX74" fmla="*/ 76851 w 495986"/>
                <a:gd name="connsiteY74" fmla="*/ 501704 h 514009"/>
                <a:gd name="connsiteX75" fmla="*/ 65855 w 495986"/>
                <a:gd name="connsiteY75" fmla="*/ 497306 h 514009"/>
                <a:gd name="connsiteX76" fmla="*/ 47528 w 495986"/>
                <a:gd name="connsiteY76" fmla="*/ 496573 h 514009"/>
                <a:gd name="connsiteX77" fmla="*/ 36532 w 495986"/>
                <a:gd name="connsiteY77" fmla="*/ 491808 h 514009"/>
                <a:gd name="connsiteX78" fmla="*/ 13806 w 495986"/>
                <a:gd name="connsiteY78" fmla="*/ 475313 h 514009"/>
                <a:gd name="connsiteX79" fmla="*/ 244 w 495986"/>
                <a:gd name="connsiteY79" fmla="*/ 468349 h 514009"/>
                <a:gd name="connsiteX80" fmla="*/ 7942 w 495986"/>
                <a:gd name="connsiteY80" fmla="*/ 439393 h 514009"/>
                <a:gd name="connsiteX81" fmla="*/ 10507 w 495986"/>
                <a:gd name="connsiteY81" fmla="*/ 434994 h 514009"/>
                <a:gd name="connsiteX82" fmla="*/ 30300 w 495986"/>
                <a:gd name="connsiteY82" fmla="*/ 414835 h 514009"/>
                <a:gd name="connsiteX83" fmla="*/ 47894 w 495986"/>
                <a:gd name="connsiteY83" fmla="*/ 350324 h 514009"/>
                <a:gd name="connsiteX84" fmla="*/ 54492 w 495986"/>
                <a:gd name="connsiteY84" fmla="*/ 344093 h 514009"/>
                <a:gd name="connsiteX85" fmla="*/ 95544 w 495986"/>
                <a:gd name="connsiteY85" fmla="*/ 314037 h 514009"/>
                <a:gd name="connsiteX86" fmla="*/ 110206 w 495986"/>
                <a:gd name="connsiteY86" fmla="*/ 277016 h 514009"/>
                <a:gd name="connsiteX87" fmla="*/ 140995 w 495986"/>
                <a:gd name="connsiteY87" fmla="*/ 234864 h 514009"/>
                <a:gd name="connsiteX88" fmla="*/ 150525 w 495986"/>
                <a:gd name="connsiteY88" fmla="*/ 239996 h 514009"/>
                <a:gd name="connsiteX89" fmla="*/ 159689 w 495986"/>
                <a:gd name="connsiteY89" fmla="*/ 244394 h 514009"/>
                <a:gd name="connsiteX90" fmla="*/ 158589 w 495986"/>
                <a:gd name="connsiteY90" fmla="*/ 233032 h 514009"/>
                <a:gd name="connsiteX91" fmla="*/ 150892 w 495986"/>
                <a:gd name="connsiteY91" fmla="*/ 222402 h 514009"/>
                <a:gd name="connsiteX92" fmla="*/ 151625 w 495986"/>
                <a:gd name="connsiteY92" fmla="*/ 207007 h 514009"/>
                <a:gd name="connsiteX93" fmla="*/ 170318 w 495986"/>
                <a:gd name="connsiteY93" fmla="*/ 182449 h 514009"/>
                <a:gd name="connsiteX94" fmla="*/ 198175 w 495986"/>
                <a:gd name="connsiteY94" fmla="*/ 172186 h 514009"/>
                <a:gd name="connsiteX95" fmla="*/ 221634 w 495986"/>
                <a:gd name="connsiteY95" fmla="*/ 170720 h 514009"/>
                <a:gd name="connsiteX96" fmla="*/ 207705 w 495986"/>
                <a:gd name="connsiteY96" fmla="*/ 161556 h 514009"/>
                <a:gd name="connsiteX97" fmla="*/ 201107 w 495986"/>
                <a:gd name="connsiteY97" fmla="*/ 147261 h 514009"/>
                <a:gd name="connsiteX98" fmla="*/ 212104 w 495986"/>
                <a:gd name="connsiteY98" fmla="*/ 143230 h 514009"/>
                <a:gd name="connsiteX99" fmla="*/ 219068 w 495986"/>
                <a:gd name="connsiteY99" fmla="*/ 139198 h 514009"/>
                <a:gd name="connsiteX100" fmla="*/ 226765 w 495986"/>
                <a:gd name="connsiteY100" fmla="*/ 90082 h 514009"/>
                <a:gd name="connsiteX101" fmla="*/ 217602 w 495986"/>
                <a:gd name="connsiteY101" fmla="*/ 80918 h 514009"/>
                <a:gd name="connsiteX102" fmla="*/ 199641 w 495986"/>
                <a:gd name="connsiteY102" fmla="*/ 58926 h 514009"/>
                <a:gd name="connsiteX103" fmla="*/ 201107 w 495986"/>
                <a:gd name="connsiteY103" fmla="*/ 51595 h 514009"/>
                <a:gd name="connsiteX104" fmla="*/ 225665 w 495986"/>
                <a:gd name="connsiteY104" fmla="*/ 24838 h 514009"/>
                <a:gd name="connsiteX105" fmla="*/ 242160 w 495986"/>
                <a:gd name="connsiteY105" fmla="*/ 11276 h 514009"/>
                <a:gd name="connsiteX106" fmla="*/ 253522 w 495986"/>
                <a:gd name="connsiteY106" fmla="*/ 279 h 514009"/>
                <a:gd name="connsiteX107" fmla="*/ 263052 w 495986"/>
                <a:gd name="connsiteY107" fmla="*/ 15308 h 514009"/>
                <a:gd name="connsiteX108" fmla="*/ 275515 w 495986"/>
                <a:gd name="connsiteY108" fmla="*/ 27403 h 514009"/>
                <a:gd name="connsiteX109" fmla="*/ 303005 w 495986"/>
                <a:gd name="connsiteY109" fmla="*/ 45364 h 514009"/>
                <a:gd name="connsiteX110" fmla="*/ 303738 w 495986"/>
                <a:gd name="connsiteY110" fmla="*/ 61125 h 514009"/>
                <a:gd name="connsiteX111" fmla="*/ 286144 w 495986"/>
                <a:gd name="connsiteY111" fmla="*/ 61125 h 514009"/>
                <a:gd name="connsiteX112" fmla="*/ 312535 w 495986"/>
                <a:gd name="connsiteY112" fmla="*/ 66989 h 514009"/>
                <a:gd name="connsiteX113" fmla="*/ 324264 w 495986"/>
                <a:gd name="connsiteY113" fmla="*/ 53061 h 514009"/>
                <a:gd name="connsiteX114" fmla="*/ 348089 w 495986"/>
                <a:gd name="connsiteY114" fmla="*/ 22638 h 5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495986" h="514009">
                  <a:moveTo>
                    <a:pt x="348089" y="22638"/>
                  </a:moveTo>
                  <a:cubicBezTo>
                    <a:pt x="357986" y="21539"/>
                    <a:pt x="367883" y="20439"/>
                    <a:pt x="377779" y="18973"/>
                  </a:cubicBezTo>
                  <a:cubicBezTo>
                    <a:pt x="381078" y="28503"/>
                    <a:pt x="388409" y="35101"/>
                    <a:pt x="396106" y="41332"/>
                  </a:cubicBezTo>
                  <a:cubicBezTo>
                    <a:pt x="402704" y="46830"/>
                    <a:pt x="406736" y="50862"/>
                    <a:pt x="406003" y="61125"/>
                  </a:cubicBezTo>
                  <a:cubicBezTo>
                    <a:pt x="405636" y="65523"/>
                    <a:pt x="412967" y="76886"/>
                    <a:pt x="420664" y="82384"/>
                  </a:cubicBezTo>
                  <a:cubicBezTo>
                    <a:pt x="423963" y="84583"/>
                    <a:pt x="426529" y="87882"/>
                    <a:pt x="425796" y="91914"/>
                  </a:cubicBezTo>
                  <a:cubicBezTo>
                    <a:pt x="424696" y="97046"/>
                    <a:pt x="425429" y="95213"/>
                    <a:pt x="429094" y="94113"/>
                  </a:cubicBezTo>
                  <a:cubicBezTo>
                    <a:pt x="436425" y="92281"/>
                    <a:pt x="444122" y="91914"/>
                    <a:pt x="448521" y="100345"/>
                  </a:cubicBezTo>
                  <a:cubicBezTo>
                    <a:pt x="452553" y="108042"/>
                    <a:pt x="448888" y="113907"/>
                    <a:pt x="443756" y="118671"/>
                  </a:cubicBezTo>
                  <a:cubicBezTo>
                    <a:pt x="439358" y="123070"/>
                    <a:pt x="439358" y="131500"/>
                    <a:pt x="430194" y="132234"/>
                  </a:cubicBezTo>
                  <a:cubicBezTo>
                    <a:pt x="436425" y="133699"/>
                    <a:pt x="442290" y="130034"/>
                    <a:pt x="448154" y="131867"/>
                  </a:cubicBezTo>
                  <a:cubicBezTo>
                    <a:pt x="452919" y="133333"/>
                    <a:pt x="458784" y="133333"/>
                    <a:pt x="456951" y="141030"/>
                  </a:cubicBezTo>
                  <a:cubicBezTo>
                    <a:pt x="456218" y="143963"/>
                    <a:pt x="455119" y="148728"/>
                    <a:pt x="458784" y="149094"/>
                  </a:cubicBezTo>
                  <a:cubicBezTo>
                    <a:pt x="476011" y="150560"/>
                    <a:pt x="477111" y="169620"/>
                    <a:pt x="489573" y="176951"/>
                  </a:cubicBezTo>
                  <a:cubicBezTo>
                    <a:pt x="496904" y="181350"/>
                    <a:pt x="496904" y="192712"/>
                    <a:pt x="494705" y="201143"/>
                  </a:cubicBezTo>
                  <a:cubicBezTo>
                    <a:pt x="492872" y="207740"/>
                    <a:pt x="486641" y="209940"/>
                    <a:pt x="479677" y="210306"/>
                  </a:cubicBezTo>
                  <a:cubicBezTo>
                    <a:pt x="475645" y="210306"/>
                    <a:pt x="470513" y="205908"/>
                    <a:pt x="467948" y="211039"/>
                  </a:cubicBezTo>
                  <a:cubicBezTo>
                    <a:pt x="465382" y="216904"/>
                    <a:pt x="469047" y="221669"/>
                    <a:pt x="474179" y="225334"/>
                  </a:cubicBezTo>
                  <a:cubicBezTo>
                    <a:pt x="476744" y="227167"/>
                    <a:pt x="478944" y="229366"/>
                    <a:pt x="480410" y="231932"/>
                  </a:cubicBezTo>
                  <a:cubicBezTo>
                    <a:pt x="481143" y="233398"/>
                    <a:pt x="481509" y="235231"/>
                    <a:pt x="481143" y="237063"/>
                  </a:cubicBezTo>
                  <a:cubicBezTo>
                    <a:pt x="479677" y="242561"/>
                    <a:pt x="474545" y="248426"/>
                    <a:pt x="483342" y="252092"/>
                  </a:cubicBezTo>
                  <a:cubicBezTo>
                    <a:pt x="484442" y="253558"/>
                    <a:pt x="484808" y="255024"/>
                    <a:pt x="485175" y="256490"/>
                  </a:cubicBezTo>
                  <a:cubicBezTo>
                    <a:pt x="484075" y="261988"/>
                    <a:pt x="482976" y="267486"/>
                    <a:pt x="484075" y="272984"/>
                  </a:cubicBezTo>
                  <a:cubicBezTo>
                    <a:pt x="483709" y="273717"/>
                    <a:pt x="483342" y="274450"/>
                    <a:pt x="482976" y="275183"/>
                  </a:cubicBezTo>
                  <a:cubicBezTo>
                    <a:pt x="478577" y="274450"/>
                    <a:pt x="473812" y="274817"/>
                    <a:pt x="470147" y="272618"/>
                  </a:cubicBezTo>
                  <a:cubicBezTo>
                    <a:pt x="459884" y="266387"/>
                    <a:pt x="454019" y="263454"/>
                    <a:pt x="460617" y="279582"/>
                  </a:cubicBezTo>
                  <a:cubicBezTo>
                    <a:pt x="461350" y="281048"/>
                    <a:pt x="461350" y="284713"/>
                    <a:pt x="460983" y="284713"/>
                  </a:cubicBezTo>
                  <a:cubicBezTo>
                    <a:pt x="437158" y="287646"/>
                    <a:pt x="454019" y="313303"/>
                    <a:pt x="440457" y="321734"/>
                  </a:cubicBezTo>
                  <a:cubicBezTo>
                    <a:pt x="438258" y="323200"/>
                    <a:pt x="438991" y="326132"/>
                    <a:pt x="440824" y="328332"/>
                  </a:cubicBezTo>
                  <a:cubicBezTo>
                    <a:pt x="450720" y="341160"/>
                    <a:pt x="450720" y="341160"/>
                    <a:pt x="433126" y="351790"/>
                  </a:cubicBezTo>
                  <a:cubicBezTo>
                    <a:pt x="453653" y="351423"/>
                    <a:pt x="443023" y="369017"/>
                    <a:pt x="450354" y="376715"/>
                  </a:cubicBezTo>
                  <a:cubicBezTo>
                    <a:pt x="452186" y="378914"/>
                    <a:pt x="445955" y="382946"/>
                    <a:pt x="442656" y="380747"/>
                  </a:cubicBezTo>
                  <a:cubicBezTo>
                    <a:pt x="434226" y="374882"/>
                    <a:pt x="429827" y="364252"/>
                    <a:pt x="414799" y="368651"/>
                  </a:cubicBezTo>
                  <a:cubicBezTo>
                    <a:pt x="401604" y="372683"/>
                    <a:pt x="401604" y="385878"/>
                    <a:pt x="392441" y="391743"/>
                  </a:cubicBezTo>
                  <a:cubicBezTo>
                    <a:pt x="387676" y="395408"/>
                    <a:pt x="389875" y="400906"/>
                    <a:pt x="388409" y="405671"/>
                  </a:cubicBezTo>
                  <a:cubicBezTo>
                    <a:pt x="384743" y="417401"/>
                    <a:pt x="382177" y="425831"/>
                    <a:pt x="364584" y="422165"/>
                  </a:cubicBezTo>
                  <a:cubicBezTo>
                    <a:pt x="352121" y="419600"/>
                    <a:pt x="340392" y="418867"/>
                    <a:pt x="329396" y="411902"/>
                  </a:cubicBezTo>
                  <a:cubicBezTo>
                    <a:pt x="325731" y="409703"/>
                    <a:pt x="322065" y="411536"/>
                    <a:pt x="319866" y="414835"/>
                  </a:cubicBezTo>
                  <a:cubicBezTo>
                    <a:pt x="317300" y="418867"/>
                    <a:pt x="319866" y="421799"/>
                    <a:pt x="322432" y="424731"/>
                  </a:cubicBezTo>
                  <a:cubicBezTo>
                    <a:pt x="329029" y="433528"/>
                    <a:pt x="338193" y="434628"/>
                    <a:pt x="347723" y="432428"/>
                  </a:cubicBezTo>
                  <a:cubicBezTo>
                    <a:pt x="352121" y="431329"/>
                    <a:pt x="357253" y="434994"/>
                    <a:pt x="354321" y="436460"/>
                  </a:cubicBezTo>
                  <a:cubicBezTo>
                    <a:pt x="341125" y="444524"/>
                    <a:pt x="345524" y="457720"/>
                    <a:pt x="341858" y="468716"/>
                  </a:cubicBezTo>
                  <a:cubicBezTo>
                    <a:pt x="341492" y="470182"/>
                    <a:pt x="338926" y="470915"/>
                    <a:pt x="337093" y="471648"/>
                  </a:cubicBezTo>
                  <a:cubicBezTo>
                    <a:pt x="320599" y="477879"/>
                    <a:pt x="320233" y="477879"/>
                    <a:pt x="320233" y="493274"/>
                  </a:cubicBezTo>
                  <a:cubicBezTo>
                    <a:pt x="302272" y="481545"/>
                    <a:pt x="301539" y="476780"/>
                    <a:pt x="316567" y="466150"/>
                  </a:cubicBezTo>
                  <a:cubicBezTo>
                    <a:pt x="311802" y="463218"/>
                    <a:pt x="307037" y="458086"/>
                    <a:pt x="302639" y="458086"/>
                  </a:cubicBezTo>
                  <a:cubicBezTo>
                    <a:pt x="285411" y="459186"/>
                    <a:pt x="291276" y="445991"/>
                    <a:pt x="288710" y="437927"/>
                  </a:cubicBezTo>
                  <a:cubicBezTo>
                    <a:pt x="284678" y="425831"/>
                    <a:pt x="297141" y="428763"/>
                    <a:pt x="301539" y="424365"/>
                  </a:cubicBezTo>
                  <a:cubicBezTo>
                    <a:pt x="305204" y="420699"/>
                    <a:pt x="315467" y="422532"/>
                    <a:pt x="312535" y="414835"/>
                  </a:cubicBezTo>
                  <a:cubicBezTo>
                    <a:pt x="309236" y="406038"/>
                    <a:pt x="301906" y="413369"/>
                    <a:pt x="296774" y="414468"/>
                  </a:cubicBezTo>
                  <a:cubicBezTo>
                    <a:pt x="292742" y="415201"/>
                    <a:pt x="288344" y="417767"/>
                    <a:pt x="285411" y="420699"/>
                  </a:cubicBezTo>
                  <a:cubicBezTo>
                    <a:pt x="273682" y="432428"/>
                    <a:pt x="274049" y="432795"/>
                    <a:pt x="259754" y="432062"/>
                  </a:cubicBezTo>
                  <a:cubicBezTo>
                    <a:pt x="267451" y="448923"/>
                    <a:pt x="267451" y="448923"/>
                    <a:pt x="250957" y="449289"/>
                  </a:cubicBezTo>
                  <a:cubicBezTo>
                    <a:pt x="248024" y="449289"/>
                    <a:pt x="245825" y="450022"/>
                    <a:pt x="245092" y="452588"/>
                  </a:cubicBezTo>
                  <a:cubicBezTo>
                    <a:pt x="243992" y="456254"/>
                    <a:pt x="247291" y="458453"/>
                    <a:pt x="249491" y="459919"/>
                  </a:cubicBezTo>
                  <a:cubicBezTo>
                    <a:pt x="257188" y="465784"/>
                    <a:pt x="268184" y="467616"/>
                    <a:pt x="272582" y="477879"/>
                  </a:cubicBezTo>
                  <a:cubicBezTo>
                    <a:pt x="269650" y="489242"/>
                    <a:pt x="254622" y="488509"/>
                    <a:pt x="251323" y="498406"/>
                  </a:cubicBezTo>
                  <a:cubicBezTo>
                    <a:pt x="243626" y="520398"/>
                    <a:pt x="230797" y="515266"/>
                    <a:pt x="216136" y="506469"/>
                  </a:cubicBezTo>
                  <a:cubicBezTo>
                    <a:pt x="208072" y="501704"/>
                    <a:pt x="197809" y="503904"/>
                    <a:pt x="189378" y="500238"/>
                  </a:cubicBezTo>
                  <a:cubicBezTo>
                    <a:pt x="187179" y="498772"/>
                    <a:pt x="185346" y="496939"/>
                    <a:pt x="184613" y="494374"/>
                  </a:cubicBezTo>
                  <a:cubicBezTo>
                    <a:pt x="184247" y="490708"/>
                    <a:pt x="187179" y="487043"/>
                    <a:pt x="185346" y="483377"/>
                  </a:cubicBezTo>
                  <a:cubicBezTo>
                    <a:pt x="186079" y="481545"/>
                    <a:pt x="188645" y="480079"/>
                    <a:pt x="188279" y="479345"/>
                  </a:cubicBezTo>
                  <a:cubicBezTo>
                    <a:pt x="187179" y="476047"/>
                    <a:pt x="185346" y="478612"/>
                    <a:pt x="183880" y="479345"/>
                  </a:cubicBezTo>
                  <a:cubicBezTo>
                    <a:pt x="180948" y="480812"/>
                    <a:pt x="178015" y="483377"/>
                    <a:pt x="174350" y="481911"/>
                  </a:cubicBezTo>
                  <a:cubicBezTo>
                    <a:pt x="173250" y="481545"/>
                    <a:pt x="171418" y="480812"/>
                    <a:pt x="171418" y="479712"/>
                  </a:cubicBezTo>
                  <a:cubicBezTo>
                    <a:pt x="167019" y="446723"/>
                    <a:pt x="138063" y="453321"/>
                    <a:pt x="119003" y="451855"/>
                  </a:cubicBezTo>
                  <a:cubicBezTo>
                    <a:pt x="105441" y="450755"/>
                    <a:pt x="99210" y="448190"/>
                    <a:pt x="95544" y="436827"/>
                  </a:cubicBezTo>
                  <a:cubicBezTo>
                    <a:pt x="97744" y="451855"/>
                    <a:pt x="106907" y="454787"/>
                    <a:pt x="120835" y="452588"/>
                  </a:cubicBezTo>
                  <a:cubicBezTo>
                    <a:pt x="125967" y="451855"/>
                    <a:pt x="134397" y="451489"/>
                    <a:pt x="137330" y="458819"/>
                  </a:cubicBezTo>
                  <a:cubicBezTo>
                    <a:pt x="140262" y="466517"/>
                    <a:pt x="132931" y="467616"/>
                    <a:pt x="127800" y="470182"/>
                  </a:cubicBezTo>
                  <a:cubicBezTo>
                    <a:pt x="125967" y="470915"/>
                    <a:pt x="125234" y="472015"/>
                    <a:pt x="124501" y="474214"/>
                  </a:cubicBezTo>
                  <a:cubicBezTo>
                    <a:pt x="120102" y="487043"/>
                    <a:pt x="115337" y="489609"/>
                    <a:pt x="108740" y="480079"/>
                  </a:cubicBezTo>
                  <a:cubicBezTo>
                    <a:pt x="99576" y="466883"/>
                    <a:pt x="92612" y="480812"/>
                    <a:pt x="84548" y="479712"/>
                  </a:cubicBezTo>
                  <a:cubicBezTo>
                    <a:pt x="77217" y="478612"/>
                    <a:pt x="84548" y="487043"/>
                    <a:pt x="83448" y="491075"/>
                  </a:cubicBezTo>
                  <a:cubicBezTo>
                    <a:pt x="81982" y="495473"/>
                    <a:pt x="81249" y="499505"/>
                    <a:pt x="76851" y="501704"/>
                  </a:cubicBezTo>
                  <a:cubicBezTo>
                    <a:pt x="71719" y="503904"/>
                    <a:pt x="68420" y="500971"/>
                    <a:pt x="65855" y="497306"/>
                  </a:cubicBezTo>
                  <a:cubicBezTo>
                    <a:pt x="59990" y="490342"/>
                    <a:pt x="54492" y="488143"/>
                    <a:pt x="47528" y="496573"/>
                  </a:cubicBezTo>
                  <a:cubicBezTo>
                    <a:pt x="39830" y="506103"/>
                    <a:pt x="36898" y="498406"/>
                    <a:pt x="36532" y="491808"/>
                  </a:cubicBezTo>
                  <a:cubicBezTo>
                    <a:pt x="35798" y="476047"/>
                    <a:pt x="31766" y="467616"/>
                    <a:pt x="13806" y="475313"/>
                  </a:cubicBezTo>
                  <a:cubicBezTo>
                    <a:pt x="8308" y="477513"/>
                    <a:pt x="2810" y="474214"/>
                    <a:pt x="244" y="468349"/>
                  </a:cubicBezTo>
                  <a:cubicBezTo>
                    <a:pt x="-2322" y="457353"/>
                    <a:pt x="16372" y="452222"/>
                    <a:pt x="7942" y="439393"/>
                  </a:cubicBezTo>
                  <a:cubicBezTo>
                    <a:pt x="8308" y="437560"/>
                    <a:pt x="9408" y="436094"/>
                    <a:pt x="10507" y="434994"/>
                  </a:cubicBezTo>
                  <a:cubicBezTo>
                    <a:pt x="22603" y="433895"/>
                    <a:pt x="22970" y="420699"/>
                    <a:pt x="30300" y="414835"/>
                  </a:cubicBezTo>
                  <a:cubicBezTo>
                    <a:pt x="35432" y="393209"/>
                    <a:pt x="46428" y="373049"/>
                    <a:pt x="47894" y="350324"/>
                  </a:cubicBezTo>
                  <a:cubicBezTo>
                    <a:pt x="49360" y="347392"/>
                    <a:pt x="51193" y="344826"/>
                    <a:pt x="54492" y="344093"/>
                  </a:cubicBezTo>
                  <a:cubicBezTo>
                    <a:pt x="73552" y="341160"/>
                    <a:pt x="85648" y="331997"/>
                    <a:pt x="95544" y="314037"/>
                  </a:cubicBezTo>
                  <a:cubicBezTo>
                    <a:pt x="102508" y="301941"/>
                    <a:pt x="110572" y="289478"/>
                    <a:pt x="110206" y="277016"/>
                  </a:cubicBezTo>
                  <a:cubicBezTo>
                    <a:pt x="109839" y="253558"/>
                    <a:pt x="131465" y="249159"/>
                    <a:pt x="140995" y="234864"/>
                  </a:cubicBezTo>
                  <a:cubicBezTo>
                    <a:pt x="143927" y="230099"/>
                    <a:pt x="147959" y="237063"/>
                    <a:pt x="150525" y="239996"/>
                  </a:cubicBezTo>
                  <a:cubicBezTo>
                    <a:pt x="153091" y="242928"/>
                    <a:pt x="155657" y="246960"/>
                    <a:pt x="159689" y="244394"/>
                  </a:cubicBezTo>
                  <a:cubicBezTo>
                    <a:pt x="165187" y="240729"/>
                    <a:pt x="160422" y="236697"/>
                    <a:pt x="158589" y="233032"/>
                  </a:cubicBezTo>
                  <a:cubicBezTo>
                    <a:pt x="156390" y="229366"/>
                    <a:pt x="153091" y="226067"/>
                    <a:pt x="150892" y="222402"/>
                  </a:cubicBezTo>
                  <a:cubicBezTo>
                    <a:pt x="147959" y="216904"/>
                    <a:pt x="146860" y="208473"/>
                    <a:pt x="151625" y="207007"/>
                  </a:cubicBezTo>
                  <a:cubicBezTo>
                    <a:pt x="164820" y="203342"/>
                    <a:pt x="165187" y="191246"/>
                    <a:pt x="170318" y="182449"/>
                  </a:cubicBezTo>
                  <a:cubicBezTo>
                    <a:pt x="176916" y="171087"/>
                    <a:pt x="185346" y="165955"/>
                    <a:pt x="198175" y="172186"/>
                  </a:cubicBezTo>
                  <a:cubicBezTo>
                    <a:pt x="205872" y="175851"/>
                    <a:pt x="213570" y="174752"/>
                    <a:pt x="221634" y="170720"/>
                  </a:cubicBezTo>
                  <a:cubicBezTo>
                    <a:pt x="218335" y="164855"/>
                    <a:pt x="211737" y="165222"/>
                    <a:pt x="207705" y="161556"/>
                  </a:cubicBezTo>
                  <a:cubicBezTo>
                    <a:pt x="203307" y="157524"/>
                    <a:pt x="199275" y="153493"/>
                    <a:pt x="201107" y="147261"/>
                  </a:cubicBezTo>
                  <a:cubicBezTo>
                    <a:pt x="202573" y="141763"/>
                    <a:pt x="207339" y="142497"/>
                    <a:pt x="212104" y="143230"/>
                  </a:cubicBezTo>
                  <a:cubicBezTo>
                    <a:pt x="215402" y="143963"/>
                    <a:pt x="220167" y="142130"/>
                    <a:pt x="219068" y="139198"/>
                  </a:cubicBezTo>
                  <a:cubicBezTo>
                    <a:pt x="213570" y="121604"/>
                    <a:pt x="227865" y="107309"/>
                    <a:pt x="226765" y="90082"/>
                  </a:cubicBezTo>
                  <a:cubicBezTo>
                    <a:pt x="226032" y="82751"/>
                    <a:pt x="226032" y="80551"/>
                    <a:pt x="217602" y="80918"/>
                  </a:cubicBezTo>
                  <a:cubicBezTo>
                    <a:pt x="200008" y="81651"/>
                    <a:pt x="195609" y="75420"/>
                    <a:pt x="199641" y="58926"/>
                  </a:cubicBezTo>
                  <a:cubicBezTo>
                    <a:pt x="200374" y="56360"/>
                    <a:pt x="201107" y="54161"/>
                    <a:pt x="201107" y="51595"/>
                  </a:cubicBezTo>
                  <a:cubicBezTo>
                    <a:pt x="202207" y="30702"/>
                    <a:pt x="205139" y="27770"/>
                    <a:pt x="225665" y="24838"/>
                  </a:cubicBezTo>
                  <a:cubicBezTo>
                    <a:pt x="236295" y="26304"/>
                    <a:pt x="238861" y="18240"/>
                    <a:pt x="242160" y="11276"/>
                  </a:cubicBezTo>
                  <a:cubicBezTo>
                    <a:pt x="241793" y="3212"/>
                    <a:pt x="244725" y="-1187"/>
                    <a:pt x="253522" y="279"/>
                  </a:cubicBezTo>
                  <a:cubicBezTo>
                    <a:pt x="260853" y="2479"/>
                    <a:pt x="264885" y="6511"/>
                    <a:pt x="263052" y="15308"/>
                  </a:cubicBezTo>
                  <a:cubicBezTo>
                    <a:pt x="260853" y="25571"/>
                    <a:pt x="265985" y="29603"/>
                    <a:pt x="275515" y="27403"/>
                  </a:cubicBezTo>
                  <a:cubicBezTo>
                    <a:pt x="291276" y="24104"/>
                    <a:pt x="297507" y="33635"/>
                    <a:pt x="303005" y="45364"/>
                  </a:cubicBezTo>
                  <a:cubicBezTo>
                    <a:pt x="305571" y="50862"/>
                    <a:pt x="307404" y="56360"/>
                    <a:pt x="303738" y="61125"/>
                  </a:cubicBezTo>
                  <a:cubicBezTo>
                    <a:pt x="298973" y="68089"/>
                    <a:pt x="293842" y="60758"/>
                    <a:pt x="286144" y="61125"/>
                  </a:cubicBezTo>
                  <a:cubicBezTo>
                    <a:pt x="296407" y="63324"/>
                    <a:pt x="301539" y="73587"/>
                    <a:pt x="312535" y="66989"/>
                  </a:cubicBezTo>
                  <a:cubicBezTo>
                    <a:pt x="318400" y="63324"/>
                    <a:pt x="322432" y="61492"/>
                    <a:pt x="324264" y="53061"/>
                  </a:cubicBezTo>
                  <a:cubicBezTo>
                    <a:pt x="327197" y="40232"/>
                    <a:pt x="327930" y="23371"/>
                    <a:pt x="348089" y="22638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2E983C5D-BC49-4923-9AAF-B852ABA53ADC}"/>
                </a:ext>
              </a:extLst>
            </p:cNvPr>
            <p:cNvSpPr/>
            <p:nvPr/>
          </p:nvSpPr>
          <p:spPr>
            <a:xfrm>
              <a:off x="11475731" y="7118510"/>
              <a:ext cx="478162" cy="160068"/>
            </a:xfrm>
            <a:custGeom>
              <a:avLst/>
              <a:gdLst>
                <a:gd name="connsiteX0" fmla="*/ 381381 w 478162"/>
                <a:gd name="connsiteY0" fmla="*/ 142313 h 160068"/>
                <a:gd name="connsiteX1" fmla="*/ 311006 w 478162"/>
                <a:gd name="connsiteY1" fmla="*/ 122887 h 160068"/>
                <a:gd name="connsiteX2" fmla="*/ 272519 w 478162"/>
                <a:gd name="connsiteY2" fmla="*/ 122887 h 160068"/>
                <a:gd name="connsiteX3" fmla="*/ 266288 w 478162"/>
                <a:gd name="connsiteY3" fmla="*/ 126186 h 160068"/>
                <a:gd name="connsiteX4" fmla="*/ 170622 w 478162"/>
                <a:gd name="connsiteY4" fmla="*/ 107859 h 160068"/>
                <a:gd name="connsiteX5" fmla="*/ 119673 w 478162"/>
                <a:gd name="connsiteY5" fmla="*/ 98695 h 160068"/>
                <a:gd name="connsiteX6" fmla="*/ 92182 w 478162"/>
                <a:gd name="connsiteY6" fmla="*/ 94297 h 160068"/>
                <a:gd name="connsiteX7" fmla="*/ 13743 w 478162"/>
                <a:gd name="connsiteY7" fmla="*/ 74870 h 160068"/>
                <a:gd name="connsiteX8" fmla="*/ 181 w 478162"/>
                <a:gd name="connsiteY8" fmla="*/ 61675 h 160068"/>
                <a:gd name="connsiteX9" fmla="*/ 38301 w 478162"/>
                <a:gd name="connsiteY9" fmla="*/ 53977 h 160068"/>
                <a:gd name="connsiteX10" fmla="*/ 56262 w 478162"/>
                <a:gd name="connsiteY10" fmla="*/ 46280 h 160068"/>
                <a:gd name="connsiteX11" fmla="*/ 67991 w 478162"/>
                <a:gd name="connsiteY11" fmla="*/ 37483 h 160068"/>
                <a:gd name="connsiteX12" fmla="*/ 83385 w 478162"/>
                <a:gd name="connsiteY12" fmla="*/ 50312 h 160068"/>
                <a:gd name="connsiteX13" fmla="*/ 117107 w 478162"/>
                <a:gd name="connsiteY13" fmla="*/ 55810 h 160068"/>
                <a:gd name="connsiteX14" fmla="*/ 142032 w 478162"/>
                <a:gd name="connsiteY14" fmla="*/ 58376 h 160068"/>
                <a:gd name="connsiteX15" fmla="*/ 171721 w 478162"/>
                <a:gd name="connsiteY15" fmla="*/ 28686 h 160068"/>
                <a:gd name="connsiteX16" fmla="*/ 173554 w 478162"/>
                <a:gd name="connsiteY16" fmla="*/ 52511 h 160068"/>
                <a:gd name="connsiteX17" fmla="*/ 198845 w 478162"/>
                <a:gd name="connsiteY17" fmla="*/ 16957 h 160068"/>
                <a:gd name="connsiteX18" fmla="*/ 210941 w 478162"/>
                <a:gd name="connsiteY18" fmla="*/ 3029 h 160068"/>
                <a:gd name="connsiteX19" fmla="*/ 256392 w 478162"/>
                <a:gd name="connsiteY19" fmla="*/ 16591 h 160068"/>
                <a:gd name="connsiteX20" fmla="*/ 268121 w 478162"/>
                <a:gd name="connsiteY20" fmla="*/ 20256 h 160068"/>
                <a:gd name="connsiteX21" fmla="*/ 323102 w 478162"/>
                <a:gd name="connsiteY21" fmla="*/ 11092 h 160068"/>
                <a:gd name="connsiteX22" fmla="*/ 356823 w 478162"/>
                <a:gd name="connsiteY22" fmla="*/ 30519 h 160068"/>
                <a:gd name="connsiteX23" fmla="*/ 355724 w 478162"/>
                <a:gd name="connsiteY23" fmla="*/ 37483 h 160068"/>
                <a:gd name="connsiteX24" fmla="*/ 337763 w 478162"/>
                <a:gd name="connsiteY24" fmla="*/ 75603 h 160068"/>
                <a:gd name="connsiteX25" fmla="*/ 341062 w 478162"/>
                <a:gd name="connsiteY25" fmla="*/ 92831 h 160068"/>
                <a:gd name="connsiteX26" fmla="*/ 371851 w 478162"/>
                <a:gd name="connsiteY26" fmla="*/ 115923 h 160068"/>
                <a:gd name="connsiteX27" fmla="*/ 379915 w 478162"/>
                <a:gd name="connsiteY27" fmla="*/ 111524 h 160068"/>
                <a:gd name="connsiteX28" fmla="*/ 396043 w 478162"/>
                <a:gd name="connsiteY28" fmla="*/ 119588 h 160068"/>
                <a:gd name="connsiteX29" fmla="*/ 410338 w 478162"/>
                <a:gd name="connsiteY29" fmla="*/ 103094 h 160068"/>
                <a:gd name="connsiteX30" fmla="*/ 415836 w 478162"/>
                <a:gd name="connsiteY30" fmla="*/ 108225 h 160068"/>
                <a:gd name="connsiteX31" fmla="*/ 437095 w 478162"/>
                <a:gd name="connsiteY31" fmla="*/ 130584 h 160068"/>
                <a:gd name="connsiteX32" fmla="*/ 471916 w 478162"/>
                <a:gd name="connsiteY32" fmla="*/ 131317 h 160068"/>
                <a:gd name="connsiteX33" fmla="*/ 477781 w 478162"/>
                <a:gd name="connsiteY33" fmla="*/ 139381 h 160068"/>
                <a:gd name="connsiteX34" fmla="*/ 468618 w 478162"/>
                <a:gd name="connsiteY34" fmla="*/ 156975 h 160068"/>
                <a:gd name="connsiteX35" fmla="*/ 453956 w 478162"/>
                <a:gd name="connsiteY35" fmla="*/ 150377 h 160068"/>
                <a:gd name="connsiteX36" fmla="*/ 450291 w 478162"/>
                <a:gd name="connsiteY36" fmla="*/ 149278 h 160068"/>
                <a:gd name="connsiteX37" fmla="*/ 392378 w 478162"/>
                <a:gd name="connsiteY37" fmla="*/ 138648 h 160068"/>
                <a:gd name="connsiteX38" fmla="*/ 381381 w 478162"/>
                <a:gd name="connsiteY38" fmla="*/ 142313 h 16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162" h="160068">
                  <a:moveTo>
                    <a:pt x="381381" y="142313"/>
                  </a:moveTo>
                  <a:cubicBezTo>
                    <a:pt x="357923" y="135716"/>
                    <a:pt x="334831" y="128018"/>
                    <a:pt x="311006" y="122887"/>
                  </a:cubicBezTo>
                  <a:cubicBezTo>
                    <a:pt x="298544" y="120321"/>
                    <a:pt x="285348" y="117022"/>
                    <a:pt x="272519" y="122887"/>
                  </a:cubicBezTo>
                  <a:cubicBezTo>
                    <a:pt x="270687" y="124719"/>
                    <a:pt x="268487" y="126919"/>
                    <a:pt x="266288" y="126186"/>
                  </a:cubicBezTo>
                  <a:cubicBezTo>
                    <a:pt x="235499" y="114456"/>
                    <a:pt x="200678" y="124353"/>
                    <a:pt x="170622" y="107859"/>
                  </a:cubicBezTo>
                  <a:cubicBezTo>
                    <a:pt x="155227" y="99428"/>
                    <a:pt x="136900" y="99428"/>
                    <a:pt x="119673" y="98695"/>
                  </a:cubicBezTo>
                  <a:cubicBezTo>
                    <a:pt x="110143" y="98329"/>
                    <a:pt x="100979" y="98695"/>
                    <a:pt x="92182" y="94297"/>
                  </a:cubicBezTo>
                  <a:cubicBezTo>
                    <a:pt x="66525" y="85866"/>
                    <a:pt x="39401" y="84034"/>
                    <a:pt x="13743" y="74870"/>
                  </a:cubicBezTo>
                  <a:cubicBezTo>
                    <a:pt x="6412" y="72304"/>
                    <a:pt x="-1285" y="72304"/>
                    <a:pt x="181" y="61675"/>
                  </a:cubicBezTo>
                  <a:cubicBezTo>
                    <a:pt x="11544" y="52511"/>
                    <a:pt x="20341" y="35284"/>
                    <a:pt x="38301" y="53977"/>
                  </a:cubicBezTo>
                  <a:cubicBezTo>
                    <a:pt x="41234" y="56910"/>
                    <a:pt x="50397" y="49579"/>
                    <a:pt x="56262" y="46280"/>
                  </a:cubicBezTo>
                  <a:cubicBezTo>
                    <a:pt x="60660" y="44081"/>
                    <a:pt x="59927" y="34184"/>
                    <a:pt x="67991" y="37483"/>
                  </a:cubicBezTo>
                  <a:cubicBezTo>
                    <a:pt x="74222" y="40416"/>
                    <a:pt x="79720" y="44081"/>
                    <a:pt x="83385" y="50312"/>
                  </a:cubicBezTo>
                  <a:cubicBezTo>
                    <a:pt x="89983" y="61675"/>
                    <a:pt x="108310" y="65340"/>
                    <a:pt x="117107" y="55810"/>
                  </a:cubicBezTo>
                  <a:cubicBezTo>
                    <a:pt x="126271" y="45914"/>
                    <a:pt x="133601" y="43348"/>
                    <a:pt x="142032" y="58376"/>
                  </a:cubicBezTo>
                  <a:cubicBezTo>
                    <a:pt x="142398" y="28686"/>
                    <a:pt x="144597" y="26487"/>
                    <a:pt x="171721" y="28686"/>
                  </a:cubicBezTo>
                  <a:cubicBezTo>
                    <a:pt x="188582" y="34918"/>
                    <a:pt x="179052" y="42981"/>
                    <a:pt x="173554" y="52511"/>
                  </a:cubicBezTo>
                  <a:cubicBezTo>
                    <a:pt x="187482" y="43714"/>
                    <a:pt x="201411" y="37117"/>
                    <a:pt x="198845" y="16957"/>
                  </a:cubicBezTo>
                  <a:cubicBezTo>
                    <a:pt x="197745" y="9260"/>
                    <a:pt x="204343" y="6328"/>
                    <a:pt x="210941" y="3029"/>
                  </a:cubicBezTo>
                  <a:cubicBezTo>
                    <a:pt x="231101" y="-7234"/>
                    <a:pt x="241364" y="11459"/>
                    <a:pt x="256392" y="16591"/>
                  </a:cubicBezTo>
                  <a:cubicBezTo>
                    <a:pt x="260424" y="18057"/>
                    <a:pt x="263356" y="22822"/>
                    <a:pt x="268121" y="20256"/>
                  </a:cubicBezTo>
                  <a:cubicBezTo>
                    <a:pt x="285348" y="11459"/>
                    <a:pt x="305141" y="17690"/>
                    <a:pt x="323102" y="11092"/>
                  </a:cubicBezTo>
                  <a:cubicBezTo>
                    <a:pt x="337030" y="5961"/>
                    <a:pt x="352791" y="16591"/>
                    <a:pt x="356823" y="30519"/>
                  </a:cubicBezTo>
                  <a:cubicBezTo>
                    <a:pt x="357556" y="33085"/>
                    <a:pt x="357923" y="36017"/>
                    <a:pt x="355724" y="37483"/>
                  </a:cubicBezTo>
                  <a:cubicBezTo>
                    <a:pt x="341795" y="46280"/>
                    <a:pt x="346927" y="64241"/>
                    <a:pt x="337763" y="75603"/>
                  </a:cubicBezTo>
                  <a:cubicBezTo>
                    <a:pt x="332998" y="81101"/>
                    <a:pt x="337030" y="88066"/>
                    <a:pt x="341062" y="92831"/>
                  </a:cubicBezTo>
                  <a:cubicBezTo>
                    <a:pt x="349493" y="102727"/>
                    <a:pt x="363421" y="105293"/>
                    <a:pt x="371851" y="115923"/>
                  </a:cubicBezTo>
                  <a:cubicBezTo>
                    <a:pt x="375150" y="119954"/>
                    <a:pt x="377349" y="113357"/>
                    <a:pt x="379915" y="111524"/>
                  </a:cubicBezTo>
                  <a:cubicBezTo>
                    <a:pt x="390545" y="102727"/>
                    <a:pt x="393111" y="104193"/>
                    <a:pt x="396043" y="119588"/>
                  </a:cubicBezTo>
                  <a:cubicBezTo>
                    <a:pt x="401908" y="114823"/>
                    <a:pt x="402274" y="105659"/>
                    <a:pt x="410338" y="103094"/>
                  </a:cubicBezTo>
                  <a:cubicBezTo>
                    <a:pt x="413637" y="103094"/>
                    <a:pt x="415103" y="105293"/>
                    <a:pt x="415836" y="108225"/>
                  </a:cubicBezTo>
                  <a:cubicBezTo>
                    <a:pt x="413637" y="124353"/>
                    <a:pt x="420967" y="131684"/>
                    <a:pt x="437095" y="130584"/>
                  </a:cubicBezTo>
                  <a:cubicBezTo>
                    <a:pt x="448824" y="129851"/>
                    <a:pt x="459821" y="137548"/>
                    <a:pt x="471916" y="131317"/>
                  </a:cubicBezTo>
                  <a:cubicBezTo>
                    <a:pt x="476315" y="129118"/>
                    <a:pt x="479247" y="133150"/>
                    <a:pt x="477781" y="139381"/>
                  </a:cubicBezTo>
                  <a:cubicBezTo>
                    <a:pt x="475948" y="145979"/>
                    <a:pt x="474482" y="152210"/>
                    <a:pt x="468618" y="156975"/>
                  </a:cubicBezTo>
                  <a:cubicBezTo>
                    <a:pt x="458354" y="165772"/>
                    <a:pt x="458354" y="153309"/>
                    <a:pt x="453956" y="150377"/>
                  </a:cubicBezTo>
                  <a:cubicBezTo>
                    <a:pt x="452856" y="149644"/>
                    <a:pt x="451390" y="148911"/>
                    <a:pt x="450291" y="149278"/>
                  </a:cubicBezTo>
                  <a:cubicBezTo>
                    <a:pt x="429031" y="155142"/>
                    <a:pt x="412171" y="138281"/>
                    <a:pt x="392378" y="138648"/>
                  </a:cubicBezTo>
                  <a:cubicBezTo>
                    <a:pt x="388346" y="138648"/>
                    <a:pt x="385047" y="140847"/>
                    <a:pt x="381381" y="142313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CEB50C9A-022A-4B3B-99C9-86FBF93A0035}"/>
                </a:ext>
              </a:extLst>
            </p:cNvPr>
            <p:cNvSpPr/>
            <p:nvPr/>
          </p:nvSpPr>
          <p:spPr>
            <a:xfrm>
              <a:off x="11859443" y="7107243"/>
              <a:ext cx="220280" cy="135985"/>
            </a:xfrm>
            <a:custGeom>
              <a:avLst/>
              <a:gdLst>
                <a:gd name="connsiteX0" fmla="*/ 31758 w 220280"/>
                <a:gd name="connsiteY0" fmla="*/ 119492 h 135985"/>
                <a:gd name="connsiteX1" fmla="*/ 28092 w 220280"/>
                <a:gd name="connsiteY1" fmla="*/ 115826 h 135985"/>
                <a:gd name="connsiteX2" fmla="*/ 20762 w 220280"/>
                <a:gd name="connsiteY2" fmla="*/ 96400 h 135985"/>
                <a:gd name="connsiteX3" fmla="*/ 17829 w 220280"/>
                <a:gd name="connsiteY3" fmla="*/ 65610 h 135985"/>
                <a:gd name="connsiteX4" fmla="*/ 4267 w 220280"/>
                <a:gd name="connsiteY4" fmla="*/ 38853 h 135985"/>
                <a:gd name="connsiteX5" fmla="*/ 236 w 220280"/>
                <a:gd name="connsiteY5" fmla="*/ 35554 h 135985"/>
                <a:gd name="connsiteX6" fmla="*/ 13431 w 220280"/>
                <a:gd name="connsiteY6" fmla="*/ 18694 h 135985"/>
                <a:gd name="connsiteX7" fmla="*/ 40188 w 220280"/>
                <a:gd name="connsiteY7" fmla="*/ 23092 h 135985"/>
                <a:gd name="connsiteX8" fmla="*/ 61814 w 220280"/>
                <a:gd name="connsiteY8" fmla="*/ 34821 h 135985"/>
                <a:gd name="connsiteX9" fmla="*/ 95902 w 220280"/>
                <a:gd name="connsiteY9" fmla="*/ 0 h 135985"/>
                <a:gd name="connsiteX10" fmla="*/ 113862 w 220280"/>
                <a:gd name="connsiteY10" fmla="*/ 23458 h 135985"/>
                <a:gd name="connsiteX11" fmla="*/ 118994 w 220280"/>
                <a:gd name="connsiteY11" fmla="*/ 27124 h 135985"/>
                <a:gd name="connsiteX12" fmla="*/ 156381 w 220280"/>
                <a:gd name="connsiteY12" fmla="*/ 17960 h 135985"/>
                <a:gd name="connsiteX13" fmla="*/ 163712 w 220280"/>
                <a:gd name="connsiteY13" fmla="*/ 12096 h 135985"/>
                <a:gd name="connsiteX14" fmla="*/ 165544 w 220280"/>
                <a:gd name="connsiteY14" fmla="*/ 21626 h 135985"/>
                <a:gd name="connsiteX15" fmla="*/ 165178 w 220280"/>
                <a:gd name="connsiteY15" fmla="*/ 53881 h 135985"/>
                <a:gd name="connsiteX16" fmla="*/ 190469 w 220280"/>
                <a:gd name="connsiteY16" fmla="*/ 50949 h 135985"/>
                <a:gd name="connsiteX17" fmla="*/ 213195 w 220280"/>
                <a:gd name="connsiteY17" fmla="*/ 64511 h 135985"/>
                <a:gd name="connsiteX18" fmla="*/ 220159 w 220280"/>
                <a:gd name="connsiteY18" fmla="*/ 75141 h 135985"/>
                <a:gd name="connsiteX19" fmla="*/ 211362 w 220280"/>
                <a:gd name="connsiteY19" fmla="*/ 78439 h 135985"/>
                <a:gd name="connsiteX20" fmla="*/ 197800 w 220280"/>
                <a:gd name="connsiteY20" fmla="*/ 86137 h 135985"/>
                <a:gd name="connsiteX21" fmla="*/ 168477 w 220280"/>
                <a:gd name="connsiteY21" fmla="*/ 99332 h 135985"/>
                <a:gd name="connsiteX22" fmla="*/ 183138 w 220280"/>
                <a:gd name="connsiteY22" fmla="*/ 87236 h 135985"/>
                <a:gd name="connsiteX23" fmla="*/ 168477 w 220280"/>
                <a:gd name="connsiteY23" fmla="*/ 88336 h 135985"/>
                <a:gd name="connsiteX24" fmla="*/ 132556 w 220280"/>
                <a:gd name="connsiteY24" fmla="*/ 110328 h 135985"/>
                <a:gd name="connsiteX25" fmla="*/ 93336 w 220280"/>
                <a:gd name="connsiteY25" fmla="*/ 135986 h 135985"/>
                <a:gd name="connsiteX26" fmla="*/ 88938 w 220280"/>
                <a:gd name="connsiteY26" fmla="*/ 118758 h 135985"/>
                <a:gd name="connsiteX27" fmla="*/ 79408 w 220280"/>
                <a:gd name="connsiteY27" fmla="*/ 125723 h 135985"/>
                <a:gd name="connsiteX28" fmla="*/ 69878 w 220280"/>
                <a:gd name="connsiteY28" fmla="*/ 125356 h 135985"/>
                <a:gd name="connsiteX29" fmla="*/ 55583 w 220280"/>
                <a:gd name="connsiteY29" fmla="*/ 123157 h 135985"/>
                <a:gd name="connsiteX30" fmla="*/ 31758 w 220280"/>
                <a:gd name="connsiteY30" fmla="*/ 119492 h 135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0280" h="135985">
                  <a:moveTo>
                    <a:pt x="31758" y="119492"/>
                  </a:moveTo>
                  <a:cubicBezTo>
                    <a:pt x="30658" y="118392"/>
                    <a:pt x="29192" y="116926"/>
                    <a:pt x="28092" y="115826"/>
                  </a:cubicBezTo>
                  <a:cubicBezTo>
                    <a:pt x="28459" y="113627"/>
                    <a:pt x="22594" y="99699"/>
                    <a:pt x="20762" y="96400"/>
                  </a:cubicBezTo>
                  <a:cubicBezTo>
                    <a:pt x="15630" y="86503"/>
                    <a:pt x="17463" y="75873"/>
                    <a:pt x="17829" y="65610"/>
                  </a:cubicBezTo>
                  <a:cubicBezTo>
                    <a:pt x="17829" y="54248"/>
                    <a:pt x="18196" y="42885"/>
                    <a:pt x="4267" y="38853"/>
                  </a:cubicBezTo>
                  <a:cubicBezTo>
                    <a:pt x="2435" y="38120"/>
                    <a:pt x="1335" y="37020"/>
                    <a:pt x="236" y="35554"/>
                  </a:cubicBezTo>
                  <a:cubicBezTo>
                    <a:pt x="-1231" y="25291"/>
                    <a:pt x="4267" y="20526"/>
                    <a:pt x="13431" y="18694"/>
                  </a:cubicBezTo>
                  <a:cubicBezTo>
                    <a:pt x="22228" y="20160"/>
                    <a:pt x="31758" y="20160"/>
                    <a:pt x="40188" y="23092"/>
                  </a:cubicBezTo>
                  <a:cubicBezTo>
                    <a:pt x="48252" y="25658"/>
                    <a:pt x="55216" y="31156"/>
                    <a:pt x="61814" y="34821"/>
                  </a:cubicBezTo>
                  <a:cubicBezTo>
                    <a:pt x="64380" y="14295"/>
                    <a:pt x="81607" y="8064"/>
                    <a:pt x="95902" y="0"/>
                  </a:cubicBezTo>
                  <a:cubicBezTo>
                    <a:pt x="103233" y="6598"/>
                    <a:pt x="121560" y="4765"/>
                    <a:pt x="113862" y="23458"/>
                  </a:cubicBezTo>
                  <a:cubicBezTo>
                    <a:pt x="112763" y="26391"/>
                    <a:pt x="117161" y="26757"/>
                    <a:pt x="118994" y="27124"/>
                  </a:cubicBezTo>
                  <a:cubicBezTo>
                    <a:pt x="132189" y="27124"/>
                    <a:pt x="147217" y="33355"/>
                    <a:pt x="156381" y="17960"/>
                  </a:cubicBezTo>
                  <a:cubicBezTo>
                    <a:pt x="158214" y="15028"/>
                    <a:pt x="158214" y="10263"/>
                    <a:pt x="163712" y="12096"/>
                  </a:cubicBezTo>
                  <a:cubicBezTo>
                    <a:pt x="170676" y="14295"/>
                    <a:pt x="165911" y="17960"/>
                    <a:pt x="165544" y="21626"/>
                  </a:cubicBezTo>
                  <a:cubicBezTo>
                    <a:pt x="164445" y="31156"/>
                    <a:pt x="165178" y="40686"/>
                    <a:pt x="165178" y="53881"/>
                  </a:cubicBezTo>
                  <a:cubicBezTo>
                    <a:pt x="174341" y="38120"/>
                    <a:pt x="181306" y="38853"/>
                    <a:pt x="190469" y="50949"/>
                  </a:cubicBezTo>
                  <a:cubicBezTo>
                    <a:pt x="195601" y="57547"/>
                    <a:pt x="204764" y="62678"/>
                    <a:pt x="213195" y="64511"/>
                  </a:cubicBezTo>
                  <a:cubicBezTo>
                    <a:pt x="220525" y="66344"/>
                    <a:pt x="220525" y="71475"/>
                    <a:pt x="220159" y="75141"/>
                  </a:cubicBezTo>
                  <a:cubicBezTo>
                    <a:pt x="220159" y="80639"/>
                    <a:pt x="214294" y="79172"/>
                    <a:pt x="211362" y="78439"/>
                  </a:cubicBezTo>
                  <a:cubicBezTo>
                    <a:pt x="203664" y="76240"/>
                    <a:pt x="201465" y="80639"/>
                    <a:pt x="197800" y="86137"/>
                  </a:cubicBezTo>
                  <a:cubicBezTo>
                    <a:pt x="191202" y="95667"/>
                    <a:pt x="182405" y="103731"/>
                    <a:pt x="168477" y="99332"/>
                  </a:cubicBezTo>
                  <a:cubicBezTo>
                    <a:pt x="170309" y="90168"/>
                    <a:pt x="183138" y="97133"/>
                    <a:pt x="183138" y="87236"/>
                  </a:cubicBezTo>
                  <a:cubicBezTo>
                    <a:pt x="178007" y="81738"/>
                    <a:pt x="171043" y="85770"/>
                    <a:pt x="168477" y="88336"/>
                  </a:cubicBezTo>
                  <a:cubicBezTo>
                    <a:pt x="158214" y="98599"/>
                    <a:pt x="150516" y="112161"/>
                    <a:pt x="132556" y="110328"/>
                  </a:cubicBezTo>
                  <a:cubicBezTo>
                    <a:pt x="129257" y="133420"/>
                    <a:pt x="106165" y="126089"/>
                    <a:pt x="93336" y="135986"/>
                  </a:cubicBezTo>
                  <a:cubicBezTo>
                    <a:pt x="88571" y="131221"/>
                    <a:pt x="94436" y="123524"/>
                    <a:pt x="88938" y="118758"/>
                  </a:cubicBezTo>
                  <a:cubicBezTo>
                    <a:pt x="83806" y="118025"/>
                    <a:pt x="80507" y="122790"/>
                    <a:pt x="79408" y="125723"/>
                  </a:cubicBezTo>
                  <a:cubicBezTo>
                    <a:pt x="75009" y="135986"/>
                    <a:pt x="73910" y="131588"/>
                    <a:pt x="69878" y="125356"/>
                  </a:cubicBezTo>
                  <a:cubicBezTo>
                    <a:pt x="66946" y="120591"/>
                    <a:pt x="63647" y="109595"/>
                    <a:pt x="55583" y="123157"/>
                  </a:cubicBezTo>
                  <a:cubicBezTo>
                    <a:pt x="47519" y="137085"/>
                    <a:pt x="39822" y="122057"/>
                    <a:pt x="31758" y="119492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A66F7B9F-0F8D-4ECF-AA75-DE5549DE49CC}"/>
                </a:ext>
              </a:extLst>
            </p:cNvPr>
            <p:cNvSpPr/>
            <p:nvPr/>
          </p:nvSpPr>
          <p:spPr>
            <a:xfrm>
              <a:off x="12045592" y="7218671"/>
              <a:ext cx="16415" cy="45817"/>
            </a:xfrm>
            <a:custGeom>
              <a:avLst/>
              <a:gdLst>
                <a:gd name="connsiteX0" fmla="*/ 10551 w 16415"/>
                <a:gd name="connsiteY0" fmla="*/ 0 h 45817"/>
                <a:gd name="connsiteX1" fmla="*/ 16416 w 16415"/>
                <a:gd name="connsiteY1" fmla="*/ 3665 h 45817"/>
                <a:gd name="connsiteX2" fmla="*/ 13117 w 16415"/>
                <a:gd name="connsiteY2" fmla="*/ 42885 h 45817"/>
                <a:gd name="connsiteX3" fmla="*/ 7252 w 16415"/>
                <a:gd name="connsiteY3" fmla="*/ 45817 h 45817"/>
                <a:gd name="connsiteX4" fmla="*/ 10551 w 16415"/>
                <a:gd name="connsiteY4" fmla="*/ 0 h 4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5" h="45817">
                  <a:moveTo>
                    <a:pt x="10551" y="0"/>
                  </a:moveTo>
                  <a:cubicBezTo>
                    <a:pt x="12750" y="1100"/>
                    <a:pt x="16416" y="2566"/>
                    <a:pt x="16416" y="3665"/>
                  </a:cubicBezTo>
                  <a:cubicBezTo>
                    <a:pt x="14950" y="16494"/>
                    <a:pt x="10185" y="29323"/>
                    <a:pt x="13117" y="42885"/>
                  </a:cubicBezTo>
                  <a:cubicBezTo>
                    <a:pt x="13117" y="43618"/>
                    <a:pt x="9085" y="45084"/>
                    <a:pt x="7252" y="45817"/>
                  </a:cubicBezTo>
                  <a:cubicBezTo>
                    <a:pt x="-3744" y="35188"/>
                    <a:pt x="-1911" y="15028"/>
                    <a:pt x="10551" y="0"/>
                  </a:cubicBezTo>
                  <a:close/>
                </a:path>
              </a:pathLst>
            </a:custGeom>
            <a:solidFill>
              <a:srgbClr val="C296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27133891-3E64-42B4-A001-1794FFF1FC39}"/>
                </a:ext>
              </a:extLst>
            </p:cNvPr>
            <p:cNvSpPr/>
            <p:nvPr/>
          </p:nvSpPr>
          <p:spPr>
            <a:xfrm>
              <a:off x="12096427" y="7291612"/>
              <a:ext cx="12299" cy="17960"/>
            </a:xfrm>
            <a:custGeom>
              <a:avLst/>
              <a:gdLst>
                <a:gd name="connsiteX0" fmla="*/ 8466 w 12299"/>
                <a:gd name="connsiteY0" fmla="*/ 0 h 17960"/>
                <a:gd name="connsiteX1" fmla="*/ 11765 w 12299"/>
                <a:gd name="connsiteY1" fmla="*/ 6964 h 17960"/>
                <a:gd name="connsiteX2" fmla="*/ 3334 w 12299"/>
                <a:gd name="connsiteY2" fmla="*/ 17961 h 17960"/>
                <a:gd name="connsiteX3" fmla="*/ 36 w 12299"/>
                <a:gd name="connsiteY3" fmla="*/ 8064 h 17960"/>
                <a:gd name="connsiteX4" fmla="*/ 8466 w 12299"/>
                <a:gd name="connsiteY4" fmla="*/ 0 h 1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9" h="17960">
                  <a:moveTo>
                    <a:pt x="8466" y="0"/>
                  </a:moveTo>
                  <a:cubicBezTo>
                    <a:pt x="12498" y="1100"/>
                    <a:pt x="12864" y="4399"/>
                    <a:pt x="11765" y="6964"/>
                  </a:cubicBezTo>
                  <a:cubicBezTo>
                    <a:pt x="9566" y="10996"/>
                    <a:pt x="6267" y="14295"/>
                    <a:pt x="3334" y="17961"/>
                  </a:cubicBezTo>
                  <a:cubicBezTo>
                    <a:pt x="2235" y="14662"/>
                    <a:pt x="-331" y="10996"/>
                    <a:pt x="36" y="8064"/>
                  </a:cubicBezTo>
                  <a:cubicBezTo>
                    <a:pt x="402" y="4032"/>
                    <a:pt x="4067" y="1100"/>
                    <a:pt x="8466" y="0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E7C9E0-001B-426C-92AF-14AB6F5B5DC2}"/>
                </a:ext>
              </a:extLst>
            </p:cNvPr>
            <p:cNvSpPr/>
            <p:nvPr/>
          </p:nvSpPr>
          <p:spPr>
            <a:xfrm>
              <a:off x="11589764" y="4533042"/>
              <a:ext cx="209360" cy="122451"/>
            </a:xfrm>
            <a:custGeom>
              <a:avLst/>
              <a:gdLst>
                <a:gd name="connsiteX0" fmla="*/ 31298 w 209360"/>
                <a:gd name="connsiteY0" fmla="*/ 71475 h 122451"/>
                <a:gd name="connsiteX1" fmla="*/ 6007 w 209360"/>
                <a:gd name="connsiteY1" fmla="*/ 69276 h 122451"/>
                <a:gd name="connsiteX2" fmla="*/ 12238 w 209360"/>
                <a:gd name="connsiteY2" fmla="*/ 49849 h 122451"/>
                <a:gd name="connsiteX3" fmla="*/ 23600 w 209360"/>
                <a:gd name="connsiteY3" fmla="*/ 41052 h 122451"/>
                <a:gd name="connsiteX4" fmla="*/ 45226 w 209360"/>
                <a:gd name="connsiteY4" fmla="*/ 0 h 122451"/>
                <a:gd name="connsiteX5" fmla="*/ 75649 w 209360"/>
                <a:gd name="connsiteY5" fmla="*/ 10263 h 122451"/>
                <a:gd name="connsiteX6" fmla="*/ 88111 w 209360"/>
                <a:gd name="connsiteY6" fmla="*/ 27490 h 122451"/>
                <a:gd name="connsiteX7" fmla="*/ 106072 w 209360"/>
                <a:gd name="connsiteY7" fmla="*/ 8064 h 122451"/>
                <a:gd name="connsiteX8" fmla="*/ 146757 w 209360"/>
                <a:gd name="connsiteY8" fmla="*/ 34088 h 122451"/>
                <a:gd name="connsiteX9" fmla="*/ 148590 w 209360"/>
                <a:gd name="connsiteY9" fmla="*/ 51682 h 122451"/>
                <a:gd name="connsiteX10" fmla="*/ 162885 w 209360"/>
                <a:gd name="connsiteY10" fmla="*/ 45451 h 122451"/>
                <a:gd name="connsiteX11" fmla="*/ 204304 w 209360"/>
                <a:gd name="connsiteY11" fmla="*/ 67810 h 122451"/>
                <a:gd name="connsiteX12" fmla="*/ 207603 w 209360"/>
                <a:gd name="connsiteY12" fmla="*/ 78806 h 122451"/>
                <a:gd name="connsiteX13" fmla="*/ 202105 w 209360"/>
                <a:gd name="connsiteY13" fmla="*/ 98599 h 122451"/>
                <a:gd name="connsiteX14" fmla="*/ 198073 w 209360"/>
                <a:gd name="connsiteY14" fmla="*/ 113627 h 122451"/>
                <a:gd name="connsiteX15" fmla="*/ 189642 w 209360"/>
                <a:gd name="connsiteY15" fmla="*/ 122424 h 122451"/>
                <a:gd name="connsiteX16" fmla="*/ 142359 w 209360"/>
                <a:gd name="connsiteY16" fmla="*/ 89069 h 122451"/>
                <a:gd name="connsiteX17" fmla="*/ 129164 w 209360"/>
                <a:gd name="connsiteY17" fmla="*/ 85037 h 122451"/>
                <a:gd name="connsiteX18" fmla="*/ 86645 w 209360"/>
                <a:gd name="connsiteY18" fmla="*/ 78073 h 122451"/>
                <a:gd name="connsiteX19" fmla="*/ 77482 w 209360"/>
                <a:gd name="connsiteY19" fmla="*/ 69276 h 122451"/>
                <a:gd name="connsiteX20" fmla="*/ 51457 w 209360"/>
                <a:gd name="connsiteY20" fmla="*/ 67810 h 122451"/>
                <a:gd name="connsiteX21" fmla="*/ 31298 w 209360"/>
                <a:gd name="connsiteY21" fmla="*/ 71475 h 12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9360" h="122451">
                  <a:moveTo>
                    <a:pt x="31298" y="71475"/>
                  </a:moveTo>
                  <a:cubicBezTo>
                    <a:pt x="22134" y="76973"/>
                    <a:pt x="11871" y="74774"/>
                    <a:pt x="6007" y="69276"/>
                  </a:cubicBezTo>
                  <a:cubicBezTo>
                    <a:pt x="1975" y="65610"/>
                    <a:pt x="-7922" y="50949"/>
                    <a:pt x="12238" y="49849"/>
                  </a:cubicBezTo>
                  <a:cubicBezTo>
                    <a:pt x="16270" y="49849"/>
                    <a:pt x="19568" y="44351"/>
                    <a:pt x="23600" y="41052"/>
                  </a:cubicBezTo>
                  <a:cubicBezTo>
                    <a:pt x="30565" y="27124"/>
                    <a:pt x="42660" y="16128"/>
                    <a:pt x="45226" y="0"/>
                  </a:cubicBezTo>
                  <a:cubicBezTo>
                    <a:pt x="54390" y="6598"/>
                    <a:pt x="64286" y="9164"/>
                    <a:pt x="75649" y="10263"/>
                  </a:cubicBezTo>
                  <a:cubicBezTo>
                    <a:pt x="82613" y="10630"/>
                    <a:pt x="85912" y="18327"/>
                    <a:pt x="88111" y="27490"/>
                  </a:cubicBezTo>
                  <a:cubicBezTo>
                    <a:pt x="91777" y="17227"/>
                    <a:pt x="98374" y="11729"/>
                    <a:pt x="106072" y="8064"/>
                  </a:cubicBezTo>
                  <a:cubicBezTo>
                    <a:pt x="121100" y="14662"/>
                    <a:pt x="128797" y="32622"/>
                    <a:pt x="146757" y="34088"/>
                  </a:cubicBezTo>
                  <a:cubicBezTo>
                    <a:pt x="151156" y="39586"/>
                    <a:pt x="143092" y="46184"/>
                    <a:pt x="148590" y="51682"/>
                  </a:cubicBezTo>
                  <a:cubicBezTo>
                    <a:pt x="154821" y="53515"/>
                    <a:pt x="157387" y="46550"/>
                    <a:pt x="162885" y="45451"/>
                  </a:cubicBezTo>
                  <a:cubicBezTo>
                    <a:pt x="178646" y="49483"/>
                    <a:pt x="190009" y="61578"/>
                    <a:pt x="204304" y="67810"/>
                  </a:cubicBezTo>
                  <a:cubicBezTo>
                    <a:pt x="206137" y="71475"/>
                    <a:pt x="212368" y="73674"/>
                    <a:pt x="207603" y="78806"/>
                  </a:cubicBezTo>
                  <a:cubicBezTo>
                    <a:pt x="208336" y="86137"/>
                    <a:pt x="205037" y="92368"/>
                    <a:pt x="202105" y="98599"/>
                  </a:cubicBezTo>
                  <a:cubicBezTo>
                    <a:pt x="198439" y="102997"/>
                    <a:pt x="197706" y="108129"/>
                    <a:pt x="198073" y="113627"/>
                  </a:cubicBezTo>
                  <a:cubicBezTo>
                    <a:pt x="198439" y="119492"/>
                    <a:pt x="195874" y="122790"/>
                    <a:pt x="189642" y="122424"/>
                  </a:cubicBezTo>
                  <a:cubicBezTo>
                    <a:pt x="168383" y="119125"/>
                    <a:pt x="155188" y="104830"/>
                    <a:pt x="142359" y="89069"/>
                  </a:cubicBezTo>
                  <a:cubicBezTo>
                    <a:pt x="138327" y="85770"/>
                    <a:pt x="132462" y="82105"/>
                    <a:pt x="129164" y="85037"/>
                  </a:cubicBezTo>
                  <a:cubicBezTo>
                    <a:pt x="111936" y="98232"/>
                    <a:pt x="99840" y="85404"/>
                    <a:pt x="86645" y="78073"/>
                  </a:cubicBezTo>
                  <a:cubicBezTo>
                    <a:pt x="83346" y="75507"/>
                    <a:pt x="80047" y="72575"/>
                    <a:pt x="77482" y="69276"/>
                  </a:cubicBezTo>
                  <a:cubicBezTo>
                    <a:pt x="69418" y="59013"/>
                    <a:pt x="60621" y="58280"/>
                    <a:pt x="51457" y="67810"/>
                  </a:cubicBezTo>
                  <a:cubicBezTo>
                    <a:pt x="44860" y="70742"/>
                    <a:pt x="38995" y="76607"/>
                    <a:pt x="31298" y="71475"/>
                  </a:cubicBezTo>
                  <a:close/>
                </a:path>
              </a:pathLst>
            </a:custGeom>
            <a:solidFill>
              <a:srgbClr val="E6DC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56F83877-B62D-4DF3-9C94-E1A29DDE0E42}"/>
                </a:ext>
              </a:extLst>
            </p:cNvPr>
            <p:cNvSpPr/>
            <p:nvPr/>
          </p:nvSpPr>
          <p:spPr>
            <a:xfrm>
              <a:off x="11819544" y="4521313"/>
              <a:ext cx="192522" cy="96399"/>
            </a:xfrm>
            <a:custGeom>
              <a:avLst/>
              <a:gdLst>
                <a:gd name="connsiteX0" fmla="*/ 7878 w 192522"/>
                <a:gd name="connsiteY0" fmla="*/ 8064 h 96399"/>
                <a:gd name="connsiteX1" fmla="*/ 12644 w 192522"/>
                <a:gd name="connsiteY1" fmla="*/ 0 h 96399"/>
                <a:gd name="connsiteX2" fmla="*/ 20341 w 192522"/>
                <a:gd name="connsiteY2" fmla="*/ 8430 h 96399"/>
                <a:gd name="connsiteX3" fmla="*/ 52963 w 192522"/>
                <a:gd name="connsiteY3" fmla="*/ 41785 h 96399"/>
                <a:gd name="connsiteX4" fmla="*/ 105378 w 192522"/>
                <a:gd name="connsiteY4" fmla="*/ 60479 h 96399"/>
                <a:gd name="connsiteX5" fmla="*/ 127004 w 192522"/>
                <a:gd name="connsiteY5" fmla="*/ 63411 h 96399"/>
                <a:gd name="connsiteX6" fmla="*/ 191881 w 192522"/>
                <a:gd name="connsiteY6" fmla="*/ 49116 h 96399"/>
                <a:gd name="connsiteX7" fmla="*/ 189682 w 192522"/>
                <a:gd name="connsiteY7" fmla="*/ 77706 h 96399"/>
                <a:gd name="connsiteX8" fmla="*/ 190415 w 192522"/>
                <a:gd name="connsiteY8" fmla="*/ 87236 h 96399"/>
                <a:gd name="connsiteX9" fmla="*/ 180152 w 192522"/>
                <a:gd name="connsiteY9" fmla="*/ 87969 h 96399"/>
                <a:gd name="connsiteX10" fmla="*/ 143131 w 192522"/>
                <a:gd name="connsiteY10" fmla="*/ 76240 h 96399"/>
                <a:gd name="connsiteX11" fmla="*/ 117107 w 192522"/>
                <a:gd name="connsiteY11" fmla="*/ 96400 h 96399"/>
                <a:gd name="connsiteX12" fmla="*/ 88151 w 192522"/>
                <a:gd name="connsiteY12" fmla="*/ 88702 h 96399"/>
                <a:gd name="connsiteX13" fmla="*/ 69824 w 192522"/>
                <a:gd name="connsiteY13" fmla="*/ 78073 h 96399"/>
                <a:gd name="connsiteX14" fmla="*/ 44166 w 192522"/>
                <a:gd name="connsiteY14" fmla="*/ 63045 h 96399"/>
                <a:gd name="connsiteX15" fmla="*/ 7512 w 192522"/>
                <a:gd name="connsiteY15" fmla="*/ 48750 h 96399"/>
                <a:gd name="connsiteX16" fmla="*/ 7878 w 192522"/>
                <a:gd name="connsiteY16" fmla="*/ 8064 h 9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2522" h="96399">
                  <a:moveTo>
                    <a:pt x="7878" y="8064"/>
                  </a:moveTo>
                  <a:cubicBezTo>
                    <a:pt x="11544" y="6598"/>
                    <a:pt x="12277" y="3665"/>
                    <a:pt x="12644" y="0"/>
                  </a:cubicBezTo>
                  <a:cubicBezTo>
                    <a:pt x="18142" y="367"/>
                    <a:pt x="19608" y="3665"/>
                    <a:pt x="20341" y="8430"/>
                  </a:cubicBezTo>
                  <a:cubicBezTo>
                    <a:pt x="23640" y="29690"/>
                    <a:pt x="33536" y="37753"/>
                    <a:pt x="52963" y="41785"/>
                  </a:cubicBezTo>
                  <a:cubicBezTo>
                    <a:pt x="70923" y="45817"/>
                    <a:pt x="89250" y="50582"/>
                    <a:pt x="105378" y="60479"/>
                  </a:cubicBezTo>
                  <a:cubicBezTo>
                    <a:pt x="111975" y="64877"/>
                    <a:pt x="119306" y="65244"/>
                    <a:pt x="127004" y="63411"/>
                  </a:cubicBezTo>
                  <a:cubicBezTo>
                    <a:pt x="148629" y="58646"/>
                    <a:pt x="170255" y="53881"/>
                    <a:pt x="191881" y="49116"/>
                  </a:cubicBezTo>
                  <a:cubicBezTo>
                    <a:pt x="184550" y="58280"/>
                    <a:pt x="174287" y="67077"/>
                    <a:pt x="189682" y="77706"/>
                  </a:cubicBezTo>
                  <a:cubicBezTo>
                    <a:pt x="193714" y="80272"/>
                    <a:pt x="192980" y="83937"/>
                    <a:pt x="190415" y="87236"/>
                  </a:cubicBezTo>
                  <a:cubicBezTo>
                    <a:pt x="187482" y="90902"/>
                    <a:pt x="183817" y="89802"/>
                    <a:pt x="180152" y="87969"/>
                  </a:cubicBezTo>
                  <a:cubicBezTo>
                    <a:pt x="168422" y="81738"/>
                    <a:pt x="155594" y="79172"/>
                    <a:pt x="143131" y="76240"/>
                  </a:cubicBezTo>
                  <a:cubicBezTo>
                    <a:pt x="125171" y="71842"/>
                    <a:pt x="118573" y="77340"/>
                    <a:pt x="117107" y="96400"/>
                  </a:cubicBezTo>
                  <a:cubicBezTo>
                    <a:pt x="108310" y="89435"/>
                    <a:pt x="99147" y="86870"/>
                    <a:pt x="88151" y="88702"/>
                  </a:cubicBezTo>
                  <a:cubicBezTo>
                    <a:pt x="80820" y="89802"/>
                    <a:pt x="72389" y="92368"/>
                    <a:pt x="69824" y="78073"/>
                  </a:cubicBezTo>
                  <a:cubicBezTo>
                    <a:pt x="68724" y="71475"/>
                    <a:pt x="52596" y="61945"/>
                    <a:pt x="44166" y="63045"/>
                  </a:cubicBezTo>
                  <a:cubicBezTo>
                    <a:pt x="28038" y="65244"/>
                    <a:pt x="19608" y="53515"/>
                    <a:pt x="7512" y="48750"/>
                  </a:cubicBezTo>
                  <a:cubicBezTo>
                    <a:pt x="548" y="35554"/>
                    <a:pt x="-5317" y="21992"/>
                    <a:pt x="7878" y="8064"/>
                  </a:cubicBezTo>
                  <a:close/>
                </a:path>
              </a:pathLst>
            </a:custGeom>
            <a:solidFill>
              <a:srgbClr val="BAAB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3E995A88-E51B-404E-A01A-4218DA981355}"/>
                </a:ext>
              </a:extLst>
            </p:cNvPr>
            <p:cNvSpPr/>
            <p:nvPr/>
          </p:nvSpPr>
          <p:spPr>
            <a:xfrm>
              <a:off x="11777106" y="4522046"/>
              <a:ext cx="50783" cy="78439"/>
            </a:xfrm>
            <a:custGeom>
              <a:avLst/>
              <a:gdLst>
                <a:gd name="connsiteX0" fmla="*/ 50317 w 50783"/>
                <a:gd name="connsiteY0" fmla="*/ 7331 h 78439"/>
                <a:gd name="connsiteX1" fmla="*/ 50683 w 50783"/>
                <a:gd name="connsiteY1" fmla="*/ 48750 h 78439"/>
                <a:gd name="connsiteX2" fmla="*/ 44452 w 50783"/>
                <a:gd name="connsiteY2" fmla="*/ 53515 h 78439"/>
                <a:gd name="connsiteX3" fmla="*/ 21360 w 50783"/>
                <a:gd name="connsiteY3" fmla="*/ 78439 h 78439"/>
                <a:gd name="connsiteX4" fmla="*/ 3766 w 50783"/>
                <a:gd name="connsiteY4" fmla="*/ 44718 h 78439"/>
                <a:gd name="connsiteX5" fmla="*/ 12563 w 50783"/>
                <a:gd name="connsiteY5" fmla="*/ 22725 h 78439"/>
                <a:gd name="connsiteX6" fmla="*/ 28324 w 50783"/>
                <a:gd name="connsiteY6" fmla="*/ 11363 h 78439"/>
                <a:gd name="connsiteX7" fmla="*/ 39687 w 50783"/>
                <a:gd name="connsiteY7" fmla="*/ 0 h 78439"/>
                <a:gd name="connsiteX8" fmla="*/ 50317 w 50783"/>
                <a:gd name="connsiteY8" fmla="*/ 7331 h 7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3" h="78439">
                  <a:moveTo>
                    <a:pt x="50317" y="7331"/>
                  </a:moveTo>
                  <a:cubicBezTo>
                    <a:pt x="43352" y="21259"/>
                    <a:pt x="51783" y="34821"/>
                    <a:pt x="50683" y="48750"/>
                  </a:cubicBezTo>
                  <a:cubicBezTo>
                    <a:pt x="47751" y="49116"/>
                    <a:pt x="43352" y="49483"/>
                    <a:pt x="44452" y="53515"/>
                  </a:cubicBezTo>
                  <a:cubicBezTo>
                    <a:pt x="51416" y="75873"/>
                    <a:pt x="37121" y="77706"/>
                    <a:pt x="21360" y="78439"/>
                  </a:cubicBezTo>
                  <a:cubicBezTo>
                    <a:pt x="14762" y="67810"/>
                    <a:pt x="13296" y="54614"/>
                    <a:pt x="3766" y="44718"/>
                  </a:cubicBezTo>
                  <a:cubicBezTo>
                    <a:pt x="-2098" y="38487"/>
                    <a:pt x="-2465" y="24925"/>
                    <a:pt x="12563" y="22725"/>
                  </a:cubicBezTo>
                  <a:cubicBezTo>
                    <a:pt x="19894" y="21626"/>
                    <a:pt x="25025" y="17960"/>
                    <a:pt x="28324" y="11363"/>
                  </a:cubicBezTo>
                  <a:cubicBezTo>
                    <a:pt x="29424" y="5132"/>
                    <a:pt x="33456" y="1100"/>
                    <a:pt x="39687" y="0"/>
                  </a:cubicBezTo>
                  <a:cubicBezTo>
                    <a:pt x="42986" y="2199"/>
                    <a:pt x="44452" y="8064"/>
                    <a:pt x="50317" y="7331"/>
                  </a:cubicBezTo>
                  <a:close/>
                </a:path>
              </a:pathLst>
            </a:custGeom>
            <a:solidFill>
              <a:srgbClr val="6F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AAF16B4-E875-4254-A8AB-F4C7DE35ED4B}"/>
                </a:ext>
              </a:extLst>
            </p:cNvPr>
            <p:cNvSpPr/>
            <p:nvPr/>
          </p:nvSpPr>
          <p:spPr>
            <a:xfrm>
              <a:off x="11787289" y="4607979"/>
              <a:ext cx="54922" cy="41989"/>
            </a:xfrm>
            <a:custGeom>
              <a:avLst/>
              <a:gdLst>
                <a:gd name="connsiteX0" fmla="*/ 2014 w 54922"/>
                <a:gd name="connsiteY0" fmla="*/ 22196 h 41989"/>
                <a:gd name="connsiteX1" fmla="*/ 9712 w 54922"/>
                <a:gd name="connsiteY1" fmla="*/ 3869 h 41989"/>
                <a:gd name="connsiteX2" fmla="*/ 30604 w 54922"/>
                <a:gd name="connsiteY2" fmla="*/ 2403 h 41989"/>
                <a:gd name="connsiteX3" fmla="*/ 42334 w 54922"/>
                <a:gd name="connsiteY3" fmla="*/ 5702 h 41989"/>
                <a:gd name="connsiteX4" fmla="*/ 51130 w 54922"/>
                <a:gd name="connsiteY4" fmla="*/ 19264 h 41989"/>
                <a:gd name="connsiteX5" fmla="*/ 45632 w 54922"/>
                <a:gd name="connsiteY5" fmla="*/ 35758 h 41989"/>
                <a:gd name="connsiteX6" fmla="*/ 28405 w 54922"/>
                <a:gd name="connsiteY6" fmla="*/ 41989 h 41989"/>
                <a:gd name="connsiteX7" fmla="*/ 7146 w 54922"/>
                <a:gd name="connsiteY7" fmla="*/ 36857 h 41989"/>
                <a:gd name="connsiteX8" fmla="*/ 2014 w 54922"/>
                <a:gd name="connsiteY8" fmla="*/ 22196 h 4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22" h="41989">
                  <a:moveTo>
                    <a:pt x="2014" y="22196"/>
                  </a:moveTo>
                  <a:cubicBezTo>
                    <a:pt x="3847" y="15598"/>
                    <a:pt x="3480" y="8267"/>
                    <a:pt x="9712" y="3869"/>
                  </a:cubicBezTo>
                  <a:cubicBezTo>
                    <a:pt x="16676" y="3136"/>
                    <a:pt x="23640" y="15598"/>
                    <a:pt x="30604" y="2403"/>
                  </a:cubicBezTo>
                  <a:cubicBezTo>
                    <a:pt x="33170" y="-2729"/>
                    <a:pt x="39401" y="1303"/>
                    <a:pt x="42334" y="5702"/>
                  </a:cubicBezTo>
                  <a:cubicBezTo>
                    <a:pt x="45632" y="10100"/>
                    <a:pt x="48198" y="14499"/>
                    <a:pt x="51130" y="19264"/>
                  </a:cubicBezTo>
                  <a:cubicBezTo>
                    <a:pt x="58828" y="27694"/>
                    <a:pt x="53696" y="32459"/>
                    <a:pt x="45632" y="35758"/>
                  </a:cubicBezTo>
                  <a:cubicBezTo>
                    <a:pt x="40134" y="37957"/>
                    <a:pt x="34270" y="40156"/>
                    <a:pt x="28405" y="41989"/>
                  </a:cubicBezTo>
                  <a:cubicBezTo>
                    <a:pt x="21441" y="39790"/>
                    <a:pt x="14110" y="40523"/>
                    <a:pt x="7146" y="36857"/>
                  </a:cubicBezTo>
                  <a:cubicBezTo>
                    <a:pt x="915" y="33192"/>
                    <a:pt x="-2384" y="29527"/>
                    <a:pt x="2014" y="22196"/>
                  </a:cubicBezTo>
                  <a:close/>
                </a:path>
              </a:pathLst>
            </a:custGeom>
            <a:solidFill>
              <a:srgbClr val="8F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A3557175-D273-4B1D-924C-E5A6BBAD3EE7}"/>
                </a:ext>
              </a:extLst>
            </p:cNvPr>
            <p:cNvSpPr/>
            <p:nvPr/>
          </p:nvSpPr>
          <p:spPr>
            <a:xfrm>
              <a:off x="12034147" y="4576774"/>
              <a:ext cx="41055" cy="41084"/>
            </a:xfrm>
            <a:custGeom>
              <a:avLst/>
              <a:gdLst>
                <a:gd name="connsiteX0" fmla="*/ 26394 w 41055"/>
                <a:gd name="connsiteY0" fmla="*/ 986 h 41084"/>
                <a:gd name="connsiteX1" fmla="*/ 35558 w 41055"/>
                <a:gd name="connsiteY1" fmla="*/ 16381 h 41084"/>
                <a:gd name="connsiteX2" fmla="*/ 41056 w 41055"/>
                <a:gd name="connsiteY2" fmla="*/ 35441 h 41084"/>
                <a:gd name="connsiteX3" fmla="*/ 39956 w 41055"/>
                <a:gd name="connsiteY3" fmla="*/ 40572 h 41084"/>
                <a:gd name="connsiteX4" fmla="*/ 3 w 41055"/>
                <a:gd name="connsiteY4" fmla="*/ 17114 h 41084"/>
                <a:gd name="connsiteX5" fmla="*/ 26394 w 41055"/>
                <a:gd name="connsiteY5" fmla="*/ 986 h 4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55" h="41084">
                  <a:moveTo>
                    <a:pt x="26394" y="986"/>
                  </a:moveTo>
                  <a:cubicBezTo>
                    <a:pt x="35924" y="2086"/>
                    <a:pt x="38123" y="6484"/>
                    <a:pt x="35558" y="16381"/>
                  </a:cubicBezTo>
                  <a:cubicBezTo>
                    <a:pt x="34091" y="22612"/>
                    <a:pt x="27860" y="32508"/>
                    <a:pt x="41056" y="35441"/>
                  </a:cubicBezTo>
                  <a:cubicBezTo>
                    <a:pt x="40689" y="37273"/>
                    <a:pt x="40689" y="40206"/>
                    <a:pt x="39956" y="40572"/>
                  </a:cubicBezTo>
                  <a:cubicBezTo>
                    <a:pt x="29693" y="44238"/>
                    <a:pt x="-363" y="27377"/>
                    <a:pt x="3" y="17114"/>
                  </a:cubicBezTo>
                  <a:cubicBezTo>
                    <a:pt x="370" y="-1213"/>
                    <a:pt x="13199" y="-1213"/>
                    <a:pt x="26394" y="986"/>
                  </a:cubicBezTo>
                  <a:close/>
                </a:path>
              </a:pathLst>
            </a:custGeom>
            <a:solidFill>
              <a:srgbClr val="D7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EB2A7C-63D5-4AD9-8C94-F4AE9ACE9CA6}"/>
                </a:ext>
              </a:extLst>
            </p:cNvPr>
            <p:cNvSpPr/>
            <p:nvPr/>
          </p:nvSpPr>
          <p:spPr>
            <a:xfrm>
              <a:off x="11864443" y="4625401"/>
              <a:ext cx="19129" cy="24071"/>
            </a:xfrm>
            <a:custGeom>
              <a:avLst/>
              <a:gdLst>
                <a:gd name="connsiteX0" fmla="*/ 19060 w 19129"/>
                <a:gd name="connsiteY0" fmla="*/ 19436 h 24071"/>
                <a:gd name="connsiteX1" fmla="*/ 0 w 19129"/>
                <a:gd name="connsiteY1" fmla="*/ 17236 h 24071"/>
                <a:gd name="connsiteX2" fmla="*/ 8064 w 19129"/>
                <a:gd name="connsiteY2" fmla="*/ 9 h 24071"/>
                <a:gd name="connsiteX3" fmla="*/ 19060 w 19129"/>
                <a:gd name="connsiteY3" fmla="*/ 19436 h 2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29" h="24071">
                  <a:moveTo>
                    <a:pt x="19060" y="19436"/>
                  </a:moveTo>
                  <a:cubicBezTo>
                    <a:pt x="11729" y="26766"/>
                    <a:pt x="5498" y="24934"/>
                    <a:pt x="0" y="17236"/>
                  </a:cubicBezTo>
                  <a:cubicBezTo>
                    <a:pt x="1833" y="10639"/>
                    <a:pt x="-2566" y="-358"/>
                    <a:pt x="8064" y="9"/>
                  </a:cubicBezTo>
                  <a:cubicBezTo>
                    <a:pt x="18693" y="375"/>
                    <a:pt x="19427" y="10639"/>
                    <a:pt x="19060" y="19436"/>
                  </a:cubicBezTo>
                  <a:close/>
                </a:path>
              </a:pathLst>
            </a:custGeom>
            <a:solidFill>
              <a:srgbClr val="654C3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EF0AFA3E-BD48-4DE2-9C01-B97F2B337B30}"/>
                </a:ext>
              </a:extLst>
            </p:cNvPr>
            <p:cNvSpPr/>
            <p:nvPr/>
          </p:nvSpPr>
          <p:spPr>
            <a:xfrm>
              <a:off x="11831676" y="4491257"/>
              <a:ext cx="93246" cy="90914"/>
            </a:xfrm>
            <a:custGeom>
              <a:avLst/>
              <a:gdLst>
                <a:gd name="connsiteX0" fmla="*/ 93246 w 93246"/>
                <a:gd name="connsiteY0" fmla="*/ 90902 h 90914"/>
                <a:gd name="connsiteX1" fmla="*/ 55126 w 93246"/>
                <a:gd name="connsiteY1" fmla="*/ 81005 h 90914"/>
                <a:gd name="connsiteX2" fmla="*/ 45230 w 93246"/>
                <a:gd name="connsiteY2" fmla="*/ 76607 h 90914"/>
                <a:gd name="connsiteX3" fmla="*/ 2711 w 93246"/>
                <a:gd name="connsiteY3" fmla="*/ 52415 h 90914"/>
                <a:gd name="connsiteX4" fmla="*/ 2711 w 93246"/>
                <a:gd name="connsiteY4" fmla="*/ 42519 h 90914"/>
                <a:gd name="connsiteX5" fmla="*/ 145 w 93246"/>
                <a:gd name="connsiteY5" fmla="*/ 30056 h 90914"/>
                <a:gd name="connsiteX6" fmla="*/ 10408 w 93246"/>
                <a:gd name="connsiteY6" fmla="*/ 11729 h 90914"/>
                <a:gd name="connsiteX7" fmla="*/ 47795 w 93246"/>
                <a:gd name="connsiteY7" fmla="*/ 0 h 90914"/>
                <a:gd name="connsiteX8" fmla="*/ 44863 w 93246"/>
                <a:gd name="connsiteY8" fmla="*/ 8430 h 90914"/>
                <a:gd name="connsiteX9" fmla="*/ 45230 w 93246"/>
                <a:gd name="connsiteY9" fmla="*/ 37754 h 90914"/>
                <a:gd name="connsiteX10" fmla="*/ 74186 w 93246"/>
                <a:gd name="connsiteY10" fmla="*/ 76973 h 90914"/>
                <a:gd name="connsiteX11" fmla="*/ 93246 w 93246"/>
                <a:gd name="connsiteY11" fmla="*/ 90902 h 9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246" h="90914">
                  <a:moveTo>
                    <a:pt x="93246" y="90902"/>
                  </a:moveTo>
                  <a:cubicBezTo>
                    <a:pt x="79684" y="91268"/>
                    <a:pt x="67955" y="83937"/>
                    <a:pt x="55126" y="81005"/>
                  </a:cubicBezTo>
                  <a:cubicBezTo>
                    <a:pt x="51461" y="80272"/>
                    <a:pt x="47429" y="75873"/>
                    <a:pt x="45230" y="76607"/>
                  </a:cubicBezTo>
                  <a:cubicBezTo>
                    <a:pt x="20671" y="86503"/>
                    <a:pt x="15540" y="62678"/>
                    <a:pt x="2711" y="52415"/>
                  </a:cubicBezTo>
                  <a:cubicBezTo>
                    <a:pt x="-1321" y="49116"/>
                    <a:pt x="1245" y="45817"/>
                    <a:pt x="2711" y="42519"/>
                  </a:cubicBezTo>
                  <a:cubicBezTo>
                    <a:pt x="5643" y="37387"/>
                    <a:pt x="5643" y="33355"/>
                    <a:pt x="145" y="30056"/>
                  </a:cubicBezTo>
                  <a:cubicBezTo>
                    <a:pt x="-588" y="21626"/>
                    <a:pt x="1245" y="14662"/>
                    <a:pt x="10408" y="11729"/>
                  </a:cubicBezTo>
                  <a:cubicBezTo>
                    <a:pt x="22871" y="8430"/>
                    <a:pt x="34233" y="367"/>
                    <a:pt x="47795" y="0"/>
                  </a:cubicBezTo>
                  <a:cubicBezTo>
                    <a:pt x="46696" y="2932"/>
                    <a:pt x="46696" y="7331"/>
                    <a:pt x="44863" y="8430"/>
                  </a:cubicBezTo>
                  <a:cubicBezTo>
                    <a:pt x="21771" y="18693"/>
                    <a:pt x="38265" y="27124"/>
                    <a:pt x="45230" y="37754"/>
                  </a:cubicBezTo>
                  <a:cubicBezTo>
                    <a:pt x="54026" y="51682"/>
                    <a:pt x="58425" y="68543"/>
                    <a:pt x="74186" y="76973"/>
                  </a:cubicBezTo>
                  <a:cubicBezTo>
                    <a:pt x="81884" y="80639"/>
                    <a:pt x="89947" y="82105"/>
                    <a:pt x="93246" y="90902"/>
                  </a:cubicBezTo>
                  <a:close/>
                </a:path>
              </a:pathLst>
            </a:custGeom>
            <a:solidFill>
              <a:srgbClr val="DFD4C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E6E8A953-C935-4DAB-A2AD-8D080247CD93}"/>
                </a:ext>
              </a:extLst>
            </p:cNvPr>
            <p:cNvSpPr/>
            <p:nvPr/>
          </p:nvSpPr>
          <p:spPr>
            <a:xfrm>
              <a:off x="11842451" y="4476229"/>
              <a:ext cx="37386" cy="27886"/>
            </a:xfrm>
            <a:custGeom>
              <a:avLst/>
              <a:gdLst>
                <a:gd name="connsiteX0" fmla="*/ 37387 w 37386"/>
                <a:gd name="connsiteY0" fmla="*/ 15395 h 27886"/>
                <a:gd name="connsiteX1" fmla="*/ 0 w 37386"/>
                <a:gd name="connsiteY1" fmla="*/ 27124 h 27886"/>
                <a:gd name="connsiteX2" fmla="*/ 8064 w 37386"/>
                <a:gd name="connsiteY2" fmla="*/ 0 h 27886"/>
                <a:gd name="connsiteX3" fmla="*/ 15028 w 37386"/>
                <a:gd name="connsiteY3" fmla="*/ 367 h 27886"/>
                <a:gd name="connsiteX4" fmla="*/ 37387 w 37386"/>
                <a:gd name="connsiteY4" fmla="*/ 15395 h 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86" h="27886">
                  <a:moveTo>
                    <a:pt x="37387" y="15395"/>
                  </a:moveTo>
                  <a:cubicBezTo>
                    <a:pt x="26391" y="24192"/>
                    <a:pt x="14662" y="30056"/>
                    <a:pt x="0" y="27124"/>
                  </a:cubicBezTo>
                  <a:cubicBezTo>
                    <a:pt x="13195" y="21259"/>
                    <a:pt x="6231" y="9163"/>
                    <a:pt x="8064" y="0"/>
                  </a:cubicBezTo>
                  <a:cubicBezTo>
                    <a:pt x="10263" y="0"/>
                    <a:pt x="12829" y="367"/>
                    <a:pt x="15028" y="367"/>
                  </a:cubicBezTo>
                  <a:cubicBezTo>
                    <a:pt x="22359" y="5865"/>
                    <a:pt x="34821" y="3299"/>
                    <a:pt x="37387" y="15395"/>
                  </a:cubicBezTo>
                  <a:close/>
                </a:path>
              </a:pathLst>
            </a:custGeom>
            <a:solidFill>
              <a:srgbClr val="BBA1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8939DA2-81A7-4633-84EE-D4CB21777D3E}"/>
                </a:ext>
              </a:extLst>
            </p:cNvPr>
            <p:cNvSpPr/>
            <p:nvPr/>
          </p:nvSpPr>
          <p:spPr>
            <a:xfrm>
              <a:off x="11531906" y="4376897"/>
              <a:ext cx="163929" cy="191333"/>
            </a:xfrm>
            <a:custGeom>
              <a:avLst/>
              <a:gdLst>
                <a:gd name="connsiteX0" fmla="*/ 163930 w 163929"/>
                <a:gd name="connsiteY0" fmla="*/ 164209 h 191333"/>
                <a:gd name="connsiteX1" fmla="*/ 150368 w 163929"/>
                <a:gd name="connsiteY1" fmla="*/ 191333 h 191333"/>
                <a:gd name="connsiteX2" fmla="*/ 141204 w 163929"/>
                <a:gd name="connsiteY2" fmla="*/ 181437 h 191333"/>
                <a:gd name="connsiteX3" fmla="*/ 128376 w 163929"/>
                <a:gd name="connsiteY3" fmla="*/ 168974 h 191333"/>
                <a:gd name="connsiteX4" fmla="*/ 103817 w 163929"/>
                <a:gd name="connsiteY4" fmla="*/ 156145 h 191333"/>
                <a:gd name="connsiteX5" fmla="*/ 77427 w 163929"/>
                <a:gd name="connsiteY5" fmla="*/ 163843 h 191333"/>
                <a:gd name="connsiteX6" fmla="*/ 21713 w 163929"/>
                <a:gd name="connsiteY6" fmla="*/ 140751 h 191333"/>
                <a:gd name="connsiteX7" fmla="*/ 18414 w 163929"/>
                <a:gd name="connsiteY7" fmla="*/ 109595 h 191333"/>
                <a:gd name="connsiteX8" fmla="*/ 17314 w 163929"/>
                <a:gd name="connsiteY8" fmla="*/ 93467 h 191333"/>
                <a:gd name="connsiteX9" fmla="*/ 7784 w 163929"/>
                <a:gd name="connsiteY9" fmla="*/ 67443 h 191333"/>
                <a:gd name="connsiteX10" fmla="*/ 2286 w 163929"/>
                <a:gd name="connsiteY10" fmla="*/ 47283 h 191333"/>
                <a:gd name="connsiteX11" fmla="*/ 8151 w 163929"/>
                <a:gd name="connsiteY11" fmla="*/ 0 h 191333"/>
                <a:gd name="connsiteX12" fmla="*/ 20980 w 163929"/>
                <a:gd name="connsiteY12" fmla="*/ 5865 h 191333"/>
                <a:gd name="connsiteX13" fmla="*/ 38574 w 163929"/>
                <a:gd name="connsiteY13" fmla="*/ 23458 h 191333"/>
                <a:gd name="connsiteX14" fmla="*/ 85491 w 163929"/>
                <a:gd name="connsiteY14" fmla="*/ 78439 h 191333"/>
                <a:gd name="connsiteX15" fmla="*/ 95387 w 163929"/>
                <a:gd name="connsiteY15" fmla="*/ 96400 h 191333"/>
                <a:gd name="connsiteX16" fmla="*/ 163930 w 163929"/>
                <a:gd name="connsiteY16" fmla="*/ 164209 h 1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3929" h="191333">
                  <a:moveTo>
                    <a:pt x="163930" y="164209"/>
                  </a:moveTo>
                  <a:cubicBezTo>
                    <a:pt x="161364" y="174839"/>
                    <a:pt x="144503" y="176672"/>
                    <a:pt x="150368" y="191333"/>
                  </a:cubicBezTo>
                  <a:cubicBezTo>
                    <a:pt x="141204" y="190600"/>
                    <a:pt x="141937" y="185469"/>
                    <a:pt x="141204" y="181437"/>
                  </a:cubicBezTo>
                  <a:cubicBezTo>
                    <a:pt x="139738" y="174472"/>
                    <a:pt x="135706" y="166409"/>
                    <a:pt x="128376" y="168974"/>
                  </a:cubicBezTo>
                  <a:cubicBezTo>
                    <a:pt x="114080" y="174106"/>
                    <a:pt x="109682" y="164942"/>
                    <a:pt x="103817" y="156145"/>
                  </a:cubicBezTo>
                  <a:cubicBezTo>
                    <a:pt x="96487" y="163110"/>
                    <a:pt x="89156" y="170807"/>
                    <a:pt x="77427" y="163843"/>
                  </a:cubicBezTo>
                  <a:cubicBezTo>
                    <a:pt x="55434" y="164576"/>
                    <a:pt x="38574" y="152847"/>
                    <a:pt x="21713" y="140751"/>
                  </a:cubicBezTo>
                  <a:cubicBezTo>
                    <a:pt x="22079" y="130488"/>
                    <a:pt x="33809" y="119125"/>
                    <a:pt x="18414" y="109595"/>
                  </a:cubicBezTo>
                  <a:cubicBezTo>
                    <a:pt x="15848" y="107762"/>
                    <a:pt x="16948" y="98965"/>
                    <a:pt x="17314" y="93467"/>
                  </a:cubicBezTo>
                  <a:cubicBezTo>
                    <a:pt x="18414" y="83204"/>
                    <a:pt x="17681" y="73674"/>
                    <a:pt x="7784" y="67443"/>
                  </a:cubicBezTo>
                  <a:cubicBezTo>
                    <a:pt x="87" y="62312"/>
                    <a:pt x="3019" y="54248"/>
                    <a:pt x="2286" y="47283"/>
                  </a:cubicBezTo>
                  <a:cubicBezTo>
                    <a:pt x="-4678" y="30789"/>
                    <a:pt x="6318" y="16128"/>
                    <a:pt x="8151" y="0"/>
                  </a:cubicBezTo>
                  <a:cubicBezTo>
                    <a:pt x="12549" y="1833"/>
                    <a:pt x="16581" y="4032"/>
                    <a:pt x="20980" y="5865"/>
                  </a:cubicBezTo>
                  <a:cubicBezTo>
                    <a:pt x="32342" y="6231"/>
                    <a:pt x="33075" y="17227"/>
                    <a:pt x="38574" y="23458"/>
                  </a:cubicBezTo>
                  <a:cubicBezTo>
                    <a:pt x="51769" y="43985"/>
                    <a:pt x="67530" y="61945"/>
                    <a:pt x="85491" y="78439"/>
                  </a:cubicBezTo>
                  <a:cubicBezTo>
                    <a:pt x="90622" y="83571"/>
                    <a:pt x="95387" y="88702"/>
                    <a:pt x="95387" y="96400"/>
                  </a:cubicBezTo>
                  <a:cubicBezTo>
                    <a:pt x="111881" y="125723"/>
                    <a:pt x="139005" y="143683"/>
                    <a:pt x="163930" y="164209"/>
                  </a:cubicBezTo>
                  <a:close/>
                </a:path>
              </a:pathLst>
            </a:custGeom>
            <a:solidFill>
              <a:srgbClr val="EFEB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2D3E513D-E9AB-4B83-8213-B7A4738A679C}"/>
                </a:ext>
              </a:extLst>
            </p:cNvPr>
            <p:cNvSpPr/>
            <p:nvPr/>
          </p:nvSpPr>
          <p:spPr>
            <a:xfrm>
              <a:off x="11488237" y="4263318"/>
              <a:ext cx="234750" cy="246733"/>
            </a:xfrm>
            <a:custGeom>
              <a:avLst/>
              <a:gdLst>
                <a:gd name="connsiteX0" fmla="*/ 139422 w 234750"/>
                <a:gd name="connsiteY0" fmla="*/ 210346 h 246733"/>
                <a:gd name="connsiteX1" fmla="*/ 128426 w 234750"/>
                <a:gd name="connsiteY1" fmla="*/ 195684 h 246733"/>
                <a:gd name="connsiteX2" fmla="*/ 79310 w 234750"/>
                <a:gd name="connsiteY2" fmla="*/ 138871 h 246733"/>
                <a:gd name="connsiteX3" fmla="*/ 65015 w 234750"/>
                <a:gd name="connsiteY3" fmla="*/ 119444 h 246733"/>
                <a:gd name="connsiteX4" fmla="*/ 21397 w 234750"/>
                <a:gd name="connsiteY4" fmla="*/ 39539 h 246733"/>
                <a:gd name="connsiteX5" fmla="*/ 1237 w 234750"/>
                <a:gd name="connsiteY5" fmla="*/ 20845 h 246733"/>
                <a:gd name="connsiteX6" fmla="*/ 137 w 234750"/>
                <a:gd name="connsiteY6" fmla="*/ 19012 h 246733"/>
                <a:gd name="connsiteX7" fmla="*/ 1237 w 234750"/>
                <a:gd name="connsiteY7" fmla="*/ 17913 h 246733"/>
                <a:gd name="connsiteX8" fmla="*/ 12233 w 234750"/>
                <a:gd name="connsiteY8" fmla="*/ 319 h 246733"/>
                <a:gd name="connsiteX9" fmla="*/ 34959 w 234750"/>
                <a:gd name="connsiteY9" fmla="*/ 25610 h 246733"/>
                <a:gd name="connsiteX10" fmla="*/ 54385 w 234750"/>
                <a:gd name="connsiteY10" fmla="*/ 52367 h 246733"/>
                <a:gd name="connsiteX11" fmla="*/ 117430 w 234750"/>
                <a:gd name="connsiteY11" fmla="*/ 145835 h 246733"/>
                <a:gd name="connsiteX12" fmla="*/ 143088 w 234750"/>
                <a:gd name="connsiteY12" fmla="*/ 176257 h 246733"/>
                <a:gd name="connsiteX13" fmla="*/ 190371 w 234750"/>
                <a:gd name="connsiteY13" fmla="*/ 211445 h 246733"/>
                <a:gd name="connsiteX14" fmla="*/ 217495 w 234750"/>
                <a:gd name="connsiteY14" fmla="*/ 226840 h 246733"/>
                <a:gd name="connsiteX15" fmla="*/ 229957 w 234750"/>
                <a:gd name="connsiteY15" fmla="*/ 236003 h 246733"/>
                <a:gd name="connsiteX16" fmla="*/ 234722 w 234750"/>
                <a:gd name="connsiteY16" fmla="*/ 243701 h 246733"/>
                <a:gd name="connsiteX17" fmla="*/ 225559 w 234750"/>
                <a:gd name="connsiteY17" fmla="*/ 245900 h 246733"/>
                <a:gd name="connsiteX18" fmla="*/ 151518 w 234750"/>
                <a:gd name="connsiteY18" fmla="*/ 212178 h 246733"/>
                <a:gd name="connsiteX19" fmla="*/ 139422 w 234750"/>
                <a:gd name="connsiteY19" fmla="*/ 210346 h 24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750" h="246733">
                  <a:moveTo>
                    <a:pt x="139422" y="210346"/>
                  </a:moveTo>
                  <a:cubicBezTo>
                    <a:pt x="132458" y="207780"/>
                    <a:pt x="132825" y="199716"/>
                    <a:pt x="128426" y="195684"/>
                  </a:cubicBezTo>
                  <a:cubicBezTo>
                    <a:pt x="113398" y="175524"/>
                    <a:pt x="95071" y="158297"/>
                    <a:pt x="79310" y="138871"/>
                  </a:cubicBezTo>
                  <a:cubicBezTo>
                    <a:pt x="74545" y="132273"/>
                    <a:pt x="69780" y="126042"/>
                    <a:pt x="65015" y="119444"/>
                  </a:cubicBezTo>
                  <a:cubicBezTo>
                    <a:pt x="50353" y="92687"/>
                    <a:pt x="36058" y="65929"/>
                    <a:pt x="21397" y="39539"/>
                  </a:cubicBezTo>
                  <a:cubicBezTo>
                    <a:pt x="16998" y="31108"/>
                    <a:pt x="11134" y="23777"/>
                    <a:pt x="1237" y="20845"/>
                  </a:cubicBezTo>
                  <a:cubicBezTo>
                    <a:pt x="137" y="20112"/>
                    <a:pt x="-229" y="19745"/>
                    <a:pt x="137" y="19012"/>
                  </a:cubicBezTo>
                  <a:cubicBezTo>
                    <a:pt x="504" y="18279"/>
                    <a:pt x="871" y="17913"/>
                    <a:pt x="1237" y="17913"/>
                  </a:cubicBezTo>
                  <a:cubicBezTo>
                    <a:pt x="3803" y="11315"/>
                    <a:pt x="-4627" y="-2247"/>
                    <a:pt x="12233" y="319"/>
                  </a:cubicBezTo>
                  <a:cubicBezTo>
                    <a:pt x="22130" y="6917"/>
                    <a:pt x="29460" y="15347"/>
                    <a:pt x="34959" y="25610"/>
                  </a:cubicBezTo>
                  <a:cubicBezTo>
                    <a:pt x="44855" y="31841"/>
                    <a:pt x="49987" y="42104"/>
                    <a:pt x="54385" y="52367"/>
                  </a:cubicBezTo>
                  <a:cubicBezTo>
                    <a:pt x="69413" y="87555"/>
                    <a:pt x="95071" y="115779"/>
                    <a:pt x="117430" y="145835"/>
                  </a:cubicBezTo>
                  <a:cubicBezTo>
                    <a:pt x="125860" y="156098"/>
                    <a:pt x="134657" y="166361"/>
                    <a:pt x="143088" y="176257"/>
                  </a:cubicBezTo>
                  <a:cubicBezTo>
                    <a:pt x="160681" y="185787"/>
                    <a:pt x="174610" y="200082"/>
                    <a:pt x="190371" y="211445"/>
                  </a:cubicBezTo>
                  <a:cubicBezTo>
                    <a:pt x="198801" y="217676"/>
                    <a:pt x="207232" y="224274"/>
                    <a:pt x="217495" y="226840"/>
                  </a:cubicBezTo>
                  <a:cubicBezTo>
                    <a:pt x="222626" y="228672"/>
                    <a:pt x="228491" y="229406"/>
                    <a:pt x="229957" y="236003"/>
                  </a:cubicBezTo>
                  <a:cubicBezTo>
                    <a:pt x="231790" y="238569"/>
                    <a:pt x="235089" y="241501"/>
                    <a:pt x="234722" y="243701"/>
                  </a:cubicBezTo>
                  <a:cubicBezTo>
                    <a:pt x="233623" y="248832"/>
                    <a:pt x="228858" y="245900"/>
                    <a:pt x="225559" y="245900"/>
                  </a:cubicBezTo>
                  <a:cubicBezTo>
                    <a:pt x="196602" y="244434"/>
                    <a:pt x="171311" y="234171"/>
                    <a:pt x="151518" y="212178"/>
                  </a:cubicBezTo>
                  <a:cubicBezTo>
                    <a:pt x="148219" y="209246"/>
                    <a:pt x="143821" y="209246"/>
                    <a:pt x="139422" y="210346"/>
                  </a:cubicBezTo>
                  <a:close/>
                </a:path>
              </a:pathLst>
            </a:custGeom>
            <a:solidFill>
              <a:srgbClr val="6E56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F4047AD3-FBFF-4FA0-92D3-1B255D680513}"/>
                </a:ext>
              </a:extLst>
            </p:cNvPr>
            <p:cNvSpPr/>
            <p:nvPr/>
          </p:nvSpPr>
          <p:spPr>
            <a:xfrm>
              <a:off x="11696891" y="4392291"/>
              <a:ext cx="73535" cy="111932"/>
            </a:xfrm>
            <a:custGeom>
              <a:avLst/>
              <a:gdLst>
                <a:gd name="connsiteX0" fmla="*/ 21303 w 73535"/>
                <a:gd name="connsiteY0" fmla="*/ 107396 h 111932"/>
                <a:gd name="connsiteX1" fmla="*/ 6642 w 73535"/>
                <a:gd name="connsiteY1" fmla="*/ 102997 h 111932"/>
                <a:gd name="connsiteX2" fmla="*/ 11407 w 73535"/>
                <a:gd name="connsiteY2" fmla="*/ 76240 h 111932"/>
                <a:gd name="connsiteX3" fmla="*/ 13239 w 73535"/>
                <a:gd name="connsiteY3" fmla="*/ 62312 h 111932"/>
                <a:gd name="connsiteX4" fmla="*/ 3343 w 73535"/>
                <a:gd name="connsiteY4" fmla="*/ 31522 h 111932"/>
                <a:gd name="connsiteX5" fmla="*/ 7008 w 73535"/>
                <a:gd name="connsiteY5" fmla="*/ 31522 h 111932"/>
                <a:gd name="connsiteX6" fmla="*/ 14339 w 73535"/>
                <a:gd name="connsiteY6" fmla="*/ 31156 h 111932"/>
                <a:gd name="connsiteX7" fmla="*/ 54292 w 73535"/>
                <a:gd name="connsiteY7" fmla="*/ 0 h 111932"/>
                <a:gd name="connsiteX8" fmla="*/ 56125 w 73535"/>
                <a:gd name="connsiteY8" fmla="*/ 50949 h 111932"/>
                <a:gd name="connsiteX9" fmla="*/ 58324 w 73535"/>
                <a:gd name="connsiteY9" fmla="*/ 66710 h 111932"/>
                <a:gd name="connsiteX10" fmla="*/ 71519 w 73535"/>
                <a:gd name="connsiteY10" fmla="*/ 111794 h 111932"/>
                <a:gd name="connsiteX11" fmla="*/ 26801 w 73535"/>
                <a:gd name="connsiteY11" fmla="*/ 102997 h 111932"/>
                <a:gd name="connsiteX12" fmla="*/ 21303 w 73535"/>
                <a:gd name="connsiteY12" fmla="*/ 107396 h 11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535" h="111932">
                  <a:moveTo>
                    <a:pt x="21303" y="107396"/>
                  </a:moveTo>
                  <a:cubicBezTo>
                    <a:pt x="16905" y="103730"/>
                    <a:pt x="12140" y="102631"/>
                    <a:pt x="6642" y="102997"/>
                  </a:cubicBezTo>
                  <a:cubicBezTo>
                    <a:pt x="-2888" y="92368"/>
                    <a:pt x="-2888" y="83204"/>
                    <a:pt x="11407" y="76240"/>
                  </a:cubicBezTo>
                  <a:cubicBezTo>
                    <a:pt x="19104" y="72575"/>
                    <a:pt x="19471" y="68909"/>
                    <a:pt x="13239" y="62312"/>
                  </a:cubicBezTo>
                  <a:cubicBezTo>
                    <a:pt x="5176" y="54248"/>
                    <a:pt x="-3621" y="45084"/>
                    <a:pt x="3343" y="31522"/>
                  </a:cubicBezTo>
                  <a:cubicBezTo>
                    <a:pt x="4443" y="31522"/>
                    <a:pt x="5542" y="31522"/>
                    <a:pt x="7008" y="31522"/>
                  </a:cubicBezTo>
                  <a:cubicBezTo>
                    <a:pt x="9574" y="31522"/>
                    <a:pt x="13239" y="32255"/>
                    <a:pt x="14339" y="31156"/>
                  </a:cubicBezTo>
                  <a:cubicBezTo>
                    <a:pt x="23869" y="16861"/>
                    <a:pt x="38531" y="9163"/>
                    <a:pt x="54292" y="0"/>
                  </a:cubicBezTo>
                  <a:cubicBezTo>
                    <a:pt x="52459" y="16861"/>
                    <a:pt x="70786" y="32255"/>
                    <a:pt x="56125" y="50949"/>
                  </a:cubicBezTo>
                  <a:cubicBezTo>
                    <a:pt x="53192" y="54981"/>
                    <a:pt x="54292" y="61945"/>
                    <a:pt x="58324" y="66710"/>
                  </a:cubicBezTo>
                  <a:cubicBezTo>
                    <a:pt x="69686" y="79172"/>
                    <a:pt x="77384" y="93101"/>
                    <a:pt x="71519" y="111794"/>
                  </a:cubicBezTo>
                  <a:cubicBezTo>
                    <a:pt x="57591" y="109229"/>
                    <a:pt x="40363" y="117659"/>
                    <a:pt x="26801" y="102997"/>
                  </a:cubicBezTo>
                  <a:cubicBezTo>
                    <a:pt x="26801" y="102997"/>
                    <a:pt x="23136" y="105930"/>
                    <a:pt x="21303" y="107396"/>
                  </a:cubicBezTo>
                  <a:close/>
                </a:path>
              </a:pathLst>
            </a:custGeom>
            <a:solidFill>
              <a:srgbClr val="D6C6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0F9C8E0B-0D94-45A0-A638-496C9B6415FF}"/>
                </a:ext>
              </a:extLst>
            </p:cNvPr>
            <p:cNvSpPr/>
            <p:nvPr/>
          </p:nvSpPr>
          <p:spPr>
            <a:xfrm>
              <a:off x="11773083" y="4510816"/>
              <a:ext cx="43344" cy="23667"/>
            </a:xfrm>
            <a:custGeom>
              <a:avLst/>
              <a:gdLst>
                <a:gd name="connsiteX0" fmla="*/ 43344 w 43344"/>
                <a:gd name="connsiteY0" fmla="*/ 11230 h 23667"/>
                <a:gd name="connsiteX1" fmla="*/ 31981 w 43344"/>
                <a:gd name="connsiteY1" fmla="*/ 22593 h 23667"/>
                <a:gd name="connsiteX2" fmla="*/ 12188 w 43344"/>
                <a:gd name="connsiteY2" fmla="*/ 23326 h 23667"/>
                <a:gd name="connsiteX3" fmla="*/ 93 w 43344"/>
                <a:gd name="connsiteY3" fmla="*/ 13429 h 23667"/>
                <a:gd name="connsiteX4" fmla="*/ 9623 w 43344"/>
                <a:gd name="connsiteY4" fmla="*/ 6831 h 23667"/>
                <a:gd name="connsiteX5" fmla="*/ 21352 w 43344"/>
                <a:gd name="connsiteY5" fmla="*/ 2800 h 23667"/>
                <a:gd name="connsiteX6" fmla="*/ 43344 w 43344"/>
                <a:gd name="connsiteY6" fmla="*/ 11230 h 2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44" h="23667">
                  <a:moveTo>
                    <a:pt x="43344" y="11230"/>
                  </a:moveTo>
                  <a:cubicBezTo>
                    <a:pt x="39679" y="14895"/>
                    <a:pt x="35647" y="18927"/>
                    <a:pt x="31981" y="22593"/>
                  </a:cubicBezTo>
                  <a:cubicBezTo>
                    <a:pt x="25384" y="18561"/>
                    <a:pt x="18419" y="21860"/>
                    <a:pt x="12188" y="23326"/>
                  </a:cubicBezTo>
                  <a:cubicBezTo>
                    <a:pt x="3025" y="25158"/>
                    <a:pt x="826" y="19294"/>
                    <a:pt x="93" y="13429"/>
                  </a:cubicBezTo>
                  <a:cubicBezTo>
                    <a:pt x="-641" y="7565"/>
                    <a:pt x="3025" y="5365"/>
                    <a:pt x="9623" y="6831"/>
                  </a:cubicBezTo>
                  <a:cubicBezTo>
                    <a:pt x="13288" y="7565"/>
                    <a:pt x="17686" y="4999"/>
                    <a:pt x="21352" y="2800"/>
                  </a:cubicBezTo>
                  <a:cubicBezTo>
                    <a:pt x="32714" y="-3432"/>
                    <a:pt x="38946" y="1333"/>
                    <a:pt x="43344" y="11230"/>
                  </a:cubicBezTo>
                  <a:close/>
                </a:path>
              </a:pathLst>
            </a:custGeom>
            <a:solidFill>
              <a:srgbClr val="C2AB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F7DC1886-9685-4F18-B194-F208366A5DA4}"/>
                </a:ext>
              </a:extLst>
            </p:cNvPr>
            <p:cNvSpPr/>
            <p:nvPr/>
          </p:nvSpPr>
          <p:spPr>
            <a:xfrm>
              <a:off x="11729455" y="4566670"/>
              <a:ext cx="23193" cy="25107"/>
            </a:xfrm>
            <a:custGeom>
              <a:avLst/>
              <a:gdLst>
                <a:gd name="connsiteX0" fmla="*/ 23194 w 23193"/>
                <a:gd name="connsiteY0" fmla="*/ 11457 h 25107"/>
                <a:gd name="connsiteX1" fmla="*/ 5966 w 23193"/>
                <a:gd name="connsiteY1" fmla="*/ 23186 h 25107"/>
                <a:gd name="connsiteX2" fmla="*/ 7066 w 23193"/>
                <a:gd name="connsiteY2" fmla="*/ 94 h 25107"/>
                <a:gd name="connsiteX3" fmla="*/ 23194 w 23193"/>
                <a:gd name="connsiteY3" fmla="*/ 11457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3" h="25107">
                  <a:moveTo>
                    <a:pt x="23194" y="11457"/>
                  </a:moveTo>
                  <a:cubicBezTo>
                    <a:pt x="19895" y="19154"/>
                    <a:pt x="16596" y="29417"/>
                    <a:pt x="5966" y="23186"/>
                  </a:cubicBezTo>
                  <a:cubicBezTo>
                    <a:pt x="-5763" y="16222"/>
                    <a:pt x="2667" y="7792"/>
                    <a:pt x="7066" y="94"/>
                  </a:cubicBezTo>
                  <a:cubicBezTo>
                    <a:pt x="16229" y="-1005"/>
                    <a:pt x="17696" y="7792"/>
                    <a:pt x="23194" y="11457"/>
                  </a:cubicBezTo>
                  <a:close/>
                </a:path>
              </a:pathLst>
            </a:custGeom>
            <a:solidFill>
              <a:srgbClr val="785E4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311711F-1986-406D-A2C2-B96483589439}"/>
                </a:ext>
              </a:extLst>
            </p:cNvPr>
            <p:cNvSpPr/>
            <p:nvPr/>
          </p:nvSpPr>
          <p:spPr>
            <a:xfrm>
              <a:off x="11631325" y="4391064"/>
              <a:ext cx="92640" cy="104591"/>
            </a:xfrm>
            <a:custGeom>
              <a:avLst/>
              <a:gdLst>
                <a:gd name="connsiteX0" fmla="*/ 68909 w 92640"/>
                <a:gd name="connsiteY0" fmla="*/ 33117 h 104591"/>
                <a:gd name="connsiteX1" fmla="*/ 88336 w 92640"/>
                <a:gd name="connsiteY1" fmla="*/ 65006 h 104591"/>
                <a:gd name="connsiteX2" fmla="*/ 83204 w 92640"/>
                <a:gd name="connsiteY2" fmla="*/ 80767 h 104591"/>
                <a:gd name="connsiteX3" fmla="*/ 72208 w 92640"/>
                <a:gd name="connsiteY3" fmla="*/ 104592 h 104591"/>
                <a:gd name="connsiteX4" fmla="*/ 0 w 92640"/>
                <a:gd name="connsiteY4" fmla="*/ 48878 h 104591"/>
                <a:gd name="connsiteX5" fmla="*/ 3299 w 92640"/>
                <a:gd name="connsiteY5" fmla="*/ 47412 h 104591"/>
                <a:gd name="connsiteX6" fmla="*/ 25658 w 92640"/>
                <a:gd name="connsiteY6" fmla="*/ 37149 h 104591"/>
                <a:gd name="connsiteX7" fmla="*/ 28223 w 92640"/>
                <a:gd name="connsiteY7" fmla="*/ 8559 h 104591"/>
                <a:gd name="connsiteX8" fmla="*/ 30423 w 92640"/>
                <a:gd name="connsiteY8" fmla="*/ 495 h 104591"/>
                <a:gd name="connsiteX9" fmla="*/ 36654 w 92640"/>
                <a:gd name="connsiteY9" fmla="*/ 2694 h 104591"/>
                <a:gd name="connsiteX10" fmla="*/ 68909 w 92640"/>
                <a:gd name="connsiteY10" fmla="*/ 33117 h 10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640" h="104591">
                  <a:moveTo>
                    <a:pt x="68909" y="33117"/>
                  </a:moveTo>
                  <a:cubicBezTo>
                    <a:pt x="71475" y="46312"/>
                    <a:pt x="74407" y="57308"/>
                    <a:pt x="88336" y="65006"/>
                  </a:cubicBezTo>
                  <a:cubicBezTo>
                    <a:pt x="99332" y="70870"/>
                    <a:pt x="86137" y="80400"/>
                    <a:pt x="83204" y="80767"/>
                  </a:cubicBezTo>
                  <a:cubicBezTo>
                    <a:pt x="65244" y="82966"/>
                    <a:pt x="68176" y="92863"/>
                    <a:pt x="72208" y="104592"/>
                  </a:cubicBezTo>
                  <a:cubicBezTo>
                    <a:pt x="45084" y="89930"/>
                    <a:pt x="20526" y="72336"/>
                    <a:pt x="0" y="48878"/>
                  </a:cubicBezTo>
                  <a:cubicBezTo>
                    <a:pt x="1100" y="48145"/>
                    <a:pt x="2566" y="47045"/>
                    <a:pt x="3299" y="47412"/>
                  </a:cubicBezTo>
                  <a:cubicBezTo>
                    <a:pt x="14295" y="51077"/>
                    <a:pt x="18327" y="44113"/>
                    <a:pt x="25658" y="37149"/>
                  </a:cubicBezTo>
                  <a:cubicBezTo>
                    <a:pt x="37753" y="26153"/>
                    <a:pt x="34821" y="18822"/>
                    <a:pt x="28223" y="8559"/>
                  </a:cubicBezTo>
                  <a:cubicBezTo>
                    <a:pt x="26391" y="5626"/>
                    <a:pt x="27124" y="2328"/>
                    <a:pt x="30423" y="495"/>
                  </a:cubicBezTo>
                  <a:cubicBezTo>
                    <a:pt x="32622" y="-605"/>
                    <a:pt x="36654" y="128"/>
                    <a:pt x="36654" y="2694"/>
                  </a:cubicBezTo>
                  <a:cubicBezTo>
                    <a:pt x="37387" y="23587"/>
                    <a:pt x="61579" y="19555"/>
                    <a:pt x="68909" y="33117"/>
                  </a:cubicBezTo>
                  <a:close/>
                </a:path>
              </a:pathLst>
            </a:custGeom>
            <a:solidFill>
              <a:srgbClr val="AB99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0DC21E95-BF9B-4A83-8B5F-CDCFB8133DA1}"/>
                </a:ext>
              </a:extLst>
            </p:cNvPr>
            <p:cNvSpPr/>
            <p:nvPr/>
          </p:nvSpPr>
          <p:spPr>
            <a:xfrm>
              <a:off x="11523196" y="4284164"/>
              <a:ext cx="82471" cy="124988"/>
            </a:xfrm>
            <a:custGeom>
              <a:avLst/>
              <a:gdLst>
                <a:gd name="connsiteX0" fmla="*/ 82471 w 82471"/>
                <a:gd name="connsiteY0" fmla="*/ 124989 h 124988"/>
                <a:gd name="connsiteX1" fmla="*/ 69276 w 82471"/>
                <a:gd name="connsiteY1" fmla="*/ 115459 h 124988"/>
                <a:gd name="connsiteX2" fmla="*/ 0 w 82471"/>
                <a:gd name="connsiteY2" fmla="*/ 4764 h 124988"/>
                <a:gd name="connsiteX3" fmla="*/ 41052 w 82471"/>
                <a:gd name="connsiteY3" fmla="*/ 28956 h 124988"/>
                <a:gd name="connsiteX4" fmla="*/ 59746 w 82471"/>
                <a:gd name="connsiteY4" fmla="*/ 45816 h 124988"/>
                <a:gd name="connsiteX5" fmla="*/ 64511 w 82471"/>
                <a:gd name="connsiteY5" fmla="*/ 79904 h 124988"/>
                <a:gd name="connsiteX6" fmla="*/ 82471 w 82471"/>
                <a:gd name="connsiteY6" fmla="*/ 124989 h 12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71" h="124988">
                  <a:moveTo>
                    <a:pt x="82471" y="124989"/>
                  </a:moveTo>
                  <a:cubicBezTo>
                    <a:pt x="76240" y="124622"/>
                    <a:pt x="72575" y="119491"/>
                    <a:pt x="69276" y="115459"/>
                  </a:cubicBezTo>
                  <a:cubicBezTo>
                    <a:pt x="41785" y="81371"/>
                    <a:pt x="17960" y="44717"/>
                    <a:pt x="0" y="4764"/>
                  </a:cubicBezTo>
                  <a:cubicBezTo>
                    <a:pt x="19793" y="-6965"/>
                    <a:pt x="37753" y="3664"/>
                    <a:pt x="41052" y="28956"/>
                  </a:cubicBezTo>
                  <a:cubicBezTo>
                    <a:pt x="43252" y="45450"/>
                    <a:pt x="43252" y="45450"/>
                    <a:pt x="59746" y="45816"/>
                  </a:cubicBezTo>
                  <a:cubicBezTo>
                    <a:pt x="49116" y="59012"/>
                    <a:pt x="57180" y="69275"/>
                    <a:pt x="64511" y="79904"/>
                  </a:cubicBezTo>
                  <a:cubicBezTo>
                    <a:pt x="63778" y="97865"/>
                    <a:pt x="78073" y="109594"/>
                    <a:pt x="82471" y="124989"/>
                  </a:cubicBezTo>
                  <a:close/>
                </a:path>
              </a:pathLst>
            </a:custGeom>
            <a:solidFill>
              <a:srgbClr val="9781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3F8375F6-AD2E-4261-835F-364A24D6B6E3}"/>
                </a:ext>
              </a:extLst>
            </p:cNvPr>
            <p:cNvSpPr/>
            <p:nvPr/>
          </p:nvSpPr>
          <p:spPr>
            <a:xfrm>
              <a:off x="11383178" y="4247875"/>
              <a:ext cx="106296" cy="60323"/>
            </a:xfrm>
            <a:custGeom>
              <a:avLst/>
              <a:gdLst>
                <a:gd name="connsiteX0" fmla="*/ 106296 w 106296"/>
                <a:gd name="connsiteY0" fmla="*/ 33722 h 60323"/>
                <a:gd name="connsiteX1" fmla="*/ 106296 w 106296"/>
                <a:gd name="connsiteY1" fmla="*/ 36654 h 60323"/>
                <a:gd name="connsiteX2" fmla="*/ 90168 w 106296"/>
                <a:gd name="connsiteY2" fmla="*/ 52048 h 60323"/>
                <a:gd name="connsiteX3" fmla="*/ 78806 w 106296"/>
                <a:gd name="connsiteY3" fmla="*/ 53148 h 60323"/>
                <a:gd name="connsiteX4" fmla="*/ 64877 w 106296"/>
                <a:gd name="connsiteY4" fmla="*/ 33355 h 60323"/>
                <a:gd name="connsiteX5" fmla="*/ 50216 w 106296"/>
                <a:gd name="connsiteY5" fmla="*/ 33355 h 60323"/>
                <a:gd name="connsiteX6" fmla="*/ 49849 w 106296"/>
                <a:gd name="connsiteY6" fmla="*/ 38853 h 60323"/>
                <a:gd name="connsiteX7" fmla="*/ 31156 w 106296"/>
                <a:gd name="connsiteY7" fmla="*/ 59746 h 60323"/>
                <a:gd name="connsiteX8" fmla="*/ 12462 w 106296"/>
                <a:gd name="connsiteY8" fmla="*/ 48750 h 60323"/>
                <a:gd name="connsiteX9" fmla="*/ 0 w 106296"/>
                <a:gd name="connsiteY9" fmla="*/ 43985 h 60323"/>
                <a:gd name="connsiteX10" fmla="*/ 43618 w 106296"/>
                <a:gd name="connsiteY10" fmla="*/ 5498 h 60323"/>
                <a:gd name="connsiteX11" fmla="*/ 57180 w 106296"/>
                <a:gd name="connsiteY11" fmla="*/ 0 h 60323"/>
                <a:gd name="connsiteX12" fmla="*/ 73308 w 106296"/>
                <a:gd name="connsiteY12" fmla="*/ 8430 h 60323"/>
                <a:gd name="connsiteX13" fmla="*/ 106296 w 106296"/>
                <a:gd name="connsiteY13" fmla="*/ 33722 h 6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296" h="60323">
                  <a:moveTo>
                    <a:pt x="106296" y="33722"/>
                  </a:moveTo>
                  <a:cubicBezTo>
                    <a:pt x="106296" y="34821"/>
                    <a:pt x="106296" y="35554"/>
                    <a:pt x="106296" y="36654"/>
                  </a:cubicBezTo>
                  <a:cubicBezTo>
                    <a:pt x="101165" y="42152"/>
                    <a:pt x="90535" y="39953"/>
                    <a:pt x="90168" y="52048"/>
                  </a:cubicBezTo>
                  <a:cubicBezTo>
                    <a:pt x="89802" y="59379"/>
                    <a:pt x="82838" y="56080"/>
                    <a:pt x="78806" y="53148"/>
                  </a:cubicBezTo>
                  <a:cubicBezTo>
                    <a:pt x="71842" y="48017"/>
                    <a:pt x="68909" y="40319"/>
                    <a:pt x="64877" y="33355"/>
                  </a:cubicBezTo>
                  <a:cubicBezTo>
                    <a:pt x="60479" y="25658"/>
                    <a:pt x="55347" y="19793"/>
                    <a:pt x="50216" y="33355"/>
                  </a:cubicBezTo>
                  <a:cubicBezTo>
                    <a:pt x="50216" y="35188"/>
                    <a:pt x="49483" y="37020"/>
                    <a:pt x="49849" y="38853"/>
                  </a:cubicBezTo>
                  <a:cubicBezTo>
                    <a:pt x="53148" y="54248"/>
                    <a:pt x="48383" y="62678"/>
                    <a:pt x="31156" y="59746"/>
                  </a:cubicBezTo>
                  <a:cubicBezTo>
                    <a:pt x="22725" y="60112"/>
                    <a:pt x="20160" y="50216"/>
                    <a:pt x="12462" y="48750"/>
                  </a:cubicBezTo>
                  <a:cubicBezTo>
                    <a:pt x="7697" y="48383"/>
                    <a:pt x="2932" y="48750"/>
                    <a:pt x="0" y="43985"/>
                  </a:cubicBezTo>
                  <a:cubicBezTo>
                    <a:pt x="6964" y="22725"/>
                    <a:pt x="16861" y="4765"/>
                    <a:pt x="43618" y="5498"/>
                  </a:cubicBezTo>
                  <a:cubicBezTo>
                    <a:pt x="48017" y="5498"/>
                    <a:pt x="52782" y="1833"/>
                    <a:pt x="57180" y="0"/>
                  </a:cubicBezTo>
                  <a:cubicBezTo>
                    <a:pt x="63778" y="733"/>
                    <a:pt x="69642" y="-367"/>
                    <a:pt x="73308" y="8430"/>
                  </a:cubicBezTo>
                  <a:cubicBezTo>
                    <a:pt x="79539" y="21992"/>
                    <a:pt x="98965" y="20526"/>
                    <a:pt x="106296" y="33722"/>
                  </a:cubicBezTo>
                  <a:close/>
                </a:path>
              </a:pathLst>
            </a:custGeom>
            <a:solidFill>
              <a:srgbClr val="83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5F18E64-626E-4432-B543-6B454B0999CE}"/>
                </a:ext>
              </a:extLst>
            </p:cNvPr>
            <p:cNvSpPr/>
            <p:nvPr/>
          </p:nvSpPr>
          <p:spPr>
            <a:xfrm>
              <a:off x="10592290" y="5289083"/>
              <a:ext cx="1086731" cy="1299875"/>
            </a:xfrm>
            <a:custGeom>
              <a:avLst/>
              <a:gdLst>
                <a:gd name="connsiteX0" fmla="*/ 119755 w 1086731"/>
                <a:gd name="connsiteY0" fmla="*/ 1201276 h 1299875"/>
                <a:gd name="connsiteX1" fmla="*/ 115723 w 1086731"/>
                <a:gd name="connsiteY1" fmla="*/ 1174152 h 1299875"/>
                <a:gd name="connsiteX2" fmla="*/ 94831 w 1086731"/>
                <a:gd name="connsiteY2" fmla="*/ 1180383 h 1299875"/>
                <a:gd name="connsiteX3" fmla="*/ 81635 w 1086731"/>
                <a:gd name="connsiteY3" fmla="*/ 1185148 h 1299875"/>
                <a:gd name="connsiteX4" fmla="*/ 79803 w 1086731"/>
                <a:gd name="connsiteY4" fmla="*/ 1173419 h 1299875"/>
                <a:gd name="connsiteX5" fmla="*/ 61842 w 1086731"/>
                <a:gd name="connsiteY5" fmla="*/ 1157291 h 1299875"/>
                <a:gd name="connsiteX6" fmla="*/ 61476 w 1086731"/>
                <a:gd name="connsiteY6" fmla="*/ 1144829 h 1299875"/>
                <a:gd name="connsiteX7" fmla="*/ 58177 w 1086731"/>
                <a:gd name="connsiteY7" fmla="*/ 1131634 h 1299875"/>
                <a:gd name="connsiteX8" fmla="*/ 53412 w 1086731"/>
                <a:gd name="connsiteY8" fmla="*/ 1122837 h 1299875"/>
                <a:gd name="connsiteX9" fmla="*/ 62575 w 1086731"/>
                <a:gd name="connsiteY9" fmla="*/ 1121370 h 1299875"/>
                <a:gd name="connsiteX10" fmla="*/ 88966 w 1086731"/>
                <a:gd name="connsiteY10" fmla="*/ 1115139 h 1299875"/>
                <a:gd name="connsiteX11" fmla="*/ 81269 w 1086731"/>
                <a:gd name="connsiteY11" fmla="*/ 1087649 h 1299875"/>
                <a:gd name="connsiteX12" fmla="*/ 78336 w 1086731"/>
                <a:gd name="connsiteY12" fmla="*/ 1086183 h 1299875"/>
                <a:gd name="connsiteX13" fmla="*/ 55244 w 1086731"/>
                <a:gd name="connsiteY13" fmla="*/ 1072254 h 1299875"/>
                <a:gd name="connsiteX14" fmla="*/ 27388 w 1086731"/>
                <a:gd name="connsiteY14" fmla="*/ 1063824 h 1299875"/>
                <a:gd name="connsiteX15" fmla="*/ 35451 w 1086731"/>
                <a:gd name="connsiteY15" fmla="*/ 1090948 h 1299875"/>
                <a:gd name="connsiteX16" fmla="*/ 7961 w 1086731"/>
                <a:gd name="connsiteY16" fmla="*/ 1106709 h 1299875"/>
                <a:gd name="connsiteX17" fmla="*/ 3196 w 1086731"/>
                <a:gd name="connsiteY17" fmla="*/ 1095713 h 1299875"/>
                <a:gd name="connsiteX18" fmla="*/ 17858 w 1086731"/>
                <a:gd name="connsiteY18" fmla="*/ 1068222 h 1299875"/>
                <a:gd name="connsiteX19" fmla="*/ 14192 w 1086731"/>
                <a:gd name="connsiteY19" fmla="*/ 1054660 h 1299875"/>
                <a:gd name="connsiteX20" fmla="*/ 19690 w 1086731"/>
                <a:gd name="connsiteY20" fmla="*/ 1025704 h 1299875"/>
                <a:gd name="connsiteX21" fmla="*/ 45714 w 1086731"/>
                <a:gd name="connsiteY21" fmla="*/ 996747 h 1299875"/>
                <a:gd name="connsiteX22" fmla="*/ 45714 w 1086731"/>
                <a:gd name="connsiteY22" fmla="*/ 990150 h 1299875"/>
                <a:gd name="connsiteX23" fmla="*/ 37284 w 1086731"/>
                <a:gd name="connsiteY23" fmla="*/ 988684 h 1299875"/>
                <a:gd name="connsiteX24" fmla="*/ 8694 w 1086731"/>
                <a:gd name="connsiteY24" fmla="*/ 969990 h 1299875"/>
                <a:gd name="connsiteX25" fmla="*/ 1363 w 1086731"/>
                <a:gd name="connsiteY25" fmla="*/ 937735 h 1299875"/>
                <a:gd name="connsiteX26" fmla="*/ 14925 w 1086731"/>
                <a:gd name="connsiteY26" fmla="*/ 919041 h 1299875"/>
                <a:gd name="connsiteX27" fmla="*/ 25555 w 1086731"/>
                <a:gd name="connsiteY27" fmla="*/ 913910 h 1299875"/>
                <a:gd name="connsiteX28" fmla="*/ 18591 w 1086731"/>
                <a:gd name="connsiteY28" fmla="*/ 904013 h 1299875"/>
                <a:gd name="connsiteX29" fmla="*/ 8694 w 1086731"/>
                <a:gd name="connsiteY29" fmla="*/ 898515 h 1299875"/>
                <a:gd name="connsiteX30" fmla="*/ 6128 w 1086731"/>
                <a:gd name="connsiteY30" fmla="*/ 885320 h 1299875"/>
                <a:gd name="connsiteX31" fmla="*/ 22256 w 1086731"/>
                <a:gd name="connsiteY31" fmla="*/ 882021 h 1299875"/>
                <a:gd name="connsiteX32" fmla="*/ 38017 w 1086731"/>
                <a:gd name="connsiteY32" fmla="*/ 885686 h 1299875"/>
                <a:gd name="connsiteX33" fmla="*/ 36918 w 1086731"/>
                <a:gd name="connsiteY33" fmla="*/ 875056 h 1299875"/>
                <a:gd name="connsiteX34" fmla="*/ 32519 w 1086731"/>
                <a:gd name="connsiteY34" fmla="*/ 862228 h 1299875"/>
                <a:gd name="connsiteX35" fmla="*/ 42782 w 1086731"/>
                <a:gd name="connsiteY35" fmla="*/ 820809 h 1299875"/>
                <a:gd name="connsiteX36" fmla="*/ 52679 w 1086731"/>
                <a:gd name="connsiteY36" fmla="*/ 802115 h 1299875"/>
                <a:gd name="connsiteX37" fmla="*/ 88233 w 1086731"/>
                <a:gd name="connsiteY37" fmla="*/ 799183 h 1299875"/>
                <a:gd name="connsiteX38" fmla="*/ 88966 w 1086731"/>
                <a:gd name="connsiteY38" fmla="*/ 809446 h 1299875"/>
                <a:gd name="connsiteX39" fmla="*/ 79803 w 1086731"/>
                <a:gd name="connsiteY39" fmla="*/ 823008 h 1299875"/>
                <a:gd name="connsiteX40" fmla="*/ 104361 w 1086731"/>
                <a:gd name="connsiteY40" fmla="*/ 835470 h 1299875"/>
                <a:gd name="connsiteX41" fmla="*/ 121588 w 1086731"/>
                <a:gd name="connsiteY41" fmla="*/ 857096 h 1299875"/>
                <a:gd name="connsiteX42" fmla="*/ 141748 w 1086731"/>
                <a:gd name="connsiteY42" fmla="*/ 808346 h 1299875"/>
                <a:gd name="connsiteX43" fmla="*/ 154943 w 1086731"/>
                <a:gd name="connsiteY43" fmla="*/ 775358 h 1299875"/>
                <a:gd name="connsiteX44" fmla="*/ 167405 w 1086731"/>
                <a:gd name="connsiteY44" fmla="*/ 765828 h 1299875"/>
                <a:gd name="connsiteX45" fmla="*/ 173636 w 1086731"/>
                <a:gd name="connsiteY45" fmla="*/ 784522 h 1299875"/>
                <a:gd name="connsiteX46" fmla="*/ 160441 w 1086731"/>
                <a:gd name="connsiteY46" fmla="*/ 818610 h 1299875"/>
                <a:gd name="connsiteX47" fmla="*/ 171804 w 1086731"/>
                <a:gd name="connsiteY47" fmla="*/ 837303 h 1299875"/>
                <a:gd name="connsiteX48" fmla="*/ 182433 w 1086731"/>
                <a:gd name="connsiteY48" fmla="*/ 839136 h 1299875"/>
                <a:gd name="connsiteX49" fmla="*/ 211756 w 1086731"/>
                <a:gd name="connsiteY49" fmla="*/ 835470 h 1299875"/>
                <a:gd name="connsiteX50" fmla="*/ 227518 w 1086731"/>
                <a:gd name="connsiteY50" fmla="*/ 846100 h 1299875"/>
                <a:gd name="connsiteX51" fmla="*/ 240713 w 1086731"/>
                <a:gd name="connsiteY51" fmla="*/ 855996 h 1299875"/>
                <a:gd name="connsiteX52" fmla="*/ 250610 w 1086731"/>
                <a:gd name="connsiteY52" fmla="*/ 862961 h 1299875"/>
                <a:gd name="connsiteX53" fmla="*/ 244745 w 1086731"/>
                <a:gd name="connsiteY53" fmla="*/ 873590 h 1299875"/>
                <a:gd name="connsiteX54" fmla="*/ 233382 w 1086731"/>
                <a:gd name="connsiteY54" fmla="*/ 886786 h 1299875"/>
                <a:gd name="connsiteX55" fmla="*/ 237781 w 1086731"/>
                <a:gd name="connsiteY55" fmla="*/ 888985 h 1299875"/>
                <a:gd name="connsiteX56" fmla="*/ 247311 w 1086731"/>
                <a:gd name="connsiteY56" fmla="*/ 873957 h 1299875"/>
                <a:gd name="connsiteX57" fmla="*/ 240713 w 1086731"/>
                <a:gd name="connsiteY57" fmla="*/ 838769 h 1299875"/>
                <a:gd name="connsiteX58" fmla="*/ 240713 w 1086731"/>
                <a:gd name="connsiteY58" fmla="*/ 826673 h 1299875"/>
                <a:gd name="connsiteX59" fmla="*/ 256474 w 1086731"/>
                <a:gd name="connsiteY59" fmla="*/ 823008 h 1299875"/>
                <a:gd name="connsiteX60" fmla="*/ 266371 w 1086731"/>
                <a:gd name="connsiteY60" fmla="*/ 821175 h 1299875"/>
                <a:gd name="connsiteX61" fmla="*/ 261606 w 1086731"/>
                <a:gd name="connsiteY61" fmla="*/ 810179 h 1299875"/>
                <a:gd name="connsiteX62" fmla="*/ 245478 w 1086731"/>
                <a:gd name="connsiteY62" fmla="*/ 794785 h 1299875"/>
                <a:gd name="connsiteX63" fmla="*/ 250976 w 1086731"/>
                <a:gd name="connsiteY63" fmla="*/ 773892 h 1299875"/>
                <a:gd name="connsiteX64" fmla="*/ 259773 w 1086731"/>
                <a:gd name="connsiteY64" fmla="*/ 755931 h 1299875"/>
                <a:gd name="connsiteX65" fmla="*/ 257574 w 1086731"/>
                <a:gd name="connsiteY65" fmla="*/ 732840 h 1299875"/>
                <a:gd name="connsiteX66" fmla="*/ 279566 w 1086731"/>
                <a:gd name="connsiteY66" fmla="*/ 726242 h 1299875"/>
                <a:gd name="connsiteX67" fmla="*/ 303025 w 1086731"/>
                <a:gd name="connsiteY67" fmla="*/ 720011 h 1299875"/>
                <a:gd name="connsiteX68" fmla="*/ 360205 w 1086731"/>
                <a:gd name="connsiteY68" fmla="*/ 720011 h 1299875"/>
                <a:gd name="connsiteX69" fmla="*/ 378898 w 1086731"/>
                <a:gd name="connsiteY69" fmla="*/ 725875 h 1299875"/>
                <a:gd name="connsiteX70" fmla="*/ 411520 w 1086731"/>
                <a:gd name="connsiteY70" fmla="*/ 721477 h 1299875"/>
                <a:gd name="connsiteX71" fmla="*/ 394293 w 1086731"/>
                <a:gd name="connsiteY71" fmla="*/ 720744 h 1299875"/>
                <a:gd name="connsiteX72" fmla="*/ 375233 w 1086731"/>
                <a:gd name="connsiteY72" fmla="*/ 722576 h 1299875"/>
                <a:gd name="connsiteX73" fmla="*/ 368268 w 1086731"/>
                <a:gd name="connsiteY73" fmla="*/ 698751 h 1299875"/>
                <a:gd name="connsiteX74" fmla="*/ 372667 w 1086731"/>
                <a:gd name="connsiteY74" fmla="*/ 684456 h 1299875"/>
                <a:gd name="connsiteX75" fmla="*/ 363870 w 1086731"/>
                <a:gd name="connsiteY75" fmla="*/ 671628 h 1299875"/>
                <a:gd name="connsiteX76" fmla="*/ 347742 w 1086731"/>
                <a:gd name="connsiteY76" fmla="*/ 655500 h 1299875"/>
                <a:gd name="connsiteX77" fmla="*/ 364970 w 1086731"/>
                <a:gd name="connsiteY77" fmla="*/ 646336 h 1299875"/>
                <a:gd name="connsiteX78" fmla="*/ 379998 w 1086731"/>
                <a:gd name="connsiteY78" fmla="*/ 638273 h 1299875"/>
                <a:gd name="connsiteX79" fmla="*/ 383663 w 1086731"/>
                <a:gd name="connsiteY79" fmla="*/ 576694 h 1299875"/>
                <a:gd name="connsiteX80" fmla="*/ 368268 w 1086731"/>
                <a:gd name="connsiteY80" fmla="*/ 593555 h 1299875"/>
                <a:gd name="connsiteX81" fmla="*/ 357272 w 1086731"/>
                <a:gd name="connsiteY81" fmla="*/ 558367 h 1299875"/>
                <a:gd name="connsiteX82" fmla="*/ 352874 w 1086731"/>
                <a:gd name="connsiteY82" fmla="*/ 584758 h 1299875"/>
                <a:gd name="connsiteX83" fmla="*/ 364237 w 1086731"/>
                <a:gd name="connsiteY83" fmla="*/ 624344 h 1299875"/>
                <a:gd name="connsiteX84" fmla="*/ 362770 w 1086731"/>
                <a:gd name="connsiteY84" fmla="*/ 641571 h 1299875"/>
                <a:gd name="connsiteX85" fmla="*/ 342977 w 1086731"/>
                <a:gd name="connsiteY85" fmla="*/ 643404 h 1299875"/>
                <a:gd name="connsiteX86" fmla="*/ 336380 w 1086731"/>
                <a:gd name="connsiteY86" fmla="*/ 626910 h 1299875"/>
                <a:gd name="connsiteX87" fmla="*/ 314754 w 1086731"/>
                <a:gd name="connsiteY87" fmla="*/ 638639 h 1299875"/>
                <a:gd name="connsiteX88" fmla="*/ 304857 w 1086731"/>
                <a:gd name="connsiteY88" fmla="*/ 656233 h 1299875"/>
                <a:gd name="connsiteX89" fmla="*/ 297527 w 1086731"/>
                <a:gd name="connsiteY89" fmla="*/ 674193 h 1299875"/>
                <a:gd name="connsiteX90" fmla="*/ 280299 w 1086731"/>
                <a:gd name="connsiteY90" fmla="*/ 670894 h 1299875"/>
                <a:gd name="connsiteX91" fmla="*/ 265271 w 1086731"/>
                <a:gd name="connsiteY91" fmla="*/ 647436 h 1299875"/>
                <a:gd name="connsiteX92" fmla="*/ 267470 w 1086731"/>
                <a:gd name="connsiteY92" fmla="*/ 620679 h 1299875"/>
                <a:gd name="connsiteX93" fmla="*/ 294961 w 1086731"/>
                <a:gd name="connsiteY93" fmla="*/ 595754 h 1299875"/>
                <a:gd name="connsiteX94" fmla="*/ 314387 w 1086731"/>
                <a:gd name="connsiteY94" fmla="*/ 599419 h 1299875"/>
                <a:gd name="connsiteX95" fmla="*/ 326483 w 1086731"/>
                <a:gd name="connsiteY95" fmla="*/ 549204 h 1299875"/>
                <a:gd name="connsiteX96" fmla="*/ 351408 w 1086731"/>
                <a:gd name="connsiteY96" fmla="*/ 527578 h 1299875"/>
                <a:gd name="connsiteX97" fmla="*/ 375233 w 1086731"/>
                <a:gd name="connsiteY97" fmla="*/ 505219 h 1299875"/>
                <a:gd name="connsiteX98" fmla="*/ 384396 w 1086731"/>
                <a:gd name="connsiteY98" fmla="*/ 465633 h 1299875"/>
                <a:gd name="connsiteX99" fmla="*/ 404189 w 1086731"/>
                <a:gd name="connsiteY99" fmla="*/ 455370 h 1299875"/>
                <a:gd name="connsiteX100" fmla="*/ 417385 w 1086731"/>
                <a:gd name="connsiteY100" fmla="*/ 473697 h 1299875"/>
                <a:gd name="connsiteX101" fmla="*/ 417751 w 1086731"/>
                <a:gd name="connsiteY101" fmla="*/ 490557 h 1299875"/>
                <a:gd name="connsiteX102" fmla="*/ 449274 w 1086731"/>
                <a:gd name="connsiteY102" fmla="*/ 512183 h 1299875"/>
                <a:gd name="connsiteX103" fmla="*/ 483728 w 1086731"/>
                <a:gd name="connsiteY103" fmla="*/ 539674 h 1299875"/>
                <a:gd name="connsiteX104" fmla="*/ 484461 w 1086731"/>
                <a:gd name="connsiteY104" fmla="*/ 561299 h 1299875"/>
                <a:gd name="connsiteX105" fmla="*/ 504254 w 1086731"/>
                <a:gd name="connsiteY105" fmla="*/ 558734 h 1299875"/>
                <a:gd name="connsiteX106" fmla="*/ 524414 w 1086731"/>
                <a:gd name="connsiteY106" fmla="*/ 501187 h 1299875"/>
                <a:gd name="connsiteX107" fmla="*/ 499123 w 1086731"/>
                <a:gd name="connsiteY107" fmla="*/ 476995 h 1299875"/>
                <a:gd name="connsiteX108" fmla="*/ 515984 w 1086731"/>
                <a:gd name="connsiteY108" fmla="*/ 450605 h 1299875"/>
                <a:gd name="connsiteX109" fmla="*/ 491425 w 1086731"/>
                <a:gd name="connsiteY109" fmla="*/ 448039 h 1299875"/>
                <a:gd name="connsiteX110" fmla="*/ 481895 w 1086731"/>
                <a:gd name="connsiteY110" fmla="*/ 459768 h 1299875"/>
                <a:gd name="connsiteX111" fmla="*/ 469800 w 1086731"/>
                <a:gd name="connsiteY111" fmla="*/ 462700 h 1299875"/>
                <a:gd name="connsiteX112" fmla="*/ 464668 w 1086731"/>
                <a:gd name="connsiteY112" fmla="*/ 452071 h 1299875"/>
                <a:gd name="connsiteX113" fmla="*/ 462102 w 1086731"/>
                <a:gd name="connsiteY113" fmla="*/ 403688 h 1299875"/>
                <a:gd name="connsiteX114" fmla="*/ 439743 w 1086731"/>
                <a:gd name="connsiteY114" fmla="*/ 376930 h 1299875"/>
                <a:gd name="connsiteX115" fmla="*/ 429847 w 1086731"/>
                <a:gd name="connsiteY115" fmla="*/ 385727 h 1299875"/>
                <a:gd name="connsiteX116" fmla="*/ 424349 w 1086731"/>
                <a:gd name="connsiteY116" fmla="*/ 395624 h 1299875"/>
                <a:gd name="connsiteX117" fmla="*/ 400890 w 1086731"/>
                <a:gd name="connsiteY117" fmla="*/ 387560 h 1299875"/>
                <a:gd name="connsiteX118" fmla="*/ 381830 w 1086731"/>
                <a:gd name="connsiteY118" fmla="*/ 373998 h 1299875"/>
                <a:gd name="connsiteX119" fmla="*/ 363870 w 1086731"/>
                <a:gd name="connsiteY119" fmla="*/ 366301 h 1299875"/>
                <a:gd name="connsiteX120" fmla="*/ 333814 w 1086731"/>
                <a:gd name="connsiteY120" fmla="*/ 370333 h 1299875"/>
                <a:gd name="connsiteX121" fmla="*/ 340411 w 1086731"/>
                <a:gd name="connsiteY121" fmla="*/ 381329 h 1299875"/>
                <a:gd name="connsiteX122" fmla="*/ 347742 w 1086731"/>
                <a:gd name="connsiteY122" fmla="*/ 382062 h 1299875"/>
                <a:gd name="connsiteX123" fmla="*/ 378532 w 1086731"/>
                <a:gd name="connsiteY123" fmla="*/ 406987 h 1299875"/>
                <a:gd name="connsiteX124" fmla="*/ 336380 w 1086731"/>
                <a:gd name="connsiteY124" fmla="*/ 443274 h 1299875"/>
                <a:gd name="connsiteX125" fmla="*/ 324650 w 1086731"/>
                <a:gd name="connsiteY125" fmla="*/ 420182 h 1299875"/>
                <a:gd name="connsiteX126" fmla="*/ 314754 w 1086731"/>
                <a:gd name="connsiteY126" fmla="*/ 391958 h 1299875"/>
                <a:gd name="connsiteX127" fmla="*/ 295327 w 1086731"/>
                <a:gd name="connsiteY127" fmla="*/ 404421 h 1299875"/>
                <a:gd name="connsiteX128" fmla="*/ 283965 w 1086731"/>
                <a:gd name="connsiteY128" fmla="*/ 430445 h 1299875"/>
                <a:gd name="connsiteX129" fmla="*/ 263438 w 1086731"/>
                <a:gd name="connsiteY129" fmla="*/ 405887 h 1299875"/>
                <a:gd name="connsiteX130" fmla="*/ 265271 w 1086731"/>
                <a:gd name="connsiteY130" fmla="*/ 371066 h 1299875"/>
                <a:gd name="connsiteX131" fmla="*/ 249510 w 1086731"/>
                <a:gd name="connsiteY131" fmla="*/ 321950 h 1299875"/>
                <a:gd name="connsiteX132" fmla="*/ 237414 w 1086731"/>
                <a:gd name="connsiteY132" fmla="*/ 324515 h 1299875"/>
                <a:gd name="connsiteX133" fmla="*/ 200760 w 1086731"/>
                <a:gd name="connsiteY133" fmla="*/ 327081 h 1299875"/>
                <a:gd name="connsiteX134" fmla="*/ 176202 w 1086731"/>
                <a:gd name="connsiteY134" fmla="*/ 325982 h 1299875"/>
                <a:gd name="connsiteX135" fmla="*/ 178768 w 1086731"/>
                <a:gd name="connsiteY135" fmla="*/ 353839 h 1299875"/>
                <a:gd name="connsiteX136" fmla="*/ 179501 w 1086731"/>
                <a:gd name="connsiteY136" fmla="*/ 369966 h 1299875"/>
                <a:gd name="connsiteX137" fmla="*/ 179134 w 1086731"/>
                <a:gd name="connsiteY137" fmla="*/ 393425 h 1299875"/>
                <a:gd name="connsiteX138" fmla="*/ 165939 w 1086731"/>
                <a:gd name="connsiteY138" fmla="*/ 417616 h 1299875"/>
                <a:gd name="connsiteX139" fmla="*/ 125253 w 1086731"/>
                <a:gd name="connsiteY139" fmla="*/ 423114 h 1299875"/>
                <a:gd name="connsiteX140" fmla="*/ 117556 w 1086731"/>
                <a:gd name="connsiteY140" fmla="*/ 433377 h 1299875"/>
                <a:gd name="connsiteX141" fmla="*/ 100695 w 1086731"/>
                <a:gd name="connsiteY141" fmla="*/ 503753 h 1299875"/>
                <a:gd name="connsiteX142" fmla="*/ 117190 w 1086731"/>
                <a:gd name="connsiteY142" fmla="*/ 524279 h 1299875"/>
                <a:gd name="connsiteX143" fmla="*/ 129285 w 1086731"/>
                <a:gd name="connsiteY143" fmla="*/ 545905 h 1299875"/>
                <a:gd name="connsiteX144" fmla="*/ 102894 w 1086731"/>
                <a:gd name="connsiteY144" fmla="*/ 548837 h 1299875"/>
                <a:gd name="connsiteX145" fmla="*/ 98496 w 1086731"/>
                <a:gd name="connsiteY145" fmla="*/ 545538 h 1299875"/>
                <a:gd name="connsiteX146" fmla="*/ 60743 w 1086731"/>
                <a:gd name="connsiteY146" fmla="*/ 531610 h 1299875"/>
                <a:gd name="connsiteX147" fmla="*/ 57077 w 1086731"/>
                <a:gd name="connsiteY147" fmla="*/ 531610 h 1299875"/>
                <a:gd name="connsiteX148" fmla="*/ 51213 w 1086731"/>
                <a:gd name="connsiteY148" fmla="*/ 513283 h 1299875"/>
                <a:gd name="connsiteX149" fmla="*/ 55611 w 1086731"/>
                <a:gd name="connsiteY149" fmla="*/ 478828 h 1299875"/>
                <a:gd name="connsiteX150" fmla="*/ 40949 w 1086731"/>
                <a:gd name="connsiteY150" fmla="*/ 459768 h 1299875"/>
                <a:gd name="connsiteX151" fmla="*/ 50113 w 1086731"/>
                <a:gd name="connsiteY151" fmla="*/ 427513 h 1299875"/>
                <a:gd name="connsiteX152" fmla="*/ 61476 w 1086731"/>
                <a:gd name="connsiteY152" fmla="*/ 426047 h 1299875"/>
                <a:gd name="connsiteX153" fmla="*/ 65874 w 1086731"/>
                <a:gd name="connsiteY153" fmla="*/ 413218 h 1299875"/>
                <a:gd name="connsiteX154" fmla="*/ 49746 w 1086731"/>
                <a:gd name="connsiteY154" fmla="*/ 400755 h 1299875"/>
                <a:gd name="connsiteX155" fmla="*/ 39850 w 1086731"/>
                <a:gd name="connsiteY155" fmla="*/ 373998 h 1299875"/>
                <a:gd name="connsiteX156" fmla="*/ 40583 w 1086731"/>
                <a:gd name="connsiteY156" fmla="*/ 352006 h 1299875"/>
                <a:gd name="connsiteX157" fmla="*/ 59276 w 1086731"/>
                <a:gd name="connsiteY157" fmla="*/ 356038 h 1299875"/>
                <a:gd name="connsiteX158" fmla="*/ 41683 w 1086731"/>
                <a:gd name="connsiteY158" fmla="*/ 347241 h 1299875"/>
                <a:gd name="connsiteX159" fmla="*/ 37651 w 1086731"/>
                <a:gd name="connsiteY159" fmla="*/ 337344 h 1299875"/>
                <a:gd name="connsiteX160" fmla="*/ 63308 w 1086731"/>
                <a:gd name="connsiteY160" fmla="*/ 329647 h 1299875"/>
                <a:gd name="connsiteX161" fmla="*/ 65507 w 1086731"/>
                <a:gd name="connsiteY161" fmla="*/ 300690 h 1299875"/>
                <a:gd name="connsiteX162" fmla="*/ 64774 w 1086731"/>
                <a:gd name="connsiteY162" fmla="*/ 286762 h 1299875"/>
                <a:gd name="connsiteX163" fmla="*/ 65507 w 1086731"/>
                <a:gd name="connsiteY163" fmla="*/ 264037 h 1299875"/>
                <a:gd name="connsiteX164" fmla="*/ 53045 w 1086731"/>
                <a:gd name="connsiteY164" fmla="*/ 250475 h 1299875"/>
                <a:gd name="connsiteX165" fmla="*/ 25921 w 1086731"/>
                <a:gd name="connsiteY165" fmla="*/ 215653 h 1299875"/>
                <a:gd name="connsiteX166" fmla="*/ 23722 w 1086731"/>
                <a:gd name="connsiteY166" fmla="*/ 210888 h 1299875"/>
                <a:gd name="connsiteX167" fmla="*/ 12726 w 1086731"/>
                <a:gd name="connsiteY167" fmla="*/ 188530 h 1299875"/>
                <a:gd name="connsiteX168" fmla="*/ 13459 w 1086731"/>
                <a:gd name="connsiteY168" fmla="*/ 183398 h 1299875"/>
                <a:gd name="connsiteX169" fmla="*/ 8694 w 1086731"/>
                <a:gd name="connsiteY169" fmla="*/ 152975 h 1299875"/>
                <a:gd name="connsiteX170" fmla="*/ 14192 w 1086731"/>
                <a:gd name="connsiteY170" fmla="*/ 132083 h 1299875"/>
                <a:gd name="connsiteX171" fmla="*/ 43515 w 1086731"/>
                <a:gd name="connsiteY171" fmla="*/ 123652 h 1299875"/>
                <a:gd name="connsiteX172" fmla="*/ 69173 w 1086731"/>
                <a:gd name="connsiteY172" fmla="*/ 118521 h 1299875"/>
                <a:gd name="connsiteX173" fmla="*/ 69173 w 1086731"/>
                <a:gd name="connsiteY173" fmla="*/ 117421 h 1299875"/>
                <a:gd name="connsiteX174" fmla="*/ 68073 w 1086731"/>
                <a:gd name="connsiteY174" fmla="*/ 118887 h 1299875"/>
                <a:gd name="connsiteX175" fmla="*/ 25188 w 1086731"/>
                <a:gd name="connsiteY175" fmla="*/ 120720 h 1299875"/>
                <a:gd name="connsiteX176" fmla="*/ 5395 w 1086731"/>
                <a:gd name="connsiteY176" fmla="*/ 91763 h 1299875"/>
                <a:gd name="connsiteX177" fmla="*/ 28121 w 1086731"/>
                <a:gd name="connsiteY177" fmla="*/ 71237 h 1299875"/>
                <a:gd name="connsiteX178" fmla="*/ 37651 w 1086731"/>
                <a:gd name="connsiteY178" fmla="*/ 70871 h 1299875"/>
                <a:gd name="connsiteX179" fmla="*/ 36918 w 1086731"/>
                <a:gd name="connsiteY179" fmla="*/ 56576 h 1299875"/>
                <a:gd name="connsiteX180" fmla="*/ 51946 w 1086731"/>
                <a:gd name="connsiteY180" fmla="*/ 44113 h 1299875"/>
                <a:gd name="connsiteX181" fmla="*/ 62942 w 1086731"/>
                <a:gd name="connsiteY181" fmla="*/ 54376 h 1299875"/>
                <a:gd name="connsiteX182" fmla="*/ 87133 w 1086731"/>
                <a:gd name="connsiteY182" fmla="*/ 77102 h 1299875"/>
                <a:gd name="connsiteX183" fmla="*/ 135516 w 1086731"/>
                <a:gd name="connsiteY183" fmla="*/ 112290 h 1299875"/>
                <a:gd name="connsiteX184" fmla="*/ 147979 w 1086731"/>
                <a:gd name="connsiteY184" fmla="*/ 76002 h 1299875"/>
                <a:gd name="connsiteX185" fmla="*/ 158242 w 1086731"/>
                <a:gd name="connsiteY185" fmla="*/ 65739 h 1299875"/>
                <a:gd name="connsiteX186" fmla="*/ 177668 w 1086731"/>
                <a:gd name="connsiteY186" fmla="*/ 71970 h 1299875"/>
                <a:gd name="connsiteX187" fmla="*/ 180234 w 1086731"/>
                <a:gd name="connsiteY187" fmla="*/ 88098 h 1299875"/>
                <a:gd name="connsiteX188" fmla="*/ 178768 w 1086731"/>
                <a:gd name="connsiteY188" fmla="*/ 88465 h 1299875"/>
                <a:gd name="connsiteX189" fmla="*/ 179501 w 1086731"/>
                <a:gd name="connsiteY189" fmla="*/ 138314 h 1299875"/>
                <a:gd name="connsiteX190" fmla="*/ 192696 w 1086731"/>
                <a:gd name="connsiteY190" fmla="*/ 138680 h 1299875"/>
                <a:gd name="connsiteX191" fmla="*/ 207358 w 1086731"/>
                <a:gd name="connsiteY191" fmla="*/ 129150 h 1299875"/>
                <a:gd name="connsiteX192" fmla="*/ 198561 w 1086731"/>
                <a:gd name="connsiteY192" fmla="*/ 118887 h 1299875"/>
                <a:gd name="connsiteX193" fmla="*/ 200394 w 1086731"/>
                <a:gd name="connsiteY193" fmla="*/ 101660 h 1299875"/>
                <a:gd name="connsiteX194" fmla="*/ 220553 w 1086731"/>
                <a:gd name="connsiteY194" fmla="*/ 81867 h 1299875"/>
                <a:gd name="connsiteX195" fmla="*/ 237048 w 1086731"/>
                <a:gd name="connsiteY195" fmla="*/ 66472 h 1299875"/>
                <a:gd name="connsiteX196" fmla="*/ 248410 w 1086731"/>
                <a:gd name="connsiteY196" fmla="*/ 74903 h 1299875"/>
                <a:gd name="connsiteX197" fmla="*/ 238514 w 1086731"/>
                <a:gd name="connsiteY197" fmla="*/ 97262 h 1299875"/>
                <a:gd name="connsiteX198" fmla="*/ 278833 w 1086731"/>
                <a:gd name="connsiteY198" fmla="*/ 130983 h 1299875"/>
                <a:gd name="connsiteX199" fmla="*/ 273335 w 1086731"/>
                <a:gd name="connsiteY199" fmla="*/ 114855 h 1299875"/>
                <a:gd name="connsiteX200" fmla="*/ 271869 w 1086731"/>
                <a:gd name="connsiteY200" fmla="*/ 104592 h 1299875"/>
                <a:gd name="connsiteX201" fmla="*/ 282132 w 1086731"/>
                <a:gd name="connsiteY201" fmla="*/ 102393 h 1299875"/>
                <a:gd name="connsiteX202" fmla="*/ 297527 w 1086731"/>
                <a:gd name="connsiteY202" fmla="*/ 111923 h 1299875"/>
                <a:gd name="connsiteX203" fmla="*/ 314021 w 1086731"/>
                <a:gd name="connsiteY203" fmla="*/ 126951 h 1299875"/>
                <a:gd name="connsiteX204" fmla="*/ 328316 w 1086731"/>
                <a:gd name="connsiteY204" fmla="*/ 121820 h 1299875"/>
                <a:gd name="connsiteX205" fmla="*/ 358372 w 1086731"/>
                <a:gd name="connsiteY205" fmla="*/ 104226 h 1299875"/>
                <a:gd name="connsiteX206" fmla="*/ 375966 w 1086731"/>
                <a:gd name="connsiteY206" fmla="*/ 110090 h 1299875"/>
                <a:gd name="connsiteX207" fmla="*/ 392460 w 1086731"/>
                <a:gd name="connsiteY207" fmla="*/ 107525 h 1299875"/>
                <a:gd name="connsiteX208" fmla="*/ 409321 w 1086731"/>
                <a:gd name="connsiteY208" fmla="*/ 104226 h 1299875"/>
                <a:gd name="connsiteX209" fmla="*/ 462469 w 1086731"/>
                <a:gd name="connsiteY209" fmla="*/ 98728 h 1299875"/>
                <a:gd name="connsiteX210" fmla="*/ 476397 w 1086731"/>
                <a:gd name="connsiteY210" fmla="*/ 96528 h 1299875"/>
                <a:gd name="connsiteX211" fmla="*/ 500589 w 1086731"/>
                <a:gd name="connsiteY211" fmla="*/ 95429 h 1299875"/>
                <a:gd name="connsiteX212" fmla="*/ 506087 w 1086731"/>
                <a:gd name="connsiteY212" fmla="*/ 89198 h 1299875"/>
                <a:gd name="connsiteX213" fmla="*/ 517450 w 1086731"/>
                <a:gd name="connsiteY213" fmla="*/ 70871 h 1299875"/>
                <a:gd name="connsiteX214" fmla="*/ 567299 w 1086731"/>
                <a:gd name="connsiteY214" fmla="*/ 65373 h 1299875"/>
                <a:gd name="connsiteX215" fmla="*/ 590757 w 1086731"/>
                <a:gd name="connsiteY215" fmla="*/ 72703 h 1299875"/>
                <a:gd name="connsiteX216" fmla="*/ 572797 w 1086731"/>
                <a:gd name="connsiteY216" fmla="*/ 94329 h 1299875"/>
                <a:gd name="connsiteX217" fmla="*/ 606152 w 1086731"/>
                <a:gd name="connsiteY217" fmla="*/ 102393 h 1299875"/>
                <a:gd name="connsiteX218" fmla="*/ 616049 w 1086731"/>
                <a:gd name="connsiteY218" fmla="*/ 98361 h 1299875"/>
                <a:gd name="connsiteX219" fmla="*/ 603220 w 1086731"/>
                <a:gd name="connsiteY219" fmla="*/ 74536 h 1299875"/>
                <a:gd name="connsiteX220" fmla="*/ 599554 w 1086731"/>
                <a:gd name="connsiteY220" fmla="*/ 73803 h 1299875"/>
                <a:gd name="connsiteX221" fmla="*/ 584893 w 1086731"/>
                <a:gd name="connsiteY221" fmla="*/ 62807 h 1299875"/>
                <a:gd name="connsiteX222" fmla="*/ 573530 w 1086731"/>
                <a:gd name="connsiteY222" fmla="*/ 64273 h 1299875"/>
                <a:gd name="connsiteX223" fmla="*/ 555203 w 1086731"/>
                <a:gd name="connsiteY223" fmla="*/ 66472 h 1299875"/>
                <a:gd name="connsiteX224" fmla="*/ 549705 w 1086731"/>
                <a:gd name="connsiteY224" fmla="*/ 66472 h 1299875"/>
                <a:gd name="connsiteX225" fmla="*/ 527713 w 1086731"/>
                <a:gd name="connsiteY225" fmla="*/ 60608 h 1299875"/>
                <a:gd name="connsiteX226" fmla="*/ 541275 w 1086731"/>
                <a:gd name="connsiteY226" fmla="*/ 43380 h 1299875"/>
                <a:gd name="connsiteX227" fmla="*/ 553004 w 1086731"/>
                <a:gd name="connsiteY227" fmla="*/ 34217 h 1299875"/>
                <a:gd name="connsiteX228" fmla="*/ 560335 w 1086731"/>
                <a:gd name="connsiteY228" fmla="*/ 18089 h 1299875"/>
                <a:gd name="connsiteX229" fmla="*/ 545307 w 1086731"/>
                <a:gd name="connsiteY229" fmla="*/ 13691 h 1299875"/>
                <a:gd name="connsiteX230" fmla="*/ 528079 w 1086731"/>
                <a:gd name="connsiteY230" fmla="*/ 5627 h 1299875"/>
                <a:gd name="connsiteX231" fmla="*/ 552637 w 1086731"/>
                <a:gd name="connsiteY231" fmla="*/ 129 h 1299875"/>
                <a:gd name="connsiteX232" fmla="*/ 609084 w 1086731"/>
                <a:gd name="connsiteY232" fmla="*/ 7826 h 1299875"/>
                <a:gd name="connsiteX233" fmla="*/ 677994 w 1086731"/>
                <a:gd name="connsiteY233" fmla="*/ 30551 h 1299875"/>
                <a:gd name="connsiteX234" fmla="*/ 694488 w 1086731"/>
                <a:gd name="connsiteY234" fmla="*/ 31284 h 1299875"/>
                <a:gd name="connsiteX235" fmla="*/ 748369 w 1086731"/>
                <a:gd name="connsiteY235" fmla="*/ 32751 h 1299875"/>
                <a:gd name="connsiteX236" fmla="*/ 803716 w 1086731"/>
                <a:gd name="connsiteY236" fmla="*/ 39348 h 1299875"/>
                <a:gd name="connsiteX237" fmla="*/ 820577 w 1086731"/>
                <a:gd name="connsiteY237" fmla="*/ 39348 h 1299875"/>
                <a:gd name="connsiteX238" fmla="*/ 866028 w 1086731"/>
                <a:gd name="connsiteY238" fmla="*/ 48878 h 1299875"/>
                <a:gd name="connsiteX239" fmla="*/ 928339 w 1086731"/>
                <a:gd name="connsiteY239" fmla="*/ 83699 h 1299875"/>
                <a:gd name="connsiteX240" fmla="*/ 989918 w 1086731"/>
                <a:gd name="connsiteY240" fmla="*/ 128784 h 1299875"/>
                <a:gd name="connsiteX241" fmla="*/ 993217 w 1086731"/>
                <a:gd name="connsiteY241" fmla="*/ 145278 h 1299875"/>
                <a:gd name="connsiteX242" fmla="*/ 1040500 w 1086731"/>
                <a:gd name="connsiteY242" fmla="*/ 181565 h 1299875"/>
                <a:gd name="connsiteX243" fmla="*/ 1055528 w 1086731"/>
                <a:gd name="connsiteY243" fmla="*/ 173868 h 1299875"/>
                <a:gd name="connsiteX244" fmla="*/ 1084485 w 1086731"/>
                <a:gd name="connsiteY244" fmla="*/ 171669 h 1299875"/>
                <a:gd name="connsiteX245" fmla="*/ 1086684 w 1086731"/>
                <a:gd name="connsiteY245" fmla="*/ 176434 h 1299875"/>
                <a:gd name="connsiteX246" fmla="*/ 1077887 w 1086731"/>
                <a:gd name="connsiteY246" fmla="*/ 205024 h 1299875"/>
                <a:gd name="connsiteX247" fmla="*/ 1065058 w 1086731"/>
                <a:gd name="connsiteY247" fmla="*/ 210522 h 1299875"/>
                <a:gd name="connsiteX248" fmla="*/ 1020341 w 1086731"/>
                <a:gd name="connsiteY248" fmla="*/ 200625 h 1299875"/>
                <a:gd name="connsiteX249" fmla="*/ 1014843 w 1086731"/>
                <a:gd name="connsiteY249" fmla="*/ 200992 h 1299875"/>
                <a:gd name="connsiteX250" fmla="*/ 1024739 w 1086731"/>
                <a:gd name="connsiteY250" fmla="*/ 218586 h 1299875"/>
                <a:gd name="connsiteX251" fmla="*/ 1013010 w 1086731"/>
                <a:gd name="connsiteY251" fmla="*/ 257439 h 1299875"/>
                <a:gd name="connsiteX252" fmla="*/ 1003113 w 1086731"/>
                <a:gd name="connsiteY252" fmla="*/ 255606 h 1299875"/>
                <a:gd name="connsiteX253" fmla="*/ 998348 w 1086731"/>
                <a:gd name="connsiteY253" fmla="*/ 247542 h 1299875"/>
                <a:gd name="connsiteX254" fmla="*/ 983687 w 1086731"/>
                <a:gd name="connsiteY254" fmla="*/ 229582 h 1299875"/>
                <a:gd name="connsiteX255" fmla="*/ 969392 w 1086731"/>
                <a:gd name="connsiteY255" fmla="*/ 249009 h 1299875"/>
                <a:gd name="connsiteX256" fmla="*/ 957296 w 1086731"/>
                <a:gd name="connsiteY256" fmla="*/ 268069 h 1299875"/>
                <a:gd name="connsiteX257" fmla="*/ 927973 w 1086731"/>
                <a:gd name="connsiteY257" fmla="*/ 253407 h 1299875"/>
                <a:gd name="connsiteX258" fmla="*/ 912578 w 1086731"/>
                <a:gd name="connsiteY258" fmla="*/ 237279 h 1299875"/>
                <a:gd name="connsiteX259" fmla="*/ 928339 w 1086731"/>
                <a:gd name="connsiteY259" fmla="*/ 279431 h 1299875"/>
                <a:gd name="connsiteX260" fmla="*/ 946666 w 1086731"/>
                <a:gd name="connsiteY260" fmla="*/ 287495 h 1299875"/>
                <a:gd name="connsiteX261" fmla="*/ 959129 w 1086731"/>
                <a:gd name="connsiteY261" fmla="*/ 298491 h 1299875"/>
                <a:gd name="connsiteX262" fmla="*/ 949232 w 1086731"/>
                <a:gd name="connsiteY262" fmla="*/ 312786 h 1299875"/>
                <a:gd name="connsiteX263" fmla="*/ 884355 w 1086731"/>
                <a:gd name="connsiteY263" fmla="*/ 320484 h 1299875"/>
                <a:gd name="connsiteX264" fmla="*/ 873359 w 1086731"/>
                <a:gd name="connsiteY264" fmla="*/ 327081 h 1299875"/>
                <a:gd name="connsiteX265" fmla="*/ 844402 w 1086731"/>
                <a:gd name="connsiteY265" fmla="*/ 339543 h 1299875"/>
                <a:gd name="connsiteX266" fmla="*/ 815079 w 1086731"/>
                <a:gd name="connsiteY266" fmla="*/ 320484 h 1299875"/>
                <a:gd name="connsiteX267" fmla="*/ 824609 w 1086731"/>
                <a:gd name="connsiteY267" fmla="*/ 302523 h 1299875"/>
                <a:gd name="connsiteX268" fmla="*/ 863462 w 1086731"/>
                <a:gd name="connsiteY268" fmla="*/ 293360 h 1299875"/>
                <a:gd name="connsiteX269" fmla="*/ 853932 w 1086731"/>
                <a:gd name="connsiteY269" fmla="*/ 280897 h 1299875"/>
                <a:gd name="connsiteX270" fmla="*/ 852466 w 1086731"/>
                <a:gd name="connsiteY270" fmla="*/ 268069 h 1299875"/>
                <a:gd name="connsiteX271" fmla="*/ 883622 w 1086731"/>
                <a:gd name="connsiteY271" fmla="*/ 235446 h 1299875"/>
                <a:gd name="connsiteX272" fmla="*/ 857231 w 1086731"/>
                <a:gd name="connsiteY272" fmla="*/ 199892 h 1299875"/>
                <a:gd name="connsiteX273" fmla="*/ 853199 w 1086731"/>
                <a:gd name="connsiteY273" fmla="*/ 179000 h 1299875"/>
                <a:gd name="connsiteX274" fmla="*/ 845135 w 1086731"/>
                <a:gd name="connsiteY274" fmla="*/ 121086 h 1299875"/>
                <a:gd name="connsiteX275" fmla="*/ 841103 w 1086731"/>
                <a:gd name="connsiteY275" fmla="*/ 154075 h 1299875"/>
                <a:gd name="connsiteX276" fmla="*/ 844769 w 1086731"/>
                <a:gd name="connsiteY276" fmla="*/ 163972 h 1299875"/>
                <a:gd name="connsiteX277" fmla="*/ 850633 w 1086731"/>
                <a:gd name="connsiteY277" fmla="*/ 189263 h 1299875"/>
                <a:gd name="connsiteX278" fmla="*/ 852466 w 1086731"/>
                <a:gd name="connsiteY278" fmla="*/ 203191 h 1299875"/>
                <a:gd name="connsiteX279" fmla="*/ 849534 w 1086731"/>
                <a:gd name="connsiteY279" fmla="*/ 224817 h 1299875"/>
                <a:gd name="connsiteX280" fmla="*/ 848068 w 1086731"/>
                <a:gd name="connsiteY280" fmla="*/ 231781 h 1299875"/>
                <a:gd name="connsiteX281" fmla="*/ 808848 w 1086731"/>
                <a:gd name="connsiteY281" fmla="*/ 291527 h 1299875"/>
                <a:gd name="connsiteX282" fmla="*/ 806649 w 1086731"/>
                <a:gd name="connsiteY282" fmla="*/ 298491 h 1299875"/>
                <a:gd name="connsiteX283" fmla="*/ 790888 w 1086731"/>
                <a:gd name="connsiteY283" fmla="*/ 308754 h 1299875"/>
                <a:gd name="connsiteX284" fmla="*/ 766696 w 1086731"/>
                <a:gd name="connsiteY284" fmla="*/ 308388 h 1299875"/>
                <a:gd name="connsiteX285" fmla="*/ 730775 w 1086731"/>
                <a:gd name="connsiteY285" fmla="*/ 271734 h 1299875"/>
                <a:gd name="connsiteX286" fmla="*/ 729309 w 1086731"/>
                <a:gd name="connsiteY286" fmla="*/ 262570 h 1299875"/>
                <a:gd name="connsiteX287" fmla="*/ 705484 w 1086731"/>
                <a:gd name="connsiteY287" fmla="*/ 266969 h 1299875"/>
                <a:gd name="connsiteX288" fmla="*/ 691189 w 1086731"/>
                <a:gd name="connsiteY288" fmla="*/ 267335 h 1299875"/>
                <a:gd name="connsiteX289" fmla="*/ 689723 w 1086731"/>
                <a:gd name="connsiteY289" fmla="*/ 280897 h 1299875"/>
                <a:gd name="connsiteX290" fmla="*/ 697787 w 1086731"/>
                <a:gd name="connsiteY290" fmla="*/ 317185 h 1299875"/>
                <a:gd name="connsiteX291" fmla="*/ 690456 w 1086731"/>
                <a:gd name="connsiteY291" fmla="*/ 330380 h 1299875"/>
                <a:gd name="connsiteX292" fmla="*/ 679826 w 1086731"/>
                <a:gd name="connsiteY292" fmla="*/ 321583 h 1299875"/>
                <a:gd name="connsiteX293" fmla="*/ 662965 w 1086731"/>
                <a:gd name="connsiteY293" fmla="*/ 302890 h 1299875"/>
                <a:gd name="connsiteX294" fmla="*/ 640240 w 1086731"/>
                <a:gd name="connsiteY294" fmla="*/ 312420 h 1299875"/>
                <a:gd name="connsiteX295" fmla="*/ 631443 w 1086731"/>
                <a:gd name="connsiteY295" fmla="*/ 321217 h 1299875"/>
                <a:gd name="connsiteX296" fmla="*/ 631443 w 1086731"/>
                <a:gd name="connsiteY296" fmla="*/ 334045 h 1299875"/>
                <a:gd name="connsiteX297" fmla="*/ 677261 w 1086731"/>
                <a:gd name="connsiteY297" fmla="*/ 332946 h 1299875"/>
                <a:gd name="connsiteX298" fmla="*/ 689356 w 1086731"/>
                <a:gd name="connsiteY298" fmla="*/ 339543 h 1299875"/>
                <a:gd name="connsiteX299" fmla="*/ 696687 w 1086731"/>
                <a:gd name="connsiteY299" fmla="*/ 340277 h 1299875"/>
                <a:gd name="connsiteX300" fmla="*/ 766696 w 1086731"/>
                <a:gd name="connsiteY300" fmla="*/ 360803 h 1299875"/>
                <a:gd name="connsiteX301" fmla="*/ 785756 w 1086731"/>
                <a:gd name="connsiteY301" fmla="*/ 344675 h 1299875"/>
                <a:gd name="connsiteX302" fmla="*/ 797119 w 1086731"/>
                <a:gd name="connsiteY302" fmla="*/ 329647 h 1299875"/>
                <a:gd name="connsiteX303" fmla="*/ 809948 w 1086731"/>
                <a:gd name="connsiteY303" fmla="*/ 347974 h 1299875"/>
                <a:gd name="connsiteX304" fmla="*/ 811414 w 1086731"/>
                <a:gd name="connsiteY304" fmla="*/ 363002 h 1299875"/>
                <a:gd name="connsiteX305" fmla="*/ 827175 w 1086731"/>
                <a:gd name="connsiteY305" fmla="*/ 392692 h 1299875"/>
                <a:gd name="connsiteX306" fmla="*/ 827541 w 1086731"/>
                <a:gd name="connsiteY306" fmla="*/ 400755 h 1299875"/>
                <a:gd name="connsiteX307" fmla="*/ 835239 w 1086731"/>
                <a:gd name="connsiteY307" fmla="*/ 437776 h 1299875"/>
                <a:gd name="connsiteX308" fmla="*/ 857598 w 1086731"/>
                <a:gd name="connsiteY308" fmla="*/ 473697 h 1299875"/>
                <a:gd name="connsiteX309" fmla="*/ 882156 w 1086731"/>
                <a:gd name="connsiteY309" fmla="*/ 479928 h 1299875"/>
                <a:gd name="connsiteX310" fmla="*/ 885821 w 1086731"/>
                <a:gd name="connsiteY310" fmla="*/ 478828 h 1299875"/>
                <a:gd name="connsiteX311" fmla="*/ 924308 w 1086731"/>
                <a:gd name="connsiteY311" fmla="*/ 497888 h 1299875"/>
                <a:gd name="connsiteX312" fmla="*/ 925407 w 1086731"/>
                <a:gd name="connsiteY312" fmla="*/ 437776 h 1299875"/>
                <a:gd name="connsiteX313" fmla="*/ 942634 w 1086731"/>
                <a:gd name="connsiteY313" fmla="*/ 421282 h 1299875"/>
                <a:gd name="connsiteX314" fmla="*/ 963161 w 1086731"/>
                <a:gd name="connsiteY314" fmla="*/ 459035 h 1299875"/>
                <a:gd name="connsiteX315" fmla="*/ 960595 w 1086731"/>
                <a:gd name="connsiteY315" fmla="*/ 500454 h 1299875"/>
                <a:gd name="connsiteX316" fmla="*/ 950698 w 1086731"/>
                <a:gd name="connsiteY316" fmla="*/ 536741 h 1299875"/>
                <a:gd name="connsiteX317" fmla="*/ 934937 w 1086731"/>
                <a:gd name="connsiteY317" fmla="*/ 544072 h 1299875"/>
                <a:gd name="connsiteX318" fmla="*/ 926873 w 1086731"/>
                <a:gd name="connsiteY318" fmla="*/ 551403 h 1299875"/>
                <a:gd name="connsiteX319" fmla="*/ 932371 w 1086731"/>
                <a:gd name="connsiteY319" fmla="*/ 562766 h 1299875"/>
                <a:gd name="connsiteX320" fmla="*/ 965360 w 1086731"/>
                <a:gd name="connsiteY320" fmla="*/ 613348 h 1299875"/>
                <a:gd name="connsiteX321" fmla="*/ 964993 w 1086731"/>
                <a:gd name="connsiteY321" fmla="*/ 617013 h 1299875"/>
                <a:gd name="connsiteX322" fmla="*/ 963161 w 1086731"/>
                <a:gd name="connsiteY322" fmla="*/ 691054 h 1299875"/>
                <a:gd name="connsiteX323" fmla="*/ 972324 w 1086731"/>
                <a:gd name="connsiteY323" fmla="*/ 667596 h 1299875"/>
                <a:gd name="connsiteX324" fmla="*/ 965726 w 1086731"/>
                <a:gd name="connsiteY324" fmla="*/ 649269 h 1299875"/>
                <a:gd name="connsiteX325" fmla="*/ 961328 w 1086731"/>
                <a:gd name="connsiteY325" fmla="*/ 631675 h 1299875"/>
                <a:gd name="connsiteX326" fmla="*/ 989551 w 1086731"/>
                <a:gd name="connsiteY326" fmla="*/ 627643 h 1299875"/>
                <a:gd name="connsiteX327" fmla="*/ 1012643 w 1086731"/>
                <a:gd name="connsiteY327" fmla="*/ 690688 h 1299875"/>
                <a:gd name="connsiteX328" fmla="*/ 1021440 w 1086731"/>
                <a:gd name="connsiteY328" fmla="*/ 707915 h 1299875"/>
                <a:gd name="connsiteX329" fmla="*/ 1030604 w 1086731"/>
                <a:gd name="connsiteY329" fmla="*/ 730274 h 1299875"/>
                <a:gd name="connsiteX330" fmla="*/ 1011544 w 1086731"/>
                <a:gd name="connsiteY330" fmla="*/ 770593 h 1299875"/>
                <a:gd name="connsiteX331" fmla="*/ 991384 w 1086731"/>
                <a:gd name="connsiteY331" fmla="*/ 775725 h 1299875"/>
                <a:gd name="connsiteX332" fmla="*/ 971224 w 1086731"/>
                <a:gd name="connsiteY332" fmla="*/ 759230 h 1299875"/>
                <a:gd name="connsiteX333" fmla="*/ 959862 w 1086731"/>
                <a:gd name="connsiteY333" fmla="*/ 755198 h 1299875"/>
                <a:gd name="connsiteX334" fmla="*/ 956196 w 1086731"/>
                <a:gd name="connsiteY334" fmla="*/ 767294 h 1299875"/>
                <a:gd name="connsiteX335" fmla="*/ 956929 w 1086731"/>
                <a:gd name="connsiteY335" fmla="*/ 787454 h 1299875"/>
                <a:gd name="connsiteX336" fmla="*/ 921375 w 1086731"/>
                <a:gd name="connsiteY336" fmla="*/ 763262 h 1299875"/>
                <a:gd name="connsiteX337" fmla="*/ 914778 w 1086731"/>
                <a:gd name="connsiteY337" fmla="*/ 769493 h 1299875"/>
                <a:gd name="connsiteX338" fmla="*/ 869693 w 1086731"/>
                <a:gd name="connsiteY338" fmla="*/ 835104 h 1299875"/>
                <a:gd name="connsiteX339" fmla="*/ 868227 w 1086731"/>
                <a:gd name="connsiteY339" fmla="*/ 840602 h 1299875"/>
                <a:gd name="connsiteX340" fmla="*/ 872626 w 1086731"/>
                <a:gd name="connsiteY340" fmla="*/ 955695 h 1299875"/>
                <a:gd name="connsiteX341" fmla="*/ 864562 w 1086731"/>
                <a:gd name="connsiteY341" fmla="*/ 1021305 h 1299875"/>
                <a:gd name="connsiteX342" fmla="*/ 848068 w 1086731"/>
                <a:gd name="connsiteY342" fmla="*/ 1109275 h 1299875"/>
                <a:gd name="connsiteX343" fmla="*/ 848068 w 1086731"/>
                <a:gd name="connsiteY343" fmla="*/ 1111107 h 1299875"/>
                <a:gd name="connsiteX344" fmla="*/ 813246 w 1086731"/>
                <a:gd name="connsiteY344" fmla="*/ 1135666 h 1299875"/>
                <a:gd name="connsiteX345" fmla="*/ 721978 w 1086731"/>
                <a:gd name="connsiteY345" fmla="*/ 1097912 h 1299875"/>
                <a:gd name="connsiteX346" fmla="*/ 600287 w 1086731"/>
                <a:gd name="connsiteY346" fmla="*/ 1140064 h 1299875"/>
                <a:gd name="connsiteX347" fmla="*/ 573164 w 1086731"/>
                <a:gd name="connsiteY347" fmla="*/ 1199077 h 1299875"/>
                <a:gd name="connsiteX348" fmla="*/ 569865 w 1086731"/>
                <a:gd name="connsiteY348" fmla="*/ 1211173 h 1299875"/>
                <a:gd name="connsiteX349" fmla="*/ 564733 w 1086731"/>
                <a:gd name="connsiteY349" fmla="*/ 1217404 h 1299875"/>
                <a:gd name="connsiteX350" fmla="*/ 512318 w 1086731"/>
                <a:gd name="connsiteY350" fmla="*/ 1234998 h 1299875"/>
                <a:gd name="connsiteX351" fmla="*/ 507553 w 1086731"/>
                <a:gd name="connsiteY351" fmla="*/ 1259556 h 1299875"/>
                <a:gd name="connsiteX352" fmla="*/ 495457 w 1086731"/>
                <a:gd name="connsiteY352" fmla="*/ 1277516 h 1299875"/>
                <a:gd name="connsiteX353" fmla="*/ 420317 w 1086731"/>
                <a:gd name="connsiteY353" fmla="*/ 1237197 h 1299875"/>
                <a:gd name="connsiteX354" fmla="*/ 392460 w 1086731"/>
                <a:gd name="connsiteY354" fmla="*/ 1249293 h 1299875"/>
                <a:gd name="connsiteX355" fmla="*/ 380731 w 1086731"/>
                <a:gd name="connsiteY355" fmla="*/ 1288512 h 1299875"/>
                <a:gd name="connsiteX356" fmla="*/ 349941 w 1086731"/>
                <a:gd name="connsiteY356" fmla="*/ 1292910 h 1299875"/>
                <a:gd name="connsiteX357" fmla="*/ 258673 w 1086731"/>
                <a:gd name="connsiteY357" fmla="*/ 1254057 h 1299875"/>
                <a:gd name="connsiteX358" fmla="*/ 174736 w 1086731"/>
                <a:gd name="connsiteY358" fmla="*/ 1232798 h 1299875"/>
                <a:gd name="connsiteX359" fmla="*/ 121588 w 1086731"/>
                <a:gd name="connsiteY359" fmla="*/ 1223268 h 1299875"/>
                <a:gd name="connsiteX360" fmla="*/ 114257 w 1086731"/>
                <a:gd name="connsiteY360" fmla="*/ 1210806 h 1299875"/>
                <a:gd name="connsiteX361" fmla="*/ 119755 w 1086731"/>
                <a:gd name="connsiteY361" fmla="*/ 1201276 h 129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1086731" h="1299875">
                  <a:moveTo>
                    <a:pt x="119755" y="1201276"/>
                  </a:moveTo>
                  <a:cubicBezTo>
                    <a:pt x="130385" y="1190646"/>
                    <a:pt x="123787" y="1181116"/>
                    <a:pt x="115723" y="1174152"/>
                  </a:cubicBezTo>
                  <a:cubicBezTo>
                    <a:pt x="108026" y="1167554"/>
                    <a:pt x="99962" y="1170120"/>
                    <a:pt x="94831" y="1180383"/>
                  </a:cubicBezTo>
                  <a:cubicBezTo>
                    <a:pt x="92631" y="1184415"/>
                    <a:pt x="87133" y="1186981"/>
                    <a:pt x="81635" y="1185148"/>
                  </a:cubicBezTo>
                  <a:cubicBezTo>
                    <a:pt x="73205" y="1182583"/>
                    <a:pt x="78336" y="1177451"/>
                    <a:pt x="79803" y="1173419"/>
                  </a:cubicBezTo>
                  <a:cubicBezTo>
                    <a:pt x="70639" y="1171953"/>
                    <a:pt x="80169" y="1151060"/>
                    <a:pt x="61842" y="1157291"/>
                  </a:cubicBezTo>
                  <a:cubicBezTo>
                    <a:pt x="55978" y="1159124"/>
                    <a:pt x="57444" y="1149961"/>
                    <a:pt x="61476" y="1144829"/>
                  </a:cubicBezTo>
                  <a:cubicBezTo>
                    <a:pt x="65874" y="1139331"/>
                    <a:pt x="74304" y="1132733"/>
                    <a:pt x="58177" y="1131634"/>
                  </a:cubicBezTo>
                  <a:cubicBezTo>
                    <a:pt x="54511" y="1131267"/>
                    <a:pt x="51946" y="1126869"/>
                    <a:pt x="53412" y="1122837"/>
                  </a:cubicBezTo>
                  <a:cubicBezTo>
                    <a:pt x="55244" y="1116972"/>
                    <a:pt x="59276" y="1120271"/>
                    <a:pt x="62575" y="1121370"/>
                  </a:cubicBezTo>
                  <a:cubicBezTo>
                    <a:pt x="72838" y="1124669"/>
                    <a:pt x="83468" y="1125402"/>
                    <a:pt x="88966" y="1115139"/>
                  </a:cubicBezTo>
                  <a:cubicBezTo>
                    <a:pt x="94464" y="1105243"/>
                    <a:pt x="81635" y="1097546"/>
                    <a:pt x="81269" y="1087649"/>
                  </a:cubicBezTo>
                  <a:cubicBezTo>
                    <a:pt x="81269" y="1086916"/>
                    <a:pt x="78703" y="1085816"/>
                    <a:pt x="78336" y="1086183"/>
                  </a:cubicBezTo>
                  <a:cubicBezTo>
                    <a:pt x="60743" y="1097912"/>
                    <a:pt x="60376" y="1082151"/>
                    <a:pt x="55244" y="1072254"/>
                  </a:cubicBezTo>
                  <a:cubicBezTo>
                    <a:pt x="49380" y="1061258"/>
                    <a:pt x="37284" y="1068222"/>
                    <a:pt x="27388" y="1063824"/>
                  </a:cubicBezTo>
                  <a:cubicBezTo>
                    <a:pt x="40216" y="1070788"/>
                    <a:pt x="42049" y="1080685"/>
                    <a:pt x="35451" y="1090948"/>
                  </a:cubicBezTo>
                  <a:cubicBezTo>
                    <a:pt x="29587" y="1100478"/>
                    <a:pt x="21523" y="1108908"/>
                    <a:pt x="7961" y="1106709"/>
                  </a:cubicBezTo>
                  <a:cubicBezTo>
                    <a:pt x="-103" y="1105243"/>
                    <a:pt x="-2669" y="1098645"/>
                    <a:pt x="3196" y="1095713"/>
                  </a:cubicBezTo>
                  <a:cubicBezTo>
                    <a:pt x="15658" y="1089482"/>
                    <a:pt x="10527" y="1075920"/>
                    <a:pt x="17858" y="1068222"/>
                  </a:cubicBezTo>
                  <a:cubicBezTo>
                    <a:pt x="21156" y="1064557"/>
                    <a:pt x="16025" y="1059426"/>
                    <a:pt x="14192" y="1054660"/>
                  </a:cubicBezTo>
                  <a:cubicBezTo>
                    <a:pt x="10527" y="1044397"/>
                    <a:pt x="7228" y="1035600"/>
                    <a:pt x="19690" y="1025704"/>
                  </a:cubicBezTo>
                  <a:cubicBezTo>
                    <a:pt x="29220" y="1018006"/>
                    <a:pt x="32519" y="1002979"/>
                    <a:pt x="45714" y="996747"/>
                  </a:cubicBezTo>
                  <a:cubicBezTo>
                    <a:pt x="48280" y="995648"/>
                    <a:pt x="47181" y="992349"/>
                    <a:pt x="45714" y="990150"/>
                  </a:cubicBezTo>
                  <a:cubicBezTo>
                    <a:pt x="43515" y="987217"/>
                    <a:pt x="40583" y="987950"/>
                    <a:pt x="37284" y="988684"/>
                  </a:cubicBezTo>
                  <a:cubicBezTo>
                    <a:pt x="22256" y="991982"/>
                    <a:pt x="8694" y="984652"/>
                    <a:pt x="8694" y="969990"/>
                  </a:cubicBezTo>
                  <a:cubicBezTo>
                    <a:pt x="8327" y="958261"/>
                    <a:pt x="3563" y="948364"/>
                    <a:pt x="1363" y="937735"/>
                  </a:cubicBezTo>
                  <a:cubicBezTo>
                    <a:pt x="-1202" y="925272"/>
                    <a:pt x="-103" y="917942"/>
                    <a:pt x="14925" y="919041"/>
                  </a:cubicBezTo>
                  <a:cubicBezTo>
                    <a:pt x="18957" y="919408"/>
                    <a:pt x="24455" y="919774"/>
                    <a:pt x="25555" y="913910"/>
                  </a:cubicBezTo>
                  <a:cubicBezTo>
                    <a:pt x="26654" y="908778"/>
                    <a:pt x="22623" y="906212"/>
                    <a:pt x="18591" y="904013"/>
                  </a:cubicBezTo>
                  <a:cubicBezTo>
                    <a:pt x="15292" y="902180"/>
                    <a:pt x="11626" y="900714"/>
                    <a:pt x="8694" y="898515"/>
                  </a:cubicBezTo>
                  <a:cubicBezTo>
                    <a:pt x="3929" y="895216"/>
                    <a:pt x="2829" y="890818"/>
                    <a:pt x="6128" y="885320"/>
                  </a:cubicBezTo>
                  <a:cubicBezTo>
                    <a:pt x="10527" y="877989"/>
                    <a:pt x="16391" y="879088"/>
                    <a:pt x="22256" y="882021"/>
                  </a:cubicBezTo>
                  <a:cubicBezTo>
                    <a:pt x="27388" y="884220"/>
                    <a:pt x="31419" y="892650"/>
                    <a:pt x="38017" y="885686"/>
                  </a:cubicBezTo>
                  <a:cubicBezTo>
                    <a:pt x="41316" y="882387"/>
                    <a:pt x="51946" y="877256"/>
                    <a:pt x="36918" y="875056"/>
                  </a:cubicBezTo>
                  <a:cubicBezTo>
                    <a:pt x="28854" y="873957"/>
                    <a:pt x="28854" y="867359"/>
                    <a:pt x="32519" y="862228"/>
                  </a:cubicBezTo>
                  <a:cubicBezTo>
                    <a:pt x="41683" y="849765"/>
                    <a:pt x="45714" y="836937"/>
                    <a:pt x="42782" y="820809"/>
                  </a:cubicBezTo>
                  <a:cubicBezTo>
                    <a:pt x="41683" y="815311"/>
                    <a:pt x="44248" y="805781"/>
                    <a:pt x="52679" y="802115"/>
                  </a:cubicBezTo>
                  <a:cubicBezTo>
                    <a:pt x="59276" y="794785"/>
                    <a:pt x="82002" y="792585"/>
                    <a:pt x="88233" y="799183"/>
                  </a:cubicBezTo>
                  <a:cubicBezTo>
                    <a:pt x="91532" y="802482"/>
                    <a:pt x="91165" y="805781"/>
                    <a:pt x="88966" y="809446"/>
                  </a:cubicBezTo>
                  <a:cubicBezTo>
                    <a:pt x="86400" y="813845"/>
                    <a:pt x="82002" y="816777"/>
                    <a:pt x="79803" y="823008"/>
                  </a:cubicBezTo>
                  <a:cubicBezTo>
                    <a:pt x="88966" y="825574"/>
                    <a:pt x="95930" y="831805"/>
                    <a:pt x="104361" y="835470"/>
                  </a:cubicBezTo>
                  <a:cubicBezTo>
                    <a:pt x="114257" y="839502"/>
                    <a:pt x="116090" y="849032"/>
                    <a:pt x="121588" y="857096"/>
                  </a:cubicBezTo>
                  <a:cubicBezTo>
                    <a:pt x="120488" y="836937"/>
                    <a:pt x="130385" y="822275"/>
                    <a:pt x="141748" y="808346"/>
                  </a:cubicBezTo>
                  <a:cubicBezTo>
                    <a:pt x="149445" y="798450"/>
                    <a:pt x="147979" y="785254"/>
                    <a:pt x="154943" y="775358"/>
                  </a:cubicBezTo>
                  <a:cubicBezTo>
                    <a:pt x="158242" y="770959"/>
                    <a:pt x="158242" y="761063"/>
                    <a:pt x="167405" y="765828"/>
                  </a:cubicBezTo>
                  <a:cubicBezTo>
                    <a:pt x="174736" y="769860"/>
                    <a:pt x="179501" y="779390"/>
                    <a:pt x="173636" y="784522"/>
                  </a:cubicBezTo>
                  <a:cubicBezTo>
                    <a:pt x="163373" y="794418"/>
                    <a:pt x="168138" y="807980"/>
                    <a:pt x="160441" y="818610"/>
                  </a:cubicBezTo>
                  <a:cubicBezTo>
                    <a:pt x="154576" y="826307"/>
                    <a:pt x="169971" y="829239"/>
                    <a:pt x="171804" y="837303"/>
                  </a:cubicBezTo>
                  <a:cubicBezTo>
                    <a:pt x="173270" y="843534"/>
                    <a:pt x="178035" y="841701"/>
                    <a:pt x="182433" y="839136"/>
                  </a:cubicBezTo>
                  <a:cubicBezTo>
                    <a:pt x="191597" y="833638"/>
                    <a:pt x="201860" y="834737"/>
                    <a:pt x="211756" y="835470"/>
                  </a:cubicBezTo>
                  <a:cubicBezTo>
                    <a:pt x="219087" y="835837"/>
                    <a:pt x="226051" y="838036"/>
                    <a:pt x="227518" y="846100"/>
                  </a:cubicBezTo>
                  <a:cubicBezTo>
                    <a:pt x="228984" y="854164"/>
                    <a:pt x="233382" y="856363"/>
                    <a:pt x="240713" y="855996"/>
                  </a:cubicBezTo>
                  <a:cubicBezTo>
                    <a:pt x="245478" y="855996"/>
                    <a:pt x="249510" y="857463"/>
                    <a:pt x="250610" y="862961"/>
                  </a:cubicBezTo>
                  <a:cubicBezTo>
                    <a:pt x="251709" y="868092"/>
                    <a:pt x="248410" y="871025"/>
                    <a:pt x="244745" y="873590"/>
                  </a:cubicBezTo>
                  <a:cubicBezTo>
                    <a:pt x="239980" y="876889"/>
                    <a:pt x="232283" y="877989"/>
                    <a:pt x="233382" y="886786"/>
                  </a:cubicBezTo>
                  <a:cubicBezTo>
                    <a:pt x="233749" y="888618"/>
                    <a:pt x="235948" y="889718"/>
                    <a:pt x="237781" y="888985"/>
                  </a:cubicBezTo>
                  <a:cubicBezTo>
                    <a:pt x="245478" y="886786"/>
                    <a:pt x="244378" y="879088"/>
                    <a:pt x="247311" y="873957"/>
                  </a:cubicBezTo>
                  <a:cubicBezTo>
                    <a:pt x="255741" y="860028"/>
                    <a:pt x="255008" y="848299"/>
                    <a:pt x="240713" y="838769"/>
                  </a:cubicBezTo>
                  <a:cubicBezTo>
                    <a:pt x="234482" y="834737"/>
                    <a:pt x="236315" y="830705"/>
                    <a:pt x="240713" y="826673"/>
                  </a:cubicBezTo>
                  <a:cubicBezTo>
                    <a:pt x="245111" y="822641"/>
                    <a:pt x="250610" y="821542"/>
                    <a:pt x="256474" y="823008"/>
                  </a:cubicBezTo>
                  <a:cubicBezTo>
                    <a:pt x="260140" y="823741"/>
                    <a:pt x="264538" y="825574"/>
                    <a:pt x="266371" y="821175"/>
                  </a:cubicBezTo>
                  <a:cubicBezTo>
                    <a:pt x="268936" y="816044"/>
                    <a:pt x="264905" y="812745"/>
                    <a:pt x="261606" y="810179"/>
                  </a:cubicBezTo>
                  <a:cubicBezTo>
                    <a:pt x="255741" y="805414"/>
                    <a:pt x="250243" y="800283"/>
                    <a:pt x="245478" y="794785"/>
                  </a:cubicBezTo>
                  <a:cubicBezTo>
                    <a:pt x="235581" y="783788"/>
                    <a:pt x="237048" y="776458"/>
                    <a:pt x="250976" y="773892"/>
                  </a:cubicBezTo>
                  <a:cubicBezTo>
                    <a:pt x="264538" y="771693"/>
                    <a:pt x="267837" y="767294"/>
                    <a:pt x="259773" y="755931"/>
                  </a:cubicBezTo>
                  <a:cubicBezTo>
                    <a:pt x="254642" y="748601"/>
                    <a:pt x="253175" y="740537"/>
                    <a:pt x="257574" y="732840"/>
                  </a:cubicBezTo>
                  <a:cubicBezTo>
                    <a:pt x="262339" y="724776"/>
                    <a:pt x="271869" y="724043"/>
                    <a:pt x="279566" y="726242"/>
                  </a:cubicBezTo>
                  <a:cubicBezTo>
                    <a:pt x="289463" y="729174"/>
                    <a:pt x="296060" y="725875"/>
                    <a:pt x="303025" y="720011"/>
                  </a:cubicBezTo>
                  <a:cubicBezTo>
                    <a:pt x="326850" y="700218"/>
                    <a:pt x="336746" y="700218"/>
                    <a:pt x="360205" y="720011"/>
                  </a:cubicBezTo>
                  <a:cubicBezTo>
                    <a:pt x="366069" y="725142"/>
                    <a:pt x="371934" y="728075"/>
                    <a:pt x="378898" y="725875"/>
                  </a:cubicBezTo>
                  <a:cubicBezTo>
                    <a:pt x="388795" y="722943"/>
                    <a:pt x="399424" y="723676"/>
                    <a:pt x="411520" y="721477"/>
                  </a:cubicBezTo>
                  <a:cubicBezTo>
                    <a:pt x="404189" y="712680"/>
                    <a:pt x="399424" y="718544"/>
                    <a:pt x="394293" y="720744"/>
                  </a:cubicBezTo>
                  <a:cubicBezTo>
                    <a:pt x="388062" y="723309"/>
                    <a:pt x="381097" y="728075"/>
                    <a:pt x="375233" y="722576"/>
                  </a:cubicBezTo>
                  <a:cubicBezTo>
                    <a:pt x="368635" y="716345"/>
                    <a:pt x="365336" y="708281"/>
                    <a:pt x="368268" y="698751"/>
                  </a:cubicBezTo>
                  <a:cubicBezTo>
                    <a:pt x="369735" y="693986"/>
                    <a:pt x="371567" y="689221"/>
                    <a:pt x="372667" y="684456"/>
                  </a:cubicBezTo>
                  <a:cubicBezTo>
                    <a:pt x="374500" y="677126"/>
                    <a:pt x="375599" y="670894"/>
                    <a:pt x="363870" y="671628"/>
                  </a:cubicBezTo>
                  <a:cubicBezTo>
                    <a:pt x="353240" y="672361"/>
                    <a:pt x="346643" y="665763"/>
                    <a:pt x="347742" y="655500"/>
                  </a:cubicBezTo>
                  <a:cubicBezTo>
                    <a:pt x="348475" y="645603"/>
                    <a:pt x="356539" y="644870"/>
                    <a:pt x="364970" y="646336"/>
                  </a:cubicBezTo>
                  <a:cubicBezTo>
                    <a:pt x="371934" y="647436"/>
                    <a:pt x="378898" y="645237"/>
                    <a:pt x="379998" y="638273"/>
                  </a:cubicBezTo>
                  <a:cubicBezTo>
                    <a:pt x="382930" y="618846"/>
                    <a:pt x="392093" y="600152"/>
                    <a:pt x="383663" y="576694"/>
                  </a:cubicBezTo>
                  <a:cubicBezTo>
                    <a:pt x="381464" y="587690"/>
                    <a:pt x="381097" y="597587"/>
                    <a:pt x="368268" y="593555"/>
                  </a:cubicBezTo>
                  <a:cubicBezTo>
                    <a:pt x="353973" y="588790"/>
                    <a:pt x="350308" y="575961"/>
                    <a:pt x="357272" y="558367"/>
                  </a:cubicBezTo>
                  <a:cubicBezTo>
                    <a:pt x="351041" y="566431"/>
                    <a:pt x="348109" y="574128"/>
                    <a:pt x="352874" y="584758"/>
                  </a:cubicBezTo>
                  <a:cubicBezTo>
                    <a:pt x="358372" y="597220"/>
                    <a:pt x="360938" y="611149"/>
                    <a:pt x="364237" y="624344"/>
                  </a:cubicBezTo>
                  <a:cubicBezTo>
                    <a:pt x="365703" y="630209"/>
                    <a:pt x="369735" y="637173"/>
                    <a:pt x="362770" y="641571"/>
                  </a:cubicBezTo>
                  <a:cubicBezTo>
                    <a:pt x="356906" y="645603"/>
                    <a:pt x="349575" y="645237"/>
                    <a:pt x="342977" y="643404"/>
                  </a:cubicBezTo>
                  <a:cubicBezTo>
                    <a:pt x="334547" y="640838"/>
                    <a:pt x="335280" y="633874"/>
                    <a:pt x="336380" y="626910"/>
                  </a:cubicBezTo>
                  <a:cubicBezTo>
                    <a:pt x="329049" y="631308"/>
                    <a:pt x="322085" y="634974"/>
                    <a:pt x="314754" y="638639"/>
                  </a:cubicBezTo>
                  <a:cubicBezTo>
                    <a:pt x="307423" y="642304"/>
                    <a:pt x="301925" y="646703"/>
                    <a:pt x="304857" y="656233"/>
                  </a:cubicBezTo>
                  <a:cubicBezTo>
                    <a:pt x="307423" y="663930"/>
                    <a:pt x="302658" y="669428"/>
                    <a:pt x="297527" y="674193"/>
                  </a:cubicBezTo>
                  <a:cubicBezTo>
                    <a:pt x="290196" y="680791"/>
                    <a:pt x="283598" y="680791"/>
                    <a:pt x="280299" y="670894"/>
                  </a:cubicBezTo>
                  <a:cubicBezTo>
                    <a:pt x="277000" y="661731"/>
                    <a:pt x="272602" y="654400"/>
                    <a:pt x="265271" y="647436"/>
                  </a:cubicBezTo>
                  <a:cubicBezTo>
                    <a:pt x="255741" y="638273"/>
                    <a:pt x="260873" y="628376"/>
                    <a:pt x="267470" y="620679"/>
                  </a:cubicBezTo>
                  <a:cubicBezTo>
                    <a:pt x="275534" y="611515"/>
                    <a:pt x="285797" y="604184"/>
                    <a:pt x="294961" y="595754"/>
                  </a:cubicBezTo>
                  <a:cubicBezTo>
                    <a:pt x="302292" y="589156"/>
                    <a:pt x="308523" y="590989"/>
                    <a:pt x="314387" y="599419"/>
                  </a:cubicBezTo>
                  <a:cubicBezTo>
                    <a:pt x="321718" y="582925"/>
                    <a:pt x="325017" y="566064"/>
                    <a:pt x="326483" y="549204"/>
                  </a:cubicBezTo>
                  <a:cubicBezTo>
                    <a:pt x="327949" y="532343"/>
                    <a:pt x="333814" y="526478"/>
                    <a:pt x="351408" y="527578"/>
                  </a:cubicBezTo>
                  <a:cubicBezTo>
                    <a:pt x="374500" y="529044"/>
                    <a:pt x="374866" y="529044"/>
                    <a:pt x="375233" y="505219"/>
                  </a:cubicBezTo>
                  <a:cubicBezTo>
                    <a:pt x="375233" y="491291"/>
                    <a:pt x="377065" y="477729"/>
                    <a:pt x="384396" y="465633"/>
                  </a:cubicBezTo>
                  <a:cubicBezTo>
                    <a:pt x="388795" y="458302"/>
                    <a:pt x="394293" y="452437"/>
                    <a:pt x="404189" y="455370"/>
                  </a:cubicBezTo>
                  <a:cubicBezTo>
                    <a:pt x="412986" y="457936"/>
                    <a:pt x="417385" y="464167"/>
                    <a:pt x="417385" y="473697"/>
                  </a:cubicBezTo>
                  <a:cubicBezTo>
                    <a:pt x="417385" y="479195"/>
                    <a:pt x="417018" y="485059"/>
                    <a:pt x="417751" y="490557"/>
                  </a:cubicBezTo>
                  <a:cubicBezTo>
                    <a:pt x="420317" y="509618"/>
                    <a:pt x="430947" y="516948"/>
                    <a:pt x="449274" y="512183"/>
                  </a:cubicBezTo>
                  <a:cubicBezTo>
                    <a:pt x="470166" y="506685"/>
                    <a:pt x="483728" y="517681"/>
                    <a:pt x="483728" y="539674"/>
                  </a:cubicBezTo>
                  <a:cubicBezTo>
                    <a:pt x="483728" y="546271"/>
                    <a:pt x="481162" y="553236"/>
                    <a:pt x="484461" y="561299"/>
                  </a:cubicBezTo>
                  <a:cubicBezTo>
                    <a:pt x="490692" y="559467"/>
                    <a:pt x="496923" y="553236"/>
                    <a:pt x="504254" y="558734"/>
                  </a:cubicBezTo>
                  <a:cubicBezTo>
                    <a:pt x="478597" y="529411"/>
                    <a:pt x="480796" y="522446"/>
                    <a:pt x="524414" y="501187"/>
                  </a:cubicBezTo>
                  <a:cubicBezTo>
                    <a:pt x="510485" y="497155"/>
                    <a:pt x="503521" y="487992"/>
                    <a:pt x="499123" y="476995"/>
                  </a:cubicBezTo>
                  <a:cubicBezTo>
                    <a:pt x="492892" y="461234"/>
                    <a:pt x="505354" y="456469"/>
                    <a:pt x="515984" y="450605"/>
                  </a:cubicBezTo>
                  <a:cubicBezTo>
                    <a:pt x="506454" y="439242"/>
                    <a:pt x="499489" y="438509"/>
                    <a:pt x="491425" y="448039"/>
                  </a:cubicBezTo>
                  <a:cubicBezTo>
                    <a:pt x="488127" y="451704"/>
                    <a:pt x="486294" y="456469"/>
                    <a:pt x="481895" y="459768"/>
                  </a:cubicBezTo>
                  <a:cubicBezTo>
                    <a:pt x="478230" y="462700"/>
                    <a:pt x="474198" y="464167"/>
                    <a:pt x="469800" y="462700"/>
                  </a:cubicBezTo>
                  <a:cubicBezTo>
                    <a:pt x="464668" y="460868"/>
                    <a:pt x="463935" y="456469"/>
                    <a:pt x="464668" y="452071"/>
                  </a:cubicBezTo>
                  <a:cubicBezTo>
                    <a:pt x="466501" y="435943"/>
                    <a:pt x="459537" y="420182"/>
                    <a:pt x="462102" y="403688"/>
                  </a:cubicBezTo>
                  <a:cubicBezTo>
                    <a:pt x="463568" y="393425"/>
                    <a:pt x="450373" y="379130"/>
                    <a:pt x="439743" y="376930"/>
                  </a:cubicBezTo>
                  <a:cubicBezTo>
                    <a:pt x="432413" y="375464"/>
                    <a:pt x="429114" y="378030"/>
                    <a:pt x="429847" y="385727"/>
                  </a:cubicBezTo>
                  <a:cubicBezTo>
                    <a:pt x="430580" y="390492"/>
                    <a:pt x="430213" y="394158"/>
                    <a:pt x="424349" y="395624"/>
                  </a:cubicBezTo>
                  <a:cubicBezTo>
                    <a:pt x="415185" y="397823"/>
                    <a:pt x="412253" y="383528"/>
                    <a:pt x="400890" y="387560"/>
                  </a:cubicBezTo>
                  <a:cubicBezTo>
                    <a:pt x="390627" y="391225"/>
                    <a:pt x="384396" y="382795"/>
                    <a:pt x="381830" y="373998"/>
                  </a:cubicBezTo>
                  <a:cubicBezTo>
                    <a:pt x="378532" y="363369"/>
                    <a:pt x="370834" y="365934"/>
                    <a:pt x="363870" y="366301"/>
                  </a:cubicBezTo>
                  <a:cubicBezTo>
                    <a:pt x="353607" y="367400"/>
                    <a:pt x="344443" y="375831"/>
                    <a:pt x="333814" y="370333"/>
                  </a:cubicBezTo>
                  <a:cubicBezTo>
                    <a:pt x="331981" y="378763"/>
                    <a:pt x="336380" y="380229"/>
                    <a:pt x="340411" y="381329"/>
                  </a:cubicBezTo>
                  <a:cubicBezTo>
                    <a:pt x="342611" y="382062"/>
                    <a:pt x="345543" y="381695"/>
                    <a:pt x="347742" y="382062"/>
                  </a:cubicBezTo>
                  <a:cubicBezTo>
                    <a:pt x="370834" y="385727"/>
                    <a:pt x="380364" y="393425"/>
                    <a:pt x="378532" y="406987"/>
                  </a:cubicBezTo>
                  <a:cubicBezTo>
                    <a:pt x="376332" y="425314"/>
                    <a:pt x="352874" y="446206"/>
                    <a:pt x="336380" y="443274"/>
                  </a:cubicBezTo>
                  <a:cubicBezTo>
                    <a:pt x="323917" y="441075"/>
                    <a:pt x="321352" y="431911"/>
                    <a:pt x="324650" y="420182"/>
                  </a:cubicBezTo>
                  <a:cubicBezTo>
                    <a:pt x="327949" y="408453"/>
                    <a:pt x="328682" y="397823"/>
                    <a:pt x="314754" y="391958"/>
                  </a:cubicBezTo>
                  <a:cubicBezTo>
                    <a:pt x="302292" y="386827"/>
                    <a:pt x="294594" y="391225"/>
                    <a:pt x="295327" y="404421"/>
                  </a:cubicBezTo>
                  <a:cubicBezTo>
                    <a:pt x="296060" y="415784"/>
                    <a:pt x="296060" y="428979"/>
                    <a:pt x="283965" y="430445"/>
                  </a:cubicBezTo>
                  <a:cubicBezTo>
                    <a:pt x="269670" y="431911"/>
                    <a:pt x="266004" y="417616"/>
                    <a:pt x="263438" y="405887"/>
                  </a:cubicBezTo>
                  <a:cubicBezTo>
                    <a:pt x="260873" y="394158"/>
                    <a:pt x="260140" y="382795"/>
                    <a:pt x="265271" y="371066"/>
                  </a:cubicBezTo>
                  <a:cubicBezTo>
                    <a:pt x="270036" y="359703"/>
                    <a:pt x="259406" y="329647"/>
                    <a:pt x="249510" y="321950"/>
                  </a:cubicBezTo>
                  <a:cubicBezTo>
                    <a:pt x="244012" y="317551"/>
                    <a:pt x="241446" y="319384"/>
                    <a:pt x="237414" y="324515"/>
                  </a:cubicBezTo>
                  <a:cubicBezTo>
                    <a:pt x="222020" y="343575"/>
                    <a:pt x="220187" y="343575"/>
                    <a:pt x="200760" y="327081"/>
                  </a:cubicBezTo>
                  <a:cubicBezTo>
                    <a:pt x="192696" y="320484"/>
                    <a:pt x="183900" y="316085"/>
                    <a:pt x="176202" y="325982"/>
                  </a:cubicBezTo>
                  <a:cubicBezTo>
                    <a:pt x="169238" y="335145"/>
                    <a:pt x="167039" y="345775"/>
                    <a:pt x="178768" y="353839"/>
                  </a:cubicBezTo>
                  <a:cubicBezTo>
                    <a:pt x="186465" y="359337"/>
                    <a:pt x="190131" y="363002"/>
                    <a:pt x="179501" y="369966"/>
                  </a:cubicBezTo>
                  <a:cubicBezTo>
                    <a:pt x="169604" y="376564"/>
                    <a:pt x="175836" y="385361"/>
                    <a:pt x="179134" y="393425"/>
                  </a:cubicBezTo>
                  <a:cubicBezTo>
                    <a:pt x="186832" y="410652"/>
                    <a:pt x="184999" y="414317"/>
                    <a:pt x="165939" y="417616"/>
                  </a:cubicBezTo>
                  <a:cubicBezTo>
                    <a:pt x="152377" y="419816"/>
                    <a:pt x="138815" y="421648"/>
                    <a:pt x="125253" y="423114"/>
                  </a:cubicBezTo>
                  <a:cubicBezTo>
                    <a:pt x="117190" y="423847"/>
                    <a:pt x="118656" y="428979"/>
                    <a:pt x="117556" y="433377"/>
                  </a:cubicBezTo>
                  <a:cubicBezTo>
                    <a:pt x="112791" y="457202"/>
                    <a:pt x="114257" y="481394"/>
                    <a:pt x="100695" y="503753"/>
                  </a:cubicBezTo>
                  <a:cubicBezTo>
                    <a:pt x="94831" y="513649"/>
                    <a:pt x="108393" y="520980"/>
                    <a:pt x="117190" y="524279"/>
                  </a:cubicBezTo>
                  <a:cubicBezTo>
                    <a:pt x="128919" y="528311"/>
                    <a:pt x="135883" y="534176"/>
                    <a:pt x="129285" y="545905"/>
                  </a:cubicBezTo>
                  <a:cubicBezTo>
                    <a:pt x="123054" y="556534"/>
                    <a:pt x="112791" y="555068"/>
                    <a:pt x="102894" y="548837"/>
                  </a:cubicBezTo>
                  <a:cubicBezTo>
                    <a:pt x="101428" y="547737"/>
                    <a:pt x="99229" y="547004"/>
                    <a:pt x="98496" y="545538"/>
                  </a:cubicBezTo>
                  <a:cubicBezTo>
                    <a:pt x="89333" y="531243"/>
                    <a:pt x="76504" y="527944"/>
                    <a:pt x="60743" y="531610"/>
                  </a:cubicBezTo>
                  <a:cubicBezTo>
                    <a:pt x="59643" y="531610"/>
                    <a:pt x="58177" y="531610"/>
                    <a:pt x="57077" y="531610"/>
                  </a:cubicBezTo>
                  <a:cubicBezTo>
                    <a:pt x="51213" y="526845"/>
                    <a:pt x="47914" y="520247"/>
                    <a:pt x="51213" y="513283"/>
                  </a:cubicBezTo>
                  <a:cubicBezTo>
                    <a:pt x="56344" y="501920"/>
                    <a:pt x="54145" y="490557"/>
                    <a:pt x="55611" y="478828"/>
                  </a:cubicBezTo>
                  <a:cubicBezTo>
                    <a:pt x="57077" y="465266"/>
                    <a:pt x="51946" y="461601"/>
                    <a:pt x="40949" y="459768"/>
                  </a:cubicBezTo>
                  <a:cubicBezTo>
                    <a:pt x="40949" y="448039"/>
                    <a:pt x="32152" y="434110"/>
                    <a:pt x="50113" y="427513"/>
                  </a:cubicBezTo>
                  <a:cubicBezTo>
                    <a:pt x="53412" y="423847"/>
                    <a:pt x="59643" y="441441"/>
                    <a:pt x="61476" y="426047"/>
                  </a:cubicBezTo>
                  <a:cubicBezTo>
                    <a:pt x="61109" y="421282"/>
                    <a:pt x="70273" y="419449"/>
                    <a:pt x="65874" y="413218"/>
                  </a:cubicBezTo>
                  <a:cubicBezTo>
                    <a:pt x="64041" y="404054"/>
                    <a:pt x="56344" y="402955"/>
                    <a:pt x="49746" y="400755"/>
                  </a:cubicBezTo>
                  <a:cubicBezTo>
                    <a:pt x="42049" y="393425"/>
                    <a:pt x="47547" y="381329"/>
                    <a:pt x="39850" y="373998"/>
                  </a:cubicBezTo>
                  <a:cubicBezTo>
                    <a:pt x="34352" y="366667"/>
                    <a:pt x="33985" y="358603"/>
                    <a:pt x="40583" y="352006"/>
                  </a:cubicBezTo>
                  <a:cubicBezTo>
                    <a:pt x="47914" y="344309"/>
                    <a:pt x="53412" y="352739"/>
                    <a:pt x="59276" y="356038"/>
                  </a:cubicBezTo>
                  <a:cubicBezTo>
                    <a:pt x="56344" y="346508"/>
                    <a:pt x="47181" y="350540"/>
                    <a:pt x="41683" y="347241"/>
                  </a:cubicBezTo>
                  <a:cubicBezTo>
                    <a:pt x="39117" y="344309"/>
                    <a:pt x="38384" y="341010"/>
                    <a:pt x="37651" y="337344"/>
                  </a:cubicBezTo>
                  <a:cubicBezTo>
                    <a:pt x="40216" y="319017"/>
                    <a:pt x="42782" y="318284"/>
                    <a:pt x="63308" y="329647"/>
                  </a:cubicBezTo>
                  <a:cubicBezTo>
                    <a:pt x="60743" y="319750"/>
                    <a:pt x="59643" y="309854"/>
                    <a:pt x="65507" y="300690"/>
                  </a:cubicBezTo>
                  <a:cubicBezTo>
                    <a:pt x="68440" y="295925"/>
                    <a:pt x="68440" y="291160"/>
                    <a:pt x="64774" y="286762"/>
                  </a:cubicBezTo>
                  <a:cubicBezTo>
                    <a:pt x="58543" y="279065"/>
                    <a:pt x="59276" y="273200"/>
                    <a:pt x="65507" y="264037"/>
                  </a:cubicBezTo>
                  <a:cubicBezTo>
                    <a:pt x="72838" y="253040"/>
                    <a:pt x="57444" y="255240"/>
                    <a:pt x="53045" y="250475"/>
                  </a:cubicBezTo>
                  <a:cubicBezTo>
                    <a:pt x="35451" y="245343"/>
                    <a:pt x="25188" y="234714"/>
                    <a:pt x="25921" y="215653"/>
                  </a:cubicBezTo>
                  <a:cubicBezTo>
                    <a:pt x="25188" y="214187"/>
                    <a:pt x="24455" y="212355"/>
                    <a:pt x="23722" y="210888"/>
                  </a:cubicBezTo>
                  <a:cubicBezTo>
                    <a:pt x="20057" y="203558"/>
                    <a:pt x="11260" y="198426"/>
                    <a:pt x="12726" y="188530"/>
                  </a:cubicBezTo>
                  <a:cubicBezTo>
                    <a:pt x="12726" y="186697"/>
                    <a:pt x="13092" y="185231"/>
                    <a:pt x="13459" y="183398"/>
                  </a:cubicBezTo>
                  <a:cubicBezTo>
                    <a:pt x="14925" y="172768"/>
                    <a:pt x="5762" y="163972"/>
                    <a:pt x="8694" y="152975"/>
                  </a:cubicBezTo>
                  <a:cubicBezTo>
                    <a:pt x="9794" y="146011"/>
                    <a:pt x="11260" y="138680"/>
                    <a:pt x="14192" y="132083"/>
                  </a:cubicBezTo>
                  <a:cubicBezTo>
                    <a:pt x="21889" y="122186"/>
                    <a:pt x="32519" y="116688"/>
                    <a:pt x="43515" y="123652"/>
                  </a:cubicBezTo>
                  <a:cubicBezTo>
                    <a:pt x="55611" y="131350"/>
                    <a:pt x="62942" y="129150"/>
                    <a:pt x="69173" y="118521"/>
                  </a:cubicBezTo>
                  <a:cubicBezTo>
                    <a:pt x="72472" y="117788"/>
                    <a:pt x="67340" y="115588"/>
                    <a:pt x="69173" y="117421"/>
                  </a:cubicBezTo>
                  <a:cubicBezTo>
                    <a:pt x="69906" y="118154"/>
                    <a:pt x="69539" y="118521"/>
                    <a:pt x="68073" y="118887"/>
                  </a:cubicBezTo>
                  <a:cubicBezTo>
                    <a:pt x="53778" y="121820"/>
                    <a:pt x="39483" y="120720"/>
                    <a:pt x="25188" y="120720"/>
                  </a:cubicBezTo>
                  <a:cubicBezTo>
                    <a:pt x="12726" y="120720"/>
                    <a:pt x="4296" y="107525"/>
                    <a:pt x="5395" y="91763"/>
                  </a:cubicBezTo>
                  <a:cubicBezTo>
                    <a:pt x="6128" y="77102"/>
                    <a:pt x="13092" y="70871"/>
                    <a:pt x="28121" y="71237"/>
                  </a:cubicBezTo>
                  <a:cubicBezTo>
                    <a:pt x="31053" y="71237"/>
                    <a:pt x="34352" y="72337"/>
                    <a:pt x="37651" y="70871"/>
                  </a:cubicBezTo>
                  <a:cubicBezTo>
                    <a:pt x="40583" y="66106"/>
                    <a:pt x="35085" y="61707"/>
                    <a:pt x="36918" y="56576"/>
                  </a:cubicBezTo>
                  <a:cubicBezTo>
                    <a:pt x="39483" y="49245"/>
                    <a:pt x="44615" y="45213"/>
                    <a:pt x="51946" y="44113"/>
                  </a:cubicBezTo>
                  <a:cubicBezTo>
                    <a:pt x="59276" y="43380"/>
                    <a:pt x="62575" y="48878"/>
                    <a:pt x="62942" y="54376"/>
                  </a:cubicBezTo>
                  <a:cubicBezTo>
                    <a:pt x="64041" y="69771"/>
                    <a:pt x="73205" y="73436"/>
                    <a:pt x="87133" y="77102"/>
                  </a:cubicBezTo>
                  <a:cubicBezTo>
                    <a:pt x="106193" y="81867"/>
                    <a:pt x="125253" y="89198"/>
                    <a:pt x="135516" y="112290"/>
                  </a:cubicBezTo>
                  <a:cubicBezTo>
                    <a:pt x="140281" y="98361"/>
                    <a:pt x="152377" y="90664"/>
                    <a:pt x="147979" y="76002"/>
                  </a:cubicBezTo>
                  <a:cubicBezTo>
                    <a:pt x="146146" y="69405"/>
                    <a:pt x="152011" y="66106"/>
                    <a:pt x="158242" y="65739"/>
                  </a:cubicBezTo>
                  <a:cubicBezTo>
                    <a:pt x="165206" y="65373"/>
                    <a:pt x="171804" y="68671"/>
                    <a:pt x="177668" y="71970"/>
                  </a:cubicBezTo>
                  <a:cubicBezTo>
                    <a:pt x="184266" y="76002"/>
                    <a:pt x="188298" y="81134"/>
                    <a:pt x="180234" y="88098"/>
                  </a:cubicBezTo>
                  <a:cubicBezTo>
                    <a:pt x="179868" y="88465"/>
                    <a:pt x="179134" y="88465"/>
                    <a:pt x="178768" y="88465"/>
                  </a:cubicBezTo>
                  <a:cubicBezTo>
                    <a:pt x="206258" y="104592"/>
                    <a:pt x="179868" y="120720"/>
                    <a:pt x="179501" y="138314"/>
                  </a:cubicBezTo>
                  <a:cubicBezTo>
                    <a:pt x="183166" y="140146"/>
                    <a:pt x="187931" y="138314"/>
                    <a:pt x="192696" y="138680"/>
                  </a:cubicBezTo>
                  <a:cubicBezTo>
                    <a:pt x="199661" y="139047"/>
                    <a:pt x="205159" y="135015"/>
                    <a:pt x="207358" y="129150"/>
                  </a:cubicBezTo>
                  <a:cubicBezTo>
                    <a:pt x="209557" y="122919"/>
                    <a:pt x="202593" y="121453"/>
                    <a:pt x="198561" y="118887"/>
                  </a:cubicBezTo>
                  <a:cubicBezTo>
                    <a:pt x="188298" y="111923"/>
                    <a:pt x="189764" y="105692"/>
                    <a:pt x="200394" y="101660"/>
                  </a:cubicBezTo>
                  <a:cubicBezTo>
                    <a:pt x="210657" y="97994"/>
                    <a:pt x="217621" y="92863"/>
                    <a:pt x="220553" y="81867"/>
                  </a:cubicBezTo>
                  <a:cubicBezTo>
                    <a:pt x="222753" y="73803"/>
                    <a:pt x="227151" y="66472"/>
                    <a:pt x="237048" y="66472"/>
                  </a:cubicBezTo>
                  <a:cubicBezTo>
                    <a:pt x="242546" y="66472"/>
                    <a:pt x="246578" y="69771"/>
                    <a:pt x="248410" y="74903"/>
                  </a:cubicBezTo>
                  <a:cubicBezTo>
                    <a:pt x="251709" y="84433"/>
                    <a:pt x="249143" y="92130"/>
                    <a:pt x="238514" y="97262"/>
                  </a:cubicBezTo>
                  <a:cubicBezTo>
                    <a:pt x="255008" y="105692"/>
                    <a:pt x="273701" y="109724"/>
                    <a:pt x="278833" y="130983"/>
                  </a:cubicBezTo>
                  <a:cubicBezTo>
                    <a:pt x="282498" y="122553"/>
                    <a:pt x="275534" y="119620"/>
                    <a:pt x="273335" y="114855"/>
                  </a:cubicBezTo>
                  <a:cubicBezTo>
                    <a:pt x="271502" y="111557"/>
                    <a:pt x="269303" y="108258"/>
                    <a:pt x="271869" y="104592"/>
                  </a:cubicBezTo>
                  <a:cubicBezTo>
                    <a:pt x="274435" y="100927"/>
                    <a:pt x="278467" y="102026"/>
                    <a:pt x="282132" y="102393"/>
                  </a:cubicBezTo>
                  <a:cubicBezTo>
                    <a:pt x="288730" y="103126"/>
                    <a:pt x="294228" y="106058"/>
                    <a:pt x="297527" y="111923"/>
                  </a:cubicBezTo>
                  <a:cubicBezTo>
                    <a:pt x="301192" y="118887"/>
                    <a:pt x="307423" y="122919"/>
                    <a:pt x="314021" y="126951"/>
                  </a:cubicBezTo>
                  <a:cubicBezTo>
                    <a:pt x="321352" y="131716"/>
                    <a:pt x="325383" y="132449"/>
                    <a:pt x="328316" y="121820"/>
                  </a:cubicBezTo>
                  <a:cubicBezTo>
                    <a:pt x="334180" y="99827"/>
                    <a:pt x="336013" y="99461"/>
                    <a:pt x="358372" y="104226"/>
                  </a:cubicBezTo>
                  <a:cubicBezTo>
                    <a:pt x="364603" y="105692"/>
                    <a:pt x="370101" y="108258"/>
                    <a:pt x="375966" y="110090"/>
                  </a:cubicBezTo>
                  <a:cubicBezTo>
                    <a:pt x="381464" y="111923"/>
                    <a:pt x="387695" y="120720"/>
                    <a:pt x="392460" y="107525"/>
                  </a:cubicBezTo>
                  <a:cubicBezTo>
                    <a:pt x="394659" y="101293"/>
                    <a:pt x="403456" y="102026"/>
                    <a:pt x="409321" y="104226"/>
                  </a:cubicBezTo>
                  <a:cubicBezTo>
                    <a:pt x="428014" y="110090"/>
                    <a:pt x="445975" y="115588"/>
                    <a:pt x="462469" y="98728"/>
                  </a:cubicBezTo>
                  <a:cubicBezTo>
                    <a:pt x="465401" y="95429"/>
                    <a:pt x="471999" y="92863"/>
                    <a:pt x="476397" y="96528"/>
                  </a:cubicBezTo>
                  <a:cubicBezTo>
                    <a:pt x="485194" y="103859"/>
                    <a:pt x="492525" y="97994"/>
                    <a:pt x="500589" y="95429"/>
                  </a:cubicBezTo>
                  <a:cubicBezTo>
                    <a:pt x="499489" y="91030"/>
                    <a:pt x="514517" y="101660"/>
                    <a:pt x="506087" y="89198"/>
                  </a:cubicBezTo>
                  <a:cubicBezTo>
                    <a:pt x="499489" y="79301"/>
                    <a:pt x="504254" y="71604"/>
                    <a:pt x="517450" y="70871"/>
                  </a:cubicBezTo>
                  <a:cubicBezTo>
                    <a:pt x="534310" y="70138"/>
                    <a:pt x="550805" y="69771"/>
                    <a:pt x="567299" y="65373"/>
                  </a:cubicBezTo>
                  <a:cubicBezTo>
                    <a:pt x="576462" y="62807"/>
                    <a:pt x="586359" y="60241"/>
                    <a:pt x="590757" y="72703"/>
                  </a:cubicBezTo>
                  <a:cubicBezTo>
                    <a:pt x="594789" y="84066"/>
                    <a:pt x="588192" y="90297"/>
                    <a:pt x="572797" y="94329"/>
                  </a:cubicBezTo>
                  <a:cubicBezTo>
                    <a:pt x="587092" y="97628"/>
                    <a:pt x="598455" y="91763"/>
                    <a:pt x="606152" y="102393"/>
                  </a:cubicBezTo>
                  <a:cubicBezTo>
                    <a:pt x="610184" y="107891"/>
                    <a:pt x="613483" y="100927"/>
                    <a:pt x="616049" y="98361"/>
                  </a:cubicBezTo>
                  <a:cubicBezTo>
                    <a:pt x="618614" y="95429"/>
                    <a:pt x="607618" y="75269"/>
                    <a:pt x="603220" y="74536"/>
                  </a:cubicBezTo>
                  <a:cubicBezTo>
                    <a:pt x="602120" y="74536"/>
                    <a:pt x="600654" y="74536"/>
                    <a:pt x="599554" y="73803"/>
                  </a:cubicBezTo>
                  <a:cubicBezTo>
                    <a:pt x="594423" y="70504"/>
                    <a:pt x="587092" y="67205"/>
                    <a:pt x="584893" y="62807"/>
                  </a:cubicBezTo>
                  <a:cubicBezTo>
                    <a:pt x="579028" y="49978"/>
                    <a:pt x="577929" y="65006"/>
                    <a:pt x="573530" y="64273"/>
                  </a:cubicBezTo>
                  <a:cubicBezTo>
                    <a:pt x="568032" y="63173"/>
                    <a:pt x="561434" y="65739"/>
                    <a:pt x="555203" y="66472"/>
                  </a:cubicBezTo>
                  <a:cubicBezTo>
                    <a:pt x="553370" y="66839"/>
                    <a:pt x="551538" y="66839"/>
                    <a:pt x="549705" y="66472"/>
                  </a:cubicBezTo>
                  <a:cubicBezTo>
                    <a:pt x="542008" y="65739"/>
                    <a:pt x="531378" y="69038"/>
                    <a:pt x="527713" y="60608"/>
                  </a:cubicBezTo>
                  <a:cubicBezTo>
                    <a:pt x="523681" y="50344"/>
                    <a:pt x="535777" y="48512"/>
                    <a:pt x="541275" y="43380"/>
                  </a:cubicBezTo>
                  <a:cubicBezTo>
                    <a:pt x="544940" y="40081"/>
                    <a:pt x="549705" y="37882"/>
                    <a:pt x="553004" y="34217"/>
                  </a:cubicBezTo>
                  <a:cubicBezTo>
                    <a:pt x="557036" y="29452"/>
                    <a:pt x="562901" y="24687"/>
                    <a:pt x="560335" y="18089"/>
                  </a:cubicBezTo>
                  <a:cubicBezTo>
                    <a:pt x="557769" y="11858"/>
                    <a:pt x="550438" y="14790"/>
                    <a:pt x="545307" y="13691"/>
                  </a:cubicBezTo>
                  <a:cubicBezTo>
                    <a:pt x="539075" y="12225"/>
                    <a:pt x="529912" y="16623"/>
                    <a:pt x="528079" y="5627"/>
                  </a:cubicBezTo>
                  <a:cubicBezTo>
                    <a:pt x="535044" y="-1337"/>
                    <a:pt x="544207" y="129"/>
                    <a:pt x="552637" y="129"/>
                  </a:cubicBezTo>
                  <a:cubicBezTo>
                    <a:pt x="571697" y="-238"/>
                    <a:pt x="590391" y="3794"/>
                    <a:pt x="609084" y="7826"/>
                  </a:cubicBezTo>
                  <a:cubicBezTo>
                    <a:pt x="631077" y="18089"/>
                    <a:pt x="655635" y="21755"/>
                    <a:pt x="677994" y="30551"/>
                  </a:cubicBezTo>
                  <a:cubicBezTo>
                    <a:pt x="683492" y="32751"/>
                    <a:pt x="688990" y="33117"/>
                    <a:pt x="694488" y="31284"/>
                  </a:cubicBezTo>
                  <a:cubicBezTo>
                    <a:pt x="712815" y="25053"/>
                    <a:pt x="729309" y="25420"/>
                    <a:pt x="748369" y="32751"/>
                  </a:cubicBezTo>
                  <a:cubicBezTo>
                    <a:pt x="764863" y="38982"/>
                    <a:pt x="784656" y="40448"/>
                    <a:pt x="803716" y="39348"/>
                  </a:cubicBezTo>
                  <a:cubicBezTo>
                    <a:pt x="809214" y="38982"/>
                    <a:pt x="815079" y="38615"/>
                    <a:pt x="820577" y="39348"/>
                  </a:cubicBezTo>
                  <a:cubicBezTo>
                    <a:pt x="834872" y="47046"/>
                    <a:pt x="851000" y="45946"/>
                    <a:pt x="866028" y="48878"/>
                  </a:cubicBezTo>
                  <a:cubicBezTo>
                    <a:pt x="883622" y="66106"/>
                    <a:pt x="906714" y="73436"/>
                    <a:pt x="928339" y="83699"/>
                  </a:cubicBezTo>
                  <a:cubicBezTo>
                    <a:pt x="951431" y="94696"/>
                    <a:pt x="973057" y="108991"/>
                    <a:pt x="989918" y="128784"/>
                  </a:cubicBezTo>
                  <a:cubicBezTo>
                    <a:pt x="991751" y="133915"/>
                    <a:pt x="991018" y="139780"/>
                    <a:pt x="993217" y="145278"/>
                  </a:cubicBezTo>
                  <a:cubicBezTo>
                    <a:pt x="1020707" y="135381"/>
                    <a:pt x="1042333" y="151876"/>
                    <a:pt x="1040500" y="181565"/>
                  </a:cubicBezTo>
                  <a:cubicBezTo>
                    <a:pt x="1048198" y="184498"/>
                    <a:pt x="1052230" y="178633"/>
                    <a:pt x="1055528" y="173868"/>
                  </a:cubicBezTo>
                  <a:cubicBezTo>
                    <a:pt x="1064692" y="160673"/>
                    <a:pt x="1073855" y="160673"/>
                    <a:pt x="1084485" y="171669"/>
                  </a:cubicBezTo>
                  <a:cubicBezTo>
                    <a:pt x="1085585" y="173135"/>
                    <a:pt x="1086318" y="174968"/>
                    <a:pt x="1086684" y="176434"/>
                  </a:cubicBezTo>
                  <a:cubicBezTo>
                    <a:pt x="1087417" y="187063"/>
                    <a:pt x="1079353" y="194761"/>
                    <a:pt x="1077887" y="205024"/>
                  </a:cubicBezTo>
                  <a:cubicBezTo>
                    <a:pt x="1076788" y="212355"/>
                    <a:pt x="1067991" y="214187"/>
                    <a:pt x="1065058" y="210522"/>
                  </a:cubicBezTo>
                  <a:cubicBezTo>
                    <a:pt x="1052230" y="194394"/>
                    <a:pt x="1036102" y="200625"/>
                    <a:pt x="1020341" y="200625"/>
                  </a:cubicBezTo>
                  <a:cubicBezTo>
                    <a:pt x="1018508" y="200625"/>
                    <a:pt x="1016675" y="199526"/>
                    <a:pt x="1014843" y="200992"/>
                  </a:cubicBezTo>
                  <a:cubicBezTo>
                    <a:pt x="1015942" y="207956"/>
                    <a:pt x="1022173" y="212355"/>
                    <a:pt x="1024739" y="218586"/>
                  </a:cubicBezTo>
                  <a:cubicBezTo>
                    <a:pt x="1031337" y="233614"/>
                    <a:pt x="1026938" y="249375"/>
                    <a:pt x="1013010" y="257439"/>
                  </a:cubicBezTo>
                  <a:cubicBezTo>
                    <a:pt x="1008978" y="259638"/>
                    <a:pt x="1006046" y="258905"/>
                    <a:pt x="1003113" y="255606"/>
                  </a:cubicBezTo>
                  <a:cubicBezTo>
                    <a:pt x="1000914" y="253040"/>
                    <a:pt x="999815" y="250108"/>
                    <a:pt x="998348" y="247542"/>
                  </a:cubicBezTo>
                  <a:cubicBezTo>
                    <a:pt x="994316" y="240578"/>
                    <a:pt x="992850" y="229582"/>
                    <a:pt x="983687" y="229582"/>
                  </a:cubicBezTo>
                  <a:cubicBezTo>
                    <a:pt x="972691" y="229582"/>
                    <a:pt x="974157" y="242411"/>
                    <a:pt x="969392" y="249009"/>
                  </a:cubicBezTo>
                  <a:cubicBezTo>
                    <a:pt x="964993" y="255240"/>
                    <a:pt x="966460" y="268069"/>
                    <a:pt x="957296" y="268069"/>
                  </a:cubicBezTo>
                  <a:cubicBezTo>
                    <a:pt x="946300" y="268069"/>
                    <a:pt x="935670" y="262570"/>
                    <a:pt x="927973" y="253407"/>
                  </a:cubicBezTo>
                  <a:cubicBezTo>
                    <a:pt x="923574" y="248275"/>
                    <a:pt x="922475" y="240578"/>
                    <a:pt x="912578" y="237279"/>
                  </a:cubicBezTo>
                  <a:cubicBezTo>
                    <a:pt x="920642" y="251574"/>
                    <a:pt x="911479" y="269535"/>
                    <a:pt x="928339" y="279431"/>
                  </a:cubicBezTo>
                  <a:cubicBezTo>
                    <a:pt x="934204" y="283097"/>
                    <a:pt x="939336" y="287495"/>
                    <a:pt x="946666" y="287495"/>
                  </a:cubicBezTo>
                  <a:cubicBezTo>
                    <a:pt x="953631" y="287495"/>
                    <a:pt x="958762" y="290427"/>
                    <a:pt x="959129" y="298491"/>
                  </a:cubicBezTo>
                  <a:cubicBezTo>
                    <a:pt x="959495" y="305455"/>
                    <a:pt x="955830" y="310220"/>
                    <a:pt x="949232" y="312786"/>
                  </a:cubicBezTo>
                  <a:cubicBezTo>
                    <a:pt x="927973" y="320117"/>
                    <a:pt x="906714" y="327448"/>
                    <a:pt x="884355" y="320484"/>
                  </a:cubicBezTo>
                  <a:cubicBezTo>
                    <a:pt x="877024" y="318284"/>
                    <a:pt x="875558" y="319750"/>
                    <a:pt x="873359" y="327081"/>
                  </a:cubicBezTo>
                  <a:cubicBezTo>
                    <a:pt x="868227" y="345042"/>
                    <a:pt x="861263" y="347974"/>
                    <a:pt x="844402" y="339543"/>
                  </a:cubicBezTo>
                  <a:cubicBezTo>
                    <a:pt x="834139" y="334412"/>
                    <a:pt x="821677" y="332213"/>
                    <a:pt x="815079" y="320484"/>
                  </a:cubicBezTo>
                  <a:cubicBezTo>
                    <a:pt x="808848" y="308754"/>
                    <a:pt x="811780" y="301057"/>
                    <a:pt x="824609" y="302523"/>
                  </a:cubicBezTo>
                  <a:cubicBezTo>
                    <a:pt x="839637" y="303989"/>
                    <a:pt x="850267" y="294826"/>
                    <a:pt x="863462" y="293360"/>
                  </a:cubicBezTo>
                  <a:cubicBezTo>
                    <a:pt x="863096" y="285296"/>
                    <a:pt x="856864" y="284563"/>
                    <a:pt x="853932" y="280897"/>
                  </a:cubicBezTo>
                  <a:cubicBezTo>
                    <a:pt x="850267" y="276865"/>
                    <a:pt x="847334" y="271734"/>
                    <a:pt x="852466" y="268069"/>
                  </a:cubicBezTo>
                  <a:cubicBezTo>
                    <a:pt x="864562" y="258905"/>
                    <a:pt x="866761" y="241311"/>
                    <a:pt x="883622" y="235446"/>
                  </a:cubicBezTo>
                  <a:cubicBezTo>
                    <a:pt x="871526" y="224450"/>
                    <a:pt x="866761" y="210522"/>
                    <a:pt x="857231" y="199892"/>
                  </a:cubicBezTo>
                  <a:cubicBezTo>
                    <a:pt x="852466" y="194394"/>
                    <a:pt x="848801" y="185964"/>
                    <a:pt x="853199" y="179000"/>
                  </a:cubicBezTo>
                  <a:cubicBezTo>
                    <a:pt x="866761" y="157007"/>
                    <a:pt x="852099" y="140146"/>
                    <a:pt x="845135" y="121086"/>
                  </a:cubicBezTo>
                  <a:cubicBezTo>
                    <a:pt x="831207" y="133915"/>
                    <a:pt x="830474" y="140880"/>
                    <a:pt x="841103" y="154075"/>
                  </a:cubicBezTo>
                  <a:cubicBezTo>
                    <a:pt x="843669" y="157007"/>
                    <a:pt x="846601" y="159940"/>
                    <a:pt x="844769" y="163972"/>
                  </a:cubicBezTo>
                  <a:cubicBezTo>
                    <a:pt x="839637" y="174235"/>
                    <a:pt x="844036" y="181565"/>
                    <a:pt x="850633" y="189263"/>
                  </a:cubicBezTo>
                  <a:cubicBezTo>
                    <a:pt x="853932" y="193295"/>
                    <a:pt x="855032" y="198426"/>
                    <a:pt x="852466" y="203191"/>
                  </a:cubicBezTo>
                  <a:cubicBezTo>
                    <a:pt x="848434" y="210155"/>
                    <a:pt x="847334" y="217120"/>
                    <a:pt x="849534" y="224817"/>
                  </a:cubicBezTo>
                  <a:cubicBezTo>
                    <a:pt x="850267" y="227383"/>
                    <a:pt x="849900" y="230315"/>
                    <a:pt x="848068" y="231781"/>
                  </a:cubicBezTo>
                  <a:cubicBezTo>
                    <a:pt x="827541" y="246809"/>
                    <a:pt x="826075" y="274300"/>
                    <a:pt x="808848" y="291527"/>
                  </a:cubicBezTo>
                  <a:cubicBezTo>
                    <a:pt x="807015" y="293360"/>
                    <a:pt x="807015" y="296292"/>
                    <a:pt x="806649" y="298491"/>
                  </a:cubicBezTo>
                  <a:cubicBezTo>
                    <a:pt x="805549" y="308021"/>
                    <a:pt x="799684" y="311687"/>
                    <a:pt x="790888" y="308754"/>
                  </a:cubicBezTo>
                  <a:cubicBezTo>
                    <a:pt x="782824" y="305822"/>
                    <a:pt x="775126" y="306922"/>
                    <a:pt x="766696" y="308388"/>
                  </a:cubicBezTo>
                  <a:cubicBezTo>
                    <a:pt x="738106" y="313153"/>
                    <a:pt x="725277" y="300324"/>
                    <a:pt x="730775" y="271734"/>
                  </a:cubicBezTo>
                  <a:cubicBezTo>
                    <a:pt x="731142" y="269168"/>
                    <a:pt x="731508" y="266602"/>
                    <a:pt x="729309" y="262570"/>
                  </a:cubicBezTo>
                  <a:cubicBezTo>
                    <a:pt x="722711" y="273200"/>
                    <a:pt x="715014" y="274666"/>
                    <a:pt x="705484" y="266969"/>
                  </a:cubicBezTo>
                  <a:cubicBezTo>
                    <a:pt x="701452" y="264037"/>
                    <a:pt x="695954" y="264037"/>
                    <a:pt x="691189" y="267335"/>
                  </a:cubicBezTo>
                  <a:cubicBezTo>
                    <a:pt x="686057" y="271367"/>
                    <a:pt x="688257" y="275766"/>
                    <a:pt x="689723" y="280897"/>
                  </a:cubicBezTo>
                  <a:cubicBezTo>
                    <a:pt x="693388" y="292627"/>
                    <a:pt x="697787" y="304722"/>
                    <a:pt x="697787" y="317185"/>
                  </a:cubicBezTo>
                  <a:cubicBezTo>
                    <a:pt x="697787" y="322683"/>
                    <a:pt x="697787" y="329280"/>
                    <a:pt x="690456" y="330380"/>
                  </a:cubicBezTo>
                  <a:cubicBezTo>
                    <a:pt x="684225" y="331480"/>
                    <a:pt x="681659" y="325982"/>
                    <a:pt x="679826" y="321583"/>
                  </a:cubicBezTo>
                  <a:cubicBezTo>
                    <a:pt x="676527" y="313153"/>
                    <a:pt x="671396" y="307288"/>
                    <a:pt x="662965" y="302890"/>
                  </a:cubicBezTo>
                  <a:cubicBezTo>
                    <a:pt x="650503" y="296659"/>
                    <a:pt x="641706" y="294093"/>
                    <a:pt x="640240" y="312420"/>
                  </a:cubicBezTo>
                  <a:cubicBezTo>
                    <a:pt x="639874" y="317551"/>
                    <a:pt x="635842" y="319384"/>
                    <a:pt x="631443" y="321217"/>
                  </a:cubicBezTo>
                  <a:cubicBezTo>
                    <a:pt x="621547" y="325248"/>
                    <a:pt x="629244" y="329647"/>
                    <a:pt x="631443" y="334045"/>
                  </a:cubicBezTo>
                  <a:cubicBezTo>
                    <a:pt x="644639" y="317185"/>
                    <a:pt x="666264" y="316452"/>
                    <a:pt x="677261" y="332946"/>
                  </a:cubicBezTo>
                  <a:cubicBezTo>
                    <a:pt x="680559" y="337711"/>
                    <a:pt x="683492" y="340643"/>
                    <a:pt x="689356" y="339543"/>
                  </a:cubicBezTo>
                  <a:cubicBezTo>
                    <a:pt x="691922" y="339177"/>
                    <a:pt x="695221" y="338444"/>
                    <a:pt x="696687" y="340277"/>
                  </a:cubicBezTo>
                  <a:cubicBezTo>
                    <a:pt x="714647" y="364835"/>
                    <a:pt x="745070" y="345775"/>
                    <a:pt x="766696" y="360803"/>
                  </a:cubicBezTo>
                  <a:cubicBezTo>
                    <a:pt x="773294" y="365568"/>
                    <a:pt x="781724" y="352739"/>
                    <a:pt x="785756" y="344675"/>
                  </a:cubicBezTo>
                  <a:cubicBezTo>
                    <a:pt x="788688" y="338811"/>
                    <a:pt x="788322" y="328914"/>
                    <a:pt x="797119" y="329647"/>
                  </a:cubicBezTo>
                  <a:cubicBezTo>
                    <a:pt x="806649" y="330380"/>
                    <a:pt x="808481" y="339910"/>
                    <a:pt x="809948" y="347974"/>
                  </a:cubicBezTo>
                  <a:cubicBezTo>
                    <a:pt x="810681" y="352739"/>
                    <a:pt x="809948" y="358237"/>
                    <a:pt x="811414" y="363002"/>
                  </a:cubicBezTo>
                  <a:cubicBezTo>
                    <a:pt x="814346" y="373998"/>
                    <a:pt x="808115" y="390126"/>
                    <a:pt x="827175" y="392692"/>
                  </a:cubicBezTo>
                  <a:cubicBezTo>
                    <a:pt x="827908" y="395257"/>
                    <a:pt x="828274" y="397823"/>
                    <a:pt x="827541" y="400755"/>
                  </a:cubicBezTo>
                  <a:cubicBezTo>
                    <a:pt x="817278" y="415784"/>
                    <a:pt x="819844" y="427513"/>
                    <a:pt x="835239" y="437776"/>
                  </a:cubicBezTo>
                  <a:cubicBezTo>
                    <a:pt x="847701" y="445840"/>
                    <a:pt x="845135" y="463800"/>
                    <a:pt x="857598" y="473697"/>
                  </a:cubicBezTo>
                  <a:cubicBezTo>
                    <a:pt x="866028" y="480294"/>
                    <a:pt x="872259" y="484693"/>
                    <a:pt x="882156" y="479928"/>
                  </a:cubicBezTo>
                  <a:cubicBezTo>
                    <a:pt x="883255" y="479561"/>
                    <a:pt x="884355" y="479195"/>
                    <a:pt x="885821" y="478828"/>
                  </a:cubicBezTo>
                  <a:cubicBezTo>
                    <a:pt x="907813" y="473697"/>
                    <a:pt x="912945" y="476629"/>
                    <a:pt x="924308" y="497888"/>
                  </a:cubicBezTo>
                  <a:cubicBezTo>
                    <a:pt x="922108" y="477729"/>
                    <a:pt x="922108" y="457569"/>
                    <a:pt x="925407" y="437776"/>
                  </a:cubicBezTo>
                  <a:cubicBezTo>
                    <a:pt x="927240" y="426413"/>
                    <a:pt x="930905" y="420549"/>
                    <a:pt x="942634" y="421282"/>
                  </a:cubicBezTo>
                  <a:cubicBezTo>
                    <a:pt x="964993" y="431178"/>
                    <a:pt x="968659" y="436676"/>
                    <a:pt x="963161" y="459035"/>
                  </a:cubicBezTo>
                  <a:cubicBezTo>
                    <a:pt x="959862" y="472964"/>
                    <a:pt x="957663" y="487625"/>
                    <a:pt x="960595" y="500454"/>
                  </a:cubicBezTo>
                  <a:cubicBezTo>
                    <a:pt x="964260" y="515849"/>
                    <a:pt x="955463" y="525379"/>
                    <a:pt x="950698" y="536741"/>
                  </a:cubicBezTo>
                  <a:cubicBezTo>
                    <a:pt x="947766" y="544072"/>
                    <a:pt x="941168" y="543706"/>
                    <a:pt x="934937" y="544072"/>
                  </a:cubicBezTo>
                  <a:cubicBezTo>
                    <a:pt x="929806" y="544072"/>
                    <a:pt x="926140" y="545538"/>
                    <a:pt x="926873" y="551403"/>
                  </a:cubicBezTo>
                  <a:cubicBezTo>
                    <a:pt x="927240" y="555801"/>
                    <a:pt x="925774" y="559833"/>
                    <a:pt x="932371" y="562766"/>
                  </a:cubicBezTo>
                  <a:cubicBezTo>
                    <a:pt x="953264" y="572296"/>
                    <a:pt x="959862" y="592822"/>
                    <a:pt x="965360" y="613348"/>
                  </a:cubicBezTo>
                  <a:cubicBezTo>
                    <a:pt x="965726" y="614447"/>
                    <a:pt x="965726" y="616280"/>
                    <a:pt x="964993" y="617013"/>
                  </a:cubicBezTo>
                  <a:cubicBezTo>
                    <a:pt x="940435" y="641205"/>
                    <a:pt x="967926" y="666129"/>
                    <a:pt x="963161" y="691054"/>
                  </a:cubicBezTo>
                  <a:cubicBezTo>
                    <a:pt x="966460" y="682990"/>
                    <a:pt x="970858" y="675659"/>
                    <a:pt x="972324" y="667596"/>
                  </a:cubicBezTo>
                  <a:cubicBezTo>
                    <a:pt x="973790" y="660631"/>
                    <a:pt x="971958" y="653301"/>
                    <a:pt x="965726" y="649269"/>
                  </a:cubicBezTo>
                  <a:cubicBezTo>
                    <a:pt x="958762" y="644504"/>
                    <a:pt x="953264" y="639006"/>
                    <a:pt x="961328" y="631675"/>
                  </a:cubicBezTo>
                  <a:cubicBezTo>
                    <a:pt x="969392" y="624344"/>
                    <a:pt x="980021" y="618113"/>
                    <a:pt x="989551" y="627643"/>
                  </a:cubicBezTo>
                  <a:cubicBezTo>
                    <a:pt x="1006779" y="644870"/>
                    <a:pt x="1019974" y="664663"/>
                    <a:pt x="1012643" y="690688"/>
                  </a:cubicBezTo>
                  <a:cubicBezTo>
                    <a:pt x="1010078" y="700584"/>
                    <a:pt x="1010078" y="706082"/>
                    <a:pt x="1021440" y="707915"/>
                  </a:cubicBezTo>
                  <a:cubicBezTo>
                    <a:pt x="1036102" y="710114"/>
                    <a:pt x="1036835" y="720377"/>
                    <a:pt x="1030604" y="730274"/>
                  </a:cubicBezTo>
                  <a:cubicBezTo>
                    <a:pt x="1022540" y="743103"/>
                    <a:pt x="1017408" y="757031"/>
                    <a:pt x="1011544" y="770593"/>
                  </a:cubicBezTo>
                  <a:cubicBezTo>
                    <a:pt x="1007145" y="781223"/>
                    <a:pt x="1000548" y="783055"/>
                    <a:pt x="991384" y="775725"/>
                  </a:cubicBezTo>
                  <a:cubicBezTo>
                    <a:pt x="984420" y="770226"/>
                    <a:pt x="977822" y="765095"/>
                    <a:pt x="971224" y="759230"/>
                  </a:cubicBezTo>
                  <a:cubicBezTo>
                    <a:pt x="967926" y="756298"/>
                    <a:pt x="964627" y="752266"/>
                    <a:pt x="959862" y="755198"/>
                  </a:cubicBezTo>
                  <a:cubicBezTo>
                    <a:pt x="955830" y="757764"/>
                    <a:pt x="956563" y="762896"/>
                    <a:pt x="956196" y="767294"/>
                  </a:cubicBezTo>
                  <a:cubicBezTo>
                    <a:pt x="956196" y="773892"/>
                    <a:pt x="960961" y="780490"/>
                    <a:pt x="956929" y="787454"/>
                  </a:cubicBezTo>
                  <a:cubicBezTo>
                    <a:pt x="937869" y="788920"/>
                    <a:pt x="929806" y="783422"/>
                    <a:pt x="921375" y="763262"/>
                  </a:cubicBezTo>
                  <a:cubicBezTo>
                    <a:pt x="918443" y="764728"/>
                    <a:pt x="917343" y="768760"/>
                    <a:pt x="914778" y="769493"/>
                  </a:cubicBezTo>
                  <a:cubicBezTo>
                    <a:pt x="879956" y="777924"/>
                    <a:pt x="876658" y="807613"/>
                    <a:pt x="869693" y="835104"/>
                  </a:cubicBezTo>
                  <a:cubicBezTo>
                    <a:pt x="869327" y="836937"/>
                    <a:pt x="868960" y="838769"/>
                    <a:pt x="868227" y="840602"/>
                  </a:cubicBezTo>
                  <a:cubicBezTo>
                    <a:pt x="868594" y="879088"/>
                    <a:pt x="860530" y="917575"/>
                    <a:pt x="872626" y="955695"/>
                  </a:cubicBezTo>
                  <a:cubicBezTo>
                    <a:pt x="873725" y="978054"/>
                    <a:pt x="872992" y="998947"/>
                    <a:pt x="864562" y="1021305"/>
                  </a:cubicBezTo>
                  <a:cubicBezTo>
                    <a:pt x="853932" y="1048796"/>
                    <a:pt x="849534" y="1079219"/>
                    <a:pt x="848068" y="1109275"/>
                  </a:cubicBezTo>
                  <a:cubicBezTo>
                    <a:pt x="848068" y="1111841"/>
                    <a:pt x="848068" y="1108542"/>
                    <a:pt x="848068" y="1111107"/>
                  </a:cubicBezTo>
                  <a:cubicBezTo>
                    <a:pt x="847701" y="1142996"/>
                    <a:pt x="843669" y="1145929"/>
                    <a:pt x="813246" y="1135666"/>
                  </a:cubicBezTo>
                  <a:cubicBezTo>
                    <a:pt x="781724" y="1126136"/>
                    <a:pt x="752767" y="1109641"/>
                    <a:pt x="721978" y="1097912"/>
                  </a:cubicBezTo>
                  <a:cubicBezTo>
                    <a:pt x="679460" y="1081051"/>
                    <a:pt x="624112" y="1096079"/>
                    <a:pt x="600287" y="1140064"/>
                  </a:cubicBezTo>
                  <a:cubicBezTo>
                    <a:pt x="590024" y="1159490"/>
                    <a:pt x="581594" y="1179284"/>
                    <a:pt x="573164" y="1199077"/>
                  </a:cubicBezTo>
                  <a:cubicBezTo>
                    <a:pt x="570598" y="1202742"/>
                    <a:pt x="569865" y="1207141"/>
                    <a:pt x="569865" y="1211173"/>
                  </a:cubicBezTo>
                  <a:cubicBezTo>
                    <a:pt x="569498" y="1214471"/>
                    <a:pt x="568032" y="1218503"/>
                    <a:pt x="564733" y="1217404"/>
                  </a:cubicBezTo>
                  <a:cubicBezTo>
                    <a:pt x="542741" y="1209340"/>
                    <a:pt x="529912" y="1229133"/>
                    <a:pt x="512318" y="1234998"/>
                  </a:cubicBezTo>
                  <a:cubicBezTo>
                    <a:pt x="499123" y="1239396"/>
                    <a:pt x="503521" y="1250026"/>
                    <a:pt x="507553" y="1259556"/>
                  </a:cubicBezTo>
                  <a:cubicBezTo>
                    <a:pt x="514151" y="1274950"/>
                    <a:pt x="512318" y="1277516"/>
                    <a:pt x="495457" y="1277516"/>
                  </a:cubicBezTo>
                  <a:cubicBezTo>
                    <a:pt x="471632" y="1261755"/>
                    <a:pt x="447441" y="1247093"/>
                    <a:pt x="420317" y="1237197"/>
                  </a:cubicBezTo>
                  <a:cubicBezTo>
                    <a:pt x="402723" y="1230599"/>
                    <a:pt x="399791" y="1231699"/>
                    <a:pt x="392460" y="1249293"/>
                  </a:cubicBezTo>
                  <a:cubicBezTo>
                    <a:pt x="387328" y="1262121"/>
                    <a:pt x="383297" y="1274950"/>
                    <a:pt x="380731" y="1288512"/>
                  </a:cubicBezTo>
                  <a:cubicBezTo>
                    <a:pt x="371201" y="1300974"/>
                    <a:pt x="361304" y="1304273"/>
                    <a:pt x="349941" y="1292910"/>
                  </a:cubicBezTo>
                  <a:cubicBezTo>
                    <a:pt x="324284" y="1267253"/>
                    <a:pt x="290196" y="1264687"/>
                    <a:pt x="258673" y="1254057"/>
                  </a:cubicBezTo>
                  <a:cubicBezTo>
                    <a:pt x="230816" y="1244894"/>
                    <a:pt x="201493" y="1244161"/>
                    <a:pt x="174736" y="1232798"/>
                  </a:cubicBezTo>
                  <a:cubicBezTo>
                    <a:pt x="156776" y="1231332"/>
                    <a:pt x="139548" y="1225467"/>
                    <a:pt x="121588" y="1223268"/>
                  </a:cubicBezTo>
                  <a:cubicBezTo>
                    <a:pt x="116090" y="1221069"/>
                    <a:pt x="113891" y="1216671"/>
                    <a:pt x="114257" y="1210806"/>
                  </a:cubicBezTo>
                  <a:cubicBezTo>
                    <a:pt x="113158" y="1206408"/>
                    <a:pt x="115723" y="1203109"/>
                    <a:pt x="119755" y="120127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C51340F7-86A6-4DB4-B1E6-17E50CFD9F19}"/>
                </a:ext>
              </a:extLst>
            </p:cNvPr>
            <p:cNvSpPr/>
            <p:nvPr/>
          </p:nvSpPr>
          <p:spPr>
            <a:xfrm>
              <a:off x="10532937" y="5601113"/>
              <a:ext cx="590459" cy="583953"/>
            </a:xfrm>
            <a:custGeom>
              <a:avLst/>
              <a:gdLst>
                <a:gd name="connsiteX0" fmla="*/ 118997 w 590459"/>
                <a:gd name="connsiteY0" fmla="*/ 220679 h 583953"/>
                <a:gd name="connsiteX1" fmla="*/ 155651 w 590459"/>
                <a:gd name="connsiteY1" fmla="*/ 227644 h 583953"/>
                <a:gd name="connsiteX2" fmla="*/ 170679 w 590459"/>
                <a:gd name="connsiteY2" fmla="*/ 238273 h 583953"/>
                <a:gd name="connsiteX3" fmla="*/ 184241 w 590459"/>
                <a:gd name="connsiteY3" fmla="*/ 233875 h 583953"/>
                <a:gd name="connsiteX4" fmla="*/ 185707 w 590459"/>
                <a:gd name="connsiteY4" fmla="*/ 223245 h 583953"/>
                <a:gd name="connsiteX5" fmla="*/ 175077 w 590459"/>
                <a:gd name="connsiteY5" fmla="*/ 218480 h 583953"/>
                <a:gd name="connsiteX6" fmla="*/ 150153 w 590459"/>
                <a:gd name="connsiteY6" fmla="*/ 199420 h 583953"/>
                <a:gd name="connsiteX7" fmla="*/ 157483 w 590459"/>
                <a:gd name="connsiteY7" fmla="*/ 184759 h 583953"/>
                <a:gd name="connsiteX8" fmla="*/ 171412 w 590459"/>
                <a:gd name="connsiteY8" fmla="*/ 116582 h 583953"/>
                <a:gd name="connsiteX9" fmla="*/ 185340 w 590459"/>
                <a:gd name="connsiteY9" fmla="*/ 107052 h 583953"/>
                <a:gd name="connsiteX10" fmla="*/ 199635 w 590459"/>
                <a:gd name="connsiteY10" fmla="*/ 97522 h 583953"/>
                <a:gd name="connsiteX11" fmla="*/ 218695 w 590459"/>
                <a:gd name="connsiteY11" fmla="*/ 100088 h 583953"/>
                <a:gd name="connsiteX12" fmla="*/ 225293 w 590459"/>
                <a:gd name="connsiteY12" fmla="*/ 99722 h 583953"/>
                <a:gd name="connsiteX13" fmla="*/ 237755 w 590459"/>
                <a:gd name="connsiteY13" fmla="*/ 98255 h 583953"/>
                <a:gd name="connsiteX14" fmla="*/ 233723 w 590459"/>
                <a:gd name="connsiteY14" fmla="*/ 85060 h 583953"/>
                <a:gd name="connsiteX15" fmla="*/ 227859 w 590459"/>
                <a:gd name="connsiteY15" fmla="*/ 67833 h 583953"/>
                <a:gd name="connsiteX16" fmla="*/ 243254 w 590459"/>
                <a:gd name="connsiteY16" fmla="*/ 52805 h 583953"/>
                <a:gd name="connsiteX17" fmla="*/ 224193 w 590459"/>
                <a:gd name="connsiteY17" fmla="*/ 28613 h 583953"/>
                <a:gd name="connsiteX18" fmla="*/ 238855 w 590459"/>
                <a:gd name="connsiteY18" fmla="*/ 4788 h 583953"/>
                <a:gd name="connsiteX19" fmla="*/ 263413 w 590459"/>
                <a:gd name="connsiteY19" fmla="*/ 13585 h 583953"/>
                <a:gd name="connsiteX20" fmla="*/ 292003 w 590459"/>
                <a:gd name="connsiteY20" fmla="*/ 7720 h 583953"/>
                <a:gd name="connsiteX21" fmla="*/ 307764 w 590459"/>
                <a:gd name="connsiteY21" fmla="*/ 3689 h 583953"/>
                <a:gd name="connsiteX22" fmla="*/ 325725 w 590459"/>
                <a:gd name="connsiteY22" fmla="*/ 68566 h 583953"/>
                <a:gd name="connsiteX23" fmla="*/ 335621 w 590459"/>
                <a:gd name="connsiteY23" fmla="*/ 115116 h 583953"/>
                <a:gd name="connsiteX24" fmla="*/ 343319 w 590459"/>
                <a:gd name="connsiteY24" fmla="*/ 116949 h 583953"/>
                <a:gd name="connsiteX25" fmla="*/ 348817 w 590459"/>
                <a:gd name="connsiteY25" fmla="*/ 97522 h 583953"/>
                <a:gd name="connsiteX26" fmla="*/ 360912 w 590459"/>
                <a:gd name="connsiteY26" fmla="*/ 71865 h 583953"/>
                <a:gd name="connsiteX27" fmla="*/ 389136 w 590459"/>
                <a:gd name="connsiteY27" fmla="*/ 90558 h 583953"/>
                <a:gd name="connsiteX28" fmla="*/ 385470 w 590459"/>
                <a:gd name="connsiteY28" fmla="*/ 114017 h 583953"/>
                <a:gd name="connsiteX29" fmla="*/ 389869 w 590459"/>
                <a:gd name="connsiteY29" fmla="*/ 126846 h 583953"/>
                <a:gd name="connsiteX30" fmla="*/ 399765 w 590459"/>
                <a:gd name="connsiteY30" fmla="*/ 127212 h 583953"/>
                <a:gd name="connsiteX31" fmla="*/ 419925 w 590459"/>
                <a:gd name="connsiteY31" fmla="*/ 117682 h 583953"/>
                <a:gd name="connsiteX32" fmla="*/ 432387 w 590459"/>
                <a:gd name="connsiteY32" fmla="*/ 88359 h 583953"/>
                <a:gd name="connsiteX33" fmla="*/ 403797 w 590459"/>
                <a:gd name="connsiteY33" fmla="*/ 75530 h 583953"/>
                <a:gd name="connsiteX34" fmla="*/ 385837 w 590459"/>
                <a:gd name="connsiteY34" fmla="*/ 67466 h 583953"/>
                <a:gd name="connsiteX35" fmla="*/ 383271 w 590459"/>
                <a:gd name="connsiteY35" fmla="*/ 55004 h 583953"/>
                <a:gd name="connsiteX36" fmla="*/ 395000 w 590459"/>
                <a:gd name="connsiteY36" fmla="*/ 55004 h 583953"/>
                <a:gd name="connsiteX37" fmla="*/ 440818 w 590459"/>
                <a:gd name="connsiteY37" fmla="*/ 46940 h 583953"/>
                <a:gd name="connsiteX38" fmla="*/ 452547 w 590459"/>
                <a:gd name="connsiteY38" fmla="*/ 72964 h 583953"/>
                <a:gd name="connsiteX39" fmla="*/ 467942 w 590459"/>
                <a:gd name="connsiteY39" fmla="*/ 64534 h 583953"/>
                <a:gd name="connsiteX40" fmla="*/ 483703 w 590459"/>
                <a:gd name="connsiteY40" fmla="*/ 80295 h 583953"/>
                <a:gd name="connsiteX41" fmla="*/ 483336 w 590459"/>
                <a:gd name="connsiteY41" fmla="*/ 60502 h 583953"/>
                <a:gd name="connsiteX42" fmla="*/ 510460 w 590459"/>
                <a:gd name="connsiteY42" fmla="*/ 66733 h 583953"/>
                <a:gd name="connsiteX43" fmla="*/ 524022 w 590459"/>
                <a:gd name="connsiteY43" fmla="*/ 98989 h 583953"/>
                <a:gd name="connsiteX44" fmla="*/ 526221 w 590459"/>
                <a:gd name="connsiteY44" fmla="*/ 144806 h 583953"/>
                <a:gd name="connsiteX45" fmla="*/ 529520 w 590459"/>
                <a:gd name="connsiteY45" fmla="*/ 148471 h 583953"/>
                <a:gd name="connsiteX46" fmla="*/ 542349 w 590459"/>
                <a:gd name="connsiteY46" fmla="*/ 139674 h 583953"/>
                <a:gd name="connsiteX47" fmla="*/ 561409 w 590459"/>
                <a:gd name="connsiteY47" fmla="*/ 124280 h 583953"/>
                <a:gd name="connsiteX48" fmla="*/ 580836 w 590459"/>
                <a:gd name="connsiteY48" fmla="*/ 137475 h 583953"/>
                <a:gd name="connsiteX49" fmla="*/ 569473 w 590459"/>
                <a:gd name="connsiteY49" fmla="*/ 146272 h 583953"/>
                <a:gd name="connsiteX50" fmla="*/ 559576 w 590459"/>
                <a:gd name="connsiteY50" fmla="*/ 160201 h 583953"/>
                <a:gd name="connsiteX51" fmla="*/ 576804 w 590459"/>
                <a:gd name="connsiteY51" fmla="*/ 182926 h 583953"/>
                <a:gd name="connsiteX52" fmla="*/ 590366 w 590459"/>
                <a:gd name="connsiteY52" fmla="*/ 191356 h 583953"/>
                <a:gd name="connsiteX53" fmla="*/ 575338 w 590459"/>
                <a:gd name="connsiteY53" fmla="*/ 198687 h 583953"/>
                <a:gd name="connsiteX54" fmla="*/ 550779 w 590459"/>
                <a:gd name="connsiteY54" fmla="*/ 215548 h 583953"/>
                <a:gd name="connsiteX55" fmla="*/ 551513 w 590459"/>
                <a:gd name="connsiteY55" fmla="*/ 229843 h 583953"/>
                <a:gd name="connsiteX56" fmla="*/ 564708 w 590459"/>
                <a:gd name="connsiteY56" fmla="*/ 240106 h 583953"/>
                <a:gd name="connsiteX57" fmla="*/ 570573 w 590459"/>
                <a:gd name="connsiteY57" fmla="*/ 253668 h 583953"/>
                <a:gd name="connsiteX58" fmla="*/ 557377 w 590459"/>
                <a:gd name="connsiteY58" fmla="*/ 250003 h 583953"/>
                <a:gd name="connsiteX59" fmla="*/ 548214 w 590459"/>
                <a:gd name="connsiteY59" fmla="*/ 251835 h 583953"/>
                <a:gd name="connsiteX60" fmla="*/ 539783 w 590459"/>
                <a:gd name="connsiteY60" fmla="*/ 257700 h 583953"/>
                <a:gd name="connsiteX61" fmla="*/ 535385 w 590459"/>
                <a:gd name="connsiteY61" fmla="*/ 246337 h 583953"/>
                <a:gd name="connsiteX62" fmla="*/ 528787 w 590459"/>
                <a:gd name="connsiteY62" fmla="*/ 205651 h 583953"/>
                <a:gd name="connsiteX63" fmla="*/ 515958 w 590459"/>
                <a:gd name="connsiteY63" fmla="*/ 201619 h 583953"/>
                <a:gd name="connsiteX64" fmla="*/ 470507 w 590459"/>
                <a:gd name="connsiteY64" fmla="*/ 165699 h 583953"/>
                <a:gd name="connsiteX65" fmla="*/ 459511 w 590459"/>
                <a:gd name="connsiteY65" fmla="*/ 147005 h 583953"/>
                <a:gd name="connsiteX66" fmla="*/ 444483 w 590459"/>
                <a:gd name="connsiteY66" fmla="*/ 157635 h 583953"/>
                <a:gd name="connsiteX67" fmla="*/ 437519 w 590459"/>
                <a:gd name="connsiteY67" fmla="*/ 199420 h 583953"/>
                <a:gd name="connsiteX68" fmla="*/ 413694 w 590459"/>
                <a:gd name="connsiteY68" fmla="*/ 220313 h 583953"/>
                <a:gd name="connsiteX69" fmla="*/ 390602 w 590459"/>
                <a:gd name="connsiteY69" fmla="*/ 239739 h 583953"/>
                <a:gd name="connsiteX70" fmla="*/ 390236 w 590459"/>
                <a:gd name="connsiteY70" fmla="*/ 243405 h 583953"/>
                <a:gd name="connsiteX71" fmla="*/ 374474 w 590459"/>
                <a:gd name="connsiteY71" fmla="*/ 301684 h 583953"/>
                <a:gd name="connsiteX72" fmla="*/ 360546 w 590459"/>
                <a:gd name="connsiteY72" fmla="*/ 284457 h 583953"/>
                <a:gd name="connsiteX73" fmla="*/ 347717 w 590459"/>
                <a:gd name="connsiteY73" fmla="*/ 297653 h 583953"/>
                <a:gd name="connsiteX74" fmla="*/ 324259 w 590459"/>
                <a:gd name="connsiteY74" fmla="*/ 320011 h 583953"/>
                <a:gd name="connsiteX75" fmla="*/ 324259 w 590459"/>
                <a:gd name="connsiteY75" fmla="*/ 331741 h 583953"/>
                <a:gd name="connsiteX76" fmla="*/ 345151 w 590459"/>
                <a:gd name="connsiteY76" fmla="*/ 366562 h 583953"/>
                <a:gd name="connsiteX77" fmla="*/ 356147 w 590459"/>
                <a:gd name="connsiteY77" fmla="*/ 340537 h 583953"/>
                <a:gd name="connsiteX78" fmla="*/ 366044 w 590459"/>
                <a:gd name="connsiteY78" fmla="*/ 325143 h 583953"/>
                <a:gd name="connsiteX79" fmla="*/ 400132 w 590459"/>
                <a:gd name="connsiteY79" fmla="*/ 303151 h 583953"/>
                <a:gd name="connsiteX80" fmla="*/ 397933 w 590459"/>
                <a:gd name="connsiteY80" fmla="*/ 318545 h 583953"/>
                <a:gd name="connsiteX81" fmla="*/ 400132 w 590459"/>
                <a:gd name="connsiteY81" fmla="*/ 328075 h 583953"/>
                <a:gd name="connsiteX82" fmla="*/ 418459 w 590459"/>
                <a:gd name="connsiteY82" fmla="*/ 328075 h 583953"/>
                <a:gd name="connsiteX83" fmla="*/ 418459 w 590459"/>
                <a:gd name="connsiteY83" fmla="*/ 318912 h 583953"/>
                <a:gd name="connsiteX84" fmla="*/ 405630 w 590459"/>
                <a:gd name="connsiteY84" fmla="*/ 272728 h 583953"/>
                <a:gd name="connsiteX85" fmla="*/ 408196 w 590459"/>
                <a:gd name="connsiteY85" fmla="*/ 239739 h 583953"/>
                <a:gd name="connsiteX86" fmla="*/ 414061 w 590459"/>
                <a:gd name="connsiteY86" fmla="*/ 237540 h 583953"/>
                <a:gd name="connsiteX87" fmla="*/ 425057 w 590459"/>
                <a:gd name="connsiteY87" fmla="*/ 247070 h 583953"/>
                <a:gd name="connsiteX88" fmla="*/ 422491 w 590459"/>
                <a:gd name="connsiteY88" fmla="*/ 255134 h 583953"/>
                <a:gd name="connsiteX89" fmla="*/ 424690 w 590459"/>
                <a:gd name="connsiteY89" fmla="*/ 276393 h 583953"/>
                <a:gd name="connsiteX90" fmla="*/ 434587 w 590459"/>
                <a:gd name="connsiteY90" fmla="*/ 278959 h 583953"/>
                <a:gd name="connsiteX91" fmla="*/ 434953 w 590459"/>
                <a:gd name="connsiteY91" fmla="*/ 269062 h 583953"/>
                <a:gd name="connsiteX92" fmla="*/ 436419 w 590459"/>
                <a:gd name="connsiteY92" fmla="*/ 260632 h 583953"/>
                <a:gd name="connsiteX93" fmla="*/ 447416 w 590459"/>
                <a:gd name="connsiteY93" fmla="*/ 265031 h 583953"/>
                <a:gd name="connsiteX94" fmla="*/ 451447 w 590459"/>
                <a:gd name="connsiteY94" fmla="*/ 286656 h 583953"/>
                <a:gd name="connsiteX95" fmla="*/ 444483 w 590459"/>
                <a:gd name="connsiteY95" fmla="*/ 325143 h 583953"/>
                <a:gd name="connsiteX96" fmla="*/ 421391 w 590459"/>
                <a:gd name="connsiteY96" fmla="*/ 339071 h 583953"/>
                <a:gd name="connsiteX97" fmla="*/ 410029 w 590459"/>
                <a:gd name="connsiteY97" fmla="*/ 340904 h 583953"/>
                <a:gd name="connsiteX98" fmla="*/ 410395 w 590459"/>
                <a:gd name="connsiteY98" fmla="*/ 349701 h 583953"/>
                <a:gd name="connsiteX99" fmla="*/ 422124 w 590459"/>
                <a:gd name="connsiteY99" fmla="*/ 356665 h 583953"/>
                <a:gd name="connsiteX100" fmla="*/ 435686 w 590459"/>
                <a:gd name="connsiteY100" fmla="*/ 373893 h 583953"/>
                <a:gd name="connsiteX101" fmla="*/ 430921 w 590459"/>
                <a:gd name="connsiteY101" fmla="*/ 387821 h 583953"/>
                <a:gd name="connsiteX102" fmla="*/ 436786 w 590459"/>
                <a:gd name="connsiteY102" fmla="*/ 409080 h 583953"/>
                <a:gd name="connsiteX103" fmla="*/ 452547 w 590459"/>
                <a:gd name="connsiteY103" fmla="*/ 403582 h 583953"/>
                <a:gd name="connsiteX104" fmla="*/ 470874 w 590459"/>
                <a:gd name="connsiteY104" fmla="*/ 402116 h 583953"/>
                <a:gd name="connsiteX105" fmla="*/ 476739 w 590459"/>
                <a:gd name="connsiteY105" fmla="*/ 412746 h 583953"/>
                <a:gd name="connsiteX106" fmla="*/ 463910 w 590459"/>
                <a:gd name="connsiteY106" fmla="*/ 417511 h 583953"/>
                <a:gd name="connsiteX107" fmla="*/ 403064 w 590459"/>
                <a:gd name="connsiteY107" fmla="*/ 404315 h 583953"/>
                <a:gd name="connsiteX108" fmla="*/ 367144 w 590459"/>
                <a:gd name="connsiteY108" fmla="*/ 408714 h 583953"/>
                <a:gd name="connsiteX109" fmla="*/ 334522 w 590459"/>
                <a:gd name="connsiteY109" fmla="*/ 418610 h 583953"/>
                <a:gd name="connsiteX110" fmla="*/ 318394 w 590459"/>
                <a:gd name="connsiteY110" fmla="*/ 423742 h 583953"/>
                <a:gd name="connsiteX111" fmla="*/ 320960 w 590459"/>
                <a:gd name="connsiteY111" fmla="*/ 440969 h 583953"/>
                <a:gd name="connsiteX112" fmla="*/ 327557 w 590459"/>
                <a:gd name="connsiteY112" fmla="*/ 460762 h 583953"/>
                <a:gd name="connsiteX113" fmla="*/ 310330 w 590459"/>
                <a:gd name="connsiteY113" fmla="*/ 465527 h 583953"/>
                <a:gd name="connsiteX114" fmla="*/ 300800 w 590459"/>
                <a:gd name="connsiteY114" fmla="*/ 469926 h 583953"/>
                <a:gd name="connsiteX115" fmla="*/ 305198 w 590459"/>
                <a:gd name="connsiteY115" fmla="*/ 478356 h 583953"/>
                <a:gd name="connsiteX116" fmla="*/ 326091 w 590459"/>
                <a:gd name="connsiteY116" fmla="*/ 496316 h 583953"/>
                <a:gd name="connsiteX117" fmla="*/ 330856 w 590459"/>
                <a:gd name="connsiteY117" fmla="*/ 512811 h 583953"/>
                <a:gd name="connsiteX118" fmla="*/ 315462 w 590459"/>
                <a:gd name="connsiteY118" fmla="*/ 516476 h 583953"/>
                <a:gd name="connsiteX119" fmla="*/ 297501 w 590459"/>
                <a:gd name="connsiteY119" fmla="*/ 520141 h 583953"/>
                <a:gd name="connsiteX120" fmla="*/ 309597 w 590459"/>
                <a:gd name="connsiteY120" fmla="*/ 560461 h 583953"/>
                <a:gd name="connsiteX121" fmla="*/ 306298 w 590459"/>
                <a:gd name="connsiteY121" fmla="*/ 576588 h 583953"/>
                <a:gd name="connsiteX122" fmla="*/ 292370 w 590459"/>
                <a:gd name="connsiteY122" fmla="*/ 583919 h 583953"/>
                <a:gd name="connsiteX123" fmla="*/ 283939 w 590459"/>
                <a:gd name="connsiteY123" fmla="*/ 576222 h 583953"/>
                <a:gd name="connsiteX124" fmla="*/ 290537 w 590459"/>
                <a:gd name="connsiteY124" fmla="*/ 561927 h 583953"/>
                <a:gd name="connsiteX125" fmla="*/ 300800 w 590459"/>
                <a:gd name="connsiteY125" fmla="*/ 557528 h 583953"/>
                <a:gd name="connsiteX126" fmla="*/ 305198 w 590459"/>
                <a:gd name="connsiteY126" fmla="*/ 550564 h 583953"/>
                <a:gd name="connsiteX127" fmla="*/ 298234 w 590459"/>
                <a:gd name="connsiteY127" fmla="*/ 549465 h 583953"/>
                <a:gd name="connsiteX128" fmla="*/ 282473 w 590459"/>
                <a:gd name="connsiteY128" fmla="*/ 535536 h 583953"/>
                <a:gd name="connsiteX129" fmla="*/ 244353 w 590459"/>
                <a:gd name="connsiteY129" fmla="*/ 531504 h 583953"/>
                <a:gd name="connsiteX130" fmla="*/ 233357 w 590459"/>
                <a:gd name="connsiteY130" fmla="*/ 538468 h 583953"/>
                <a:gd name="connsiteX131" fmla="*/ 225660 w 590459"/>
                <a:gd name="connsiteY131" fmla="*/ 535903 h 583953"/>
                <a:gd name="connsiteX132" fmla="*/ 206233 w 590459"/>
                <a:gd name="connsiteY132" fmla="*/ 509512 h 583953"/>
                <a:gd name="connsiteX133" fmla="*/ 218695 w 590459"/>
                <a:gd name="connsiteY133" fmla="*/ 482755 h 583953"/>
                <a:gd name="connsiteX134" fmla="*/ 222361 w 590459"/>
                <a:gd name="connsiteY134" fmla="*/ 475790 h 583953"/>
                <a:gd name="connsiteX135" fmla="*/ 223460 w 590459"/>
                <a:gd name="connsiteY135" fmla="*/ 456364 h 583953"/>
                <a:gd name="connsiteX136" fmla="*/ 187173 w 590459"/>
                <a:gd name="connsiteY136" fmla="*/ 526739 h 583953"/>
                <a:gd name="connsiteX137" fmla="*/ 187906 w 590459"/>
                <a:gd name="connsiteY137" fmla="*/ 541034 h 583953"/>
                <a:gd name="connsiteX138" fmla="*/ 183508 w 590459"/>
                <a:gd name="connsiteY138" fmla="*/ 554230 h 583953"/>
                <a:gd name="connsiteX139" fmla="*/ 172512 w 590459"/>
                <a:gd name="connsiteY139" fmla="*/ 544700 h 583953"/>
                <a:gd name="connsiteX140" fmla="*/ 140256 w 590459"/>
                <a:gd name="connsiteY140" fmla="*/ 519775 h 583953"/>
                <a:gd name="connsiteX141" fmla="*/ 134391 w 590459"/>
                <a:gd name="connsiteY141" fmla="*/ 507313 h 583953"/>
                <a:gd name="connsiteX142" fmla="*/ 145021 w 590459"/>
                <a:gd name="connsiteY142" fmla="*/ 497050 h 583953"/>
                <a:gd name="connsiteX143" fmla="*/ 145021 w 590459"/>
                <a:gd name="connsiteY143" fmla="*/ 489719 h 583953"/>
                <a:gd name="connsiteX144" fmla="*/ 111666 w 590459"/>
                <a:gd name="connsiteY144" fmla="*/ 491185 h 583953"/>
                <a:gd name="connsiteX145" fmla="*/ 100303 w 590459"/>
                <a:gd name="connsiteY145" fmla="*/ 476157 h 583953"/>
                <a:gd name="connsiteX146" fmla="*/ 113865 w 590459"/>
                <a:gd name="connsiteY146" fmla="*/ 451599 h 583953"/>
                <a:gd name="connsiteX147" fmla="*/ 144288 w 590459"/>
                <a:gd name="connsiteY147" fmla="*/ 447933 h 583953"/>
                <a:gd name="connsiteX148" fmla="*/ 158217 w 590459"/>
                <a:gd name="connsiteY148" fmla="*/ 426308 h 583953"/>
                <a:gd name="connsiteX149" fmla="*/ 178010 w 590459"/>
                <a:gd name="connsiteY149" fmla="*/ 440969 h 583953"/>
                <a:gd name="connsiteX150" fmla="*/ 164448 w 590459"/>
                <a:gd name="connsiteY150" fmla="*/ 398817 h 583953"/>
                <a:gd name="connsiteX151" fmla="*/ 155284 w 590459"/>
                <a:gd name="connsiteY151" fmla="*/ 380490 h 583953"/>
                <a:gd name="connsiteX152" fmla="*/ 133292 w 590459"/>
                <a:gd name="connsiteY152" fmla="*/ 374992 h 583953"/>
                <a:gd name="connsiteX153" fmla="*/ 128160 w 590459"/>
                <a:gd name="connsiteY153" fmla="*/ 394052 h 583953"/>
                <a:gd name="connsiteX154" fmla="*/ 95538 w 590459"/>
                <a:gd name="connsiteY154" fmla="*/ 443901 h 583953"/>
                <a:gd name="connsiteX155" fmla="*/ 80877 w 590459"/>
                <a:gd name="connsiteY155" fmla="*/ 438403 h 583953"/>
                <a:gd name="connsiteX156" fmla="*/ 99570 w 590459"/>
                <a:gd name="connsiteY156" fmla="*/ 420443 h 583953"/>
                <a:gd name="connsiteX157" fmla="*/ 100670 w 590459"/>
                <a:gd name="connsiteY157" fmla="*/ 402116 h 583953"/>
                <a:gd name="connsiteX158" fmla="*/ 87475 w 590459"/>
                <a:gd name="connsiteY158" fmla="*/ 402116 h 583953"/>
                <a:gd name="connsiteX159" fmla="*/ 71347 w 590459"/>
                <a:gd name="connsiteY159" fmla="*/ 395518 h 583953"/>
                <a:gd name="connsiteX160" fmla="*/ 51920 w 590459"/>
                <a:gd name="connsiteY160" fmla="*/ 388187 h 583953"/>
                <a:gd name="connsiteX161" fmla="*/ 40558 w 590459"/>
                <a:gd name="connsiteY161" fmla="*/ 397718 h 583953"/>
                <a:gd name="connsiteX162" fmla="*/ 28462 w 590459"/>
                <a:gd name="connsiteY162" fmla="*/ 399550 h 583953"/>
                <a:gd name="connsiteX163" fmla="*/ 25530 w 590459"/>
                <a:gd name="connsiteY163" fmla="*/ 387821 h 583953"/>
                <a:gd name="connsiteX164" fmla="*/ 10501 w 590459"/>
                <a:gd name="connsiteY164" fmla="*/ 375359 h 583953"/>
                <a:gd name="connsiteX165" fmla="*/ 971 w 590459"/>
                <a:gd name="connsiteY165" fmla="*/ 373526 h 583953"/>
                <a:gd name="connsiteX166" fmla="*/ 7203 w 590459"/>
                <a:gd name="connsiteY166" fmla="*/ 364363 h 583953"/>
                <a:gd name="connsiteX167" fmla="*/ 44223 w 590459"/>
                <a:gd name="connsiteY167" fmla="*/ 350068 h 583953"/>
                <a:gd name="connsiteX168" fmla="*/ 47522 w 590459"/>
                <a:gd name="connsiteY168" fmla="*/ 342370 h 583953"/>
                <a:gd name="connsiteX169" fmla="*/ 47888 w 590459"/>
                <a:gd name="connsiteY169" fmla="*/ 333207 h 583953"/>
                <a:gd name="connsiteX170" fmla="*/ 66215 w 590459"/>
                <a:gd name="connsiteY170" fmla="*/ 324776 h 583953"/>
                <a:gd name="connsiteX171" fmla="*/ 64749 w 590459"/>
                <a:gd name="connsiteY171" fmla="*/ 344569 h 583953"/>
                <a:gd name="connsiteX172" fmla="*/ 60351 w 590459"/>
                <a:gd name="connsiteY172" fmla="*/ 352633 h 583953"/>
                <a:gd name="connsiteX173" fmla="*/ 58885 w 590459"/>
                <a:gd name="connsiteY173" fmla="*/ 367295 h 583953"/>
                <a:gd name="connsiteX174" fmla="*/ 67315 w 590459"/>
                <a:gd name="connsiteY174" fmla="*/ 358131 h 583953"/>
                <a:gd name="connsiteX175" fmla="*/ 79777 w 590459"/>
                <a:gd name="connsiteY175" fmla="*/ 351534 h 583953"/>
                <a:gd name="connsiteX176" fmla="*/ 91506 w 590459"/>
                <a:gd name="connsiteY176" fmla="*/ 340904 h 583953"/>
                <a:gd name="connsiteX177" fmla="*/ 98837 w 590459"/>
                <a:gd name="connsiteY177" fmla="*/ 339804 h 583953"/>
                <a:gd name="connsiteX178" fmla="*/ 102503 w 590459"/>
                <a:gd name="connsiteY178" fmla="*/ 342370 h 583953"/>
                <a:gd name="connsiteX179" fmla="*/ 107634 w 590459"/>
                <a:gd name="connsiteY179" fmla="*/ 331374 h 583953"/>
                <a:gd name="connsiteX180" fmla="*/ 132192 w 590459"/>
                <a:gd name="connsiteY180" fmla="*/ 299485 h 583953"/>
                <a:gd name="connsiteX181" fmla="*/ 125961 w 590459"/>
                <a:gd name="connsiteY181" fmla="*/ 288489 h 583953"/>
                <a:gd name="connsiteX182" fmla="*/ 117164 w 590459"/>
                <a:gd name="connsiteY182" fmla="*/ 280059 h 583953"/>
                <a:gd name="connsiteX183" fmla="*/ 128893 w 590459"/>
                <a:gd name="connsiteY183" fmla="*/ 279326 h 583953"/>
                <a:gd name="connsiteX184" fmla="*/ 135125 w 590459"/>
                <a:gd name="connsiteY184" fmla="*/ 276393 h 583953"/>
                <a:gd name="connsiteX185" fmla="*/ 132192 w 590459"/>
                <a:gd name="connsiteY185" fmla="*/ 270895 h 583953"/>
                <a:gd name="connsiteX186" fmla="*/ 120830 w 590459"/>
                <a:gd name="connsiteY186" fmla="*/ 244504 h 583953"/>
                <a:gd name="connsiteX187" fmla="*/ 118997 w 590459"/>
                <a:gd name="connsiteY187" fmla="*/ 220679 h 58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590459" h="583953">
                  <a:moveTo>
                    <a:pt x="118997" y="220679"/>
                  </a:moveTo>
                  <a:cubicBezTo>
                    <a:pt x="134025" y="208950"/>
                    <a:pt x="145754" y="208950"/>
                    <a:pt x="155651" y="227644"/>
                  </a:cubicBezTo>
                  <a:cubicBezTo>
                    <a:pt x="158217" y="232409"/>
                    <a:pt x="165181" y="235341"/>
                    <a:pt x="170679" y="238273"/>
                  </a:cubicBezTo>
                  <a:cubicBezTo>
                    <a:pt x="175810" y="240839"/>
                    <a:pt x="180575" y="237540"/>
                    <a:pt x="184241" y="233875"/>
                  </a:cubicBezTo>
                  <a:cubicBezTo>
                    <a:pt x="187173" y="230943"/>
                    <a:pt x="187173" y="226911"/>
                    <a:pt x="185707" y="223245"/>
                  </a:cubicBezTo>
                  <a:cubicBezTo>
                    <a:pt x="183874" y="218480"/>
                    <a:pt x="180209" y="217380"/>
                    <a:pt x="175077" y="218480"/>
                  </a:cubicBezTo>
                  <a:cubicBezTo>
                    <a:pt x="160782" y="221412"/>
                    <a:pt x="161882" y="202719"/>
                    <a:pt x="150153" y="199420"/>
                  </a:cubicBezTo>
                  <a:cubicBezTo>
                    <a:pt x="146121" y="198320"/>
                    <a:pt x="154185" y="189890"/>
                    <a:pt x="157483" y="184759"/>
                  </a:cubicBezTo>
                  <a:cubicBezTo>
                    <a:pt x="171045" y="164232"/>
                    <a:pt x="166647" y="139308"/>
                    <a:pt x="171412" y="116582"/>
                  </a:cubicBezTo>
                  <a:cubicBezTo>
                    <a:pt x="172878" y="108885"/>
                    <a:pt x="168480" y="96423"/>
                    <a:pt x="185340" y="107052"/>
                  </a:cubicBezTo>
                  <a:cubicBezTo>
                    <a:pt x="200368" y="116949"/>
                    <a:pt x="188273" y="95690"/>
                    <a:pt x="199635" y="97522"/>
                  </a:cubicBezTo>
                  <a:cubicBezTo>
                    <a:pt x="202568" y="100821"/>
                    <a:pt x="208066" y="113650"/>
                    <a:pt x="218695" y="100088"/>
                  </a:cubicBezTo>
                  <a:cubicBezTo>
                    <a:pt x="220528" y="97889"/>
                    <a:pt x="223094" y="97889"/>
                    <a:pt x="225293" y="99722"/>
                  </a:cubicBezTo>
                  <a:cubicBezTo>
                    <a:pt x="230058" y="103387"/>
                    <a:pt x="234457" y="104487"/>
                    <a:pt x="237755" y="98255"/>
                  </a:cubicBezTo>
                  <a:cubicBezTo>
                    <a:pt x="240688" y="92757"/>
                    <a:pt x="237389" y="88725"/>
                    <a:pt x="233723" y="85060"/>
                  </a:cubicBezTo>
                  <a:cubicBezTo>
                    <a:pt x="228592" y="80295"/>
                    <a:pt x="228592" y="74430"/>
                    <a:pt x="227859" y="67833"/>
                  </a:cubicBezTo>
                  <a:cubicBezTo>
                    <a:pt x="227126" y="57936"/>
                    <a:pt x="228225" y="50605"/>
                    <a:pt x="243254" y="52805"/>
                  </a:cubicBezTo>
                  <a:cubicBezTo>
                    <a:pt x="231891" y="46940"/>
                    <a:pt x="221628" y="42908"/>
                    <a:pt x="224193" y="28613"/>
                  </a:cubicBezTo>
                  <a:cubicBezTo>
                    <a:pt x="226026" y="17983"/>
                    <a:pt x="228225" y="9187"/>
                    <a:pt x="238855" y="4788"/>
                  </a:cubicBezTo>
                  <a:cubicBezTo>
                    <a:pt x="249851" y="23"/>
                    <a:pt x="256815" y="6987"/>
                    <a:pt x="263413" y="13585"/>
                  </a:cubicBezTo>
                  <a:cubicBezTo>
                    <a:pt x="278808" y="28247"/>
                    <a:pt x="284306" y="27513"/>
                    <a:pt x="292003" y="7720"/>
                  </a:cubicBezTo>
                  <a:cubicBezTo>
                    <a:pt x="295669" y="-2176"/>
                    <a:pt x="301167" y="-1443"/>
                    <a:pt x="307764" y="3689"/>
                  </a:cubicBezTo>
                  <a:cubicBezTo>
                    <a:pt x="324625" y="16151"/>
                    <a:pt x="333789" y="49872"/>
                    <a:pt x="325725" y="68566"/>
                  </a:cubicBezTo>
                  <a:cubicBezTo>
                    <a:pt x="320960" y="79562"/>
                    <a:pt x="327191" y="107419"/>
                    <a:pt x="335621" y="115116"/>
                  </a:cubicBezTo>
                  <a:cubicBezTo>
                    <a:pt x="338187" y="117315"/>
                    <a:pt x="342585" y="119515"/>
                    <a:pt x="343319" y="116949"/>
                  </a:cubicBezTo>
                  <a:cubicBezTo>
                    <a:pt x="345518" y="110351"/>
                    <a:pt x="353582" y="104853"/>
                    <a:pt x="348817" y="97522"/>
                  </a:cubicBezTo>
                  <a:cubicBezTo>
                    <a:pt x="339287" y="82494"/>
                    <a:pt x="353948" y="78096"/>
                    <a:pt x="360912" y="71865"/>
                  </a:cubicBezTo>
                  <a:cubicBezTo>
                    <a:pt x="364944" y="68199"/>
                    <a:pt x="389136" y="84327"/>
                    <a:pt x="389136" y="90558"/>
                  </a:cubicBezTo>
                  <a:cubicBezTo>
                    <a:pt x="389502" y="98622"/>
                    <a:pt x="391335" y="106686"/>
                    <a:pt x="385470" y="114017"/>
                  </a:cubicBezTo>
                  <a:cubicBezTo>
                    <a:pt x="381072" y="119881"/>
                    <a:pt x="387670" y="122814"/>
                    <a:pt x="389869" y="126846"/>
                  </a:cubicBezTo>
                  <a:cubicBezTo>
                    <a:pt x="392435" y="131610"/>
                    <a:pt x="396467" y="129045"/>
                    <a:pt x="399765" y="127212"/>
                  </a:cubicBezTo>
                  <a:cubicBezTo>
                    <a:pt x="405997" y="123547"/>
                    <a:pt x="413694" y="122814"/>
                    <a:pt x="419925" y="117682"/>
                  </a:cubicBezTo>
                  <a:cubicBezTo>
                    <a:pt x="429455" y="109618"/>
                    <a:pt x="435686" y="97889"/>
                    <a:pt x="432387" y="88359"/>
                  </a:cubicBezTo>
                  <a:cubicBezTo>
                    <a:pt x="428722" y="78462"/>
                    <a:pt x="414794" y="74797"/>
                    <a:pt x="403797" y="75530"/>
                  </a:cubicBezTo>
                  <a:cubicBezTo>
                    <a:pt x="395000" y="76263"/>
                    <a:pt x="389136" y="76263"/>
                    <a:pt x="385837" y="67466"/>
                  </a:cubicBezTo>
                  <a:cubicBezTo>
                    <a:pt x="384371" y="63434"/>
                    <a:pt x="380706" y="59402"/>
                    <a:pt x="383271" y="55004"/>
                  </a:cubicBezTo>
                  <a:cubicBezTo>
                    <a:pt x="386570" y="49506"/>
                    <a:pt x="390969" y="55737"/>
                    <a:pt x="395000" y="55004"/>
                  </a:cubicBezTo>
                  <a:cubicBezTo>
                    <a:pt x="410029" y="52438"/>
                    <a:pt x="425423" y="49506"/>
                    <a:pt x="440818" y="46940"/>
                  </a:cubicBezTo>
                  <a:cubicBezTo>
                    <a:pt x="443017" y="56470"/>
                    <a:pt x="441917" y="67833"/>
                    <a:pt x="452547" y="72964"/>
                  </a:cubicBezTo>
                  <a:cubicBezTo>
                    <a:pt x="459878" y="76630"/>
                    <a:pt x="462810" y="68199"/>
                    <a:pt x="467942" y="64534"/>
                  </a:cubicBezTo>
                  <a:cubicBezTo>
                    <a:pt x="475639" y="67466"/>
                    <a:pt x="469774" y="83960"/>
                    <a:pt x="483703" y="80295"/>
                  </a:cubicBezTo>
                  <a:cubicBezTo>
                    <a:pt x="487368" y="73331"/>
                    <a:pt x="473806" y="65267"/>
                    <a:pt x="483336" y="60502"/>
                  </a:cubicBezTo>
                  <a:cubicBezTo>
                    <a:pt x="492500" y="55737"/>
                    <a:pt x="502396" y="58669"/>
                    <a:pt x="510460" y="66733"/>
                  </a:cubicBezTo>
                  <a:cubicBezTo>
                    <a:pt x="519624" y="75897"/>
                    <a:pt x="529520" y="81761"/>
                    <a:pt x="524022" y="98989"/>
                  </a:cubicBezTo>
                  <a:cubicBezTo>
                    <a:pt x="519257" y="112917"/>
                    <a:pt x="531719" y="128678"/>
                    <a:pt x="526221" y="144806"/>
                  </a:cubicBezTo>
                  <a:cubicBezTo>
                    <a:pt x="525855" y="145539"/>
                    <a:pt x="528054" y="148105"/>
                    <a:pt x="529520" y="148471"/>
                  </a:cubicBezTo>
                  <a:cubicBezTo>
                    <a:pt x="536484" y="149571"/>
                    <a:pt x="540150" y="144439"/>
                    <a:pt x="542349" y="139674"/>
                  </a:cubicBezTo>
                  <a:cubicBezTo>
                    <a:pt x="546381" y="131244"/>
                    <a:pt x="550046" y="126112"/>
                    <a:pt x="561409" y="124280"/>
                  </a:cubicBezTo>
                  <a:cubicBezTo>
                    <a:pt x="574604" y="122080"/>
                    <a:pt x="577903" y="131244"/>
                    <a:pt x="580836" y="137475"/>
                  </a:cubicBezTo>
                  <a:cubicBezTo>
                    <a:pt x="585601" y="147738"/>
                    <a:pt x="574238" y="144073"/>
                    <a:pt x="569473" y="146272"/>
                  </a:cubicBezTo>
                  <a:cubicBezTo>
                    <a:pt x="563608" y="149204"/>
                    <a:pt x="556644" y="153603"/>
                    <a:pt x="559576" y="160201"/>
                  </a:cubicBezTo>
                  <a:cubicBezTo>
                    <a:pt x="563608" y="168631"/>
                    <a:pt x="565441" y="179994"/>
                    <a:pt x="576804" y="182926"/>
                  </a:cubicBezTo>
                  <a:cubicBezTo>
                    <a:pt x="582668" y="184392"/>
                    <a:pt x="591465" y="182559"/>
                    <a:pt x="590366" y="191356"/>
                  </a:cubicBezTo>
                  <a:cubicBezTo>
                    <a:pt x="589632" y="199787"/>
                    <a:pt x="580102" y="196121"/>
                    <a:pt x="575338" y="198687"/>
                  </a:cubicBezTo>
                  <a:cubicBezTo>
                    <a:pt x="566541" y="203085"/>
                    <a:pt x="558477" y="209317"/>
                    <a:pt x="550779" y="215548"/>
                  </a:cubicBezTo>
                  <a:cubicBezTo>
                    <a:pt x="545648" y="219946"/>
                    <a:pt x="546014" y="225444"/>
                    <a:pt x="551513" y="229843"/>
                  </a:cubicBezTo>
                  <a:cubicBezTo>
                    <a:pt x="555911" y="233508"/>
                    <a:pt x="560676" y="236441"/>
                    <a:pt x="564708" y="240106"/>
                  </a:cubicBezTo>
                  <a:cubicBezTo>
                    <a:pt x="568373" y="243771"/>
                    <a:pt x="575704" y="247437"/>
                    <a:pt x="570573" y="253668"/>
                  </a:cubicBezTo>
                  <a:cubicBezTo>
                    <a:pt x="565074" y="260632"/>
                    <a:pt x="561409" y="254401"/>
                    <a:pt x="557377" y="250003"/>
                  </a:cubicBezTo>
                  <a:cubicBezTo>
                    <a:pt x="553712" y="245971"/>
                    <a:pt x="550779" y="248170"/>
                    <a:pt x="548214" y="251835"/>
                  </a:cubicBezTo>
                  <a:cubicBezTo>
                    <a:pt x="546014" y="254767"/>
                    <a:pt x="547114" y="261732"/>
                    <a:pt x="539783" y="257700"/>
                  </a:cubicBezTo>
                  <a:cubicBezTo>
                    <a:pt x="535018" y="255134"/>
                    <a:pt x="535018" y="250369"/>
                    <a:pt x="535385" y="246337"/>
                  </a:cubicBezTo>
                  <a:cubicBezTo>
                    <a:pt x="536484" y="232409"/>
                    <a:pt x="537584" y="218847"/>
                    <a:pt x="528787" y="205651"/>
                  </a:cubicBezTo>
                  <a:cubicBezTo>
                    <a:pt x="524389" y="198687"/>
                    <a:pt x="522189" y="199054"/>
                    <a:pt x="515958" y="201619"/>
                  </a:cubicBezTo>
                  <a:cubicBezTo>
                    <a:pt x="483703" y="214448"/>
                    <a:pt x="466109" y="200886"/>
                    <a:pt x="470507" y="165699"/>
                  </a:cubicBezTo>
                  <a:cubicBezTo>
                    <a:pt x="471607" y="155435"/>
                    <a:pt x="468308" y="149937"/>
                    <a:pt x="459511" y="147005"/>
                  </a:cubicBezTo>
                  <a:cubicBezTo>
                    <a:pt x="450348" y="144073"/>
                    <a:pt x="447782" y="151770"/>
                    <a:pt x="444483" y="157635"/>
                  </a:cubicBezTo>
                  <a:cubicBezTo>
                    <a:pt x="437152" y="170830"/>
                    <a:pt x="437152" y="185125"/>
                    <a:pt x="437519" y="199420"/>
                  </a:cubicBezTo>
                  <a:cubicBezTo>
                    <a:pt x="437519" y="221779"/>
                    <a:pt x="433854" y="224711"/>
                    <a:pt x="413694" y="220313"/>
                  </a:cubicBezTo>
                  <a:cubicBezTo>
                    <a:pt x="396467" y="216281"/>
                    <a:pt x="390236" y="221779"/>
                    <a:pt x="390602" y="239739"/>
                  </a:cubicBezTo>
                  <a:cubicBezTo>
                    <a:pt x="390602" y="240839"/>
                    <a:pt x="390602" y="242305"/>
                    <a:pt x="390236" y="243405"/>
                  </a:cubicBezTo>
                  <a:cubicBezTo>
                    <a:pt x="385104" y="262098"/>
                    <a:pt x="379972" y="281158"/>
                    <a:pt x="374474" y="301684"/>
                  </a:cubicBezTo>
                  <a:cubicBezTo>
                    <a:pt x="367510" y="295453"/>
                    <a:pt x="371175" y="281891"/>
                    <a:pt x="360546" y="284457"/>
                  </a:cubicBezTo>
                  <a:cubicBezTo>
                    <a:pt x="356881" y="285190"/>
                    <a:pt x="351749" y="292521"/>
                    <a:pt x="347717" y="297653"/>
                  </a:cubicBezTo>
                  <a:cubicBezTo>
                    <a:pt x="341486" y="305716"/>
                    <a:pt x="327557" y="307549"/>
                    <a:pt x="324259" y="320011"/>
                  </a:cubicBezTo>
                  <a:cubicBezTo>
                    <a:pt x="323159" y="324410"/>
                    <a:pt x="319494" y="329541"/>
                    <a:pt x="324259" y="331741"/>
                  </a:cubicBezTo>
                  <a:cubicBezTo>
                    <a:pt x="338554" y="338338"/>
                    <a:pt x="340020" y="352267"/>
                    <a:pt x="345151" y="366562"/>
                  </a:cubicBezTo>
                  <a:cubicBezTo>
                    <a:pt x="352849" y="358131"/>
                    <a:pt x="364944" y="355199"/>
                    <a:pt x="356147" y="340537"/>
                  </a:cubicBezTo>
                  <a:cubicBezTo>
                    <a:pt x="352849" y="335039"/>
                    <a:pt x="358347" y="328075"/>
                    <a:pt x="366044" y="325143"/>
                  </a:cubicBezTo>
                  <a:cubicBezTo>
                    <a:pt x="378506" y="320011"/>
                    <a:pt x="391702" y="315979"/>
                    <a:pt x="400132" y="303151"/>
                  </a:cubicBezTo>
                  <a:cubicBezTo>
                    <a:pt x="404530" y="310481"/>
                    <a:pt x="399399" y="314147"/>
                    <a:pt x="397933" y="318545"/>
                  </a:cubicBezTo>
                  <a:cubicBezTo>
                    <a:pt x="396833" y="322211"/>
                    <a:pt x="395734" y="326976"/>
                    <a:pt x="400132" y="328075"/>
                  </a:cubicBezTo>
                  <a:cubicBezTo>
                    <a:pt x="405997" y="329175"/>
                    <a:pt x="412961" y="329541"/>
                    <a:pt x="418459" y="328075"/>
                  </a:cubicBezTo>
                  <a:cubicBezTo>
                    <a:pt x="423957" y="326609"/>
                    <a:pt x="418825" y="322211"/>
                    <a:pt x="418459" y="318912"/>
                  </a:cubicBezTo>
                  <a:cubicBezTo>
                    <a:pt x="415527" y="303151"/>
                    <a:pt x="411861" y="287756"/>
                    <a:pt x="405630" y="272728"/>
                  </a:cubicBezTo>
                  <a:cubicBezTo>
                    <a:pt x="400865" y="261365"/>
                    <a:pt x="409295" y="251102"/>
                    <a:pt x="408196" y="239739"/>
                  </a:cubicBezTo>
                  <a:cubicBezTo>
                    <a:pt x="407829" y="237174"/>
                    <a:pt x="411495" y="235707"/>
                    <a:pt x="414061" y="237540"/>
                  </a:cubicBezTo>
                  <a:cubicBezTo>
                    <a:pt x="418092" y="240472"/>
                    <a:pt x="422124" y="243405"/>
                    <a:pt x="425057" y="247070"/>
                  </a:cubicBezTo>
                  <a:cubicBezTo>
                    <a:pt x="426889" y="249636"/>
                    <a:pt x="425057" y="254034"/>
                    <a:pt x="422491" y="255134"/>
                  </a:cubicBezTo>
                  <a:cubicBezTo>
                    <a:pt x="400865" y="264664"/>
                    <a:pt x="421025" y="270162"/>
                    <a:pt x="424690" y="276393"/>
                  </a:cubicBezTo>
                  <a:cubicBezTo>
                    <a:pt x="426523" y="279692"/>
                    <a:pt x="430921" y="281158"/>
                    <a:pt x="434587" y="278959"/>
                  </a:cubicBezTo>
                  <a:cubicBezTo>
                    <a:pt x="438619" y="276393"/>
                    <a:pt x="437519" y="272361"/>
                    <a:pt x="434953" y="269062"/>
                  </a:cubicBezTo>
                  <a:cubicBezTo>
                    <a:pt x="432387" y="265397"/>
                    <a:pt x="430921" y="262465"/>
                    <a:pt x="436419" y="260632"/>
                  </a:cubicBezTo>
                  <a:cubicBezTo>
                    <a:pt x="441551" y="258799"/>
                    <a:pt x="446316" y="260999"/>
                    <a:pt x="447416" y="265031"/>
                  </a:cubicBezTo>
                  <a:cubicBezTo>
                    <a:pt x="449248" y="271995"/>
                    <a:pt x="453280" y="278593"/>
                    <a:pt x="451447" y="286656"/>
                  </a:cubicBezTo>
                  <a:cubicBezTo>
                    <a:pt x="448515" y="299485"/>
                    <a:pt x="446316" y="312314"/>
                    <a:pt x="444483" y="325143"/>
                  </a:cubicBezTo>
                  <a:cubicBezTo>
                    <a:pt x="443017" y="336139"/>
                    <a:pt x="435686" y="346036"/>
                    <a:pt x="421391" y="339071"/>
                  </a:cubicBezTo>
                  <a:cubicBezTo>
                    <a:pt x="416626" y="336872"/>
                    <a:pt x="412961" y="336872"/>
                    <a:pt x="410029" y="340904"/>
                  </a:cubicBezTo>
                  <a:cubicBezTo>
                    <a:pt x="407829" y="343836"/>
                    <a:pt x="408929" y="346769"/>
                    <a:pt x="410395" y="349701"/>
                  </a:cubicBezTo>
                  <a:cubicBezTo>
                    <a:pt x="412961" y="354466"/>
                    <a:pt x="416993" y="359231"/>
                    <a:pt x="422124" y="356665"/>
                  </a:cubicBezTo>
                  <a:cubicBezTo>
                    <a:pt x="449248" y="344569"/>
                    <a:pt x="435320" y="365829"/>
                    <a:pt x="435686" y="373893"/>
                  </a:cubicBezTo>
                  <a:cubicBezTo>
                    <a:pt x="436053" y="378291"/>
                    <a:pt x="433121" y="383423"/>
                    <a:pt x="430921" y="387821"/>
                  </a:cubicBezTo>
                  <a:cubicBezTo>
                    <a:pt x="425790" y="396984"/>
                    <a:pt x="432387" y="404315"/>
                    <a:pt x="436786" y="409080"/>
                  </a:cubicBezTo>
                  <a:cubicBezTo>
                    <a:pt x="440451" y="412746"/>
                    <a:pt x="448882" y="408714"/>
                    <a:pt x="452547" y="403582"/>
                  </a:cubicBezTo>
                  <a:cubicBezTo>
                    <a:pt x="458412" y="395518"/>
                    <a:pt x="464276" y="395152"/>
                    <a:pt x="470874" y="402116"/>
                  </a:cubicBezTo>
                  <a:cubicBezTo>
                    <a:pt x="473806" y="405048"/>
                    <a:pt x="478938" y="407981"/>
                    <a:pt x="476739" y="412746"/>
                  </a:cubicBezTo>
                  <a:cubicBezTo>
                    <a:pt x="474539" y="417144"/>
                    <a:pt x="469774" y="418977"/>
                    <a:pt x="463910" y="417511"/>
                  </a:cubicBezTo>
                  <a:cubicBezTo>
                    <a:pt x="443750" y="412379"/>
                    <a:pt x="420658" y="428140"/>
                    <a:pt x="403064" y="404315"/>
                  </a:cubicBezTo>
                  <a:cubicBezTo>
                    <a:pt x="393168" y="391120"/>
                    <a:pt x="378506" y="398817"/>
                    <a:pt x="367144" y="408714"/>
                  </a:cubicBezTo>
                  <a:cubicBezTo>
                    <a:pt x="357980" y="416778"/>
                    <a:pt x="350649" y="431073"/>
                    <a:pt x="334522" y="418610"/>
                  </a:cubicBezTo>
                  <a:cubicBezTo>
                    <a:pt x="332322" y="417144"/>
                    <a:pt x="321326" y="416045"/>
                    <a:pt x="318394" y="423742"/>
                  </a:cubicBezTo>
                  <a:cubicBezTo>
                    <a:pt x="316195" y="429240"/>
                    <a:pt x="315095" y="436571"/>
                    <a:pt x="320960" y="440969"/>
                  </a:cubicBezTo>
                  <a:cubicBezTo>
                    <a:pt x="328290" y="446101"/>
                    <a:pt x="330123" y="453065"/>
                    <a:pt x="327557" y="460762"/>
                  </a:cubicBezTo>
                  <a:cubicBezTo>
                    <a:pt x="324625" y="469926"/>
                    <a:pt x="317294" y="466993"/>
                    <a:pt x="310330" y="465527"/>
                  </a:cubicBezTo>
                  <a:cubicBezTo>
                    <a:pt x="307398" y="465161"/>
                    <a:pt x="302633" y="467360"/>
                    <a:pt x="300800" y="469926"/>
                  </a:cubicBezTo>
                  <a:cubicBezTo>
                    <a:pt x="297868" y="473958"/>
                    <a:pt x="301900" y="476890"/>
                    <a:pt x="305198" y="478356"/>
                  </a:cubicBezTo>
                  <a:cubicBezTo>
                    <a:pt x="313262" y="482755"/>
                    <a:pt x="316195" y="493018"/>
                    <a:pt x="326091" y="496316"/>
                  </a:cubicBezTo>
                  <a:cubicBezTo>
                    <a:pt x="331589" y="498149"/>
                    <a:pt x="334155" y="506580"/>
                    <a:pt x="330856" y="512811"/>
                  </a:cubicBezTo>
                  <a:cubicBezTo>
                    <a:pt x="327924" y="518675"/>
                    <a:pt x="322059" y="521974"/>
                    <a:pt x="315462" y="516476"/>
                  </a:cubicBezTo>
                  <a:cubicBezTo>
                    <a:pt x="307764" y="510611"/>
                    <a:pt x="302999" y="516110"/>
                    <a:pt x="297501" y="520141"/>
                  </a:cubicBezTo>
                  <a:cubicBezTo>
                    <a:pt x="314729" y="527472"/>
                    <a:pt x="319127" y="541767"/>
                    <a:pt x="309597" y="560461"/>
                  </a:cubicBezTo>
                  <a:cubicBezTo>
                    <a:pt x="307031" y="565592"/>
                    <a:pt x="309964" y="571090"/>
                    <a:pt x="306298" y="576588"/>
                  </a:cubicBezTo>
                  <a:cubicBezTo>
                    <a:pt x="302633" y="581720"/>
                    <a:pt x="298601" y="584286"/>
                    <a:pt x="292370" y="583919"/>
                  </a:cubicBezTo>
                  <a:cubicBezTo>
                    <a:pt x="287238" y="583553"/>
                    <a:pt x="283939" y="581720"/>
                    <a:pt x="283939" y="576222"/>
                  </a:cubicBezTo>
                  <a:cubicBezTo>
                    <a:pt x="283573" y="570357"/>
                    <a:pt x="284672" y="564859"/>
                    <a:pt x="290537" y="561927"/>
                  </a:cubicBezTo>
                  <a:cubicBezTo>
                    <a:pt x="293836" y="560094"/>
                    <a:pt x="297501" y="558628"/>
                    <a:pt x="300800" y="557528"/>
                  </a:cubicBezTo>
                  <a:cubicBezTo>
                    <a:pt x="304099" y="556429"/>
                    <a:pt x="306298" y="554230"/>
                    <a:pt x="305198" y="550564"/>
                  </a:cubicBezTo>
                  <a:cubicBezTo>
                    <a:pt x="304832" y="547632"/>
                    <a:pt x="301167" y="549465"/>
                    <a:pt x="298234" y="549465"/>
                  </a:cubicBezTo>
                  <a:cubicBezTo>
                    <a:pt x="289437" y="549465"/>
                    <a:pt x="277708" y="553497"/>
                    <a:pt x="282473" y="535536"/>
                  </a:cubicBezTo>
                  <a:cubicBezTo>
                    <a:pt x="284306" y="528572"/>
                    <a:pt x="255349" y="524907"/>
                    <a:pt x="244353" y="531504"/>
                  </a:cubicBezTo>
                  <a:cubicBezTo>
                    <a:pt x="240688" y="533703"/>
                    <a:pt x="237389" y="536636"/>
                    <a:pt x="233357" y="538468"/>
                  </a:cubicBezTo>
                  <a:cubicBezTo>
                    <a:pt x="230791" y="539568"/>
                    <a:pt x="227492" y="539568"/>
                    <a:pt x="225660" y="535903"/>
                  </a:cubicBezTo>
                  <a:cubicBezTo>
                    <a:pt x="218329" y="519775"/>
                    <a:pt x="215763" y="516476"/>
                    <a:pt x="206233" y="509512"/>
                  </a:cubicBezTo>
                  <a:cubicBezTo>
                    <a:pt x="216496" y="503281"/>
                    <a:pt x="227859" y="497416"/>
                    <a:pt x="218695" y="482755"/>
                  </a:cubicBezTo>
                  <a:cubicBezTo>
                    <a:pt x="216496" y="479089"/>
                    <a:pt x="219062" y="476523"/>
                    <a:pt x="222361" y="475790"/>
                  </a:cubicBezTo>
                  <a:cubicBezTo>
                    <a:pt x="241054" y="470659"/>
                    <a:pt x="226759" y="463328"/>
                    <a:pt x="223460" y="456364"/>
                  </a:cubicBezTo>
                  <a:cubicBezTo>
                    <a:pt x="213930" y="481655"/>
                    <a:pt x="203301" y="505480"/>
                    <a:pt x="187173" y="526739"/>
                  </a:cubicBezTo>
                  <a:cubicBezTo>
                    <a:pt x="183141" y="531871"/>
                    <a:pt x="186440" y="536636"/>
                    <a:pt x="187906" y="541034"/>
                  </a:cubicBezTo>
                  <a:cubicBezTo>
                    <a:pt x="189739" y="547265"/>
                    <a:pt x="190838" y="552763"/>
                    <a:pt x="183508" y="554230"/>
                  </a:cubicBezTo>
                  <a:cubicBezTo>
                    <a:pt x="176543" y="555696"/>
                    <a:pt x="172878" y="551297"/>
                    <a:pt x="172512" y="544700"/>
                  </a:cubicBezTo>
                  <a:cubicBezTo>
                    <a:pt x="171045" y="524540"/>
                    <a:pt x="152718" y="521608"/>
                    <a:pt x="140256" y="519775"/>
                  </a:cubicBezTo>
                  <a:cubicBezTo>
                    <a:pt x="125961" y="517942"/>
                    <a:pt x="131459" y="512811"/>
                    <a:pt x="134391" y="507313"/>
                  </a:cubicBezTo>
                  <a:cubicBezTo>
                    <a:pt x="136591" y="503281"/>
                    <a:pt x="141356" y="500715"/>
                    <a:pt x="145021" y="497050"/>
                  </a:cubicBezTo>
                  <a:cubicBezTo>
                    <a:pt x="147587" y="494484"/>
                    <a:pt x="145754" y="488986"/>
                    <a:pt x="145021" y="489719"/>
                  </a:cubicBezTo>
                  <a:cubicBezTo>
                    <a:pt x="134025" y="499249"/>
                    <a:pt x="121929" y="479089"/>
                    <a:pt x="111666" y="491185"/>
                  </a:cubicBezTo>
                  <a:cubicBezTo>
                    <a:pt x="111300" y="483488"/>
                    <a:pt x="106535" y="479456"/>
                    <a:pt x="100303" y="476157"/>
                  </a:cubicBezTo>
                  <a:cubicBezTo>
                    <a:pt x="103602" y="467360"/>
                    <a:pt x="110200" y="460396"/>
                    <a:pt x="113865" y="451599"/>
                  </a:cubicBezTo>
                  <a:cubicBezTo>
                    <a:pt x="120097" y="436204"/>
                    <a:pt x="128893" y="436204"/>
                    <a:pt x="144288" y="447933"/>
                  </a:cubicBezTo>
                  <a:cubicBezTo>
                    <a:pt x="155651" y="445001"/>
                    <a:pt x="143188" y="425208"/>
                    <a:pt x="158217" y="426308"/>
                  </a:cubicBezTo>
                  <a:cubicBezTo>
                    <a:pt x="167380" y="427041"/>
                    <a:pt x="172878" y="436571"/>
                    <a:pt x="178010" y="440969"/>
                  </a:cubicBezTo>
                  <a:cubicBezTo>
                    <a:pt x="172878" y="428507"/>
                    <a:pt x="170312" y="413112"/>
                    <a:pt x="164448" y="398817"/>
                  </a:cubicBezTo>
                  <a:cubicBezTo>
                    <a:pt x="161882" y="392586"/>
                    <a:pt x="160782" y="385255"/>
                    <a:pt x="155284" y="380490"/>
                  </a:cubicBezTo>
                  <a:cubicBezTo>
                    <a:pt x="149053" y="375359"/>
                    <a:pt x="142455" y="370227"/>
                    <a:pt x="133292" y="374992"/>
                  </a:cubicBezTo>
                  <a:cubicBezTo>
                    <a:pt x="124495" y="379757"/>
                    <a:pt x="126328" y="386355"/>
                    <a:pt x="128160" y="394052"/>
                  </a:cubicBezTo>
                  <a:cubicBezTo>
                    <a:pt x="132925" y="412379"/>
                    <a:pt x="113865" y="440236"/>
                    <a:pt x="95538" y="443901"/>
                  </a:cubicBezTo>
                  <a:cubicBezTo>
                    <a:pt x="89674" y="445001"/>
                    <a:pt x="84542" y="443535"/>
                    <a:pt x="80877" y="438403"/>
                  </a:cubicBezTo>
                  <a:cubicBezTo>
                    <a:pt x="87108" y="432172"/>
                    <a:pt x="92240" y="425208"/>
                    <a:pt x="99570" y="420443"/>
                  </a:cubicBezTo>
                  <a:cubicBezTo>
                    <a:pt x="109100" y="414212"/>
                    <a:pt x="104702" y="409447"/>
                    <a:pt x="100670" y="402116"/>
                  </a:cubicBezTo>
                  <a:cubicBezTo>
                    <a:pt x="95172" y="391486"/>
                    <a:pt x="92606" y="399550"/>
                    <a:pt x="87475" y="402116"/>
                  </a:cubicBezTo>
                  <a:cubicBezTo>
                    <a:pt x="81610" y="404682"/>
                    <a:pt x="72813" y="411279"/>
                    <a:pt x="71347" y="395518"/>
                  </a:cubicBezTo>
                  <a:cubicBezTo>
                    <a:pt x="70614" y="385255"/>
                    <a:pt x="62916" y="379024"/>
                    <a:pt x="51920" y="388187"/>
                  </a:cubicBezTo>
                  <a:cubicBezTo>
                    <a:pt x="48255" y="391486"/>
                    <a:pt x="44223" y="394419"/>
                    <a:pt x="40558" y="397718"/>
                  </a:cubicBezTo>
                  <a:cubicBezTo>
                    <a:pt x="36892" y="400650"/>
                    <a:pt x="32494" y="401750"/>
                    <a:pt x="28462" y="399550"/>
                  </a:cubicBezTo>
                  <a:cubicBezTo>
                    <a:pt x="23697" y="396984"/>
                    <a:pt x="25163" y="392219"/>
                    <a:pt x="25530" y="387821"/>
                  </a:cubicBezTo>
                  <a:cubicBezTo>
                    <a:pt x="26996" y="376092"/>
                    <a:pt x="21131" y="371693"/>
                    <a:pt x="10501" y="375359"/>
                  </a:cubicBezTo>
                  <a:cubicBezTo>
                    <a:pt x="6470" y="376825"/>
                    <a:pt x="2804" y="377558"/>
                    <a:pt x="971" y="373526"/>
                  </a:cubicBezTo>
                  <a:cubicBezTo>
                    <a:pt x="-2327" y="367295"/>
                    <a:pt x="3537" y="365462"/>
                    <a:pt x="7203" y="364363"/>
                  </a:cubicBezTo>
                  <a:cubicBezTo>
                    <a:pt x="20031" y="360697"/>
                    <a:pt x="28462" y="346402"/>
                    <a:pt x="44223" y="350068"/>
                  </a:cubicBezTo>
                  <a:cubicBezTo>
                    <a:pt x="47888" y="350801"/>
                    <a:pt x="50821" y="346769"/>
                    <a:pt x="47522" y="342370"/>
                  </a:cubicBezTo>
                  <a:cubicBezTo>
                    <a:pt x="45323" y="339071"/>
                    <a:pt x="42757" y="335039"/>
                    <a:pt x="47888" y="333207"/>
                  </a:cubicBezTo>
                  <a:cubicBezTo>
                    <a:pt x="54120" y="330641"/>
                    <a:pt x="57418" y="318179"/>
                    <a:pt x="66215" y="324776"/>
                  </a:cubicBezTo>
                  <a:cubicBezTo>
                    <a:pt x="73913" y="330274"/>
                    <a:pt x="69881" y="337972"/>
                    <a:pt x="64749" y="344569"/>
                  </a:cubicBezTo>
                  <a:cubicBezTo>
                    <a:pt x="62916" y="347135"/>
                    <a:pt x="61450" y="349701"/>
                    <a:pt x="60351" y="352633"/>
                  </a:cubicBezTo>
                  <a:cubicBezTo>
                    <a:pt x="58518" y="357398"/>
                    <a:pt x="51920" y="363629"/>
                    <a:pt x="58885" y="367295"/>
                  </a:cubicBezTo>
                  <a:cubicBezTo>
                    <a:pt x="65849" y="370960"/>
                    <a:pt x="65116" y="362163"/>
                    <a:pt x="67315" y="358131"/>
                  </a:cubicBezTo>
                  <a:cubicBezTo>
                    <a:pt x="69881" y="352633"/>
                    <a:pt x="74646" y="351900"/>
                    <a:pt x="79777" y="351534"/>
                  </a:cubicBezTo>
                  <a:cubicBezTo>
                    <a:pt x="86375" y="351167"/>
                    <a:pt x="91506" y="350068"/>
                    <a:pt x="91506" y="340904"/>
                  </a:cubicBezTo>
                  <a:cubicBezTo>
                    <a:pt x="91506" y="332840"/>
                    <a:pt x="95172" y="330274"/>
                    <a:pt x="98837" y="339804"/>
                  </a:cubicBezTo>
                  <a:cubicBezTo>
                    <a:pt x="99570" y="342004"/>
                    <a:pt x="100303" y="343103"/>
                    <a:pt x="102503" y="342370"/>
                  </a:cubicBezTo>
                  <a:cubicBezTo>
                    <a:pt x="107268" y="340171"/>
                    <a:pt x="107268" y="335772"/>
                    <a:pt x="107634" y="331374"/>
                  </a:cubicBezTo>
                  <a:cubicBezTo>
                    <a:pt x="109833" y="314513"/>
                    <a:pt x="118264" y="303884"/>
                    <a:pt x="132192" y="299485"/>
                  </a:cubicBezTo>
                  <a:cubicBezTo>
                    <a:pt x="129993" y="295820"/>
                    <a:pt x="127427" y="292154"/>
                    <a:pt x="125961" y="288489"/>
                  </a:cubicBezTo>
                  <a:cubicBezTo>
                    <a:pt x="124495" y="284091"/>
                    <a:pt x="117164" y="285923"/>
                    <a:pt x="117164" y="280059"/>
                  </a:cubicBezTo>
                  <a:cubicBezTo>
                    <a:pt x="120830" y="274927"/>
                    <a:pt x="124861" y="279326"/>
                    <a:pt x="128893" y="279326"/>
                  </a:cubicBezTo>
                  <a:cubicBezTo>
                    <a:pt x="131093" y="279326"/>
                    <a:pt x="133658" y="278226"/>
                    <a:pt x="135125" y="276393"/>
                  </a:cubicBezTo>
                  <a:cubicBezTo>
                    <a:pt x="136957" y="273827"/>
                    <a:pt x="134391" y="271262"/>
                    <a:pt x="132192" y="270895"/>
                  </a:cubicBezTo>
                  <a:cubicBezTo>
                    <a:pt x="116065" y="267230"/>
                    <a:pt x="117897" y="255867"/>
                    <a:pt x="120830" y="244504"/>
                  </a:cubicBezTo>
                  <a:cubicBezTo>
                    <a:pt x="123029" y="236074"/>
                    <a:pt x="117164" y="228743"/>
                    <a:pt x="118997" y="220679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7C751239-B88D-46AE-B873-A1065DA78319}"/>
                </a:ext>
              </a:extLst>
            </p:cNvPr>
            <p:cNvSpPr/>
            <p:nvPr/>
          </p:nvSpPr>
          <p:spPr>
            <a:xfrm>
              <a:off x="10334144" y="5820674"/>
              <a:ext cx="241541" cy="819598"/>
            </a:xfrm>
            <a:custGeom>
              <a:avLst/>
              <a:gdLst>
                <a:gd name="connsiteX0" fmla="*/ 103730 w 241541"/>
                <a:gd name="connsiteY0" fmla="*/ 786244 h 819598"/>
                <a:gd name="connsiteX1" fmla="*/ 92368 w 241541"/>
                <a:gd name="connsiteY1" fmla="*/ 771582 h 819598"/>
                <a:gd name="connsiteX2" fmla="*/ 99699 w 241541"/>
                <a:gd name="connsiteY2" fmla="*/ 759486 h 819598"/>
                <a:gd name="connsiteX3" fmla="*/ 109595 w 241541"/>
                <a:gd name="connsiteY3" fmla="*/ 749590 h 819598"/>
                <a:gd name="connsiteX4" fmla="*/ 95667 w 241541"/>
                <a:gd name="connsiteY4" fmla="*/ 722833 h 819598"/>
                <a:gd name="connsiteX5" fmla="*/ 84304 w 241541"/>
                <a:gd name="connsiteY5" fmla="*/ 700474 h 819598"/>
                <a:gd name="connsiteX6" fmla="*/ 77340 w 241541"/>
                <a:gd name="connsiteY6" fmla="*/ 691677 h 819598"/>
                <a:gd name="connsiteX7" fmla="*/ 67810 w 241541"/>
                <a:gd name="connsiteY7" fmla="*/ 681414 h 819598"/>
                <a:gd name="connsiteX8" fmla="*/ 21992 w 241541"/>
                <a:gd name="connsiteY8" fmla="*/ 627533 h 819598"/>
                <a:gd name="connsiteX9" fmla="*/ 36287 w 241541"/>
                <a:gd name="connsiteY9" fmla="*/ 627166 h 819598"/>
                <a:gd name="connsiteX10" fmla="*/ 33355 w 241541"/>
                <a:gd name="connsiteY10" fmla="*/ 615437 h 819598"/>
                <a:gd name="connsiteX11" fmla="*/ 22359 w 241541"/>
                <a:gd name="connsiteY11" fmla="*/ 617636 h 819598"/>
                <a:gd name="connsiteX12" fmla="*/ 16128 w 241541"/>
                <a:gd name="connsiteY12" fmla="*/ 616170 h 819598"/>
                <a:gd name="connsiteX13" fmla="*/ 9897 w 241541"/>
                <a:gd name="connsiteY13" fmla="*/ 605907 h 819598"/>
                <a:gd name="connsiteX14" fmla="*/ 0 w 241541"/>
                <a:gd name="connsiteY14" fmla="*/ 601142 h 819598"/>
                <a:gd name="connsiteX15" fmla="*/ 27857 w 241541"/>
                <a:gd name="connsiteY15" fmla="*/ 590146 h 819598"/>
                <a:gd name="connsiteX16" fmla="*/ 28590 w 241541"/>
                <a:gd name="connsiteY16" fmla="*/ 578050 h 819598"/>
                <a:gd name="connsiteX17" fmla="*/ 28590 w 241541"/>
                <a:gd name="connsiteY17" fmla="*/ 572918 h 819598"/>
                <a:gd name="connsiteX18" fmla="*/ 28957 w 241541"/>
                <a:gd name="connsiteY18" fmla="*/ 563388 h 819598"/>
                <a:gd name="connsiteX19" fmla="*/ 28590 w 241541"/>
                <a:gd name="connsiteY19" fmla="*/ 553125 h 819598"/>
                <a:gd name="connsiteX20" fmla="*/ 39220 w 241541"/>
                <a:gd name="connsiteY20" fmla="*/ 553492 h 819598"/>
                <a:gd name="connsiteX21" fmla="*/ 60845 w 241541"/>
                <a:gd name="connsiteY21" fmla="*/ 582815 h 819598"/>
                <a:gd name="connsiteX22" fmla="*/ 63778 w 241541"/>
                <a:gd name="connsiteY22" fmla="*/ 551659 h 819598"/>
                <a:gd name="connsiteX23" fmla="*/ 57180 w 241541"/>
                <a:gd name="connsiteY23" fmla="*/ 498511 h 819598"/>
                <a:gd name="connsiteX24" fmla="*/ 43618 w 241541"/>
                <a:gd name="connsiteY24" fmla="*/ 470287 h 819598"/>
                <a:gd name="connsiteX25" fmla="*/ 50949 w 241541"/>
                <a:gd name="connsiteY25" fmla="*/ 451594 h 819598"/>
                <a:gd name="connsiteX26" fmla="*/ 50949 w 241541"/>
                <a:gd name="connsiteY26" fmla="*/ 444263 h 819598"/>
                <a:gd name="connsiteX27" fmla="*/ 47283 w 241541"/>
                <a:gd name="connsiteY27" fmla="*/ 425203 h 819598"/>
                <a:gd name="connsiteX28" fmla="*/ 43618 w 241541"/>
                <a:gd name="connsiteY28" fmla="*/ 383418 h 819598"/>
                <a:gd name="connsiteX29" fmla="*/ 36287 w 241541"/>
                <a:gd name="connsiteY29" fmla="*/ 353728 h 819598"/>
                <a:gd name="connsiteX30" fmla="*/ 39953 w 241541"/>
                <a:gd name="connsiteY30" fmla="*/ 342365 h 819598"/>
                <a:gd name="connsiteX31" fmla="*/ 57547 w 241541"/>
                <a:gd name="connsiteY31" fmla="*/ 298014 h 819598"/>
                <a:gd name="connsiteX32" fmla="*/ 51682 w 241541"/>
                <a:gd name="connsiteY32" fmla="*/ 277122 h 819598"/>
                <a:gd name="connsiteX33" fmla="*/ 47283 w 241541"/>
                <a:gd name="connsiteY33" fmla="*/ 228739 h 819598"/>
                <a:gd name="connsiteX34" fmla="*/ 51315 w 241541"/>
                <a:gd name="connsiteY34" fmla="*/ 215910 h 819598"/>
                <a:gd name="connsiteX35" fmla="*/ 54981 w 241541"/>
                <a:gd name="connsiteY35" fmla="*/ 186220 h 819598"/>
                <a:gd name="connsiteX36" fmla="*/ 59013 w 241541"/>
                <a:gd name="connsiteY36" fmla="*/ 163128 h 819598"/>
                <a:gd name="connsiteX37" fmla="*/ 58280 w 241541"/>
                <a:gd name="connsiteY37" fmla="*/ 162761 h 819598"/>
                <a:gd name="connsiteX38" fmla="*/ 48383 w 241541"/>
                <a:gd name="connsiteY38" fmla="*/ 155064 h 819598"/>
                <a:gd name="connsiteX39" fmla="*/ 24558 w 241541"/>
                <a:gd name="connsiteY39" fmla="*/ 161295 h 819598"/>
                <a:gd name="connsiteX40" fmla="*/ 21259 w 241541"/>
                <a:gd name="connsiteY40" fmla="*/ 160196 h 819598"/>
                <a:gd name="connsiteX41" fmla="*/ 12829 w 241541"/>
                <a:gd name="connsiteY41" fmla="*/ 72226 h 819598"/>
                <a:gd name="connsiteX42" fmla="*/ 16494 w 241541"/>
                <a:gd name="connsiteY42" fmla="*/ 60497 h 819598"/>
                <a:gd name="connsiteX43" fmla="*/ 9897 w 241541"/>
                <a:gd name="connsiteY43" fmla="*/ 44369 h 819598"/>
                <a:gd name="connsiteX44" fmla="*/ 13562 w 241541"/>
                <a:gd name="connsiteY44" fmla="*/ 15046 h 819598"/>
                <a:gd name="connsiteX45" fmla="*/ 31522 w 241541"/>
                <a:gd name="connsiteY45" fmla="*/ 18 h 819598"/>
                <a:gd name="connsiteX46" fmla="*/ 69276 w 241541"/>
                <a:gd name="connsiteY46" fmla="*/ 2584 h 819598"/>
                <a:gd name="connsiteX47" fmla="*/ 75140 w 241541"/>
                <a:gd name="connsiteY47" fmla="*/ 8082 h 819598"/>
                <a:gd name="connsiteX48" fmla="*/ 71842 w 241541"/>
                <a:gd name="connsiteY48" fmla="*/ 13580 h 819598"/>
                <a:gd name="connsiteX49" fmla="*/ 65977 w 241541"/>
                <a:gd name="connsiteY49" fmla="*/ 15780 h 819598"/>
                <a:gd name="connsiteX50" fmla="*/ 71108 w 241541"/>
                <a:gd name="connsiteY50" fmla="*/ 20545 h 819598"/>
                <a:gd name="connsiteX51" fmla="*/ 78073 w 241541"/>
                <a:gd name="connsiteY51" fmla="*/ 29341 h 819598"/>
                <a:gd name="connsiteX52" fmla="*/ 90902 w 241541"/>
                <a:gd name="connsiteY52" fmla="*/ 68928 h 819598"/>
                <a:gd name="connsiteX53" fmla="*/ 97866 w 241541"/>
                <a:gd name="connsiteY53" fmla="*/ 94219 h 819598"/>
                <a:gd name="connsiteX54" fmla="*/ 112894 w 241541"/>
                <a:gd name="connsiteY54" fmla="*/ 116578 h 819598"/>
                <a:gd name="connsiteX55" fmla="*/ 113627 w 241541"/>
                <a:gd name="connsiteY55" fmla="*/ 125374 h 819598"/>
                <a:gd name="connsiteX56" fmla="*/ 109595 w 241541"/>
                <a:gd name="connsiteY56" fmla="*/ 138203 h 819598"/>
                <a:gd name="connsiteX57" fmla="*/ 134153 w 241541"/>
                <a:gd name="connsiteY57" fmla="*/ 257328 h 819598"/>
                <a:gd name="connsiteX58" fmla="*/ 141850 w 241541"/>
                <a:gd name="connsiteY58" fmla="*/ 268691 h 819598"/>
                <a:gd name="connsiteX59" fmla="*/ 143683 w 241541"/>
                <a:gd name="connsiteY59" fmla="*/ 275655 h 819598"/>
                <a:gd name="connsiteX60" fmla="*/ 140018 w 241541"/>
                <a:gd name="connsiteY60" fmla="*/ 300580 h 819598"/>
                <a:gd name="connsiteX61" fmla="*/ 159811 w 241541"/>
                <a:gd name="connsiteY61" fmla="*/ 391115 h 819598"/>
                <a:gd name="connsiteX62" fmla="*/ 149914 w 241541"/>
                <a:gd name="connsiteY62" fmla="*/ 412374 h 819598"/>
                <a:gd name="connsiteX63" fmla="*/ 166409 w 241541"/>
                <a:gd name="connsiteY63" fmla="*/ 447929 h 819598"/>
                <a:gd name="connsiteX64" fmla="*/ 168974 w 241541"/>
                <a:gd name="connsiteY64" fmla="*/ 457825 h 819598"/>
                <a:gd name="connsiteX65" fmla="*/ 178871 w 241541"/>
                <a:gd name="connsiteY65" fmla="*/ 498144 h 819598"/>
                <a:gd name="connsiteX66" fmla="*/ 185102 w 241541"/>
                <a:gd name="connsiteY66" fmla="*/ 520137 h 819598"/>
                <a:gd name="connsiteX67" fmla="*/ 154313 w 241541"/>
                <a:gd name="connsiteY67" fmla="*/ 530033 h 819598"/>
                <a:gd name="connsiteX68" fmla="*/ 163843 w 241541"/>
                <a:gd name="connsiteY68" fmla="*/ 552392 h 819598"/>
                <a:gd name="connsiteX69" fmla="*/ 161644 w 241541"/>
                <a:gd name="connsiteY69" fmla="*/ 541396 h 819598"/>
                <a:gd name="connsiteX70" fmla="*/ 160910 w 241541"/>
                <a:gd name="connsiteY70" fmla="*/ 535165 h 819598"/>
                <a:gd name="connsiteX71" fmla="*/ 167875 w 241541"/>
                <a:gd name="connsiteY71" fmla="*/ 535165 h 819598"/>
                <a:gd name="connsiteX72" fmla="*/ 190600 w 241541"/>
                <a:gd name="connsiteY72" fmla="*/ 548360 h 819598"/>
                <a:gd name="connsiteX73" fmla="*/ 197564 w 241541"/>
                <a:gd name="connsiteY73" fmla="*/ 615070 h 819598"/>
                <a:gd name="connsiteX74" fmla="*/ 197564 w 241541"/>
                <a:gd name="connsiteY74" fmla="*/ 620568 h 819598"/>
                <a:gd name="connsiteX75" fmla="*/ 216624 w 241541"/>
                <a:gd name="connsiteY75" fmla="*/ 661987 h 819598"/>
                <a:gd name="connsiteX76" fmla="*/ 218824 w 241541"/>
                <a:gd name="connsiteY76" fmla="*/ 664919 h 819598"/>
                <a:gd name="connsiteX77" fmla="*/ 238983 w 241541"/>
                <a:gd name="connsiteY77" fmla="*/ 715502 h 819598"/>
                <a:gd name="connsiteX78" fmla="*/ 226521 w 241541"/>
                <a:gd name="connsiteY78" fmla="*/ 748490 h 819598"/>
                <a:gd name="connsiteX79" fmla="*/ 201230 w 241541"/>
                <a:gd name="connsiteY79" fmla="*/ 748124 h 819598"/>
                <a:gd name="connsiteX80" fmla="*/ 179970 w 241541"/>
                <a:gd name="connsiteY80" fmla="*/ 747757 h 819598"/>
                <a:gd name="connsiteX81" fmla="*/ 191700 w 241541"/>
                <a:gd name="connsiteY81" fmla="*/ 753988 h 819598"/>
                <a:gd name="connsiteX82" fmla="*/ 199397 w 241541"/>
                <a:gd name="connsiteY82" fmla="*/ 763518 h 819598"/>
                <a:gd name="connsiteX83" fmla="*/ 179237 w 241541"/>
                <a:gd name="connsiteY83" fmla="*/ 788443 h 819598"/>
                <a:gd name="connsiteX84" fmla="*/ 161644 w 241541"/>
                <a:gd name="connsiteY84" fmla="*/ 782212 h 819598"/>
                <a:gd name="connsiteX85" fmla="*/ 155412 w 241541"/>
                <a:gd name="connsiteY85" fmla="*/ 748124 h 819598"/>
                <a:gd name="connsiteX86" fmla="*/ 148815 w 241541"/>
                <a:gd name="connsiteY86" fmla="*/ 719900 h 819598"/>
                <a:gd name="connsiteX87" fmla="*/ 126456 w 241541"/>
                <a:gd name="connsiteY87" fmla="*/ 726131 h 819598"/>
                <a:gd name="connsiteX88" fmla="*/ 138918 w 241541"/>
                <a:gd name="connsiteY88" fmla="*/ 780746 h 819598"/>
                <a:gd name="connsiteX89" fmla="*/ 126456 w 241541"/>
                <a:gd name="connsiteY89" fmla="*/ 819599 h 819598"/>
                <a:gd name="connsiteX90" fmla="*/ 111428 w 241541"/>
                <a:gd name="connsiteY90" fmla="*/ 793575 h 819598"/>
                <a:gd name="connsiteX91" fmla="*/ 107396 w 241541"/>
                <a:gd name="connsiteY91" fmla="*/ 781845 h 819598"/>
                <a:gd name="connsiteX92" fmla="*/ 103730 w 241541"/>
                <a:gd name="connsiteY92" fmla="*/ 786244 h 81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1541" h="819598">
                  <a:moveTo>
                    <a:pt x="103730" y="786244"/>
                  </a:moveTo>
                  <a:cubicBezTo>
                    <a:pt x="97866" y="783312"/>
                    <a:pt x="93467" y="778546"/>
                    <a:pt x="92368" y="771582"/>
                  </a:cubicBezTo>
                  <a:cubicBezTo>
                    <a:pt x="94934" y="767550"/>
                    <a:pt x="97499" y="763518"/>
                    <a:pt x="99699" y="759486"/>
                  </a:cubicBezTo>
                  <a:cubicBezTo>
                    <a:pt x="102264" y="755821"/>
                    <a:pt x="107029" y="755455"/>
                    <a:pt x="109595" y="749590"/>
                  </a:cubicBezTo>
                  <a:cubicBezTo>
                    <a:pt x="95300" y="745924"/>
                    <a:pt x="92734" y="735661"/>
                    <a:pt x="95667" y="722833"/>
                  </a:cubicBezTo>
                  <a:cubicBezTo>
                    <a:pt x="98232" y="712203"/>
                    <a:pt x="93834" y="705239"/>
                    <a:pt x="84304" y="700474"/>
                  </a:cubicBezTo>
                  <a:cubicBezTo>
                    <a:pt x="80638" y="698641"/>
                    <a:pt x="75507" y="697541"/>
                    <a:pt x="77340" y="691677"/>
                  </a:cubicBezTo>
                  <a:cubicBezTo>
                    <a:pt x="75140" y="687278"/>
                    <a:pt x="72575" y="684346"/>
                    <a:pt x="67810" y="681414"/>
                  </a:cubicBezTo>
                  <a:cubicBezTo>
                    <a:pt x="48750" y="669318"/>
                    <a:pt x="33355" y="649892"/>
                    <a:pt x="21992" y="627533"/>
                  </a:cubicBezTo>
                  <a:cubicBezTo>
                    <a:pt x="26391" y="621668"/>
                    <a:pt x="31889" y="634130"/>
                    <a:pt x="36287" y="627166"/>
                  </a:cubicBezTo>
                  <a:cubicBezTo>
                    <a:pt x="39220" y="622401"/>
                    <a:pt x="35188" y="618735"/>
                    <a:pt x="33355" y="615437"/>
                  </a:cubicBezTo>
                  <a:cubicBezTo>
                    <a:pt x="28223" y="606640"/>
                    <a:pt x="25658" y="615803"/>
                    <a:pt x="22359" y="617636"/>
                  </a:cubicBezTo>
                  <a:cubicBezTo>
                    <a:pt x="19793" y="618735"/>
                    <a:pt x="17227" y="619102"/>
                    <a:pt x="16128" y="616170"/>
                  </a:cubicBezTo>
                  <a:cubicBezTo>
                    <a:pt x="14662" y="612138"/>
                    <a:pt x="15761" y="607373"/>
                    <a:pt x="9897" y="605907"/>
                  </a:cubicBezTo>
                  <a:cubicBezTo>
                    <a:pt x="6598" y="605174"/>
                    <a:pt x="1833" y="607006"/>
                    <a:pt x="0" y="601142"/>
                  </a:cubicBezTo>
                  <a:cubicBezTo>
                    <a:pt x="11363" y="602241"/>
                    <a:pt x="20893" y="598576"/>
                    <a:pt x="27857" y="590146"/>
                  </a:cubicBezTo>
                  <a:cubicBezTo>
                    <a:pt x="29690" y="587946"/>
                    <a:pt x="40319" y="582815"/>
                    <a:pt x="28590" y="578050"/>
                  </a:cubicBezTo>
                  <a:cubicBezTo>
                    <a:pt x="26024" y="576950"/>
                    <a:pt x="25291" y="573651"/>
                    <a:pt x="28590" y="572918"/>
                  </a:cubicBezTo>
                  <a:cubicBezTo>
                    <a:pt x="42518" y="569986"/>
                    <a:pt x="37020" y="567054"/>
                    <a:pt x="28957" y="563388"/>
                  </a:cubicBezTo>
                  <a:cubicBezTo>
                    <a:pt x="23458" y="560823"/>
                    <a:pt x="23825" y="556424"/>
                    <a:pt x="28590" y="553125"/>
                  </a:cubicBezTo>
                  <a:cubicBezTo>
                    <a:pt x="31889" y="550926"/>
                    <a:pt x="36287" y="546894"/>
                    <a:pt x="39220" y="553492"/>
                  </a:cubicBezTo>
                  <a:cubicBezTo>
                    <a:pt x="43985" y="564855"/>
                    <a:pt x="58646" y="567787"/>
                    <a:pt x="60845" y="582815"/>
                  </a:cubicBezTo>
                  <a:cubicBezTo>
                    <a:pt x="71842" y="571819"/>
                    <a:pt x="64877" y="560456"/>
                    <a:pt x="63778" y="551659"/>
                  </a:cubicBezTo>
                  <a:cubicBezTo>
                    <a:pt x="61212" y="534065"/>
                    <a:pt x="57547" y="516471"/>
                    <a:pt x="57180" y="498511"/>
                  </a:cubicBezTo>
                  <a:cubicBezTo>
                    <a:pt x="56813" y="487515"/>
                    <a:pt x="52048" y="477985"/>
                    <a:pt x="43618" y="470287"/>
                  </a:cubicBezTo>
                  <a:cubicBezTo>
                    <a:pt x="38120" y="461124"/>
                    <a:pt x="49483" y="458192"/>
                    <a:pt x="50949" y="451594"/>
                  </a:cubicBezTo>
                  <a:cubicBezTo>
                    <a:pt x="50949" y="449028"/>
                    <a:pt x="50949" y="446829"/>
                    <a:pt x="50949" y="444263"/>
                  </a:cubicBezTo>
                  <a:cubicBezTo>
                    <a:pt x="48017" y="438399"/>
                    <a:pt x="43985" y="432534"/>
                    <a:pt x="47283" y="425203"/>
                  </a:cubicBezTo>
                  <a:cubicBezTo>
                    <a:pt x="42518" y="411641"/>
                    <a:pt x="43618" y="397346"/>
                    <a:pt x="43618" y="383418"/>
                  </a:cubicBezTo>
                  <a:cubicBezTo>
                    <a:pt x="43618" y="372788"/>
                    <a:pt x="43252" y="362525"/>
                    <a:pt x="36287" y="353728"/>
                  </a:cubicBezTo>
                  <a:cubicBezTo>
                    <a:pt x="37387" y="350063"/>
                    <a:pt x="38853" y="346397"/>
                    <a:pt x="39953" y="342365"/>
                  </a:cubicBezTo>
                  <a:cubicBezTo>
                    <a:pt x="59379" y="337967"/>
                    <a:pt x="69642" y="312309"/>
                    <a:pt x="57547" y="298014"/>
                  </a:cubicBezTo>
                  <a:cubicBezTo>
                    <a:pt x="52048" y="291417"/>
                    <a:pt x="52415" y="285185"/>
                    <a:pt x="51682" y="277122"/>
                  </a:cubicBezTo>
                  <a:cubicBezTo>
                    <a:pt x="49849" y="260994"/>
                    <a:pt x="57913" y="244133"/>
                    <a:pt x="47283" y="228739"/>
                  </a:cubicBezTo>
                  <a:cubicBezTo>
                    <a:pt x="43618" y="223240"/>
                    <a:pt x="47650" y="218842"/>
                    <a:pt x="51315" y="215910"/>
                  </a:cubicBezTo>
                  <a:cubicBezTo>
                    <a:pt x="63045" y="207113"/>
                    <a:pt x="60845" y="197583"/>
                    <a:pt x="54981" y="186220"/>
                  </a:cubicBezTo>
                  <a:cubicBezTo>
                    <a:pt x="50582" y="178156"/>
                    <a:pt x="38853" y="167526"/>
                    <a:pt x="59013" y="163128"/>
                  </a:cubicBezTo>
                  <a:cubicBezTo>
                    <a:pt x="59379" y="163128"/>
                    <a:pt x="58280" y="162761"/>
                    <a:pt x="58280" y="162761"/>
                  </a:cubicBezTo>
                  <a:cubicBezTo>
                    <a:pt x="52048" y="163861"/>
                    <a:pt x="55347" y="151399"/>
                    <a:pt x="48383" y="155064"/>
                  </a:cubicBezTo>
                  <a:cubicBezTo>
                    <a:pt x="40686" y="159096"/>
                    <a:pt x="31156" y="154698"/>
                    <a:pt x="24558" y="161295"/>
                  </a:cubicBezTo>
                  <a:cubicBezTo>
                    <a:pt x="23458" y="160929"/>
                    <a:pt x="21259" y="160562"/>
                    <a:pt x="21259" y="160196"/>
                  </a:cubicBezTo>
                  <a:cubicBezTo>
                    <a:pt x="27124" y="130140"/>
                    <a:pt x="21992" y="100816"/>
                    <a:pt x="12829" y="72226"/>
                  </a:cubicBezTo>
                  <a:cubicBezTo>
                    <a:pt x="10996" y="66362"/>
                    <a:pt x="15395" y="64529"/>
                    <a:pt x="16494" y="60497"/>
                  </a:cubicBezTo>
                  <a:cubicBezTo>
                    <a:pt x="18327" y="53533"/>
                    <a:pt x="18327" y="47302"/>
                    <a:pt x="9897" y="44369"/>
                  </a:cubicBezTo>
                  <a:cubicBezTo>
                    <a:pt x="15761" y="35206"/>
                    <a:pt x="13195" y="24943"/>
                    <a:pt x="13562" y="15046"/>
                  </a:cubicBezTo>
                  <a:cubicBezTo>
                    <a:pt x="13562" y="4783"/>
                    <a:pt x="17227" y="-348"/>
                    <a:pt x="31522" y="18"/>
                  </a:cubicBezTo>
                  <a:cubicBezTo>
                    <a:pt x="43985" y="385"/>
                    <a:pt x="56080" y="8815"/>
                    <a:pt x="69276" y="2584"/>
                  </a:cubicBezTo>
                  <a:cubicBezTo>
                    <a:pt x="72575" y="1118"/>
                    <a:pt x="74407" y="5516"/>
                    <a:pt x="75140" y="8082"/>
                  </a:cubicBezTo>
                  <a:cubicBezTo>
                    <a:pt x="76240" y="11014"/>
                    <a:pt x="74407" y="12481"/>
                    <a:pt x="71842" y="13580"/>
                  </a:cubicBezTo>
                  <a:cubicBezTo>
                    <a:pt x="69642" y="14313"/>
                    <a:pt x="64877" y="9182"/>
                    <a:pt x="65977" y="15780"/>
                  </a:cubicBezTo>
                  <a:cubicBezTo>
                    <a:pt x="66343" y="17612"/>
                    <a:pt x="70009" y="20911"/>
                    <a:pt x="71108" y="20545"/>
                  </a:cubicBezTo>
                  <a:cubicBezTo>
                    <a:pt x="83571" y="15780"/>
                    <a:pt x="79539" y="23110"/>
                    <a:pt x="78073" y="29341"/>
                  </a:cubicBezTo>
                  <a:cubicBezTo>
                    <a:pt x="74041" y="45103"/>
                    <a:pt x="83204" y="57565"/>
                    <a:pt x="90902" y="68928"/>
                  </a:cubicBezTo>
                  <a:cubicBezTo>
                    <a:pt x="96400" y="77358"/>
                    <a:pt x="97499" y="84689"/>
                    <a:pt x="97866" y="94219"/>
                  </a:cubicBezTo>
                  <a:cubicBezTo>
                    <a:pt x="98232" y="102649"/>
                    <a:pt x="95300" y="116944"/>
                    <a:pt x="112894" y="116578"/>
                  </a:cubicBezTo>
                  <a:cubicBezTo>
                    <a:pt x="118392" y="116578"/>
                    <a:pt x="119125" y="121709"/>
                    <a:pt x="113627" y="125374"/>
                  </a:cubicBezTo>
                  <a:cubicBezTo>
                    <a:pt x="108862" y="128673"/>
                    <a:pt x="107762" y="132705"/>
                    <a:pt x="109595" y="138203"/>
                  </a:cubicBezTo>
                  <a:cubicBezTo>
                    <a:pt x="121691" y="177057"/>
                    <a:pt x="121691" y="218475"/>
                    <a:pt x="134153" y="257328"/>
                  </a:cubicBezTo>
                  <a:cubicBezTo>
                    <a:pt x="135619" y="262094"/>
                    <a:pt x="132320" y="269058"/>
                    <a:pt x="141850" y="268691"/>
                  </a:cubicBezTo>
                  <a:cubicBezTo>
                    <a:pt x="145149" y="268691"/>
                    <a:pt x="146982" y="274189"/>
                    <a:pt x="143683" y="275655"/>
                  </a:cubicBezTo>
                  <a:cubicBezTo>
                    <a:pt x="128289" y="282253"/>
                    <a:pt x="137085" y="292883"/>
                    <a:pt x="140018" y="300580"/>
                  </a:cubicBezTo>
                  <a:cubicBezTo>
                    <a:pt x="151014" y="329903"/>
                    <a:pt x="150647" y="361425"/>
                    <a:pt x="159811" y="391115"/>
                  </a:cubicBezTo>
                  <a:cubicBezTo>
                    <a:pt x="162743" y="400645"/>
                    <a:pt x="155046" y="405777"/>
                    <a:pt x="149914" y="412374"/>
                  </a:cubicBezTo>
                  <a:cubicBezTo>
                    <a:pt x="166042" y="413841"/>
                    <a:pt x="176305" y="435466"/>
                    <a:pt x="166409" y="447929"/>
                  </a:cubicBezTo>
                  <a:cubicBezTo>
                    <a:pt x="160910" y="454893"/>
                    <a:pt x="164209" y="453427"/>
                    <a:pt x="168974" y="457825"/>
                  </a:cubicBezTo>
                  <a:cubicBezTo>
                    <a:pt x="179970" y="468088"/>
                    <a:pt x="176672" y="484582"/>
                    <a:pt x="178871" y="498144"/>
                  </a:cubicBezTo>
                  <a:cubicBezTo>
                    <a:pt x="180337" y="505842"/>
                    <a:pt x="178138" y="514272"/>
                    <a:pt x="185102" y="520137"/>
                  </a:cubicBezTo>
                  <a:cubicBezTo>
                    <a:pt x="173739" y="524535"/>
                    <a:pt x="160177" y="519404"/>
                    <a:pt x="154313" y="530033"/>
                  </a:cubicBezTo>
                  <a:cubicBezTo>
                    <a:pt x="149181" y="539197"/>
                    <a:pt x="158345" y="545061"/>
                    <a:pt x="163843" y="552392"/>
                  </a:cubicBezTo>
                  <a:cubicBezTo>
                    <a:pt x="166775" y="547261"/>
                    <a:pt x="163110" y="544695"/>
                    <a:pt x="161644" y="541396"/>
                  </a:cubicBezTo>
                  <a:cubicBezTo>
                    <a:pt x="160544" y="539197"/>
                    <a:pt x="157612" y="536998"/>
                    <a:pt x="160910" y="535165"/>
                  </a:cubicBezTo>
                  <a:cubicBezTo>
                    <a:pt x="162743" y="534065"/>
                    <a:pt x="167875" y="534798"/>
                    <a:pt x="167875" y="535165"/>
                  </a:cubicBezTo>
                  <a:cubicBezTo>
                    <a:pt x="168974" y="550926"/>
                    <a:pt x="192799" y="525635"/>
                    <a:pt x="190600" y="548360"/>
                  </a:cubicBezTo>
                  <a:cubicBezTo>
                    <a:pt x="188401" y="570719"/>
                    <a:pt x="192799" y="593078"/>
                    <a:pt x="197564" y="615070"/>
                  </a:cubicBezTo>
                  <a:cubicBezTo>
                    <a:pt x="197931" y="616903"/>
                    <a:pt x="198664" y="619469"/>
                    <a:pt x="197564" y="620568"/>
                  </a:cubicBezTo>
                  <a:cubicBezTo>
                    <a:pt x="179604" y="645493"/>
                    <a:pt x="210393" y="648059"/>
                    <a:pt x="216624" y="661987"/>
                  </a:cubicBezTo>
                  <a:cubicBezTo>
                    <a:pt x="217357" y="663087"/>
                    <a:pt x="218824" y="664186"/>
                    <a:pt x="218824" y="664919"/>
                  </a:cubicBezTo>
                  <a:cubicBezTo>
                    <a:pt x="216258" y="685446"/>
                    <a:pt x="234218" y="697541"/>
                    <a:pt x="238983" y="715502"/>
                  </a:cubicBezTo>
                  <a:cubicBezTo>
                    <a:pt x="244115" y="734562"/>
                    <a:pt x="242282" y="740060"/>
                    <a:pt x="226521" y="748490"/>
                  </a:cubicBezTo>
                  <a:cubicBezTo>
                    <a:pt x="218090" y="756187"/>
                    <a:pt x="208927" y="755088"/>
                    <a:pt x="201230" y="748124"/>
                  </a:cubicBezTo>
                  <a:cubicBezTo>
                    <a:pt x="193166" y="740793"/>
                    <a:pt x="187301" y="745191"/>
                    <a:pt x="179970" y="747757"/>
                  </a:cubicBezTo>
                  <a:cubicBezTo>
                    <a:pt x="182903" y="755455"/>
                    <a:pt x="188034" y="752889"/>
                    <a:pt x="191700" y="753988"/>
                  </a:cubicBezTo>
                  <a:cubicBezTo>
                    <a:pt x="196465" y="755455"/>
                    <a:pt x="199397" y="758753"/>
                    <a:pt x="199397" y="763518"/>
                  </a:cubicBezTo>
                  <a:cubicBezTo>
                    <a:pt x="199030" y="776714"/>
                    <a:pt x="186935" y="781845"/>
                    <a:pt x="179237" y="788443"/>
                  </a:cubicBezTo>
                  <a:cubicBezTo>
                    <a:pt x="173739" y="793208"/>
                    <a:pt x="164576" y="787344"/>
                    <a:pt x="161644" y="782212"/>
                  </a:cubicBezTo>
                  <a:cubicBezTo>
                    <a:pt x="155046" y="772315"/>
                    <a:pt x="146982" y="761319"/>
                    <a:pt x="155412" y="748124"/>
                  </a:cubicBezTo>
                  <a:cubicBezTo>
                    <a:pt x="163476" y="736028"/>
                    <a:pt x="155412" y="726865"/>
                    <a:pt x="148815" y="719900"/>
                  </a:cubicBezTo>
                  <a:cubicBezTo>
                    <a:pt x="140384" y="711103"/>
                    <a:pt x="134153" y="722099"/>
                    <a:pt x="126456" y="726131"/>
                  </a:cubicBezTo>
                  <a:cubicBezTo>
                    <a:pt x="145882" y="741526"/>
                    <a:pt x="150281" y="758753"/>
                    <a:pt x="138918" y="780746"/>
                  </a:cubicBezTo>
                  <a:cubicBezTo>
                    <a:pt x="132320" y="793208"/>
                    <a:pt x="134886" y="807870"/>
                    <a:pt x="126456" y="819599"/>
                  </a:cubicBezTo>
                  <a:cubicBezTo>
                    <a:pt x="121324" y="810802"/>
                    <a:pt x="116559" y="802005"/>
                    <a:pt x="111428" y="793575"/>
                  </a:cubicBezTo>
                  <a:cubicBezTo>
                    <a:pt x="108862" y="789909"/>
                    <a:pt x="112527" y="784411"/>
                    <a:pt x="107396" y="781845"/>
                  </a:cubicBezTo>
                  <a:cubicBezTo>
                    <a:pt x="107029" y="782212"/>
                    <a:pt x="105197" y="785144"/>
                    <a:pt x="103730" y="786244"/>
                  </a:cubicBezTo>
                  <a:close/>
                </a:path>
              </a:pathLst>
            </a:custGeom>
            <a:solidFill>
              <a:srgbClr val="C1A0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DBB8692D-2704-48BD-9B1C-F57694405088}"/>
                </a:ext>
              </a:extLst>
            </p:cNvPr>
            <p:cNvSpPr/>
            <p:nvPr/>
          </p:nvSpPr>
          <p:spPr>
            <a:xfrm>
              <a:off x="10269486" y="5273480"/>
              <a:ext cx="822348" cy="363373"/>
            </a:xfrm>
            <a:custGeom>
              <a:avLst/>
              <a:gdLst>
                <a:gd name="connsiteX0" fmla="*/ 821928 w 822348"/>
                <a:gd name="connsiteY0" fmla="*/ 116163 h 363373"/>
                <a:gd name="connsiteX1" fmla="*/ 795170 w 822348"/>
                <a:gd name="connsiteY1" fmla="*/ 115796 h 363373"/>
                <a:gd name="connsiteX2" fmla="*/ 779409 w 822348"/>
                <a:gd name="connsiteY2" fmla="*/ 121661 h 363373"/>
                <a:gd name="connsiteX3" fmla="*/ 736890 w 822348"/>
                <a:gd name="connsiteY3" fmla="*/ 128625 h 363373"/>
                <a:gd name="connsiteX4" fmla="*/ 710133 w 822348"/>
                <a:gd name="connsiteY4" fmla="*/ 139255 h 363373"/>
                <a:gd name="connsiteX5" fmla="*/ 703902 w 822348"/>
                <a:gd name="connsiteY5" fmla="*/ 146585 h 363373"/>
                <a:gd name="connsiteX6" fmla="*/ 690340 w 822348"/>
                <a:gd name="connsiteY6" fmla="*/ 130824 h 363373"/>
                <a:gd name="connsiteX7" fmla="*/ 663583 w 822348"/>
                <a:gd name="connsiteY7" fmla="*/ 122394 h 363373"/>
                <a:gd name="connsiteX8" fmla="*/ 652587 w 822348"/>
                <a:gd name="connsiteY8" fmla="*/ 139988 h 363373"/>
                <a:gd name="connsiteX9" fmla="*/ 634626 w 822348"/>
                <a:gd name="connsiteY9" fmla="*/ 149518 h 363373"/>
                <a:gd name="connsiteX10" fmla="*/ 611901 w 822348"/>
                <a:gd name="connsiteY10" fmla="*/ 127525 h 363373"/>
                <a:gd name="connsiteX11" fmla="*/ 594674 w 822348"/>
                <a:gd name="connsiteY11" fmla="*/ 121294 h 363373"/>
                <a:gd name="connsiteX12" fmla="*/ 606036 w 822348"/>
                <a:gd name="connsiteY12" fmla="*/ 138888 h 363373"/>
                <a:gd name="connsiteX13" fmla="*/ 609335 w 822348"/>
                <a:gd name="connsiteY13" fmla="*/ 150251 h 363373"/>
                <a:gd name="connsiteX14" fmla="*/ 600538 w 822348"/>
                <a:gd name="connsiteY14" fmla="*/ 156482 h 363373"/>
                <a:gd name="connsiteX15" fmla="*/ 591741 w 822348"/>
                <a:gd name="connsiteY15" fmla="*/ 147685 h 363373"/>
                <a:gd name="connsiteX16" fmla="*/ 551055 w 822348"/>
                <a:gd name="connsiteY16" fmla="*/ 119095 h 363373"/>
                <a:gd name="connsiteX17" fmla="*/ 559852 w 822348"/>
                <a:gd name="connsiteY17" fmla="*/ 109198 h 363373"/>
                <a:gd name="connsiteX18" fmla="*/ 566083 w 822348"/>
                <a:gd name="connsiteY18" fmla="*/ 95637 h 363373"/>
                <a:gd name="connsiteX19" fmla="*/ 557653 w 822348"/>
                <a:gd name="connsiteY19" fmla="*/ 87206 h 363373"/>
                <a:gd name="connsiteX20" fmla="*/ 547024 w 822348"/>
                <a:gd name="connsiteY20" fmla="*/ 96003 h 363373"/>
                <a:gd name="connsiteX21" fmla="*/ 515868 w 822348"/>
                <a:gd name="connsiteY21" fmla="*/ 124960 h 363373"/>
                <a:gd name="connsiteX22" fmla="*/ 521732 w 822348"/>
                <a:gd name="connsiteY22" fmla="*/ 132290 h 363373"/>
                <a:gd name="connsiteX23" fmla="*/ 537860 w 822348"/>
                <a:gd name="connsiteY23" fmla="*/ 148052 h 363373"/>
                <a:gd name="connsiteX24" fmla="*/ 509637 w 822348"/>
                <a:gd name="connsiteY24" fmla="*/ 161247 h 363373"/>
                <a:gd name="connsiteX25" fmla="*/ 490577 w 822348"/>
                <a:gd name="connsiteY25" fmla="*/ 162713 h 363373"/>
                <a:gd name="connsiteX26" fmla="*/ 501573 w 822348"/>
                <a:gd name="connsiteY26" fmla="*/ 134856 h 363373"/>
                <a:gd name="connsiteX27" fmla="*/ 488744 w 822348"/>
                <a:gd name="connsiteY27" fmla="*/ 109565 h 363373"/>
                <a:gd name="connsiteX28" fmla="*/ 499740 w 822348"/>
                <a:gd name="connsiteY28" fmla="*/ 97469 h 363373"/>
                <a:gd name="connsiteX29" fmla="*/ 474815 w 822348"/>
                <a:gd name="connsiteY29" fmla="*/ 87573 h 363373"/>
                <a:gd name="connsiteX30" fmla="*/ 471150 w 822348"/>
                <a:gd name="connsiteY30" fmla="*/ 94537 h 363373"/>
                <a:gd name="connsiteX31" fmla="*/ 460520 w 822348"/>
                <a:gd name="connsiteY31" fmla="*/ 133757 h 363373"/>
                <a:gd name="connsiteX32" fmla="*/ 447325 w 822348"/>
                <a:gd name="connsiteY32" fmla="*/ 130091 h 363373"/>
                <a:gd name="connsiteX33" fmla="*/ 397842 w 822348"/>
                <a:gd name="connsiteY33" fmla="*/ 98569 h 363373"/>
                <a:gd name="connsiteX34" fmla="*/ 379882 w 822348"/>
                <a:gd name="connsiteY34" fmla="*/ 80975 h 363373"/>
                <a:gd name="connsiteX35" fmla="*/ 372551 w 822348"/>
                <a:gd name="connsiteY35" fmla="*/ 66313 h 363373"/>
                <a:gd name="connsiteX36" fmla="*/ 361555 w 822348"/>
                <a:gd name="connsiteY36" fmla="*/ 72545 h 363373"/>
                <a:gd name="connsiteX37" fmla="*/ 365220 w 822348"/>
                <a:gd name="connsiteY37" fmla="*/ 86473 h 363373"/>
                <a:gd name="connsiteX38" fmla="*/ 367786 w 822348"/>
                <a:gd name="connsiteY38" fmla="*/ 92338 h 363373"/>
                <a:gd name="connsiteX39" fmla="*/ 354224 w 822348"/>
                <a:gd name="connsiteY39" fmla="*/ 94903 h 363373"/>
                <a:gd name="connsiteX40" fmla="*/ 332232 w 822348"/>
                <a:gd name="connsiteY40" fmla="*/ 125693 h 363373"/>
                <a:gd name="connsiteX41" fmla="*/ 349459 w 822348"/>
                <a:gd name="connsiteY41" fmla="*/ 135956 h 363373"/>
                <a:gd name="connsiteX42" fmla="*/ 380615 w 822348"/>
                <a:gd name="connsiteY42" fmla="*/ 135223 h 363373"/>
                <a:gd name="connsiteX43" fmla="*/ 392711 w 822348"/>
                <a:gd name="connsiteY43" fmla="*/ 123127 h 363373"/>
                <a:gd name="connsiteX44" fmla="*/ 384280 w 822348"/>
                <a:gd name="connsiteY44" fmla="*/ 152084 h 363373"/>
                <a:gd name="connsiteX45" fmla="*/ 365220 w 822348"/>
                <a:gd name="connsiteY45" fmla="*/ 148785 h 363373"/>
                <a:gd name="connsiteX46" fmla="*/ 336630 w 822348"/>
                <a:gd name="connsiteY46" fmla="*/ 150984 h 363373"/>
                <a:gd name="connsiteX47" fmla="*/ 310240 w 822348"/>
                <a:gd name="connsiteY47" fmla="*/ 164546 h 363373"/>
                <a:gd name="connsiteX48" fmla="*/ 301809 w 822348"/>
                <a:gd name="connsiteY48" fmla="*/ 154283 h 363373"/>
                <a:gd name="connsiteX49" fmla="*/ 302909 w 822348"/>
                <a:gd name="connsiteY49" fmla="*/ 144386 h 363373"/>
                <a:gd name="connsiteX50" fmla="*/ 295945 w 822348"/>
                <a:gd name="connsiteY50" fmla="*/ 136322 h 363373"/>
                <a:gd name="connsiteX51" fmla="*/ 293745 w 822348"/>
                <a:gd name="connsiteY51" fmla="*/ 133023 h 363373"/>
                <a:gd name="connsiteX52" fmla="*/ 271020 w 822348"/>
                <a:gd name="connsiteY52" fmla="*/ 119828 h 363373"/>
                <a:gd name="connsiteX53" fmla="*/ 264056 w 822348"/>
                <a:gd name="connsiteY53" fmla="*/ 144753 h 363373"/>
                <a:gd name="connsiteX54" fmla="*/ 231434 w 822348"/>
                <a:gd name="connsiteY54" fmla="*/ 181040 h 363373"/>
                <a:gd name="connsiteX55" fmla="*/ 218238 w 822348"/>
                <a:gd name="connsiteY55" fmla="*/ 186905 h 363373"/>
                <a:gd name="connsiteX56" fmla="*/ 216772 w 822348"/>
                <a:gd name="connsiteY56" fmla="*/ 193869 h 363373"/>
                <a:gd name="connsiteX57" fmla="*/ 223370 w 822348"/>
                <a:gd name="connsiteY57" fmla="*/ 196068 h 363373"/>
                <a:gd name="connsiteX58" fmla="*/ 233999 w 822348"/>
                <a:gd name="connsiteY58" fmla="*/ 192403 h 363373"/>
                <a:gd name="connsiteX59" fmla="*/ 253426 w 822348"/>
                <a:gd name="connsiteY59" fmla="*/ 198267 h 363373"/>
                <a:gd name="connsiteX60" fmla="*/ 244996 w 822348"/>
                <a:gd name="connsiteY60" fmla="*/ 215861 h 363373"/>
                <a:gd name="connsiteX61" fmla="*/ 239131 w 822348"/>
                <a:gd name="connsiteY61" fmla="*/ 240786 h 363373"/>
                <a:gd name="connsiteX62" fmla="*/ 223370 w 822348"/>
                <a:gd name="connsiteY62" fmla="*/ 296500 h 363373"/>
                <a:gd name="connsiteX63" fmla="*/ 214573 w 822348"/>
                <a:gd name="connsiteY63" fmla="*/ 303097 h 363373"/>
                <a:gd name="connsiteX64" fmla="*/ 188182 w 822348"/>
                <a:gd name="connsiteY64" fmla="*/ 308596 h 363373"/>
                <a:gd name="connsiteX65" fmla="*/ 173887 w 822348"/>
                <a:gd name="connsiteY65" fmla="*/ 311161 h 363373"/>
                <a:gd name="connsiteX66" fmla="*/ 171688 w 822348"/>
                <a:gd name="connsiteY66" fmla="*/ 339385 h 363373"/>
                <a:gd name="connsiteX67" fmla="*/ 168023 w 822348"/>
                <a:gd name="connsiteY67" fmla="*/ 344516 h 363373"/>
                <a:gd name="connsiteX68" fmla="*/ 162891 w 822348"/>
                <a:gd name="connsiteY68" fmla="*/ 360644 h 363373"/>
                <a:gd name="connsiteX69" fmla="*/ 151528 w 822348"/>
                <a:gd name="connsiteY69" fmla="*/ 358078 h 363373"/>
                <a:gd name="connsiteX70" fmla="*/ 136134 w 822348"/>
                <a:gd name="connsiteY70" fmla="*/ 326922 h 363373"/>
                <a:gd name="connsiteX71" fmla="*/ 123305 w 822348"/>
                <a:gd name="connsiteY71" fmla="*/ 317759 h 363373"/>
                <a:gd name="connsiteX72" fmla="*/ 93249 w 822348"/>
                <a:gd name="connsiteY72" fmla="*/ 301998 h 363373"/>
                <a:gd name="connsiteX73" fmla="*/ 105711 w 822348"/>
                <a:gd name="connsiteY73" fmla="*/ 301998 h 363373"/>
                <a:gd name="connsiteX74" fmla="*/ 125871 w 822348"/>
                <a:gd name="connsiteY74" fmla="*/ 289536 h 363373"/>
                <a:gd name="connsiteX75" fmla="*/ 99846 w 822348"/>
                <a:gd name="connsiteY75" fmla="*/ 274507 h 363373"/>
                <a:gd name="connsiteX76" fmla="*/ 77854 w 822348"/>
                <a:gd name="connsiteY76" fmla="*/ 265344 h 363373"/>
                <a:gd name="connsiteX77" fmla="*/ 72723 w 822348"/>
                <a:gd name="connsiteY77" fmla="*/ 260212 h 363373"/>
                <a:gd name="connsiteX78" fmla="*/ 37168 w 822348"/>
                <a:gd name="connsiteY78" fmla="*/ 273774 h 363373"/>
                <a:gd name="connsiteX79" fmla="*/ 28738 w 822348"/>
                <a:gd name="connsiteY79" fmla="*/ 274507 h 363373"/>
                <a:gd name="connsiteX80" fmla="*/ 26172 w 822348"/>
                <a:gd name="connsiteY80" fmla="*/ 264977 h 363373"/>
                <a:gd name="connsiteX81" fmla="*/ 48531 w 822348"/>
                <a:gd name="connsiteY81" fmla="*/ 247017 h 363373"/>
                <a:gd name="connsiteX82" fmla="*/ 63192 w 822348"/>
                <a:gd name="connsiteY82" fmla="*/ 240053 h 363373"/>
                <a:gd name="connsiteX83" fmla="*/ 50364 w 822348"/>
                <a:gd name="connsiteY83" fmla="*/ 223558 h 363373"/>
                <a:gd name="connsiteX84" fmla="*/ 40834 w 822348"/>
                <a:gd name="connsiteY84" fmla="*/ 201933 h 363373"/>
                <a:gd name="connsiteX85" fmla="*/ 50364 w 822348"/>
                <a:gd name="connsiteY85" fmla="*/ 190203 h 363373"/>
                <a:gd name="connsiteX86" fmla="*/ 59894 w 822348"/>
                <a:gd name="connsiteY86" fmla="*/ 194968 h 363373"/>
                <a:gd name="connsiteX87" fmla="*/ 49997 w 822348"/>
                <a:gd name="connsiteY87" fmla="*/ 205965 h 363373"/>
                <a:gd name="connsiteX88" fmla="*/ 69424 w 822348"/>
                <a:gd name="connsiteY88" fmla="*/ 214029 h 363373"/>
                <a:gd name="connsiteX89" fmla="*/ 69057 w 822348"/>
                <a:gd name="connsiteY89" fmla="*/ 192036 h 363373"/>
                <a:gd name="connsiteX90" fmla="*/ 68691 w 822348"/>
                <a:gd name="connsiteY90" fmla="*/ 162347 h 363373"/>
                <a:gd name="connsiteX91" fmla="*/ 58427 w 822348"/>
                <a:gd name="connsiteY91" fmla="*/ 153916 h 363373"/>
                <a:gd name="connsiteX92" fmla="*/ 44866 w 822348"/>
                <a:gd name="connsiteY92" fmla="*/ 155749 h 363373"/>
                <a:gd name="connsiteX93" fmla="*/ 42300 w 822348"/>
                <a:gd name="connsiteY93" fmla="*/ 169677 h 363373"/>
                <a:gd name="connsiteX94" fmla="*/ 10411 w 822348"/>
                <a:gd name="connsiteY94" fmla="*/ 171510 h 363373"/>
                <a:gd name="connsiteX95" fmla="*/ 5279 w 822348"/>
                <a:gd name="connsiteY95" fmla="*/ 172610 h 363373"/>
                <a:gd name="connsiteX96" fmla="*/ 2347 w 822348"/>
                <a:gd name="connsiteY96" fmla="*/ 162347 h 363373"/>
                <a:gd name="connsiteX97" fmla="*/ 56961 w 822348"/>
                <a:gd name="connsiteY97" fmla="*/ 104433 h 363373"/>
                <a:gd name="connsiteX98" fmla="*/ 57694 w 822348"/>
                <a:gd name="connsiteY98" fmla="*/ 86473 h 363373"/>
                <a:gd name="connsiteX99" fmla="*/ 58427 w 822348"/>
                <a:gd name="connsiteY99" fmla="*/ 75110 h 363373"/>
                <a:gd name="connsiteX100" fmla="*/ 68324 w 822348"/>
                <a:gd name="connsiteY100" fmla="*/ 22695 h 363373"/>
                <a:gd name="connsiteX101" fmla="*/ 81886 w 822348"/>
                <a:gd name="connsiteY101" fmla="*/ 1436 h 363373"/>
                <a:gd name="connsiteX102" fmla="*/ 93615 w 822348"/>
                <a:gd name="connsiteY102" fmla="*/ 36624 h 363373"/>
                <a:gd name="connsiteX103" fmla="*/ 105344 w 822348"/>
                <a:gd name="connsiteY103" fmla="*/ 67780 h 363373"/>
                <a:gd name="connsiteX104" fmla="*/ 103878 w 822348"/>
                <a:gd name="connsiteY104" fmla="*/ 83541 h 363373"/>
                <a:gd name="connsiteX105" fmla="*/ 100579 w 822348"/>
                <a:gd name="connsiteY105" fmla="*/ 93437 h 363373"/>
                <a:gd name="connsiteX106" fmla="*/ 90316 w 822348"/>
                <a:gd name="connsiteY106" fmla="*/ 116529 h 363373"/>
                <a:gd name="connsiteX107" fmla="*/ 106444 w 822348"/>
                <a:gd name="connsiteY107" fmla="*/ 118362 h 363373"/>
                <a:gd name="connsiteX108" fmla="*/ 120006 w 822348"/>
                <a:gd name="connsiteY108" fmla="*/ 121661 h 363373"/>
                <a:gd name="connsiteX109" fmla="*/ 144564 w 822348"/>
                <a:gd name="connsiteY109" fmla="*/ 169311 h 363373"/>
                <a:gd name="connsiteX110" fmla="*/ 157759 w 822348"/>
                <a:gd name="connsiteY110" fmla="*/ 182873 h 363373"/>
                <a:gd name="connsiteX111" fmla="*/ 177553 w 822348"/>
                <a:gd name="connsiteY111" fmla="*/ 190570 h 363373"/>
                <a:gd name="connsiteX112" fmla="*/ 176453 w 822348"/>
                <a:gd name="connsiteY112" fmla="*/ 135956 h 363373"/>
                <a:gd name="connsiteX113" fmla="*/ 166190 w 822348"/>
                <a:gd name="connsiteY113" fmla="*/ 127892 h 363373"/>
                <a:gd name="connsiteX114" fmla="*/ 147863 w 822348"/>
                <a:gd name="connsiteY114" fmla="*/ 137422 h 363373"/>
                <a:gd name="connsiteX115" fmla="*/ 129903 w 822348"/>
                <a:gd name="connsiteY115" fmla="*/ 133757 h 363373"/>
                <a:gd name="connsiteX116" fmla="*/ 137233 w 822348"/>
                <a:gd name="connsiteY116" fmla="*/ 119828 h 363373"/>
                <a:gd name="connsiteX117" fmla="*/ 134668 w 822348"/>
                <a:gd name="connsiteY117" fmla="*/ 117629 h 363373"/>
                <a:gd name="connsiteX118" fmla="*/ 114141 w 822348"/>
                <a:gd name="connsiteY118" fmla="*/ 105900 h 363373"/>
                <a:gd name="connsiteX119" fmla="*/ 135034 w 822348"/>
                <a:gd name="connsiteY119" fmla="*/ 92338 h 363373"/>
                <a:gd name="connsiteX120" fmla="*/ 180118 w 822348"/>
                <a:gd name="connsiteY120" fmla="*/ 84274 h 363373"/>
                <a:gd name="connsiteX121" fmla="*/ 189282 w 822348"/>
                <a:gd name="connsiteY121" fmla="*/ 90505 h 363373"/>
                <a:gd name="connsiteX122" fmla="*/ 198812 w 822348"/>
                <a:gd name="connsiteY122" fmla="*/ 103700 h 363373"/>
                <a:gd name="connsiteX123" fmla="*/ 227035 w 822348"/>
                <a:gd name="connsiteY123" fmla="*/ 114330 h 363373"/>
                <a:gd name="connsiteX124" fmla="*/ 233633 w 822348"/>
                <a:gd name="connsiteY124" fmla="*/ 80608 h 363373"/>
                <a:gd name="connsiteX125" fmla="*/ 246462 w 822348"/>
                <a:gd name="connsiteY125" fmla="*/ 55317 h 363373"/>
                <a:gd name="connsiteX126" fmla="*/ 276518 w 822348"/>
                <a:gd name="connsiteY126" fmla="*/ 38823 h 363373"/>
                <a:gd name="connsiteX127" fmla="*/ 221904 w 822348"/>
                <a:gd name="connsiteY127" fmla="*/ 19396 h 363373"/>
                <a:gd name="connsiteX128" fmla="*/ 216406 w 822348"/>
                <a:gd name="connsiteY128" fmla="*/ 18663 h 363373"/>
                <a:gd name="connsiteX129" fmla="*/ 196979 w 822348"/>
                <a:gd name="connsiteY129" fmla="*/ 9133 h 363373"/>
                <a:gd name="connsiteX130" fmla="*/ 219704 w 822348"/>
                <a:gd name="connsiteY130" fmla="*/ 1436 h 363373"/>
                <a:gd name="connsiteX131" fmla="*/ 224836 w 822348"/>
                <a:gd name="connsiteY131" fmla="*/ 2536 h 363373"/>
                <a:gd name="connsiteX132" fmla="*/ 292279 w 822348"/>
                <a:gd name="connsiteY132" fmla="*/ 16464 h 363373"/>
                <a:gd name="connsiteX133" fmla="*/ 434496 w 822348"/>
                <a:gd name="connsiteY133" fmla="*/ 40656 h 363373"/>
                <a:gd name="connsiteX134" fmla="*/ 470050 w 822348"/>
                <a:gd name="connsiteY134" fmla="*/ 41755 h 363373"/>
                <a:gd name="connsiteX135" fmla="*/ 478481 w 822348"/>
                <a:gd name="connsiteY135" fmla="*/ 42488 h 363373"/>
                <a:gd name="connsiteX136" fmla="*/ 589542 w 822348"/>
                <a:gd name="connsiteY136" fmla="*/ 46887 h 363373"/>
                <a:gd name="connsiteX137" fmla="*/ 737257 w 822348"/>
                <a:gd name="connsiteY137" fmla="*/ 75110 h 363373"/>
                <a:gd name="connsiteX138" fmla="*/ 748620 w 822348"/>
                <a:gd name="connsiteY138" fmla="*/ 84640 h 363373"/>
                <a:gd name="connsiteX139" fmla="*/ 737624 w 822348"/>
                <a:gd name="connsiteY139" fmla="*/ 97469 h 363373"/>
                <a:gd name="connsiteX140" fmla="*/ 718197 w 822348"/>
                <a:gd name="connsiteY140" fmla="*/ 106633 h 363373"/>
                <a:gd name="connsiteX141" fmla="*/ 754484 w 822348"/>
                <a:gd name="connsiteY141" fmla="*/ 90138 h 363373"/>
                <a:gd name="connsiteX142" fmla="*/ 780142 w 822348"/>
                <a:gd name="connsiteY142" fmla="*/ 95270 h 363373"/>
                <a:gd name="connsiteX143" fmla="*/ 791505 w 822348"/>
                <a:gd name="connsiteY143" fmla="*/ 95270 h 363373"/>
                <a:gd name="connsiteX144" fmla="*/ 807632 w 822348"/>
                <a:gd name="connsiteY144" fmla="*/ 96736 h 363373"/>
                <a:gd name="connsiteX145" fmla="*/ 821928 w 822348"/>
                <a:gd name="connsiteY145" fmla="*/ 116163 h 36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822348" h="363373">
                  <a:moveTo>
                    <a:pt x="821928" y="116163"/>
                  </a:moveTo>
                  <a:cubicBezTo>
                    <a:pt x="813131" y="115796"/>
                    <a:pt x="805067" y="134123"/>
                    <a:pt x="795170" y="115796"/>
                  </a:cubicBezTo>
                  <a:cubicBezTo>
                    <a:pt x="792971" y="111764"/>
                    <a:pt x="780875" y="119095"/>
                    <a:pt x="779409" y="121661"/>
                  </a:cubicBezTo>
                  <a:cubicBezTo>
                    <a:pt x="767680" y="142920"/>
                    <a:pt x="749719" y="133757"/>
                    <a:pt x="736890" y="128625"/>
                  </a:cubicBezTo>
                  <a:cubicBezTo>
                    <a:pt x="721496" y="122394"/>
                    <a:pt x="714165" y="122027"/>
                    <a:pt x="710133" y="139255"/>
                  </a:cubicBezTo>
                  <a:cubicBezTo>
                    <a:pt x="709767" y="141454"/>
                    <a:pt x="707567" y="143653"/>
                    <a:pt x="703902" y="146585"/>
                  </a:cubicBezTo>
                  <a:cubicBezTo>
                    <a:pt x="709034" y="129725"/>
                    <a:pt x="694739" y="135956"/>
                    <a:pt x="690340" y="130824"/>
                  </a:cubicBezTo>
                  <a:cubicBezTo>
                    <a:pt x="683376" y="122760"/>
                    <a:pt x="672380" y="125693"/>
                    <a:pt x="663583" y="122394"/>
                  </a:cubicBezTo>
                  <a:cubicBezTo>
                    <a:pt x="655885" y="119462"/>
                    <a:pt x="653320" y="131191"/>
                    <a:pt x="652587" y="139988"/>
                  </a:cubicBezTo>
                  <a:cubicBezTo>
                    <a:pt x="651487" y="151717"/>
                    <a:pt x="650387" y="163446"/>
                    <a:pt x="634626" y="149518"/>
                  </a:cubicBezTo>
                  <a:cubicBezTo>
                    <a:pt x="626929" y="142553"/>
                    <a:pt x="615200" y="140721"/>
                    <a:pt x="611901" y="127525"/>
                  </a:cubicBezTo>
                  <a:cubicBezTo>
                    <a:pt x="610435" y="121294"/>
                    <a:pt x="600538" y="124960"/>
                    <a:pt x="594674" y="121294"/>
                  </a:cubicBezTo>
                  <a:cubicBezTo>
                    <a:pt x="594674" y="131191"/>
                    <a:pt x="602004" y="133757"/>
                    <a:pt x="606036" y="138888"/>
                  </a:cubicBezTo>
                  <a:cubicBezTo>
                    <a:pt x="608602" y="142553"/>
                    <a:pt x="612634" y="145486"/>
                    <a:pt x="609335" y="150251"/>
                  </a:cubicBezTo>
                  <a:cubicBezTo>
                    <a:pt x="607136" y="153183"/>
                    <a:pt x="604570" y="156482"/>
                    <a:pt x="600538" y="156482"/>
                  </a:cubicBezTo>
                  <a:cubicBezTo>
                    <a:pt x="595040" y="156482"/>
                    <a:pt x="593940" y="151717"/>
                    <a:pt x="591741" y="147685"/>
                  </a:cubicBezTo>
                  <a:cubicBezTo>
                    <a:pt x="583311" y="130824"/>
                    <a:pt x="571582" y="122394"/>
                    <a:pt x="551055" y="119095"/>
                  </a:cubicBezTo>
                  <a:cubicBezTo>
                    <a:pt x="550689" y="112497"/>
                    <a:pt x="555454" y="110665"/>
                    <a:pt x="559852" y="109198"/>
                  </a:cubicBezTo>
                  <a:cubicBezTo>
                    <a:pt x="567550" y="106999"/>
                    <a:pt x="566450" y="101135"/>
                    <a:pt x="566083" y="95637"/>
                  </a:cubicBezTo>
                  <a:cubicBezTo>
                    <a:pt x="565717" y="90871"/>
                    <a:pt x="562785" y="87573"/>
                    <a:pt x="557653" y="87206"/>
                  </a:cubicBezTo>
                  <a:cubicBezTo>
                    <a:pt x="551789" y="86840"/>
                    <a:pt x="547390" y="91238"/>
                    <a:pt x="547024" y="96003"/>
                  </a:cubicBezTo>
                  <a:cubicBezTo>
                    <a:pt x="545557" y="115430"/>
                    <a:pt x="532728" y="123127"/>
                    <a:pt x="515868" y="124960"/>
                  </a:cubicBezTo>
                  <a:cubicBezTo>
                    <a:pt x="515135" y="131191"/>
                    <a:pt x="519900" y="130458"/>
                    <a:pt x="521732" y="132290"/>
                  </a:cubicBezTo>
                  <a:cubicBezTo>
                    <a:pt x="527230" y="137789"/>
                    <a:pt x="537860" y="137055"/>
                    <a:pt x="537860" y="148052"/>
                  </a:cubicBezTo>
                  <a:cubicBezTo>
                    <a:pt x="525764" y="146219"/>
                    <a:pt x="526864" y="171510"/>
                    <a:pt x="509637" y="161247"/>
                  </a:cubicBezTo>
                  <a:cubicBezTo>
                    <a:pt x="505605" y="158681"/>
                    <a:pt x="498274" y="161980"/>
                    <a:pt x="490577" y="162713"/>
                  </a:cubicBezTo>
                  <a:cubicBezTo>
                    <a:pt x="494608" y="152450"/>
                    <a:pt x="497174" y="143287"/>
                    <a:pt x="501573" y="134856"/>
                  </a:cubicBezTo>
                  <a:cubicBezTo>
                    <a:pt x="510370" y="118729"/>
                    <a:pt x="507437" y="112131"/>
                    <a:pt x="488744" y="109565"/>
                  </a:cubicBezTo>
                  <a:cubicBezTo>
                    <a:pt x="489477" y="102234"/>
                    <a:pt x="506338" y="106999"/>
                    <a:pt x="499740" y="97469"/>
                  </a:cubicBezTo>
                  <a:cubicBezTo>
                    <a:pt x="495342" y="90871"/>
                    <a:pt x="484712" y="86840"/>
                    <a:pt x="474815" y="87573"/>
                  </a:cubicBezTo>
                  <a:cubicBezTo>
                    <a:pt x="471517" y="87939"/>
                    <a:pt x="468584" y="91605"/>
                    <a:pt x="471150" y="94537"/>
                  </a:cubicBezTo>
                  <a:cubicBezTo>
                    <a:pt x="485812" y="112131"/>
                    <a:pt x="456122" y="117995"/>
                    <a:pt x="460520" y="133757"/>
                  </a:cubicBezTo>
                  <a:cubicBezTo>
                    <a:pt x="460887" y="135589"/>
                    <a:pt x="449158" y="135956"/>
                    <a:pt x="447325" y="130091"/>
                  </a:cubicBezTo>
                  <a:cubicBezTo>
                    <a:pt x="439261" y="105900"/>
                    <a:pt x="417269" y="103334"/>
                    <a:pt x="397842" y="98569"/>
                  </a:cubicBezTo>
                  <a:cubicBezTo>
                    <a:pt x="387213" y="96003"/>
                    <a:pt x="378049" y="96370"/>
                    <a:pt x="379882" y="80975"/>
                  </a:cubicBezTo>
                  <a:cubicBezTo>
                    <a:pt x="380248" y="77310"/>
                    <a:pt x="381348" y="67047"/>
                    <a:pt x="372551" y="66313"/>
                  </a:cubicBezTo>
                  <a:cubicBezTo>
                    <a:pt x="368886" y="65947"/>
                    <a:pt x="364121" y="69246"/>
                    <a:pt x="361555" y="72545"/>
                  </a:cubicBezTo>
                  <a:cubicBezTo>
                    <a:pt x="356790" y="78043"/>
                    <a:pt x="360089" y="82808"/>
                    <a:pt x="365220" y="86473"/>
                  </a:cubicBezTo>
                  <a:cubicBezTo>
                    <a:pt x="367420" y="87939"/>
                    <a:pt x="369619" y="90138"/>
                    <a:pt x="367786" y="92338"/>
                  </a:cubicBezTo>
                  <a:cubicBezTo>
                    <a:pt x="364121" y="97469"/>
                    <a:pt x="359356" y="95270"/>
                    <a:pt x="354224" y="94903"/>
                  </a:cubicBezTo>
                  <a:cubicBezTo>
                    <a:pt x="331132" y="92338"/>
                    <a:pt x="323801" y="103334"/>
                    <a:pt x="332232" y="125693"/>
                  </a:cubicBezTo>
                  <a:cubicBezTo>
                    <a:pt x="335531" y="134856"/>
                    <a:pt x="341762" y="135956"/>
                    <a:pt x="349459" y="135956"/>
                  </a:cubicBezTo>
                  <a:cubicBezTo>
                    <a:pt x="359722" y="135956"/>
                    <a:pt x="369619" y="130824"/>
                    <a:pt x="380615" y="135223"/>
                  </a:cubicBezTo>
                  <a:cubicBezTo>
                    <a:pt x="389412" y="138521"/>
                    <a:pt x="386846" y="126792"/>
                    <a:pt x="392711" y="123127"/>
                  </a:cubicBezTo>
                  <a:cubicBezTo>
                    <a:pt x="400042" y="136322"/>
                    <a:pt x="389778" y="144753"/>
                    <a:pt x="384280" y="152084"/>
                  </a:cubicBezTo>
                  <a:cubicBezTo>
                    <a:pt x="379882" y="157948"/>
                    <a:pt x="371085" y="156115"/>
                    <a:pt x="365220" y="148785"/>
                  </a:cubicBezTo>
                  <a:cubicBezTo>
                    <a:pt x="355324" y="137055"/>
                    <a:pt x="346160" y="147685"/>
                    <a:pt x="336630" y="150984"/>
                  </a:cubicBezTo>
                  <a:cubicBezTo>
                    <a:pt x="329666" y="159414"/>
                    <a:pt x="322335" y="166379"/>
                    <a:pt x="310240" y="164546"/>
                  </a:cubicBezTo>
                  <a:cubicBezTo>
                    <a:pt x="303642" y="163813"/>
                    <a:pt x="299243" y="161980"/>
                    <a:pt x="301809" y="154283"/>
                  </a:cubicBezTo>
                  <a:cubicBezTo>
                    <a:pt x="302176" y="150984"/>
                    <a:pt x="317937" y="149518"/>
                    <a:pt x="302909" y="144386"/>
                  </a:cubicBezTo>
                  <a:cubicBezTo>
                    <a:pt x="299610" y="143287"/>
                    <a:pt x="297777" y="139255"/>
                    <a:pt x="295945" y="136322"/>
                  </a:cubicBezTo>
                  <a:cubicBezTo>
                    <a:pt x="295211" y="135223"/>
                    <a:pt x="294845" y="134123"/>
                    <a:pt x="293745" y="133023"/>
                  </a:cubicBezTo>
                  <a:cubicBezTo>
                    <a:pt x="287514" y="126059"/>
                    <a:pt x="278351" y="117262"/>
                    <a:pt x="271020" y="119828"/>
                  </a:cubicBezTo>
                  <a:cubicBezTo>
                    <a:pt x="262956" y="122760"/>
                    <a:pt x="262956" y="134490"/>
                    <a:pt x="264056" y="144753"/>
                  </a:cubicBezTo>
                  <a:cubicBezTo>
                    <a:pt x="265888" y="161980"/>
                    <a:pt x="248295" y="180307"/>
                    <a:pt x="231434" y="181040"/>
                  </a:cubicBezTo>
                  <a:cubicBezTo>
                    <a:pt x="225936" y="181407"/>
                    <a:pt x="221537" y="182873"/>
                    <a:pt x="218238" y="186905"/>
                  </a:cubicBezTo>
                  <a:cubicBezTo>
                    <a:pt x="216406" y="188737"/>
                    <a:pt x="215673" y="191303"/>
                    <a:pt x="216772" y="193869"/>
                  </a:cubicBezTo>
                  <a:cubicBezTo>
                    <a:pt x="218238" y="196435"/>
                    <a:pt x="220804" y="196435"/>
                    <a:pt x="223370" y="196068"/>
                  </a:cubicBezTo>
                  <a:cubicBezTo>
                    <a:pt x="227035" y="195335"/>
                    <a:pt x="230334" y="193502"/>
                    <a:pt x="233999" y="192403"/>
                  </a:cubicBezTo>
                  <a:cubicBezTo>
                    <a:pt x="242063" y="189470"/>
                    <a:pt x="249394" y="190203"/>
                    <a:pt x="253426" y="198267"/>
                  </a:cubicBezTo>
                  <a:cubicBezTo>
                    <a:pt x="257824" y="207064"/>
                    <a:pt x="251960" y="211829"/>
                    <a:pt x="244996" y="215861"/>
                  </a:cubicBezTo>
                  <a:cubicBezTo>
                    <a:pt x="234733" y="221726"/>
                    <a:pt x="229601" y="228323"/>
                    <a:pt x="239131" y="240786"/>
                  </a:cubicBezTo>
                  <a:cubicBezTo>
                    <a:pt x="247195" y="251782"/>
                    <a:pt x="235099" y="289169"/>
                    <a:pt x="223370" y="296500"/>
                  </a:cubicBezTo>
                  <a:cubicBezTo>
                    <a:pt x="220071" y="298332"/>
                    <a:pt x="217139" y="300532"/>
                    <a:pt x="214573" y="303097"/>
                  </a:cubicBezTo>
                  <a:cubicBezTo>
                    <a:pt x="207242" y="311528"/>
                    <a:pt x="198812" y="314827"/>
                    <a:pt x="188182" y="308596"/>
                  </a:cubicBezTo>
                  <a:cubicBezTo>
                    <a:pt x="183417" y="306030"/>
                    <a:pt x="177553" y="304197"/>
                    <a:pt x="173887" y="311161"/>
                  </a:cubicBezTo>
                  <a:cubicBezTo>
                    <a:pt x="194047" y="325823"/>
                    <a:pt x="193680" y="328755"/>
                    <a:pt x="171688" y="339385"/>
                  </a:cubicBezTo>
                  <a:cubicBezTo>
                    <a:pt x="168756" y="339751"/>
                    <a:pt x="163991" y="340484"/>
                    <a:pt x="168023" y="344516"/>
                  </a:cubicBezTo>
                  <a:cubicBezTo>
                    <a:pt x="179752" y="354413"/>
                    <a:pt x="165823" y="356612"/>
                    <a:pt x="162891" y="360644"/>
                  </a:cubicBezTo>
                  <a:cubicBezTo>
                    <a:pt x="157759" y="367608"/>
                    <a:pt x="155194" y="359178"/>
                    <a:pt x="151528" y="358078"/>
                  </a:cubicBezTo>
                  <a:cubicBezTo>
                    <a:pt x="133934" y="352580"/>
                    <a:pt x="125504" y="345982"/>
                    <a:pt x="136134" y="326922"/>
                  </a:cubicBezTo>
                  <a:cubicBezTo>
                    <a:pt x="137966" y="323624"/>
                    <a:pt x="128803" y="319225"/>
                    <a:pt x="123305" y="317759"/>
                  </a:cubicBezTo>
                  <a:cubicBezTo>
                    <a:pt x="112675" y="315193"/>
                    <a:pt x="104978" y="308596"/>
                    <a:pt x="93249" y="301998"/>
                  </a:cubicBezTo>
                  <a:cubicBezTo>
                    <a:pt x="99480" y="301998"/>
                    <a:pt x="102412" y="301998"/>
                    <a:pt x="105711" y="301998"/>
                  </a:cubicBezTo>
                  <a:cubicBezTo>
                    <a:pt x="115241" y="302364"/>
                    <a:pt x="123305" y="300165"/>
                    <a:pt x="125871" y="289536"/>
                  </a:cubicBezTo>
                  <a:cubicBezTo>
                    <a:pt x="126970" y="284770"/>
                    <a:pt x="105344" y="271575"/>
                    <a:pt x="99846" y="274507"/>
                  </a:cubicBezTo>
                  <a:cubicBezTo>
                    <a:pt x="88117" y="280739"/>
                    <a:pt x="80786" y="278173"/>
                    <a:pt x="77854" y="265344"/>
                  </a:cubicBezTo>
                  <a:cubicBezTo>
                    <a:pt x="77121" y="262045"/>
                    <a:pt x="75288" y="257647"/>
                    <a:pt x="72723" y="260212"/>
                  </a:cubicBezTo>
                  <a:cubicBezTo>
                    <a:pt x="62826" y="270109"/>
                    <a:pt x="43766" y="255081"/>
                    <a:pt x="37168" y="273774"/>
                  </a:cubicBezTo>
                  <a:cubicBezTo>
                    <a:pt x="36069" y="276340"/>
                    <a:pt x="31670" y="275973"/>
                    <a:pt x="28738" y="274507"/>
                  </a:cubicBezTo>
                  <a:cubicBezTo>
                    <a:pt x="24706" y="272308"/>
                    <a:pt x="23973" y="266077"/>
                    <a:pt x="26172" y="264977"/>
                  </a:cubicBezTo>
                  <a:cubicBezTo>
                    <a:pt x="34969" y="260212"/>
                    <a:pt x="38268" y="248117"/>
                    <a:pt x="48531" y="247017"/>
                  </a:cubicBezTo>
                  <a:cubicBezTo>
                    <a:pt x="55129" y="246284"/>
                    <a:pt x="63192" y="246650"/>
                    <a:pt x="63192" y="240053"/>
                  </a:cubicBezTo>
                  <a:cubicBezTo>
                    <a:pt x="63192" y="233455"/>
                    <a:pt x="58427" y="225025"/>
                    <a:pt x="50364" y="223558"/>
                  </a:cubicBezTo>
                  <a:cubicBezTo>
                    <a:pt x="34969" y="220993"/>
                    <a:pt x="40467" y="209997"/>
                    <a:pt x="40834" y="201933"/>
                  </a:cubicBezTo>
                  <a:cubicBezTo>
                    <a:pt x="40834" y="196801"/>
                    <a:pt x="43033" y="190203"/>
                    <a:pt x="50364" y="190203"/>
                  </a:cubicBezTo>
                  <a:cubicBezTo>
                    <a:pt x="53662" y="190203"/>
                    <a:pt x="58794" y="192403"/>
                    <a:pt x="59894" y="194968"/>
                  </a:cubicBezTo>
                  <a:cubicBezTo>
                    <a:pt x="62826" y="203765"/>
                    <a:pt x="49997" y="197534"/>
                    <a:pt x="49997" y="205965"/>
                  </a:cubicBezTo>
                  <a:cubicBezTo>
                    <a:pt x="57328" y="206698"/>
                    <a:pt x="60993" y="219527"/>
                    <a:pt x="69424" y="214029"/>
                  </a:cubicBezTo>
                  <a:cubicBezTo>
                    <a:pt x="77121" y="208897"/>
                    <a:pt x="70523" y="199000"/>
                    <a:pt x="69057" y="192036"/>
                  </a:cubicBezTo>
                  <a:cubicBezTo>
                    <a:pt x="66858" y="182140"/>
                    <a:pt x="56961" y="174442"/>
                    <a:pt x="68691" y="162347"/>
                  </a:cubicBezTo>
                  <a:cubicBezTo>
                    <a:pt x="74189" y="156848"/>
                    <a:pt x="62093" y="156848"/>
                    <a:pt x="58427" y="153916"/>
                  </a:cubicBezTo>
                  <a:cubicBezTo>
                    <a:pt x="52929" y="149518"/>
                    <a:pt x="48164" y="149151"/>
                    <a:pt x="44866" y="155749"/>
                  </a:cubicBezTo>
                  <a:cubicBezTo>
                    <a:pt x="43033" y="159414"/>
                    <a:pt x="43399" y="163813"/>
                    <a:pt x="42300" y="169677"/>
                  </a:cubicBezTo>
                  <a:cubicBezTo>
                    <a:pt x="29837" y="159414"/>
                    <a:pt x="18475" y="152450"/>
                    <a:pt x="10411" y="171510"/>
                  </a:cubicBezTo>
                  <a:cubicBezTo>
                    <a:pt x="8945" y="174809"/>
                    <a:pt x="7845" y="175175"/>
                    <a:pt x="5279" y="172610"/>
                  </a:cubicBezTo>
                  <a:cubicBezTo>
                    <a:pt x="2347" y="169677"/>
                    <a:pt x="-3151" y="165279"/>
                    <a:pt x="2347" y="162347"/>
                  </a:cubicBezTo>
                  <a:cubicBezTo>
                    <a:pt x="26905" y="148785"/>
                    <a:pt x="40834" y="126059"/>
                    <a:pt x="56961" y="104433"/>
                  </a:cubicBezTo>
                  <a:cubicBezTo>
                    <a:pt x="63192" y="96003"/>
                    <a:pt x="68324" y="91605"/>
                    <a:pt x="57694" y="86473"/>
                  </a:cubicBezTo>
                  <a:cubicBezTo>
                    <a:pt x="45965" y="80608"/>
                    <a:pt x="52929" y="78776"/>
                    <a:pt x="58427" y="75110"/>
                  </a:cubicBezTo>
                  <a:cubicBezTo>
                    <a:pt x="76388" y="62648"/>
                    <a:pt x="79687" y="42122"/>
                    <a:pt x="68324" y="22695"/>
                  </a:cubicBezTo>
                  <a:cubicBezTo>
                    <a:pt x="58794" y="7301"/>
                    <a:pt x="73089" y="5835"/>
                    <a:pt x="81886" y="1436"/>
                  </a:cubicBezTo>
                  <a:cubicBezTo>
                    <a:pt x="90316" y="11699"/>
                    <a:pt x="90316" y="24895"/>
                    <a:pt x="93615" y="36624"/>
                  </a:cubicBezTo>
                  <a:cubicBezTo>
                    <a:pt x="96548" y="47620"/>
                    <a:pt x="96914" y="58616"/>
                    <a:pt x="105344" y="67780"/>
                  </a:cubicBezTo>
                  <a:cubicBezTo>
                    <a:pt x="109376" y="72178"/>
                    <a:pt x="107544" y="78409"/>
                    <a:pt x="103878" y="83541"/>
                  </a:cubicBezTo>
                  <a:cubicBezTo>
                    <a:pt x="101679" y="86473"/>
                    <a:pt x="98380" y="90138"/>
                    <a:pt x="100579" y="93437"/>
                  </a:cubicBezTo>
                  <a:cubicBezTo>
                    <a:pt x="109376" y="105900"/>
                    <a:pt x="102046" y="112131"/>
                    <a:pt x="90316" y="116529"/>
                  </a:cubicBezTo>
                  <a:cubicBezTo>
                    <a:pt x="96548" y="121294"/>
                    <a:pt x="101679" y="118729"/>
                    <a:pt x="106444" y="118362"/>
                  </a:cubicBezTo>
                  <a:cubicBezTo>
                    <a:pt x="111576" y="117995"/>
                    <a:pt x="119273" y="117629"/>
                    <a:pt x="120006" y="121661"/>
                  </a:cubicBezTo>
                  <a:cubicBezTo>
                    <a:pt x="123671" y="139988"/>
                    <a:pt x="146397" y="148052"/>
                    <a:pt x="144564" y="169311"/>
                  </a:cubicBezTo>
                  <a:cubicBezTo>
                    <a:pt x="143831" y="178841"/>
                    <a:pt x="148229" y="183606"/>
                    <a:pt x="157759" y="182873"/>
                  </a:cubicBezTo>
                  <a:cubicBezTo>
                    <a:pt x="165090" y="182140"/>
                    <a:pt x="171688" y="182873"/>
                    <a:pt x="177553" y="190570"/>
                  </a:cubicBezTo>
                  <a:cubicBezTo>
                    <a:pt x="167656" y="171510"/>
                    <a:pt x="168023" y="154283"/>
                    <a:pt x="176453" y="135956"/>
                  </a:cubicBezTo>
                  <a:cubicBezTo>
                    <a:pt x="180851" y="126792"/>
                    <a:pt x="173887" y="125326"/>
                    <a:pt x="166190" y="127892"/>
                  </a:cubicBezTo>
                  <a:cubicBezTo>
                    <a:pt x="159592" y="130091"/>
                    <a:pt x="154094" y="134123"/>
                    <a:pt x="147863" y="137422"/>
                  </a:cubicBezTo>
                  <a:cubicBezTo>
                    <a:pt x="140899" y="141087"/>
                    <a:pt x="133934" y="141454"/>
                    <a:pt x="129903" y="133757"/>
                  </a:cubicBezTo>
                  <a:cubicBezTo>
                    <a:pt x="125504" y="126059"/>
                    <a:pt x="131369" y="122760"/>
                    <a:pt x="137233" y="119828"/>
                  </a:cubicBezTo>
                  <a:cubicBezTo>
                    <a:pt x="136867" y="118362"/>
                    <a:pt x="135767" y="117995"/>
                    <a:pt x="134668" y="117629"/>
                  </a:cubicBezTo>
                  <a:cubicBezTo>
                    <a:pt x="127337" y="114330"/>
                    <a:pt x="114141" y="117995"/>
                    <a:pt x="114141" y="105900"/>
                  </a:cubicBezTo>
                  <a:cubicBezTo>
                    <a:pt x="114141" y="93437"/>
                    <a:pt x="128070" y="97103"/>
                    <a:pt x="135034" y="92338"/>
                  </a:cubicBezTo>
                  <a:cubicBezTo>
                    <a:pt x="149696" y="82808"/>
                    <a:pt x="165823" y="90871"/>
                    <a:pt x="180118" y="84274"/>
                  </a:cubicBezTo>
                  <a:cubicBezTo>
                    <a:pt x="184883" y="82075"/>
                    <a:pt x="188549" y="85373"/>
                    <a:pt x="189282" y="90505"/>
                  </a:cubicBezTo>
                  <a:cubicBezTo>
                    <a:pt x="190015" y="96736"/>
                    <a:pt x="195146" y="99668"/>
                    <a:pt x="198812" y="103700"/>
                  </a:cubicBezTo>
                  <a:cubicBezTo>
                    <a:pt x="206876" y="112497"/>
                    <a:pt x="214939" y="121661"/>
                    <a:pt x="227035" y="114330"/>
                  </a:cubicBezTo>
                  <a:cubicBezTo>
                    <a:pt x="239864" y="106266"/>
                    <a:pt x="238398" y="90871"/>
                    <a:pt x="233633" y="80608"/>
                  </a:cubicBezTo>
                  <a:cubicBezTo>
                    <a:pt x="226302" y="64114"/>
                    <a:pt x="232533" y="58250"/>
                    <a:pt x="246462" y="55317"/>
                  </a:cubicBezTo>
                  <a:cubicBezTo>
                    <a:pt x="257824" y="53118"/>
                    <a:pt x="262590" y="42122"/>
                    <a:pt x="276518" y="38823"/>
                  </a:cubicBezTo>
                  <a:cubicBezTo>
                    <a:pt x="258558" y="24895"/>
                    <a:pt x="238765" y="25628"/>
                    <a:pt x="221904" y="19396"/>
                  </a:cubicBezTo>
                  <a:cubicBezTo>
                    <a:pt x="220071" y="18663"/>
                    <a:pt x="218238" y="19030"/>
                    <a:pt x="216406" y="18663"/>
                  </a:cubicBezTo>
                  <a:cubicBezTo>
                    <a:pt x="209075" y="16831"/>
                    <a:pt x="196246" y="19396"/>
                    <a:pt x="196979" y="9133"/>
                  </a:cubicBezTo>
                  <a:cubicBezTo>
                    <a:pt x="198079" y="-4062"/>
                    <a:pt x="210908" y="703"/>
                    <a:pt x="219704" y="1436"/>
                  </a:cubicBezTo>
                  <a:cubicBezTo>
                    <a:pt x="221537" y="1803"/>
                    <a:pt x="223370" y="2169"/>
                    <a:pt x="224836" y="2536"/>
                  </a:cubicBezTo>
                  <a:cubicBezTo>
                    <a:pt x="247561" y="5468"/>
                    <a:pt x="269554" y="12799"/>
                    <a:pt x="292279" y="16464"/>
                  </a:cubicBezTo>
                  <a:cubicBezTo>
                    <a:pt x="340662" y="20130"/>
                    <a:pt x="386480" y="35524"/>
                    <a:pt x="434496" y="40656"/>
                  </a:cubicBezTo>
                  <a:cubicBezTo>
                    <a:pt x="446225" y="41755"/>
                    <a:pt x="457955" y="41389"/>
                    <a:pt x="470050" y="41755"/>
                  </a:cubicBezTo>
                  <a:cubicBezTo>
                    <a:pt x="472983" y="41755"/>
                    <a:pt x="475915" y="42122"/>
                    <a:pt x="478481" y="42488"/>
                  </a:cubicBezTo>
                  <a:cubicBezTo>
                    <a:pt x="515135" y="50552"/>
                    <a:pt x="552155" y="51652"/>
                    <a:pt x="589542" y="46887"/>
                  </a:cubicBezTo>
                  <a:cubicBezTo>
                    <a:pt x="641957" y="40656"/>
                    <a:pt x="691440" y="48353"/>
                    <a:pt x="737257" y="75110"/>
                  </a:cubicBezTo>
                  <a:cubicBezTo>
                    <a:pt x="741656" y="77676"/>
                    <a:pt x="745687" y="80608"/>
                    <a:pt x="748620" y="84640"/>
                  </a:cubicBezTo>
                  <a:cubicBezTo>
                    <a:pt x="752652" y="95270"/>
                    <a:pt x="743488" y="95270"/>
                    <a:pt x="737624" y="97469"/>
                  </a:cubicBezTo>
                  <a:cubicBezTo>
                    <a:pt x="730659" y="100035"/>
                    <a:pt x="722596" y="99302"/>
                    <a:pt x="718197" y="106633"/>
                  </a:cubicBezTo>
                  <a:cubicBezTo>
                    <a:pt x="734691" y="112497"/>
                    <a:pt x="740922" y="109565"/>
                    <a:pt x="754484" y="90138"/>
                  </a:cubicBezTo>
                  <a:cubicBezTo>
                    <a:pt x="764014" y="87206"/>
                    <a:pt x="771345" y="95270"/>
                    <a:pt x="780142" y="95270"/>
                  </a:cubicBezTo>
                  <a:cubicBezTo>
                    <a:pt x="783807" y="94903"/>
                    <a:pt x="787839" y="92704"/>
                    <a:pt x="791505" y="95270"/>
                  </a:cubicBezTo>
                  <a:cubicBezTo>
                    <a:pt x="796270" y="102967"/>
                    <a:pt x="802501" y="96370"/>
                    <a:pt x="807632" y="96736"/>
                  </a:cubicBezTo>
                  <a:cubicBezTo>
                    <a:pt x="819728" y="98202"/>
                    <a:pt x="823760" y="105533"/>
                    <a:pt x="821928" y="11616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8C81251-E0FE-415D-9FFF-B4D8E4C616B1}"/>
                </a:ext>
              </a:extLst>
            </p:cNvPr>
            <p:cNvSpPr/>
            <p:nvPr/>
          </p:nvSpPr>
          <p:spPr>
            <a:xfrm>
              <a:off x="10285122" y="4952515"/>
              <a:ext cx="266812" cy="518913"/>
            </a:xfrm>
            <a:custGeom>
              <a:avLst/>
              <a:gdLst>
                <a:gd name="connsiteX0" fmla="*/ 205534 w 266812"/>
                <a:gd name="connsiteY0" fmla="*/ 324234 h 518913"/>
                <a:gd name="connsiteX1" fmla="*/ 183542 w 266812"/>
                <a:gd name="connsiteY1" fmla="*/ 328632 h 518913"/>
                <a:gd name="connsiteX2" fmla="*/ 228993 w 266812"/>
                <a:gd name="connsiteY2" fmla="*/ 339262 h 518913"/>
                <a:gd name="connsiteX3" fmla="*/ 250619 w 266812"/>
                <a:gd name="connsiteY3" fmla="*/ 345127 h 518913"/>
                <a:gd name="connsiteX4" fmla="*/ 266746 w 266812"/>
                <a:gd name="connsiteY4" fmla="*/ 355756 h 518913"/>
                <a:gd name="connsiteX5" fmla="*/ 252818 w 266812"/>
                <a:gd name="connsiteY5" fmla="*/ 366386 h 518913"/>
                <a:gd name="connsiteX6" fmla="*/ 225694 w 266812"/>
                <a:gd name="connsiteY6" fmla="*/ 380314 h 518913"/>
                <a:gd name="connsiteX7" fmla="*/ 222029 w 266812"/>
                <a:gd name="connsiteY7" fmla="*/ 393510 h 518913"/>
                <a:gd name="connsiteX8" fmla="*/ 221295 w 266812"/>
                <a:gd name="connsiteY8" fmla="*/ 432363 h 518913"/>
                <a:gd name="connsiteX9" fmla="*/ 193072 w 266812"/>
                <a:gd name="connsiteY9" fmla="*/ 437494 h 518913"/>
                <a:gd name="connsiteX10" fmla="*/ 169614 w 266812"/>
                <a:gd name="connsiteY10" fmla="*/ 404506 h 518913"/>
                <a:gd name="connsiteX11" fmla="*/ 138458 w 266812"/>
                <a:gd name="connsiteY11" fmla="*/ 408171 h 518913"/>
                <a:gd name="connsiteX12" fmla="*/ 128928 w 266812"/>
                <a:gd name="connsiteY12" fmla="*/ 412203 h 518913"/>
                <a:gd name="connsiteX13" fmla="*/ 113900 w 266812"/>
                <a:gd name="connsiteY13" fmla="*/ 416602 h 518913"/>
                <a:gd name="connsiteX14" fmla="*/ 102537 w 266812"/>
                <a:gd name="connsiteY14" fmla="*/ 422466 h 518913"/>
                <a:gd name="connsiteX15" fmla="*/ 111700 w 266812"/>
                <a:gd name="connsiteY15" fmla="*/ 429430 h 518913"/>
                <a:gd name="connsiteX16" fmla="*/ 125995 w 266812"/>
                <a:gd name="connsiteY16" fmla="*/ 433096 h 518913"/>
                <a:gd name="connsiteX17" fmla="*/ 132593 w 266812"/>
                <a:gd name="connsiteY17" fmla="*/ 440060 h 518913"/>
                <a:gd name="connsiteX18" fmla="*/ 125262 w 266812"/>
                <a:gd name="connsiteY18" fmla="*/ 443725 h 518913"/>
                <a:gd name="connsiteX19" fmla="*/ 116465 w 266812"/>
                <a:gd name="connsiteY19" fmla="*/ 447024 h 518913"/>
                <a:gd name="connsiteX20" fmla="*/ 119031 w 266812"/>
                <a:gd name="connsiteY20" fmla="*/ 453256 h 518913"/>
                <a:gd name="connsiteX21" fmla="*/ 129294 w 266812"/>
                <a:gd name="connsiteY21" fmla="*/ 453622 h 518913"/>
                <a:gd name="connsiteX22" fmla="*/ 153486 w 266812"/>
                <a:gd name="connsiteY22" fmla="*/ 440060 h 518913"/>
                <a:gd name="connsiteX23" fmla="*/ 165582 w 266812"/>
                <a:gd name="connsiteY23" fmla="*/ 440793 h 518913"/>
                <a:gd name="connsiteX24" fmla="*/ 167414 w 266812"/>
                <a:gd name="connsiteY24" fmla="*/ 452522 h 518913"/>
                <a:gd name="connsiteX25" fmla="*/ 166681 w 266812"/>
                <a:gd name="connsiteY25" fmla="*/ 504204 h 518913"/>
                <a:gd name="connsiteX26" fmla="*/ 161550 w 266812"/>
                <a:gd name="connsiteY26" fmla="*/ 518133 h 518913"/>
                <a:gd name="connsiteX27" fmla="*/ 153486 w 266812"/>
                <a:gd name="connsiteY27" fmla="*/ 510069 h 518913"/>
                <a:gd name="connsiteX28" fmla="*/ 146522 w 266812"/>
                <a:gd name="connsiteY28" fmla="*/ 505304 h 518913"/>
                <a:gd name="connsiteX29" fmla="*/ 125262 w 266812"/>
                <a:gd name="connsiteY29" fmla="*/ 482945 h 518913"/>
                <a:gd name="connsiteX30" fmla="*/ 102537 w 266812"/>
                <a:gd name="connsiteY30" fmla="*/ 466084 h 518913"/>
                <a:gd name="connsiteX31" fmla="*/ 104370 w 266812"/>
                <a:gd name="connsiteY31" fmla="*/ 445192 h 518913"/>
                <a:gd name="connsiteX32" fmla="*/ 85676 w 266812"/>
                <a:gd name="connsiteY32" fmla="*/ 442993 h 518913"/>
                <a:gd name="connsiteX33" fmla="*/ 66983 w 266812"/>
                <a:gd name="connsiteY33" fmla="*/ 436761 h 518913"/>
                <a:gd name="connsiteX34" fmla="*/ 80178 w 266812"/>
                <a:gd name="connsiteY34" fmla="*/ 428331 h 518913"/>
                <a:gd name="connsiteX35" fmla="*/ 81644 w 266812"/>
                <a:gd name="connsiteY35" fmla="*/ 416968 h 518913"/>
                <a:gd name="connsiteX36" fmla="*/ 80178 w 266812"/>
                <a:gd name="connsiteY36" fmla="*/ 403406 h 518913"/>
                <a:gd name="connsiteX37" fmla="*/ 76879 w 266812"/>
                <a:gd name="connsiteY37" fmla="*/ 378115 h 518913"/>
                <a:gd name="connsiteX38" fmla="*/ 71015 w 266812"/>
                <a:gd name="connsiteY38" fmla="*/ 376282 h 518913"/>
                <a:gd name="connsiteX39" fmla="*/ 66250 w 266812"/>
                <a:gd name="connsiteY39" fmla="*/ 320569 h 518913"/>
                <a:gd name="connsiteX40" fmla="*/ 64050 w 266812"/>
                <a:gd name="connsiteY40" fmla="*/ 310305 h 518913"/>
                <a:gd name="connsiteX41" fmla="*/ 25930 w 266812"/>
                <a:gd name="connsiteY41" fmla="*/ 311772 h 518913"/>
                <a:gd name="connsiteX42" fmla="*/ 6504 w 266812"/>
                <a:gd name="connsiteY42" fmla="*/ 309206 h 518913"/>
                <a:gd name="connsiteX43" fmla="*/ 6504 w 266812"/>
                <a:gd name="connsiteY43" fmla="*/ 267054 h 518913"/>
                <a:gd name="connsiteX44" fmla="*/ 25197 w 266812"/>
                <a:gd name="connsiteY44" fmla="*/ 260823 h 518913"/>
                <a:gd name="connsiteX45" fmla="*/ 61851 w 266812"/>
                <a:gd name="connsiteY45" fmla="*/ 272186 h 518913"/>
                <a:gd name="connsiteX46" fmla="*/ 72481 w 266812"/>
                <a:gd name="connsiteY46" fmla="*/ 228201 h 518913"/>
                <a:gd name="connsiteX47" fmla="*/ 83110 w 266812"/>
                <a:gd name="connsiteY47" fmla="*/ 208774 h 518913"/>
                <a:gd name="connsiteX48" fmla="*/ 99605 w 266812"/>
                <a:gd name="connsiteY48" fmla="*/ 201444 h 518913"/>
                <a:gd name="connsiteX49" fmla="*/ 104736 w 266812"/>
                <a:gd name="connsiteY49" fmla="*/ 215005 h 518913"/>
                <a:gd name="connsiteX50" fmla="*/ 120497 w 266812"/>
                <a:gd name="connsiteY50" fmla="*/ 244328 h 518913"/>
                <a:gd name="connsiteX51" fmla="*/ 102537 w 266812"/>
                <a:gd name="connsiteY51" fmla="*/ 177985 h 518913"/>
                <a:gd name="connsiteX52" fmla="*/ 97039 w 266812"/>
                <a:gd name="connsiteY52" fmla="*/ 185682 h 518913"/>
                <a:gd name="connsiteX53" fmla="*/ 90075 w 266812"/>
                <a:gd name="connsiteY53" fmla="*/ 193013 h 518913"/>
                <a:gd name="connsiteX54" fmla="*/ 80178 w 266812"/>
                <a:gd name="connsiteY54" fmla="*/ 185316 h 518913"/>
                <a:gd name="connsiteX55" fmla="*/ 79445 w 266812"/>
                <a:gd name="connsiteY55" fmla="*/ 174320 h 518913"/>
                <a:gd name="connsiteX56" fmla="*/ 72847 w 266812"/>
                <a:gd name="connsiteY56" fmla="*/ 116407 h 518913"/>
                <a:gd name="connsiteX57" fmla="*/ 73580 w 266812"/>
                <a:gd name="connsiteY57" fmla="*/ 98813 h 518913"/>
                <a:gd name="connsiteX58" fmla="*/ 82011 w 266812"/>
                <a:gd name="connsiteY58" fmla="*/ 65458 h 518913"/>
                <a:gd name="connsiteX59" fmla="*/ 93007 w 266812"/>
                <a:gd name="connsiteY59" fmla="*/ 5345 h 518913"/>
                <a:gd name="connsiteX60" fmla="*/ 121963 w 266812"/>
                <a:gd name="connsiteY60" fmla="*/ 214 h 518913"/>
                <a:gd name="connsiteX61" fmla="*/ 135159 w 266812"/>
                <a:gd name="connsiteY61" fmla="*/ 14142 h 518913"/>
                <a:gd name="connsiteX62" fmla="*/ 128195 w 266812"/>
                <a:gd name="connsiteY62" fmla="*/ 33202 h 518913"/>
                <a:gd name="connsiteX63" fmla="*/ 128928 w 266812"/>
                <a:gd name="connsiteY63" fmla="*/ 50796 h 518913"/>
                <a:gd name="connsiteX64" fmla="*/ 180243 w 266812"/>
                <a:gd name="connsiteY64" fmla="*/ 132168 h 518913"/>
                <a:gd name="connsiteX65" fmla="*/ 207000 w 266812"/>
                <a:gd name="connsiteY65" fmla="*/ 150128 h 518913"/>
                <a:gd name="connsiteX66" fmla="*/ 225694 w 266812"/>
                <a:gd name="connsiteY66" fmla="*/ 172853 h 518913"/>
                <a:gd name="connsiteX67" fmla="*/ 219463 w 266812"/>
                <a:gd name="connsiteY67" fmla="*/ 231500 h 518913"/>
                <a:gd name="connsiteX68" fmla="*/ 212499 w 266812"/>
                <a:gd name="connsiteY68" fmla="*/ 242129 h 518913"/>
                <a:gd name="connsiteX69" fmla="*/ 207000 w 266812"/>
                <a:gd name="connsiteY69" fmla="*/ 261922 h 518913"/>
                <a:gd name="connsiteX70" fmla="*/ 207734 w 266812"/>
                <a:gd name="connsiteY70" fmla="*/ 271086 h 518913"/>
                <a:gd name="connsiteX71" fmla="*/ 205534 w 266812"/>
                <a:gd name="connsiteY71" fmla="*/ 324234 h 5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6812" h="518913">
                  <a:moveTo>
                    <a:pt x="205534" y="324234"/>
                  </a:moveTo>
                  <a:cubicBezTo>
                    <a:pt x="198937" y="325700"/>
                    <a:pt x="190873" y="318369"/>
                    <a:pt x="183542" y="328632"/>
                  </a:cubicBezTo>
                  <a:cubicBezTo>
                    <a:pt x="199303" y="332298"/>
                    <a:pt x="214331" y="335597"/>
                    <a:pt x="228993" y="339262"/>
                  </a:cubicBezTo>
                  <a:cubicBezTo>
                    <a:pt x="236324" y="341095"/>
                    <a:pt x="243288" y="342927"/>
                    <a:pt x="250619" y="345127"/>
                  </a:cubicBezTo>
                  <a:cubicBezTo>
                    <a:pt x="257216" y="346959"/>
                    <a:pt x="266013" y="348425"/>
                    <a:pt x="266746" y="355756"/>
                  </a:cubicBezTo>
                  <a:cubicBezTo>
                    <a:pt x="267846" y="365286"/>
                    <a:pt x="255017" y="362354"/>
                    <a:pt x="252818" y="366386"/>
                  </a:cubicBezTo>
                  <a:cubicBezTo>
                    <a:pt x="246587" y="378482"/>
                    <a:pt x="235590" y="377382"/>
                    <a:pt x="225694" y="380314"/>
                  </a:cubicBezTo>
                  <a:cubicBezTo>
                    <a:pt x="219463" y="382147"/>
                    <a:pt x="215431" y="385079"/>
                    <a:pt x="222029" y="393510"/>
                  </a:cubicBezTo>
                  <a:cubicBezTo>
                    <a:pt x="231559" y="405239"/>
                    <a:pt x="226427" y="421000"/>
                    <a:pt x="221295" y="432363"/>
                  </a:cubicBezTo>
                  <a:cubicBezTo>
                    <a:pt x="216897" y="441893"/>
                    <a:pt x="202235" y="445192"/>
                    <a:pt x="193072" y="437494"/>
                  </a:cubicBezTo>
                  <a:cubicBezTo>
                    <a:pt x="182809" y="429430"/>
                    <a:pt x="165948" y="424299"/>
                    <a:pt x="169614" y="404506"/>
                  </a:cubicBezTo>
                  <a:cubicBezTo>
                    <a:pt x="159350" y="409271"/>
                    <a:pt x="149820" y="416968"/>
                    <a:pt x="138458" y="408171"/>
                  </a:cubicBezTo>
                  <a:cubicBezTo>
                    <a:pt x="136992" y="407072"/>
                    <a:pt x="130394" y="409638"/>
                    <a:pt x="128928" y="412203"/>
                  </a:cubicBezTo>
                  <a:cubicBezTo>
                    <a:pt x="124896" y="419167"/>
                    <a:pt x="122330" y="423199"/>
                    <a:pt x="113900" y="416602"/>
                  </a:cubicBezTo>
                  <a:cubicBezTo>
                    <a:pt x="108768" y="412570"/>
                    <a:pt x="103637" y="418434"/>
                    <a:pt x="102537" y="422466"/>
                  </a:cubicBezTo>
                  <a:cubicBezTo>
                    <a:pt x="99605" y="431263"/>
                    <a:pt x="107668" y="428331"/>
                    <a:pt x="111700" y="429430"/>
                  </a:cubicBezTo>
                  <a:cubicBezTo>
                    <a:pt x="116465" y="430897"/>
                    <a:pt x="121230" y="431996"/>
                    <a:pt x="125995" y="433096"/>
                  </a:cubicBezTo>
                  <a:cubicBezTo>
                    <a:pt x="130027" y="433829"/>
                    <a:pt x="133693" y="435295"/>
                    <a:pt x="132593" y="440060"/>
                  </a:cubicBezTo>
                  <a:cubicBezTo>
                    <a:pt x="131860" y="443725"/>
                    <a:pt x="128561" y="444459"/>
                    <a:pt x="125262" y="443725"/>
                  </a:cubicBezTo>
                  <a:cubicBezTo>
                    <a:pt x="121230" y="442626"/>
                    <a:pt x="117565" y="442259"/>
                    <a:pt x="116465" y="447024"/>
                  </a:cubicBezTo>
                  <a:cubicBezTo>
                    <a:pt x="116099" y="448857"/>
                    <a:pt x="117565" y="451789"/>
                    <a:pt x="119031" y="453256"/>
                  </a:cubicBezTo>
                  <a:cubicBezTo>
                    <a:pt x="121963" y="456188"/>
                    <a:pt x="126728" y="456188"/>
                    <a:pt x="129294" y="453622"/>
                  </a:cubicBezTo>
                  <a:cubicBezTo>
                    <a:pt x="135892" y="446291"/>
                    <a:pt x="145422" y="444459"/>
                    <a:pt x="153486" y="440060"/>
                  </a:cubicBezTo>
                  <a:cubicBezTo>
                    <a:pt x="157884" y="437861"/>
                    <a:pt x="161550" y="437128"/>
                    <a:pt x="165582" y="440793"/>
                  </a:cubicBezTo>
                  <a:cubicBezTo>
                    <a:pt x="169614" y="444459"/>
                    <a:pt x="169247" y="447757"/>
                    <a:pt x="167414" y="452522"/>
                  </a:cubicBezTo>
                  <a:cubicBezTo>
                    <a:pt x="159717" y="469750"/>
                    <a:pt x="153119" y="486244"/>
                    <a:pt x="166681" y="504204"/>
                  </a:cubicBezTo>
                  <a:cubicBezTo>
                    <a:pt x="169980" y="508603"/>
                    <a:pt x="167781" y="515934"/>
                    <a:pt x="161550" y="518133"/>
                  </a:cubicBezTo>
                  <a:cubicBezTo>
                    <a:pt x="154585" y="520699"/>
                    <a:pt x="152386" y="516667"/>
                    <a:pt x="153486" y="510069"/>
                  </a:cubicBezTo>
                  <a:cubicBezTo>
                    <a:pt x="154585" y="503471"/>
                    <a:pt x="150553" y="504937"/>
                    <a:pt x="146522" y="505304"/>
                  </a:cubicBezTo>
                  <a:cubicBezTo>
                    <a:pt x="124529" y="507137"/>
                    <a:pt x="123796" y="505671"/>
                    <a:pt x="125262" y="482945"/>
                  </a:cubicBezTo>
                  <a:cubicBezTo>
                    <a:pt x="126362" y="467551"/>
                    <a:pt x="114633" y="467184"/>
                    <a:pt x="102537" y="466084"/>
                  </a:cubicBezTo>
                  <a:cubicBezTo>
                    <a:pt x="103270" y="459120"/>
                    <a:pt x="113167" y="453622"/>
                    <a:pt x="104370" y="445192"/>
                  </a:cubicBezTo>
                  <a:cubicBezTo>
                    <a:pt x="97772" y="438961"/>
                    <a:pt x="92274" y="441526"/>
                    <a:pt x="85676" y="442993"/>
                  </a:cubicBezTo>
                  <a:cubicBezTo>
                    <a:pt x="78345" y="444825"/>
                    <a:pt x="69182" y="446291"/>
                    <a:pt x="66983" y="436761"/>
                  </a:cubicBezTo>
                  <a:cubicBezTo>
                    <a:pt x="64050" y="424666"/>
                    <a:pt x="74313" y="429797"/>
                    <a:pt x="80178" y="428331"/>
                  </a:cubicBezTo>
                  <a:cubicBezTo>
                    <a:pt x="89708" y="426498"/>
                    <a:pt x="86776" y="421000"/>
                    <a:pt x="81644" y="416968"/>
                  </a:cubicBezTo>
                  <a:cubicBezTo>
                    <a:pt x="76146" y="412570"/>
                    <a:pt x="71015" y="408904"/>
                    <a:pt x="80178" y="403406"/>
                  </a:cubicBezTo>
                  <a:cubicBezTo>
                    <a:pt x="97039" y="392777"/>
                    <a:pt x="84210" y="385446"/>
                    <a:pt x="76879" y="378115"/>
                  </a:cubicBezTo>
                  <a:cubicBezTo>
                    <a:pt x="75780" y="377015"/>
                    <a:pt x="69915" y="377749"/>
                    <a:pt x="71015" y="376282"/>
                  </a:cubicBezTo>
                  <a:cubicBezTo>
                    <a:pt x="82377" y="356489"/>
                    <a:pt x="63317" y="339262"/>
                    <a:pt x="66250" y="320569"/>
                  </a:cubicBezTo>
                  <a:cubicBezTo>
                    <a:pt x="71015" y="314337"/>
                    <a:pt x="70648" y="312505"/>
                    <a:pt x="64050" y="310305"/>
                  </a:cubicBezTo>
                  <a:cubicBezTo>
                    <a:pt x="51222" y="306273"/>
                    <a:pt x="39126" y="312871"/>
                    <a:pt x="25930" y="311772"/>
                  </a:cubicBezTo>
                  <a:cubicBezTo>
                    <a:pt x="19333" y="311039"/>
                    <a:pt x="13102" y="309572"/>
                    <a:pt x="6504" y="309206"/>
                  </a:cubicBezTo>
                  <a:cubicBezTo>
                    <a:pt x="-4859" y="295277"/>
                    <a:pt x="1006" y="280616"/>
                    <a:pt x="6504" y="267054"/>
                  </a:cubicBezTo>
                  <a:cubicBezTo>
                    <a:pt x="9803" y="258990"/>
                    <a:pt x="16767" y="256791"/>
                    <a:pt x="25197" y="260823"/>
                  </a:cubicBezTo>
                  <a:cubicBezTo>
                    <a:pt x="36560" y="266321"/>
                    <a:pt x="49389" y="265588"/>
                    <a:pt x="61851" y="272186"/>
                  </a:cubicBezTo>
                  <a:cubicBezTo>
                    <a:pt x="58186" y="254592"/>
                    <a:pt x="65517" y="241030"/>
                    <a:pt x="72481" y="228201"/>
                  </a:cubicBezTo>
                  <a:cubicBezTo>
                    <a:pt x="75780" y="221603"/>
                    <a:pt x="81278" y="216472"/>
                    <a:pt x="83110" y="208774"/>
                  </a:cubicBezTo>
                  <a:cubicBezTo>
                    <a:pt x="84943" y="199977"/>
                    <a:pt x="92640" y="199611"/>
                    <a:pt x="99605" y="201444"/>
                  </a:cubicBezTo>
                  <a:cubicBezTo>
                    <a:pt x="106935" y="203276"/>
                    <a:pt x="106935" y="209141"/>
                    <a:pt x="104736" y="215005"/>
                  </a:cubicBezTo>
                  <a:cubicBezTo>
                    <a:pt x="98872" y="230767"/>
                    <a:pt x="109501" y="237364"/>
                    <a:pt x="120497" y="244328"/>
                  </a:cubicBezTo>
                  <a:cubicBezTo>
                    <a:pt x="117198" y="221237"/>
                    <a:pt x="130027" y="194113"/>
                    <a:pt x="102537" y="177985"/>
                  </a:cubicBezTo>
                  <a:cubicBezTo>
                    <a:pt x="98138" y="179451"/>
                    <a:pt x="98138" y="182750"/>
                    <a:pt x="97039" y="185682"/>
                  </a:cubicBezTo>
                  <a:cubicBezTo>
                    <a:pt x="95939" y="188981"/>
                    <a:pt x="94840" y="193380"/>
                    <a:pt x="90075" y="193013"/>
                  </a:cubicBezTo>
                  <a:cubicBezTo>
                    <a:pt x="85310" y="192647"/>
                    <a:pt x="82377" y="189348"/>
                    <a:pt x="80178" y="185316"/>
                  </a:cubicBezTo>
                  <a:cubicBezTo>
                    <a:pt x="78345" y="181650"/>
                    <a:pt x="77979" y="177252"/>
                    <a:pt x="79445" y="174320"/>
                  </a:cubicBezTo>
                  <a:cubicBezTo>
                    <a:pt x="90075" y="153427"/>
                    <a:pt x="76146" y="135467"/>
                    <a:pt x="72847" y="116407"/>
                  </a:cubicBezTo>
                  <a:cubicBezTo>
                    <a:pt x="71748" y="110175"/>
                    <a:pt x="68815" y="103944"/>
                    <a:pt x="73580" y="98813"/>
                  </a:cubicBezTo>
                  <a:cubicBezTo>
                    <a:pt x="82744" y="88916"/>
                    <a:pt x="81278" y="77187"/>
                    <a:pt x="82011" y="65458"/>
                  </a:cubicBezTo>
                  <a:cubicBezTo>
                    <a:pt x="84943" y="45298"/>
                    <a:pt x="93007" y="26238"/>
                    <a:pt x="93007" y="5345"/>
                  </a:cubicBezTo>
                  <a:cubicBezTo>
                    <a:pt x="101804" y="-519"/>
                    <a:pt x="112433" y="2046"/>
                    <a:pt x="121963" y="214"/>
                  </a:cubicBezTo>
                  <a:cubicBezTo>
                    <a:pt x="130394" y="-1252"/>
                    <a:pt x="135892" y="4979"/>
                    <a:pt x="135159" y="14142"/>
                  </a:cubicBezTo>
                  <a:cubicBezTo>
                    <a:pt x="134792" y="21106"/>
                    <a:pt x="133326" y="28437"/>
                    <a:pt x="128195" y="33202"/>
                  </a:cubicBezTo>
                  <a:cubicBezTo>
                    <a:pt x="120864" y="40166"/>
                    <a:pt x="124896" y="44932"/>
                    <a:pt x="128928" y="50796"/>
                  </a:cubicBezTo>
                  <a:cubicBezTo>
                    <a:pt x="146155" y="77920"/>
                    <a:pt x="167048" y="102478"/>
                    <a:pt x="180243" y="132168"/>
                  </a:cubicBezTo>
                  <a:cubicBezTo>
                    <a:pt x="185008" y="143530"/>
                    <a:pt x="195271" y="148662"/>
                    <a:pt x="207000" y="150128"/>
                  </a:cubicBezTo>
                  <a:cubicBezTo>
                    <a:pt x="221295" y="151594"/>
                    <a:pt x="225327" y="159658"/>
                    <a:pt x="225694" y="172853"/>
                  </a:cubicBezTo>
                  <a:cubicBezTo>
                    <a:pt x="226060" y="192647"/>
                    <a:pt x="215064" y="211340"/>
                    <a:pt x="219463" y="231500"/>
                  </a:cubicBezTo>
                  <a:cubicBezTo>
                    <a:pt x="220196" y="235532"/>
                    <a:pt x="215797" y="239197"/>
                    <a:pt x="212499" y="242129"/>
                  </a:cubicBezTo>
                  <a:cubicBezTo>
                    <a:pt x="205901" y="247627"/>
                    <a:pt x="203702" y="253859"/>
                    <a:pt x="207000" y="261922"/>
                  </a:cubicBezTo>
                  <a:cubicBezTo>
                    <a:pt x="208100" y="264855"/>
                    <a:pt x="209566" y="268520"/>
                    <a:pt x="207734" y="271086"/>
                  </a:cubicBezTo>
                  <a:cubicBezTo>
                    <a:pt x="193805" y="288313"/>
                    <a:pt x="203702" y="306273"/>
                    <a:pt x="205534" y="324234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00BF0B5-5ED4-4E6B-9695-A2E561E31FF2}"/>
                </a:ext>
              </a:extLst>
            </p:cNvPr>
            <p:cNvSpPr/>
            <p:nvPr/>
          </p:nvSpPr>
          <p:spPr>
            <a:xfrm>
              <a:off x="10435027" y="5381579"/>
              <a:ext cx="225549" cy="471227"/>
            </a:xfrm>
            <a:custGeom>
              <a:avLst/>
              <a:gdLst>
                <a:gd name="connsiteX0" fmla="*/ 138100 w 225549"/>
                <a:gd name="connsiteY0" fmla="*/ 45451 h 471227"/>
                <a:gd name="connsiteX1" fmla="*/ 162658 w 225549"/>
                <a:gd name="connsiteY1" fmla="*/ 42885 h 471227"/>
                <a:gd name="connsiteX2" fmla="*/ 171822 w 225549"/>
                <a:gd name="connsiteY2" fmla="*/ 41785 h 471227"/>
                <a:gd name="connsiteX3" fmla="*/ 168156 w 225549"/>
                <a:gd name="connsiteY3" fmla="*/ 64144 h 471227"/>
                <a:gd name="connsiteX4" fmla="*/ 169623 w 225549"/>
                <a:gd name="connsiteY4" fmla="*/ 83571 h 471227"/>
                <a:gd name="connsiteX5" fmla="*/ 171822 w 225549"/>
                <a:gd name="connsiteY5" fmla="*/ 94200 h 471227"/>
                <a:gd name="connsiteX6" fmla="*/ 171822 w 225549"/>
                <a:gd name="connsiteY6" fmla="*/ 97866 h 471227"/>
                <a:gd name="connsiteX7" fmla="*/ 183184 w 225549"/>
                <a:gd name="connsiteY7" fmla="*/ 120591 h 471227"/>
                <a:gd name="connsiteX8" fmla="*/ 183184 w 225549"/>
                <a:gd name="connsiteY8" fmla="*/ 120591 h 471227"/>
                <a:gd name="connsiteX9" fmla="*/ 180252 w 225549"/>
                <a:gd name="connsiteY9" fmla="*/ 134520 h 471227"/>
                <a:gd name="connsiteX10" fmla="*/ 183918 w 225549"/>
                <a:gd name="connsiteY10" fmla="*/ 156879 h 471227"/>
                <a:gd name="connsiteX11" fmla="*/ 174388 w 225549"/>
                <a:gd name="connsiteY11" fmla="*/ 172640 h 471227"/>
                <a:gd name="connsiteX12" fmla="*/ 190149 w 225549"/>
                <a:gd name="connsiteY12" fmla="*/ 174472 h 471227"/>
                <a:gd name="connsiteX13" fmla="*/ 201511 w 225549"/>
                <a:gd name="connsiteY13" fmla="*/ 185469 h 471227"/>
                <a:gd name="connsiteX14" fmla="*/ 204077 w 225549"/>
                <a:gd name="connsiteY14" fmla="*/ 206361 h 471227"/>
                <a:gd name="connsiteX15" fmla="*/ 200778 w 225549"/>
                <a:gd name="connsiteY15" fmla="*/ 212592 h 471227"/>
                <a:gd name="connsiteX16" fmla="*/ 185384 w 225549"/>
                <a:gd name="connsiteY16" fmla="*/ 242282 h 471227"/>
                <a:gd name="connsiteX17" fmla="*/ 198213 w 225549"/>
                <a:gd name="connsiteY17" fmla="*/ 244481 h 471227"/>
                <a:gd name="connsiteX18" fmla="*/ 198213 w 225549"/>
                <a:gd name="connsiteY18" fmla="*/ 255844 h 471227"/>
                <a:gd name="connsiteX19" fmla="*/ 191615 w 225549"/>
                <a:gd name="connsiteY19" fmla="*/ 264641 h 471227"/>
                <a:gd name="connsiteX20" fmla="*/ 184651 w 225549"/>
                <a:gd name="connsiteY20" fmla="*/ 275270 h 471227"/>
                <a:gd name="connsiteX21" fmla="*/ 197846 w 225549"/>
                <a:gd name="connsiteY21" fmla="*/ 282235 h 471227"/>
                <a:gd name="connsiteX22" fmla="*/ 205543 w 225549"/>
                <a:gd name="connsiteY22" fmla="*/ 308625 h 471227"/>
                <a:gd name="connsiteX23" fmla="*/ 224237 w 225549"/>
                <a:gd name="connsiteY23" fmla="*/ 323654 h 471227"/>
                <a:gd name="connsiteX24" fmla="*/ 220571 w 225549"/>
                <a:gd name="connsiteY24" fmla="*/ 335016 h 471227"/>
                <a:gd name="connsiteX25" fmla="*/ 209209 w 225549"/>
                <a:gd name="connsiteY25" fmla="*/ 338682 h 471227"/>
                <a:gd name="connsiteX26" fmla="*/ 197846 w 225549"/>
                <a:gd name="connsiteY26" fmla="*/ 368738 h 471227"/>
                <a:gd name="connsiteX27" fmla="*/ 201511 w 225549"/>
                <a:gd name="connsiteY27" fmla="*/ 409790 h 471227"/>
                <a:gd name="connsiteX28" fmla="*/ 205543 w 225549"/>
                <a:gd name="connsiteY28" fmla="*/ 440213 h 471227"/>
                <a:gd name="connsiteX29" fmla="*/ 204077 w 225549"/>
                <a:gd name="connsiteY29" fmla="*/ 462572 h 471227"/>
                <a:gd name="connsiteX30" fmla="*/ 197113 w 225549"/>
                <a:gd name="connsiteY30" fmla="*/ 470636 h 471227"/>
                <a:gd name="connsiteX31" fmla="*/ 196013 w 225549"/>
                <a:gd name="connsiteY31" fmla="*/ 458540 h 471227"/>
                <a:gd name="connsiteX32" fmla="*/ 198213 w 225549"/>
                <a:gd name="connsiteY32" fmla="*/ 450843 h 471227"/>
                <a:gd name="connsiteX33" fmla="*/ 169989 w 225549"/>
                <a:gd name="connsiteY33" fmla="*/ 437281 h 471227"/>
                <a:gd name="connsiteX34" fmla="*/ 186117 w 225549"/>
                <a:gd name="connsiteY34" fmla="*/ 425918 h 471227"/>
                <a:gd name="connsiteX35" fmla="*/ 168156 w 225549"/>
                <a:gd name="connsiteY35" fmla="*/ 399161 h 471227"/>
                <a:gd name="connsiteX36" fmla="*/ 164491 w 225549"/>
                <a:gd name="connsiteY36" fmla="*/ 384132 h 471227"/>
                <a:gd name="connsiteX37" fmla="*/ 180619 w 225549"/>
                <a:gd name="connsiteY37" fmla="*/ 368371 h 471227"/>
                <a:gd name="connsiteX38" fmla="*/ 167423 w 225549"/>
                <a:gd name="connsiteY38" fmla="*/ 346012 h 471227"/>
                <a:gd name="connsiteX39" fmla="*/ 145798 w 225549"/>
                <a:gd name="connsiteY39" fmla="*/ 300562 h 471227"/>
                <a:gd name="connsiteX40" fmla="*/ 160459 w 225549"/>
                <a:gd name="connsiteY40" fmla="*/ 315590 h 471227"/>
                <a:gd name="connsiteX41" fmla="*/ 159726 w 225549"/>
                <a:gd name="connsiteY41" fmla="*/ 283334 h 471227"/>
                <a:gd name="connsiteX42" fmla="*/ 162292 w 225549"/>
                <a:gd name="connsiteY42" fmla="*/ 247047 h 471227"/>
                <a:gd name="connsiteX43" fmla="*/ 162292 w 225549"/>
                <a:gd name="connsiteY43" fmla="*/ 210760 h 471227"/>
                <a:gd name="connsiteX44" fmla="*/ 146164 w 225549"/>
                <a:gd name="connsiteY44" fmla="*/ 215158 h 471227"/>
                <a:gd name="connsiteX45" fmla="*/ 160826 w 225549"/>
                <a:gd name="connsiteY45" fmla="*/ 192433 h 471227"/>
                <a:gd name="connsiteX46" fmla="*/ 123072 w 225549"/>
                <a:gd name="connsiteY46" fmla="*/ 177771 h 471227"/>
                <a:gd name="connsiteX47" fmla="*/ 98881 w 225549"/>
                <a:gd name="connsiteY47" fmla="*/ 194632 h 471227"/>
                <a:gd name="connsiteX48" fmla="*/ 95948 w 225549"/>
                <a:gd name="connsiteY48" fmla="*/ 218457 h 471227"/>
                <a:gd name="connsiteX49" fmla="*/ 119773 w 225549"/>
                <a:gd name="connsiteY49" fmla="*/ 241549 h 471227"/>
                <a:gd name="connsiteX50" fmla="*/ 95948 w 225549"/>
                <a:gd name="connsiteY50" fmla="*/ 275270 h 471227"/>
                <a:gd name="connsiteX51" fmla="*/ 69557 w 225549"/>
                <a:gd name="connsiteY51" fmla="*/ 297629 h 471227"/>
                <a:gd name="connsiteX52" fmla="*/ 68458 w 225549"/>
                <a:gd name="connsiteY52" fmla="*/ 310092 h 471227"/>
                <a:gd name="connsiteX53" fmla="*/ 80920 w 225549"/>
                <a:gd name="connsiteY53" fmla="*/ 322188 h 471227"/>
                <a:gd name="connsiteX54" fmla="*/ 59661 w 225549"/>
                <a:gd name="connsiteY54" fmla="*/ 325120 h 471227"/>
                <a:gd name="connsiteX55" fmla="*/ 53063 w 225549"/>
                <a:gd name="connsiteY55" fmla="*/ 325853 h 471227"/>
                <a:gd name="connsiteX56" fmla="*/ 52330 w 225549"/>
                <a:gd name="connsiteY56" fmla="*/ 318156 h 471227"/>
                <a:gd name="connsiteX57" fmla="*/ 45366 w 225549"/>
                <a:gd name="connsiteY57" fmla="*/ 288466 h 471227"/>
                <a:gd name="connsiteX58" fmla="*/ 34736 w 225549"/>
                <a:gd name="connsiteY58" fmla="*/ 263175 h 471227"/>
                <a:gd name="connsiteX59" fmla="*/ 18609 w 225549"/>
                <a:gd name="connsiteY59" fmla="*/ 235318 h 471227"/>
                <a:gd name="connsiteX60" fmla="*/ 6879 w 225549"/>
                <a:gd name="connsiteY60" fmla="*/ 230186 h 471227"/>
                <a:gd name="connsiteX61" fmla="*/ 16043 w 225549"/>
                <a:gd name="connsiteY61" fmla="*/ 221389 h 471227"/>
                <a:gd name="connsiteX62" fmla="*/ 13111 w 225549"/>
                <a:gd name="connsiteY62" fmla="*/ 211493 h 471227"/>
                <a:gd name="connsiteX63" fmla="*/ 1015 w 225549"/>
                <a:gd name="connsiteY63" fmla="*/ 200130 h 471227"/>
                <a:gd name="connsiteX64" fmla="*/ 23007 w 225549"/>
                <a:gd name="connsiteY64" fmla="*/ 193532 h 471227"/>
                <a:gd name="connsiteX65" fmla="*/ 47565 w 225549"/>
                <a:gd name="connsiteY65" fmla="*/ 189500 h 471227"/>
                <a:gd name="connsiteX66" fmla="*/ 50864 w 225549"/>
                <a:gd name="connsiteY66" fmla="*/ 185102 h 471227"/>
                <a:gd name="connsiteX67" fmla="*/ 70657 w 225549"/>
                <a:gd name="connsiteY67" fmla="*/ 150647 h 471227"/>
                <a:gd name="connsiteX68" fmla="*/ 56362 w 225549"/>
                <a:gd name="connsiteY68" fmla="*/ 126822 h 471227"/>
                <a:gd name="connsiteX69" fmla="*/ 84952 w 225549"/>
                <a:gd name="connsiteY69" fmla="*/ 98965 h 471227"/>
                <a:gd name="connsiteX70" fmla="*/ 86418 w 225549"/>
                <a:gd name="connsiteY70" fmla="*/ 90902 h 471227"/>
                <a:gd name="connsiteX71" fmla="*/ 77621 w 225549"/>
                <a:gd name="connsiteY71" fmla="*/ 85403 h 471227"/>
                <a:gd name="connsiteX72" fmla="*/ 67358 w 225549"/>
                <a:gd name="connsiteY72" fmla="*/ 89802 h 471227"/>
                <a:gd name="connsiteX73" fmla="*/ 47199 w 225549"/>
                <a:gd name="connsiteY73" fmla="*/ 91635 h 471227"/>
                <a:gd name="connsiteX74" fmla="*/ 46099 w 225549"/>
                <a:gd name="connsiteY74" fmla="*/ 79539 h 471227"/>
                <a:gd name="connsiteX75" fmla="*/ 67358 w 225549"/>
                <a:gd name="connsiteY75" fmla="*/ 66710 h 471227"/>
                <a:gd name="connsiteX76" fmla="*/ 82386 w 225549"/>
                <a:gd name="connsiteY76" fmla="*/ 66344 h 471227"/>
                <a:gd name="connsiteX77" fmla="*/ 94482 w 225549"/>
                <a:gd name="connsiteY77" fmla="*/ 30423 h 471227"/>
                <a:gd name="connsiteX78" fmla="*/ 103279 w 225549"/>
                <a:gd name="connsiteY78" fmla="*/ 366 h 471227"/>
                <a:gd name="connsiteX79" fmla="*/ 106578 w 225549"/>
                <a:gd name="connsiteY79" fmla="*/ 0 h 471227"/>
                <a:gd name="connsiteX80" fmla="*/ 134801 w 225549"/>
                <a:gd name="connsiteY80" fmla="*/ 28223 h 471227"/>
                <a:gd name="connsiteX81" fmla="*/ 138100 w 225549"/>
                <a:gd name="connsiteY81" fmla="*/ 45451 h 47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25549" h="471227">
                  <a:moveTo>
                    <a:pt x="138100" y="45451"/>
                  </a:moveTo>
                  <a:cubicBezTo>
                    <a:pt x="146897" y="53881"/>
                    <a:pt x="157893" y="53515"/>
                    <a:pt x="162658" y="42885"/>
                  </a:cubicBezTo>
                  <a:cubicBezTo>
                    <a:pt x="165957" y="35188"/>
                    <a:pt x="168889" y="41785"/>
                    <a:pt x="171822" y="41785"/>
                  </a:cubicBezTo>
                  <a:cubicBezTo>
                    <a:pt x="173288" y="49849"/>
                    <a:pt x="169256" y="56813"/>
                    <a:pt x="168156" y="64144"/>
                  </a:cubicBezTo>
                  <a:cubicBezTo>
                    <a:pt x="162658" y="71108"/>
                    <a:pt x="163758" y="77340"/>
                    <a:pt x="169623" y="83571"/>
                  </a:cubicBezTo>
                  <a:cubicBezTo>
                    <a:pt x="172555" y="86870"/>
                    <a:pt x="175487" y="89802"/>
                    <a:pt x="171822" y="94200"/>
                  </a:cubicBezTo>
                  <a:cubicBezTo>
                    <a:pt x="171822" y="95300"/>
                    <a:pt x="171822" y="96766"/>
                    <a:pt x="171822" y="97866"/>
                  </a:cubicBezTo>
                  <a:cubicBezTo>
                    <a:pt x="162658" y="111794"/>
                    <a:pt x="177686" y="113627"/>
                    <a:pt x="183184" y="120591"/>
                  </a:cubicBezTo>
                  <a:lnTo>
                    <a:pt x="183184" y="120591"/>
                  </a:lnTo>
                  <a:cubicBezTo>
                    <a:pt x="185017" y="125723"/>
                    <a:pt x="181718" y="130121"/>
                    <a:pt x="180252" y="134520"/>
                  </a:cubicBezTo>
                  <a:cubicBezTo>
                    <a:pt x="178053" y="142584"/>
                    <a:pt x="168523" y="148815"/>
                    <a:pt x="183918" y="156879"/>
                  </a:cubicBezTo>
                  <a:cubicBezTo>
                    <a:pt x="193448" y="162010"/>
                    <a:pt x="180252" y="167142"/>
                    <a:pt x="174388" y="172640"/>
                  </a:cubicBezTo>
                  <a:cubicBezTo>
                    <a:pt x="179886" y="174106"/>
                    <a:pt x="185384" y="171907"/>
                    <a:pt x="190149" y="174472"/>
                  </a:cubicBezTo>
                  <a:cubicBezTo>
                    <a:pt x="194914" y="177038"/>
                    <a:pt x="197846" y="181803"/>
                    <a:pt x="201511" y="185469"/>
                  </a:cubicBezTo>
                  <a:cubicBezTo>
                    <a:pt x="207743" y="191700"/>
                    <a:pt x="211774" y="198297"/>
                    <a:pt x="204077" y="206361"/>
                  </a:cubicBezTo>
                  <a:cubicBezTo>
                    <a:pt x="202244" y="208194"/>
                    <a:pt x="199679" y="210393"/>
                    <a:pt x="200778" y="212592"/>
                  </a:cubicBezTo>
                  <a:cubicBezTo>
                    <a:pt x="207743" y="228354"/>
                    <a:pt x="194914" y="234218"/>
                    <a:pt x="185384" y="242282"/>
                  </a:cubicBezTo>
                  <a:cubicBezTo>
                    <a:pt x="190515" y="243015"/>
                    <a:pt x="194914" y="240816"/>
                    <a:pt x="198213" y="244481"/>
                  </a:cubicBezTo>
                  <a:cubicBezTo>
                    <a:pt x="198213" y="248147"/>
                    <a:pt x="198213" y="251812"/>
                    <a:pt x="198213" y="255844"/>
                  </a:cubicBezTo>
                  <a:cubicBezTo>
                    <a:pt x="196746" y="259143"/>
                    <a:pt x="194914" y="262075"/>
                    <a:pt x="191615" y="264641"/>
                  </a:cubicBezTo>
                  <a:cubicBezTo>
                    <a:pt x="187949" y="267207"/>
                    <a:pt x="181718" y="268673"/>
                    <a:pt x="184651" y="275270"/>
                  </a:cubicBezTo>
                  <a:cubicBezTo>
                    <a:pt x="187216" y="281135"/>
                    <a:pt x="191981" y="282968"/>
                    <a:pt x="197846" y="282235"/>
                  </a:cubicBezTo>
                  <a:cubicBezTo>
                    <a:pt x="212141" y="287733"/>
                    <a:pt x="200778" y="300195"/>
                    <a:pt x="205543" y="308625"/>
                  </a:cubicBezTo>
                  <a:cubicBezTo>
                    <a:pt x="211041" y="314490"/>
                    <a:pt x="218739" y="317789"/>
                    <a:pt x="224237" y="323654"/>
                  </a:cubicBezTo>
                  <a:cubicBezTo>
                    <a:pt x="228635" y="329152"/>
                    <a:pt x="220571" y="330618"/>
                    <a:pt x="220571" y="335016"/>
                  </a:cubicBezTo>
                  <a:cubicBezTo>
                    <a:pt x="217639" y="339048"/>
                    <a:pt x="215073" y="343080"/>
                    <a:pt x="209209" y="338682"/>
                  </a:cubicBezTo>
                  <a:cubicBezTo>
                    <a:pt x="188316" y="342347"/>
                    <a:pt x="205177" y="359941"/>
                    <a:pt x="197846" y="368738"/>
                  </a:cubicBezTo>
                  <a:cubicBezTo>
                    <a:pt x="184284" y="389997"/>
                    <a:pt x="183918" y="390364"/>
                    <a:pt x="201511" y="409790"/>
                  </a:cubicBezTo>
                  <a:cubicBezTo>
                    <a:pt x="210308" y="419687"/>
                    <a:pt x="206643" y="429583"/>
                    <a:pt x="205543" y="440213"/>
                  </a:cubicBezTo>
                  <a:cubicBezTo>
                    <a:pt x="206643" y="447910"/>
                    <a:pt x="212874" y="455974"/>
                    <a:pt x="204077" y="462572"/>
                  </a:cubicBezTo>
                  <a:cubicBezTo>
                    <a:pt x="201145" y="464771"/>
                    <a:pt x="204444" y="473568"/>
                    <a:pt x="197113" y="470636"/>
                  </a:cubicBezTo>
                  <a:cubicBezTo>
                    <a:pt x="190882" y="468070"/>
                    <a:pt x="191981" y="463305"/>
                    <a:pt x="196013" y="458540"/>
                  </a:cubicBezTo>
                  <a:cubicBezTo>
                    <a:pt x="197479" y="456707"/>
                    <a:pt x="197479" y="454141"/>
                    <a:pt x="198213" y="450843"/>
                  </a:cubicBezTo>
                  <a:cubicBezTo>
                    <a:pt x="185017" y="452675"/>
                    <a:pt x="174021" y="447910"/>
                    <a:pt x="169989" y="437281"/>
                  </a:cubicBezTo>
                  <a:cubicBezTo>
                    <a:pt x="166690" y="428484"/>
                    <a:pt x="179519" y="430683"/>
                    <a:pt x="186117" y="425918"/>
                  </a:cubicBezTo>
                  <a:cubicBezTo>
                    <a:pt x="176220" y="418954"/>
                    <a:pt x="178786" y="405392"/>
                    <a:pt x="168156" y="399161"/>
                  </a:cubicBezTo>
                  <a:cubicBezTo>
                    <a:pt x="161925" y="395495"/>
                    <a:pt x="162658" y="389997"/>
                    <a:pt x="164491" y="384132"/>
                  </a:cubicBezTo>
                  <a:cubicBezTo>
                    <a:pt x="163391" y="372037"/>
                    <a:pt x="183184" y="381200"/>
                    <a:pt x="180619" y="368371"/>
                  </a:cubicBezTo>
                  <a:cubicBezTo>
                    <a:pt x="178786" y="359941"/>
                    <a:pt x="169623" y="353710"/>
                    <a:pt x="167423" y="346012"/>
                  </a:cubicBezTo>
                  <a:cubicBezTo>
                    <a:pt x="163025" y="329152"/>
                    <a:pt x="150929" y="316323"/>
                    <a:pt x="145798" y="300562"/>
                  </a:cubicBezTo>
                  <a:cubicBezTo>
                    <a:pt x="157160" y="298729"/>
                    <a:pt x="157160" y="298729"/>
                    <a:pt x="160459" y="315590"/>
                  </a:cubicBezTo>
                  <a:cubicBezTo>
                    <a:pt x="165957" y="303494"/>
                    <a:pt x="166690" y="293964"/>
                    <a:pt x="159726" y="283334"/>
                  </a:cubicBezTo>
                  <a:cubicBezTo>
                    <a:pt x="151662" y="271239"/>
                    <a:pt x="145798" y="259509"/>
                    <a:pt x="162292" y="247047"/>
                  </a:cubicBezTo>
                  <a:cubicBezTo>
                    <a:pt x="175487" y="237151"/>
                    <a:pt x="167057" y="221756"/>
                    <a:pt x="162292" y="210760"/>
                  </a:cubicBezTo>
                  <a:cubicBezTo>
                    <a:pt x="158626" y="201963"/>
                    <a:pt x="150929" y="211126"/>
                    <a:pt x="146164" y="215158"/>
                  </a:cubicBezTo>
                  <a:cubicBezTo>
                    <a:pt x="137734" y="202329"/>
                    <a:pt x="139933" y="198664"/>
                    <a:pt x="160826" y="192433"/>
                  </a:cubicBezTo>
                  <a:cubicBezTo>
                    <a:pt x="146897" y="187301"/>
                    <a:pt x="134435" y="185102"/>
                    <a:pt x="123072" y="177771"/>
                  </a:cubicBezTo>
                  <a:cubicBezTo>
                    <a:pt x="112076" y="170807"/>
                    <a:pt x="97048" y="181803"/>
                    <a:pt x="98881" y="194632"/>
                  </a:cubicBezTo>
                  <a:cubicBezTo>
                    <a:pt x="99980" y="202696"/>
                    <a:pt x="95582" y="208927"/>
                    <a:pt x="95948" y="218457"/>
                  </a:cubicBezTo>
                  <a:cubicBezTo>
                    <a:pt x="119773" y="210027"/>
                    <a:pt x="115741" y="229453"/>
                    <a:pt x="119773" y="241549"/>
                  </a:cubicBezTo>
                  <a:cubicBezTo>
                    <a:pt x="115741" y="255477"/>
                    <a:pt x="117207" y="271239"/>
                    <a:pt x="95948" y="275270"/>
                  </a:cubicBezTo>
                  <a:cubicBezTo>
                    <a:pt x="86418" y="277103"/>
                    <a:pt x="80920" y="292864"/>
                    <a:pt x="69557" y="297629"/>
                  </a:cubicBezTo>
                  <a:cubicBezTo>
                    <a:pt x="61860" y="300928"/>
                    <a:pt x="67358" y="306426"/>
                    <a:pt x="68458" y="310092"/>
                  </a:cubicBezTo>
                  <a:cubicBezTo>
                    <a:pt x="70291" y="315223"/>
                    <a:pt x="78721" y="314490"/>
                    <a:pt x="80920" y="322188"/>
                  </a:cubicBezTo>
                  <a:cubicBezTo>
                    <a:pt x="73589" y="323287"/>
                    <a:pt x="64426" y="313024"/>
                    <a:pt x="59661" y="325120"/>
                  </a:cubicBezTo>
                  <a:cubicBezTo>
                    <a:pt x="59294" y="326219"/>
                    <a:pt x="54896" y="326586"/>
                    <a:pt x="53063" y="325853"/>
                  </a:cubicBezTo>
                  <a:cubicBezTo>
                    <a:pt x="49398" y="324020"/>
                    <a:pt x="50864" y="321454"/>
                    <a:pt x="52330" y="318156"/>
                  </a:cubicBezTo>
                  <a:cubicBezTo>
                    <a:pt x="58195" y="306793"/>
                    <a:pt x="61494" y="296896"/>
                    <a:pt x="45366" y="288466"/>
                  </a:cubicBezTo>
                  <a:cubicBezTo>
                    <a:pt x="38402" y="284801"/>
                    <a:pt x="32171" y="272338"/>
                    <a:pt x="34736" y="263175"/>
                  </a:cubicBezTo>
                  <a:cubicBezTo>
                    <a:pt x="39501" y="246680"/>
                    <a:pt x="37302" y="237517"/>
                    <a:pt x="18609" y="235318"/>
                  </a:cubicBezTo>
                  <a:cubicBezTo>
                    <a:pt x="14943" y="234951"/>
                    <a:pt x="11644" y="230186"/>
                    <a:pt x="6879" y="230186"/>
                  </a:cubicBezTo>
                  <a:cubicBezTo>
                    <a:pt x="8712" y="225788"/>
                    <a:pt x="12744" y="223955"/>
                    <a:pt x="16043" y="221389"/>
                  </a:cubicBezTo>
                  <a:cubicBezTo>
                    <a:pt x="23007" y="215891"/>
                    <a:pt x="21907" y="212226"/>
                    <a:pt x="13111" y="211493"/>
                  </a:cubicBezTo>
                  <a:cubicBezTo>
                    <a:pt x="5780" y="210760"/>
                    <a:pt x="-3017" y="208927"/>
                    <a:pt x="1015" y="200130"/>
                  </a:cubicBezTo>
                  <a:cubicBezTo>
                    <a:pt x="4314" y="192799"/>
                    <a:pt x="14577" y="186568"/>
                    <a:pt x="23007" y="193532"/>
                  </a:cubicBezTo>
                  <a:cubicBezTo>
                    <a:pt x="34003" y="202696"/>
                    <a:pt x="40601" y="197931"/>
                    <a:pt x="47565" y="189500"/>
                  </a:cubicBezTo>
                  <a:cubicBezTo>
                    <a:pt x="48665" y="188034"/>
                    <a:pt x="49764" y="185469"/>
                    <a:pt x="50864" y="185102"/>
                  </a:cubicBezTo>
                  <a:cubicBezTo>
                    <a:pt x="73223" y="182536"/>
                    <a:pt x="66625" y="163476"/>
                    <a:pt x="70657" y="150647"/>
                  </a:cubicBezTo>
                  <a:cubicBezTo>
                    <a:pt x="74689" y="138185"/>
                    <a:pt x="75056" y="127189"/>
                    <a:pt x="56362" y="126822"/>
                  </a:cubicBezTo>
                  <a:cubicBezTo>
                    <a:pt x="67358" y="116926"/>
                    <a:pt x="68458" y="100432"/>
                    <a:pt x="84952" y="98965"/>
                  </a:cubicBezTo>
                  <a:cubicBezTo>
                    <a:pt x="86785" y="98965"/>
                    <a:pt x="88617" y="93834"/>
                    <a:pt x="86418" y="90902"/>
                  </a:cubicBezTo>
                  <a:cubicBezTo>
                    <a:pt x="84219" y="87969"/>
                    <a:pt x="81653" y="84304"/>
                    <a:pt x="77621" y="85403"/>
                  </a:cubicBezTo>
                  <a:cubicBezTo>
                    <a:pt x="73956" y="86137"/>
                    <a:pt x="70657" y="88336"/>
                    <a:pt x="67358" y="89802"/>
                  </a:cubicBezTo>
                  <a:cubicBezTo>
                    <a:pt x="60761" y="92368"/>
                    <a:pt x="54529" y="99332"/>
                    <a:pt x="47199" y="91635"/>
                  </a:cubicBezTo>
                  <a:cubicBezTo>
                    <a:pt x="43900" y="87969"/>
                    <a:pt x="43533" y="82838"/>
                    <a:pt x="46099" y="79539"/>
                  </a:cubicBezTo>
                  <a:cubicBezTo>
                    <a:pt x="51231" y="72575"/>
                    <a:pt x="58195" y="66344"/>
                    <a:pt x="67358" y="66710"/>
                  </a:cubicBezTo>
                  <a:cubicBezTo>
                    <a:pt x="72856" y="67077"/>
                    <a:pt x="81287" y="75140"/>
                    <a:pt x="82386" y="66344"/>
                  </a:cubicBezTo>
                  <a:cubicBezTo>
                    <a:pt x="83852" y="53148"/>
                    <a:pt x="104379" y="48017"/>
                    <a:pt x="94482" y="30423"/>
                  </a:cubicBezTo>
                  <a:cubicBezTo>
                    <a:pt x="87884" y="19060"/>
                    <a:pt x="105845" y="12096"/>
                    <a:pt x="103279" y="366"/>
                  </a:cubicBezTo>
                  <a:cubicBezTo>
                    <a:pt x="104379" y="366"/>
                    <a:pt x="106578" y="0"/>
                    <a:pt x="106578" y="0"/>
                  </a:cubicBezTo>
                  <a:cubicBezTo>
                    <a:pt x="111343" y="13929"/>
                    <a:pt x="134068" y="10263"/>
                    <a:pt x="134801" y="28223"/>
                  </a:cubicBezTo>
                  <a:cubicBezTo>
                    <a:pt x="132236" y="33721"/>
                    <a:pt x="141399" y="38487"/>
                    <a:pt x="138100" y="45451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45553B48-F277-4A4E-9E0D-4E6C778AEC8F}"/>
                </a:ext>
              </a:extLst>
            </p:cNvPr>
            <p:cNvSpPr/>
            <p:nvPr/>
          </p:nvSpPr>
          <p:spPr>
            <a:xfrm>
              <a:off x="10544874" y="6475611"/>
              <a:ext cx="233365" cy="197853"/>
            </a:xfrm>
            <a:custGeom>
              <a:avLst/>
              <a:gdLst>
                <a:gd name="connsiteX0" fmla="*/ 13225 w 233365"/>
                <a:gd name="connsiteY0" fmla="*/ 89888 h 197853"/>
                <a:gd name="connsiteX1" fmla="*/ 24222 w 233365"/>
                <a:gd name="connsiteY1" fmla="*/ 67529 h 197853"/>
                <a:gd name="connsiteX2" fmla="*/ 5162 w 233365"/>
                <a:gd name="connsiteY2" fmla="*/ 41138 h 197853"/>
                <a:gd name="connsiteX3" fmla="*/ 2596 w 233365"/>
                <a:gd name="connsiteY3" fmla="*/ 27210 h 197853"/>
                <a:gd name="connsiteX4" fmla="*/ 5162 w 233365"/>
                <a:gd name="connsiteY4" fmla="*/ 7050 h 197853"/>
                <a:gd name="connsiteX5" fmla="*/ 48047 w 233365"/>
                <a:gd name="connsiteY5" fmla="*/ 35640 h 197853"/>
                <a:gd name="connsiteX6" fmla="*/ 81035 w 233365"/>
                <a:gd name="connsiteY6" fmla="*/ 38939 h 197853"/>
                <a:gd name="connsiteX7" fmla="*/ 102294 w 233365"/>
                <a:gd name="connsiteY7" fmla="*/ 61664 h 197853"/>
                <a:gd name="connsiteX8" fmla="*/ 122454 w 233365"/>
                <a:gd name="connsiteY8" fmla="*/ 49202 h 197853"/>
                <a:gd name="connsiteX9" fmla="*/ 107792 w 233365"/>
                <a:gd name="connsiteY9" fmla="*/ 39306 h 197853"/>
                <a:gd name="connsiteX10" fmla="*/ 152510 w 233365"/>
                <a:gd name="connsiteY10" fmla="*/ 4118 h 197853"/>
                <a:gd name="connsiteX11" fmla="*/ 167172 w 233365"/>
                <a:gd name="connsiteY11" fmla="*/ 14381 h 197853"/>
                <a:gd name="connsiteX12" fmla="*/ 163140 w 233365"/>
                <a:gd name="connsiteY12" fmla="*/ 21712 h 197853"/>
                <a:gd name="connsiteX13" fmla="*/ 166439 w 233365"/>
                <a:gd name="connsiteY13" fmla="*/ 50302 h 197853"/>
                <a:gd name="connsiteX14" fmla="*/ 167172 w 233365"/>
                <a:gd name="connsiteY14" fmla="*/ 33074 h 197853"/>
                <a:gd name="connsiteX15" fmla="*/ 223619 w 233365"/>
                <a:gd name="connsiteY15" fmla="*/ 40405 h 197853"/>
                <a:gd name="connsiteX16" fmla="*/ 229483 w 233365"/>
                <a:gd name="connsiteY16" fmla="*/ 93920 h 197853"/>
                <a:gd name="connsiteX17" fmla="*/ 228384 w 233365"/>
                <a:gd name="connsiteY17" fmla="*/ 111147 h 197853"/>
                <a:gd name="connsiteX18" fmla="*/ 226184 w 233365"/>
                <a:gd name="connsiteY18" fmla="*/ 129841 h 197853"/>
                <a:gd name="connsiteX19" fmla="*/ 208957 w 233365"/>
                <a:gd name="connsiteY19" fmla="*/ 127275 h 197853"/>
                <a:gd name="connsiteX20" fmla="*/ 214089 w 233365"/>
                <a:gd name="connsiteY20" fmla="*/ 152566 h 197853"/>
                <a:gd name="connsiteX21" fmla="*/ 218487 w 233365"/>
                <a:gd name="connsiteY21" fmla="*/ 189953 h 197853"/>
                <a:gd name="connsiteX22" fmla="*/ 217021 w 233365"/>
                <a:gd name="connsiteY22" fmla="*/ 195084 h 197853"/>
                <a:gd name="connsiteX23" fmla="*/ 199427 w 233365"/>
                <a:gd name="connsiteY23" fmla="*/ 182989 h 197853"/>
                <a:gd name="connsiteX24" fmla="*/ 189164 w 233365"/>
                <a:gd name="connsiteY24" fmla="*/ 172359 h 197853"/>
                <a:gd name="connsiteX25" fmla="*/ 178168 w 233365"/>
                <a:gd name="connsiteY25" fmla="*/ 157331 h 197853"/>
                <a:gd name="connsiteX26" fmla="*/ 152877 w 233365"/>
                <a:gd name="connsiteY26" fmla="*/ 152932 h 197853"/>
                <a:gd name="connsiteX27" fmla="*/ 150677 w 233365"/>
                <a:gd name="connsiteY27" fmla="*/ 133139 h 197853"/>
                <a:gd name="connsiteX28" fmla="*/ 153243 w 233365"/>
                <a:gd name="connsiteY28" fmla="*/ 121410 h 197853"/>
                <a:gd name="connsiteX29" fmla="*/ 127219 w 233365"/>
                <a:gd name="connsiteY29" fmla="*/ 110047 h 197853"/>
                <a:gd name="connsiteX30" fmla="*/ 108159 w 233365"/>
                <a:gd name="connsiteY30" fmla="*/ 126908 h 197853"/>
                <a:gd name="connsiteX31" fmla="*/ 98262 w 233365"/>
                <a:gd name="connsiteY31" fmla="*/ 140104 h 197853"/>
                <a:gd name="connsiteX32" fmla="*/ 87999 w 233365"/>
                <a:gd name="connsiteY32" fmla="*/ 126908 h 197853"/>
                <a:gd name="connsiteX33" fmla="*/ 73704 w 233365"/>
                <a:gd name="connsiteY33" fmla="*/ 113346 h 197853"/>
                <a:gd name="connsiteX34" fmla="*/ 64174 w 233365"/>
                <a:gd name="connsiteY34" fmla="*/ 104183 h 197853"/>
                <a:gd name="connsiteX35" fmla="*/ 41449 w 233365"/>
                <a:gd name="connsiteY35" fmla="*/ 98318 h 197853"/>
                <a:gd name="connsiteX36" fmla="*/ 14692 w 233365"/>
                <a:gd name="connsiteY36" fmla="*/ 91354 h 197853"/>
                <a:gd name="connsiteX37" fmla="*/ 13225 w 233365"/>
                <a:gd name="connsiteY37" fmla="*/ 89888 h 19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3365" h="197853">
                  <a:moveTo>
                    <a:pt x="13225" y="89888"/>
                  </a:moveTo>
                  <a:cubicBezTo>
                    <a:pt x="24955" y="86589"/>
                    <a:pt x="30453" y="78525"/>
                    <a:pt x="24222" y="67529"/>
                  </a:cubicBezTo>
                  <a:cubicBezTo>
                    <a:pt x="19090" y="58365"/>
                    <a:pt x="28254" y="38572"/>
                    <a:pt x="5162" y="41138"/>
                  </a:cubicBezTo>
                  <a:cubicBezTo>
                    <a:pt x="2229" y="41505"/>
                    <a:pt x="-3269" y="32341"/>
                    <a:pt x="2596" y="27210"/>
                  </a:cubicBezTo>
                  <a:cubicBezTo>
                    <a:pt x="10293" y="20979"/>
                    <a:pt x="6994" y="14014"/>
                    <a:pt x="5162" y="7050"/>
                  </a:cubicBezTo>
                  <a:cubicBezTo>
                    <a:pt x="17990" y="18413"/>
                    <a:pt x="37417" y="19146"/>
                    <a:pt x="48047" y="35640"/>
                  </a:cubicBezTo>
                  <a:cubicBezTo>
                    <a:pt x="56111" y="48102"/>
                    <a:pt x="70039" y="35640"/>
                    <a:pt x="81035" y="38939"/>
                  </a:cubicBezTo>
                  <a:cubicBezTo>
                    <a:pt x="92398" y="42604"/>
                    <a:pt x="83601" y="63130"/>
                    <a:pt x="102294" y="61664"/>
                  </a:cubicBezTo>
                  <a:cubicBezTo>
                    <a:pt x="112557" y="60931"/>
                    <a:pt x="119888" y="58365"/>
                    <a:pt x="122454" y="49202"/>
                  </a:cubicBezTo>
                  <a:cubicBezTo>
                    <a:pt x="125386" y="38939"/>
                    <a:pt x="116223" y="38572"/>
                    <a:pt x="107792" y="39306"/>
                  </a:cubicBezTo>
                  <a:cubicBezTo>
                    <a:pt x="123187" y="25377"/>
                    <a:pt x="139681" y="17680"/>
                    <a:pt x="152510" y="4118"/>
                  </a:cubicBezTo>
                  <a:cubicBezTo>
                    <a:pt x="165706" y="-9811"/>
                    <a:pt x="158008" y="16213"/>
                    <a:pt x="167172" y="14381"/>
                  </a:cubicBezTo>
                  <a:cubicBezTo>
                    <a:pt x="165706" y="16947"/>
                    <a:pt x="164606" y="19146"/>
                    <a:pt x="163140" y="21712"/>
                  </a:cubicBezTo>
                  <a:cubicBezTo>
                    <a:pt x="152877" y="32341"/>
                    <a:pt x="169004" y="40405"/>
                    <a:pt x="166439" y="50302"/>
                  </a:cubicBezTo>
                  <a:cubicBezTo>
                    <a:pt x="169004" y="44803"/>
                    <a:pt x="160574" y="38572"/>
                    <a:pt x="167172" y="33074"/>
                  </a:cubicBezTo>
                  <a:cubicBezTo>
                    <a:pt x="186598" y="30142"/>
                    <a:pt x="204192" y="42238"/>
                    <a:pt x="223619" y="40405"/>
                  </a:cubicBezTo>
                  <a:cubicBezTo>
                    <a:pt x="233149" y="52134"/>
                    <a:pt x="236814" y="82557"/>
                    <a:pt x="229483" y="93920"/>
                  </a:cubicBezTo>
                  <a:cubicBezTo>
                    <a:pt x="225451" y="99784"/>
                    <a:pt x="224718" y="104916"/>
                    <a:pt x="228384" y="111147"/>
                  </a:cubicBezTo>
                  <a:cubicBezTo>
                    <a:pt x="232049" y="117745"/>
                    <a:pt x="232049" y="124342"/>
                    <a:pt x="226184" y="129841"/>
                  </a:cubicBezTo>
                  <a:cubicBezTo>
                    <a:pt x="219953" y="135705"/>
                    <a:pt x="214089" y="132040"/>
                    <a:pt x="208957" y="127275"/>
                  </a:cubicBezTo>
                  <a:cubicBezTo>
                    <a:pt x="203093" y="138271"/>
                    <a:pt x="204925" y="146335"/>
                    <a:pt x="214089" y="152566"/>
                  </a:cubicBezTo>
                  <a:cubicBezTo>
                    <a:pt x="216654" y="164662"/>
                    <a:pt x="215921" y="177490"/>
                    <a:pt x="218487" y="189953"/>
                  </a:cubicBezTo>
                  <a:cubicBezTo>
                    <a:pt x="218487" y="191785"/>
                    <a:pt x="217754" y="193252"/>
                    <a:pt x="217021" y="195084"/>
                  </a:cubicBezTo>
                  <a:cubicBezTo>
                    <a:pt x="207857" y="195817"/>
                    <a:pt x="193562" y="205714"/>
                    <a:pt x="199427" y="182989"/>
                  </a:cubicBezTo>
                  <a:cubicBezTo>
                    <a:pt x="200527" y="178224"/>
                    <a:pt x="189164" y="179323"/>
                    <a:pt x="189164" y="172359"/>
                  </a:cubicBezTo>
                  <a:cubicBezTo>
                    <a:pt x="194662" y="160630"/>
                    <a:pt x="192463" y="154032"/>
                    <a:pt x="178168" y="157331"/>
                  </a:cubicBezTo>
                  <a:cubicBezTo>
                    <a:pt x="169004" y="159530"/>
                    <a:pt x="160941" y="156598"/>
                    <a:pt x="152877" y="152932"/>
                  </a:cubicBezTo>
                  <a:cubicBezTo>
                    <a:pt x="140781" y="147434"/>
                    <a:pt x="139681" y="140837"/>
                    <a:pt x="150677" y="133139"/>
                  </a:cubicBezTo>
                  <a:cubicBezTo>
                    <a:pt x="156909" y="128741"/>
                    <a:pt x="156176" y="126175"/>
                    <a:pt x="153243" y="121410"/>
                  </a:cubicBezTo>
                  <a:cubicBezTo>
                    <a:pt x="147012" y="112247"/>
                    <a:pt x="137482" y="108581"/>
                    <a:pt x="127219" y="110047"/>
                  </a:cubicBezTo>
                  <a:cubicBezTo>
                    <a:pt x="118422" y="111514"/>
                    <a:pt x="108892" y="115179"/>
                    <a:pt x="108159" y="126908"/>
                  </a:cubicBezTo>
                  <a:cubicBezTo>
                    <a:pt x="107792" y="133139"/>
                    <a:pt x="106693" y="140104"/>
                    <a:pt x="98262" y="140104"/>
                  </a:cubicBezTo>
                  <a:cubicBezTo>
                    <a:pt x="90199" y="140104"/>
                    <a:pt x="87999" y="133139"/>
                    <a:pt x="87999" y="126908"/>
                  </a:cubicBezTo>
                  <a:cubicBezTo>
                    <a:pt x="87999" y="116645"/>
                    <a:pt x="81402" y="114812"/>
                    <a:pt x="73704" y="113346"/>
                  </a:cubicBezTo>
                  <a:cubicBezTo>
                    <a:pt x="70039" y="110780"/>
                    <a:pt x="67840" y="106748"/>
                    <a:pt x="64174" y="104183"/>
                  </a:cubicBezTo>
                  <a:cubicBezTo>
                    <a:pt x="57577" y="100151"/>
                    <a:pt x="53545" y="90254"/>
                    <a:pt x="41449" y="98318"/>
                  </a:cubicBezTo>
                  <a:cubicBezTo>
                    <a:pt x="35218" y="102350"/>
                    <a:pt x="21656" y="100884"/>
                    <a:pt x="14692" y="91354"/>
                  </a:cubicBezTo>
                  <a:cubicBezTo>
                    <a:pt x="13959" y="91354"/>
                    <a:pt x="13592" y="90621"/>
                    <a:pt x="13225" y="89888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BA1D0A3-5106-478C-91EB-4BB9B0A26244}"/>
                </a:ext>
              </a:extLst>
            </p:cNvPr>
            <p:cNvSpPr/>
            <p:nvPr/>
          </p:nvSpPr>
          <p:spPr>
            <a:xfrm>
              <a:off x="10191517" y="5017606"/>
              <a:ext cx="222406" cy="244481"/>
            </a:xfrm>
            <a:custGeom>
              <a:avLst/>
              <a:gdLst>
                <a:gd name="connsiteX0" fmla="*/ 175249 w 222406"/>
                <a:gd name="connsiteY0" fmla="*/ 0 h 244481"/>
                <a:gd name="connsiteX1" fmla="*/ 177082 w 222406"/>
                <a:gd name="connsiteY1" fmla="*/ 17227 h 244481"/>
                <a:gd name="connsiteX2" fmla="*/ 174882 w 222406"/>
                <a:gd name="connsiteY2" fmla="*/ 65977 h 244481"/>
                <a:gd name="connsiteX3" fmla="*/ 175616 w 222406"/>
                <a:gd name="connsiteY3" fmla="*/ 111428 h 244481"/>
                <a:gd name="connsiteX4" fmla="*/ 183679 w 222406"/>
                <a:gd name="connsiteY4" fmla="*/ 124990 h 244481"/>
                <a:gd name="connsiteX5" fmla="*/ 186245 w 222406"/>
                <a:gd name="connsiteY5" fmla="*/ 113627 h 244481"/>
                <a:gd name="connsiteX6" fmla="*/ 190644 w 222406"/>
                <a:gd name="connsiteY6" fmla="*/ 103730 h 244481"/>
                <a:gd name="connsiteX7" fmla="*/ 200540 w 222406"/>
                <a:gd name="connsiteY7" fmla="*/ 109595 h 244481"/>
                <a:gd name="connsiteX8" fmla="*/ 217768 w 222406"/>
                <a:gd name="connsiteY8" fmla="*/ 157978 h 244481"/>
                <a:gd name="connsiteX9" fmla="*/ 219600 w 222406"/>
                <a:gd name="connsiteY9" fmla="*/ 170807 h 244481"/>
                <a:gd name="connsiteX10" fmla="*/ 219967 w 222406"/>
                <a:gd name="connsiteY10" fmla="*/ 186202 h 244481"/>
                <a:gd name="connsiteX11" fmla="*/ 204572 w 222406"/>
                <a:gd name="connsiteY11" fmla="*/ 179970 h 244481"/>
                <a:gd name="connsiteX12" fmla="*/ 194676 w 222406"/>
                <a:gd name="connsiteY12" fmla="*/ 147349 h 244481"/>
                <a:gd name="connsiteX13" fmla="*/ 191377 w 222406"/>
                <a:gd name="connsiteY13" fmla="*/ 139651 h 244481"/>
                <a:gd name="connsiteX14" fmla="*/ 180381 w 222406"/>
                <a:gd name="connsiteY14" fmla="*/ 143317 h 244481"/>
                <a:gd name="connsiteX15" fmla="*/ 162787 w 222406"/>
                <a:gd name="connsiteY15" fmla="*/ 180337 h 244481"/>
                <a:gd name="connsiteX16" fmla="*/ 163886 w 222406"/>
                <a:gd name="connsiteY16" fmla="*/ 204162 h 244481"/>
                <a:gd name="connsiteX17" fmla="*/ 163886 w 222406"/>
                <a:gd name="connsiteY17" fmla="*/ 210027 h 244481"/>
                <a:gd name="connsiteX18" fmla="*/ 155456 w 222406"/>
                <a:gd name="connsiteY18" fmla="*/ 212959 h 244481"/>
                <a:gd name="connsiteX19" fmla="*/ 116969 w 222406"/>
                <a:gd name="connsiteY19" fmla="*/ 200863 h 244481"/>
                <a:gd name="connsiteX20" fmla="*/ 101575 w 222406"/>
                <a:gd name="connsiteY20" fmla="*/ 208194 h 244481"/>
                <a:gd name="connsiteX21" fmla="*/ 99742 w 222406"/>
                <a:gd name="connsiteY21" fmla="*/ 244481 h 244481"/>
                <a:gd name="connsiteX22" fmla="*/ 69686 w 222406"/>
                <a:gd name="connsiteY22" fmla="*/ 240816 h 244481"/>
                <a:gd name="connsiteX23" fmla="*/ 9574 w 222406"/>
                <a:gd name="connsiteY23" fmla="*/ 233485 h 244481"/>
                <a:gd name="connsiteX24" fmla="*/ 5908 w 222406"/>
                <a:gd name="connsiteY24" fmla="*/ 229820 h 244481"/>
                <a:gd name="connsiteX25" fmla="*/ 44 w 222406"/>
                <a:gd name="connsiteY25" fmla="*/ 202696 h 244481"/>
                <a:gd name="connsiteX26" fmla="*/ 55391 w 222406"/>
                <a:gd name="connsiteY26" fmla="*/ 229820 h 244481"/>
                <a:gd name="connsiteX27" fmla="*/ 75184 w 222406"/>
                <a:gd name="connsiteY27" fmla="*/ 208194 h 244481"/>
                <a:gd name="connsiteX28" fmla="*/ 75551 w 222406"/>
                <a:gd name="connsiteY28" fmla="*/ 194632 h 244481"/>
                <a:gd name="connsiteX29" fmla="*/ 82515 w 222406"/>
                <a:gd name="connsiteY29" fmla="*/ 125356 h 244481"/>
                <a:gd name="connsiteX30" fmla="*/ 81415 w 222406"/>
                <a:gd name="connsiteY30" fmla="*/ 78806 h 244481"/>
                <a:gd name="connsiteX31" fmla="*/ 98642 w 222406"/>
                <a:gd name="connsiteY31" fmla="*/ 87603 h 244481"/>
                <a:gd name="connsiteX32" fmla="*/ 112571 w 222406"/>
                <a:gd name="connsiteY32" fmla="*/ 92734 h 244481"/>
                <a:gd name="connsiteX33" fmla="*/ 111105 w 222406"/>
                <a:gd name="connsiteY33" fmla="*/ 79172 h 244481"/>
                <a:gd name="connsiteX34" fmla="*/ 108172 w 222406"/>
                <a:gd name="connsiteY34" fmla="*/ 74407 h 244481"/>
                <a:gd name="connsiteX35" fmla="*/ 102308 w 222406"/>
                <a:gd name="connsiteY35" fmla="*/ 52782 h 244481"/>
                <a:gd name="connsiteX36" fmla="*/ 109272 w 222406"/>
                <a:gd name="connsiteY36" fmla="*/ 47650 h 244481"/>
                <a:gd name="connsiteX37" fmla="*/ 121368 w 222406"/>
                <a:gd name="connsiteY37" fmla="*/ 69642 h 244481"/>
                <a:gd name="connsiteX38" fmla="*/ 145559 w 222406"/>
                <a:gd name="connsiteY38" fmla="*/ 148448 h 244481"/>
                <a:gd name="connsiteX39" fmla="*/ 153990 w 222406"/>
                <a:gd name="connsiteY39" fmla="*/ 151747 h 244481"/>
                <a:gd name="connsiteX40" fmla="*/ 168285 w 222406"/>
                <a:gd name="connsiteY40" fmla="*/ 134886 h 244481"/>
                <a:gd name="connsiteX41" fmla="*/ 167185 w 222406"/>
                <a:gd name="connsiteY41" fmla="*/ 82105 h 244481"/>
                <a:gd name="connsiteX42" fmla="*/ 156922 w 222406"/>
                <a:gd name="connsiteY42" fmla="*/ 52415 h 244481"/>
                <a:gd name="connsiteX43" fmla="*/ 156556 w 222406"/>
                <a:gd name="connsiteY43" fmla="*/ 45084 h 244481"/>
                <a:gd name="connsiteX44" fmla="*/ 175249 w 222406"/>
                <a:gd name="connsiteY44" fmla="*/ 0 h 24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406" h="244481">
                  <a:moveTo>
                    <a:pt x="175249" y="0"/>
                  </a:moveTo>
                  <a:cubicBezTo>
                    <a:pt x="180747" y="5132"/>
                    <a:pt x="180381" y="12096"/>
                    <a:pt x="177082" y="17227"/>
                  </a:cubicBezTo>
                  <a:cubicBezTo>
                    <a:pt x="167185" y="33355"/>
                    <a:pt x="168285" y="49849"/>
                    <a:pt x="174882" y="65977"/>
                  </a:cubicBezTo>
                  <a:cubicBezTo>
                    <a:pt x="181114" y="81372"/>
                    <a:pt x="189177" y="95667"/>
                    <a:pt x="175616" y="111428"/>
                  </a:cubicBezTo>
                  <a:cubicBezTo>
                    <a:pt x="172317" y="115093"/>
                    <a:pt x="177082" y="122057"/>
                    <a:pt x="183679" y="124990"/>
                  </a:cubicBezTo>
                  <a:cubicBezTo>
                    <a:pt x="188444" y="122057"/>
                    <a:pt x="185879" y="117292"/>
                    <a:pt x="186245" y="113627"/>
                  </a:cubicBezTo>
                  <a:cubicBezTo>
                    <a:pt x="186612" y="109962"/>
                    <a:pt x="186978" y="105930"/>
                    <a:pt x="190644" y="103730"/>
                  </a:cubicBezTo>
                  <a:cubicBezTo>
                    <a:pt x="196875" y="100432"/>
                    <a:pt x="197241" y="107396"/>
                    <a:pt x="200540" y="109595"/>
                  </a:cubicBezTo>
                  <a:cubicBezTo>
                    <a:pt x="218867" y="121324"/>
                    <a:pt x="221433" y="138918"/>
                    <a:pt x="217768" y="157978"/>
                  </a:cubicBezTo>
                  <a:cubicBezTo>
                    <a:pt x="217034" y="162743"/>
                    <a:pt x="219967" y="166409"/>
                    <a:pt x="219600" y="170807"/>
                  </a:cubicBezTo>
                  <a:cubicBezTo>
                    <a:pt x="219234" y="176305"/>
                    <a:pt x="225831" y="182170"/>
                    <a:pt x="219967" y="186202"/>
                  </a:cubicBezTo>
                  <a:cubicBezTo>
                    <a:pt x="213369" y="190967"/>
                    <a:pt x="208604" y="184002"/>
                    <a:pt x="204572" y="179970"/>
                  </a:cubicBezTo>
                  <a:cubicBezTo>
                    <a:pt x="195042" y="171173"/>
                    <a:pt x="183313" y="162743"/>
                    <a:pt x="194676" y="147349"/>
                  </a:cubicBezTo>
                  <a:cubicBezTo>
                    <a:pt x="197608" y="143317"/>
                    <a:pt x="196142" y="140018"/>
                    <a:pt x="191377" y="139651"/>
                  </a:cubicBezTo>
                  <a:cubicBezTo>
                    <a:pt x="187345" y="139285"/>
                    <a:pt x="179647" y="138552"/>
                    <a:pt x="180381" y="143317"/>
                  </a:cubicBezTo>
                  <a:cubicBezTo>
                    <a:pt x="183679" y="160910"/>
                    <a:pt x="162787" y="165309"/>
                    <a:pt x="162787" y="180337"/>
                  </a:cubicBezTo>
                  <a:cubicBezTo>
                    <a:pt x="162787" y="188034"/>
                    <a:pt x="150691" y="196831"/>
                    <a:pt x="163886" y="204162"/>
                  </a:cubicBezTo>
                  <a:cubicBezTo>
                    <a:pt x="166819" y="205628"/>
                    <a:pt x="166452" y="208560"/>
                    <a:pt x="163886" y="210027"/>
                  </a:cubicBezTo>
                  <a:cubicBezTo>
                    <a:pt x="161321" y="211493"/>
                    <a:pt x="156922" y="214059"/>
                    <a:pt x="155456" y="212959"/>
                  </a:cubicBezTo>
                  <a:cubicBezTo>
                    <a:pt x="143727" y="204162"/>
                    <a:pt x="127966" y="207827"/>
                    <a:pt x="116969" y="200863"/>
                  </a:cubicBezTo>
                  <a:cubicBezTo>
                    <a:pt x="105240" y="193166"/>
                    <a:pt x="103041" y="201963"/>
                    <a:pt x="101575" y="208194"/>
                  </a:cubicBezTo>
                  <a:cubicBezTo>
                    <a:pt x="99009" y="219923"/>
                    <a:pt x="94977" y="232386"/>
                    <a:pt x="99742" y="244481"/>
                  </a:cubicBezTo>
                  <a:cubicBezTo>
                    <a:pt x="90212" y="239350"/>
                    <a:pt x="80316" y="234951"/>
                    <a:pt x="69686" y="240816"/>
                  </a:cubicBezTo>
                  <a:cubicBezTo>
                    <a:pt x="49893" y="235318"/>
                    <a:pt x="28634" y="241549"/>
                    <a:pt x="9574" y="233485"/>
                  </a:cubicBezTo>
                  <a:cubicBezTo>
                    <a:pt x="8474" y="232386"/>
                    <a:pt x="7374" y="230919"/>
                    <a:pt x="5908" y="229820"/>
                  </a:cubicBezTo>
                  <a:cubicBezTo>
                    <a:pt x="8107" y="221023"/>
                    <a:pt x="-690" y="214059"/>
                    <a:pt x="44" y="202696"/>
                  </a:cubicBezTo>
                  <a:cubicBezTo>
                    <a:pt x="17637" y="216991"/>
                    <a:pt x="35598" y="225421"/>
                    <a:pt x="55391" y="229820"/>
                  </a:cubicBezTo>
                  <a:cubicBezTo>
                    <a:pt x="68953" y="232752"/>
                    <a:pt x="79582" y="221023"/>
                    <a:pt x="75184" y="208194"/>
                  </a:cubicBezTo>
                  <a:cubicBezTo>
                    <a:pt x="73351" y="201963"/>
                    <a:pt x="75551" y="198664"/>
                    <a:pt x="75551" y="194632"/>
                  </a:cubicBezTo>
                  <a:cubicBezTo>
                    <a:pt x="75917" y="171173"/>
                    <a:pt x="81049" y="148448"/>
                    <a:pt x="82515" y="125356"/>
                  </a:cubicBezTo>
                  <a:cubicBezTo>
                    <a:pt x="83614" y="109962"/>
                    <a:pt x="74084" y="94567"/>
                    <a:pt x="81415" y="78806"/>
                  </a:cubicBezTo>
                  <a:cubicBezTo>
                    <a:pt x="90945" y="74407"/>
                    <a:pt x="95344" y="80272"/>
                    <a:pt x="98642" y="87603"/>
                  </a:cubicBezTo>
                  <a:cubicBezTo>
                    <a:pt x="101575" y="93834"/>
                    <a:pt x="107073" y="95667"/>
                    <a:pt x="112571" y="92734"/>
                  </a:cubicBezTo>
                  <a:cubicBezTo>
                    <a:pt x="121734" y="87969"/>
                    <a:pt x="112204" y="83571"/>
                    <a:pt x="111105" y="79172"/>
                  </a:cubicBezTo>
                  <a:cubicBezTo>
                    <a:pt x="110738" y="77340"/>
                    <a:pt x="109272" y="75873"/>
                    <a:pt x="108172" y="74407"/>
                  </a:cubicBezTo>
                  <a:cubicBezTo>
                    <a:pt x="104141" y="67810"/>
                    <a:pt x="96810" y="61945"/>
                    <a:pt x="102308" y="52782"/>
                  </a:cubicBezTo>
                  <a:cubicBezTo>
                    <a:pt x="103774" y="50582"/>
                    <a:pt x="108172" y="47283"/>
                    <a:pt x="109272" y="47650"/>
                  </a:cubicBezTo>
                  <a:cubicBezTo>
                    <a:pt x="117336" y="52415"/>
                    <a:pt x="122467" y="61945"/>
                    <a:pt x="121368" y="69642"/>
                  </a:cubicBezTo>
                  <a:cubicBezTo>
                    <a:pt x="116236" y="100432"/>
                    <a:pt x="145559" y="119858"/>
                    <a:pt x="145559" y="148448"/>
                  </a:cubicBezTo>
                  <a:cubicBezTo>
                    <a:pt x="145559" y="153580"/>
                    <a:pt x="150324" y="152480"/>
                    <a:pt x="153990" y="151747"/>
                  </a:cubicBezTo>
                  <a:cubicBezTo>
                    <a:pt x="163520" y="149914"/>
                    <a:pt x="169384" y="140751"/>
                    <a:pt x="168285" y="134886"/>
                  </a:cubicBezTo>
                  <a:cubicBezTo>
                    <a:pt x="164986" y="116926"/>
                    <a:pt x="167552" y="99698"/>
                    <a:pt x="167185" y="82105"/>
                  </a:cubicBezTo>
                  <a:cubicBezTo>
                    <a:pt x="166819" y="71475"/>
                    <a:pt x="167552" y="59746"/>
                    <a:pt x="156922" y="52415"/>
                  </a:cubicBezTo>
                  <a:cubicBezTo>
                    <a:pt x="153257" y="49849"/>
                    <a:pt x="153990" y="48017"/>
                    <a:pt x="156556" y="45084"/>
                  </a:cubicBezTo>
                  <a:cubicBezTo>
                    <a:pt x="168285" y="32255"/>
                    <a:pt x="170484" y="15761"/>
                    <a:pt x="175249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4A63B05-B79E-41DB-95F0-77FED28A2A17}"/>
                </a:ext>
              </a:extLst>
            </p:cNvPr>
            <p:cNvSpPr/>
            <p:nvPr/>
          </p:nvSpPr>
          <p:spPr>
            <a:xfrm>
              <a:off x="10590483" y="5968048"/>
              <a:ext cx="128160" cy="127650"/>
            </a:xfrm>
            <a:custGeom>
              <a:avLst/>
              <a:gdLst>
                <a:gd name="connsiteX0" fmla="*/ 24064 w 128160"/>
                <a:gd name="connsiteY0" fmla="*/ 71468 h 127650"/>
                <a:gd name="connsiteX1" fmla="*/ 63650 w 128160"/>
                <a:gd name="connsiteY1" fmla="*/ 51675 h 127650"/>
                <a:gd name="connsiteX2" fmla="*/ 65116 w 128160"/>
                <a:gd name="connsiteY2" fmla="*/ 24551 h 127650"/>
                <a:gd name="connsiteX3" fmla="*/ 65483 w 128160"/>
                <a:gd name="connsiteY3" fmla="*/ 9523 h 127650"/>
                <a:gd name="connsiteX4" fmla="*/ 83810 w 128160"/>
                <a:gd name="connsiteY4" fmla="*/ 359 h 127650"/>
                <a:gd name="connsiteX5" fmla="*/ 108001 w 128160"/>
                <a:gd name="connsiteY5" fmla="*/ 20519 h 127650"/>
                <a:gd name="connsiteX6" fmla="*/ 128161 w 128160"/>
                <a:gd name="connsiteY6" fmla="*/ 80998 h 127650"/>
                <a:gd name="connsiteX7" fmla="*/ 99204 w 128160"/>
                <a:gd name="connsiteY7" fmla="*/ 62305 h 127650"/>
                <a:gd name="connsiteX8" fmla="*/ 97372 w 128160"/>
                <a:gd name="connsiteY8" fmla="*/ 79532 h 127650"/>
                <a:gd name="connsiteX9" fmla="*/ 87842 w 128160"/>
                <a:gd name="connsiteY9" fmla="*/ 90161 h 127650"/>
                <a:gd name="connsiteX10" fmla="*/ 80144 w 128160"/>
                <a:gd name="connsiteY10" fmla="*/ 83930 h 127650"/>
                <a:gd name="connsiteX11" fmla="*/ 72080 w 128160"/>
                <a:gd name="connsiteY11" fmla="*/ 75133 h 127650"/>
                <a:gd name="connsiteX12" fmla="*/ 57785 w 128160"/>
                <a:gd name="connsiteY12" fmla="*/ 90161 h 127650"/>
                <a:gd name="connsiteX13" fmla="*/ 42757 w 128160"/>
                <a:gd name="connsiteY13" fmla="*/ 109588 h 127650"/>
                <a:gd name="connsiteX14" fmla="*/ 12335 w 128160"/>
                <a:gd name="connsiteY14" fmla="*/ 126082 h 127650"/>
                <a:gd name="connsiteX15" fmla="*/ 4271 w 128160"/>
                <a:gd name="connsiteY15" fmla="*/ 124983 h 127650"/>
                <a:gd name="connsiteX16" fmla="*/ 239 w 128160"/>
                <a:gd name="connsiteY16" fmla="*/ 115453 h 127650"/>
                <a:gd name="connsiteX17" fmla="*/ 7570 w 128160"/>
                <a:gd name="connsiteY17" fmla="*/ 118385 h 127650"/>
                <a:gd name="connsiteX18" fmla="*/ 10135 w 128160"/>
                <a:gd name="connsiteY18" fmla="*/ 104823 h 127650"/>
                <a:gd name="connsiteX19" fmla="*/ 24064 w 128160"/>
                <a:gd name="connsiteY19" fmla="*/ 71468 h 12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160" h="127650">
                  <a:moveTo>
                    <a:pt x="24064" y="71468"/>
                  </a:moveTo>
                  <a:cubicBezTo>
                    <a:pt x="44956" y="80632"/>
                    <a:pt x="52287" y="61205"/>
                    <a:pt x="63650" y="51675"/>
                  </a:cubicBezTo>
                  <a:cubicBezTo>
                    <a:pt x="72447" y="44344"/>
                    <a:pt x="70981" y="33714"/>
                    <a:pt x="65116" y="24551"/>
                  </a:cubicBezTo>
                  <a:cubicBezTo>
                    <a:pt x="61451" y="19053"/>
                    <a:pt x="61084" y="14288"/>
                    <a:pt x="65483" y="9523"/>
                  </a:cubicBezTo>
                  <a:cubicBezTo>
                    <a:pt x="70614" y="4025"/>
                    <a:pt x="81244" y="-1473"/>
                    <a:pt x="83810" y="359"/>
                  </a:cubicBezTo>
                  <a:cubicBezTo>
                    <a:pt x="92240" y="5858"/>
                    <a:pt x="104702" y="5858"/>
                    <a:pt x="108001" y="20519"/>
                  </a:cubicBezTo>
                  <a:cubicBezTo>
                    <a:pt x="112400" y="40679"/>
                    <a:pt x="120830" y="59739"/>
                    <a:pt x="128161" y="80998"/>
                  </a:cubicBezTo>
                  <a:cubicBezTo>
                    <a:pt x="114965" y="78799"/>
                    <a:pt x="109467" y="66703"/>
                    <a:pt x="99204" y="62305"/>
                  </a:cubicBezTo>
                  <a:cubicBezTo>
                    <a:pt x="91507" y="67436"/>
                    <a:pt x="101037" y="74034"/>
                    <a:pt x="97372" y="79532"/>
                  </a:cubicBezTo>
                  <a:cubicBezTo>
                    <a:pt x="94439" y="83564"/>
                    <a:pt x="93706" y="89062"/>
                    <a:pt x="87842" y="90161"/>
                  </a:cubicBezTo>
                  <a:cubicBezTo>
                    <a:pt x="83076" y="90895"/>
                    <a:pt x="81610" y="87596"/>
                    <a:pt x="80144" y="83930"/>
                  </a:cubicBezTo>
                  <a:cubicBezTo>
                    <a:pt x="78678" y="79532"/>
                    <a:pt x="74646" y="73667"/>
                    <a:pt x="72080" y="75133"/>
                  </a:cubicBezTo>
                  <a:cubicBezTo>
                    <a:pt x="66216" y="78799"/>
                    <a:pt x="56686" y="87596"/>
                    <a:pt x="57785" y="90161"/>
                  </a:cubicBezTo>
                  <a:cubicBezTo>
                    <a:pt x="65483" y="107389"/>
                    <a:pt x="47889" y="103357"/>
                    <a:pt x="42757" y="109588"/>
                  </a:cubicBezTo>
                  <a:cubicBezTo>
                    <a:pt x="34327" y="118018"/>
                    <a:pt x="20398" y="116186"/>
                    <a:pt x="12335" y="126082"/>
                  </a:cubicBezTo>
                  <a:cubicBezTo>
                    <a:pt x="10135" y="128648"/>
                    <a:pt x="6103" y="127915"/>
                    <a:pt x="4271" y="124983"/>
                  </a:cubicBezTo>
                  <a:cubicBezTo>
                    <a:pt x="2071" y="122050"/>
                    <a:pt x="-861" y="117285"/>
                    <a:pt x="239" y="115453"/>
                  </a:cubicBezTo>
                  <a:cubicBezTo>
                    <a:pt x="6103" y="106289"/>
                    <a:pt x="4271" y="119851"/>
                    <a:pt x="7570" y="118385"/>
                  </a:cubicBezTo>
                  <a:cubicBezTo>
                    <a:pt x="14900" y="115086"/>
                    <a:pt x="13068" y="109222"/>
                    <a:pt x="10135" y="104823"/>
                  </a:cubicBezTo>
                  <a:cubicBezTo>
                    <a:pt x="-1594" y="85763"/>
                    <a:pt x="9402" y="78066"/>
                    <a:pt x="24064" y="7146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9CA24D20-EDD3-4CAB-9850-20D50685DA4B}"/>
                </a:ext>
              </a:extLst>
            </p:cNvPr>
            <p:cNvSpPr/>
            <p:nvPr/>
          </p:nvSpPr>
          <p:spPr>
            <a:xfrm>
              <a:off x="10525444" y="5552710"/>
              <a:ext cx="76639" cy="69684"/>
            </a:xfrm>
            <a:custGeom>
              <a:avLst/>
              <a:gdLst>
                <a:gd name="connsiteX0" fmla="*/ 28990 w 76639"/>
                <a:gd name="connsiteY0" fmla="*/ 69685 h 69684"/>
                <a:gd name="connsiteX1" fmla="*/ 15428 w 76639"/>
                <a:gd name="connsiteY1" fmla="*/ 67486 h 69684"/>
                <a:gd name="connsiteX2" fmla="*/ 21293 w 76639"/>
                <a:gd name="connsiteY2" fmla="*/ 60155 h 69684"/>
                <a:gd name="connsiteX3" fmla="*/ 22026 w 76639"/>
                <a:gd name="connsiteY3" fmla="*/ 50258 h 69684"/>
                <a:gd name="connsiteX4" fmla="*/ 12129 w 76639"/>
                <a:gd name="connsiteY4" fmla="*/ 50625 h 69684"/>
                <a:gd name="connsiteX5" fmla="*/ 2233 w 76639"/>
                <a:gd name="connsiteY5" fmla="*/ 54290 h 69684"/>
                <a:gd name="connsiteX6" fmla="*/ 2233 w 76639"/>
                <a:gd name="connsiteY6" fmla="*/ 9939 h 69684"/>
                <a:gd name="connsiteX7" fmla="*/ 40353 w 76639"/>
                <a:gd name="connsiteY7" fmla="*/ 5541 h 69684"/>
                <a:gd name="connsiteX8" fmla="*/ 61245 w 76639"/>
                <a:gd name="connsiteY8" fmla="*/ 12505 h 69684"/>
                <a:gd name="connsiteX9" fmla="*/ 76640 w 76639"/>
                <a:gd name="connsiteY9" fmla="*/ 28999 h 69684"/>
                <a:gd name="connsiteX10" fmla="*/ 55381 w 76639"/>
                <a:gd name="connsiteY10" fmla="*/ 43294 h 69684"/>
                <a:gd name="connsiteX11" fmla="*/ 28990 w 76639"/>
                <a:gd name="connsiteY11" fmla="*/ 69685 h 6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39" h="69684">
                  <a:moveTo>
                    <a:pt x="28990" y="69685"/>
                  </a:moveTo>
                  <a:cubicBezTo>
                    <a:pt x="24958" y="68952"/>
                    <a:pt x="20926" y="68219"/>
                    <a:pt x="15428" y="67486"/>
                  </a:cubicBezTo>
                  <a:cubicBezTo>
                    <a:pt x="17627" y="64553"/>
                    <a:pt x="19460" y="62354"/>
                    <a:pt x="21293" y="60155"/>
                  </a:cubicBezTo>
                  <a:cubicBezTo>
                    <a:pt x="23858" y="57223"/>
                    <a:pt x="25325" y="53924"/>
                    <a:pt x="22026" y="50258"/>
                  </a:cubicBezTo>
                  <a:cubicBezTo>
                    <a:pt x="18727" y="46593"/>
                    <a:pt x="15428" y="48426"/>
                    <a:pt x="12129" y="50625"/>
                  </a:cubicBezTo>
                  <a:cubicBezTo>
                    <a:pt x="8830" y="52824"/>
                    <a:pt x="2966" y="59055"/>
                    <a:pt x="2233" y="54290"/>
                  </a:cubicBezTo>
                  <a:cubicBezTo>
                    <a:pt x="33" y="39629"/>
                    <a:pt x="-1433" y="23868"/>
                    <a:pt x="2233" y="9939"/>
                  </a:cubicBezTo>
                  <a:cubicBezTo>
                    <a:pt x="5165" y="-1423"/>
                    <a:pt x="30090" y="-3256"/>
                    <a:pt x="40353" y="5541"/>
                  </a:cubicBezTo>
                  <a:cubicBezTo>
                    <a:pt x="46584" y="10672"/>
                    <a:pt x="54281" y="12138"/>
                    <a:pt x="61245" y="12505"/>
                  </a:cubicBezTo>
                  <a:cubicBezTo>
                    <a:pt x="72975" y="13238"/>
                    <a:pt x="75540" y="19469"/>
                    <a:pt x="76640" y="28999"/>
                  </a:cubicBezTo>
                  <a:cubicBezTo>
                    <a:pt x="56114" y="23868"/>
                    <a:pt x="52815" y="26433"/>
                    <a:pt x="55381" y="43294"/>
                  </a:cubicBezTo>
                  <a:cubicBezTo>
                    <a:pt x="49516" y="55390"/>
                    <a:pt x="42552" y="65653"/>
                    <a:pt x="28990" y="6968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DB35E8DB-2467-436E-8FF8-A1EF8C868C15}"/>
                </a:ext>
              </a:extLst>
            </p:cNvPr>
            <p:cNvSpPr/>
            <p:nvPr/>
          </p:nvSpPr>
          <p:spPr>
            <a:xfrm>
              <a:off x="10617285" y="5746581"/>
              <a:ext cx="35686" cy="75577"/>
            </a:xfrm>
            <a:custGeom>
              <a:avLst/>
              <a:gdLst>
                <a:gd name="connsiteX0" fmla="*/ 23652 w 35686"/>
                <a:gd name="connsiteY0" fmla="*/ 75211 h 75577"/>
                <a:gd name="connsiteX1" fmla="*/ 3859 w 35686"/>
                <a:gd name="connsiteY1" fmla="*/ 32326 h 75577"/>
                <a:gd name="connsiteX2" fmla="*/ 15955 w 35686"/>
                <a:gd name="connsiteY2" fmla="*/ 4102 h 75577"/>
                <a:gd name="connsiteX3" fmla="*/ 35381 w 35686"/>
                <a:gd name="connsiteY3" fmla="*/ 18764 h 75577"/>
                <a:gd name="connsiteX4" fmla="*/ 30983 w 35686"/>
                <a:gd name="connsiteY4" fmla="*/ 75577 h 75577"/>
                <a:gd name="connsiteX5" fmla="*/ 23652 w 35686"/>
                <a:gd name="connsiteY5" fmla="*/ 75211 h 7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86" h="75577">
                  <a:moveTo>
                    <a:pt x="23652" y="75211"/>
                  </a:moveTo>
                  <a:cubicBezTo>
                    <a:pt x="28051" y="56151"/>
                    <a:pt x="11923" y="45521"/>
                    <a:pt x="3859" y="32326"/>
                  </a:cubicBezTo>
                  <a:cubicBezTo>
                    <a:pt x="-6037" y="15098"/>
                    <a:pt x="4959" y="10333"/>
                    <a:pt x="15955" y="4102"/>
                  </a:cubicBezTo>
                  <a:cubicBezTo>
                    <a:pt x="35015" y="-3595"/>
                    <a:pt x="32816" y="-1396"/>
                    <a:pt x="35381" y="18764"/>
                  </a:cubicBezTo>
                  <a:cubicBezTo>
                    <a:pt x="37947" y="38923"/>
                    <a:pt x="23286" y="56151"/>
                    <a:pt x="30983" y="75577"/>
                  </a:cubicBezTo>
                  <a:cubicBezTo>
                    <a:pt x="28417" y="75211"/>
                    <a:pt x="25851" y="75211"/>
                    <a:pt x="23652" y="7521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B8B2BF76-77DB-407F-A3E4-DBB2DB225289}"/>
                </a:ext>
              </a:extLst>
            </p:cNvPr>
            <p:cNvSpPr/>
            <p:nvPr/>
          </p:nvSpPr>
          <p:spPr>
            <a:xfrm>
              <a:off x="10550036" y="6015976"/>
              <a:ext cx="31762" cy="22647"/>
            </a:xfrm>
            <a:custGeom>
              <a:avLst/>
              <a:gdLst>
                <a:gd name="connsiteX0" fmla="*/ 0 w 31762"/>
                <a:gd name="connsiteY0" fmla="*/ 20974 h 22647"/>
                <a:gd name="connsiteX1" fmla="*/ 17960 w 31762"/>
                <a:gd name="connsiteY1" fmla="*/ 3747 h 22647"/>
                <a:gd name="connsiteX2" fmla="*/ 27857 w 31762"/>
                <a:gd name="connsiteY2" fmla="*/ 2648 h 22647"/>
                <a:gd name="connsiteX3" fmla="*/ 28223 w 31762"/>
                <a:gd name="connsiteY3" fmla="*/ 12544 h 22647"/>
                <a:gd name="connsiteX4" fmla="*/ 0 w 31762"/>
                <a:gd name="connsiteY4" fmla="*/ 20974 h 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62" h="22647">
                  <a:moveTo>
                    <a:pt x="0" y="20974"/>
                  </a:moveTo>
                  <a:cubicBezTo>
                    <a:pt x="7697" y="15110"/>
                    <a:pt x="14295" y="10711"/>
                    <a:pt x="17960" y="3747"/>
                  </a:cubicBezTo>
                  <a:cubicBezTo>
                    <a:pt x="20893" y="-2484"/>
                    <a:pt x="23825" y="448"/>
                    <a:pt x="27857" y="2648"/>
                  </a:cubicBezTo>
                  <a:cubicBezTo>
                    <a:pt x="33722" y="5946"/>
                    <a:pt x="32255" y="8879"/>
                    <a:pt x="28223" y="12544"/>
                  </a:cubicBezTo>
                  <a:cubicBezTo>
                    <a:pt x="20893" y="19508"/>
                    <a:pt x="13562" y="25739"/>
                    <a:pt x="0" y="2097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031593F-1B1F-4E11-8B8D-73E8DAF47B3D}"/>
                </a:ext>
              </a:extLst>
            </p:cNvPr>
            <p:cNvSpPr/>
            <p:nvPr/>
          </p:nvSpPr>
          <p:spPr>
            <a:xfrm>
              <a:off x="10546561" y="5927016"/>
              <a:ext cx="20701" cy="17181"/>
            </a:xfrm>
            <a:custGeom>
              <a:avLst/>
              <a:gdLst>
                <a:gd name="connsiteX0" fmla="*/ 20702 w 20701"/>
                <a:gd name="connsiteY0" fmla="*/ 5104 h 17181"/>
                <a:gd name="connsiteX1" fmla="*/ 9339 w 20701"/>
                <a:gd name="connsiteY1" fmla="*/ 16833 h 17181"/>
                <a:gd name="connsiteX2" fmla="*/ 176 w 20701"/>
                <a:gd name="connsiteY2" fmla="*/ 9869 h 17181"/>
                <a:gd name="connsiteX3" fmla="*/ 11172 w 20701"/>
                <a:gd name="connsiteY3" fmla="*/ 705 h 17181"/>
                <a:gd name="connsiteX4" fmla="*/ 20702 w 20701"/>
                <a:gd name="connsiteY4" fmla="*/ 5104 h 1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01" h="17181">
                  <a:moveTo>
                    <a:pt x="20702" y="5104"/>
                  </a:moveTo>
                  <a:cubicBezTo>
                    <a:pt x="13738" y="6204"/>
                    <a:pt x="14837" y="15001"/>
                    <a:pt x="9339" y="16833"/>
                  </a:cubicBezTo>
                  <a:cubicBezTo>
                    <a:pt x="4208" y="18666"/>
                    <a:pt x="542" y="12801"/>
                    <a:pt x="176" y="9869"/>
                  </a:cubicBezTo>
                  <a:cubicBezTo>
                    <a:pt x="-1290" y="2538"/>
                    <a:pt x="6773" y="2905"/>
                    <a:pt x="11172" y="705"/>
                  </a:cubicBezTo>
                  <a:cubicBezTo>
                    <a:pt x="14837" y="-1127"/>
                    <a:pt x="18503" y="705"/>
                    <a:pt x="20702" y="510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9E6E8275-F9C1-4C66-9E54-9369C8B0A966}"/>
                </a:ext>
              </a:extLst>
            </p:cNvPr>
            <p:cNvSpPr/>
            <p:nvPr/>
          </p:nvSpPr>
          <p:spPr>
            <a:xfrm>
              <a:off x="10592457" y="5765345"/>
              <a:ext cx="10727" cy="16386"/>
            </a:xfrm>
            <a:custGeom>
              <a:avLst/>
              <a:gdLst>
                <a:gd name="connsiteX0" fmla="*/ 7062 w 10727"/>
                <a:gd name="connsiteY0" fmla="*/ 0 h 16386"/>
                <a:gd name="connsiteX1" fmla="*/ 10727 w 10727"/>
                <a:gd name="connsiteY1" fmla="*/ 15028 h 16386"/>
                <a:gd name="connsiteX2" fmla="*/ 831 w 10727"/>
                <a:gd name="connsiteY2" fmla="*/ 9530 h 16386"/>
                <a:gd name="connsiteX3" fmla="*/ 7062 w 10727"/>
                <a:gd name="connsiteY3" fmla="*/ 0 h 1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7" h="16386">
                  <a:moveTo>
                    <a:pt x="7062" y="0"/>
                  </a:moveTo>
                  <a:cubicBezTo>
                    <a:pt x="8161" y="5132"/>
                    <a:pt x="9627" y="9896"/>
                    <a:pt x="10727" y="15028"/>
                  </a:cubicBezTo>
                  <a:cubicBezTo>
                    <a:pt x="4496" y="18693"/>
                    <a:pt x="2297" y="14295"/>
                    <a:pt x="831" y="9530"/>
                  </a:cubicBezTo>
                  <a:cubicBezTo>
                    <a:pt x="-1369" y="3665"/>
                    <a:pt x="831" y="366"/>
                    <a:pt x="7062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4F71A2F-1388-4DC2-B82E-B7F5F69117FC}"/>
                </a:ext>
              </a:extLst>
            </p:cNvPr>
            <p:cNvSpPr/>
            <p:nvPr/>
          </p:nvSpPr>
          <p:spPr>
            <a:xfrm>
              <a:off x="10359069" y="5967308"/>
              <a:ext cx="46205" cy="204086"/>
            </a:xfrm>
            <a:custGeom>
              <a:avLst/>
              <a:gdLst>
                <a:gd name="connsiteX0" fmla="*/ 0 w 46205"/>
                <a:gd name="connsiteY0" fmla="*/ 16128 h 204086"/>
                <a:gd name="connsiteX1" fmla="*/ 28590 w 46205"/>
                <a:gd name="connsiteY1" fmla="*/ 0 h 204086"/>
                <a:gd name="connsiteX2" fmla="*/ 32622 w 46205"/>
                <a:gd name="connsiteY2" fmla="*/ 2932 h 204086"/>
                <a:gd name="connsiteX3" fmla="*/ 46184 w 46205"/>
                <a:gd name="connsiteY3" fmla="*/ 7697 h 204086"/>
                <a:gd name="connsiteX4" fmla="*/ 35921 w 46205"/>
                <a:gd name="connsiteY4" fmla="*/ 19793 h 204086"/>
                <a:gd name="connsiteX5" fmla="*/ 30056 w 46205"/>
                <a:gd name="connsiteY5" fmla="*/ 31889 h 204086"/>
                <a:gd name="connsiteX6" fmla="*/ 21992 w 46205"/>
                <a:gd name="connsiteY6" fmla="*/ 78806 h 204086"/>
                <a:gd name="connsiteX7" fmla="*/ 32622 w 46205"/>
                <a:gd name="connsiteY7" fmla="*/ 98232 h 204086"/>
                <a:gd name="connsiteX8" fmla="*/ 35554 w 46205"/>
                <a:gd name="connsiteY8" fmla="*/ 121324 h 204086"/>
                <a:gd name="connsiteX9" fmla="*/ 44351 w 46205"/>
                <a:gd name="connsiteY9" fmla="*/ 161644 h 204086"/>
                <a:gd name="connsiteX10" fmla="*/ 30423 w 46205"/>
                <a:gd name="connsiteY10" fmla="*/ 200863 h 204086"/>
                <a:gd name="connsiteX11" fmla="*/ 15761 w 46205"/>
                <a:gd name="connsiteY11" fmla="*/ 196098 h 204086"/>
                <a:gd name="connsiteX12" fmla="*/ 6598 w 46205"/>
                <a:gd name="connsiteY12" fmla="*/ 100432 h 204086"/>
                <a:gd name="connsiteX13" fmla="*/ 2566 w 46205"/>
                <a:gd name="connsiteY13" fmla="*/ 39220 h 204086"/>
                <a:gd name="connsiteX14" fmla="*/ 0 w 46205"/>
                <a:gd name="connsiteY14" fmla="*/ 16128 h 20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05" h="204086">
                  <a:moveTo>
                    <a:pt x="0" y="16128"/>
                  </a:moveTo>
                  <a:cubicBezTo>
                    <a:pt x="3665" y="366"/>
                    <a:pt x="23092" y="12462"/>
                    <a:pt x="28590" y="0"/>
                  </a:cubicBezTo>
                  <a:cubicBezTo>
                    <a:pt x="30056" y="1100"/>
                    <a:pt x="32622" y="2199"/>
                    <a:pt x="32622" y="2932"/>
                  </a:cubicBezTo>
                  <a:cubicBezTo>
                    <a:pt x="31522" y="16128"/>
                    <a:pt x="38487" y="13562"/>
                    <a:pt x="46184" y="7697"/>
                  </a:cubicBezTo>
                  <a:cubicBezTo>
                    <a:pt x="46550" y="17594"/>
                    <a:pt x="42152" y="19427"/>
                    <a:pt x="35921" y="19793"/>
                  </a:cubicBezTo>
                  <a:cubicBezTo>
                    <a:pt x="26757" y="20160"/>
                    <a:pt x="24558" y="25291"/>
                    <a:pt x="30056" y="31889"/>
                  </a:cubicBezTo>
                  <a:cubicBezTo>
                    <a:pt x="45084" y="49849"/>
                    <a:pt x="46550" y="65244"/>
                    <a:pt x="21992" y="78806"/>
                  </a:cubicBezTo>
                  <a:cubicBezTo>
                    <a:pt x="32988" y="82838"/>
                    <a:pt x="38853" y="86503"/>
                    <a:pt x="32622" y="98232"/>
                  </a:cubicBezTo>
                  <a:cubicBezTo>
                    <a:pt x="29323" y="104097"/>
                    <a:pt x="23825" y="115093"/>
                    <a:pt x="35554" y="121324"/>
                  </a:cubicBezTo>
                  <a:cubicBezTo>
                    <a:pt x="27124" y="137818"/>
                    <a:pt x="40319" y="148082"/>
                    <a:pt x="44351" y="161644"/>
                  </a:cubicBezTo>
                  <a:cubicBezTo>
                    <a:pt x="47650" y="172640"/>
                    <a:pt x="37387" y="188767"/>
                    <a:pt x="30423" y="200863"/>
                  </a:cubicBezTo>
                  <a:cubicBezTo>
                    <a:pt x="25658" y="208927"/>
                    <a:pt x="20160" y="199764"/>
                    <a:pt x="15761" y="196098"/>
                  </a:cubicBezTo>
                  <a:cubicBezTo>
                    <a:pt x="13195" y="164209"/>
                    <a:pt x="10996" y="131587"/>
                    <a:pt x="6598" y="100432"/>
                  </a:cubicBezTo>
                  <a:cubicBezTo>
                    <a:pt x="3665" y="79905"/>
                    <a:pt x="6231" y="59746"/>
                    <a:pt x="2566" y="39220"/>
                  </a:cubicBezTo>
                  <a:cubicBezTo>
                    <a:pt x="1100" y="32989"/>
                    <a:pt x="1466" y="23825"/>
                    <a:pt x="0" y="16128"/>
                  </a:cubicBezTo>
                  <a:close/>
                </a:path>
              </a:pathLst>
            </a:custGeom>
            <a:solidFill>
              <a:srgbClr val="B28D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F20C887B-C475-46B1-85C0-23372D9A6254}"/>
                </a:ext>
              </a:extLst>
            </p:cNvPr>
            <p:cNvSpPr/>
            <p:nvPr/>
          </p:nvSpPr>
          <p:spPr>
            <a:xfrm>
              <a:off x="10325358" y="5870399"/>
              <a:ext cx="18111" cy="17604"/>
            </a:xfrm>
            <a:custGeom>
              <a:avLst/>
              <a:gdLst>
                <a:gd name="connsiteX0" fmla="*/ 7320 w 18111"/>
                <a:gd name="connsiteY0" fmla="*/ 17004 h 17604"/>
                <a:gd name="connsiteX1" fmla="*/ 356 w 18111"/>
                <a:gd name="connsiteY1" fmla="*/ 6008 h 17604"/>
                <a:gd name="connsiteX2" fmla="*/ 2921 w 18111"/>
                <a:gd name="connsiteY2" fmla="*/ 510 h 17604"/>
                <a:gd name="connsiteX3" fmla="*/ 17950 w 18111"/>
                <a:gd name="connsiteY3" fmla="*/ 9307 h 17604"/>
                <a:gd name="connsiteX4" fmla="*/ 7320 w 18111"/>
                <a:gd name="connsiteY4" fmla="*/ 17004 h 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11" h="17604">
                  <a:moveTo>
                    <a:pt x="7320" y="17004"/>
                  </a:moveTo>
                  <a:cubicBezTo>
                    <a:pt x="-744" y="17737"/>
                    <a:pt x="-377" y="11872"/>
                    <a:pt x="356" y="6008"/>
                  </a:cubicBezTo>
                  <a:cubicBezTo>
                    <a:pt x="722" y="3808"/>
                    <a:pt x="2188" y="-1690"/>
                    <a:pt x="2921" y="510"/>
                  </a:cubicBezTo>
                  <a:cubicBezTo>
                    <a:pt x="5487" y="9673"/>
                    <a:pt x="19782" y="-3522"/>
                    <a:pt x="17950" y="9307"/>
                  </a:cubicBezTo>
                  <a:cubicBezTo>
                    <a:pt x="16850" y="13338"/>
                    <a:pt x="15017" y="19570"/>
                    <a:pt x="7320" y="17004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0BC22180-C636-4A3B-84B3-E89612602ADE}"/>
                </a:ext>
              </a:extLst>
            </p:cNvPr>
            <p:cNvSpPr/>
            <p:nvPr/>
          </p:nvSpPr>
          <p:spPr>
            <a:xfrm>
              <a:off x="10401427" y="6512717"/>
              <a:ext cx="50059" cy="67537"/>
            </a:xfrm>
            <a:custGeom>
              <a:avLst/>
              <a:gdLst>
                <a:gd name="connsiteX0" fmla="*/ 10057 w 50059"/>
                <a:gd name="connsiteY0" fmla="*/ 0 h 67537"/>
                <a:gd name="connsiteX1" fmla="*/ 31316 w 50059"/>
                <a:gd name="connsiteY1" fmla="*/ 38487 h 67537"/>
                <a:gd name="connsiteX2" fmla="*/ 36081 w 50059"/>
                <a:gd name="connsiteY2" fmla="*/ 50949 h 67537"/>
                <a:gd name="connsiteX3" fmla="*/ 49643 w 50059"/>
                <a:gd name="connsiteY3" fmla="*/ 60112 h 67537"/>
                <a:gd name="connsiteX4" fmla="*/ 32050 w 50059"/>
                <a:gd name="connsiteY4" fmla="*/ 67443 h 67537"/>
                <a:gd name="connsiteX5" fmla="*/ 20687 w 50059"/>
                <a:gd name="connsiteY5" fmla="*/ 41785 h 67537"/>
                <a:gd name="connsiteX6" fmla="*/ 5292 w 50059"/>
                <a:gd name="connsiteY6" fmla="*/ 20526 h 67537"/>
                <a:gd name="connsiteX7" fmla="*/ 10057 w 50059"/>
                <a:gd name="connsiteY7" fmla="*/ 0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59" h="67537">
                  <a:moveTo>
                    <a:pt x="10057" y="0"/>
                  </a:moveTo>
                  <a:cubicBezTo>
                    <a:pt x="26551" y="7331"/>
                    <a:pt x="42313" y="15028"/>
                    <a:pt x="31316" y="38487"/>
                  </a:cubicBezTo>
                  <a:cubicBezTo>
                    <a:pt x="29484" y="42152"/>
                    <a:pt x="30950" y="49483"/>
                    <a:pt x="36081" y="50949"/>
                  </a:cubicBezTo>
                  <a:cubicBezTo>
                    <a:pt x="42313" y="52782"/>
                    <a:pt x="52209" y="49483"/>
                    <a:pt x="49643" y="60112"/>
                  </a:cubicBezTo>
                  <a:cubicBezTo>
                    <a:pt x="48177" y="67443"/>
                    <a:pt x="39380" y="67810"/>
                    <a:pt x="32050" y="67443"/>
                  </a:cubicBezTo>
                  <a:cubicBezTo>
                    <a:pt x="23986" y="60846"/>
                    <a:pt x="25452" y="50216"/>
                    <a:pt x="20687" y="41785"/>
                  </a:cubicBezTo>
                  <a:cubicBezTo>
                    <a:pt x="16288" y="34088"/>
                    <a:pt x="15189" y="26024"/>
                    <a:pt x="5292" y="20526"/>
                  </a:cubicBezTo>
                  <a:cubicBezTo>
                    <a:pt x="-3505" y="15395"/>
                    <a:pt x="-939" y="5132"/>
                    <a:pt x="10057" y="0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55DA2458-F925-4745-B988-8D49DDC26711}"/>
                </a:ext>
              </a:extLst>
            </p:cNvPr>
            <p:cNvSpPr/>
            <p:nvPr/>
          </p:nvSpPr>
          <p:spPr>
            <a:xfrm>
              <a:off x="10357538" y="6244760"/>
              <a:ext cx="27810" cy="21663"/>
            </a:xfrm>
            <a:custGeom>
              <a:avLst/>
              <a:gdLst>
                <a:gd name="connsiteX0" fmla="*/ 23890 w 27810"/>
                <a:gd name="connsiteY0" fmla="*/ 1117 h 21663"/>
                <a:gd name="connsiteX1" fmla="*/ 27555 w 27810"/>
                <a:gd name="connsiteY1" fmla="*/ 20177 h 21663"/>
                <a:gd name="connsiteX2" fmla="*/ 18025 w 27810"/>
                <a:gd name="connsiteY2" fmla="*/ 21644 h 21663"/>
                <a:gd name="connsiteX3" fmla="*/ 65 w 27810"/>
                <a:gd name="connsiteY3" fmla="*/ 10647 h 21663"/>
                <a:gd name="connsiteX4" fmla="*/ 23890 w 27810"/>
                <a:gd name="connsiteY4" fmla="*/ 1117 h 2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0" h="21663">
                  <a:moveTo>
                    <a:pt x="23890" y="1117"/>
                  </a:moveTo>
                  <a:cubicBezTo>
                    <a:pt x="27555" y="6982"/>
                    <a:pt x="28288" y="13213"/>
                    <a:pt x="27555" y="20177"/>
                  </a:cubicBezTo>
                  <a:cubicBezTo>
                    <a:pt x="23523" y="17245"/>
                    <a:pt x="19125" y="22010"/>
                    <a:pt x="18025" y="21644"/>
                  </a:cubicBezTo>
                  <a:cubicBezTo>
                    <a:pt x="12161" y="17612"/>
                    <a:pt x="-1035" y="19078"/>
                    <a:pt x="65" y="10647"/>
                  </a:cubicBezTo>
                  <a:cubicBezTo>
                    <a:pt x="1897" y="-2548"/>
                    <a:pt x="13993" y="-349"/>
                    <a:pt x="23890" y="1117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E9919274-97AE-46DD-A0C9-8F6F51781E59}"/>
                </a:ext>
              </a:extLst>
            </p:cNvPr>
            <p:cNvSpPr/>
            <p:nvPr/>
          </p:nvSpPr>
          <p:spPr>
            <a:xfrm>
              <a:off x="10366033" y="6272268"/>
              <a:ext cx="19602" cy="18693"/>
            </a:xfrm>
            <a:custGeom>
              <a:avLst/>
              <a:gdLst>
                <a:gd name="connsiteX0" fmla="*/ 19060 w 19602"/>
                <a:gd name="connsiteY0" fmla="*/ 0 h 18693"/>
                <a:gd name="connsiteX1" fmla="*/ 11729 w 19602"/>
                <a:gd name="connsiteY1" fmla="*/ 18694 h 18693"/>
                <a:gd name="connsiteX2" fmla="*/ 0 w 19602"/>
                <a:gd name="connsiteY2" fmla="*/ 3299 h 18693"/>
                <a:gd name="connsiteX3" fmla="*/ 19060 w 19602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2" h="18693">
                  <a:moveTo>
                    <a:pt x="19060" y="0"/>
                  </a:moveTo>
                  <a:cubicBezTo>
                    <a:pt x="21992" y="8430"/>
                    <a:pt x="12096" y="11729"/>
                    <a:pt x="11729" y="18694"/>
                  </a:cubicBezTo>
                  <a:cubicBezTo>
                    <a:pt x="8064" y="13929"/>
                    <a:pt x="4398" y="9163"/>
                    <a:pt x="0" y="3299"/>
                  </a:cubicBezTo>
                  <a:cubicBezTo>
                    <a:pt x="7697" y="2566"/>
                    <a:pt x="13928" y="4765"/>
                    <a:pt x="19060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F84EDA48-954E-4BE4-8339-CF5E40AA8981}"/>
                </a:ext>
              </a:extLst>
            </p:cNvPr>
            <p:cNvSpPr/>
            <p:nvPr/>
          </p:nvSpPr>
          <p:spPr>
            <a:xfrm>
              <a:off x="10235179" y="6392126"/>
              <a:ext cx="14966" cy="19426"/>
            </a:xfrm>
            <a:custGeom>
              <a:avLst/>
              <a:gdLst>
                <a:gd name="connsiteX0" fmla="*/ 7331 w 14966"/>
                <a:gd name="connsiteY0" fmla="*/ 19427 h 19426"/>
                <a:gd name="connsiteX1" fmla="*/ 0 w 14966"/>
                <a:gd name="connsiteY1" fmla="*/ 4399 h 19426"/>
                <a:gd name="connsiteX2" fmla="*/ 13562 w 14966"/>
                <a:gd name="connsiteY2" fmla="*/ 0 h 19426"/>
                <a:gd name="connsiteX3" fmla="*/ 7331 w 14966"/>
                <a:gd name="connsiteY3" fmla="*/ 19427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6" h="19426">
                  <a:moveTo>
                    <a:pt x="7331" y="19427"/>
                  </a:moveTo>
                  <a:cubicBezTo>
                    <a:pt x="2932" y="15395"/>
                    <a:pt x="733" y="10263"/>
                    <a:pt x="0" y="4399"/>
                  </a:cubicBezTo>
                  <a:cubicBezTo>
                    <a:pt x="4765" y="4032"/>
                    <a:pt x="10996" y="8797"/>
                    <a:pt x="13562" y="0"/>
                  </a:cubicBezTo>
                  <a:cubicBezTo>
                    <a:pt x="19060" y="9163"/>
                    <a:pt x="6598" y="12096"/>
                    <a:pt x="7331" y="1942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49F28B0C-9BB7-4FB3-9F73-5967445E23CB}"/>
                </a:ext>
              </a:extLst>
            </p:cNvPr>
            <p:cNvSpPr/>
            <p:nvPr/>
          </p:nvSpPr>
          <p:spPr>
            <a:xfrm>
              <a:off x="10121185" y="5190979"/>
              <a:ext cx="51129" cy="232751"/>
            </a:xfrm>
            <a:custGeom>
              <a:avLst/>
              <a:gdLst>
                <a:gd name="connsiteX0" fmla="*/ 49849 w 51129"/>
                <a:gd name="connsiteY0" fmla="*/ 0 h 232751"/>
                <a:gd name="connsiteX1" fmla="*/ 50949 w 51129"/>
                <a:gd name="connsiteY1" fmla="*/ 48383 h 232751"/>
                <a:gd name="connsiteX2" fmla="*/ 46184 w 51129"/>
                <a:gd name="connsiteY2" fmla="*/ 93101 h 232751"/>
                <a:gd name="connsiteX3" fmla="*/ 35554 w 51129"/>
                <a:gd name="connsiteY3" fmla="*/ 138552 h 232751"/>
                <a:gd name="connsiteX4" fmla="*/ 9163 w 51129"/>
                <a:gd name="connsiteY4" fmla="*/ 232752 h 232751"/>
                <a:gd name="connsiteX5" fmla="*/ 1833 w 51129"/>
                <a:gd name="connsiteY5" fmla="*/ 225788 h 232751"/>
                <a:gd name="connsiteX6" fmla="*/ 0 w 51129"/>
                <a:gd name="connsiteY6" fmla="*/ 157612 h 232751"/>
                <a:gd name="connsiteX7" fmla="*/ 3665 w 51129"/>
                <a:gd name="connsiteY7" fmla="*/ 152847 h 232751"/>
                <a:gd name="connsiteX8" fmla="*/ 21259 w 51129"/>
                <a:gd name="connsiteY8" fmla="*/ 137452 h 232751"/>
                <a:gd name="connsiteX9" fmla="*/ 26757 w 51129"/>
                <a:gd name="connsiteY9" fmla="*/ 116559 h 232751"/>
                <a:gd name="connsiteX10" fmla="*/ 15395 w 51129"/>
                <a:gd name="connsiteY10" fmla="*/ 121691 h 232751"/>
                <a:gd name="connsiteX11" fmla="*/ 4765 w 51129"/>
                <a:gd name="connsiteY11" fmla="*/ 83937 h 232751"/>
                <a:gd name="connsiteX12" fmla="*/ 5865 w 51129"/>
                <a:gd name="connsiteY12" fmla="*/ 64877 h 232751"/>
                <a:gd name="connsiteX13" fmla="*/ 13195 w 51129"/>
                <a:gd name="connsiteY13" fmla="*/ 45451 h 232751"/>
                <a:gd name="connsiteX14" fmla="*/ 12829 w 51129"/>
                <a:gd name="connsiteY14" fmla="*/ 38120 h 232751"/>
                <a:gd name="connsiteX15" fmla="*/ 23092 w 51129"/>
                <a:gd name="connsiteY15" fmla="*/ 10630 h 232751"/>
                <a:gd name="connsiteX16" fmla="*/ 41419 w 51129"/>
                <a:gd name="connsiteY16" fmla="*/ 26391 h 232751"/>
                <a:gd name="connsiteX17" fmla="*/ 49849 w 51129"/>
                <a:gd name="connsiteY17" fmla="*/ 0 h 23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129" h="232751">
                  <a:moveTo>
                    <a:pt x="49849" y="0"/>
                  </a:moveTo>
                  <a:cubicBezTo>
                    <a:pt x="50216" y="16128"/>
                    <a:pt x="50582" y="32255"/>
                    <a:pt x="50949" y="48383"/>
                  </a:cubicBezTo>
                  <a:cubicBezTo>
                    <a:pt x="52782" y="63778"/>
                    <a:pt x="39953" y="77340"/>
                    <a:pt x="46184" y="93101"/>
                  </a:cubicBezTo>
                  <a:cubicBezTo>
                    <a:pt x="35188" y="106296"/>
                    <a:pt x="38853" y="123157"/>
                    <a:pt x="35554" y="138552"/>
                  </a:cubicBezTo>
                  <a:cubicBezTo>
                    <a:pt x="16861" y="167142"/>
                    <a:pt x="15761" y="200497"/>
                    <a:pt x="9163" y="232752"/>
                  </a:cubicBezTo>
                  <a:cubicBezTo>
                    <a:pt x="5132" y="232386"/>
                    <a:pt x="1100" y="230186"/>
                    <a:pt x="1833" y="225788"/>
                  </a:cubicBezTo>
                  <a:cubicBezTo>
                    <a:pt x="5865" y="202696"/>
                    <a:pt x="1100" y="180337"/>
                    <a:pt x="0" y="157612"/>
                  </a:cubicBezTo>
                  <a:cubicBezTo>
                    <a:pt x="0" y="155046"/>
                    <a:pt x="367" y="152847"/>
                    <a:pt x="3665" y="152847"/>
                  </a:cubicBezTo>
                  <a:cubicBezTo>
                    <a:pt x="19427" y="152114"/>
                    <a:pt x="20526" y="152114"/>
                    <a:pt x="21259" y="137452"/>
                  </a:cubicBezTo>
                  <a:cubicBezTo>
                    <a:pt x="21626" y="129755"/>
                    <a:pt x="31522" y="125356"/>
                    <a:pt x="26757" y="116559"/>
                  </a:cubicBezTo>
                  <a:cubicBezTo>
                    <a:pt x="21992" y="115460"/>
                    <a:pt x="21626" y="125356"/>
                    <a:pt x="15395" y="121691"/>
                  </a:cubicBezTo>
                  <a:cubicBezTo>
                    <a:pt x="17960" y="107396"/>
                    <a:pt x="24192" y="93101"/>
                    <a:pt x="4765" y="83937"/>
                  </a:cubicBezTo>
                  <a:cubicBezTo>
                    <a:pt x="-1100" y="81372"/>
                    <a:pt x="-1833" y="68543"/>
                    <a:pt x="5865" y="64877"/>
                  </a:cubicBezTo>
                  <a:cubicBezTo>
                    <a:pt x="16494" y="60112"/>
                    <a:pt x="15761" y="53881"/>
                    <a:pt x="13195" y="45451"/>
                  </a:cubicBezTo>
                  <a:cubicBezTo>
                    <a:pt x="12462" y="43252"/>
                    <a:pt x="12829" y="40319"/>
                    <a:pt x="12829" y="38120"/>
                  </a:cubicBezTo>
                  <a:cubicBezTo>
                    <a:pt x="13195" y="27857"/>
                    <a:pt x="10263" y="14662"/>
                    <a:pt x="23092" y="10630"/>
                  </a:cubicBezTo>
                  <a:cubicBezTo>
                    <a:pt x="34088" y="6964"/>
                    <a:pt x="32988" y="23092"/>
                    <a:pt x="41419" y="26391"/>
                  </a:cubicBezTo>
                  <a:cubicBezTo>
                    <a:pt x="51315" y="20160"/>
                    <a:pt x="42152" y="7331"/>
                    <a:pt x="49849" y="0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6819BA2-6BED-4F78-980E-CDB678BBD9BD}"/>
                </a:ext>
              </a:extLst>
            </p:cNvPr>
            <p:cNvSpPr/>
            <p:nvPr/>
          </p:nvSpPr>
          <p:spPr>
            <a:xfrm>
              <a:off x="10106890" y="5237796"/>
              <a:ext cx="17299" cy="9312"/>
            </a:xfrm>
            <a:custGeom>
              <a:avLst/>
              <a:gdLst>
                <a:gd name="connsiteX0" fmla="*/ 0 w 17299"/>
                <a:gd name="connsiteY0" fmla="*/ 9263 h 9312"/>
                <a:gd name="connsiteX1" fmla="*/ 15395 w 17299"/>
                <a:gd name="connsiteY1" fmla="*/ 1933 h 9312"/>
                <a:gd name="connsiteX2" fmla="*/ 17227 w 17299"/>
                <a:gd name="connsiteY2" fmla="*/ 6331 h 9312"/>
                <a:gd name="connsiteX3" fmla="*/ 0 w 17299"/>
                <a:gd name="connsiteY3" fmla="*/ 9263 h 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9" h="9312">
                  <a:moveTo>
                    <a:pt x="0" y="9263"/>
                  </a:moveTo>
                  <a:cubicBezTo>
                    <a:pt x="5498" y="100"/>
                    <a:pt x="9530" y="-2099"/>
                    <a:pt x="15395" y="1933"/>
                  </a:cubicBezTo>
                  <a:cubicBezTo>
                    <a:pt x="16494" y="2666"/>
                    <a:pt x="17594" y="5598"/>
                    <a:pt x="17227" y="6331"/>
                  </a:cubicBezTo>
                  <a:cubicBezTo>
                    <a:pt x="13195" y="11463"/>
                    <a:pt x="8064" y="8164"/>
                    <a:pt x="0" y="9263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5394384-E403-4E90-A87E-1FE7B0E43131}"/>
                </a:ext>
              </a:extLst>
            </p:cNvPr>
            <p:cNvSpPr/>
            <p:nvPr/>
          </p:nvSpPr>
          <p:spPr>
            <a:xfrm>
              <a:off x="11103184" y="4503719"/>
              <a:ext cx="229045" cy="104402"/>
            </a:xfrm>
            <a:custGeom>
              <a:avLst/>
              <a:gdLst>
                <a:gd name="connsiteX0" fmla="*/ 111753 w 229045"/>
                <a:gd name="connsiteY0" fmla="*/ 22359 h 104402"/>
                <a:gd name="connsiteX1" fmla="*/ 149873 w 229045"/>
                <a:gd name="connsiteY1" fmla="*/ 32989 h 104402"/>
                <a:gd name="connsiteX2" fmla="*/ 205221 w 229045"/>
                <a:gd name="connsiteY2" fmla="*/ 39586 h 104402"/>
                <a:gd name="connsiteX3" fmla="*/ 229046 w 229045"/>
                <a:gd name="connsiteY3" fmla="*/ 64144 h 104402"/>
                <a:gd name="connsiteX4" fmla="*/ 174065 w 229045"/>
                <a:gd name="connsiteY4" fmla="*/ 54981 h 104402"/>
                <a:gd name="connsiteX5" fmla="*/ 157937 w 229045"/>
                <a:gd name="connsiteY5" fmla="*/ 52048 h 104402"/>
                <a:gd name="connsiteX6" fmla="*/ 200822 w 229045"/>
                <a:gd name="connsiteY6" fmla="*/ 86870 h 104402"/>
                <a:gd name="connsiteX7" fmla="*/ 191292 w 229045"/>
                <a:gd name="connsiteY7" fmla="*/ 103364 h 104402"/>
                <a:gd name="connsiteX8" fmla="*/ 176997 w 229045"/>
                <a:gd name="connsiteY8" fmla="*/ 102264 h 104402"/>
                <a:gd name="connsiteX9" fmla="*/ 28915 w 229045"/>
                <a:gd name="connsiteY9" fmla="*/ 41785 h 104402"/>
                <a:gd name="connsiteX10" fmla="*/ 11688 w 229045"/>
                <a:gd name="connsiteY10" fmla="*/ 30789 h 104402"/>
                <a:gd name="connsiteX11" fmla="*/ 15354 w 229045"/>
                <a:gd name="connsiteY11" fmla="*/ 0 h 104402"/>
                <a:gd name="connsiteX12" fmla="*/ 111753 w 229045"/>
                <a:gd name="connsiteY12" fmla="*/ 22359 h 10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9045" h="104402">
                  <a:moveTo>
                    <a:pt x="111753" y="22359"/>
                  </a:moveTo>
                  <a:cubicBezTo>
                    <a:pt x="123849" y="27857"/>
                    <a:pt x="138510" y="24192"/>
                    <a:pt x="149873" y="32989"/>
                  </a:cubicBezTo>
                  <a:cubicBezTo>
                    <a:pt x="168933" y="28957"/>
                    <a:pt x="186160" y="39586"/>
                    <a:pt x="205221" y="39586"/>
                  </a:cubicBezTo>
                  <a:cubicBezTo>
                    <a:pt x="217316" y="39586"/>
                    <a:pt x="223914" y="52782"/>
                    <a:pt x="229046" y="64144"/>
                  </a:cubicBezTo>
                  <a:cubicBezTo>
                    <a:pt x="209252" y="70009"/>
                    <a:pt x="192025" y="59013"/>
                    <a:pt x="174065" y="54981"/>
                  </a:cubicBezTo>
                  <a:cubicBezTo>
                    <a:pt x="169666" y="53881"/>
                    <a:pt x="166001" y="48750"/>
                    <a:pt x="157937" y="52048"/>
                  </a:cubicBezTo>
                  <a:cubicBezTo>
                    <a:pt x="169300" y="68176"/>
                    <a:pt x="191292" y="70375"/>
                    <a:pt x="200822" y="86870"/>
                  </a:cubicBezTo>
                  <a:cubicBezTo>
                    <a:pt x="201922" y="94934"/>
                    <a:pt x="197523" y="99699"/>
                    <a:pt x="191292" y="103364"/>
                  </a:cubicBezTo>
                  <a:cubicBezTo>
                    <a:pt x="186160" y="105197"/>
                    <a:pt x="181396" y="104464"/>
                    <a:pt x="176997" y="102264"/>
                  </a:cubicBezTo>
                  <a:cubicBezTo>
                    <a:pt x="128981" y="79172"/>
                    <a:pt x="76566" y="65977"/>
                    <a:pt x="28915" y="41785"/>
                  </a:cubicBezTo>
                  <a:cubicBezTo>
                    <a:pt x="22684" y="38853"/>
                    <a:pt x="16453" y="35921"/>
                    <a:pt x="11688" y="30789"/>
                  </a:cubicBezTo>
                  <a:cubicBezTo>
                    <a:pt x="-4806" y="11729"/>
                    <a:pt x="-4073" y="4398"/>
                    <a:pt x="15354" y="0"/>
                  </a:cubicBezTo>
                  <a:cubicBezTo>
                    <a:pt x="47242" y="6598"/>
                    <a:pt x="80231" y="10630"/>
                    <a:pt x="111753" y="22359"/>
                  </a:cubicBezTo>
                  <a:close/>
                </a:path>
              </a:pathLst>
            </a:custGeom>
            <a:solidFill>
              <a:srgbClr val="9688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572053AA-EA46-49A6-8CE9-32FF5E7A4B89}"/>
                </a:ext>
              </a:extLst>
            </p:cNvPr>
            <p:cNvSpPr/>
            <p:nvPr/>
          </p:nvSpPr>
          <p:spPr>
            <a:xfrm>
              <a:off x="11253610" y="4545917"/>
              <a:ext cx="238769" cy="137893"/>
            </a:xfrm>
            <a:custGeom>
              <a:avLst/>
              <a:gdLst>
                <a:gd name="connsiteX0" fmla="*/ 48196 w 238769"/>
                <a:gd name="connsiteY0" fmla="*/ 43206 h 137893"/>
                <a:gd name="connsiteX1" fmla="*/ 6411 w 238769"/>
                <a:gd name="connsiteY1" fmla="*/ 18647 h 137893"/>
                <a:gd name="connsiteX2" fmla="*/ 2379 w 238769"/>
                <a:gd name="connsiteY2" fmla="*/ 5452 h 137893"/>
                <a:gd name="connsiteX3" fmla="*/ 16307 w 238769"/>
                <a:gd name="connsiteY3" fmla="*/ 2520 h 137893"/>
                <a:gd name="connsiteX4" fmla="*/ 77886 w 238769"/>
                <a:gd name="connsiteY4" fmla="*/ 21213 h 137893"/>
                <a:gd name="connsiteX5" fmla="*/ 88882 w 238769"/>
                <a:gd name="connsiteY5" fmla="*/ 25245 h 137893"/>
                <a:gd name="connsiteX6" fmla="*/ 140931 w 238769"/>
                <a:gd name="connsiteY6" fmla="*/ 47971 h 137893"/>
                <a:gd name="connsiteX7" fmla="*/ 162556 w 238769"/>
                <a:gd name="connsiteY7" fmla="*/ 60433 h 137893"/>
                <a:gd name="connsiteX8" fmla="*/ 212772 w 238769"/>
                <a:gd name="connsiteY8" fmla="*/ 93055 h 137893"/>
                <a:gd name="connsiteX9" fmla="*/ 220469 w 238769"/>
                <a:gd name="connsiteY9" fmla="*/ 107350 h 137893"/>
                <a:gd name="connsiteX10" fmla="*/ 225234 w 238769"/>
                <a:gd name="connsiteY10" fmla="*/ 116147 h 137893"/>
                <a:gd name="connsiteX11" fmla="*/ 237697 w 238769"/>
                <a:gd name="connsiteY11" fmla="*/ 120179 h 137893"/>
                <a:gd name="connsiteX12" fmla="*/ 235864 w 238769"/>
                <a:gd name="connsiteY12" fmla="*/ 135940 h 137893"/>
                <a:gd name="connsiteX13" fmla="*/ 222669 w 238769"/>
                <a:gd name="connsiteY13" fmla="*/ 133008 h 137893"/>
                <a:gd name="connsiteX14" fmla="*/ 200310 w 238769"/>
                <a:gd name="connsiteY14" fmla="*/ 128976 h 137893"/>
                <a:gd name="connsiteX15" fmla="*/ 183082 w 238769"/>
                <a:gd name="connsiteY15" fmla="*/ 125310 h 137893"/>
                <a:gd name="connsiteX16" fmla="*/ 156325 w 238769"/>
                <a:gd name="connsiteY16" fmla="*/ 90123 h 137893"/>
                <a:gd name="connsiteX17" fmla="*/ 141664 w 238769"/>
                <a:gd name="connsiteY17" fmla="*/ 93055 h 137893"/>
                <a:gd name="connsiteX18" fmla="*/ 134699 w 238769"/>
                <a:gd name="connsiteY18" fmla="*/ 92322 h 137893"/>
                <a:gd name="connsiteX19" fmla="*/ 48196 w 238769"/>
                <a:gd name="connsiteY19" fmla="*/ 43206 h 13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8769" h="137893">
                  <a:moveTo>
                    <a:pt x="48196" y="43206"/>
                  </a:moveTo>
                  <a:cubicBezTo>
                    <a:pt x="34268" y="35142"/>
                    <a:pt x="20339" y="26711"/>
                    <a:pt x="6411" y="18647"/>
                  </a:cubicBezTo>
                  <a:cubicBezTo>
                    <a:pt x="546" y="15349"/>
                    <a:pt x="-2386" y="11683"/>
                    <a:pt x="2379" y="5452"/>
                  </a:cubicBezTo>
                  <a:cubicBezTo>
                    <a:pt x="6411" y="321"/>
                    <a:pt x="10076" y="-2245"/>
                    <a:pt x="16307" y="2520"/>
                  </a:cubicBezTo>
                  <a:cubicBezTo>
                    <a:pt x="34634" y="16448"/>
                    <a:pt x="56993" y="16082"/>
                    <a:pt x="77886" y="21213"/>
                  </a:cubicBezTo>
                  <a:cubicBezTo>
                    <a:pt x="82284" y="20480"/>
                    <a:pt x="86316" y="21213"/>
                    <a:pt x="88882" y="25245"/>
                  </a:cubicBezTo>
                  <a:cubicBezTo>
                    <a:pt x="106109" y="32943"/>
                    <a:pt x="123703" y="40273"/>
                    <a:pt x="140931" y="47971"/>
                  </a:cubicBezTo>
                  <a:cubicBezTo>
                    <a:pt x="148261" y="52002"/>
                    <a:pt x="155226" y="56768"/>
                    <a:pt x="162556" y="60433"/>
                  </a:cubicBezTo>
                  <a:cubicBezTo>
                    <a:pt x="179784" y="70696"/>
                    <a:pt x="195545" y="83158"/>
                    <a:pt x="212772" y="93055"/>
                  </a:cubicBezTo>
                  <a:cubicBezTo>
                    <a:pt x="217537" y="95987"/>
                    <a:pt x="224868" y="98553"/>
                    <a:pt x="220469" y="107350"/>
                  </a:cubicBezTo>
                  <a:cubicBezTo>
                    <a:pt x="221569" y="111015"/>
                    <a:pt x="218637" y="119079"/>
                    <a:pt x="225234" y="116147"/>
                  </a:cubicBezTo>
                  <a:cubicBezTo>
                    <a:pt x="232565" y="112848"/>
                    <a:pt x="235131" y="113581"/>
                    <a:pt x="237697" y="120179"/>
                  </a:cubicBezTo>
                  <a:cubicBezTo>
                    <a:pt x="239896" y="126043"/>
                    <a:pt x="238430" y="132274"/>
                    <a:pt x="235864" y="135940"/>
                  </a:cubicBezTo>
                  <a:cubicBezTo>
                    <a:pt x="232199" y="140705"/>
                    <a:pt x="226334" y="135573"/>
                    <a:pt x="222669" y="133008"/>
                  </a:cubicBezTo>
                  <a:cubicBezTo>
                    <a:pt x="215704" y="128243"/>
                    <a:pt x="209107" y="124211"/>
                    <a:pt x="200310" y="128976"/>
                  </a:cubicBezTo>
                  <a:cubicBezTo>
                    <a:pt x="194079" y="132274"/>
                    <a:pt x="188947" y="125310"/>
                    <a:pt x="183082" y="125310"/>
                  </a:cubicBezTo>
                  <a:cubicBezTo>
                    <a:pt x="193346" y="98919"/>
                    <a:pt x="156692" y="108083"/>
                    <a:pt x="156325" y="90123"/>
                  </a:cubicBezTo>
                  <a:cubicBezTo>
                    <a:pt x="151560" y="91222"/>
                    <a:pt x="146429" y="91955"/>
                    <a:pt x="141664" y="93055"/>
                  </a:cubicBezTo>
                  <a:cubicBezTo>
                    <a:pt x="139098" y="94154"/>
                    <a:pt x="136899" y="93788"/>
                    <a:pt x="134699" y="92322"/>
                  </a:cubicBezTo>
                  <a:cubicBezTo>
                    <a:pt x="106476" y="74728"/>
                    <a:pt x="74954" y="63365"/>
                    <a:pt x="48196" y="43206"/>
                  </a:cubicBezTo>
                  <a:close/>
                </a:path>
              </a:pathLst>
            </a:custGeom>
            <a:solidFill>
              <a:srgbClr val="5D493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9F1B1E8-FE04-4701-AA3D-6787E97173DE}"/>
                </a:ext>
              </a:extLst>
            </p:cNvPr>
            <p:cNvSpPr/>
            <p:nvPr/>
          </p:nvSpPr>
          <p:spPr>
            <a:xfrm>
              <a:off x="10972407" y="4457535"/>
              <a:ext cx="253582" cy="68542"/>
            </a:xfrm>
            <a:custGeom>
              <a:avLst/>
              <a:gdLst>
                <a:gd name="connsiteX0" fmla="*/ 242530 w 253582"/>
                <a:gd name="connsiteY0" fmla="*/ 68543 h 68542"/>
                <a:gd name="connsiteX1" fmla="*/ 160059 w 253582"/>
                <a:gd name="connsiteY1" fmla="*/ 50949 h 68542"/>
                <a:gd name="connsiteX2" fmla="*/ 145397 w 253582"/>
                <a:gd name="connsiteY2" fmla="*/ 49483 h 68542"/>
                <a:gd name="connsiteX3" fmla="*/ 103978 w 253582"/>
                <a:gd name="connsiteY3" fmla="*/ 37387 h 68542"/>
                <a:gd name="connsiteX4" fmla="*/ 74289 w 253582"/>
                <a:gd name="connsiteY4" fmla="*/ 39586 h 68542"/>
                <a:gd name="connsiteX5" fmla="*/ 47165 w 253582"/>
                <a:gd name="connsiteY5" fmla="*/ 28957 h 68542"/>
                <a:gd name="connsiteX6" fmla="*/ 24073 w 253582"/>
                <a:gd name="connsiteY6" fmla="*/ 31522 h 68542"/>
                <a:gd name="connsiteX7" fmla="*/ 10878 w 253582"/>
                <a:gd name="connsiteY7" fmla="*/ 41419 h 68542"/>
                <a:gd name="connsiteX8" fmla="*/ 614 w 253582"/>
                <a:gd name="connsiteY8" fmla="*/ 34088 h 68542"/>
                <a:gd name="connsiteX9" fmla="*/ 2081 w 253582"/>
                <a:gd name="connsiteY9" fmla="*/ 1466 h 68542"/>
                <a:gd name="connsiteX10" fmla="*/ 2814 w 253582"/>
                <a:gd name="connsiteY10" fmla="*/ 0 h 68542"/>
                <a:gd name="connsiteX11" fmla="*/ 76488 w 253582"/>
                <a:gd name="connsiteY11" fmla="*/ 8797 h 68542"/>
                <a:gd name="connsiteX12" fmla="*/ 135134 w 253582"/>
                <a:gd name="connsiteY12" fmla="*/ 35921 h 68542"/>
                <a:gd name="connsiteX13" fmla="*/ 155660 w 253582"/>
                <a:gd name="connsiteY13" fmla="*/ 40686 h 68542"/>
                <a:gd name="connsiteX14" fmla="*/ 165557 w 253582"/>
                <a:gd name="connsiteY14" fmla="*/ 43618 h 68542"/>
                <a:gd name="connsiteX15" fmla="*/ 209908 w 253582"/>
                <a:gd name="connsiteY15" fmla="*/ 42152 h 68542"/>
                <a:gd name="connsiteX16" fmla="*/ 243263 w 253582"/>
                <a:gd name="connsiteY16" fmla="*/ 49116 h 68542"/>
                <a:gd name="connsiteX17" fmla="*/ 253526 w 253582"/>
                <a:gd name="connsiteY17" fmla="*/ 59746 h 68542"/>
                <a:gd name="connsiteX18" fmla="*/ 242530 w 253582"/>
                <a:gd name="connsiteY18" fmla="*/ 68543 h 6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3582" h="68542">
                  <a:moveTo>
                    <a:pt x="242530" y="68543"/>
                  </a:moveTo>
                  <a:cubicBezTo>
                    <a:pt x="214673" y="64877"/>
                    <a:pt x="186083" y="63778"/>
                    <a:pt x="160059" y="50949"/>
                  </a:cubicBezTo>
                  <a:cubicBezTo>
                    <a:pt x="156027" y="48750"/>
                    <a:pt x="150162" y="49849"/>
                    <a:pt x="145397" y="49483"/>
                  </a:cubicBezTo>
                  <a:cubicBezTo>
                    <a:pt x="131102" y="47283"/>
                    <a:pt x="116807" y="46184"/>
                    <a:pt x="103978" y="37387"/>
                  </a:cubicBezTo>
                  <a:cubicBezTo>
                    <a:pt x="95548" y="31889"/>
                    <a:pt x="83819" y="31522"/>
                    <a:pt x="74289" y="39586"/>
                  </a:cubicBezTo>
                  <a:cubicBezTo>
                    <a:pt x="63659" y="39953"/>
                    <a:pt x="55229" y="35188"/>
                    <a:pt x="47165" y="28957"/>
                  </a:cubicBezTo>
                  <a:cubicBezTo>
                    <a:pt x="38368" y="22359"/>
                    <a:pt x="30671" y="20160"/>
                    <a:pt x="24073" y="31522"/>
                  </a:cubicBezTo>
                  <a:cubicBezTo>
                    <a:pt x="21141" y="36287"/>
                    <a:pt x="16009" y="39220"/>
                    <a:pt x="10878" y="41419"/>
                  </a:cubicBezTo>
                  <a:cubicBezTo>
                    <a:pt x="3913" y="44351"/>
                    <a:pt x="-1951" y="40686"/>
                    <a:pt x="614" y="34088"/>
                  </a:cubicBezTo>
                  <a:cubicBezTo>
                    <a:pt x="5013" y="23092"/>
                    <a:pt x="-852" y="12096"/>
                    <a:pt x="2081" y="1466"/>
                  </a:cubicBezTo>
                  <a:lnTo>
                    <a:pt x="2814" y="0"/>
                  </a:lnTo>
                  <a:cubicBezTo>
                    <a:pt x="27372" y="2932"/>
                    <a:pt x="51930" y="5132"/>
                    <a:pt x="76488" y="8797"/>
                  </a:cubicBezTo>
                  <a:cubicBezTo>
                    <a:pt x="98480" y="12096"/>
                    <a:pt x="117174" y="23458"/>
                    <a:pt x="135134" y="35921"/>
                  </a:cubicBezTo>
                  <a:cubicBezTo>
                    <a:pt x="142098" y="41052"/>
                    <a:pt x="148696" y="41052"/>
                    <a:pt x="155660" y="40686"/>
                  </a:cubicBezTo>
                  <a:cubicBezTo>
                    <a:pt x="158959" y="41785"/>
                    <a:pt x="164091" y="44718"/>
                    <a:pt x="165557" y="43618"/>
                  </a:cubicBezTo>
                  <a:cubicBezTo>
                    <a:pt x="180218" y="31889"/>
                    <a:pt x="195613" y="38853"/>
                    <a:pt x="209908" y="42152"/>
                  </a:cubicBezTo>
                  <a:cubicBezTo>
                    <a:pt x="220904" y="44718"/>
                    <a:pt x="231534" y="50216"/>
                    <a:pt x="243263" y="49116"/>
                  </a:cubicBezTo>
                  <a:cubicBezTo>
                    <a:pt x="249494" y="48750"/>
                    <a:pt x="253526" y="52782"/>
                    <a:pt x="253526" y="59746"/>
                  </a:cubicBezTo>
                  <a:cubicBezTo>
                    <a:pt x="254259" y="68543"/>
                    <a:pt x="247661" y="67810"/>
                    <a:pt x="242530" y="68543"/>
                  </a:cubicBezTo>
                  <a:close/>
                </a:path>
              </a:pathLst>
            </a:custGeom>
            <a:solidFill>
              <a:srgbClr val="DACC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252D82DC-DF13-48F5-9677-1AA0983745C4}"/>
                </a:ext>
              </a:extLst>
            </p:cNvPr>
            <p:cNvSpPr/>
            <p:nvPr/>
          </p:nvSpPr>
          <p:spPr>
            <a:xfrm>
              <a:off x="11252690" y="4513098"/>
              <a:ext cx="93417" cy="58064"/>
            </a:xfrm>
            <a:custGeom>
              <a:avLst/>
              <a:gdLst>
                <a:gd name="connsiteX0" fmla="*/ 90169 w 93417"/>
                <a:gd name="connsiteY0" fmla="*/ 58065 h 58064"/>
                <a:gd name="connsiteX1" fmla="*/ 79172 w 93417"/>
                <a:gd name="connsiteY1" fmla="*/ 54033 h 58064"/>
                <a:gd name="connsiteX2" fmla="*/ 64877 w 93417"/>
                <a:gd name="connsiteY2" fmla="*/ 39371 h 58064"/>
                <a:gd name="connsiteX3" fmla="*/ 49483 w 93417"/>
                <a:gd name="connsiteY3" fmla="*/ 32407 h 58064"/>
                <a:gd name="connsiteX4" fmla="*/ 0 w 93417"/>
                <a:gd name="connsiteY4" fmla="*/ 23610 h 58064"/>
                <a:gd name="connsiteX5" fmla="*/ 22359 w 93417"/>
                <a:gd name="connsiteY5" fmla="*/ 16279 h 58064"/>
                <a:gd name="connsiteX6" fmla="*/ 30423 w 93417"/>
                <a:gd name="connsiteY6" fmla="*/ 14080 h 58064"/>
                <a:gd name="connsiteX7" fmla="*/ 57180 w 93417"/>
                <a:gd name="connsiteY7" fmla="*/ 1984 h 58064"/>
                <a:gd name="connsiteX8" fmla="*/ 90169 w 93417"/>
                <a:gd name="connsiteY8" fmla="*/ 22877 h 58064"/>
                <a:gd name="connsiteX9" fmla="*/ 92734 w 93417"/>
                <a:gd name="connsiteY9" fmla="*/ 30941 h 58064"/>
                <a:gd name="connsiteX10" fmla="*/ 90169 w 93417"/>
                <a:gd name="connsiteY10" fmla="*/ 58065 h 5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417" h="58064">
                  <a:moveTo>
                    <a:pt x="90169" y="58065"/>
                  </a:moveTo>
                  <a:cubicBezTo>
                    <a:pt x="86137" y="57331"/>
                    <a:pt x="81738" y="58065"/>
                    <a:pt x="79172" y="54033"/>
                  </a:cubicBezTo>
                  <a:cubicBezTo>
                    <a:pt x="75141" y="48534"/>
                    <a:pt x="65244" y="50001"/>
                    <a:pt x="64877" y="39371"/>
                  </a:cubicBezTo>
                  <a:cubicBezTo>
                    <a:pt x="64511" y="34240"/>
                    <a:pt x="55347" y="29841"/>
                    <a:pt x="49483" y="32407"/>
                  </a:cubicBezTo>
                  <a:cubicBezTo>
                    <a:pt x="30789" y="40104"/>
                    <a:pt x="16861" y="24709"/>
                    <a:pt x="0" y="23610"/>
                  </a:cubicBezTo>
                  <a:cubicBezTo>
                    <a:pt x="4765" y="13347"/>
                    <a:pt x="9897" y="3450"/>
                    <a:pt x="22359" y="16279"/>
                  </a:cubicBezTo>
                  <a:cubicBezTo>
                    <a:pt x="26391" y="20311"/>
                    <a:pt x="27490" y="17012"/>
                    <a:pt x="30423" y="14080"/>
                  </a:cubicBezTo>
                  <a:cubicBezTo>
                    <a:pt x="37387" y="6749"/>
                    <a:pt x="40319" y="-4614"/>
                    <a:pt x="57180" y="1984"/>
                  </a:cubicBezTo>
                  <a:cubicBezTo>
                    <a:pt x="70742" y="7116"/>
                    <a:pt x="81005" y="13347"/>
                    <a:pt x="90169" y="22877"/>
                  </a:cubicBezTo>
                  <a:cubicBezTo>
                    <a:pt x="92368" y="25076"/>
                    <a:pt x="94567" y="29841"/>
                    <a:pt x="92734" y="30941"/>
                  </a:cubicBezTo>
                  <a:cubicBezTo>
                    <a:pt x="79172" y="38638"/>
                    <a:pt x="92001" y="48901"/>
                    <a:pt x="90169" y="58065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6460526-D77F-4274-B493-8C9A2133CC0B}"/>
                </a:ext>
              </a:extLst>
            </p:cNvPr>
            <p:cNvSpPr/>
            <p:nvPr/>
          </p:nvSpPr>
          <p:spPr>
            <a:xfrm>
              <a:off x="11395274" y="4592788"/>
              <a:ext cx="30056" cy="17332"/>
            </a:xfrm>
            <a:custGeom>
              <a:avLst/>
              <a:gdLst>
                <a:gd name="connsiteX0" fmla="*/ 19060 w 30056"/>
                <a:gd name="connsiteY0" fmla="*/ 15761 h 17332"/>
                <a:gd name="connsiteX1" fmla="*/ 0 w 30056"/>
                <a:gd name="connsiteY1" fmla="*/ 733 h 17332"/>
                <a:gd name="connsiteX2" fmla="*/ 4398 w 30056"/>
                <a:gd name="connsiteY2" fmla="*/ 0 h 17332"/>
                <a:gd name="connsiteX3" fmla="*/ 4398 w 30056"/>
                <a:gd name="connsiteY3" fmla="*/ 0 h 17332"/>
                <a:gd name="connsiteX4" fmla="*/ 30056 w 30056"/>
                <a:gd name="connsiteY4" fmla="*/ 16128 h 17332"/>
                <a:gd name="connsiteX5" fmla="*/ 19060 w 30056"/>
                <a:gd name="connsiteY5" fmla="*/ 15761 h 1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7332">
                  <a:moveTo>
                    <a:pt x="19060" y="15761"/>
                  </a:moveTo>
                  <a:cubicBezTo>
                    <a:pt x="10996" y="12829"/>
                    <a:pt x="2932" y="9897"/>
                    <a:pt x="0" y="733"/>
                  </a:cubicBezTo>
                  <a:cubicBezTo>
                    <a:pt x="1466" y="367"/>
                    <a:pt x="2932" y="367"/>
                    <a:pt x="4398" y="0"/>
                  </a:cubicBezTo>
                  <a:cubicBezTo>
                    <a:pt x="4398" y="0"/>
                    <a:pt x="4398" y="0"/>
                    <a:pt x="4398" y="0"/>
                  </a:cubicBezTo>
                  <a:cubicBezTo>
                    <a:pt x="11729" y="6964"/>
                    <a:pt x="25291" y="4398"/>
                    <a:pt x="30056" y="16128"/>
                  </a:cubicBezTo>
                  <a:cubicBezTo>
                    <a:pt x="26024" y="17960"/>
                    <a:pt x="22359" y="17594"/>
                    <a:pt x="19060" y="15761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52F19577-2C0B-4011-9A15-82CFC3B4BF2D}"/>
                </a:ext>
              </a:extLst>
            </p:cNvPr>
            <p:cNvSpPr/>
            <p:nvPr/>
          </p:nvSpPr>
          <p:spPr>
            <a:xfrm>
              <a:off x="11517734" y="4596454"/>
              <a:ext cx="216221" cy="81560"/>
            </a:xfrm>
            <a:custGeom>
              <a:avLst/>
              <a:gdLst>
                <a:gd name="connsiteX0" fmla="*/ 160507 w 216221"/>
                <a:gd name="connsiteY0" fmla="*/ 10996 h 81560"/>
                <a:gd name="connsiteX1" fmla="*/ 179567 w 216221"/>
                <a:gd name="connsiteY1" fmla="*/ 21992 h 81560"/>
                <a:gd name="connsiteX2" fmla="*/ 191297 w 216221"/>
                <a:gd name="connsiteY2" fmla="*/ 20526 h 81560"/>
                <a:gd name="connsiteX3" fmla="*/ 216221 w 216221"/>
                <a:gd name="connsiteY3" fmla="*/ 22725 h 81560"/>
                <a:gd name="connsiteX4" fmla="*/ 212556 w 216221"/>
                <a:gd name="connsiteY4" fmla="*/ 28957 h 81560"/>
                <a:gd name="connsiteX5" fmla="*/ 161240 w 216221"/>
                <a:gd name="connsiteY5" fmla="*/ 44351 h 81560"/>
                <a:gd name="connsiteX6" fmla="*/ 148412 w 216221"/>
                <a:gd name="connsiteY6" fmla="*/ 43985 h 81560"/>
                <a:gd name="connsiteX7" fmla="*/ 143280 w 216221"/>
                <a:gd name="connsiteY7" fmla="*/ 41785 h 81560"/>
                <a:gd name="connsiteX8" fmla="*/ 111025 w 216221"/>
                <a:gd name="connsiteY8" fmla="*/ 60479 h 81560"/>
                <a:gd name="connsiteX9" fmla="*/ 99662 w 216221"/>
                <a:gd name="connsiteY9" fmla="*/ 63045 h 81560"/>
                <a:gd name="connsiteX10" fmla="*/ 69606 w 216221"/>
                <a:gd name="connsiteY10" fmla="*/ 56447 h 81560"/>
                <a:gd name="connsiteX11" fmla="*/ 68140 w 216221"/>
                <a:gd name="connsiteY11" fmla="*/ 65977 h 81560"/>
                <a:gd name="connsiteX12" fmla="*/ 78769 w 216221"/>
                <a:gd name="connsiteY12" fmla="*/ 71475 h 81560"/>
                <a:gd name="connsiteX13" fmla="*/ 62275 w 216221"/>
                <a:gd name="connsiteY13" fmla="*/ 75140 h 81560"/>
                <a:gd name="connsiteX14" fmla="*/ 6195 w 216221"/>
                <a:gd name="connsiteY14" fmla="*/ 75873 h 81560"/>
                <a:gd name="connsiteX15" fmla="*/ 2896 w 216221"/>
                <a:gd name="connsiteY15" fmla="*/ 52415 h 81560"/>
                <a:gd name="connsiteX16" fmla="*/ 54578 w 216221"/>
                <a:gd name="connsiteY16" fmla="*/ 52048 h 81560"/>
                <a:gd name="connsiteX17" fmla="*/ 70339 w 216221"/>
                <a:gd name="connsiteY17" fmla="*/ 44351 h 81560"/>
                <a:gd name="connsiteX18" fmla="*/ 86100 w 216221"/>
                <a:gd name="connsiteY18" fmla="*/ 24558 h 81560"/>
                <a:gd name="connsiteX19" fmla="*/ 97096 w 216221"/>
                <a:gd name="connsiteY19" fmla="*/ 18693 h 81560"/>
                <a:gd name="connsiteX20" fmla="*/ 103694 w 216221"/>
                <a:gd name="connsiteY20" fmla="*/ 7331 h 81560"/>
                <a:gd name="connsiteX21" fmla="*/ 122754 w 216221"/>
                <a:gd name="connsiteY21" fmla="*/ 0 h 81560"/>
                <a:gd name="connsiteX22" fmla="*/ 160507 w 216221"/>
                <a:gd name="connsiteY22" fmla="*/ 10996 h 8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21" h="81560">
                  <a:moveTo>
                    <a:pt x="160507" y="10996"/>
                  </a:moveTo>
                  <a:cubicBezTo>
                    <a:pt x="166005" y="16128"/>
                    <a:pt x="174802" y="15761"/>
                    <a:pt x="179567" y="21992"/>
                  </a:cubicBezTo>
                  <a:cubicBezTo>
                    <a:pt x="183966" y="27490"/>
                    <a:pt x="186531" y="24925"/>
                    <a:pt x="191297" y="20526"/>
                  </a:cubicBezTo>
                  <a:cubicBezTo>
                    <a:pt x="199727" y="12096"/>
                    <a:pt x="208890" y="11729"/>
                    <a:pt x="216221" y="22725"/>
                  </a:cubicBezTo>
                  <a:cubicBezTo>
                    <a:pt x="215855" y="25291"/>
                    <a:pt x="214755" y="28223"/>
                    <a:pt x="212556" y="28957"/>
                  </a:cubicBezTo>
                  <a:cubicBezTo>
                    <a:pt x="194962" y="32988"/>
                    <a:pt x="178834" y="41052"/>
                    <a:pt x="161240" y="44351"/>
                  </a:cubicBezTo>
                  <a:cubicBezTo>
                    <a:pt x="156842" y="43985"/>
                    <a:pt x="152444" y="45084"/>
                    <a:pt x="148412" y="43985"/>
                  </a:cubicBezTo>
                  <a:cubicBezTo>
                    <a:pt x="146579" y="43618"/>
                    <a:pt x="144746" y="42885"/>
                    <a:pt x="143280" y="41785"/>
                  </a:cubicBezTo>
                  <a:cubicBezTo>
                    <a:pt x="115057" y="24192"/>
                    <a:pt x="116156" y="23092"/>
                    <a:pt x="111025" y="60479"/>
                  </a:cubicBezTo>
                  <a:cubicBezTo>
                    <a:pt x="109192" y="68909"/>
                    <a:pt x="107726" y="75507"/>
                    <a:pt x="99662" y="63045"/>
                  </a:cubicBezTo>
                  <a:cubicBezTo>
                    <a:pt x="90865" y="49483"/>
                    <a:pt x="78403" y="47650"/>
                    <a:pt x="69606" y="56447"/>
                  </a:cubicBezTo>
                  <a:cubicBezTo>
                    <a:pt x="66673" y="59379"/>
                    <a:pt x="64474" y="62678"/>
                    <a:pt x="68140" y="65977"/>
                  </a:cubicBezTo>
                  <a:cubicBezTo>
                    <a:pt x="71072" y="68543"/>
                    <a:pt x="80968" y="63778"/>
                    <a:pt x="78769" y="71475"/>
                  </a:cubicBezTo>
                  <a:cubicBezTo>
                    <a:pt x="76937" y="78806"/>
                    <a:pt x="67773" y="73674"/>
                    <a:pt x="62275" y="75140"/>
                  </a:cubicBezTo>
                  <a:cubicBezTo>
                    <a:pt x="43948" y="88336"/>
                    <a:pt x="24521" y="77340"/>
                    <a:pt x="6195" y="75873"/>
                  </a:cubicBezTo>
                  <a:cubicBezTo>
                    <a:pt x="-3702" y="75140"/>
                    <a:pt x="696" y="60845"/>
                    <a:pt x="2896" y="52415"/>
                  </a:cubicBezTo>
                  <a:cubicBezTo>
                    <a:pt x="15358" y="63045"/>
                    <a:pt x="42115" y="62312"/>
                    <a:pt x="54578" y="52048"/>
                  </a:cubicBezTo>
                  <a:cubicBezTo>
                    <a:pt x="58976" y="48383"/>
                    <a:pt x="65207" y="47650"/>
                    <a:pt x="70339" y="44351"/>
                  </a:cubicBezTo>
                  <a:cubicBezTo>
                    <a:pt x="77670" y="39953"/>
                    <a:pt x="95263" y="43985"/>
                    <a:pt x="86100" y="24558"/>
                  </a:cubicBezTo>
                  <a:cubicBezTo>
                    <a:pt x="83168" y="18693"/>
                    <a:pt x="92331" y="18693"/>
                    <a:pt x="97096" y="18693"/>
                  </a:cubicBezTo>
                  <a:cubicBezTo>
                    <a:pt x="106626" y="19060"/>
                    <a:pt x="107726" y="14662"/>
                    <a:pt x="103694" y="7331"/>
                  </a:cubicBezTo>
                  <a:cubicBezTo>
                    <a:pt x="109925" y="4765"/>
                    <a:pt x="116156" y="2566"/>
                    <a:pt x="122754" y="0"/>
                  </a:cubicBezTo>
                  <a:cubicBezTo>
                    <a:pt x="131917" y="15395"/>
                    <a:pt x="144013" y="20526"/>
                    <a:pt x="160507" y="10996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1697C38-CF3A-4765-BB9A-AC10E8F4A2A8}"/>
                </a:ext>
              </a:extLst>
            </p:cNvPr>
            <p:cNvSpPr/>
            <p:nvPr/>
          </p:nvSpPr>
          <p:spPr>
            <a:xfrm>
              <a:off x="11399306" y="4518014"/>
              <a:ext cx="121690" cy="109094"/>
            </a:xfrm>
            <a:custGeom>
              <a:avLst/>
              <a:gdLst>
                <a:gd name="connsiteX0" fmla="*/ 25658 w 121690"/>
                <a:gd name="connsiteY0" fmla="*/ 90902 h 109094"/>
                <a:gd name="connsiteX1" fmla="*/ 0 w 121690"/>
                <a:gd name="connsiteY1" fmla="*/ 75140 h 109094"/>
                <a:gd name="connsiteX2" fmla="*/ 15395 w 121690"/>
                <a:gd name="connsiteY2" fmla="*/ 80272 h 109094"/>
                <a:gd name="connsiteX3" fmla="*/ 49849 w 121690"/>
                <a:gd name="connsiteY3" fmla="*/ 63411 h 109094"/>
                <a:gd name="connsiteX4" fmla="*/ 57913 w 121690"/>
                <a:gd name="connsiteY4" fmla="*/ 52415 h 109094"/>
                <a:gd name="connsiteX5" fmla="*/ 42518 w 121690"/>
                <a:gd name="connsiteY5" fmla="*/ 49116 h 109094"/>
                <a:gd name="connsiteX6" fmla="*/ 69276 w 121690"/>
                <a:gd name="connsiteY6" fmla="*/ 34088 h 109094"/>
                <a:gd name="connsiteX7" fmla="*/ 94200 w 121690"/>
                <a:gd name="connsiteY7" fmla="*/ 27490 h 109094"/>
                <a:gd name="connsiteX8" fmla="*/ 93467 w 121690"/>
                <a:gd name="connsiteY8" fmla="*/ 17960 h 109094"/>
                <a:gd name="connsiteX9" fmla="*/ 93467 w 121690"/>
                <a:gd name="connsiteY9" fmla="*/ 0 h 109094"/>
                <a:gd name="connsiteX10" fmla="*/ 121691 w 121690"/>
                <a:gd name="connsiteY10" fmla="*/ 19793 h 109094"/>
                <a:gd name="connsiteX11" fmla="*/ 108129 w 121690"/>
                <a:gd name="connsiteY11" fmla="*/ 71108 h 109094"/>
                <a:gd name="connsiteX12" fmla="*/ 101165 w 121690"/>
                <a:gd name="connsiteY12" fmla="*/ 71475 h 109094"/>
                <a:gd name="connsiteX13" fmla="*/ 90535 w 121690"/>
                <a:gd name="connsiteY13" fmla="*/ 53515 h 109094"/>
                <a:gd name="connsiteX14" fmla="*/ 82471 w 121690"/>
                <a:gd name="connsiteY14" fmla="*/ 57913 h 109094"/>
                <a:gd name="connsiteX15" fmla="*/ 67443 w 121690"/>
                <a:gd name="connsiteY15" fmla="*/ 78073 h 109094"/>
                <a:gd name="connsiteX16" fmla="*/ 108496 w 121690"/>
                <a:gd name="connsiteY16" fmla="*/ 71108 h 109094"/>
                <a:gd name="connsiteX17" fmla="*/ 104830 w 121690"/>
                <a:gd name="connsiteY17" fmla="*/ 89802 h 109094"/>
                <a:gd name="connsiteX18" fmla="*/ 90169 w 121690"/>
                <a:gd name="connsiteY18" fmla="*/ 93834 h 109094"/>
                <a:gd name="connsiteX19" fmla="*/ 75141 w 121690"/>
                <a:gd name="connsiteY19" fmla="*/ 107762 h 109094"/>
                <a:gd name="connsiteX20" fmla="*/ 57913 w 121690"/>
                <a:gd name="connsiteY20" fmla="*/ 104097 h 109094"/>
                <a:gd name="connsiteX21" fmla="*/ 40686 w 121690"/>
                <a:gd name="connsiteY21" fmla="*/ 100798 h 109094"/>
                <a:gd name="connsiteX22" fmla="*/ 25658 w 121690"/>
                <a:gd name="connsiteY22" fmla="*/ 90902 h 10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690" h="109094">
                  <a:moveTo>
                    <a:pt x="25658" y="90902"/>
                  </a:moveTo>
                  <a:cubicBezTo>
                    <a:pt x="17960" y="84304"/>
                    <a:pt x="6231" y="84670"/>
                    <a:pt x="0" y="75140"/>
                  </a:cubicBezTo>
                  <a:cubicBezTo>
                    <a:pt x="5865" y="74774"/>
                    <a:pt x="10263" y="78073"/>
                    <a:pt x="15395" y="80272"/>
                  </a:cubicBezTo>
                  <a:cubicBezTo>
                    <a:pt x="31156" y="87603"/>
                    <a:pt x="45451" y="79905"/>
                    <a:pt x="49849" y="63411"/>
                  </a:cubicBezTo>
                  <a:cubicBezTo>
                    <a:pt x="50949" y="59379"/>
                    <a:pt x="55347" y="55714"/>
                    <a:pt x="57913" y="52415"/>
                  </a:cubicBezTo>
                  <a:cubicBezTo>
                    <a:pt x="53515" y="45817"/>
                    <a:pt x="46917" y="52048"/>
                    <a:pt x="42518" y="49116"/>
                  </a:cubicBezTo>
                  <a:cubicBezTo>
                    <a:pt x="42885" y="38487"/>
                    <a:pt x="59746" y="28957"/>
                    <a:pt x="69276" y="34088"/>
                  </a:cubicBezTo>
                  <a:cubicBezTo>
                    <a:pt x="80272" y="40319"/>
                    <a:pt x="87969" y="37753"/>
                    <a:pt x="94200" y="27490"/>
                  </a:cubicBezTo>
                  <a:cubicBezTo>
                    <a:pt x="96400" y="23825"/>
                    <a:pt x="97499" y="19060"/>
                    <a:pt x="93467" y="17960"/>
                  </a:cubicBezTo>
                  <a:cubicBezTo>
                    <a:pt x="75873" y="11363"/>
                    <a:pt x="92734" y="5865"/>
                    <a:pt x="93467" y="0"/>
                  </a:cubicBezTo>
                  <a:cubicBezTo>
                    <a:pt x="98599" y="12096"/>
                    <a:pt x="108496" y="17960"/>
                    <a:pt x="121691" y="19793"/>
                  </a:cubicBezTo>
                  <a:cubicBezTo>
                    <a:pt x="112894" y="36654"/>
                    <a:pt x="97866" y="50949"/>
                    <a:pt x="108129" y="71108"/>
                  </a:cubicBezTo>
                  <a:cubicBezTo>
                    <a:pt x="105930" y="72208"/>
                    <a:pt x="103364" y="71475"/>
                    <a:pt x="101165" y="71475"/>
                  </a:cubicBezTo>
                  <a:cubicBezTo>
                    <a:pt x="81738" y="71108"/>
                    <a:pt x="81738" y="71108"/>
                    <a:pt x="90535" y="53515"/>
                  </a:cubicBezTo>
                  <a:cubicBezTo>
                    <a:pt x="83204" y="46550"/>
                    <a:pt x="85770" y="57547"/>
                    <a:pt x="82471" y="57913"/>
                  </a:cubicBezTo>
                  <a:cubicBezTo>
                    <a:pt x="77706" y="64144"/>
                    <a:pt x="71475" y="69642"/>
                    <a:pt x="67443" y="78073"/>
                  </a:cubicBezTo>
                  <a:cubicBezTo>
                    <a:pt x="80639" y="69276"/>
                    <a:pt x="95300" y="74774"/>
                    <a:pt x="108496" y="71108"/>
                  </a:cubicBezTo>
                  <a:cubicBezTo>
                    <a:pt x="116926" y="79172"/>
                    <a:pt x="113994" y="85037"/>
                    <a:pt x="104830" y="89802"/>
                  </a:cubicBezTo>
                  <a:cubicBezTo>
                    <a:pt x="101531" y="98965"/>
                    <a:pt x="90169" y="93101"/>
                    <a:pt x="90169" y="93834"/>
                  </a:cubicBezTo>
                  <a:cubicBezTo>
                    <a:pt x="88702" y="102997"/>
                    <a:pt x="81372" y="105197"/>
                    <a:pt x="75141" y="107762"/>
                  </a:cubicBezTo>
                  <a:cubicBezTo>
                    <a:pt x="68909" y="110328"/>
                    <a:pt x="62312" y="109229"/>
                    <a:pt x="57913" y="104097"/>
                  </a:cubicBezTo>
                  <a:cubicBezTo>
                    <a:pt x="52782" y="98232"/>
                    <a:pt x="46917" y="100432"/>
                    <a:pt x="40686" y="100798"/>
                  </a:cubicBezTo>
                  <a:cubicBezTo>
                    <a:pt x="34455" y="99699"/>
                    <a:pt x="27490" y="98965"/>
                    <a:pt x="25658" y="90902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93229E4E-1D85-4A45-AA87-85DD0FA41B99}"/>
                </a:ext>
              </a:extLst>
            </p:cNvPr>
            <p:cNvSpPr/>
            <p:nvPr/>
          </p:nvSpPr>
          <p:spPr>
            <a:xfrm>
              <a:off x="11495128" y="4620836"/>
              <a:ext cx="105773" cy="92177"/>
            </a:xfrm>
            <a:custGeom>
              <a:avLst/>
              <a:gdLst>
                <a:gd name="connsiteX0" fmla="*/ 25136 w 105773"/>
                <a:gd name="connsiteY0" fmla="*/ 28399 h 92177"/>
                <a:gd name="connsiteX1" fmla="*/ 25136 w 105773"/>
                <a:gd name="connsiteY1" fmla="*/ 51125 h 92177"/>
                <a:gd name="connsiteX2" fmla="*/ 84515 w 105773"/>
                <a:gd name="connsiteY2" fmla="*/ 51125 h 92177"/>
                <a:gd name="connsiteX3" fmla="*/ 87447 w 105773"/>
                <a:gd name="connsiteY3" fmla="*/ 55890 h 92177"/>
                <a:gd name="connsiteX4" fmla="*/ 105774 w 105773"/>
                <a:gd name="connsiteY4" fmla="*/ 77882 h 92177"/>
                <a:gd name="connsiteX5" fmla="*/ 84148 w 105773"/>
                <a:gd name="connsiteY5" fmla="*/ 87779 h 92177"/>
                <a:gd name="connsiteX6" fmla="*/ 81216 w 105773"/>
                <a:gd name="connsiteY6" fmla="*/ 92177 h 92177"/>
                <a:gd name="connsiteX7" fmla="*/ 5342 w 105773"/>
                <a:gd name="connsiteY7" fmla="*/ 44527 h 92177"/>
                <a:gd name="connsiteX8" fmla="*/ 4976 w 105773"/>
                <a:gd name="connsiteY8" fmla="*/ 30232 h 92177"/>
                <a:gd name="connsiteX9" fmla="*/ 2044 w 105773"/>
                <a:gd name="connsiteY9" fmla="*/ 17037 h 92177"/>
                <a:gd name="connsiteX10" fmla="*/ 19637 w 105773"/>
                <a:gd name="connsiteY10" fmla="*/ 2375 h 92177"/>
                <a:gd name="connsiteX11" fmla="*/ 34299 w 105773"/>
                <a:gd name="connsiteY11" fmla="*/ 2009 h 92177"/>
                <a:gd name="connsiteX12" fmla="*/ 47128 w 105773"/>
                <a:gd name="connsiteY12" fmla="*/ 3841 h 92177"/>
                <a:gd name="connsiteX13" fmla="*/ 42729 w 105773"/>
                <a:gd name="connsiteY13" fmla="*/ 17037 h 92177"/>
                <a:gd name="connsiteX14" fmla="*/ 25136 w 105773"/>
                <a:gd name="connsiteY14" fmla="*/ 28399 h 9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773" h="92177">
                  <a:moveTo>
                    <a:pt x="25136" y="28399"/>
                  </a:moveTo>
                  <a:cubicBezTo>
                    <a:pt x="28068" y="35364"/>
                    <a:pt x="29534" y="41961"/>
                    <a:pt x="25136" y="51125"/>
                  </a:cubicBezTo>
                  <a:cubicBezTo>
                    <a:pt x="46761" y="51125"/>
                    <a:pt x="65821" y="51125"/>
                    <a:pt x="84515" y="51125"/>
                  </a:cubicBezTo>
                  <a:cubicBezTo>
                    <a:pt x="85614" y="52591"/>
                    <a:pt x="86347" y="54424"/>
                    <a:pt x="87447" y="55890"/>
                  </a:cubicBezTo>
                  <a:cubicBezTo>
                    <a:pt x="93312" y="63587"/>
                    <a:pt x="105774" y="68352"/>
                    <a:pt x="105774" y="77882"/>
                  </a:cubicBezTo>
                  <a:cubicBezTo>
                    <a:pt x="105774" y="91811"/>
                    <a:pt x="89646" y="80081"/>
                    <a:pt x="84148" y="87779"/>
                  </a:cubicBezTo>
                  <a:cubicBezTo>
                    <a:pt x="83049" y="89245"/>
                    <a:pt x="81949" y="90711"/>
                    <a:pt x="81216" y="92177"/>
                  </a:cubicBezTo>
                  <a:cubicBezTo>
                    <a:pt x="53726" y="80081"/>
                    <a:pt x="28434" y="63954"/>
                    <a:pt x="5342" y="44527"/>
                  </a:cubicBezTo>
                  <a:cubicBezTo>
                    <a:pt x="-156" y="40129"/>
                    <a:pt x="-3088" y="35730"/>
                    <a:pt x="4976" y="30232"/>
                  </a:cubicBezTo>
                  <a:cubicBezTo>
                    <a:pt x="13040" y="24734"/>
                    <a:pt x="4243" y="21435"/>
                    <a:pt x="2044" y="17037"/>
                  </a:cubicBezTo>
                  <a:cubicBezTo>
                    <a:pt x="2777" y="6041"/>
                    <a:pt x="9741" y="2375"/>
                    <a:pt x="19637" y="2375"/>
                  </a:cubicBezTo>
                  <a:cubicBezTo>
                    <a:pt x="24402" y="2375"/>
                    <a:pt x="29534" y="3108"/>
                    <a:pt x="34299" y="2009"/>
                  </a:cubicBezTo>
                  <a:cubicBezTo>
                    <a:pt x="38697" y="909"/>
                    <a:pt x="44195" y="-2756"/>
                    <a:pt x="47128" y="3841"/>
                  </a:cubicBezTo>
                  <a:cubicBezTo>
                    <a:pt x="49327" y="8973"/>
                    <a:pt x="46761" y="13371"/>
                    <a:pt x="42729" y="17037"/>
                  </a:cubicBezTo>
                  <a:cubicBezTo>
                    <a:pt x="35399" y="18503"/>
                    <a:pt x="24769" y="14838"/>
                    <a:pt x="25136" y="28399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4731410-6942-4290-A0CE-D2E95073DF23}"/>
                </a:ext>
              </a:extLst>
            </p:cNvPr>
            <p:cNvSpPr/>
            <p:nvPr/>
          </p:nvSpPr>
          <p:spPr>
            <a:xfrm>
              <a:off x="11440725" y="4589489"/>
              <a:ext cx="136718" cy="51206"/>
            </a:xfrm>
            <a:custGeom>
              <a:avLst/>
              <a:gdLst>
                <a:gd name="connsiteX0" fmla="*/ 97133 w 136718"/>
                <a:gd name="connsiteY0" fmla="*/ 48750 h 51206"/>
                <a:gd name="connsiteX1" fmla="*/ 98965 w 136718"/>
                <a:gd name="connsiteY1" fmla="*/ 32988 h 51206"/>
                <a:gd name="connsiteX2" fmla="*/ 56447 w 136718"/>
                <a:gd name="connsiteY2" fmla="*/ 48750 h 51206"/>
                <a:gd name="connsiteX3" fmla="*/ 56447 w 136718"/>
                <a:gd name="connsiteY3" fmla="*/ 48750 h 51206"/>
                <a:gd name="connsiteX4" fmla="*/ 13929 w 136718"/>
                <a:gd name="connsiteY4" fmla="*/ 41419 h 51206"/>
                <a:gd name="connsiteX5" fmla="*/ 0 w 136718"/>
                <a:gd name="connsiteY5" fmla="*/ 26757 h 51206"/>
                <a:gd name="connsiteX6" fmla="*/ 19793 w 136718"/>
                <a:gd name="connsiteY6" fmla="*/ 29690 h 51206"/>
                <a:gd name="connsiteX7" fmla="*/ 35554 w 136718"/>
                <a:gd name="connsiteY7" fmla="*/ 31522 h 51206"/>
                <a:gd name="connsiteX8" fmla="*/ 64144 w 136718"/>
                <a:gd name="connsiteY8" fmla="*/ 18693 h 51206"/>
                <a:gd name="connsiteX9" fmla="*/ 115826 w 136718"/>
                <a:gd name="connsiteY9" fmla="*/ 18693 h 51206"/>
                <a:gd name="connsiteX10" fmla="*/ 117659 w 136718"/>
                <a:gd name="connsiteY10" fmla="*/ 0 h 51206"/>
                <a:gd name="connsiteX11" fmla="*/ 118759 w 136718"/>
                <a:gd name="connsiteY11" fmla="*/ 24925 h 51206"/>
                <a:gd name="connsiteX12" fmla="*/ 122057 w 136718"/>
                <a:gd name="connsiteY12" fmla="*/ 31889 h 51206"/>
                <a:gd name="connsiteX13" fmla="*/ 136719 w 136718"/>
                <a:gd name="connsiteY13" fmla="*/ 35921 h 51206"/>
                <a:gd name="connsiteX14" fmla="*/ 97133 w 136718"/>
                <a:gd name="connsiteY14" fmla="*/ 48750 h 5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6718" h="51206">
                  <a:moveTo>
                    <a:pt x="97133" y="48750"/>
                  </a:moveTo>
                  <a:cubicBezTo>
                    <a:pt x="97499" y="44351"/>
                    <a:pt x="97866" y="40319"/>
                    <a:pt x="98965" y="32988"/>
                  </a:cubicBezTo>
                  <a:cubicBezTo>
                    <a:pt x="86503" y="46917"/>
                    <a:pt x="65244" y="27857"/>
                    <a:pt x="56447" y="48750"/>
                  </a:cubicBezTo>
                  <a:lnTo>
                    <a:pt x="56447" y="48750"/>
                  </a:lnTo>
                  <a:cubicBezTo>
                    <a:pt x="42518" y="45084"/>
                    <a:pt x="26757" y="50949"/>
                    <a:pt x="13929" y="41419"/>
                  </a:cubicBezTo>
                  <a:cubicBezTo>
                    <a:pt x="8430" y="37387"/>
                    <a:pt x="0" y="35921"/>
                    <a:pt x="0" y="26757"/>
                  </a:cubicBezTo>
                  <a:cubicBezTo>
                    <a:pt x="7331" y="23825"/>
                    <a:pt x="14295" y="18327"/>
                    <a:pt x="19793" y="29690"/>
                  </a:cubicBezTo>
                  <a:cubicBezTo>
                    <a:pt x="23458" y="36654"/>
                    <a:pt x="32255" y="35921"/>
                    <a:pt x="35554" y="31522"/>
                  </a:cubicBezTo>
                  <a:cubicBezTo>
                    <a:pt x="43252" y="21259"/>
                    <a:pt x="53515" y="20526"/>
                    <a:pt x="64144" y="18693"/>
                  </a:cubicBezTo>
                  <a:cubicBezTo>
                    <a:pt x="81372" y="18693"/>
                    <a:pt x="98599" y="18693"/>
                    <a:pt x="115826" y="18693"/>
                  </a:cubicBezTo>
                  <a:cubicBezTo>
                    <a:pt x="120958" y="12462"/>
                    <a:pt x="109962" y="5132"/>
                    <a:pt x="117659" y="0"/>
                  </a:cubicBezTo>
                  <a:cubicBezTo>
                    <a:pt x="126822" y="10996"/>
                    <a:pt x="126822" y="10996"/>
                    <a:pt x="118759" y="24925"/>
                  </a:cubicBezTo>
                  <a:cubicBezTo>
                    <a:pt x="116559" y="28590"/>
                    <a:pt x="119125" y="31156"/>
                    <a:pt x="122057" y="31889"/>
                  </a:cubicBezTo>
                  <a:cubicBezTo>
                    <a:pt x="126456" y="33722"/>
                    <a:pt x="131221" y="34455"/>
                    <a:pt x="136719" y="35921"/>
                  </a:cubicBezTo>
                  <a:cubicBezTo>
                    <a:pt x="113994" y="53148"/>
                    <a:pt x="113994" y="53148"/>
                    <a:pt x="97133" y="48750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FA2BC96-F016-4B29-B7ED-C67B2A11E99E}"/>
                </a:ext>
              </a:extLst>
            </p:cNvPr>
            <p:cNvSpPr/>
            <p:nvPr/>
          </p:nvSpPr>
          <p:spPr>
            <a:xfrm>
              <a:off x="11579272" y="4533042"/>
              <a:ext cx="57498" cy="41052"/>
            </a:xfrm>
            <a:custGeom>
              <a:avLst/>
              <a:gdLst>
                <a:gd name="connsiteX0" fmla="*/ 30426 w 57498"/>
                <a:gd name="connsiteY0" fmla="*/ 7697 h 41052"/>
                <a:gd name="connsiteX1" fmla="*/ 56817 w 57498"/>
                <a:gd name="connsiteY1" fmla="*/ 0 h 41052"/>
                <a:gd name="connsiteX2" fmla="*/ 34092 w 57498"/>
                <a:gd name="connsiteY2" fmla="*/ 41052 h 41052"/>
                <a:gd name="connsiteX3" fmla="*/ 16131 w 57498"/>
                <a:gd name="connsiteY3" fmla="*/ 39220 h 41052"/>
                <a:gd name="connsiteX4" fmla="*/ 370 w 57498"/>
                <a:gd name="connsiteY4" fmla="*/ 25291 h 41052"/>
                <a:gd name="connsiteX5" fmla="*/ 21263 w 57498"/>
                <a:gd name="connsiteY5" fmla="*/ 11363 h 41052"/>
                <a:gd name="connsiteX6" fmla="*/ 30426 w 57498"/>
                <a:gd name="connsiteY6" fmla="*/ 7697 h 4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98" h="41052">
                  <a:moveTo>
                    <a:pt x="30426" y="7697"/>
                  </a:moveTo>
                  <a:cubicBezTo>
                    <a:pt x="40323" y="9164"/>
                    <a:pt x="47287" y="0"/>
                    <a:pt x="56817" y="0"/>
                  </a:cubicBezTo>
                  <a:cubicBezTo>
                    <a:pt x="60849" y="20160"/>
                    <a:pt x="46188" y="30056"/>
                    <a:pt x="34092" y="41052"/>
                  </a:cubicBezTo>
                  <a:cubicBezTo>
                    <a:pt x="27861" y="40319"/>
                    <a:pt x="21629" y="41052"/>
                    <a:pt x="16131" y="39220"/>
                  </a:cubicBezTo>
                  <a:cubicBezTo>
                    <a:pt x="9167" y="36654"/>
                    <a:pt x="-2195" y="31889"/>
                    <a:pt x="370" y="25291"/>
                  </a:cubicBezTo>
                  <a:cubicBezTo>
                    <a:pt x="2569" y="19427"/>
                    <a:pt x="7701" y="6598"/>
                    <a:pt x="21263" y="11363"/>
                  </a:cubicBezTo>
                  <a:cubicBezTo>
                    <a:pt x="23829" y="12462"/>
                    <a:pt x="28227" y="11363"/>
                    <a:pt x="30426" y="7697"/>
                  </a:cubicBezTo>
                  <a:close/>
                </a:path>
              </a:pathLst>
            </a:custGeom>
            <a:solidFill>
              <a:srgbClr val="A783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C4B7B465-1770-43BE-B374-A994FA3B241C}"/>
                </a:ext>
              </a:extLst>
            </p:cNvPr>
            <p:cNvSpPr/>
            <p:nvPr/>
          </p:nvSpPr>
          <p:spPr>
            <a:xfrm>
              <a:off x="11515498" y="4457681"/>
              <a:ext cx="24983" cy="37061"/>
            </a:xfrm>
            <a:custGeom>
              <a:avLst/>
              <a:gdLst>
                <a:gd name="connsiteX0" fmla="*/ 22725 w 24983"/>
                <a:gd name="connsiteY0" fmla="*/ 22580 h 37061"/>
                <a:gd name="connsiteX1" fmla="*/ 15395 w 24983"/>
                <a:gd name="connsiteY1" fmla="*/ 36874 h 37061"/>
                <a:gd name="connsiteX2" fmla="*/ 2199 w 24983"/>
                <a:gd name="connsiteY2" fmla="*/ 21480 h 37061"/>
                <a:gd name="connsiteX3" fmla="*/ 4398 w 24983"/>
                <a:gd name="connsiteY3" fmla="*/ 4253 h 37061"/>
                <a:gd name="connsiteX4" fmla="*/ 15395 w 24983"/>
                <a:gd name="connsiteY4" fmla="*/ 954 h 37061"/>
                <a:gd name="connsiteX5" fmla="*/ 22725 w 24983"/>
                <a:gd name="connsiteY5" fmla="*/ 14516 h 37061"/>
                <a:gd name="connsiteX6" fmla="*/ 22725 w 24983"/>
                <a:gd name="connsiteY6" fmla="*/ 22580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3" h="37061">
                  <a:moveTo>
                    <a:pt x="22725" y="22580"/>
                  </a:moveTo>
                  <a:cubicBezTo>
                    <a:pt x="28957" y="31376"/>
                    <a:pt x="20893" y="35775"/>
                    <a:pt x="15395" y="36874"/>
                  </a:cubicBezTo>
                  <a:cubicBezTo>
                    <a:pt x="5132" y="38707"/>
                    <a:pt x="7331" y="26611"/>
                    <a:pt x="2199" y="21480"/>
                  </a:cubicBezTo>
                  <a:cubicBezTo>
                    <a:pt x="-2566" y="16348"/>
                    <a:pt x="1466" y="10117"/>
                    <a:pt x="4398" y="4253"/>
                  </a:cubicBezTo>
                  <a:cubicBezTo>
                    <a:pt x="6964" y="-879"/>
                    <a:pt x="11363" y="-512"/>
                    <a:pt x="15395" y="954"/>
                  </a:cubicBezTo>
                  <a:cubicBezTo>
                    <a:pt x="21626" y="3153"/>
                    <a:pt x="22725" y="8651"/>
                    <a:pt x="22725" y="14516"/>
                  </a:cubicBezTo>
                  <a:cubicBezTo>
                    <a:pt x="22725" y="17448"/>
                    <a:pt x="22725" y="19647"/>
                    <a:pt x="22725" y="22580"/>
                  </a:cubicBezTo>
                  <a:close/>
                </a:path>
              </a:pathLst>
            </a:custGeom>
            <a:solidFill>
              <a:srgbClr val="DED2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C59379E-E94D-456F-AF7A-3C46A9F26DC3}"/>
                </a:ext>
              </a:extLst>
            </p:cNvPr>
            <p:cNvSpPr/>
            <p:nvPr/>
          </p:nvSpPr>
          <p:spPr>
            <a:xfrm>
              <a:off x="11478478" y="4420882"/>
              <a:ext cx="27044" cy="34454"/>
            </a:xfrm>
            <a:custGeom>
              <a:avLst/>
              <a:gdLst>
                <a:gd name="connsiteX0" fmla="*/ 0 w 27044"/>
                <a:gd name="connsiteY0" fmla="*/ 0 h 34454"/>
                <a:gd name="connsiteX1" fmla="*/ 8431 w 27044"/>
                <a:gd name="connsiteY1" fmla="*/ 6231 h 34454"/>
                <a:gd name="connsiteX2" fmla="*/ 24192 w 27044"/>
                <a:gd name="connsiteY2" fmla="*/ 34455 h 34454"/>
                <a:gd name="connsiteX3" fmla="*/ 0 w 27044"/>
                <a:gd name="connsiteY3" fmla="*/ 0 h 34454"/>
                <a:gd name="connsiteX4" fmla="*/ 0 w 27044"/>
                <a:gd name="connsiteY4" fmla="*/ 0 h 3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44" h="34454">
                  <a:moveTo>
                    <a:pt x="0" y="0"/>
                  </a:moveTo>
                  <a:cubicBezTo>
                    <a:pt x="2932" y="2199"/>
                    <a:pt x="5498" y="6598"/>
                    <a:pt x="8431" y="6231"/>
                  </a:cubicBezTo>
                  <a:cubicBezTo>
                    <a:pt x="30789" y="5132"/>
                    <a:pt x="28590" y="18327"/>
                    <a:pt x="24192" y="34455"/>
                  </a:cubicBezTo>
                  <a:cubicBezTo>
                    <a:pt x="7331" y="28957"/>
                    <a:pt x="2566" y="150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D7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BA3538FC-1874-4D10-9722-653B3046FDCA}"/>
                </a:ext>
              </a:extLst>
            </p:cNvPr>
            <p:cNvSpPr/>
            <p:nvPr/>
          </p:nvSpPr>
          <p:spPr>
            <a:xfrm>
              <a:off x="11392035" y="4293492"/>
              <a:ext cx="28391" cy="31033"/>
            </a:xfrm>
            <a:custGeom>
              <a:avLst/>
              <a:gdLst>
                <a:gd name="connsiteX0" fmla="*/ 3606 w 28391"/>
                <a:gd name="connsiteY0" fmla="*/ 3132 h 31033"/>
                <a:gd name="connsiteX1" fmla="*/ 22299 w 28391"/>
                <a:gd name="connsiteY1" fmla="*/ 14129 h 31033"/>
                <a:gd name="connsiteX2" fmla="*/ 23765 w 28391"/>
                <a:gd name="connsiteY2" fmla="*/ 28424 h 31033"/>
                <a:gd name="connsiteX3" fmla="*/ 10936 w 28391"/>
                <a:gd name="connsiteY3" fmla="*/ 22926 h 31033"/>
                <a:gd name="connsiteX4" fmla="*/ 3606 w 28391"/>
                <a:gd name="connsiteY4" fmla="*/ 3132 h 3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91" h="31033">
                  <a:moveTo>
                    <a:pt x="3606" y="3132"/>
                  </a:moveTo>
                  <a:cubicBezTo>
                    <a:pt x="18267" y="-7131"/>
                    <a:pt x="15701" y="10830"/>
                    <a:pt x="22299" y="14129"/>
                  </a:cubicBezTo>
                  <a:cubicBezTo>
                    <a:pt x="26331" y="18527"/>
                    <a:pt x="32929" y="22926"/>
                    <a:pt x="23765" y="28424"/>
                  </a:cubicBezTo>
                  <a:cubicBezTo>
                    <a:pt x="17168" y="32822"/>
                    <a:pt x="12036" y="32089"/>
                    <a:pt x="10936" y="22926"/>
                  </a:cubicBezTo>
                  <a:cubicBezTo>
                    <a:pt x="10203" y="15595"/>
                    <a:pt x="-7390" y="14495"/>
                    <a:pt x="3606" y="3132"/>
                  </a:cubicBezTo>
                  <a:close/>
                </a:path>
              </a:pathLst>
            </a:custGeom>
            <a:solidFill>
              <a:srgbClr val="D4C4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D93690B4-39E1-4081-8965-0F76121C77F5}"/>
                </a:ext>
              </a:extLst>
            </p:cNvPr>
            <p:cNvSpPr/>
            <p:nvPr/>
          </p:nvSpPr>
          <p:spPr>
            <a:xfrm>
              <a:off x="11498812" y="4372335"/>
              <a:ext cx="27716" cy="29099"/>
            </a:xfrm>
            <a:custGeom>
              <a:avLst/>
              <a:gdLst>
                <a:gd name="connsiteX0" fmla="*/ 192 w 27716"/>
                <a:gd name="connsiteY0" fmla="*/ 10060 h 29099"/>
                <a:gd name="connsiteX1" fmla="*/ 8989 w 27716"/>
                <a:gd name="connsiteY1" fmla="*/ 164 h 29099"/>
                <a:gd name="connsiteX2" fmla="*/ 27682 w 27716"/>
                <a:gd name="connsiteY2" fmla="*/ 17024 h 29099"/>
                <a:gd name="connsiteX3" fmla="*/ 17419 w 27716"/>
                <a:gd name="connsiteY3" fmla="*/ 28754 h 29099"/>
                <a:gd name="connsiteX4" fmla="*/ 192 w 27716"/>
                <a:gd name="connsiteY4" fmla="*/ 10060 h 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6" h="29099">
                  <a:moveTo>
                    <a:pt x="192" y="10060"/>
                  </a:moveTo>
                  <a:cubicBezTo>
                    <a:pt x="-175" y="7494"/>
                    <a:pt x="-175" y="-1302"/>
                    <a:pt x="8989" y="164"/>
                  </a:cubicBezTo>
                  <a:cubicBezTo>
                    <a:pt x="17419" y="1630"/>
                    <a:pt x="28415" y="4929"/>
                    <a:pt x="27682" y="17024"/>
                  </a:cubicBezTo>
                  <a:cubicBezTo>
                    <a:pt x="27316" y="22156"/>
                    <a:pt x="26216" y="30953"/>
                    <a:pt x="17419" y="28754"/>
                  </a:cubicBezTo>
                  <a:cubicBezTo>
                    <a:pt x="10088" y="27288"/>
                    <a:pt x="-1641" y="28387"/>
                    <a:pt x="192" y="10060"/>
                  </a:cubicBezTo>
                  <a:close/>
                </a:path>
              </a:pathLst>
            </a:custGeom>
            <a:solidFill>
              <a:srgbClr val="7E5E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34639EB-A1E8-40A0-AE02-68630F4E8F35}"/>
                </a:ext>
              </a:extLst>
            </p:cNvPr>
            <p:cNvSpPr/>
            <p:nvPr/>
          </p:nvSpPr>
          <p:spPr>
            <a:xfrm>
              <a:off x="10775457" y="4467720"/>
              <a:ext cx="68176" cy="20495"/>
            </a:xfrm>
            <a:custGeom>
              <a:avLst/>
              <a:gdLst>
                <a:gd name="connsiteX0" fmla="*/ 68176 w 68176"/>
                <a:gd name="connsiteY0" fmla="*/ 2278 h 20495"/>
                <a:gd name="connsiteX1" fmla="*/ 61212 w 68176"/>
                <a:gd name="connsiteY1" fmla="*/ 7776 h 20495"/>
                <a:gd name="connsiteX2" fmla="*/ 0 w 68176"/>
                <a:gd name="connsiteY2" fmla="*/ 19872 h 20495"/>
                <a:gd name="connsiteX3" fmla="*/ 68176 w 68176"/>
                <a:gd name="connsiteY3" fmla="*/ 2278 h 2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76" h="20495">
                  <a:moveTo>
                    <a:pt x="68176" y="2278"/>
                  </a:moveTo>
                  <a:cubicBezTo>
                    <a:pt x="65977" y="4111"/>
                    <a:pt x="63411" y="8143"/>
                    <a:pt x="61212" y="7776"/>
                  </a:cubicBezTo>
                  <a:cubicBezTo>
                    <a:pt x="39953" y="7043"/>
                    <a:pt x="21992" y="23904"/>
                    <a:pt x="0" y="19872"/>
                  </a:cubicBezTo>
                  <a:cubicBezTo>
                    <a:pt x="20526" y="5210"/>
                    <a:pt x="42152" y="-4686"/>
                    <a:pt x="68176" y="2278"/>
                  </a:cubicBezTo>
                  <a:close/>
                </a:path>
              </a:pathLst>
            </a:custGeom>
            <a:solidFill>
              <a:srgbClr val="B8A4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7B2466E-43D1-4604-BD91-52E8236B394A}"/>
                </a:ext>
              </a:extLst>
            </p:cNvPr>
            <p:cNvSpPr/>
            <p:nvPr/>
          </p:nvSpPr>
          <p:spPr>
            <a:xfrm>
              <a:off x="10755390" y="4487851"/>
              <a:ext cx="20433" cy="30522"/>
            </a:xfrm>
            <a:custGeom>
              <a:avLst/>
              <a:gdLst>
                <a:gd name="connsiteX0" fmla="*/ 20433 w 20433"/>
                <a:gd name="connsiteY0" fmla="*/ 107 h 30522"/>
                <a:gd name="connsiteX1" fmla="*/ 16768 w 20433"/>
                <a:gd name="connsiteY1" fmla="*/ 30164 h 30522"/>
                <a:gd name="connsiteX2" fmla="*/ 1373 w 20433"/>
                <a:gd name="connsiteY2" fmla="*/ 13669 h 30522"/>
                <a:gd name="connsiteX3" fmla="*/ 2106 w 20433"/>
                <a:gd name="connsiteY3" fmla="*/ 4506 h 30522"/>
                <a:gd name="connsiteX4" fmla="*/ 20433 w 20433"/>
                <a:gd name="connsiteY4" fmla="*/ 107 h 3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33" h="30522">
                  <a:moveTo>
                    <a:pt x="20433" y="107"/>
                  </a:moveTo>
                  <a:cubicBezTo>
                    <a:pt x="6138" y="8538"/>
                    <a:pt x="5405" y="18801"/>
                    <a:pt x="16768" y="30164"/>
                  </a:cubicBezTo>
                  <a:cubicBezTo>
                    <a:pt x="2106" y="31996"/>
                    <a:pt x="-2659" y="26865"/>
                    <a:pt x="1373" y="13669"/>
                  </a:cubicBezTo>
                  <a:cubicBezTo>
                    <a:pt x="2106" y="10737"/>
                    <a:pt x="1740" y="7438"/>
                    <a:pt x="2106" y="4506"/>
                  </a:cubicBezTo>
                  <a:cubicBezTo>
                    <a:pt x="7604" y="107"/>
                    <a:pt x="13835" y="-259"/>
                    <a:pt x="20433" y="10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C316E3F-4287-4C66-A4B4-BCB7F99C9E2D}"/>
                </a:ext>
              </a:extLst>
            </p:cNvPr>
            <p:cNvSpPr/>
            <p:nvPr/>
          </p:nvSpPr>
          <p:spPr>
            <a:xfrm>
              <a:off x="11916675" y="5678469"/>
              <a:ext cx="634661" cy="649301"/>
            </a:xfrm>
            <a:custGeom>
              <a:avLst/>
              <a:gdLst>
                <a:gd name="connsiteX0" fmla="*/ 634661 w 634661"/>
                <a:gd name="connsiteY0" fmla="*/ 304600 h 649301"/>
                <a:gd name="connsiteX1" fmla="*/ 613035 w 634661"/>
                <a:gd name="connsiteY1" fmla="*/ 368012 h 649301"/>
                <a:gd name="connsiteX2" fmla="*/ 620366 w 634661"/>
                <a:gd name="connsiteY2" fmla="*/ 384139 h 649301"/>
                <a:gd name="connsiteX3" fmla="*/ 620366 w 634661"/>
                <a:gd name="connsiteY3" fmla="*/ 391104 h 649301"/>
                <a:gd name="connsiteX4" fmla="*/ 607904 w 634661"/>
                <a:gd name="connsiteY4" fmla="*/ 414195 h 649301"/>
                <a:gd name="connsiteX5" fmla="*/ 601306 w 634661"/>
                <a:gd name="connsiteY5" fmla="*/ 421893 h 649301"/>
                <a:gd name="connsiteX6" fmla="*/ 592876 w 634661"/>
                <a:gd name="connsiteY6" fmla="*/ 451582 h 649301"/>
                <a:gd name="connsiteX7" fmla="*/ 591410 w 634661"/>
                <a:gd name="connsiteY7" fmla="*/ 466610 h 649301"/>
                <a:gd name="connsiteX8" fmla="*/ 590676 w 634661"/>
                <a:gd name="connsiteY8" fmla="*/ 483105 h 649301"/>
                <a:gd name="connsiteX9" fmla="*/ 567951 w 634661"/>
                <a:gd name="connsiteY9" fmla="*/ 484204 h 649301"/>
                <a:gd name="connsiteX10" fmla="*/ 544859 w 634661"/>
                <a:gd name="connsiteY10" fmla="*/ 465511 h 649301"/>
                <a:gd name="connsiteX11" fmla="*/ 567951 w 634661"/>
                <a:gd name="connsiteY11" fmla="*/ 495201 h 649301"/>
                <a:gd name="connsiteX12" fmla="*/ 571617 w 634661"/>
                <a:gd name="connsiteY12" fmla="*/ 513527 h 649301"/>
                <a:gd name="connsiteX13" fmla="*/ 549991 w 634661"/>
                <a:gd name="connsiteY13" fmla="*/ 511328 h 649301"/>
                <a:gd name="connsiteX14" fmla="*/ 542660 w 634661"/>
                <a:gd name="connsiteY14" fmla="*/ 556779 h 649301"/>
                <a:gd name="connsiteX15" fmla="*/ 476317 w 634661"/>
                <a:gd name="connsiteY15" fmla="*/ 519759 h 649301"/>
                <a:gd name="connsiteX16" fmla="*/ 460555 w 634661"/>
                <a:gd name="connsiteY16" fmla="*/ 514627 h 649301"/>
                <a:gd name="connsiteX17" fmla="*/ 450659 w 634661"/>
                <a:gd name="connsiteY17" fmla="*/ 495567 h 649301"/>
                <a:gd name="connsiteX18" fmla="*/ 466420 w 634661"/>
                <a:gd name="connsiteY18" fmla="*/ 485304 h 649301"/>
                <a:gd name="connsiteX19" fmla="*/ 490978 w 634661"/>
                <a:gd name="connsiteY19" fmla="*/ 481272 h 649301"/>
                <a:gd name="connsiteX20" fmla="*/ 497209 w 634661"/>
                <a:gd name="connsiteY20" fmla="*/ 454148 h 649301"/>
                <a:gd name="connsiteX21" fmla="*/ 462388 w 634661"/>
                <a:gd name="connsiteY21" fmla="*/ 479439 h 649301"/>
                <a:gd name="connsiteX22" fmla="*/ 422435 w 634661"/>
                <a:gd name="connsiteY22" fmla="*/ 487137 h 649301"/>
                <a:gd name="connsiteX23" fmla="*/ 421702 w 634661"/>
                <a:gd name="connsiteY23" fmla="*/ 511328 h 649301"/>
                <a:gd name="connsiteX24" fmla="*/ 409606 w 634661"/>
                <a:gd name="connsiteY24" fmla="*/ 512428 h 649301"/>
                <a:gd name="connsiteX25" fmla="*/ 374052 w 634661"/>
                <a:gd name="connsiteY25" fmla="*/ 485304 h 649301"/>
                <a:gd name="connsiteX26" fmla="*/ 361223 w 634661"/>
                <a:gd name="connsiteY26" fmla="*/ 522324 h 649301"/>
                <a:gd name="connsiteX27" fmla="*/ 343996 w 634661"/>
                <a:gd name="connsiteY27" fmla="*/ 519392 h 649301"/>
                <a:gd name="connsiteX28" fmla="*/ 329701 w 634661"/>
                <a:gd name="connsiteY28" fmla="*/ 564476 h 649301"/>
                <a:gd name="connsiteX29" fmla="*/ 335932 w 634661"/>
                <a:gd name="connsiteY29" fmla="*/ 574373 h 649301"/>
                <a:gd name="connsiteX30" fmla="*/ 351693 w 634661"/>
                <a:gd name="connsiteY30" fmla="*/ 590134 h 649301"/>
                <a:gd name="connsiteX31" fmla="*/ 336299 w 634661"/>
                <a:gd name="connsiteY31" fmla="*/ 598564 h 649301"/>
                <a:gd name="connsiteX32" fmla="*/ 327135 w 634661"/>
                <a:gd name="connsiteY32" fmla="*/ 601863 h 649301"/>
                <a:gd name="connsiteX33" fmla="*/ 313207 w 634661"/>
                <a:gd name="connsiteY33" fmla="*/ 609194 h 649301"/>
                <a:gd name="connsiteX34" fmla="*/ 296346 w 634661"/>
                <a:gd name="connsiteY34" fmla="*/ 628620 h 649301"/>
                <a:gd name="connsiteX35" fmla="*/ 292314 w 634661"/>
                <a:gd name="connsiteY35" fmla="*/ 642916 h 649301"/>
                <a:gd name="connsiteX36" fmla="*/ 282417 w 634661"/>
                <a:gd name="connsiteY36" fmla="*/ 649147 h 649301"/>
                <a:gd name="connsiteX37" fmla="*/ 271055 w 634661"/>
                <a:gd name="connsiteY37" fmla="*/ 641450 h 649301"/>
                <a:gd name="connsiteX38" fmla="*/ 267756 w 634661"/>
                <a:gd name="connsiteY38" fmla="*/ 604062 h 649301"/>
                <a:gd name="connsiteX39" fmla="*/ 238799 w 634661"/>
                <a:gd name="connsiteY39" fmla="*/ 622389 h 649301"/>
                <a:gd name="connsiteX40" fmla="*/ 226704 w 634661"/>
                <a:gd name="connsiteY40" fmla="*/ 634852 h 649301"/>
                <a:gd name="connsiteX41" fmla="*/ 188950 w 634661"/>
                <a:gd name="connsiteY41" fmla="*/ 620557 h 649301"/>
                <a:gd name="connsiteX42" fmla="*/ 169524 w 634661"/>
                <a:gd name="connsiteY42" fmla="*/ 619457 h 649301"/>
                <a:gd name="connsiteX43" fmla="*/ 155595 w 634661"/>
                <a:gd name="connsiteY43" fmla="*/ 616891 h 649301"/>
                <a:gd name="connsiteX44" fmla="*/ 159261 w 634661"/>
                <a:gd name="connsiteY44" fmla="*/ 603329 h 649301"/>
                <a:gd name="connsiteX45" fmla="*/ 171356 w 634661"/>
                <a:gd name="connsiteY45" fmla="*/ 589034 h 649301"/>
                <a:gd name="connsiteX46" fmla="*/ 197380 w 634661"/>
                <a:gd name="connsiteY46" fmla="*/ 587202 h 649301"/>
                <a:gd name="connsiteX47" fmla="*/ 206544 w 634661"/>
                <a:gd name="connsiteY47" fmla="*/ 593433 h 649301"/>
                <a:gd name="connsiteX48" fmla="*/ 213142 w 634661"/>
                <a:gd name="connsiteY48" fmla="*/ 591600 h 649301"/>
                <a:gd name="connsiteX49" fmla="*/ 211676 w 634661"/>
                <a:gd name="connsiteY49" fmla="*/ 585003 h 649301"/>
                <a:gd name="connsiteX50" fmla="*/ 190416 w 634661"/>
                <a:gd name="connsiteY50" fmla="*/ 572907 h 649301"/>
                <a:gd name="connsiteX51" fmla="*/ 174289 w 634661"/>
                <a:gd name="connsiteY51" fmla="*/ 583903 h 649301"/>
                <a:gd name="connsiteX52" fmla="*/ 153029 w 634661"/>
                <a:gd name="connsiteY52" fmla="*/ 578038 h 649301"/>
                <a:gd name="connsiteX53" fmla="*/ 141300 w 634661"/>
                <a:gd name="connsiteY53" fmla="*/ 564110 h 649301"/>
                <a:gd name="connsiteX54" fmla="*/ 147898 w 634661"/>
                <a:gd name="connsiteY54" fmla="*/ 539185 h 649301"/>
                <a:gd name="connsiteX55" fmla="*/ 150464 w 634661"/>
                <a:gd name="connsiteY55" fmla="*/ 507296 h 649301"/>
                <a:gd name="connsiteX56" fmla="*/ 135435 w 634661"/>
                <a:gd name="connsiteY56" fmla="*/ 512794 h 649301"/>
                <a:gd name="connsiteX57" fmla="*/ 138368 w 634661"/>
                <a:gd name="connsiteY57" fmla="*/ 483105 h 649301"/>
                <a:gd name="connsiteX58" fmla="*/ 144599 w 634661"/>
                <a:gd name="connsiteY58" fmla="*/ 479806 h 649301"/>
                <a:gd name="connsiteX59" fmla="*/ 141300 w 634661"/>
                <a:gd name="connsiteY59" fmla="*/ 478340 h 649301"/>
                <a:gd name="connsiteX60" fmla="*/ 135069 w 634661"/>
                <a:gd name="connsiteY60" fmla="*/ 482372 h 649301"/>
                <a:gd name="connsiteX61" fmla="*/ 134702 w 634661"/>
                <a:gd name="connsiteY61" fmla="*/ 489702 h 649301"/>
                <a:gd name="connsiteX62" fmla="*/ 111610 w 634661"/>
                <a:gd name="connsiteY62" fmla="*/ 534420 h 649301"/>
                <a:gd name="connsiteX63" fmla="*/ 84120 w 634661"/>
                <a:gd name="connsiteY63" fmla="*/ 523791 h 649301"/>
                <a:gd name="connsiteX64" fmla="*/ 61028 w 634661"/>
                <a:gd name="connsiteY64" fmla="*/ 502898 h 649301"/>
                <a:gd name="connsiteX65" fmla="*/ 46367 w 634661"/>
                <a:gd name="connsiteY65" fmla="*/ 491902 h 649301"/>
                <a:gd name="connsiteX66" fmla="*/ 43068 w 634661"/>
                <a:gd name="connsiteY66" fmla="*/ 473575 h 649301"/>
                <a:gd name="connsiteX67" fmla="*/ 57729 w 634661"/>
                <a:gd name="connsiteY67" fmla="*/ 477240 h 649301"/>
                <a:gd name="connsiteX68" fmla="*/ 83020 w 634661"/>
                <a:gd name="connsiteY68" fmla="*/ 487870 h 649301"/>
                <a:gd name="connsiteX69" fmla="*/ 94383 w 634661"/>
                <a:gd name="connsiteY69" fmla="*/ 511695 h 649301"/>
                <a:gd name="connsiteX70" fmla="*/ 114176 w 634661"/>
                <a:gd name="connsiteY70" fmla="*/ 499965 h 649301"/>
                <a:gd name="connsiteX71" fmla="*/ 84487 w 634661"/>
                <a:gd name="connsiteY71" fmla="*/ 486770 h 649301"/>
                <a:gd name="connsiteX72" fmla="*/ 84487 w 634661"/>
                <a:gd name="connsiteY72" fmla="*/ 472109 h 649301"/>
                <a:gd name="connsiteX73" fmla="*/ 102080 w 634661"/>
                <a:gd name="connsiteY73" fmla="*/ 460013 h 649301"/>
                <a:gd name="connsiteX74" fmla="*/ 116742 w 634661"/>
                <a:gd name="connsiteY74" fmla="*/ 469543 h 649301"/>
                <a:gd name="connsiteX75" fmla="*/ 102447 w 634661"/>
                <a:gd name="connsiteY75" fmla="*/ 460379 h 649301"/>
                <a:gd name="connsiteX76" fmla="*/ 89618 w 634661"/>
                <a:gd name="connsiteY76" fmla="*/ 444252 h 649301"/>
                <a:gd name="connsiteX77" fmla="*/ 88152 w 634661"/>
                <a:gd name="connsiteY77" fmla="*/ 454515 h 649301"/>
                <a:gd name="connsiteX78" fmla="*/ 79722 w 634661"/>
                <a:gd name="connsiteY78" fmla="*/ 462579 h 649301"/>
                <a:gd name="connsiteX79" fmla="*/ 73857 w 634661"/>
                <a:gd name="connsiteY79" fmla="*/ 452682 h 649301"/>
                <a:gd name="connsiteX80" fmla="*/ 69825 w 634661"/>
                <a:gd name="connsiteY80" fmla="*/ 404665 h 649301"/>
                <a:gd name="connsiteX81" fmla="*/ 94017 w 634661"/>
                <a:gd name="connsiteY81" fmla="*/ 361047 h 649301"/>
                <a:gd name="connsiteX82" fmla="*/ 63227 w 634661"/>
                <a:gd name="connsiteY82" fmla="*/ 358848 h 649301"/>
                <a:gd name="connsiteX83" fmla="*/ 18510 w 634661"/>
                <a:gd name="connsiteY83" fmla="*/ 289206 h 649301"/>
                <a:gd name="connsiteX84" fmla="*/ 19243 w 634661"/>
                <a:gd name="connsiteY84" fmla="*/ 250719 h 649301"/>
                <a:gd name="connsiteX85" fmla="*/ 30605 w 634661"/>
                <a:gd name="connsiteY85" fmla="*/ 211133 h 649301"/>
                <a:gd name="connsiteX86" fmla="*/ 27307 w 634661"/>
                <a:gd name="connsiteY86" fmla="*/ 207834 h 649301"/>
                <a:gd name="connsiteX87" fmla="*/ 18876 w 634661"/>
                <a:gd name="connsiteY87" fmla="*/ 189874 h 649301"/>
                <a:gd name="connsiteX88" fmla="*/ 10079 w 634661"/>
                <a:gd name="connsiteY88" fmla="*/ 174846 h 649301"/>
                <a:gd name="connsiteX89" fmla="*/ 3848 w 634661"/>
                <a:gd name="connsiteY89" fmla="*/ 162750 h 649301"/>
                <a:gd name="connsiteX90" fmla="*/ 19243 w 634661"/>
                <a:gd name="connsiteY90" fmla="*/ 140758 h 649301"/>
                <a:gd name="connsiteX91" fmla="*/ 24374 w 634661"/>
                <a:gd name="connsiteY91" fmla="*/ 140391 h 649301"/>
                <a:gd name="connsiteX92" fmla="*/ 30605 w 634661"/>
                <a:gd name="connsiteY92" fmla="*/ 140391 h 649301"/>
                <a:gd name="connsiteX93" fmla="*/ 39769 w 634661"/>
                <a:gd name="connsiteY93" fmla="*/ 128662 h 649301"/>
                <a:gd name="connsiteX94" fmla="*/ 67992 w 634661"/>
                <a:gd name="connsiteY94" fmla="*/ 122064 h 649301"/>
                <a:gd name="connsiteX95" fmla="*/ 79722 w 634661"/>
                <a:gd name="connsiteY95" fmla="*/ 133427 h 649301"/>
                <a:gd name="connsiteX96" fmla="*/ 75323 w 634661"/>
                <a:gd name="connsiteY96" fmla="*/ 143323 h 649301"/>
                <a:gd name="connsiteX97" fmla="*/ 59562 w 634661"/>
                <a:gd name="connsiteY97" fmla="*/ 150654 h 649301"/>
                <a:gd name="connsiteX98" fmla="*/ 76423 w 634661"/>
                <a:gd name="connsiteY98" fmla="*/ 173746 h 649301"/>
                <a:gd name="connsiteX99" fmla="*/ 78255 w 634661"/>
                <a:gd name="connsiteY99" fmla="*/ 219197 h 649301"/>
                <a:gd name="connsiteX100" fmla="*/ 76056 w 634661"/>
                <a:gd name="connsiteY100" fmla="*/ 228727 h 649301"/>
                <a:gd name="connsiteX101" fmla="*/ 90718 w 634661"/>
                <a:gd name="connsiteY101" fmla="*/ 195372 h 649301"/>
                <a:gd name="connsiteX102" fmla="*/ 92551 w 634661"/>
                <a:gd name="connsiteY102" fmla="*/ 186942 h 649301"/>
                <a:gd name="connsiteX103" fmla="*/ 104280 w 634661"/>
                <a:gd name="connsiteY103" fmla="*/ 156885 h 649301"/>
                <a:gd name="connsiteX104" fmla="*/ 71291 w 634661"/>
                <a:gd name="connsiteY104" fmla="*/ 106303 h 649301"/>
                <a:gd name="connsiteX105" fmla="*/ 78988 w 634661"/>
                <a:gd name="connsiteY105" fmla="*/ 96406 h 649301"/>
                <a:gd name="connsiteX106" fmla="*/ 92917 w 634661"/>
                <a:gd name="connsiteY106" fmla="*/ 98606 h 649301"/>
                <a:gd name="connsiteX107" fmla="*/ 96582 w 634661"/>
                <a:gd name="connsiteY107" fmla="*/ 96040 h 649301"/>
                <a:gd name="connsiteX108" fmla="*/ 88152 w 634661"/>
                <a:gd name="connsiteY108" fmla="*/ 91275 h 649301"/>
                <a:gd name="connsiteX109" fmla="*/ 87052 w 634661"/>
                <a:gd name="connsiteY109" fmla="*/ 71115 h 649301"/>
                <a:gd name="connsiteX110" fmla="*/ 95116 w 634661"/>
                <a:gd name="connsiteY110" fmla="*/ 68183 h 649301"/>
                <a:gd name="connsiteX111" fmla="*/ 116375 w 634661"/>
                <a:gd name="connsiteY111" fmla="*/ 56454 h 649301"/>
                <a:gd name="connsiteX112" fmla="*/ 122607 w 634661"/>
                <a:gd name="connsiteY112" fmla="*/ 76613 h 649301"/>
                <a:gd name="connsiteX113" fmla="*/ 159261 w 634661"/>
                <a:gd name="connsiteY113" fmla="*/ 59019 h 649301"/>
                <a:gd name="connsiteX114" fmla="*/ 161826 w 634661"/>
                <a:gd name="connsiteY114" fmla="*/ 2939 h 649301"/>
                <a:gd name="connsiteX115" fmla="*/ 170623 w 634661"/>
                <a:gd name="connsiteY115" fmla="*/ 2573 h 649301"/>
                <a:gd name="connsiteX116" fmla="*/ 176121 w 634661"/>
                <a:gd name="connsiteY116" fmla="*/ 20533 h 649301"/>
                <a:gd name="connsiteX117" fmla="*/ 201412 w 634661"/>
                <a:gd name="connsiteY117" fmla="*/ 15768 h 649301"/>
                <a:gd name="connsiteX118" fmla="*/ 203612 w 634661"/>
                <a:gd name="connsiteY118" fmla="*/ 53888 h 649301"/>
                <a:gd name="connsiteX119" fmla="*/ 231102 w 634661"/>
                <a:gd name="connsiteY119" fmla="*/ 40326 h 649301"/>
                <a:gd name="connsiteX120" fmla="*/ 239899 w 634661"/>
                <a:gd name="connsiteY120" fmla="*/ 51322 h 649301"/>
                <a:gd name="connsiteX121" fmla="*/ 234401 w 634661"/>
                <a:gd name="connsiteY121" fmla="*/ 83578 h 649301"/>
                <a:gd name="connsiteX122" fmla="*/ 233668 w 634661"/>
                <a:gd name="connsiteY122" fmla="*/ 120964 h 649301"/>
                <a:gd name="connsiteX123" fmla="*/ 226704 w 634661"/>
                <a:gd name="connsiteY123" fmla="*/ 198671 h 649301"/>
                <a:gd name="connsiteX124" fmla="*/ 216074 w 634661"/>
                <a:gd name="connsiteY124" fmla="*/ 247054 h 649301"/>
                <a:gd name="connsiteX125" fmla="*/ 223405 w 634661"/>
                <a:gd name="connsiteY125" fmla="*/ 256217 h 649301"/>
                <a:gd name="connsiteX126" fmla="*/ 224871 w 634661"/>
                <a:gd name="connsiteY126" fmla="*/ 271979 h 649301"/>
                <a:gd name="connsiteX127" fmla="*/ 225971 w 634661"/>
                <a:gd name="connsiteY127" fmla="*/ 290305 h 649301"/>
                <a:gd name="connsiteX128" fmla="*/ 242465 w 634661"/>
                <a:gd name="connsiteY128" fmla="*/ 296170 h 649301"/>
                <a:gd name="connsiteX129" fmla="*/ 260425 w 634661"/>
                <a:gd name="connsiteY129" fmla="*/ 289939 h 649301"/>
                <a:gd name="connsiteX130" fmla="*/ 283517 w 634661"/>
                <a:gd name="connsiteY130" fmla="*/ 327692 h 649301"/>
                <a:gd name="connsiteX131" fmla="*/ 335199 w 634661"/>
                <a:gd name="connsiteY131" fmla="*/ 282242 h 649301"/>
                <a:gd name="connsiteX132" fmla="*/ 383949 w 634661"/>
                <a:gd name="connsiteY132" fmla="*/ 277843 h 649301"/>
                <a:gd name="connsiteX133" fmla="*/ 409973 w 634661"/>
                <a:gd name="connsiteY133" fmla="*/ 246687 h 649301"/>
                <a:gd name="connsiteX134" fmla="*/ 423535 w 634661"/>
                <a:gd name="connsiteY134" fmla="*/ 195005 h 649301"/>
                <a:gd name="connsiteX135" fmla="*/ 429033 w 634661"/>
                <a:gd name="connsiteY135" fmla="*/ 187675 h 649301"/>
                <a:gd name="connsiteX136" fmla="*/ 441862 w 634661"/>
                <a:gd name="connsiteY136" fmla="*/ 188408 h 649301"/>
                <a:gd name="connsiteX137" fmla="*/ 467886 w 634661"/>
                <a:gd name="connsiteY137" fmla="*/ 181810 h 649301"/>
                <a:gd name="connsiteX138" fmla="*/ 488046 w 634661"/>
                <a:gd name="connsiteY138" fmla="*/ 197938 h 649301"/>
                <a:gd name="connsiteX139" fmla="*/ 489512 w 634661"/>
                <a:gd name="connsiteY139" fmla="*/ 214065 h 649301"/>
                <a:gd name="connsiteX140" fmla="*/ 497576 w 634661"/>
                <a:gd name="connsiteY140" fmla="*/ 182910 h 649301"/>
                <a:gd name="connsiteX141" fmla="*/ 460922 w 634661"/>
                <a:gd name="connsiteY141" fmla="*/ 156885 h 649301"/>
                <a:gd name="connsiteX142" fmla="*/ 479249 w 634661"/>
                <a:gd name="connsiteY142" fmla="*/ 145156 h 649301"/>
                <a:gd name="connsiteX143" fmla="*/ 492444 w 634661"/>
                <a:gd name="connsiteY143" fmla="*/ 155419 h 649301"/>
                <a:gd name="connsiteX144" fmla="*/ 497942 w 634661"/>
                <a:gd name="connsiteY144" fmla="*/ 98239 h 649301"/>
                <a:gd name="connsiteX145" fmla="*/ 511504 w 634661"/>
                <a:gd name="connsiteY145" fmla="*/ 80645 h 649301"/>
                <a:gd name="connsiteX146" fmla="*/ 518835 w 634661"/>
                <a:gd name="connsiteY146" fmla="*/ 75147 h 649301"/>
                <a:gd name="connsiteX147" fmla="*/ 511504 w 634661"/>
                <a:gd name="connsiteY147" fmla="*/ 75147 h 649301"/>
                <a:gd name="connsiteX148" fmla="*/ 507106 w 634661"/>
                <a:gd name="connsiteY148" fmla="*/ 72581 h 649301"/>
                <a:gd name="connsiteX149" fmla="*/ 512604 w 634661"/>
                <a:gd name="connsiteY149" fmla="*/ 22732 h 649301"/>
                <a:gd name="connsiteX150" fmla="*/ 519934 w 634661"/>
                <a:gd name="connsiteY150" fmla="*/ 24198 h 649301"/>
                <a:gd name="connsiteX151" fmla="*/ 535329 w 634661"/>
                <a:gd name="connsiteY151" fmla="*/ 26031 h 649301"/>
                <a:gd name="connsiteX152" fmla="*/ 572716 w 634661"/>
                <a:gd name="connsiteY152" fmla="*/ 30063 h 649301"/>
                <a:gd name="connsiteX153" fmla="*/ 591776 w 634661"/>
                <a:gd name="connsiteY153" fmla="*/ 41059 h 649301"/>
                <a:gd name="connsiteX154" fmla="*/ 600573 w 634661"/>
                <a:gd name="connsiteY154" fmla="*/ 48756 h 649301"/>
                <a:gd name="connsiteX155" fmla="*/ 589210 w 634661"/>
                <a:gd name="connsiteY155" fmla="*/ 56087 h 649301"/>
                <a:gd name="connsiteX156" fmla="*/ 566851 w 634661"/>
                <a:gd name="connsiteY156" fmla="*/ 49856 h 649301"/>
                <a:gd name="connsiteX157" fmla="*/ 584079 w 634661"/>
                <a:gd name="connsiteY157" fmla="*/ 107036 h 649301"/>
                <a:gd name="connsiteX158" fmla="*/ 564652 w 634661"/>
                <a:gd name="connsiteY158" fmla="*/ 145156 h 649301"/>
                <a:gd name="connsiteX159" fmla="*/ 571983 w 634661"/>
                <a:gd name="connsiteY159" fmla="*/ 160917 h 649301"/>
                <a:gd name="connsiteX160" fmla="*/ 580413 w 634661"/>
                <a:gd name="connsiteY160" fmla="*/ 177411 h 649301"/>
                <a:gd name="connsiteX161" fmla="*/ 583346 w 634661"/>
                <a:gd name="connsiteY161" fmla="*/ 192073 h 649301"/>
                <a:gd name="connsiteX162" fmla="*/ 587378 w 634661"/>
                <a:gd name="connsiteY162" fmla="*/ 178511 h 649301"/>
                <a:gd name="connsiteX163" fmla="*/ 596175 w 634661"/>
                <a:gd name="connsiteY163" fmla="*/ 159085 h 649301"/>
                <a:gd name="connsiteX164" fmla="*/ 601306 w 634661"/>
                <a:gd name="connsiteY164" fmla="*/ 144423 h 649301"/>
                <a:gd name="connsiteX165" fmla="*/ 614868 w 634661"/>
                <a:gd name="connsiteY165" fmla="*/ 156885 h 649301"/>
                <a:gd name="connsiteX166" fmla="*/ 624765 w 634661"/>
                <a:gd name="connsiteY166" fmla="*/ 201603 h 649301"/>
                <a:gd name="connsiteX167" fmla="*/ 630996 w 634661"/>
                <a:gd name="connsiteY167" fmla="*/ 224329 h 649301"/>
                <a:gd name="connsiteX168" fmla="*/ 626964 w 634661"/>
                <a:gd name="connsiteY168" fmla="*/ 283341 h 649301"/>
                <a:gd name="connsiteX169" fmla="*/ 634661 w 634661"/>
                <a:gd name="connsiteY169" fmla="*/ 304600 h 64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634661" h="649301">
                  <a:moveTo>
                    <a:pt x="634661" y="304600"/>
                  </a:moveTo>
                  <a:cubicBezTo>
                    <a:pt x="617434" y="322194"/>
                    <a:pt x="611936" y="343820"/>
                    <a:pt x="613035" y="368012"/>
                  </a:cubicBezTo>
                  <a:cubicBezTo>
                    <a:pt x="613402" y="374609"/>
                    <a:pt x="614868" y="380107"/>
                    <a:pt x="620366" y="384139"/>
                  </a:cubicBezTo>
                  <a:cubicBezTo>
                    <a:pt x="620366" y="386339"/>
                    <a:pt x="620366" y="388904"/>
                    <a:pt x="620366" y="391104"/>
                  </a:cubicBezTo>
                  <a:cubicBezTo>
                    <a:pt x="621832" y="401733"/>
                    <a:pt x="619266" y="410164"/>
                    <a:pt x="607904" y="414195"/>
                  </a:cubicBezTo>
                  <a:cubicBezTo>
                    <a:pt x="604238" y="415295"/>
                    <a:pt x="602039" y="418227"/>
                    <a:pt x="601306" y="421893"/>
                  </a:cubicBezTo>
                  <a:cubicBezTo>
                    <a:pt x="601673" y="432889"/>
                    <a:pt x="600939" y="443519"/>
                    <a:pt x="592876" y="451582"/>
                  </a:cubicBezTo>
                  <a:cubicBezTo>
                    <a:pt x="588111" y="456347"/>
                    <a:pt x="587744" y="461112"/>
                    <a:pt x="591410" y="466610"/>
                  </a:cubicBezTo>
                  <a:cubicBezTo>
                    <a:pt x="595075" y="472475"/>
                    <a:pt x="596908" y="477973"/>
                    <a:pt x="590676" y="483105"/>
                  </a:cubicBezTo>
                  <a:cubicBezTo>
                    <a:pt x="583346" y="488969"/>
                    <a:pt x="576015" y="488236"/>
                    <a:pt x="567951" y="484204"/>
                  </a:cubicBezTo>
                  <a:cubicBezTo>
                    <a:pt x="558788" y="479439"/>
                    <a:pt x="555855" y="468077"/>
                    <a:pt x="544859" y="465511"/>
                  </a:cubicBezTo>
                  <a:cubicBezTo>
                    <a:pt x="556955" y="472475"/>
                    <a:pt x="564652" y="482005"/>
                    <a:pt x="567951" y="495201"/>
                  </a:cubicBezTo>
                  <a:cubicBezTo>
                    <a:pt x="569417" y="501432"/>
                    <a:pt x="577848" y="506197"/>
                    <a:pt x="571617" y="513527"/>
                  </a:cubicBezTo>
                  <a:cubicBezTo>
                    <a:pt x="564286" y="522324"/>
                    <a:pt x="558421" y="510962"/>
                    <a:pt x="549991" y="511328"/>
                  </a:cubicBezTo>
                  <a:cubicBezTo>
                    <a:pt x="551090" y="527089"/>
                    <a:pt x="566485" y="545783"/>
                    <a:pt x="542660" y="556779"/>
                  </a:cubicBezTo>
                  <a:cubicBezTo>
                    <a:pt x="526166" y="534420"/>
                    <a:pt x="500875" y="527456"/>
                    <a:pt x="476317" y="519759"/>
                  </a:cubicBezTo>
                  <a:cubicBezTo>
                    <a:pt x="471185" y="518292"/>
                    <a:pt x="464954" y="519025"/>
                    <a:pt x="460555" y="514627"/>
                  </a:cubicBezTo>
                  <a:cubicBezTo>
                    <a:pt x="455057" y="509496"/>
                    <a:pt x="449559" y="503631"/>
                    <a:pt x="450659" y="495567"/>
                  </a:cubicBezTo>
                  <a:cubicBezTo>
                    <a:pt x="451758" y="486770"/>
                    <a:pt x="459456" y="486404"/>
                    <a:pt x="466420" y="485304"/>
                  </a:cubicBezTo>
                  <a:cubicBezTo>
                    <a:pt x="474117" y="483838"/>
                    <a:pt x="481814" y="479806"/>
                    <a:pt x="490978" y="481272"/>
                  </a:cubicBezTo>
                  <a:cubicBezTo>
                    <a:pt x="485113" y="469543"/>
                    <a:pt x="486580" y="460746"/>
                    <a:pt x="497209" y="454148"/>
                  </a:cubicBezTo>
                  <a:cubicBezTo>
                    <a:pt x="485113" y="460746"/>
                    <a:pt x="481448" y="482372"/>
                    <a:pt x="462388" y="479439"/>
                  </a:cubicBezTo>
                  <a:cubicBezTo>
                    <a:pt x="447360" y="476874"/>
                    <a:pt x="438563" y="499232"/>
                    <a:pt x="422435" y="487137"/>
                  </a:cubicBezTo>
                  <a:cubicBezTo>
                    <a:pt x="420969" y="496300"/>
                    <a:pt x="423901" y="503997"/>
                    <a:pt x="421702" y="511328"/>
                  </a:cubicBezTo>
                  <a:cubicBezTo>
                    <a:pt x="418403" y="518292"/>
                    <a:pt x="413638" y="516093"/>
                    <a:pt x="409606" y="512428"/>
                  </a:cubicBezTo>
                  <a:cubicBezTo>
                    <a:pt x="398977" y="502165"/>
                    <a:pt x="381016" y="502531"/>
                    <a:pt x="374052" y="485304"/>
                  </a:cubicBezTo>
                  <a:cubicBezTo>
                    <a:pt x="376984" y="501432"/>
                    <a:pt x="376618" y="514261"/>
                    <a:pt x="361223" y="522324"/>
                  </a:cubicBezTo>
                  <a:cubicBezTo>
                    <a:pt x="353892" y="526356"/>
                    <a:pt x="348394" y="525623"/>
                    <a:pt x="343996" y="519392"/>
                  </a:cubicBezTo>
                  <a:cubicBezTo>
                    <a:pt x="334832" y="532954"/>
                    <a:pt x="339964" y="550914"/>
                    <a:pt x="329701" y="564476"/>
                  </a:cubicBezTo>
                  <a:cubicBezTo>
                    <a:pt x="324203" y="571807"/>
                    <a:pt x="328601" y="575106"/>
                    <a:pt x="335932" y="574373"/>
                  </a:cubicBezTo>
                  <a:cubicBezTo>
                    <a:pt x="348028" y="573273"/>
                    <a:pt x="352060" y="580238"/>
                    <a:pt x="351693" y="590134"/>
                  </a:cubicBezTo>
                  <a:cubicBezTo>
                    <a:pt x="351327" y="600031"/>
                    <a:pt x="343263" y="598931"/>
                    <a:pt x="336299" y="598564"/>
                  </a:cubicBezTo>
                  <a:cubicBezTo>
                    <a:pt x="333000" y="598198"/>
                    <a:pt x="327502" y="596365"/>
                    <a:pt x="327135" y="601863"/>
                  </a:cubicBezTo>
                  <a:cubicBezTo>
                    <a:pt x="326036" y="612126"/>
                    <a:pt x="319071" y="608461"/>
                    <a:pt x="313207" y="609194"/>
                  </a:cubicBezTo>
                  <a:cubicBezTo>
                    <a:pt x="302577" y="610660"/>
                    <a:pt x="288649" y="609927"/>
                    <a:pt x="296346" y="628620"/>
                  </a:cubicBezTo>
                  <a:cubicBezTo>
                    <a:pt x="298179" y="633019"/>
                    <a:pt x="293414" y="637784"/>
                    <a:pt x="292314" y="642916"/>
                  </a:cubicBezTo>
                  <a:cubicBezTo>
                    <a:pt x="291214" y="648047"/>
                    <a:pt x="287182" y="649880"/>
                    <a:pt x="282417" y="649147"/>
                  </a:cubicBezTo>
                  <a:cubicBezTo>
                    <a:pt x="277286" y="648414"/>
                    <a:pt x="269955" y="645115"/>
                    <a:pt x="271055" y="641450"/>
                  </a:cubicBezTo>
                  <a:cubicBezTo>
                    <a:pt x="275820" y="627888"/>
                    <a:pt x="262991" y="616891"/>
                    <a:pt x="267756" y="604062"/>
                  </a:cubicBezTo>
                  <a:cubicBezTo>
                    <a:pt x="260059" y="625688"/>
                    <a:pt x="257126" y="627521"/>
                    <a:pt x="238799" y="622389"/>
                  </a:cubicBezTo>
                  <a:cubicBezTo>
                    <a:pt x="236600" y="628254"/>
                    <a:pt x="249795" y="648047"/>
                    <a:pt x="226704" y="634852"/>
                  </a:cubicBezTo>
                  <a:cubicBezTo>
                    <a:pt x="208010" y="645848"/>
                    <a:pt x="198480" y="635585"/>
                    <a:pt x="188950" y="620557"/>
                  </a:cubicBezTo>
                  <a:cubicBezTo>
                    <a:pt x="184918" y="613959"/>
                    <a:pt x="176121" y="618724"/>
                    <a:pt x="169524" y="619457"/>
                  </a:cubicBezTo>
                  <a:cubicBezTo>
                    <a:pt x="164392" y="620190"/>
                    <a:pt x="158894" y="621290"/>
                    <a:pt x="155595" y="616891"/>
                  </a:cubicBezTo>
                  <a:cubicBezTo>
                    <a:pt x="151930" y="611760"/>
                    <a:pt x="156695" y="607728"/>
                    <a:pt x="159261" y="603329"/>
                  </a:cubicBezTo>
                  <a:cubicBezTo>
                    <a:pt x="162559" y="597831"/>
                    <a:pt x="168057" y="594166"/>
                    <a:pt x="171356" y="589034"/>
                  </a:cubicBezTo>
                  <a:cubicBezTo>
                    <a:pt x="179787" y="576206"/>
                    <a:pt x="187851" y="575106"/>
                    <a:pt x="197380" y="587202"/>
                  </a:cubicBezTo>
                  <a:cubicBezTo>
                    <a:pt x="199580" y="590134"/>
                    <a:pt x="202879" y="591967"/>
                    <a:pt x="206544" y="593433"/>
                  </a:cubicBezTo>
                  <a:cubicBezTo>
                    <a:pt x="209110" y="594533"/>
                    <a:pt x="211676" y="594166"/>
                    <a:pt x="213142" y="591600"/>
                  </a:cubicBezTo>
                  <a:cubicBezTo>
                    <a:pt x="214608" y="589034"/>
                    <a:pt x="213875" y="586469"/>
                    <a:pt x="211676" y="585003"/>
                  </a:cubicBezTo>
                  <a:cubicBezTo>
                    <a:pt x="204711" y="580604"/>
                    <a:pt x="197747" y="576206"/>
                    <a:pt x="190416" y="572907"/>
                  </a:cubicBezTo>
                  <a:cubicBezTo>
                    <a:pt x="179420" y="567775"/>
                    <a:pt x="179054" y="579871"/>
                    <a:pt x="174289" y="583903"/>
                  </a:cubicBezTo>
                  <a:cubicBezTo>
                    <a:pt x="160360" y="596732"/>
                    <a:pt x="158161" y="597098"/>
                    <a:pt x="153029" y="578038"/>
                  </a:cubicBezTo>
                  <a:cubicBezTo>
                    <a:pt x="151197" y="570707"/>
                    <a:pt x="144965" y="568875"/>
                    <a:pt x="141300" y="564110"/>
                  </a:cubicBezTo>
                  <a:cubicBezTo>
                    <a:pt x="132137" y="553480"/>
                    <a:pt x="134702" y="543950"/>
                    <a:pt x="147898" y="539185"/>
                  </a:cubicBezTo>
                  <a:cubicBezTo>
                    <a:pt x="160360" y="534787"/>
                    <a:pt x="161093" y="526356"/>
                    <a:pt x="150464" y="507296"/>
                  </a:cubicBezTo>
                  <a:cubicBezTo>
                    <a:pt x="144965" y="508396"/>
                    <a:pt x="143133" y="519025"/>
                    <a:pt x="135435" y="512794"/>
                  </a:cubicBezTo>
                  <a:cubicBezTo>
                    <a:pt x="132503" y="510595"/>
                    <a:pt x="135435" y="485670"/>
                    <a:pt x="138368" y="483105"/>
                  </a:cubicBezTo>
                  <a:cubicBezTo>
                    <a:pt x="140201" y="481639"/>
                    <a:pt x="144232" y="483838"/>
                    <a:pt x="144599" y="479806"/>
                  </a:cubicBezTo>
                  <a:cubicBezTo>
                    <a:pt x="144599" y="479439"/>
                    <a:pt x="142400" y="478706"/>
                    <a:pt x="141300" y="478340"/>
                  </a:cubicBezTo>
                  <a:cubicBezTo>
                    <a:pt x="137268" y="476874"/>
                    <a:pt x="135435" y="478706"/>
                    <a:pt x="135069" y="482372"/>
                  </a:cubicBezTo>
                  <a:cubicBezTo>
                    <a:pt x="134702" y="484937"/>
                    <a:pt x="133969" y="487503"/>
                    <a:pt x="134702" y="489702"/>
                  </a:cubicBezTo>
                  <a:cubicBezTo>
                    <a:pt x="139834" y="511328"/>
                    <a:pt x="124806" y="522324"/>
                    <a:pt x="111610" y="534420"/>
                  </a:cubicBezTo>
                  <a:cubicBezTo>
                    <a:pt x="99881" y="538086"/>
                    <a:pt x="91084" y="533687"/>
                    <a:pt x="84120" y="523791"/>
                  </a:cubicBezTo>
                  <a:cubicBezTo>
                    <a:pt x="78255" y="514627"/>
                    <a:pt x="70925" y="507296"/>
                    <a:pt x="61028" y="502898"/>
                  </a:cubicBezTo>
                  <a:cubicBezTo>
                    <a:pt x="55530" y="500332"/>
                    <a:pt x="49665" y="497400"/>
                    <a:pt x="46367" y="491902"/>
                  </a:cubicBezTo>
                  <a:cubicBezTo>
                    <a:pt x="42701" y="486037"/>
                    <a:pt x="36837" y="479806"/>
                    <a:pt x="43068" y="473575"/>
                  </a:cubicBezTo>
                  <a:cubicBezTo>
                    <a:pt x="48566" y="467710"/>
                    <a:pt x="52964" y="474674"/>
                    <a:pt x="57729" y="477240"/>
                  </a:cubicBezTo>
                  <a:cubicBezTo>
                    <a:pt x="65793" y="482005"/>
                    <a:pt x="74957" y="485670"/>
                    <a:pt x="83020" y="487870"/>
                  </a:cubicBezTo>
                  <a:cubicBezTo>
                    <a:pt x="95849" y="491535"/>
                    <a:pt x="103547" y="494101"/>
                    <a:pt x="94383" y="511695"/>
                  </a:cubicBezTo>
                  <a:cubicBezTo>
                    <a:pt x="98049" y="498133"/>
                    <a:pt x="107579" y="501432"/>
                    <a:pt x="114176" y="499965"/>
                  </a:cubicBezTo>
                  <a:cubicBezTo>
                    <a:pt x="101347" y="502165"/>
                    <a:pt x="96216" y="487870"/>
                    <a:pt x="84487" y="486770"/>
                  </a:cubicBezTo>
                  <a:cubicBezTo>
                    <a:pt x="79722" y="486404"/>
                    <a:pt x="80821" y="476141"/>
                    <a:pt x="84487" y="472109"/>
                  </a:cubicBezTo>
                  <a:cubicBezTo>
                    <a:pt x="89252" y="466610"/>
                    <a:pt x="89252" y="453415"/>
                    <a:pt x="102080" y="460013"/>
                  </a:cubicBezTo>
                  <a:cubicBezTo>
                    <a:pt x="106479" y="464045"/>
                    <a:pt x="113810" y="462945"/>
                    <a:pt x="116742" y="469543"/>
                  </a:cubicBezTo>
                  <a:cubicBezTo>
                    <a:pt x="114176" y="462212"/>
                    <a:pt x="107579" y="462579"/>
                    <a:pt x="102447" y="460379"/>
                  </a:cubicBezTo>
                  <a:cubicBezTo>
                    <a:pt x="99148" y="454515"/>
                    <a:pt x="91451" y="452315"/>
                    <a:pt x="89618" y="444252"/>
                  </a:cubicBezTo>
                  <a:cubicBezTo>
                    <a:pt x="88519" y="448650"/>
                    <a:pt x="89252" y="451582"/>
                    <a:pt x="88152" y="454515"/>
                  </a:cubicBezTo>
                  <a:cubicBezTo>
                    <a:pt x="86686" y="458913"/>
                    <a:pt x="85220" y="463312"/>
                    <a:pt x="79722" y="462579"/>
                  </a:cubicBezTo>
                  <a:cubicBezTo>
                    <a:pt x="74224" y="461846"/>
                    <a:pt x="72024" y="456347"/>
                    <a:pt x="73857" y="452682"/>
                  </a:cubicBezTo>
                  <a:cubicBezTo>
                    <a:pt x="81921" y="435455"/>
                    <a:pt x="71658" y="420427"/>
                    <a:pt x="69825" y="404665"/>
                  </a:cubicBezTo>
                  <a:cubicBezTo>
                    <a:pt x="67992" y="385239"/>
                    <a:pt x="75690" y="369478"/>
                    <a:pt x="94017" y="361047"/>
                  </a:cubicBezTo>
                  <a:cubicBezTo>
                    <a:pt x="82287" y="359948"/>
                    <a:pt x="72757" y="361781"/>
                    <a:pt x="63227" y="358848"/>
                  </a:cubicBezTo>
                  <a:cubicBezTo>
                    <a:pt x="31705" y="350418"/>
                    <a:pt x="11912" y="321095"/>
                    <a:pt x="18510" y="289206"/>
                  </a:cubicBezTo>
                  <a:cubicBezTo>
                    <a:pt x="21075" y="276010"/>
                    <a:pt x="22175" y="263915"/>
                    <a:pt x="19243" y="250719"/>
                  </a:cubicBezTo>
                  <a:cubicBezTo>
                    <a:pt x="15944" y="236424"/>
                    <a:pt x="30239" y="225428"/>
                    <a:pt x="30605" y="211133"/>
                  </a:cubicBezTo>
                  <a:cubicBezTo>
                    <a:pt x="30605" y="206735"/>
                    <a:pt x="28773" y="208567"/>
                    <a:pt x="27307" y="207834"/>
                  </a:cubicBezTo>
                  <a:cubicBezTo>
                    <a:pt x="19976" y="203802"/>
                    <a:pt x="12278" y="200503"/>
                    <a:pt x="18876" y="189874"/>
                  </a:cubicBezTo>
                  <a:cubicBezTo>
                    <a:pt x="24741" y="179977"/>
                    <a:pt x="24741" y="173746"/>
                    <a:pt x="10079" y="174846"/>
                  </a:cubicBezTo>
                  <a:cubicBezTo>
                    <a:pt x="916" y="175579"/>
                    <a:pt x="-3849" y="169714"/>
                    <a:pt x="3848" y="162750"/>
                  </a:cubicBezTo>
                  <a:cubicBezTo>
                    <a:pt x="10812" y="156152"/>
                    <a:pt x="8613" y="144056"/>
                    <a:pt x="19243" y="140758"/>
                  </a:cubicBezTo>
                  <a:cubicBezTo>
                    <a:pt x="21075" y="140391"/>
                    <a:pt x="22542" y="140025"/>
                    <a:pt x="24374" y="140391"/>
                  </a:cubicBezTo>
                  <a:cubicBezTo>
                    <a:pt x="26573" y="135626"/>
                    <a:pt x="28773" y="153220"/>
                    <a:pt x="30605" y="140391"/>
                  </a:cubicBezTo>
                  <a:cubicBezTo>
                    <a:pt x="31338" y="134527"/>
                    <a:pt x="33904" y="130128"/>
                    <a:pt x="39769" y="128662"/>
                  </a:cubicBezTo>
                  <a:cubicBezTo>
                    <a:pt x="49299" y="126829"/>
                    <a:pt x="58462" y="129028"/>
                    <a:pt x="67992" y="122064"/>
                  </a:cubicBezTo>
                  <a:cubicBezTo>
                    <a:pt x="77156" y="115466"/>
                    <a:pt x="76056" y="129395"/>
                    <a:pt x="79722" y="133427"/>
                  </a:cubicBezTo>
                  <a:cubicBezTo>
                    <a:pt x="83754" y="137825"/>
                    <a:pt x="83020" y="142957"/>
                    <a:pt x="75323" y="143323"/>
                  </a:cubicBezTo>
                  <a:cubicBezTo>
                    <a:pt x="69459" y="143690"/>
                    <a:pt x="63960" y="143690"/>
                    <a:pt x="59562" y="150654"/>
                  </a:cubicBezTo>
                  <a:cubicBezTo>
                    <a:pt x="74957" y="151387"/>
                    <a:pt x="79355" y="163116"/>
                    <a:pt x="76423" y="173746"/>
                  </a:cubicBezTo>
                  <a:cubicBezTo>
                    <a:pt x="71658" y="189874"/>
                    <a:pt x="73490" y="204169"/>
                    <a:pt x="78255" y="219197"/>
                  </a:cubicBezTo>
                  <a:cubicBezTo>
                    <a:pt x="78988" y="221763"/>
                    <a:pt x="77889" y="223962"/>
                    <a:pt x="76056" y="228727"/>
                  </a:cubicBezTo>
                  <a:cubicBezTo>
                    <a:pt x="83020" y="216631"/>
                    <a:pt x="80821" y="203436"/>
                    <a:pt x="90718" y="195372"/>
                  </a:cubicBezTo>
                  <a:cubicBezTo>
                    <a:pt x="93650" y="192806"/>
                    <a:pt x="93650" y="190240"/>
                    <a:pt x="92551" y="186942"/>
                  </a:cubicBezTo>
                  <a:cubicBezTo>
                    <a:pt x="87785" y="173746"/>
                    <a:pt x="93650" y="164216"/>
                    <a:pt x="104280" y="156885"/>
                  </a:cubicBezTo>
                  <a:cubicBezTo>
                    <a:pt x="93283" y="152487"/>
                    <a:pt x="69092" y="116566"/>
                    <a:pt x="71291" y="106303"/>
                  </a:cubicBezTo>
                  <a:cubicBezTo>
                    <a:pt x="72024" y="101905"/>
                    <a:pt x="75323" y="98606"/>
                    <a:pt x="78988" y="96406"/>
                  </a:cubicBezTo>
                  <a:cubicBezTo>
                    <a:pt x="84120" y="93841"/>
                    <a:pt x="88519" y="96773"/>
                    <a:pt x="92917" y="98606"/>
                  </a:cubicBezTo>
                  <a:cubicBezTo>
                    <a:pt x="94750" y="98239"/>
                    <a:pt x="96949" y="97873"/>
                    <a:pt x="96582" y="96040"/>
                  </a:cubicBezTo>
                  <a:cubicBezTo>
                    <a:pt x="95849" y="92008"/>
                    <a:pt x="91084" y="92741"/>
                    <a:pt x="88152" y="91275"/>
                  </a:cubicBezTo>
                  <a:cubicBezTo>
                    <a:pt x="78988" y="85044"/>
                    <a:pt x="80455" y="78080"/>
                    <a:pt x="87052" y="71115"/>
                  </a:cubicBezTo>
                  <a:cubicBezTo>
                    <a:pt x="89618" y="69649"/>
                    <a:pt x="94383" y="71848"/>
                    <a:pt x="95116" y="68183"/>
                  </a:cubicBezTo>
                  <a:cubicBezTo>
                    <a:pt x="98415" y="56820"/>
                    <a:pt x="105746" y="53155"/>
                    <a:pt x="116375" y="56454"/>
                  </a:cubicBezTo>
                  <a:cubicBezTo>
                    <a:pt x="126638" y="59753"/>
                    <a:pt x="123340" y="68916"/>
                    <a:pt x="122607" y="76613"/>
                  </a:cubicBezTo>
                  <a:cubicBezTo>
                    <a:pt x="131770" y="60119"/>
                    <a:pt x="144599" y="52788"/>
                    <a:pt x="159261" y="59019"/>
                  </a:cubicBezTo>
                  <a:cubicBezTo>
                    <a:pt x="136535" y="37027"/>
                    <a:pt x="161826" y="21633"/>
                    <a:pt x="161826" y="2939"/>
                  </a:cubicBezTo>
                  <a:cubicBezTo>
                    <a:pt x="161826" y="-1459"/>
                    <a:pt x="168057" y="-360"/>
                    <a:pt x="170623" y="2573"/>
                  </a:cubicBezTo>
                  <a:cubicBezTo>
                    <a:pt x="175388" y="7704"/>
                    <a:pt x="178320" y="13569"/>
                    <a:pt x="176121" y="20533"/>
                  </a:cubicBezTo>
                  <a:cubicBezTo>
                    <a:pt x="183085" y="13935"/>
                    <a:pt x="193715" y="9903"/>
                    <a:pt x="201412" y="15768"/>
                  </a:cubicBezTo>
                  <a:cubicBezTo>
                    <a:pt x="214974" y="25664"/>
                    <a:pt x="204345" y="39593"/>
                    <a:pt x="203612" y="53888"/>
                  </a:cubicBezTo>
                  <a:cubicBezTo>
                    <a:pt x="211676" y="46191"/>
                    <a:pt x="222672" y="45824"/>
                    <a:pt x="231102" y="40326"/>
                  </a:cubicBezTo>
                  <a:cubicBezTo>
                    <a:pt x="238066" y="40693"/>
                    <a:pt x="242465" y="45458"/>
                    <a:pt x="239899" y="51322"/>
                  </a:cubicBezTo>
                  <a:cubicBezTo>
                    <a:pt x="235501" y="61952"/>
                    <a:pt x="238066" y="74414"/>
                    <a:pt x="234401" y="83578"/>
                  </a:cubicBezTo>
                  <a:cubicBezTo>
                    <a:pt x="228536" y="97140"/>
                    <a:pt x="232935" y="108502"/>
                    <a:pt x="233668" y="120964"/>
                  </a:cubicBezTo>
                  <a:cubicBezTo>
                    <a:pt x="234767" y="146989"/>
                    <a:pt x="233668" y="173380"/>
                    <a:pt x="226704" y="198671"/>
                  </a:cubicBezTo>
                  <a:cubicBezTo>
                    <a:pt x="222305" y="214432"/>
                    <a:pt x="224504" y="231659"/>
                    <a:pt x="216074" y="247054"/>
                  </a:cubicBezTo>
                  <a:cubicBezTo>
                    <a:pt x="213142" y="252185"/>
                    <a:pt x="219739" y="253652"/>
                    <a:pt x="223405" y="256217"/>
                  </a:cubicBezTo>
                  <a:cubicBezTo>
                    <a:pt x="230369" y="260616"/>
                    <a:pt x="233668" y="265747"/>
                    <a:pt x="224871" y="271979"/>
                  </a:cubicBezTo>
                  <a:cubicBezTo>
                    <a:pt x="216074" y="278210"/>
                    <a:pt x="224871" y="284807"/>
                    <a:pt x="225971" y="290305"/>
                  </a:cubicBezTo>
                  <a:cubicBezTo>
                    <a:pt x="227437" y="296170"/>
                    <a:pt x="235134" y="300935"/>
                    <a:pt x="242465" y="296170"/>
                  </a:cubicBezTo>
                  <a:cubicBezTo>
                    <a:pt x="248329" y="292505"/>
                    <a:pt x="253094" y="281508"/>
                    <a:pt x="260425" y="289939"/>
                  </a:cubicBezTo>
                  <a:cubicBezTo>
                    <a:pt x="269955" y="300935"/>
                    <a:pt x="297812" y="299469"/>
                    <a:pt x="283517" y="327692"/>
                  </a:cubicBezTo>
                  <a:cubicBezTo>
                    <a:pt x="308808" y="318895"/>
                    <a:pt x="322004" y="299835"/>
                    <a:pt x="335199" y="282242"/>
                  </a:cubicBezTo>
                  <a:cubicBezTo>
                    <a:pt x="350227" y="262082"/>
                    <a:pt x="363056" y="259516"/>
                    <a:pt x="383949" y="277843"/>
                  </a:cubicBezTo>
                  <a:cubicBezTo>
                    <a:pt x="393112" y="267947"/>
                    <a:pt x="394212" y="251086"/>
                    <a:pt x="409973" y="246687"/>
                  </a:cubicBezTo>
                  <a:cubicBezTo>
                    <a:pt x="407407" y="227627"/>
                    <a:pt x="421702" y="212966"/>
                    <a:pt x="423535" y="195005"/>
                  </a:cubicBezTo>
                  <a:cubicBezTo>
                    <a:pt x="423901" y="192073"/>
                    <a:pt x="426467" y="189507"/>
                    <a:pt x="429033" y="187675"/>
                  </a:cubicBezTo>
                  <a:cubicBezTo>
                    <a:pt x="433431" y="185475"/>
                    <a:pt x="437830" y="187308"/>
                    <a:pt x="441862" y="188408"/>
                  </a:cubicBezTo>
                  <a:cubicBezTo>
                    <a:pt x="451025" y="188041"/>
                    <a:pt x="461655" y="197205"/>
                    <a:pt x="467886" y="181810"/>
                  </a:cubicBezTo>
                  <a:cubicBezTo>
                    <a:pt x="470085" y="176678"/>
                    <a:pt x="487313" y="188408"/>
                    <a:pt x="488046" y="197938"/>
                  </a:cubicBezTo>
                  <a:cubicBezTo>
                    <a:pt x="488412" y="203069"/>
                    <a:pt x="486580" y="208567"/>
                    <a:pt x="489512" y="214065"/>
                  </a:cubicBezTo>
                  <a:cubicBezTo>
                    <a:pt x="487313" y="202703"/>
                    <a:pt x="486580" y="192440"/>
                    <a:pt x="497576" y="182910"/>
                  </a:cubicBezTo>
                  <a:cubicBezTo>
                    <a:pt x="482181" y="185475"/>
                    <a:pt x="460922" y="168615"/>
                    <a:pt x="460922" y="156885"/>
                  </a:cubicBezTo>
                  <a:cubicBezTo>
                    <a:pt x="460922" y="147355"/>
                    <a:pt x="470085" y="141491"/>
                    <a:pt x="479249" y="145156"/>
                  </a:cubicBezTo>
                  <a:cubicBezTo>
                    <a:pt x="484747" y="147355"/>
                    <a:pt x="486580" y="153220"/>
                    <a:pt x="492444" y="155419"/>
                  </a:cubicBezTo>
                  <a:cubicBezTo>
                    <a:pt x="499408" y="136726"/>
                    <a:pt x="496843" y="116933"/>
                    <a:pt x="497942" y="98239"/>
                  </a:cubicBezTo>
                  <a:cubicBezTo>
                    <a:pt x="498309" y="86510"/>
                    <a:pt x="498675" y="80645"/>
                    <a:pt x="511504" y="80645"/>
                  </a:cubicBezTo>
                  <a:cubicBezTo>
                    <a:pt x="514436" y="80645"/>
                    <a:pt x="520301" y="81378"/>
                    <a:pt x="518835" y="75147"/>
                  </a:cubicBezTo>
                  <a:cubicBezTo>
                    <a:pt x="516636" y="67083"/>
                    <a:pt x="514070" y="75147"/>
                    <a:pt x="511504" y="75147"/>
                  </a:cubicBezTo>
                  <a:cubicBezTo>
                    <a:pt x="509305" y="75147"/>
                    <a:pt x="508205" y="74048"/>
                    <a:pt x="507106" y="72581"/>
                  </a:cubicBezTo>
                  <a:cubicBezTo>
                    <a:pt x="496476" y="60486"/>
                    <a:pt x="499408" y="32629"/>
                    <a:pt x="512604" y="22732"/>
                  </a:cubicBezTo>
                  <a:cubicBezTo>
                    <a:pt x="515170" y="22366"/>
                    <a:pt x="517735" y="23099"/>
                    <a:pt x="519934" y="24198"/>
                  </a:cubicBezTo>
                  <a:cubicBezTo>
                    <a:pt x="524333" y="31163"/>
                    <a:pt x="530197" y="27131"/>
                    <a:pt x="535329" y="26031"/>
                  </a:cubicBezTo>
                  <a:cubicBezTo>
                    <a:pt x="545592" y="16868"/>
                    <a:pt x="558054" y="17601"/>
                    <a:pt x="572716" y="30063"/>
                  </a:cubicBezTo>
                  <a:cubicBezTo>
                    <a:pt x="578581" y="35195"/>
                    <a:pt x="584079" y="39593"/>
                    <a:pt x="591776" y="41059"/>
                  </a:cubicBezTo>
                  <a:cubicBezTo>
                    <a:pt x="596175" y="41792"/>
                    <a:pt x="600939" y="43258"/>
                    <a:pt x="600573" y="48756"/>
                  </a:cubicBezTo>
                  <a:cubicBezTo>
                    <a:pt x="600206" y="55354"/>
                    <a:pt x="594342" y="55721"/>
                    <a:pt x="589210" y="56087"/>
                  </a:cubicBezTo>
                  <a:cubicBezTo>
                    <a:pt x="582246" y="56454"/>
                    <a:pt x="576381" y="53521"/>
                    <a:pt x="566851" y="49856"/>
                  </a:cubicBezTo>
                  <a:cubicBezTo>
                    <a:pt x="598007" y="72215"/>
                    <a:pt x="598740" y="78080"/>
                    <a:pt x="584079" y="107036"/>
                  </a:cubicBezTo>
                  <a:cubicBezTo>
                    <a:pt x="577848" y="119865"/>
                    <a:pt x="571617" y="132694"/>
                    <a:pt x="564652" y="145156"/>
                  </a:cubicBezTo>
                  <a:cubicBezTo>
                    <a:pt x="559521" y="154686"/>
                    <a:pt x="562453" y="158718"/>
                    <a:pt x="571983" y="160917"/>
                  </a:cubicBezTo>
                  <a:cubicBezTo>
                    <a:pt x="581147" y="163116"/>
                    <a:pt x="590676" y="164949"/>
                    <a:pt x="580413" y="177411"/>
                  </a:cubicBezTo>
                  <a:cubicBezTo>
                    <a:pt x="576381" y="182543"/>
                    <a:pt x="580413" y="186575"/>
                    <a:pt x="583346" y="192073"/>
                  </a:cubicBezTo>
                  <a:cubicBezTo>
                    <a:pt x="581513" y="185842"/>
                    <a:pt x="580413" y="180710"/>
                    <a:pt x="587378" y="178511"/>
                  </a:cubicBezTo>
                  <a:cubicBezTo>
                    <a:pt x="597274" y="175579"/>
                    <a:pt x="599107" y="167882"/>
                    <a:pt x="596175" y="159085"/>
                  </a:cubicBezTo>
                  <a:cubicBezTo>
                    <a:pt x="593975" y="152487"/>
                    <a:pt x="592509" y="145889"/>
                    <a:pt x="601306" y="144423"/>
                  </a:cubicBezTo>
                  <a:cubicBezTo>
                    <a:pt x="609737" y="143323"/>
                    <a:pt x="615601" y="150654"/>
                    <a:pt x="614868" y="156885"/>
                  </a:cubicBezTo>
                  <a:cubicBezTo>
                    <a:pt x="612302" y="173380"/>
                    <a:pt x="622199" y="186575"/>
                    <a:pt x="624765" y="201603"/>
                  </a:cubicBezTo>
                  <a:cubicBezTo>
                    <a:pt x="626231" y="209300"/>
                    <a:pt x="630263" y="217731"/>
                    <a:pt x="630996" y="224329"/>
                  </a:cubicBezTo>
                  <a:cubicBezTo>
                    <a:pt x="633195" y="243755"/>
                    <a:pt x="636860" y="265014"/>
                    <a:pt x="626964" y="283341"/>
                  </a:cubicBezTo>
                  <a:cubicBezTo>
                    <a:pt x="617434" y="300935"/>
                    <a:pt x="615968" y="300935"/>
                    <a:pt x="634661" y="30460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1311D573-7143-4564-9210-34CE14621BFF}"/>
                </a:ext>
              </a:extLst>
            </p:cNvPr>
            <p:cNvSpPr/>
            <p:nvPr/>
          </p:nvSpPr>
          <p:spPr>
            <a:xfrm>
              <a:off x="12418552" y="6185116"/>
              <a:ext cx="122888" cy="364928"/>
            </a:xfrm>
            <a:custGeom>
              <a:avLst/>
              <a:gdLst>
                <a:gd name="connsiteX0" fmla="*/ 46648 w 122888"/>
                <a:gd name="connsiteY0" fmla="*/ 349960 h 364928"/>
                <a:gd name="connsiteX1" fmla="*/ 47015 w 122888"/>
                <a:gd name="connsiteY1" fmla="*/ 357291 h 364928"/>
                <a:gd name="connsiteX2" fmla="*/ 22823 w 122888"/>
                <a:gd name="connsiteY2" fmla="*/ 345195 h 364928"/>
                <a:gd name="connsiteX3" fmla="*/ 16592 w 122888"/>
                <a:gd name="connsiteY3" fmla="*/ 352526 h 364928"/>
                <a:gd name="connsiteX4" fmla="*/ 2297 w 122888"/>
                <a:gd name="connsiteY4" fmla="*/ 363522 h 364928"/>
                <a:gd name="connsiteX5" fmla="*/ 8528 w 122888"/>
                <a:gd name="connsiteY5" fmla="*/ 350327 h 364928"/>
                <a:gd name="connsiteX6" fmla="*/ 17325 w 122888"/>
                <a:gd name="connsiteY6" fmla="*/ 333466 h 364928"/>
                <a:gd name="connsiteX7" fmla="*/ 20991 w 122888"/>
                <a:gd name="connsiteY7" fmla="*/ 297912 h 364928"/>
                <a:gd name="connsiteX8" fmla="*/ 17325 w 122888"/>
                <a:gd name="connsiteY8" fmla="*/ 284716 h 364928"/>
                <a:gd name="connsiteX9" fmla="*/ 27222 w 122888"/>
                <a:gd name="connsiteY9" fmla="*/ 257959 h 364928"/>
                <a:gd name="connsiteX10" fmla="*/ 36019 w 122888"/>
                <a:gd name="connsiteY10" fmla="*/ 229369 h 364928"/>
                <a:gd name="connsiteX11" fmla="*/ 47381 w 122888"/>
                <a:gd name="connsiteY11" fmla="*/ 196747 h 364928"/>
                <a:gd name="connsiteX12" fmla="*/ 29421 w 122888"/>
                <a:gd name="connsiteY12" fmla="*/ 215441 h 364928"/>
                <a:gd name="connsiteX13" fmla="*/ 21724 w 122888"/>
                <a:gd name="connsiteY13" fmla="*/ 213608 h 364928"/>
                <a:gd name="connsiteX14" fmla="*/ 19158 w 122888"/>
                <a:gd name="connsiteY14" fmla="*/ 209210 h 364928"/>
                <a:gd name="connsiteX15" fmla="*/ 33453 w 122888"/>
                <a:gd name="connsiteY15" fmla="*/ 180620 h 364928"/>
                <a:gd name="connsiteX16" fmla="*/ 41883 w 122888"/>
                <a:gd name="connsiteY16" fmla="*/ 154962 h 364928"/>
                <a:gd name="connsiteX17" fmla="*/ 24656 w 122888"/>
                <a:gd name="connsiteY17" fmla="*/ 138834 h 364928"/>
                <a:gd name="connsiteX18" fmla="*/ 19891 w 122888"/>
                <a:gd name="connsiteY18" fmla="*/ 118308 h 364928"/>
                <a:gd name="connsiteX19" fmla="*/ 41517 w 122888"/>
                <a:gd name="connsiteY19" fmla="*/ 106579 h 364928"/>
                <a:gd name="connsiteX20" fmla="*/ 56545 w 122888"/>
                <a:gd name="connsiteY20" fmla="*/ 101447 h 364928"/>
                <a:gd name="connsiteX21" fmla="*/ 71206 w 122888"/>
                <a:gd name="connsiteY21" fmla="*/ 85319 h 364928"/>
                <a:gd name="connsiteX22" fmla="*/ 65342 w 122888"/>
                <a:gd name="connsiteY22" fmla="*/ 73957 h 364928"/>
                <a:gd name="connsiteX23" fmla="*/ 71939 w 122888"/>
                <a:gd name="connsiteY23" fmla="*/ 66259 h 364928"/>
                <a:gd name="connsiteX24" fmla="*/ 85135 w 122888"/>
                <a:gd name="connsiteY24" fmla="*/ 20809 h 364928"/>
                <a:gd name="connsiteX25" fmla="*/ 86234 w 122888"/>
                <a:gd name="connsiteY25" fmla="*/ 15677 h 364928"/>
                <a:gd name="connsiteX26" fmla="*/ 89167 w 122888"/>
                <a:gd name="connsiteY26" fmla="*/ 11279 h 364928"/>
                <a:gd name="connsiteX27" fmla="*/ 98697 w 122888"/>
                <a:gd name="connsiteY27" fmla="*/ 2482 h 364928"/>
                <a:gd name="connsiteX28" fmla="*/ 108227 w 122888"/>
                <a:gd name="connsiteY28" fmla="*/ 2482 h 364928"/>
                <a:gd name="connsiteX29" fmla="*/ 109327 w 122888"/>
                <a:gd name="connsiteY29" fmla="*/ 39502 h 364928"/>
                <a:gd name="connsiteX30" fmla="*/ 107860 w 122888"/>
                <a:gd name="connsiteY30" fmla="*/ 40235 h 364928"/>
                <a:gd name="connsiteX31" fmla="*/ 122888 w 122888"/>
                <a:gd name="connsiteY31" fmla="*/ 57829 h 364928"/>
                <a:gd name="connsiteX32" fmla="*/ 122522 w 122888"/>
                <a:gd name="connsiteY32" fmla="*/ 65160 h 364928"/>
                <a:gd name="connsiteX33" fmla="*/ 108593 w 122888"/>
                <a:gd name="connsiteY33" fmla="*/ 60395 h 364928"/>
                <a:gd name="connsiteX34" fmla="*/ 101263 w 122888"/>
                <a:gd name="connsiteY34" fmla="*/ 91184 h 364928"/>
                <a:gd name="connsiteX35" fmla="*/ 95398 w 122888"/>
                <a:gd name="connsiteY35" fmla="*/ 97415 h 364928"/>
                <a:gd name="connsiteX36" fmla="*/ 87334 w 122888"/>
                <a:gd name="connsiteY36" fmla="*/ 94849 h 364928"/>
                <a:gd name="connsiteX37" fmla="*/ 92832 w 122888"/>
                <a:gd name="connsiteY37" fmla="*/ 104013 h 364928"/>
                <a:gd name="connsiteX38" fmla="*/ 100163 w 122888"/>
                <a:gd name="connsiteY38" fmla="*/ 123806 h 364928"/>
                <a:gd name="connsiteX39" fmla="*/ 99796 w 122888"/>
                <a:gd name="connsiteY39" fmla="*/ 147264 h 364928"/>
                <a:gd name="connsiteX40" fmla="*/ 75238 w 122888"/>
                <a:gd name="connsiteY40" fmla="*/ 177321 h 364928"/>
                <a:gd name="connsiteX41" fmla="*/ 63509 w 122888"/>
                <a:gd name="connsiteY41" fmla="*/ 186851 h 364928"/>
                <a:gd name="connsiteX42" fmla="*/ 65708 w 122888"/>
                <a:gd name="connsiteY42" fmla="*/ 196747 h 364928"/>
                <a:gd name="connsiteX43" fmla="*/ 79270 w 122888"/>
                <a:gd name="connsiteY43" fmla="*/ 189416 h 364928"/>
                <a:gd name="connsiteX44" fmla="*/ 90633 w 122888"/>
                <a:gd name="connsiteY44" fmla="*/ 180620 h 364928"/>
                <a:gd name="connsiteX45" fmla="*/ 96497 w 122888"/>
                <a:gd name="connsiteY45" fmla="*/ 195281 h 364928"/>
                <a:gd name="connsiteX46" fmla="*/ 92099 w 122888"/>
                <a:gd name="connsiteY46" fmla="*/ 234134 h 364928"/>
                <a:gd name="connsiteX47" fmla="*/ 73406 w 122888"/>
                <a:gd name="connsiteY47" fmla="*/ 245497 h 364928"/>
                <a:gd name="connsiteX48" fmla="*/ 66441 w 122888"/>
                <a:gd name="connsiteY48" fmla="*/ 236700 h 364928"/>
                <a:gd name="connsiteX49" fmla="*/ 60577 w 122888"/>
                <a:gd name="connsiteY49" fmla="*/ 228636 h 364928"/>
                <a:gd name="connsiteX50" fmla="*/ 53979 w 122888"/>
                <a:gd name="connsiteY50" fmla="*/ 236700 h 364928"/>
                <a:gd name="connsiteX51" fmla="*/ 48848 w 122888"/>
                <a:gd name="connsiteY51" fmla="*/ 250628 h 364928"/>
                <a:gd name="connsiteX52" fmla="*/ 53613 w 122888"/>
                <a:gd name="connsiteY52" fmla="*/ 265290 h 364928"/>
                <a:gd name="connsiteX53" fmla="*/ 52513 w 122888"/>
                <a:gd name="connsiteY53" fmla="*/ 289481 h 364928"/>
                <a:gd name="connsiteX54" fmla="*/ 60577 w 122888"/>
                <a:gd name="connsiteY54" fmla="*/ 274453 h 364928"/>
                <a:gd name="connsiteX55" fmla="*/ 64975 w 122888"/>
                <a:gd name="connsiteY55" fmla="*/ 264190 h 364928"/>
                <a:gd name="connsiteX56" fmla="*/ 72306 w 122888"/>
                <a:gd name="connsiteY56" fmla="*/ 273354 h 364928"/>
                <a:gd name="connsiteX57" fmla="*/ 54346 w 122888"/>
                <a:gd name="connsiteY57" fmla="*/ 329068 h 364928"/>
                <a:gd name="connsiteX58" fmla="*/ 46648 w 122888"/>
                <a:gd name="connsiteY58" fmla="*/ 349960 h 3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2888" h="364928">
                  <a:moveTo>
                    <a:pt x="46648" y="349960"/>
                  </a:moveTo>
                  <a:cubicBezTo>
                    <a:pt x="46648" y="352526"/>
                    <a:pt x="47015" y="354725"/>
                    <a:pt x="47015" y="357291"/>
                  </a:cubicBezTo>
                  <a:cubicBezTo>
                    <a:pt x="37851" y="355825"/>
                    <a:pt x="29054" y="352893"/>
                    <a:pt x="22823" y="345195"/>
                  </a:cubicBezTo>
                  <a:cubicBezTo>
                    <a:pt x="20624" y="347761"/>
                    <a:pt x="18791" y="350327"/>
                    <a:pt x="16592" y="352526"/>
                  </a:cubicBezTo>
                  <a:cubicBezTo>
                    <a:pt x="12194" y="356925"/>
                    <a:pt x="9628" y="369020"/>
                    <a:pt x="2297" y="363522"/>
                  </a:cubicBezTo>
                  <a:cubicBezTo>
                    <a:pt x="-5034" y="358024"/>
                    <a:pt x="7429" y="354725"/>
                    <a:pt x="8528" y="350327"/>
                  </a:cubicBezTo>
                  <a:cubicBezTo>
                    <a:pt x="10361" y="343729"/>
                    <a:pt x="9994" y="337498"/>
                    <a:pt x="17325" y="333466"/>
                  </a:cubicBezTo>
                  <a:cubicBezTo>
                    <a:pt x="35286" y="323569"/>
                    <a:pt x="33453" y="311107"/>
                    <a:pt x="20991" y="297912"/>
                  </a:cubicBezTo>
                  <a:cubicBezTo>
                    <a:pt x="18791" y="293880"/>
                    <a:pt x="19158" y="288748"/>
                    <a:pt x="17325" y="284716"/>
                  </a:cubicBezTo>
                  <a:cubicBezTo>
                    <a:pt x="14759" y="273720"/>
                    <a:pt x="12927" y="264923"/>
                    <a:pt x="27222" y="257959"/>
                  </a:cubicBezTo>
                  <a:cubicBezTo>
                    <a:pt x="36385" y="253561"/>
                    <a:pt x="31987" y="238899"/>
                    <a:pt x="36019" y="229369"/>
                  </a:cubicBezTo>
                  <a:cubicBezTo>
                    <a:pt x="38218" y="219106"/>
                    <a:pt x="43716" y="210309"/>
                    <a:pt x="47381" y="196747"/>
                  </a:cubicBezTo>
                  <a:cubicBezTo>
                    <a:pt x="42250" y="207010"/>
                    <a:pt x="38951" y="214708"/>
                    <a:pt x="29421" y="215441"/>
                  </a:cubicBezTo>
                  <a:cubicBezTo>
                    <a:pt x="26489" y="215441"/>
                    <a:pt x="23923" y="215074"/>
                    <a:pt x="21724" y="213608"/>
                  </a:cubicBezTo>
                  <a:cubicBezTo>
                    <a:pt x="20258" y="212508"/>
                    <a:pt x="19524" y="211042"/>
                    <a:pt x="19158" y="209210"/>
                  </a:cubicBezTo>
                  <a:cubicBezTo>
                    <a:pt x="20991" y="198213"/>
                    <a:pt x="35652" y="193815"/>
                    <a:pt x="33453" y="180620"/>
                  </a:cubicBezTo>
                  <a:cubicBezTo>
                    <a:pt x="34553" y="171456"/>
                    <a:pt x="43349" y="164858"/>
                    <a:pt x="41883" y="154962"/>
                  </a:cubicBezTo>
                  <a:cubicBezTo>
                    <a:pt x="38951" y="146532"/>
                    <a:pt x="28688" y="145798"/>
                    <a:pt x="24656" y="138834"/>
                  </a:cubicBezTo>
                  <a:cubicBezTo>
                    <a:pt x="20991" y="132237"/>
                    <a:pt x="15492" y="126372"/>
                    <a:pt x="19891" y="118308"/>
                  </a:cubicBezTo>
                  <a:cubicBezTo>
                    <a:pt x="27588" y="115376"/>
                    <a:pt x="36019" y="113910"/>
                    <a:pt x="41517" y="106579"/>
                  </a:cubicBezTo>
                  <a:cubicBezTo>
                    <a:pt x="44816" y="102180"/>
                    <a:pt x="50680" y="100348"/>
                    <a:pt x="56545" y="101447"/>
                  </a:cubicBezTo>
                  <a:cubicBezTo>
                    <a:pt x="70840" y="104013"/>
                    <a:pt x="75238" y="99248"/>
                    <a:pt x="71206" y="85319"/>
                  </a:cubicBezTo>
                  <a:cubicBezTo>
                    <a:pt x="70107" y="81288"/>
                    <a:pt x="65708" y="78355"/>
                    <a:pt x="65342" y="73957"/>
                  </a:cubicBezTo>
                  <a:cubicBezTo>
                    <a:pt x="66441" y="70291"/>
                    <a:pt x="69374" y="68459"/>
                    <a:pt x="71939" y="66259"/>
                  </a:cubicBezTo>
                  <a:cubicBezTo>
                    <a:pt x="85135" y="53797"/>
                    <a:pt x="77438" y="34737"/>
                    <a:pt x="85135" y="20809"/>
                  </a:cubicBezTo>
                  <a:cubicBezTo>
                    <a:pt x="85135" y="18976"/>
                    <a:pt x="85501" y="17510"/>
                    <a:pt x="86234" y="15677"/>
                  </a:cubicBezTo>
                  <a:cubicBezTo>
                    <a:pt x="86968" y="14211"/>
                    <a:pt x="87701" y="12745"/>
                    <a:pt x="89167" y="11279"/>
                  </a:cubicBezTo>
                  <a:cubicBezTo>
                    <a:pt x="92832" y="9079"/>
                    <a:pt x="95398" y="5781"/>
                    <a:pt x="98697" y="2482"/>
                  </a:cubicBezTo>
                  <a:cubicBezTo>
                    <a:pt x="101629" y="-451"/>
                    <a:pt x="104928" y="-1184"/>
                    <a:pt x="108227" y="2482"/>
                  </a:cubicBezTo>
                  <a:cubicBezTo>
                    <a:pt x="115191" y="9446"/>
                    <a:pt x="115924" y="31805"/>
                    <a:pt x="109327" y="39502"/>
                  </a:cubicBezTo>
                  <a:cubicBezTo>
                    <a:pt x="108960" y="40235"/>
                    <a:pt x="105661" y="39869"/>
                    <a:pt x="107860" y="40235"/>
                  </a:cubicBezTo>
                  <a:cubicBezTo>
                    <a:pt x="117390" y="42434"/>
                    <a:pt x="118123" y="51598"/>
                    <a:pt x="122888" y="57829"/>
                  </a:cubicBezTo>
                  <a:cubicBezTo>
                    <a:pt x="122888" y="60395"/>
                    <a:pt x="122522" y="62961"/>
                    <a:pt x="122522" y="65160"/>
                  </a:cubicBezTo>
                  <a:cubicBezTo>
                    <a:pt x="116657" y="69558"/>
                    <a:pt x="112259" y="68459"/>
                    <a:pt x="108593" y="60395"/>
                  </a:cubicBezTo>
                  <a:cubicBezTo>
                    <a:pt x="107860" y="71758"/>
                    <a:pt x="101629" y="80554"/>
                    <a:pt x="101263" y="91184"/>
                  </a:cubicBezTo>
                  <a:cubicBezTo>
                    <a:pt x="101263" y="94483"/>
                    <a:pt x="98697" y="96682"/>
                    <a:pt x="95398" y="97415"/>
                  </a:cubicBezTo>
                  <a:cubicBezTo>
                    <a:pt x="92099" y="98148"/>
                    <a:pt x="90266" y="95216"/>
                    <a:pt x="87334" y="94849"/>
                  </a:cubicBezTo>
                  <a:cubicBezTo>
                    <a:pt x="88800" y="98148"/>
                    <a:pt x="89533" y="103646"/>
                    <a:pt x="92832" y="104013"/>
                  </a:cubicBezTo>
                  <a:cubicBezTo>
                    <a:pt x="109693" y="105846"/>
                    <a:pt x="106028" y="113910"/>
                    <a:pt x="100163" y="123806"/>
                  </a:cubicBezTo>
                  <a:cubicBezTo>
                    <a:pt x="95765" y="131503"/>
                    <a:pt x="97964" y="139201"/>
                    <a:pt x="99796" y="147264"/>
                  </a:cubicBezTo>
                  <a:cubicBezTo>
                    <a:pt x="103828" y="166691"/>
                    <a:pt x="94665" y="178420"/>
                    <a:pt x="75238" y="177321"/>
                  </a:cubicBezTo>
                  <a:cubicBezTo>
                    <a:pt x="67175" y="176954"/>
                    <a:pt x="65708" y="181719"/>
                    <a:pt x="63509" y="186851"/>
                  </a:cubicBezTo>
                  <a:cubicBezTo>
                    <a:pt x="62043" y="190516"/>
                    <a:pt x="62043" y="195281"/>
                    <a:pt x="65708" y="196747"/>
                  </a:cubicBezTo>
                  <a:cubicBezTo>
                    <a:pt x="71939" y="198947"/>
                    <a:pt x="76704" y="194915"/>
                    <a:pt x="79270" y="189416"/>
                  </a:cubicBezTo>
                  <a:cubicBezTo>
                    <a:pt x="81836" y="184285"/>
                    <a:pt x="83302" y="177687"/>
                    <a:pt x="90633" y="180620"/>
                  </a:cubicBezTo>
                  <a:cubicBezTo>
                    <a:pt x="97231" y="182819"/>
                    <a:pt x="95765" y="189783"/>
                    <a:pt x="96497" y="195281"/>
                  </a:cubicBezTo>
                  <a:cubicBezTo>
                    <a:pt x="98330" y="208476"/>
                    <a:pt x="85501" y="220206"/>
                    <a:pt x="92099" y="234134"/>
                  </a:cubicBezTo>
                  <a:cubicBezTo>
                    <a:pt x="88067" y="241465"/>
                    <a:pt x="78171" y="239266"/>
                    <a:pt x="73406" y="245497"/>
                  </a:cubicBezTo>
                  <a:cubicBezTo>
                    <a:pt x="66441" y="246230"/>
                    <a:pt x="67541" y="240732"/>
                    <a:pt x="66441" y="236700"/>
                  </a:cubicBezTo>
                  <a:cubicBezTo>
                    <a:pt x="65342" y="233035"/>
                    <a:pt x="65708" y="228269"/>
                    <a:pt x="60577" y="228636"/>
                  </a:cubicBezTo>
                  <a:cubicBezTo>
                    <a:pt x="56178" y="229003"/>
                    <a:pt x="55445" y="233401"/>
                    <a:pt x="53979" y="236700"/>
                  </a:cubicBezTo>
                  <a:cubicBezTo>
                    <a:pt x="52146" y="241465"/>
                    <a:pt x="50314" y="245863"/>
                    <a:pt x="48848" y="250628"/>
                  </a:cubicBezTo>
                  <a:cubicBezTo>
                    <a:pt x="47381" y="256493"/>
                    <a:pt x="42983" y="260891"/>
                    <a:pt x="53613" y="265290"/>
                  </a:cubicBezTo>
                  <a:cubicBezTo>
                    <a:pt x="64242" y="269689"/>
                    <a:pt x="62409" y="281418"/>
                    <a:pt x="52513" y="289481"/>
                  </a:cubicBezTo>
                  <a:cubicBezTo>
                    <a:pt x="52880" y="289115"/>
                    <a:pt x="60577" y="275186"/>
                    <a:pt x="60577" y="274453"/>
                  </a:cubicBezTo>
                  <a:cubicBezTo>
                    <a:pt x="60210" y="270055"/>
                    <a:pt x="58744" y="264557"/>
                    <a:pt x="64975" y="264190"/>
                  </a:cubicBezTo>
                  <a:cubicBezTo>
                    <a:pt x="69740" y="263824"/>
                    <a:pt x="73039" y="268589"/>
                    <a:pt x="72306" y="273354"/>
                  </a:cubicBezTo>
                  <a:cubicBezTo>
                    <a:pt x="69007" y="292780"/>
                    <a:pt x="68641" y="313673"/>
                    <a:pt x="54346" y="329068"/>
                  </a:cubicBezTo>
                  <a:cubicBezTo>
                    <a:pt x="48114" y="335299"/>
                    <a:pt x="42983" y="340797"/>
                    <a:pt x="46648" y="34996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CC608DB8-7819-46B9-BA5C-37E6A92B66E8}"/>
                </a:ext>
              </a:extLst>
            </p:cNvPr>
            <p:cNvSpPr/>
            <p:nvPr/>
          </p:nvSpPr>
          <p:spPr>
            <a:xfrm>
              <a:off x="12476299" y="6234515"/>
              <a:ext cx="64041" cy="184368"/>
            </a:xfrm>
            <a:custGeom>
              <a:avLst/>
              <a:gdLst>
                <a:gd name="connsiteX0" fmla="*/ 33986 w 64041"/>
                <a:gd name="connsiteY0" fmla="*/ 184369 h 184368"/>
                <a:gd name="connsiteX1" fmla="*/ 20057 w 64041"/>
                <a:gd name="connsiteY1" fmla="*/ 162010 h 184368"/>
                <a:gd name="connsiteX2" fmla="*/ 33986 w 64041"/>
                <a:gd name="connsiteY2" fmla="*/ 164209 h 184368"/>
                <a:gd name="connsiteX3" fmla="*/ 33986 w 64041"/>
                <a:gd name="connsiteY3" fmla="*/ 138185 h 184368"/>
                <a:gd name="connsiteX4" fmla="*/ 29587 w 64041"/>
                <a:gd name="connsiteY4" fmla="*/ 133787 h 184368"/>
                <a:gd name="connsiteX5" fmla="*/ 25922 w 64041"/>
                <a:gd name="connsiteY5" fmla="*/ 137085 h 184368"/>
                <a:gd name="connsiteX6" fmla="*/ 10894 w 64041"/>
                <a:gd name="connsiteY6" fmla="*/ 154313 h 184368"/>
                <a:gd name="connsiteX7" fmla="*/ 630 w 64041"/>
                <a:gd name="connsiteY7" fmla="*/ 149181 h 184368"/>
                <a:gd name="connsiteX8" fmla="*/ 21890 w 64041"/>
                <a:gd name="connsiteY8" fmla="*/ 126822 h 184368"/>
                <a:gd name="connsiteX9" fmla="*/ 38384 w 64041"/>
                <a:gd name="connsiteY9" fmla="*/ 100798 h 184368"/>
                <a:gd name="connsiteX10" fmla="*/ 44249 w 64041"/>
                <a:gd name="connsiteY10" fmla="*/ 61579 h 184368"/>
                <a:gd name="connsiteX11" fmla="*/ 30320 w 64041"/>
                <a:gd name="connsiteY11" fmla="*/ 33721 h 184368"/>
                <a:gd name="connsiteX12" fmla="*/ 35818 w 64041"/>
                <a:gd name="connsiteY12" fmla="*/ 45084 h 184368"/>
                <a:gd name="connsiteX13" fmla="*/ 38384 w 64041"/>
                <a:gd name="connsiteY13" fmla="*/ 32988 h 184368"/>
                <a:gd name="connsiteX14" fmla="*/ 49014 w 64041"/>
                <a:gd name="connsiteY14" fmla="*/ 0 h 184368"/>
                <a:gd name="connsiteX15" fmla="*/ 64042 w 64041"/>
                <a:gd name="connsiteY15" fmla="*/ 16128 h 184368"/>
                <a:gd name="connsiteX16" fmla="*/ 51580 w 64041"/>
                <a:gd name="connsiteY16" fmla="*/ 135986 h 184368"/>
                <a:gd name="connsiteX17" fmla="*/ 33986 w 64041"/>
                <a:gd name="connsiteY17" fmla="*/ 184369 h 18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041" h="184368">
                  <a:moveTo>
                    <a:pt x="33986" y="184369"/>
                  </a:moveTo>
                  <a:cubicBezTo>
                    <a:pt x="31786" y="175572"/>
                    <a:pt x="25189" y="168974"/>
                    <a:pt x="20057" y="162010"/>
                  </a:cubicBezTo>
                  <a:cubicBezTo>
                    <a:pt x="25189" y="156146"/>
                    <a:pt x="28487" y="160177"/>
                    <a:pt x="33986" y="164209"/>
                  </a:cubicBezTo>
                  <a:cubicBezTo>
                    <a:pt x="33986" y="154679"/>
                    <a:pt x="33986" y="146249"/>
                    <a:pt x="33986" y="138185"/>
                  </a:cubicBezTo>
                  <a:cubicBezTo>
                    <a:pt x="33986" y="135619"/>
                    <a:pt x="32519" y="133053"/>
                    <a:pt x="29587" y="133787"/>
                  </a:cubicBezTo>
                  <a:cubicBezTo>
                    <a:pt x="28121" y="134153"/>
                    <a:pt x="25555" y="136352"/>
                    <a:pt x="25922" y="137085"/>
                  </a:cubicBezTo>
                  <a:cubicBezTo>
                    <a:pt x="31786" y="152480"/>
                    <a:pt x="16392" y="149181"/>
                    <a:pt x="10894" y="154313"/>
                  </a:cubicBezTo>
                  <a:cubicBezTo>
                    <a:pt x="4296" y="160177"/>
                    <a:pt x="2097" y="157245"/>
                    <a:pt x="630" y="149181"/>
                  </a:cubicBezTo>
                  <a:cubicBezTo>
                    <a:pt x="-2302" y="131221"/>
                    <a:pt x="5029" y="123157"/>
                    <a:pt x="21890" y="126822"/>
                  </a:cubicBezTo>
                  <a:cubicBezTo>
                    <a:pt x="31053" y="128655"/>
                    <a:pt x="41683" y="112161"/>
                    <a:pt x="38384" y="100798"/>
                  </a:cubicBezTo>
                  <a:cubicBezTo>
                    <a:pt x="32153" y="79539"/>
                    <a:pt x="32153" y="79172"/>
                    <a:pt x="44249" y="61579"/>
                  </a:cubicBezTo>
                  <a:cubicBezTo>
                    <a:pt x="25189" y="63411"/>
                    <a:pt x="22623" y="59013"/>
                    <a:pt x="30320" y="33721"/>
                  </a:cubicBezTo>
                  <a:cubicBezTo>
                    <a:pt x="37284" y="35188"/>
                    <a:pt x="27021" y="46550"/>
                    <a:pt x="35818" y="45084"/>
                  </a:cubicBezTo>
                  <a:cubicBezTo>
                    <a:pt x="43882" y="43618"/>
                    <a:pt x="36185" y="36654"/>
                    <a:pt x="38384" y="32988"/>
                  </a:cubicBezTo>
                  <a:cubicBezTo>
                    <a:pt x="43882" y="23458"/>
                    <a:pt x="46448" y="12829"/>
                    <a:pt x="49014" y="0"/>
                  </a:cubicBezTo>
                  <a:cubicBezTo>
                    <a:pt x="54145" y="7697"/>
                    <a:pt x="53045" y="18693"/>
                    <a:pt x="64042" y="16128"/>
                  </a:cubicBezTo>
                  <a:cubicBezTo>
                    <a:pt x="64042" y="56447"/>
                    <a:pt x="58544" y="96400"/>
                    <a:pt x="51580" y="135986"/>
                  </a:cubicBezTo>
                  <a:cubicBezTo>
                    <a:pt x="49014" y="151014"/>
                    <a:pt x="48647" y="171173"/>
                    <a:pt x="33986" y="18436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1F36C4BB-95C0-4B6E-9DE6-7EC2638A2BD2}"/>
                </a:ext>
              </a:extLst>
            </p:cNvPr>
            <p:cNvSpPr/>
            <p:nvPr/>
          </p:nvSpPr>
          <p:spPr>
            <a:xfrm>
              <a:off x="12458602" y="6404137"/>
              <a:ext cx="39266" cy="130939"/>
            </a:xfrm>
            <a:custGeom>
              <a:avLst/>
              <a:gdLst>
                <a:gd name="connsiteX0" fmla="*/ 6598 w 39266"/>
                <a:gd name="connsiteY0" fmla="*/ 130940 h 130939"/>
                <a:gd name="connsiteX1" fmla="*/ 7331 w 39266"/>
                <a:gd name="connsiteY1" fmla="*/ 110780 h 130939"/>
                <a:gd name="connsiteX2" fmla="*/ 28224 w 39266"/>
                <a:gd name="connsiteY2" fmla="*/ 51401 h 130939"/>
                <a:gd name="connsiteX3" fmla="*/ 24925 w 39266"/>
                <a:gd name="connsiteY3" fmla="*/ 47002 h 130939"/>
                <a:gd name="connsiteX4" fmla="*/ 2199 w 39266"/>
                <a:gd name="connsiteY4" fmla="*/ 68995 h 130939"/>
                <a:gd name="connsiteX5" fmla="*/ 17594 w 39266"/>
                <a:gd name="connsiteY5" fmla="*/ 56532 h 130939"/>
                <a:gd name="connsiteX6" fmla="*/ 0 w 39266"/>
                <a:gd name="connsiteY6" fmla="*/ 48102 h 130939"/>
                <a:gd name="connsiteX7" fmla="*/ 10630 w 39266"/>
                <a:gd name="connsiteY7" fmla="*/ 10349 h 130939"/>
                <a:gd name="connsiteX8" fmla="*/ 20893 w 39266"/>
                <a:gd name="connsiteY8" fmla="*/ 452 h 130939"/>
                <a:gd name="connsiteX9" fmla="*/ 31156 w 39266"/>
                <a:gd name="connsiteY9" fmla="*/ 13648 h 130939"/>
                <a:gd name="connsiteX10" fmla="*/ 32989 w 39266"/>
                <a:gd name="connsiteY10" fmla="*/ 25377 h 130939"/>
                <a:gd name="connsiteX11" fmla="*/ 37020 w 39266"/>
                <a:gd name="connsiteY11" fmla="*/ 57632 h 130939"/>
                <a:gd name="connsiteX12" fmla="*/ 18327 w 39266"/>
                <a:gd name="connsiteY12" fmla="*/ 115179 h 130939"/>
                <a:gd name="connsiteX13" fmla="*/ 6598 w 39266"/>
                <a:gd name="connsiteY13" fmla="*/ 130940 h 13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66" h="130939">
                  <a:moveTo>
                    <a:pt x="6598" y="130940"/>
                  </a:moveTo>
                  <a:cubicBezTo>
                    <a:pt x="1100" y="123976"/>
                    <a:pt x="1466" y="115912"/>
                    <a:pt x="7331" y="110780"/>
                  </a:cubicBezTo>
                  <a:cubicBezTo>
                    <a:pt x="26391" y="95019"/>
                    <a:pt x="22359" y="71561"/>
                    <a:pt x="28224" y="51401"/>
                  </a:cubicBezTo>
                  <a:cubicBezTo>
                    <a:pt x="28590" y="50668"/>
                    <a:pt x="26391" y="48835"/>
                    <a:pt x="24925" y="47002"/>
                  </a:cubicBezTo>
                  <a:cubicBezTo>
                    <a:pt x="17961" y="75959"/>
                    <a:pt x="14295" y="79258"/>
                    <a:pt x="2199" y="68995"/>
                  </a:cubicBezTo>
                  <a:cubicBezTo>
                    <a:pt x="7331" y="64230"/>
                    <a:pt x="21259" y="70094"/>
                    <a:pt x="17594" y="56532"/>
                  </a:cubicBezTo>
                  <a:cubicBezTo>
                    <a:pt x="15395" y="47736"/>
                    <a:pt x="9897" y="43337"/>
                    <a:pt x="0" y="48102"/>
                  </a:cubicBezTo>
                  <a:cubicBezTo>
                    <a:pt x="733" y="34174"/>
                    <a:pt x="7698" y="22811"/>
                    <a:pt x="10630" y="10349"/>
                  </a:cubicBezTo>
                  <a:cubicBezTo>
                    <a:pt x="12096" y="4484"/>
                    <a:pt x="14295" y="-1747"/>
                    <a:pt x="20893" y="452"/>
                  </a:cubicBezTo>
                  <a:cubicBezTo>
                    <a:pt x="26391" y="1918"/>
                    <a:pt x="32622" y="5950"/>
                    <a:pt x="31156" y="13648"/>
                  </a:cubicBezTo>
                  <a:cubicBezTo>
                    <a:pt x="30423" y="18046"/>
                    <a:pt x="28224" y="22078"/>
                    <a:pt x="32989" y="25377"/>
                  </a:cubicBezTo>
                  <a:cubicBezTo>
                    <a:pt x="42519" y="35273"/>
                    <a:pt x="38853" y="46636"/>
                    <a:pt x="37020" y="57632"/>
                  </a:cubicBezTo>
                  <a:cubicBezTo>
                    <a:pt x="33355" y="77792"/>
                    <a:pt x="27124" y="96852"/>
                    <a:pt x="18327" y="115179"/>
                  </a:cubicBezTo>
                  <a:cubicBezTo>
                    <a:pt x="8797" y="116645"/>
                    <a:pt x="6598" y="122876"/>
                    <a:pt x="6598" y="13094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E5C0D059-70F9-4F5B-9422-C386F4F54BE6}"/>
                </a:ext>
              </a:extLst>
            </p:cNvPr>
            <p:cNvSpPr/>
            <p:nvPr/>
          </p:nvSpPr>
          <p:spPr>
            <a:xfrm>
              <a:off x="12506986" y="6147506"/>
              <a:ext cx="46225" cy="94705"/>
            </a:xfrm>
            <a:custGeom>
              <a:avLst/>
              <a:gdLst>
                <a:gd name="connsiteX0" fmla="*/ 34088 w 46225"/>
                <a:gd name="connsiteY0" fmla="*/ 94706 h 94705"/>
                <a:gd name="connsiteX1" fmla="*/ 0 w 46225"/>
                <a:gd name="connsiteY1" fmla="*/ 70514 h 94705"/>
                <a:gd name="connsiteX2" fmla="*/ 15761 w 46225"/>
                <a:gd name="connsiteY2" fmla="*/ 39725 h 94705"/>
                <a:gd name="connsiteX3" fmla="*/ 366 w 46225"/>
                <a:gd name="connsiteY3" fmla="*/ 49622 h 94705"/>
                <a:gd name="connsiteX4" fmla="*/ 8797 w 46225"/>
                <a:gd name="connsiteY4" fmla="*/ 25796 h 94705"/>
                <a:gd name="connsiteX5" fmla="*/ 20893 w 46225"/>
                <a:gd name="connsiteY5" fmla="*/ 2705 h 94705"/>
                <a:gd name="connsiteX6" fmla="*/ 32988 w 46225"/>
                <a:gd name="connsiteY6" fmla="*/ 4171 h 94705"/>
                <a:gd name="connsiteX7" fmla="*/ 45451 w 46225"/>
                <a:gd name="connsiteY7" fmla="*/ 46323 h 94705"/>
                <a:gd name="connsiteX8" fmla="*/ 34088 w 46225"/>
                <a:gd name="connsiteY8" fmla="*/ 94706 h 9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5" h="94705">
                  <a:moveTo>
                    <a:pt x="34088" y="94706"/>
                  </a:moveTo>
                  <a:cubicBezTo>
                    <a:pt x="26024" y="85542"/>
                    <a:pt x="13928" y="81144"/>
                    <a:pt x="0" y="70514"/>
                  </a:cubicBezTo>
                  <a:cubicBezTo>
                    <a:pt x="19427" y="72714"/>
                    <a:pt x="19427" y="72347"/>
                    <a:pt x="15761" y="39725"/>
                  </a:cubicBezTo>
                  <a:cubicBezTo>
                    <a:pt x="9163" y="40825"/>
                    <a:pt x="11729" y="56952"/>
                    <a:pt x="366" y="49622"/>
                  </a:cubicBezTo>
                  <a:cubicBezTo>
                    <a:pt x="-1833" y="39725"/>
                    <a:pt x="6597" y="33860"/>
                    <a:pt x="8797" y="25796"/>
                  </a:cubicBezTo>
                  <a:cubicBezTo>
                    <a:pt x="13195" y="18466"/>
                    <a:pt x="14661" y="9302"/>
                    <a:pt x="20893" y="2705"/>
                  </a:cubicBezTo>
                  <a:cubicBezTo>
                    <a:pt x="25291" y="-594"/>
                    <a:pt x="31522" y="-1694"/>
                    <a:pt x="32988" y="4171"/>
                  </a:cubicBezTo>
                  <a:cubicBezTo>
                    <a:pt x="36654" y="18466"/>
                    <a:pt x="49483" y="29828"/>
                    <a:pt x="45451" y="46323"/>
                  </a:cubicBezTo>
                  <a:cubicBezTo>
                    <a:pt x="46184" y="63550"/>
                    <a:pt x="32988" y="77478"/>
                    <a:pt x="34088" y="94706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44C381-5F24-404B-B73B-C5CAC38C779C}"/>
                </a:ext>
              </a:extLst>
            </p:cNvPr>
            <p:cNvSpPr/>
            <p:nvPr/>
          </p:nvSpPr>
          <p:spPr>
            <a:xfrm>
              <a:off x="12511987" y="6069939"/>
              <a:ext cx="29775" cy="104096"/>
            </a:xfrm>
            <a:custGeom>
              <a:avLst/>
              <a:gdLst>
                <a:gd name="connsiteX0" fmla="*/ 18091 w 29775"/>
                <a:gd name="connsiteY0" fmla="*/ 82471 h 104096"/>
                <a:gd name="connsiteX1" fmla="*/ 7095 w 29775"/>
                <a:gd name="connsiteY1" fmla="*/ 104097 h 104096"/>
                <a:gd name="connsiteX2" fmla="*/ 3796 w 29775"/>
                <a:gd name="connsiteY2" fmla="*/ 49116 h 104096"/>
                <a:gd name="connsiteX3" fmla="*/ 3063 w 29775"/>
                <a:gd name="connsiteY3" fmla="*/ 29690 h 104096"/>
                <a:gd name="connsiteX4" fmla="*/ 3796 w 29775"/>
                <a:gd name="connsiteY4" fmla="*/ 20160 h 104096"/>
                <a:gd name="connsiteX5" fmla="*/ 25055 w 29775"/>
                <a:gd name="connsiteY5" fmla="*/ 0 h 104096"/>
                <a:gd name="connsiteX6" fmla="*/ 26521 w 29775"/>
                <a:gd name="connsiteY6" fmla="*/ 22359 h 104096"/>
                <a:gd name="connsiteX7" fmla="*/ 29087 w 29775"/>
                <a:gd name="connsiteY7" fmla="*/ 71475 h 104096"/>
                <a:gd name="connsiteX8" fmla="*/ 18091 w 29775"/>
                <a:gd name="connsiteY8" fmla="*/ 82471 h 10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75" h="104096">
                  <a:moveTo>
                    <a:pt x="18091" y="82471"/>
                  </a:moveTo>
                  <a:cubicBezTo>
                    <a:pt x="12959" y="89069"/>
                    <a:pt x="14059" y="98599"/>
                    <a:pt x="7095" y="104097"/>
                  </a:cubicBezTo>
                  <a:cubicBezTo>
                    <a:pt x="-3901" y="86503"/>
                    <a:pt x="2696" y="67443"/>
                    <a:pt x="3796" y="49116"/>
                  </a:cubicBezTo>
                  <a:cubicBezTo>
                    <a:pt x="4162" y="42518"/>
                    <a:pt x="5262" y="35921"/>
                    <a:pt x="3063" y="29690"/>
                  </a:cubicBezTo>
                  <a:cubicBezTo>
                    <a:pt x="1230" y="26024"/>
                    <a:pt x="-3168" y="20160"/>
                    <a:pt x="3796" y="20160"/>
                  </a:cubicBezTo>
                  <a:cubicBezTo>
                    <a:pt x="18457" y="20160"/>
                    <a:pt x="21390" y="10263"/>
                    <a:pt x="25055" y="0"/>
                  </a:cubicBezTo>
                  <a:cubicBezTo>
                    <a:pt x="31653" y="6964"/>
                    <a:pt x="30553" y="15395"/>
                    <a:pt x="26521" y="22359"/>
                  </a:cubicBezTo>
                  <a:cubicBezTo>
                    <a:pt x="11126" y="49116"/>
                    <a:pt x="11126" y="49116"/>
                    <a:pt x="29087" y="71475"/>
                  </a:cubicBezTo>
                  <a:cubicBezTo>
                    <a:pt x="25421" y="74774"/>
                    <a:pt x="19557" y="76607"/>
                    <a:pt x="18091" y="82471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3C448BA1-EDE0-4B53-AF36-61B35D98159F}"/>
                </a:ext>
              </a:extLst>
            </p:cNvPr>
            <p:cNvSpPr/>
            <p:nvPr/>
          </p:nvSpPr>
          <p:spPr>
            <a:xfrm>
              <a:off x="12529781" y="6140858"/>
              <a:ext cx="28240" cy="53337"/>
            </a:xfrm>
            <a:custGeom>
              <a:avLst/>
              <a:gdLst>
                <a:gd name="connsiteX0" fmla="*/ 296 w 28240"/>
                <a:gd name="connsiteY0" fmla="*/ 11552 h 53337"/>
                <a:gd name="connsiteX1" fmla="*/ 11292 w 28240"/>
                <a:gd name="connsiteY1" fmla="*/ 190 h 53337"/>
                <a:gd name="connsiteX2" fmla="*/ 23021 w 28240"/>
                <a:gd name="connsiteY2" fmla="*/ 53338 h 53337"/>
                <a:gd name="connsiteX3" fmla="*/ 7993 w 28240"/>
                <a:gd name="connsiteY3" fmla="*/ 13019 h 53337"/>
                <a:gd name="connsiteX4" fmla="*/ 296 w 28240"/>
                <a:gd name="connsiteY4" fmla="*/ 11552 h 5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40" h="53337">
                  <a:moveTo>
                    <a:pt x="296" y="11552"/>
                  </a:moveTo>
                  <a:cubicBezTo>
                    <a:pt x="-1170" y="2756"/>
                    <a:pt x="2862" y="-910"/>
                    <a:pt x="11292" y="190"/>
                  </a:cubicBezTo>
                  <a:cubicBezTo>
                    <a:pt x="31085" y="14485"/>
                    <a:pt x="31452" y="32812"/>
                    <a:pt x="23021" y="53338"/>
                  </a:cubicBezTo>
                  <a:cubicBezTo>
                    <a:pt x="22288" y="38310"/>
                    <a:pt x="6894" y="28780"/>
                    <a:pt x="7993" y="13019"/>
                  </a:cubicBezTo>
                  <a:cubicBezTo>
                    <a:pt x="7993" y="8620"/>
                    <a:pt x="3228" y="10453"/>
                    <a:pt x="296" y="11552"/>
                  </a:cubicBezTo>
                  <a:close/>
                </a:path>
              </a:pathLst>
            </a:custGeom>
            <a:solidFill>
              <a:srgbClr val="C0A0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057055D-7647-406B-B710-78ED6E78231B}"/>
                </a:ext>
              </a:extLst>
            </p:cNvPr>
            <p:cNvSpPr/>
            <p:nvPr/>
          </p:nvSpPr>
          <p:spPr>
            <a:xfrm>
              <a:off x="12415311" y="5554352"/>
              <a:ext cx="176630" cy="331031"/>
            </a:xfrm>
            <a:custGeom>
              <a:avLst/>
              <a:gdLst>
                <a:gd name="connsiteX0" fmla="*/ 122097 w 176630"/>
                <a:gd name="connsiteY0" fmla="*/ 327552 h 331031"/>
                <a:gd name="connsiteX1" fmla="*/ 113300 w 176630"/>
                <a:gd name="connsiteY1" fmla="*/ 285034 h 331031"/>
                <a:gd name="connsiteX2" fmla="*/ 108535 w 176630"/>
                <a:gd name="connsiteY2" fmla="*/ 275137 h 331031"/>
                <a:gd name="connsiteX3" fmla="*/ 100471 w 176630"/>
                <a:gd name="connsiteY3" fmla="*/ 272938 h 331031"/>
                <a:gd name="connsiteX4" fmla="*/ 101204 w 176630"/>
                <a:gd name="connsiteY4" fmla="*/ 280269 h 331031"/>
                <a:gd name="connsiteX5" fmla="*/ 99005 w 176630"/>
                <a:gd name="connsiteY5" fmla="*/ 304460 h 331031"/>
                <a:gd name="connsiteX6" fmla="*/ 86176 w 176630"/>
                <a:gd name="connsiteY6" fmla="*/ 307393 h 331031"/>
                <a:gd name="connsiteX7" fmla="*/ 93141 w 176630"/>
                <a:gd name="connsiteY7" fmla="*/ 325353 h 331031"/>
                <a:gd name="connsiteX8" fmla="*/ 83244 w 176630"/>
                <a:gd name="connsiteY8" fmla="*/ 293464 h 331031"/>
                <a:gd name="connsiteX9" fmla="*/ 78113 w 176630"/>
                <a:gd name="connsiteY9" fmla="*/ 291998 h 331031"/>
                <a:gd name="connsiteX10" fmla="*/ 64184 w 176630"/>
                <a:gd name="connsiteY10" fmla="*/ 263042 h 331031"/>
                <a:gd name="connsiteX11" fmla="*/ 84710 w 176630"/>
                <a:gd name="connsiteY11" fmla="*/ 222356 h 331031"/>
                <a:gd name="connsiteX12" fmla="*/ 68582 w 176630"/>
                <a:gd name="connsiteY12" fmla="*/ 180204 h 331031"/>
                <a:gd name="connsiteX13" fmla="*/ 61618 w 176630"/>
                <a:gd name="connsiteY13" fmla="*/ 172140 h 331031"/>
                <a:gd name="connsiteX14" fmla="*/ 71515 w 176630"/>
                <a:gd name="connsiteY14" fmla="*/ 172873 h 331031"/>
                <a:gd name="connsiteX15" fmla="*/ 97172 w 176630"/>
                <a:gd name="connsiteY15" fmla="*/ 172873 h 331031"/>
                <a:gd name="connsiteX16" fmla="*/ 49523 w 176630"/>
                <a:gd name="connsiteY16" fmla="*/ 155279 h 331031"/>
                <a:gd name="connsiteX17" fmla="*/ 46957 w 176630"/>
                <a:gd name="connsiteY17" fmla="*/ 145383 h 331031"/>
                <a:gd name="connsiteX18" fmla="*/ 34861 w 176630"/>
                <a:gd name="connsiteY18" fmla="*/ 154546 h 331031"/>
                <a:gd name="connsiteX19" fmla="*/ 19833 w 176630"/>
                <a:gd name="connsiteY19" fmla="*/ 150881 h 331031"/>
                <a:gd name="connsiteX20" fmla="*/ 12502 w 176630"/>
                <a:gd name="connsiteY20" fmla="*/ 150881 h 331031"/>
                <a:gd name="connsiteX21" fmla="*/ 5904 w 176630"/>
                <a:gd name="connsiteY21" fmla="*/ 128155 h 331031"/>
                <a:gd name="connsiteX22" fmla="*/ 773 w 176630"/>
                <a:gd name="connsiteY22" fmla="*/ 105063 h 331031"/>
                <a:gd name="connsiteX23" fmla="*/ 12869 w 176630"/>
                <a:gd name="connsiteY23" fmla="*/ 45684 h 331031"/>
                <a:gd name="connsiteX24" fmla="*/ 48423 w 176630"/>
                <a:gd name="connsiteY24" fmla="*/ 40186 h 331031"/>
                <a:gd name="connsiteX25" fmla="*/ 54288 w 176630"/>
                <a:gd name="connsiteY25" fmla="*/ 36887 h 331031"/>
                <a:gd name="connsiteX26" fmla="*/ 82511 w 176630"/>
                <a:gd name="connsiteY26" fmla="*/ 28823 h 331031"/>
                <a:gd name="connsiteX27" fmla="*/ 111834 w 176630"/>
                <a:gd name="connsiteY27" fmla="*/ 27724 h 331031"/>
                <a:gd name="connsiteX28" fmla="*/ 126129 w 176630"/>
                <a:gd name="connsiteY28" fmla="*/ 24425 h 331031"/>
                <a:gd name="connsiteX29" fmla="*/ 159118 w 176630"/>
                <a:gd name="connsiteY29" fmla="*/ 233 h 331031"/>
                <a:gd name="connsiteX30" fmla="*/ 174879 w 176630"/>
                <a:gd name="connsiteY30" fmla="*/ 12696 h 331031"/>
                <a:gd name="connsiteX31" fmla="*/ 170847 w 176630"/>
                <a:gd name="connsiteY31" fmla="*/ 41652 h 331031"/>
                <a:gd name="connsiteX32" fmla="*/ 149588 w 176630"/>
                <a:gd name="connsiteY32" fmla="*/ 41652 h 331031"/>
                <a:gd name="connsiteX33" fmla="*/ 129794 w 176630"/>
                <a:gd name="connsiteY33" fmla="*/ 53015 h 331031"/>
                <a:gd name="connsiteX34" fmla="*/ 139324 w 176630"/>
                <a:gd name="connsiteY34" fmla="*/ 44951 h 331031"/>
                <a:gd name="connsiteX35" fmla="*/ 152886 w 176630"/>
                <a:gd name="connsiteY35" fmla="*/ 52282 h 331031"/>
                <a:gd name="connsiteX36" fmla="*/ 148121 w 176630"/>
                <a:gd name="connsiteY36" fmla="*/ 97000 h 331031"/>
                <a:gd name="connsiteX37" fmla="*/ 142257 w 176630"/>
                <a:gd name="connsiteY37" fmla="*/ 105796 h 331031"/>
                <a:gd name="connsiteX38" fmla="*/ 141524 w 176630"/>
                <a:gd name="connsiteY38" fmla="*/ 114960 h 331031"/>
                <a:gd name="connsiteX39" fmla="*/ 138592 w 176630"/>
                <a:gd name="connsiteY39" fmla="*/ 143183 h 331031"/>
                <a:gd name="connsiteX40" fmla="*/ 119531 w 176630"/>
                <a:gd name="connsiteY40" fmla="*/ 145016 h 331031"/>
                <a:gd name="connsiteX41" fmla="*/ 129428 w 176630"/>
                <a:gd name="connsiteY41" fmla="*/ 198164 h 331031"/>
                <a:gd name="connsiteX42" fmla="*/ 128328 w 176630"/>
                <a:gd name="connsiteY42" fmla="*/ 235551 h 331031"/>
                <a:gd name="connsiteX43" fmla="*/ 124663 w 176630"/>
                <a:gd name="connsiteY43" fmla="*/ 243981 h 331031"/>
                <a:gd name="connsiteX44" fmla="*/ 127595 w 176630"/>
                <a:gd name="connsiteY44" fmla="*/ 257543 h 331031"/>
                <a:gd name="connsiteX45" fmla="*/ 132360 w 176630"/>
                <a:gd name="connsiteY45" fmla="*/ 322054 h 331031"/>
                <a:gd name="connsiteX46" fmla="*/ 122097 w 176630"/>
                <a:gd name="connsiteY46" fmla="*/ 327552 h 3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6630" h="331031">
                  <a:moveTo>
                    <a:pt x="122097" y="327552"/>
                  </a:moveTo>
                  <a:cubicBezTo>
                    <a:pt x="119531" y="313257"/>
                    <a:pt x="104870" y="301895"/>
                    <a:pt x="113300" y="285034"/>
                  </a:cubicBezTo>
                  <a:cubicBezTo>
                    <a:pt x="114400" y="282835"/>
                    <a:pt x="110734" y="278436"/>
                    <a:pt x="108535" y="275137"/>
                  </a:cubicBezTo>
                  <a:cubicBezTo>
                    <a:pt x="106703" y="272205"/>
                    <a:pt x="103770" y="270739"/>
                    <a:pt x="100471" y="272938"/>
                  </a:cubicBezTo>
                  <a:cubicBezTo>
                    <a:pt x="96440" y="275504"/>
                    <a:pt x="99372" y="277703"/>
                    <a:pt x="101204" y="280269"/>
                  </a:cubicBezTo>
                  <a:cubicBezTo>
                    <a:pt x="108169" y="289066"/>
                    <a:pt x="101204" y="296397"/>
                    <a:pt x="99005" y="304460"/>
                  </a:cubicBezTo>
                  <a:cubicBezTo>
                    <a:pt x="96440" y="313624"/>
                    <a:pt x="90941" y="308492"/>
                    <a:pt x="86176" y="307393"/>
                  </a:cubicBezTo>
                  <a:cubicBezTo>
                    <a:pt x="83244" y="315457"/>
                    <a:pt x="94240" y="317656"/>
                    <a:pt x="93141" y="325353"/>
                  </a:cubicBezTo>
                  <a:cubicBezTo>
                    <a:pt x="70782" y="314723"/>
                    <a:pt x="68216" y="305560"/>
                    <a:pt x="83244" y="293464"/>
                  </a:cubicBezTo>
                  <a:cubicBezTo>
                    <a:pt x="81411" y="292731"/>
                    <a:pt x="79579" y="291998"/>
                    <a:pt x="78113" y="291998"/>
                  </a:cubicBezTo>
                  <a:cubicBezTo>
                    <a:pt x="53188" y="286500"/>
                    <a:pt x="52088" y="286133"/>
                    <a:pt x="64184" y="263042"/>
                  </a:cubicBezTo>
                  <a:cubicBezTo>
                    <a:pt x="71148" y="249480"/>
                    <a:pt x="74447" y="234452"/>
                    <a:pt x="84710" y="222356"/>
                  </a:cubicBezTo>
                  <a:cubicBezTo>
                    <a:pt x="94607" y="210993"/>
                    <a:pt x="86909" y="192300"/>
                    <a:pt x="68582" y="180204"/>
                  </a:cubicBezTo>
                  <a:cubicBezTo>
                    <a:pt x="65284" y="178005"/>
                    <a:pt x="59419" y="178005"/>
                    <a:pt x="61618" y="172140"/>
                  </a:cubicBezTo>
                  <a:cubicBezTo>
                    <a:pt x="64917" y="164076"/>
                    <a:pt x="68216" y="172506"/>
                    <a:pt x="71515" y="172873"/>
                  </a:cubicBezTo>
                  <a:cubicBezTo>
                    <a:pt x="79945" y="174339"/>
                    <a:pt x="87643" y="180204"/>
                    <a:pt x="97172" y="172873"/>
                  </a:cubicBezTo>
                  <a:cubicBezTo>
                    <a:pt x="75547" y="181670"/>
                    <a:pt x="73714" y="143550"/>
                    <a:pt x="49523" y="155279"/>
                  </a:cubicBezTo>
                  <a:cubicBezTo>
                    <a:pt x="44024" y="157845"/>
                    <a:pt x="52455" y="148315"/>
                    <a:pt x="46957" y="145383"/>
                  </a:cubicBezTo>
                  <a:cubicBezTo>
                    <a:pt x="39260" y="143183"/>
                    <a:pt x="45857" y="161144"/>
                    <a:pt x="34861" y="154546"/>
                  </a:cubicBezTo>
                  <a:cubicBezTo>
                    <a:pt x="30462" y="150148"/>
                    <a:pt x="26064" y="146482"/>
                    <a:pt x="19833" y="150881"/>
                  </a:cubicBezTo>
                  <a:cubicBezTo>
                    <a:pt x="17267" y="150881"/>
                    <a:pt x="14701" y="150881"/>
                    <a:pt x="12502" y="150881"/>
                  </a:cubicBezTo>
                  <a:cubicBezTo>
                    <a:pt x="6271" y="144650"/>
                    <a:pt x="773" y="138785"/>
                    <a:pt x="5904" y="128155"/>
                  </a:cubicBezTo>
                  <a:cubicBezTo>
                    <a:pt x="9570" y="120458"/>
                    <a:pt x="1872" y="113127"/>
                    <a:pt x="773" y="105063"/>
                  </a:cubicBezTo>
                  <a:cubicBezTo>
                    <a:pt x="-2892" y="83071"/>
                    <a:pt x="7371" y="65111"/>
                    <a:pt x="12869" y="45684"/>
                  </a:cubicBezTo>
                  <a:cubicBezTo>
                    <a:pt x="24598" y="43851"/>
                    <a:pt x="35228" y="33588"/>
                    <a:pt x="48423" y="40186"/>
                  </a:cubicBezTo>
                  <a:cubicBezTo>
                    <a:pt x="50989" y="41652"/>
                    <a:pt x="53555" y="39086"/>
                    <a:pt x="54288" y="36887"/>
                  </a:cubicBezTo>
                  <a:cubicBezTo>
                    <a:pt x="59786" y="19293"/>
                    <a:pt x="70782" y="25158"/>
                    <a:pt x="82511" y="28823"/>
                  </a:cubicBezTo>
                  <a:cubicBezTo>
                    <a:pt x="92041" y="31756"/>
                    <a:pt x="101938" y="31389"/>
                    <a:pt x="111834" y="27724"/>
                  </a:cubicBezTo>
                  <a:cubicBezTo>
                    <a:pt x="116599" y="25891"/>
                    <a:pt x="121731" y="23692"/>
                    <a:pt x="126129" y="24425"/>
                  </a:cubicBezTo>
                  <a:cubicBezTo>
                    <a:pt x="145556" y="26991"/>
                    <a:pt x="159484" y="23692"/>
                    <a:pt x="159118" y="233"/>
                  </a:cubicBezTo>
                  <a:cubicBezTo>
                    <a:pt x="168648" y="-866"/>
                    <a:pt x="175612" y="1699"/>
                    <a:pt x="174879" y="12696"/>
                  </a:cubicBezTo>
                  <a:cubicBezTo>
                    <a:pt x="174512" y="22226"/>
                    <a:pt x="181110" y="33222"/>
                    <a:pt x="170847" y="41652"/>
                  </a:cubicBezTo>
                  <a:cubicBezTo>
                    <a:pt x="163882" y="47883"/>
                    <a:pt x="156552" y="42752"/>
                    <a:pt x="149588" y="41652"/>
                  </a:cubicBezTo>
                  <a:cubicBezTo>
                    <a:pt x="140791" y="40186"/>
                    <a:pt x="131994" y="39086"/>
                    <a:pt x="129794" y="53015"/>
                  </a:cubicBezTo>
                  <a:cubicBezTo>
                    <a:pt x="136392" y="53015"/>
                    <a:pt x="136026" y="46784"/>
                    <a:pt x="139324" y="44951"/>
                  </a:cubicBezTo>
                  <a:cubicBezTo>
                    <a:pt x="147388" y="40919"/>
                    <a:pt x="152886" y="41652"/>
                    <a:pt x="152886" y="52282"/>
                  </a:cubicBezTo>
                  <a:cubicBezTo>
                    <a:pt x="152886" y="67310"/>
                    <a:pt x="149221" y="81971"/>
                    <a:pt x="148121" y="97000"/>
                  </a:cubicBezTo>
                  <a:cubicBezTo>
                    <a:pt x="147755" y="100665"/>
                    <a:pt x="146655" y="104330"/>
                    <a:pt x="142257" y="105796"/>
                  </a:cubicBezTo>
                  <a:cubicBezTo>
                    <a:pt x="133460" y="108362"/>
                    <a:pt x="136759" y="109828"/>
                    <a:pt x="141524" y="114960"/>
                  </a:cubicBezTo>
                  <a:cubicBezTo>
                    <a:pt x="149221" y="123757"/>
                    <a:pt x="141890" y="134386"/>
                    <a:pt x="138592" y="143183"/>
                  </a:cubicBezTo>
                  <a:cubicBezTo>
                    <a:pt x="134926" y="153080"/>
                    <a:pt x="127229" y="145383"/>
                    <a:pt x="119531" y="145016"/>
                  </a:cubicBezTo>
                  <a:cubicBezTo>
                    <a:pt x="137492" y="160777"/>
                    <a:pt x="132727" y="179471"/>
                    <a:pt x="129428" y="198164"/>
                  </a:cubicBezTo>
                  <a:cubicBezTo>
                    <a:pt x="127229" y="210626"/>
                    <a:pt x="126862" y="223089"/>
                    <a:pt x="128328" y="235551"/>
                  </a:cubicBezTo>
                  <a:cubicBezTo>
                    <a:pt x="127595" y="238483"/>
                    <a:pt x="126862" y="242149"/>
                    <a:pt x="124663" y="243981"/>
                  </a:cubicBezTo>
                  <a:cubicBezTo>
                    <a:pt x="115866" y="250946"/>
                    <a:pt x="121731" y="254245"/>
                    <a:pt x="127595" y="257543"/>
                  </a:cubicBezTo>
                  <a:cubicBezTo>
                    <a:pt x="133093" y="278803"/>
                    <a:pt x="125396" y="300795"/>
                    <a:pt x="132360" y="322054"/>
                  </a:cubicBezTo>
                  <a:cubicBezTo>
                    <a:pt x="134193" y="327919"/>
                    <a:pt x="130528" y="335616"/>
                    <a:pt x="122097" y="327552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65B2607A-FB62-4340-B0C9-23A06221E93B}"/>
                </a:ext>
              </a:extLst>
            </p:cNvPr>
            <p:cNvSpPr/>
            <p:nvPr/>
          </p:nvSpPr>
          <p:spPr>
            <a:xfrm>
              <a:off x="12528318" y="5590472"/>
              <a:ext cx="66526" cy="395581"/>
            </a:xfrm>
            <a:custGeom>
              <a:avLst/>
              <a:gdLst>
                <a:gd name="connsiteX0" fmla="*/ 9090 w 66526"/>
                <a:gd name="connsiteY0" fmla="*/ 291433 h 395581"/>
                <a:gd name="connsiteX1" fmla="*/ 13855 w 66526"/>
                <a:gd name="connsiteY1" fmla="*/ 278971 h 395581"/>
                <a:gd name="connsiteX2" fmla="*/ 12755 w 66526"/>
                <a:gd name="connsiteY2" fmla="*/ 219958 h 395581"/>
                <a:gd name="connsiteX3" fmla="*/ 12755 w 66526"/>
                <a:gd name="connsiteY3" fmla="*/ 201265 h 395581"/>
                <a:gd name="connsiteX4" fmla="*/ 15321 w 66526"/>
                <a:gd name="connsiteY4" fmla="*/ 144451 h 395581"/>
                <a:gd name="connsiteX5" fmla="*/ 10189 w 66526"/>
                <a:gd name="connsiteY5" fmla="*/ 122092 h 395581"/>
                <a:gd name="connsiteX6" fmla="*/ 2492 w 66526"/>
                <a:gd name="connsiteY6" fmla="*/ 103765 h 395581"/>
                <a:gd name="connsiteX7" fmla="*/ 20819 w 66526"/>
                <a:gd name="connsiteY7" fmla="*/ 109630 h 395581"/>
                <a:gd name="connsiteX8" fmla="*/ 25584 w 66526"/>
                <a:gd name="connsiteY8" fmla="*/ 93136 h 395581"/>
                <a:gd name="connsiteX9" fmla="*/ 20453 w 66526"/>
                <a:gd name="connsiteY9" fmla="*/ 86171 h 395581"/>
                <a:gd name="connsiteX10" fmla="*/ 16787 w 66526"/>
                <a:gd name="connsiteY10" fmla="*/ 83239 h 395581"/>
                <a:gd name="connsiteX11" fmla="*/ 20086 w 66526"/>
                <a:gd name="connsiteY11" fmla="*/ 69677 h 395581"/>
                <a:gd name="connsiteX12" fmla="*/ 34015 w 66526"/>
                <a:gd name="connsiteY12" fmla="*/ 31557 h 395581"/>
                <a:gd name="connsiteX13" fmla="*/ 35114 w 66526"/>
                <a:gd name="connsiteY13" fmla="*/ 17262 h 395581"/>
                <a:gd name="connsiteX14" fmla="*/ 33648 w 66526"/>
                <a:gd name="connsiteY14" fmla="*/ 9931 h 395581"/>
                <a:gd name="connsiteX15" fmla="*/ 25951 w 66526"/>
                <a:gd name="connsiteY15" fmla="*/ 15429 h 395581"/>
                <a:gd name="connsiteX16" fmla="*/ 20453 w 66526"/>
                <a:gd name="connsiteY16" fmla="*/ 22760 h 395581"/>
                <a:gd name="connsiteX17" fmla="*/ 10923 w 66526"/>
                <a:gd name="connsiteY17" fmla="*/ 17262 h 395581"/>
                <a:gd name="connsiteX18" fmla="*/ 23752 w 66526"/>
                <a:gd name="connsiteY18" fmla="*/ 35 h 395581"/>
                <a:gd name="connsiteX19" fmla="*/ 58573 w 66526"/>
                <a:gd name="connsiteY19" fmla="*/ 5533 h 395581"/>
                <a:gd name="connsiteX20" fmla="*/ 54907 w 66526"/>
                <a:gd name="connsiteY20" fmla="*/ 23127 h 395581"/>
                <a:gd name="connsiteX21" fmla="*/ 52708 w 66526"/>
                <a:gd name="connsiteY21" fmla="*/ 27525 h 395581"/>
                <a:gd name="connsiteX22" fmla="*/ 65170 w 66526"/>
                <a:gd name="connsiteY22" fmla="*/ 69677 h 395581"/>
                <a:gd name="connsiteX23" fmla="*/ 64071 w 66526"/>
                <a:gd name="connsiteY23" fmla="*/ 77375 h 395581"/>
                <a:gd name="connsiteX24" fmla="*/ 49776 w 66526"/>
                <a:gd name="connsiteY24" fmla="*/ 173774 h 395581"/>
                <a:gd name="connsiteX25" fmla="*/ 43178 w 66526"/>
                <a:gd name="connsiteY25" fmla="*/ 275672 h 395581"/>
                <a:gd name="connsiteX26" fmla="*/ 44278 w 66526"/>
                <a:gd name="connsiteY26" fmla="*/ 307561 h 395581"/>
                <a:gd name="connsiteX27" fmla="*/ 27783 w 66526"/>
                <a:gd name="connsiteY27" fmla="*/ 387833 h 395581"/>
                <a:gd name="connsiteX28" fmla="*/ 23752 w 66526"/>
                <a:gd name="connsiteY28" fmla="*/ 391865 h 395581"/>
                <a:gd name="connsiteX29" fmla="*/ 2126 w 66526"/>
                <a:gd name="connsiteY29" fmla="*/ 386367 h 395581"/>
                <a:gd name="connsiteX30" fmla="*/ 10556 w 66526"/>
                <a:gd name="connsiteY30" fmla="*/ 371705 h 395581"/>
                <a:gd name="connsiteX31" fmla="*/ 16787 w 66526"/>
                <a:gd name="connsiteY31" fmla="*/ 363275 h 395581"/>
                <a:gd name="connsiteX32" fmla="*/ 18987 w 66526"/>
                <a:gd name="connsiteY32" fmla="*/ 318923 h 395581"/>
                <a:gd name="connsiteX33" fmla="*/ 9090 w 66526"/>
                <a:gd name="connsiteY33" fmla="*/ 291433 h 39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26" h="395581">
                  <a:moveTo>
                    <a:pt x="9090" y="291433"/>
                  </a:moveTo>
                  <a:cubicBezTo>
                    <a:pt x="24485" y="292899"/>
                    <a:pt x="15688" y="283003"/>
                    <a:pt x="13855" y="278971"/>
                  </a:cubicBezTo>
                  <a:cubicBezTo>
                    <a:pt x="5791" y="259178"/>
                    <a:pt x="13122" y="239751"/>
                    <a:pt x="12755" y="219958"/>
                  </a:cubicBezTo>
                  <a:cubicBezTo>
                    <a:pt x="6524" y="213727"/>
                    <a:pt x="12755" y="207496"/>
                    <a:pt x="12755" y="201265"/>
                  </a:cubicBezTo>
                  <a:cubicBezTo>
                    <a:pt x="7257" y="182204"/>
                    <a:pt x="9457" y="163511"/>
                    <a:pt x="15321" y="144451"/>
                  </a:cubicBezTo>
                  <a:cubicBezTo>
                    <a:pt x="17520" y="137120"/>
                    <a:pt x="17154" y="127590"/>
                    <a:pt x="10189" y="122092"/>
                  </a:cubicBezTo>
                  <a:cubicBezTo>
                    <a:pt x="3958" y="116961"/>
                    <a:pt x="-2639" y="110363"/>
                    <a:pt x="2492" y="103765"/>
                  </a:cubicBezTo>
                  <a:cubicBezTo>
                    <a:pt x="9457" y="94968"/>
                    <a:pt x="13488" y="109996"/>
                    <a:pt x="20819" y="109630"/>
                  </a:cubicBezTo>
                  <a:cubicBezTo>
                    <a:pt x="24485" y="104865"/>
                    <a:pt x="18253" y="96801"/>
                    <a:pt x="25584" y="93136"/>
                  </a:cubicBezTo>
                  <a:cubicBezTo>
                    <a:pt x="25951" y="93136"/>
                    <a:pt x="34015" y="80307"/>
                    <a:pt x="20453" y="86171"/>
                  </a:cubicBezTo>
                  <a:cubicBezTo>
                    <a:pt x="19720" y="86538"/>
                    <a:pt x="16787" y="84339"/>
                    <a:pt x="16787" y="83239"/>
                  </a:cubicBezTo>
                  <a:cubicBezTo>
                    <a:pt x="16054" y="78474"/>
                    <a:pt x="14588" y="71876"/>
                    <a:pt x="20086" y="69677"/>
                  </a:cubicBezTo>
                  <a:cubicBezTo>
                    <a:pt x="38780" y="61980"/>
                    <a:pt x="28516" y="44019"/>
                    <a:pt x="34015" y="31557"/>
                  </a:cubicBezTo>
                  <a:cubicBezTo>
                    <a:pt x="35481" y="28258"/>
                    <a:pt x="34381" y="22027"/>
                    <a:pt x="35114" y="17262"/>
                  </a:cubicBezTo>
                  <a:cubicBezTo>
                    <a:pt x="35481" y="14696"/>
                    <a:pt x="38780" y="11031"/>
                    <a:pt x="33648" y="9931"/>
                  </a:cubicBezTo>
                  <a:cubicBezTo>
                    <a:pt x="29616" y="8832"/>
                    <a:pt x="26317" y="11031"/>
                    <a:pt x="25951" y="15429"/>
                  </a:cubicBezTo>
                  <a:cubicBezTo>
                    <a:pt x="25584" y="19095"/>
                    <a:pt x="32182" y="28258"/>
                    <a:pt x="20453" y="22760"/>
                  </a:cubicBezTo>
                  <a:cubicBezTo>
                    <a:pt x="17154" y="21294"/>
                    <a:pt x="7990" y="27525"/>
                    <a:pt x="10923" y="17262"/>
                  </a:cubicBezTo>
                  <a:cubicBezTo>
                    <a:pt x="12755" y="10298"/>
                    <a:pt x="11656" y="-698"/>
                    <a:pt x="23752" y="35"/>
                  </a:cubicBezTo>
                  <a:cubicBezTo>
                    <a:pt x="35481" y="768"/>
                    <a:pt x="46843" y="3700"/>
                    <a:pt x="58573" y="5533"/>
                  </a:cubicBezTo>
                  <a:cubicBezTo>
                    <a:pt x="58206" y="11764"/>
                    <a:pt x="64437" y="19095"/>
                    <a:pt x="54907" y="23127"/>
                  </a:cubicBezTo>
                  <a:cubicBezTo>
                    <a:pt x="53808" y="23493"/>
                    <a:pt x="52341" y="27525"/>
                    <a:pt x="52708" y="27525"/>
                  </a:cubicBezTo>
                  <a:cubicBezTo>
                    <a:pt x="70302" y="37788"/>
                    <a:pt x="54174" y="57581"/>
                    <a:pt x="65170" y="69677"/>
                  </a:cubicBezTo>
                  <a:cubicBezTo>
                    <a:pt x="68469" y="73343"/>
                    <a:pt x="64804" y="74809"/>
                    <a:pt x="64071" y="77375"/>
                  </a:cubicBezTo>
                  <a:cubicBezTo>
                    <a:pt x="57107" y="109263"/>
                    <a:pt x="49776" y="140419"/>
                    <a:pt x="49776" y="173774"/>
                  </a:cubicBezTo>
                  <a:cubicBezTo>
                    <a:pt x="49776" y="207496"/>
                    <a:pt x="41712" y="241584"/>
                    <a:pt x="43178" y="275672"/>
                  </a:cubicBezTo>
                  <a:cubicBezTo>
                    <a:pt x="52708" y="285935"/>
                    <a:pt x="43911" y="296931"/>
                    <a:pt x="44278" y="307561"/>
                  </a:cubicBezTo>
                  <a:cubicBezTo>
                    <a:pt x="45377" y="335418"/>
                    <a:pt x="39879" y="362542"/>
                    <a:pt x="27783" y="387833"/>
                  </a:cubicBezTo>
                  <a:cubicBezTo>
                    <a:pt x="26317" y="389299"/>
                    <a:pt x="25218" y="390398"/>
                    <a:pt x="23752" y="391865"/>
                  </a:cubicBezTo>
                  <a:cubicBezTo>
                    <a:pt x="14221" y="399195"/>
                    <a:pt x="7624" y="394797"/>
                    <a:pt x="2126" y="386367"/>
                  </a:cubicBezTo>
                  <a:cubicBezTo>
                    <a:pt x="-4838" y="375737"/>
                    <a:pt x="7257" y="376103"/>
                    <a:pt x="10556" y="371705"/>
                  </a:cubicBezTo>
                  <a:cubicBezTo>
                    <a:pt x="12755" y="368773"/>
                    <a:pt x="16787" y="367673"/>
                    <a:pt x="16787" y="363275"/>
                  </a:cubicBezTo>
                  <a:cubicBezTo>
                    <a:pt x="16787" y="348613"/>
                    <a:pt x="10923" y="334318"/>
                    <a:pt x="18987" y="318923"/>
                  </a:cubicBezTo>
                  <a:cubicBezTo>
                    <a:pt x="18987" y="317457"/>
                    <a:pt x="7257" y="302796"/>
                    <a:pt x="9090" y="291433"/>
                  </a:cubicBezTo>
                  <a:close/>
                </a:path>
              </a:pathLst>
            </a:custGeom>
            <a:solidFill>
              <a:srgbClr val="845C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35D9C6C2-1961-4D6E-9216-032C0F8021CF}"/>
                </a:ext>
              </a:extLst>
            </p:cNvPr>
            <p:cNvSpPr/>
            <p:nvPr/>
          </p:nvSpPr>
          <p:spPr>
            <a:xfrm>
              <a:off x="12555369" y="5716229"/>
              <a:ext cx="60845" cy="263192"/>
            </a:xfrm>
            <a:custGeom>
              <a:avLst/>
              <a:gdLst>
                <a:gd name="connsiteX0" fmla="*/ 0 w 60845"/>
                <a:gd name="connsiteY0" fmla="*/ 262808 h 263192"/>
                <a:gd name="connsiteX1" fmla="*/ 15395 w 60845"/>
                <a:gd name="connsiteY1" fmla="*/ 150647 h 263192"/>
                <a:gd name="connsiteX2" fmla="*/ 24191 w 60845"/>
                <a:gd name="connsiteY2" fmla="*/ 107762 h 263192"/>
                <a:gd name="connsiteX3" fmla="*/ 23825 w 60845"/>
                <a:gd name="connsiteY3" fmla="*/ 105930 h 263192"/>
                <a:gd name="connsiteX4" fmla="*/ 29690 w 60845"/>
                <a:gd name="connsiteY4" fmla="*/ 55714 h 263192"/>
                <a:gd name="connsiteX5" fmla="*/ 60845 w 60845"/>
                <a:gd name="connsiteY5" fmla="*/ 0 h 263192"/>
                <a:gd name="connsiteX6" fmla="*/ 47283 w 60845"/>
                <a:gd name="connsiteY6" fmla="*/ 61579 h 263192"/>
                <a:gd name="connsiteX7" fmla="*/ 49116 w 60845"/>
                <a:gd name="connsiteY7" fmla="*/ 83204 h 263192"/>
                <a:gd name="connsiteX8" fmla="*/ 49116 w 60845"/>
                <a:gd name="connsiteY8" fmla="*/ 93467 h 263192"/>
                <a:gd name="connsiteX9" fmla="*/ 39586 w 60845"/>
                <a:gd name="connsiteY9" fmla="*/ 104097 h 263192"/>
                <a:gd name="connsiteX10" fmla="*/ 20893 w 60845"/>
                <a:gd name="connsiteY10" fmla="*/ 175572 h 263192"/>
                <a:gd name="connsiteX11" fmla="*/ 16861 w 60845"/>
                <a:gd name="connsiteY11" fmla="*/ 220656 h 263192"/>
                <a:gd name="connsiteX12" fmla="*/ 8430 w 60845"/>
                <a:gd name="connsiteY12" fmla="*/ 261342 h 263192"/>
                <a:gd name="connsiteX13" fmla="*/ 0 w 60845"/>
                <a:gd name="connsiteY13" fmla="*/ 262808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845" h="263192">
                  <a:moveTo>
                    <a:pt x="0" y="262808"/>
                  </a:moveTo>
                  <a:cubicBezTo>
                    <a:pt x="9163" y="225788"/>
                    <a:pt x="15028" y="188767"/>
                    <a:pt x="15395" y="150647"/>
                  </a:cubicBezTo>
                  <a:cubicBezTo>
                    <a:pt x="27857" y="138185"/>
                    <a:pt x="16128" y="120958"/>
                    <a:pt x="24191" y="107762"/>
                  </a:cubicBezTo>
                  <a:cubicBezTo>
                    <a:pt x="24558" y="107396"/>
                    <a:pt x="23825" y="106663"/>
                    <a:pt x="23825" y="105930"/>
                  </a:cubicBezTo>
                  <a:cubicBezTo>
                    <a:pt x="23825" y="89069"/>
                    <a:pt x="33355" y="75140"/>
                    <a:pt x="29690" y="55714"/>
                  </a:cubicBezTo>
                  <a:cubicBezTo>
                    <a:pt x="26024" y="35188"/>
                    <a:pt x="43252" y="15028"/>
                    <a:pt x="60845" y="0"/>
                  </a:cubicBezTo>
                  <a:cubicBezTo>
                    <a:pt x="60479" y="21626"/>
                    <a:pt x="55347" y="41785"/>
                    <a:pt x="47283" y="61579"/>
                  </a:cubicBezTo>
                  <a:cubicBezTo>
                    <a:pt x="44351" y="68909"/>
                    <a:pt x="36287" y="76973"/>
                    <a:pt x="49116" y="83204"/>
                  </a:cubicBezTo>
                  <a:cubicBezTo>
                    <a:pt x="54614" y="85770"/>
                    <a:pt x="53148" y="89802"/>
                    <a:pt x="49116" y="93467"/>
                  </a:cubicBezTo>
                  <a:cubicBezTo>
                    <a:pt x="45451" y="96766"/>
                    <a:pt x="38853" y="101165"/>
                    <a:pt x="39586" y="104097"/>
                  </a:cubicBezTo>
                  <a:cubicBezTo>
                    <a:pt x="43985" y="131221"/>
                    <a:pt x="22359" y="151380"/>
                    <a:pt x="20893" y="175572"/>
                  </a:cubicBezTo>
                  <a:cubicBezTo>
                    <a:pt x="19793" y="190600"/>
                    <a:pt x="15028" y="206361"/>
                    <a:pt x="16861" y="220656"/>
                  </a:cubicBezTo>
                  <a:cubicBezTo>
                    <a:pt x="19060" y="236417"/>
                    <a:pt x="7331" y="247047"/>
                    <a:pt x="8430" y="261342"/>
                  </a:cubicBezTo>
                  <a:cubicBezTo>
                    <a:pt x="8797" y="263908"/>
                    <a:pt x="2932" y="263175"/>
                    <a:pt x="0" y="262808"/>
                  </a:cubicBezTo>
                  <a:close/>
                </a:path>
              </a:pathLst>
            </a:custGeom>
            <a:solidFill>
              <a:srgbClr val="B1AC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4BF81F0B-1259-4DDE-95DE-75C7C8F5121B}"/>
                </a:ext>
              </a:extLst>
            </p:cNvPr>
            <p:cNvSpPr/>
            <p:nvPr/>
          </p:nvSpPr>
          <p:spPr>
            <a:xfrm>
              <a:off x="12574795" y="5506202"/>
              <a:ext cx="12462" cy="27374"/>
            </a:xfrm>
            <a:custGeom>
              <a:avLst/>
              <a:gdLst>
                <a:gd name="connsiteX0" fmla="*/ 0 w 12462"/>
                <a:gd name="connsiteY0" fmla="*/ 26024 h 27374"/>
                <a:gd name="connsiteX1" fmla="*/ 4032 w 12462"/>
                <a:gd name="connsiteY1" fmla="*/ 0 h 27374"/>
                <a:gd name="connsiteX2" fmla="*/ 10996 w 12462"/>
                <a:gd name="connsiteY2" fmla="*/ 22725 h 27374"/>
                <a:gd name="connsiteX3" fmla="*/ 0 w 12462"/>
                <a:gd name="connsiteY3" fmla="*/ 26024 h 2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62" h="27374">
                  <a:moveTo>
                    <a:pt x="0" y="26024"/>
                  </a:moveTo>
                  <a:cubicBezTo>
                    <a:pt x="1466" y="17227"/>
                    <a:pt x="4765" y="9163"/>
                    <a:pt x="4032" y="0"/>
                  </a:cubicBezTo>
                  <a:cubicBezTo>
                    <a:pt x="17594" y="4032"/>
                    <a:pt x="10630" y="15028"/>
                    <a:pt x="10996" y="22725"/>
                  </a:cubicBezTo>
                  <a:cubicBezTo>
                    <a:pt x="10996" y="31522"/>
                    <a:pt x="3665" y="24925"/>
                    <a:pt x="0" y="26024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82697E46-37F6-4FA6-9C4D-7BFEE5F0DB6C}"/>
                </a:ext>
              </a:extLst>
            </p:cNvPr>
            <p:cNvSpPr/>
            <p:nvPr/>
          </p:nvSpPr>
          <p:spPr>
            <a:xfrm>
              <a:off x="12134762" y="5294163"/>
              <a:ext cx="298296" cy="272357"/>
            </a:xfrm>
            <a:custGeom>
              <a:avLst/>
              <a:gdLst>
                <a:gd name="connsiteX0" fmla="*/ 7884 w 298296"/>
                <a:gd name="connsiteY0" fmla="*/ 76786 h 272357"/>
                <a:gd name="connsiteX1" fmla="*/ 8251 w 298296"/>
                <a:gd name="connsiteY1" fmla="*/ 69455 h 272357"/>
                <a:gd name="connsiteX2" fmla="*/ 17781 w 298296"/>
                <a:gd name="connsiteY2" fmla="*/ 65057 h 272357"/>
                <a:gd name="connsiteX3" fmla="*/ 66164 w 298296"/>
                <a:gd name="connsiteY3" fmla="*/ 53694 h 272357"/>
                <a:gd name="connsiteX4" fmla="*/ 102818 w 298296"/>
                <a:gd name="connsiteY4" fmla="*/ 33901 h 272357"/>
                <a:gd name="connsiteX5" fmla="*/ 114180 w 298296"/>
                <a:gd name="connsiteY5" fmla="*/ 20706 h 272357"/>
                <a:gd name="connsiteX6" fmla="*/ 158531 w 298296"/>
                <a:gd name="connsiteY6" fmla="*/ 180 h 272357"/>
                <a:gd name="connsiteX7" fmla="*/ 219743 w 298296"/>
                <a:gd name="connsiteY7" fmla="*/ 1279 h 272357"/>
                <a:gd name="connsiteX8" fmla="*/ 231839 w 298296"/>
                <a:gd name="connsiteY8" fmla="*/ 11909 h 272357"/>
                <a:gd name="connsiteX9" fmla="*/ 227074 w 298296"/>
                <a:gd name="connsiteY9" fmla="*/ 24005 h 272357"/>
                <a:gd name="connsiteX10" fmla="*/ 236238 w 298296"/>
                <a:gd name="connsiteY10" fmla="*/ 38300 h 272357"/>
                <a:gd name="connsiteX11" fmla="*/ 267027 w 298296"/>
                <a:gd name="connsiteY11" fmla="*/ 86316 h 272357"/>
                <a:gd name="connsiteX12" fmla="*/ 292318 w 298296"/>
                <a:gd name="connsiteY12" fmla="*/ 91448 h 272357"/>
                <a:gd name="connsiteX13" fmla="*/ 287186 w 298296"/>
                <a:gd name="connsiteY13" fmla="*/ 121870 h 272357"/>
                <a:gd name="connsiteX14" fmla="*/ 291218 w 298296"/>
                <a:gd name="connsiteY14" fmla="*/ 137998 h 272357"/>
                <a:gd name="connsiteX15" fmla="*/ 297816 w 298296"/>
                <a:gd name="connsiteY15" fmla="*/ 151927 h 272357"/>
                <a:gd name="connsiteX16" fmla="*/ 290485 w 298296"/>
                <a:gd name="connsiteY16" fmla="*/ 174652 h 272357"/>
                <a:gd name="connsiteX17" fmla="*/ 240270 w 298296"/>
                <a:gd name="connsiteY17" fmla="*/ 198844 h 272357"/>
                <a:gd name="connsiteX18" fmla="*/ 222309 w 298296"/>
                <a:gd name="connsiteY18" fmla="*/ 217904 h 272357"/>
                <a:gd name="connsiteX19" fmla="*/ 214245 w 298296"/>
                <a:gd name="connsiteY19" fmla="*/ 230732 h 272357"/>
                <a:gd name="connsiteX20" fmla="*/ 202883 w 298296"/>
                <a:gd name="connsiteY20" fmla="*/ 222302 h 272357"/>
                <a:gd name="connsiteX21" fmla="*/ 190054 w 298296"/>
                <a:gd name="connsiteY21" fmla="*/ 199577 h 272357"/>
                <a:gd name="connsiteX22" fmla="*/ 169528 w 298296"/>
                <a:gd name="connsiteY22" fmla="*/ 226334 h 272357"/>
                <a:gd name="connsiteX23" fmla="*/ 157065 w 298296"/>
                <a:gd name="connsiteY23" fmla="*/ 237330 h 272357"/>
                <a:gd name="connsiteX24" fmla="*/ 110881 w 298296"/>
                <a:gd name="connsiteY24" fmla="*/ 252358 h 272357"/>
                <a:gd name="connsiteX25" fmla="*/ 103184 w 298296"/>
                <a:gd name="connsiteY25" fmla="*/ 234031 h 272357"/>
                <a:gd name="connsiteX26" fmla="*/ 103551 w 298296"/>
                <a:gd name="connsiteY26" fmla="*/ 254558 h 272357"/>
                <a:gd name="connsiteX27" fmla="*/ 101718 w 298296"/>
                <a:gd name="connsiteY27" fmla="*/ 271052 h 272357"/>
                <a:gd name="connsiteX28" fmla="*/ 85590 w 298296"/>
                <a:gd name="connsiteY28" fmla="*/ 261155 h 272357"/>
                <a:gd name="connsiteX29" fmla="*/ 84491 w 298296"/>
                <a:gd name="connsiteY29" fmla="*/ 257490 h 272357"/>
                <a:gd name="connsiteX30" fmla="*/ 71295 w 298296"/>
                <a:gd name="connsiteY30" fmla="*/ 254191 h 272357"/>
                <a:gd name="connsiteX31" fmla="*/ 12283 w 298296"/>
                <a:gd name="connsiteY31" fmla="*/ 268486 h 272357"/>
                <a:gd name="connsiteX32" fmla="*/ 6418 w 298296"/>
                <a:gd name="connsiteY32" fmla="*/ 236597 h 272357"/>
                <a:gd name="connsiteX33" fmla="*/ 6051 w 298296"/>
                <a:gd name="connsiteY33" fmla="*/ 231099 h 272357"/>
                <a:gd name="connsiteX34" fmla="*/ 3119 w 298296"/>
                <a:gd name="connsiteY34" fmla="*/ 116372 h 272357"/>
                <a:gd name="connsiteX35" fmla="*/ 7884 w 298296"/>
                <a:gd name="connsiteY35" fmla="*/ 76786 h 27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296" h="272357">
                  <a:moveTo>
                    <a:pt x="7884" y="76786"/>
                  </a:moveTo>
                  <a:cubicBezTo>
                    <a:pt x="7884" y="74220"/>
                    <a:pt x="7884" y="72021"/>
                    <a:pt x="8251" y="69455"/>
                  </a:cubicBezTo>
                  <a:cubicBezTo>
                    <a:pt x="10816" y="66523"/>
                    <a:pt x="14115" y="63224"/>
                    <a:pt x="17781" y="65057"/>
                  </a:cubicBezTo>
                  <a:cubicBezTo>
                    <a:pt x="37940" y="77519"/>
                    <a:pt x="50769" y="63591"/>
                    <a:pt x="66164" y="53694"/>
                  </a:cubicBezTo>
                  <a:cubicBezTo>
                    <a:pt x="77526" y="46364"/>
                    <a:pt x="85590" y="31702"/>
                    <a:pt x="102818" y="33901"/>
                  </a:cubicBezTo>
                  <a:cubicBezTo>
                    <a:pt x="109782" y="34634"/>
                    <a:pt x="110515" y="25104"/>
                    <a:pt x="114180" y="20706"/>
                  </a:cubicBezTo>
                  <a:cubicBezTo>
                    <a:pt x="125176" y="6044"/>
                    <a:pt x="141304" y="913"/>
                    <a:pt x="158531" y="180"/>
                  </a:cubicBezTo>
                  <a:cubicBezTo>
                    <a:pt x="178691" y="-920"/>
                    <a:pt x="199217" y="3478"/>
                    <a:pt x="219743" y="1279"/>
                  </a:cubicBezTo>
                  <a:cubicBezTo>
                    <a:pt x="225974" y="546"/>
                    <a:pt x="232206" y="3112"/>
                    <a:pt x="231839" y="11909"/>
                  </a:cubicBezTo>
                  <a:cubicBezTo>
                    <a:pt x="230373" y="15941"/>
                    <a:pt x="228174" y="19606"/>
                    <a:pt x="227074" y="24005"/>
                  </a:cubicBezTo>
                  <a:cubicBezTo>
                    <a:pt x="223775" y="32802"/>
                    <a:pt x="224875" y="37200"/>
                    <a:pt x="236238" y="38300"/>
                  </a:cubicBezTo>
                  <a:cubicBezTo>
                    <a:pt x="262995" y="40499"/>
                    <a:pt x="274724" y="59192"/>
                    <a:pt x="267027" y="86316"/>
                  </a:cubicBezTo>
                  <a:cubicBezTo>
                    <a:pt x="275091" y="89615"/>
                    <a:pt x="285720" y="81185"/>
                    <a:pt x="292318" y="91448"/>
                  </a:cubicBezTo>
                  <a:cubicBezTo>
                    <a:pt x="295983" y="102444"/>
                    <a:pt x="296716" y="112707"/>
                    <a:pt x="287186" y="121870"/>
                  </a:cubicBezTo>
                  <a:cubicBezTo>
                    <a:pt x="281322" y="127735"/>
                    <a:pt x="280589" y="134333"/>
                    <a:pt x="291218" y="137998"/>
                  </a:cubicBezTo>
                  <a:cubicBezTo>
                    <a:pt x="295983" y="139464"/>
                    <a:pt x="299649" y="145329"/>
                    <a:pt x="297816" y="151927"/>
                  </a:cubicBezTo>
                  <a:cubicBezTo>
                    <a:pt x="292685" y="158524"/>
                    <a:pt x="293784" y="167321"/>
                    <a:pt x="290485" y="174652"/>
                  </a:cubicBezTo>
                  <a:cubicBezTo>
                    <a:pt x="278756" y="192612"/>
                    <a:pt x="258230" y="194445"/>
                    <a:pt x="240270" y="198844"/>
                  </a:cubicBezTo>
                  <a:cubicBezTo>
                    <a:pt x="228540" y="201776"/>
                    <a:pt x="222309" y="205808"/>
                    <a:pt x="222309" y="217904"/>
                  </a:cubicBezTo>
                  <a:cubicBezTo>
                    <a:pt x="222309" y="223768"/>
                    <a:pt x="221210" y="229633"/>
                    <a:pt x="214245" y="230732"/>
                  </a:cubicBezTo>
                  <a:cubicBezTo>
                    <a:pt x="208381" y="231832"/>
                    <a:pt x="205448" y="226701"/>
                    <a:pt x="202883" y="222302"/>
                  </a:cubicBezTo>
                  <a:cubicBezTo>
                    <a:pt x="198118" y="214971"/>
                    <a:pt x="194452" y="206907"/>
                    <a:pt x="190054" y="199577"/>
                  </a:cubicBezTo>
                  <a:cubicBezTo>
                    <a:pt x="186022" y="210939"/>
                    <a:pt x="177591" y="218637"/>
                    <a:pt x="169528" y="226334"/>
                  </a:cubicBezTo>
                  <a:cubicBezTo>
                    <a:pt x="165496" y="229999"/>
                    <a:pt x="159631" y="232565"/>
                    <a:pt x="157065" y="237330"/>
                  </a:cubicBezTo>
                  <a:cubicBezTo>
                    <a:pt x="146436" y="257490"/>
                    <a:pt x="127742" y="252725"/>
                    <a:pt x="110881" y="252358"/>
                  </a:cubicBezTo>
                  <a:cubicBezTo>
                    <a:pt x="99519" y="251992"/>
                    <a:pt x="102085" y="243195"/>
                    <a:pt x="103184" y="234031"/>
                  </a:cubicBezTo>
                  <a:cubicBezTo>
                    <a:pt x="99519" y="242095"/>
                    <a:pt x="100985" y="248693"/>
                    <a:pt x="103551" y="254558"/>
                  </a:cubicBezTo>
                  <a:cubicBezTo>
                    <a:pt x="106116" y="260789"/>
                    <a:pt x="112348" y="266653"/>
                    <a:pt x="101718" y="271052"/>
                  </a:cubicBezTo>
                  <a:cubicBezTo>
                    <a:pt x="91821" y="275084"/>
                    <a:pt x="88156" y="269219"/>
                    <a:pt x="85590" y="261155"/>
                  </a:cubicBezTo>
                  <a:cubicBezTo>
                    <a:pt x="85224" y="260056"/>
                    <a:pt x="84857" y="258589"/>
                    <a:pt x="84491" y="257490"/>
                  </a:cubicBezTo>
                  <a:cubicBezTo>
                    <a:pt x="83391" y="243561"/>
                    <a:pt x="73494" y="251992"/>
                    <a:pt x="71295" y="254191"/>
                  </a:cubicBezTo>
                  <a:cubicBezTo>
                    <a:pt x="54068" y="269952"/>
                    <a:pt x="32442" y="266287"/>
                    <a:pt x="12283" y="268486"/>
                  </a:cubicBezTo>
                  <a:cubicBezTo>
                    <a:pt x="3486" y="258956"/>
                    <a:pt x="1653" y="248326"/>
                    <a:pt x="6418" y="236597"/>
                  </a:cubicBezTo>
                  <a:cubicBezTo>
                    <a:pt x="7151" y="235131"/>
                    <a:pt x="6051" y="232932"/>
                    <a:pt x="6051" y="231099"/>
                  </a:cubicBezTo>
                  <a:cubicBezTo>
                    <a:pt x="6784" y="192612"/>
                    <a:pt x="7517" y="154126"/>
                    <a:pt x="3119" y="116372"/>
                  </a:cubicBezTo>
                  <a:cubicBezTo>
                    <a:pt x="187" y="101711"/>
                    <a:pt x="-3845" y="88882"/>
                    <a:pt x="7884" y="7678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333875B2-26F0-4F62-9505-605EA27436FC}"/>
                </a:ext>
              </a:extLst>
            </p:cNvPr>
            <p:cNvSpPr/>
            <p:nvPr/>
          </p:nvSpPr>
          <p:spPr>
            <a:xfrm>
              <a:off x="12325945" y="5587208"/>
              <a:ext cx="116624" cy="319255"/>
            </a:xfrm>
            <a:custGeom>
              <a:avLst/>
              <a:gdLst>
                <a:gd name="connsiteX0" fmla="*/ 102235 w 116624"/>
                <a:gd name="connsiteY0" fmla="*/ 12829 h 319255"/>
                <a:gd name="connsiteX1" fmla="*/ 101868 w 116624"/>
                <a:gd name="connsiteY1" fmla="*/ 30423 h 319255"/>
                <a:gd name="connsiteX2" fmla="*/ 104434 w 116624"/>
                <a:gd name="connsiteY2" fmla="*/ 90902 h 319255"/>
                <a:gd name="connsiteX3" fmla="*/ 104434 w 116624"/>
                <a:gd name="connsiteY3" fmla="*/ 96033 h 319255"/>
                <a:gd name="connsiteX4" fmla="*/ 102235 w 116624"/>
                <a:gd name="connsiteY4" fmla="*/ 118025 h 319255"/>
                <a:gd name="connsiteX5" fmla="*/ 98936 w 116624"/>
                <a:gd name="connsiteY5" fmla="*/ 164209 h 319255"/>
                <a:gd name="connsiteX6" fmla="*/ 104434 w 116624"/>
                <a:gd name="connsiteY6" fmla="*/ 155779 h 319255"/>
                <a:gd name="connsiteX7" fmla="*/ 116530 w 116624"/>
                <a:gd name="connsiteY7" fmla="*/ 171540 h 319255"/>
                <a:gd name="connsiteX8" fmla="*/ 110299 w 116624"/>
                <a:gd name="connsiteY8" fmla="*/ 175205 h 319255"/>
                <a:gd name="connsiteX9" fmla="*/ 95637 w 116624"/>
                <a:gd name="connsiteY9" fmla="*/ 177038 h 319255"/>
                <a:gd name="connsiteX10" fmla="*/ 90139 w 116624"/>
                <a:gd name="connsiteY10" fmla="*/ 182536 h 319255"/>
                <a:gd name="connsiteX11" fmla="*/ 88673 w 116624"/>
                <a:gd name="connsiteY11" fmla="*/ 237884 h 319255"/>
                <a:gd name="connsiteX12" fmla="*/ 84274 w 116624"/>
                <a:gd name="connsiteY12" fmla="*/ 259143 h 319255"/>
                <a:gd name="connsiteX13" fmla="*/ 70346 w 116624"/>
                <a:gd name="connsiteY13" fmla="*/ 241915 h 319255"/>
                <a:gd name="connsiteX14" fmla="*/ 56051 w 116624"/>
                <a:gd name="connsiteY14" fmla="*/ 242649 h 319255"/>
                <a:gd name="connsiteX15" fmla="*/ 61182 w 116624"/>
                <a:gd name="connsiteY15" fmla="*/ 252912 h 319255"/>
                <a:gd name="connsiteX16" fmla="*/ 65581 w 116624"/>
                <a:gd name="connsiteY16" fmla="*/ 264274 h 319255"/>
                <a:gd name="connsiteX17" fmla="*/ 80609 w 116624"/>
                <a:gd name="connsiteY17" fmla="*/ 271605 h 319255"/>
                <a:gd name="connsiteX18" fmla="*/ 87207 w 116624"/>
                <a:gd name="connsiteY18" fmla="*/ 268673 h 319255"/>
                <a:gd name="connsiteX19" fmla="*/ 89406 w 116624"/>
                <a:gd name="connsiteY19" fmla="*/ 278936 h 319255"/>
                <a:gd name="connsiteX20" fmla="*/ 84641 w 116624"/>
                <a:gd name="connsiteY20" fmla="*/ 306793 h 319255"/>
                <a:gd name="connsiteX21" fmla="*/ 78410 w 116624"/>
                <a:gd name="connsiteY21" fmla="*/ 319255 h 319255"/>
                <a:gd name="connsiteX22" fmla="*/ 58983 w 116624"/>
                <a:gd name="connsiteY22" fmla="*/ 275637 h 319255"/>
                <a:gd name="connsiteX23" fmla="*/ 60816 w 116624"/>
                <a:gd name="connsiteY23" fmla="*/ 289565 h 319255"/>
                <a:gd name="connsiteX24" fmla="*/ 30393 w 116624"/>
                <a:gd name="connsiteY24" fmla="*/ 283334 h 319255"/>
                <a:gd name="connsiteX25" fmla="*/ 21230 w 116624"/>
                <a:gd name="connsiteY25" fmla="*/ 255477 h 319255"/>
                <a:gd name="connsiteX26" fmla="*/ 2536 w 116624"/>
                <a:gd name="connsiteY26" fmla="*/ 232386 h 319255"/>
                <a:gd name="connsiteX27" fmla="*/ 27461 w 116624"/>
                <a:gd name="connsiteY27" fmla="*/ 212959 h 319255"/>
                <a:gd name="connsiteX28" fmla="*/ 31126 w 116624"/>
                <a:gd name="connsiteY28" fmla="*/ 138918 h 319255"/>
                <a:gd name="connsiteX29" fmla="*/ 37357 w 116624"/>
                <a:gd name="connsiteY29" fmla="*/ 134520 h 319255"/>
                <a:gd name="connsiteX30" fmla="*/ 32226 w 116624"/>
                <a:gd name="connsiteY30" fmla="*/ 102631 h 319255"/>
                <a:gd name="connsiteX31" fmla="*/ 25262 w 116624"/>
                <a:gd name="connsiteY31" fmla="*/ 92368 h 319255"/>
                <a:gd name="connsiteX32" fmla="*/ 23795 w 116624"/>
                <a:gd name="connsiteY32" fmla="*/ 92001 h 319255"/>
                <a:gd name="connsiteX33" fmla="*/ 9134 w 116624"/>
                <a:gd name="connsiteY33" fmla="*/ 48750 h 319255"/>
                <a:gd name="connsiteX34" fmla="*/ 8034 w 116624"/>
                <a:gd name="connsiteY34" fmla="*/ 39953 h 319255"/>
                <a:gd name="connsiteX35" fmla="*/ 21963 w 116624"/>
                <a:gd name="connsiteY35" fmla="*/ 0 h 319255"/>
                <a:gd name="connsiteX36" fmla="*/ 26728 w 116624"/>
                <a:gd name="connsiteY36" fmla="*/ 2199 h 319255"/>
                <a:gd name="connsiteX37" fmla="*/ 26361 w 116624"/>
                <a:gd name="connsiteY37" fmla="*/ 2566 h 319255"/>
                <a:gd name="connsiteX38" fmla="*/ 49087 w 116624"/>
                <a:gd name="connsiteY38" fmla="*/ 17227 h 319255"/>
                <a:gd name="connsiteX39" fmla="*/ 49087 w 116624"/>
                <a:gd name="connsiteY39" fmla="*/ 17227 h 319255"/>
                <a:gd name="connsiteX40" fmla="*/ 67047 w 116624"/>
                <a:gd name="connsiteY40" fmla="*/ 46550 h 319255"/>
                <a:gd name="connsiteX41" fmla="*/ 62649 w 116624"/>
                <a:gd name="connsiteY41" fmla="*/ 52782 h 319255"/>
                <a:gd name="connsiteX42" fmla="*/ 65214 w 116624"/>
                <a:gd name="connsiteY42" fmla="*/ 110328 h 319255"/>
                <a:gd name="connsiteX43" fmla="*/ 66314 w 116624"/>
                <a:gd name="connsiteY43" fmla="*/ 81371 h 319255"/>
                <a:gd name="connsiteX44" fmla="*/ 67047 w 116624"/>
                <a:gd name="connsiteY44" fmla="*/ 74407 h 319255"/>
                <a:gd name="connsiteX45" fmla="*/ 70346 w 116624"/>
                <a:gd name="connsiteY45" fmla="*/ 43252 h 319255"/>
                <a:gd name="connsiteX46" fmla="*/ 93438 w 116624"/>
                <a:gd name="connsiteY46" fmla="*/ 15395 h 319255"/>
                <a:gd name="connsiteX47" fmla="*/ 98569 w 116624"/>
                <a:gd name="connsiteY47" fmla="*/ 13562 h 319255"/>
                <a:gd name="connsiteX48" fmla="*/ 102235 w 116624"/>
                <a:gd name="connsiteY48" fmla="*/ 12829 h 319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6624" h="319255">
                  <a:moveTo>
                    <a:pt x="102235" y="12829"/>
                  </a:moveTo>
                  <a:cubicBezTo>
                    <a:pt x="106633" y="18693"/>
                    <a:pt x="104067" y="24558"/>
                    <a:pt x="101868" y="30423"/>
                  </a:cubicBezTo>
                  <a:cubicBezTo>
                    <a:pt x="94538" y="50949"/>
                    <a:pt x="87207" y="71475"/>
                    <a:pt x="104434" y="90902"/>
                  </a:cubicBezTo>
                  <a:cubicBezTo>
                    <a:pt x="105167" y="92001"/>
                    <a:pt x="104801" y="95667"/>
                    <a:pt x="104434" y="96033"/>
                  </a:cubicBezTo>
                  <a:cubicBezTo>
                    <a:pt x="88306" y="101898"/>
                    <a:pt x="105533" y="111061"/>
                    <a:pt x="102235" y="118025"/>
                  </a:cubicBezTo>
                  <a:cubicBezTo>
                    <a:pt x="87207" y="132687"/>
                    <a:pt x="98569" y="148448"/>
                    <a:pt x="98936" y="164209"/>
                  </a:cubicBezTo>
                  <a:cubicBezTo>
                    <a:pt x="104067" y="162377"/>
                    <a:pt x="101868" y="153946"/>
                    <a:pt x="104434" y="155779"/>
                  </a:cubicBezTo>
                  <a:cubicBezTo>
                    <a:pt x="109565" y="159811"/>
                    <a:pt x="115430" y="164576"/>
                    <a:pt x="116530" y="171540"/>
                  </a:cubicBezTo>
                  <a:cubicBezTo>
                    <a:pt x="117263" y="176305"/>
                    <a:pt x="113597" y="175205"/>
                    <a:pt x="110299" y="175205"/>
                  </a:cubicBezTo>
                  <a:cubicBezTo>
                    <a:pt x="105533" y="175205"/>
                    <a:pt x="101135" y="178871"/>
                    <a:pt x="95637" y="177038"/>
                  </a:cubicBezTo>
                  <a:cubicBezTo>
                    <a:pt x="91239" y="175572"/>
                    <a:pt x="87940" y="177038"/>
                    <a:pt x="90139" y="182536"/>
                  </a:cubicBezTo>
                  <a:cubicBezTo>
                    <a:pt x="96737" y="201230"/>
                    <a:pt x="89406" y="219557"/>
                    <a:pt x="88673" y="237884"/>
                  </a:cubicBezTo>
                  <a:cubicBezTo>
                    <a:pt x="88306" y="244481"/>
                    <a:pt x="90139" y="252912"/>
                    <a:pt x="84274" y="259143"/>
                  </a:cubicBezTo>
                  <a:cubicBezTo>
                    <a:pt x="76211" y="255844"/>
                    <a:pt x="76577" y="246680"/>
                    <a:pt x="70346" y="241915"/>
                  </a:cubicBezTo>
                  <a:cubicBezTo>
                    <a:pt x="64848" y="237884"/>
                    <a:pt x="59716" y="236417"/>
                    <a:pt x="56051" y="242649"/>
                  </a:cubicBezTo>
                  <a:cubicBezTo>
                    <a:pt x="54218" y="245947"/>
                    <a:pt x="46887" y="254744"/>
                    <a:pt x="61182" y="252912"/>
                  </a:cubicBezTo>
                  <a:cubicBezTo>
                    <a:pt x="65214" y="252178"/>
                    <a:pt x="64115" y="260242"/>
                    <a:pt x="65581" y="264274"/>
                  </a:cubicBezTo>
                  <a:cubicBezTo>
                    <a:pt x="68147" y="270872"/>
                    <a:pt x="71812" y="277470"/>
                    <a:pt x="80609" y="271605"/>
                  </a:cubicBezTo>
                  <a:cubicBezTo>
                    <a:pt x="82808" y="270139"/>
                    <a:pt x="81708" y="261709"/>
                    <a:pt x="87207" y="268673"/>
                  </a:cubicBezTo>
                  <a:cubicBezTo>
                    <a:pt x="89406" y="271239"/>
                    <a:pt x="92705" y="276370"/>
                    <a:pt x="89406" y="278936"/>
                  </a:cubicBezTo>
                  <a:cubicBezTo>
                    <a:pt x="78776" y="287366"/>
                    <a:pt x="80609" y="296163"/>
                    <a:pt x="84641" y="306793"/>
                  </a:cubicBezTo>
                  <a:cubicBezTo>
                    <a:pt x="85740" y="309725"/>
                    <a:pt x="84274" y="315590"/>
                    <a:pt x="78410" y="319255"/>
                  </a:cubicBezTo>
                  <a:cubicBezTo>
                    <a:pt x="69613" y="305693"/>
                    <a:pt x="81708" y="282235"/>
                    <a:pt x="58983" y="275637"/>
                  </a:cubicBezTo>
                  <a:cubicBezTo>
                    <a:pt x="53485" y="281135"/>
                    <a:pt x="64481" y="283334"/>
                    <a:pt x="60816" y="289565"/>
                  </a:cubicBezTo>
                  <a:cubicBezTo>
                    <a:pt x="51286" y="284801"/>
                    <a:pt x="39923" y="290299"/>
                    <a:pt x="30393" y="283334"/>
                  </a:cubicBezTo>
                  <a:cubicBezTo>
                    <a:pt x="47254" y="265374"/>
                    <a:pt x="46887" y="266474"/>
                    <a:pt x="21230" y="255477"/>
                  </a:cubicBezTo>
                  <a:cubicBezTo>
                    <a:pt x="12799" y="251812"/>
                    <a:pt x="-6994" y="252545"/>
                    <a:pt x="2536" y="232386"/>
                  </a:cubicBezTo>
                  <a:cubicBezTo>
                    <a:pt x="11333" y="226521"/>
                    <a:pt x="18297" y="218457"/>
                    <a:pt x="27461" y="212959"/>
                  </a:cubicBezTo>
                  <a:cubicBezTo>
                    <a:pt x="10967" y="195732"/>
                    <a:pt x="13532" y="155412"/>
                    <a:pt x="31126" y="138918"/>
                  </a:cubicBezTo>
                  <a:cubicBezTo>
                    <a:pt x="33325" y="137085"/>
                    <a:pt x="38823" y="135253"/>
                    <a:pt x="37357" y="134520"/>
                  </a:cubicBezTo>
                  <a:cubicBezTo>
                    <a:pt x="21230" y="125723"/>
                    <a:pt x="35525" y="112894"/>
                    <a:pt x="32226" y="102631"/>
                  </a:cubicBezTo>
                  <a:cubicBezTo>
                    <a:pt x="31126" y="98599"/>
                    <a:pt x="34059" y="91635"/>
                    <a:pt x="25262" y="92368"/>
                  </a:cubicBezTo>
                  <a:cubicBezTo>
                    <a:pt x="23429" y="92368"/>
                    <a:pt x="23429" y="93467"/>
                    <a:pt x="23795" y="92001"/>
                  </a:cubicBezTo>
                  <a:cubicBezTo>
                    <a:pt x="27461" y="74407"/>
                    <a:pt x="14632" y="63045"/>
                    <a:pt x="9134" y="48750"/>
                  </a:cubicBezTo>
                  <a:cubicBezTo>
                    <a:pt x="8401" y="46550"/>
                    <a:pt x="9500" y="43252"/>
                    <a:pt x="8034" y="39953"/>
                  </a:cubicBezTo>
                  <a:cubicBezTo>
                    <a:pt x="-1129" y="18327"/>
                    <a:pt x="1803" y="11363"/>
                    <a:pt x="21963" y="0"/>
                  </a:cubicBezTo>
                  <a:cubicBezTo>
                    <a:pt x="23795" y="0"/>
                    <a:pt x="25262" y="733"/>
                    <a:pt x="26728" y="2199"/>
                  </a:cubicBezTo>
                  <a:lnTo>
                    <a:pt x="26361" y="2566"/>
                  </a:lnTo>
                  <a:cubicBezTo>
                    <a:pt x="31493" y="10996"/>
                    <a:pt x="35158" y="21992"/>
                    <a:pt x="49087" y="17227"/>
                  </a:cubicBezTo>
                  <a:lnTo>
                    <a:pt x="49087" y="17227"/>
                  </a:lnTo>
                  <a:cubicBezTo>
                    <a:pt x="62649" y="18327"/>
                    <a:pt x="72912" y="35554"/>
                    <a:pt x="67047" y="46550"/>
                  </a:cubicBezTo>
                  <a:cubicBezTo>
                    <a:pt x="65947" y="48750"/>
                    <a:pt x="64115" y="50582"/>
                    <a:pt x="62649" y="52782"/>
                  </a:cubicBezTo>
                  <a:cubicBezTo>
                    <a:pt x="43222" y="80272"/>
                    <a:pt x="43222" y="80272"/>
                    <a:pt x="65214" y="110328"/>
                  </a:cubicBezTo>
                  <a:cubicBezTo>
                    <a:pt x="65581" y="99332"/>
                    <a:pt x="76577" y="91635"/>
                    <a:pt x="66314" y="81371"/>
                  </a:cubicBezTo>
                  <a:cubicBezTo>
                    <a:pt x="64848" y="79905"/>
                    <a:pt x="65214" y="75873"/>
                    <a:pt x="67047" y="74407"/>
                  </a:cubicBezTo>
                  <a:cubicBezTo>
                    <a:pt x="78410" y="64877"/>
                    <a:pt x="71445" y="53881"/>
                    <a:pt x="70346" y="43252"/>
                  </a:cubicBezTo>
                  <a:cubicBezTo>
                    <a:pt x="67413" y="18693"/>
                    <a:pt x="69246" y="16128"/>
                    <a:pt x="93438" y="15395"/>
                  </a:cubicBezTo>
                  <a:cubicBezTo>
                    <a:pt x="95270" y="15395"/>
                    <a:pt x="97103" y="15028"/>
                    <a:pt x="98569" y="13562"/>
                  </a:cubicBezTo>
                  <a:cubicBezTo>
                    <a:pt x="100035" y="12829"/>
                    <a:pt x="101135" y="12829"/>
                    <a:pt x="102235" y="12829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AC877BA3-4D38-4566-819F-612D06B7D0EA}"/>
                </a:ext>
              </a:extLst>
            </p:cNvPr>
            <p:cNvSpPr/>
            <p:nvPr/>
          </p:nvSpPr>
          <p:spPr>
            <a:xfrm>
              <a:off x="12215067" y="5468816"/>
              <a:ext cx="209447" cy="124986"/>
            </a:xfrm>
            <a:custGeom>
              <a:avLst/>
              <a:gdLst>
                <a:gd name="connsiteX0" fmla="*/ 138339 w 209447"/>
                <a:gd name="connsiteY0" fmla="*/ 119858 h 124986"/>
                <a:gd name="connsiteX1" fmla="*/ 134673 w 209447"/>
                <a:gd name="connsiteY1" fmla="*/ 119858 h 124986"/>
                <a:gd name="connsiteX2" fmla="*/ 55867 w 209447"/>
                <a:gd name="connsiteY2" fmla="*/ 113627 h 124986"/>
                <a:gd name="connsiteX3" fmla="*/ 42672 w 209447"/>
                <a:gd name="connsiteY3" fmla="*/ 104097 h 124986"/>
                <a:gd name="connsiteX4" fmla="*/ 31676 w 209447"/>
                <a:gd name="connsiteY4" fmla="*/ 103364 h 124986"/>
                <a:gd name="connsiteX5" fmla="*/ 4186 w 209447"/>
                <a:gd name="connsiteY5" fmla="*/ 100798 h 124986"/>
                <a:gd name="connsiteX6" fmla="*/ 7118 w 209447"/>
                <a:gd name="connsiteY6" fmla="*/ 82471 h 124986"/>
                <a:gd name="connsiteX7" fmla="*/ 10783 w 209447"/>
                <a:gd name="connsiteY7" fmla="*/ 90902 h 124986"/>
                <a:gd name="connsiteX8" fmla="*/ 21046 w 209447"/>
                <a:gd name="connsiteY8" fmla="*/ 93101 h 124986"/>
                <a:gd name="connsiteX9" fmla="*/ 17381 w 209447"/>
                <a:gd name="connsiteY9" fmla="*/ 87969 h 124986"/>
                <a:gd name="connsiteX10" fmla="*/ 18114 w 209447"/>
                <a:gd name="connsiteY10" fmla="*/ 55714 h 124986"/>
                <a:gd name="connsiteX11" fmla="*/ 25445 w 209447"/>
                <a:gd name="connsiteY11" fmla="*/ 49483 h 124986"/>
                <a:gd name="connsiteX12" fmla="*/ 28010 w 209447"/>
                <a:gd name="connsiteY12" fmla="*/ 58646 h 124986"/>
                <a:gd name="connsiteX13" fmla="*/ 39740 w 209447"/>
                <a:gd name="connsiteY13" fmla="*/ 74407 h 124986"/>
                <a:gd name="connsiteX14" fmla="*/ 96553 w 209447"/>
                <a:gd name="connsiteY14" fmla="*/ 37020 h 124986"/>
                <a:gd name="connsiteX15" fmla="*/ 101318 w 209447"/>
                <a:gd name="connsiteY15" fmla="*/ 20526 h 124986"/>
                <a:gd name="connsiteX16" fmla="*/ 109015 w 209447"/>
                <a:gd name="connsiteY16" fmla="*/ 19427 h 124986"/>
                <a:gd name="connsiteX17" fmla="*/ 124410 w 209447"/>
                <a:gd name="connsiteY17" fmla="*/ 42518 h 124986"/>
                <a:gd name="connsiteX18" fmla="*/ 133207 w 209447"/>
                <a:gd name="connsiteY18" fmla="*/ 52782 h 124986"/>
                <a:gd name="connsiteX19" fmla="*/ 136506 w 209447"/>
                <a:gd name="connsiteY19" fmla="*/ 40319 h 124986"/>
                <a:gd name="connsiteX20" fmla="*/ 155933 w 209447"/>
                <a:gd name="connsiteY20" fmla="*/ 19427 h 124986"/>
                <a:gd name="connsiteX21" fmla="*/ 172793 w 209447"/>
                <a:gd name="connsiteY21" fmla="*/ 12829 h 124986"/>
                <a:gd name="connsiteX22" fmla="*/ 185256 w 209447"/>
                <a:gd name="connsiteY22" fmla="*/ 13562 h 124986"/>
                <a:gd name="connsiteX23" fmla="*/ 191120 w 209447"/>
                <a:gd name="connsiteY23" fmla="*/ 11729 h 124986"/>
                <a:gd name="connsiteX24" fmla="*/ 209447 w 209447"/>
                <a:gd name="connsiteY24" fmla="*/ 0 h 124986"/>
                <a:gd name="connsiteX25" fmla="*/ 207981 w 209447"/>
                <a:gd name="connsiteY25" fmla="*/ 42152 h 124986"/>
                <a:gd name="connsiteX26" fmla="*/ 206148 w 209447"/>
                <a:gd name="connsiteY26" fmla="*/ 113993 h 124986"/>
                <a:gd name="connsiteX27" fmla="*/ 201750 w 209447"/>
                <a:gd name="connsiteY27" fmla="*/ 116559 h 124986"/>
                <a:gd name="connsiteX28" fmla="*/ 201750 w 209447"/>
                <a:gd name="connsiteY28" fmla="*/ 72208 h 124986"/>
                <a:gd name="connsiteX29" fmla="*/ 191853 w 209447"/>
                <a:gd name="connsiteY29" fmla="*/ 61579 h 124986"/>
                <a:gd name="connsiteX30" fmla="*/ 169494 w 209447"/>
                <a:gd name="connsiteY30" fmla="*/ 51682 h 124986"/>
                <a:gd name="connsiteX31" fmla="*/ 163996 w 209447"/>
                <a:gd name="connsiteY31" fmla="*/ 71475 h 124986"/>
                <a:gd name="connsiteX32" fmla="*/ 149335 w 209447"/>
                <a:gd name="connsiteY32" fmla="*/ 93834 h 124986"/>
                <a:gd name="connsiteX33" fmla="*/ 138339 w 209447"/>
                <a:gd name="connsiteY33" fmla="*/ 119858 h 12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9447" h="124986">
                  <a:moveTo>
                    <a:pt x="138339" y="119858"/>
                  </a:moveTo>
                  <a:cubicBezTo>
                    <a:pt x="137239" y="119858"/>
                    <a:pt x="135773" y="119858"/>
                    <a:pt x="134673" y="119858"/>
                  </a:cubicBezTo>
                  <a:cubicBezTo>
                    <a:pt x="107183" y="133787"/>
                    <a:pt x="82258" y="115093"/>
                    <a:pt x="55867" y="113627"/>
                  </a:cubicBezTo>
                  <a:cubicBezTo>
                    <a:pt x="49636" y="113260"/>
                    <a:pt x="46704" y="107762"/>
                    <a:pt x="42672" y="104097"/>
                  </a:cubicBezTo>
                  <a:cubicBezTo>
                    <a:pt x="39007" y="100432"/>
                    <a:pt x="35341" y="98965"/>
                    <a:pt x="31676" y="103364"/>
                  </a:cubicBezTo>
                  <a:cubicBezTo>
                    <a:pt x="21046" y="116193"/>
                    <a:pt x="12616" y="110328"/>
                    <a:pt x="4186" y="100798"/>
                  </a:cubicBezTo>
                  <a:cubicBezTo>
                    <a:pt x="2353" y="94200"/>
                    <a:pt x="-5711" y="86503"/>
                    <a:pt x="7118" y="82471"/>
                  </a:cubicBezTo>
                  <a:cubicBezTo>
                    <a:pt x="8217" y="85403"/>
                    <a:pt x="10050" y="87969"/>
                    <a:pt x="10783" y="90902"/>
                  </a:cubicBezTo>
                  <a:cubicBezTo>
                    <a:pt x="12982" y="98599"/>
                    <a:pt x="19214" y="94567"/>
                    <a:pt x="21046" y="93101"/>
                  </a:cubicBezTo>
                  <a:cubicBezTo>
                    <a:pt x="29843" y="84670"/>
                    <a:pt x="16281" y="90902"/>
                    <a:pt x="17381" y="87969"/>
                  </a:cubicBezTo>
                  <a:cubicBezTo>
                    <a:pt x="20313" y="77340"/>
                    <a:pt x="12249" y="66710"/>
                    <a:pt x="18114" y="55714"/>
                  </a:cubicBezTo>
                  <a:cubicBezTo>
                    <a:pt x="19947" y="52415"/>
                    <a:pt x="20680" y="48016"/>
                    <a:pt x="25445" y="49483"/>
                  </a:cubicBezTo>
                  <a:cubicBezTo>
                    <a:pt x="30210" y="50949"/>
                    <a:pt x="29477" y="55347"/>
                    <a:pt x="28010" y="58646"/>
                  </a:cubicBezTo>
                  <a:cubicBezTo>
                    <a:pt x="22512" y="71108"/>
                    <a:pt x="24345" y="72941"/>
                    <a:pt x="39740" y="74407"/>
                  </a:cubicBezTo>
                  <a:cubicBezTo>
                    <a:pt x="70529" y="77340"/>
                    <a:pt x="77493" y="48750"/>
                    <a:pt x="96553" y="37020"/>
                  </a:cubicBezTo>
                  <a:cubicBezTo>
                    <a:pt x="91422" y="30056"/>
                    <a:pt x="114514" y="31522"/>
                    <a:pt x="101318" y="20526"/>
                  </a:cubicBezTo>
                  <a:cubicBezTo>
                    <a:pt x="99486" y="19060"/>
                    <a:pt x="107549" y="17960"/>
                    <a:pt x="109015" y="19427"/>
                  </a:cubicBezTo>
                  <a:cubicBezTo>
                    <a:pt x="115980" y="25658"/>
                    <a:pt x="120378" y="34088"/>
                    <a:pt x="124410" y="42518"/>
                  </a:cubicBezTo>
                  <a:cubicBezTo>
                    <a:pt x="126609" y="46550"/>
                    <a:pt x="126976" y="54248"/>
                    <a:pt x="133207" y="52782"/>
                  </a:cubicBezTo>
                  <a:cubicBezTo>
                    <a:pt x="139438" y="51315"/>
                    <a:pt x="136873" y="45451"/>
                    <a:pt x="136506" y="40319"/>
                  </a:cubicBezTo>
                  <a:cubicBezTo>
                    <a:pt x="135773" y="26757"/>
                    <a:pt x="143837" y="18327"/>
                    <a:pt x="155933" y="19427"/>
                  </a:cubicBezTo>
                  <a:cubicBezTo>
                    <a:pt x="164363" y="20160"/>
                    <a:pt x="168395" y="17594"/>
                    <a:pt x="172793" y="12829"/>
                  </a:cubicBezTo>
                  <a:cubicBezTo>
                    <a:pt x="176459" y="18327"/>
                    <a:pt x="181224" y="-1466"/>
                    <a:pt x="185256" y="13562"/>
                  </a:cubicBezTo>
                  <a:cubicBezTo>
                    <a:pt x="186355" y="17594"/>
                    <a:pt x="189654" y="15028"/>
                    <a:pt x="191120" y="11729"/>
                  </a:cubicBezTo>
                  <a:cubicBezTo>
                    <a:pt x="194786" y="4398"/>
                    <a:pt x="203216" y="3665"/>
                    <a:pt x="209447" y="0"/>
                  </a:cubicBezTo>
                  <a:cubicBezTo>
                    <a:pt x="200650" y="13562"/>
                    <a:pt x="209814" y="27857"/>
                    <a:pt x="207981" y="42152"/>
                  </a:cubicBezTo>
                  <a:cubicBezTo>
                    <a:pt x="204682" y="65610"/>
                    <a:pt x="203216" y="90168"/>
                    <a:pt x="206148" y="113993"/>
                  </a:cubicBezTo>
                  <a:cubicBezTo>
                    <a:pt x="206148" y="114360"/>
                    <a:pt x="204315" y="115093"/>
                    <a:pt x="201750" y="116559"/>
                  </a:cubicBezTo>
                  <a:cubicBezTo>
                    <a:pt x="201750" y="101165"/>
                    <a:pt x="201750" y="86870"/>
                    <a:pt x="201750" y="72208"/>
                  </a:cubicBezTo>
                  <a:cubicBezTo>
                    <a:pt x="201750" y="65244"/>
                    <a:pt x="201750" y="59013"/>
                    <a:pt x="191853" y="61579"/>
                  </a:cubicBezTo>
                  <a:cubicBezTo>
                    <a:pt x="181957" y="64144"/>
                    <a:pt x="180491" y="50582"/>
                    <a:pt x="169494" y="51682"/>
                  </a:cubicBezTo>
                  <a:cubicBezTo>
                    <a:pt x="180491" y="61945"/>
                    <a:pt x="177192" y="68176"/>
                    <a:pt x="163996" y="71475"/>
                  </a:cubicBezTo>
                  <a:cubicBezTo>
                    <a:pt x="153000" y="74407"/>
                    <a:pt x="150801" y="85403"/>
                    <a:pt x="149335" y="93834"/>
                  </a:cubicBezTo>
                  <a:cubicBezTo>
                    <a:pt x="148235" y="104097"/>
                    <a:pt x="144936" y="112527"/>
                    <a:pt x="138339" y="119858"/>
                  </a:cubicBezTo>
                  <a:close/>
                </a:path>
              </a:pathLst>
            </a:custGeom>
            <a:solidFill>
              <a:srgbClr val="BE95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B10EE76-43A6-42FF-8FB2-80465B6C27A5}"/>
                </a:ext>
              </a:extLst>
            </p:cNvPr>
            <p:cNvSpPr/>
            <p:nvPr/>
          </p:nvSpPr>
          <p:spPr>
            <a:xfrm>
              <a:off x="12353010" y="5295809"/>
              <a:ext cx="151034" cy="111393"/>
            </a:xfrm>
            <a:custGeom>
              <a:avLst/>
              <a:gdLst>
                <a:gd name="connsiteX0" fmla="*/ 71505 w 151034"/>
                <a:gd name="connsiteY0" fmla="*/ 90168 h 111393"/>
                <a:gd name="connsiteX1" fmla="*/ 52444 w 151034"/>
                <a:gd name="connsiteY1" fmla="*/ 91635 h 111393"/>
                <a:gd name="connsiteX2" fmla="*/ 41815 w 151034"/>
                <a:gd name="connsiteY2" fmla="*/ 89435 h 111393"/>
                <a:gd name="connsiteX3" fmla="*/ 43647 w 151034"/>
                <a:gd name="connsiteY3" fmla="*/ 79539 h 111393"/>
                <a:gd name="connsiteX4" fmla="*/ 20556 w 151034"/>
                <a:gd name="connsiteY4" fmla="*/ 40686 h 111393"/>
                <a:gd name="connsiteX5" fmla="*/ 29 w 151034"/>
                <a:gd name="connsiteY5" fmla="*/ 34821 h 111393"/>
                <a:gd name="connsiteX6" fmla="*/ 12125 w 151034"/>
                <a:gd name="connsiteY6" fmla="*/ 10996 h 111393"/>
                <a:gd name="connsiteX7" fmla="*/ 67839 w 151034"/>
                <a:gd name="connsiteY7" fmla="*/ 0 h 111393"/>
                <a:gd name="connsiteX8" fmla="*/ 78469 w 151034"/>
                <a:gd name="connsiteY8" fmla="*/ 2199 h 111393"/>
                <a:gd name="connsiteX9" fmla="*/ 90198 w 151034"/>
                <a:gd name="connsiteY9" fmla="*/ 7697 h 111393"/>
                <a:gd name="connsiteX10" fmla="*/ 77369 w 151034"/>
                <a:gd name="connsiteY10" fmla="*/ 11363 h 111393"/>
                <a:gd name="connsiteX11" fmla="*/ 81768 w 151034"/>
                <a:gd name="connsiteY11" fmla="*/ 25658 h 111393"/>
                <a:gd name="connsiteX12" fmla="*/ 98628 w 151034"/>
                <a:gd name="connsiteY12" fmla="*/ 45451 h 111393"/>
                <a:gd name="connsiteX13" fmla="*/ 108158 w 151034"/>
                <a:gd name="connsiteY13" fmla="*/ 34821 h 111393"/>
                <a:gd name="connsiteX14" fmla="*/ 118788 w 151034"/>
                <a:gd name="connsiteY14" fmla="*/ 20526 h 111393"/>
                <a:gd name="connsiteX15" fmla="*/ 132716 w 151034"/>
                <a:gd name="connsiteY15" fmla="*/ 30056 h 111393"/>
                <a:gd name="connsiteX16" fmla="*/ 144079 w 151034"/>
                <a:gd name="connsiteY16" fmla="*/ 67077 h 111393"/>
                <a:gd name="connsiteX17" fmla="*/ 149944 w 151034"/>
                <a:gd name="connsiteY17" fmla="*/ 83937 h 111393"/>
                <a:gd name="connsiteX18" fmla="*/ 148111 w 151034"/>
                <a:gd name="connsiteY18" fmla="*/ 97499 h 111393"/>
                <a:gd name="connsiteX19" fmla="*/ 144446 w 151034"/>
                <a:gd name="connsiteY19" fmla="*/ 105197 h 111393"/>
                <a:gd name="connsiteX20" fmla="*/ 124286 w 151034"/>
                <a:gd name="connsiteY20" fmla="*/ 108495 h 111393"/>
                <a:gd name="connsiteX21" fmla="*/ 126119 w 151034"/>
                <a:gd name="connsiteY21" fmla="*/ 91635 h 111393"/>
                <a:gd name="connsiteX22" fmla="*/ 129784 w 151034"/>
                <a:gd name="connsiteY22" fmla="*/ 74041 h 111393"/>
                <a:gd name="connsiteX23" fmla="*/ 71505 w 151034"/>
                <a:gd name="connsiteY23" fmla="*/ 90168 h 11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1034" h="111393">
                  <a:moveTo>
                    <a:pt x="71505" y="90168"/>
                  </a:moveTo>
                  <a:cubicBezTo>
                    <a:pt x="64540" y="84670"/>
                    <a:pt x="58675" y="90168"/>
                    <a:pt x="52444" y="91635"/>
                  </a:cubicBezTo>
                  <a:cubicBezTo>
                    <a:pt x="49146" y="92368"/>
                    <a:pt x="44380" y="91268"/>
                    <a:pt x="41815" y="89435"/>
                  </a:cubicBezTo>
                  <a:cubicBezTo>
                    <a:pt x="38149" y="86503"/>
                    <a:pt x="42181" y="82838"/>
                    <a:pt x="43647" y="79539"/>
                  </a:cubicBezTo>
                  <a:cubicBezTo>
                    <a:pt x="52078" y="62312"/>
                    <a:pt x="39249" y="40686"/>
                    <a:pt x="20556" y="40686"/>
                  </a:cubicBezTo>
                  <a:cubicBezTo>
                    <a:pt x="12492" y="40686"/>
                    <a:pt x="-704" y="41785"/>
                    <a:pt x="29" y="34821"/>
                  </a:cubicBezTo>
                  <a:cubicBezTo>
                    <a:pt x="762" y="27857"/>
                    <a:pt x="-1070" y="13929"/>
                    <a:pt x="12125" y="10996"/>
                  </a:cubicBezTo>
                  <a:cubicBezTo>
                    <a:pt x="28986" y="-1466"/>
                    <a:pt x="49146" y="2566"/>
                    <a:pt x="67839" y="0"/>
                  </a:cubicBezTo>
                  <a:cubicBezTo>
                    <a:pt x="71138" y="1100"/>
                    <a:pt x="74437" y="4032"/>
                    <a:pt x="78469" y="2199"/>
                  </a:cubicBezTo>
                  <a:cubicBezTo>
                    <a:pt x="84333" y="-367"/>
                    <a:pt x="90564" y="-1100"/>
                    <a:pt x="90198" y="7697"/>
                  </a:cubicBezTo>
                  <a:cubicBezTo>
                    <a:pt x="89465" y="18693"/>
                    <a:pt x="81034" y="6598"/>
                    <a:pt x="77369" y="11363"/>
                  </a:cubicBezTo>
                  <a:cubicBezTo>
                    <a:pt x="79202" y="15761"/>
                    <a:pt x="85066" y="19060"/>
                    <a:pt x="81768" y="25658"/>
                  </a:cubicBezTo>
                  <a:cubicBezTo>
                    <a:pt x="71138" y="46184"/>
                    <a:pt x="82134" y="46550"/>
                    <a:pt x="98628" y="45451"/>
                  </a:cubicBezTo>
                  <a:cubicBezTo>
                    <a:pt x="107792" y="45084"/>
                    <a:pt x="108158" y="42152"/>
                    <a:pt x="108158" y="34821"/>
                  </a:cubicBezTo>
                  <a:cubicBezTo>
                    <a:pt x="108158" y="28590"/>
                    <a:pt x="112557" y="22359"/>
                    <a:pt x="118788" y="20526"/>
                  </a:cubicBezTo>
                  <a:cubicBezTo>
                    <a:pt x="126485" y="17960"/>
                    <a:pt x="129051" y="25291"/>
                    <a:pt x="132716" y="30056"/>
                  </a:cubicBezTo>
                  <a:cubicBezTo>
                    <a:pt x="127218" y="45451"/>
                    <a:pt x="141513" y="54248"/>
                    <a:pt x="144079" y="67077"/>
                  </a:cubicBezTo>
                  <a:cubicBezTo>
                    <a:pt x="151410" y="70742"/>
                    <a:pt x="152143" y="76973"/>
                    <a:pt x="149944" y="83937"/>
                  </a:cubicBezTo>
                  <a:cubicBezTo>
                    <a:pt x="148478" y="88336"/>
                    <a:pt x="145179" y="92368"/>
                    <a:pt x="148111" y="97499"/>
                  </a:cubicBezTo>
                  <a:cubicBezTo>
                    <a:pt x="148111" y="100432"/>
                    <a:pt x="147378" y="103364"/>
                    <a:pt x="144446" y="105197"/>
                  </a:cubicBezTo>
                  <a:cubicBezTo>
                    <a:pt x="138215" y="110328"/>
                    <a:pt x="131617" y="114360"/>
                    <a:pt x="124286" y="108495"/>
                  </a:cubicBezTo>
                  <a:cubicBezTo>
                    <a:pt x="116955" y="102631"/>
                    <a:pt x="125752" y="97499"/>
                    <a:pt x="126119" y="91635"/>
                  </a:cubicBezTo>
                  <a:cubicBezTo>
                    <a:pt x="126485" y="86137"/>
                    <a:pt x="128684" y="81005"/>
                    <a:pt x="129784" y="74041"/>
                  </a:cubicBezTo>
                  <a:cubicBezTo>
                    <a:pt x="108158" y="79172"/>
                    <a:pt x="90564" y="87969"/>
                    <a:pt x="71505" y="90168"/>
                  </a:cubicBezTo>
                  <a:close/>
                </a:path>
              </a:pathLst>
            </a:custGeom>
            <a:solidFill>
              <a:srgbClr val="A172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BAE10B8-E106-4E5F-AB5F-08FDFC88ADA0}"/>
                </a:ext>
              </a:extLst>
            </p:cNvPr>
            <p:cNvSpPr/>
            <p:nvPr/>
          </p:nvSpPr>
          <p:spPr>
            <a:xfrm>
              <a:off x="12409973" y="5365818"/>
              <a:ext cx="86072" cy="115932"/>
            </a:xfrm>
            <a:custGeom>
              <a:avLst/>
              <a:gdLst>
                <a:gd name="connsiteX0" fmla="*/ 14541 w 86072"/>
                <a:gd name="connsiteY0" fmla="*/ 20160 h 115932"/>
                <a:gd name="connsiteX1" fmla="*/ 81251 w 86072"/>
                <a:gd name="connsiteY1" fmla="*/ 0 h 115932"/>
                <a:gd name="connsiteX2" fmla="*/ 66223 w 86072"/>
                <a:gd name="connsiteY2" fmla="*/ 35554 h 115932"/>
                <a:gd name="connsiteX3" fmla="*/ 86016 w 86072"/>
                <a:gd name="connsiteY3" fmla="*/ 35554 h 115932"/>
                <a:gd name="connsiteX4" fmla="*/ 79418 w 86072"/>
                <a:gd name="connsiteY4" fmla="*/ 67443 h 115932"/>
                <a:gd name="connsiteX5" fmla="*/ 69888 w 86072"/>
                <a:gd name="connsiteY5" fmla="*/ 69642 h 115932"/>
                <a:gd name="connsiteX6" fmla="*/ 65490 w 86072"/>
                <a:gd name="connsiteY6" fmla="*/ 72941 h 115932"/>
                <a:gd name="connsiteX7" fmla="*/ 68056 w 86072"/>
                <a:gd name="connsiteY7" fmla="*/ 80272 h 115932"/>
                <a:gd name="connsiteX8" fmla="*/ 76853 w 86072"/>
                <a:gd name="connsiteY8" fmla="*/ 115826 h 115932"/>
                <a:gd name="connsiteX9" fmla="*/ 61458 w 86072"/>
                <a:gd name="connsiteY9" fmla="*/ 110328 h 115932"/>
                <a:gd name="connsiteX10" fmla="*/ 57793 w 86072"/>
                <a:gd name="connsiteY10" fmla="*/ 101898 h 115932"/>
                <a:gd name="connsiteX11" fmla="*/ 47530 w 86072"/>
                <a:gd name="connsiteY11" fmla="*/ 88702 h 115932"/>
                <a:gd name="connsiteX12" fmla="*/ 43131 w 86072"/>
                <a:gd name="connsiteY12" fmla="*/ 86137 h 115932"/>
                <a:gd name="connsiteX13" fmla="*/ 21872 w 86072"/>
                <a:gd name="connsiteY13" fmla="*/ 80272 h 115932"/>
                <a:gd name="connsiteX14" fmla="*/ 8310 w 86072"/>
                <a:gd name="connsiteY14" fmla="*/ 68909 h 115932"/>
                <a:gd name="connsiteX15" fmla="*/ 3545 w 86072"/>
                <a:gd name="connsiteY15" fmla="*/ 49483 h 115932"/>
                <a:gd name="connsiteX16" fmla="*/ 14541 w 86072"/>
                <a:gd name="connsiteY16" fmla="*/ 20160 h 11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072" h="115932">
                  <a:moveTo>
                    <a:pt x="14541" y="20160"/>
                  </a:moveTo>
                  <a:cubicBezTo>
                    <a:pt x="35067" y="8430"/>
                    <a:pt x="57060" y="2199"/>
                    <a:pt x="81251" y="0"/>
                  </a:cubicBezTo>
                  <a:cubicBezTo>
                    <a:pt x="68056" y="9163"/>
                    <a:pt x="79052" y="27124"/>
                    <a:pt x="66223" y="35554"/>
                  </a:cubicBezTo>
                  <a:cubicBezTo>
                    <a:pt x="73187" y="41419"/>
                    <a:pt x="79785" y="32622"/>
                    <a:pt x="86016" y="35554"/>
                  </a:cubicBezTo>
                  <a:cubicBezTo>
                    <a:pt x="87116" y="46917"/>
                    <a:pt x="71721" y="54614"/>
                    <a:pt x="79418" y="67443"/>
                  </a:cubicBezTo>
                  <a:cubicBezTo>
                    <a:pt x="76119" y="67077"/>
                    <a:pt x="76486" y="81372"/>
                    <a:pt x="69888" y="69642"/>
                  </a:cubicBezTo>
                  <a:cubicBezTo>
                    <a:pt x="68056" y="66710"/>
                    <a:pt x="66590" y="71475"/>
                    <a:pt x="65490" y="72941"/>
                  </a:cubicBezTo>
                  <a:cubicBezTo>
                    <a:pt x="63657" y="76240"/>
                    <a:pt x="64757" y="78439"/>
                    <a:pt x="68056" y="80272"/>
                  </a:cubicBezTo>
                  <a:cubicBezTo>
                    <a:pt x="84550" y="89435"/>
                    <a:pt x="79785" y="102997"/>
                    <a:pt x="76853" y="115826"/>
                  </a:cubicBezTo>
                  <a:cubicBezTo>
                    <a:pt x="69522" y="117292"/>
                    <a:pt x="71721" y="102997"/>
                    <a:pt x="61458" y="110328"/>
                  </a:cubicBezTo>
                  <a:cubicBezTo>
                    <a:pt x="56693" y="113627"/>
                    <a:pt x="56693" y="106296"/>
                    <a:pt x="57793" y="101898"/>
                  </a:cubicBezTo>
                  <a:cubicBezTo>
                    <a:pt x="59992" y="93467"/>
                    <a:pt x="59992" y="86137"/>
                    <a:pt x="47530" y="88702"/>
                  </a:cubicBezTo>
                  <a:cubicBezTo>
                    <a:pt x="46063" y="89069"/>
                    <a:pt x="43131" y="86870"/>
                    <a:pt x="43131" y="86137"/>
                  </a:cubicBezTo>
                  <a:cubicBezTo>
                    <a:pt x="43864" y="55347"/>
                    <a:pt x="28836" y="82471"/>
                    <a:pt x="21872" y="80272"/>
                  </a:cubicBezTo>
                  <a:cubicBezTo>
                    <a:pt x="16007" y="78439"/>
                    <a:pt x="17840" y="69276"/>
                    <a:pt x="8310" y="68909"/>
                  </a:cubicBezTo>
                  <a:cubicBezTo>
                    <a:pt x="4645" y="68909"/>
                    <a:pt x="-5252" y="54248"/>
                    <a:pt x="3545" y="49483"/>
                  </a:cubicBezTo>
                  <a:cubicBezTo>
                    <a:pt x="17473" y="41419"/>
                    <a:pt x="14541" y="31156"/>
                    <a:pt x="14541" y="2016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793CEA2-3179-4EEC-A049-550283D162CA}"/>
                </a:ext>
              </a:extLst>
            </p:cNvPr>
            <p:cNvSpPr/>
            <p:nvPr/>
          </p:nvSpPr>
          <p:spPr>
            <a:xfrm>
              <a:off x="12369888" y="5596295"/>
              <a:ext cx="54626" cy="106575"/>
            </a:xfrm>
            <a:custGeom>
              <a:avLst/>
              <a:gdLst>
                <a:gd name="connsiteX0" fmla="*/ 54626 w 54626"/>
                <a:gd name="connsiteY0" fmla="*/ 3741 h 106575"/>
                <a:gd name="connsiteX1" fmla="*/ 48395 w 54626"/>
                <a:gd name="connsiteY1" fmla="*/ 7040 h 106575"/>
                <a:gd name="connsiteX2" fmla="*/ 31168 w 54626"/>
                <a:gd name="connsiteY2" fmla="*/ 35630 h 106575"/>
                <a:gd name="connsiteX3" fmla="*/ 26769 w 54626"/>
                <a:gd name="connsiteY3" fmla="*/ 64953 h 106575"/>
                <a:gd name="connsiteX4" fmla="*/ 26403 w 54626"/>
                <a:gd name="connsiteY4" fmla="*/ 71551 h 106575"/>
                <a:gd name="connsiteX5" fmla="*/ 35200 w 54626"/>
                <a:gd name="connsiteY5" fmla="*/ 75583 h 106575"/>
                <a:gd name="connsiteX6" fmla="*/ 27136 w 54626"/>
                <a:gd name="connsiteY6" fmla="*/ 103440 h 106575"/>
                <a:gd name="connsiteX7" fmla="*/ 15773 w 54626"/>
                <a:gd name="connsiteY7" fmla="*/ 104906 h 106575"/>
                <a:gd name="connsiteX8" fmla="*/ 9175 w 54626"/>
                <a:gd name="connsiteY8" fmla="*/ 49559 h 106575"/>
                <a:gd name="connsiteX9" fmla="*/ 5877 w 54626"/>
                <a:gd name="connsiteY9" fmla="*/ 7407 h 106575"/>
                <a:gd name="connsiteX10" fmla="*/ 16506 w 54626"/>
                <a:gd name="connsiteY10" fmla="*/ 76 h 106575"/>
                <a:gd name="connsiteX11" fmla="*/ 54626 w 54626"/>
                <a:gd name="connsiteY11" fmla="*/ 3741 h 10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26" h="106575">
                  <a:moveTo>
                    <a:pt x="54626" y="3741"/>
                  </a:moveTo>
                  <a:cubicBezTo>
                    <a:pt x="52427" y="4841"/>
                    <a:pt x="50594" y="6674"/>
                    <a:pt x="48395" y="7040"/>
                  </a:cubicBezTo>
                  <a:cubicBezTo>
                    <a:pt x="28602" y="10339"/>
                    <a:pt x="25670" y="15837"/>
                    <a:pt x="31168" y="35630"/>
                  </a:cubicBezTo>
                  <a:cubicBezTo>
                    <a:pt x="33733" y="45527"/>
                    <a:pt x="43997" y="57623"/>
                    <a:pt x="26769" y="64953"/>
                  </a:cubicBezTo>
                  <a:cubicBezTo>
                    <a:pt x="25670" y="65320"/>
                    <a:pt x="25303" y="69718"/>
                    <a:pt x="26403" y="71551"/>
                  </a:cubicBezTo>
                  <a:cubicBezTo>
                    <a:pt x="28235" y="74850"/>
                    <a:pt x="38499" y="64953"/>
                    <a:pt x="35200" y="75583"/>
                  </a:cubicBezTo>
                  <a:cubicBezTo>
                    <a:pt x="32267" y="84746"/>
                    <a:pt x="25670" y="92444"/>
                    <a:pt x="27136" y="103440"/>
                  </a:cubicBezTo>
                  <a:cubicBezTo>
                    <a:pt x="27502" y="104539"/>
                    <a:pt x="20538" y="108938"/>
                    <a:pt x="15773" y="104906"/>
                  </a:cubicBezTo>
                  <a:cubicBezTo>
                    <a:pt x="-2554" y="89878"/>
                    <a:pt x="-5120" y="69718"/>
                    <a:pt x="9175" y="49559"/>
                  </a:cubicBezTo>
                  <a:cubicBezTo>
                    <a:pt x="23104" y="29399"/>
                    <a:pt x="22371" y="16937"/>
                    <a:pt x="5877" y="7407"/>
                  </a:cubicBezTo>
                  <a:cubicBezTo>
                    <a:pt x="6243" y="442"/>
                    <a:pt x="11008" y="-291"/>
                    <a:pt x="16506" y="76"/>
                  </a:cubicBezTo>
                  <a:cubicBezTo>
                    <a:pt x="28968" y="1176"/>
                    <a:pt x="41797" y="2642"/>
                    <a:pt x="54626" y="3741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3147662A-527C-481C-8AD1-61225863D515}"/>
                </a:ext>
              </a:extLst>
            </p:cNvPr>
            <p:cNvSpPr/>
            <p:nvPr/>
          </p:nvSpPr>
          <p:spPr>
            <a:xfrm>
              <a:off x="12489620" y="5361329"/>
              <a:ext cx="21031" cy="31979"/>
            </a:xfrm>
            <a:custGeom>
              <a:avLst/>
              <a:gdLst>
                <a:gd name="connsiteX0" fmla="*/ 10035 w 21031"/>
                <a:gd name="connsiteY0" fmla="*/ 31980 h 31979"/>
                <a:gd name="connsiteX1" fmla="*/ 3804 w 21031"/>
                <a:gd name="connsiteY1" fmla="*/ 22816 h 31979"/>
                <a:gd name="connsiteX2" fmla="*/ 6369 w 21031"/>
                <a:gd name="connsiteY2" fmla="*/ 1557 h 31979"/>
                <a:gd name="connsiteX3" fmla="*/ 21031 w 21031"/>
                <a:gd name="connsiteY3" fmla="*/ 9254 h 31979"/>
                <a:gd name="connsiteX4" fmla="*/ 10035 w 21031"/>
                <a:gd name="connsiteY4" fmla="*/ 31980 h 3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31" h="31979">
                  <a:moveTo>
                    <a:pt x="10035" y="31980"/>
                  </a:moveTo>
                  <a:cubicBezTo>
                    <a:pt x="4170" y="31613"/>
                    <a:pt x="-5360" y="31247"/>
                    <a:pt x="3804" y="22816"/>
                  </a:cubicBezTo>
                  <a:cubicBezTo>
                    <a:pt x="11868" y="15486"/>
                    <a:pt x="9302" y="9254"/>
                    <a:pt x="6369" y="1557"/>
                  </a:cubicBezTo>
                  <a:cubicBezTo>
                    <a:pt x="15533" y="-3941"/>
                    <a:pt x="16266" y="6689"/>
                    <a:pt x="21031" y="9254"/>
                  </a:cubicBezTo>
                  <a:cubicBezTo>
                    <a:pt x="21031" y="18784"/>
                    <a:pt x="18832" y="27215"/>
                    <a:pt x="10035" y="3198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5BA41E6F-99A2-4FA9-B18D-3E4D6558520E}"/>
                </a:ext>
              </a:extLst>
            </p:cNvPr>
            <p:cNvSpPr/>
            <p:nvPr/>
          </p:nvSpPr>
          <p:spPr>
            <a:xfrm>
              <a:off x="12353039" y="5589040"/>
              <a:ext cx="22725" cy="20948"/>
            </a:xfrm>
            <a:custGeom>
              <a:avLst/>
              <a:gdLst>
                <a:gd name="connsiteX0" fmla="*/ 22725 w 22725"/>
                <a:gd name="connsiteY0" fmla="*/ 14662 h 20948"/>
                <a:gd name="connsiteX1" fmla="*/ 10630 w 22725"/>
                <a:gd name="connsiteY1" fmla="*/ 18693 h 20948"/>
                <a:gd name="connsiteX2" fmla="*/ 0 w 22725"/>
                <a:gd name="connsiteY2" fmla="*/ 0 h 20948"/>
                <a:gd name="connsiteX3" fmla="*/ 22725 w 22725"/>
                <a:gd name="connsiteY3" fmla="*/ 14662 h 2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20948">
                  <a:moveTo>
                    <a:pt x="22725" y="14662"/>
                  </a:moveTo>
                  <a:cubicBezTo>
                    <a:pt x="21626" y="24925"/>
                    <a:pt x="15395" y="19793"/>
                    <a:pt x="10630" y="18693"/>
                  </a:cubicBezTo>
                  <a:cubicBezTo>
                    <a:pt x="-366" y="16494"/>
                    <a:pt x="367" y="8064"/>
                    <a:pt x="0" y="0"/>
                  </a:cubicBezTo>
                  <a:cubicBezTo>
                    <a:pt x="7697" y="4765"/>
                    <a:pt x="15028" y="9897"/>
                    <a:pt x="22725" y="14662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26A50270-4ADA-49D7-8470-BDD6663F4A21}"/>
                </a:ext>
              </a:extLst>
            </p:cNvPr>
            <p:cNvSpPr/>
            <p:nvPr/>
          </p:nvSpPr>
          <p:spPr>
            <a:xfrm>
              <a:off x="12142599" y="4784512"/>
              <a:ext cx="301573" cy="556381"/>
            </a:xfrm>
            <a:custGeom>
              <a:avLst/>
              <a:gdLst>
                <a:gd name="connsiteX0" fmla="*/ 278250 w 301573"/>
                <a:gd name="connsiteY0" fmla="*/ 510931 h 556381"/>
                <a:gd name="connsiteX1" fmla="*/ 222536 w 301573"/>
                <a:gd name="connsiteY1" fmla="*/ 521927 h 556381"/>
                <a:gd name="connsiteX2" fmla="*/ 213739 w 301573"/>
                <a:gd name="connsiteY2" fmla="*/ 514963 h 556381"/>
                <a:gd name="connsiteX3" fmla="*/ 151427 w 301573"/>
                <a:gd name="connsiteY3" fmla="*/ 513497 h 556381"/>
                <a:gd name="connsiteX4" fmla="*/ 109275 w 301573"/>
                <a:gd name="connsiteY4" fmla="*/ 533290 h 556381"/>
                <a:gd name="connsiteX5" fmla="*/ 39267 w 301573"/>
                <a:gd name="connsiteY5" fmla="*/ 547218 h 556381"/>
                <a:gd name="connsiteX6" fmla="*/ 2613 w 301573"/>
                <a:gd name="connsiteY6" fmla="*/ 556382 h 556381"/>
                <a:gd name="connsiteX7" fmla="*/ 47 w 301573"/>
                <a:gd name="connsiteY7" fmla="*/ 555282 h 556381"/>
                <a:gd name="connsiteX8" fmla="*/ 9943 w 301573"/>
                <a:gd name="connsiteY8" fmla="*/ 363949 h 556381"/>
                <a:gd name="connsiteX9" fmla="*/ 19473 w 301573"/>
                <a:gd name="connsiteY9" fmla="*/ 209270 h 556381"/>
                <a:gd name="connsiteX10" fmla="*/ 15441 w 301573"/>
                <a:gd name="connsiteY10" fmla="*/ 168584 h 556381"/>
                <a:gd name="connsiteX11" fmla="*/ 24605 w 301573"/>
                <a:gd name="connsiteY11" fmla="*/ 157588 h 556381"/>
                <a:gd name="connsiteX12" fmla="*/ 42199 w 301573"/>
                <a:gd name="connsiteY12" fmla="*/ 123133 h 556381"/>
                <a:gd name="connsiteX13" fmla="*/ 44031 w 301573"/>
                <a:gd name="connsiteY13" fmla="*/ 114703 h 556381"/>
                <a:gd name="connsiteX14" fmla="*/ 50629 w 301573"/>
                <a:gd name="connsiteY14" fmla="*/ 82447 h 556381"/>
                <a:gd name="connsiteX15" fmla="*/ 72988 w 301573"/>
                <a:gd name="connsiteY15" fmla="*/ 83914 h 556381"/>
                <a:gd name="connsiteX16" fmla="*/ 81785 w 301573"/>
                <a:gd name="connsiteY16" fmla="*/ 89778 h 556381"/>
                <a:gd name="connsiteX17" fmla="*/ 79952 w 301573"/>
                <a:gd name="connsiteY17" fmla="*/ 96009 h 556381"/>
                <a:gd name="connsiteX18" fmla="*/ 64558 w 301573"/>
                <a:gd name="connsiteY18" fmla="*/ 111771 h 556381"/>
                <a:gd name="connsiteX19" fmla="*/ 93514 w 301573"/>
                <a:gd name="connsiteY19" fmla="*/ 116169 h 556381"/>
                <a:gd name="connsiteX20" fmla="*/ 100478 w 301573"/>
                <a:gd name="connsiteY20" fmla="*/ 101141 h 556381"/>
                <a:gd name="connsiteX21" fmla="*/ 109275 w 301573"/>
                <a:gd name="connsiteY21" fmla="*/ 78782 h 556381"/>
                <a:gd name="connsiteX22" fmla="*/ 112941 w 301573"/>
                <a:gd name="connsiteY22" fmla="*/ 52025 h 556381"/>
                <a:gd name="connsiteX23" fmla="*/ 133100 w 301573"/>
                <a:gd name="connsiteY23" fmla="*/ 57156 h 556381"/>
                <a:gd name="connsiteX24" fmla="*/ 135666 w 301573"/>
                <a:gd name="connsiteY24" fmla="*/ 40295 h 556381"/>
                <a:gd name="connsiteX25" fmla="*/ 118072 w 301573"/>
                <a:gd name="connsiteY25" fmla="*/ 37363 h 556381"/>
                <a:gd name="connsiteX26" fmla="*/ 103411 w 301573"/>
                <a:gd name="connsiteY26" fmla="*/ 36630 h 556381"/>
                <a:gd name="connsiteX27" fmla="*/ 113674 w 301573"/>
                <a:gd name="connsiteY27" fmla="*/ 26734 h 556381"/>
                <a:gd name="connsiteX28" fmla="*/ 124303 w 301573"/>
                <a:gd name="connsiteY28" fmla="*/ 20869 h 556381"/>
                <a:gd name="connsiteX29" fmla="*/ 103777 w 301573"/>
                <a:gd name="connsiteY29" fmla="*/ 1442 h 556381"/>
                <a:gd name="connsiteX30" fmla="*/ 122471 w 301573"/>
                <a:gd name="connsiteY30" fmla="*/ 8773 h 556381"/>
                <a:gd name="connsiteX31" fmla="*/ 124303 w 301573"/>
                <a:gd name="connsiteY31" fmla="*/ 11705 h 556381"/>
                <a:gd name="connsiteX32" fmla="*/ 147395 w 301573"/>
                <a:gd name="connsiteY32" fmla="*/ 60822 h 556381"/>
                <a:gd name="connsiteX33" fmla="*/ 165356 w 301573"/>
                <a:gd name="connsiteY33" fmla="*/ 49092 h 556381"/>
                <a:gd name="connsiteX34" fmla="*/ 171587 w 301573"/>
                <a:gd name="connsiteY34" fmla="*/ 61555 h 556381"/>
                <a:gd name="connsiteX35" fmla="*/ 150328 w 301573"/>
                <a:gd name="connsiteY35" fmla="*/ 71085 h 556381"/>
                <a:gd name="connsiteX36" fmla="*/ 186615 w 301573"/>
                <a:gd name="connsiteY36" fmla="*/ 71818 h 556381"/>
                <a:gd name="connsiteX37" fmla="*/ 204575 w 301573"/>
                <a:gd name="connsiteY37" fmla="*/ 60822 h 556381"/>
                <a:gd name="connsiteX38" fmla="*/ 208607 w 301573"/>
                <a:gd name="connsiteY38" fmla="*/ 54224 h 556381"/>
                <a:gd name="connsiteX39" fmla="*/ 200543 w 301573"/>
                <a:gd name="connsiteY39" fmla="*/ 52025 h 556381"/>
                <a:gd name="connsiteX40" fmla="*/ 189181 w 301573"/>
                <a:gd name="connsiteY40" fmla="*/ 48726 h 556381"/>
                <a:gd name="connsiteX41" fmla="*/ 182217 w 301573"/>
                <a:gd name="connsiteY41" fmla="*/ 24901 h 556381"/>
                <a:gd name="connsiteX42" fmla="*/ 175252 w 301573"/>
                <a:gd name="connsiteY42" fmla="*/ 12439 h 556381"/>
                <a:gd name="connsiteX43" fmla="*/ 199444 w 301573"/>
                <a:gd name="connsiteY43" fmla="*/ 9873 h 556381"/>
                <a:gd name="connsiteX44" fmla="*/ 278250 w 301573"/>
                <a:gd name="connsiteY44" fmla="*/ 115069 h 556381"/>
                <a:gd name="connsiteX45" fmla="*/ 263588 w 301573"/>
                <a:gd name="connsiteY45" fmla="*/ 138528 h 556381"/>
                <a:gd name="connsiteX46" fmla="*/ 261389 w 301573"/>
                <a:gd name="connsiteY46" fmla="*/ 122034 h 556381"/>
                <a:gd name="connsiteX47" fmla="*/ 256624 w 301573"/>
                <a:gd name="connsiteY47" fmla="*/ 122034 h 556381"/>
                <a:gd name="connsiteX48" fmla="*/ 228767 w 301573"/>
                <a:gd name="connsiteY48" fmla="*/ 127532 h 556381"/>
                <a:gd name="connsiteX49" fmla="*/ 208974 w 301573"/>
                <a:gd name="connsiteY49" fmla="*/ 129731 h 556381"/>
                <a:gd name="connsiteX50" fmla="*/ 219237 w 301573"/>
                <a:gd name="connsiteY50" fmla="*/ 142193 h 556381"/>
                <a:gd name="connsiteX51" fmla="*/ 234998 w 301573"/>
                <a:gd name="connsiteY51" fmla="*/ 152823 h 556381"/>
                <a:gd name="connsiteX52" fmla="*/ 220703 w 301573"/>
                <a:gd name="connsiteY52" fmla="*/ 164552 h 556381"/>
                <a:gd name="connsiteX53" fmla="*/ 221436 w 301573"/>
                <a:gd name="connsiteY53" fmla="*/ 174815 h 556381"/>
                <a:gd name="connsiteX54" fmla="*/ 228400 w 301573"/>
                <a:gd name="connsiteY54" fmla="*/ 186178 h 556381"/>
                <a:gd name="connsiteX55" fmla="*/ 216305 w 301573"/>
                <a:gd name="connsiteY55" fmla="*/ 209636 h 556381"/>
                <a:gd name="connsiteX56" fmla="*/ 207874 w 301573"/>
                <a:gd name="connsiteY56" fmla="*/ 205238 h 556381"/>
                <a:gd name="connsiteX57" fmla="*/ 174519 w 301573"/>
                <a:gd name="connsiteY57" fmla="*/ 216601 h 556381"/>
                <a:gd name="connsiteX58" fmla="*/ 170854 w 301573"/>
                <a:gd name="connsiteY58" fmla="*/ 232362 h 556381"/>
                <a:gd name="connsiteX59" fmla="*/ 197978 w 301573"/>
                <a:gd name="connsiteY59" fmla="*/ 214768 h 556381"/>
                <a:gd name="connsiteX60" fmla="*/ 230233 w 301573"/>
                <a:gd name="connsiteY60" fmla="*/ 222465 h 556381"/>
                <a:gd name="connsiteX61" fmla="*/ 235731 w 301573"/>
                <a:gd name="connsiteY61" fmla="*/ 201206 h 556381"/>
                <a:gd name="connsiteX62" fmla="*/ 250393 w 301573"/>
                <a:gd name="connsiteY62" fmla="*/ 203039 h 556381"/>
                <a:gd name="connsiteX63" fmla="*/ 247094 w 301573"/>
                <a:gd name="connsiteY63" fmla="*/ 218067 h 556381"/>
                <a:gd name="connsiteX64" fmla="*/ 225468 w 301573"/>
                <a:gd name="connsiteY64" fmla="*/ 261685 h 556381"/>
                <a:gd name="connsiteX65" fmla="*/ 234265 w 301573"/>
                <a:gd name="connsiteY65" fmla="*/ 255454 h 556381"/>
                <a:gd name="connsiteX66" fmla="*/ 245628 w 301573"/>
                <a:gd name="connsiteY66" fmla="*/ 254721 h 556381"/>
                <a:gd name="connsiteX67" fmla="*/ 242695 w 301573"/>
                <a:gd name="connsiteY67" fmla="*/ 265717 h 556381"/>
                <a:gd name="connsiteX68" fmla="*/ 251492 w 301573"/>
                <a:gd name="connsiteY68" fmla="*/ 292474 h 556381"/>
                <a:gd name="connsiteX69" fmla="*/ 261755 w 301573"/>
                <a:gd name="connsiteY69" fmla="*/ 299438 h 556381"/>
                <a:gd name="connsiteX70" fmla="*/ 270186 w 301573"/>
                <a:gd name="connsiteY70" fmla="*/ 302004 h 556381"/>
                <a:gd name="connsiteX71" fmla="*/ 286314 w 301573"/>
                <a:gd name="connsiteY71" fmla="*/ 306403 h 556381"/>
                <a:gd name="connsiteX72" fmla="*/ 287413 w 301573"/>
                <a:gd name="connsiteY72" fmla="*/ 309701 h 556381"/>
                <a:gd name="connsiteX73" fmla="*/ 299876 w 301573"/>
                <a:gd name="connsiteY73" fmla="*/ 325829 h 556381"/>
                <a:gd name="connsiteX74" fmla="*/ 298043 w 301573"/>
                <a:gd name="connsiteY74" fmla="*/ 353319 h 556381"/>
                <a:gd name="connsiteX75" fmla="*/ 284847 w 301573"/>
                <a:gd name="connsiteY75" fmla="*/ 464014 h 556381"/>
                <a:gd name="connsiteX76" fmla="*/ 289612 w 301573"/>
                <a:gd name="connsiteY76" fmla="*/ 506533 h 556381"/>
                <a:gd name="connsiteX77" fmla="*/ 278250 w 301573"/>
                <a:gd name="connsiteY77" fmla="*/ 510931 h 55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1573" h="556381">
                  <a:moveTo>
                    <a:pt x="278250" y="510931"/>
                  </a:moveTo>
                  <a:cubicBezTo>
                    <a:pt x="261389" y="523027"/>
                    <a:pt x="240496" y="516429"/>
                    <a:pt x="222536" y="521927"/>
                  </a:cubicBezTo>
                  <a:cubicBezTo>
                    <a:pt x="222902" y="515330"/>
                    <a:pt x="215205" y="514597"/>
                    <a:pt x="213739" y="514963"/>
                  </a:cubicBezTo>
                  <a:cubicBezTo>
                    <a:pt x="192846" y="520095"/>
                    <a:pt x="171953" y="512031"/>
                    <a:pt x="151427" y="513497"/>
                  </a:cubicBezTo>
                  <a:cubicBezTo>
                    <a:pt x="136033" y="514597"/>
                    <a:pt x="119538" y="518262"/>
                    <a:pt x="109275" y="533290"/>
                  </a:cubicBezTo>
                  <a:cubicBezTo>
                    <a:pt x="86550" y="541354"/>
                    <a:pt x="62725" y="545752"/>
                    <a:pt x="39267" y="547218"/>
                  </a:cubicBezTo>
                  <a:cubicBezTo>
                    <a:pt x="26071" y="548318"/>
                    <a:pt x="13975" y="549418"/>
                    <a:pt x="2613" y="556382"/>
                  </a:cubicBezTo>
                  <a:cubicBezTo>
                    <a:pt x="1880" y="556015"/>
                    <a:pt x="1146" y="555649"/>
                    <a:pt x="47" y="555282"/>
                  </a:cubicBezTo>
                  <a:cubicBezTo>
                    <a:pt x="-686" y="491138"/>
                    <a:pt x="7378" y="427727"/>
                    <a:pt x="9943" y="363949"/>
                  </a:cubicBezTo>
                  <a:cubicBezTo>
                    <a:pt x="11776" y="312267"/>
                    <a:pt x="21673" y="260952"/>
                    <a:pt x="19473" y="209270"/>
                  </a:cubicBezTo>
                  <a:cubicBezTo>
                    <a:pt x="18740" y="195708"/>
                    <a:pt x="13242" y="182512"/>
                    <a:pt x="15441" y="168584"/>
                  </a:cubicBezTo>
                  <a:cubicBezTo>
                    <a:pt x="20207" y="166385"/>
                    <a:pt x="18374" y="159054"/>
                    <a:pt x="24605" y="157588"/>
                  </a:cubicBezTo>
                  <a:cubicBezTo>
                    <a:pt x="42565" y="152456"/>
                    <a:pt x="48796" y="141094"/>
                    <a:pt x="42199" y="123133"/>
                  </a:cubicBezTo>
                  <a:cubicBezTo>
                    <a:pt x="41466" y="120934"/>
                    <a:pt x="42932" y="115069"/>
                    <a:pt x="44031" y="114703"/>
                  </a:cubicBezTo>
                  <a:cubicBezTo>
                    <a:pt x="72622" y="108105"/>
                    <a:pt x="45498" y="94177"/>
                    <a:pt x="50629" y="82447"/>
                  </a:cubicBezTo>
                  <a:cubicBezTo>
                    <a:pt x="56494" y="80248"/>
                    <a:pt x="64924" y="99308"/>
                    <a:pt x="72988" y="83914"/>
                  </a:cubicBezTo>
                  <a:cubicBezTo>
                    <a:pt x="75920" y="85746"/>
                    <a:pt x="79586" y="87212"/>
                    <a:pt x="81785" y="89778"/>
                  </a:cubicBezTo>
                  <a:cubicBezTo>
                    <a:pt x="83618" y="91611"/>
                    <a:pt x="82151" y="94910"/>
                    <a:pt x="79952" y="96009"/>
                  </a:cubicBezTo>
                  <a:cubicBezTo>
                    <a:pt x="72622" y="99675"/>
                    <a:pt x="59060" y="101141"/>
                    <a:pt x="64558" y="111771"/>
                  </a:cubicBezTo>
                  <a:cubicBezTo>
                    <a:pt x="69689" y="122034"/>
                    <a:pt x="83984" y="111404"/>
                    <a:pt x="93514" y="116169"/>
                  </a:cubicBezTo>
                  <a:cubicBezTo>
                    <a:pt x="91682" y="109571"/>
                    <a:pt x="116606" y="116169"/>
                    <a:pt x="100478" y="101141"/>
                  </a:cubicBezTo>
                  <a:cubicBezTo>
                    <a:pt x="94980" y="96009"/>
                    <a:pt x="108176" y="88312"/>
                    <a:pt x="109275" y="78782"/>
                  </a:cubicBezTo>
                  <a:cubicBezTo>
                    <a:pt x="110009" y="71451"/>
                    <a:pt x="113674" y="63754"/>
                    <a:pt x="112941" y="52025"/>
                  </a:cubicBezTo>
                  <a:cubicBezTo>
                    <a:pt x="119905" y="62654"/>
                    <a:pt x="127236" y="62654"/>
                    <a:pt x="133100" y="57156"/>
                  </a:cubicBezTo>
                  <a:cubicBezTo>
                    <a:pt x="137132" y="53124"/>
                    <a:pt x="139332" y="45060"/>
                    <a:pt x="135666" y="40295"/>
                  </a:cubicBezTo>
                  <a:cubicBezTo>
                    <a:pt x="131634" y="34797"/>
                    <a:pt x="125403" y="31132"/>
                    <a:pt x="118072" y="37363"/>
                  </a:cubicBezTo>
                  <a:cubicBezTo>
                    <a:pt x="112941" y="41762"/>
                    <a:pt x="104510" y="39929"/>
                    <a:pt x="103411" y="36630"/>
                  </a:cubicBezTo>
                  <a:cubicBezTo>
                    <a:pt x="101578" y="30765"/>
                    <a:pt x="107443" y="27467"/>
                    <a:pt x="113674" y="26734"/>
                  </a:cubicBezTo>
                  <a:cubicBezTo>
                    <a:pt x="116606" y="26367"/>
                    <a:pt x="119172" y="23801"/>
                    <a:pt x="124303" y="20869"/>
                  </a:cubicBezTo>
                  <a:cubicBezTo>
                    <a:pt x="114407" y="17570"/>
                    <a:pt x="110742" y="10606"/>
                    <a:pt x="103777" y="1442"/>
                  </a:cubicBezTo>
                  <a:cubicBezTo>
                    <a:pt x="112941" y="2909"/>
                    <a:pt x="121005" y="-6255"/>
                    <a:pt x="122471" y="8773"/>
                  </a:cubicBezTo>
                  <a:cubicBezTo>
                    <a:pt x="122471" y="9873"/>
                    <a:pt x="123570" y="10972"/>
                    <a:pt x="124303" y="11705"/>
                  </a:cubicBezTo>
                  <a:cubicBezTo>
                    <a:pt x="145929" y="34064"/>
                    <a:pt x="145929" y="34064"/>
                    <a:pt x="147395" y="60822"/>
                  </a:cubicBezTo>
                  <a:cubicBezTo>
                    <a:pt x="153993" y="56790"/>
                    <a:pt x="156559" y="45427"/>
                    <a:pt x="165356" y="49092"/>
                  </a:cubicBezTo>
                  <a:cubicBezTo>
                    <a:pt x="168288" y="50192"/>
                    <a:pt x="173053" y="55324"/>
                    <a:pt x="171587" y="61555"/>
                  </a:cubicBezTo>
                  <a:cubicBezTo>
                    <a:pt x="169021" y="71451"/>
                    <a:pt x="162790" y="74750"/>
                    <a:pt x="150328" y="71085"/>
                  </a:cubicBezTo>
                  <a:cubicBezTo>
                    <a:pt x="164623" y="85013"/>
                    <a:pt x="175619" y="80615"/>
                    <a:pt x="186615" y="71818"/>
                  </a:cubicBezTo>
                  <a:cubicBezTo>
                    <a:pt x="192113" y="67419"/>
                    <a:pt x="198344" y="64120"/>
                    <a:pt x="204575" y="60822"/>
                  </a:cubicBezTo>
                  <a:cubicBezTo>
                    <a:pt x="207508" y="59356"/>
                    <a:pt x="210440" y="57523"/>
                    <a:pt x="208607" y="54224"/>
                  </a:cubicBezTo>
                  <a:cubicBezTo>
                    <a:pt x="207141" y="50925"/>
                    <a:pt x="202743" y="50559"/>
                    <a:pt x="200543" y="52025"/>
                  </a:cubicBezTo>
                  <a:cubicBezTo>
                    <a:pt x="194679" y="56790"/>
                    <a:pt x="188814" y="55690"/>
                    <a:pt x="189181" y="48726"/>
                  </a:cubicBezTo>
                  <a:cubicBezTo>
                    <a:pt x="189547" y="39562"/>
                    <a:pt x="168655" y="37363"/>
                    <a:pt x="182217" y="24901"/>
                  </a:cubicBezTo>
                  <a:cubicBezTo>
                    <a:pt x="185515" y="21969"/>
                    <a:pt x="184782" y="20869"/>
                    <a:pt x="175252" y="12439"/>
                  </a:cubicBezTo>
                  <a:cubicBezTo>
                    <a:pt x="182950" y="8040"/>
                    <a:pt x="192846" y="23068"/>
                    <a:pt x="199444" y="9873"/>
                  </a:cubicBezTo>
                  <a:cubicBezTo>
                    <a:pt x="239763" y="34431"/>
                    <a:pt x="263588" y="71451"/>
                    <a:pt x="278250" y="115069"/>
                  </a:cubicBezTo>
                  <a:cubicBezTo>
                    <a:pt x="275684" y="126799"/>
                    <a:pt x="275684" y="126799"/>
                    <a:pt x="263588" y="138528"/>
                  </a:cubicBezTo>
                  <a:cubicBezTo>
                    <a:pt x="255524" y="134129"/>
                    <a:pt x="263222" y="127165"/>
                    <a:pt x="261389" y="122034"/>
                  </a:cubicBezTo>
                  <a:cubicBezTo>
                    <a:pt x="259556" y="120201"/>
                    <a:pt x="257724" y="120201"/>
                    <a:pt x="256624" y="122034"/>
                  </a:cubicBezTo>
                  <a:cubicBezTo>
                    <a:pt x="249660" y="134496"/>
                    <a:pt x="244162" y="151357"/>
                    <a:pt x="228767" y="127532"/>
                  </a:cubicBezTo>
                  <a:cubicBezTo>
                    <a:pt x="226568" y="123866"/>
                    <a:pt x="213006" y="122400"/>
                    <a:pt x="208974" y="129731"/>
                  </a:cubicBezTo>
                  <a:cubicBezTo>
                    <a:pt x="204942" y="137428"/>
                    <a:pt x="214472" y="139994"/>
                    <a:pt x="219237" y="142193"/>
                  </a:cubicBezTo>
                  <a:cubicBezTo>
                    <a:pt x="225468" y="145126"/>
                    <a:pt x="234265" y="147325"/>
                    <a:pt x="234998" y="152823"/>
                  </a:cubicBezTo>
                  <a:cubicBezTo>
                    <a:pt x="236098" y="160520"/>
                    <a:pt x="227301" y="161986"/>
                    <a:pt x="220703" y="164552"/>
                  </a:cubicBezTo>
                  <a:cubicBezTo>
                    <a:pt x="212273" y="167484"/>
                    <a:pt x="217404" y="171883"/>
                    <a:pt x="221436" y="174815"/>
                  </a:cubicBezTo>
                  <a:cubicBezTo>
                    <a:pt x="225835" y="177747"/>
                    <a:pt x="232066" y="181779"/>
                    <a:pt x="228400" y="186178"/>
                  </a:cubicBezTo>
                  <a:cubicBezTo>
                    <a:pt x="222169" y="193509"/>
                    <a:pt x="221436" y="202672"/>
                    <a:pt x="216305" y="209636"/>
                  </a:cubicBezTo>
                  <a:cubicBezTo>
                    <a:pt x="213006" y="214035"/>
                    <a:pt x="210807" y="206704"/>
                    <a:pt x="207874" y="205238"/>
                  </a:cubicBezTo>
                  <a:cubicBezTo>
                    <a:pt x="193213" y="198274"/>
                    <a:pt x="181483" y="197907"/>
                    <a:pt x="174519" y="216601"/>
                  </a:cubicBezTo>
                  <a:cubicBezTo>
                    <a:pt x="172687" y="222099"/>
                    <a:pt x="171953" y="227230"/>
                    <a:pt x="170854" y="232362"/>
                  </a:cubicBezTo>
                  <a:cubicBezTo>
                    <a:pt x="185149" y="234561"/>
                    <a:pt x="186248" y="216967"/>
                    <a:pt x="197978" y="214768"/>
                  </a:cubicBezTo>
                  <a:cubicBezTo>
                    <a:pt x="209340" y="212569"/>
                    <a:pt x="219237" y="214401"/>
                    <a:pt x="230233" y="222465"/>
                  </a:cubicBezTo>
                  <a:cubicBezTo>
                    <a:pt x="227667" y="213302"/>
                    <a:pt x="226568" y="205971"/>
                    <a:pt x="235731" y="201206"/>
                  </a:cubicBezTo>
                  <a:cubicBezTo>
                    <a:pt x="241596" y="198274"/>
                    <a:pt x="246361" y="197174"/>
                    <a:pt x="250393" y="203039"/>
                  </a:cubicBezTo>
                  <a:cubicBezTo>
                    <a:pt x="254791" y="209270"/>
                    <a:pt x="254058" y="212935"/>
                    <a:pt x="247094" y="218067"/>
                  </a:cubicBezTo>
                  <a:cubicBezTo>
                    <a:pt x="233166" y="228696"/>
                    <a:pt x="226934" y="244091"/>
                    <a:pt x="225468" y="261685"/>
                  </a:cubicBezTo>
                  <a:cubicBezTo>
                    <a:pt x="231333" y="262418"/>
                    <a:pt x="231699" y="257286"/>
                    <a:pt x="234265" y="255454"/>
                  </a:cubicBezTo>
                  <a:cubicBezTo>
                    <a:pt x="237930" y="252521"/>
                    <a:pt x="241596" y="249956"/>
                    <a:pt x="245628" y="254721"/>
                  </a:cubicBezTo>
                  <a:cubicBezTo>
                    <a:pt x="249660" y="259486"/>
                    <a:pt x="245628" y="262784"/>
                    <a:pt x="242695" y="265717"/>
                  </a:cubicBezTo>
                  <a:cubicBezTo>
                    <a:pt x="229867" y="279645"/>
                    <a:pt x="231699" y="285876"/>
                    <a:pt x="251492" y="292474"/>
                  </a:cubicBezTo>
                  <a:cubicBezTo>
                    <a:pt x="255524" y="293940"/>
                    <a:pt x="261389" y="294673"/>
                    <a:pt x="261755" y="299438"/>
                  </a:cubicBezTo>
                  <a:cubicBezTo>
                    <a:pt x="262855" y="309335"/>
                    <a:pt x="265054" y="305303"/>
                    <a:pt x="270186" y="302004"/>
                  </a:cubicBezTo>
                  <a:cubicBezTo>
                    <a:pt x="275684" y="298705"/>
                    <a:pt x="285947" y="286609"/>
                    <a:pt x="286314" y="306403"/>
                  </a:cubicBezTo>
                  <a:cubicBezTo>
                    <a:pt x="286314" y="307502"/>
                    <a:pt x="287413" y="309701"/>
                    <a:pt x="287413" y="309701"/>
                  </a:cubicBezTo>
                  <a:cubicBezTo>
                    <a:pt x="302075" y="307136"/>
                    <a:pt x="303541" y="316299"/>
                    <a:pt x="299876" y="325829"/>
                  </a:cubicBezTo>
                  <a:cubicBezTo>
                    <a:pt x="296210" y="335359"/>
                    <a:pt x="299509" y="344523"/>
                    <a:pt x="298043" y="353319"/>
                  </a:cubicBezTo>
                  <a:cubicBezTo>
                    <a:pt x="292178" y="389973"/>
                    <a:pt x="288513" y="426994"/>
                    <a:pt x="284847" y="464014"/>
                  </a:cubicBezTo>
                  <a:cubicBezTo>
                    <a:pt x="283381" y="479409"/>
                    <a:pt x="279716" y="492971"/>
                    <a:pt x="289612" y="506533"/>
                  </a:cubicBezTo>
                  <a:cubicBezTo>
                    <a:pt x="285214" y="507632"/>
                    <a:pt x="280815" y="506533"/>
                    <a:pt x="278250" y="510931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7FD91416-8A0B-422D-9D6C-16C2277EADF9}"/>
                </a:ext>
              </a:extLst>
            </p:cNvPr>
            <p:cNvSpPr/>
            <p:nvPr/>
          </p:nvSpPr>
          <p:spPr>
            <a:xfrm>
              <a:off x="12397757" y="4935135"/>
              <a:ext cx="62678" cy="138607"/>
            </a:xfrm>
            <a:custGeom>
              <a:avLst/>
              <a:gdLst>
                <a:gd name="connsiteX0" fmla="*/ 41785 w 62678"/>
                <a:gd name="connsiteY0" fmla="*/ 0 h 138607"/>
                <a:gd name="connsiteX1" fmla="*/ 45817 w 62678"/>
                <a:gd name="connsiteY1" fmla="*/ 26024 h 138607"/>
                <a:gd name="connsiteX2" fmla="*/ 59746 w 62678"/>
                <a:gd name="connsiteY2" fmla="*/ 55347 h 138607"/>
                <a:gd name="connsiteX3" fmla="*/ 61945 w 62678"/>
                <a:gd name="connsiteY3" fmla="*/ 59379 h 138607"/>
                <a:gd name="connsiteX4" fmla="*/ 57180 w 62678"/>
                <a:gd name="connsiteY4" fmla="*/ 89802 h 138607"/>
                <a:gd name="connsiteX5" fmla="*/ 62678 w 62678"/>
                <a:gd name="connsiteY5" fmla="*/ 112527 h 138607"/>
                <a:gd name="connsiteX6" fmla="*/ 48383 w 62678"/>
                <a:gd name="connsiteY6" fmla="*/ 112161 h 138607"/>
                <a:gd name="connsiteX7" fmla="*/ 52782 w 62678"/>
                <a:gd name="connsiteY7" fmla="*/ 128655 h 138607"/>
                <a:gd name="connsiteX8" fmla="*/ 51682 w 62678"/>
                <a:gd name="connsiteY8" fmla="*/ 134520 h 138607"/>
                <a:gd name="connsiteX9" fmla="*/ 39953 w 62678"/>
                <a:gd name="connsiteY9" fmla="*/ 137819 h 138607"/>
                <a:gd name="connsiteX10" fmla="*/ 11363 w 62678"/>
                <a:gd name="connsiteY10" fmla="*/ 127922 h 138607"/>
                <a:gd name="connsiteX11" fmla="*/ 2199 w 62678"/>
                <a:gd name="connsiteY11" fmla="*/ 93101 h 138607"/>
                <a:gd name="connsiteX12" fmla="*/ 15395 w 62678"/>
                <a:gd name="connsiteY12" fmla="*/ 87969 h 138607"/>
                <a:gd name="connsiteX13" fmla="*/ 24925 w 62678"/>
                <a:gd name="connsiteY13" fmla="*/ 81738 h 138607"/>
                <a:gd name="connsiteX14" fmla="*/ 22725 w 62678"/>
                <a:gd name="connsiteY14" fmla="*/ 70009 h 138607"/>
                <a:gd name="connsiteX15" fmla="*/ 21259 w 62678"/>
                <a:gd name="connsiteY15" fmla="*/ 45817 h 138607"/>
                <a:gd name="connsiteX16" fmla="*/ 11363 w 62678"/>
                <a:gd name="connsiteY16" fmla="*/ 45451 h 138607"/>
                <a:gd name="connsiteX17" fmla="*/ 0 w 62678"/>
                <a:gd name="connsiteY17" fmla="*/ 46550 h 138607"/>
                <a:gd name="connsiteX18" fmla="*/ 32989 w 62678"/>
                <a:gd name="connsiteY18" fmla="*/ 31522 h 138607"/>
                <a:gd name="connsiteX19" fmla="*/ 41052 w 62678"/>
                <a:gd name="connsiteY19" fmla="*/ 26024 h 138607"/>
                <a:gd name="connsiteX20" fmla="*/ 33355 w 62678"/>
                <a:gd name="connsiteY20" fmla="*/ 17594 h 138607"/>
                <a:gd name="connsiteX21" fmla="*/ 20160 w 62678"/>
                <a:gd name="connsiteY21" fmla="*/ 13928 h 138607"/>
                <a:gd name="connsiteX22" fmla="*/ 33721 w 62678"/>
                <a:gd name="connsiteY22" fmla="*/ 8430 h 138607"/>
                <a:gd name="connsiteX23" fmla="*/ 41785 w 62678"/>
                <a:gd name="connsiteY23" fmla="*/ 0 h 13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678" h="138607">
                  <a:moveTo>
                    <a:pt x="41785" y="0"/>
                  </a:moveTo>
                  <a:cubicBezTo>
                    <a:pt x="43252" y="8797"/>
                    <a:pt x="44351" y="17227"/>
                    <a:pt x="45817" y="26024"/>
                  </a:cubicBezTo>
                  <a:cubicBezTo>
                    <a:pt x="48383" y="36654"/>
                    <a:pt x="41785" y="51682"/>
                    <a:pt x="59746" y="55347"/>
                  </a:cubicBezTo>
                  <a:cubicBezTo>
                    <a:pt x="60845" y="55714"/>
                    <a:pt x="61945" y="59379"/>
                    <a:pt x="61945" y="59379"/>
                  </a:cubicBezTo>
                  <a:cubicBezTo>
                    <a:pt x="49483" y="68543"/>
                    <a:pt x="60845" y="85404"/>
                    <a:pt x="57180" y="89802"/>
                  </a:cubicBezTo>
                  <a:cubicBezTo>
                    <a:pt x="45451" y="102997"/>
                    <a:pt x="61579" y="105197"/>
                    <a:pt x="62678" y="112527"/>
                  </a:cubicBezTo>
                  <a:cubicBezTo>
                    <a:pt x="57180" y="116926"/>
                    <a:pt x="51315" y="105563"/>
                    <a:pt x="48383" y="112161"/>
                  </a:cubicBezTo>
                  <a:cubicBezTo>
                    <a:pt x="46184" y="116926"/>
                    <a:pt x="41785" y="125356"/>
                    <a:pt x="52782" y="128655"/>
                  </a:cubicBezTo>
                  <a:cubicBezTo>
                    <a:pt x="56080" y="129755"/>
                    <a:pt x="53148" y="132687"/>
                    <a:pt x="51682" y="134520"/>
                  </a:cubicBezTo>
                  <a:cubicBezTo>
                    <a:pt x="48383" y="138185"/>
                    <a:pt x="44718" y="139651"/>
                    <a:pt x="39953" y="137819"/>
                  </a:cubicBezTo>
                  <a:cubicBezTo>
                    <a:pt x="30423" y="134153"/>
                    <a:pt x="19793" y="131954"/>
                    <a:pt x="11363" y="127922"/>
                  </a:cubicBezTo>
                  <a:cubicBezTo>
                    <a:pt x="-1100" y="121691"/>
                    <a:pt x="1833" y="105930"/>
                    <a:pt x="2199" y="93101"/>
                  </a:cubicBezTo>
                  <a:cubicBezTo>
                    <a:pt x="2566" y="82105"/>
                    <a:pt x="9896" y="86503"/>
                    <a:pt x="15395" y="87969"/>
                  </a:cubicBezTo>
                  <a:cubicBezTo>
                    <a:pt x="21626" y="89802"/>
                    <a:pt x="23092" y="85404"/>
                    <a:pt x="24925" y="81738"/>
                  </a:cubicBezTo>
                  <a:cubicBezTo>
                    <a:pt x="27124" y="77340"/>
                    <a:pt x="26391" y="73308"/>
                    <a:pt x="22725" y="70009"/>
                  </a:cubicBezTo>
                  <a:cubicBezTo>
                    <a:pt x="10996" y="58646"/>
                    <a:pt x="10996" y="58646"/>
                    <a:pt x="21259" y="45817"/>
                  </a:cubicBezTo>
                  <a:cubicBezTo>
                    <a:pt x="18327" y="41785"/>
                    <a:pt x="14662" y="45817"/>
                    <a:pt x="11363" y="45451"/>
                  </a:cubicBezTo>
                  <a:cubicBezTo>
                    <a:pt x="8431" y="45084"/>
                    <a:pt x="5498" y="45817"/>
                    <a:pt x="0" y="46550"/>
                  </a:cubicBezTo>
                  <a:cubicBezTo>
                    <a:pt x="9163" y="33722"/>
                    <a:pt x="16128" y="22359"/>
                    <a:pt x="32989" y="31522"/>
                  </a:cubicBezTo>
                  <a:cubicBezTo>
                    <a:pt x="38853" y="34455"/>
                    <a:pt x="41052" y="31522"/>
                    <a:pt x="41052" y="26024"/>
                  </a:cubicBezTo>
                  <a:cubicBezTo>
                    <a:pt x="41052" y="20893"/>
                    <a:pt x="41785" y="15395"/>
                    <a:pt x="33355" y="17594"/>
                  </a:cubicBezTo>
                  <a:cubicBezTo>
                    <a:pt x="28223" y="19060"/>
                    <a:pt x="20160" y="22359"/>
                    <a:pt x="20160" y="13928"/>
                  </a:cubicBezTo>
                  <a:cubicBezTo>
                    <a:pt x="19793" y="5865"/>
                    <a:pt x="26391" y="5498"/>
                    <a:pt x="33721" y="8430"/>
                  </a:cubicBezTo>
                  <a:cubicBezTo>
                    <a:pt x="39953" y="10630"/>
                    <a:pt x="37020" y="733"/>
                    <a:pt x="41785" y="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6CE36008-FB07-400F-929B-387EA55BA7BF}"/>
                </a:ext>
              </a:extLst>
            </p:cNvPr>
            <p:cNvSpPr/>
            <p:nvPr/>
          </p:nvSpPr>
          <p:spPr>
            <a:xfrm>
              <a:off x="10435026" y="4799149"/>
              <a:ext cx="871837" cy="571922"/>
            </a:xfrm>
            <a:custGeom>
              <a:avLst/>
              <a:gdLst>
                <a:gd name="connsiteX0" fmla="*/ 615334 w 871837"/>
                <a:gd name="connsiteY0" fmla="*/ 571800 h 571922"/>
                <a:gd name="connsiteX1" fmla="*/ 592609 w 871837"/>
                <a:gd name="connsiteY1" fmla="*/ 564103 h 571922"/>
                <a:gd name="connsiteX2" fmla="*/ 584912 w 871837"/>
                <a:gd name="connsiteY2" fmla="*/ 560438 h 571922"/>
                <a:gd name="connsiteX3" fmla="*/ 482281 w 871837"/>
                <a:gd name="connsiteY3" fmla="*/ 523417 h 571922"/>
                <a:gd name="connsiteX4" fmla="*/ 423635 w 871837"/>
                <a:gd name="connsiteY4" fmla="*/ 522684 h 571922"/>
                <a:gd name="connsiteX5" fmla="*/ 408973 w 871837"/>
                <a:gd name="connsiteY5" fmla="*/ 517186 h 571922"/>
                <a:gd name="connsiteX6" fmla="*/ 353992 w 871837"/>
                <a:gd name="connsiteY6" fmla="*/ 503624 h 571922"/>
                <a:gd name="connsiteX7" fmla="*/ 337865 w 871837"/>
                <a:gd name="connsiteY7" fmla="*/ 518286 h 571922"/>
                <a:gd name="connsiteX8" fmla="*/ 319904 w 871837"/>
                <a:gd name="connsiteY8" fmla="*/ 505457 h 571922"/>
                <a:gd name="connsiteX9" fmla="*/ 314773 w 871837"/>
                <a:gd name="connsiteY9" fmla="*/ 518652 h 571922"/>
                <a:gd name="connsiteX10" fmla="*/ 307442 w 871837"/>
                <a:gd name="connsiteY10" fmla="*/ 518652 h 571922"/>
                <a:gd name="connsiteX11" fmla="*/ 205911 w 871837"/>
                <a:gd name="connsiteY11" fmla="*/ 480166 h 571922"/>
                <a:gd name="connsiteX12" fmla="*/ 178787 w 871837"/>
                <a:gd name="connsiteY12" fmla="*/ 438380 h 571922"/>
                <a:gd name="connsiteX13" fmla="*/ 193448 w 871837"/>
                <a:gd name="connsiteY13" fmla="*/ 403193 h 571922"/>
                <a:gd name="connsiteX14" fmla="*/ 228636 w 871837"/>
                <a:gd name="connsiteY14" fmla="*/ 392929 h 571922"/>
                <a:gd name="connsiteX15" fmla="*/ 206277 w 871837"/>
                <a:gd name="connsiteY15" fmla="*/ 343813 h 571922"/>
                <a:gd name="connsiteX16" fmla="*/ 183185 w 871837"/>
                <a:gd name="connsiteY16" fmla="*/ 332451 h 571922"/>
                <a:gd name="connsiteX17" fmla="*/ 141767 w 871837"/>
                <a:gd name="connsiteY17" fmla="*/ 340514 h 571922"/>
                <a:gd name="connsiteX18" fmla="*/ 134069 w 871837"/>
                <a:gd name="connsiteY18" fmla="*/ 352977 h 571922"/>
                <a:gd name="connsiteX19" fmla="*/ 132236 w 871837"/>
                <a:gd name="connsiteY19" fmla="*/ 366172 h 571922"/>
                <a:gd name="connsiteX20" fmla="*/ 135902 w 871837"/>
                <a:gd name="connsiteY20" fmla="*/ 392196 h 571922"/>
                <a:gd name="connsiteX21" fmla="*/ 139934 w 871837"/>
                <a:gd name="connsiteY21" fmla="*/ 416754 h 571922"/>
                <a:gd name="connsiteX22" fmla="*/ 143966 w 871837"/>
                <a:gd name="connsiteY22" fmla="*/ 425185 h 571922"/>
                <a:gd name="connsiteX23" fmla="*/ 136268 w 871837"/>
                <a:gd name="connsiteY23" fmla="*/ 449010 h 571922"/>
                <a:gd name="connsiteX24" fmla="*/ 116842 w 871837"/>
                <a:gd name="connsiteY24" fmla="*/ 436181 h 571922"/>
                <a:gd name="connsiteX25" fmla="*/ 106579 w 871837"/>
                <a:gd name="connsiteY25" fmla="*/ 375702 h 571922"/>
                <a:gd name="connsiteX26" fmla="*/ 101447 w 871837"/>
                <a:gd name="connsiteY26" fmla="*/ 293597 h 571922"/>
                <a:gd name="connsiteX27" fmla="*/ 109878 w 871837"/>
                <a:gd name="connsiteY27" fmla="*/ 255844 h 571922"/>
                <a:gd name="connsiteX28" fmla="*/ 124539 w 871837"/>
                <a:gd name="connsiteY28" fmla="*/ 247047 h 571922"/>
                <a:gd name="connsiteX29" fmla="*/ 134802 w 871837"/>
                <a:gd name="connsiteY29" fmla="*/ 262442 h 571922"/>
                <a:gd name="connsiteX30" fmla="*/ 135169 w 871837"/>
                <a:gd name="connsiteY30" fmla="*/ 287000 h 571922"/>
                <a:gd name="connsiteX31" fmla="*/ 130770 w 871837"/>
                <a:gd name="connsiteY31" fmla="*/ 296896 h 571922"/>
                <a:gd name="connsiteX32" fmla="*/ 163759 w 871837"/>
                <a:gd name="connsiteY32" fmla="*/ 250712 h 571922"/>
                <a:gd name="connsiteX33" fmla="*/ 164492 w 871837"/>
                <a:gd name="connsiteY33" fmla="*/ 237884 h 571922"/>
                <a:gd name="connsiteX34" fmla="*/ 152763 w 871837"/>
                <a:gd name="connsiteY34" fmla="*/ 242649 h 571922"/>
                <a:gd name="connsiteX35" fmla="*/ 126005 w 871837"/>
                <a:gd name="connsiteY35" fmla="*/ 248513 h 571922"/>
                <a:gd name="connsiteX36" fmla="*/ 142133 w 871837"/>
                <a:gd name="connsiteY36" fmla="*/ 207827 h 571922"/>
                <a:gd name="connsiteX37" fmla="*/ 123440 w 871837"/>
                <a:gd name="connsiteY37" fmla="*/ 189867 h 571922"/>
                <a:gd name="connsiteX38" fmla="*/ 106945 w 871837"/>
                <a:gd name="connsiteY38" fmla="*/ 136719 h 571922"/>
                <a:gd name="connsiteX39" fmla="*/ 100714 w 871837"/>
                <a:gd name="connsiteY39" fmla="*/ 126456 h 571922"/>
                <a:gd name="connsiteX40" fmla="*/ 93017 w 871837"/>
                <a:gd name="connsiteY40" fmla="*/ 136352 h 571922"/>
                <a:gd name="connsiteX41" fmla="*/ 82021 w 871837"/>
                <a:gd name="connsiteY41" fmla="*/ 152480 h 571922"/>
                <a:gd name="connsiteX42" fmla="*/ 67726 w 871837"/>
                <a:gd name="connsiteY42" fmla="*/ 145516 h 571922"/>
                <a:gd name="connsiteX43" fmla="*/ 58562 w 871837"/>
                <a:gd name="connsiteY43" fmla="*/ 136352 h 571922"/>
                <a:gd name="connsiteX44" fmla="*/ 52698 w 871837"/>
                <a:gd name="connsiteY44" fmla="*/ 99332 h 571922"/>
                <a:gd name="connsiteX45" fmla="*/ 48666 w 871837"/>
                <a:gd name="connsiteY45" fmla="*/ 76240 h 571922"/>
                <a:gd name="connsiteX46" fmla="*/ 39502 w 871837"/>
                <a:gd name="connsiteY46" fmla="*/ 67077 h 571922"/>
                <a:gd name="connsiteX47" fmla="*/ 34004 w 871837"/>
                <a:gd name="connsiteY47" fmla="*/ 79905 h 571922"/>
                <a:gd name="connsiteX48" fmla="*/ 9813 w 871837"/>
                <a:gd name="connsiteY48" fmla="*/ 90535 h 571922"/>
                <a:gd name="connsiteX49" fmla="*/ 1016 w 871837"/>
                <a:gd name="connsiteY49" fmla="*/ 71842 h 571922"/>
                <a:gd name="connsiteX50" fmla="*/ 8713 w 871837"/>
                <a:gd name="connsiteY50" fmla="*/ 36654 h 571922"/>
                <a:gd name="connsiteX51" fmla="*/ 21908 w 871837"/>
                <a:gd name="connsiteY51" fmla="*/ 8064 h 571922"/>
                <a:gd name="connsiteX52" fmla="*/ 51965 w 871837"/>
                <a:gd name="connsiteY52" fmla="*/ 0 h 571922"/>
                <a:gd name="connsiteX53" fmla="*/ 59662 w 871837"/>
                <a:gd name="connsiteY53" fmla="*/ 4032 h 571922"/>
                <a:gd name="connsiteX54" fmla="*/ 37670 w 871837"/>
                <a:gd name="connsiteY54" fmla="*/ 28957 h 571922"/>
                <a:gd name="connsiteX55" fmla="*/ 60395 w 871837"/>
                <a:gd name="connsiteY55" fmla="*/ 48750 h 571922"/>
                <a:gd name="connsiteX56" fmla="*/ 91917 w 871837"/>
                <a:gd name="connsiteY56" fmla="*/ 53515 h 571922"/>
                <a:gd name="connsiteX57" fmla="*/ 107312 w 871837"/>
                <a:gd name="connsiteY57" fmla="*/ 47284 h 571922"/>
                <a:gd name="connsiteX58" fmla="*/ 127105 w 871837"/>
                <a:gd name="connsiteY58" fmla="*/ 61212 h 571922"/>
                <a:gd name="connsiteX59" fmla="*/ 127471 w 871837"/>
                <a:gd name="connsiteY59" fmla="*/ 70742 h 571922"/>
                <a:gd name="connsiteX60" fmla="*/ 164125 w 871837"/>
                <a:gd name="connsiteY60" fmla="*/ 127556 h 571922"/>
                <a:gd name="connsiteX61" fmla="*/ 178054 w 871837"/>
                <a:gd name="connsiteY61" fmla="*/ 136352 h 571922"/>
                <a:gd name="connsiteX62" fmla="*/ 210309 w 871837"/>
                <a:gd name="connsiteY62" fmla="*/ 186202 h 571922"/>
                <a:gd name="connsiteX63" fmla="*/ 199680 w 871837"/>
                <a:gd name="connsiteY63" fmla="*/ 236417 h 571922"/>
                <a:gd name="connsiteX64" fmla="*/ 198580 w 871837"/>
                <a:gd name="connsiteY64" fmla="*/ 264274 h 571922"/>
                <a:gd name="connsiteX65" fmla="*/ 214341 w 871837"/>
                <a:gd name="connsiteY65" fmla="*/ 289199 h 571922"/>
                <a:gd name="connsiteX66" fmla="*/ 244764 w 871837"/>
                <a:gd name="connsiteY66" fmla="*/ 289932 h 571922"/>
                <a:gd name="connsiteX67" fmla="*/ 256127 w 871837"/>
                <a:gd name="connsiteY67" fmla="*/ 285534 h 571922"/>
                <a:gd name="connsiteX68" fmla="*/ 262358 w 871837"/>
                <a:gd name="connsiteY68" fmla="*/ 307526 h 571922"/>
                <a:gd name="connsiteX69" fmla="*/ 266390 w 871837"/>
                <a:gd name="connsiteY69" fmla="*/ 350044 h 571922"/>
                <a:gd name="connsiteX70" fmla="*/ 294613 w 871837"/>
                <a:gd name="connsiteY70" fmla="*/ 379001 h 571922"/>
                <a:gd name="connsiteX71" fmla="*/ 315506 w 871837"/>
                <a:gd name="connsiteY71" fmla="*/ 394762 h 571922"/>
                <a:gd name="connsiteX72" fmla="*/ 303043 w 871837"/>
                <a:gd name="connsiteY72" fmla="*/ 410157 h 571922"/>
                <a:gd name="connsiteX73" fmla="*/ 288015 w 871837"/>
                <a:gd name="connsiteY73" fmla="*/ 423719 h 571922"/>
                <a:gd name="connsiteX74" fmla="*/ 269688 w 871837"/>
                <a:gd name="connsiteY74" fmla="*/ 407957 h 571922"/>
                <a:gd name="connsiteX75" fmla="*/ 265290 w 871837"/>
                <a:gd name="connsiteY75" fmla="*/ 387798 h 571922"/>
                <a:gd name="connsiteX76" fmla="*/ 257593 w 871837"/>
                <a:gd name="connsiteY76" fmla="*/ 378268 h 571922"/>
                <a:gd name="connsiteX77" fmla="*/ 248429 w 871837"/>
                <a:gd name="connsiteY77" fmla="*/ 386332 h 571922"/>
                <a:gd name="connsiteX78" fmla="*/ 238166 w 871837"/>
                <a:gd name="connsiteY78" fmla="*/ 414555 h 571922"/>
                <a:gd name="connsiteX79" fmla="*/ 244764 w 871837"/>
                <a:gd name="connsiteY79" fmla="*/ 424085 h 571922"/>
                <a:gd name="connsiteX80" fmla="*/ 255393 w 871837"/>
                <a:gd name="connsiteY80" fmla="*/ 441679 h 571922"/>
                <a:gd name="connsiteX81" fmla="*/ 281418 w 871837"/>
                <a:gd name="connsiteY81" fmla="*/ 481632 h 571922"/>
                <a:gd name="connsiteX82" fmla="*/ 339697 w 871837"/>
                <a:gd name="connsiteY82" fmla="*/ 479066 h 571922"/>
                <a:gd name="connsiteX83" fmla="*/ 369754 w 871837"/>
                <a:gd name="connsiteY83" fmla="*/ 483098 h 571922"/>
                <a:gd name="connsiteX84" fmla="*/ 391746 w 871837"/>
                <a:gd name="connsiteY84" fmla="*/ 491895 h 571922"/>
                <a:gd name="connsiteX85" fmla="*/ 440129 w 871837"/>
                <a:gd name="connsiteY85" fmla="*/ 500325 h 571922"/>
                <a:gd name="connsiteX86" fmla="*/ 450759 w 871837"/>
                <a:gd name="connsiteY86" fmla="*/ 499226 h 571922"/>
                <a:gd name="connsiteX87" fmla="*/ 449659 w 871837"/>
                <a:gd name="connsiteY87" fmla="*/ 488963 h 571922"/>
                <a:gd name="connsiteX88" fmla="*/ 442695 w 871837"/>
                <a:gd name="connsiteY88" fmla="*/ 477966 h 571922"/>
                <a:gd name="connsiteX89" fmla="*/ 459189 w 871837"/>
                <a:gd name="connsiteY89" fmla="*/ 442412 h 571922"/>
                <a:gd name="connsiteX90" fmla="*/ 479349 w 871837"/>
                <a:gd name="connsiteY90" fmla="*/ 437281 h 571922"/>
                <a:gd name="connsiteX91" fmla="*/ 505739 w 871837"/>
                <a:gd name="connsiteY91" fmla="*/ 403926 h 571922"/>
                <a:gd name="connsiteX92" fmla="*/ 511237 w 871837"/>
                <a:gd name="connsiteY92" fmla="*/ 361041 h 571922"/>
                <a:gd name="connsiteX93" fmla="*/ 499508 w 871837"/>
                <a:gd name="connsiteY93" fmla="*/ 287366 h 571922"/>
                <a:gd name="connsiteX94" fmla="*/ 501707 w 871837"/>
                <a:gd name="connsiteY94" fmla="*/ 270506 h 571922"/>
                <a:gd name="connsiteX95" fmla="*/ 547525 w 871837"/>
                <a:gd name="connsiteY95" fmla="*/ 255844 h 571922"/>
                <a:gd name="connsiteX96" fmla="*/ 577214 w 871837"/>
                <a:gd name="connsiteY96" fmla="*/ 258776 h 571922"/>
                <a:gd name="connsiteX97" fmla="*/ 589677 w 871837"/>
                <a:gd name="connsiteY97" fmla="*/ 230186 h 571922"/>
                <a:gd name="connsiteX98" fmla="*/ 578681 w 871837"/>
                <a:gd name="connsiteY98" fmla="*/ 179237 h 571922"/>
                <a:gd name="connsiteX99" fmla="*/ 559987 w 871837"/>
                <a:gd name="connsiteY99" fmla="*/ 189134 h 571922"/>
                <a:gd name="connsiteX100" fmla="*/ 537995 w 871837"/>
                <a:gd name="connsiteY100" fmla="*/ 185469 h 571922"/>
                <a:gd name="connsiteX101" fmla="*/ 504273 w 871837"/>
                <a:gd name="connsiteY101" fmla="*/ 140751 h 571922"/>
                <a:gd name="connsiteX102" fmla="*/ 496209 w 871837"/>
                <a:gd name="connsiteY102" fmla="*/ 124257 h 571922"/>
                <a:gd name="connsiteX103" fmla="*/ 486313 w 871837"/>
                <a:gd name="connsiteY103" fmla="*/ 107762 h 571922"/>
                <a:gd name="connsiteX104" fmla="*/ 474950 w 871837"/>
                <a:gd name="connsiteY104" fmla="*/ 78439 h 571922"/>
                <a:gd name="connsiteX105" fmla="*/ 434997 w 871837"/>
                <a:gd name="connsiteY105" fmla="*/ 41419 h 571922"/>
                <a:gd name="connsiteX106" fmla="*/ 416670 w 871837"/>
                <a:gd name="connsiteY106" fmla="*/ 27124 h 571922"/>
                <a:gd name="connsiteX107" fmla="*/ 555955 w 871837"/>
                <a:gd name="connsiteY107" fmla="*/ 34455 h 571922"/>
                <a:gd name="connsiteX108" fmla="*/ 574649 w 871837"/>
                <a:gd name="connsiteY108" fmla="*/ 34088 h 571922"/>
                <a:gd name="connsiteX109" fmla="*/ 574649 w 871837"/>
                <a:gd name="connsiteY109" fmla="*/ 34455 h 571922"/>
                <a:gd name="connsiteX110" fmla="*/ 677646 w 871837"/>
                <a:gd name="connsiteY110" fmla="*/ 35188 h 571922"/>
                <a:gd name="connsiteX111" fmla="*/ 725663 w 871837"/>
                <a:gd name="connsiteY111" fmla="*/ 32989 h 571922"/>
                <a:gd name="connsiteX112" fmla="*/ 752786 w 871837"/>
                <a:gd name="connsiteY112" fmla="*/ 58646 h 571922"/>
                <a:gd name="connsiteX113" fmla="*/ 754253 w 871837"/>
                <a:gd name="connsiteY113" fmla="*/ 72941 h 571922"/>
                <a:gd name="connsiteX114" fmla="*/ 757185 w 871837"/>
                <a:gd name="connsiteY114" fmla="*/ 71109 h 571922"/>
                <a:gd name="connsiteX115" fmla="*/ 799703 w 871837"/>
                <a:gd name="connsiteY115" fmla="*/ 32255 h 571922"/>
                <a:gd name="connsiteX116" fmla="*/ 821696 w 871837"/>
                <a:gd name="connsiteY116" fmla="*/ 42885 h 571922"/>
                <a:gd name="connsiteX117" fmla="*/ 812166 w 871837"/>
                <a:gd name="connsiteY117" fmla="*/ 94200 h 571922"/>
                <a:gd name="connsiteX118" fmla="*/ 799703 w 871837"/>
                <a:gd name="connsiteY118" fmla="*/ 122790 h 571922"/>
                <a:gd name="connsiteX119" fmla="*/ 823162 w 871837"/>
                <a:gd name="connsiteY119" fmla="*/ 100432 h 571922"/>
                <a:gd name="connsiteX120" fmla="*/ 862748 w 871837"/>
                <a:gd name="connsiteY120" fmla="*/ 81005 h 571922"/>
                <a:gd name="connsiteX121" fmla="*/ 871178 w 871837"/>
                <a:gd name="connsiteY121" fmla="*/ 94567 h 571922"/>
                <a:gd name="connsiteX122" fmla="*/ 865314 w 871837"/>
                <a:gd name="connsiteY122" fmla="*/ 177771 h 571922"/>
                <a:gd name="connsiteX123" fmla="*/ 858716 w 871837"/>
                <a:gd name="connsiteY123" fmla="*/ 190600 h 571922"/>
                <a:gd name="connsiteX124" fmla="*/ 824995 w 871837"/>
                <a:gd name="connsiteY124" fmla="*/ 222856 h 571922"/>
                <a:gd name="connsiteX125" fmla="*/ 845887 w 871837"/>
                <a:gd name="connsiteY125" fmla="*/ 213692 h 571922"/>
                <a:gd name="connsiteX126" fmla="*/ 866780 w 871837"/>
                <a:gd name="connsiteY126" fmla="*/ 218091 h 571922"/>
                <a:gd name="connsiteX127" fmla="*/ 869346 w 871837"/>
                <a:gd name="connsiteY127" fmla="*/ 238983 h 571922"/>
                <a:gd name="connsiteX128" fmla="*/ 846254 w 871837"/>
                <a:gd name="connsiteY128" fmla="*/ 281135 h 571922"/>
                <a:gd name="connsiteX129" fmla="*/ 846620 w 871837"/>
                <a:gd name="connsiteY129" fmla="*/ 303127 h 571922"/>
                <a:gd name="connsiteX130" fmla="*/ 842588 w 871837"/>
                <a:gd name="connsiteY130" fmla="*/ 330251 h 571922"/>
                <a:gd name="connsiteX131" fmla="*/ 823162 w 871837"/>
                <a:gd name="connsiteY131" fmla="*/ 409057 h 571922"/>
                <a:gd name="connsiteX132" fmla="*/ 820963 w 871837"/>
                <a:gd name="connsiteY132" fmla="*/ 417121 h 571922"/>
                <a:gd name="connsiteX133" fmla="*/ 812532 w 871837"/>
                <a:gd name="connsiteY133" fmla="*/ 424085 h 571922"/>
                <a:gd name="connsiteX134" fmla="*/ 784309 w 871837"/>
                <a:gd name="connsiteY134" fmla="*/ 425185 h 571922"/>
                <a:gd name="connsiteX135" fmla="*/ 774412 w 871837"/>
                <a:gd name="connsiteY135" fmla="*/ 420786 h 571922"/>
                <a:gd name="connsiteX136" fmla="*/ 756452 w 871837"/>
                <a:gd name="connsiteY136" fmla="*/ 405392 h 571922"/>
                <a:gd name="connsiteX137" fmla="*/ 741057 w 871837"/>
                <a:gd name="connsiteY137" fmla="*/ 462205 h 571922"/>
                <a:gd name="connsiteX138" fmla="*/ 754986 w 871837"/>
                <a:gd name="connsiteY138" fmla="*/ 491162 h 571922"/>
                <a:gd name="connsiteX139" fmla="*/ 766348 w 871837"/>
                <a:gd name="connsiteY139" fmla="*/ 503258 h 571922"/>
                <a:gd name="connsiteX140" fmla="*/ 683511 w 871837"/>
                <a:gd name="connsiteY140" fmla="*/ 499592 h 571922"/>
                <a:gd name="connsiteX141" fmla="*/ 666650 w 871837"/>
                <a:gd name="connsiteY141" fmla="*/ 505823 h 571922"/>
                <a:gd name="connsiteX142" fmla="*/ 623398 w 871837"/>
                <a:gd name="connsiteY142" fmla="*/ 550908 h 571922"/>
                <a:gd name="connsiteX143" fmla="*/ 615334 w 871837"/>
                <a:gd name="connsiteY143" fmla="*/ 571800 h 57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871837" h="571922">
                  <a:moveTo>
                    <a:pt x="615334" y="571800"/>
                  </a:moveTo>
                  <a:cubicBezTo>
                    <a:pt x="606538" y="572900"/>
                    <a:pt x="600306" y="566302"/>
                    <a:pt x="592609" y="564103"/>
                  </a:cubicBezTo>
                  <a:cubicBezTo>
                    <a:pt x="590410" y="562270"/>
                    <a:pt x="586744" y="563736"/>
                    <a:pt x="584912" y="560438"/>
                  </a:cubicBezTo>
                  <a:cubicBezTo>
                    <a:pt x="552656" y="542844"/>
                    <a:pt x="520034" y="523784"/>
                    <a:pt x="482281" y="523417"/>
                  </a:cubicBezTo>
                  <a:cubicBezTo>
                    <a:pt x="462854" y="523051"/>
                    <a:pt x="443061" y="522318"/>
                    <a:pt x="423635" y="522684"/>
                  </a:cubicBezTo>
                  <a:cubicBezTo>
                    <a:pt x="420702" y="515353"/>
                    <a:pt x="420336" y="504724"/>
                    <a:pt x="408973" y="517186"/>
                  </a:cubicBezTo>
                  <a:cubicBezTo>
                    <a:pt x="395411" y="531848"/>
                    <a:pt x="363156" y="524150"/>
                    <a:pt x="353992" y="503624"/>
                  </a:cubicBezTo>
                  <a:cubicBezTo>
                    <a:pt x="350694" y="511322"/>
                    <a:pt x="348494" y="519752"/>
                    <a:pt x="337865" y="518286"/>
                  </a:cubicBezTo>
                  <a:cubicBezTo>
                    <a:pt x="329434" y="517186"/>
                    <a:pt x="325402" y="510955"/>
                    <a:pt x="319904" y="505457"/>
                  </a:cubicBezTo>
                  <a:cubicBezTo>
                    <a:pt x="315139" y="508756"/>
                    <a:pt x="319538" y="515353"/>
                    <a:pt x="314773" y="518652"/>
                  </a:cubicBezTo>
                  <a:cubicBezTo>
                    <a:pt x="312207" y="518652"/>
                    <a:pt x="309641" y="518652"/>
                    <a:pt x="307442" y="518652"/>
                  </a:cubicBezTo>
                  <a:cubicBezTo>
                    <a:pt x="276286" y="498859"/>
                    <a:pt x="242565" y="485664"/>
                    <a:pt x="205911" y="480166"/>
                  </a:cubicBezTo>
                  <a:cubicBezTo>
                    <a:pt x="182086" y="476500"/>
                    <a:pt x="182086" y="454875"/>
                    <a:pt x="178787" y="438380"/>
                  </a:cubicBezTo>
                  <a:cubicBezTo>
                    <a:pt x="176221" y="425918"/>
                    <a:pt x="174388" y="408691"/>
                    <a:pt x="193448" y="403193"/>
                  </a:cubicBezTo>
                  <a:cubicBezTo>
                    <a:pt x="215441" y="409424"/>
                    <a:pt x="223505" y="407225"/>
                    <a:pt x="228636" y="392929"/>
                  </a:cubicBezTo>
                  <a:cubicBezTo>
                    <a:pt x="234134" y="377168"/>
                    <a:pt x="223138" y="352244"/>
                    <a:pt x="206277" y="343813"/>
                  </a:cubicBezTo>
                  <a:cubicBezTo>
                    <a:pt x="198580" y="339781"/>
                    <a:pt x="189050" y="340148"/>
                    <a:pt x="183185" y="332451"/>
                  </a:cubicBezTo>
                  <a:cubicBezTo>
                    <a:pt x="164858" y="317423"/>
                    <a:pt x="148731" y="320355"/>
                    <a:pt x="141767" y="340514"/>
                  </a:cubicBezTo>
                  <a:cubicBezTo>
                    <a:pt x="139934" y="345279"/>
                    <a:pt x="137368" y="349678"/>
                    <a:pt x="134069" y="352977"/>
                  </a:cubicBezTo>
                  <a:cubicBezTo>
                    <a:pt x="130404" y="357009"/>
                    <a:pt x="127838" y="361407"/>
                    <a:pt x="132236" y="366172"/>
                  </a:cubicBezTo>
                  <a:cubicBezTo>
                    <a:pt x="140300" y="374236"/>
                    <a:pt x="138834" y="382666"/>
                    <a:pt x="135902" y="392196"/>
                  </a:cubicBezTo>
                  <a:cubicBezTo>
                    <a:pt x="132970" y="400993"/>
                    <a:pt x="133703" y="409424"/>
                    <a:pt x="139934" y="416754"/>
                  </a:cubicBezTo>
                  <a:cubicBezTo>
                    <a:pt x="141767" y="419320"/>
                    <a:pt x="143233" y="421886"/>
                    <a:pt x="143966" y="425185"/>
                  </a:cubicBezTo>
                  <a:cubicBezTo>
                    <a:pt x="146532" y="434715"/>
                    <a:pt x="147265" y="444978"/>
                    <a:pt x="136268" y="449010"/>
                  </a:cubicBezTo>
                  <a:cubicBezTo>
                    <a:pt x="125272" y="453042"/>
                    <a:pt x="120507" y="444245"/>
                    <a:pt x="116842" y="436181"/>
                  </a:cubicBezTo>
                  <a:cubicBezTo>
                    <a:pt x="108045" y="417121"/>
                    <a:pt x="107678" y="396228"/>
                    <a:pt x="106579" y="375702"/>
                  </a:cubicBezTo>
                  <a:cubicBezTo>
                    <a:pt x="105479" y="348212"/>
                    <a:pt x="102913" y="321088"/>
                    <a:pt x="101447" y="293597"/>
                  </a:cubicBezTo>
                  <a:cubicBezTo>
                    <a:pt x="100714" y="279669"/>
                    <a:pt x="104746" y="267573"/>
                    <a:pt x="109878" y="255844"/>
                  </a:cubicBezTo>
                  <a:cubicBezTo>
                    <a:pt x="112443" y="249979"/>
                    <a:pt x="117208" y="245581"/>
                    <a:pt x="124539" y="247047"/>
                  </a:cubicBezTo>
                  <a:cubicBezTo>
                    <a:pt x="130037" y="250712"/>
                    <a:pt x="130037" y="258043"/>
                    <a:pt x="134802" y="262442"/>
                  </a:cubicBezTo>
                  <a:cubicBezTo>
                    <a:pt x="142866" y="270506"/>
                    <a:pt x="143233" y="278936"/>
                    <a:pt x="135169" y="287000"/>
                  </a:cubicBezTo>
                  <a:cubicBezTo>
                    <a:pt x="131870" y="290299"/>
                    <a:pt x="130037" y="293964"/>
                    <a:pt x="130770" y="296896"/>
                  </a:cubicBezTo>
                  <a:cubicBezTo>
                    <a:pt x="157528" y="293231"/>
                    <a:pt x="149097" y="264274"/>
                    <a:pt x="163759" y="250712"/>
                  </a:cubicBezTo>
                  <a:cubicBezTo>
                    <a:pt x="167791" y="247047"/>
                    <a:pt x="169623" y="241916"/>
                    <a:pt x="164492" y="237884"/>
                  </a:cubicBezTo>
                  <a:cubicBezTo>
                    <a:pt x="158994" y="233485"/>
                    <a:pt x="155695" y="238250"/>
                    <a:pt x="152763" y="242649"/>
                  </a:cubicBezTo>
                  <a:cubicBezTo>
                    <a:pt x="145798" y="253278"/>
                    <a:pt x="138101" y="260976"/>
                    <a:pt x="126005" y="248513"/>
                  </a:cubicBezTo>
                  <a:cubicBezTo>
                    <a:pt x="115009" y="229087"/>
                    <a:pt x="134069" y="221389"/>
                    <a:pt x="142133" y="207827"/>
                  </a:cubicBezTo>
                  <a:cubicBezTo>
                    <a:pt x="131503" y="206361"/>
                    <a:pt x="125272" y="198297"/>
                    <a:pt x="123440" y="189867"/>
                  </a:cubicBezTo>
                  <a:cubicBezTo>
                    <a:pt x="119774" y="171540"/>
                    <a:pt x="104013" y="156879"/>
                    <a:pt x="106945" y="136719"/>
                  </a:cubicBezTo>
                  <a:cubicBezTo>
                    <a:pt x="107678" y="132320"/>
                    <a:pt x="105479" y="127189"/>
                    <a:pt x="100714" y="126456"/>
                  </a:cubicBezTo>
                  <a:cubicBezTo>
                    <a:pt x="93017" y="124990"/>
                    <a:pt x="94116" y="132320"/>
                    <a:pt x="93017" y="136352"/>
                  </a:cubicBezTo>
                  <a:cubicBezTo>
                    <a:pt x="91551" y="143317"/>
                    <a:pt x="88985" y="149181"/>
                    <a:pt x="82021" y="152480"/>
                  </a:cubicBezTo>
                  <a:cubicBezTo>
                    <a:pt x="75790" y="153580"/>
                    <a:pt x="71758" y="149181"/>
                    <a:pt x="67726" y="145516"/>
                  </a:cubicBezTo>
                  <a:cubicBezTo>
                    <a:pt x="64793" y="142217"/>
                    <a:pt x="61861" y="139285"/>
                    <a:pt x="58562" y="136352"/>
                  </a:cubicBezTo>
                  <a:cubicBezTo>
                    <a:pt x="40602" y="120591"/>
                    <a:pt x="39869" y="119492"/>
                    <a:pt x="52698" y="99332"/>
                  </a:cubicBezTo>
                  <a:cubicBezTo>
                    <a:pt x="58929" y="89435"/>
                    <a:pt x="59295" y="82471"/>
                    <a:pt x="48666" y="76240"/>
                  </a:cubicBezTo>
                  <a:cubicBezTo>
                    <a:pt x="45000" y="74041"/>
                    <a:pt x="43168" y="69642"/>
                    <a:pt x="39502" y="67077"/>
                  </a:cubicBezTo>
                  <a:cubicBezTo>
                    <a:pt x="35104" y="70375"/>
                    <a:pt x="37670" y="76607"/>
                    <a:pt x="34004" y="79905"/>
                  </a:cubicBezTo>
                  <a:cubicBezTo>
                    <a:pt x="27040" y="86137"/>
                    <a:pt x="19343" y="92734"/>
                    <a:pt x="9813" y="90535"/>
                  </a:cubicBezTo>
                  <a:cubicBezTo>
                    <a:pt x="1016" y="88702"/>
                    <a:pt x="2482" y="79172"/>
                    <a:pt x="1016" y="71842"/>
                  </a:cubicBezTo>
                  <a:cubicBezTo>
                    <a:pt x="-1550" y="58646"/>
                    <a:pt x="649" y="47284"/>
                    <a:pt x="8713" y="36654"/>
                  </a:cubicBezTo>
                  <a:cubicBezTo>
                    <a:pt x="15311" y="28223"/>
                    <a:pt x="15677" y="16494"/>
                    <a:pt x="21908" y="8064"/>
                  </a:cubicBezTo>
                  <a:cubicBezTo>
                    <a:pt x="31438" y="3299"/>
                    <a:pt x="41335" y="367"/>
                    <a:pt x="51965" y="0"/>
                  </a:cubicBezTo>
                  <a:cubicBezTo>
                    <a:pt x="54530" y="1466"/>
                    <a:pt x="57096" y="2566"/>
                    <a:pt x="59662" y="4032"/>
                  </a:cubicBezTo>
                  <a:cubicBezTo>
                    <a:pt x="58196" y="17227"/>
                    <a:pt x="42068" y="16494"/>
                    <a:pt x="37670" y="28957"/>
                  </a:cubicBezTo>
                  <a:cubicBezTo>
                    <a:pt x="45367" y="34088"/>
                    <a:pt x="53431" y="40686"/>
                    <a:pt x="60395" y="48750"/>
                  </a:cubicBezTo>
                  <a:cubicBezTo>
                    <a:pt x="68825" y="58280"/>
                    <a:pt x="79821" y="62312"/>
                    <a:pt x="91917" y="53515"/>
                  </a:cubicBezTo>
                  <a:cubicBezTo>
                    <a:pt x="96682" y="50216"/>
                    <a:pt x="101814" y="48383"/>
                    <a:pt x="107312" y="47284"/>
                  </a:cubicBezTo>
                  <a:cubicBezTo>
                    <a:pt x="118675" y="44718"/>
                    <a:pt x="125272" y="49849"/>
                    <a:pt x="127105" y="61212"/>
                  </a:cubicBezTo>
                  <a:cubicBezTo>
                    <a:pt x="127471" y="64144"/>
                    <a:pt x="127471" y="67443"/>
                    <a:pt x="127471" y="70742"/>
                  </a:cubicBezTo>
                  <a:cubicBezTo>
                    <a:pt x="124539" y="108495"/>
                    <a:pt x="127471" y="113260"/>
                    <a:pt x="164125" y="127556"/>
                  </a:cubicBezTo>
                  <a:cubicBezTo>
                    <a:pt x="169257" y="129755"/>
                    <a:pt x="175488" y="131221"/>
                    <a:pt x="178054" y="136352"/>
                  </a:cubicBezTo>
                  <a:cubicBezTo>
                    <a:pt x="187217" y="153946"/>
                    <a:pt x="199313" y="169707"/>
                    <a:pt x="210309" y="186202"/>
                  </a:cubicBezTo>
                  <a:cubicBezTo>
                    <a:pt x="220572" y="201963"/>
                    <a:pt x="210676" y="222122"/>
                    <a:pt x="199680" y="236417"/>
                  </a:cubicBezTo>
                  <a:cubicBezTo>
                    <a:pt x="191982" y="247047"/>
                    <a:pt x="187950" y="253278"/>
                    <a:pt x="198580" y="264274"/>
                  </a:cubicBezTo>
                  <a:cubicBezTo>
                    <a:pt x="205178" y="271239"/>
                    <a:pt x="206277" y="282235"/>
                    <a:pt x="214341" y="289199"/>
                  </a:cubicBezTo>
                  <a:cubicBezTo>
                    <a:pt x="224604" y="298363"/>
                    <a:pt x="234134" y="302394"/>
                    <a:pt x="244764" y="289932"/>
                  </a:cubicBezTo>
                  <a:cubicBezTo>
                    <a:pt x="247696" y="286633"/>
                    <a:pt x="251362" y="283701"/>
                    <a:pt x="256127" y="285534"/>
                  </a:cubicBezTo>
                  <a:cubicBezTo>
                    <a:pt x="263824" y="291398"/>
                    <a:pt x="263824" y="299462"/>
                    <a:pt x="262358" y="307526"/>
                  </a:cubicBezTo>
                  <a:cubicBezTo>
                    <a:pt x="259792" y="322188"/>
                    <a:pt x="263457" y="336116"/>
                    <a:pt x="266390" y="350044"/>
                  </a:cubicBezTo>
                  <a:cubicBezTo>
                    <a:pt x="270055" y="365439"/>
                    <a:pt x="278852" y="375336"/>
                    <a:pt x="294613" y="379001"/>
                  </a:cubicBezTo>
                  <a:cubicBezTo>
                    <a:pt x="303410" y="381200"/>
                    <a:pt x="313307" y="383399"/>
                    <a:pt x="315506" y="394762"/>
                  </a:cubicBezTo>
                  <a:cubicBezTo>
                    <a:pt x="311474" y="399894"/>
                    <a:pt x="303410" y="401726"/>
                    <a:pt x="303043" y="410157"/>
                  </a:cubicBezTo>
                  <a:cubicBezTo>
                    <a:pt x="302310" y="418954"/>
                    <a:pt x="296812" y="424085"/>
                    <a:pt x="288015" y="423719"/>
                  </a:cubicBezTo>
                  <a:cubicBezTo>
                    <a:pt x="278119" y="423352"/>
                    <a:pt x="271888" y="417488"/>
                    <a:pt x="269688" y="407957"/>
                  </a:cubicBezTo>
                  <a:cubicBezTo>
                    <a:pt x="268222" y="401360"/>
                    <a:pt x="267856" y="394396"/>
                    <a:pt x="265290" y="387798"/>
                  </a:cubicBezTo>
                  <a:cubicBezTo>
                    <a:pt x="263824" y="383766"/>
                    <a:pt x="262724" y="379001"/>
                    <a:pt x="257593" y="378268"/>
                  </a:cubicBezTo>
                  <a:cubicBezTo>
                    <a:pt x="252095" y="377535"/>
                    <a:pt x="250262" y="382300"/>
                    <a:pt x="248429" y="386332"/>
                  </a:cubicBezTo>
                  <a:cubicBezTo>
                    <a:pt x="244397" y="395495"/>
                    <a:pt x="241832" y="405392"/>
                    <a:pt x="238166" y="414555"/>
                  </a:cubicBezTo>
                  <a:cubicBezTo>
                    <a:pt x="235600" y="420420"/>
                    <a:pt x="237067" y="424085"/>
                    <a:pt x="244764" y="424085"/>
                  </a:cubicBezTo>
                  <a:cubicBezTo>
                    <a:pt x="257959" y="424085"/>
                    <a:pt x="257959" y="431783"/>
                    <a:pt x="255393" y="441679"/>
                  </a:cubicBezTo>
                  <a:cubicBezTo>
                    <a:pt x="249895" y="465871"/>
                    <a:pt x="256860" y="476134"/>
                    <a:pt x="281418" y="481632"/>
                  </a:cubicBezTo>
                  <a:cubicBezTo>
                    <a:pt x="301211" y="486030"/>
                    <a:pt x="320271" y="488963"/>
                    <a:pt x="339697" y="479066"/>
                  </a:cubicBezTo>
                  <a:cubicBezTo>
                    <a:pt x="349594" y="473935"/>
                    <a:pt x="360590" y="476134"/>
                    <a:pt x="369754" y="483098"/>
                  </a:cubicBezTo>
                  <a:cubicBezTo>
                    <a:pt x="376351" y="488230"/>
                    <a:pt x="383682" y="492995"/>
                    <a:pt x="391746" y="491895"/>
                  </a:cubicBezTo>
                  <a:cubicBezTo>
                    <a:pt x="408973" y="489696"/>
                    <a:pt x="425101" y="491162"/>
                    <a:pt x="440129" y="500325"/>
                  </a:cubicBezTo>
                  <a:cubicBezTo>
                    <a:pt x="443428" y="502158"/>
                    <a:pt x="447826" y="502158"/>
                    <a:pt x="450759" y="499226"/>
                  </a:cubicBezTo>
                  <a:cubicBezTo>
                    <a:pt x="454057" y="495927"/>
                    <a:pt x="451858" y="492261"/>
                    <a:pt x="449659" y="488963"/>
                  </a:cubicBezTo>
                  <a:cubicBezTo>
                    <a:pt x="447460" y="485297"/>
                    <a:pt x="444527" y="481998"/>
                    <a:pt x="442695" y="477966"/>
                  </a:cubicBezTo>
                  <a:cubicBezTo>
                    <a:pt x="432798" y="459273"/>
                    <a:pt x="438663" y="446444"/>
                    <a:pt x="459189" y="442412"/>
                  </a:cubicBezTo>
                  <a:cubicBezTo>
                    <a:pt x="465787" y="440946"/>
                    <a:pt x="472384" y="439113"/>
                    <a:pt x="479349" y="437281"/>
                  </a:cubicBezTo>
                  <a:cubicBezTo>
                    <a:pt x="505006" y="431049"/>
                    <a:pt x="504640" y="431049"/>
                    <a:pt x="505739" y="403926"/>
                  </a:cubicBezTo>
                  <a:cubicBezTo>
                    <a:pt x="506106" y="389631"/>
                    <a:pt x="509771" y="375336"/>
                    <a:pt x="511237" y="361041"/>
                  </a:cubicBezTo>
                  <a:cubicBezTo>
                    <a:pt x="513803" y="335383"/>
                    <a:pt x="516002" y="310092"/>
                    <a:pt x="499508" y="287366"/>
                  </a:cubicBezTo>
                  <a:cubicBezTo>
                    <a:pt x="495110" y="281135"/>
                    <a:pt x="496576" y="273804"/>
                    <a:pt x="501707" y="270506"/>
                  </a:cubicBezTo>
                  <a:cubicBezTo>
                    <a:pt x="515269" y="260976"/>
                    <a:pt x="529198" y="249979"/>
                    <a:pt x="547525" y="255844"/>
                  </a:cubicBezTo>
                  <a:cubicBezTo>
                    <a:pt x="557421" y="259143"/>
                    <a:pt x="567318" y="259509"/>
                    <a:pt x="577214" y="258776"/>
                  </a:cubicBezTo>
                  <a:cubicBezTo>
                    <a:pt x="594442" y="257310"/>
                    <a:pt x="600306" y="243748"/>
                    <a:pt x="589677" y="230186"/>
                  </a:cubicBezTo>
                  <a:cubicBezTo>
                    <a:pt x="577581" y="215158"/>
                    <a:pt x="579047" y="197564"/>
                    <a:pt x="578681" y="179237"/>
                  </a:cubicBezTo>
                  <a:cubicBezTo>
                    <a:pt x="570250" y="178871"/>
                    <a:pt x="565485" y="185469"/>
                    <a:pt x="559987" y="189134"/>
                  </a:cubicBezTo>
                  <a:cubicBezTo>
                    <a:pt x="551190" y="194999"/>
                    <a:pt x="543493" y="195732"/>
                    <a:pt x="537995" y="185469"/>
                  </a:cubicBezTo>
                  <a:cubicBezTo>
                    <a:pt x="529198" y="168608"/>
                    <a:pt x="514536" y="156512"/>
                    <a:pt x="504273" y="140751"/>
                  </a:cubicBezTo>
                  <a:cubicBezTo>
                    <a:pt x="500974" y="135619"/>
                    <a:pt x="496576" y="130488"/>
                    <a:pt x="496209" y="124257"/>
                  </a:cubicBezTo>
                  <a:cubicBezTo>
                    <a:pt x="496209" y="116559"/>
                    <a:pt x="492911" y="112161"/>
                    <a:pt x="486313" y="107762"/>
                  </a:cubicBezTo>
                  <a:cubicBezTo>
                    <a:pt x="476050" y="101165"/>
                    <a:pt x="472018" y="91268"/>
                    <a:pt x="474950" y="78439"/>
                  </a:cubicBezTo>
                  <a:cubicBezTo>
                    <a:pt x="481548" y="48017"/>
                    <a:pt x="465787" y="33355"/>
                    <a:pt x="434997" y="41419"/>
                  </a:cubicBezTo>
                  <a:cubicBezTo>
                    <a:pt x="417770" y="45817"/>
                    <a:pt x="414838" y="43252"/>
                    <a:pt x="416670" y="27124"/>
                  </a:cubicBezTo>
                  <a:cubicBezTo>
                    <a:pt x="463221" y="23825"/>
                    <a:pt x="509405" y="34821"/>
                    <a:pt x="555955" y="34455"/>
                  </a:cubicBezTo>
                  <a:cubicBezTo>
                    <a:pt x="562186" y="34455"/>
                    <a:pt x="568417" y="34455"/>
                    <a:pt x="574649" y="34088"/>
                  </a:cubicBezTo>
                  <a:cubicBezTo>
                    <a:pt x="574649" y="34088"/>
                    <a:pt x="574649" y="34455"/>
                    <a:pt x="574649" y="34455"/>
                  </a:cubicBezTo>
                  <a:cubicBezTo>
                    <a:pt x="609103" y="37754"/>
                    <a:pt x="643558" y="38487"/>
                    <a:pt x="677646" y="35188"/>
                  </a:cubicBezTo>
                  <a:cubicBezTo>
                    <a:pt x="693407" y="33722"/>
                    <a:pt x="709535" y="37387"/>
                    <a:pt x="725663" y="32989"/>
                  </a:cubicBezTo>
                  <a:cubicBezTo>
                    <a:pt x="737392" y="29690"/>
                    <a:pt x="750954" y="45084"/>
                    <a:pt x="752786" y="58646"/>
                  </a:cubicBezTo>
                  <a:cubicBezTo>
                    <a:pt x="753153" y="63411"/>
                    <a:pt x="750954" y="68543"/>
                    <a:pt x="754253" y="72941"/>
                  </a:cubicBezTo>
                  <a:cubicBezTo>
                    <a:pt x="755719" y="72941"/>
                    <a:pt x="757185" y="72575"/>
                    <a:pt x="757185" y="71109"/>
                  </a:cubicBezTo>
                  <a:cubicBezTo>
                    <a:pt x="758284" y="43985"/>
                    <a:pt x="779177" y="38853"/>
                    <a:pt x="799703" y="32255"/>
                  </a:cubicBezTo>
                  <a:cubicBezTo>
                    <a:pt x="810700" y="28957"/>
                    <a:pt x="818030" y="31889"/>
                    <a:pt x="821696" y="42885"/>
                  </a:cubicBezTo>
                  <a:cubicBezTo>
                    <a:pt x="827927" y="61579"/>
                    <a:pt x="829760" y="79905"/>
                    <a:pt x="812166" y="94200"/>
                  </a:cubicBezTo>
                  <a:cubicBezTo>
                    <a:pt x="802269" y="102264"/>
                    <a:pt x="800803" y="112894"/>
                    <a:pt x="799703" y="122790"/>
                  </a:cubicBezTo>
                  <a:cubicBezTo>
                    <a:pt x="814365" y="122790"/>
                    <a:pt x="821329" y="115460"/>
                    <a:pt x="823162" y="100432"/>
                  </a:cubicBezTo>
                  <a:cubicBezTo>
                    <a:pt x="824995" y="86870"/>
                    <a:pt x="850286" y="75507"/>
                    <a:pt x="862748" y="81005"/>
                  </a:cubicBezTo>
                  <a:cubicBezTo>
                    <a:pt x="868613" y="83571"/>
                    <a:pt x="871178" y="88336"/>
                    <a:pt x="871178" y="94567"/>
                  </a:cubicBezTo>
                  <a:cubicBezTo>
                    <a:pt x="870079" y="122424"/>
                    <a:pt x="874111" y="150647"/>
                    <a:pt x="865314" y="177771"/>
                  </a:cubicBezTo>
                  <a:cubicBezTo>
                    <a:pt x="863848" y="182536"/>
                    <a:pt x="863481" y="188401"/>
                    <a:pt x="858716" y="190600"/>
                  </a:cubicBezTo>
                  <a:cubicBezTo>
                    <a:pt x="843688" y="198297"/>
                    <a:pt x="828660" y="205995"/>
                    <a:pt x="824995" y="222856"/>
                  </a:cubicBezTo>
                  <a:cubicBezTo>
                    <a:pt x="830126" y="220656"/>
                    <a:pt x="837823" y="215891"/>
                    <a:pt x="845887" y="213692"/>
                  </a:cubicBezTo>
                  <a:cubicBezTo>
                    <a:pt x="853584" y="211493"/>
                    <a:pt x="860915" y="212226"/>
                    <a:pt x="866780" y="218091"/>
                  </a:cubicBezTo>
                  <a:cubicBezTo>
                    <a:pt x="873011" y="224322"/>
                    <a:pt x="873011" y="232019"/>
                    <a:pt x="869346" y="238983"/>
                  </a:cubicBezTo>
                  <a:cubicBezTo>
                    <a:pt x="861648" y="252912"/>
                    <a:pt x="860915" y="270506"/>
                    <a:pt x="846254" y="281135"/>
                  </a:cubicBezTo>
                  <a:cubicBezTo>
                    <a:pt x="838190" y="287366"/>
                    <a:pt x="841855" y="296530"/>
                    <a:pt x="846620" y="303127"/>
                  </a:cubicBezTo>
                  <a:cubicBezTo>
                    <a:pt x="854684" y="314124"/>
                    <a:pt x="853584" y="322554"/>
                    <a:pt x="842588" y="330251"/>
                  </a:cubicBezTo>
                  <a:cubicBezTo>
                    <a:pt x="816931" y="351877"/>
                    <a:pt x="818030" y="379734"/>
                    <a:pt x="823162" y="409057"/>
                  </a:cubicBezTo>
                  <a:cubicBezTo>
                    <a:pt x="823162" y="411989"/>
                    <a:pt x="822429" y="414555"/>
                    <a:pt x="820963" y="417121"/>
                  </a:cubicBezTo>
                  <a:cubicBezTo>
                    <a:pt x="819130" y="420420"/>
                    <a:pt x="814365" y="421153"/>
                    <a:pt x="812532" y="424085"/>
                  </a:cubicBezTo>
                  <a:cubicBezTo>
                    <a:pt x="803369" y="438380"/>
                    <a:pt x="794572" y="446811"/>
                    <a:pt x="784309" y="425185"/>
                  </a:cubicBezTo>
                  <a:cubicBezTo>
                    <a:pt x="782476" y="421886"/>
                    <a:pt x="778444" y="420420"/>
                    <a:pt x="774412" y="420786"/>
                  </a:cubicBezTo>
                  <a:cubicBezTo>
                    <a:pt x="763416" y="421520"/>
                    <a:pt x="758651" y="415655"/>
                    <a:pt x="756452" y="405392"/>
                  </a:cubicBezTo>
                  <a:cubicBezTo>
                    <a:pt x="753886" y="425551"/>
                    <a:pt x="746555" y="443512"/>
                    <a:pt x="741057" y="462205"/>
                  </a:cubicBezTo>
                  <a:cubicBezTo>
                    <a:pt x="736659" y="476867"/>
                    <a:pt x="740324" y="486030"/>
                    <a:pt x="754986" y="491162"/>
                  </a:cubicBezTo>
                  <a:cubicBezTo>
                    <a:pt x="760484" y="492995"/>
                    <a:pt x="767448" y="494827"/>
                    <a:pt x="766348" y="503258"/>
                  </a:cubicBezTo>
                  <a:cubicBezTo>
                    <a:pt x="738858" y="499226"/>
                    <a:pt x="711368" y="490429"/>
                    <a:pt x="683511" y="499592"/>
                  </a:cubicBezTo>
                  <a:cubicBezTo>
                    <a:pt x="679112" y="505090"/>
                    <a:pt x="672514" y="504724"/>
                    <a:pt x="666650" y="505823"/>
                  </a:cubicBezTo>
                  <a:cubicBezTo>
                    <a:pt x="640992" y="510588"/>
                    <a:pt x="627064" y="524517"/>
                    <a:pt x="623398" y="550908"/>
                  </a:cubicBezTo>
                  <a:cubicBezTo>
                    <a:pt x="621199" y="558605"/>
                    <a:pt x="621932" y="566302"/>
                    <a:pt x="615334" y="571800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8E0A9D6-4271-4616-A12D-6F29005B0948}"/>
                </a:ext>
              </a:extLst>
            </p:cNvPr>
            <p:cNvSpPr/>
            <p:nvPr/>
          </p:nvSpPr>
          <p:spPr>
            <a:xfrm>
              <a:off x="10375962" y="4806114"/>
              <a:ext cx="365773" cy="512038"/>
            </a:xfrm>
            <a:custGeom>
              <a:avLst/>
              <a:gdLst>
                <a:gd name="connsiteX0" fmla="*/ 140719 w 365773"/>
                <a:gd name="connsiteY0" fmla="*/ 144050 h 512038"/>
                <a:gd name="connsiteX1" fmla="*/ 148416 w 365773"/>
                <a:gd name="connsiteY1" fmla="*/ 125723 h 512038"/>
                <a:gd name="connsiteX2" fmla="*/ 157946 w 365773"/>
                <a:gd name="connsiteY2" fmla="*/ 111061 h 512038"/>
                <a:gd name="connsiteX3" fmla="*/ 172241 w 365773"/>
                <a:gd name="connsiteY3" fmla="*/ 127922 h 512038"/>
                <a:gd name="connsiteX4" fmla="*/ 190202 w 365773"/>
                <a:gd name="connsiteY4" fmla="*/ 186202 h 512038"/>
                <a:gd name="connsiteX5" fmla="*/ 210361 w 365773"/>
                <a:gd name="connsiteY5" fmla="*/ 192066 h 512038"/>
                <a:gd name="connsiteX6" fmla="*/ 186170 w 365773"/>
                <a:gd name="connsiteY6" fmla="*/ 241549 h 512038"/>
                <a:gd name="connsiteX7" fmla="*/ 186170 w 365773"/>
                <a:gd name="connsiteY7" fmla="*/ 241549 h 512038"/>
                <a:gd name="connsiteX8" fmla="*/ 164911 w 365773"/>
                <a:gd name="connsiteY8" fmla="*/ 282235 h 512038"/>
                <a:gd name="connsiteX9" fmla="*/ 170042 w 365773"/>
                <a:gd name="connsiteY9" fmla="*/ 366539 h 512038"/>
                <a:gd name="connsiteX10" fmla="*/ 181405 w 365773"/>
                <a:gd name="connsiteY10" fmla="*/ 429583 h 512038"/>
                <a:gd name="connsiteX11" fmla="*/ 194234 w 365773"/>
                <a:gd name="connsiteY11" fmla="*/ 439480 h 512038"/>
                <a:gd name="connsiteX12" fmla="*/ 200465 w 365773"/>
                <a:gd name="connsiteY12" fmla="*/ 423719 h 512038"/>
                <a:gd name="connsiteX13" fmla="*/ 197899 w 365773"/>
                <a:gd name="connsiteY13" fmla="*/ 416754 h 512038"/>
                <a:gd name="connsiteX14" fmla="*/ 193867 w 365773"/>
                <a:gd name="connsiteY14" fmla="*/ 373869 h 512038"/>
                <a:gd name="connsiteX15" fmla="*/ 186903 w 365773"/>
                <a:gd name="connsiteY15" fmla="*/ 362507 h 512038"/>
                <a:gd name="connsiteX16" fmla="*/ 185437 w 365773"/>
                <a:gd name="connsiteY16" fmla="*/ 346012 h 512038"/>
                <a:gd name="connsiteX17" fmla="*/ 197533 w 365773"/>
                <a:gd name="connsiteY17" fmla="*/ 322921 h 512038"/>
                <a:gd name="connsiteX18" fmla="*/ 215126 w 365773"/>
                <a:gd name="connsiteY18" fmla="*/ 311191 h 512038"/>
                <a:gd name="connsiteX19" fmla="*/ 245916 w 365773"/>
                <a:gd name="connsiteY19" fmla="*/ 324387 h 512038"/>
                <a:gd name="connsiteX20" fmla="*/ 228322 w 365773"/>
                <a:gd name="connsiteY20" fmla="*/ 326953 h 512038"/>
                <a:gd name="connsiteX21" fmla="*/ 214393 w 365773"/>
                <a:gd name="connsiteY21" fmla="*/ 330251 h 512038"/>
                <a:gd name="connsiteX22" fmla="*/ 212927 w 365773"/>
                <a:gd name="connsiteY22" fmla="*/ 372403 h 512038"/>
                <a:gd name="connsiteX23" fmla="*/ 235286 w 365773"/>
                <a:gd name="connsiteY23" fmla="*/ 389631 h 512038"/>
                <a:gd name="connsiteX24" fmla="*/ 253613 w 365773"/>
                <a:gd name="connsiteY24" fmla="*/ 399161 h 512038"/>
                <a:gd name="connsiteX25" fmla="*/ 241517 w 365773"/>
                <a:gd name="connsiteY25" fmla="*/ 427384 h 512038"/>
                <a:gd name="connsiteX26" fmla="*/ 279637 w 365773"/>
                <a:gd name="connsiteY26" fmla="*/ 470636 h 512038"/>
                <a:gd name="connsiteX27" fmla="*/ 328387 w 365773"/>
                <a:gd name="connsiteY27" fmla="*/ 486397 h 512038"/>
                <a:gd name="connsiteX28" fmla="*/ 365774 w 365773"/>
                <a:gd name="connsiteY28" fmla="*/ 511688 h 512038"/>
                <a:gd name="connsiteX29" fmla="*/ 253246 w 365773"/>
                <a:gd name="connsiteY29" fmla="*/ 498493 h 512038"/>
                <a:gd name="connsiteX30" fmla="*/ 185437 w 365773"/>
                <a:gd name="connsiteY30" fmla="*/ 485664 h 512038"/>
                <a:gd name="connsiteX31" fmla="*/ 172241 w 365773"/>
                <a:gd name="connsiteY31" fmla="*/ 457074 h 512038"/>
                <a:gd name="connsiteX32" fmla="*/ 149883 w 365773"/>
                <a:gd name="connsiteY32" fmla="*/ 467337 h 512038"/>
                <a:gd name="connsiteX33" fmla="*/ 117627 w 365773"/>
                <a:gd name="connsiteY33" fmla="*/ 470636 h 512038"/>
                <a:gd name="connsiteX34" fmla="*/ 113962 w 365773"/>
                <a:gd name="connsiteY34" fmla="*/ 470636 h 512038"/>
                <a:gd name="connsiteX35" fmla="*/ 108464 w 365773"/>
                <a:gd name="connsiteY35" fmla="*/ 419687 h 512038"/>
                <a:gd name="connsiteX36" fmla="*/ 124591 w 365773"/>
                <a:gd name="connsiteY36" fmla="*/ 375702 h 512038"/>
                <a:gd name="connsiteX37" fmla="*/ 129356 w 365773"/>
                <a:gd name="connsiteY37" fmla="*/ 318156 h 512038"/>
                <a:gd name="connsiteX38" fmla="*/ 114328 w 365773"/>
                <a:gd name="connsiteY38" fmla="*/ 300562 h 512038"/>
                <a:gd name="connsiteX39" fmla="*/ 82073 w 365773"/>
                <a:gd name="connsiteY39" fmla="*/ 276737 h 512038"/>
                <a:gd name="connsiteX40" fmla="*/ 32957 w 365773"/>
                <a:gd name="connsiteY40" fmla="*/ 198664 h 512038"/>
                <a:gd name="connsiteX41" fmla="*/ 21961 w 365773"/>
                <a:gd name="connsiteY41" fmla="*/ 178504 h 512038"/>
                <a:gd name="connsiteX42" fmla="*/ 39921 w 365773"/>
                <a:gd name="connsiteY42" fmla="*/ 155046 h 512038"/>
                <a:gd name="connsiteX43" fmla="*/ 30757 w 365773"/>
                <a:gd name="connsiteY43" fmla="*/ 148815 h 512038"/>
                <a:gd name="connsiteX44" fmla="*/ 1434 w 365773"/>
                <a:gd name="connsiteY44" fmla="*/ 150647 h 512038"/>
                <a:gd name="connsiteX45" fmla="*/ 11331 w 365773"/>
                <a:gd name="connsiteY45" fmla="*/ 87969 h 512038"/>
                <a:gd name="connsiteX46" fmla="*/ 24160 w 365773"/>
                <a:gd name="connsiteY46" fmla="*/ 31889 h 512038"/>
                <a:gd name="connsiteX47" fmla="*/ 49818 w 365773"/>
                <a:gd name="connsiteY47" fmla="*/ 6964 h 512038"/>
                <a:gd name="connsiteX48" fmla="*/ 80607 w 365773"/>
                <a:gd name="connsiteY48" fmla="*/ 0 h 512038"/>
                <a:gd name="connsiteX49" fmla="*/ 74742 w 365773"/>
                <a:gd name="connsiteY49" fmla="*/ 24925 h 512038"/>
                <a:gd name="connsiteX50" fmla="*/ 64846 w 365773"/>
                <a:gd name="connsiteY50" fmla="*/ 65977 h 512038"/>
                <a:gd name="connsiteX51" fmla="*/ 70344 w 365773"/>
                <a:gd name="connsiteY51" fmla="*/ 79905 h 512038"/>
                <a:gd name="connsiteX52" fmla="*/ 91603 w 365773"/>
                <a:gd name="connsiteY52" fmla="*/ 65977 h 512038"/>
                <a:gd name="connsiteX53" fmla="*/ 91969 w 365773"/>
                <a:gd name="connsiteY53" fmla="*/ 58646 h 512038"/>
                <a:gd name="connsiteX54" fmla="*/ 95635 w 365773"/>
                <a:gd name="connsiteY54" fmla="*/ 47650 h 512038"/>
                <a:gd name="connsiteX55" fmla="*/ 103332 w 365773"/>
                <a:gd name="connsiteY55" fmla="*/ 56447 h 512038"/>
                <a:gd name="connsiteX56" fmla="*/ 111396 w 365773"/>
                <a:gd name="connsiteY56" fmla="*/ 66343 h 512038"/>
                <a:gd name="connsiteX57" fmla="*/ 117627 w 365773"/>
                <a:gd name="connsiteY57" fmla="*/ 90535 h 512038"/>
                <a:gd name="connsiteX58" fmla="*/ 124958 w 365773"/>
                <a:gd name="connsiteY58" fmla="*/ 127922 h 512038"/>
                <a:gd name="connsiteX59" fmla="*/ 129723 w 365773"/>
                <a:gd name="connsiteY59" fmla="*/ 135619 h 512038"/>
                <a:gd name="connsiteX60" fmla="*/ 107731 w 365773"/>
                <a:gd name="connsiteY60" fmla="*/ 136719 h 512038"/>
                <a:gd name="connsiteX61" fmla="*/ 84639 w 365773"/>
                <a:gd name="connsiteY61" fmla="*/ 160910 h 512038"/>
                <a:gd name="connsiteX62" fmla="*/ 114328 w 365773"/>
                <a:gd name="connsiteY62" fmla="*/ 182903 h 512038"/>
                <a:gd name="connsiteX63" fmla="*/ 140353 w 365773"/>
                <a:gd name="connsiteY63" fmla="*/ 169707 h 512038"/>
                <a:gd name="connsiteX64" fmla="*/ 140719 w 365773"/>
                <a:gd name="connsiteY64" fmla="*/ 144050 h 51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65773" h="512038">
                  <a:moveTo>
                    <a:pt x="140719" y="144050"/>
                  </a:moveTo>
                  <a:cubicBezTo>
                    <a:pt x="143651" y="138185"/>
                    <a:pt x="149149" y="133420"/>
                    <a:pt x="148416" y="125723"/>
                  </a:cubicBezTo>
                  <a:cubicBezTo>
                    <a:pt x="147683" y="118759"/>
                    <a:pt x="148416" y="110328"/>
                    <a:pt x="157946" y="111061"/>
                  </a:cubicBezTo>
                  <a:cubicBezTo>
                    <a:pt x="167110" y="111794"/>
                    <a:pt x="172608" y="119492"/>
                    <a:pt x="172241" y="127922"/>
                  </a:cubicBezTo>
                  <a:cubicBezTo>
                    <a:pt x="170409" y="149914"/>
                    <a:pt x="184704" y="166775"/>
                    <a:pt x="190202" y="186202"/>
                  </a:cubicBezTo>
                  <a:cubicBezTo>
                    <a:pt x="192768" y="195732"/>
                    <a:pt x="199365" y="199031"/>
                    <a:pt x="210361" y="192066"/>
                  </a:cubicBezTo>
                  <a:cubicBezTo>
                    <a:pt x="206330" y="212592"/>
                    <a:pt x="179206" y="218824"/>
                    <a:pt x="186170" y="241549"/>
                  </a:cubicBezTo>
                  <a:lnTo>
                    <a:pt x="186170" y="241549"/>
                  </a:lnTo>
                  <a:cubicBezTo>
                    <a:pt x="174074" y="247414"/>
                    <a:pt x="164178" y="268306"/>
                    <a:pt x="164911" y="282235"/>
                  </a:cubicBezTo>
                  <a:cubicBezTo>
                    <a:pt x="167110" y="310458"/>
                    <a:pt x="168576" y="338682"/>
                    <a:pt x="170042" y="366539"/>
                  </a:cubicBezTo>
                  <a:cubicBezTo>
                    <a:pt x="171142" y="387431"/>
                    <a:pt x="171142" y="409790"/>
                    <a:pt x="181405" y="429583"/>
                  </a:cubicBezTo>
                  <a:cubicBezTo>
                    <a:pt x="184337" y="435448"/>
                    <a:pt x="186170" y="442046"/>
                    <a:pt x="194234" y="439480"/>
                  </a:cubicBezTo>
                  <a:cubicBezTo>
                    <a:pt x="201565" y="436914"/>
                    <a:pt x="201198" y="429950"/>
                    <a:pt x="200465" y="423719"/>
                  </a:cubicBezTo>
                  <a:cubicBezTo>
                    <a:pt x="200098" y="421153"/>
                    <a:pt x="199732" y="418221"/>
                    <a:pt x="197899" y="416754"/>
                  </a:cubicBezTo>
                  <a:cubicBezTo>
                    <a:pt x="183238" y="403559"/>
                    <a:pt x="186536" y="389264"/>
                    <a:pt x="193867" y="373869"/>
                  </a:cubicBezTo>
                  <a:cubicBezTo>
                    <a:pt x="196800" y="367638"/>
                    <a:pt x="190935" y="364706"/>
                    <a:pt x="186903" y="362507"/>
                  </a:cubicBezTo>
                  <a:cubicBezTo>
                    <a:pt x="177373" y="357375"/>
                    <a:pt x="176640" y="351144"/>
                    <a:pt x="185437" y="346012"/>
                  </a:cubicBezTo>
                  <a:cubicBezTo>
                    <a:pt x="194967" y="340514"/>
                    <a:pt x="197166" y="333184"/>
                    <a:pt x="197533" y="322921"/>
                  </a:cubicBezTo>
                  <a:cubicBezTo>
                    <a:pt x="197899" y="313024"/>
                    <a:pt x="204130" y="305327"/>
                    <a:pt x="215126" y="311191"/>
                  </a:cubicBezTo>
                  <a:cubicBezTo>
                    <a:pt x="225023" y="316323"/>
                    <a:pt x="242250" y="304594"/>
                    <a:pt x="245916" y="324387"/>
                  </a:cubicBezTo>
                  <a:cubicBezTo>
                    <a:pt x="240784" y="329885"/>
                    <a:pt x="234553" y="327686"/>
                    <a:pt x="228322" y="326953"/>
                  </a:cubicBezTo>
                  <a:cubicBezTo>
                    <a:pt x="223190" y="326219"/>
                    <a:pt x="218059" y="326219"/>
                    <a:pt x="214393" y="330251"/>
                  </a:cubicBezTo>
                  <a:cubicBezTo>
                    <a:pt x="201565" y="343813"/>
                    <a:pt x="208895" y="358475"/>
                    <a:pt x="212927" y="372403"/>
                  </a:cubicBezTo>
                  <a:cubicBezTo>
                    <a:pt x="216226" y="383399"/>
                    <a:pt x="221358" y="391830"/>
                    <a:pt x="235286" y="389631"/>
                  </a:cubicBezTo>
                  <a:cubicBezTo>
                    <a:pt x="242983" y="388531"/>
                    <a:pt x="252147" y="387431"/>
                    <a:pt x="253613" y="399161"/>
                  </a:cubicBezTo>
                  <a:cubicBezTo>
                    <a:pt x="237852" y="403559"/>
                    <a:pt x="242617" y="417488"/>
                    <a:pt x="241517" y="427384"/>
                  </a:cubicBezTo>
                  <a:cubicBezTo>
                    <a:pt x="239318" y="455241"/>
                    <a:pt x="252513" y="469536"/>
                    <a:pt x="279637" y="470636"/>
                  </a:cubicBezTo>
                  <a:cubicBezTo>
                    <a:pt x="297231" y="471369"/>
                    <a:pt x="311893" y="483464"/>
                    <a:pt x="328387" y="486397"/>
                  </a:cubicBezTo>
                  <a:cubicBezTo>
                    <a:pt x="345248" y="489696"/>
                    <a:pt x="355511" y="499959"/>
                    <a:pt x="365774" y="511688"/>
                  </a:cubicBezTo>
                  <a:cubicBezTo>
                    <a:pt x="327654" y="513521"/>
                    <a:pt x="288801" y="508023"/>
                    <a:pt x="253246" y="498493"/>
                  </a:cubicBezTo>
                  <a:cubicBezTo>
                    <a:pt x="230521" y="492261"/>
                    <a:pt x="207063" y="494461"/>
                    <a:pt x="185437" y="485664"/>
                  </a:cubicBezTo>
                  <a:cubicBezTo>
                    <a:pt x="176640" y="479066"/>
                    <a:pt x="158680" y="477600"/>
                    <a:pt x="172241" y="457074"/>
                  </a:cubicBezTo>
                  <a:cubicBezTo>
                    <a:pt x="162711" y="459640"/>
                    <a:pt x="155747" y="454141"/>
                    <a:pt x="149883" y="467337"/>
                  </a:cubicBezTo>
                  <a:cubicBezTo>
                    <a:pt x="145118" y="478333"/>
                    <a:pt x="128990" y="472102"/>
                    <a:pt x="117627" y="470636"/>
                  </a:cubicBezTo>
                  <a:cubicBezTo>
                    <a:pt x="116528" y="470636"/>
                    <a:pt x="115061" y="470636"/>
                    <a:pt x="113962" y="470636"/>
                  </a:cubicBezTo>
                  <a:cubicBezTo>
                    <a:pt x="101499" y="454874"/>
                    <a:pt x="105165" y="438747"/>
                    <a:pt x="108464" y="419687"/>
                  </a:cubicBezTo>
                  <a:cubicBezTo>
                    <a:pt x="111396" y="403193"/>
                    <a:pt x="108464" y="386698"/>
                    <a:pt x="124591" y="375702"/>
                  </a:cubicBezTo>
                  <a:cubicBezTo>
                    <a:pt x="113962" y="355543"/>
                    <a:pt x="131189" y="337949"/>
                    <a:pt x="129356" y="318156"/>
                  </a:cubicBezTo>
                  <a:cubicBezTo>
                    <a:pt x="128257" y="307526"/>
                    <a:pt x="127524" y="301295"/>
                    <a:pt x="114328" y="300562"/>
                  </a:cubicBezTo>
                  <a:cubicBezTo>
                    <a:pt x="99300" y="300195"/>
                    <a:pt x="89404" y="292131"/>
                    <a:pt x="82073" y="276737"/>
                  </a:cubicBezTo>
                  <a:cubicBezTo>
                    <a:pt x="68878" y="248880"/>
                    <a:pt x="51650" y="223222"/>
                    <a:pt x="32957" y="198664"/>
                  </a:cubicBezTo>
                  <a:cubicBezTo>
                    <a:pt x="28558" y="192799"/>
                    <a:pt x="25992" y="185835"/>
                    <a:pt x="21961" y="178504"/>
                  </a:cubicBezTo>
                  <a:cubicBezTo>
                    <a:pt x="39921" y="179604"/>
                    <a:pt x="36989" y="164576"/>
                    <a:pt x="39921" y="155046"/>
                  </a:cubicBezTo>
                  <a:cubicBezTo>
                    <a:pt x="41021" y="152114"/>
                    <a:pt x="34056" y="145882"/>
                    <a:pt x="30757" y="148815"/>
                  </a:cubicBezTo>
                  <a:cubicBezTo>
                    <a:pt x="20861" y="157612"/>
                    <a:pt x="10964" y="150281"/>
                    <a:pt x="1434" y="150647"/>
                  </a:cubicBezTo>
                  <a:cubicBezTo>
                    <a:pt x="-3697" y="128655"/>
                    <a:pt x="6199" y="108495"/>
                    <a:pt x="11331" y="87969"/>
                  </a:cubicBezTo>
                  <a:cubicBezTo>
                    <a:pt x="16096" y="69276"/>
                    <a:pt x="19761" y="50582"/>
                    <a:pt x="24160" y="31889"/>
                  </a:cubicBezTo>
                  <a:cubicBezTo>
                    <a:pt x="27459" y="17594"/>
                    <a:pt x="30757" y="6231"/>
                    <a:pt x="49818" y="6964"/>
                  </a:cubicBezTo>
                  <a:cubicBezTo>
                    <a:pt x="59714" y="7697"/>
                    <a:pt x="70344" y="2566"/>
                    <a:pt x="80607" y="0"/>
                  </a:cubicBezTo>
                  <a:cubicBezTo>
                    <a:pt x="81340" y="8797"/>
                    <a:pt x="79507" y="16494"/>
                    <a:pt x="74742" y="24925"/>
                  </a:cubicBezTo>
                  <a:cubicBezTo>
                    <a:pt x="67411" y="37020"/>
                    <a:pt x="58248" y="49116"/>
                    <a:pt x="64846" y="65977"/>
                  </a:cubicBezTo>
                  <a:cubicBezTo>
                    <a:pt x="66678" y="70742"/>
                    <a:pt x="66678" y="82838"/>
                    <a:pt x="70344" y="79905"/>
                  </a:cubicBezTo>
                  <a:cubicBezTo>
                    <a:pt x="76941" y="74407"/>
                    <a:pt x="89037" y="76973"/>
                    <a:pt x="91603" y="65977"/>
                  </a:cubicBezTo>
                  <a:cubicBezTo>
                    <a:pt x="91969" y="63411"/>
                    <a:pt x="91603" y="60845"/>
                    <a:pt x="91969" y="58646"/>
                  </a:cubicBezTo>
                  <a:cubicBezTo>
                    <a:pt x="92703" y="54614"/>
                    <a:pt x="89770" y="48750"/>
                    <a:pt x="95635" y="47650"/>
                  </a:cubicBezTo>
                  <a:cubicBezTo>
                    <a:pt x="101133" y="46550"/>
                    <a:pt x="102233" y="52048"/>
                    <a:pt x="103332" y="56447"/>
                  </a:cubicBezTo>
                  <a:cubicBezTo>
                    <a:pt x="104798" y="60845"/>
                    <a:pt x="107364" y="65244"/>
                    <a:pt x="111396" y="66343"/>
                  </a:cubicBezTo>
                  <a:cubicBezTo>
                    <a:pt x="129723" y="70742"/>
                    <a:pt x="125691" y="82471"/>
                    <a:pt x="117627" y="90535"/>
                  </a:cubicBezTo>
                  <a:cubicBezTo>
                    <a:pt x="100400" y="107762"/>
                    <a:pt x="108830" y="118025"/>
                    <a:pt x="124958" y="127922"/>
                  </a:cubicBezTo>
                  <a:cubicBezTo>
                    <a:pt x="127890" y="129755"/>
                    <a:pt x="129356" y="132320"/>
                    <a:pt x="129723" y="135619"/>
                  </a:cubicBezTo>
                  <a:cubicBezTo>
                    <a:pt x="122759" y="139285"/>
                    <a:pt x="115061" y="135986"/>
                    <a:pt x="107731" y="136719"/>
                  </a:cubicBezTo>
                  <a:cubicBezTo>
                    <a:pt x="94169" y="138552"/>
                    <a:pt x="82806" y="150281"/>
                    <a:pt x="84639" y="160910"/>
                  </a:cubicBezTo>
                  <a:cubicBezTo>
                    <a:pt x="86838" y="174839"/>
                    <a:pt x="100400" y="185102"/>
                    <a:pt x="114328" y="182903"/>
                  </a:cubicBezTo>
                  <a:cubicBezTo>
                    <a:pt x="124591" y="181437"/>
                    <a:pt x="133388" y="176672"/>
                    <a:pt x="140353" y="169707"/>
                  </a:cubicBezTo>
                  <a:cubicBezTo>
                    <a:pt x="148783" y="162010"/>
                    <a:pt x="135588" y="152847"/>
                    <a:pt x="140719" y="144050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78B9CDEC-0D40-46D2-88BD-FCCD75320D15}"/>
                </a:ext>
              </a:extLst>
            </p:cNvPr>
            <p:cNvSpPr/>
            <p:nvPr/>
          </p:nvSpPr>
          <p:spPr>
            <a:xfrm>
              <a:off x="10299825" y="4989016"/>
              <a:ext cx="12077" cy="53312"/>
            </a:xfrm>
            <a:custGeom>
              <a:avLst/>
              <a:gdLst>
                <a:gd name="connsiteX0" fmla="*/ 7195 w 12077"/>
                <a:gd name="connsiteY0" fmla="*/ 0 h 53312"/>
                <a:gd name="connsiteX1" fmla="*/ 11960 w 12077"/>
                <a:gd name="connsiteY1" fmla="*/ 45451 h 53312"/>
                <a:gd name="connsiteX2" fmla="*/ 9028 w 12077"/>
                <a:gd name="connsiteY2" fmla="*/ 52782 h 53312"/>
                <a:gd name="connsiteX3" fmla="*/ 2430 w 12077"/>
                <a:gd name="connsiteY3" fmla="*/ 46550 h 53312"/>
                <a:gd name="connsiteX4" fmla="*/ 7195 w 12077"/>
                <a:gd name="connsiteY4" fmla="*/ 0 h 5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7" h="53312">
                  <a:moveTo>
                    <a:pt x="7195" y="0"/>
                  </a:moveTo>
                  <a:cubicBezTo>
                    <a:pt x="9028" y="18327"/>
                    <a:pt x="10128" y="31889"/>
                    <a:pt x="11960" y="45451"/>
                  </a:cubicBezTo>
                  <a:cubicBezTo>
                    <a:pt x="12327" y="49116"/>
                    <a:pt x="11960" y="51682"/>
                    <a:pt x="9028" y="52782"/>
                  </a:cubicBezTo>
                  <a:cubicBezTo>
                    <a:pt x="3530" y="54981"/>
                    <a:pt x="3530" y="49849"/>
                    <a:pt x="2430" y="46550"/>
                  </a:cubicBezTo>
                  <a:cubicBezTo>
                    <a:pt x="-2701" y="31889"/>
                    <a:pt x="964" y="18327"/>
                    <a:pt x="7195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2D36E851-7F7B-4753-A1F2-CF208BB28CBC}"/>
                </a:ext>
              </a:extLst>
            </p:cNvPr>
            <p:cNvSpPr/>
            <p:nvPr/>
          </p:nvSpPr>
          <p:spPr>
            <a:xfrm>
              <a:off x="10273529" y="5051328"/>
              <a:ext cx="10421" cy="30056"/>
            </a:xfrm>
            <a:custGeom>
              <a:avLst/>
              <a:gdLst>
                <a:gd name="connsiteX0" fmla="*/ 2702 w 10421"/>
                <a:gd name="connsiteY0" fmla="*/ 30056 h 30056"/>
                <a:gd name="connsiteX1" fmla="*/ 6734 w 10421"/>
                <a:gd name="connsiteY1" fmla="*/ 0 h 30056"/>
                <a:gd name="connsiteX2" fmla="*/ 2702 w 10421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21" h="30056">
                  <a:moveTo>
                    <a:pt x="2702" y="30056"/>
                  </a:moveTo>
                  <a:cubicBezTo>
                    <a:pt x="-3162" y="19060"/>
                    <a:pt x="1603" y="9530"/>
                    <a:pt x="6734" y="0"/>
                  </a:cubicBezTo>
                  <a:cubicBezTo>
                    <a:pt x="4901" y="10263"/>
                    <a:pt x="18463" y="21992"/>
                    <a:pt x="2702" y="30056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91BCFE68-E1A2-42D8-87BD-CEA9DA8B0E0B}"/>
                </a:ext>
              </a:extLst>
            </p:cNvPr>
            <p:cNvSpPr/>
            <p:nvPr/>
          </p:nvSpPr>
          <p:spPr>
            <a:xfrm>
              <a:off x="11230331" y="4744627"/>
              <a:ext cx="191699" cy="26727"/>
            </a:xfrm>
            <a:custGeom>
              <a:avLst/>
              <a:gdLst>
                <a:gd name="connsiteX0" fmla="*/ 165309 w 191699"/>
                <a:gd name="connsiteY0" fmla="*/ 6140 h 26727"/>
                <a:gd name="connsiteX1" fmla="*/ 191700 w 191699"/>
                <a:gd name="connsiteY1" fmla="*/ 9805 h 26727"/>
                <a:gd name="connsiteX2" fmla="*/ 153946 w 191699"/>
                <a:gd name="connsiteY2" fmla="*/ 23000 h 26727"/>
                <a:gd name="connsiteX3" fmla="*/ 138552 w 191699"/>
                <a:gd name="connsiteY3" fmla="*/ 25200 h 26727"/>
                <a:gd name="connsiteX4" fmla="*/ 17227 w 191699"/>
                <a:gd name="connsiteY4" fmla="*/ 17502 h 26727"/>
                <a:gd name="connsiteX5" fmla="*/ 0 w 191699"/>
                <a:gd name="connsiteY5" fmla="*/ 13470 h 26727"/>
                <a:gd name="connsiteX6" fmla="*/ 52782 w 191699"/>
                <a:gd name="connsiteY6" fmla="*/ 5773 h 26727"/>
                <a:gd name="connsiteX7" fmla="*/ 70009 w 191699"/>
                <a:gd name="connsiteY7" fmla="*/ 275 h 26727"/>
                <a:gd name="connsiteX8" fmla="*/ 148082 w 191699"/>
                <a:gd name="connsiteY8" fmla="*/ 275 h 26727"/>
                <a:gd name="connsiteX9" fmla="*/ 165309 w 191699"/>
                <a:gd name="connsiteY9" fmla="*/ 6140 h 2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99" h="26727">
                  <a:moveTo>
                    <a:pt x="165309" y="6140"/>
                  </a:moveTo>
                  <a:cubicBezTo>
                    <a:pt x="174106" y="7606"/>
                    <a:pt x="183636" y="3574"/>
                    <a:pt x="191700" y="9805"/>
                  </a:cubicBezTo>
                  <a:cubicBezTo>
                    <a:pt x="178138" y="11271"/>
                    <a:pt x="163110" y="7606"/>
                    <a:pt x="153946" y="23000"/>
                  </a:cubicBezTo>
                  <a:cubicBezTo>
                    <a:pt x="150281" y="29231"/>
                    <a:pt x="143683" y="25933"/>
                    <a:pt x="138552" y="25200"/>
                  </a:cubicBezTo>
                  <a:cubicBezTo>
                    <a:pt x="98232" y="18602"/>
                    <a:pt x="57547" y="21901"/>
                    <a:pt x="17227" y="17502"/>
                  </a:cubicBezTo>
                  <a:cubicBezTo>
                    <a:pt x="11363" y="16769"/>
                    <a:pt x="4398" y="20068"/>
                    <a:pt x="0" y="13470"/>
                  </a:cubicBezTo>
                  <a:cubicBezTo>
                    <a:pt x="16128" y="2108"/>
                    <a:pt x="35188" y="8705"/>
                    <a:pt x="52782" y="5773"/>
                  </a:cubicBezTo>
                  <a:cubicBezTo>
                    <a:pt x="57547" y="1375"/>
                    <a:pt x="63778" y="275"/>
                    <a:pt x="70009" y="275"/>
                  </a:cubicBezTo>
                  <a:cubicBezTo>
                    <a:pt x="96033" y="-92"/>
                    <a:pt x="122057" y="-92"/>
                    <a:pt x="148082" y="275"/>
                  </a:cubicBezTo>
                  <a:cubicBezTo>
                    <a:pt x="154313" y="641"/>
                    <a:pt x="160177" y="1741"/>
                    <a:pt x="165309" y="6140"/>
                  </a:cubicBezTo>
                  <a:close/>
                </a:path>
              </a:pathLst>
            </a:custGeom>
            <a:solidFill>
              <a:srgbClr val="C8BA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29890388-0BB4-4CEB-AAA7-C022AE9713D8}"/>
                </a:ext>
              </a:extLst>
            </p:cNvPr>
            <p:cNvSpPr/>
            <p:nvPr/>
          </p:nvSpPr>
          <p:spPr>
            <a:xfrm>
              <a:off x="10862327" y="4609720"/>
              <a:ext cx="526646" cy="129683"/>
            </a:xfrm>
            <a:custGeom>
              <a:avLst/>
              <a:gdLst>
                <a:gd name="connsiteX0" fmla="*/ 0 w 526646"/>
                <a:gd name="connsiteY0" fmla="*/ 43547 h 129683"/>
                <a:gd name="connsiteX1" fmla="*/ 19427 w 526646"/>
                <a:gd name="connsiteY1" fmla="*/ 28518 h 129683"/>
                <a:gd name="connsiteX2" fmla="*/ 22359 w 526646"/>
                <a:gd name="connsiteY2" fmla="*/ 13490 h 129683"/>
                <a:gd name="connsiteX3" fmla="*/ 47650 w 526646"/>
                <a:gd name="connsiteY3" fmla="*/ 4693 h 129683"/>
                <a:gd name="connsiteX4" fmla="*/ 72941 w 526646"/>
                <a:gd name="connsiteY4" fmla="*/ 1395 h 129683"/>
                <a:gd name="connsiteX5" fmla="*/ 87236 w 526646"/>
                <a:gd name="connsiteY5" fmla="*/ 295 h 129683"/>
                <a:gd name="connsiteX6" fmla="*/ 83204 w 526646"/>
                <a:gd name="connsiteY6" fmla="*/ 12024 h 129683"/>
                <a:gd name="connsiteX7" fmla="*/ 98232 w 526646"/>
                <a:gd name="connsiteY7" fmla="*/ 13857 h 129683"/>
                <a:gd name="connsiteX8" fmla="*/ 107762 w 526646"/>
                <a:gd name="connsiteY8" fmla="*/ 19722 h 129683"/>
                <a:gd name="connsiteX9" fmla="*/ 122790 w 526646"/>
                <a:gd name="connsiteY9" fmla="*/ 16789 h 129683"/>
                <a:gd name="connsiteX10" fmla="*/ 127922 w 526646"/>
                <a:gd name="connsiteY10" fmla="*/ 30351 h 129683"/>
                <a:gd name="connsiteX11" fmla="*/ 138918 w 526646"/>
                <a:gd name="connsiteY11" fmla="*/ 21188 h 129683"/>
                <a:gd name="connsiteX12" fmla="*/ 151014 w 526646"/>
                <a:gd name="connsiteY12" fmla="*/ 24120 h 129683"/>
                <a:gd name="connsiteX13" fmla="*/ 173006 w 526646"/>
                <a:gd name="connsiteY13" fmla="*/ 49411 h 129683"/>
                <a:gd name="connsiteX14" fmla="*/ 175939 w 526646"/>
                <a:gd name="connsiteY14" fmla="*/ 31084 h 129683"/>
                <a:gd name="connsiteX15" fmla="*/ 205995 w 526646"/>
                <a:gd name="connsiteY15" fmla="*/ 16789 h 129683"/>
                <a:gd name="connsiteX16" fmla="*/ 221023 w 526646"/>
                <a:gd name="connsiteY16" fmla="*/ 32917 h 129683"/>
                <a:gd name="connsiteX17" fmla="*/ 221023 w 526646"/>
                <a:gd name="connsiteY17" fmla="*/ 58575 h 129683"/>
                <a:gd name="connsiteX18" fmla="*/ 255477 w 526646"/>
                <a:gd name="connsiteY18" fmla="*/ 50877 h 129683"/>
                <a:gd name="connsiteX19" fmla="*/ 292131 w 526646"/>
                <a:gd name="connsiteY19" fmla="*/ 70670 h 129683"/>
                <a:gd name="connsiteX20" fmla="*/ 278569 w 526646"/>
                <a:gd name="connsiteY20" fmla="*/ 53443 h 129683"/>
                <a:gd name="connsiteX21" fmla="*/ 259509 w 526646"/>
                <a:gd name="connsiteY21" fmla="*/ 46845 h 129683"/>
                <a:gd name="connsiteX22" fmla="*/ 262442 w 526646"/>
                <a:gd name="connsiteY22" fmla="*/ 42080 h 129683"/>
                <a:gd name="connsiteX23" fmla="*/ 293597 w 526646"/>
                <a:gd name="connsiteY23" fmla="*/ 32184 h 129683"/>
                <a:gd name="connsiteX24" fmla="*/ 314857 w 526646"/>
                <a:gd name="connsiteY24" fmla="*/ 32550 h 129683"/>
                <a:gd name="connsiteX25" fmla="*/ 321454 w 526646"/>
                <a:gd name="connsiteY25" fmla="*/ 29618 h 129683"/>
                <a:gd name="connsiteX26" fmla="*/ 369471 w 526646"/>
                <a:gd name="connsiteY26" fmla="*/ 30718 h 129683"/>
                <a:gd name="connsiteX27" fmla="*/ 376435 w 526646"/>
                <a:gd name="connsiteY27" fmla="*/ 30351 h 129683"/>
                <a:gd name="connsiteX28" fmla="*/ 399161 w 526646"/>
                <a:gd name="connsiteY28" fmla="*/ 40248 h 129683"/>
                <a:gd name="connsiteX29" fmla="*/ 417487 w 526646"/>
                <a:gd name="connsiteY29" fmla="*/ 50144 h 129683"/>
                <a:gd name="connsiteX30" fmla="*/ 418221 w 526646"/>
                <a:gd name="connsiteY30" fmla="*/ 40614 h 129683"/>
                <a:gd name="connsiteX31" fmla="*/ 423719 w 526646"/>
                <a:gd name="connsiteY31" fmla="*/ 36949 h 129683"/>
                <a:gd name="connsiteX32" fmla="*/ 430316 w 526646"/>
                <a:gd name="connsiteY32" fmla="*/ 25586 h 129683"/>
                <a:gd name="connsiteX33" fmla="*/ 421153 w 526646"/>
                <a:gd name="connsiteY33" fmla="*/ 17889 h 129683"/>
                <a:gd name="connsiteX34" fmla="*/ 438380 w 526646"/>
                <a:gd name="connsiteY34" fmla="*/ 14590 h 129683"/>
                <a:gd name="connsiteX35" fmla="*/ 470269 w 526646"/>
                <a:gd name="connsiteY35" fmla="*/ 9092 h 129683"/>
                <a:gd name="connsiteX36" fmla="*/ 520851 w 526646"/>
                <a:gd name="connsiteY36" fmla="*/ 32184 h 129683"/>
                <a:gd name="connsiteX37" fmla="*/ 525983 w 526646"/>
                <a:gd name="connsiteY37" fmla="*/ 43180 h 129683"/>
                <a:gd name="connsiteX38" fmla="*/ 514620 w 526646"/>
                <a:gd name="connsiteY38" fmla="*/ 46845 h 129683"/>
                <a:gd name="connsiteX39" fmla="*/ 479432 w 526646"/>
                <a:gd name="connsiteY39" fmla="*/ 45013 h 129683"/>
                <a:gd name="connsiteX40" fmla="*/ 455241 w 526646"/>
                <a:gd name="connsiteY40" fmla="*/ 61507 h 129683"/>
                <a:gd name="connsiteX41" fmla="*/ 422619 w 526646"/>
                <a:gd name="connsiteY41" fmla="*/ 71770 h 129683"/>
                <a:gd name="connsiteX42" fmla="*/ 403193 w 526646"/>
                <a:gd name="connsiteY42" fmla="*/ 66638 h 129683"/>
                <a:gd name="connsiteX43" fmla="*/ 371304 w 526646"/>
                <a:gd name="connsiteY43" fmla="*/ 75069 h 129683"/>
                <a:gd name="connsiteX44" fmla="*/ 340514 w 526646"/>
                <a:gd name="connsiteY44" fmla="*/ 79834 h 129683"/>
                <a:gd name="connsiteX45" fmla="*/ 373869 w 526646"/>
                <a:gd name="connsiteY45" fmla="*/ 79101 h 129683"/>
                <a:gd name="connsiteX46" fmla="*/ 420786 w 526646"/>
                <a:gd name="connsiteY46" fmla="*/ 69937 h 129683"/>
                <a:gd name="connsiteX47" fmla="*/ 454874 w 526646"/>
                <a:gd name="connsiteY47" fmla="*/ 84965 h 129683"/>
                <a:gd name="connsiteX48" fmla="*/ 439480 w 526646"/>
                <a:gd name="connsiteY48" fmla="*/ 113922 h 129683"/>
                <a:gd name="connsiteX49" fmla="*/ 413822 w 526646"/>
                <a:gd name="connsiteY49" fmla="*/ 119053 h 129683"/>
                <a:gd name="connsiteX50" fmla="*/ 368738 w 526646"/>
                <a:gd name="connsiteY50" fmla="*/ 122719 h 129683"/>
                <a:gd name="connsiteX51" fmla="*/ 352244 w 526646"/>
                <a:gd name="connsiteY51" fmla="*/ 129683 h 129683"/>
                <a:gd name="connsiteX52" fmla="*/ 337216 w 526646"/>
                <a:gd name="connsiteY52" fmla="*/ 121253 h 129683"/>
                <a:gd name="connsiteX53" fmla="*/ 334650 w 526646"/>
                <a:gd name="connsiteY53" fmla="*/ 119053 h 129683"/>
                <a:gd name="connsiteX54" fmla="*/ 297263 w 526646"/>
                <a:gd name="connsiteY54" fmla="*/ 121253 h 129683"/>
                <a:gd name="connsiteX55" fmla="*/ 280402 w 526646"/>
                <a:gd name="connsiteY55" fmla="*/ 109524 h 129683"/>
                <a:gd name="connsiteX56" fmla="*/ 266840 w 526646"/>
                <a:gd name="connsiteY56" fmla="*/ 91930 h 129683"/>
                <a:gd name="connsiteX57" fmla="*/ 256577 w 526646"/>
                <a:gd name="connsiteY57" fmla="*/ 99627 h 129683"/>
                <a:gd name="connsiteX58" fmla="*/ 240083 w 526646"/>
                <a:gd name="connsiteY58" fmla="*/ 105492 h 129683"/>
                <a:gd name="connsiteX59" fmla="*/ 251079 w 526646"/>
                <a:gd name="connsiteY59" fmla="*/ 109524 h 129683"/>
                <a:gd name="connsiteX60" fmla="*/ 266107 w 526646"/>
                <a:gd name="connsiteY60" fmla="*/ 115022 h 129683"/>
                <a:gd name="connsiteX61" fmla="*/ 246314 w 526646"/>
                <a:gd name="connsiteY61" fmla="*/ 120886 h 129683"/>
                <a:gd name="connsiteX62" fmla="*/ 193532 w 526646"/>
                <a:gd name="connsiteY62" fmla="*/ 110257 h 129683"/>
                <a:gd name="connsiteX63" fmla="*/ 182903 w 526646"/>
                <a:gd name="connsiteY63" fmla="*/ 99260 h 129683"/>
                <a:gd name="connsiteX64" fmla="*/ 196465 w 526646"/>
                <a:gd name="connsiteY64" fmla="*/ 94495 h 129683"/>
                <a:gd name="connsiteX65" fmla="*/ 173006 w 526646"/>
                <a:gd name="connsiteY65" fmla="*/ 76535 h 129683"/>
                <a:gd name="connsiteX66" fmla="*/ 166409 w 526646"/>
                <a:gd name="connsiteY66" fmla="*/ 98527 h 129683"/>
                <a:gd name="connsiteX67" fmla="*/ 101898 w 526646"/>
                <a:gd name="connsiteY67" fmla="*/ 81667 h 129683"/>
                <a:gd name="connsiteX68" fmla="*/ 76240 w 526646"/>
                <a:gd name="connsiteY68" fmla="*/ 75802 h 129683"/>
                <a:gd name="connsiteX69" fmla="*/ 23092 w 526646"/>
                <a:gd name="connsiteY69" fmla="*/ 56375 h 129683"/>
                <a:gd name="connsiteX70" fmla="*/ 15761 w 526646"/>
                <a:gd name="connsiteY70" fmla="*/ 51244 h 129683"/>
                <a:gd name="connsiteX71" fmla="*/ 15761 w 526646"/>
                <a:gd name="connsiteY71" fmla="*/ 51244 h 129683"/>
                <a:gd name="connsiteX72" fmla="*/ 366 w 526646"/>
                <a:gd name="connsiteY72" fmla="*/ 44646 h 129683"/>
                <a:gd name="connsiteX73" fmla="*/ 0 w 526646"/>
                <a:gd name="connsiteY73" fmla="*/ 43547 h 1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6646" h="129683">
                  <a:moveTo>
                    <a:pt x="0" y="43547"/>
                  </a:moveTo>
                  <a:cubicBezTo>
                    <a:pt x="4765" y="36216"/>
                    <a:pt x="9896" y="29985"/>
                    <a:pt x="19427" y="28518"/>
                  </a:cubicBezTo>
                  <a:cubicBezTo>
                    <a:pt x="32255" y="26686"/>
                    <a:pt x="28223" y="20088"/>
                    <a:pt x="22359" y="13490"/>
                  </a:cubicBezTo>
                  <a:cubicBezTo>
                    <a:pt x="25658" y="-4470"/>
                    <a:pt x="42152" y="16789"/>
                    <a:pt x="47650" y="4693"/>
                  </a:cubicBezTo>
                  <a:cubicBezTo>
                    <a:pt x="57180" y="12391"/>
                    <a:pt x="64877" y="9092"/>
                    <a:pt x="72941" y="1395"/>
                  </a:cubicBezTo>
                  <a:cubicBezTo>
                    <a:pt x="75873" y="-1171"/>
                    <a:pt x="82105" y="661"/>
                    <a:pt x="87236" y="295"/>
                  </a:cubicBezTo>
                  <a:cubicBezTo>
                    <a:pt x="93467" y="6526"/>
                    <a:pt x="75873" y="4693"/>
                    <a:pt x="83204" y="12024"/>
                  </a:cubicBezTo>
                  <a:cubicBezTo>
                    <a:pt x="88336" y="17522"/>
                    <a:pt x="92734" y="15690"/>
                    <a:pt x="98232" y="13857"/>
                  </a:cubicBezTo>
                  <a:cubicBezTo>
                    <a:pt x="102631" y="12391"/>
                    <a:pt x="106296" y="8725"/>
                    <a:pt x="107762" y="19722"/>
                  </a:cubicBezTo>
                  <a:cubicBezTo>
                    <a:pt x="108862" y="29618"/>
                    <a:pt x="117292" y="17156"/>
                    <a:pt x="122790" y="16789"/>
                  </a:cubicBezTo>
                  <a:cubicBezTo>
                    <a:pt x="126089" y="20455"/>
                    <a:pt x="121691" y="27052"/>
                    <a:pt x="127922" y="30351"/>
                  </a:cubicBezTo>
                  <a:cubicBezTo>
                    <a:pt x="131587" y="27419"/>
                    <a:pt x="134886" y="24120"/>
                    <a:pt x="138918" y="21188"/>
                  </a:cubicBezTo>
                  <a:cubicBezTo>
                    <a:pt x="144050" y="17522"/>
                    <a:pt x="151747" y="20455"/>
                    <a:pt x="151014" y="24120"/>
                  </a:cubicBezTo>
                  <a:cubicBezTo>
                    <a:pt x="145882" y="43913"/>
                    <a:pt x="164942" y="40981"/>
                    <a:pt x="173006" y="49411"/>
                  </a:cubicBezTo>
                  <a:cubicBezTo>
                    <a:pt x="175939" y="43180"/>
                    <a:pt x="169707" y="32184"/>
                    <a:pt x="175939" y="31084"/>
                  </a:cubicBezTo>
                  <a:cubicBezTo>
                    <a:pt x="188034" y="29252"/>
                    <a:pt x="195732" y="20088"/>
                    <a:pt x="205995" y="16789"/>
                  </a:cubicBezTo>
                  <a:cubicBezTo>
                    <a:pt x="209294" y="15690"/>
                    <a:pt x="214059" y="28152"/>
                    <a:pt x="221023" y="32917"/>
                  </a:cubicBezTo>
                  <a:cubicBezTo>
                    <a:pt x="225055" y="35849"/>
                    <a:pt x="225055" y="48678"/>
                    <a:pt x="221023" y="58575"/>
                  </a:cubicBezTo>
                  <a:cubicBezTo>
                    <a:pt x="231652" y="49411"/>
                    <a:pt x="241182" y="37315"/>
                    <a:pt x="255477" y="50877"/>
                  </a:cubicBezTo>
                  <a:cubicBezTo>
                    <a:pt x="264274" y="63340"/>
                    <a:pt x="275637" y="70670"/>
                    <a:pt x="292131" y="70670"/>
                  </a:cubicBezTo>
                  <a:cubicBezTo>
                    <a:pt x="292131" y="60774"/>
                    <a:pt x="286633" y="56375"/>
                    <a:pt x="278569" y="53443"/>
                  </a:cubicBezTo>
                  <a:cubicBezTo>
                    <a:pt x="272338" y="50877"/>
                    <a:pt x="265007" y="51977"/>
                    <a:pt x="259509" y="46845"/>
                  </a:cubicBezTo>
                  <a:cubicBezTo>
                    <a:pt x="260609" y="45379"/>
                    <a:pt x="262075" y="43913"/>
                    <a:pt x="262442" y="42080"/>
                  </a:cubicBezTo>
                  <a:cubicBezTo>
                    <a:pt x="267573" y="21921"/>
                    <a:pt x="280036" y="25220"/>
                    <a:pt x="293597" y="32184"/>
                  </a:cubicBezTo>
                  <a:cubicBezTo>
                    <a:pt x="300928" y="35849"/>
                    <a:pt x="307526" y="36582"/>
                    <a:pt x="314857" y="32550"/>
                  </a:cubicBezTo>
                  <a:cubicBezTo>
                    <a:pt x="317056" y="31451"/>
                    <a:pt x="320721" y="28885"/>
                    <a:pt x="321454" y="29618"/>
                  </a:cubicBezTo>
                  <a:cubicBezTo>
                    <a:pt x="337216" y="45013"/>
                    <a:pt x="353710" y="26686"/>
                    <a:pt x="369471" y="30718"/>
                  </a:cubicBezTo>
                  <a:cubicBezTo>
                    <a:pt x="371670" y="31084"/>
                    <a:pt x="374602" y="31451"/>
                    <a:pt x="376435" y="30351"/>
                  </a:cubicBezTo>
                  <a:cubicBezTo>
                    <a:pt x="388164" y="22287"/>
                    <a:pt x="396228" y="25953"/>
                    <a:pt x="399161" y="40248"/>
                  </a:cubicBezTo>
                  <a:cubicBezTo>
                    <a:pt x="401360" y="51977"/>
                    <a:pt x="411989" y="45746"/>
                    <a:pt x="417487" y="50144"/>
                  </a:cubicBezTo>
                  <a:cubicBezTo>
                    <a:pt x="421519" y="46112"/>
                    <a:pt x="418221" y="43547"/>
                    <a:pt x="418221" y="40614"/>
                  </a:cubicBezTo>
                  <a:cubicBezTo>
                    <a:pt x="417854" y="36582"/>
                    <a:pt x="413822" y="29618"/>
                    <a:pt x="423719" y="36949"/>
                  </a:cubicBezTo>
                  <a:cubicBezTo>
                    <a:pt x="428850" y="40614"/>
                    <a:pt x="421519" y="27419"/>
                    <a:pt x="430316" y="25586"/>
                  </a:cubicBezTo>
                  <a:cubicBezTo>
                    <a:pt x="433249" y="24853"/>
                    <a:pt x="422253" y="23020"/>
                    <a:pt x="421153" y="17889"/>
                  </a:cubicBezTo>
                  <a:cubicBezTo>
                    <a:pt x="425918" y="12391"/>
                    <a:pt x="432516" y="13124"/>
                    <a:pt x="438380" y="14590"/>
                  </a:cubicBezTo>
                  <a:cubicBezTo>
                    <a:pt x="450109" y="17522"/>
                    <a:pt x="460372" y="14957"/>
                    <a:pt x="470269" y="9092"/>
                  </a:cubicBezTo>
                  <a:cubicBezTo>
                    <a:pt x="489696" y="10925"/>
                    <a:pt x="504357" y="23020"/>
                    <a:pt x="520851" y="32184"/>
                  </a:cubicBezTo>
                  <a:cubicBezTo>
                    <a:pt x="524517" y="34383"/>
                    <a:pt x="528182" y="38415"/>
                    <a:pt x="525983" y="43180"/>
                  </a:cubicBezTo>
                  <a:cubicBezTo>
                    <a:pt x="523784" y="47945"/>
                    <a:pt x="518652" y="47945"/>
                    <a:pt x="514620" y="46845"/>
                  </a:cubicBezTo>
                  <a:cubicBezTo>
                    <a:pt x="502891" y="43913"/>
                    <a:pt x="491162" y="43913"/>
                    <a:pt x="479432" y="45013"/>
                  </a:cubicBezTo>
                  <a:cubicBezTo>
                    <a:pt x="468436" y="46112"/>
                    <a:pt x="460006" y="49045"/>
                    <a:pt x="455241" y="61507"/>
                  </a:cubicBezTo>
                  <a:cubicBezTo>
                    <a:pt x="449376" y="76535"/>
                    <a:pt x="433982" y="69204"/>
                    <a:pt x="422619" y="71770"/>
                  </a:cubicBezTo>
                  <a:cubicBezTo>
                    <a:pt x="417121" y="66272"/>
                    <a:pt x="409790" y="67738"/>
                    <a:pt x="403193" y="66638"/>
                  </a:cubicBezTo>
                  <a:cubicBezTo>
                    <a:pt x="391463" y="64439"/>
                    <a:pt x="382666" y="74702"/>
                    <a:pt x="371304" y="75069"/>
                  </a:cubicBezTo>
                  <a:cubicBezTo>
                    <a:pt x="361041" y="75802"/>
                    <a:pt x="350411" y="71403"/>
                    <a:pt x="340514" y="79834"/>
                  </a:cubicBezTo>
                  <a:cubicBezTo>
                    <a:pt x="351511" y="82033"/>
                    <a:pt x="363606" y="87898"/>
                    <a:pt x="373869" y="79101"/>
                  </a:cubicBezTo>
                  <a:cubicBezTo>
                    <a:pt x="388164" y="67005"/>
                    <a:pt x="403559" y="64806"/>
                    <a:pt x="420786" y="69937"/>
                  </a:cubicBezTo>
                  <a:cubicBezTo>
                    <a:pt x="429583" y="80933"/>
                    <a:pt x="446444" y="73236"/>
                    <a:pt x="454874" y="84965"/>
                  </a:cubicBezTo>
                  <a:cubicBezTo>
                    <a:pt x="463671" y="101826"/>
                    <a:pt x="451209" y="107691"/>
                    <a:pt x="439480" y="113922"/>
                  </a:cubicBezTo>
                  <a:cubicBezTo>
                    <a:pt x="431782" y="118687"/>
                    <a:pt x="422253" y="116121"/>
                    <a:pt x="413822" y="119053"/>
                  </a:cubicBezTo>
                  <a:cubicBezTo>
                    <a:pt x="398427" y="114288"/>
                    <a:pt x="383766" y="112456"/>
                    <a:pt x="368738" y="122719"/>
                  </a:cubicBezTo>
                  <a:cubicBezTo>
                    <a:pt x="365806" y="124552"/>
                    <a:pt x="356275" y="121619"/>
                    <a:pt x="352244" y="129683"/>
                  </a:cubicBezTo>
                  <a:cubicBezTo>
                    <a:pt x="350044" y="123085"/>
                    <a:pt x="343447" y="120520"/>
                    <a:pt x="337216" y="121253"/>
                  </a:cubicBezTo>
                  <a:cubicBezTo>
                    <a:pt x="336482" y="121253"/>
                    <a:pt x="335383" y="118687"/>
                    <a:pt x="334650" y="119053"/>
                  </a:cubicBezTo>
                  <a:cubicBezTo>
                    <a:pt x="322554" y="120153"/>
                    <a:pt x="309725" y="105858"/>
                    <a:pt x="297263" y="121253"/>
                  </a:cubicBezTo>
                  <a:cubicBezTo>
                    <a:pt x="295797" y="123452"/>
                    <a:pt x="281868" y="116121"/>
                    <a:pt x="280402" y="109524"/>
                  </a:cubicBezTo>
                  <a:cubicBezTo>
                    <a:pt x="278569" y="100727"/>
                    <a:pt x="271605" y="97428"/>
                    <a:pt x="266840" y="91930"/>
                  </a:cubicBezTo>
                  <a:cubicBezTo>
                    <a:pt x="260609" y="90463"/>
                    <a:pt x="273071" y="113189"/>
                    <a:pt x="256577" y="99627"/>
                  </a:cubicBezTo>
                  <a:cubicBezTo>
                    <a:pt x="254378" y="97794"/>
                    <a:pt x="241182" y="98894"/>
                    <a:pt x="240083" y="105492"/>
                  </a:cubicBezTo>
                  <a:cubicBezTo>
                    <a:pt x="238617" y="113922"/>
                    <a:pt x="247780" y="106225"/>
                    <a:pt x="251079" y="109524"/>
                  </a:cubicBezTo>
                  <a:cubicBezTo>
                    <a:pt x="255111" y="113555"/>
                    <a:pt x="260242" y="115022"/>
                    <a:pt x="266107" y="115022"/>
                  </a:cubicBezTo>
                  <a:cubicBezTo>
                    <a:pt x="261342" y="124552"/>
                    <a:pt x="252912" y="121986"/>
                    <a:pt x="246314" y="120886"/>
                  </a:cubicBezTo>
                  <a:cubicBezTo>
                    <a:pt x="228720" y="117587"/>
                    <a:pt x="211859" y="110623"/>
                    <a:pt x="193532" y="110257"/>
                  </a:cubicBezTo>
                  <a:cubicBezTo>
                    <a:pt x="188034" y="110257"/>
                    <a:pt x="182536" y="104758"/>
                    <a:pt x="182903" y="99260"/>
                  </a:cubicBezTo>
                  <a:cubicBezTo>
                    <a:pt x="183636" y="90463"/>
                    <a:pt x="192799" y="99260"/>
                    <a:pt x="196465" y="94495"/>
                  </a:cubicBezTo>
                  <a:cubicBezTo>
                    <a:pt x="190234" y="85698"/>
                    <a:pt x="182536" y="76169"/>
                    <a:pt x="173006" y="76535"/>
                  </a:cubicBezTo>
                  <a:cubicBezTo>
                    <a:pt x="162377" y="77268"/>
                    <a:pt x="171173" y="90463"/>
                    <a:pt x="166409" y="98527"/>
                  </a:cubicBezTo>
                  <a:cubicBezTo>
                    <a:pt x="149914" y="71770"/>
                    <a:pt x="124990" y="81300"/>
                    <a:pt x="101898" y="81667"/>
                  </a:cubicBezTo>
                  <a:cubicBezTo>
                    <a:pt x="92001" y="86798"/>
                    <a:pt x="83571" y="79467"/>
                    <a:pt x="76240" y="75802"/>
                  </a:cubicBezTo>
                  <a:cubicBezTo>
                    <a:pt x="59013" y="67372"/>
                    <a:pt x="42885" y="57842"/>
                    <a:pt x="23092" y="56375"/>
                  </a:cubicBezTo>
                  <a:cubicBezTo>
                    <a:pt x="20160" y="56009"/>
                    <a:pt x="17960" y="53443"/>
                    <a:pt x="15761" y="51244"/>
                  </a:cubicBezTo>
                  <a:lnTo>
                    <a:pt x="15761" y="51244"/>
                  </a:lnTo>
                  <a:cubicBezTo>
                    <a:pt x="9896" y="50877"/>
                    <a:pt x="5498" y="47212"/>
                    <a:pt x="366" y="44646"/>
                  </a:cubicBezTo>
                  <a:lnTo>
                    <a:pt x="0" y="43547"/>
                  </a:ln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449E22C9-DDCF-4615-9CB0-73E29A5026F5}"/>
                </a:ext>
              </a:extLst>
            </p:cNvPr>
            <p:cNvSpPr/>
            <p:nvPr/>
          </p:nvSpPr>
          <p:spPr>
            <a:xfrm>
              <a:off x="11275416" y="4679291"/>
              <a:ext cx="178784" cy="71841"/>
            </a:xfrm>
            <a:custGeom>
              <a:avLst/>
              <a:gdLst>
                <a:gd name="connsiteX0" fmla="*/ 0 w 178784"/>
                <a:gd name="connsiteY0" fmla="*/ 49116 h 71841"/>
                <a:gd name="connsiteX1" fmla="*/ 22725 w 178784"/>
                <a:gd name="connsiteY1" fmla="*/ 41785 h 71841"/>
                <a:gd name="connsiteX2" fmla="*/ 39953 w 178784"/>
                <a:gd name="connsiteY2" fmla="*/ 35921 h 71841"/>
                <a:gd name="connsiteX3" fmla="*/ 59746 w 178784"/>
                <a:gd name="connsiteY3" fmla="*/ 37753 h 71841"/>
                <a:gd name="connsiteX4" fmla="*/ 92368 w 178784"/>
                <a:gd name="connsiteY4" fmla="*/ 39953 h 71841"/>
                <a:gd name="connsiteX5" fmla="*/ 122424 w 178784"/>
                <a:gd name="connsiteY5" fmla="*/ 37753 h 71841"/>
                <a:gd name="connsiteX6" fmla="*/ 106663 w 178784"/>
                <a:gd name="connsiteY6" fmla="*/ 1833 h 71841"/>
                <a:gd name="connsiteX7" fmla="*/ 108862 w 178784"/>
                <a:gd name="connsiteY7" fmla="*/ 0 h 71841"/>
                <a:gd name="connsiteX8" fmla="*/ 158711 w 178784"/>
                <a:gd name="connsiteY8" fmla="*/ 9530 h 71841"/>
                <a:gd name="connsiteX9" fmla="*/ 172640 w 178784"/>
                <a:gd name="connsiteY9" fmla="*/ 11729 h 71841"/>
                <a:gd name="connsiteX10" fmla="*/ 177771 w 178784"/>
                <a:gd name="connsiteY10" fmla="*/ 35188 h 71841"/>
                <a:gd name="connsiteX11" fmla="*/ 165675 w 178784"/>
                <a:gd name="connsiteY11" fmla="*/ 56813 h 71841"/>
                <a:gd name="connsiteX12" fmla="*/ 130488 w 178784"/>
                <a:gd name="connsiteY12" fmla="*/ 53515 h 71841"/>
                <a:gd name="connsiteX13" fmla="*/ 114360 w 178784"/>
                <a:gd name="connsiteY13" fmla="*/ 52048 h 71841"/>
                <a:gd name="connsiteX14" fmla="*/ 120958 w 178784"/>
                <a:gd name="connsiteY14" fmla="*/ 66710 h 71841"/>
                <a:gd name="connsiteX15" fmla="*/ 119858 w 178784"/>
                <a:gd name="connsiteY15" fmla="*/ 71842 h 71841"/>
                <a:gd name="connsiteX16" fmla="*/ 7331 w 178784"/>
                <a:gd name="connsiteY16" fmla="*/ 71842 h 71841"/>
                <a:gd name="connsiteX17" fmla="*/ 0 w 178784"/>
                <a:gd name="connsiteY17" fmla="*/ 49116 h 7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784" h="71841">
                  <a:moveTo>
                    <a:pt x="0" y="49116"/>
                  </a:moveTo>
                  <a:cubicBezTo>
                    <a:pt x="3665" y="34455"/>
                    <a:pt x="16128" y="47650"/>
                    <a:pt x="22725" y="41785"/>
                  </a:cubicBezTo>
                  <a:cubicBezTo>
                    <a:pt x="27857" y="38120"/>
                    <a:pt x="35188" y="40319"/>
                    <a:pt x="39953" y="35921"/>
                  </a:cubicBezTo>
                  <a:cubicBezTo>
                    <a:pt x="46917" y="29690"/>
                    <a:pt x="53515" y="32255"/>
                    <a:pt x="59746" y="37753"/>
                  </a:cubicBezTo>
                  <a:cubicBezTo>
                    <a:pt x="70009" y="46917"/>
                    <a:pt x="81371" y="46550"/>
                    <a:pt x="92368" y="39953"/>
                  </a:cubicBezTo>
                  <a:cubicBezTo>
                    <a:pt x="101531" y="34455"/>
                    <a:pt x="110695" y="32988"/>
                    <a:pt x="122424" y="37753"/>
                  </a:cubicBezTo>
                  <a:cubicBezTo>
                    <a:pt x="108862" y="28223"/>
                    <a:pt x="97866" y="19060"/>
                    <a:pt x="106663" y="1833"/>
                  </a:cubicBezTo>
                  <a:cubicBezTo>
                    <a:pt x="107396" y="1100"/>
                    <a:pt x="108129" y="733"/>
                    <a:pt x="108862" y="0"/>
                  </a:cubicBezTo>
                  <a:cubicBezTo>
                    <a:pt x="123157" y="15761"/>
                    <a:pt x="142217" y="5132"/>
                    <a:pt x="158711" y="9530"/>
                  </a:cubicBezTo>
                  <a:cubicBezTo>
                    <a:pt x="163110" y="10630"/>
                    <a:pt x="168241" y="8064"/>
                    <a:pt x="172640" y="11729"/>
                  </a:cubicBezTo>
                  <a:cubicBezTo>
                    <a:pt x="182170" y="28223"/>
                    <a:pt x="177771" y="28590"/>
                    <a:pt x="177771" y="35188"/>
                  </a:cubicBezTo>
                  <a:cubicBezTo>
                    <a:pt x="178138" y="46550"/>
                    <a:pt x="162010" y="45817"/>
                    <a:pt x="165675" y="56813"/>
                  </a:cubicBezTo>
                  <a:cubicBezTo>
                    <a:pt x="154313" y="50582"/>
                    <a:pt x="142217" y="56080"/>
                    <a:pt x="130488" y="53515"/>
                  </a:cubicBezTo>
                  <a:cubicBezTo>
                    <a:pt x="124990" y="52415"/>
                    <a:pt x="119492" y="45451"/>
                    <a:pt x="114360" y="52048"/>
                  </a:cubicBezTo>
                  <a:cubicBezTo>
                    <a:pt x="108862" y="59379"/>
                    <a:pt x="118392" y="61945"/>
                    <a:pt x="120958" y="66710"/>
                  </a:cubicBezTo>
                  <a:cubicBezTo>
                    <a:pt x="121691" y="67810"/>
                    <a:pt x="120225" y="70009"/>
                    <a:pt x="119858" y="71842"/>
                  </a:cubicBezTo>
                  <a:cubicBezTo>
                    <a:pt x="82471" y="71842"/>
                    <a:pt x="44718" y="71842"/>
                    <a:pt x="7331" y="71842"/>
                  </a:cubicBezTo>
                  <a:cubicBezTo>
                    <a:pt x="2932" y="64511"/>
                    <a:pt x="366" y="57180"/>
                    <a:pt x="0" y="49116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7E29D54-DE1B-4A3B-BD4C-C34036A94736}"/>
                </a:ext>
              </a:extLst>
            </p:cNvPr>
            <p:cNvSpPr/>
            <p:nvPr/>
          </p:nvSpPr>
          <p:spPr>
            <a:xfrm>
              <a:off x="10877721" y="4660598"/>
              <a:ext cx="86226" cy="57372"/>
            </a:xfrm>
            <a:custGeom>
              <a:avLst/>
              <a:gdLst>
                <a:gd name="connsiteX0" fmla="*/ 0 w 86226"/>
                <a:gd name="connsiteY0" fmla="*/ 0 h 57372"/>
                <a:gd name="connsiteX1" fmla="*/ 86137 w 86226"/>
                <a:gd name="connsiteY1" fmla="*/ 30423 h 57372"/>
                <a:gd name="connsiteX2" fmla="*/ 84304 w 86226"/>
                <a:gd name="connsiteY2" fmla="*/ 46550 h 57372"/>
                <a:gd name="connsiteX3" fmla="*/ 73674 w 86226"/>
                <a:gd name="connsiteY3" fmla="*/ 51682 h 57372"/>
                <a:gd name="connsiteX4" fmla="*/ 67077 w 86226"/>
                <a:gd name="connsiteY4" fmla="*/ 49849 h 57372"/>
                <a:gd name="connsiteX5" fmla="*/ 22359 w 86226"/>
                <a:gd name="connsiteY5" fmla="*/ 38120 h 57372"/>
                <a:gd name="connsiteX6" fmla="*/ 11363 w 86226"/>
                <a:gd name="connsiteY6" fmla="*/ 18693 h 57372"/>
                <a:gd name="connsiteX7" fmla="*/ 0 w 86226"/>
                <a:gd name="connsiteY7" fmla="*/ 0 h 5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6" h="57372">
                  <a:moveTo>
                    <a:pt x="0" y="0"/>
                  </a:moveTo>
                  <a:cubicBezTo>
                    <a:pt x="31522" y="1833"/>
                    <a:pt x="57180" y="20160"/>
                    <a:pt x="86137" y="30423"/>
                  </a:cubicBezTo>
                  <a:cubicBezTo>
                    <a:pt x="86870" y="35921"/>
                    <a:pt x="82838" y="40319"/>
                    <a:pt x="84304" y="46550"/>
                  </a:cubicBezTo>
                  <a:cubicBezTo>
                    <a:pt x="85404" y="51682"/>
                    <a:pt x="84670" y="64877"/>
                    <a:pt x="73674" y="51682"/>
                  </a:cubicBezTo>
                  <a:cubicBezTo>
                    <a:pt x="72575" y="50216"/>
                    <a:pt x="68176" y="49116"/>
                    <a:pt x="67077" y="49849"/>
                  </a:cubicBezTo>
                  <a:cubicBezTo>
                    <a:pt x="46550" y="66710"/>
                    <a:pt x="37387" y="41052"/>
                    <a:pt x="22359" y="38120"/>
                  </a:cubicBezTo>
                  <a:cubicBezTo>
                    <a:pt x="23459" y="28957"/>
                    <a:pt x="23459" y="20893"/>
                    <a:pt x="11363" y="18693"/>
                  </a:cubicBezTo>
                  <a:cubicBezTo>
                    <a:pt x="367" y="17227"/>
                    <a:pt x="1833" y="7331"/>
                    <a:pt x="0" y="0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18B5F2DA-D44D-4E22-BB31-901D76E21BA5}"/>
                </a:ext>
              </a:extLst>
            </p:cNvPr>
            <p:cNvSpPr/>
            <p:nvPr/>
          </p:nvSpPr>
          <p:spPr>
            <a:xfrm>
              <a:off x="10461483" y="4802815"/>
              <a:ext cx="575586" cy="505872"/>
            </a:xfrm>
            <a:custGeom>
              <a:avLst/>
              <a:gdLst>
                <a:gd name="connsiteX0" fmla="*/ 389481 w 575586"/>
                <a:gd name="connsiteY0" fmla="*/ 23459 h 505872"/>
                <a:gd name="connsiteX1" fmla="*/ 404876 w 575586"/>
                <a:gd name="connsiteY1" fmla="*/ 33355 h 505872"/>
                <a:gd name="connsiteX2" fmla="*/ 447028 w 575586"/>
                <a:gd name="connsiteY2" fmla="*/ 39586 h 505872"/>
                <a:gd name="connsiteX3" fmla="*/ 452159 w 575586"/>
                <a:gd name="connsiteY3" fmla="*/ 76607 h 505872"/>
                <a:gd name="connsiteX4" fmla="*/ 465721 w 575586"/>
                <a:gd name="connsiteY4" fmla="*/ 101898 h 505872"/>
                <a:gd name="connsiteX5" fmla="*/ 474518 w 575586"/>
                <a:gd name="connsiteY5" fmla="*/ 108495 h 505872"/>
                <a:gd name="connsiteX6" fmla="*/ 496144 w 575586"/>
                <a:gd name="connsiteY6" fmla="*/ 154313 h 505872"/>
                <a:gd name="connsiteX7" fmla="*/ 507507 w 575586"/>
                <a:gd name="connsiteY7" fmla="*/ 166775 h 505872"/>
                <a:gd name="connsiteX8" fmla="*/ 521802 w 575586"/>
                <a:gd name="connsiteY8" fmla="*/ 186202 h 505872"/>
                <a:gd name="connsiteX9" fmla="*/ 542694 w 575586"/>
                <a:gd name="connsiteY9" fmla="*/ 171540 h 505872"/>
                <a:gd name="connsiteX10" fmla="*/ 555890 w 575586"/>
                <a:gd name="connsiteY10" fmla="*/ 167142 h 505872"/>
                <a:gd name="connsiteX11" fmla="*/ 556623 w 575586"/>
                <a:gd name="connsiteY11" fmla="*/ 179970 h 505872"/>
                <a:gd name="connsiteX12" fmla="*/ 568352 w 575586"/>
                <a:gd name="connsiteY12" fmla="*/ 225788 h 505872"/>
                <a:gd name="connsiteX13" fmla="*/ 573484 w 575586"/>
                <a:gd name="connsiteY13" fmla="*/ 243382 h 505872"/>
                <a:gd name="connsiteX14" fmla="*/ 553691 w 575586"/>
                <a:gd name="connsiteY14" fmla="*/ 260609 h 505872"/>
                <a:gd name="connsiteX15" fmla="*/ 514104 w 575586"/>
                <a:gd name="connsiteY15" fmla="*/ 254378 h 505872"/>
                <a:gd name="connsiteX16" fmla="*/ 474518 w 575586"/>
                <a:gd name="connsiteY16" fmla="*/ 273071 h 505872"/>
                <a:gd name="connsiteX17" fmla="*/ 473419 w 575586"/>
                <a:gd name="connsiteY17" fmla="*/ 280036 h 505872"/>
                <a:gd name="connsiteX18" fmla="*/ 485514 w 575586"/>
                <a:gd name="connsiteY18" fmla="*/ 377168 h 505872"/>
                <a:gd name="connsiteX19" fmla="*/ 482582 w 575586"/>
                <a:gd name="connsiteY19" fmla="*/ 423719 h 505872"/>
                <a:gd name="connsiteX20" fmla="*/ 471219 w 575586"/>
                <a:gd name="connsiteY20" fmla="*/ 436548 h 505872"/>
                <a:gd name="connsiteX21" fmla="*/ 425402 w 575586"/>
                <a:gd name="connsiteY21" fmla="*/ 444978 h 505872"/>
                <a:gd name="connsiteX22" fmla="*/ 417705 w 575586"/>
                <a:gd name="connsiteY22" fmla="*/ 468070 h 505872"/>
                <a:gd name="connsiteX23" fmla="*/ 429067 w 575586"/>
                <a:gd name="connsiteY23" fmla="*/ 484931 h 505872"/>
                <a:gd name="connsiteX24" fmla="*/ 432733 w 575586"/>
                <a:gd name="connsiteY24" fmla="*/ 497760 h 505872"/>
                <a:gd name="connsiteX25" fmla="*/ 416605 w 575586"/>
                <a:gd name="connsiteY25" fmla="*/ 504724 h 505872"/>
                <a:gd name="connsiteX26" fmla="*/ 361624 w 575586"/>
                <a:gd name="connsiteY26" fmla="*/ 492995 h 505872"/>
                <a:gd name="connsiteX27" fmla="*/ 341831 w 575586"/>
                <a:gd name="connsiteY27" fmla="*/ 484564 h 505872"/>
                <a:gd name="connsiteX28" fmla="*/ 314341 w 575586"/>
                <a:gd name="connsiteY28" fmla="*/ 479433 h 505872"/>
                <a:gd name="connsiteX29" fmla="*/ 240300 w 575586"/>
                <a:gd name="connsiteY29" fmla="*/ 480899 h 505872"/>
                <a:gd name="connsiteX30" fmla="*/ 222340 w 575586"/>
                <a:gd name="connsiteY30" fmla="*/ 439113 h 505872"/>
                <a:gd name="connsiteX31" fmla="*/ 213543 w 575586"/>
                <a:gd name="connsiteY31" fmla="*/ 427018 h 505872"/>
                <a:gd name="connsiteX32" fmla="*/ 203280 w 575586"/>
                <a:gd name="connsiteY32" fmla="*/ 416021 h 505872"/>
                <a:gd name="connsiteX33" fmla="*/ 218308 w 575586"/>
                <a:gd name="connsiteY33" fmla="*/ 377901 h 505872"/>
                <a:gd name="connsiteX34" fmla="*/ 232236 w 575586"/>
                <a:gd name="connsiteY34" fmla="*/ 368371 h 505872"/>
                <a:gd name="connsiteX35" fmla="*/ 243232 w 575586"/>
                <a:gd name="connsiteY35" fmla="*/ 381567 h 505872"/>
                <a:gd name="connsiteX36" fmla="*/ 246898 w 575586"/>
                <a:gd name="connsiteY36" fmla="*/ 403559 h 505872"/>
                <a:gd name="connsiteX37" fmla="*/ 262292 w 575586"/>
                <a:gd name="connsiteY37" fmla="*/ 416754 h 505872"/>
                <a:gd name="connsiteX38" fmla="*/ 271456 w 575586"/>
                <a:gd name="connsiteY38" fmla="*/ 402459 h 505872"/>
                <a:gd name="connsiteX39" fmla="*/ 287950 w 575586"/>
                <a:gd name="connsiteY39" fmla="*/ 391830 h 505872"/>
                <a:gd name="connsiteX40" fmla="*/ 315074 w 575586"/>
                <a:gd name="connsiteY40" fmla="*/ 401360 h 505872"/>
                <a:gd name="connsiteX41" fmla="*/ 326070 w 575586"/>
                <a:gd name="connsiteY41" fmla="*/ 396228 h 505872"/>
                <a:gd name="connsiteX42" fmla="*/ 328636 w 575586"/>
                <a:gd name="connsiteY42" fmla="*/ 385232 h 505872"/>
                <a:gd name="connsiteX43" fmla="*/ 357226 w 575586"/>
                <a:gd name="connsiteY43" fmla="*/ 349678 h 505872"/>
                <a:gd name="connsiteX44" fmla="*/ 368589 w 575586"/>
                <a:gd name="connsiteY44" fmla="*/ 327686 h 505872"/>
                <a:gd name="connsiteX45" fmla="*/ 325703 w 575586"/>
                <a:gd name="connsiteY45" fmla="*/ 280402 h 505872"/>
                <a:gd name="connsiteX46" fmla="*/ 276954 w 575586"/>
                <a:gd name="connsiteY46" fmla="*/ 262075 h 505872"/>
                <a:gd name="connsiteX47" fmla="*/ 235168 w 575586"/>
                <a:gd name="connsiteY47" fmla="*/ 275271 h 505872"/>
                <a:gd name="connsiteX48" fmla="*/ 227105 w 575586"/>
                <a:gd name="connsiteY48" fmla="*/ 282601 h 505872"/>
                <a:gd name="connsiteX49" fmla="*/ 168825 w 575586"/>
                <a:gd name="connsiteY49" fmla="*/ 269039 h 505872"/>
                <a:gd name="connsiteX50" fmla="*/ 173223 w 575586"/>
                <a:gd name="connsiteY50" fmla="*/ 222489 h 505872"/>
                <a:gd name="connsiteX51" fmla="*/ 182020 w 575586"/>
                <a:gd name="connsiteY51" fmla="*/ 192433 h 505872"/>
                <a:gd name="connsiteX52" fmla="*/ 178721 w 575586"/>
                <a:gd name="connsiteY52" fmla="*/ 180337 h 505872"/>
                <a:gd name="connsiteX53" fmla="*/ 149765 w 575586"/>
                <a:gd name="connsiteY53" fmla="*/ 138552 h 505872"/>
                <a:gd name="connsiteX54" fmla="*/ 135836 w 575586"/>
                <a:gd name="connsiteY54" fmla="*/ 127922 h 505872"/>
                <a:gd name="connsiteX55" fmla="*/ 92218 w 575586"/>
                <a:gd name="connsiteY55" fmla="*/ 96033 h 505872"/>
                <a:gd name="connsiteX56" fmla="*/ 94418 w 575586"/>
                <a:gd name="connsiteY56" fmla="*/ 73308 h 505872"/>
                <a:gd name="connsiteX57" fmla="*/ 91485 w 575586"/>
                <a:gd name="connsiteY57" fmla="*/ 48750 h 505872"/>
                <a:gd name="connsiteX58" fmla="*/ 65828 w 575586"/>
                <a:gd name="connsiteY58" fmla="*/ 53881 h 505872"/>
                <a:gd name="connsiteX59" fmla="*/ 30273 w 575586"/>
                <a:gd name="connsiteY59" fmla="*/ 50216 h 505872"/>
                <a:gd name="connsiteX60" fmla="*/ 4982 w 575586"/>
                <a:gd name="connsiteY60" fmla="*/ 29690 h 505872"/>
                <a:gd name="connsiteX61" fmla="*/ 4982 w 575586"/>
                <a:gd name="connsiteY61" fmla="*/ 19427 h 505872"/>
                <a:gd name="connsiteX62" fmla="*/ 31740 w 575586"/>
                <a:gd name="connsiteY62" fmla="*/ 0 h 505872"/>
                <a:gd name="connsiteX63" fmla="*/ 241400 w 575586"/>
                <a:gd name="connsiteY63" fmla="*/ 14662 h 505872"/>
                <a:gd name="connsiteX64" fmla="*/ 312142 w 575586"/>
                <a:gd name="connsiteY64" fmla="*/ 18327 h 505872"/>
                <a:gd name="connsiteX65" fmla="*/ 389481 w 575586"/>
                <a:gd name="connsiteY65" fmla="*/ 23459 h 50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75586" h="505872">
                  <a:moveTo>
                    <a:pt x="389481" y="23459"/>
                  </a:moveTo>
                  <a:cubicBezTo>
                    <a:pt x="390214" y="33722"/>
                    <a:pt x="391314" y="41419"/>
                    <a:pt x="404876" y="33355"/>
                  </a:cubicBezTo>
                  <a:cubicBezTo>
                    <a:pt x="419904" y="24192"/>
                    <a:pt x="436398" y="30423"/>
                    <a:pt x="447028" y="39586"/>
                  </a:cubicBezTo>
                  <a:cubicBezTo>
                    <a:pt x="456558" y="47650"/>
                    <a:pt x="459490" y="61579"/>
                    <a:pt x="452159" y="76607"/>
                  </a:cubicBezTo>
                  <a:cubicBezTo>
                    <a:pt x="447028" y="87236"/>
                    <a:pt x="452526" y="98232"/>
                    <a:pt x="465721" y="101898"/>
                  </a:cubicBezTo>
                  <a:cubicBezTo>
                    <a:pt x="469753" y="102997"/>
                    <a:pt x="476351" y="102997"/>
                    <a:pt x="474518" y="108495"/>
                  </a:cubicBezTo>
                  <a:cubicBezTo>
                    <a:pt x="466821" y="130854"/>
                    <a:pt x="488080" y="139285"/>
                    <a:pt x="496144" y="154313"/>
                  </a:cubicBezTo>
                  <a:cubicBezTo>
                    <a:pt x="498710" y="159078"/>
                    <a:pt x="503841" y="162377"/>
                    <a:pt x="507507" y="166775"/>
                  </a:cubicBezTo>
                  <a:cubicBezTo>
                    <a:pt x="513005" y="173006"/>
                    <a:pt x="512638" y="186935"/>
                    <a:pt x="521802" y="186202"/>
                  </a:cubicBezTo>
                  <a:cubicBezTo>
                    <a:pt x="529132" y="185835"/>
                    <a:pt x="536097" y="177038"/>
                    <a:pt x="542694" y="171540"/>
                  </a:cubicBezTo>
                  <a:cubicBezTo>
                    <a:pt x="546726" y="168241"/>
                    <a:pt x="550392" y="164209"/>
                    <a:pt x="555890" y="167142"/>
                  </a:cubicBezTo>
                  <a:cubicBezTo>
                    <a:pt x="562854" y="170807"/>
                    <a:pt x="556989" y="175572"/>
                    <a:pt x="556623" y="179970"/>
                  </a:cubicBezTo>
                  <a:cubicBezTo>
                    <a:pt x="555157" y="196465"/>
                    <a:pt x="553324" y="213325"/>
                    <a:pt x="568352" y="225788"/>
                  </a:cubicBezTo>
                  <a:cubicBezTo>
                    <a:pt x="574217" y="230553"/>
                    <a:pt x="578249" y="236051"/>
                    <a:pt x="573484" y="243382"/>
                  </a:cubicBezTo>
                  <a:cubicBezTo>
                    <a:pt x="568719" y="251079"/>
                    <a:pt x="563587" y="262442"/>
                    <a:pt x="553691" y="260609"/>
                  </a:cubicBezTo>
                  <a:cubicBezTo>
                    <a:pt x="540495" y="258410"/>
                    <a:pt x="526200" y="265374"/>
                    <a:pt x="514104" y="254378"/>
                  </a:cubicBezTo>
                  <a:cubicBezTo>
                    <a:pt x="510439" y="251079"/>
                    <a:pt x="476351" y="267940"/>
                    <a:pt x="474518" y="273071"/>
                  </a:cubicBezTo>
                  <a:cubicBezTo>
                    <a:pt x="473785" y="275271"/>
                    <a:pt x="472685" y="278936"/>
                    <a:pt x="473419" y="280036"/>
                  </a:cubicBezTo>
                  <a:cubicBezTo>
                    <a:pt x="500542" y="309359"/>
                    <a:pt x="488813" y="344180"/>
                    <a:pt x="485514" y="377168"/>
                  </a:cubicBezTo>
                  <a:cubicBezTo>
                    <a:pt x="484048" y="392563"/>
                    <a:pt x="482949" y="408324"/>
                    <a:pt x="482582" y="423719"/>
                  </a:cubicBezTo>
                  <a:cubicBezTo>
                    <a:pt x="482582" y="431782"/>
                    <a:pt x="480749" y="437647"/>
                    <a:pt x="471219" y="436548"/>
                  </a:cubicBezTo>
                  <a:cubicBezTo>
                    <a:pt x="455092" y="434348"/>
                    <a:pt x="441163" y="443878"/>
                    <a:pt x="425402" y="444978"/>
                  </a:cubicBezTo>
                  <a:cubicBezTo>
                    <a:pt x="411474" y="445711"/>
                    <a:pt x="414772" y="458906"/>
                    <a:pt x="417705" y="468070"/>
                  </a:cubicBezTo>
                  <a:cubicBezTo>
                    <a:pt x="419537" y="474301"/>
                    <a:pt x="425035" y="479433"/>
                    <a:pt x="429067" y="484931"/>
                  </a:cubicBezTo>
                  <a:cubicBezTo>
                    <a:pt x="432000" y="488963"/>
                    <a:pt x="437131" y="492628"/>
                    <a:pt x="432733" y="497760"/>
                  </a:cubicBezTo>
                  <a:cubicBezTo>
                    <a:pt x="428701" y="502524"/>
                    <a:pt x="421004" y="508389"/>
                    <a:pt x="416605" y="504724"/>
                  </a:cubicBezTo>
                  <a:cubicBezTo>
                    <a:pt x="399744" y="491162"/>
                    <a:pt x="381051" y="491895"/>
                    <a:pt x="361624" y="492995"/>
                  </a:cubicBezTo>
                  <a:cubicBezTo>
                    <a:pt x="353560" y="493361"/>
                    <a:pt x="346963" y="490795"/>
                    <a:pt x="341831" y="484564"/>
                  </a:cubicBezTo>
                  <a:cubicBezTo>
                    <a:pt x="334134" y="475401"/>
                    <a:pt x="321672" y="474301"/>
                    <a:pt x="314341" y="479433"/>
                  </a:cubicBezTo>
                  <a:cubicBezTo>
                    <a:pt x="289416" y="496660"/>
                    <a:pt x="264492" y="483098"/>
                    <a:pt x="240300" y="480899"/>
                  </a:cubicBezTo>
                  <a:cubicBezTo>
                    <a:pt x="226738" y="479433"/>
                    <a:pt x="215742" y="453042"/>
                    <a:pt x="222340" y="439113"/>
                  </a:cubicBezTo>
                  <a:cubicBezTo>
                    <a:pt x="227838" y="427384"/>
                    <a:pt x="232603" y="420420"/>
                    <a:pt x="213543" y="427018"/>
                  </a:cubicBezTo>
                  <a:cubicBezTo>
                    <a:pt x="203646" y="430683"/>
                    <a:pt x="200714" y="424085"/>
                    <a:pt x="203280" y="416021"/>
                  </a:cubicBezTo>
                  <a:cubicBezTo>
                    <a:pt x="207678" y="403193"/>
                    <a:pt x="212810" y="390364"/>
                    <a:pt x="218308" y="377901"/>
                  </a:cubicBezTo>
                  <a:cubicBezTo>
                    <a:pt x="220873" y="372037"/>
                    <a:pt x="224539" y="366539"/>
                    <a:pt x="232236" y="368371"/>
                  </a:cubicBezTo>
                  <a:cubicBezTo>
                    <a:pt x="238834" y="369838"/>
                    <a:pt x="242866" y="374236"/>
                    <a:pt x="243232" y="381567"/>
                  </a:cubicBezTo>
                  <a:cubicBezTo>
                    <a:pt x="243965" y="388898"/>
                    <a:pt x="245798" y="396228"/>
                    <a:pt x="246898" y="403559"/>
                  </a:cubicBezTo>
                  <a:cubicBezTo>
                    <a:pt x="247997" y="412723"/>
                    <a:pt x="254595" y="417121"/>
                    <a:pt x="262292" y="416754"/>
                  </a:cubicBezTo>
                  <a:cubicBezTo>
                    <a:pt x="269990" y="416388"/>
                    <a:pt x="273288" y="411990"/>
                    <a:pt x="271456" y="402459"/>
                  </a:cubicBezTo>
                  <a:cubicBezTo>
                    <a:pt x="268890" y="388898"/>
                    <a:pt x="280986" y="392929"/>
                    <a:pt x="287950" y="391830"/>
                  </a:cubicBezTo>
                  <a:cubicBezTo>
                    <a:pt x="299313" y="388898"/>
                    <a:pt x="306643" y="397328"/>
                    <a:pt x="315074" y="401360"/>
                  </a:cubicBezTo>
                  <a:cubicBezTo>
                    <a:pt x="322038" y="405025"/>
                    <a:pt x="325337" y="403926"/>
                    <a:pt x="326070" y="396228"/>
                  </a:cubicBezTo>
                  <a:cubicBezTo>
                    <a:pt x="326437" y="392563"/>
                    <a:pt x="328636" y="388898"/>
                    <a:pt x="328636" y="385232"/>
                  </a:cubicBezTo>
                  <a:cubicBezTo>
                    <a:pt x="327903" y="365072"/>
                    <a:pt x="334500" y="351877"/>
                    <a:pt x="357226" y="349678"/>
                  </a:cubicBezTo>
                  <a:cubicBezTo>
                    <a:pt x="369322" y="348578"/>
                    <a:pt x="370421" y="337216"/>
                    <a:pt x="368589" y="327686"/>
                  </a:cubicBezTo>
                  <a:cubicBezTo>
                    <a:pt x="364190" y="303494"/>
                    <a:pt x="348795" y="287366"/>
                    <a:pt x="325703" y="280402"/>
                  </a:cubicBezTo>
                  <a:cubicBezTo>
                    <a:pt x="309209" y="275271"/>
                    <a:pt x="292715" y="270506"/>
                    <a:pt x="276954" y="262075"/>
                  </a:cubicBezTo>
                  <a:cubicBezTo>
                    <a:pt x="255695" y="250712"/>
                    <a:pt x="246898" y="254378"/>
                    <a:pt x="235168" y="275271"/>
                  </a:cubicBezTo>
                  <a:cubicBezTo>
                    <a:pt x="233336" y="278569"/>
                    <a:pt x="231503" y="281868"/>
                    <a:pt x="227105" y="282601"/>
                  </a:cubicBezTo>
                  <a:cubicBezTo>
                    <a:pt x="202913" y="307526"/>
                    <a:pt x="186419" y="299829"/>
                    <a:pt x="168825" y="269039"/>
                  </a:cubicBezTo>
                  <a:cubicBezTo>
                    <a:pt x="156729" y="247780"/>
                    <a:pt x="159295" y="238250"/>
                    <a:pt x="173223" y="222489"/>
                  </a:cubicBezTo>
                  <a:cubicBezTo>
                    <a:pt x="179455" y="215525"/>
                    <a:pt x="179455" y="202696"/>
                    <a:pt x="182020" y="192433"/>
                  </a:cubicBezTo>
                  <a:cubicBezTo>
                    <a:pt x="183120" y="188034"/>
                    <a:pt x="183120" y="182536"/>
                    <a:pt x="178721" y="180337"/>
                  </a:cubicBezTo>
                  <a:cubicBezTo>
                    <a:pt x="161128" y="171540"/>
                    <a:pt x="156729" y="154313"/>
                    <a:pt x="149765" y="138552"/>
                  </a:cubicBezTo>
                  <a:cubicBezTo>
                    <a:pt x="147199" y="132320"/>
                    <a:pt x="142068" y="130488"/>
                    <a:pt x="135836" y="127922"/>
                  </a:cubicBezTo>
                  <a:cubicBezTo>
                    <a:pt x="119342" y="120591"/>
                    <a:pt x="100282" y="116559"/>
                    <a:pt x="92218" y="96033"/>
                  </a:cubicBezTo>
                  <a:cubicBezTo>
                    <a:pt x="88553" y="86870"/>
                    <a:pt x="92585" y="81005"/>
                    <a:pt x="94418" y="73308"/>
                  </a:cubicBezTo>
                  <a:cubicBezTo>
                    <a:pt x="96617" y="64877"/>
                    <a:pt x="99183" y="54614"/>
                    <a:pt x="91485" y="48750"/>
                  </a:cubicBezTo>
                  <a:cubicBezTo>
                    <a:pt x="82688" y="42152"/>
                    <a:pt x="73158" y="49116"/>
                    <a:pt x="65828" y="53881"/>
                  </a:cubicBezTo>
                  <a:cubicBezTo>
                    <a:pt x="54831" y="60479"/>
                    <a:pt x="37971" y="60112"/>
                    <a:pt x="30273" y="50216"/>
                  </a:cubicBezTo>
                  <a:cubicBezTo>
                    <a:pt x="23309" y="41052"/>
                    <a:pt x="17444" y="32622"/>
                    <a:pt x="4982" y="29690"/>
                  </a:cubicBezTo>
                  <a:cubicBezTo>
                    <a:pt x="-2715" y="27857"/>
                    <a:pt x="-516" y="23092"/>
                    <a:pt x="4982" y="19427"/>
                  </a:cubicBezTo>
                  <a:cubicBezTo>
                    <a:pt x="14146" y="13195"/>
                    <a:pt x="22943" y="6598"/>
                    <a:pt x="31740" y="0"/>
                  </a:cubicBezTo>
                  <a:cubicBezTo>
                    <a:pt x="101382" y="5865"/>
                    <a:pt x="171757" y="6231"/>
                    <a:pt x="241400" y="14662"/>
                  </a:cubicBezTo>
                  <a:cubicBezTo>
                    <a:pt x="264858" y="17594"/>
                    <a:pt x="288317" y="16128"/>
                    <a:pt x="312142" y="18327"/>
                  </a:cubicBezTo>
                  <a:cubicBezTo>
                    <a:pt x="338532" y="20893"/>
                    <a:pt x="364190" y="20893"/>
                    <a:pt x="389481" y="2345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8EBD8A7C-0A99-4CB0-AF8F-17C5BEE99843}"/>
                </a:ext>
              </a:extLst>
            </p:cNvPr>
            <p:cNvSpPr/>
            <p:nvPr/>
          </p:nvSpPr>
          <p:spPr>
            <a:xfrm>
              <a:off x="11409935" y="7195474"/>
              <a:ext cx="361040" cy="57651"/>
            </a:xfrm>
            <a:custGeom>
              <a:avLst/>
              <a:gdLst>
                <a:gd name="connsiteX0" fmla="*/ 158345 w 361040"/>
                <a:gd name="connsiteY0" fmla="*/ 12201 h 57651"/>
                <a:gd name="connsiteX1" fmla="*/ 172640 w 361040"/>
                <a:gd name="connsiteY1" fmla="*/ 15500 h 57651"/>
                <a:gd name="connsiteX2" fmla="*/ 251079 w 361040"/>
                <a:gd name="connsiteY2" fmla="*/ 29795 h 57651"/>
                <a:gd name="connsiteX3" fmla="*/ 299829 w 361040"/>
                <a:gd name="connsiteY3" fmla="*/ 36026 h 57651"/>
                <a:gd name="connsiteX4" fmla="*/ 338315 w 361040"/>
                <a:gd name="connsiteY4" fmla="*/ 45923 h 57651"/>
                <a:gd name="connsiteX5" fmla="*/ 361041 w 361040"/>
                <a:gd name="connsiteY5" fmla="*/ 57652 h 57651"/>
                <a:gd name="connsiteX6" fmla="*/ 247780 w 361040"/>
                <a:gd name="connsiteY6" fmla="*/ 48122 h 57651"/>
                <a:gd name="connsiteX7" fmla="*/ 174106 w 361040"/>
                <a:gd name="connsiteY7" fmla="*/ 42624 h 57651"/>
                <a:gd name="connsiteX8" fmla="*/ 165309 w 361040"/>
                <a:gd name="connsiteY8" fmla="*/ 49955 h 57651"/>
                <a:gd name="connsiteX9" fmla="*/ 151014 w 361040"/>
                <a:gd name="connsiteY9" fmla="*/ 50321 h 57651"/>
                <a:gd name="connsiteX10" fmla="*/ 77706 w 361040"/>
                <a:gd name="connsiteY10" fmla="*/ 40058 h 57651"/>
                <a:gd name="connsiteX11" fmla="*/ 45084 w 361040"/>
                <a:gd name="connsiteY11" fmla="*/ 34560 h 57651"/>
                <a:gd name="connsiteX12" fmla="*/ 57547 w 361040"/>
                <a:gd name="connsiteY12" fmla="*/ 21731 h 57651"/>
                <a:gd name="connsiteX13" fmla="*/ 0 w 361040"/>
                <a:gd name="connsiteY13" fmla="*/ 7803 h 57651"/>
                <a:gd name="connsiteX14" fmla="*/ 24925 w 361040"/>
                <a:gd name="connsiteY14" fmla="*/ 472 h 57651"/>
                <a:gd name="connsiteX15" fmla="*/ 125356 w 361040"/>
                <a:gd name="connsiteY15" fmla="*/ 6336 h 57651"/>
                <a:gd name="connsiteX16" fmla="*/ 158345 w 361040"/>
                <a:gd name="connsiteY16" fmla="*/ 12201 h 5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1040" h="57651">
                  <a:moveTo>
                    <a:pt x="158345" y="12201"/>
                  </a:moveTo>
                  <a:cubicBezTo>
                    <a:pt x="163110" y="13301"/>
                    <a:pt x="167875" y="15500"/>
                    <a:pt x="172640" y="15500"/>
                  </a:cubicBezTo>
                  <a:cubicBezTo>
                    <a:pt x="199397" y="16966"/>
                    <a:pt x="225788" y="18432"/>
                    <a:pt x="251079" y="29795"/>
                  </a:cubicBezTo>
                  <a:cubicBezTo>
                    <a:pt x="265741" y="36393"/>
                    <a:pt x="282235" y="41157"/>
                    <a:pt x="299829" y="36026"/>
                  </a:cubicBezTo>
                  <a:cubicBezTo>
                    <a:pt x="313391" y="31994"/>
                    <a:pt x="323654" y="48855"/>
                    <a:pt x="338315" y="45923"/>
                  </a:cubicBezTo>
                  <a:cubicBezTo>
                    <a:pt x="344913" y="51787"/>
                    <a:pt x="357009" y="47022"/>
                    <a:pt x="361041" y="57652"/>
                  </a:cubicBezTo>
                  <a:cubicBezTo>
                    <a:pt x="323287" y="56919"/>
                    <a:pt x="285534" y="51787"/>
                    <a:pt x="247780" y="48122"/>
                  </a:cubicBezTo>
                  <a:cubicBezTo>
                    <a:pt x="223222" y="45923"/>
                    <a:pt x="198664" y="44456"/>
                    <a:pt x="174106" y="42624"/>
                  </a:cubicBezTo>
                  <a:cubicBezTo>
                    <a:pt x="168974" y="42257"/>
                    <a:pt x="165675" y="44456"/>
                    <a:pt x="165309" y="49955"/>
                  </a:cubicBezTo>
                  <a:cubicBezTo>
                    <a:pt x="160544" y="53620"/>
                    <a:pt x="155412" y="52520"/>
                    <a:pt x="151014" y="50321"/>
                  </a:cubicBezTo>
                  <a:cubicBezTo>
                    <a:pt x="127555" y="39325"/>
                    <a:pt x="102631" y="39691"/>
                    <a:pt x="77706" y="40058"/>
                  </a:cubicBezTo>
                  <a:cubicBezTo>
                    <a:pt x="66710" y="39691"/>
                    <a:pt x="54981" y="42990"/>
                    <a:pt x="45084" y="34560"/>
                  </a:cubicBezTo>
                  <a:cubicBezTo>
                    <a:pt x="43252" y="25030"/>
                    <a:pt x="50949" y="23930"/>
                    <a:pt x="57547" y="21731"/>
                  </a:cubicBezTo>
                  <a:cubicBezTo>
                    <a:pt x="38853" y="13301"/>
                    <a:pt x="17960" y="17333"/>
                    <a:pt x="0" y="7803"/>
                  </a:cubicBezTo>
                  <a:cubicBezTo>
                    <a:pt x="6231" y="-1361"/>
                    <a:pt x="16128" y="-261"/>
                    <a:pt x="24925" y="472"/>
                  </a:cubicBezTo>
                  <a:cubicBezTo>
                    <a:pt x="58280" y="4137"/>
                    <a:pt x="92001" y="1571"/>
                    <a:pt x="125356" y="6336"/>
                  </a:cubicBezTo>
                  <a:cubicBezTo>
                    <a:pt x="136719" y="8169"/>
                    <a:pt x="147349" y="11468"/>
                    <a:pt x="158345" y="12201"/>
                  </a:cubicBezTo>
                  <a:close/>
                </a:path>
              </a:pathLst>
            </a:custGeom>
            <a:solidFill>
              <a:srgbClr val="C8A6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FAB0B7FE-C876-4821-A1B0-6B4E8FEBEEFF}"/>
                </a:ext>
              </a:extLst>
            </p:cNvPr>
            <p:cNvSpPr/>
            <p:nvPr/>
          </p:nvSpPr>
          <p:spPr>
            <a:xfrm>
              <a:off x="11487324" y="7229627"/>
              <a:ext cx="230503" cy="99264"/>
            </a:xfrm>
            <a:custGeom>
              <a:avLst/>
              <a:gdLst>
                <a:gd name="connsiteX0" fmla="*/ 2150 w 230503"/>
                <a:gd name="connsiteY0" fmla="*/ 773 h 99264"/>
                <a:gd name="connsiteX1" fmla="*/ 88287 w 230503"/>
                <a:gd name="connsiteY1" fmla="*/ 15801 h 99264"/>
                <a:gd name="connsiteX2" fmla="*/ 155730 w 230503"/>
                <a:gd name="connsiteY2" fmla="*/ 35228 h 99264"/>
                <a:gd name="connsiteX3" fmla="*/ 175523 w 230503"/>
                <a:gd name="connsiteY3" fmla="*/ 48789 h 99264"/>
                <a:gd name="connsiteX4" fmla="*/ 192750 w 230503"/>
                <a:gd name="connsiteY4" fmla="*/ 65284 h 99264"/>
                <a:gd name="connsiteX5" fmla="*/ 203380 w 230503"/>
                <a:gd name="connsiteY5" fmla="*/ 70782 h 99264"/>
                <a:gd name="connsiteX6" fmla="*/ 230504 w 230503"/>
                <a:gd name="connsiteY6" fmla="*/ 83611 h 99264"/>
                <a:gd name="connsiteX7" fmla="*/ 225739 w 230503"/>
                <a:gd name="connsiteY7" fmla="*/ 85810 h 99264"/>
                <a:gd name="connsiteX8" fmla="*/ 179188 w 230503"/>
                <a:gd name="connsiteY8" fmla="*/ 99005 h 99264"/>
                <a:gd name="connsiteX9" fmla="*/ 163061 w 230503"/>
                <a:gd name="connsiteY9" fmla="*/ 91308 h 99264"/>
                <a:gd name="connsiteX10" fmla="*/ 129706 w 230503"/>
                <a:gd name="connsiteY10" fmla="*/ 68949 h 99264"/>
                <a:gd name="connsiteX11" fmla="*/ 65928 w 230503"/>
                <a:gd name="connsiteY11" fmla="*/ 47690 h 99264"/>
                <a:gd name="connsiteX12" fmla="*/ 6182 w 230503"/>
                <a:gd name="connsiteY12" fmla="*/ 28997 h 99264"/>
                <a:gd name="connsiteX13" fmla="*/ 2150 w 230503"/>
                <a:gd name="connsiteY13" fmla="*/ 773 h 9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503" h="99264">
                  <a:moveTo>
                    <a:pt x="2150" y="773"/>
                  </a:moveTo>
                  <a:cubicBezTo>
                    <a:pt x="32206" y="-2160"/>
                    <a:pt x="60796" y="3339"/>
                    <a:pt x="88287" y="15801"/>
                  </a:cubicBezTo>
                  <a:cubicBezTo>
                    <a:pt x="110279" y="23865"/>
                    <a:pt x="134470" y="23865"/>
                    <a:pt x="155730" y="35228"/>
                  </a:cubicBezTo>
                  <a:cubicBezTo>
                    <a:pt x="156829" y="46957"/>
                    <a:pt x="169658" y="42192"/>
                    <a:pt x="175523" y="48789"/>
                  </a:cubicBezTo>
                  <a:cubicBezTo>
                    <a:pt x="180288" y="54287"/>
                    <a:pt x="189451" y="56120"/>
                    <a:pt x="192750" y="65284"/>
                  </a:cubicBezTo>
                  <a:cubicBezTo>
                    <a:pt x="194216" y="69316"/>
                    <a:pt x="198248" y="72248"/>
                    <a:pt x="203380" y="70782"/>
                  </a:cubicBezTo>
                  <a:cubicBezTo>
                    <a:pt x="216575" y="66383"/>
                    <a:pt x="224272" y="73348"/>
                    <a:pt x="230504" y="83611"/>
                  </a:cubicBezTo>
                  <a:cubicBezTo>
                    <a:pt x="229038" y="84710"/>
                    <a:pt x="226838" y="86543"/>
                    <a:pt x="225739" y="85810"/>
                  </a:cubicBezTo>
                  <a:cubicBezTo>
                    <a:pt x="205946" y="75913"/>
                    <a:pt x="192750" y="88376"/>
                    <a:pt x="179188" y="99005"/>
                  </a:cubicBezTo>
                  <a:cubicBezTo>
                    <a:pt x="171491" y="100838"/>
                    <a:pt x="168925" y="92408"/>
                    <a:pt x="163061" y="91308"/>
                  </a:cubicBezTo>
                  <a:cubicBezTo>
                    <a:pt x="152064" y="83977"/>
                    <a:pt x="140702" y="76280"/>
                    <a:pt x="129706" y="68949"/>
                  </a:cubicBezTo>
                  <a:cubicBezTo>
                    <a:pt x="112845" y="49156"/>
                    <a:pt x="90119" y="46590"/>
                    <a:pt x="65928" y="47690"/>
                  </a:cubicBezTo>
                  <a:cubicBezTo>
                    <a:pt x="43936" y="48789"/>
                    <a:pt x="24509" y="39260"/>
                    <a:pt x="6182" y="28997"/>
                  </a:cubicBezTo>
                  <a:cubicBezTo>
                    <a:pt x="-2248" y="24598"/>
                    <a:pt x="-416" y="11036"/>
                    <a:pt x="2150" y="773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7AFCC234-414D-4D67-BB9A-5A762C06C96B}"/>
                </a:ext>
              </a:extLst>
            </p:cNvPr>
            <p:cNvSpPr/>
            <p:nvPr/>
          </p:nvSpPr>
          <p:spPr>
            <a:xfrm>
              <a:off x="11016273" y="7179356"/>
              <a:ext cx="338366" cy="42896"/>
            </a:xfrm>
            <a:custGeom>
              <a:avLst/>
              <a:gdLst>
                <a:gd name="connsiteX0" fmla="*/ 0 w 338366"/>
                <a:gd name="connsiteY0" fmla="*/ 20621 h 42896"/>
                <a:gd name="connsiteX1" fmla="*/ 733 w 338366"/>
                <a:gd name="connsiteY1" fmla="*/ 13657 h 42896"/>
                <a:gd name="connsiteX2" fmla="*/ 62678 w 338366"/>
                <a:gd name="connsiteY2" fmla="*/ 3761 h 42896"/>
                <a:gd name="connsiteX3" fmla="*/ 125723 w 338366"/>
                <a:gd name="connsiteY3" fmla="*/ 95 h 42896"/>
                <a:gd name="connsiteX4" fmla="*/ 136719 w 338366"/>
                <a:gd name="connsiteY4" fmla="*/ 1562 h 42896"/>
                <a:gd name="connsiteX5" fmla="*/ 170074 w 338366"/>
                <a:gd name="connsiteY5" fmla="*/ 3394 h 42896"/>
                <a:gd name="connsiteX6" fmla="*/ 175205 w 338366"/>
                <a:gd name="connsiteY6" fmla="*/ 2295 h 42896"/>
                <a:gd name="connsiteX7" fmla="*/ 214792 w 338366"/>
                <a:gd name="connsiteY7" fmla="*/ 3028 h 42896"/>
                <a:gd name="connsiteX8" fmla="*/ 220290 w 338366"/>
                <a:gd name="connsiteY8" fmla="*/ 1928 h 42896"/>
                <a:gd name="connsiteX9" fmla="*/ 253278 w 338366"/>
                <a:gd name="connsiteY9" fmla="*/ 4127 h 42896"/>
                <a:gd name="connsiteX10" fmla="*/ 258776 w 338366"/>
                <a:gd name="connsiteY10" fmla="*/ 4127 h 42896"/>
                <a:gd name="connsiteX11" fmla="*/ 298363 w 338366"/>
                <a:gd name="connsiteY11" fmla="*/ 5227 h 42896"/>
                <a:gd name="connsiteX12" fmla="*/ 329885 w 338366"/>
                <a:gd name="connsiteY12" fmla="*/ 2661 h 42896"/>
                <a:gd name="connsiteX13" fmla="*/ 338315 w 338366"/>
                <a:gd name="connsiteY13" fmla="*/ 16956 h 42896"/>
                <a:gd name="connsiteX14" fmla="*/ 259143 w 338366"/>
                <a:gd name="connsiteY14" fmla="*/ 23920 h 42896"/>
                <a:gd name="connsiteX15" fmla="*/ 230553 w 338366"/>
                <a:gd name="connsiteY15" fmla="*/ 28319 h 42896"/>
                <a:gd name="connsiteX16" fmla="*/ 213692 w 338366"/>
                <a:gd name="connsiteY16" fmla="*/ 32717 h 42896"/>
                <a:gd name="connsiteX17" fmla="*/ 203795 w 338366"/>
                <a:gd name="connsiteY17" fmla="*/ 40415 h 42896"/>
                <a:gd name="connsiteX18" fmla="*/ 134886 w 338366"/>
                <a:gd name="connsiteY18" fmla="*/ 42247 h 42896"/>
                <a:gd name="connsiteX19" fmla="*/ 131221 w 338366"/>
                <a:gd name="connsiteY19" fmla="*/ 42614 h 42896"/>
                <a:gd name="connsiteX20" fmla="*/ 77706 w 338366"/>
                <a:gd name="connsiteY20" fmla="*/ 36016 h 42896"/>
                <a:gd name="connsiteX21" fmla="*/ 7331 w 338366"/>
                <a:gd name="connsiteY21" fmla="*/ 35650 h 42896"/>
                <a:gd name="connsiteX22" fmla="*/ 3299 w 338366"/>
                <a:gd name="connsiteY22" fmla="*/ 34916 h 42896"/>
                <a:gd name="connsiteX23" fmla="*/ 39586 w 338366"/>
                <a:gd name="connsiteY23" fmla="*/ 31251 h 42896"/>
                <a:gd name="connsiteX24" fmla="*/ 75140 w 338366"/>
                <a:gd name="connsiteY24" fmla="*/ 14024 h 42896"/>
                <a:gd name="connsiteX25" fmla="*/ 0 w 338366"/>
                <a:gd name="connsiteY25" fmla="*/ 20621 h 4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8366" h="42896">
                  <a:moveTo>
                    <a:pt x="0" y="20621"/>
                  </a:moveTo>
                  <a:cubicBezTo>
                    <a:pt x="367" y="18422"/>
                    <a:pt x="733" y="16223"/>
                    <a:pt x="733" y="13657"/>
                  </a:cubicBezTo>
                  <a:cubicBezTo>
                    <a:pt x="20160" y="3761"/>
                    <a:pt x="41785" y="4494"/>
                    <a:pt x="62678" y="3761"/>
                  </a:cubicBezTo>
                  <a:cubicBezTo>
                    <a:pt x="83937" y="3028"/>
                    <a:pt x="104830" y="1562"/>
                    <a:pt x="125723" y="95"/>
                  </a:cubicBezTo>
                  <a:cubicBezTo>
                    <a:pt x="129388" y="-271"/>
                    <a:pt x="133054" y="462"/>
                    <a:pt x="136719" y="1562"/>
                  </a:cubicBezTo>
                  <a:cubicBezTo>
                    <a:pt x="147349" y="11458"/>
                    <a:pt x="158711" y="5960"/>
                    <a:pt x="170074" y="3394"/>
                  </a:cubicBezTo>
                  <a:cubicBezTo>
                    <a:pt x="171540" y="3028"/>
                    <a:pt x="173373" y="2661"/>
                    <a:pt x="175205" y="2295"/>
                  </a:cubicBezTo>
                  <a:cubicBezTo>
                    <a:pt x="188401" y="1928"/>
                    <a:pt x="201596" y="9625"/>
                    <a:pt x="214792" y="3028"/>
                  </a:cubicBezTo>
                  <a:cubicBezTo>
                    <a:pt x="216624" y="2661"/>
                    <a:pt x="218457" y="2295"/>
                    <a:pt x="220290" y="1928"/>
                  </a:cubicBezTo>
                  <a:cubicBezTo>
                    <a:pt x="231286" y="3761"/>
                    <a:pt x="242282" y="4494"/>
                    <a:pt x="253278" y="4127"/>
                  </a:cubicBezTo>
                  <a:cubicBezTo>
                    <a:pt x="255111" y="4127"/>
                    <a:pt x="256944" y="4127"/>
                    <a:pt x="258776" y="4127"/>
                  </a:cubicBezTo>
                  <a:cubicBezTo>
                    <a:pt x="271972" y="5594"/>
                    <a:pt x="285167" y="7426"/>
                    <a:pt x="298363" y="5227"/>
                  </a:cubicBezTo>
                  <a:cubicBezTo>
                    <a:pt x="308992" y="3761"/>
                    <a:pt x="319255" y="3028"/>
                    <a:pt x="329885" y="2661"/>
                  </a:cubicBezTo>
                  <a:cubicBezTo>
                    <a:pt x="337216" y="4860"/>
                    <a:pt x="338682" y="10358"/>
                    <a:pt x="338315" y="16956"/>
                  </a:cubicBezTo>
                  <a:cubicBezTo>
                    <a:pt x="312657" y="27219"/>
                    <a:pt x="285534" y="22454"/>
                    <a:pt x="259143" y="23920"/>
                  </a:cubicBezTo>
                  <a:cubicBezTo>
                    <a:pt x="249979" y="27952"/>
                    <a:pt x="240449" y="29052"/>
                    <a:pt x="230553" y="28319"/>
                  </a:cubicBezTo>
                  <a:cubicBezTo>
                    <a:pt x="224322" y="27952"/>
                    <a:pt x="218090" y="26853"/>
                    <a:pt x="213692" y="32717"/>
                  </a:cubicBezTo>
                  <a:cubicBezTo>
                    <a:pt x="210760" y="36016"/>
                    <a:pt x="207461" y="41148"/>
                    <a:pt x="203795" y="40415"/>
                  </a:cubicBezTo>
                  <a:cubicBezTo>
                    <a:pt x="180337" y="34916"/>
                    <a:pt x="157978" y="45546"/>
                    <a:pt x="134886" y="42247"/>
                  </a:cubicBezTo>
                  <a:cubicBezTo>
                    <a:pt x="133787" y="42247"/>
                    <a:pt x="132320" y="42247"/>
                    <a:pt x="131221" y="42614"/>
                  </a:cubicBezTo>
                  <a:cubicBezTo>
                    <a:pt x="114360" y="32351"/>
                    <a:pt x="95667" y="37482"/>
                    <a:pt x="77706" y="36016"/>
                  </a:cubicBezTo>
                  <a:cubicBezTo>
                    <a:pt x="54614" y="33817"/>
                    <a:pt x="30789" y="35650"/>
                    <a:pt x="7331" y="35650"/>
                  </a:cubicBezTo>
                  <a:cubicBezTo>
                    <a:pt x="5865" y="36749"/>
                    <a:pt x="4398" y="36383"/>
                    <a:pt x="3299" y="34916"/>
                  </a:cubicBezTo>
                  <a:cubicBezTo>
                    <a:pt x="15028" y="28319"/>
                    <a:pt x="27490" y="31984"/>
                    <a:pt x="39586" y="31251"/>
                  </a:cubicBezTo>
                  <a:cubicBezTo>
                    <a:pt x="53515" y="30885"/>
                    <a:pt x="64511" y="26486"/>
                    <a:pt x="75140" y="14024"/>
                  </a:cubicBezTo>
                  <a:cubicBezTo>
                    <a:pt x="48750" y="16956"/>
                    <a:pt x="24558" y="21721"/>
                    <a:pt x="0" y="20621"/>
                  </a:cubicBezTo>
                  <a:close/>
                </a:path>
              </a:pathLst>
            </a:custGeom>
            <a:solidFill>
              <a:srgbClr val="9572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0DD1799E-5421-4512-AC33-93E768375E26}"/>
                </a:ext>
              </a:extLst>
            </p:cNvPr>
            <p:cNvSpPr/>
            <p:nvPr/>
          </p:nvSpPr>
          <p:spPr>
            <a:xfrm>
              <a:off x="11248413" y="7218501"/>
              <a:ext cx="182793" cy="93767"/>
            </a:xfrm>
            <a:custGeom>
              <a:avLst/>
              <a:gdLst>
                <a:gd name="connsiteX0" fmla="*/ 57059 w 182793"/>
                <a:gd name="connsiteY0" fmla="*/ 26928 h 93767"/>
                <a:gd name="connsiteX1" fmla="*/ 27003 w 182793"/>
                <a:gd name="connsiteY1" fmla="*/ 19597 h 93767"/>
                <a:gd name="connsiteX2" fmla="*/ 5377 w 182793"/>
                <a:gd name="connsiteY2" fmla="*/ 12633 h 93767"/>
                <a:gd name="connsiteX3" fmla="*/ 3544 w 182793"/>
                <a:gd name="connsiteY3" fmla="*/ 1636 h 93767"/>
                <a:gd name="connsiteX4" fmla="*/ 22971 w 182793"/>
                <a:gd name="connsiteY4" fmla="*/ 4935 h 93767"/>
                <a:gd name="connsiteX5" fmla="*/ 135498 w 182793"/>
                <a:gd name="connsiteY5" fmla="*/ 19597 h 93767"/>
                <a:gd name="connsiteX6" fmla="*/ 174351 w 182793"/>
                <a:gd name="connsiteY6" fmla="*/ 31692 h 93767"/>
                <a:gd name="connsiteX7" fmla="*/ 177650 w 182793"/>
                <a:gd name="connsiteY7" fmla="*/ 55517 h 93767"/>
                <a:gd name="connsiteX8" fmla="*/ 116072 w 182793"/>
                <a:gd name="connsiteY8" fmla="*/ 93638 h 93767"/>
                <a:gd name="connsiteX9" fmla="*/ 109474 w 182793"/>
                <a:gd name="connsiteY9" fmla="*/ 91072 h 93767"/>
                <a:gd name="connsiteX10" fmla="*/ 102143 w 182793"/>
                <a:gd name="connsiteY10" fmla="*/ 76410 h 93767"/>
                <a:gd name="connsiteX11" fmla="*/ 77585 w 182793"/>
                <a:gd name="connsiteY11" fmla="*/ 45621 h 93767"/>
                <a:gd name="connsiteX12" fmla="*/ 65489 w 182793"/>
                <a:gd name="connsiteY12" fmla="*/ 44888 h 93767"/>
                <a:gd name="connsiteX13" fmla="*/ 52660 w 182793"/>
                <a:gd name="connsiteY13" fmla="*/ 39390 h 93767"/>
                <a:gd name="connsiteX14" fmla="*/ 57059 w 182793"/>
                <a:gd name="connsiteY14" fmla="*/ 26928 h 9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793" h="93767">
                  <a:moveTo>
                    <a:pt x="57059" y="26928"/>
                  </a:moveTo>
                  <a:cubicBezTo>
                    <a:pt x="49362" y="15198"/>
                    <a:pt x="36533" y="24728"/>
                    <a:pt x="27003" y="19597"/>
                  </a:cubicBezTo>
                  <a:cubicBezTo>
                    <a:pt x="18939" y="19597"/>
                    <a:pt x="11975" y="16298"/>
                    <a:pt x="5377" y="12633"/>
                  </a:cubicBezTo>
                  <a:cubicBezTo>
                    <a:pt x="1345" y="10433"/>
                    <a:pt x="-3420" y="6768"/>
                    <a:pt x="3544" y="1636"/>
                  </a:cubicBezTo>
                  <a:cubicBezTo>
                    <a:pt x="10509" y="-929"/>
                    <a:pt x="17473" y="-929"/>
                    <a:pt x="22971" y="4935"/>
                  </a:cubicBezTo>
                  <a:cubicBezTo>
                    <a:pt x="60358" y="9700"/>
                    <a:pt x="98111" y="14832"/>
                    <a:pt x="135498" y="19597"/>
                  </a:cubicBezTo>
                  <a:cubicBezTo>
                    <a:pt x="149060" y="21429"/>
                    <a:pt x="162256" y="24362"/>
                    <a:pt x="174351" y="31692"/>
                  </a:cubicBezTo>
                  <a:cubicBezTo>
                    <a:pt x="184981" y="38290"/>
                    <a:pt x="184981" y="49286"/>
                    <a:pt x="177650" y="55517"/>
                  </a:cubicBezTo>
                  <a:cubicBezTo>
                    <a:pt x="159323" y="71279"/>
                    <a:pt x="138431" y="83375"/>
                    <a:pt x="116072" y="93638"/>
                  </a:cubicBezTo>
                  <a:cubicBezTo>
                    <a:pt x="114606" y="94371"/>
                    <a:pt x="111673" y="91805"/>
                    <a:pt x="109474" y="91072"/>
                  </a:cubicBezTo>
                  <a:cubicBezTo>
                    <a:pt x="106542" y="86307"/>
                    <a:pt x="107641" y="79343"/>
                    <a:pt x="102143" y="76410"/>
                  </a:cubicBezTo>
                  <a:cubicBezTo>
                    <a:pt x="89314" y="69812"/>
                    <a:pt x="77952" y="63215"/>
                    <a:pt x="77585" y="45621"/>
                  </a:cubicBezTo>
                  <a:cubicBezTo>
                    <a:pt x="77585" y="39023"/>
                    <a:pt x="69888" y="44888"/>
                    <a:pt x="65489" y="44888"/>
                  </a:cubicBezTo>
                  <a:cubicBezTo>
                    <a:pt x="60358" y="44521"/>
                    <a:pt x="55593" y="44155"/>
                    <a:pt x="52660" y="39390"/>
                  </a:cubicBezTo>
                  <a:cubicBezTo>
                    <a:pt x="49362" y="33525"/>
                    <a:pt x="52660" y="29860"/>
                    <a:pt x="57059" y="26928"/>
                  </a:cubicBezTo>
                  <a:close/>
                </a:path>
              </a:pathLst>
            </a:custGeom>
            <a:solidFill>
              <a:srgbClr val="8E6B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2342A1D2-DC89-41C8-934E-8B4EBB797DA5}"/>
                </a:ext>
              </a:extLst>
            </p:cNvPr>
            <p:cNvSpPr/>
            <p:nvPr/>
          </p:nvSpPr>
          <p:spPr>
            <a:xfrm>
              <a:off x="11451167" y="7316791"/>
              <a:ext cx="131774" cy="57677"/>
            </a:xfrm>
            <a:custGeom>
              <a:avLst/>
              <a:gdLst>
                <a:gd name="connsiteX0" fmla="*/ 87424 w 131774"/>
                <a:gd name="connsiteY0" fmla="*/ 112 h 57677"/>
                <a:gd name="connsiteX1" fmla="*/ 131775 w 131774"/>
                <a:gd name="connsiteY1" fmla="*/ 479 h 57677"/>
                <a:gd name="connsiteX2" fmla="*/ 120779 w 131774"/>
                <a:gd name="connsiteY2" fmla="*/ 26503 h 57677"/>
                <a:gd name="connsiteX3" fmla="*/ 105384 w 131774"/>
                <a:gd name="connsiteY3" fmla="*/ 44830 h 57677"/>
                <a:gd name="connsiteX4" fmla="*/ 105384 w 131774"/>
                <a:gd name="connsiteY4" fmla="*/ 44830 h 57677"/>
                <a:gd name="connsiteX5" fmla="*/ 75328 w 131774"/>
                <a:gd name="connsiteY5" fmla="*/ 57292 h 57677"/>
                <a:gd name="connsiteX6" fmla="*/ 15949 w 131774"/>
                <a:gd name="connsiteY6" fmla="*/ 55826 h 57677"/>
                <a:gd name="connsiteX7" fmla="*/ 554 w 131774"/>
                <a:gd name="connsiteY7" fmla="*/ 48129 h 57677"/>
                <a:gd name="connsiteX8" fmla="*/ 7518 w 131774"/>
                <a:gd name="connsiteY8" fmla="*/ 32001 h 57677"/>
                <a:gd name="connsiteX9" fmla="*/ 22546 w 131774"/>
                <a:gd name="connsiteY9" fmla="*/ 21005 h 57677"/>
                <a:gd name="connsiteX10" fmla="*/ 87424 w 131774"/>
                <a:gd name="connsiteY10" fmla="*/ 112 h 5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774" h="57677">
                  <a:moveTo>
                    <a:pt x="87424" y="112"/>
                  </a:moveTo>
                  <a:cubicBezTo>
                    <a:pt x="101719" y="6710"/>
                    <a:pt x="116380" y="-1354"/>
                    <a:pt x="131775" y="479"/>
                  </a:cubicBezTo>
                  <a:cubicBezTo>
                    <a:pt x="127743" y="10009"/>
                    <a:pt x="124444" y="18073"/>
                    <a:pt x="120779" y="26503"/>
                  </a:cubicBezTo>
                  <a:cubicBezTo>
                    <a:pt x="118213" y="34933"/>
                    <a:pt x="113081" y="40798"/>
                    <a:pt x="105384" y="44830"/>
                  </a:cubicBezTo>
                  <a:lnTo>
                    <a:pt x="105384" y="44830"/>
                  </a:lnTo>
                  <a:cubicBezTo>
                    <a:pt x="97320" y="53994"/>
                    <a:pt x="86691" y="56926"/>
                    <a:pt x="75328" y="57292"/>
                  </a:cubicBezTo>
                  <a:cubicBezTo>
                    <a:pt x="55535" y="57659"/>
                    <a:pt x="35742" y="58392"/>
                    <a:pt x="15949" y="55826"/>
                  </a:cubicBezTo>
                  <a:cubicBezTo>
                    <a:pt x="9718" y="55093"/>
                    <a:pt x="2753" y="55826"/>
                    <a:pt x="554" y="48129"/>
                  </a:cubicBezTo>
                  <a:cubicBezTo>
                    <a:pt x="-1645" y="41165"/>
                    <a:pt x="3120" y="36400"/>
                    <a:pt x="7518" y="32001"/>
                  </a:cubicBezTo>
                  <a:cubicBezTo>
                    <a:pt x="11917" y="27236"/>
                    <a:pt x="16682" y="23571"/>
                    <a:pt x="22546" y="21005"/>
                  </a:cubicBezTo>
                  <a:cubicBezTo>
                    <a:pt x="43439" y="11842"/>
                    <a:pt x="62866" y="-1354"/>
                    <a:pt x="87424" y="112"/>
                  </a:cubicBezTo>
                  <a:close/>
                </a:path>
              </a:pathLst>
            </a:custGeom>
            <a:solidFill>
              <a:srgbClr val="846E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35BA92A8-3DCE-4878-941E-C418E928B592}"/>
                </a:ext>
              </a:extLst>
            </p:cNvPr>
            <p:cNvSpPr/>
            <p:nvPr/>
          </p:nvSpPr>
          <p:spPr>
            <a:xfrm>
              <a:off x="11238029" y="7245428"/>
              <a:ext cx="122971" cy="71127"/>
            </a:xfrm>
            <a:custGeom>
              <a:avLst/>
              <a:gdLst>
                <a:gd name="connsiteX0" fmla="*/ 67443 w 122971"/>
                <a:gd name="connsiteY0" fmla="*/ 0 h 71127"/>
                <a:gd name="connsiteX1" fmla="*/ 81005 w 122971"/>
                <a:gd name="connsiteY1" fmla="*/ 11729 h 71127"/>
                <a:gd name="connsiteX2" fmla="*/ 93467 w 122971"/>
                <a:gd name="connsiteY2" fmla="*/ 20526 h 71127"/>
                <a:gd name="connsiteX3" fmla="*/ 107762 w 122971"/>
                <a:gd name="connsiteY3" fmla="*/ 41052 h 71127"/>
                <a:gd name="connsiteX4" fmla="*/ 119858 w 122971"/>
                <a:gd name="connsiteY4" fmla="*/ 63411 h 71127"/>
                <a:gd name="connsiteX5" fmla="*/ 105197 w 122971"/>
                <a:gd name="connsiteY5" fmla="*/ 67076 h 71127"/>
                <a:gd name="connsiteX6" fmla="*/ 48750 w 122971"/>
                <a:gd name="connsiteY6" fmla="*/ 67443 h 71127"/>
                <a:gd name="connsiteX7" fmla="*/ 0 w 122971"/>
                <a:gd name="connsiteY7" fmla="*/ 63778 h 71127"/>
                <a:gd name="connsiteX8" fmla="*/ 2566 w 122971"/>
                <a:gd name="connsiteY8" fmla="*/ 45817 h 71127"/>
                <a:gd name="connsiteX9" fmla="*/ 6964 w 122971"/>
                <a:gd name="connsiteY9" fmla="*/ 43252 h 71127"/>
                <a:gd name="connsiteX10" fmla="*/ 9897 w 122971"/>
                <a:gd name="connsiteY10" fmla="*/ 46550 h 71127"/>
                <a:gd name="connsiteX11" fmla="*/ 13928 w 122971"/>
                <a:gd name="connsiteY11" fmla="*/ 57547 h 71127"/>
                <a:gd name="connsiteX12" fmla="*/ 31522 w 122971"/>
                <a:gd name="connsiteY12" fmla="*/ 49849 h 71127"/>
                <a:gd name="connsiteX13" fmla="*/ 61945 w 122971"/>
                <a:gd name="connsiteY13" fmla="*/ 52415 h 71127"/>
                <a:gd name="connsiteX14" fmla="*/ 45451 w 122971"/>
                <a:gd name="connsiteY14" fmla="*/ 31522 h 71127"/>
                <a:gd name="connsiteX15" fmla="*/ 31156 w 122971"/>
                <a:gd name="connsiteY15" fmla="*/ 21992 h 71127"/>
                <a:gd name="connsiteX16" fmla="*/ 41052 w 122971"/>
                <a:gd name="connsiteY16" fmla="*/ 8430 h 71127"/>
                <a:gd name="connsiteX17" fmla="*/ 67443 w 122971"/>
                <a:gd name="connsiteY17" fmla="*/ 0 h 7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971" h="71127">
                  <a:moveTo>
                    <a:pt x="67443" y="0"/>
                  </a:moveTo>
                  <a:cubicBezTo>
                    <a:pt x="59746" y="17594"/>
                    <a:pt x="72208" y="15395"/>
                    <a:pt x="81005" y="11729"/>
                  </a:cubicBezTo>
                  <a:cubicBezTo>
                    <a:pt x="92001" y="6964"/>
                    <a:pt x="99332" y="733"/>
                    <a:pt x="93467" y="20526"/>
                  </a:cubicBezTo>
                  <a:cubicBezTo>
                    <a:pt x="92001" y="25658"/>
                    <a:pt x="94200" y="38486"/>
                    <a:pt x="107762" y="41052"/>
                  </a:cubicBezTo>
                  <a:cubicBezTo>
                    <a:pt x="118025" y="42885"/>
                    <a:pt x="128289" y="49483"/>
                    <a:pt x="119858" y="63411"/>
                  </a:cubicBezTo>
                  <a:cubicBezTo>
                    <a:pt x="115460" y="66343"/>
                    <a:pt x="110328" y="67443"/>
                    <a:pt x="105197" y="67076"/>
                  </a:cubicBezTo>
                  <a:cubicBezTo>
                    <a:pt x="86503" y="65610"/>
                    <a:pt x="67443" y="76606"/>
                    <a:pt x="48750" y="67443"/>
                  </a:cubicBezTo>
                  <a:cubicBezTo>
                    <a:pt x="32255" y="67443"/>
                    <a:pt x="16494" y="60845"/>
                    <a:pt x="0" y="63778"/>
                  </a:cubicBezTo>
                  <a:cubicBezTo>
                    <a:pt x="733" y="57547"/>
                    <a:pt x="-1466" y="51315"/>
                    <a:pt x="2566" y="45817"/>
                  </a:cubicBezTo>
                  <a:cubicBezTo>
                    <a:pt x="3665" y="44351"/>
                    <a:pt x="5498" y="43252"/>
                    <a:pt x="6964" y="43252"/>
                  </a:cubicBezTo>
                  <a:cubicBezTo>
                    <a:pt x="8064" y="43252"/>
                    <a:pt x="10263" y="45817"/>
                    <a:pt x="9897" y="46550"/>
                  </a:cubicBezTo>
                  <a:cubicBezTo>
                    <a:pt x="8797" y="51315"/>
                    <a:pt x="6231" y="58280"/>
                    <a:pt x="13928" y="57547"/>
                  </a:cubicBezTo>
                  <a:cubicBezTo>
                    <a:pt x="19793" y="56813"/>
                    <a:pt x="26757" y="56447"/>
                    <a:pt x="31522" y="49849"/>
                  </a:cubicBezTo>
                  <a:cubicBezTo>
                    <a:pt x="45817" y="31522"/>
                    <a:pt x="51682" y="32255"/>
                    <a:pt x="61945" y="52415"/>
                  </a:cubicBezTo>
                  <a:cubicBezTo>
                    <a:pt x="64511" y="32988"/>
                    <a:pt x="64511" y="32988"/>
                    <a:pt x="45451" y="31522"/>
                  </a:cubicBezTo>
                  <a:cubicBezTo>
                    <a:pt x="38853" y="31156"/>
                    <a:pt x="32988" y="27490"/>
                    <a:pt x="31156" y="21992"/>
                  </a:cubicBezTo>
                  <a:cubicBezTo>
                    <a:pt x="28957" y="14661"/>
                    <a:pt x="35188" y="10630"/>
                    <a:pt x="41052" y="8430"/>
                  </a:cubicBezTo>
                  <a:cubicBezTo>
                    <a:pt x="49483" y="5132"/>
                    <a:pt x="58646" y="2566"/>
                    <a:pt x="67443" y="0"/>
                  </a:cubicBezTo>
                  <a:close/>
                </a:path>
              </a:pathLst>
            </a:custGeom>
            <a:solidFill>
              <a:srgbClr val="6246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DE07D96F-0E13-4F53-AA49-A2905CB86DAA}"/>
                </a:ext>
              </a:extLst>
            </p:cNvPr>
            <p:cNvSpPr/>
            <p:nvPr/>
          </p:nvSpPr>
          <p:spPr>
            <a:xfrm>
              <a:off x="11136131" y="7309326"/>
              <a:ext cx="206727" cy="43540"/>
            </a:xfrm>
            <a:custGeom>
              <a:avLst/>
              <a:gdLst>
                <a:gd name="connsiteX0" fmla="*/ 150281 w 206727"/>
                <a:gd name="connsiteY0" fmla="*/ 3545 h 43540"/>
                <a:gd name="connsiteX1" fmla="*/ 206728 w 206727"/>
                <a:gd name="connsiteY1" fmla="*/ 3179 h 43540"/>
                <a:gd name="connsiteX2" fmla="*/ 114727 w 206727"/>
                <a:gd name="connsiteY2" fmla="*/ 34335 h 43540"/>
                <a:gd name="connsiteX3" fmla="*/ 0 w 206727"/>
                <a:gd name="connsiteY3" fmla="*/ 40932 h 43540"/>
                <a:gd name="connsiteX4" fmla="*/ 24558 w 206727"/>
                <a:gd name="connsiteY4" fmla="*/ 17840 h 43540"/>
                <a:gd name="connsiteX5" fmla="*/ 35921 w 206727"/>
                <a:gd name="connsiteY5" fmla="*/ 32502 h 43540"/>
                <a:gd name="connsiteX6" fmla="*/ 39220 w 206727"/>
                <a:gd name="connsiteY6" fmla="*/ 40199 h 43540"/>
                <a:gd name="connsiteX7" fmla="*/ 47650 w 206727"/>
                <a:gd name="connsiteY7" fmla="*/ 38000 h 43540"/>
                <a:gd name="connsiteX8" fmla="*/ 88336 w 206727"/>
                <a:gd name="connsiteY8" fmla="*/ 24804 h 43540"/>
                <a:gd name="connsiteX9" fmla="*/ 133053 w 206727"/>
                <a:gd name="connsiteY9" fmla="*/ 11976 h 43540"/>
                <a:gd name="connsiteX10" fmla="*/ 150281 w 206727"/>
                <a:gd name="connsiteY10" fmla="*/ 3545 h 4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727" h="43540">
                  <a:moveTo>
                    <a:pt x="150281" y="3545"/>
                  </a:moveTo>
                  <a:cubicBezTo>
                    <a:pt x="168974" y="4278"/>
                    <a:pt x="188034" y="-4519"/>
                    <a:pt x="206728" y="3179"/>
                  </a:cubicBezTo>
                  <a:cubicBezTo>
                    <a:pt x="177038" y="16374"/>
                    <a:pt x="146615" y="27004"/>
                    <a:pt x="114727" y="34335"/>
                  </a:cubicBezTo>
                  <a:cubicBezTo>
                    <a:pt x="76240" y="43498"/>
                    <a:pt x="38853" y="46064"/>
                    <a:pt x="0" y="40932"/>
                  </a:cubicBezTo>
                  <a:cubicBezTo>
                    <a:pt x="7697" y="18573"/>
                    <a:pt x="10996" y="16374"/>
                    <a:pt x="24558" y="17840"/>
                  </a:cubicBezTo>
                  <a:cubicBezTo>
                    <a:pt x="35188" y="18940"/>
                    <a:pt x="35921" y="24438"/>
                    <a:pt x="35921" y="32502"/>
                  </a:cubicBezTo>
                  <a:cubicBezTo>
                    <a:pt x="35921" y="35067"/>
                    <a:pt x="35188" y="39466"/>
                    <a:pt x="39220" y="40199"/>
                  </a:cubicBezTo>
                  <a:cubicBezTo>
                    <a:pt x="42152" y="40932"/>
                    <a:pt x="46917" y="41299"/>
                    <a:pt x="47650" y="38000"/>
                  </a:cubicBezTo>
                  <a:cubicBezTo>
                    <a:pt x="53881" y="11242"/>
                    <a:pt x="75140" y="31036"/>
                    <a:pt x="88336" y="24804"/>
                  </a:cubicBezTo>
                  <a:cubicBezTo>
                    <a:pt x="92001" y="22972"/>
                    <a:pt x="130854" y="16008"/>
                    <a:pt x="133053" y="11976"/>
                  </a:cubicBezTo>
                  <a:cubicBezTo>
                    <a:pt x="137085" y="5378"/>
                    <a:pt x="146615" y="10509"/>
                    <a:pt x="150281" y="3545"/>
                  </a:cubicBezTo>
                  <a:close/>
                </a:path>
              </a:pathLst>
            </a:custGeom>
            <a:solidFill>
              <a:srgbClr val="A887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294C2C58-E80A-47DD-B014-F7857C07FFCD}"/>
                </a:ext>
              </a:extLst>
            </p:cNvPr>
            <p:cNvSpPr/>
            <p:nvPr/>
          </p:nvSpPr>
          <p:spPr>
            <a:xfrm>
              <a:off x="11409935" y="7229947"/>
              <a:ext cx="207094" cy="68629"/>
            </a:xfrm>
            <a:custGeom>
              <a:avLst/>
              <a:gdLst>
                <a:gd name="connsiteX0" fmla="*/ 79539 w 207094"/>
                <a:gd name="connsiteY0" fmla="*/ 453 h 68629"/>
                <a:gd name="connsiteX1" fmla="*/ 102631 w 207094"/>
                <a:gd name="connsiteY1" fmla="*/ 33441 h 68629"/>
                <a:gd name="connsiteX2" fmla="*/ 146249 w 207094"/>
                <a:gd name="connsiteY2" fmla="*/ 41505 h 68629"/>
                <a:gd name="connsiteX3" fmla="*/ 192799 w 207094"/>
                <a:gd name="connsiteY3" fmla="*/ 48836 h 68629"/>
                <a:gd name="connsiteX4" fmla="*/ 207094 w 207094"/>
                <a:gd name="connsiteY4" fmla="*/ 68629 h 68629"/>
                <a:gd name="connsiteX5" fmla="*/ 104830 w 207094"/>
                <a:gd name="connsiteY5" fmla="*/ 44804 h 68629"/>
                <a:gd name="connsiteX6" fmla="*/ 87969 w 207094"/>
                <a:gd name="connsiteY6" fmla="*/ 37107 h 68629"/>
                <a:gd name="connsiteX7" fmla="*/ 68909 w 207094"/>
                <a:gd name="connsiteY7" fmla="*/ 30142 h 68629"/>
                <a:gd name="connsiteX8" fmla="*/ 0 w 207094"/>
                <a:gd name="connsiteY8" fmla="*/ 5951 h 68629"/>
                <a:gd name="connsiteX9" fmla="*/ 45817 w 207094"/>
                <a:gd name="connsiteY9" fmla="*/ 453 h 68629"/>
                <a:gd name="connsiteX10" fmla="*/ 79539 w 207094"/>
                <a:gd name="connsiteY10" fmla="*/ 453 h 6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094" h="68629">
                  <a:moveTo>
                    <a:pt x="79539" y="453"/>
                  </a:moveTo>
                  <a:cubicBezTo>
                    <a:pt x="82471" y="14748"/>
                    <a:pt x="82105" y="29409"/>
                    <a:pt x="102631" y="33441"/>
                  </a:cubicBezTo>
                  <a:cubicBezTo>
                    <a:pt x="117292" y="36374"/>
                    <a:pt x="129755" y="46637"/>
                    <a:pt x="146249" y="41505"/>
                  </a:cubicBezTo>
                  <a:cubicBezTo>
                    <a:pt x="162377" y="36740"/>
                    <a:pt x="176672" y="48103"/>
                    <a:pt x="192799" y="48836"/>
                  </a:cubicBezTo>
                  <a:cubicBezTo>
                    <a:pt x="199764" y="49203"/>
                    <a:pt x="202696" y="61665"/>
                    <a:pt x="207094" y="68629"/>
                  </a:cubicBezTo>
                  <a:cubicBezTo>
                    <a:pt x="173006" y="60932"/>
                    <a:pt x="138918" y="53235"/>
                    <a:pt x="104830" y="44804"/>
                  </a:cubicBezTo>
                  <a:cubicBezTo>
                    <a:pt x="98965" y="43338"/>
                    <a:pt x="93467" y="40039"/>
                    <a:pt x="87969" y="37107"/>
                  </a:cubicBezTo>
                  <a:cubicBezTo>
                    <a:pt x="82105" y="33808"/>
                    <a:pt x="76240" y="29043"/>
                    <a:pt x="68909" y="30142"/>
                  </a:cubicBezTo>
                  <a:cubicBezTo>
                    <a:pt x="41785" y="34174"/>
                    <a:pt x="24192" y="14381"/>
                    <a:pt x="0" y="5951"/>
                  </a:cubicBezTo>
                  <a:cubicBezTo>
                    <a:pt x="16494" y="-1746"/>
                    <a:pt x="31156" y="86"/>
                    <a:pt x="45817" y="453"/>
                  </a:cubicBezTo>
                  <a:cubicBezTo>
                    <a:pt x="56813" y="453"/>
                    <a:pt x="68176" y="453"/>
                    <a:pt x="79539" y="453"/>
                  </a:cubicBezTo>
                  <a:close/>
                </a:path>
              </a:pathLst>
            </a:custGeom>
            <a:solidFill>
              <a:srgbClr val="9770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A126551-603F-4F4E-A850-190EFDD44EB7}"/>
                </a:ext>
              </a:extLst>
            </p:cNvPr>
            <p:cNvSpPr/>
            <p:nvPr/>
          </p:nvSpPr>
          <p:spPr>
            <a:xfrm>
              <a:off x="11423864" y="7311872"/>
              <a:ext cx="133577" cy="72108"/>
            </a:xfrm>
            <a:custGeom>
              <a:avLst/>
              <a:gdLst>
                <a:gd name="connsiteX0" fmla="*/ 114727 w 133577"/>
                <a:gd name="connsiteY0" fmla="*/ 5032 h 72108"/>
                <a:gd name="connsiteX1" fmla="*/ 52415 w 133577"/>
                <a:gd name="connsiteY1" fmla="*/ 29223 h 72108"/>
                <a:gd name="connsiteX2" fmla="*/ 40319 w 133577"/>
                <a:gd name="connsiteY2" fmla="*/ 37654 h 72108"/>
                <a:gd name="connsiteX3" fmla="*/ 31156 w 133577"/>
                <a:gd name="connsiteY3" fmla="*/ 52315 h 72108"/>
                <a:gd name="connsiteX4" fmla="*/ 45817 w 133577"/>
                <a:gd name="connsiteY4" fmla="*/ 54148 h 72108"/>
                <a:gd name="connsiteX5" fmla="*/ 133420 w 133577"/>
                <a:gd name="connsiteY5" fmla="*/ 49383 h 72108"/>
                <a:gd name="connsiteX6" fmla="*/ 122424 w 133577"/>
                <a:gd name="connsiteY6" fmla="*/ 64777 h 72108"/>
                <a:gd name="connsiteX7" fmla="*/ 58646 w 133577"/>
                <a:gd name="connsiteY7" fmla="*/ 72108 h 72108"/>
                <a:gd name="connsiteX8" fmla="*/ 0 w 133577"/>
                <a:gd name="connsiteY8" fmla="*/ 72108 h 72108"/>
                <a:gd name="connsiteX9" fmla="*/ 14295 w 133577"/>
                <a:gd name="connsiteY9" fmla="*/ 43518 h 72108"/>
                <a:gd name="connsiteX10" fmla="*/ 27490 w 133577"/>
                <a:gd name="connsiteY10" fmla="*/ 31056 h 72108"/>
                <a:gd name="connsiteX11" fmla="*/ 31522 w 133577"/>
                <a:gd name="connsiteY11" fmla="*/ 29223 h 72108"/>
                <a:gd name="connsiteX12" fmla="*/ 62312 w 133577"/>
                <a:gd name="connsiteY12" fmla="*/ 14928 h 72108"/>
                <a:gd name="connsiteX13" fmla="*/ 72941 w 133577"/>
                <a:gd name="connsiteY13" fmla="*/ 6498 h 72108"/>
                <a:gd name="connsiteX14" fmla="*/ 87236 w 133577"/>
                <a:gd name="connsiteY14" fmla="*/ 1366 h 72108"/>
                <a:gd name="connsiteX15" fmla="*/ 114727 w 133577"/>
                <a:gd name="connsiteY15" fmla="*/ 5032 h 7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577" h="72108">
                  <a:moveTo>
                    <a:pt x="114727" y="5032"/>
                  </a:moveTo>
                  <a:cubicBezTo>
                    <a:pt x="92001" y="8331"/>
                    <a:pt x="71842" y="17860"/>
                    <a:pt x="52415" y="29223"/>
                  </a:cubicBezTo>
                  <a:cubicBezTo>
                    <a:pt x="48016" y="31789"/>
                    <a:pt x="43618" y="33988"/>
                    <a:pt x="40319" y="37654"/>
                  </a:cubicBezTo>
                  <a:cubicBezTo>
                    <a:pt x="36287" y="42052"/>
                    <a:pt x="28590" y="45351"/>
                    <a:pt x="31156" y="52315"/>
                  </a:cubicBezTo>
                  <a:cubicBezTo>
                    <a:pt x="33721" y="60379"/>
                    <a:pt x="40686" y="53415"/>
                    <a:pt x="45817" y="54148"/>
                  </a:cubicBezTo>
                  <a:cubicBezTo>
                    <a:pt x="75140" y="59280"/>
                    <a:pt x="104463" y="60379"/>
                    <a:pt x="133420" y="49383"/>
                  </a:cubicBezTo>
                  <a:cubicBezTo>
                    <a:pt x="134886" y="58180"/>
                    <a:pt x="125723" y="59646"/>
                    <a:pt x="122424" y="64777"/>
                  </a:cubicBezTo>
                  <a:cubicBezTo>
                    <a:pt x="101531" y="70642"/>
                    <a:pt x="79539" y="64777"/>
                    <a:pt x="58646" y="72108"/>
                  </a:cubicBezTo>
                  <a:cubicBezTo>
                    <a:pt x="40319" y="72108"/>
                    <a:pt x="22359" y="72108"/>
                    <a:pt x="0" y="72108"/>
                  </a:cubicBezTo>
                  <a:cubicBezTo>
                    <a:pt x="12096" y="62578"/>
                    <a:pt x="15028" y="54148"/>
                    <a:pt x="14295" y="43518"/>
                  </a:cubicBezTo>
                  <a:cubicBezTo>
                    <a:pt x="13562" y="32155"/>
                    <a:pt x="15761" y="31056"/>
                    <a:pt x="27490" y="31056"/>
                  </a:cubicBezTo>
                  <a:cubicBezTo>
                    <a:pt x="29323" y="31056"/>
                    <a:pt x="30423" y="31056"/>
                    <a:pt x="31522" y="29223"/>
                  </a:cubicBezTo>
                  <a:cubicBezTo>
                    <a:pt x="39586" y="18960"/>
                    <a:pt x="50216" y="14562"/>
                    <a:pt x="62312" y="14928"/>
                  </a:cubicBezTo>
                  <a:cubicBezTo>
                    <a:pt x="67443" y="14928"/>
                    <a:pt x="74407" y="18227"/>
                    <a:pt x="72941" y="6498"/>
                  </a:cubicBezTo>
                  <a:cubicBezTo>
                    <a:pt x="71842" y="-2299"/>
                    <a:pt x="82105" y="-100"/>
                    <a:pt x="87236" y="1366"/>
                  </a:cubicBezTo>
                  <a:cubicBezTo>
                    <a:pt x="96400" y="4665"/>
                    <a:pt x="105563" y="4665"/>
                    <a:pt x="114727" y="5032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FCAF3414-749B-4639-AD7B-67BC62399DDC}"/>
                </a:ext>
              </a:extLst>
            </p:cNvPr>
            <p:cNvSpPr/>
            <p:nvPr/>
          </p:nvSpPr>
          <p:spPr>
            <a:xfrm>
              <a:off x="11379581" y="7171296"/>
              <a:ext cx="188699" cy="36378"/>
            </a:xfrm>
            <a:custGeom>
              <a:avLst/>
              <a:gdLst>
                <a:gd name="connsiteX0" fmla="*/ 188699 w 188699"/>
                <a:gd name="connsiteY0" fmla="*/ 36379 h 36378"/>
                <a:gd name="connsiteX1" fmla="*/ 57845 w 188699"/>
                <a:gd name="connsiteY1" fmla="*/ 30514 h 36378"/>
                <a:gd name="connsiteX2" fmla="*/ 31088 w 188699"/>
                <a:gd name="connsiteY2" fmla="*/ 32347 h 36378"/>
                <a:gd name="connsiteX3" fmla="*/ 665 w 188699"/>
                <a:gd name="connsiteY3" fmla="*/ 25749 h 36378"/>
                <a:gd name="connsiteX4" fmla="*/ 17526 w 188699"/>
                <a:gd name="connsiteY4" fmla="*/ 9255 h 36378"/>
                <a:gd name="connsiteX5" fmla="*/ 38052 w 188699"/>
                <a:gd name="connsiteY5" fmla="*/ 1558 h 36378"/>
                <a:gd name="connsiteX6" fmla="*/ 41717 w 188699"/>
                <a:gd name="connsiteY6" fmla="*/ 20251 h 36378"/>
                <a:gd name="connsiteX7" fmla="*/ 47215 w 188699"/>
                <a:gd name="connsiteY7" fmla="*/ 4490 h 36378"/>
                <a:gd name="connsiteX8" fmla="*/ 53813 w 188699"/>
                <a:gd name="connsiteY8" fmla="*/ 458 h 36378"/>
                <a:gd name="connsiteX9" fmla="*/ 60777 w 188699"/>
                <a:gd name="connsiteY9" fmla="*/ 1191 h 36378"/>
                <a:gd name="connsiteX10" fmla="*/ 98531 w 188699"/>
                <a:gd name="connsiteY10" fmla="*/ 7056 h 36378"/>
                <a:gd name="connsiteX11" fmla="*/ 107694 w 188699"/>
                <a:gd name="connsiteY11" fmla="*/ 18052 h 36378"/>
                <a:gd name="connsiteX12" fmla="*/ 188699 w 188699"/>
                <a:gd name="connsiteY12" fmla="*/ 36379 h 3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699" h="36378">
                  <a:moveTo>
                    <a:pt x="188699" y="36379"/>
                  </a:moveTo>
                  <a:cubicBezTo>
                    <a:pt x="145448" y="30148"/>
                    <a:pt x="101097" y="36012"/>
                    <a:pt x="57845" y="30514"/>
                  </a:cubicBezTo>
                  <a:cubicBezTo>
                    <a:pt x="49048" y="29415"/>
                    <a:pt x="39885" y="31614"/>
                    <a:pt x="31088" y="32347"/>
                  </a:cubicBezTo>
                  <a:cubicBezTo>
                    <a:pt x="20458" y="32714"/>
                    <a:pt x="10195" y="31614"/>
                    <a:pt x="665" y="25749"/>
                  </a:cubicBezTo>
                  <a:cubicBezTo>
                    <a:pt x="-3367" y="10355"/>
                    <a:pt x="12028" y="15120"/>
                    <a:pt x="17526" y="9255"/>
                  </a:cubicBezTo>
                  <a:cubicBezTo>
                    <a:pt x="23390" y="3757"/>
                    <a:pt x="28522" y="-2474"/>
                    <a:pt x="38052" y="1558"/>
                  </a:cubicBezTo>
                  <a:cubicBezTo>
                    <a:pt x="45016" y="6689"/>
                    <a:pt x="36219" y="14387"/>
                    <a:pt x="41717" y="20251"/>
                  </a:cubicBezTo>
                  <a:cubicBezTo>
                    <a:pt x="40618" y="13654"/>
                    <a:pt x="43550" y="8888"/>
                    <a:pt x="47215" y="4490"/>
                  </a:cubicBezTo>
                  <a:cubicBezTo>
                    <a:pt x="49048" y="2657"/>
                    <a:pt x="51247" y="1191"/>
                    <a:pt x="53813" y="458"/>
                  </a:cubicBezTo>
                  <a:cubicBezTo>
                    <a:pt x="56379" y="92"/>
                    <a:pt x="59311" y="-641"/>
                    <a:pt x="60777" y="1191"/>
                  </a:cubicBezTo>
                  <a:cubicBezTo>
                    <a:pt x="71774" y="12920"/>
                    <a:pt x="85335" y="8888"/>
                    <a:pt x="98531" y="7056"/>
                  </a:cubicBezTo>
                  <a:cubicBezTo>
                    <a:pt x="98897" y="12920"/>
                    <a:pt x="99997" y="16586"/>
                    <a:pt x="107694" y="18052"/>
                  </a:cubicBezTo>
                  <a:cubicBezTo>
                    <a:pt x="134818" y="23184"/>
                    <a:pt x="161576" y="30148"/>
                    <a:pt x="188699" y="36379"/>
                  </a:cubicBezTo>
                  <a:close/>
                </a:path>
              </a:pathLst>
            </a:custGeom>
            <a:solidFill>
              <a:srgbClr val="85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A47052B4-0CC6-4E46-B4F5-0BDC767B7EBD}"/>
                </a:ext>
              </a:extLst>
            </p:cNvPr>
            <p:cNvSpPr/>
            <p:nvPr/>
          </p:nvSpPr>
          <p:spPr>
            <a:xfrm>
              <a:off x="11632791" y="7320715"/>
              <a:ext cx="63044" cy="58488"/>
            </a:xfrm>
            <a:custGeom>
              <a:avLst/>
              <a:gdLst>
                <a:gd name="connsiteX0" fmla="*/ 17594 w 63044"/>
                <a:gd name="connsiteY0" fmla="*/ 220 h 58488"/>
                <a:gd name="connsiteX1" fmla="*/ 32988 w 63044"/>
                <a:gd name="connsiteY1" fmla="*/ 7551 h 58488"/>
                <a:gd name="connsiteX2" fmla="*/ 35188 w 63044"/>
                <a:gd name="connsiteY2" fmla="*/ 9017 h 58488"/>
                <a:gd name="connsiteX3" fmla="*/ 47283 w 63044"/>
                <a:gd name="connsiteY3" fmla="*/ 23312 h 58488"/>
                <a:gd name="connsiteX4" fmla="*/ 63045 w 63044"/>
                <a:gd name="connsiteY4" fmla="*/ 30643 h 58488"/>
                <a:gd name="connsiteX5" fmla="*/ 42885 w 63044"/>
                <a:gd name="connsiteY5" fmla="*/ 50436 h 58488"/>
                <a:gd name="connsiteX6" fmla="*/ 0 w 63044"/>
                <a:gd name="connsiteY6" fmla="*/ 56667 h 58488"/>
                <a:gd name="connsiteX7" fmla="*/ 19060 w 63044"/>
                <a:gd name="connsiteY7" fmla="*/ 34675 h 58488"/>
                <a:gd name="connsiteX8" fmla="*/ 17594 w 63044"/>
                <a:gd name="connsiteY8" fmla="*/ 220 h 5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044" h="58488">
                  <a:moveTo>
                    <a:pt x="17594" y="220"/>
                  </a:moveTo>
                  <a:cubicBezTo>
                    <a:pt x="24558" y="-1246"/>
                    <a:pt x="27857" y="4985"/>
                    <a:pt x="32988" y="7551"/>
                  </a:cubicBezTo>
                  <a:cubicBezTo>
                    <a:pt x="33721" y="7918"/>
                    <a:pt x="34455" y="8284"/>
                    <a:pt x="35188" y="9017"/>
                  </a:cubicBezTo>
                  <a:cubicBezTo>
                    <a:pt x="41419" y="11950"/>
                    <a:pt x="35921" y="24779"/>
                    <a:pt x="47283" y="23312"/>
                  </a:cubicBezTo>
                  <a:cubicBezTo>
                    <a:pt x="53881" y="22946"/>
                    <a:pt x="59379" y="24046"/>
                    <a:pt x="63045" y="30643"/>
                  </a:cubicBezTo>
                  <a:cubicBezTo>
                    <a:pt x="53148" y="34675"/>
                    <a:pt x="49483" y="43839"/>
                    <a:pt x="42885" y="50436"/>
                  </a:cubicBezTo>
                  <a:cubicBezTo>
                    <a:pt x="32622" y="61066"/>
                    <a:pt x="15028" y="58867"/>
                    <a:pt x="0" y="56667"/>
                  </a:cubicBezTo>
                  <a:cubicBezTo>
                    <a:pt x="6231" y="48970"/>
                    <a:pt x="15761" y="44572"/>
                    <a:pt x="19060" y="34675"/>
                  </a:cubicBezTo>
                  <a:cubicBezTo>
                    <a:pt x="30789" y="22579"/>
                    <a:pt x="21259" y="11583"/>
                    <a:pt x="17594" y="220"/>
                  </a:cubicBezTo>
                  <a:close/>
                </a:path>
              </a:pathLst>
            </a:custGeom>
            <a:solidFill>
              <a:srgbClr val="9670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488058B1-69BD-4A0D-AD24-05653C0ED4C4}"/>
                </a:ext>
              </a:extLst>
            </p:cNvPr>
            <p:cNvSpPr/>
            <p:nvPr/>
          </p:nvSpPr>
          <p:spPr>
            <a:xfrm>
              <a:off x="11346891" y="7173495"/>
              <a:ext cx="52415" cy="25130"/>
            </a:xfrm>
            <a:custGeom>
              <a:avLst/>
              <a:gdLst>
                <a:gd name="connsiteX0" fmla="*/ 52415 w 52415"/>
                <a:gd name="connsiteY0" fmla="*/ 11821 h 25130"/>
                <a:gd name="connsiteX1" fmla="*/ 33355 w 52415"/>
                <a:gd name="connsiteY1" fmla="*/ 23550 h 25130"/>
                <a:gd name="connsiteX2" fmla="*/ 8064 w 52415"/>
                <a:gd name="connsiteY2" fmla="*/ 23916 h 25130"/>
                <a:gd name="connsiteX3" fmla="*/ 0 w 52415"/>
                <a:gd name="connsiteY3" fmla="*/ 11821 h 25130"/>
                <a:gd name="connsiteX4" fmla="*/ 52415 w 52415"/>
                <a:gd name="connsiteY4" fmla="*/ 11821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5" h="25130">
                  <a:moveTo>
                    <a:pt x="52415" y="11821"/>
                  </a:moveTo>
                  <a:cubicBezTo>
                    <a:pt x="47650" y="18419"/>
                    <a:pt x="33722" y="9988"/>
                    <a:pt x="33355" y="23550"/>
                  </a:cubicBezTo>
                  <a:cubicBezTo>
                    <a:pt x="24925" y="27582"/>
                    <a:pt x="16494" y="22450"/>
                    <a:pt x="8064" y="23916"/>
                  </a:cubicBezTo>
                  <a:cubicBezTo>
                    <a:pt x="5498" y="19884"/>
                    <a:pt x="2566" y="15853"/>
                    <a:pt x="0" y="11821"/>
                  </a:cubicBezTo>
                  <a:cubicBezTo>
                    <a:pt x="12462" y="-3940"/>
                    <a:pt x="40686" y="-3940"/>
                    <a:pt x="52415" y="11821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85984B2A-DEAD-4BEC-824C-58FDACE31646}"/>
                </a:ext>
              </a:extLst>
            </p:cNvPr>
            <p:cNvSpPr/>
            <p:nvPr/>
          </p:nvSpPr>
          <p:spPr>
            <a:xfrm>
              <a:off x="11226666" y="7203050"/>
              <a:ext cx="49116" cy="20934"/>
            </a:xfrm>
            <a:custGeom>
              <a:avLst/>
              <a:gdLst>
                <a:gd name="connsiteX0" fmla="*/ 44718 w 49116"/>
                <a:gd name="connsiteY0" fmla="*/ 20020 h 20934"/>
                <a:gd name="connsiteX1" fmla="*/ 22359 w 49116"/>
                <a:gd name="connsiteY1" fmla="*/ 20386 h 20934"/>
                <a:gd name="connsiteX2" fmla="*/ 0 w 49116"/>
                <a:gd name="connsiteY2" fmla="*/ 8291 h 20934"/>
                <a:gd name="connsiteX3" fmla="*/ 13929 w 49116"/>
                <a:gd name="connsiteY3" fmla="*/ 227 h 20934"/>
                <a:gd name="connsiteX4" fmla="*/ 49116 w 49116"/>
                <a:gd name="connsiteY4" fmla="*/ 960 h 20934"/>
                <a:gd name="connsiteX5" fmla="*/ 44718 w 49116"/>
                <a:gd name="connsiteY5" fmla="*/ 20020 h 2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16" h="20934">
                  <a:moveTo>
                    <a:pt x="44718" y="20020"/>
                  </a:moveTo>
                  <a:cubicBezTo>
                    <a:pt x="37387" y="20020"/>
                    <a:pt x="29690" y="20386"/>
                    <a:pt x="22359" y="20386"/>
                  </a:cubicBezTo>
                  <a:cubicBezTo>
                    <a:pt x="10996" y="23319"/>
                    <a:pt x="6598" y="13789"/>
                    <a:pt x="0" y="8291"/>
                  </a:cubicBezTo>
                  <a:cubicBezTo>
                    <a:pt x="2566" y="2059"/>
                    <a:pt x="5865" y="-873"/>
                    <a:pt x="13929" y="227"/>
                  </a:cubicBezTo>
                  <a:cubicBezTo>
                    <a:pt x="25291" y="1693"/>
                    <a:pt x="37387" y="960"/>
                    <a:pt x="49116" y="960"/>
                  </a:cubicBezTo>
                  <a:cubicBezTo>
                    <a:pt x="41419" y="6091"/>
                    <a:pt x="45451" y="13789"/>
                    <a:pt x="44718" y="20020"/>
                  </a:cubicBezTo>
                  <a:close/>
                </a:path>
              </a:pathLst>
            </a:custGeom>
            <a:solidFill>
              <a:srgbClr val="BBA5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8AAE8CE-1D26-4113-B8A5-ADBA7CC09B5D}"/>
                </a:ext>
              </a:extLst>
            </p:cNvPr>
            <p:cNvSpPr/>
            <p:nvPr/>
          </p:nvSpPr>
          <p:spPr>
            <a:xfrm>
              <a:off x="11556917" y="7343294"/>
              <a:ext cx="15394" cy="18881"/>
            </a:xfrm>
            <a:custGeom>
              <a:avLst/>
              <a:gdLst>
                <a:gd name="connsiteX0" fmla="*/ 0 w 15394"/>
                <a:gd name="connsiteY0" fmla="*/ 18327 h 18881"/>
                <a:gd name="connsiteX1" fmla="*/ 15395 w 15394"/>
                <a:gd name="connsiteY1" fmla="*/ 0 h 18881"/>
                <a:gd name="connsiteX2" fmla="*/ 0 w 15394"/>
                <a:gd name="connsiteY2" fmla="*/ 18327 h 1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94" h="18881">
                  <a:moveTo>
                    <a:pt x="0" y="18327"/>
                  </a:moveTo>
                  <a:cubicBezTo>
                    <a:pt x="2566" y="10263"/>
                    <a:pt x="11363" y="6964"/>
                    <a:pt x="15395" y="0"/>
                  </a:cubicBezTo>
                  <a:cubicBezTo>
                    <a:pt x="13928" y="9530"/>
                    <a:pt x="16494" y="21626"/>
                    <a:pt x="0" y="18327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D19BC4BB-AD15-4094-8D81-3165784BDCD6}"/>
                </a:ext>
              </a:extLst>
            </p:cNvPr>
            <p:cNvSpPr/>
            <p:nvPr/>
          </p:nvSpPr>
          <p:spPr>
            <a:xfrm>
              <a:off x="11151250" y="7211466"/>
              <a:ext cx="124166" cy="47146"/>
            </a:xfrm>
            <a:custGeom>
              <a:avLst/>
              <a:gdLst>
                <a:gd name="connsiteX0" fmla="*/ 75416 w 124166"/>
                <a:gd name="connsiteY0" fmla="*/ 241 h 47146"/>
                <a:gd name="connsiteX1" fmla="*/ 97775 w 124166"/>
                <a:gd name="connsiteY1" fmla="*/ 12337 h 47146"/>
                <a:gd name="connsiteX2" fmla="*/ 124166 w 124166"/>
                <a:gd name="connsiteY2" fmla="*/ 26632 h 47146"/>
                <a:gd name="connsiteX3" fmla="*/ 67719 w 124166"/>
                <a:gd name="connsiteY3" fmla="*/ 44592 h 47146"/>
                <a:gd name="connsiteX4" fmla="*/ 11272 w 124166"/>
                <a:gd name="connsiteY4" fmla="*/ 42760 h 47146"/>
                <a:gd name="connsiteX5" fmla="*/ 6141 w 124166"/>
                <a:gd name="connsiteY5" fmla="*/ 22600 h 47146"/>
                <a:gd name="connsiteX6" fmla="*/ 276 w 124166"/>
                <a:gd name="connsiteY6" fmla="*/ 11237 h 47146"/>
                <a:gd name="connsiteX7" fmla="*/ 50858 w 124166"/>
                <a:gd name="connsiteY7" fmla="*/ 2440 h 47146"/>
                <a:gd name="connsiteX8" fmla="*/ 75416 w 124166"/>
                <a:gd name="connsiteY8" fmla="*/ 241 h 4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66" h="47146">
                  <a:moveTo>
                    <a:pt x="75416" y="241"/>
                  </a:moveTo>
                  <a:cubicBezTo>
                    <a:pt x="86412" y="-1958"/>
                    <a:pt x="88612" y="11604"/>
                    <a:pt x="97775" y="12337"/>
                  </a:cubicBezTo>
                  <a:cubicBezTo>
                    <a:pt x="106572" y="17102"/>
                    <a:pt x="115369" y="21867"/>
                    <a:pt x="124166" y="26632"/>
                  </a:cubicBezTo>
                  <a:cubicBezTo>
                    <a:pt x="102907" y="25899"/>
                    <a:pt x="86779" y="40927"/>
                    <a:pt x="67719" y="44592"/>
                  </a:cubicBezTo>
                  <a:cubicBezTo>
                    <a:pt x="49759" y="48258"/>
                    <a:pt x="29599" y="48258"/>
                    <a:pt x="11272" y="42760"/>
                  </a:cubicBezTo>
                  <a:cubicBezTo>
                    <a:pt x="1376" y="39827"/>
                    <a:pt x="-5589" y="33229"/>
                    <a:pt x="6141" y="22600"/>
                  </a:cubicBezTo>
                  <a:cubicBezTo>
                    <a:pt x="10173" y="18934"/>
                    <a:pt x="9806" y="18201"/>
                    <a:pt x="276" y="11237"/>
                  </a:cubicBezTo>
                  <a:cubicBezTo>
                    <a:pt x="16770" y="6106"/>
                    <a:pt x="33998" y="5739"/>
                    <a:pt x="50858" y="2440"/>
                  </a:cubicBezTo>
                  <a:cubicBezTo>
                    <a:pt x="58922" y="974"/>
                    <a:pt x="68819" y="14903"/>
                    <a:pt x="75416" y="241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6E685C32-F3D0-474A-83D1-FE73323F439C}"/>
                </a:ext>
              </a:extLst>
            </p:cNvPr>
            <p:cNvSpPr/>
            <p:nvPr/>
          </p:nvSpPr>
          <p:spPr>
            <a:xfrm>
              <a:off x="10914742" y="7215372"/>
              <a:ext cx="109228" cy="46916"/>
            </a:xfrm>
            <a:custGeom>
              <a:avLst/>
              <a:gdLst>
                <a:gd name="connsiteX0" fmla="*/ 105197 w 109228"/>
                <a:gd name="connsiteY0" fmla="*/ 0 h 46916"/>
                <a:gd name="connsiteX1" fmla="*/ 109229 w 109228"/>
                <a:gd name="connsiteY1" fmla="*/ 733 h 46916"/>
                <a:gd name="connsiteX2" fmla="*/ 102997 w 109228"/>
                <a:gd name="connsiteY2" fmla="*/ 4032 h 46916"/>
                <a:gd name="connsiteX3" fmla="*/ 76607 w 109228"/>
                <a:gd name="connsiteY3" fmla="*/ 15028 h 46916"/>
                <a:gd name="connsiteX4" fmla="*/ 59013 w 109228"/>
                <a:gd name="connsiteY4" fmla="*/ 26024 h 46916"/>
                <a:gd name="connsiteX5" fmla="*/ 67443 w 109228"/>
                <a:gd name="connsiteY5" fmla="*/ 28590 h 46916"/>
                <a:gd name="connsiteX6" fmla="*/ 76973 w 109228"/>
                <a:gd name="connsiteY6" fmla="*/ 34454 h 46916"/>
                <a:gd name="connsiteX7" fmla="*/ 67077 w 109228"/>
                <a:gd name="connsiteY7" fmla="*/ 38120 h 46916"/>
                <a:gd name="connsiteX8" fmla="*/ 45817 w 109228"/>
                <a:gd name="connsiteY8" fmla="*/ 45084 h 46916"/>
                <a:gd name="connsiteX9" fmla="*/ 42885 w 109228"/>
                <a:gd name="connsiteY9" fmla="*/ 46917 h 46916"/>
                <a:gd name="connsiteX10" fmla="*/ 0 w 109228"/>
                <a:gd name="connsiteY10" fmla="*/ 34088 h 46916"/>
                <a:gd name="connsiteX11" fmla="*/ 105197 w 109228"/>
                <a:gd name="connsiteY11" fmla="*/ 0 h 4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228" h="46916">
                  <a:moveTo>
                    <a:pt x="105197" y="0"/>
                  </a:moveTo>
                  <a:cubicBezTo>
                    <a:pt x="106663" y="366"/>
                    <a:pt x="108129" y="366"/>
                    <a:pt x="109229" y="733"/>
                  </a:cubicBezTo>
                  <a:cubicBezTo>
                    <a:pt x="107029" y="1833"/>
                    <a:pt x="102997" y="2932"/>
                    <a:pt x="102997" y="4032"/>
                  </a:cubicBezTo>
                  <a:cubicBezTo>
                    <a:pt x="101898" y="26757"/>
                    <a:pt x="89069" y="19793"/>
                    <a:pt x="76607" y="15028"/>
                  </a:cubicBezTo>
                  <a:cubicBezTo>
                    <a:pt x="65610" y="10996"/>
                    <a:pt x="61945" y="17960"/>
                    <a:pt x="59013" y="26024"/>
                  </a:cubicBezTo>
                  <a:cubicBezTo>
                    <a:pt x="61579" y="29323"/>
                    <a:pt x="64511" y="28956"/>
                    <a:pt x="67443" y="28590"/>
                  </a:cubicBezTo>
                  <a:cubicBezTo>
                    <a:pt x="71842" y="27857"/>
                    <a:pt x="77340" y="28956"/>
                    <a:pt x="76973" y="34454"/>
                  </a:cubicBezTo>
                  <a:cubicBezTo>
                    <a:pt x="76607" y="41052"/>
                    <a:pt x="71109" y="37753"/>
                    <a:pt x="67077" y="38120"/>
                  </a:cubicBezTo>
                  <a:cubicBezTo>
                    <a:pt x="59746" y="38853"/>
                    <a:pt x="49483" y="31522"/>
                    <a:pt x="45817" y="45084"/>
                  </a:cubicBezTo>
                  <a:cubicBezTo>
                    <a:pt x="45451" y="45817"/>
                    <a:pt x="42885" y="46917"/>
                    <a:pt x="42885" y="46917"/>
                  </a:cubicBezTo>
                  <a:cubicBezTo>
                    <a:pt x="32622" y="28956"/>
                    <a:pt x="11363" y="47650"/>
                    <a:pt x="0" y="34088"/>
                  </a:cubicBezTo>
                  <a:cubicBezTo>
                    <a:pt x="33722" y="17594"/>
                    <a:pt x="67443" y="3299"/>
                    <a:pt x="105197" y="0"/>
                  </a:cubicBezTo>
                  <a:close/>
                </a:path>
              </a:pathLst>
            </a:custGeom>
            <a:solidFill>
              <a:srgbClr val="84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F2EE2F46-E6D0-4B48-A463-F72573138D04}"/>
                </a:ext>
              </a:extLst>
            </p:cNvPr>
            <p:cNvSpPr/>
            <p:nvPr/>
          </p:nvSpPr>
          <p:spPr>
            <a:xfrm>
              <a:off x="10836531" y="7296547"/>
              <a:ext cx="40823" cy="39456"/>
            </a:xfrm>
            <a:custGeom>
              <a:avLst/>
              <a:gdLst>
                <a:gd name="connsiteX0" fmla="*/ 40824 w 40823"/>
                <a:gd name="connsiteY0" fmla="*/ 12659 h 39456"/>
                <a:gd name="connsiteX1" fmla="*/ 25429 w 40823"/>
                <a:gd name="connsiteY1" fmla="*/ 23655 h 39456"/>
                <a:gd name="connsiteX2" fmla="*/ 14433 w 40823"/>
                <a:gd name="connsiteY2" fmla="*/ 32086 h 39456"/>
                <a:gd name="connsiteX3" fmla="*/ 11501 w 40823"/>
                <a:gd name="connsiteY3" fmla="*/ 39416 h 39456"/>
                <a:gd name="connsiteX4" fmla="*/ 4170 w 40823"/>
                <a:gd name="connsiteY4" fmla="*/ 34651 h 39456"/>
                <a:gd name="connsiteX5" fmla="*/ 10401 w 40823"/>
                <a:gd name="connsiteY5" fmla="*/ 8627 h 39456"/>
                <a:gd name="connsiteX6" fmla="*/ 18832 w 40823"/>
                <a:gd name="connsiteY6" fmla="*/ 1297 h 39456"/>
                <a:gd name="connsiteX7" fmla="*/ 40824 w 40823"/>
                <a:gd name="connsiteY7" fmla="*/ 12659 h 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23" h="39456">
                  <a:moveTo>
                    <a:pt x="40824" y="12659"/>
                  </a:moveTo>
                  <a:cubicBezTo>
                    <a:pt x="39358" y="31353"/>
                    <a:pt x="39358" y="30986"/>
                    <a:pt x="25429" y="23655"/>
                  </a:cubicBezTo>
                  <a:cubicBezTo>
                    <a:pt x="16999" y="19624"/>
                    <a:pt x="12600" y="21823"/>
                    <a:pt x="14433" y="32086"/>
                  </a:cubicBezTo>
                  <a:cubicBezTo>
                    <a:pt x="14800" y="35018"/>
                    <a:pt x="15533" y="39050"/>
                    <a:pt x="11501" y="39416"/>
                  </a:cubicBezTo>
                  <a:cubicBezTo>
                    <a:pt x="8202" y="39783"/>
                    <a:pt x="5270" y="37584"/>
                    <a:pt x="4170" y="34651"/>
                  </a:cubicBezTo>
                  <a:cubicBezTo>
                    <a:pt x="505" y="24755"/>
                    <a:pt x="-5360" y="14492"/>
                    <a:pt x="10401" y="8627"/>
                  </a:cubicBezTo>
                  <a:cubicBezTo>
                    <a:pt x="13700" y="7528"/>
                    <a:pt x="15899" y="3862"/>
                    <a:pt x="18832" y="1297"/>
                  </a:cubicBezTo>
                  <a:cubicBezTo>
                    <a:pt x="30561" y="-4202"/>
                    <a:pt x="33127" y="9360"/>
                    <a:pt x="40824" y="12659"/>
                  </a:cubicBezTo>
                  <a:close/>
                </a:path>
              </a:pathLst>
            </a:custGeom>
            <a:solidFill>
              <a:srgbClr val="D2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81E76C8-893C-45B6-BF53-A4FFFD3DBC72}"/>
                </a:ext>
              </a:extLst>
            </p:cNvPr>
            <p:cNvSpPr/>
            <p:nvPr/>
          </p:nvSpPr>
          <p:spPr>
            <a:xfrm>
              <a:off x="10779489" y="7216203"/>
              <a:ext cx="75506" cy="32523"/>
            </a:xfrm>
            <a:custGeom>
              <a:avLst/>
              <a:gdLst>
                <a:gd name="connsiteX0" fmla="*/ 0 w 75506"/>
                <a:gd name="connsiteY0" fmla="*/ 18962 h 32523"/>
                <a:gd name="connsiteX1" fmla="*/ 51682 w 75506"/>
                <a:gd name="connsiteY1" fmla="*/ 6500 h 32523"/>
                <a:gd name="connsiteX2" fmla="*/ 75507 w 75506"/>
                <a:gd name="connsiteY2" fmla="*/ 2834 h 32523"/>
                <a:gd name="connsiteX3" fmla="*/ 41785 w 75506"/>
                <a:gd name="connsiteY3" fmla="*/ 32524 h 32523"/>
                <a:gd name="connsiteX4" fmla="*/ 23825 w 75506"/>
                <a:gd name="connsiteY4" fmla="*/ 27392 h 32523"/>
                <a:gd name="connsiteX5" fmla="*/ 0 w 75506"/>
                <a:gd name="connsiteY5" fmla="*/ 18962 h 3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06" h="32523">
                  <a:moveTo>
                    <a:pt x="0" y="18962"/>
                  </a:moveTo>
                  <a:cubicBezTo>
                    <a:pt x="19060" y="22994"/>
                    <a:pt x="34821" y="13464"/>
                    <a:pt x="51682" y="6500"/>
                  </a:cubicBezTo>
                  <a:cubicBezTo>
                    <a:pt x="59379" y="3567"/>
                    <a:pt x="66343" y="-4130"/>
                    <a:pt x="75507" y="2834"/>
                  </a:cubicBezTo>
                  <a:cubicBezTo>
                    <a:pt x="64144" y="12731"/>
                    <a:pt x="53148" y="22627"/>
                    <a:pt x="41785" y="32524"/>
                  </a:cubicBezTo>
                  <a:cubicBezTo>
                    <a:pt x="37020" y="25926"/>
                    <a:pt x="29323" y="25193"/>
                    <a:pt x="23825" y="27392"/>
                  </a:cubicBezTo>
                  <a:cubicBezTo>
                    <a:pt x="12462" y="31791"/>
                    <a:pt x="5865" y="27026"/>
                    <a:pt x="0" y="18962"/>
                  </a:cubicBezTo>
                  <a:close/>
                </a:path>
              </a:pathLst>
            </a:custGeom>
            <a:solidFill>
              <a:srgbClr val="B39D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DE487220-5050-4B7B-A73E-FEA697B276D8}"/>
                </a:ext>
              </a:extLst>
            </p:cNvPr>
            <p:cNvSpPr/>
            <p:nvPr/>
          </p:nvSpPr>
          <p:spPr>
            <a:xfrm>
              <a:off x="11665779" y="7308275"/>
              <a:ext cx="81770" cy="57150"/>
            </a:xfrm>
            <a:custGeom>
              <a:avLst/>
              <a:gdLst>
                <a:gd name="connsiteX0" fmla="*/ 29690 w 81770"/>
                <a:gd name="connsiteY0" fmla="*/ 42717 h 57150"/>
                <a:gd name="connsiteX1" fmla="*/ 11729 w 81770"/>
                <a:gd name="connsiteY1" fmla="*/ 37952 h 57150"/>
                <a:gd name="connsiteX2" fmla="*/ 0 w 81770"/>
                <a:gd name="connsiteY2" fmla="*/ 19625 h 57150"/>
                <a:gd name="connsiteX3" fmla="*/ 0 w 81770"/>
                <a:gd name="connsiteY3" fmla="*/ 19625 h 57150"/>
                <a:gd name="connsiteX4" fmla="*/ 52415 w 81770"/>
                <a:gd name="connsiteY4" fmla="*/ 4963 h 57150"/>
                <a:gd name="connsiteX5" fmla="*/ 53148 w 81770"/>
                <a:gd name="connsiteY5" fmla="*/ 7896 h 57150"/>
                <a:gd name="connsiteX6" fmla="*/ 73308 w 81770"/>
                <a:gd name="connsiteY6" fmla="*/ 33920 h 57150"/>
                <a:gd name="connsiteX7" fmla="*/ 79172 w 81770"/>
                <a:gd name="connsiteY7" fmla="*/ 53713 h 57150"/>
                <a:gd name="connsiteX8" fmla="*/ 54981 w 81770"/>
                <a:gd name="connsiteY8" fmla="*/ 54813 h 57150"/>
                <a:gd name="connsiteX9" fmla="*/ 29690 w 81770"/>
                <a:gd name="connsiteY9" fmla="*/ 4271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770" h="57150">
                  <a:moveTo>
                    <a:pt x="29690" y="42717"/>
                  </a:moveTo>
                  <a:cubicBezTo>
                    <a:pt x="23458" y="42350"/>
                    <a:pt x="18327" y="36852"/>
                    <a:pt x="11729" y="37952"/>
                  </a:cubicBezTo>
                  <a:cubicBezTo>
                    <a:pt x="6231" y="32820"/>
                    <a:pt x="5498" y="24756"/>
                    <a:pt x="0" y="19625"/>
                  </a:cubicBezTo>
                  <a:cubicBezTo>
                    <a:pt x="0" y="19625"/>
                    <a:pt x="0" y="19625"/>
                    <a:pt x="0" y="19625"/>
                  </a:cubicBezTo>
                  <a:cubicBezTo>
                    <a:pt x="16128" y="-2734"/>
                    <a:pt x="19427" y="-3467"/>
                    <a:pt x="52415" y="4963"/>
                  </a:cubicBezTo>
                  <a:cubicBezTo>
                    <a:pt x="52782" y="5696"/>
                    <a:pt x="53148" y="6796"/>
                    <a:pt x="53148" y="7896"/>
                  </a:cubicBezTo>
                  <a:cubicBezTo>
                    <a:pt x="59746" y="16326"/>
                    <a:pt x="67077" y="24756"/>
                    <a:pt x="73308" y="33920"/>
                  </a:cubicBezTo>
                  <a:cubicBezTo>
                    <a:pt x="77340" y="39784"/>
                    <a:pt x="86137" y="47482"/>
                    <a:pt x="79172" y="53713"/>
                  </a:cubicBezTo>
                  <a:cubicBezTo>
                    <a:pt x="73674" y="58478"/>
                    <a:pt x="63045" y="57745"/>
                    <a:pt x="54981" y="54813"/>
                  </a:cubicBezTo>
                  <a:cubicBezTo>
                    <a:pt x="46184" y="51880"/>
                    <a:pt x="38120" y="46749"/>
                    <a:pt x="29690" y="42717"/>
                  </a:cubicBezTo>
                  <a:close/>
                </a:path>
              </a:pathLst>
            </a:custGeom>
            <a:solidFill>
              <a:srgbClr val="4731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A4A08A7-F425-46F0-AF73-C60073DF6610}"/>
                </a:ext>
              </a:extLst>
            </p:cNvPr>
            <p:cNvSpPr/>
            <p:nvPr/>
          </p:nvSpPr>
          <p:spPr>
            <a:xfrm>
              <a:off x="10857234" y="4653965"/>
              <a:ext cx="20120" cy="22324"/>
            </a:xfrm>
            <a:custGeom>
              <a:avLst/>
              <a:gdLst>
                <a:gd name="connsiteX0" fmla="*/ 4726 w 20120"/>
                <a:gd name="connsiteY0" fmla="*/ 35 h 22324"/>
                <a:gd name="connsiteX1" fmla="*/ 20121 w 20120"/>
                <a:gd name="connsiteY1" fmla="*/ 6632 h 22324"/>
                <a:gd name="connsiteX2" fmla="*/ 16822 w 20120"/>
                <a:gd name="connsiteY2" fmla="*/ 8465 h 22324"/>
                <a:gd name="connsiteX3" fmla="*/ 4359 w 20120"/>
                <a:gd name="connsiteY3" fmla="*/ 20927 h 22324"/>
                <a:gd name="connsiteX4" fmla="*/ 6559 w 20120"/>
                <a:gd name="connsiteY4" fmla="*/ 5166 h 22324"/>
                <a:gd name="connsiteX5" fmla="*/ 4726 w 20120"/>
                <a:gd name="connsiteY5" fmla="*/ 35 h 2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20" h="22324">
                  <a:moveTo>
                    <a:pt x="4726" y="35"/>
                  </a:moveTo>
                  <a:cubicBezTo>
                    <a:pt x="10957" y="-332"/>
                    <a:pt x="15722" y="2234"/>
                    <a:pt x="20121" y="6632"/>
                  </a:cubicBezTo>
                  <a:cubicBezTo>
                    <a:pt x="19021" y="7365"/>
                    <a:pt x="18288" y="8098"/>
                    <a:pt x="16822" y="8465"/>
                  </a:cubicBezTo>
                  <a:cubicBezTo>
                    <a:pt x="10224" y="10664"/>
                    <a:pt x="17188" y="27158"/>
                    <a:pt x="4359" y="20927"/>
                  </a:cubicBezTo>
                  <a:cubicBezTo>
                    <a:pt x="-7736" y="15063"/>
                    <a:pt x="9491" y="11031"/>
                    <a:pt x="6559" y="5166"/>
                  </a:cubicBezTo>
                  <a:cubicBezTo>
                    <a:pt x="6192" y="3700"/>
                    <a:pt x="5459" y="1867"/>
                    <a:pt x="4726" y="35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5B243BE0-9C84-4321-A4E3-C781567B948F}"/>
                </a:ext>
              </a:extLst>
            </p:cNvPr>
            <p:cNvSpPr/>
            <p:nvPr/>
          </p:nvSpPr>
          <p:spPr>
            <a:xfrm>
              <a:off x="10951352" y="4458190"/>
              <a:ext cx="379777" cy="172597"/>
            </a:xfrm>
            <a:custGeom>
              <a:avLst/>
              <a:gdLst>
                <a:gd name="connsiteX0" fmla="*/ 379778 w 379777"/>
                <a:gd name="connsiteY0" fmla="*/ 162089 h 172597"/>
                <a:gd name="connsiteX1" fmla="*/ 351921 w 379777"/>
                <a:gd name="connsiteY1" fmla="*/ 170886 h 172597"/>
                <a:gd name="connsiteX2" fmla="*/ 331761 w 379777"/>
                <a:gd name="connsiteY2" fmla="*/ 168686 h 172597"/>
                <a:gd name="connsiteX3" fmla="*/ 287777 w 379777"/>
                <a:gd name="connsiteY3" fmla="*/ 166854 h 172597"/>
                <a:gd name="connsiteX4" fmla="*/ 239027 w 379777"/>
                <a:gd name="connsiteY4" fmla="*/ 137897 h 172597"/>
                <a:gd name="connsiteX5" fmla="*/ 208604 w 379777"/>
                <a:gd name="connsiteY5" fmla="*/ 127634 h 172597"/>
                <a:gd name="connsiteX6" fmla="*/ 170118 w 379777"/>
                <a:gd name="connsiteY6" fmla="*/ 115538 h 172597"/>
                <a:gd name="connsiteX7" fmla="*/ 152524 w 379777"/>
                <a:gd name="connsiteY7" fmla="*/ 111506 h 172597"/>
                <a:gd name="connsiteX8" fmla="*/ 128699 w 379777"/>
                <a:gd name="connsiteY8" fmla="*/ 95379 h 172597"/>
                <a:gd name="connsiteX9" fmla="*/ 119902 w 379777"/>
                <a:gd name="connsiteY9" fmla="*/ 90980 h 172597"/>
                <a:gd name="connsiteX10" fmla="*/ 52459 w 379777"/>
                <a:gd name="connsiteY10" fmla="*/ 69721 h 172597"/>
                <a:gd name="connsiteX11" fmla="*/ 4442 w 379777"/>
                <a:gd name="connsiteY11" fmla="*/ 27935 h 172597"/>
                <a:gd name="connsiteX12" fmla="*/ 23136 w 379777"/>
                <a:gd name="connsiteY12" fmla="*/ 79 h 172597"/>
                <a:gd name="connsiteX13" fmla="*/ 24235 w 379777"/>
                <a:gd name="connsiteY13" fmla="*/ 37832 h 172597"/>
                <a:gd name="connsiteX14" fmla="*/ 42929 w 379777"/>
                <a:gd name="connsiteY14" fmla="*/ 25003 h 172597"/>
                <a:gd name="connsiteX15" fmla="*/ 64555 w 379777"/>
                <a:gd name="connsiteY15" fmla="*/ 19505 h 172597"/>
                <a:gd name="connsiteX16" fmla="*/ 94611 w 379777"/>
                <a:gd name="connsiteY16" fmla="*/ 36732 h 172597"/>
                <a:gd name="connsiteX17" fmla="*/ 166452 w 379777"/>
                <a:gd name="connsiteY17" fmla="*/ 73753 h 172597"/>
                <a:gd name="connsiteX18" fmla="*/ 286310 w 379777"/>
                <a:gd name="connsiteY18" fmla="*/ 123236 h 172597"/>
                <a:gd name="connsiteX19" fmla="*/ 342757 w 379777"/>
                <a:gd name="connsiteY19" fmla="*/ 145594 h 172597"/>
                <a:gd name="connsiteX20" fmla="*/ 379778 w 379777"/>
                <a:gd name="connsiteY20" fmla="*/ 162089 h 17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9777" h="172597">
                  <a:moveTo>
                    <a:pt x="379778" y="162089"/>
                  </a:moveTo>
                  <a:cubicBezTo>
                    <a:pt x="373180" y="173451"/>
                    <a:pt x="362551" y="174184"/>
                    <a:pt x="351921" y="170886"/>
                  </a:cubicBezTo>
                  <a:cubicBezTo>
                    <a:pt x="345323" y="169053"/>
                    <a:pt x="338726" y="168320"/>
                    <a:pt x="331761" y="168686"/>
                  </a:cubicBezTo>
                  <a:cubicBezTo>
                    <a:pt x="317100" y="169419"/>
                    <a:pt x="302438" y="170519"/>
                    <a:pt x="287777" y="166854"/>
                  </a:cubicBezTo>
                  <a:cubicBezTo>
                    <a:pt x="268717" y="162455"/>
                    <a:pt x="256254" y="146694"/>
                    <a:pt x="239027" y="137897"/>
                  </a:cubicBezTo>
                  <a:cubicBezTo>
                    <a:pt x="228764" y="132766"/>
                    <a:pt x="218867" y="127634"/>
                    <a:pt x="208604" y="127634"/>
                  </a:cubicBezTo>
                  <a:cubicBezTo>
                    <a:pt x="194309" y="127267"/>
                    <a:pt x="181480" y="123602"/>
                    <a:pt x="170118" y="115538"/>
                  </a:cubicBezTo>
                  <a:cubicBezTo>
                    <a:pt x="164253" y="111506"/>
                    <a:pt x="158022" y="113706"/>
                    <a:pt x="152524" y="111506"/>
                  </a:cubicBezTo>
                  <a:cubicBezTo>
                    <a:pt x="143360" y="108207"/>
                    <a:pt x="127966" y="113706"/>
                    <a:pt x="128699" y="95379"/>
                  </a:cubicBezTo>
                  <a:cubicBezTo>
                    <a:pt x="128699" y="89881"/>
                    <a:pt x="122468" y="90614"/>
                    <a:pt x="119902" y="90980"/>
                  </a:cubicBezTo>
                  <a:cubicBezTo>
                    <a:pt x="94611" y="93179"/>
                    <a:pt x="73718" y="78151"/>
                    <a:pt x="52459" y="69721"/>
                  </a:cubicBezTo>
                  <a:cubicBezTo>
                    <a:pt x="34498" y="62757"/>
                    <a:pt x="12506" y="52494"/>
                    <a:pt x="4442" y="27935"/>
                  </a:cubicBezTo>
                  <a:cubicBezTo>
                    <a:pt x="-3622" y="3377"/>
                    <a:pt x="-2522" y="-655"/>
                    <a:pt x="23136" y="79"/>
                  </a:cubicBezTo>
                  <a:cubicBezTo>
                    <a:pt x="30100" y="12174"/>
                    <a:pt x="32299" y="24637"/>
                    <a:pt x="24235" y="37832"/>
                  </a:cubicBezTo>
                  <a:cubicBezTo>
                    <a:pt x="31933" y="34900"/>
                    <a:pt x="39264" y="33434"/>
                    <a:pt x="42929" y="25003"/>
                  </a:cubicBezTo>
                  <a:cubicBezTo>
                    <a:pt x="47327" y="14740"/>
                    <a:pt x="55391" y="11441"/>
                    <a:pt x="64555" y="19505"/>
                  </a:cubicBezTo>
                  <a:cubicBezTo>
                    <a:pt x="73718" y="27202"/>
                    <a:pt x="84348" y="31234"/>
                    <a:pt x="94611" y="36732"/>
                  </a:cubicBezTo>
                  <a:cubicBezTo>
                    <a:pt x="122468" y="41497"/>
                    <a:pt x="144827" y="56892"/>
                    <a:pt x="166452" y="73753"/>
                  </a:cubicBezTo>
                  <a:cubicBezTo>
                    <a:pt x="204939" y="93546"/>
                    <a:pt x="245258" y="108940"/>
                    <a:pt x="286310" y="123236"/>
                  </a:cubicBezTo>
                  <a:cubicBezTo>
                    <a:pt x="305371" y="130200"/>
                    <a:pt x="322598" y="141196"/>
                    <a:pt x="342757" y="145594"/>
                  </a:cubicBezTo>
                  <a:cubicBezTo>
                    <a:pt x="357419" y="146327"/>
                    <a:pt x="368782" y="154025"/>
                    <a:pt x="379778" y="162089"/>
                  </a:cubicBezTo>
                  <a:close/>
                </a:path>
              </a:pathLst>
            </a:custGeom>
            <a:solidFill>
              <a:srgbClr val="EBDFD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E49CB1FE-2C2A-43FD-B70A-5890B7E6571C}"/>
                </a:ext>
              </a:extLst>
            </p:cNvPr>
            <p:cNvSpPr/>
            <p:nvPr/>
          </p:nvSpPr>
          <p:spPr>
            <a:xfrm>
              <a:off x="11117437" y="4656932"/>
              <a:ext cx="46731" cy="30527"/>
            </a:xfrm>
            <a:custGeom>
              <a:avLst/>
              <a:gdLst>
                <a:gd name="connsiteX0" fmla="*/ 4032 w 46731"/>
                <a:gd name="connsiteY0" fmla="*/ 0 h 30527"/>
                <a:gd name="connsiteX1" fmla="*/ 41052 w 46731"/>
                <a:gd name="connsiteY1" fmla="*/ 18327 h 30527"/>
                <a:gd name="connsiteX2" fmla="*/ 45084 w 46731"/>
                <a:gd name="connsiteY2" fmla="*/ 27857 h 30527"/>
                <a:gd name="connsiteX3" fmla="*/ 34455 w 46731"/>
                <a:gd name="connsiteY3" fmla="*/ 29690 h 30527"/>
                <a:gd name="connsiteX4" fmla="*/ 0 w 46731"/>
                <a:gd name="connsiteY4" fmla="*/ 4032 h 30527"/>
                <a:gd name="connsiteX5" fmla="*/ 4032 w 46731"/>
                <a:gd name="connsiteY5" fmla="*/ 0 h 3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31" h="30527">
                  <a:moveTo>
                    <a:pt x="4032" y="0"/>
                  </a:moveTo>
                  <a:cubicBezTo>
                    <a:pt x="19060" y="367"/>
                    <a:pt x="35921" y="-2932"/>
                    <a:pt x="41052" y="18327"/>
                  </a:cubicBezTo>
                  <a:cubicBezTo>
                    <a:pt x="41785" y="21626"/>
                    <a:pt x="50216" y="22359"/>
                    <a:pt x="45084" y="27857"/>
                  </a:cubicBezTo>
                  <a:cubicBezTo>
                    <a:pt x="42518" y="30789"/>
                    <a:pt x="37754" y="31156"/>
                    <a:pt x="34455" y="29690"/>
                  </a:cubicBezTo>
                  <a:cubicBezTo>
                    <a:pt x="21259" y="23458"/>
                    <a:pt x="0" y="27490"/>
                    <a:pt x="0" y="4032"/>
                  </a:cubicBezTo>
                  <a:cubicBezTo>
                    <a:pt x="1466" y="2566"/>
                    <a:pt x="2566" y="1100"/>
                    <a:pt x="4032" y="0"/>
                  </a:cubicBezTo>
                  <a:close/>
                </a:path>
              </a:pathLst>
            </a:custGeom>
            <a:solidFill>
              <a:srgbClr val="A484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487DAFC0-AEA3-48D9-A645-72E5F69CBD56}"/>
                </a:ext>
              </a:extLst>
            </p:cNvPr>
            <p:cNvSpPr/>
            <p:nvPr/>
          </p:nvSpPr>
          <p:spPr>
            <a:xfrm>
              <a:off x="10452170" y="6531613"/>
              <a:ext cx="217723" cy="202808"/>
            </a:xfrm>
            <a:custGeom>
              <a:avLst/>
              <a:gdLst>
                <a:gd name="connsiteX0" fmla="*/ 8064 w 217723"/>
                <a:gd name="connsiteY0" fmla="*/ 109393 h 202808"/>
                <a:gd name="connsiteX1" fmla="*/ 19793 w 217723"/>
                <a:gd name="connsiteY1" fmla="*/ 63209 h 202808"/>
                <a:gd name="connsiteX2" fmla="*/ 20160 w 217723"/>
                <a:gd name="connsiteY2" fmla="*/ 50014 h 202808"/>
                <a:gd name="connsiteX3" fmla="*/ 21626 w 217723"/>
                <a:gd name="connsiteY3" fmla="*/ 38284 h 202808"/>
                <a:gd name="connsiteX4" fmla="*/ 17960 w 217723"/>
                <a:gd name="connsiteY4" fmla="*/ 28388 h 202808"/>
                <a:gd name="connsiteX5" fmla="*/ 0 w 217723"/>
                <a:gd name="connsiteY5" fmla="*/ 17025 h 202808"/>
                <a:gd name="connsiteX6" fmla="*/ 10263 w 217723"/>
                <a:gd name="connsiteY6" fmla="*/ 9694 h 202808"/>
                <a:gd name="connsiteX7" fmla="*/ 34088 w 217723"/>
                <a:gd name="connsiteY7" fmla="*/ 3097 h 202808"/>
                <a:gd name="connsiteX8" fmla="*/ 39586 w 217723"/>
                <a:gd name="connsiteY8" fmla="*/ 42683 h 202808"/>
                <a:gd name="connsiteX9" fmla="*/ 46550 w 217723"/>
                <a:gd name="connsiteY9" fmla="*/ 69440 h 202808"/>
                <a:gd name="connsiteX10" fmla="*/ 66710 w 217723"/>
                <a:gd name="connsiteY10" fmla="*/ 67241 h 202808"/>
                <a:gd name="connsiteX11" fmla="*/ 73674 w 217723"/>
                <a:gd name="connsiteY11" fmla="*/ 61376 h 202808"/>
                <a:gd name="connsiteX12" fmla="*/ 78073 w 217723"/>
                <a:gd name="connsiteY12" fmla="*/ 50746 h 202808"/>
                <a:gd name="connsiteX13" fmla="*/ 67810 w 217723"/>
                <a:gd name="connsiteY13" fmla="*/ 48547 h 202808"/>
                <a:gd name="connsiteX14" fmla="*/ 56447 w 217723"/>
                <a:gd name="connsiteY14" fmla="*/ 42316 h 202808"/>
                <a:gd name="connsiteX15" fmla="*/ 64511 w 217723"/>
                <a:gd name="connsiteY15" fmla="*/ 30220 h 202808"/>
                <a:gd name="connsiteX16" fmla="*/ 88702 w 217723"/>
                <a:gd name="connsiteY16" fmla="*/ 36452 h 202808"/>
                <a:gd name="connsiteX17" fmla="*/ 106296 w 217723"/>
                <a:gd name="connsiteY17" fmla="*/ 33886 h 202808"/>
                <a:gd name="connsiteX18" fmla="*/ 106296 w 217723"/>
                <a:gd name="connsiteY18" fmla="*/ 33886 h 202808"/>
                <a:gd name="connsiteX19" fmla="*/ 124990 w 217723"/>
                <a:gd name="connsiteY19" fmla="*/ 61376 h 202808"/>
                <a:gd name="connsiteX20" fmla="*/ 127555 w 217723"/>
                <a:gd name="connsiteY20" fmla="*/ 95464 h 202808"/>
                <a:gd name="connsiteX21" fmla="*/ 134520 w 217723"/>
                <a:gd name="connsiteY21" fmla="*/ 119289 h 202808"/>
                <a:gd name="connsiteX22" fmla="*/ 136719 w 217723"/>
                <a:gd name="connsiteY22" fmla="*/ 145680 h 202808"/>
                <a:gd name="connsiteX23" fmla="*/ 140018 w 217723"/>
                <a:gd name="connsiteY23" fmla="*/ 156310 h 202808"/>
                <a:gd name="connsiteX24" fmla="*/ 194265 w 217723"/>
                <a:gd name="connsiteY24" fmla="*/ 169505 h 202808"/>
                <a:gd name="connsiteX25" fmla="*/ 217724 w 217723"/>
                <a:gd name="connsiteY25" fmla="*/ 185999 h 202808"/>
                <a:gd name="connsiteX26" fmla="*/ 201230 w 217723"/>
                <a:gd name="connsiteY26" fmla="*/ 188932 h 202808"/>
                <a:gd name="connsiteX27" fmla="*/ 127922 w 217723"/>
                <a:gd name="connsiteY27" fmla="*/ 200294 h 202808"/>
                <a:gd name="connsiteX28" fmla="*/ 103730 w 217723"/>
                <a:gd name="connsiteY28" fmla="*/ 196629 h 202808"/>
                <a:gd name="connsiteX29" fmla="*/ 74407 w 217723"/>
                <a:gd name="connsiteY29" fmla="*/ 170238 h 202808"/>
                <a:gd name="connsiteX30" fmla="*/ 43252 w 217723"/>
                <a:gd name="connsiteY30" fmla="*/ 143114 h 202808"/>
                <a:gd name="connsiteX31" fmla="*/ 34455 w 217723"/>
                <a:gd name="connsiteY31" fmla="*/ 128086 h 202808"/>
                <a:gd name="connsiteX32" fmla="*/ 8064 w 217723"/>
                <a:gd name="connsiteY32" fmla="*/ 109393 h 20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7723" h="202808">
                  <a:moveTo>
                    <a:pt x="8064" y="109393"/>
                  </a:moveTo>
                  <a:cubicBezTo>
                    <a:pt x="8064" y="92898"/>
                    <a:pt x="9897" y="77137"/>
                    <a:pt x="19793" y="63209"/>
                  </a:cubicBezTo>
                  <a:cubicBezTo>
                    <a:pt x="22359" y="59177"/>
                    <a:pt x="25658" y="54045"/>
                    <a:pt x="20160" y="50014"/>
                  </a:cubicBezTo>
                  <a:cubicBezTo>
                    <a:pt x="12829" y="44882"/>
                    <a:pt x="11363" y="41950"/>
                    <a:pt x="21626" y="38284"/>
                  </a:cubicBezTo>
                  <a:cubicBezTo>
                    <a:pt x="24925" y="37185"/>
                    <a:pt x="24925" y="26921"/>
                    <a:pt x="17960" y="28388"/>
                  </a:cubicBezTo>
                  <a:cubicBezTo>
                    <a:pt x="5132" y="31320"/>
                    <a:pt x="7331" y="17758"/>
                    <a:pt x="0" y="17025"/>
                  </a:cubicBezTo>
                  <a:cubicBezTo>
                    <a:pt x="1100" y="9328"/>
                    <a:pt x="8064" y="12993"/>
                    <a:pt x="10263" y="9694"/>
                  </a:cubicBezTo>
                  <a:cubicBezTo>
                    <a:pt x="16128" y="531"/>
                    <a:pt x="24925" y="-3135"/>
                    <a:pt x="34088" y="3097"/>
                  </a:cubicBezTo>
                  <a:cubicBezTo>
                    <a:pt x="43985" y="9694"/>
                    <a:pt x="44351" y="32053"/>
                    <a:pt x="39586" y="42683"/>
                  </a:cubicBezTo>
                  <a:cubicBezTo>
                    <a:pt x="35188" y="51846"/>
                    <a:pt x="40686" y="62476"/>
                    <a:pt x="46550" y="69440"/>
                  </a:cubicBezTo>
                  <a:cubicBezTo>
                    <a:pt x="51315" y="74938"/>
                    <a:pt x="61212" y="81902"/>
                    <a:pt x="66710" y="67241"/>
                  </a:cubicBezTo>
                  <a:cubicBezTo>
                    <a:pt x="67810" y="64675"/>
                    <a:pt x="70742" y="62109"/>
                    <a:pt x="73674" y="61376"/>
                  </a:cubicBezTo>
                  <a:cubicBezTo>
                    <a:pt x="80272" y="59543"/>
                    <a:pt x="78806" y="54045"/>
                    <a:pt x="78073" y="50746"/>
                  </a:cubicBezTo>
                  <a:cubicBezTo>
                    <a:pt x="76607" y="45248"/>
                    <a:pt x="72208" y="45615"/>
                    <a:pt x="67810" y="48547"/>
                  </a:cubicBezTo>
                  <a:cubicBezTo>
                    <a:pt x="60479" y="53679"/>
                    <a:pt x="56813" y="48181"/>
                    <a:pt x="56447" y="42316"/>
                  </a:cubicBezTo>
                  <a:cubicBezTo>
                    <a:pt x="56447" y="37918"/>
                    <a:pt x="53148" y="28388"/>
                    <a:pt x="64511" y="30220"/>
                  </a:cubicBezTo>
                  <a:cubicBezTo>
                    <a:pt x="72575" y="31320"/>
                    <a:pt x="82838" y="21424"/>
                    <a:pt x="88702" y="36452"/>
                  </a:cubicBezTo>
                  <a:cubicBezTo>
                    <a:pt x="90169" y="40117"/>
                    <a:pt x="101165" y="41216"/>
                    <a:pt x="106296" y="33886"/>
                  </a:cubicBezTo>
                  <a:lnTo>
                    <a:pt x="106296" y="33886"/>
                  </a:lnTo>
                  <a:cubicBezTo>
                    <a:pt x="113260" y="42683"/>
                    <a:pt x="115826" y="53312"/>
                    <a:pt x="124990" y="61376"/>
                  </a:cubicBezTo>
                  <a:cubicBezTo>
                    <a:pt x="134520" y="69807"/>
                    <a:pt x="127922" y="84102"/>
                    <a:pt x="127555" y="95464"/>
                  </a:cubicBezTo>
                  <a:cubicBezTo>
                    <a:pt x="127189" y="104994"/>
                    <a:pt x="127922" y="111958"/>
                    <a:pt x="134520" y="119289"/>
                  </a:cubicBezTo>
                  <a:cubicBezTo>
                    <a:pt x="141484" y="126987"/>
                    <a:pt x="146615" y="136150"/>
                    <a:pt x="136719" y="145680"/>
                  </a:cubicBezTo>
                  <a:cubicBezTo>
                    <a:pt x="130488" y="151911"/>
                    <a:pt x="135619" y="153744"/>
                    <a:pt x="140018" y="156310"/>
                  </a:cubicBezTo>
                  <a:cubicBezTo>
                    <a:pt x="156879" y="165473"/>
                    <a:pt x="172640" y="176469"/>
                    <a:pt x="194265" y="169505"/>
                  </a:cubicBezTo>
                  <a:cubicBezTo>
                    <a:pt x="204895" y="166206"/>
                    <a:pt x="216624" y="175736"/>
                    <a:pt x="217724" y="185999"/>
                  </a:cubicBezTo>
                  <a:cubicBezTo>
                    <a:pt x="212592" y="188932"/>
                    <a:pt x="206728" y="188932"/>
                    <a:pt x="201230" y="188932"/>
                  </a:cubicBezTo>
                  <a:cubicBezTo>
                    <a:pt x="175939" y="188565"/>
                    <a:pt x="151014" y="188932"/>
                    <a:pt x="127922" y="200294"/>
                  </a:cubicBezTo>
                  <a:cubicBezTo>
                    <a:pt x="119125" y="204693"/>
                    <a:pt x="110695" y="203227"/>
                    <a:pt x="103730" y="196629"/>
                  </a:cubicBezTo>
                  <a:cubicBezTo>
                    <a:pt x="94200" y="187466"/>
                    <a:pt x="83204" y="180135"/>
                    <a:pt x="74407" y="170238"/>
                  </a:cubicBezTo>
                  <a:cubicBezTo>
                    <a:pt x="65977" y="159242"/>
                    <a:pt x="57913" y="147513"/>
                    <a:pt x="43252" y="143114"/>
                  </a:cubicBezTo>
                  <a:cubicBezTo>
                    <a:pt x="37387" y="139815"/>
                    <a:pt x="31156" y="136883"/>
                    <a:pt x="34455" y="128086"/>
                  </a:cubicBezTo>
                  <a:cubicBezTo>
                    <a:pt x="25658" y="121122"/>
                    <a:pt x="14662" y="118190"/>
                    <a:pt x="8064" y="109393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D808DA3-B582-4C34-8F5F-A633A61A4309}"/>
                </a:ext>
              </a:extLst>
            </p:cNvPr>
            <p:cNvSpPr/>
            <p:nvPr/>
          </p:nvSpPr>
          <p:spPr>
            <a:xfrm>
              <a:off x="10410072" y="6659700"/>
              <a:ext cx="121780" cy="273081"/>
            </a:xfrm>
            <a:custGeom>
              <a:avLst/>
              <a:gdLst>
                <a:gd name="connsiteX0" fmla="*/ 75819 w 121780"/>
                <a:gd name="connsiteY0" fmla="*/ 0 h 273081"/>
                <a:gd name="connsiteX1" fmla="*/ 87549 w 121780"/>
                <a:gd name="connsiteY1" fmla="*/ 11729 h 273081"/>
                <a:gd name="connsiteX2" fmla="*/ 87549 w 121780"/>
                <a:gd name="connsiteY2" fmla="*/ 16494 h 273081"/>
                <a:gd name="connsiteX3" fmla="*/ 54927 w 121780"/>
                <a:gd name="connsiteY3" fmla="*/ 26024 h 273081"/>
                <a:gd name="connsiteX4" fmla="*/ 57126 w 121780"/>
                <a:gd name="connsiteY4" fmla="*/ 42885 h 273081"/>
                <a:gd name="connsiteX5" fmla="*/ 45397 w 121780"/>
                <a:gd name="connsiteY5" fmla="*/ 54614 h 273081"/>
                <a:gd name="connsiteX6" fmla="*/ 82417 w 121780"/>
                <a:gd name="connsiteY6" fmla="*/ 81005 h 273081"/>
                <a:gd name="connsiteX7" fmla="*/ 94146 w 121780"/>
                <a:gd name="connsiteY7" fmla="*/ 124990 h 273081"/>
                <a:gd name="connsiteX8" fmla="*/ 90481 w 121780"/>
                <a:gd name="connsiteY8" fmla="*/ 131221 h 273081"/>
                <a:gd name="connsiteX9" fmla="*/ 86082 w 121780"/>
                <a:gd name="connsiteY9" fmla="*/ 157245 h 273081"/>
                <a:gd name="connsiteX10" fmla="*/ 82050 w 121780"/>
                <a:gd name="connsiteY10" fmla="*/ 183636 h 273081"/>
                <a:gd name="connsiteX11" fmla="*/ 92314 w 121780"/>
                <a:gd name="connsiteY11" fmla="*/ 221756 h 273081"/>
                <a:gd name="connsiteX12" fmla="*/ 119437 w 121780"/>
                <a:gd name="connsiteY12" fmla="*/ 254378 h 273081"/>
                <a:gd name="connsiteX13" fmla="*/ 121637 w 121780"/>
                <a:gd name="connsiteY13" fmla="*/ 261342 h 273081"/>
                <a:gd name="connsiteX14" fmla="*/ 120904 w 121780"/>
                <a:gd name="connsiteY14" fmla="*/ 268673 h 273081"/>
                <a:gd name="connsiteX15" fmla="*/ 110274 w 121780"/>
                <a:gd name="connsiteY15" fmla="*/ 269406 h 273081"/>
                <a:gd name="connsiteX16" fmla="*/ 84250 w 121780"/>
                <a:gd name="connsiteY16" fmla="*/ 255477 h 273081"/>
                <a:gd name="connsiteX17" fmla="*/ 82417 w 121780"/>
                <a:gd name="connsiteY17" fmla="*/ 252912 h 273081"/>
                <a:gd name="connsiteX18" fmla="*/ 69588 w 121780"/>
                <a:gd name="connsiteY18" fmla="*/ 231652 h 273081"/>
                <a:gd name="connsiteX19" fmla="*/ 64823 w 121780"/>
                <a:gd name="connsiteY19" fmla="*/ 210027 h 273081"/>
                <a:gd name="connsiteX20" fmla="*/ 39165 w 121780"/>
                <a:gd name="connsiteY20" fmla="*/ 209660 h 273081"/>
                <a:gd name="connsiteX21" fmla="*/ 38066 w 121780"/>
                <a:gd name="connsiteY21" fmla="*/ 193899 h 273081"/>
                <a:gd name="connsiteX22" fmla="*/ 33667 w 121780"/>
                <a:gd name="connsiteY22" fmla="*/ 177405 h 273081"/>
                <a:gd name="connsiteX23" fmla="*/ 32201 w 121780"/>
                <a:gd name="connsiteY23" fmla="*/ 174472 h 273081"/>
                <a:gd name="connsiteX24" fmla="*/ 12775 w 121780"/>
                <a:gd name="connsiteY24" fmla="*/ 125356 h 273081"/>
                <a:gd name="connsiteX25" fmla="*/ 13508 w 121780"/>
                <a:gd name="connsiteY25" fmla="*/ 118392 h 273081"/>
                <a:gd name="connsiteX26" fmla="*/ 19372 w 121780"/>
                <a:gd name="connsiteY26" fmla="*/ 108129 h 273081"/>
                <a:gd name="connsiteX27" fmla="*/ 20105 w 121780"/>
                <a:gd name="connsiteY27" fmla="*/ 94200 h 273081"/>
                <a:gd name="connsiteX28" fmla="*/ 3978 w 121780"/>
                <a:gd name="connsiteY28" fmla="*/ 101898 h 273081"/>
                <a:gd name="connsiteX29" fmla="*/ 19739 w 121780"/>
                <a:gd name="connsiteY29" fmla="*/ 37020 h 273081"/>
                <a:gd name="connsiteX30" fmla="*/ 24137 w 121780"/>
                <a:gd name="connsiteY30" fmla="*/ 33355 h 273081"/>
                <a:gd name="connsiteX31" fmla="*/ 38066 w 121780"/>
                <a:gd name="connsiteY31" fmla="*/ 20526 h 273081"/>
                <a:gd name="connsiteX32" fmla="*/ 54927 w 121780"/>
                <a:gd name="connsiteY32" fmla="*/ 4765 h 273081"/>
                <a:gd name="connsiteX33" fmla="*/ 75819 w 121780"/>
                <a:gd name="connsiteY33" fmla="*/ 0 h 27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780" h="273081">
                  <a:moveTo>
                    <a:pt x="75819" y="0"/>
                  </a:moveTo>
                  <a:cubicBezTo>
                    <a:pt x="76919" y="6598"/>
                    <a:pt x="80951" y="10630"/>
                    <a:pt x="87549" y="11729"/>
                  </a:cubicBezTo>
                  <a:cubicBezTo>
                    <a:pt x="88648" y="13195"/>
                    <a:pt x="88648" y="15028"/>
                    <a:pt x="87549" y="16494"/>
                  </a:cubicBezTo>
                  <a:cubicBezTo>
                    <a:pt x="79485" y="26024"/>
                    <a:pt x="68122" y="26391"/>
                    <a:pt x="54927" y="26024"/>
                  </a:cubicBezTo>
                  <a:cubicBezTo>
                    <a:pt x="54927" y="31889"/>
                    <a:pt x="60058" y="37020"/>
                    <a:pt x="57126" y="42885"/>
                  </a:cubicBezTo>
                  <a:cubicBezTo>
                    <a:pt x="54560" y="48750"/>
                    <a:pt x="51261" y="53148"/>
                    <a:pt x="45397" y="54614"/>
                  </a:cubicBezTo>
                  <a:cubicBezTo>
                    <a:pt x="60058" y="60112"/>
                    <a:pt x="64090" y="80638"/>
                    <a:pt x="82417" y="81005"/>
                  </a:cubicBezTo>
                  <a:cubicBezTo>
                    <a:pt x="83883" y="81005"/>
                    <a:pt x="94879" y="123157"/>
                    <a:pt x="94146" y="124990"/>
                  </a:cubicBezTo>
                  <a:cubicBezTo>
                    <a:pt x="93413" y="127189"/>
                    <a:pt x="91947" y="129755"/>
                    <a:pt x="90481" y="131221"/>
                  </a:cubicBezTo>
                  <a:cubicBezTo>
                    <a:pt x="82784" y="138918"/>
                    <a:pt x="83517" y="148082"/>
                    <a:pt x="86082" y="157245"/>
                  </a:cubicBezTo>
                  <a:cubicBezTo>
                    <a:pt x="88648" y="166409"/>
                    <a:pt x="91214" y="175939"/>
                    <a:pt x="82050" y="183636"/>
                  </a:cubicBezTo>
                  <a:cubicBezTo>
                    <a:pt x="96345" y="190234"/>
                    <a:pt x="96345" y="190234"/>
                    <a:pt x="92314" y="221756"/>
                  </a:cubicBezTo>
                  <a:cubicBezTo>
                    <a:pt x="111740" y="222856"/>
                    <a:pt x="116139" y="227987"/>
                    <a:pt x="119437" y="254378"/>
                  </a:cubicBezTo>
                  <a:cubicBezTo>
                    <a:pt x="120904" y="256577"/>
                    <a:pt x="121270" y="258776"/>
                    <a:pt x="121637" y="261342"/>
                  </a:cubicBezTo>
                  <a:cubicBezTo>
                    <a:pt x="122003" y="263908"/>
                    <a:pt x="121637" y="266107"/>
                    <a:pt x="120904" y="268673"/>
                  </a:cubicBezTo>
                  <a:cubicBezTo>
                    <a:pt x="117971" y="276004"/>
                    <a:pt x="114306" y="272705"/>
                    <a:pt x="110274" y="269406"/>
                  </a:cubicBezTo>
                  <a:cubicBezTo>
                    <a:pt x="98178" y="271239"/>
                    <a:pt x="98545" y="249979"/>
                    <a:pt x="84250" y="255477"/>
                  </a:cubicBezTo>
                  <a:cubicBezTo>
                    <a:pt x="83883" y="255477"/>
                    <a:pt x="82417" y="252912"/>
                    <a:pt x="82417" y="252912"/>
                  </a:cubicBezTo>
                  <a:cubicBezTo>
                    <a:pt x="99278" y="233485"/>
                    <a:pt x="75086" y="233852"/>
                    <a:pt x="69588" y="231652"/>
                  </a:cubicBezTo>
                  <a:cubicBezTo>
                    <a:pt x="55293" y="225788"/>
                    <a:pt x="56393" y="219557"/>
                    <a:pt x="64823" y="210027"/>
                  </a:cubicBezTo>
                  <a:cubicBezTo>
                    <a:pt x="55660" y="205628"/>
                    <a:pt x="47229" y="209294"/>
                    <a:pt x="39165" y="209660"/>
                  </a:cubicBezTo>
                  <a:cubicBezTo>
                    <a:pt x="35133" y="204529"/>
                    <a:pt x="37333" y="199397"/>
                    <a:pt x="38066" y="193899"/>
                  </a:cubicBezTo>
                  <a:cubicBezTo>
                    <a:pt x="38799" y="188401"/>
                    <a:pt x="48695" y="178871"/>
                    <a:pt x="33667" y="177405"/>
                  </a:cubicBezTo>
                  <a:cubicBezTo>
                    <a:pt x="32934" y="177405"/>
                    <a:pt x="31835" y="175205"/>
                    <a:pt x="32201" y="174472"/>
                  </a:cubicBezTo>
                  <a:cubicBezTo>
                    <a:pt x="40265" y="152480"/>
                    <a:pt x="22305" y="140384"/>
                    <a:pt x="12775" y="125356"/>
                  </a:cubicBezTo>
                  <a:cubicBezTo>
                    <a:pt x="10942" y="122057"/>
                    <a:pt x="9842" y="118392"/>
                    <a:pt x="13508" y="118392"/>
                  </a:cubicBezTo>
                  <a:cubicBezTo>
                    <a:pt x="23404" y="118758"/>
                    <a:pt x="24137" y="116193"/>
                    <a:pt x="19372" y="108129"/>
                  </a:cubicBezTo>
                  <a:cubicBezTo>
                    <a:pt x="17173" y="104097"/>
                    <a:pt x="28536" y="98599"/>
                    <a:pt x="20105" y="94200"/>
                  </a:cubicBezTo>
                  <a:cubicBezTo>
                    <a:pt x="13141" y="90535"/>
                    <a:pt x="9842" y="99699"/>
                    <a:pt x="3978" y="101898"/>
                  </a:cubicBezTo>
                  <a:cubicBezTo>
                    <a:pt x="-3720" y="76973"/>
                    <a:pt x="-1154" y="54981"/>
                    <a:pt x="19739" y="37020"/>
                  </a:cubicBezTo>
                  <a:cubicBezTo>
                    <a:pt x="21205" y="35921"/>
                    <a:pt x="20105" y="30789"/>
                    <a:pt x="24137" y="33355"/>
                  </a:cubicBezTo>
                  <a:cubicBezTo>
                    <a:pt x="43564" y="45084"/>
                    <a:pt x="30735" y="21992"/>
                    <a:pt x="38066" y="20526"/>
                  </a:cubicBezTo>
                  <a:cubicBezTo>
                    <a:pt x="33667" y="4765"/>
                    <a:pt x="48695" y="1833"/>
                    <a:pt x="54927" y="4765"/>
                  </a:cubicBezTo>
                  <a:cubicBezTo>
                    <a:pt x="65190" y="10630"/>
                    <a:pt x="69588" y="4032"/>
                    <a:pt x="75819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695C4D64-608F-4567-8ECD-BA61C6EDF642}"/>
                </a:ext>
              </a:extLst>
            </p:cNvPr>
            <p:cNvSpPr/>
            <p:nvPr/>
          </p:nvSpPr>
          <p:spPr>
            <a:xfrm>
              <a:off x="10425732" y="6880722"/>
              <a:ext cx="19820" cy="24543"/>
            </a:xfrm>
            <a:custGeom>
              <a:avLst/>
              <a:gdLst>
                <a:gd name="connsiteX0" fmla="*/ 19473 w 19820"/>
                <a:gd name="connsiteY0" fmla="*/ 0 h 24543"/>
                <a:gd name="connsiteX1" fmla="*/ 12143 w 19820"/>
                <a:gd name="connsiteY1" fmla="*/ 18694 h 24543"/>
                <a:gd name="connsiteX2" fmla="*/ 2613 w 19820"/>
                <a:gd name="connsiteY2" fmla="*/ 23092 h 24543"/>
                <a:gd name="connsiteX3" fmla="*/ 5912 w 19820"/>
                <a:gd name="connsiteY3" fmla="*/ 11363 h 24543"/>
                <a:gd name="connsiteX4" fmla="*/ 19473 w 19820"/>
                <a:gd name="connsiteY4" fmla="*/ 0 h 2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20" h="24543">
                  <a:moveTo>
                    <a:pt x="19473" y="0"/>
                  </a:moveTo>
                  <a:cubicBezTo>
                    <a:pt x="21306" y="7697"/>
                    <a:pt x="15442" y="12829"/>
                    <a:pt x="12143" y="18694"/>
                  </a:cubicBezTo>
                  <a:cubicBezTo>
                    <a:pt x="8477" y="19427"/>
                    <a:pt x="7378" y="27857"/>
                    <a:pt x="2613" y="23092"/>
                  </a:cubicBezTo>
                  <a:cubicBezTo>
                    <a:pt x="413" y="20893"/>
                    <a:pt x="-3252" y="14662"/>
                    <a:pt x="5912" y="11363"/>
                  </a:cubicBezTo>
                  <a:cubicBezTo>
                    <a:pt x="9577" y="10263"/>
                    <a:pt x="12509" y="1466"/>
                    <a:pt x="19473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2B1193C8-A5A4-4C27-AB81-A570CD0425B2}"/>
                </a:ext>
              </a:extLst>
            </p:cNvPr>
            <p:cNvSpPr/>
            <p:nvPr/>
          </p:nvSpPr>
          <p:spPr>
            <a:xfrm>
              <a:off x="10437875" y="6593722"/>
              <a:ext cx="8996" cy="20892"/>
            </a:xfrm>
            <a:custGeom>
              <a:avLst/>
              <a:gdLst>
                <a:gd name="connsiteX0" fmla="*/ 0 w 8996"/>
                <a:gd name="connsiteY0" fmla="*/ 13195 h 20892"/>
                <a:gd name="connsiteX1" fmla="*/ 8430 w 8996"/>
                <a:gd name="connsiteY1" fmla="*/ 0 h 20892"/>
                <a:gd name="connsiteX2" fmla="*/ 7331 w 8996"/>
                <a:gd name="connsiteY2" fmla="*/ 20893 h 20892"/>
                <a:gd name="connsiteX3" fmla="*/ 0 w 8996"/>
                <a:gd name="connsiteY3" fmla="*/ 13195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6" h="20892">
                  <a:moveTo>
                    <a:pt x="0" y="13195"/>
                  </a:moveTo>
                  <a:cubicBezTo>
                    <a:pt x="1100" y="8064"/>
                    <a:pt x="1100" y="2566"/>
                    <a:pt x="8430" y="0"/>
                  </a:cubicBezTo>
                  <a:cubicBezTo>
                    <a:pt x="8430" y="7698"/>
                    <a:pt x="10263" y="14295"/>
                    <a:pt x="7331" y="20893"/>
                  </a:cubicBezTo>
                  <a:cubicBezTo>
                    <a:pt x="5132" y="18327"/>
                    <a:pt x="2566" y="15761"/>
                    <a:pt x="0" y="13195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F6C7D96A-8987-4DD6-8A54-083330F10D34}"/>
                </a:ext>
              </a:extLst>
            </p:cNvPr>
            <p:cNvSpPr/>
            <p:nvPr/>
          </p:nvSpPr>
          <p:spPr>
            <a:xfrm>
              <a:off x="10593571" y="6710685"/>
              <a:ext cx="256790" cy="274686"/>
            </a:xfrm>
            <a:custGeom>
              <a:avLst/>
              <a:gdLst>
                <a:gd name="connsiteX0" fmla="*/ 57996 w 256790"/>
                <a:gd name="connsiteY0" fmla="*/ 5462 h 274686"/>
                <a:gd name="connsiteX1" fmla="*/ 77056 w 256790"/>
                <a:gd name="connsiteY1" fmla="*/ 3995 h 274686"/>
                <a:gd name="connsiteX2" fmla="*/ 92817 w 256790"/>
                <a:gd name="connsiteY2" fmla="*/ 697 h 274686"/>
                <a:gd name="connsiteX3" fmla="*/ 166124 w 256790"/>
                <a:gd name="connsiteY3" fmla="*/ 9127 h 274686"/>
                <a:gd name="connsiteX4" fmla="*/ 207177 w 256790"/>
                <a:gd name="connsiteY4" fmla="*/ 19024 h 274686"/>
                <a:gd name="connsiteX5" fmla="*/ 244930 w 256790"/>
                <a:gd name="connsiteY5" fmla="*/ 32219 h 274686"/>
                <a:gd name="connsiteX6" fmla="*/ 246396 w 256790"/>
                <a:gd name="connsiteY6" fmla="*/ 38817 h 274686"/>
                <a:gd name="connsiteX7" fmla="*/ 248596 w 256790"/>
                <a:gd name="connsiteY7" fmla="*/ 52012 h 274686"/>
                <a:gd name="connsiteX8" fmla="*/ 253361 w 256790"/>
                <a:gd name="connsiteY8" fmla="*/ 60809 h 274686"/>
                <a:gd name="connsiteX9" fmla="*/ 244564 w 256790"/>
                <a:gd name="connsiteY9" fmla="*/ 67040 h 274686"/>
                <a:gd name="connsiteX10" fmla="*/ 236500 w 256790"/>
                <a:gd name="connsiteY10" fmla="*/ 78036 h 274686"/>
                <a:gd name="connsiteX11" fmla="*/ 236133 w 256790"/>
                <a:gd name="connsiteY11" fmla="*/ 81702 h 274686"/>
                <a:gd name="connsiteX12" fmla="*/ 210842 w 256790"/>
                <a:gd name="connsiteY12" fmla="*/ 123121 h 274686"/>
                <a:gd name="connsiteX13" fmla="*/ 201679 w 256790"/>
                <a:gd name="connsiteY13" fmla="*/ 122021 h 274686"/>
                <a:gd name="connsiteX14" fmla="*/ 192149 w 256790"/>
                <a:gd name="connsiteY14" fmla="*/ 100029 h 274686"/>
                <a:gd name="connsiteX15" fmla="*/ 180419 w 256790"/>
                <a:gd name="connsiteY15" fmla="*/ 142181 h 274686"/>
                <a:gd name="connsiteX16" fmla="*/ 187384 w 256790"/>
                <a:gd name="connsiteY16" fmla="*/ 137782 h 274686"/>
                <a:gd name="connsiteX17" fmla="*/ 200579 w 256790"/>
                <a:gd name="connsiteY17" fmla="*/ 135949 h 274686"/>
                <a:gd name="connsiteX18" fmla="*/ 201312 w 256790"/>
                <a:gd name="connsiteY18" fmla="*/ 149511 h 274686"/>
                <a:gd name="connsiteX19" fmla="*/ 195081 w 256790"/>
                <a:gd name="connsiteY19" fmla="*/ 169305 h 274686"/>
                <a:gd name="connsiteX20" fmla="*/ 196181 w 256790"/>
                <a:gd name="connsiteY20" fmla="*/ 168938 h 274686"/>
                <a:gd name="connsiteX21" fmla="*/ 195448 w 256790"/>
                <a:gd name="connsiteY21" fmla="*/ 168205 h 274686"/>
                <a:gd name="connsiteX22" fmla="*/ 197647 w 256790"/>
                <a:gd name="connsiteY22" fmla="*/ 157209 h 274686"/>
                <a:gd name="connsiteX23" fmla="*/ 205344 w 256790"/>
                <a:gd name="connsiteY23" fmla="*/ 136316 h 274686"/>
                <a:gd name="connsiteX24" fmla="*/ 215607 w 256790"/>
                <a:gd name="connsiteY24" fmla="*/ 126053 h 274686"/>
                <a:gd name="connsiteX25" fmla="*/ 224771 w 256790"/>
                <a:gd name="connsiteY25" fmla="*/ 134483 h 274686"/>
                <a:gd name="connsiteX26" fmla="*/ 220739 w 256790"/>
                <a:gd name="connsiteY26" fmla="*/ 158675 h 274686"/>
                <a:gd name="connsiteX27" fmla="*/ 243464 w 256790"/>
                <a:gd name="connsiteY27" fmla="*/ 155010 h 274686"/>
                <a:gd name="connsiteX28" fmla="*/ 242731 w 256790"/>
                <a:gd name="connsiteY28" fmla="*/ 169305 h 274686"/>
                <a:gd name="connsiteX29" fmla="*/ 222205 w 256790"/>
                <a:gd name="connsiteY29" fmla="*/ 194962 h 274686"/>
                <a:gd name="connsiteX30" fmla="*/ 243098 w 256790"/>
                <a:gd name="connsiteY30" fmla="*/ 168571 h 274686"/>
                <a:gd name="connsiteX31" fmla="*/ 253727 w 256790"/>
                <a:gd name="connsiteY31" fmla="*/ 181400 h 274686"/>
                <a:gd name="connsiteX32" fmla="*/ 246396 w 256790"/>
                <a:gd name="connsiteY32" fmla="*/ 210723 h 274686"/>
                <a:gd name="connsiteX33" fmla="*/ 235767 w 256790"/>
                <a:gd name="connsiteY33" fmla="*/ 225751 h 274686"/>
                <a:gd name="connsiteX34" fmla="*/ 256293 w 256790"/>
                <a:gd name="connsiteY34" fmla="*/ 241513 h 274686"/>
                <a:gd name="connsiteX35" fmla="*/ 251528 w 256790"/>
                <a:gd name="connsiteY35" fmla="*/ 262405 h 274686"/>
                <a:gd name="connsiteX36" fmla="*/ 244930 w 256790"/>
                <a:gd name="connsiteY36" fmla="*/ 268636 h 274686"/>
                <a:gd name="connsiteX37" fmla="*/ 238699 w 256790"/>
                <a:gd name="connsiteY37" fmla="*/ 274501 h 274686"/>
                <a:gd name="connsiteX38" fmla="*/ 217806 w 256790"/>
                <a:gd name="connsiteY38" fmla="*/ 261306 h 274686"/>
                <a:gd name="connsiteX39" fmla="*/ 207910 w 256790"/>
                <a:gd name="connsiteY39" fmla="*/ 251776 h 274686"/>
                <a:gd name="connsiteX40" fmla="*/ 200579 w 256790"/>
                <a:gd name="connsiteY40" fmla="*/ 241146 h 274686"/>
                <a:gd name="connsiteX41" fmla="*/ 195814 w 256790"/>
                <a:gd name="connsiteY41" fmla="*/ 251409 h 274686"/>
                <a:gd name="connsiteX42" fmla="*/ 192882 w 256790"/>
                <a:gd name="connsiteY42" fmla="*/ 263505 h 274686"/>
                <a:gd name="connsiteX43" fmla="*/ 173089 w 256790"/>
                <a:gd name="connsiteY43" fmla="*/ 253608 h 274686"/>
                <a:gd name="connsiteX44" fmla="*/ 153296 w 256790"/>
                <a:gd name="connsiteY44" fmla="*/ 237114 h 274686"/>
                <a:gd name="connsiteX45" fmla="*/ 136435 w 256790"/>
                <a:gd name="connsiteY45" fmla="*/ 230150 h 274686"/>
                <a:gd name="connsiteX46" fmla="*/ 137168 w 256790"/>
                <a:gd name="connsiteY46" fmla="*/ 248110 h 274686"/>
                <a:gd name="connsiteX47" fmla="*/ 124706 w 256790"/>
                <a:gd name="connsiteY47" fmla="*/ 244811 h 274686"/>
                <a:gd name="connsiteX48" fmla="*/ 123973 w 256790"/>
                <a:gd name="connsiteY48" fmla="*/ 202659 h 274686"/>
                <a:gd name="connsiteX49" fmla="*/ 132769 w 256790"/>
                <a:gd name="connsiteY49" fmla="*/ 195329 h 274686"/>
                <a:gd name="connsiteX50" fmla="*/ 157328 w 256790"/>
                <a:gd name="connsiteY50" fmla="*/ 185432 h 274686"/>
                <a:gd name="connsiteX51" fmla="*/ 109678 w 256790"/>
                <a:gd name="connsiteY51" fmla="*/ 171870 h 274686"/>
                <a:gd name="connsiteX52" fmla="*/ 98681 w 256790"/>
                <a:gd name="connsiteY52" fmla="*/ 149145 h 274686"/>
                <a:gd name="connsiteX53" fmla="*/ 97215 w 256790"/>
                <a:gd name="connsiteY53" fmla="*/ 135583 h 274686"/>
                <a:gd name="connsiteX54" fmla="*/ 86586 w 256790"/>
                <a:gd name="connsiteY54" fmla="*/ 141081 h 274686"/>
                <a:gd name="connsiteX55" fmla="*/ 74856 w 256790"/>
                <a:gd name="connsiteY55" fmla="*/ 142181 h 274686"/>
                <a:gd name="connsiteX56" fmla="*/ 72657 w 256790"/>
                <a:gd name="connsiteY56" fmla="*/ 127519 h 274686"/>
                <a:gd name="connsiteX57" fmla="*/ 70091 w 256790"/>
                <a:gd name="connsiteY57" fmla="*/ 117256 h 274686"/>
                <a:gd name="connsiteX58" fmla="*/ 67892 w 256790"/>
                <a:gd name="connsiteY58" fmla="*/ 114324 h 274686"/>
                <a:gd name="connsiteX59" fmla="*/ 32704 w 256790"/>
                <a:gd name="connsiteY59" fmla="*/ 69606 h 274686"/>
                <a:gd name="connsiteX60" fmla="*/ 4114 w 256790"/>
                <a:gd name="connsiteY60" fmla="*/ 33319 h 274686"/>
                <a:gd name="connsiteX61" fmla="*/ 11812 w 256790"/>
                <a:gd name="connsiteY61" fmla="*/ 11693 h 274686"/>
                <a:gd name="connsiteX62" fmla="*/ 57996 w 256790"/>
                <a:gd name="connsiteY62" fmla="*/ 5462 h 27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6790" h="274686">
                  <a:moveTo>
                    <a:pt x="57996" y="5462"/>
                  </a:moveTo>
                  <a:cubicBezTo>
                    <a:pt x="64227" y="5095"/>
                    <a:pt x="70824" y="4729"/>
                    <a:pt x="77056" y="3995"/>
                  </a:cubicBezTo>
                  <a:cubicBezTo>
                    <a:pt x="81454" y="-36"/>
                    <a:pt x="87319" y="-769"/>
                    <a:pt x="92817" y="697"/>
                  </a:cubicBezTo>
                  <a:cubicBezTo>
                    <a:pt x="117008" y="6561"/>
                    <a:pt x="141933" y="3995"/>
                    <a:pt x="166124" y="9127"/>
                  </a:cubicBezTo>
                  <a:cubicBezTo>
                    <a:pt x="179320" y="14992"/>
                    <a:pt x="192882" y="17924"/>
                    <a:pt x="207177" y="19024"/>
                  </a:cubicBezTo>
                  <a:cubicBezTo>
                    <a:pt x="221105" y="19757"/>
                    <a:pt x="233934" y="23789"/>
                    <a:pt x="244930" y="32219"/>
                  </a:cubicBezTo>
                  <a:cubicBezTo>
                    <a:pt x="246763" y="34052"/>
                    <a:pt x="248229" y="36617"/>
                    <a:pt x="246396" y="38817"/>
                  </a:cubicBezTo>
                  <a:cubicBezTo>
                    <a:pt x="241631" y="44315"/>
                    <a:pt x="236866" y="49080"/>
                    <a:pt x="248596" y="52012"/>
                  </a:cubicBezTo>
                  <a:cubicBezTo>
                    <a:pt x="252261" y="52745"/>
                    <a:pt x="254827" y="56777"/>
                    <a:pt x="253361" y="60809"/>
                  </a:cubicBezTo>
                  <a:cubicBezTo>
                    <a:pt x="252261" y="64474"/>
                    <a:pt x="248229" y="67407"/>
                    <a:pt x="244564" y="67040"/>
                  </a:cubicBezTo>
                  <a:cubicBezTo>
                    <a:pt x="234301" y="65941"/>
                    <a:pt x="232834" y="69606"/>
                    <a:pt x="236500" y="78036"/>
                  </a:cubicBezTo>
                  <a:cubicBezTo>
                    <a:pt x="236866" y="79136"/>
                    <a:pt x="236866" y="80969"/>
                    <a:pt x="236133" y="81702"/>
                  </a:cubicBezTo>
                  <a:cubicBezTo>
                    <a:pt x="221472" y="91598"/>
                    <a:pt x="215974" y="107359"/>
                    <a:pt x="210842" y="123121"/>
                  </a:cubicBezTo>
                  <a:cubicBezTo>
                    <a:pt x="209743" y="127153"/>
                    <a:pt x="204245" y="125686"/>
                    <a:pt x="201679" y="122021"/>
                  </a:cubicBezTo>
                  <a:cubicBezTo>
                    <a:pt x="197647" y="116889"/>
                    <a:pt x="192515" y="111758"/>
                    <a:pt x="192149" y="100029"/>
                  </a:cubicBezTo>
                  <a:cubicBezTo>
                    <a:pt x="185551" y="116523"/>
                    <a:pt x="170156" y="125320"/>
                    <a:pt x="180419" y="142181"/>
                  </a:cubicBezTo>
                  <a:cubicBezTo>
                    <a:pt x="184451" y="143647"/>
                    <a:pt x="185185" y="139615"/>
                    <a:pt x="187384" y="137782"/>
                  </a:cubicBezTo>
                  <a:cubicBezTo>
                    <a:pt x="191416" y="133750"/>
                    <a:pt x="196181" y="131917"/>
                    <a:pt x="200579" y="135949"/>
                  </a:cubicBezTo>
                  <a:cubicBezTo>
                    <a:pt x="205344" y="139981"/>
                    <a:pt x="203145" y="144746"/>
                    <a:pt x="201312" y="149511"/>
                  </a:cubicBezTo>
                  <a:cubicBezTo>
                    <a:pt x="198746" y="155742"/>
                    <a:pt x="189216" y="159774"/>
                    <a:pt x="195081" y="169305"/>
                  </a:cubicBezTo>
                  <a:cubicBezTo>
                    <a:pt x="195448" y="171137"/>
                    <a:pt x="198746" y="168571"/>
                    <a:pt x="196181" y="168938"/>
                  </a:cubicBezTo>
                  <a:cubicBezTo>
                    <a:pt x="195814" y="168938"/>
                    <a:pt x="195448" y="168571"/>
                    <a:pt x="195448" y="168205"/>
                  </a:cubicBezTo>
                  <a:cubicBezTo>
                    <a:pt x="190683" y="163440"/>
                    <a:pt x="194348" y="160141"/>
                    <a:pt x="197647" y="157209"/>
                  </a:cubicBezTo>
                  <a:cubicBezTo>
                    <a:pt x="204245" y="151711"/>
                    <a:pt x="208643" y="146212"/>
                    <a:pt x="205344" y="136316"/>
                  </a:cubicBezTo>
                  <a:cubicBezTo>
                    <a:pt x="202778" y="128985"/>
                    <a:pt x="209743" y="126786"/>
                    <a:pt x="215607" y="126053"/>
                  </a:cubicBezTo>
                  <a:cubicBezTo>
                    <a:pt x="221472" y="124953"/>
                    <a:pt x="224404" y="128252"/>
                    <a:pt x="224771" y="134483"/>
                  </a:cubicBezTo>
                  <a:cubicBezTo>
                    <a:pt x="225504" y="142547"/>
                    <a:pt x="225870" y="150611"/>
                    <a:pt x="220739" y="158675"/>
                  </a:cubicBezTo>
                  <a:cubicBezTo>
                    <a:pt x="228070" y="152077"/>
                    <a:pt x="235034" y="148778"/>
                    <a:pt x="243464" y="155010"/>
                  </a:cubicBezTo>
                  <a:cubicBezTo>
                    <a:pt x="250062" y="160141"/>
                    <a:pt x="246763" y="164539"/>
                    <a:pt x="242731" y="169305"/>
                  </a:cubicBezTo>
                  <a:cubicBezTo>
                    <a:pt x="233568" y="175902"/>
                    <a:pt x="220739" y="179934"/>
                    <a:pt x="222205" y="194962"/>
                  </a:cubicBezTo>
                  <a:cubicBezTo>
                    <a:pt x="234667" y="190197"/>
                    <a:pt x="239799" y="180300"/>
                    <a:pt x="243098" y="168571"/>
                  </a:cubicBezTo>
                  <a:cubicBezTo>
                    <a:pt x="257759" y="163440"/>
                    <a:pt x="255926" y="174069"/>
                    <a:pt x="253727" y="181400"/>
                  </a:cubicBezTo>
                  <a:cubicBezTo>
                    <a:pt x="250795" y="191297"/>
                    <a:pt x="243098" y="205225"/>
                    <a:pt x="246396" y="210723"/>
                  </a:cubicBezTo>
                  <a:cubicBezTo>
                    <a:pt x="257026" y="228317"/>
                    <a:pt x="243831" y="223919"/>
                    <a:pt x="235767" y="225751"/>
                  </a:cubicBezTo>
                  <a:cubicBezTo>
                    <a:pt x="244197" y="228684"/>
                    <a:pt x="253361" y="231249"/>
                    <a:pt x="256293" y="241513"/>
                  </a:cubicBezTo>
                  <a:cubicBezTo>
                    <a:pt x="257759" y="249210"/>
                    <a:pt x="255926" y="256174"/>
                    <a:pt x="251528" y="262405"/>
                  </a:cubicBezTo>
                  <a:cubicBezTo>
                    <a:pt x="250795" y="265704"/>
                    <a:pt x="241265" y="259473"/>
                    <a:pt x="244930" y="268636"/>
                  </a:cubicBezTo>
                  <a:cubicBezTo>
                    <a:pt x="246030" y="271569"/>
                    <a:pt x="243831" y="275601"/>
                    <a:pt x="238699" y="274501"/>
                  </a:cubicBezTo>
                  <a:cubicBezTo>
                    <a:pt x="232834" y="269003"/>
                    <a:pt x="230635" y="257640"/>
                    <a:pt x="217806" y="261306"/>
                  </a:cubicBezTo>
                  <a:cubicBezTo>
                    <a:pt x="215241" y="262039"/>
                    <a:pt x="204245" y="259473"/>
                    <a:pt x="207910" y="251776"/>
                  </a:cubicBezTo>
                  <a:cubicBezTo>
                    <a:pt x="212308" y="241879"/>
                    <a:pt x="204611" y="241879"/>
                    <a:pt x="200579" y="241146"/>
                  </a:cubicBezTo>
                  <a:cubicBezTo>
                    <a:pt x="190683" y="239680"/>
                    <a:pt x="198746" y="248477"/>
                    <a:pt x="195814" y="251409"/>
                  </a:cubicBezTo>
                  <a:cubicBezTo>
                    <a:pt x="194348" y="252875"/>
                    <a:pt x="194715" y="255808"/>
                    <a:pt x="192882" y="263505"/>
                  </a:cubicBezTo>
                  <a:cubicBezTo>
                    <a:pt x="189583" y="242979"/>
                    <a:pt x="182985" y="247744"/>
                    <a:pt x="173089" y="253608"/>
                  </a:cubicBezTo>
                  <a:cubicBezTo>
                    <a:pt x="160626" y="260939"/>
                    <a:pt x="151829" y="253242"/>
                    <a:pt x="153296" y="237114"/>
                  </a:cubicBezTo>
                  <a:cubicBezTo>
                    <a:pt x="153662" y="230883"/>
                    <a:pt x="153662" y="230883"/>
                    <a:pt x="136435" y="230150"/>
                  </a:cubicBezTo>
                  <a:cubicBezTo>
                    <a:pt x="136068" y="236015"/>
                    <a:pt x="143399" y="241879"/>
                    <a:pt x="137168" y="248110"/>
                  </a:cubicBezTo>
                  <a:cubicBezTo>
                    <a:pt x="132036" y="250310"/>
                    <a:pt x="128371" y="248110"/>
                    <a:pt x="124706" y="244811"/>
                  </a:cubicBezTo>
                  <a:cubicBezTo>
                    <a:pt x="116642" y="230883"/>
                    <a:pt x="123606" y="216588"/>
                    <a:pt x="123973" y="202659"/>
                  </a:cubicBezTo>
                  <a:cubicBezTo>
                    <a:pt x="123973" y="197894"/>
                    <a:pt x="128004" y="193863"/>
                    <a:pt x="132769" y="195329"/>
                  </a:cubicBezTo>
                  <a:cubicBezTo>
                    <a:pt x="142666" y="198627"/>
                    <a:pt x="147798" y="191663"/>
                    <a:pt x="157328" y="185432"/>
                  </a:cubicBezTo>
                  <a:cubicBezTo>
                    <a:pt x="138268" y="185799"/>
                    <a:pt x="129104" y="168571"/>
                    <a:pt x="109678" y="171870"/>
                  </a:cubicBezTo>
                  <a:cubicBezTo>
                    <a:pt x="100514" y="173703"/>
                    <a:pt x="98681" y="159041"/>
                    <a:pt x="98681" y="149145"/>
                  </a:cubicBezTo>
                  <a:cubicBezTo>
                    <a:pt x="98681" y="144380"/>
                    <a:pt x="103080" y="138515"/>
                    <a:pt x="97215" y="135583"/>
                  </a:cubicBezTo>
                  <a:cubicBezTo>
                    <a:pt x="92450" y="133017"/>
                    <a:pt x="89518" y="138515"/>
                    <a:pt x="86586" y="141081"/>
                  </a:cubicBezTo>
                  <a:cubicBezTo>
                    <a:pt x="82920" y="144380"/>
                    <a:pt x="78888" y="145479"/>
                    <a:pt x="74856" y="142181"/>
                  </a:cubicBezTo>
                  <a:cubicBezTo>
                    <a:pt x="69725" y="138149"/>
                    <a:pt x="68259" y="131551"/>
                    <a:pt x="72657" y="127519"/>
                  </a:cubicBezTo>
                  <a:cubicBezTo>
                    <a:pt x="79988" y="120921"/>
                    <a:pt x="74490" y="119822"/>
                    <a:pt x="70091" y="117256"/>
                  </a:cubicBezTo>
                  <a:cubicBezTo>
                    <a:pt x="68992" y="116523"/>
                    <a:pt x="67892" y="115423"/>
                    <a:pt x="67892" y="114324"/>
                  </a:cubicBezTo>
                  <a:cubicBezTo>
                    <a:pt x="68992" y="89399"/>
                    <a:pt x="49199" y="80602"/>
                    <a:pt x="32704" y="69606"/>
                  </a:cubicBezTo>
                  <a:cubicBezTo>
                    <a:pt x="19142" y="60809"/>
                    <a:pt x="13644" y="45414"/>
                    <a:pt x="4114" y="33319"/>
                  </a:cubicBezTo>
                  <a:cubicBezTo>
                    <a:pt x="-4316" y="23056"/>
                    <a:pt x="1182" y="9860"/>
                    <a:pt x="11812" y="11693"/>
                  </a:cubicBezTo>
                  <a:cubicBezTo>
                    <a:pt x="29039" y="16091"/>
                    <a:pt x="42234" y="2529"/>
                    <a:pt x="57996" y="5462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D2B167F3-80CA-4AC4-BF5A-1831AFF98257}"/>
                </a:ext>
              </a:extLst>
            </p:cNvPr>
            <p:cNvSpPr/>
            <p:nvPr/>
          </p:nvSpPr>
          <p:spPr>
            <a:xfrm>
              <a:off x="10767027" y="6952324"/>
              <a:ext cx="314655" cy="228725"/>
            </a:xfrm>
            <a:custGeom>
              <a:avLst/>
              <a:gdLst>
                <a:gd name="connsiteX0" fmla="*/ 65244 w 314655"/>
                <a:gd name="connsiteY0" fmla="*/ 33962 h 228725"/>
                <a:gd name="connsiteX1" fmla="*/ 68909 w 314655"/>
                <a:gd name="connsiteY1" fmla="*/ 24432 h 228725"/>
                <a:gd name="connsiteX2" fmla="*/ 76973 w 314655"/>
                <a:gd name="connsiteY2" fmla="*/ 22233 h 228725"/>
                <a:gd name="connsiteX3" fmla="*/ 95300 w 314655"/>
                <a:gd name="connsiteY3" fmla="*/ 973 h 228725"/>
                <a:gd name="connsiteX4" fmla="*/ 116926 w 314655"/>
                <a:gd name="connsiteY4" fmla="*/ 12336 h 228725"/>
                <a:gd name="connsiteX5" fmla="*/ 122790 w 314655"/>
                <a:gd name="connsiteY5" fmla="*/ 24065 h 228725"/>
                <a:gd name="connsiteX6" fmla="*/ 145882 w 314655"/>
                <a:gd name="connsiteY6" fmla="*/ 22599 h 228725"/>
                <a:gd name="connsiteX7" fmla="*/ 151747 w 314655"/>
                <a:gd name="connsiteY7" fmla="*/ 17468 h 228725"/>
                <a:gd name="connsiteX8" fmla="*/ 163110 w 314655"/>
                <a:gd name="connsiteY8" fmla="*/ 29197 h 228725"/>
                <a:gd name="connsiteX9" fmla="*/ 183269 w 314655"/>
                <a:gd name="connsiteY9" fmla="*/ 20400 h 228725"/>
                <a:gd name="connsiteX10" fmla="*/ 213692 w 314655"/>
                <a:gd name="connsiteY10" fmla="*/ 10504 h 228725"/>
                <a:gd name="connsiteX11" fmla="*/ 217357 w 314655"/>
                <a:gd name="connsiteY11" fmla="*/ 13436 h 228725"/>
                <a:gd name="connsiteX12" fmla="*/ 229820 w 314655"/>
                <a:gd name="connsiteY12" fmla="*/ 12703 h 228725"/>
                <a:gd name="connsiteX13" fmla="*/ 278936 w 314655"/>
                <a:gd name="connsiteY13" fmla="*/ 9037 h 228725"/>
                <a:gd name="connsiteX14" fmla="*/ 291765 w 314655"/>
                <a:gd name="connsiteY14" fmla="*/ 11237 h 228725"/>
                <a:gd name="connsiteX15" fmla="*/ 296530 w 314655"/>
                <a:gd name="connsiteY15" fmla="*/ 13069 h 228725"/>
                <a:gd name="connsiteX16" fmla="*/ 314490 w 314655"/>
                <a:gd name="connsiteY16" fmla="*/ 20767 h 228725"/>
                <a:gd name="connsiteX17" fmla="*/ 301661 w 314655"/>
                <a:gd name="connsiteY17" fmla="*/ 38360 h 228725"/>
                <a:gd name="connsiteX18" fmla="*/ 292864 w 314655"/>
                <a:gd name="connsiteY18" fmla="*/ 44958 h 228725"/>
                <a:gd name="connsiteX19" fmla="*/ 269039 w 314655"/>
                <a:gd name="connsiteY19" fmla="*/ 47890 h 228725"/>
                <a:gd name="connsiteX20" fmla="*/ 249613 w 314655"/>
                <a:gd name="connsiteY20" fmla="*/ 35795 h 228725"/>
                <a:gd name="connsiteX21" fmla="*/ 262442 w 314655"/>
                <a:gd name="connsiteY21" fmla="*/ 70249 h 228725"/>
                <a:gd name="connsiteX22" fmla="*/ 237884 w 314655"/>
                <a:gd name="connsiteY22" fmla="*/ 95907 h 228725"/>
                <a:gd name="connsiteX23" fmla="*/ 231652 w 314655"/>
                <a:gd name="connsiteY23" fmla="*/ 110568 h 228725"/>
                <a:gd name="connsiteX24" fmla="*/ 229453 w 314655"/>
                <a:gd name="connsiteY24" fmla="*/ 121198 h 228725"/>
                <a:gd name="connsiteX25" fmla="*/ 204529 w 314655"/>
                <a:gd name="connsiteY25" fmla="*/ 146856 h 228725"/>
                <a:gd name="connsiteX26" fmla="*/ 226887 w 314655"/>
                <a:gd name="connsiteY26" fmla="*/ 146856 h 228725"/>
                <a:gd name="connsiteX27" fmla="*/ 221023 w 314655"/>
                <a:gd name="connsiteY27" fmla="*/ 162984 h 228725"/>
                <a:gd name="connsiteX28" fmla="*/ 186935 w 314655"/>
                <a:gd name="connsiteY28" fmla="*/ 167748 h 228725"/>
                <a:gd name="connsiteX29" fmla="*/ 178871 w 314655"/>
                <a:gd name="connsiteY29" fmla="*/ 141358 h 228725"/>
                <a:gd name="connsiteX30" fmla="*/ 178504 w 314655"/>
                <a:gd name="connsiteY30" fmla="*/ 139158 h 228725"/>
                <a:gd name="connsiteX31" fmla="*/ 170807 w 314655"/>
                <a:gd name="connsiteY31" fmla="*/ 142091 h 228725"/>
                <a:gd name="connsiteX32" fmla="*/ 178871 w 314655"/>
                <a:gd name="connsiteY32" fmla="*/ 167382 h 228725"/>
                <a:gd name="connsiteX33" fmla="*/ 174839 w 314655"/>
                <a:gd name="connsiteY33" fmla="*/ 181310 h 228725"/>
                <a:gd name="connsiteX34" fmla="*/ 168241 w 314655"/>
                <a:gd name="connsiteY34" fmla="*/ 186075 h 228725"/>
                <a:gd name="connsiteX35" fmla="*/ 149914 w 314655"/>
                <a:gd name="connsiteY35" fmla="*/ 191940 h 228725"/>
                <a:gd name="connsiteX36" fmla="*/ 145516 w 314655"/>
                <a:gd name="connsiteY36" fmla="*/ 189008 h 228725"/>
                <a:gd name="connsiteX37" fmla="*/ 138918 w 314655"/>
                <a:gd name="connsiteY37" fmla="*/ 186442 h 228725"/>
                <a:gd name="connsiteX38" fmla="*/ 128289 w 314655"/>
                <a:gd name="connsiteY38" fmla="*/ 186809 h 228725"/>
                <a:gd name="connsiteX39" fmla="*/ 104830 w 314655"/>
                <a:gd name="connsiteY39" fmla="*/ 149788 h 228725"/>
                <a:gd name="connsiteX40" fmla="*/ 104097 w 314655"/>
                <a:gd name="connsiteY40" fmla="*/ 146123 h 228725"/>
                <a:gd name="connsiteX41" fmla="*/ 103730 w 314655"/>
                <a:gd name="connsiteY41" fmla="*/ 209534 h 228725"/>
                <a:gd name="connsiteX42" fmla="*/ 95667 w 314655"/>
                <a:gd name="connsiteY42" fmla="*/ 221996 h 228725"/>
                <a:gd name="connsiteX43" fmla="*/ 69642 w 314655"/>
                <a:gd name="connsiteY43" fmla="*/ 222363 h 228725"/>
                <a:gd name="connsiteX44" fmla="*/ 81372 w 314655"/>
                <a:gd name="connsiteY44" fmla="*/ 186075 h 228725"/>
                <a:gd name="connsiteX45" fmla="*/ 70742 w 314655"/>
                <a:gd name="connsiteY45" fmla="*/ 185709 h 228725"/>
                <a:gd name="connsiteX46" fmla="*/ 52782 w 314655"/>
                <a:gd name="connsiteY46" fmla="*/ 193406 h 228725"/>
                <a:gd name="connsiteX47" fmla="*/ 34821 w 314655"/>
                <a:gd name="connsiteY47" fmla="*/ 175079 h 228725"/>
                <a:gd name="connsiteX48" fmla="*/ 36287 w 314655"/>
                <a:gd name="connsiteY48" fmla="*/ 170681 h 228725"/>
                <a:gd name="connsiteX49" fmla="*/ 57913 w 314655"/>
                <a:gd name="connsiteY49" fmla="*/ 143190 h 228725"/>
                <a:gd name="connsiteX50" fmla="*/ 43618 w 314655"/>
                <a:gd name="connsiteY50" fmla="*/ 117899 h 228725"/>
                <a:gd name="connsiteX51" fmla="*/ 43985 w 314655"/>
                <a:gd name="connsiteY51" fmla="*/ 94441 h 228725"/>
                <a:gd name="connsiteX52" fmla="*/ 27490 w 314655"/>
                <a:gd name="connsiteY52" fmla="*/ 105070 h 228725"/>
                <a:gd name="connsiteX53" fmla="*/ 21259 w 314655"/>
                <a:gd name="connsiteY53" fmla="*/ 103238 h 228725"/>
                <a:gd name="connsiteX54" fmla="*/ 0 w 314655"/>
                <a:gd name="connsiteY54" fmla="*/ 98839 h 228725"/>
                <a:gd name="connsiteX55" fmla="*/ 33355 w 314655"/>
                <a:gd name="connsiteY55" fmla="*/ 101772 h 228725"/>
                <a:gd name="connsiteX56" fmla="*/ 38853 w 314655"/>
                <a:gd name="connsiteY56" fmla="*/ 96640 h 228725"/>
                <a:gd name="connsiteX57" fmla="*/ 53881 w 314655"/>
                <a:gd name="connsiteY57" fmla="*/ 75747 h 228725"/>
                <a:gd name="connsiteX58" fmla="*/ 56813 w 314655"/>
                <a:gd name="connsiteY58" fmla="*/ 55588 h 228725"/>
                <a:gd name="connsiteX59" fmla="*/ 60479 w 314655"/>
                <a:gd name="connsiteY59" fmla="*/ 45325 h 228725"/>
                <a:gd name="connsiteX60" fmla="*/ 65244 w 314655"/>
                <a:gd name="connsiteY60" fmla="*/ 33962 h 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655" h="228725">
                  <a:moveTo>
                    <a:pt x="65244" y="33962"/>
                  </a:moveTo>
                  <a:cubicBezTo>
                    <a:pt x="68909" y="31763"/>
                    <a:pt x="68909" y="28097"/>
                    <a:pt x="68909" y="24432"/>
                  </a:cubicBezTo>
                  <a:cubicBezTo>
                    <a:pt x="68543" y="12336"/>
                    <a:pt x="74041" y="22233"/>
                    <a:pt x="76973" y="22233"/>
                  </a:cubicBezTo>
                  <a:cubicBezTo>
                    <a:pt x="87603" y="18934"/>
                    <a:pt x="87603" y="6472"/>
                    <a:pt x="95300" y="973"/>
                  </a:cubicBezTo>
                  <a:cubicBezTo>
                    <a:pt x="105930" y="-1959"/>
                    <a:pt x="113260" y="1706"/>
                    <a:pt x="116926" y="12336"/>
                  </a:cubicBezTo>
                  <a:cubicBezTo>
                    <a:pt x="118392" y="16368"/>
                    <a:pt x="120225" y="20400"/>
                    <a:pt x="122790" y="24065"/>
                  </a:cubicBezTo>
                  <a:cubicBezTo>
                    <a:pt x="132687" y="38727"/>
                    <a:pt x="137819" y="38360"/>
                    <a:pt x="145882" y="22599"/>
                  </a:cubicBezTo>
                  <a:cubicBezTo>
                    <a:pt x="147348" y="20400"/>
                    <a:pt x="149181" y="18567"/>
                    <a:pt x="151747" y="17468"/>
                  </a:cubicBezTo>
                  <a:cubicBezTo>
                    <a:pt x="160177" y="15268"/>
                    <a:pt x="159811" y="22599"/>
                    <a:pt x="163110" y="29197"/>
                  </a:cubicBezTo>
                  <a:cubicBezTo>
                    <a:pt x="165675" y="13436"/>
                    <a:pt x="171907" y="12703"/>
                    <a:pt x="183269" y="20400"/>
                  </a:cubicBezTo>
                  <a:cubicBezTo>
                    <a:pt x="196465" y="29197"/>
                    <a:pt x="203795" y="14535"/>
                    <a:pt x="213692" y="10504"/>
                  </a:cubicBezTo>
                  <a:cubicBezTo>
                    <a:pt x="215525" y="10870"/>
                    <a:pt x="216624" y="11969"/>
                    <a:pt x="217357" y="13436"/>
                  </a:cubicBezTo>
                  <a:cubicBezTo>
                    <a:pt x="221756" y="24799"/>
                    <a:pt x="225788" y="15268"/>
                    <a:pt x="229820" y="12703"/>
                  </a:cubicBezTo>
                  <a:cubicBezTo>
                    <a:pt x="245214" y="-493"/>
                    <a:pt x="262442" y="8304"/>
                    <a:pt x="278936" y="9037"/>
                  </a:cubicBezTo>
                  <a:cubicBezTo>
                    <a:pt x="283334" y="8304"/>
                    <a:pt x="287733" y="9404"/>
                    <a:pt x="291765" y="11237"/>
                  </a:cubicBezTo>
                  <a:cubicBezTo>
                    <a:pt x="293231" y="11969"/>
                    <a:pt x="295064" y="12336"/>
                    <a:pt x="296530" y="13069"/>
                  </a:cubicBezTo>
                  <a:cubicBezTo>
                    <a:pt x="302028" y="16735"/>
                    <a:pt x="313024" y="8304"/>
                    <a:pt x="314490" y="20767"/>
                  </a:cubicBezTo>
                  <a:cubicBezTo>
                    <a:pt x="315590" y="30296"/>
                    <a:pt x="311191" y="36528"/>
                    <a:pt x="301661" y="38360"/>
                  </a:cubicBezTo>
                  <a:cubicBezTo>
                    <a:pt x="297996" y="39094"/>
                    <a:pt x="295064" y="40926"/>
                    <a:pt x="292864" y="44958"/>
                  </a:cubicBezTo>
                  <a:cubicBezTo>
                    <a:pt x="286267" y="57787"/>
                    <a:pt x="280769" y="59253"/>
                    <a:pt x="269039" y="47890"/>
                  </a:cubicBezTo>
                  <a:cubicBezTo>
                    <a:pt x="265374" y="44225"/>
                    <a:pt x="255844" y="41293"/>
                    <a:pt x="249613" y="35795"/>
                  </a:cubicBezTo>
                  <a:cubicBezTo>
                    <a:pt x="259876" y="45325"/>
                    <a:pt x="264274" y="56321"/>
                    <a:pt x="262442" y="70249"/>
                  </a:cubicBezTo>
                  <a:cubicBezTo>
                    <a:pt x="260242" y="85277"/>
                    <a:pt x="256944" y="97006"/>
                    <a:pt x="237884" y="95907"/>
                  </a:cubicBezTo>
                  <a:cubicBezTo>
                    <a:pt x="234218" y="95907"/>
                    <a:pt x="216258" y="98106"/>
                    <a:pt x="231652" y="110568"/>
                  </a:cubicBezTo>
                  <a:cubicBezTo>
                    <a:pt x="236417" y="114600"/>
                    <a:pt x="233485" y="117899"/>
                    <a:pt x="229453" y="121198"/>
                  </a:cubicBezTo>
                  <a:cubicBezTo>
                    <a:pt x="221389" y="127796"/>
                    <a:pt x="214425" y="135860"/>
                    <a:pt x="204529" y="146856"/>
                  </a:cubicBezTo>
                  <a:cubicBezTo>
                    <a:pt x="214792" y="140258"/>
                    <a:pt x="222122" y="138425"/>
                    <a:pt x="226887" y="146856"/>
                  </a:cubicBezTo>
                  <a:cubicBezTo>
                    <a:pt x="230919" y="153820"/>
                    <a:pt x="225788" y="158585"/>
                    <a:pt x="221023" y="162984"/>
                  </a:cubicBezTo>
                  <a:cubicBezTo>
                    <a:pt x="210760" y="173247"/>
                    <a:pt x="199764" y="173980"/>
                    <a:pt x="186935" y="167748"/>
                  </a:cubicBezTo>
                  <a:cubicBezTo>
                    <a:pt x="174472" y="161517"/>
                    <a:pt x="174472" y="152354"/>
                    <a:pt x="178871" y="141358"/>
                  </a:cubicBezTo>
                  <a:cubicBezTo>
                    <a:pt x="179604" y="139525"/>
                    <a:pt x="178871" y="138792"/>
                    <a:pt x="178504" y="139158"/>
                  </a:cubicBezTo>
                  <a:cubicBezTo>
                    <a:pt x="175939" y="140625"/>
                    <a:pt x="168241" y="139158"/>
                    <a:pt x="170807" y="142091"/>
                  </a:cubicBezTo>
                  <a:cubicBezTo>
                    <a:pt x="177405" y="149788"/>
                    <a:pt x="162377" y="162984"/>
                    <a:pt x="178871" y="167382"/>
                  </a:cubicBezTo>
                  <a:cubicBezTo>
                    <a:pt x="182536" y="168482"/>
                    <a:pt x="190600" y="180944"/>
                    <a:pt x="174839" y="181310"/>
                  </a:cubicBezTo>
                  <a:cubicBezTo>
                    <a:pt x="170807" y="181310"/>
                    <a:pt x="169341" y="182777"/>
                    <a:pt x="168241" y="186075"/>
                  </a:cubicBezTo>
                  <a:cubicBezTo>
                    <a:pt x="164576" y="195972"/>
                    <a:pt x="157245" y="194506"/>
                    <a:pt x="149914" y="191940"/>
                  </a:cubicBezTo>
                  <a:cubicBezTo>
                    <a:pt x="148448" y="191207"/>
                    <a:pt x="146982" y="190107"/>
                    <a:pt x="145516" y="189008"/>
                  </a:cubicBezTo>
                  <a:cubicBezTo>
                    <a:pt x="140384" y="195972"/>
                    <a:pt x="146982" y="173247"/>
                    <a:pt x="138918" y="186442"/>
                  </a:cubicBezTo>
                  <a:cubicBezTo>
                    <a:pt x="136352" y="190841"/>
                    <a:pt x="131954" y="191940"/>
                    <a:pt x="128289" y="186809"/>
                  </a:cubicBezTo>
                  <a:cubicBezTo>
                    <a:pt x="119858" y="175079"/>
                    <a:pt x="104097" y="167748"/>
                    <a:pt x="104830" y="149788"/>
                  </a:cubicBezTo>
                  <a:cubicBezTo>
                    <a:pt x="104830" y="148322"/>
                    <a:pt x="104097" y="146489"/>
                    <a:pt x="104097" y="146123"/>
                  </a:cubicBezTo>
                  <a:cubicBezTo>
                    <a:pt x="96033" y="166649"/>
                    <a:pt x="115826" y="187908"/>
                    <a:pt x="103730" y="209534"/>
                  </a:cubicBezTo>
                  <a:cubicBezTo>
                    <a:pt x="101165" y="213932"/>
                    <a:pt x="99332" y="218331"/>
                    <a:pt x="95667" y="221996"/>
                  </a:cubicBezTo>
                  <a:cubicBezTo>
                    <a:pt x="87236" y="234825"/>
                    <a:pt x="78439" y="226028"/>
                    <a:pt x="69642" y="222363"/>
                  </a:cubicBezTo>
                  <a:cubicBezTo>
                    <a:pt x="78439" y="212100"/>
                    <a:pt x="91635" y="202570"/>
                    <a:pt x="81372" y="186075"/>
                  </a:cubicBezTo>
                  <a:cubicBezTo>
                    <a:pt x="78439" y="181677"/>
                    <a:pt x="75873" y="168848"/>
                    <a:pt x="70742" y="185709"/>
                  </a:cubicBezTo>
                  <a:cubicBezTo>
                    <a:pt x="70009" y="187908"/>
                    <a:pt x="60845" y="198538"/>
                    <a:pt x="52782" y="193406"/>
                  </a:cubicBezTo>
                  <a:cubicBezTo>
                    <a:pt x="45817" y="188641"/>
                    <a:pt x="40686" y="181310"/>
                    <a:pt x="34821" y="175079"/>
                  </a:cubicBezTo>
                  <a:cubicBezTo>
                    <a:pt x="34455" y="174346"/>
                    <a:pt x="35554" y="171047"/>
                    <a:pt x="36287" y="170681"/>
                  </a:cubicBezTo>
                  <a:cubicBezTo>
                    <a:pt x="50582" y="167015"/>
                    <a:pt x="51315" y="152720"/>
                    <a:pt x="57913" y="143190"/>
                  </a:cubicBezTo>
                  <a:cubicBezTo>
                    <a:pt x="67443" y="128895"/>
                    <a:pt x="63045" y="119732"/>
                    <a:pt x="43618" y="117899"/>
                  </a:cubicBezTo>
                  <a:cubicBezTo>
                    <a:pt x="54981" y="109102"/>
                    <a:pt x="63411" y="101038"/>
                    <a:pt x="43985" y="94441"/>
                  </a:cubicBezTo>
                  <a:cubicBezTo>
                    <a:pt x="42885" y="104337"/>
                    <a:pt x="46184" y="122298"/>
                    <a:pt x="27490" y="105070"/>
                  </a:cubicBezTo>
                  <a:cubicBezTo>
                    <a:pt x="26024" y="103604"/>
                    <a:pt x="21626" y="102871"/>
                    <a:pt x="21259" y="103238"/>
                  </a:cubicBezTo>
                  <a:cubicBezTo>
                    <a:pt x="10263" y="121565"/>
                    <a:pt x="6598" y="101772"/>
                    <a:pt x="0" y="98839"/>
                  </a:cubicBezTo>
                  <a:cubicBezTo>
                    <a:pt x="10996" y="100305"/>
                    <a:pt x="22725" y="88210"/>
                    <a:pt x="33355" y="101772"/>
                  </a:cubicBezTo>
                  <a:cubicBezTo>
                    <a:pt x="35554" y="105070"/>
                    <a:pt x="37020" y="98839"/>
                    <a:pt x="38853" y="96640"/>
                  </a:cubicBezTo>
                  <a:cubicBezTo>
                    <a:pt x="44351" y="90042"/>
                    <a:pt x="31522" y="70249"/>
                    <a:pt x="53881" y="75747"/>
                  </a:cubicBezTo>
                  <a:cubicBezTo>
                    <a:pt x="54614" y="68783"/>
                    <a:pt x="51315" y="61452"/>
                    <a:pt x="56813" y="55588"/>
                  </a:cubicBezTo>
                  <a:cubicBezTo>
                    <a:pt x="45451" y="47524"/>
                    <a:pt x="52782" y="47157"/>
                    <a:pt x="60479" y="45325"/>
                  </a:cubicBezTo>
                  <a:cubicBezTo>
                    <a:pt x="63411" y="43858"/>
                    <a:pt x="65244" y="38727"/>
                    <a:pt x="65244" y="33962"/>
                  </a:cubicBez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D6C1965B-0208-43ED-9B0A-D670C6234A36}"/>
                </a:ext>
              </a:extLst>
            </p:cNvPr>
            <p:cNvSpPr/>
            <p:nvPr/>
          </p:nvSpPr>
          <p:spPr>
            <a:xfrm>
              <a:off x="10496521" y="6878467"/>
              <a:ext cx="248167" cy="239722"/>
            </a:xfrm>
            <a:custGeom>
              <a:avLst/>
              <a:gdLst>
                <a:gd name="connsiteX0" fmla="*/ 222855 w 248167"/>
                <a:gd name="connsiteY0" fmla="*/ 77762 h 239722"/>
                <a:gd name="connsiteX1" fmla="*/ 234218 w 248167"/>
                <a:gd name="connsiteY1" fmla="*/ 81428 h 239722"/>
                <a:gd name="connsiteX2" fmla="*/ 241915 w 248167"/>
                <a:gd name="connsiteY2" fmla="*/ 90957 h 239722"/>
                <a:gd name="connsiteX3" fmla="*/ 247780 w 248167"/>
                <a:gd name="connsiteY3" fmla="*/ 96822 h 239722"/>
                <a:gd name="connsiteX4" fmla="*/ 241549 w 248167"/>
                <a:gd name="connsiteY4" fmla="*/ 125046 h 239722"/>
                <a:gd name="connsiteX5" fmla="*/ 208194 w 248167"/>
                <a:gd name="connsiteY5" fmla="*/ 137508 h 239722"/>
                <a:gd name="connsiteX6" fmla="*/ 212959 w 248167"/>
                <a:gd name="connsiteY6" fmla="*/ 118448 h 239722"/>
                <a:gd name="connsiteX7" fmla="*/ 208560 w 248167"/>
                <a:gd name="connsiteY7" fmla="*/ 137508 h 239722"/>
                <a:gd name="connsiteX8" fmla="*/ 189867 w 248167"/>
                <a:gd name="connsiteY8" fmla="*/ 146305 h 239722"/>
                <a:gd name="connsiteX9" fmla="*/ 180337 w 248167"/>
                <a:gd name="connsiteY9" fmla="*/ 156202 h 239722"/>
                <a:gd name="connsiteX10" fmla="*/ 181437 w 248167"/>
                <a:gd name="connsiteY10" fmla="*/ 173429 h 239722"/>
                <a:gd name="connsiteX11" fmla="*/ 159811 w 248167"/>
                <a:gd name="connsiteY11" fmla="*/ 159134 h 239722"/>
                <a:gd name="connsiteX12" fmla="*/ 127922 w 248167"/>
                <a:gd name="connsiteY12" fmla="*/ 169397 h 239722"/>
                <a:gd name="connsiteX13" fmla="*/ 120958 w 248167"/>
                <a:gd name="connsiteY13" fmla="*/ 189923 h 239722"/>
                <a:gd name="connsiteX14" fmla="*/ 149548 w 248167"/>
                <a:gd name="connsiteY14" fmla="*/ 229509 h 239722"/>
                <a:gd name="connsiteX15" fmla="*/ 119492 w 248167"/>
                <a:gd name="connsiteY15" fmla="*/ 224011 h 239722"/>
                <a:gd name="connsiteX16" fmla="*/ 131587 w 248167"/>
                <a:gd name="connsiteY16" fmla="*/ 233541 h 239722"/>
                <a:gd name="connsiteX17" fmla="*/ 127555 w 248167"/>
                <a:gd name="connsiteY17" fmla="*/ 238673 h 239722"/>
                <a:gd name="connsiteX18" fmla="*/ 111061 w 248167"/>
                <a:gd name="connsiteY18" fmla="*/ 232808 h 239722"/>
                <a:gd name="connsiteX19" fmla="*/ 101898 w 248167"/>
                <a:gd name="connsiteY19" fmla="*/ 228043 h 239722"/>
                <a:gd name="connsiteX20" fmla="*/ 71475 w 248167"/>
                <a:gd name="connsiteY20" fmla="*/ 200919 h 239722"/>
                <a:gd name="connsiteX21" fmla="*/ 49483 w 248167"/>
                <a:gd name="connsiteY21" fmla="*/ 184425 h 239722"/>
                <a:gd name="connsiteX22" fmla="*/ 33722 w 248167"/>
                <a:gd name="connsiteY22" fmla="*/ 164632 h 239722"/>
                <a:gd name="connsiteX23" fmla="*/ 21259 w 248167"/>
                <a:gd name="connsiteY23" fmla="*/ 140807 h 239722"/>
                <a:gd name="connsiteX24" fmla="*/ 0 w 248167"/>
                <a:gd name="connsiteY24" fmla="*/ 124679 h 239722"/>
                <a:gd name="connsiteX25" fmla="*/ 18327 w 248167"/>
                <a:gd name="connsiteY25" fmla="*/ 97189 h 239722"/>
                <a:gd name="connsiteX26" fmla="*/ 10996 w 248167"/>
                <a:gd name="connsiteY26" fmla="*/ 88758 h 239722"/>
                <a:gd name="connsiteX27" fmla="*/ 3299 w 248167"/>
                <a:gd name="connsiteY27" fmla="*/ 83260 h 239722"/>
                <a:gd name="connsiteX28" fmla="*/ 12462 w 248167"/>
                <a:gd name="connsiteY28" fmla="*/ 75563 h 239722"/>
                <a:gd name="connsiteX29" fmla="*/ 38853 w 248167"/>
                <a:gd name="connsiteY29" fmla="*/ 72631 h 239722"/>
                <a:gd name="connsiteX30" fmla="*/ 24192 w 248167"/>
                <a:gd name="connsiteY30" fmla="*/ 51005 h 239722"/>
                <a:gd name="connsiteX31" fmla="*/ 31889 w 248167"/>
                <a:gd name="connsiteY31" fmla="*/ 51005 h 239722"/>
                <a:gd name="connsiteX32" fmla="*/ 54248 w 248167"/>
                <a:gd name="connsiteY32" fmla="*/ 54670 h 239722"/>
                <a:gd name="connsiteX33" fmla="*/ 65977 w 248167"/>
                <a:gd name="connsiteY33" fmla="*/ 63101 h 239722"/>
                <a:gd name="connsiteX34" fmla="*/ 62312 w 248167"/>
                <a:gd name="connsiteY34" fmla="*/ 71531 h 239722"/>
                <a:gd name="connsiteX35" fmla="*/ 58646 w 248167"/>
                <a:gd name="connsiteY35" fmla="*/ 74830 h 239722"/>
                <a:gd name="connsiteX36" fmla="*/ 54614 w 248167"/>
                <a:gd name="connsiteY36" fmla="*/ 105253 h 239722"/>
                <a:gd name="connsiteX37" fmla="*/ 94567 w 248167"/>
                <a:gd name="connsiteY37" fmla="*/ 96822 h 239722"/>
                <a:gd name="connsiteX38" fmla="*/ 65610 w 248167"/>
                <a:gd name="connsiteY38" fmla="*/ 62734 h 239722"/>
                <a:gd name="connsiteX39" fmla="*/ 53881 w 248167"/>
                <a:gd name="connsiteY39" fmla="*/ 54670 h 239722"/>
                <a:gd name="connsiteX40" fmla="*/ 31522 w 248167"/>
                <a:gd name="connsiteY40" fmla="*/ 43674 h 239722"/>
                <a:gd name="connsiteX41" fmla="*/ 31522 w 248167"/>
                <a:gd name="connsiteY41" fmla="*/ 35977 h 239722"/>
                <a:gd name="connsiteX42" fmla="*/ 42518 w 248167"/>
                <a:gd name="connsiteY42" fmla="*/ 23148 h 239722"/>
                <a:gd name="connsiteX43" fmla="*/ 49483 w 248167"/>
                <a:gd name="connsiteY43" fmla="*/ 21315 h 239722"/>
                <a:gd name="connsiteX44" fmla="*/ 65244 w 248167"/>
                <a:gd name="connsiteY44" fmla="*/ 11785 h 239722"/>
                <a:gd name="connsiteX45" fmla="*/ 66710 w 248167"/>
                <a:gd name="connsiteY45" fmla="*/ 13251 h 239722"/>
                <a:gd name="connsiteX46" fmla="*/ 69276 w 248167"/>
                <a:gd name="connsiteY46" fmla="*/ 14351 h 239722"/>
                <a:gd name="connsiteX47" fmla="*/ 87236 w 248167"/>
                <a:gd name="connsiteY47" fmla="*/ 4455 h 239722"/>
                <a:gd name="connsiteX48" fmla="*/ 113627 w 248167"/>
                <a:gd name="connsiteY48" fmla="*/ 30112 h 239722"/>
                <a:gd name="connsiteX49" fmla="*/ 154313 w 248167"/>
                <a:gd name="connsiteY49" fmla="*/ 36343 h 239722"/>
                <a:gd name="connsiteX50" fmla="*/ 188034 w 248167"/>
                <a:gd name="connsiteY50" fmla="*/ 41841 h 239722"/>
                <a:gd name="connsiteX51" fmla="*/ 181803 w 248167"/>
                <a:gd name="connsiteY51" fmla="*/ 73730 h 239722"/>
                <a:gd name="connsiteX52" fmla="*/ 164576 w 248167"/>
                <a:gd name="connsiteY52" fmla="*/ 87659 h 239722"/>
                <a:gd name="connsiteX53" fmla="*/ 177771 w 248167"/>
                <a:gd name="connsiteY53" fmla="*/ 104886 h 239722"/>
                <a:gd name="connsiteX54" fmla="*/ 186202 w 248167"/>
                <a:gd name="connsiteY54" fmla="*/ 115882 h 239722"/>
                <a:gd name="connsiteX55" fmla="*/ 181070 w 248167"/>
                <a:gd name="connsiteY55" fmla="*/ 94256 h 239722"/>
                <a:gd name="connsiteX56" fmla="*/ 181803 w 248167"/>
                <a:gd name="connsiteY56" fmla="*/ 73730 h 239722"/>
                <a:gd name="connsiteX57" fmla="*/ 222855 w 248167"/>
                <a:gd name="connsiteY57" fmla="*/ 77762 h 23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8167" h="239722">
                  <a:moveTo>
                    <a:pt x="222855" y="77762"/>
                  </a:moveTo>
                  <a:cubicBezTo>
                    <a:pt x="226521" y="78862"/>
                    <a:pt x="230553" y="80328"/>
                    <a:pt x="234218" y="81428"/>
                  </a:cubicBezTo>
                  <a:cubicBezTo>
                    <a:pt x="234218" y="86559"/>
                    <a:pt x="237884" y="88758"/>
                    <a:pt x="241915" y="90957"/>
                  </a:cubicBezTo>
                  <a:cubicBezTo>
                    <a:pt x="244481" y="92424"/>
                    <a:pt x="249613" y="95356"/>
                    <a:pt x="247780" y="96822"/>
                  </a:cubicBezTo>
                  <a:cubicBezTo>
                    <a:pt x="236784" y="104886"/>
                    <a:pt x="244481" y="115882"/>
                    <a:pt x="241549" y="125046"/>
                  </a:cubicBezTo>
                  <a:cubicBezTo>
                    <a:pt x="235318" y="143372"/>
                    <a:pt x="222122" y="141173"/>
                    <a:pt x="208194" y="137508"/>
                  </a:cubicBezTo>
                  <a:cubicBezTo>
                    <a:pt x="205628" y="130177"/>
                    <a:pt x="211126" y="124679"/>
                    <a:pt x="212959" y="118448"/>
                  </a:cubicBezTo>
                  <a:cubicBezTo>
                    <a:pt x="208927" y="124313"/>
                    <a:pt x="205262" y="130177"/>
                    <a:pt x="208560" y="137508"/>
                  </a:cubicBezTo>
                  <a:cubicBezTo>
                    <a:pt x="206361" y="142640"/>
                    <a:pt x="196465" y="146305"/>
                    <a:pt x="189867" y="146305"/>
                  </a:cubicBezTo>
                  <a:cubicBezTo>
                    <a:pt x="184369" y="146305"/>
                    <a:pt x="178138" y="147771"/>
                    <a:pt x="180337" y="156202"/>
                  </a:cubicBezTo>
                  <a:cubicBezTo>
                    <a:pt x="181437" y="161333"/>
                    <a:pt x="185835" y="166098"/>
                    <a:pt x="181437" y="173429"/>
                  </a:cubicBezTo>
                  <a:cubicBezTo>
                    <a:pt x="173739" y="168297"/>
                    <a:pt x="169707" y="153269"/>
                    <a:pt x="159811" y="159134"/>
                  </a:cubicBezTo>
                  <a:cubicBezTo>
                    <a:pt x="149548" y="165365"/>
                    <a:pt x="138918" y="168297"/>
                    <a:pt x="127922" y="169397"/>
                  </a:cubicBezTo>
                  <a:cubicBezTo>
                    <a:pt x="110695" y="171596"/>
                    <a:pt x="115460" y="181493"/>
                    <a:pt x="120958" y="189923"/>
                  </a:cubicBezTo>
                  <a:cubicBezTo>
                    <a:pt x="129755" y="203485"/>
                    <a:pt x="139651" y="215947"/>
                    <a:pt x="149548" y="229509"/>
                  </a:cubicBezTo>
                  <a:cubicBezTo>
                    <a:pt x="137819" y="235740"/>
                    <a:pt x="133420" y="203851"/>
                    <a:pt x="119492" y="224011"/>
                  </a:cubicBezTo>
                  <a:cubicBezTo>
                    <a:pt x="124257" y="225844"/>
                    <a:pt x="130121" y="227310"/>
                    <a:pt x="131587" y="233541"/>
                  </a:cubicBezTo>
                  <a:cubicBezTo>
                    <a:pt x="132320" y="236473"/>
                    <a:pt x="130488" y="237940"/>
                    <a:pt x="127555" y="238673"/>
                  </a:cubicBezTo>
                  <a:cubicBezTo>
                    <a:pt x="120958" y="239772"/>
                    <a:pt x="113994" y="241971"/>
                    <a:pt x="111061" y="232808"/>
                  </a:cubicBezTo>
                  <a:cubicBezTo>
                    <a:pt x="109595" y="228776"/>
                    <a:pt x="105563" y="228409"/>
                    <a:pt x="101898" y="228043"/>
                  </a:cubicBezTo>
                  <a:cubicBezTo>
                    <a:pt x="85770" y="226210"/>
                    <a:pt x="72575" y="221079"/>
                    <a:pt x="71475" y="200919"/>
                  </a:cubicBezTo>
                  <a:cubicBezTo>
                    <a:pt x="71108" y="188090"/>
                    <a:pt x="59013" y="187357"/>
                    <a:pt x="49483" y="184425"/>
                  </a:cubicBezTo>
                  <a:cubicBezTo>
                    <a:pt x="40319" y="181859"/>
                    <a:pt x="21992" y="186624"/>
                    <a:pt x="33722" y="164632"/>
                  </a:cubicBezTo>
                  <a:cubicBezTo>
                    <a:pt x="37387" y="157668"/>
                    <a:pt x="19060" y="154369"/>
                    <a:pt x="21259" y="140807"/>
                  </a:cubicBezTo>
                  <a:cubicBezTo>
                    <a:pt x="23458" y="127978"/>
                    <a:pt x="9530" y="127611"/>
                    <a:pt x="0" y="124679"/>
                  </a:cubicBezTo>
                  <a:cubicBezTo>
                    <a:pt x="6598" y="115149"/>
                    <a:pt x="13195" y="106719"/>
                    <a:pt x="18327" y="97189"/>
                  </a:cubicBezTo>
                  <a:cubicBezTo>
                    <a:pt x="21259" y="92057"/>
                    <a:pt x="15395" y="90224"/>
                    <a:pt x="10996" y="88758"/>
                  </a:cubicBezTo>
                  <a:cubicBezTo>
                    <a:pt x="7697" y="87659"/>
                    <a:pt x="2199" y="88758"/>
                    <a:pt x="3299" y="83260"/>
                  </a:cubicBezTo>
                  <a:cubicBezTo>
                    <a:pt x="4032" y="78862"/>
                    <a:pt x="7331" y="75197"/>
                    <a:pt x="12462" y="75563"/>
                  </a:cubicBezTo>
                  <a:cubicBezTo>
                    <a:pt x="21259" y="76296"/>
                    <a:pt x="28590" y="68599"/>
                    <a:pt x="38853" y="72631"/>
                  </a:cubicBezTo>
                  <a:cubicBezTo>
                    <a:pt x="36654" y="61635"/>
                    <a:pt x="13195" y="68599"/>
                    <a:pt x="24192" y="51005"/>
                  </a:cubicBezTo>
                  <a:cubicBezTo>
                    <a:pt x="26757" y="45873"/>
                    <a:pt x="29323" y="56136"/>
                    <a:pt x="31889" y="51005"/>
                  </a:cubicBezTo>
                  <a:cubicBezTo>
                    <a:pt x="39953" y="47340"/>
                    <a:pt x="46917" y="52471"/>
                    <a:pt x="54248" y="54670"/>
                  </a:cubicBezTo>
                  <a:cubicBezTo>
                    <a:pt x="59013" y="56503"/>
                    <a:pt x="64144" y="57236"/>
                    <a:pt x="65977" y="63101"/>
                  </a:cubicBezTo>
                  <a:cubicBezTo>
                    <a:pt x="68176" y="67499"/>
                    <a:pt x="66710" y="70065"/>
                    <a:pt x="62312" y="71531"/>
                  </a:cubicBezTo>
                  <a:cubicBezTo>
                    <a:pt x="60845" y="71898"/>
                    <a:pt x="53515" y="68965"/>
                    <a:pt x="58646" y="74830"/>
                  </a:cubicBezTo>
                  <a:cubicBezTo>
                    <a:pt x="68176" y="85460"/>
                    <a:pt x="61212" y="93890"/>
                    <a:pt x="54614" y="105253"/>
                  </a:cubicBezTo>
                  <a:cubicBezTo>
                    <a:pt x="67810" y="93157"/>
                    <a:pt x="81005" y="98655"/>
                    <a:pt x="94567" y="96822"/>
                  </a:cubicBezTo>
                  <a:cubicBezTo>
                    <a:pt x="70375" y="97189"/>
                    <a:pt x="70375" y="78129"/>
                    <a:pt x="65610" y="62734"/>
                  </a:cubicBezTo>
                  <a:cubicBezTo>
                    <a:pt x="67443" y="51738"/>
                    <a:pt x="58280" y="56503"/>
                    <a:pt x="53881" y="54670"/>
                  </a:cubicBezTo>
                  <a:cubicBezTo>
                    <a:pt x="47283" y="49539"/>
                    <a:pt x="37753" y="49905"/>
                    <a:pt x="31522" y="43674"/>
                  </a:cubicBezTo>
                  <a:cubicBezTo>
                    <a:pt x="31522" y="41108"/>
                    <a:pt x="31522" y="38543"/>
                    <a:pt x="31522" y="35977"/>
                  </a:cubicBezTo>
                  <a:cubicBezTo>
                    <a:pt x="36287" y="32678"/>
                    <a:pt x="35188" y="24247"/>
                    <a:pt x="42518" y="23148"/>
                  </a:cubicBezTo>
                  <a:cubicBezTo>
                    <a:pt x="47650" y="26447"/>
                    <a:pt x="48750" y="26080"/>
                    <a:pt x="49483" y="21315"/>
                  </a:cubicBezTo>
                  <a:cubicBezTo>
                    <a:pt x="51315" y="12518"/>
                    <a:pt x="56080" y="8853"/>
                    <a:pt x="65244" y="11785"/>
                  </a:cubicBezTo>
                  <a:cubicBezTo>
                    <a:pt x="62678" y="12518"/>
                    <a:pt x="67810" y="11052"/>
                    <a:pt x="66710" y="13251"/>
                  </a:cubicBezTo>
                  <a:cubicBezTo>
                    <a:pt x="66343" y="13984"/>
                    <a:pt x="69276" y="15084"/>
                    <a:pt x="69276" y="14351"/>
                  </a:cubicBezTo>
                  <a:cubicBezTo>
                    <a:pt x="71842" y="-311"/>
                    <a:pt x="77340" y="-3976"/>
                    <a:pt x="87236" y="4455"/>
                  </a:cubicBezTo>
                  <a:cubicBezTo>
                    <a:pt x="96766" y="12152"/>
                    <a:pt x="113627" y="12885"/>
                    <a:pt x="113627" y="30112"/>
                  </a:cubicBezTo>
                  <a:cubicBezTo>
                    <a:pt x="127189" y="33045"/>
                    <a:pt x="140751" y="42208"/>
                    <a:pt x="154313" y="36343"/>
                  </a:cubicBezTo>
                  <a:cubicBezTo>
                    <a:pt x="167875" y="30479"/>
                    <a:pt x="179970" y="31945"/>
                    <a:pt x="188034" y="41841"/>
                  </a:cubicBezTo>
                  <a:cubicBezTo>
                    <a:pt x="196831" y="52471"/>
                    <a:pt x="189134" y="64200"/>
                    <a:pt x="181803" y="73730"/>
                  </a:cubicBezTo>
                  <a:cubicBezTo>
                    <a:pt x="174106" y="75930"/>
                    <a:pt x="165309" y="77396"/>
                    <a:pt x="164576" y="87659"/>
                  </a:cubicBezTo>
                  <a:cubicBezTo>
                    <a:pt x="163843" y="96822"/>
                    <a:pt x="167875" y="103053"/>
                    <a:pt x="177771" y="104886"/>
                  </a:cubicBezTo>
                  <a:cubicBezTo>
                    <a:pt x="183636" y="105986"/>
                    <a:pt x="184369" y="111484"/>
                    <a:pt x="186202" y="115882"/>
                  </a:cubicBezTo>
                  <a:cubicBezTo>
                    <a:pt x="196098" y="105619"/>
                    <a:pt x="189867" y="100121"/>
                    <a:pt x="181070" y="94256"/>
                  </a:cubicBezTo>
                  <a:cubicBezTo>
                    <a:pt x="167875" y="84726"/>
                    <a:pt x="168241" y="82527"/>
                    <a:pt x="181803" y="73730"/>
                  </a:cubicBezTo>
                  <a:cubicBezTo>
                    <a:pt x="194632" y="82527"/>
                    <a:pt x="208560" y="84360"/>
                    <a:pt x="222855" y="77762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8747540C-1F3F-4EE3-9AC6-1B3B680F7F69}"/>
                </a:ext>
              </a:extLst>
            </p:cNvPr>
            <p:cNvSpPr/>
            <p:nvPr/>
          </p:nvSpPr>
          <p:spPr>
            <a:xfrm>
              <a:off x="10666961" y="7055939"/>
              <a:ext cx="52415" cy="28656"/>
            </a:xfrm>
            <a:custGeom>
              <a:avLst/>
              <a:gdLst>
                <a:gd name="connsiteX0" fmla="*/ 0 w 52415"/>
                <a:gd name="connsiteY0" fmla="*/ 1455 h 28656"/>
                <a:gd name="connsiteX1" fmla="*/ 34455 w 52415"/>
                <a:gd name="connsiteY1" fmla="*/ 3288 h 28656"/>
                <a:gd name="connsiteX2" fmla="*/ 52415 w 52415"/>
                <a:gd name="connsiteY2" fmla="*/ 20148 h 28656"/>
                <a:gd name="connsiteX3" fmla="*/ 52415 w 52415"/>
                <a:gd name="connsiteY3" fmla="*/ 20148 h 28656"/>
                <a:gd name="connsiteX4" fmla="*/ 24558 w 52415"/>
                <a:gd name="connsiteY4" fmla="*/ 21614 h 28656"/>
                <a:gd name="connsiteX5" fmla="*/ 17594 w 52415"/>
                <a:gd name="connsiteY5" fmla="*/ 24547 h 28656"/>
                <a:gd name="connsiteX6" fmla="*/ 6231 w 52415"/>
                <a:gd name="connsiteY6" fmla="*/ 23447 h 28656"/>
                <a:gd name="connsiteX7" fmla="*/ 5132 w 52415"/>
                <a:gd name="connsiteY7" fmla="*/ 15017 h 28656"/>
                <a:gd name="connsiteX8" fmla="*/ 0 w 52415"/>
                <a:gd name="connsiteY8" fmla="*/ 1455 h 28656"/>
                <a:gd name="connsiteX9" fmla="*/ 0 w 52415"/>
                <a:gd name="connsiteY9" fmla="*/ 1455 h 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15" h="28656">
                  <a:moveTo>
                    <a:pt x="0" y="1455"/>
                  </a:moveTo>
                  <a:cubicBezTo>
                    <a:pt x="11363" y="2188"/>
                    <a:pt x="23092" y="-3310"/>
                    <a:pt x="34455" y="3288"/>
                  </a:cubicBezTo>
                  <a:cubicBezTo>
                    <a:pt x="42152" y="7686"/>
                    <a:pt x="51315" y="9152"/>
                    <a:pt x="52415" y="20148"/>
                  </a:cubicBezTo>
                  <a:lnTo>
                    <a:pt x="52415" y="20148"/>
                  </a:lnTo>
                  <a:cubicBezTo>
                    <a:pt x="43252" y="23447"/>
                    <a:pt x="34821" y="36642"/>
                    <a:pt x="24558" y="21614"/>
                  </a:cubicBezTo>
                  <a:cubicBezTo>
                    <a:pt x="20526" y="16116"/>
                    <a:pt x="19793" y="21981"/>
                    <a:pt x="17594" y="24547"/>
                  </a:cubicBezTo>
                  <a:cubicBezTo>
                    <a:pt x="13562" y="29678"/>
                    <a:pt x="9897" y="24913"/>
                    <a:pt x="6231" y="23447"/>
                  </a:cubicBezTo>
                  <a:cubicBezTo>
                    <a:pt x="1833" y="21614"/>
                    <a:pt x="1833" y="19049"/>
                    <a:pt x="5132" y="15017"/>
                  </a:cubicBezTo>
                  <a:cubicBezTo>
                    <a:pt x="10996" y="8052"/>
                    <a:pt x="2566" y="5853"/>
                    <a:pt x="0" y="1455"/>
                  </a:cubicBezTo>
                  <a:lnTo>
                    <a:pt x="0" y="14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75E23572-1FC9-4839-8439-B899ABDC6903}"/>
                </a:ext>
              </a:extLst>
            </p:cNvPr>
            <p:cNvSpPr/>
            <p:nvPr/>
          </p:nvSpPr>
          <p:spPr>
            <a:xfrm>
              <a:off x="10712770" y="7070814"/>
              <a:ext cx="33363" cy="38680"/>
            </a:xfrm>
            <a:custGeom>
              <a:avLst/>
              <a:gdLst>
                <a:gd name="connsiteX0" fmla="*/ 6973 w 33363"/>
                <a:gd name="connsiteY0" fmla="*/ 5640 h 38680"/>
                <a:gd name="connsiteX1" fmla="*/ 33364 w 33363"/>
                <a:gd name="connsiteY1" fmla="*/ 5640 h 38680"/>
                <a:gd name="connsiteX2" fmla="*/ 33364 w 33363"/>
                <a:gd name="connsiteY2" fmla="*/ 5640 h 38680"/>
                <a:gd name="connsiteX3" fmla="*/ 19802 w 33363"/>
                <a:gd name="connsiteY3" fmla="*/ 18103 h 38680"/>
                <a:gd name="connsiteX4" fmla="*/ 18336 w 33363"/>
                <a:gd name="connsiteY4" fmla="*/ 26533 h 38680"/>
                <a:gd name="connsiteX5" fmla="*/ 11371 w 33363"/>
                <a:gd name="connsiteY5" fmla="*/ 38262 h 38680"/>
                <a:gd name="connsiteX6" fmla="*/ 3308 w 33363"/>
                <a:gd name="connsiteY6" fmla="*/ 35330 h 38680"/>
                <a:gd name="connsiteX7" fmla="*/ 742 w 33363"/>
                <a:gd name="connsiteY7" fmla="*/ 21402 h 38680"/>
                <a:gd name="connsiteX8" fmla="*/ 6973 w 33363"/>
                <a:gd name="connsiteY8" fmla="*/ 5640 h 38680"/>
                <a:gd name="connsiteX9" fmla="*/ 6973 w 33363"/>
                <a:gd name="connsiteY9" fmla="*/ 5640 h 3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63" h="38680">
                  <a:moveTo>
                    <a:pt x="6973" y="5640"/>
                  </a:moveTo>
                  <a:cubicBezTo>
                    <a:pt x="15770" y="-7922"/>
                    <a:pt x="24567" y="7473"/>
                    <a:pt x="33364" y="5640"/>
                  </a:cubicBezTo>
                  <a:lnTo>
                    <a:pt x="33364" y="5640"/>
                  </a:lnTo>
                  <a:cubicBezTo>
                    <a:pt x="29332" y="10039"/>
                    <a:pt x="36296" y="25434"/>
                    <a:pt x="19802" y="18103"/>
                  </a:cubicBezTo>
                  <a:cubicBezTo>
                    <a:pt x="15403" y="16270"/>
                    <a:pt x="18336" y="23601"/>
                    <a:pt x="18336" y="26533"/>
                  </a:cubicBezTo>
                  <a:cubicBezTo>
                    <a:pt x="18336" y="32031"/>
                    <a:pt x="17236" y="36430"/>
                    <a:pt x="11371" y="38262"/>
                  </a:cubicBezTo>
                  <a:cubicBezTo>
                    <a:pt x="8073" y="39362"/>
                    <a:pt x="5507" y="38262"/>
                    <a:pt x="3308" y="35330"/>
                  </a:cubicBezTo>
                  <a:cubicBezTo>
                    <a:pt x="742" y="30931"/>
                    <a:pt x="-1091" y="26900"/>
                    <a:pt x="742" y="21402"/>
                  </a:cubicBezTo>
                  <a:cubicBezTo>
                    <a:pt x="2208" y="15904"/>
                    <a:pt x="11371" y="13338"/>
                    <a:pt x="6973" y="5640"/>
                  </a:cubicBezTo>
                  <a:lnTo>
                    <a:pt x="6973" y="5640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1E2ED07-FE77-4B98-BD1A-34367B2D0653}"/>
                </a:ext>
              </a:extLst>
            </p:cNvPr>
            <p:cNvSpPr/>
            <p:nvPr/>
          </p:nvSpPr>
          <p:spPr>
            <a:xfrm>
              <a:off x="10683822" y="7093681"/>
              <a:ext cx="43618" cy="38856"/>
            </a:xfrm>
            <a:custGeom>
              <a:avLst/>
              <a:gdLst>
                <a:gd name="connsiteX0" fmla="*/ 43618 w 43618"/>
                <a:gd name="connsiteY0" fmla="*/ 37387 h 38856"/>
                <a:gd name="connsiteX1" fmla="*/ 25291 w 43618"/>
                <a:gd name="connsiteY1" fmla="*/ 30422 h 38856"/>
                <a:gd name="connsiteX2" fmla="*/ 9163 w 43618"/>
                <a:gd name="connsiteY2" fmla="*/ 27124 h 38856"/>
                <a:gd name="connsiteX3" fmla="*/ 0 w 43618"/>
                <a:gd name="connsiteY3" fmla="*/ 20526 h 38856"/>
                <a:gd name="connsiteX4" fmla="*/ 4398 w 43618"/>
                <a:gd name="connsiteY4" fmla="*/ 11363 h 38856"/>
                <a:gd name="connsiteX5" fmla="*/ 13562 w 43618"/>
                <a:gd name="connsiteY5" fmla="*/ 0 h 38856"/>
                <a:gd name="connsiteX6" fmla="*/ 27490 w 43618"/>
                <a:gd name="connsiteY6" fmla="*/ 21259 h 38856"/>
                <a:gd name="connsiteX7" fmla="*/ 43618 w 43618"/>
                <a:gd name="connsiteY7" fmla="*/ 37387 h 3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18" h="38856">
                  <a:moveTo>
                    <a:pt x="43618" y="37387"/>
                  </a:moveTo>
                  <a:cubicBezTo>
                    <a:pt x="36654" y="36654"/>
                    <a:pt x="27124" y="44351"/>
                    <a:pt x="25291" y="30422"/>
                  </a:cubicBezTo>
                  <a:cubicBezTo>
                    <a:pt x="24558" y="25291"/>
                    <a:pt x="15395" y="25658"/>
                    <a:pt x="9163" y="27124"/>
                  </a:cubicBezTo>
                  <a:cubicBezTo>
                    <a:pt x="4398" y="28223"/>
                    <a:pt x="0" y="25658"/>
                    <a:pt x="0" y="20526"/>
                  </a:cubicBezTo>
                  <a:cubicBezTo>
                    <a:pt x="0" y="17227"/>
                    <a:pt x="4032" y="11363"/>
                    <a:pt x="4398" y="11363"/>
                  </a:cubicBezTo>
                  <a:cubicBezTo>
                    <a:pt x="17960" y="16494"/>
                    <a:pt x="9897" y="3665"/>
                    <a:pt x="13562" y="0"/>
                  </a:cubicBezTo>
                  <a:cubicBezTo>
                    <a:pt x="22725" y="4765"/>
                    <a:pt x="16494" y="19793"/>
                    <a:pt x="27490" y="21259"/>
                  </a:cubicBezTo>
                  <a:cubicBezTo>
                    <a:pt x="37020" y="23092"/>
                    <a:pt x="32255" y="37387"/>
                    <a:pt x="43618" y="37387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8DF8A455-A082-4757-822E-4DA8BB8AD022}"/>
                </a:ext>
              </a:extLst>
            </p:cNvPr>
            <p:cNvSpPr/>
            <p:nvPr/>
          </p:nvSpPr>
          <p:spPr>
            <a:xfrm>
              <a:off x="10633606" y="7040167"/>
              <a:ext cx="33355" cy="39954"/>
            </a:xfrm>
            <a:custGeom>
              <a:avLst/>
              <a:gdLst>
                <a:gd name="connsiteX0" fmla="*/ 33355 w 33355"/>
                <a:gd name="connsiteY0" fmla="*/ 17594 h 39954"/>
                <a:gd name="connsiteX1" fmla="*/ 24558 w 33355"/>
                <a:gd name="connsiteY1" fmla="*/ 28590 h 39954"/>
                <a:gd name="connsiteX2" fmla="*/ 23459 w 33355"/>
                <a:gd name="connsiteY2" fmla="*/ 39586 h 39954"/>
                <a:gd name="connsiteX3" fmla="*/ 11363 w 33355"/>
                <a:gd name="connsiteY3" fmla="*/ 31156 h 39954"/>
                <a:gd name="connsiteX4" fmla="*/ 0 w 33355"/>
                <a:gd name="connsiteY4" fmla="*/ 13929 h 39954"/>
                <a:gd name="connsiteX5" fmla="*/ 23825 w 33355"/>
                <a:gd name="connsiteY5" fmla="*/ 0 h 39954"/>
                <a:gd name="connsiteX6" fmla="*/ 33355 w 33355"/>
                <a:gd name="connsiteY6" fmla="*/ 17594 h 39954"/>
                <a:gd name="connsiteX7" fmla="*/ 33355 w 33355"/>
                <a:gd name="connsiteY7" fmla="*/ 17594 h 3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55" h="39954">
                  <a:moveTo>
                    <a:pt x="33355" y="17594"/>
                  </a:moveTo>
                  <a:cubicBezTo>
                    <a:pt x="29690" y="20893"/>
                    <a:pt x="20893" y="20160"/>
                    <a:pt x="24558" y="28590"/>
                  </a:cubicBezTo>
                  <a:cubicBezTo>
                    <a:pt x="26391" y="32622"/>
                    <a:pt x="32622" y="37020"/>
                    <a:pt x="23459" y="39586"/>
                  </a:cubicBezTo>
                  <a:cubicBezTo>
                    <a:pt x="17227" y="41052"/>
                    <a:pt x="12096" y="38120"/>
                    <a:pt x="11363" y="31156"/>
                  </a:cubicBezTo>
                  <a:cubicBezTo>
                    <a:pt x="10630" y="24558"/>
                    <a:pt x="7331" y="19793"/>
                    <a:pt x="0" y="13929"/>
                  </a:cubicBezTo>
                  <a:cubicBezTo>
                    <a:pt x="12462" y="15395"/>
                    <a:pt x="23459" y="18327"/>
                    <a:pt x="23825" y="0"/>
                  </a:cubicBezTo>
                  <a:cubicBezTo>
                    <a:pt x="29690" y="7698"/>
                    <a:pt x="27857" y="14662"/>
                    <a:pt x="33355" y="17594"/>
                  </a:cubicBezTo>
                  <a:lnTo>
                    <a:pt x="33355" y="17594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06DA467-E439-4531-9922-CAF0C3EDEF0D}"/>
                </a:ext>
              </a:extLst>
            </p:cNvPr>
            <p:cNvSpPr/>
            <p:nvPr/>
          </p:nvSpPr>
          <p:spPr>
            <a:xfrm>
              <a:off x="10734632" y="7043099"/>
              <a:ext cx="21820" cy="33355"/>
            </a:xfrm>
            <a:custGeom>
              <a:avLst/>
              <a:gdLst>
                <a:gd name="connsiteX0" fmla="*/ 11136 w 21820"/>
                <a:gd name="connsiteY0" fmla="*/ 33355 h 33355"/>
                <a:gd name="connsiteX1" fmla="*/ 1606 w 21820"/>
                <a:gd name="connsiteY1" fmla="*/ 8431 h 33355"/>
                <a:gd name="connsiteX2" fmla="*/ 3072 w 21820"/>
                <a:gd name="connsiteY2" fmla="*/ 1833 h 33355"/>
                <a:gd name="connsiteX3" fmla="*/ 21765 w 21820"/>
                <a:gd name="connsiteY3" fmla="*/ 0 h 33355"/>
                <a:gd name="connsiteX4" fmla="*/ 21032 w 21820"/>
                <a:gd name="connsiteY4" fmla="*/ 12096 h 33355"/>
                <a:gd name="connsiteX5" fmla="*/ 11136 w 21820"/>
                <a:gd name="connsiteY5" fmla="*/ 33355 h 33355"/>
                <a:gd name="connsiteX6" fmla="*/ 11136 w 21820"/>
                <a:gd name="connsiteY6" fmla="*/ 33355 h 3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20" h="33355">
                  <a:moveTo>
                    <a:pt x="11136" y="33355"/>
                  </a:moveTo>
                  <a:cubicBezTo>
                    <a:pt x="7837" y="25291"/>
                    <a:pt x="16267" y="12829"/>
                    <a:pt x="1606" y="8431"/>
                  </a:cubicBezTo>
                  <a:cubicBezTo>
                    <a:pt x="-227" y="8064"/>
                    <a:pt x="-1327" y="2566"/>
                    <a:pt x="3072" y="1833"/>
                  </a:cubicBezTo>
                  <a:cubicBezTo>
                    <a:pt x="9303" y="733"/>
                    <a:pt x="15534" y="733"/>
                    <a:pt x="21765" y="0"/>
                  </a:cubicBezTo>
                  <a:cubicBezTo>
                    <a:pt x="21399" y="4399"/>
                    <a:pt x="22498" y="11363"/>
                    <a:pt x="21032" y="12096"/>
                  </a:cubicBezTo>
                  <a:cubicBezTo>
                    <a:pt x="11136" y="16494"/>
                    <a:pt x="28363" y="32989"/>
                    <a:pt x="11136" y="33355"/>
                  </a:cubicBezTo>
                  <a:lnTo>
                    <a:pt x="11136" y="333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18F1AE5-FA9A-4A73-A72D-DCE4592BE706}"/>
                </a:ext>
              </a:extLst>
            </p:cNvPr>
            <p:cNvSpPr/>
            <p:nvPr/>
          </p:nvSpPr>
          <p:spPr>
            <a:xfrm>
              <a:off x="10653700" y="7111201"/>
              <a:ext cx="17660" cy="13996"/>
            </a:xfrm>
            <a:custGeom>
              <a:avLst/>
              <a:gdLst>
                <a:gd name="connsiteX0" fmla="*/ 17660 w 17660"/>
                <a:gd name="connsiteY0" fmla="*/ 5206 h 13996"/>
                <a:gd name="connsiteX1" fmla="*/ 8497 w 17660"/>
                <a:gd name="connsiteY1" fmla="*/ 13270 h 13996"/>
                <a:gd name="connsiteX2" fmla="*/ 66 w 17660"/>
                <a:gd name="connsiteY2" fmla="*/ 5206 h 13996"/>
                <a:gd name="connsiteX3" fmla="*/ 8497 w 17660"/>
                <a:gd name="connsiteY3" fmla="*/ 808 h 13996"/>
                <a:gd name="connsiteX4" fmla="*/ 17660 w 17660"/>
                <a:gd name="connsiteY4" fmla="*/ 5206 h 13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0" h="13996">
                  <a:moveTo>
                    <a:pt x="17660" y="5206"/>
                  </a:moveTo>
                  <a:cubicBezTo>
                    <a:pt x="14728" y="9605"/>
                    <a:pt x="15095" y="16202"/>
                    <a:pt x="8497" y="13270"/>
                  </a:cubicBezTo>
                  <a:cubicBezTo>
                    <a:pt x="4831" y="11437"/>
                    <a:pt x="-667" y="10704"/>
                    <a:pt x="66" y="5206"/>
                  </a:cubicBezTo>
                  <a:cubicBezTo>
                    <a:pt x="800" y="1174"/>
                    <a:pt x="4465" y="-1392"/>
                    <a:pt x="8497" y="808"/>
                  </a:cubicBezTo>
                  <a:cubicBezTo>
                    <a:pt x="11429" y="2274"/>
                    <a:pt x="16561" y="808"/>
                    <a:pt x="17660" y="5206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2F4B6DFC-D654-4D2D-9568-8A2E894D7742}"/>
                </a:ext>
              </a:extLst>
            </p:cNvPr>
            <p:cNvSpPr/>
            <p:nvPr/>
          </p:nvSpPr>
          <p:spPr>
            <a:xfrm>
              <a:off x="12140798" y="6612888"/>
              <a:ext cx="222003" cy="430285"/>
            </a:xfrm>
            <a:custGeom>
              <a:avLst/>
              <a:gdLst>
                <a:gd name="connsiteX0" fmla="*/ 20908 w 222003"/>
                <a:gd name="connsiteY0" fmla="*/ 253172 h 430285"/>
                <a:gd name="connsiteX1" fmla="*/ 20908 w 222003"/>
                <a:gd name="connsiteY1" fmla="*/ 249507 h 430285"/>
                <a:gd name="connsiteX2" fmla="*/ 48398 w 222003"/>
                <a:gd name="connsiteY2" fmla="*/ 244742 h 430285"/>
                <a:gd name="connsiteX3" fmla="*/ 65992 w 222003"/>
                <a:gd name="connsiteY3" fmla="*/ 235579 h 430285"/>
                <a:gd name="connsiteX4" fmla="*/ 90184 w 222003"/>
                <a:gd name="connsiteY4" fmla="*/ 205889 h 430285"/>
                <a:gd name="connsiteX5" fmla="*/ 93849 w 222003"/>
                <a:gd name="connsiteY5" fmla="*/ 187562 h 430285"/>
                <a:gd name="connsiteX6" fmla="*/ 108144 w 222003"/>
                <a:gd name="connsiteY6" fmla="*/ 154207 h 430285"/>
                <a:gd name="connsiteX7" fmla="*/ 115841 w 222003"/>
                <a:gd name="connsiteY7" fmla="*/ 141378 h 430285"/>
                <a:gd name="connsiteX8" fmla="*/ 119507 w 222003"/>
                <a:gd name="connsiteY8" fmla="*/ 131115 h 430285"/>
                <a:gd name="connsiteX9" fmla="*/ 125371 w 222003"/>
                <a:gd name="connsiteY9" fmla="*/ 96661 h 430285"/>
                <a:gd name="connsiteX10" fmla="*/ 106311 w 222003"/>
                <a:gd name="connsiteY10" fmla="*/ 65871 h 430285"/>
                <a:gd name="connsiteX11" fmla="*/ 88351 w 222003"/>
                <a:gd name="connsiteY11" fmla="*/ 28118 h 430285"/>
                <a:gd name="connsiteX12" fmla="*/ 76988 w 222003"/>
                <a:gd name="connsiteY12" fmla="*/ 5759 h 430285"/>
                <a:gd name="connsiteX13" fmla="*/ 108877 w 222003"/>
                <a:gd name="connsiteY13" fmla="*/ 27751 h 430285"/>
                <a:gd name="connsiteX14" fmla="*/ 143698 w 222003"/>
                <a:gd name="connsiteY14" fmla="*/ 994 h 430285"/>
                <a:gd name="connsiteX15" fmla="*/ 152862 w 222003"/>
                <a:gd name="connsiteY15" fmla="*/ 9058 h 430285"/>
                <a:gd name="connsiteX16" fmla="*/ 148463 w 222003"/>
                <a:gd name="connsiteY16" fmla="*/ 46811 h 430285"/>
                <a:gd name="connsiteX17" fmla="*/ 146630 w 222003"/>
                <a:gd name="connsiteY17" fmla="*/ 67337 h 430285"/>
                <a:gd name="connsiteX18" fmla="*/ 158726 w 222003"/>
                <a:gd name="connsiteY18" fmla="*/ 84565 h 430285"/>
                <a:gd name="connsiteX19" fmla="*/ 179252 w 222003"/>
                <a:gd name="connsiteY19" fmla="*/ 109123 h 430285"/>
                <a:gd name="connsiteX20" fmla="*/ 185850 w 222003"/>
                <a:gd name="connsiteY20" fmla="*/ 109123 h 430285"/>
                <a:gd name="connsiteX21" fmla="*/ 186950 w 222003"/>
                <a:gd name="connsiteY21" fmla="*/ 102159 h 430285"/>
                <a:gd name="connsiteX22" fmla="*/ 185117 w 222003"/>
                <a:gd name="connsiteY22" fmla="*/ 84931 h 430285"/>
                <a:gd name="connsiteX23" fmla="*/ 221404 w 222003"/>
                <a:gd name="connsiteY23" fmla="*/ 78700 h 430285"/>
                <a:gd name="connsiteX24" fmla="*/ 219572 w 222003"/>
                <a:gd name="connsiteY24" fmla="*/ 88597 h 430285"/>
                <a:gd name="connsiteX25" fmla="*/ 209675 w 222003"/>
                <a:gd name="connsiteY25" fmla="*/ 96661 h 430285"/>
                <a:gd name="connsiteX26" fmla="*/ 178153 w 222003"/>
                <a:gd name="connsiteY26" fmla="*/ 127083 h 430285"/>
                <a:gd name="connsiteX27" fmla="*/ 192081 w 222003"/>
                <a:gd name="connsiteY27" fmla="*/ 146143 h 430285"/>
                <a:gd name="connsiteX28" fmla="*/ 186217 w 222003"/>
                <a:gd name="connsiteY28" fmla="*/ 154574 h 430285"/>
                <a:gd name="connsiteX29" fmla="*/ 181818 w 222003"/>
                <a:gd name="connsiteY29" fmla="*/ 155307 h 430285"/>
                <a:gd name="connsiteX30" fmla="*/ 174121 w 222003"/>
                <a:gd name="connsiteY30" fmla="*/ 176933 h 430285"/>
                <a:gd name="connsiteX31" fmla="*/ 206010 w 222003"/>
                <a:gd name="connsiteY31" fmla="*/ 202590 h 430285"/>
                <a:gd name="connsiteX32" fmla="*/ 204910 w 222003"/>
                <a:gd name="connsiteY32" fmla="*/ 238511 h 430285"/>
                <a:gd name="connsiteX33" fmla="*/ 203077 w 222003"/>
                <a:gd name="connsiteY33" fmla="*/ 239244 h 430285"/>
                <a:gd name="connsiteX34" fmla="*/ 162025 w 222003"/>
                <a:gd name="connsiteY34" fmla="*/ 212120 h 430285"/>
                <a:gd name="connsiteX35" fmla="*/ 157627 w 222003"/>
                <a:gd name="connsiteY35" fmla="*/ 210654 h 430285"/>
                <a:gd name="connsiteX36" fmla="*/ 129403 w 222003"/>
                <a:gd name="connsiteY36" fmla="*/ 235579 h 430285"/>
                <a:gd name="connsiteX37" fmla="*/ 133802 w 222003"/>
                <a:gd name="connsiteY37" fmla="*/ 261236 h 430285"/>
                <a:gd name="connsiteX38" fmla="*/ 118040 w 222003"/>
                <a:gd name="connsiteY38" fmla="*/ 281029 h 430285"/>
                <a:gd name="connsiteX39" fmla="*/ 138933 w 222003"/>
                <a:gd name="connsiteY39" fmla="*/ 284328 h 430285"/>
                <a:gd name="connsiteX40" fmla="*/ 107777 w 222003"/>
                <a:gd name="connsiteY40" fmla="*/ 309986 h 430285"/>
                <a:gd name="connsiteX41" fmla="*/ 85052 w 222003"/>
                <a:gd name="connsiteY41" fmla="*/ 336743 h 430285"/>
                <a:gd name="connsiteX42" fmla="*/ 71123 w 222003"/>
                <a:gd name="connsiteY42" fmla="*/ 353971 h 430285"/>
                <a:gd name="connsiteX43" fmla="*/ 52430 w 222003"/>
                <a:gd name="connsiteY43" fmla="*/ 371198 h 430285"/>
                <a:gd name="connsiteX44" fmla="*/ 44366 w 222003"/>
                <a:gd name="connsiteY44" fmla="*/ 407852 h 430285"/>
                <a:gd name="connsiteX45" fmla="*/ 28238 w 222003"/>
                <a:gd name="connsiteY45" fmla="*/ 422147 h 430285"/>
                <a:gd name="connsiteX46" fmla="*/ 17609 w 222003"/>
                <a:gd name="connsiteY46" fmla="*/ 422880 h 430285"/>
                <a:gd name="connsiteX47" fmla="*/ 3680 w 222003"/>
                <a:gd name="connsiteY47" fmla="*/ 425812 h 430285"/>
                <a:gd name="connsiteX48" fmla="*/ 6246 w 222003"/>
                <a:gd name="connsiteY48" fmla="*/ 403087 h 430285"/>
                <a:gd name="connsiteX49" fmla="*/ 8079 w 222003"/>
                <a:gd name="connsiteY49" fmla="*/ 392457 h 430285"/>
                <a:gd name="connsiteX50" fmla="*/ 12844 w 222003"/>
                <a:gd name="connsiteY50" fmla="*/ 375963 h 430285"/>
                <a:gd name="connsiteX51" fmla="*/ 17242 w 222003"/>
                <a:gd name="connsiteY51" fmla="*/ 347739 h 430285"/>
                <a:gd name="connsiteX52" fmla="*/ 9545 w 222003"/>
                <a:gd name="connsiteY52" fmla="*/ 340409 h 430285"/>
                <a:gd name="connsiteX53" fmla="*/ 7712 w 222003"/>
                <a:gd name="connsiteY53" fmla="*/ 325747 h 430285"/>
                <a:gd name="connsiteX54" fmla="*/ 20541 w 222003"/>
                <a:gd name="connsiteY54" fmla="*/ 316584 h 430285"/>
                <a:gd name="connsiteX55" fmla="*/ 38502 w 222003"/>
                <a:gd name="connsiteY55" fmla="*/ 316584 h 430285"/>
                <a:gd name="connsiteX56" fmla="*/ 29338 w 222003"/>
                <a:gd name="connsiteY56" fmla="*/ 303022 h 430285"/>
                <a:gd name="connsiteX57" fmla="*/ 24573 w 222003"/>
                <a:gd name="connsiteY57" fmla="*/ 291659 h 430285"/>
                <a:gd name="connsiteX58" fmla="*/ 24573 w 222003"/>
                <a:gd name="connsiteY58" fmla="*/ 291659 h 430285"/>
                <a:gd name="connsiteX59" fmla="*/ 24940 w 222003"/>
                <a:gd name="connsiteY59" fmla="*/ 272966 h 430285"/>
                <a:gd name="connsiteX60" fmla="*/ 24573 w 222003"/>
                <a:gd name="connsiteY60" fmla="*/ 269300 h 430285"/>
                <a:gd name="connsiteX61" fmla="*/ 20908 w 222003"/>
                <a:gd name="connsiteY61" fmla="*/ 253172 h 43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2003" h="430285">
                  <a:moveTo>
                    <a:pt x="20908" y="253172"/>
                  </a:moveTo>
                  <a:cubicBezTo>
                    <a:pt x="20908" y="252073"/>
                    <a:pt x="20908" y="250607"/>
                    <a:pt x="20908" y="249507"/>
                  </a:cubicBezTo>
                  <a:cubicBezTo>
                    <a:pt x="28605" y="239977"/>
                    <a:pt x="40701" y="241810"/>
                    <a:pt x="48398" y="244742"/>
                  </a:cubicBezTo>
                  <a:cubicBezTo>
                    <a:pt x="60127" y="248774"/>
                    <a:pt x="63060" y="243643"/>
                    <a:pt x="65992" y="235579"/>
                  </a:cubicBezTo>
                  <a:cubicBezTo>
                    <a:pt x="70757" y="223116"/>
                    <a:pt x="72590" y="209555"/>
                    <a:pt x="90184" y="205889"/>
                  </a:cubicBezTo>
                  <a:cubicBezTo>
                    <a:pt x="96048" y="204789"/>
                    <a:pt x="96781" y="194893"/>
                    <a:pt x="93849" y="187562"/>
                  </a:cubicBezTo>
                  <a:cubicBezTo>
                    <a:pt x="87251" y="171801"/>
                    <a:pt x="94215" y="160805"/>
                    <a:pt x="108144" y="154207"/>
                  </a:cubicBezTo>
                  <a:cubicBezTo>
                    <a:pt x="114375" y="151275"/>
                    <a:pt x="116208" y="147976"/>
                    <a:pt x="115841" y="141378"/>
                  </a:cubicBezTo>
                  <a:cubicBezTo>
                    <a:pt x="115475" y="137713"/>
                    <a:pt x="116574" y="132948"/>
                    <a:pt x="119507" y="131115"/>
                  </a:cubicBezTo>
                  <a:cubicBezTo>
                    <a:pt x="134535" y="121585"/>
                    <a:pt x="128303" y="108390"/>
                    <a:pt x="125371" y="96661"/>
                  </a:cubicBezTo>
                  <a:cubicBezTo>
                    <a:pt x="122439" y="84565"/>
                    <a:pt x="117307" y="74302"/>
                    <a:pt x="106311" y="65871"/>
                  </a:cubicBezTo>
                  <a:cubicBezTo>
                    <a:pt x="94948" y="57074"/>
                    <a:pt x="87984" y="43879"/>
                    <a:pt x="88351" y="28118"/>
                  </a:cubicBezTo>
                  <a:cubicBezTo>
                    <a:pt x="77721" y="24086"/>
                    <a:pt x="75889" y="15656"/>
                    <a:pt x="76988" y="5759"/>
                  </a:cubicBezTo>
                  <a:cubicBezTo>
                    <a:pt x="88351" y="10157"/>
                    <a:pt x="105578" y="2827"/>
                    <a:pt x="108877" y="27751"/>
                  </a:cubicBezTo>
                  <a:cubicBezTo>
                    <a:pt x="115841" y="7592"/>
                    <a:pt x="134535" y="12357"/>
                    <a:pt x="143698" y="994"/>
                  </a:cubicBezTo>
                  <a:cubicBezTo>
                    <a:pt x="146630" y="-2671"/>
                    <a:pt x="153228" y="4659"/>
                    <a:pt x="152862" y="9058"/>
                  </a:cubicBezTo>
                  <a:cubicBezTo>
                    <a:pt x="151762" y="21520"/>
                    <a:pt x="157260" y="35082"/>
                    <a:pt x="148463" y="46811"/>
                  </a:cubicBezTo>
                  <a:cubicBezTo>
                    <a:pt x="136734" y="57441"/>
                    <a:pt x="138933" y="55975"/>
                    <a:pt x="146630" y="67337"/>
                  </a:cubicBezTo>
                  <a:cubicBezTo>
                    <a:pt x="150296" y="73202"/>
                    <a:pt x="153228" y="82732"/>
                    <a:pt x="158726" y="84565"/>
                  </a:cubicBezTo>
                  <a:cubicBezTo>
                    <a:pt x="171189" y="88963"/>
                    <a:pt x="179252" y="94095"/>
                    <a:pt x="179252" y="109123"/>
                  </a:cubicBezTo>
                  <a:cubicBezTo>
                    <a:pt x="179252" y="113888"/>
                    <a:pt x="183651" y="110589"/>
                    <a:pt x="185850" y="109123"/>
                  </a:cubicBezTo>
                  <a:cubicBezTo>
                    <a:pt x="188416" y="107290"/>
                    <a:pt x="192448" y="106924"/>
                    <a:pt x="186950" y="102159"/>
                  </a:cubicBezTo>
                  <a:cubicBezTo>
                    <a:pt x="183651" y="99226"/>
                    <a:pt x="184017" y="85298"/>
                    <a:pt x="185117" y="84931"/>
                  </a:cubicBezTo>
                  <a:cubicBezTo>
                    <a:pt x="196846" y="81999"/>
                    <a:pt x="209309" y="80533"/>
                    <a:pt x="221404" y="78700"/>
                  </a:cubicBezTo>
                  <a:cubicBezTo>
                    <a:pt x="221771" y="82366"/>
                    <a:pt x="223237" y="86031"/>
                    <a:pt x="219572" y="88597"/>
                  </a:cubicBezTo>
                  <a:cubicBezTo>
                    <a:pt x="215906" y="91162"/>
                    <a:pt x="210408" y="91529"/>
                    <a:pt x="209675" y="96661"/>
                  </a:cubicBezTo>
                  <a:cubicBezTo>
                    <a:pt x="207842" y="114987"/>
                    <a:pt x="207842" y="134047"/>
                    <a:pt x="178153" y="127083"/>
                  </a:cubicBezTo>
                  <a:cubicBezTo>
                    <a:pt x="184384" y="135147"/>
                    <a:pt x="189149" y="140279"/>
                    <a:pt x="192081" y="146143"/>
                  </a:cubicBezTo>
                  <a:cubicBezTo>
                    <a:pt x="193547" y="149442"/>
                    <a:pt x="201245" y="161171"/>
                    <a:pt x="186217" y="154574"/>
                  </a:cubicBezTo>
                  <a:cubicBezTo>
                    <a:pt x="184384" y="153840"/>
                    <a:pt x="181452" y="153840"/>
                    <a:pt x="181818" y="155307"/>
                  </a:cubicBezTo>
                  <a:cubicBezTo>
                    <a:pt x="187316" y="165570"/>
                    <a:pt x="175587" y="169602"/>
                    <a:pt x="174121" y="176933"/>
                  </a:cubicBezTo>
                  <a:cubicBezTo>
                    <a:pt x="169356" y="204423"/>
                    <a:pt x="178519" y="211754"/>
                    <a:pt x="206010" y="202590"/>
                  </a:cubicBezTo>
                  <a:cubicBezTo>
                    <a:pt x="199045" y="214686"/>
                    <a:pt x="207476" y="226782"/>
                    <a:pt x="204910" y="238511"/>
                  </a:cubicBezTo>
                  <a:cubicBezTo>
                    <a:pt x="204177" y="238877"/>
                    <a:pt x="203077" y="239244"/>
                    <a:pt x="203077" y="239244"/>
                  </a:cubicBezTo>
                  <a:cubicBezTo>
                    <a:pt x="195014" y="222017"/>
                    <a:pt x="168989" y="231180"/>
                    <a:pt x="162025" y="212120"/>
                  </a:cubicBezTo>
                  <a:cubicBezTo>
                    <a:pt x="161659" y="211021"/>
                    <a:pt x="157627" y="210654"/>
                    <a:pt x="157627" y="210654"/>
                  </a:cubicBezTo>
                  <a:cubicBezTo>
                    <a:pt x="152862" y="224582"/>
                    <a:pt x="136367" y="224582"/>
                    <a:pt x="129403" y="235579"/>
                  </a:cubicBezTo>
                  <a:cubicBezTo>
                    <a:pt x="123172" y="245475"/>
                    <a:pt x="126837" y="253539"/>
                    <a:pt x="133802" y="261236"/>
                  </a:cubicBezTo>
                  <a:cubicBezTo>
                    <a:pt x="136367" y="273699"/>
                    <a:pt x="128670" y="278830"/>
                    <a:pt x="118040" y="281029"/>
                  </a:cubicBezTo>
                  <a:cubicBezTo>
                    <a:pt x="123905" y="292026"/>
                    <a:pt x="130136" y="278830"/>
                    <a:pt x="138933" y="284328"/>
                  </a:cubicBezTo>
                  <a:cubicBezTo>
                    <a:pt x="125738" y="291292"/>
                    <a:pt x="113642" y="297524"/>
                    <a:pt x="107777" y="309986"/>
                  </a:cubicBezTo>
                  <a:cubicBezTo>
                    <a:pt x="94215" y="314018"/>
                    <a:pt x="86885" y="322815"/>
                    <a:pt x="85052" y="336743"/>
                  </a:cubicBezTo>
                  <a:cubicBezTo>
                    <a:pt x="87618" y="348473"/>
                    <a:pt x="79554" y="353238"/>
                    <a:pt x="71123" y="353971"/>
                  </a:cubicBezTo>
                  <a:cubicBezTo>
                    <a:pt x="59028" y="354704"/>
                    <a:pt x="54263" y="362034"/>
                    <a:pt x="52430" y="371198"/>
                  </a:cubicBezTo>
                  <a:cubicBezTo>
                    <a:pt x="50231" y="383294"/>
                    <a:pt x="30804" y="391724"/>
                    <a:pt x="44366" y="407852"/>
                  </a:cubicBezTo>
                  <a:cubicBezTo>
                    <a:pt x="45099" y="408585"/>
                    <a:pt x="39235" y="423613"/>
                    <a:pt x="28238" y="422147"/>
                  </a:cubicBezTo>
                  <a:cubicBezTo>
                    <a:pt x="24573" y="421780"/>
                    <a:pt x="21274" y="421047"/>
                    <a:pt x="17609" y="422880"/>
                  </a:cubicBezTo>
                  <a:cubicBezTo>
                    <a:pt x="13210" y="425079"/>
                    <a:pt x="9178" y="436442"/>
                    <a:pt x="3680" y="425812"/>
                  </a:cubicBezTo>
                  <a:cubicBezTo>
                    <a:pt x="382" y="418848"/>
                    <a:pt x="-3650" y="408951"/>
                    <a:pt x="6246" y="403087"/>
                  </a:cubicBezTo>
                  <a:cubicBezTo>
                    <a:pt x="12844" y="399055"/>
                    <a:pt x="12477" y="398322"/>
                    <a:pt x="8079" y="392457"/>
                  </a:cubicBezTo>
                  <a:cubicBezTo>
                    <a:pt x="5880" y="389525"/>
                    <a:pt x="9178" y="378895"/>
                    <a:pt x="12844" y="375963"/>
                  </a:cubicBezTo>
                  <a:cubicBezTo>
                    <a:pt x="24207" y="367166"/>
                    <a:pt x="22007" y="358002"/>
                    <a:pt x="17242" y="347739"/>
                  </a:cubicBezTo>
                  <a:cubicBezTo>
                    <a:pt x="15776" y="344441"/>
                    <a:pt x="12111" y="342608"/>
                    <a:pt x="9545" y="340409"/>
                  </a:cubicBezTo>
                  <a:cubicBezTo>
                    <a:pt x="8812" y="335644"/>
                    <a:pt x="8445" y="330512"/>
                    <a:pt x="7712" y="325747"/>
                  </a:cubicBezTo>
                  <a:cubicBezTo>
                    <a:pt x="6613" y="315118"/>
                    <a:pt x="8812" y="308520"/>
                    <a:pt x="20541" y="316584"/>
                  </a:cubicBezTo>
                  <a:cubicBezTo>
                    <a:pt x="27139" y="320982"/>
                    <a:pt x="34836" y="322082"/>
                    <a:pt x="38502" y="316584"/>
                  </a:cubicBezTo>
                  <a:cubicBezTo>
                    <a:pt x="42900" y="309619"/>
                    <a:pt x="34470" y="306321"/>
                    <a:pt x="29338" y="303022"/>
                  </a:cubicBezTo>
                  <a:cubicBezTo>
                    <a:pt x="24573" y="300456"/>
                    <a:pt x="24940" y="295691"/>
                    <a:pt x="24573" y="291659"/>
                  </a:cubicBezTo>
                  <a:cubicBezTo>
                    <a:pt x="24573" y="291659"/>
                    <a:pt x="24573" y="291659"/>
                    <a:pt x="24573" y="291659"/>
                  </a:cubicBezTo>
                  <a:cubicBezTo>
                    <a:pt x="28238" y="285428"/>
                    <a:pt x="31537" y="279197"/>
                    <a:pt x="24940" y="272966"/>
                  </a:cubicBezTo>
                  <a:cubicBezTo>
                    <a:pt x="24940" y="271866"/>
                    <a:pt x="24573" y="270400"/>
                    <a:pt x="24573" y="269300"/>
                  </a:cubicBezTo>
                  <a:cubicBezTo>
                    <a:pt x="25306" y="262703"/>
                    <a:pt x="17975" y="259037"/>
                    <a:pt x="20908" y="253172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378D848A-9CB8-41E2-B14A-E6BA0DD3E7C8}"/>
                </a:ext>
              </a:extLst>
            </p:cNvPr>
            <p:cNvSpPr/>
            <p:nvPr/>
          </p:nvSpPr>
          <p:spPr>
            <a:xfrm>
              <a:off x="12262387" y="6847734"/>
              <a:ext cx="38824" cy="25913"/>
            </a:xfrm>
            <a:custGeom>
              <a:avLst/>
              <a:gdLst>
                <a:gd name="connsiteX0" fmla="*/ 11847 w 38824"/>
                <a:gd name="connsiteY0" fmla="*/ 25658 h 25913"/>
                <a:gd name="connsiteX1" fmla="*/ 484 w 38824"/>
                <a:gd name="connsiteY1" fmla="*/ 17227 h 25913"/>
                <a:gd name="connsiteX2" fmla="*/ 7815 w 38824"/>
                <a:gd name="connsiteY2" fmla="*/ 0 h 25913"/>
                <a:gd name="connsiteX3" fmla="*/ 7815 w 38824"/>
                <a:gd name="connsiteY3" fmla="*/ 0 h 25913"/>
                <a:gd name="connsiteX4" fmla="*/ 31273 w 38824"/>
                <a:gd name="connsiteY4" fmla="*/ 3666 h 25913"/>
                <a:gd name="connsiteX5" fmla="*/ 38604 w 38824"/>
                <a:gd name="connsiteY5" fmla="*/ 17961 h 25913"/>
                <a:gd name="connsiteX6" fmla="*/ 11847 w 38824"/>
                <a:gd name="connsiteY6" fmla="*/ 25658 h 2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4" h="25913">
                  <a:moveTo>
                    <a:pt x="11847" y="25658"/>
                  </a:moveTo>
                  <a:cubicBezTo>
                    <a:pt x="6348" y="25291"/>
                    <a:pt x="484" y="25291"/>
                    <a:pt x="484" y="17227"/>
                  </a:cubicBezTo>
                  <a:cubicBezTo>
                    <a:pt x="484" y="10630"/>
                    <a:pt x="-2815" y="2199"/>
                    <a:pt x="7815" y="0"/>
                  </a:cubicBezTo>
                  <a:cubicBezTo>
                    <a:pt x="7815" y="0"/>
                    <a:pt x="7815" y="0"/>
                    <a:pt x="7815" y="0"/>
                  </a:cubicBezTo>
                  <a:cubicBezTo>
                    <a:pt x="15145" y="4399"/>
                    <a:pt x="22843" y="6964"/>
                    <a:pt x="31273" y="3666"/>
                  </a:cubicBezTo>
                  <a:cubicBezTo>
                    <a:pt x="33839" y="8431"/>
                    <a:pt x="40070" y="16128"/>
                    <a:pt x="38604" y="17961"/>
                  </a:cubicBezTo>
                  <a:cubicBezTo>
                    <a:pt x="32006" y="26024"/>
                    <a:pt x="21743" y="26391"/>
                    <a:pt x="11847" y="25658"/>
                  </a:cubicBezTo>
                  <a:close/>
                </a:path>
              </a:pathLst>
            </a:custGeom>
            <a:solidFill>
              <a:srgbClr val="CEAE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1FC121E6-C350-4A9E-87A7-46DBFC0BA9C9}"/>
                </a:ext>
              </a:extLst>
            </p:cNvPr>
            <p:cNvSpPr/>
            <p:nvPr/>
          </p:nvSpPr>
          <p:spPr>
            <a:xfrm>
              <a:off x="12223762" y="6921994"/>
              <a:ext cx="24537" cy="27666"/>
            </a:xfrm>
            <a:custGeom>
              <a:avLst/>
              <a:gdLst>
                <a:gd name="connsiteX0" fmla="*/ 1721 w 24537"/>
                <a:gd name="connsiteY0" fmla="*/ 26904 h 27666"/>
                <a:gd name="connsiteX1" fmla="*/ 24447 w 24537"/>
                <a:gd name="connsiteY1" fmla="*/ 147 h 27666"/>
                <a:gd name="connsiteX2" fmla="*/ 1721 w 24537"/>
                <a:gd name="connsiteY2" fmla="*/ 26904 h 27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7" h="27666">
                  <a:moveTo>
                    <a:pt x="1721" y="26904"/>
                  </a:moveTo>
                  <a:cubicBezTo>
                    <a:pt x="-3777" y="8211"/>
                    <a:pt x="3921" y="-1319"/>
                    <a:pt x="24447" y="147"/>
                  </a:cubicBezTo>
                  <a:cubicBezTo>
                    <a:pt x="24813" y="15908"/>
                    <a:pt x="25180" y="31303"/>
                    <a:pt x="1721" y="26904"/>
                  </a:cubicBezTo>
                  <a:close/>
                </a:path>
              </a:pathLst>
            </a:custGeom>
            <a:solidFill>
              <a:srgbClr val="D5BD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C64D2B0-3BC3-4E40-BA5A-2245E2057BCE}"/>
                </a:ext>
              </a:extLst>
            </p:cNvPr>
            <p:cNvSpPr/>
            <p:nvPr/>
          </p:nvSpPr>
          <p:spPr>
            <a:xfrm>
              <a:off x="12143423" y="6951831"/>
              <a:ext cx="16816" cy="17531"/>
            </a:xfrm>
            <a:custGeom>
              <a:avLst/>
              <a:gdLst>
                <a:gd name="connsiteX0" fmla="*/ 6920 w 16816"/>
                <a:gd name="connsiteY0" fmla="*/ 733 h 17531"/>
                <a:gd name="connsiteX1" fmla="*/ 16817 w 16816"/>
                <a:gd name="connsiteY1" fmla="*/ 0 h 17531"/>
                <a:gd name="connsiteX2" fmla="*/ 14251 w 16816"/>
                <a:gd name="connsiteY2" fmla="*/ 8064 h 17531"/>
                <a:gd name="connsiteX3" fmla="*/ 9119 w 16816"/>
                <a:gd name="connsiteY3" fmla="*/ 9530 h 17531"/>
                <a:gd name="connsiteX4" fmla="*/ 3621 w 16816"/>
                <a:gd name="connsiteY4" fmla="*/ 16861 h 17531"/>
                <a:gd name="connsiteX5" fmla="*/ 2155 w 16816"/>
                <a:gd name="connsiteY5" fmla="*/ 6231 h 17531"/>
                <a:gd name="connsiteX6" fmla="*/ 6920 w 16816"/>
                <a:gd name="connsiteY6" fmla="*/ 733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16" h="17531">
                  <a:moveTo>
                    <a:pt x="6920" y="733"/>
                  </a:moveTo>
                  <a:cubicBezTo>
                    <a:pt x="10219" y="367"/>
                    <a:pt x="13518" y="367"/>
                    <a:pt x="16817" y="0"/>
                  </a:cubicBezTo>
                  <a:cubicBezTo>
                    <a:pt x="16084" y="2566"/>
                    <a:pt x="14984" y="5498"/>
                    <a:pt x="14251" y="8064"/>
                  </a:cubicBezTo>
                  <a:cubicBezTo>
                    <a:pt x="12418" y="8430"/>
                    <a:pt x="10952" y="9163"/>
                    <a:pt x="9119" y="9530"/>
                  </a:cubicBezTo>
                  <a:cubicBezTo>
                    <a:pt x="4721" y="10263"/>
                    <a:pt x="12052" y="20160"/>
                    <a:pt x="3621" y="16861"/>
                  </a:cubicBezTo>
                  <a:cubicBezTo>
                    <a:pt x="-1510" y="15028"/>
                    <a:pt x="-411" y="9896"/>
                    <a:pt x="2155" y="6231"/>
                  </a:cubicBezTo>
                  <a:cubicBezTo>
                    <a:pt x="3988" y="4399"/>
                    <a:pt x="5454" y="2566"/>
                    <a:pt x="6920" y="733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82795AE9-EA5C-4514-AF91-B9C4E7C21844}"/>
                </a:ext>
              </a:extLst>
            </p:cNvPr>
            <p:cNvSpPr/>
            <p:nvPr/>
          </p:nvSpPr>
          <p:spPr>
            <a:xfrm>
              <a:off x="12270201" y="6845091"/>
              <a:ext cx="23458" cy="11641"/>
            </a:xfrm>
            <a:custGeom>
              <a:avLst/>
              <a:gdLst>
                <a:gd name="connsiteX0" fmla="*/ 23458 w 23458"/>
                <a:gd name="connsiteY0" fmla="*/ 6309 h 11641"/>
                <a:gd name="connsiteX1" fmla="*/ 0 w 23458"/>
                <a:gd name="connsiteY1" fmla="*/ 2643 h 11641"/>
                <a:gd name="connsiteX2" fmla="*/ 23458 w 23458"/>
                <a:gd name="connsiteY2" fmla="*/ 6309 h 1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58" h="11641">
                  <a:moveTo>
                    <a:pt x="23458" y="6309"/>
                  </a:moveTo>
                  <a:cubicBezTo>
                    <a:pt x="15028" y="7775"/>
                    <a:pt x="5498" y="19504"/>
                    <a:pt x="0" y="2643"/>
                  </a:cubicBezTo>
                  <a:cubicBezTo>
                    <a:pt x="9163" y="-5787"/>
                    <a:pt x="15028" y="8874"/>
                    <a:pt x="23458" y="6309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DA60704C-2531-489C-BA65-BED60A454E9C}"/>
                </a:ext>
              </a:extLst>
            </p:cNvPr>
            <p:cNvSpPr/>
            <p:nvPr/>
          </p:nvSpPr>
          <p:spPr>
            <a:xfrm>
              <a:off x="11966134" y="6149480"/>
              <a:ext cx="497237" cy="410765"/>
            </a:xfrm>
            <a:custGeom>
              <a:avLst/>
              <a:gdLst>
                <a:gd name="connsiteX0" fmla="*/ 488437 w 497237"/>
                <a:gd name="connsiteY0" fmla="*/ 216988 h 410765"/>
                <a:gd name="connsiteX1" fmla="*/ 473408 w 497237"/>
                <a:gd name="connsiteY1" fmla="*/ 243013 h 410765"/>
                <a:gd name="connsiteX2" fmla="*/ 462412 w 497237"/>
                <a:gd name="connsiteY2" fmla="*/ 241180 h 410765"/>
                <a:gd name="connsiteX3" fmla="*/ 452882 w 497237"/>
                <a:gd name="connsiteY3" fmla="*/ 240447 h 410765"/>
                <a:gd name="connsiteX4" fmla="*/ 433822 w 497237"/>
                <a:gd name="connsiteY4" fmla="*/ 226885 h 410765"/>
                <a:gd name="connsiteX5" fmla="*/ 456181 w 497237"/>
                <a:gd name="connsiteY5" fmla="*/ 238614 h 410765"/>
                <a:gd name="connsiteX6" fmla="*/ 449217 w 497237"/>
                <a:gd name="connsiteY6" fmla="*/ 267204 h 410765"/>
                <a:gd name="connsiteX7" fmla="*/ 436388 w 497237"/>
                <a:gd name="connsiteY7" fmla="*/ 274168 h 410765"/>
                <a:gd name="connsiteX8" fmla="*/ 400467 w 497237"/>
                <a:gd name="connsiteY8" fmla="*/ 280766 h 410765"/>
                <a:gd name="connsiteX9" fmla="*/ 412930 w 497237"/>
                <a:gd name="connsiteY9" fmla="*/ 288097 h 410765"/>
                <a:gd name="connsiteX10" fmla="*/ 434189 w 497237"/>
                <a:gd name="connsiteY10" fmla="*/ 299093 h 410765"/>
                <a:gd name="connsiteX11" fmla="*/ 427958 w 497237"/>
                <a:gd name="connsiteY11" fmla="*/ 326583 h 410765"/>
                <a:gd name="connsiteX12" fmla="*/ 408898 w 497237"/>
                <a:gd name="connsiteY12" fmla="*/ 359205 h 410765"/>
                <a:gd name="connsiteX13" fmla="*/ 404866 w 497237"/>
                <a:gd name="connsiteY13" fmla="*/ 363237 h 410765"/>
                <a:gd name="connsiteX14" fmla="*/ 383240 w 497237"/>
                <a:gd name="connsiteY14" fmla="*/ 342345 h 410765"/>
                <a:gd name="connsiteX15" fmla="*/ 376276 w 497237"/>
                <a:gd name="connsiteY15" fmla="*/ 325851 h 410765"/>
                <a:gd name="connsiteX16" fmla="*/ 334124 w 497237"/>
                <a:gd name="connsiteY16" fmla="*/ 332815 h 410765"/>
                <a:gd name="connsiteX17" fmla="*/ 315430 w 497237"/>
                <a:gd name="connsiteY17" fmla="*/ 325117 h 410765"/>
                <a:gd name="connsiteX18" fmla="*/ 282808 w 497237"/>
                <a:gd name="connsiteY18" fmla="*/ 334647 h 410765"/>
                <a:gd name="connsiteX19" fmla="*/ 250186 w 497237"/>
                <a:gd name="connsiteY19" fmla="*/ 340145 h 410765"/>
                <a:gd name="connsiteX20" fmla="*/ 237358 w 497237"/>
                <a:gd name="connsiteY20" fmla="*/ 333548 h 410765"/>
                <a:gd name="connsiteX21" fmla="*/ 236258 w 497237"/>
                <a:gd name="connsiteY21" fmla="*/ 336480 h 410765"/>
                <a:gd name="connsiteX22" fmla="*/ 245421 w 497237"/>
                <a:gd name="connsiteY22" fmla="*/ 354074 h 410765"/>
                <a:gd name="connsiteX23" fmla="*/ 206935 w 497237"/>
                <a:gd name="connsiteY23" fmla="*/ 368003 h 410765"/>
                <a:gd name="connsiteX24" fmla="*/ 188608 w 497237"/>
                <a:gd name="connsiteY24" fmla="*/ 365803 h 410765"/>
                <a:gd name="connsiteX25" fmla="*/ 175413 w 497237"/>
                <a:gd name="connsiteY25" fmla="*/ 381931 h 410765"/>
                <a:gd name="connsiteX26" fmla="*/ 190807 w 497237"/>
                <a:gd name="connsiteY26" fmla="*/ 400991 h 410765"/>
                <a:gd name="connsiteX27" fmla="*/ 186775 w 497237"/>
                <a:gd name="connsiteY27" fmla="*/ 408322 h 410765"/>
                <a:gd name="connsiteX28" fmla="*/ 144623 w 497237"/>
                <a:gd name="connsiteY28" fmla="*/ 396959 h 410765"/>
                <a:gd name="connsiteX29" fmla="*/ 110169 w 497237"/>
                <a:gd name="connsiteY29" fmla="*/ 383397 h 410765"/>
                <a:gd name="connsiteX30" fmla="*/ 107969 w 497237"/>
                <a:gd name="connsiteY30" fmla="*/ 385963 h 410765"/>
                <a:gd name="connsiteX31" fmla="*/ 95874 w 497237"/>
                <a:gd name="connsiteY31" fmla="*/ 396592 h 410765"/>
                <a:gd name="connsiteX32" fmla="*/ 87810 w 497237"/>
                <a:gd name="connsiteY32" fmla="*/ 378999 h 410765"/>
                <a:gd name="connsiteX33" fmla="*/ 87443 w 497237"/>
                <a:gd name="connsiteY33" fmla="*/ 371668 h 410765"/>
                <a:gd name="connsiteX34" fmla="*/ 131061 w 497237"/>
                <a:gd name="connsiteY34" fmla="*/ 328050 h 410765"/>
                <a:gd name="connsiteX35" fmla="*/ 139492 w 497237"/>
                <a:gd name="connsiteY35" fmla="*/ 319253 h 410765"/>
                <a:gd name="connsiteX36" fmla="*/ 144623 w 497237"/>
                <a:gd name="connsiteY36" fmla="*/ 311556 h 410765"/>
                <a:gd name="connsiteX37" fmla="*/ 177978 w 497237"/>
                <a:gd name="connsiteY37" fmla="*/ 277834 h 410765"/>
                <a:gd name="connsiteX38" fmla="*/ 189341 w 497237"/>
                <a:gd name="connsiteY38" fmla="*/ 274535 h 410765"/>
                <a:gd name="connsiteX39" fmla="*/ 202903 w 497237"/>
                <a:gd name="connsiteY39" fmla="*/ 282599 h 410765"/>
                <a:gd name="connsiteX40" fmla="*/ 200704 w 497237"/>
                <a:gd name="connsiteY40" fmla="*/ 261340 h 410765"/>
                <a:gd name="connsiteX41" fmla="*/ 219764 w 497237"/>
                <a:gd name="connsiteY41" fmla="*/ 236415 h 410765"/>
                <a:gd name="connsiteX42" fmla="*/ 203636 w 497237"/>
                <a:gd name="connsiteY42" fmla="*/ 250710 h 410765"/>
                <a:gd name="connsiteX43" fmla="*/ 184943 w 497237"/>
                <a:gd name="connsiteY43" fmla="*/ 235315 h 410765"/>
                <a:gd name="connsiteX44" fmla="*/ 171747 w 497237"/>
                <a:gd name="connsiteY44" fmla="*/ 233116 h 410765"/>
                <a:gd name="connsiteX45" fmla="*/ 152321 w 497237"/>
                <a:gd name="connsiteY45" fmla="*/ 222853 h 410765"/>
                <a:gd name="connsiteX46" fmla="*/ 141691 w 497237"/>
                <a:gd name="connsiteY46" fmla="*/ 219554 h 410765"/>
                <a:gd name="connsiteX47" fmla="*/ 109069 w 497237"/>
                <a:gd name="connsiteY47" fmla="*/ 216988 h 410765"/>
                <a:gd name="connsiteX48" fmla="*/ 90009 w 497237"/>
                <a:gd name="connsiteY48" fmla="*/ 201227 h 410765"/>
                <a:gd name="connsiteX49" fmla="*/ 83778 w 497237"/>
                <a:gd name="connsiteY49" fmla="*/ 181801 h 410765"/>
                <a:gd name="connsiteX50" fmla="*/ 82312 w 497237"/>
                <a:gd name="connsiteY50" fmla="*/ 171904 h 410765"/>
                <a:gd name="connsiteX51" fmla="*/ 73881 w 497237"/>
                <a:gd name="connsiteY51" fmla="*/ 174104 h 410765"/>
                <a:gd name="connsiteX52" fmla="*/ 23666 w 497237"/>
                <a:gd name="connsiteY52" fmla="*/ 230184 h 410765"/>
                <a:gd name="connsiteX53" fmla="*/ 18901 w 497237"/>
                <a:gd name="connsiteY53" fmla="*/ 240080 h 410765"/>
                <a:gd name="connsiteX54" fmla="*/ 574 w 497237"/>
                <a:gd name="connsiteY54" fmla="*/ 224686 h 410765"/>
                <a:gd name="connsiteX55" fmla="*/ 9371 w 497237"/>
                <a:gd name="connsiteY55" fmla="*/ 208558 h 410765"/>
                <a:gd name="connsiteX56" fmla="*/ 20000 w 497237"/>
                <a:gd name="connsiteY56" fmla="*/ 162741 h 410765"/>
                <a:gd name="connsiteX57" fmla="*/ 22566 w 497237"/>
                <a:gd name="connsiteY57" fmla="*/ 119123 h 410765"/>
                <a:gd name="connsiteX58" fmla="*/ 35761 w 497237"/>
                <a:gd name="connsiteY58" fmla="*/ 113991 h 410765"/>
                <a:gd name="connsiteX59" fmla="*/ 46024 w 497237"/>
                <a:gd name="connsiteY59" fmla="*/ 118756 h 410765"/>
                <a:gd name="connsiteX60" fmla="*/ 55188 w 497237"/>
                <a:gd name="connsiteY60" fmla="*/ 103728 h 410765"/>
                <a:gd name="connsiteX61" fmla="*/ 61419 w 497237"/>
                <a:gd name="connsiteY61" fmla="*/ 82835 h 410765"/>
                <a:gd name="connsiteX62" fmla="*/ 59220 w 497237"/>
                <a:gd name="connsiteY62" fmla="*/ 62676 h 410765"/>
                <a:gd name="connsiteX63" fmla="*/ 77547 w 497237"/>
                <a:gd name="connsiteY63" fmla="*/ 8061 h 410765"/>
                <a:gd name="connsiteX64" fmla="*/ 88910 w 497237"/>
                <a:gd name="connsiteY64" fmla="*/ 731 h 410765"/>
                <a:gd name="connsiteX65" fmla="*/ 104671 w 497237"/>
                <a:gd name="connsiteY65" fmla="*/ 10627 h 410765"/>
                <a:gd name="connsiteX66" fmla="*/ 87443 w 497237"/>
                <a:gd name="connsiteY66" fmla="*/ 40683 h 410765"/>
                <a:gd name="connsiteX67" fmla="*/ 95507 w 497237"/>
                <a:gd name="connsiteY67" fmla="*/ 25655 h 410765"/>
                <a:gd name="connsiteX68" fmla="*/ 111268 w 497237"/>
                <a:gd name="connsiteY68" fmla="*/ 65975 h 410765"/>
                <a:gd name="connsiteX69" fmla="*/ 100272 w 497237"/>
                <a:gd name="connsiteY69" fmla="*/ 73305 h 410765"/>
                <a:gd name="connsiteX70" fmla="*/ 89276 w 497237"/>
                <a:gd name="connsiteY70" fmla="*/ 75505 h 410765"/>
                <a:gd name="connsiteX71" fmla="*/ 93674 w 497237"/>
                <a:gd name="connsiteY71" fmla="*/ 90533 h 410765"/>
                <a:gd name="connsiteX72" fmla="*/ 107969 w 497237"/>
                <a:gd name="connsiteY72" fmla="*/ 118023 h 410765"/>
                <a:gd name="connsiteX73" fmla="*/ 129229 w 497237"/>
                <a:gd name="connsiteY73" fmla="*/ 94565 h 410765"/>
                <a:gd name="connsiteX74" fmla="*/ 133994 w 497237"/>
                <a:gd name="connsiteY74" fmla="*/ 90166 h 410765"/>
                <a:gd name="connsiteX75" fmla="*/ 168448 w 497237"/>
                <a:gd name="connsiteY75" fmla="*/ 111792 h 410765"/>
                <a:gd name="connsiteX76" fmla="*/ 165149 w 497237"/>
                <a:gd name="connsiteY76" fmla="*/ 128653 h 410765"/>
                <a:gd name="connsiteX77" fmla="*/ 154520 w 497237"/>
                <a:gd name="connsiteY77" fmla="*/ 127186 h 410765"/>
                <a:gd name="connsiteX78" fmla="*/ 132894 w 497237"/>
                <a:gd name="connsiteY78" fmla="*/ 111425 h 410765"/>
                <a:gd name="connsiteX79" fmla="*/ 106870 w 497237"/>
                <a:gd name="connsiteY79" fmla="*/ 143681 h 410765"/>
                <a:gd name="connsiteX80" fmla="*/ 125197 w 497237"/>
                <a:gd name="connsiteY80" fmla="*/ 141482 h 410765"/>
                <a:gd name="connsiteX81" fmla="*/ 146456 w 497237"/>
                <a:gd name="connsiteY81" fmla="*/ 152844 h 410765"/>
                <a:gd name="connsiteX82" fmla="*/ 169915 w 497237"/>
                <a:gd name="connsiteY82" fmla="*/ 160908 h 410765"/>
                <a:gd name="connsiteX83" fmla="*/ 184576 w 497237"/>
                <a:gd name="connsiteY83" fmla="*/ 165307 h 410765"/>
                <a:gd name="connsiteX84" fmla="*/ 177612 w 497237"/>
                <a:gd name="connsiteY84" fmla="*/ 144047 h 410765"/>
                <a:gd name="connsiteX85" fmla="*/ 187142 w 497237"/>
                <a:gd name="connsiteY85" fmla="*/ 142948 h 410765"/>
                <a:gd name="connsiteX86" fmla="*/ 204003 w 497237"/>
                <a:gd name="connsiteY86" fmla="*/ 147713 h 410765"/>
                <a:gd name="connsiteX87" fmla="*/ 211333 w 497237"/>
                <a:gd name="connsiteY87" fmla="*/ 131952 h 410765"/>
                <a:gd name="connsiteX88" fmla="*/ 213899 w 497237"/>
                <a:gd name="connsiteY88" fmla="*/ 120589 h 410765"/>
                <a:gd name="connsiteX89" fmla="*/ 221963 w 497237"/>
                <a:gd name="connsiteY89" fmla="*/ 133051 h 410765"/>
                <a:gd name="connsiteX90" fmla="*/ 222696 w 497237"/>
                <a:gd name="connsiteY90" fmla="*/ 168605 h 410765"/>
                <a:gd name="connsiteX91" fmla="*/ 232959 w 497237"/>
                <a:gd name="connsiteY91" fmla="*/ 173737 h 410765"/>
                <a:gd name="connsiteX92" fmla="*/ 241756 w 497237"/>
                <a:gd name="connsiteY92" fmla="*/ 156510 h 410765"/>
                <a:gd name="connsiteX93" fmla="*/ 236625 w 497237"/>
                <a:gd name="connsiteY93" fmla="*/ 140015 h 410765"/>
                <a:gd name="connsiteX94" fmla="*/ 271079 w 497237"/>
                <a:gd name="connsiteY94" fmla="*/ 134884 h 410765"/>
                <a:gd name="connsiteX95" fmla="*/ 267414 w 497237"/>
                <a:gd name="connsiteY95" fmla="*/ 120589 h 410765"/>
                <a:gd name="connsiteX96" fmla="*/ 286474 w 497237"/>
                <a:gd name="connsiteY96" fmla="*/ 122788 h 410765"/>
                <a:gd name="connsiteX97" fmla="*/ 296004 w 497237"/>
                <a:gd name="connsiteY97" fmla="*/ 121688 h 410765"/>
                <a:gd name="connsiteX98" fmla="*/ 293438 w 497237"/>
                <a:gd name="connsiteY98" fmla="*/ 109226 h 410765"/>
                <a:gd name="connsiteX99" fmla="*/ 284275 w 497237"/>
                <a:gd name="connsiteY99" fmla="*/ 108493 h 410765"/>
                <a:gd name="connsiteX100" fmla="*/ 268513 w 497237"/>
                <a:gd name="connsiteY100" fmla="*/ 101529 h 410765"/>
                <a:gd name="connsiteX101" fmla="*/ 273278 w 497237"/>
                <a:gd name="connsiteY101" fmla="*/ 90899 h 410765"/>
                <a:gd name="connsiteX102" fmla="*/ 280243 w 497237"/>
                <a:gd name="connsiteY102" fmla="*/ 70740 h 410765"/>
                <a:gd name="connsiteX103" fmla="*/ 292705 w 497237"/>
                <a:gd name="connsiteY103" fmla="*/ 36652 h 410765"/>
                <a:gd name="connsiteX104" fmla="*/ 299303 w 497237"/>
                <a:gd name="connsiteY104" fmla="*/ 49847 h 410765"/>
                <a:gd name="connsiteX105" fmla="*/ 316530 w 497237"/>
                <a:gd name="connsiteY105" fmla="*/ 38851 h 410765"/>
                <a:gd name="connsiteX106" fmla="*/ 316163 w 497237"/>
                <a:gd name="connsiteY106" fmla="*/ 24556 h 410765"/>
                <a:gd name="connsiteX107" fmla="*/ 318729 w 497237"/>
                <a:gd name="connsiteY107" fmla="*/ 10261 h 410765"/>
                <a:gd name="connsiteX108" fmla="*/ 330092 w 497237"/>
                <a:gd name="connsiteY108" fmla="*/ 15026 h 410765"/>
                <a:gd name="connsiteX109" fmla="*/ 366379 w 497237"/>
                <a:gd name="connsiteY109" fmla="*/ 39950 h 410765"/>
                <a:gd name="connsiteX110" fmla="*/ 379941 w 497237"/>
                <a:gd name="connsiteY110" fmla="*/ 44715 h 410765"/>
                <a:gd name="connsiteX111" fmla="*/ 390571 w 497237"/>
                <a:gd name="connsiteY111" fmla="*/ 57178 h 410765"/>
                <a:gd name="connsiteX112" fmla="*/ 393503 w 497237"/>
                <a:gd name="connsiteY112" fmla="*/ 76971 h 410765"/>
                <a:gd name="connsiteX113" fmla="*/ 384706 w 497237"/>
                <a:gd name="connsiteY113" fmla="*/ 97130 h 410765"/>
                <a:gd name="connsiteX114" fmla="*/ 383240 w 497237"/>
                <a:gd name="connsiteY114" fmla="*/ 112525 h 410765"/>
                <a:gd name="connsiteX115" fmla="*/ 374810 w 497237"/>
                <a:gd name="connsiteY115" fmla="*/ 131218 h 410765"/>
                <a:gd name="connsiteX116" fmla="*/ 362714 w 497237"/>
                <a:gd name="connsiteY116" fmla="*/ 117290 h 410765"/>
                <a:gd name="connsiteX117" fmla="*/ 359415 w 497237"/>
                <a:gd name="connsiteY117" fmla="*/ 93098 h 410765"/>
                <a:gd name="connsiteX118" fmla="*/ 353184 w 497237"/>
                <a:gd name="connsiteY118" fmla="*/ 74405 h 410765"/>
                <a:gd name="connsiteX119" fmla="*/ 320928 w 497237"/>
                <a:gd name="connsiteY119" fmla="*/ 77704 h 410765"/>
                <a:gd name="connsiteX120" fmla="*/ 303335 w 497237"/>
                <a:gd name="connsiteY120" fmla="*/ 87234 h 410765"/>
                <a:gd name="connsiteX121" fmla="*/ 321295 w 497237"/>
                <a:gd name="connsiteY121" fmla="*/ 97130 h 410765"/>
                <a:gd name="connsiteX122" fmla="*/ 334857 w 497237"/>
                <a:gd name="connsiteY122" fmla="*/ 124987 h 410765"/>
                <a:gd name="connsiteX123" fmla="*/ 359048 w 497237"/>
                <a:gd name="connsiteY123" fmla="*/ 147346 h 410765"/>
                <a:gd name="connsiteX124" fmla="*/ 372610 w 497237"/>
                <a:gd name="connsiteY124" fmla="*/ 231283 h 410765"/>
                <a:gd name="connsiteX125" fmla="*/ 412197 w 497237"/>
                <a:gd name="connsiteY125" fmla="*/ 199028 h 410765"/>
                <a:gd name="connsiteX126" fmla="*/ 451783 w 497237"/>
                <a:gd name="connsiteY126" fmla="*/ 129386 h 410765"/>
                <a:gd name="connsiteX127" fmla="*/ 459480 w 497237"/>
                <a:gd name="connsiteY127" fmla="*/ 118756 h 410765"/>
                <a:gd name="connsiteX128" fmla="*/ 469010 w 497237"/>
                <a:gd name="connsiteY128" fmla="*/ 131218 h 410765"/>
                <a:gd name="connsiteX129" fmla="*/ 467910 w 497237"/>
                <a:gd name="connsiteY129" fmla="*/ 143681 h 410765"/>
                <a:gd name="connsiteX130" fmla="*/ 471209 w 497237"/>
                <a:gd name="connsiteY130" fmla="*/ 152111 h 410765"/>
                <a:gd name="connsiteX131" fmla="*/ 491002 w 497237"/>
                <a:gd name="connsiteY131" fmla="*/ 178502 h 410765"/>
                <a:gd name="connsiteX132" fmla="*/ 497234 w 497237"/>
                <a:gd name="connsiteY132" fmla="*/ 189498 h 410765"/>
                <a:gd name="connsiteX133" fmla="*/ 479273 w 497237"/>
                <a:gd name="connsiteY133" fmla="*/ 188032 h 410765"/>
                <a:gd name="connsiteX134" fmla="*/ 476707 w 497237"/>
                <a:gd name="connsiteY134" fmla="*/ 204160 h 410765"/>
                <a:gd name="connsiteX135" fmla="*/ 471576 w 497237"/>
                <a:gd name="connsiteY135" fmla="*/ 197929 h 410765"/>
                <a:gd name="connsiteX136" fmla="*/ 459846 w 497237"/>
                <a:gd name="connsiteY136" fmla="*/ 189498 h 410765"/>
                <a:gd name="connsiteX137" fmla="*/ 470843 w 497237"/>
                <a:gd name="connsiteY137" fmla="*/ 196829 h 410765"/>
                <a:gd name="connsiteX138" fmla="*/ 488437 w 497237"/>
                <a:gd name="connsiteY138" fmla="*/ 216988 h 41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497237" h="410765">
                  <a:moveTo>
                    <a:pt x="488437" y="216988"/>
                  </a:moveTo>
                  <a:cubicBezTo>
                    <a:pt x="493935" y="232017"/>
                    <a:pt x="480373" y="235682"/>
                    <a:pt x="473408" y="243013"/>
                  </a:cubicBezTo>
                  <a:cubicBezTo>
                    <a:pt x="469010" y="247045"/>
                    <a:pt x="465345" y="244112"/>
                    <a:pt x="462412" y="241180"/>
                  </a:cubicBezTo>
                  <a:cubicBezTo>
                    <a:pt x="459114" y="237881"/>
                    <a:pt x="456181" y="237881"/>
                    <a:pt x="452882" y="240447"/>
                  </a:cubicBezTo>
                  <a:cubicBezTo>
                    <a:pt x="444452" y="238614"/>
                    <a:pt x="440054" y="231283"/>
                    <a:pt x="433822" y="226885"/>
                  </a:cubicBezTo>
                  <a:cubicBezTo>
                    <a:pt x="436022" y="240080"/>
                    <a:pt x="442619" y="246678"/>
                    <a:pt x="456181" y="238614"/>
                  </a:cubicBezTo>
                  <a:cubicBezTo>
                    <a:pt x="469743" y="256208"/>
                    <a:pt x="468277" y="262806"/>
                    <a:pt x="449217" y="267204"/>
                  </a:cubicBezTo>
                  <a:cubicBezTo>
                    <a:pt x="444085" y="268304"/>
                    <a:pt x="439320" y="270136"/>
                    <a:pt x="436388" y="274168"/>
                  </a:cubicBezTo>
                  <a:cubicBezTo>
                    <a:pt x="426858" y="288830"/>
                    <a:pt x="414396" y="288463"/>
                    <a:pt x="400467" y="280766"/>
                  </a:cubicBezTo>
                  <a:cubicBezTo>
                    <a:pt x="401933" y="288830"/>
                    <a:pt x="406698" y="288463"/>
                    <a:pt x="412930" y="288097"/>
                  </a:cubicBezTo>
                  <a:cubicBezTo>
                    <a:pt x="422093" y="287730"/>
                    <a:pt x="433089" y="289930"/>
                    <a:pt x="434189" y="299093"/>
                  </a:cubicBezTo>
                  <a:cubicBezTo>
                    <a:pt x="435288" y="307890"/>
                    <a:pt x="437121" y="318886"/>
                    <a:pt x="427958" y="326583"/>
                  </a:cubicBezTo>
                  <a:cubicBezTo>
                    <a:pt x="418061" y="335381"/>
                    <a:pt x="408531" y="344544"/>
                    <a:pt x="408898" y="359205"/>
                  </a:cubicBezTo>
                  <a:cubicBezTo>
                    <a:pt x="407432" y="360672"/>
                    <a:pt x="406332" y="361771"/>
                    <a:pt x="404866" y="363237"/>
                  </a:cubicBezTo>
                  <a:cubicBezTo>
                    <a:pt x="389471" y="364704"/>
                    <a:pt x="381774" y="359205"/>
                    <a:pt x="383240" y="342345"/>
                  </a:cubicBezTo>
                  <a:cubicBezTo>
                    <a:pt x="383973" y="336480"/>
                    <a:pt x="381774" y="329882"/>
                    <a:pt x="376276" y="325851"/>
                  </a:cubicBezTo>
                  <a:cubicBezTo>
                    <a:pt x="362347" y="340512"/>
                    <a:pt x="352451" y="342345"/>
                    <a:pt x="334124" y="332815"/>
                  </a:cubicBezTo>
                  <a:cubicBezTo>
                    <a:pt x="327893" y="329516"/>
                    <a:pt x="320195" y="328416"/>
                    <a:pt x="315430" y="325117"/>
                  </a:cubicBezTo>
                  <a:cubicBezTo>
                    <a:pt x="298936" y="312655"/>
                    <a:pt x="288307" y="326217"/>
                    <a:pt x="282808" y="334647"/>
                  </a:cubicBezTo>
                  <a:cubicBezTo>
                    <a:pt x="272179" y="351142"/>
                    <a:pt x="262649" y="347476"/>
                    <a:pt x="250186" y="340145"/>
                  </a:cubicBezTo>
                  <a:cubicBezTo>
                    <a:pt x="245788" y="337580"/>
                    <a:pt x="242123" y="333914"/>
                    <a:pt x="237358" y="333548"/>
                  </a:cubicBezTo>
                  <a:cubicBezTo>
                    <a:pt x="235891" y="334281"/>
                    <a:pt x="235891" y="335014"/>
                    <a:pt x="236258" y="336480"/>
                  </a:cubicBezTo>
                  <a:cubicBezTo>
                    <a:pt x="238091" y="343078"/>
                    <a:pt x="251286" y="343811"/>
                    <a:pt x="245421" y="354074"/>
                  </a:cubicBezTo>
                  <a:cubicBezTo>
                    <a:pt x="239190" y="364337"/>
                    <a:pt x="219764" y="370935"/>
                    <a:pt x="206935" y="368003"/>
                  </a:cubicBezTo>
                  <a:cubicBezTo>
                    <a:pt x="201070" y="366536"/>
                    <a:pt x="194839" y="358106"/>
                    <a:pt x="188608" y="365803"/>
                  </a:cubicBezTo>
                  <a:cubicBezTo>
                    <a:pt x="184210" y="370935"/>
                    <a:pt x="173946" y="369102"/>
                    <a:pt x="175413" y="381931"/>
                  </a:cubicBezTo>
                  <a:cubicBezTo>
                    <a:pt x="176879" y="393660"/>
                    <a:pt x="181277" y="398059"/>
                    <a:pt x="190807" y="400991"/>
                  </a:cubicBezTo>
                  <a:cubicBezTo>
                    <a:pt x="189341" y="403557"/>
                    <a:pt x="188241" y="406123"/>
                    <a:pt x="186775" y="408322"/>
                  </a:cubicBezTo>
                  <a:cubicBezTo>
                    <a:pt x="170281" y="413453"/>
                    <a:pt x="155986" y="410887"/>
                    <a:pt x="144623" y="396959"/>
                  </a:cubicBezTo>
                  <a:cubicBezTo>
                    <a:pt x="135826" y="385963"/>
                    <a:pt x="119699" y="393660"/>
                    <a:pt x="110169" y="383397"/>
                  </a:cubicBezTo>
                  <a:cubicBezTo>
                    <a:pt x="109802" y="383030"/>
                    <a:pt x="108703" y="384863"/>
                    <a:pt x="107969" y="385963"/>
                  </a:cubicBezTo>
                  <a:cubicBezTo>
                    <a:pt x="104304" y="389995"/>
                    <a:pt x="104671" y="399891"/>
                    <a:pt x="95874" y="396592"/>
                  </a:cubicBezTo>
                  <a:cubicBezTo>
                    <a:pt x="88543" y="393660"/>
                    <a:pt x="89276" y="385596"/>
                    <a:pt x="87810" y="378999"/>
                  </a:cubicBezTo>
                  <a:cubicBezTo>
                    <a:pt x="87443" y="376433"/>
                    <a:pt x="87077" y="374234"/>
                    <a:pt x="87443" y="371668"/>
                  </a:cubicBezTo>
                  <a:cubicBezTo>
                    <a:pt x="99539" y="354440"/>
                    <a:pt x="106137" y="332082"/>
                    <a:pt x="131061" y="328050"/>
                  </a:cubicBezTo>
                  <a:cubicBezTo>
                    <a:pt x="136193" y="327317"/>
                    <a:pt x="138392" y="324018"/>
                    <a:pt x="139492" y="319253"/>
                  </a:cubicBezTo>
                  <a:cubicBezTo>
                    <a:pt x="140225" y="315954"/>
                    <a:pt x="141691" y="313388"/>
                    <a:pt x="144623" y="311556"/>
                  </a:cubicBezTo>
                  <a:cubicBezTo>
                    <a:pt x="165149" y="300926"/>
                    <a:pt x="166982" y="299460"/>
                    <a:pt x="177978" y="277834"/>
                  </a:cubicBezTo>
                  <a:cubicBezTo>
                    <a:pt x="181277" y="271603"/>
                    <a:pt x="184210" y="270870"/>
                    <a:pt x="189341" y="274535"/>
                  </a:cubicBezTo>
                  <a:cubicBezTo>
                    <a:pt x="193373" y="277467"/>
                    <a:pt x="195572" y="282599"/>
                    <a:pt x="202903" y="282599"/>
                  </a:cubicBezTo>
                  <a:cubicBezTo>
                    <a:pt x="193739" y="275635"/>
                    <a:pt x="187508" y="268304"/>
                    <a:pt x="200704" y="261340"/>
                  </a:cubicBezTo>
                  <a:cubicBezTo>
                    <a:pt x="210967" y="255841"/>
                    <a:pt x="212066" y="243746"/>
                    <a:pt x="219764" y="236415"/>
                  </a:cubicBezTo>
                  <a:cubicBezTo>
                    <a:pt x="212066" y="238981"/>
                    <a:pt x="215365" y="254009"/>
                    <a:pt x="203636" y="250710"/>
                  </a:cubicBezTo>
                  <a:cubicBezTo>
                    <a:pt x="195572" y="248511"/>
                    <a:pt x="186775" y="247411"/>
                    <a:pt x="184943" y="235315"/>
                  </a:cubicBezTo>
                  <a:cubicBezTo>
                    <a:pt x="183476" y="226152"/>
                    <a:pt x="176146" y="231283"/>
                    <a:pt x="171747" y="233116"/>
                  </a:cubicBezTo>
                  <a:cubicBezTo>
                    <a:pt x="160751" y="237515"/>
                    <a:pt x="151954" y="240080"/>
                    <a:pt x="152321" y="222853"/>
                  </a:cubicBezTo>
                  <a:cubicBezTo>
                    <a:pt x="152321" y="212590"/>
                    <a:pt x="146823" y="215156"/>
                    <a:pt x="141691" y="219554"/>
                  </a:cubicBezTo>
                  <a:cubicBezTo>
                    <a:pt x="126296" y="233116"/>
                    <a:pt x="120065" y="233116"/>
                    <a:pt x="109069" y="216988"/>
                  </a:cubicBezTo>
                  <a:cubicBezTo>
                    <a:pt x="103938" y="209658"/>
                    <a:pt x="99173" y="203793"/>
                    <a:pt x="90009" y="201227"/>
                  </a:cubicBezTo>
                  <a:cubicBezTo>
                    <a:pt x="80479" y="198295"/>
                    <a:pt x="78646" y="190598"/>
                    <a:pt x="83778" y="181801"/>
                  </a:cubicBezTo>
                  <a:cubicBezTo>
                    <a:pt x="85611" y="178502"/>
                    <a:pt x="86344" y="174470"/>
                    <a:pt x="82312" y="171904"/>
                  </a:cubicBezTo>
                  <a:cubicBezTo>
                    <a:pt x="79013" y="170072"/>
                    <a:pt x="75714" y="171904"/>
                    <a:pt x="73881" y="174104"/>
                  </a:cubicBezTo>
                  <a:cubicBezTo>
                    <a:pt x="58487" y="193897"/>
                    <a:pt x="40893" y="211857"/>
                    <a:pt x="23666" y="230184"/>
                  </a:cubicBezTo>
                  <a:cubicBezTo>
                    <a:pt x="21466" y="232750"/>
                    <a:pt x="21833" y="237515"/>
                    <a:pt x="18901" y="240080"/>
                  </a:cubicBezTo>
                  <a:cubicBezTo>
                    <a:pt x="7904" y="240814"/>
                    <a:pt x="3506" y="233483"/>
                    <a:pt x="574" y="224686"/>
                  </a:cubicBezTo>
                  <a:cubicBezTo>
                    <a:pt x="-1992" y="216622"/>
                    <a:pt x="4606" y="213690"/>
                    <a:pt x="9371" y="208558"/>
                  </a:cubicBezTo>
                  <a:cubicBezTo>
                    <a:pt x="21466" y="196096"/>
                    <a:pt x="19634" y="178502"/>
                    <a:pt x="20000" y="162741"/>
                  </a:cubicBezTo>
                  <a:cubicBezTo>
                    <a:pt x="20367" y="148079"/>
                    <a:pt x="25865" y="134517"/>
                    <a:pt x="22566" y="119123"/>
                  </a:cubicBezTo>
                  <a:cubicBezTo>
                    <a:pt x="21100" y="111792"/>
                    <a:pt x="27698" y="106294"/>
                    <a:pt x="35761" y="113991"/>
                  </a:cubicBezTo>
                  <a:cubicBezTo>
                    <a:pt x="38694" y="116923"/>
                    <a:pt x="41626" y="123155"/>
                    <a:pt x="46024" y="118756"/>
                  </a:cubicBezTo>
                  <a:cubicBezTo>
                    <a:pt x="50056" y="114724"/>
                    <a:pt x="57387" y="109959"/>
                    <a:pt x="55188" y="103728"/>
                  </a:cubicBezTo>
                  <a:cubicBezTo>
                    <a:pt x="51889" y="94198"/>
                    <a:pt x="55554" y="89067"/>
                    <a:pt x="61419" y="82835"/>
                  </a:cubicBezTo>
                  <a:cubicBezTo>
                    <a:pt x="67284" y="76604"/>
                    <a:pt x="65451" y="68907"/>
                    <a:pt x="59220" y="62676"/>
                  </a:cubicBezTo>
                  <a:cubicBezTo>
                    <a:pt x="67650" y="45448"/>
                    <a:pt x="94041" y="34452"/>
                    <a:pt x="77547" y="8061"/>
                  </a:cubicBezTo>
                  <a:cubicBezTo>
                    <a:pt x="75347" y="4396"/>
                    <a:pt x="81945" y="-2202"/>
                    <a:pt x="88910" y="731"/>
                  </a:cubicBezTo>
                  <a:cubicBezTo>
                    <a:pt x="93674" y="2930"/>
                    <a:pt x="98073" y="6595"/>
                    <a:pt x="104671" y="10627"/>
                  </a:cubicBezTo>
                  <a:cubicBezTo>
                    <a:pt x="85611" y="13926"/>
                    <a:pt x="84511" y="26388"/>
                    <a:pt x="87443" y="40683"/>
                  </a:cubicBezTo>
                  <a:cubicBezTo>
                    <a:pt x="96607" y="39950"/>
                    <a:pt x="93674" y="32253"/>
                    <a:pt x="95507" y="25655"/>
                  </a:cubicBezTo>
                  <a:cubicBezTo>
                    <a:pt x="112001" y="35185"/>
                    <a:pt x="112368" y="50580"/>
                    <a:pt x="111268" y="65975"/>
                  </a:cubicBezTo>
                  <a:cubicBezTo>
                    <a:pt x="110902" y="72939"/>
                    <a:pt x="105770" y="72939"/>
                    <a:pt x="100272" y="73305"/>
                  </a:cubicBezTo>
                  <a:cubicBezTo>
                    <a:pt x="96607" y="73672"/>
                    <a:pt x="91109" y="68540"/>
                    <a:pt x="89276" y="75505"/>
                  </a:cubicBezTo>
                  <a:cubicBezTo>
                    <a:pt x="87810" y="81003"/>
                    <a:pt x="88176" y="89433"/>
                    <a:pt x="93674" y="90533"/>
                  </a:cubicBezTo>
                  <a:cubicBezTo>
                    <a:pt x="110535" y="94198"/>
                    <a:pt x="105770" y="107760"/>
                    <a:pt x="107969" y="118023"/>
                  </a:cubicBezTo>
                  <a:cubicBezTo>
                    <a:pt x="118599" y="113258"/>
                    <a:pt x="126663" y="106660"/>
                    <a:pt x="129229" y="94565"/>
                  </a:cubicBezTo>
                  <a:cubicBezTo>
                    <a:pt x="129595" y="92732"/>
                    <a:pt x="133994" y="90166"/>
                    <a:pt x="133994" y="90166"/>
                  </a:cubicBezTo>
                  <a:cubicBezTo>
                    <a:pt x="143890" y="100429"/>
                    <a:pt x="157086" y="104461"/>
                    <a:pt x="168448" y="111792"/>
                  </a:cubicBezTo>
                  <a:cubicBezTo>
                    <a:pt x="173946" y="115457"/>
                    <a:pt x="167715" y="123521"/>
                    <a:pt x="165149" y="128653"/>
                  </a:cubicBezTo>
                  <a:cubicBezTo>
                    <a:pt x="161851" y="134884"/>
                    <a:pt x="157819" y="129019"/>
                    <a:pt x="154520" y="127186"/>
                  </a:cubicBezTo>
                  <a:cubicBezTo>
                    <a:pt x="146823" y="121688"/>
                    <a:pt x="133994" y="110326"/>
                    <a:pt x="132894" y="111425"/>
                  </a:cubicBezTo>
                  <a:cubicBezTo>
                    <a:pt x="122997" y="120955"/>
                    <a:pt x="112368" y="130485"/>
                    <a:pt x="106870" y="143681"/>
                  </a:cubicBezTo>
                  <a:cubicBezTo>
                    <a:pt x="113834" y="147346"/>
                    <a:pt x="119332" y="141848"/>
                    <a:pt x="125197" y="141482"/>
                  </a:cubicBezTo>
                  <a:cubicBezTo>
                    <a:pt x="134727" y="140749"/>
                    <a:pt x="143890" y="136717"/>
                    <a:pt x="146456" y="152844"/>
                  </a:cubicBezTo>
                  <a:cubicBezTo>
                    <a:pt x="148289" y="164207"/>
                    <a:pt x="162217" y="168605"/>
                    <a:pt x="169915" y="160908"/>
                  </a:cubicBezTo>
                  <a:cubicBezTo>
                    <a:pt x="179811" y="151011"/>
                    <a:pt x="179078" y="163840"/>
                    <a:pt x="184576" y="165307"/>
                  </a:cubicBezTo>
                  <a:cubicBezTo>
                    <a:pt x="187875" y="156143"/>
                    <a:pt x="179811" y="150645"/>
                    <a:pt x="177612" y="144047"/>
                  </a:cubicBezTo>
                  <a:cubicBezTo>
                    <a:pt x="180544" y="139649"/>
                    <a:pt x="186042" y="140382"/>
                    <a:pt x="187142" y="142948"/>
                  </a:cubicBezTo>
                  <a:cubicBezTo>
                    <a:pt x="191174" y="151745"/>
                    <a:pt x="197771" y="150278"/>
                    <a:pt x="204003" y="147713"/>
                  </a:cubicBezTo>
                  <a:cubicBezTo>
                    <a:pt x="210600" y="145147"/>
                    <a:pt x="210967" y="137816"/>
                    <a:pt x="211333" y="131952"/>
                  </a:cubicBezTo>
                  <a:cubicBezTo>
                    <a:pt x="211700" y="127553"/>
                    <a:pt x="205469" y="120955"/>
                    <a:pt x="213899" y="120589"/>
                  </a:cubicBezTo>
                  <a:cubicBezTo>
                    <a:pt x="219397" y="120222"/>
                    <a:pt x="224162" y="129752"/>
                    <a:pt x="221963" y="133051"/>
                  </a:cubicBezTo>
                  <a:cubicBezTo>
                    <a:pt x="213899" y="145513"/>
                    <a:pt x="236625" y="156510"/>
                    <a:pt x="222696" y="168605"/>
                  </a:cubicBezTo>
                  <a:cubicBezTo>
                    <a:pt x="222330" y="168972"/>
                    <a:pt x="230760" y="175936"/>
                    <a:pt x="232959" y="173737"/>
                  </a:cubicBezTo>
                  <a:cubicBezTo>
                    <a:pt x="237358" y="169338"/>
                    <a:pt x="240657" y="162374"/>
                    <a:pt x="241756" y="156510"/>
                  </a:cubicBezTo>
                  <a:cubicBezTo>
                    <a:pt x="242489" y="150645"/>
                    <a:pt x="224895" y="146613"/>
                    <a:pt x="236625" y="140015"/>
                  </a:cubicBezTo>
                  <a:cubicBezTo>
                    <a:pt x="246154" y="134884"/>
                    <a:pt x="258250" y="126453"/>
                    <a:pt x="271079" y="134884"/>
                  </a:cubicBezTo>
                  <a:cubicBezTo>
                    <a:pt x="274012" y="129019"/>
                    <a:pt x="264848" y="127186"/>
                    <a:pt x="267414" y="120589"/>
                  </a:cubicBezTo>
                  <a:cubicBezTo>
                    <a:pt x="273645" y="121322"/>
                    <a:pt x="279876" y="122055"/>
                    <a:pt x="286474" y="122788"/>
                  </a:cubicBezTo>
                  <a:cubicBezTo>
                    <a:pt x="289773" y="123155"/>
                    <a:pt x="294538" y="126820"/>
                    <a:pt x="296004" y="121688"/>
                  </a:cubicBezTo>
                  <a:cubicBezTo>
                    <a:pt x="297103" y="118023"/>
                    <a:pt x="295271" y="113258"/>
                    <a:pt x="293438" y="109226"/>
                  </a:cubicBezTo>
                  <a:cubicBezTo>
                    <a:pt x="291239" y="104461"/>
                    <a:pt x="287940" y="105927"/>
                    <a:pt x="284275" y="108493"/>
                  </a:cubicBezTo>
                  <a:cubicBezTo>
                    <a:pt x="275111" y="115091"/>
                    <a:pt x="272545" y="106660"/>
                    <a:pt x="268513" y="101529"/>
                  </a:cubicBezTo>
                  <a:cubicBezTo>
                    <a:pt x="263015" y="94931"/>
                    <a:pt x="268880" y="93831"/>
                    <a:pt x="273278" y="90899"/>
                  </a:cubicBezTo>
                  <a:cubicBezTo>
                    <a:pt x="280243" y="86134"/>
                    <a:pt x="279876" y="78070"/>
                    <a:pt x="280243" y="70740"/>
                  </a:cubicBezTo>
                  <a:cubicBezTo>
                    <a:pt x="280976" y="58277"/>
                    <a:pt x="283541" y="46181"/>
                    <a:pt x="292705" y="36652"/>
                  </a:cubicBezTo>
                  <a:cubicBezTo>
                    <a:pt x="299669" y="39950"/>
                    <a:pt x="291239" y="50947"/>
                    <a:pt x="299303" y="49847"/>
                  </a:cubicBezTo>
                  <a:cubicBezTo>
                    <a:pt x="305534" y="49114"/>
                    <a:pt x="312498" y="43982"/>
                    <a:pt x="316530" y="38851"/>
                  </a:cubicBezTo>
                  <a:cubicBezTo>
                    <a:pt x="319096" y="35918"/>
                    <a:pt x="323861" y="28588"/>
                    <a:pt x="316163" y="24556"/>
                  </a:cubicBezTo>
                  <a:cubicBezTo>
                    <a:pt x="303701" y="17958"/>
                    <a:pt x="316896" y="12460"/>
                    <a:pt x="318729" y="10261"/>
                  </a:cubicBezTo>
                  <a:cubicBezTo>
                    <a:pt x="323494" y="5129"/>
                    <a:pt x="327160" y="8061"/>
                    <a:pt x="330092" y="15026"/>
                  </a:cubicBezTo>
                  <a:cubicBezTo>
                    <a:pt x="337056" y="30054"/>
                    <a:pt x="355017" y="30420"/>
                    <a:pt x="366379" y="39950"/>
                  </a:cubicBezTo>
                  <a:cubicBezTo>
                    <a:pt x="372977" y="35185"/>
                    <a:pt x="376642" y="39950"/>
                    <a:pt x="379941" y="44715"/>
                  </a:cubicBezTo>
                  <a:cubicBezTo>
                    <a:pt x="382873" y="49480"/>
                    <a:pt x="385439" y="54612"/>
                    <a:pt x="390571" y="57178"/>
                  </a:cubicBezTo>
                  <a:cubicBezTo>
                    <a:pt x="400467" y="62309"/>
                    <a:pt x="399734" y="69273"/>
                    <a:pt x="393503" y="76971"/>
                  </a:cubicBezTo>
                  <a:cubicBezTo>
                    <a:pt x="388738" y="82835"/>
                    <a:pt x="386172" y="89800"/>
                    <a:pt x="384706" y="97130"/>
                  </a:cubicBezTo>
                  <a:cubicBezTo>
                    <a:pt x="383240" y="102262"/>
                    <a:pt x="382873" y="107394"/>
                    <a:pt x="383240" y="112525"/>
                  </a:cubicBezTo>
                  <a:cubicBezTo>
                    <a:pt x="382140" y="119489"/>
                    <a:pt x="382873" y="127186"/>
                    <a:pt x="374810" y="131218"/>
                  </a:cubicBezTo>
                  <a:cubicBezTo>
                    <a:pt x="365646" y="130852"/>
                    <a:pt x="364180" y="123888"/>
                    <a:pt x="362714" y="117290"/>
                  </a:cubicBezTo>
                  <a:cubicBezTo>
                    <a:pt x="360881" y="109593"/>
                    <a:pt x="360148" y="101162"/>
                    <a:pt x="359415" y="93098"/>
                  </a:cubicBezTo>
                  <a:cubicBezTo>
                    <a:pt x="358682" y="86134"/>
                    <a:pt x="361981" y="74405"/>
                    <a:pt x="353184" y="74405"/>
                  </a:cubicBezTo>
                  <a:cubicBezTo>
                    <a:pt x="342921" y="74038"/>
                    <a:pt x="330458" y="63409"/>
                    <a:pt x="320928" y="77704"/>
                  </a:cubicBezTo>
                  <a:cubicBezTo>
                    <a:pt x="317263" y="83202"/>
                    <a:pt x="311398" y="87600"/>
                    <a:pt x="303335" y="87234"/>
                  </a:cubicBezTo>
                  <a:cubicBezTo>
                    <a:pt x="308833" y="91266"/>
                    <a:pt x="311765" y="96397"/>
                    <a:pt x="321295" y="97130"/>
                  </a:cubicBezTo>
                  <a:cubicBezTo>
                    <a:pt x="333024" y="98230"/>
                    <a:pt x="335590" y="115457"/>
                    <a:pt x="334857" y="124987"/>
                  </a:cubicBezTo>
                  <a:cubicBezTo>
                    <a:pt x="333391" y="145513"/>
                    <a:pt x="344020" y="147346"/>
                    <a:pt x="359048" y="147346"/>
                  </a:cubicBezTo>
                  <a:cubicBezTo>
                    <a:pt x="363447" y="174836"/>
                    <a:pt x="386172" y="199028"/>
                    <a:pt x="372610" y="231283"/>
                  </a:cubicBezTo>
                  <a:cubicBezTo>
                    <a:pt x="393503" y="227252"/>
                    <a:pt x="402300" y="211124"/>
                    <a:pt x="412197" y="199028"/>
                  </a:cubicBezTo>
                  <a:cubicBezTo>
                    <a:pt x="429057" y="178135"/>
                    <a:pt x="437121" y="151745"/>
                    <a:pt x="451783" y="129386"/>
                  </a:cubicBezTo>
                  <a:cubicBezTo>
                    <a:pt x="454349" y="125720"/>
                    <a:pt x="452149" y="117657"/>
                    <a:pt x="459480" y="118756"/>
                  </a:cubicBezTo>
                  <a:cubicBezTo>
                    <a:pt x="465711" y="119489"/>
                    <a:pt x="467544" y="125720"/>
                    <a:pt x="469010" y="131218"/>
                  </a:cubicBezTo>
                  <a:cubicBezTo>
                    <a:pt x="470110" y="135617"/>
                    <a:pt x="471209" y="141115"/>
                    <a:pt x="467910" y="143681"/>
                  </a:cubicBezTo>
                  <a:cubicBezTo>
                    <a:pt x="459846" y="150645"/>
                    <a:pt x="474508" y="148079"/>
                    <a:pt x="471209" y="152111"/>
                  </a:cubicBezTo>
                  <a:cubicBezTo>
                    <a:pt x="472676" y="164573"/>
                    <a:pt x="477074" y="175570"/>
                    <a:pt x="491002" y="178502"/>
                  </a:cubicBezTo>
                  <a:cubicBezTo>
                    <a:pt x="497600" y="179968"/>
                    <a:pt x="497234" y="184733"/>
                    <a:pt x="497234" y="189498"/>
                  </a:cubicBezTo>
                  <a:cubicBezTo>
                    <a:pt x="489903" y="196829"/>
                    <a:pt x="483672" y="198295"/>
                    <a:pt x="479273" y="188032"/>
                  </a:cubicBezTo>
                  <a:cubicBezTo>
                    <a:pt x="477074" y="191697"/>
                    <a:pt x="487337" y="200861"/>
                    <a:pt x="476707" y="204160"/>
                  </a:cubicBezTo>
                  <a:cubicBezTo>
                    <a:pt x="473042" y="205259"/>
                    <a:pt x="473042" y="200494"/>
                    <a:pt x="471576" y="197929"/>
                  </a:cubicBezTo>
                  <a:cubicBezTo>
                    <a:pt x="469010" y="193897"/>
                    <a:pt x="464245" y="192797"/>
                    <a:pt x="459846" y="189498"/>
                  </a:cubicBezTo>
                  <a:cubicBezTo>
                    <a:pt x="463878" y="193163"/>
                    <a:pt x="468277" y="193530"/>
                    <a:pt x="470843" y="196829"/>
                  </a:cubicBezTo>
                  <a:cubicBezTo>
                    <a:pt x="469377" y="211124"/>
                    <a:pt x="481106" y="212224"/>
                    <a:pt x="488437" y="216988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0DC942A9-B970-411A-912B-5BF302038D0F}"/>
                </a:ext>
              </a:extLst>
            </p:cNvPr>
            <p:cNvSpPr/>
            <p:nvPr/>
          </p:nvSpPr>
          <p:spPr>
            <a:xfrm>
              <a:off x="11473034" y="6460079"/>
              <a:ext cx="513527" cy="401055"/>
            </a:xfrm>
            <a:custGeom>
              <a:avLst/>
              <a:gdLst>
                <a:gd name="connsiteX0" fmla="*/ 504670 w 513527"/>
                <a:gd name="connsiteY0" fmla="*/ 109085 h 401055"/>
                <a:gd name="connsiteX1" fmla="*/ 461418 w 513527"/>
                <a:gd name="connsiteY1" fmla="*/ 121548 h 401055"/>
                <a:gd name="connsiteX2" fmla="*/ 466183 w 513527"/>
                <a:gd name="connsiteY2" fmla="*/ 135843 h 401055"/>
                <a:gd name="connsiteX3" fmla="*/ 463251 w 513527"/>
                <a:gd name="connsiteY3" fmla="*/ 138042 h 401055"/>
                <a:gd name="connsiteX4" fmla="*/ 446390 w 513527"/>
                <a:gd name="connsiteY4" fmla="*/ 170297 h 401055"/>
                <a:gd name="connsiteX5" fmla="*/ 429896 w 513527"/>
                <a:gd name="connsiteY5" fmla="*/ 177262 h 401055"/>
                <a:gd name="connsiteX6" fmla="*/ 395808 w 513527"/>
                <a:gd name="connsiteY6" fmla="*/ 191923 h 401055"/>
                <a:gd name="connsiteX7" fmla="*/ 393608 w 513527"/>
                <a:gd name="connsiteY7" fmla="*/ 193389 h 401055"/>
                <a:gd name="connsiteX8" fmla="*/ 338628 w 513527"/>
                <a:gd name="connsiteY8" fmla="*/ 206218 h 401055"/>
                <a:gd name="connsiteX9" fmla="*/ 334962 w 513527"/>
                <a:gd name="connsiteY9" fmla="*/ 213182 h 401055"/>
                <a:gd name="connsiteX10" fmla="*/ 322133 w 513527"/>
                <a:gd name="connsiteY10" fmla="*/ 225645 h 401055"/>
                <a:gd name="connsiteX11" fmla="*/ 286946 w 513527"/>
                <a:gd name="connsiteY11" fmla="*/ 238473 h 401055"/>
                <a:gd name="connsiteX12" fmla="*/ 274117 w 513527"/>
                <a:gd name="connsiteY12" fmla="*/ 228210 h 401055"/>
                <a:gd name="connsiteX13" fmla="*/ 228300 w 513527"/>
                <a:gd name="connsiteY13" fmla="*/ 237374 h 401055"/>
                <a:gd name="connsiteX14" fmla="*/ 230865 w 513527"/>
                <a:gd name="connsiteY14" fmla="*/ 219047 h 401055"/>
                <a:gd name="connsiteX15" fmla="*/ 208506 w 513527"/>
                <a:gd name="connsiteY15" fmla="*/ 229310 h 401055"/>
                <a:gd name="connsiteX16" fmla="*/ 187980 w 513527"/>
                <a:gd name="connsiteY16" fmla="*/ 239573 h 401055"/>
                <a:gd name="connsiteX17" fmla="*/ 191279 w 513527"/>
                <a:gd name="connsiteY17" fmla="*/ 257534 h 401055"/>
                <a:gd name="connsiteX18" fmla="*/ 181383 w 513527"/>
                <a:gd name="connsiteY18" fmla="*/ 302984 h 401055"/>
                <a:gd name="connsiteX19" fmla="*/ 156458 w 513527"/>
                <a:gd name="connsiteY19" fmla="*/ 331208 h 401055"/>
                <a:gd name="connsiteX20" fmla="*/ 134466 w 513527"/>
                <a:gd name="connsiteY20" fmla="*/ 338539 h 401055"/>
                <a:gd name="connsiteX21" fmla="*/ 144729 w 513527"/>
                <a:gd name="connsiteY21" fmla="*/ 359065 h 401055"/>
                <a:gd name="connsiteX22" fmla="*/ 126035 w 513527"/>
                <a:gd name="connsiteY22" fmla="*/ 388021 h 401055"/>
                <a:gd name="connsiteX23" fmla="*/ 111740 w 513527"/>
                <a:gd name="connsiteY23" fmla="*/ 396818 h 401055"/>
                <a:gd name="connsiteX24" fmla="*/ 83883 w 513527"/>
                <a:gd name="connsiteY24" fmla="*/ 387288 h 401055"/>
                <a:gd name="connsiteX25" fmla="*/ 61891 w 513527"/>
                <a:gd name="connsiteY25" fmla="*/ 378858 h 401055"/>
                <a:gd name="connsiteX26" fmla="*/ 39899 w 513527"/>
                <a:gd name="connsiteY26" fmla="*/ 377392 h 401055"/>
                <a:gd name="connsiteX27" fmla="*/ 31102 w 513527"/>
                <a:gd name="connsiteY27" fmla="*/ 348802 h 401055"/>
                <a:gd name="connsiteX28" fmla="*/ 21572 w 513527"/>
                <a:gd name="connsiteY28" fmla="*/ 353567 h 401055"/>
                <a:gd name="connsiteX29" fmla="*/ 6544 w 513527"/>
                <a:gd name="connsiteY29" fmla="*/ 341104 h 401055"/>
                <a:gd name="connsiteX30" fmla="*/ 2145 w 513527"/>
                <a:gd name="connsiteY30" fmla="*/ 307383 h 401055"/>
                <a:gd name="connsiteX31" fmla="*/ 8010 w 513527"/>
                <a:gd name="connsiteY31" fmla="*/ 271095 h 401055"/>
                <a:gd name="connsiteX32" fmla="*/ 9476 w 513527"/>
                <a:gd name="connsiteY32" fmla="*/ 253502 h 401055"/>
                <a:gd name="connsiteX33" fmla="*/ 3611 w 513527"/>
                <a:gd name="connsiteY33" fmla="*/ 236641 h 401055"/>
                <a:gd name="connsiteX34" fmla="*/ 60425 w 513527"/>
                <a:gd name="connsiteY34" fmla="*/ 205852 h 401055"/>
                <a:gd name="connsiteX35" fmla="*/ 70321 w 513527"/>
                <a:gd name="connsiteY35" fmla="*/ 224178 h 401055"/>
                <a:gd name="connsiteX36" fmla="*/ 61891 w 513527"/>
                <a:gd name="connsiteY36" fmla="*/ 275494 h 401055"/>
                <a:gd name="connsiteX37" fmla="*/ 58959 w 513527"/>
                <a:gd name="connsiteY37" fmla="*/ 283924 h 401055"/>
                <a:gd name="connsiteX38" fmla="*/ 56026 w 513527"/>
                <a:gd name="connsiteY38" fmla="*/ 302618 h 401055"/>
                <a:gd name="connsiteX39" fmla="*/ 62991 w 513527"/>
                <a:gd name="connsiteY39" fmla="*/ 279893 h 401055"/>
                <a:gd name="connsiteX40" fmla="*/ 91214 w 513527"/>
                <a:gd name="connsiteY40" fmla="*/ 243605 h 401055"/>
                <a:gd name="connsiteX41" fmla="*/ 99644 w 513527"/>
                <a:gd name="connsiteY41" fmla="*/ 223446 h 401055"/>
                <a:gd name="connsiteX42" fmla="*/ 136665 w 513527"/>
                <a:gd name="connsiteY42" fmla="*/ 171030 h 401055"/>
                <a:gd name="connsiteX43" fmla="*/ 151326 w 513527"/>
                <a:gd name="connsiteY43" fmla="*/ 183493 h 401055"/>
                <a:gd name="connsiteX44" fmla="*/ 186148 w 513527"/>
                <a:gd name="connsiteY44" fmla="*/ 155269 h 401055"/>
                <a:gd name="connsiteX45" fmla="*/ 190179 w 513527"/>
                <a:gd name="connsiteY45" fmla="*/ 147939 h 401055"/>
                <a:gd name="connsiteX46" fmla="*/ 204474 w 513527"/>
                <a:gd name="connsiteY46" fmla="*/ 141707 h 401055"/>
                <a:gd name="connsiteX47" fmla="*/ 272651 w 513527"/>
                <a:gd name="connsiteY47" fmla="*/ 165899 h 401055"/>
                <a:gd name="connsiteX48" fmla="*/ 293177 w 513527"/>
                <a:gd name="connsiteY48" fmla="*/ 157835 h 401055"/>
                <a:gd name="connsiteX49" fmla="*/ 327631 w 513527"/>
                <a:gd name="connsiteY49" fmla="*/ 146472 h 401055"/>
                <a:gd name="connsiteX50" fmla="*/ 391043 w 513527"/>
                <a:gd name="connsiteY50" fmla="*/ 157102 h 401055"/>
                <a:gd name="connsiteX51" fmla="*/ 397274 w 513527"/>
                <a:gd name="connsiteY51" fmla="*/ 151970 h 401055"/>
                <a:gd name="connsiteX52" fmla="*/ 399473 w 513527"/>
                <a:gd name="connsiteY52" fmla="*/ 101388 h 401055"/>
                <a:gd name="connsiteX53" fmla="*/ 425131 w 513527"/>
                <a:gd name="connsiteY53" fmla="*/ 15618 h 401055"/>
                <a:gd name="connsiteX54" fmla="*/ 430629 w 513527"/>
                <a:gd name="connsiteY54" fmla="*/ 590 h 401055"/>
                <a:gd name="connsiteX55" fmla="*/ 451888 w 513527"/>
                <a:gd name="connsiteY55" fmla="*/ 1690 h 401055"/>
                <a:gd name="connsiteX56" fmla="*/ 476446 w 513527"/>
                <a:gd name="connsiteY56" fmla="*/ 15252 h 401055"/>
                <a:gd name="connsiteX57" fmla="*/ 494407 w 513527"/>
                <a:gd name="connsiteY57" fmla="*/ 32479 h 401055"/>
                <a:gd name="connsiteX58" fmla="*/ 508335 w 513527"/>
                <a:gd name="connsiteY58" fmla="*/ 11586 h 401055"/>
                <a:gd name="connsiteX59" fmla="*/ 511634 w 513527"/>
                <a:gd name="connsiteY59" fmla="*/ 19284 h 401055"/>
                <a:gd name="connsiteX60" fmla="*/ 512367 w 513527"/>
                <a:gd name="connsiteY60" fmla="*/ 33578 h 401055"/>
                <a:gd name="connsiteX61" fmla="*/ 513100 w 513527"/>
                <a:gd name="connsiteY61" fmla="*/ 44941 h 401055"/>
                <a:gd name="connsiteX62" fmla="*/ 504670 w 513527"/>
                <a:gd name="connsiteY62" fmla="*/ 109085 h 40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13527" h="401055">
                  <a:moveTo>
                    <a:pt x="504670" y="109085"/>
                  </a:moveTo>
                  <a:cubicBezTo>
                    <a:pt x="492574" y="118982"/>
                    <a:pt x="478645" y="124114"/>
                    <a:pt x="461418" y="121548"/>
                  </a:cubicBezTo>
                  <a:cubicBezTo>
                    <a:pt x="464350" y="127779"/>
                    <a:pt x="482677" y="126679"/>
                    <a:pt x="466183" y="135843"/>
                  </a:cubicBezTo>
                  <a:cubicBezTo>
                    <a:pt x="465083" y="136576"/>
                    <a:pt x="463251" y="137675"/>
                    <a:pt x="463251" y="138042"/>
                  </a:cubicBezTo>
                  <a:cubicBezTo>
                    <a:pt x="468016" y="153803"/>
                    <a:pt x="446023" y="155269"/>
                    <a:pt x="446390" y="170297"/>
                  </a:cubicBezTo>
                  <a:cubicBezTo>
                    <a:pt x="446757" y="177995"/>
                    <a:pt x="433561" y="178361"/>
                    <a:pt x="429896" y="177262"/>
                  </a:cubicBezTo>
                  <a:cubicBezTo>
                    <a:pt x="403505" y="168831"/>
                    <a:pt x="403505" y="168465"/>
                    <a:pt x="395808" y="191923"/>
                  </a:cubicBezTo>
                  <a:cubicBezTo>
                    <a:pt x="395075" y="192290"/>
                    <a:pt x="394341" y="193023"/>
                    <a:pt x="393608" y="193389"/>
                  </a:cubicBezTo>
                  <a:cubicBezTo>
                    <a:pt x="372716" y="187158"/>
                    <a:pt x="357321" y="202553"/>
                    <a:pt x="338628" y="206218"/>
                  </a:cubicBezTo>
                  <a:cubicBezTo>
                    <a:pt x="333863" y="206951"/>
                    <a:pt x="336062" y="210983"/>
                    <a:pt x="334962" y="213182"/>
                  </a:cubicBezTo>
                  <a:cubicBezTo>
                    <a:pt x="332030" y="219414"/>
                    <a:pt x="327265" y="226011"/>
                    <a:pt x="322133" y="225645"/>
                  </a:cubicBezTo>
                  <a:cubicBezTo>
                    <a:pt x="307472" y="223812"/>
                    <a:pt x="297942" y="228577"/>
                    <a:pt x="286946" y="238473"/>
                  </a:cubicBezTo>
                  <a:cubicBezTo>
                    <a:pt x="279248" y="245438"/>
                    <a:pt x="280348" y="229310"/>
                    <a:pt x="274117" y="228210"/>
                  </a:cubicBezTo>
                  <a:cubicBezTo>
                    <a:pt x="264587" y="245804"/>
                    <a:pt x="247360" y="248737"/>
                    <a:pt x="228300" y="237374"/>
                  </a:cubicBezTo>
                  <a:cubicBezTo>
                    <a:pt x="218036" y="231143"/>
                    <a:pt x="225001" y="226744"/>
                    <a:pt x="230865" y="219047"/>
                  </a:cubicBezTo>
                  <a:cubicBezTo>
                    <a:pt x="222801" y="226744"/>
                    <a:pt x="217670" y="232976"/>
                    <a:pt x="208506" y="229310"/>
                  </a:cubicBezTo>
                  <a:cubicBezTo>
                    <a:pt x="197877" y="224912"/>
                    <a:pt x="193112" y="231509"/>
                    <a:pt x="187980" y="239573"/>
                  </a:cubicBezTo>
                  <a:cubicBezTo>
                    <a:pt x="182849" y="247637"/>
                    <a:pt x="184681" y="250936"/>
                    <a:pt x="191279" y="257534"/>
                  </a:cubicBezTo>
                  <a:cubicBezTo>
                    <a:pt x="203008" y="269629"/>
                    <a:pt x="197510" y="296753"/>
                    <a:pt x="181383" y="302984"/>
                  </a:cubicBezTo>
                  <a:cubicBezTo>
                    <a:pt x="167454" y="308482"/>
                    <a:pt x="162323" y="320212"/>
                    <a:pt x="156458" y="331208"/>
                  </a:cubicBezTo>
                  <a:cubicBezTo>
                    <a:pt x="151693" y="340371"/>
                    <a:pt x="146195" y="342204"/>
                    <a:pt x="134466" y="338539"/>
                  </a:cubicBezTo>
                  <a:cubicBezTo>
                    <a:pt x="141430" y="345136"/>
                    <a:pt x="142529" y="352467"/>
                    <a:pt x="144729" y="359065"/>
                  </a:cubicBezTo>
                  <a:cubicBezTo>
                    <a:pt x="151693" y="382890"/>
                    <a:pt x="149494" y="386922"/>
                    <a:pt x="126035" y="388021"/>
                  </a:cubicBezTo>
                  <a:cubicBezTo>
                    <a:pt x="120904" y="390220"/>
                    <a:pt x="116505" y="394252"/>
                    <a:pt x="111740" y="396818"/>
                  </a:cubicBezTo>
                  <a:cubicBezTo>
                    <a:pt x="98545" y="404516"/>
                    <a:pt x="89381" y="401950"/>
                    <a:pt x="83883" y="387288"/>
                  </a:cubicBezTo>
                  <a:cubicBezTo>
                    <a:pt x="79485" y="375193"/>
                    <a:pt x="72154" y="373726"/>
                    <a:pt x="61891" y="378858"/>
                  </a:cubicBezTo>
                  <a:cubicBezTo>
                    <a:pt x="54194" y="382890"/>
                    <a:pt x="46130" y="385456"/>
                    <a:pt x="39899" y="377392"/>
                  </a:cubicBezTo>
                  <a:cubicBezTo>
                    <a:pt x="33667" y="369328"/>
                    <a:pt x="24504" y="361264"/>
                    <a:pt x="31102" y="348802"/>
                  </a:cubicBezTo>
                  <a:cubicBezTo>
                    <a:pt x="27436" y="348802"/>
                    <a:pt x="25237" y="352467"/>
                    <a:pt x="21572" y="353567"/>
                  </a:cubicBezTo>
                  <a:cubicBezTo>
                    <a:pt x="9109" y="356866"/>
                    <a:pt x="4344" y="353567"/>
                    <a:pt x="6544" y="341104"/>
                  </a:cubicBezTo>
                  <a:cubicBezTo>
                    <a:pt x="8743" y="329009"/>
                    <a:pt x="7643" y="319479"/>
                    <a:pt x="2145" y="307383"/>
                  </a:cubicBezTo>
                  <a:cubicBezTo>
                    <a:pt x="-2253" y="297486"/>
                    <a:pt x="312" y="282092"/>
                    <a:pt x="8010" y="271095"/>
                  </a:cubicBezTo>
                  <a:cubicBezTo>
                    <a:pt x="12408" y="264864"/>
                    <a:pt x="16074" y="259733"/>
                    <a:pt x="9476" y="253502"/>
                  </a:cubicBezTo>
                  <a:cubicBezTo>
                    <a:pt x="5811" y="248370"/>
                    <a:pt x="1779" y="243605"/>
                    <a:pt x="3611" y="236641"/>
                  </a:cubicBezTo>
                  <a:cubicBezTo>
                    <a:pt x="8010" y="221246"/>
                    <a:pt x="44297" y="201453"/>
                    <a:pt x="60425" y="205852"/>
                  </a:cubicBezTo>
                  <a:cubicBezTo>
                    <a:pt x="70688" y="208417"/>
                    <a:pt x="73254" y="214649"/>
                    <a:pt x="70321" y="224178"/>
                  </a:cubicBezTo>
                  <a:cubicBezTo>
                    <a:pt x="65190" y="241039"/>
                    <a:pt x="61158" y="257900"/>
                    <a:pt x="61891" y="275494"/>
                  </a:cubicBezTo>
                  <a:cubicBezTo>
                    <a:pt x="61891" y="278793"/>
                    <a:pt x="61158" y="281359"/>
                    <a:pt x="58959" y="283924"/>
                  </a:cubicBezTo>
                  <a:cubicBezTo>
                    <a:pt x="50895" y="292721"/>
                    <a:pt x="51261" y="293088"/>
                    <a:pt x="56026" y="302618"/>
                  </a:cubicBezTo>
                  <a:cubicBezTo>
                    <a:pt x="52361" y="293088"/>
                    <a:pt x="56759" y="285391"/>
                    <a:pt x="62991" y="279893"/>
                  </a:cubicBezTo>
                  <a:cubicBezTo>
                    <a:pt x="75086" y="269629"/>
                    <a:pt x="82051" y="256067"/>
                    <a:pt x="91214" y="243605"/>
                  </a:cubicBezTo>
                  <a:cubicBezTo>
                    <a:pt x="95613" y="237374"/>
                    <a:pt x="99644" y="231143"/>
                    <a:pt x="99644" y="223446"/>
                  </a:cubicBezTo>
                  <a:cubicBezTo>
                    <a:pt x="100377" y="197788"/>
                    <a:pt x="117605" y="183493"/>
                    <a:pt x="136665" y="171030"/>
                  </a:cubicBezTo>
                  <a:cubicBezTo>
                    <a:pt x="148028" y="163700"/>
                    <a:pt x="150593" y="172130"/>
                    <a:pt x="151326" y="183493"/>
                  </a:cubicBezTo>
                  <a:cubicBezTo>
                    <a:pt x="156458" y="164066"/>
                    <a:pt x="167454" y="154903"/>
                    <a:pt x="186148" y="155269"/>
                  </a:cubicBezTo>
                  <a:cubicBezTo>
                    <a:pt x="189813" y="155269"/>
                    <a:pt x="190179" y="151237"/>
                    <a:pt x="190179" y="147939"/>
                  </a:cubicBezTo>
                  <a:cubicBezTo>
                    <a:pt x="192012" y="138775"/>
                    <a:pt x="198243" y="140241"/>
                    <a:pt x="204474" y="141707"/>
                  </a:cubicBezTo>
                  <a:cubicBezTo>
                    <a:pt x="227200" y="149405"/>
                    <a:pt x="250658" y="156002"/>
                    <a:pt x="272651" y="165899"/>
                  </a:cubicBezTo>
                  <a:cubicBezTo>
                    <a:pt x="282547" y="170297"/>
                    <a:pt x="288778" y="164066"/>
                    <a:pt x="293177" y="157835"/>
                  </a:cubicBezTo>
                  <a:cubicBezTo>
                    <a:pt x="302340" y="145373"/>
                    <a:pt x="311137" y="142074"/>
                    <a:pt x="327631" y="146472"/>
                  </a:cubicBezTo>
                  <a:cubicBezTo>
                    <a:pt x="348158" y="151970"/>
                    <a:pt x="370150" y="151970"/>
                    <a:pt x="391043" y="157102"/>
                  </a:cubicBezTo>
                  <a:cubicBezTo>
                    <a:pt x="395075" y="158202"/>
                    <a:pt x="396541" y="155269"/>
                    <a:pt x="397274" y="151970"/>
                  </a:cubicBezTo>
                  <a:cubicBezTo>
                    <a:pt x="400939" y="135110"/>
                    <a:pt x="409736" y="118615"/>
                    <a:pt x="399473" y="101388"/>
                  </a:cubicBezTo>
                  <a:cubicBezTo>
                    <a:pt x="417433" y="75730"/>
                    <a:pt x="414501" y="43842"/>
                    <a:pt x="425131" y="15618"/>
                  </a:cubicBezTo>
                  <a:cubicBezTo>
                    <a:pt x="426963" y="10487"/>
                    <a:pt x="427330" y="4989"/>
                    <a:pt x="430629" y="590"/>
                  </a:cubicBezTo>
                  <a:cubicBezTo>
                    <a:pt x="437593" y="-1609"/>
                    <a:pt x="443824" y="3156"/>
                    <a:pt x="451888" y="1690"/>
                  </a:cubicBezTo>
                  <a:cubicBezTo>
                    <a:pt x="462151" y="-510"/>
                    <a:pt x="472414" y="6088"/>
                    <a:pt x="476446" y="15252"/>
                  </a:cubicBezTo>
                  <a:cubicBezTo>
                    <a:pt x="480478" y="24415"/>
                    <a:pt x="487076" y="28447"/>
                    <a:pt x="494407" y="32479"/>
                  </a:cubicBezTo>
                  <a:cubicBezTo>
                    <a:pt x="501371" y="26614"/>
                    <a:pt x="494040" y="11953"/>
                    <a:pt x="508335" y="11586"/>
                  </a:cubicBezTo>
                  <a:cubicBezTo>
                    <a:pt x="510168" y="13785"/>
                    <a:pt x="511267" y="16351"/>
                    <a:pt x="511634" y="19284"/>
                  </a:cubicBezTo>
                  <a:cubicBezTo>
                    <a:pt x="512367" y="24048"/>
                    <a:pt x="512000" y="28814"/>
                    <a:pt x="512367" y="33578"/>
                  </a:cubicBezTo>
                  <a:cubicBezTo>
                    <a:pt x="512733" y="37244"/>
                    <a:pt x="512733" y="41276"/>
                    <a:pt x="513100" y="44941"/>
                  </a:cubicBezTo>
                  <a:cubicBezTo>
                    <a:pt x="513100" y="66567"/>
                    <a:pt x="516399" y="88926"/>
                    <a:pt x="504670" y="109085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D454C538-E8B1-41E7-A7D6-58B4A32A738A}"/>
                </a:ext>
              </a:extLst>
            </p:cNvPr>
            <p:cNvSpPr/>
            <p:nvPr/>
          </p:nvSpPr>
          <p:spPr>
            <a:xfrm>
              <a:off x="12099908" y="6640506"/>
              <a:ext cx="177489" cy="221888"/>
            </a:xfrm>
            <a:custGeom>
              <a:avLst/>
              <a:gdLst>
                <a:gd name="connsiteX0" fmla="*/ 129241 w 177489"/>
                <a:gd name="connsiteY0" fmla="*/ 133 h 221888"/>
                <a:gd name="connsiteX1" fmla="*/ 156731 w 177489"/>
                <a:gd name="connsiteY1" fmla="*/ 38620 h 221888"/>
                <a:gd name="connsiteX2" fmla="*/ 171026 w 177489"/>
                <a:gd name="connsiteY2" fmla="*/ 69409 h 221888"/>
                <a:gd name="connsiteX3" fmla="*/ 173959 w 177489"/>
                <a:gd name="connsiteY3" fmla="*/ 83704 h 221888"/>
                <a:gd name="connsiteX4" fmla="*/ 168461 w 177489"/>
                <a:gd name="connsiteY4" fmla="*/ 99832 h 221888"/>
                <a:gd name="connsiteX5" fmla="*/ 164429 w 177489"/>
                <a:gd name="connsiteY5" fmla="*/ 103497 h 221888"/>
                <a:gd name="connsiteX6" fmla="*/ 140604 w 177489"/>
                <a:gd name="connsiteY6" fmla="*/ 139051 h 221888"/>
                <a:gd name="connsiteX7" fmla="*/ 138404 w 177489"/>
                <a:gd name="connsiteY7" fmla="*/ 158844 h 221888"/>
                <a:gd name="connsiteX8" fmla="*/ 125209 w 177489"/>
                <a:gd name="connsiteY8" fmla="*/ 183403 h 221888"/>
                <a:gd name="connsiteX9" fmla="*/ 112014 w 177489"/>
                <a:gd name="connsiteY9" fmla="*/ 204295 h 221888"/>
                <a:gd name="connsiteX10" fmla="*/ 88188 w 177489"/>
                <a:gd name="connsiteY10" fmla="*/ 220056 h 221888"/>
                <a:gd name="connsiteX11" fmla="*/ 61431 w 177489"/>
                <a:gd name="connsiteY11" fmla="*/ 221889 h 221888"/>
                <a:gd name="connsiteX12" fmla="*/ 46770 w 177489"/>
                <a:gd name="connsiteY12" fmla="*/ 213825 h 221888"/>
                <a:gd name="connsiteX13" fmla="*/ 45304 w 177489"/>
                <a:gd name="connsiteY13" fmla="*/ 197331 h 221888"/>
                <a:gd name="connsiteX14" fmla="*/ 57399 w 177489"/>
                <a:gd name="connsiteY14" fmla="*/ 193299 h 221888"/>
                <a:gd name="connsiteX15" fmla="*/ 73160 w 177489"/>
                <a:gd name="connsiteY15" fmla="*/ 188534 h 221888"/>
                <a:gd name="connsiteX16" fmla="*/ 70595 w 177489"/>
                <a:gd name="connsiteY16" fmla="*/ 168374 h 221888"/>
                <a:gd name="connsiteX17" fmla="*/ 50068 w 177489"/>
                <a:gd name="connsiteY17" fmla="*/ 149314 h 221888"/>
                <a:gd name="connsiteX18" fmla="*/ 43837 w 177489"/>
                <a:gd name="connsiteY18" fmla="*/ 143083 h 221888"/>
                <a:gd name="connsiteX19" fmla="*/ 36140 w 177489"/>
                <a:gd name="connsiteY19" fmla="*/ 125489 h 221888"/>
                <a:gd name="connsiteX20" fmla="*/ 29909 w 177489"/>
                <a:gd name="connsiteY20" fmla="*/ 124390 h 221888"/>
                <a:gd name="connsiteX21" fmla="*/ 9749 w 177489"/>
                <a:gd name="connsiteY21" fmla="*/ 117792 h 221888"/>
                <a:gd name="connsiteX22" fmla="*/ 20379 w 177489"/>
                <a:gd name="connsiteY22" fmla="*/ 106429 h 221888"/>
                <a:gd name="connsiteX23" fmla="*/ 24777 w 177489"/>
                <a:gd name="connsiteY23" fmla="*/ 87003 h 221888"/>
                <a:gd name="connsiteX24" fmla="*/ 2418 w 177489"/>
                <a:gd name="connsiteY24" fmla="*/ 98366 h 221888"/>
                <a:gd name="connsiteX25" fmla="*/ 952 w 177489"/>
                <a:gd name="connsiteY25" fmla="*/ 71975 h 221888"/>
                <a:gd name="connsiteX26" fmla="*/ 219 w 177489"/>
                <a:gd name="connsiteY26" fmla="*/ 69409 h 221888"/>
                <a:gd name="connsiteX27" fmla="*/ 1319 w 177489"/>
                <a:gd name="connsiteY27" fmla="*/ 68309 h 221888"/>
                <a:gd name="connsiteX28" fmla="*/ 9749 w 177489"/>
                <a:gd name="connsiteY28" fmla="*/ 62078 h 221888"/>
                <a:gd name="connsiteX29" fmla="*/ 22212 w 177489"/>
                <a:gd name="connsiteY29" fmla="*/ 60979 h 221888"/>
                <a:gd name="connsiteX30" fmla="*/ 31741 w 177489"/>
                <a:gd name="connsiteY30" fmla="*/ 63544 h 221888"/>
                <a:gd name="connsiteX31" fmla="*/ 40905 w 177489"/>
                <a:gd name="connsiteY31" fmla="*/ 74907 h 221888"/>
                <a:gd name="connsiteX32" fmla="*/ 47503 w 177489"/>
                <a:gd name="connsiteY32" fmla="*/ 88836 h 221888"/>
                <a:gd name="connsiteX33" fmla="*/ 62897 w 177489"/>
                <a:gd name="connsiteY33" fmla="*/ 81138 h 221888"/>
                <a:gd name="connsiteX34" fmla="*/ 70228 w 177489"/>
                <a:gd name="connsiteY34" fmla="*/ 66477 h 221888"/>
                <a:gd name="connsiteX35" fmla="*/ 71328 w 177489"/>
                <a:gd name="connsiteY35" fmla="*/ 57313 h 221888"/>
                <a:gd name="connsiteX36" fmla="*/ 63997 w 177489"/>
                <a:gd name="connsiteY36" fmla="*/ 60612 h 221888"/>
                <a:gd name="connsiteX37" fmla="*/ 57766 w 177489"/>
                <a:gd name="connsiteY37" fmla="*/ 60979 h 221888"/>
                <a:gd name="connsiteX38" fmla="*/ 56300 w 177489"/>
                <a:gd name="connsiteY38" fmla="*/ 54381 h 221888"/>
                <a:gd name="connsiteX39" fmla="*/ 64364 w 177489"/>
                <a:gd name="connsiteY39" fmla="*/ 38986 h 221888"/>
                <a:gd name="connsiteX40" fmla="*/ 83057 w 177489"/>
                <a:gd name="connsiteY40" fmla="*/ 41919 h 221888"/>
                <a:gd name="connsiteX41" fmla="*/ 106515 w 177489"/>
                <a:gd name="connsiteY41" fmla="*/ 43751 h 221888"/>
                <a:gd name="connsiteX42" fmla="*/ 88555 w 177489"/>
                <a:gd name="connsiteY42" fmla="*/ 21759 h 221888"/>
                <a:gd name="connsiteX43" fmla="*/ 116412 w 177489"/>
                <a:gd name="connsiteY43" fmla="*/ 1233 h 221888"/>
                <a:gd name="connsiteX44" fmla="*/ 129241 w 177489"/>
                <a:gd name="connsiteY44" fmla="*/ 133 h 2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489" h="221888">
                  <a:moveTo>
                    <a:pt x="129241" y="133"/>
                  </a:moveTo>
                  <a:cubicBezTo>
                    <a:pt x="138404" y="12595"/>
                    <a:pt x="140970" y="29456"/>
                    <a:pt x="156731" y="38620"/>
                  </a:cubicBezTo>
                  <a:cubicBezTo>
                    <a:pt x="166261" y="44118"/>
                    <a:pt x="169193" y="58046"/>
                    <a:pt x="171026" y="69409"/>
                  </a:cubicBezTo>
                  <a:cubicBezTo>
                    <a:pt x="171759" y="74174"/>
                    <a:pt x="171393" y="79672"/>
                    <a:pt x="173959" y="83704"/>
                  </a:cubicBezTo>
                  <a:cubicBezTo>
                    <a:pt x="178724" y="91768"/>
                    <a:pt x="180190" y="97632"/>
                    <a:pt x="168461" y="99832"/>
                  </a:cubicBezTo>
                  <a:cubicBezTo>
                    <a:pt x="166994" y="100198"/>
                    <a:pt x="164429" y="102398"/>
                    <a:pt x="164429" y="103497"/>
                  </a:cubicBezTo>
                  <a:cubicBezTo>
                    <a:pt x="166628" y="122190"/>
                    <a:pt x="152699" y="129521"/>
                    <a:pt x="140604" y="139051"/>
                  </a:cubicBezTo>
                  <a:cubicBezTo>
                    <a:pt x="134372" y="143816"/>
                    <a:pt x="134372" y="150781"/>
                    <a:pt x="138404" y="158844"/>
                  </a:cubicBezTo>
                  <a:cubicBezTo>
                    <a:pt x="144269" y="170574"/>
                    <a:pt x="138771" y="178637"/>
                    <a:pt x="125209" y="183403"/>
                  </a:cubicBezTo>
                  <a:cubicBezTo>
                    <a:pt x="116412" y="186335"/>
                    <a:pt x="114946" y="196964"/>
                    <a:pt x="112014" y="204295"/>
                  </a:cubicBezTo>
                  <a:cubicBezTo>
                    <a:pt x="105416" y="222256"/>
                    <a:pt x="106515" y="220789"/>
                    <a:pt x="88188" y="220056"/>
                  </a:cubicBezTo>
                  <a:cubicBezTo>
                    <a:pt x="79758" y="219690"/>
                    <a:pt x="70228" y="220423"/>
                    <a:pt x="61431" y="221889"/>
                  </a:cubicBezTo>
                  <a:cubicBezTo>
                    <a:pt x="56666" y="219323"/>
                    <a:pt x="51535" y="216757"/>
                    <a:pt x="46770" y="213825"/>
                  </a:cubicBezTo>
                  <a:cubicBezTo>
                    <a:pt x="39072" y="209060"/>
                    <a:pt x="44570" y="203196"/>
                    <a:pt x="45304" y="197331"/>
                  </a:cubicBezTo>
                  <a:cubicBezTo>
                    <a:pt x="46403" y="186335"/>
                    <a:pt x="54467" y="193299"/>
                    <a:pt x="57399" y="193299"/>
                  </a:cubicBezTo>
                  <a:cubicBezTo>
                    <a:pt x="63997" y="193666"/>
                    <a:pt x="70961" y="195865"/>
                    <a:pt x="73160" y="188534"/>
                  </a:cubicBezTo>
                  <a:cubicBezTo>
                    <a:pt x="74993" y="182303"/>
                    <a:pt x="68029" y="175705"/>
                    <a:pt x="70595" y="168374"/>
                  </a:cubicBezTo>
                  <a:cubicBezTo>
                    <a:pt x="57399" y="169474"/>
                    <a:pt x="59232" y="153713"/>
                    <a:pt x="50068" y="149314"/>
                  </a:cubicBezTo>
                  <a:cubicBezTo>
                    <a:pt x="48969" y="148948"/>
                    <a:pt x="50068" y="142350"/>
                    <a:pt x="43837" y="143083"/>
                  </a:cubicBezTo>
                  <a:cubicBezTo>
                    <a:pt x="26243" y="144916"/>
                    <a:pt x="25144" y="137952"/>
                    <a:pt x="36140" y="125489"/>
                  </a:cubicBezTo>
                  <a:cubicBezTo>
                    <a:pt x="33208" y="124756"/>
                    <a:pt x="31375" y="124756"/>
                    <a:pt x="29909" y="124390"/>
                  </a:cubicBezTo>
                  <a:cubicBezTo>
                    <a:pt x="22945" y="122557"/>
                    <a:pt x="12315" y="129521"/>
                    <a:pt x="9749" y="117792"/>
                  </a:cubicBezTo>
                  <a:cubicBezTo>
                    <a:pt x="9383" y="115593"/>
                    <a:pt x="16347" y="109728"/>
                    <a:pt x="20379" y="106429"/>
                  </a:cubicBezTo>
                  <a:cubicBezTo>
                    <a:pt x="27343" y="100198"/>
                    <a:pt x="32841" y="95433"/>
                    <a:pt x="24777" y="87003"/>
                  </a:cubicBezTo>
                  <a:cubicBezTo>
                    <a:pt x="21478" y="83704"/>
                    <a:pt x="9016" y="89568"/>
                    <a:pt x="2418" y="98366"/>
                  </a:cubicBezTo>
                  <a:cubicBezTo>
                    <a:pt x="3885" y="87369"/>
                    <a:pt x="6817" y="79305"/>
                    <a:pt x="952" y="71975"/>
                  </a:cubicBezTo>
                  <a:cubicBezTo>
                    <a:pt x="-147" y="71242"/>
                    <a:pt x="-147" y="70142"/>
                    <a:pt x="219" y="69409"/>
                  </a:cubicBezTo>
                  <a:cubicBezTo>
                    <a:pt x="586" y="68676"/>
                    <a:pt x="952" y="68309"/>
                    <a:pt x="1319" y="68309"/>
                  </a:cubicBezTo>
                  <a:cubicBezTo>
                    <a:pt x="5351" y="68309"/>
                    <a:pt x="7917" y="65744"/>
                    <a:pt x="9749" y="62078"/>
                  </a:cubicBezTo>
                  <a:cubicBezTo>
                    <a:pt x="14881" y="52182"/>
                    <a:pt x="15614" y="52182"/>
                    <a:pt x="22212" y="60979"/>
                  </a:cubicBezTo>
                  <a:cubicBezTo>
                    <a:pt x="25510" y="65377"/>
                    <a:pt x="28809" y="64644"/>
                    <a:pt x="31741" y="63544"/>
                  </a:cubicBezTo>
                  <a:cubicBezTo>
                    <a:pt x="47503" y="57313"/>
                    <a:pt x="46037" y="64278"/>
                    <a:pt x="40905" y="74907"/>
                  </a:cubicBezTo>
                  <a:cubicBezTo>
                    <a:pt x="37973" y="81505"/>
                    <a:pt x="39439" y="88102"/>
                    <a:pt x="47503" y="88836"/>
                  </a:cubicBezTo>
                  <a:cubicBezTo>
                    <a:pt x="53367" y="89568"/>
                    <a:pt x="62897" y="91768"/>
                    <a:pt x="62897" y="81138"/>
                  </a:cubicBezTo>
                  <a:cubicBezTo>
                    <a:pt x="62897" y="74541"/>
                    <a:pt x="67296" y="70875"/>
                    <a:pt x="70228" y="66477"/>
                  </a:cubicBezTo>
                  <a:cubicBezTo>
                    <a:pt x="72427" y="63178"/>
                    <a:pt x="75360" y="60979"/>
                    <a:pt x="71328" y="57313"/>
                  </a:cubicBezTo>
                  <a:cubicBezTo>
                    <a:pt x="66196" y="52915"/>
                    <a:pt x="65830" y="57680"/>
                    <a:pt x="63997" y="60612"/>
                  </a:cubicBezTo>
                  <a:cubicBezTo>
                    <a:pt x="62531" y="63178"/>
                    <a:pt x="59965" y="62811"/>
                    <a:pt x="57766" y="60979"/>
                  </a:cubicBezTo>
                  <a:cubicBezTo>
                    <a:pt x="55567" y="59146"/>
                    <a:pt x="54467" y="56214"/>
                    <a:pt x="56300" y="54381"/>
                  </a:cubicBezTo>
                  <a:cubicBezTo>
                    <a:pt x="61065" y="50715"/>
                    <a:pt x="60332" y="44484"/>
                    <a:pt x="64364" y="38986"/>
                  </a:cubicBezTo>
                  <a:cubicBezTo>
                    <a:pt x="69862" y="44118"/>
                    <a:pt x="73527" y="59512"/>
                    <a:pt x="83057" y="41919"/>
                  </a:cubicBezTo>
                  <a:cubicBezTo>
                    <a:pt x="85256" y="37887"/>
                    <a:pt x="97352" y="47783"/>
                    <a:pt x="106515" y="43751"/>
                  </a:cubicBezTo>
                  <a:cubicBezTo>
                    <a:pt x="99551" y="37153"/>
                    <a:pt x="87455" y="34221"/>
                    <a:pt x="88555" y="21759"/>
                  </a:cubicBezTo>
                  <a:cubicBezTo>
                    <a:pt x="89655" y="4532"/>
                    <a:pt x="97719" y="-2066"/>
                    <a:pt x="116412" y="1233"/>
                  </a:cubicBezTo>
                  <a:cubicBezTo>
                    <a:pt x="121177" y="1966"/>
                    <a:pt x="124842" y="-600"/>
                    <a:pt x="129241" y="133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F76169D-19D3-44B6-8CCD-F6254EC2A640}"/>
                </a:ext>
              </a:extLst>
            </p:cNvPr>
            <p:cNvSpPr/>
            <p:nvPr/>
          </p:nvSpPr>
          <p:spPr>
            <a:xfrm>
              <a:off x="11711746" y="6653102"/>
              <a:ext cx="204218" cy="330165"/>
            </a:xfrm>
            <a:custGeom>
              <a:avLst/>
              <a:gdLst>
                <a:gd name="connsiteX0" fmla="*/ 198148 w 204218"/>
                <a:gd name="connsiteY0" fmla="*/ 2566 h 330165"/>
                <a:gd name="connsiteX1" fmla="*/ 178722 w 204218"/>
                <a:gd name="connsiteY1" fmla="*/ 29690 h 330165"/>
                <a:gd name="connsiteX2" fmla="*/ 176523 w 204218"/>
                <a:gd name="connsiteY2" fmla="*/ 36287 h 330165"/>
                <a:gd name="connsiteX3" fmla="*/ 174690 w 204218"/>
                <a:gd name="connsiteY3" fmla="*/ 49483 h 330165"/>
                <a:gd name="connsiteX4" fmla="*/ 189352 w 204218"/>
                <a:gd name="connsiteY4" fmla="*/ 52048 h 330165"/>
                <a:gd name="connsiteX5" fmla="*/ 202547 w 204218"/>
                <a:gd name="connsiteY5" fmla="*/ 63778 h 330165"/>
                <a:gd name="connsiteX6" fmla="*/ 191917 w 204218"/>
                <a:gd name="connsiteY6" fmla="*/ 102264 h 330165"/>
                <a:gd name="connsiteX7" fmla="*/ 194483 w 204218"/>
                <a:gd name="connsiteY7" fmla="*/ 109595 h 330165"/>
                <a:gd name="connsiteX8" fmla="*/ 189718 w 204218"/>
                <a:gd name="connsiteY8" fmla="*/ 125356 h 330165"/>
                <a:gd name="connsiteX9" fmla="*/ 175057 w 204218"/>
                <a:gd name="connsiteY9" fmla="*/ 122424 h 330165"/>
                <a:gd name="connsiteX10" fmla="*/ 191917 w 204218"/>
                <a:gd name="connsiteY10" fmla="*/ 138552 h 330165"/>
                <a:gd name="connsiteX11" fmla="*/ 203280 w 204218"/>
                <a:gd name="connsiteY11" fmla="*/ 146982 h 330165"/>
                <a:gd name="connsiteX12" fmla="*/ 191551 w 204218"/>
                <a:gd name="connsiteY12" fmla="*/ 152847 h 330165"/>
                <a:gd name="connsiteX13" fmla="*/ 163694 w 204218"/>
                <a:gd name="connsiteY13" fmla="*/ 150281 h 330165"/>
                <a:gd name="connsiteX14" fmla="*/ 140235 w 204218"/>
                <a:gd name="connsiteY14" fmla="*/ 171540 h 330165"/>
                <a:gd name="connsiteX15" fmla="*/ 136937 w 204218"/>
                <a:gd name="connsiteY15" fmla="*/ 181437 h 330165"/>
                <a:gd name="connsiteX16" fmla="*/ 132905 w 204218"/>
                <a:gd name="connsiteY16" fmla="*/ 205262 h 330165"/>
                <a:gd name="connsiteX17" fmla="*/ 139136 w 204218"/>
                <a:gd name="connsiteY17" fmla="*/ 222856 h 330165"/>
                <a:gd name="connsiteX18" fmla="*/ 125574 w 204218"/>
                <a:gd name="connsiteY18" fmla="*/ 227620 h 330165"/>
                <a:gd name="connsiteX19" fmla="*/ 113845 w 204218"/>
                <a:gd name="connsiteY19" fmla="*/ 212593 h 330165"/>
                <a:gd name="connsiteX20" fmla="*/ 100649 w 204218"/>
                <a:gd name="connsiteY20" fmla="*/ 227987 h 330165"/>
                <a:gd name="connsiteX21" fmla="*/ 87454 w 204218"/>
                <a:gd name="connsiteY21" fmla="*/ 250713 h 330165"/>
                <a:gd name="connsiteX22" fmla="*/ 80856 w 204218"/>
                <a:gd name="connsiteY22" fmla="*/ 268673 h 330165"/>
                <a:gd name="connsiteX23" fmla="*/ 24409 w 204218"/>
                <a:gd name="connsiteY23" fmla="*/ 323654 h 330165"/>
                <a:gd name="connsiteX24" fmla="*/ 21843 w 204218"/>
                <a:gd name="connsiteY24" fmla="*/ 326219 h 330165"/>
                <a:gd name="connsiteX25" fmla="*/ 4250 w 204218"/>
                <a:gd name="connsiteY25" fmla="*/ 319255 h 330165"/>
                <a:gd name="connsiteX26" fmla="*/ 5716 w 204218"/>
                <a:gd name="connsiteY26" fmla="*/ 279303 h 330165"/>
                <a:gd name="connsiteX27" fmla="*/ 11580 w 204218"/>
                <a:gd name="connsiteY27" fmla="*/ 252545 h 330165"/>
                <a:gd name="connsiteX28" fmla="*/ 27341 w 204218"/>
                <a:gd name="connsiteY28" fmla="*/ 236784 h 330165"/>
                <a:gd name="connsiteX29" fmla="*/ 59963 w 204218"/>
                <a:gd name="connsiteY29" fmla="*/ 232019 h 330165"/>
                <a:gd name="connsiteX30" fmla="*/ 66561 w 204218"/>
                <a:gd name="connsiteY30" fmla="*/ 222489 h 330165"/>
                <a:gd name="connsiteX31" fmla="*/ 81223 w 204218"/>
                <a:gd name="connsiteY31" fmla="*/ 198298 h 330165"/>
                <a:gd name="connsiteX32" fmla="*/ 85255 w 204218"/>
                <a:gd name="connsiteY32" fmla="*/ 193899 h 330165"/>
                <a:gd name="connsiteX33" fmla="*/ 90753 w 204218"/>
                <a:gd name="connsiteY33" fmla="*/ 166042 h 330165"/>
                <a:gd name="connsiteX34" fmla="*/ 105414 w 204218"/>
                <a:gd name="connsiteY34" fmla="*/ 153946 h 330165"/>
                <a:gd name="connsiteX35" fmla="*/ 112378 w 204218"/>
                <a:gd name="connsiteY35" fmla="*/ 166409 h 330165"/>
                <a:gd name="connsiteX36" fmla="*/ 112745 w 204218"/>
                <a:gd name="connsiteY36" fmla="*/ 192799 h 330165"/>
                <a:gd name="connsiteX37" fmla="*/ 117510 w 204218"/>
                <a:gd name="connsiteY37" fmla="*/ 167142 h 330165"/>
                <a:gd name="connsiteX38" fmla="*/ 115311 w 204218"/>
                <a:gd name="connsiteY38" fmla="*/ 140018 h 330165"/>
                <a:gd name="connsiteX39" fmla="*/ 122275 w 204218"/>
                <a:gd name="connsiteY39" fmla="*/ 122057 h 330165"/>
                <a:gd name="connsiteX40" fmla="*/ 132905 w 204218"/>
                <a:gd name="connsiteY40" fmla="*/ 106663 h 330165"/>
                <a:gd name="connsiteX41" fmla="*/ 150132 w 204218"/>
                <a:gd name="connsiteY41" fmla="*/ 73308 h 330165"/>
                <a:gd name="connsiteX42" fmla="*/ 132905 w 204218"/>
                <a:gd name="connsiteY42" fmla="*/ 78439 h 330165"/>
                <a:gd name="connsiteX43" fmla="*/ 122642 w 204218"/>
                <a:gd name="connsiteY43" fmla="*/ 78073 h 330165"/>
                <a:gd name="connsiteX44" fmla="*/ 122642 w 204218"/>
                <a:gd name="connsiteY44" fmla="*/ 67443 h 330165"/>
                <a:gd name="connsiteX45" fmla="*/ 133638 w 204218"/>
                <a:gd name="connsiteY45" fmla="*/ 54981 h 330165"/>
                <a:gd name="connsiteX46" fmla="*/ 140235 w 204218"/>
                <a:gd name="connsiteY46" fmla="*/ 33355 h 330165"/>
                <a:gd name="connsiteX47" fmla="*/ 156730 w 204218"/>
                <a:gd name="connsiteY47" fmla="*/ 0 h 330165"/>
                <a:gd name="connsiteX48" fmla="*/ 156730 w 204218"/>
                <a:gd name="connsiteY48" fmla="*/ 0 h 330165"/>
                <a:gd name="connsiteX49" fmla="*/ 198148 w 204218"/>
                <a:gd name="connsiteY49" fmla="*/ 0 h 330165"/>
                <a:gd name="connsiteX50" fmla="*/ 198881 w 204218"/>
                <a:gd name="connsiteY50" fmla="*/ 2566 h 330165"/>
                <a:gd name="connsiteX51" fmla="*/ 198148 w 204218"/>
                <a:gd name="connsiteY51" fmla="*/ 2566 h 33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4218" h="330165">
                  <a:moveTo>
                    <a:pt x="198148" y="2566"/>
                  </a:moveTo>
                  <a:cubicBezTo>
                    <a:pt x="185686" y="7331"/>
                    <a:pt x="168092" y="8431"/>
                    <a:pt x="178722" y="29690"/>
                  </a:cubicBezTo>
                  <a:cubicBezTo>
                    <a:pt x="179455" y="31156"/>
                    <a:pt x="177989" y="35188"/>
                    <a:pt x="176523" y="36287"/>
                  </a:cubicBezTo>
                  <a:cubicBezTo>
                    <a:pt x="171025" y="40319"/>
                    <a:pt x="169925" y="43618"/>
                    <a:pt x="174690" y="49483"/>
                  </a:cubicBezTo>
                  <a:cubicBezTo>
                    <a:pt x="179455" y="55714"/>
                    <a:pt x="183487" y="54248"/>
                    <a:pt x="189352" y="52048"/>
                  </a:cubicBezTo>
                  <a:cubicBezTo>
                    <a:pt x="200348" y="48016"/>
                    <a:pt x="207678" y="47284"/>
                    <a:pt x="202547" y="63778"/>
                  </a:cubicBezTo>
                  <a:cubicBezTo>
                    <a:pt x="198881" y="76607"/>
                    <a:pt x="201814" y="90902"/>
                    <a:pt x="191917" y="102264"/>
                  </a:cubicBezTo>
                  <a:cubicBezTo>
                    <a:pt x="190085" y="104463"/>
                    <a:pt x="191551" y="107029"/>
                    <a:pt x="194483" y="109595"/>
                  </a:cubicBezTo>
                  <a:cubicBezTo>
                    <a:pt x="203647" y="117293"/>
                    <a:pt x="191917" y="121324"/>
                    <a:pt x="189718" y="125356"/>
                  </a:cubicBezTo>
                  <a:cubicBezTo>
                    <a:pt x="183853" y="135253"/>
                    <a:pt x="182754" y="116926"/>
                    <a:pt x="175057" y="122424"/>
                  </a:cubicBezTo>
                  <a:cubicBezTo>
                    <a:pt x="176156" y="131954"/>
                    <a:pt x="182387" y="136352"/>
                    <a:pt x="191917" y="138552"/>
                  </a:cubicBezTo>
                  <a:cubicBezTo>
                    <a:pt x="196316" y="139651"/>
                    <a:pt x="203280" y="141117"/>
                    <a:pt x="203280" y="146982"/>
                  </a:cubicBezTo>
                  <a:cubicBezTo>
                    <a:pt x="202913" y="153580"/>
                    <a:pt x="196316" y="152114"/>
                    <a:pt x="191551" y="152847"/>
                  </a:cubicBezTo>
                  <a:cubicBezTo>
                    <a:pt x="182021" y="154679"/>
                    <a:pt x="173590" y="157978"/>
                    <a:pt x="163694" y="150281"/>
                  </a:cubicBezTo>
                  <a:cubicBezTo>
                    <a:pt x="156363" y="144783"/>
                    <a:pt x="143168" y="157978"/>
                    <a:pt x="140235" y="171540"/>
                  </a:cubicBezTo>
                  <a:cubicBezTo>
                    <a:pt x="139502" y="174472"/>
                    <a:pt x="146100" y="179971"/>
                    <a:pt x="136937" y="181437"/>
                  </a:cubicBezTo>
                  <a:cubicBezTo>
                    <a:pt x="113111" y="185102"/>
                    <a:pt x="126673" y="195732"/>
                    <a:pt x="132905" y="205262"/>
                  </a:cubicBezTo>
                  <a:cubicBezTo>
                    <a:pt x="136570" y="210760"/>
                    <a:pt x="143901" y="215525"/>
                    <a:pt x="139136" y="222856"/>
                  </a:cubicBezTo>
                  <a:cubicBezTo>
                    <a:pt x="136570" y="226888"/>
                    <a:pt x="131072" y="228720"/>
                    <a:pt x="125574" y="227620"/>
                  </a:cubicBezTo>
                  <a:cubicBezTo>
                    <a:pt x="117510" y="226154"/>
                    <a:pt x="120442" y="216991"/>
                    <a:pt x="113845" y="212593"/>
                  </a:cubicBezTo>
                  <a:cubicBezTo>
                    <a:pt x="110546" y="218091"/>
                    <a:pt x="111645" y="226521"/>
                    <a:pt x="100649" y="227987"/>
                  </a:cubicBezTo>
                  <a:cubicBezTo>
                    <a:pt x="95518" y="228720"/>
                    <a:pt x="81223" y="236784"/>
                    <a:pt x="87454" y="250713"/>
                  </a:cubicBezTo>
                  <a:cubicBezTo>
                    <a:pt x="91119" y="258776"/>
                    <a:pt x="82322" y="262442"/>
                    <a:pt x="80856" y="268673"/>
                  </a:cubicBezTo>
                  <a:cubicBezTo>
                    <a:pt x="73892" y="301295"/>
                    <a:pt x="56664" y="318156"/>
                    <a:pt x="24409" y="323654"/>
                  </a:cubicBezTo>
                  <a:cubicBezTo>
                    <a:pt x="23309" y="323654"/>
                    <a:pt x="22576" y="325120"/>
                    <a:pt x="21843" y="326219"/>
                  </a:cubicBezTo>
                  <a:cubicBezTo>
                    <a:pt x="11580" y="335750"/>
                    <a:pt x="7548" y="325853"/>
                    <a:pt x="4250" y="319255"/>
                  </a:cubicBezTo>
                  <a:cubicBezTo>
                    <a:pt x="-1982" y="306060"/>
                    <a:pt x="-1249" y="291765"/>
                    <a:pt x="5716" y="279303"/>
                  </a:cubicBezTo>
                  <a:cubicBezTo>
                    <a:pt x="10481" y="270505"/>
                    <a:pt x="11580" y="262075"/>
                    <a:pt x="11580" y="252545"/>
                  </a:cubicBezTo>
                  <a:cubicBezTo>
                    <a:pt x="11580" y="242649"/>
                    <a:pt x="12313" y="233852"/>
                    <a:pt x="27341" y="236784"/>
                  </a:cubicBezTo>
                  <a:cubicBezTo>
                    <a:pt x="37971" y="238983"/>
                    <a:pt x="48234" y="230186"/>
                    <a:pt x="59963" y="232019"/>
                  </a:cubicBezTo>
                  <a:cubicBezTo>
                    <a:pt x="63262" y="232752"/>
                    <a:pt x="69127" y="230553"/>
                    <a:pt x="66561" y="222489"/>
                  </a:cubicBezTo>
                  <a:cubicBezTo>
                    <a:pt x="62529" y="210027"/>
                    <a:pt x="59597" y="196098"/>
                    <a:pt x="81223" y="198298"/>
                  </a:cubicBezTo>
                  <a:cubicBezTo>
                    <a:pt x="84155" y="198664"/>
                    <a:pt x="86721" y="196098"/>
                    <a:pt x="85255" y="193899"/>
                  </a:cubicBezTo>
                  <a:cubicBezTo>
                    <a:pt x="79023" y="182903"/>
                    <a:pt x="91852" y="175939"/>
                    <a:pt x="90753" y="166042"/>
                  </a:cubicBezTo>
                  <a:cubicBezTo>
                    <a:pt x="89653" y="155046"/>
                    <a:pt x="97717" y="153946"/>
                    <a:pt x="105414" y="153946"/>
                  </a:cubicBezTo>
                  <a:cubicBezTo>
                    <a:pt x="114211" y="153946"/>
                    <a:pt x="119709" y="158345"/>
                    <a:pt x="112378" y="166409"/>
                  </a:cubicBezTo>
                  <a:cubicBezTo>
                    <a:pt x="105414" y="174472"/>
                    <a:pt x="104681" y="181437"/>
                    <a:pt x="112745" y="192799"/>
                  </a:cubicBezTo>
                  <a:cubicBezTo>
                    <a:pt x="110179" y="181437"/>
                    <a:pt x="109446" y="174472"/>
                    <a:pt x="117510" y="167142"/>
                  </a:cubicBezTo>
                  <a:cubicBezTo>
                    <a:pt x="124108" y="160910"/>
                    <a:pt x="123008" y="148815"/>
                    <a:pt x="115311" y="140018"/>
                  </a:cubicBezTo>
                  <a:cubicBezTo>
                    <a:pt x="107247" y="130488"/>
                    <a:pt x="109813" y="123890"/>
                    <a:pt x="122275" y="122057"/>
                  </a:cubicBezTo>
                  <a:cubicBezTo>
                    <a:pt x="132171" y="120591"/>
                    <a:pt x="135104" y="115826"/>
                    <a:pt x="132905" y="106663"/>
                  </a:cubicBezTo>
                  <a:cubicBezTo>
                    <a:pt x="127773" y="84304"/>
                    <a:pt x="128506" y="83204"/>
                    <a:pt x="150132" y="73308"/>
                  </a:cubicBezTo>
                  <a:cubicBezTo>
                    <a:pt x="143168" y="72208"/>
                    <a:pt x="138036" y="75507"/>
                    <a:pt x="132905" y="78439"/>
                  </a:cubicBezTo>
                  <a:cubicBezTo>
                    <a:pt x="129606" y="80272"/>
                    <a:pt x="125574" y="81372"/>
                    <a:pt x="122642" y="78073"/>
                  </a:cubicBezTo>
                  <a:cubicBezTo>
                    <a:pt x="119709" y="74774"/>
                    <a:pt x="121175" y="71109"/>
                    <a:pt x="122642" y="67443"/>
                  </a:cubicBezTo>
                  <a:cubicBezTo>
                    <a:pt x="125207" y="62312"/>
                    <a:pt x="129606" y="58646"/>
                    <a:pt x="133638" y="54981"/>
                  </a:cubicBezTo>
                  <a:cubicBezTo>
                    <a:pt x="139502" y="48750"/>
                    <a:pt x="143168" y="42885"/>
                    <a:pt x="140235" y="33355"/>
                  </a:cubicBezTo>
                  <a:cubicBezTo>
                    <a:pt x="135470" y="17960"/>
                    <a:pt x="150132" y="10630"/>
                    <a:pt x="156730" y="0"/>
                  </a:cubicBezTo>
                  <a:lnTo>
                    <a:pt x="156730" y="0"/>
                  </a:lnTo>
                  <a:cubicBezTo>
                    <a:pt x="170658" y="0"/>
                    <a:pt x="184220" y="0"/>
                    <a:pt x="198148" y="0"/>
                  </a:cubicBezTo>
                  <a:cubicBezTo>
                    <a:pt x="198881" y="733"/>
                    <a:pt x="199248" y="1833"/>
                    <a:pt x="198881" y="2566"/>
                  </a:cubicBezTo>
                  <a:cubicBezTo>
                    <a:pt x="198881" y="2199"/>
                    <a:pt x="198515" y="2566"/>
                    <a:pt x="198148" y="2566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44A48B63-11ED-45B6-97CF-86037002A3D5}"/>
                </a:ext>
              </a:extLst>
            </p:cNvPr>
            <p:cNvSpPr/>
            <p:nvPr/>
          </p:nvSpPr>
          <p:spPr>
            <a:xfrm>
              <a:off x="12137842" y="6457362"/>
              <a:ext cx="233523" cy="107970"/>
            </a:xfrm>
            <a:custGeom>
              <a:avLst/>
              <a:gdLst>
                <a:gd name="connsiteX0" fmla="*/ 19832 w 233523"/>
                <a:gd name="connsiteY0" fmla="*/ 93109 h 107970"/>
                <a:gd name="connsiteX1" fmla="*/ 1138 w 233523"/>
                <a:gd name="connsiteY1" fmla="*/ 76615 h 107970"/>
                <a:gd name="connsiteX2" fmla="*/ 11768 w 233523"/>
                <a:gd name="connsiteY2" fmla="*/ 58288 h 107970"/>
                <a:gd name="connsiteX3" fmla="*/ 17266 w 233523"/>
                <a:gd name="connsiteY3" fmla="*/ 45093 h 107970"/>
                <a:gd name="connsiteX4" fmla="*/ 72613 w 233523"/>
                <a:gd name="connsiteY4" fmla="*/ 41061 h 107970"/>
                <a:gd name="connsiteX5" fmla="*/ 57585 w 233523"/>
                <a:gd name="connsiteY5" fmla="*/ 23100 h 107970"/>
                <a:gd name="connsiteX6" fmla="*/ 66749 w 233523"/>
                <a:gd name="connsiteY6" fmla="*/ 18335 h 107970"/>
                <a:gd name="connsiteX7" fmla="*/ 88741 w 233523"/>
                <a:gd name="connsiteY7" fmla="*/ 32264 h 107970"/>
                <a:gd name="connsiteX8" fmla="*/ 104136 w 233523"/>
                <a:gd name="connsiteY8" fmla="*/ 24566 h 107970"/>
                <a:gd name="connsiteX9" fmla="*/ 109267 w 233523"/>
                <a:gd name="connsiteY9" fmla="*/ 19802 h 107970"/>
                <a:gd name="connsiteX10" fmla="*/ 123196 w 233523"/>
                <a:gd name="connsiteY10" fmla="*/ 12104 h 107970"/>
                <a:gd name="connsiteX11" fmla="*/ 132359 w 233523"/>
                <a:gd name="connsiteY11" fmla="*/ 8 h 107970"/>
                <a:gd name="connsiteX12" fmla="*/ 138224 w 233523"/>
                <a:gd name="connsiteY12" fmla="*/ 11371 h 107970"/>
                <a:gd name="connsiteX13" fmla="*/ 174511 w 233523"/>
                <a:gd name="connsiteY13" fmla="*/ 24200 h 107970"/>
                <a:gd name="connsiteX14" fmla="*/ 197969 w 233523"/>
                <a:gd name="connsiteY14" fmla="*/ 12837 h 107970"/>
                <a:gd name="connsiteX15" fmla="*/ 204934 w 233523"/>
                <a:gd name="connsiteY15" fmla="*/ 11738 h 107970"/>
                <a:gd name="connsiteX16" fmla="*/ 215197 w 233523"/>
                <a:gd name="connsiteY16" fmla="*/ 25299 h 107970"/>
                <a:gd name="connsiteX17" fmla="*/ 233524 w 233523"/>
                <a:gd name="connsiteY17" fmla="*/ 55722 h 107970"/>
                <a:gd name="connsiteX18" fmla="*/ 216663 w 233523"/>
                <a:gd name="connsiteY18" fmla="*/ 58288 h 107970"/>
                <a:gd name="connsiteX19" fmla="*/ 190272 w 233523"/>
                <a:gd name="connsiteY19" fmla="*/ 63053 h 107970"/>
                <a:gd name="connsiteX20" fmla="*/ 144821 w 233523"/>
                <a:gd name="connsiteY20" fmla="*/ 97874 h 107970"/>
                <a:gd name="connsiteX21" fmla="*/ 93139 w 233523"/>
                <a:gd name="connsiteY21" fmla="*/ 100807 h 107970"/>
                <a:gd name="connsiteX22" fmla="*/ 30461 w 233523"/>
                <a:gd name="connsiteY22" fmla="*/ 86145 h 107970"/>
                <a:gd name="connsiteX23" fmla="*/ 19832 w 233523"/>
                <a:gd name="connsiteY23" fmla="*/ 93109 h 10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523" h="107970">
                  <a:moveTo>
                    <a:pt x="19832" y="93109"/>
                  </a:moveTo>
                  <a:cubicBezTo>
                    <a:pt x="5537" y="96775"/>
                    <a:pt x="-3260" y="94942"/>
                    <a:pt x="1138" y="76615"/>
                  </a:cubicBezTo>
                  <a:cubicBezTo>
                    <a:pt x="2971" y="69284"/>
                    <a:pt x="-6926" y="56822"/>
                    <a:pt x="11768" y="58288"/>
                  </a:cubicBezTo>
                  <a:cubicBezTo>
                    <a:pt x="16899" y="58655"/>
                    <a:pt x="9568" y="48758"/>
                    <a:pt x="17266" y="45093"/>
                  </a:cubicBezTo>
                  <a:cubicBezTo>
                    <a:pt x="35226" y="59388"/>
                    <a:pt x="54653" y="63053"/>
                    <a:pt x="72613" y="41061"/>
                  </a:cubicBezTo>
                  <a:cubicBezTo>
                    <a:pt x="67848" y="36296"/>
                    <a:pt x="55752" y="35196"/>
                    <a:pt x="57585" y="23100"/>
                  </a:cubicBezTo>
                  <a:cubicBezTo>
                    <a:pt x="58685" y="16503"/>
                    <a:pt x="60151" y="13570"/>
                    <a:pt x="66749" y="18335"/>
                  </a:cubicBezTo>
                  <a:cubicBezTo>
                    <a:pt x="73713" y="23100"/>
                    <a:pt x="81044" y="28598"/>
                    <a:pt x="88741" y="32264"/>
                  </a:cubicBezTo>
                  <a:cubicBezTo>
                    <a:pt x="96072" y="35929"/>
                    <a:pt x="106701" y="41794"/>
                    <a:pt x="104136" y="24566"/>
                  </a:cubicBezTo>
                  <a:cubicBezTo>
                    <a:pt x="103402" y="20168"/>
                    <a:pt x="105235" y="19068"/>
                    <a:pt x="109267" y="19802"/>
                  </a:cubicBezTo>
                  <a:cubicBezTo>
                    <a:pt x="115865" y="20901"/>
                    <a:pt x="119530" y="15770"/>
                    <a:pt x="123196" y="12104"/>
                  </a:cubicBezTo>
                  <a:cubicBezTo>
                    <a:pt x="126861" y="8805"/>
                    <a:pt x="123929" y="8"/>
                    <a:pt x="132359" y="8"/>
                  </a:cubicBezTo>
                  <a:cubicBezTo>
                    <a:pt x="142989" y="-358"/>
                    <a:pt x="136391" y="11371"/>
                    <a:pt x="138224" y="11371"/>
                  </a:cubicBezTo>
                  <a:cubicBezTo>
                    <a:pt x="152152" y="10638"/>
                    <a:pt x="162049" y="20901"/>
                    <a:pt x="174511" y="24200"/>
                  </a:cubicBezTo>
                  <a:cubicBezTo>
                    <a:pt x="185874" y="27132"/>
                    <a:pt x="197236" y="32264"/>
                    <a:pt x="197969" y="12837"/>
                  </a:cubicBezTo>
                  <a:cubicBezTo>
                    <a:pt x="197969" y="9538"/>
                    <a:pt x="201635" y="9172"/>
                    <a:pt x="204934" y="11738"/>
                  </a:cubicBezTo>
                  <a:cubicBezTo>
                    <a:pt x="209699" y="15403"/>
                    <a:pt x="215563" y="16869"/>
                    <a:pt x="215197" y="25299"/>
                  </a:cubicBezTo>
                  <a:cubicBezTo>
                    <a:pt x="215197" y="38495"/>
                    <a:pt x="215197" y="52790"/>
                    <a:pt x="233524" y="55722"/>
                  </a:cubicBezTo>
                  <a:cubicBezTo>
                    <a:pt x="228759" y="62320"/>
                    <a:pt x="222527" y="60121"/>
                    <a:pt x="216663" y="58288"/>
                  </a:cubicBezTo>
                  <a:cubicBezTo>
                    <a:pt x="207133" y="55356"/>
                    <a:pt x="196870" y="47658"/>
                    <a:pt x="190272" y="63053"/>
                  </a:cubicBezTo>
                  <a:cubicBezTo>
                    <a:pt x="163148" y="59021"/>
                    <a:pt x="158750" y="84679"/>
                    <a:pt x="144821" y="97874"/>
                  </a:cubicBezTo>
                  <a:cubicBezTo>
                    <a:pt x="132725" y="109603"/>
                    <a:pt x="114399" y="111803"/>
                    <a:pt x="93139" y="100807"/>
                  </a:cubicBezTo>
                  <a:cubicBezTo>
                    <a:pt x="73346" y="90910"/>
                    <a:pt x="50621" y="94209"/>
                    <a:pt x="30461" y="86145"/>
                  </a:cubicBezTo>
                  <a:cubicBezTo>
                    <a:pt x="27162" y="84312"/>
                    <a:pt x="26429" y="94575"/>
                    <a:pt x="19832" y="931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DD872DB-3A16-48EE-81D4-8BB4E845C243}"/>
                </a:ext>
              </a:extLst>
            </p:cNvPr>
            <p:cNvSpPr/>
            <p:nvPr/>
          </p:nvSpPr>
          <p:spPr>
            <a:xfrm>
              <a:off x="12207408" y="6535810"/>
              <a:ext cx="162452" cy="123523"/>
            </a:xfrm>
            <a:custGeom>
              <a:avLst/>
              <a:gdLst>
                <a:gd name="connsiteX0" fmla="*/ 81853 w 162452"/>
                <a:gd name="connsiteY0" fmla="*/ 123523 h 123523"/>
                <a:gd name="connsiteX1" fmla="*/ 81853 w 162452"/>
                <a:gd name="connsiteY1" fmla="*/ 79905 h 123523"/>
                <a:gd name="connsiteX2" fmla="*/ 56195 w 162452"/>
                <a:gd name="connsiteY2" fmla="*/ 92368 h 123523"/>
                <a:gd name="connsiteX3" fmla="*/ 50697 w 162452"/>
                <a:gd name="connsiteY3" fmla="*/ 98599 h 123523"/>
                <a:gd name="connsiteX4" fmla="*/ 42267 w 162452"/>
                <a:gd name="connsiteY4" fmla="*/ 108129 h 123523"/>
                <a:gd name="connsiteX5" fmla="*/ 36402 w 162452"/>
                <a:gd name="connsiteY5" fmla="*/ 97866 h 123523"/>
                <a:gd name="connsiteX6" fmla="*/ 29072 w 162452"/>
                <a:gd name="connsiteY6" fmla="*/ 89802 h 123523"/>
                <a:gd name="connsiteX7" fmla="*/ 10745 w 162452"/>
                <a:gd name="connsiteY7" fmla="*/ 82838 h 123523"/>
                <a:gd name="connsiteX8" fmla="*/ 848 w 162452"/>
                <a:gd name="connsiteY8" fmla="*/ 72574 h 123523"/>
                <a:gd name="connsiteX9" fmla="*/ 9645 w 162452"/>
                <a:gd name="connsiteY9" fmla="*/ 75873 h 123523"/>
                <a:gd name="connsiteX10" fmla="*/ 14043 w 162452"/>
                <a:gd name="connsiteY10" fmla="*/ 72574 h 123523"/>
                <a:gd name="connsiteX11" fmla="*/ 69391 w 162452"/>
                <a:gd name="connsiteY11" fmla="*/ 42518 h 123523"/>
                <a:gd name="connsiteX12" fmla="*/ 142699 w 162452"/>
                <a:gd name="connsiteY12" fmla="*/ 0 h 123523"/>
                <a:gd name="connsiteX13" fmla="*/ 152595 w 162452"/>
                <a:gd name="connsiteY13" fmla="*/ 8430 h 123523"/>
                <a:gd name="connsiteX14" fmla="*/ 155894 w 162452"/>
                <a:gd name="connsiteY14" fmla="*/ 42885 h 123523"/>
                <a:gd name="connsiteX15" fmla="*/ 151495 w 162452"/>
                <a:gd name="connsiteY15" fmla="*/ 54981 h 123523"/>
                <a:gd name="connsiteX16" fmla="*/ 134635 w 162452"/>
                <a:gd name="connsiteY16" fmla="*/ 60845 h 123523"/>
                <a:gd name="connsiteX17" fmla="*/ 118874 w 162452"/>
                <a:gd name="connsiteY17" fmla="*/ 62678 h 123523"/>
                <a:gd name="connsiteX18" fmla="*/ 110810 w 162452"/>
                <a:gd name="connsiteY18" fmla="*/ 90535 h 123523"/>
                <a:gd name="connsiteX19" fmla="*/ 96881 w 162452"/>
                <a:gd name="connsiteY19" fmla="*/ 113994 h 123523"/>
                <a:gd name="connsiteX20" fmla="*/ 90650 w 162452"/>
                <a:gd name="connsiteY20" fmla="*/ 120591 h 123523"/>
                <a:gd name="connsiteX21" fmla="*/ 81853 w 162452"/>
                <a:gd name="connsiteY21" fmla="*/ 123523 h 12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2452" h="123523">
                  <a:moveTo>
                    <a:pt x="81853" y="123523"/>
                  </a:moveTo>
                  <a:cubicBezTo>
                    <a:pt x="81853" y="108862"/>
                    <a:pt x="81853" y="94567"/>
                    <a:pt x="81853" y="79905"/>
                  </a:cubicBezTo>
                  <a:cubicBezTo>
                    <a:pt x="73056" y="87603"/>
                    <a:pt x="69024" y="97133"/>
                    <a:pt x="56195" y="92368"/>
                  </a:cubicBezTo>
                  <a:cubicBezTo>
                    <a:pt x="51430" y="90535"/>
                    <a:pt x="49964" y="94200"/>
                    <a:pt x="50697" y="98599"/>
                  </a:cubicBezTo>
                  <a:cubicBezTo>
                    <a:pt x="51797" y="105196"/>
                    <a:pt x="47765" y="108129"/>
                    <a:pt x="42267" y="108129"/>
                  </a:cubicBezTo>
                  <a:cubicBezTo>
                    <a:pt x="35669" y="107762"/>
                    <a:pt x="34570" y="103730"/>
                    <a:pt x="36402" y="97866"/>
                  </a:cubicBezTo>
                  <a:cubicBezTo>
                    <a:pt x="37502" y="93101"/>
                    <a:pt x="36036" y="86137"/>
                    <a:pt x="29072" y="89802"/>
                  </a:cubicBezTo>
                  <a:cubicBezTo>
                    <a:pt x="18809" y="95300"/>
                    <a:pt x="16243" y="86137"/>
                    <a:pt x="10745" y="82838"/>
                  </a:cubicBezTo>
                  <a:cubicBezTo>
                    <a:pt x="4514" y="82105"/>
                    <a:pt x="-2451" y="78439"/>
                    <a:pt x="848" y="72574"/>
                  </a:cubicBezTo>
                  <a:cubicBezTo>
                    <a:pt x="5980" y="62678"/>
                    <a:pt x="5980" y="76606"/>
                    <a:pt x="9645" y="75873"/>
                  </a:cubicBezTo>
                  <a:cubicBezTo>
                    <a:pt x="11111" y="75507"/>
                    <a:pt x="12577" y="73674"/>
                    <a:pt x="14043" y="72574"/>
                  </a:cubicBezTo>
                  <a:cubicBezTo>
                    <a:pt x="31271" y="60112"/>
                    <a:pt x="47032" y="45451"/>
                    <a:pt x="69391" y="42518"/>
                  </a:cubicBezTo>
                  <a:cubicBezTo>
                    <a:pt x="83686" y="10996"/>
                    <a:pt x="119973" y="17227"/>
                    <a:pt x="142699" y="0"/>
                  </a:cubicBezTo>
                  <a:cubicBezTo>
                    <a:pt x="145631" y="2932"/>
                    <a:pt x="149296" y="5498"/>
                    <a:pt x="152595" y="8430"/>
                  </a:cubicBezTo>
                  <a:cubicBezTo>
                    <a:pt x="164324" y="19060"/>
                    <a:pt x="165790" y="30056"/>
                    <a:pt x="155894" y="42885"/>
                  </a:cubicBezTo>
                  <a:cubicBezTo>
                    <a:pt x="152962" y="46550"/>
                    <a:pt x="152595" y="50582"/>
                    <a:pt x="151495" y="54981"/>
                  </a:cubicBezTo>
                  <a:cubicBezTo>
                    <a:pt x="147464" y="60845"/>
                    <a:pt x="140866" y="60479"/>
                    <a:pt x="134635" y="60845"/>
                  </a:cubicBezTo>
                  <a:cubicBezTo>
                    <a:pt x="129503" y="61579"/>
                    <a:pt x="125105" y="54248"/>
                    <a:pt x="118874" y="62678"/>
                  </a:cubicBezTo>
                  <a:cubicBezTo>
                    <a:pt x="112276" y="71842"/>
                    <a:pt x="108611" y="83571"/>
                    <a:pt x="110810" y="90535"/>
                  </a:cubicBezTo>
                  <a:cubicBezTo>
                    <a:pt x="115575" y="106296"/>
                    <a:pt x="108977" y="110695"/>
                    <a:pt x="96881" y="113994"/>
                  </a:cubicBezTo>
                  <a:cubicBezTo>
                    <a:pt x="89184" y="110695"/>
                    <a:pt x="95415" y="120958"/>
                    <a:pt x="90650" y="120591"/>
                  </a:cubicBezTo>
                  <a:cubicBezTo>
                    <a:pt x="86985" y="121324"/>
                    <a:pt x="84419" y="122424"/>
                    <a:pt x="81853" y="123523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D962DAA1-5043-431A-A6ED-90B047A12515}"/>
                </a:ext>
              </a:extLst>
            </p:cNvPr>
            <p:cNvSpPr/>
            <p:nvPr/>
          </p:nvSpPr>
          <p:spPr>
            <a:xfrm>
              <a:off x="11996397" y="6515702"/>
              <a:ext cx="157245" cy="77653"/>
            </a:xfrm>
            <a:custGeom>
              <a:avLst/>
              <a:gdLst>
                <a:gd name="connsiteX0" fmla="*/ 60112 w 157245"/>
                <a:gd name="connsiteY0" fmla="*/ 5079 h 77653"/>
                <a:gd name="connsiteX1" fmla="*/ 66710 w 157245"/>
                <a:gd name="connsiteY1" fmla="*/ 28538 h 77653"/>
                <a:gd name="connsiteX2" fmla="*/ 75507 w 157245"/>
                <a:gd name="connsiteY2" fmla="*/ 15709 h 77653"/>
                <a:gd name="connsiteX3" fmla="*/ 85770 w 157245"/>
                <a:gd name="connsiteY3" fmla="*/ 16808 h 77653"/>
                <a:gd name="connsiteX4" fmla="*/ 111794 w 157245"/>
                <a:gd name="connsiteY4" fmla="*/ 21574 h 77653"/>
                <a:gd name="connsiteX5" fmla="*/ 121691 w 157245"/>
                <a:gd name="connsiteY5" fmla="*/ 31837 h 77653"/>
                <a:gd name="connsiteX6" fmla="*/ 122791 w 157245"/>
                <a:gd name="connsiteY6" fmla="*/ 36968 h 77653"/>
                <a:gd name="connsiteX7" fmla="*/ 157245 w 157245"/>
                <a:gd name="connsiteY7" fmla="*/ 42466 h 77653"/>
                <a:gd name="connsiteX8" fmla="*/ 147349 w 157245"/>
                <a:gd name="connsiteY8" fmla="*/ 49430 h 77653"/>
                <a:gd name="connsiteX9" fmla="*/ 104464 w 157245"/>
                <a:gd name="connsiteY9" fmla="*/ 77287 h 77653"/>
                <a:gd name="connsiteX10" fmla="*/ 97499 w 157245"/>
                <a:gd name="connsiteY10" fmla="*/ 76188 h 77653"/>
                <a:gd name="connsiteX11" fmla="*/ 3665 w 157245"/>
                <a:gd name="connsiteY11" fmla="*/ 62626 h 77653"/>
                <a:gd name="connsiteX12" fmla="*/ 0 w 157245"/>
                <a:gd name="connsiteY12" fmla="*/ 57128 h 77653"/>
                <a:gd name="connsiteX13" fmla="*/ 15395 w 157245"/>
                <a:gd name="connsiteY13" fmla="*/ 43566 h 77653"/>
                <a:gd name="connsiteX14" fmla="*/ 27857 w 157245"/>
                <a:gd name="connsiteY14" fmla="*/ 43566 h 77653"/>
                <a:gd name="connsiteX15" fmla="*/ 23825 w 157245"/>
                <a:gd name="connsiteY15" fmla="*/ 10944 h 77653"/>
                <a:gd name="connsiteX16" fmla="*/ 36287 w 157245"/>
                <a:gd name="connsiteY16" fmla="*/ 1780 h 77653"/>
                <a:gd name="connsiteX17" fmla="*/ 46184 w 157245"/>
                <a:gd name="connsiteY17" fmla="*/ 28904 h 77653"/>
                <a:gd name="connsiteX18" fmla="*/ 51315 w 157245"/>
                <a:gd name="connsiteY18" fmla="*/ 314 h 77653"/>
                <a:gd name="connsiteX19" fmla="*/ 60112 w 157245"/>
                <a:gd name="connsiteY19" fmla="*/ 5079 h 7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245" h="77653">
                  <a:moveTo>
                    <a:pt x="60112" y="5079"/>
                  </a:moveTo>
                  <a:cubicBezTo>
                    <a:pt x="62312" y="12776"/>
                    <a:pt x="64511" y="20107"/>
                    <a:pt x="66710" y="28538"/>
                  </a:cubicBezTo>
                  <a:cubicBezTo>
                    <a:pt x="74041" y="26705"/>
                    <a:pt x="70742" y="19008"/>
                    <a:pt x="75507" y="15709"/>
                  </a:cubicBezTo>
                  <a:cubicBezTo>
                    <a:pt x="81372" y="11310"/>
                    <a:pt x="79172" y="12043"/>
                    <a:pt x="85770" y="16808"/>
                  </a:cubicBezTo>
                  <a:cubicBezTo>
                    <a:pt x="92734" y="21940"/>
                    <a:pt x="102997" y="16075"/>
                    <a:pt x="111794" y="21574"/>
                  </a:cubicBezTo>
                  <a:cubicBezTo>
                    <a:pt x="116559" y="24506"/>
                    <a:pt x="121691" y="24872"/>
                    <a:pt x="121691" y="31837"/>
                  </a:cubicBezTo>
                  <a:cubicBezTo>
                    <a:pt x="121691" y="33669"/>
                    <a:pt x="122424" y="35135"/>
                    <a:pt x="122791" y="36968"/>
                  </a:cubicBezTo>
                  <a:cubicBezTo>
                    <a:pt x="135986" y="28538"/>
                    <a:pt x="144416" y="50164"/>
                    <a:pt x="157245" y="42466"/>
                  </a:cubicBezTo>
                  <a:cubicBezTo>
                    <a:pt x="153946" y="44665"/>
                    <a:pt x="147715" y="46865"/>
                    <a:pt x="147349" y="49430"/>
                  </a:cubicBezTo>
                  <a:cubicBezTo>
                    <a:pt x="143683" y="75821"/>
                    <a:pt x="121324" y="72522"/>
                    <a:pt x="104464" y="77287"/>
                  </a:cubicBezTo>
                  <a:cubicBezTo>
                    <a:pt x="102264" y="78020"/>
                    <a:pt x="98965" y="77654"/>
                    <a:pt x="97499" y="76188"/>
                  </a:cubicBezTo>
                  <a:cubicBezTo>
                    <a:pt x="68909" y="53462"/>
                    <a:pt x="34455" y="71423"/>
                    <a:pt x="3665" y="62626"/>
                  </a:cubicBezTo>
                  <a:cubicBezTo>
                    <a:pt x="733" y="61893"/>
                    <a:pt x="0" y="59693"/>
                    <a:pt x="0" y="57128"/>
                  </a:cubicBezTo>
                  <a:cubicBezTo>
                    <a:pt x="4765" y="52363"/>
                    <a:pt x="10630" y="48697"/>
                    <a:pt x="15395" y="43566"/>
                  </a:cubicBezTo>
                  <a:cubicBezTo>
                    <a:pt x="20526" y="38068"/>
                    <a:pt x="26024" y="39167"/>
                    <a:pt x="27857" y="43566"/>
                  </a:cubicBezTo>
                  <a:cubicBezTo>
                    <a:pt x="11729" y="36968"/>
                    <a:pt x="25291" y="22673"/>
                    <a:pt x="23825" y="10944"/>
                  </a:cubicBezTo>
                  <a:cubicBezTo>
                    <a:pt x="26024" y="5079"/>
                    <a:pt x="30789" y="2513"/>
                    <a:pt x="36287" y="1780"/>
                  </a:cubicBezTo>
                  <a:cubicBezTo>
                    <a:pt x="52782" y="6179"/>
                    <a:pt x="47650" y="18641"/>
                    <a:pt x="46184" y="28904"/>
                  </a:cubicBezTo>
                  <a:cubicBezTo>
                    <a:pt x="52782" y="20474"/>
                    <a:pt x="43252" y="9111"/>
                    <a:pt x="51315" y="314"/>
                  </a:cubicBezTo>
                  <a:cubicBezTo>
                    <a:pt x="56080" y="-785"/>
                    <a:pt x="58646" y="1047"/>
                    <a:pt x="60112" y="507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7F64E55F-E481-4E7A-AB38-BC9A24B02CFA}"/>
                </a:ext>
              </a:extLst>
            </p:cNvPr>
            <p:cNvSpPr/>
            <p:nvPr/>
          </p:nvSpPr>
          <p:spPr>
            <a:xfrm>
              <a:off x="11936651" y="6591157"/>
              <a:ext cx="101593" cy="115070"/>
            </a:xfrm>
            <a:custGeom>
              <a:avLst/>
              <a:gdLst>
                <a:gd name="connsiteX0" fmla="*/ 93834 w 101593"/>
                <a:gd name="connsiteY0" fmla="*/ 60479 h 115070"/>
                <a:gd name="connsiteX1" fmla="*/ 76973 w 101593"/>
                <a:gd name="connsiteY1" fmla="*/ 99699 h 115070"/>
                <a:gd name="connsiteX2" fmla="*/ 76607 w 101593"/>
                <a:gd name="connsiteY2" fmla="*/ 104830 h 115070"/>
                <a:gd name="connsiteX3" fmla="*/ 70375 w 101593"/>
                <a:gd name="connsiteY3" fmla="*/ 107030 h 115070"/>
                <a:gd name="connsiteX4" fmla="*/ 42885 w 101593"/>
                <a:gd name="connsiteY4" fmla="*/ 108862 h 115070"/>
                <a:gd name="connsiteX5" fmla="*/ 21259 w 101593"/>
                <a:gd name="connsiteY5" fmla="*/ 93101 h 115070"/>
                <a:gd name="connsiteX6" fmla="*/ 42152 w 101593"/>
                <a:gd name="connsiteY6" fmla="*/ 96400 h 115070"/>
                <a:gd name="connsiteX7" fmla="*/ 48383 w 101593"/>
                <a:gd name="connsiteY7" fmla="*/ 92001 h 115070"/>
                <a:gd name="connsiteX8" fmla="*/ 24558 w 101593"/>
                <a:gd name="connsiteY8" fmla="*/ 70009 h 115070"/>
                <a:gd name="connsiteX9" fmla="*/ 5865 w 101593"/>
                <a:gd name="connsiteY9" fmla="*/ 49116 h 115070"/>
                <a:gd name="connsiteX10" fmla="*/ 0 w 101593"/>
                <a:gd name="connsiteY10" fmla="*/ 38487 h 115070"/>
                <a:gd name="connsiteX11" fmla="*/ 32622 w 101593"/>
                <a:gd name="connsiteY11" fmla="*/ 35554 h 115070"/>
                <a:gd name="connsiteX12" fmla="*/ 36654 w 101593"/>
                <a:gd name="connsiteY12" fmla="*/ 28957 h 115070"/>
                <a:gd name="connsiteX13" fmla="*/ 43985 w 101593"/>
                <a:gd name="connsiteY13" fmla="*/ 0 h 115070"/>
                <a:gd name="connsiteX14" fmla="*/ 46917 w 101593"/>
                <a:gd name="connsiteY14" fmla="*/ 23459 h 115070"/>
                <a:gd name="connsiteX15" fmla="*/ 54248 w 101593"/>
                <a:gd name="connsiteY15" fmla="*/ 36288 h 115070"/>
                <a:gd name="connsiteX16" fmla="*/ 79539 w 101593"/>
                <a:gd name="connsiteY16" fmla="*/ 36288 h 115070"/>
                <a:gd name="connsiteX17" fmla="*/ 100065 w 101593"/>
                <a:gd name="connsiteY17" fmla="*/ 39220 h 115070"/>
                <a:gd name="connsiteX18" fmla="*/ 92734 w 101593"/>
                <a:gd name="connsiteY18" fmla="*/ 53881 h 115070"/>
                <a:gd name="connsiteX19" fmla="*/ 93834 w 101593"/>
                <a:gd name="connsiteY19" fmla="*/ 60479 h 11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593" h="115070">
                  <a:moveTo>
                    <a:pt x="93834" y="60479"/>
                  </a:moveTo>
                  <a:cubicBezTo>
                    <a:pt x="80639" y="70009"/>
                    <a:pt x="70375" y="81372"/>
                    <a:pt x="76973" y="99699"/>
                  </a:cubicBezTo>
                  <a:cubicBezTo>
                    <a:pt x="77340" y="101165"/>
                    <a:pt x="77340" y="103364"/>
                    <a:pt x="76607" y="104830"/>
                  </a:cubicBezTo>
                  <a:cubicBezTo>
                    <a:pt x="75507" y="107030"/>
                    <a:pt x="72208" y="108862"/>
                    <a:pt x="70375" y="107030"/>
                  </a:cubicBezTo>
                  <a:cubicBezTo>
                    <a:pt x="60479" y="98232"/>
                    <a:pt x="53515" y="127189"/>
                    <a:pt x="42885" y="108862"/>
                  </a:cubicBezTo>
                  <a:cubicBezTo>
                    <a:pt x="38487" y="101531"/>
                    <a:pt x="26024" y="105563"/>
                    <a:pt x="21259" y="93101"/>
                  </a:cubicBezTo>
                  <a:cubicBezTo>
                    <a:pt x="29690" y="94200"/>
                    <a:pt x="37387" y="93467"/>
                    <a:pt x="42152" y="96400"/>
                  </a:cubicBezTo>
                  <a:cubicBezTo>
                    <a:pt x="50949" y="101898"/>
                    <a:pt x="49483" y="93101"/>
                    <a:pt x="48383" y="92001"/>
                  </a:cubicBezTo>
                  <a:cubicBezTo>
                    <a:pt x="40319" y="84671"/>
                    <a:pt x="41786" y="65610"/>
                    <a:pt x="24558" y="70009"/>
                  </a:cubicBezTo>
                  <a:cubicBezTo>
                    <a:pt x="4032" y="75141"/>
                    <a:pt x="-366" y="67077"/>
                    <a:pt x="5865" y="49116"/>
                  </a:cubicBezTo>
                  <a:cubicBezTo>
                    <a:pt x="7697" y="43252"/>
                    <a:pt x="1466" y="42152"/>
                    <a:pt x="0" y="38487"/>
                  </a:cubicBezTo>
                  <a:cubicBezTo>
                    <a:pt x="11363" y="43618"/>
                    <a:pt x="20160" y="24192"/>
                    <a:pt x="32622" y="35554"/>
                  </a:cubicBezTo>
                  <a:cubicBezTo>
                    <a:pt x="34455" y="37387"/>
                    <a:pt x="36654" y="32622"/>
                    <a:pt x="36654" y="28957"/>
                  </a:cubicBezTo>
                  <a:cubicBezTo>
                    <a:pt x="37020" y="19793"/>
                    <a:pt x="38853" y="11363"/>
                    <a:pt x="43985" y="0"/>
                  </a:cubicBezTo>
                  <a:cubicBezTo>
                    <a:pt x="47284" y="9530"/>
                    <a:pt x="58280" y="13929"/>
                    <a:pt x="46917" y="23459"/>
                  </a:cubicBezTo>
                  <a:cubicBezTo>
                    <a:pt x="42518" y="27124"/>
                    <a:pt x="48750" y="38487"/>
                    <a:pt x="54248" y="36288"/>
                  </a:cubicBezTo>
                  <a:cubicBezTo>
                    <a:pt x="63411" y="32622"/>
                    <a:pt x="71109" y="40686"/>
                    <a:pt x="79539" y="36288"/>
                  </a:cubicBezTo>
                  <a:cubicBezTo>
                    <a:pt x="86503" y="32622"/>
                    <a:pt x="95667" y="33722"/>
                    <a:pt x="100065" y="39220"/>
                  </a:cubicBezTo>
                  <a:cubicBezTo>
                    <a:pt x="105197" y="45817"/>
                    <a:pt x="96033" y="49116"/>
                    <a:pt x="92734" y="53881"/>
                  </a:cubicBezTo>
                  <a:cubicBezTo>
                    <a:pt x="91635" y="54981"/>
                    <a:pt x="93101" y="58280"/>
                    <a:pt x="93834" y="60479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92F84FD8-2E3B-4A23-92C2-022C02060211}"/>
                </a:ext>
              </a:extLst>
            </p:cNvPr>
            <p:cNvSpPr/>
            <p:nvPr/>
          </p:nvSpPr>
          <p:spPr>
            <a:xfrm>
              <a:off x="12296711" y="6535443"/>
              <a:ext cx="93643" cy="149134"/>
            </a:xfrm>
            <a:custGeom>
              <a:avLst/>
              <a:gdLst>
                <a:gd name="connsiteX0" fmla="*/ 248 w 93643"/>
                <a:gd name="connsiteY0" fmla="*/ 120591 h 149134"/>
                <a:gd name="connsiteX1" fmla="*/ 4280 w 93643"/>
                <a:gd name="connsiteY1" fmla="*/ 113260 h 149134"/>
                <a:gd name="connsiteX2" fmla="*/ 29571 w 93643"/>
                <a:gd name="connsiteY2" fmla="*/ 83204 h 149134"/>
                <a:gd name="connsiteX3" fmla="*/ 40201 w 93643"/>
                <a:gd name="connsiteY3" fmla="*/ 70742 h 149134"/>
                <a:gd name="connsiteX4" fmla="*/ 60360 w 93643"/>
                <a:gd name="connsiteY4" fmla="*/ 52782 h 149134"/>
                <a:gd name="connsiteX5" fmla="*/ 58161 w 93643"/>
                <a:gd name="connsiteY5" fmla="*/ 41052 h 149134"/>
                <a:gd name="connsiteX6" fmla="*/ 53763 w 93643"/>
                <a:gd name="connsiteY6" fmla="*/ 5498 h 149134"/>
                <a:gd name="connsiteX7" fmla="*/ 52663 w 93643"/>
                <a:gd name="connsiteY7" fmla="*/ 0 h 149134"/>
                <a:gd name="connsiteX8" fmla="*/ 84185 w 93643"/>
                <a:gd name="connsiteY8" fmla="*/ 17227 h 149134"/>
                <a:gd name="connsiteX9" fmla="*/ 75755 w 93643"/>
                <a:gd name="connsiteY9" fmla="*/ 48750 h 149134"/>
                <a:gd name="connsiteX10" fmla="*/ 75755 w 93643"/>
                <a:gd name="connsiteY10" fmla="*/ 65977 h 149134"/>
                <a:gd name="connsiteX11" fmla="*/ 68424 w 93643"/>
                <a:gd name="connsiteY11" fmla="*/ 87969 h 149134"/>
                <a:gd name="connsiteX12" fmla="*/ 48998 w 93643"/>
                <a:gd name="connsiteY12" fmla="*/ 107762 h 149134"/>
                <a:gd name="connsiteX13" fmla="*/ 44966 w 93643"/>
                <a:gd name="connsiteY13" fmla="*/ 120958 h 149134"/>
                <a:gd name="connsiteX14" fmla="*/ 25173 w 93643"/>
                <a:gd name="connsiteY14" fmla="*/ 144783 h 149134"/>
                <a:gd name="connsiteX15" fmla="*/ 23340 w 93643"/>
                <a:gd name="connsiteY15" fmla="*/ 144050 h 149134"/>
                <a:gd name="connsiteX16" fmla="*/ 2814 w 93643"/>
                <a:gd name="connsiteY16" fmla="*/ 126822 h 149134"/>
                <a:gd name="connsiteX17" fmla="*/ 248 w 93643"/>
                <a:gd name="connsiteY17" fmla="*/ 120591 h 14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643" h="149134">
                  <a:moveTo>
                    <a:pt x="248" y="120591"/>
                  </a:moveTo>
                  <a:cubicBezTo>
                    <a:pt x="2447" y="118392"/>
                    <a:pt x="-3784" y="111794"/>
                    <a:pt x="4280" y="113260"/>
                  </a:cubicBezTo>
                  <a:cubicBezTo>
                    <a:pt x="27738" y="108129"/>
                    <a:pt x="31037" y="105197"/>
                    <a:pt x="29571" y="83204"/>
                  </a:cubicBezTo>
                  <a:cubicBezTo>
                    <a:pt x="28838" y="73674"/>
                    <a:pt x="35436" y="74041"/>
                    <a:pt x="40201" y="70742"/>
                  </a:cubicBezTo>
                  <a:cubicBezTo>
                    <a:pt x="47531" y="65610"/>
                    <a:pt x="61093" y="66710"/>
                    <a:pt x="60360" y="52782"/>
                  </a:cubicBezTo>
                  <a:cubicBezTo>
                    <a:pt x="56328" y="49483"/>
                    <a:pt x="57061" y="41785"/>
                    <a:pt x="58161" y="41052"/>
                  </a:cubicBezTo>
                  <a:cubicBezTo>
                    <a:pt x="82719" y="25658"/>
                    <a:pt x="62193" y="16494"/>
                    <a:pt x="53763" y="5498"/>
                  </a:cubicBezTo>
                  <a:cubicBezTo>
                    <a:pt x="52663" y="4032"/>
                    <a:pt x="53029" y="1833"/>
                    <a:pt x="52663" y="0"/>
                  </a:cubicBezTo>
                  <a:cubicBezTo>
                    <a:pt x="65125" y="2566"/>
                    <a:pt x="75388" y="9530"/>
                    <a:pt x="84185" y="17227"/>
                  </a:cubicBezTo>
                  <a:cubicBezTo>
                    <a:pt x="99213" y="30423"/>
                    <a:pt x="96281" y="39953"/>
                    <a:pt x="75755" y="48750"/>
                  </a:cubicBezTo>
                  <a:cubicBezTo>
                    <a:pt x="74289" y="54248"/>
                    <a:pt x="92982" y="58646"/>
                    <a:pt x="75755" y="65977"/>
                  </a:cubicBezTo>
                  <a:cubicBezTo>
                    <a:pt x="70990" y="67810"/>
                    <a:pt x="70990" y="80638"/>
                    <a:pt x="68424" y="87969"/>
                  </a:cubicBezTo>
                  <a:cubicBezTo>
                    <a:pt x="65125" y="97866"/>
                    <a:pt x="61826" y="102631"/>
                    <a:pt x="48998" y="107762"/>
                  </a:cubicBezTo>
                  <a:cubicBezTo>
                    <a:pt x="43500" y="109962"/>
                    <a:pt x="44599" y="116926"/>
                    <a:pt x="44966" y="120958"/>
                  </a:cubicBezTo>
                  <a:cubicBezTo>
                    <a:pt x="48265" y="144783"/>
                    <a:pt x="47165" y="146615"/>
                    <a:pt x="25173" y="144783"/>
                  </a:cubicBezTo>
                  <a:cubicBezTo>
                    <a:pt x="24439" y="144783"/>
                    <a:pt x="23706" y="144050"/>
                    <a:pt x="23340" y="144050"/>
                  </a:cubicBezTo>
                  <a:cubicBezTo>
                    <a:pt x="2081" y="155046"/>
                    <a:pt x="-2684" y="147715"/>
                    <a:pt x="2814" y="126822"/>
                  </a:cubicBezTo>
                  <a:cubicBezTo>
                    <a:pt x="3547" y="125356"/>
                    <a:pt x="981" y="122790"/>
                    <a:pt x="248" y="120591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A1E98789-AA94-4CC3-8393-96C20E512A7A}"/>
                </a:ext>
              </a:extLst>
            </p:cNvPr>
            <p:cNvSpPr/>
            <p:nvPr/>
          </p:nvSpPr>
          <p:spPr>
            <a:xfrm>
              <a:off x="12363975" y="6383691"/>
              <a:ext cx="78372" cy="124994"/>
            </a:xfrm>
            <a:custGeom>
              <a:avLst/>
              <a:gdLst>
                <a:gd name="connsiteX0" fmla="*/ 11423 w 78372"/>
                <a:gd name="connsiteY0" fmla="*/ 124994 h 124994"/>
                <a:gd name="connsiteX1" fmla="*/ 25352 w 78372"/>
                <a:gd name="connsiteY1" fmla="*/ 92006 h 124994"/>
                <a:gd name="connsiteX2" fmla="*/ 34515 w 78372"/>
                <a:gd name="connsiteY2" fmla="*/ 65615 h 124994"/>
                <a:gd name="connsiteX3" fmla="*/ 11057 w 78372"/>
                <a:gd name="connsiteY3" fmla="*/ 59384 h 124994"/>
                <a:gd name="connsiteX4" fmla="*/ 60 w 78372"/>
                <a:gd name="connsiteY4" fmla="*/ 38492 h 124994"/>
                <a:gd name="connsiteX5" fmla="*/ 34515 w 78372"/>
                <a:gd name="connsiteY5" fmla="*/ 37025 h 124994"/>
                <a:gd name="connsiteX6" fmla="*/ 64571 w 78372"/>
                <a:gd name="connsiteY6" fmla="*/ 27495 h 124994"/>
                <a:gd name="connsiteX7" fmla="*/ 56508 w 78372"/>
                <a:gd name="connsiteY7" fmla="*/ 5136 h 124994"/>
                <a:gd name="connsiteX8" fmla="*/ 56508 w 78372"/>
                <a:gd name="connsiteY8" fmla="*/ 5136 h 124994"/>
                <a:gd name="connsiteX9" fmla="*/ 64938 w 78372"/>
                <a:gd name="connsiteY9" fmla="*/ 2571 h 124994"/>
                <a:gd name="connsiteX10" fmla="*/ 75201 w 78372"/>
                <a:gd name="connsiteY10" fmla="*/ 8802 h 124994"/>
                <a:gd name="connsiteX11" fmla="*/ 75567 w 78372"/>
                <a:gd name="connsiteY11" fmla="*/ 12834 h 124994"/>
                <a:gd name="connsiteX12" fmla="*/ 78133 w 78372"/>
                <a:gd name="connsiteY12" fmla="*/ 47288 h 124994"/>
                <a:gd name="connsiteX13" fmla="*/ 67870 w 78372"/>
                <a:gd name="connsiteY13" fmla="*/ 68548 h 124994"/>
                <a:gd name="connsiteX14" fmla="*/ 63472 w 78372"/>
                <a:gd name="connsiteY14" fmla="*/ 100436 h 124994"/>
                <a:gd name="connsiteX15" fmla="*/ 64205 w 78372"/>
                <a:gd name="connsiteY15" fmla="*/ 103002 h 124994"/>
                <a:gd name="connsiteX16" fmla="*/ 11423 w 78372"/>
                <a:gd name="connsiteY16" fmla="*/ 124994 h 12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372" h="124994">
                  <a:moveTo>
                    <a:pt x="11423" y="124994"/>
                  </a:moveTo>
                  <a:cubicBezTo>
                    <a:pt x="-1772" y="106668"/>
                    <a:pt x="16555" y="97504"/>
                    <a:pt x="25352" y="92006"/>
                  </a:cubicBezTo>
                  <a:cubicBezTo>
                    <a:pt x="37814" y="83942"/>
                    <a:pt x="24252" y="71480"/>
                    <a:pt x="34515" y="65615"/>
                  </a:cubicBezTo>
                  <a:cubicBezTo>
                    <a:pt x="27551" y="59751"/>
                    <a:pt x="21686" y="57552"/>
                    <a:pt x="11057" y="59384"/>
                  </a:cubicBezTo>
                  <a:cubicBezTo>
                    <a:pt x="-5804" y="62316"/>
                    <a:pt x="2260" y="47288"/>
                    <a:pt x="60" y="38492"/>
                  </a:cubicBezTo>
                  <a:cubicBezTo>
                    <a:pt x="12523" y="46555"/>
                    <a:pt x="23519" y="56452"/>
                    <a:pt x="34515" y="37025"/>
                  </a:cubicBezTo>
                  <a:cubicBezTo>
                    <a:pt x="40380" y="27129"/>
                    <a:pt x="52842" y="27495"/>
                    <a:pt x="64571" y="27495"/>
                  </a:cubicBezTo>
                  <a:cubicBezTo>
                    <a:pt x="60906" y="20165"/>
                    <a:pt x="62372" y="11368"/>
                    <a:pt x="56508" y="5136"/>
                  </a:cubicBezTo>
                  <a:lnTo>
                    <a:pt x="56508" y="5136"/>
                  </a:lnTo>
                  <a:cubicBezTo>
                    <a:pt x="57240" y="-2194"/>
                    <a:pt x="61272" y="-362"/>
                    <a:pt x="64938" y="2571"/>
                  </a:cubicBezTo>
                  <a:cubicBezTo>
                    <a:pt x="68237" y="4770"/>
                    <a:pt x="70069" y="9168"/>
                    <a:pt x="75201" y="8802"/>
                  </a:cubicBezTo>
                  <a:cubicBezTo>
                    <a:pt x="75201" y="10268"/>
                    <a:pt x="75201" y="11734"/>
                    <a:pt x="75567" y="12834"/>
                  </a:cubicBezTo>
                  <a:cubicBezTo>
                    <a:pt x="78500" y="24196"/>
                    <a:pt x="76300" y="35926"/>
                    <a:pt x="78133" y="47288"/>
                  </a:cubicBezTo>
                  <a:cubicBezTo>
                    <a:pt x="79599" y="55719"/>
                    <a:pt x="74101" y="63416"/>
                    <a:pt x="67870" y="68548"/>
                  </a:cubicBezTo>
                  <a:cubicBezTo>
                    <a:pt x="50643" y="83209"/>
                    <a:pt x="50276" y="82843"/>
                    <a:pt x="63472" y="100436"/>
                  </a:cubicBezTo>
                  <a:cubicBezTo>
                    <a:pt x="63838" y="101170"/>
                    <a:pt x="63838" y="102269"/>
                    <a:pt x="64205" y="103002"/>
                  </a:cubicBezTo>
                  <a:cubicBezTo>
                    <a:pt x="46611" y="110333"/>
                    <a:pt x="29017" y="117664"/>
                    <a:pt x="11423" y="12499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283D49A3-DB23-4E64-8EF0-B0DAF542A8B5}"/>
                </a:ext>
              </a:extLst>
            </p:cNvPr>
            <p:cNvSpPr/>
            <p:nvPr/>
          </p:nvSpPr>
          <p:spPr>
            <a:xfrm>
              <a:off x="12055776" y="6597726"/>
              <a:ext cx="90324" cy="114022"/>
            </a:xfrm>
            <a:custGeom>
              <a:avLst/>
              <a:gdLst>
                <a:gd name="connsiteX0" fmla="*/ 45817 w 90324"/>
                <a:gd name="connsiteY0" fmla="*/ 110357 h 114022"/>
                <a:gd name="connsiteX1" fmla="*/ 45817 w 90324"/>
                <a:gd name="connsiteY1" fmla="*/ 114022 h 114022"/>
                <a:gd name="connsiteX2" fmla="*/ 28957 w 90324"/>
                <a:gd name="connsiteY2" fmla="*/ 86532 h 114022"/>
                <a:gd name="connsiteX3" fmla="*/ 21992 w 90324"/>
                <a:gd name="connsiteY3" fmla="*/ 77735 h 114022"/>
                <a:gd name="connsiteX4" fmla="*/ 0 w 90324"/>
                <a:gd name="connsiteY4" fmla="*/ 59408 h 114022"/>
                <a:gd name="connsiteX5" fmla="*/ 4765 w 90324"/>
                <a:gd name="connsiteY5" fmla="*/ 49878 h 114022"/>
                <a:gd name="connsiteX6" fmla="*/ 23092 w 90324"/>
                <a:gd name="connsiteY6" fmla="*/ 39982 h 114022"/>
                <a:gd name="connsiteX7" fmla="*/ 33722 w 90324"/>
                <a:gd name="connsiteY7" fmla="*/ 33751 h 114022"/>
                <a:gd name="connsiteX8" fmla="*/ 38853 w 90324"/>
                <a:gd name="connsiteY8" fmla="*/ 37416 h 114022"/>
                <a:gd name="connsiteX9" fmla="*/ 39220 w 90324"/>
                <a:gd name="connsiteY9" fmla="*/ 30818 h 114022"/>
                <a:gd name="connsiteX10" fmla="*/ 47284 w 90324"/>
                <a:gd name="connsiteY10" fmla="*/ 15057 h 114022"/>
                <a:gd name="connsiteX11" fmla="*/ 77340 w 90324"/>
                <a:gd name="connsiteY11" fmla="*/ 1495 h 114022"/>
                <a:gd name="connsiteX12" fmla="*/ 85404 w 90324"/>
                <a:gd name="connsiteY12" fmla="*/ 395 h 114022"/>
                <a:gd name="connsiteX13" fmla="*/ 88702 w 90324"/>
                <a:gd name="connsiteY13" fmla="*/ 16890 h 114022"/>
                <a:gd name="connsiteX14" fmla="*/ 63778 w 90324"/>
                <a:gd name="connsiteY14" fmla="*/ 57942 h 114022"/>
                <a:gd name="connsiteX15" fmla="*/ 46917 w 90324"/>
                <a:gd name="connsiteY15" fmla="*/ 69671 h 114022"/>
                <a:gd name="connsiteX16" fmla="*/ 45817 w 90324"/>
                <a:gd name="connsiteY16" fmla="*/ 110357 h 1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24" h="114022">
                  <a:moveTo>
                    <a:pt x="45817" y="110357"/>
                  </a:moveTo>
                  <a:cubicBezTo>
                    <a:pt x="45817" y="111457"/>
                    <a:pt x="45817" y="112923"/>
                    <a:pt x="45817" y="114022"/>
                  </a:cubicBezTo>
                  <a:cubicBezTo>
                    <a:pt x="39220" y="105592"/>
                    <a:pt x="23092" y="103026"/>
                    <a:pt x="28957" y="86532"/>
                  </a:cubicBezTo>
                  <a:cubicBezTo>
                    <a:pt x="31156" y="80667"/>
                    <a:pt x="25291" y="78468"/>
                    <a:pt x="21992" y="77735"/>
                  </a:cubicBezTo>
                  <a:cubicBezTo>
                    <a:pt x="10996" y="75536"/>
                    <a:pt x="11729" y="59775"/>
                    <a:pt x="0" y="59408"/>
                  </a:cubicBezTo>
                  <a:cubicBezTo>
                    <a:pt x="1466" y="56109"/>
                    <a:pt x="2932" y="53177"/>
                    <a:pt x="4765" y="49878"/>
                  </a:cubicBezTo>
                  <a:cubicBezTo>
                    <a:pt x="15761" y="55743"/>
                    <a:pt x="23092" y="55743"/>
                    <a:pt x="23092" y="39982"/>
                  </a:cubicBezTo>
                  <a:cubicBezTo>
                    <a:pt x="23092" y="34483"/>
                    <a:pt x="25658" y="28252"/>
                    <a:pt x="33722" y="33751"/>
                  </a:cubicBezTo>
                  <a:cubicBezTo>
                    <a:pt x="35554" y="34850"/>
                    <a:pt x="33355" y="42181"/>
                    <a:pt x="38853" y="37416"/>
                  </a:cubicBezTo>
                  <a:cubicBezTo>
                    <a:pt x="40686" y="35950"/>
                    <a:pt x="41419" y="32651"/>
                    <a:pt x="39220" y="30818"/>
                  </a:cubicBezTo>
                  <a:cubicBezTo>
                    <a:pt x="19793" y="13591"/>
                    <a:pt x="37020" y="17989"/>
                    <a:pt x="47284" y="15057"/>
                  </a:cubicBezTo>
                  <a:cubicBezTo>
                    <a:pt x="57547" y="12125"/>
                    <a:pt x="75507" y="23854"/>
                    <a:pt x="77340" y="1495"/>
                  </a:cubicBezTo>
                  <a:cubicBezTo>
                    <a:pt x="77340" y="762"/>
                    <a:pt x="84670" y="-704"/>
                    <a:pt x="85404" y="395"/>
                  </a:cubicBezTo>
                  <a:cubicBezTo>
                    <a:pt x="88336" y="5527"/>
                    <a:pt x="92734" y="10658"/>
                    <a:pt x="88702" y="16890"/>
                  </a:cubicBezTo>
                  <a:cubicBezTo>
                    <a:pt x="79905" y="30085"/>
                    <a:pt x="67810" y="41448"/>
                    <a:pt x="63778" y="57942"/>
                  </a:cubicBezTo>
                  <a:cubicBezTo>
                    <a:pt x="61945" y="65639"/>
                    <a:pt x="51682" y="57575"/>
                    <a:pt x="46917" y="69671"/>
                  </a:cubicBezTo>
                  <a:cubicBezTo>
                    <a:pt x="40686" y="85432"/>
                    <a:pt x="48017" y="97528"/>
                    <a:pt x="45817" y="110357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D05007-B308-4B93-AA43-7013F2EC6C29}"/>
                </a:ext>
              </a:extLst>
            </p:cNvPr>
            <p:cNvSpPr/>
            <p:nvPr/>
          </p:nvSpPr>
          <p:spPr>
            <a:xfrm>
              <a:off x="11978070" y="6477224"/>
              <a:ext cx="59379" cy="95606"/>
            </a:xfrm>
            <a:custGeom>
              <a:avLst/>
              <a:gdLst>
                <a:gd name="connsiteX0" fmla="*/ 44718 w 59379"/>
                <a:gd name="connsiteY0" fmla="*/ 50522 h 95606"/>
                <a:gd name="connsiteX1" fmla="*/ 39586 w 59379"/>
                <a:gd name="connsiteY1" fmla="*/ 70315 h 95606"/>
                <a:gd name="connsiteX2" fmla="*/ 59379 w 59379"/>
                <a:gd name="connsiteY2" fmla="*/ 79479 h 95606"/>
                <a:gd name="connsiteX3" fmla="*/ 46184 w 59379"/>
                <a:gd name="connsiteY3" fmla="*/ 93774 h 95606"/>
                <a:gd name="connsiteX4" fmla="*/ 41785 w 59379"/>
                <a:gd name="connsiteY4" fmla="*/ 82045 h 95606"/>
                <a:gd name="connsiteX5" fmla="*/ 34088 w 59379"/>
                <a:gd name="connsiteY5" fmla="*/ 88642 h 95606"/>
                <a:gd name="connsiteX6" fmla="*/ 18694 w 59379"/>
                <a:gd name="connsiteY6" fmla="*/ 95606 h 95606"/>
                <a:gd name="connsiteX7" fmla="*/ 0 w 59379"/>
                <a:gd name="connsiteY7" fmla="*/ 91575 h 95606"/>
                <a:gd name="connsiteX8" fmla="*/ 4398 w 59379"/>
                <a:gd name="connsiteY8" fmla="*/ 27430 h 95606"/>
                <a:gd name="connsiteX9" fmla="*/ 4032 w 59379"/>
                <a:gd name="connsiteY9" fmla="*/ 16801 h 95606"/>
                <a:gd name="connsiteX10" fmla="*/ 4032 w 59379"/>
                <a:gd name="connsiteY10" fmla="*/ 1406 h 95606"/>
                <a:gd name="connsiteX11" fmla="*/ 25658 w 59379"/>
                <a:gd name="connsiteY11" fmla="*/ 10569 h 95606"/>
                <a:gd name="connsiteX12" fmla="*/ 33722 w 59379"/>
                <a:gd name="connsiteY12" fmla="*/ 20466 h 95606"/>
                <a:gd name="connsiteX13" fmla="*/ 44718 w 59379"/>
                <a:gd name="connsiteY13" fmla="*/ 50522 h 9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79" h="95606">
                  <a:moveTo>
                    <a:pt x="44718" y="50522"/>
                  </a:moveTo>
                  <a:cubicBezTo>
                    <a:pt x="50582" y="58952"/>
                    <a:pt x="53148" y="67016"/>
                    <a:pt x="39586" y="70315"/>
                  </a:cubicBezTo>
                  <a:cubicBezTo>
                    <a:pt x="44718" y="77279"/>
                    <a:pt x="52782" y="75813"/>
                    <a:pt x="59379" y="79479"/>
                  </a:cubicBezTo>
                  <a:cubicBezTo>
                    <a:pt x="54248" y="84977"/>
                    <a:pt x="50216" y="89375"/>
                    <a:pt x="46184" y="93774"/>
                  </a:cubicBezTo>
                  <a:cubicBezTo>
                    <a:pt x="41052" y="91208"/>
                    <a:pt x="48383" y="83144"/>
                    <a:pt x="41785" y="82045"/>
                  </a:cubicBezTo>
                  <a:cubicBezTo>
                    <a:pt x="37387" y="81311"/>
                    <a:pt x="35188" y="84977"/>
                    <a:pt x="34088" y="88642"/>
                  </a:cubicBezTo>
                  <a:cubicBezTo>
                    <a:pt x="31889" y="97439"/>
                    <a:pt x="24558" y="94873"/>
                    <a:pt x="18694" y="95606"/>
                  </a:cubicBezTo>
                  <a:cubicBezTo>
                    <a:pt x="13562" y="88276"/>
                    <a:pt x="6598" y="91208"/>
                    <a:pt x="0" y="91575"/>
                  </a:cubicBezTo>
                  <a:cubicBezTo>
                    <a:pt x="1100" y="69949"/>
                    <a:pt x="6231" y="49056"/>
                    <a:pt x="4398" y="27430"/>
                  </a:cubicBezTo>
                  <a:cubicBezTo>
                    <a:pt x="7331" y="23765"/>
                    <a:pt x="12462" y="20099"/>
                    <a:pt x="4032" y="16801"/>
                  </a:cubicBezTo>
                  <a:cubicBezTo>
                    <a:pt x="4032" y="11669"/>
                    <a:pt x="4032" y="6537"/>
                    <a:pt x="4032" y="1406"/>
                  </a:cubicBezTo>
                  <a:cubicBezTo>
                    <a:pt x="14662" y="-3359"/>
                    <a:pt x="19793" y="5071"/>
                    <a:pt x="25658" y="10569"/>
                  </a:cubicBezTo>
                  <a:cubicBezTo>
                    <a:pt x="28590" y="13502"/>
                    <a:pt x="29690" y="19000"/>
                    <a:pt x="33722" y="20466"/>
                  </a:cubicBezTo>
                  <a:cubicBezTo>
                    <a:pt x="48750" y="26330"/>
                    <a:pt x="50216" y="36960"/>
                    <a:pt x="44718" y="5052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AD38D03D-5F0D-4503-B3F2-3823DBE8FDAC}"/>
                </a:ext>
              </a:extLst>
            </p:cNvPr>
            <p:cNvSpPr/>
            <p:nvPr/>
          </p:nvSpPr>
          <p:spPr>
            <a:xfrm>
              <a:off x="11909894" y="6640630"/>
              <a:ext cx="19181" cy="20110"/>
            </a:xfrm>
            <a:custGeom>
              <a:avLst/>
              <a:gdLst>
                <a:gd name="connsiteX0" fmla="*/ 0 w 19181"/>
                <a:gd name="connsiteY0" fmla="*/ 15038 h 20110"/>
                <a:gd name="connsiteX1" fmla="*/ 0 w 19181"/>
                <a:gd name="connsiteY1" fmla="*/ 11373 h 20110"/>
                <a:gd name="connsiteX2" fmla="*/ 15028 w 19181"/>
                <a:gd name="connsiteY2" fmla="*/ 10 h 20110"/>
                <a:gd name="connsiteX3" fmla="*/ 9530 w 19181"/>
                <a:gd name="connsiteY3" fmla="*/ 14671 h 20110"/>
                <a:gd name="connsiteX4" fmla="*/ 0 w 19181"/>
                <a:gd name="connsiteY4" fmla="*/ 15038 h 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1" h="20110">
                  <a:moveTo>
                    <a:pt x="0" y="15038"/>
                  </a:moveTo>
                  <a:cubicBezTo>
                    <a:pt x="0" y="13938"/>
                    <a:pt x="0" y="12472"/>
                    <a:pt x="0" y="11373"/>
                  </a:cubicBezTo>
                  <a:cubicBezTo>
                    <a:pt x="6598" y="9540"/>
                    <a:pt x="6964" y="-357"/>
                    <a:pt x="15028" y="10"/>
                  </a:cubicBezTo>
                  <a:cubicBezTo>
                    <a:pt x="26391" y="9540"/>
                    <a:pt x="10996" y="9540"/>
                    <a:pt x="9530" y="14671"/>
                  </a:cubicBezTo>
                  <a:cubicBezTo>
                    <a:pt x="8064" y="20903"/>
                    <a:pt x="3665" y="22735"/>
                    <a:pt x="0" y="15038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E088A1B-A47C-4AC4-9241-25E08CCB85A2}"/>
                </a:ext>
              </a:extLst>
            </p:cNvPr>
            <p:cNvSpPr/>
            <p:nvPr/>
          </p:nvSpPr>
          <p:spPr>
            <a:xfrm>
              <a:off x="12391097" y="6581993"/>
              <a:ext cx="12937" cy="16551"/>
            </a:xfrm>
            <a:custGeom>
              <a:avLst/>
              <a:gdLst>
                <a:gd name="connsiteX0" fmla="*/ 11791 w 12937"/>
                <a:gd name="connsiteY0" fmla="*/ 0 h 16551"/>
                <a:gd name="connsiteX1" fmla="*/ 6660 w 12937"/>
                <a:gd name="connsiteY1" fmla="*/ 16494 h 16551"/>
                <a:gd name="connsiteX2" fmla="*/ 62 w 12937"/>
                <a:gd name="connsiteY2" fmla="*/ 14295 h 16551"/>
                <a:gd name="connsiteX3" fmla="*/ 11791 w 12937"/>
                <a:gd name="connsiteY3" fmla="*/ 0 h 1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37" h="16551">
                  <a:moveTo>
                    <a:pt x="11791" y="0"/>
                  </a:moveTo>
                  <a:cubicBezTo>
                    <a:pt x="11425" y="6231"/>
                    <a:pt x="16923" y="14295"/>
                    <a:pt x="6660" y="16494"/>
                  </a:cubicBezTo>
                  <a:cubicBezTo>
                    <a:pt x="4461" y="16861"/>
                    <a:pt x="429" y="15395"/>
                    <a:pt x="62" y="14295"/>
                  </a:cubicBezTo>
                  <a:cubicBezTo>
                    <a:pt x="-671" y="6964"/>
                    <a:pt x="5194" y="3666"/>
                    <a:pt x="11791" y="0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A2C22966-A234-46B1-997A-52907C117189}"/>
                </a:ext>
              </a:extLst>
            </p:cNvPr>
            <p:cNvSpPr/>
            <p:nvPr/>
          </p:nvSpPr>
          <p:spPr>
            <a:xfrm>
              <a:off x="12424249" y="6466950"/>
              <a:ext cx="16771" cy="19742"/>
            </a:xfrm>
            <a:custGeom>
              <a:avLst/>
              <a:gdLst>
                <a:gd name="connsiteX0" fmla="*/ 14927 w 16771"/>
                <a:gd name="connsiteY0" fmla="*/ 4348 h 19742"/>
                <a:gd name="connsiteX1" fmla="*/ 15294 w 16771"/>
                <a:gd name="connsiteY1" fmla="*/ 16077 h 19742"/>
                <a:gd name="connsiteX2" fmla="*/ 3931 w 16771"/>
                <a:gd name="connsiteY2" fmla="*/ 19743 h 19742"/>
                <a:gd name="connsiteX3" fmla="*/ 3198 w 16771"/>
                <a:gd name="connsiteY3" fmla="*/ 19010 h 19742"/>
                <a:gd name="connsiteX4" fmla="*/ 3198 w 16771"/>
                <a:gd name="connsiteY4" fmla="*/ 1782 h 19742"/>
                <a:gd name="connsiteX5" fmla="*/ 14927 w 16771"/>
                <a:gd name="connsiteY5" fmla="*/ 4348 h 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71" h="19742">
                  <a:moveTo>
                    <a:pt x="14927" y="4348"/>
                  </a:moveTo>
                  <a:cubicBezTo>
                    <a:pt x="17127" y="8014"/>
                    <a:pt x="17493" y="12045"/>
                    <a:pt x="15294" y="16077"/>
                  </a:cubicBezTo>
                  <a:cubicBezTo>
                    <a:pt x="11628" y="17177"/>
                    <a:pt x="7963" y="18643"/>
                    <a:pt x="3931" y="19743"/>
                  </a:cubicBezTo>
                  <a:lnTo>
                    <a:pt x="3198" y="19010"/>
                  </a:lnTo>
                  <a:cubicBezTo>
                    <a:pt x="-101" y="13145"/>
                    <a:pt x="-1934" y="6914"/>
                    <a:pt x="3198" y="1782"/>
                  </a:cubicBezTo>
                  <a:cubicBezTo>
                    <a:pt x="7596" y="-2249"/>
                    <a:pt x="11628" y="1416"/>
                    <a:pt x="14927" y="434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926794C6-90C9-4E6A-A058-85FC0F4BCFA2}"/>
                </a:ext>
              </a:extLst>
            </p:cNvPr>
            <p:cNvSpPr/>
            <p:nvPr/>
          </p:nvSpPr>
          <p:spPr>
            <a:xfrm>
              <a:off x="11474365" y="4802563"/>
              <a:ext cx="533718" cy="521535"/>
            </a:xfrm>
            <a:custGeom>
              <a:avLst/>
              <a:gdLst>
                <a:gd name="connsiteX0" fmla="*/ 131669 w 533718"/>
                <a:gd name="connsiteY0" fmla="*/ 16013 h 521535"/>
                <a:gd name="connsiteX1" fmla="*/ 188116 w 533718"/>
                <a:gd name="connsiteY1" fmla="*/ 11248 h 521535"/>
                <a:gd name="connsiteX2" fmla="*/ 249694 w 533718"/>
                <a:gd name="connsiteY2" fmla="*/ 8682 h 521535"/>
                <a:gd name="connsiteX3" fmla="*/ 310540 w 533718"/>
                <a:gd name="connsiteY3" fmla="*/ 8315 h 521535"/>
                <a:gd name="connsiteX4" fmla="*/ 352325 w 533718"/>
                <a:gd name="connsiteY4" fmla="*/ 6849 h 521535"/>
                <a:gd name="connsiteX5" fmla="*/ 416469 w 533718"/>
                <a:gd name="connsiteY5" fmla="*/ 2451 h 521535"/>
                <a:gd name="connsiteX6" fmla="*/ 477315 w 533718"/>
                <a:gd name="connsiteY6" fmla="*/ 618 h 521535"/>
                <a:gd name="connsiteX7" fmla="*/ 513236 w 533718"/>
                <a:gd name="connsiteY7" fmla="*/ 22977 h 521535"/>
                <a:gd name="connsiteX8" fmla="*/ 522032 w 533718"/>
                <a:gd name="connsiteY8" fmla="*/ 152365 h 521535"/>
                <a:gd name="connsiteX9" fmla="*/ 507737 w 533718"/>
                <a:gd name="connsiteY9" fmla="*/ 162628 h 521535"/>
                <a:gd name="connsiteX10" fmla="*/ 507371 w 533718"/>
                <a:gd name="connsiteY10" fmla="*/ 207346 h 521535"/>
                <a:gd name="connsiteX11" fmla="*/ 530463 w 533718"/>
                <a:gd name="connsiteY11" fmla="*/ 203680 h 521535"/>
                <a:gd name="connsiteX12" fmla="*/ 533395 w 533718"/>
                <a:gd name="connsiteY12" fmla="*/ 252797 h 521535"/>
                <a:gd name="connsiteX13" fmla="*/ 524598 w 533718"/>
                <a:gd name="connsiteY13" fmla="*/ 263793 h 521535"/>
                <a:gd name="connsiteX14" fmla="*/ 516901 w 533718"/>
                <a:gd name="connsiteY14" fmla="*/ 252797 h 521535"/>
                <a:gd name="connsiteX15" fmla="*/ 501140 w 533718"/>
                <a:gd name="connsiteY15" fmla="*/ 217242 h 521535"/>
                <a:gd name="connsiteX16" fmla="*/ 475482 w 533718"/>
                <a:gd name="connsiteY16" fmla="*/ 195616 h 521535"/>
                <a:gd name="connsiteX17" fmla="*/ 472183 w 533718"/>
                <a:gd name="connsiteY17" fmla="*/ 182788 h 521535"/>
                <a:gd name="connsiteX18" fmla="*/ 464852 w 533718"/>
                <a:gd name="connsiteY18" fmla="*/ 245832 h 521535"/>
                <a:gd name="connsiteX19" fmla="*/ 471084 w 533718"/>
                <a:gd name="connsiteY19" fmla="*/ 257195 h 521535"/>
                <a:gd name="connsiteX20" fmla="*/ 466319 w 533718"/>
                <a:gd name="connsiteY20" fmla="*/ 268558 h 521535"/>
                <a:gd name="connsiteX21" fmla="*/ 454956 w 533718"/>
                <a:gd name="connsiteY21" fmla="*/ 265259 h 521535"/>
                <a:gd name="connsiteX22" fmla="*/ 441394 w 533718"/>
                <a:gd name="connsiteY22" fmla="*/ 237768 h 521535"/>
                <a:gd name="connsiteX23" fmla="*/ 422334 w 533718"/>
                <a:gd name="connsiteY23" fmla="*/ 257928 h 521535"/>
                <a:gd name="connsiteX24" fmla="*/ 397776 w 533718"/>
                <a:gd name="connsiteY24" fmla="*/ 260494 h 521535"/>
                <a:gd name="connsiteX25" fmla="*/ 430398 w 533718"/>
                <a:gd name="connsiteY25" fmla="*/ 284685 h 521535"/>
                <a:gd name="connsiteX26" fmla="*/ 433330 w 533718"/>
                <a:gd name="connsiteY26" fmla="*/ 282853 h 521535"/>
                <a:gd name="connsiteX27" fmla="*/ 461554 w 533718"/>
                <a:gd name="connsiteY27" fmla="*/ 272956 h 521535"/>
                <a:gd name="connsiteX28" fmla="*/ 443227 w 533718"/>
                <a:gd name="connsiteY28" fmla="*/ 305578 h 521535"/>
                <a:gd name="connsiteX29" fmla="*/ 479148 w 533718"/>
                <a:gd name="connsiteY29" fmla="*/ 327204 h 521535"/>
                <a:gd name="connsiteX30" fmla="*/ 509570 w 533718"/>
                <a:gd name="connsiteY30" fmla="*/ 387683 h 521535"/>
                <a:gd name="connsiteX31" fmla="*/ 507371 w 533718"/>
                <a:gd name="connsiteY31" fmla="*/ 400512 h 521535"/>
                <a:gd name="connsiteX32" fmla="*/ 484279 w 533718"/>
                <a:gd name="connsiteY32" fmla="*/ 419938 h 521535"/>
                <a:gd name="connsiteX33" fmla="*/ 441394 w 533718"/>
                <a:gd name="connsiteY33" fmla="*/ 426902 h 521535"/>
                <a:gd name="connsiteX34" fmla="*/ 408039 w 533718"/>
                <a:gd name="connsiteY34" fmla="*/ 410408 h 521535"/>
                <a:gd name="connsiteX35" fmla="*/ 393011 w 533718"/>
                <a:gd name="connsiteY35" fmla="*/ 397946 h 521535"/>
                <a:gd name="connsiteX36" fmla="*/ 342429 w 533718"/>
                <a:gd name="connsiteY36" fmla="*/ 402344 h 521535"/>
                <a:gd name="connsiteX37" fmla="*/ 357823 w 533718"/>
                <a:gd name="connsiteY37" fmla="*/ 405643 h 521535"/>
                <a:gd name="connsiteX38" fmla="*/ 382748 w 533718"/>
                <a:gd name="connsiteY38" fmla="*/ 417372 h 521535"/>
                <a:gd name="connsiteX39" fmla="*/ 383481 w 533718"/>
                <a:gd name="connsiteY39" fmla="*/ 448895 h 521535"/>
                <a:gd name="connsiteX40" fmla="*/ 377250 w 533718"/>
                <a:gd name="connsiteY40" fmla="*/ 504975 h 521535"/>
                <a:gd name="connsiteX41" fmla="*/ 373218 w 533718"/>
                <a:gd name="connsiteY41" fmla="*/ 520370 h 521535"/>
                <a:gd name="connsiteX42" fmla="*/ 357457 w 533718"/>
                <a:gd name="connsiteY42" fmla="*/ 512306 h 521535"/>
                <a:gd name="connsiteX43" fmla="*/ 350492 w 533718"/>
                <a:gd name="connsiteY43" fmla="*/ 502043 h 521535"/>
                <a:gd name="connsiteX44" fmla="*/ 338397 w 533718"/>
                <a:gd name="connsiteY44" fmla="*/ 469054 h 521535"/>
                <a:gd name="connsiteX45" fmla="*/ 336564 w 533718"/>
                <a:gd name="connsiteY45" fmla="*/ 451461 h 521535"/>
                <a:gd name="connsiteX46" fmla="*/ 319337 w 533718"/>
                <a:gd name="connsiteY46" fmla="*/ 407842 h 521535"/>
                <a:gd name="connsiteX47" fmla="*/ 320436 w 533718"/>
                <a:gd name="connsiteY47" fmla="*/ 385850 h 521535"/>
                <a:gd name="connsiteX48" fmla="*/ 306141 w 533718"/>
                <a:gd name="connsiteY48" fmla="*/ 369722 h 521535"/>
                <a:gd name="connsiteX49" fmla="*/ 257025 w 533718"/>
                <a:gd name="connsiteY49" fmla="*/ 378519 h 521535"/>
                <a:gd name="connsiteX50" fmla="*/ 220738 w 533718"/>
                <a:gd name="connsiteY50" fmla="*/ 378886 h 521535"/>
                <a:gd name="connsiteX51" fmla="*/ 189948 w 533718"/>
                <a:gd name="connsiteY51" fmla="*/ 344798 h 521535"/>
                <a:gd name="connsiteX52" fmla="*/ 153661 w 533718"/>
                <a:gd name="connsiteY52" fmla="*/ 306311 h 521535"/>
                <a:gd name="connsiteX53" fmla="*/ 108943 w 533718"/>
                <a:gd name="connsiteY53" fmla="*/ 291283 h 521535"/>
                <a:gd name="connsiteX54" fmla="*/ 99780 w 533718"/>
                <a:gd name="connsiteY54" fmla="*/ 289084 h 521535"/>
                <a:gd name="connsiteX55" fmla="*/ 29405 w 533718"/>
                <a:gd name="connsiteY55" fmla="*/ 311809 h 521535"/>
                <a:gd name="connsiteX56" fmla="*/ 23906 w 533718"/>
                <a:gd name="connsiteY56" fmla="*/ 320973 h 521535"/>
                <a:gd name="connsiteX57" fmla="*/ 5580 w 533718"/>
                <a:gd name="connsiteY57" fmla="*/ 329037 h 521535"/>
                <a:gd name="connsiteX58" fmla="*/ 5580 w 533718"/>
                <a:gd name="connsiteY58" fmla="*/ 313642 h 521535"/>
                <a:gd name="connsiteX59" fmla="*/ 4480 w 533718"/>
                <a:gd name="connsiteY59" fmla="*/ 293849 h 521535"/>
                <a:gd name="connsiteX60" fmla="*/ 16209 w 533718"/>
                <a:gd name="connsiteY60" fmla="*/ 276622 h 521535"/>
                <a:gd name="connsiteX61" fmla="*/ 1181 w 533718"/>
                <a:gd name="connsiteY61" fmla="*/ 261593 h 521535"/>
                <a:gd name="connsiteX62" fmla="*/ 4113 w 533718"/>
                <a:gd name="connsiteY62" fmla="*/ 254996 h 521535"/>
                <a:gd name="connsiteX63" fmla="*/ 12544 w 533718"/>
                <a:gd name="connsiteY63" fmla="*/ 249131 h 521535"/>
                <a:gd name="connsiteX64" fmla="*/ 18408 w 533718"/>
                <a:gd name="connsiteY64" fmla="*/ 201848 h 521535"/>
                <a:gd name="connsiteX65" fmla="*/ 5213 w 533718"/>
                <a:gd name="connsiteY65" fmla="*/ 150899 h 521535"/>
                <a:gd name="connsiteX66" fmla="*/ 31237 w 533718"/>
                <a:gd name="connsiteY66" fmla="*/ 94085 h 521535"/>
                <a:gd name="connsiteX67" fmla="*/ 50297 w 533718"/>
                <a:gd name="connsiteY67" fmla="*/ 93719 h 521535"/>
                <a:gd name="connsiteX68" fmla="*/ 79987 w 533718"/>
                <a:gd name="connsiteY68" fmla="*/ 127807 h 521535"/>
                <a:gd name="connsiteX69" fmla="*/ 60927 w 533718"/>
                <a:gd name="connsiteY69" fmla="*/ 158230 h 521535"/>
                <a:gd name="connsiteX70" fmla="*/ 61660 w 533718"/>
                <a:gd name="connsiteY70" fmla="*/ 169592 h 521535"/>
                <a:gd name="connsiteX71" fmla="*/ 63126 w 533718"/>
                <a:gd name="connsiteY71" fmla="*/ 174724 h 521535"/>
                <a:gd name="connsiteX72" fmla="*/ 55795 w 533718"/>
                <a:gd name="connsiteY72" fmla="*/ 194883 h 521535"/>
                <a:gd name="connsiteX73" fmla="*/ 77055 w 533718"/>
                <a:gd name="connsiteY73" fmla="*/ 206246 h 521535"/>
                <a:gd name="connsiteX74" fmla="*/ 119573 w 533718"/>
                <a:gd name="connsiteY74" fmla="*/ 218708 h 521535"/>
                <a:gd name="connsiteX75" fmla="*/ 129470 w 533718"/>
                <a:gd name="connsiteY75" fmla="*/ 181688 h 521535"/>
                <a:gd name="connsiteX76" fmla="*/ 130569 w 533718"/>
                <a:gd name="connsiteY76" fmla="*/ 165927 h 521535"/>
                <a:gd name="connsiteX77" fmla="*/ 156227 w 533718"/>
                <a:gd name="connsiteY77" fmla="*/ 150899 h 521535"/>
                <a:gd name="connsiteX78" fmla="*/ 169422 w 533718"/>
                <a:gd name="connsiteY78" fmla="*/ 124508 h 521535"/>
                <a:gd name="connsiteX79" fmla="*/ 143398 w 533718"/>
                <a:gd name="connsiteY79" fmla="*/ 118277 h 521535"/>
                <a:gd name="connsiteX80" fmla="*/ 85852 w 533718"/>
                <a:gd name="connsiteY80" fmla="*/ 130006 h 521535"/>
                <a:gd name="connsiteX81" fmla="*/ 100880 w 533718"/>
                <a:gd name="connsiteY81" fmla="*/ 98117 h 521535"/>
                <a:gd name="connsiteX82" fmla="*/ 128003 w 533718"/>
                <a:gd name="connsiteY82" fmla="*/ 78691 h 521535"/>
                <a:gd name="connsiteX83" fmla="*/ 133135 w 533718"/>
                <a:gd name="connsiteY83" fmla="*/ 72826 h 521535"/>
                <a:gd name="connsiteX84" fmla="*/ 154394 w 533718"/>
                <a:gd name="connsiteY84" fmla="*/ 43503 h 521535"/>
                <a:gd name="connsiteX85" fmla="*/ 170522 w 533718"/>
                <a:gd name="connsiteY85" fmla="*/ 43869 h 521535"/>
                <a:gd name="connsiteX86" fmla="*/ 181152 w 533718"/>
                <a:gd name="connsiteY86" fmla="*/ 66595 h 521535"/>
                <a:gd name="connsiteX87" fmla="*/ 181518 w 533718"/>
                <a:gd name="connsiteY87" fmla="*/ 84922 h 521535"/>
                <a:gd name="connsiteX88" fmla="*/ 216339 w 533718"/>
                <a:gd name="connsiteY88" fmla="*/ 88221 h 521535"/>
                <a:gd name="connsiteX89" fmla="*/ 214507 w 533718"/>
                <a:gd name="connsiteY89" fmla="*/ 101416 h 521535"/>
                <a:gd name="connsiteX90" fmla="*/ 200945 w 533718"/>
                <a:gd name="connsiteY90" fmla="*/ 128906 h 521535"/>
                <a:gd name="connsiteX91" fmla="*/ 216339 w 533718"/>
                <a:gd name="connsiteY91" fmla="*/ 117910 h 521535"/>
                <a:gd name="connsiteX92" fmla="*/ 257392 w 533718"/>
                <a:gd name="connsiteY92" fmla="*/ 120110 h 521535"/>
                <a:gd name="connsiteX93" fmla="*/ 280117 w 533718"/>
                <a:gd name="connsiteY93" fmla="*/ 118277 h 521535"/>
                <a:gd name="connsiteX94" fmla="*/ 311639 w 533718"/>
                <a:gd name="connsiteY94" fmla="*/ 125241 h 521535"/>
                <a:gd name="connsiteX95" fmla="*/ 312372 w 533718"/>
                <a:gd name="connsiteY95" fmla="*/ 110213 h 521535"/>
                <a:gd name="connsiteX96" fmla="*/ 292213 w 533718"/>
                <a:gd name="connsiteY96" fmla="*/ 93352 h 521535"/>
                <a:gd name="connsiteX97" fmla="*/ 295145 w 533718"/>
                <a:gd name="connsiteY97" fmla="*/ 57798 h 521535"/>
                <a:gd name="connsiteX98" fmla="*/ 320803 w 533718"/>
                <a:gd name="connsiteY98" fmla="*/ 30674 h 521535"/>
                <a:gd name="connsiteX99" fmla="*/ 308341 w 533718"/>
                <a:gd name="connsiteY99" fmla="*/ 39471 h 521535"/>
                <a:gd name="connsiteX100" fmla="*/ 290747 w 533718"/>
                <a:gd name="connsiteY100" fmla="*/ 29941 h 521535"/>
                <a:gd name="connsiteX101" fmla="*/ 276085 w 533718"/>
                <a:gd name="connsiteY101" fmla="*/ 21511 h 521535"/>
                <a:gd name="connsiteX102" fmla="*/ 267288 w 533718"/>
                <a:gd name="connsiteY102" fmla="*/ 40204 h 521535"/>
                <a:gd name="connsiteX103" fmla="*/ 261057 w 533718"/>
                <a:gd name="connsiteY103" fmla="*/ 68428 h 521535"/>
                <a:gd name="connsiteX104" fmla="*/ 254826 w 533718"/>
                <a:gd name="connsiteY104" fmla="*/ 73926 h 521535"/>
                <a:gd name="connsiteX105" fmla="*/ 248228 w 533718"/>
                <a:gd name="connsiteY105" fmla="*/ 68061 h 521535"/>
                <a:gd name="connsiteX106" fmla="*/ 246029 w 533718"/>
                <a:gd name="connsiteY106" fmla="*/ 47168 h 521535"/>
                <a:gd name="connsiteX107" fmla="*/ 237965 w 533718"/>
                <a:gd name="connsiteY107" fmla="*/ 62930 h 521535"/>
                <a:gd name="connsiteX108" fmla="*/ 223670 w 533718"/>
                <a:gd name="connsiteY108" fmla="*/ 43869 h 521535"/>
                <a:gd name="connsiteX109" fmla="*/ 203510 w 533718"/>
                <a:gd name="connsiteY109" fmla="*/ 27009 h 521535"/>
                <a:gd name="connsiteX110" fmla="*/ 131669 w 533718"/>
                <a:gd name="connsiteY110" fmla="*/ 16013 h 52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33718" h="521535">
                  <a:moveTo>
                    <a:pt x="131669" y="16013"/>
                  </a:moveTo>
                  <a:cubicBezTo>
                    <a:pt x="149996" y="10148"/>
                    <a:pt x="169422" y="13447"/>
                    <a:pt x="188116" y="11248"/>
                  </a:cubicBezTo>
                  <a:cubicBezTo>
                    <a:pt x="208642" y="8682"/>
                    <a:pt x="228802" y="14546"/>
                    <a:pt x="249694" y="8682"/>
                  </a:cubicBezTo>
                  <a:cubicBezTo>
                    <a:pt x="268388" y="3550"/>
                    <a:pt x="290014" y="6849"/>
                    <a:pt x="310540" y="8315"/>
                  </a:cubicBezTo>
                  <a:cubicBezTo>
                    <a:pt x="324835" y="9415"/>
                    <a:pt x="338397" y="9048"/>
                    <a:pt x="352325" y="6849"/>
                  </a:cubicBezTo>
                  <a:cubicBezTo>
                    <a:pt x="373584" y="3550"/>
                    <a:pt x="394844" y="1351"/>
                    <a:pt x="416469" y="2451"/>
                  </a:cubicBezTo>
                  <a:cubicBezTo>
                    <a:pt x="436629" y="3184"/>
                    <a:pt x="457522" y="3550"/>
                    <a:pt x="477315" y="618"/>
                  </a:cubicBezTo>
                  <a:cubicBezTo>
                    <a:pt x="497841" y="-2681"/>
                    <a:pt x="508471" y="7582"/>
                    <a:pt x="513236" y="22977"/>
                  </a:cubicBezTo>
                  <a:cubicBezTo>
                    <a:pt x="526064" y="65129"/>
                    <a:pt x="533762" y="108014"/>
                    <a:pt x="522032" y="152365"/>
                  </a:cubicBezTo>
                  <a:cubicBezTo>
                    <a:pt x="519833" y="160429"/>
                    <a:pt x="510670" y="156397"/>
                    <a:pt x="507737" y="162628"/>
                  </a:cubicBezTo>
                  <a:cubicBezTo>
                    <a:pt x="501140" y="177656"/>
                    <a:pt x="498940" y="192684"/>
                    <a:pt x="507371" y="207346"/>
                  </a:cubicBezTo>
                  <a:cubicBezTo>
                    <a:pt x="514702" y="220908"/>
                    <a:pt x="522766" y="215776"/>
                    <a:pt x="530463" y="203680"/>
                  </a:cubicBezTo>
                  <a:cubicBezTo>
                    <a:pt x="535961" y="221274"/>
                    <a:pt x="532662" y="237035"/>
                    <a:pt x="533395" y="252797"/>
                  </a:cubicBezTo>
                  <a:cubicBezTo>
                    <a:pt x="530463" y="256462"/>
                    <a:pt x="530829" y="263793"/>
                    <a:pt x="524598" y="263793"/>
                  </a:cubicBezTo>
                  <a:cubicBezTo>
                    <a:pt x="518367" y="263426"/>
                    <a:pt x="519833" y="255729"/>
                    <a:pt x="516901" y="252797"/>
                  </a:cubicBezTo>
                  <a:cubicBezTo>
                    <a:pt x="506638" y="242900"/>
                    <a:pt x="507737" y="228605"/>
                    <a:pt x="501140" y="217242"/>
                  </a:cubicBezTo>
                  <a:cubicBezTo>
                    <a:pt x="495275" y="207346"/>
                    <a:pt x="490510" y="196350"/>
                    <a:pt x="475482" y="195616"/>
                  </a:cubicBezTo>
                  <a:cubicBezTo>
                    <a:pt x="468518" y="195250"/>
                    <a:pt x="468518" y="193417"/>
                    <a:pt x="472183" y="182788"/>
                  </a:cubicBezTo>
                  <a:cubicBezTo>
                    <a:pt x="459354" y="197083"/>
                    <a:pt x="455689" y="229705"/>
                    <a:pt x="464852" y="245832"/>
                  </a:cubicBezTo>
                  <a:cubicBezTo>
                    <a:pt x="467052" y="249498"/>
                    <a:pt x="469984" y="252797"/>
                    <a:pt x="471084" y="257195"/>
                  </a:cubicBezTo>
                  <a:cubicBezTo>
                    <a:pt x="472183" y="261960"/>
                    <a:pt x="470717" y="265992"/>
                    <a:pt x="466319" y="268558"/>
                  </a:cubicBezTo>
                  <a:cubicBezTo>
                    <a:pt x="461554" y="271123"/>
                    <a:pt x="457888" y="269291"/>
                    <a:pt x="454956" y="265259"/>
                  </a:cubicBezTo>
                  <a:cubicBezTo>
                    <a:pt x="449458" y="257562"/>
                    <a:pt x="446525" y="248765"/>
                    <a:pt x="441394" y="237768"/>
                  </a:cubicBezTo>
                  <a:cubicBezTo>
                    <a:pt x="436996" y="248032"/>
                    <a:pt x="433330" y="256828"/>
                    <a:pt x="422334" y="257928"/>
                  </a:cubicBezTo>
                  <a:cubicBezTo>
                    <a:pt x="414270" y="259028"/>
                    <a:pt x="405107" y="250964"/>
                    <a:pt x="397776" y="260494"/>
                  </a:cubicBezTo>
                  <a:cubicBezTo>
                    <a:pt x="420135" y="255729"/>
                    <a:pt x="430398" y="263426"/>
                    <a:pt x="430398" y="284685"/>
                  </a:cubicBezTo>
                  <a:cubicBezTo>
                    <a:pt x="431497" y="284319"/>
                    <a:pt x="432230" y="283219"/>
                    <a:pt x="433330" y="282853"/>
                  </a:cubicBezTo>
                  <a:cubicBezTo>
                    <a:pt x="442860" y="279554"/>
                    <a:pt x="448358" y="263060"/>
                    <a:pt x="461554" y="272956"/>
                  </a:cubicBezTo>
                  <a:cubicBezTo>
                    <a:pt x="465952" y="276255"/>
                    <a:pt x="450191" y="302279"/>
                    <a:pt x="443227" y="305578"/>
                  </a:cubicBezTo>
                  <a:cubicBezTo>
                    <a:pt x="450191" y="320240"/>
                    <a:pt x="465585" y="321706"/>
                    <a:pt x="479148" y="327204"/>
                  </a:cubicBezTo>
                  <a:cubicBezTo>
                    <a:pt x="505172" y="337100"/>
                    <a:pt x="508104" y="356527"/>
                    <a:pt x="509570" y="387683"/>
                  </a:cubicBezTo>
                  <a:cubicBezTo>
                    <a:pt x="509937" y="391715"/>
                    <a:pt x="507737" y="396113"/>
                    <a:pt x="507371" y="400512"/>
                  </a:cubicBezTo>
                  <a:cubicBezTo>
                    <a:pt x="505905" y="415906"/>
                    <a:pt x="499307" y="422137"/>
                    <a:pt x="484279" y="419938"/>
                  </a:cubicBezTo>
                  <a:cubicBezTo>
                    <a:pt x="468884" y="417739"/>
                    <a:pt x="455322" y="419205"/>
                    <a:pt x="441394" y="426902"/>
                  </a:cubicBezTo>
                  <a:cubicBezTo>
                    <a:pt x="422334" y="437166"/>
                    <a:pt x="413537" y="432034"/>
                    <a:pt x="408039" y="410408"/>
                  </a:cubicBezTo>
                  <a:cubicBezTo>
                    <a:pt x="405840" y="401978"/>
                    <a:pt x="402541" y="399045"/>
                    <a:pt x="393011" y="397946"/>
                  </a:cubicBezTo>
                  <a:cubicBezTo>
                    <a:pt x="375784" y="395747"/>
                    <a:pt x="358923" y="392448"/>
                    <a:pt x="342429" y="402344"/>
                  </a:cubicBezTo>
                  <a:cubicBezTo>
                    <a:pt x="346460" y="407842"/>
                    <a:pt x="352692" y="406376"/>
                    <a:pt x="357823" y="405643"/>
                  </a:cubicBezTo>
                  <a:cubicBezTo>
                    <a:pt x="369186" y="403811"/>
                    <a:pt x="377616" y="407109"/>
                    <a:pt x="382748" y="417372"/>
                  </a:cubicBezTo>
                  <a:cubicBezTo>
                    <a:pt x="387879" y="427635"/>
                    <a:pt x="391911" y="437532"/>
                    <a:pt x="383481" y="448895"/>
                  </a:cubicBezTo>
                  <a:cubicBezTo>
                    <a:pt x="371019" y="466122"/>
                    <a:pt x="365520" y="484449"/>
                    <a:pt x="377250" y="504975"/>
                  </a:cubicBezTo>
                  <a:cubicBezTo>
                    <a:pt x="380549" y="510840"/>
                    <a:pt x="381648" y="517071"/>
                    <a:pt x="373218" y="520370"/>
                  </a:cubicBezTo>
                  <a:cubicBezTo>
                    <a:pt x="365154" y="523302"/>
                    <a:pt x="359656" y="520736"/>
                    <a:pt x="357457" y="512306"/>
                  </a:cubicBezTo>
                  <a:cubicBezTo>
                    <a:pt x="356357" y="507907"/>
                    <a:pt x="354524" y="504242"/>
                    <a:pt x="350492" y="502043"/>
                  </a:cubicBezTo>
                  <a:cubicBezTo>
                    <a:pt x="336930" y="494712"/>
                    <a:pt x="332532" y="484082"/>
                    <a:pt x="338397" y="469054"/>
                  </a:cubicBezTo>
                  <a:cubicBezTo>
                    <a:pt x="340596" y="463190"/>
                    <a:pt x="342062" y="455126"/>
                    <a:pt x="336564" y="451461"/>
                  </a:cubicBezTo>
                  <a:cubicBezTo>
                    <a:pt x="320803" y="440464"/>
                    <a:pt x="321902" y="423603"/>
                    <a:pt x="319337" y="407842"/>
                  </a:cubicBezTo>
                  <a:cubicBezTo>
                    <a:pt x="317504" y="400512"/>
                    <a:pt x="318237" y="393181"/>
                    <a:pt x="320436" y="385850"/>
                  </a:cubicBezTo>
                  <a:cubicBezTo>
                    <a:pt x="324468" y="372655"/>
                    <a:pt x="317504" y="368623"/>
                    <a:pt x="306141" y="369722"/>
                  </a:cubicBezTo>
                  <a:cubicBezTo>
                    <a:pt x="289647" y="371188"/>
                    <a:pt x="272786" y="374121"/>
                    <a:pt x="257025" y="378519"/>
                  </a:cubicBezTo>
                  <a:cubicBezTo>
                    <a:pt x="244563" y="382185"/>
                    <a:pt x="232833" y="382918"/>
                    <a:pt x="220738" y="378886"/>
                  </a:cubicBezTo>
                  <a:cubicBezTo>
                    <a:pt x="212307" y="366057"/>
                    <a:pt x="200945" y="355427"/>
                    <a:pt x="189948" y="344798"/>
                  </a:cubicBezTo>
                  <a:cubicBezTo>
                    <a:pt x="181518" y="328670"/>
                    <a:pt x="166857" y="318040"/>
                    <a:pt x="153661" y="306311"/>
                  </a:cubicBezTo>
                  <a:cubicBezTo>
                    <a:pt x="140099" y="296781"/>
                    <a:pt x="124705" y="294215"/>
                    <a:pt x="108943" y="291283"/>
                  </a:cubicBezTo>
                  <a:cubicBezTo>
                    <a:pt x="106011" y="290917"/>
                    <a:pt x="102712" y="289817"/>
                    <a:pt x="99780" y="289084"/>
                  </a:cubicBezTo>
                  <a:cubicBezTo>
                    <a:pt x="52863" y="279920"/>
                    <a:pt x="66425" y="274422"/>
                    <a:pt x="29405" y="311809"/>
                  </a:cubicBezTo>
                  <a:cubicBezTo>
                    <a:pt x="26839" y="314375"/>
                    <a:pt x="24273" y="316941"/>
                    <a:pt x="23906" y="320973"/>
                  </a:cubicBezTo>
                  <a:cubicBezTo>
                    <a:pt x="21707" y="337833"/>
                    <a:pt x="21341" y="337833"/>
                    <a:pt x="5580" y="329037"/>
                  </a:cubicBezTo>
                  <a:cubicBezTo>
                    <a:pt x="2647" y="323905"/>
                    <a:pt x="2281" y="318407"/>
                    <a:pt x="5580" y="313642"/>
                  </a:cubicBezTo>
                  <a:cubicBezTo>
                    <a:pt x="11078" y="306311"/>
                    <a:pt x="8145" y="300080"/>
                    <a:pt x="4480" y="293849"/>
                  </a:cubicBezTo>
                  <a:cubicBezTo>
                    <a:pt x="-285" y="281753"/>
                    <a:pt x="15110" y="283586"/>
                    <a:pt x="16209" y="276622"/>
                  </a:cubicBezTo>
                  <a:cubicBezTo>
                    <a:pt x="17675" y="266358"/>
                    <a:pt x="814" y="272223"/>
                    <a:pt x="1181" y="261593"/>
                  </a:cubicBezTo>
                  <a:cubicBezTo>
                    <a:pt x="1181" y="259028"/>
                    <a:pt x="2281" y="256828"/>
                    <a:pt x="4113" y="254996"/>
                  </a:cubicBezTo>
                  <a:cubicBezTo>
                    <a:pt x="6679" y="252797"/>
                    <a:pt x="9978" y="251330"/>
                    <a:pt x="12544" y="249131"/>
                  </a:cubicBezTo>
                  <a:cubicBezTo>
                    <a:pt x="31970" y="234836"/>
                    <a:pt x="36002" y="217242"/>
                    <a:pt x="18408" y="201848"/>
                  </a:cubicBezTo>
                  <a:cubicBezTo>
                    <a:pt x="814" y="186453"/>
                    <a:pt x="-5417" y="172525"/>
                    <a:pt x="5213" y="150899"/>
                  </a:cubicBezTo>
                  <a:cubicBezTo>
                    <a:pt x="14743" y="132572"/>
                    <a:pt x="14376" y="109846"/>
                    <a:pt x="31237" y="94085"/>
                  </a:cubicBezTo>
                  <a:cubicBezTo>
                    <a:pt x="38568" y="87121"/>
                    <a:pt x="42966" y="84189"/>
                    <a:pt x="50297" y="93719"/>
                  </a:cubicBezTo>
                  <a:cubicBezTo>
                    <a:pt x="59461" y="105815"/>
                    <a:pt x="76688" y="110580"/>
                    <a:pt x="79987" y="127807"/>
                  </a:cubicBezTo>
                  <a:cubicBezTo>
                    <a:pt x="72290" y="137337"/>
                    <a:pt x="70457" y="150166"/>
                    <a:pt x="60927" y="158230"/>
                  </a:cubicBezTo>
                  <a:cubicBezTo>
                    <a:pt x="56528" y="162261"/>
                    <a:pt x="60560" y="165927"/>
                    <a:pt x="61660" y="169592"/>
                  </a:cubicBezTo>
                  <a:cubicBezTo>
                    <a:pt x="62393" y="171058"/>
                    <a:pt x="62760" y="172891"/>
                    <a:pt x="63126" y="174724"/>
                  </a:cubicBezTo>
                  <a:cubicBezTo>
                    <a:pt x="64959" y="182788"/>
                    <a:pt x="57628" y="187919"/>
                    <a:pt x="55795" y="194883"/>
                  </a:cubicBezTo>
                  <a:cubicBezTo>
                    <a:pt x="62393" y="200015"/>
                    <a:pt x="71556" y="200015"/>
                    <a:pt x="77055" y="206246"/>
                  </a:cubicBezTo>
                  <a:cubicBezTo>
                    <a:pt x="92816" y="222374"/>
                    <a:pt x="103812" y="226039"/>
                    <a:pt x="119573" y="218708"/>
                  </a:cubicBezTo>
                  <a:cubicBezTo>
                    <a:pt x="136434" y="211011"/>
                    <a:pt x="145964" y="204780"/>
                    <a:pt x="129470" y="181688"/>
                  </a:cubicBezTo>
                  <a:cubicBezTo>
                    <a:pt x="127270" y="176190"/>
                    <a:pt x="129103" y="171058"/>
                    <a:pt x="130569" y="165927"/>
                  </a:cubicBezTo>
                  <a:cubicBezTo>
                    <a:pt x="135334" y="154931"/>
                    <a:pt x="137900" y="142468"/>
                    <a:pt x="156227" y="150899"/>
                  </a:cubicBezTo>
                  <a:cubicBezTo>
                    <a:pt x="165757" y="155297"/>
                    <a:pt x="173454" y="140269"/>
                    <a:pt x="169422" y="124508"/>
                  </a:cubicBezTo>
                  <a:cubicBezTo>
                    <a:pt x="165024" y="112412"/>
                    <a:pt x="152562" y="107647"/>
                    <a:pt x="143398" y="118277"/>
                  </a:cubicBezTo>
                  <a:cubicBezTo>
                    <a:pt x="126171" y="137703"/>
                    <a:pt x="106378" y="133671"/>
                    <a:pt x="85852" y="130006"/>
                  </a:cubicBezTo>
                  <a:cubicBezTo>
                    <a:pt x="83286" y="116078"/>
                    <a:pt x="96848" y="109113"/>
                    <a:pt x="100880" y="98117"/>
                  </a:cubicBezTo>
                  <a:cubicBezTo>
                    <a:pt x="104911" y="87488"/>
                    <a:pt x="110410" y="73559"/>
                    <a:pt x="128003" y="78691"/>
                  </a:cubicBezTo>
                  <a:cubicBezTo>
                    <a:pt x="132402" y="80157"/>
                    <a:pt x="132402" y="75025"/>
                    <a:pt x="133135" y="72826"/>
                  </a:cubicBezTo>
                  <a:cubicBezTo>
                    <a:pt x="137900" y="61463"/>
                    <a:pt x="151095" y="56698"/>
                    <a:pt x="154394" y="43503"/>
                  </a:cubicBezTo>
                  <a:cubicBezTo>
                    <a:pt x="156227" y="36172"/>
                    <a:pt x="164657" y="42770"/>
                    <a:pt x="170522" y="43869"/>
                  </a:cubicBezTo>
                  <a:cubicBezTo>
                    <a:pt x="184450" y="46802"/>
                    <a:pt x="192881" y="51200"/>
                    <a:pt x="181152" y="66595"/>
                  </a:cubicBezTo>
                  <a:cubicBezTo>
                    <a:pt x="177486" y="71360"/>
                    <a:pt x="179685" y="77591"/>
                    <a:pt x="181518" y="84922"/>
                  </a:cubicBezTo>
                  <a:cubicBezTo>
                    <a:pt x="194347" y="75025"/>
                    <a:pt x="205710" y="79790"/>
                    <a:pt x="216339" y="88221"/>
                  </a:cubicBezTo>
                  <a:cubicBezTo>
                    <a:pt x="221471" y="92253"/>
                    <a:pt x="225136" y="97751"/>
                    <a:pt x="214507" y="101416"/>
                  </a:cubicBezTo>
                  <a:cubicBezTo>
                    <a:pt x="202044" y="105815"/>
                    <a:pt x="200578" y="116811"/>
                    <a:pt x="200945" y="128906"/>
                  </a:cubicBezTo>
                  <a:cubicBezTo>
                    <a:pt x="209008" y="128173"/>
                    <a:pt x="212307" y="122309"/>
                    <a:pt x="216339" y="117910"/>
                  </a:cubicBezTo>
                  <a:cubicBezTo>
                    <a:pt x="230268" y="102149"/>
                    <a:pt x="246029" y="102882"/>
                    <a:pt x="257392" y="120110"/>
                  </a:cubicBezTo>
                  <a:cubicBezTo>
                    <a:pt x="266189" y="133305"/>
                    <a:pt x="274619" y="123408"/>
                    <a:pt x="280117" y="118277"/>
                  </a:cubicBezTo>
                  <a:cubicBezTo>
                    <a:pt x="299910" y="99583"/>
                    <a:pt x="299910" y="99217"/>
                    <a:pt x="311639" y="125241"/>
                  </a:cubicBezTo>
                  <a:cubicBezTo>
                    <a:pt x="319703" y="120843"/>
                    <a:pt x="317870" y="115711"/>
                    <a:pt x="312372" y="110213"/>
                  </a:cubicBezTo>
                  <a:cubicBezTo>
                    <a:pt x="306141" y="103982"/>
                    <a:pt x="298444" y="99583"/>
                    <a:pt x="292213" y="93352"/>
                  </a:cubicBezTo>
                  <a:cubicBezTo>
                    <a:pt x="279384" y="80157"/>
                    <a:pt x="280850" y="68428"/>
                    <a:pt x="295145" y="57798"/>
                  </a:cubicBezTo>
                  <a:cubicBezTo>
                    <a:pt x="305042" y="50467"/>
                    <a:pt x="314205" y="42037"/>
                    <a:pt x="320803" y="30674"/>
                  </a:cubicBezTo>
                  <a:cubicBezTo>
                    <a:pt x="317137" y="34706"/>
                    <a:pt x="315305" y="43869"/>
                    <a:pt x="308341" y="39471"/>
                  </a:cubicBezTo>
                  <a:cubicBezTo>
                    <a:pt x="302476" y="36172"/>
                    <a:pt x="295878" y="33973"/>
                    <a:pt x="290747" y="29941"/>
                  </a:cubicBezTo>
                  <a:cubicBezTo>
                    <a:pt x="285982" y="26642"/>
                    <a:pt x="283782" y="18212"/>
                    <a:pt x="276085" y="21511"/>
                  </a:cubicBezTo>
                  <a:cubicBezTo>
                    <a:pt x="268021" y="24809"/>
                    <a:pt x="266189" y="32140"/>
                    <a:pt x="267288" y="40204"/>
                  </a:cubicBezTo>
                  <a:cubicBezTo>
                    <a:pt x="268388" y="50101"/>
                    <a:pt x="257392" y="57431"/>
                    <a:pt x="261057" y="68428"/>
                  </a:cubicBezTo>
                  <a:cubicBezTo>
                    <a:pt x="262157" y="70993"/>
                    <a:pt x="258125" y="73926"/>
                    <a:pt x="254826" y="73926"/>
                  </a:cubicBezTo>
                  <a:cubicBezTo>
                    <a:pt x="251527" y="73926"/>
                    <a:pt x="248961" y="71360"/>
                    <a:pt x="248228" y="68061"/>
                  </a:cubicBezTo>
                  <a:cubicBezTo>
                    <a:pt x="246395" y="61097"/>
                    <a:pt x="245662" y="54133"/>
                    <a:pt x="246029" y="47168"/>
                  </a:cubicBezTo>
                  <a:cubicBezTo>
                    <a:pt x="243830" y="52300"/>
                    <a:pt x="250061" y="64029"/>
                    <a:pt x="237965" y="62930"/>
                  </a:cubicBezTo>
                  <a:cubicBezTo>
                    <a:pt x="228068" y="62196"/>
                    <a:pt x="223670" y="53033"/>
                    <a:pt x="223670" y="43869"/>
                  </a:cubicBezTo>
                  <a:cubicBezTo>
                    <a:pt x="222937" y="24443"/>
                    <a:pt x="222570" y="29941"/>
                    <a:pt x="203510" y="27009"/>
                  </a:cubicBezTo>
                  <a:cubicBezTo>
                    <a:pt x="179685" y="23343"/>
                    <a:pt x="154394" y="26642"/>
                    <a:pt x="131669" y="16013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1318BAF-D82A-418F-B307-9984877B3967}"/>
                </a:ext>
              </a:extLst>
            </p:cNvPr>
            <p:cNvSpPr/>
            <p:nvPr/>
          </p:nvSpPr>
          <p:spPr>
            <a:xfrm>
              <a:off x="11738926" y="5339427"/>
              <a:ext cx="410317" cy="625944"/>
            </a:xfrm>
            <a:custGeom>
              <a:avLst/>
              <a:gdLst>
                <a:gd name="connsiteX0" fmla="*/ 403720 w 410317"/>
                <a:gd name="connsiteY0" fmla="*/ 31522 h 625944"/>
                <a:gd name="connsiteX1" fmla="*/ 403353 w 410317"/>
                <a:gd name="connsiteY1" fmla="*/ 71475 h 625944"/>
                <a:gd name="connsiteX2" fmla="*/ 410318 w 410317"/>
                <a:gd name="connsiteY2" fmla="*/ 118025 h 625944"/>
                <a:gd name="connsiteX3" fmla="*/ 403720 w 410317"/>
                <a:gd name="connsiteY3" fmla="*/ 189501 h 625944"/>
                <a:gd name="connsiteX4" fmla="*/ 385393 w 410317"/>
                <a:gd name="connsiteY4" fmla="*/ 192799 h 625944"/>
                <a:gd name="connsiteX5" fmla="*/ 381728 w 410317"/>
                <a:gd name="connsiteY5" fmla="*/ 188767 h 625944"/>
                <a:gd name="connsiteX6" fmla="*/ 359369 w 410317"/>
                <a:gd name="connsiteY6" fmla="*/ 175572 h 625944"/>
                <a:gd name="connsiteX7" fmla="*/ 347640 w 410317"/>
                <a:gd name="connsiteY7" fmla="*/ 181070 h 625944"/>
                <a:gd name="connsiteX8" fmla="*/ 321982 w 410317"/>
                <a:gd name="connsiteY8" fmla="*/ 184736 h 625944"/>
                <a:gd name="connsiteX9" fmla="*/ 290460 w 410317"/>
                <a:gd name="connsiteY9" fmla="*/ 174106 h 625944"/>
                <a:gd name="connsiteX10" fmla="*/ 286061 w 410317"/>
                <a:gd name="connsiteY10" fmla="*/ 145149 h 625944"/>
                <a:gd name="connsiteX11" fmla="*/ 277264 w 410317"/>
                <a:gd name="connsiteY11" fmla="*/ 160177 h 625944"/>
                <a:gd name="connsiteX12" fmla="*/ 268101 w 410317"/>
                <a:gd name="connsiteY12" fmla="*/ 176672 h 625944"/>
                <a:gd name="connsiteX13" fmla="*/ 230714 w 410317"/>
                <a:gd name="connsiteY13" fmla="*/ 202329 h 625944"/>
                <a:gd name="connsiteX14" fmla="*/ 232180 w 410317"/>
                <a:gd name="connsiteY14" fmla="*/ 207461 h 625944"/>
                <a:gd name="connsiteX15" fmla="*/ 269567 w 410317"/>
                <a:gd name="connsiteY15" fmla="*/ 194999 h 625944"/>
                <a:gd name="connsiteX16" fmla="*/ 275798 w 410317"/>
                <a:gd name="connsiteY16" fmla="*/ 207094 h 625944"/>
                <a:gd name="connsiteX17" fmla="*/ 247575 w 410317"/>
                <a:gd name="connsiteY17" fmla="*/ 225788 h 625944"/>
                <a:gd name="connsiteX18" fmla="*/ 265168 w 410317"/>
                <a:gd name="connsiteY18" fmla="*/ 229087 h 625944"/>
                <a:gd name="connsiteX19" fmla="*/ 276898 w 410317"/>
                <a:gd name="connsiteY19" fmla="*/ 228354 h 625944"/>
                <a:gd name="connsiteX20" fmla="*/ 277997 w 410317"/>
                <a:gd name="connsiteY20" fmla="*/ 240083 h 625944"/>
                <a:gd name="connsiteX21" fmla="*/ 271766 w 410317"/>
                <a:gd name="connsiteY21" fmla="*/ 261709 h 625944"/>
                <a:gd name="connsiteX22" fmla="*/ 259670 w 410317"/>
                <a:gd name="connsiteY22" fmla="*/ 273804 h 625944"/>
                <a:gd name="connsiteX23" fmla="*/ 243543 w 410317"/>
                <a:gd name="connsiteY23" fmla="*/ 282601 h 625944"/>
                <a:gd name="connsiteX24" fmla="*/ 225949 w 410317"/>
                <a:gd name="connsiteY24" fmla="*/ 317056 h 625944"/>
                <a:gd name="connsiteX25" fmla="*/ 209088 w 410317"/>
                <a:gd name="connsiteY25" fmla="*/ 344546 h 625944"/>
                <a:gd name="connsiteX26" fmla="*/ 198092 w 410317"/>
                <a:gd name="connsiteY26" fmla="*/ 362873 h 625944"/>
                <a:gd name="connsiteX27" fmla="*/ 185630 w 410317"/>
                <a:gd name="connsiteY27" fmla="*/ 362873 h 625944"/>
                <a:gd name="connsiteX28" fmla="*/ 131748 w 410317"/>
                <a:gd name="connsiteY28" fmla="*/ 384132 h 625944"/>
                <a:gd name="connsiteX29" fmla="*/ 140912 w 410317"/>
                <a:gd name="connsiteY29" fmla="*/ 376802 h 625944"/>
                <a:gd name="connsiteX30" fmla="*/ 151908 w 410317"/>
                <a:gd name="connsiteY30" fmla="*/ 377168 h 625944"/>
                <a:gd name="connsiteX31" fmla="*/ 158506 w 410317"/>
                <a:gd name="connsiteY31" fmla="*/ 394396 h 625944"/>
                <a:gd name="connsiteX32" fmla="*/ 148609 w 410317"/>
                <a:gd name="connsiteY32" fmla="*/ 405392 h 625944"/>
                <a:gd name="connsiteX33" fmla="*/ 140545 w 410317"/>
                <a:gd name="connsiteY33" fmla="*/ 412723 h 625944"/>
                <a:gd name="connsiteX34" fmla="*/ 132115 w 410317"/>
                <a:gd name="connsiteY34" fmla="*/ 427751 h 625944"/>
                <a:gd name="connsiteX35" fmla="*/ 118553 w 410317"/>
                <a:gd name="connsiteY35" fmla="*/ 450476 h 625944"/>
                <a:gd name="connsiteX36" fmla="*/ 102792 w 410317"/>
                <a:gd name="connsiteY36" fmla="*/ 467703 h 625944"/>
                <a:gd name="connsiteX37" fmla="*/ 104991 w 410317"/>
                <a:gd name="connsiteY37" fmla="*/ 472102 h 625944"/>
                <a:gd name="connsiteX38" fmla="*/ 142012 w 410317"/>
                <a:gd name="connsiteY38" fmla="*/ 495927 h 625944"/>
                <a:gd name="connsiteX39" fmla="*/ 140179 w 410317"/>
                <a:gd name="connsiteY39" fmla="*/ 511321 h 625944"/>
                <a:gd name="connsiteX40" fmla="*/ 143111 w 410317"/>
                <a:gd name="connsiteY40" fmla="*/ 514987 h 625944"/>
                <a:gd name="connsiteX41" fmla="*/ 140912 w 410317"/>
                <a:gd name="connsiteY41" fmla="*/ 576565 h 625944"/>
                <a:gd name="connsiteX42" fmla="*/ 134314 w 410317"/>
                <a:gd name="connsiteY42" fmla="*/ 587195 h 625944"/>
                <a:gd name="connsiteX43" fmla="*/ 123685 w 410317"/>
                <a:gd name="connsiteY43" fmla="*/ 593426 h 625944"/>
                <a:gd name="connsiteX44" fmla="*/ 108290 w 410317"/>
                <a:gd name="connsiteY44" fmla="*/ 610653 h 625944"/>
                <a:gd name="connsiteX45" fmla="*/ 104991 w 410317"/>
                <a:gd name="connsiteY45" fmla="*/ 611753 h 625944"/>
                <a:gd name="connsiteX46" fmla="*/ 88863 w 410317"/>
                <a:gd name="connsiteY46" fmla="*/ 625681 h 625944"/>
                <a:gd name="connsiteX47" fmla="*/ 57341 w 410317"/>
                <a:gd name="connsiteY47" fmla="*/ 597825 h 625944"/>
                <a:gd name="connsiteX48" fmla="*/ 66871 w 410317"/>
                <a:gd name="connsiteY48" fmla="*/ 587928 h 625944"/>
                <a:gd name="connsiteX49" fmla="*/ 56608 w 410317"/>
                <a:gd name="connsiteY49" fmla="*/ 599657 h 625944"/>
                <a:gd name="connsiteX50" fmla="*/ 46711 w 410317"/>
                <a:gd name="connsiteY50" fmla="*/ 611020 h 625944"/>
                <a:gd name="connsiteX51" fmla="*/ 17755 w 410317"/>
                <a:gd name="connsiteY51" fmla="*/ 609187 h 625944"/>
                <a:gd name="connsiteX52" fmla="*/ 6759 w 410317"/>
                <a:gd name="connsiteY52" fmla="*/ 595259 h 625944"/>
                <a:gd name="connsiteX53" fmla="*/ 19221 w 410317"/>
                <a:gd name="connsiteY53" fmla="*/ 564470 h 625944"/>
                <a:gd name="connsiteX54" fmla="*/ 33516 w 410317"/>
                <a:gd name="connsiteY54" fmla="*/ 542844 h 625944"/>
                <a:gd name="connsiteX55" fmla="*/ 41946 w 410317"/>
                <a:gd name="connsiteY55" fmla="*/ 525983 h 625944"/>
                <a:gd name="connsiteX56" fmla="*/ 27285 w 410317"/>
                <a:gd name="connsiteY56" fmla="*/ 520852 h 625944"/>
                <a:gd name="connsiteX57" fmla="*/ 11524 w 410317"/>
                <a:gd name="connsiteY57" fmla="*/ 493728 h 625944"/>
                <a:gd name="connsiteX58" fmla="*/ 43413 w 410317"/>
                <a:gd name="connsiteY58" fmla="*/ 498859 h 625944"/>
                <a:gd name="connsiteX59" fmla="*/ 52210 w 410317"/>
                <a:gd name="connsiteY59" fmla="*/ 501058 h 625944"/>
                <a:gd name="connsiteX60" fmla="*/ 55875 w 410317"/>
                <a:gd name="connsiteY60" fmla="*/ 488229 h 625944"/>
                <a:gd name="connsiteX61" fmla="*/ 57708 w 410317"/>
                <a:gd name="connsiteY61" fmla="*/ 477600 h 625944"/>
                <a:gd name="connsiteX62" fmla="*/ 70170 w 410317"/>
                <a:gd name="connsiteY62" fmla="*/ 422619 h 625944"/>
                <a:gd name="connsiteX63" fmla="*/ 56608 w 410317"/>
                <a:gd name="connsiteY63" fmla="*/ 414189 h 625944"/>
                <a:gd name="connsiteX64" fmla="*/ 54409 w 410317"/>
                <a:gd name="connsiteY64" fmla="*/ 403926 h 625944"/>
                <a:gd name="connsiteX65" fmla="*/ 56974 w 410317"/>
                <a:gd name="connsiteY65" fmla="*/ 397328 h 625944"/>
                <a:gd name="connsiteX66" fmla="*/ 80066 w 410317"/>
                <a:gd name="connsiteY66" fmla="*/ 347112 h 625944"/>
                <a:gd name="connsiteX67" fmla="*/ 74202 w 410317"/>
                <a:gd name="connsiteY67" fmla="*/ 335383 h 625944"/>
                <a:gd name="connsiteX68" fmla="*/ 93628 w 410317"/>
                <a:gd name="connsiteY68" fmla="*/ 322188 h 625944"/>
                <a:gd name="connsiteX69" fmla="*/ 115621 w 410317"/>
                <a:gd name="connsiteY69" fmla="*/ 301661 h 625944"/>
                <a:gd name="connsiteX70" fmla="*/ 79700 w 410317"/>
                <a:gd name="connsiteY70" fmla="*/ 294697 h 625944"/>
                <a:gd name="connsiteX71" fmla="*/ 81899 w 410317"/>
                <a:gd name="connsiteY71" fmla="*/ 262808 h 625944"/>
                <a:gd name="connsiteX72" fmla="*/ 82999 w 410317"/>
                <a:gd name="connsiteY72" fmla="*/ 252545 h 625944"/>
                <a:gd name="connsiteX73" fmla="*/ 114155 w 410317"/>
                <a:gd name="connsiteY73" fmla="*/ 259509 h 625944"/>
                <a:gd name="connsiteX74" fmla="*/ 122951 w 410317"/>
                <a:gd name="connsiteY74" fmla="*/ 264274 h 625944"/>
                <a:gd name="connsiteX75" fmla="*/ 133215 w 410317"/>
                <a:gd name="connsiteY75" fmla="*/ 254378 h 625944"/>
                <a:gd name="connsiteX76" fmla="*/ 155207 w 410317"/>
                <a:gd name="connsiteY76" fmla="*/ 182170 h 625944"/>
                <a:gd name="connsiteX77" fmla="*/ 146043 w 410317"/>
                <a:gd name="connsiteY77" fmla="*/ 191700 h 625944"/>
                <a:gd name="connsiteX78" fmla="*/ 130282 w 410317"/>
                <a:gd name="connsiteY78" fmla="*/ 194265 h 625944"/>
                <a:gd name="connsiteX79" fmla="*/ 120386 w 410317"/>
                <a:gd name="connsiteY79" fmla="*/ 161277 h 625944"/>
                <a:gd name="connsiteX80" fmla="*/ 147510 w 410317"/>
                <a:gd name="connsiteY80" fmla="*/ 145149 h 625944"/>
                <a:gd name="connsiteX81" fmla="*/ 171335 w 410317"/>
                <a:gd name="connsiteY81" fmla="*/ 146249 h 625944"/>
                <a:gd name="connsiteX82" fmla="*/ 180131 w 410317"/>
                <a:gd name="connsiteY82" fmla="*/ 155046 h 625944"/>
                <a:gd name="connsiteX83" fmla="*/ 198458 w 410317"/>
                <a:gd name="connsiteY83" fmla="*/ 165309 h 625944"/>
                <a:gd name="connsiteX84" fmla="*/ 223383 w 410317"/>
                <a:gd name="connsiteY84" fmla="*/ 175572 h 625944"/>
                <a:gd name="connsiteX85" fmla="*/ 218618 w 410317"/>
                <a:gd name="connsiteY85" fmla="*/ 159811 h 625944"/>
                <a:gd name="connsiteX86" fmla="*/ 218985 w 410317"/>
                <a:gd name="connsiteY86" fmla="*/ 141851 h 625944"/>
                <a:gd name="connsiteX87" fmla="*/ 223383 w 410317"/>
                <a:gd name="connsiteY87" fmla="*/ 138552 h 625944"/>
                <a:gd name="connsiteX88" fmla="*/ 212020 w 410317"/>
                <a:gd name="connsiteY88" fmla="*/ 99699 h 625944"/>
                <a:gd name="connsiteX89" fmla="*/ 169502 w 410317"/>
                <a:gd name="connsiteY89" fmla="*/ 133787 h 625944"/>
                <a:gd name="connsiteX90" fmla="*/ 145310 w 410317"/>
                <a:gd name="connsiteY90" fmla="*/ 139285 h 625944"/>
                <a:gd name="connsiteX91" fmla="*/ 147143 w 410317"/>
                <a:gd name="connsiteY91" fmla="*/ 117659 h 625944"/>
                <a:gd name="connsiteX92" fmla="*/ 154840 w 410317"/>
                <a:gd name="connsiteY92" fmla="*/ 109962 h 625944"/>
                <a:gd name="connsiteX93" fmla="*/ 156307 w 410317"/>
                <a:gd name="connsiteY93" fmla="*/ 78806 h 625944"/>
                <a:gd name="connsiteX94" fmla="*/ 134681 w 410317"/>
                <a:gd name="connsiteY94" fmla="*/ 81738 h 625944"/>
                <a:gd name="connsiteX95" fmla="*/ 81166 w 410317"/>
                <a:gd name="connsiteY95" fmla="*/ 86137 h 625944"/>
                <a:gd name="connsiteX96" fmla="*/ 58074 w 410317"/>
                <a:gd name="connsiteY96" fmla="*/ 60845 h 625944"/>
                <a:gd name="connsiteX97" fmla="*/ 57708 w 410317"/>
                <a:gd name="connsiteY97" fmla="*/ 45817 h 625944"/>
                <a:gd name="connsiteX98" fmla="*/ 68337 w 410317"/>
                <a:gd name="connsiteY98" fmla="*/ 37387 h 625944"/>
                <a:gd name="connsiteX99" fmla="*/ 103158 w 410317"/>
                <a:gd name="connsiteY99" fmla="*/ 30056 h 625944"/>
                <a:gd name="connsiteX100" fmla="*/ 126983 w 410317"/>
                <a:gd name="connsiteY100" fmla="*/ 22359 h 625944"/>
                <a:gd name="connsiteX101" fmla="*/ 214953 w 410317"/>
                <a:gd name="connsiteY101" fmla="*/ 9530 h 625944"/>
                <a:gd name="connsiteX102" fmla="*/ 242077 w 410317"/>
                <a:gd name="connsiteY102" fmla="*/ 13929 h 625944"/>
                <a:gd name="connsiteX103" fmla="*/ 243176 w 410317"/>
                <a:gd name="connsiteY103" fmla="*/ 6598 h 625944"/>
                <a:gd name="connsiteX104" fmla="*/ 244642 w 410317"/>
                <a:gd name="connsiteY104" fmla="*/ 4765 h 625944"/>
                <a:gd name="connsiteX105" fmla="*/ 269933 w 410317"/>
                <a:gd name="connsiteY105" fmla="*/ 6231 h 625944"/>
                <a:gd name="connsiteX106" fmla="*/ 279830 w 410317"/>
                <a:gd name="connsiteY106" fmla="*/ 8430 h 625944"/>
                <a:gd name="connsiteX107" fmla="*/ 276165 w 410317"/>
                <a:gd name="connsiteY107" fmla="*/ 23458 h 625944"/>
                <a:gd name="connsiteX108" fmla="*/ 287161 w 410317"/>
                <a:gd name="connsiteY108" fmla="*/ 12096 h 625944"/>
                <a:gd name="connsiteX109" fmla="*/ 309886 w 410317"/>
                <a:gd name="connsiteY109" fmla="*/ 2199 h 625944"/>
                <a:gd name="connsiteX110" fmla="*/ 311352 w 410317"/>
                <a:gd name="connsiteY110" fmla="*/ 8797 h 625944"/>
                <a:gd name="connsiteX111" fmla="*/ 319050 w 410317"/>
                <a:gd name="connsiteY111" fmla="*/ 21626 h 625944"/>
                <a:gd name="connsiteX112" fmla="*/ 355337 w 410317"/>
                <a:gd name="connsiteY112" fmla="*/ 32255 h 625944"/>
                <a:gd name="connsiteX113" fmla="*/ 356070 w 410317"/>
                <a:gd name="connsiteY113" fmla="*/ 17960 h 625944"/>
                <a:gd name="connsiteX114" fmla="*/ 363767 w 410317"/>
                <a:gd name="connsiteY114" fmla="*/ 20893 h 625944"/>
                <a:gd name="connsiteX115" fmla="*/ 403720 w 410317"/>
                <a:gd name="connsiteY115" fmla="*/ 31522 h 62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410317" h="625944">
                  <a:moveTo>
                    <a:pt x="403720" y="31522"/>
                  </a:moveTo>
                  <a:cubicBezTo>
                    <a:pt x="398222" y="44718"/>
                    <a:pt x="399688" y="57547"/>
                    <a:pt x="403353" y="71475"/>
                  </a:cubicBezTo>
                  <a:cubicBezTo>
                    <a:pt x="407385" y="86503"/>
                    <a:pt x="398222" y="103731"/>
                    <a:pt x="410318" y="118025"/>
                  </a:cubicBezTo>
                  <a:cubicBezTo>
                    <a:pt x="397122" y="140751"/>
                    <a:pt x="413250" y="166409"/>
                    <a:pt x="403720" y="189501"/>
                  </a:cubicBezTo>
                  <a:cubicBezTo>
                    <a:pt x="398955" y="198664"/>
                    <a:pt x="392357" y="197198"/>
                    <a:pt x="385393" y="192799"/>
                  </a:cubicBezTo>
                  <a:cubicBezTo>
                    <a:pt x="383927" y="191700"/>
                    <a:pt x="382827" y="190234"/>
                    <a:pt x="381728" y="188767"/>
                  </a:cubicBezTo>
                  <a:cubicBezTo>
                    <a:pt x="376596" y="181070"/>
                    <a:pt x="366700" y="180704"/>
                    <a:pt x="359369" y="175572"/>
                  </a:cubicBezTo>
                  <a:cubicBezTo>
                    <a:pt x="353504" y="171174"/>
                    <a:pt x="350572" y="177405"/>
                    <a:pt x="347640" y="181070"/>
                  </a:cubicBezTo>
                  <a:cubicBezTo>
                    <a:pt x="340309" y="190967"/>
                    <a:pt x="331878" y="191700"/>
                    <a:pt x="321982" y="184736"/>
                  </a:cubicBezTo>
                  <a:cubicBezTo>
                    <a:pt x="312452" y="178138"/>
                    <a:pt x="300356" y="178138"/>
                    <a:pt x="290460" y="174106"/>
                  </a:cubicBezTo>
                  <a:cubicBezTo>
                    <a:pt x="277264" y="168608"/>
                    <a:pt x="300723" y="154313"/>
                    <a:pt x="286061" y="145149"/>
                  </a:cubicBezTo>
                  <a:cubicBezTo>
                    <a:pt x="279097" y="146982"/>
                    <a:pt x="277264" y="152847"/>
                    <a:pt x="277264" y="160177"/>
                  </a:cubicBezTo>
                  <a:cubicBezTo>
                    <a:pt x="277264" y="167508"/>
                    <a:pt x="275798" y="176305"/>
                    <a:pt x="268101" y="176672"/>
                  </a:cubicBezTo>
                  <a:cubicBezTo>
                    <a:pt x="249774" y="177771"/>
                    <a:pt x="244642" y="196098"/>
                    <a:pt x="230714" y="202329"/>
                  </a:cubicBezTo>
                  <a:cubicBezTo>
                    <a:pt x="229981" y="202696"/>
                    <a:pt x="230714" y="204529"/>
                    <a:pt x="232180" y="207461"/>
                  </a:cubicBezTo>
                  <a:cubicBezTo>
                    <a:pt x="241710" y="194632"/>
                    <a:pt x="253806" y="187668"/>
                    <a:pt x="269567" y="194999"/>
                  </a:cubicBezTo>
                  <a:cubicBezTo>
                    <a:pt x="274698" y="197198"/>
                    <a:pt x="277631" y="201963"/>
                    <a:pt x="275798" y="207094"/>
                  </a:cubicBezTo>
                  <a:cubicBezTo>
                    <a:pt x="271766" y="219923"/>
                    <a:pt x="260770" y="223955"/>
                    <a:pt x="247575" y="225788"/>
                  </a:cubicBezTo>
                  <a:cubicBezTo>
                    <a:pt x="253439" y="233485"/>
                    <a:pt x="258571" y="235318"/>
                    <a:pt x="265168" y="229087"/>
                  </a:cubicBezTo>
                  <a:cubicBezTo>
                    <a:pt x="268834" y="225421"/>
                    <a:pt x="272866" y="225421"/>
                    <a:pt x="276898" y="228354"/>
                  </a:cubicBezTo>
                  <a:cubicBezTo>
                    <a:pt x="281663" y="231652"/>
                    <a:pt x="279830" y="236051"/>
                    <a:pt x="277997" y="240083"/>
                  </a:cubicBezTo>
                  <a:cubicBezTo>
                    <a:pt x="274698" y="247047"/>
                    <a:pt x="272866" y="254011"/>
                    <a:pt x="271766" y="261709"/>
                  </a:cubicBezTo>
                  <a:cubicBezTo>
                    <a:pt x="270667" y="268673"/>
                    <a:pt x="267001" y="273071"/>
                    <a:pt x="259670" y="273804"/>
                  </a:cubicBezTo>
                  <a:cubicBezTo>
                    <a:pt x="253073" y="274171"/>
                    <a:pt x="248308" y="277836"/>
                    <a:pt x="243543" y="282601"/>
                  </a:cubicBezTo>
                  <a:cubicBezTo>
                    <a:pt x="234379" y="292131"/>
                    <a:pt x="220817" y="297996"/>
                    <a:pt x="225949" y="317056"/>
                  </a:cubicBezTo>
                  <a:cubicBezTo>
                    <a:pt x="228515" y="326586"/>
                    <a:pt x="229614" y="343447"/>
                    <a:pt x="209088" y="344546"/>
                  </a:cubicBezTo>
                  <a:cubicBezTo>
                    <a:pt x="205056" y="344913"/>
                    <a:pt x="198825" y="354809"/>
                    <a:pt x="198092" y="362873"/>
                  </a:cubicBezTo>
                  <a:cubicBezTo>
                    <a:pt x="193693" y="369838"/>
                    <a:pt x="189662" y="362873"/>
                    <a:pt x="185630" y="362873"/>
                  </a:cubicBezTo>
                  <a:cubicBezTo>
                    <a:pt x="166203" y="364340"/>
                    <a:pt x="146410" y="366539"/>
                    <a:pt x="131748" y="384132"/>
                  </a:cubicBezTo>
                  <a:cubicBezTo>
                    <a:pt x="135780" y="381567"/>
                    <a:pt x="137613" y="378268"/>
                    <a:pt x="140912" y="376802"/>
                  </a:cubicBezTo>
                  <a:cubicBezTo>
                    <a:pt x="144577" y="375336"/>
                    <a:pt x="148243" y="376069"/>
                    <a:pt x="151908" y="377168"/>
                  </a:cubicBezTo>
                  <a:cubicBezTo>
                    <a:pt x="165103" y="380101"/>
                    <a:pt x="166936" y="384499"/>
                    <a:pt x="158506" y="394396"/>
                  </a:cubicBezTo>
                  <a:cubicBezTo>
                    <a:pt x="155207" y="398061"/>
                    <a:pt x="152641" y="402459"/>
                    <a:pt x="148609" y="405392"/>
                  </a:cubicBezTo>
                  <a:cubicBezTo>
                    <a:pt x="145310" y="406858"/>
                    <a:pt x="137980" y="404292"/>
                    <a:pt x="140545" y="412723"/>
                  </a:cubicBezTo>
                  <a:cubicBezTo>
                    <a:pt x="136513" y="417121"/>
                    <a:pt x="125884" y="414922"/>
                    <a:pt x="132115" y="427751"/>
                  </a:cubicBezTo>
                  <a:cubicBezTo>
                    <a:pt x="135780" y="435448"/>
                    <a:pt x="128449" y="450476"/>
                    <a:pt x="118553" y="450476"/>
                  </a:cubicBezTo>
                  <a:cubicBezTo>
                    <a:pt x="104258" y="450843"/>
                    <a:pt x="102792" y="457074"/>
                    <a:pt x="102792" y="467703"/>
                  </a:cubicBezTo>
                  <a:cubicBezTo>
                    <a:pt x="102792" y="469536"/>
                    <a:pt x="92529" y="475767"/>
                    <a:pt x="104991" y="472102"/>
                  </a:cubicBezTo>
                  <a:cubicBezTo>
                    <a:pt x="107557" y="471369"/>
                    <a:pt x="140912" y="494094"/>
                    <a:pt x="142012" y="495927"/>
                  </a:cubicBezTo>
                  <a:cubicBezTo>
                    <a:pt x="146043" y="501792"/>
                    <a:pt x="133215" y="505090"/>
                    <a:pt x="140179" y="511321"/>
                  </a:cubicBezTo>
                  <a:cubicBezTo>
                    <a:pt x="141645" y="512421"/>
                    <a:pt x="142378" y="513521"/>
                    <a:pt x="143111" y="514987"/>
                  </a:cubicBezTo>
                  <a:cubicBezTo>
                    <a:pt x="135047" y="535147"/>
                    <a:pt x="132481" y="555673"/>
                    <a:pt x="140912" y="576565"/>
                  </a:cubicBezTo>
                  <a:cubicBezTo>
                    <a:pt x="143111" y="582430"/>
                    <a:pt x="140179" y="586095"/>
                    <a:pt x="134314" y="587195"/>
                  </a:cubicBezTo>
                  <a:cubicBezTo>
                    <a:pt x="130282" y="588295"/>
                    <a:pt x="125517" y="588661"/>
                    <a:pt x="123685" y="593426"/>
                  </a:cubicBezTo>
                  <a:cubicBezTo>
                    <a:pt x="123685" y="603689"/>
                    <a:pt x="122218" y="612853"/>
                    <a:pt x="108290" y="610653"/>
                  </a:cubicBezTo>
                  <a:cubicBezTo>
                    <a:pt x="106824" y="610287"/>
                    <a:pt x="106091" y="608088"/>
                    <a:pt x="104991" y="611753"/>
                  </a:cubicBezTo>
                  <a:cubicBezTo>
                    <a:pt x="102425" y="619450"/>
                    <a:pt x="100226" y="627514"/>
                    <a:pt x="88863" y="625681"/>
                  </a:cubicBezTo>
                  <a:cubicBezTo>
                    <a:pt x="72736" y="622749"/>
                    <a:pt x="63939" y="611020"/>
                    <a:pt x="57341" y="597825"/>
                  </a:cubicBezTo>
                  <a:cubicBezTo>
                    <a:pt x="53676" y="590860"/>
                    <a:pt x="61373" y="589761"/>
                    <a:pt x="66871" y="587928"/>
                  </a:cubicBezTo>
                  <a:cubicBezTo>
                    <a:pt x="58441" y="588295"/>
                    <a:pt x="51843" y="589394"/>
                    <a:pt x="56608" y="599657"/>
                  </a:cubicBezTo>
                  <a:cubicBezTo>
                    <a:pt x="61373" y="610287"/>
                    <a:pt x="54042" y="612120"/>
                    <a:pt x="46711" y="611020"/>
                  </a:cubicBezTo>
                  <a:cubicBezTo>
                    <a:pt x="37181" y="609554"/>
                    <a:pt x="28384" y="605889"/>
                    <a:pt x="17755" y="609187"/>
                  </a:cubicBezTo>
                  <a:cubicBezTo>
                    <a:pt x="8225" y="612486"/>
                    <a:pt x="9691" y="600024"/>
                    <a:pt x="6759" y="595259"/>
                  </a:cubicBezTo>
                  <a:cubicBezTo>
                    <a:pt x="-4604" y="575466"/>
                    <a:pt x="-2405" y="569601"/>
                    <a:pt x="19221" y="564470"/>
                  </a:cubicBezTo>
                  <a:cubicBezTo>
                    <a:pt x="32416" y="561537"/>
                    <a:pt x="40847" y="558605"/>
                    <a:pt x="33516" y="542844"/>
                  </a:cubicBezTo>
                  <a:cubicBezTo>
                    <a:pt x="29851" y="535147"/>
                    <a:pt x="39747" y="531848"/>
                    <a:pt x="41946" y="525983"/>
                  </a:cubicBezTo>
                  <a:cubicBezTo>
                    <a:pt x="37548" y="520852"/>
                    <a:pt x="31317" y="523417"/>
                    <a:pt x="27285" y="520852"/>
                  </a:cubicBezTo>
                  <a:cubicBezTo>
                    <a:pt x="19954" y="513154"/>
                    <a:pt x="10058" y="506556"/>
                    <a:pt x="11524" y="493728"/>
                  </a:cubicBezTo>
                  <a:cubicBezTo>
                    <a:pt x="23253" y="488229"/>
                    <a:pt x="35715" y="477600"/>
                    <a:pt x="43413" y="498859"/>
                  </a:cubicBezTo>
                  <a:cubicBezTo>
                    <a:pt x="44512" y="501792"/>
                    <a:pt x="48911" y="500692"/>
                    <a:pt x="52210" y="501058"/>
                  </a:cubicBezTo>
                  <a:cubicBezTo>
                    <a:pt x="62106" y="499226"/>
                    <a:pt x="52943" y="491895"/>
                    <a:pt x="55875" y="488229"/>
                  </a:cubicBezTo>
                  <a:cubicBezTo>
                    <a:pt x="56608" y="484564"/>
                    <a:pt x="59907" y="480166"/>
                    <a:pt x="57708" y="477600"/>
                  </a:cubicBezTo>
                  <a:cubicBezTo>
                    <a:pt x="41213" y="454508"/>
                    <a:pt x="56608" y="439113"/>
                    <a:pt x="70170" y="422619"/>
                  </a:cubicBezTo>
                  <a:cubicBezTo>
                    <a:pt x="67604" y="417121"/>
                    <a:pt x="59907" y="418954"/>
                    <a:pt x="56608" y="414189"/>
                  </a:cubicBezTo>
                  <a:cubicBezTo>
                    <a:pt x="54409" y="410890"/>
                    <a:pt x="54042" y="407591"/>
                    <a:pt x="54409" y="403926"/>
                  </a:cubicBezTo>
                  <a:cubicBezTo>
                    <a:pt x="54775" y="401360"/>
                    <a:pt x="55142" y="398428"/>
                    <a:pt x="56974" y="397328"/>
                  </a:cubicBezTo>
                  <a:cubicBezTo>
                    <a:pt x="74935" y="385232"/>
                    <a:pt x="73835" y="364706"/>
                    <a:pt x="80066" y="347112"/>
                  </a:cubicBezTo>
                  <a:cubicBezTo>
                    <a:pt x="82999" y="338315"/>
                    <a:pt x="74935" y="339781"/>
                    <a:pt x="74202" y="335383"/>
                  </a:cubicBezTo>
                  <a:cubicBezTo>
                    <a:pt x="76401" y="315956"/>
                    <a:pt x="76401" y="315956"/>
                    <a:pt x="93628" y="322188"/>
                  </a:cubicBezTo>
                  <a:cubicBezTo>
                    <a:pt x="107190" y="326953"/>
                    <a:pt x="113055" y="321821"/>
                    <a:pt x="115621" y="301661"/>
                  </a:cubicBezTo>
                  <a:cubicBezTo>
                    <a:pt x="89963" y="320721"/>
                    <a:pt x="83732" y="319255"/>
                    <a:pt x="79700" y="294697"/>
                  </a:cubicBezTo>
                  <a:cubicBezTo>
                    <a:pt x="80799" y="284067"/>
                    <a:pt x="88863" y="273804"/>
                    <a:pt x="81899" y="262808"/>
                  </a:cubicBezTo>
                  <a:cubicBezTo>
                    <a:pt x="80799" y="259143"/>
                    <a:pt x="80799" y="255844"/>
                    <a:pt x="82999" y="252545"/>
                  </a:cubicBezTo>
                  <a:cubicBezTo>
                    <a:pt x="95094" y="246680"/>
                    <a:pt x="106824" y="244115"/>
                    <a:pt x="114155" y="259509"/>
                  </a:cubicBezTo>
                  <a:cubicBezTo>
                    <a:pt x="115987" y="263175"/>
                    <a:pt x="118186" y="266107"/>
                    <a:pt x="122951" y="264274"/>
                  </a:cubicBezTo>
                  <a:cubicBezTo>
                    <a:pt x="127716" y="262442"/>
                    <a:pt x="132481" y="259876"/>
                    <a:pt x="133215" y="254378"/>
                  </a:cubicBezTo>
                  <a:cubicBezTo>
                    <a:pt x="136880" y="229087"/>
                    <a:pt x="148976" y="206728"/>
                    <a:pt x="155207" y="182170"/>
                  </a:cubicBezTo>
                  <a:cubicBezTo>
                    <a:pt x="148243" y="181803"/>
                    <a:pt x="148609" y="188401"/>
                    <a:pt x="146043" y="191700"/>
                  </a:cubicBezTo>
                  <a:cubicBezTo>
                    <a:pt x="141645" y="197931"/>
                    <a:pt x="133948" y="199764"/>
                    <a:pt x="130282" y="194265"/>
                  </a:cubicBezTo>
                  <a:cubicBezTo>
                    <a:pt x="124418" y="184369"/>
                    <a:pt x="117453" y="172273"/>
                    <a:pt x="120386" y="161277"/>
                  </a:cubicBezTo>
                  <a:cubicBezTo>
                    <a:pt x="123318" y="151014"/>
                    <a:pt x="136147" y="145149"/>
                    <a:pt x="147510" y="145149"/>
                  </a:cubicBezTo>
                  <a:cubicBezTo>
                    <a:pt x="155573" y="145149"/>
                    <a:pt x="163271" y="148082"/>
                    <a:pt x="171335" y="146249"/>
                  </a:cubicBezTo>
                  <a:cubicBezTo>
                    <a:pt x="177566" y="145149"/>
                    <a:pt x="180131" y="148448"/>
                    <a:pt x="180131" y="155046"/>
                  </a:cubicBezTo>
                  <a:cubicBezTo>
                    <a:pt x="180498" y="168974"/>
                    <a:pt x="187096" y="172640"/>
                    <a:pt x="198458" y="165309"/>
                  </a:cubicBezTo>
                  <a:cubicBezTo>
                    <a:pt x="217152" y="153213"/>
                    <a:pt x="219718" y="153946"/>
                    <a:pt x="223383" y="175572"/>
                  </a:cubicBezTo>
                  <a:cubicBezTo>
                    <a:pt x="227415" y="166409"/>
                    <a:pt x="227781" y="164209"/>
                    <a:pt x="218618" y="159811"/>
                  </a:cubicBezTo>
                  <a:cubicBezTo>
                    <a:pt x="203223" y="152480"/>
                    <a:pt x="206156" y="147715"/>
                    <a:pt x="218985" y="141851"/>
                  </a:cubicBezTo>
                  <a:cubicBezTo>
                    <a:pt x="220817" y="141117"/>
                    <a:pt x="222283" y="140384"/>
                    <a:pt x="223383" y="138552"/>
                  </a:cubicBezTo>
                  <a:cubicBezTo>
                    <a:pt x="203590" y="131587"/>
                    <a:pt x="202490" y="127555"/>
                    <a:pt x="212020" y="99699"/>
                  </a:cubicBezTo>
                  <a:cubicBezTo>
                    <a:pt x="201391" y="115826"/>
                    <a:pt x="176466" y="111794"/>
                    <a:pt x="169502" y="133787"/>
                  </a:cubicBezTo>
                  <a:cubicBezTo>
                    <a:pt x="165836" y="144783"/>
                    <a:pt x="153374" y="144783"/>
                    <a:pt x="145310" y="139285"/>
                  </a:cubicBezTo>
                  <a:cubicBezTo>
                    <a:pt x="137613" y="133420"/>
                    <a:pt x="142744" y="124257"/>
                    <a:pt x="147143" y="117659"/>
                  </a:cubicBezTo>
                  <a:cubicBezTo>
                    <a:pt x="148976" y="114727"/>
                    <a:pt x="153374" y="113994"/>
                    <a:pt x="154840" y="109962"/>
                  </a:cubicBezTo>
                  <a:cubicBezTo>
                    <a:pt x="158139" y="99699"/>
                    <a:pt x="161071" y="87603"/>
                    <a:pt x="156307" y="78806"/>
                  </a:cubicBezTo>
                  <a:cubicBezTo>
                    <a:pt x="151175" y="70009"/>
                    <a:pt x="141645" y="79539"/>
                    <a:pt x="134681" y="81738"/>
                  </a:cubicBezTo>
                  <a:cubicBezTo>
                    <a:pt x="116720" y="87236"/>
                    <a:pt x="99126" y="86870"/>
                    <a:pt x="81166" y="86137"/>
                  </a:cubicBezTo>
                  <a:cubicBezTo>
                    <a:pt x="65771" y="85037"/>
                    <a:pt x="57708" y="76240"/>
                    <a:pt x="58074" y="60845"/>
                  </a:cubicBezTo>
                  <a:cubicBezTo>
                    <a:pt x="58074" y="55714"/>
                    <a:pt x="58807" y="50949"/>
                    <a:pt x="57708" y="45817"/>
                  </a:cubicBezTo>
                  <a:cubicBezTo>
                    <a:pt x="55875" y="36287"/>
                    <a:pt x="60640" y="34821"/>
                    <a:pt x="68337" y="37387"/>
                  </a:cubicBezTo>
                  <a:cubicBezTo>
                    <a:pt x="81166" y="41419"/>
                    <a:pt x="93995" y="36654"/>
                    <a:pt x="103158" y="30056"/>
                  </a:cubicBezTo>
                  <a:cubicBezTo>
                    <a:pt x="111222" y="24558"/>
                    <a:pt x="118553" y="23092"/>
                    <a:pt x="126983" y="22359"/>
                  </a:cubicBezTo>
                  <a:cubicBezTo>
                    <a:pt x="157406" y="26391"/>
                    <a:pt x="186363" y="17227"/>
                    <a:pt x="214953" y="9530"/>
                  </a:cubicBezTo>
                  <a:cubicBezTo>
                    <a:pt x="223750" y="12096"/>
                    <a:pt x="234379" y="4399"/>
                    <a:pt x="242077" y="13929"/>
                  </a:cubicBezTo>
                  <a:cubicBezTo>
                    <a:pt x="242443" y="14295"/>
                    <a:pt x="241710" y="8797"/>
                    <a:pt x="243176" y="6598"/>
                  </a:cubicBezTo>
                  <a:cubicBezTo>
                    <a:pt x="243543" y="5865"/>
                    <a:pt x="244276" y="5498"/>
                    <a:pt x="244642" y="4765"/>
                  </a:cubicBezTo>
                  <a:cubicBezTo>
                    <a:pt x="253073" y="6964"/>
                    <a:pt x="260403" y="15761"/>
                    <a:pt x="269933" y="6231"/>
                  </a:cubicBezTo>
                  <a:cubicBezTo>
                    <a:pt x="272866" y="3299"/>
                    <a:pt x="277264" y="5498"/>
                    <a:pt x="279830" y="8430"/>
                  </a:cubicBezTo>
                  <a:cubicBezTo>
                    <a:pt x="284962" y="14662"/>
                    <a:pt x="275798" y="17960"/>
                    <a:pt x="276165" y="23458"/>
                  </a:cubicBezTo>
                  <a:cubicBezTo>
                    <a:pt x="284228" y="23825"/>
                    <a:pt x="287161" y="16861"/>
                    <a:pt x="287161" y="12096"/>
                  </a:cubicBezTo>
                  <a:cubicBezTo>
                    <a:pt x="287894" y="-7331"/>
                    <a:pt x="301456" y="2566"/>
                    <a:pt x="309886" y="2199"/>
                  </a:cubicBezTo>
                  <a:cubicBezTo>
                    <a:pt x="312452" y="1833"/>
                    <a:pt x="315018" y="5132"/>
                    <a:pt x="311352" y="8797"/>
                  </a:cubicBezTo>
                  <a:cubicBezTo>
                    <a:pt x="298157" y="22359"/>
                    <a:pt x="316117" y="22359"/>
                    <a:pt x="319050" y="21626"/>
                  </a:cubicBezTo>
                  <a:cubicBezTo>
                    <a:pt x="333345" y="18694"/>
                    <a:pt x="343974" y="26024"/>
                    <a:pt x="355337" y="32255"/>
                  </a:cubicBezTo>
                  <a:cubicBezTo>
                    <a:pt x="357903" y="27124"/>
                    <a:pt x="350572" y="21992"/>
                    <a:pt x="356070" y="17960"/>
                  </a:cubicBezTo>
                  <a:cubicBezTo>
                    <a:pt x="359369" y="15761"/>
                    <a:pt x="363034" y="18327"/>
                    <a:pt x="363767" y="20893"/>
                  </a:cubicBezTo>
                  <a:cubicBezTo>
                    <a:pt x="372931" y="45817"/>
                    <a:pt x="389792" y="32255"/>
                    <a:pt x="403720" y="315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A11DF465-CE83-4DEB-895D-5191D62B3999}"/>
                </a:ext>
              </a:extLst>
            </p:cNvPr>
            <p:cNvSpPr/>
            <p:nvPr/>
          </p:nvSpPr>
          <p:spPr>
            <a:xfrm>
              <a:off x="11494878" y="4976465"/>
              <a:ext cx="540029" cy="408287"/>
            </a:xfrm>
            <a:custGeom>
              <a:avLst/>
              <a:gdLst>
                <a:gd name="connsiteX0" fmla="*/ 463766 w 540029"/>
                <a:gd name="connsiteY0" fmla="*/ 375424 h 408287"/>
                <a:gd name="connsiteX1" fmla="*/ 370299 w 540029"/>
                <a:gd name="connsiteY1" fmla="*/ 390452 h 408287"/>
                <a:gd name="connsiteX2" fmla="*/ 333278 w 540029"/>
                <a:gd name="connsiteY2" fmla="*/ 392652 h 408287"/>
                <a:gd name="connsiteX3" fmla="*/ 266935 w 540029"/>
                <a:gd name="connsiteY3" fmla="*/ 389719 h 408287"/>
                <a:gd name="connsiteX4" fmla="*/ 265102 w 540029"/>
                <a:gd name="connsiteY4" fmla="*/ 374325 h 408287"/>
                <a:gd name="connsiteX5" fmla="*/ 240544 w 540029"/>
                <a:gd name="connsiteY5" fmla="*/ 394118 h 408287"/>
                <a:gd name="connsiteX6" fmla="*/ 226982 w 540029"/>
                <a:gd name="connsiteY6" fmla="*/ 395951 h 408287"/>
                <a:gd name="connsiteX7" fmla="*/ 184097 w 540029"/>
                <a:gd name="connsiteY7" fmla="*/ 396684 h 408287"/>
                <a:gd name="connsiteX8" fmla="*/ 148176 w 540029"/>
                <a:gd name="connsiteY8" fmla="*/ 403281 h 408287"/>
                <a:gd name="connsiteX9" fmla="*/ 84032 w 540029"/>
                <a:gd name="connsiteY9" fmla="*/ 397417 h 408287"/>
                <a:gd name="connsiteX10" fmla="*/ 60940 w 540029"/>
                <a:gd name="connsiteY10" fmla="*/ 390452 h 408287"/>
                <a:gd name="connsiteX11" fmla="*/ 42613 w 540029"/>
                <a:gd name="connsiteY11" fmla="*/ 378357 h 408287"/>
                <a:gd name="connsiteX12" fmla="*/ 61306 w 540029"/>
                <a:gd name="connsiteY12" fmla="*/ 368460 h 408287"/>
                <a:gd name="connsiteX13" fmla="*/ 124718 w 540029"/>
                <a:gd name="connsiteY13" fmla="*/ 358197 h 408287"/>
                <a:gd name="connsiteX14" fmla="*/ 145244 w 540029"/>
                <a:gd name="connsiteY14" fmla="*/ 362596 h 408287"/>
                <a:gd name="connsiteX15" fmla="*/ 189228 w 540029"/>
                <a:gd name="connsiteY15" fmla="*/ 359297 h 408287"/>
                <a:gd name="connsiteX16" fmla="*/ 190695 w 540029"/>
                <a:gd name="connsiteY16" fmla="*/ 342436 h 408287"/>
                <a:gd name="connsiteX17" fmla="*/ 192161 w 540029"/>
                <a:gd name="connsiteY17" fmla="*/ 288188 h 408287"/>
                <a:gd name="connsiteX18" fmla="*/ 147810 w 540029"/>
                <a:gd name="connsiteY18" fmla="*/ 313479 h 408287"/>
                <a:gd name="connsiteX19" fmla="*/ 131682 w 540029"/>
                <a:gd name="connsiteY19" fmla="*/ 313113 h 408287"/>
                <a:gd name="connsiteX20" fmla="*/ 71936 w 540029"/>
                <a:gd name="connsiteY20" fmla="*/ 310914 h 408287"/>
                <a:gd name="connsiteX21" fmla="*/ 59840 w 540029"/>
                <a:gd name="connsiteY21" fmla="*/ 310181 h 408287"/>
                <a:gd name="connsiteX22" fmla="*/ 15489 w 540029"/>
                <a:gd name="connsiteY22" fmla="*/ 283790 h 408287"/>
                <a:gd name="connsiteX23" fmla="*/ 828 w 540029"/>
                <a:gd name="connsiteY23" fmla="*/ 258865 h 408287"/>
                <a:gd name="connsiteX24" fmla="*/ 17688 w 540029"/>
                <a:gd name="connsiteY24" fmla="*/ 262164 h 408287"/>
                <a:gd name="connsiteX25" fmla="*/ 52143 w 540029"/>
                <a:gd name="connsiteY25" fmla="*/ 280857 h 408287"/>
                <a:gd name="connsiteX26" fmla="*/ 91729 w 540029"/>
                <a:gd name="connsiteY26" fmla="*/ 274260 h 408287"/>
                <a:gd name="connsiteX27" fmla="*/ 118853 w 540029"/>
                <a:gd name="connsiteY27" fmla="*/ 264730 h 408287"/>
                <a:gd name="connsiteX28" fmla="*/ 145244 w 540029"/>
                <a:gd name="connsiteY28" fmla="*/ 253367 h 408287"/>
                <a:gd name="connsiteX29" fmla="*/ 153308 w 540029"/>
                <a:gd name="connsiteY29" fmla="*/ 246403 h 408287"/>
                <a:gd name="connsiteX30" fmla="*/ 159172 w 540029"/>
                <a:gd name="connsiteY30" fmla="*/ 241638 h 408287"/>
                <a:gd name="connsiteX31" fmla="*/ 195826 w 540029"/>
                <a:gd name="connsiteY31" fmla="*/ 246036 h 408287"/>
                <a:gd name="connsiteX32" fmla="*/ 219651 w 540029"/>
                <a:gd name="connsiteY32" fmla="*/ 276826 h 408287"/>
                <a:gd name="connsiteX33" fmla="*/ 283062 w 540029"/>
                <a:gd name="connsiteY33" fmla="*/ 266929 h 408287"/>
                <a:gd name="connsiteX34" fmla="*/ 294792 w 540029"/>
                <a:gd name="connsiteY34" fmla="*/ 239439 h 408287"/>
                <a:gd name="connsiteX35" fmla="*/ 301756 w 540029"/>
                <a:gd name="connsiteY35" fmla="*/ 232108 h 408287"/>
                <a:gd name="connsiteX36" fmla="*/ 305788 w 540029"/>
                <a:gd name="connsiteY36" fmla="*/ 249335 h 408287"/>
                <a:gd name="connsiteX37" fmla="*/ 314585 w 540029"/>
                <a:gd name="connsiteY37" fmla="*/ 266562 h 408287"/>
                <a:gd name="connsiteX38" fmla="*/ 322648 w 540029"/>
                <a:gd name="connsiteY38" fmla="*/ 295152 h 408287"/>
                <a:gd name="connsiteX39" fmla="*/ 335477 w 540029"/>
                <a:gd name="connsiteY39" fmla="*/ 322276 h 408287"/>
                <a:gd name="connsiteX40" fmla="*/ 341708 w 540029"/>
                <a:gd name="connsiteY40" fmla="*/ 334372 h 408287"/>
                <a:gd name="connsiteX41" fmla="*/ 346107 w 540029"/>
                <a:gd name="connsiteY41" fmla="*/ 342802 h 408287"/>
                <a:gd name="connsiteX42" fmla="*/ 354904 w 540029"/>
                <a:gd name="connsiteY42" fmla="*/ 340603 h 408287"/>
                <a:gd name="connsiteX43" fmla="*/ 354171 w 540029"/>
                <a:gd name="connsiteY43" fmla="*/ 332539 h 408287"/>
                <a:gd name="connsiteX44" fmla="*/ 361135 w 540029"/>
                <a:gd name="connsiteY44" fmla="*/ 270228 h 408287"/>
                <a:gd name="connsiteX45" fmla="*/ 358569 w 540029"/>
                <a:gd name="connsiteY45" fmla="*/ 244570 h 408287"/>
                <a:gd name="connsiteX46" fmla="*/ 341342 w 540029"/>
                <a:gd name="connsiteY46" fmla="*/ 235407 h 408287"/>
                <a:gd name="connsiteX47" fmla="*/ 332178 w 540029"/>
                <a:gd name="connsiteY47" fmla="*/ 236506 h 408287"/>
                <a:gd name="connsiteX48" fmla="*/ 313485 w 540029"/>
                <a:gd name="connsiteY48" fmla="*/ 228809 h 408287"/>
                <a:gd name="connsiteX49" fmla="*/ 329246 w 540029"/>
                <a:gd name="connsiteY49" fmla="*/ 219279 h 408287"/>
                <a:gd name="connsiteX50" fmla="*/ 382394 w 540029"/>
                <a:gd name="connsiteY50" fmla="*/ 217813 h 408287"/>
                <a:gd name="connsiteX51" fmla="*/ 392657 w 540029"/>
                <a:gd name="connsiteY51" fmla="*/ 233207 h 408287"/>
                <a:gd name="connsiteX52" fmla="*/ 421614 w 540029"/>
                <a:gd name="connsiteY52" fmla="*/ 247502 h 408287"/>
                <a:gd name="connsiteX53" fmla="*/ 463766 w 540029"/>
                <a:gd name="connsiteY53" fmla="*/ 240905 h 408287"/>
                <a:gd name="connsiteX54" fmla="*/ 482459 w 540029"/>
                <a:gd name="connsiteY54" fmla="*/ 224410 h 408287"/>
                <a:gd name="connsiteX55" fmla="*/ 481360 w 540029"/>
                <a:gd name="connsiteY55" fmla="*/ 188123 h 408287"/>
                <a:gd name="connsiteX56" fmla="*/ 448738 w 540029"/>
                <a:gd name="connsiteY56" fmla="*/ 154035 h 408287"/>
                <a:gd name="connsiteX57" fmla="*/ 424180 w 540029"/>
                <a:gd name="connsiteY57" fmla="*/ 138640 h 408287"/>
                <a:gd name="connsiteX58" fmla="*/ 416849 w 540029"/>
                <a:gd name="connsiteY58" fmla="*/ 137541 h 408287"/>
                <a:gd name="connsiteX59" fmla="*/ 409152 w 540029"/>
                <a:gd name="connsiteY59" fmla="*/ 133142 h 408287"/>
                <a:gd name="connsiteX60" fmla="*/ 415383 w 540029"/>
                <a:gd name="connsiteY60" fmla="*/ 125078 h 408287"/>
                <a:gd name="connsiteX61" fmla="*/ 431144 w 540029"/>
                <a:gd name="connsiteY61" fmla="*/ 111883 h 408287"/>
                <a:gd name="connsiteX62" fmla="*/ 437375 w 540029"/>
                <a:gd name="connsiteY62" fmla="*/ 96855 h 408287"/>
                <a:gd name="connsiteX63" fmla="*/ 401454 w 540029"/>
                <a:gd name="connsiteY63" fmla="*/ 121780 h 408287"/>
                <a:gd name="connsiteX64" fmla="*/ 398522 w 540029"/>
                <a:gd name="connsiteY64" fmla="*/ 90990 h 408287"/>
                <a:gd name="connsiteX65" fmla="*/ 384594 w 540029"/>
                <a:gd name="connsiteY65" fmla="*/ 89891 h 408287"/>
                <a:gd name="connsiteX66" fmla="*/ 371398 w 540029"/>
                <a:gd name="connsiteY66" fmla="*/ 93556 h 408287"/>
                <a:gd name="connsiteX67" fmla="*/ 371031 w 540029"/>
                <a:gd name="connsiteY67" fmla="*/ 84026 h 408287"/>
                <a:gd name="connsiteX68" fmla="*/ 386060 w 540029"/>
                <a:gd name="connsiteY68" fmla="*/ 75229 h 408287"/>
                <a:gd name="connsiteX69" fmla="*/ 417215 w 540029"/>
                <a:gd name="connsiteY69" fmla="*/ 53237 h 408287"/>
                <a:gd name="connsiteX70" fmla="*/ 436275 w 540029"/>
                <a:gd name="connsiteY70" fmla="*/ 84026 h 408287"/>
                <a:gd name="connsiteX71" fmla="*/ 444339 w 540029"/>
                <a:gd name="connsiteY71" fmla="*/ 90990 h 408287"/>
                <a:gd name="connsiteX72" fmla="*/ 443973 w 540029"/>
                <a:gd name="connsiteY72" fmla="*/ 78528 h 408287"/>
                <a:gd name="connsiteX73" fmla="*/ 446539 w 540029"/>
                <a:gd name="connsiteY73" fmla="*/ 5587 h 408287"/>
                <a:gd name="connsiteX74" fmla="*/ 462666 w 540029"/>
                <a:gd name="connsiteY74" fmla="*/ 5953 h 408287"/>
                <a:gd name="connsiteX75" fmla="*/ 449837 w 540029"/>
                <a:gd name="connsiteY75" fmla="*/ 15117 h 408287"/>
                <a:gd name="connsiteX76" fmla="*/ 491623 w 540029"/>
                <a:gd name="connsiteY76" fmla="*/ 66066 h 408287"/>
                <a:gd name="connsiteX77" fmla="*/ 502619 w 540029"/>
                <a:gd name="connsiteY77" fmla="*/ 86592 h 408287"/>
                <a:gd name="connsiteX78" fmla="*/ 512515 w 540029"/>
                <a:gd name="connsiteY78" fmla="*/ 78528 h 408287"/>
                <a:gd name="connsiteX79" fmla="*/ 516547 w 540029"/>
                <a:gd name="connsiteY79" fmla="*/ 115549 h 408287"/>
                <a:gd name="connsiteX80" fmla="*/ 516547 w 540029"/>
                <a:gd name="connsiteY80" fmla="*/ 197287 h 408287"/>
                <a:gd name="connsiteX81" fmla="*/ 524245 w 540029"/>
                <a:gd name="connsiteY81" fmla="*/ 215980 h 408287"/>
                <a:gd name="connsiteX82" fmla="*/ 527910 w 540029"/>
                <a:gd name="connsiteY82" fmla="*/ 232108 h 408287"/>
                <a:gd name="connsiteX83" fmla="*/ 537440 w 540029"/>
                <a:gd name="connsiteY83" fmla="*/ 251901 h 408287"/>
                <a:gd name="connsiteX84" fmla="*/ 518014 w 540029"/>
                <a:gd name="connsiteY84" fmla="*/ 257032 h 408287"/>
                <a:gd name="connsiteX85" fmla="*/ 540006 w 540029"/>
                <a:gd name="connsiteY85" fmla="*/ 311647 h 408287"/>
                <a:gd name="connsiteX86" fmla="*/ 505551 w 540029"/>
                <a:gd name="connsiteY86" fmla="*/ 357831 h 408287"/>
                <a:gd name="connsiteX87" fmla="*/ 490523 w 540029"/>
                <a:gd name="connsiteY87" fmla="*/ 367727 h 408287"/>
                <a:gd name="connsiteX88" fmla="*/ 490523 w 540029"/>
                <a:gd name="connsiteY88" fmla="*/ 367727 h 408287"/>
                <a:gd name="connsiteX89" fmla="*/ 463766 w 540029"/>
                <a:gd name="connsiteY89" fmla="*/ 375424 h 40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40029" h="408287">
                  <a:moveTo>
                    <a:pt x="463766" y="375424"/>
                  </a:moveTo>
                  <a:cubicBezTo>
                    <a:pt x="433710" y="387887"/>
                    <a:pt x="402920" y="393385"/>
                    <a:pt x="370299" y="390452"/>
                  </a:cubicBezTo>
                  <a:cubicBezTo>
                    <a:pt x="357836" y="388253"/>
                    <a:pt x="346107" y="389353"/>
                    <a:pt x="333278" y="392652"/>
                  </a:cubicBezTo>
                  <a:cubicBezTo>
                    <a:pt x="311652" y="398150"/>
                    <a:pt x="288927" y="397417"/>
                    <a:pt x="266935" y="389719"/>
                  </a:cubicBezTo>
                  <a:cubicBezTo>
                    <a:pt x="261803" y="387154"/>
                    <a:pt x="263269" y="383122"/>
                    <a:pt x="265102" y="374325"/>
                  </a:cubicBezTo>
                  <a:cubicBezTo>
                    <a:pt x="258504" y="387520"/>
                    <a:pt x="250807" y="392652"/>
                    <a:pt x="240544" y="394118"/>
                  </a:cubicBezTo>
                  <a:cubicBezTo>
                    <a:pt x="236145" y="395217"/>
                    <a:pt x="231380" y="395584"/>
                    <a:pt x="226982" y="395951"/>
                  </a:cubicBezTo>
                  <a:cubicBezTo>
                    <a:pt x="212687" y="400349"/>
                    <a:pt x="199492" y="404381"/>
                    <a:pt x="184097" y="396684"/>
                  </a:cubicBezTo>
                  <a:cubicBezTo>
                    <a:pt x="173101" y="391186"/>
                    <a:pt x="159905" y="399616"/>
                    <a:pt x="148176" y="403281"/>
                  </a:cubicBezTo>
                  <a:cubicBezTo>
                    <a:pt x="125817" y="410246"/>
                    <a:pt x="104558" y="411345"/>
                    <a:pt x="84032" y="397417"/>
                  </a:cubicBezTo>
                  <a:cubicBezTo>
                    <a:pt x="77068" y="392652"/>
                    <a:pt x="68637" y="393018"/>
                    <a:pt x="60940" y="390452"/>
                  </a:cubicBezTo>
                  <a:cubicBezTo>
                    <a:pt x="53609" y="388253"/>
                    <a:pt x="46645" y="385688"/>
                    <a:pt x="42613" y="378357"/>
                  </a:cubicBezTo>
                  <a:cubicBezTo>
                    <a:pt x="44812" y="366994"/>
                    <a:pt x="53609" y="366994"/>
                    <a:pt x="61306" y="368460"/>
                  </a:cubicBezTo>
                  <a:cubicBezTo>
                    <a:pt x="84032" y="372859"/>
                    <a:pt x="104558" y="367361"/>
                    <a:pt x="124718" y="358197"/>
                  </a:cubicBezTo>
                  <a:cubicBezTo>
                    <a:pt x="133514" y="354165"/>
                    <a:pt x="139379" y="358197"/>
                    <a:pt x="145244" y="362596"/>
                  </a:cubicBezTo>
                  <a:cubicBezTo>
                    <a:pt x="161005" y="374691"/>
                    <a:pt x="174933" y="360763"/>
                    <a:pt x="189228" y="359297"/>
                  </a:cubicBezTo>
                  <a:cubicBezTo>
                    <a:pt x="194726" y="358564"/>
                    <a:pt x="193627" y="347567"/>
                    <a:pt x="190695" y="342436"/>
                  </a:cubicBezTo>
                  <a:cubicBezTo>
                    <a:pt x="180432" y="324109"/>
                    <a:pt x="182997" y="306515"/>
                    <a:pt x="192161" y="288188"/>
                  </a:cubicBezTo>
                  <a:cubicBezTo>
                    <a:pt x="179698" y="301750"/>
                    <a:pt x="161738" y="304316"/>
                    <a:pt x="147810" y="313479"/>
                  </a:cubicBezTo>
                  <a:cubicBezTo>
                    <a:pt x="143045" y="316778"/>
                    <a:pt x="136447" y="316412"/>
                    <a:pt x="131682" y="313113"/>
                  </a:cubicBezTo>
                  <a:cubicBezTo>
                    <a:pt x="112255" y="298818"/>
                    <a:pt x="92096" y="303583"/>
                    <a:pt x="71936" y="310914"/>
                  </a:cubicBezTo>
                  <a:cubicBezTo>
                    <a:pt x="67904" y="312380"/>
                    <a:pt x="62772" y="314212"/>
                    <a:pt x="59840" y="310181"/>
                  </a:cubicBezTo>
                  <a:cubicBezTo>
                    <a:pt x="48844" y="294786"/>
                    <a:pt x="30151" y="292953"/>
                    <a:pt x="15489" y="283790"/>
                  </a:cubicBezTo>
                  <a:cubicBezTo>
                    <a:pt x="6326" y="277925"/>
                    <a:pt x="-2838" y="272427"/>
                    <a:pt x="828" y="258865"/>
                  </a:cubicBezTo>
                  <a:cubicBezTo>
                    <a:pt x="7792" y="254100"/>
                    <a:pt x="12557" y="259232"/>
                    <a:pt x="17688" y="262164"/>
                  </a:cubicBezTo>
                  <a:cubicBezTo>
                    <a:pt x="28685" y="268762"/>
                    <a:pt x="40414" y="274993"/>
                    <a:pt x="52143" y="280857"/>
                  </a:cubicBezTo>
                  <a:cubicBezTo>
                    <a:pt x="68271" y="289288"/>
                    <a:pt x="80733" y="288188"/>
                    <a:pt x="91729" y="274260"/>
                  </a:cubicBezTo>
                  <a:cubicBezTo>
                    <a:pt x="99793" y="264730"/>
                    <a:pt x="107124" y="262164"/>
                    <a:pt x="118853" y="264730"/>
                  </a:cubicBezTo>
                  <a:cubicBezTo>
                    <a:pt x="129483" y="266929"/>
                    <a:pt x="140112" y="265463"/>
                    <a:pt x="145244" y="253367"/>
                  </a:cubicBezTo>
                  <a:cubicBezTo>
                    <a:pt x="147443" y="250435"/>
                    <a:pt x="150375" y="248236"/>
                    <a:pt x="153308" y="246403"/>
                  </a:cubicBezTo>
                  <a:cubicBezTo>
                    <a:pt x="155507" y="245303"/>
                    <a:pt x="157340" y="243471"/>
                    <a:pt x="159172" y="241638"/>
                  </a:cubicBezTo>
                  <a:cubicBezTo>
                    <a:pt x="176766" y="225144"/>
                    <a:pt x="182631" y="225877"/>
                    <a:pt x="195826" y="246036"/>
                  </a:cubicBezTo>
                  <a:cubicBezTo>
                    <a:pt x="202057" y="257399"/>
                    <a:pt x="209755" y="268029"/>
                    <a:pt x="219651" y="276826"/>
                  </a:cubicBezTo>
                  <a:cubicBezTo>
                    <a:pt x="241643" y="296619"/>
                    <a:pt x="268034" y="292953"/>
                    <a:pt x="283062" y="266929"/>
                  </a:cubicBezTo>
                  <a:cubicBezTo>
                    <a:pt x="287827" y="258132"/>
                    <a:pt x="291859" y="248969"/>
                    <a:pt x="294792" y="239439"/>
                  </a:cubicBezTo>
                  <a:cubicBezTo>
                    <a:pt x="295891" y="235773"/>
                    <a:pt x="296991" y="232108"/>
                    <a:pt x="301756" y="232108"/>
                  </a:cubicBezTo>
                  <a:cubicBezTo>
                    <a:pt x="307987" y="236506"/>
                    <a:pt x="306154" y="243471"/>
                    <a:pt x="305788" y="249335"/>
                  </a:cubicBezTo>
                  <a:cubicBezTo>
                    <a:pt x="305421" y="257399"/>
                    <a:pt x="308720" y="263997"/>
                    <a:pt x="314585" y="266562"/>
                  </a:cubicBezTo>
                  <a:cubicBezTo>
                    <a:pt x="328880" y="273527"/>
                    <a:pt x="326680" y="284889"/>
                    <a:pt x="322648" y="295152"/>
                  </a:cubicBezTo>
                  <a:cubicBezTo>
                    <a:pt x="316784" y="309814"/>
                    <a:pt x="319716" y="318977"/>
                    <a:pt x="335477" y="322276"/>
                  </a:cubicBezTo>
                  <a:cubicBezTo>
                    <a:pt x="343541" y="324109"/>
                    <a:pt x="343908" y="327774"/>
                    <a:pt x="341708" y="334372"/>
                  </a:cubicBezTo>
                  <a:cubicBezTo>
                    <a:pt x="340242" y="338404"/>
                    <a:pt x="341342" y="342069"/>
                    <a:pt x="346107" y="342802"/>
                  </a:cubicBezTo>
                  <a:cubicBezTo>
                    <a:pt x="349039" y="343169"/>
                    <a:pt x="352705" y="342069"/>
                    <a:pt x="354904" y="340603"/>
                  </a:cubicBezTo>
                  <a:cubicBezTo>
                    <a:pt x="358203" y="338037"/>
                    <a:pt x="355637" y="334739"/>
                    <a:pt x="354171" y="332539"/>
                  </a:cubicBezTo>
                  <a:cubicBezTo>
                    <a:pt x="338410" y="309814"/>
                    <a:pt x="346107" y="289288"/>
                    <a:pt x="361135" y="270228"/>
                  </a:cubicBezTo>
                  <a:cubicBezTo>
                    <a:pt x="369199" y="259965"/>
                    <a:pt x="361868" y="252634"/>
                    <a:pt x="358569" y="244570"/>
                  </a:cubicBezTo>
                  <a:cubicBezTo>
                    <a:pt x="356003" y="237606"/>
                    <a:pt x="350872" y="231375"/>
                    <a:pt x="341342" y="235407"/>
                  </a:cubicBezTo>
                  <a:cubicBezTo>
                    <a:pt x="338410" y="236506"/>
                    <a:pt x="335111" y="236506"/>
                    <a:pt x="332178" y="236506"/>
                  </a:cubicBezTo>
                  <a:cubicBezTo>
                    <a:pt x="324481" y="236873"/>
                    <a:pt x="314218" y="237239"/>
                    <a:pt x="313485" y="228809"/>
                  </a:cubicBezTo>
                  <a:cubicBezTo>
                    <a:pt x="312385" y="219645"/>
                    <a:pt x="324481" y="222578"/>
                    <a:pt x="329246" y="219279"/>
                  </a:cubicBezTo>
                  <a:cubicBezTo>
                    <a:pt x="347207" y="207183"/>
                    <a:pt x="364800" y="224777"/>
                    <a:pt x="382394" y="217813"/>
                  </a:cubicBezTo>
                  <a:cubicBezTo>
                    <a:pt x="386426" y="216347"/>
                    <a:pt x="391558" y="226243"/>
                    <a:pt x="392657" y="233207"/>
                  </a:cubicBezTo>
                  <a:cubicBezTo>
                    <a:pt x="396323" y="255200"/>
                    <a:pt x="403654" y="259965"/>
                    <a:pt x="421614" y="247502"/>
                  </a:cubicBezTo>
                  <a:cubicBezTo>
                    <a:pt x="435909" y="237606"/>
                    <a:pt x="449471" y="238705"/>
                    <a:pt x="463766" y="240905"/>
                  </a:cubicBezTo>
                  <a:cubicBezTo>
                    <a:pt x="478061" y="243104"/>
                    <a:pt x="482459" y="241638"/>
                    <a:pt x="482459" y="224410"/>
                  </a:cubicBezTo>
                  <a:cubicBezTo>
                    <a:pt x="482459" y="211948"/>
                    <a:pt x="481726" y="200219"/>
                    <a:pt x="481360" y="188123"/>
                  </a:cubicBezTo>
                  <a:cubicBezTo>
                    <a:pt x="480260" y="164665"/>
                    <a:pt x="464499" y="159900"/>
                    <a:pt x="448738" y="154035"/>
                  </a:cubicBezTo>
                  <a:cubicBezTo>
                    <a:pt x="439208" y="150370"/>
                    <a:pt x="426745" y="153302"/>
                    <a:pt x="424180" y="138640"/>
                  </a:cubicBezTo>
                  <a:cubicBezTo>
                    <a:pt x="423080" y="133142"/>
                    <a:pt x="419415" y="136808"/>
                    <a:pt x="416849" y="137541"/>
                  </a:cubicBezTo>
                  <a:cubicBezTo>
                    <a:pt x="412817" y="138274"/>
                    <a:pt x="408785" y="138640"/>
                    <a:pt x="409152" y="133142"/>
                  </a:cubicBezTo>
                  <a:cubicBezTo>
                    <a:pt x="409518" y="129844"/>
                    <a:pt x="411717" y="123612"/>
                    <a:pt x="415383" y="125078"/>
                  </a:cubicBezTo>
                  <a:cubicBezTo>
                    <a:pt x="431510" y="132409"/>
                    <a:pt x="428212" y="119214"/>
                    <a:pt x="431144" y="111883"/>
                  </a:cubicBezTo>
                  <a:cubicBezTo>
                    <a:pt x="432977" y="107485"/>
                    <a:pt x="436642" y="103819"/>
                    <a:pt x="437375" y="96855"/>
                  </a:cubicBezTo>
                  <a:cubicBezTo>
                    <a:pt x="425646" y="104919"/>
                    <a:pt x="414283" y="112983"/>
                    <a:pt x="401454" y="121780"/>
                  </a:cubicBezTo>
                  <a:cubicBezTo>
                    <a:pt x="399622" y="111150"/>
                    <a:pt x="415749" y="99421"/>
                    <a:pt x="398522" y="90990"/>
                  </a:cubicBezTo>
                  <a:cubicBezTo>
                    <a:pt x="393390" y="88425"/>
                    <a:pt x="390092" y="83660"/>
                    <a:pt x="384594" y="89891"/>
                  </a:cubicBezTo>
                  <a:cubicBezTo>
                    <a:pt x="381295" y="93923"/>
                    <a:pt x="376896" y="96855"/>
                    <a:pt x="371398" y="93556"/>
                  </a:cubicBezTo>
                  <a:cubicBezTo>
                    <a:pt x="366267" y="90624"/>
                    <a:pt x="369565" y="86958"/>
                    <a:pt x="371031" y="84026"/>
                  </a:cubicBezTo>
                  <a:cubicBezTo>
                    <a:pt x="374330" y="78528"/>
                    <a:pt x="378362" y="74130"/>
                    <a:pt x="386060" y="75229"/>
                  </a:cubicBezTo>
                  <a:cubicBezTo>
                    <a:pt x="411717" y="78895"/>
                    <a:pt x="411717" y="78895"/>
                    <a:pt x="417215" y="53237"/>
                  </a:cubicBezTo>
                  <a:cubicBezTo>
                    <a:pt x="430044" y="59835"/>
                    <a:pt x="427845" y="75229"/>
                    <a:pt x="436275" y="84026"/>
                  </a:cubicBezTo>
                  <a:cubicBezTo>
                    <a:pt x="438841" y="86592"/>
                    <a:pt x="437742" y="94656"/>
                    <a:pt x="444339" y="90990"/>
                  </a:cubicBezTo>
                  <a:cubicBezTo>
                    <a:pt x="450937" y="87325"/>
                    <a:pt x="446905" y="83293"/>
                    <a:pt x="443973" y="78528"/>
                  </a:cubicBezTo>
                  <a:cubicBezTo>
                    <a:pt x="430411" y="58735"/>
                    <a:pt x="431877" y="18782"/>
                    <a:pt x="446539" y="5587"/>
                  </a:cubicBezTo>
                  <a:cubicBezTo>
                    <a:pt x="451670" y="822"/>
                    <a:pt x="459367" y="-4310"/>
                    <a:pt x="462666" y="5953"/>
                  </a:cubicBezTo>
                  <a:cubicBezTo>
                    <a:pt x="466698" y="18049"/>
                    <a:pt x="453869" y="8886"/>
                    <a:pt x="449837" y="15117"/>
                  </a:cubicBezTo>
                  <a:cubicBezTo>
                    <a:pt x="482093" y="17683"/>
                    <a:pt x="486858" y="41874"/>
                    <a:pt x="491623" y="66066"/>
                  </a:cubicBezTo>
                  <a:cubicBezTo>
                    <a:pt x="497487" y="62034"/>
                    <a:pt x="497487" y="62034"/>
                    <a:pt x="502619" y="86592"/>
                  </a:cubicBezTo>
                  <a:cubicBezTo>
                    <a:pt x="505918" y="84026"/>
                    <a:pt x="509217" y="81094"/>
                    <a:pt x="512515" y="78528"/>
                  </a:cubicBezTo>
                  <a:cubicBezTo>
                    <a:pt x="517280" y="90624"/>
                    <a:pt x="516181" y="103086"/>
                    <a:pt x="516547" y="115549"/>
                  </a:cubicBezTo>
                  <a:cubicBezTo>
                    <a:pt x="516547" y="142672"/>
                    <a:pt x="516547" y="170163"/>
                    <a:pt x="516547" y="197287"/>
                  </a:cubicBezTo>
                  <a:cubicBezTo>
                    <a:pt x="516547" y="204617"/>
                    <a:pt x="514715" y="212315"/>
                    <a:pt x="524245" y="215980"/>
                  </a:cubicBezTo>
                  <a:cubicBezTo>
                    <a:pt x="533408" y="219279"/>
                    <a:pt x="525344" y="226976"/>
                    <a:pt x="527910" y="232108"/>
                  </a:cubicBezTo>
                  <a:cubicBezTo>
                    <a:pt x="530842" y="238705"/>
                    <a:pt x="534141" y="244937"/>
                    <a:pt x="537440" y="251901"/>
                  </a:cubicBezTo>
                  <a:cubicBezTo>
                    <a:pt x="531209" y="253367"/>
                    <a:pt x="524978" y="255200"/>
                    <a:pt x="518014" y="257032"/>
                  </a:cubicBezTo>
                  <a:cubicBezTo>
                    <a:pt x="536707" y="271694"/>
                    <a:pt x="540372" y="291854"/>
                    <a:pt x="540006" y="311647"/>
                  </a:cubicBezTo>
                  <a:cubicBezTo>
                    <a:pt x="539639" y="333639"/>
                    <a:pt x="524611" y="348667"/>
                    <a:pt x="505551" y="357831"/>
                  </a:cubicBezTo>
                  <a:cubicBezTo>
                    <a:pt x="500053" y="360763"/>
                    <a:pt x="494922" y="363329"/>
                    <a:pt x="490523" y="367727"/>
                  </a:cubicBezTo>
                  <a:lnTo>
                    <a:pt x="490523" y="367727"/>
                  </a:lnTo>
                  <a:cubicBezTo>
                    <a:pt x="483192" y="376524"/>
                    <a:pt x="471830" y="369926"/>
                    <a:pt x="463766" y="375424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77337B3-9F6C-4F4B-9539-9D46F79B8DF2}"/>
                </a:ext>
              </a:extLst>
            </p:cNvPr>
            <p:cNvSpPr/>
            <p:nvPr/>
          </p:nvSpPr>
          <p:spPr>
            <a:xfrm>
              <a:off x="11356038" y="4814911"/>
              <a:ext cx="448116" cy="385682"/>
            </a:xfrm>
            <a:custGeom>
              <a:avLst/>
              <a:gdLst>
                <a:gd name="connsiteX0" fmla="*/ 249996 w 448116"/>
                <a:gd name="connsiteY0" fmla="*/ 3665 h 385682"/>
                <a:gd name="connsiteX1" fmla="*/ 317072 w 448116"/>
                <a:gd name="connsiteY1" fmla="*/ 12829 h 385682"/>
                <a:gd name="connsiteX2" fmla="*/ 335399 w 448116"/>
                <a:gd name="connsiteY2" fmla="*/ 7331 h 385682"/>
                <a:gd name="connsiteX3" fmla="*/ 348228 w 448116"/>
                <a:gd name="connsiteY3" fmla="*/ 25658 h 385682"/>
                <a:gd name="connsiteX4" fmla="*/ 345662 w 448116"/>
                <a:gd name="connsiteY4" fmla="*/ 34088 h 385682"/>
                <a:gd name="connsiteX5" fmla="*/ 356659 w 448116"/>
                <a:gd name="connsiteY5" fmla="*/ 47650 h 385682"/>
                <a:gd name="connsiteX6" fmla="*/ 362523 w 448116"/>
                <a:gd name="connsiteY6" fmla="*/ 34455 h 385682"/>
                <a:gd name="connsiteX7" fmla="*/ 367655 w 448116"/>
                <a:gd name="connsiteY7" fmla="*/ 23825 h 385682"/>
                <a:gd name="connsiteX8" fmla="*/ 372053 w 448116"/>
                <a:gd name="connsiteY8" fmla="*/ 57913 h 385682"/>
                <a:gd name="connsiteX9" fmla="*/ 377185 w 448116"/>
                <a:gd name="connsiteY9" fmla="*/ 53881 h 385682"/>
                <a:gd name="connsiteX10" fmla="*/ 382316 w 448116"/>
                <a:gd name="connsiteY10" fmla="*/ 16861 h 385682"/>
                <a:gd name="connsiteX11" fmla="*/ 396611 w 448116"/>
                <a:gd name="connsiteY11" fmla="*/ 1466 h 385682"/>
                <a:gd name="connsiteX12" fmla="*/ 411639 w 448116"/>
                <a:gd name="connsiteY12" fmla="*/ 12462 h 385682"/>
                <a:gd name="connsiteX13" fmla="*/ 429600 w 448116"/>
                <a:gd name="connsiteY13" fmla="*/ 24925 h 385682"/>
                <a:gd name="connsiteX14" fmla="*/ 433998 w 448116"/>
                <a:gd name="connsiteY14" fmla="*/ 16861 h 385682"/>
                <a:gd name="connsiteX15" fmla="*/ 436930 w 448116"/>
                <a:gd name="connsiteY15" fmla="*/ 7331 h 385682"/>
                <a:gd name="connsiteX16" fmla="*/ 445727 w 448116"/>
                <a:gd name="connsiteY16" fmla="*/ 12829 h 385682"/>
                <a:gd name="connsiteX17" fmla="*/ 444994 w 448116"/>
                <a:gd name="connsiteY17" fmla="*/ 24192 h 385682"/>
                <a:gd name="connsiteX18" fmla="*/ 412372 w 448116"/>
                <a:gd name="connsiteY18" fmla="*/ 52415 h 385682"/>
                <a:gd name="connsiteX19" fmla="*/ 413838 w 448116"/>
                <a:gd name="connsiteY19" fmla="*/ 77340 h 385682"/>
                <a:gd name="connsiteX20" fmla="*/ 428500 w 448116"/>
                <a:gd name="connsiteY20" fmla="*/ 88702 h 385682"/>
                <a:gd name="connsiteX21" fmla="*/ 428133 w 448116"/>
                <a:gd name="connsiteY21" fmla="*/ 121691 h 385682"/>
                <a:gd name="connsiteX22" fmla="*/ 422269 w 448116"/>
                <a:gd name="connsiteY22" fmla="*/ 102631 h 385682"/>
                <a:gd name="connsiteX23" fmla="*/ 414938 w 448116"/>
                <a:gd name="connsiteY23" fmla="*/ 95300 h 385682"/>
                <a:gd name="connsiteX24" fmla="*/ 407974 w 448116"/>
                <a:gd name="connsiteY24" fmla="*/ 101898 h 385682"/>
                <a:gd name="connsiteX25" fmla="*/ 377185 w 448116"/>
                <a:gd name="connsiteY25" fmla="*/ 120225 h 385682"/>
                <a:gd name="connsiteX26" fmla="*/ 370954 w 448116"/>
                <a:gd name="connsiteY26" fmla="*/ 115093 h 385682"/>
                <a:gd name="connsiteX27" fmla="*/ 351893 w 448116"/>
                <a:gd name="connsiteY27" fmla="*/ 98965 h 385682"/>
                <a:gd name="connsiteX28" fmla="*/ 341264 w 448116"/>
                <a:gd name="connsiteY28" fmla="*/ 108129 h 385682"/>
                <a:gd name="connsiteX29" fmla="*/ 331001 w 448116"/>
                <a:gd name="connsiteY29" fmla="*/ 116193 h 385682"/>
                <a:gd name="connsiteX30" fmla="*/ 317439 w 448116"/>
                <a:gd name="connsiteY30" fmla="*/ 124623 h 385682"/>
                <a:gd name="connsiteX31" fmla="*/ 314507 w 448116"/>
                <a:gd name="connsiteY31" fmla="*/ 105563 h 385682"/>
                <a:gd name="connsiteX32" fmla="*/ 321837 w 448116"/>
                <a:gd name="connsiteY32" fmla="*/ 86870 h 385682"/>
                <a:gd name="connsiteX33" fmla="*/ 336499 w 448116"/>
                <a:gd name="connsiteY33" fmla="*/ 85404 h 385682"/>
                <a:gd name="connsiteX34" fmla="*/ 305710 w 448116"/>
                <a:gd name="connsiteY34" fmla="*/ 79172 h 385682"/>
                <a:gd name="connsiteX35" fmla="*/ 294347 w 448116"/>
                <a:gd name="connsiteY35" fmla="*/ 74407 h 385682"/>
                <a:gd name="connsiteX36" fmla="*/ 303877 w 448116"/>
                <a:gd name="connsiteY36" fmla="*/ 40686 h 385682"/>
                <a:gd name="connsiteX37" fmla="*/ 275653 w 448116"/>
                <a:gd name="connsiteY37" fmla="*/ 28590 h 385682"/>
                <a:gd name="connsiteX38" fmla="*/ 260259 w 448116"/>
                <a:gd name="connsiteY38" fmla="*/ 57180 h 385682"/>
                <a:gd name="connsiteX39" fmla="*/ 252195 w 448116"/>
                <a:gd name="connsiteY39" fmla="*/ 77340 h 385682"/>
                <a:gd name="connsiteX40" fmla="*/ 228736 w 448116"/>
                <a:gd name="connsiteY40" fmla="*/ 78073 h 385682"/>
                <a:gd name="connsiteX41" fmla="*/ 204545 w 448116"/>
                <a:gd name="connsiteY41" fmla="*/ 116926 h 385682"/>
                <a:gd name="connsiteX42" fmla="*/ 200880 w 448116"/>
                <a:gd name="connsiteY42" fmla="*/ 122424 h 385682"/>
                <a:gd name="connsiteX43" fmla="*/ 196848 w 448116"/>
                <a:gd name="connsiteY43" fmla="*/ 117292 h 385682"/>
                <a:gd name="connsiteX44" fmla="*/ 172289 w 448116"/>
                <a:gd name="connsiteY44" fmla="*/ 92734 h 385682"/>
                <a:gd name="connsiteX45" fmla="*/ 158361 w 448116"/>
                <a:gd name="connsiteY45" fmla="*/ 80272 h 385682"/>
                <a:gd name="connsiteX46" fmla="*/ 136735 w 448116"/>
                <a:gd name="connsiteY46" fmla="*/ 110695 h 385682"/>
                <a:gd name="connsiteX47" fmla="*/ 120608 w 448116"/>
                <a:gd name="connsiteY47" fmla="*/ 160177 h 385682"/>
                <a:gd name="connsiteX48" fmla="*/ 127572 w 448116"/>
                <a:gd name="connsiteY48" fmla="*/ 173739 h 385682"/>
                <a:gd name="connsiteX49" fmla="*/ 152130 w 448116"/>
                <a:gd name="connsiteY49" fmla="*/ 212592 h 385682"/>
                <a:gd name="connsiteX50" fmla="*/ 132703 w 448116"/>
                <a:gd name="connsiteY50" fmla="*/ 241182 h 385682"/>
                <a:gd name="connsiteX51" fmla="*/ 115476 w 448116"/>
                <a:gd name="connsiteY51" fmla="*/ 187668 h 385682"/>
                <a:gd name="connsiteX52" fmla="*/ 119508 w 448116"/>
                <a:gd name="connsiteY52" fmla="*/ 231286 h 385682"/>
                <a:gd name="connsiteX53" fmla="*/ 125006 w 448116"/>
                <a:gd name="connsiteY53" fmla="*/ 244848 h 385682"/>
                <a:gd name="connsiteX54" fmla="*/ 140034 w 448116"/>
                <a:gd name="connsiteY54" fmla="*/ 251812 h 385682"/>
                <a:gd name="connsiteX55" fmla="*/ 140034 w 448116"/>
                <a:gd name="connsiteY55" fmla="*/ 266474 h 385682"/>
                <a:gd name="connsiteX56" fmla="*/ 130138 w 448116"/>
                <a:gd name="connsiteY56" fmla="*/ 273438 h 385682"/>
                <a:gd name="connsiteX57" fmla="*/ 125006 w 448116"/>
                <a:gd name="connsiteY57" fmla="*/ 281868 h 385682"/>
                <a:gd name="connsiteX58" fmla="*/ 109245 w 448116"/>
                <a:gd name="connsiteY58" fmla="*/ 260609 h 385682"/>
                <a:gd name="connsiteX59" fmla="*/ 103747 w 448116"/>
                <a:gd name="connsiteY59" fmla="*/ 281502 h 385682"/>
                <a:gd name="connsiteX60" fmla="*/ 88352 w 448116"/>
                <a:gd name="connsiteY60" fmla="*/ 297629 h 385682"/>
                <a:gd name="connsiteX61" fmla="*/ 86519 w 448116"/>
                <a:gd name="connsiteY61" fmla="*/ 344913 h 385682"/>
                <a:gd name="connsiteX62" fmla="*/ 90185 w 448116"/>
                <a:gd name="connsiteY62" fmla="*/ 368371 h 385682"/>
                <a:gd name="connsiteX63" fmla="*/ 73691 w 448116"/>
                <a:gd name="connsiteY63" fmla="*/ 385599 h 385682"/>
                <a:gd name="connsiteX64" fmla="*/ 60862 w 448116"/>
                <a:gd name="connsiteY64" fmla="*/ 367272 h 385682"/>
                <a:gd name="connsiteX65" fmla="*/ 61228 w 448116"/>
                <a:gd name="connsiteY65" fmla="*/ 354076 h 385682"/>
                <a:gd name="connsiteX66" fmla="*/ 50599 w 448116"/>
                <a:gd name="connsiteY66" fmla="*/ 292498 h 385682"/>
                <a:gd name="connsiteX67" fmla="*/ 57563 w 448116"/>
                <a:gd name="connsiteY67" fmla="*/ 270872 h 385682"/>
                <a:gd name="connsiteX68" fmla="*/ 72591 w 448116"/>
                <a:gd name="connsiteY68" fmla="*/ 218457 h 385682"/>
                <a:gd name="connsiteX69" fmla="*/ 53898 w 448116"/>
                <a:gd name="connsiteY69" fmla="*/ 217724 h 385682"/>
                <a:gd name="connsiteX70" fmla="*/ 27873 w 448116"/>
                <a:gd name="connsiteY70" fmla="*/ 213692 h 385682"/>
                <a:gd name="connsiteX71" fmla="*/ 12479 w 448116"/>
                <a:gd name="connsiteY71" fmla="*/ 203796 h 385682"/>
                <a:gd name="connsiteX72" fmla="*/ 16 w 448116"/>
                <a:gd name="connsiteY72" fmla="*/ 189134 h 385682"/>
                <a:gd name="connsiteX73" fmla="*/ 14678 w 448116"/>
                <a:gd name="connsiteY73" fmla="*/ 173739 h 385682"/>
                <a:gd name="connsiteX74" fmla="*/ 30439 w 448116"/>
                <a:gd name="connsiteY74" fmla="*/ 180704 h 385682"/>
                <a:gd name="connsiteX75" fmla="*/ 31905 w 448116"/>
                <a:gd name="connsiteY75" fmla="*/ 182170 h 385682"/>
                <a:gd name="connsiteX76" fmla="*/ 64161 w 448116"/>
                <a:gd name="connsiteY76" fmla="*/ 175572 h 385682"/>
                <a:gd name="connsiteX77" fmla="*/ 63794 w 448116"/>
                <a:gd name="connsiteY77" fmla="*/ 159811 h 385682"/>
                <a:gd name="connsiteX78" fmla="*/ 51332 w 448116"/>
                <a:gd name="connsiteY78" fmla="*/ 163476 h 385682"/>
                <a:gd name="connsiteX79" fmla="*/ 28606 w 448116"/>
                <a:gd name="connsiteY79" fmla="*/ 153580 h 385682"/>
                <a:gd name="connsiteX80" fmla="*/ 36304 w 448116"/>
                <a:gd name="connsiteY80" fmla="*/ 109962 h 385682"/>
                <a:gd name="connsiteX81" fmla="*/ 16144 w 448116"/>
                <a:gd name="connsiteY81" fmla="*/ 104097 h 385682"/>
                <a:gd name="connsiteX82" fmla="*/ 20543 w 448116"/>
                <a:gd name="connsiteY82" fmla="*/ 71842 h 385682"/>
                <a:gd name="connsiteX83" fmla="*/ 39969 w 448116"/>
                <a:gd name="connsiteY83" fmla="*/ 72208 h 385682"/>
                <a:gd name="connsiteX84" fmla="*/ 59396 w 448116"/>
                <a:gd name="connsiteY84" fmla="*/ 99699 h 385682"/>
                <a:gd name="connsiteX85" fmla="*/ 53898 w 448116"/>
                <a:gd name="connsiteY85" fmla="*/ 130121 h 385682"/>
                <a:gd name="connsiteX86" fmla="*/ 63061 w 448116"/>
                <a:gd name="connsiteY86" fmla="*/ 101898 h 385682"/>
                <a:gd name="connsiteX87" fmla="*/ 63061 w 448116"/>
                <a:gd name="connsiteY87" fmla="*/ 100065 h 385682"/>
                <a:gd name="connsiteX88" fmla="*/ 77723 w 448116"/>
                <a:gd name="connsiteY88" fmla="*/ 38120 h 385682"/>
                <a:gd name="connsiteX89" fmla="*/ 67826 w 448116"/>
                <a:gd name="connsiteY89" fmla="*/ 21626 h 385682"/>
                <a:gd name="connsiteX90" fmla="*/ 42168 w 448116"/>
                <a:gd name="connsiteY90" fmla="*/ 10630 h 385682"/>
                <a:gd name="connsiteX91" fmla="*/ 84320 w 448116"/>
                <a:gd name="connsiteY91" fmla="*/ 7331 h 385682"/>
                <a:gd name="connsiteX92" fmla="*/ 177055 w 448116"/>
                <a:gd name="connsiteY92" fmla="*/ 1833 h 385682"/>
                <a:gd name="connsiteX93" fmla="*/ 197214 w 448116"/>
                <a:gd name="connsiteY93" fmla="*/ 0 h 385682"/>
                <a:gd name="connsiteX94" fmla="*/ 237900 w 448116"/>
                <a:gd name="connsiteY94" fmla="*/ 367 h 385682"/>
                <a:gd name="connsiteX95" fmla="*/ 249996 w 448116"/>
                <a:gd name="connsiteY95" fmla="*/ 3665 h 38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448116" h="385682">
                  <a:moveTo>
                    <a:pt x="249996" y="3665"/>
                  </a:moveTo>
                  <a:cubicBezTo>
                    <a:pt x="271988" y="7697"/>
                    <a:pt x="295813" y="-1833"/>
                    <a:pt x="317072" y="12829"/>
                  </a:cubicBezTo>
                  <a:cubicBezTo>
                    <a:pt x="320005" y="15028"/>
                    <a:pt x="327702" y="6231"/>
                    <a:pt x="335399" y="7331"/>
                  </a:cubicBezTo>
                  <a:cubicBezTo>
                    <a:pt x="346395" y="9163"/>
                    <a:pt x="359224" y="8430"/>
                    <a:pt x="348228" y="25658"/>
                  </a:cubicBezTo>
                  <a:cubicBezTo>
                    <a:pt x="346762" y="28223"/>
                    <a:pt x="344929" y="32988"/>
                    <a:pt x="345662" y="34088"/>
                  </a:cubicBezTo>
                  <a:cubicBezTo>
                    <a:pt x="350061" y="38487"/>
                    <a:pt x="350061" y="47650"/>
                    <a:pt x="356659" y="47650"/>
                  </a:cubicBezTo>
                  <a:cubicBezTo>
                    <a:pt x="365089" y="47650"/>
                    <a:pt x="361423" y="39220"/>
                    <a:pt x="362523" y="34455"/>
                  </a:cubicBezTo>
                  <a:cubicBezTo>
                    <a:pt x="363256" y="31156"/>
                    <a:pt x="361423" y="26757"/>
                    <a:pt x="367655" y="23825"/>
                  </a:cubicBezTo>
                  <a:cubicBezTo>
                    <a:pt x="364356" y="36654"/>
                    <a:pt x="368388" y="47284"/>
                    <a:pt x="372053" y="57913"/>
                  </a:cubicBezTo>
                  <a:cubicBezTo>
                    <a:pt x="376452" y="58646"/>
                    <a:pt x="377918" y="55714"/>
                    <a:pt x="377185" y="53881"/>
                  </a:cubicBezTo>
                  <a:cubicBezTo>
                    <a:pt x="372420" y="40686"/>
                    <a:pt x="384149" y="30056"/>
                    <a:pt x="382316" y="16861"/>
                  </a:cubicBezTo>
                  <a:cubicBezTo>
                    <a:pt x="381217" y="9897"/>
                    <a:pt x="389280" y="3299"/>
                    <a:pt x="396611" y="1466"/>
                  </a:cubicBezTo>
                  <a:cubicBezTo>
                    <a:pt x="404675" y="-367"/>
                    <a:pt x="407607" y="6964"/>
                    <a:pt x="411639" y="12462"/>
                  </a:cubicBezTo>
                  <a:cubicBezTo>
                    <a:pt x="415671" y="18327"/>
                    <a:pt x="428133" y="13195"/>
                    <a:pt x="429600" y="24925"/>
                  </a:cubicBezTo>
                  <a:cubicBezTo>
                    <a:pt x="429600" y="25658"/>
                    <a:pt x="433265" y="20526"/>
                    <a:pt x="433998" y="16861"/>
                  </a:cubicBezTo>
                  <a:cubicBezTo>
                    <a:pt x="434731" y="13562"/>
                    <a:pt x="432165" y="8430"/>
                    <a:pt x="436930" y="7331"/>
                  </a:cubicBezTo>
                  <a:cubicBezTo>
                    <a:pt x="440962" y="6231"/>
                    <a:pt x="443528" y="9530"/>
                    <a:pt x="445727" y="12829"/>
                  </a:cubicBezTo>
                  <a:cubicBezTo>
                    <a:pt x="448293" y="16861"/>
                    <a:pt x="449759" y="22359"/>
                    <a:pt x="444994" y="24192"/>
                  </a:cubicBezTo>
                  <a:cubicBezTo>
                    <a:pt x="430333" y="29323"/>
                    <a:pt x="428133" y="46917"/>
                    <a:pt x="412372" y="52415"/>
                  </a:cubicBezTo>
                  <a:cubicBezTo>
                    <a:pt x="399543" y="56814"/>
                    <a:pt x="408340" y="69642"/>
                    <a:pt x="413838" y="77340"/>
                  </a:cubicBezTo>
                  <a:cubicBezTo>
                    <a:pt x="417137" y="82105"/>
                    <a:pt x="423735" y="84670"/>
                    <a:pt x="428500" y="88702"/>
                  </a:cubicBezTo>
                  <a:cubicBezTo>
                    <a:pt x="448293" y="105197"/>
                    <a:pt x="448293" y="105197"/>
                    <a:pt x="428133" y="121691"/>
                  </a:cubicBezTo>
                  <a:cubicBezTo>
                    <a:pt x="422269" y="116559"/>
                    <a:pt x="423002" y="109229"/>
                    <a:pt x="422269" y="102631"/>
                  </a:cubicBezTo>
                  <a:cubicBezTo>
                    <a:pt x="421536" y="98599"/>
                    <a:pt x="418970" y="95667"/>
                    <a:pt x="414938" y="95300"/>
                  </a:cubicBezTo>
                  <a:cubicBezTo>
                    <a:pt x="410173" y="94567"/>
                    <a:pt x="408340" y="97866"/>
                    <a:pt x="407974" y="101898"/>
                  </a:cubicBezTo>
                  <a:cubicBezTo>
                    <a:pt x="405408" y="120225"/>
                    <a:pt x="388181" y="115093"/>
                    <a:pt x="377185" y="120225"/>
                  </a:cubicBezTo>
                  <a:cubicBezTo>
                    <a:pt x="374252" y="121691"/>
                    <a:pt x="369854" y="118392"/>
                    <a:pt x="370954" y="115093"/>
                  </a:cubicBezTo>
                  <a:cubicBezTo>
                    <a:pt x="377551" y="94567"/>
                    <a:pt x="358491" y="103730"/>
                    <a:pt x="351893" y="98965"/>
                  </a:cubicBezTo>
                  <a:cubicBezTo>
                    <a:pt x="341630" y="91635"/>
                    <a:pt x="345296" y="105563"/>
                    <a:pt x="341264" y="108129"/>
                  </a:cubicBezTo>
                  <a:cubicBezTo>
                    <a:pt x="337598" y="110695"/>
                    <a:pt x="334666" y="114360"/>
                    <a:pt x="331001" y="116193"/>
                  </a:cubicBezTo>
                  <a:cubicBezTo>
                    <a:pt x="326236" y="118759"/>
                    <a:pt x="325869" y="130488"/>
                    <a:pt x="317439" y="124623"/>
                  </a:cubicBezTo>
                  <a:cubicBezTo>
                    <a:pt x="311208" y="120225"/>
                    <a:pt x="312674" y="111794"/>
                    <a:pt x="314507" y="105563"/>
                  </a:cubicBezTo>
                  <a:cubicBezTo>
                    <a:pt x="316339" y="99332"/>
                    <a:pt x="320371" y="93834"/>
                    <a:pt x="321837" y="86870"/>
                  </a:cubicBezTo>
                  <a:cubicBezTo>
                    <a:pt x="324403" y="75507"/>
                    <a:pt x="331367" y="86870"/>
                    <a:pt x="336499" y="85404"/>
                  </a:cubicBezTo>
                  <a:cubicBezTo>
                    <a:pt x="326602" y="72941"/>
                    <a:pt x="317805" y="71109"/>
                    <a:pt x="305710" y="79172"/>
                  </a:cubicBezTo>
                  <a:cubicBezTo>
                    <a:pt x="299845" y="82838"/>
                    <a:pt x="295447" y="83571"/>
                    <a:pt x="294347" y="74407"/>
                  </a:cubicBezTo>
                  <a:cubicBezTo>
                    <a:pt x="292881" y="61945"/>
                    <a:pt x="289582" y="49483"/>
                    <a:pt x="303877" y="40686"/>
                  </a:cubicBezTo>
                  <a:cubicBezTo>
                    <a:pt x="292881" y="41419"/>
                    <a:pt x="284084" y="38120"/>
                    <a:pt x="275653" y="28590"/>
                  </a:cubicBezTo>
                  <a:cubicBezTo>
                    <a:pt x="289582" y="50582"/>
                    <a:pt x="262091" y="45084"/>
                    <a:pt x="260259" y="57180"/>
                  </a:cubicBezTo>
                  <a:cubicBezTo>
                    <a:pt x="259526" y="61945"/>
                    <a:pt x="253294" y="68909"/>
                    <a:pt x="252195" y="77340"/>
                  </a:cubicBezTo>
                  <a:cubicBezTo>
                    <a:pt x="243031" y="65977"/>
                    <a:pt x="236800" y="65977"/>
                    <a:pt x="228736" y="78073"/>
                  </a:cubicBezTo>
                  <a:cubicBezTo>
                    <a:pt x="220306" y="90902"/>
                    <a:pt x="217740" y="107396"/>
                    <a:pt x="204545" y="116926"/>
                  </a:cubicBezTo>
                  <a:cubicBezTo>
                    <a:pt x="206011" y="120225"/>
                    <a:pt x="203812" y="121691"/>
                    <a:pt x="200880" y="122424"/>
                  </a:cubicBezTo>
                  <a:cubicBezTo>
                    <a:pt x="197947" y="122057"/>
                    <a:pt x="196115" y="120591"/>
                    <a:pt x="196848" y="117292"/>
                  </a:cubicBezTo>
                  <a:cubicBezTo>
                    <a:pt x="193549" y="104464"/>
                    <a:pt x="181820" y="98599"/>
                    <a:pt x="172289" y="92734"/>
                  </a:cubicBezTo>
                  <a:cubicBezTo>
                    <a:pt x="166058" y="89069"/>
                    <a:pt x="164226" y="75140"/>
                    <a:pt x="158361" y="80272"/>
                  </a:cubicBezTo>
                  <a:cubicBezTo>
                    <a:pt x="149564" y="87969"/>
                    <a:pt x="141134" y="97866"/>
                    <a:pt x="136735" y="110695"/>
                  </a:cubicBezTo>
                  <a:cubicBezTo>
                    <a:pt x="131237" y="127189"/>
                    <a:pt x="135269" y="146249"/>
                    <a:pt x="120608" y="160177"/>
                  </a:cubicBezTo>
                  <a:cubicBezTo>
                    <a:pt x="113277" y="167142"/>
                    <a:pt x="123540" y="170440"/>
                    <a:pt x="127572" y="173739"/>
                  </a:cubicBezTo>
                  <a:cubicBezTo>
                    <a:pt x="140401" y="183636"/>
                    <a:pt x="150664" y="193899"/>
                    <a:pt x="152130" y="212592"/>
                  </a:cubicBezTo>
                  <a:cubicBezTo>
                    <a:pt x="153229" y="229087"/>
                    <a:pt x="142966" y="234218"/>
                    <a:pt x="132703" y="241182"/>
                  </a:cubicBezTo>
                  <a:cubicBezTo>
                    <a:pt x="129771" y="222489"/>
                    <a:pt x="108878" y="209294"/>
                    <a:pt x="115476" y="187668"/>
                  </a:cubicBezTo>
                  <a:cubicBezTo>
                    <a:pt x="94950" y="204529"/>
                    <a:pt x="96416" y="222122"/>
                    <a:pt x="119508" y="231286"/>
                  </a:cubicBezTo>
                  <a:cubicBezTo>
                    <a:pt x="126839" y="234218"/>
                    <a:pt x="129771" y="237517"/>
                    <a:pt x="125006" y="244848"/>
                  </a:cubicBezTo>
                  <a:cubicBezTo>
                    <a:pt x="125006" y="255844"/>
                    <a:pt x="125006" y="255844"/>
                    <a:pt x="140034" y="251812"/>
                  </a:cubicBezTo>
                  <a:cubicBezTo>
                    <a:pt x="140034" y="256944"/>
                    <a:pt x="140034" y="261709"/>
                    <a:pt x="140034" y="266474"/>
                  </a:cubicBezTo>
                  <a:cubicBezTo>
                    <a:pt x="139668" y="272705"/>
                    <a:pt x="141500" y="279669"/>
                    <a:pt x="130138" y="273438"/>
                  </a:cubicBezTo>
                  <a:cubicBezTo>
                    <a:pt x="124273" y="270139"/>
                    <a:pt x="126106" y="278569"/>
                    <a:pt x="125006" y="281868"/>
                  </a:cubicBezTo>
                  <a:cubicBezTo>
                    <a:pt x="109245" y="283701"/>
                    <a:pt x="108145" y="282235"/>
                    <a:pt x="109245" y="260609"/>
                  </a:cubicBezTo>
                  <a:cubicBezTo>
                    <a:pt x="106313" y="267207"/>
                    <a:pt x="106679" y="274904"/>
                    <a:pt x="103747" y="281502"/>
                  </a:cubicBezTo>
                  <a:cubicBezTo>
                    <a:pt x="100448" y="288833"/>
                    <a:pt x="91284" y="291032"/>
                    <a:pt x="88352" y="297629"/>
                  </a:cubicBezTo>
                  <a:cubicBezTo>
                    <a:pt x="81755" y="312658"/>
                    <a:pt x="79555" y="328785"/>
                    <a:pt x="86519" y="344913"/>
                  </a:cubicBezTo>
                  <a:cubicBezTo>
                    <a:pt x="89818" y="352610"/>
                    <a:pt x="92751" y="359941"/>
                    <a:pt x="90185" y="368371"/>
                  </a:cubicBezTo>
                  <a:cubicBezTo>
                    <a:pt x="87619" y="376802"/>
                    <a:pt x="85053" y="386698"/>
                    <a:pt x="73691" y="385599"/>
                  </a:cubicBezTo>
                  <a:cubicBezTo>
                    <a:pt x="63428" y="384866"/>
                    <a:pt x="61961" y="375702"/>
                    <a:pt x="60862" y="367272"/>
                  </a:cubicBezTo>
                  <a:cubicBezTo>
                    <a:pt x="60129" y="362873"/>
                    <a:pt x="60495" y="358475"/>
                    <a:pt x="61228" y="354076"/>
                  </a:cubicBezTo>
                  <a:cubicBezTo>
                    <a:pt x="64161" y="332451"/>
                    <a:pt x="62328" y="311924"/>
                    <a:pt x="50599" y="292498"/>
                  </a:cubicBezTo>
                  <a:cubicBezTo>
                    <a:pt x="44734" y="282968"/>
                    <a:pt x="48400" y="276004"/>
                    <a:pt x="57563" y="270872"/>
                  </a:cubicBezTo>
                  <a:cubicBezTo>
                    <a:pt x="85420" y="255844"/>
                    <a:pt x="87986" y="247414"/>
                    <a:pt x="72591" y="218457"/>
                  </a:cubicBezTo>
                  <a:cubicBezTo>
                    <a:pt x="66726" y="207461"/>
                    <a:pt x="58663" y="214059"/>
                    <a:pt x="53898" y="217724"/>
                  </a:cubicBezTo>
                  <a:cubicBezTo>
                    <a:pt x="42901" y="225788"/>
                    <a:pt x="35204" y="225421"/>
                    <a:pt x="27873" y="213692"/>
                  </a:cubicBezTo>
                  <a:cubicBezTo>
                    <a:pt x="24574" y="208194"/>
                    <a:pt x="18343" y="205995"/>
                    <a:pt x="12479" y="203796"/>
                  </a:cubicBezTo>
                  <a:cubicBezTo>
                    <a:pt x="5514" y="201230"/>
                    <a:pt x="-350" y="197198"/>
                    <a:pt x="16" y="189134"/>
                  </a:cubicBezTo>
                  <a:cubicBezTo>
                    <a:pt x="16" y="179970"/>
                    <a:pt x="8447" y="177405"/>
                    <a:pt x="14678" y="173739"/>
                  </a:cubicBezTo>
                  <a:cubicBezTo>
                    <a:pt x="22009" y="169707"/>
                    <a:pt x="25674" y="177038"/>
                    <a:pt x="30439" y="180704"/>
                  </a:cubicBezTo>
                  <a:cubicBezTo>
                    <a:pt x="32272" y="182170"/>
                    <a:pt x="30073" y="180337"/>
                    <a:pt x="31905" y="182170"/>
                  </a:cubicBezTo>
                  <a:cubicBezTo>
                    <a:pt x="49866" y="201230"/>
                    <a:pt x="53898" y="200497"/>
                    <a:pt x="64161" y="175572"/>
                  </a:cubicBezTo>
                  <a:cubicBezTo>
                    <a:pt x="66360" y="170074"/>
                    <a:pt x="68193" y="164576"/>
                    <a:pt x="63794" y="159811"/>
                  </a:cubicBezTo>
                  <a:cubicBezTo>
                    <a:pt x="58296" y="153946"/>
                    <a:pt x="55364" y="161277"/>
                    <a:pt x="51332" y="163476"/>
                  </a:cubicBezTo>
                  <a:cubicBezTo>
                    <a:pt x="39236" y="170807"/>
                    <a:pt x="30806" y="167508"/>
                    <a:pt x="28606" y="153580"/>
                  </a:cubicBezTo>
                  <a:cubicBezTo>
                    <a:pt x="26407" y="138552"/>
                    <a:pt x="22009" y="122790"/>
                    <a:pt x="36304" y="109962"/>
                  </a:cubicBezTo>
                  <a:cubicBezTo>
                    <a:pt x="29340" y="104830"/>
                    <a:pt x="17977" y="114727"/>
                    <a:pt x="16144" y="104097"/>
                  </a:cubicBezTo>
                  <a:cubicBezTo>
                    <a:pt x="14311" y="93467"/>
                    <a:pt x="13945" y="81005"/>
                    <a:pt x="20543" y="71842"/>
                  </a:cubicBezTo>
                  <a:cubicBezTo>
                    <a:pt x="25308" y="64877"/>
                    <a:pt x="35204" y="65610"/>
                    <a:pt x="39969" y="72208"/>
                  </a:cubicBezTo>
                  <a:cubicBezTo>
                    <a:pt x="46567" y="81372"/>
                    <a:pt x="53531" y="89802"/>
                    <a:pt x="59396" y="99699"/>
                  </a:cubicBezTo>
                  <a:cubicBezTo>
                    <a:pt x="67093" y="112527"/>
                    <a:pt x="56463" y="120225"/>
                    <a:pt x="53898" y="130121"/>
                  </a:cubicBezTo>
                  <a:cubicBezTo>
                    <a:pt x="58296" y="121324"/>
                    <a:pt x="71125" y="115093"/>
                    <a:pt x="63061" y="101898"/>
                  </a:cubicBezTo>
                  <a:cubicBezTo>
                    <a:pt x="61961" y="100065"/>
                    <a:pt x="61595" y="101898"/>
                    <a:pt x="63061" y="100065"/>
                  </a:cubicBezTo>
                  <a:cubicBezTo>
                    <a:pt x="78089" y="81738"/>
                    <a:pt x="67459" y="57547"/>
                    <a:pt x="77723" y="38120"/>
                  </a:cubicBezTo>
                  <a:cubicBezTo>
                    <a:pt x="83587" y="27490"/>
                    <a:pt x="79922" y="23459"/>
                    <a:pt x="67826" y="21626"/>
                  </a:cubicBezTo>
                  <a:cubicBezTo>
                    <a:pt x="59029" y="20160"/>
                    <a:pt x="46933" y="22725"/>
                    <a:pt x="42168" y="10630"/>
                  </a:cubicBezTo>
                  <a:cubicBezTo>
                    <a:pt x="55730" y="3665"/>
                    <a:pt x="70392" y="9530"/>
                    <a:pt x="84320" y="7331"/>
                  </a:cubicBezTo>
                  <a:cubicBezTo>
                    <a:pt x="115110" y="4398"/>
                    <a:pt x="145899" y="3299"/>
                    <a:pt x="177055" y="1833"/>
                  </a:cubicBezTo>
                  <a:cubicBezTo>
                    <a:pt x="183652" y="1466"/>
                    <a:pt x="190616" y="3299"/>
                    <a:pt x="197214" y="0"/>
                  </a:cubicBezTo>
                  <a:cubicBezTo>
                    <a:pt x="210776" y="6964"/>
                    <a:pt x="224338" y="0"/>
                    <a:pt x="237900" y="367"/>
                  </a:cubicBezTo>
                  <a:cubicBezTo>
                    <a:pt x="241565" y="4032"/>
                    <a:pt x="245597" y="3665"/>
                    <a:pt x="249996" y="3665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60919A67-91DC-4A6F-B0F6-019999BFECE5}"/>
                </a:ext>
              </a:extLst>
            </p:cNvPr>
            <p:cNvSpPr/>
            <p:nvPr/>
          </p:nvSpPr>
          <p:spPr>
            <a:xfrm>
              <a:off x="12042836" y="5236424"/>
              <a:ext cx="102484" cy="121745"/>
            </a:xfrm>
            <a:custGeom>
              <a:avLst/>
              <a:gdLst>
                <a:gd name="connsiteX0" fmla="*/ 54726 w 102484"/>
                <a:gd name="connsiteY0" fmla="*/ 36660 h 121745"/>
                <a:gd name="connsiteX1" fmla="*/ 52527 w 102484"/>
                <a:gd name="connsiteY1" fmla="*/ 87242 h 121745"/>
                <a:gd name="connsiteX2" fmla="*/ 77818 w 102484"/>
                <a:gd name="connsiteY2" fmla="*/ 105203 h 121745"/>
                <a:gd name="connsiteX3" fmla="*/ 99443 w 102484"/>
                <a:gd name="connsiteY3" fmla="*/ 104103 h 121745"/>
                <a:gd name="connsiteX4" fmla="*/ 99810 w 102484"/>
                <a:gd name="connsiteY4" fmla="*/ 104469 h 121745"/>
                <a:gd name="connsiteX5" fmla="*/ 96145 w 102484"/>
                <a:gd name="connsiteY5" fmla="*/ 119498 h 121745"/>
                <a:gd name="connsiteX6" fmla="*/ 69021 w 102484"/>
                <a:gd name="connsiteY6" fmla="*/ 117298 h 121745"/>
                <a:gd name="connsiteX7" fmla="*/ 45929 w 102484"/>
                <a:gd name="connsiteY7" fmla="*/ 118031 h 121745"/>
                <a:gd name="connsiteX8" fmla="*/ 23204 w 102484"/>
                <a:gd name="connsiteY8" fmla="*/ 111800 h 121745"/>
                <a:gd name="connsiteX9" fmla="*/ 29068 w 102484"/>
                <a:gd name="connsiteY9" fmla="*/ 83210 h 121745"/>
                <a:gd name="connsiteX10" fmla="*/ 40431 w 102484"/>
                <a:gd name="connsiteY10" fmla="*/ 73314 h 121745"/>
                <a:gd name="connsiteX11" fmla="*/ 21371 w 102484"/>
                <a:gd name="connsiteY11" fmla="*/ 54987 h 121745"/>
                <a:gd name="connsiteX12" fmla="*/ 7076 w 102484"/>
                <a:gd name="connsiteY12" fmla="*/ 22731 h 121745"/>
                <a:gd name="connsiteX13" fmla="*/ 10375 w 102484"/>
                <a:gd name="connsiteY13" fmla="*/ 12468 h 121745"/>
                <a:gd name="connsiteX14" fmla="*/ 23570 w 102484"/>
                <a:gd name="connsiteY14" fmla="*/ 739 h 121745"/>
                <a:gd name="connsiteX15" fmla="*/ 27602 w 102484"/>
                <a:gd name="connsiteY15" fmla="*/ 18699 h 121745"/>
                <a:gd name="connsiteX16" fmla="*/ 43363 w 102484"/>
                <a:gd name="connsiteY16" fmla="*/ 54254 h 121745"/>
                <a:gd name="connsiteX17" fmla="*/ 54726 w 102484"/>
                <a:gd name="connsiteY17" fmla="*/ 36660 h 12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484" h="121745">
                  <a:moveTo>
                    <a:pt x="54726" y="36660"/>
                  </a:moveTo>
                  <a:cubicBezTo>
                    <a:pt x="51060" y="53154"/>
                    <a:pt x="56559" y="70015"/>
                    <a:pt x="52527" y="87242"/>
                  </a:cubicBezTo>
                  <a:cubicBezTo>
                    <a:pt x="48495" y="103370"/>
                    <a:pt x="67555" y="102270"/>
                    <a:pt x="77818" y="105203"/>
                  </a:cubicBezTo>
                  <a:cubicBezTo>
                    <a:pt x="84415" y="107035"/>
                    <a:pt x="92113" y="104469"/>
                    <a:pt x="99443" y="104103"/>
                  </a:cubicBezTo>
                  <a:cubicBezTo>
                    <a:pt x="99443" y="104103"/>
                    <a:pt x="99810" y="104469"/>
                    <a:pt x="99810" y="104469"/>
                  </a:cubicBezTo>
                  <a:cubicBezTo>
                    <a:pt x="104575" y="111067"/>
                    <a:pt x="102742" y="115832"/>
                    <a:pt x="96145" y="119498"/>
                  </a:cubicBezTo>
                  <a:cubicBezTo>
                    <a:pt x="86981" y="120597"/>
                    <a:pt x="78551" y="124996"/>
                    <a:pt x="69021" y="117298"/>
                  </a:cubicBezTo>
                  <a:cubicBezTo>
                    <a:pt x="63889" y="112900"/>
                    <a:pt x="52893" y="113633"/>
                    <a:pt x="45929" y="118031"/>
                  </a:cubicBezTo>
                  <a:cubicBezTo>
                    <a:pt x="35666" y="124263"/>
                    <a:pt x="29068" y="117665"/>
                    <a:pt x="23204" y="111800"/>
                  </a:cubicBezTo>
                  <a:cubicBezTo>
                    <a:pt x="11474" y="99704"/>
                    <a:pt x="15506" y="89808"/>
                    <a:pt x="29068" y="83210"/>
                  </a:cubicBezTo>
                  <a:cubicBezTo>
                    <a:pt x="33833" y="80644"/>
                    <a:pt x="38232" y="80644"/>
                    <a:pt x="40431" y="73314"/>
                  </a:cubicBezTo>
                  <a:cubicBezTo>
                    <a:pt x="45929" y="53887"/>
                    <a:pt x="28702" y="57186"/>
                    <a:pt x="21371" y="54987"/>
                  </a:cubicBezTo>
                  <a:cubicBezTo>
                    <a:pt x="-2454" y="48022"/>
                    <a:pt x="-5020" y="43624"/>
                    <a:pt x="7076" y="22731"/>
                  </a:cubicBezTo>
                  <a:cubicBezTo>
                    <a:pt x="8909" y="19799"/>
                    <a:pt x="9275" y="15767"/>
                    <a:pt x="10375" y="12468"/>
                  </a:cubicBezTo>
                  <a:cubicBezTo>
                    <a:pt x="12574" y="5871"/>
                    <a:pt x="14407" y="-2560"/>
                    <a:pt x="23570" y="739"/>
                  </a:cubicBezTo>
                  <a:cubicBezTo>
                    <a:pt x="32367" y="3671"/>
                    <a:pt x="28702" y="12102"/>
                    <a:pt x="27602" y="18699"/>
                  </a:cubicBezTo>
                  <a:cubicBezTo>
                    <a:pt x="24303" y="34461"/>
                    <a:pt x="30534" y="45823"/>
                    <a:pt x="43363" y="54254"/>
                  </a:cubicBezTo>
                  <a:cubicBezTo>
                    <a:pt x="51060" y="49855"/>
                    <a:pt x="43363" y="36660"/>
                    <a:pt x="54726" y="3666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811EDCB1-CBF3-431A-AD74-94EEAB18EA5E}"/>
                </a:ext>
              </a:extLst>
            </p:cNvPr>
            <p:cNvSpPr/>
            <p:nvPr/>
          </p:nvSpPr>
          <p:spPr>
            <a:xfrm>
              <a:off x="12139347" y="5318168"/>
              <a:ext cx="112527" cy="53990"/>
            </a:xfrm>
            <a:custGeom>
              <a:avLst/>
              <a:gdLst>
                <a:gd name="connsiteX0" fmla="*/ 0 w 112527"/>
                <a:gd name="connsiteY0" fmla="*/ 37753 h 53990"/>
                <a:gd name="connsiteX1" fmla="*/ 3665 w 112527"/>
                <a:gd name="connsiteY1" fmla="*/ 22725 h 53990"/>
                <a:gd name="connsiteX2" fmla="*/ 41419 w 112527"/>
                <a:gd name="connsiteY2" fmla="*/ 9897 h 53990"/>
                <a:gd name="connsiteX3" fmla="*/ 101531 w 112527"/>
                <a:gd name="connsiteY3" fmla="*/ 366 h 53990"/>
                <a:gd name="connsiteX4" fmla="*/ 112527 w 112527"/>
                <a:gd name="connsiteY4" fmla="*/ 0 h 53990"/>
                <a:gd name="connsiteX5" fmla="*/ 92001 w 112527"/>
                <a:gd name="connsiteY5" fmla="*/ 11729 h 53990"/>
                <a:gd name="connsiteX6" fmla="*/ 88702 w 112527"/>
                <a:gd name="connsiteY6" fmla="*/ 12462 h 53990"/>
                <a:gd name="connsiteX7" fmla="*/ 66343 w 112527"/>
                <a:gd name="connsiteY7" fmla="*/ 30789 h 53990"/>
                <a:gd name="connsiteX8" fmla="*/ 41419 w 112527"/>
                <a:gd name="connsiteY8" fmla="*/ 46917 h 53990"/>
                <a:gd name="connsiteX9" fmla="*/ 11363 w 112527"/>
                <a:gd name="connsiteY9" fmla="*/ 44351 h 53990"/>
                <a:gd name="connsiteX10" fmla="*/ 4398 w 112527"/>
                <a:gd name="connsiteY10" fmla="*/ 45451 h 53990"/>
                <a:gd name="connsiteX11" fmla="*/ 0 w 112527"/>
                <a:gd name="connsiteY11" fmla="*/ 37753 h 5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527" h="53990">
                  <a:moveTo>
                    <a:pt x="0" y="37753"/>
                  </a:moveTo>
                  <a:cubicBezTo>
                    <a:pt x="1100" y="32622"/>
                    <a:pt x="2566" y="27857"/>
                    <a:pt x="3665" y="22725"/>
                  </a:cubicBezTo>
                  <a:cubicBezTo>
                    <a:pt x="13562" y="10263"/>
                    <a:pt x="25291" y="8064"/>
                    <a:pt x="41419" y="9897"/>
                  </a:cubicBezTo>
                  <a:cubicBezTo>
                    <a:pt x="61579" y="12096"/>
                    <a:pt x="81005" y="733"/>
                    <a:pt x="101531" y="366"/>
                  </a:cubicBezTo>
                  <a:cubicBezTo>
                    <a:pt x="105197" y="366"/>
                    <a:pt x="108862" y="0"/>
                    <a:pt x="112527" y="0"/>
                  </a:cubicBezTo>
                  <a:cubicBezTo>
                    <a:pt x="106296" y="5132"/>
                    <a:pt x="108862" y="25658"/>
                    <a:pt x="92001" y="11729"/>
                  </a:cubicBezTo>
                  <a:cubicBezTo>
                    <a:pt x="91268" y="11363"/>
                    <a:pt x="88702" y="11729"/>
                    <a:pt x="88702" y="12462"/>
                  </a:cubicBezTo>
                  <a:cubicBezTo>
                    <a:pt x="85770" y="24558"/>
                    <a:pt x="72575" y="24192"/>
                    <a:pt x="66343" y="30789"/>
                  </a:cubicBezTo>
                  <a:cubicBezTo>
                    <a:pt x="59013" y="38487"/>
                    <a:pt x="52782" y="45817"/>
                    <a:pt x="41419" y="46917"/>
                  </a:cubicBezTo>
                  <a:cubicBezTo>
                    <a:pt x="31156" y="48016"/>
                    <a:pt x="19793" y="63778"/>
                    <a:pt x="11363" y="44351"/>
                  </a:cubicBezTo>
                  <a:cubicBezTo>
                    <a:pt x="10996" y="43985"/>
                    <a:pt x="6598" y="45084"/>
                    <a:pt x="4398" y="45451"/>
                  </a:cubicBezTo>
                  <a:cubicBezTo>
                    <a:pt x="3299" y="42152"/>
                    <a:pt x="2932" y="39220"/>
                    <a:pt x="0" y="37753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A2592D3-F63A-4946-8856-B575A5FE2EE8}"/>
                </a:ext>
              </a:extLst>
            </p:cNvPr>
            <p:cNvSpPr/>
            <p:nvPr/>
          </p:nvSpPr>
          <p:spPr>
            <a:xfrm>
              <a:off x="11675846" y="4619462"/>
              <a:ext cx="108770" cy="66383"/>
            </a:xfrm>
            <a:custGeom>
              <a:avLst/>
              <a:gdLst>
                <a:gd name="connsiteX0" fmla="*/ 1663 w 108770"/>
                <a:gd name="connsiteY0" fmla="*/ 15111 h 66383"/>
                <a:gd name="connsiteX1" fmla="*/ 8260 w 108770"/>
                <a:gd name="connsiteY1" fmla="*/ 17677 h 66383"/>
                <a:gd name="connsiteX2" fmla="*/ 58110 w 108770"/>
                <a:gd name="connsiteY2" fmla="*/ 83 h 66383"/>
                <a:gd name="connsiteX3" fmla="*/ 77903 w 108770"/>
                <a:gd name="connsiteY3" fmla="*/ 20243 h 66383"/>
                <a:gd name="connsiteX4" fmla="*/ 103194 w 108770"/>
                <a:gd name="connsiteY4" fmla="*/ 34171 h 66383"/>
                <a:gd name="connsiteX5" fmla="*/ 106859 w 108770"/>
                <a:gd name="connsiteY5" fmla="*/ 45534 h 66383"/>
                <a:gd name="connsiteX6" fmla="*/ 86333 w 108770"/>
                <a:gd name="connsiteY6" fmla="*/ 60196 h 66383"/>
                <a:gd name="connsiteX7" fmla="*/ 65074 w 108770"/>
                <a:gd name="connsiteY7" fmla="*/ 63861 h 66383"/>
                <a:gd name="connsiteX8" fmla="*/ 52611 w 108770"/>
                <a:gd name="connsiteY8" fmla="*/ 64228 h 66383"/>
                <a:gd name="connsiteX9" fmla="*/ 38683 w 108770"/>
                <a:gd name="connsiteY9" fmla="*/ 56164 h 66383"/>
                <a:gd name="connsiteX10" fmla="*/ 26954 w 108770"/>
                <a:gd name="connsiteY10" fmla="*/ 38936 h 66383"/>
                <a:gd name="connsiteX11" fmla="*/ 10093 w 108770"/>
                <a:gd name="connsiteY11" fmla="*/ 29773 h 66383"/>
                <a:gd name="connsiteX12" fmla="*/ 1663 w 108770"/>
                <a:gd name="connsiteY12" fmla="*/ 15111 h 66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770" h="66383">
                  <a:moveTo>
                    <a:pt x="1663" y="15111"/>
                  </a:moveTo>
                  <a:cubicBezTo>
                    <a:pt x="3862" y="15844"/>
                    <a:pt x="7527" y="18044"/>
                    <a:pt x="8260" y="17677"/>
                  </a:cubicBezTo>
                  <a:cubicBezTo>
                    <a:pt x="21822" y="3016"/>
                    <a:pt x="43448" y="11080"/>
                    <a:pt x="58110" y="83"/>
                  </a:cubicBezTo>
                  <a:cubicBezTo>
                    <a:pt x="72405" y="-1383"/>
                    <a:pt x="66540" y="16944"/>
                    <a:pt x="77903" y="20243"/>
                  </a:cubicBezTo>
                  <a:cubicBezTo>
                    <a:pt x="87066" y="22809"/>
                    <a:pt x="94763" y="29406"/>
                    <a:pt x="103194" y="34171"/>
                  </a:cubicBezTo>
                  <a:cubicBezTo>
                    <a:pt x="107226" y="37104"/>
                    <a:pt x="111258" y="39669"/>
                    <a:pt x="106859" y="45534"/>
                  </a:cubicBezTo>
                  <a:cubicBezTo>
                    <a:pt x="104660" y="56530"/>
                    <a:pt x="99162" y="62395"/>
                    <a:pt x="86333" y="60196"/>
                  </a:cubicBezTo>
                  <a:cubicBezTo>
                    <a:pt x="79369" y="59096"/>
                    <a:pt x="71672" y="58730"/>
                    <a:pt x="65074" y="63861"/>
                  </a:cubicBezTo>
                  <a:cubicBezTo>
                    <a:pt x="61042" y="66793"/>
                    <a:pt x="57010" y="61662"/>
                    <a:pt x="52611" y="64228"/>
                  </a:cubicBezTo>
                  <a:cubicBezTo>
                    <a:pt x="43448" y="69726"/>
                    <a:pt x="40149" y="63861"/>
                    <a:pt x="38683" y="56164"/>
                  </a:cubicBezTo>
                  <a:cubicBezTo>
                    <a:pt x="36850" y="48833"/>
                    <a:pt x="35384" y="41502"/>
                    <a:pt x="26954" y="38936"/>
                  </a:cubicBezTo>
                  <a:cubicBezTo>
                    <a:pt x="20723" y="37104"/>
                    <a:pt x="15591" y="33438"/>
                    <a:pt x="10093" y="29773"/>
                  </a:cubicBezTo>
                  <a:cubicBezTo>
                    <a:pt x="5695" y="25374"/>
                    <a:pt x="-3835" y="24641"/>
                    <a:pt x="1663" y="15111"/>
                  </a:cubicBezTo>
                  <a:close/>
                </a:path>
              </a:pathLst>
            </a:custGeom>
            <a:solidFill>
              <a:srgbClr val="8C69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B45D4551-3BAD-46FC-9C54-8115C2D31BC8}"/>
                </a:ext>
              </a:extLst>
            </p:cNvPr>
            <p:cNvSpPr/>
            <p:nvPr/>
          </p:nvSpPr>
          <p:spPr>
            <a:xfrm>
              <a:off x="11700208" y="4653540"/>
              <a:ext cx="78299" cy="63871"/>
            </a:xfrm>
            <a:custGeom>
              <a:avLst/>
              <a:gdLst>
                <a:gd name="connsiteX0" fmla="*/ 4058 w 78299"/>
                <a:gd name="connsiteY0" fmla="*/ 94 h 63871"/>
                <a:gd name="connsiteX1" fmla="*/ 15421 w 78299"/>
                <a:gd name="connsiteY1" fmla="*/ 7791 h 63871"/>
                <a:gd name="connsiteX2" fmla="*/ 40345 w 78299"/>
                <a:gd name="connsiteY2" fmla="*/ 29417 h 63871"/>
                <a:gd name="connsiteX3" fmla="*/ 26783 w 78299"/>
                <a:gd name="connsiteY3" fmla="*/ 34915 h 63871"/>
                <a:gd name="connsiteX4" fmla="*/ 70035 w 78299"/>
                <a:gd name="connsiteY4" fmla="*/ 52875 h 63871"/>
                <a:gd name="connsiteX5" fmla="*/ 78099 w 78299"/>
                <a:gd name="connsiteY5" fmla="*/ 53242 h 63871"/>
                <a:gd name="connsiteX6" fmla="*/ 70401 w 78299"/>
                <a:gd name="connsiteY6" fmla="*/ 63871 h 63871"/>
                <a:gd name="connsiteX7" fmla="*/ 20919 w 78299"/>
                <a:gd name="connsiteY7" fmla="*/ 40046 h 63871"/>
                <a:gd name="connsiteX8" fmla="*/ 10289 w 78299"/>
                <a:gd name="connsiteY8" fmla="*/ 30150 h 63871"/>
                <a:gd name="connsiteX9" fmla="*/ 4058 w 78299"/>
                <a:gd name="connsiteY9" fmla="*/ 94 h 6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299" h="63871">
                  <a:moveTo>
                    <a:pt x="4058" y="94"/>
                  </a:moveTo>
                  <a:cubicBezTo>
                    <a:pt x="9922" y="-639"/>
                    <a:pt x="12855" y="3026"/>
                    <a:pt x="15421" y="7791"/>
                  </a:cubicBezTo>
                  <a:cubicBezTo>
                    <a:pt x="21652" y="19520"/>
                    <a:pt x="29349" y="26118"/>
                    <a:pt x="40345" y="29417"/>
                  </a:cubicBezTo>
                  <a:cubicBezTo>
                    <a:pt x="39246" y="35281"/>
                    <a:pt x="33381" y="31616"/>
                    <a:pt x="26783" y="34915"/>
                  </a:cubicBezTo>
                  <a:cubicBezTo>
                    <a:pt x="43278" y="41879"/>
                    <a:pt x="56840" y="47377"/>
                    <a:pt x="70035" y="52875"/>
                  </a:cubicBezTo>
                  <a:cubicBezTo>
                    <a:pt x="72967" y="50676"/>
                    <a:pt x="75533" y="51042"/>
                    <a:pt x="78099" y="53242"/>
                  </a:cubicBezTo>
                  <a:cubicBezTo>
                    <a:pt x="79931" y="59839"/>
                    <a:pt x="68569" y="56907"/>
                    <a:pt x="70401" y="63871"/>
                  </a:cubicBezTo>
                  <a:cubicBezTo>
                    <a:pt x="52074" y="59473"/>
                    <a:pt x="34847" y="52875"/>
                    <a:pt x="20919" y="40046"/>
                  </a:cubicBezTo>
                  <a:cubicBezTo>
                    <a:pt x="17253" y="36748"/>
                    <a:pt x="13954" y="33449"/>
                    <a:pt x="10289" y="30150"/>
                  </a:cubicBezTo>
                  <a:cubicBezTo>
                    <a:pt x="6624" y="20253"/>
                    <a:pt x="-6572" y="12923"/>
                    <a:pt x="4058" y="94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AF3EB9A-470E-4DBF-BD73-BBE1EC069D87}"/>
                </a:ext>
              </a:extLst>
            </p:cNvPr>
            <p:cNvSpPr/>
            <p:nvPr/>
          </p:nvSpPr>
          <p:spPr>
            <a:xfrm>
              <a:off x="11778673" y="4630175"/>
              <a:ext cx="37020" cy="39230"/>
            </a:xfrm>
            <a:custGeom>
              <a:avLst/>
              <a:gdLst>
                <a:gd name="connsiteX0" fmla="*/ 3665 w 37020"/>
                <a:gd name="connsiteY0" fmla="*/ 34455 h 39230"/>
                <a:gd name="connsiteX1" fmla="*/ 0 w 37020"/>
                <a:gd name="connsiteY1" fmla="*/ 23092 h 39230"/>
                <a:gd name="connsiteX2" fmla="*/ 3665 w 37020"/>
                <a:gd name="connsiteY2" fmla="*/ 13928 h 39230"/>
                <a:gd name="connsiteX3" fmla="*/ 10630 w 37020"/>
                <a:gd name="connsiteY3" fmla="*/ 0 h 39230"/>
                <a:gd name="connsiteX4" fmla="*/ 30423 w 37020"/>
                <a:gd name="connsiteY4" fmla="*/ 14662 h 39230"/>
                <a:gd name="connsiteX5" fmla="*/ 37020 w 37020"/>
                <a:gd name="connsiteY5" fmla="*/ 19793 h 39230"/>
                <a:gd name="connsiteX6" fmla="*/ 32988 w 37020"/>
                <a:gd name="connsiteY6" fmla="*/ 25658 h 39230"/>
                <a:gd name="connsiteX7" fmla="*/ 13562 w 37020"/>
                <a:gd name="connsiteY7" fmla="*/ 34455 h 39230"/>
                <a:gd name="connsiteX8" fmla="*/ 3665 w 37020"/>
                <a:gd name="connsiteY8" fmla="*/ 34455 h 3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20" h="39230">
                  <a:moveTo>
                    <a:pt x="3665" y="34455"/>
                  </a:moveTo>
                  <a:cubicBezTo>
                    <a:pt x="2566" y="30789"/>
                    <a:pt x="1100" y="27124"/>
                    <a:pt x="0" y="23092"/>
                  </a:cubicBezTo>
                  <a:cubicBezTo>
                    <a:pt x="7331" y="22359"/>
                    <a:pt x="4032" y="17594"/>
                    <a:pt x="3665" y="13928"/>
                  </a:cubicBezTo>
                  <a:cubicBezTo>
                    <a:pt x="2932" y="7697"/>
                    <a:pt x="2932" y="1833"/>
                    <a:pt x="10630" y="0"/>
                  </a:cubicBezTo>
                  <a:cubicBezTo>
                    <a:pt x="10630" y="13562"/>
                    <a:pt x="23458" y="10996"/>
                    <a:pt x="30423" y="14662"/>
                  </a:cubicBezTo>
                  <a:cubicBezTo>
                    <a:pt x="33355" y="16128"/>
                    <a:pt x="37020" y="14662"/>
                    <a:pt x="37020" y="19793"/>
                  </a:cubicBezTo>
                  <a:cubicBezTo>
                    <a:pt x="35554" y="21626"/>
                    <a:pt x="32988" y="23825"/>
                    <a:pt x="32988" y="25658"/>
                  </a:cubicBezTo>
                  <a:cubicBezTo>
                    <a:pt x="32622" y="42518"/>
                    <a:pt x="24192" y="41419"/>
                    <a:pt x="13562" y="34455"/>
                  </a:cubicBezTo>
                  <a:cubicBezTo>
                    <a:pt x="9897" y="31889"/>
                    <a:pt x="6964" y="32988"/>
                    <a:pt x="3665" y="34455"/>
                  </a:cubicBezTo>
                  <a:close/>
                </a:path>
              </a:pathLst>
            </a:custGeom>
            <a:solidFill>
              <a:srgbClr val="AE93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FF343ED6-A0AC-42AC-9C3A-AF4C14ECB8C9}"/>
                </a:ext>
              </a:extLst>
            </p:cNvPr>
            <p:cNvSpPr/>
            <p:nvPr/>
          </p:nvSpPr>
          <p:spPr>
            <a:xfrm>
              <a:off x="11775556" y="4717411"/>
              <a:ext cx="51876" cy="22358"/>
            </a:xfrm>
            <a:custGeom>
              <a:avLst/>
              <a:gdLst>
                <a:gd name="connsiteX0" fmla="*/ 43803 w 51876"/>
                <a:gd name="connsiteY0" fmla="*/ 7697 h 22358"/>
                <a:gd name="connsiteX1" fmla="*/ 45635 w 51876"/>
                <a:gd name="connsiteY1" fmla="*/ 20526 h 22358"/>
                <a:gd name="connsiteX2" fmla="*/ 29141 w 51876"/>
                <a:gd name="connsiteY2" fmla="*/ 22359 h 22358"/>
                <a:gd name="connsiteX3" fmla="*/ 29141 w 51876"/>
                <a:gd name="connsiteY3" fmla="*/ 22359 h 22358"/>
                <a:gd name="connsiteX4" fmla="*/ 10081 w 51876"/>
                <a:gd name="connsiteY4" fmla="*/ 17227 h 22358"/>
                <a:gd name="connsiteX5" fmla="*/ 2750 w 51876"/>
                <a:gd name="connsiteY5" fmla="*/ 0 h 22358"/>
                <a:gd name="connsiteX6" fmla="*/ 30974 w 51876"/>
                <a:gd name="connsiteY6" fmla="*/ 11363 h 22358"/>
                <a:gd name="connsiteX7" fmla="*/ 43803 w 51876"/>
                <a:gd name="connsiteY7" fmla="*/ 7697 h 2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76" h="22358">
                  <a:moveTo>
                    <a:pt x="43803" y="7697"/>
                  </a:moveTo>
                  <a:cubicBezTo>
                    <a:pt x="55898" y="10630"/>
                    <a:pt x="52600" y="16494"/>
                    <a:pt x="45635" y="20526"/>
                  </a:cubicBezTo>
                  <a:cubicBezTo>
                    <a:pt x="41237" y="23092"/>
                    <a:pt x="34639" y="21992"/>
                    <a:pt x="29141" y="22359"/>
                  </a:cubicBezTo>
                  <a:lnTo>
                    <a:pt x="29141" y="22359"/>
                  </a:lnTo>
                  <a:cubicBezTo>
                    <a:pt x="23276" y="18693"/>
                    <a:pt x="16312" y="19060"/>
                    <a:pt x="10081" y="17227"/>
                  </a:cubicBezTo>
                  <a:cubicBezTo>
                    <a:pt x="-549" y="14295"/>
                    <a:pt x="-2381" y="8797"/>
                    <a:pt x="2750" y="0"/>
                  </a:cubicBezTo>
                  <a:cubicBezTo>
                    <a:pt x="13013" y="1833"/>
                    <a:pt x="24010" y="2932"/>
                    <a:pt x="30974" y="11363"/>
                  </a:cubicBezTo>
                  <a:cubicBezTo>
                    <a:pt x="39771" y="22725"/>
                    <a:pt x="40870" y="12829"/>
                    <a:pt x="43803" y="7697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4A10117-7BAC-49A6-BDA5-7818505068D8}"/>
                </a:ext>
              </a:extLst>
            </p:cNvPr>
            <p:cNvSpPr/>
            <p:nvPr/>
          </p:nvSpPr>
          <p:spPr>
            <a:xfrm>
              <a:off x="11768386" y="4687310"/>
              <a:ext cx="21396" cy="19105"/>
            </a:xfrm>
            <a:custGeom>
              <a:avLst/>
              <a:gdLst>
                <a:gd name="connsiteX0" fmla="*/ 10654 w 21396"/>
                <a:gd name="connsiteY0" fmla="*/ 19105 h 19105"/>
                <a:gd name="connsiteX1" fmla="*/ 2590 w 21396"/>
                <a:gd name="connsiteY1" fmla="*/ 18739 h 19105"/>
                <a:gd name="connsiteX2" fmla="*/ 6255 w 21396"/>
                <a:gd name="connsiteY2" fmla="*/ 412 h 19105"/>
                <a:gd name="connsiteX3" fmla="*/ 20550 w 21396"/>
                <a:gd name="connsiteY3" fmla="*/ 6276 h 19105"/>
                <a:gd name="connsiteX4" fmla="*/ 10654 w 21396"/>
                <a:gd name="connsiteY4" fmla="*/ 19105 h 1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6" h="19105">
                  <a:moveTo>
                    <a:pt x="10654" y="19105"/>
                  </a:moveTo>
                  <a:cubicBezTo>
                    <a:pt x="8088" y="19105"/>
                    <a:pt x="5156" y="18739"/>
                    <a:pt x="2590" y="18739"/>
                  </a:cubicBezTo>
                  <a:cubicBezTo>
                    <a:pt x="4056" y="12507"/>
                    <a:pt x="-6207" y="3710"/>
                    <a:pt x="6255" y="412"/>
                  </a:cubicBezTo>
                  <a:cubicBezTo>
                    <a:pt x="11753" y="-1055"/>
                    <a:pt x="18717" y="1511"/>
                    <a:pt x="20550" y="6276"/>
                  </a:cubicBezTo>
                  <a:cubicBezTo>
                    <a:pt x="24215" y="14707"/>
                    <a:pt x="15052" y="15440"/>
                    <a:pt x="10654" y="19105"/>
                  </a:cubicBezTo>
                  <a:close/>
                </a:path>
              </a:pathLst>
            </a:custGeom>
            <a:solidFill>
              <a:srgbClr val="B49A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6A2892CB-2B8E-42A0-91F9-717B89DBAFD0}"/>
                </a:ext>
              </a:extLst>
            </p:cNvPr>
            <p:cNvSpPr/>
            <p:nvPr/>
          </p:nvSpPr>
          <p:spPr>
            <a:xfrm>
              <a:off x="11768396" y="4717411"/>
              <a:ext cx="36301" cy="22642"/>
            </a:xfrm>
            <a:custGeom>
              <a:avLst/>
              <a:gdLst>
                <a:gd name="connsiteX0" fmla="*/ 9911 w 36301"/>
                <a:gd name="connsiteY0" fmla="*/ 0 h 22642"/>
                <a:gd name="connsiteX1" fmla="*/ 22007 w 36301"/>
                <a:gd name="connsiteY1" fmla="*/ 15761 h 22642"/>
                <a:gd name="connsiteX2" fmla="*/ 36302 w 36301"/>
                <a:gd name="connsiteY2" fmla="*/ 22359 h 22642"/>
                <a:gd name="connsiteX3" fmla="*/ 9178 w 36301"/>
                <a:gd name="connsiteY3" fmla="*/ 17594 h 22642"/>
                <a:gd name="connsiteX4" fmla="*/ 2214 w 36301"/>
                <a:gd name="connsiteY4" fmla="*/ 0 h 22642"/>
                <a:gd name="connsiteX5" fmla="*/ 9911 w 36301"/>
                <a:gd name="connsiteY5" fmla="*/ 0 h 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01" h="22642">
                  <a:moveTo>
                    <a:pt x="9911" y="0"/>
                  </a:moveTo>
                  <a:cubicBezTo>
                    <a:pt x="9178" y="8797"/>
                    <a:pt x="11744" y="14662"/>
                    <a:pt x="22007" y="15761"/>
                  </a:cubicBezTo>
                  <a:cubicBezTo>
                    <a:pt x="26772" y="16128"/>
                    <a:pt x="33003" y="17227"/>
                    <a:pt x="36302" y="22359"/>
                  </a:cubicBezTo>
                  <a:cubicBezTo>
                    <a:pt x="26772" y="23459"/>
                    <a:pt x="17975" y="21259"/>
                    <a:pt x="9178" y="17594"/>
                  </a:cubicBezTo>
                  <a:cubicBezTo>
                    <a:pt x="1480" y="14295"/>
                    <a:pt x="-2918" y="8797"/>
                    <a:pt x="2214" y="0"/>
                  </a:cubicBezTo>
                  <a:cubicBezTo>
                    <a:pt x="5146" y="0"/>
                    <a:pt x="7345" y="0"/>
                    <a:pt x="9911" y="0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224E347C-6CFD-4B51-BD66-8B6D1D2A8747}"/>
                </a:ext>
              </a:extLst>
            </p:cNvPr>
            <p:cNvSpPr/>
            <p:nvPr/>
          </p:nvSpPr>
          <p:spPr>
            <a:xfrm>
              <a:off x="11902544" y="4675626"/>
              <a:ext cx="10163" cy="20651"/>
            </a:xfrm>
            <a:custGeom>
              <a:avLst/>
              <a:gdLst>
                <a:gd name="connsiteX0" fmla="*/ 386 w 10163"/>
                <a:gd name="connsiteY0" fmla="*/ 19427 h 20651"/>
                <a:gd name="connsiteX1" fmla="*/ 386 w 10163"/>
                <a:gd name="connsiteY1" fmla="*/ 0 h 20651"/>
                <a:gd name="connsiteX2" fmla="*/ 8816 w 10163"/>
                <a:gd name="connsiteY2" fmla="*/ 13195 h 20651"/>
                <a:gd name="connsiteX3" fmla="*/ 386 w 10163"/>
                <a:gd name="connsiteY3" fmla="*/ 19427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3" h="20651">
                  <a:moveTo>
                    <a:pt x="386" y="19427"/>
                  </a:moveTo>
                  <a:cubicBezTo>
                    <a:pt x="4051" y="12829"/>
                    <a:pt x="-1447" y="6598"/>
                    <a:pt x="386" y="0"/>
                  </a:cubicBezTo>
                  <a:cubicBezTo>
                    <a:pt x="6250" y="2566"/>
                    <a:pt x="6617" y="8430"/>
                    <a:pt x="8816" y="13195"/>
                  </a:cubicBezTo>
                  <a:cubicBezTo>
                    <a:pt x="13947" y="26757"/>
                    <a:pt x="2951" y="17227"/>
                    <a:pt x="386" y="19427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86FC843B-0E11-4B57-8AE3-62C490CE79CD}"/>
                </a:ext>
              </a:extLst>
            </p:cNvPr>
            <p:cNvSpPr/>
            <p:nvPr/>
          </p:nvSpPr>
          <p:spPr>
            <a:xfrm>
              <a:off x="11009675" y="4825540"/>
              <a:ext cx="683355" cy="529078"/>
            </a:xfrm>
            <a:custGeom>
              <a:avLst/>
              <a:gdLst>
                <a:gd name="connsiteX0" fmla="*/ 388897 w 683355"/>
                <a:gd name="connsiteY0" fmla="*/ 0 h 529078"/>
                <a:gd name="connsiteX1" fmla="*/ 416754 w 683355"/>
                <a:gd name="connsiteY1" fmla="*/ 4398 h 529078"/>
                <a:gd name="connsiteX2" fmla="*/ 433982 w 683355"/>
                <a:gd name="connsiteY2" fmla="*/ 16494 h 529078"/>
                <a:gd name="connsiteX3" fmla="*/ 429217 w 683355"/>
                <a:gd name="connsiteY3" fmla="*/ 30789 h 529078"/>
                <a:gd name="connsiteX4" fmla="*/ 424818 w 683355"/>
                <a:gd name="connsiteY4" fmla="*/ 57913 h 529078"/>
                <a:gd name="connsiteX5" fmla="*/ 424452 w 683355"/>
                <a:gd name="connsiteY5" fmla="*/ 71842 h 529078"/>
                <a:gd name="connsiteX6" fmla="*/ 417854 w 683355"/>
                <a:gd name="connsiteY6" fmla="*/ 100065 h 529078"/>
                <a:gd name="connsiteX7" fmla="*/ 404292 w 683355"/>
                <a:gd name="connsiteY7" fmla="*/ 130121 h 529078"/>
                <a:gd name="connsiteX8" fmla="*/ 396228 w 683355"/>
                <a:gd name="connsiteY8" fmla="*/ 127555 h 529078"/>
                <a:gd name="connsiteX9" fmla="*/ 396595 w 683355"/>
                <a:gd name="connsiteY9" fmla="*/ 108862 h 529078"/>
                <a:gd name="connsiteX10" fmla="*/ 398428 w 683355"/>
                <a:gd name="connsiteY10" fmla="*/ 83571 h 529078"/>
                <a:gd name="connsiteX11" fmla="*/ 383766 w 683355"/>
                <a:gd name="connsiteY11" fmla="*/ 62678 h 529078"/>
                <a:gd name="connsiteX12" fmla="*/ 373503 w 683355"/>
                <a:gd name="connsiteY12" fmla="*/ 60112 h 529078"/>
                <a:gd name="connsiteX13" fmla="*/ 367272 w 683355"/>
                <a:gd name="connsiteY13" fmla="*/ 65977 h 529078"/>
                <a:gd name="connsiteX14" fmla="*/ 364706 w 683355"/>
                <a:gd name="connsiteY14" fmla="*/ 90535 h 529078"/>
                <a:gd name="connsiteX15" fmla="*/ 373503 w 683355"/>
                <a:gd name="connsiteY15" fmla="*/ 92368 h 529078"/>
                <a:gd name="connsiteX16" fmla="*/ 387065 w 683355"/>
                <a:gd name="connsiteY16" fmla="*/ 90902 h 529078"/>
                <a:gd name="connsiteX17" fmla="*/ 384866 w 683355"/>
                <a:gd name="connsiteY17" fmla="*/ 105930 h 529078"/>
                <a:gd name="connsiteX18" fmla="*/ 381200 w 683355"/>
                <a:gd name="connsiteY18" fmla="*/ 146615 h 529078"/>
                <a:gd name="connsiteX19" fmla="*/ 396228 w 683355"/>
                <a:gd name="connsiteY19" fmla="*/ 147349 h 529078"/>
                <a:gd name="connsiteX20" fmla="*/ 411623 w 683355"/>
                <a:gd name="connsiteY20" fmla="*/ 140018 h 529078"/>
                <a:gd name="connsiteX21" fmla="*/ 415288 w 683355"/>
                <a:gd name="connsiteY21" fmla="*/ 165675 h 529078"/>
                <a:gd name="connsiteX22" fmla="*/ 409057 w 683355"/>
                <a:gd name="connsiteY22" fmla="*/ 175205 h 529078"/>
                <a:gd name="connsiteX23" fmla="*/ 378634 w 683355"/>
                <a:gd name="connsiteY23" fmla="*/ 178871 h 529078"/>
                <a:gd name="connsiteX24" fmla="*/ 354809 w 683355"/>
                <a:gd name="connsiteY24" fmla="*/ 171174 h 529078"/>
                <a:gd name="connsiteX25" fmla="*/ 355909 w 683355"/>
                <a:gd name="connsiteY25" fmla="*/ 185835 h 529078"/>
                <a:gd name="connsiteX26" fmla="*/ 382666 w 683355"/>
                <a:gd name="connsiteY26" fmla="*/ 205995 h 529078"/>
                <a:gd name="connsiteX27" fmla="*/ 389997 w 683355"/>
                <a:gd name="connsiteY27" fmla="*/ 207827 h 529078"/>
                <a:gd name="connsiteX28" fmla="*/ 420786 w 683355"/>
                <a:gd name="connsiteY28" fmla="*/ 192799 h 529078"/>
                <a:gd name="connsiteX29" fmla="*/ 434715 w 683355"/>
                <a:gd name="connsiteY29" fmla="*/ 233485 h 529078"/>
                <a:gd name="connsiteX30" fmla="*/ 413822 w 683355"/>
                <a:gd name="connsiteY30" fmla="*/ 261709 h 529078"/>
                <a:gd name="connsiteX31" fmla="*/ 405025 w 683355"/>
                <a:gd name="connsiteY31" fmla="*/ 283701 h 529078"/>
                <a:gd name="connsiteX32" fmla="*/ 413822 w 683355"/>
                <a:gd name="connsiteY32" fmla="*/ 336482 h 529078"/>
                <a:gd name="connsiteX33" fmla="*/ 411623 w 683355"/>
                <a:gd name="connsiteY33" fmla="*/ 349311 h 529078"/>
                <a:gd name="connsiteX34" fmla="*/ 418221 w 683355"/>
                <a:gd name="connsiteY34" fmla="*/ 369837 h 529078"/>
                <a:gd name="connsiteX35" fmla="*/ 426651 w 683355"/>
                <a:gd name="connsiteY35" fmla="*/ 368371 h 529078"/>
                <a:gd name="connsiteX36" fmla="*/ 432516 w 683355"/>
                <a:gd name="connsiteY36" fmla="*/ 344180 h 529078"/>
                <a:gd name="connsiteX37" fmla="*/ 425918 w 683355"/>
                <a:gd name="connsiteY37" fmla="*/ 295797 h 529078"/>
                <a:gd name="connsiteX38" fmla="*/ 438380 w 683355"/>
                <a:gd name="connsiteY38" fmla="*/ 276004 h 529078"/>
                <a:gd name="connsiteX39" fmla="*/ 449376 w 683355"/>
                <a:gd name="connsiteY39" fmla="*/ 238617 h 529078"/>
                <a:gd name="connsiteX40" fmla="*/ 459639 w 683355"/>
                <a:gd name="connsiteY40" fmla="*/ 259143 h 529078"/>
                <a:gd name="connsiteX41" fmla="*/ 471369 w 683355"/>
                <a:gd name="connsiteY41" fmla="*/ 270139 h 529078"/>
                <a:gd name="connsiteX42" fmla="*/ 474301 w 683355"/>
                <a:gd name="connsiteY42" fmla="*/ 290299 h 529078"/>
                <a:gd name="connsiteX43" fmla="*/ 471735 w 683355"/>
                <a:gd name="connsiteY43" fmla="*/ 304227 h 529078"/>
                <a:gd name="connsiteX44" fmla="*/ 472102 w 683355"/>
                <a:gd name="connsiteY44" fmla="*/ 329152 h 529078"/>
                <a:gd name="connsiteX45" fmla="*/ 472468 w 683355"/>
                <a:gd name="connsiteY45" fmla="*/ 367272 h 529078"/>
                <a:gd name="connsiteX46" fmla="*/ 486763 w 683355"/>
                <a:gd name="connsiteY46" fmla="*/ 408691 h 529078"/>
                <a:gd name="connsiteX47" fmla="*/ 528915 w 683355"/>
                <a:gd name="connsiteY47" fmla="*/ 442046 h 529078"/>
                <a:gd name="connsiteX48" fmla="*/ 532214 w 683355"/>
                <a:gd name="connsiteY48" fmla="*/ 441313 h 529078"/>
                <a:gd name="connsiteX49" fmla="*/ 576199 w 683355"/>
                <a:gd name="connsiteY49" fmla="*/ 451209 h 529078"/>
                <a:gd name="connsiteX50" fmla="*/ 590494 w 683355"/>
                <a:gd name="connsiteY50" fmla="*/ 449376 h 529078"/>
                <a:gd name="connsiteX51" fmla="*/ 611387 w 683355"/>
                <a:gd name="connsiteY51" fmla="*/ 454141 h 529078"/>
                <a:gd name="connsiteX52" fmla="*/ 637411 w 683355"/>
                <a:gd name="connsiteY52" fmla="*/ 455607 h 529078"/>
                <a:gd name="connsiteX53" fmla="*/ 675164 w 683355"/>
                <a:gd name="connsiteY53" fmla="*/ 425185 h 529078"/>
                <a:gd name="connsiteX54" fmla="*/ 680296 w 683355"/>
                <a:gd name="connsiteY54" fmla="*/ 446078 h 529078"/>
                <a:gd name="connsiteX55" fmla="*/ 678463 w 683355"/>
                <a:gd name="connsiteY55" fmla="*/ 483465 h 529078"/>
                <a:gd name="connsiteX56" fmla="*/ 682128 w 683355"/>
                <a:gd name="connsiteY56" fmla="*/ 508756 h 529078"/>
                <a:gd name="connsiteX57" fmla="*/ 678463 w 683355"/>
                <a:gd name="connsiteY57" fmla="*/ 516086 h 529078"/>
                <a:gd name="connsiteX58" fmla="*/ 623116 w 683355"/>
                <a:gd name="connsiteY58" fmla="*/ 512421 h 529078"/>
                <a:gd name="connsiteX59" fmla="*/ 613952 w 683355"/>
                <a:gd name="connsiteY59" fmla="*/ 509855 h 529078"/>
                <a:gd name="connsiteX60" fmla="*/ 588295 w 683355"/>
                <a:gd name="connsiteY60" fmla="*/ 519385 h 529078"/>
                <a:gd name="connsiteX61" fmla="*/ 542844 w 683355"/>
                <a:gd name="connsiteY61" fmla="*/ 521585 h 529078"/>
                <a:gd name="connsiteX62" fmla="*/ 528549 w 683355"/>
                <a:gd name="connsiteY62" fmla="*/ 525250 h 529078"/>
                <a:gd name="connsiteX63" fmla="*/ 520485 w 683355"/>
                <a:gd name="connsiteY63" fmla="*/ 528915 h 529078"/>
                <a:gd name="connsiteX64" fmla="*/ 446078 w 683355"/>
                <a:gd name="connsiteY64" fmla="*/ 513887 h 529078"/>
                <a:gd name="connsiteX65" fmla="*/ 400627 w 683355"/>
                <a:gd name="connsiteY65" fmla="*/ 506190 h 529078"/>
                <a:gd name="connsiteX66" fmla="*/ 414555 w 683355"/>
                <a:gd name="connsiteY66" fmla="*/ 499226 h 529078"/>
                <a:gd name="connsiteX67" fmla="*/ 442046 w 683355"/>
                <a:gd name="connsiteY67" fmla="*/ 494827 h 529078"/>
                <a:gd name="connsiteX68" fmla="*/ 442412 w 683355"/>
                <a:gd name="connsiteY68" fmla="*/ 484564 h 529078"/>
                <a:gd name="connsiteX69" fmla="*/ 422253 w 683355"/>
                <a:gd name="connsiteY69" fmla="*/ 450843 h 529078"/>
                <a:gd name="connsiteX70" fmla="*/ 400993 w 683355"/>
                <a:gd name="connsiteY70" fmla="*/ 418587 h 529078"/>
                <a:gd name="connsiteX71" fmla="*/ 399161 w 683355"/>
                <a:gd name="connsiteY71" fmla="*/ 402826 h 529078"/>
                <a:gd name="connsiteX72" fmla="*/ 396595 w 683355"/>
                <a:gd name="connsiteY72" fmla="*/ 385232 h 529078"/>
                <a:gd name="connsiteX73" fmla="*/ 367638 w 683355"/>
                <a:gd name="connsiteY73" fmla="*/ 393663 h 529078"/>
                <a:gd name="connsiteX74" fmla="*/ 337216 w 683355"/>
                <a:gd name="connsiteY74" fmla="*/ 402460 h 529078"/>
                <a:gd name="connsiteX75" fmla="*/ 343813 w 683355"/>
                <a:gd name="connsiteY75" fmla="*/ 391097 h 529078"/>
                <a:gd name="connsiteX76" fmla="*/ 344913 w 683355"/>
                <a:gd name="connsiteY76" fmla="*/ 343447 h 529078"/>
                <a:gd name="connsiteX77" fmla="*/ 291765 w 683355"/>
                <a:gd name="connsiteY77" fmla="*/ 305693 h 529078"/>
                <a:gd name="connsiteX78" fmla="*/ 265374 w 683355"/>
                <a:gd name="connsiteY78" fmla="*/ 299462 h 529078"/>
                <a:gd name="connsiteX79" fmla="*/ 267573 w 683355"/>
                <a:gd name="connsiteY79" fmla="*/ 280036 h 529078"/>
                <a:gd name="connsiteX80" fmla="*/ 269406 w 683355"/>
                <a:gd name="connsiteY80" fmla="*/ 247780 h 529078"/>
                <a:gd name="connsiteX81" fmla="*/ 290665 w 683355"/>
                <a:gd name="connsiteY81" fmla="*/ 201963 h 529078"/>
                <a:gd name="connsiteX82" fmla="*/ 273438 w 683355"/>
                <a:gd name="connsiteY82" fmla="*/ 190234 h 529078"/>
                <a:gd name="connsiteX83" fmla="*/ 249613 w 683355"/>
                <a:gd name="connsiteY83" fmla="*/ 200497 h 529078"/>
                <a:gd name="connsiteX84" fmla="*/ 232019 w 683355"/>
                <a:gd name="connsiteY84" fmla="*/ 192066 h 529078"/>
                <a:gd name="connsiteX85" fmla="*/ 251445 w 683355"/>
                <a:gd name="connsiteY85" fmla="*/ 178138 h 529078"/>
                <a:gd name="connsiteX86" fmla="*/ 271605 w 683355"/>
                <a:gd name="connsiteY86" fmla="*/ 164209 h 529078"/>
                <a:gd name="connsiteX87" fmla="*/ 285167 w 683355"/>
                <a:gd name="connsiteY87" fmla="*/ 146982 h 529078"/>
                <a:gd name="connsiteX88" fmla="*/ 291032 w 683355"/>
                <a:gd name="connsiteY88" fmla="*/ 67810 h 529078"/>
                <a:gd name="connsiteX89" fmla="*/ 284801 w 683355"/>
                <a:gd name="connsiteY89" fmla="*/ 56080 h 529078"/>
                <a:gd name="connsiteX90" fmla="*/ 250713 w 683355"/>
                <a:gd name="connsiteY90" fmla="*/ 78806 h 529078"/>
                <a:gd name="connsiteX91" fmla="*/ 229453 w 683355"/>
                <a:gd name="connsiteY91" fmla="*/ 97866 h 529078"/>
                <a:gd name="connsiteX92" fmla="*/ 215891 w 683355"/>
                <a:gd name="connsiteY92" fmla="*/ 105563 h 529078"/>
                <a:gd name="connsiteX93" fmla="*/ 240449 w 683355"/>
                <a:gd name="connsiteY93" fmla="*/ 54981 h 529078"/>
                <a:gd name="connsiteX94" fmla="*/ 240083 w 683355"/>
                <a:gd name="connsiteY94" fmla="*/ 11363 h 529078"/>
                <a:gd name="connsiteX95" fmla="*/ 237884 w 683355"/>
                <a:gd name="connsiteY95" fmla="*/ 8430 h 529078"/>
                <a:gd name="connsiteX96" fmla="*/ 191333 w 683355"/>
                <a:gd name="connsiteY96" fmla="*/ 26757 h 529078"/>
                <a:gd name="connsiteX97" fmla="*/ 190967 w 683355"/>
                <a:gd name="connsiteY97" fmla="*/ 34088 h 529078"/>
                <a:gd name="connsiteX98" fmla="*/ 178504 w 683355"/>
                <a:gd name="connsiteY98" fmla="*/ 56080 h 529078"/>
                <a:gd name="connsiteX99" fmla="*/ 173373 w 683355"/>
                <a:gd name="connsiteY99" fmla="*/ 33355 h 529078"/>
                <a:gd name="connsiteX100" fmla="*/ 142217 w 683355"/>
                <a:gd name="connsiteY100" fmla="*/ 11363 h 529078"/>
                <a:gd name="connsiteX101" fmla="*/ 91268 w 683355"/>
                <a:gd name="connsiteY101" fmla="*/ 11729 h 529078"/>
                <a:gd name="connsiteX102" fmla="*/ 0 w 683355"/>
                <a:gd name="connsiteY102" fmla="*/ 6598 h 529078"/>
                <a:gd name="connsiteX103" fmla="*/ 388897 w 683355"/>
                <a:gd name="connsiteY103" fmla="*/ 0 h 52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3355" h="529078">
                  <a:moveTo>
                    <a:pt x="388897" y="0"/>
                  </a:moveTo>
                  <a:cubicBezTo>
                    <a:pt x="397694" y="4398"/>
                    <a:pt x="407591" y="2566"/>
                    <a:pt x="416754" y="4398"/>
                  </a:cubicBezTo>
                  <a:cubicBezTo>
                    <a:pt x="423719" y="5865"/>
                    <a:pt x="430683" y="9530"/>
                    <a:pt x="433982" y="16494"/>
                  </a:cubicBezTo>
                  <a:cubicBezTo>
                    <a:pt x="436181" y="21259"/>
                    <a:pt x="435448" y="26757"/>
                    <a:pt x="429217" y="30789"/>
                  </a:cubicBezTo>
                  <a:cubicBezTo>
                    <a:pt x="418221" y="37753"/>
                    <a:pt x="424085" y="48750"/>
                    <a:pt x="424818" y="57913"/>
                  </a:cubicBezTo>
                  <a:cubicBezTo>
                    <a:pt x="425185" y="62678"/>
                    <a:pt x="428484" y="67443"/>
                    <a:pt x="424452" y="71842"/>
                  </a:cubicBezTo>
                  <a:cubicBezTo>
                    <a:pt x="417121" y="79905"/>
                    <a:pt x="409424" y="85770"/>
                    <a:pt x="417854" y="100065"/>
                  </a:cubicBezTo>
                  <a:cubicBezTo>
                    <a:pt x="421153" y="105563"/>
                    <a:pt x="409790" y="120225"/>
                    <a:pt x="404292" y="130121"/>
                  </a:cubicBezTo>
                  <a:cubicBezTo>
                    <a:pt x="402826" y="132320"/>
                    <a:pt x="398061" y="130488"/>
                    <a:pt x="396228" y="127555"/>
                  </a:cubicBezTo>
                  <a:cubicBezTo>
                    <a:pt x="391830" y="121324"/>
                    <a:pt x="390730" y="111794"/>
                    <a:pt x="396595" y="108862"/>
                  </a:cubicBezTo>
                  <a:cubicBezTo>
                    <a:pt x="414189" y="100798"/>
                    <a:pt x="400993" y="91268"/>
                    <a:pt x="398428" y="83571"/>
                  </a:cubicBezTo>
                  <a:cubicBezTo>
                    <a:pt x="395862" y="75873"/>
                    <a:pt x="385232" y="72941"/>
                    <a:pt x="383766" y="62678"/>
                  </a:cubicBezTo>
                  <a:cubicBezTo>
                    <a:pt x="383399" y="59379"/>
                    <a:pt x="377535" y="59746"/>
                    <a:pt x="373503" y="60112"/>
                  </a:cubicBezTo>
                  <a:cubicBezTo>
                    <a:pt x="370204" y="60479"/>
                    <a:pt x="366905" y="62678"/>
                    <a:pt x="367272" y="65977"/>
                  </a:cubicBezTo>
                  <a:cubicBezTo>
                    <a:pt x="369104" y="74774"/>
                    <a:pt x="367638" y="82105"/>
                    <a:pt x="364706" y="90535"/>
                  </a:cubicBezTo>
                  <a:cubicBezTo>
                    <a:pt x="362873" y="95300"/>
                    <a:pt x="369471" y="96400"/>
                    <a:pt x="373503" y="92368"/>
                  </a:cubicBezTo>
                  <a:cubicBezTo>
                    <a:pt x="377535" y="88336"/>
                    <a:pt x="382300" y="83571"/>
                    <a:pt x="387065" y="90902"/>
                  </a:cubicBezTo>
                  <a:cubicBezTo>
                    <a:pt x="390364" y="96033"/>
                    <a:pt x="390364" y="102631"/>
                    <a:pt x="384866" y="105930"/>
                  </a:cubicBezTo>
                  <a:cubicBezTo>
                    <a:pt x="366539" y="118025"/>
                    <a:pt x="380101" y="133420"/>
                    <a:pt x="381200" y="146615"/>
                  </a:cubicBezTo>
                  <a:cubicBezTo>
                    <a:pt x="381933" y="156145"/>
                    <a:pt x="390364" y="153946"/>
                    <a:pt x="396228" y="147349"/>
                  </a:cubicBezTo>
                  <a:cubicBezTo>
                    <a:pt x="400260" y="142950"/>
                    <a:pt x="405758" y="133787"/>
                    <a:pt x="411623" y="140018"/>
                  </a:cubicBezTo>
                  <a:cubicBezTo>
                    <a:pt x="417121" y="145882"/>
                    <a:pt x="424818" y="155779"/>
                    <a:pt x="415288" y="165675"/>
                  </a:cubicBezTo>
                  <a:cubicBezTo>
                    <a:pt x="412723" y="168241"/>
                    <a:pt x="410523" y="171540"/>
                    <a:pt x="409057" y="175205"/>
                  </a:cubicBezTo>
                  <a:cubicBezTo>
                    <a:pt x="400993" y="194265"/>
                    <a:pt x="391097" y="195732"/>
                    <a:pt x="378634" y="178871"/>
                  </a:cubicBezTo>
                  <a:cubicBezTo>
                    <a:pt x="372037" y="170074"/>
                    <a:pt x="368738" y="161277"/>
                    <a:pt x="354809" y="171174"/>
                  </a:cubicBezTo>
                  <a:cubicBezTo>
                    <a:pt x="344180" y="178871"/>
                    <a:pt x="350411" y="184002"/>
                    <a:pt x="355909" y="185835"/>
                  </a:cubicBezTo>
                  <a:cubicBezTo>
                    <a:pt x="367638" y="189500"/>
                    <a:pt x="378634" y="192433"/>
                    <a:pt x="382666" y="205995"/>
                  </a:cubicBezTo>
                  <a:cubicBezTo>
                    <a:pt x="383766" y="209294"/>
                    <a:pt x="388897" y="210760"/>
                    <a:pt x="389997" y="207827"/>
                  </a:cubicBezTo>
                  <a:cubicBezTo>
                    <a:pt x="396595" y="194265"/>
                    <a:pt x="411256" y="199397"/>
                    <a:pt x="420786" y="192799"/>
                  </a:cubicBezTo>
                  <a:cubicBezTo>
                    <a:pt x="426284" y="206361"/>
                    <a:pt x="424085" y="221389"/>
                    <a:pt x="434715" y="233485"/>
                  </a:cubicBezTo>
                  <a:cubicBezTo>
                    <a:pt x="440213" y="239716"/>
                    <a:pt x="426651" y="259143"/>
                    <a:pt x="413822" y="261709"/>
                  </a:cubicBezTo>
                  <a:cubicBezTo>
                    <a:pt x="397694" y="265007"/>
                    <a:pt x="393296" y="267207"/>
                    <a:pt x="405025" y="283701"/>
                  </a:cubicBezTo>
                  <a:cubicBezTo>
                    <a:pt x="414922" y="297996"/>
                    <a:pt x="415655" y="317789"/>
                    <a:pt x="413822" y="336482"/>
                  </a:cubicBezTo>
                  <a:cubicBezTo>
                    <a:pt x="413456" y="340881"/>
                    <a:pt x="411989" y="344913"/>
                    <a:pt x="411623" y="349311"/>
                  </a:cubicBezTo>
                  <a:cubicBezTo>
                    <a:pt x="411256" y="357009"/>
                    <a:pt x="411623" y="364706"/>
                    <a:pt x="418221" y="369837"/>
                  </a:cubicBezTo>
                  <a:cubicBezTo>
                    <a:pt x="420786" y="371670"/>
                    <a:pt x="424818" y="370937"/>
                    <a:pt x="426651" y="368371"/>
                  </a:cubicBezTo>
                  <a:cubicBezTo>
                    <a:pt x="431416" y="361041"/>
                    <a:pt x="437281" y="351877"/>
                    <a:pt x="432516" y="344180"/>
                  </a:cubicBezTo>
                  <a:cubicBezTo>
                    <a:pt x="423352" y="328419"/>
                    <a:pt x="423352" y="313024"/>
                    <a:pt x="425918" y="295797"/>
                  </a:cubicBezTo>
                  <a:cubicBezTo>
                    <a:pt x="427384" y="286633"/>
                    <a:pt x="428484" y="280769"/>
                    <a:pt x="438380" y="276004"/>
                  </a:cubicBezTo>
                  <a:cubicBezTo>
                    <a:pt x="453042" y="269039"/>
                    <a:pt x="447544" y="253278"/>
                    <a:pt x="449376" y="238617"/>
                  </a:cubicBezTo>
                  <a:cubicBezTo>
                    <a:pt x="457440" y="244115"/>
                    <a:pt x="474301" y="241182"/>
                    <a:pt x="459639" y="259143"/>
                  </a:cubicBezTo>
                  <a:cubicBezTo>
                    <a:pt x="454141" y="265741"/>
                    <a:pt x="463305" y="270506"/>
                    <a:pt x="471369" y="270139"/>
                  </a:cubicBezTo>
                  <a:cubicBezTo>
                    <a:pt x="480532" y="275637"/>
                    <a:pt x="487130" y="281502"/>
                    <a:pt x="474301" y="290299"/>
                  </a:cubicBezTo>
                  <a:cubicBezTo>
                    <a:pt x="469536" y="293597"/>
                    <a:pt x="471735" y="299462"/>
                    <a:pt x="471735" y="304227"/>
                  </a:cubicBezTo>
                  <a:cubicBezTo>
                    <a:pt x="477233" y="312291"/>
                    <a:pt x="473568" y="321088"/>
                    <a:pt x="472102" y="329152"/>
                  </a:cubicBezTo>
                  <a:cubicBezTo>
                    <a:pt x="469903" y="341981"/>
                    <a:pt x="467337" y="354443"/>
                    <a:pt x="472468" y="367272"/>
                  </a:cubicBezTo>
                  <a:cubicBezTo>
                    <a:pt x="474667" y="381933"/>
                    <a:pt x="484564" y="394029"/>
                    <a:pt x="486763" y="408691"/>
                  </a:cubicBezTo>
                  <a:cubicBezTo>
                    <a:pt x="490062" y="433615"/>
                    <a:pt x="514254" y="431416"/>
                    <a:pt x="528915" y="442046"/>
                  </a:cubicBezTo>
                  <a:cubicBezTo>
                    <a:pt x="529648" y="442412"/>
                    <a:pt x="532214" y="440946"/>
                    <a:pt x="532214" y="441313"/>
                  </a:cubicBezTo>
                  <a:cubicBezTo>
                    <a:pt x="543210" y="461472"/>
                    <a:pt x="560071" y="453042"/>
                    <a:pt x="576199" y="451209"/>
                  </a:cubicBezTo>
                  <a:cubicBezTo>
                    <a:pt x="580964" y="450476"/>
                    <a:pt x="585729" y="451942"/>
                    <a:pt x="590494" y="449376"/>
                  </a:cubicBezTo>
                  <a:cubicBezTo>
                    <a:pt x="598924" y="444978"/>
                    <a:pt x="605155" y="446444"/>
                    <a:pt x="611387" y="454141"/>
                  </a:cubicBezTo>
                  <a:cubicBezTo>
                    <a:pt x="618717" y="462938"/>
                    <a:pt x="627514" y="464038"/>
                    <a:pt x="637411" y="455607"/>
                  </a:cubicBezTo>
                  <a:cubicBezTo>
                    <a:pt x="649873" y="445344"/>
                    <a:pt x="671499" y="447177"/>
                    <a:pt x="675164" y="425185"/>
                  </a:cubicBezTo>
                  <a:cubicBezTo>
                    <a:pt x="685427" y="431416"/>
                    <a:pt x="684694" y="438014"/>
                    <a:pt x="680296" y="446078"/>
                  </a:cubicBezTo>
                  <a:cubicBezTo>
                    <a:pt x="674065" y="457807"/>
                    <a:pt x="668200" y="469536"/>
                    <a:pt x="678463" y="483465"/>
                  </a:cubicBezTo>
                  <a:cubicBezTo>
                    <a:pt x="682861" y="489329"/>
                    <a:pt x="681029" y="500325"/>
                    <a:pt x="682128" y="508756"/>
                  </a:cubicBezTo>
                  <a:cubicBezTo>
                    <a:pt x="682495" y="511688"/>
                    <a:pt x="681395" y="516820"/>
                    <a:pt x="678463" y="516086"/>
                  </a:cubicBezTo>
                  <a:cubicBezTo>
                    <a:pt x="660136" y="513154"/>
                    <a:pt x="640343" y="532581"/>
                    <a:pt x="623116" y="512421"/>
                  </a:cubicBezTo>
                  <a:cubicBezTo>
                    <a:pt x="620916" y="509855"/>
                    <a:pt x="617251" y="505457"/>
                    <a:pt x="613952" y="509855"/>
                  </a:cubicBezTo>
                  <a:cubicBezTo>
                    <a:pt x="606988" y="518286"/>
                    <a:pt x="597091" y="516820"/>
                    <a:pt x="588295" y="519385"/>
                  </a:cubicBezTo>
                  <a:cubicBezTo>
                    <a:pt x="572533" y="524517"/>
                    <a:pt x="558238" y="525983"/>
                    <a:pt x="542844" y="521585"/>
                  </a:cubicBezTo>
                  <a:cubicBezTo>
                    <a:pt x="537712" y="520118"/>
                    <a:pt x="532947" y="522684"/>
                    <a:pt x="528549" y="525250"/>
                  </a:cubicBezTo>
                  <a:cubicBezTo>
                    <a:pt x="526349" y="527816"/>
                    <a:pt x="523417" y="529648"/>
                    <a:pt x="520485" y="528915"/>
                  </a:cubicBezTo>
                  <a:cubicBezTo>
                    <a:pt x="495927" y="523417"/>
                    <a:pt x="469536" y="525250"/>
                    <a:pt x="446078" y="513887"/>
                  </a:cubicBezTo>
                  <a:cubicBezTo>
                    <a:pt x="430316" y="514620"/>
                    <a:pt x="414555" y="516453"/>
                    <a:pt x="400627" y="506190"/>
                  </a:cubicBezTo>
                  <a:cubicBezTo>
                    <a:pt x="401360" y="495927"/>
                    <a:pt x="409057" y="499226"/>
                    <a:pt x="414555" y="499226"/>
                  </a:cubicBezTo>
                  <a:cubicBezTo>
                    <a:pt x="424085" y="498859"/>
                    <a:pt x="433249" y="498859"/>
                    <a:pt x="442046" y="494827"/>
                  </a:cubicBezTo>
                  <a:cubicBezTo>
                    <a:pt x="447910" y="491895"/>
                    <a:pt x="449743" y="486763"/>
                    <a:pt x="442412" y="484564"/>
                  </a:cubicBezTo>
                  <a:cubicBezTo>
                    <a:pt x="424452" y="479433"/>
                    <a:pt x="422986" y="465871"/>
                    <a:pt x="422253" y="450843"/>
                  </a:cubicBezTo>
                  <a:cubicBezTo>
                    <a:pt x="421520" y="436181"/>
                    <a:pt x="420053" y="422619"/>
                    <a:pt x="400993" y="418587"/>
                  </a:cubicBezTo>
                  <a:cubicBezTo>
                    <a:pt x="392563" y="416754"/>
                    <a:pt x="391830" y="407591"/>
                    <a:pt x="399161" y="402826"/>
                  </a:cubicBezTo>
                  <a:cubicBezTo>
                    <a:pt x="413456" y="394029"/>
                    <a:pt x="403926" y="390364"/>
                    <a:pt x="396595" y="385232"/>
                  </a:cubicBezTo>
                  <a:cubicBezTo>
                    <a:pt x="379001" y="373136"/>
                    <a:pt x="376435" y="373503"/>
                    <a:pt x="367638" y="393663"/>
                  </a:cubicBezTo>
                  <a:cubicBezTo>
                    <a:pt x="361774" y="407224"/>
                    <a:pt x="355176" y="409057"/>
                    <a:pt x="337216" y="402460"/>
                  </a:cubicBezTo>
                  <a:cubicBezTo>
                    <a:pt x="333917" y="395495"/>
                    <a:pt x="340514" y="394029"/>
                    <a:pt x="343813" y="391097"/>
                  </a:cubicBezTo>
                  <a:cubicBezTo>
                    <a:pt x="358108" y="376435"/>
                    <a:pt x="359574" y="357009"/>
                    <a:pt x="344913" y="343447"/>
                  </a:cubicBezTo>
                  <a:cubicBezTo>
                    <a:pt x="329152" y="328419"/>
                    <a:pt x="310825" y="316323"/>
                    <a:pt x="291765" y="305693"/>
                  </a:cubicBezTo>
                  <a:cubicBezTo>
                    <a:pt x="283334" y="300928"/>
                    <a:pt x="272705" y="307526"/>
                    <a:pt x="265374" y="299462"/>
                  </a:cubicBezTo>
                  <a:cubicBezTo>
                    <a:pt x="270872" y="293597"/>
                    <a:pt x="277103" y="289932"/>
                    <a:pt x="267573" y="280036"/>
                  </a:cubicBezTo>
                  <a:cubicBezTo>
                    <a:pt x="258410" y="271239"/>
                    <a:pt x="254744" y="258776"/>
                    <a:pt x="269406" y="247780"/>
                  </a:cubicBezTo>
                  <a:cubicBezTo>
                    <a:pt x="284434" y="236784"/>
                    <a:pt x="285167" y="217724"/>
                    <a:pt x="290665" y="201963"/>
                  </a:cubicBezTo>
                  <a:cubicBezTo>
                    <a:pt x="293964" y="192433"/>
                    <a:pt x="283701" y="186935"/>
                    <a:pt x="273438" y="190234"/>
                  </a:cubicBezTo>
                  <a:cubicBezTo>
                    <a:pt x="265007" y="192799"/>
                    <a:pt x="257310" y="196465"/>
                    <a:pt x="249613" y="200497"/>
                  </a:cubicBezTo>
                  <a:cubicBezTo>
                    <a:pt x="240816" y="205262"/>
                    <a:pt x="236051" y="202329"/>
                    <a:pt x="232019" y="192066"/>
                  </a:cubicBezTo>
                  <a:cubicBezTo>
                    <a:pt x="243382" y="193166"/>
                    <a:pt x="250713" y="191333"/>
                    <a:pt x="251445" y="178138"/>
                  </a:cubicBezTo>
                  <a:cubicBezTo>
                    <a:pt x="252179" y="167875"/>
                    <a:pt x="263541" y="166775"/>
                    <a:pt x="271605" y="164209"/>
                  </a:cubicBezTo>
                  <a:cubicBezTo>
                    <a:pt x="280402" y="161277"/>
                    <a:pt x="282601" y="155779"/>
                    <a:pt x="285167" y="146982"/>
                  </a:cubicBezTo>
                  <a:cubicBezTo>
                    <a:pt x="292864" y="120591"/>
                    <a:pt x="287366" y="94200"/>
                    <a:pt x="291032" y="67810"/>
                  </a:cubicBezTo>
                  <a:cubicBezTo>
                    <a:pt x="291765" y="61945"/>
                    <a:pt x="290299" y="57913"/>
                    <a:pt x="284801" y="56080"/>
                  </a:cubicBezTo>
                  <a:cubicBezTo>
                    <a:pt x="271972" y="52048"/>
                    <a:pt x="252545" y="65244"/>
                    <a:pt x="250713" y="78806"/>
                  </a:cubicBezTo>
                  <a:cubicBezTo>
                    <a:pt x="248880" y="90902"/>
                    <a:pt x="247414" y="103730"/>
                    <a:pt x="229453" y="97866"/>
                  </a:cubicBezTo>
                  <a:cubicBezTo>
                    <a:pt x="222855" y="95667"/>
                    <a:pt x="222489" y="106296"/>
                    <a:pt x="215891" y="105563"/>
                  </a:cubicBezTo>
                  <a:cubicBezTo>
                    <a:pt x="219557" y="86503"/>
                    <a:pt x="224322" y="69276"/>
                    <a:pt x="240449" y="54981"/>
                  </a:cubicBezTo>
                  <a:cubicBezTo>
                    <a:pt x="254378" y="42885"/>
                    <a:pt x="243382" y="26024"/>
                    <a:pt x="240083" y="11363"/>
                  </a:cubicBezTo>
                  <a:cubicBezTo>
                    <a:pt x="239716" y="10263"/>
                    <a:pt x="238617" y="9163"/>
                    <a:pt x="237884" y="8430"/>
                  </a:cubicBezTo>
                  <a:cubicBezTo>
                    <a:pt x="231286" y="3665"/>
                    <a:pt x="192799" y="18693"/>
                    <a:pt x="191333" y="26757"/>
                  </a:cubicBezTo>
                  <a:cubicBezTo>
                    <a:pt x="190967" y="29323"/>
                    <a:pt x="191700" y="31889"/>
                    <a:pt x="190967" y="34088"/>
                  </a:cubicBezTo>
                  <a:cubicBezTo>
                    <a:pt x="187668" y="42152"/>
                    <a:pt x="186568" y="56813"/>
                    <a:pt x="178504" y="56080"/>
                  </a:cubicBezTo>
                  <a:cubicBezTo>
                    <a:pt x="168608" y="54981"/>
                    <a:pt x="173006" y="41419"/>
                    <a:pt x="173373" y="33355"/>
                  </a:cubicBezTo>
                  <a:cubicBezTo>
                    <a:pt x="173739" y="16494"/>
                    <a:pt x="159078" y="8430"/>
                    <a:pt x="142217" y="11363"/>
                  </a:cubicBezTo>
                  <a:cubicBezTo>
                    <a:pt x="125723" y="14295"/>
                    <a:pt x="108129" y="10630"/>
                    <a:pt x="91268" y="11729"/>
                  </a:cubicBezTo>
                  <a:cubicBezTo>
                    <a:pt x="79539" y="12462"/>
                    <a:pt x="12096" y="10630"/>
                    <a:pt x="0" y="6598"/>
                  </a:cubicBezTo>
                  <a:cubicBezTo>
                    <a:pt x="129022" y="3299"/>
                    <a:pt x="259143" y="733"/>
                    <a:pt x="388897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975DCD3A-772D-454F-8B19-EAC4D41D17FD}"/>
                </a:ext>
              </a:extLst>
            </p:cNvPr>
            <p:cNvSpPr/>
            <p:nvPr/>
          </p:nvSpPr>
          <p:spPr>
            <a:xfrm>
              <a:off x="11441091" y="4814911"/>
              <a:ext cx="112527" cy="7330"/>
            </a:xfrm>
            <a:custGeom>
              <a:avLst/>
              <a:gdLst>
                <a:gd name="connsiteX0" fmla="*/ 112527 w 112527"/>
                <a:gd name="connsiteY0" fmla="*/ 0 h 7330"/>
                <a:gd name="connsiteX1" fmla="*/ 39220 w 112527"/>
                <a:gd name="connsiteY1" fmla="*/ 7331 h 7330"/>
                <a:gd name="connsiteX2" fmla="*/ 0 w 112527"/>
                <a:gd name="connsiteY2" fmla="*/ 7331 h 7330"/>
                <a:gd name="connsiteX3" fmla="*/ 66710 w 112527"/>
                <a:gd name="connsiteY3" fmla="*/ 0 h 7330"/>
                <a:gd name="connsiteX4" fmla="*/ 112527 w 112527"/>
                <a:gd name="connsiteY4" fmla="*/ 0 h 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27" h="7330">
                  <a:moveTo>
                    <a:pt x="112527" y="0"/>
                  </a:moveTo>
                  <a:cubicBezTo>
                    <a:pt x="88336" y="5865"/>
                    <a:pt x="63778" y="6964"/>
                    <a:pt x="39220" y="7331"/>
                  </a:cubicBezTo>
                  <a:cubicBezTo>
                    <a:pt x="26024" y="7331"/>
                    <a:pt x="12829" y="7331"/>
                    <a:pt x="0" y="7331"/>
                  </a:cubicBezTo>
                  <a:cubicBezTo>
                    <a:pt x="21626" y="1100"/>
                    <a:pt x="43985" y="0"/>
                    <a:pt x="66710" y="0"/>
                  </a:cubicBezTo>
                  <a:cubicBezTo>
                    <a:pt x="81371" y="0"/>
                    <a:pt x="97133" y="0"/>
                    <a:pt x="112527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A7BB8A28-50B5-46E3-B990-4D1DF8CAA020}"/>
                </a:ext>
              </a:extLst>
            </p:cNvPr>
            <p:cNvSpPr/>
            <p:nvPr/>
          </p:nvSpPr>
          <p:spPr>
            <a:xfrm>
              <a:off x="11624220" y="4621472"/>
              <a:ext cx="88154" cy="63526"/>
            </a:xfrm>
            <a:custGeom>
              <a:avLst/>
              <a:gdLst>
                <a:gd name="connsiteX0" fmla="*/ 80045 w 88154"/>
                <a:gd name="connsiteY0" fmla="*/ 32162 h 63526"/>
                <a:gd name="connsiteX1" fmla="*/ 87010 w 88154"/>
                <a:gd name="connsiteY1" fmla="*/ 61851 h 63526"/>
                <a:gd name="connsiteX2" fmla="*/ 75647 w 88154"/>
                <a:gd name="connsiteY2" fmla="*/ 58186 h 63526"/>
                <a:gd name="connsiteX3" fmla="*/ 60985 w 88154"/>
                <a:gd name="connsiteY3" fmla="*/ 39126 h 63526"/>
                <a:gd name="connsiteX4" fmla="*/ 39360 w 88154"/>
                <a:gd name="connsiteY4" fmla="*/ 38393 h 63526"/>
                <a:gd name="connsiteX5" fmla="*/ 8937 w 88154"/>
                <a:gd name="connsiteY5" fmla="*/ 32895 h 63526"/>
                <a:gd name="connsiteX6" fmla="*/ 7104 w 88154"/>
                <a:gd name="connsiteY6" fmla="*/ 32528 h 63526"/>
                <a:gd name="connsiteX7" fmla="*/ 4538 w 88154"/>
                <a:gd name="connsiteY7" fmla="*/ 35094 h 63526"/>
                <a:gd name="connsiteX8" fmla="*/ 5638 w 88154"/>
                <a:gd name="connsiteY8" fmla="*/ 1372 h 63526"/>
                <a:gd name="connsiteX9" fmla="*/ 15535 w 88154"/>
                <a:gd name="connsiteY9" fmla="*/ 639 h 63526"/>
                <a:gd name="connsiteX10" fmla="*/ 42292 w 88154"/>
                <a:gd name="connsiteY10" fmla="*/ 16034 h 63526"/>
                <a:gd name="connsiteX11" fmla="*/ 64651 w 88154"/>
                <a:gd name="connsiteY11" fmla="*/ 23365 h 63526"/>
                <a:gd name="connsiteX12" fmla="*/ 80045 w 88154"/>
                <a:gd name="connsiteY12" fmla="*/ 32162 h 6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54" h="63526">
                  <a:moveTo>
                    <a:pt x="80045" y="32162"/>
                  </a:moveTo>
                  <a:cubicBezTo>
                    <a:pt x="71615" y="44624"/>
                    <a:pt x="93241" y="50122"/>
                    <a:pt x="87010" y="61851"/>
                  </a:cubicBezTo>
                  <a:cubicBezTo>
                    <a:pt x="81878" y="64784"/>
                    <a:pt x="77846" y="64051"/>
                    <a:pt x="75647" y="58186"/>
                  </a:cubicBezTo>
                  <a:cubicBezTo>
                    <a:pt x="72715" y="50122"/>
                    <a:pt x="70515" y="41692"/>
                    <a:pt x="60985" y="39126"/>
                  </a:cubicBezTo>
                  <a:cubicBezTo>
                    <a:pt x="54021" y="31062"/>
                    <a:pt x="48890" y="24098"/>
                    <a:pt x="39360" y="38393"/>
                  </a:cubicBezTo>
                  <a:cubicBezTo>
                    <a:pt x="29096" y="53421"/>
                    <a:pt x="17367" y="50489"/>
                    <a:pt x="8937" y="32895"/>
                  </a:cubicBezTo>
                  <a:cubicBezTo>
                    <a:pt x="8937" y="32528"/>
                    <a:pt x="7471" y="32528"/>
                    <a:pt x="7104" y="32528"/>
                  </a:cubicBezTo>
                  <a:cubicBezTo>
                    <a:pt x="6005" y="33261"/>
                    <a:pt x="5272" y="34361"/>
                    <a:pt x="4538" y="35094"/>
                  </a:cubicBezTo>
                  <a:cubicBezTo>
                    <a:pt x="-7924" y="23731"/>
                    <a:pt x="9670" y="13102"/>
                    <a:pt x="5638" y="1372"/>
                  </a:cubicBezTo>
                  <a:cubicBezTo>
                    <a:pt x="4905" y="-94"/>
                    <a:pt x="11503" y="-460"/>
                    <a:pt x="15535" y="639"/>
                  </a:cubicBezTo>
                  <a:cubicBezTo>
                    <a:pt x="25798" y="3205"/>
                    <a:pt x="34228" y="9803"/>
                    <a:pt x="42292" y="16034"/>
                  </a:cubicBezTo>
                  <a:cubicBezTo>
                    <a:pt x="49989" y="18233"/>
                    <a:pt x="55854" y="25564"/>
                    <a:pt x="64651" y="23365"/>
                  </a:cubicBezTo>
                  <a:cubicBezTo>
                    <a:pt x="69782" y="26664"/>
                    <a:pt x="73448" y="32528"/>
                    <a:pt x="80045" y="32162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3AC4C2C4-36C9-4B96-95E1-6667E8C8159D}"/>
                </a:ext>
              </a:extLst>
            </p:cNvPr>
            <p:cNvSpPr/>
            <p:nvPr/>
          </p:nvSpPr>
          <p:spPr>
            <a:xfrm>
              <a:off x="11618400" y="4673494"/>
              <a:ext cx="47132" cy="34387"/>
            </a:xfrm>
            <a:custGeom>
              <a:avLst/>
              <a:gdLst>
                <a:gd name="connsiteX0" fmla="*/ 42980 w 47132"/>
                <a:gd name="connsiteY0" fmla="*/ 24124 h 34387"/>
                <a:gd name="connsiteX1" fmla="*/ 27219 w 47132"/>
                <a:gd name="connsiteY1" fmla="*/ 28523 h 34387"/>
                <a:gd name="connsiteX2" fmla="*/ 1195 w 47132"/>
                <a:gd name="connsiteY2" fmla="*/ 34387 h 34387"/>
                <a:gd name="connsiteX3" fmla="*/ 462 w 47132"/>
                <a:gd name="connsiteY3" fmla="*/ 6164 h 34387"/>
                <a:gd name="connsiteX4" fmla="*/ 7060 w 47132"/>
                <a:gd name="connsiteY4" fmla="*/ 666 h 34387"/>
                <a:gd name="connsiteX5" fmla="*/ 34916 w 47132"/>
                <a:gd name="connsiteY5" fmla="*/ 1399 h 34387"/>
                <a:gd name="connsiteX6" fmla="*/ 45913 w 47132"/>
                <a:gd name="connsiteY6" fmla="*/ 12029 h 34387"/>
                <a:gd name="connsiteX7" fmla="*/ 42980 w 47132"/>
                <a:gd name="connsiteY7" fmla="*/ 24124 h 3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32" h="34387">
                  <a:moveTo>
                    <a:pt x="42980" y="24124"/>
                  </a:moveTo>
                  <a:cubicBezTo>
                    <a:pt x="32351" y="8730"/>
                    <a:pt x="33450" y="29989"/>
                    <a:pt x="27219" y="28523"/>
                  </a:cubicBezTo>
                  <a:cubicBezTo>
                    <a:pt x="18789" y="27057"/>
                    <a:pt x="9992" y="29256"/>
                    <a:pt x="1195" y="34387"/>
                  </a:cubicBezTo>
                  <a:cubicBezTo>
                    <a:pt x="-1737" y="24857"/>
                    <a:pt x="7426" y="15327"/>
                    <a:pt x="462" y="6164"/>
                  </a:cubicBezTo>
                  <a:cubicBezTo>
                    <a:pt x="-1737" y="3598"/>
                    <a:pt x="4494" y="-1900"/>
                    <a:pt x="7060" y="666"/>
                  </a:cubicBezTo>
                  <a:cubicBezTo>
                    <a:pt x="16589" y="10562"/>
                    <a:pt x="26120" y="3598"/>
                    <a:pt x="34916" y="1399"/>
                  </a:cubicBezTo>
                  <a:cubicBezTo>
                    <a:pt x="45913" y="-1167"/>
                    <a:pt x="49211" y="1399"/>
                    <a:pt x="45913" y="12029"/>
                  </a:cubicBezTo>
                  <a:cubicBezTo>
                    <a:pt x="45180" y="16427"/>
                    <a:pt x="44080" y="20459"/>
                    <a:pt x="42980" y="24124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1C8133BD-7E9E-4EA7-A071-74C7DA7CE612}"/>
                </a:ext>
              </a:extLst>
            </p:cNvPr>
            <p:cNvSpPr/>
            <p:nvPr/>
          </p:nvSpPr>
          <p:spPr>
            <a:xfrm>
              <a:off x="11683404" y="4658625"/>
              <a:ext cx="16891" cy="21399"/>
            </a:xfrm>
            <a:custGeom>
              <a:avLst/>
              <a:gdLst>
                <a:gd name="connsiteX0" fmla="*/ 1436 w 16891"/>
                <a:gd name="connsiteY0" fmla="*/ 2340 h 21399"/>
                <a:gd name="connsiteX1" fmla="*/ 16097 w 16891"/>
                <a:gd name="connsiteY1" fmla="*/ 21400 h 21399"/>
                <a:gd name="connsiteX2" fmla="*/ 1436 w 16891"/>
                <a:gd name="connsiteY2" fmla="*/ 2340 h 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91" h="21399">
                  <a:moveTo>
                    <a:pt x="1436" y="2340"/>
                  </a:moveTo>
                  <a:cubicBezTo>
                    <a:pt x="25994" y="-6824"/>
                    <a:pt x="13165" y="13336"/>
                    <a:pt x="16097" y="21400"/>
                  </a:cubicBezTo>
                  <a:cubicBezTo>
                    <a:pt x="10966" y="15169"/>
                    <a:pt x="-4796" y="17368"/>
                    <a:pt x="1436" y="2340"/>
                  </a:cubicBezTo>
                  <a:close/>
                </a:path>
              </a:pathLst>
            </a:custGeom>
            <a:solidFill>
              <a:srgbClr val="6952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6C5DA8-DD84-4A26-8C0F-B29D2198AD44}"/>
                </a:ext>
              </a:extLst>
            </p:cNvPr>
            <p:cNvSpPr/>
            <p:nvPr/>
          </p:nvSpPr>
          <p:spPr>
            <a:xfrm>
              <a:off x="11283113" y="4588746"/>
              <a:ext cx="137527" cy="110759"/>
            </a:xfrm>
            <a:custGeom>
              <a:avLst/>
              <a:gdLst>
                <a:gd name="connsiteX0" fmla="*/ 48017 w 137527"/>
                <a:gd name="connsiteY0" fmla="*/ 31532 h 110759"/>
                <a:gd name="connsiteX1" fmla="*/ 10996 w 137527"/>
                <a:gd name="connsiteY1" fmla="*/ 15771 h 110759"/>
                <a:gd name="connsiteX2" fmla="*/ 18693 w 137527"/>
                <a:gd name="connsiteY2" fmla="*/ 743 h 110759"/>
                <a:gd name="connsiteX3" fmla="*/ 42518 w 137527"/>
                <a:gd name="connsiteY3" fmla="*/ 11373 h 110759"/>
                <a:gd name="connsiteX4" fmla="*/ 96033 w 137527"/>
                <a:gd name="connsiteY4" fmla="*/ 38130 h 110759"/>
                <a:gd name="connsiteX5" fmla="*/ 112527 w 137527"/>
                <a:gd name="connsiteY5" fmla="*/ 49859 h 110759"/>
                <a:gd name="connsiteX6" fmla="*/ 133787 w 137527"/>
                <a:gd name="connsiteY6" fmla="*/ 65621 h 110759"/>
                <a:gd name="connsiteX7" fmla="*/ 136352 w 137527"/>
                <a:gd name="connsiteY7" fmla="*/ 70386 h 110759"/>
                <a:gd name="connsiteX8" fmla="*/ 137452 w 137527"/>
                <a:gd name="connsiteY8" fmla="*/ 89446 h 110759"/>
                <a:gd name="connsiteX9" fmla="*/ 120591 w 137527"/>
                <a:gd name="connsiteY9" fmla="*/ 80649 h 110759"/>
                <a:gd name="connsiteX10" fmla="*/ 102264 w 137527"/>
                <a:gd name="connsiteY10" fmla="*/ 78083 h 110759"/>
                <a:gd name="connsiteX11" fmla="*/ 101898 w 137527"/>
                <a:gd name="connsiteY11" fmla="*/ 90912 h 110759"/>
                <a:gd name="connsiteX12" fmla="*/ 101165 w 137527"/>
                <a:gd name="connsiteY12" fmla="*/ 91278 h 110759"/>
                <a:gd name="connsiteX13" fmla="*/ 74041 w 137527"/>
                <a:gd name="connsiteY13" fmla="*/ 105573 h 110759"/>
                <a:gd name="connsiteX14" fmla="*/ 30056 w 137527"/>
                <a:gd name="connsiteY14" fmla="*/ 106306 h 110759"/>
                <a:gd name="connsiteX15" fmla="*/ 0 w 137527"/>
                <a:gd name="connsiteY15" fmla="*/ 91278 h 110759"/>
                <a:gd name="connsiteX16" fmla="*/ 0 w 137527"/>
                <a:gd name="connsiteY16" fmla="*/ 91278 h 110759"/>
                <a:gd name="connsiteX17" fmla="*/ 22725 w 137527"/>
                <a:gd name="connsiteY17" fmla="*/ 86880 h 110759"/>
                <a:gd name="connsiteX18" fmla="*/ 30789 w 137527"/>
                <a:gd name="connsiteY18" fmla="*/ 80282 h 110759"/>
                <a:gd name="connsiteX19" fmla="*/ 51682 w 137527"/>
                <a:gd name="connsiteY19" fmla="*/ 61222 h 110759"/>
                <a:gd name="connsiteX20" fmla="*/ 102631 w 137527"/>
                <a:gd name="connsiteY20" fmla="*/ 63788 h 110759"/>
                <a:gd name="connsiteX21" fmla="*/ 48017 w 137527"/>
                <a:gd name="connsiteY21" fmla="*/ 31532 h 11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7527" h="110759">
                  <a:moveTo>
                    <a:pt x="48017" y="31532"/>
                  </a:moveTo>
                  <a:cubicBezTo>
                    <a:pt x="33721" y="30799"/>
                    <a:pt x="22359" y="23469"/>
                    <a:pt x="10996" y="15771"/>
                  </a:cubicBezTo>
                  <a:cubicBezTo>
                    <a:pt x="13195" y="10640"/>
                    <a:pt x="19060" y="7341"/>
                    <a:pt x="18693" y="743"/>
                  </a:cubicBezTo>
                  <a:cubicBezTo>
                    <a:pt x="29690" y="-2556"/>
                    <a:pt x="35921" y="5875"/>
                    <a:pt x="42518" y="11373"/>
                  </a:cubicBezTo>
                  <a:cubicBezTo>
                    <a:pt x="58646" y="23835"/>
                    <a:pt x="78806" y="27501"/>
                    <a:pt x="96033" y="38130"/>
                  </a:cubicBezTo>
                  <a:cubicBezTo>
                    <a:pt x="101898" y="41796"/>
                    <a:pt x="106296" y="47294"/>
                    <a:pt x="112527" y="49859"/>
                  </a:cubicBezTo>
                  <a:cubicBezTo>
                    <a:pt x="118758" y="56457"/>
                    <a:pt x="119858" y="69286"/>
                    <a:pt x="133787" y="65621"/>
                  </a:cubicBezTo>
                  <a:cubicBezTo>
                    <a:pt x="136352" y="64887"/>
                    <a:pt x="138552" y="68919"/>
                    <a:pt x="136352" y="70386"/>
                  </a:cubicBezTo>
                  <a:cubicBezTo>
                    <a:pt x="127189" y="76983"/>
                    <a:pt x="138552" y="82115"/>
                    <a:pt x="137452" y="89446"/>
                  </a:cubicBezTo>
                  <a:cubicBezTo>
                    <a:pt x="130121" y="89446"/>
                    <a:pt x="124257" y="86880"/>
                    <a:pt x="120591" y="80649"/>
                  </a:cubicBezTo>
                  <a:cubicBezTo>
                    <a:pt x="115460" y="72218"/>
                    <a:pt x="107762" y="77350"/>
                    <a:pt x="102264" y="78083"/>
                  </a:cubicBezTo>
                  <a:cubicBezTo>
                    <a:pt x="97866" y="78449"/>
                    <a:pt x="102997" y="86513"/>
                    <a:pt x="101898" y="90912"/>
                  </a:cubicBezTo>
                  <a:cubicBezTo>
                    <a:pt x="101898" y="90912"/>
                    <a:pt x="101165" y="91278"/>
                    <a:pt x="101165" y="91278"/>
                  </a:cubicBezTo>
                  <a:cubicBezTo>
                    <a:pt x="91268" y="94577"/>
                    <a:pt x="82838" y="99709"/>
                    <a:pt x="74041" y="105573"/>
                  </a:cubicBezTo>
                  <a:cubicBezTo>
                    <a:pt x="61945" y="113271"/>
                    <a:pt x="45084" y="111438"/>
                    <a:pt x="30056" y="106306"/>
                  </a:cubicBezTo>
                  <a:cubicBezTo>
                    <a:pt x="21626" y="98242"/>
                    <a:pt x="2932" y="110338"/>
                    <a:pt x="0" y="91278"/>
                  </a:cubicBezTo>
                  <a:lnTo>
                    <a:pt x="0" y="91278"/>
                  </a:lnTo>
                  <a:cubicBezTo>
                    <a:pt x="7697" y="90179"/>
                    <a:pt x="13929" y="83581"/>
                    <a:pt x="22725" y="86880"/>
                  </a:cubicBezTo>
                  <a:cubicBezTo>
                    <a:pt x="26024" y="87979"/>
                    <a:pt x="30789" y="87613"/>
                    <a:pt x="30789" y="80282"/>
                  </a:cubicBezTo>
                  <a:cubicBezTo>
                    <a:pt x="30789" y="67087"/>
                    <a:pt x="39586" y="61955"/>
                    <a:pt x="51682" y="61222"/>
                  </a:cubicBezTo>
                  <a:cubicBezTo>
                    <a:pt x="68543" y="60122"/>
                    <a:pt x="85403" y="57923"/>
                    <a:pt x="102631" y="63788"/>
                  </a:cubicBezTo>
                  <a:cubicBezTo>
                    <a:pt x="86503" y="48027"/>
                    <a:pt x="67810" y="39230"/>
                    <a:pt x="48017" y="31532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291C42D3-2DA1-4C3A-908F-308E5FA3DCD5}"/>
                </a:ext>
              </a:extLst>
            </p:cNvPr>
            <p:cNvSpPr/>
            <p:nvPr/>
          </p:nvSpPr>
          <p:spPr>
            <a:xfrm>
              <a:off x="11413601" y="4608549"/>
              <a:ext cx="83204" cy="45134"/>
            </a:xfrm>
            <a:custGeom>
              <a:avLst/>
              <a:gdLst>
                <a:gd name="connsiteX0" fmla="*/ 26757 w 83204"/>
                <a:gd name="connsiteY0" fmla="*/ 7331 h 45134"/>
                <a:gd name="connsiteX1" fmla="*/ 71475 w 83204"/>
                <a:gd name="connsiteY1" fmla="*/ 22359 h 45134"/>
                <a:gd name="connsiteX2" fmla="*/ 83204 w 83204"/>
                <a:gd name="connsiteY2" fmla="*/ 29323 h 45134"/>
                <a:gd name="connsiteX3" fmla="*/ 60845 w 83204"/>
                <a:gd name="connsiteY3" fmla="*/ 44351 h 45134"/>
                <a:gd name="connsiteX4" fmla="*/ 15028 w 83204"/>
                <a:gd name="connsiteY4" fmla="*/ 10996 h 45134"/>
                <a:gd name="connsiteX5" fmla="*/ 0 w 83204"/>
                <a:gd name="connsiteY5" fmla="*/ 0 h 45134"/>
                <a:gd name="connsiteX6" fmla="*/ 10630 w 83204"/>
                <a:gd name="connsiteY6" fmla="*/ 367 h 45134"/>
                <a:gd name="connsiteX7" fmla="*/ 26757 w 83204"/>
                <a:gd name="connsiteY7" fmla="*/ 7331 h 4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204" h="45134">
                  <a:moveTo>
                    <a:pt x="26757" y="7331"/>
                  </a:moveTo>
                  <a:cubicBezTo>
                    <a:pt x="39953" y="17960"/>
                    <a:pt x="53148" y="27490"/>
                    <a:pt x="71475" y="22359"/>
                  </a:cubicBezTo>
                  <a:cubicBezTo>
                    <a:pt x="76606" y="20893"/>
                    <a:pt x="81005" y="24192"/>
                    <a:pt x="83204" y="29323"/>
                  </a:cubicBezTo>
                  <a:cubicBezTo>
                    <a:pt x="78439" y="38120"/>
                    <a:pt x="74407" y="48017"/>
                    <a:pt x="60845" y="44351"/>
                  </a:cubicBezTo>
                  <a:cubicBezTo>
                    <a:pt x="49849" y="27490"/>
                    <a:pt x="28590" y="24558"/>
                    <a:pt x="15028" y="10996"/>
                  </a:cubicBezTo>
                  <a:cubicBezTo>
                    <a:pt x="10630" y="6598"/>
                    <a:pt x="5132" y="3665"/>
                    <a:pt x="0" y="0"/>
                  </a:cubicBezTo>
                  <a:cubicBezTo>
                    <a:pt x="3665" y="0"/>
                    <a:pt x="7331" y="367"/>
                    <a:pt x="10630" y="367"/>
                  </a:cubicBezTo>
                  <a:cubicBezTo>
                    <a:pt x="15761" y="4032"/>
                    <a:pt x="20893" y="6598"/>
                    <a:pt x="26757" y="7331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151CCAFD-2737-48EC-BC60-FB508CCC1299}"/>
                </a:ext>
              </a:extLst>
            </p:cNvPr>
            <p:cNvSpPr/>
            <p:nvPr/>
          </p:nvSpPr>
          <p:spPr>
            <a:xfrm>
              <a:off x="12161706" y="4916774"/>
              <a:ext cx="14837" cy="15710"/>
            </a:xfrm>
            <a:custGeom>
              <a:avLst/>
              <a:gdLst>
                <a:gd name="connsiteX0" fmla="*/ 14661 w 14837"/>
                <a:gd name="connsiteY0" fmla="*/ 6266 h 15710"/>
                <a:gd name="connsiteX1" fmla="*/ 4765 w 14837"/>
                <a:gd name="connsiteY1" fmla="*/ 14696 h 15710"/>
                <a:gd name="connsiteX2" fmla="*/ 0 w 14837"/>
                <a:gd name="connsiteY2" fmla="*/ 10298 h 15710"/>
                <a:gd name="connsiteX3" fmla="*/ 7331 w 14837"/>
                <a:gd name="connsiteY3" fmla="*/ 35 h 15710"/>
                <a:gd name="connsiteX4" fmla="*/ 14661 w 14837"/>
                <a:gd name="connsiteY4" fmla="*/ 6266 h 1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37" h="15710">
                  <a:moveTo>
                    <a:pt x="14661" y="6266"/>
                  </a:moveTo>
                  <a:cubicBezTo>
                    <a:pt x="16128" y="14696"/>
                    <a:pt x="8064" y="12131"/>
                    <a:pt x="4765" y="14696"/>
                  </a:cubicBezTo>
                  <a:cubicBezTo>
                    <a:pt x="733" y="17629"/>
                    <a:pt x="0" y="13597"/>
                    <a:pt x="0" y="10298"/>
                  </a:cubicBezTo>
                  <a:cubicBezTo>
                    <a:pt x="0" y="5166"/>
                    <a:pt x="366" y="35"/>
                    <a:pt x="7331" y="35"/>
                  </a:cubicBezTo>
                  <a:cubicBezTo>
                    <a:pt x="12096" y="-332"/>
                    <a:pt x="14295" y="2234"/>
                    <a:pt x="14661" y="6266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E78D4C5-1B30-49C8-AC60-21E9F080A87D}"/>
                </a:ext>
              </a:extLst>
            </p:cNvPr>
            <p:cNvSpPr/>
            <p:nvPr/>
          </p:nvSpPr>
          <p:spPr>
            <a:xfrm>
              <a:off x="10861594" y="6951612"/>
              <a:ext cx="791227" cy="240895"/>
            </a:xfrm>
            <a:custGeom>
              <a:avLst/>
              <a:gdLst>
                <a:gd name="connsiteX0" fmla="*/ 733 w 791227"/>
                <a:gd name="connsiteY0" fmla="*/ 222342 h 240895"/>
                <a:gd name="connsiteX1" fmla="*/ 0 w 791227"/>
                <a:gd name="connsiteY1" fmla="*/ 164428 h 240895"/>
                <a:gd name="connsiteX2" fmla="*/ 10996 w 791227"/>
                <a:gd name="connsiteY2" fmla="*/ 133639 h 240895"/>
                <a:gd name="connsiteX3" fmla="*/ 33355 w 791227"/>
                <a:gd name="connsiteY3" fmla="*/ 174325 h 240895"/>
                <a:gd name="connsiteX4" fmla="*/ 37753 w 791227"/>
                <a:gd name="connsiteY4" fmla="*/ 187154 h 240895"/>
                <a:gd name="connsiteX5" fmla="*/ 47650 w 791227"/>
                <a:gd name="connsiteY5" fmla="*/ 172859 h 240895"/>
                <a:gd name="connsiteX6" fmla="*/ 53148 w 791227"/>
                <a:gd name="connsiteY6" fmla="*/ 188620 h 240895"/>
                <a:gd name="connsiteX7" fmla="*/ 54248 w 791227"/>
                <a:gd name="connsiteY7" fmla="*/ 199616 h 240895"/>
                <a:gd name="connsiteX8" fmla="*/ 55714 w 791227"/>
                <a:gd name="connsiteY8" fmla="*/ 200716 h 240895"/>
                <a:gd name="connsiteX9" fmla="*/ 53148 w 791227"/>
                <a:gd name="connsiteY9" fmla="*/ 188620 h 240895"/>
                <a:gd name="connsiteX10" fmla="*/ 70742 w 791227"/>
                <a:gd name="connsiteY10" fmla="*/ 177990 h 240895"/>
                <a:gd name="connsiteX11" fmla="*/ 86137 w 791227"/>
                <a:gd name="connsiteY11" fmla="*/ 177990 h 240895"/>
                <a:gd name="connsiteX12" fmla="*/ 62312 w 791227"/>
                <a:gd name="connsiteY12" fmla="*/ 159297 h 240895"/>
                <a:gd name="connsiteX13" fmla="*/ 76607 w 791227"/>
                <a:gd name="connsiteY13" fmla="*/ 149034 h 240895"/>
                <a:gd name="connsiteX14" fmla="*/ 62312 w 791227"/>
                <a:gd name="connsiteY14" fmla="*/ 141703 h 240895"/>
                <a:gd name="connsiteX15" fmla="*/ 96033 w 791227"/>
                <a:gd name="connsiteY15" fmla="*/ 137671 h 240895"/>
                <a:gd name="connsiteX16" fmla="*/ 86503 w 791227"/>
                <a:gd name="connsiteY16" fmla="*/ 158564 h 240895"/>
                <a:gd name="connsiteX17" fmla="*/ 110695 w 791227"/>
                <a:gd name="connsiteY17" fmla="*/ 167727 h 240895"/>
                <a:gd name="connsiteX18" fmla="*/ 130121 w 791227"/>
                <a:gd name="connsiteY18" fmla="*/ 152333 h 240895"/>
                <a:gd name="connsiteX19" fmla="*/ 119125 w 791227"/>
                <a:gd name="connsiteY19" fmla="*/ 146102 h 240895"/>
                <a:gd name="connsiteX20" fmla="*/ 106296 w 791227"/>
                <a:gd name="connsiteY20" fmla="*/ 147568 h 240895"/>
                <a:gd name="connsiteX21" fmla="*/ 111794 w 791227"/>
                <a:gd name="connsiteY21" fmla="*/ 137305 h 240895"/>
                <a:gd name="connsiteX22" fmla="*/ 138185 w 791227"/>
                <a:gd name="connsiteY22" fmla="*/ 116779 h 240895"/>
                <a:gd name="connsiteX23" fmla="*/ 125723 w 791227"/>
                <a:gd name="connsiteY23" fmla="*/ 108715 h 240895"/>
                <a:gd name="connsiteX24" fmla="*/ 124623 w 791227"/>
                <a:gd name="connsiteY24" fmla="*/ 99551 h 240895"/>
                <a:gd name="connsiteX25" fmla="*/ 146615 w 791227"/>
                <a:gd name="connsiteY25" fmla="*/ 93687 h 240895"/>
                <a:gd name="connsiteX26" fmla="*/ 160910 w 791227"/>
                <a:gd name="connsiteY26" fmla="*/ 82324 h 240895"/>
                <a:gd name="connsiteX27" fmla="*/ 153213 w 791227"/>
                <a:gd name="connsiteY27" fmla="*/ 44937 h 240895"/>
                <a:gd name="connsiteX28" fmla="*/ 148448 w 791227"/>
                <a:gd name="connsiteY28" fmla="*/ 32475 h 240895"/>
                <a:gd name="connsiteX29" fmla="*/ 154313 w 791227"/>
                <a:gd name="connsiteY29" fmla="*/ 25877 h 240895"/>
                <a:gd name="connsiteX30" fmla="*/ 162377 w 791227"/>
                <a:gd name="connsiteY30" fmla="*/ 35040 h 240895"/>
                <a:gd name="connsiteX31" fmla="*/ 171540 w 791227"/>
                <a:gd name="connsiteY31" fmla="*/ 37973 h 240895"/>
                <a:gd name="connsiteX32" fmla="*/ 175572 w 791227"/>
                <a:gd name="connsiteY32" fmla="*/ 40172 h 240895"/>
                <a:gd name="connsiteX33" fmla="*/ 194999 w 791227"/>
                <a:gd name="connsiteY33" fmla="*/ 37606 h 240895"/>
                <a:gd name="connsiteX34" fmla="*/ 204895 w 791227"/>
                <a:gd name="connsiteY34" fmla="*/ 35040 h 240895"/>
                <a:gd name="connsiteX35" fmla="*/ 216258 w 791227"/>
                <a:gd name="connsiteY35" fmla="*/ 21845 h 240895"/>
                <a:gd name="connsiteX36" fmla="*/ 204895 w 791227"/>
                <a:gd name="connsiteY36" fmla="*/ 21479 h 240895"/>
                <a:gd name="connsiteX37" fmla="*/ 199764 w 791227"/>
                <a:gd name="connsiteY37" fmla="*/ 16347 h 240895"/>
                <a:gd name="connsiteX38" fmla="*/ 236784 w 791227"/>
                <a:gd name="connsiteY38" fmla="*/ 952 h 240895"/>
                <a:gd name="connsiteX39" fmla="*/ 254011 w 791227"/>
                <a:gd name="connsiteY39" fmla="*/ 219 h 240895"/>
                <a:gd name="connsiteX40" fmla="*/ 350044 w 791227"/>
                <a:gd name="connsiteY40" fmla="*/ 3885 h 240895"/>
                <a:gd name="connsiteX41" fmla="*/ 406858 w 791227"/>
                <a:gd name="connsiteY41" fmla="*/ 7550 h 240895"/>
                <a:gd name="connsiteX42" fmla="*/ 534780 w 791227"/>
                <a:gd name="connsiteY42" fmla="*/ 63264 h 240895"/>
                <a:gd name="connsiteX43" fmla="*/ 553107 w 791227"/>
                <a:gd name="connsiteY43" fmla="*/ 72061 h 240895"/>
                <a:gd name="connsiteX44" fmla="*/ 554206 w 791227"/>
                <a:gd name="connsiteY44" fmla="*/ 89655 h 240895"/>
                <a:gd name="connsiteX45" fmla="*/ 554939 w 791227"/>
                <a:gd name="connsiteY45" fmla="*/ 99185 h 240895"/>
                <a:gd name="connsiteX46" fmla="*/ 567768 w 791227"/>
                <a:gd name="connsiteY46" fmla="*/ 94786 h 240895"/>
                <a:gd name="connsiteX47" fmla="*/ 587928 w 791227"/>
                <a:gd name="connsiteY47" fmla="*/ 87822 h 240895"/>
                <a:gd name="connsiteX48" fmla="*/ 589028 w 791227"/>
                <a:gd name="connsiteY48" fmla="*/ 103583 h 240895"/>
                <a:gd name="connsiteX49" fmla="*/ 580597 w 791227"/>
                <a:gd name="connsiteY49" fmla="*/ 124476 h 240895"/>
                <a:gd name="connsiteX50" fmla="*/ 580597 w 791227"/>
                <a:gd name="connsiteY50" fmla="*/ 128141 h 240895"/>
                <a:gd name="connsiteX51" fmla="*/ 589028 w 791227"/>
                <a:gd name="connsiteY51" fmla="*/ 105049 h 240895"/>
                <a:gd name="connsiteX52" fmla="*/ 597458 w 791227"/>
                <a:gd name="connsiteY52" fmla="*/ 99918 h 240895"/>
                <a:gd name="connsiteX53" fmla="*/ 602956 w 791227"/>
                <a:gd name="connsiteY53" fmla="*/ 109081 h 240895"/>
                <a:gd name="connsiteX54" fmla="*/ 626415 w 791227"/>
                <a:gd name="connsiteY54" fmla="*/ 150500 h 240895"/>
                <a:gd name="connsiteX55" fmla="*/ 631180 w 791227"/>
                <a:gd name="connsiteY55" fmla="*/ 157831 h 240895"/>
                <a:gd name="connsiteX56" fmla="*/ 615418 w 791227"/>
                <a:gd name="connsiteY56" fmla="*/ 166628 h 240895"/>
                <a:gd name="connsiteX57" fmla="*/ 638877 w 791227"/>
                <a:gd name="connsiteY57" fmla="*/ 157464 h 240895"/>
                <a:gd name="connsiteX58" fmla="*/ 655005 w 791227"/>
                <a:gd name="connsiteY58" fmla="*/ 134739 h 240895"/>
                <a:gd name="connsiteX59" fmla="*/ 668566 w 791227"/>
                <a:gd name="connsiteY59" fmla="*/ 133639 h 240895"/>
                <a:gd name="connsiteX60" fmla="*/ 666734 w 791227"/>
                <a:gd name="connsiteY60" fmla="*/ 146468 h 240895"/>
                <a:gd name="connsiteX61" fmla="*/ 665268 w 791227"/>
                <a:gd name="connsiteY61" fmla="*/ 164062 h 240895"/>
                <a:gd name="connsiteX62" fmla="*/ 680296 w 791227"/>
                <a:gd name="connsiteY62" fmla="*/ 157464 h 240895"/>
                <a:gd name="connsiteX63" fmla="*/ 691292 w 791227"/>
                <a:gd name="connsiteY63" fmla="*/ 152699 h 240895"/>
                <a:gd name="connsiteX64" fmla="*/ 695324 w 791227"/>
                <a:gd name="connsiteY64" fmla="*/ 162596 h 240895"/>
                <a:gd name="connsiteX65" fmla="*/ 698623 w 791227"/>
                <a:gd name="connsiteY65" fmla="*/ 177990 h 240895"/>
                <a:gd name="connsiteX66" fmla="*/ 720981 w 791227"/>
                <a:gd name="connsiteY66" fmla="*/ 171759 h 240895"/>
                <a:gd name="connsiteX67" fmla="*/ 738942 w 791227"/>
                <a:gd name="connsiteY67" fmla="*/ 171759 h 240895"/>
                <a:gd name="connsiteX68" fmla="*/ 753604 w 791227"/>
                <a:gd name="connsiteY68" fmla="*/ 173226 h 240895"/>
                <a:gd name="connsiteX69" fmla="*/ 778162 w 791227"/>
                <a:gd name="connsiteY69" fmla="*/ 170660 h 240895"/>
                <a:gd name="connsiteX70" fmla="*/ 790990 w 791227"/>
                <a:gd name="connsiteY70" fmla="*/ 185321 h 240895"/>
                <a:gd name="connsiteX71" fmla="*/ 789524 w 791227"/>
                <a:gd name="connsiteY71" fmla="*/ 195218 h 240895"/>
                <a:gd name="connsiteX72" fmla="*/ 785126 w 791227"/>
                <a:gd name="connsiteY72" fmla="*/ 201082 h 240895"/>
                <a:gd name="connsiteX73" fmla="*/ 760201 w 791227"/>
                <a:gd name="connsiteY73" fmla="*/ 212445 h 240895"/>
                <a:gd name="connsiteX74" fmla="*/ 770098 w 791227"/>
                <a:gd name="connsiteY74" fmla="*/ 231505 h 240895"/>
                <a:gd name="connsiteX75" fmla="*/ 747006 w 791227"/>
                <a:gd name="connsiteY75" fmla="*/ 221975 h 240895"/>
                <a:gd name="connsiteX76" fmla="*/ 736743 w 791227"/>
                <a:gd name="connsiteY76" fmla="*/ 224907 h 240895"/>
                <a:gd name="connsiteX77" fmla="*/ 693858 w 791227"/>
                <a:gd name="connsiteY77" fmla="*/ 220509 h 240895"/>
                <a:gd name="connsiteX78" fmla="*/ 677363 w 791227"/>
                <a:gd name="connsiteY78" fmla="*/ 207314 h 240895"/>
                <a:gd name="connsiteX79" fmla="*/ 651706 w 791227"/>
                <a:gd name="connsiteY79" fmla="*/ 232971 h 240895"/>
                <a:gd name="connsiteX80" fmla="*/ 649873 w 791227"/>
                <a:gd name="connsiteY80" fmla="*/ 232238 h 240895"/>
                <a:gd name="connsiteX81" fmla="*/ 615785 w 791227"/>
                <a:gd name="connsiteY81" fmla="*/ 227840 h 240895"/>
                <a:gd name="connsiteX82" fmla="*/ 591960 w 791227"/>
                <a:gd name="connsiteY82" fmla="*/ 239936 h 240895"/>
                <a:gd name="connsiteX83" fmla="*/ 587561 w 791227"/>
                <a:gd name="connsiteY83" fmla="*/ 237003 h 240895"/>
                <a:gd name="connsiteX84" fmla="*/ 571434 w 791227"/>
                <a:gd name="connsiteY84" fmla="*/ 223808 h 240895"/>
                <a:gd name="connsiteX85" fmla="*/ 552007 w 791227"/>
                <a:gd name="connsiteY85" fmla="*/ 216843 h 240895"/>
                <a:gd name="connsiteX86" fmla="*/ 526716 w 791227"/>
                <a:gd name="connsiteY86" fmla="*/ 216111 h 240895"/>
                <a:gd name="connsiteX87" fmla="*/ 500325 w 791227"/>
                <a:gd name="connsiteY87" fmla="*/ 224541 h 240895"/>
                <a:gd name="connsiteX88" fmla="*/ 448643 w 791227"/>
                <a:gd name="connsiteY88" fmla="*/ 229306 h 240895"/>
                <a:gd name="connsiteX89" fmla="*/ 419687 w 791227"/>
                <a:gd name="connsiteY89" fmla="*/ 217210 h 240895"/>
                <a:gd name="connsiteX90" fmla="*/ 425551 w 791227"/>
                <a:gd name="connsiteY90" fmla="*/ 183489 h 240895"/>
                <a:gd name="connsiteX91" fmla="*/ 392196 w 791227"/>
                <a:gd name="connsiteY91" fmla="*/ 184222 h 240895"/>
                <a:gd name="connsiteX92" fmla="*/ 375335 w 791227"/>
                <a:gd name="connsiteY92" fmla="*/ 181289 h 240895"/>
                <a:gd name="connsiteX93" fmla="*/ 363240 w 791227"/>
                <a:gd name="connsiteY93" fmla="*/ 173592 h 240895"/>
                <a:gd name="connsiteX94" fmla="*/ 351144 w 791227"/>
                <a:gd name="connsiteY94" fmla="*/ 159297 h 240895"/>
                <a:gd name="connsiteX95" fmla="*/ 370204 w 791227"/>
                <a:gd name="connsiteY95" fmla="*/ 149034 h 240895"/>
                <a:gd name="connsiteX96" fmla="*/ 354076 w 791227"/>
                <a:gd name="connsiteY96" fmla="*/ 116779 h 240895"/>
                <a:gd name="connsiteX97" fmla="*/ 351877 w 791227"/>
                <a:gd name="connsiteY97" fmla="*/ 103583 h 240895"/>
                <a:gd name="connsiteX98" fmla="*/ 340514 w 791227"/>
                <a:gd name="connsiteY98" fmla="*/ 108348 h 240895"/>
                <a:gd name="connsiteX99" fmla="*/ 286633 w 791227"/>
                <a:gd name="connsiteY99" fmla="*/ 99551 h 240895"/>
                <a:gd name="connsiteX100" fmla="*/ 264641 w 791227"/>
                <a:gd name="connsiteY100" fmla="*/ 97352 h 240895"/>
                <a:gd name="connsiteX101" fmla="*/ 202696 w 791227"/>
                <a:gd name="connsiteY101" fmla="*/ 80125 h 240895"/>
                <a:gd name="connsiteX102" fmla="*/ 204162 w 791227"/>
                <a:gd name="connsiteY102" fmla="*/ 71694 h 240895"/>
                <a:gd name="connsiteX103" fmla="*/ 226521 w 791227"/>
                <a:gd name="connsiteY103" fmla="*/ 57399 h 240895"/>
                <a:gd name="connsiteX104" fmla="*/ 189500 w 791227"/>
                <a:gd name="connsiteY104" fmla="*/ 96253 h 240895"/>
                <a:gd name="connsiteX105" fmla="*/ 185835 w 791227"/>
                <a:gd name="connsiteY105" fmla="*/ 99918 h 240895"/>
                <a:gd name="connsiteX106" fmla="*/ 186935 w 791227"/>
                <a:gd name="connsiteY106" fmla="*/ 98452 h 240895"/>
                <a:gd name="connsiteX107" fmla="*/ 200863 w 791227"/>
                <a:gd name="connsiteY107" fmla="*/ 95153 h 240895"/>
                <a:gd name="connsiteX108" fmla="*/ 195365 w 791227"/>
                <a:gd name="connsiteY108" fmla="*/ 109081 h 240895"/>
                <a:gd name="connsiteX109" fmla="*/ 156145 w 791227"/>
                <a:gd name="connsiteY109" fmla="*/ 125209 h 240895"/>
                <a:gd name="connsiteX110" fmla="*/ 178871 w 791227"/>
                <a:gd name="connsiteY110" fmla="*/ 157464 h 240895"/>
                <a:gd name="connsiteX111" fmla="*/ 193166 w 791227"/>
                <a:gd name="connsiteY111" fmla="*/ 190086 h 240895"/>
                <a:gd name="connsiteX112" fmla="*/ 133787 w 791227"/>
                <a:gd name="connsiteY112" fmla="*/ 204381 h 240895"/>
                <a:gd name="connsiteX113" fmla="*/ 100798 w 791227"/>
                <a:gd name="connsiteY113" fmla="*/ 205114 h 240895"/>
                <a:gd name="connsiteX114" fmla="*/ 98232 w 791227"/>
                <a:gd name="connsiteY114" fmla="*/ 205114 h 240895"/>
                <a:gd name="connsiteX115" fmla="*/ 45451 w 791227"/>
                <a:gd name="connsiteY115" fmla="*/ 233338 h 240895"/>
                <a:gd name="connsiteX116" fmla="*/ 54248 w 791227"/>
                <a:gd name="connsiteY116" fmla="*/ 219409 h 240895"/>
                <a:gd name="connsiteX117" fmla="*/ 41419 w 791227"/>
                <a:gd name="connsiteY117" fmla="*/ 219043 h 240895"/>
                <a:gd name="connsiteX118" fmla="*/ 733 w 791227"/>
                <a:gd name="connsiteY118" fmla="*/ 222342 h 24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791227" h="240895">
                  <a:moveTo>
                    <a:pt x="733" y="222342"/>
                  </a:moveTo>
                  <a:cubicBezTo>
                    <a:pt x="6231" y="202915"/>
                    <a:pt x="15395" y="183489"/>
                    <a:pt x="0" y="164428"/>
                  </a:cubicBezTo>
                  <a:cubicBezTo>
                    <a:pt x="13195" y="158197"/>
                    <a:pt x="-5865" y="138038"/>
                    <a:pt x="10996" y="133639"/>
                  </a:cubicBezTo>
                  <a:cubicBezTo>
                    <a:pt x="20526" y="147201"/>
                    <a:pt x="8064" y="169927"/>
                    <a:pt x="33355" y="174325"/>
                  </a:cubicBezTo>
                  <a:cubicBezTo>
                    <a:pt x="38853" y="175425"/>
                    <a:pt x="34455" y="183122"/>
                    <a:pt x="37753" y="187154"/>
                  </a:cubicBezTo>
                  <a:cubicBezTo>
                    <a:pt x="45084" y="185321"/>
                    <a:pt x="43252" y="176891"/>
                    <a:pt x="47650" y="172859"/>
                  </a:cubicBezTo>
                  <a:cubicBezTo>
                    <a:pt x="49483" y="177990"/>
                    <a:pt x="51315" y="183489"/>
                    <a:pt x="53148" y="188620"/>
                  </a:cubicBezTo>
                  <a:cubicBezTo>
                    <a:pt x="49483" y="192652"/>
                    <a:pt x="46917" y="196684"/>
                    <a:pt x="54248" y="199616"/>
                  </a:cubicBezTo>
                  <a:cubicBezTo>
                    <a:pt x="54614" y="199983"/>
                    <a:pt x="55714" y="200716"/>
                    <a:pt x="55714" y="200716"/>
                  </a:cubicBezTo>
                  <a:cubicBezTo>
                    <a:pt x="54614" y="196684"/>
                    <a:pt x="49849" y="193752"/>
                    <a:pt x="53148" y="188620"/>
                  </a:cubicBezTo>
                  <a:cubicBezTo>
                    <a:pt x="61579" y="189353"/>
                    <a:pt x="69276" y="193385"/>
                    <a:pt x="70742" y="177990"/>
                  </a:cubicBezTo>
                  <a:cubicBezTo>
                    <a:pt x="72208" y="164062"/>
                    <a:pt x="79905" y="180556"/>
                    <a:pt x="86137" y="177990"/>
                  </a:cubicBezTo>
                  <a:cubicBezTo>
                    <a:pt x="82838" y="165895"/>
                    <a:pt x="73674" y="161496"/>
                    <a:pt x="62312" y="159297"/>
                  </a:cubicBezTo>
                  <a:cubicBezTo>
                    <a:pt x="65977" y="152333"/>
                    <a:pt x="77340" y="157831"/>
                    <a:pt x="76607" y="149034"/>
                  </a:cubicBezTo>
                  <a:cubicBezTo>
                    <a:pt x="76240" y="142070"/>
                    <a:pt x="67077" y="145002"/>
                    <a:pt x="62312" y="141703"/>
                  </a:cubicBezTo>
                  <a:cubicBezTo>
                    <a:pt x="72208" y="131440"/>
                    <a:pt x="82838" y="134739"/>
                    <a:pt x="96033" y="137671"/>
                  </a:cubicBezTo>
                  <a:cubicBezTo>
                    <a:pt x="83204" y="141337"/>
                    <a:pt x="82471" y="151600"/>
                    <a:pt x="86503" y="158564"/>
                  </a:cubicBezTo>
                  <a:cubicBezTo>
                    <a:pt x="90902" y="166261"/>
                    <a:pt x="101531" y="168460"/>
                    <a:pt x="110695" y="167727"/>
                  </a:cubicBezTo>
                  <a:cubicBezTo>
                    <a:pt x="119492" y="166994"/>
                    <a:pt x="127555" y="160397"/>
                    <a:pt x="130121" y="152333"/>
                  </a:cubicBezTo>
                  <a:cubicBezTo>
                    <a:pt x="132320" y="146102"/>
                    <a:pt x="124990" y="142070"/>
                    <a:pt x="119125" y="146102"/>
                  </a:cubicBezTo>
                  <a:cubicBezTo>
                    <a:pt x="114360" y="149767"/>
                    <a:pt x="109962" y="151966"/>
                    <a:pt x="106296" y="147568"/>
                  </a:cubicBezTo>
                  <a:cubicBezTo>
                    <a:pt x="102997" y="143169"/>
                    <a:pt x="115093" y="143536"/>
                    <a:pt x="111794" y="137305"/>
                  </a:cubicBezTo>
                  <a:cubicBezTo>
                    <a:pt x="122057" y="133273"/>
                    <a:pt x="123890" y="119344"/>
                    <a:pt x="138185" y="116779"/>
                  </a:cubicBezTo>
                  <a:cubicBezTo>
                    <a:pt x="133053" y="113480"/>
                    <a:pt x="129755" y="109814"/>
                    <a:pt x="125723" y="108715"/>
                  </a:cubicBezTo>
                  <a:cubicBezTo>
                    <a:pt x="116926" y="106149"/>
                    <a:pt x="123890" y="102484"/>
                    <a:pt x="124623" y="99551"/>
                  </a:cubicBezTo>
                  <a:cubicBezTo>
                    <a:pt x="133420" y="104316"/>
                    <a:pt x="135253" y="85623"/>
                    <a:pt x="146615" y="93687"/>
                  </a:cubicBezTo>
                  <a:cubicBezTo>
                    <a:pt x="152114" y="97352"/>
                    <a:pt x="160910" y="88189"/>
                    <a:pt x="160910" y="82324"/>
                  </a:cubicBezTo>
                  <a:cubicBezTo>
                    <a:pt x="161277" y="69862"/>
                    <a:pt x="171907" y="54101"/>
                    <a:pt x="153213" y="44937"/>
                  </a:cubicBezTo>
                  <a:cubicBezTo>
                    <a:pt x="148815" y="42738"/>
                    <a:pt x="145149" y="38706"/>
                    <a:pt x="148448" y="32475"/>
                  </a:cubicBezTo>
                  <a:cubicBezTo>
                    <a:pt x="149914" y="29909"/>
                    <a:pt x="150647" y="25877"/>
                    <a:pt x="154313" y="25877"/>
                  </a:cubicBezTo>
                  <a:cubicBezTo>
                    <a:pt x="159811" y="26243"/>
                    <a:pt x="159078" y="32841"/>
                    <a:pt x="162377" y="35040"/>
                  </a:cubicBezTo>
                  <a:cubicBezTo>
                    <a:pt x="164942" y="36507"/>
                    <a:pt x="164209" y="51901"/>
                    <a:pt x="171540" y="37973"/>
                  </a:cubicBezTo>
                  <a:cubicBezTo>
                    <a:pt x="171540" y="37973"/>
                    <a:pt x="175205" y="39072"/>
                    <a:pt x="175572" y="40172"/>
                  </a:cubicBezTo>
                  <a:cubicBezTo>
                    <a:pt x="184369" y="57033"/>
                    <a:pt x="191333" y="61798"/>
                    <a:pt x="194999" y="37606"/>
                  </a:cubicBezTo>
                  <a:cubicBezTo>
                    <a:pt x="195732" y="33208"/>
                    <a:pt x="201230" y="35040"/>
                    <a:pt x="204895" y="35040"/>
                  </a:cubicBezTo>
                  <a:cubicBezTo>
                    <a:pt x="214059" y="35040"/>
                    <a:pt x="218090" y="29909"/>
                    <a:pt x="216258" y="21845"/>
                  </a:cubicBezTo>
                  <a:cubicBezTo>
                    <a:pt x="213692" y="10482"/>
                    <a:pt x="208560" y="24411"/>
                    <a:pt x="204895" y="21479"/>
                  </a:cubicBezTo>
                  <a:cubicBezTo>
                    <a:pt x="203062" y="20012"/>
                    <a:pt x="201596" y="18180"/>
                    <a:pt x="199764" y="16347"/>
                  </a:cubicBezTo>
                  <a:cubicBezTo>
                    <a:pt x="208560" y="2785"/>
                    <a:pt x="224688" y="6084"/>
                    <a:pt x="236784" y="952"/>
                  </a:cubicBezTo>
                  <a:cubicBezTo>
                    <a:pt x="242649" y="-147"/>
                    <a:pt x="248147" y="-147"/>
                    <a:pt x="254011" y="219"/>
                  </a:cubicBezTo>
                  <a:cubicBezTo>
                    <a:pt x="285900" y="2785"/>
                    <a:pt x="318156" y="2052"/>
                    <a:pt x="350044" y="3885"/>
                  </a:cubicBezTo>
                  <a:cubicBezTo>
                    <a:pt x="369104" y="4984"/>
                    <a:pt x="389997" y="3518"/>
                    <a:pt x="406858" y="7550"/>
                  </a:cubicBezTo>
                  <a:cubicBezTo>
                    <a:pt x="452309" y="18180"/>
                    <a:pt x="502158" y="22578"/>
                    <a:pt x="534780" y="63264"/>
                  </a:cubicBezTo>
                  <a:cubicBezTo>
                    <a:pt x="539545" y="69128"/>
                    <a:pt x="546509" y="69495"/>
                    <a:pt x="553107" y="72061"/>
                  </a:cubicBezTo>
                  <a:cubicBezTo>
                    <a:pt x="557505" y="77559"/>
                    <a:pt x="557139" y="83790"/>
                    <a:pt x="554206" y="89655"/>
                  </a:cubicBezTo>
                  <a:cubicBezTo>
                    <a:pt x="552374" y="93320"/>
                    <a:pt x="547242" y="98085"/>
                    <a:pt x="554939" y="99185"/>
                  </a:cubicBezTo>
                  <a:cubicBezTo>
                    <a:pt x="558238" y="99551"/>
                    <a:pt x="565936" y="107615"/>
                    <a:pt x="567768" y="94786"/>
                  </a:cubicBezTo>
                  <a:cubicBezTo>
                    <a:pt x="569234" y="84523"/>
                    <a:pt x="580597" y="85256"/>
                    <a:pt x="587928" y="87822"/>
                  </a:cubicBezTo>
                  <a:cubicBezTo>
                    <a:pt x="596358" y="90754"/>
                    <a:pt x="591960" y="98085"/>
                    <a:pt x="589028" y="103583"/>
                  </a:cubicBezTo>
                  <a:cubicBezTo>
                    <a:pt x="585729" y="110181"/>
                    <a:pt x="582430" y="117145"/>
                    <a:pt x="580597" y="124476"/>
                  </a:cubicBezTo>
                  <a:cubicBezTo>
                    <a:pt x="580231" y="126309"/>
                    <a:pt x="579864" y="127775"/>
                    <a:pt x="580597" y="128141"/>
                  </a:cubicBezTo>
                  <a:cubicBezTo>
                    <a:pt x="581330" y="120077"/>
                    <a:pt x="584629" y="112380"/>
                    <a:pt x="589028" y="105049"/>
                  </a:cubicBezTo>
                  <a:cubicBezTo>
                    <a:pt x="590860" y="102117"/>
                    <a:pt x="592326" y="97718"/>
                    <a:pt x="597458" y="99918"/>
                  </a:cubicBezTo>
                  <a:cubicBezTo>
                    <a:pt x="601123" y="101750"/>
                    <a:pt x="602956" y="105416"/>
                    <a:pt x="602956" y="109081"/>
                  </a:cubicBezTo>
                  <a:cubicBezTo>
                    <a:pt x="602956" y="127408"/>
                    <a:pt x="612486" y="140237"/>
                    <a:pt x="626415" y="150500"/>
                  </a:cubicBezTo>
                  <a:cubicBezTo>
                    <a:pt x="628980" y="152333"/>
                    <a:pt x="632279" y="154532"/>
                    <a:pt x="631180" y="157831"/>
                  </a:cubicBezTo>
                  <a:cubicBezTo>
                    <a:pt x="628614" y="165162"/>
                    <a:pt x="620183" y="162963"/>
                    <a:pt x="615418" y="166628"/>
                  </a:cubicBezTo>
                  <a:cubicBezTo>
                    <a:pt x="631546" y="171393"/>
                    <a:pt x="631546" y="171393"/>
                    <a:pt x="638877" y="157464"/>
                  </a:cubicBezTo>
                  <a:cubicBezTo>
                    <a:pt x="643275" y="149401"/>
                    <a:pt x="646941" y="140237"/>
                    <a:pt x="655005" y="134739"/>
                  </a:cubicBezTo>
                  <a:cubicBezTo>
                    <a:pt x="659036" y="131807"/>
                    <a:pt x="664168" y="129241"/>
                    <a:pt x="668566" y="133639"/>
                  </a:cubicBezTo>
                  <a:cubicBezTo>
                    <a:pt x="672965" y="138038"/>
                    <a:pt x="670766" y="142803"/>
                    <a:pt x="666734" y="146468"/>
                  </a:cubicBezTo>
                  <a:cubicBezTo>
                    <a:pt x="660503" y="151966"/>
                    <a:pt x="658303" y="158931"/>
                    <a:pt x="665268" y="164062"/>
                  </a:cubicBezTo>
                  <a:cubicBezTo>
                    <a:pt x="672232" y="169560"/>
                    <a:pt x="675897" y="161130"/>
                    <a:pt x="680296" y="157464"/>
                  </a:cubicBezTo>
                  <a:cubicBezTo>
                    <a:pt x="683594" y="154899"/>
                    <a:pt x="686160" y="150133"/>
                    <a:pt x="691292" y="152699"/>
                  </a:cubicBezTo>
                  <a:cubicBezTo>
                    <a:pt x="694957" y="154532"/>
                    <a:pt x="694957" y="158931"/>
                    <a:pt x="695324" y="162596"/>
                  </a:cubicBezTo>
                  <a:cubicBezTo>
                    <a:pt x="696057" y="168094"/>
                    <a:pt x="693125" y="176891"/>
                    <a:pt x="698623" y="177990"/>
                  </a:cubicBezTo>
                  <a:cubicBezTo>
                    <a:pt x="705953" y="179090"/>
                    <a:pt x="715483" y="177624"/>
                    <a:pt x="720981" y="171759"/>
                  </a:cubicBezTo>
                  <a:cubicBezTo>
                    <a:pt x="727946" y="164062"/>
                    <a:pt x="733077" y="164062"/>
                    <a:pt x="738942" y="171759"/>
                  </a:cubicBezTo>
                  <a:cubicBezTo>
                    <a:pt x="743340" y="177624"/>
                    <a:pt x="748105" y="176524"/>
                    <a:pt x="753604" y="173226"/>
                  </a:cubicBezTo>
                  <a:cubicBezTo>
                    <a:pt x="761301" y="168094"/>
                    <a:pt x="769365" y="165528"/>
                    <a:pt x="778162" y="170660"/>
                  </a:cubicBezTo>
                  <a:cubicBezTo>
                    <a:pt x="782927" y="174692"/>
                    <a:pt x="786592" y="180190"/>
                    <a:pt x="790990" y="185321"/>
                  </a:cubicBezTo>
                  <a:cubicBezTo>
                    <a:pt x="791723" y="188620"/>
                    <a:pt x="790624" y="191919"/>
                    <a:pt x="789524" y="195218"/>
                  </a:cubicBezTo>
                  <a:cubicBezTo>
                    <a:pt x="788791" y="197784"/>
                    <a:pt x="786959" y="199616"/>
                    <a:pt x="785126" y="201082"/>
                  </a:cubicBezTo>
                  <a:cubicBezTo>
                    <a:pt x="776329" y="203648"/>
                    <a:pt x="762767" y="193019"/>
                    <a:pt x="760201" y="212445"/>
                  </a:cubicBezTo>
                  <a:cubicBezTo>
                    <a:pt x="758735" y="221242"/>
                    <a:pt x="764966" y="223808"/>
                    <a:pt x="770098" y="231505"/>
                  </a:cubicBezTo>
                  <a:cubicBezTo>
                    <a:pt x="759835" y="229306"/>
                    <a:pt x="751404" y="234071"/>
                    <a:pt x="747006" y="221975"/>
                  </a:cubicBezTo>
                  <a:cubicBezTo>
                    <a:pt x="744440" y="214644"/>
                    <a:pt x="739675" y="221242"/>
                    <a:pt x="736743" y="224907"/>
                  </a:cubicBezTo>
                  <a:cubicBezTo>
                    <a:pt x="724647" y="240302"/>
                    <a:pt x="703388" y="237736"/>
                    <a:pt x="693858" y="220509"/>
                  </a:cubicBezTo>
                  <a:cubicBezTo>
                    <a:pt x="690925" y="215011"/>
                    <a:pt x="683594" y="212079"/>
                    <a:pt x="677363" y="207314"/>
                  </a:cubicBezTo>
                  <a:cubicBezTo>
                    <a:pt x="678830" y="227107"/>
                    <a:pt x="655738" y="219776"/>
                    <a:pt x="651706" y="232971"/>
                  </a:cubicBezTo>
                  <a:cubicBezTo>
                    <a:pt x="650973" y="232605"/>
                    <a:pt x="650239" y="232605"/>
                    <a:pt x="649873" y="232238"/>
                  </a:cubicBezTo>
                  <a:cubicBezTo>
                    <a:pt x="642176" y="204748"/>
                    <a:pt x="627148" y="228206"/>
                    <a:pt x="615785" y="227840"/>
                  </a:cubicBezTo>
                  <a:cubicBezTo>
                    <a:pt x="609554" y="235170"/>
                    <a:pt x="597825" y="231872"/>
                    <a:pt x="591960" y="239936"/>
                  </a:cubicBezTo>
                  <a:cubicBezTo>
                    <a:pt x="590494" y="242135"/>
                    <a:pt x="587195" y="240302"/>
                    <a:pt x="587561" y="237003"/>
                  </a:cubicBezTo>
                  <a:cubicBezTo>
                    <a:pt x="587928" y="225274"/>
                    <a:pt x="578398" y="226374"/>
                    <a:pt x="571434" y="223808"/>
                  </a:cubicBezTo>
                  <a:cubicBezTo>
                    <a:pt x="567402" y="215378"/>
                    <a:pt x="559338" y="215378"/>
                    <a:pt x="552007" y="216843"/>
                  </a:cubicBezTo>
                  <a:cubicBezTo>
                    <a:pt x="543210" y="218676"/>
                    <a:pt x="535513" y="217577"/>
                    <a:pt x="526716" y="216111"/>
                  </a:cubicBezTo>
                  <a:cubicBezTo>
                    <a:pt x="518652" y="215011"/>
                    <a:pt x="509489" y="221609"/>
                    <a:pt x="500325" y="224541"/>
                  </a:cubicBezTo>
                  <a:cubicBezTo>
                    <a:pt x="483464" y="230406"/>
                    <a:pt x="465137" y="230406"/>
                    <a:pt x="448643" y="229306"/>
                  </a:cubicBezTo>
                  <a:cubicBezTo>
                    <a:pt x="440579" y="228939"/>
                    <a:pt x="425551" y="228206"/>
                    <a:pt x="419687" y="217210"/>
                  </a:cubicBezTo>
                  <a:cubicBezTo>
                    <a:pt x="413822" y="205481"/>
                    <a:pt x="417487" y="194118"/>
                    <a:pt x="425551" y="183489"/>
                  </a:cubicBezTo>
                  <a:cubicBezTo>
                    <a:pt x="413456" y="180923"/>
                    <a:pt x="403193" y="173959"/>
                    <a:pt x="392196" y="184222"/>
                  </a:cubicBezTo>
                  <a:cubicBezTo>
                    <a:pt x="388531" y="187887"/>
                    <a:pt x="379734" y="187154"/>
                    <a:pt x="375335" y="181289"/>
                  </a:cubicBezTo>
                  <a:cubicBezTo>
                    <a:pt x="372037" y="176891"/>
                    <a:pt x="368738" y="174325"/>
                    <a:pt x="363240" y="173592"/>
                  </a:cubicBezTo>
                  <a:cubicBezTo>
                    <a:pt x="354809" y="172492"/>
                    <a:pt x="351511" y="166994"/>
                    <a:pt x="351144" y="159297"/>
                  </a:cubicBezTo>
                  <a:cubicBezTo>
                    <a:pt x="350777" y="149767"/>
                    <a:pt x="358841" y="150500"/>
                    <a:pt x="370204" y="149034"/>
                  </a:cubicBezTo>
                  <a:cubicBezTo>
                    <a:pt x="347479" y="142436"/>
                    <a:pt x="344180" y="132173"/>
                    <a:pt x="354076" y="116779"/>
                  </a:cubicBezTo>
                  <a:cubicBezTo>
                    <a:pt x="356642" y="112747"/>
                    <a:pt x="357742" y="106516"/>
                    <a:pt x="351877" y="103583"/>
                  </a:cubicBezTo>
                  <a:cubicBezTo>
                    <a:pt x="347479" y="101384"/>
                    <a:pt x="343813" y="105416"/>
                    <a:pt x="340514" y="108348"/>
                  </a:cubicBezTo>
                  <a:cubicBezTo>
                    <a:pt x="318889" y="127042"/>
                    <a:pt x="301661" y="124476"/>
                    <a:pt x="286633" y="99551"/>
                  </a:cubicBezTo>
                  <a:cubicBezTo>
                    <a:pt x="280036" y="88922"/>
                    <a:pt x="272705" y="91487"/>
                    <a:pt x="264641" y="97352"/>
                  </a:cubicBezTo>
                  <a:cubicBezTo>
                    <a:pt x="245947" y="110181"/>
                    <a:pt x="211859" y="100651"/>
                    <a:pt x="202696" y="80125"/>
                  </a:cubicBezTo>
                  <a:cubicBezTo>
                    <a:pt x="201230" y="76826"/>
                    <a:pt x="201230" y="73160"/>
                    <a:pt x="204162" y="71694"/>
                  </a:cubicBezTo>
                  <a:cubicBezTo>
                    <a:pt x="211859" y="67296"/>
                    <a:pt x="217357" y="59232"/>
                    <a:pt x="226521" y="57399"/>
                  </a:cubicBezTo>
                  <a:cubicBezTo>
                    <a:pt x="204895" y="62897"/>
                    <a:pt x="196098" y="81224"/>
                    <a:pt x="189500" y="96253"/>
                  </a:cubicBezTo>
                  <a:cubicBezTo>
                    <a:pt x="184002" y="99551"/>
                    <a:pt x="187668" y="101750"/>
                    <a:pt x="185835" y="99918"/>
                  </a:cubicBezTo>
                  <a:cubicBezTo>
                    <a:pt x="185469" y="99551"/>
                    <a:pt x="185835" y="98452"/>
                    <a:pt x="186935" y="98452"/>
                  </a:cubicBezTo>
                  <a:cubicBezTo>
                    <a:pt x="192066" y="98452"/>
                    <a:pt x="195365" y="87455"/>
                    <a:pt x="200863" y="95153"/>
                  </a:cubicBezTo>
                  <a:cubicBezTo>
                    <a:pt x="204895" y="100651"/>
                    <a:pt x="200497" y="107615"/>
                    <a:pt x="195365" y="109081"/>
                  </a:cubicBezTo>
                  <a:cubicBezTo>
                    <a:pt x="181803" y="113113"/>
                    <a:pt x="175939" y="135838"/>
                    <a:pt x="156145" y="125209"/>
                  </a:cubicBezTo>
                  <a:cubicBezTo>
                    <a:pt x="169707" y="132173"/>
                    <a:pt x="180704" y="140604"/>
                    <a:pt x="178871" y="157464"/>
                  </a:cubicBezTo>
                  <a:cubicBezTo>
                    <a:pt x="177038" y="171759"/>
                    <a:pt x="193532" y="177258"/>
                    <a:pt x="193166" y="190086"/>
                  </a:cubicBezTo>
                  <a:cubicBezTo>
                    <a:pt x="174472" y="200349"/>
                    <a:pt x="152480" y="194851"/>
                    <a:pt x="133787" y="204381"/>
                  </a:cubicBezTo>
                  <a:cubicBezTo>
                    <a:pt x="122790" y="205114"/>
                    <a:pt x="111794" y="206947"/>
                    <a:pt x="100798" y="205114"/>
                  </a:cubicBezTo>
                  <a:cubicBezTo>
                    <a:pt x="100065" y="205114"/>
                    <a:pt x="98965" y="205114"/>
                    <a:pt x="98232" y="205114"/>
                  </a:cubicBezTo>
                  <a:cubicBezTo>
                    <a:pt x="79539" y="212445"/>
                    <a:pt x="66710" y="230772"/>
                    <a:pt x="45451" y="233338"/>
                  </a:cubicBezTo>
                  <a:cubicBezTo>
                    <a:pt x="50216" y="228939"/>
                    <a:pt x="56447" y="225641"/>
                    <a:pt x="54248" y="219409"/>
                  </a:cubicBezTo>
                  <a:cubicBezTo>
                    <a:pt x="51682" y="212445"/>
                    <a:pt x="45817" y="220509"/>
                    <a:pt x="41419" y="219043"/>
                  </a:cubicBezTo>
                  <a:cubicBezTo>
                    <a:pt x="27124" y="212079"/>
                    <a:pt x="13928" y="218676"/>
                    <a:pt x="733" y="222342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6D139C00-A340-4FB1-B83C-26C8C18D8FDE}"/>
                </a:ext>
              </a:extLst>
            </p:cNvPr>
            <p:cNvSpPr/>
            <p:nvPr/>
          </p:nvSpPr>
          <p:spPr>
            <a:xfrm>
              <a:off x="10959826" y="7128257"/>
              <a:ext cx="303568" cy="65272"/>
            </a:xfrm>
            <a:custGeom>
              <a:avLst/>
              <a:gdLst>
                <a:gd name="connsiteX0" fmla="*/ 34088 w 303568"/>
                <a:gd name="connsiteY0" fmla="*/ 23338 h 65272"/>
                <a:gd name="connsiteX1" fmla="*/ 94200 w 303568"/>
                <a:gd name="connsiteY1" fmla="*/ 11975 h 65272"/>
                <a:gd name="connsiteX2" fmla="*/ 210027 w 303568"/>
                <a:gd name="connsiteY2" fmla="*/ 4644 h 65272"/>
                <a:gd name="connsiteX3" fmla="*/ 242649 w 303568"/>
                <a:gd name="connsiteY3" fmla="*/ 3911 h 65272"/>
                <a:gd name="connsiteX4" fmla="*/ 262442 w 303568"/>
                <a:gd name="connsiteY4" fmla="*/ 5377 h 65272"/>
                <a:gd name="connsiteX5" fmla="*/ 285900 w 303568"/>
                <a:gd name="connsiteY5" fmla="*/ 11242 h 65272"/>
                <a:gd name="connsiteX6" fmla="*/ 303127 w 303568"/>
                <a:gd name="connsiteY6" fmla="*/ 17106 h 65272"/>
                <a:gd name="connsiteX7" fmla="*/ 289199 w 303568"/>
                <a:gd name="connsiteY7" fmla="*/ 33601 h 65272"/>
                <a:gd name="connsiteX8" fmla="*/ 286633 w 303568"/>
                <a:gd name="connsiteY8" fmla="*/ 35800 h 65272"/>
                <a:gd name="connsiteX9" fmla="*/ 274171 w 303568"/>
                <a:gd name="connsiteY9" fmla="*/ 56693 h 65272"/>
                <a:gd name="connsiteX10" fmla="*/ 270506 w 303568"/>
                <a:gd name="connsiteY10" fmla="*/ 57059 h 65272"/>
                <a:gd name="connsiteX11" fmla="*/ 229087 w 303568"/>
                <a:gd name="connsiteY11" fmla="*/ 56326 h 65272"/>
                <a:gd name="connsiteX12" fmla="*/ 229087 w 303568"/>
                <a:gd name="connsiteY12" fmla="*/ 56326 h 65272"/>
                <a:gd name="connsiteX13" fmla="*/ 195365 w 303568"/>
                <a:gd name="connsiteY13" fmla="*/ 56326 h 65272"/>
                <a:gd name="connsiteX14" fmla="*/ 142584 w 303568"/>
                <a:gd name="connsiteY14" fmla="*/ 59625 h 65272"/>
                <a:gd name="connsiteX15" fmla="*/ 57180 w 303568"/>
                <a:gd name="connsiteY15" fmla="*/ 64757 h 65272"/>
                <a:gd name="connsiteX16" fmla="*/ 46917 w 303568"/>
                <a:gd name="connsiteY16" fmla="*/ 48262 h 65272"/>
                <a:gd name="connsiteX17" fmla="*/ 49116 w 303568"/>
                <a:gd name="connsiteY17" fmla="*/ 32135 h 65272"/>
                <a:gd name="connsiteX18" fmla="*/ 38120 w 303568"/>
                <a:gd name="connsiteY18" fmla="*/ 39465 h 65272"/>
                <a:gd name="connsiteX19" fmla="*/ 9896 w 303568"/>
                <a:gd name="connsiteY19" fmla="*/ 37999 h 65272"/>
                <a:gd name="connsiteX20" fmla="*/ 0 w 303568"/>
                <a:gd name="connsiteY20" fmla="*/ 27003 h 65272"/>
                <a:gd name="connsiteX21" fmla="*/ 0 w 303568"/>
                <a:gd name="connsiteY21" fmla="*/ 27003 h 65272"/>
                <a:gd name="connsiteX22" fmla="*/ 34088 w 303568"/>
                <a:gd name="connsiteY22" fmla="*/ 23338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3568" h="65272">
                  <a:moveTo>
                    <a:pt x="34088" y="23338"/>
                  </a:moveTo>
                  <a:cubicBezTo>
                    <a:pt x="52782" y="11975"/>
                    <a:pt x="73674" y="14174"/>
                    <a:pt x="94200" y="11975"/>
                  </a:cubicBezTo>
                  <a:cubicBezTo>
                    <a:pt x="132320" y="246"/>
                    <a:pt x="170807" y="-4153"/>
                    <a:pt x="210027" y="4644"/>
                  </a:cubicBezTo>
                  <a:cubicBezTo>
                    <a:pt x="221389" y="7210"/>
                    <a:pt x="231652" y="9776"/>
                    <a:pt x="242649" y="3911"/>
                  </a:cubicBezTo>
                  <a:cubicBezTo>
                    <a:pt x="249246" y="246"/>
                    <a:pt x="256210" y="2811"/>
                    <a:pt x="262442" y="5377"/>
                  </a:cubicBezTo>
                  <a:cubicBezTo>
                    <a:pt x="270139" y="8676"/>
                    <a:pt x="277836" y="10142"/>
                    <a:pt x="285900" y="11242"/>
                  </a:cubicBezTo>
                  <a:cubicBezTo>
                    <a:pt x="291765" y="12342"/>
                    <a:pt x="300928" y="6843"/>
                    <a:pt x="303127" y="17106"/>
                  </a:cubicBezTo>
                  <a:cubicBezTo>
                    <a:pt x="305693" y="28103"/>
                    <a:pt x="296530" y="30302"/>
                    <a:pt x="289199" y="33601"/>
                  </a:cubicBezTo>
                  <a:cubicBezTo>
                    <a:pt x="288099" y="34334"/>
                    <a:pt x="286267" y="35433"/>
                    <a:pt x="286633" y="35800"/>
                  </a:cubicBezTo>
                  <a:cubicBezTo>
                    <a:pt x="296530" y="55227"/>
                    <a:pt x="296530" y="55227"/>
                    <a:pt x="274171" y="56693"/>
                  </a:cubicBezTo>
                  <a:cubicBezTo>
                    <a:pt x="273071" y="56693"/>
                    <a:pt x="271605" y="57059"/>
                    <a:pt x="270506" y="57059"/>
                  </a:cubicBezTo>
                  <a:cubicBezTo>
                    <a:pt x="256577" y="59625"/>
                    <a:pt x="243015" y="52294"/>
                    <a:pt x="229087" y="56326"/>
                  </a:cubicBezTo>
                  <a:lnTo>
                    <a:pt x="229087" y="56326"/>
                  </a:lnTo>
                  <a:cubicBezTo>
                    <a:pt x="217724" y="58159"/>
                    <a:pt x="206728" y="59625"/>
                    <a:pt x="195365" y="56326"/>
                  </a:cubicBezTo>
                  <a:cubicBezTo>
                    <a:pt x="177771" y="55959"/>
                    <a:pt x="159444" y="61091"/>
                    <a:pt x="142584" y="59625"/>
                  </a:cubicBezTo>
                  <a:cubicBezTo>
                    <a:pt x="113627" y="57059"/>
                    <a:pt x="85770" y="67689"/>
                    <a:pt x="57180" y="64757"/>
                  </a:cubicBezTo>
                  <a:cubicBezTo>
                    <a:pt x="45451" y="64390"/>
                    <a:pt x="35921" y="63657"/>
                    <a:pt x="46917" y="48262"/>
                  </a:cubicBezTo>
                  <a:cubicBezTo>
                    <a:pt x="49849" y="44230"/>
                    <a:pt x="55347" y="36533"/>
                    <a:pt x="49116" y="32135"/>
                  </a:cubicBezTo>
                  <a:cubicBezTo>
                    <a:pt x="43618" y="28103"/>
                    <a:pt x="41419" y="36167"/>
                    <a:pt x="38120" y="39465"/>
                  </a:cubicBezTo>
                  <a:cubicBezTo>
                    <a:pt x="28223" y="49362"/>
                    <a:pt x="19060" y="47529"/>
                    <a:pt x="9896" y="37999"/>
                  </a:cubicBezTo>
                  <a:cubicBezTo>
                    <a:pt x="6598" y="34334"/>
                    <a:pt x="3299" y="30668"/>
                    <a:pt x="0" y="27003"/>
                  </a:cubicBezTo>
                  <a:lnTo>
                    <a:pt x="0" y="27003"/>
                  </a:lnTo>
                  <a:cubicBezTo>
                    <a:pt x="10996" y="22238"/>
                    <a:pt x="23458" y="32135"/>
                    <a:pt x="34088" y="23338"/>
                  </a:cubicBezTo>
                  <a:close/>
                </a:path>
              </a:pathLst>
            </a:custGeom>
            <a:solidFill>
              <a:srgbClr val="4D2E2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8B3B1592-83EE-4B00-A55A-2ACC58564394}"/>
                </a:ext>
              </a:extLst>
            </p:cNvPr>
            <p:cNvSpPr/>
            <p:nvPr/>
          </p:nvSpPr>
          <p:spPr>
            <a:xfrm>
              <a:off x="10613205" y="7202784"/>
              <a:ext cx="19668" cy="10267"/>
            </a:xfrm>
            <a:custGeom>
              <a:avLst/>
              <a:gdLst>
                <a:gd name="connsiteX0" fmla="*/ 19668 w 19668"/>
                <a:gd name="connsiteY0" fmla="*/ 5257 h 10267"/>
                <a:gd name="connsiteX1" fmla="*/ 242 w 19668"/>
                <a:gd name="connsiteY1" fmla="*/ 4890 h 10267"/>
                <a:gd name="connsiteX2" fmla="*/ 1341 w 19668"/>
                <a:gd name="connsiteY2" fmla="*/ 492 h 10267"/>
                <a:gd name="connsiteX3" fmla="*/ 19668 w 19668"/>
                <a:gd name="connsiteY3" fmla="*/ 5257 h 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8" h="10267">
                  <a:moveTo>
                    <a:pt x="19668" y="5257"/>
                  </a:moveTo>
                  <a:cubicBezTo>
                    <a:pt x="10871" y="13688"/>
                    <a:pt x="5373" y="10022"/>
                    <a:pt x="242" y="4890"/>
                  </a:cubicBezTo>
                  <a:cubicBezTo>
                    <a:pt x="-491" y="4157"/>
                    <a:pt x="608" y="859"/>
                    <a:pt x="1341" y="492"/>
                  </a:cubicBezTo>
                  <a:cubicBezTo>
                    <a:pt x="7573" y="-1341"/>
                    <a:pt x="12338" y="2325"/>
                    <a:pt x="19668" y="5257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7B9F230E-DF90-4BA6-BEBF-E0E3F7027283}"/>
                </a:ext>
              </a:extLst>
            </p:cNvPr>
            <p:cNvSpPr/>
            <p:nvPr/>
          </p:nvSpPr>
          <p:spPr>
            <a:xfrm>
              <a:off x="11481489" y="6643811"/>
              <a:ext cx="389918" cy="479028"/>
            </a:xfrm>
            <a:custGeom>
              <a:avLst/>
              <a:gdLst>
                <a:gd name="connsiteX0" fmla="*/ 387352 w 389918"/>
                <a:gd name="connsiteY0" fmla="*/ 7825 h 479028"/>
                <a:gd name="connsiteX1" fmla="*/ 378922 w 389918"/>
                <a:gd name="connsiteY1" fmla="*/ 25785 h 479028"/>
                <a:gd name="connsiteX2" fmla="*/ 376356 w 389918"/>
                <a:gd name="connsiteY2" fmla="*/ 43012 h 479028"/>
                <a:gd name="connsiteX3" fmla="*/ 367559 w 389918"/>
                <a:gd name="connsiteY3" fmla="*/ 66837 h 479028"/>
                <a:gd name="connsiteX4" fmla="*/ 355097 w 389918"/>
                <a:gd name="connsiteY4" fmla="*/ 84431 h 479028"/>
                <a:gd name="connsiteX5" fmla="*/ 373424 w 389918"/>
                <a:gd name="connsiteY5" fmla="*/ 76734 h 479028"/>
                <a:gd name="connsiteX6" fmla="*/ 389918 w 389918"/>
                <a:gd name="connsiteY6" fmla="*/ 87730 h 479028"/>
                <a:gd name="connsiteX7" fmla="*/ 367193 w 389918"/>
                <a:gd name="connsiteY7" fmla="*/ 95427 h 479028"/>
                <a:gd name="connsiteX8" fmla="*/ 364994 w 389918"/>
                <a:gd name="connsiteY8" fmla="*/ 104957 h 479028"/>
                <a:gd name="connsiteX9" fmla="*/ 352165 w 389918"/>
                <a:gd name="connsiteY9" fmla="*/ 133547 h 479028"/>
                <a:gd name="connsiteX10" fmla="*/ 345567 w 389918"/>
                <a:gd name="connsiteY10" fmla="*/ 138313 h 479028"/>
                <a:gd name="connsiteX11" fmla="*/ 349965 w 389918"/>
                <a:gd name="connsiteY11" fmla="*/ 146010 h 479028"/>
                <a:gd name="connsiteX12" fmla="*/ 347033 w 389918"/>
                <a:gd name="connsiteY12" fmla="*/ 182664 h 479028"/>
                <a:gd name="connsiteX13" fmla="*/ 347400 w 389918"/>
                <a:gd name="connsiteY13" fmla="*/ 190728 h 479028"/>
                <a:gd name="connsiteX14" fmla="*/ 345200 w 389918"/>
                <a:gd name="connsiteY14" fmla="*/ 203190 h 479028"/>
                <a:gd name="connsiteX15" fmla="*/ 335304 w 389918"/>
                <a:gd name="connsiteY15" fmla="*/ 195493 h 479028"/>
                <a:gd name="connsiteX16" fmla="*/ 346300 w 389918"/>
                <a:gd name="connsiteY16" fmla="*/ 166536 h 479028"/>
                <a:gd name="connsiteX17" fmla="*/ 326507 w 389918"/>
                <a:gd name="connsiteY17" fmla="*/ 180464 h 479028"/>
                <a:gd name="connsiteX18" fmla="*/ 323208 w 389918"/>
                <a:gd name="connsiteY18" fmla="*/ 208688 h 479028"/>
                <a:gd name="connsiteX19" fmla="*/ 315144 w 389918"/>
                <a:gd name="connsiteY19" fmla="*/ 212353 h 479028"/>
                <a:gd name="connsiteX20" fmla="*/ 302682 w 389918"/>
                <a:gd name="connsiteY20" fmla="*/ 233246 h 479028"/>
                <a:gd name="connsiteX21" fmla="*/ 307447 w 389918"/>
                <a:gd name="connsiteY21" fmla="*/ 242409 h 479028"/>
                <a:gd name="connsiteX22" fmla="*/ 262363 w 389918"/>
                <a:gd name="connsiteY22" fmla="*/ 250107 h 479028"/>
                <a:gd name="connsiteX23" fmla="*/ 247335 w 389918"/>
                <a:gd name="connsiteY23" fmla="*/ 270999 h 479028"/>
                <a:gd name="connsiteX24" fmla="*/ 235972 w 389918"/>
                <a:gd name="connsiteY24" fmla="*/ 303255 h 479028"/>
                <a:gd name="connsiteX25" fmla="*/ 252100 w 389918"/>
                <a:gd name="connsiteY25" fmla="*/ 334777 h 479028"/>
                <a:gd name="connsiteX26" fmla="*/ 241103 w 389918"/>
                <a:gd name="connsiteY26" fmla="*/ 379861 h 479028"/>
                <a:gd name="connsiteX27" fmla="*/ 233406 w 389918"/>
                <a:gd name="connsiteY27" fmla="*/ 402220 h 479028"/>
                <a:gd name="connsiteX28" fmla="*/ 211047 w 389918"/>
                <a:gd name="connsiteY28" fmla="*/ 420914 h 479028"/>
                <a:gd name="connsiteX29" fmla="*/ 211047 w 389918"/>
                <a:gd name="connsiteY29" fmla="*/ 420914 h 479028"/>
                <a:gd name="connsiteX30" fmla="*/ 199318 w 389918"/>
                <a:gd name="connsiteY30" fmla="*/ 445472 h 479028"/>
                <a:gd name="connsiteX31" fmla="*/ 191987 w 389918"/>
                <a:gd name="connsiteY31" fmla="*/ 446205 h 479028"/>
                <a:gd name="connsiteX32" fmla="*/ 179158 w 389918"/>
                <a:gd name="connsiteY32" fmla="*/ 436675 h 479028"/>
                <a:gd name="connsiteX33" fmla="*/ 179892 w 389918"/>
                <a:gd name="connsiteY33" fmla="*/ 475161 h 479028"/>
                <a:gd name="connsiteX34" fmla="*/ 170728 w 389918"/>
                <a:gd name="connsiteY34" fmla="*/ 478460 h 479028"/>
                <a:gd name="connsiteX35" fmla="*/ 156067 w 389918"/>
                <a:gd name="connsiteY35" fmla="*/ 463066 h 479028"/>
                <a:gd name="connsiteX36" fmla="*/ 144704 w 389918"/>
                <a:gd name="connsiteY36" fmla="*/ 447305 h 479028"/>
                <a:gd name="connsiteX37" fmla="*/ 157899 w 389918"/>
                <a:gd name="connsiteY37" fmla="*/ 438508 h 479028"/>
                <a:gd name="connsiteX38" fmla="*/ 163764 w 389918"/>
                <a:gd name="connsiteY38" fmla="*/ 428611 h 479028"/>
                <a:gd name="connsiteX39" fmla="*/ 153501 w 389918"/>
                <a:gd name="connsiteY39" fmla="*/ 426045 h 479028"/>
                <a:gd name="connsiteX40" fmla="*/ 123078 w 389918"/>
                <a:gd name="connsiteY40" fmla="*/ 423113 h 479028"/>
                <a:gd name="connsiteX41" fmla="*/ 101086 w 389918"/>
                <a:gd name="connsiteY41" fmla="*/ 419814 h 479028"/>
                <a:gd name="connsiteX42" fmla="*/ 84225 w 389918"/>
                <a:gd name="connsiteY42" fmla="*/ 419814 h 479028"/>
                <a:gd name="connsiteX43" fmla="*/ 65165 w 389918"/>
                <a:gd name="connsiteY43" fmla="*/ 390491 h 479028"/>
                <a:gd name="connsiteX44" fmla="*/ 26312 w 389918"/>
                <a:gd name="connsiteY44" fmla="*/ 385726 h 479028"/>
                <a:gd name="connsiteX45" fmla="*/ 288 w 389918"/>
                <a:gd name="connsiteY45" fmla="*/ 358602 h 479028"/>
                <a:gd name="connsiteX46" fmla="*/ 1754 w 389918"/>
                <a:gd name="connsiteY46" fmla="*/ 350905 h 479028"/>
                <a:gd name="connsiteX47" fmla="*/ 18615 w 389918"/>
                <a:gd name="connsiteY47" fmla="*/ 349072 h 479028"/>
                <a:gd name="connsiteX48" fmla="*/ 24846 w 389918"/>
                <a:gd name="connsiteY48" fmla="*/ 348706 h 479028"/>
                <a:gd name="connsiteX49" fmla="*/ 42806 w 389918"/>
                <a:gd name="connsiteY49" fmla="*/ 346140 h 479028"/>
                <a:gd name="connsiteX50" fmla="*/ 45372 w 389918"/>
                <a:gd name="connsiteY50" fmla="*/ 325247 h 479028"/>
                <a:gd name="connsiteX51" fmla="*/ 49770 w 389918"/>
                <a:gd name="connsiteY51" fmla="*/ 317550 h 479028"/>
                <a:gd name="connsiteX52" fmla="*/ 64798 w 389918"/>
                <a:gd name="connsiteY52" fmla="*/ 314618 h 479028"/>
                <a:gd name="connsiteX53" fmla="*/ 80560 w 389918"/>
                <a:gd name="connsiteY53" fmla="*/ 318283 h 479028"/>
                <a:gd name="connsiteX54" fmla="*/ 89356 w 389918"/>
                <a:gd name="connsiteY54" fmla="*/ 326347 h 479028"/>
                <a:gd name="connsiteX55" fmla="*/ 88623 w 389918"/>
                <a:gd name="connsiteY55" fmla="*/ 355670 h 479028"/>
                <a:gd name="connsiteX56" fmla="*/ 99620 w 389918"/>
                <a:gd name="connsiteY56" fmla="*/ 376563 h 479028"/>
                <a:gd name="connsiteX57" fmla="*/ 114648 w 389918"/>
                <a:gd name="connsiteY57" fmla="*/ 372531 h 479028"/>
                <a:gd name="connsiteX58" fmla="*/ 135174 w 389918"/>
                <a:gd name="connsiteY58" fmla="*/ 367033 h 479028"/>
                <a:gd name="connsiteX59" fmla="*/ 145437 w 389918"/>
                <a:gd name="connsiteY59" fmla="*/ 371065 h 479028"/>
                <a:gd name="connsiteX60" fmla="*/ 176226 w 389918"/>
                <a:gd name="connsiteY60" fmla="*/ 361168 h 479028"/>
                <a:gd name="connsiteX61" fmla="*/ 134074 w 389918"/>
                <a:gd name="connsiteY61" fmla="*/ 360802 h 479028"/>
                <a:gd name="connsiteX62" fmla="*/ 109516 w 389918"/>
                <a:gd name="connsiteY62" fmla="*/ 354204 h 479028"/>
                <a:gd name="connsiteX63" fmla="*/ 97420 w 389918"/>
                <a:gd name="connsiteY63" fmla="*/ 328913 h 479028"/>
                <a:gd name="connsiteX64" fmla="*/ 105118 w 389918"/>
                <a:gd name="connsiteY64" fmla="*/ 318650 h 479028"/>
                <a:gd name="connsiteX65" fmla="*/ 95221 w 389918"/>
                <a:gd name="connsiteY65" fmla="*/ 316817 h 479028"/>
                <a:gd name="connsiteX66" fmla="*/ 67731 w 389918"/>
                <a:gd name="connsiteY66" fmla="*/ 284928 h 479028"/>
                <a:gd name="connsiteX67" fmla="*/ 80193 w 389918"/>
                <a:gd name="connsiteY67" fmla="*/ 279430 h 479028"/>
                <a:gd name="connsiteX68" fmla="*/ 108783 w 389918"/>
                <a:gd name="connsiteY68" fmla="*/ 286394 h 479028"/>
                <a:gd name="connsiteX69" fmla="*/ 125644 w 389918"/>
                <a:gd name="connsiteY69" fmla="*/ 260370 h 479028"/>
                <a:gd name="connsiteX70" fmla="*/ 151302 w 389918"/>
                <a:gd name="connsiteY70" fmla="*/ 250473 h 479028"/>
                <a:gd name="connsiteX71" fmla="*/ 164130 w 389918"/>
                <a:gd name="connsiteY71" fmla="*/ 250107 h 479028"/>
                <a:gd name="connsiteX72" fmla="*/ 153134 w 389918"/>
                <a:gd name="connsiteY72" fmla="*/ 229581 h 479028"/>
                <a:gd name="connsiteX73" fmla="*/ 116847 w 389918"/>
                <a:gd name="connsiteY73" fmla="*/ 199524 h 479028"/>
                <a:gd name="connsiteX74" fmla="*/ 135540 w 389918"/>
                <a:gd name="connsiteY74" fmla="*/ 191094 h 479028"/>
                <a:gd name="connsiteX75" fmla="*/ 125644 w 389918"/>
                <a:gd name="connsiteY75" fmla="*/ 164337 h 479028"/>
                <a:gd name="connsiteX76" fmla="*/ 123811 w 389918"/>
                <a:gd name="connsiteY76" fmla="*/ 151141 h 479028"/>
                <a:gd name="connsiteX77" fmla="*/ 131142 w 389918"/>
                <a:gd name="connsiteY77" fmla="*/ 152974 h 479028"/>
                <a:gd name="connsiteX78" fmla="*/ 141038 w 389918"/>
                <a:gd name="connsiteY78" fmla="*/ 141611 h 479028"/>
                <a:gd name="connsiteX79" fmla="*/ 165963 w 389918"/>
                <a:gd name="connsiteY79" fmla="*/ 116320 h 479028"/>
                <a:gd name="connsiteX80" fmla="*/ 182091 w 389918"/>
                <a:gd name="connsiteY80" fmla="*/ 89563 h 479028"/>
                <a:gd name="connsiteX81" fmla="*/ 167796 w 389918"/>
                <a:gd name="connsiteY81" fmla="*/ 68304 h 479028"/>
                <a:gd name="connsiteX82" fmla="*/ 180991 w 389918"/>
                <a:gd name="connsiteY82" fmla="*/ 42646 h 479028"/>
                <a:gd name="connsiteX83" fmla="*/ 195286 w 389918"/>
                <a:gd name="connsiteY83" fmla="*/ 37881 h 479028"/>
                <a:gd name="connsiteX84" fmla="*/ 218745 w 389918"/>
                <a:gd name="connsiteY84" fmla="*/ 30550 h 479028"/>
                <a:gd name="connsiteX85" fmla="*/ 226808 w 389918"/>
                <a:gd name="connsiteY85" fmla="*/ 28351 h 479028"/>
                <a:gd name="connsiteX86" fmla="*/ 226442 w 389918"/>
                <a:gd name="connsiteY86" fmla="*/ 35682 h 479028"/>
                <a:gd name="connsiteX87" fmla="*/ 216545 w 389918"/>
                <a:gd name="connsiteY87" fmla="*/ 46311 h 479028"/>
                <a:gd name="connsiteX88" fmla="*/ 245869 w 389918"/>
                <a:gd name="connsiteY88" fmla="*/ 54375 h 479028"/>
                <a:gd name="connsiteX89" fmla="*/ 255765 w 389918"/>
                <a:gd name="connsiteY89" fmla="*/ 44845 h 479028"/>
                <a:gd name="connsiteX90" fmla="*/ 270427 w 389918"/>
                <a:gd name="connsiteY90" fmla="*/ 37148 h 479028"/>
                <a:gd name="connsiteX91" fmla="*/ 277757 w 389918"/>
                <a:gd name="connsiteY91" fmla="*/ 52176 h 479028"/>
                <a:gd name="connsiteX92" fmla="*/ 293885 w 389918"/>
                <a:gd name="connsiteY92" fmla="*/ 33483 h 479028"/>
                <a:gd name="connsiteX93" fmla="*/ 304881 w 389918"/>
                <a:gd name="connsiteY93" fmla="*/ 32383 h 479028"/>
                <a:gd name="connsiteX94" fmla="*/ 321376 w 389918"/>
                <a:gd name="connsiteY94" fmla="*/ 29451 h 479028"/>
                <a:gd name="connsiteX95" fmla="*/ 377089 w 389918"/>
                <a:gd name="connsiteY95" fmla="*/ 127 h 479028"/>
                <a:gd name="connsiteX96" fmla="*/ 387352 w 389918"/>
                <a:gd name="connsiteY96" fmla="*/ 7825 h 47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89918" h="479028">
                  <a:moveTo>
                    <a:pt x="387352" y="7825"/>
                  </a:moveTo>
                  <a:cubicBezTo>
                    <a:pt x="388452" y="15522"/>
                    <a:pt x="384054" y="20653"/>
                    <a:pt x="378922" y="25785"/>
                  </a:cubicBezTo>
                  <a:cubicBezTo>
                    <a:pt x="373791" y="30917"/>
                    <a:pt x="370492" y="34949"/>
                    <a:pt x="376356" y="43012"/>
                  </a:cubicBezTo>
                  <a:cubicBezTo>
                    <a:pt x="383321" y="52909"/>
                    <a:pt x="373057" y="59873"/>
                    <a:pt x="367559" y="66837"/>
                  </a:cubicBezTo>
                  <a:cubicBezTo>
                    <a:pt x="363161" y="72336"/>
                    <a:pt x="354364" y="74535"/>
                    <a:pt x="355097" y="84431"/>
                  </a:cubicBezTo>
                  <a:cubicBezTo>
                    <a:pt x="363894" y="89196"/>
                    <a:pt x="363894" y="74168"/>
                    <a:pt x="373424" y="76734"/>
                  </a:cubicBezTo>
                  <a:cubicBezTo>
                    <a:pt x="380022" y="78567"/>
                    <a:pt x="386619" y="77467"/>
                    <a:pt x="389918" y="87730"/>
                  </a:cubicBezTo>
                  <a:cubicBezTo>
                    <a:pt x="378922" y="83332"/>
                    <a:pt x="372691" y="87363"/>
                    <a:pt x="367193" y="95427"/>
                  </a:cubicBezTo>
                  <a:cubicBezTo>
                    <a:pt x="364994" y="99093"/>
                    <a:pt x="360229" y="97993"/>
                    <a:pt x="364994" y="104957"/>
                  </a:cubicBezTo>
                  <a:cubicBezTo>
                    <a:pt x="375990" y="120352"/>
                    <a:pt x="370492" y="130249"/>
                    <a:pt x="352165" y="133547"/>
                  </a:cubicBezTo>
                  <a:cubicBezTo>
                    <a:pt x="348866" y="134281"/>
                    <a:pt x="345200" y="135014"/>
                    <a:pt x="345567" y="138313"/>
                  </a:cubicBezTo>
                  <a:cubicBezTo>
                    <a:pt x="345567" y="140878"/>
                    <a:pt x="348133" y="143810"/>
                    <a:pt x="349965" y="146010"/>
                  </a:cubicBezTo>
                  <a:cubicBezTo>
                    <a:pt x="360595" y="156640"/>
                    <a:pt x="359496" y="174600"/>
                    <a:pt x="347033" y="182664"/>
                  </a:cubicBezTo>
                  <a:cubicBezTo>
                    <a:pt x="340802" y="186696"/>
                    <a:pt x="345934" y="188528"/>
                    <a:pt x="347400" y="190728"/>
                  </a:cubicBezTo>
                  <a:cubicBezTo>
                    <a:pt x="350332" y="195859"/>
                    <a:pt x="351432" y="200257"/>
                    <a:pt x="345200" y="203190"/>
                  </a:cubicBezTo>
                  <a:cubicBezTo>
                    <a:pt x="337503" y="206489"/>
                    <a:pt x="337870" y="198791"/>
                    <a:pt x="335304" y="195493"/>
                  </a:cubicBezTo>
                  <a:cubicBezTo>
                    <a:pt x="325774" y="182297"/>
                    <a:pt x="338236" y="176066"/>
                    <a:pt x="346300" y="166536"/>
                  </a:cubicBezTo>
                  <a:cubicBezTo>
                    <a:pt x="334204" y="166169"/>
                    <a:pt x="325041" y="162137"/>
                    <a:pt x="326507" y="180464"/>
                  </a:cubicBezTo>
                  <a:cubicBezTo>
                    <a:pt x="327240" y="188528"/>
                    <a:pt x="318810" y="197692"/>
                    <a:pt x="323208" y="208688"/>
                  </a:cubicBezTo>
                  <a:cubicBezTo>
                    <a:pt x="325041" y="213086"/>
                    <a:pt x="319176" y="212720"/>
                    <a:pt x="315144" y="212353"/>
                  </a:cubicBezTo>
                  <a:cubicBezTo>
                    <a:pt x="297184" y="211987"/>
                    <a:pt x="294252" y="216385"/>
                    <a:pt x="302682" y="233246"/>
                  </a:cubicBezTo>
                  <a:cubicBezTo>
                    <a:pt x="304148" y="236178"/>
                    <a:pt x="305614" y="238744"/>
                    <a:pt x="307447" y="242409"/>
                  </a:cubicBezTo>
                  <a:cubicBezTo>
                    <a:pt x="291686" y="244975"/>
                    <a:pt x="277024" y="246808"/>
                    <a:pt x="262363" y="250107"/>
                  </a:cubicBezTo>
                  <a:cubicBezTo>
                    <a:pt x="247701" y="253039"/>
                    <a:pt x="246968" y="253772"/>
                    <a:pt x="247335" y="270999"/>
                  </a:cubicBezTo>
                  <a:cubicBezTo>
                    <a:pt x="247701" y="283462"/>
                    <a:pt x="237805" y="291526"/>
                    <a:pt x="235972" y="303255"/>
                  </a:cubicBezTo>
                  <a:cubicBezTo>
                    <a:pt x="233406" y="319749"/>
                    <a:pt x="238538" y="331478"/>
                    <a:pt x="252100" y="334777"/>
                  </a:cubicBezTo>
                  <a:cubicBezTo>
                    <a:pt x="255399" y="351638"/>
                    <a:pt x="248801" y="366666"/>
                    <a:pt x="241103" y="379861"/>
                  </a:cubicBezTo>
                  <a:cubicBezTo>
                    <a:pt x="236705" y="387192"/>
                    <a:pt x="250634" y="400388"/>
                    <a:pt x="233406" y="402220"/>
                  </a:cubicBezTo>
                  <a:cubicBezTo>
                    <a:pt x="218012" y="398921"/>
                    <a:pt x="219844" y="416515"/>
                    <a:pt x="211047" y="420914"/>
                  </a:cubicBezTo>
                  <a:lnTo>
                    <a:pt x="211047" y="420914"/>
                  </a:lnTo>
                  <a:cubicBezTo>
                    <a:pt x="208115" y="429711"/>
                    <a:pt x="212147" y="441440"/>
                    <a:pt x="199318" y="445472"/>
                  </a:cubicBezTo>
                  <a:cubicBezTo>
                    <a:pt x="196752" y="446571"/>
                    <a:pt x="194553" y="446571"/>
                    <a:pt x="191987" y="446205"/>
                  </a:cubicBezTo>
                  <a:cubicBezTo>
                    <a:pt x="186123" y="445105"/>
                    <a:pt x="183557" y="439974"/>
                    <a:pt x="179158" y="436675"/>
                  </a:cubicBezTo>
                  <a:cubicBezTo>
                    <a:pt x="180258" y="449504"/>
                    <a:pt x="186123" y="462333"/>
                    <a:pt x="179892" y="475161"/>
                  </a:cubicBezTo>
                  <a:cubicBezTo>
                    <a:pt x="177692" y="478460"/>
                    <a:pt x="174760" y="479927"/>
                    <a:pt x="170728" y="478460"/>
                  </a:cubicBezTo>
                  <a:cubicBezTo>
                    <a:pt x="167063" y="471863"/>
                    <a:pt x="164130" y="465632"/>
                    <a:pt x="156067" y="463066"/>
                  </a:cubicBezTo>
                  <a:cubicBezTo>
                    <a:pt x="149469" y="461233"/>
                    <a:pt x="144704" y="455368"/>
                    <a:pt x="144704" y="447305"/>
                  </a:cubicBezTo>
                  <a:cubicBezTo>
                    <a:pt x="144704" y="438141"/>
                    <a:pt x="151668" y="438874"/>
                    <a:pt x="157899" y="438508"/>
                  </a:cubicBezTo>
                  <a:cubicBezTo>
                    <a:pt x="163764" y="438141"/>
                    <a:pt x="164497" y="432643"/>
                    <a:pt x="163764" y="428611"/>
                  </a:cubicBezTo>
                  <a:cubicBezTo>
                    <a:pt x="162664" y="421280"/>
                    <a:pt x="156800" y="424946"/>
                    <a:pt x="153501" y="426045"/>
                  </a:cubicBezTo>
                  <a:cubicBezTo>
                    <a:pt x="142871" y="429711"/>
                    <a:pt x="132608" y="428611"/>
                    <a:pt x="123078" y="423113"/>
                  </a:cubicBezTo>
                  <a:cubicBezTo>
                    <a:pt x="116480" y="419081"/>
                    <a:pt x="108783" y="419448"/>
                    <a:pt x="101086" y="419814"/>
                  </a:cubicBezTo>
                  <a:cubicBezTo>
                    <a:pt x="95588" y="420181"/>
                    <a:pt x="90090" y="420914"/>
                    <a:pt x="84225" y="419814"/>
                  </a:cubicBezTo>
                  <a:cubicBezTo>
                    <a:pt x="65165" y="415782"/>
                    <a:pt x="61500" y="409918"/>
                    <a:pt x="65165" y="390491"/>
                  </a:cubicBezTo>
                  <a:cubicBezTo>
                    <a:pt x="54169" y="397455"/>
                    <a:pt x="26678" y="394890"/>
                    <a:pt x="26312" y="385726"/>
                  </a:cubicBezTo>
                  <a:cubicBezTo>
                    <a:pt x="25945" y="365200"/>
                    <a:pt x="2853" y="372897"/>
                    <a:pt x="288" y="358602"/>
                  </a:cubicBezTo>
                  <a:cubicBezTo>
                    <a:pt x="-445" y="355670"/>
                    <a:pt x="288" y="353471"/>
                    <a:pt x="1754" y="350905"/>
                  </a:cubicBezTo>
                  <a:cubicBezTo>
                    <a:pt x="6885" y="345773"/>
                    <a:pt x="10917" y="331112"/>
                    <a:pt x="18615" y="349072"/>
                  </a:cubicBezTo>
                  <a:cubicBezTo>
                    <a:pt x="20081" y="352371"/>
                    <a:pt x="23013" y="349805"/>
                    <a:pt x="24846" y="348706"/>
                  </a:cubicBezTo>
                  <a:cubicBezTo>
                    <a:pt x="30344" y="345407"/>
                    <a:pt x="36575" y="345040"/>
                    <a:pt x="42806" y="346140"/>
                  </a:cubicBezTo>
                  <a:cubicBezTo>
                    <a:pt x="42806" y="339176"/>
                    <a:pt x="17148" y="329279"/>
                    <a:pt x="45372" y="325247"/>
                  </a:cubicBezTo>
                  <a:cubicBezTo>
                    <a:pt x="48671" y="324881"/>
                    <a:pt x="47938" y="320116"/>
                    <a:pt x="49770" y="317550"/>
                  </a:cubicBezTo>
                  <a:cubicBezTo>
                    <a:pt x="53802" y="310952"/>
                    <a:pt x="60400" y="308387"/>
                    <a:pt x="64798" y="314618"/>
                  </a:cubicBezTo>
                  <a:cubicBezTo>
                    <a:pt x="69930" y="321948"/>
                    <a:pt x="73962" y="320849"/>
                    <a:pt x="80560" y="318283"/>
                  </a:cubicBezTo>
                  <a:cubicBezTo>
                    <a:pt x="86058" y="316084"/>
                    <a:pt x="91922" y="320849"/>
                    <a:pt x="89356" y="326347"/>
                  </a:cubicBezTo>
                  <a:cubicBezTo>
                    <a:pt x="84592" y="336610"/>
                    <a:pt x="90090" y="346140"/>
                    <a:pt x="88623" y="355670"/>
                  </a:cubicBezTo>
                  <a:cubicBezTo>
                    <a:pt x="87524" y="364467"/>
                    <a:pt x="86424" y="372164"/>
                    <a:pt x="99620" y="376563"/>
                  </a:cubicBezTo>
                  <a:cubicBezTo>
                    <a:pt x="108417" y="379495"/>
                    <a:pt x="110249" y="384260"/>
                    <a:pt x="114648" y="372531"/>
                  </a:cubicBezTo>
                  <a:cubicBezTo>
                    <a:pt x="116847" y="366666"/>
                    <a:pt x="126010" y="360435"/>
                    <a:pt x="135174" y="367033"/>
                  </a:cubicBezTo>
                  <a:cubicBezTo>
                    <a:pt x="138106" y="369232"/>
                    <a:pt x="142138" y="369598"/>
                    <a:pt x="145437" y="371065"/>
                  </a:cubicBezTo>
                  <a:cubicBezTo>
                    <a:pt x="164864" y="379128"/>
                    <a:pt x="164864" y="379128"/>
                    <a:pt x="176226" y="361168"/>
                  </a:cubicBezTo>
                  <a:cubicBezTo>
                    <a:pt x="162298" y="372897"/>
                    <a:pt x="147636" y="363734"/>
                    <a:pt x="134074" y="360802"/>
                  </a:cubicBezTo>
                  <a:cubicBezTo>
                    <a:pt x="126010" y="358969"/>
                    <a:pt x="117947" y="354937"/>
                    <a:pt x="109516" y="354204"/>
                  </a:cubicBezTo>
                  <a:cubicBezTo>
                    <a:pt x="90823" y="352371"/>
                    <a:pt x="87157" y="344674"/>
                    <a:pt x="97420" y="328913"/>
                  </a:cubicBezTo>
                  <a:cubicBezTo>
                    <a:pt x="99620" y="325247"/>
                    <a:pt x="102552" y="322315"/>
                    <a:pt x="105118" y="318650"/>
                  </a:cubicBezTo>
                  <a:cubicBezTo>
                    <a:pt x="101452" y="317183"/>
                    <a:pt x="98153" y="317183"/>
                    <a:pt x="95221" y="316817"/>
                  </a:cubicBezTo>
                  <a:cubicBezTo>
                    <a:pt x="75795" y="314984"/>
                    <a:pt x="65898" y="303621"/>
                    <a:pt x="67731" y="284928"/>
                  </a:cubicBezTo>
                  <a:cubicBezTo>
                    <a:pt x="68464" y="276864"/>
                    <a:pt x="73962" y="277597"/>
                    <a:pt x="80193" y="279430"/>
                  </a:cubicBezTo>
                  <a:cubicBezTo>
                    <a:pt x="89723" y="281996"/>
                    <a:pt x="96687" y="295191"/>
                    <a:pt x="108783" y="286394"/>
                  </a:cubicBezTo>
                  <a:cubicBezTo>
                    <a:pt x="117580" y="279796"/>
                    <a:pt x="121978" y="270633"/>
                    <a:pt x="125644" y="260370"/>
                  </a:cubicBezTo>
                  <a:cubicBezTo>
                    <a:pt x="130042" y="247908"/>
                    <a:pt x="139572" y="246075"/>
                    <a:pt x="151302" y="250473"/>
                  </a:cubicBezTo>
                  <a:cubicBezTo>
                    <a:pt x="155333" y="251940"/>
                    <a:pt x="164130" y="258904"/>
                    <a:pt x="164130" y="250107"/>
                  </a:cubicBezTo>
                  <a:cubicBezTo>
                    <a:pt x="164130" y="244609"/>
                    <a:pt x="166696" y="231413"/>
                    <a:pt x="153134" y="229581"/>
                  </a:cubicBezTo>
                  <a:cubicBezTo>
                    <a:pt x="135907" y="227381"/>
                    <a:pt x="119779" y="213453"/>
                    <a:pt x="116847" y="199524"/>
                  </a:cubicBezTo>
                  <a:cubicBezTo>
                    <a:pt x="120512" y="190728"/>
                    <a:pt x="137740" y="209788"/>
                    <a:pt x="135540" y="191094"/>
                  </a:cubicBezTo>
                  <a:cubicBezTo>
                    <a:pt x="134441" y="181931"/>
                    <a:pt x="131142" y="171301"/>
                    <a:pt x="125644" y="164337"/>
                  </a:cubicBezTo>
                  <a:cubicBezTo>
                    <a:pt x="121245" y="158839"/>
                    <a:pt x="122712" y="153707"/>
                    <a:pt x="123811" y="151141"/>
                  </a:cubicBezTo>
                  <a:cubicBezTo>
                    <a:pt x="126743" y="144177"/>
                    <a:pt x="128210" y="153707"/>
                    <a:pt x="131142" y="152974"/>
                  </a:cubicBezTo>
                  <a:cubicBezTo>
                    <a:pt x="137740" y="152241"/>
                    <a:pt x="148369" y="154807"/>
                    <a:pt x="141038" y="141611"/>
                  </a:cubicBezTo>
                  <a:cubicBezTo>
                    <a:pt x="152035" y="135747"/>
                    <a:pt x="152768" y="120352"/>
                    <a:pt x="165963" y="116320"/>
                  </a:cubicBezTo>
                  <a:cubicBezTo>
                    <a:pt x="178792" y="112655"/>
                    <a:pt x="188689" y="108989"/>
                    <a:pt x="182091" y="89563"/>
                  </a:cubicBezTo>
                  <a:cubicBezTo>
                    <a:pt x="178792" y="79666"/>
                    <a:pt x="179892" y="70869"/>
                    <a:pt x="167796" y="68304"/>
                  </a:cubicBezTo>
                  <a:cubicBezTo>
                    <a:pt x="172194" y="59873"/>
                    <a:pt x="176959" y="51443"/>
                    <a:pt x="180991" y="42646"/>
                  </a:cubicBezTo>
                  <a:cubicBezTo>
                    <a:pt x="184290" y="35682"/>
                    <a:pt x="190888" y="35682"/>
                    <a:pt x="195286" y="37881"/>
                  </a:cubicBezTo>
                  <a:cubicBezTo>
                    <a:pt x="205916" y="42646"/>
                    <a:pt x="213980" y="43746"/>
                    <a:pt x="218745" y="30550"/>
                  </a:cubicBezTo>
                  <a:cubicBezTo>
                    <a:pt x="220211" y="26518"/>
                    <a:pt x="224609" y="27618"/>
                    <a:pt x="226808" y="28351"/>
                  </a:cubicBezTo>
                  <a:cubicBezTo>
                    <a:pt x="231574" y="30184"/>
                    <a:pt x="227908" y="33483"/>
                    <a:pt x="226442" y="35682"/>
                  </a:cubicBezTo>
                  <a:cubicBezTo>
                    <a:pt x="223876" y="38980"/>
                    <a:pt x="220577" y="41913"/>
                    <a:pt x="216545" y="46311"/>
                  </a:cubicBezTo>
                  <a:cubicBezTo>
                    <a:pt x="227175" y="48510"/>
                    <a:pt x="235239" y="56208"/>
                    <a:pt x="245869" y="54375"/>
                  </a:cubicBezTo>
                  <a:cubicBezTo>
                    <a:pt x="248801" y="54009"/>
                    <a:pt x="264562" y="61706"/>
                    <a:pt x="255765" y="44845"/>
                  </a:cubicBezTo>
                  <a:cubicBezTo>
                    <a:pt x="253932" y="40813"/>
                    <a:pt x="263829" y="36781"/>
                    <a:pt x="270427" y="37148"/>
                  </a:cubicBezTo>
                  <a:cubicBezTo>
                    <a:pt x="284722" y="37148"/>
                    <a:pt x="267861" y="49244"/>
                    <a:pt x="277757" y="52176"/>
                  </a:cubicBezTo>
                  <a:cubicBezTo>
                    <a:pt x="279957" y="43379"/>
                    <a:pt x="287654" y="39347"/>
                    <a:pt x="293885" y="33483"/>
                  </a:cubicBezTo>
                  <a:cubicBezTo>
                    <a:pt x="298284" y="29451"/>
                    <a:pt x="302682" y="28717"/>
                    <a:pt x="304881" y="32383"/>
                  </a:cubicBezTo>
                  <a:cubicBezTo>
                    <a:pt x="313678" y="48144"/>
                    <a:pt x="320276" y="31650"/>
                    <a:pt x="321376" y="29451"/>
                  </a:cubicBezTo>
                  <a:cubicBezTo>
                    <a:pt x="333838" y="7458"/>
                    <a:pt x="357663" y="7825"/>
                    <a:pt x="377089" y="127"/>
                  </a:cubicBezTo>
                  <a:cubicBezTo>
                    <a:pt x="382954" y="-1339"/>
                    <a:pt x="380388" y="10390"/>
                    <a:pt x="387352" y="7825"/>
                  </a:cubicBezTo>
                  <a:close/>
                </a:path>
              </a:pathLst>
            </a:custGeom>
            <a:solidFill>
              <a:srgbClr val="8E5A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694FE70-1A05-4D9E-AA6E-B58371C6A5DB}"/>
                </a:ext>
              </a:extLst>
            </p:cNvPr>
            <p:cNvSpPr/>
            <p:nvPr/>
          </p:nvSpPr>
          <p:spPr>
            <a:xfrm>
              <a:off x="11639755" y="7057233"/>
              <a:ext cx="260339" cy="188612"/>
            </a:xfrm>
            <a:custGeom>
              <a:avLst/>
              <a:gdLst>
                <a:gd name="connsiteX0" fmla="*/ 11363 w 260339"/>
                <a:gd name="connsiteY0" fmla="*/ 64305 h 188612"/>
                <a:gd name="connsiteX1" fmla="*/ 19060 w 260339"/>
                <a:gd name="connsiteY1" fmla="*/ 60640 h 188612"/>
                <a:gd name="connsiteX2" fmla="*/ 34088 w 260339"/>
                <a:gd name="connsiteY2" fmla="*/ 30584 h 188612"/>
                <a:gd name="connsiteX3" fmla="*/ 41785 w 260339"/>
                <a:gd name="connsiteY3" fmla="*/ 30584 h 188612"/>
                <a:gd name="connsiteX4" fmla="*/ 45451 w 260339"/>
                <a:gd name="connsiteY4" fmla="*/ 37914 h 188612"/>
                <a:gd name="connsiteX5" fmla="*/ 58280 w 260339"/>
                <a:gd name="connsiteY5" fmla="*/ 42313 h 188612"/>
                <a:gd name="connsiteX6" fmla="*/ 83204 w 260339"/>
                <a:gd name="connsiteY6" fmla="*/ 61373 h 188612"/>
                <a:gd name="connsiteX7" fmla="*/ 83571 w 260339"/>
                <a:gd name="connsiteY7" fmla="*/ 66871 h 188612"/>
                <a:gd name="connsiteX8" fmla="*/ 89435 w 260339"/>
                <a:gd name="connsiteY8" fmla="*/ 58441 h 188612"/>
                <a:gd name="connsiteX9" fmla="*/ 103731 w 260339"/>
                <a:gd name="connsiteY9" fmla="*/ 55508 h 188612"/>
                <a:gd name="connsiteX10" fmla="*/ 111794 w 260339"/>
                <a:gd name="connsiteY10" fmla="*/ 65038 h 188612"/>
                <a:gd name="connsiteX11" fmla="*/ 119858 w 260339"/>
                <a:gd name="connsiteY11" fmla="*/ 68704 h 188612"/>
                <a:gd name="connsiteX12" fmla="*/ 121324 w 260339"/>
                <a:gd name="connsiteY12" fmla="*/ 57341 h 188612"/>
                <a:gd name="connsiteX13" fmla="*/ 129755 w 260339"/>
                <a:gd name="connsiteY13" fmla="*/ 46345 h 188612"/>
                <a:gd name="connsiteX14" fmla="*/ 149181 w 260339"/>
                <a:gd name="connsiteY14" fmla="*/ 39380 h 188612"/>
                <a:gd name="connsiteX15" fmla="*/ 166409 w 260339"/>
                <a:gd name="connsiteY15" fmla="*/ 52210 h 188612"/>
                <a:gd name="connsiteX16" fmla="*/ 179237 w 260339"/>
                <a:gd name="connsiteY16" fmla="*/ 33149 h 188612"/>
                <a:gd name="connsiteX17" fmla="*/ 163110 w 260339"/>
                <a:gd name="connsiteY17" fmla="*/ 28384 h 188612"/>
                <a:gd name="connsiteX18" fmla="*/ 129022 w 260339"/>
                <a:gd name="connsiteY18" fmla="*/ 9324 h 188612"/>
                <a:gd name="connsiteX19" fmla="*/ 129755 w 260339"/>
                <a:gd name="connsiteY19" fmla="*/ 1994 h 188612"/>
                <a:gd name="connsiteX20" fmla="*/ 140018 w 260339"/>
                <a:gd name="connsiteY20" fmla="*/ 1627 h 188612"/>
                <a:gd name="connsiteX21" fmla="*/ 185102 w 260339"/>
                <a:gd name="connsiteY21" fmla="*/ 19954 h 188612"/>
                <a:gd name="connsiteX22" fmla="*/ 211493 w 260339"/>
                <a:gd name="connsiteY22" fmla="*/ 21420 h 188612"/>
                <a:gd name="connsiteX23" fmla="*/ 215158 w 260339"/>
                <a:gd name="connsiteY23" fmla="*/ 33883 h 188612"/>
                <a:gd name="connsiteX24" fmla="*/ 218457 w 260339"/>
                <a:gd name="connsiteY24" fmla="*/ 52576 h 188612"/>
                <a:gd name="connsiteX25" fmla="*/ 218457 w 260339"/>
                <a:gd name="connsiteY25" fmla="*/ 55142 h 188612"/>
                <a:gd name="connsiteX26" fmla="*/ 221023 w 260339"/>
                <a:gd name="connsiteY26" fmla="*/ 58807 h 188612"/>
                <a:gd name="connsiteX27" fmla="*/ 229453 w 260339"/>
                <a:gd name="connsiteY27" fmla="*/ 63572 h 188612"/>
                <a:gd name="connsiteX28" fmla="*/ 233485 w 260339"/>
                <a:gd name="connsiteY28" fmla="*/ 67604 h 188612"/>
                <a:gd name="connsiteX29" fmla="*/ 222122 w 260339"/>
                <a:gd name="connsiteY29" fmla="*/ 86297 h 188612"/>
                <a:gd name="connsiteX30" fmla="*/ 207461 w 260339"/>
                <a:gd name="connsiteY30" fmla="*/ 90696 h 188612"/>
                <a:gd name="connsiteX31" fmla="*/ 222122 w 260339"/>
                <a:gd name="connsiteY31" fmla="*/ 86297 h 188612"/>
                <a:gd name="connsiteX32" fmla="*/ 243382 w 260339"/>
                <a:gd name="connsiteY32" fmla="*/ 109023 h 188612"/>
                <a:gd name="connsiteX33" fmla="*/ 241915 w 260339"/>
                <a:gd name="connsiteY33" fmla="*/ 130649 h 188612"/>
                <a:gd name="connsiteX34" fmla="*/ 252912 w 260339"/>
                <a:gd name="connsiteY34" fmla="*/ 145677 h 188612"/>
                <a:gd name="connsiteX35" fmla="*/ 256944 w 260339"/>
                <a:gd name="connsiteY35" fmla="*/ 162171 h 188612"/>
                <a:gd name="connsiteX36" fmla="*/ 248513 w 260339"/>
                <a:gd name="connsiteY36" fmla="*/ 165470 h 188612"/>
                <a:gd name="connsiteX37" fmla="*/ 224688 w 260339"/>
                <a:gd name="connsiteY37" fmla="*/ 188562 h 188612"/>
                <a:gd name="connsiteX38" fmla="*/ 223222 w 260339"/>
                <a:gd name="connsiteY38" fmla="*/ 185996 h 188612"/>
                <a:gd name="connsiteX39" fmla="*/ 226887 w 260339"/>
                <a:gd name="connsiteY39" fmla="*/ 171335 h 188612"/>
                <a:gd name="connsiteX40" fmla="*/ 217724 w 260339"/>
                <a:gd name="connsiteY40" fmla="*/ 183064 h 188612"/>
                <a:gd name="connsiteX41" fmla="*/ 199397 w 260339"/>
                <a:gd name="connsiteY41" fmla="*/ 177199 h 188612"/>
                <a:gd name="connsiteX42" fmla="*/ 186568 w 260339"/>
                <a:gd name="connsiteY42" fmla="*/ 166203 h 188612"/>
                <a:gd name="connsiteX43" fmla="*/ 173739 w 260339"/>
                <a:gd name="connsiteY43" fmla="*/ 130649 h 188612"/>
                <a:gd name="connsiteX44" fmla="*/ 175205 w 260339"/>
                <a:gd name="connsiteY44" fmla="*/ 100226 h 188612"/>
                <a:gd name="connsiteX45" fmla="*/ 189867 w 260339"/>
                <a:gd name="connsiteY45" fmla="*/ 96927 h 188612"/>
                <a:gd name="connsiteX46" fmla="*/ 181437 w 260339"/>
                <a:gd name="connsiteY46" fmla="*/ 88863 h 188612"/>
                <a:gd name="connsiteX47" fmla="*/ 149181 w 260339"/>
                <a:gd name="connsiteY47" fmla="*/ 81532 h 188612"/>
                <a:gd name="connsiteX48" fmla="*/ 97499 w 260339"/>
                <a:gd name="connsiteY48" fmla="*/ 89596 h 188612"/>
                <a:gd name="connsiteX49" fmla="*/ 92001 w 260339"/>
                <a:gd name="connsiteY49" fmla="*/ 86664 h 188612"/>
                <a:gd name="connsiteX50" fmla="*/ 72575 w 260339"/>
                <a:gd name="connsiteY50" fmla="*/ 63939 h 188612"/>
                <a:gd name="connsiteX51" fmla="*/ 67810 w 260339"/>
                <a:gd name="connsiteY51" fmla="*/ 64305 h 188612"/>
                <a:gd name="connsiteX52" fmla="*/ 37753 w 260339"/>
                <a:gd name="connsiteY52" fmla="*/ 95827 h 188612"/>
                <a:gd name="connsiteX53" fmla="*/ 2199 w 260339"/>
                <a:gd name="connsiteY53" fmla="*/ 121485 h 188612"/>
                <a:gd name="connsiteX54" fmla="*/ 9530 w 260339"/>
                <a:gd name="connsiteY54" fmla="*/ 106824 h 188612"/>
                <a:gd name="connsiteX55" fmla="*/ 7697 w 260339"/>
                <a:gd name="connsiteY55" fmla="*/ 93628 h 188612"/>
                <a:gd name="connsiteX56" fmla="*/ 7697 w 260339"/>
                <a:gd name="connsiteY56" fmla="*/ 85931 h 188612"/>
                <a:gd name="connsiteX57" fmla="*/ 23458 w 260339"/>
                <a:gd name="connsiteY57" fmla="*/ 81166 h 188612"/>
                <a:gd name="connsiteX58" fmla="*/ 11363 w 260339"/>
                <a:gd name="connsiteY58" fmla="*/ 78600 h 188612"/>
                <a:gd name="connsiteX59" fmla="*/ 0 w 260339"/>
                <a:gd name="connsiteY59" fmla="*/ 67237 h 188612"/>
                <a:gd name="connsiteX60" fmla="*/ 11363 w 260339"/>
                <a:gd name="connsiteY60" fmla="*/ 64305 h 18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0339" h="188612">
                  <a:moveTo>
                    <a:pt x="11363" y="64305"/>
                  </a:moveTo>
                  <a:cubicBezTo>
                    <a:pt x="14295" y="64305"/>
                    <a:pt x="17227" y="63572"/>
                    <a:pt x="19060" y="60640"/>
                  </a:cubicBezTo>
                  <a:cubicBezTo>
                    <a:pt x="31522" y="54409"/>
                    <a:pt x="35188" y="43779"/>
                    <a:pt x="34088" y="30584"/>
                  </a:cubicBezTo>
                  <a:cubicBezTo>
                    <a:pt x="36654" y="30584"/>
                    <a:pt x="39220" y="30584"/>
                    <a:pt x="41785" y="30584"/>
                  </a:cubicBezTo>
                  <a:cubicBezTo>
                    <a:pt x="44718" y="32050"/>
                    <a:pt x="42885" y="36082"/>
                    <a:pt x="45451" y="37914"/>
                  </a:cubicBezTo>
                  <a:cubicBezTo>
                    <a:pt x="48750" y="41946"/>
                    <a:pt x="52415" y="44146"/>
                    <a:pt x="58280" y="42313"/>
                  </a:cubicBezTo>
                  <a:cubicBezTo>
                    <a:pt x="79539" y="36082"/>
                    <a:pt x="83937" y="39380"/>
                    <a:pt x="83204" y="61373"/>
                  </a:cubicBezTo>
                  <a:cubicBezTo>
                    <a:pt x="83204" y="63205"/>
                    <a:pt x="83571" y="65038"/>
                    <a:pt x="83571" y="66871"/>
                  </a:cubicBezTo>
                  <a:cubicBezTo>
                    <a:pt x="89435" y="66504"/>
                    <a:pt x="85404" y="59540"/>
                    <a:pt x="89435" y="58441"/>
                  </a:cubicBezTo>
                  <a:cubicBezTo>
                    <a:pt x="94200" y="56974"/>
                    <a:pt x="98965" y="55142"/>
                    <a:pt x="103731" y="55508"/>
                  </a:cubicBezTo>
                  <a:cubicBezTo>
                    <a:pt x="108862" y="55508"/>
                    <a:pt x="109228" y="61373"/>
                    <a:pt x="111794" y="65038"/>
                  </a:cubicBezTo>
                  <a:cubicBezTo>
                    <a:pt x="113627" y="67970"/>
                    <a:pt x="115460" y="73102"/>
                    <a:pt x="119858" y="68704"/>
                  </a:cubicBezTo>
                  <a:cubicBezTo>
                    <a:pt x="122790" y="65771"/>
                    <a:pt x="124990" y="62106"/>
                    <a:pt x="121324" y="57341"/>
                  </a:cubicBezTo>
                  <a:cubicBezTo>
                    <a:pt x="113260" y="45978"/>
                    <a:pt x="118025" y="39747"/>
                    <a:pt x="129755" y="46345"/>
                  </a:cubicBezTo>
                  <a:cubicBezTo>
                    <a:pt x="141117" y="52576"/>
                    <a:pt x="138185" y="28751"/>
                    <a:pt x="149181" y="39380"/>
                  </a:cubicBezTo>
                  <a:cubicBezTo>
                    <a:pt x="154313" y="44512"/>
                    <a:pt x="153213" y="58441"/>
                    <a:pt x="166409" y="52210"/>
                  </a:cubicBezTo>
                  <a:cubicBezTo>
                    <a:pt x="148448" y="31683"/>
                    <a:pt x="176305" y="40480"/>
                    <a:pt x="179237" y="33149"/>
                  </a:cubicBezTo>
                  <a:cubicBezTo>
                    <a:pt x="175572" y="24352"/>
                    <a:pt x="166409" y="28018"/>
                    <a:pt x="163110" y="28384"/>
                  </a:cubicBezTo>
                  <a:cubicBezTo>
                    <a:pt x="146249" y="30950"/>
                    <a:pt x="140018" y="16289"/>
                    <a:pt x="129022" y="9324"/>
                  </a:cubicBezTo>
                  <a:cubicBezTo>
                    <a:pt x="125356" y="7125"/>
                    <a:pt x="126456" y="3826"/>
                    <a:pt x="129755" y="1994"/>
                  </a:cubicBezTo>
                  <a:cubicBezTo>
                    <a:pt x="133054" y="-206"/>
                    <a:pt x="139651" y="-939"/>
                    <a:pt x="140018" y="1627"/>
                  </a:cubicBezTo>
                  <a:cubicBezTo>
                    <a:pt x="145149" y="32050"/>
                    <a:pt x="170441" y="13356"/>
                    <a:pt x="185102" y="19954"/>
                  </a:cubicBezTo>
                  <a:cubicBezTo>
                    <a:pt x="191700" y="22886"/>
                    <a:pt x="202329" y="33149"/>
                    <a:pt x="211493" y="21420"/>
                  </a:cubicBezTo>
                  <a:cubicBezTo>
                    <a:pt x="212959" y="25452"/>
                    <a:pt x="216624" y="31317"/>
                    <a:pt x="215158" y="33883"/>
                  </a:cubicBezTo>
                  <a:cubicBezTo>
                    <a:pt x="210027" y="41946"/>
                    <a:pt x="216258" y="46711"/>
                    <a:pt x="218457" y="52576"/>
                  </a:cubicBezTo>
                  <a:cubicBezTo>
                    <a:pt x="218457" y="53309"/>
                    <a:pt x="218457" y="54409"/>
                    <a:pt x="218457" y="55142"/>
                  </a:cubicBezTo>
                  <a:cubicBezTo>
                    <a:pt x="221389" y="54775"/>
                    <a:pt x="210760" y="63939"/>
                    <a:pt x="221023" y="58807"/>
                  </a:cubicBezTo>
                  <a:cubicBezTo>
                    <a:pt x="224688" y="56974"/>
                    <a:pt x="227620" y="60273"/>
                    <a:pt x="229453" y="63572"/>
                  </a:cubicBezTo>
                  <a:cubicBezTo>
                    <a:pt x="230919" y="65038"/>
                    <a:pt x="232019" y="66504"/>
                    <a:pt x="233485" y="67604"/>
                  </a:cubicBezTo>
                  <a:cubicBezTo>
                    <a:pt x="227987" y="72736"/>
                    <a:pt x="222122" y="77867"/>
                    <a:pt x="222122" y="86297"/>
                  </a:cubicBezTo>
                  <a:cubicBezTo>
                    <a:pt x="218824" y="92162"/>
                    <a:pt x="214059" y="93628"/>
                    <a:pt x="207461" y="90696"/>
                  </a:cubicBezTo>
                  <a:cubicBezTo>
                    <a:pt x="215158" y="96927"/>
                    <a:pt x="218824" y="91429"/>
                    <a:pt x="222122" y="86297"/>
                  </a:cubicBezTo>
                  <a:cubicBezTo>
                    <a:pt x="233852" y="82999"/>
                    <a:pt x="246314" y="95094"/>
                    <a:pt x="243382" y="109023"/>
                  </a:cubicBezTo>
                  <a:cubicBezTo>
                    <a:pt x="241915" y="116354"/>
                    <a:pt x="243015" y="123318"/>
                    <a:pt x="241915" y="130649"/>
                  </a:cubicBezTo>
                  <a:cubicBezTo>
                    <a:pt x="240816" y="137979"/>
                    <a:pt x="240449" y="145677"/>
                    <a:pt x="252912" y="145677"/>
                  </a:cubicBezTo>
                  <a:cubicBezTo>
                    <a:pt x="260242" y="145677"/>
                    <a:pt x="263175" y="160338"/>
                    <a:pt x="256944" y="162171"/>
                  </a:cubicBezTo>
                  <a:cubicBezTo>
                    <a:pt x="254011" y="162904"/>
                    <a:pt x="248880" y="157039"/>
                    <a:pt x="248513" y="165470"/>
                  </a:cubicBezTo>
                  <a:cubicBezTo>
                    <a:pt x="240083" y="172800"/>
                    <a:pt x="241182" y="189662"/>
                    <a:pt x="224688" y="188562"/>
                  </a:cubicBezTo>
                  <a:cubicBezTo>
                    <a:pt x="224322" y="188195"/>
                    <a:pt x="223589" y="187095"/>
                    <a:pt x="223222" y="185996"/>
                  </a:cubicBezTo>
                  <a:cubicBezTo>
                    <a:pt x="221756" y="180131"/>
                    <a:pt x="236051" y="176099"/>
                    <a:pt x="226887" y="171335"/>
                  </a:cubicBezTo>
                  <a:cubicBezTo>
                    <a:pt x="221023" y="168036"/>
                    <a:pt x="216624" y="175366"/>
                    <a:pt x="217724" y="183064"/>
                  </a:cubicBezTo>
                  <a:cubicBezTo>
                    <a:pt x="210760" y="184163"/>
                    <a:pt x="201596" y="185996"/>
                    <a:pt x="199397" y="177199"/>
                  </a:cubicBezTo>
                  <a:cubicBezTo>
                    <a:pt x="197564" y="168769"/>
                    <a:pt x="192066" y="168402"/>
                    <a:pt x="186568" y="166203"/>
                  </a:cubicBezTo>
                  <a:cubicBezTo>
                    <a:pt x="168241" y="158872"/>
                    <a:pt x="163476" y="146043"/>
                    <a:pt x="173739" y="130649"/>
                  </a:cubicBezTo>
                  <a:cubicBezTo>
                    <a:pt x="178871" y="123318"/>
                    <a:pt x="179604" y="105357"/>
                    <a:pt x="175205" y="100226"/>
                  </a:cubicBezTo>
                  <a:cubicBezTo>
                    <a:pt x="179604" y="96194"/>
                    <a:pt x="187301" y="104258"/>
                    <a:pt x="189867" y="96927"/>
                  </a:cubicBezTo>
                  <a:cubicBezTo>
                    <a:pt x="193166" y="88497"/>
                    <a:pt x="182536" y="92162"/>
                    <a:pt x="181437" y="88863"/>
                  </a:cubicBezTo>
                  <a:cubicBezTo>
                    <a:pt x="173739" y="66871"/>
                    <a:pt x="162743" y="80799"/>
                    <a:pt x="149181" y="81532"/>
                  </a:cubicBezTo>
                  <a:cubicBezTo>
                    <a:pt x="130488" y="82999"/>
                    <a:pt x="113994" y="82999"/>
                    <a:pt x="97499" y="89596"/>
                  </a:cubicBezTo>
                  <a:cubicBezTo>
                    <a:pt x="95300" y="90329"/>
                    <a:pt x="91635" y="89596"/>
                    <a:pt x="92001" y="86664"/>
                  </a:cubicBezTo>
                  <a:cubicBezTo>
                    <a:pt x="93834" y="70536"/>
                    <a:pt x="59013" y="89596"/>
                    <a:pt x="72575" y="63939"/>
                  </a:cubicBezTo>
                  <a:cubicBezTo>
                    <a:pt x="69642" y="64305"/>
                    <a:pt x="68909" y="64305"/>
                    <a:pt x="67810" y="64305"/>
                  </a:cubicBezTo>
                  <a:cubicBezTo>
                    <a:pt x="52048" y="69070"/>
                    <a:pt x="35188" y="69070"/>
                    <a:pt x="37753" y="95827"/>
                  </a:cubicBezTo>
                  <a:cubicBezTo>
                    <a:pt x="38853" y="106457"/>
                    <a:pt x="17960" y="117087"/>
                    <a:pt x="2199" y="121485"/>
                  </a:cubicBezTo>
                  <a:cubicBezTo>
                    <a:pt x="-2199" y="113055"/>
                    <a:pt x="6231" y="111589"/>
                    <a:pt x="9530" y="106824"/>
                  </a:cubicBezTo>
                  <a:cubicBezTo>
                    <a:pt x="12462" y="102792"/>
                    <a:pt x="20160" y="96561"/>
                    <a:pt x="7697" y="93628"/>
                  </a:cubicBezTo>
                  <a:cubicBezTo>
                    <a:pt x="7697" y="91063"/>
                    <a:pt x="7697" y="88497"/>
                    <a:pt x="7697" y="85931"/>
                  </a:cubicBezTo>
                  <a:cubicBezTo>
                    <a:pt x="12096" y="82266"/>
                    <a:pt x="17960" y="83365"/>
                    <a:pt x="23458" y="81166"/>
                  </a:cubicBezTo>
                  <a:cubicBezTo>
                    <a:pt x="19793" y="76768"/>
                    <a:pt x="14662" y="81899"/>
                    <a:pt x="11363" y="78600"/>
                  </a:cubicBezTo>
                  <a:cubicBezTo>
                    <a:pt x="4765" y="77500"/>
                    <a:pt x="4032" y="70903"/>
                    <a:pt x="0" y="67237"/>
                  </a:cubicBezTo>
                  <a:cubicBezTo>
                    <a:pt x="733" y="57707"/>
                    <a:pt x="6964" y="63572"/>
                    <a:pt x="11363" y="64305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2BCC0AC-2B9E-4E62-A2A8-A13626C9323D}"/>
                </a:ext>
              </a:extLst>
            </p:cNvPr>
            <p:cNvSpPr/>
            <p:nvPr/>
          </p:nvSpPr>
          <p:spPr>
            <a:xfrm>
              <a:off x="11899631" y="6678407"/>
              <a:ext cx="30422" cy="16846"/>
            </a:xfrm>
            <a:custGeom>
              <a:avLst/>
              <a:gdLst>
                <a:gd name="connsiteX0" fmla="*/ 0 w 30422"/>
                <a:gd name="connsiteY0" fmla="*/ 2918 h 16846"/>
                <a:gd name="connsiteX1" fmla="*/ 30423 w 30422"/>
                <a:gd name="connsiteY1" fmla="*/ 16847 h 16846"/>
                <a:gd name="connsiteX2" fmla="*/ 0 w 30422"/>
                <a:gd name="connsiteY2" fmla="*/ 2918 h 1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22" h="16846">
                  <a:moveTo>
                    <a:pt x="0" y="2918"/>
                  </a:moveTo>
                  <a:cubicBezTo>
                    <a:pt x="14295" y="-1847"/>
                    <a:pt x="26391" y="-2946"/>
                    <a:pt x="30423" y="16847"/>
                  </a:cubicBezTo>
                  <a:cubicBezTo>
                    <a:pt x="19060" y="14648"/>
                    <a:pt x="4765" y="20145"/>
                    <a:pt x="0" y="2918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C83EBA93-2785-4C48-880F-726688632E81}"/>
                </a:ext>
              </a:extLst>
            </p:cNvPr>
            <p:cNvSpPr/>
            <p:nvPr/>
          </p:nvSpPr>
          <p:spPr>
            <a:xfrm>
              <a:off x="11692170" y="7041026"/>
              <a:ext cx="22358" cy="25318"/>
            </a:xfrm>
            <a:custGeom>
              <a:avLst/>
              <a:gdLst>
                <a:gd name="connsiteX0" fmla="*/ 0 w 22358"/>
                <a:gd name="connsiteY0" fmla="*/ 24065 h 25318"/>
                <a:gd name="connsiteX1" fmla="*/ 3299 w 22358"/>
                <a:gd name="connsiteY1" fmla="*/ 13435 h 25318"/>
                <a:gd name="connsiteX2" fmla="*/ 22359 w 22358"/>
                <a:gd name="connsiteY2" fmla="*/ 5005 h 25318"/>
                <a:gd name="connsiteX3" fmla="*/ 0 w 22358"/>
                <a:gd name="connsiteY3" fmla="*/ 24065 h 2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25318">
                  <a:moveTo>
                    <a:pt x="0" y="24065"/>
                  </a:moveTo>
                  <a:cubicBezTo>
                    <a:pt x="1100" y="20399"/>
                    <a:pt x="3299" y="17101"/>
                    <a:pt x="3299" y="13435"/>
                  </a:cubicBezTo>
                  <a:cubicBezTo>
                    <a:pt x="4032" y="-2692"/>
                    <a:pt x="11363" y="-2692"/>
                    <a:pt x="22359" y="5005"/>
                  </a:cubicBezTo>
                  <a:cubicBezTo>
                    <a:pt x="16861" y="13802"/>
                    <a:pt x="17960" y="29930"/>
                    <a:pt x="0" y="24065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A6CA75B1-F948-47DE-A015-E5720544F797}"/>
                </a:ext>
              </a:extLst>
            </p:cNvPr>
            <p:cNvSpPr/>
            <p:nvPr/>
          </p:nvSpPr>
          <p:spPr>
            <a:xfrm>
              <a:off x="11680807" y="7065091"/>
              <a:ext cx="17122" cy="30056"/>
            </a:xfrm>
            <a:custGeom>
              <a:avLst/>
              <a:gdLst>
                <a:gd name="connsiteX0" fmla="*/ 3665 w 17122"/>
                <a:gd name="connsiteY0" fmla="*/ 30056 h 30056"/>
                <a:gd name="connsiteX1" fmla="*/ 0 w 17122"/>
                <a:gd name="connsiteY1" fmla="*/ 22725 h 30056"/>
                <a:gd name="connsiteX2" fmla="*/ 11363 w 17122"/>
                <a:gd name="connsiteY2" fmla="*/ 0 h 30056"/>
                <a:gd name="connsiteX3" fmla="*/ 3665 w 17122"/>
                <a:gd name="connsiteY3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22" h="30056">
                  <a:moveTo>
                    <a:pt x="3665" y="30056"/>
                  </a:moveTo>
                  <a:cubicBezTo>
                    <a:pt x="733" y="28590"/>
                    <a:pt x="0" y="25658"/>
                    <a:pt x="0" y="22725"/>
                  </a:cubicBezTo>
                  <a:cubicBezTo>
                    <a:pt x="8430" y="17594"/>
                    <a:pt x="4032" y="5865"/>
                    <a:pt x="11363" y="0"/>
                  </a:cubicBezTo>
                  <a:cubicBezTo>
                    <a:pt x="24558" y="13929"/>
                    <a:pt x="12096" y="21259"/>
                    <a:pt x="3665" y="30056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E517A2A5-3C5E-41EE-AE73-239EE6E762EE}"/>
                </a:ext>
              </a:extLst>
            </p:cNvPr>
            <p:cNvSpPr/>
            <p:nvPr/>
          </p:nvSpPr>
          <p:spPr>
            <a:xfrm>
              <a:off x="12152991" y="6866061"/>
              <a:ext cx="16403" cy="16794"/>
            </a:xfrm>
            <a:custGeom>
              <a:avLst/>
              <a:gdLst>
                <a:gd name="connsiteX0" fmla="*/ 8715 w 16403"/>
                <a:gd name="connsiteY0" fmla="*/ 0 h 16794"/>
                <a:gd name="connsiteX1" fmla="*/ 12381 w 16403"/>
                <a:gd name="connsiteY1" fmla="*/ 15028 h 16794"/>
                <a:gd name="connsiteX2" fmla="*/ 285 w 16403"/>
                <a:gd name="connsiteY2" fmla="*/ 12462 h 16794"/>
                <a:gd name="connsiteX3" fmla="*/ 8715 w 16403"/>
                <a:gd name="connsiteY3" fmla="*/ 0 h 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03" h="16794">
                  <a:moveTo>
                    <a:pt x="8715" y="0"/>
                  </a:moveTo>
                  <a:cubicBezTo>
                    <a:pt x="18245" y="11729"/>
                    <a:pt x="18245" y="11729"/>
                    <a:pt x="12381" y="15028"/>
                  </a:cubicBezTo>
                  <a:cubicBezTo>
                    <a:pt x="7616" y="17227"/>
                    <a:pt x="1751" y="18327"/>
                    <a:pt x="285" y="12462"/>
                  </a:cubicBezTo>
                  <a:cubicBezTo>
                    <a:pt x="-1181" y="7331"/>
                    <a:pt x="3217" y="2566"/>
                    <a:pt x="8715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B6974E8-CA15-4AEE-8033-CB2CE6074186}"/>
                </a:ext>
              </a:extLst>
            </p:cNvPr>
            <p:cNvSpPr/>
            <p:nvPr/>
          </p:nvSpPr>
          <p:spPr>
            <a:xfrm>
              <a:off x="12159898" y="6884754"/>
              <a:ext cx="18668" cy="18693"/>
            </a:xfrm>
            <a:custGeom>
              <a:avLst/>
              <a:gdLst>
                <a:gd name="connsiteX0" fmla="*/ 5840 w 18668"/>
                <a:gd name="connsiteY0" fmla="*/ 0 h 18693"/>
                <a:gd name="connsiteX1" fmla="*/ 18669 w 18668"/>
                <a:gd name="connsiteY1" fmla="*/ 5865 h 18693"/>
                <a:gd name="connsiteX2" fmla="*/ 5473 w 18668"/>
                <a:gd name="connsiteY2" fmla="*/ 18694 h 18693"/>
                <a:gd name="connsiteX3" fmla="*/ 5840 w 18668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" h="18693">
                  <a:moveTo>
                    <a:pt x="5840" y="0"/>
                  </a:moveTo>
                  <a:cubicBezTo>
                    <a:pt x="9872" y="1833"/>
                    <a:pt x="14270" y="4032"/>
                    <a:pt x="18669" y="5865"/>
                  </a:cubicBezTo>
                  <a:cubicBezTo>
                    <a:pt x="15370" y="12096"/>
                    <a:pt x="11338" y="16128"/>
                    <a:pt x="5473" y="18694"/>
                  </a:cubicBezTo>
                  <a:cubicBezTo>
                    <a:pt x="1075" y="12096"/>
                    <a:pt x="-4423" y="5865"/>
                    <a:pt x="5840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C5EF2FD0-6047-4273-AEB3-93FCBCFFC6BB}"/>
                </a:ext>
              </a:extLst>
            </p:cNvPr>
            <p:cNvSpPr/>
            <p:nvPr/>
          </p:nvSpPr>
          <p:spPr>
            <a:xfrm>
              <a:off x="11857479" y="7101414"/>
              <a:ext cx="23825" cy="14631"/>
            </a:xfrm>
            <a:custGeom>
              <a:avLst/>
              <a:gdLst>
                <a:gd name="connsiteX0" fmla="*/ 0 w 23825"/>
                <a:gd name="connsiteY0" fmla="*/ 8762 h 14631"/>
                <a:gd name="connsiteX1" fmla="*/ 23825 w 23825"/>
                <a:gd name="connsiteY1" fmla="*/ 5830 h 14631"/>
                <a:gd name="connsiteX2" fmla="*/ 10996 w 23825"/>
                <a:gd name="connsiteY2" fmla="*/ 12794 h 14631"/>
                <a:gd name="connsiteX3" fmla="*/ 0 w 23825"/>
                <a:gd name="connsiteY3" fmla="*/ 8762 h 14631"/>
                <a:gd name="connsiteX4" fmla="*/ 0 w 23825"/>
                <a:gd name="connsiteY4" fmla="*/ 8762 h 1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5" h="14631">
                  <a:moveTo>
                    <a:pt x="0" y="8762"/>
                  </a:moveTo>
                  <a:cubicBezTo>
                    <a:pt x="6964" y="332"/>
                    <a:pt x="14295" y="-4433"/>
                    <a:pt x="23825" y="5830"/>
                  </a:cubicBezTo>
                  <a:cubicBezTo>
                    <a:pt x="20526" y="11328"/>
                    <a:pt x="13562" y="7296"/>
                    <a:pt x="10996" y="12794"/>
                  </a:cubicBezTo>
                  <a:cubicBezTo>
                    <a:pt x="6598" y="14260"/>
                    <a:pt x="1466" y="17559"/>
                    <a:pt x="0" y="8762"/>
                  </a:cubicBezTo>
                  <a:lnTo>
                    <a:pt x="0" y="8762"/>
                  </a:ln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AD261537-7C50-4130-B776-D338606E6E63}"/>
                </a:ext>
              </a:extLst>
            </p:cNvPr>
            <p:cNvSpPr/>
            <p:nvPr/>
          </p:nvSpPr>
          <p:spPr>
            <a:xfrm>
              <a:off x="11851415" y="7110542"/>
              <a:ext cx="19302" cy="17724"/>
            </a:xfrm>
            <a:custGeom>
              <a:avLst/>
              <a:gdLst>
                <a:gd name="connsiteX0" fmla="*/ 6064 w 19302"/>
                <a:gd name="connsiteY0" fmla="*/ 0 h 17724"/>
                <a:gd name="connsiteX1" fmla="*/ 17426 w 19302"/>
                <a:gd name="connsiteY1" fmla="*/ 3665 h 17724"/>
                <a:gd name="connsiteX2" fmla="*/ 17426 w 19302"/>
                <a:gd name="connsiteY2" fmla="*/ 10996 h 17724"/>
                <a:gd name="connsiteX3" fmla="*/ 10829 w 19302"/>
                <a:gd name="connsiteY3" fmla="*/ 8797 h 17724"/>
                <a:gd name="connsiteX4" fmla="*/ 2398 w 19302"/>
                <a:gd name="connsiteY4" fmla="*/ 16128 h 17724"/>
                <a:gd name="connsiteX5" fmla="*/ 6064 w 19302"/>
                <a:gd name="connsiteY5" fmla="*/ 0 h 1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02" h="17724">
                  <a:moveTo>
                    <a:pt x="6064" y="0"/>
                  </a:moveTo>
                  <a:cubicBezTo>
                    <a:pt x="8996" y="4398"/>
                    <a:pt x="13394" y="3665"/>
                    <a:pt x="17426" y="3665"/>
                  </a:cubicBezTo>
                  <a:cubicBezTo>
                    <a:pt x="21458" y="6231"/>
                    <a:pt x="17793" y="8430"/>
                    <a:pt x="17426" y="10996"/>
                  </a:cubicBezTo>
                  <a:cubicBezTo>
                    <a:pt x="15227" y="10263"/>
                    <a:pt x="12661" y="8064"/>
                    <a:pt x="10829" y="8797"/>
                  </a:cubicBezTo>
                  <a:cubicBezTo>
                    <a:pt x="7163" y="9896"/>
                    <a:pt x="9729" y="21992"/>
                    <a:pt x="2398" y="16128"/>
                  </a:cubicBezTo>
                  <a:cubicBezTo>
                    <a:pt x="-3100" y="11729"/>
                    <a:pt x="2032" y="4765"/>
                    <a:pt x="6064" y="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56163C6C-C1FA-47C4-ADBB-D55BF733AC57}"/>
                </a:ext>
              </a:extLst>
            </p:cNvPr>
            <p:cNvSpPr/>
            <p:nvPr/>
          </p:nvSpPr>
          <p:spPr>
            <a:xfrm>
              <a:off x="11955070" y="7143800"/>
              <a:ext cx="55126" cy="42568"/>
            </a:xfrm>
            <a:custGeom>
              <a:avLst/>
              <a:gdLst>
                <a:gd name="connsiteX0" fmla="*/ 275 w 55126"/>
                <a:gd name="connsiteY0" fmla="*/ 26488 h 42568"/>
                <a:gd name="connsiteX1" fmla="*/ 29598 w 55126"/>
                <a:gd name="connsiteY1" fmla="*/ 5595 h 42568"/>
                <a:gd name="connsiteX2" fmla="*/ 47192 w 55126"/>
                <a:gd name="connsiteY2" fmla="*/ 3763 h 42568"/>
                <a:gd name="connsiteX3" fmla="*/ 47192 w 55126"/>
                <a:gd name="connsiteY3" fmla="*/ 27588 h 42568"/>
                <a:gd name="connsiteX4" fmla="*/ 46459 w 55126"/>
                <a:gd name="connsiteY4" fmla="*/ 42249 h 42568"/>
                <a:gd name="connsiteX5" fmla="*/ 275 w 55126"/>
                <a:gd name="connsiteY5" fmla="*/ 38217 h 42568"/>
                <a:gd name="connsiteX6" fmla="*/ 275 w 55126"/>
                <a:gd name="connsiteY6" fmla="*/ 26488 h 42568"/>
                <a:gd name="connsiteX7" fmla="*/ 275 w 55126"/>
                <a:gd name="connsiteY7" fmla="*/ 26488 h 4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126" h="42568">
                  <a:moveTo>
                    <a:pt x="275" y="26488"/>
                  </a:moveTo>
                  <a:cubicBezTo>
                    <a:pt x="9805" y="19524"/>
                    <a:pt x="18968" y="11460"/>
                    <a:pt x="29598" y="5595"/>
                  </a:cubicBezTo>
                  <a:cubicBezTo>
                    <a:pt x="34730" y="2663"/>
                    <a:pt x="43893" y="-4301"/>
                    <a:pt x="47192" y="3763"/>
                  </a:cubicBezTo>
                  <a:cubicBezTo>
                    <a:pt x="49758" y="9994"/>
                    <a:pt x="63686" y="19524"/>
                    <a:pt x="47192" y="27588"/>
                  </a:cubicBezTo>
                  <a:cubicBezTo>
                    <a:pt x="39495" y="31253"/>
                    <a:pt x="46825" y="37484"/>
                    <a:pt x="46459" y="42249"/>
                  </a:cubicBezTo>
                  <a:cubicBezTo>
                    <a:pt x="31431" y="43349"/>
                    <a:pt x="16036" y="41516"/>
                    <a:pt x="275" y="38217"/>
                  </a:cubicBezTo>
                  <a:cubicBezTo>
                    <a:pt x="-92" y="36385"/>
                    <a:pt x="-92" y="31620"/>
                    <a:pt x="275" y="26488"/>
                  </a:cubicBezTo>
                  <a:lnTo>
                    <a:pt x="275" y="26488"/>
                  </a:ln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D0EFC2F9-48D7-42F4-9169-6A64FED26374}"/>
                </a:ext>
              </a:extLst>
            </p:cNvPr>
            <p:cNvSpPr/>
            <p:nvPr/>
          </p:nvSpPr>
          <p:spPr>
            <a:xfrm>
              <a:off x="11937435" y="7147562"/>
              <a:ext cx="18496" cy="22725"/>
            </a:xfrm>
            <a:custGeom>
              <a:avLst/>
              <a:gdLst>
                <a:gd name="connsiteX0" fmla="*/ 17543 w 18496"/>
                <a:gd name="connsiteY0" fmla="*/ 22725 h 22725"/>
                <a:gd name="connsiteX1" fmla="*/ 316 w 18496"/>
                <a:gd name="connsiteY1" fmla="*/ 0 h 22725"/>
                <a:gd name="connsiteX2" fmla="*/ 17543 w 18496"/>
                <a:gd name="connsiteY2" fmla="*/ 22725 h 22725"/>
                <a:gd name="connsiteX3" fmla="*/ 17543 w 18496"/>
                <a:gd name="connsiteY3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96" h="22725">
                  <a:moveTo>
                    <a:pt x="17543" y="22725"/>
                  </a:moveTo>
                  <a:cubicBezTo>
                    <a:pt x="2148" y="22725"/>
                    <a:pt x="-1151" y="13195"/>
                    <a:pt x="316" y="0"/>
                  </a:cubicBezTo>
                  <a:cubicBezTo>
                    <a:pt x="316" y="12096"/>
                    <a:pt x="23407" y="6231"/>
                    <a:pt x="17543" y="22725"/>
                  </a:cubicBezTo>
                  <a:cubicBezTo>
                    <a:pt x="17909" y="22725"/>
                    <a:pt x="17543" y="22725"/>
                    <a:pt x="17543" y="22725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0884BED-47DC-4C95-AE60-7C49525CB571}"/>
                </a:ext>
              </a:extLst>
            </p:cNvPr>
            <p:cNvSpPr/>
            <p:nvPr/>
          </p:nvSpPr>
          <p:spPr>
            <a:xfrm>
              <a:off x="11958944" y="7193228"/>
              <a:ext cx="13754" cy="13837"/>
            </a:xfrm>
            <a:custGeom>
              <a:avLst/>
              <a:gdLst>
                <a:gd name="connsiteX0" fmla="*/ 6664 w 13754"/>
                <a:gd name="connsiteY0" fmla="*/ 152 h 13837"/>
                <a:gd name="connsiteX1" fmla="*/ 13262 w 13754"/>
                <a:gd name="connsiteY1" fmla="*/ 7116 h 13837"/>
                <a:gd name="connsiteX2" fmla="*/ 8130 w 13754"/>
                <a:gd name="connsiteY2" fmla="*/ 13714 h 13837"/>
                <a:gd name="connsiteX3" fmla="*/ 67 w 13754"/>
                <a:gd name="connsiteY3" fmla="*/ 8582 h 13837"/>
                <a:gd name="connsiteX4" fmla="*/ 6664 w 13754"/>
                <a:gd name="connsiteY4" fmla="*/ 152 h 1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4" h="13837">
                  <a:moveTo>
                    <a:pt x="6664" y="152"/>
                  </a:moveTo>
                  <a:cubicBezTo>
                    <a:pt x="14361" y="-948"/>
                    <a:pt x="12529" y="4184"/>
                    <a:pt x="13262" y="7116"/>
                  </a:cubicBezTo>
                  <a:cubicBezTo>
                    <a:pt x="14728" y="11881"/>
                    <a:pt x="12895" y="14447"/>
                    <a:pt x="8130" y="13714"/>
                  </a:cubicBezTo>
                  <a:cubicBezTo>
                    <a:pt x="4832" y="13347"/>
                    <a:pt x="-667" y="11881"/>
                    <a:pt x="67" y="8582"/>
                  </a:cubicBezTo>
                  <a:cubicBezTo>
                    <a:pt x="433" y="5283"/>
                    <a:pt x="4832" y="2351"/>
                    <a:pt x="6664" y="152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75EAD711-4801-4153-9305-28146DC5EC05}"/>
                </a:ext>
              </a:extLst>
            </p:cNvPr>
            <p:cNvSpPr/>
            <p:nvPr/>
          </p:nvSpPr>
          <p:spPr>
            <a:xfrm>
              <a:off x="11639927" y="4585816"/>
              <a:ext cx="38314" cy="31817"/>
            </a:xfrm>
            <a:custGeom>
              <a:avLst/>
              <a:gdLst>
                <a:gd name="connsiteX0" fmla="*/ 38315 w 38314"/>
                <a:gd name="connsiteY0" fmla="*/ 21634 h 31817"/>
                <a:gd name="connsiteX1" fmla="*/ 15956 w 38314"/>
                <a:gd name="connsiteY1" fmla="*/ 30431 h 31817"/>
                <a:gd name="connsiteX2" fmla="*/ 195 w 38314"/>
                <a:gd name="connsiteY2" fmla="*/ 11371 h 31817"/>
                <a:gd name="connsiteX3" fmla="*/ 27319 w 38314"/>
                <a:gd name="connsiteY3" fmla="*/ 9904 h 31817"/>
                <a:gd name="connsiteX4" fmla="*/ 38315 w 38314"/>
                <a:gd name="connsiteY4" fmla="*/ 21634 h 3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14" h="31817">
                  <a:moveTo>
                    <a:pt x="38315" y="21634"/>
                  </a:moveTo>
                  <a:cubicBezTo>
                    <a:pt x="33916" y="32996"/>
                    <a:pt x="25852" y="32996"/>
                    <a:pt x="15956" y="30431"/>
                  </a:cubicBezTo>
                  <a:cubicBezTo>
                    <a:pt x="5693" y="27865"/>
                    <a:pt x="-1271" y="23100"/>
                    <a:pt x="195" y="11371"/>
                  </a:cubicBezTo>
                  <a:cubicBezTo>
                    <a:pt x="8625" y="-2191"/>
                    <a:pt x="17422" y="-4757"/>
                    <a:pt x="27319" y="9904"/>
                  </a:cubicBezTo>
                  <a:cubicBezTo>
                    <a:pt x="30251" y="14303"/>
                    <a:pt x="34649" y="17968"/>
                    <a:pt x="38315" y="21634"/>
                  </a:cubicBezTo>
                  <a:close/>
                </a:path>
              </a:pathLst>
            </a:custGeom>
            <a:solidFill>
              <a:srgbClr val="86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292AF58C-8068-47AF-BC3C-B9B395DC18D9}"/>
                </a:ext>
              </a:extLst>
            </p:cNvPr>
            <p:cNvSpPr/>
            <p:nvPr/>
          </p:nvSpPr>
          <p:spPr>
            <a:xfrm>
              <a:off x="11567547" y="4402188"/>
              <a:ext cx="49116" cy="56813"/>
            </a:xfrm>
            <a:custGeom>
              <a:avLst/>
              <a:gdLst>
                <a:gd name="connsiteX0" fmla="*/ 0 w 49116"/>
                <a:gd name="connsiteY0" fmla="*/ 0 h 56813"/>
                <a:gd name="connsiteX1" fmla="*/ 49116 w 49116"/>
                <a:gd name="connsiteY1" fmla="*/ 56813 h 56813"/>
                <a:gd name="connsiteX2" fmla="*/ 0 w 49116"/>
                <a:gd name="connsiteY2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116" h="56813">
                  <a:moveTo>
                    <a:pt x="0" y="0"/>
                  </a:moveTo>
                  <a:cubicBezTo>
                    <a:pt x="19427" y="16494"/>
                    <a:pt x="38487" y="32988"/>
                    <a:pt x="49116" y="56813"/>
                  </a:cubicBezTo>
                  <a:cubicBezTo>
                    <a:pt x="27857" y="41785"/>
                    <a:pt x="13929" y="20893"/>
                    <a:pt x="0" y="0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E236B963-7F48-40D2-9A4A-45C3C76287DD}"/>
                </a:ext>
              </a:extLst>
            </p:cNvPr>
            <p:cNvSpPr/>
            <p:nvPr/>
          </p:nvSpPr>
          <p:spPr>
            <a:xfrm>
              <a:off x="11449645" y="6100353"/>
              <a:ext cx="259240" cy="443806"/>
            </a:xfrm>
            <a:custGeom>
              <a:avLst/>
              <a:gdLst>
                <a:gd name="connsiteX0" fmla="*/ 9406 w 259240"/>
                <a:gd name="connsiteY0" fmla="*/ 142592 h 443806"/>
                <a:gd name="connsiteX1" fmla="*/ 4275 w 259240"/>
                <a:gd name="connsiteY1" fmla="*/ 58288 h 443806"/>
                <a:gd name="connsiteX2" fmla="*/ 6108 w 259240"/>
                <a:gd name="connsiteY2" fmla="*/ 29332 h 443806"/>
                <a:gd name="connsiteX3" fmla="*/ 11606 w 259240"/>
                <a:gd name="connsiteY3" fmla="*/ 18335 h 443806"/>
                <a:gd name="connsiteX4" fmla="*/ 20036 w 259240"/>
                <a:gd name="connsiteY4" fmla="*/ 5140 h 443806"/>
                <a:gd name="connsiteX5" fmla="*/ 112770 w 259240"/>
                <a:gd name="connsiteY5" fmla="*/ 30431 h 443806"/>
                <a:gd name="connsiteX6" fmla="*/ 127065 w 259240"/>
                <a:gd name="connsiteY6" fmla="*/ 69651 h 443806"/>
                <a:gd name="connsiteX7" fmla="*/ 141727 w 259240"/>
                <a:gd name="connsiteY7" fmla="*/ 86878 h 443806"/>
                <a:gd name="connsiteX8" fmla="*/ 153823 w 259240"/>
                <a:gd name="connsiteY8" fmla="*/ 76982 h 443806"/>
                <a:gd name="connsiteX9" fmla="*/ 175082 w 259240"/>
                <a:gd name="connsiteY9" fmla="*/ 74416 h 443806"/>
                <a:gd name="connsiteX10" fmla="*/ 195242 w 259240"/>
                <a:gd name="connsiteY10" fmla="*/ 82480 h 443806"/>
                <a:gd name="connsiteX11" fmla="*/ 195608 w 259240"/>
                <a:gd name="connsiteY11" fmla="*/ 95675 h 443806"/>
                <a:gd name="connsiteX12" fmla="*/ 183512 w 259240"/>
                <a:gd name="connsiteY12" fmla="*/ 99340 h 443806"/>
                <a:gd name="connsiteX13" fmla="*/ 167751 w 259240"/>
                <a:gd name="connsiteY13" fmla="*/ 114002 h 443806"/>
                <a:gd name="connsiteX14" fmla="*/ 178014 w 259240"/>
                <a:gd name="connsiteY14" fmla="*/ 131962 h 443806"/>
                <a:gd name="connsiteX15" fmla="*/ 188277 w 259240"/>
                <a:gd name="connsiteY15" fmla="*/ 149190 h 443806"/>
                <a:gd name="connsiteX16" fmla="*/ 171050 w 259240"/>
                <a:gd name="connsiteY16" fmla="*/ 155421 h 443806"/>
                <a:gd name="connsiteX17" fmla="*/ 154189 w 259240"/>
                <a:gd name="connsiteY17" fmla="*/ 155787 h 443806"/>
                <a:gd name="connsiteX18" fmla="*/ 132930 w 259240"/>
                <a:gd name="connsiteY18" fmla="*/ 170816 h 443806"/>
                <a:gd name="connsiteX19" fmla="*/ 148325 w 259240"/>
                <a:gd name="connsiteY19" fmla="*/ 180712 h 443806"/>
                <a:gd name="connsiteX20" fmla="*/ 181313 w 259240"/>
                <a:gd name="connsiteY20" fmla="*/ 204170 h 443806"/>
                <a:gd name="connsiteX21" fmla="*/ 178747 w 259240"/>
                <a:gd name="connsiteY21" fmla="*/ 266116 h 443806"/>
                <a:gd name="connsiteX22" fmla="*/ 182779 w 259240"/>
                <a:gd name="connsiteY22" fmla="*/ 285909 h 443806"/>
                <a:gd name="connsiteX23" fmla="*/ 205505 w 259240"/>
                <a:gd name="connsiteY23" fmla="*/ 316698 h 443806"/>
                <a:gd name="connsiteX24" fmla="*/ 204405 w 259240"/>
                <a:gd name="connsiteY24" fmla="*/ 293239 h 443806"/>
                <a:gd name="connsiteX25" fmla="*/ 225298 w 259240"/>
                <a:gd name="connsiteY25" fmla="*/ 288108 h 443806"/>
                <a:gd name="connsiteX26" fmla="*/ 234095 w 259240"/>
                <a:gd name="connsiteY26" fmla="*/ 275279 h 443806"/>
                <a:gd name="connsiteX27" fmla="*/ 228230 w 259240"/>
                <a:gd name="connsiteY27" fmla="*/ 267215 h 443806"/>
                <a:gd name="connsiteX28" fmla="*/ 216134 w 259240"/>
                <a:gd name="connsiteY28" fmla="*/ 227263 h 443806"/>
                <a:gd name="connsiteX29" fmla="*/ 217234 w 259240"/>
                <a:gd name="connsiteY29" fmla="*/ 207836 h 443806"/>
                <a:gd name="connsiteX30" fmla="*/ 211003 w 259240"/>
                <a:gd name="connsiteY30" fmla="*/ 171182 h 443806"/>
                <a:gd name="connsiteX31" fmla="*/ 221999 w 259240"/>
                <a:gd name="connsiteY31" fmla="*/ 159453 h 443806"/>
                <a:gd name="connsiteX32" fmla="*/ 240326 w 259240"/>
                <a:gd name="connsiteY32" fmla="*/ 193907 h 443806"/>
                <a:gd name="connsiteX33" fmla="*/ 255720 w 259240"/>
                <a:gd name="connsiteY33" fmla="*/ 266116 h 443806"/>
                <a:gd name="connsiteX34" fmla="*/ 253521 w 259240"/>
                <a:gd name="connsiteY34" fmla="*/ 301670 h 443806"/>
                <a:gd name="connsiteX35" fmla="*/ 238860 w 259240"/>
                <a:gd name="connsiteY35" fmla="*/ 333925 h 443806"/>
                <a:gd name="connsiteX36" fmla="*/ 232262 w 259240"/>
                <a:gd name="connsiteY36" fmla="*/ 346021 h 443806"/>
                <a:gd name="connsiteX37" fmla="*/ 214302 w 259240"/>
                <a:gd name="connsiteY37" fmla="*/ 355551 h 443806"/>
                <a:gd name="connsiteX38" fmla="*/ 214668 w 259240"/>
                <a:gd name="connsiteY38" fmla="*/ 357384 h 443806"/>
                <a:gd name="connsiteX39" fmla="*/ 216501 w 259240"/>
                <a:gd name="connsiteY39" fmla="*/ 356651 h 443806"/>
                <a:gd name="connsiteX40" fmla="*/ 241425 w 259240"/>
                <a:gd name="connsiteY40" fmla="*/ 367280 h 443806"/>
                <a:gd name="connsiteX41" fmla="*/ 245091 w 259240"/>
                <a:gd name="connsiteY41" fmla="*/ 388173 h 443806"/>
                <a:gd name="connsiteX42" fmla="*/ 230429 w 259240"/>
                <a:gd name="connsiteY42" fmla="*/ 403568 h 443806"/>
                <a:gd name="connsiteX43" fmla="*/ 229330 w 259240"/>
                <a:gd name="connsiteY43" fmla="*/ 402468 h 443806"/>
                <a:gd name="connsiteX44" fmla="*/ 218334 w 259240"/>
                <a:gd name="connsiteY44" fmla="*/ 436556 h 443806"/>
                <a:gd name="connsiteX45" fmla="*/ 200007 w 259240"/>
                <a:gd name="connsiteY45" fmla="*/ 439855 h 443806"/>
                <a:gd name="connsiteX46" fmla="*/ 195242 w 259240"/>
                <a:gd name="connsiteY46" fmla="*/ 413098 h 443806"/>
                <a:gd name="connsiteX47" fmla="*/ 194875 w 259240"/>
                <a:gd name="connsiteY47" fmla="*/ 412364 h 443806"/>
                <a:gd name="connsiteX48" fmla="*/ 166652 w 259240"/>
                <a:gd name="connsiteY48" fmla="*/ 396603 h 443806"/>
                <a:gd name="connsiteX49" fmla="*/ 171417 w 259240"/>
                <a:gd name="connsiteY49" fmla="*/ 370579 h 443806"/>
                <a:gd name="connsiteX50" fmla="*/ 161887 w 259240"/>
                <a:gd name="connsiteY50" fmla="*/ 371312 h 443806"/>
                <a:gd name="connsiteX51" fmla="*/ 122667 w 259240"/>
                <a:gd name="connsiteY51" fmla="*/ 383041 h 443806"/>
                <a:gd name="connsiteX52" fmla="*/ 114237 w 259240"/>
                <a:gd name="connsiteY52" fmla="*/ 366914 h 443806"/>
                <a:gd name="connsiteX53" fmla="*/ 108372 w 259240"/>
                <a:gd name="connsiteY53" fmla="*/ 342722 h 443806"/>
                <a:gd name="connsiteX54" fmla="*/ 83814 w 259240"/>
                <a:gd name="connsiteY54" fmla="*/ 325495 h 443806"/>
                <a:gd name="connsiteX55" fmla="*/ 59989 w 259240"/>
                <a:gd name="connsiteY55" fmla="*/ 339423 h 443806"/>
                <a:gd name="connsiteX56" fmla="*/ 54124 w 259240"/>
                <a:gd name="connsiteY56" fmla="*/ 308268 h 443806"/>
                <a:gd name="connsiteX57" fmla="*/ 84547 w 259240"/>
                <a:gd name="connsiteY57" fmla="*/ 303869 h 443806"/>
                <a:gd name="connsiteX58" fmla="*/ 110205 w 259240"/>
                <a:gd name="connsiteY58" fmla="*/ 289574 h 443806"/>
                <a:gd name="connsiteX59" fmla="*/ 91878 w 259240"/>
                <a:gd name="connsiteY59" fmla="*/ 304236 h 443806"/>
                <a:gd name="connsiteX60" fmla="*/ 50459 w 259240"/>
                <a:gd name="connsiteY60" fmla="*/ 298737 h 443806"/>
                <a:gd name="connsiteX61" fmla="*/ 44961 w 259240"/>
                <a:gd name="connsiteY61" fmla="*/ 268681 h 443806"/>
                <a:gd name="connsiteX62" fmla="*/ 47893 w 259240"/>
                <a:gd name="connsiteY62" fmla="*/ 237892 h 443806"/>
                <a:gd name="connsiteX63" fmla="*/ 31032 w 259240"/>
                <a:gd name="connsiteY63" fmla="*/ 245956 h 443806"/>
                <a:gd name="connsiteX64" fmla="*/ 32865 w 259240"/>
                <a:gd name="connsiteY64" fmla="*/ 250354 h 443806"/>
                <a:gd name="connsiteX65" fmla="*/ 35064 w 259240"/>
                <a:gd name="connsiteY65" fmla="*/ 277845 h 443806"/>
                <a:gd name="connsiteX66" fmla="*/ 12705 w 259240"/>
                <a:gd name="connsiteY66" fmla="*/ 278944 h 443806"/>
                <a:gd name="connsiteX67" fmla="*/ 2442 w 259240"/>
                <a:gd name="connsiteY67" fmla="*/ 255486 h 443806"/>
                <a:gd name="connsiteX68" fmla="*/ 20403 w 259240"/>
                <a:gd name="connsiteY68" fmla="*/ 174114 h 443806"/>
                <a:gd name="connsiteX69" fmla="*/ 32498 w 259240"/>
                <a:gd name="connsiteY69" fmla="*/ 145891 h 443806"/>
                <a:gd name="connsiteX70" fmla="*/ 15271 w 259240"/>
                <a:gd name="connsiteY70" fmla="*/ 123166 h 443806"/>
                <a:gd name="connsiteX71" fmla="*/ 9406 w 259240"/>
                <a:gd name="connsiteY71" fmla="*/ 142592 h 44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9240" h="443806">
                  <a:moveTo>
                    <a:pt x="9406" y="142592"/>
                  </a:moveTo>
                  <a:cubicBezTo>
                    <a:pt x="-1956" y="115102"/>
                    <a:pt x="976" y="86145"/>
                    <a:pt x="4275" y="58288"/>
                  </a:cubicBezTo>
                  <a:cubicBezTo>
                    <a:pt x="5375" y="48758"/>
                    <a:pt x="-7088" y="37762"/>
                    <a:pt x="6108" y="29332"/>
                  </a:cubicBezTo>
                  <a:cubicBezTo>
                    <a:pt x="9773" y="26766"/>
                    <a:pt x="11972" y="23467"/>
                    <a:pt x="11606" y="18335"/>
                  </a:cubicBezTo>
                  <a:cubicBezTo>
                    <a:pt x="11239" y="12104"/>
                    <a:pt x="14905" y="8072"/>
                    <a:pt x="20036" y="5140"/>
                  </a:cubicBezTo>
                  <a:cubicBezTo>
                    <a:pt x="43495" y="-8055"/>
                    <a:pt x="103240" y="5507"/>
                    <a:pt x="112770" y="30431"/>
                  </a:cubicBezTo>
                  <a:cubicBezTo>
                    <a:pt x="117535" y="43260"/>
                    <a:pt x="128532" y="56089"/>
                    <a:pt x="127065" y="69651"/>
                  </a:cubicBezTo>
                  <a:cubicBezTo>
                    <a:pt x="125966" y="83213"/>
                    <a:pt x="138795" y="79914"/>
                    <a:pt x="141727" y="86878"/>
                  </a:cubicBezTo>
                  <a:cubicBezTo>
                    <a:pt x="146492" y="84312"/>
                    <a:pt x="152723" y="81747"/>
                    <a:pt x="153823" y="76982"/>
                  </a:cubicBezTo>
                  <a:cubicBezTo>
                    <a:pt x="158954" y="56089"/>
                    <a:pt x="165552" y="59388"/>
                    <a:pt x="175082" y="74416"/>
                  </a:cubicBezTo>
                  <a:cubicBezTo>
                    <a:pt x="179114" y="80647"/>
                    <a:pt x="189744" y="76615"/>
                    <a:pt x="195242" y="82480"/>
                  </a:cubicBezTo>
                  <a:cubicBezTo>
                    <a:pt x="197807" y="86878"/>
                    <a:pt x="197807" y="91277"/>
                    <a:pt x="195608" y="95675"/>
                  </a:cubicBezTo>
                  <a:cubicBezTo>
                    <a:pt x="192676" y="100074"/>
                    <a:pt x="187544" y="98241"/>
                    <a:pt x="183512" y="99340"/>
                  </a:cubicBezTo>
                  <a:cubicBezTo>
                    <a:pt x="175448" y="101173"/>
                    <a:pt x="169584" y="105938"/>
                    <a:pt x="167751" y="114002"/>
                  </a:cubicBezTo>
                  <a:cubicBezTo>
                    <a:pt x="165918" y="122432"/>
                    <a:pt x="170684" y="128664"/>
                    <a:pt x="178014" y="131962"/>
                  </a:cubicBezTo>
                  <a:cubicBezTo>
                    <a:pt x="185712" y="135261"/>
                    <a:pt x="190843" y="140393"/>
                    <a:pt x="188277" y="149190"/>
                  </a:cubicBezTo>
                  <a:cubicBezTo>
                    <a:pt x="185712" y="158720"/>
                    <a:pt x="177281" y="155421"/>
                    <a:pt x="171050" y="155421"/>
                  </a:cubicBezTo>
                  <a:cubicBezTo>
                    <a:pt x="165552" y="155421"/>
                    <a:pt x="158954" y="153588"/>
                    <a:pt x="154189" y="155787"/>
                  </a:cubicBezTo>
                  <a:cubicBezTo>
                    <a:pt x="146125" y="159086"/>
                    <a:pt x="135129" y="162385"/>
                    <a:pt x="132930" y="170816"/>
                  </a:cubicBezTo>
                  <a:cubicBezTo>
                    <a:pt x="130731" y="179979"/>
                    <a:pt x="143193" y="176680"/>
                    <a:pt x="148325" y="180712"/>
                  </a:cubicBezTo>
                  <a:cubicBezTo>
                    <a:pt x="158954" y="189142"/>
                    <a:pt x="172516" y="193174"/>
                    <a:pt x="181313" y="204170"/>
                  </a:cubicBezTo>
                  <a:cubicBezTo>
                    <a:pt x="198174" y="225430"/>
                    <a:pt x="186445" y="246322"/>
                    <a:pt x="178747" y="266116"/>
                  </a:cubicBezTo>
                  <a:cubicBezTo>
                    <a:pt x="175082" y="275279"/>
                    <a:pt x="173616" y="280044"/>
                    <a:pt x="182779" y="285909"/>
                  </a:cubicBezTo>
                  <a:cubicBezTo>
                    <a:pt x="193042" y="292506"/>
                    <a:pt x="196341" y="304969"/>
                    <a:pt x="205505" y="316698"/>
                  </a:cubicBezTo>
                  <a:cubicBezTo>
                    <a:pt x="205871" y="307534"/>
                    <a:pt x="198174" y="299837"/>
                    <a:pt x="204405" y="293239"/>
                  </a:cubicBezTo>
                  <a:cubicBezTo>
                    <a:pt x="210270" y="287008"/>
                    <a:pt x="217967" y="288108"/>
                    <a:pt x="225298" y="288108"/>
                  </a:cubicBezTo>
                  <a:cubicBezTo>
                    <a:pt x="233362" y="288108"/>
                    <a:pt x="230796" y="279678"/>
                    <a:pt x="234095" y="275279"/>
                  </a:cubicBezTo>
                  <a:cubicBezTo>
                    <a:pt x="238493" y="269781"/>
                    <a:pt x="231895" y="268681"/>
                    <a:pt x="228230" y="267215"/>
                  </a:cubicBezTo>
                  <a:cubicBezTo>
                    <a:pt x="210270" y="259151"/>
                    <a:pt x="205505" y="243757"/>
                    <a:pt x="216134" y="227263"/>
                  </a:cubicBezTo>
                  <a:cubicBezTo>
                    <a:pt x="220533" y="220665"/>
                    <a:pt x="221266" y="214067"/>
                    <a:pt x="217234" y="207836"/>
                  </a:cubicBezTo>
                  <a:cubicBezTo>
                    <a:pt x="209903" y="196473"/>
                    <a:pt x="212835" y="183278"/>
                    <a:pt x="211003" y="171182"/>
                  </a:cubicBezTo>
                  <a:cubicBezTo>
                    <a:pt x="209903" y="163851"/>
                    <a:pt x="213935" y="159453"/>
                    <a:pt x="221999" y="159453"/>
                  </a:cubicBezTo>
                  <a:cubicBezTo>
                    <a:pt x="232628" y="168616"/>
                    <a:pt x="239226" y="179246"/>
                    <a:pt x="240326" y="193907"/>
                  </a:cubicBezTo>
                  <a:cubicBezTo>
                    <a:pt x="242525" y="218465"/>
                    <a:pt x="243991" y="243024"/>
                    <a:pt x="255720" y="266116"/>
                  </a:cubicBezTo>
                  <a:cubicBezTo>
                    <a:pt x="261218" y="277478"/>
                    <a:pt x="260119" y="290307"/>
                    <a:pt x="253521" y="301670"/>
                  </a:cubicBezTo>
                  <a:cubicBezTo>
                    <a:pt x="242525" y="309367"/>
                    <a:pt x="229330" y="315965"/>
                    <a:pt x="238860" y="333925"/>
                  </a:cubicBezTo>
                  <a:cubicBezTo>
                    <a:pt x="241792" y="339057"/>
                    <a:pt x="235194" y="342356"/>
                    <a:pt x="232262" y="346021"/>
                  </a:cubicBezTo>
                  <a:cubicBezTo>
                    <a:pt x="227863" y="351886"/>
                    <a:pt x="220166" y="351519"/>
                    <a:pt x="214302" y="355551"/>
                  </a:cubicBezTo>
                  <a:cubicBezTo>
                    <a:pt x="212102" y="355184"/>
                    <a:pt x="215768" y="359583"/>
                    <a:pt x="214668" y="357384"/>
                  </a:cubicBezTo>
                  <a:cubicBezTo>
                    <a:pt x="214302" y="356651"/>
                    <a:pt x="215035" y="356651"/>
                    <a:pt x="216501" y="356651"/>
                  </a:cubicBezTo>
                  <a:cubicBezTo>
                    <a:pt x="226397" y="356651"/>
                    <a:pt x="232995" y="363981"/>
                    <a:pt x="241425" y="367280"/>
                  </a:cubicBezTo>
                  <a:cubicBezTo>
                    <a:pt x="250222" y="370213"/>
                    <a:pt x="250222" y="380476"/>
                    <a:pt x="245091" y="388173"/>
                  </a:cubicBezTo>
                  <a:cubicBezTo>
                    <a:pt x="241059" y="394037"/>
                    <a:pt x="244358" y="406867"/>
                    <a:pt x="230429" y="403568"/>
                  </a:cubicBezTo>
                  <a:cubicBezTo>
                    <a:pt x="229696" y="403568"/>
                    <a:pt x="229330" y="402468"/>
                    <a:pt x="229330" y="402468"/>
                  </a:cubicBezTo>
                  <a:cubicBezTo>
                    <a:pt x="233728" y="416396"/>
                    <a:pt x="221632" y="425193"/>
                    <a:pt x="218334" y="436556"/>
                  </a:cubicBezTo>
                  <a:cubicBezTo>
                    <a:pt x="212835" y="441321"/>
                    <a:pt x="207704" y="448285"/>
                    <a:pt x="200007" y="439855"/>
                  </a:cubicBezTo>
                  <a:cubicBezTo>
                    <a:pt x="198174" y="431058"/>
                    <a:pt x="190843" y="422994"/>
                    <a:pt x="195242" y="413098"/>
                  </a:cubicBezTo>
                  <a:cubicBezTo>
                    <a:pt x="194875" y="413098"/>
                    <a:pt x="196341" y="411631"/>
                    <a:pt x="194875" y="412364"/>
                  </a:cubicBezTo>
                  <a:cubicBezTo>
                    <a:pt x="177281" y="421528"/>
                    <a:pt x="173616" y="405034"/>
                    <a:pt x="166652" y="396603"/>
                  </a:cubicBezTo>
                  <a:cubicBezTo>
                    <a:pt x="158954" y="387440"/>
                    <a:pt x="162253" y="377910"/>
                    <a:pt x="171417" y="370579"/>
                  </a:cubicBezTo>
                  <a:cubicBezTo>
                    <a:pt x="167385" y="368380"/>
                    <a:pt x="163353" y="369113"/>
                    <a:pt x="161887" y="371312"/>
                  </a:cubicBezTo>
                  <a:cubicBezTo>
                    <a:pt x="152357" y="386707"/>
                    <a:pt x="135496" y="379376"/>
                    <a:pt x="122667" y="383041"/>
                  </a:cubicBezTo>
                  <a:cubicBezTo>
                    <a:pt x="115336" y="384874"/>
                    <a:pt x="106539" y="377543"/>
                    <a:pt x="114237" y="366914"/>
                  </a:cubicBezTo>
                  <a:cubicBezTo>
                    <a:pt x="121567" y="356284"/>
                    <a:pt x="117535" y="349686"/>
                    <a:pt x="108372" y="342722"/>
                  </a:cubicBezTo>
                  <a:cubicBezTo>
                    <a:pt x="100308" y="336858"/>
                    <a:pt x="90778" y="333559"/>
                    <a:pt x="83814" y="325495"/>
                  </a:cubicBezTo>
                  <a:cubicBezTo>
                    <a:pt x="79415" y="336125"/>
                    <a:pt x="73551" y="345288"/>
                    <a:pt x="59989" y="339423"/>
                  </a:cubicBezTo>
                  <a:cubicBezTo>
                    <a:pt x="51192" y="335391"/>
                    <a:pt x="46060" y="316331"/>
                    <a:pt x="54124" y="308268"/>
                  </a:cubicBezTo>
                  <a:cubicBezTo>
                    <a:pt x="61455" y="301303"/>
                    <a:pt x="73917" y="301670"/>
                    <a:pt x="84547" y="303869"/>
                  </a:cubicBezTo>
                  <a:cubicBezTo>
                    <a:pt x="102141" y="307534"/>
                    <a:pt x="102141" y="307901"/>
                    <a:pt x="110205" y="289574"/>
                  </a:cubicBezTo>
                  <a:cubicBezTo>
                    <a:pt x="102874" y="293606"/>
                    <a:pt x="100308" y="306435"/>
                    <a:pt x="91878" y="304236"/>
                  </a:cubicBezTo>
                  <a:cubicBezTo>
                    <a:pt x="77949" y="300570"/>
                    <a:pt x="63654" y="303136"/>
                    <a:pt x="50459" y="298737"/>
                  </a:cubicBezTo>
                  <a:cubicBezTo>
                    <a:pt x="39829" y="295072"/>
                    <a:pt x="37263" y="276379"/>
                    <a:pt x="44961" y="268681"/>
                  </a:cubicBezTo>
                  <a:cubicBezTo>
                    <a:pt x="49359" y="264283"/>
                    <a:pt x="49359" y="264283"/>
                    <a:pt x="47893" y="237892"/>
                  </a:cubicBezTo>
                  <a:cubicBezTo>
                    <a:pt x="40562" y="237526"/>
                    <a:pt x="38363" y="248522"/>
                    <a:pt x="31032" y="245956"/>
                  </a:cubicBezTo>
                  <a:cubicBezTo>
                    <a:pt x="29566" y="248522"/>
                    <a:pt x="31765" y="249255"/>
                    <a:pt x="32865" y="250354"/>
                  </a:cubicBezTo>
                  <a:cubicBezTo>
                    <a:pt x="42761" y="258785"/>
                    <a:pt x="37996" y="270514"/>
                    <a:pt x="35064" y="277845"/>
                  </a:cubicBezTo>
                  <a:cubicBezTo>
                    <a:pt x="32132" y="284809"/>
                    <a:pt x="20036" y="281510"/>
                    <a:pt x="12705" y="278944"/>
                  </a:cubicBezTo>
                  <a:cubicBezTo>
                    <a:pt x="1709" y="275279"/>
                    <a:pt x="-857" y="263183"/>
                    <a:pt x="2442" y="255486"/>
                  </a:cubicBezTo>
                  <a:cubicBezTo>
                    <a:pt x="13072" y="229462"/>
                    <a:pt x="2076" y="199039"/>
                    <a:pt x="20403" y="174114"/>
                  </a:cubicBezTo>
                  <a:cubicBezTo>
                    <a:pt x="25534" y="167517"/>
                    <a:pt x="16737" y="151756"/>
                    <a:pt x="32498" y="145891"/>
                  </a:cubicBezTo>
                  <a:cubicBezTo>
                    <a:pt x="18570" y="143325"/>
                    <a:pt x="14538" y="134895"/>
                    <a:pt x="15271" y="123166"/>
                  </a:cubicBezTo>
                  <a:cubicBezTo>
                    <a:pt x="11972" y="128664"/>
                    <a:pt x="16737" y="137461"/>
                    <a:pt x="9406" y="142592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F7546A9F-737D-4355-BD90-6515E7947255}"/>
                </a:ext>
              </a:extLst>
            </p:cNvPr>
            <p:cNvSpPr/>
            <p:nvPr/>
          </p:nvSpPr>
          <p:spPr>
            <a:xfrm>
              <a:off x="11455685" y="5340809"/>
              <a:ext cx="373375" cy="443611"/>
            </a:xfrm>
            <a:custGeom>
              <a:avLst/>
              <a:gdLst>
                <a:gd name="connsiteX0" fmla="*/ 68 w 373375"/>
                <a:gd name="connsiteY0" fmla="*/ 85 h 443611"/>
                <a:gd name="connsiteX1" fmla="*/ 82539 w 373375"/>
                <a:gd name="connsiteY1" fmla="*/ 11081 h 443611"/>
                <a:gd name="connsiteX2" fmla="*/ 109297 w 373375"/>
                <a:gd name="connsiteY2" fmla="*/ 22444 h 443611"/>
                <a:gd name="connsiteX3" fmla="*/ 146683 w 373375"/>
                <a:gd name="connsiteY3" fmla="*/ 38205 h 443611"/>
                <a:gd name="connsiteX4" fmla="*/ 206063 w 373375"/>
                <a:gd name="connsiteY4" fmla="*/ 27942 h 443611"/>
                <a:gd name="connsiteX5" fmla="*/ 233553 w 373375"/>
                <a:gd name="connsiteY5" fmla="*/ 31241 h 443611"/>
                <a:gd name="connsiteX6" fmla="*/ 266542 w 373375"/>
                <a:gd name="connsiteY6" fmla="*/ 26476 h 443611"/>
                <a:gd name="connsiteX7" fmla="*/ 256645 w 373375"/>
                <a:gd name="connsiteY7" fmla="*/ 52500 h 443611"/>
                <a:gd name="connsiteX8" fmla="*/ 262510 w 373375"/>
                <a:gd name="connsiteY8" fmla="*/ 70827 h 443611"/>
                <a:gd name="connsiteX9" fmla="*/ 276438 w 373375"/>
                <a:gd name="connsiteY9" fmla="*/ 75958 h 443611"/>
                <a:gd name="connsiteX10" fmla="*/ 303562 w 373375"/>
                <a:gd name="connsiteY10" fmla="*/ 112612 h 443611"/>
                <a:gd name="connsiteX11" fmla="*/ 280104 w 373375"/>
                <a:gd name="connsiteY11" fmla="*/ 130206 h 443611"/>
                <a:gd name="connsiteX12" fmla="*/ 267275 w 373375"/>
                <a:gd name="connsiteY12" fmla="*/ 124342 h 443611"/>
                <a:gd name="connsiteX13" fmla="*/ 271307 w 373375"/>
                <a:gd name="connsiteY13" fmla="*/ 144501 h 443611"/>
                <a:gd name="connsiteX14" fmla="*/ 290367 w 373375"/>
                <a:gd name="connsiteY14" fmla="*/ 127640 h 443611"/>
                <a:gd name="connsiteX15" fmla="*/ 303562 w 373375"/>
                <a:gd name="connsiteY15" fmla="*/ 135338 h 443611"/>
                <a:gd name="connsiteX16" fmla="*/ 304662 w 373375"/>
                <a:gd name="connsiteY16" fmla="*/ 174557 h 443611"/>
                <a:gd name="connsiteX17" fmla="*/ 320423 w 373375"/>
                <a:gd name="connsiteY17" fmla="*/ 126907 h 443611"/>
                <a:gd name="connsiteX18" fmla="*/ 331419 w 373375"/>
                <a:gd name="connsiteY18" fmla="*/ 119210 h 443611"/>
                <a:gd name="connsiteX19" fmla="*/ 348646 w 373375"/>
                <a:gd name="connsiteY19" fmla="*/ 137170 h 443611"/>
                <a:gd name="connsiteX20" fmla="*/ 352312 w 373375"/>
                <a:gd name="connsiteY20" fmla="*/ 157697 h 443611"/>
                <a:gd name="connsiteX21" fmla="*/ 371005 w 373375"/>
                <a:gd name="connsiteY21" fmla="*/ 159896 h 443611"/>
                <a:gd name="connsiteX22" fmla="*/ 368806 w 373375"/>
                <a:gd name="connsiteY22" fmla="*/ 177123 h 443611"/>
                <a:gd name="connsiteX23" fmla="*/ 364407 w 373375"/>
                <a:gd name="connsiteY23" fmla="*/ 207912 h 443611"/>
                <a:gd name="connsiteX24" fmla="*/ 359276 w 373375"/>
                <a:gd name="connsiteY24" fmla="*/ 220741 h 443611"/>
                <a:gd name="connsiteX25" fmla="*/ 325554 w 373375"/>
                <a:gd name="connsiteY25" fmla="*/ 235036 h 443611"/>
                <a:gd name="connsiteX26" fmla="*/ 314925 w 373375"/>
                <a:gd name="connsiteY26" fmla="*/ 232837 h 443611"/>
                <a:gd name="connsiteX27" fmla="*/ 291100 w 373375"/>
                <a:gd name="connsiteY27" fmla="*/ 232837 h 443611"/>
                <a:gd name="connsiteX28" fmla="*/ 318224 w 373375"/>
                <a:gd name="connsiteY28" fmla="*/ 240534 h 443611"/>
                <a:gd name="connsiteX29" fmla="*/ 310526 w 373375"/>
                <a:gd name="connsiteY29" fmla="*/ 254096 h 443611"/>
                <a:gd name="connsiteX30" fmla="*/ 292566 w 373375"/>
                <a:gd name="connsiteY30" fmla="*/ 264726 h 443611"/>
                <a:gd name="connsiteX31" fmla="*/ 286335 w 373375"/>
                <a:gd name="connsiteY31" fmla="*/ 278288 h 443611"/>
                <a:gd name="connsiteX32" fmla="*/ 286335 w 373375"/>
                <a:gd name="connsiteY32" fmla="*/ 296615 h 443611"/>
                <a:gd name="connsiteX33" fmla="*/ 265442 w 373375"/>
                <a:gd name="connsiteY33" fmla="*/ 300647 h 443611"/>
                <a:gd name="connsiteX34" fmla="*/ 246382 w 373375"/>
                <a:gd name="connsiteY34" fmla="*/ 296248 h 443611"/>
                <a:gd name="connsiteX35" fmla="*/ 226589 w 373375"/>
                <a:gd name="connsiteY35" fmla="*/ 337667 h 443611"/>
                <a:gd name="connsiteX36" fmla="*/ 225123 w 373375"/>
                <a:gd name="connsiteY36" fmla="*/ 359293 h 443611"/>
                <a:gd name="connsiteX37" fmla="*/ 231720 w 373375"/>
                <a:gd name="connsiteY37" fmla="*/ 346464 h 443611"/>
                <a:gd name="connsiteX38" fmla="*/ 259944 w 373375"/>
                <a:gd name="connsiteY38" fmla="*/ 319707 h 443611"/>
                <a:gd name="connsiteX39" fmla="*/ 265809 w 373375"/>
                <a:gd name="connsiteY39" fmla="*/ 313109 h 443611"/>
                <a:gd name="connsiteX40" fmla="*/ 277171 w 373375"/>
                <a:gd name="connsiteY40" fmla="*/ 313475 h 443611"/>
                <a:gd name="connsiteX41" fmla="*/ 279004 w 373375"/>
                <a:gd name="connsiteY41" fmla="*/ 316774 h 443611"/>
                <a:gd name="connsiteX42" fmla="*/ 288534 w 373375"/>
                <a:gd name="connsiteY42" fmla="*/ 363691 h 443611"/>
                <a:gd name="connsiteX43" fmla="*/ 294032 w 373375"/>
                <a:gd name="connsiteY43" fmla="*/ 380186 h 443611"/>
                <a:gd name="connsiteX44" fmla="*/ 278637 w 373375"/>
                <a:gd name="connsiteY44" fmla="*/ 402911 h 443611"/>
                <a:gd name="connsiteX45" fmla="*/ 277538 w 373375"/>
                <a:gd name="connsiteY45" fmla="*/ 388983 h 443611"/>
                <a:gd name="connsiteX46" fmla="*/ 267275 w 373375"/>
                <a:gd name="connsiteY46" fmla="*/ 409142 h 443611"/>
                <a:gd name="connsiteX47" fmla="*/ 266175 w 373375"/>
                <a:gd name="connsiteY47" fmla="*/ 414274 h 443611"/>
                <a:gd name="connsiteX48" fmla="*/ 210461 w 373375"/>
                <a:gd name="connsiteY48" fmla="*/ 423804 h 443611"/>
                <a:gd name="connsiteX49" fmla="*/ 211194 w 373375"/>
                <a:gd name="connsiteY49" fmla="*/ 392648 h 443611"/>
                <a:gd name="connsiteX50" fmla="*/ 180038 w 373375"/>
                <a:gd name="connsiteY50" fmla="*/ 431134 h 443611"/>
                <a:gd name="connsiteX51" fmla="*/ 172341 w 373375"/>
                <a:gd name="connsiteY51" fmla="*/ 443597 h 443611"/>
                <a:gd name="connsiteX52" fmla="*/ 148516 w 373375"/>
                <a:gd name="connsiteY52" fmla="*/ 432234 h 443611"/>
                <a:gd name="connsiteX53" fmla="*/ 136054 w 373375"/>
                <a:gd name="connsiteY53" fmla="*/ 389349 h 443611"/>
                <a:gd name="connsiteX54" fmla="*/ 145950 w 373375"/>
                <a:gd name="connsiteY54" fmla="*/ 368823 h 443611"/>
                <a:gd name="connsiteX55" fmla="*/ 143018 w 373375"/>
                <a:gd name="connsiteY55" fmla="*/ 351962 h 443611"/>
                <a:gd name="connsiteX56" fmla="*/ 112229 w 373375"/>
                <a:gd name="connsiteY56" fmla="*/ 351596 h 443611"/>
                <a:gd name="connsiteX57" fmla="*/ 97567 w 373375"/>
                <a:gd name="connsiteY57" fmla="*/ 349030 h 443611"/>
                <a:gd name="connsiteX58" fmla="*/ 85838 w 373375"/>
                <a:gd name="connsiteY58" fmla="*/ 325938 h 443611"/>
                <a:gd name="connsiteX59" fmla="*/ 87671 w 373375"/>
                <a:gd name="connsiteY59" fmla="*/ 321173 h 443611"/>
                <a:gd name="connsiteX60" fmla="*/ 96101 w 373375"/>
                <a:gd name="connsiteY60" fmla="*/ 317874 h 443611"/>
                <a:gd name="connsiteX61" fmla="*/ 107464 w 373375"/>
                <a:gd name="connsiteY61" fmla="*/ 297714 h 443611"/>
                <a:gd name="connsiteX62" fmla="*/ 118827 w 373375"/>
                <a:gd name="connsiteY62" fmla="*/ 268391 h 443611"/>
                <a:gd name="connsiteX63" fmla="*/ 145950 w 373375"/>
                <a:gd name="connsiteY63" fmla="*/ 257762 h 443611"/>
                <a:gd name="connsiteX64" fmla="*/ 156947 w 373375"/>
                <a:gd name="connsiteY64" fmla="*/ 241267 h 443611"/>
                <a:gd name="connsiteX65" fmla="*/ 185170 w 373375"/>
                <a:gd name="connsiteY65" fmla="*/ 215243 h 443611"/>
                <a:gd name="connsiteX66" fmla="*/ 202031 w 373375"/>
                <a:gd name="connsiteY66" fmla="*/ 215976 h 443611"/>
                <a:gd name="connsiteX67" fmla="*/ 212294 w 373375"/>
                <a:gd name="connsiteY67" fmla="*/ 235036 h 443611"/>
                <a:gd name="connsiteX68" fmla="*/ 198732 w 373375"/>
                <a:gd name="connsiteY68" fmla="*/ 242734 h 443611"/>
                <a:gd name="connsiteX69" fmla="*/ 194700 w 373375"/>
                <a:gd name="connsiteY69" fmla="*/ 258861 h 443611"/>
                <a:gd name="connsiteX70" fmla="*/ 224756 w 373375"/>
                <a:gd name="connsiteY70" fmla="*/ 204614 h 443611"/>
                <a:gd name="connsiteX71" fmla="*/ 225856 w 373375"/>
                <a:gd name="connsiteY71" fmla="*/ 203147 h 443611"/>
                <a:gd name="connsiteX72" fmla="*/ 248581 w 373375"/>
                <a:gd name="connsiteY72" fmla="*/ 152565 h 443611"/>
                <a:gd name="connsiteX73" fmla="*/ 244916 w 373375"/>
                <a:gd name="connsiteY73" fmla="*/ 139370 h 443611"/>
                <a:gd name="connsiteX74" fmla="*/ 215593 w 373375"/>
                <a:gd name="connsiteY74" fmla="*/ 123242 h 443611"/>
                <a:gd name="connsiteX75" fmla="*/ 215593 w 373375"/>
                <a:gd name="connsiteY75" fmla="*/ 123242 h 443611"/>
                <a:gd name="connsiteX76" fmla="*/ 213760 w 373375"/>
                <a:gd name="connsiteY76" fmla="*/ 114445 h 443611"/>
                <a:gd name="connsiteX77" fmla="*/ 202031 w 373375"/>
                <a:gd name="connsiteY77" fmla="*/ 107114 h 443611"/>
                <a:gd name="connsiteX78" fmla="*/ 152182 w 373375"/>
                <a:gd name="connsiteY78" fmla="*/ 91720 h 443611"/>
                <a:gd name="connsiteX79" fmla="*/ 155114 w 373375"/>
                <a:gd name="connsiteY79" fmla="*/ 79990 h 443611"/>
                <a:gd name="connsiteX80" fmla="*/ 160978 w 373375"/>
                <a:gd name="connsiteY80" fmla="*/ 55799 h 443611"/>
                <a:gd name="connsiteX81" fmla="*/ 138986 w 373375"/>
                <a:gd name="connsiteY81" fmla="*/ 85855 h 443611"/>
                <a:gd name="connsiteX82" fmla="*/ 117727 w 373375"/>
                <a:gd name="connsiteY82" fmla="*/ 78524 h 443611"/>
                <a:gd name="connsiteX83" fmla="*/ 37821 w 373375"/>
                <a:gd name="connsiteY83" fmla="*/ 28675 h 443611"/>
                <a:gd name="connsiteX84" fmla="*/ 3733 w 373375"/>
                <a:gd name="connsiteY84" fmla="*/ 12181 h 443611"/>
                <a:gd name="connsiteX85" fmla="*/ 68 w 373375"/>
                <a:gd name="connsiteY85" fmla="*/ 85 h 44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73375" h="443611">
                  <a:moveTo>
                    <a:pt x="68" y="85"/>
                  </a:moveTo>
                  <a:cubicBezTo>
                    <a:pt x="28292" y="-1015"/>
                    <a:pt x="54682" y="8882"/>
                    <a:pt x="82539" y="11081"/>
                  </a:cubicBezTo>
                  <a:cubicBezTo>
                    <a:pt x="90236" y="18045"/>
                    <a:pt x="98667" y="23177"/>
                    <a:pt x="109297" y="22444"/>
                  </a:cubicBezTo>
                  <a:cubicBezTo>
                    <a:pt x="124325" y="21711"/>
                    <a:pt x="132388" y="35639"/>
                    <a:pt x="146683" y="38205"/>
                  </a:cubicBezTo>
                  <a:cubicBezTo>
                    <a:pt x="168309" y="41870"/>
                    <a:pt x="186636" y="32340"/>
                    <a:pt x="206063" y="27942"/>
                  </a:cubicBezTo>
                  <a:cubicBezTo>
                    <a:pt x="215593" y="25743"/>
                    <a:pt x="224023" y="23177"/>
                    <a:pt x="233553" y="31241"/>
                  </a:cubicBezTo>
                  <a:cubicBezTo>
                    <a:pt x="244916" y="40771"/>
                    <a:pt x="254812" y="24643"/>
                    <a:pt x="266542" y="26476"/>
                  </a:cubicBezTo>
                  <a:cubicBezTo>
                    <a:pt x="271673" y="38205"/>
                    <a:pt x="261777" y="45536"/>
                    <a:pt x="256645" y="52500"/>
                  </a:cubicBezTo>
                  <a:cubicBezTo>
                    <a:pt x="248581" y="63496"/>
                    <a:pt x="251880" y="67528"/>
                    <a:pt x="262510" y="70827"/>
                  </a:cubicBezTo>
                  <a:cubicBezTo>
                    <a:pt x="267275" y="72293"/>
                    <a:pt x="271673" y="74859"/>
                    <a:pt x="276438" y="75958"/>
                  </a:cubicBezTo>
                  <a:cubicBezTo>
                    <a:pt x="301363" y="80723"/>
                    <a:pt x="306861" y="88787"/>
                    <a:pt x="303562" y="112612"/>
                  </a:cubicBezTo>
                  <a:cubicBezTo>
                    <a:pt x="301729" y="127274"/>
                    <a:pt x="288901" y="125808"/>
                    <a:pt x="280104" y="130206"/>
                  </a:cubicBezTo>
                  <a:cubicBezTo>
                    <a:pt x="274239" y="133139"/>
                    <a:pt x="268374" y="133872"/>
                    <a:pt x="267275" y="124342"/>
                  </a:cubicBezTo>
                  <a:cubicBezTo>
                    <a:pt x="263976" y="132405"/>
                    <a:pt x="274606" y="137537"/>
                    <a:pt x="271307" y="144501"/>
                  </a:cubicBezTo>
                  <a:cubicBezTo>
                    <a:pt x="271673" y="133139"/>
                    <a:pt x="282303" y="131672"/>
                    <a:pt x="290367" y="127640"/>
                  </a:cubicBezTo>
                  <a:cubicBezTo>
                    <a:pt x="298064" y="123975"/>
                    <a:pt x="302096" y="128007"/>
                    <a:pt x="303562" y="135338"/>
                  </a:cubicBezTo>
                  <a:cubicBezTo>
                    <a:pt x="306128" y="148167"/>
                    <a:pt x="306861" y="161362"/>
                    <a:pt x="304662" y="174557"/>
                  </a:cubicBezTo>
                  <a:cubicBezTo>
                    <a:pt x="304662" y="156597"/>
                    <a:pt x="326654" y="147067"/>
                    <a:pt x="320423" y="126907"/>
                  </a:cubicBezTo>
                  <a:cubicBezTo>
                    <a:pt x="318224" y="119943"/>
                    <a:pt x="324821" y="117011"/>
                    <a:pt x="331419" y="119210"/>
                  </a:cubicBezTo>
                  <a:cubicBezTo>
                    <a:pt x="340582" y="121776"/>
                    <a:pt x="346447" y="128007"/>
                    <a:pt x="348646" y="137170"/>
                  </a:cubicBezTo>
                  <a:cubicBezTo>
                    <a:pt x="350479" y="143768"/>
                    <a:pt x="351212" y="150732"/>
                    <a:pt x="352312" y="157697"/>
                  </a:cubicBezTo>
                  <a:cubicBezTo>
                    <a:pt x="358909" y="155497"/>
                    <a:pt x="365507" y="152932"/>
                    <a:pt x="371005" y="159896"/>
                  </a:cubicBezTo>
                  <a:cubicBezTo>
                    <a:pt x="375770" y="166127"/>
                    <a:pt x="372471" y="171992"/>
                    <a:pt x="368806" y="177123"/>
                  </a:cubicBezTo>
                  <a:cubicBezTo>
                    <a:pt x="362575" y="186653"/>
                    <a:pt x="357077" y="195817"/>
                    <a:pt x="364407" y="207912"/>
                  </a:cubicBezTo>
                  <a:cubicBezTo>
                    <a:pt x="367340" y="212677"/>
                    <a:pt x="363674" y="217442"/>
                    <a:pt x="359276" y="220741"/>
                  </a:cubicBezTo>
                  <a:cubicBezTo>
                    <a:pt x="348280" y="225873"/>
                    <a:pt x="333252" y="220375"/>
                    <a:pt x="325554" y="235036"/>
                  </a:cubicBezTo>
                  <a:cubicBezTo>
                    <a:pt x="323355" y="239435"/>
                    <a:pt x="318590" y="235036"/>
                    <a:pt x="314925" y="232837"/>
                  </a:cubicBezTo>
                  <a:cubicBezTo>
                    <a:pt x="308327" y="228439"/>
                    <a:pt x="300263" y="222574"/>
                    <a:pt x="291100" y="232837"/>
                  </a:cubicBezTo>
                  <a:cubicBezTo>
                    <a:pt x="300630" y="237969"/>
                    <a:pt x="313459" y="229172"/>
                    <a:pt x="318224" y="240534"/>
                  </a:cubicBezTo>
                  <a:cubicBezTo>
                    <a:pt x="320789" y="246765"/>
                    <a:pt x="313459" y="249698"/>
                    <a:pt x="310526" y="254096"/>
                  </a:cubicBezTo>
                  <a:cubicBezTo>
                    <a:pt x="305395" y="258861"/>
                    <a:pt x="298797" y="261427"/>
                    <a:pt x="292566" y="264726"/>
                  </a:cubicBezTo>
                  <a:cubicBezTo>
                    <a:pt x="285602" y="266925"/>
                    <a:pt x="281203" y="270591"/>
                    <a:pt x="286335" y="278288"/>
                  </a:cubicBezTo>
                  <a:cubicBezTo>
                    <a:pt x="290367" y="284519"/>
                    <a:pt x="293299" y="290750"/>
                    <a:pt x="286335" y="296615"/>
                  </a:cubicBezTo>
                  <a:cubicBezTo>
                    <a:pt x="280470" y="301746"/>
                    <a:pt x="273139" y="304312"/>
                    <a:pt x="265442" y="300647"/>
                  </a:cubicBezTo>
                  <a:cubicBezTo>
                    <a:pt x="259211" y="297714"/>
                    <a:pt x="251880" y="298447"/>
                    <a:pt x="246382" y="296248"/>
                  </a:cubicBezTo>
                  <a:cubicBezTo>
                    <a:pt x="241251" y="310910"/>
                    <a:pt x="239051" y="325938"/>
                    <a:pt x="226589" y="337667"/>
                  </a:cubicBezTo>
                  <a:cubicBezTo>
                    <a:pt x="220358" y="343532"/>
                    <a:pt x="221091" y="344265"/>
                    <a:pt x="225123" y="359293"/>
                  </a:cubicBezTo>
                  <a:cubicBezTo>
                    <a:pt x="229155" y="355261"/>
                    <a:pt x="229521" y="350129"/>
                    <a:pt x="231720" y="346464"/>
                  </a:cubicBezTo>
                  <a:cubicBezTo>
                    <a:pt x="238685" y="334735"/>
                    <a:pt x="236119" y="313842"/>
                    <a:pt x="259944" y="319707"/>
                  </a:cubicBezTo>
                  <a:cubicBezTo>
                    <a:pt x="262510" y="320440"/>
                    <a:pt x="264342" y="316041"/>
                    <a:pt x="265809" y="313109"/>
                  </a:cubicBezTo>
                  <a:cubicBezTo>
                    <a:pt x="269840" y="305045"/>
                    <a:pt x="273506" y="306878"/>
                    <a:pt x="277171" y="313475"/>
                  </a:cubicBezTo>
                  <a:cubicBezTo>
                    <a:pt x="277904" y="314575"/>
                    <a:pt x="278271" y="315675"/>
                    <a:pt x="279004" y="316774"/>
                  </a:cubicBezTo>
                  <a:cubicBezTo>
                    <a:pt x="287801" y="328504"/>
                    <a:pt x="293299" y="349763"/>
                    <a:pt x="288534" y="363691"/>
                  </a:cubicBezTo>
                  <a:cubicBezTo>
                    <a:pt x="285968" y="371755"/>
                    <a:pt x="294765" y="373954"/>
                    <a:pt x="294032" y="380186"/>
                  </a:cubicBezTo>
                  <a:cubicBezTo>
                    <a:pt x="292199" y="390082"/>
                    <a:pt x="292932" y="401445"/>
                    <a:pt x="278637" y="402911"/>
                  </a:cubicBezTo>
                  <a:cubicBezTo>
                    <a:pt x="272406" y="398512"/>
                    <a:pt x="275339" y="393748"/>
                    <a:pt x="277538" y="388983"/>
                  </a:cubicBezTo>
                  <a:cubicBezTo>
                    <a:pt x="266908" y="396680"/>
                    <a:pt x="266908" y="396680"/>
                    <a:pt x="267275" y="409142"/>
                  </a:cubicBezTo>
                  <a:cubicBezTo>
                    <a:pt x="267275" y="410975"/>
                    <a:pt x="266908" y="412441"/>
                    <a:pt x="266175" y="414274"/>
                  </a:cubicBezTo>
                  <a:cubicBezTo>
                    <a:pt x="250414" y="434433"/>
                    <a:pt x="230254" y="430401"/>
                    <a:pt x="210461" y="423804"/>
                  </a:cubicBezTo>
                  <a:cubicBezTo>
                    <a:pt x="195433" y="418672"/>
                    <a:pt x="196166" y="404377"/>
                    <a:pt x="211194" y="392648"/>
                  </a:cubicBezTo>
                  <a:cubicBezTo>
                    <a:pt x="181138" y="398512"/>
                    <a:pt x="179672" y="400345"/>
                    <a:pt x="180038" y="431134"/>
                  </a:cubicBezTo>
                  <a:cubicBezTo>
                    <a:pt x="180038" y="437366"/>
                    <a:pt x="179305" y="443963"/>
                    <a:pt x="172341" y="443597"/>
                  </a:cubicBezTo>
                  <a:cubicBezTo>
                    <a:pt x="163178" y="443597"/>
                    <a:pt x="152182" y="442497"/>
                    <a:pt x="148516" y="432234"/>
                  </a:cubicBezTo>
                  <a:cubicBezTo>
                    <a:pt x="143751" y="418306"/>
                    <a:pt x="143018" y="403277"/>
                    <a:pt x="136054" y="389349"/>
                  </a:cubicBezTo>
                  <a:cubicBezTo>
                    <a:pt x="132388" y="382018"/>
                    <a:pt x="139353" y="374321"/>
                    <a:pt x="145950" y="368823"/>
                  </a:cubicBezTo>
                  <a:cubicBezTo>
                    <a:pt x="154747" y="361859"/>
                    <a:pt x="151815" y="355627"/>
                    <a:pt x="143018" y="351962"/>
                  </a:cubicBezTo>
                  <a:cubicBezTo>
                    <a:pt x="133122" y="347564"/>
                    <a:pt x="122859" y="340233"/>
                    <a:pt x="112229" y="351596"/>
                  </a:cubicBezTo>
                  <a:cubicBezTo>
                    <a:pt x="107097" y="357094"/>
                    <a:pt x="101599" y="353795"/>
                    <a:pt x="97567" y="349030"/>
                  </a:cubicBezTo>
                  <a:cubicBezTo>
                    <a:pt x="92069" y="342432"/>
                    <a:pt x="86205" y="335468"/>
                    <a:pt x="85838" y="325938"/>
                  </a:cubicBezTo>
                  <a:cubicBezTo>
                    <a:pt x="86205" y="324105"/>
                    <a:pt x="86938" y="322639"/>
                    <a:pt x="87671" y="321173"/>
                  </a:cubicBezTo>
                  <a:cubicBezTo>
                    <a:pt x="90236" y="319340"/>
                    <a:pt x="93169" y="318241"/>
                    <a:pt x="96101" y="317874"/>
                  </a:cubicBezTo>
                  <a:cubicBezTo>
                    <a:pt x="108563" y="316041"/>
                    <a:pt x="113695" y="310177"/>
                    <a:pt x="107464" y="297714"/>
                  </a:cubicBezTo>
                  <a:cubicBezTo>
                    <a:pt x="101233" y="284152"/>
                    <a:pt x="104532" y="273889"/>
                    <a:pt x="118827" y="268391"/>
                  </a:cubicBezTo>
                  <a:cubicBezTo>
                    <a:pt x="126890" y="262527"/>
                    <a:pt x="136420" y="259594"/>
                    <a:pt x="145950" y="257762"/>
                  </a:cubicBezTo>
                  <a:cubicBezTo>
                    <a:pt x="153281" y="254829"/>
                    <a:pt x="154381" y="247499"/>
                    <a:pt x="156947" y="241267"/>
                  </a:cubicBezTo>
                  <a:cubicBezTo>
                    <a:pt x="163544" y="229538"/>
                    <a:pt x="178939" y="228072"/>
                    <a:pt x="185170" y="215243"/>
                  </a:cubicBezTo>
                  <a:cubicBezTo>
                    <a:pt x="187736" y="210112"/>
                    <a:pt x="196533" y="211211"/>
                    <a:pt x="202031" y="215976"/>
                  </a:cubicBezTo>
                  <a:cubicBezTo>
                    <a:pt x="207529" y="221108"/>
                    <a:pt x="213393" y="226972"/>
                    <a:pt x="212294" y="235036"/>
                  </a:cubicBezTo>
                  <a:cubicBezTo>
                    <a:pt x="211194" y="241634"/>
                    <a:pt x="207529" y="245666"/>
                    <a:pt x="198732" y="242734"/>
                  </a:cubicBezTo>
                  <a:cubicBezTo>
                    <a:pt x="194333" y="241267"/>
                    <a:pt x="193967" y="243100"/>
                    <a:pt x="194700" y="258861"/>
                  </a:cubicBezTo>
                  <a:cubicBezTo>
                    <a:pt x="214127" y="246765"/>
                    <a:pt x="215226" y="223673"/>
                    <a:pt x="224756" y="204614"/>
                  </a:cubicBezTo>
                  <a:cubicBezTo>
                    <a:pt x="225856" y="202414"/>
                    <a:pt x="226589" y="204980"/>
                    <a:pt x="225856" y="203147"/>
                  </a:cubicBezTo>
                  <a:cubicBezTo>
                    <a:pt x="214493" y="177490"/>
                    <a:pt x="230987" y="165394"/>
                    <a:pt x="248581" y="152565"/>
                  </a:cubicBezTo>
                  <a:cubicBezTo>
                    <a:pt x="255179" y="147800"/>
                    <a:pt x="250047" y="143035"/>
                    <a:pt x="244916" y="139370"/>
                  </a:cubicBezTo>
                  <a:cubicBezTo>
                    <a:pt x="235752" y="133139"/>
                    <a:pt x="224756" y="129840"/>
                    <a:pt x="215593" y="123242"/>
                  </a:cubicBezTo>
                  <a:lnTo>
                    <a:pt x="215593" y="123242"/>
                  </a:lnTo>
                  <a:cubicBezTo>
                    <a:pt x="213027" y="120676"/>
                    <a:pt x="213393" y="117744"/>
                    <a:pt x="213760" y="114445"/>
                  </a:cubicBezTo>
                  <a:cubicBezTo>
                    <a:pt x="215593" y="102716"/>
                    <a:pt x="212660" y="101616"/>
                    <a:pt x="202031" y="107114"/>
                  </a:cubicBezTo>
                  <a:cubicBezTo>
                    <a:pt x="186270" y="114812"/>
                    <a:pt x="162078" y="106381"/>
                    <a:pt x="152182" y="91720"/>
                  </a:cubicBezTo>
                  <a:cubicBezTo>
                    <a:pt x="148883" y="86588"/>
                    <a:pt x="148883" y="82556"/>
                    <a:pt x="155114" y="79990"/>
                  </a:cubicBezTo>
                  <a:cubicBezTo>
                    <a:pt x="172708" y="72660"/>
                    <a:pt x="172341" y="72660"/>
                    <a:pt x="160978" y="55799"/>
                  </a:cubicBezTo>
                  <a:cubicBezTo>
                    <a:pt x="157680" y="68994"/>
                    <a:pt x="145584" y="74492"/>
                    <a:pt x="138986" y="85855"/>
                  </a:cubicBezTo>
                  <a:cubicBezTo>
                    <a:pt x="133855" y="95018"/>
                    <a:pt x="124325" y="83656"/>
                    <a:pt x="117727" y="78524"/>
                  </a:cubicBezTo>
                  <a:cubicBezTo>
                    <a:pt x="92802" y="58731"/>
                    <a:pt x="68977" y="38205"/>
                    <a:pt x="37821" y="28675"/>
                  </a:cubicBezTo>
                  <a:cubicBezTo>
                    <a:pt x="26092" y="25010"/>
                    <a:pt x="15096" y="17679"/>
                    <a:pt x="3733" y="12181"/>
                  </a:cubicBezTo>
                  <a:cubicBezTo>
                    <a:pt x="801" y="9982"/>
                    <a:pt x="-298" y="5583"/>
                    <a:pt x="68" y="85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0CCA47CC-60E2-4C4D-A4D3-D7B2D26A1191}"/>
                </a:ext>
              </a:extLst>
            </p:cNvPr>
            <p:cNvSpPr/>
            <p:nvPr/>
          </p:nvSpPr>
          <p:spPr>
            <a:xfrm>
              <a:off x="11206491" y="5402586"/>
              <a:ext cx="510419" cy="393566"/>
            </a:xfrm>
            <a:custGeom>
              <a:avLst/>
              <a:gdLst>
                <a:gd name="connsiteX0" fmla="*/ 399542 w 510419"/>
                <a:gd name="connsiteY0" fmla="*/ 201116 h 393566"/>
                <a:gd name="connsiteX1" fmla="*/ 373151 w 510419"/>
                <a:gd name="connsiteY1" fmla="*/ 208813 h 393566"/>
                <a:gd name="connsiteX2" fmla="*/ 363621 w 510419"/>
                <a:gd name="connsiteY2" fmla="*/ 197817 h 393566"/>
                <a:gd name="connsiteX3" fmla="*/ 365087 w 510419"/>
                <a:gd name="connsiteY3" fmla="*/ 178024 h 393566"/>
                <a:gd name="connsiteX4" fmla="*/ 339430 w 510419"/>
                <a:gd name="connsiteY4" fmla="*/ 261595 h 393566"/>
                <a:gd name="connsiteX5" fmla="*/ 339430 w 510419"/>
                <a:gd name="connsiteY5" fmla="*/ 265260 h 393566"/>
                <a:gd name="connsiteX6" fmla="*/ 321103 w 510419"/>
                <a:gd name="connsiteY6" fmla="*/ 259395 h 393566"/>
                <a:gd name="connsiteX7" fmla="*/ 324402 w 510419"/>
                <a:gd name="connsiteY7" fmla="*/ 310344 h 393566"/>
                <a:gd name="connsiteX8" fmla="*/ 312306 w 510419"/>
                <a:gd name="connsiteY8" fmla="*/ 326106 h 393566"/>
                <a:gd name="connsiteX9" fmla="*/ 312672 w 510419"/>
                <a:gd name="connsiteY9" fmla="*/ 381453 h 393566"/>
                <a:gd name="connsiteX10" fmla="*/ 309007 w 510419"/>
                <a:gd name="connsiteY10" fmla="*/ 393549 h 393566"/>
                <a:gd name="connsiteX11" fmla="*/ 295812 w 510419"/>
                <a:gd name="connsiteY11" fmla="*/ 382186 h 393566"/>
                <a:gd name="connsiteX12" fmla="*/ 270154 w 510419"/>
                <a:gd name="connsiteY12" fmla="*/ 370457 h 393566"/>
                <a:gd name="connsiteX13" fmla="*/ 225070 w 510419"/>
                <a:gd name="connsiteY13" fmla="*/ 341867 h 393566"/>
                <a:gd name="connsiteX14" fmla="*/ 211874 w 510419"/>
                <a:gd name="connsiteY14" fmla="*/ 324273 h 393566"/>
                <a:gd name="connsiteX15" fmla="*/ 207842 w 510419"/>
                <a:gd name="connsiteY15" fmla="*/ 287986 h 393566"/>
                <a:gd name="connsiteX16" fmla="*/ 221771 w 510419"/>
                <a:gd name="connsiteY16" fmla="*/ 282121 h 393566"/>
                <a:gd name="connsiteX17" fmla="*/ 207842 w 510419"/>
                <a:gd name="connsiteY17" fmla="*/ 280655 h 393566"/>
                <a:gd name="connsiteX18" fmla="*/ 191348 w 510419"/>
                <a:gd name="connsiteY18" fmla="*/ 281021 h 393566"/>
                <a:gd name="connsiteX19" fmla="*/ 187316 w 510419"/>
                <a:gd name="connsiteY19" fmla="*/ 229706 h 393566"/>
                <a:gd name="connsiteX20" fmla="*/ 179985 w 510419"/>
                <a:gd name="connsiteY20" fmla="*/ 219809 h 393566"/>
                <a:gd name="connsiteX21" fmla="*/ 174121 w 510419"/>
                <a:gd name="connsiteY21" fmla="*/ 229339 h 393566"/>
                <a:gd name="connsiteX22" fmla="*/ 153228 w 510419"/>
                <a:gd name="connsiteY22" fmla="*/ 261961 h 393566"/>
                <a:gd name="connsiteX23" fmla="*/ 104845 w 510419"/>
                <a:gd name="connsiteY23" fmla="*/ 245834 h 393566"/>
                <a:gd name="connsiteX24" fmla="*/ 85785 w 510419"/>
                <a:gd name="connsiteY24" fmla="*/ 238869 h 393566"/>
                <a:gd name="connsiteX25" fmla="*/ 70024 w 510419"/>
                <a:gd name="connsiteY25" fmla="*/ 233005 h 393566"/>
                <a:gd name="connsiteX26" fmla="*/ 51330 w 510419"/>
                <a:gd name="connsiteY26" fmla="*/ 211379 h 393566"/>
                <a:gd name="connsiteX27" fmla="*/ 34103 w 510419"/>
                <a:gd name="connsiteY27" fmla="*/ 216144 h 393566"/>
                <a:gd name="connsiteX28" fmla="*/ 23107 w 510419"/>
                <a:gd name="connsiteY28" fmla="*/ 223475 h 393566"/>
                <a:gd name="connsiteX29" fmla="*/ 16143 w 510419"/>
                <a:gd name="connsiteY29" fmla="*/ 231172 h 393566"/>
                <a:gd name="connsiteX30" fmla="*/ 8445 w 510419"/>
                <a:gd name="connsiteY30" fmla="*/ 223108 h 393566"/>
                <a:gd name="connsiteX31" fmla="*/ 15043 w 510419"/>
                <a:gd name="connsiteY31" fmla="*/ 204048 h 393566"/>
                <a:gd name="connsiteX32" fmla="*/ 18342 w 510419"/>
                <a:gd name="connsiteY32" fmla="*/ 195618 h 393566"/>
                <a:gd name="connsiteX33" fmla="*/ 25306 w 510419"/>
                <a:gd name="connsiteY33" fmla="*/ 180223 h 393566"/>
                <a:gd name="connsiteX34" fmla="*/ 41434 w 510419"/>
                <a:gd name="connsiteY34" fmla="*/ 182789 h 393566"/>
                <a:gd name="connsiteX35" fmla="*/ 71856 w 510419"/>
                <a:gd name="connsiteY35" fmla="*/ 218343 h 393566"/>
                <a:gd name="connsiteX36" fmla="*/ 68191 w 510419"/>
                <a:gd name="connsiteY36" fmla="*/ 171426 h 393566"/>
                <a:gd name="connsiteX37" fmla="*/ 69291 w 510419"/>
                <a:gd name="connsiteY37" fmla="*/ 150167 h 393566"/>
                <a:gd name="connsiteX38" fmla="*/ 98247 w 510419"/>
                <a:gd name="connsiteY38" fmla="*/ 154932 h 393566"/>
                <a:gd name="connsiteX39" fmla="*/ 99713 w 510419"/>
                <a:gd name="connsiteY39" fmla="*/ 156398 h 393566"/>
                <a:gd name="connsiteX40" fmla="*/ 111443 w 510419"/>
                <a:gd name="connsiteY40" fmla="*/ 141003 h 393566"/>
                <a:gd name="connsiteX41" fmla="*/ 115841 w 510419"/>
                <a:gd name="connsiteY41" fmla="*/ 164462 h 393566"/>
                <a:gd name="connsiteX42" fmla="*/ 119140 w 510419"/>
                <a:gd name="connsiteY42" fmla="*/ 182789 h 393566"/>
                <a:gd name="connsiteX43" fmla="*/ 139300 w 510419"/>
                <a:gd name="connsiteY43" fmla="*/ 192685 h 393566"/>
                <a:gd name="connsiteX44" fmla="*/ 176320 w 510419"/>
                <a:gd name="connsiteY44" fmla="*/ 193052 h 393566"/>
                <a:gd name="connsiteX45" fmla="*/ 184017 w 510419"/>
                <a:gd name="connsiteY45" fmla="*/ 187920 h 393566"/>
                <a:gd name="connsiteX46" fmla="*/ 193547 w 510419"/>
                <a:gd name="connsiteY46" fmla="*/ 169594 h 393566"/>
                <a:gd name="connsiteX47" fmla="*/ 211141 w 510419"/>
                <a:gd name="connsiteY47" fmla="*/ 142470 h 393566"/>
                <a:gd name="connsiteX48" fmla="*/ 205276 w 510419"/>
                <a:gd name="connsiteY48" fmla="*/ 124876 h 393566"/>
                <a:gd name="connsiteX49" fmla="*/ 220305 w 510419"/>
                <a:gd name="connsiteY49" fmla="*/ 119744 h 393566"/>
                <a:gd name="connsiteX50" fmla="*/ 226536 w 510419"/>
                <a:gd name="connsiteY50" fmla="*/ 108382 h 393566"/>
                <a:gd name="connsiteX51" fmla="*/ 216639 w 510419"/>
                <a:gd name="connsiteY51" fmla="*/ 61465 h 393566"/>
                <a:gd name="connsiteX52" fmla="*/ 210041 w 510419"/>
                <a:gd name="connsiteY52" fmla="*/ 38373 h 393566"/>
                <a:gd name="connsiteX53" fmla="*/ 223970 w 510419"/>
                <a:gd name="connsiteY53" fmla="*/ 253 h 393566"/>
                <a:gd name="connsiteX54" fmla="*/ 235333 w 510419"/>
                <a:gd name="connsiteY54" fmla="*/ 6484 h 393566"/>
                <a:gd name="connsiteX55" fmla="*/ 243397 w 510419"/>
                <a:gd name="connsiteY55" fmla="*/ 32142 h 393566"/>
                <a:gd name="connsiteX56" fmla="*/ 241197 w 510419"/>
                <a:gd name="connsiteY56" fmla="*/ 63664 h 393566"/>
                <a:gd name="connsiteX57" fmla="*/ 242297 w 510419"/>
                <a:gd name="connsiteY57" fmla="*/ 83457 h 393566"/>
                <a:gd name="connsiteX58" fmla="*/ 271986 w 510419"/>
                <a:gd name="connsiteY58" fmla="*/ 116812 h 393566"/>
                <a:gd name="connsiteX59" fmla="*/ 272353 w 510419"/>
                <a:gd name="connsiteY59" fmla="*/ 124509 h 393566"/>
                <a:gd name="connsiteX60" fmla="*/ 244496 w 510419"/>
                <a:gd name="connsiteY60" fmla="*/ 154199 h 393566"/>
                <a:gd name="connsiteX61" fmla="*/ 235699 w 510419"/>
                <a:gd name="connsiteY61" fmla="*/ 160063 h 393566"/>
                <a:gd name="connsiteX62" fmla="*/ 237165 w 510419"/>
                <a:gd name="connsiteY62" fmla="*/ 163362 h 393566"/>
                <a:gd name="connsiteX63" fmla="*/ 255126 w 510419"/>
                <a:gd name="connsiteY63" fmla="*/ 179123 h 393566"/>
                <a:gd name="connsiteX64" fmla="*/ 233133 w 510419"/>
                <a:gd name="connsiteY64" fmla="*/ 188654 h 393566"/>
                <a:gd name="connsiteX65" fmla="*/ 205643 w 510419"/>
                <a:gd name="connsiteY65" fmla="*/ 193052 h 393566"/>
                <a:gd name="connsiteX66" fmla="*/ 199045 w 510419"/>
                <a:gd name="connsiteY66" fmla="*/ 194152 h 393566"/>
                <a:gd name="connsiteX67" fmla="*/ 199778 w 510419"/>
                <a:gd name="connsiteY67" fmla="*/ 202582 h 393566"/>
                <a:gd name="connsiteX68" fmla="*/ 241564 w 510419"/>
                <a:gd name="connsiteY68" fmla="*/ 226773 h 393566"/>
                <a:gd name="connsiteX69" fmla="*/ 252193 w 510419"/>
                <a:gd name="connsiteY69" fmla="*/ 216144 h 393566"/>
                <a:gd name="connsiteX70" fmla="*/ 253660 w 510419"/>
                <a:gd name="connsiteY70" fmla="*/ 194518 h 393566"/>
                <a:gd name="connsiteX71" fmla="*/ 299477 w 510419"/>
                <a:gd name="connsiteY71" fmla="*/ 206247 h 393566"/>
                <a:gd name="connsiteX72" fmla="*/ 335764 w 510419"/>
                <a:gd name="connsiteY72" fmla="*/ 194518 h 393566"/>
                <a:gd name="connsiteX73" fmla="*/ 338697 w 510419"/>
                <a:gd name="connsiteY73" fmla="*/ 184622 h 393566"/>
                <a:gd name="connsiteX74" fmla="*/ 328433 w 510419"/>
                <a:gd name="connsiteY74" fmla="*/ 179490 h 393566"/>
                <a:gd name="connsiteX75" fmla="*/ 296178 w 510419"/>
                <a:gd name="connsiteY75" fmla="*/ 146502 h 393566"/>
                <a:gd name="connsiteX76" fmla="*/ 290680 w 510419"/>
                <a:gd name="connsiteY76" fmla="*/ 131840 h 393566"/>
                <a:gd name="connsiteX77" fmla="*/ 292513 w 510419"/>
                <a:gd name="connsiteY77" fmla="*/ 119011 h 393566"/>
                <a:gd name="connsiteX78" fmla="*/ 303875 w 510419"/>
                <a:gd name="connsiteY78" fmla="*/ 122310 h 393566"/>
                <a:gd name="connsiteX79" fmla="*/ 341995 w 510419"/>
                <a:gd name="connsiteY79" fmla="*/ 153466 h 393566"/>
                <a:gd name="connsiteX80" fmla="*/ 354824 w 510419"/>
                <a:gd name="connsiteY80" fmla="*/ 117912 h 393566"/>
                <a:gd name="connsiteX81" fmla="*/ 375350 w 510419"/>
                <a:gd name="connsiteY81" fmla="*/ 115346 h 393566"/>
                <a:gd name="connsiteX82" fmla="*/ 391112 w 510419"/>
                <a:gd name="connsiteY82" fmla="*/ 142836 h 393566"/>
                <a:gd name="connsiteX83" fmla="*/ 394044 w 510419"/>
                <a:gd name="connsiteY83" fmla="*/ 141737 h 393566"/>
                <a:gd name="connsiteX84" fmla="*/ 390012 w 510419"/>
                <a:gd name="connsiteY84" fmla="*/ 91154 h 393566"/>
                <a:gd name="connsiteX85" fmla="*/ 390012 w 510419"/>
                <a:gd name="connsiteY85" fmla="*/ 82357 h 393566"/>
                <a:gd name="connsiteX86" fmla="*/ 397709 w 510419"/>
                <a:gd name="connsiteY86" fmla="*/ 79058 h 393566"/>
                <a:gd name="connsiteX87" fmla="*/ 422267 w 510419"/>
                <a:gd name="connsiteY87" fmla="*/ 80891 h 393566"/>
                <a:gd name="connsiteX88" fmla="*/ 444993 w 510419"/>
                <a:gd name="connsiteY88" fmla="*/ 91521 h 393566"/>
                <a:gd name="connsiteX89" fmla="*/ 452324 w 510419"/>
                <a:gd name="connsiteY89" fmla="*/ 95919 h 393566"/>
                <a:gd name="connsiteX90" fmla="*/ 455989 w 510419"/>
                <a:gd name="connsiteY90" fmla="*/ 87855 h 393566"/>
                <a:gd name="connsiteX91" fmla="*/ 466619 w 510419"/>
                <a:gd name="connsiteY91" fmla="*/ 62564 h 393566"/>
                <a:gd name="connsiteX92" fmla="*/ 505105 w 510419"/>
                <a:gd name="connsiteY92" fmla="*/ 79425 h 393566"/>
                <a:gd name="connsiteX93" fmla="*/ 503639 w 510419"/>
                <a:gd name="connsiteY93" fmla="*/ 94820 h 393566"/>
                <a:gd name="connsiteX94" fmla="*/ 481280 w 510419"/>
                <a:gd name="connsiteY94" fmla="*/ 110947 h 393566"/>
                <a:gd name="connsiteX95" fmla="*/ 480547 w 510419"/>
                <a:gd name="connsiteY95" fmla="*/ 137705 h 393566"/>
                <a:gd name="connsiteX96" fmla="*/ 484579 w 510419"/>
                <a:gd name="connsiteY96" fmla="*/ 144302 h 393566"/>
                <a:gd name="connsiteX97" fmla="*/ 444626 w 510419"/>
                <a:gd name="connsiteY97" fmla="*/ 209180 h 393566"/>
                <a:gd name="connsiteX98" fmla="*/ 440961 w 510419"/>
                <a:gd name="connsiteY98" fmla="*/ 176191 h 393566"/>
                <a:gd name="connsiteX99" fmla="*/ 446825 w 510419"/>
                <a:gd name="connsiteY99" fmla="*/ 169594 h 393566"/>
                <a:gd name="connsiteX100" fmla="*/ 451590 w 510419"/>
                <a:gd name="connsiteY100" fmla="*/ 175825 h 393566"/>
                <a:gd name="connsiteX101" fmla="*/ 455989 w 510419"/>
                <a:gd name="connsiteY101" fmla="*/ 179490 h 393566"/>
                <a:gd name="connsiteX102" fmla="*/ 460021 w 510419"/>
                <a:gd name="connsiteY102" fmla="*/ 175825 h 393566"/>
                <a:gd name="connsiteX103" fmla="*/ 448292 w 510419"/>
                <a:gd name="connsiteY103" fmla="*/ 156398 h 393566"/>
                <a:gd name="connsiteX104" fmla="*/ 436196 w 510419"/>
                <a:gd name="connsiteY104" fmla="*/ 165195 h 393566"/>
                <a:gd name="connsiteX105" fmla="*/ 427399 w 510419"/>
                <a:gd name="connsiteY105" fmla="*/ 172526 h 393566"/>
                <a:gd name="connsiteX106" fmla="*/ 410538 w 510419"/>
                <a:gd name="connsiteY106" fmla="*/ 182789 h 393566"/>
                <a:gd name="connsiteX107" fmla="*/ 389279 w 510419"/>
                <a:gd name="connsiteY107" fmla="*/ 186454 h 393566"/>
                <a:gd name="connsiteX108" fmla="*/ 399909 w 510419"/>
                <a:gd name="connsiteY108" fmla="*/ 163729 h 393566"/>
                <a:gd name="connsiteX109" fmla="*/ 372418 w 510419"/>
                <a:gd name="connsiteY109" fmla="*/ 153832 h 393566"/>
                <a:gd name="connsiteX110" fmla="*/ 397709 w 510419"/>
                <a:gd name="connsiteY110" fmla="*/ 192319 h 393566"/>
                <a:gd name="connsiteX111" fmla="*/ 399542 w 510419"/>
                <a:gd name="connsiteY111" fmla="*/ 201116 h 39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510419" h="393566">
                  <a:moveTo>
                    <a:pt x="399542" y="201116"/>
                  </a:moveTo>
                  <a:cubicBezTo>
                    <a:pt x="390745" y="203682"/>
                    <a:pt x="381948" y="206247"/>
                    <a:pt x="373151" y="208813"/>
                  </a:cubicBezTo>
                  <a:cubicBezTo>
                    <a:pt x="361788" y="212478"/>
                    <a:pt x="361788" y="204048"/>
                    <a:pt x="363621" y="197817"/>
                  </a:cubicBezTo>
                  <a:cubicBezTo>
                    <a:pt x="365820" y="190120"/>
                    <a:pt x="365087" y="182789"/>
                    <a:pt x="365087" y="178024"/>
                  </a:cubicBezTo>
                  <a:cubicBezTo>
                    <a:pt x="367653" y="207347"/>
                    <a:pt x="347127" y="232272"/>
                    <a:pt x="339430" y="261595"/>
                  </a:cubicBezTo>
                  <a:cubicBezTo>
                    <a:pt x="339430" y="262694"/>
                    <a:pt x="339430" y="264160"/>
                    <a:pt x="339430" y="265260"/>
                  </a:cubicBezTo>
                  <a:cubicBezTo>
                    <a:pt x="330999" y="271858"/>
                    <a:pt x="329167" y="259395"/>
                    <a:pt x="321103" y="259395"/>
                  </a:cubicBezTo>
                  <a:cubicBezTo>
                    <a:pt x="328067" y="276623"/>
                    <a:pt x="335398" y="293117"/>
                    <a:pt x="324402" y="310344"/>
                  </a:cubicBezTo>
                  <a:cubicBezTo>
                    <a:pt x="316704" y="312910"/>
                    <a:pt x="313772" y="316942"/>
                    <a:pt x="312306" y="326106"/>
                  </a:cubicBezTo>
                  <a:cubicBezTo>
                    <a:pt x="310107" y="344799"/>
                    <a:pt x="309740" y="362759"/>
                    <a:pt x="312672" y="381453"/>
                  </a:cubicBezTo>
                  <a:cubicBezTo>
                    <a:pt x="313405" y="385118"/>
                    <a:pt x="316338" y="393182"/>
                    <a:pt x="309007" y="393549"/>
                  </a:cubicBezTo>
                  <a:cubicBezTo>
                    <a:pt x="302776" y="393915"/>
                    <a:pt x="295445" y="388417"/>
                    <a:pt x="295812" y="382186"/>
                  </a:cubicBezTo>
                  <a:cubicBezTo>
                    <a:pt x="298744" y="353229"/>
                    <a:pt x="276385" y="369357"/>
                    <a:pt x="270154" y="370457"/>
                  </a:cubicBezTo>
                  <a:cubicBezTo>
                    <a:pt x="245596" y="374855"/>
                    <a:pt x="231667" y="367524"/>
                    <a:pt x="225070" y="341867"/>
                  </a:cubicBezTo>
                  <a:cubicBezTo>
                    <a:pt x="223237" y="334169"/>
                    <a:pt x="218105" y="327572"/>
                    <a:pt x="211874" y="324273"/>
                  </a:cubicBezTo>
                  <a:cubicBezTo>
                    <a:pt x="191715" y="313643"/>
                    <a:pt x="193914" y="301547"/>
                    <a:pt x="207842" y="287986"/>
                  </a:cubicBezTo>
                  <a:cubicBezTo>
                    <a:pt x="212974" y="287252"/>
                    <a:pt x="216639" y="283954"/>
                    <a:pt x="221771" y="282121"/>
                  </a:cubicBezTo>
                  <a:cubicBezTo>
                    <a:pt x="217006" y="279555"/>
                    <a:pt x="211874" y="285786"/>
                    <a:pt x="207842" y="280655"/>
                  </a:cubicBezTo>
                  <a:cubicBezTo>
                    <a:pt x="202711" y="271858"/>
                    <a:pt x="197579" y="282487"/>
                    <a:pt x="191348" y="281021"/>
                  </a:cubicBezTo>
                  <a:cubicBezTo>
                    <a:pt x="194280" y="263427"/>
                    <a:pt x="188049" y="246567"/>
                    <a:pt x="187316" y="229706"/>
                  </a:cubicBezTo>
                  <a:cubicBezTo>
                    <a:pt x="186950" y="226040"/>
                    <a:pt x="185117" y="220176"/>
                    <a:pt x="179985" y="219809"/>
                  </a:cubicBezTo>
                  <a:cubicBezTo>
                    <a:pt x="174121" y="219443"/>
                    <a:pt x="173754" y="225307"/>
                    <a:pt x="174121" y="229339"/>
                  </a:cubicBezTo>
                  <a:cubicBezTo>
                    <a:pt x="175587" y="246200"/>
                    <a:pt x="154328" y="246200"/>
                    <a:pt x="153228" y="261961"/>
                  </a:cubicBezTo>
                  <a:cubicBezTo>
                    <a:pt x="142598" y="247300"/>
                    <a:pt x="122072" y="240702"/>
                    <a:pt x="104845" y="245834"/>
                  </a:cubicBezTo>
                  <a:cubicBezTo>
                    <a:pt x="96781" y="248033"/>
                    <a:pt x="88717" y="253531"/>
                    <a:pt x="85785" y="238869"/>
                  </a:cubicBezTo>
                  <a:cubicBezTo>
                    <a:pt x="84685" y="234471"/>
                    <a:pt x="80287" y="229706"/>
                    <a:pt x="70024" y="233005"/>
                  </a:cubicBezTo>
                  <a:cubicBezTo>
                    <a:pt x="54996" y="237770"/>
                    <a:pt x="56828" y="219443"/>
                    <a:pt x="51330" y="211379"/>
                  </a:cubicBezTo>
                  <a:cubicBezTo>
                    <a:pt x="44733" y="209913"/>
                    <a:pt x="41067" y="219443"/>
                    <a:pt x="34103" y="216144"/>
                  </a:cubicBezTo>
                  <a:cubicBezTo>
                    <a:pt x="26039" y="212478"/>
                    <a:pt x="20908" y="211745"/>
                    <a:pt x="23107" y="223475"/>
                  </a:cubicBezTo>
                  <a:cubicBezTo>
                    <a:pt x="23840" y="227140"/>
                    <a:pt x="20174" y="230439"/>
                    <a:pt x="16143" y="231172"/>
                  </a:cubicBezTo>
                  <a:cubicBezTo>
                    <a:pt x="9911" y="232272"/>
                    <a:pt x="8812" y="227507"/>
                    <a:pt x="8445" y="223108"/>
                  </a:cubicBezTo>
                  <a:cubicBezTo>
                    <a:pt x="7712" y="215777"/>
                    <a:pt x="-13914" y="201482"/>
                    <a:pt x="15043" y="204048"/>
                  </a:cubicBezTo>
                  <a:cubicBezTo>
                    <a:pt x="20541" y="204415"/>
                    <a:pt x="19808" y="199283"/>
                    <a:pt x="18342" y="195618"/>
                  </a:cubicBezTo>
                  <a:cubicBezTo>
                    <a:pt x="15043" y="187554"/>
                    <a:pt x="20174" y="184255"/>
                    <a:pt x="25306" y="180223"/>
                  </a:cubicBezTo>
                  <a:cubicBezTo>
                    <a:pt x="31904" y="175092"/>
                    <a:pt x="36302" y="182056"/>
                    <a:pt x="41434" y="182789"/>
                  </a:cubicBezTo>
                  <a:cubicBezTo>
                    <a:pt x="60494" y="185721"/>
                    <a:pt x="64159" y="202215"/>
                    <a:pt x="71856" y="218343"/>
                  </a:cubicBezTo>
                  <a:cubicBezTo>
                    <a:pt x="81753" y="199283"/>
                    <a:pt x="71490" y="184988"/>
                    <a:pt x="68191" y="171426"/>
                  </a:cubicBezTo>
                  <a:cubicBezTo>
                    <a:pt x="66358" y="162996"/>
                    <a:pt x="59394" y="157131"/>
                    <a:pt x="69291" y="150167"/>
                  </a:cubicBezTo>
                  <a:cubicBezTo>
                    <a:pt x="80653" y="142103"/>
                    <a:pt x="89450" y="147968"/>
                    <a:pt x="98247" y="154932"/>
                  </a:cubicBezTo>
                  <a:cubicBezTo>
                    <a:pt x="98614" y="155299"/>
                    <a:pt x="98980" y="156032"/>
                    <a:pt x="99713" y="156398"/>
                  </a:cubicBezTo>
                  <a:cubicBezTo>
                    <a:pt x="105578" y="152366"/>
                    <a:pt x="100446" y="136972"/>
                    <a:pt x="111443" y="141003"/>
                  </a:cubicBezTo>
                  <a:cubicBezTo>
                    <a:pt x="119140" y="143936"/>
                    <a:pt x="124638" y="153832"/>
                    <a:pt x="115841" y="164462"/>
                  </a:cubicBezTo>
                  <a:cubicBezTo>
                    <a:pt x="110710" y="170693"/>
                    <a:pt x="113642" y="177657"/>
                    <a:pt x="119140" y="182789"/>
                  </a:cubicBezTo>
                  <a:cubicBezTo>
                    <a:pt x="125005" y="187920"/>
                    <a:pt x="128670" y="195251"/>
                    <a:pt x="139300" y="192685"/>
                  </a:cubicBezTo>
                  <a:cubicBezTo>
                    <a:pt x="151395" y="189753"/>
                    <a:pt x="163858" y="182789"/>
                    <a:pt x="176320" y="193052"/>
                  </a:cubicBezTo>
                  <a:cubicBezTo>
                    <a:pt x="179252" y="195618"/>
                    <a:pt x="184750" y="192319"/>
                    <a:pt x="184017" y="187920"/>
                  </a:cubicBezTo>
                  <a:cubicBezTo>
                    <a:pt x="182551" y="178757"/>
                    <a:pt x="181452" y="171060"/>
                    <a:pt x="193547" y="169594"/>
                  </a:cubicBezTo>
                  <a:cubicBezTo>
                    <a:pt x="191715" y="155665"/>
                    <a:pt x="202711" y="150167"/>
                    <a:pt x="211141" y="142470"/>
                  </a:cubicBezTo>
                  <a:cubicBezTo>
                    <a:pt x="219571" y="134772"/>
                    <a:pt x="205276" y="132207"/>
                    <a:pt x="205276" y="124876"/>
                  </a:cubicBezTo>
                  <a:cubicBezTo>
                    <a:pt x="210041" y="123043"/>
                    <a:pt x="215173" y="120477"/>
                    <a:pt x="220305" y="119744"/>
                  </a:cubicBezTo>
                  <a:cubicBezTo>
                    <a:pt x="228735" y="118645"/>
                    <a:pt x="226169" y="114613"/>
                    <a:pt x="226536" y="108382"/>
                  </a:cubicBezTo>
                  <a:cubicBezTo>
                    <a:pt x="227635" y="91521"/>
                    <a:pt x="233133" y="74660"/>
                    <a:pt x="216639" y="61465"/>
                  </a:cubicBezTo>
                  <a:cubicBezTo>
                    <a:pt x="227269" y="50102"/>
                    <a:pt x="222870" y="44237"/>
                    <a:pt x="210041" y="38373"/>
                  </a:cubicBezTo>
                  <a:cubicBezTo>
                    <a:pt x="204177" y="35807"/>
                    <a:pt x="216273" y="2085"/>
                    <a:pt x="223970" y="253"/>
                  </a:cubicBezTo>
                  <a:cubicBezTo>
                    <a:pt x="229102" y="-847"/>
                    <a:pt x="236432" y="1719"/>
                    <a:pt x="235333" y="6484"/>
                  </a:cubicBezTo>
                  <a:cubicBezTo>
                    <a:pt x="232400" y="17480"/>
                    <a:pt x="239731" y="24444"/>
                    <a:pt x="243397" y="32142"/>
                  </a:cubicBezTo>
                  <a:cubicBezTo>
                    <a:pt x="248895" y="44237"/>
                    <a:pt x="247428" y="53767"/>
                    <a:pt x="241197" y="63664"/>
                  </a:cubicBezTo>
                  <a:cubicBezTo>
                    <a:pt x="236432" y="70995"/>
                    <a:pt x="234600" y="79058"/>
                    <a:pt x="242297" y="83457"/>
                  </a:cubicBezTo>
                  <a:cubicBezTo>
                    <a:pt x="255859" y="91521"/>
                    <a:pt x="253293" y="113513"/>
                    <a:pt x="271986" y="116812"/>
                  </a:cubicBezTo>
                  <a:cubicBezTo>
                    <a:pt x="275285" y="117179"/>
                    <a:pt x="274919" y="123776"/>
                    <a:pt x="272353" y="124509"/>
                  </a:cubicBezTo>
                  <a:cubicBezTo>
                    <a:pt x="256225" y="128175"/>
                    <a:pt x="252193" y="142836"/>
                    <a:pt x="244496" y="154199"/>
                  </a:cubicBezTo>
                  <a:cubicBezTo>
                    <a:pt x="242297" y="157131"/>
                    <a:pt x="236799" y="155299"/>
                    <a:pt x="235699" y="160063"/>
                  </a:cubicBezTo>
                  <a:cubicBezTo>
                    <a:pt x="236066" y="161163"/>
                    <a:pt x="236432" y="162263"/>
                    <a:pt x="237165" y="163362"/>
                  </a:cubicBezTo>
                  <a:cubicBezTo>
                    <a:pt x="241930" y="170327"/>
                    <a:pt x="256225" y="168494"/>
                    <a:pt x="255126" y="179123"/>
                  </a:cubicBezTo>
                  <a:cubicBezTo>
                    <a:pt x="253660" y="190853"/>
                    <a:pt x="240464" y="184622"/>
                    <a:pt x="233133" y="188654"/>
                  </a:cubicBezTo>
                  <a:cubicBezTo>
                    <a:pt x="224703" y="193052"/>
                    <a:pt x="216273" y="200749"/>
                    <a:pt x="205643" y="193052"/>
                  </a:cubicBezTo>
                  <a:cubicBezTo>
                    <a:pt x="203444" y="191586"/>
                    <a:pt x="200878" y="191586"/>
                    <a:pt x="199045" y="194152"/>
                  </a:cubicBezTo>
                  <a:cubicBezTo>
                    <a:pt x="196846" y="197084"/>
                    <a:pt x="197946" y="199650"/>
                    <a:pt x="199778" y="202582"/>
                  </a:cubicBezTo>
                  <a:cubicBezTo>
                    <a:pt x="208942" y="218710"/>
                    <a:pt x="226536" y="221275"/>
                    <a:pt x="241564" y="226773"/>
                  </a:cubicBezTo>
                  <a:cubicBezTo>
                    <a:pt x="247795" y="229339"/>
                    <a:pt x="251094" y="221642"/>
                    <a:pt x="252193" y="216144"/>
                  </a:cubicBezTo>
                  <a:cubicBezTo>
                    <a:pt x="253660" y="210279"/>
                    <a:pt x="253293" y="203682"/>
                    <a:pt x="253660" y="194518"/>
                  </a:cubicBezTo>
                  <a:cubicBezTo>
                    <a:pt x="266855" y="210646"/>
                    <a:pt x="284449" y="205514"/>
                    <a:pt x="299477" y="206247"/>
                  </a:cubicBezTo>
                  <a:cubicBezTo>
                    <a:pt x="310840" y="206981"/>
                    <a:pt x="322202" y="195618"/>
                    <a:pt x="335764" y="194518"/>
                  </a:cubicBezTo>
                  <a:cubicBezTo>
                    <a:pt x="339063" y="194152"/>
                    <a:pt x="339796" y="188654"/>
                    <a:pt x="338697" y="184622"/>
                  </a:cubicBezTo>
                  <a:cubicBezTo>
                    <a:pt x="337597" y="178757"/>
                    <a:pt x="332832" y="179123"/>
                    <a:pt x="328433" y="179490"/>
                  </a:cubicBezTo>
                  <a:cubicBezTo>
                    <a:pt x="309740" y="179857"/>
                    <a:pt x="293246" y="164095"/>
                    <a:pt x="296178" y="146502"/>
                  </a:cubicBezTo>
                  <a:cubicBezTo>
                    <a:pt x="297278" y="139537"/>
                    <a:pt x="294345" y="135872"/>
                    <a:pt x="290680" y="131840"/>
                  </a:cubicBezTo>
                  <a:cubicBezTo>
                    <a:pt x="285915" y="126708"/>
                    <a:pt x="288481" y="123043"/>
                    <a:pt x="292513" y="119011"/>
                  </a:cubicBezTo>
                  <a:cubicBezTo>
                    <a:pt x="298011" y="113880"/>
                    <a:pt x="301310" y="117545"/>
                    <a:pt x="303875" y="122310"/>
                  </a:cubicBezTo>
                  <a:cubicBezTo>
                    <a:pt x="311939" y="137338"/>
                    <a:pt x="323668" y="148701"/>
                    <a:pt x="341995" y="153466"/>
                  </a:cubicBezTo>
                  <a:cubicBezTo>
                    <a:pt x="342362" y="140637"/>
                    <a:pt x="351525" y="130740"/>
                    <a:pt x="354824" y="117912"/>
                  </a:cubicBezTo>
                  <a:cubicBezTo>
                    <a:pt x="357390" y="107648"/>
                    <a:pt x="369119" y="106182"/>
                    <a:pt x="375350" y="115346"/>
                  </a:cubicBezTo>
                  <a:cubicBezTo>
                    <a:pt x="381215" y="124143"/>
                    <a:pt x="385614" y="133673"/>
                    <a:pt x="391112" y="142836"/>
                  </a:cubicBezTo>
                  <a:cubicBezTo>
                    <a:pt x="391845" y="142470"/>
                    <a:pt x="393311" y="142470"/>
                    <a:pt x="394044" y="141737"/>
                  </a:cubicBezTo>
                  <a:cubicBezTo>
                    <a:pt x="412004" y="123410"/>
                    <a:pt x="409805" y="106549"/>
                    <a:pt x="390012" y="91154"/>
                  </a:cubicBezTo>
                  <a:cubicBezTo>
                    <a:pt x="387446" y="89321"/>
                    <a:pt x="388179" y="85290"/>
                    <a:pt x="390012" y="82357"/>
                  </a:cubicBezTo>
                  <a:cubicBezTo>
                    <a:pt x="391845" y="79792"/>
                    <a:pt x="395877" y="76493"/>
                    <a:pt x="397709" y="79058"/>
                  </a:cubicBezTo>
                  <a:cubicBezTo>
                    <a:pt x="405407" y="90421"/>
                    <a:pt x="414204" y="80525"/>
                    <a:pt x="422267" y="80891"/>
                  </a:cubicBezTo>
                  <a:cubicBezTo>
                    <a:pt x="431431" y="81624"/>
                    <a:pt x="441694" y="78325"/>
                    <a:pt x="444993" y="91521"/>
                  </a:cubicBezTo>
                  <a:cubicBezTo>
                    <a:pt x="445726" y="95186"/>
                    <a:pt x="449025" y="95919"/>
                    <a:pt x="452324" y="95919"/>
                  </a:cubicBezTo>
                  <a:cubicBezTo>
                    <a:pt x="458555" y="95553"/>
                    <a:pt x="455622" y="91154"/>
                    <a:pt x="455989" y="87855"/>
                  </a:cubicBezTo>
                  <a:cubicBezTo>
                    <a:pt x="456722" y="78325"/>
                    <a:pt x="466985" y="72461"/>
                    <a:pt x="466619" y="62564"/>
                  </a:cubicBezTo>
                  <a:cubicBezTo>
                    <a:pt x="482380" y="61098"/>
                    <a:pt x="493009" y="72827"/>
                    <a:pt x="505105" y="79425"/>
                  </a:cubicBezTo>
                  <a:cubicBezTo>
                    <a:pt x="511703" y="83090"/>
                    <a:pt x="513169" y="91154"/>
                    <a:pt x="503639" y="94820"/>
                  </a:cubicBezTo>
                  <a:cubicBezTo>
                    <a:pt x="495209" y="98485"/>
                    <a:pt x="493376" y="109481"/>
                    <a:pt x="481280" y="110947"/>
                  </a:cubicBezTo>
                  <a:cubicBezTo>
                    <a:pt x="474682" y="111680"/>
                    <a:pt x="476515" y="128175"/>
                    <a:pt x="480547" y="137705"/>
                  </a:cubicBezTo>
                  <a:cubicBezTo>
                    <a:pt x="482013" y="141003"/>
                    <a:pt x="487511" y="141370"/>
                    <a:pt x="484579" y="144302"/>
                  </a:cubicBezTo>
                  <a:cubicBezTo>
                    <a:pt x="469917" y="164829"/>
                    <a:pt x="464419" y="191219"/>
                    <a:pt x="444626" y="209180"/>
                  </a:cubicBezTo>
                  <a:cubicBezTo>
                    <a:pt x="437295" y="199283"/>
                    <a:pt x="440961" y="187187"/>
                    <a:pt x="440961" y="176191"/>
                  </a:cubicBezTo>
                  <a:cubicBezTo>
                    <a:pt x="440961" y="173259"/>
                    <a:pt x="443160" y="169960"/>
                    <a:pt x="446825" y="169594"/>
                  </a:cubicBezTo>
                  <a:cubicBezTo>
                    <a:pt x="451590" y="169227"/>
                    <a:pt x="451224" y="172892"/>
                    <a:pt x="451590" y="175825"/>
                  </a:cubicBezTo>
                  <a:cubicBezTo>
                    <a:pt x="451957" y="178757"/>
                    <a:pt x="452690" y="180956"/>
                    <a:pt x="455989" y="179490"/>
                  </a:cubicBezTo>
                  <a:cubicBezTo>
                    <a:pt x="457455" y="178757"/>
                    <a:pt x="460021" y="176924"/>
                    <a:pt x="460021" y="175825"/>
                  </a:cubicBezTo>
                  <a:cubicBezTo>
                    <a:pt x="459654" y="167394"/>
                    <a:pt x="454889" y="160063"/>
                    <a:pt x="448292" y="156398"/>
                  </a:cubicBezTo>
                  <a:cubicBezTo>
                    <a:pt x="442793" y="153466"/>
                    <a:pt x="434363" y="153466"/>
                    <a:pt x="436196" y="165195"/>
                  </a:cubicBezTo>
                  <a:cubicBezTo>
                    <a:pt x="437295" y="171426"/>
                    <a:pt x="431064" y="171793"/>
                    <a:pt x="427399" y="172526"/>
                  </a:cubicBezTo>
                  <a:cubicBezTo>
                    <a:pt x="420068" y="173625"/>
                    <a:pt x="415303" y="177657"/>
                    <a:pt x="410538" y="182789"/>
                  </a:cubicBezTo>
                  <a:cubicBezTo>
                    <a:pt x="405040" y="193418"/>
                    <a:pt x="394410" y="192685"/>
                    <a:pt x="389279" y="186454"/>
                  </a:cubicBezTo>
                  <a:cubicBezTo>
                    <a:pt x="379749" y="175092"/>
                    <a:pt x="396243" y="172526"/>
                    <a:pt x="399909" y="163729"/>
                  </a:cubicBezTo>
                  <a:cubicBezTo>
                    <a:pt x="391845" y="158964"/>
                    <a:pt x="381582" y="158231"/>
                    <a:pt x="372418" y="153832"/>
                  </a:cubicBezTo>
                  <a:cubicBezTo>
                    <a:pt x="383781" y="165195"/>
                    <a:pt x="379749" y="185721"/>
                    <a:pt x="397709" y="192319"/>
                  </a:cubicBezTo>
                  <a:cubicBezTo>
                    <a:pt x="401741" y="193052"/>
                    <a:pt x="402474" y="197450"/>
                    <a:pt x="399542" y="201116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90FDB2A-7641-465B-BAB1-33996DAD6FB5}"/>
                </a:ext>
              </a:extLst>
            </p:cNvPr>
            <p:cNvSpPr/>
            <p:nvPr/>
          </p:nvSpPr>
          <p:spPr>
            <a:xfrm>
              <a:off x="11508052" y="5650453"/>
              <a:ext cx="239822" cy="505429"/>
            </a:xfrm>
            <a:custGeom>
              <a:avLst/>
              <a:gdLst>
                <a:gd name="connsiteX0" fmla="*/ 22841 w 239822"/>
                <a:gd name="connsiteY0" fmla="*/ 62111 h 505429"/>
                <a:gd name="connsiteX1" fmla="*/ 15877 w 239822"/>
                <a:gd name="connsiteY1" fmla="*/ 13728 h 505429"/>
                <a:gd name="connsiteX2" fmla="*/ 18443 w 239822"/>
                <a:gd name="connsiteY2" fmla="*/ 532 h 505429"/>
                <a:gd name="connsiteX3" fmla="*/ 28339 w 239822"/>
                <a:gd name="connsiteY3" fmla="*/ 9329 h 505429"/>
                <a:gd name="connsiteX4" fmla="*/ 37869 w 239822"/>
                <a:gd name="connsiteY4" fmla="*/ 17026 h 505429"/>
                <a:gd name="connsiteX5" fmla="*/ 46300 w 239822"/>
                <a:gd name="connsiteY5" fmla="*/ 31321 h 505429"/>
                <a:gd name="connsiteX6" fmla="*/ 62794 w 239822"/>
                <a:gd name="connsiteY6" fmla="*/ 33521 h 505429"/>
                <a:gd name="connsiteX7" fmla="*/ 81121 w 239822"/>
                <a:gd name="connsiteY7" fmla="*/ 32788 h 505429"/>
                <a:gd name="connsiteX8" fmla="*/ 107878 w 239822"/>
                <a:gd name="connsiteY8" fmla="*/ 50748 h 505429"/>
                <a:gd name="connsiteX9" fmla="*/ 98348 w 239822"/>
                <a:gd name="connsiteY9" fmla="*/ 62844 h 505429"/>
                <a:gd name="connsiteX10" fmla="*/ 94316 w 239822"/>
                <a:gd name="connsiteY10" fmla="*/ 88135 h 505429"/>
                <a:gd name="connsiteX11" fmla="*/ 99814 w 239822"/>
                <a:gd name="connsiteY11" fmla="*/ 114892 h 505429"/>
                <a:gd name="connsiteX12" fmla="*/ 121440 w 239822"/>
                <a:gd name="connsiteY12" fmla="*/ 131386 h 505429"/>
                <a:gd name="connsiteX13" fmla="*/ 124372 w 239822"/>
                <a:gd name="connsiteY13" fmla="*/ 121857 h 505429"/>
                <a:gd name="connsiteX14" fmla="*/ 133902 w 239822"/>
                <a:gd name="connsiteY14" fmla="*/ 83003 h 505429"/>
                <a:gd name="connsiteX15" fmla="*/ 165058 w 239822"/>
                <a:gd name="connsiteY15" fmla="*/ 78605 h 505429"/>
                <a:gd name="connsiteX16" fmla="*/ 160660 w 239822"/>
                <a:gd name="connsiteY16" fmla="*/ 88135 h 505429"/>
                <a:gd name="connsiteX17" fmla="*/ 161026 w 239822"/>
                <a:gd name="connsiteY17" fmla="*/ 111593 h 505429"/>
                <a:gd name="connsiteX18" fmla="*/ 166891 w 239822"/>
                <a:gd name="connsiteY18" fmla="*/ 109394 h 505429"/>
                <a:gd name="connsiteX19" fmla="*/ 173855 w 239822"/>
                <a:gd name="connsiteY19" fmla="*/ 106828 h 505429"/>
                <a:gd name="connsiteX20" fmla="*/ 201346 w 239822"/>
                <a:gd name="connsiteY20" fmla="*/ 110127 h 505429"/>
                <a:gd name="connsiteX21" fmla="*/ 214541 w 239822"/>
                <a:gd name="connsiteY21" fmla="*/ 103530 h 505429"/>
                <a:gd name="connsiteX22" fmla="*/ 228836 w 239822"/>
                <a:gd name="connsiteY22" fmla="*/ 111960 h 505429"/>
                <a:gd name="connsiteX23" fmla="*/ 234701 w 239822"/>
                <a:gd name="connsiteY23" fmla="*/ 135052 h 505429"/>
                <a:gd name="connsiteX24" fmla="*/ 226637 w 239822"/>
                <a:gd name="connsiteY24" fmla="*/ 153745 h 505429"/>
                <a:gd name="connsiteX25" fmla="*/ 194015 w 239822"/>
                <a:gd name="connsiteY25" fmla="*/ 168407 h 505429"/>
                <a:gd name="connsiteX26" fmla="*/ 185951 w 239822"/>
                <a:gd name="connsiteY26" fmla="*/ 168407 h 505429"/>
                <a:gd name="connsiteX27" fmla="*/ 128038 w 239822"/>
                <a:gd name="connsiteY27" fmla="*/ 171339 h 505429"/>
                <a:gd name="connsiteX28" fmla="*/ 135735 w 239822"/>
                <a:gd name="connsiteY28" fmla="*/ 196997 h 505429"/>
                <a:gd name="connsiteX29" fmla="*/ 140500 w 239822"/>
                <a:gd name="connsiteY29" fmla="*/ 231085 h 505429"/>
                <a:gd name="connsiteX30" fmla="*/ 118508 w 239822"/>
                <a:gd name="connsiteY30" fmla="*/ 238049 h 505429"/>
                <a:gd name="connsiteX31" fmla="*/ 118508 w 239822"/>
                <a:gd name="connsiteY31" fmla="*/ 247946 h 505429"/>
                <a:gd name="connsiteX32" fmla="*/ 129504 w 239822"/>
                <a:gd name="connsiteY32" fmla="*/ 307325 h 505429"/>
                <a:gd name="connsiteX33" fmla="*/ 140867 w 239822"/>
                <a:gd name="connsiteY33" fmla="*/ 312457 h 505429"/>
                <a:gd name="connsiteX34" fmla="*/ 161759 w 239822"/>
                <a:gd name="connsiteY34" fmla="*/ 313190 h 505429"/>
                <a:gd name="connsiteX35" fmla="*/ 150397 w 239822"/>
                <a:gd name="connsiteY35" fmla="*/ 334082 h 505429"/>
                <a:gd name="connsiteX36" fmla="*/ 175688 w 239822"/>
                <a:gd name="connsiteY36" fmla="*/ 348011 h 505429"/>
                <a:gd name="connsiteX37" fmla="*/ 181186 w 239822"/>
                <a:gd name="connsiteY37" fmla="*/ 367437 h 505429"/>
                <a:gd name="connsiteX38" fmla="*/ 180086 w 239822"/>
                <a:gd name="connsiteY38" fmla="*/ 384665 h 505429"/>
                <a:gd name="connsiteX39" fmla="*/ 173855 w 239822"/>
                <a:gd name="connsiteY39" fmla="*/ 398593 h 505429"/>
                <a:gd name="connsiteX40" fmla="*/ 198047 w 239822"/>
                <a:gd name="connsiteY40" fmla="*/ 410322 h 505429"/>
                <a:gd name="connsiteX41" fmla="*/ 193282 w 239822"/>
                <a:gd name="connsiteY41" fmla="*/ 432681 h 505429"/>
                <a:gd name="connsiteX42" fmla="*/ 177154 w 239822"/>
                <a:gd name="connsiteY42" fmla="*/ 452841 h 505429"/>
                <a:gd name="connsiteX43" fmla="*/ 169090 w 239822"/>
                <a:gd name="connsiteY43" fmla="*/ 449909 h 505429"/>
                <a:gd name="connsiteX44" fmla="*/ 137568 w 239822"/>
                <a:gd name="connsiteY44" fmla="*/ 433414 h 505429"/>
                <a:gd name="connsiteX45" fmla="*/ 125839 w 239822"/>
                <a:gd name="connsiteY45" fmla="*/ 426084 h 505429"/>
                <a:gd name="connsiteX46" fmla="*/ 132070 w 239822"/>
                <a:gd name="connsiteY46" fmla="*/ 413621 h 505429"/>
                <a:gd name="connsiteX47" fmla="*/ 148564 w 239822"/>
                <a:gd name="connsiteY47" fmla="*/ 392362 h 505429"/>
                <a:gd name="connsiteX48" fmla="*/ 108611 w 239822"/>
                <a:gd name="connsiteY48" fmla="*/ 395661 h 505429"/>
                <a:gd name="connsiteX49" fmla="*/ 116675 w 239822"/>
                <a:gd name="connsiteY49" fmla="*/ 406290 h 505429"/>
                <a:gd name="connsiteX50" fmla="*/ 120340 w 239822"/>
                <a:gd name="connsiteY50" fmla="*/ 420586 h 505429"/>
                <a:gd name="connsiteX51" fmla="*/ 120340 w 239822"/>
                <a:gd name="connsiteY51" fmla="*/ 462004 h 505429"/>
                <a:gd name="connsiteX52" fmla="*/ 124006 w 239822"/>
                <a:gd name="connsiteY52" fmla="*/ 478132 h 505429"/>
                <a:gd name="connsiteX53" fmla="*/ 117042 w 239822"/>
                <a:gd name="connsiteY53" fmla="*/ 495359 h 505429"/>
                <a:gd name="connsiteX54" fmla="*/ 98715 w 239822"/>
                <a:gd name="connsiteY54" fmla="*/ 503790 h 505429"/>
                <a:gd name="connsiteX55" fmla="*/ 84786 w 239822"/>
                <a:gd name="connsiteY55" fmla="*/ 478865 h 505429"/>
                <a:gd name="connsiteX56" fmla="*/ 93217 w 239822"/>
                <a:gd name="connsiteY56" fmla="*/ 452841 h 505429"/>
                <a:gd name="connsiteX57" fmla="*/ 49598 w 239822"/>
                <a:gd name="connsiteY57" fmla="*/ 436713 h 505429"/>
                <a:gd name="connsiteX58" fmla="*/ 37503 w 239822"/>
                <a:gd name="connsiteY58" fmla="*/ 425717 h 505429"/>
                <a:gd name="connsiteX59" fmla="*/ 33471 w 239822"/>
                <a:gd name="connsiteY59" fmla="*/ 397127 h 505429"/>
                <a:gd name="connsiteX60" fmla="*/ 39335 w 239822"/>
                <a:gd name="connsiteY60" fmla="*/ 385031 h 505429"/>
                <a:gd name="connsiteX61" fmla="*/ 52531 w 239822"/>
                <a:gd name="connsiteY61" fmla="*/ 390163 h 505429"/>
                <a:gd name="connsiteX62" fmla="*/ 67559 w 239822"/>
                <a:gd name="connsiteY62" fmla="*/ 404458 h 505429"/>
                <a:gd name="connsiteX63" fmla="*/ 84053 w 239822"/>
                <a:gd name="connsiteY63" fmla="*/ 416187 h 505429"/>
                <a:gd name="connsiteX64" fmla="*/ 108978 w 239822"/>
                <a:gd name="connsiteY64" fmla="*/ 364505 h 505429"/>
                <a:gd name="connsiteX65" fmla="*/ 100914 w 239822"/>
                <a:gd name="connsiteY65" fmla="*/ 350210 h 505429"/>
                <a:gd name="connsiteX66" fmla="*/ 88818 w 239822"/>
                <a:gd name="connsiteY66" fmla="*/ 328218 h 505429"/>
                <a:gd name="connsiteX67" fmla="*/ 80388 w 239822"/>
                <a:gd name="connsiteY67" fmla="*/ 286432 h 505429"/>
                <a:gd name="connsiteX68" fmla="*/ 73057 w 239822"/>
                <a:gd name="connsiteY68" fmla="*/ 275803 h 505429"/>
                <a:gd name="connsiteX69" fmla="*/ 43367 w 239822"/>
                <a:gd name="connsiteY69" fmla="*/ 273604 h 505429"/>
                <a:gd name="connsiteX70" fmla="*/ 44467 w 239822"/>
                <a:gd name="connsiteY70" fmla="*/ 280934 h 505429"/>
                <a:gd name="connsiteX71" fmla="*/ 55463 w 239822"/>
                <a:gd name="connsiteY71" fmla="*/ 316122 h 505429"/>
                <a:gd name="connsiteX72" fmla="*/ 54364 w 239822"/>
                <a:gd name="connsiteY72" fmla="*/ 317588 h 505429"/>
                <a:gd name="connsiteX73" fmla="*/ 43734 w 239822"/>
                <a:gd name="connsiteY73" fmla="*/ 340314 h 505429"/>
                <a:gd name="connsiteX74" fmla="*/ 35304 w 239822"/>
                <a:gd name="connsiteY74" fmla="*/ 305859 h 505429"/>
                <a:gd name="connsiteX75" fmla="*/ 30172 w 239822"/>
                <a:gd name="connsiteY75" fmla="*/ 282034 h 505429"/>
                <a:gd name="connsiteX76" fmla="*/ 29806 w 239822"/>
                <a:gd name="connsiteY76" fmla="*/ 265906 h 505429"/>
                <a:gd name="connsiteX77" fmla="*/ 37136 w 239822"/>
                <a:gd name="connsiteY77" fmla="*/ 235117 h 505429"/>
                <a:gd name="connsiteX78" fmla="*/ 1215 w 239822"/>
                <a:gd name="connsiteY78" fmla="*/ 205061 h 505429"/>
                <a:gd name="connsiteX79" fmla="*/ 1215 w 239822"/>
                <a:gd name="connsiteY79" fmla="*/ 184901 h 505429"/>
                <a:gd name="connsiteX80" fmla="*/ 12212 w 239822"/>
                <a:gd name="connsiteY80" fmla="*/ 176471 h 505429"/>
                <a:gd name="connsiteX81" fmla="*/ 36770 w 239822"/>
                <a:gd name="connsiteY81" fmla="*/ 145315 h 505429"/>
                <a:gd name="connsiteX82" fmla="*/ 38969 w 239822"/>
                <a:gd name="connsiteY82" fmla="*/ 96199 h 505429"/>
                <a:gd name="connsiteX83" fmla="*/ 22841 w 239822"/>
                <a:gd name="connsiteY83" fmla="*/ 62111 h 50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39822" h="505429">
                  <a:moveTo>
                    <a:pt x="22841" y="62111"/>
                  </a:moveTo>
                  <a:cubicBezTo>
                    <a:pt x="23574" y="45616"/>
                    <a:pt x="24674" y="29122"/>
                    <a:pt x="15877" y="13728"/>
                  </a:cubicBezTo>
                  <a:cubicBezTo>
                    <a:pt x="14044" y="10429"/>
                    <a:pt x="12945" y="2731"/>
                    <a:pt x="18443" y="532"/>
                  </a:cubicBezTo>
                  <a:cubicBezTo>
                    <a:pt x="25040" y="-2034"/>
                    <a:pt x="25774" y="5297"/>
                    <a:pt x="28339" y="9329"/>
                  </a:cubicBezTo>
                  <a:cubicBezTo>
                    <a:pt x="30539" y="12994"/>
                    <a:pt x="32738" y="17026"/>
                    <a:pt x="37869" y="17026"/>
                  </a:cubicBezTo>
                  <a:cubicBezTo>
                    <a:pt x="40802" y="21791"/>
                    <a:pt x="43367" y="26923"/>
                    <a:pt x="46300" y="31321"/>
                  </a:cubicBezTo>
                  <a:cubicBezTo>
                    <a:pt x="50698" y="38286"/>
                    <a:pt x="53997" y="49648"/>
                    <a:pt x="62794" y="33521"/>
                  </a:cubicBezTo>
                  <a:cubicBezTo>
                    <a:pt x="66826" y="26557"/>
                    <a:pt x="74523" y="29489"/>
                    <a:pt x="81121" y="32788"/>
                  </a:cubicBezTo>
                  <a:cubicBezTo>
                    <a:pt x="91017" y="37553"/>
                    <a:pt x="103846" y="37919"/>
                    <a:pt x="107878" y="50748"/>
                  </a:cubicBezTo>
                  <a:cubicBezTo>
                    <a:pt x="110077" y="58079"/>
                    <a:pt x="102014" y="59178"/>
                    <a:pt x="98348" y="62844"/>
                  </a:cubicBezTo>
                  <a:cubicBezTo>
                    <a:pt x="89918" y="70175"/>
                    <a:pt x="82221" y="76772"/>
                    <a:pt x="94316" y="88135"/>
                  </a:cubicBezTo>
                  <a:cubicBezTo>
                    <a:pt x="101280" y="94733"/>
                    <a:pt x="99814" y="106462"/>
                    <a:pt x="99814" y="114892"/>
                  </a:cubicBezTo>
                  <a:cubicBezTo>
                    <a:pt x="99081" y="132486"/>
                    <a:pt x="113743" y="128088"/>
                    <a:pt x="121440" y="131386"/>
                  </a:cubicBezTo>
                  <a:cubicBezTo>
                    <a:pt x="126572" y="133586"/>
                    <a:pt x="126572" y="125155"/>
                    <a:pt x="124372" y="121857"/>
                  </a:cubicBezTo>
                  <a:cubicBezTo>
                    <a:pt x="112277" y="105362"/>
                    <a:pt x="129504" y="95099"/>
                    <a:pt x="133902" y="83003"/>
                  </a:cubicBezTo>
                  <a:cubicBezTo>
                    <a:pt x="135735" y="78238"/>
                    <a:pt x="155162" y="76039"/>
                    <a:pt x="165058" y="78605"/>
                  </a:cubicBezTo>
                  <a:cubicBezTo>
                    <a:pt x="172389" y="80438"/>
                    <a:pt x="165791" y="85203"/>
                    <a:pt x="160660" y="88135"/>
                  </a:cubicBezTo>
                  <a:cubicBezTo>
                    <a:pt x="148564" y="95099"/>
                    <a:pt x="148931" y="104996"/>
                    <a:pt x="161026" y="111593"/>
                  </a:cubicBezTo>
                  <a:cubicBezTo>
                    <a:pt x="163959" y="113060"/>
                    <a:pt x="166524" y="114892"/>
                    <a:pt x="166891" y="109394"/>
                  </a:cubicBezTo>
                  <a:cubicBezTo>
                    <a:pt x="167258" y="103163"/>
                    <a:pt x="172389" y="103163"/>
                    <a:pt x="173855" y="106828"/>
                  </a:cubicBezTo>
                  <a:cubicBezTo>
                    <a:pt x="181186" y="125888"/>
                    <a:pt x="191082" y="115992"/>
                    <a:pt x="201346" y="110127"/>
                  </a:cubicBezTo>
                  <a:cubicBezTo>
                    <a:pt x="205744" y="107562"/>
                    <a:pt x="210142" y="105729"/>
                    <a:pt x="214541" y="103530"/>
                  </a:cubicBezTo>
                  <a:cubicBezTo>
                    <a:pt x="220405" y="104263"/>
                    <a:pt x="223704" y="109761"/>
                    <a:pt x="228836" y="111960"/>
                  </a:cubicBezTo>
                  <a:cubicBezTo>
                    <a:pt x="241665" y="116725"/>
                    <a:pt x="242764" y="124789"/>
                    <a:pt x="234701" y="135052"/>
                  </a:cubicBezTo>
                  <a:cubicBezTo>
                    <a:pt x="230302" y="140550"/>
                    <a:pt x="229202" y="147514"/>
                    <a:pt x="226637" y="153745"/>
                  </a:cubicBezTo>
                  <a:cubicBezTo>
                    <a:pt x="220772" y="169507"/>
                    <a:pt x="210876" y="177204"/>
                    <a:pt x="194015" y="168407"/>
                  </a:cubicBezTo>
                  <a:cubicBezTo>
                    <a:pt x="191449" y="167307"/>
                    <a:pt x="189616" y="166208"/>
                    <a:pt x="185951" y="168407"/>
                  </a:cubicBezTo>
                  <a:cubicBezTo>
                    <a:pt x="158094" y="185634"/>
                    <a:pt x="156261" y="185268"/>
                    <a:pt x="128038" y="171339"/>
                  </a:cubicBezTo>
                  <a:cubicBezTo>
                    <a:pt x="121440" y="182702"/>
                    <a:pt x="122906" y="189666"/>
                    <a:pt x="135735" y="196997"/>
                  </a:cubicBezTo>
                  <a:cubicBezTo>
                    <a:pt x="148564" y="204328"/>
                    <a:pt x="144166" y="218989"/>
                    <a:pt x="140500" y="231085"/>
                  </a:cubicBezTo>
                  <a:cubicBezTo>
                    <a:pt x="136468" y="243547"/>
                    <a:pt x="127305" y="241715"/>
                    <a:pt x="118508" y="238049"/>
                  </a:cubicBezTo>
                  <a:cubicBezTo>
                    <a:pt x="116675" y="242081"/>
                    <a:pt x="119974" y="245747"/>
                    <a:pt x="118508" y="247946"/>
                  </a:cubicBezTo>
                  <a:cubicBezTo>
                    <a:pt x="106045" y="271038"/>
                    <a:pt x="124372" y="287898"/>
                    <a:pt x="129504" y="307325"/>
                  </a:cubicBezTo>
                  <a:cubicBezTo>
                    <a:pt x="130970" y="313190"/>
                    <a:pt x="135002" y="315756"/>
                    <a:pt x="140867" y="312457"/>
                  </a:cubicBezTo>
                  <a:cubicBezTo>
                    <a:pt x="147831" y="308791"/>
                    <a:pt x="155528" y="303293"/>
                    <a:pt x="161759" y="313190"/>
                  </a:cubicBezTo>
                  <a:cubicBezTo>
                    <a:pt x="165058" y="318688"/>
                    <a:pt x="161393" y="325285"/>
                    <a:pt x="150397" y="334082"/>
                  </a:cubicBezTo>
                  <a:cubicBezTo>
                    <a:pt x="159194" y="338114"/>
                    <a:pt x="166891" y="344345"/>
                    <a:pt x="175688" y="348011"/>
                  </a:cubicBezTo>
                  <a:cubicBezTo>
                    <a:pt x="185951" y="352409"/>
                    <a:pt x="185584" y="359374"/>
                    <a:pt x="181186" y="367437"/>
                  </a:cubicBezTo>
                  <a:cubicBezTo>
                    <a:pt x="178620" y="372935"/>
                    <a:pt x="175688" y="377700"/>
                    <a:pt x="180086" y="384665"/>
                  </a:cubicBezTo>
                  <a:cubicBezTo>
                    <a:pt x="185951" y="394195"/>
                    <a:pt x="180453" y="398227"/>
                    <a:pt x="173855" y="398593"/>
                  </a:cubicBezTo>
                  <a:cubicBezTo>
                    <a:pt x="184485" y="393095"/>
                    <a:pt x="191816" y="399693"/>
                    <a:pt x="198047" y="410322"/>
                  </a:cubicBezTo>
                  <a:cubicBezTo>
                    <a:pt x="203178" y="419486"/>
                    <a:pt x="201712" y="426450"/>
                    <a:pt x="193282" y="432681"/>
                  </a:cubicBezTo>
                  <a:cubicBezTo>
                    <a:pt x="186318" y="438179"/>
                    <a:pt x="184485" y="447709"/>
                    <a:pt x="177154" y="452841"/>
                  </a:cubicBezTo>
                  <a:cubicBezTo>
                    <a:pt x="173855" y="453574"/>
                    <a:pt x="170190" y="452474"/>
                    <a:pt x="169090" y="449909"/>
                  </a:cubicBezTo>
                  <a:cubicBezTo>
                    <a:pt x="162859" y="435980"/>
                    <a:pt x="152596" y="430849"/>
                    <a:pt x="137568" y="433414"/>
                  </a:cubicBezTo>
                  <a:cubicBezTo>
                    <a:pt x="132803" y="434147"/>
                    <a:pt x="127305" y="432315"/>
                    <a:pt x="125839" y="426084"/>
                  </a:cubicBezTo>
                  <a:cubicBezTo>
                    <a:pt x="124372" y="420219"/>
                    <a:pt x="126938" y="416187"/>
                    <a:pt x="132070" y="413621"/>
                  </a:cubicBezTo>
                  <a:cubicBezTo>
                    <a:pt x="139767" y="409956"/>
                    <a:pt x="145632" y="404824"/>
                    <a:pt x="148564" y="392362"/>
                  </a:cubicBezTo>
                  <a:cubicBezTo>
                    <a:pt x="135002" y="405924"/>
                    <a:pt x="121807" y="405924"/>
                    <a:pt x="108611" y="395661"/>
                  </a:cubicBezTo>
                  <a:cubicBezTo>
                    <a:pt x="107512" y="404458"/>
                    <a:pt x="113376" y="404091"/>
                    <a:pt x="116675" y="406290"/>
                  </a:cubicBezTo>
                  <a:cubicBezTo>
                    <a:pt x="122173" y="409956"/>
                    <a:pt x="124739" y="415454"/>
                    <a:pt x="120340" y="420586"/>
                  </a:cubicBezTo>
                  <a:cubicBezTo>
                    <a:pt x="107512" y="434881"/>
                    <a:pt x="113376" y="448076"/>
                    <a:pt x="120340" y="462004"/>
                  </a:cubicBezTo>
                  <a:cubicBezTo>
                    <a:pt x="122906" y="467136"/>
                    <a:pt x="124739" y="472268"/>
                    <a:pt x="124006" y="478132"/>
                  </a:cubicBezTo>
                  <a:cubicBezTo>
                    <a:pt x="122906" y="484363"/>
                    <a:pt x="121440" y="490594"/>
                    <a:pt x="117042" y="495359"/>
                  </a:cubicBezTo>
                  <a:cubicBezTo>
                    <a:pt x="112277" y="500857"/>
                    <a:pt x="104946" y="508921"/>
                    <a:pt x="98715" y="503790"/>
                  </a:cubicBezTo>
                  <a:cubicBezTo>
                    <a:pt x="92117" y="498292"/>
                    <a:pt x="79288" y="493527"/>
                    <a:pt x="84786" y="478865"/>
                  </a:cubicBezTo>
                  <a:cubicBezTo>
                    <a:pt x="87719" y="470435"/>
                    <a:pt x="95782" y="463471"/>
                    <a:pt x="93217" y="452841"/>
                  </a:cubicBezTo>
                  <a:cubicBezTo>
                    <a:pt x="66459" y="464204"/>
                    <a:pt x="66093" y="464204"/>
                    <a:pt x="49598" y="436713"/>
                  </a:cubicBezTo>
                  <a:cubicBezTo>
                    <a:pt x="46666" y="431582"/>
                    <a:pt x="39335" y="431582"/>
                    <a:pt x="37503" y="425717"/>
                  </a:cubicBezTo>
                  <a:cubicBezTo>
                    <a:pt x="38236" y="415821"/>
                    <a:pt x="29439" y="407757"/>
                    <a:pt x="33471" y="397127"/>
                  </a:cubicBezTo>
                  <a:cubicBezTo>
                    <a:pt x="35304" y="392729"/>
                    <a:pt x="32371" y="386497"/>
                    <a:pt x="39335" y="385031"/>
                  </a:cubicBezTo>
                  <a:cubicBezTo>
                    <a:pt x="44834" y="383565"/>
                    <a:pt x="48866" y="386497"/>
                    <a:pt x="52531" y="390163"/>
                  </a:cubicBezTo>
                  <a:cubicBezTo>
                    <a:pt x="57296" y="394928"/>
                    <a:pt x="62061" y="400059"/>
                    <a:pt x="67559" y="404458"/>
                  </a:cubicBezTo>
                  <a:cubicBezTo>
                    <a:pt x="72324" y="408490"/>
                    <a:pt x="77822" y="411422"/>
                    <a:pt x="84053" y="416187"/>
                  </a:cubicBezTo>
                  <a:cubicBezTo>
                    <a:pt x="94316" y="400059"/>
                    <a:pt x="96516" y="379900"/>
                    <a:pt x="108978" y="364505"/>
                  </a:cubicBezTo>
                  <a:cubicBezTo>
                    <a:pt x="114842" y="357174"/>
                    <a:pt x="112643" y="350943"/>
                    <a:pt x="100914" y="350210"/>
                  </a:cubicBezTo>
                  <a:cubicBezTo>
                    <a:pt x="86252" y="349477"/>
                    <a:pt x="80021" y="346545"/>
                    <a:pt x="88818" y="328218"/>
                  </a:cubicBezTo>
                  <a:cubicBezTo>
                    <a:pt x="93950" y="317588"/>
                    <a:pt x="96882" y="297795"/>
                    <a:pt x="80388" y="286432"/>
                  </a:cubicBezTo>
                  <a:cubicBezTo>
                    <a:pt x="77089" y="284233"/>
                    <a:pt x="75256" y="279468"/>
                    <a:pt x="73057" y="275803"/>
                  </a:cubicBezTo>
                  <a:cubicBezTo>
                    <a:pt x="65726" y="263707"/>
                    <a:pt x="51431" y="262607"/>
                    <a:pt x="43367" y="273604"/>
                  </a:cubicBezTo>
                  <a:cubicBezTo>
                    <a:pt x="41535" y="276169"/>
                    <a:pt x="40069" y="279102"/>
                    <a:pt x="44467" y="280934"/>
                  </a:cubicBezTo>
                  <a:cubicBezTo>
                    <a:pt x="63894" y="287898"/>
                    <a:pt x="62061" y="301094"/>
                    <a:pt x="55463" y="316122"/>
                  </a:cubicBezTo>
                  <a:cubicBezTo>
                    <a:pt x="55097" y="316855"/>
                    <a:pt x="54730" y="317222"/>
                    <a:pt x="54364" y="317588"/>
                  </a:cubicBezTo>
                  <a:cubicBezTo>
                    <a:pt x="48499" y="324186"/>
                    <a:pt x="58395" y="338114"/>
                    <a:pt x="43734" y="340314"/>
                  </a:cubicBezTo>
                  <a:cubicBezTo>
                    <a:pt x="41901" y="328584"/>
                    <a:pt x="32005" y="318321"/>
                    <a:pt x="35304" y="305859"/>
                  </a:cubicBezTo>
                  <a:cubicBezTo>
                    <a:pt x="37869" y="296695"/>
                    <a:pt x="37869" y="288632"/>
                    <a:pt x="30172" y="282034"/>
                  </a:cubicBezTo>
                  <a:cubicBezTo>
                    <a:pt x="24307" y="276902"/>
                    <a:pt x="24307" y="268105"/>
                    <a:pt x="29806" y="265906"/>
                  </a:cubicBezTo>
                  <a:cubicBezTo>
                    <a:pt x="47766" y="258209"/>
                    <a:pt x="39702" y="246480"/>
                    <a:pt x="37136" y="235117"/>
                  </a:cubicBezTo>
                  <a:cubicBezTo>
                    <a:pt x="33471" y="219722"/>
                    <a:pt x="15144" y="204328"/>
                    <a:pt x="1215" y="205061"/>
                  </a:cubicBezTo>
                  <a:cubicBezTo>
                    <a:pt x="-2450" y="198830"/>
                    <a:pt x="7813" y="193332"/>
                    <a:pt x="1215" y="184901"/>
                  </a:cubicBezTo>
                  <a:cubicBezTo>
                    <a:pt x="-2816" y="179770"/>
                    <a:pt x="3781" y="175005"/>
                    <a:pt x="12212" y="176471"/>
                  </a:cubicBezTo>
                  <a:cubicBezTo>
                    <a:pt x="26140" y="178670"/>
                    <a:pt x="40435" y="158510"/>
                    <a:pt x="36770" y="145315"/>
                  </a:cubicBezTo>
                  <a:cubicBezTo>
                    <a:pt x="32371" y="128821"/>
                    <a:pt x="31638" y="110127"/>
                    <a:pt x="38969" y="96199"/>
                  </a:cubicBezTo>
                  <a:cubicBezTo>
                    <a:pt x="51798" y="73840"/>
                    <a:pt x="33104" y="71274"/>
                    <a:pt x="22841" y="621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C8757E10-DD11-4ABA-9968-9039AB1B793B}"/>
                </a:ext>
              </a:extLst>
            </p:cNvPr>
            <p:cNvSpPr/>
            <p:nvPr/>
          </p:nvSpPr>
          <p:spPr>
            <a:xfrm>
              <a:off x="11284342" y="6385151"/>
              <a:ext cx="263532" cy="283495"/>
            </a:xfrm>
            <a:custGeom>
              <a:avLst/>
              <a:gdLst>
                <a:gd name="connsiteX0" fmla="*/ 118629 w 263532"/>
                <a:gd name="connsiteY0" fmla="*/ 34099 h 283495"/>
                <a:gd name="connsiteX1" fmla="*/ 149052 w 263532"/>
                <a:gd name="connsiteY1" fmla="*/ 11374 h 283495"/>
                <a:gd name="connsiteX2" fmla="*/ 155283 w 263532"/>
                <a:gd name="connsiteY2" fmla="*/ 11 h 283495"/>
                <a:gd name="connsiteX3" fmla="*/ 162980 w 263532"/>
                <a:gd name="connsiteY3" fmla="*/ 11007 h 283495"/>
                <a:gd name="connsiteX4" fmla="*/ 165180 w 263532"/>
                <a:gd name="connsiteY4" fmla="*/ 23470 h 283495"/>
                <a:gd name="connsiteX5" fmla="*/ 164447 w 263532"/>
                <a:gd name="connsiteY5" fmla="*/ 48761 h 283495"/>
                <a:gd name="connsiteX6" fmla="*/ 169212 w 263532"/>
                <a:gd name="connsiteY6" fmla="*/ 64522 h 283495"/>
                <a:gd name="connsiteX7" fmla="*/ 180941 w 263532"/>
                <a:gd name="connsiteY7" fmla="*/ 46195 h 283495"/>
                <a:gd name="connsiteX8" fmla="*/ 194503 w 263532"/>
                <a:gd name="connsiteY8" fmla="*/ 68187 h 283495"/>
                <a:gd name="connsiteX9" fmla="*/ 193037 w 263532"/>
                <a:gd name="connsiteY9" fmla="*/ 91279 h 283495"/>
                <a:gd name="connsiteX10" fmla="*/ 195969 w 263532"/>
                <a:gd name="connsiteY10" fmla="*/ 93478 h 283495"/>
                <a:gd name="connsiteX11" fmla="*/ 214662 w 263532"/>
                <a:gd name="connsiteY11" fmla="*/ 107407 h 283495"/>
                <a:gd name="connsiteX12" fmla="*/ 204033 w 263532"/>
                <a:gd name="connsiteY12" fmla="*/ 134897 h 283495"/>
                <a:gd name="connsiteX13" fmla="*/ 212463 w 263532"/>
                <a:gd name="connsiteY13" fmla="*/ 157989 h 283495"/>
                <a:gd name="connsiteX14" fmla="*/ 220161 w 263532"/>
                <a:gd name="connsiteY14" fmla="*/ 171918 h 283495"/>
                <a:gd name="connsiteX15" fmla="*/ 246918 w 263532"/>
                <a:gd name="connsiteY15" fmla="*/ 186946 h 283495"/>
                <a:gd name="connsiteX16" fmla="*/ 259380 w 263532"/>
                <a:gd name="connsiteY16" fmla="*/ 197942 h 283495"/>
                <a:gd name="connsiteX17" fmla="*/ 261213 w 263532"/>
                <a:gd name="connsiteY17" fmla="*/ 208938 h 283495"/>
                <a:gd name="connsiteX18" fmla="*/ 213929 w 263532"/>
                <a:gd name="connsiteY18" fmla="*/ 226532 h 283495"/>
                <a:gd name="connsiteX19" fmla="*/ 224192 w 263532"/>
                <a:gd name="connsiteY19" fmla="*/ 260254 h 283495"/>
                <a:gd name="connsiteX20" fmla="*/ 221260 w 263532"/>
                <a:gd name="connsiteY20" fmla="*/ 265018 h 283495"/>
                <a:gd name="connsiteX21" fmla="*/ 216495 w 263532"/>
                <a:gd name="connsiteY21" fmla="*/ 278580 h 283495"/>
                <a:gd name="connsiteX22" fmla="*/ 202200 w 263532"/>
                <a:gd name="connsiteY22" fmla="*/ 266851 h 283495"/>
                <a:gd name="connsiteX23" fmla="*/ 200001 w 263532"/>
                <a:gd name="connsiteY23" fmla="*/ 265018 h 283495"/>
                <a:gd name="connsiteX24" fmla="*/ 197802 w 263532"/>
                <a:gd name="connsiteY24" fmla="*/ 268317 h 283495"/>
                <a:gd name="connsiteX25" fmla="*/ 199634 w 263532"/>
                <a:gd name="connsiteY25" fmla="*/ 279680 h 283495"/>
                <a:gd name="connsiteX26" fmla="*/ 182407 w 263532"/>
                <a:gd name="connsiteY26" fmla="*/ 280413 h 283495"/>
                <a:gd name="connsiteX27" fmla="*/ 165180 w 263532"/>
                <a:gd name="connsiteY27" fmla="*/ 263919 h 283495"/>
                <a:gd name="connsiteX28" fmla="*/ 143554 w 263532"/>
                <a:gd name="connsiteY28" fmla="*/ 254389 h 283495"/>
                <a:gd name="connsiteX29" fmla="*/ 119362 w 263532"/>
                <a:gd name="connsiteY29" fmla="*/ 269784 h 283495"/>
                <a:gd name="connsiteX30" fmla="*/ 103235 w 263532"/>
                <a:gd name="connsiteY30" fmla="*/ 278580 h 283495"/>
                <a:gd name="connsiteX31" fmla="*/ 110932 w 263532"/>
                <a:gd name="connsiteY31" fmla="*/ 240094 h 283495"/>
                <a:gd name="connsiteX32" fmla="*/ 78310 w 263532"/>
                <a:gd name="connsiteY32" fmla="*/ 236428 h 283495"/>
                <a:gd name="connsiteX33" fmla="*/ 91139 w 263532"/>
                <a:gd name="connsiteY33" fmla="*/ 247425 h 283495"/>
                <a:gd name="connsiteX34" fmla="*/ 96637 w 263532"/>
                <a:gd name="connsiteY34" fmla="*/ 265018 h 283495"/>
                <a:gd name="connsiteX35" fmla="*/ 79776 w 263532"/>
                <a:gd name="connsiteY35" fmla="*/ 265018 h 283495"/>
                <a:gd name="connsiteX36" fmla="*/ 56318 w 263532"/>
                <a:gd name="connsiteY36" fmla="*/ 265385 h 283495"/>
                <a:gd name="connsiteX37" fmla="*/ 43855 w 263532"/>
                <a:gd name="connsiteY37" fmla="*/ 268317 h 283495"/>
                <a:gd name="connsiteX38" fmla="*/ 28827 w 263532"/>
                <a:gd name="connsiteY38" fmla="*/ 251090 h 283495"/>
                <a:gd name="connsiteX39" fmla="*/ 237 w 263532"/>
                <a:gd name="connsiteY39" fmla="*/ 225799 h 283495"/>
                <a:gd name="connsiteX40" fmla="*/ 1703 w 263532"/>
                <a:gd name="connsiteY40" fmla="*/ 215536 h 283495"/>
                <a:gd name="connsiteX41" fmla="*/ 38724 w 263532"/>
                <a:gd name="connsiteY41" fmla="*/ 205639 h 283495"/>
                <a:gd name="connsiteX42" fmla="*/ 35058 w 263532"/>
                <a:gd name="connsiteY42" fmla="*/ 185846 h 283495"/>
                <a:gd name="connsiteX43" fmla="*/ 31393 w 263532"/>
                <a:gd name="connsiteY43" fmla="*/ 172651 h 283495"/>
                <a:gd name="connsiteX44" fmla="*/ 45688 w 263532"/>
                <a:gd name="connsiteY44" fmla="*/ 165686 h 283495"/>
                <a:gd name="connsiteX45" fmla="*/ 51553 w 263532"/>
                <a:gd name="connsiteY45" fmla="*/ 177782 h 283495"/>
                <a:gd name="connsiteX46" fmla="*/ 60350 w 263532"/>
                <a:gd name="connsiteY46" fmla="*/ 163854 h 283495"/>
                <a:gd name="connsiteX47" fmla="*/ 75378 w 263532"/>
                <a:gd name="connsiteY47" fmla="*/ 184380 h 283495"/>
                <a:gd name="connsiteX48" fmla="*/ 86740 w 263532"/>
                <a:gd name="connsiteY48" fmla="*/ 138196 h 283495"/>
                <a:gd name="connsiteX49" fmla="*/ 99203 w 263532"/>
                <a:gd name="connsiteY49" fmla="*/ 163121 h 283495"/>
                <a:gd name="connsiteX50" fmla="*/ 108366 w 263532"/>
                <a:gd name="connsiteY50" fmla="*/ 156157 h 283495"/>
                <a:gd name="connsiteX51" fmla="*/ 93705 w 263532"/>
                <a:gd name="connsiteY51" fmla="*/ 144794 h 283495"/>
                <a:gd name="connsiteX52" fmla="*/ 74278 w 263532"/>
                <a:gd name="connsiteY52" fmla="*/ 126833 h 283495"/>
                <a:gd name="connsiteX53" fmla="*/ 83808 w 263532"/>
                <a:gd name="connsiteY53" fmla="*/ 133065 h 283495"/>
                <a:gd name="connsiteX54" fmla="*/ 77577 w 263532"/>
                <a:gd name="connsiteY54" fmla="*/ 154324 h 283495"/>
                <a:gd name="connsiteX55" fmla="*/ 59617 w 263532"/>
                <a:gd name="connsiteY55" fmla="*/ 158722 h 283495"/>
                <a:gd name="connsiteX56" fmla="*/ 41656 w 263532"/>
                <a:gd name="connsiteY56" fmla="*/ 155057 h 283495"/>
                <a:gd name="connsiteX57" fmla="*/ 46055 w 263532"/>
                <a:gd name="connsiteY57" fmla="*/ 135630 h 283495"/>
                <a:gd name="connsiteX58" fmla="*/ 44955 w 263532"/>
                <a:gd name="connsiteY58" fmla="*/ 112538 h 283495"/>
                <a:gd name="connsiteX59" fmla="*/ 43489 w 263532"/>
                <a:gd name="connsiteY59" fmla="*/ 84681 h 283495"/>
                <a:gd name="connsiteX60" fmla="*/ 27728 w 263532"/>
                <a:gd name="connsiteY60" fmla="*/ 92745 h 283495"/>
                <a:gd name="connsiteX61" fmla="*/ 24062 w 263532"/>
                <a:gd name="connsiteY61" fmla="*/ 78084 h 283495"/>
                <a:gd name="connsiteX62" fmla="*/ 46421 w 263532"/>
                <a:gd name="connsiteY62" fmla="*/ 58657 h 283495"/>
                <a:gd name="connsiteX63" fmla="*/ 62915 w 263532"/>
                <a:gd name="connsiteY63" fmla="*/ 49860 h 283495"/>
                <a:gd name="connsiteX64" fmla="*/ 92605 w 263532"/>
                <a:gd name="connsiteY64" fmla="*/ 37765 h 283495"/>
                <a:gd name="connsiteX65" fmla="*/ 109466 w 263532"/>
                <a:gd name="connsiteY65" fmla="*/ 60490 h 283495"/>
                <a:gd name="connsiteX66" fmla="*/ 110565 w 263532"/>
                <a:gd name="connsiteY66" fmla="*/ 59757 h 283495"/>
                <a:gd name="connsiteX67" fmla="*/ 109832 w 263532"/>
                <a:gd name="connsiteY67" fmla="*/ 58657 h 283495"/>
                <a:gd name="connsiteX68" fmla="*/ 118629 w 263532"/>
                <a:gd name="connsiteY68" fmla="*/ 34099 h 28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3532" h="283495">
                  <a:moveTo>
                    <a:pt x="118629" y="34099"/>
                  </a:moveTo>
                  <a:cubicBezTo>
                    <a:pt x="151984" y="42529"/>
                    <a:pt x="147219" y="48028"/>
                    <a:pt x="149052" y="11374"/>
                  </a:cubicBezTo>
                  <a:cubicBezTo>
                    <a:pt x="152717" y="8441"/>
                    <a:pt x="147219" y="-355"/>
                    <a:pt x="155283" y="11"/>
                  </a:cubicBezTo>
                  <a:cubicBezTo>
                    <a:pt x="161148" y="378"/>
                    <a:pt x="162614" y="5876"/>
                    <a:pt x="162980" y="11007"/>
                  </a:cubicBezTo>
                  <a:cubicBezTo>
                    <a:pt x="163347" y="15406"/>
                    <a:pt x="161881" y="20537"/>
                    <a:pt x="165180" y="23470"/>
                  </a:cubicBezTo>
                  <a:cubicBezTo>
                    <a:pt x="175443" y="32266"/>
                    <a:pt x="183140" y="39231"/>
                    <a:pt x="164447" y="48761"/>
                  </a:cubicBezTo>
                  <a:cubicBezTo>
                    <a:pt x="154917" y="53526"/>
                    <a:pt x="172144" y="57558"/>
                    <a:pt x="169212" y="64522"/>
                  </a:cubicBezTo>
                  <a:cubicBezTo>
                    <a:pt x="172877" y="57924"/>
                    <a:pt x="165546" y="43629"/>
                    <a:pt x="180941" y="46195"/>
                  </a:cubicBezTo>
                  <a:cubicBezTo>
                    <a:pt x="192304" y="48028"/>
                    <a:pt x="197802" y="56091"/>
                    <a:pt x="194503" y="68187"/>
                  </a:cubicBezTo>
                  <a:cubicBezTo>
                    <a:pt x="192304" y="75518"/>
                    <a:pt x="200734" y="83215"/>
                    <a:pt x="193037" y="91279"/>
                  </a:cubicBezTo>
                  <a:cubicBezTo>
                    <a:pt x="189738" y="94578"/>
                    <a:pt x="194869" y="93112"/>
                    <a:pt x="195969" y="93478"/>
                  </a:cubicBezTo>
                  <a:cubicBezTo>
                    <a:pt x="204766" y="94212"/>
                    <a:pt x="208431" y="102642"/>
                    <a:pt x="214662" y="107407"/>
                  </a:cubicBezTo>
                  <a:cubicBezTo>
                    <a:pt x="224925" y="115471"/>
                    <a:pt x="219794" y="126833"/>
                    <a:pt x="204033" y="134897"/>
                  </a:cubicBezTo>
                  <a:cubicBezTo>
                    <a:pt x="211364" y="141128"/>
                    <a:pt x="217595" y="146993"/>
                    <a:pt x="212463" y="157989"/>
                  </a:cubicBezTo>
                  <a:cubicBezTo>
                    <a:pt x="209164" y="164954"/>
                    <a:pt x="216862" y="168252"/>
                    <a:pt x="220161" y="171918"/>
                  </a:cubicBezTo>
                  <a:cubicBezTo>
                    <a:pt x="227125" y="179615"/>
                    <a:pt x="235922" y="185846"/>
                    <a:pt x="246918" y="186946"/>
                  </a:cubicBezTo>
                  <a:cubicBezTo>
                    <a:pt x="249850" y="191711"/>
                    <a:pt x="254982" y="194643"/>
                    <a:pt x="259380" y="197942"/>
                  </a:cubicBezTo>
                  <a:cubicBezTo>
                    <a:pt x="263046" y="200874"/>
                    <a:pt x="265611" y="207838"/>
                    <a:pt x="261213" y="208938"/>
                  </a:cubicBezTo>
                  <a:cubicBezTo>
                    <a:pt x="245085" y="213703"/>
                    <a:pt x="239221" y="238994"/>
                    <a:pt x="213929" y="226532"/>
                  </a:cubicBezTo>
                  <a:cubicBezTo>
                    <a:pt x="225292" y="239361"/>
                    <a:pt x="233356" y="247791"/>
                    <a:pt x="224192" y="260254"/>
                  </a:cubicBezTo>
                  <a:cubicBezTo>
                    <a:pt x="223093" y="261720"/>
                    <a:pt x="221627" y="263186"/>
                    <a:pt x="221260" y="265018"/>
                  </a:cubicBezTo>
                  <a:cubicBezTo>
                    <a:pt x="220161" y="269784"/>
                    <a:pt x="225292" y="277848"/>
                    <a:pt x="216495" y="278580"/>
                  </a:cubicBezTo>
                  <a:cubicBezTo>
                    <a:pt x="209164" y="279313"/>
                    <a:pt x="203300" y="274915"/>
                    <a:pt x="202200" y="266851"/>
                  </a:cubicBezTo>
                  <a:cubicBezTo>
                    <a:pt x="202200" y="265385"/>
                    <a:pt x="204033" y="260986"/>
                    <a:pt x="200001" y="265018"/>
                  </a:cubicBezTo>
                  <a:cubicBezTo>
                    <a:pt x="199268" y="265752"/>
                    <a:pt x="194136" y="266485"/>
                    <a:pt x="197802" y="268317"/>
                  </a:cubicBezTo>
                  <a:cubicBezTo>
                    <a:pt x="204766" y="271616"/>
                    <a:pt x="204033" y="275648"/>
                    <a:pt x="199634" y="279680"/>
                  </a:cubicBezTo>
                  <a:cubicBezTo>
                    <a:pt x="194503" y="284445"/>
                    <a:pt x="188272" y="284812"/>
                    <a:pt x="182407" y="280413"/>
                  </a:cubicBezTo>
                  <a:cubicBezTo>
                    <a:pt x="176176" y="275282"/>
                    <a:pt x="167379" y="270150"/>
                    <a:pt x="165180" y="263919"/>
                  </a:cubicBezTo>
                  <a:cubicBezTo>
                    <a:pt x="160415" y="251090"/>
                    <a:pt x="153084" y="254022"/>
                    <a:pt x="143554" y="254389"/>
                  </a:cubicBezTo>
                  <a:cubicBezTo>
                    <a:pt x="131825" y="254755"/>
                    <a:pt x="123394" y="256588"/>
                    <a:pt x="119362" y="269784"/>
                  </a:cubicBezTo>
                  <a:cubicBezTo>
                    <a:pt x="117530" y="275648"/>
                    <a:pt x="112032" y="281513"/>
                    <a:pt x="103235" y="278580"/>
                  </a:cubicBezTo>
                  <a:cubicBezTo>
                    <a:pt x="96270" y="264652"/>
                    <a:pt x="109099" y="254389"/>
                    <a:pt x="110932" y="240094"/>
                  </a:cubicBezTo>
                  <a:cubicBezTo>
                    <a:pt x="98470" y="251823"/>
                    <a:pt x="90406" y="239361"/>
                    <a:pt x="78310" y="236428"/>
                  </a:cubicBezTo>
                  <a:cubicBezTo>
                    <a:pt x="83075" y="241560"/>
                    <a:pt x="87473" y="243759"/>
                    <a:pt x="91139" y="247425"/>
                  </a:cubicBezTo>
                  <a:cubicBezTo>
                    <a:pt x="95904" y="252556"/>
                    <a:pt x="101769" y="257688"/>
                    <a:pt x="96637" y="265018"/>
                  </a:cubicBezTo>
                  <a:cubicBezTo>
                    <a:pt x="91872" y="271616"/>
                    <a:pt x="82709" y="268317"/>
                    <a:pt x="79776" y="265018"/>
                  </a:cubicBezTo>
                  <a:cubicBezTo>
                    <a:pt x="70979" y="255122"/>
                    <a:pt x="64015" y="261720"/>
                    <a:pt x="56318" y="265385"/>
                  </a:cubicBezTo>
                  <a:cubicBezTo>
                    <a:pt x="52286" y="267218"/>
                    <a:pt x="48620" y="269417"/>
                    <a:pt x="43855" y="268317"/>
                  </a:cubicBezTo>
                  <a:cubicBezTo>
                    <a:pt x="34692" y="266118"/>
                    <a:pt x="33592" y="257321"/>
                    <a:pt x="28827" y="251090"/>
                  </a:cubicBezTo>
                  <a:cubicBezTo>
                    <a:pt x="21130" y="240827"/>
                    <a:pt x="14166" y="229464"/>
                    <a:pt x="237" y="225799"/>
                  </a:cubicBezTo>
                  <a:cubicBezTo>
                    <a:pt x="-496" y="222133"/>
                    <a:pt x="604" y="218835"/>
                    <a:pt x="1703" y="215536"/>
                  </a:cubicBezTo>
                  <a:cubicBezTo>
                    <a:pt x="4269" y="194643"/>
                    <a:pt x="16365" y="190978"/>
                    <a:pt x="38724" y="205639"/>
                  </a:cubicBezTo>
                  <a:cubicBezTo>
                    <a:pt x="39090" y="198308"/>
                    <a:pt x="44222" y="191711"/>
                    <a:pt x="35058" y="185846"/>
                  </a:cubicBezTo>
                  <a:cubicBezTo>
                    <a:pt x="30294" y="182914"/>
                    <a:pt x="28461" y="177782"/>
                    <a:pt x="31393" y="172651"/>
                  </a:cubicBezTo>
                  <a:cubicBezTo>
                    <a:pt x="34692" y="168619"/>
                    <a:pt x="39457" y="164954"/>
                    <a:pt x="45688" y="165686"/>
                  </a:cubicBezTo>
                  <a:cubicBezTo>
                    <a:pt x="52652" y="166420"/>
                    <a:pt x="47887" y="174484"/>
                    <a:pt x="51553" y="177782"/>
                  </a:cubicBezTo>
                  <a:cubicBezTo>
                    <a:pt x="50087" y="170452"/>
                    <a:pt x="51553" y="163121"/>
                    <a:pt x="60350" y="163854"/>
                  </a:cubicBezTo>
                  <a:cubicBezTo>
                    <a:pt x="73178" y="164954"/>
                    <a:pt x="75744" y="174484"/>
                    <a:pt x="75378" y="184380"/>
                  </a:cubicBezTo>
                  <a:cubicBezTo>
                    <a:pt x="81975" y="170818"/>
                    <a:pt x="74278" y="152491"/>
                    <a:pt x="86740" y="138196"/>
                  </a:cubicBezTo>
                  <a:cubicBezTo>
                    <a:pt x="97004" y="144427"/>
                    <a:pt x="92239" y="156157"/>
                    <a:pt x="99203" y="163121"/>
                  </a:cubicBezTo>
                  <a:cubicBezTo>
                    <a:pt x="101402" y="161288"/>
                    <a:pt x="103968" y="157623"/>
                    <a:pt x="108366" y="156157"/>
                  </a:cubicBezTo>
                  <a:cubicBezTo>
                    <a:pt x="98103" y="158722"/>
                    <a:pt x="94438" y="154690"/>
                    <a:pt x="93705" y="144794"/>
                  </a:cubicBezTo>
                  <a:cubicBezTo>
                    <a:pt x="92605" y="133065"/>
                    <a:pt x="88573" y="129766"/>
                    <a:pt x="74278" y="126833"/>
                  </a:cubicBezTo>
                  <a:cubicBezTo>
                    <a:pt x="79043" y="125367"/>
                    <a:pt x="83075" y="127200"/>
                    <a:pt x="83808" y="133065"/>
                  </a:cubicBezTo>
                  <a:cubicBezTo>
                    <a:pt x="84908" y="140762"/>
                    <a:pt x="80876" y="147360"/>
                    <a:pt x="77577" y="154324"/>
                  </a:cubicBezTo>
                  <a:cubicBezTo>
                    <a:pt x="73178" y="163487"/>
                    <a:pt x="67680" y="163854"/>
                    <a:pt x="59617" y="158722"/>
                  </a:cubicBezTo>
                  <a:cubicBezTo>
                    <a:pt x="54485" y="155423"/>
                    <a:pt x="45688" y="165320"/>
                    <a:pt x="41656" y="155057"/>
                  </a:cubicBezTo>
                  <a:cubicBezTo>
                    <a:pt x="38724" y="147726"/>
                    <a:pt x="43489" y="141861"/>
                    <a:pt x="46055" y="135630"/>
                  </a:cubicBezTo>
                  <a:cubicBezTo>
                    <a:pt x="48987" y="127933"/>
                    <a:pt x="50820" y="118770"/>
                    <a:pt x="44955" y="112538"/>
                  </a:cubicBezTo>
                  <a:cubicBezTo>
                    <a:pt x="37258" y="104475"/>
                    <a:pt x="38357" y="96411"/>
                    <a:pt x="43489" y="84681"/>
                  </a:cubicBezTo>
                  <a:cubicBezTo>
                    <a:pt x="37991" y="91646"/>
                    <a:pt x="33592" y="95311"/>
                    <a:pt x="27728" y="92745"/>
                  </a:cubicBezTo>
                  <a:cubicBezTo>
                    <a:pt x="20397" y="89446"/>
                    <a:pt x="23696" y="83582"/>
                    <a:pt x="24062" y="78084"/>
                  </a:cubicBezTo>
                  <a:cubicBezTo>
                    <a:pt x="25528" y="56458"/>
                    <a:pt x="25528" y="56458"/>
                    <a:pt x="46421" y="58657"/>
                  </a:cubicBezTo>
                  <a:cubicBezTo>
                    <a:pt x="54118" y="59390"/>
                    <a:pt x="60350" y="57924"/>
                    <a:pt x="62915" y="49860"/>
                  </a:cubicBezTo>
                  <a:cubicBezTo>
                    <a:pt x="68047" y="34099"/>
                    <a:pt x="80876" y="36298"/>
                    <a:pt x="92605" y="37765"/>
                  </a:cubicBezTo>
                  <a:cubicBezTo>
                    <a:pt x="104334" y="39231"/>
                    <a:pt x="109832" y="46928"/>
                    <a:pt x="109466" y="60490"/>
                  </a:cubicBezTo>
                  <a:cubicBezTo>
                    <a:pt x="109466" y="61223"/>
                    <a:pt x="112765" y="59390"/>
                    <a:pt x="110565" y="59757"/>
                  </a:cubicBezTo>
                  <a:cubicBezTo>
                    <a:pt x="110199" y="59757"/>
                    <a:pt x="109832" y="59390"/>
                    <a:pt x="109832" y="58657"/>
                  </a:cubicBezTo>
                  <a:cubicBezTo>
                    <a:pt x="108366" y="48028"/>
                    <a:pt x="107267" y="38498"/>
                    <a:pt x="118629" y="3409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EBB32D3D-4865-4115-BD76-9799A1201689}"/>
                </a:ext>
              </a:extLst>
            </p:cNvPr>
            <p:cNvSpPr/>
            <p:nvPr/>
          </p:nvSpPr>
          <p:spPr>
            <a:xfrm>
              <a:off x="11156795" y="6375579"/>
              <a:ext cx="246175" cy="229824"/>
            </a:xfrm>
            <a:custGeom>
              <a:avLst/>
              <a:gdLst>
                <a:gd name="connsiteX0" fmla="*/ 246176 w 246175"/>
                <a:gd name="connsiteY0" fmla="*/ 43671 h 229824"/>
                <a:gd name="connsiteX1" fmla="*/ 232614 w 246175"/>
                <a:gd name="connsiteY1" fmla="*/ 77026 h 229824"/>
                <a:gd name="connsiteX2" fmla="*/ 221984 w 246175"/>
                <a:gd name="connsiteY2" fmla="*/ 51002 h 229824"/>
                <a:gd name="connsiteX3" fmla="*/ 194494 w 246175"/>
                <a:gd name="connsiteY3" fmla="*/ 62731 h 229824"/>
                <a:gd name="connsiteX4" fmla="*/ 170302 w 246175"/>
                <a:gd name="connsiteY4" fmla="*/ 70795 h 229824"/>
                <a:gd name="connsiteX5" fmla="*/ 158573 w 246175"/>
                <a:gd name="connsiteY5" fmla="*/ 80325 h 229824"/>
                <a:gd name="connsiteX6" fmla="*/ 157473 w 246175"/>
                <a:gd name="connsiteY6" fmla="*/ 85456 h 229824"/>
                <a:gd name="connsiteX7" fmla="*/ 156740 w 246175"/>
                <a:gd name="connsiteY7" fmla="*/ 97918 h 229824"/>
                <a:gd name="connsiteX8" fmla="*/ 170302 w 246175"/>
                <a:gd name="connsiteY8" fmla="*/ 87289 h 229824"/>
                <a:gd name="connsiteX9" fmla="*/ 171768 w 246175"/>
                <a:gd name="connsiteY9" fmla="*/ 162429 h 229824"/>
                <a:gd name="connsiteX10" fmla="*/ 193761 w 246175"/>
                <a:gd name="connsiteY10" fmla="*/ 167194 h 229824"/>
                <a:gd name="connsiteX11" fmla="*/ 200358 w 246175"/>
                <a:gd name="connsiteY11" fmla="*/ 163896 h 229824"/>
                <a:gd name="connsiteX12" fmla="*/ 206956 w 246175"/>
                <a:gd name="connsiteY12" fmla="*/ 140437 h 229824"/>
                <a:gd name="connsiteX13" fmla="*/ 194127 w 246175"/>
                <a:gd name="connsiteY13" fmla="*/ 144102 h 229824"/>
                <a:gd name="connsiteX14" fmla="*/ 204757 w 246175"/>
                <a:gd name="connsiteY14" fmla="*/ 131640 h 229824"/>
                <a:gd name="connsiteX15" fmla="*/ 227482 w 246175"/>
                <a:gd name="connsiteY15" fmla="*/ 146668 h 229824"/>
                <a:gd name="connsiteX16" fmla="*/ 245076 w 246175"/>
                <a:gd name="connsiteY16" fmla="*/ 157298 h 229824"/>
                <a:gd name="connsiteX17" fmla="*/ 223450 w 246175"/>
                <a:gd name="connsiteY17" fmla="*/ 184055 h 229824"/>
                <a:gd name="connsiteX18" fmla="*/ 214287 w 246175"/>
                <a:gd name="connsiteY18" fmla="*/ 148501 h 229824"/>
                <a:gd name="connsiteX19" fmla="*/ 206590 w 246175"/>
                <a:gd name="connsiteY19" fmla="*/ 197984 h 229824"/>
                <a:gd name="connsiteX20" fmla="*/ 200725 w 246175"/>
                <a:gd name="connsiteY20" fmla="*/ 206048 h 229824"/>
                <a:gd name="connsiteX21" fmla="*/ 197793 w 246175"/>
                <a:gd name="connsiteY21" fmla="*/ 195784 h 229824"/>
                <a:gd name="connsiteX22" fmla="*/ 190828 w 246175"/>
                <a:gd name="connsiteY22" fmla="*/ 177091 h 229824"/>
                <a:gd name="connsiteX23" fmla="*/ 182765 w 246175"/>
                <a:gd name="connsiteY23" fmla="*/ 177824 h 229824"/>
                <a:gd name="connsiteX24" fmla="*/ 182031 w 246175"/>
                <a:gd name="connsiteY24" fmla="*/ 184422 h 229824"/>
                <a:gd name="connsiteX25" fmla="*/ 185330 w 246175"/>
                <a:gd name="connsiteY25" fmla="*/ 195418 h 229824"/>
                <a:gd name="connsiteX26" fmla="*/ 174701 w 246175"/>
                <a:gd name="connsiteY26" fmla="*/ 184055 h 229824"/>
                <a:gd name="connsiteX27" fmla="*/ 173968 w 246175"/>
                <a:gd name="connsiteY27" fmla="*/ 178557 h 229824"/>
                <a:gd name="connsiteX28" fmla="*/ 170302 w 246175"/>
                <a:gd name="connsiteY28" fmla="*/ 194318 h 229824"/>
                <a:gd name="connsiteX29" fmla="*/ 168836 w 246175"/>
                <a:gd name="connsiteY29" fmla="*/ 224374 h 229824"/>
                <a:gd name="connsiteX30" fmla="*/ 151975 w 246175"/>
                <a:gd name="connsiteY30" fmla="*/ 211179 h 229824"/>
                <a:gd name="connsiteX31" fmla="*/ 135114 w 246175"/>
                <a:gd name="connsiteY31" fmla="*/ 210446 h 229824"/>
                <a:gd name="connsiteX32" fmla="*/ 132915 w 246175"/>
                <a:gd name="connsiteY32" fmla="*/ 226574 h 229824"/>
                <a:gd name="connsiteX33" fmla="*/ 87831 w 246175"/>
                <a:gd name="connsiteY33" fmla="*/ 219609 h 229824"/>
                <a:gd name="connsiteX34" fmla="*/ 81233 w 246175"/>
                <a:gd name="connsiteY34" fmla="*/ 203848 h 229824"/>
                <a:gd name="connsiteX35" fmla="*/ 90030 w 246175"/>
                <a:gd name="connsiteY35" fmla="*/ 183322 h 229824"/>
                <a:gd name="connsiteX36" fmla="*/ 83799 w 246175"/>
                <a:gd name="connsiteY36" fmla="*/ 170127 h 229824"/>
                <a:gd name="connsiteX37" fmla="*/ 72803 w 246175"/>
                <a:gd name="connsiteY37" fmla="*/ 177458 h 229824"/>
                <a:gd name="connsiteX38" fmla="*/ 61440 w 246175"/>
                <a:gd name="connsiteY38" fmla="*/ 189553 h 229824"/>
                <a:gd name="connsiteX39" fmla="*/ 46412 w 246175"/>
                <a:gd name="connsiteY39" fmla="*/ 175991 h 229824"/>
                <a:gd name="connsiteX40" fmla="*/ 39081 w 246175"/>
                <a:gd name="connsiteY40" fmla="*/ 155465 h 229824"/>
                <a:gd name="connsiteX41" fmla="*/ 43113 w 246175"/>
                <a:gd name="connsiteY41" fmla="*/ 138971 h 229824"/>
                <a:gd name="connsiteX42" fmla="*/ 1328 w 246175"/>
                <a:gd name="connsiteY42" fmla="*/ 116979 h 229824"/>
                <a:gd name="connsiteX43" fmla="*/ 2061 w 246175"/>
                <a:gd name="connsiteY43" fmla="*/ 110748 h 229824"/>
                <a:gd name="connsiteX44" fmla="*/ 32117 w 246175"/>
                <a:gd name="connsiteY44" fmla="*/ 46237 h 229824"/>
                <a:gd name="connsiteX45" fmla="*/ 126684 w 246175"/>
                <a:gd name="connsiteY45" fmla="*/ 53 h 229824"/>
                <a:gd name="connsiteX46" fmla="*/ 207689 w 246175"/>
                <a:gd name="connsiteY46" fmla="*/ 30475 h 229824"/>
                <a:gd name="connsiteX47" fmla="*/ 246176 w 246175"/>
                <a:gd name="connsiteY47" fmla="*/ 43671 h 22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6175" h="229824">
                  <a:moveTo>
                    <a:pt x="246176" y="43671"/>
                  </a:moveTo>
                  <a:cubicBezTo>
                    <a:pt x="234080" y="51368"/>
                    <a:pt x="245443" y="69328"/>
                    <a:pt x="232614" y="77026"/>
                  </a:cubicBezTo>
                  <a:cubicBezTo>
                    <a:pt x="238112" y="64197"/>
                    <a:pt x="234813" y="52834"/>
                    <a:pt x="221984" y="51002"/>
                  </a:cubicBezTo>
                  <a:cubicBezTo>
                    <a:pt x="213554" y="49902"/>
                    <a:pt x="196693" y="38906"/>
                    <a:pt x="194494" y="62731"/>
                  </a:cubicBezTo>
                  <a:cubicBezTo>
                    <a:pt x="193394" y="73360"/>
                    <a:pt x="180932" y="74827"/>
                    <a:pt x="170302" y="70795"/>
                  </a:cubicBezTo>
                  <a:cubicBezTo>
                    <a:pt x="161139" y="67129"/>
                    <a:pt x="150509" y="62731"/>
                    <a:pt x="158573" y="80325"/>
                  </a:cubicBezTo>
                  <a:cubicBezTo>
                    <a:pt x="159306" y="81791"/>
                    <a:pt x="157840" y="83623"/>
                    <a:pt x="157473" y="85456"/>
                  </a:cubicBezTo>
                  <a:cubicBezTo>
                    <a:pt x="156740" y="89855"/>
                    <a:pt x="149410" y="94986"/>
                    <a:pt x="156740" y="97918"/>
                  </a:cubicBezTo>
                  <a:cubicBezTo>
                    <a:pt x="164804" y="101217"/>
                    <a:pt x="166270" y="92787"/>
                    <a:pt x="170302" y="87289"/>
                  </a:cubicBezTo>
                  <a:cubicBezTo>
                    <a:pt x="169203" y="113313"/>
                    <a:pt x="193394" y="137505"/>
                    <a:pt x="171768" y="162429"/>
                  </a:cubicBezTo>
                  <a:cubicBezTo>
                    <a:pt x="179466" y="170493"/>
                    <a:pt x="189729" y="143736"/>
                    <a:pt x="193761" y="167194"/>
                  </a:cubicBezTo>
                  <a:cubicBezTo>
                    <a:pt x="194494" y="170493"/>
                    <a:pt x="198892" y="166828"/>
                    <a:pt x="200358" y="163896"/>
                  </a:cubicBezTo>
                  <a:cubicBezTo>
                    <a:pt x="204757" y="156565"/>
                    <a:pt x="212821" y="149234"/>
                    <a:pt x="206956" y="140437"/>
                  </a:cubicBezTo>
                  <a:cubicBezTo>
                    <a:pt x="201825" y="132373"/>
                    <a:pt x="200358" y="148501"/>
                    <a:pt x="194127" y="144102"/>
                  </a:cubicBezTo>
                  <a:cubicBezTo>
                    <a:pt x="194127" y="136772"/>
                    <a:pt x="195960" y="129074"/>
                    <a:pt x="204757" y="131640"/>
                  </a:cubicBezTo>
                  <a:cubicBezTo>
                    <a:pt x="213554" y="134206"/>
                    <a:pt x="230048" y="139704"/>
                    <a:pt x="227482" y="146668"/>
                  </a:cubicBezTo>
                  <a:cubicBezTo>
                    <a:pt x="216853" y="175991"/>
                    <a:pt x="234813" y="159131"/>
                    <a:pt x="245076" y="157298"/>
                  </a:cubicBezTo>
                  <a:cubicBezTo>
                    <a:pt x="242144" y="170860"/>
                    <a:pt x="223817" y="170127"/>
                    <a:pt x="223450" y="184055"/>
                  </a:cubicBezTo>
                  <a:cubicBezTo>
                    <a:pt x="221251" y="171959"/>
                    <a:pt x="219418" y="161330"/>
                    <a:pt x="214287" y="148501"/>
                  </a:cubicBezTo>
                  <a:cubicBezTo>
                    <a:pt x="206956" y="166095"/>
                    <a:pt x="213554" y="182955"/>
                    <a:pt x="206590" y="197984"/>
                  </a:cubicBezTo>
                  <a:cubicBezTo>
                    <a:pt x="205123" y="201282"/>
                    <a:pt x="205490" y="206780"/>
                    <a:pt x="200725" y="206048"/>
                  </a:cubicBezTo>
                  <a:cubicBezTo>
                    <a:pt x="195593" y="204948"/>
                    <a:pt x="195593" y="201282"/>
                    <a:pt x="197793" y="195784"/>
                  </a:cubicBezTo>
                  <a:cubicBezTo>
                    <a:pt x="200725" y="188454"/>
                    <a:pt x="198159" y="181489"/>
                    <a:pt x="190828" y="177091"/>
                  </a:cubicBezTo>
                  <a:cubicBezTo>
                    <a:pt x="187896" y="175625"/>
                    <a:pt x="184964" y="174525"/>
                    <a:pt x="182765" y="177824"/>
                  </a:cubicBezTo>
                  <a:cubicBezTo>
                    <a:pt x="181298" y="179657"/>
                    <a:pt x="179466" y="182589"/>
                    <a:pt x="182031" y="184422"/>
                  </a:cubicBezTo>
                  <a:cubicBezTo>
                    <a:pt x="186430" y="187721"/>
                    <a:pt x="194494" y="191019"/>
                    <a:pt x="185330" y="195418"/>
                  </a:cubicBezTo>
                  <a:cubicBezTo>
                    <a:pt x="178000" y="199083"/>
                    <a:pt x="175067" y="191019"/>
                    <a:pt x="174701" y="184055"/>
                  </a:cubicBezTo>
                  <a:cubicBezTo>
                    <a:pt x="174701" y="182222"/>
                    <a:pt x="174334" y="180390"/>
                    <a:pt x="173968" y="178557"/>
                  </a:cubicBezTo>
                  <a:cubicBezTo>
                    <a:pt x="163338" y="183322"/>
                    <a:pt x="164804" y="182589"/>
                    <a:pt x="170302" y="194318"/>
                  </a:cubicBezTo>
                  <a:cubicBezTo>
                    <a:pt x="174701" y="203848"/>
                    <a:pt x="173968" y="214478"/>
                    <a:pt x="168836" y="224374"/>
                  </a:cubicBezTo>
                  <a:cubicBezTo>
                    <a:pt x="158206" y="225107"/>
                    <a:pt x="157107" y="207147"/>
                    <a:pt x="151975" y="211179"/>
                  </a:cubicBezTo>
                  <a:cubicBezTo>
                    <a:pt x="144278" y="217777"/>
                    <a:pt x="140613" y="219243"/>
                    <a:pt x="135114" y="210446"/>
                  </a:cubicBezTo>
                  <a:cubicBezTo>
                    <a:pt x="130716" y="216311"/>
                    <a:pt x="140613" y="222175"/>
                    <a:pt x="132915" y="226574"/>
                  </a:cubicBezTo>
                  <a:cubicBezTo>
                    <a:pt x="116055" y="235370"/>
                    <a:pt x="102493" y="224008"/>
                    <a:pt x="87831" y="219609"/>
                  </a:cubicBezTo>
                  <a:cubicBezTo>
                    <a:pt x="78301" y="217410"/>
                    <a:pt x="78668" y="211179"/>
                    <a:pt x="81233" y="203848"/>
                  </a:cubicBezTo>
                  <a:cubicBezTo>
                    <a:pt x="83433" y="196884"/>
                    <a:pt x="88198" y="190653"/>
                    <a:pt x="90030" y="183322"/>
                  </a:cubicBezTo>
                  <a:cubicBezTo>
                    <a:pt x="91496" y="177824"/>
                    <a:pt x="91496" y="172326"/>
                    <a:pt x="83799" y="170127"/>
                  </a:cubicBezTo>
                  <a:cubicBezTo>
                    <a:pt x="76102" y="167927"/>
                    <a:pt x="73536" y="170493"/>
                    <a:pt x="72803" y="177458"/>
                  </a:cubicBezTo>
                  <a:cubicBezTo>
                    <a:pt x="72070" y="184055"/>
                    <a:pt x="69504" y="189920"/>
                    <a:pt x="61440" y="189553"/>
                  </a:cubicBezTo>
                  <a:cubicBezTo>
                    <a:pt x="53376" y="188820"/>
                    <a:pt x="47145" y="185155"/>
                    <a:pt x="46412" y="175991"/>
                  </a:cubicBezTo>
                  <a:cubicBezTo>
                    <a:pt x="45679" y="168294"/>
                    <a:pt x="43846" y="161696"/>
                    <a:pt x="39081" y="155465"/>
                  </a:cubicBezTo>
                  <a:cubicBezTo>
                    <a:pt x="32484" y="147035"/>
                    <a:pt x="32850" y="146668"/>
                    <a:pt x="43113" y="138971"/>
                  </a:cubicBezTo>
                  <a:cubicBezTo>
                    <a:pt x="27352" y="135672"/>
                    <a:pt x="15256" y="123943"/>
                    <a:pt x="1328" y="116979"/>
                  </a:cubicBezTo>
                  <a:cubicBezTo>
                    <a:pt x="-871" y="115879"/>
                    <a:pt x="-138" y="112580"/>
                    <a:pt x="2061" y="110748"/>
                  </a:cubicBezTo>
                  <a:cubicBezTo>
                    <a:pt x="9758" y="88022"/>
                    <a:pt x="19288" y="66763"/>
                    <a:pt x="32117" y="46237"/>
                  </a:cubicBezTo>
                  <a:cubicBezTo>
                    <a:pt x="51177" y="15081"/>
                    <a:pt x="89664" y="-1047"/>
                    <a:pt x="126684" y="53"/>
                  </a:cubicBezTo>
                  <a:cubicBezTo>
                    <a:pt x="158573" y="786"/>
                    <a:pt x="180932" y="19846"/>
                    <a:pt x="207689" y="30475"/>
                  </a:cubicBezTo>
                  <a:cubicBezTo>
                    <a:pt x="220518" y="35974"/>
                    <a:pt x="235546" y="33774"/>
                    <a:pt x="246176" y="43671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9FF99D13-E464-4E68-A200-B0AE0650E7DE}"/>
                </a:ext>
              </a:extLst>
            </p:cNvPr>
            <p:cNvSpPr/>
            <p:nvPr/>
          </p:nvSpPr>
          <p:spPr>
            <a:xfrm>
              <a:off x="10744541" y="6516016"/>
              <a:ext cx="387944" cy="189650"/>
            </a:xfrm>
            <a:custGeom>
              <a:avLst/>
              <a:gdLst>
                <a:gd name="connsiteX0" fmla="*/ 12589 w 387944"/>
                <a:gd name="connsiteY0" fmla="*/ 113260 h 189650"/>
                <a:gd name="connsiteX1" fmla="*/ 126 w 387944"/>
                <a:gd name="connsiteY1" fmla="*/ 103364 h 189650"/>
                <a:gd name="connsiteX2" fmla="*/ 15155 w 387944"/>
                <a:gd name="connsiteY2" fmla="*/ 78439 h 189650"/>
                <a:gd name="connsiteX3" fmla="*/ 18453 w 387944"/>
                <a:gd name="connsiteY3" fmla="*/ 89802 h 189650"/>
                <a:gd name="connsiteX4" fmla="*/ 26151 w 387944"/>
                <a:gd name="connsiteY4" fmla="*/ 85404 h 189650"/>
                <a:gd name="connsiteX5" fmla="*/ 24318 w 387944"/>
                <a:gd name="connsiteY5" fmla="*/ 72208 h 189650"/>
                <a:gd name="connsiteX6" fmla="*/ 25418 w 387944"/>
                <a:gd name="connsiteY6" fmla="*/ 52048 h 189650"/>
                <a:gd name="connsiteX7" fmla="*/ 26517 w 387944"/>
                <a:gd name="connsiteY7" fmla="*/ 31889 h 189650"/>
                <a:gd name="connsiteX8" fmla="*/ 27250 w 387944"/>
                <a:gd name="connsiteY8" fmla="*/ 19793 h 189650"/>
                <a:gd name="connsiteX9" fmla="*/ 24318 w 387944"/>
                <a:gd name="connsiteY9" fmla="*/ 0 h 189650"/>
                <a:gd name="connsiteX10" fmla="*/ 167635 w 387944"/>
                <a:gd name="connsiteY10" fmla="*/ 37387 h 189650"/>
                <a:gd name="connsiteX11" fmla="*/ 193292 w 387944"/>
                <a:gd name="connsiteY11" fmla="*/ 57913 h 189650"/>
                <a:gd name="connsiteX12" fmla="*/ 223349 w 387944"/>
                <a:gd name="connsiteY12" fmla="*/ 59746 h 189650"/>
                <a:gd name="connsiteX13" fmla="*/ 226647 w 387944"/>
                <a:gd name="connsiteY13" fmla="*/ 73674 h 189650"/>
                <a:gd name="connsiteX14" fmla="*/ 225914 w 387944"/>
                <a:gd name="connsiteY14" fmla="*/ 96400 h 189650"/>
                <a:gd name="connsiteX15" fmla="*/ 288959 w 387944"/>
                <a:gd name="connsiteY15" fmla="*/ 84670 h 189650"/>
                <a:gd name="connsiteX16" fmla="*/ 307652 w 387944"/>
                <a:gd name="connsiteY16" fmla="*/ 76240 h 189650"/>
                <a:gd name="connsiteX17" fmla="*/ 317915 w 387944"/>
                <a:gd name="connsiteY17" fmla="*/ 99332 h 189650"/>
                <a:gd name="connsiteX18" fmla="*/ 338808 w 387944"/>
                <a:gd name="connsiteY18" fmla="*/ 110328 h 189650"/>
                <a:gd name="connsiteX19" fmla="*/ 381327 w 387944"/>
                <a:gd name="connsiteY19" fmla="*/ 107762 h 189650"/>
                <a:gd name="connsiteX20" fmla="*/ 387924 w 387944"/>
                <a:gd name="connsiteY20" fmla="*/ 126456 h 189650"/>
                <a:gd name="connsiteX21" fmla="*/ 365199 w 387944"/>
                <a:gd name="connsiteY21" fmla="*/ 150281 h 189650"/>
                <a:gd name="connsiteX22" fmla="*/ 317915 w 387944"/>
                <a:gd name="connsiteY22" fmla="*/ 159811 h 189650"/>
                <a:gd name="connsiteX23" fmla="*/ 314617 w 387944"/>
                <a:gd name="connsiteY23" fmla="*/ 167508 h 189650"/>
                <a:gd name="connsiteX24" fmla="*/ 303621 w 387944"/>
                <a:gd name="connsiteY24" fmla="*/ 171173 h 189650"/>
                <a:gd name="connsiteX25" fmla="*/ 269899 w 387944"/>
                <a:gd name="connsiteY25" fmla="*/ 174106 h 189650"/>
                <a:gd name="connsiteX26" fmla="*/ 259636 w 387944"/>
                <a:gd name="connsiteY26" fmla="*/ 175572 h 189650"/>
                <a:gd name="connsiteX27" fmla="*/ 219317 w 387944"/>
                <a:gd name="connsiteY27" fmla="*/ 168974 h 189650"/>
                <a:gd name="connsiteX28" fmla="*/ 195492 w 387944"/>
                <a:gd name="connsiteY28" fmla="*/ 182536 h 189650"/>
                <a:gd name="connsiteX29" fmla="*/ 182296 w 387944"/>
                <a:gd name="connsiteY29" fmla="*/ 186202 h 189650"/>
                <a:gd name="connsiteX30" fmla="*/ 172766 w 387944"/>
                <a:gd name="connsiteY30" fmla="*/ 164209 h 189650"/>
                <a:gd name="connsiteX31" fmla="*/ 166535 w 387944"/>
                <a:gd name="connsiteY31" fmla="*/ 171173 h 189650"/>
                <a:gd name="connsiteX32" fmla="*/ 149308 w 387944"/>
                <a:gd name="connsiteY32" fmla="*/ 173373 h 189650"/>
                <a:gd name="connsiteX33" fmla="*/ 154073 w 387944"/>
                <a:gd name="connsiteY33" fmla="*/ 156512 h 189650"/>
                <a:gd name="connsiteX34" fmla="*/ 154439 w 387944"/>
                <a:gd name="connsiteY34" fmla="*/ 124257 h 189650"/>
                <a:gd name="connsiteX35" fmla="*/ 156638 w 387944"/>
                <a:gd name="connsiteY35" fmla="*/ 131587 h 189650"/>
                <a:gd name="connsiteX36" fmla="*/ 158105 w 387944"/>
                <a:gd name="connsiteY36" fmla="*/ 152114 h 189650"/>
                <a:gd name="connsiteX37" fmla="*/ 135746 w 387944"/>
                <a:gd name="connsiteY37" fmla="*/ 156879 h 189650"/>
                <a:gd name="connsiteX38" fmla="*/ 122917 w 387944"/>
                <a:gd name="connsiteY38" fmla="*/ 143316 h 189650"/>
                <a:gd name="connsiteX39" fmla="*/ 118885 w 387944"/>
                <a:gd name="connsiteY39" fmla="*/ 125356 h 189650"/>
                <a:gd name="connsiteX40" fmla="*/ 101291 w 387944"/>
                <a:gd name="connsiteY40" fmla="*/ 118392 h 189650"/>
                <a:gd name="connsiteX41" fmla="*/ 91395 w 387944"/>
                <a:gd name="connsiteY41" fmla="*/ 131587 h 189650"/>
                <a:gd name="connsiteX42" fmla="*/ 70868 w 387944"/>
                <a:gd name="connsiteY42" fmla="*/ 145516 h 189650"/>
                <a:gd name="connsiteX43" fmla="*/ 48876 w 387944"/>
                <a:gd name="connsiteY43" fmla="*/ 143683 h 189650"/>
                <a:gd name="connsiteX44" fmla="*/ 33115 w 387944"/>
                <a:gd name="connsiteY44" fmla="*/ 136719 h 189650"/>
                <a:gd name="connsiteX45" fmla="*/ 63538 w 387944"/>
                <a:gd name="connsiteY45" fmla="*/ 118392 h 189650"/>
                <a:gd name="connsiteX46" fmla="*/ 41179 w 387944"/>
                <a:gd name="connsiteY46" fmla="*/ 63778 h 189650"/>
                <a:gd name="connsiteX47" fmla="*/ 51442 w 387944"/>
                <a:gd name="connsiteY47" fmla="*/ 72941 h 189650"/>
                <a:gd name="connsiteX48" fmla="*/ 59872 w 387944"/>
                <a:gd name="connsiteY48" fmla="*/ 94200 h 189650"/>
                <a:gd name="connsiteX49" fmla="*/ 46677 w 387944"/>
                <a:gd name="connsiteY49" fmla="*/ 98599 h 189650"/>
                <a:gd name="connsiteX50" fmla="*/ 38247 w 387944"/>
                <a:gd name="connsiteY50" fmla="*/ 107762 h 189650"/>
                <a:gd name="connsiteX51" fmla="*/ 32748 w 387944"/>
                <a:gd name="connsiteY51" fmla="*/ 121691 h 189650"/>
                <a:gd name="connsiteX52" fmla="*/ 20286 w 387944"/>
                <a:gd name="connsiteY52" fmla="*/ 112161 h 189650"/>
                <a:gd name="connsiteX53" fmla="*/ 12589 w 387944"/>
                <a:gd name="connsiteY53" fmla="*/ 113260 h 18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87944" h="189650">
                  <a:moveTo>
                    <a:pt x="12589" y="113260"/>
                  </a:moveTo>
                  <a:cubicBezTo>
                    <a:pt x="5258" y="113994"/>
                    <a:pt x="-973" y="111061"/>
                    <a:pt x="126" y="103364"/>
                  </a:cubicBezTo>
                  <a:cubicBezTo>
                    <a:pt x="1226" y="93467"/>
                    <a:pt x="-607" y="81005"/>
                    <a:pt x="15155" y="78439"/>
                  </a:cubicBezTo>
                  <a:cubicBezTo>
                    <a:pt x="20286" y="80272"/>
                    <a:pt x="11123" y="88336"/>
                    <a:pt x="18453" y="89802"/>
                  </a:cubicBezTo>
                  <a:cubicBezTo>
                    <a:pt x="21752" y="90535"/>
                    <a:pt x="24685" y="88336"/>
                    <a:pt x="26151" y="85404"/>
                  </a:cubicBezTo>
                  <a:cubicBezTo>
                    <a:pt x="28717" y="80638"/>
                    <a:pt x="29083" y="75873"/>
                    <a:pt x="24318" y="72208"/>
                  </a:cubicBezTo>
                  <a:cubicBezTo>
                    <a:pt x="14421" y="64877"/>
                    <a:pt x="19920" y="58280"/>
                    <a:pt x="25418" y="52048"/>
                  </a:cubicBezTo>
                  <a:cubicBezTo>
                    <a:pt x="31282" y="45451"/>
                    <a:pt x="38980" y="39953"/>
                    <a:pt x="26517" y="31889"/>
                  </a:cubicBezTo>
                  <a:cubicBezTo>
                    <a:pt x="22119" y="29323"/>
                    <a:pt x="25784" y="23825"/>
                    <a:pt x="27250" y="19793"/>
                  </a:cubicBezTo>
                  <a:cubicBezTo>
                    <a:pt x="29083" y="12829"/>
                    <a:pt x="27983" y="6231"/>
                    <a:pt x="24318" y="0"/>
                  </a:cubicBezTo>
                  <a:cubicBezTo>
                    <a:pt x="71968" y="12462"/>
                    <a:pt x="119618" y="25291"/>
                    <a:pt x="167635" y="37387"/>
                  </a:cubicBezTo>
                  <a:cubicBezTo>
                    <a:pt x="179730" y="40319"/>
                    <a:pt x="184495" y="51682"/>
                    <a:pt x="193292" y="57913"/>
                  </a:cubicBezTo>
                  <a:cubicBezTo>
                    <a:pt x="202822" y="64511"/>
                    <a:pt x="212352" y="75507"/>
                    <a:pt x="223349" y="59746"/>
                  </a:cubicBezTo>
                  <a:cubicBezTo>
                    <a:pt x="233245" y="62311"/>
                    <a:pt x="229946" y="68543"/>
                    <a:pt x="226647" y="73674"/>
                  </a:cubicBezTo>
                  <a:cubicBezTo>
                    <a:pt x="221516" y="81372"/>
                    <a:pt x="221882" y="88702"/>
                    <a:pt x="225914" y="96400"/>
                  </a:cubicBezTo>
                  <a:cubicBezTo>
                    <a:pt x="249373" y="105563"/>
                    <a:pt x="269532" y="98599"/>
                    <a:pt x="288959" y="84670"/>
                  </a:cubicBezTo>
                  <a:cubicBezTo>
                    <a:pt x="294457" y="80638"/>
                    <a:pt x="299222" y="71109"/>
                    <a:pt x="307652" y="76240"/>
                  </a:cubicBezTo>
                  <a:cubicBezTo>
                    <a:pt x="315350" y="81005"/>
                    <a:pt x="317549" y="90168"/>
                    <a:pt x="317915" y="99332"/>
                  </a:cubicBezTo>
                  <a:cubicBezTo>
                    <a:pt x="318649" y="117659"/>
                    <a:pt x="322314" y="119125"/>
                    <a:pt x="338808" y="110328"/>
                  </a:cubicBezTo>
                  <a:cubicBezTo>
                    <a:pt x="353103" y="110328"/>
                    <a:pt x="367398" y="108862"/>
                    <a:pt x="381327" y="107762"/>
                  </a:cubicBezTo>
                  <a:cubicBezTo>
                    <a:pt x="388657" y="112161"/>
                    <a:pt x="387924" y="119492"/>
                    <a:pt x="387924" y="126456"/>
                  </a:cubicBezTo>
                  <a:cubicBezTo>
                    <a:pt x="388291" y="145516"/>
                    <a:pt x="383159" y="151747"/>
                    <a:pt x="365199" y="150281"/>
                  </a:cubicBezTo>
                  <a:cubicBezTo>
                    <a:pt x="347972" y="148815"/>
                    <a:pt x="332577" y="149548"/>
                    <a:pt x="317915" y="159811"/>
                  </a:cubicBezTo>
                  <a:cubicBezTo>
                    <a:pt x="314250" y="162377"/>
                    <a:pt x="316083" y="164942"/>
                    <a:pt x="314617" y="167508"/>
                  </a:cubicBezTo>
                  <a:cubicBezTo>
                    <a:pt x="312051" y="171907"/>
                    <a:pt x="307286" y="172640"/>
                    <a:pt x="303621" y="171173"/>
                  </a:cubicBezTo>
                  <a:cubicBezTo>
                    <a:pt x="291891" y="166409"/>
                    <a:pt x="281262" y="173373"/>
                    <a:pt x="269899" y="174106"/>
                  </a:cubicBezTo>
                  <a:cubicBezTo>
                    <a:pt x="266234" y="174472"/>
                    <a:pt x="262935" y="175205"/>
                    <a:pt x="259636" y="175572"/>
                  </a:cubicBezTo>
                  <a:cubicBezTo>
                    <a:pt x="246074" y="173373"/>
                    <a:pt x="232512" y="172273"/>
                    <a:pt x="219317" y="168974"/>
                  </a:cubicBezTo>
                  <a:cubicBezTo>
                    <a:pt x="210520" y="166775"/>
                    <a:pt x="194025" y="159811"/>
                    <a:pt x="195492" y="182536"/>
                  </a:cubicBezTo>
                  <a:cubicBezTo>
                    <a:pt x="195858" y="191700"/>
                    <a:pt x="188161" y="190967"/>
                    <a:pt x="182296" y="186202"/>
                  </a:cubicBezTo>
                  <a:cubicBezTo>
                    <a:pt x="175699" y="180704"/>
                    <a:pt x="175332" y="171907"/>
                    <a:pt x="172766" y="164209"/>
                  </a:cubicBezTo>
                  <a:cubicBezTo>
                    <a:pt x="169467" y="165309"/>
                    <a:pt x="169101" y="169341"/>
                    <a:pt x="166535" y="171173"/>
                  </a:cubicBezTo>
                  <a:cubicBezTo>
                    <a:pt x="161037" y="175205"/>
                    <a:pt x="155539" y="181803"/>
                    <a:pt x="149308" y="173373"/>
                  </a:cubicBezTo>
                  <a:cubicBezTo>
                    <a:pt x="144176" y="166409"/>
                    <a:pt x="147842" y="162010"/>
                    <a:pt x="154073" y="156512"/>
                  </a:cubicBezTo>
                  <a:cubicBezTo>
                    <a:pt x="169834" y="142584"/>
                    <a:pt x="169467" y="131954"/>
                    <a:pt x="154439" y="124257"/>
                  </a:cubicBezTo>
                  <a:cubicBezTo>
                    <a:pt x="151507" y="127922"/>
                    <a:pt x="155172" y="129755"/>
                    <a:pt x="156638" y="131587"/>
                  </a:cubicBezTo>
                  <a:cubicBezTo>
                    <a:pt x="162137" y="138185"/>
                    <a:pt x="163236" y="144783"/>
                    <a:pt x="158105" y="152114"/>
                  </a:cubicBezTo>
                  <a:cubicBezTo>
                    <a:pt x="152240" y="160177"/>
                    <a:pt x="143443" y="157611"/>
                    <a:pt x="135746" y="156879"/>
                  </a:cubicBezTo>
                  <a:cubicBezTo>
                    <a:pt x="127682" y="156146"/>
                    <a:pt x="123650" y="151380"/>
                    <a:pt x="122917" y="143316"/>
                  </a:cubicBezTo>
                  <a:cubicBezTo>
                    <a:pt x="122550" y="137085"/>
                    <a:pt x="121817" y="130854"/>
                    <a:pt x="118885" y="125356"/>
                  </a:cubicBezTo>
                  <a:cubicBezTo>
                    <a:pt x="114853" y="118025"/>
                    <a:pt x="108255" y="117292"/>
                    <a:pt x="101291" y="118392"/>
                  </a:cubicBezTo>
                  <a:cubicBezTo>
                    <a:pt x="93594" y="119492"/>
                    <a:pt x="91395" y="123890"/>
                    <a:pt x="91395" y="131587"/>
                  </a:cubicBezTo>
                  <a:cubicBezTo>
                    <a:pt x="90661" y="151014"/>
                    <a:pt x="88096" y="152847"/>
                    <a:pt x="70868" y="145516"/>
                  </a:cubicBezTo>
                  <a:cubicBezTo>
                    <a:pt x="63538" y="142217"/>
                    <a:pt x="56573" y="142217"/>
                    <a:pt x="48876" y="143683"/>
                  </a:cubicBezTo>
                  <a:cubicBezTo>
                    <a:pt x="42278" y="144783"/>
                    <a:pt x="34581" y="147348"/>
                    <a:pt x="33115" y="136719"/>
                  </a:cubicBezTo>
                  <a:cubicBezTo>
                    <a:pt x="36047" y="118758"/>
                    <a:pt x="48143" y="116193"/>
                    <a:pt x="63538" y="118392"/>
                  </a:cubicBezTo>
                  <a:cubicBezTo>
                    <a:pt x="59872" y="97866"/>
                    <a:pt x="65737" y="74041"/>
                    <a:pt x="41179" y="63778"/>
                  </a:cubicBezTo>
                  <a:cubicBezTo>
                    <a:pt x="40446" y="70009"/>
                    <a:pt x="46677" y="70375"/>
                    <a:pt x="51442" y="72941"/>
                  </a:cubicBezTo>
                  <a:cubicBezTo>
                    <a:pt x="60239" y="77340"/>
                    <a:pt x="59506" y="87236"/>
                    <a:pt x="59872" y="94200"/>
                  </a:cubicBezTo>
                  <a:cubicBezTo>
                    <a:pt x="60239" y="102631"/>
                    <a:pt x="51808" y="99332"/>
                    <a:pt x="46677" y="98599"/>
                  </a:cubicBezTo>
                  <a:cubicBezTo>
                    <a:pt x="39346" y="97499"/>
                    <a:pt x="38613" y="101898"/>
                    <a:pt x="38247" y="107762"/>
                  </a:cubicBezTo>
                  <a:cubicBezTo>
                    <a:pt x="37880" y="112894"/>
                    <a:pt x="40079" y="120225"/>
                    <a:pt x="32748" y="121691"/>
                  </a:cubicBezTo>
                  <a:cubicBezTo>
                    <a:pt x="26151" y="123157"/>
                    <a:pt x="23218" y="116926"/>
                    <a:pt x="20286" y="112161"/>
                  </a:cubicBezTo>
                  <a:cubicBezTo>
                    <a:pt x="16254" y="107396"/>
                    <a:pt x="14788" y="111794"/>
                    <a:pt x="12589" y="113260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458C3BB8-C2DB-4AB7-B283-28B39072D7D3}"/>
                </a:ext>
              </a:extLst>
            </p:cNvPr>
            <p:cNvSpPr/>
            <p:nvPr/>
          </p:nvSpPr>
          <p:spPr>
            <a:xfrm>
              <a:off x="11433027" y="6210323"/>
              <a:ext cx="245869" cy="413373"/>
            </a:xfrm>
            <a:custGeom>
              <a:avLst/>
              <a:gdLst>
                <a:gd name="connsiteX0" fmla="*/ 97866 w 245869"/>
                <a:gd name="connsiteY0" fmla="*/ 362507 h 413373"/>
                <a:gd name="connsiteX1" fmla="*/ 66343 w 245869"/>
                <a:gd name="connsiteY1" fmla="*/ 350777 h 413373"/>
                <a:gd name="connsiteX2" fmla="*/ 62312 w 245869"/>
                <a:gd name="connsiteY2" fmla="*/ 326953 h 413373"/>
                <a:gd name="connsiteX3" fmla="*/ 56447 w 245869"/>
                <a:gd name="connsiteY3" fmla="*/ 314490 h 413373"/>
                <a:gd name="connsiteX4" fmla="*/ 47284 w 245869"/>
                <a:gd name="connsiteY4" fmla="*/ 310825 h 413373"/>
                <a:gd name="connsiteX5" fmla="*/ 57913 w 245869"/>
                <a:gd name="connsiteY5" fmla="*/ 302394 h 413373"/>
                <a:gd name="connsiteX6" fmla="*/ 66710 w 245869"/>
                <a:gd name="connsiteY6" fmla="*/ 292498 h 413373"/>
                <a:gd name="connsiteX7" fmla="*/ 56080 w 245869"/>
                <a:gd name="connsiteY7" fmla="*/ 282968 h 413373"/>
                <a:gd name="connsiteX8" fmla="*/ 50582 w 245869"/>
                <a:gd name="connsiteY8" fmla="*/ 276370 h 413373"/>
                <a:gd name="connsiteX9" fmla="*/ 45084 w 245869"/>
                <a:gd name="connsiteY9" fmla="*/ 271972 h 413373"/>
                <a:gd name="connsiteX10" fmla="*/ 36654 w 245869"/>
                <a:gd name="connsiteY10" fmla="*/ 272338 h 413373"/>
                <a:gd name="connsiteX11" fmla="*/ 41419 w 245869"/>
                <a:gd name="connsiteY11" fmla="*/ 262075 h 413373"/>
                <a:gd name="connsiteX12" fmla="*/ 43618 w 245869"/>
                <a:gd name="connsiteY12" fmla="*/ 253645 h 413373"/>
                <a:gd name="connsiteX13" fmla="*/ 41785 w 245869"/>
                <a:gd name="connsiteY13" fmla="*/ 240816 h 413373"/>
                <a:gd name="connsiteX14" fmla="*/ 31889 w 245869"/>
                <a:gd name="connsiteY14" fmla="*/ 224688 h 413373"/>
                <a:gd name="connsiteX15" fmla="*/ 28223 w 245869"/>
                <a:gd name="connsiteY15" fmla="*/ 234585 h 413373"/>
                <a:gd name="connsiteX16" fmla="*/ 21626 w 245869"/>
                <a:gd name="connsiteY16" fmla="*/ 245214 h 413373"/>
                <a:gd name="connsiteX17" fmla="*/ 25658 w 245869"/>
                <a:gd name="connsiteY17" fmla="*/ 213692 h 413373"/>
                <a:gd name="connsiteX18" fmla="*/ 10263 w 245869"/>
                <a:gd name="connsiteY18" fmla="*/ 183269 h 413373"/>
                <a:gd name="connsiteX19" fmla="*/ 6231 w 245869"/>
                <a:gd name="connsiteY19" fmla="*/ 177771 h 413373"/>
                <a:gd name="connsiteX20" fmla="*/ 0 w 245869"/>
                <a:gd name="connsiteY20" fmla="*/ 186568 h 413373"/>
                <a:gd name="connsiteX21" fmla="*/ 22725 w 245869"/>
                <a:gd name="connsiteY21" fmla="*/ 85037 h 413373"/>
                <a:gd name="connsiteX22" fmla="*/ 25291 w 245869"/>
                <a:gd name="connsiteY22" fmla="*/ 54981 h 413373"/>
                <a:gd name="connsiteX23" fmla="*/ 25658 w 245869"/>
                <a:gd name="connsiteY23" fmla="*/ 32988 h 413373"/>
                <a:gd name="connsiteX24" fmla="*/ 37753 w 245869"/>
                <a:gd name="connsiteY24" fmla="*/ 0 h 413373"/>
                <a:gd name="connsiteX25" fmla="*/ 37020 w 245869"/>
                <a:gd name="connsiteY25" fmla="*/ 10996 h 413373"/>
                <a:gd name="connsiteX26" fmla="*/ 49483 w 245869"/>
                <a:gd name="connsiteY26" fmla="*/ 29690 h 413373"/>
                <a:gd name="connsiteX27" fmla="*/ 57913 w 245869"/>
                <a:gd name="connsiteY27" fmla="*/ 35188 h 413373"/>
                <a:gd name="connsiteX28" fmla="*/ 50216 w 245869"/>
                <a:gd name="connsiteY28" fmla="*/ 40319 h 413373"/>
                <a:gd name="connsiteX29" fmla="*/ 39953 w 245869"/>
                <a:gd name="connsiteY29" fmla="*/ 50582 h 413373"/>
                <a:gd name="connsiteX30" fmla="*/ 31889 w 245869"/>
                <a:gd name="connsiteY30" fmla="*/ 83204 h 413373"/>
                <a:gd name="connsiteX31" fmla="*/ 32255 w 245869"/>
                <a:gd name="connsiteY31" fmla="*/ 119858 h 413373"/>
                <a:gd name="connsiteX32" fmla="*/ 28957 w 245869"/>
                <a:gd name="connsiteY32" fmla="*/ 129755 h 413373"/>
                <a:gd name="connsiteX33" fmla="*/ 21626 w 245869"/>
                <a:gd name="connsiteY33" fmla="*/ 151381 h 413373"/>
                <a:gd name="connsiteX34" fmla="*/ 49116 w 245869"/>
                <a:gd name="connsiteY34" fmla="*/ 166408 h 413373"/>
                <a:gd name="connsiteX35" fmla="*/ 45084 w 245869"/>
                <a:gd name="connsiteY35" fmla="*/ 157978 h 413373"/>
                <a:gd name="connsiteX36" fmla="*/ 42518 w 245869"/>
                <a:gd name="connsiteY36" fmla="*/ 140384 h 413373"/>
                <a:gd name="connsiteX37" fmla="*/ 38120 w 245869"/>
                <a:gd name="connsiteY37" fmla="*/ 132687 h 413373"/>
                <a:gd name="connsiteX38" fmla="*/ 64877 w 245869"/>
                <a:gd name="connsiteY38" fmla="*/ 119492 h 413373"/>
                <a:gd name="connsiteX39" fmla="*/ 70009 w 245869"/>
                <a:gd name="connsiteY39" fmla="*/ 121324 h 413373"/>
                <a:gd name="connsiteX40" fmla="*/ 70742 w 245869"/>
                <a:gd name="connsiteY40" fmla="*/ 156512 h 413373"/>
                <a:gd name="connsiteX41" fmla="*/ 56447 w 245869"/>
                <a:gd name="connsiteY41" fmla="*/ 165675 h 413373"/>
                <a:gd name="connsiteX42" fmla="*/ 75873 w 245869"/>
                <a:gd name="connsiteY42" fmla="*/ 186202 h 413373"/>
                <a:gd name="connsiteX43" fmla="*/ 104830 w 245869"/>
                <a:gd name="connsiteY43" fmla="*/ 191333 h 413373"/>
                <a:gd name="connsiteX44" fmla="*/ 119858 w 245869"/>
                <a:gd name="connsiteY44" fmla="*/ 178138 h 413373"/>
                <a:gd name="connsiteX45" fmla="*/ 130488 w 245869"/>
                <a:gd name="connsiteY45" fmla="*/ 170807 h 413373"/>
                <a:gd name="connsiteX46" fmla="*/ 130488 w 245869"/>
                <a:gd name="connsiteY46" fmla="*/ 185469 h 413373"/>
                <a:gd name="connsiteX47" fmla="*/ 124623 w 245869"/>
                <a:gd name="connsiteY47" fmla="*/ 202329 h 413373"/>
                <a:gd name="connsiteX48" fmla="*/ 116559 w 245869"/>
                <a:gd name="connsiteY48" fmla="*/ 206728 h 413373"/>
                <a:gd name="connsiteX49" fmla="*/ 84304 w 245869"/>
                <a:gd name="connsiteY49" fmla="*/ 201230 h 413373"/>
                <a:gd name="connsiteX50" fmla="*/ 73308 w 245869"/>
                <a:gd name="connsiteY50" fmla="*/ 197564 h 413373"/>
                <a:gd name="connsiteX51" fmla="*/ 71842 w 245869"/>
                <a:gd name="connsiteY51" fmla="*/ 210760 h 413373"/>
                <a:gd name="connsiteX52" fmla="*/ 78439 w 245869"/>
                <a:gd name="connsiteY52" fmla="*/ 227620 h 413373"/>
                <a:gd name="connsiteX53" fmla="*/ 93467 w 245869"/>
                <a:gd name="connsiteY53" fmla="*/ 218091 h 413373"/>
                <a:gd name="connsiteX54" fmla="*/ 106296 w 245869"/>
                <a:gd name="connsiteY54" fmla="*/ 216624 h 413373"/>
                <a:gd name="connsiteX55" fmla="*/ 126089 w 245869"/>
                <a:gd name="connsiteY55" fmla="*/ 229087 h 413373"/>
                <a:gd name="connsiteX56" fmla="*/ 131954 w 245869"/>
                <a:gd name="connsiteY56" fmla="*/ 258776 h 413373"/>
                <a:gd name="connsiteX57" fmla="*/ 133787 w 245869"/>
                <a:gd name="connsiteY57" fmla="*/ 268673 h 413373"/>
                <a:gd name="connsiteX58" fmla="*/ 143683 w 245869"/>
                <a:gd name="connsiteY58" fmla="*/ 264641 h 413373"/>
                <a:gd name="connsiteX59" fmla="*/ 150281 w 245869"/>
                <a:gd name="connsiteY59" fmla="*/ 262808 h 413373"/>
                <a:gd name="connsiteX60" fmla="*/ 171907 w 245869"/>
                <a:gd name="connsiteY60" fmla="*/ 258776 h 413373"/>
                <a:gd name="connsiteX61" fmla="*/ 189867 w 245869"/>
                <a:gd name="connsiteY61" fmla="*/ 253278 h 413373"/>
                <a:gd name="connsiteX62" fmla="*/ 190967 w 245869"/>
                <a:gd name="connsiteY62" fmla="*/ 263175 h 413373"/>
                <a:gd name="connsiteX63" fmla="*/ 197198 w 245869"/>
                <a:gd name="connsiteY63" fmla="*/ 299462 h 413373"/>
                <a:gd name="connsiteX64" fmla="*/ 214059 w 245869"/>
                <a:gd name="connsiteY64" fmla="*/ 289199 h 413373"/>
                <a:gd name="connsiteX65" fmla="*/ 217357 w 245869"/>
                <a:gd name="connsiteY65" fmla="*/ 329152 h 413373"/>
                <a:gd name="connsiteX66" fmla="*/ 216991 w 245869"/>
                <a:gd name="connsiteY66" fmla="*/ 347845 h 413373"/>
                <a:gd name="connsiteX67" fmla="*/ 216991 w 245869"/>
                <a:gd name="connsiteY67" fmla="*/ 361774 h 413373"/>
                <a:gd name="connsiteX68" fmla="*/ 224688 w 245869"/>
                <a:gd name="connsiteY68" fmla="*/ 368738 h 413373"/>
                <a:gd name="connsiteX69" fmla="*/ 229453 w 245869"/>
                <a:gd name="connsiteY69" fmla="*/ 369471 h 413373"/>
                <a:gd name="connsiteX70" fmla="*/ 243382 w 245869"/>
                <a:gd name="connsiteY70" fmla="*/ 396595 h 413373"/>
                <a:gd name="connsiteX71" fmla="*/ 232386 w 245869"/>
                <a:gd name="connsiteY71" fmla="*/ 400260 h 413373"/>
                <a:gd name="connsiteX72" fmla="*/ 196098 w 245869"/>
                <a:gd name="connsiteY72" fmla="*/ 398061 h 413373"/>
                <a:gd name="connsiteX73" fmla="*/ 192433 w 245869"/>
                <a:gd name="connsiteY73" fmla="*/ 382666 h 413373"/>
                <a:gd name="connsiteX74" fmla="*/ 183269 w 245869"/>
                <a:gd name="connsiteY74" fmla="*/ 354443 h 413373"/>
                <a:gd name="connsiteX75" fmla="*/ 171540 w 245869"/>
                <a:gd name="connsiteY75" fmla="*/ 394396 h 413373"/>
                <a:gd name="connsiteX76" fmla="*/ 168608 w 245869"/>
                <a:gd name="connsiteY76" fmla="*/ 398794 h 413373"/>
                <a:gd name="connsiteX77" fmla="*/ 147715 w 245869"/>
                <a:gd name="connsiteY77" fmla="*/ 412722 h 413373"/>
                <a:gd name="connsiteX78" fmla="*/ 125356 w 245869"/>
                <a:gd name="connsiteY78" fmla="*/ 395495 h 413373"/>
                <a:gd name="connsiteX79" fmla="*/ 129022 w 245869"/>
                <a:gd name="connsiteY79" fmla="*/ 383766 h 413373"/>
                <a:gd name="connsiteX80" fmla="*/ 122790 w 245869"/>
                <a:gd name="connsiteY80" fmla="*/ 363973 h 413373"/>
                <a:gd name="connsiteX81" fmla="*/ 115826 w 245869"/>
                <a:gd name="connsiteY81" fmla="*/ 349311 h 413373"/>
                <a:gd name="connsiteX82" fmla="*/ 97866 w 245869"/>
                <a:gd name="connsiteY82" fmla="*/ 362507 h 41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5869" h="413373">
                  <a:moveTo>
                    <a:pt x="97866" y="362507"/>
                  </a:moveTo>
                  <a:cubicBezTo>
                    <a:pt x="82838" y="370204"/>
                    <a:pt x="76973" y="354076"/>
                    <a:pt x="66343" y="350777"/>
                  </a:cubicBezTo>
                  <a:cubicBezTo>
                    <a:pt x="69642" y="342347"/>
                    <a:pt x="46917" y="337949"/>
                    <a:pt x="62312" y="326953"/>
                  </a:cubicBezTo>
                  <a:cubicBezTo>
                    <a:pt x="62678" y="326586"/>
                    <a:pt x="61212" y="317789"/>
                    <a:pt x="56447" y="314490"/>
                  </a:cubicBezTo>
                  <a:cubicBezTo>
                    <a:pt x="53515" y="312291"/>
                    <a:pt x="46184" y="319622"/>
                    <a:pt x="47284" y="310825"/>
                  </a:cubicBezTo>
                  <a:cubicBezTo>
                    <a:pt x="47650" y="305693"/>
                    <a:pt x="52048" y="302394"/>
                    <a:pt x="57913" y="302394"/>
                  </a:cubicBezTo>
                  <a:cubicBezTo>
                    <a:pt x="64511" y="302761"/>
                    <a:pt x="68909" y="300562"/>
                    <a:pt x="66710" y="292498"/>
                  </a:cubicBezTo>
                  <a:cubicBezTo>
                    <a:pt x="65244" y="286633"/>
                    <a:pt x="66710" y="279302"/>
                    <a:pt x="56080" y="282968"/>
                  </a:cubicBezTo>
                  <a:cubicBezTo>
                    <a:pt x="51682" y="284434"/>
                    <a:pt x="49116" y="281502"/>
                    <a:pt x="50582" y="276370"/>
                  </a:cubicBezTo>
                  <a:cubicBezTo>
                    <a:pt x="52782" y="269406"/>
                    <a:pt x="49116" y="271239"/>
                    <a:pt x="45084" y="271972"/>
                  </a:cubicBezTo>
                  <a:cubicBezTo>
                    <a:pt x="42152" y="272338"/>
                    <a:pt x="38487" y="278569"/>
                    <a:pt x="36654" y="272338"/>
                  </a:cubicBezTo>
                  <a:cubicBezTo>
                    <a:pt x="36287" y="270506"/>
                    <a:pt x="31156" y="262075"/>
                    <a:pt x="41419" y="262075"/>
                  </a:cubicBezTo>
                  <a:cubicBezTo>
                    <a:pt x="46917" y="262075"/>
                    <a:pt x="45084" y="254011"/>
                    <a:pt x="43618" y="253645"/>
                  </a:cubicBezTo>
                  <a:cubicBezTo>
                    <a:pt x="34088" y="250346"/>
                    <a:pt x="39953" y="245214"/>
                    <a:pt x="41785" y="240816"/>
                  </a:cubicBezTo>
                  <a:cubicBezTo>
                    <a:pt x="46184" y="230553"/>
                    <a:pt x="37753" y="226154"/>
                    <a:pt x="31889" y="224688"/>
                  </a:cubicBezTo>
                  <a:cubicBezTo>
                    <a:pt x="18327" y="221389"/>
                    <a:pt x="32255" y="231286"/>
                    <a:pt x="28223" y="234585"/>
                  </a:cubicBezTo>
                  <a:cubicBezTo>
                    <a:pt x="24925" y="236784"/>
                    <a:pt x="23458" y="241549"/>
                    <a:pt x="21626" y="245214"/>
                  </a:cubicBezTo>
                  <a:cubicBezTo>
                    <a:pt x="6598" y="220290"/>
                    <a:pt x="6598" y="220290"/>
                    <a:pt x="25658" y="213692"/>
                  </a:cubicBezTo>
                  <a:cubicBezTo>
                    <a:pt x="16494" y="205262"/>
                    <a:pt x="1833" y="199764"/>
                    <a:pt x="10263" y="183269"/>
                  </a:cubicBezTo>
                  <a:cubicBezTo>
                    <a:pt x="10630" y="182536"/>
                    <a:pt x="7697" y="179604"/>
                    <a:pt x="6231" y="177771"/>
                  </a:cubicBezTo>
                  <a:cubicBezTo>
                    <a:pt x="4032" y="180703"/>
                    <a:pt x="2199" y="183636"/>
                    <a:pt x="0" y="186568"/>
                  </a:cubicBezTo>
                  <a:cubicBezTo>
                    <a:pt x="4398" y="152113"/>
                    <a:pt x="5498" y="116926"/>
                    <a:pt x="22725" y="85037"/>
                  </a:cubicBezTo>
                  <a:cubicBezTo>
                    <a:pt x="27124" y="76607"/>
                    <a:pt x="26391" y="64877"/>
                    <a:pt x="25291" y="54981"/>
                  </a:cubicBezTo>
                  <a:cubicBezTo>
                    <a:pt x="24192" y="47283"/>
                    <a:pt x="26024" y="40319"/>
                    <a:pt x="25658" y="32988"/>
                  </a:cubicBezTo>
                  <a:cubicBezTo>
                    <a:pt x="28223" y="21626"/>
                    <a:pt x="20526" y="6231"/>
                    <a:pt x="37753" y="0"/>
                  </a:cubicBezTo>
                  <a:cubicBezTo>
                    <a:pt x="42152" y="4765"/>
                    <a:pt x="38120" y="7697"/>
                    <a:pt x="37020" y="10996"/>
                  </a:cubicBezTo>
                  <a:cubicBezTo>
                    <a:pt x="33355" y="22725"/>
                    <a:pt x="34088" y="30789"/>
                    <a:pt x="49483" y="29690"/>
                  </a:cubicBezTo>
                  <a:cubicBezTo>
                    <a:pt x="53515" y="29323"/>
                    <a:pt x="57547" y="30789"/>
                    <a:pt x="57913" y="35188"/>
                  </a:cubicBezTo>
                  <a:cubicBezTo>
                    <a:pt x="58646" y="40686"/>
                    <a:pt x="53881" y="40686"/>
                    <a:pt x="50216" y="40319"/>
                  </a:cubicBezTo>
                  <a:cubicBezTo>
                    <a:pt x="42518" y="39953"/>
                    <a:pt x="38120" y="47650"/>
                    <a:pt x="39953" y="50582"/>
                  </a:cubicBezTo>
                  <a:cubicBezTo>
                    <a:pt x="51682" y="65610"/>
                    <a:pt x="35188" y="72941"/>
                    <a:pt x="31889" y="83204"/>
                  </a:cubicBezTo>
                  <a:cubicBezTo>
                    <a:pt x="27857" y="96033"/>
                    <a:pt x="23458" y="107396"/>
                    <a:pt x="32255" y="119858"/>
                  </a:cubicBezTo>
                  <a:cubicBezTo>
                    <a:pt x="34821" y="123157"/>
                    <a:pt x="30423" y="126456"/>
                    <a:pt x="28957" y="129755"/>
                  </a:cubicBezTo>
                  <a:cubicBezTo>
                    <a:pt x="26391" y="136719"/>
                    <a:pt x="20160" y="142217"/>
                    <a:pt x="21626" y="151381"/>
                  </a:cubicBezTo>
                  <a:cubicBezTo>
                    <a:pt x="24192" y="170440"/>
                    <a:pt x="38487" y="164576"/>
                    <a:pt x="49116" y="166408"/>
                  </a:cubicBezTo>
                  <a:cubicBezTo>
                    <a:pt x="50582" y="161644"/>
                    <a:pt x="41052" y="160544"/>
                    <a:pt x="45084" y="157978"/>
                  </a:cubicBezTo>
                  <a:cubicBezTo>
                    <a:pt x="57180" y="149548"/>
                    <a:pt x="48383" y="144050"/>
                    <a:pt x="42518" y="140384"/>
                  </a:cubicBezTo>
                  <a:cubicBezTo>
                    <a:pt x="38120" y="138185"/>
                    <a:pt x="36654" y="136719"/>
                    <a:pt x="38120" y="132687"/>
                  </a:cubicBezTo>
                  <a:cubicBezTo>
                    <a:pt x="51315" y="137452"/>
                    <a:pt x="53881" y="119858"/>
                    <a:pt x="64877" y="119492"/>
                  </a:cubicBezTo>
                  <a:cubicBezTo>
                    <a:pt x="66710" y="119492"/>
                    <a:pt x="70009" y="120958"/>
                    <a:pt x="70009" y="121324"/>
                  </a:cubicBezTo>
                  <a:cubicBezTo>
                    <a:pt x="68543" y="133054"/>
                    <a:pt x="70375" y="144783"/>
                    <a:pt x="70742" y="156512"/>
                  </a:cubicBezTo>
                  <a:cubicBezTo>
                    <a:pt x="71108" y="167142"/>
                    <a:pt x="60479" y="159811"/>
                    <a:pt x="56447" y="165675"/>
                  </a:cubicBezTo>
                  <a:cubicBezTo>
                    <a:pt x="65244" y="170440"/>
                    <a:pt x="59379" y="189134"/>
                    <a:pt x="75873" y="186202"/>
                  </a:cubicBezTo>
                  <a:cubicBezTo>
                    <a:pt x="86870" y="184002"/>
                    <a:pt x="94934" y="187668"/>
                    <a:pt x="104830" y="191333"/>
                  </a:cubicBezTo>
                  <a:cubicBezTo>
                    <a:pt x="113994" y="194998"/>
                    <a:pt x="114727" y="182536"/>
                    <a:pt x="119858" y="178138"/>
                  </a:cubicBezTo>
                  <a:cubicBezTo>
                    <a:pt x="123157" y="175206"/>
                    <a:pt x="123890" y="166775"/>
                    <a:pt x="130488" y="170807"/>
                  </a:cubicBezTo>
                  <a:cubicBezTo>
                    <a:pt x="137818" y="174839"/>
                    <a:pt x="133420" y="182536"/>
                    <a:pt x="130488" y="185469"/>
                  </a:cubicBezTo>
                  <a:cubicBezTo>
                    <a:pt x="125723" y="190966"/>
                    <a:pt x="122790" y="194632"/>
                    <a:pt x="124623" y="202329"/>
                  </a:cubicBezTo>
                  <a:cubicBezTo>
                    <a:pt x="126089" y="208194"/>
                    <a:pt x="119858" y="210760"/>
                    <a:pt x="116559" y="206728"/>
                  </a:cubicBezTo>
                  <a:cubicBezTo>
                    <a:pt x="107029" y="196098"/>
                    <a:pt x="97133" y="193533"/>
                    <a:pt x="84304" y="201230"/>
                  </a:cubicBezTo>
                  <a:cubicBezTo>
                    <a:pt x="82105" y="202696"/>
                    <a:pt x="76607" y="199030"/>
                    <a:pt x="73308" y="197564"/>
                  </a:cubicBezTo>
                  <a:cubicBezTo>
                    <a:pt x="64511" y="200863"/>
                    <a:pt x="81738" y="205628"/>
                    <a:pt x="71842" y="210760"/>
                  </a:cubicBezTo>
                  <a:cubicBezTo>
                    <a:pt x="69276" y="212226"/>
                    <a:pt x="69642" y="224688"/>
                    <a:pt x="78439" y="227620"/>
                  </a:cubicBezTo>
                  <a:cubicBezTo>
                    <a:pt x="86137" y="230186"/>
                    <a:pt x="91635" y="226887"/>
                    <a:pt x="93467" y="218091"/>
                  </a:cubicBezTo>
                  <a:cubicBezTo>
                    <a:pt x="96033" y="207094"/>
                    <a:pt x="97866" y="194998"/>
                    <a:pt x="106296" y="216624"/>
                  </a:cubicBezTo>
                  <a:cubicBezTo>
                    <a:pt x="108129" y="221756"/>
                    <a:pt x="119858" y="227254"/>
                    <a:pt x="126089" y="229087"/>
                  </a:cubicBezTo>
                  <a:cubicBezTo>
                    <a:pt x="149548" y="236051"/>
                    <a:pt x="137085" y="248147"/>
                    <a:pt x="131954" y="258776"/>
                  </a:cubicBezTo>
                  <a:cubicBezTo>
                    <a:pt x="129388" y="263908"/>
                    <a:pt x="128289" y="267207"/>
                    <a:pt x="133787" y="268673"/>
                  </a:cubicBezTo>
                  <a:cubicBezTo>
                    <a:pt x="136352" y="269039"/>
                    <a:pt x="145149" y="278203"/>
                    <a:pt x="143683" y="264641"/>
                  </a:cubicBezTo>
                  <a:cubicBezTo>
                    <a:pt x="142950" y="257310"/>
                    <a:pt x="146982" y="260609"/>
                    <a:pt x="150281" y="262808"/>
                  </a:cubicBezTo>
                  <a:cubicBezTo>
                    <a:pt x="158711" y="268673"/>
                    <a:pt x="166775" y="271239"/>
                    <a:pt x="171907" y="258776"/>
                  </a:cubicBezTo>
                  <a:cubicBezTo>
                    <a:pt x="175572" y="249613"/>
                    <a:pt x="184736" y="253278"/>
                    <a:pt x="189867" y="253278"/>
                  </a:cubicBezTo>
                  <a:cubicBezTo>
                    <a:pt x="198297" y="253278"/>
                    <a:pt x="193532" y="259509"/>
                    <a:pt x="190967" y="263175"/>
                  </a:cubicBezTo>
                  <a:cubicBezTo>
                    <a:pt x="181803" y="274904"/>
                    <a:pt x="184736" y="291765"/>
                    <a:pt x="197198" y="299462"/>
                  </a:cubicBezTo>
                  <a:cubicBezTo>
                    <a:pt x="208560" y="306426"/>
                    <a:pt x="209294" y="295430"/>
                    <a:pt x="214059" y="289199"/>
                  </a:cubicBezTo>
                  <a:cubicBezTo>
                    <a:pt x="208560" y="303860"/>
                    <a:pt x="219190" y="315956"/>
                    <a:pt x="217357" y="329152"/>
                  </a:cubicBezTo>
                  <a:cubicBezTo>
                    <a:pt x="215525" y="335383"/>
                    <a:pt x="210027" y="340881"/>
                    <a:pt x="216991" y="347845"/>
                  </a:cubicBezTo>
                  <a:cubicBezTo>
                    <a:pt x="220656" y="351511"/>
                    <a:pt x="219557" y="357009"/>
                    <a:pt x="216991" y="361774"/>
                  </a:cubicBezTo>
                  <a:cubicBezTo>
                    <a:pt x="212959" y="370570"/>
                    <a:pt x="219557" y="369104"/>
                    <a:pt x="224688" y="368738"/>
                  </a:cubicBezTo>
                  <a:cubicBezTo>
                    <a:pt x="226521" y="368738"/>
                    <a:pt x="227987" y="369104"/>
                    <a:pt x="229453" y="369471"/>
                  </a:cubicBezTo>
                  <a:cubicBezTo>
                    <a:pt x="239350" y="375702"/>
                    <a:pt x="251079" y="381567"/>
                    <a:pt x="243382" y="396595"/>
                  </a:cubicBezTo>
                  <a:cubicBezTo>
                    <a:pt x="238617" y="394762"/>
                    <a:pt x="233119" y="389997"/>
                    <a:pt x="232386" y="400260"/>
                  </a:cubicBezTo>
                  <a:cubicBezTo>
                    <a:pt x="219923" y="408324"/>
                    <a:pt x="207827" y="400260"/>
                    <a:pt x="196098" y="398061"/>
                  </a:cubicBezTo>
                  <a:cubicBezTo>
                    <a:pt x="188034" y="396595"/>
                    <a:pt x="192433" y="388897"/>
                    <a:pt x="192433" y="382666"/>
                  </a:cubicBezTo>
                  <a:cubicBezTo>
                    <a:pt x="192799" y="372770"/>
                    <a:pt x="180704" y="366172"/>
                    <a:pt x="183269" y="354443"/>
                  </a:cubicBezTo>
                  <a:cubicBezTo>
                    <a:pt x="184002" y="369471"/>
                    <a:pt x="196465" y="386698"/>
                    <a:pt x="171540" y="394396"/>
                  </a:cubicBezTo>
                  <a:cubicBezTo>
                    <a:pt x="169707" y="395129"/>
                    <a:pt x="168608" y="396961"/>
                    <a:pt x="168608" y="398794"/>
                  </a:cubicBezTo>
                  <a:cubicBezTo>
                    <a:pt x="171907" y="418587"/>
                    <a:pt x="155779" y="412356"/>
                    <a:pt x="147715" y="412722"/>
                  </a:cubicBezTo>
                  <a:cubicBezTo>
                    <a:pt x="136719" y="413456"/>
                    <a:pt x="130121" y="405025"/>
                    <a:pt x="125356" y="395495"/>
                  </a:cubicBezTo>
                  <a:cubicBezTo>
                    <a:pt x="123157" y="391097"/>
                    <a:pt x="126089" y="387065"/>
                    <a:pt x="129022" y="383766"/>
                  </a:cubicBezTo>
                  <a:cubicBezTo>
                    <a:pt x="141850" y="367272"/>
                    <a:pt x="141850" y="367272"/>
                    <a:pt x="122790" y="363973"/>
                  </a:cubicBezTo>
                  <a:cubicBezTo>
                    <a:pt x="116559" y="361041"/>
                    <a:pt x="124257" y="351144"/>
                    <a:pt x="115826" y="349311"/>
                  </a:cubicBezTo>
                  <a:cubicBezTo>
                    <a:pt x="109962" y="352977"/>
                    <a:pt x="107029" y="362140"/>
                    <a:pt x="97866" y="362507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E563EF96-56F3-44B3-8593-44C054410463}"/>
                </a:ext>
              </a:extLst>
            </p:cNvPr>
            <p:cNvSpPr/>
            <p:nvPr/>
          </p:nvSpPr>
          <p:spPr>
            <a:xfrm>
              <a:off x="11166874" y="5191692"/>
              <a:ext cx="298850" cy="142688"/>
            </a:xfrm>
            <a:custGeom>
              <a:avLst/>
              <a:gdLst>
                <a:gd name="connsiteX0" fmla="*/ 179650 w 298850"/>
                <a:gd name="connsiteY0" fmla="*/ 35941 h 142688"/>
                <a:gd name="connsiteX1" fmla="*/ 209340 w 298850"/>
                <a:gd name="connsiteY1" fmla="*/ 17614 h 142688"/>
                <a:gd name="connsiteX2" fmla="*/ 226200 w 298850"/>
                <a:gd name="connsiteY2" fmla="*/ 6984 h 142688"/>
                <a:gd name="connsiteX3" fmla="*/ 255890 w 298850"/>
                <a:gd name="connsiteY3" fmla="*/ 24578 h 142688"/>
                <a:gd name="connsiteX4" fmla="*/ 248193 w 298850"/>
                <a:gd name="connsiteY4" fmla="*/ 39973 h 142688"/>
                <a:gd name="connsiteX5" fmla="*/ 240862 w 298850"/>
                <a:gd name="connsiteY5" fmla="*/ 46570 h 142688"/>
                <a:gd name="connsiteX6" fmla="*/ 245994 w 298850"/>
                <a:gd name="connsiteY6" fmla="*/ 50969 h 142688"/>
                <a:gd name="connsiteX7" fmla="*/ 269452 w 298850"/>
                <a:gd name="connsiteY7" fmla="*/ 82491 h 142688"/>
                <a:gd name="connsiteX8" fmla="*/ 291444 w 298850"/>
                <a:gd name="connsiteY8" fmla="*/ 115113 h 142688"/>
                <a:gd name="connsiteX9" fmla="*/ 298775 w 298850"/>
                <a:gd name="connsiteY9" fmla="*/ 125010 h 142688"/>
                <a:gd name="connsiteX10" fmla="*/ 291444 w 298850"/>
                <a:gd name="connsiteY10" fmla="*/ 132340 h 142688"/>
                <a:gd name="connsiteX11" fmla="*/ 257356 w 298850"/>
                <a:gd name="connsiteY11" fmla="*/ 138571 h 142688"/>
                <a:gd name="connsiteX12" fmla="*/ 243794 w 298850"/>
                <a:gd name="connsiteY12" fmla="*/ 141137 h 142688"/>
                <a:gd name="connsiteX13" fmla="*/ 171953 w 298850"/>
                <a:gd name="connsiteY13" fmla="*/ 137838 h 142688"/>
                <a:gd name="connsiteX14" fmla="*/ 134932 w 298850"/>
                <a:gd name="connsiteY14" fmla="*/ 129042 h 142688"/>
                <a:gd name="connsiteX15" fmla="*/ 33768 w 298850"/>
                <a:gd name="connsiteY15" fmla="*/ 110715 h 142688"/>
                <a:gd name="connsiteX16" fmla="*/ 30469 w 298850"/>
                <a:gd name="connsiteY16" fmla="*/ 106316 h 142688"/>
                <a:gd name="connsiteX17" fmla="*/ 8476 w 298850"/>
                <a:gd name="connsiteY17" fmla="*/ 52801 h 142688"/>
                <a:gd name="connsiteX18" fmla="*/ 18740 w 298850"/>
                <a:gd name="connsiteY18" fmla="*/ 8084 h 142688"/>
                <a:gd name="connsiteX19" fmla="*/ 23871 w 298850"/>
                <a:gd name="connsiteY19" fmla="*/ 20 h 142688"/>
                <a:gd name="connsiteX20" fmla="*/ 29736 w 298850"/>
                <a:gd name="connsiteY20" fmla="*/ 8450 h 142688"/>
                <a:gd name="connsiteX21" fmla="*/ 45497 w 298850"/>
                <a:gd name="connsiteY21" fmla="*/ 22012 h 142688"/>
                <a:gd name="connsiteX22" fmla="*/ 66023 w 298850"/>
                <a:gd name="connsiteY22" fmla="*/ 43271 h 142688"/>
                <a:gd name="connsiteX23" fmla="*/ 86549 w 298850"/>
                <a:gd name="connsiteY23" fmla="*/ 24211 h 142688"/>
                <a:gd name="connsiteX24" fmla="*/ 117338 w 298850"/>
                <a:gd name="connsiteY24" fmla="*/ 50602 h 142688"/>
                <a:gd name="connsiteX25" fmla="*/ 170120 w 298850"/>
                <a:gd name="connsiteY25" fmla="*/ 41072 h 142688"/>
                <a:gd name="connsiteX26" fmla="*/ 174885 w 298850"/>
                <a:gd name="connsiteY26" fmla="*/ 35574 h 142688"/>
                <a:gd name="connsiteX27" fmla="*/ 179650 w 298850"/>
                <a:gd name="connsiteY27" fmla="*/ 35941 h 14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8850" h="142688">
                  <a:moveTo>
                    <a:pt x="179650" y="35941"/>
                  </a:moveTo>
                  <a:cubicBezTo>
                    <a:pt x="196144" y="40706"/>
                    <a:pt x="207874" y="37040"/>
                    <a:pt x="209340" y="17614"/>
                  </a:cubicBezTo>
                  <a:cubicBezTo>
                    <a:pt x="210073" y="5885"/>
                    <a:pt x="217037" y="5151"/>
                    <a:pt x="226200" y="6984"/>
                  </a:cubicBezTo>
                  <a:cubicBezTo>
                    <a:pt x="238296" y="9183"/>
                    <a:pt x="245627" y="19080"/>
                    <a:pt x="255890" y="24578"/>
                  </a:cubicBezTo>
                  <a:cubicBezTo>
                    <a:pt x="262854" y="28243"/>
                    <a:pt x="257723" y="37773"/>
                    <a:pt x="248193" y="39973"/>
                  </a:cubicBezTo>
                  <a:cubicBezTo>
                    <a:pt x="244527" y="40706"/>
                    <a:pt x="240495" y="41439"/>
                    <a:pt x="240862" y="46570"/>
                  </a:cubicBezTo>
                  <a:cubicBezTo>
                    <a:pt x="241229" y="49503"/>
                    <a:pt x="243428" y="51335"/>
                    <a:pt x="245994" y="50969"/>
                  </a:cubicBezTo>
                  <a:cubicBezTo>
                    <a:pt x="270185" y="49136"/>
                    <a:pt x="267986" y="68563"/>
                    <a:pt x="269452" y="82491"/>
                  </a:cubicBezTo>
                  <a:cubicBezTo>
                    <a:pt x="271285" y="97886"/>
                    <a:pt x="267986" y="114747"/>
                    <a:pt x="291444" y="115113"/>
                  </a:cubicBezTo>
                  <a:cubicBezTo>
                    <a:pt x="295843" y="115113"/>
                    <a:pt x="298042" y="120978"/>
                    <a:pt x="298775" y="125010"/>
                  </a:cubicBezTo>
                  <a:cubicBezTo>
                    <a:pt x="299508" y="129775"/>
                    <a:pt x="294743" y="130874"/>
                    <a:pt x="291444" y="132340"/>
                  </a:cubicBezTo>
                  <a:cubicBezTo>
                    <a:pt x="280815" y="137838"/>
                    <a:pt x="269452" y="140038"/>
                    <a:pt x="257356" y="138571"/>
                  </a:cubicBezTo>
                  <a:cubicBezTo>
                    <a:pt x="252225" y="137838"/>
                    <a:pt x="247460" y="136372"/>
                    <a:pt x="243794" y="141137"/>
                  </a:cubicBezTo>
                  <a:cubicBezTo>
                    <a:pt x="219603" y="145902"/>
                    <a:pt x="196144" y="138205"/>
                    <a:pt x="171953" y="137838"/>
                  </a:cubicBezTo>
                  <a:cubicBezTo>
                    <a:pt x="160224" y="137838"/>
                    <a:pt x="150693" y="123177"/>
                    <a:pt x="134932" y="129042"/>
                  </a:cubicBezTo>
                  <a:cubicBezTo>
                    <a:pt x="97912" y="142970"/>
                    <a:pt x="66390" y="121711"/>
                    <a:pt x="33768" y="110715"/>
                  </a:cubicBezTo>
                  <a:cubicBezTo>
                    <a:pt x="32668" y="109248"/>
                    <a:pt x="31935" y="107049"/>
                    <a:pt x="30469" y="106316"/>
                  </a:cubicBezTo>
                  <a:cubicBezTo>
                    <a:pt x="-8751" y="89822"/>
                    <a:pt x="-2886" y="96053"/>
                    <a:pt x="8476" y="52801"/>
                  </a:cubicBezTo>
                  <a:cubicBezTo>
                    <a:pt x="12508" y="38140"/>
                    <a:pt x="16174" y="23112"/>
                    <a:pt x="18740" y="8084"/>
                  </a:cubicBezTo>
                  <a:cubicBezTo>
                    <a:pt x="19473" y="4418"/>
                    <a:pt x="18740" y="-347"/>
                    <a:pt x="23871" y="20"/>
                  </a:cubicBezTo>
                  <a:cubicBezTo>
                    <a:pt x="27903" y="386"/>
                    <a:pt x="29736" y="4418"/>
                    <a:pt x="29736" y="8450"/>
                  </a:cubicBezTo>
                  <a:cubicBezTo>
                    <a:pt x="29369" y="19446"/>
                    <a:pt x="30469" y="25311"/>
                    <a:pt x="45497" y="22012"/>
                  </a:cubicBezTo>
                  <a:cubicBezTo>
                    <a:pt x="59425" y="18713"/>
                    <a:pt x="56860" y="37407"/>
                    <a:pt x="66023" y="43271"/>
                  </a:cubicBezTo>
                  <a:cubicBezTo>
                    <a:pt x="69688" y="34475"/>
                    <a:pt x="74820" y="25678"/>
                    <a:pt x="86549" y="24211"/>
                  </a:cubicBezTo>
                  <a:cubicBezTo>
                    <a:pt x="100478" y="28977"/>
                    <a:pt x="105243" y="43271"/>
                    <a:pt x="117338" y="50602"/>
                  </a:cubicBezTo>
                  <a:cubicBezTo>
                    <a:pt x="145929" y="68196"/>
                    <a:pt x="151060" y="67463"/>
                    <a:pt x="170120" y="41072"/>
                  </a:cubicBezTo>
                  <a:cubicBezTo>
                    <a:pt x="171586" y="38873"/>
                    <a:pt x="173052" y="37040"/>
                    <a:pt x="174885" y="35574"/>
                  </a:cubicBezTo>
                  <a:cubicBezTo>
                    <a:pt x="176351" y="35208"/>
                    <a:pt x="177817" y="35208"/>
                    <a:pt x="179650" y="35941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5DFA1B29-3B55-4DFF-821D-F064D7AA8005}"/>
                </a:ext>
              </a:extLst>
            </p:cNvPr>
            <p:cNvSpPr/>
            <p:nvPr/>
          </p:nvSpPr>
          <p:spPr>
            <a:xfrm>
              <a:off x="10967157" y="6487060"/>
              <a:ext cx="285781" cy="165548"/>
            </a:xfrm>
            <a:custGeom>
              <a:avLst/>
              <a:gdLst>
                <a:gd name="connsiteX0" fmla="*/ 158345 w 285781"/>
                <a:gd name="connsiteY0" fmla="*/ 157245 h 165548"/>
                <a:gd name="connsiteX1" fmla="*/ 157978 w 285781"/>
                <a:gd name="connsiteY1" fmla="*/ 138552 h 165548"/>
                <a:gd name="connsiteX2" fmla="*/ 160911 w 285781"/>
                <a:gd name="connsiteY2" fmla="*/ 133787 h 165548"/>
                <a:gd name="connsiteX3" fmla="*/ 177405 w 285781"/>
                <a:gd name="connsiteY3" fmla="*/ 120958 h 165548"/>
                <a:gd name="connsiteX4" fmla="*/ 200863 w 285781"/>
                <a:gd name="connsiteY4" fmla="*/ 118392 h 165548"/>
                <a:gd name="connsiteX5" fmla="*/ 187668 w 285781"/>
                <a:gd name="connsiteY5" fmla="*/ 116193 h 165548"/>
                <a:gd name="connsiteX6" fmla="*/ 179237 w 285781"/>
                <a:gd name="connsiteY6" fmla="*/ 102264 h 165548"/>
                <a:gd name="connsiteX7" fmla="*/ 189867 w 285781"/>
                <a:gd name="connsiteY7" fmla="*/ 95300 h 165548"/>
                <a:gd name="connsiteX8" fmla="*/ 197564 w 285781"/>
                <a:gd name="connsiteY8" fmla="*/ 81738 h 165548"/>
                <a:gd name="connsiteX9" fmla="*/ 131954 w 285781"/>
                <a:gd name="connsiteY9" fmla="*/ 87603 h 165548"/>
                <a:gd name="connsiteX10" fmla="*/ 152847 w 285781"/>
                <a:gd name="connsiteY10" fmla="*/ 103731 h 165548"/>
                <a:gd name="connsiteX11" fmla="*/ 129755 w 285781"/>
                <a:gd name="connsiteY11" fmla="*/ 127922 h 165548"/>
                <a:gd name="connsiteX12" fmla="*/ 116559 w 285781"/>
                <a:gd name="connsiteY12" fmla="*/ 142217 h 165548"/>
                <a:gd name="connsiteX13" fmla="*/ 107029 w 285781"/>
                <a:gd name="connsiteY13" fmla="*/ 155412 h 165548"/>
                <a:gd name="connsiteX14" fmla="*/ 84304 w 285781"/>
                <a:gd name="connsiteY14" fmla="*/ 108129 h 165548"/>
                <a:gd name="connsiteX15" fmla="*/ 59746 w 285781"/>
                <a:gd name="connsiteY15" fmla="*/ 122790 h 165548"/>
                <a:gd name="connsiteX16" fmla="*/ 1833 w 285781"/>
                <a:gd name="connsiteY16" fmla="*/ 134886 h 165548"/>
                <a:gd name="connsiteX17" fmla="*/ 0 w 285781"/>
                <a:gd name="connsiteY17" fmla="*/ 127189 h 165548"/>
                <a:gd name="connsiteX18" fmla="*/ 11363 w 285781"/>
                <a:gd name="connsiteY18" fmla="*/ 118392 h 165548"/>
                <a:gd name="connsiteX19" fmla="*/ 52782 w 285781"/>
                <a:gd name="connsiteY19" fmla="*/ 106663 h 165548"/>
                <a:gd name="connsiteX20" fmla="*/ 59379 w 285781"/>
                <a:gd name="connsiteY20" fmla="*/ 98599 h 165548"/>
                <a:gd name="connsiteX21" fmla="*/ 110328 w 285781"/>
                <a:gd name="connsiteY21" fmla="*/ 75873 h 165548"/>
                <a:gd name="connsiteX22" fmla="*/ 119125 w 285781"/>
                <a:gd name="connsiteY22" fmla="*/ 75141 h 165548"/>
                <a:gd name="connsiteX23" fmla="*/ 128655 w 285781"/>
                <a:gd name="connsiteY23" fmla="*/ 67077 h 165548"/>
                <a:gd name="connsiteX24" fmla="*/ 142584 w 285781"/>
                <a:gd name="connsiteY24" fmla="*/ 27490 h 165548"/>
                <a:gd name="connsiteX25" fmla="*/ 173739 w 285781"/>
                <a:gd name="connsiteY25" fmla="*/ 12462 h 165548"/>
                <a:gd name="connsiteX26" fmla="*/ 188034 w 285781"/>
                <a:gd name="connsiteY26" fmla="*/ 16128 h 165548"/>
                <a:gd name="connsiteX27" fmla="*/ 191333 w 285781"/>
                <a:gd name="connsiteY27" fmla="*/ 0 h 165548"/>
                <a:gd name="connsiteX28" fmla="*/ 238983 w 285781"/>
                <a:gd name="connsiteY28" fmla="*/ 23825 h 165548"/>
                <a:gd name="connsiteX29" fmla="*/ 242649 w 285781"/>
                <a:gd name="connsiteY29" fmla="*/ 26757 h 165548"/>
                <a:gd name="connsiteX30" fmla="*/ 238617 w 285781"/>
                <a:gd name="connsiteY30" fmla="*/ 30789 h 165548"/>
                <a:gd name="connsiteX31" fmla="*/ 225055 w 285781"/>
                <a:gd name="connsiteY31" fmla="*/ 35921 h 165548"/>
                <a:gd name="connsiteX32" fmla="*/ 239716 w 285781"/>
                <a:gd name="connsiteY32" fmla="*/ 65610 h 165548"/>
                <a:gd name="connsiteX33" fmla="*/ 252545 w 285781"/>
                <a:gd name="connsiteY33" fmla="*/ 75507 h 165548"/>
                <a:gd name="connsiteX34" fmla="*/ 258410 w 285781"/>
                <a:gd name="connsiteY34" fmla="*/ 66343 h 165548"/>
                <a:gd name="connsiteX35" fmla="*/ 263175 w 285781"/>
                <a:gd name="connsiteY35" fmla="*/ 50582 h 165548"/>
                <a:gd name="connsiteX36" fmla="*/ 281502 w 285781"/>
                <a:gd name="connsiteY36" fmla="*/ 56447 h 165548"/>
                <a:gd name="connsiteX37" fmla="*/ 284434 w 285781"/>
                <a:gd name="connsiteY37" fmla="*/ 75507 h 165548"/>
                <a:gd name="connsiteX38" fmla="*/ 273071 w 285781"/>
                <a:gd name="connsiteY38" fmla="*/ 98965 h 165548"/>
                <a:gd name="connsiteX39" fmla="*/ 277470 w 285781"/>
                <a:gd name="connsiteY39" fmla="*/ 104463 h 165548"/>
                <a:gd name="connsiteX40" fmla="*/ 258410 w 285781"/>
                <a:gd name="connsiteY40" fmla="*/ 135253 h 165548"/>
                <a:gd name="connsiteX41" fmla="*/ 222489 w 285781"/>
                <a:gd name="connsiteY41" fmla="*/ 144783 h 165548"/>
                <a:gd name="connsiteX42" fmla="*/ 193899 w 285781"/>
                <a:gd name="connsiteY42" fmla="*/ 155779 h 165548"/>
                <a:gd name="connsiteX43" fmla="*/ 177405 w 285781"/>
                <a:gd name="connsiteY43" fmla="*/ 138918 h 165548"/>
                <a:gd name="connsiteX44" fmla="*/ 178138 w 285781"/>
                <a:gd name="connsiteY44" fmla="*/ 141484 h 165548"/>
                <a:gd name="connsiteX45" fmla="*/ 181437 w 285781"/>
                <a:gd name="connsiteY45" fmla="*/ 162010 h 165548"/>
                <a:gd name="connsiteX46" fmla="*/ 158345 w 285781"/>
                <a:gd name="connsiteY46" fmla="*/ 157245 h 16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5781" h="165548">
                  <a:moveTo>
                    <a:pt x="158345" y="157245"/>
                  </a:moveTo>
                  <a:cubicBezTo>
                    <a:pt x="162377" y="151014"/>
                    <a:pt x="162377" y="144783"/>
                    <a:pt x="157978" y="138552"/>
                  </a:cubicBezTo>
                  <a:cubicBezTo>
                    <a:pt x="158711" y="137085"/>
                    <a:pt x="161277" y="135253"/>
                    <a:pt x="160911" y="133787"/>
                  </a:cubicBezTo>
                  <a:cubicBezTo>
                    <a:pt x="156145" y="116193"/>
                    <a:pt x="160911" y="111794"/>
                    <a:pt x="177405" y="120958"/>
                  </a:cubicBezTo>
                  <a:cubicBezTo>
                    <a:pt x="185102" y="125356"/>
                    <a:pt x="192433" y="115826"/>
                    <a:pt x="200863" y="118392"/>
                  </a:cubicBezTo>
                  <a:cubicBezTo>
                    <a:pt x="196465" y="116559"/>
                    <a:pt x="191700" y="119492"/>
                    <a:pt x="187668" y="116193"/>
                  </a:cubicBezTo>
                  <a:cubicBezTo>
                    <a:pt x="183269" y="112527"/>
                    <a:pt x="179604" y="108129"/>
                    <a:pt x="179237" y="102264"/>
                  </a:cubicBezTo>
                  <a:cubicBezTo>
                    <a:pt x="179237" y="94933"/>
                    <a:pt x="185102" y="95667"/>
                    <a:pt x="189867" y="95300"/>
                  </a:cubicBezTo>
                  <a:cubicBezTo>
                    <a:pt x="195732" y="94933"/>
                    <a:pt x="199030" y="92001"/>
                    <a:pt x="197564" y="81738"/>
                  </a:cubicBezTo>
                  <a:cubicBezTo>
                    <a:pt x="177771" y="100065"/>
                    <a:pt x="156145" y="91268"/>
                    <a:pt x="131954" y="87603"/>
                  </a:cubicBezTo>
                  <a:cubicBezTo>
                    <a:pt x="140384" y="95300"/>
                    <a:pt x="153580" y="91635"/>
                    <a:pt x="152847" y="103731"/>
                  </a:cubicBezTo>
                  <a:cubicBezTo>
                    <a:pt x="152114" y="117292"/>
                    <a:pt x="140384" y="125723"/>
                    <a:pt x="129755" y="127922"/>
                  </a:cubicBezTo>
                  <a:cubicBezTo>
                    <a:pt x="119492" y="130121"/>
                    <a:pt x="120225" y="136719"/>
                    <a:pt x="116559" y="142217"/>
                  </a:cubicBezTo>
                  <a:cubicBezTo>
                    <a:pt x="110328" y="144416"/>
                    <a:pt x="109595" y="150647"/>
                    <a:pt x="107029" y="155412"/>
                  </a:cubicBezTo>
                  <a:cubicBezTo>
                    <a:pt x="82471" y="148082"/>
                    <a:pt x="92001" y="123890"/>
                    <a:pt x="84304" y="108129"/>
                  </a:cubicBezTo>
                  <a:cubicBezTo>
                    <a:pt x="72208" y="107029"/>
                    <a:pt x="62678" y="118758"/>
                    <a:pt x="59746" y="122790"/>
                  </a:cubicBezTo>
                  <a:cubicBezTo>
                    <a:pt x="42885" y="145516"/>
                    <a:pt x="20160" y="126822"/>
                    <a:pt x="1833" y="134886"/>
                  </a:cubicBezTo>
                  <a:cubicBezTo>
                    <a:pt x="0" y="135619"/>
                    <a:pt x="367" y="130121"/>
                    <a:pt x="0" y="127189"/>
                  </a:cubicBezTo>
                  <a:cubicBezTo>
                    <a:pt x="2932" y="122790"/>
                    <a:pt x="7331" y="117292"/>
                    <a:pt x="11363" y="118392"/>
                  </a:cubicBezTo>
                  <a:cubicBezTo>
                    <a:pt x="28223" y="123524"/>
                    <a:pt x="37754" y="106296"/>
                    <a:pt x="52782" y="106663"/>
                  </a:cubicBezTo>
                  <a:cubicBezTo>
                    <a:pt x="57547" y="106663"/>
                    <a:pt x="57547" y="101531"/>
                    <a:pt x="59379" y="98599"/>
                  </a:cubicBezTo>
                  <a:cubicBezTo>
                    <a:pt x="72208" y="81738"/>
                    <a:pt x="85770" y="66710"/>
                    <a:pt x="110328" y="75873"/>
                  </a:cubicBezTo>
                  <a:cubicBezTo>
                    <a:pt x="113260" y="76973"/>
                    <a:pt x="116559" y="77340"/>
                    <a:pt x="119125" y="75141"/>
                  </a:cubicBezTo>
                  <a:cubicBezTo>
                    <a:pt x="126456" y="77706"/>
                    <a:pt x="134153" y="79539"/>
                    <a:pt x="128655" y="67077"/>
                  </a:cubicBezTo>
                  <a:cubicBezTo>
                    <a:pt x="117292" y="41419"/>
                    <a:pt x="119858" y="44718"/>
                    <a:pt x="142584" y="27490"/>
                  </a:cubicBezTo>
                  <a:cubicBezTo>
                    <a:pt x="152847" y="19427"/>
                    <a:pt x="166042" y="23092"/>
                    <a:pt x="173739" y="12462"/>
                  </a:cubicBezTo>
                  <a:cubicBezTo>
                    <a:pt x="179970" y="3665"/>
                    <a:pt x="181070" y="18327"/>
                    <a:pt x="188034" y="16128"/>
                  </a:cubicBezTo>
                  <a:cubicBezTo>
                    <a:pt x="190234" y="12096"/>
                    <a:pt x="183269" y="3665"/>
                    <a:pt x="191333" y="0"/>
                  </a:cubicBezTo>
                  <a:cubicBezTo>
                    <a:pt x="207094" y="8431"/>
                    <a:pt x="218824" y="24191"/>
                    <a:pt x="238983" y="23825"/>
                  </a:cubicBezTo>
                  <a:cubicBezTo>
                    <a:pt x="240449" y="23825"/>
                    <a:pt x="242282" y="25658"/>
                    <a:pt x="242649" y="26757"/>
                  </a:cubicBezTo>
                  <a:cubicBezTo>
                    <a:pt x="243382" y="29690"/>
                    <a:pt x="241916" y="31889"/>
                    <a:pt x="238617" y="30789"/>
                  </a:cubicBezTo>
                  <a:cubicBezTo>
                    <a:pt x="232019" y="28590"/>
                    <a:pt x="232019" y="39220"/>
                    <a:pt x="225055" y="35921"/>
                  </a:cubicBezTo>
                  <a:cubicBezTo>
                    <a:pt x="235684" y="43985"/>
                    <a:pt x="241182" y="53148"/>
                    <a:pt x="239716" y="65610"/>
                  </a:cubicBezTo>
                  <a:cubicBezTo>
                    <a:pt x="238617" y="75507"/>
                    <a:pt x="248147" y="74041"/>
                    <a:pt x="252545" y="75507"/>
                  </a:cubicBezTo>
                  <a:cubicBezTo>
                    <a:pt x="257677" y="77340"/>
                    <a:pt x="258776" y="70742"/>
                    <a:pt x="258410" y="66343"/>
                  </a:cubicBezTo>
                  <a:cubicBezTo>
                    <a:pt x="257677" y="60112"/>
                    <a:pt x="254744" y="53148"/>
                    <a:pt x="263175" y="50582"/>
                  </a:cubicBezTo>
                  <a:cubicBezTo>
                    <a:pt x="270139" y="48383"/>
                    <a:pt x="274171" y="58280"/>
                    <a:pt x="281502" y="56447"/>
                  </a:cubicBezTo>
                  <a:cubicBezTo>
                    <a:pt x="282235" y="62678"/>
                    <a:pt x="288466" y="68176"/>
                    <a:pt x="284434" y="75507"/>
                  </a:cubicBezTo>
                  <a:cubicBezTo>
                    <a:pt x="280402" y="83204"/>
                    <a:pt x="276737" y="90902"/>
                    <a:pt x="273071" y="98965"/>
                  </a:cubicBezTo>
                  <a:cubicBezTo>
                    <a:pt x="271239" y="103364"/>
                    <a:pt x="274171" y="104097"/>
                    <a:pt x="277470" y="104463"/>
                  </a:cubicBezTo>
                  <a:cubicBezTo>
                    <a:pt x="270872" y="114726"/>
                    <a:pt x="267573" y="126822"/>
                    <a:pt x="258410" y="135253"/>
                  </a:cubicBezTo>
                  <a:cubicBezTo>
                    <a:pt x="244848" y="131587"/>
                    <a:pt x="233119" y="130854"/>
                    <a:pt x="222489" y="144783"/>
                  </a:cubicBezTo>
                  <a:cubicBezTo>
                    <a:pt x="216991" y="152480"/>
                    <a:pt x="203429" y="152847"/>
                    <a:pt x="193899" y="155779"/>
                  </a:cubicBezTo>
                  <a:cubicBezTo>
                    <a:pt x="184369" y="158711"/>
                    <a:pt x="183269" y="145883"/>
                    <a:pt x="177405" y="138918"/>
                  </a:cubicBezTo>
                  <a:cubicBezTo>
                    <a:pt x="178138" y="138918"/>
                    <a:pt x="177771" y="139651"/>
                    <a:pt x="178138" y="141484"/>
                  </a:cubicBezTo>
                  <a:cubicBezTo>
                    <a:pt x="179604" y="148448"/>
                    <a:pt x="187668" y="155779"/>
                    <a:pt x="181437" y="162010"/>
                  </a:cubicBezTo>
                  <a:cubicBezTo>
                    <a:pt x="173373" y="171907"/>
                    <a:pt x="166775" y="157978"/>
                    <a:pt x="158345" y="157245"/>
                  </a:cubicBezTo>
                  <a:close/>
                </a:path>
              </a:pathLst>
            </a:custGeom>
            <a:solidFill>
              <a:srgbClr val="CCA5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B03BA8F7-DE15-4740-A68E-1EA28D115255}"/>
                </a:ext>
              </a:extLst>
            </p:cNvPr>
            <p:cNvSpPr/>
            <p:nvPr/>
          </p:nvSpPr>
          <p:spPr>
            <a:xfrm>
              <a:off x="11455386" y="6042979"/>
              <a:ext cx="190903" cy="152372"/>
            </a:xfrm>
            <a:custGeom>
              <a:avLst/>
              <a:gdLst>
                <a:gd name="connsiteX0" fmla="*/ 90168 w 190903"/>
                <a:gd name="connsiteY0" fmla="*/ 33924 h 152372"/>
                <a:gd name="connsiteX1" fmla="*/ 108129 w 190903"/>
                <a:gd name="connsiteY1" fmla="*/ 51151 h 152372"/>
                <a:gd name="connsiteX2" fmla="*/ 122057 w 190903"/>
                <a:gd name="connsiteY2" fmla="*/ 64713 h 152372"/>
                <a:gd name="connsiteX3" fmla="*/ 135253 w 190903"/>
                <a:gd name="connsiteY3" fmla="*/ 58848 h 152372"/>
                <a:gd name="connsiteX4" fmla="*/ 148815 w 190903"/>
                <a:gd name="connsiteY4" fmla="*/ 54816 h 152372"/>
                <a:gd name="connsiteX5" fmla="*/ 151380 w 190903"/>
                <a:gd name="connsiteY5" fmla="*/ 69478 h 152372"/>
                <a:gd name="connsiteX6" fmla="*/ 141484 w 190903"/>
                <a:gd name="connsiteY6" fmla="*/ 89271 h 152372"/>
                <a:gd name="connsiteX7" fmla="*/ 147715 w 190903"/>
                <a:gd name="connsiteY7" fmla="*/ 99901 h 152372"/>
                <a:gd name="connsiteX8" fmla="*/ 152480 w 190903"/>
                <a:gd name="connsiteY8" fmla="*/ 110530 h 152372"/>
                <a:gd name="connsiteX9" fmla="*/ 173006 w 190903"/>
                <a:gd name="connsiteY9" fmla="*/ 87072 h 152372"/>
                <a:gd name="connsiteX10" fmla="*/ 188034 w 190903"/>
                <a:gd name="connsiteY10" fmla="*/ 139853 h 152372"/>
                <a:gd name="connsiteX11" fmla="*/ 157978 w 190903"/>
                <a:gd name="connsiteY11" fmla="*/ 118228 h 152372"/>
                <a:gd name="connsiteX12" fmla="*/ 140751 w 190903"/>
                <a:gd name="connsiteY12" fmla="*/ 146451 h 152372"/>
                <a:gd name="connsiteX13" fmla="*/ 135253 w 190903"/>
                <a:gd name="connsiteY13" fmla="*/ 152316 h 152372"/>
                <a:gd name="connsiteX14" fmla="*/ 117659 w 190903"/>
                <a:gd name="connsiteY14" fmla="*/ 129590 h 152372"/>
                <a:gd name="connsiteX15" fmla="*/ 118758 w 190903"/>
                <a:gd name="connsiteY15" fmla="*/ 122992 h 152372"/>
                <a:gd name="connsiteX16" fmla="*/ 92734 w 190903"/>
                <a:gd name="connsiteY16" fmla="*/ 78275 h 152372"/>
                <a:gd name="connsiteX17" fmla="*/ 56447 w 190903"/>
                <a:gd name="connsiteY17" fmla="*/ 59581 h 152372"/>
                <a:gd name="connsiteX18" fmla="*/ 54614 w 190903"/>
                <a:gd name="connsiteY18" fmla="*/ 58848 h 152372"/>
                <a:gd name="connsiteX19" fmla="*/ 27490 w 190903"/>
                <a:gd name="connsiteY19" fmla="*/ 63613 h 152372"/>
                <a:gd name="connsiteX20" fmla="*/ 10630 w 190903"/>
                <a:gd name="connsiteY20" fmla="*/ 81207 h 152372"/>
                <a:gd name="connsiteX21" fmla="*/ 0 w 190903"/>
                <a:gd name="connsiteY21" fmla="*/ 87438 h 152372"/>
                <a:gd name="connsiteX22" fmla="*/ 16128 w 190903"/>
                <a:gd name="connsiteY22" fmla="*/ 30991 h 152372"/>
                <a:gd name="connsiteX23" fmla="*/ 33721 w 190903"/>
                <a:gd name="connsiteY23" fmla="*/ 18529 h 152372"/>
                <a:gd name="connsiteX24" fmla="*/ 53515 w 190903"/>
                <a:gd name="connsiteY24" fmla="*/ 4601 h 152372"/>
                <a:gd name="connsiteX25" fmla="*/ 60479 w 190903"/>
                <a:gd name="connsiteY25" fmla="*/ 569 h 152372"/>
                <a:gd name="connsiteX26" fmla="*/ 63045 w 190903"/>
                <a:gd name="connsiteY26" fmla="*/ 4967 h 152372"/>
                <a:gd name="connsiteX27" fmla="*/ 90168 w 190903"/>
                <a:gd name="connsiteY27" fmla="*/ 33924 h 1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903" h="152372">
                  <a:moveTo>
                    <a:pt x="90168" y="33924"/>
                  </a:moveTo>
                  <a:cubicBezTo>
                    <a:pt x="98965" y="36123"/>
                    <a:pt x="112527" y="32824"/>
                    <a:pt x="108129" y="51151"/>
                  </a:cubicBezTo>
                  <a:cubicBezTo>
                    <a:pt x="106663" y="56649"/>
                    <a:pt x="115460" y="61781"/>
                    <a:pt x="122057" y="64713"/>
                  </a:cubicBezTo>
                  <a:cubicBezTo>
                    <a:pt x="128289" y="67279"/>
                    <a:pt x="133053" y="64713"/>
                    <a:pt x="135253" y="58848"/>
                  </a:cubicBezTo>
                  <a:cubicBezTo>
                    <a:pt x="138185" y="51518"/>
                    <a:pt x="143683" y="51884"/>
                    <a:pt x="148815" y="54816"/>
                  </a:cubicBezTo>
                  <a:cubicBezTo>
                    <a:pt x="155046" y="58115"/>
                    <a:pt x="154313" y="63613"/>
                    <a:pt x="151380" y="69478"/>
                  </a:cubicBezTo>
                  <a:cubicBezTo>
                    <a:pt x="148082" y="76076"/>
                    <a:pt x="144416" y="82673"/>
                    <a:pt x="141484" y="89271"/>
                  </a:cubicBezTo>
                  <a:cubicBezTo>
                    <a:pt x="138918" y="95136"/>
                    <a:pt x="135619" y="101367"/>
                    <a:pt x="147715" y="99901"/>
                  </a:cubicBezTo>
                  <a:cubicBezTo>
                    <a:pt x="156145" y="98801"/>
                    <a:pt x="146615" y="108698"/>
                    <a:pt x="152480" y="110530"/>
                  </a:cubicBezTo>
                  <a:cubicBezTo>
                    <a:pt x="164942" y="107964"/>
                    <a:pt x="169341" y="97701"/>
                    <a:pt x="173006" y="87072"/>
                  </a:cubicBezTo>
                  <a:cubicBezTo>
                    <a:pt x="188034" y="96235"/>
                    <a:pt x="195365" y="121526"/>
                    <a:pt x="188034" y="139853"/>
                  </a:cubicBezTo>
                  <a:cubicBezTo>
                    <a:pt x="173373" y="142786"/>
                    <a:pt x="160910" y="141319"/>
                    <a:pt x="157978" y="118228"/>
                  </a:cubicBezTo>
                  <a:cubicBezTo>
                    <a:pt x="154313" y="131789"/>
                    <a:pt x="157245" y="146084"/>
                    <a:pt x="140751" y="146451"/>
                  </a:cubicBezTo>
                  <a:cubicBezTo>
                    <a:pt x="138185" y="146451"/>
                    <a:pt x="134886" y="153049"/>
                    <a:pt x="135253" y="152316"/>
                  </a:cubicBezTo>
                  <a:cubicBezTo>
                    <a:pt x="140384" y="135821"/>
                    <a:pt x="101531" y="153415"/>
                    <a:pt x="117659" y="129590"/>
                  </a:cubicBezTo>
                  <a:cubicBezTo>
                    <a:pt x="118758" y="127758"/>
                    <a:pt x="119125" y="122992"/>
                    <a:pt x="118758" y="122992"/>
                  </a:cubicBezTo>
                  <a:cubicBezTo>
                    <a:pt x="95667" y="116395"/>
                    <a:pt x="113994" y="86339"/>
                    <a:pt x="92734" y="78275"/>
                  </a:cubicBezTo>
                  <a:cubicBezTo>
                    <a:pt x="80272" y="73510"/>
                    <a:pt x="68543" y="65813"/>
                    <a:pt x="56447" y="59581"/>
                  </a:cubicBezTo>
                  <a:cubicBezTo>
                    <a:pt x="56080" y="59215"/>
                    <a:pt x="54614" y="58848"/>
                    <a:pt x="54614" y="58848"/>
                  </a:cubicBezTo>
                  <a:cubicBezTo>
                    <a:pt x="47650" y="74243"/>
                    <a:pt x="36287" y="61781"/>
                    <a:pt x="27490" y="63613"/>
                  </a:cubicBezTo>
                  <a:cubicBezTo>
                    <a:pt x="19427" y="65079"/>
                    <a:pt x="5865" y="64346"/>
                    <a:pt x="10630" y="81207"/>
                  </a:cubicBezTo>
                  <a:cubicBezTo>
                    <a:pt x="12829" y="88171"/>
                    <a:pt x="4765" y="87438"/>
                    <a:pt x="0" y="87438"/>
                  </a:cubicBezTo>
                  <a:cubicBezTo>
                    <a:pt x="0" y="66912"/>
                    <a:pt x="9897" y="49318"/>
                    <a:pt x="16128" y="30991"/>
                  </a:cubicBezTo>
                  <a:cubicBezTo>
                    <a:pt x="18693" y="22927"/>
                    <a:pt x="26024" y="20362"/>
                    <a:pt x="33721" y="18529"/>
                  </a:cubicBezTo>
                  <a:cubicBezTo>
                    <a:pt x="42152" y="16330"/>
                    <a:pt x="50949" y="14864"/>
                    <a:pt x="53515" y="4601"/>
                  </a:cubicBezTo>
                  <a:cubicBezTo>
                    <a:pt x="54248" y="1668"/>
                    <a:pt x="56447" y="-1264"/>
                    <a:pt x="60479" y="569"/>
                  </a:cubicBezTo>
                  <a:cubicBezTo>
                    <a:pt x="61945" y="1302"/>
                    <a:pt x="63411" y="3867"/>
                    <a:pt x="63045" y="4967"/>
                  </a:cubicBezTo>
                  <a:cubicBezTo>
                    <a:pt x="57913" y="26593"/>
                    <a:pt x="77706" y="26959"/>
                    <a:pt x="90168" y="33924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A0359EBE-0261-427C-8F70-4A264AA41CE8}"/>
                </a:ext>
              </a:extLst>
            </p:cNvPr>
            <p:cNvSpPr/>
            <p:nvPr/>
          </p:nvSpPr>
          <p:spPr>
            <a:xfrm>
              <a:off x="11050361" y="5299343"/>
              <a:ext cx="168370" cy="110825"/>
            </a:xfrm>
            <a:custGeom>
              <a:avLst/>
              <a:gdLst>
                <a:gd name="connsiteX0" fmla="*/ 0 w 168370"/>
                <a:gd name="connsiteY0" fmla="*/ 71606 h 110825"/>
                <a:gd name="connsiteX1" fmla="*/ 2199 w 168370"/>
                <a:gd name="connsiteY1" fmla="*/ 62809 h 110825"/>
                <a:gd name="connsiteX2" fmla="*/ 67077 w 168370"/>
                <a:gd name="connsiteY2" fmla="*/ 131 h 110825"/>
                <a:gd name="connsiteX3" fmla="*/ 93467 w 168370"/>
                <a:gd name="connsiteY3" fmla="*/ 498 h 110825"/>
                <a:gd name="connsiteX4" fmla="*/ 103730 w 168370"/>
                <a:gd name="connsiteY4" fmla="*/ 19558 h 110825"/>
                <a:gd name="connsiteX5" fmla="*/ 68543 w 168370"/>
                <a:gd name="connsiteY5" fmla="*/ 50713 h 110825"/>
                <a:gd name="connsiteX6" fmla="*/ 111061 w 168370"/>
                <a:gd name="connsiteY6" fmla="*/ 52913 h 110825"/>
                <a:gd name="connsiteX7" fmla="*/ 119858 w 168370"/>
                <a:gd name="connsiteY7" fmla="*/ 33120 h 110825"/>
                <a:gd name="connsiteX8" fmla="*/ 133787 w 168370"/>
                <a:gd name="connsiteY8" fmla="*/ 54012 h 110825"/>
                <a:gd name="connsiteX9" fmla="*/ 148448 w 168370"/>
                <a:gd name="connsiteY9" fmla="*/ 51080 h 110825"/>
                <a:gd name="connsiteX10" fmla="*/ 155046 w 168370"/>
                <a:gd name="connsiteY10" fmla="*/ 65375 h 110825"/>
                <a:gd name="connsiteX11" fmla="*/ 160177 w 168370"/>
                <a:gd name="connsiteY11" fmla="*/ 79303 h 110825"/>
                <a:gd name="connsiteX12" fmla="*/ 160544 w 168370"/>
                <a:gd name="connsiteY12" fmla="*/ 93965 h 110825"/>
                <a:gd name="connsiteX13" fmla="*/ 145882 w 168370"/>
                <a:gd name="connsiteY13" fmla="*/ 110826 h 110825"/>
                <a:gd name="connsiteX14" fmla="*/ 121691 w 168370"/>
                <a:gd name="connsiteY14" fmla="*/ 94332 h 110825"/>
                <a:gd name="connsiteX15" fmla="*/ 107762 w 168370"/>
                <a:gd name="connsiteY15" fmla="*/ 88467 h 110825"/>
                <a:gd name="connsiteX16" fmla="*/ 117659 w 168370"/>
                <a:gd name="connsiteY16" fmla="*/ 80037 h 110825"/>
                <a:gd name="connsiteX17" fmla="*/ 127922 w 168370"/>
                <a:gd name="connsiteY17" fmla="*/ 66841 h 110825"/>
                <a:gd name="connsiteX18" fmla="*/ 109962 w 168370"/>
                <a:gd name="connsiteY18" fmla="*/ 59510 h 110825"/>
                <a:gd name="connsiteX19" fmla="*/ 63411 w 168370"/>
                <a:gd name="connsiteY19" fmla="*/ 67941 h 110825"/>
                <a:gd name="connsiteX20" fmla="*/ 47283 w 168370"/>
                <a:gd name="connsiteY20" fmla="*/ 71240 h 110825"/>
                <a:gd name="connsiteX21" fmla="*/ 63045 w 168370"/>
                <a:gd name="connsiteY21" fmla="*/ 87001 h 110825"/>
                <a:gd name="connsiteX22" fmla="*/ 41785 w 168370"/>
                <a:gd name="connsiteY22" fmla="*/ 91766 h 110825"/>
                <a:gd name="connsiteX23" fmla="*/ 26757 w 168370"/>
                <a:gd name="connsiteY23" fmla="*/ 73072 h 110825"/>
                <a:gd name="connsiteX24" fmla="*/ 11729 w 168370"/>
                <a:gd name="connsiteY24" fmla="*/ 69407 h 110825"/>
                <a:gd name="connsiteX25" fmla="*/ 0 w 168370"/>
                <a:gd name="connsiteY25" fmla="*/ 71606 h 11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70" h="110825">
                  <a:moveTo>
                    <a:pt x="0" y="71606"/>
                  </a:moveTo>
                  <a:cubicBezTo>
                    <a:pt x="733" y="68674"/>
                    <a:pt x="2199" y="65742"/>
                    <a:pt x="2199" y="62809"/>
                  </a:cubicBezTo>
                  <a:cubicBezTo>
                    <a:pt x="-367" y="23590"/>
                    <a:pt x="24558" y="-2068"/>
                    <a:pt x="67077" y="131"/>
                  </a:cubicBezTo>
                  <a:cubicBezTo>
                    <a:pt x="75873" y="131"/>
                    <a:pt x="84670" y="131"/>
                    <a:pt x="93467" y="498"/>
                  </a:cubicBezTo>
                  <a:cubicBezTo>
                    <a:pt x="109595" y="864"/>
                    <a:pt x="111061" y="4530"/>
                    <a:pt x="103730" y="19558"/>
                  </a:cubicBezTo>
                  <a:cubicBezTo>
                    <a:pt x="96400" y="34586"/>
                    <a:pt x="79539" y="37885"/>
                    <a:pt x="68543" y="50713"/>
                  </a:cubicBezTo>
                  <a:cubicBezTo>
                    <a:pt x="82838" y="55479"/>
                    <a:pt x="97133" y="53646"/>
                    <a:pt x="111061" y="52913"/>
                  </a:cubicBezTo>
                  <a:cubicBezTo>
                    <a:pt x="124623" y="52180"/>
                    <a:pt x="112527" y="38618"/>
                    <a:pt x="119858" y="33120"/>
                  </a:cubicBezTo>
                  <a:cubicBezTo>
                    <a:pt x="129388" y="36785"/>
                    <a:pt x="118392" y="55112"/>
                    <a:pt x="133787" y="54012"/>
                  </a:cubicBezTo>
                  <a:cubicBezTo>
                    <a:pt x="139285" y="53646"/>
                    <a:pt x="146615" y="82969"/>
                    <a:pt x="148448" y="51080"/>
                  </a:cubicBezTo>
                  <a:cubicBezTo>
                    <a:pt x="154313" y="56212"/>
                    <a:pt x="158345" y="60610"/>
                    <a:pt x="155046" y="65375"/>
                  </a:cubicBezTo>
                  <a:cubicBezTo>
                    <a:pt x="149181" y="73439"/>
                    <a:pt x="153946" y="76005"/>
                    <a:pt x="160177" y="79303"/>
                  </a:cubicBezTo>
                  <a:cubicBezTo>
                    <a:pt x="169707" y="83702"/>
                    <a:pt x="172273" y="89200"/>
                    <a:pt x="160544" y="93965"/>
                  </a:cubicBezTo>
                  <a:cubicBezTo>
                    <a:pt x="153213" y="96897"/>
                    <a:pt x="151747" y="103862"/>
                    <a:pt x="145882" y="110826"/>
                  </a:cubicBezTo>
                  <a:cubicBezTo>
                    <a:pt x="144050" y="94332"/>
                    <a:pt x="137452" y="87001"/>
                    <a:pt x="121691" y="94332"/>
                  </a:cubicBezTo>
                  <a:cubicBezTo>
                    <a:pt x="116193" y="96897"/>
                    <a:pt x="109228" y="94332"/>
                    <a:pt x="107762" y="88467"/>
                  </a:cubicBezTo>
                  <a:cubicBezTo>
                    <a:pt x="105930" y="81869"/>
                    <a:pt x="112894" y="80770"/>
                    <a:pt x="117659" y="80037"/>
                  </a:cubicBezTo>
                  <a:cubicBezTo>
                    <a:pt x="125356" y="78937"/>
                    <a:pt x="130488" y="76005"/>
                    <a:pt x="127922" y="66841"/>
                  </a:cubicBezTo>
                  <a:cubicBezTo>
                    <a:pt x="124990" y="56945"/>
                    <a:pt x="118025" y="56578"/>
                    <a:pt x="109962" y="59510"/>
                  </a:cubicBezTo>
                  <a:cubicBezTo>
                    <a:pt x="94934" y="65742"/>
                    <a:pt x="79539" y="67941"/>
                    <a:pt x="63411" y="67941"/>
                  </a:cubicBezTo>
                  <a:cubicBezTo>
                    <a:pt x="58280" y="67941"/>
                    <a:pt x="49849" y="61710"/>
                    <a:pt x="47283" y="71240"/>
                  </a:cubicBezTo>
                  <a:cubicBezTo>
                    <a:pt x="45084" y="79670"/>
                    <a:pt x="52048" y="84435"/>
                    <a:pt x="63045" y="87001"/>
                  </a:cubicBezTo>
                  <a:cubicBezTo>
                    <a:pt x="53515" y="89200"/>
                    <a:pt x="47650" y="90300"/>
                    <a:pt x="41785" y="91766"/>
                  </a:cubicBezTo>
                  <a:cubicBezTo>
                    <a:pt x="37020" y="85535"/>
                    <a:pt x="37387" y="74539"/>
                    <a:pt x="26757" y="73072"/>
                  </a:cubicBezTo>
                  <a:cubicBezTo>
                    <a:pt x="21626" y="71606"/>
                    <a:pt x="16494" y="71973"/>
                    <a:pt x="11729" y="69407"/>
                  </a:cubicBezTo>
                  <a:cubicBezTo>
                    <a:pt x="7331" y="69040"/>
                    <a:pt x="3665" y="70140"/>
                    <a:pt x="0" y="71606"/>
                  </a:cubicBezTo>
                  <a:close/>
                </a:path>
              </a:pathLst>
            </a:custGeom>
            <a:solidFill>
              <a:srgbClr val="D6BB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070904A-A2EA-4522-8DF4-FA19B93742F5}"/>
                </a:ext>
              </a:extLst>
            </p:cNvPr>
            <p:cNvSpPr/>
            <p:nvPr/>
          </p:nvSpPr>
          <p:spPr>
            <a:xfrm>
              <a:off x="10960648" y="6516237"/>
              <a:ext cx="126367" cy="97645"/>
            </a:xfrm>
            <a:custGeom>
              <a:avLst/>
              <a:gdLst>
                <a:gd name="connsiteX0" fmla="*/ 126367 w 126367"/>
                <a:gd name="connsiteY0" fmla="*/ 45964 h 97645"/>
                <a:gd name="connsiteX1" fmla="*/ 111339 w 126367"/>
                <a:gd name="connsiteY1" fmla="*/ 51828 h 97645"/>
                <a:gd name="connsiteX2" fmla="*/ 66988 w 126367"/>
                <a:gd name="connsiteY2" fmla="*/ 78952 h 97645"/>
                <a:gd name="connsiteX3" fmla="*/ 62589 w 126367"/>
                <a:gd name="connsiteY3" fmla="*/ 85550 h 97645"/>
                <a:gd name="connsiteX4" fmla="*/ 40231 w 126367"/>
                <a:gd name="connsiteY4" fmla="*/ 93613 h 97645"/>
                <a:gd name="connsiteX5" fmla="*/ 6876 w 126367"/>
                <a:gd name="connsiteY5" fmla="*/ 97645 h 97645"/>
                <a:gd name="connsiteX6" fmla="*/ 5776 w 126367"/>
                <a:gd name="connsiteY6" fmla="*/ 72354 h 97645"/>
                <a:gd name="connsiteX7" fmla="*/ 6876 w 126367"/>
                <a:gd name="connsiteY7" fmla="*/ 59892 h 97645"/>
                <a:gd name="connsiteX8" fmla="*/ 18971 w 126367"/>
                <a:gd name="connsiteY8" fmla="*/ 17007 h 97645"/>
                <a:gd name="connsiteX9" fmla="*/ 51227 w 126367"/>
                <a:gd name="connsiteY9" fmla="*/ 4178 h 97645"/>
                <a:gd name="connsiteX10" fmla="*/ 126367 w 126367"/>
                <a:gd name="connsiteY10" fmla="*/ 45964 h 9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367" h="97645">
                  <a:moveTo>
                    <a:pt x="126367" y="45964"/>
                  </a:moveTo>
                  <a:cubicBezTo>
                    <a:pt x="122335" y="50362"/>
                    <a:pt x="116471" y="51828"/>
                    <a:pt x="111339" y="51828"/>
                  </a:cubicBezTo>
                  <a:cubicBezTo>
                    <a:pt x="88980" y="51095"/>
                    <a:pt x="75418" y="59159"/>
                    <a:pt x="66988" y="78952"/>
                  </a:cubicBezTo>
                  <a:cubicBezTo>
                    <a:pt x="65888" y="81884"/>
                    <a:pt x="63689" y="87016"/>
                    <a:pt x="62589" y="85550"/>
                  </a:cubicBezTo>
                  <a:cubicBezTo>
                    <a:pt x="48294" y="69788"/>
                    <a:pt x="49761" y="95813"/>
                    <a:pt x="40231" y="93613"/>
                  </a:cubicBezTo>
                  <a:cubicBezTo>
                    <a:pt x="28868" y="90681"/>
                    <a:pt x="17505" y="91414"/>
                    <a:pt x="6876" y="97645"/>
                  </a:cubicBezTo>
                  <a:cubicBezTo>
                    <a:pt x="-3021" y="89582"/>
                    <a:pt x="-1188" y="80418"/>
                    <a:pt x="5776" y="72354"/>
                  </a:cubicBezTo>
                  <a:cubicBezTo>
                    <a:pt x="9808" y="67589"/>
                    <a:pt x="11274" y="64657"/>
                    <a:pt x="6876" y="59892"/>
                  </a:cubicBezTo>
                  <a:cubicBezTo>
                    <a:pt x="7609" y="44497"/>
                    <a:pt x="14206" y="30935"/>
                    <a:pt x="18971" y="17007"/>
                  </a:cubicBezTo>
                  <a:cubicBezTo>
                    <a:pt x="25203" y="-1320"/>
                    <a:pt x="33266" y="-3519"/>
                    <a:pt x="51227" y="4178"/>
                  </a:cubicBezTo>
                  <a:cubicBezTo>
                    <a:pt x="77618" y="15907"/>
                    <a:pt x="103275" y="28370"/>
                    <a:pt x="126367" y="45964"/>
                  </a:cubicBezTo>
                  <a:close/>
                </a:path>
              </a:pathLst>
            </a:custGeom>
            <a:solidFill>
              <a:srgbClr val="BF90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845C245-BEB3-4DA2-95D0-B1F24C98598A}"/>
                </a:ext>
              </a:extLst>
            </p:cNvPr>
            <p:cNvSpPr/>
            <p:nvPr/>
          </p:nvSpPr>
          <p:spPr>
            <a:xfrm>
              <a:off x="11575939" y="5388214"/>
              <a:ext cx="104249" cy="91680"/>
            </a:xfrm>
            <a:custGeom>
              <a:avLst/>
              <a:gdLst>
                <a:gd name="connsiteX0" fmla="*/ 39 w 104249"/>
                <a:gd name="connsiteY0" fmla="*/ 31485 h 91680"/>
                <a:gd name="connsiteX1" fmla="*/ 11768 w 104249"/>
                <a:gd name="connsiteY1" fmla="*/ 35517 h 91680"/>
                <a:gd name="connsiteX2" fmla="*/ 18366 w 104249"/>
                <a:gd name="connsiteY2" fmla="*/ 38083 h 91680"/>
                <a:gd name="connsiteX3" fmla="*/ 35960 w 104249"/>
                <a:gd name="connsiteY3" fmla="*/ 10593 h 91680"/>
                <a:gd name="connsiteX4" fmla="*/ 41824 w 104249"/>
                <a:gd name="connsiteY4" fmla="*/ 329 h 91680"/>
                <a:gd name="connsiteX5" fmla="*/ 49155 w 104249"/>
                <a:gd name="connsiteY5" fmla="*/ 8760 h 91680"/>
                <a:gd name="connsiteX6" fmla="*/ 58685 w 104249"/>
                <a:gd name="connsiteY6" fmla="*/ 23421 h 91680"/>
                <a:gd name="connsiteX7" fmla="*/ 33027 w 104249"/>
                <a:gd name="connsiteY7" fmla="*/ 34051 h 91680"/>
                <a:gd name="connsiteX8" fmla="*/ 90207 w 104249"/>
                <a:gd name="connsiteY8" fmla="*/ 50179 h 91680"/>
                <a:gd name="connsiteX9" fmla="*/ 97905 w 104249"/>
                <a:gd name="connsiteY9" fmla="*/ 52378 h 91680"/>
                <a:gd name="connsiteX10" fmla="*/ 103036 w 104249"/>
                <a:gd name="connsiteY10" fmla="*/ 64840 h 91680"/>
                <a:gd name="connsiteX11" fmla="*/ 97905 w 104249"/>
                <a:gd name="connsiteY11" fmla="*/ 76569 h 91680"/>
                <a:gd name="connsiteX12" fmla="*/ 72613 w 104249"/>
                <a:gd name="connsiteY12" fmla="*/ 80601 h 91680"/>
                <a:gd name="connsiteX13" fmla="*/ 57585 w 104249"/>
                <a:gd name="connsiteY13" fmla="*/ 90864 h 91680"/>
                <a:gd name="connsiteX14" fmla="*/ 47322 w 104249"/>
                <a:gd name="connsiteY14" fmla="*/ 80235 h 91680"/>
                <a:gd name="connsiteX15" fmla="*/ 20198 w 104249"/>
                <a:gd name="connsiteY15" fmla="*/ 46880 h 91680"/>
                <a:gd name="connsiteX16" fmla="*/ 8469 w 104249"/>
                <a:gd name="connsiteY16" fmla="*/ 60442 h 91680"/>
                <a:gd name="connsiteX17" fmla="*/ 39 w 104249"/>
                <a:gd name="connsiteY17" fmla="*/ 31485 h 9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249" h="91680">
                  <a:moveTo>
                    <a:pt x="39" y="31485"/>
                  </a:moveTo>
                  <a:cubicBezTo>
                    <a:pt x="4437" y="31485"/>
                    <a:pt x="8469" y="31852"/>
                    <a:pt x="11768" y="35517"/>
                  </a:cubicBezTo>
                  <a:cubicBezTo>
                    <a:pt x="13234" y="36983"/>
                    <a:pt x="16166" y="37350"/>
                    <a:pt x="18366" y="38083"/>
                  </a:cubicBezTo>
                  <a:cubicBezTo>
                    <a:pt x="15800" y="23055"/>
                    <a:pt x="34127" y="21589"/>
                    <a:pt x="35960" y="10593"/>
                  </a:cubicBezTo>
                  <a:cubicBezTo>
                    <a:pt x="36693" y="5827"/>
                    <a:pt x="37426" y="1429"/>
                    <a:pt x="41824" y="329"/>
                  </a:cubicBezTo>
                  <a:cubicBezTo>
                    <a:pt x="48055" y="-1503"/>
                    <a:pt x="48788" y="4728"/>
                    <a:pt x="49155" y="8760"/>
                  </a:cubicBezTo>
                  <a:cubicBezTo>
                    <a:pt x="49888" y="15357"/>
                    <a:pt x="59418" y="15357"/>
                    <a:pt x="58685" y="23421"/>
                  </a:cubicBezTo>
                  <a:cubicBezTo>
                    <a:pt x="57219" y="39183"/>
                    <a:pt x="50255" y="43581"/>
                    <a:pt x="33027" y="34051"/>
                  </a:cubicBezTo>
                  <a:cubicBezTo>
                    <a:pt x="55019" y="61908"/>
                    <a:pt x="61251" y="63374"/>
                    <a:pt x="90207" y="50179"/>
                  </a:cubicBezTo>
                  <a:cubicBezTo>
                    <a:pt x="94239" y="48346"/>
                    <a:pt x="96072" y="50179"/>
                    <a:pt x="97905" y="52378"/>
                  </a:cubicBezTo>
                  <a:cubicBezTo>
                    <a:pt x="101203" y="55677"/>
                    <a:pt x="106701" y="58609"/>
                    <a:pt x="103036" y="64840"/>
                  </a:cubicBezTo>
                  <a:cubicBezTo>
                    <a:pt x="100837" y="68506"/>
                    <a:pt x="97538" y="71804"/>
                    <a:pt x="97905" y="76569"/>
                  </a:cubicBezTo>
                  <a:cubicBezTo>
                    <a:pt x="88008" y="69605"/>
                    <a:pt x="78845" y="63007"/>
                    <a:pt x="72613" y="80601"/>
                  </a:cubicBezTo>
                  <a:cubicBezTo>
                    <a:pt x="70414" y="86466"/>
                    <a:pt x="63450" y="89398"/>
                    <a:pt x="57585" y="90864"/>
                  </a:cubicBezTo>
                  <a:cubicBezTo>
                    <a:pt x="49155" y="93064"/>
                    <a:pt x="44023" y="91231"/>
                    <a:pt x="47322" y="80235"/>
                  </a:cubicBezTo>
                  <a:cubicBezTo>
                    <a:pt x="52454" y="64107"/>
                    <a:pt x="37426" y="46880"/>
                    <a:pt x="20198" y="46880"/>
                  </a:cubicBezTo>
                  <a:cubicBezTo>
                    <a:pt x="10668" y="46880"/>
                    <a:pt x="12868" y="55677"/>
                    <a:pt x="8469" y="60442"/>
                  </a:cubicBezTo>
                  <a:cubicBezTo>
                    <a:pt x="-1061" y="52011"/>
                    <a:pt x="39" y="41748"/>
                    <a:pt x="39" y="31485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E6CB97CA-B3EC-4287-8571-87A3EC706070}"/>
                </a:ext>
              </a:extLst>
            </p:cNvPr>
            <p:cNvSpPr/>
            <p:nvPr/>
          </p:nvSpPr>
          <p:spPr>
            <a:xfrm>
              <a:off x="10614840" y="5539784"/>
              <a:ext cx="55379" cy="98738"/>
            </a:xfrm>
            <a:custGeom>
              <a:avLst/>
              <a:gdLst>
                <a:gd name="connsiteX0" fmla="*/ 18400 w 55379"/>
                <a:gd name="connsiteY0" fmla="*/ 86643 h 98738"/>
                <a:gd name="connsiteX1" fmla="*/ 3372 w 55379"/>
                <a:gd name="connsiteY1" fmla="*/ 98739 h 98738"/>
                <a:gd name="connsiteX2" fmla="*/ 8503 w 55379"/>
                <a:gd name="connsiteY2" fmla="*/ 76380 h 98738"/>
                <a:gd name="connsiteX3" fmla="*/ 14734 w 55379"/>
                <a:gd name="connsiteY3" fmla="*/ 57686 h 98738"/>
                <a:gd name="connsiteX4" fmla="*/ 17667 w 55379"/>
                <a:gd name="connsiteY4" fmla="*/ 47790 h 98738"/>
                <a:gd name="connsiteX5" fmla="*/ 18766 w 55379"/>
                <a:gd name="connsiteY5" fmla="*/ 30196 h 98738"/>
                <a:gd name="connsiteX6" fmla="*/ 27930 w 55379"/>
                <a:gd name="connsiteY6" fmla="*/ 1606 h 98738"/>
                <a:gd name="connsiteX7" fmla="*/ 30129 w 55379"/>
                <a:gd name="connsiteY7" fmla="*/ 140 h 98738"/>
                <a:gd name="connsiteX8" fmla="*/ 47356 w 55379"/>
                <a:gd name="connsiteY8" fmla="*/ 5638 h 98738"/>
                <a:gd name="connsiteX9" fmla="*/ 46623 w 55379"/>
                <a:gd name="connsiteY9" fmla="*/ 19566 h 98738"/>
                <a:gd name="connsiteX10" fmla="*/ 44424 w 55379"/>
                <a:gd name="connsiteY10" fmla="*/ 35327 h 98738"/>
                <a:gd name="connsiteX11" fmla="*/ 45157 w 55379"/>
                <a:gd name="connsiteY11" fmla="*/ 55120 h 98738"/>
                <a:gd name="connsiteX12" fmla="*/ 43691 w 55379"/>
                <a:gd name="connsiteY12" fmla="*/ 77479 h 98738"/>
                <a:gd name="connsiteX13" fmla="*/ 46257 w 55379"/>
                <a:gd name="connsiteY13" fmla="*/ 88475 h 98738"/>
                <a:gd name="connsiteX14" fmla="*/ 33794 w 55379"/>
                <a:gd name="connsiteY14" fmla="*/ 84810 h 98738"/>
                <a:gd name="connsiteX15" fmla="*/ 26830 w 55379"/>
                <a:gd name="connsiteY15" fmla="*/ 78579 h 98738"/>
                <a:gd name="connsiteX16" fmla="*/ 18400 w 55379"/>
                <a:gd name="connsiteY16" fmla="*/ 86643 h 9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379" h="98738">
                  <a:moveTo>
                    <a:pt x="18400" y="86643"/>
                  </a:moveTo>
                  <a:cubicBezTo>
                    <a:pt x="10336" y="84810"/>
                    <a:pt x="7037" y="91408"/>
                    <a:pt x="3372" y="98739"/>
                  </a:cubicBezTo>
                  <a:cubicBezTo>
                    <a:pt x="-2493" y="87009"/>
                    <a:pt x="-660" y="81145"/>
                    <a:pt x="8503" y="76380"/>
                  </a:cubicBezTo>
                  <a:cubicBezTo>
                    <a:pt x="16201" y="72348"/>
                    <a:pt x="26097" y="68682"/>
                    <a:pt x="14734" y="57686"/>
                  </a:cubicBezTo>
                  <a:cubicBezTo>
                    <a:pt x="10336" y="53288"/>
                    <a:pt x="12535" y="49989"/>
                    <a:pt x="17667" y="47790"/>
                  </a:cubicBezTo>
                  <a:cubicBezTo>
                    <a:pt x="29396" y="42658"/>
                    <a:pt x="26830" y="36427"/>
                    <a:pt x="18766" y="30196"/>
                  </a:cubicBezTo>
                  <a:cubicBezTo>
                    <a:pt x="19133" y="19933"/>
                    <a:pt x="22432" y="10403"/>
                    <a:pt x="27930" y="1606"/>
                  </a:cubicBezTo>
                  <a:cubicBezTo>
                    <a:pt x="28663" y="1239"/>
                    <a:pt x="29396" y="506"/>
                    <a:pt x="30129" y="140"/>
                  </a:cubicBezTo>
                  <a:cubicBezTo>
                    <a:pt x="36727" y="-593"/>
                    <a:pt x="42591" y="1606"/>
                    <a:pt x="47356" y="5638"/>
                  </a:cubicBezTo>
                  <a:cubicBezTo>
                    <a:pt x="52121" y="9670"/>
                    <a:pt x="63118" y="15168"/>
                    <a:pt x="46623" y="19566"/>
                  </a:cubicBezTo>
                  <a:cubicBezTo>
                    <a:pt x="34528" y="22499"/>
                    <a:pt x="37460" y="29463"/>
                    <a:pt x="44424" y="35327"/>
                  </a:cubicBezTo>
                  <a:cubicBezTo>
                    <a:pt x="52121" y="41925"/>
                    <a:pt x="53221" y="47423"/>
                    <a:pt x="45157" y="55120"/>
                  </a:cubicBezTo>
                  <a:cubicBezTo>
                    <a:pt x="38926" y="61352"/>
                    <a:pt x="39293" y="70149"/>
                    <a:pt x="43691" y="77479"/>
                  </a:cubicBezTo>
                  <a:cubicBezTo>
                    <a:pt x="45524" y="81145"/>
                    <a:pt x="51022" y="84444"/>
                    <a:pt x="46257" y="88475"/>
                  </a:cubicBezTo>
                  <a:cubicBezTo>
                    <a:pt x="41125" y="92874"/>
                    <a:pt x="37093" y="88109"/>
                    <a:pt x="33794" y="84810"/>
                  </a:cubicBezTo>
                  <a:cubicBezTo>
                    <a:pt x="31595" y="82611"/>
                    <a:pt x="29763" y="79679"/>
                    <a:pt x="26830" y="78579"/>
                  </a:cubicBezTo>
                  <a:cubicBezTo>
                    <a:pt x="16934" y="73814"/>
                    <a:pt x="15467" y="78212"/>
                    <a:pt x="18400" y="8664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307E490A-F10F-43AB-AE36-5D2A9C688B19}"/>
                </a:ext>
              </a:extLst>
            </p:cNvPr>
            <p:cNvSpPr/>
            <p:nvPr/>
          </p:nvSpPr>
          <p:spPr>
            <a:xfrm>
              <a:off x="10600251" y="5501804"/>
              <a:ext cx="44351" cy="60340"/>
            </a:xfrm>
            <a:custGeom>
              <a:avLst/>
              <a:gdLst>
                <a:gd name="connsiteX0" fmla="*/ 25291 w 44351"/>
                <a:gd name="connsiteY0" fmla="*/ 56813 h 60340"/>
                <a:gd name="connsiteX1" fmla="*/ 21626 w 44351"/>
                <a:gd name="connsiteY1" fmla="*/ 56813 h 60340"/>
                <a:gd name="connsiteX2" fmla="*/ 733 w 44351"/>
                <a:gd name="connsiteY2" fmla="*/ 55714 h 60340"/>
                <a:gd name="connsiteX3" fmla="*/ 19793 w 44351"/>
                <a:gd name="connsiteY3" fmla="*/ 41052 h 60340"/>
                <a:gd name="connsiteX4" fmla="*/ 0 w 44351"/>
                <a:gd name="connsiteY4" fmla="*/ 34088 h 60340"/>
                <a:gd name="connsiteX5" fmla="*/ 17960 w 44351"/>
                <a:gd name="connsiteY5" fmla="*/ 0 h 60340"/>
                <a:gd name="connsiteX6" fmla="*/ 19427 w 44351"/>
                <a:gd name="connsiteY6" fmla="*/ 1100 h 60340"/>
                <a:gd name="connsiteX7" fmla="*/ 44351 w 44351"/>
                <a:gd name="connsiteY7" fmla="*/ 37387 h 60340"/>
                <a:gd name="connsiteX8" fmla="*/ 44351 w 44351"/>
                <a:gd name="connsiteY8" fmla="*/ 37387 h 60340"/>
                <a:gd name="connsiteX9" fmla="*/ 25291 w 44351"/>
                <a:gd name="connsiteY9" fmla="*/ 56813 h 6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51" h="60340">
                  <a:moveTo>
                    <a:pt x="25291" y="56813"/>
                  </a:moveTo>
                  <a:cubicBezTo>
                    <a:pt x="24192" y="56813"/>
                    <a:pt x="22725" y="57180"/>
                    <a:pt x="21626" y="56813"/>
                  </a:cubicBezTo>
                  <a:cubicBezTo>
                    <a:pt x="14295" y="53515"/>
                    <a:pt x="4032" y="67077"/>
                    <a:pt x="733" y="55714"/>
                  </a:cubicBezTo>
                  <a:cubicBezTo>
                    <a:pt x="-3299" y="42885"/>
                    <a:pt x="13195" y="48017"/>
                    <a:pt x="19793" y="41052"/>
                  </a:cubicBezTo>
                  <a:cubicBezTo>
                    <a:pt x="14295" y="35188"/>
                    <a:pt x="6964" y="35921"/>
                    <a:pt x="0" y="34088"/>
                  </a:cubicBezTo>
                  <a:cubicBezTo>
                    <a:pt x="6231" y="22725"/>
                    <a:pt x="12096" y="11363"/>
                    <a:pt x="17960" y="0"/>
                  </a:cubicBezTo>
                  <a:cubicBezTo>
                    <a:pt x="18327" y="367"/>
                    <a:pt x="19427" y="733"/>
                    <a:pt x="19427" y="1100"/>
                  </a:cubicBezTo>
                  <a:cubicBezTo>
                    <a:pt x="19060" y="19060"/>
                    <a:pt x="29690" y="29690"/>
                    <a:pt x="44351" y="37387"/>
                  </a:cubicBezTo>
                  <a:lnTo>
                    <a:pt x="44351" y="37387"/>
                  </a:lnTo>
                  <a:cubicBezTo>
                    <a:pt x="39220" y="45817"/>
                    <a:pt x="31522" y="50216"/>
                    <a:pt x="25291" y="5681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11D745BE-0058-4862-8A4A-DA4B5397F473}"/>
                </a:ext>
              </a:extLst>
            </p:cNvPr>
            <p:cNvSpPr/>
            <p:nvPr/>
          </p:nvSpPr>
          <p:spPr>
            <a:xfrm>
              <a:off x="10611486" y="5635626"/>
              <a:ext cx="46564" cy="34789"/>
            </a:xfrm>
            <a:custGeom>
              <a:avLst/>
              <a:gdLst>
                <a:gd name="connsiteX0" fmla="*/ 21754 w 46564"/>
                <a:gd name="connsiteY0" fmla="*/ 28188 h 34789"/>
                <a:gd name="connsiteX1" fmla="*/ 11857 w 46564"/>
                <a:gd name="connsiteY1" fmla="*/ 33686 h 34789"/>
                <a:gd name="connsiteX2" fmla="*/ 128 w 46564"/>
                <a:gd name="connsiteY2" fmla="*/ 15726 h 34789"/>
                <a:gd name="connsiteX3" fmla="*/ 8925 w 46564"/>
                <a:gd name="connsiteY3" fmla="*/ 9128 h 34789"/>
                <a:gd name="connsiteX4" fmla="*/ 21754 w 46564"/>
                <a:gd name="connsiteY4" fmla="*/ 2164 h 34789"/>
                <a:gd name="connsiteX5" fmla="*/ 25419 w 46564"/>
                <a:gd name="connsiteY5" fmla="*/ 2164 h 34789"/>
                <a:gd name="connsiteX6" fmla="*/ 45213 w 46564"/>
                <a:gd name="connsiteY6" fmla="*/ 5829 h 34789"/>
                <a:gd name="connsiteX7" fmla="*/ 38248 w 46564"/>
                <a:gd name="connsiteY7" fmla="*/ 23057 h 34789"/>
                <a:gd name="connsiteX8" fmla="*/ 23587 w 46564"/>
                <a:gd name="connsiteY8" fmla="*/ 9128 h 34789"/>
                <a:gd name="connsiteX9" fmla="*/ 21754 w 46564"/>
                <a:gd name="connsiteY9" fmla="*/ 28188 h 3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64" h="34789">
                  <a:moveTo>
                    <a:pt x="21754" y="28188"/>
                  </a:moveTo>
                  <a:cubicBezTo>
                    <a:pt x="19555" y="32220"/>
                    <a:pt x="16622" y="36985"/>
                    <a:pt x="11857" y="33686"/>
                  </a:cubicBezTo>
                  <a:cubicBezTo>
                    <a:pt x="5626" y="29654"/>
                    <a:pt x="1228" y="23057"/>
                    <a:pt x="128" y="15726"/>
                  </a:cubicBezTo>
                  <a:cubicBezTo>
                    <a:pt x="-971" y="9495"/>
                    <a:pt x="5260" y="10594"/>
                    <a:pt x="8925" y="9128"/>
                  </a:cubicBezTo>
                  <a:cubicBezTo>
                    <a:pt x="13324" y="7295"/>
                    <a:pt x="17356" y="4363"/>
                    <a:pt x="21754" y="2164"/>
                  </a:cubicBezTo>
                  <a:cubicBezTo>
                    <a:pt x="22854" y="2164"/>
                    <a:pt x="24320" y="2164"/>
                    <a:pt x="25419" y="2164"/>
                  </a:cubicBezTo>
                  <a:cubicBezTo>
                    <a:pt x="32384" y="1064"/>
                    <a:pt x="40081" y="-3701"/>
                    <a:pt x="45213" y="5829"/>
                  </a:cubicBezTo>
                  <a:cubicBezTo>
                    <a:pt x="49977" y="14626"/>
                    <a:pt x="40814" y="17558"/>
                    <a:pt x="38248" y="23057"/>
                  </a:cubicBezTo>
                  <a:cubicBezTo>
                    <a:pt x="28718" y="22323"/>
                    <a:pt x="35682" y="3630"/>
                    <a:pt x="23587" y="9128"/>
                  </a:cubicBezTo>
                  <a:cubicBezTo>
                    <a:pt x="16256" y="12060"/>
                    <a:pt x="17356" y="20857"/>
                    <a:pt x="21754" y="2818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464A3BD7-3BAF-4669-8DEC-97C290BA0810}"/>
                </a:ext>
              </a:extLst>
            </p:cNvPr>
            <p:cNvSpPr/>
            <p:nvPr/>
          </p:nvSpPr>
          <p:spPr>
            <a:xfrm>
              <a:off x="10698970" y="6497424"/>
              <a:ext cx="18195" cy="34720"/>
            </a:xfrm>
            <a:custGeom>
              <a:avLst/>
              <a:gdLst>
                <a:gd name="connsiteX0" fmla="*/ 13076 w 18195"/>
                <a:gd name="connsiteY0" fmla="*/ 11628 h 34720"/>
                <a:gd name="connsiteX1" fmla="*/ 10143 w 18195"/>
                <a:gd name="connsiteY1" fmla="*/ 34721 h 34720"/>
                <a:gd name="connsiteX2" fmla="*/ 3546 w 18195"/>
                <a:gd name="connsiteY2" fmla="*/ 12728 h 34720"/>
                <a:gd name="connsiteX3" fmla="*/ 9410 w 18195"/>
                <a:gd name="connsiteY3" fmla="*/ 266 h 34720"/>
                <a:gd name="connsiteX4" fmla="*/ 13076 w 18195"/>
                <a:gd name="connsiteY4" fmla="*/ 11628 h 3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5" h="34720">
                  <a:moveTo>
                    <a:pt x="13076" y="11628"/>
                  </a:moveTo>
                  <a:cubicBezTo>
                    <a:pt x="11976" y="18959"/>
                    <a:pt x="27004" y="27756"/>
                    <a:pt x="10143" y="34721"/>
                  </a:cubicBezTo>
                  <a:cubicBezTo>
                    <a:pt x="9410" y="27023"/>
                    <a:pt x="7944" y="19692"/>
                    <a:pt x="3546" y="12728"/>
                  </a:cubicBezTo>
                  <a:cubicBezTo>
                    <a:pt x="1713" y="10162"/>
                    <a:pt x="-5984" y="-1933"/>
                    <a:pt x="9410" y="266"/>
                  </a:cubicBezTo>
                  <a:cubicBezTo>
                    <a:pt x="9410" y="4664"/>
                    <a:pt x="8677" y="9063"/>
                    <a:pt x="13076" y="1162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4C6F6561-A409-4A8B-B124-3D9C74A0A151}"/>
                </a:ext>
              </a:extLst>
            </p:cNvPr>
            <p:cNvSpPr/>
            <p:nvPr/>
          </p:nvSpPr>
          <p:spPr>
            <a:xfrm>
              <a:off x="11414334" y="5676064"/>
              <a:ext cx="23897" cy="17512"/>
            </a:xfrm>
            <a:custGeom>
              <a:avLst/>
              <a:gdLst>
                <a:gd name="connsiteX0" fmla="*/ 0 w 23897"/>
                <a:gd name="connsiteY0" fmla="*/ 6443 h 17512"/>
                <a:gd name="connsiteX1" fmla="*/ 11729 w 23897"/>
                <a:gd name="connsiteY1" fmla="*/ 1312 h 17512"/>
                <a:gd name="connsiteX2" fmla="*/ 23459 w 23897"/>
                <a:gd name="connsiteY2" fmla="*/ 6443 h 17512"/>
                <a:gd name="connsiteX3" fmla="*/ 15395 w 23897"/>
                <a:gd name="connsiteY3" fmla="*/ 11575 h 17512"/>
                <a:gd name="connsiteX4" fmla="*/ 0 w 23897"/>
                <a:gd name="connsiteY4" fmla="*/ 14140 h 17512"/>
                <a:gd name="connsiteX5" fmla="*/ 0 w 23897"/>
                <a:gd name="connsiteY5" fmla="*/ 6443 h 1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97" h="17512">
                  <a:moveTo>
                    <a:pt x="0" y="6443"/>
                  </a:moveTo>
                  <a:cubicBezTo>
                    <a:pt x="4765" y="6443"/>
                    <a:pt x="7697" y="3511"/>
                    <a:pt x="11729" y="1312"/>
                  </a:cubicBezTo>
                  <a:cubicBezTo>
                    <a:pt x="17594" y="-2354"/>
                    <a:pt x="21992" y="2411"/>
                    <a:pt x="23459" y="6443"/>
                  </a:cubicBezTo>
                  <a:cubicBezTo>
                    <a:pt x="25658" y="14507"/>
                    <a:pt x="19060" y="10842"/>
                    <a:pt x="15395" y="11575"/>
                  </a:cubicBezTo>
                  <a:cubicBezTo>
                    <a:pt x="10263" y="12674"/>
                    <a:pt x="6598" y="22571"/>
                    <a:pt x="0" y="14140"/>
                  </a:cubicBezTo>
                  <a:cubicBezTo>
                    <a:pt x="0" y="11575"/>
                    <a:pt x="0" y="9009"/>
                    <a:pt x="0" y="6443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04A7DDA0-1CF9-4EBA-AB62-3B1E6E7B7B2E}"/>
                </a:ext>
              </a:extLst>
            </p:cNvPr>
            <p:cNvSpPr/>
            <p:nvPr/>
          </p:nvSpPr>
          <p:spPr>
            <a:xfrm>
              <a:off x="10640937" y="5689305"/>
              <a:ext cx="18746" cy="15949"/>
            </a:xfrm>
            <a:custGeom>
              <a:avLst/>
              <a:gdLst>
                <a:gd name="connsiteX0" fmla="*/ 18693 w 18746"/>
                <a:gd name="connsiteY0" fmla="*/ 15928 h 15949"/>
                <a:gd name="connsiteX1" fmla="*/ 0 w 18746"/>
                <a:gd name="connsiteY1" fmla="*/ 900 h 15949"/>
                <a:gd name="connsiteX2" fmla="*/ 18693 w 18746"/>
                <a:gd name="connsiteY2" fmla="*/ 15928 h 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46" h="15949">
                  <a:moveTo>
                    <a:pt x="18693" y="15928"/>
                  </a:moveTo>
                  <a:cubicBezTo>
                    <a:pt x="8064" y="16295"/>
                    <a:pt x="1466" y="11897"/>
                    <a:pt x="0" y="900"/>
                  </a:cubicBezTo>
                  <a:cubicBezTo>
                    <a:pt x="12462" y="-2032"/>
                    <a:pt x="19427" y="2000"/>
                    <a:pt x="18693" y="1592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2332AAE4-97DF-485F-8C3E-FB370DE2AED3}"/>
                </a:ext>
              </a:extLst>
            </p:cNvPr>
            <p:cNvSpPr/>
            <p:nvPr/>
          </p:nvSpPr>
          <p:spPr>
            <a:xfrm>
              <a:off x="10601519" y="5479445"/>
              <a:ext cx="16749" cy="22725"/>
            </a:xfrm>
            <a:custGeom>
              <a:avLst/>
              <a:gdLst>
                <a:gd name="connsiteX0" fmla="*/ 16693 w 16749"/>
                <a:gd name="connsiteY0" fmla="*/ 22725 h 22725"/>
                <a:gd name="connsiteX1" fmla="*/ 5330 w 16749"/>
                <a:gd name="connsiteY1" fmla="*/ 0 h 22725"/>
                <a:gd name="connsiteX2" fmla="*/ 16693 w 16749"/>
                <a:gd name="connsiteY2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9" h="22725">
                  <a:moveTo>
                    <a:pt x="16693" y="22725"/>
                  </a:moveTo>
                  <a:cubicBezTo>
                    <a:pt x="-1268" y="18694"/>
                    <a:pt x="-4200" y="12462"/>
                    <a:pt x="5330" y="0"/>
                  </a:cubicBezTo>
                  <a:cubicBezTo>
                    <a:pt x="2398" y="11363"/>
                    <a:pt x="17792" y="12829"/>
                    <a:pt x="16693" y="2272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4A32251E-4DD6-4DED-BD6C-5D2775370AF4}"/>
                </a:ext>
              </a:extLst>
            </p:cNvPr>
            <p:cNvSpPr/>
            <p:nvPr/>
          </p:nvSpPr>
          <p:spPr>
            <a:xfrm>
              <a:off x="10595662" y="5446090"/>
              <a:ext cx="13942" cy="30056"/>
            </a:xfrm>
            <a:custGeom>
              <a:avLst/>
              <a:gdLst>
                <a:gd name="connsiteX0" fmla="*/ 11187 w 13942"/>
                <a:gd name="connsiteY0" fmla="*/ 30056 h 30056"/>
                <a:gd name="connsiteX1" fmla="*/ 7522 w 13942"/>
                <a:gd name="connsiteY1" fmla="*/ 0 h 30056"/>
                <a:gd name="connsiteX2" fmla="*/ 11187 w 13942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42" h="30056">
                  <a:moveTo>
                    <a:pt x="11187" y="30056"/>
                  </a:moveTo>
                  <a:cubicBezTo>
                    <a:pt x="10821" y="19793"/>
                    <a:pt x="-11172" y="12462"/>
                    <a:pt x="7522" y="0"/>
                  </a:cubicBezTo>
                  <a:cubicBezTo>
                    <a:pt x="2024" y="10630"/>
                    <a:pt x="20717" y="18694"/>
                    <a:pt x="11187" y="3005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B6546C0-A9DF-4F5E-956B-B31D85D303FF}"/>
                </a:ext>
              </a:extLst>
            </p:cNvPr>
            <p:cNvSpPr/>
            <p:nvPr/>
          </p:nvSpPr>
          <p:spPr>
            <a:xfrm>
              <a:off x="10644603" y="5716596"/>
              <a:ext cx="11362" cy="17593"/>
            </a:xfrm>
            <a:custGeom>
              <a:avLst/>
              <a:gdLst>
                <a:gd name="connsiteX0" fmla="*/ 0 w 11362"/>
                <a:gd name="connsiteY0" fmla="*/ 3665 h 17593"/>
                <a:gd name="connsiteX1" fmla="*/ 11363 w 11362"/>
                <a:gd name="connsiteY1" fmla="*/ 0 h 17593"/>
                <a:gd name="connsiteX2" fmla="*/ 2932 w 11362"/>
                <a:gd name="connsiteY2" fmla="*/ 17594 h 17593"/>
                <a:gd name="connsiteX3" fmla="*/ 0 w 11362"/>
                <a:gd name="connsiteY3" fmla="*/ 3665 h 1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2" h="17593">
                  <a:moveTo>
                    <a:pt x="0" y="3665"/>
                  </a:moveTo>
                  <a:cubicBezTo>
                    <a:pt x="3665" y="2566"/>
                    <a:pt x="7697" y="1100"/>
                    <a:pt x="11363" y="0"/>
                  </a:cubicBezTo>
                  <a:cubicBezTo>
                    <a:pt x="11363" y="6964"/>
                    <a:pt x="10996" y="13562"/>
                    <a:pt x="2932" y="17594"/>
                  </a:cubicBezTo>
                  <a:cubicBezTo>
                    <a:pt x="1833" y="12462"/>
                    <a:pt x="733" y="8064"/>
                    <a:pt x="0" y="366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B1A0DC25-479B-4144-BB73-A95634FD9303}"/>
                </a:ext>
              </a:extLst>
            </p:cNvPr>
            <p:cNvSpPr/>
            <p:nvPr/>
          </p:nvSpPr>
          <p:spPr>
            <a:xfrm>
              <a:off x="10729073" y="5747933"/>
              <a:ext cx="32088" cy="72608"/>
            </a:xfrm>
            <a:custGeom>
              <a:avLst/>
              <a:gdLst>
                <a:gd name="connsiteX0" fmla="*/ 32089 w 32088"/>
                <a:gd name="connsiteY0" fmla="*/ 7882 h 72608"/>
                <a:gd name="connsiteX1" fmla="*/ 20726 w 32088"/>
                <a:gd name="connsiteY1" fmla="*/ 24010 h 72608"/>
                <a:gd name="connsiteX2" fmla="*/ 16694 w 32088"/>
                <a:gd name="connsiteY2" fmla="*/ 66529 h 72608"/>
                <a:gd name="connsiteX3" fmla="*/ 8264 w 32088"/>
                <a:gd name="connsiteY3" fmla="*/ 72393 h 72608"/>
                <a:gd name="connsiteX4" fmla="*/ 2032 w 32088"/>
                <a:gd name="connsiteY4" fmla="*/ 58465 h 72608"/>
                <a:gd name="connsiteX5" fmla="*/ 4598 w 32088"/>
                <a:gd name="connsiteY5" fmla="*/ 49668 h 72608"/>
                <a:gd name="connsiteX6" fmla="*/ 7897 w 32088"/>
                <a:gd name="connsiteY6" fmla="*/ 41237 h 72608"/>
                <a:gd name="connsiteX7" fmla="*/ 7164 w 32088"/>
                <a:gd name="connsiteY7" fmla="*/ 11914 h 72608"/>
                <a:gd name="connsiteX8" fmla="*/ 32089 w 32088"/>
                <a:gd name="connsiteY8" fmla="*/ 7882 h 7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8" h="72608">
                  <a:moveTo>
                    <a:pt x="32089" y="7882"/>
                  </a:moveTo>
                  <a:cubicBezTo>
                    <a:pt x="20726" y="10448"/>
                    <a:pt x="13395" y="11914"/>
                    <a:pt x="20726" y="24010"/>
                  </a:cubicBezTo>
                  <a:cubicBezTo>
                    <a:pt x="29523" y="38305"/>
                    <a:pt x="22559" y="52967"/>
                    <a:pt x="16694" y="66529"/>
                  </a:cubicBezTo>
                  <a:cubicBezTo>
                    <a:pt x="15228" y="70194"/>
                    <a:pt x="12662" y="73493"/>
                    <a:pt x="8264" y="72393"/>
                  </a:cubicBezTo>
                  <a:cubicBezTo>
                    <a:pt x="1299" y="70194"/>
                    <a:pt x="1299" y="63963"/>
                    <a:pt x="2032" y="58465"/>
                  </a:cubicBezTo>
                  <a:cubicBezTo>
                    <a:pt x="2399" y="55532"/>
                    <a:pt x="-4199" y="48568"/>
                    <a:pt x="4598" y="49668"/>
                  </a:cubicBezTo>
                  <a:cubicBezTo>
                    <a:pt x="18160" y="51134"/>
                    <a:pt x="8630" y="43437"/>
                    <a:pt x="7897" y="41237"/>
                  </a:cubicBezTo>
                  <a:cubicBezTo>
                    <a:pt x="2399" y="31341"/>
                    <a:pt x="2766" y="23277"/>
                    <a:pt x="7164" y="11914"/>
                  </a:cubicBezTo>
                  <a:cubicBezTo>
                    <a:pt x="13029" y="-4946"/>
                    <a:pt x="18893" y="-1647"/>
                    <a:pt x="32089" y="78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2F773AD6-FB21-4BBB-A04B-63366682A58B}"/>
                </a:ext>
              </a:extLst>
            </p:cNvPr>
            <p:cNvSpPr/>
            <p:nvPr/>
          </p:nvSpPr>
          <p:spPr>
            <a:xfrm>
              <a:off x="10810260" y="5668207"/>
              <a:ext cx="38699" cy="34826"/>
            </a:xfrm>
            <a:custGeom>
              <a:avLst/>
              <a:gdLst>
                <a:gd name="connsiteX0" fmla="*/ 16512 w 38699"/>
                <a:gd name="connsiteY0" fmla="*/ 34827 h 34826"/>
                <a:gd name="connsiteX1" fmla="*/ 18 w 38699"/>
                <a:gd name="connsiteY1" fmla="*/ 24197 h 34826"/>
                <a:gd name="connsiteX2" fmla="*/ 27875 w 38699"/>
                <a:gd name="connsiteY2" fmla="*/ 5 h 34826"/>
                <a:gd name="connsiteX3" fmla="*/ 38504 w 38699"/>
                <a:gd name="connsiteY3" fmla="*/ 8802 h 34826"/>
                <a:gd name="connsiteX4" fmla="*/ 16512 w 38699"/>
                <a:gd name="connsiteY4" fmla="*/ 34827 h 3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99" h="34826">
                  <a:moveTo>
                    <a:pt x="16512" y="34827"/>
                  </a:moveTo>
                  <a:cubicBezTo>
                    <a:pt x="10281" y="32994"/>
                    <a:pt x="1484" y="34093"/>
                    <a:pt x="18" y="24197"/>
                  </a:cubicBezTo>
                  <a:cubicBezTo>
                    <a:pt x="-715" y="18332"/>
                    <a:pt x="21277" y="-361"/>
                    <a:pt x="27875" y="5"/>
                  </a:cubicBezTo>
                  <a:cubicBezTo>
                    <a:pt x="33373" y="372"/>
                    <a:pt x="37771" y="3671"/>
                    <a:pt x="38504" y="8802"/>
                  </a:cubicBezTo>
                  <a:cubicBezTo>
                    <a:pt x="40337" y="21631"/>
                    <a:pt x="28974" y="34827"/>
                    <a:pt x="16512" y="34827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C7E93BAB-6C63-40B9-B4E1-ABA623AFF852}"/>
                </a:ext>
              </a:extLst>
            </p:cNvPr>
            <p:cNvSpPr/>
            <p:nvPr/>
          </p:nvSpPr>
          <p:spPr>
            <a:xfrm>
              <a:off x="10791884" y="6003725"/>
              <a:ext cx="30123" cy="45229"/>
            </a:xfrm>
            <a:custGeom>
              <a:avLst/>
              <a:gdLst>
                <a:gd name="connsiteX0" fmla="*/ 30123 w 30123"/>
                <a:gd name="connsiteY0" fmla="*/ 23696 h 45229"/>
                <a:gd name="connsiteX1" fmla="*/ 12530 w 30123"/>
                <a:gd name="connsiteY1" fmla="*/ 44955 h 45229"/>
                <a:gd name="connsiteX2" fmla="*/ 9231 w 30123"/>
                <a:gd name="connsiteY2" fmla="*/ 44955 h 45229"/>
                <a:gd name="connsiteX3" fmla="*/ 7032 w 30123"/>
                <a:gd name="connsiteY3" fmla="*/ 36525 h 45229"/>
                <a:gd name="connsiteX4" fmla="*/ 7398 w 30123"/>
                <a:gd name="connsiteY4" fmla="*/ 1704 h 45229"/>
                <a:gd name="connsiteX5" fmla="*/ 12163 w 30123"/>
                <a:gd name="connsiteY5" fmla="*/ 237 h 45229"/>
                <a:gd name="connsiteX6" fmla="*/ 30123 w 30123"/>
                <a:gd name="connsiteY6" fmla="*/ 23696 h 4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23" h="45229">
                  <a:moveTo>
                    <a:pt x="30123" y="23696"/>
                  </a:moveTo>
                  <a:cubicBezTo>
                    <a:pt x="24992" y="28827"/>
                    <a:pt x="21693" y="39091"/>
                    <a:pt x="12530" y="44955"/>
                  </a:cubicBezTo>
                  <a:cubicBezTo>
                    <a:pt x="11797" y="45322"/>
                    <a:pt x="9964" y="45322"/>
                    <a:pt x="9231" y="44955"/>
                  </a:cubicBezTo>
                  <a:cubicBezTo>
                    <a:pt x="6665" y="42756"/>
                    <a:pt x="7398" y="39457"/>
                    <a:pt x="7032" y="36525"/>
                  </a:cubicBezTo>
                  <a:cubicBezTo>
                    <a:pt x="4466" y="24795"/>
                    <a:pt x="-7630" y="13066"/>
                    <a:pt x="7398" y="1704"/>
                  </a:cubicBezTo>
                  <a:cubicBezTo>
                    <a:pt x="8864" y="604"/>
                    <a:pt x="11797" y="-496"/>
                    <a:pt x="12163" y="237"/>
                  </a:cubicBezTo>
                  <a:cubicBezTo>
                    <a:pt x="18028" y="7568"/>
                    <a:pt x="23892" y="15265"/>
                    <a:pt x="30123" y="2369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BF49C823-23F8-45B5-8D06-AA7DA6005E31}"/>
                </a:ext>
              </a:extLst>
            </p:cNvPr>
            <p:cNvSpPr/>
            <p:nvPr/>
          </p:nvSpPr>
          <p:spPr>
            <a:xfrm>
              <a:off x="10862327" y="5791974"/>
              <a:ext cx="50157" cy="25089"/>
            </a:xfrm>
            <a:custGeom>
              <a:avLst/>
              <a:gdLst>
                <a:gd name="connsiteX0" fmla="*/ 21992 w 50157"/>
                <a:gd name="connsiteY0" fmla="*/ 22121 h 25089"/>
                <a:gd name="connsiteX1" fmla="*/ 15028 w 50157"/>
                <a:gd name="connsiteY1" fmla="*/ 22487 h 25089"/>
                <a:gd name="connsiteX2" fmla="*/ 367 w 50157"/>
                <a:gd name="connsiteY2" fmla="*/ 18822 h 25089"/>
                <a:gd name="connsiteX3" fmla="*/ 9164 w 50157"/>
                <a:gd name="connsiteY3" fmla="*/ 2328 h 25089"/>
                <a:gd name="connsiteX4" fmla="*/ 24558 w 50157"/>
                <a:gd name="connsiteY4" fmla="*/ 7459 h 25089"/>
                <a:gd name="connsiteX5" fmla="*/ 39953 w 50157"/>
                <a:gd name="connsiteY5" fmla="*/ 5993 h 25089"/>
                <a:gd name="connsiteX6" fmla="*/ 49483 w 50157"/>
                <a:gd name="connsiteY6" fmla="*/ 7093 h 25089"/>
                <a:gd name="connsiteX7" fmla="*/ 45451 w 50157"/>
                <a:gd name="connsiteY7" fmla="*/ 14057 h 25089"/>
                <a:gd name="connsiteX8" fmla="*/ 21992 w 50157"/>
                <a:gd name="connsiteY8" fmla="*/ 22121 h 2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57" h="25089">
                  <a:moveTo>
                    <a:pt x="21992" y="22121"/>
                  </a:moveTo>
                  <a:cubicBezTo>
                    <a:pt x="19793" y="22121"/>
                    <a:pt x="17594" y="22121"/>
                    <a:pt x="15028" y="22487"/>
                  </a:cubicBezTo>
                  <a:cubicBezTo>
                    <a:pt x="9530" y="23587"/>
                    <a:pt x="2566" y="29452"/>
                    <a:pt x="367" y="18822"/>
                  </a:cubicBezTo>
                  <a:cubicBezTo>
                    <a:pt x="-1100" y="11125"/>
                    <a:pt x="1833" y="5626"/>
                    <a:pt x="9164" y="2328"/>
                  </a:cubicBezTo>
                  <a:cubicBezTo>
                    <a:pt x="16128" y="-605"/>
                    <a:pt x="20893" y="-2437"/>
                    <a:pt x="24558" y="7459"/>
                  </a:cubicBezTo>
                  <a:cubicBezTo>
                    <a:pt x="29323" y="19555"/>
                    <a:pt x="35188" y="8559"/>
                    <a:pt x="39953" y="5993"/>
                  </a:cubicBezTo>
                  <a:cubicBezTo>
                    <a:pt x="43985" y="3794"/>
                    <a:pt x="47283" y="3061"/>
                    <a:pt x="49483" y="7093"/>
                  </a:cubicBezTo>
                  <a:cubicBezTo>
                    <a:pt x="51682" y="10758"/>
                    <a:pt x="48017" y="12591"/>
                    <a:pt x="45451" y="14057"/>
                  </a:cubicBezTo>
                  <a:cubicBezTo>
                    <a:pt x="38120" y="18089"/>
                    <a:pt x="32622" y="27252"/>
                    <a:pt x="21992" y="2212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F11FFDB8-124E-42E4-9823-2E0F1408142A}"/>
                </a:ext>
              </a:extLst>
            </p:cNvPr>
            <p:cNvSpPr/>
            <p:nvPr/>
          </p:nvSpPr>
          <p:spPr>
            <a:xfrm>
              <a:off x="10901247" y="5938798"/>
              <a:ext cx="31454" cy="42513"/>
            </a:xfrm>
            <a:custGeom>
              <a:avLst/>
              <a:gdLst>
                <a:gd name="connsiteX0" fmla="*/ 31455 w 31454"/>
                <a:gd name="connsiteY0" fmla="*/ 13482 h 42513"/>
                <a:gd name="connsiteX1" fmla="*/ 10928 w 31454"/>
                <a:gd name="connsiteY1" fmla="*/ 37307 h 42513"/>
                <a:gd name="connsiteX2" fmla="*/ 2498 w 31454"/>
                <a:gd name="connsiteY2" fmla="*/ 41339 h 42513"/>
                <a:gd name="connsiteX3" fmla="*/ 3231 w 31454"/>
                <a:gd name="connsiteY3" fmla="*/ 32909 h 42513"/>
                <a:gd name="connsiteX4" fmla="*/ 2132 w 31454"/>
                <a:gd name="connsiteY4" fmla="*/ 11649 h 42513"/>
                <a:gd name="connsiteX5" fmla="*/ 6163 w 31454"/>
                <a:gd name="connsiteY5" fmla="*/ 287 h 42513"/>
                <a:gd name="connsiteX6" fmla="*/ 12028 w 31454"/>
                <a:gd name="connsiteY6" fmla="*/ 7984 h 42513"/>
                <a:gd name="connsiteX7" fmla="*/ 31455 w 31454"/>
                <a:gd name="connsiteY7" fmla="*/ 13482 h 4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54" h="42513">
                  <a:moveTo>
                    <a:pt x="31455" y="13482"/>
                  </a:moveTo>
                  <a:cubicBezTo>
                    <a:pt x="19725" y="17514"/>
                    <a:pt x="14227" y="26311"/>
                    <a:pt x="10928" y="37307"/>
                  </a:cubicBezTo>
                  <a:cubicBezTo>
                    <a:pt x="10195" y="40239"/>
                    <a:pt x="6897" y="44638"/>
                    <a:pt x="2498" y="41339"/>
                  </a:cubicBezTo>
                  <a:cubicBezTo>
                    <a:pt x="-801" y="38773"/>
                    <a:pt x="1398" y="35108"/>
                    <a:pt x="3231" y="32909"/>
                  </a:cubicBezTo>
                  <a:cubicBezTo>
                    <a:pt x="10195" y="25211"/>
                    <a:pt x="7996" y="18614"/>
                    <a:pt x="2132" y="11649"/>
                  </a:cubicBezTo>
                  <a:cubicBezTo>
                    <a:pt x="-2267" y="6151"/>
                    <a:pt x="665" y="1753"/>
                    <a:pt x="6163" y="287"/>
                  </a:cubicBezTo>
                  <a:cubicBezTo>
                    <a:pt x="12761" y="-1179"/>
                    <a:pt x="11295" y="3219"/>
                    <a:pt x="12028" y="7984"/>
                  </a:cubicBezTo>
                  <a:cubicBezTo>
                    <a:pt x="14594" y="24845"/>
                    <a:pt x="24490" y="3219"/>
                    <a:pt x="31455" y="134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4E642B5E-E94B-43FB-A8F5-2C2C9F56AF1C}"/>
                </a:ext>
              </a:extLst>
            </p:cNvPr>
            <p:cNvSpPr/>
            <p:nvPr/>
          </p:nvSpPr>
          <p:spPr>
            <a:xfrm>
              <a:off x="10848311" y="5988043"/>
              <a:ext cx="23672" cy="17385"/>
            </a:xfrm>
            <a:custGeom>
              <a:avLst/>
              <a:gdLst>
                <a:gd name="connsiteX0" fmla="*/ 13649 w 23672"/>
                <a:gd name="connsiteY0" fmla="*/ 17385 h 17385"/>
                <a:gd name="connsiteX1" fmla="*/ 87 w 23672"/>
                <a:gd name="connsiteY1" fmla="*/ 8222 h 17385"/>
                <a:gd name="connsiteX2" fmla="*/ 7784 w 23672"/>
                <a:gd name="connsiteY2" fmla="*/ 524 h 17385"/>
                <a:gd name="connsiteX3" fmla="*/ 23545 w 23672"/>
                <a:gd name="connsiteY3" fmla="*/ 10788 h 17385"/>
                <a:gd name="connsiteX4" fmla="*/ 13649 w 23672"/>
                <a:gd name="connsiteY4" fmla="*/ 17385 h 1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72" h="17385">
                  <a:moveTo>
                    <a:pt x="13649" y="17385"/>
                  </a:moveTo>
                  <a:cubicBezTo>
                    <a:pt x="8151" y="16286"/>
                    <a:pt x="1186" y="15553"/>
                    <a:pt x="87" y="8222"/>
                  </a:cubicBezTo>
                  <a:cubicBezTo>
                    <a:pt x="-646" y="3457"/>
                    <a:pt x="3386" y="-1675"/>
                    <a:pt x="7784" y="524"/>
                  </a:cubicBezTo>
                  <a:cubicBezTo>
                    <a:pt x="13282" y="3090"/>
                    <a:pt x="22079" y="4190"/>
                    <a:pt x="23545" y="10788"/>
                  </a:cubicBezTo>
                  <a:cubicBezTo>
                    <a:pt x="24645" y="15919"/>
                    <a:pt x="18414" y="17019"/>
                    <a:pt x="13649" y="17385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E13E014-1664-42B8-B016-893C02A5B91D}"/>
                </a:ext>
              </a:extLst>
            </p:cNvPr>
            <p:cNvSpPr/>
            <p:nvPr/>
          </p:nvSpPr>
          <p:spPr>
            <a:xfrm>
              <a:off x="10995161" y="5695323"/>
              <a:ext cx="19858" cy="20172"/>
            </a:xfrm>
            <a:custGeom>
              <a:avLst/>
              <a:gdLst>
                <a:gd name="connsiteX0" fmla="*/ 13048 w 19858"/>
                <a:gd name="connsiteY0" fmla="*/ 20173 h 20172"/>
                <a:gd name="connsiteX1" fmla="*/ 219 w 19858"/>
                <a:gd name="connsiteY1" fmla="*/ 7711 h 20172"/>
                <a:gd name="connsiteX2" fmla="*/ 8650 w 19858"/>
                <a:gd name="connsiteY2" fmla="*/ 13 h 20172"/>
                <a:gd name="connsiteX3" fmla="*/ 19646 w 19858"/>
                <a:gd name="connsiteY3" fmla="*/ 12842 h 20172"/>
                <a:gd name="connsiteX4" fmla="*/ 13048 w 19858"/>
                <a:gd name="connsiteY4" fmla="*/ 20173 h 2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58" h="20172">
                  <a:moveTo>
                    <a:pt x="13048" y="20173"/>
                  </a:moveTo>
                  <a:cubicBezTo>
                    <a:pt x="7184" y="17974"/>
                    <a:pt x="2052" y="13575"/>
                    <a:pt x="219" y="7711"/>
                  </a:cubicBezTo>
                  <a:cubicBezTo>
                    <a:pt x="-1247" y="2212"/>
                    <a:pt x="4984" y="380"/>
                    <a:pt x="8650" y="13"/>
                  </a:cubicBezTo>
                  <a:cubicBezTo>
                    <a:pt x="16714" y="-353"/>
                    <a:pt x="18180" y="6977"/>
                    <a:pt x="19646" y="12842"/>
                  </a:cubicBezTo>
                  <a:cubicBezTo>
                    <a:pt x="20745" y="16874"/>
                    <a:pt x="17447" y="19440"/>
                    <a:pt x="13048" y="2017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EB96F6AB-1C68-4F9C-817D-CFE4D508BC1D}"/>
                </a:ext>
              </a:extLst>
            </p:cNvPr>
            <p:cNvSpPr/>
            <p:nvPr/>
          </p:nvSpPr>
          <p:spPr>
            <a:xfrm>
              <a:off x="10816606" y="5706699"/>
              <a:ext cx="14820" cy="27546"/>
            </a:xfrm>
            <a:custGeom>
              <a:avLst/>
              <a:gdLst>
                <a:gd name="connsiteX0" fmla="*/ 4668 w 14820"/>
                <a:gd name="connsiteY0" fmla="*/ 0 h 27546"/>
                <a:gd name="connsiteX1" fmla="*/ 9800 w 14820"/>
                <a:gd name="connsiteY1" fmla="*/ 24558 h 27546"/>
                <a:gd name="connsiteX2" fmla="*/ 1736 w 14820"/>
                <a:gd name="connsiteY2" fmla="*/ 26391 h 27546"/>
                <a:gd name="connsiteX3" fmla="*/ 4668 w 14820"/>
                <a:gd name="connsiteY3" fmla="*/ 0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0" h="27546">
                  <a:moveTo>
                    <a:pt x="4668" y="0"/>
                  </a:moveTo>
                  <a:cubicBezTo>
                    <a:pt x="16764" y="11363"/>
                    <a:pt x="17497" y="17960"/>
                    <a:pt x="9800" y="24558"/>
                  </a:cubicBezTo>
                  <a:cubicBezTo>
                    <a:pt x="7234" y="26757"/>
                    <a:pt x="3569" y="28957"/>
                    <a:pt x="1736" y="26391"/>
                  </a:cubicBezTo>
                  <a:cubicBezTo>
                    <a:pt x="-4495" y="16861"/>
                    <a:pt x="8334" y="12829"/>
                    <a:pt x="4668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1AFCDF34-1CCA-4222-B5F7-DA9F5B3EC5F9}"/>
                </a:ext>
              </a:extLst>
            </p:cNvPr>
            <p:cNvSpPr/>
            <p:nvPr/>
          </p:nvSpPr>
          <p:spPr>
            <a:xfrm>
              <a:off x="10912980" y="5763146"/>
              <a:ext cx="14198" cy="18355"/>
            </a:xfrm>
            <a:custGeom>
              <a:avLst/>
              <a:gdLst>
                <a:gd name="connsiteX0" fmla="*/ 13857 w 14198"/>
                <a:gd name="connsiteY0" fmla="*/ 0 h 18355"/>
                <a:gd name="connsiteX1" fmla="*/ 4694 w 14198"/>
                <a:gd name="connsiteY1" fmla="*/ 18327 h 18355"/>
                <a:gd name="connsiteX2" fmla="*/ 296 w 14198"/>
                <a:gd name="connsiteY2" fmla="*/ 13562 h 18355"/>
                <a:gd name="connsiteX3" fmla="*/ 13857 w 14198"/>
                <a:gd name="connsiteY3" fmla="*/ 0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8" h="18355">
                  <a:moveTo>
                    <a:pt x="13857" y="0"/>
                  </a:moveTo>
                  <a:cubicBezTo>
                    <a:pt x="15324" y="8797"/>
                    <a:pt x="12025" y="14662"/>
                    <a:pt x="4694" y="18327"/>
                  </a:cubicBezTo>
                  <a:cubicBezTo>
                    <a:pt x="3961" y="18693"/>
                    <a:pt x="662" y="15395"/>
                    <a:pt x="296" y="13562"/>
                  </a:cubicBezTo>
                  <a:cubicBezTo>
                    <a:pt x="-1904" y="2566"/>
                    <a:pt x="8726" y="4032"/>
                    <a:pt x="13857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B546B9D-B177-4538-85D8-D2970BA4EED9}"/>
                </a:ext>
              </a:extLst>
            </p:cNvPr>
            <p:cNvSpPr/>
            <p:nvPr/>
          </p:nvSpPr>
          <p:spPr>
            <a:xfrm>
              <a:off x="10813943" y="6074704"/>
              <a:ext cx="10309" cy="12497"/>
            </a:xfrm>
            <a:custGeom>
              <a:avLst/>
              <a:gdLst>
                <a:gd name="connsiteX0" fmla="*/ 4765 w 10309"/>
                <a:gd name="connsiteY0" fmla="*/ 0 h 12497"/>
                <a:gd name="connsiteX1" fmla="*/ 10263 w 10309"/>
                <a:gd name="connsiteY1" fmla="*/ 6598 h 12497"/>
                <a:gd name="connsiteX2" fmla="*/ 5132 w 10309"/>
                <a:gd name="connsiteY2" fmla="*/ 12462 h 12497"/>
                <a:gd name="connsiteX3" fmla="*/ 0 w 10309"/>
                <a:gd name="connsiteY3" fmla="*/ 6231 h 12497"/>
                <a:gd name="connsiteX4" fmla="*/ 4765 w 10309"/>
                <a:gd name="connsiteY4" fmla="*/ 0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09" h="12497">
                  <a:moveTo>
                    <a:pt x="4765" y="0"/>
                  </a:moveTo>
                  <a:cubicBezTo>
                    <a:pt x="7697" y="1100"/>
                    <a:pt x="9897" y="3299"/>
                    <a:pt x="10263" y="6598"/>
                  </a:cubicBezTo>
                  <a:cubicBezTo>
                    <a:pt x="10630" y="10263"/>
                    <a:pt x="8797" y="12829"/>
                    <a:pt x="5132" y="12462"/>
                  </a:cubicBezTo>
                  <a:cubicBezTo>
                    <a:pt x="1466" y="12462"/>
                    <a:pt x="0" y="9530"/>
                    <a:pt x="0" y="6231"/>
                  </a:cubicBezTo>
                  <a:cubicBezTo>
                    <a:pt x="0" y="3299"/>
                    <a:pt x="733" y="366"/>
                    <a:pt x="4765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5E13731D-097E-4ACA-8319-01DE0E9A0DC6}"/>
                </a:ext>
              </a:extLst>
            </p:cNvPr>
            <p:cNvSpPr/>
            <p:nvPr/>
          </p:nvSpPr>
          <p:spPr>
            <a:xfrm>
              <a:off x="10782055" y="6049381"/>
              <a:ext cx="11805" cy="13959"/>
            </a:xfrm>
            <a:custGeom>
              <a:avLst/>
              <a:gdLst>
                <a:gd name="connsiteX0" fmla="*/ 5498 w 11805"/>
                <a:gd name="connsiteY0" fmla="*/ 13960 h 13959"/>
                <a:gd name="connsiteX1" fmla="*/ 0 w 11805"/>
                <a:gd name="connsiteY1" fmla="*/ 7362 h 13959"/>
                <a:gd name="connsiteX2" fmla="*/ 6964 w 11805"/>
                <a:gd name="connsiteY2" fmla="*/ 31 h 13959"/>
                <a:gd name="connsiteX3" fmla="*/ 11729 w 11805"/>
                <a:gd name="connsiteY3" fmla="*/ 4063 h 13959"/>
                <a:gd name="connsiteX4" fmla="*/ 5498 w 11805"/>
                <a:gd name="connsiteY4" fmla="*/ 13960 h 1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" h="13959">
                  <a:moveTo>
                    <a:pt x="5498" y="13960"/>
                  </a:moveTo>
                  <a:cubicBezTo>
                    <a:pt x="1100" y="13227"/>
                    <a:pt x="0" y="10294"/>
                    <a:pt x="0" y="7362"/>
                  </a:cubicBezTo>
                  <a:cubicBezTo>
                    <a:pt x="0" y="3330"/>
                    <a:pt x="2932" y="398"/>
                    <a:pt x="6964" y="31"/>
                  </a:cubicBezTo>
                  <a:cubicBezTo>
                    <a:pt x="8430" y="-335"/>
                    <a:pt x="11363" y="2597"/>
                    <a:pt x="11729" y="4063"/>
                  </a:cubicBezTo>
                  <a:cubicBezTo>
                    <a:pt x="12462" y="9195"/>
                    <a:pt x="7697" y="11394"/>
                    <a:pt x="5498" y="1396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E78E1D5E-B385-44BB-9D01-E8EBC7990FE2}"/>
                </a:ext>
              </a:extLst>
            </p:cNvPr>
            <p:cNvSpPr/>
            <p:nvPr/>
          </p:nvSpPr>
          <p:spPr>
            <a:xfrm>
              <a:off x="10812080" y="5657216"/>
              <a:ext cx="11432" cy="11872"/>
            </a:xfrm>
            <a:custGeom>
              <a:avLst/>
              <a:gdLst>
                <a:gd name="connsiteX0" fmla="*/ 4063 w 11432"/>
                <a:gd name="connsiteY0" fmla="*/ 0 h 11872"/>
                <a:gd name="connsiteX1" fmla="*/ 11394 w 11432"/>
                <a:gd name="connsiteY1" fmla="*/ 7697 h 11872"/>
                <a:gd name="connsiteX2" fmla="*/ 6262 w 11432"/>
                <a:gd name="connsiteY2" fmla="*/ 11729 h 11872"/>
                <a:gd name="connsiteX3" fmla="*/ 31 w 11432"/>
                <a:gd name="connsiteY3" fmla="*/ 4032 h 11872"/>
                <a:gd name="connsiteX4" fmla="*/ 4063 w 11432"/>
                <a:gd name="connsiteY4" fmla="*/ 0 h 1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2" h="11872">
                  <a:moveTo>
                    <a:pt x="4063" y="0"/>
                  </a:moveTo>
                  <a:cubicBezTo>
                    <a:pt x="9561" y="1100"/>
                    <a:pt x="11760" y="3665"/>
                    <a:pt x="11394" y="7697"/>
                  </a:cubicBezTo>
                  <a:cubicBezTo>
                    <a:pt x="11027" y="10263"/>
                    <a:pt x="9194" y="12462"/>
                    <a:pt x="6262" y="11729"/>
                  </a:cubicBezTo>
                  <a:cubicBezTo>
                    <a:pt x="2597" y="10630"/>
                    <a:pt x="-336" y="8064"/>
                    <a:pt x="31" y="4032"/>
                  </a:cubicBezTo>
                  <a:cubicBezTo>
                    <a:pt x="398" y="2566"/>
                    <a:pt x="2963" y="1100"/>
                    <a:pt x="4063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05860BC5-8336-4FCF-8D03-55295641E393}"/>
                </a:ext>
              </a:extLst>
            </p:cNvPr>
            <p:cNvSpPr/>
            <p:nvPr/>
          </p:nvSpPr>
          <p:spPr>
            <a:xfrm>
              <a:off x="10745997" y="5296070"/>
              <a:ext cx="118078" cy="31970"/>
            </a:xfrm>
            <a:custGeom>
              <a:avLst/>
              <a:gdLst>
                <a:gd name="connsiteX0" fmla="*/ 3435 w 118078"/>
                <a:gd name="connsiteY0" fmla="*/ 22098 h 31970"/>
                <a:gd name="connsiteX1" fmla="*/ 503 w 118078"/>
                <a:gd name="connsiteY1" fmla="*/ 11468 h 31970"/>
                <a:gd name="connsiteX2" fmla="*/ 4535 w 118078"/>
                <a:gd name="connsiteY2" fmla="*/ 839 h 31970"/>
                <a:gd name="connsiteX3" fmla="*/ 14431 w 118078"/>
                <a:gd name="connsiteY3" fmla="*/ 6337 h 31970"/>
                <a:gd name="connsiteX4" fmla="*/ 30559 w 118078"/>
                <a:gd name="connsiteY4" fmla="*/ 18066 h 31970"/>
                <a:gd name="connsiteX5" fmla="*/ 34224 w 118078"/>
                <a:gd name="connsiteY5" fmla="*/ 4870 h 31970"/>
                <a:gd name="connsiteX6" fmla="*/ 43021 w 118078"/>
                <a:gd name="connsiteY6" fmla="*/ 105 h 31970"/>
                <a:gd name="connsiteX7" fmla="*/ 50719 w 118078"/>
                <a:gd name="connsiteY7" fmla="*/ 10369 h 31970"/>
                <a:gd name="connsiteX8" fmla="*/ 60249 w 118078"/>
                <a:gd name="connsiteY8" fmla="*/ 21731 h 31970"/>
                <a:gd name="connsiteX9" fmla="*/ 92504 w 118078"/>
                <a:gd name="connsiteY9" fmla="*/ 20632 h 31970"/>
                <a:gd name="connsiteX10" fmla="*/ 106799 w 118078"/>
                <a:gd name="connsiteY10" fmla="*/ 10369 h 31970"/>
                <a:gd name="connsiteX11" fmla="*/ 112297 w 118078"/>
                <a:gd name="connsiteY11" fmla="*/ 25763 h 31970"/>
                <a:gd name="connsiteX12" fmla="*/ 96903 w 118078"/>
                <a:gd name="connsiteY12" fmla="*/ 31261 h 31970"/>
                <a:gd name="connsiteX13" fmla="*/ 29459 w 118078"/>
                <a:gd name="connsiteY13" fmla="*/ 29062 h 31970"/>
                <a:gd name="connsiteX14" fmla="*/ 3435 w 118078"/>
                <a:gd name="connsiteY14" fmla="*/ 22098 h 3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78" h="31970">
                  <a:moveTo>
                    <a:pt x="3435" y="22098"/>
                  </a:moveTo>
                  <a:cubicBezTo>
                    <a:pt x="2336" y="18432"/>
                    <a:pt x="1236" y="15133"/>
                    <a:pt x="503" y="11468"/>
                  </a:cubicBezTo>
                  <a:cubicBezTo>
                    <a:pt x="-230" y="7070"/>
                    <a:pt x="-963" y="2305"/>
                    <a:pt x="4535" y="839"/>
                  </a:cubicBezTo>
                  <a:cubicBezTo>
                    <a:pt x="9300" y="-628"/>
                    <a:pt x="13332" y="839"/>
                    <a:pt x="14431" y="6337"/>
                  </a:cubicBezTo>
                  <a:cubicBezTo>
                    <a:pt x="15897" y="15867"/>
                    <a:pt x="22862" y="18799"/>
                    <a:pt x="30559" y="18066"/>
                  </a:cubicBezTo>
                  <a:cubicBezTo>
                    <a:pt x="40822" y="16966"/>
                    <a:pt x="32758" y="9269"/>
                    <a:pt x="34224" y="4870"/>
                  </a:cubicBezTo>
                  <a:cubicBezTo>
                    <a:pt x="35691" y="105"/>
                    <a:pt x="39356" y="-261"/>
                    <a:pt x="43021" y="105"/>
                  </a:cubicBezTo>
                  <a:cubicBezTo>
                    <a:pt x="48519" y="839"/>
                    <a:pt x="52551" y="3771"/>
                    <a:pt x="50719" y="10369"/>
                  </a:cubicBezTo>
                  <a:cubicBezTo>
                    <a:pt x="48153" y="19165"/>
                    <a:pt x="53284" y="22464"/>
                    <a:pt x="60249" y="21731"/>
                  </a:cubicBezTo>
                  <a:cubicBezTo>
                    <a:pt x="71611" y="20632"/>
                    <a:pt x="93604" y="27229"/>
                    <a:pt x="92504" y="20632"/>
                  </a:cubicBezTo>
                  <a:cubicBezTo>
                    <a:pt x="89572" y="839"/>
                    <a:pt x="98369" y="10002"/>
                    <a:pt x="106799" y="10369"/>
                  </a:cubicBezTo>
                  <a:cubicBezTo>
                    <a:pt x="124393" y="10735"/>
                    <a:pt x="117429" y="18432"/>
                    <a:pt x="112297" y="25763"/>
                  </a:cubicBezTo>
                  <a:cubicBezTo>
                    <a:pt x="109365" y="33827"/>
                    <a:pt x="103134" y="31994"/>
                    <a:pt x="96903" y="31261"/>
                  </a:cubicBezTo>
                  <a:cubicBezTo>
                    <a:pt x="74544" y="28696"/>
                    <a:pt x="52185" y="26863"/>
                    <a:pt x="29459" y="29062"/>
                  </a:cubicBezTo>
                  <a:cubicBezTo>
                    <a:pt x="20296" y="29795"/>
                    <a:pt x="12232" y="25397"/>
                    <a:pt x="3435" y="22098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349CEE13-8CE4-45B2-AEA9-19F28A57CE4F}"/>
                </a:ext>
              </a:extLst>
            </p:cNvPr>
            <p:cNvSpPr/>
            <p:nvPr/>
          </p:nvSpPr>
          <p:spPr>
            <a:xfrm>
              <a:off x="10494322" y="5255522"/>
              <a:ext cx="67809" cy="36621"/>
            </a:xfrm>
            <a:custGeom>
              <a:avLst/>
              <a:gdLst>
                <a:gd name="connsiteX0" fmla="*/ 0 w 67809"/>
                <a:gd name="connsiteY0" fmla="*/ 21227 h 36621"/>
                <a:gd name="connsiteX1" fmla="*/ 18327 w 67809"/>
                <a:gd name="connsiteY1" fmla="*/ 19394 h 36621"/>
                <a:gd name="connsiteX2" fmla="*/ 24192 w 67809"/>
                <a:gd name="connsiteY2" fmla="*/ 3999 h 36621"/>
                <a:gd name="connsiteX3" fmla="*/ 50582 w 67809"/>
                <a:gd name="connsiteY3" fmla="*/ 1067 h 36621"/>
                <a:gd name="connsiteX4" fmla="*/ 60479 w 67809"/>
                <a:gd name="connsiteY4" fmla="*/ 9131 h 36621"/>
                <a:gd name="connsiteX5" fmla="*/ 51315 w 67809"/>
                <a:gd name="connsiteY5" fmla="*/ 20127 h 36621"/>
                <a:gd name="connsiteX6" fmla="*/ 67810 w 67809"/>
                <a:gd name="connsiteY6" fmla="*/ 36622 h 36621"/>
                <a:gd name="connsiteX7" fmla="*/ 0 w 67809"/>
                <a:gd name="connsiteY7" fmla="*/ 21227 h 3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809" h="36621">
                  <a:moveTo>
                    <a:pt x="0" y="21227"/>
                  </a:moveTo>
                  <a:cubicBezTo>
                    <a:pt x="6231" y="20494"/>
                    <a:pt x="12096" y="20494"/>
                    <a:pt x="18327" y="19394"/>
                  </a:cubicBezTo>
                  <a:cubicBezTo>
                    <a:pt x="32622" y="17195"/>
                    <a:pt x="32622" y="16828"/>
                    <a:pt x="24192" y="3999"/>
                  </a:cubicBezTo>
                  <a:cubicBezTo>
                    <a:pt x="32988" y="2167"/>
                    <a:pt x="41785" y="8765"/>
                    <a:pt x="50582" y="1067"/>
                  </a:cubicBezTo>
                  <a:cubicBezTo>
                    <a:pt x="55347" y="-2965"/>
                    <a:pt x="58646" y="5466"/>
                    <a:pt x="60479" y="9131"/>
                  </a:cubicBezTo>
                  <a:cubicBezTo>
                    <a:pt x="64877" y="17928"/>
                    <a:pt x="54248" y="15729"/>
                    <a:pt x="51315" y="20127"/>
                  </a:cubicBezTo>
                  <a:cubicBezTo>
                    <a:pt x="55347" y="26725"/>
                    <a:pt x="65244" y="28191"/>
                    <a:pt x="67810" y="36622"/>
                  </a:cubicBezTo>
                  <a:cubicBezTo>
                    <a:pt x="44718" y="32956"/>
                    <a:pt x="21992" y="28191"/>
                    <a:pt x="0" y="21227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E9BA43F3-1FE2-453B-A939-0A42903AB139}"/>
                </a:ext>
              </a:extLst>
            </p:cNvPr>
            <p:cNvSpPr/>
            <p:nvPr/>
          </p:nvSpPr>
          <p:spPr>
            <a:xfrm>
              <a:off x="10866725" y="5347491"/>
              <a:ext cx="57449" cy="35816"/>
            </a:xfrm>
            <a:custGeom>
              <a:avLst/>
              <a:gdLst>
                <a:gd name="connsiteX0" fmla="*/ 0 w 57449"/>
                <a:gd name="connsiteY0" fmla="*/ 0 h 35816"/>
                <a:gd name="connsiteX1" fmla="*/ 21259 w 57449"/>
                <a:gd name="connsiteY1" fmla="*/ 8064 h 35816"/>
                <a:gd name="connsiteX2" fmla="*/ 48383 w 57449"/>
                <a:gd name="connsiteY2" fmla="*/ 16128 h 35816"/>
                <a:gd name="connsiteX3" fmla="*/ 56813 w 57449"/>
                <a:gd name="connsiteY3" fmla="*/ 18693 h 35816"/>
                <a:gd name="connsiteX4" fmla="*/ 52782 w 57449"/>
                <a:gd name="connsiteY4" fmla="*/ 27857 h 35816"/>
                <a:gd name="connsiteX5" fmla="*/ 17960 w 57449"/>
                <a:gd name="connsiteY5" fmla="*/ 20893 h 35816"/>
                <a:gd name="connsiteX6" fmla="*/ 0 w 57449"/>
                <a:gd name="connsiteY6" fmla="*/ 0 h 3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49" h="35816">
                  <a:moveTo>
                    <a:pt x="0" y="0"/>
                  </a:moveTo>
                  <a:cubicBezTo>
                    <a:pt x="8064" y="1466"/>
                    <a:pt x="15395" y="-2932"/>
                    <a:pt x="21259" y="8064"/>
                  </a:cubicBezTo>
                  <a:cubicBezTo>
                    <a:pt x="25658" y="16128"/>
                    <a:pt x="38487" y="16128"/>
                    <a:pt x="48383" y="16128"/>
                  </a:cubicBezTo>
                  <a:cubicBezTo>
                    <a:pt x="51315" y="16128"/>
                    <a:pt x="54981" y="15395"/>
                    <a:pt x="56813" y="18693"/>
                  </a:cubicBezTo>
                  <a:cubicBezTo>
                    <a:pt x="59013" y="23092"/>
                    <a:pt x="54981" y="25291"/>
                    <a:pt x="52782" y="27857"/>
                  </a:cubicBezTo>
                  <a:cubicBezTo>
                    <a:pt x="41785" y="40686"/>
                    <a:pt x="22725" y="37753"/>
                    <a:pt x="17960" y="20893"/>
                  </a:cubicBezTo>
                  <a:cubicBezTo>
                    <a:pt x="15028" y="10996"/>
                    <a:pt x="3299" y="10263"/>
                    <a:pt x="0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3E6DCBD9-5D8A-4C14-AF7B-0F3B9C82AF39}"/>
                </a:ext>
              </a:extLst>
            </p:cNvPr>
            <p:cNvSpPr/>
            <p:nvPr/>
          </p:nvSpPr>
          <p:spPr>
            <a:xfrm>
              <a:off x="10980012" y="5359587"/>
              <a:ext cx="47623" cy="28637"/>
            </a:xfrm>
            <a:custGeom>
              <a:avLst/>
              <a:gdLst>
                <a:gd name="connsiteX0" fmla="*/ 39926 w 47623"/>
                <a:gd name="connsiteY0" fmla="*/ 0 h 28637"/>
                <a:gd name="connsiteX1" fmla="*/ 47623 w 47623"/>
                <a:gd name="connsiteY1" fmla="*/ 3665 h 28637"/>
                <a:gd name="connsiteX2" fmla="*/ 18667 w 47623"/>
                <a:gd name="connsiteY2" fmla="*/ 27857 h 28637"/>
                <a:gd name="connsiteX3" fmla="*/ 1073 w 47623"/>
                <a:gd name="connsiteY3" fmla="*/ 21626 h 28637"/>
                <a:gd name="connsiteX4" fmla="*/ 11336 w 47623"/>
                <a:gd name="connsiteY4" fmla="*/ 10263 h 28637"/>
                <a:gd name="connsiteX5" fmla="*/ 39926 w 47623"/>
                <a:gd name="connsiteY5" fmla="*/ 0 h 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3" h="28637">
                  <a:moveTo>
                    <a:pt x="39926" y="0"/>
                  </a:moveTo>
                  <a:cubicBezTo>
                    <a:pt x="42858" y="0"/>
                    <a:pt x="45791" y="733"/>
                    <a:pt x="47623" y="3665"/>
                  </a:cubicBezTo>
                  <a:cubicBezTo>
                    <a:pt x="45791" y="21259"/>
                    <a:pt x="32229" y="23825"/>
                    <a:pt x="18667" y="27857"/>
                  </a:cubicBezTo>
                  <a:cubicBezTo>
                    <a:pt x="10603" y="30056"/>
                    <a:pt x="4005" y="27490"/>
                    <a:pt x="1073" y="21626"/>
                  </a:cubicBezTo>
                  <a:cubicBezTo>
                    <a:pt x="-3326" y="12462"/>
                    <a:pt x="6938" y="13562"/>
                    <a:pt x="11336" y="10263"/>
                  </a:cubicBezTo>
                  <a:cubicBezTo>
                    <a:pt x="19766" y="2932"/>
                    <a:pt x="32595" y="9163"/>
                    <a:pt x="39926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3ECC9CF4-B641-4B45-964B-092AAC142975}"/>
                </a:ext>
              </a:extLst>
            </p:cNvPr>
            <p:cNvSpPr/>
            <p:nvPr/>
          </p:nvSpPr>
          <p:spPr>
            <a:xfrm>
              <a:off x="10565861" y="5408337"/>
              <a:ext cx="25227" cy="18726"/>
            </a:xfrm>
            <a:custGeom>
              <a:avLst/>
              <a:gdLst>
                <a:gd name="connsiteX0" fmla="*/ 7267 w 25227"/>
                <a:gd name="connsiteY0" fmla="*/ 18693 h 18726"/>
                <a:gd name="connsiteX1" fmla="*/ 3601 w 25227"/>
                <a:gd name="connsiteY1" fmla="*/ 0 h 18726"/>
                <a:gd name="connsiteX2" fmla="*/ 25227 w 25227"/>
                <a:gd name="connsiteY2" fmla="*/ 2932 h 18726"/>
                <a:gd name="connsiteX3" fmla="*/ 7267 w 25227"/>
                <a:gd name="connsiteY3" fmla="*/ 18693 h 1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27" h="18726">
                  <a:moveTo>
                    <a:pt x="7267" y="18693"/>
                  </a:moveTo>
                  <a:cubicBezTo>
                    <a:pt x="5434" y="12462"/>
                    <a:pt x="-5562" y="8430"/>
                    <a:pt x="3601" y="0"/>
                  </a:cubicBezTo>
                  <a:cubicBezTo>
                    <a:pt x="8733" y="7331"/>
                    <a:pt x="15697" y="9530"/>
                    <a:pt x="25227" y="2932"/>
                  </a:cubicBezTo>
                  <a:cubicBezTo>
                    <a:pt x="23028" y="16494"/>
                    <a:pt x="16064" y="19060"/>
                    <a:pt x="7267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C739A1C-D855-4090-BDAE-DFF39C4A4E1D}"/>
                </a:ext>
              </a:extLst>
            </p:cNvPr>
            <p:cNvSpPr/>
            <p:nvPr/>
          </p:nvSpPr>
          <p:spPr>
            <a:xfrm>
              <a:off x="10687178" y="5350164"/>
              <a:ext cx="12451" cy="15288"/>
            </a:xfrm>
            <a:custGeom>
              <a:avLst/>
              <a:gdLst>
                <a:gd name="connsiteX0" fmla="*/ 6908 w 12451"/>
                <a:gd name="connsiteY0" fmla="*/ 15288 h 15288"/>
                <a:gd name="connsiteX1" fmla="*/ 310 w 12451"/>
                <a:gd name="connsiteY1" fmla="*/ 7591 h 15288"/>
                <a:gd name="connsiteX2" fmla="*/ 6175 w 12451"/>
                <a:gd name="connsiteY2" fmla="*/ 260 h 15288"/>
                <a:gd name="connsiteX3" fmla="*/ 12406 w 12451"/>
                <a:gd name="connsiteY3" fmla="*/ 4658 h 15288"/>
                <a:gd name="connsiteX4" fmla="*/ 6908 w 12451"/>
                <a:gd name="connsiteY4" fmla="*/ 15288 h 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1" h="15288">
                  <a:moveTo>
                    <a:pt x="6908" y="15288"/>
                  </a:moveTo>
                  <a:cubicBezTo>
                    <a:pt x="2143" y="14921"/>
                    <a:pt x="1410" y="10889"/>
                    <a:pt x="310" y="7591"/>
                  </a:cubicBezTo>
                  <a:cubicBezTo>
                    <a:pt x="-1156" y="2826"/>
                    <a:pt x="2876" y="1360"/>
                    <a:pt x="6175" y="260"/>
                  </a:cubicBezTo>
                  <a:cubicBezTo>
                    <a:pt x="9840" y="-840"/>
                    <a:pt x="12406" y="1726"/>
                    <a:pt x="12406" y="4658"/>
                  </a:cubicBezTo>
                  <a:cubicBezTo>
                    <a:pt x="12772" y="9423"/>
                    <a:pt x="10940" y="13089"/>
                    <a:pt x="6908" y="1528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64DAAB8-89C4-4094-96DC-AFB753220450}"/>
                </a:ext>
              </a:extLst>
            </p:cNvPr>
            <p:cNvSpPr/>
            <p:nvPr/>
          </p:nvSpPr>
          <p:spPr>
            <a:xfrm>
              <a:off x="11061357" y="5364282"/>
              <a:ext cx="15028" cy="12433"/>
            </a:xfrm>
            <a:custGeom>
              <a:avLst/>
              <a:gdLst>
                <a:gd name="connsiteX0" fmla="*/ 0 w 15028"/>
                <a:gd name="connsiteY0" fmla="*/ 2636 h 12433"/>
                <a:gd name="connsiteX1" fmla="*/ 15028 w 15028"/>
                <a:gd name="connsiteY1" fmla="*/ 6301 h 12433"/>
                <a:gd name="connsiteX2" fmla="*/ 0 w 15028"/>
                <a:gd name="connsiteY2" fmla="*/ 2636 h 1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8" h="12433">
                  <a:moveTo>
                    <a:pt x="0" y="2636"/>
                  </a:moveTo>
                  <a:cubicBezTo>
                    <a:pt x="6231" y="-1029"/>
                    <a:pt x="11729" y="-1762"/>
                    <a:pt x="15028" y="6301"/>
                  </a:cubicBezTo>
                  <a:cubicBezTo>
                    <a:pt x="9163" y="8867"/>
                    <a:pt x="733" y="20596"/>
                    <a:pt x="0" y="263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DC23DDFB-5154-4B22-9D73-C47956C81E42}"/>
                </a:ext>
              </a:extLst>
            </p:cNvPr>
            <p:cNvSpPr/>
            <p:nvPr/>
          </p:nvSpPr>
          <p:spPr>
            <a:xfrm>
              <a:off x="10371165" y="5315007"/>
              <a:ext cx="125002" cy="34316"/>
            </a:xfrm>
            <a:custGeom>
              <a:avLst/>
              <a:gdLst>
                <a:gd name="connsiteX0" fmla="*/ 19793 w 125002"/>
                <a:gd name="connsiteY0" fmla="*/ 34316 h 34316"/>
                <a:gd name="connsiteX1" fmla="*/ 0 w 125002"/>
                <a:gd name="connsiteY1" fmla="*/ 595 h 34316"/>
                <a:gd name="connsiteX2" fmla="*/ 81738 w 125002"/>
                <a:gd name="connsiteY2" fmla="*/ 9758 h 34316"/>
                <a:gd name="connsiteX3" fmla="*/ 111794 w 125002"/>
                <a:gd name="connsiteY3" fmla="*/ 12324 h 34316"/>
                <a:gd name="connsiteX4" fmla="*/ 124990 w 125002"/>
                <a:gd name="connsiteY4" fmla="*/ 20388 h 34316"/>
                <a:gd name="connsiteX5" fmla="*/ 113627 w 125002"/>
                <a:gd name="connsiteY5" fmla="*/ 25520 h 34316"/>
                <a:gd name="connsiteX6" fmla="*/ 79172 w 125002"/>
                <a:gd name="connsiteY6" fmla="*/ 19655 h 34316"/>
                <a:gd name="connsiteX7" fmla="*/ 52782 w 125002"/>
                <a:gd name="connsiteY7" fmla="*/ 25886 h 34316"/>
                <a:gd name="connsiteX8" fmla="*/ 45084 w 125002"/>
                <a:gd name="connsiteY8" fmla="*/ 24053 h 34316"/>
                <a:gd name="connsiteX9" fmla="*/ 37753 w 125002"/>
                <a:gd name="connsiteY9" fmla="*/ 11225 h 34316"/>
                <a:gd name="connsiteX10" fmla="*/ 26391 w 125002"/>
                <a:gd name="connsiteY10" fmla="*/ 24053 h 34316"/>
                <a:gd name="connsiteX11" fmla="*/ 19793 w 125002"/>
                <a:gd name="connsiteY11" fmla="*/ 34316 h 3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002" h="34316">
                  <a:moveTo>
                    <a:pt x="19793" y="34316"/>
                  </a:moveTo>
                  <a:cubicBezTo>
                    <a:pt x="20893" y="18189"/>
                    <a:pt x="14662" y="7926"/>
                    <a:pt x="0" y="595"/>
                  </a:cubicBezTo>
                  <a:cubicBezTo>
                    <a:pt x="29323" y="-1971"/>
                    <a:pt x="55714" y="4260"/>
                    <a:pt x="81738" y="9758"/>
                  </a:cubicBezTo>
                  <a:cubicBezTo>
                    <a:pt x="92001" y="11958"/>
                    <a:pt x="101898" y="15623"/>
                    <a:pt x="111794" y="12324"/>
                  </a:cubicBezTo>
                  <a:cubicBezTo>
                    <a:pt x="120225" y="9758"/>
                    <a:pt x="124623" y="13424"/>
                    <a:pt x="124990" y="20388"/>
                  </a:cubicBezTo>
                  <a:cubicBezTo>
                    <a:pt x="125356" y="28085"/>
                    <a:pt x="117659" y="25886"/>
                    <a:pt x="113627" y="25520"/>
                  </a:cubicBezTo>
                  <a:cubicBezTo>
                    <a:pt x="101898" y="24053"/>
                    <a:pt x="87969" y="36516"/>
                    <a:pt x="79172" y="19655"/>
                  </a:cubicBezTo>
                  <a:cubicBezTo>
                    <a:pt x="71842" y="27719"/>
                    <a:pt x="57913" y="6826"/>
                    <a:pt x="52782" y="25886"/>
                  </a:cubicBezTo>
                  <a:cubicBezTo>
                    <a:pt x="51682" y="29551"/>
                    <a:pt x="46550" y="29551"/>
                    <a:pt x="45084" y="24053"/>
                  </a:cubicBezTo>
                  <a:cubicBezTo>
                    <a:pt x="43618" y="18922"/>
                    <a:pt x="46184" y="11958"/>
                    <a:pt x="37753" y="11225"/>
                  </a:cubicBezTo>
                  <a:cubicBezTo>
                    <a:pt x="28590" y="10492"/>
                    <a:pt x="30056" y="19655"/>
                    <a:pt x="26391" y="24053"/>
                  </a:cubicBezTo>
                  <a:cubicBezTo>
                    <a:pt x="23092" y="26619"/>
                    <a:pt x="21626" y="31018"/>
                    <a:pt x="19793" y="3431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E5CFC83-86AC-43B9-BC01-EE8361AFB30C}"/>
                </a:ext>
              </a:extLst>
            </p:cNvPr>
            <p:cNvSpPr/>
            <p:nvPr/>
          </p:nvSpPr>
          <p:spPr>
            <a:xfrm>
              <a:off x="10434532" y="5108893"/>
              <a:ext cx="37797" cy="42444"/>
            </a:xfrm>
            <a:custGeom>
              <a:avLst/>
              <a:gdLst>
                <a:gd name="connsiteX0" fmla="*/ 37798 w 37797"/>
                <a:gd name="connsiteY0" fmla="*/ 25273 h 42444"/>
                <a:gd name="connsiteX1" fmla="*/ 8841 w 37797"/>
                <a:gd name="connsiteY1" fmla="*/ 42134 h 42444"/>
                <a:gd name="connsiteX2" fmla="*/ 44 w 37797"/>
                <a:gd name="connsiteY2" fmla="*/ 31137 h 42444"/>
                <a:gd name="connsiteX3" fmla="*/ 19104 w 37797"/>
                <a:gd name="connsiteY3" fmla="*/ 348 h 42444"/>
                <a:gd name="connsiteX4" fmla="*/ 37798 w 37797"/>
                <a:gd name="connsiteY4" fmla="*/ 25273 h 4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97" h="42444">
                  <a:moveTo>
                    <a:pt x="37798" y="25273"/>
                  </a:moveTo>
                  <a:cubicBezTo>
                    <a:pt x="30833" y="35536"/>
                    <a:pt x="19837" y="39568"/>
                    <a:pt x="8841" y="42134"/>
                  </a:cubicBezTo>
                  <a:cubicBezTo>
                    <a:pt x="1510" y="43966"/>
                    <a:pt x="-322" y="37369"/>
                    <a:pt x="44" y="31137"/>
                  </a:cubicBezTo>
                  <a:cubicBezTo>
                    <a:pt x="411" y="17942"/>
                    <a:pt x="12873" y="-2951"/>
                    <a:pt x="19104" y="348"/>
                  </a:cubicBezTo>
                  <a:cubicBezTo>
                    <a:pt x="28268" y="5480"/>
                    <a:pt x="33399" y="15010"/>
                    <a:pt x="37798" y="25273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E3981990-0352-4104-A56C-117878026570}"/>
                </a:ext>
              </a:extLst>
            </p:cNvPr>
            <p:cNvSpPr/>
            <p:nvPr/>
          </p:nvSpPr>
          <p:spPr>
            <a:xfrm>
              <a:off x="10602749" y="5688527"/>
              <a:ext cx="18362" cy="31367"/>
            </a:xfrm>
            <a:custGeom>
              <a:avLst/>
              <a:gdLst>
                <a:gd name="connsiteX0" fmla="*/ 6300 w 18362"/>
                <a:gd name="connsiteY0" fmla="*/ 31368 h 31367"/>
                <a:gd name="connsiteX1" fmla="*/ 3734 w 18362"/>
                <a:gd name="connsiteY1" fmla="*/ 1678 h 31367"/>
                <a:gd name="connsiteX2" fmla="*/ 15830 w 18362"/>
                <a:gd name="connsiteY2" fmla="*/ 6443 h 31367"/>
                <a:gd name="connsiteX3" fmla="*/ 6300 w 18362"/>
                <a:gd name="connsiteY3" fmla="*/ 31368 h 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2" h="31367">
                  <a:moveTo>
                    <a:pt x="6300" y="31368"/>
                  </a:moveTo>
                  <a:cubicBezTo>
                    <a:pt x="2634" y="20005"/>
                    <a:pt x="-4330" y="10475"/>
                    <a:pt x="3734" y="1678"/>
                  </a:cubicBezTo>
                  <a:cubicBezTo>
                    <a:pt x="8132" y="-3087"/>
                    <a:pt x="13630" y="3511"/>
                    <a:pt x="15830" y="6443"/>
                  </a:cubicBezTo>
                  <a:cubicBezTo>
                    <a:pt x="22794" y="16706"/>
                    <a:pt x="13997" y="22571"/>
                    <a:pt x="6300" y="3136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0ED56AD-9E96-4F46-BB24-BC820A5EECAF}"/>
                </a:ext>
              </a:extLst>
            </p:cNvPr>
            <p:cNvSpPr/>
            <p:nvPr/>
          </p:nvSpPr>
          <p:spPr>
            <a:xfrm>
              <a:off x="10508884" y="5532705"/>
              <a:ext cx="25023" cy="25337"/>
            </a:xfrm>
            <a:custGeom>
              <a:avLst/>
              <a:gdLst>
                <a:gd name="connsiteX0" fmla="*/ 25024 w 25023"/>
                <a:gd name="connsiteY0" fmla="*/ 1721 h 25337"/>
                <a:gd name="connsiteX1" fmla="*/ 14394 w 25023"/>
                <a:gd name="connsiteY1" fmla="*/ 18582 h 25337"/>
                <a:gd name="connsiteX2" fmla="*/ 3032 w 25023"/>
                <a:gd name="connsiteY2" fmla="*/ 24080 h 25337"/>
                <a:gd name="connsiteX3" fmla="*/ 1932 w 25023"/>
                <a:gd name="connsiteY3" fmla="*/ 12351 h 25337"/>
                <a:gd name="connsiteX4" fmla="*/ 25024 w 25023"/>
                <a:gd name="connsiteY4" fmla="*/ 1721 h 2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23" h="25337">
                  <a:moveTo>
                    <a:pt x="25024" y="1721"/>
                  </a:moveTo>
                  <a:cubicBezTo>
                    <a:pt x="23924" y="9052"/>
                    <a:pt x="15494" y="11251"/>
                    <a:pt x="14394" y="18582"/>
                  </a:cubicBezTo>
                  <a:cubicBezTo>
                    <a:pt x="13661" y="23713"/>
                    <a:pt x="8530" y="27379"/>
                    <a:pt x="3032" y="24080"/>
                  </a:cubicBezTo>
                  <a:cubicBezTo>
                    <a:pt x="-1000" y="21514"/>
                    <a:pt x="-634" y="16016"/>
                    <a:pt x="1932" y="12351"/>
                  </a:cubicBezTo>
                  <a:cubicBezTo>
                    <a:pt x="7797" y="5020"/>
                    <a:pt x="12928" y="-3777"/>
                    <a:pt x="25024" y="172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E5CF8AE3-2C8B-4565-8FE8-FBDCE235A548}"/>
                </a:ext>
              </a:extLst>
            </p:cNvPr>
            <p:cNvSpPr/>
            <p:nvPr/>
          </p:nvSpPr>
          <p:spPr>
            <a:xfrm>
              <a:off x="10625427" y="5539924"/>
              <a:ext cx="18809" cy="30056"/>
            </a:xfrm>
            <a:custGeom>
              <a:avLst/>
              <a:gdLst>
                <a:gd name="connsiteX0" fmla="*/ 116 w 18809"/>
                <a:gd name="connsiteY0" fmla="*/ 18693 h 30056"/>
                <a:gd name="connsiteX1" fmla="*/ 18809 w 18809"/>
                <a:gd name="connsiteY1" fmla="*/ 0 h 30056"/>
                <a:gd name="connsiteX2" fmla="*/ 7446 w 18809"/>
                <a:gd name="connsiteY2" fmla="*/ 30056 h 30056"/>
                <a:gd name="connsiteX3" fmla="*/ 116 w 18809"/>
                <a:gd name="connsiteY3" fmla="*/ 18693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9" h="30056">
                  <a:moveTo>
                    <a:pt x="116" y="18693"/>
                  </a:moveTo>
                  <a:cubicBezTo>
                    <a:pt x="-1351" y="4765"/>
                    <a:pt x="11478" y="5132"/>
                    <a:pt x="18809" y="0"/>
                  </a:cubicBezTo>
                  <a:cubicBezTo>
                    <a:pt x="17343" y="10996"/>
                    <a:pt x="14777" y="21259"/>
                    <a:pt x="7446" y="30056"/>
                  </a:cubicBezTo>
                  <a:cubicBezTo>
                    <a:pt x="5247" y="26391"/>
                    <a:pt x="2681" y="22359"/>
                    <a:pt x="116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F20D1FE6-83C0-4ED2-83BF-0B164E9AD59B}"/>
                </a:ext>
              </a:extLst>
            </p:cNvPr>
            <p:cNvSpPr/>
            <p:nvPr/>
          </p:nvSpPr>
          <p:spPr>
            <a:xfrm>
              <a:off x="10543071" y="5455523"/>
              <a:ext cx="21259" cy="15858"/>
            </a:xfrm>
            <a:custGeom>
              <a:avLst/>
              <a:gdLst>
                <a:gd name="connsiteX0" fmla="*/ 0 w 21259"/>
                <a:gd name="connsiteY0" fmla="*/ 97 h 15858"/>
                <a:gd name="connsiteX1" fmla="*/ 21259 w 21259"/>
                <a:gd name="connsiteY1" fmla="*/ 15858 h 15858"/>
                <a:gd name="connsiteX2" fmla="*/ 0 w 21259"/>
                <a:gd name="connsiteY2" fmla="*/ 97 h 1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59" h="15858">
                  <a:moveTo>
                    <a:pt x="0" y="97"/>
                  </a:moveTo>
                  <a:cubicBezTo>
                    <a:pt x="12829" y="-1003"/>
                    <a:pt x="15761" y="7428"/>
                    <a:pt x="21259" y="15858"/>
                  </a:cubicBezTo>
                  <a:cubicBezTo>
                    <a:pt x="9897" y="15125"/>
                    <a:pt x="5132" y="8527"/>
                    <a:pt x="0" y="9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40941AC5-0451-42ED-B864-653F654D43ED}"/>
                </a:ext>
              </a:extLst>
            </p:cNvPr>
            <p:cNvSpPr/>
            <p:nvPr/>
          </p:nvSpPr>
          <p:spPr>
            <a:xfrm>
              <a:off x="10495381" y="5621976"/>
              <a:ext cx="19467" cy="15447"/>
            </a:xfrm>
            <a:custGeom>
              <a:avLst/>
              <a:gdLst>
                <a:gd name="connsiteX0" fmla="*/ 19467 w 19467"/>
                <a:gd name="connsiteY0" fmla="*/ 15448 h 15447"/>
                <a:gd name="connsiteX1" fmla="*/ 41 w 19467"/>
                <a:gd name="connsiteY1" fmla="*/ 4085 h 15447"/>
                <a:gd name="connsiteX2" fmla="*/ 2973 w 19467"/>
                <a:gd name="connsiteY2" fmla="*/ 53 h 15447"/>
                <a:gd name="connsiteX3" fmla="*/ 19467 w 19467"/>
                <a:gd name="connsiteY3" fmla="*/ 15448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7" h="15447">
                  <a:moveTo>
                    <a:pt x="19467" y="15448"/>
                  </a:moveTo>
                  <a:cubicBezTo>
                    <a:pt x="8471" y="13248"/>
                    <a:pt x="1873" y="12149"/>
                    <a:pt x="41" y="4085"/>
                  </a:cubicBezTo>
                  <a:cubicBezTo>
                    <a:pt x="-326" y="2985"/>
                    <a:pt x="1873" y="53"/>
                    <a:pt x="2973" y="53"/>
                  </a:cubicBezTo>
                  <a:cubicBezTo>
                    <a:pt x="11037" y="-680"/>
                    <a:pt x="13603" y="6284"/>
                    <a:pt x="19467" y="1544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29C1B6BB-FF05-4205-AF80-2A96098AF691}"/>
                </a:ext>
              </a:extLst>
            </p:cNvPr>
            <p:cNvSpPr/>
            <p:nvPr/>
          </p:nvSpPr>
          <p:spPr>
            <a:xfrm>
              <a:off x="10562072" y="5439126"/>
              <a:ext cx="8913" cy="16527"/>
            </a:xfrm>
            <a:custGeom>
              <a:avLst/>
              <a:gdLst>
                <a:gd name="connsiteX0" fmla="*/ 4458 w 8913"/>
                <a:gd name="connsiteY0" fmla="*/ 0 h 16527"/>
                <a:gd name="connsiteX1" fmla="*/ 6291 w 8913"/>
                <a:gd name="connsiteY1" fmla="*/ 16128 h 16527"/>
                <a:gd name="connsiteX2" fmla="*/ 1526 w 8913"/>
                <a:gd name="connsiteY2" fmla="*/ 15761 h 16527"/>
                <a:gd name="connsiteX3" fmla="*/ 4458 w 8913"/>
                <a:gd name="connsiteY3" fmla="*/ 0 h 1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3" h="16527">
                  <a:moveTo>
                    <a:pt x="4458" y="0"/>
                  </a:moveTo>
                  <a:cubicBezTo>
                    <a:pt x="7390" y="6598"/>
                    <a:pt x="11789" y="10996"/>
                    <a:pt x="6291" y="16128"/>
                  </a:cubicBezTo>
                  <a:cubicBezTo>
                    <a:pt x="5557" y="16861"/>
                    <a:pt x="2259" y="16494"/>
                    <a:pt x="1526" y="15761"/>
                  </a:cubicBezTo>
                  <a:cubicBezTo>
                    <a:pt x="-1407" y="10996"/>
                    <a:pt x="59" y="6598"/>
                    <a:pt x="4458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89301B4E-A233-4B75-BED3-9DA57B222356}"/>
                </a:ext>
              </a:extLst>
            </p:cNvPr>
            <p:cNvSpPr/>
            <p:nvPr/>
          </p:nvSpPr>
          <p:spPr>
            <a:xfrm>
              <a:off x="10759020" y="6629161"/>
              <a:ext cx="251670" cy="144921"/>
            </a:xfrm>
            <a:custGeom>
              <a:avLst/>
              <a:gdLst>
                <a:gd name="connsiteX0" fmla="*/ 20469 w 251670"/>
                <a:gd name="connsiteY0" fmla="*/ 22842 h 144921"/>
                <a:gd name="connsiteX1" fmla="*/ 29999 w 251670"/>
                <a:gd name="connsiteY1" fmla="*/ 26507 h 144921"/>
                <a:gd name="connsiteX2" fmla="*/ 61521 w 251670"/>
                <a:gd name="connsiteY2" fmla="*/ 30906 h 144921"/>
                <a:gd name="connsiteX3" fmla="*/ 72517 w 251670"/>
                <a:gd name="connsiteY3" fmla="*/ 24308 h 144921"/>
                <a:gd name="connsiteX4" fmla="*/ 86446 w 251670"/>
                <a:gd name="connsiteY4" fmla="*/ 116 h 144921"/>
                <a:gd name="connsiteX5" fmla="*/ 112470 w 251670"/>
                <a:gd name="connsiteY5" fmla="*/ 24674 h 144921"/>
                <a:gd name="connsiteX6" fmla="*/ 130797 w 251670"/>
                <a:gd name="connsiteY6" fmla="*/ 40802 h 144921"/>
                <a:gd name="connsiteX7" fmla="*/ 141793 w 251670"/>
                <a:gd name="connsiteY7" fmla="*/ 35670 h 144921"/>
                <a:gd name="connsiteX8" fmla="*/ 139227 w 251670"/>
                <a:gd name="connsiteY8" fmla="*/ 22475 h 144921"/>
                <a:gd name="connsiteX9" fmla="*/ 130064 w 251670"/>
                <a:gd name="connsiteY9" fmla="*/ 12945 h 144921"/>
                <a:gd name="connsiteX10" fmla="*/ 128964 w 251670"/>
                <a:gd name="connsiteY10" fmla="*/ 5248 h 144921"/>
                <a:gd name="connsiteX11" fmla="*/ 153522 w 251670"/>
                <a:gd name="connsiteY11" fmla="*/ 11112 h 144921"/>
                <a:gd name="connsiteX12" fmla="*/ 157554 w 251670"/>
                <a:gd name="connsiteY12" fmla="*/ 22842 h 144921"/>
                <a:gd name="connsiteX13" fmla="*/ 141793 w 251670"/>
                <a:gd name="connsiteY13" fmla="*/ 45933 h 144921"/>
                <a:gd name="connsiteX14" fmla="*/ 136295 w 251670"/>
                <a:gd name="connsiteY14" fmla="*/ 57296 h 144921"/>
                <a:gd name="connsiteX15" fmla="*/ 139960 w 251670"/>
                <a:gd name="connsiteY15" fmla="*/ 61328 h 144921"/>
                <a:gd name="connsiteX16" fmla="*/ 151689 w 251670"/>
                <a:gd name="connsiteY16" fmla="*/ 52531 h 144921"/>
                <a:gd name="connsiteX17" fmla="*/ 158287 w 251670"/>
                <a:gd name="connsiteY17" fmla="*/ 40069 h 144921"/>
                <a:gd name="connsiteX18" fmla="*/ 164152 w 251670"/>
                <a:gd name="connsiteY18" fmla="*/ 56196 h 144921"/>
                <a:gd name="connsiteX19" fmla="*/ 165618 w 251670"/>
                <a:gd name="connsiteY19" fmla="*/ 63527 h 144921"/>
                <a:gd name="connsiteX20" fmla="*/ 173315 w 251670"/>
                <a:gd name="connsiteY20" fmla="*/ 73790 h 144921"/>
                <a:gd name="connsiteX21" fmla="*/ 177714 w 251670"/>
                <a:gd name="connsiteY21" fmla="*/ 71958 h 144921"/>
                <a:gd name="connsiteX22" fmla="*/ 173315 w 251670"/>
                <a:gd name="connsiteY22" fmla="*/ 60595 h 144921"/>
                <a:gd name="connsiteX23" fmla="*/ 168917 w 251670"/>
                <a:gd name="connsiteY23" fmla="*/ 54731 h 144921"/>
                <a:gd name="connsiteX24" fmla="*/ 246256 w 251670"/>
                <a:gd name="connsiteY24" fmla="*/ 60595 h 144921"/>
                <a:gd name="connsiteX25" fmla="*/ 249922 w 251670"/>
                <a:gd name="connsiteY25" fmla="*/ 114843 h 144921"/>
                <a:gd name="connsiteX26" fmla="*/ 230129 w 251670"/>
                <a:gd name="connsiteY26" fmla="*/ 123273 h 144921"/>
                <a:gd name="connsiteX27" fmla="*/ 216933 w 251670"/>
                <a:gd name="connsiteY27" fmla="*/ 144532 h 144921"/>
                <a:gd name="connsiteX28" fmla="*/ 208136 w 251670"/>
                <a:gd name="connsiteY28" fmla="*/ 142333 h 144921"/>
                <a:gd name="connsiteX29" fmla="*/ 102207 w 251670"/>
                <a:gd name="connsiteY29" fmla="*/ 129504 h 144921"/>
                <a:gd name="connsiteX30" fmla="*/ 81314 w 251670"/>
                <a:gd name="connsiteY30" fmla="*/ 116675 h 144921"/>
                <a:gd name="connsiteX31" fmla="*/ 16437 w 251670"/>
                <a:gd name="connsiteY31" fmla="*/ 102014 h 144921"/>
                <a:gd name="connsiteX32" fmla="*/ 2142 w 251670"/>
                <a:gd name="connsiteY32" fmla="*/ 95416 h 144921"/>
                <a:gd name="connsiteX33" fmla="*/ 2508 w 251670"/>
                <a:gd name="connsiteY33" fmla="*/ 79655 h 144921"/>
                <a:gd name="connsiteX34" fmla="*/ 2875 w 251670"/>
                <a:gd name="connsiteY34" fmla="*/ 41902 h 144921"/>
                <a:gd name="connsiteX35" fmla="*/ 2875 w 251670"/>
                <a:gd name="connsiteY35" fmla="*/ 38236 h 144921"/>
                <a:gd name="connsiteX36" fmla="*/ 1042 w 251670"/>
                <a:gd name="connsiteY36" fmla="*/ 25774 h 144921"/>
                <a:gd name="connsiteX37" fmla="*/ 8739 w 251670"/>
                <a:gd name="connsiteY37" fmla="*/ 10746 h 144921"/>
                <a:gd name="connsiteX38" fmla="*/ 20469 w 251670"/>
                <a:gd name="connsiteY38" fmla="*/ 22842 h 14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1670" h="144921">
                  <a:moveTo>
                    <a:pt x="20469" y="22842"/>
                  </a:moveTo>
                  <a:cubicBezTo>
                    <a:pt x="21202" y="30539"/>
                    <a:pt x="26333" y="27607"/>
                    <a:pt x="29999" y="26507"/>
                  </a:cubicBezTo>
                  <a:cubicBezTo>
                    <a:pt x="41361" y="23208"/>
                    <a:pt x="51258" y="22475"/>
                    <a:pt x="61521" y="30906"/>
                  </a:cubicBezTo>
                  <a:cubicBezTo>
                    <a:pt x="68485" y="36770"/>
                    <a:pt x="75083" y="32738"/>
                    <a:pt x="72517" y="24308"/>
                  </a:cubicBezTo>
                  <a:cubicBezTo>
                    <a:pt x="68119" y="10013"/>
                    <a:pt x="69218" y="1216"/>
                    <a:pt x="86446" y="116"/>
                  </a:cubicBezTo>
                  <a:cubicBezTo>
                    <a:pt x="103673" y="-983"/>
                    <a:pt x="114303" y="5614"/>
                    <a:pt x="112470" y="24674"/>
                  </a:cubicBezTo>
                  <a:cubicBezTo>
                    <a:pt x="110637" y="43368"/>
                    <a:pt x="122000" y="38969"/>
                    <a:pt x="130797" y="40802"/>
                  </a:cubicBezTo>
                  <a:cubicBezTo>
                    <a:pt x="135562" y="41902"/>
                    <a:pt x="139227" y="40069"/>
                    <a:pt x="141793" y="35670"/>
                  </a:cubicBezTo>
                  <a:cubicBezTo>
                    <a:pt x="145092" y="30172"/>
                    <a:pt x="143259" y="26140"/>
                    <a:pt x="139227" y="22475"/>
                  </a:cubicBezTo>
                  <a:cubicBezTo>
                    <a:pt x="135928" y="19543"/>
                    <a:pt x="132996" y="16244"/>
                    <a:pt x="130064" y="12945"/>
                  </a:cubicBezTo>
                  <a:cubicBezTo>
                    <a:pt x="128231" y="10746"/>
                    <a:pt x="125299" y="7080"/>
                    <a:pt x="128964" y="5248"/>
                  </a:cubicBezTo>
                  <a:cubicBezTo>
                    <a:pt x="138494" y="483"/>
                    <a:pt x="145092" y="9280"/>
                    <a:pt x="153522" y="11112"/>
                  </a:cubicBezTo>
                  <a:cubicBezTo>
                    <a:pt x="160486" y="12579"/>
                    <a:pt x="160486" y="17710"/>
                    <a:pt x="157554" y="22842"/>
                  </a:cubicBezTo>
                  <a:cubicBezTo>
                    <a:pt x="152789" y="30906"/>
                    <a:pt x="147291" y="38603"/>
                    <a:pt x="141793" y="45933"/>
                  </a:cubicBezTo>
                  <a:cubicBezTo>
                    <a:pt x="139227" y="49599"/>
                    <a:pt x="131896" y="50699"/>
                    <a:pt x="136295" y="57296"/>
                  </a:cubicBezTo>
                  <a:cubicBezTo>
                    <a:pt x="137394" y="58763"/>
                    <a:pt x="139594" y="61328"/>
                    <a:pt x="139960" y="61328"/>
                  </a:cubicBezTo>
                  <a:cubicBezTo>
                    <a:pt x="143992" y="58763"/>
                    <a:pt x="148391" y="56196"/>
                    <a:pt x="151689" y="52531"/>
                  </a:cubicBezTo>
                  <a:cubicBezTo>
                    <a:pt x="154988" y="48866"/>
                    <a:pt x="149124" y="38603"/>
                    <a:pt x="158287" y="40069"/>
                  </a:cubicBezTo>
                  <a:cubicBezTo>
                    <a:pt x="165984" y="41169"/>
                    <a:pt x="163419" y="49965"/>
                    <a:pt x="164152" y="56196"/>
                  </a:cubicBezTo>
                  <a:cubicBezTo>
                    <a:pt x="164518" y="58763"/>
                    <a:pt x="164885" y="61328"/>
                    <a:pt x="165618" y="63527"/>
                  </a:cubicBezTo>
                  <a:cubicBezTo>
                    <a:pt x="167451" y="67559"/>
                    <a:pt x="168550" y="71958"/>
                    <a:pt x="173315" y="73790"/>
                  </a:cubicBezTo>
                  <a:cubicBezTo>
                    <a:pt x="174415" y="74157"/>
                    <a:pt x="177347" y="73058"/>
                    <a:pt x="177714" y="71958"/>
                  </a:cubicBezTo>
                  <a:cubicBezTo>
                    <a:pt x="179913" y="66826"/>
                    <a:pt x="176248" y="63894"/>
                    <a:pt x="173315" y="60595"/>
                  </a:cubicBezTo>
                  <a:cubicBezTo>
                    <a:pt x="171116" y="58396"/>
                    <a:pt x="168917" y="56196"/>
                    <a:pt x="168917" y="54731"/>
                  </a:cubicBezTo>
                  <a:cubicBezTo>
                    <a:pt x="195674" y="47400"/>
                    <a:pt x="220965" y="53997"/>
                    <a:pt x="246256" y="60595"/>
                  </a:cubicBezTo>
                  <a:cubicBezTo>
                    <a:pt x="257253" y="77822"/>
                    <a:pt x="247723" y="96882"/>
                    <a:pt x="249922" y="114843"/>
                  </a:cubicBezTo>
                  <a:cubicBezTo>
                    <a:pt x="251388" y="126938"/>
                    <a:pt x="237460" y="120341"/>
                    <a:pt x="230129" y="123273"/>
                  </a:cubicBezTo>
                  <a:cubicBezTo>
                    <a:pt x="230862" y="133170"/>
                    <a:pt x="237093" y="147465"/>
                    <a:pt x="216933" y="144532"/>
                  </a:cubicBezTo>
                  <a:cubicBezTo>
                    <a:pt x="214001" y="143799"/>
                    <a:pt x="210702" y="141600"/>
                    <a:pt x="208136" y="142333"/>
                  </a:cubicBezTo>
                  <a:cubicBezTo>
                    <a:pt x="171483" y="149664"/>
                    <a:pt x="137394" y="135736"/>
                    <a:pt x="102207" y="129504"/>
                  </a:cubicBezTo>
                  <a:cubicBezTo>
                    <a:pt x="93043" y="128038"/>
                    <a:pt x="85346" y="125839"/>
                    <a:pt x="81314" y="116675"/>
                  </a:cubicBezTo>
                  <a:cubicBezTo>
                    <a:pt x="60788" y="107146"/>
                    <a:pt x="38429" y="104580"/>
                    <a:pt x="16437" y="102014"/>
                  </a:cubicBezTo>
                  <a:cubicBezTo>
                    <a:pt x="10939" y="101281"/>
                    <a:pt x="5074" y="101647"/>
                    <a:pt x="2142" y="95416"/>
                  </a:cubicBezTo>
                  <a:cubicBezTo>
                    <a:pt x="-1890" y="89918"/>
                    <a:pt x="676" y="84787"/>
                    <a:pt x="2508" y="79655"/>
                  </a:cubicBezTo>
                  <a:cubicBezTo>
                    <a:pt x="4341" y="73424"/>
                    <a:pt x="4707" y="47033"/>
                    <a:pt x="2875" y="41902"/>
                  </a:cubicBezTo>
                  <a:cubicBezTo>
                    <a:pt x="2875" y="40802"/>
                    <a:pt x="2875" y="39336"/>
                    <a:pt x="2875" y="38236"/>
                  </a:cubicBezTo>
                  <a:cubicBezTo>
                    <a:pt x="-58" y="34204"/>
                    <a:pt x="1042" y="29806"/>
                    <a:pt x="1042" y="25774"/>
                  </a:cubicBezTo>
                  <a:cubicBezTo>
                    <a:pt x="1042" y="19543"/>
                    <a:pt x="1409" y="12212"/>
                    <a:pt x="8739" y="10746"/>
                  </a:cubicBezTo>
                  <a:cubicBezTo>
                    <a:pt x="17170" y="8547"/>
                    <a:pt x="19002" y="15877"/>
                    <a:pt x="20469" y="22842"/>
                  </a:cubicBezTo>
                  <a:close/>
                </a:path>
              </a:pathLst>
            </a:custGeom>
            <a:solidFill>
              <a:srgbClr val="E5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1EBC7F39-D5D3-4D03-905B-2310C5ACF2D7}"/>
                </a:ext>
              </a:extLst>
            </p:cNvPr>
            <p:cNvSpPr/>
            <p:nvPr/>
          </p:nvSpPr>
          <p:spPr>
            <a:xfrm>
              <a:off x="10558055" y="6565866"/>
              <a:ext cx="219132" cy="158344"/>
            </a:xfrm>
            <a:custGeom>
              <a:avLst/>
              <a:gdLst>
                <a:gd name="connsiteX0" fmla="*/ 203107 w 219132"/>
                <a:gd name="connsiteY0" fmla="*/ 104830 h 158344"/>
                <a:gd name="connsiteX1" fmla="*/ 208972 w 219132"/>
                <a:gd name="connsiteY1" fmla="*/ 139651 h 158344"/>
                <a:gd name="connsiteX2" fmla="*/ 202741 w 219132"/>
                <a:gd name="connsiteY2" fmla="*/ 158345 h 158344"/>
                <a:gd name="connsiteX3" fmla="*/ 112939 w 219132"/>
                <a:gd name="connsiteY3" fmla="*/ 149181 h 158344"/>
                <a:gd name="connsiteX4" fmla="*/ 81783 w 219132"/>
                <a:gd name="connsiteY4" fmla="*/ 142950 h 158344"/>
                <a:gd name="connsiteX5" fmla="*/ 39998 w 219132"/>
                <a:gd name="connsiteY5" fmla="*/ 132320 h 158344"/>
                <a:gd name="connsiteX6" fmla="*/ 32667 w 219132"/>
                <a:gd name="connsiteY6" fmla="*/ 126822 h 158344"/>
                <a:gd name="connsiteX7" fmla="*/ 29368 w 219132"/>
                <a:gd name="connsiteY7" fmla="*/ 107396 h 158344"/>
                <a:gd name="connsiteX8" fmla="*/ 27902 w 219132"/>
                <a:gd name="connsiteY8" fmla="*/ 93101 h 158344"/>
                <a:gd name="connsiteX9" fmla="*/ 16173 w 219132"/>
                <a:gd name="connsiteY9" fmla="*/ 52415 h 158344"/>
                <a:gd name="connsiteX10" fmla="*/ 7376 w 219132"/>
                <a:gd name="connsiteY10" fmla="*/ 24191 h 158344"/>
                <a:gd name="connsiteX11" fmla="*/ 45 w 219132"/>
                <a:gd name="connsiteY11" fmla="*/ 0 h 158344"/>
                <a:gd name="connsiteX12" fmla="*/ 35599 w 219132"/>
                <a:gd name="connsiteY12" fmla="*/ 1466 h 158344"/>
                <a:gd name="connsiteX13" fmla="*/ 60157 w 219132"/>
                <a:gd name="connsiteY13" fmla="*/ 22359 h 158344"/>
                <a:gd name="connsiteX14" fmla="*/ 55026 w 219132"/>
                <a:gd name="connsiteY14" fmla="*/ 41785 h 158344"/>
                <a:gd name="connsiteX15" fmla="*/ 97911 w 219132"/>
                <a:gd name="connsiteY15" fmla="*/ 50582 h 158344"/>
                <a:gd name="connsiteX16" fmla="*/ 129433 w 219132"/>
                <a:gd name="connsiteY16" fmla="*/ 58280 h 158344"/>
                <a:gd name="connsiteX17" fmla="*/ 134198 w 219132"/>
                <a:gd name="connsiteY17" fmla="*/ 78806 h 158344"/>
                <a:gd name="connsiteX18" fmla="*/ 127967 w 219132"/>
                <a:gd name="connsiteY18" fmla="*/ 85770 h 158344"/>
                <a:gd name="connsiteX19" fmla="*/ 119536 w 219132"/>
                <a:gd name="connsiteY19" fmla="*/ 105196 h 158344"/>
                <a:gd name="connsiteX20" fmla="*/ 144828 w 219132"/>
                <a:gd name="connsiteY20" fmla="*/ 114360 h 158344"/>
                <a:gd name="connsiteX21" fmla="*/ 160589 w 219132"/>
                <a:gd name="connsiteY21" fmla="*/ 104097 h 158344"/>
                <a:gd name="connsiteX22" fmla="*/ 157290 w 219132"/>
                <a:gd name="connsiteY22" fmla="*/ 89802 h 158344"/>
                <a:gd name="connsiteX23" fmla="*/ 145561 w 219132"/>
                <a:gd name="connsiteY23" fmla="*/ 75140 h 158344"/>
                <a:gd name="connsiteX24" fmla="*/ 164987 w 219132"/>
                <a:gd name="connsiteY24" fmla="*/ 68909 h 158344"/>
                <a:gd name="connsiteX25" fmla="*/ 176716 w 219132"/>
                <a:gd name="connsiteY25" fmla="*/ 83204 h 158344"/>
                <a:gd name="connsiteX26" fmla="*/ 184047 w 219132"/>
                <a:gd name="connsiteY26" fmla="*/ 102997 h 158344"/>
                <a:gd name="connsiteX27" fmla="*/ 203107 w 219132"/>
                <a:gd name="connsiteY27" fmla="*/ 104830 h 1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9132" h="158344">
                  <a:moveTo>
                    <a:pt x="203107" y="104830"/>
                  </a:moveTo>
                  <a:cubicBezTo>
                    <a:pt x="216303" y="114360"/>
                    <a:pt x="228398" y="123523"/>
                    <a:pt x="208972" y="139651"/>
                  </a:cubicBezTo>
                  <a:cubicBezTo>
                    <a:pt x="204573" y="142950"/>
                    <a:pt x="204573" y="152114"/>
                    <a:pt x="202741" y="158345"/>
                  </a:cubicBezTo>
                  <a:cubicBezTo>
                    <a:pt x="172685" y="155412"/>
                    <a:pt x="142995" y="152114"/>
                    <a:pt x="112939" y="149181"/>
                  </a:cubicBezTo>
                  <a:cubicBezTo>
                    <a:pt x="103409" y="144050"/>
                    <a:pt x="95711" y="137818"/>
                    <a:pt x="81783" y="142950"/>
                  </a:cubicBezTo>
                  <a:cubicBezTo>
                    <a:pt x="68221" y="148082"/>
                    <a:pt x="53193" y="138918"/>
                    <a:pt x="39998" y="132320"/>
                  </a:cubicBezTo>
                  <a:cubicBezTo>
                    <a:pt x="37432" y="130854"/>
                    <a:pt x="35233" y="127189"/>
                    <a:pt x="32667" y="126822"/>
                  </a:cubicBezTo>
                  <a:cubicBezTo>
                    <a:pt x="12507" y="123157"/>
                    <a:pt x="14340" y="116926"/>
                    <a:pt x="29368" y="107396"/>
                  </a:cubicBezTo>
                  <a:cubicBezTo>
                    <a:pt x="36332" y="102997"/>
                    <a:pt x="31201" y="97866"/>
                    <a:pt x="27902" y="93101"/>
                  </a:cubicBezTo>
                  <a:cubicBezTo>
                    <a:pt x="25336" y="89435"/>
                    <a:pt x="15439" y="56447"/>
                    <a:pt x="16173" y="52415"/>
                  </a:cubicBezTo>
                  <a:cubicBezTo>
                    <a:pt x="19105" y="41052"/>
                    <a:pt x="22037" y="31522"/>
                    <a:pt x="7376" y="24191"/>
                  </a:cubicBezTo>
                  <a:cubicBezTo>
                    <a:pt x="1511" y="21259"/>
                    <a:pt x="-322" y="9163"/>
                    <a:pt x="45" y="0"/>
                  </a:cubicBezTo>
                  <a:cubicBezTo>
                    <a:pt x="11408" y="1466"/>
                    <a:pt x="21671" y="13195"/>
                    <a:pt x="35599" y="1466"/>
                  </a:cubicBezTo>
                  <a:cubicBezTo>
                    <a:pt x="38531" y="-1100"/>
                    <a:pt x="57591" y="8064"/>
                    <a:pt x="60157" y="22359"/>
                  </a:cubicBezTo>
                  <a:cubicBezTo>
                    <a:pt x="66388" y="31156"/>
                    <a:pt x="63456" y="37387"/>
                    <a:pt x="55026" y="41785"/>
                  </a:cubicBezTo>
                  <a:cubicBezTo>
                    <a:pt x="67854" y="48750"/>
                    <a:pt x="80317" y="56080"/>
                    <a:pt x="97911" y="50582"/>
                  </a:cubicBezTo>
                  <a:cubicBezTo>
                    <a:pt x="106341" y="48016"/>
                    <a:pt x="119536" y="53881"/>
                    <a:pt x="129433" y="58280"/>
                  </a:cubicBezTo>
                  <a:cubicBezTo>
                    <a:pt x="137497" y="61945"/>
                    <a:pt x="140429" y="70009"/>
                    <a:pt x="134198" y="78806"/>
                  </a:cubicBezTo>
                  <a:cubicBezTo>
                    <a:pt x="132365" y="81372"/>
                    <a:pt x="129800" y="83204"/>
                    <a:pt x="127967" y="85770"/>
                  </a:cubicBezTo>
                  <a:cubicBezTo>
                    <a:pt x="123568" y="91635"/>
                    <a:pt x="115871" y="97866"/>
                    <a:pt x="119536" y="105196"/>
                  </a:cubicBezTo>
                  <a:cubicBezTo>
                    <a:pt x="124301" y="114726"/>
                    <a:pt x="135664" y="112161"/>
                    <a:pt x="144828" y="114360"/>
                  </a:cubicBezTo>
                  <a:cubicBezTo>
                    <a:pt x="153625" y="116559"/>
                    <a:pt x="156923" y="110328"/>
                    <a:pt x="160589" y="104097"/>
                  </a:cubicBezTo>
                  <a:cubicBezTo>
                    <a:pt x="164254" y="98232"/>
                    <a:pt x="166820" y="93101"/>
                    <a:pt x="157290" y="89802"/>
                  </a:cubicBezTo>
                  <a:cubicBezTo>
                    <a:pt x="150692" y="87236"/>
                    <a:pt x="143728" y="82838"/>
                    <a:pt x="145561" y="75140"/>
                  </a:cubicBezTo>
                  <a:cubicBezTo>
                    <a:pt x="148126" y="65244"/>
                    <a:pt x="158389" y="69276"/>
                    <a:pt x="164987" y="68909"/>
                  </a:cubicBezTo>
                  <a:cubicBezTo>
                    <a:pt x="173418" y="68176"/>
                    <a:pt x="178916" y="73308"/>
                    <a:pt x="176716" y="83204"/>
                  </a:cubicBezTo>
                  <a:cubicBezTo>
                    <a:pt x="179282" y="89802"/>
                    <a:pt x="208239" y="83937"/>
                    <a:pt x="184047" y="102997"/>
                  </a:cubicBezTo>
                  <a:cubicBezTo>
                    <a:pt x="191378" y="102997"/>
                    <a:pt x="197243" y="104097"/>
                    <a:pt x="203107" y="104830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7EDAF3C2-A9CD-4ADE-926A-ABC37A8A1899}"/>
                </a:ext>
              </a:extLst>
            </p:cNvPr>
            <p:cNvSpPr/>
            <p:nvPr/>
          </p:nvSpPr>
          <p:spPr>
            <a:xfrm>
              <a:off x="10604650" y="6580802"/>
              <a:ext cx="139847" cy="105757"/>
            </a:xfrm>
            <a:custGeom>
              <a:avLst/>
              <a:gdLst>
                <a:gd name="connsiteX0" fmla="*/ 130121 w 139847"/>
                <a:gd name="connsiteY0" fmla="*/ 67168 h 105757"/>
                <a:gd name="connsiteX1" fmla="*/ 124257 w 139847"/>
                <a:gd name="connsiteY1" fmla="*/ 58004 h 105757"/>
                <a:gd name="connsiteX2" fmla="*/ 104464 w 139847"/>
                <a:gd name="connsiteY2" fmla="*/ 57272 h 105757"/>
                <a:gd name="connsiteX3" fmla="*/ 102264 w 139847"/>
                <a:gd name="connsiteY3" fmla="*/ 61670 h 105757"/>
                <a:gd name="connsiteX4" fmla="*/ 116926 w 139847"/>
                <a:gd name="connsiteY4" fmla="*/ 71200 h 105757"/>
                <a:gd name="connsiteX5" fmla="*/ 122790 w 139847"/>
                <a:gd name="connsiteY5" fmla="*/ 84029 h 105757"/>
                <a:gd name="connsiteX6" fmla="*/ 107029 w 139847"/>
                <a:gd name="connsiteY6" fmla="*/ 105655 h 105757"/>
                <a:gd name="connsiteX7" fmla="*/ 72575 w 139847"/>
                <a:gd name="connsiteY7" fmla="*/ 99423 h 105757"/>
                <a:gd name="connsiteX8" fmla="*/ 67077 w 139847"/>
                <a:gd name="connsiteY8" fmla="*/ 84395 h 105757"/>
                <a:gd name="connsiteX9" fmla="*/ 83571 w 139847"/>
                <a:gd name="connsiteY9" fmla="*/ 62403 h 105757"/>
                <a:gd name="connsiteX10" fmla="*/ 83937 w 139847"/>
                <a:gd name="connsiteY10" fmla="*/ 47375 h 105757"/>
                <a:gd name="connsiteX11" fmla="*/ 50582 w 139847"/>
                <a:gd name="connsiteY11" fmla="*/ 38945 h 105757"/>
                <a:gd name="connsiteX12" fmla="*/ 10996 w 139847"/>
                <a:gd name="connsiteY12" fmla="*/ 31247 h 105757"/>
                <a:gd name="connsiteX13" fmla="*/ 0 w 139847"/>
                <a:gd name="connsiteY13" fmla="*/ 27948 h 105757"/>
                <a:gd name="connsiteX14" fmla="*/ 14295 w 139847"/>
                <a:gd name="connsiteY14" fmla="*/ 7422 h 105757"/>
                <a:gd name="connsiteX15" fmla="*/ 32255 w 139847"/>
                <a:gd name="connsiteY15" fmla="*/ 19884 h 105757"/>
                <a:gd name="connsiteX16" fmla="*/ 39220 w 139847"/>
                <a:gd name="connsiteY16" fmla="*/ 32713 h 105757"/>
                <a:gd name="connsiteX17" fmla="*/ 43985 w 139847"/>
                <a:gd name="connsiteY17" fmla="*/ 20618 h 105757"/>
                <a:gd name="connsiteX18" fmla="*/ 68909 w 139847"/>
                <a:gd name="connsiteY18" fmla="*/ 91 h 105757"/>
                <a:gd name="connsiteX19" fmla="*/ 102264 w 139847"/>
                <a:gd name="connsiteY19" fmla="*/ 27582 h 105757"/>
                <a:gd name="connsiteX20" fmla="*/ 97133 w 139847"/>
                <a:gd name="connsiteY20" fmla="*/ 31980 h 105757"/>
                <a:gd name="connsiteX21" fmla="*/ 86870 w 139847"/>
                <a:gd name="connsiteY21" fmla="*/ 36379 h 105757"/>
                <a:gd name="connsiteX22" fmla="*/ 96400 w 139847"/>
                <a:gd name="connsiteY22" fmla="*/ 45176 h 105757"/>
                <a:gd name="connsiteX23" fmla="*/ 122790 w 139847"/>
                <a:gd name="connsiteY23" fmla="*/ 47741 h 105757"/>
                <a:gd name="connsiteX24" fmla="*/ 138918 w 139847"/>
                <a:gd name="connsiteY24" fmla="*/ 53973 h 105757"/>
                <a:gd name="connsiteX25" fmla="*/ 130121 w 139847"/>
                <a:gd name="connsiteY25" fmla="*/ 67168 h 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847" h="105757">
                  <a:moveTo>
                    <a:pt x="130121" y="67168"/>
                  </a:moveTo>
                  <a:cubicBezTo>
                    <a:pt x="128289" y="63869"/>
                    <a:pt x="126822" y="59471"/>
                    <a:pt x="124257" y="58004"/>
                  </a:cubicBezTo>
                  <a:cubicBezTo>
                    <a:pt x="118025" y="54339"/>
                    <a:pt x="111061" y="55439"/>
                    <a:pt x="104464" y="57272"/>
                  </a:cubicBezTo>
                  <a:cubicBezTo>
                    <a:pt x="103364" y="57638"/>
                    <a:pt x="101898" y="60570"/>
                    <a:pt x="102264" y="61670"/>
                  </a:cubicBezTo>
                  <a:cubicBezTo>
                    <a:pt x="104830" y="68268"/>
                    <a:pt x="109962" y="71200"/>
                    <a:pt x="116926" y="71200"/>
                  </a:cubicBezTo>
                  <a:cubicBezTo>
                    <a:pt x="127189" y="71567"/>
                    <a:pt x="129755" y="77431"/>
                    <a:pt x="122790" y="84029"/>
                  </a:cubicBezTo>
                  <a:cubicBezTo>
                    <a:pt x="115826" y="90626"/>
                    <a:pt x="117292" y="104921"/>
                    <a:pt x="107029" y="105655"/>
                  </a:cubicBezTo>
                  <a:cubicBezTo>
                    <a:pt x="95667" y="106388"/>
                    <a:pt x="83571" y="103089"/>
                    <a:pt x="72575" y="99423"/>
                  </a:cubicBezTo>
                  <a:cubicBezTo>
                    <a:pt x="66710" y="97591"/>
                    <a:pt x="62312" y="90993"/>
                    <a:pt x="67077" y="84395"/>
                  </a:cubicBezTo>
                  <a:cubicBezTo>
                    <a:pt x="72208" y="77064"/>
                    <a:pt x="74041" y="67168"/>
                    <a:pt x="83571" y="62403"/>
                  </a:cubicBezTo>
                  <a:cubicBezTo>
                    <a:pt x="92001" y="58371"/>
                    <a:pt x="88702" y="48841"/>
                    <a:pt x="83937" y="47375"/>
                  </a:cubicBezTo>
                  <a:cubicBezTo>
                    <a:pt x="72575" y="44442"/>
                    <a:pt x="57547" y="35279"/>
                    <a:pt x="50582" y="38945"/>
                  </a:cubicBezTo>
                  <a:cubicBezTo>
                    <a:pt x="33355" y="47008"/>
                    <a:pt x="23092" y="41144"/>
                    <a:pt x="10996" y="31247"/>
                  </a:cubicBezTo>
                  <a:cubicBezTo>
                    <a:pt x="8797" y="29415"/>
                    <a:pt x="5498" y="29415"/>
                    <a:pt x="0" y="27948"/>
                  </a:cubicBezTo>
                  <a:cubicBezTo>
                    <a:pt x="10630" y="23550"/>
                    <a:pt x="16494" y="17685"/>
                    <a:pt x="14295" y="7422"/>
                  </a:cubicBezTo>
                  <a:cubicBezTo>
                    <a:pt x="24192" y="5956"/>
                    <a:pt x="35554" y="1191"/>
                    <a:pt x="32255" y="19884"/>
                  </a:cubicBezTo>
                  <a:cubicBezTo>
                    <a:pt x="31522" y="23550"/>
                    <a:pt x="30789" y="33080"/>
                    <a:pt x="39220" y="32713"/>
                  </a:cubicBezTo>
                  <a:cubicBezTo>
                    <a:pt x="46184" y="32347"/>
                    <a:pt x="44351" y="25016"/>
                    <a:pt x="43985" y="20618"/>
                  </a:cubicBezTo>
                  <a:cubicBezTo>
                    <a:pt x="43252" y="2657"/>
                    <a:pt x="59013" y="1191"/>
                    <a:pt x="68909" y="91"/>
                  </a:cubicBezTo>
                  <a:cubicBezTo>
                    <a:pt x="87236" y="-1375"/>
                    <a:pt x="103364" y="15120"/>
                    <a:pt x="102264" y="27582"/>
                  </a:cubicBezTo>
                  <a:cubicBezTo>
                    <a:pt x="101898" y="31247"/>
                    <a:pt x="101531" y="33813"/>
                    <a:pt x="97133" y="31980"/>
                  </a:cubicBezTo>
                  <a:cubicBezTo>
                    <a:pt x="92001" y="29781"/>
                    <a:pt x="87969" y="31247"/>
                    <a:pt x="86870" y="36379"/>
                  </a:cubicBezTo>
                  <a:cubicBezTo>
                    <a:pt x="85770" y="42977"/>
                    <a:pt x="91635" y="43343"/>
                    <a:pt x="96400" y="45176"/>
                  </a:cubicBezTo>
                  <a:cubicBezTo>
                    <a:pt x="105197" y="48108"/>
                    <a:pt x="113260" y="50674"/>
                    <a:pt x="122790" y="47741"/>
                  </a:cubicBezTo>
                  <a:cubicBezTo>
                    <a:pt x="128289" y="45909"/>
                    <a:pt x="135619" y="47741"/>
                    <a:pt x="138918" y="53973"/>
                  </a:cubicBezTo>
                  <a:cubicBezTo>
                    <a:pt x="142584" y="61670"/>
                    <a:pt x="134520" y="63869"/>
                    <a:pt x="130121" y="67168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70476988-E7C4-4C59-8C5C-89A2B92C39EE}"/>
                </a:ext>
              </a:extLst>
            </p:cNvPr>
            <p:cNvSpPr/>
            <p:nvPr/>
          </p:nvSpPr>
          <p:spPr>
            <a:xfrm>
              <a:off x="10755001" y="6565914"/>
              <a:ext cx="58942" cy="101115"/>
            </a:xfrm>
            <a:custGeom>
              <a:avLst/>
              <a:gdLst>
                <a:gd name="connsiteX0" fmla="*/ 24488 w 58942"/>
                <a:gd name="connsiteY0" fmla="*/ 86088 h 101115"/>
                <a:gd name="connsiteX1" fmla="*/ 12759 w 58942"/>
                <a:gd name="connsiteY1" fmla="*/ 76924 h 101115"/>
                <a:gd name="connsiteX2" fmla="*/ 5428 w 58942"/>
                <a:gd name="connsiteY2" fmla="*/ 101116 h 101115"/>
                <a:gd name="connsiteX3" fmla="*/ 1763 w 58942"/>
                <a:gd name="connsiteY3" fmla="*/ 63362 h 101115"/>
                <a:gd name="connsiteX4" fmla="*/ 3962 w 58942"/>
                <a:gd name="connsiteY4" fmla="*/ 51267 h 101115"/>
                <a:gd name="connsiteX5" fmla="*/ 20456 w 58942"/>
                <a:gd name="connsiteY5" fmla="*/ 70327 h 101115"/>
                <a:gd name="connsiteX6" fmla="*/ 22656 w 58942"/>
                <a:gd name="connsiteY6" fmla="*/ 45402 h 101115"/>
                <a:gd name="connsiteX7" fmla="*/ 45747 w 58942"/>
                <a:gd name="connsiteY7" fmla="*/ 46868 h 101115"/>
                <a:gd name="connsiteX8" fmla="*/ 29986 w 58942"/>
                <a:gd name="connsiteY8" fmla="*/ 21211 h 101115"/>
                <a:gd name="connsiteX9" fmla="*/ 28887 w 58942"/>
                <a:gd name="connsiteY9" fmla="*/ 3250 h 101115"/>
                <a:gd name="connsiteX10" fmla="*/ 36584 w 58942"/>
                <a:gd name="connsiteY10" fmla="*/ 1418 h 101115"/>
                <a:gd name="connsiteX11" fmla="*/ 34385 w 58942"/>
                <a:gd name="connsiteY11" fmla="*/ 17179 h 101115"/>
                <a:gd name="connsiteX12" fmla="*/ 51979 w 58942"/>
                <a:gd name="connsiteY12" fmla="*/ 39538 h 101115"/>
                <a:gd name="connsiteX13" fmla="*/ 58943 w 58942"/>
                <a:gd name="connsiteY13" fmla="*/ 79857 h 101115"/>
                <a:gd name="connsiteX14" fmla="*/ 24488 w 58942"/>
                <a:gd name="connsiteY14" fmla="*/ 86088 h 10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42" h="101115">
                  <a:moveTo>
                    <a:pt x="24488" y="86088"/>
                  </a:moveTo>
                  <a:cubicBezTo>
                    <a:pt x="19723" y="83889"/>
                    <a:pt x="18990" y="73992"/>
                    <a:pt x="12759" y="76924"/>
                  </a:cubicBezTo>
                  <a:cubicBezTo>
                    <a:pt x="2862" y="81689"/>
                    <a:pt x="6161" y="92319"/>
                    <a:pt x="5428" y="101116"/>
                  </a:cubicBezTo>
                  <a:cubicBezTo>
                    <a:pt x="-2269" y="89387"/>
                    <a:pt x="-70" y="76192"/>
                    <a:pt x="1763" y="63362"/>
                  </a:cubicBezTo>
                  <a:cubicBezTo>
                    <a:pt x="2496" y="59331"/>
                    <a:pt x="297" y="54566"/>
                    <a:pt x="3962" y="51267"/>
                  </a:cubicBezTo>
                  <a:cubicBezTo>
                    <a:pt x="14958" y="52733"/>
                    <a:pt x="10560" y="67394"/>
                    <a:pt x="20456" y="70327"/>
                  </a:cubicBezTo>
                  <a:cubicBezTo>
                    <a:pt x="26321" y="62263"/>
                    <a:pt x="17157" y="53099"/>
                    <a:pt x="22656" y="45402"/>
                  </a:cubicBezTo>
                  <a:cubicBezTo>
                    <a:pt x="30353" y="35139"/>
                    <a:pt x="36951" y="46868"/>
                    <a:pt x="45747" y="46868"/>
                  </a:cubicBezTo>
                  <a:cubicBezTo>
                    <a:pt x="42815" y="36239"/>
                    <a:pt x="42815" y="26342"/>
                    <a:pt x="29986" y="21211"/>
                  </a:cubicBezTo>
                  <a:cubicBezTo>
                    <a:pt x="21189" y="17545"/>
                    <a:pt x="26687" y="9115"/>
                    <a:pt x="28887" y="3250"/>
                  </a:cubicBezTo>
                  <a:cubicBezTo>
                    <a:pt x="30353" y="-49"/>
                    <a:pt x="33652" y="-1148"/>
                    <a:pt x="36584" y="1418"/>
                  </a:cubicBezTo>
                  <a:cubicBezTo>
                    <a:pt x="43182" y="7282"/>
                    <a:pt x="32186" y="10581"/>
                    <a:pt x="34385" y="17179"/>
                  </a:cubicBezTo>
                  <a:cubicBezTo>
                    <a:pt x="48680" y="17179"/>
                    <a:pt x="56011" y="21211"/>
                    <a:pt x="51979" y="39538"/>
                  </a:cubicBezTo>
                  <a:cubicBezTo>
                    <a:pt x="49413" y="51267"/>
                    <a:pt x="56011" y="65195"/>
                    <a:pt x="58943" y="79857"/>
                  </a:cubicBezTo>
                  <a:cubicBezTo>
                    <a:pt x="40616" y="67394"/>
                    <a:pt x="35851" y="68494"/>
                    <a:pt x="24488" y="86088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0020287A-7ABA-4685-8DE0-F395C8BFE901}"/>
                </a:ext>
              </a:extLst>
            </p:cNvPr>
            <p:cNvSpPr/>
            <p:nvPr/>
          </p:nvSpPr>
          <p:spPr>
            <a:xfrm>
              <a:off x="10322579" y="5177051"/>
              <a:ext cx="24372" cy="26757"/>
            </a:xfrm>
            <a:custGeom>
              <a:avLst/>
              <a:gdLst>
                <a:gd name="connsiteX0" fmla="*/ 7167 w 24372"/>
                <a:gd name="connsiteY0" fmla="*/ 0 h 26757"/>
                <a:gd name="connsiteX1" fmla="*/ 24027 w 24372"/>
                <a:gd name="connsiteY1" fmla="*/ 16494 h 26757"/>
                <a:gd name="connsiteX2" fmla="*/ 15597 w 24372"/>
                <a:gd name="connsiteY2" fmla="*/ 26757 h 26757"/>
                <a:gd name="connsiteX3" fmla="*/ 935 w 24372"/>
                <a:gd name="connsiteY3" fmla="*/ 7331 h 26757"/>
                <a:gd name="connsiteX4" fmla="*/ 7167 w 24372"/>
                <a:gd name="connsiteY4" fmla="*/ 0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72" h="26757">
                  <a:moveTo>
                    <a:pt x="7167" y="0"/>
                  </a:moveTo>
                  <a:cubicBezTo>
                    <a:pt x="15230" y="3299"/>
                    <a:pt x="21462" y="8797"/>
                    <a:pt x="24027" y="16494"/>
                  </a:cubicBezTo>
                  <a:cubicBezTo>
                    <a:pt x="25860" y="21626"/>
                    <a:pt x="19995" y="26757"/>
                    <a:pt x="15597" y="26757"/>
                  </a:cubicBezTo>
                  <a:cubicBezTo>
                    <a:pt x="3868" y="26757"/>
                    <a:pt x="7167" y="13195"/>
                    <a:pt x="935" y="7331"/>
                  </a:cubicBezTo>
                  <a:cubicBezTo>
                    <a:pt x="-2363" y="4399"/>
                    <a:pt x="3868" y="2199"/>
                    <a:pt x="7167" y="0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A86D80A5-EB78-4BD0-8D46-4FF7584C59BF}"/>
                </a:ext>
              </a:extLst>
            </p:cNvPr>
            <p:cNvSpPr/>
            <p:nvPr/>
          </p:nvSpPr>
          <p:spPr>
            <a:xfrm>
              <a:off x="11046329" y="4485163"/>
              <a:ext cx="71841" cy="47513"/>
            </a:xfrm>
            <a:custGeom>
              <a:avLst/>
              <a:gdLst>
                <a:gd name="connsiteX0" fmla="*/ 71842 w 71841"/>
                <a:gd name="connsiteY0" fmla="*/ 47513 h 47513"/>
                <a:gd name="connsiteX1" fmla="*/ 0 w 71841"/>
                <a:gd name="connsiteY1" fmla="*/ 10493 h 47513"/>
                <a:gd name="connsiteX2" fmla="*/ 30423 w 71841"/>
                <a:gd name="connsiteY2" fmla="*/ 4628 h 47513"/>
                <a:gd name="connsiteX3" fmla="*/ 71842 w 71841"/>
                <a:gd name="connsiteY3" fmla="*/ 21489 h 47513"/>
                <a:gd name="connsiteX4" fmla="*/ 64511 w 71841"/>
                <a:gd name="connsiteY4" fmla="*/ 37617 h 47513"/>
                <a:gd name="connsiteX5" fmla="*/ 71842 w 71841"/>
                <a:gd name="connsiteY5" fmla="*/ 47513 h 4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841" h="47513">
                  <a:moveTo>
                    <a:pt x="71842" y="47513"/>
                  </a:moveTo>
                  <a:cubicBezTo>
                    <a:pt x="48017" y="35051"/>
                    <a:pt x="23825" y="22955"/>
                    <a:pt x="0" y="10493"/>
                  </a:cubicBezTo>
                  <a:cubicBezTo>
                    <a:pt x="7331" y="-5635"/>
                    <a:pt x="23092" y="596"/>
                    <a:pt x="30423" y="4628"/>
                  </a:cubicBezTo>
                  <a:cubicBezTo>
                    <a:pt x="43618" y="12325"/>
                    <a:pt x="59379" y="13059"/>
                    <a:pt x="71842" y="21489"/>
                  </a:cubicBezTo>
                  <a:cubicBezTo>
                    <a:pt x="58646" y="22222"/>
                    <a:pt x="57547" y="28453"/>
                    <a:pt x="64511" y="37617"/>
                  </a:cubicBezTo>
                  <a:cubicBezTo>
                    <a:pt x="66710" y="40916"/>
                    <a:pt x="71475" y="42382"/>
                    <a:pt x="71842" y="47513"/>
                  </a:cubicBezTo>
                  <a:close/>
                </a:path>
              </a:pathLst>
            </a:custGeom>
            <a:solidFill>
              <a:srgbClr val="B4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6DF6D80D-BCD2-4B19-8789-8C437599499E}"/>
                </a:ext>
              </a:extLst>
            </p:cNvPr>
            <p:cNvSpPr/>
            <p:nvPr/>
          </p:nvSpPr>
          <p:spPr>
            <a:xfrm>
              <a:off x="11666146" y="4634940"/>
              <a:ext cx="22358" cy="14872"/>
            </a:xfrm>
            <a:custGeom>
              <a:avLst/>
              <a:gdLst>
                <a:gd name="connsiteX0" fmla="*/ 22359 w 22358"/>
                <a:gd name="connsiteY0" fmla="*/ 10996 h 14872"/>
                <a:gd name="connsiteX1" fmla="*/ 0 w 22358"/>
                <a:gd name="connsiteY1" fmla="*/ 3665 h 14872"/>
                <a:gd name="connsiteX2" fmla="*/ 11363 w 22358"/>
                <a:gd name="connsiteY2" fmla="*/ 0 h 14872"/>
                <a:gd name="connsiteX3" fmla="*/ 22359 w 22358"/>
                <a:gd name="connsiteY3" fmla="*/ 10996 h 1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4872">
                  <a:moveTo>
                    <a:pt x="22359" y="10996"/>
                  </a:moveTo>
                  <a:cubicBezTo>
                    <a:pt x="10630" y="21259"/>
                    <a:pt x="6598" y="8430"/>
                    <a:pt x="0" y="3665"/>
                  </a:cubicBezTo>
                  <a:cubicBezTo>
                    <a:pt x="3665" y="2566"/>
                    <a:pt x="7697" y="1100"/>
                    <a:pt x="11363" y="0"/>
                  </a:cubicBezTo>
                  <a:cubicBezTo>
                    <a:pt x="10263" y="8064"/>
                    <a:pt x="19793" y="5865"/>
                    <a:pt x="22359" y="10996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3353CFC8-C032-4CAF-A689-AA39189BEE5E}"/>
                </a:ext>
              </a:extLst>
            </p:cNvPr>
            <p:cNvSpPr/>
            <p:nvPr/>
          </p:nvSpPr>
          <p:spPr>
            <a:xfrm>
              <a:off x="11461656" y="4565800"/>
              <a:ext cx="46511" cy="37061"/>
            </a:xfrm>
            <a:custGeom>
              <a:avLst/>
              <a:gdLst>
                <a:gd name="connsiteX0" fmla="*/ 31483 w 46511"/>
                <a:gd name="connsiteY0" fmla="*/ 4996 h 37061"/>
                <a:gd name="connsiteX1" fmla="*/ 24886 w 46511"/>
                <a:gd name="connsiteY1" fmla="*/ 21490 h 37061"/>
                <a:gd name="connsiteX2" fmla="*/ 46511 w 46511"/>
                <a:gd name="connsiteY2" fmla="*/ 23689 h 37061"/>
                <a:gd name="connsiteX3" fmla="*/ 46511 w 46511"/>
                <a:gd name="connsiteY3" fmla="*/ 23689 h 37061"/>
                <a:gd name="connsiteX4" fmla="*/ 22686 w 46511"/>
                <a:gd name="connsiteY4" fmla="*/ 29554 h 37061"/>
                <a:gd name="connsiteX5" fmla="*/ 10957 w 46511"/>
                <a:gd name="connsiteY5" fmla="*/ 31387 h 37061"/>
                <a:gd name="connsiteX6" fmla="*/ 3993 w 46511"/>
                <a:gd name="connsiteY6" fmla="*/ 35052 h 37061"/>
                <a:gd name="connsiteX7" fmla="*/ 2893 w 46511"/>
                <a:gd name="connsiteY7" fmla="*/ 24422 h 37061"/>
                <a:gd name="connsiteX8" fmla="*/ 20487 w 46511"/>
                <a:gd name="connsiteY8" fmla="*/ 8661 h 37061"/>
                <a:gd name="connsiteX9" fmla="*/ 31483 w 46511"/>
                <a:gd name="connsiteY9" fmla="*/ 4996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11" h="37061">
                  <a:moveTo>
                    <a:pt x="31483" y="4996"/>
                  </a:moveTo>
                  <a:cubicBezTo>
                    <a:pt x="37348" y="12693"/>
                    <a:pt x="27818" y="14892"/>
                    <a:pt x="24886" y="21490"/>
                  </a:cubicBezTo>
                  <a:cubicBezTo>
                    <a:pt x="33316" y="19291"/>
                    <a:pt x="40280" y="19291"/>
                    <a:pt x="46511" y="23689"/>
                  </a:cubicBezTo>
                  <a:lnTo>
                    <a:pt x="46511" y="23689"/>
                  </a:lnTo>
                  <a:cubicBezTo>
                    <a:pt x="40280" y="32853"/>
                    <a:pt x="30384" y="27721"/>
                    <a:pt x="22686" y="29554"/>
                  </a:cubicBezTo>
                  <a:cubicBezTo>
                    <a:pt x="19021" y="30287"/>
                    <a:pt x="14623" y="27355"/>
                    <a:pt x="10957" y="31387"/>
                  </a:cubicBezTo>
                  <a:cubicBezTo>
                    <a:pt x="9124" y="33219"/>
                    <a:pt x="8758" y="40550"/>
                    <a:pt x="3993" y="35052"/>
                  </a:cubicBezTo>
                  <a:cubicBezTo>
                    <a:pt x="2160" y="32853"/>
                    <a:pt x="-3338" y="28454"/>
                    <a:pt x="2893" y="24422"/>
                  </a:cubicBezTo>
                  <a:cubicBezTo>
                    <a:pt x="9491" y="20024"/>
                    <a:pt x="10957" y="9761"/>
                    <a:pt x="20487" y="8661"/>
                  </a:cubicBezTo>
                  <a:cubicBezTo>
                    <a:pt x="23053" y="3896"/>
                    <a:pt x="23786" y="-6000"/>
                    <a:pt x="31483" y="4996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651870C4-AEBC-44D6-8D81-C76D21F1A2A4}"/>
                </a:ext>
              </a:extLst>
            </p:cNvPr>
            <p:cNvSpPr/>
            <p:nvPr/>
          </p:nvSpPr>
          <p:spPr>
            <a:xfrm>
              <a:off x="11480138" y="4562724"/>
              <a:ext cx="17138" cy="11737"/>
            </a:xfrm>
            <a:custGeom>
              <a:avLst/>
              <a:gdLst>
                <a:gd name="connsiteX0" fmla="*/ 13002 w 17138"/>
                <a:gd name="connsiteY0" fmla="*/ 8072 h 11737"/>
                <a:gd name="connsiteX1" fmla="*/ 1639 w 17138"/>
                <a:gd name="connsiteY1" fmla="*/ 11737 h 11737"/>
                <a:gd name="connsiteX2" fmla="*/ 6038 w 17138"/>
                <a:gd name="connsiteY2" fmla="*/ 1108 h 11737"/>
                <a:gd name="connsiteX3" fmla="*/ 17034 w 17138"/>
                <a:gd name="connsiteY3" fmla="*/ 3307 h 11737"/>
                <a:gd name="connsiteX4" fmla="*/ 13002 w 17138"/>
                <a:gd name="connsiteY4" fmla="*/ 8072 h 1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8" h="11737">
                  <a:moveTo>
                    <a:pt x="13002" y="8072"/>
                  </a:moveTo>
                  <a:cubicBezTo>
                    <a:pt x="7504" y="3674"/>
                    <a:pt x="5305" y="9905"/>
                    <a:pt x="1639" y="11737"/>
                  </a:cubicBezTo>
                  <a:cubicBezTo>
                    <a:pt x="-1293" y="6239"/>
                    <a:pt x="-560" y="1841"/>
                    <a:pt x="6038" y="1108"/>
                  </a:cubicBezTo>
                  <a:cubicBezTo>
                    <a:pt x="9703" y="741"/>
                    <a:pt x="14835" y="-2191"/>
                    <a:pt x="17034" y="3307"/>
                  </a:cubicBezTo>
                  <a:cubicBezTo>
                    <a:pt x="17767" y="4040"/>
                    <a:pt x="14468" y="6239"/>
                    <a:pt x="13002" y="8072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1B92BFAD-C9AC-4335-9785-D800B31254F4}"/>
                </a:ext>
              </a:extLst>
            </p:cNvPr>
            <p:cNvSpPr/>
            <p:nvPr/>
          </p:nvSpPr>
          <p:spPr>
            <a:xfrm>
              <a:off x="11792281" y="5850537"/>
              <a:ext cx="250694" cy="500920"/>
            </a:xfrm>
            <a:custGeom>
              <a:avLst/>
              <a:gdLst>
                <a:gd name="connsiteX0" fmla="*/ 65198 w 250694"/>
                <a:gd name="connsiteY0" fmla="*/ 80117 h 500920"/>
                <a:gd name="connsiteX1" fmla="*/ 85724 w 250694"/>
                <a:gd name="connsiteY1" fmla="*/ 70587 h 500920"/>
                <a:gd name="connsiteX2" fmla="*/ 87557 w 250694"/>
                <a:gd name="connsiteY2" fmla="*/ 1311 h 500920"/>
                <a:gd name="connsiteX3" fmla="*/ 113581 w 250694"/>
                <a:gd name="connsiteY3" fmla="*/ 212 h 500920"/>
                <a:gd name="connsiteX4" fmla="*/ 112115 w 250694"/>
                <a:gd name="connsiteY4" fmla="*/ 43097 h 500920"/>
                <a:gd name="connsiteX5" fmla="*/ 117980 w 250694"/>
                <a:gd name="connsiteY5" fmla="*/ 56659 h 500920"/>
                <a:gd name="connsiteX6" fmla="*/ 137406 w 250694"/>
                <a:gd name="connsiteY6" fmla="*/ 46762 h 500920"/>
                <a:gd name="connsiteX7" fmla="*/ 151701 w 250694"/>
                <a:gd name="connsiteY7" fmla="*/ 35399 h 500920"/>
                <a:gd name="connsiteX8" fmla="*/ 164164 w 250694"/>
                <a:gd name="connsiteY8" fmla="*/ 30268 h 500920"/>
                <a:gd name="connsiteX9" fmla="*/ 158299 w 250694"/>
                <a:gd name="connsiteY9" fmla="*/ 40531 h 500920"/>
                <a:gd name="connsiteX10" fmla="*/ 155733 w 250694"/>
                <a:gd name="connsiteY10" fmla="*/ 52627 h 500920"/>
                <a:gd name="connsiteX11" fmla="*/ 150235 w 250694"/>
                <a:gd name="connsiteY11" fmla="*/ 66922 h 500920"/>
                <a:gd name="connsiteX12" fmla="*/ 146936 w 250694"/>
                <a:gd name="connsiteY12" fmla="*/ 79384 h 500920"/>
                <a:gd name="connsiteX13" fmla="*/ 147303 w 250694"/>
                <a:gd name="connsiteY13" fmla="*/ 117504 h 500920"/>
                <a:gd name="connsiteX14" fmla="*/ 170761 w 250694"/>
                <a:gd name="connsiteY14" fmla="*/ 179816 h 500920"/>
                <a:gd name="connsiteX15" fmla="*/ 209248 w 250694"/>
                <a:gd name="connsiteY15" fmla="*/ 184214 h 500920"/>
                <a:gd name="connsiteX16" fmla="*/ 223176 w 250694"/>
                <a:gd name="connsiteY16" fmla="*/ 188612 h 500920"/>
                <a:gd name="connsiteX17" fmla="*/ 213280 w 250694"/>
                <a:gd name="connsiteY17" fmla="*/ 199609 h 500920"/>
                <a:gd name="connsiteX18" fmla="*/ 201551 w 250694"/>
                <a:gd name="connsiteY18" fmla="*/ 214270 h 500920"/>
                <a:gd name="connsiteX19" fmla="*/ 198618 w 250694"/>
                <a:gd name="connsiteY19" fmla="*/ 241394 h 500920"/>
                <a:gd name="connsiteX20" fmla="*/ 200451 w 250694"/>
                <a:gd name="connsiteY20" fmla="*/ 249458 h 500920"/>
                <a:gd name="connsiteX21" fmla="*/ 204116 w 250694"/>
                <a:gd name="connsiteY21" fmla="*/ 270717 h 500920"/>
                <a:gd name="connsiteX22" fmla="*/ 204116 w 250694"/>
                <a:gd name="connsiteY22" fmla="*/ 290144 h 500920"/>
                <a:gd name="connsiteX23" fmla="*/ 213646 w 250694"/>
                <a:gd name="connsiteY23" fmla="*/ 267418 h 500920"/>
                <a:gd name="connsiteX24" fmla="*/ 226109 w 250694"/>
                <a:gd name="connsiteY24" fmla="*/ 291243 h 500920"/>
                <a:gd name="connsiteX25" fmla="*/ 226109 w 250694"/>
                <a:gd name="connsiteY25" fmla="*/ 291243 h 500920"/>
                <a:gd name="connsiteX26" fmla="*/ 208515 w 250694"/>
                <a:gd name="connsiteY26" fmla="*/ 309937 h 500920"/>
                <a:gd name="connsiteX27" fmla="*/ 221344 w 250694"/>
                <a:gd name="connsiteY27" fmla="*/ 319100 h 500920"/>
                <a:gd name="connsiteX28" fmla="*/ 243336 w 250694"/>
                <a:gd name="connsiteY28" fmla="*/ 325331 h 500920"/>
                <a:gd name="connsiteX29" fmla="*/ 250667 w 250694"/>
                <a:gd name="connsiteY29" fmla="*/ 328997 h 500920"/>
                <a:gd name="connsiteX30" fmla="*/ 242970 w 250694"/>
                <a:gd name="connsiteY30" fmla="*/ 334128 h 500920"/>
                <a:gd name="connsiteX31" fmla="*/ 223176 w 250694"/>
                <a:gd name="connsiteY31" fmla="*/ 345491 h 500920"/>
                <a:gd name="connsiteX32" fmla="*/ 216212 w 250694"/>
                <a:gd name="connsiteY32" fmla="*/ 344391 h 500920"/>
                <a:gd name="connsiteX33" fmla="*/ 218045 w 250694"/>
                <a:gd name="connsiteY33" fmla="*/ 325698 h 500920"/>
                <a:gd name="connsiteX34" fmla="*/ 167829 w 250694"/>
                <a:gd name="connsiteY34" fmla="*/ 304439 h 500920"/>
                <a:gd name="connsiteX35" fmla="*/ 182491 w 250694"/>
                <a:gd name="connsiteY35" fmla="*/ 326798 h 500920"/>
                <a:gd name="connsiteX36" fmla="*/ 210714 w 250694"/>
                <a:gd name="connsiteY36" fmla="*/ 351722 h 500920"/>
                <a:gd name="connsiteX37" fmla="*/ 205216 w 250694"/>
                <a:gd name="connsiteY37" fmla="*/ 364551 h 500920"/>
                <a:gd name="connsiteX38" fmla="*/ 202650 w 250694"/>
                <a:gd name="connsiteY38" fmla="*/ 379579 h 500920"/>
                <a:gd name="connsiteX39" fmla="*/ 202284 w 250694"/>
                <a:gd name="connsiteY39" fmla="*/ 391308 h 500920"/>
                <a:gd name="connsiteX40" fmla="*/ 190554 w 250694"/>
                <a:gd name="connsiteY40" fmla="*/ 392774 h 500920"/>
                <a:gd name="connsiteX41" fmla="*/ 159765 w 250694"/>
                <a:gd name="connsiteY41" fmla="*/ 414034 h 500920"/>
                <a:gd name="connsiteX42" fmla="*/ 142904 w 250694"/>
                <a:gd name="connsiteY42" fmla="*/ 427596 h 500920"/>
                <a:gd name="connsiteX43" fmla="*/ 127510 w 250694"/>
                <a:gd name="connsiteY43" fmla="*/ 390942 h 500920"/>
                <a:gd name="connsiteX44" fmla="*/ 122745 w 250694"/>
                <a:gd name="connsiteY44" fmla="*/ 383978 h 500920"/>
                <a:gd name="connsiteX45" fmla="*/ 116147 w 250694"/>
                <a:gd name="connsiteY45" fmla="*/ 386543 h 500920"/>
                <a:gd name="connsiteX46" fmla="*/ 117247 w 250694"/>
                <a:gd name="connsiteY46" fmla="*/ 396440 h 500920"/>
                <a:gd name="connsiteX47" fmla="*/ 123111 w 250694"/>
                <a:gd name="connsiteY47" fmla="*/ 400838 h 500920"/>
                <a:gd name="connsiteX48" fmla="*/ 130809 w 250694"/>
                <a:gd name="connsiteY48" fmla="*/ 452154 h 500920"/>
                <a:gd name="connsiteX49" fmla="*/ 120546 w 250694"/>
                <a:gd name="connsiteY49" fmla="*/ 459484 h 500920"/>
                <a:gd name="connsiteX50" fmla="*/ 82792 w 250694"/>
                <a:gd name="connsiteY50" fmla="*/ 492840 h 500920"/>
                <a:gd name="connsiteX51" fmla="*/ 76927 w 250694"/>
                <a:gd name="connsiteY51" fmla="*/ 500904 h 500920"/>
                <a:gd name="connsiteX52" fmla="*/ 68497 w 250694"/>
                <a:gd name="connsiteY52" fmla="*/ 490274 h 500920"/>
                <a:gd name="connsiteX53" fmla="*/ 76194 w 250694"/>
                <a:gd name="connsiteY53" fmla="*/ 459851 h 500920"/>
                <a:gd name="connsiteX54" fmla="*/ 77294 w 250694"/>
                <a:gd name="connsiteY54" fmla="*/ 440425 h 500920"/>
                <a:gd name="connsiteX55" fmla="*/ 66664 w 250694"/>
                <a:gd name="connsiteY55" fmla="*/ 436026 h 500920"/>
                <a:gd name="connsiteX56" fmla="*/ 52003 w 250694"/>
                <a:gd name="connsiteY56" fmla="*/ 435660 h 500920"/>
                <a:gd name="connsiteX57" fmla="*/ 52003 w 250694"/>
                <a:gd name="connsiteY57" fmla="*/ 419898 h 500920"/>
                <a:gd name="connsiteX58" fmla="*/ 44306 w 250694"/>
                <a:gd name="connsiteY58" fmla="*/ 397540 h 500920"/>
                <a:gd name="connsiteX59" fmla="*/ 36975 w 250694"/>
                <a:gd name="connsiteY59" fmla="*/ 368950 h 500920"/>
                <a:gd name="connsiteX60" fmla="*/ 50903 w 250694"/>
                <a:gd name="connsiteY60" fmla="*/ 350256 h 500920"/>
                <a:gd name="connsiteX61" fmla="*/ 79127 w 250694"/>
                <a:gd name="connsiteY61" fmla="*/ 355021 h 500920"/>
                <a:gd name="connsiteX62" fmla="*/ 62266 w 250694"/>
                <a:gd name="connsiteY62" fmla="*/ 338160 h 500920"/>
                <a:gd name="connsiteX63" fmla="*/ 65565 w 250694"/>
                <a:gd name="connsiteY63" fmla="*/ 317268 h 500920"/>
                <a:gd name="connsiteX64" fmla="*/ 71429 w 250694"/>
                <a:gd name="connsiteY64" fmla="*/ 301506 h 500920"/>
                <a:gd name="connsiteX65" fmla="*/ 53102 w 250694"/>
                <a:gd name="connsiteY65" fmla="*/ 259354 h 500920"/>
                <a:gd name="connsiteX66" fmla="*/ 20847 w 250694"/>
                <a:gd name="connsiteY66" fmla="*/ 268518 h 500920"/>
                <a:gd name="connsiteX67" fmla="*/ 16449 w 250694"/>
                <a:gd name="connsiteY67" fmla="*/ 267052 h 500920"/>
                <a:gd name="connsiteX68" fmla="*/ 2520 w 250694"/>
                <a:gd name="connsiteY68" fmla="*/ 269251 h 500920"/>
                <a:gd name="connsiteX69" fmla="*/ 3620 w 250694"/>
                <a:gd name="connsiteY69" fmla="*/ 255689 h 500920"/>
                <a:gd name="connsiteX70" fmla="*/ 4719 w 250694"/>
                <a:gd name="connsiteY70" fmla="*/ 237729 h 500920"/>
                <a:gd name="connsiteX71" fmla="*/ 24879 w 250694"/>
                <a:gd name="connsiteY71" fmla="*/ 183114 h 500920"/>
                <a:gd name="connsiteX72" fmla="*/ 54569 w 250694"/>
                <a:gd name="connsiteY72" fmla="*/ 183481 h 500920"/>
                <a:gd name="connsiteX73" fmla="*/ 64465 w 250694"/>
                <a:gd name="connsiteY73" fmla="*/ 188612 h 500920"/>
                <a:gd name="connsiteX74" fmla="*/ 77661 w 250694"/>
                <a:gd name="connsiteY74" fmla="*/ 187146 h 500920"/>
                <a:gd name="connsiteX75" fmla="*/ 71429 w 250694"/>
                <a:gd name="connsiteY75" fmla="*/ 176883 h 500920"/>
                <a:gd name="connsiteX76" fmla="*/ 72163 w 250694"/>
                <a:gd name="connsiteY76" fmla="*/ 171752 h 500920"/>
                <a:gd name="connsiteX77" fmla="*/ 74728 w 250694"/>
                <a:gd name="connsiteY77" fmla="*/ 139496 h 500920"/>
                <a:gd name="connsiteX78" fmla="*/ 81326 w 250694"/>
                <a:gd name="connsiteY78" fmla="*/ 101010 h 500920"/>
                <a:gd name="connsiteX79" fmla="*/ 83525 w 250694"/>
                <a:gd name="connsiteY79" fmla="*/ 94779 h 500920"/>
                <a:gd name="connsiteX80" fmla="*/ 78027 w 250694"/>
                <a:gd name="connsiteY80" fmla="*/ 96611 h 500920"/>
                <a:gd name="connsiteX81" fmla="*/ 71796 w 250694"/>
                <a:gd name="connsiteY81" fmla="*/ 98444 h 500920"/>
                <a:gd name="connsiteX82" fmla="*/ 65198 w 250694"/>
                <a:gd name="connsiteY82" fmla="*/ 80117 h 50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0694" h="500920">
                  <a:moveTo>
                    <a:pt x="65198" y="80117"/>
                  </a:moveTo>
                  <a:cubicBezTo>
                    <a:pt x="65565" y="63989"/>
                    <a:pt x="79127" y="76085"/>
                    <a:pt x="85724" y="70587"/>
                  </a:cubicBezTo>
                  <a:cubicBezTo>
                    <a:pt x="73262" y="47129"/>
                    <a:pt x="74728" y="24037"/>
                    <a:pt x="87557" y="1311"/>
                  </a:cubicBezTo>
                  <a:cubicBezTo>
                    <a:pt x="95987" y="-2354"/>
                    <a:pt x="105151" y="3144"/>
                    <a:pt x="113581" y="212"/>
                  </a:cubicBezTo>
                  <a:cubicBezTo>
                    <a:pt x="109916" y="14507"/>
                    <a:pt x="109549" y="28802"/>
                    <a:pt x="112115" y="43097"/>
                  </a:cubicBezTo>
                  <a:cubicBezTo>
                    <a:pt x="112848" y="47862"/>
                    <a:pt x="111016" y="54459"/>
                    <a:pt x="117980" y="56659"/>
                  </a:cubicBezTo>
                  <a:cubicBezTo>
                    <a:pt x="120912" y="46762"/>
                    <a:pt x="136673" y="61424"/>
                    <a:pt x="137406" y="46762"/>
                  </a:cubicBezTo>
                  <a:cubicBezTo>
                    <a:pt x="137773" y="37965"/>
                    <a:pt x="144371" y="36132"/>
                    <a:pt x="151701" y="35399"/>
                  </a:cubicBezTo>
                  <a:cubicBezTo>
                    <a:pt x="156466" y="34300"/>
                    <a:pt x="160132" y="25869"/>
                    <a:pt x="164164" y="30268"/>
                  </a:cubicBezTo>
                  <a:cubicBezTo>
                    <a:pt x="169662" y="35766"/>
                    <a:pt x="162331" y="37965"/>
                    <a:pt x="158299" y="40531"/>
                  </a:cubicBezTo>
                  <a:cubicBezTo>
                    <a:pt x="153901" y="43463"/>
                    <a:pt x="154634" y="48595"/>
                    <a:pt x="155733" y="52627"/>
                  </a:cubicBezTo>
                  <a:cubicBezTo>
                    <a:pt x="157199" y="58858"/>
                    <a:pt x="159399" y="64356"/>
                    <a:pt x="150235" y="66922"/>
                  </a:cubicBezTo>
                  <a:cubicBezTo>
                    <a:pt x="144004" y="68754"/>
                    <a:pt x="144371" y="74252"/>
                    <a:pt x="146936" y="79384"/>
                  </a:cubicBezTo>
                  <a:cubicBezTo>
                    <a:pt x="153168" y="91846"/>
                    <a:pt x="150602" y="104675"/>
                    <a:pt x="147303" y="117504"/>
                  </a:cubicBezTo>
                  <a:cubicBezTo>
                    <a:pt x="142171" y="138030"/>
                    <a:pt x="152801" y="173218"/>
                    <a:pt x="170761" y="179816"/>
                  </a:cubicBezTo>
                  <a:cubicBezTo>
                    <a:pt x="181757" y="183848"/>
                    <a:pt x="196052" y="190445"/>
                    <a:pt x="209248" y="184214"/>
                  </a:cubicBezTo>
                  <a:cubicBezTo>
                    <a:pt x="215846" y="181282"/>
                    <a:pt x="221710" y="183481"/>
                    <a:pt x="223176" y="188612"/>
                  </a:cubicBezTo>
                  <a:cubicBezTo>
                    <a:pt x="225009" y="194844"/>
                    <a:pt x="218411" y="199975"/>
                    <a:pt x="213280" y="199609"/>
                  </a:cubicBezTo>
                  <a:cubicBezTo>
                    <a:pt x="199718" y="199242"/>
                    <a:pt x="204849" y="208039"/>
                    <a:pt x="201551" y="214270"/>
                  </a:cubicBezTo>
                  <a:cubicBezTo>
                    <a:pt x="196052" y="224533"/>
                    <a:pt x="200084" y="232597"/>
                    <a:pt x="198618" y="241394"/>
                  </a:cubicBezTo>
                  <a:cubicBezTo>
                    <a:pt x="197885" y="244693"/>
                    <a:pt x="196786" y="247625"/>
                    <a:pt x="200451" y="249458"/>
                  </a:cubicBezTo>
                  <a:cubicBezTo>
                    <a:pt x="212180" y="254956"/>
                    <a:pt x="207782" y="262287"/>
                    <a:pt x="204116" y="270717"/>
                  </a:cubicBezTo>
                  <a:cubicBezTo>
                    <a:pt x="201917" y="276215"/>
                    <a:pt x="196419" y="282813"/>
                    <a:pt x="204116" y="290144"/>
                  </a:cubicBezTo>
                  <a:cubicBezTo>
                    <a:pt x="209981" y="283913"/>
                    <a:pt x="205583" y="273649"/>
                    <a:pt x="213646" y="267418"/>
                  </a:cubicBezTo>
                  <a:cubicBezTo>
                    <a:pt x="214379" y="277315"/>
                    <a:pt x="226109" y="280980"/>
                    <a:pt x="226109" y="291243"/>
                  </a:cubicBezTo>
                  <a:lnTo>
                    <a:pt x="226109" y="291243"/>
                  </a:lnTo>
                  <a:cubicBezTo>
                    <a:pt x="214013" y="291610"/>
                    <a:pt x="211081" y="302240"/>
                    <a:pt x="208515" y="309937"/>
                  </a:cubicBezTo>
                  <a:cubicBezTo>
                    <a:pt x="205583" y="319467"/>
                    <a:pt x="216945" y="315801"/>
                    <a:pt x="221344" y="319100"/>
                  </a:cubicBezTo>
                  <a:cubicBezTo>
                    <a:pt x="227941" y="323865"/>
                    <a:pt x="234539" y="327531"/>
                    <a:pt x="243336" y="325331"/>
                  </a:cubicBezTo>
                  <a:cubicBezTo>
                    <a:pt x="246268" y="324598"/>
                    <a:pt x="250667" y="324965"/>
                    <a:pt x="250667" y="328997"/>
                  </a:cubicBezTo>
                  <a:cubicBezTo>
                    <a:pt x="251033" y="333762"/>
                    <a:pt x="247734" y="334861"/>
                    <a:pt x="242970" y="334128"/>
                  </a:cubicBezTo>
                  <a:cubicBezTo>
                    <a:pt x="233439" y="332662"/>
                    <a:pt x="225742" y="333029"/>
                    <a:pt x="223176" y="345491"/>
                  </a:cubicBezTo>
                  <a:cubicBezTo>
                    <a:pt x="221710" y="352455"/>
                    <a:pt x="218778" y="346957"/>
                    <a:pt x="216212" y="344391"/>
                  </a:cubicBezTo>
                  <a:cubicBezTo>
                    <a:pt x="209615" y="337794"/>
                    <a:pt x="209981" y="331563"/>
                    <a:pt x="218045" y="325698"/>
                  </a:cubicBezTo>
                  <a:cubicBezTo>
                    <a:pt x="200818" y="316901"/>
                    <a:pt x="181024" y="319467"/>
                    <a:pt x="167829" y="304439"/>
                  </a:cubicBezTo>
                  <a:cubicBezTo>
                    <a:pt x="168929" y="315068"/>
                    <a:pt x="172961" y="322399"/>
                    <a:pt x="182491" y="326798"/>
                  </a:cubicBezTo>
                  <a:cubicBezTo>
                    <a:pt x="194220" y="332296"/>
                    <a:pt x="205216" y="338893"/>
                    <a:pt x="210714" y="351722"/>
                  </a:cubicBezTo>
                  <a:cubicBezTo>
                    <a:pt x="212913" y="357587"/>
                    <a:pt x="208881" y="361252"/>
                    <a:pt x="205216" y="364551"/>
                  </a:cubicBezTo>
                  <a:cubicBezTo>
                    <a:pt x="200084" y="369316"/>
                    <a:pt x="196419" y="372981"/>
                    <a:pt x="202650" y="379579"/>
                  </a:cubicBezTo>
                  <a:cubicBezTo>
                    <a:pt x="205949" y="383245"/>
                    <a:pt x="205583" y="387643"/>
                    <a:pt x="202284" y="391308"/>
                  </a:cubicBezTo>
                  <a:cubicBezTo>
                    <a:pt x="198985" y="394974"/>
                    <a:pt x="194953" y="394241"/>
                    <a:pt x="190554" y="392774"/>
                  </a:cubicBezTo>
                  <a:cubicBezTo>
                    <a:pt x="171861" y="387643"/>
                    <a:pt x="160865" y="395707"/>
                    <a:pt x="159765" y="414034"/>
                  </a:cubicBezTo>
                  <a:cubicBezTo>
                    <a:pt x="159032" y="424297"/>
                    <a:pt x="154267" y="430161"/>
                    <a:pt x="142904" y="427596"/>
                  </a:cubicBezTo>
                  <a:cubicBezTo>
                    <a:pt x="137773" y="415500"/>
                    <a:pt x="124578" y="406703"/>
                    <a:pt x="127510" y="390942"/>
                  </a:cubicBezTo>
                  <a:cubicBezTo>
                    <a:pt x="128243" y="388010"/>
                    <a:pt x="126410" y="384711"/>
                    <a:pt x="122745" y="383978"/>
                  </a:cubicBezTo>
                  <a:cubicBezTo>
                    <a:pt x="120179" y="383245"/>
                    <a:pt x="117613" y="384344"/>
                    <a:pt x="116147" y="386543"/>
                  </a:cubicBezTo>
                  <a:cubicBezTo>
                    <a:pt x="113581" y="390209"/>
                    <a:pt x="113948" y="393508"/>
                    <a:pt x="117247" y="396440"/>
                  </a:cubicBezTo>
                  <a:cubicBezTo>
                    <a:pt x="119079" y="398273"/>
                    <a:pt x="121279" y="399372"/>
                    <a:pt x="123111" y="400838"/>
                  </a:cubicBezTo>
                  <a:cubicBezTo>
                    <a:pt x="138873" y="414767"/>
                    <a:pt x="141805" y="434926"/>
                    <a:pt x="130809" y="452154"/>
                  </a:cubicBezTo>
                  <a:cubicBezTo>
                    <a:pt x="128243" y="455819"/>
                    <a:pt x="124578" y="459851"/>
                    <a:pt x="120546" y="459484"/>
                  </a:cubicBezTo>
                  <a:cubicBezTo>
                    <a:pt x="94888" y="456186"/>
                    <a:pt x="92322" y="478545"/>
                    <a:pt x="82792" y="492840"/>
                  </a:cubicBezTo>
                  <a:cubicBezTo>
                    <a:pt x="80959" y="495772"/>
                    <a:pt x="81692" y="501270"/>
                    <a:pt x="76927" y="500904"/>
                  </a:cubicBezTo>
                  <a:cubicBezTo>
                    <a:pt x="70696" y="500537"/>
                    <a:pt x="68864" y="495405"/>
                    <a:pt x="68497" y="490274"/>
                  </a:cubicBezTo>
                  <a:cubicBezTo>
                    <a:pt x="67397" y="479278"/>
                    <a:pt x="71429" y="469015"/>
                    <a:pt x="76194" y="459851"/>
                  </a:cubicBezTo>
                  <a:cubicBezTo>
                    <a:pt x="79860" y="453253"/>
                    <a:pt x="80959" y="447389"/>
                    <a:pt x="77294" y="440425"/>
                  </a:cubicBezTo>
                  <a:cubicBezTo>
                    <a:pt x="74728" y="436026"/>
                    <a:pt x="73262" y="430528"/>
                    <a:pt x="66664" y="436026"/>
                  </a:cubicBezTo>
                  <a:cubicBezTo>
                    <a:pt x="61899" y="440058"/>
                    <a:pt x="56401" y="441524"/>
                    <a:pt x="52003" y="435660"/>
                  </a:cubicBezTo>
                  <a:cubicBezTo>
                    <a:pt x="48337" y="430895"/>
                    <a:pt x="48337" y="424663"/>
                    <a:pt x="52003" y="419898"/>
                  </a:cubicBezTo>
                  <a:cubicBezTo>
                    <a:pt x="61166" y="408169"/>
                    <a:pt x="61533" y="401938"/>
                    <a:pt x="44306" y="397540"/>
                  </a:cubicBezTo>
                  <a:cubicBezTo>
                    <a:pt x="29644" y="393874"/>
                    <a:pt x="38808" y="378479"/>
                    <a:pt x="36975" y="368950"/>
                  </a:cubicBezTo>
                  <a:cubicBezTo>
                    <a:pt x="35509" y="361252"/>
                    <a:pt x="42473" y="348423"/>
                    <a:pt x="50903" y="350256"/>
                  </a:cubicBezTo>
                  <a:cubicBezTo>
                    <a:pt x="60067" y="352455"/>
                    <a:pt x="68864" y="353188"/>
                    <a:pt x="79127" y="355021"/>
                  </a:cubicBezTo>
                  <a:cubicBezTo>
                    <a:pt x="77661" y="343292"/>
                    <a:pt x="67397" y="342925"/>
                    <a:pt x="62266" y="338160"/>
                  </a:cubicBezTo>
                  <a:cubicBezTo>
                    <a:pt x="51270" y="328630"/>
                    <a:pt x="51636" y="322766"/>
                    <a:pt x="65565" y="317268"/>
                  </a:cubicBezTo>
                  <a:cubicBezTo>
                    <a:pt x="74728" y="313602"/>
                    <a:pt x="74362" y="311403"/>
                    <a:pt x="71429" y="301506"/>
                  </a:cubicBezTo>
                  <a:cubicBezTo>
                    <a:pt x="67031" y="287211"/>
                    <a:pt x="62266" y="273283"/>
                    <a:pt x="53102" y="259354"/>
                  </a:cubicBezTo>
                  <a:cubicBezTo>
                    <a:pt x="44672" y="272183"/>
                    <a:pt x="32943" y="271817"/>
                    <a:pt x="20847" y="268518"/>
                  </a:cubicBezTo>
                  <a:cubicBezTo>
                    <a:pt x="19381" y="268151"/>
                    <a:pt x="19381" y="262653"/>
                    <a:pt x="16449" y="267052"/>
                  </a:cubicBezTo>
                  <a:cubicBezTo>
                    <a:pt x="12417" y="273283"/>
                    <a:pt x="7652" y="274016"/>
                    <a:pt x="2520" y="269251"/>
                  </a:cubicBezTo>
                  <a:cubicBezTo>
                    <a:pt x="-2245" y="264853"/>
                    <a:pt x="687" y="259721"/>
                    <a:pt x="3620" y="255689"/>
                  </a:cubicBezTo>
                  <a:cubicBezTo>
                    <a:pt x="7652" y="249824"/>
                    <a:pt x="6552" y="243593"/>
                    <a:pt x="4719" y="237729"/>
                  </a:cubicBezTo>
                  <a:cubicBezTo>
                    <a:pt x="-1878" y="214637"/>
                    <a:pt x="16082" y="199975"/>
                    <a:pt x="24879" y="183114"/>
                  </a:cubicBezTo>
                  <a:cubicBezTo>
                    <a:pt x="29644" y="173951"/>
                    <a:pt x="44306" y="182748"/>
                    <a:pt x="54569" y="183481"/>
                  </a:cubicBezTo>
                  <a:cubicBezTo>
                    <a:pt x="58234" y="183848"/>
                    <a:pt x="61166" y="186780"/>
                    <a:pt x="64465" y="188612"/>
                  </a:cubicBezTo>
                  <a:cubicBezTo>
                    <a:pt x="69230" y="191178"/>
                    <a:pt x="75095" y="191911"/>
                    <a:pt x="77661" y="187146"/>
                  </a:cubicBezTo>
                  <a:cubicBezTo>
                    <a:pt x="80226" y="182748"/>
                    <a:pt x="72529" y="180915"/>
                    <a:pt x="71429" y="176883"/>
                  </a:cubicBezTo>
                  <a:cubicBezTo>
                    <a:pt x="71063" y="175051"/>
                    <a:pt x="71063" y="173584"/>
                    <a:pt x="72163" y="171752"/>
                  </a:cubicBezTo>
                  <a:cubicBezTo>
                    <a:pt x="82426" y="161855"/>
                    <a:pt x="73995" y="150126"/>
                    <a:pt x="74728" y="139496"/>
                  </a:cubicBezTo>
                  <a:cubicBezTo>
                    <a:pt x="75461" y="126301"/>
                    <a:pt x="72529" y="112739"/>
                    <a:pt x="81326" y="101010"/>
                  </a:cubicBezTo>
                  <a:cubicBezTo>
                    <a:pt x="82426" y="99177"/>
                    <a:pt x="84991" y="96611"/>
                    <a:pt x="83525" y="94779"/>
                  </a:cubicBezTo>
                  <a:cubicBezTo>
                    <a:pt x="81326" y="91846"/>
                    <a:pt x="79493" y="95512"/>
                    <a:pt x="78027" y="96611"/>
                  </a:cubicBezTo>
                  <a:cubicBezTo>
                    <a:pt x="76194" y="98444"/>
                    <a:pt x="74362" y="99177"/>
                    <a:pt x="71796" y="98444"/>
                  </a:cubicBezTo>
                  <a:cubicBezTo>
                    <a:pt x="69230" y="92946"/>
                    <a:pt x="68864" y="85982"/>
                    <a:pt x="65198" y="80117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EBDE38C4-BF6D-4445-9A6A-694D14947816}"/>
                </a:ext>
              </a:extLst>
            </p:cNvPr>
            <p:cNvSpPr/>
            <p:nvPr/>
          </p:nvSpPr>
          <p:spPr>
            <a:xfrm>
              <a:off x="11935744" y="5477514"/>
              <a:ext cx="226328" cy="290763"/>
            </a:xfrm>
            <a:custGeom>
              <a:avLst/>
              <a:gdLst>
                <a:gd name="connsiteX0" fmla="*/ 541 w 226328"/>
                <a:gd name="connsiteY0" fmla="*/ 224053 h 290763"/>
                <a:gd name="connsiteX1" fmla="*/ 16302 w 226328"/>
                <a:gd name="connsiteY1" fmla="*/ 201694 h 290763"/>
                <a:gd name="connsiteX2" fmla="*/ 25099 w 226328"/>
                <a:gd name="connsiteY2" fmla="*/ 192897 h 290763"/>
                <a:gd name="connsiteX3" fmla="*/ 26931 w 226328"/>
                <a:gd name="connsiteY3" fmla="*/ 172738 h 290763"/>
                <a:gd name="connsiteX4" fmla="*/ 36095 w 226328"/>
                <a:gd name="connsiteY4" fmla="*/ 148913 h 290763"/>
                <a:gd name="connsiteX5" fmla="*/ 63585 w 226328"/>
                <a:gd name="connsiteY5" fmla="*/ 131319 h 290763"/>
                <a:gd name="connsiteX6" fmla="*/ 71649 w 226328"/>
                <a:gd name="connsiteY6" fmla="*/ 124355 h 290763"/>
                <a:gd name="connsiteX7" fmla="*/ 73115 w 226328"/>
                <a:gd name="connsiteY7" fmla="*/ 112259 h 290763"/>
                <a:gd name="connsiteX8" fmla="*/ 78980 w 226328"/>
                <a:gd name="connsiteY8" fmla="*/ 93565 h 290763"/>
                <a:gd name="connsiteX9" fmla="*/ 65051 w 226328"/>
                <a:gd name="connsiteY9" fmla="*/ 103095 h 290763"/>
                <a:gd name="connsiteX10" fmla="*/ 46358 w 226328"/>
                <a:gd name="connsiteY10" fmla="*/ 93565 h 290763"/>
                <a:gd name="connsiteX11" fmla="*/ 44525 w 226328"/>
                <a:gd name="connsiteY11" fmla="*/ 88800 h 290763"/>
                <a:gd name="connsiteX12" fmla="*/ 58454 w 226328"/>
                <a:gd name="connsiteY12" fmla="*/ 81836 h 290763"/>
                <a:gd name="connsiteX13" fmla="*/ 76414 w 226328"/>
                <a:gd name="connsiteY13" fmla="*/ 68274 h 290763"/>
                <a:gd name="connsiteX14" fmla="*/ 72016 w 226328"/>
                <a:gd name="connsiteY14" fmla="*/ 60210 h 290763"/>
                <a:gd name="connsiteX15" fmla="*/ 48557 w 226328"/>
                <a:gd name="connsiteY15" fmla="*/ 63509 h 290763"/>
                <a:gd name="connsiteX16" fmla="*/ 35362 w 226328"/>
                <a:gd name="connsiteY16" fmla="*/ 78537 h 290763"/>
                <a:gd name="connsiteX17" fmla="*/ 28031 w 226328"/>
                <a:gd name="connsiteY17" fmla="*/ 63876 h 290763"/>
                <a:gd name="connsiteX18" fmla="*/ 29131 w 226328"/>
                <a:gd name="connsiteY18" fmla="*/ 55445 h 290763"/>
                <a:gd name="connsiteX19" fmla="*/ 66517 w 226328"/>
                <a:gd name="connsiteY19" fmla="*/ 35652 h 290763"/>
                <a:gd name="connsiteX20" fmla="*/ 76414 w 226328"/>
                <a:gd name="connsiteY20" fmla="*/ 22090 h 290763"/>
                <a:gd name="connsiteX21" fmla="*/ 80812 w 226328"/>
                <a:gd name="connsiteY21" fmla="*/ 6329 h 290763"/>
                <a:gd name="connsiteX22" fmla="*/ 97307 w 226328"/>
                <a:gd name="connsiteY22" fmla="*/ 9995 h 290763"/>
                <a:gd name="connsiteX23" fmla="*/ 91809 w 226328"/>
                <a:gd name="connsiteY23" fmla="*/ 31987 h 290763"/>
                <a:gd name="connsiteX24" fmla="*/ 127363 w 226328"/>
                <a:gd name="connsiteY24" fmla="*/ 42250 h 290763"/>
                <a:gd name="connsiteX25" fmla="*/ 149722 w 226328"/>
                <a:gd name="connsiteY25" fmla="*/ 36752 h 290763"/>
                <a:gd name="connsiteX26" fmla="*/ 164750 w 226328"/>
                <a:gd name="connsiteY26" fmla="*/ 32353 h 290763"/>
                <a:gd name="connsiteX27" fmla="*/ 188575 w 226328"/>
                <a:gd name="connsiteY27" fmla="*/ 50680 h 290763"/>
                <a:gd name="connsiteX28" fmla="*/ 159985 w 226328"/>
                <a:gd name="connsiteY28" fmla="*/ 49214 h 290763"/>
                <a:gd name="connsiteX29" fmla="*/ 188575 w 226328"/>
                <a:gd name="connsiteY29" fmla="*/ 50680 h 290763"/>
                <a:gd name="connsiteX30" fmla="*/ 207268 w 226328"/>
                <a:gd name="connsiteY30" fmla="*/ 50680 h 290763"/>
                <a:gd name="connsiteX31" fmla="*/ 195539 w 226328"/>
                <a:gd name="connsiteY31" fmla="*/ 72306 h 290763"/>
                <a:gd name="connsiteX32" fmla="*/ 210934 w 226328"/>
                <a:gd name="connsiteY32" fmla="*/ 84768 h 290763"/>
                <a:gd name="connsiteX33" fmla="*/ 220464 w 226328"/>
                <a:gd name="connsiteY33" fmla="*/ 123988 h 290763"/>
                <a:gd name="connsiteX34" fmla="*/ 210934 w 226328"/>
                <a:gd name="connsiteY34" fmla="*/ 130586 h 290763"/>
                <a:gd name="connsiteX35" fmla="*/ 181244 w 226328"/>
                <a:gd name="connsiteY35" fmla="*/ 128753 h 290763"/>
                <a:gd name="connsiteX36" fmla="*/ 214966 w 226328"/>
                <a:gd name="connsiteY36" fmla="*/ 176037 h 290763"/>
                <a:gd name="connsiteX37" fmla="*/ 215699 w 226328"/>
                <a:gd name="connsiteY37" fmla="*/ 182634 h 290763"/>
                <a:gd name="connsiteX38" fmla="*/ 226328 w 226328"/>
                <a:gd name="connsiteY38" fmla="*/ 218922 h 290763"/>
                <a:gd name="connsiteX39" fmla="*/ 224496 w 226328"/>
                <a:gd name="connsiteY39" fmla="*/ 226619 h 290763"/>
                <a:gd name="connsiteX40" fmla="*/ 210934 w 226328"/>
                <a:gd name="connsiteY40" fmla="*/ 242380 h 290763"/>
                <a:gd name="connsiteX41" fmla="*/ 207268 w 226328"/>
                <a:gd name="connsiteY41" fmla="*/ 250444 h 290763"/>
                <a:gd name="connsiteX42" fmla="*/ 175746 w 226328"/>
                <a:gd name="connsiteY42" fmla="*/ 265105 h 290763"/>
                <a:gd name="connsiteX43" fmla="*/ 180511 w 226328"/>
                <a:gd name="connsiteY43" fmla="*/ 241280 h 290763"/>
                <a:gd name="connsiteX44" fmla="*/ 179778 w 226328"/>
                <a:gd name="connsiteY44" fmla="*/ 220021 h 290763"/>
                <a:gd name="connsiteX45" fmla="*/ 155953 w 226328"/>
                <a:gd name="connsiteY45" fmla="*/ 228452 h 290763"/>
                <a:gd name="connsiteX46" fmla="*/ 145690 w 226328"/>
                <a:gd name="connsiteY46" fmla="*/ 203160 h 290763"/>
                <a:gd name="connsiteX47" fmla="*/ 135060 w 226328"/>
                <a:gd name="connsiteY47" fmla="*/ 234316 h 290763"/>
                <a:gd name="connsiteX48" fmla="*/ 144590 w 226328"/>
                <a:gd name="connsiteY48" fmla="*/ 268771 h 290763"/>
                <a:gd name="connsiteX49" fmla="*/ 112335 w 226328"/>
                <a:gd name="connsiteY49" fmla="*/ 269504 h 290763"/>
                <a:gd name="connsiteX50" fmla="*/ 113434 w 226328"/>
                <a:gd name="connsiteY50" fmla="*/ 290763 h 290763"/>
                <a:gd name="connsiteX51" fmla="*/ 98406 w 226328"/>
                <a:gd name="connsiteY51" fmla="*/ 270970 h 290763"/>
                <a:gd name="connsiteX52" fmla="*/ 94008 w 226328"/>
                <a:gd name="connsiteY52" fmla="*/ 260341 h 290763"/>
                <a:gd name="connsiteX53" fmla="*/ 80446 w 226328"/>
                <a:gd name="connsiteY53" fmla="*/ 268404 h 290763"/>
                <a:gd name="connsiteX54" fmla="*/ 68350 w 226328"/>
                <a:gd name="connsiteY54" fmla="*/ 272803 h 290763"/>
                <a:gd name="connsiteX55" fmla="*/ 53689 w 226328"/>
                <a:gd name="connsiteY55" fmla="*/ 270970 h 290763"/>
                <a:gd name="connsiteX56" fmla="*/ 48557 w 226328"/>
                <a:gd name="connsiteY56" fmla="*/ 240547 h 290763"/>
                <a:gd name="connsiteX57" fmla="*/ 56988 w 226328"/>
                <a:gd name="connsiteY57" fmla="*/ 233217 h 290763"/>
                <a:gd name="connsiteX58" fmla="*/ 53322 w 226328"/>
                <a:gd name="connsiteY58" fmla="*/ 224053 h 290763"/>
                <a:gd name="connsiteX59" fmla="*/ 47824 w 226328"/>
                <a:gd name="connsiteY59" fmla="*/ 225886 h 290763"/>
                <a:gd name="connsiteX60" fmla="*/ 13369 w 226328"/>
                <a:gd name="connsiteY60" fmla="*/ 240914 h 290763"/>
                <a:gd name="connsiteX61" fmla="*/ 541 w 226328"/>
                <a:gd name="connsiteY61" fmla="*/ 224053 h 29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328" h="290763">
                  <a:moveTo>
                    <a:pt x="541" y="224053"/>
                  </a:moveTo>
                  <a:cubicBezTo>
                    <a:pt x="-2392" y="214157"/>
                    <a:pt x="7138" y="200228"/>
                    <a:pt x="16302" y="201694"/>
                  </a:cubicBezTo>
                  <a:cubicBezTo>
                    <a:pt x="23999" y="202794"/>
                    <a:pt x="23999" y="196563"/>
                    <a:pt x="25099" y="192897"/>
                  </a:cubicBezTo>
                  <a:cubicBezTo>
                    <a:pt x="26931" y="186300"/>
                    <a:pt x="28031" y="176037"/>
                    <a:pt x="26931" y="172738"/>
                  </a:cubicBezTo>
                  <a:cubicBezTo>
                    <a:pt x="22533" y="160275"/>
                    <a:pt x="21433" y="153311"/>
                    <a:pt x="36095" y="148913"/>
                  </a:cubicBezTo>
                  <a:cubicBezTo>
                    <a:pt x="46358" y="145614"/>
                    <a:pt x="47091" y="126554"/>
                    <a:pt x="63585" y="131319"/>
                  </a:cubicBezTo>
                  <a:cubicBezTo>
                    <a:pt x="69450" y="133152"/>
                    <a:pt x="72016" y="129120"/>
                    <a:pt x="71649" y="124355"/>
                  </a:cubicBezTo>
                  <a:cubicBezTo>
                    <a:pt x="70916" y="119956"/>
                    <a:pt x="74215" y="114825"/>
                    <a:pt x="73115" y="112259"/>
                  </a:cubicBezTo>
                  <a:cubicBezTo>
                    <a:pt x="69450" y="103462"/>
                    <a:pt x="85211" y="98697"/>
                    <a:pt x="78980" y="93565"/>
                  </a:cubicBezTo>
                  <a:cubicBezTo>
                    <a:pt x="69816" y="86235"/>
                    <a:pt x="71283" y="101263"/>
                    <a:pt x="65051" y="103095"/>
                  </a:cubicBezTo>
                  <a:cubicBezTo>
                    <a:pt x="55521" y="106394"/>
                    <a:pt x="55155" y="92466"/>
                    <a:pt x="46358" y="93565"/>
                  </a:cubicBezTo>
                  <a:cubicBezTo>
                    <a:pt x="42326" y="94298"/>
                    <a:pt x="42326" y="90633"/>
                    <a:pt x="44525" y="88800"/>
                  </a:cubicBezTo>
                  <a:cubicBezTo>
                    <a:pt x="48191" y="85135"/>
                    <a:pt x="48557" y="77804"/>
                    <a:pt x="58454" y="81836"/>
                  </a:cubicBezTo>
                  <a:cubicBezTo>
                    <a:pt x="66884" y="85502"/>
                    <a:pt x="71649" y="74505"/>
                    <a:pt x="76414" y="68274"/>
                  </a:cubicBezTo>
                  <a:cubicBezTo>
                    <a:pt x="78613" y="65342"/>
                    <a:pt x="76048" y="59477"/>
                    <a:pt x="72016" y="60210"/>
                  </a:cubicBezTo>
                  <a:cubicBezTo>
                    <a:pt x="64318" y="61676"/>
                    <a:pt x="55155" y="51413"/>
                    <a:pt x="48557" y="63509"/>
                  </a:cubicBezTo>
                  <a:cubicBezTo>
                    <a:pt x="45625" y="69007"/>
                    <a:pt x="40127" y="73406"/>
                    <a:pt x="35362" y="78537"/>
                  </a:cubicBezTo>
                  <a:cubicBezTo>
                    <a:pt x="29497" y="75605"/>
                    <a:pt x="30963" y="68641"/>
                    <a:pt x="28031" y="63876"/>
                  </a:cubicBezTo>
                  <a:cubicBezTo>
                    <a:pt x="26565" y="61310"/>
                    <a:pt x="27298" y="55079"/>
                    <a:pt x="29131" y="55445"/>
                  </a:cubicBezTo>
                  <a:cubicBezTo>
                    <a:pt x="46724" y="58378"/>
                    <a:pt x="47457" y="31254"/>
                    <a:pt x="66517" y="35652"/>
                  </a:cubicBezTo>
                  <a:cubicBezTo>
                    <a:pt x="76048" y="37851"/>
                    <a:pt x="78980" y="27588"/>
                    <a:pt x="76414" y="22090"/>
                  </a:cubicBezTo>
                  <a:cubicBezTo>
                    <a:pt x="72749" y="14026"/>
                    <a:pt x="76048" y="10728"/>
                    <a:pt x="80812" y="6329"/>
                  </a:cubicBezTo>
                  <a:cubicBezTo>
                    <a:pt x="91076" y="-3934"/>
                    <a:pt x="88510" y="-1002"/>
                    <a:pt x="97307" y="9995"/>
                  </a:cubicBezTo>
                  <a:cubicBezTo>
                    <a:pt x="107570" y="22823"/>
                    <a:pt x="99506" y="25023"/>
                    <a:pt x="91809" y="31987"/>
                  </a:cubicBezTo>
                  <a:cubicBezTo>
                    <a:pt x="106104" y="29055"/>
                    <a:pt x="118199" y="34553"/>
                    <a:pt x="127363" y="42250"/>
                  </a:cubicBezTo>
                  <a:cubicBezTo>
                    <a:pt x="139459" y="52147"/>
                    <a:pt x="145690" y="47015"/>
                    <a:pt x="149722" y="36752"/>
                  </a:cubicBezTo>
                  <a:cubicBezTo>
                    <a:pt x="153754" y="27222"/>
                    <a:pt x="160718" y="26122"/>
                    <a:pt x="164750" y="32353"/>
                  </a:cubicBezTo>
                  <a:cubicBezTo>
                    <a:pt x="170981" y="41883"/>
                    <a:pt x="189674" y="33453"/>
                    <a:pt x="188575" y="50680"/>
                  </a:cubicBezTo>
                  <a:cubicBezTo>
                    <a:pt x="178678" y="57645"/>
                    <a:pt x="169148" y="54712"/>
                    <a:pt x="159985" y="49214"/>
                  </a:cubicBezTo>
                  <a:cubicBezTo>
                    <a:pt x="169148" y="56178"/>
                    <a:pt x="178678" y="57645"/>
                    <a:pt x="188575" y="50680"/>
                  </a:cubicBezTo>
                  <a:cubicBezTo>
                    <a:pt x="194806" y="55079"/>
                    <a:pt x="201037" y="55079"/>
                    <a:pt x="207268" y="50680"/>
                  </a:cubicBezTo>
                  <a:cubicBezTo>
                    <a:pt x="220830" y="68274"/>
                    <a:pt x="192607" y="60210"/>
                    <a:pt x="195539" y="72306"/>
                  </a:cubicBezTo>
                  <a:cubicBezTo>
                    <a:pt x="203603" y="71573"/>
                    <a:pt x="213133" y="71207"/>
                    <a:pt x="210934" y="84768"/>
                  </a:cubicBezTo>
                  <a:cubicBezTo>
                    <a:pt x="220464" y="96131"/>
                    <a:pt x="216432" y="111159"/>
                    <a:pt x="220464" y="123988"/>
                  </a:cubicBezTo>
                  <a:cubicBezTo>
                    <a:pt x="222296" y="129486"/>
                    <a:pt x="215699" y="134251"/>
                    <a:pt x="210934" y="130586"/>
                  </a:cubicBezTo>
                  <a:cubicBezTo>
                    <a:pt x="200304" y="122155"/>
                    <a:pt x="190408" y="126920"/>
                    <a:pt x="181244" y="128753"/>
                  </a:cubicBezTo>
                  <a:cubicBezTo>
                    <a:pt x="216065" y="125821"/>
                    <a:pt x="225962" y="139016"/>
                    <a:pt x="214966" y="176037"/>
                  </a:cubicBezTo>
                  <a:cubicBezTo>
                    <a:pt x="214232" y="178602"/>
                    <a:pt x="213866" y="181168"/>
                    <a:pt x="215699" y="182634"/>
                  </a:cubicBezTo>
                  <a:cubicBezTo>
                    <a:pt x="227428" y="192531"/>
                    <a:pt x="225229" y="206093"/>
                    <a:pt x="226328" y="218922"/>
                  </a:cubicBezTo>
                  <a:cubicBezTo>
                    <a:pt x="226328" y="221487"/>
                    <a:pt x="225595" y="224053"/>
                    <a:pt x="224496" y="226619"/>
                  </a:cubicBezTo>
                  <a:cubicBezTo>
                    <a:pt x="221197" y="232850"/>
                    <a:pt x="216432" y="237982"/>
                    <a:pt x="210934" y="242380"/>
                  </a:cubicBezTo>
                  <a:cubicBezTo>
                    <a:pt x="209834" y="245312"/>
                    <a:pt x="208001" y="250444"/>
                    <a:pt x="207268" y="250444"/>
                  </a:cubicBezTo>
                  <a:cubicBezTo>
                    <a:pt x="193706" y="247878"/>
                    <a:pt x="187109" y="259974"/>
                    <a:pt x="175746" y="265105"/>
                  </a:cubicBezTo>
                  <a:cubicBezTo>
                    <a:pt x="177579" y="256309"/>
                    <a:pt x="177945" y="248245"/>
                    <a:pt x="180511" y="241280"/>
                  </a:cubicBezTo>
                  <a:cubicBezTo>
                    <a:pt x="183443" y="233583"/>
                    <a:pt x="186742" y="222954"/>
                    <a:pt x="179778" y="220021"/>
                  </a:cubicBezTo>
                  <a:cubicBezTo>
                    <a:pt x="173180" y="217089"/>
                    <a:pt x="161085" y="216722"/>
                    <a:pt x="155953" y="228452"/>
                  </a:cubicBezTo>
                  <a:cubicBezTo>
                    <a:pt x="152288" y="220388"/>
                    <a:pt x="152654" y="211224"/>
                    <a:pt x="145690" y="203160"/>
                  </a:cubicBezTo>
                  <a:cubicBezTo>
                    <a:pt x="140192" y="213057"/>
                    <a:pt x="147156" y="225153"/>
                    <a:pt x="135060" y="234316"/>
                  </a:cubicBezTo>
                  <a:cubicBezTo>
                    <a:pt x="125530" y="241280"/>
                    <a:pt x="140558" y="253743"/>
                    <a:pt x="144590" y="268771"/>
                  </a:cubicBezTo>
                  <a:cubicBezTo>
                    <a:pt x="130662" y="251177"/>
                    <a:pt x="121865" y="266572"/>
                    <a:pt x="112335" y="269504"/>
                  </a:cubicBezTo>
                  <a:cubicBezTo>
                    <a:pt x="105371" y="271703"/>
                    <a:pt x="109769" y="279767"/>
                    <a:pt x="113434" y="290763"/>
                  </a:cubicBezTo>
                  <a:cubicBezTo>
                    <a:pt x="105371" y="281966"/>
                    <a:pt x="91442" y="284532"/>
                    <a:pt x="98406" y="270970"/>
                  </a:cubicBezTo>
                  <a:cubicBezTo>
                    <a:pt x="102072" y="264006"/>
                    <a:pt x="99506" y="261073"/>
                    <a:pt x="94008" y="260341"/>
                  </a:cubicBezTo>
                  <a:cubicBezTo>
                    <a:pt x="88510" y="259974"/>
                    <a:pt x="78980" y="259607"/>
                    <a:pt x="80446" y="268404"/>
                  </a:cubicBezTo>
                  <a:cubicBezTo>
                    <a:pt x="83745" y="291863"/>
                    <a:pt x="74581" y="277568"/>
                    <a:pt x="68350" y="272803"/>
                  </a:cubicBezTo>
                  <a:cubicBezTo>
                    <a:pt x="62486" y="279400"/>
                    <a:pt x="57721" y="276835"/>
                    <a:pt x="53689" y="270970"/>
                  </a:cubicBezTo>
                  <a:cubicBezTo>
                    <a:pt x="47091" y="261807"/>
                    <a:pt x="40860" y="252277"/>
                    <a:pt x="48557" y="240547"/>
                  </a:cubicBezTo>
                  <a:cubicBezTo>
                    <a:pt x="50756" y="237249"/>
                    <a:pt x="55155" y="236882"/>
                    <a:pt x="56988" y="233217"/>
                  </a:cubicBezTo>
                  <a:cubicBezTo>
                    <a:pt x="59187" y="228818"/>
                    <a:pt x="56621" y="226252"/>
                    <a:pt x="53322" y="224053"/>
                  </a:cubicBezTo>
                  <a:cubicBezTo>
                    <a:pt x="50756" y="222220"/>
                    <a:pt x="48191" y="222587"/>
                    <a:pt x="47824" y="225886"/>
                  </a:cubicBezTo>
                  <a:cubicBezTo>
                    <a:pt x="44159" y="248978"/>
                    <a:pt x="26931" y="240914"/>
                    <a:pt x="13369" y="240914"/>
                  </a:cubicBezTo>
                  <a:cubicBezTo>
                    <a:pt x="6405" y="237249"/>
                    <a:pt x="5306" y="229185"/>
                    <a:pt x="541" y="22405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549C2A74-077F-42B0-AE1B-F741BFFA2F00}"/>
                </a:ext>
              </a:extLst>
            </p:cNvPr>
            <p:cNvSpPr/>
            <p:nvPr/>
          </p:nvSpPr>
          <p:spPr>
            <a:xfrm>
              <a:off x="12122613" y="5705233"/>
              <a:ext cx="222728" cy="306485"/>
            </a:xfrm>
            <a:custGeom>
              <a:avLst/>
              <a:gdLst>
                <a:gd name="connsiteX0" fmla="*/ 24065 w 222728"/>
                <a:gd name="connsiteY0" fmla="*/ 15028 h 306485"/>
                <a:gd name="connsiteX1" fmla="*/ 35061 w 222728"/>
                <a:gd name="connsiteY1" fmla="*/ 0 h 306485"/>
                <a:gd name="connsiteX2" fmla="*/ 53755 w 222728"/>
                <a:gd name="connsiteY2" fmla="*/ 31156 h 306485"/>
                <a:gd name="connsiteX3" fmla="*/ 61818 w 222728"/>
                <a:gd name="connsiteY3" fmla="*/ 5132 h 306485"/>
                <a:gd name="connsiteX4" fmla="*/ 65850 w 222728"/>
                <a:gd name="connsiteY4" fmla="*/ 1833 h 306485"/>
                <a:gd name="connsiteX5" fmla="*/ 94807 w 222728"/>
                <a:gd name="connsiteY5" fmla="*/ 23459 h 306485"/>
                <a:gd name="connsiteX6" fmla="*/ 94074 w 222728"/>
                <a:gd name="connsiteY6" fmla="*/ 26757 h 306485"/>
                <a:gd name="connsiteX7" fmla="*/ 66584 w 222728"/>
                <a:gd name="connsiteY7" fmla="*/ 52049 h 306485"/>
                <a:gd name="connsiteX8" fmla="*/ 61085 w 222728"/>
                <a:gd name="connsiteY8" fmla="*/ 59746 h 306485"/>
                <a:gd name="connsiteX9" fmla="*/ 75747 w 222728"/>
                <a:gd name="connsiteY9" fmla="*/ 78806 h 306485"/>
                <a:gd name="connsiteX10" fmla="*/ 88942 w 222728"/>
                <a:gd name="connsiteY10" fmla="*/ 80639 h 306485"/>
                <a:gd name="connsiteX11" fmla="*/ 86010 w 222728"/>
                <a:gd name="connsiteY11" fmla="*/ 95667 h 306485"/>
                <a:gd name="connsiteX12" fmla="*/ 79779 w 222728"/>
                <a:gd name="connsiteY12" fmla="*/ 131954 h 306485"/>
                <a:gd name="connsiteX13" fmla="*/ 120831 w 222728"/>
                <a:gd name="connsiteY13" fmla="*/ 141117 h 306485"/>
                <a:gd name="connsiteX14" fmla="*/ 136226 w 222728"/>
                <a:gd name="connsiteY14" fmla="*/ 148082 h 306485"/>
                <a:gd name="connsiteX15" fmla="*/ 179111 w 222728"/>
                <a:gd name="connsiteY15" fmla="*/ 161644 h 306485"/>
                <a:gd name="connsiteX16" fmla="*/ 203669 w 222728"/>
                <a:gd name="connsiteY16" fmla="*/ 159811 h 306485"/>
                <a:gd name="connsiteX17" fmla="*/ 222729 w 222728"/>
                <a:gd name="connsiteY17" fmla="*/ 162010 h 306485"/>
                <a:gd name="connsiteX18" fmla="*/ 216864 w 222728"/>
                <a:gd name="connsiteY18" fmla="*/ 199764 h 306485"/>
                <a:gd name="connsiteX19" fmla="*/ 208800 w 222728"/>
                <a:gd name="connsiteY19" fmla="*/ 206361 h 306485"/>
                <a:gd name="connsiteX20" fmla="*/ 202936 w 222728"/>
                <a:gd name="connsiteY20" fmla="*/ 215525 h 306485"/>
                <a:gd name="connsiteX21" fmla="*/ 214299 w 222728"/>
                <a:gd name="connsiteY21" fmla="*/ 217724 h 306485"/>
                <a:gd name="connsiteX22" fmla="*/ 175812 w 222728"/>
                <a:gd name="connsiteY22" fmla="*/ 260976 h 306485"/>
                <a:gd name="connsiteX23" fmla="*/ 147222 w 222728"/>
                <a:gd name="connsiteY23" fmla="*/ 244115 h 306485"/>
                <a:gd name="connsiteX24" fmla="*/ 132927 w 222728"/>
                <a:gd name="connsiteY24" fmla="*/ 256944 h 306485"/>
                <a:gd name="connsiteX25" fmla="*/ 112034 w 222728"/>
                <a:gd name="connsiteY25" fmla="*/ 283335 h 306485"/>
                <a:gd name="connsiteX26" fmla="*/ 90408 w 222728"/>
                <a:gd name="connsiteY26" fmla="*/ 302028 h 306485"/>
                <a:gd name="connsiteX27" fmla="*/ 75014 w 222728"/>
                <a:gd name="connsiteY27" fmla="*/ 304960 h 306485"/>
                <a:gd name="connsiteX28" fmla="*/ 75014 w 222728"/>
                <a:gd name="connsiteY28" fmla="*/ 293231 h 306485"/>
                <a:gd name="connsiteX29" fmla="*/ 63285 w 222728"/>
                <a:gd name="connsiteY29" fmla="*/ 275271 h 306485"/>
                <a:gd name="connsiteX30" fmla="*/ 50822 w 222728"/>
                <a:gd name="connsiteY30" fmla="*/ 266107 h 306485"/>
                <a:gd name="connsiteX31" fmla="*/ 43125 w 222728"/>
                <a:gd name="connsiteY31" fmla="*/ 268673 h 306485"/>
                <a:gd name="connsiteX32" fmla="*/ 28830 w 222728"/>
                <a:gd name="connsiteY32" fmla="*/ 277836 h 306485"/>
                <a:gd name="connsiteX33" fmla="*/ 12702 w 222728"/>
                <a:gd name="connsiteY33" fmla="*/ 259876 h 306485"/>
                <a:gd name="connsiteX34" fmla="*/ 2439 w 222728"/>
                <a:gd name="connsiteY34" fmla="*/ 239716 h 306485"/>
                <a:gd name="connsiteX35" fmla="*/ 13435 w 222728"/>
                <a:gd name="connsiteY35" fmla="*/ 240083 h 306485"/>
                <a:gd name="connsiteX36" fmla="*/ 20033 w 222728"/>
                <a:gd name="connsiteY36" fmla="*/ 238617 h 306485"/>
                <a:gd name="connsiteX37" fmla="*/ 16001 w 222728"/>
                <a:gd name="connsiteY37" fmla="*/ 233119 h 306485"/>
                <a:gd name="connsiteX38" fmla="*/ 10870 w 222728"/>
                <a:gd name="connsiteY38" fmla="*/ 211126 h 306485"/>
                <a:gd name="connsiteX39" fmla="*/ 10137 w 222728"/>
                <a:gd name="connsiteY39" fmla="*/ 203062 h 306485"/>
                <a:gd name="connsiteX40" fmla="*/ 6838 w 222728"/>
                <a:gd name="connsiteY40" fmla="*/ 193533 h 306485"/>
                <a:gd name="connsiteX41" fmla="*/ 23698 w 222728"/>
                <a:gd name="connsiteY41" fmla="*/ 102264 h 306485"/>
                <a:gd name="connsiteX42" fmla="*/ 17467 w 222728"/>
                <a:gd name="connsiteY42" fmla="*/ 80272 h 306485"/>
                <a:gd name="connsiteX43" fmla="*/ 14902 w 222728"/>
                <a:gd name="connsiteY43" fmla="*/ 75873 h 306485"/>
                <a:gd name="connsiteX44" fmla="*/ 27730 w 222728"/>
                <a:gd name="connsiteY44" fmla="*/ 29690 h 306485"/>
                <a:gd name="connsiteX45" fmla="*/ 24065 w 222728"/>
                <a:gd name="connsiteY45" fmla="*/ 15028 h 3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2728" h="306485">
                  <a:moveTo>
                    <a:pt x="24065" y="15028"/>
                  </a:moveTo>
                  <a:cubicBezTo>
                    <a:pt x="24065" y="7331"/>
                    <a:pt x="29197" y="3665"/>
                    <a:pt x="35061" y="0"/>
                  </a:cubicBezTo>
                  <a:cubicBezTo>
                    <a:pt x="50456" y="1833"/>
                    <a:pt x="56320" y="10630"/>
                    <a:pt x="53755" y="31156"/>
                  </a:cubicBezTo>
                  <a:cubicBezTo>
                    <a:pt x="59253" y="21259"/>
                    <a:pt x="56320" y="11729"/>
                    <a:pt x="61818" y="5132"/>
                  </a:cubicBezTo>
                  <a:cubicBezTo>
                    <a:pt x="62918" y="3665"/>
                    <a:pt x="64384" y="2566"/>
                    <a:pt x="65850" y="1833"/>
                  </a:cubicBezTo>
                  <a:cubicBezTo>
                    <a:pt x="80145" y="-733"/>
                    <a:pt x="94074" y="9897"/>
                    <a:pt x="94807" y="23459"/>
                  </a:cubicBezTo>
                  <a:cubicBezTo>
                    <a:pt x="94807" y="24925"/>
                    <a:pt x="95173" y="26391"/>
                    <a:pt x="94074" y="26757"/>
                  </a:cubicBezTo>
                  <a:cubicBezTo>
                    <a:pt x="81612" y="31889"/>
                    <a:pt x="73914" y="41419"/>
                    <a:pt x="66584" y="52049"/>
                  </a:cubicBezTo>
                  <a:cubicBezTo>
                    <a:pt x="65117" y="54248"/>
                    <a:pt x="55587" y="53881"/>
                    <a:pt x="61085" y="59746"/>
                  </a:cubicBezTo>
                  <a:cubicBezTo>
                    <a:pt x="66584" y="65977"/>
                    <a:pt x="60719" y="81372"/>
                    <a:pt x="75747" y="78806"/>
                  </a:cubicBezTo>
                  <a:cubicBezTo>
                    <a:pt x="80512" y="78073"/>
                    <a:pt x="85643" y="74774"/>
                    <a:pt x="88942" y="80639"/>
                  </a:cubicBezTo>
                  <a:cubicBezTo>
                    <a:pt x="92241" y="86137"/>
                    <a:pt x="90775" y="91635"/>
                    <a:pt x="86010" y="95667"/>
                  </a:cubicBezTo>
                  <a:cubicBezTo>
                    <a:pt x="75380" y="105563"/>
                    <a:pt x="81978" y="118025"/>
                    <a:pt x="79779" y="131954"/>
                  </a:cubicBezTo>
                  <a:cubicBezTo>
                    <a:pt x="98472" y="117292"/>
                    <a:pt x="110935" y="126822"/>
                    <a:pt x="120831" y="141117"/>
                  </a:cubicBezTo>
                  <a:cubicBezTo>
                    <a:pt x="125230" y="146982"/>
                    <a:pt x="129262" y="148448"/>
                    <a:pt x="136226" y="148082"/>
                  </a:cubicBezTo>
                  <a:cubicBezTo>
                    <a:pt x="151987" y="146615"/>
                    <a:pt x="166649" y="150281"/>
                    <a:pt x="179111" y="161644"/>
                  </a:cubicBezTo>
                  <a:cubicBezTo>
                    <a:pt x="187541" y="169707"/>
                    <a:pt x="196338" y="171174"/>
                    <a:pt x="203669" y="159811"/>
                  </a:cubicBezTo>
                  <a:cubicBezTo>
                    <a:pt x="210267" y="159444"/>
                    <a:pt x="216498" y="157978"/>
                    <a:pt x="222729" y="162010"/>
                  </a:cubicBezTo>
                  <a:cubicBezTo>
                    <a:pt x="222362" y="174839"/>
                    <a:pt x="206968" y="185102"/>
                    <a:pt x="216864" y="199764"/>
                  </a:cubicBezTo>
                  <a:cubicBezTo>
                    <a:pt x="216864" y="200130"/>
                    <a:pt x="211733" y="204162"/>
                    <a:pt x="208800" y="206361"/>
                  </a:cubicBezTo>
                  <a:cubicBezTo>
                    <a:pt x="205502" y="208927"/>
                    <a:pt x="199270" y="210027"/>
                    <a:pt x="202936" y="215525"/>
                  </a:cubicBezTo>
                  <a:cubicBezTo>
                    <a:pt x="204036" y="216991"/>
                    <a:pt x="209167" y="216258"/>
                    <a:pt x="214299" y="217724"/>
                  </a:cubicBezTo>
                  <a:cubicBezTo>
                    <a:pt x="191207" y="223222"/>
                    <a:pt x="189740" y="246314"/>
                    <a:pt x="175812" y="260976"/>
                  </a:cubicBezTo>
                  <a:cubicBezTo>
                    <a:pt x="169581" y="249246"/>
                    <a:pt x="161884" y="240816"/>
                    <a:pt x="147222" y="244115"/>
                  </a:cubicBezTo>
                  <a:cubicBezTo>
                    <a:pt x="139158" y="245948"/>
                    <a:pt x="135493" y="247414"/>
                    <a:pt x="132927" y="256944"/>
                  </a:cubicBezTo>
                  <a:cubicBezTo>
                    <a:pt x="129995" y="266840"/>
                    <a:pt x="119732" y="275271"/>
                    <a:pt x="112034" y="283335"/>
                  </a:cubicBezTo>
                  <a:cubicBezTo>
                    <a:pt x="105437" y="290299"/>
                    <a:pt x="97373" y="295797"/>
                    <a:pt x="90408" y="302028"/>
                  </a:cubicBezTo>
                  <a:cubicBezTo>
                    <a:pt x="85643" y="306426"/>
                    <a:pt x="79779" y="307893"/>
                    <a:pt x="75014" y="304960"/>
                  </a:cubicBezTo>
                  <a:cubicBezTo>
                    <a:pt x="70615" y="302394"/>
                    <a:pt x="73181" y="296896"/>
                    <a:pt x="75014" y="293231"/>
                  </a:cubicBezTo>
                  <a:cubicBezTo>
                    <a:pt x="80879" y="280769"/>
                    <a:pt x="72082" y="278203"/>
                    <a:pt x="63285" y="275271"/>
                  </a:cubicBezTo>
                  <a:cubicBezTo>
                    <a:pt x="58153" y="273804"/>
                    <a:pt x="48990" y="280036"/>
                    <a:pt x="50822" y="266107"/>
                  </a:cubicBezTo>
                  <a:cubicBezTo>
                    <a:pt x="51555" y="261709"/>
                    <a:pt x="44591" y="263908"/>
                    <a:pt x="43125" y="268673"/>
                  </a:cubicBezTo>
                  <a:cubicBezTo>
                    <a:pt x="40559" y="276004"/>
                    <a:pt x="32495" y="282968"/>
                    <a:pt x="28830" y="277836"/>
                  </a:cubicBezTo>
                  <a:cubicBezTo>
                    <a:pt x="24065" y="271605"/>
                    <a:pt x="5738" y="276737"/>
                    <a:pt x="12702" y="259876"/>
                  </a:cubicBezTo>
                  <a:cubicBezTo>
                    <a:pt x="16734" y="250346"/>
                    <a:pt x="4638" y="247414"/>
                    <a:pt x="2439" y="239716"/>
                  </a:cubicBezTo>
                  <a:cubicBezTo>
                    <a:pt x="6838" y="238250"/>
                    <a:pt x="10137" y="237151"/>
                    <a:pt x="13435" y="240083"/>
                  </a:cubicBezTo>
                  <a:cubicBezTo>
                    <a:pt x="16368" y="243015"/>
                    <a:pt x="18933" y="243015"/>
                    <a:pt x="20033" y="238617"/>
                  </a:cubicBezTo>
                  <a:cubicBezTo>
                    <a:pt x="20766" y="236051"/>
                    <a:pt x="18933" y="233485"/>
                    <a:pt x="16001" y="233119"/>
                  </a:cubicBezTo>
                  <a:cubicBezTo>
                    <a:pt x="-3792" y="229820"/>
                    <a:pt x="-4892" y="222856"/>
                    <a:pt x="10870" y="211126"/>
                  </a:cubicBezTo>
                  <a:cubicBezTo>
                    <a:pt x="13802" y="208927"/>
                    <a:pt x="12702" y="205262"/>
                    <a:pt x="10137" y="203062"/>
                  </a:cubicBezTo>
                  <a:cubicBezTo>
                    <a:pt x="7204" y="200497"/>
                    <a:pt x="4272" y="197198"/>
                    <a:pt x="6838" y="193533"/>
                  </a:cubicBezTo>
                  <a:cubicBezTo>
                    <a:pt x="25898" y="165675"/>
                    <a:pt x="18200" y="132687"/>
                    <a:pt x="23698" y="102264"/>
                  </a:cubicBezTo>
                  <a:cubicBezTo>
                    <a:pt x="24798" y="95667"/>
                    <a:pt x="26264" y="85770"/>
                    <a:pt x="17467" y="80272"/>
                  </a:cubicBezTo>
                  <a:cubicBezTo>
                    <a:pt x="16001" y="79539"/>
                    <a:pt x="14535" y="76240"/>
                    <a:pt x="14902" y="75873"/>
                  </a:cubicBezTo>
                  <a:cubicBezTo>
                    <a:pt x="27730" y="62678"/>
                    <a:pt x="18200" y="43618"/>
                    <a:pt x="27730" y="29690"/>
                  </a:cubicBezTo>
                  <a:cubicBezTo>
                    <a:pt x="31762" y="23825"/>
                    <a:pt x="31762" y="18694"/>
                    <a:pt x="24065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42546138-A492-47B1-9429-478826875505}"/>
                </a:ext>
              </a:extLst>
            </p:cNvPr>
            <p:cNvSpPr/>
            <p:nvPr/>
          </p:nvSpPr>
          <p:spPr>
            <a:xfrm>
              <a:off x="11900071" y="6201160"/>
              <a:ext cx="143242" cy="300666"/>
            </a:xfrm>
            <a:custGeom>
              <a:avLst/>
              <a:gdLst>
                <a:gd name="connsiteX0" fmla="*/ 36214 w 143242"/>
                <a:gd name="connsiteY0" fmla="*/ 75140 h 300666"/>
                <a:gd name="connsiteX1" fmla="*/ 45011 w 143242"/>
                <a:gd name="connsiteY1" fmla="*/ 56813 h 300666"/>
                <a:gd name="connsiteX2" fmla="*/ 49043 w 143242"/>
                <a:gd name="connsiteY2" fmla="*/ 43985 h 300666"/>
                <a:gd name="connsiteX3" fmla="*/ 87529 w 143242"/>
                <a:gd name="connsiteY3" fmla="*/ 39220 h 300666"/>
                <a:gd name="connsiteX4" fmla="*/ 93760 w 143242"/>
                <a:gd name="connsiteY4" fmla="*/ 37387 h 300666"/>
                <a:gd name="connsiteX5" fmla="*/ 93027 w 143242"/>
                <a:gd name="connsiteY5" fmla="*/ 29323 h 300666"/>
                <a:gd name="connsiteX6" fmla="*/ 94493 w 143242"/>
                <a:gd name="connsiteY6" fmla="*/ 10996 h 300666"/>
                <a:gd name="connsiteX7" fmla="*/ 104023 w 143242"/>
                <a:gd name="connsiteY7" fmla="*/ 0 h 300666"/>
                <a:gd name="connsiteX8" fmla="*/ 126382 w 143242"/>
                <a:gd name="connsiteY8" fmla="*/ 11363 h 300666"/>
                <a:gd name="connsiteX9" fmla="*/ 143243 w 143242"/>
                <a:gd name="connsiteY9" fmla="*/ 16494 h 300666"/>
                <a:gd name="connsiteX10" fmla="*/ 137012 w 143242"/>
                <a:gd name="connsiteY10" fmla="*/ 36287 h 300666"/>
                <a:gd name="connsiteX11" fmla="*/ 132247 w 143242"/>
                <a:gd name="connsiteY11" fmla="*/ 57913 h 300666"/>
                <a:gd name="connsiteX12" fmla="*/ 115020 w 143242"/>
                <a:gd name="connsiteY12" fmla="*/ 74407 h 300666"/>
                <a:gd name="connsiteX13" fmla="*/ 97792 w 143242"/>
                <a:gd name="connsiteY13" fmla="*/ 62312 h 300666"/>
                <a:gd name="connsiteX14" fmla="*/ 93394 w 143242"/>
                <a:gd name="connsiteY14" fmla="*/ 64144 h 300666"/>
                <a:gd name="connsiteX15" fmla="*/ 92661 w 143242"/>
                <a:gd name="connsiteY15" fmla="*/ 114360 h 300666"/>
                <a:gd name="connsiteX16" fmla="*/ 84230 w 143242"/>
                <a:gd name="connsiteY16" fmla="*/ 160544 h 300666"/>
                <a:gd name="connsiteX17" fmla="*/ 81665 w 143242"/>
                <a:gd name="connsiteY17" fmla="*/ 162743 h 300666"/>
                <a:gd name="connsiteX18" fmla="*/ 78732 w 143242"/>
                <a:gd name="connsiteY18" fmla="*/ 183636 h 300666"/>
                <a:gd name="connsiteX19" fmla="*/ 84597 w 143242"/>
                <a:gd name="connsiteY19" fmla="*/ 188034 h 300666"/>
                <a:gd name="connsiteX20" fmla="*/ 87163 w 143242"/>
                <a:gd name="connsiteY20" fmla="*/ 256211 h 300666"/>
                <a:gd name="connsiteX21" fmla="*/ 80565 w 143242"/>
                <a:gd name="connsiteY21" fmla="*/ 270872 h 300666"/>
                <a:gd name="connsiteX22" fmla="*/ 74700 w 143242"/>
                <a:gd name="connsiteY22" fmla="*/ 291765 h 300666"/>
                <a:gd name="connsiteX23" fmla="*/ 71401 w 143242"/>
                <a:gd name="connsiteY23" fmla="*/ 300562 h 300666"/>
                <a:gd name="connsiteX24" fmla="*/ 61872 w 143242"/>
                <a:gd name="connsiteY24" fmla="*/ 296896 h 300666"/>
                <a:gd name="connsiteX25" fmla="*/ 38780 w 143242"/>
                <a:gd name="connsiteY25" fmla="*/ 269772 h 300666"/>
                <a:gd name="connsiteX26" fmla="*/ 20819 w 143242"/>
                <a:gd name="connsiteY26" fmla="*/ 265007 h 300666"/>
                <a:gd name="connsiteX27" fmla="*/ 5425 w 143242"/>
                <a:gd name="connsiteY27" fmla="*/ 259876 h 300666"/>
                <a:gd name="connsiteX28" fmla="*/ 2126 w 143242"/>
                <a:gd name="connsiteY28" fmla="*/ 235318 h 300666"/>
                <a:gd name="connsiteX29" fmla="*/ 21552 w 143242"/>
                <a:gd name="connsiteY29" fmla="*/ 138918 h 300666"/>
                <a:gd name="connsiteX30" fmla="*/ 36214 w 143242"/>
                <a:gd name="connsiteY30" fmla="*/ 75140 h 30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3242" h="300666">
                  <a:moveTo>
                    <a:pt x="36214" y="75140"/>
                  </a:moveTo>
                  <a:cubicBezTo>
                    <a:pt x="45744" y="72208"/>
                    <a:pt x="54907" y="69642"/>
                    <a:pt x="45011" y="56813"/>
                  </a:cubicBezTo>
                  <a:cubicBezTo>
                    <a:pt x="41712" y="52415"/>
                    <a:pt x="46843" y="43618"/>
                    <a:pt x="49043" y="43985"/>
                  </a:cubicBezTo>
                  <a:cubicBezTo>
                    <a:pt x="62605" y="46184"/>
                    <a:pt x="72135" y="17960"/>
                    <a:pt x="87529" y="39220"/>
                  </a:cubicBezTo>
                  <a:cubicBezTo>
                    <a:pt x="88995" y="41052"/>
                    <a:pt x="92294" y="39586"/>
                    <a:pt x="93760" y="37387"/>
                  </a:cubicBezTo>
                  <a:cubicBezTo>
                    <a:pt x="95960" y="34455"/>
                    <a:pt x="95960" y="30789"/>
                    <a:pt x="93027" y="29323"/>
                  </a:cubicBezTo>
                  <a:cubicBezTo>
                    <a:pt x="73967" y="21626"/>
                    <a:pt x="87163" y="16861"/>
                    <a:pt x="94493" y="10996"/>
                  </a:cubicBezTo>
                  <a:cubicBezTo>
                    <a:pt x="98159" y="8064"/>
                    <a:pt x="101091" y="3665"/>
                    <a:pt x="104023" y="0"/>
                  </a:cubicBezTo>
                  <a:cubicBezTo>
                    <a:pt x="108422" y="9897"/>
                    <a:pt x="117952" y="9897"/>
                    <a:pt x="126382" y="11363"/>
                  </a:cubicBezTo>
                  <a:cubicBezTo>
                    <a:pt x="130048" y="17227"/>
                    <a:pt x="136645" y="13928"/>
                    <a:pt x="143243" y="16494"/>
                  </a:cubicBezTo>
                  <a:cubicBezTo>
                    <a:pt x="138845" y="22725"/>
                    <a:pt x="128215" y="27124"/>
                    <a:pt x="137012" y="36287"/>
                  </a:cubicBezTo>
                  <a:cubicBezTo>
                    <a:pt x="117952" y="39586"/>
                    <a:pt x="126382" y="49116"/>
                    <a:pt x="132247" y="57913"/>
                  </a:cubicBezTo>
                  <a:cubicBezTo>
                    <a:pt x="123450" y="60479"/>
                    <a:pt x="121251" y="70742"/>
                    <a:pt x="115020" y="74407"/>
                  </a:cubicBezTo>
                  <a:cubicBezTo>
                    <a:pt x="105856" y="79905"/>
                    <a:pt x="99258" y="72208"/>
                    <a:pt x="97792" y="62312"/>
                  </a:cubicBezTo>
                  <a:cubicBezTo>
                    <a:pt x="95593" y="63045"/>
                    <a:pt x="94493" y="63411"/>
                    <a:pt x="93394" y="64144"/>
                  </a:cubicBezTo>
                  <a:cubicBezTo>
                    <a:pt x="102191" y="80639"/>
                    <a:pt x="91195" y="97133"/>
                    <a:pt x="92661" y="114360"/>
                  </a:cubicBezTo>
                  <a:cubicBezTo>
                    <a:pt x="93760" y="128655"/>
                    <a:pt x="88629" y="145516"/>
                    <a:pt x="84230" y="160544"/>
                  </a:cubicBezTo>
                  <a:cubicBezTo>
                    <a:pt x="83864" y="161277"/>
                    <a:pt x="82764" y="162376"/>
                    <a:pt x="81665" y="162743"/>
                  </a:cubicBezTo>
                  <a:cubicBezTo>
                    <a:pt x="58206" y="166775"/>
                    <a:pt x="72501" y="175939"/>
                    <a:pt x="78732" y="183636"/>
                  </a:cubicBezTo>
                  <a:cubicBezTo>
                    <a:pt x="80198" y="185469"/>
                    <a:pt x="82764" y="186568"/>
                    <a:pt x="84597" y="188034"/>
                  </a:cubicBezTo>
                  <a:cubicBezTo>
                    <a:pt x="88262" y="210760"/>
                    <a:pt x="85330" y="233485"/>
                    <a:pt x="87163" y="256211"/>
                  </a:cubicBezTo>
                  <a:cubicBezTo>
                    <a:pt x="87529" y="261708"/>
                    <a:pt x="85330" y="267207"/>
                    <a:pt x="80565" y="270872"/>
                  </a:cubicBezTo>
                  <a:cubicBezTo>
                    <a:pt x="75433" y="276737"/>
                    <a:pt x="75800" y="284434"/>
                    <a:pt x="74700" y="291765"/>
                  </a:cubicBezTo>
                  <a:cubicBezTo>
                    <a:pt x="74334" y="295064"/>
                    <a:pt x="76900" y="299462"/>
                    <a:pt x="71401" y="300562"/>
                  </a:cubicBezTo>
                  <a:cubicBezTo>
                    <a:pt x="67370" y="301295"/>
                    <a:pt x="65170" y="297996"/>
                    <a:pt x="61872" y="296896"/>
                  </a:cubicBezTo>
                  <a:cubicBezTo>
                    <a:pt x="49409" y="291398"/>
                    <a:pt x="46477" y="278569"/>
                    <a:pt x="38780" y="269772"/>
                  </a:cubicBezTo>
                  <a:cubicBezTo>
                    <a:pt x="33281" y="263541"/>
                    <a:pt x="24118" y="262442"/>
                    <a:pt x="20819" y="265007"/>
                  </a:cubicBezTo>
                  <a:cubicBezTo>
                    <a:pt x="11289" y="273071"/>
                    <a:pt x="9823" y="263175"/>
                    <a:pt x="5425" y="259876"/>
                  </a:cubicBezTo>
                  <a:cubicBezTo>
                    <a:pt x="-1540" y="252545"/>
                    <a:pt x="-807" y="243015"/>
                    <a:pt x="2126" y="235318"/>
                  </a:cubicBezTo>
                  <a:cubicBezTo>
                    <a:pt x="13855" y="204162"/>
                    <a:pt x="16054" y="170807"/>
                    <a:pt x="21552" y="138918"/>
                  </a:cubicBezTo>
                  <a:cubicBezTo>
                    <a:pt x="25951" y="116559"/>
                    <a:pt x="38413" y="97499"/>
                    <a:pt x="36214" y="75140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230D26A4-C6B6-47B7-940E-72935760FA49}"/>
                </a:ext>
              </a:extLst>
            </p:cNvPr>
            <p:cNvSpPr/>
            <p:nvPr/>
          </p:nvSpPr>
          <p:spPr>
            <a:xfrm>
              <a:off x="12323685" y="6127675"/>
              <a:ext cx="172590" cy="258933"/>
            </a:xfrm>
            <a:custGeom>
              <a:avLst/>
              <a:gdLst>
                <a:gd name="connsiteX0" fmla="*/ 25689 w 172590"/>
                <a:gd name="connsiteY0" fmla="*/ 122234 h 258933"/>
                <a:gd name="connsiteX1" fmla="*/ 34852 w 172590"/>
                <a:gd name="connsiteY1" fmla="*/ 95843 h 258933"/>
                <a:gd name="connsiteX2" fmla="*/ 38884 w 172590"/>
                <a:gd name="connsiteY2" fmla="*/ 88146 h 258933"/>
                <a:gd name="connsiteX3" fmla="*/ 10661 w 172590"/>
                <a:gd name="connsiteY3" fmla="*/ 62122 h 258933"/>
                <a:gd name="connsiteX4" fmla="*/ 8095 w 172590"/>
                <a:gd name="connsiteY4" fmla="*/ 30966 h 258933"/>
                <a:gd name="connsiteX5" fmla="*/ 44382 w 172590"/>
                <a:gd name="connsiteY5" fmla="*/ 22902 h 258933"/>
                <a:gd name="connsiteX6" fmla="*/ 46215 w 172590"/>
                <a:gd name="connsiteY6" fmla="*/ 20336 h 258933"/>
                <a:gd name="connsiteX7" fmla="*/ 82502 w 172590"/>
                <a:gd name="connsiteY7" fmla="*/ 4209 h 258933"/>
                <a:gd name="connsiteX8" fmla="*/ 93865 w 172590"/>
                <a:gd name="connsiteY8" fmla="*/ 2376 h 258933"/>
                <a:gd name="connsiteX9" fmla="*/ 92765 w 172590"/>
                <a:gd name="connsiteY9" fmla="*/ 12639 h 258933"/>
                <a:gd name="connsiteX10" fmla="*/ 95697 w 172590"/>
                <a:gd name="connsiteY10" fmla="*/ 36831 h 258933"/>
                <a:gd name="connsiteX11" fmla="*/ 52446 w 172590"/>
                <a:gd name="connsiteY11" fmla="*/ 40863 h 258933"/>
                <a:gd name="connsiteX12" fmla="*/ 45848 w 172590"/>
                <a:gd name="connsiteY12" fmla="*/ 45994 h 258933"/>
                <a:gd name="connsiteX13" fmla="*/ 57577 w 172590"/>
                <a:gd name="connsiteY13" fmla="*/ 63588 h 258933"/>
                <a:gd name="connsiteX14" fmla="*/ 111459 w 172590"/>
                <a:gd name="connsiteY14" fmla="*/ 84114 h 258933"/>
                <a:gd name="connsiteX15" fmla="*/ 134917 w 172590"/>
                <a:gd name="connsiteY15" fmla="*/ 107206 h 258933"/>
                <a:gd name="connsiteX16" fmla="*/ 132351 w 172590"/>
                <a:gd name="connsiteY16" fmla="*/ 107939 h 258933"/>
                <a:gd name="connsiteX17" fmla="*/ 121355 w 172590"/>
                <a:gd name="connsiteY17" fmla="*/ 104640 h 258933"/>
                <a:gd name="connsiteX18" fmla="*/ 120989 w 172590"/>
                <a:gd name="connsiteY18" fmla="*/ 128465 h 258933"/>
                <a:gd name="connsiteX19" fmla="*/ 137116 w 172590"/>
                <a:gd name="connsiteY19" fmla="*/ 137262 h 258933"/>
                <a:gd name="connsiteX20" fmla="*/ 151045 w 172590"/>
                <a:gd name="connsiteY20" fmla="*/ 127732 h 258933"/>
                <a:gd name="connsiteX21" fmla="*/ 160941 w 172590"/>
                <a:gd name="connsiteY21" fmla="*/ 130298 h 258933"/>
                <a:gd name="connsiteX22" fmla="*/ 170471 w 172590"/>
                <a:gd name="connsiteY22" fmla="*/ 164753 h 258933"/>
                <a:gd name="connsiteX23" fmla="*/ 155810 w 172590"/>
                <a:gd name="connsiteY23" fmla="*/ 168785 h 258933"/>
                <a:gd name="connsiteX24" fmla="*/ 134917 w 172590"/>
                <a:gd name="connsiteY24" fmla="*/ 169884 h 258933"/>
                <a:gd name="connsiteX25" fmla="*/ 115491 w 172590"/>
                <a:gd name="connsiteY25" fmla="*/ 175016 h 258933"/>
                <a:gd name="connsiteX26" fmla="*/ 110726 w 172590"/>
                <a:gd name="connsiteY26" fmla="*/ 180147 h 258933"/>
                <a:gd name="connsiteX27" fmla="*/ 103395 w 172590"/>
                <a:gd name="connsiteY27" fmla="*/ 184546 h 258933"/>
                <a:gd name="connsiteX28" fmla="*/ 102662 w 172590"/>
                <a:gd name="connsiteY28" fmla="*/ 175016 h 258933"/>
                <a:gd name="connsiteX29" fmla="*/ 103028 w 172590"/>
                <a:gd name="connsiteY29" fmla="*/ 142760 h 258933"/>
                <a:gd name="connsiteX30" fmla="*/ 87267 w 172590"/>
                <a:gd name="connsiteY30" fmla="*/ 176848 h 258933"/>
                <a:gd name="connsiteX31" fmla="*/ 78104 w 172590"/>
                <a:gd name="connsiteY31" fmla="*/ 206538 h 258933"/>
                <a:gd name="connsiteX32" fmla="*/ 76271 w 172590"/>
                <a:gd name="connsiteY32" fmla="*/ 214235 h 258933"/>
                <a:gd name="connsiteX33" fmla="*/ 57944 w 172590"/>
                <a:gd name="connsiteY33" fmla="*/ 228897 h 258933"/>
                <a:gd name="connsiteX34" fmla="*/ 34852 w 172590"/>
                <a:gd name="connsiteY34" fmla="*/ 252355 h 258933"/>
                <a:gd name="connsiteX35" fmla="*/ 16525 w 172590"/>
                <a:gd name="connsiteY35" fmla="*/ 256754 h 258933"/>
                <a:gd name="connsiteX36" fmla="*/ 14326 w 172590"/>
                <a:gd name="connsiteY36" fmla="*/ 245391 h 258933"/>
                <a:gd name="connsiteX37" fmla="*/ 6629 w 172590"/>
                <a:gd name="connsiteY37" fmla="*/ 203239 h 258933"/>
                <a:gd name="connsiteX38" fmla="*/ 2230 w 172590"/>
                <a:gd name="connsiteY38" fmla="*/ 170984 h 258933"/>
                <a:gd name="connsiteX39" fmla="*/ 17258 w 172590"/>
                <a:gd name="connsiteY39" fmla="*/ 151924 h 258933"/>
                <a:gd name="connsiteX40" fmla="*/ 24589 w 172590"/>
                <a:gd name="connsiteY40" fmla="*/ 133230 h 258933"/>
                <a:gd name="connsiteX41" fmla="*/ 41083 w 172590"/>
                <a:gd name="connsiteY41" fmla="*/ 124067 h 258933"/>
                <a:gd name="connsiteX42" fmla="*/ 25689 w 172590"/>
                <a:gd name="connsiteY42" fmla="*/ 122234 h 2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590" h="258933">
                  <a:moveTo>
                    <a:pt x="25689" y="122234"/>
                  </a:moveTo>
                  <a:cubicBezTo>
                    <a:pt x="24956" y="111971"/>
                    <a:pt x="26055" y="102808"/>
                    <a:pt x="34852" y="95843"/>
                  </a:cubicBezTo>
                  <a:cubicBezTo>
                    <a:pt x="37051" y="94377"/>
                    <a:pt x="37784" y="90712"/>
                    <a:pt x="38884" y="88146"/>
                  </a:cubicBezTo>
                  <a:cubicBezTo>
                    <a:pt x="23123" y="86313"/>
                    <a:pt x="24956" y="65054"/>
                    <a:pt x="10661" y="62122"/>
                  </a:cubicBezTo>
                  <a:cubicBezTo>
                    <a:pt x="9927" y="51859"/>
                    <a:pt x="8828" y="41962"/>
                    <a:pt x="8095" y="30966"/>
                  </a:cubicBezTo>
                  <a:cubicBezTo>
                    <a:pt x="22390" y="36464"/>
                    <a:pt x="36318" y="41962"/>
                    <a:pt x="44382" y="22902"/>
                  </a:cubicBezTo>
                  <a:cubicBezTo>
                    <a:pt x="44749" y="21803"/>
                    <a:pt x="46215" y="20336"/>
                    <a:pt x="46215" y="20336"/>
                  </a:cubicBezTo>
                  <a:cubicBezTo>
                    <a:pt x="68207" y="36464"/>
                    <a:pt x="71873" y="12639"/>
                    <a:pt x="82502" y="4209"/>
                  </a:cubicBezTo>
                  <a:cubicBezTo>
                    <a:pt x="85434" y="1643"/>
                    <a:pt x="89833" y="-2756"/>
                    <a:pt x="93865" y="2376"/>
                  </a:cubicBezTo>
                  <a:cubicBezTo>
                    <a:pt x="95331" y="4575"/>
                    <a:pt x="94598" y="10440"/>
                    <a:pt x="92765" y="12639"/>
                  </a:cubicBezTo>
                  <a:cubicBezTo>
                    <a:pt x="82502" y="25101"/>
                    <a:pt x="82502" y="25101"/>
                    <a:pt x="95697" y="36831"/>
                  </a:cubicBezTo>
                  <a:cubicBezTo>
                    <a:pt x="78837" y="31333"/>
                    <a:pt x="66741" y="43062"/>
                    <a:pt x="52446" y="40863"/>
                  </a:cubicBezTo>
                  <a:cubicBezTo>
                    <a:pt x="48781" y="40496"/>
                    <a:pt x="45482" y="43428"/>
                    <a:pt x="45848" y="45994"/>
                  </a:cubicBezTo>
                  <a:cubicBezTo>
                    <a:pt x="46948" y="53691"/>
                    <a:pt x="52079" y="63588"/>
                    <a:pt x="57577" y="63588"/>
                  </a:cubicBezTo>
                  <a:cubicBezTo>
                    <a:pt x="78837" y="63588"/>
                    <a:pt x="93498" y="76783"/>
                    <a:pt x="111459" y="84114"/>
                  </a:cubicBezTo>
                  <a:cubicBezTo>
                    <a:pt x="130519" y="92178"/>
                    <a:pt x="131618" y="89246"/>
                    <a:pt x="134917" y="107206"/>
                  </a:cubicBezTo>
                  <a:cubicBezTo>
                    <a:pt x="134184" y="107573"/>
                    <a:pt x="133451" y="107939"/>
                    <a:pt x="132351" y="107939"/>
                  </a:cubicBezTo>
                  <a:cubicBezTo>
                    <a:pt x="128320" y="107939"/>
                    <a:pt x="126120" y="103907"/>
                    <a:pt x="121355" y="104640"/>
                  </a:cubicBezTo>
                  <a:cubicBezTo>
                    <a:pt x="119889" y="112338"/>
                    <a:pt x="134551" y="120768"/>
                    <a:pt x="120989" y="128465"/>
                  </a:cubicBezTo>
                  <a:cubicBezTo>
                    <a:pt x="125021" y="133963"/>
                    <a:pt x="128320" y="140561"/>
                    <a:pt x="137116" y="137262"/>
                  </a:cubicBezTo>
                  <a:cubicBezTo>
                    <a:pt x="142248" y="135063"/>
                    <a:pt x="145913" y="130298"/>
                    <a:pt x="151045" y="127732"/>
                  </a:cubicBezTo>
                  <a:cubicBezTo>
                    <a:pt x="154710" y="126633"/>
                    <a:pt x="158376" y="126999"/>
                    <a:pt x="160941" y="130298"/>
                  </a:cubicBezTo>
                  <a:cubicBezTo>
                    <a:pt x="178902" y="137629"/>
                    <a:pt x="170838" y="153023"/>
                    <a:pt x="170471" y="164753"/>
                  </a:cubicBezTo>
                  <a:cubicBezTo>
                    <a:pt x="170471" y="171350"/>
                    <a:pt x="159475" y="174649"/>
                    <a:pt x="155810" y="168785"/>
                  </a:cubicBezTo>
                  <a:cubicBezTo>
                    <a:pt x="147013" y="154123"/>
                    <a:pt x="137849" y="163653"/>
                    <a:pt x="134917" y="169884"/>
                  </a:cubicBezTo>
                  <a:cubicBezTo>
                    <a:pt x="129419" y="181980"/>
                    <a:pt x="123188" y="177581"/>
                    <a:pt x="115491" y="175016"/>
                  </a:cubicBezTo>
                  <a:cubicBezTo>
                    <a:pt x="109259" y="172450"/>
                    <a:pt x="112192" y="178314"/>
                    <a:pt x="110726" y="180147"/>
                  </a:cubicBezTo>
                  <a:cubicBezTo>
                    <a:pt x="108893" y="182713"/>
                    <a:pt x="107060" y="186012"/>
                    <a:pt x="103395" y="184546"/>
                  </a:cubicBezTo>
                  <a:cubicBezTo>
                    <a:pt x="98630" y="182346"/>
                    <a:pt x="100096" y="177948"/>
                    <a:pt x="102662" y="175016"/>
                  </a:cubicBezTo>
                  <a:cubicBezTo>
                    <a:pt x="111825" y="164753"/>
                    <a:pt x="112192" y="154123"/>
                    <a:pt x="103028" y="142760"/>
                  </a:cubicBezTo>
                  <a:cubicBezTo>
                    <a:pt x="101929" y="156689"/>
                    <a:pt x="94598" y="167318"/>
                    <a:pt x="87267" y="176848"/>
                  </a:cubicBezTo>
                  <a:cubicBezTo>
                    <a:pt x="79936" y="186378"/>
                    <a:pt x="73705" y="194442"/>
                    <a:pt x="78104" y="206538"/>
                  </a:cubicBezTo>
                  <a:cubicBezTo>
                    <a:pt x="79203" y="209837"/>
                    <a:pt x="78104" y="214968"/>
                    <a:pt x="76271" y="214235"/>
                  </a:cubicBezTo>
                  <a:cubicBezTo>
                    <a:pt x="59777" y="205805"/>
                    <a:pt x="65275" y="224865"/>
                    <a:pt x="57944" y="228897"/>
                  </a:cubicBezTo>
                  <a:cubicBezTo>
                    <a:pt x="48414" y="233662"/>
                    <a:pt x="38884" y="242825"/>
                    <a:pt x="34852" y="252355"/>
                  </a:cubicBezTo>
                  <a:cubicBezTo>
                    <a:pt x="29721" y="264451"/>
                    <a:pt x="22023" y="256021"/>
                    <a:pt x="16525" y="256754"/>
                  </a:cubicBezTo>
                  <a:cubicBezTo>
                    <a:pt x="11027" y="257854"/>
                    <a:pt x="14693" y="249423"/>
                    <a:pt x="14326" y="245391"/>
                  </a:cubicBezTo>
                  <a:cubicBezTo>
                    <a:pt x="12860" y="231096"/>
                    <a:pt x="20191" y="215702"/>
                    <a:pt x="6629" y="203239"/>
                  </a:cubicBezTo>
                  <a:cubicBezTo>
                    <a:pt x="-3268" y="194076"/>
                    <a:pt x="6995" y="181613"/>
                    <a:pt x="2230" y="170984"/>
                  </a:cubicBezTo>
                  <a:cubicBezTo>
                    <a:pt x="-6567" y="153756"/>
                    <a:pt x="13226" y="159255"/>
                    <a:pt x="17258" y="151924"/>
                  </a:cubicBezTo>
                  <a:cubicBezTo>
                    <a:pt x="23123" y="147159"/>
                    <a:pt x="20191" y="138728"/>
                    <a:pt x="24589" y="133230"/>
                  </a:cubicBezTo>
                  <a:cubicBezTo>
                    <a:pt x="28621" y="128099"/>
                    <a:pt x="38151" y="132497"/>
                    <a:pt x="41083" y="124067"/>
                  </a:cubicBezTo>
                  <a:cubicBezTo>
                    <a:pt x="36685" y="121501"/>
                    <a:pt x="30087" y="128465"/>
                    <a:pt x="25689" y="12223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ABA4CBD-8D1C-49F5-B886-231DA85008D4}"/>
                </a:ext>
              </a:extLst>
            </p:cNvPr>
            <p:cNvSpPr/>
            <p:nvPr/>
          </p:nvSpPr>
          <p:spPr>
            <a:xfrm>
              <a:off x="11930112" y="5720242"/>
              <a:ext cx="93184" cy="200149"/>
            </a:xfrm>
            <a:custGeom>
              <a:avLst/>
              <a:gdLst>
                <a:gd name="connsiteX0" fmla="*/ 66285 w 93184"/>
                <a:gd name="connsiteY0" fmla="*/ 56466 h 200149"/>
                <a:gd name="connsiteX1" fmla="*/ 66285 w 93184"/>
                <a:gd name="connsiteY1" fmla="*/ 84690 h 200149"/>
                <a:gd name="connsiteX2" fmla="*/ 92309 w 93184"/>
                <a:gd name="connsiteY2" fmla="*/ 114379 h 200149"/>
                <a:gd name="connsiteX3" fmla="*/ 87911 w 93184"/>
                <a:gd name="connsiteY3" fmla="*/ 127575 h 200149"/>
                <a:gd name="connsiteX4" fmla="*/ 82779 w 93184"/>
                <a:gd name="connsiteY4" fmla="*/ 138571 h 200149"/>
                <a:gd name="connsiteX5" fmla="*/ 72149 w 93184"/>
                <a:gd name="connsiteY5" fmla="*/ 172292 h 200149"/>
                <a:gd name="connsiteX6" fmla="*/ 69950 w 93184"/>
                <a:gd name="connsiteY6" fmla="*/ 200149 h 200149"/>
                <a:gd name="connsiteX7" fmla="*/ 54922 w 93184"/>
                <a:gd name="connsiteY7" fmla="*/ 160563 h 200149"/>
                <a:gd name="connsiteX8" fmla="*/ 57121 w 93184"/>
                <a:gd name="connsiteY8" fmla="*/ 123543 h 200149"/>
                <a:gd name="connsiteX9" fmla="*/ 47958 w 93184"/>
                <a:gd name="connsiteY9" fmla="*/ 115479 h 200149"/>
                <a:gd name="connsiteX10" fmla="*/ 39161 w 93184"/>
                <a:gd name="connsiteY10" fmla="*/ 114746 h 200149"/>
                <a:gd name="connsiteX11" fmla="*/ 41727 w 93184"/>
                <a:gd name="connsiteY11" fmla="*/ 103383 h 200149"/>
                <a:gd name="connsiteX12" fmla="*/ 64819 w 93184"/>
                <a:gd name="connsiteY12" fmla="*/ 97152 h 200149"/>
                <a:gd name="connsiteX13" fmla="*/ 56022 w 93184"/>
                <a:gd name="connsiteY13" fmla="*/ 81391 h 200149"/>
                <a:gd name="connsiteX14" fmla="*/ 24499 w 93184"/>
                <a:gd name="connsiteY14" fmla="*/ 90188 h 200149"/>
                <a:gd name="connsiteX15" fmla="*/ 6906 w 93184"/>
                <a:gd name="connsiteY15" fmla="*/ 71494 h 200149"/>
                <a:gd name="connsiteX16" fmla="*/ 3973 w 93184"/>
                <a:gd name="connsiteY16" fmla="*/ 67096 h 200149"/>
                <a:gd name="connsiteX17" fmla="*/ 3240 w 93184"/>
                <a:gd name="connsiteY17" fmla="*/ 61964 h 200149"/>
                <a:gd name="connsiteX18" fmla="*/ 2874 w 93184"/>
                <a:gd name="connsiteY18" fmla="*/ 23111 h 200149"/>
                <a:gd name="connsiteX19" fmla="*/ 3973 w 93184"/>
                <a:gd name="connsiteY19" fmla="*/ 12848 h 200149"/>
                <a:gd name="connsiteX20" fmla="*/ 5806 w 93184"/>
                <a:gd name="connsiteY20" fmla="*/ 752 h 200149"/>
                <a:gd name="connsiteX21" fmla="*/ 40627 w 93184"/>
                <a:gd name="connsiteY21" fmla="*/ 3318 h 200149"/>
                <a:gd name="connsiteX22" fmla="*/ 46858 w 93184"/>
                <a:gd name="connsiteY22" fmla="*/ 6617 h 200149"/>
                <a:gd name="connsiteX23" fmla="*/ 50524 w 93184"/>
                <a:gd name="connsiteY23" fmla="*/ 53534 h 200149"/>
                <a:gd name="connsiteX24" fmla="*/ 47591 w 93184"/>
                <a:gd name="connsiteY24" fmla="*/ 62331 h 200149"/>
                <a:gd name="connsiteX25" fmla="*/ 52356 w 93184"/>
                <a:gd name="connsiteY25" fmla="*/ 53167 h 200149"/>
                <a:gd name="connsiteX26" fmla="*/ 66285 w 93184"/>
                <a:gd name="connsiteY26" fmla="*/ 56466 h 2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184" h="200149">
                  <a:moveTo>
                    <a:pt x="66285" y="56466"/>
                  </a:moveTo>
                  <a:cubicBezTo>
                    <a:pt x="54189" y="65996"/>
                    <a:pt x="66285" y="75160"/>
                    <a:pt x="66285" y="84690"/>
                  </a:cubicBezTo>
                  <a:cubicBezTo>
                    <a:pt x="89377" y="81024"/>
                    <a:pt x="71050" y="114013"/>
                    <a:pt x="92309" y="114379"/>
                  </a:cubicBezTo>
                  <a:cubicBezTo>
                    <a:pt x="96341" y="114379"/>
                    <a:pt x="84978" y="121343"/>
                    <a:pt x="87911" y="127575"/>
                  </a:cubicBezTo>
                  <a:cubicBezTo>
                    <a:pt x="78747" y="127941"/>
                    <a:pt x="80580" y="133439"/>
                    <a:pt x="82779" y="138571"/>
                  </a:cubicBezTo>
                  <a:cubicBezTo>
                    <a:pt x="89010" y="152866"/>
                    <a:pt x="73982" y="160197"/>
                    <a:pt x="72149" y="172292"/>
                  </a:cubicBezTo>
                  <a:cubicBezTo>
                    <a:pt x="71050" y="179990"/>
                    <a:pt x="67384" y="188053"/>
                    <a:pt x="69950" y="200149"/>
                  </a:cubicBezTo>
                  <a:cubicBezTo>
                    <a:pt x="51990" y="188420"/>
                    <a:pt x="60787" y="171926"/>
                    <a:pt x="54922" y="160563"/>
                  </a:cubicBezTo>
                  <a:cubicBezTo>
                    <a:pt x="48691" y="148467"/>
                    <a:pt x="58221" y="136372"/>
                    <a:pt x="57121" y="123543"/>
                  </a:cubicBezTo>
                  <a:cubicBezTo>
                    <a:pt x="56388" y="116578"/>
                    <a:pt x="56388" y="111447"/>
                    <a:pt x="47958" y="115479"/>
                  </a:cubicBezTo>
                  <a:cubicBezTo>
                    <a:pt x="43926" y="117312"/>
                    <a:pt x="41727" y="119144"/>
                    <a:pt x="39161" y="114746"/>
                  </a:cubicBezTo>
                  <a:cubicBezTo>
                    <a:pt x="36595" y="109981"/>
                    <a:pt x="37695" y="105216"/>
                    <a:pt x="41727" y="103383"/>
                  </a:cubicBezTo>
                  <a:cubicBezTo>
                    <a:pt x="48691" y="99351"/>
                    <a:pt x="54922" y="92020"/>
                    <a:pt x="64819" y="97152"/>
                  </a:cubicBezTo>
                  <a:cubicBezTo>
                    <a:pt x="61886" y="92020"/>
                    <a:pt x="58954" y="86889"/>
                    <a:pt x="56022" y="81391"/>
                  </a:cubicBezTo>
                  <a:cubicBezTo>
                    <a:pt x="48325" y="94953"/>
                    <a:pt x="35862" y="91287"/>
                    <a:pt x="24499" y="90188"/>
                  </a:cubicBezTo>
                  <a:cubicBezTo>
                    <a:pt x="18268" y="84323"/>
                    <a:pt x="13137" y="77725"/>
                    <a:pt x="6906" y="71494"/>
                  </a:cubicBezTo>
                  <a:cubicBezTo>
                    <a:pt x="5806" y="70395"/>
                    <a:pt x="4706" y="68928"/>
                    <a:pt x="3973" y="67096"/>
                  </a:cubicBezTo>
                  <a:cubicBezTo>
                    <a:pt x="3607" y="65263"/>
                    <a:pt x="3240" y="63797"/>
                    <a:pt x="3240" y="61964"/>
                  </a:cubicBezTo>
                  <a:cubicBezTo>
                    <a:pt x="2507" y="49135"/>
                    <a:pt x="9471" y="35940"/>
                    <a:pt x="2874" y="23111"/>
                  </a:cubicBezTo>
                  <a:cubicBezTo>
                    <a:pt x="674" y="19446"/>
                    <a:pt x="13137" y="17980"/>
                    <a:pt x="3973" y="12848"/>
                  </a:cubicBezTo>
                  <a:cubicBezTo>
                    <a:pt x="-2258" y="9183"/>
                    <a:pt x="-792" y="4051"/>
                    <a:pt x="5806" y="752"/>
                  </a:cubicBezTo>
                  <a:cubicBezTo>
                    <a:pt x="17535" y="-2547"/>
                    <a:pt x="28531" y="6250"/>
                    <a:pt x="40627" y="3318"/>
                  </a:cubicBezTo>
                  <a:cubicBezTo>
                    <a:pt x="43193" y="2585"/>
                    <a:pt x="45026" y="4784"/>
                    <a:pt x="46858" y="6617"/>
                  </a:cubicBezTo>
                  <a:cubicBezTo>
                    <a:pt x="54556" y="16147"/>
                    <a:pt x="56755" y="41805"/>
                    <a:pt x="50524" y="53534"/>
                  </a:cubicBezTo>
                  <a:cubicBezTo>
                    <a:pt x="47958" y="55733"/>
                    <a:pt x="45392" y="58299"/>
                    <a:pt x="47591" y="62331"/>
                  </a:cubicBezTo>
                  <a:cubicBezTo>
                    <a:pt x="50524" y="59765"/>
                    <a:pt x="49057" y="55367"/>
                    <a:pt x="52356" y="53167"/>
                  </a:cubicBezTo>
                  <a:cubicBezTo>
                    <a:pt x="57854" y="49868"/>
                    <a:pt x="63353" y="46203"/>
                    <a:pt x="66285" y="5646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56057D60-88DF-4E8A-91D4-A2E44B7833F5}"/>
                </a:ext>
              </a:extLst>
            </p:cNvPr>
            <p:cNvSpPr/>
            <p:nvPr/>
          </p:nvSpPr>
          <p:spPr>
            <a:xfrm>
              <a:off x="12260694" y="5803782"/>
              <a:ext cx="117025" cy="65660"/>
            </a:xfrm>
            <a:custGeom>
              <a:avLst/>
              <a:gdLst>
                <a:gd name="connsiteX0" fmla="*/ 85015 w 117025"/>
                <a:gd name="connsiteY0" fmla="*/ 63461 h 65660"/>
                <a:gd name="connsiteX1" fmla="*/ 66321 w 117025"/>
                <a:gd name="connsiteY1" fmla="*/ 62728 h 65660"/>
                <a:gd name="connsiteX2" fmla="*/ 50927 w 117025"/>
                <a:gd name="connsiteY2" fmla="*/ 57597 h 65660"/>
                <a:gd name="connsiteX3" fmla="*/ 34066 w 117025"/>
                <a:gd name="connsiteY3" fmla="*/ 43668 h 65660"/>
                <a:gd name="connsiteX4" fmla="*/ 1810 w 117025"/>
                <a:gd name="connsiteY4" fmla="*/ 18743 h 65660"/>
                <a:gd name="connsiteX5" fmla="*/ 10241 w 117025"/>
                <a:gd name="connsiteY5" fmla="*/ 416 h 65660"/>
                <a:gd name="connsiteX6" fmla="*/ 67787 w 117025"/>
                <a:gd name="connsiteY6" fmla="*/ 10680 h 65660"/>
                <a:gd name="connsiteX7" fmla="*/ 68887 w 117025"/>
                <a:gd name="connsiteY7" fmla="*/ 16911 h 65660"/>
                <a:gd name="connsiteX8" fmla="*/ 93812 w 117025"/>
                <a:gd name="connsiteY8" fmla="*/ 34138 h 65660"/>
                <a:gd name="connsiteX9" fmla="*/ 107740 w 117025"/>
                <a:gd name="connsiteY9" fmla="*/ 40736 h 65660"/>
                <a:gd name="connsiteX10" fmla="*/ 116904 w 117025"/>
                <a:gd name="connsiteY10" fmla="*/ 53565 h 65660"/>
                <a:gd name="connsiteX11" fmla="*/ 102242 w 117025"/>
                <a:gd name="connsiteY11" fmla="*/ 62728 h 65660"/>
                <a:gd name="connsiteX12" fmla="*/ 95644 w 117025"/>
                <a:gd name="connsiteY12" fmla="*/ 65660 h 65660"/>
                <a:gd name="connsiteX13" fmla="*/ 85015 w 117025"/>
                <a:gd name="connsiteY13" fmla="*/ 63461 h 65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025" h="65660">
                  <a:moveTo>
                    <a:pt x="85015" y="63461"/>
                  </a:moveTo>
                  <a:cubicBezTo>
                    <a:pt x="78783" y="63095"/>
                    <a:pt x="72552" y="63095"/>
                    <a:pt x="66321" y="62728"/>
                  </a:cubicBezTo>
                  <a:cubicBezTo>
                    <a:pt x="58990" y="67860"/>
                    <a:pt x="55325" y="60895"/>
                    <a:pt x="50927" y="57597"/>
                  </a:cubicBezTo>
                  <a:cubicBezTo>
                    <a:pt x="46162" y="52098"/>
                    <a:pt x="42496" y="45134"/>
                    <a:pt x="34066" y="43668"/>
                  </a:cubicBezTo>
                  <a:cubicBezTo>
                    <a:pt x="18671" y="41469"/>
                    <a:pt x="7675" y="33038"/>
                    <a:pt x="1810" y="18743"/>
                  </a:cubicBezTo>
                  <a:cubicBezTo>
                    <a:pt x="-1855" y="9947"/>
                    <a:pt x="-389" y="1516"/>
                    <a:pt x="10241" y="416"/>
                  </a:cubicBezTo>
                  <a:cubicBezTo>
                    <a:pt x="30034" y="-1783"/>
                    <a:pt x="49094" y="5181"/>
                    <a:pt x="67787" y="10680"/>
                  </a:cubicBezTo>
                  <a:cubicBezTo>
                    <a:pt x="69986" y="11413"/>
                    <a:pt x="70353" y="14711"/>
                    <a:pt x="68887" y="16911"/>
                  </a:cubicBezTo>
                  <a:cubicBezTo>
                    <a:pt x="67421" y="35604"/>
                    <a:pt x="85381" y="28640"/>
                    <a:pt x="93812" y="34138"/>
                  </a:cubicBezTo>
                  <a:cubicBezTo>
                    <a:pt x="97110" y="36337"/>
                    <a:pt x="104075" y="37070"/>
                    <a:pt x="107740" y="40736"/>
                  </a:cubicBezTo>
                  <a:cubicBezTo>
                    <a:pt x="111405" y="44035"/>
                    <a:pt x="118003" y="47333"/>
                    <a:pt x="116904" y="53565"/>
                  </a:cubicBezTo>
                  <a:cubicBezTo>
                    <a:pt x="115437" y="60529"/>
                    <a:pt x="108840" y="62362"/>
                    <a:pt x="102242" y="62728"/>
                  </a:cubicBezTo>
                  <a:cubicBezTo>
                    <a:pt x="100043" y="63095"/>
                    <a:pt x="97843" y="64561"/>
                    <a:pt x="95644" y="65660"/>
                  </a:cubicBezTo>
                  <a:cubicBezTo>
                    <a:pt x="92345" y="65294"/>
                    <a:pt x="88680" y="64194"/>
                    <a:pt x="85015" y="63461"/>
                  </a:cubicBezTo>
                  <a:close/>
                </a:path>
              </a:pathLst>
            </a:custGeom>
            <a:solidFill>
              <a:srgbClr val="D8C3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4783E86B-1295-4891-81E7-A89ADA1C6E1B}"/>
                </a:ext>
              </a:extLst>
            </p:cNvPr>
            <p:cNvSpPr/>
            <p:nvPr/>
          </p:nvSpPr>
          <p:spPr>
            <a:xfrm>
              <a:off x="12448339" y="6098529"/>
              <a:ext cx="72857" cy="159077"/>
            </a:xfrm>
            <a:custGeom>
              <a:avLst/>
              <a:gdLst>
                <a:gd name="connsiteX0" fmla="*/ 36288 w 72857"/>
                <a:gd name="connsiteY0" fmla="*/ 159078 h 159077"/>
                <a:gd name="connsiteX1" fmla="*/ 24925 w 72857"/>
                <a:gd name="connsiteY1" fmla="*/ 159078 h 159077"/>
                <a:gd name="connsiteX2" fmla="*/ 9897 w 72857"/>
                <a:gd name="connsiteY2" fmla="*/ 136352 h 159077"/>
                <a:gd name="connsiteX3" fmla="*/ 9897 w 72857"/>
                <a:gd name="connsiteY3" fmla="*/ 136352 h 159077"/>
                <a:gd name="connsiteX4" fmla="*/ 15028 w 72857"/>
                <a:gd name="connsiteY4" fmla="*/ 101898 h 159077"/>
                <a:gd name="connsiteX5" fmla="*/ 12462 w 72857"/>
                <a:gd name="connsiteY5" fmla="*/ 86503 h 159077"/>
                <a:gd name="connsiteX6" fmla="*/ 29323 w 72857"/>
                <a:gd name="connsiteY6" fmla="*/ 89802 h 159077"/>
                <a:gd name="connsiteX7" fmla="*/ 36654 w 72857"/>
                <a:gd name="connsiteY7" fmla="*/ 91635 h 159077"/>
                <a:gd name="connsiteX8" fmla="*/ 35554 w 72857"/>
                <a:gd name="connsiteY8" fmla="*/ 82471 h 159077"/>
                <a:gd name="connsiteX9" fmla="*/ 0 w 72857"/>
                <a:gd name="connsiteY9" fmla="*/ 41785 h 159077"/>
                <a:gd name="connsiteX10" fmla="*/ 27124 w 72857"/>
                <a:gd name="connsiteY10" fmla="*/ 49116 h 159077"/>
                <a:gd name="connsiteX11" fmla="*/ 41052 w 72857"/>
                <a:gd name="connsiteY11" fmla="*/ 60845 h 159077"/>
                <a:gd name="connsiteX12" fmla="*/ 57180 w 72857"/>
                <a:gd name="connsiteY12" fmla="*/ 58646 h 159077"/>
                <a:gd name="connsiteX13" fmla="*/ 53881 w 72857"/>
                <a:gd name="connsiteY13" fmla="*/ 47650 h 159077"/>
                <a:gd name="connsiteX14" fmla="*/ 57547 w 72857"/>
                <a:gd name="connsiteY14" fmla="*/ 28223 h 159077"/>
                <a:gd name="connsiteX15" fmla="*/ 66710 w 72857"/>
                <a:gd name="connsiteY15" fmla="*/ 0 h 159077"/>
                <a:gd name="connsiteX16" fmla="*/ 70376 w 72857"/>
                <a:gd name="connsiteY16" fmla="*/ 34088 h 159077"/>
                <a:gd name="connsiteX17" fmla="*/ 70742 w 72857"/>
                <a:gd name="connsiteY17" fmla="*/ 74407 h 159077"/>
                <a:gd name="connsiteX18" fmla="*/ 59013 w 72857"/>
                <a:gd name="connsiteY18" fmla="*/ 97866 h 159077"/>
                <a:gd name="connsiteX19" fmla="*/ 59013 w 72857"/>
                <a:gd name="connsiteY19" fmla="*/ 101531 h 159077"/>
                <a:gd name="connsiteX20" fmla="*/ 31522 w 72857"/>
                <a:gd name="connsiteY20" fmla="*/ 116559 h 159077"/>
                <a:gd name="connsiteX21" fmla="*/ 43618 w 72857"/>
                <a:gd name="connsiteY21" fmla="*/ 154313 h 159077"/>
                <a:gd name="connsiteX22" fmla="*/ 36288 w 72857"/>
                <a:gd name="connsiteY22" fmla="*/ 159078 h 15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857" h="159077">
                  <a:moveTo>
                    <a:pt x="36288" y="159078"/>
                  </a:moveTo>
                  <a:cubicBezTo>
                    <a:pt x="32622" y="159078"/>
                    <a:pt x="28957" y="159078"/>
                    <a:pt x="24925" y="159078"/>
                  </a:cubicBezTo>
                  <a:cubicBezTo>
                    <a:pt x="10996" y="157245"/>
                    <a:pt x="6231" y="149914"/>
                    <a:pt x="9897" y="136352"/>
                  </a:cubicBezTo>
                  <a:lnTo>
                    <a:pt x="9897" y="136352"/>
                  </a:lnTo>
                  <a:cubicBezTo>
                    <a:pt x="20160" y="126089"/>
                    <a:pt x="22359" y="115460"/>
                    <a:pt x="15028" y="101898"/>
                  </a:cubicBezTo>
                  <a:cubicBezTo>
                    <a:pt x="13195" y="98232"/>
                    <a:pt x="3666" y="92368"/>
                    <a:pt x="12462" y="86503"/>
                  </a:cubicBezTo>
                  <a:cubicBezTo>
                    <a:pt x="18327" y="82471"/>
                    <a:pt x="25291" y="80272"/>
                    <a:pt x="29323" y="89802"/>
                  </a:cubicBezTo>
                  <a:cubicBezTo>
                    <a:pt x="30789" y="93467"/>
                    <a:pt x="33722" y="94200"/>
                    <a:pt x="36654" y="91635"/>
                  </a:cubicBezTo>
                  <a:cubicBezTo>
                    <a:pt x="40686" y="88336"/>
                    <a:pt x="36654" y="85770"/>
                    <a:pt x="35554" y="82471"/>
                  </a:cubicBezTo>
                  <a:cubicBezTo>
                    <a:pt x="29690" y="63778"/>
                    <a:pt x="17594" y="50949"/>
                    <a:pt x="0" y="41785"/>
                  </a:cubicBezTo>
                  <a:cubicBezTo>
                    <a:pt x="11729" y="38120"/>
                    <a:pt x="22725" y="32988"/>
                    <a:pt x="27124" y="49116"/>
                  </a:cubicBezTo>
                  <a:cubicBezTo>
                    <a:pt x="28957" y="56447"/>
                    <a:pt x="36288" y="56813"/>
                    <a:pt x="41052" y="60845"/>
                  </a:cubicBezTo>
                  <a:cubicBezTo>
                    <a:pt x="46184" y="65610"/>
                    <a:pt x="52049" y="63411"/>
                    <a:pt x="57180" y="58646"/>
                  </a:cubicBezTo>
                  <a:cubicBezTo>
                    <a:pt x="64511" y="52048"/>
                    <a:pt x="55347" y="51315"/>
                    <a:pt x="53881" y="47650"/>
                  </a:cubicBezTo>
                  <a:cubicBezTo>
                    <a:pt x="51315" y="40686"/>
                    <a:pt x="46184" y="34455"/>
                    <a:pt x="57547" y="28223"/>
                  </a:cubicBezTo>
                  <a:cubicBezTo>
                    <a:pt x="67443" y="23092"/>
                    <a:pt x="64144" y="9896"/>
                    <a:pt x="66710" y="0"/>
                  </a:cubicBezTo>
                  <a:cubicBezTo>
                    <a:pt x="78439" y="9896"/>
                    <a:pt x="69642" y="23092"/>
                    <a:pt x="70376" y="34088"/>
                  </a:cubicBezTo>
                  <a:cubicBezTo>
                    <a:pt x="71475" y="47283"/>
                    <a:pt x="71109" y="61212"/>
                    <a:pt x="70742" y="74407"/>
                  </a:cubicBezTo>
                  <a:cubicBezTo>
                    <a:pt x="69276" y="83571"/>
                    <a:pt x="63411" y="90168"/>
                    <a:pt x="59013" y="97866"/>
                  </a:cubicBezTo>
                  <a:cubicBezTo>
                    <a:pt x="59013" y="98965"/>
                    <a:pt x="59013" y="100432"/>
                    <a:pt x="59013" y="101531"/>
                  </a:cubicBezTo>
                  <a:cubicBezTo>
                    <a:pt x="46917" y="100798"/>
                    <a:pt x="36288" y="103730"/>
                    <a:pt x="31522" y="116559"/>
                  </a:cubicBezTo>
                  <a:cubicBezTo>
                    <a:pt x="25291" y="132687"/>
                    <a:pt x="32622" y="144050"/>
                    <a:pt x="43618" y="154313"/>
                  </a:cubicBezTo>
                  <a:cubicBezTo>
                    <a:pt x="42152" y="158345"/>
                    <a:pt x="39220" y="158711"/>
                    <a:pt x="36288" y="159078"/>
                  </a:cubicBezTo>
                  <a:close/>
                </a:path>
              </a:pathLst>
            </a:custGeom>
            <a:solidFill>
              <a:srgbClr val="9B695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21EDF651-B4B7-4F88-A943-4E2CCEEDB188}"/>
                </a:ext>
              </a:extLst>
            </p:cNvPr>
            <p:cNvSpPr/>
            <p:nvPr/>
          </p:nvSpPr>
          <p:spPr>
            <a:xfrm>
              <a:off x="11896296" y="5807875"/>
              <a:ext cx="49117" cy="110691"/>
            </a:xfrm>
            <a:custGeom>
              <a:avLst/>
              <a:gdLst>
                <a:gd name="connsiteX0" fmla="*/ 47686 w 49117"/>
                <a:gd name="connsiteY0" fmla="*/ 77695 h 110691"/>
                <a:gd name="connsiteX1" fmla="*/ 35223 w 49117"/>
                <a:gd name="connsiteY1" fmla="*/ 105552 h 110691"/>
                <a:gd name="connsiteX2" fmla="*/ 15430 w 49117"/>
                <a:gd name="connsiteY2" fmla="*/ 108485 h 110691"/>
                <a:gd name="connsiteX3" fmla="*/ 7366 w 49117"/>
                <a:gd name="connsiteY3" fmla="*/ 106652 h 110691"/>
                <a:gd name="connsiteX4" fmla="*/ 9932 w 49117"/>
                <a:gd name="connsiteY4" fmla="*/ 43607 h 110691"/>
                <a:gd name="connsiteX5" fmla="*/ 26060 w 49117"/>
                <a:gd name="connsiteY5" fmla="*/ 19782 h 110691"/>
                <a:gd name="connsiteX6" fmla="*/ 27160 w 49117"/>
                <a:gd name="connsiteY6" fmla="*/ 21982 h 110691"/>
                <a:gd name="connsiteX7" fmla="*/ 23494 w 49117"/>
                <a:gd name="connsiteY7" fmla="*/ 16117 h 110691"/>
                <a:gd name="connsiteX8" fmla="*/ 13598 w 49117"/>
                <a:gd name="connsiteY8" fmla="*/ 7320 h 110691"/>
                <a:gd name="connsiteX9" fmla="*/ 34857 w 49117"/>
                <a:gd name="connsiteY9" fmla="*/ 356 h 110691"/>
                <a:gd name="connsiteX10" fmla="*/ 39988 w 49117"/>
                <a:gd name="connsiteY10" fmla="*/ 13551 h 110691"/>
                <a:gd name="connsiteX11" fmla="*/ 34124 w 49117"/>
                <a:gd name="connsiteY11" fmla="*/ 28946 h 110691"/>
                <a:gd name="connsiteX12" fmla="*/ 22394 w 49117"/>
                <a:gd name="connsiteY12" fmla="*/ 38842 h 110691"/>
                <a:gd name="connsiteX13" fmla="*/ 33024 w 49117"/>
                <a:gd name="connsiteY13" fmla="*/ 40308 h 110691"/>
                <a:gd name="connsiteX14" fmla="*/ 43287 w 49117"/>
                <a:gd name="connsiteY14" fmla="*/ 39209 h 110691"/>
                <a:gd name="connsiteX15" fmla="*/ 46219 w 49117"/>
                <a:gd name="connsiteY15" fmla="*/ 57902 h 110691"/>
                <a:gd name="connsiteX16" fmla="*/ 47686 w 49117"/>
                <a:gd name="connsiteY16" fmla="*/ 77695 h 11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117" h="110691">
                  <a:moveTo>
                    <a:pt x="47686" y="77695"/>
                  </a:moveTo>
                  <a:cubicBezTo>
                    <a:pt x="36689" y="83927"/>
                    <a:pt x="37423" y="95656"/>
                    <a:pt x="35223" y="105552"/>
                  </a:cubicBezTo>
                  <a:cubicBezTo>
                    <a:pt x="28259" y="107752"/>
                    <a:pt x="19096" y="88325"/>
                    <a:pt x="15430" y="108485"/>
                  </a:cubicBezTo>
                  <a:cubicBezTo>
                    <a:pt x="14697" y="112150"/>
                    <a:pt x="7366" y="111050"/>
                    <a:pt x="7366" y="106652"/>
                  </a:cubicBezTo>
                  <a:cubicBezTo>
                    <a:pt x="7000" y="85759"/>
                    <a:pt x="-10594" y="63767"/>
                    <a:pt x="9932" y="43607"/>
                  </a:cubicBezTo>
                  <a:cubicBezTo>
                    <a:pt x="7366" y="25280"/>
                    <a:pt x="10665" y="20149"/>
                    <a:pt x="26060" y="19782"/>
                  </a:cubicBezTo>
                  <a:cubicBezTo>
                    <a:pt x="26426" y="19782"/>
                    <a:pt x="26793" y="21982"/>
                    <a:pt x="27160" y="21982"/>
                  </a:cubicBezTo>
                  <a:cubicBezTo>
                    <a:pt x="27160" y="19416"/>
                    <a:pt x="26060" y="16850"/>
                    <a:pt x="23494" y="16117"/>
                  </a:cubicBezTo>
                  <a:cubicBezTo>
                    <a:pt x="18363" y="15017"/>
                    <a:pt x="9932" y="15750"/>
                    <a:pt x="13598" y="7320"/>
                  </a:cubicBezTo>
                  <a:cubicBezTo>
                    <a:pt x="17263" y="-744"/>
                    <a:pt x="27160" y="-377"/>
                    <a:pt x="34857" y="356"/>
                  </a:cubicBezTo>
                  <a:cubicBezTo>
                    <a:pt x="43287" y="1089"/>
                    <a:pt x="44753" y="6587"/>
                    <a:pt x="39988" y="13551"/>
                  </a:cubicBezTo>
                  <a:cubicBezTo>
                    <a:pt x="34857" y="17583"/>
                    <a:pt x="34490" y="22715"/>
                    <a:pt x="34124" y="28946"/>
                  </a:cubicBezTo>
                  <a:cubicBezTo>
                    <a:pt x="34124" y="32245"/>
                    <a:pt x="26793" y="35543"/>
                    <a:pt x="22394" y="38842"/>
                  </a:cubicBezTo>
                  <a:cubicBezTo>
                    <a:pt x="25693" y="45440"/>
                    <a:pt x="29725" y="42508"/>
                    <a:pt x="33024" y="40308"/>
                  </a:cubicBezTo>
                  <a:cubicBezTo>
                    <a:pt x="36689" y="37743"/>
                    <a:pt x="43654" y="35177"/>
                    <a:pt x="43287" y="39209"/>
                  </a:cubicBezTo>
                  <a:cubicBezTo>
                    <a:pt x="42921" y="46173"/>
                    <a:pt x="54283" y="53137"/>
                    <a:pt x="46219" y="57902"/>
                  </a:cubicBezTo>
                  <a:cubicBezTo>
                    <a:pt x="33391" y="66699"/>
                    <a:pt x="43287" y="71464"/>
                    <a:pt x="47686" y="77695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29D9278E-9E54-4DE8-B7B8-E2AFC5C05DCE}"/>
                </a:ext>
              </a:extLst>
            </p:cNvPr>
            <p:cNvSpPr/>
            <p:nvPr/>
          </p:nvSpPr>
          <p:spPr>
            <a:xfrm>
              <a:off x="11936285" y="5693476"/>
              <a:ext cx="76090" cy="90196"/>
            </a:xfrm>
            <a:custGeom>
              <a:avLst/>
              <a:gdLst>
                <a:gd name="connsiteX0" fmla="*/ 60112 w 76090"/>
                <a:gd name="connsiteY0" fmla="*/ 83232 h 90196"/>
                <a:gd name="connsiteX1" fmla="*/ 45084 w 76090"/>
                <a:gd name="connsiteY1" fmla="*/ 83232 h 90196"/>
                <a:gd name="connsiteX2" fmla="*/ 41419 w 76090"/>
                <a:gd name="connsiteY2" fmla="*/ 79567 h 90196"/>
                <a:gd name="connsiteX3" fmla="*/ 38120 w 76090"/>
                <a:gd name="connsiteY3" fmla="*/ 35582 h 90196"/>
                <a:gd name="connsiteX4" fmla="*/ 16494 w 76090"/>
                <a:gd name="connsiteY4" fmla="*/ 33749 h 90196"/>
                <a:gd name="connsiteX5" fmla="*/ 0 w 76090"/>
                <a:gd name="connsiteY5" fmla="*/ 30817 h 90196"/>
                <a:gd name="connsiteX6" fmla="*/ 11363 w 76090"/>
                <a:gd name="connsiteY6" fmla="*/ 23486 h 90196"/>
                <a:gd name="connsiteX7" fmla="*/ 19060 w 76090"/>
                <a:gd name="connsiteY7" fmla="*/ 19821 h 90196"/>
                <a:gd name="connsiteX8" fmla="*/ 41785 w 76090"/>
                <a:gd name="connsiteY8" fmla="*/ 28 h 90196"/>
                <a:gd name="connsiteX9" fmla="*/ 59379 w 76090"/>
                <a:gd name="connsiteY9" fmla="*/ 6992 h 90196"/>
                <a:gd name="connsiteX10" fmla="*/ 57180 w 76090"/>
                <a:gd name="connsiteY10" fmla="*/ 24219 h 90196"/>
                <a:gd name="connsiteX11" fmla="*/ 48750 w 76090"/>
                <a:gd name="connsiteY11" fmla="*/ 38881 h 90196"/>
                <a:gd name="connsiteX12" fmla="*/ 67443 w 76090"/>
                <a:gd name="connsiteY12" fmla="*/ 56841 h 90196"/>
                <a:gd name="connsiteX13" fmla="*/ 71108 w 76090"/>
                <a:gd name="connsiteY13" fmla="*/ 75535 h 90196"/>
                <a:gd name="connsiteX14" fmla="*/ 71108 w 76090"/>
                <a:gd name="connsiteY14" fmla="*/ 90196 h 90196"/>
                <a:gd name="connsiteX15" fmla="*/ 60112 w 76090"/>
                <a:gd name="connsiteY15" fmla="*/ 83232 h 9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90" h="90196">
                  <a:moveTo>
                    <a:pt x="60112" y="83232"/>
                  </a:moveTo>
                  <a:cubicBezTo>
                    <a:pt x="54981" y="76268"/>
                    <a:pt x="50216" y="81399"/>
                    <a:pt x="45084" y="83232"/>
                  </a:cubicBezTo>
                  <a:cubicBezTo>
                    <a:pt x="41785" y="83965"/>
                    <a:pt x="40319" y="82866"/>
                    <a:pt x="41419" y="79567"/>
                  </a:cubicBezTo>
                  <a:cubicBezTo>
                    <a:pt x="54614" y="63806"/>
                    <a:pt x="37020" y="50610"/>
                    <a:pt x="38120" y="35582"/>
                  </a:cubicBezTo>
                  <a:cubicBezTo>
                    <a:pt x="30423" y="39981"/>
                    <a:pt x="23825" y="36682"/>
                    <a:pt x="16494" y="33749"/>
                  </a:cubicBezTo>
                  <a:cubicBezTo>
                    <a:pt x="11729" y="31550"/>
                    <a:pt x="5498" y="31550"/>
                    <a:pt x="0" y="30817"/>
                  </a:cubicBezTo>
                  <a:cubicBezTo>
                    <a:pt x="0" y="22387"/>
                    <a:pt x="5132" y="22020"/>
                    <a:pt x="11363" y="23486"/>
                  </a:cubicBezTo>
                  <a:cubicBezTo>
                    <a:pt x="13929" y="22020"/>
                    <a:pt x="17594" y="19088"/>
                    <a:pt x="19060" y="19821"/>
                  </a:cubicBezTo>
                  <a:cubicBezTo>
                    <a:pt x="41419" y="30451"/>
                    <a:pt x="42885" y="16156"/>
                    <a:pt x="41785" y="28"/>
                  </a:cubicBezTo>
                  <a:cubicBezTo>
                    <a:pt x="49849" y="-339"/>
                    <a:pt x="55347" y="2960"/>
                    <a:pt x="59379" y="6992"/>
                  </a:cubicBezTo>
                  <a:cubicBezTo>
                    <a:pt x="64877" y="12857"/>
                    <a:pt x="67443" y="22020"/>
                    <a:pt x="57180" y="24219"/>
                  </a:cubicBezTo>
                  <a:cubicBezTo>
                    <a:pt x="46550" y="26419"/>
                    <a:pt x="46184" y="35582"/>
                    <a:pt x="48750" y="38881"/>
                  </a:cubicBezTo>
                  <a:cubicBezTo>
                    <a:pt x="53515" y="45845"/>
                    <a:pt x="52782" y="60140"/>
                    <a:pt x="67443" y="56841"/>
                  </a:cubicBezTo>
                  <a:cubicBezTo>
                    <a:pt x="66710" y="63439"/>
                    <a:pt x="60112" y="71136"/>
                    <a:pt x="71108" y="75535"/>
                  </a:cubicBezTo>
                  <a:cubicBezTo>
                    <a:pt x="76607" y="80666"/>
                    <a:pt x="78806" y="85431"/>
                    <a:pt x="71108" y="90196"/>
                  </a:cubicBezTo>
                  <a:cubicBezTo>
                    <a:pt x="67443" y="87997"/>
                    <a:pt x="65977" y="82133"/>
                    <a:pt x="60112" y="8323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6C9DD0AB-3BDA-444E-86CA-A2757F28F467}"/>
                </a:ext>
              </a:extLst>
            </p:cNvPr>
            <p:cNvSpPr/>
            <p:nvPr/>
          </p:nvSpPr>
          <p:spPr>
            <a:xfrm>
              <a:off x="11879464" y="5786209"/>
              <a:ext cx="65719" cy="68806"/>
            </a:xfrm>
            <a:custGeom>
              <a:avLst/>
              <a:gdLst>
                <a:gd name="connsiteX0" fmla="*/ 56821 w 65719"/>
                <a:gd name="connsiteY0" fmla="*/ 35583 h 68806"/>
                <a:gd name="connsiteX1" fmla="*/ 31530 w 65719"/>
                <a:gd name="connsiteY1" fmla="*/ 28619 h 68806"/>
                <a:gd name="connsiteX2" fmla="*/ 42892 w 65719"/>
                <a:gd name="connsiteY2" fmla="*/ 35950 h 68806"/>
                <a:gd name="connsiteX3" fmla="*/ 45092 w 65719"/>
                <a:gd name="connsiteY3" fmla="*/ 44380 h 68806"/>
                <a:gd name="connsiteX4" fmla="*/ 39227 w 65719"/>
                <a:gd name="connsiteY4" fmla="*/ 41814 h 68806"/>
                <a:gd name="connsiteX5" fmla="*/ 26765 w 65719"/>
                <a:gd name="connsiteY5" fmla="*/ 65639 h 68806"/>
                <a:gd name="connsiteX6" fmla="*/ 374 w 65719"/>
                <a:gd name="connsiteY6" fmla="*/ 65639 h 68806"/>
                <a:gd name="connsiteX7" fmla="*/ 374 w 65719"/>
                <a:gd name="connsiteY7" fmla="*/ 65639 h 68806"/>
                <a:gd name="connsiteX8" fmla="*/ 2940 w 65719"/>
                <a:gd name="connsiteY8" fmla="*/ 59041 h 68806"/>
                <a:gd name="connsiteX9" fmla="*/ 5872 w 65719"/>
                <a:gd name="connsiteY9" fmla="*/ 44380 h 68806"/>
                <a:gd name="connsiteX10" fmla="*/ 1474 w 65719"/>
                <a:gd name="connsiteY10" fmla="*/ 38515 h 68806"/>
                <a:gd name="connsiteX11" fmla="*/ 2573 w 65719"/>
                <a:gd name="connsiteY11" fmla="*/ 30818 h 68806"/>
                <a:gd name="connsiteX12" fmla="*/ 17968 w 65719"/>
                <a:gd name="connsiteY12" fmla="*/ 11391 h 68806"/>
                <a:gd name="connsiteX13" fmla="*/ 25299 w 65719"/>
                <a:gd name="connsiteY13" fmla="*/ 11025 h 68806"/>
                <a:gd name="connsiteX14" fmla="*/ 41426 w 65719"/>
                <a:gd name="connsiteY14" fmla="*/ 1495 h 68806"/>
                <a:gd name="connsiteX15" fmla="*/ 57187 w 65719"/>
                <a:gd name="connsiteY15" fmla="*/ 1495 h 68806"/>
                <a:gd name="connsiteX16" fmla="*/ 57187 w 65719"/>
                <a:gd name="connsiteY16" fmla="*/ 1495 h 68806"/>
                <a:gd name="connsiteX17" fmla="*/ 61219 w 65719"/>
                <a:gd name="connsiteY17" fmla="*/ 35216 h 68806"/>
                <a:gd name="connsiteX18" fmla="*/ 56821 w 65719"/>
                <a:gd name="connsiteY18" fmla="*/ 35583 h 6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719" h="68806">
                  <a:moveTo>
                    <a:pt x="56821" y="35583"/>
                  </a:moveTo>
                  <a:cubicBezTo>
                    <a:pt x="52422" y="13591"/>
                    <a:pt x="40327" y="34483"/>
                    <a:pt x="31530" y="28619"/>
                  </a:cubicBezTo>
                  <a:cubicBezTo>
                    <a:pt x="34096" y="37416"/>
                    <a:pt x="41060" y="31185"/>
                    <a:pt x="42892" y="35950"/>
                  </a:cubicBezTo>
                  <a:cubicBezTo>
                    <a:pt x="43992" y="38882"/>
                    <a:pt x="46191" y="42914"/>
                    <a:pt x="45092" y="44380"/>
                  </a:cubicBezTo>
                  <a:cubicBezTo>
                    <a:pt x="40327" y="50978"/>
                    <a:pt x="42526" y="39982"/>
                    <a:pt x="39227" y="41814"/>
                  </a:cubicBezTo>
                  <a:cubicBezTo>
                    <a:pt x="29330" y="46946"/>
                    <a:pt x="29697" y="57209"/>
                    <a:pt x="26765" y="65639"/>
                  </a:cubicBezTo>
                  <a:cubicBezTo>
                    <a:pt x="17968" y="71504"/>
                    <a:pt x="9171" y="67838"/>
                    <a:pt x="374" y="65639"/>
                  </a:cubicBezTo>
                  <a:lnTo>
                    <a:pt x="374" y="65639"/>
                  </a:lnTo>
                  <a:cubicBezTo>
                    <a:pt x="-726" y="62707"/>
                    <a:pt x="741" y="60874"/>
                    <a:pt x="2940" y="59041"/>
                  </a:cubicBezTo>
                  <a:cubicBezTo>
                    <a:pt x="8071" y="55010"/>
                    <a:pt x="16135" y="51711"/>
                    <a:pt x="5872" y="44380"/>
                  </a:cubicBezTo>
                  <a:cubicBezTo>
                    <a:pt x="3673" y="42914"/>
                    <a:pt x="2207" y="41081"/>
                    <a:pt x="1474" y="38515"/>
                  </a:cubicBezTo>
                  <a:cubicBezTo>
                    <a:pt x="1107" y="35950"/>
                    <a:pt x="1474" y="33384"/>
                    <a:pt x="2573" y="30818"/>
                  </a:cubicBezTo>
                  <a:cubicBezTo>
                    <a:pt x="8804" y="24953"/>
                    <a:pt x="10637" y="16156"/>
                    <a:pt x="17968" y="11391"/>
                  </a:cubicBezTo>
                  <a:cubicBezTo>
                    <a:pt x="20534" y="10658"/>
                    <a:pt x="23466" y="9925"/>
                    <a:pt x="25299" y="11025"/>
                  </a:cubicBezTo>
                  <a:cubicBezTo>
                    <a:pt x="37394" y="18722"/>
                    <a:pt x="38494" y="8459"/>
                    <a:pt x="41426" y="1495"/>
                  </a:cubicBezTo>
                  <a:cubicBezTo>
                    <a:pt x="46558" y="-2904"/>
                    <a:pt x="51689" y="4061"/>
                    <a:pt x="57187" y="1495"/>
                  </a:cubicBezTo>
                  <a:lnTo>
                    <a:pt x="57187" y="1495"/>
                  </a:lnTo>
                  <a:cubicBezTo>
                    <a:pt x="61586" y="12491"/>
                    <a:pt x="71482" y="22754"/>
                    <a:pt x="61219" y="35216"/>
                  </a:cubicBezTo>
                  <a:cubicBezTo>
                    <a:pt x="59387" y="35216"/>
                    <a:pt x="58287" y="35216"/>
                    <a:pt x="56821" y="3558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546CF717-C6F8-43BF-9DE7-10C6D1B172E1}"/>
                </a:ext>
              </a:extLst>
            </p:cNvPr>
            <p:cNvSpPr/>
            <p:nvPr/>
          </p:nvSpPr>
          <p:spPr>
            <a:xfrm>
              <a:off x="11959506" y="5931359"/>
              <a:ext cx="42755" cy="51112"/>
            </a:xfrm>
            <a:custGeom>
              <a:avLst/>
              <a:gdLst>
                <a:gd name="connsiteX0" fmla="*/ 42756 w 42755"/>
                <a:gd name="connsiteY0" fmla="*/ 23120 h 51112"/>
                <a:gd name="connsiteX1" fmla="*/ 40557 w 42755"/>
                <a:gd name="connsiteY1" fmla="*/ 41447 h 51112"/>
                <a:gd name="connsiteX2" fmla="*/ 21130 w 42755"/>
                <a:gd name="connsiteY2" fmla="*/ 50977 h 51112"/>
                <a:gd name="connsiteX3" fmla="*/ 237 w 42755"/>
                <a:gd name="connsiteY3" fmla="*/ 6992 h 51112"/>
                <a:gd name="connsiteX4" fmla="*/ 7568 w 42755"/>
                <a:gd name="connsiteY4" fmla="*/ 28 h 51112"/>
                <a:gd name="connsiteX5" fmla="*/ 14166 w 42755"/>
                <a:gd name="connsiteY5" fmla="*/ 6992 h 51112"/>
                <a:gd name="connsiteX6" fmla="*/ 14166 w 42755"/>
                <a:gd name="connsiteY6" fmla="*/ 8825 h 51112"/>
                <a:gd name="connsiteX7" fmla="*/ 42756 w 42755"/>
                <a:gd name="connsiteY7" fmla="*/ 23120 h 5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55" h="51112">
                  <a:moveTo>
                    <a:pt x="42756" y="23120"/>
                  </a:moveTo>
                  <a:cubicBezTo>
                    <a:pt x="42023" y="29718"/>
                    <a:pt x="41656" y="35582"/>
                    <a:pt x="40557" y="41447"/>
                  </a:cubicBezTo>
                  <a:cubicBezTo>
                    <a:pt x="37991" y="51710"/>
                    <a:pt x="24796" y="51343"/>
                    <a:pt x="21130" y="50977"/>
                  </a:cubicBezTo>
                  <a:cubicBezTo>
                    <a:pt x="11600" y="49877"/>
                    <a:pt x="-1962" y="17255"/>
                    <a:pt x="237" y="6992"/>
                  </a:cubicBezTo>
                  <a:cubicBezTo>
                    <a:pt x="1337" y="2960"/>
                    <a:pt x="3536" y="394"/>
                    <a:pt x="7568" y="28"/>
                  </a:cubicBezTo>
                  <a:cubicBezTo>
                    <a:pt x="12333" y="-339"/>
                    <a:pt x="13799" y="2960"/>
                    <a:pt x="14166" y="6992"/>
                  </a:cubicBezTo>
                  <a:cubicBezTo>
                    <a:pt x="14166" y="7725"/>
                    <a:pt x="14166" y="8092"/>
                    <a:pt x="14166" y="8825"/>
                  </a:cubicBezTo>
                  <a:cubicBezTo>
                    <a:pt x="20397" y="34116"/>
                    <a:pt x="20397" y="34116"/>
                    <a:pt x="42756" y="2312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07D746B7-069E-469E-BDE3-A0C1DDADB11B}"/>
                </a:ext>
              </a:extLst>
            </p:cNvPr>
            <p:cNvSpPr/>
            <p:nvPr/>
          </p:nvSpPr>
          <p:spPr>
            <a:xfrm>
              <a:off x="11935659" y="5787704"/>
              <a:ext cx="19319" cy="47650"/>
            </a:xfrm>
            <a:custGeom>
              <a:avLst/>
              <a:gdLst>
                <a:gd name="connsiteX0" fmla="*/ 4658 w 19319"/>
                <a:gd name="connsiteY0" fmla="*/ 33722 h 47650"/>
                <a:gd name="connsiteX1" fmla="*/ 626 w 19319"/>
                <a:gd name="connsiteY1" fmla="*/ 0 h 47650"/>
                <a:gd name="connsiteX2" fmla="*/ 19319 w 19319"/>
                <a:gd name="connsiteY2" fmla="*/ 22725 h 47650"/>
                <a:gd name="connsiteX3" fmla="*/ 11989 w 19319"/>
                <a:gd name="connsiteY3" fmla="*/ 47650 h 47650"/>
                <a:gd name="connsiteX4" fmla="*/ 4658 w 19319"/>
                <a:gd name="connsiteY4" fmla="*/ 33722 h 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9" h="47650">
                  <a:moveTo>
                    <a:pt x="4658" y="33722"/>
                  </a:moveTo>
                  <a:cubicBezTo>
                    <a:pt x="8323" y="21992"/>
                    <a:pt x="-2673" y="11729"/>
                    <a:pt x="626" y="0"/>
                  </a:cubicBezTo>
                  <a:cubicBezTo>
                    <a:pt x="9056" y="5865"/>
                    <a:pt x="19319" y="9897"/>
                    <a:pt x="19319" y="22725"/>
                  </a:cubicBezTo>
                  <a:cubicBezTo>
                    <a:pt x="9423" y="28957"/>
                    <a:pt x="17853" y="40319"/>
                    <a:pt x="11989" y="47650"/>
                  </a:cubicBezTo>
                  <a:cubicBezTo>
                    <a:pt x="1359" y="47284"/>
                    <a:pt x="8690" y="37754"/>
                    <a:pt x="4658" y="337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3D79F646-423D-4881-9B8A-90637D3751CF}"/>
                </a:ext>
              </a:extLst>
            </p:cNvPr>
            <p:cNvSpPr/>
            <p:nvPr/>
          </p:nvSpPr>
          <p:spPr>
            <a:xfrm>
              <a:off x="12158734" y="5991671"/>
              <a:ext cx="26539" cy="38681"/>
            </a:xfrm>
            <a:custGeom>
              <a:avLst/>
              <a:gdLst>
                <a:gd name="connsiteX0" fmla="*/ 11769 w 26539"/>
                <a:gd name="connsiteY0" fmla="*/ 38682 h 38681"/>
                <a:gd name="connsiteX1" fmla="*/ 11769 w 26539"/>
                <a:gd name="connsiteY1" fmla="*/ 23654 h 38681"/>
                <a:gd name="connsiteX2" fmla="*/ 5538 w 26539"/>
                <a:gd name="connsiteY2" fmla="*/ 13390 h 38681"/>
                <a:gd name="connsiteX3" fmla="*/ 40 w 26539"/>
                <a:gd name="connsiteY3" fmla="*/ 7892 h 38681"/>
                <a:gd name="connsiteX4" fmla="*/ 6637 w 26539"/>
                <a:gd name="connsiteY4" fmla="*/ 195 h 38681"/>
                <a:gd name="connsiteX5" fmla="*/ 24231 w 26539"/>
                <a:gd name="connsiteY5" fmla="*/ 8259 h 38681"/>
                <a:gd name="connsiteX6" fmla="*/ 20566 w 26539"/>
                <a:gd name="connsiteY6" fmla="*/ 21454 h 38681"/>
                <a:gd name="connsiteX7" fmla="*/ 11769 w 26539"/>
                <a:gd name="connsiteY7" fmla="*/ 38682 h 3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39" h="38681">
                  <a:moveTo>
                    <a:pt x="11769" y="38682"/>
                  </a:moveTo>
                  <a:cubicBezTo>
                    <a:pt x="6271" y="32451"/>
                    <a:pt x="10303" y="27685"/>
                    <a:pt x="11769" y="23654"/>
                  </a:cubicBezTo>
                  <a:cubicBezTo>
                    <a:pt x="13602" y="17056"/>
                    <a:pt x="17267" y="11191"/>
                    <a:pt x="5538" y="13390"/>
                  </a:cubicBezTo>
                  <a:cubicBezTo>
                    <a:pt x="1872" y="14124"/>
                    <a:pt x="-327" y="11191"/>
                    <a:pt x="40" y="7892"/>
                  </a:cubicBezTo>
                  <a:cubicBezTo>
                    <a:pt x="406" y="3861"/>
                    <a:pt x="2605" y="562"/>
                    <a:pt x="6637" y="195"/>
                  </a:cubicBezTo>
                  <a:cubicBezTo>
                    <a:pt x="13968" y="-905"/>
                    <a:pt x="19833" y="2761"/>
                    <a:pt x="24231" y="8259"/>
                  </a:cubicBezTo>
                  <a:cubicBezTo>
                    <a:pt x="28996" y="14124"/>
                    <a:pt x="25697" y="18156"/>
                    <a:pt x="20566" y="21454"/>
                  </a:cubicBezTo>
                  <a:cubicBezTo>
                    <a:pt x="13968" y="24753"/>
                    <a:pt x="15434" y="32817"/>
                    <a:pt x="11769" y="38682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DF4CFA0A-7724-41C6-BCAB-1EA27238BBE7}"/>
                </a:ext>
              </a:extLst>
            </p:cNvPr>
            <p:cNvSpPr/>
            <p:nvPr/>
          </p:nvSpPr>
          <p:spPr>
            <a:xfrm>
              <a:off x="12179300" y="6206188"/>
              <a:ext cx="24098" cy="31625"/>
            </a:xfrm>
            <a:custGeom>
              <a:avLst/>
              <a:gdLst>
                <a:gd name="connsiteX0" fmla="*/ 12096 w 24098"/>
                <a:gd name="connsiteY0" fmla="*/ 31625 h 31625"/>
                <a:gd name="connsiteX1" fmla="*/ 0 w 24098"/>
                <a:gd name="connsiteY1" fmla="*/ 836 h 31625"/>
                <a:gd name="connsiteX2" fmla="*/ 19060 w 24098"/>
                <a:gd name="connsiteY2" fmla="*/ 5968 h 31625"/>
                <a:gd name="connsiteX3" fmla="*/ 21626 w 24098"/>
                <a:gd name="connsiteY3" fmla="*/ 15498 h 31625"/>
                <a:gd name="connsiteX4" fmla="*/ 12096 w 24098"/>
                <a:gd name="connsiteY4" fmla="*/ 31625 h 3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98" h="31625">
                  <a:moveTo>
                    <a:pt x="12096" y="31625"/>
                  </a:moveTo>
                  <a:cubicBezTo>
                    <a:pt x="0" y="16231"/>
                    <a:pt x="0" y="16231"/>
                    <a:pt x="0" y="836"/>
                  </a:cubicBezTo>
                  <a:cubicBezTo>
                    <a:pt x="8430" y="-5029"/>
                    <a:pt x="7697" y="22462"/>
                    <a:pt x="19060" y="5968"/>
                  </a:cubicBezTo>
                  <a:cubicBezTo>
                    <a:pt x="20526" y="8900"/>
                    <a:pt x="27857" y="9633"/>
                    <a:pt x="21626" y="15498"/>
                  </a:cubicBezTo>
                  <a:cubicBezTo>
                    <a:pt x="17960" y="19163"/>
                    <a:pt x="15761" y="25028"/>
                    <a:pt x="12096" y="3162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AC556A3A-126F-49D3-8806-5D584A1E1684}"/>
                </a:ext>
              </a:extLst>
            </p:cNvPr>
            <p:cNvSpPr/>
            <p:nvPr/>
          </p:nvSpPr>
          <p:spPr>
            <a:xfrm>
              <a:off x="12434837" y="5697536"/>
              <a:ext cx="16111" cy="14839"/>
            </a:xfrm>
            <a:custGeom>
              <a:avLst/>
              <a:gdLst>
                <a:gd name="connsiteX0" fmla="*/ 1040 w 16111"/>
                <a:gd name="connsiteY0" fmla="*/ 7697 h 14839"/>
                <a:gd name="connsiteX1" fmla="*/ 6171 w 16111"/>
                <a:gd name="connsiteY1" fmla="*/ 0 h 14839"/>
                <a:gd name="connsiteX2" fmla="*/ 16068 w 16111"/>
                <a:gd name="connsiteY2" fmla="*/ 11363 h 14839"/>
                <a:gd name="connsiteX3" fmla="*/ 1040 w 16111"/>
                <a:gd name="connsiteY3" fmla="*/ 7697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1" h="14839">
                  <a:moveTo>
                    <a:pt x="1040" y="7697"/>
                  </a:moveTo>
                  <a:cubicBezTo>
                    <a:pt x="-1159" y="2566"/>
                    <a:pt x="-60" y="0"/>
                    <a:pt x="6171" y="0"/>
                  </a:cubicBezTo>
                  <a:cubicBezTo>
                    <a:pt x="14601" y="0"/>
                    <a:pt x="16434" y="4398"/>
                    <a:pt x="16068" y="11363"/>
                  </a:cubicBezTo>
                  <a:cubicBezTo>
                    <a:pt x="11669" y="6964"/>
                    <a:pt x="2139" y="23825"/>
                    <a:pt x="1040" y="7697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C127D51F-6020-4FAC-AF80-7DE404084A61}"/>
                </a:ext>
              </a:extLst>
            </p:cNvPr>
            <p:cNvSpPr/>
            <p:nvPr/>
          </p:nvSpPr>
          <p:spPr>
            <a:xfrm>
              <a:off x="12019122" y="6137265"/>
              <a:ext cx="18693" cy="22475"/>
            </a:xfrm>
            <a:custGeom>
              <a:avLst/>
              <a:gdLst>
                <a:gd name="connsiteX0" fmla="*/ 0 w 18693"/>
                <a:gd name="connsiteY0" fmla="*/ 3782 h 22475"/>
                <a:gd name="connsiteX1" fmla="*/ 18694 w 18693"/>
                <a:gd name="connsiteY1" fmla="*/ 17344 h 22475"/>
                <a:gd name="connsiteX2" fmla="*/ 13929 w 18693"/>
                <a:gd name="connsiteY2" fmla="*/ 22476 h 22475"/>
                <a:gd name="connsiteX3" fmla="*/ 0 w 18693"/>
                <a:gd name="connsiteY3" fmla="*/ 3782 h 22475"/>
                <a:gd name="connsiteX4" fmla="*/ 0 w 18693"/>
                <a:gd name="connsiteY4" fmla="*/ 3782 h 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93" h="22475">
                  <a:moveTo>
                    <a:pt x="0" y="3782"/>
                  </a:moveTo>
                  <a:cubicBezTo>
                    <a:pt x="20526" y="-7947"/>
                    <a:pt x="14662" y="10747"/>
                    <a:pt x="18694" y="17344"/>
                  </a:cubicBezTo>
                  <a:cubicBezTo>
                    <a:pt x="17227" y="19177"/>
                    <a:pt x="15395" y="20643"/>
                    <a:pt x="13929" y="22476"/>
                  </a:cubicBezTo>
                  <a:cubicBezTo>
                    <a:pt x="9163" y="16245"/>
                    <a:pt x="4399" y="10014"/>
                    <a:pt x="0" y="3782"/>
                  </a:cubicBezTo>
                  <a:lnTo>
                    <a:pt x="0" y="3782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9BB62EF1-80E4-4B49-A352-546B2B9E23F4}"/>
                </a:ext>
              </a:extLst>
            </p:cNvPr>
            <p:cNvSpPr/>
            <p:nvPr/>
          </p:nvSpPr>
          <p:spPr>
            <a:xfrm>
              <a:off x="12375032" y="5884560"/>
              <a:ext cx="19332" cy="11624"/>
            </a:xfrm>
            <a:custGeom>
              <a:avLst/>
              <a:gdLst>
                <a:gd name="connsiteX0" fmla="*/ 0 w 19332"/>
                <a:gd name="connsiteY0" fmla="*/ 3942 h 11624"/>
                <a:gd name="connsiteX1" fmla="*/ 18693 w 19332"/>
                <a:gd name="connsiteY1" fmla="*/ 2476 h 11624"/>
                <a:gd name="connsiteX2" fmla="*/ 17960 w 19332"/>
                <a:gd name="connsiteY2" fmla="*/ 9441 h 11624"/>
                <a:gd name="connsiteX3" fmla="*/ 0 w 19332"/>
                <a:gd name="connsiteY3" fmla="*/ 3942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2" h="11624">
                  <a:moveTo>
                    <a:pt x="0" y="3942"/>
                  </a:moveTo>
                  <a:cubicBezTo>
                    <a:pt x="7697" y="1377"/>
                    <a:pt x="13195" y="-2655"/>
                    <a:pt x="18693" y="2476"/>
                  </a:cubicBezTo>
                  <a:cubicBezTo>
                    <a:pt x="19793" y="3576"/>
                    <a:pt x="19426" y="7974"/>
                    <a:pt x="17960" y="9441"/>
                  </a:cubicBezTo>
                  <a:cubicBezTo>
                    <a:pt x="11729" y="14572"/>
                    <a:pt x="6964" y="9807"/>
                    <a:pt x="0" y="3942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93107456-AE2F-48C2-B32C-014BF5F6F9AD}"/>
                </a:ext>
              </a:extLst>
            </p:cNvPr>
            <p:cNvSpPr/>
            <p:nvPr/>
          </p:nvSpPr>
          <p:spPr>
            <a:xfrm>
              <a:off x="12007760" y="5767954"/>
              <a:ext cx="12151" cy="16084"/>
            </a:xfrm>
            <a:custGeom>
              <a:avLst/>
              <a:gdLst>
                <a:gd name="connsiteX0" fmla="*/ 0 w 12151"/>
                <a:gd name="connsiteY0" fmla="*/ 16084 h 16084"/>
                <a:gd name="connsiteX1" fmla="*/ 0 w 12151"/>
                <a:gd name="connsiteY1" fmla="*/ 1423 h 16084"/>
                <a:gd name="connsiteX2" fmla="*/ 12096 w 12151"/>
                <a:gd name="connsiteY2" fmla="*/ 6554 h 16084"/>
                <a:gd name="connsiteX3" fmla="*/ 0 w 12151"/>
                <a:gd name="connsiteY3" fmla="*/ 16084 h 1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51" h="16084">
                  <a:moveTo>
                    <a:pt x="0" y="16084"/>
                  </a:moveTo>
                  <a:cubicBezTo>
                    <a:pt x="4032" y="11319"/>
                    <a:pt x="0" y="6188"/>
                    <a:pt x="0" y="1423"/>
                  </a:cubicBezTo>
                  <a:cubicBezTo>
                    <a:pt x="6231" y="-2243"/>
                    <a:pt x="11729" y="1789"/>
                    <a:pt x="12096" y="6554"/>
                  </a:cubicBezTo>
                  <a:cubicBezTo>
                    <a:pt x="12829" y="12785"/>
                    <a:pt x="6231" y="15718"/>
                    <a:pt x="0" y="16084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49EDE4F1-C3E0-4086-B4D6-775016B731A6}"/>
                </a:ext>
              </a:extLst>
            </p:cNvPr>
            <p:cNvSpPr/>
            <p:nvPr/>
          </p:nvSpPr>
          <p:spPr>
            <a:xfrm>
              <a:off x="12087299" y="6181000"/>
              <a:ext cx="4924" cy="31888"/>
            </a:xfrm>
            <a:custGeom>
              <a:avLst/>
              <a:gdLst>
                <a:gd name="connsiteX0" fmla="*/ 0 w 4924"/>
                <a:gd name="connsiteY0" fmla="*/ 31889 h 31888"/>
                <a:gd name="connsiteX1" fmla="*/ 0 w 4924"/>
                <a:gd name="connsiteY1" fmla="*/ 0 h 31888"/>
                <a:gd name="connsiteX2" fmla="*/ 0 w 4924"/>
                <a:gd name="connsiteY2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24" h="31888">
                  <a:moveTo>
                    <a:pt x="0" y="31889"/>
                  </a:moveTo>
                  <a:cubicBezTo>
                    <a:pt x="0" y="18693"/>
                    <a:pt x="0" y="9896"/>
                    <a:pt x="0" y="0"/>
                  </a:cubicBezTo>
                  <a:cubicBezTo>
                    <a:pt x="8430" y="9896"/>
                    <a:pt x="4399" y="18693"/>
                    <a:pt x="0" y="31889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CCD87203-3299-47C2-A75D-6EE159BB1A77}"/>
                </a:ext>
              </a:extLst>
            </p:cNvPr>
            <p:cNvSpPr/>
            <p:nvPr/>
          </p:nvSpPr>
          <p:spPr>
            <a:xfrm>
              <a:off x="12181866" y="6181367"/>
              <a:ext cx="11027" cy="14326"/>
            </a:xfrm>
            <a:custGeom>
              <a:avLst/>
              <a:gdLst>
                <a:gd name="connsiteX0" fmla="*/ 0 w 11027"/>
                <a:gd name="connsiteY0" fmla="*/ 0 h 14326"/>
                <a:gd name="connsiteX1" fmla="*/ 10996 w 11027"/>
                <a:gd name="connsiteY1" fmla="*/ 10996 h 14326"/>
                <a:gd name="connsiteX2" fmla="*/ 7331 w 11027"/>
                <a:gd name="connsiteY2" fmla="*/ 14295 h 14326"/>
                <a:gd name="connsiteX3" fmla="*/ 0 w 11027"/>
                <a:gd name="connsiteY3" fmla="*/ 0 h 1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7" h="14326">
                  <a:moveTo>
                    <a:pt x="0" y="0"/>
                  </a:moveTo>
                  <a:cubicBezTo>
                    <a:pt x="7331" y="366"/>
                    <a:pt x="9530" y="5498"/>
                    <a:pt x="10996" y="10996"/>
                  </a:cubicBezTo>
                  <a:cubicBezTo>
                    <a:pt x="11363" y="11729"/>
                    <a:pt x="8430" y="14662"/>
                    <a:pt x="7331" y="14295"/>
                  </a:cubicBezTo>
                  <a:cubicBezTo>
                    <a:pt x="-1466" y="12829"/>
                    <a:pt x="3665" y="4398"/>
                    <a:pt x="0" y="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6E0A0B70-393B-40E6-834D-211A974701D3}"/>
                </a:ext>
              </a:extLst>
            </p:cNvPr>
            <p:cNvSpPr/>
            <p:nvPr/>
          </p:nvSpPr>
          <p:spPr>
            <a:xfrm>
              <a:off x="12412842" y="6396525"/>
              <a:ext cx="45060" cy="89435"/>
            </a:xfrm>
            <a:custGeom>
              <a:avLst/>
              <a:gdLst>
                <a:gd name="connsiteX0" fmla="*/ 26333 w 45060"/>
                <a:gd name="connsiteY0" fmla="*/ 74774 h 89435"/>
                <a:gd name="connsiteX1" fmla="*/ 14604 w 45060"/>
                <a:gd name="connsiteY1" fmla="*/ 89436 h 89435"/>
                <a:gd name="connsiteX2" fmla="*/ 309 w 45060"/>
                <a:gd name="connsiteY2" fmla="*/ 61212 h 89435"/>
                <a:gd name="connsiteX3" fmla="*/ 8006 w 45060"/>
                <a:gd name="connsiteY3" fmla="*/ 52782 h 89435"/>
                <a:gd name="connsiteX4" fmla="*/ 24501 w 45060"/>
                <a:gd name="connsiteY4" fmla="*/ 29690 h 89435"/>
                <a:gd name="connsiteX5" fmla="*/ 26700 w 45060"/>
                <a:gd name="connsiteY5" fmla="*/ 0 h 89435"/>
                <a:gd name="connsiteX6" fmla="*/ 34031 w 45060"/>
                <a:gd name="connsiteY6" fmla="*/ 0 h 89435"/>
                <a:gd name="connsiteX7" fmla="*/ 45027 w 45060"/>
                <a:gd name="connsiteY7" fmla="*/ 19060 h 89435"/>
                <a:gd name="connsiteX8" fmla="*/ 41361 w 45060"/>
                <a:gd name="connsiteY8" fmla="*/ 41785 h 89435"/>
                <a:gd name="connsiteX9" fmla="*/ 37330 w 45060"/>
                <a:gd name="connsiteY9" fmla="*/ 51315 h 89435"/>
                <a:gd name="connsiteX10" fmla="*/ 26333 w 45060"/>
                <a:gd name="connsiteY10" fmla="*/ 7477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60" h="89435">
                  <a:moveTo>
                    <a:pt x="26333" y="74774"/>
                  </a:moveTo>
                  <a:cubicBezTo>
                    <a:pt x="11305" y="70742"/>
                    <a:pt x="16070" y="82471"/>
                    <a:pt x="14604" y="89436"/>
                  </a:cubicBezTo>
                  <a:cubicBezTo>
                    <a:pt x="-1157" y="85770"/>
                    <a:pt x="-424" y="73674"/>
                    <a:pt x="309" y="61212"/>
                  </a:cubicBezTo>
                  <a:cubicBezTo>
                    <a:pt x="676" y="56080"/>
                    <a:pt x="2508" y="52415"/>
                    <a:pt x="8006" y="52782"/>
                  </a:cubicBezTo>
                  <a:cubicBezTo>
                    <a:pt x="27066" y="54614"/>
                    <a:pt x="28166" y="35554"/>
                    <a:pt x="24501" y="29690"/>
                  </a:cubicBezTo>
                  <a:cubicBezTo>
                    <a:pt x="16803" y="17227"/>
                    <a:pt x="25600" y="9530"/>
                    <a:pt x="26700" y="0"/>
                  </a:cubicBezTo>
                  <a:cubicBezTo>
                    <a:pt x="29266" y="0"/>
                    <a:pt x="31465" y="0"/>
                    <a:pt x="34031" y="0"/>
                  </a:cubicBezTo>
                  <a:cubicBezTo>
                    <a:pt x="42828" y="3299"/>
                    <a:pt x="45393" y="10630"/>
                    <a:pt x="45027" y="19060"/>
                  </a:cubicBezTo>
                  <a:cubicBezTo>
                    <a:pt x="43927" y="26757"/>
                    <a:pt x="43194" y="34455"/>
                    <a:pt x="41361" y="41785"/>
                  </a:cubicBezTo>
                  <a:cubicBezTo>
                    <a:pt x="40628" y="45451"/>
                    <a:pt x="38429" y="51682"/>
                    <a:pt x="37330" y="51315"/>
                  </a:cubicBezTo>
                  <a:cubicBezTo>
                    <a:pt x="15337" y="50949"/>
                    <a:pt x="29632" y="67077"/>
                    <a:pt x="26333" y="74774"/>
                  </a:cubicBezTo>
                  <a:close/>
                </a:path>
              </a:pathLst>
            </a:custGeom>
            <a:solidFill>
              <a:srgbClr val="C79E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7982DA19-4D4A-45DD-A743-48DE2EBD4A93}"/>
                </a:ext>
              </a:extLst>
            </p:cNvPr>
            <p:cNvSpPr/>
            <p:nvPr/>
          </p:nvSpPr>
          <p:spPr>
            <a:xfrm>
              <a:off x="12471820" y="6201265"/>
              <a:ext cx="35165" cy="52309"/>
            </a:xfrm>
            <a:custGeom>
              <a:avLst/>
              <a:gdLst>
                <a:gd name="connsiteX0" fmla="*/ 20137 w 35165"/>
                <a:gd name="connsiteY0" fmla="*/ 52310 h 52309"/>
                <a:gd name="connsiteX1" fmla="*/ 4742 w 35165"/>
                <a:gd name="connsiteY1" fmla="*/ 14190 h 52309"/>
                <a:gd name="connsiteX2" fmla="*/ 35165 w 35165"/>
                <a:gd name="connsiteY2" fmla="*/ 3194 h 52309"/>
                <a:gd name="connsiteX3" fmla="*/ 20137 w 35165"/>
                <a:gd name="connsiteY3" fmla="*/ 52310 h 5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65" h="52309">
                  <a:moveTo>
                    <a:pt x="20137" y="52310"/>
                  </a:moveTo>
                  <a:cubicBezTo>
                    <a:pt x="1443" y="45345"/>
                    <a:pt x="-5521" y="28851"/>
                    <a:pt x="4742" y="14190"/>
                  </a:cubicBezTo>
                  <a:cubicBezTo>
                    <a:pt x="11340" y="994"/>
                    <a:pt x="21237" y="-3771"/>
                    <a:pt x="35165" y="3194"/>
                  </a:cubicBezTo>
                  <a:cubicBezTo>
                    <a:pt x="28201" y="19321"/>
                    <a:pt x="38464" y="40214"/>
                    <a:pt x="20137" y="52310"/>
                  </a:cubicBezTo>
                  <a:close/>
                </a:path>
              </a:pathLst>
            </a:custGeom>
            <a:solidFill>
              <a:srgbClr val="C49C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41865344-92AB-44D5-A858-104932716CD4}"/>
                </a:ext>
              </a:extLst>
            </p:cNvPr>
            <p:cNvSpPr/>
            <p:nvPr/>
          </p:nvSpPr>
          <p:spPr>
            <a:xfrm>
              <a:off x="12432263" y="6334213"/>
              <a:ext cx="33521" cy="33620"/>
            </a:xfrm>
            <a:custGeom>
              <a:avLst/>
              <a:gdLst>
                <a:gd name="connsiteX0" fmla="*/ 22308 w 33521"/>
                <a:gd name="connsiteY0" fmla="*/ 32255 h 33620"/>
                <a:gd name="connsiteX1" fmla="*/ 1048 w 33521"/>
                <a:gd name="connsiteY1" fmla="*/ 27124 h 33620"/>
                <a:gd name="connsiteX2" fmla="*/ 7279 w 33521"/>
                <a:gd name="connsiteY2" fmla="*/ 13195 h 33620"/>
                <a:gd name="connsiteX3" fmla="*/ 14244 w 33521"/>
                <a:gd name="connsiteY3" fmla="*/ 14662 h 33620"/>
                <a:gd name="connsiteX4" fmla="*/ 13144 w 33521"/>
                <a:gd name="connsiteY4" fmla="*/ 0 h 33620"/>
                <a:gd name="connsiteX5" fmla="*/ 33304 w 33521"/>
                <a:gd name="connsiteY5" fmla="*/ 5864 h 33620"/>
                <a:gd name="connsiteX6" fmla="*/ 22308 w 33521"/>
                <a:gd name="connsiteY6" fmla="*/ 32255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21" h="33620">
                  <a:moveTo>
                    <a:pt x="22308" y="32255"/>
                  </a:moveTo>
                  <a:cubicBezTo>
                    <a:pt x="13877" y="36287"/>
                    <a:pt x="6546" y="30422"/>
                    <a:pt x="1048" y="27124"/>
                  </a:cubicBezTo>
                  <a:cubicBezTo>
                    <a:pt x="-2984" y="24925"/>
                    <a:pt x="5813" y="18327"/>
                    <a:pt x="7279" y="13195"/>
                  </a:cubicBezTo>
                  <a:cubicBezTo>
                    <a:pt x="9845" y="12462"/>
                    <a:pt x="11678" y="21626"/>
                    <a:pt x="14244" y="14662"/>
                  </a:cubicBezTo>
                  <a:cubicBezTo>
                    <a:pt x="15710" y="10996"/>
                    <a:pt x="13144" y="5498"/>
                    <a:pt x="13144" y="0"/>
                  </a:cubicBezTo>
                  <a:cubicBezTo>
                    <a:pt x="18276" y="9163"/>
                    <a:pt x="25606" y="8797"/>
                    <a:pt x="33304" y="5864"/>
                  </a:cubicBezTo>
                  <a:cubicBezTo>
                    <a:pt x="35136" y="16861"/>
                    <a:pt x="24873" y="23092"/>
                    <a:pt x="22308" y="3225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D0D31369-A56B-4D99-BD53-1275061FD76E}"/>
                </a:ext>
              </a:extLst>
            </p:cNvPr>
            <p:cNvSpPr/>
            <p:nvPr/>
          </p:nvSpPr>
          <p:spPr>
            <a:xfrm>
              <a:off x="12446873" y="6372700"/>
              <a:ext cx="22748" cy="42885"/>
            </a:xfrm>
            <a:custGeom>
              <a:avLst/>
              <a:gdLst>
                <a:gd name="connsiteX0" fmla="*/ 10996 w 22748"/>
                <a:gd name="connsiteY0" fmla="*/ 42885 h 42885"/>
                <a:gd name="connsiteX1" fmla="*/ 0 w 22748"/>
                <a:gd name="connsiteY1" fmla="*/ 23825 h 42885"/>
                <a:gd name="connsiteX2" fmla="*/ 20893 w 22748"/>
                <a:gd name="connsiteY2" fmla="*/ 0 h 42885"/>
                <a:gd name="connsiteX3" fmla="*/ 10996 w 22748"/>
                <a:gd name="connsiteY3" fmla="*/ 42885 h 4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48" h="42885">
                  <a:moveTo>
                    <a:pt x="10996" y="42885"/>
                  </a:moveTo>
                  <a:cubicBezTo>
                    <a:pt x="7331" y="36654"/>
                    <a:pt x="3666" y="30056"/>
                    <a:pt x="0" y="23825"/>
                  </a:cubicBezTo>
                  <a:cubicBezTo>
                    <a:pt x="15395" y="23825"/>
                    <a:pt x="9163" y="4765"/>
                    <a:pt x="20893" y="0"/>
                  </a:cubicBezTo>
                  <a:cubicBezTo>
                    <a:pt x="27490" y="16861"/>
                    <a:pt x="14662" y="28957"/>
                    <a:pt x="10996" y="4288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3BB3B3D9-DFB6-4D89-9A6F-50BEAEAEB9BE}"/>
                </a:ext>
              </a:extLst>
            </p:cNvPr>
            <p:cNvSpPr/>
            <p:nvPr/>
          </p:nvSpPr>
          <p:spPr>
            <a:xfrm>
              <a:off x="12488962" y="6309655"/>
              <a:ext cx="16719" cy="39267"/>
            </a:xfrm>
            <a:custGeom>
              <a:avLst/>
              <a:gdLst>
                <a:gd name="connsiteX0" fmla="*/ 2629 w 16719"/>
                <a:gd name="connsiteY0" fmla="*/ 0 h 39267"/>
                <a:gd name="connsiteX1" fmla="*/ 15824 w 16719"/>
                <a:gd name="connsiteY1" fmla="*/ 31889 h 39267"/>
                <a:gd name="connsiteX2" fmla="*/ 13258 w 16719"/>
                <a:gd name="connsiteY2" fmla="*/ 39220 h 39267"/>
                <a:gd name="connsiteX3" fmla="*/ 7394 w 16719"/>
                <a:gd name="connsiteY3" fmla="*/ 36288 h 39267"/>
                <a:gd name="connsiteX4" fmla="*/ 2629 w 16719"/>
                <a:gd name="connsiteY4" fmla="*/ 0 h 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9" h="39267">
                  <a:moveTo>
                    <a:pt x="2629" y="0"/>
                  </a:moveTo>
                  <a:cubicBezTo>
                    <a:pt x="13258" y="10263"/>
                    <a:pt x="9593" y="23092"/>
                    <a:pt x="15824" y="31889"/>
                  </a:cubicBezTo>
                  <a:cubicBezTo>
                    <a:pt x="17290" y="34088"/>
                    <a:pt x="17290" y="38487"/>
                    <a:pt x="13258" y="39220"/>
                  </a:cubicBezTo>
                  <a:cubicBezTo>
                    <a:pt x="11426" y="39586"/>
                    <a:pt x="8860" y="37754"/>
                    <a:pt x="7394" y="36288"/>
                  </a:cubicBezTo>
                  <a:cubicBezTo>
                    <a:pt x="-2503" y="26024"/>
                    <a:pt x="-670" y="14295"/>
                    <a:pt x="2629" y="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9558710F-2231-4B94-B71D-F0487CB2318F}"/>
                </a:ext>
              </a:extLst>
            </p:cNvPr>
            <p:cNvSpPr/>
            <p:nvPr/>
          </p:nvSpPr>
          <p:spPr>
            <a:xfrm>
              <a:off x="12476929" y="6196557"/>
              <a:ext cx="30422" cy="19264"/>
            </a:xfrm>
            <a:custGeom>
              <a:avLst/>
              <a:gdLst>
                <a:gd name="connsiteX0" fmla="*/ 30423 w 30422"/>
                <a:gd name="connsiteY0" fmla="*/ 8268 h 19264"/>
                <a:gd name="connsiteX1" fmla="*/ 0 w 30422"/>
                <a:gd name="connsiteY1" fmla="*/ 19264 h 19264"/>
                <a:gd name="connsiteX2" fmla="*/ 30423 w 30422"/>
                <a:gd name="connsiteY2" fmla="*/ 4603 h 19264"/>
                <a:gd name="connsiteX3" fmla="*/ 30423 w 30422"/>
                <a:gd name="connsiteY3" fmla="*/ 8268 h 1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22" h="19264">
                  <a:moveTo>
                    <a:pt x="30423" y="8268"/>
                  </a:moveTo>
                  <a:cubicBezTo>
                    <a:pt x="19060" y="8268"/>
                    <a:pt x="8797" y="11200"/>
                    <a:pt x="0" y="19264"/>
                  </a:cubicBezTo>
                  <a:cubicBezTo>
                    <a:pt x="4765" y="1304"/>
                    <a:pt x="17961" y="-5294"/>
                    <a:pt x="30423" y="4603"/>
                  </a:cubicBezTo>
                  <a:cubicBezTo>
                    <a:pt x="30423" y="5702"/>
                    <a:pt x="30423" y="6802"/>
                    <a:pt x="30423" y="826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C582903-550C-454D-9FC1-8F0B34DA5740}"/>
                </a:ext>
              </a:extLst>
            </p:cNvPr>
            <p:cNvSpPr/>
            <p:nvPr/>
          </p:nvSpPr>
          <p:spPr>
            <a:xfrm>
              <a:off x="12488553" y="5680395"/>
              <a:ext cx="26637" cy="24456"/>
            </a:xfrm>
            <a:custGeom>
              <a:avLst/>
              <a:gdLst>
                <a:gd name="connsiteX0" fmla="*/ 26496 w 26637"/>
                <a:gd name="connsiteY0" fmla="*/ 23738 h 24456"/>
                <a:gd name="connsiteX1" fmla="*/ 1571 w 26637"/>
                <a:gd name="connsiteY1" fmla="*/ 14208 h 24456"/>
                <a:gd name="connsiteX2" fmla="*/ 1205 w 26637"/>
                <a:gd name="connsiteY2" fmla="*/ 8343 h 24456"/>
                <a:gd name="connsiteX3" fmla="*/ 20631 w 26637"/>
                <a:gd name="connsiteY3" fmla="*/ 279 h 24456"/>
                <a:gd name="connsiteX4" fmla="*/ 24297 w 26637"/>
                <a:gd name="connsiteY4" fmla="*/ 5778 h 24456"/>
                <a:gd name="connsiteX5" fmla="*/ 26496 w 26637"/>
                <a:gd name="connsiteY5" fmla="*/ 23738 h 2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37" h="24456">
                  <a:moveTo>
                    <a:pt x="26496" y="23738"/>
                  </a:moveTo>
                  <a:cubicBezTo>
                    <a:pt x="15133" y="27770"/>
                    <a:pt x="11468" y="13475"/>
                    <a:pt x="1571" y="14208"/>
                  </a:cubicBezTo>
                  <a:cubicBezTo>
                    <a:pt x="-261" y="14574"/>
                    <a:pt x="-628" y="8710"/>
                    <a:pt x="1205" y="8343"/>
                  </a:cubicBezTo>
                  <a:cubicBezTo>
                    <a:pt x="8169" y="6144"/>
                    <a:pt x="12568" y="-1553"/>
                    <a:pt x="20631" y="279"/>
                  </a:cubicBezTo>
                  <a:cubicBezTo>
                    <a:pt x="22098" y="646"/>
                    <a:pt x="23197" y="3945"/>
                    <a:pt x="24297" y="5778"/>
                  </a:cubicBezTo>
                  <a:cubicBezTo>
                    <a:pt x="11468" y="13475"/>
                    <a:pt x="28329" y="16774"/>
                    <a:pt x="26496" y="2373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72FA96D8-B460-424D-83D0-507B9B538BE8}"/>
                </a:ext>
              </a:extLst>
            </p:cNvPr>
            <p:cNvSpPr/>
            <p:nvPr/>
          </p:nvSpPr>
          <p:spPr>
            <a:xfrm>
              <a:off x="12524579" y="5791370"/>
              <a:ext cx="18226" cy="21192"/>
            </a:xfrm>
            <a:custGeom>
              <a:avLst/>
              <a:gdLst>
                <a:gd name="connsiteX0" fmla="*/ 16494 w 18226"/>
                <a:gd name="connsiteY0" fmla="*/ 0 h 21192"/>
                <a:gd name="connsiteX1" fmla="*/ 16494 w 18226"/>
                <a:gd name="connsiteY1" fmla="*/ 18693 h 21192"/>
                <a:gd name="connsiteX2" fmla="*/ 0 w 18226"/>
                <a:gd name="connsiteY2" fmla="*/ 18327 h 21192"/>
                <a:gd name="connsiteX3" fmla="*/ 16494 w 18226"/>
                <a:gd name="connsiteY3" fmla="*/ 0 h 2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6" h="21192">
                  <a:moveTo>
                    <a:pt x="16494" y="0"/>
                  </a:moveTo>
                  <a:cubicBezTo>
                    <a:pt x="20893" y="6231"/>
                    <a:pt x="15395" y="12462"/>
                    <a:pt x="16494" y="18693"/>
                  </a:cubicBezTo>
                  <a:cubicBezTo>
                    <a:pt x="11363" y="17960"/>
                    <a:pt x="6231" y="24925"/>
                    <a:pt x="0" y="18327"/>
                  </a:cubicBezTo>
                  <a:cubicBezTo>
                    <a:pt x="5498" y="12462"/>
                    <a:pt x="10996" y="6231"/>
                    <a:pt x="16494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FA573311-5615-408B-A86E-8828B13761BA}"/>
                </a:ext>
              </a:extLst>
            </p:cNvPr>
            <p:cNvSpPr/>
            <p:nvPr/>
          </p:nvSpPr>
          <p:spPr>
            <a:xfrm>
              <a:off x="12483312" y="5825390"/>
              <a:ext cx="12010" cy="12379"/>
            </a:xfrm>
            <a:custGeom>
              <a:avLst/>
              <a:gdLst>
                <a:gd name="connsiteX0" fmla="*/ 11944 w 12010"/>
                <a:gd name="connsiteY0" fmla="*/ 7032 h 12379"/>
                <a:gd name="connsiteX1" fmla="*/ 6080 w 12010"/>
                <a:gd name="connsiteY1" fmla="*/ 12163 h 12379"/>
                <a:gd name="connsiteX2" fmla="*/ 215 w 12010"/>
                <a:gd name="connsiteY2" fmla="*/ 4099 h 12379"/>
                <a:gd name="connsiteX3" fmla="*/ 7546 w 12010"/>
                <a:gd name="connsiteY3" fmla="*/ 67 h 12379"/>
                <a:gd name="connsiteX4" fmla="*/ 11944 w 12010"/>
                <a:gd name="connsiteY4" fmla="*/ 7032 h 1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0" h="12379">
                  <a:moveTo>
                    <a:pt x="11944" y="7032"/>
                  </a:moveTo>
                  <a:cubicBezTo>
                    <a:pt x="10844" y="9964"/>
                    <a:pt x="9745" y="13263"/>
                    <a:pt x="6080" y="12163"/>
                  </a:cubicBezTo>
                  <a:cubicBezTo>
                    <a:pt x="2414" y="11064"/>
                    <a:pt x="-885" y="8498"/>
                    <a:pt x="215" y="4099"/>
                  </a:cubicBezTo>
                  <a:cubicBezTo>
                    <a:pt x="948" y="800"/>
                    <a:pt x="4247" y="-299"/>
                    <a:pt x="7546" y="67"/>
                  </a:cubicBezTo>
                  <a:cubicBezTo>
                    <a:pt x="11211" y="1167"/>
                    <a:pt x="12311" y="3733"/>
                    <a:pt x="11944" y="70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855F75B-9C37-465A-891B-6F4D5FD5BEAB}"/>
                </a:ext>
              </a:extLst>
            </p:cNvPr>
            <p:cNvSpPr/>
            <p:nvPr/>
          </p:nvSpPr>
          <p:spPr>
            <a:xfrm>
              <a:off x="12104526" y="5538091"/>
              <a:ext cx="152066" cy="171910"/>
            </a:xfrm>
            <a:custGeom>
              <a:avLst/>
              <a:gdLst>
                <a:gd name="connsiteX0" fmla="*/ 53515 w 152066"/>
                <a:gd name="connsiteY0" fmla="*/ 159444 h 171910"/>
                <a:gd name="connsiteX1" fmla="*/ 39586 w 152066"/>
                <a:gd name="connsiteY1" fmla="*/ 122424 h 171910"/>
                <a:gd name="connsiteX2" fmla="*/ 38853 w 152066"/>
                <a:gd name="connsiteY2" fmla="*/ 114726 h 171910"/>
                <a:gd name="connsiteX3" fmla="*/ 44351 w 152066"/>
                <a:gd name="connsiteY3" fmla="*/ 82471 h 171910"/>
                <a:gd name="connsiteX4" fmla="*/ 0 w 152066"/>
                <a:gd name="connsiteY4" fmla="*/ 74774 h 171910"/>
                <a:gd name="connsiteX5" fmla="*/ 26757 w 152066"/>
                <a:gd name="connsiteY5" fmla="*/ 57913 h 171910"/>
                <a:gd name="connsiteX6" fmla="*/ 40319 w 152066"/>
                <a:gd name="connsiteY6" fmla="*/ 65610 h 171910"/>
                <a:gd name="connsiteX7" fmla="*/ 46917 w 152066"/>
                <a:gd name="connsiteY7" fmla="*/ 67810 h 171910"/>
                <a:gd name="connsiteX8" fmla="*/ 48017 w 152066"/>
                <a:gd name="connsiteY8" fmla="*/ 61212 h 171910"/>
                <a:gd name="connsiteX9" fmla="*/ 42152 w 152066"/>
                <a:gd name="connsiteY9" fmla="*/ 24558 h 171910"/>
                <a:gd name="connsiteX10" fmla="*/ 83571 w 152066"/>
                <a:gd name="connsiteY10" fmla="*/ 18327 h 171910"/>
                <a:gd name="connsiteX11" fmla="*/ 93467 w 152066"/>
                <a:gd name="connsiteY11" fmla="*/ 9163 h 171910"/>
                <a:gd name="connsiteX12" fmla="*/ 114360 w 152066"/>
                <a:gd name="connsiteY12" fmla="*/ 0 h 171910"/>
                <a:gd name="connsiteX13" fmla="*/ 117659 w 152066"/>
                <a:gd name="connsiteY13" fmla="*/ 13562 h 171910"/>
                <a:gd name="connsiteX14" fmla="*/ 117659 w 152066"/>
                <a:gd name="connsiteY14" fmla="*/ 32255 h 171910"/>
                <a:gd name="connsiteX15" fmla="*/ 103364 w 152066"/>
                <a:gd name="connsiteY15" fmla="*/ 39220 h 171910"/>
                <a:gd name="connsiteX16" fmla="*/ 93101 w 152066"/>
                <a:gd name="connsiteY16" fmla="*/ 40686 h 171910"/>
                <a:gd name="connsiteX17" fmla="*/ 93467 w 152066"/>
                <a:gd name="connsiteY17" fmla="*/ 64144 h 171910"/>
                <a:gd name="connsiteX18" fmla="*/ 95667 w 152066"/>
                <a:gd name="connsiteY18" fmla="*/ 81005 h 171910"/>
                <a:gd name="connsiteX19" fmla="*/ 95667 w 152066"/>
                <a:gd name="connsiteY19" fmla="*/ 92734 h 171910"/>
                <a:gd name="connsiteX20" fmla="*/ 107396 w 152066"/>
                <a:gd name="connsiteY20" fmla="*/ 94567 h 171910"/>
                <a:gd name="connsiteX21" fmla="*/ 129022 w 152066"/>
                <a:gd name="connsiteY21" fmla="*/ 93101 h 171910"/>
                <a:gd name="connsiteX22" fmla="*/ 138185 w 152066"/>
                <a:gd name="connsiteY22" fmla="*/ 90168 h 171910"/>
                <a:gd name="connsiteX23" fmla="*/ 147715 w 152066"/>
                <a:gd name="connsiteY23" fmla="*/ 84670 h 171910"/>
                <a:gd name="connsiteX24" fmla="*/ 151381 w 152066"/>
                <a:gd name="connsiteY24" fmla="*/ 96400 h 171910"/>
                <a:gd name="connsiteX25" fmla="*/ 142217 w 152066"/>
                <a:gd name="connsiteY25" fmla="*/ 123523 h 171910"/>
                <a:gd name="connsiteX26" fmla="*/ 114727 w 152066"/>
                <a:gd name="connsiteY26" fmla="*/ 112527 h 171910"/>
                <a:gd name="connsiteX27" fmla="*/ 100432 w 152066"/>
                <a:gd name="connsiteY27" fmla="*/ 151014 h 171910"/>
                <a:gd name="connsiteX28" fmla="*/ 85037 w 152066"/>
                <a:gd name="connsiteY28" fmla="*/ 171540 h 171910"/>
                <a:gd name="connsiteX29" fmla="*/ 85037 w 152066"/>
                <a:gd name="connsiteY29" fmla="*/ 171540 h 171910"/>
                <a:gd name="connsiteX30" fmla="*/ 53515 w 152066"/>
                <a:gd name="connsiteY30" fmla="*/ 159444 h 17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066" h="171910">
                  <a:moveTo>
                    <a:pt x="53515" y="159444"/>
                  </a:moveTo>
                  <a:cubicBezTo>
                    <a:pt x="52782" y="145516"/>
                    <a:pt x="55347" y="130488"/>
                    <a:pt x="39586" y="122424"/>
                  </a:cubicBezTo>
                  <a:cubicBezTo>
                    <a:pt x="35554" y="120225"/>
                    <a:pt x="36654" y="115826"/>
                    <a:pt x="38853" y="114726"/>
                  </a:cubicBezTo>
                  <a:cubicBezTo>
                    <a:pt x="58646" y="107029"/>
                    <a:pt x="48383" y="87603"/>
                    <a:pt x="44351" y="82471"/>
                  </a:cubicBezTo>
                  <a:cubicBezTo>
                    <a:pt x="35921" y="70742"/>
                    <a:pt x="19793" y="68543"/>
                    <a:pt x="0" y="74774"/>
                  </a:cubicBezTo>
                  <a:cubicBezTo>
                    <a:pt x="10263" y="64877"/>
                    <a:pt x="19793" y="63778"/>
                    <a:pt x="26757" y="57913"/>
                  </a:cubicBezTo>
                  <a:cubicBezTo>
                    <a:pt x="34455" y="50949"/>
                    <a:pt x="35188" y="63778"/>
                    <a:pt x="40319" y="65610"/>
                  </a:cubicBezTo>
                  <a:cubicBezTo>
                    <a:pt x="42518" y="66343"/>
                    <a:pt x="44718" y="67077"/>
                    <a:pt x="46917" y="67810"/>
                  </a:cubicBezTo>
                  <a:cubicBezTo>
                    <a:pt x="47284" y="65610"/>
                    <a:pt x="49116" y="62312"/>
                    <a:pt x="48017" y="61212"/>
                  </a:cubicBezTo>
                  <a:cubicBezTo>
                    <a:pt x="39220" y="49849"/>
                    <a:pt x="45451" y="36287"/>
                    <a:pt x="42152" y="24558"/>
                  </a:cubicBezTo>
                  <a:cubicBezTo>
                    <a:pt x="55714" y="21259"/>
                    <a:pt x="68543" y="14661"/>
                    <a:pt x="83571" y="18327"/>
                  </a:cubicBezTo>
                  <a:cubicBezTo>
                    <a:pt x="90535" y="20160"/>
                    <a:pt x="91635" y="12829"/>
                    <a:pt x="93467" y="9163"/>
                  </a:cubicBezTo>
                  <a:cubicBezTo>
                    <a:pt x="97866" y="-1100"/>
                    <a:pt x="110328" y="9163"/>
                    <a:pt x="114360" y="0"/>
                  </a:cubicBezTo>
                  <a:cubicBezTo>
                    <a:pt x="119858" y="3665"/>
                    <a:pt x="116559" y="9163"/>
                    <a:pt x="117659" y="13562"/>
                  </a:cubicBezTo>
                  <a:cubicBezTo>
                    <a:pt x="109962" y="19793"/>
                    <a:pt x="118758" y="26024"/>
                    <a:pt x="117659" y="32255"/>
                  </a:cubicBezTo>
                  <a:cubicBezTo>
                    <a:pt x="117659" y="44351"/>
                    <a:pt x="109595" y="39220"/>
                    <a:pt x="103364" y="39220"/>
                  </a:cubicBezTo>
                  <a:cubicBezTo>
                    <a:pt x="99699" y="39220"/>
                    <a:pt x="91635" y="38487"/>
                    <a:pt x="93101" y="40686"/>
                  </a:cubicBezTo>
                  <a:cubicBezTo>
                    <a:pt x="98965" y="49116"/>
                    <a:pt x="79539" y="57180"/>
                    <a:pt x="93467" y="64144"/>
                  </a:cubicBezTo>
                  <a:cubicBezTo>
                    <a:pt x="102264" y="68909"/>
                    <a:pt x="100432" y="74774"/>
                    <a:pt x="95667" y="81005"/>
                  </a:cubicBezTo>
                  <a:cubicBezTo>
                    <a:pt x="92734" y="85037"/>
                    <a:pt x="92368" y="88702"/>
                    <a:pt x="95667" y="92734"/>
                  </a:cubicBezTo>
                  <a:cubicBezTo>
                    <a:pt x="99332" y="97133"/>
                    <a:pt x="102631" y="96400"/>
                    <a:pt x="107396" y="94567"/>
                  </a:cubicBezTo>
                  <a:cubicBezTo>
                    <a:pt x="114360" y="91268"/>
                    <a:pt x="121324" y="89435"/>
                    <a:pt x="129022" y="93101"/>
                  </a:cubicBezTo>
                  <a:cubicBezTo>
                    <a:pt x="133054" y="94934"/>
                    <a:pt x="136352" y="94567"/>
                    <a:pt x="138185" y="90168"/>
                  </a:cubicBezTo>
                  <a:cubicBezTo>
                    <a:pt x="140018" y="86137"/>
                    <a:pt x="141850" y="81371"/>
                    <a:pt x="147715" y="84670"/>
                  </a:cubicBezTo>
                  <a:cubicBezTo>
                    <a:pt x="152114" y="87236"/>
                    <a:pt x="152847" y="92368"/>
                    <a:pt x="151381" y="96400"/>
                  </a:cubicBezTo>
                  <a:cubicBezTo>
                    <a:pt x="147715" y="105197"/>
                    <a:pt x="151747" y="117659"/>
                    <a:pt x="142217" y="123523"/>
                  </a:cubicBezTo>
                  <a:cubicBezTo>
                    <a:pt x="125723" y="133787"/>
                    <a:pt x="124990" y="133053"/>
                    <a:pt x="114727" y="112527"/>
                  </a:cubicBezTo>
                  <a:cubicBezTo>
                    <a:pt x="101898" y="122790"/>
                    <a:pt x="102264" y="138185"/>
                    <a:pt x="100432" y="151014"/>
                  </a:cubicBezTo>
                  <a:cubicBezTo>
                    <a:pt x="98599" y="162377"/>
                    <a:pt x="93467" y="167142"/>
                    <a:pt x="85037" y="171540"/>
                  </a:cubicBezTo>
                  <a:lnTo>
                    <a:pt x="85037" y="171540"/>
                  </a:lnTo>
                  <a:cubicBezTo>
                    <a:pt x="70742" y="173739"/>
                    <a:pt x="62678" y="165675"/>
                    <a:pt x="53515" y="159444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C7CEA55B-01E9-47CE-BD6A-0785551F8167}"/>
                </a:ext>
              </a:extLst>
            </p:cNvPr>
            <p:cNvSpPr/>
            <p:nvPr/>
          </p:nvSpPr>
          <p:spPr>
            <a:xfrm>
              <a:off x="12175407" y="5561522"/>
              <a:ext cx="199680" cy="318456"/>
            </a:xfrm>
            <a:custGeom>
              <a:avLst/>
              <a:gdLst>
                <a:gd name="connsiteX0" fmla="*/ 12690 w 199680"/>
                <a:gd name="connsiteY0" fmla="*/ 147376 h 318456"/>
                <a:gd name="connsiteX1" fmla="*/ 26618 w 199680"/>
                <a:gd name="connsiteY1" fmla="*/ 112555 h 318456"/>
                <a:gd name="connsiteX2" fmla="*/ 43479 w 199680"/>
                <a:gd name="connsiteY2" fmla="*/ 77733 h 318456"/>
                <a:gd name="connsiteX3" fmla="*/ 56674 w 199680"/>
                <a:gd name="connsiteY3" fmla="*/ 103391 h 318456"/>
                <a:gd name="connsiteX4" fmla="*/ 70969 w 199680"/>
                <a:gd name="connsiteY4" fmla="*/ 98260 h 318456"/>
                <a:gd name="connsiteX5" fmla="*/ 74635 w 199680"/>
                <a:gd name="connsiteY5" fmla="*/ 61239 h 318456"/>
                <a:gd name="connsiteX6" fmla="*/ 53375 w 199680"/>
                <a:gd name="connsiteY6" fmla="*/ 71502 h 318456"/>
                <a:gd name="connsiteX7" fmla="*/ 39447 w 199680"/>
                <a:gd name="connsiteY7" fmla="*/ 73335 h 318456"/>
                <a:gd name="connsiteX8" fmla="*/ 22953 w 199680"/>
                <a:gd name="connsiteY8" fmla="*/ 75168 h 318456"/>
                <a:gd name="connsiteX9" fmla="*/ 21853 w 199680"/>
                <a:gd name="connsiteY9" fmla="*/ 53909 h 318456"/>
                <a:gd name="connsiteX10" fmla="*/ 25885 w 199680"/>
                <a:gd name="connsiteY10" fmla="*/ 46211 h 318456"/>
                <a:gd name="connsiteX11" fmla="*/ 7925 w 199680"/>
                <a:gd name="connsiteY11" fmla="*/ 41813 h 318456"/>
                <a:gd name="connsiteX12" fmla="*/ 17821 w 199680"/>
                <a:gd name="connsiteY12" fmla="*/ 24219 h 318456"/>
                <a:gd name="connsiteX13" fmla="*/ 15622 w 199680"/>
                <a:gd name="connsiteY13" fmla="*/ 17255 h 318456"/>
                <a:gd name="connsiteX14" fmla="*/ 12690 w 199680"/>
                <a:gd name="connsiteY14" fmla="*/ 12123 h 318456"/>
                <a:gd name="connsiteX15" fmla="*/ 18921 w 199680"/>
                <a:gd name="connsiteY15" fmla="*/ 9191 h 318456"/>
                <a:gd name="connsiteX16" fmla="*/ 47877 w 199680"/>
                <a:gd name="connsiteY16" fmla="*/ 8091 h 318456"/>
                <a:gd name="connsiteX17" fmla="*/ 69137 w 199680"/>
                <a:gd name="connsiteY17" fmla="*/ 5159 h 318456"/>
                <a:gd name="connsiteX18" fmla="*/ 83798 w 199680"/>
                <a:gd name="connsiteY18" fmla="*/ 5159 h 318456"/>
                <a:gd name="connsiteX19" fmla="*/ 112755 w 199680"/>
                <a:gd name="connsiteY19" fmla="*/ 17621 h 318456"/>
                <a:gd name="connsiteX20" fmla="*/ 129249 w 199680"/>
                <a:gd name="connsiteY20" fmla="*/ 23119 h 318456"/>
                <a:gd name="connsiteX21" fmla="*/ 160405 w 199680"/>
                <a:gd name="connsiteY21" fmla="*/ 25318 h 318456"/>
                <a:gd name="connsiteX22" fmla="*/ 175433 w 199680"/>
                <a:gd name="connsiteY22" fmla="*/ 26785 h 318456"/>
                <a:gd name="connsiteX23" fmla="*/ 168835 w 199680"/>
                <a:gd name="connsiteY23" fmla="*/ 64538 h 318456"/>
                <a:gd name="connsiteX24" fmla="*/ 167369 w 199680"/>
                <a:gd name="connsiteY24" fmla="*/ 72968 h 318456"/>
                <a:gd name="connsiteX25" fmla="*/ 167369 w 199680"/>
                <a:gd name="connsiteY25" fmla="*/ 81032 h 318456"/>
                <a:gd name="connsiteX26" fmla="*/ 175799 w 199680"/>
                <a:gd name="connsiteY26" fmla="*/ 113288 h 318456"/>
                <a:gd name="connsiteX27" fmla="*/ 188628 w 199680"/>
                <a:gd name="connsiteY27" fmla="*/ 108156 h 318456"/>
                <a:gd name="connsiteX28" fmla="*/ 185329 w 199680"/>
                <a:gd name="connsiteY28" fmla="*/ 147376 h 318456"/>
                <a:gd name="connsiteX29" fmla="*/ 194859 w 199680"/>
                <a:gd name="connsiteY29" fmla="*/ 155806 h 318456"/>
                <a:gd name="connsiteX30" fmla="*/ 199258 w 199680"/>
                <a:gd name="connsiteY30" fmla="*/ 164970 h 318456"/>
                <a:gd name="connsiteX31" fmla="*/ 191561 w 199680"/>
                <a:gd name="connsiteY31" fmla="*/ 165336 h 318456"/>
                <a:gd name="connsiteX32" fmla="*/ 184230 w 199680"/>
                <a:gd name="connsiteY32" fmla="*/ 167535 h 318456"/>
                <a:gd name="connsiteX33" fmla="*/ 177266 w 199680"/>
                <a:gd name="connsiteY33" fmla="*/ 205656 h 318456"/>
                <a:gd name="connsiteX34" fmla="*/ 177266 w 199680"/>
                <a:gd name="connsiteY34" fmla="*/ 210787 h 318456"/>
                <a:gd name="connsiteX35" fmla="*/ 190461 w 199680"/>
                <a:gd name="connsiteY35" fmla="*/ 236811 h 318456"/>
                <a:gd name="connsiteX36" fmla="*/ 156006 w 199680"/>
                <a:gd name="connsiteY36" fmla="*/ 259170 h 318456"/>
                <a:gd name="connsiteX37" fmla="*/ 96993 w 199680"/>
                <a:gd name="connsiteY37" fmla="*/ 245975 h 318456"/>
                <a:gd name="connsiteX38" fmla="*/ 92229 w 199680"/>
                <a:gd name="connsiteY38" fmla="*/ 256971 h 318456"/>
                <a:gd name="connsiteX39" fmla="*/ 123384 w 199680"/>
                <a:gd name="connsiteY39" fmla="*/ 281529 h 318456"/>
                <a:gd name="connsiteX40" fmla="*/ 138412 w 199680"/>
                <a:gd name="connsiteY40" fmla="*/ 296557 h 318456"/>
                <a:gd name="connsiteX41" fmla="*/ 153074 w 199680"/>
                <a:gd name="connsiteY41" fmla="*/ 304621 h 318456"/>
                <a:gd name="connsiteX42" fmla="*/ 132181 w 199680"/>
                <a:gd name="connsiteY42" fmla="*/ 313051 h 318456"/>
                <a:gd name="connsiteX43" fmla="*/ 93328 w 199680"/>
                <a:gd name="connsiteY43" fmla="*/ 295091 h 318456"/>
                <a:gd name="connsiteX44" fmla="*/ 70603 w 199680"/>
                <a:gd name="connsiteY44" fmla="*/ 300222 h 318456"/>
                <a:gd name="connsiteX45" fmla="*/ 32849 w 199680"/>
                <a:gd name="connsiteY45" fmla="*/ 278230 h 318456"/>
                <a:gd name="connsiteX46" fmla="*/ 25885 w 199680"/>
                <a:gd name="connsiteY46" fmla="*/ 273099 h 318456"/>
                <a:gd name="connsiteX47" fmla="*/ 25152 w 199680"/>
                <a:gd name="connsiteY47" fmla="*/ 253306 h 318456"/>
                <a:gd name="connsiteX48" fmla="*/ 31750 w 199680"/>
                <a:gd name="connsiteY48" fmla="*/ 236078 h 318456"/>
                <a:gd name="connsiteX49" fmla="*/ 35415 w 199680"/>
                <a:gd name="connsiteY49" fmla="*/ 225449 h 318456"/>
                <a:gd name="connsiteX50" fmla="*/ 26252 w 199680"/>
                <a:gd name="connsiteY50" fmla="*/ 226182 h 318456"/>
                <a:gd name="connsiteX51" fmla="*/ 11590 w 199680"/>
                <a:gd name="connsiteY51" fmla="*/ 219951 h 318456"/>
                <a:gd name="connsiteX52" fmla="*/ 4626 w 199680"/>
                <a:gd name="connsiteY52" fmla="*/ 205289 h 318456"/>
                <a:gd name="connsiteX53" fmla="*/ 3160 w 199680"/>
                <a:gd name="connsiteY53" fmla="*/ 193193 h 318456"/>
                <a:gd name="connsiteX54" fmla="*/ 14156 w 199680"/>
                <a:gd name="connsiteY54" fmla="*/ 189894 h 318456"/>
                <a:gd name="connsiteX55" fmla="*/ 17455 w 199680"/>
                <a:gd name="connsiteY55" fmla="*/ 189528 h 318456"/>
                <a:gd name="connsiteX56" fmla="*/ 39814 w 199680"/>
                <a:gd name="connsiteY56" fmla="*/ 168635 h 318456"/>
                <a:gd name="connsiteX57" fmla="*/ 12690 w 199680"/>
                <a:gd name="connsiteY57" fmla="*/ 147376 h 31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99680" h="318456">
                  <a:moveTo>
                    <a:pt x="12690" y="147376"/>
                  </a:moveTo>
                  <a:cubicBezTo>
                    <a:pt x="26985" y="139679"/>
                    <a:pt x="25152" y="123551"/>
                    <a:pt x="26618" y="112555"/>
                  </a:cubicBezTo>
                  <a:cubicBezTo>
                    <a:pt x="28451" y="97893"/>
                    <a:pt x="36148" y="89096"/>
                    <a:pt x="43479" y="77733"/>
                  </a:cubicBezTo>
                  <a:cubicBezTo>
                    <a:pt x="51543" y="84698"/>
                    <a:pt x="46778" y="96427"/>
                    <a:pt x="56674" y="103391"/>
                  </a:cubicBezTo>
                  <a:cubicBezTo>
                    <a:pt x="59607" y="101192"/>
                    <a:pt x="57041" y="78100"/>
                    <a:pt x="70969" y="98260"/>
                  </a:cubicBezTo>
                  <a:cubicBezTo>
                    <a:pt x="65838" y="85064"/>
                    <a:pt x="80133" y="75534"/>
                    <a:pt x="74635" y="61239"/>
                  </a:cubicBezTo>
                  <a:cubicBezTo>
                    <a:pt x="69870" y="72602"/>
                    <a:pt x="69137" y="89096"/>
                    <a:pt x="53375" y="71502"/>
                  </a:cubicBezTo>
                  <a:cubicBezTo>
                    <a:pt x="51543" y="69303"/>
                    <a:pt x="43112" y="71136"/>
                    <a:pt x="39447" y="73335"/>
                  </a:cubicBezTo>
                  <a:cubicBezTo>
                    <a:pt x="33582" y="76634"/>
                    <a:pt x="29184" y="87264"/>
                    <a:pt x="22953" y="75168"/>
                  </a:cubicBezTo>
                  <a:cubicBezTo>
                    <a:pt x="19654" y="68937"/>
                    <a:pt x="7925" y="61972"/>
                    <a:pt x="21853" y="53909"/>
                  </a:cubicBezTo>
                  <a:cubicBezTo>
                    <a:pt x="24419" y="52442"/>
                    <a:pt x="27351" y="49877"/>
                    <a:pt x="25885" y="46211"/>
                  </a:cubicBezTo>
                  <a:cubicBezTo>
                    <a:pt x="22220" y="38147"/>
                    <a:pt x="14522" y="45478"/>
                    <a:pt x="7925" y="41813"/>
                  </a:cubicBezTo>
                  <a:cubicBezTo>
                    <a:pt x="11223" y="35948"/>
                    <a:pt x="14522" y="30083"/>
                    <a:pt x="17821" y="24219"/>
                  </a:cubicBezTo>
                  <a:cubicBezTo>
                    <a:pt x="20020" y="20920"/>
                    <a:pt x="22953" y="17621"/>
                    <a:pt x="15622" y="17255"/>
                  </a:cubicBezTo>
                  <a:cubicBezTo>
                    <a:pt x="13056" y="16888"/>
                    <a:pt x="10857" y="14689"/>
                    <a:pt x="12690" y="12123"/>
                  </a:cubicBezTo>
                  <a:cubicBezTo>
                    <a:pt x="13789" y="10290"/>
                    <a:pt x="16722" y="9557"/>
                    <a:pt x="18921" y="9191"/>
                  </a:cubicBezTo>
                  <a:cubicBezTo>
                    <a:pt x="28451" y="6992"/>
                    <a:pt x="38347" y="15055"/>
                    <a:pt x="47877" y="8091"/>
                  </a:cubicBezTo>
                  <a:cubicBezTo>
                    <a:pt x="55575" y="11023"/>
                    <a:pt x="63272" y="21286"/>
                    <a:pt x="69137" y="5159"/>
                  </a:cubicBezTo>
                  <a:cubicBezTo>
                    <a:pt x="70969" y="27"/>
                    <a:pt x="78300" y="-3272"/>
                    <a:pt x="83798" y="5159"/>
                  </a:cubicBezTo>
                  <a:cubicBezTo>
                    <a:pt x="90396" y="15789"/>
                    <a:pt x="101759" y="17255"/>
                    <a:pt x="112755" y="17621"/>
                  </a:cubicBezTo>
                  <a:cubicBezTo>
                    <a:pt x="118986" y="17988"/>
                    <a:pt x="123751" y="20187"/>
                    <a:pt x="129249" y="23119"/>
                  </a:cubicBezTo>
                  <a:cubicBezTo>
                    <a:pt x="137313" y="27518"/>
                    <a:pt x="149042" y="33382"/>
                    <a:pt x="160405" y="25318"/>
                  </a:cubicBezTo>
                  <a:cubicBezTo>
                    <a:pt x="165170" y="22020"/>
                    <a:pt x="171034" y="21286"/>
                    <a:pt x="175433" y="26785"/>
                  </a:cubicBezTo>
                  <a:cubicBezTo>
                    <a:pt x="162971" y="37414"/>
                    <a:pt x="146110" y="47311"/>
                    <a:pt x="168835" y="64538"/>
                  </a:cubicBezTo>
                  <a:cubicBezTo>
                    <a:pt x="171767" y="66737"/>
                    <a:pt x="168835" y="70403"/>
                    <a:pt x="167369" y="72968"/>
                  </a:cubicBezTo>
                  <a:cubicBezTo>
                    <a:pt x="165536" y="75901"/>
                    <a:pt x="160771" y="78467"/>
                    <a:pt x="167369" y="81032"/>
                  </a:cubicBezTo>
                  <a:cubicBezTo>
                    <a:pt x="184596" y="87630"/>
                    <a:pt x="186062" y="98993"/>
                    <a:pt x="175799" y="113288"/>
                  </a:cubicBezTo>
                  <a:cubicBezTo>
                    <a:pt x="182764" y="116220"/>
                    <a:pt x="182397" y="107790"/>
                    <a:pt x="188628" y="108156"/>
                  </a:cubicBezTo>
                  <a:cubicBezTo>
                    <a:pt x="183497" y="120985"/>
                    <a:pt x="197059" y="133814"/>
                    <a:pt x="185329" y="147376"/>
                  </a:cubicBezTo>
                  <a:cubicBezTo>
                    <a:pt x="181664" y="151774"/>
                    <a:pt x="190827" y="153607"/>
                    <a:pt x="194859" y="155806"/>
                  </a:cubicBezTo>
                  <a:cubicBezTo>
                    <a:pt x="198158" y="157639"/>
                    <a:pt x="200724" y="161304"/>
                    <a:pt x="199258" y="164970"/>
                  </a:cubicBezTo>
                  <a:cubicBezTo>
                    <a:pt x="197792" y="169002"/>
                    <a:pt x="194493" y="167535"/>
                    <a:pt x="191561" y="165336"/>
                  </a:cubicBezTo>
                  <a:cubicBezTo>
                    <a:pt x="187895" y="162770"/>
                    <a:pt x="184963" y="164603"/>
                    <a:pt x="184230" y="167535"/>
                  </a:cubicBezTo>
                  <a:cubicBezTo>
                    <a:pt x="181297" y="179998"/>
                    <a:pt x="162971" y="189894"/>
                    <a:pt x="177266" y="205656"/>
                  </a:cubicBezTo>
                  <a:cubicBezTo>
                    <a:pt x="177999" y="206755"/>
                    <a:pt x="177999" y="209687"/>
                    <a:pt x="177266" y="210787"/>
                  </a:cubicBezTo>
                  <a:cubicBezTo>
                    <a:pt x="165536" y="225815"/>
                    <a:pt x="179098" y="229847"/>
                    <a:pt x="190461" y="236811"/>
                  </a:cubicBezTo>
                  <a:cubicBezTo>
                    <a:pt x="175799" y="241576"/>
                    <a:pt x="170301" y="256604"/>
                    <a:pt x="156006" y="259170"/>
                  </a:cubicBezTo>
                  <a:cubicBezTo>
                    <a:pt x="137679" y="249274"/>
                    <a:pt x="116787" y="249640"/>
                    <a:pt x="96993" y="245975"/>
                  </a:cubicBezTo>
                  <a:cubicBezTo>
                    <a:pt x="91495" y="244875"/>
                    <a:pt x="89663" y="251106"/>
                    <a:pt x="92229" y="256971"/>
                  </a:cubicBezTo>
                  <a:cubicBezTo>
                    <a:pt x="98093" y="271266"/>
                    <a:pt x="107623" y="280429"/>
                    <a:pt x="123384" y="281529"/>
                  </a:cubicBezTo>
                  <a:cubicBezTo>
                    <a:pt x="129249" y="285927"/>
                    <a:pt x="125950" y="299123"/>
                    <a:pt x="138412" y="296557"/>
                  </a:cubicBezTo>
                  <a:cubicBezTo>
                    <a:pt x="143177" y="299123"/>
                    <a:pt x="148309" y="301689"/>
                    <a:pt x="153074" y="304621"/>
                  </a:cubicBezTo>
                  <a:cubicBezTo>
                    <a:pt x="150142" y="317450"/>
                    <a:pt x="144644" y="323681"/>
                    <a:pt x="132181" y="313051"/>
                  </a:cubicBezTo>
                  <a:cubicBezTo>
                    <a:pt x="120819" y="303521"/>
                    <a:pt x="108356" y="296557"/>
                    <a:pt x="93328" y="295091"/>
                  </a:cubicBezTo>
                  <a:cubicBezTo>
                    <a:pt x="85631" y="294358"/>
                    <a:pt x="77567" y="294724"/>
                    <a:pt x="70603" y="300222"/>
                  </a:cubicBezTo>
                  <a:cubicBezTo>
                    <a:pt x="68037" y="277497"/>
                    <a:pt x="52276" y="268700"/>
                    <a:pt x="32849" y="278230"/>
                  </a:cubicBezTo>
                  <a:cubicBezTo>
                    <a:pt x="26252" y="281529"/>
                    <a:pt x="28084" y="281162"/>
                    <a:pt x="25885" y="273099"/>
                  </a:cubicBezTo>
                  <a:cubicBezTo>
                    <a:pt x="24052" y="266134"/>
                    <a:pt x="27351" y="259903"/>
                    <a:pt x="25152" y="253306"/>
                  </a:cubicBezTo>
                  <a:cubicBezTo>
                    <a:pt x="22586" y="245242"/>
                    <a:pt x="21120" y="239011"/>
                    <a:pt x="31750" y="236078"/>
                  </a:cubicBezTo>
                  <a:cubicBezTo>
                    <a:pt x="37248" y="234612"/>
                    <a:pt x="37614" y="229480"/>
                    <a:pt x="35415" y="225449"/>
                  </a:cubicBezTo>
                  <a:cubicBezTo>
                    <a:pt x="32483" y="220317"/>
                    <a:pt x="28817" y="223982"/>
                    <a:pt x="26252" y="226182"/>
                  </a:cubicBezTo>
                  <a:cubicBezTo>
                    <a:pt x="17088" y="233879"/>
                    <a:pt x="13789" y="228747"/>
                    <a:pt x="11590" y="219951"/>
                  </a:cubicBezTo>
                  <a:cubicBezTo>
                    <a:pt x="10124" y="214819"/>
                    <a:pt x="10857" y="208588"/>
                    <a:pt x="4626" y="205289"/>
                  </a:cubicBezTo>
                  <a:cubicBezTo>
                    <a:pt x="-872" y="202357"/>
                    <a:pt x="-1605" y="197225"/>
                    <a:pt x="3160" y="193193"/>
                  </a:cubicBezTo>
                  <a:cubicBezTo>
                    <a:pt x="6092" y="190994"/>
                    <a:pt x="6825" y="178532"/>
                    <a:pt x="14156" y="189894"/>
                  </a:cubicBezTo>
                  <a:cubicBezTo>
                    <a:pt x="15255" y="191361"/>
                    <a:pt x="17821" y="192460"/>
                    <a:pt x="17455" y="189528"/>
                  </a:cubicBezTo>
                  <a:cubicBezTo>
                    <a:pt x="14522" y="171201"/>
                    <a:pt x="29550" y="173034"/>
                    <a:pt x="39814" y="168635"/>
                  </a:cubicBezTo>
                  <a:cubicBezTo>
                    <a:pt x="30283" y="161304"/>
                    <a:pt x="34315" y="139679"/>
                    <a:pt x="12690" y="14737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EA8AA1DB-E001-4B38-BA5F-E99B9DA99642}"/>
                </a:ext>
              </a:extLst>
            </p:cNvPr>
            <p:cNvSpPr/>
            <p:nvPr/>
          </p:nvSpPr>
          <p:spPr>
            <a:xfrm>
              <a:off x="10689320" y="5052922"/>
              <a:ext cx="146678" cy="163148"/>
            </a:xfrm>
            <a:custGeom>
              <a:avLst/>
              <a:gdLst>
                <a:gd name="connsiteX0" fmla="*/ 0 w 146678"/>
                <a:gd name="connsiteY0" fmla="*/ 32494 h 163148"/>
                <a:gd name="connsiteX1" fmla="*/ 3299 w 146678"/>
                <a:gd name="connsiteY1" fmla="*/ 25896 h 163148"/>
                <a:gd name="connsiteX2" fmla="*/ 16861 w 146678"/>
                <a:gd name="connsiteY2" fmla="*/ 605 h 163148"/>
                <a:gd name="connsiteX3" fmla="*/ 55714 w 146678"/>
                <a:gd name="connsiteY3" fmla="*/ 9035 h 163148"/>
                <a:gd name="connsiteX4" fmla="*/ 96766 w 146678"/>
                <a:gd name="connsiteY4" fmla="*/ 24430 h 163148"/>
                <a:gd name="connsiteX5" fmla="*/ 146615 w 146678"/>
                <a:gd name="connsiteY5" fmla="*/ 80510 h 163148"/>
                <a:gd name="connsiteX6" fmla="*/ 123524 w 146678"/>
                <a:gd name="connsiteY6" fmla="*/ 104702 h 163148"/>
                <a:gd name="connsiteX7" fmla="*/ 105930 w 146678"/>
                <a:gd name="connsiteY7" fmla="*/ 122296 h 163148"/>
                <a:gd name="connsiteX8" fmla="*/ 101898 w 146678"/>
                <a:gd name="connsiteY8" fmla="*/ 156017 h 163148"/>
                <a:gd name="connsiteX9" fmla="*/ 91635 w 146678"/>
                <a:gd name="connsiteY9" fmla="*/ 160416 h 163148"/>
                <a:gd name="connsiteX10" fmla="*/ 59746 w 146678"/>
                <a:gd name="connsiteY10" fmla="*/ 141722 h 163148"/>
                <a:gd name="connsiteX11" fmla="*/ 37387 w 146678"/>
                <a:gd name="connsiteY11" fmla="*/ 129993 h 163148"/>
                <a:gd name="connsiteX12" fmla="*/ 7697 w 146678"/>
                <a:gd name="connsiteY12" fmla="*/ 102869 h 163148"/>
                <a:gd name="connsiteX13" fmla="*/ 2932 w 146678"/>
                <a:gd name="connsiteY13" fmla="*/ 50454 h 163148"/>
                <a:gd name="connsiteX14" fmla="*/ 0 w 146678"/>
                <a:gd name="connsiteY14" fmla="*/ 32494 h 16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678" h="163148">
                  <a:moveTo>
                    <a:pt x="0" y="32494"/>
                  </a:moveTo>
                  <a:cubicBezTo>
                    <a:pt x="1100" y="30294"/>
                    <a:pt x="1833" y="27729"/>
                    <a:pt x="3299" y="25896"/>
                  </a:cubicBezTo>
                  <a:cubicBezTo>
                    <a:pt x="9163" y="17832"/>
                    <a:pt x="4398" y="2438"/>
                    <a:pt x="16861" y="605"/>
                  </a:cubicBezTo>
                  <a:cubicBezTo>
                    <a:pt x="30056" y="-1228"/>
                    <a:pt x="45084" y="971"/>
                    <a:pt x="55714" y="9035"/>
                  </a:cubicBezTo>
                  <a:cubicBezTo>
                    <a:pt x="68543" y="18932"/>
                    <a:pt x="82838" y="21497"/>
                    <a:pt x="96766" y="24430"/>
                  </a:cubicBezTo>
                  <a:cubicBezTo>
                    <a:pt x="124990" y="30294"/>
                    <a:pt x="145882" y="60717"/>
                    <a:pt x="146615" y="80510"/>
                  </a:cubicBezTo>
                  <a:cubicBezTo>
                    <a:pt x="147349" y="98104"/>
                    <a:pt x="141850" y="103969"/>
                    <a:pt x="123524" y="104702"/>
                  </a:cubicBezTo>
                  <a:cubicBezTo>
                    <a:pt x="112894" y="105068"/>
                    <a:pt x="103730" y="113499"/>
                    <a:pt x="105930" y="122296"/>
                  </a:cubicBezTo>
                  <a:cubicBezTo>
                    <a:pt x="109228" y="134758"/>
                    <a:pt x="99699" y="143921"/>
                    <a:pt x="101898" y="156017"/>
                  </a:cubicBezTo>
                  <a:cubicBezTo>
                    <a:pt x="103364" y="164814"/>
                    <a:pt x="97866" y="164448"/>
                    <a:pt x="91635" y="160416"/>
                  </a:cubicBezTo>
                  <a:cubicBezTo>
                    <a:pt x="81372" y="153818"/>
                    <a:pt x="70375" y="147953"/>
                    <a:pt x="59746" y="141722"/>
                  </a:cubicBezTo>
                  <a:cubicBezTo>
                    <a:pt x="53515" y="135857"/>
                    <a:pt x="46917" y="131093"/>
                    <a:pt x="37387" y="129993"/>
                  </a:cubicBezTo>
                  <a:cubicBezTo>
                    <a:pt x="21626" y="128160"/>
                    <a:pt x="10996" y="117897"/>
                    <a:pt x="7697" y="102869"/>
                  </a:cubicBezTo>
                  <a:cubicBezTo>
                    <a:pt x="4032" y="85642"/>
                    <a:pt x="-3665" y="68781"/>
                    <a:pt x="2932" y="50454"/>
                  </a:cubicBezTo>
                  <a:cubicBezTo>
                    <a:pt x="5865" y="44223"/>
                    <a:pt x="3299" y="37992"/>
                    <a:pt x="0" y="32494"/>
                  </a:cubicBezTo>
                  <a:close/>
                </a:path>
              </a:pathLst>
            </a:custGeom>
            <a:solidFill>
              <a:srgbClr val="E7D6C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CC6EBAD-BB92-426B-A7DE-5035CE699312}"/>
                </a:ext>
              </a:extLst>
            </p:cNvPr>
            <p:cNvSpPr/>
            <p:nvPr/>
          </p:nvSpPr>
          <p:spPr>
            <a:xfrm>
              <a:off x="10975363" y="5100131"/>
              <a:ext cx="157102" cy="196685"/>
            </a:xfrm>
            <a:custGeom>
              <a:avLst/>
              <a:gdLst>
                <a:gd name="connsiteX0" fmla="*/ 157103 w 157102"/>
                <a:gd name="connsiteY0" fmla="*/ 84984 h 196685"/>
                <a:gd name="connsiteX1" fmla="*/ 120449 w 157102"/>
                <a:gd name="connsiteY1" fmla="*/ 109175 h 196685"/>
                <a:gd name="connsiteX2" fmla="*/ 98823 w 157102"/>
                <a:gd name="connsiteY2" fmla="*/ 136666 h 196685"/>
                <a:gd name="connsiteX3" fmla="*/ 79397 w 157102"/>
                <a:gd name="connsiteY3" fmla="*/ 190180 h 196685"/>
                <a:gd name="connsiteX4" fmla="*/ 72432 w 157102"/>
                <a:gd name="connsiteY4" fmla="*/ 196412 h 196685"/>
                <a:gd name="connsiteX5" fmla="*/ 57038 w 157102"/>
                <a:gd name="connsiteY5" fmla="*/ 155359 h 196685"/>
                <a:gd name="connsiteX6" fmla="*/ 58504 w 157102"/>
                <a:gd name="connsiteY6" fmla="*/ 120538 h 196685"/>
                <a:gd name="connsiteX7" fmla="*/ 57404 w 157102"/>
                <a:gd name="connsiteY7" fmla="*/ 102944 h 196685"/>
                <a:gd name="connsiteX8" fmla="*/ 34679 w 157102"/>
                <a:gd name="connsiteY8" fmla="*/ 73988 h 196685"/>
                <a:gd name="connsiteX9" fmla="*/ 17085 w 157102"/>
                <a:gd name="connsiteY9" fmla="*/ 40999 h 196685"/>
                <a:gd name="connsiteX10" fmla="*/ 5722 w 157102"/>
                <a:gd name="connsiteY10" fmla="*/ 23405 h 196685"/>
                <a:gd name="connsiteX11" fmla="*/ 957 w 157102"/>
                <a:gd name="connsiteY11" fmla="*/ 13509 h 196685"/>
                <a:gd name="connsiteX12" fmla="*/ 11953 w 157102"/>
                <a:gd name="connsiteY12" fmla="*/ 8744 h 196685"/>
                <a:gd name="connsiteX13" fmla="*/ 59603 w 157102"/>
                <a:gd name="connsiteY13" fmla="*/ 1780 h 196685"/>
                <a:gd name="connsiteX14" fmla="*/ 68767 w 157102"/>
                <a:gd name="connsiteY14" fmla="*/ 2146 h 196685"/>
                <a:gd name="connsiteX15" fmla="*/ 93692 w 157102"/>
                <a:gd name="connsiteY15" fmla="*/ 43565 h 196685"/>
                <a:gd name="connsiteX16" fmla="*/ 95158 w 157102"/>
                <a:gd name="connsiteY16" fmla="*/ 46864 h 196685"/>
                <a:gd name="connsiteX17" fmla="*/ 135843 w 157102"/>
                <a:gd name="connsiteY17" fmla="*/ 42832 h 196685"/>
                <a:gd name="connsiteX18" fmla="*/ 153437 w 157102"/>
                <a:gd name="connsiteY18" fmla="*/ 34768 h 196685"/>
                <a:gd name="connsiteX19" fmla="*/ 149405 w 157102"/>
                <a:gd name="connsiteY19" fmla="*/ 51629 h 196685"/>
                <a:gd name="connsiteX20" fmla="*/ 157103 w 157102"/>
                <a:gd name="connsiteY20" fmla="*/ 84984 h 19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7102" h="196685">
                  <a:moveTo>
                    <a:pt x="157103" y="84984"/>
                  </a:moveTo>
                  <a:cubicBezTo>
                    <a:pt x="138776" y="86450"/>
                    <a:pt x="128513" y="94880"/>
                    <a:pt x="120449" y="109175"/>
                  </a:cubicBezTo>
                  <a:cubicBezTo>
                    <a:pt x="114951" y="119072"/>
                    <a:pt x="96257" y="121271"/>
                    <a:pt x="98823" y="136666"/>
                  </a:cubicBezTo>
                  <a:cubicBezTo>
                    <a:pt x="103222" y="159025"/>
                    <a:pt x="87094" y="172953"/>
                    <a:pt x="79397" y="190180"/>
                  </a:cubicBezTo>
                  <a:cubicBezTo>
                    <a:pt x="77930" y="193113"/>
                    <a:pt x="79030" y="197878"/>
                    <a:pt x="72432" y="196412"/>
                  </a:cubicBezTo>
                  <a:cubicBezTo>
                    <a:pt x="59970" y="193846"/>
                    <a:pt x="48241" y="164523"/>
                    <a:pt x="57038" y="155359"/>
                  </a:cubicBezTo>
                  <a:cubicBezTo>
                    <a:pt x="68400" y="143630"/>
                    <a:pt x="79397" y="133367"/>
                    <a:pt x="58504" y="120538"/>
                  </a:cubicBezTo>
                  <a:cubicBezTo>
                    <a:pt x="51906" y="116506"/>
                    <a:pt x="60703" y="108442"/>
                    <a:pt x="57404" y="102944"/>
                  </a:cubicBezTo>
                  <a:cubicBezTo>
                    <a:pt x="51173" y="92315"/>
                    <a:pt x="46041" y="80952"/>
                    <a:pt x="34679" y="73988"/>
                  </a:cubicBezTo>
                  <a:cubicBezTo>
                    <a:pt x="22950" y="66657"/>
                    <a:pt x="13786" y="57493"/>
                    <a:pt x="17085" y="40999"/>
                  </a:cubicBezTo>
                  <a:cubicBezTo>
                    <a:pt x="18551" y="33302"/>
                    <a:pt x="11953" y="27071"/>
                    <a:pt x="5722" y="23405"/>
                  </a:cubicBezTo>
                  <a:cubicBezTo>
                    <a:pt x="1324" y="20840"/>
                    <a:pt x="-1609" y="18640"/>
                    <a:pt x="957" y="13509"/>
                  </a:cubicBezTo>
                  <a:cubicBezTo>
                    <a:pt x="3156" y="9110"/>
                    <a:pt x="9021" y="6178"/>
                    <a:pt x="11953" y="8744"/>
                  </a:cubicBezTo>
                  <a:cubicBezTo>
                    <a:pt x="30647" y="24505"/>
                    <a:pt x="43842" y="3979"/>
                    <a:pt x="59603" y="1780"/>
                  </a:cubicBezTo>
                  <a:cubicBezTo>
                    <a:pt x="62902" y="1413"/>
                    <a:pt x="68400" y="-2252"/>
                    <a:pt x="68767" y="2146"/>
                  </a:cubicBezTo>
                  <a:cubicBezTo>
                    <a:pt x="69867" y="20840"/>
                    <a:pt x="94791" y="24138"/>
                    <a:pt x="93692" y="43565"/>
                  </a:cubicBezTo>
                  <a:cubicBezTo>
                    <a:pt x="93692" y="44665"/>
                    <a:pt x="94425" y="46131"/>
                    <a:pt x="95158" y="46864"/>
                  </a:cubicBezTo>
                  <a:cubicBezTo>
                    <a:pt x="97723" y="49796"/>
                    <a:pt x="134011" y="46497"/>
                    <a:pt x="135843" y="42832"/>
                  </a:cubicBezTo>
                  <a:cubicBezTo>
                    <a:pt x="139875" y="35501"/>
                    <a:pt x="146473" y="29637"/>
                    <a:pt x="153437" y="34768"/>
                  </a:cubicBezTo>
                  <a:cubicBezTo>
                    <a:pt x="161501" y="40633"/>
                    <a:pt x="154170" y="46864"/>
                    <a:pt x="149405" y="51629"/>
                  </a:cubicBezTo>
                  <a:cubicBezTo>
                    <a:pt x="136943" y="64091"/>
                    <a:pt x="145373" y="74354"/>
                    <a:pt x="157103" y="84984"/>
                  </a:cubicBezTo>
                  <a:close/>
                </a:path>
              </a:pathLst>
            </a:custGeom>
            <a:solidFill>
              <a:srgbClr val="E4D2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6579CD3C-A995-4A9E-8291-4DC9211588F6}"/>
                </a:ext>
              </a:extLst>
            </p:cNvPr>
            <p:cNvSpPr/>
            <p:nvPr/>
          </p:nvSpPr>
          <p:spPr>
            <a:xfrm>
              <a:off x="11248780" y="5124966"/>
              <a:ext cx="121826" cy="123934"/>
            </a:xfrm>
            <a:custGeom>
              <a:avLst/>
              <a:gdLst>
                <a:gd name="connsiteX0" fmla="*/ 97744 w 121826"/>
                <a:gd name="connsiteY0" fmla="*/ 102667 h 123934"/>
                <a:gd name="connsiteX1" fmla="*/ 94445 w 121826"/>
                <a:gd name="connsiteY1" fmla="*/ 103034 h 123934"/>
                <a:gd name="connsiteX2" fmla="*/ 50094 w 121826"/>
                <a:gd name="connsiteY2" fmla="*/ 123560 h 123934"/>
                <a:gd name="connsiteX3" fmla="*/ 37265 w 121826"/>
                <a:gd name="connsiteY3" fmla="*/ 113297 h 123934"/>
                <a:gd name="connsiteX4" fmla="*/ 16372 w 121826"/>
                <a:gd name="connsiteY4" fmla="*/ 93870 h 123934"/>
                <a:gd name="connsiteX5" fmla="*/ 4277 w 121826"/>
                <a:gd name="connsiteY5" fmla="*/ 83974 h 123934"/>
                <a:gd name="connsiteX6" fmla="*/ 14173 w 121826"/>
                <a:gd name="connsiteY6" fmla="*/ 11399 h 123934"/>
                <a:gd name="connsiteX7" fmla="*/ 26635 w 121826"/>
                <a:gd name="connsiteY7" fmla="*/ 1502 h 123934"/>
                <a:gd name="connsiteX8" fmla="*/ 91513 w 121826"/>
                <a:gd name="connsiteY8" fmla="*/ 27893 h 123934"/>
                <a:gd name="connsiteX9" fmla="*/ 117170 w 121826"/>
                <a:gd name="connsiteY9" fmla="*/ 52818 h 123934"/>
                <a:gd name="connsiteX10" fmla="*/ 97744 w 121826"/>
                <a:gd name="connsiteY10" fmla="*/ 102667 h 12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26" h="123934">
                  <a:moveTo>
                    <a:pt x="97744" y="102667"/>
                  </a:moveTo>
                  <a:cubicBezTo>
                    <a:pt x="96644" y="102667"/>
                    <a:pt x="95545" y="103034"/>
                    <a:pt x="94445" y="103034"/>
                  </a:cubicBezTo>
                  <a:cubicBezTo>
                    <a:pt x="84182" y="119161"/>
                    <a:pt x="66222" y="119528"/>
                    <a:pt x="50094" y="123560"/>
                  </a:cubicBezTo>
                  <a:cubicBezTo>
                    <a:pt x="42397" y="125392"/>
                    <a:pt x="38365" y="120261"/>
                    <a:pt x="37265" y="113297"/>
                  </a:cubicBezTo>
                  <a:cubicBezTo>
                    <a:pt x="35432" y="100834"/>
                    <a:pt x="31400" y="91671"/>
                    <a:pt x="16372" y="93870"/>
                  </a:cubicBezTo>
                  <a:cubicBezTo>
                    <a:pt x="9775" y="94603"/>
                    <a:pt x="6842" y="89105"/>
                    <a:pt x="4277" y="83974"/>
                  </a:cubicBezTo>
                  <a:cubicBezTo>
                    <a:pt x="-1955" y="58316"/>
                    <a:pt x="-3421" y="33758"/>
                    <a:pt x="14173" y="11399"/>
                  </a:cubicBezTo>
                  <a:cubicBezTo>
                    <a:pt x="17838" y="6634"/>
                    <a:pt x="20404" y="2235"/>
                    <a:pt x="26635" y="1502"/>
                  </a:cubicBezTo>
                  <a:cubicBezTo>
                    <a:pt x="54492" y="-5462"/>
                    <a:pt x="72819" y="13232"/>
                    <a:pt x="91513" y="27893"/>
                  </a:cubicBezTo>
                  <a:cubicBezTo>
                    <a:pt x="100310" y="34857"/>
                    <a:pt x="112039" y="39622"/>
                    <a:pt x="117170" y="52818"/>
                  </a:cubicBezTo>
                  <a:cubicBezTo>
                    <a:pt x="125967" y="75177"/>
                    <a:pt x="123768" y="88738"/>
                    <a:pt x="97744" y="102667"/>
                  </a:cubicBezTo>
                  <a:close/>
                </a:path>
              </a:pathLst>
            </a:custGeom>
            <a:solidFill>
              <a:srgbClr val="C1A2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D04187C-A6BB-48BA-80F7-394DB5482B43}"/>
                </a:ext>
              </a:extLst>
            </p:cNvPr>
            <p:cNvSpPr/>
            <p:nvPr/>
          </p:nvSpPr>
          <p:spPr>
            <a:xfrm>
              <a:off x="10577464" y="5127544"/>
              <a:ext cx="92910" cy="85889"/>
            </a:xfrm>
            <a:custGeom>
              <a:avLst/>
              <a:gdLst>
                <a:gd name="connsiteX0" fmla="*/ 52111 w 92910"/>
                <a:gd name="connsiteY0" fmla="*/ 78097 h 85889"/>
                <a:gd name="connsiteX1" fmla="*/ 34151 w 92910"/>
                <a:gd name="connsiteY1" fmla="*/ 73332 h 85889"/>
                <a:gd name="connsiteX2" fmla="*/ 8859 w 92910"/>
                <a:gd name="connsiteY2" fmla="*/ 59037 h 85889"/>
                <a:gd name="connsiteX3" fmla="*/ 62 w 92910"/>
                <a:gd name="connsiteY3" fmla="*/ 24949 h 85889"/>
                <a:gd name="connsiteX4" fmla="*/ 29752 w 92910"/>
                <a:gd name="connsiteY4" fmla="*/ 757 h 85889"/>
                <a:gd name="connsiteX5" fmla="*/ 44414 w 92910"/>
                <a:gd name="connsiteY5" fmla="*/ 2590 h 85889"/>
                <a:gd name="connsiteX6" fmla="*/ 92430 w 92910"/>
                <a:gd name="connsiteY6" fmla="*/ 49507 h 85889"/>
                <a:gd name="connsiteX7" fmla="*/ 78868 w 92910"/>
                <a:gd name="connsiteY7" fmla="*/ 82129 h 85889"/>
                <a:gd name="connsiteX8" fmla="*/ 52111 w 92910"/>
                <a:gd name="connsiteY8" fmla="*/ 78097 h 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10" h="85889">
                  <a:moveTo>
                    <a:pt x="52111" y="78097"/>
                  </a:moveTo>
                  <a:cubicBezTo>
                    <a:pt x="47346" y="72232"/>
                    <a:pt x="41481" y="70766"/>
                    <a:pt x="34151" y="73332"/>
                  </a:cubicBezTo>
                  <a:cubicBezTo>
                    <a:pt x="20955" y="77730"/>
                    <a:pt x="12525" y="71866"/>
                    <a:pt x="8859" y="59037"/>
                  </a:cubicBezTo>
                  <a:cubicBezTo>
                    <a:pt x="5561" y="47674"/>
                    <a:pt x="796" y="36678"/>
                    <a:pt x="62" y="24949"/>
                  </a:cubicBezTo>
                  <a:cubicBezTo>
                    <a:pt x="-1037" y="6988"/>
                    <a:pt x="12525" y="-2908"/>
                    <a:pt x="29752" y="757"/>
                  </a:cubicBezTo>
                  <a:cubicBezTo>
                    <a:pt x="34517" y="1857"/>
                    <a:pt x="39649" y="1857"/>
                    <a:pt x="44414" y="2590"/>
                  </a:cubicBezTo>
                  <a:cubicBezTo>
                    <a:pt x="68972" y="9188"/>
                    <a:pt x="88398" y="20917"/>
                    <a:pt x="92430" y="49507"/>
                  </a:cubicBezTo>
                  <a:cubicBezTo>
                    <a:pt x="94629" y="63802"/>
                    <a:pt x="89131" y="74065"/>
                    <a:pt x="78868" y="82129"/>
                  </a:cubicBezTo>
                  <a:cubicBezTo>
                    <a:pt x="68972" y="90193"/>
                    <a:pt x="60541" y="83595"/>
                    <a:pt x="52111" y="78097"/>
                  </a:cubicBezTo>
                  <a:close/>
                </a:path>
              </a:pathLst>
            </a:custGeom>
            <a:solidFill>
              <a:srgbClr val="DBC4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281AA673-BEDE-433D-8B0E-59D2BCC4FDC0}"/>
                </a:ext>
              </a:extLst>
            </p:cNvPr>
            <p:cNvSpPr/>
            <p:nvPr/>
          </p:nvSpPr>
          <p:spPr>
            <a:xfrm>
              <a:off x="10453720" y="4938719"/>
              <a:ext cx="69401" cy="56777"/>
            </a:xfrm>
            <a:custGeom>
              <a:avLst/>
              <a:gdLst>
                <a:gd name="connsiteX0" fmla="*/ 62961 w 69401"/>
                <a:gd name="connsiteY0" fmla="*/ 11444 h 56777"/>
                <a:gd name="connsiteX1" fmla="*/ 63694 w 69401"/>
                <a:gd name="connsiteY1" fmla="*/ 13277 h 56777"/>
                <a:gd name="connsiteX2" fmla="*/ 43901 w 69401"/>
                <a:gd name="connsiteY2" fmla="*/ 54696 h 56777"/>
                <a:gd name="connsiteX3" fmla="*/ 283 w 69401"/>
                <a:gd name="connsiteY3" fmla="*/ 29038 h 56777"/>
                <a:gd name="connsiteX4" fmla="*/ 25941 w 69401"/>
                <a:gd name="connsiteY4" fmla="*/ 448 h 56777"/>
                <a:gd name="connsiteX5" fmla="*/ 51232 w 69401"/>
                <a:gd name="connsiteY5" fmla="*/ 3747 h 56777"/>
                <a:gd name="connsiteX6" fmla="*/ 62961 w 69401"/>
                <a:gd name="connsiteY6" fmla="*/ 11444 h 5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01" h="56777">
                  <a:moveTo>
                    <a:pt x="62961" y="11444"/>
                  </a:moveTo>
                  <a:cubicBezTo>
                    <a:pt x="63328" y="12177"/>
                    <a:pt x="63328" y="12544"/>
                    <a:pt x="63694" y="13277"/>
                  </a:cubicBezTo>
                  <a:cubicBezTo>
                    <a:pt x="74324" y="39301"/>
                    <a:pt x="71391" y="44799"/>
                    <a:pt x="43901" y="54696"/>
                  </a:cubicBezTo>
                  <a:cubicBezTo>
                    <a:pt x="24474" y="61660"/>
                    <a:pt x="5781" y="50664"/>
                    <a:pt x="283" y="29038"/>
                  </a:cubicBezTo>
                  <a:cubicBezTo>
                    <a:pt x="-2283" y="19141"/>
                    <a:pt x="13112" y="1548"/>
                    <a:pt x="25941" y="448"/>
                  </a:cubicBezTo>
                  <a:cubicBezTo>
                    <a:pt x="34371" y="-285"/>
                    <a:pt x="43534" y="-652"/>
                    <a:pt x="51232" y="3747"/>
                  </a:cubicBezTo>
                  <a:cubicBezTo>
                    <a:pt x="55630" y="6313"/>
                    <a:pt x="59296" y="8878"/>
                    <a:pt x="62961" y="11444"/>
                  </a:cubicBezTo>
                  <a:close/>
                </a:path>
              </a:pathLst>
            </a:custGeom>
            <a:solidFill>
              <a:srgbClr val="D9C1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D0C7510F-B0E8-4EF1-9D1C-186F3FBA3B6E}"/>
                </a:ext>
              </a:extLst>
            </p:cNvPr>
            <p:cNvSpPr/>
            <p:nvPr/>
          </p:nvSpPr>
          <p:spPr>
            <a:xfrm>
              <a:off x="10560554" y="5027053"/>
              <a:ext cx="49431" cy="82554"/>
            </a:xfrm>
            <a:custGeom>
              <a:avLst/>
              <a:gdLst>
                <a:gd name="connsiteX0" fmla="*/ 1211 w 49431"/>
                <a:gd name="connsiteY0" fmla="*/ 20609 h 82554"/>
                <a:gd name="connsiteX1" fmla="*/ 24670 w 49431"/>
                <a:gd name="connsiteY1" fmla="*/ 8880 h 82554"/>
                <a:gd name="connsiteX2" fmla="*/ 40798 w 49431"/>
                <a:gd name="connsiteY2" fmla="*/ 2649 h 82554"/>
                <a:gd name="connsiteX3" fmla="*/ 45196 w 49431"/>
                <a:gd name="connsiteY3" fmla="*/ 22809 h 82554"/>
                <a:gd name="connsiteX4" fmla="*/ 27602 w 49431"/>
                <a:gd name="connsiteY4" fmla="*/ 62395 h 82554"/>
                <a:gd name="connsiteX5" fmla="*/ 21738 w 49431"/>
                <a:gd name="connsiteY5" fmla="*/ 70825 h 82554"/>
                <a:gd name="connsiteX6" fmla="*/ 9642 w 49431"/>
                <a:gd name="connsiteY6" fmla="*/ 82554 h 82554"/>
                <a:gd name="connsiteX7" fmla="*/ 8909 w 49431"/>
                <a:gd name="connsiteY7" fmla="*/ 52865 h 82554"/>
                <a:gd name="connsiteX8" fmla="*/ 6343 w 49431"/>
                <a:gd name="connsiteY8" fmla="*/ 37837 h 82554"/>
                <a:gd name="connsiteX9" fmla="*/ 1211 w 49431"/>
                <a:gd name="connsiteY9" fmla="*/ 20609 h 82554"/>
                <a:gd name="connsiteX10" fmla="*/ 1211 w 49431"/>
                <a:gd name="connsiteY10" fmla="*/ 20609 h 8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431" h="82554">
                  <a:moveTo>
                    <a:pt x="1211" y="20609"/>
                  </a:moveTo>
                  <a:cubicBezTo>
                    <a:pt x="13307" y="25374"/>
                    <a:pt x="21004" y="22442"/>
                    <a:pt x="24670" y="8880"/>
                  </a:cubicBezTo>
                  <a:cubicBezTo>
                    <a:pt x="26503" y="2282"/>
                    <a:pt x="33467" y="-3582"/>
                    <a:pt x="40798" y="2649"/>
                  </a:cubicBezTo>
                  <a:cubicBezTo>
                    <a:pt x="46662" y="7414"/>
                    <a:pt x="54359" y="15478"/>
                    <a:pt x="45196" y="22809"/>
                  </a:cubicBezTo>
                  <a:cubicBezTo>
                    <a:pt x="32001" y="33438"/>
                    <a:pt x="32734" y="48833"/>
                    <a:pt x="27602" y="62395"/>
                  </a:cubicBezTo>
                  <a:cubicBezTo>
                    <a:pt x="26136" y="66060"/>
                    <a:pt x="27602" y="74491"/>
                    <a:pt x="21738" y="70825"/>
                  </a:cubicBezTo>
                  <a:cubicBezTo>
                    <a:pt x="4144" y="60562"/>
                    <a:pt x="10375" y="74491"/>
                    <a:pt x="9642" y="82554"/>
                  </a:cubicBezTo>
                  <a:cubicBezTo>
                    <a:pt x="6343" y="71925"/>
                    <a:pt x="-8319" y="63494"/>
                    <a:pt x="8909" y="52865"/>
                  </a:cubicBezTo>
                  <a:cubicBezTo>
                    <a:pt x="15506" y="48833"/>
                    <a:pt x="12941" y="41502"/>
                    <a:pt x="6343" y="37837"/>
                  </a:cubicBezTo>
                  <a:cubicBezTo>
                    <a:pt x="-1354" y="34171"/>
                    <a:pt x="-621" y="27574"/>
                    <a:pt x="1211" y="20609"/>
                  </a:cubicBezTo>
                  <a:lnTo>
                    <a:pt x="1211" y="20609"/>
                  </a:ln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8DA198A4-1FF0-4502-BCE8-10B09941B371}"/>
                </a:ext>
              </a:extLst>
            </p:cNvPr>
            <p:cNvSpPr/>
            <p:nvPr/>
          </p:nvSpPr>
          <p:spPr>
            <a:xfrm>
              <a:off x="11252324" y="5208940"/>
              <a:ext cx="90535" cy="51093"/>
            </a:xfrm>
            <a:custGeom>
              <a:avLst/>
              <a:gdLst>
                <a:gd name="connsiteX0" fmla="*/ 733 w 90535"/>
                <a:gd name="connsiteY0" fmla="*/ 0 h 51093"/>
                <a:gd name="connsiteX1" fmla="*/ 15395 w 90535"/>
                <a:gd name="connsiteY1" fmla="*/ 5865 h 51093"/>
                <a:gd name="connsiteX2" fmla="*/ 37387 w 90535"/>
                <a:gd name="connsiteY2" fmla="*/ 24925 h 51093"/>
                <a:gd name="connsiteX3" fmla="*/ 50949 w 90535"/>
                <a:gd name="connsiteY3" fmla="*/ 34088 h 51093"/>
                <a:gd name="connsiteX4" fmla="*/ 90535 w 90535"/>
                <a:gd name="connsiteY4" fmla="*/ 19060 h 51093"/>
                <a:gd name="connsiteX5" fmla="*/ 78439 w 90535"/>
                <a:gd name="connsiteY5" fmla="*/ 39953 h 51093"/>
                <a:gd name="connsiteX6" fmla="*/ 48383 w 90535"/>
                <a:gd name="connsiteY6" fmla="*/ 48383 h 51093"/>
                <a:gd name="connsiteX7" fmla="*/ 0 w 90535"/>
                <a:gd name="connsiteY7" fmla="*/ 7697 h 51093"/>
                <a:gd name="connsiteX8" fmla="*/ 733 w 90535"/>
                <a:gd name="connsiteY8" fmla="*/ 0 h 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35" h="51093">
                  <a:moveTo>
                    <a:pt x="733" y="0"/>
                  </a:moveTo>
                  <a:cubicBezTo>
                    <a:pt x="5498" y="1833"/>
                    <a:pt x="8430" y="8797"/>
                    <a:pt x="15395" y="5865"/>
                  </a:cubicBezTo>
                  <a:cubicBezTo>
                    <a:pt x="34455" y="-1466"/>
                    <a:pt x="37020" y="12096"/>
                    <a:pt x="37387" y="24925"/>
                  </a:cubicBezTo>
                  <a:cubicBezTo>
                    <a:pt x="37753" y="35921"/>
                    <a:pt x="41419" y="37753"/>
                    <a:pt x="50949" y="34088"/>
                  </a:cubicBezTo>
                  <a:cubicBezTo>
                    <a:pt x="64144" y="28956"/>
                    <a:pt x="79172" y="28590"/>
                    <a:pt x="90535" y="19060"/>
                  </a:cubicBezTo>
                  <a:cubicBezTo>
                    <a:pt x="89069" y="27490"/>
                    <a:pt x="83204" y="33355"/>
                    <a:pt x="78439" y="39953"/>
                  </a:cubicBezTo>
                  <a:cubicBezTo>
                    <a:pt x="70742" y="50216"/>
                    <a:pt x="62678" y="54248"/>
                    <a:pt x="48383" y="48383"/>
                  </a:cubicBezTo>
                  <a:cubicBezTo>
                    <a:pt x="27490" y="39586"/>
                    <a:pt x="12096" y="26024"/>
                    <a:pt x="0" y="7697"/>
                  </a:cubicBezTo>
                  <a:cubicBezTo>
                    <a:pt x="733" y="5132"/>
                    <a:pt x="733" y="2566"/>
                    <a:pt x="733" y="0"/>
                  </a:cubicBezTo>
                  <a:close/>
                </a:path>
              </a:pathLst>
            </a:custGeom>
            <a:solidFill>
              <a:srgbClr val="DB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688CB115-1206-49D3-A51B-3EAE002BA030}"/>
                </a:ext>
              </a:extLst>
            </p:cNvPr>
            <p:cNvSpPr/>
            <p:nvPr/>
          </p:nvSpPr>
          <p:spPr>
            <a:xfrm>
              <a:off x="10670819" y="5132700"/>
              <a:ext cx="15834" cy="22725"/>
            </a:xfrm>
            <a:custGeom>
              <a:avLst/>
              <a:gdLst>
                <a:gd name="connsiteX0" fmla="*/ 6772 w 15834"/>
                <a:gd name="connsiteY0" fmla="*/ 22725 h 22725"/>
                <a:gd name="connsiteX1" fmla="*/ 174 w 15834"/>
                <a:gd name="connsiteY1" fmla="*/ 10996 h 22725"/>
                <a:gd name="connsiteX2" fmla="*/ 10071 w 15834"/>
                <a:gd name="connsiteY2" fmla="*/ 0 h 22725"/>
                <a:gd name="connsiteX3" fmla="*/ 15202 w 15834"/>
                <a:gd name="connsiteY3" fmla="*/ 10630 h 22725"/>
                <a:gd name="connsiteX4" fmla="*/ 6772 w 15834"/>
                <a:gd name="connsiteY4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4" h="22725">
                  <a:moveTo>
                    <a:pt x="6772" y="22725"/>
                  </a:moveTo>
                  <a:cubicBezTo>
                    <a:pt x="907" y="20893"/>
                    <a:pt x="-559" y="16128"/>
                    <a:pt x="174" y="10996"/>
                  </a:cubicBezTo>
                  <a:cubicBezTo>
                    <a:pt x="907" y="5132"/>
                    <a:pt x="3840" y="0"/>
                    <a:pt x="10071" y="0"/>
                  </a:cubicBezTo>
                  <a:cubicBezTo>
                    <a:pt x="17402" y="0"/>
                    <a:pt x="15935" y="5865"/>
                    <a:pt x="15202" y="10630"/>
                  </a:cubicBezTo>
                  <a:cubicBezTo>
                    <a:pt x="14469" y="16494"/>
                    <a:pt x="14103" y="21992"/>
                    <a:pt x="6772" y="22725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8F39EF49-BB9B-48AE-811A-4DC4C9EA5948}"/>
                </a:ext>
              </a:extLst>
            </p:cNvPr>
            <p:cNvSpPr/>
            <p:nvPr/>
          </p:nvSpPr>
          <p:spPr>
            <a:xfrm>
              <a:off x="10927334" y="4869816"/>
              <a:ext cx="13431" cy="18402"/>
            </a:xfrm>
            <a:custGeom>
              <a:avLst/>
              <a:gdLst>
                <a:gd name="connsiteX0" fmla="*/ 13432 w 13431"/>
                <a:gd name="connsiteY0" fmla="*/ 8139 h 18402"/>
                <a:gd name="connsiteX1" fmla="*/ 5001 w 13431"/>
                <a:gd name="connsiteY1" fmla="*/ 18402 h 18402"/>
                <a:gd name="connsiteX2" fmla="*/ 236 w 13431"/>
                <a:gd name="connsiteY2" fmla="*/ 11804 h 18402"/>
                <a:gd name="connsiteX3" fmla="*/ 7934 w 13431"/>
                <a:gd name="connsiteY3" fmla="*/ 75 h 18402"/>
                <a:gd name="connsiteX4" fmla="*/ 13432 w 13431"/>
                <a:gd name="connsiteY4" fmla="*/ 8139 h 1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1" h="18402">
                  <a:moveTo>
                    <a:pt x="13432" y="8139"/>
                  </a:moveTo>
                  <a:cubicBezTo>
                    <a:pt x="11599" y="12171"/>
                    <a:pt x="11233" y="18402"/>
                    <a:pt x="5001" y="18402"/>
                  </a:cubicBezTo>
                  <a:cubicBezTo>
                    <a:pt x="2069" y="18402"/>
                    <a:pt x="-863" y="15103"/>
                    <a:pt x="236" y="11804"/>
                  </a:cubicBezTo>
                  <a:cubicBezTo>
                    <a:pt x="1336" y="7040"/>
                    <a:pt x="2436" y="1175"/>
                    <a:pt x="7934" y="75"/>
                  </a:cubicBezTo>
                  <a:cubicBezTo>
                    <a:pt x="12332" y="-658"/>
                    <a:pt x="13432" y="4107"/>
                    <a:pt x="13432" y="813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17F69B1-81A3-4531-AD56-CC9A0130EB67}"/>
                </a:ext>
              </a:extLst>
            </p:cNvPr>
            <p:cNvSpPr/>
            <p:nvPr/>
          </p:nvSpPr>
          <p:spPr>
            <a:xfrm>
              <a:off x="11297408" y="4678114"/>
              <a:ext cx="113260" cy="50913"/>
            </a:xfrm>
            <a:custGeom>
              <a:avLst/>
              <a:gdLst>
                <a:gd name="connsiteX0" fmla="*/ 15395 w 113260"/>
                <a:gd name="connsiteY0" fmla="*/ 16572 h 50913"/>
                <a:gd name="connsiteX1" fmla="*/ 53148 w 113260"/>
                <a:gd name="connsiteY1" fmla="*/ 16205 h 50913"/>
                <a:gd name="connsiteX2" fmla="*/ 57913 w 113260"/>
                <a:gd name="connsiteY2" fmla="*/ 11074 h 50913"/>
                <a:gd name="connsiteX3" fmla="*/ 86137 w 113260"/>
                <a:gd name="connsiteY3" fmla="*/ 1544 h 50913"/>
                <a:gd name="connsiteX4" fmla="*/ 113260 w 113260"/>
                <a:gd name="connsiteY4" fmla="*/ 36732 h 50913"/>
                <a:gd name="connsiteX5" fmla="*/ 112527 w 113260"/>
                <a:gd name="connsiteY5" fmla="*/ 39664 h 50913"/>
                <a:gd name="connsiteX6" fmla="*/ 56813 w 113260"/>
                <a:gd name="connsiteY6" fmla="*/ 49560 h 50913"/>
                <a:gd name="connsiteX7" fmla="*/ 34088 w 113260"/>
                <a:gd name="connsiteY7" fmla="*/ 41497 h 50913"/>
                <a:gd name="connsiteX8" fmla="*/ 20526 w 113260"/>
                <a:gd name="connsiteY8" fmla="*/ 38931 h 50913"/>
                <a:gd name="connsiteX9" fmla="*/ 0 w 113260"/>
                <a:gd name="connsiteY9" fmla="*/ 42230 h 50913"/>
                <a:gd name="connsiteX10" fmla="*/ 15395 w 113260"/>
                <a:gd name="connsiteY10" fmla="*/ 16572 h 5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260" h="50913">
                  <a:moveTo>
                    <a:pt x="15395" y="16572"/>
                  </a:moveTo>
                  <a:cubicBezTo>
                    <a:pt x="27857" y="15106"/>
                    <a:pt x="40686" y="12907"/>
                    <a:pt x="53148" y="16205"/>
                  </a:cubicBezTo>
                  <a:cubicBezTo>
                    <a:pt x="58646" y="17672"/>
                    <a:pt x="56813" y="12907"/>
                    <a:pt x="57913" y="11074"/>
                  </a:cubicBezTo>
                  <a:cubicBezTo>
                    <a:pt x="64877" y="-289"/>
                    <a:pt x="74774" y="-1755"/>
                    <a:pt x="86137" y="1544"/>
                  </a:cubicBezTo>
                  <a:cubicBezTo>
                    <a:pt x="85404" y="25369"/>
                    <a:pt x="90902" y="32700"/>
                    <a:pt x="113260" y="36732"/>
                  </a:cubicBezTo>
                  <a:cubicBezTo>
                    <a:pt x="112894" y="37831"/>
                    <a:pt x="112894" y="39664"/>
                    <a:pt x="112527" y="39664"/>
                  </a:cubicBezTo>
                  <a:cubicBezTo>
                    <a:pt x="93467" y="39664"/>
                    <a:pt x="75140" y="42596"/>
                    <a:pt x="56813" y="49560"/>
                  </a:cubicBezTo>
                  <a:cubicBezTo>
                    <a:pt x="49116" y="52493"/>
                    <a:pt x="39586" y="51027"/>
                    <a:pt x="34088" y="41497"/>
                  </a:cubicBezTo>
                  <a:cubicBezTo>
                    <a:pt x="31156" y="36365"/>
                    <a:pt x="25658" y="32700"/>
                    <a:pt x="20526" y="38931"/>
                  </a:cubicBezTo>
                  <a:cubicBezTo>
                    <a:pt x="14295" y="46995"/>
                    <a:pt x="6598" y="41497"/>
                    <a:pt x="0" y="42230"/>
                  </a:cubicBezTo>
                  <a:cubicBezTo>
                    <a:pt x="6964" y="34899"/>
                    <a:pt x="25658" y="33799"/>
                    <a:pt x="15395" y="16572"/>
                  </a:cubicBezTo>
                  <a:close/>
                </a:path>
              </a:pathLst>
            </a:custGeom>
            <a:solidFill>
              <a:srgbClr val="AB97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1D8961A8-901C-48DA-A938-91A300FAF7BF}"/>
                </a:ext>
              </a:extLst>
            </p:cNvPr>
            <p:cNvSpPr/>
            <p:nvPr/>
          </p:nvSpPr>
          <p:spPr>
            <a:xfrm>
              <a:off x="11193995" y="4672138"/>
              <a:ext cx="89117" cy="25514"/>
            </a:xfrm>
            <a:custGeom>
              <a:avLst/>
              <a:gdLst>
                <a:gd name="connsiteX0" fmla="*/ 89117 w 89117"/>
                <a:gd name="connsiteY0" fmla="*/ 7520 h 25514"/>
                <a:gd name="connsiteX1" fmla="*/ 71157 w 89117"/>
                <a:gd name="connsiteY1" fmla="*/ 7886 h 25514"/>
                <a:gd name="connsiteX2" fmla="*/ 55396 w 89117"/>
                <a:gd name="connsiteY2" fmla="*/ 10818 h 25514"/>
                <a:gd name="connsiteX3" fmla="*/ 13977 w 89117"/>
                <a:gd name="connsiteY3" fmla="*/ 25480 h 25514"/>
                <a:gd name="connsiteX4" fmla="*/ 49 w 89117"/>
                <a:gd name="connsiteY4" fmla="*/ 17783 h 25514"/>
                <a:gd name="connsiteX5" fmla="*/ 13977 w 89117"/>
                <a:gd name="connsiteY5" fmla="*/ 6420 h 25514"/>
                <a:gd name="connsiteX6" fmla="*/ 54296 w 89117"/>
                <a:gd name="connsiteY6" fmla="*/ 4221 h 25514"/>
                <a:gd name="connsiteX7" fmla="*/ 84719 w 89117"/>
                <a:gd name="connsiteY7" fmla="*/ 2388 h 25514"/>
                <a:gd name="connsiteX8" fmla="*/ 89117 w 89117"/>
                <a:gd name="connsiteY8" fmla="*/ 7520 h 25514"/>
                <a:gd name="connsiteX9" fmla="*/ 89117 w 89117"/>
                <a:gd name="connsiteY9" fmla="*/ 7520 h 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117" h="25514">
                  <a:moveTo>
                    <a:pt x="89117" y="7520"/>
                  </a:moveTo>
                  <a:cubicBezTo>
                    <a:pt x="83253" y="9352"/>
                    <a:pt x="77388" y="8986"/>
                    <a:pt x="71157" y="7886"/>
                  </a:cubicBezTo>
                  <a:cubicBezTo>
                    <a:pt x="65659" y="6787"/>
                    <a:pt x="58328" y="5687"/>
                    <a:pt x="55396" y="10818"/>
                  </a:cubicBezTo>
                  <a:cubicBezTo>
                    <a:pt x="45133" y="26946"/>
                    <a:pt x="29738" y="25480"/>
                    <a:pt x="13977" y="25480"/>
                  </a:cubicBezTo>
                  <a:cubicBezTo>
                    <a:pt x="6646" y="25480"/>
                    <a:pt x="782" y="25847"/>
                    <a:pt x="49" y="17783"/>
                  </a:cubicBezTo>
                  <a:cubicBezTo>
                    <a:pt x="-685" y="8619"/>
                    <a:pt x="7013" y="6054"/>
                    <a:pt x="13977" y="6420"/>
                  </a:cubicBezTo>
                  <a:cubicBezTo>
                    <a:pt x="27539" y="7153"/>
                    <a:pt x="42201" y="11185"/>
                    <a:pt x="54296" y="4221"/>
                  </a:cubicBezTo>
                  <a:cubicBezTo>
                    <a:pt x="65292" y="-2377"/>
                    <a:pt x="74456" y="189"/>
                    <a:pt x="84719" y="2388"/>
                  </a:cubicBezTo>
                  <a:cubicBezTo>
                    <a:pt x="86185" y="2755"/>
                    <a:pt x="87285" y="5687"/>
                    <a:pt x="89117" y="7520"/>
                  </a:cubicBezTo>
                  <a:lnTo>
                    <a:pt x="89117" y="7520"/>
                  </a:ln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B249F2A1-ABA3-4C10-BE73-1042F624C4E6}"/>
                </a:ext>
              </a:extLst>
            </p:cNvPr>
            <p:cNvSpPr/>
            <p:nvPr/>
          </p:nvSpPr>
          <p:spPr>
            <a:xfrm>
              <a:off x="11135031" y="4647135"/>
              <a:ext cx="42267" cy="16544"/>
            </a:xfrm>
            <a:custGeom>
              <a:avLst/>
              <a:gdLst>
                <a:gd name="connsiteX0" fmla="*/ 0 w 42267"/>
                <a:gd name="connsiteY0" fmla="*/ 1001 h 16544"/>
                <a:gd name="connsiteX1" fmla="*/ 38120 w 42267"/>
                <a:gd name="connsiteY1" fmla="*/ 7598 h 16544"/>
                <a:gd name="connsiteX2" fmla="*/ 42152 w 42267"/>
                <a:gd name="connsiteY2" fmla="*/ 12730 h 16544"/>
                <a:gd name="connsiteX3" fmla="*/ 36654 w 42267"/>
                <a:gd name="connsiteY3" fmla="*/ 16029 h 16544"/>
                <a:gd name="connsiteX4" fmla="*/ 0 w 42267"/>
                <a:gd name="connsiteY4" fmla="*/ 1001 h 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67" h="16544">
                  <a:moveTo>
                    <a:pt x="0" y="1001"/>
                  </a:moveTo>
                  <a:cubicBezTo>
                    <a:pt x="15761" y="-1199"/>
                    <a:pt x="27490" y="-99"/>
                    <a:pt x="38120" y="7598"/>
                  </a:cubicBezTo>
                  <a:cubicBezTo>
                    <a:pt x="39953" y="9064"/>
                    <a:pt x="42885" y="9431"/>
                    <a:pt x="42152" y="12730"/>
                  </a:cubicBezTo>
                  <a:cubicBezTo>
                    <a:pt x="41419" y="15662"/>
                    <a:pt x="38853" y="17495"/>
                    <a:pt x="36654" y="16029"/>
                  </a:cubicBezTo>
                  <a:cubicBezTo>
                    <a:pt x="26757" y="7965"/>
                    <a:pt x="12096" y="13096"/>
                    <a:pt x="0" y="1001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E982F1CA-265B-4498-9F77-BCE54E92A5B0}"/>
                </a:ext>
              </a:extLst>
            </p:cNvPr>
            <p:cNvSpPr/>
            <p:nvPr/>
          </p:nvSpPr>
          <p:spPr>
            <a:xfrm>
              <a:off x="10744038" y="4954033"/>
              <a:ext cx="116524" cy="79122"/>
            </a:xfrm>
            <a:custGeom>
              <a:avLst/>
              <a:gdLst>
                <a:gd name="connsiteX0" fmla="*/ 65874 w 116524"/>
                <a:gd name="connsiteY0" fmla="*/ 78968 h 79122"/>
                <a:gd name="connsiteX1" fmla="*/ 630 w 116524"/>
                <a:gd name="connsiteY1" fmla="*/ 29852 h 79122"/>
                <a:gd name="connsiteX2" fmla="*/ 24821 w 116524"/>
                <a:gd name="connsiteY2" fmla="*/ 162 h 79122"/>
                <a:gd name="connsiteX3" fmla="*/ 73571 w 116524"/>
                <a:gd name="connsiteY3" fmla="*/ 9692 h 79122"/>
                <a:gd name="connsiteX4" fmla="*/ 114990 w 116524"/>
                <a:gd name="connsiteY4" fmla="*/ 45980 h 79122"/>
                <a:gd name="connsiteX5" fmla="*/ 112424 w 116524"/>
                <a:gd name="connsiteY5" fmla="*/ 61008 h 79122"/>
                <a:gd name="connsiteX6" fmla="*/ 65874 w 116524"/>
                <a:gd name="connsiteY6" fmla="*/ 78968 h 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524" h="79122">
                  <a:moveTo>
                    <a:pt x="65874" y="78968"/>
                  </a:moveTo>
                  <a:cubicBezTo>
                    <a:pt x="40949" y="80068"/>
                    <a:pt x="6494" y="58808"/>
                    <a:pt x="630" y="29852"/>
                  </a:cubicBezTo>
                  <a:cubicBezTo>
                    <a:pt x="-2669" y="12258"/>
                    <a:pt x="7227" y="-1670"/>
                    <a:pt x="24821" y="162"/>
                  </a:cubicBezTo>
                  <a:cubicBezTo>
                    <a:pt x="41316" y="1628"/>
                    <a:pt x="60375" y="1262"/>
                    <a:pt x="73571" y="9692"/>
                  </a:cubicBezTo>
                  <a:cubicBezTo>
                    <a:pt x="88599" y="18856"/>
                    <a:pt x="105093" y="29485"/>
                    <a:pt x="114990" y="45980"/>
                  </a:cubicBezTo>
                  <a:cubicBezTo>
                    <a:pt x="118289" y="51844"/>
                    <a:pt x="115723" y="59908"/>
                    <a:pt x="112424" y="61008"/>
                  </a:cubicBezTo>
                  <a:cubicBezTo>
                    <a:pt x="97029" y="65773"/>
                    <a:pt x="85300" y="80801"/>
                    <a:pt x="65874" y="78968"/>
                  </a:cubicBezTo>
                  <a:close/>
                </a:path>
              </a:pathLst>
            </a:custGeom>
            <a:solidFill>
              <a:srgbClr val="DECC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10435C00-F89A-43EF-82EF-9FBB8751D2CF}"/>
                </a:ext>
              </a:extLst>
            </p:cNvPr>
            <p:cNvSpPr/>
            <p:nvPr/>
          </p:nvSpPr>
          <p:spPr>
            <a:xfrm>
              <a:off x="11011676" y="7005288"/>
              <a:ext cx="424690" cy="184016"/>
            </a:xfrm>
            <a:custGeom>
              <a:avLst/>
              <a:gdLst>
                <a:gd name="connsiteX0" fmla="*/ 233684 w 424690"/>
                <a:gd name="connsiteY0" fmla="*/ 153637 h 184016"/>
                <a:gd name="connsiteX1" fmla="*/ 245413 w 424690"/>
                <a:gd name="connsiteY1" fmla="*/ 148872 h 184016"/>
                <a:gd name="connsiteX2" fmla="*/ 248345 w 424690"/>
                <a:gd name="connsiteY2" fmla="*/ 140808 h 184016"/>
                <a:gd name="connsiteX3" fmla="*/ 241014 w 424690"/>
                <a:gd name="connsiteY3" fmla="*/ 138976 h 184016"/>
                <a:gd name="connsiteX4" fmla="*/ 228552 w 424690"/>
                <a:gd name="connsiteY4" fmla="*/ 138609 h 184016"/>
                <a:gd name="connsiteX5" fmla="*/ 176870 w 424690"/>
                <a:gd name="connsiteY5" fmla="*/ 136776 h 184016"/>
                <a:gd name="connsiteX6" fmla="*/ 154145 w 424690"/>
                <a:gd name="connsiteY6" fmla="*/ 131278 h 184016"/>
                <a:gd name="connsiteX7" fmla="*/ 62144 w 424690"/>
                <a:gd name="connsiteY7" fmla="*/ 133477 h 184016"/>
                <a:gd name="connsiteX8" fmla="*/ 41984 w 424690"/>
                <a:gd name="connsiteY8" fmla="*/ 135310 h 184016"/>
                <a:gd name="connsiteX9" fmla="*/ 23657 w 424690"/>
                <a:gd name="connsiteY9" fmla="*/ 92792 h 184016"/>
                <a:gd name="connsiteX10" fmla="*/ 4964 w 424690"/>
                <a:gd name="connsiteY10" fmla="*/ 74831 h 184016"/>
                <a:gd name="connsiteX11" fmla="*/ 565 w 424690"/>
                <a:gd name="connsiteY11" fmla="*/ 66767 h 184016"/>
                <a:gd name="connsiteX12" fmla="*/ 8262 w 424690"/>
                <a:gd name="connsiteY12" fmla="*/ 67501 h 184016"/>
                <a:gd name="connsiteX13" fmla="*/ 20725 w 424690"/>
                <a:gd name="connsiteY13" fmla="*/ 60903 h 184016"/>
                <a:gd name="connsiteX14" fmla="*/ 25856 w 424690"/>
                <a:gd name="connsiteY14" fmla="*/ 57237 h 184016"/>
                <a:gd name="connsiteX15" fmla="*/ 47849 w 424690"/>
                <a:gd name="connsiteY15" fmla="*/ 41476 h 184016"/>
                <a:gd name="connsiteX16" fmla="*/ 32087 w 424690"/>
                <a:gd name="connsiteY16" fmla="*/ 49174 h 184016"/>
                <a:gd name="connsiteX17" fmla="*/ 50048 w 424690"/>
                <a:gd name="connsiteY17" fmla="*/ 12886 h 184016"/>
                <a:gd name="connsiteX18" fmla="*/ 88168 w 424690"/>
                <a:gd name="connsiteY18" fmla="*/ 3723 h 184016"/>
                <a:gd name="connsiteX19" fmla="*/ 78271 w 424690"/>
                <a:gd name="connsiteY19" fmla="*/ 5556 h 184016"/>
                <a:gd name="connsiteX20" fmla="*/ 55912 w 424690"/>
                <a:gd name="connsiteY20" fmla="*/ 19851 h 184016"/>
                <a:gd name="connsiteX21" fmla="*/ 66542 w 424690"/>
                <a:gd name="connsiteY21" fmla="*/ 29747 h 184016"/>
                <a:gd name="connsiteX22" fmla="*/ 112726 w 424690"/>
                <a:gd name="connsiteY22" fmla="*/ 35978 h 184016"/>
                <a:gd name="connsiteX23" fmla="*/ 134718 w 424690"/>
                <a:gd name="connsiteY23" fmla="*/ 33046 h 184016"/>
                <a:gd name="connsiteX24" fmla="*/ 140949 w 424690"/>
                <a:gd name="connsiteY24" fmla="*/ 44042 h 184016"/>
                <a:gd name="connsiteX25" fmla="*/ 160009 w 424690"/>
                <a:gd name="connsiteY25" fmla="*/ 60536 h 184016"/>
                <a:gd name="connsiteX26" fmla="*/ 183101 w 424690"/>
                <a:gd name="connsiteY26" fmla="*/ 53572 h 184016"/>
                <a:gd name="connsiteX27" fmla="*/ 204727 w 424690"/>
                <a:gd name="connsiteY27" fmla="*/ 42209 h 184016"/>
                <a:gd name="connsiteX28" fmla="*/ 206560 w 424690"/>
                <a:gd name="connsiteY28" fmla="*/ 68600 h 184016"/>
                <a:gd name="connsiteX29" fmla="*/ 213157 w 424690"/>
                <a:gd name="connsiteY29" fmla="*/ 86194 h 184016"/>
                <a:gd name="connsiteX30" fmla="*/ 224154 w 424690"/>
                <a:gd name="connsiteY30" fmla="*/ 99023 h 184016"/>
                <a:gd name="connsiteX31" fmla="*/ 210592 w 424690"/>
                <a:gd name="connsiteY31" fmla="*/ 99756 h 184016"/>
                <a:gd name="connsiteX32" fmla="*/ 203994 w 424690"/>
                <a:gd name="connsiteY32" fmla="*/ 103788 h 184016"/>
                <a:gd name="connsiteX33" fmla="*/ 211325 w 424690"/>
                <a:gd name="connsiteY33" fmla="*/ 115151 h 184016"/>
                <a:gd name="connsiteX34" fmla="*/ 229285 w 424690"/>
                <a:gd name="connsiteY34" fmla="*/ 125780 h 184016"/>
                <a:gd name="connsiteX35" fmla="*/ 246879 w 424690"/>
                <a:gd name="connsiteY35" fmla="*/ 123214 h 184016"/>
                <a:gd name="connsiteX36" fmla="*/ 253477 w 424690"/>
                <a:gd name="connsiteY36" fmla="*/ 112218 h 184016"/>
                <a:gd name="connsiteX37" fmla="*/ 271804 w 424690"/>
                <a:gd name="connsiteY37" fmla="*/ 123214 h 184016"/>
                <a:gd name="connsiteX38" fmla="*/ 280967 w 424690"/>
                <a:gd name="connsiteY38" fmla="*/ 120649 h 184016"/>
                <a:gd name="connsiteX39" fmla="*/ 279134 w 424690"/>
                <a:gd name="connsiteY39" fmla="*/ 132745 h 184016"/>
                <a:gd name="connsiteX40" fmla="*/ 271071 w 424690"/>
                <a:gd name="connsiteY40" fmla="*/ 152538 h 184016"/>
                <a:gd name="connsiteX41" fmla="*/ 286099 w 424690"/>
                <a:gd name="connsiteY41" fmla="*/ 163167 h 184016"/>
                <a:gd name="connsiteX42" fmla="*/ 293063 w 424690"/>
                <a:gd name="connsiteY42" fmla="*/ 167566 h 184016"/>
                <a:gd name="connsiteX43" fmla="*/ 299661 w 424690"/>
                <a:gd name="connsiteY43" fmla="*/ 172330 h 184016"/>
                <a:gd name="connsiteX44" fmla="*/ 362339 w 424690"/>
                <a:gd name="connsiteY44" fmla="*/ 164267 h 184016"/>
                <a:gd name="connsiteX45" fmla="*/ 364171 w 424690"/>
                <a:gd name="connsiteY45" fmla="*/ 158402 h 184016"/>
                <a:gd name="connsiteX46" fmla="*/ 372235 w 424690"/>
                <a:gd name="connsiteY46" fmla="*/ 151804 h 184016"/>
                <a:gd name="connsiteX47" fmla="*/ 412921 w 424690"/>
                <a:gd name="connsiteY47" fmla="*/ 156203 h 184016"/>
                <a:gd name="connsiteX48" fmla="*/ 420985 w 424690"/>
                <a:gd name="connsiteY48" fmla="*/ 168665 h 184016"/>
                <a:gd name="connsiteX49" fmla="*/ 417320 w 424690"/>
                <a:gd name="connsiteY49" fmla="*/ 172330 h 184016"/>
                <a:gd name="connsiteX50" fmla="*/ 405957 w 424690"/>
                <a:gd name="connsiteY50" fmla="*/ 168665 h 184016"/>
                <a:gd name="connsiteX51" fmla="*/ 387263 w 424690"/>
                <a:gd name="connsiteY51" fmla="*/ 179661 h 184016"/>
                <a:gd name="connsiteX52" fmla="*/ 334848 w 424690"/>
                <a:gd name="connsiteY52" fmla="*/ 179661 h 184016"/>
                <a:gd name="connsiteX53" fmla="*/ 301127 w 424690"/>
                <a:gd name="connsiteY53" fmla="*/ 183693 h 184016"/>
                <a:gd name="connsiteX54" fmla="*/ 263373 w 424690"/>
                <a:gd name="connsiteY54" fmla="*/ 182960 h 184016"/>
                <a:gd name="connsiteX55" fmla="*/ 261541 w 424690"/>
                <a:gd name="connsiteY55" fmla="*/ 182960 h 184016"/>
                <a:gd name="connsiteX56" fmla="*/ 259708 w 424690"/>
                <a:gd name="connsiteY56" fmla="*/ 182960 h 184016"/>
                <a:gd name="connsiteX57" fmla="*/ 233684 w 424690"/>
                <a:gd name="connsiteY57" fmla="*/ 153637 h 18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4690" h="184016">
                  <a:moveTo>
                    <a:pt x="233684" y="153637"/>
                  </a:moveTo>
                  <a:cubicBezTo>
                    <a:pt x="236616" y="149239"/>
                    <a:pt x="241747" y="150705"/>
                    <a:pt x="245413" y="148872"/>
                  </a:cubicBezTo>
                  <a:cubicBezTo>
                    <a:pt x="248345" y="147406"/>
                    <a:pt x="249078" y="143741"/>
                    <a:pt x="248345" y="140808"/>
                  </a:cubicBezTo>
                  <a:cubicBezTo>
                    <a:pt x="247246" y="136043"/>
                    <a:pt x="243580" y="137509"/>
                    <a:pt x="241014" y="138976"/>
                  </a:cubicBezTo>
                  <a:cubicBezTo>
                    <a:pt x="236616" y="141541"/>
                    <a:pt x="232951" y="139342"/>
                    <a:pt x="228552" y="138609"/>
                  </a:cubicBezTo>
                  <a:cubicBezTo>
                    <a:pt x="211691" y="135677"/>
                    <a:pt x="195197" y="124681"/>
                    <a:pt x="176870" y="136776"/>
                  </a:cubicBezTo>
                  <a:cubicBezTo>
                    <a:pt x="169173" y="141541"/>
                    <a:pt x="161842" y="133111"/>
                    <a:pt x="154145" y="131278"/>
                  </a:cubicBezTo>
                  <a:cubicBezTo>
                    <a:pt x="122989" y="123947"/>
                    <a:pt x="92566" y="130912"/>
                    <a:pt x="62144" y="133477"/>
                  </a:cubicBezTo>
                  <a:cubicBezTo>
                    <a:pt x="55546" y="133844"/>
                    <a:pt x="48582" y="134577"/>
                    <a:pt x="41984" y="135310"/>
                  </a:cubicBezTo>
                  <a:cubicBezTo>
                    <a:pt x="29888" y="123581"/>
                    <a:pt x="21824" y="111119"/>
                    <a:pt x="23657" y="92792"/>
                  </a:cubicBezTo>
                  <a:cubicBezTo>
                    <a:pt x="24757" y="82529"/>
                    <a:pt x="11195" y="80329"/>
                    <a:pt x="4964" y="74831"/>
                  </a:cubicBezTo>
                  <a:cubicBezTo>
                    <a:pt x="1665" y="71899"/>
                    <a:pt x="-1268" y="71532"/>
                    <a:pt x="565" y="66767"/>
                  </a:cubicBezTo>
                  <a:cubicBezTo>
                    <a:pt x="3497" y="59437"/>
                    <a:pt x="5697" y="67501"/>
                    <a:pt x="8262" y="67501"/>
                  </a:cubicBezTo>
                  <a:cubicBezTo>
                    <a:pt x="13394" y="66767"/>
                    <a:pt x="24390" y="78497"/>
                    <a:pt x="20725" y="60903"/>
                  </a:cubicBezTo>
                  <a:cubicBezTo>
                    <a:pt x="19992" y="57971"/>
                    <a:pt x="23290" y="56504"/>
                    <a:pt x="25856" y="57237"/>
                  </a:cubicBezTo>
                  <a:cubicBezTo>
                    <a:pt x="38319" y="60170"/>
                    <a:pt x="42350" y="49540"/>
                    <a:pt x="47849" y="41476"/>
                  </a:cubicBezTo>
                  <a:cubicBezTo>
                    <a:pt x="42717" y="44042"/>
                    <a:pt x="37219" y="46608"/>
                    <a:pt x="32087" y="49174"/>
                  </a:cubicBezTo>
                  <a:cubicBezTo>
                    <a:pt x="44183" y="40010"/>
                    <a:pt x="35386" y="19117"/>
                    <a:pt x="50048" y="12886"/>
                  </a:cubicBezTo>
                  <a:cubicBezTo>
                    <a:pt x="61411" y="8121"/>
                    <a:pt x="72040" y="-6907"/>
                    <a:pt x="88168" y="3723"/>
                  </a:cubicBezTo>
                  <a:cubicBezTo>
                    <a:pt x="85236" y="9954"/>
                    <a:pt x="81570" y="5922"/>
                    <a:pt x="78271" y="5556"/>
                  </a:cubicBezTo>
                  <a:cubicBezTo>
                    <a:pt x="67642" y="4822"/>
                    <a:pt x="60677" y="13253"/>
                    <a:pt x="55912" y="19851"/>
                  </a:cubicBezTo>
                  <a:cubicBezTo>
                    <a:pt x="48948" y="29381"/>
                    <a:pt x="63243" y="23149"/>
                    <a:pt x="66542" y="29747"/>
                  </a:cubicBezTo>
                  <a:cubicBezTo>
                    <a:pt x="76072" y="49174"/>
                    <a:pt x="100264" y="51740"/>
                    <a:pt x="112726" y="35978"/>
                  </a:cubicBezTo>
                  <a:cubicBezTo>
                    <a:pt x="119690" y="27181"/>
                    <a:pt x="127387" y="36711"/>
                    <a:pt x="134718" y="33046"/>
                  </a:cubicBezTo>
                  <a:cubicBezTo>
                    <a:pt x="138017" y="31580"/>
                    <a:pt x="141316" y="37811"/>
                    <a:pt x="140949" y="44042"/>
                  </a:cubicBezTo>
                  <a:cubicBezTo>
                    <a:pt x="140216" y="56504"/>
                    <a:pt x="152679" y="60170"/>
                    <a:pt x="160009" y="60536"/>
                  </a:cubicBezTo>
                  <a:cubicBezTo>
                    <a:pt x="166607" y="60903"/>
                    <a:pt x="177603" y="67134"/>
                    <a:pt x="183101" y="53572"/>
                  </a:cubicBezTo>
                  <a:cubicBezTo>
                    <a:pt x="185667" y="47708"/>
                    <a:pt x="195930" y="37444"/>
                    <a:pt x="204727" y="42209"/>
                  </a:cubicBezTo>
                  <a:cubicBezTo>
                    <a:pt x="215723" y="48074"/>
                    <a:pt x="212791" y="60170"/>
                    <a:pt x="206560" y="68600"/>
                  </a:cubicBezTo>
                  <a:cubicBezTo>
                    <a:pt x="199229" y="78863"/>
                    <a:pt x="197763" y="83995"/>
                    <a:pt x="213157" y="86194"/>
                  </a:cubicBezTo>
                  <a:cubicBezTo>
                    <a:pt x="216823" y="86561"/>
                    <a:pt x="226353" y="91692"/>
                    <a:pt x="224154" y="99023"/>
                  </a:cubicBezTo>
                  <a:cubicBezTo>
                    <a:pt x="221588" y="108186"/>
                    <a:pt x="214990" y="101222"/>
                    <a:pt x="210592" y="99756"/>
                  </a:cubicBezTo>
                  <a:cubicBezTo>
                    <a:pt x="206926" y="98656"/>
                    <a:pt x="203994" y="99389"/>
                    <a:pt x="203994" y="103788"/>
                  </a:cubicBezTo>
                  <a:cubicBezTo>
                    <a:pt x="204360" y="108553"/>
                    <a:pt x="205827" y="115517"/>
                    <a:pt x="211325" y="115151"/>
                  </a:cubicBezTo>
                  <a:cubicBezTo>
                    <a:pt x="220488" y="114418"/>
                    <a:pt x="229285" y="111485"/>
                    <a:pt x="229285" y="125780"/>
                  </a:cubicBezTo>
                  <a:cubicBezTo>
                    <a:pt x="229285" y="126147"/>
                    <a:pt x="241381" y="130179"/>
                    <a:pt x="246879" y="123214"/>
                  </a:cubicBezTo>
                  <a:cubicBezTo>
                    <a:pt x="249445" y="119915"/>
                    <a:pt x="247612" y="114051"/>
                    <a:pt x="253477" y="112218"/>
                  </a:cubicBezTo>
                  <a:cubicBezTo>
                    <a:pt x="258242" y="118083"/>
                    <a:pt x="261907" y="125780"/>
                    <a:pt x="271804" y="123214"/>
                  </a:cubicBezTo>
                  <a:cubicBezTo>
                    <a:pt x="274736" y="122481"/>
                    <a:pt x="276935" y="115884"/>
                    <a:pt x="280967" y="120649"/>
                  </a:cubicBezTo>
                  <a:cubicBezTo>
                    <a:pt x="283899" y="124314"/>
                    <a:pt x="282433" y="129446"/>
                    <a:pt x="279134" y="132745"/>
                  </a:cubicBezTo>
                  <a:cubicBezTo>
                    <a:pt x="273636" y="138242"/>
                    <a:pt x="270338" y="144474"/>
                    <a:pt x="271071" y="152538"/>
                  </a:cubicBezTo>
                  <a:cubicBezTo>
                    <a:pt x="271804" y="163167"/>
                    <a:pt x="274736" y="168299"/>
                    <a:pt x="286099" y="163167"/>
                  </a:cubicBezTo>
                  <a:cubicBezTo>
                    <a:pt x="291963" y="160601"/>
                    <a:pt x="293796" y="161334"/>
                    <a:pt x="293063" y="167566"/>
                  </a:cubicBezTo>
                  <a:cubicBezTo>
                    <a:pt x="292330" y="174530"/>
                    <a:pt x="296728" y="173064"/>
                    <a:pt x="299661" y="172330"/>
                  </a:cubicBezTo>
                  <a:cubicBezTo>
                    <a:pt x="320187" y="167199"/>
                    <a:pt x="341812" y="169765"/>
                    <a:pt x="362339" y="164267"/>
                  </a:cubicBezTo>
                  <a:cubicBezTo>
                    <a:pt x="368936" y="162434"/>
                    <a:pt x="364538" y="160601"/>
                    <a:pt x="364171" y="158402"/>
                  </a:cubicBezTo>
                  <a:cubicBezTo>
                    <a:pt x="363438" y="151804"/>
                    <a:pt x="371136" y="150705"/>
                    <a:pt x="372235" y="151804"/>
                  </a:cubicBezTo>
                  <a:cubicBezTo>
                    <a:pt x="384331" y="167199"/>
                    <a:pt x="400092" y="157669"/>
                    <a:pt x="412921" y="156203"/>
                  </a:cubicBezTo>
                  <a:cubicBezTo>
                    <a:pt x="429782" y="154004"/>
                    <a:pt x="424650" y="160601"/>
                    <a:pt x="420985" y="168665"/>
                  </a:cubicBezTo>
                  <a:cubicBezTo>
                    <a:pt x="419885" y="169765"/>
                    <a:pt x="418419" y="171231"/>
                    <a:pt x="417320" y="172330"/>
                  </a:cubicBezTo>
                  <a:cubicBezTo>
                    <a:pt x="412554" y="174530"/>
                    <a:pt x="409256" y="171964"/>
                    <a:pt x="405957" y="168665"/>
                  </a:cubicBezTo>
                  <a:cubicBezTo>
                    <a:pt x="396793" y="167566"/>
                    <a:pt x="391295" y="172330"/>
                    <a:pt x="387263" y="179661"/>
                  </a:cubicBezTo>
                  <a:cubicBezTo>
                    <a:pt x="369670" y="166833"/>
                    <a:pt x="352442" y="171231"/>
                    <a:pt x="334848" y="179661"/>
                  </a:cubicBezTo>
                  <a:cubicBezTo>
                    <a:pt x="324219" y="186992"/>
                    <a:pt x="312489" y="182594"/>
                    <a:pt x="301127" y="183693"/>
                  </a:cubicBezTo>
                  <a:cubicBezTo>
                    <a:pt x="288665" y="184060"/>
                    <a:pt x="275836" y="174896"/>
                    <a:pt x="263373" y="182960"/>
                  </a:cubicBezTo>
                  <a:lnTo>
                    <a:pt x="261541" y="182960"/>
                  </a:lnTo>
                  <a:lnTo>
                    <a:pt x="259708" y="182960"/>
                  </a:lnTo>
                  <a:cubicBezTo>
                    <a:pt x="257875" y="167566"/>
                    <a:pt x="244680" y="161701"/>
                    <a:pt x="233684" y="153637"/>
                  </a:cubicBezTo>
                  <a:close/>
                </a:path>
              </a:pathLst>
            </a:custGeom>
            <a:solidFill>
              <a:srgbClr val="6239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D540749A-2F8A-4BDD-BF14-A086C226512E}"/>
                </a:ext>
              </a:extLst>
            </p:cNvPr>
            <p:cNvSpPr/>
            <p:nvPr/>
          </p:nvSpPr>
          <p:spPr>
            <a:xfrm>
              <a:off x="11233997" y="7158925"/>
              <a:ext cx="39161" cy="30386"/>
            </a:xfrm>
            <a:custGeom>
              <a:avLst/>
              <a:gdLst>
                <a:gd name="connsiteX0" fmla="*/ 11363 w 39161"/>
                <a:gd name="connsiteY0" fmla="*/ 0 h 30386"/>
                <a:gd name="connsiteX1" fmla="*/ 14662 w 39161"/>
                <a:gd name="connsiteY1" fmla="*/ 1466 h 30386"/>
                <a:gd name="connsiteX2" fmla="*/ 37753 w 39161"/>
                <a:gd name="connsiteY2" fmla="*/ 29690 h 30386"/>
                <a:gd name="connsiteX3" fmla="*/ 0 w 39161"/>
                <a:gd name="connsiteY3" fmla="*/ 26391 h 30386"/>
                <a:gd name="connsiteX4" fmla="*/ 8064 w 39161"/>
                <a:gd name="connsiteY4" fmla="*/ 22725 h 30386"/>
                <a:gd name="connsiteX5" fmla="*/ 17227 w 39161"/>
                <a:gd name="connsiteY5" fmla="*/ 19060 h 30386"/>
                <a:gd name="connsiteX6" fmla="*/ 10996 w 39161"/>
                <a:gd name="connsiteY6" fmla="*/ 11363 h 30386"/>
                <a:gd name="connsiteX7" fmla="*/ 11363 w 39161"/>
                <a:gd name="connsiteY7" fmla="*/ 0 h 3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61" h="30386">
                  <a:moveTo>
                    <a:pt x="11363" y="0"/>
                  </a:moveTo>
                  <a:cubicBezTo>
                    <a:pt x="12462" y="366"/>
                    <a:pt x="13562" y="1466"/>
                    <a:pt x="14662" y="1466"/>
                  </a:cubicBezTo>
                  <a:cubicBezTo>
                    <a:pt x="33721" y="1466"/>
                    <a:pt x="42885" y="9530"/>
                    <a:pt x="37753" y="29690"/>
                  </a:cubicBezTo>
                  <a:cubicBezTo>
                    <a:pt x="24925" y="30789"/>
                    <a:pt x="12462" y="31156"/>
                    <a:pt x="0" y="26391"/>
                  </a:cubicBezTo>
                  <a:cubicBezTo>
                    <a:pt x="2566" y="25291"/>
                    <a:pt x="5132" y="23458"/>
                    <a:pt x="8064" y="22725"/>
                  </a:cubicBezTo>
                  <a:cubicBezTo>
                    <a:pt x="11363" y="21626"/>
                    <a:pt x="16128" y="23825"/>
                    <a:pt x="17227" y="19060"/>
                  </a:cubicBezTo>
                  <a:cubicBezTo>
                    <a:pt x="17960" y="14662"/>
                    <a:pt x="14295" y="12829"/>
                    <a:pt x="10996" y="11363"/>
                  </a:cubicBezTo>
                  <a:cubicBezTo>
                    <a:pt x="-1100" y="6598"/>
                    <a:pt x="4032" y="3299"/>
                    <a:pt x="1136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D16340FC-EAF4-4437-ABBC-47007933129C}"/>
                </a:ext>
              </a:extLst>
            </p:cNvPr>
            <p:cNvSpPr/>
            <p:nvPr/>
          </p:nvSpPr>
          <p:spPr>
            <a:xfrm>
              <a:off x="11188913" y="7179705"/>
              <a:ext cx="41418" cy="12460"/>
            </a:xfrm>
            <a:custGeom>
              <a:avLst/>
              <a:gdLst>
                <a:gd name="connsiteX0" fmla="*/ 0 w 41418"/>
                <a:gd name="connsiteY0" fmla="*/ 5245 h 12460"/>
                <a:gd name="connsiteX1" fmla="*/ 41419 w 41418"/>
                <a:gd name="connsiteY1" fmla="*/ 5978 h 12460"/>
                <a:gd name="connsiteX2" fmla="*/ 27124 w 41418"/>
                <a:gd name="connsiteY2" fmla="*/ 9643 h 12460"/>
                <a:gd name="connsiteX3" fmla="*/ 0 w 41418"/>
                <a:gd name="connsiteY3" fmla="*/ 5245 h 1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8" h="12460">
                  <a:moveTo>
                    <a:pt x="0" y="5245"/>
                  </a:moveTo>
                  <a:cubicBezTo>
                    <a:pt x="13928" y="-5018"/>
                    <a:pt x="27857" y="2313"/>
                    <a:pt x="41419" y="5978"/>
                  </a:cubicBezTo>
                  <a:cubicBezTo>
                    <a:pt x="39220" y="17707"/>
                    <a:pt x="31889" y="10010"/>
                    <a:pt x="27124" y="9643"/>
                  </a:cubicBezTo>
                  <a:cubicBezTo>
                    <a:pt x="17960" y="8544"/>
                    <a:pt x="9163" y="6711"/>
                    <a:pt x="0" y="5245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921872CD-36AE-4B33-A9C5-9A75279288B6}"/>
                </a:ext>
              </a:extLst>
            </p:cNvPr>
            <p:cNvSpPr/>
            <p:nvPr/>
          </p:nvSpPr>
          <p:spPr>
            <a:xfrm>
              <a:off x="11275416" y="7181324"/>
              <a:ext cx="37753" cy="9789"/>
            </a:xfrm>
            <a:custGeom>
              <a:avLst/>
              <a:gdLst>
                <a:gd name="connsiteX0" fmla="*/ 0 w 37753"/>
                <a:gd name="connsiteY0" fmla="*/ 7290 h 9789"/>
                <a:gd name="connsiteX1" fmla="*/ 37753 w 37753"/>
                <a:gd name="connsiteY1" fmla="*/ 8023 h 9789"/>
                <a:gd name="connsiteX2" fmla="*/ 0 w 37753"/>
                <a:gd name="connsiteY2" fmla="*/ 7290 h 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53" h="9789">
                  <a:moveTo>
                    <a:pt x="0" y="7290"/>
                  </a:moveTo>
                  <a:cubicBezTo>
                    <a:pt x="12829" y="-6272"/>
                    <a:pt x="25291" y="2159"/>
                    <a:pt x="37753" y="8023"/>
                  </a:cubicBezTo>
                  <a:cubicBezTo>
                    <a:pt x="24925" y="12055"/>
                    <a:pt x="12462" y="8023"/>
                    <a:pt x="0" y="729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C614D783-9284-4794-A250-F3E4171D6B69}"/>
                </a:ext>
              </a:extLst>
            </p:cNvPr>
            <p:cNvSpPr/>
            <p:nvPr/>
          </p:nvSpPr>
          <p:spPr>
            <a:xfrm>
              <a:off x="11155191" y="7183410"/>
              <a:ext cx="33721" cy="11697"/>
            </a:xfrm>
            <a:custGeom>
              <a:avLst/>
              <a:gdLst>
                <a:gd name="connsiteX0" fmla="*/ 0 w 33721"/>
                <a:gd name="connsiteY0" fmla="*/ 1539 h 11697"/>
                <a:gd name="connsiteX1" fmla="*/ 33722 w 33721"/>
                <a:gd name="connsiteY1" fmla="*/ 1539 h 11697"/>
                <a:gd name="connsiteX2" fmla="*/ 10630 w 33721"/>
                <a:gd name="connsiteY2" fmla="*/ 10336 h 11697"/>
                <a:gd name="connsiteX3" fmla="*/ 0 w 33721"/>
                <a:gd name="connsiteY3" fmla="*/ 1539 h 1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1" h="11697">
                  <a:moveTo>
                    <a:pt x="0" y="1539"/>
                  </a:moveTo>
                  <a:cubicBezTo>
                    <a:pt x="11363" y="73"/>
                    <a:pt x="22359" y="-1027"/>
                    <a:pt x="33722" y="1539"/>
                  </a:cubicBezTo>
                  <a:cubicBezTo>
                    <a:pt x="27857" y="8870"/>
                    <a:pt x="17960" y="5204"/>
                    <a:pt x="10630" y="10336"/>
                  </a:cubicBezTo>
                  <a:cubicBezTo>
                    <a:pt x="2932" y="15834"/>
                    <a:pt x="5132" y="3005"/>
                    <a:pt x="0" y="1539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02F06F66-FA0E-4118-9A2F-0DF838523C86}"/>
                </a:ext>
              </a:extLst>
            </p:cNvPr>
            <p:cNvSpPr/>
            <p:nvPr/>
          </p:nvSpPr>
          <p:spPr>
            <a:xfrm>
              <a:off x="11411744" y="7173953"/>
              <a:ext cx="17617" cy="21992"/>
            </a:xfrm>
            <a:custGeom>
              <a:avLst/>
              <a:gdLst>
                <a:gd name="connsiteX0" fmla="*/ 6255 w 17617"/>
                <a:gd name="connsiteY0" fmla="*/ 0 h 21992"/>
                <a:gd name="connsiteX1" fmla="*/ 17618 w 17617"/>
                <a:gd name="connsiteY1" fmla="*/ 3665 h 21992"/>
                <a:gd name="connsiteX2" fmla="*/ 13586 w 17617"/>
                <a:gd name="connsiteY2" fmla="*/ 9897 h 21992"/>
                <a:gd name="connsiteX3" fmla="*/ 9554 w 17617"/>
                <a:gd name="connsiteY3" fmla="*/ 21992 h 21992"/>
                <a:gd name="connsiteX4" fmla="*/ 1490 w 17617"/>
                <a:gd name="connsiteY4" fmla="*/ 18694 h 21992"/>
                <a:gd name="connsiteX5" fmla="*/ 5155 w 17617"/>
                <a:gd name="connsiteY5" fmla="*/ 5865 h 21992"/>
                <a:gd name="connsiteX6" fmla="*/ 6255 w 17617"/>
                <a:gd name="connsiteY6" fmla="*/ 0 h 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17" h="21992">
                  <a:moveTo>
                    <a:pt x="6255" y="0"/>
                  </a:moveTo>
                  <a:cubicBezTo>
                    <a:pt x="9920" y="1100"/>
                    <a:pt x="13952" y="2566"/>
                    <a:pt x="17618" y="3665"/>
                  </a:cubicBezTo>
                  <a:cubicBezTo>
                    <a:pt x="16152" y="5865"/>
                    <a:pt x="15052" y="8064"/>
                    <a:pt x="13586" y="9897"/>
                  </a:cubicBezTo>
                  <a:cubicBezTo>
                    <a:pt x="10653" y="13562"/>
                    <a:pt x="19817" y="21259"/>
                    <a:pt x="9554" y="21992"/>
                  </a:cubicBezTo>
                  <a:cubicBezTo>
                    <a:pt x="6988" y="21992"/>
                    <a:pt x="3323" y="20526"/>
                    <a:pt x="1490" y="18694"/>
                  </a:cubicBezTo>
                  <a:cubicBezTo>
                    <a:pt x="-2908" y="13195"/>
                    <a:pt x="3689" y="9897"/>
                    <a:pt x="5155" y="5865"/>
                  </a:cubicBezTo>
                  <a:cubicBezTo>
                    <a:pt x="5888" y="3665"/>
                    <a:pt x="5888" y="1833"/>
                    <a:pt x="6255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3B7BCE29-197E-4D96-A1ED-9EDDB225FFBA}"/>
                </a:ext>
              </a:extLst>
            </p:cNvPr>
            <p:cNvSpPr/>
            <p:nvPr/>
          </p:nvSpPr>
          <p:spPr>
            <a:xfrm>
              <a:off x="11665779" y="7328266"/>
              <a:ext cx="12113" cy="18326"/>
            </a:xfrm>
            <a:custGeom>
              <a:avLst/>
              <a:gdLst>
                <a:gd name="connsiteX0" fmla="*/ 0 w 12113"/>
                <a:gd name="connsiteY0" fmla="*/ 0 h 18326"/>
                <a:gd name="connsiteX1" fmla="*/ 11729 w 12113"/>
                <a:gd name="connsiteY1" fmla="*/ 18327 h 18326"/>
                <a:gd name="connsiteX2" fmla="*/ 0 w 12113"/>
                <a:gd name="connsiteY2" fmla="*/ 0 h 1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13" h="18326">
                  <a:moveTo>
                    <a:pt x="0" y="0"/>
                  </a:moveTo>
                  <a:cubicBezTo>
                    <a:pt x="6231" y="4765"/>
                    <a:pt x="13929" y="8064"/>
                    <a:pt x="11729" y="18327"/>
                  </a:cubicBezTo>
                  <a:cubicBezTo>
                    <a:pt x="5132" y="17594"/>
                    <a:pt x="5132" y="17594"/>
                    <a:pt x="0" y="0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55C8B8DA-A9AE-442E-B1BE-364CF82F1035}"/>
                </a:ext>
              </a:extLst>
            </p:cNvPr>
            <p:cNvSpPr/>
            <p:nvPr/>
          </p:nvSpPr>
          <p:spPr>
            <a:xfrm>
              <a:off x="10446392" y="6674361"/>
              <a:ext cx="310371" cy="292024"/>
            </a:xfrm>
            <a:custGeom>
              <a:avLst/>
              <a:gdLst>
                <a:gd name="connsiteX0" fmla="*/ 272985 w 310371"/>
                <a:gd name="connsiteY0" fmla="*/ 281868 h 292024"/>
                <a:gd name="connsiteX1" fmla="*/ 231933 w 310371"/>
                <a:gd name="connsiteY1" fmla="*/ 277836 h 292024"/>
                <a:gd name="connsiteX2" fmla="*/ 231933 w 310371"/>
                <a:gd name="connsiteY2" fmla="*/ 277836 h 292024"/>
                <a:gd name="connsiteX3" fmla="*/ 234865 w 310371"/>
                <a:gd name="connsiteY3" fmla="*/ 265374 h 292024"/>
                <a:gd name="connsiteX4" fmla="*/ 234865 w 310371"/>
                <a:gd name="connsiteY4" fmla="*/ 247047 h 292024"/>
                <a:gd name="connsiteX5" fmla="*/ 211406 w 310371"/>
                <a:gd name="connsiteY5" fmla="*/ 243382 h 292024"/>
                <a:gd name="connsiteX6" fmla="*/ 159725 w 310371"/>
                <a:gd name="connsiteY6" fmla="*/ 241549 h 292024"/>
                <a:gd name="connsiteX7" fmla="*/ 157892 w 310371"/>
                <a:gd name="connsiteY7" fmla="*/ 238983 h 292024"/>
                <a:gd name="connsiteX8" fmla="*/ 131135 w 310371"/>
                <a:gd name="connsiteY8" fmla="*/ 208927 h 292024"/>
                <a:gd name="connsiteX9" fmla="*/ 121238 w 310371"/>
                <a:gd name="connsiteY9" fmla="*/ 210760 h 292024"/>
                <a:gd name="connsiteX10" fmla="*/ 124537 w 310371"/>
                <a:gd name="connsiteY10" fmla="*/ 216624 h 292024"/>
                <a:gd name="connsiteX11" fmla="*/ 121605 w 310371"/>
                <a:gd name="connsiteY11" fmla="*/ 225421 h 292024"/>
                <a:gd name="connsiteX12" fmla="*/ 115373 w 310371"/>
                <a:gd name="connsiteY12" fmla="*/ 217724 h 292024"/>
                <a:gd name="connsiteX13" fmla="*/ 109875 w 310371"/>
                <a:gd name="connsiteY13" fmla="*/ 202696 h 292024"/>
                <a:gd name="connsiteX14" fmla="*/ 97779 w 310371"/>
                <a:gd name="connsiteY14" fmla="*/ 200130 h 292024"/>
                <a:gd name="connsiteX15" fmla="*/ 105110 w 310371"/>
                <a:gd name="connsiteY15" fmla="*/ 205995 h 292024"/>
                <a:gd name="connsiteX16" fmla="*/ 93014 w 310371"/>
                <a:gd name="connsiteY16" fmla="*/ 229087 h 292024"/>
                <a:gd name="connsiteX17" fmla="*/ 81652 w 310371"/>
                <a:gd name="connsiteY17" fmla="*/ 240449 h 292024"/>
                <a:gd name="connsiteX18" fmla="*/ 73588 w 310371"/>
                <a:gd name="connsiteY18" fmla="*/ 217357 h 292024"/>
                <a:gd name="connsiteX19" fmla="*/ 65524 w 310371"/>
                <a:gd name="connsiteY19" fmla="*/ 212226 h 292024"/>
                <a:gd name="connsiteX20" fmla="*/ 56727 w 310371"/>
                <a:gd name="connsiteY20" fmla="*/ 216991 h 292024"/>
                <a:gd name="connsiteX21" fmla="*/ 54161 w 310371"/>
                <a:gd name="connsiteY21" fmla="*/ 200497 h 292024"/>
                <a:gd name="connsiteX22" fmla="*/ 45364 w 310371"/>
                <a:gd name="connsiteY22" fmla="*/ 174472 h 292024"/>
                <a:gd name="connsiteX23" fmla="*/ 46831 w 310371"/>
                <a:gd name="connsiteY23" fmla="*/ 164942 h 292024"/>
                <a:gd name="connsiteX24" fmla="*/ 46831 w 310371"/>
                <a:gd name="connsiteY24" fmla="*/ 145882 h 292024"/>
                <a:gd name="connsiteX25" fmla="*/ 51229 w 310371"/>
                <a:gd name="connsiteY25" fmla="*/ 115093 h 292024"/>
                <a:gd name="connsiteX26" fmla="*/ 49396 w 310371"/>
                <a:gd name="connsiteY26" fmla="*/ 92734 h 292024"/>
                <a:gd name="connsiteX27" fmla="*/ 51962 w 310371"/>
                <a:gd name="connsiteY27" fmla="*/ 68909 h 292024"/>
                <a:gd name="connsiteX28" fmla="*/ 23006 w 310371"/>
                <a:gd name="connsiteY28" fmla="*/ 58646 h 292024"/>
                <a:gd name="connsiteX29" fmla="*/ 5778 w 310371"/>
                <a:gd name="connsiteY29" fmla="*/ 43252 h 292024"/>
                <a:gd name="connsiteX30" fmla="*/ 280 w 310371"/>
                <a:gd name="connsiteY30" fmla="*/ 35188 h 292024"/>
                <a:gd name="connsiteX31" fmla="*/ 8344 w 310371"/>
                <a:gd name="connsiteY31" fmla="*/ 35188 h 292024"/>
                <a:gd name="connsiteX32" fmla="*/ 15675 w 310371"/>
                <a:gd name="connsiteY32" fmla="*/ 31522 h 292024"/>
                <a:gd name="connsiteX33" fmla="*/ 14209 w 310371"/>
                <a:gd name="connsiteY33" fmla="*/ 19793 h 292024"/>
                <a:gd name="connsiteX34" fmla="*/ 11643 w 310371"/>
                <a:gd name="connsiteY34" fmla="*/ 10630 h 292024"/>
                <a:gd name="connsiteX35" fmla="*/ 20073 w 310371"/>
                <a:gd name="connsiteY35" fmla="*/ 5132 h 292024"/>
                <a:gd name="connsiteX36" fmla="*/ 51596 w 310371"/>
                <a:gd name="connsiteY36" fmla="*/ 0 h 292024"/>
                <a:gd name="connsiteX37" fmla="*/ 81652 w 310371"/>
                <a:gd name="connsiteY37" fmla="*/ 22725 h 292024"/>
                <a:gd name="connsiteX38" fmla="*/ 114640 w 310371"/>
                <a:gd name="connsiteY38" fmla="*/ 52415 h 292024"/>
                <a:gd name="connsiteX39" fmla="*/ 130401 w 310371"/>
                <a:gd name="connsiteY39" fmla="*/ 54614 h 292024"/>
                <a:gd name="connsiteX40" fmla="*/ 205542 w 310371"/>
                <a:gd name="connsiteY40" fmla="*/ 41419 h 292024"/>
                <a:gd name="connsiteX41" fmla="*/ 189781 w 310371"/>
                <a:gd name="connsiteY41" fmla="*/ 44718 h 292024"/>
                <a:gd name="connsiteX42" fmla="*/ 183550 w 310371"/>
                <a:gd name="connsiteY42" fmla="*/ 49483 h 292024"/>
                <a:gd name="connsiteX43" fmla="*/ 168155 w 310371"/>
                <a:gd name="connsiteY43" fmla="*/ 55347 h 292024"/>
                <a:gd name="connsiteX44" fmla="*/ 152027 w 310371"/>
                <a:gd name="connsiteY44" fmla="*/ 54248 h 292024"/>
                <a:gd name="connsiteX45" fmla="*/ 155326 w 310371"/>
                <a:gd name="connsiteY45" fmla="*/ 70009 h 292024"/>
                <a:gd name="connsiteX46" fmla="*/ 182816 w 310371"/>
                <a:gd name="connsiteY46" fmla="*/ 103364 h 292024"/>
                <a:gd name="connsiteX47" fmla="*/ 202976 w 310371"/>
                <a:gd name="connsiteY47" fmla="*/ 115826 h 292024"/>
                <a:gd name="connsiteX48" fmla="*/ 216171 w 310371"/>
                <a:gd name="connsiteY48" fmla="*/ 130488 h 292024"/>
                <a:gd name="connsiteX49" fmla="*/ 217638 w 310371"/>
                <a:gd name="connsiteY49" fmla="*/ 148082 h 292024"/>
                <a:gd name="connsiteX50" fmla="*/ 227534 w 310371"/>
                <a:gd name="connsiteY50" fmla="*/ 152114 h 292024"/>
                <a:gd name="connsiteX51" fmla="*/ 223869 w 310371"/>
                <a:gd name="connsiteY51" fmla="*/ 166042 h 292024"/>
                <a:gd name="connsiteX52" fmla="*/ 223869 w 310371"/>
                <a:gd name="connsiteY52" fmla="*/ 177038 h 292024"/>
                <a:gd name="connsiteX53" fmla="*/ 233399 w 310371"/>
                <a:gd name="connsiteY53" fmla="*/ 173006 h 292024"/>
                <a:gd name="connsiteX54" fmla="*/ 250626 w 310371"/>
                <a:gd name="connsiteY54" fmla="*/ 168608 h 292024"/>
                <a:gd name="connsiteX55" fmla="*/ 250626 w 310371"/>
                <a:gd name="connsiteY55" fmla="*/ 180704 h 292024"/>
                <a:gd name="connsiteX56" fmla="*/ 270786 w 310371"/>
                <a:gd name="connsiteY56" fmla="*/ 203062 h 292024"/>
                <a:gd name="connsiteX57" fmla="*/ 282882 w 310371"/>
                <a:gd name="connsiteY57" fmla="*/ 206728 h 292024"/>
                <a:gd name="connsiteX58" fmla="*/ 301575 w 310371"/>
                <a:gd name="connsiteY58" fmla="*/ 216258 h 292024"/>
                <a:gd name="connsiteX59" fmla="*/ 310372 w 310371"/>
                <a:gd name="connsiteY59" fmla="*/ 223589 h 292024"/>
                <a:gd name="connsiteX60" fmla="*/ 304141 w 310371"/>
                <a:gd name="connsiteY60" fmla="*/ 229087 h 292024"/>
                <a:gd name="connsiteX61" fmla="*/ 278850 w 310371"/>
                <a:gd name="connsiteY61" fmla="*/ 235684 h 292024"/>
                <a:gd name="connsiteX62" fmla="*/ 274818 w 310371"/>
                <a:gd name="connsiteY62" fmla="*/ 240449 h 292024"/>
                <a:gd name="connsiteX63" fmla="*/ 272985 w 310371"/>
                <a:gd name="connsiteY63" fmla="*/ 281868 h 2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10371" h="292024">
                  <a:moveTo>
                    <a:pt x="272985" y="281868"/>
                  </a:moveTo>
                  <a:cubicBezTo>
                    <a:pt x="255758" y="296530"/>
                    <a:pt x="244762" y="295430"/>
                    <a:pt x="231933" y="277836"/>
                  </a:cubicBezTo>
                  <a:lnTo>
                    <a:pt x="231933" y="277836"/>
                  </a:lnTo>
                  <a:cubicBezTo>
                    <a:pt x="232666" y="273804"/>
                    <a:pt x="233399" y="269406"/>
                    <a:pt x="234865" y="265374"/>
                  </a:cubicBezTo>
                  <a:cubicBezTo>
                    <a:pt x="237064" y="258776"/>
                    <a:pt x="241463" y="249246"/>
                    <a:pt x="234865" y="247047"/>
                  </a:cubicBezTo>
                  <a:cubicBezTo>
                    <a:pt x="228267" y="244848"/>
                    <a:pt x="221670" y="236051"/>
                    <a:pt x="211406" y="243382"/>
                  </a:cubicBezTo>
                  <a:cubicBezTo>
                    <a:pt x="194546" y="255844"/>
                    <a:pt x="177318" y="236417"/>
                    <a:pt x="159725" y="241549"/>
                  </a:cubicBezTo>
                  <a:cubicBezTo>
                    <a:pt x="159358" y="241549"/>
                    <a:pt x="157892" y="239716"/>
                    <a:pt x="157892" y="238983"/>
                  </a:cubicBezTo>
                  <a:cubicBezTo>
                    <a:pt x="165589" y="214425"/>
                    <a:pt x="136266" y="222489"/>
                    <a:pt x="131135" y="208927"/>
                  </a:cubicBezTo>
                  <a:cubicBezTo>
                    <a:pt x="130768" y="208194"/>
                    <a:pt x="123804" y="206728"/>
                    <a:pt x="121238" y="210760"/>
                  </a:cubicBezTo>
                  <a:cubicBezTo>
                    <a:pt x="117939" y="215525"/>
                    <a:pt x="123071" y="214792"/>
                    <a:pt x="124537" y="216624"/>
                  </a:cubicBezTo>
                  <a:cubicBezTo>
                    <a:pt x="127469" y="219923"/>
                    <a:pt x="123804" y="225055"/>
                    <a:pt x="121605" y="225421"/>
                  </a:cubicBezTo>
                  <a:cubicBezTo>
                    <a:pt x="117573" y="226154"/>
                    <a:pt x="117206" y="220656"/>
                    <a:pt x="115373" y="217724"/>
                  </a:cubicBezTo>
                  <a:cubicBezTo>
                    <a:pt x="110975" y="213692"/>
                    <a:pt x="113541" y="207094"/>
                    <a:pt x="109875" y="202696"/>
                  </a:cubicBezTo>
                  <a:cubicBezTo>
                    <a:pt x="106576" y="197931"/>
                    <a:pt x="102544" y="199763"/>
                    <a:pt x="97779" y="200130"/>
                  </a:cubicBezTo>
                  <a:cubicBezTo>
                    <a:pt x="99612" y="203795"/>
                    <a:pt x="103278" y="203429"/>
                    <a:pt x="105110" y="205995"/>
                  </a:cubicBezTo>
                  <a:cubicBezTo>
                    <a:pt x="109142" y="218090"/>
                    <a:pt x="95947" y="220656"/>
                    <a:pt x="93014" y="229087"/>
                  </a:cubicBezTo>
                  <a:cubicBezTo>
                    <a:pt x="86050" y="229453"/>
                    <a:pt x="94481" y="245581"/>
                    <a:pt x="81652" y="240449"/>
                  </a:cubicBezTo>
                  <a:cubicBezTo>
                    <a:pt x="80186" y="232385"/>
                    <a:pt x="68090" y="228720"/>
                    <a:pt x="73588" y="217357"/>
                  </a:cubicBezTo>
                  <a:cubicBezTo>
                    <a:pt x="75421" y="213325"/>
                    <a:pt x="71389" y="209294"/>
                    <a:pt x="65524" y="212226"/>
                  </a:cubicBezTo>
                  <a:cubicBezTo>
                    <a:pt x="62225" y="213692"/>
                    <a:pt x="62958" y="225055"/>
                    <a:pt x="56727" y="216991"/>
                  </a:cubicBezTo>
                  <a:cubicBezTo>
                    <a:pt x="53795" y="213325"/>
                    <a:pt x="40599" y="207827"/>
                    <a:pt x="54161" y="200497"/>
                  </a:cubicBezTo>
                  <a:cubicBezTo>
                    <a:pt x="46831" y="193532"/>
                    <a:pt x="63691" y="178504"/>
                    <a:pt x="45364" y="174472"/>
                  </a:cubicBezTo>
                  <a:cubicBezTo>
                    <a:pt x="42432" y="173739"/>
                    <a:pt x="35834" y="167875"/>
                    <a:pt x="46831" y="164942"/>
                  </a:cubicBezTo>
                  <a:cubicBezTo>
                    <a:pt x="50496" y="163843"/>
                    <a:pt x="49030" y="152480"/>
                    <a:pt x="46831" y="145882"/>
                  </a:cubicBezTo>
                  <a:cubicBezTo>
                    <a:pt x="43165" y="134886"/>
                    <a:pt x="40233" y="124623"/>
                    <a:pt x="51229" y="115093"/>
                  </a:cubicBezTo>
                  <a:cubicBezTo>
                    <a:pt x="58560" y="108495"/>
                    <a:pt x="58926" y="97866"/>
                    <a:pt x="49396" y="92734"/>
                  </a:cubicBezTo>
                  <a:cubicBezTo>
                    <a:pt x="36568" y="86137"/>
                    <a:pt x="36934" y="79905"/>
                    <a:pt x="51962" y="68909"/>
                  </a:cubicBezTo>
                  <a:cubicBezTo>
                    <a:pt x="36201" y="71475"/>
                    <a:pt x="28504" y="69642"/>
                    <a:pt x="23006" y="58646"/>
                  </a:cubicBezTo>
                  <a:cubicBezTo>
                    <a:pt x="20073" y="52782"/>
                    <a:pt x="16041" y="43252"/>
                    <a:pt x="5778" y="43252"/>
                  </a:cubicBezTo>
                  <a:cubicBezTo>
                    <a:pt x="1380" y="43252"/>
                    <a:pt x="-819" y="39220"/>
                    <a:pt x="280" y="35188"/>
                  </a:cubicBezTo>
                  <a:cubicBezTo>
                    <a:pt x="2479" y="28590"/>
                    <a:pt x="5412" y="33355"/>
                    <a:pt x="8344" y="35188"/>
                  </a:cubicBezTo>
                  <a:cubicBezTo>
                    <a:pt x="12743" y="37753"/>
                    <a:pt x="17508" y="34821"/>
                    <a:pt x="15675" y="31522"/>
                  </a:cubicBezTo>
                  <a:cubicBezTo>
                    <a:pt x="13842" y="27490"/>
                    <a:pt x="26304" y="21992"/>
                    <a:pt x="14209" y="19793"/>
                  </a:cubicBezTo>
                  <a:cubicBezTo>
                    <a:pt x="8711" y="19060"/>
                    <a:pt x="10910" y="13928"/>
                    <a:pt x="11643" y="10630"/>
                  </a:cubicBezTo>
                  <a:cubicBezTo>
                    <a:pt x="12743" y="6598"/>
                    <a:pt x="16408" y="3299"/>
                    <a:pt x="20073" y="5132"/>
                  </a:cubicBezTo>
                  <a:cubicBezTo>
                    <a:pt x="32169" y="11363"/>
                    <a:pt x="41333" y="3299"/>
                    <a:pt x="51596" y="0"/>
                  </a:cubicBezTo>
                  <a:cubicBezTo>
                    <a:pt x="61859" y="6964"/>
                    <a:pt x="68823" y="18694"/>
                    <a:pt x="81652" y="22725"/>
                  </a:cubicBezTo>
                  <a:cubicBezTo>
                    <a:pt x="92648" y="32622"/>
                    <a:pt x="103278" y="42885"/>
                    <a:pt x="114640" y="52415"/>
                  </a:cubicBezTo>
                  <a:cubicBezTo>
                    <a:pt x="119039" y="56080"/>
                    <a:pt x="124903" y="57913"/>
                    <a:pt x="130401" y="54614"/>
                  </a:cubicBezTo>
                  <a:cubicBezTo>
                    <a:pt x="153860" y="40319"/>
                    <a:pt x="179884" y="41419"/>
                    <a:pt x="205542" y="41419"/>
                  </a:cubicBezTo>
                  <a:cubicBezTo>
                    <a:pt x="201143" y="46550"/>
                    <a:pt x="195279" y="43985"/>
                    <a:pt x="189781" y="44718"/>
                  </a:cubicBezTo>
                  <a:cubicBezTo>
                    <a:pt x="187215" y="45084"/>
                    <a:pt x="183550" y="42152"/>
                    <a:pt x="183550" y="49483"/>
                  </a:cubicBezTo>
                  <a:cubicBezTo>
                    <a:pt x="183916" y="59746"/>
                    <a:pt x="175119" y="61579"/>
                    <a:pt x="168155" y="55347"/>
                  </a:cubicBezTo>
                  <a:cubicBezTo>
                    <a:pt x="162290" y="49849"/>
                    <a:pt x="157525" y="54248"/>
                    <a:pt x="152027" y="54248"/>
                  </a:cubicBezTo>
                  <a:cubicBezTo>
                    <a:pt x="153127" y="59746"/>
                    <a:pt x="152394" y="68543"/>
                    <a:pt x="155326" y="70009"/>
                  </a:cubicBezTo>
                  <a:cubicBezTo>
                    <a:pt x="170354" y="76606"/>
                    <a:pt x="169988" y="95300"/>
                    <a:pt x="182816" y="103364"/>
                  </a:cubicBezTo>
                  <a:cubicBezTo>
                    <a:pt x="189414" y="107762"/>
                    <a:pt x="194912" y="115093"/>
                    <a:pt x="202976" y="115826"/>
                  </a:cubicBezTo>
                  <a:cubicBezTo>
                    <a:pt x="213239" y="116559"/>
                    <a:pt x="212873" y="125356"/>
                    <a:pt x="216171" y="130488"/>
                  </a:cubicBezTo>
                  <a:cubicBezTo>
                    <a:pt x="219104" y="134886"/>
                    <a:pt x="217271" y="142217"/>
                    <a:pt x="217638" y="148082"/>
                  </a:cubicBezTo>
                  <a:cubicBezTo>
                    <a:pt x="218004" y="157611"/>
                    <a:pt x="226068" y="149548"/>
                    <a:pt x="227534" y="152114"/>
                  </a:cubicBezTo>
                  <a:cubicBezTo>
                    <a:pt x="230833" y="157245"/>
                    <a:pt x="230466" y="162377"/>
                    <a:pt x="223869" y="166042"/>
                  </a:cubicBezTo>
                  <a:cubicBezTo>
                    <a:pt x="219104" y="168974"/>
                    <a:pt x="220203" y="173739"/>
                    <a:pt x="223869" y="177038"/>
                  </a:cubicBezTo>
                  <a:cubicBezTo>
                    <a:pt x="229367" y="181803"/>
                    <a:pt x="231566" y="177038"/>
                    <a:pt x="233399" y="173006"/>
                  </a:cubicBezTo>
                  <a:cubicBezTo>
                    <a:pt x="237431" y="163843"/>
                    <a:pt x="244028" y="166775"/>
                    <a:pt x="250626" y="168608"/>
                  </a:cubicBezTo>
                  <a:cubicBezTo>
                    <a:pt x="262722" y="172273"/>
                    <a:pt x="251359" y="177405"/>
                    <a:pt x="250626" y="180704"/>
                  </a:cubicBezTo>
                  <a:cubicBezTo>
                    <a:pt x="247694" y="199031"/>
                    <a:pt x="251726" y="203795"/>
                    <a:pt x="270786" y="203062"/>
                  </a:cubicBezTo>
                  <a:cubicBezTo>
                    <a:pt x="274818" y="203062"/>
                    <a:pt x="281049" y="203795"/>
                    <a:pt x="282882" y="206728"/>
                  </a:cubicBezTo>
                  <a:cubicBezTo>
                    <a:pt x="287280" y="214425"/>
                    <a:pt x="292412" y="217724"/>
                    <a:pt x="301575" y="216258"/>
                  </a:cubicBezTo>
                  <a:cubicBezTo>
                    <a:pt x="302308" y="216258"/>
                    <a:pt x="310372" y="217724"/>
                    <a:pt x="310372" y="223589"/>
                  </a:cubicBezTo>
                  <a:cubicBezTo>
                    <a:pt x="310372" y="227620"/>
                    <a:pt x="307073" y="229453"/>
                    <a:pt x="304141" y="229087"/>
                  </a:cubicBezTo>
                  <a:cubicBezTo>
                    <a:pt x="294977" y="227987"/>
                    <a:pt x="292412" y="252912"/>
                    <a:pt x="278850" y="235684"/>
                  </a:cubicBezTo>
                  <a:cubicBezTo>
                    <a:pt x="277750" y="234585"/>
                    <a:pt x="274085" y="238250"/>
                    <a:pt x="274818" y="240449"/>
                  </a:cubicBezTo>
                  <a:cubicBezTo>
                    <a:pt x="278483" y="254744"/>
                    <a:pt x="269320" y="267940"/>
                    <a:pt x="272985" y="281868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0FA1A5C2-9805-4E63-8F24-0D18527DE865}"/>
                </a:ext>
              </a:extLst>
            </p:cNvPr>
            <p:cNvSpPr/>
            <p:nvPr/>
          </p:nvSpPr>
          <p:spPr>
            <a:xfrm>
              <a:off x="10497621" y="6671429"/>
              <a:ext cx="30056" cy="25657"/>
            </a:xfrm>
            <a:custGeom>
              <a:avLst/>
              <a:gdLst>
                <a:gd name="connsiteX0" fmla="*/ 30056 w 30056"/>
                <a:gd name="connsiteY0" fmla="*/ 25658 h 25657"/>
                <a:gd name="connsiteX1" fmla="*/ 0 w 30056"/>
                <a:gd name="connsiteY1" fmla="*/ 2932 h 25657"/>
                <a:gd name="connsiteX2" fmla="*/ 0 w 30056"/>
                <a:gd name="connsiteY2" fmla="*/ 0 h 25657"/>
                <a:gd name="connsiteX3" fmla="*/ 30056 w 30056"/>
                <a:gd name="connsiteY3" fmla="*/ 25658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56" h="25657">
                  <a:moveTo>
                    <a:pt x="30056" y="25658"/>
                  </a:moveTo>
                  <a:cubicBezTo>
                    <a:pt x="14662" y="25291"/>
                    <a:pt x="4032" y="18327"/>
                    <a:pt x="0" y="2932"/>
                  </a:cubicBezTo>
                  <a:cubicBezTo>
                    <a:pt x="0" y="1833"/>
                    <a:pt x="0" y="733"/>
                    <a:pt x="0" y="0"/>
                  </a:cubicBezTo>
                  <a:cubicBezTo>
                    <a:pt x="14662" y="3299"/>
                    <a:pt x="21992" y="14662"/>
                    <a:pt x="30056" y="25658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4C6C5884-1631-4B06-902D-82A6C94164F2}"/>
                </a:ext>
              </a:extLst>
            </p:cNvPr>
            <p:cNvSpPr/>
            <p:nvPr/>
          </p:nvSpPr>
          <p:spPr>
            <a:xfrm>
              <a:off x="10528410" y="6922508"/>
              <a:ext cx="22358" cy="12998"/>
            </a:xfrm>
            <a:custGeom>
              <a:avLst/>
              <a:gdLst>
                <a:gd name="connsiteX0" fmla="*/ 22359 w 22358"/>
                <a:gd name="connsiteY0" fmla="*/ 10996 h 12998"/>
                <a:gd name="connsiteX1" fmla="*/ 0 w 22358"/>
                <a:gd name="connsiteY1" fmla="*/ 7331 h 12998"/>
                <a:gd name="connsiteX2" fmla="*/ 0 w 22358"/>
                <a:gd name="connsiteY2" fmla="*/ 0 h 12998"/>
                <a:gd name="connsiteX3" fmla="*/ 22359 w 22358"/>
                <a:gd name="connsiteY3" fmla="*/ 10996 h 12998"/>
                <a:gd name="connsiteX4" fmla="*/ 22359 w 22358"/>
                <a:gd name="connsiteY4" fmla="*/ 10996 h 1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8" h="12998">
                  <a:moveTo>
                    <a:pt x="22359" y="10996"/>
                  </a:moveTo>
                  <a:cubicBezTo>
                    <a:pt x="13928" y="15761"/>
                    <a:pt x="6964" y="10996"/>
                    <a:pt x="0" y="7331"/>
                  </a:cubicBezTo>
                  <a:cubicBezTo>
                    <a:pt x="0" y="4765"/>
                    <a:pt x="0" y="2566"/>
                    <a:pt x="0" y="0"/>
                  </a:cubicBezTo>
                  <a:cubicBezTo>
                    <a:pt x="8430" y="1100"/>
                    <a:pt x="18693" y="-366"/>
                    <a:pt x="22359" y="10996"/>
                  </a:cubicBezTo>
                  <a:lnTo>
                    <a:pt x="22359" y="10996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BDF8EB96-A44F-4E2B-9A67-AAB7F933948F}"/>
                </a:ext>
              </a:extLst>
            </p:cNvPr>
            <p:cNvSpPr/>
            <p:nvPr/>
          </p:nvSpPr>
          <p:spPr>
            <a:xfrm>
              <a:off x="10764111" y="6745470"/>
              <a:ext cx="216219" cy="250085"/>
            </a:xfrm>
            <a:custGeom>
              <a:avLst/>
              <a:gdLst>
                <a:gd name="connsiteX0" fmla="*/ 75857 w 216219"/>
                <a:gd name="connsiteY0" fmla="*/ 0 h 250085"/>
                <a:gd name="connsiteX1" fmla="*/ 192783 w 216219"/>
                <a:gd name="connsiteY1" fmla="*/ 19793 h 250085"/>
                <a:gd name="connsiteX2" fmla="*/ 214775 w 216219"/>
                <a:gd name="connsiteY2" fmla="*/ 26024 h 250085"/>
                <a:gd name="connsiteX3" fmla="*/ 214042 w 216219"/>
                <a:gd name="connsiteY3" fmla="*/ 33721 h 250085"/>
                <a:gd name="connsiteX4" fmla="*/ 186552 w 216219"/>
                <a:gd name="connsiteY4" fmla="*/ 55714 h 250085"/>
                <a:gd name="connsiteX5" fmla="*/ 167858 w 216219"/>
                <a:gd name="connsiteY5" fmla="*/ 89069 h 250085"/>
                <a:gd name="connsiteX6" fmla="*/ 161260 w 216219"/>
                <a:gd name="connsiteY6" fmla="*/ 105563 h 250085"/>
                <a:gd name="connsiteX7" fmla="*/ 161260 w 216219"/>
                <a:gd name="connsiteY7" fmla="*/ 110695 h 250085"/>
                <a:gd name="connsiteX8" fmla="*/ 150264 w 216219"/>
                <a:gd name="connsiteY8" fmla="*/ 193899 h 250085"/>
                <a:gd name="connsiteX9" fmla="*/ 150997 w 216219"/>
                <a:gd name="connsiteY9" fmla="*/ 230186 h 250085"/>
                <a:gd name="connsiteX10" fmla="*/ 138168 w 216219"/>
                <a:gd name="connsiteY10" fmla="*/ 249979 h 250085"/>
                <a:gd name="connsiteX11" fmla="*/ 124240 w 216219"/>
                <a:gd name="connsiteY11" fmla="*/ 238616 h 250085"/>
                <a:gd name="connsiteX12" fmla="*/ 116176 w 216219"/>
                <a:gd name="connsiteY12" fmla="*/ 224321 h 250085"/>
                <a:gd name="connsiteX13" fmla="*/ 97116 w 216219"/>
                <a:gd name="connsiteY13" fmla="*/ 210393 h 250085"/>
                <a:gd name="connsiteX14" fmla="*/ 82821 w 216219"/>
                <a:gd name="connsiteY14" fmla="*/ 207461 h 250085"/>
                <a:gd name="connsiteX15" fmla="*/ 64128 w 216219"/>
                <a:gd name="connsiteY15" fmla="*/ 196464 h 250085"/>
                <a:gd name="connsiteX16" fmla="*/ 56430 w 216219"/>
                <a:gd name="connsiteY16" fmla="*/ 189867 h 250085"/>
                <a:gd name="connsiteX17" fmla="*/ 65594 w 216219"/>
                <a:gd name="connsiteY17" fmla="*/ 186935 h 250085"/>
                <a:gd name="connsiteX18" fmla="*/ 77690 w 216219"/>
                <a:gd name="connsiteY18" fmla="*/ 185468 h 250085"/>
                <a:gd name="connsiteX19" fmla="*/ 75857 w 216219"/>
                <a:gd name="connsiteY19" fmla="*/ 155412 h 250085"/>
                <a:gd name="connsiteX20" fmla="*/ 71825 w 216219"/>
                <a:gd name="connsiteY20" fmla="*/ 135619 h 250085"/>
                <a:gd name="connsiteX21" fmla="*/ 71825 w 216219"/>
                <a:gd name="connsiteY21" fmla="*/ 135619 h 250085"/>
                <a:gd name="connsiteX22" fmla="*/ 67060 w 216219"/>
                <a:gd name="connsiteY22" fmla="*/ 122057 h 250085"/>
                <a:gd name="connsiteX23" fmla="*/ 55331 w 216219"/>
                <a:gd name="connsiteY23" fmla="*/ 129754 h 250085"/>
                <a:gd name="connsiteX24" fmla="*/ 46534 w 216219"/>
                <a:gd name="connsiteY24" fmla="*/ 134886 h 250085"/>
                <a:gd name="connsiteX25" fmla="*/ 45434 w 216219"/>
                <a:gd name="connsiteY25" fmla="*/ 125356 h 250085"/>
                <a:gd name="connsiteX26" fmla="*/ 49100 w 216219"/>
                <a:gd name="connsiteY26" fmla="*/ 100432 h 250085"/>
                <a:gd name="connsiteX27" fmla="*/ 45801 w 216219"/>
                <a:gd name="connsiteY27" fmla="*/ 94933 h 250085"/>
                <a:gd name="connsiteX28" fmla="*/ 38103 w 216219"/>
                <a:gd name="connsiteY28" fmla="*/ 101898 h 250085"/>
                <a:gd name="connsiteX29" fmla="*/ 25641 w 216219"/>
                <a:gd name="connsiteY29" fmla="*/ 129754 h 250085"/>
                <a:gd name="connsiteX30" fmla="*/ 34805 w 216219"/>
                <a:gd name="connsiteY30" fmla="*/ 140751 h 250085"/>
                <a:gd name="connsiteX31" fmla="*/ 30040 w 216219"/>
                <a:gd name="connsiteY31" fmla="*/ 145516 h 250085"/>
                <a:gd name="connsiteX32" fmla="*/ 20143 w 216219"/>
                <a:gd name="connsiteY32" fmla="*/ 133420 h 250085"/>
                <a:gd name="connsiteX33" fmla="*/ 24175 w 216219"/>
                <a:gd name="connsiteY33" fmla="*/ 115826 h 250085"/>
                <a:gd name="connsiteX34" fmla="*/ 27107 w 216219"/>
                <a:gd name="connsiteY34" fmla="*/ 104097 h 250085"/>
                <a:gd name="connsiteX35" fmla="*/ 15745 w 216219"/>
                <a:gd name="connsiteY35" fmla="*/ 112527 h 250085"/>
                <a:gd name="connsiteX36" fmla="*/ 12812 w 216219"/>
                <a:gd name="connsiteY36" fmla="*/ 119491 h 250085"/>
                <a:gd name="connsiteX37" fmla="*/ 350 w 216219"/>
                <a:gd name="connsiteY37" fmla="*/ 87236 h 250085"/>
                <a:gd name="connsiteX38" fmla="*/ 5115 w 216219"/>
                <a:gd name="connsiteY38" fmla="*/ 81738 h 250085"/>
                <a:gd name="connsiteX39" fmla="*/ 12079 w 216219"/>
                <a:gd name="connsiteY39" fmla="*/ 71475 h 250085"/>
                <a:gd name="connsiteX40" fmla="*/ 14278 w 216219"/>
                <a:gd name="connsiteY40" fmla="*/ 62678 h 250085"/>
                <a:gd name="connsiteX41" fmla="*/ 26374 w 216219"/>
                <a:gd name="connsiteY41" fmla="*/ 70375 h 250085"/>
                <a:gd name="connsiteX42" fmla="*/ 35904 w 216219"/>
                <a:gd name="connsiteY42" fmla="*/ 88702 h 250085"/>
                <a:gd name="connsiteX43" fmla="*/ 60829 w 216219"/>
                <a:gd name="connsiteY43" fmla="*/ 48016 h 250085"/>
                <a:gd name="connsiteX44" fmla="*/ 53865 w 216219"/>
                <a:gd name="connsiteY44" fmla="*/ 25291 h 250085"/>
                <a:gd name="connsiteX45" fmla="*/ 80255 w 216219"/>
                <a:gd name="connsiteY45" fmla="*/ 23825 h 250085"/>
                <a:gd name="connsiteX46" fmla="*/ 61928 w 216219"/>
                <a:gd name="connsiteY46" fmla="*/ 16128 h 250085"/>
                <a:gd name="connsiteX47" fmla="*/ 75857 w 216219"/>
                <a:gd name="connsiteY47" fmla="*/ 0 h 25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219" h="250085">
                  <a:moveTo>
                    <a:pt x="75857" y="0"/>
                  </a:moveTo>
                  <a:cubicBezTo>
                    <a:pt x="114710" y="8064"/>
                    <a:pt x="151364" y="28590"/>
                    <a:pt x="192783" y="19793"/>
                  </a:cubicBezTo>
                  <a:cubicBezTo>
                    <a:pt x="200847" y="17960"/>
                    <a:pt x="208544" y="20526"/>
                    <a:pt x="214775" y="26024"/>
                  </a:cubicBezTo>
                  <a:cubicBezTo>
                    <a:pt x="216974" y="28956"/>
                    <a:pt x="216608" y="33721"/>
                    <a:pt x="214042" y="33721"/>
                  </a:cubicBezTo>
                  <a:cubicBezTo>
                    <a:pt x="197548" y="32622"/>
                    <a:pt x="194615" y="47283"/>
                    <a:pt x="186552" y="55714"/>
                  </a:cubicBezTo>
                  <a:cubicBezTo>
                    <a:pt x="174822" y="63778"/>
                    <a:pt x="162360" y="70742"/>
                    <a:pt x="167858" y="89069"/>
                  </a:cubicBezTo>
                  <a:cubicBezTo>
                    <a:pt x="169691" y="94933"/>
                    <a:pt x="159794" y="98599"/>
                    <a:pt x="161260" y="105563"/>
                  </a:cubicBezTo>
                  <a:cubicBezTo>
                    <a:pt x="161627" y="107396"/>
                    <a:pt x="161260" y="108862"/>
                    <a:pt x="161260" y="110695"/>
                  </a:cubicBezTo>
                  <a:cubicBezTo>
                    <a:pt x="152463" y="137818"/>
                    <a:pt x="144033" y="164942"/>
                    <a:pt x="150264" y="193899"/>
                  </a:cubicBezTo>
                  <a:cubicBezTo>
                    <a:pt x="138535" y="205995"/>
                    <a:pt x="152830" y="218090"/>
                    <a:pt x="150997" y="230186"/>
                  </a:cubicBezTo>
                  <a:cubicBezTo>
                    <a:pt x="152830" y="240816"/>
                    <a:pt x="146232" y="247414"/>
                    <a:pt x="138168" y="249979"/>
                  </a:cubicBezTo>
                  <a:cubicBezTo>
                    <a:pt x="134870" y="251079"/>
                    <a:pt x="128272" y="243382"/>
                    <a:pt x="124240" y="238616"/>
                  </a:cubicBezTo>
                  <a:cubicBezTo>
                    <a:pt x="120575" y="234585"/>
                    <a:pt x="116543" y="229087"/>
                    <a:pt x="116176" y="224321"/>
                  </a:cubicBezTo>
                  <a:cubicBezTo>
                    <a:pt x="115077" y="211126"/>
                    <a:pt x="106646" y="210760"/>
                    <a:pt x="97116" y="210393"/>
                  </a:cubicBezTo>
                  <a:cubicBezTo>
                    <a:pt x="92718" y="208194"/>
                    <a:pt x="87586" y="208927"/>
                    <a:pt x="82821" y="207461"/>
                  </a:cubicBezTo>
                  <a:cubicBezTo>
                    <a:pt x="78056" y="201230"/>
                    <a:pt x="71092" y="199031"/>
                    <a:pt x="64128" y="196464"/>
                  </a:cubicBezTo>
                  <a:cubicBezTo>
                    <a:pt x="60829" y="195365"/>
                    <a:pt x="53865" y="197931"/>
                    <a:pt x="56430" y="189867"/>
                  </a:cubicBezTo>
                  <a:cubicBezTo>
                    <a:pt x="57896" y="185102"/>
                    <a:pt x="61562" y="185468"/>
                    <a:pt x="65594" y="186935"/>
                  </a:cubicBezTo>
                  <a:cubicBezTo>
                    <a:pt x="69626" y="188401"/>
                    <a:pt x="74024" y="189500"/>
                    <a:pt x="77690" y="185468"/>
                  </a:cubicBezTo>
                  <a:cubicBezTo>
                    <a:pt x="61562" y="176305"/>
                    <a:pt x="74391" y="165675"/>
                    <a:pt x="75857" y="155412"/>
                  </a:cubicBezTo>
                  <a:cubicBezTo>
                    <a:pt x="76956" y="148815"/>
                    <a:pt x="89785" y="138552"/>
                    <a:pt x="71825" y="135619"/>
                  </a:cubicBezTo>
                  <a:lnTo>
                    <a:pt x="71825" y="135619"/>
                  </a:lnTo>
                  <a:cubicBezTo>
                    <a:pt x="72191" y="130488"/>
                    <a:pt x="75490" y="124623"/>
                    <a:pt x="67060" y="122057"/>
                  </a:cubicBezTo>
                  <a:cubicBezTo>
                    <a:pt x="58996" y="119125"/>
                    <a:pt x="57530" y="123890"/>
                    <a:pt x="55331" y="129754"/>
                  </a:cubicBezTo>
                  <a:cubicBezTo>
                    <a:pt x="53865" y="133420"/>
                    <a:pt x="50566" y="136352"/>
                    <a:pt x="46534" y="134886"/>
                  </a:cubicBezTo>
                  <a:cubicBezTo>
                    <a:pt x="41402" y="133053"/>
                    <a:pt x="45068" y="128289"/>
                    <a:pt x="45434" y="125356"/>
                  </a:cubicBezTo>
                  <a:cubicBezTo>
                    <a:pt x="46534" y="116926"/>
                    <a:pt x="51665" y="109595"/>
                    <a:pt x="49100" y="100432"/>
                  </a:cubicBezTo>
                  <a:cubicBezTo>
                    <a:pt x="48366" y="97866"/>
                    <a:pt x="50566" y="94200"/>
                    <a:pt x="45801" y="94933"/>
                  </a:cubicBezTo>
                  <a:cubicBezTo>
                    <a:pt x="42135" y="95666"/>
                    <a:pt x="35171" y="96766"/>
                    <a:pt x="38103" y="101898"/>
                  </a:cubicBezTo>
                  <a:cubicBezTo>
                    <a:pt x="48366" y="118392"/>
                    <a:pt x="33338" y="122057"/>
                    <a:pt x="25641" y="129754"/>
                  </a:cubicBezTo>
                  <a:cubicBezTo>
                    <a:pt x="27840" y="134153"/>
                    <a:pt x="38103" y="132320"/>
                    <a:pt x="34805" y="140751"/>
                  </a:cubicBezTo>
                  <a:cubicBezTo>
                    <a:pt x="34071" y="142584"/>
                    <a:pt x="31506" y="145516"/>
                    <a:pt x="30040" y="145516"/>
                  </a:cubicBezTo>
                  <a:cubicBezTo>
                    <a:pt x="23075" y="144783"/>
                    <a:pt x="21976" y="138185"/>
                    <a:pt x="20143" y="133420"/>
                  </a:cubicBezTo>
                  <a:cubicBezTo>
                    <a:pt x="17577" y="126822"/>
                    <a:pt x="20510" y="121324"/>
                    <a:pt x="24175" y="115826"/>
                  </a:cubicBezTo>
                  <a:cubicBezTo>
                    <a:pt x="27107" y="112161"/>
                    <a:pt x="33705" y="108129"/>
                    <a:pt x="27107" y="104097"/>
                  </a:cubicBezTo>
                  <a:cubicBezTo>
                    <a:pt x="19776" y="99698"/>
                    <a:pt x="18310" y="108129"/>
                    <a:pt x="15745" y="112527"/>
                  </a:cubicBezTo>
                  <a:cubicBezTo>
                    <a:pt x="14645" y="114726"/>
                    <a:pt x="13912" y="116926"/>
                    <a:pt x="12812" y="119491"/>
                  </a:cubicBezTo>
                  <a:cubicBezTo>
                    <a:pt x="-1849" y="112161"/>
                    <a:pt x="3282" y="98232"/>
                    <a:pt x="350" y="87236"/>
                  </a:cubicBezTo>
                  <a:cubicBezTo>
                    <a:pt x="-750" y="83571"/>
                    <a:pt x="716" y="81738"/>
                    <a:pt x="5115" y="81738"/>
                  </a:cubicBezTo>
                  <a:cubicBezTo>
                    <a:pt x="11713" y="81738"/>
                    <a:pt x="13545" y="76973"/>
                    <a:pt x="12079" y="71475"/>
                  </a:cubicBezTo>
                  <a:cubicBezTo>
                    <a:pt x="10980" y="67810"/>
                    <a:pt x="5481" y="63778"/>
                    <a:pt x="14278" y="62678"/>
                  </a:cubicBezTo>
                  <a:cubicBezTo>
                    <a:pt x="13545" y="72208"/>
                    <a:pt x="30773" y="53881"/>
                    <a:pt x="26374" y="70375"/>
                  </a:cubicBezTo>
                  <a:cubicBezTo>
                    <a:pt x="24175" y="78439"/>
                    <a:pt x="37004" y="79539"/>
                    <a:pt x="35904" y="88702"/>
                  </a:cubicBezTo>
                  <a:cubicBezTo>
                    <a:pt x="42135" y="73308"/>
                    <a:pt x="39936" y="55347"/>
                    <a:pt x="60829" y="48016"/>
                  </a:cubicBezTo>
                  <a:cubicBezTo>
                    <a:pt x="68893" y="45451"/>
                    <a:pt x="54231" y="34454"/>
                    <a:pt x="53865" y="25291"/>
                  </a:cubicBezTo>
                  <a:cubicBezTo>
                    <a:pt x="62661" y="21259"/>
                    <a:pt x="72191" y="37387"/>
                    <a:pt x="80255" y="23825"/>
                  </a:cubicBezTo>
                  <a:cubicBezTo>
                    <a:pt x="75857" y="17227"/>
                    <a:pt x="68160" y="19060"/>
                    <a:pt x="61928" y="16128"/>
                  </a:cubicBezTo>
                  <a:cubicBezTo>
                    <a:pt x="61928" y="6598"/>
                    <a:pt x="72191" y="6231"/>
                    <a:pt x="75857" y="0"/>
                  </a:cubicBez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A5E0BFB2-3C4B-45C6-943B-9E01BAE884A3}"/>
                </a:ext>
              </a:extLst>
            </p:cNvPr>
            <p:cNvSpPr/>
            <p:nvPr/>
          </p:nvSpPr>
          <p:spPr>
            <a:xfrm>
              <a:off x="10809545" y="6879345"/>
              <a:ext cx="29142" cy="36931"/>
            </a:xfrm>
            <a:custGeom>
              <a:avLst/>
              <a:gdLst>
                <a:gd name="connsiteX0" fmla="*/ 26391 w 29142"/>
                <a:gd name="connsiteY0" fmla="*/ 1744 h 36931"/>
                <a:gd name="connsiteX1" fmla="*/ 3665 w 29142"/>
                <a:gd name="connsiteY1" fmla="*/ 36931 h 36931"/>
                <a:gd name="connsiteX2" fmla="*/ 0 w 29142"/>
                <a:gd name="connsiteY2" fmla="*/ 10907 h 36931"/>
                <a:gd name="connsiteX3" fmla="*/ 26391 w 29142"/>
                <a:gd name="connsiteY3" fmla="*/ 1744 h 36931"/>
                <a:gd name="connsiteX4" fmla="*/ 26391 w 29142"/>
                <a:gd name="connsiteY4" fmla="*/ 1744 h 3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42" h="36931">
                  <a:moveTo>
                    <a:pt x="26391" y="1744"/>
                  </a:moveTo>
                  <a:cubicBezTo>
                    <a:pt x="37387" y="25202"/>
                    <a:pt x="12462" y="23736"/>
                    <a:pt x="3665" y="36931"/>
                  </a:cubicBezTo>
                  <a:cubicBezTo>
                    <a:pt x="1466" y="26668"/>
                    <a:pt x="4032" y="18238"/>
                    <a:pt x="0" y="10907"/>
                  </a:cubicBezTo>
                  <a:cubicBezTo>
                    <a:pt x="12462" y="18604"/>
                    <a:pt x="13562" y="-6687"/>
                    <a:pt x="26391" y="1744"/>
                  </a:cubicBezTo>
                  <a:lnTo>
                    <a:pt x="26391" y="1744"/>
                  </a:ln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E14271A4-A727-4695-AF9A-8862511BF827}"/>
                </a:ext>
              </a:extLst>
            </p:cNvPr>
            <p:cNvSpPr/>
            <p:nvPr/>
          </p:nvSpPr>
          <p:spPr>
            <a:xfrm>
              <a:off x="10844000" y="6948082"/>
              <a:ext cx="17634" cy="27249"/>
            </a:xfrm>
            <a:custGeom>
              <a:avLst/>
              <a:gdLst>
                <a:gd name="connsiteX0" fmla="*/ 3299 w 17634"/>
                <a:gd name="connsiteY0" fmla="*/ 4482 h 27249"/>
                <a:gd name="connsiteX1" fmla="*/ 17594 w 17634"/>
                <a:gd name="connsiteY1" fmla="*/ 7415 h 27249"/>
                <a:gd name="connsiteX2" fmla="*/ 0 w 17634"/>
                <a:gd name="connsiteY2" fmla="*/ 26841 h 27249"/>
                <a:gd name="connsiteX3" fmla="*/ 3299 w 17634"/>
                <a:gd name="connsiteY3" fmla="*/ 4482 h 2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34" h="27249">
                  <a:moveTo>
                    <a:pt x="3299" y="4482"/>
                  </a:moveTo>
                  <a:cubicBezTo>
                    <a:pt x="9163" y="817"/>
                    <a:pt x="15028" y="-4681"/>
                    <a:pt x="17594" y="7415"/>
                  </a:cubicBezTo>
                  <a:cubicBezTo>
                    <a:pt x="17960" y="19510"/>
                    <a:pt x="16128" y="29407"/>
                    <a:pt x="0" y="26841"/>
                  </a:cubicBezTo>
                  <a:cubicBezTo>
                    <a:pt x="1100" y="19144"/>
                    <a:pt x="2199" y="11813"/>
                    <a:pt x="3299" y="4482"/>
                  </a:cubicBezTo>
                  <a:close/>
                </a:path>
              </a:pathLst>
            </a:custGeom>
            <a:solidFill>
              <a:srgbClr val="D6B5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8C3A6EF6-C1B3-4848-BFEC-582DAAD2B6D8}"/>
                </a:ext>
              </a:extLst>
            </p:cNvPr>
            <p:cNvSpPr/>
            <p:nvPr/>
          </p:nvSpPr>
          <p:spPr>
            <a:xfrm>
              <a:off x="10903800" y="6720317"/>
              <a:ext cx="204107" cy="254971"/>
            </a:xfrm>
            <a:custGeom>
              <a:avLst/>
              <a:gdLst>
                <a:gd name="connsiteX0" fmla="*/ 11308 w 204107"/>
                <a:gd name="connsiteY0" fmla="*/ 254972 h 254971"/>
                <a:gd name="connsiteX1" fmla="*/ 7643 w 204107"/>
                <a:gd name="connsiteY1" fmla="*/ 217218 h 254971"/>
                <a:gd name="connsiteX2" fmla="*/ 14973 w 204107"/>
                <a:gd name="connsiteY2" fmla="*/ 213919 h 254971"/>
                <a:gd name="connsiteX3" fmla="*/ 12774 w 204107"/>
                <a:gd name="connsiteY3" fmla="*/ 191927 h 254971"/>
                <a:gd name="connsiteX4" fmla="*/ 28169 w 204107"/>
                <a:gd name="connsiteY4" fmla="*/ 170302 h 254971"/>
                <a:gd name="connsiteX5" fmla="*/ 48328 w 204107"/>
                <a:gd name="connsiteY5" fmla="*/ 157839 h 254971"/>
                <a:gd name="connsiteX6" fmla="*/ 57492 w 204107"/>
                <a:gd name="connsiteY6" fmla="*/ 145377 h 254971"/>
                <a:gd name="connsiteX7" fmla="*/ 61157 w 204107"/>
                <a:gd name="connsiteY7" fmla="*/ 131815 h 254971"/>
                <a:gd name="connsiteX8" fmla="*/ 73620 w 204107"/>
                <a:gd name="connsiteY8" fmla="*/ 136580 h 254971"/>
                <a:gd name="connsiteX9" fmla="*/ 92680 w 204107"/>
                <a:gd name="connsiteY9" fmla="*/ 137313 h 254971"/>
                <a:gd name="connsiteX10" fmla="*/ 95978 w 204107"/>
                <a:gd name="connsiteY10" fmla="*/ 114221 h 254971"/>
                <a:gd name="connsiteX11" fmla="*/ 102943 w 204107"/>
                <a:gd name="connsiteY11" fmla="*/ 94428 h 254971"/>
                <a:gd name="connsiteX12" fmla="*/ 116871 w 204107"/>
                <a:gd name="connsiteY12" fmla="*/ 89297 h 254971"/>
                <a:gd name="connsiteX13" fmla="*/ 130433 w 204107"/>
                <a:gd name="connsiteY13" fmla="*/ 66204 h 254971"/>
                <a:gd name="connsiteX14" fmla="*/ 130066 w 204107"/>
                <a:gd name="connsiteY14" fmla="*/ 62539 h 254971"/>
                <a:gd name="connsiteX15" fmla="*/ 149493 w 204107"/>
                <a:gd name="connsiteY15" fmla="*/ 961 h 254971"/>
                <a:gd name="connsiteX16" fmla="*/ 184681 w 204107"/>
                <a:gd name="connsiteY16" fmla="*/ 13423 h 254971"/>
                <a:gd name="connsiteX17" fmla="*/ 183215 w 204107"/>
                <a:gd name="connsiteY17" fmla="*/ 25519 h 254971"/>
                <a:gd name="connsiteX18" fmla="*/ 189812 w 204107"/>
                <a:gd name="connsiteY18" fmla="*/ 45678 h 254971"/>
                <a:gd name="connsiteX19" fmla="*/ 204107 w 204107"/>
                <a:gd name="connsiteY19" fmla="*/ 65105 h 254971"/>
                <a:gd name="connsiteX20" fmla="*/ 157557 w 204107"/>
                <a:gd name="connsiteY20" fmla="*/ 80866 h 254971"/>
                <a:gd name="connsiteX21" fmla="*/ 179183 w 204107"/>
                <a:gd name="connsiteY21" fmla="*/ 114588 h 254971"/>
                <a:gd name="connsiteX22" fmla="*/ 179183 w 204107"/>
                <a:gd name="connsiteY22" fmla="*/ 129982 h 254971"/>
                <a:gd name="connsiteX23" fmla="*/ 165987 w 204107"/>
                <a:gd name="connsiteY23" fmla="*/ 127416 h 254971"/>
                <a:gd name="connsiteX24" fmla="*/ 159023 w 204107"/>
                <a:gd name="connsiteY24" fmla="*/ 127416 h 254971"/>
                <a:gd name="connsiteX25" fmla="*/ 161955 w 204107"/>
                <a:gd name="connsiteY25" fmla="*/ 137313 h 254971"/>
                <a:gd name="connsiteX26" fmla="*/ 163055 w 204107"/>
                <a:gd name="connsiteY26" fmla="*/ 142078 h 254971"/>
                <a:gd name="connsiteX27" fmla="*/ 160489 w 204107"/>
                <a:gd name="connsiteY27" fmla="*/ 183130 h 254971"/>
                <a:gd name="connsiteX28" fmla="*/ 171852 w 204107"/>
                <a:gd name="connsiteY28" fmla="*/ 190828 h 254971"/>
                <a:gd name="connsiteX29" fmla="*/ 175884 w 204107"/>
                <a:gd name="connsiteY29" fmla="*/ 215386 h 254971"/>
                <a:gd name="connsiteX30" fmla="*/ 197143 w 204107"/>
                <a:gd name="connsiteY30" fmla="*/ 227115 h 254971"/>
                <a:gd name="connsiteX31" fmla="*/ 195677 w 204107"/>
                <a:gd name="connsiteY31" fmla="*/ 234446 h 254971"/>
                <a:gd name="connsiteX32" fmla="*/ 158290 w 204107"/>
                <a:gd name="connsiteY32" fmla="*/ 246175 h 254971"/>
                <a:gd name="connsiteX33" fmla="*/ 153892 w 204107"/>
                <a:gd name="connsiteY33" fmla="*/ 245075 h 254971"/>
                <a:gd name="connsiteX34" fmla="*/ 148027 w 204107"/>
                <a:gd name="connsiteY34" fmla="*/ 206589 h 254971"/>
                <a:gd name="connsiteX35" fmla="*/ 143628 w 204107"/>
                <a:gd name="connsiteY35" fmla="*/ 242510 h 254971"/>
                <a:gd name="connsiteX36" fmla="*/ 131899 w 204107"/>
                <a:gd name="connsiteY36" fmla="*/ 245075 h 254971"/>
                <a:gd name="connsiteX37" fmla="*/ 94879 w 204107"/>
                <a:gd name="connsiteY37" fmla="*/ 245808 h 254971"/>
                <a:gd name="connsiteX38" fmla="*/ 80584 w 204107"/>
                <a:gd name="connsiteY38" fmla="*/ 245442 h 254971"/>
                <a:gd name="connsiteX39" fmla="*/ 79851 w 204107"/>
                <a:gd name="connsiteY39" fmla="*/ 242510 h 254971"/>
                <a:gd name="connsiteX40" fmla="*/ 49061 w 204107"/>
                <a:gd name="connsiteY40" fmla="*/ 236645 h 254971"/>
                <a:gd name="connsiteX41" fmla="*/ 37699 w 204107"/>
                <a:gd name="connsiteY41" fmla="*/ 233346 h 254971"/>
                <a:gd name="connsiteX42" fmla="*/ 42464 w 204107"/>
                <a:gd name="connsiteY42" fmla="*/ 219784 h 254971"/>
                <a:gd name="connsiteX43" fmla="*/ 56759 w 204107"/>
                <a:gd name="connsiteY43" fmla="*/ 216485 h 254971"/>
                <a:gd name="connsiteX44" fmla="*/ 69954 w 204107"/>
                <a:gd name="connsiteY44" fmla="*/ 203656 h 254971"/>
                <a:gd name="connsiteX45" fmla="*/ 80584 w 204107"/>
                <a:gd name="connsiteY45" fmla="*/ 190461 h 254971"/>
                <a:gd name="connsiteX46" fmla="*/ 66655 w 204107"/>
                <a:gd name="connsiteY46" fmla="*/ 189728 h 254971"/>
                <a:gd name="connsiteX47" fmla="*/ 60424 w 204107"/>
                <a:gd name="connsiteY47" fmla="*/ 186063 h 254971"/>
                <a:gd name="connsiteX48" fmla="*/ 58958 w 204107"/>
                <a:gd name="connsiteY48" fmla="*/ 196692 h 254971"/>
                <a:gd name="connsiteX49" fmla="*/ 47595 w 204107"/>
                <a:gd name="connsiteY49" fmla="*/ 216852 h 254971"/>
                <a:gd name="connsiteX50" fmla="*/ 42830 w 204107"/>
                <a:gd name="connsiteY50" fmla="*/ 219784 h 254971"/>
                <a:gd name="connsiteX51" fmla="*/ 27069 w 204107"/>
                <a:gd name="connsiteY51" fmla="*/ 238111 h 254971"/>
                <a:gd name="connsiteX52" fmla="*/ 16073 w 204107"/>
                <a:gd name="connsiteY52" fmla="*/ 249840 h 254971"/>
                <a:gd name="connsiteX53" fmla="*/ 11308 w 204107"/>
                <a:gd name="connsiteY53" fmla="*/ 254972 h 25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107" h="254971">
                  <a:moveTo>
                    <a:pt x="11308" y="254972"/>
                  </a:moveTo>
                  <a:cubicBezTo>
                    <a:pt x="3611" y="242876"/>
                    <a:pt x="-7752" y="231513"/>
                    <a:pt x="7643" y="217218"/>
                  </a:cubicBezTo>
                  <a:cubicBezTo>
                    <a:pt x="15706" y="216485"/>
                    <a:pt x="16440" y="216119"/>
                    <a:pt x="14973" y="213919"/>
                  </a:cubicBezTo>
                  <a:cubicBezTo>
                    <a:pt x="11675" y="206955"/>
                    <a:pt x="13874" y="199258"/>
                    <a:pt x="12774" y="191927"/>
                  </a:cubicBezTo>
                  <a:cubicBezTo>
                    <a:pt x="11308" y="181298"/>
                    <a:pt x="12408" y="170302"/>
                    <a:pt x="28169" y="170302"/>
                  </a:cubicBezTo>
                  <a:cubicBezTo>
                    <a:pt x="36966" y="170302"/>
                    <a:pt x="41364" y="161504"/>
                    <a:pt x="48328" y="157839"/>
                  </a:cubicBezTo>
                  <a:cubicBezTo>
                    <a:pt x="54560" y="156007"/>
                    <a:pt x="60791" y="154540"/>
                    <a:pt x="57492" y="145377"/>
                  </a:cubicBezTo>
                  <a:cubicBezTo>
                    <a:pt x="55659" y="140245"/>
                    <a:pt x="56392" y="135114"/>
                    <a:pt x="61157" y="131815"/>
                  </a:cubicBezTo>
                  <a:cubicBezTo>
                    <a:pt x="67388" y="127783"/>
                    <a:pt x="69954" y="133648"/>
                    <a:pt x="73620" y="136580"/>
                  </a:cubicBezTo>
                  <a:cubicBezTo>
                    <a:pt x="79851" y="142078"/>
                    <a:pt x="87915" y="145743"/>
                    <a:pt x="92680" y="137313"/>
                  </a:cubicBezTo>
                  <a:cubicBezTo>
                    <a:pt x="96345" y="131082"/>
                    <a:pt x="105142" y="124118"/>
                    <a:pt x="95978" y="114221"/>
                  </a:cubicBezTo>
                  <a:cubicBezTo>
                    <a:pt x="87915" y="105791"/>
                    <a:pt x="97078" y="99560"/>
                    <a:pt x="102943" y="94428"/>
                  </a:cubicBezTo>
                  <a:cubicBezTo>
                    <a:pt x="106608" y="91129"/>
                    <a:pt x="112839" y="91862"/>
                    <a:pt x="116871" y="89297"/>
                  </a:cubicBezTo>
                  <a:cubicBezTo>
                    <a:pt x="125302" y="84165"/>
                    <a:pt x="136664" y="80133"/>
                    <a:pt x="130433" y="66204"/>
                  </a:cubicBezTo>
                  <a:cubicBezTo>
                    <a:pt x="130066" y="65105"/>
                    <a:pt x="129333" y="63272"/>
                    <a:pt x="130066" y="62539"/>
                  </a:cubicBezTo>
                  <a:cubicBezTo>
                    <a:pt x="143995" y="44212"/>
                    <a:pt x="135198" y="18921"/>
                    <a:pt x="149493" y="961"/>
                  </a:cubicBezTo>
                  <a:cubicBezTo>
                    <a:pt x="164155" y="-3071"/>
                    <a:pt x="174051" y="6459"/>
                    <a:pt x="184681" y="13423"/>
                  </a:cubicBezTo>
                  <a:cubicBezTo>
                    <a:pt x="190912" y="17455"/>
                    <a:pt x="185780" y="21120"/>
                    <a:pt x="183215" y="25519"/>
                  </a:cubicBezTo>
                  <a:cubicBezTo>
                    <a:pt x="178816" y="33583"/>
                    <a:pt x="173685" y="43479"/>
                    <a:pt x="189812" y="45678"/>
                  </a:cubicBezTo>
                  <a:cubicBezTo>
                    <a:pt x="200808" y="47145"/>
                    <a:pt x="201542" y="57041"/>
                    <a:pt x="204107" y="65105"/>
                  </a:cubicBezTo>
                  <a:cubicBezTo>
                    <a:pt x="196777" y="88197"/>
                    <a:pt x="196777" y="88197"/>
                    <a:pt x="157557" y="80866"/>
                  </a:cubicBezTo>
                  <a:cubicBezTo>
                    <a:pt x="163788" y="93328"/>
                    <a:pt x="173318" y="102858"/>
                    <a:pt x="179183" y="114588"/>
                  </a:cubicBezTo>
                  <a:cubicBezTo>
                    <a:pt x="181748" y="119719"/>
                    <a:pt x="184314" y="125584"/>
                    <a:pt x="179183" y="129982"/>
                  </a:cubicBezTo>
                  <a:cubicBezTo>
                    <a:pt x="174784" y="134014"/>
                    <a:pt x="170019" y="131448"/>
                    <a:pt x="165987" y="127416"/>
                  </a:cubicBezTo>
                  <a:cubicBezTo>
                    <a:pt x="163788" y="125217"/>
                    <a:pt x="161222" y="122651"/>
                    <a:pt x="159023" y="127416"/>
                  </a:cubicBezTo>
                  <a:cubicBezTo>
                    <a:pt x="157190" y="131448"/>
                    <a:pt x="156091" y="135480"/>
                    <a:pt x="161955" y="137313"/>
                  </a:cubicBezTo>
                  <a:cubicBezTo>
                    <a:pt x="162688" y="138779"/>
                    <a:pt x="163055" y="140245"/>
                    <a:pt x="163055" y="142078"/>
                  </a:cubicBezTo>
                  <a:cubicBezTo>
                    <a:pt x="150959" y="154907"/>
                    <a:pt x="163055" y="169202"/>
                    <a:pt x="160489" y="183130"/>
                  </a:cubicBezTo>
                  <a:cubicBezTo>
                    <a:pt x="159756" y="187895"/>
                    <a:pt x="168553" y="187529"/>
                    <a:pt x="171852" y="190828"/>
                  </a:cubicBezTo>
                  <a:cubicBezTo>
                    <a:pt x="179916" y="197792"/>
                    <a:pt x="173685" y="207322"/>
                    <a:pt x="175884" y="215386"/>
                  </a:cubicBezTo>
                  <a:cubicBezTo>
                    <a:pt x="191278" y="204756"/>
                    <a:pt x="191645" y="220151"/>
                    <a:pt x="197143" y="227115"/>
                  </a:cubicBezTo>
                  <a:cubicBezTo>
                    <a:pt x="197876" y="229681"/>
                    <a:pt x="197876" y="232246"/>
                    <a:pt x="195677" y="234446"/>
                  </a:cubicBezTo>
                  <a:cubicBezTo>
                    <a:pt x="184314" y="242143"/>
                    <a:pt x="169653" y="238844"/>
                    <a:pt x="158290" y="246175"/>
                  </a:cubicBezTo>
                  <a:cubicBezTo>
                    <a:pt x="156824" y="245808"/>
                    <a:pt x="155358" y="245442"/>
                    <a:pt x="153892" y="245075"/>
                  </a:cubicBezTo>
                  <a:cubicBezTo>
                    <a:pt x="151692" y="232613"/>
                    <a:pt x="157190" y="219051"/>
                    <a:pt x="148027" y="206589"/>
                  </a:cubicBezTo>
                  <a:cubicBezTo>
                    <a:pt x="131899" y="216485"/>
                    <a:pt x="143995" y="230414"/>
                    <a:pt x="143628" y="242510"/>
                  </a:cubicBezTo>
                  <a:cubicBezTo>
                    <a:pt x="140330" y="245808"/>
                    <a:pt x="134832" y="247641"/>
                    <a:pt x="131899" y="245075"/>
                  </a:cubicBezTo>
                  <a:cubicBezTo>
                    <a:pt x="119070" y="234446"/>
                    <a:pt x="106975" y="241410"/>
                    <a:pt x="94879" y="245808"/>
                  </a:cubicBezTo>
                  <a:cubicBezTo>
                    <a:pt x="90114" y="246541"/>
                    <a:pt x="84982" y="248741"/>
                    <a:pt x="80584" y="245442"/>
                  </a:cubicBezTo>
                  <a:cubicBezTo>
                    <a:pt x="80217" y="244342"/>
                    <a:pt x="80217" y="243609"/>
                    <a:pt x="79851" y="242510"/>
                  </a:cubicBezTo>
                  <a:cubicBezTo>
                    <a:pt x="70321" y="236278"/>
                    <a:pt x="61524" y="228214"/>
                    <a:pt x="49061" y="236645"/>
                  </a:cubicBezTo>
                  <a:cubicBezTo>
                    <a:pt x="45763" y="238844"/>
                    <a:pt x="40265" y="237745"/>
                    <a:pt x="37699" y="233346"/>
                  </a:cubicBezTo>
                  <a:cubicBezTo>
                    <a:pt x="34033" y="227115"/>
                    <a:pt x="37332" y="223083"/>
                    <a:pt x="42464" y="219784"/>
                  </a:cubicBezTo>
                  <a:cubicBezTo>
                    <a:pt x="46862" y="216852"/>
                    <a:pt x="51627" y="216485"/>
                    <a:pt x="56759" y="216485"/>
                  </a:cubicBezTo>
                  <a:cubicBezTo>
                    <a:pt x="65189" y="216485"/>
                    <a:pt x="71054" y="214286"/>
                    <a:pt x="69954" y="203656"/>
                  </a:cubicBezTo>
                  <a:cubicBezTo>
                    <a:pt x="69221" y="196692"/>
                    <a:pt x="73986" y="192294"/>
                    <a:pt x="80584" y="190461"/>
                  </a:cubicBezTo>
                  <a:cubicBezTo>
                    <a:pt x="75819" y="191561"/>
                    <a:pt x="71420" y="190828"/>
                    <a:pt x="66655" y="189728"/>
                  </a:cubicBezTo>
                  <a:cubicBezTo>
                    <a:pt x="63723" y="188995"/>
                    <a:pt x="61157" y="183863"/>
                    <a:pt x="60424" y="186063"/>
                  </a:cubicBezTo>
                  <a:cubicBezTo>
                    <a:pt x="58958" y="188995"/>
                    <a:pt x="56759" y="194126"/>
                    <a:pt x="58958" y="196692"/>
                  </a:cubicBezTo>
                  <a:cubicBezTo>
                    <a:pt x="75452" y="215019"/>
                    <a:pt x="60424" y="215019"/>
                    <a:pt x="47595" y="216852"/>
                  </a:cubicBezTo>
                  <a:cubicBezTo>
                    <a:pt x="45763" y="217218"/>
                    <a:pt x="44296" y="218685"/>
                    <a:pt x="42830" y="219784"/>
                  </a:cubicBezTo>
                  <a:cubicBezTo>
                    <a:pt x="36233" y="224549"/>
                    <a:pt x="27436" y="227115"/>
                    <a:pt x="27069" y="238111"/>
                  </a:cubicBezTo>
                  <a:cubicBezTo>
                    <a:pt x="27069" y="244342"/>
                    <a:pt x="20838" y="246908"/>
                    <a:pt x="16073" y="249840"/>
                  </a:cubicBezTo>
                  <a:cubicBezTo>
                    <a:pt x="13874" y="252406"/>
                    <a:pt x="12774" y="253506"/>
                    <a:pt x="11308" y="254972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70119F56-F9AD-416F-AF3F-786F7CC31B22}"/>
                </a:ext>
              </a:extLst>
            </p:cNvPr>
            <p:cNvSpPr/>
            <p:nvPr/>
          </p:nvSpPr>
          <p:spPr>
            <a:xfrm>
              <a:off x="10918774" y="6941183"/>
              <a:ext cx="63044" cy="47317"/>
            </a:xfrm>
            <a:custGeom>
              <a:avLst/>
              <a:gdLst>
                <a:gd name="connsiteX0" fmla="*/ 0 w 63044"/>
                <a:gd name="connsiteY0" fmla="*/ 30074 h 47317"/>
                <a:gd name="connsiteX1" fmla="*/ 26024 w 63044"/>
                <a:gd name="connsiteY1" fmla="*/ 18 h 47317"/>
                <a:gd name="connsiteX2" fmla="*/ 26024 w 63044"/>
                <a:gd name="connsiteY2" fmla="*/ 18 h 47317"/>
                <a:gd name="connsiteX3" fmla="*/ 23458 w 63044"/>
                <a:gd name="connsiteY3" fmla="*/ 12114 h 47317"/>
                <a:gd name="connsiteX4" fmla="*/ 33355 w 63044"/>
                <a:gd name="connsiteY4" fmla="*/ 12847 h 47317"/>
                <a:gd name="connsiteX5" fmla="*/ 63045 w 63044"/>
                <a:gd name="connsiteY5" fmla="*/ 23110 h 47317"/>
                <a:gd name="connsiteX6" fmla="*/ 19060 w 63044"/>
                <a:gd name="connsiteY6" fmla="*/ 29707 h 47317"/>
                <a:gd name="connsiteX7" fmla="*/ 17960 w 63044"/>
                <a:gd name="connsiteY7" fmla="*/ 39604 h 47317"/>
                <a:gd name="connsiteX8" fmla="*/ 8797 w 63044"/>
                <a:gd name="connsiteY8" fmla="*/ 47301 h 47317"/>
                <a:gd name="connsiteX9" fmla="*/ 4032 w 63044"/>
                <a:gd name="connsiteY9" fmla="*/ 37771 h 47317"/>
                <a:gd name="connsiteX10" fmla="*/ 0 w 63044"/>
                <a:gd name="connsiteY10" fmla="*/ 30074 h 4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44" h="47317">
                  <a:moveTo>
                    <a:pt x="0" y="30074"/>
                  </a:moveTo>
                  <a:cubicBezTo>
                    <a:pt x="9897" y="21277"/>
                    <a:pt x="5132" y="-715"/>
                    <a:pt x="26024" y="18"/>
                  </a:cubicBezTo>
                  <a:lnTo>
                    <a:pt x="26024" y="18"/>
                  </a:lnTo>
                  <a:cubicBezTo>
                    <a:pt x="24558" y="4050"/>
                    <a:pt x="20526" y="7715"/>
                    <a:pt x="23458" y="12114"/>
                  </a:cubicBezTo>
                  <a:cubicBezTo>
                    <a:pt x="26024" y="15779"/>
                    <a:pt x="30423" y="15412"/>
                    <a:pt x="33355" y="12847"/>
                  </a:cubicBezTo>
                  <a:cubicBezTo>
                    <a:pt x="49849" y="-2548"/>
                    <a:pt x="56080" y="11747"/>
                    <a:pt x="63045" y="23110"/>
                  </a:cubicBezTo>
                  <a:cubicBezTo>
                    <a:pt x="45451" y="43269"/>
                    <a:pt x="37754" y="44369"/>
                    <a:pt x="19060" y="29707"/>
                  </a:cubicBezTo>
                  <a:cubicBezTo>
                    <a:pt x="13928" y="32273"/>
                    <a:pt x="18327" y="36305"/>
                    <a:pt x="17960" y="39604"/>
                  </a:cubicBezTo>
                  <a:cubicBezTo>
                    <a:pt x="17227" y="45102"/>
                    <a:pt x="12829" y="47301"/>
                    <a:pt x="8797" y="47301"/>
                  </a:cubicBezTo>
                  <a:cubicBezTo>
                    <a:pt x="1833" y="47668"/>
                    <a:pt x="2932" y="41803"/>
                    <a:pt x="4032" y="37771"/>
                  </a:cubicBezTo>
                  <a:cubicBezTo>
                    <a:pt x="5132" y="33373"/>
                    <a:pt x="5498" y="30074"/>
                    <a:pt x="0" y="30074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CD2EC8DF-37E8-4C93-9BA8-F39F0F20315C}"/>
                </a:ext>
              </a:extLst>
            </p:cNvPr>
            <p:cNvSpPr/>
            <p:nvPr/>
          </p:nvSpPr>
          <p:spPr>
            <a:xfrm>
              <a:off x="11038383" y="6915544"/>
              <a:ext cx="23982" cy="50948"/>
            </a:xfrm>
            <a:custGeom>
              <a:avLst/>
              <a:gdLst>
                <a:gd name="connsiteX0" fmla="*/ 8312 w 23982"/>
                <a:gd name="connsiteY0" fmla="*/ 48383 h 50948"/>
                <a:gd name="connsiteX1" fmla="*/ 12711 w 23982"/>
                <a:gd name="connsiteY1" fmla="*/ 0 h 50948"/>
                <a:gd name="connsiteX2" fmla="*/ 18576 w 23982"/>
                <a:gd name="connsiteY2" fmla="*/ 50949 h 50948"/>
                <a:gd name="connsiteX3" fmla="*/ 8312 w 23982"/>
                <a:gd name="connsiteY3" fmla="*/ 48383 h 5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82" h="50948">
                  <a:moveTo>
                    <a:pt x="8312" y="48383"/>
                  </a:moveTo>
                  <a:cubicBezTo>
                    <a:pt x="-3417" y="31156"/>
                    <a:pt x="-3417" y="29690"/>
                    <a:pt x="12711" y="0"/>
                  </a:cubicBezTo>
                  <a:cubicBezTo>
                    <a:pt x="19675" y="16861"/>
                    <a:pt x="30671" y="32255"/>
                    <a:pt x="18576" y="50949"/>
                  </a:cubicBezTo>
                  <a:cubicBezTo>
                    <a:pt x="15277" y="50216"/>
                    <a:pt x="11611" y="49116"/>
                    <a:pt x="8312" y="48383"/>
                  </a:cubicBezTo>
                  <a:close/>
                </a:path>
              </a:pathLst>
            </a:custGeom>
            <a:solidFill>
              <a:srgbClr val="D8BB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83450678-1CD8-4A78-ABFF-91CA46A8FE1B}"/>
                </a:ext>
              </a:extLst>
            </p:cNvPr>
            <p:cNvSpPr/>
            <p:nvPr/>
          </p:nvSpPr>
          <p:spPr>
            <a:xfrm>
              <a:off x="10980930" y="6963877"/>
              <a:ext cx="16282" cy="12489"/>
            </a:xfrm>
            <a:custGeom>
              <a:avLst/>
              <a:gdLst>
                <a:gd name="connsiteX0" fmla="*/ 1988 w 16282"/>
                <a:gd name="connsiteY0" fmla="*/ 2982 h 12489"/>
                <a:gd name="connsiteX1" fmla="*/ 16283 w 16282"/>
                <a:gd name="connsiteY1" fmla="*/ 3349 h 12489"/>
                <a:gd name="connsiteX2" fmla="*/ 3087 w 16282"/>
                <a:gd name="connsiteY2" fmla="*/ 11779 h 12489"/>
                <a:gd name="connsiteX3" fmla="*/ 1988 w 16282"/>
                <a:gd name="connsiteY3" fmla="*/ 2982 h 1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2" h="12489">
                  <a:moveTo>
                    <a:pt x="1988" y="2982"/>
                  </a:moveTo>
                  <a:cubicBezTo>
                    <a:pt x="6753" y="1150"/>
                    <a:pt x="11884" y="-2882"/>
                    <a:pt x="16283" y="3349"/>
                  </a:cubicBezTo>
                  <a:cubicBezTo>
                    <a:pt x="15183" y="11046"/>
                    <a:pt x="10785" y="13978"/>
                    <a:pt x="3087" y="11779"/>
                  </a:cubicBezTo>
                  <a:cubicBezTo>
                    <a:pt x="-2411" y="9946"/>
                    <a:pt x="888" y="6281"/>
                    <a:pt x="1988" y="2982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D69811B2-DADE-4458-A828-AA158BCBABCF}"/>
                </a:ext>
              </a:extLst>
            </p:cNvPr>
            <p:cNvSpPr/>
            <p:nvPr/>
          </p:nvSpPr>
          <p:spPr>
            <a:xfrm>
              <a:off x="10545109" y="6940835"/>
              <a:ext cx="58440" cy="49116"/>
            </a:xfrm>
            <a:custGeom>
              <a:avLst/>
              <a:gdLst>
                <a:gd name="connsiteX0" fmla="*/ 17022 w 58440"/>
                <a:gd name="connsiteY0" fmla="*/ 0 h 49116"/>
                <a:gd name="connsiteX1" fmla="*/ 19588 w 58440"/>
                <a:gd name="connsiteY1" fmla="*/ 2566 h 49116"/>
                <a:gd name="connsiteX2" fmla="*/ 54776 w 58440"/>
                <a:gd name="connsiteY2" fmla="*/ 31522 h 49116"/>
                <a:gd name="connsiteX3" fmla="*/ 58441 w 58440"/>
                <a:gd name="connsiteY3" fmla="*/ 37020 h 49116"/>
                <a:gd name="connsiteX4" fmla="*/ 161 w 58440"/>
                <a:gd name="connsiteY4" fmla="*/ 49116 h 49116"/>
                <a:gd name="connsiteX5" fmla="*/ 1261 w 58440"/>
                <a:gd name="connsiteY5" fmla="*/ 11363 h 49116"/>
                <a:gd name="connsiteX6" fmla="*/ 9691 w 58440"/>
                <a:gd name="connsiteY6" fmla="*/ 4765 h 49116"/>
                <a:gd name="connsiteX7" fmla="*/ 16289 w 58440"/>
                <a:gd name="connsiteY7" fmla="*/ 367 h 49116"/>
                <a:gd name="connsiteX8" fmla="*/ 17022 w 58440"/>
                <a:gd name="connsiteY8" fmla="*/ 0 h 4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40" h="49116">
                  <a:moveTo>
                    <a:pt x="17022" y="0"/>
                  </a:moveTo>
                  <a:cubicBezTo>
                    <a:pt x="17755" y="733"/>
                    <a:pt x="19221" y="1466"/>
                    <a:pt x="19588" y="2566"/>
                  </a:cubicBezTo>
                  <a:cubicBezTo>
                    <a:pt x="27285" y="17227"/>
                    <a:pt x="32417" y="34821"/>
                    <a:pt x="54776" y="31522"/>
                  </a:cubicBezTo>
                  <a:cubicBezTo>
                    <a:pt x="55509" y="31522"/>
                    <a:pt x="56608" y="34088"/>
                    <a:pt x="58441" y="37020"/>
                  </a:cubicBezTo>
                  <a:cubicBezTo>
                    <a:pt x="39014" y="43985"/>
                    <a:pt x="17755" y="32622"/>
                    <a:pt x="161" y="49116"/>
                  </a:cubicBezTo>
                  <a:cubicBezTo>
                    <a:pt x="894" y="34821"/>
                    <a:pt x="23253" y="24192"/>
                    <a:pt x="1261" y="11363"/>
                  </a:cubicBezTo>
                  <a:cubicBezTo>
                    <a:pt x="-2038" y="9530"/>
                    <a:pt x="1261" y="0"/>
                    <a:pt x="9691" y="4765"/>
                  </a:cubicBezTo>
                  <a:cubicBezTo>
                    <a:pt x="15556" y="7697"/>
                    <a:pt x="15923" y="4399"/>
                    <a:pt x="16289" y="367"/>
                  </a:cubicBezTo>
                  <a:lnTo>
                    <a:pt x="17022" y="0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0491158D-E707-4C3D-BB60-9948A30D2998}"/>
                </a:ext>
              </a:extLst>
            </p:cNvPr>
            <p:cNvSpPr/>
            <p:nvPr/>
          </p:nvSpPr>
          <p:spPr>
            <a:xfrm>
              <a:off x="10655206" y="6950146"/>
              <a:ext cx="39987" cy="58131"/>
            </a:xfrm>
            <a:custGeom>
              <a:avLst/>
              <a:gdLst>
                <a:gd name="connsiteX0" fmla="*/ 23118 w 39987"/>
                <a:gd name="connsiteY0" fmla="*/ 2418 h 58131"/>
                <a:gd name="connsiteX1" fmla="*/ 19820 w 39987"/>
                <a:gd name="connsiteY1" fmla="*/ 16347 h 58131"/>
                <a:gd name="connsiteX2" fmla="*/ 39979 w 39987"/>
                <a:gd name="connsiteY2" fmla="*/ 33207 h 58131"/>
                <a:gd name="connsiteX3" fmla="*/ 22385 w 39987"/>
                <a:gd name="connsiteY3" fmla="*/ 58132 h 58131"/>
                <a:gd name="connsiteX4" fmla="*/ 6991 w 39987"/>
                <a:gd name="connsiteY4" fmla="*/ 36873 h 58131"/>
                <a:gd name="connsiteX5" fmla="*/ 393 w 39987"/>
                <a:gd name="connsiteY5" fmla="*/ 12681 h 58131"/>
                <a:gd name="connsiteX6" fmla="*/ 23118 w 39987"/>
                <a:gd name="connsiteY6" fmla="*/ 2418 h 58131"/>
                <a:gd name="connsiteX7" fmla="*/ 23118 w 39987"/>
                <a:gd name="connsiteY7" fmla="*/ 2418 h 5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7" h="58131">
                  <a:moveTo>
                    <a:pt x="23118" y="2418"/>
                  </a:moveTo>
                  <a:cubicBezTo>
                    <a:pt x="20919" y="6817"/>
                    <a:pt x="9557" y="10482"/>
                    <a:pt x="19820" y="16347"/>
                  </a:cubicBezTo>
                  <a:cubicBezTo>
                    <a:pt x="27883" y="21112"/>
                    <a:pt x="40346" y="26243"/>
                    <a:pt x="39979" y="33207"/>
                  </a:cubicBezTo>
                  <a:cubicBezTo>
                    <a:pt x="39613" y="41638"/>
                    <a:pt x="29716" y="49701"/>
                    <a:pt x="22385" y="58132"/>
                  </a:cubicBezTo>
                  <a:cubicBezTo>
                    <a:pt x="23852" y="45303"/>
                    <a:pt x="26051" y="33207"/>
                    <a:pt x="6991" y="36873"/>
                  </a:cubicBezTo>
                  <a:cubicBezTo>
                    <a:pt x="5891" y="37239"/>
                    <a:pt x="-1806" y="19645"/>
                    <a:pt x="393" y="12681"/>
                  </a:cubicBezTo>
                  <a:cubicBezTo>
                    <a:pt x="2226" y="4984"/>
                    <a:pt x="11023" y="-4546"/>
                    <a:pt x="23118" y="2418"/>
                  </a:cubicBezTo>
                  <a:lnTo>
                    <a:pt x="23118" y="2418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339EF9F5-8E59-4BCA-9D1D-63A3371523A8}"/>
                </a:ext>
              </a:extLst>
            </p:cNvPr>
            <p:cNvSpPr/>
            <p:nvPr/>
          </p:nvSpPr>
          <p:spPr>
            <a:xfrm>
              <a:off x="10536785" y="6876604"/>
              <a:ext cx="26441" cy="35683"/>
            </a:xfrm>
            <a:custGeom>
              <a:avLst/>
              <a:gdLst>
                <a:gd name="connsiteX0" fmla="*/ 2621 w 26441"/>
                <a:gd name="connsiteY0" fmla="*/ 26844 h 35683"/>
                <a:gd name="connsiteX1" fmla="*/ 4454 w 26441"/>
                <a:gd name="connsiteY1" fmla="*/ 15848 h 35683"/>
                <a:gd name="connsiteX2" fmla="*/ 13617 w 26441"/>
                <a:gd name="connsiteY2" fmla="*/ 4485 h 35683"/>
                <a:gd name="connsiteX3" fmla="*/ 21315 w 26441"/>
                <a:gd name="connsiteY3" fmla="*/ 820 h 35683"/>
                <a:gd name="connsiteX4" fmla="*/ 24980 w 26441"/>
                <a:gd name="connsiteY4" fmla="*/ 15848 h 35683"/>
                <a:gd name="connsiteX5" fmla="*/ 21681 w 26441"/>
                <a:gd name="connsiteY5" fmla="*/ 35641 h 35683"/>
                <a:gd name="connsiteX6" fmla="*/ 2621 w 26441"/>
                <a:gd name="connsiteY6" fmla="*/ 26844 h 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1" h="35683">
                  <a:moveTo>
                    <a:pt x="2621" y="26844"/>
                  </a:moveTo>
                  <a:cubicBezTo>
                    <a:pt x="1522" y="22812"/>
                    <a:pt x="-3610" y="18047"/>
                    <a:pt x="4454" y="15848"/>
                  </a:cubicBezTo>
                  <a:cubicBezTo>
                    <a:pt x="10318" y="14382"/>
                    <a:pt x="13617" y="10716"/>
                    <a:pt x="13617" y="4485"/>
                  </a:cubicBezTo>
                  <a:cubicBezTo>
                    <a:pt x="15083" y="1186"/>
                    <a:pt x="17283" y="-1379"/>
                    <a:pt x="21315" y="820"/>
                  </a:cubicBezTo>
                  <a:cubicBezTo>
                    <a:pt x="32311" y="3752"/>
                    <a:pt x="21681" y="11450"/>
                    <a:pt x="24980" y="15848"/>
                  </a:cubicBezTo>
                  <a:cubicBezTo>
                    <a:pt x="6287" y="16948"/>
                    <a:pt x="12884" y="25011"/>
                    <a:pt x="21681" y="35641"/>
                  </a:cubicBezTo>
                  <a:cubicBezTo>
                    <a:pt x="13251" y="33809"/>
                    <a:pt x="4087" y="40406"/>
                    <a:pt x="2621" y="26844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06FC37FF-626B-4D73-900F-0E7BB7C2978E}"/>
                </a:ext>
              </a:extLst>
            </p:cNvPr>
            <p:cNvSpPr/>
            <p:nvPr/>
          </p:nvSpPr>
          <p:spPr>
            <a:xfrm>
              <a:off x="10699221" y="6982620"/>
              <a:ext cx="14691" cy="33721"/>
            </a:xfrm>
            <a:custGeom>
              <a:avLst/>
              <a:gdLst>
                <a:gd name="connsiteX0" fmla="*/ 5494 w 14691"/>
                <a:gd name="connsiteY0" fmla="*/ 33722 h 33721"/>
                <a:gd name="connsiteX1" fmla="*/ 3661 w 14691"/>
                <a:gd name="connsiteY1" fmla="*/ 0 h 33721"/>
                <a:gd name="connsiteX2" fmla="*/ 5494 w 14691"/>
                <a:gd name="connsiteY2" fmla="*/ 33722 h 33721"/>
                <a:gd name="connsiteX3" fmla="*/ 5494 w 14691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91" h="33721">
                  <a:moveTo>
                    <a:pt x="5494" y="33722"/>
                  </a:moveTo>
                  <a:cubicBezTo>
                    <a:pt x="-9168" y="22725"/>
                    <a:pt x="10992" y="13562"/>
                    <a:pt x="3661" y="0"/>
                  </a:cubicBezTo>
                  <a:cubicBezTo>
                    <a:pt x="26753" y="14295"/>
                    <a:pt x="6593" y="23458"/>
                    <a:pt x="5494" y="33722"/>
                  </a:cubicBezTo>
                  <a:lnTo>
                    <a:pt x="5494" y="33722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ABE160C-5FE8-4EFC-BCCF-3044DFA7A004}"/>
                </a:ext>
              </a:extLst>
            </p:cNvPr>
            <p:cNvSpPr/>
            <p:nvPr/>
          </p:nvSpPr>
          <p:spPr>
            <a:xfrm>
              <a:off x="10715519" y="6964660"/>
              <a:ext cx="12550" cy="18484"/>
            </a:xfrm>
            <a:custGeom>
              <a:avLst/>
              <a:gdLst>
                <a:gd name="connsiteX0" fmla="*/ 7523 w 12550"/>
                <a:gd name="connsiteY0" fmla="*/ 0 h 18484"/>
                <a:gd name="connsiteX1" fmla="*/ 10455 w 12550"/>
                <a:gd name="connsiteY1" fmla="*/ 17227 h 18484"/>
                <a:gd name="connsiteX2" fmla="*/ 558 w 12550"/>
                <a:gd name="connsiteY2" fmla="*/ 15395 h 18484"/>
                <a:gd name="connsiteX3" fmla="*/ 7523 w 12550"/>
                <a:gd name="connsiteY3" fmla="*/ 0 h 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0" h="18484">
                  <a:moveTo>
                    <a:pt x="7523" y="0"/>
                  </a:moveTo>
                  <a:cubicBezTo>
                    <a:pt x="10821" y="6964"/>
                    <a:pt x="15220" y="12096"/>
                    <a:pt x="10455" y="17227"/>
                  </a:cubicBezTo>
                  <a:cubicBezTo>
                    <a:pt x="8256" y="19427"/>
                    <a:pt x="1658" y="18694"/>
                    <a:pt x="558" y="15395"/>
                  </a:cubicBezTo>
                  <a:cubicBezTo>
                    <a:pt x="-2007" y="8431"/>
                    <a:pt x="4957" y="5865"/>
                    <a:pt x="7523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5E0B38B-BC3F-456B-B5DA-24DA31B4FE31}"/>
                </a:ext>
              </a:extLst>
            </p:cNvPr>
            <p:cNvSpPr/>
            <p:nvPr/>
          </p:nvSpPr>
          <p:spPr>
            <a:xfrm>
              <a:off x="10722203" y="6987019"/>
              <a:ext cx="7635" cy="27857"/>
            </a:xfrm>
            <a:custGeom>
              <a:avLst/>
              <a:gdLst>
                <a:gd name="connsiteX0" fmla="*/ 3404 w 7635"/>
                <a:gd name="connsiteY0" fmla="*/ 27857 h 27857"/>
                <a:gd name="connsiteX1" fmla="*/ 3038 w 7635"/>
                <a:gd name="connsiteY1" fmla="*/ 0 h 27857"/>
                <a:gd name="connsiteX2" fmla="*/ 3404 w 7635"/>
                <a:gd name="connsiteY2" fmla="*/ 27857 h 27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35" h="27857">
                  <a:moveTo>
                    <a:pt x="3404" y="27857"/>
                  </a:moveTo>
                  <a:cubicBezTo>
                    <a:pt x="-3193" y="14662"/>
                    <a:pt x="1572" y="8431"/>
                    <a:pt x="3038" y="0"/>
                  </a:cubicBezTo>
                  <a:cubicBezTo>
                    <a:pt x="12568" y="9530"/>
                    <a:pt x="4504" y="15761"/>
                    <a:pt x="3404" y="27857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94820EA4-B33C-446D-A585-9A6F3EFC5D50}"/>
                </a:ext>
              </a:extLst>
            </p:cNvPr>
            <p:cNvSpPr/>
            <p:nvPr/>
          </p:nvSpPr>
          <p:spPr>
            <a:xfrm>
              <a:off x="10550769" y="6926906"/>
              <a:ext cx="19012" cy="14294"/>
            </a:xfrm>
            <a:custGeom>
              <a:avLst/>
              <a:gdLst>
                <a:gd name="connsiteX0" fmla="*/ 10996 w 19012"/>
                <a:gd name="connsiteY0" fmla="*/ 14295 h 14294"/>
                <a:gd name="connsiteX1" fmla="*/ 0 w 19012"/>
                <a:gd name="connsiteY1" fmla="*/ 6598 h 14294"/>
                <a:gd name="connsiteX2" fmla="*/ 0 w 19012"/>
                <a:gd name="connsiteY2" fmla="*/ 6598 h 14294"/>
                <a:gd name="connsiteX3" fmla="*/ 18693 w 19012"/>
                <a:gd name="connsiteY3" fmla="*/ 0 h 14294"/>
                <a:gd name="connsiteX4" fmla="*/ 10996 w 19012"/>
                <a:gd name="connsiteY4" fmla="*/ 14295 h 14294"/>
                <a:gd name="connsiteX5" fmla="*/ 10996 w 19012"/>
                <a:gd name="connsiteY5" fmla="*/ 14295 h 1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2" h="14294">
                  <a:moveTo>
                    <a:pt x="10996" y="14295"/>
                  </a:moveTo>
                  <a:cubicBezTo>
                    <a:pt x="7331" y="11729"/>
                    <a:pt x="3665" y="9163"/>
                    <a:pt x="0" y="6598"/>
                  </a:cubicBezTo>
                  <a:lnTo>
                    <a:pt x="0" y="6598"/>
                  </a:lnTo>
                  <a:cubicBezTo>
                    <a:pt x="5865" y="4399"/>
                    <a:pt x="12096" y="2199"/>
                    <a:pt x="18693" y="0"/>
                  </a:cubicBezTo>
                  <a:cubicBezTo>
                    <a:pt x="20893" y="8797"/>
                    <a:pt x="10996" y="8431"/>
                    <a:pt x="10996" y="14295"/>
                  </a:cubicBezTo>
                  <a:cubicBezTo>
                    <a:pt x="11363" y="13928"/>
                    <a:pt x="10996" y="14295"/>
                    <a:pt x="10996" y="14295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7C80C628-1582-48B1-B426-08D9E0A6BA37}"/>
                </a:ext>
              </a:extLst>
            </p:cNvPr>
            <p:cNvSpPr/>
            <p:nvPr/>
          </p:nvSpPr>
          <p:spPr>
            <a:xfrm>
              <a:off x="10665312" y="6926906"/>
              <a:ext cx="10848" cy="12854"/>
            </a:xfrm>
            <a:custGeom>
              <a:avLst/>
              <a:gdLst>
                <a:gd name="connsiteX0" fmla="*/ 7514 w 10848"/>
                <a:gd name="connsiteY0" fmla="*/ 0 h 12854"/>
                <a:gd name="connsiteX1" fmla="*/ 10813 w 10848"/>
                <a:gd name="connsiteY1" fmla="*/ 5132 h 12854"/>
                <a:gd name="connsiteX2" fmla="*/ 2016 w 10848"/>
                <a:gd name="connsiteY2" fmla="*/ 12829 h 12854"/>
                <a:gd name="connsiteX3" fmla="*/ 183 w 10848"/>
                <a:gd name="connsiteY3" fmla="*/ 6598 h 12854"/>
                <a:gd name="connsiteX4" fmla="*/ 7514 w 10848"/>
                <a:gd name="connsiteY4" fmla="*/ 0 h 12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8" h="12854">
                  <a:moveTo>
                    <a:pt x="7514" y="0"/>
                  </a:moveTo>
                  <a:cubicBezTo>
                    <a:pt x="8614" y="1466"/>
                    <a:pt x="11179" y="3665"/>
                    <a:pt x="10813" y="5132"/>
                  </a:cubicBezTo>
                  <a:cubicBezTo>
                    <a:pt x="9713" y="9530"/>
                    <a:pt x="6781" y="13195"/>
                    <a:pt x="2016" y="12829"/>
                  </a:cubicBezTo>
                  <a:cubicBezTo>
                    <a:pt x="-1283" y="12829"/>
                    <a:pt x="550" y="8797"/>
                    <a:pt x="183" y="6598"/>
                  </a:cubicBezTo>
                  <a:cubicBezTo>
                    <a:pt x="-550" y="2199"/>
                    <a:pt x="2016" y="0"/>
                    <a:pt x="7514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57193223-F71C-45D9-94AA-E57344B5DE20}"/>
                </a:ext>
              </a:extLst>
            </p:cNvPr>
            <p:cNvSpPr/>
            <p:nvPr/>
          </p:nvSpPr>
          <p:spPr>
            <a:xfrm>
              <a:off x="12260351" y="6635874"/>
              <a:ext cx="21681" cy="20173"/>
            </a:xfrm>
            <a:custGeom>
              <a:avLst/>
              <a:gdLst>
                <a:gd name="connsiteX0" fmla="*/ 17914 w 21681"/>
                <a:gd name="connsiteY0" fmla="*/ 0 h 20173"/>
                <a:gd name="connsiteX1" fmla="*/ 21213 w 21681"/>
                <a:gd name="connsiteY1" fmla="*/ 5132 h 20173"/>
                <a:gd name="connsiteX2" fmla="*/ 5818 w 21681"/>
                <a:gd name="connsiteY2" fmla="*/ 20160 h 20173"/>
                <a:gd name="connsiteX3" fmla="*/ 320 w 21681"/>
                <a:gd name="connsiteY3" fmla="*/ 12462 h 20173"/>
                <a:gd name="connsiteX4" fmla="*/ 17914 w 21681"/>
                <a:gd name="connsiteY4" fmla="*/ 0 h 2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81" h="20173">
                  <a:moveTo>
                    <a:pt x="17914" y="0"/>
                  </a:moveTo>
                  <a:cubicBezTo>
                    <a:pt x="21580" y="0"/>
                    <a:pt x="22313" y="3665"/>
                    <a:pt x="21213" y="5132"/>
                  </a:cubicBezTo>
                  <a:cubicBezTo>
                    <a:pt x="16448" y="10630"/>
                    <a:pt x="11683" y="15761"/>
                    <a:pt x="5818" y="20160"/>
                  </a:cubicBezTo>
                  <a:cubicBezTo>
                    <a:pt x="5085" y="20526"/>
                    <a:pt x="-1512" y="13562"/>
                    <a:pt x="320" y="12462"/>
                  </a:cubicBezTo>
                  <a:cubicBezTo>
                    <a:pt x="7285" y="9163"/>
                    <a:pt x="9484" y="0"/>
                    <a:pt x="17914" y="0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52BA5670-65EA-46C6-8029-CBA41B0DD33F}"/>
                </a:ext>
              </a:extLst>
            </p:cNvPr>
            <p:cNvSpPr/>
            <p:nvPr/>
          </p:nvSpPr>
          <p:spPr>
            <a:xfrm>
              <a:off x="11981003" y="6311874"/>
              <a:ext cx="207405" cy="215871"/>
            </a:xfrm>
            <a:custGeom>
              <a:avLst/>
              <a:gdLst>
                <a:gd name="connsiteX0" fmla="*/ 366 w 207405"/>
                <a:gd name="connsiteY0" fmla="*/ 159791 h 215871"/>
                <a:gd name="connsiteX1" fmla="*/ 366 w 207405"/>
                <a:gd name="connsiteY1" fmla="*/ 98945 h 215871"/>
                <a:gd name="connsiteX2" fmla="*/ 4032 w 207405"/>
                <a:gd name="connsiteY2" fmla="*/ 77320 h 215871"/>
                <a:gd name="connsiteX3" fmla="*/ 22359 w 207405"/>
                <a:gd name="connsiteY3" fmla="*/ 46530 h 215871"/>
                <a:gd name="connsiteX4" fmla="*/ 41419 w 207405"/>
                <a:gd name="connsiteY4" fmla="*/ 23072 h 215871"/>
                <a:gd name="connsiteX5" fmla="*/ 63778 w 207405"/>
                <a:gd name="connsiteY5" fmla="*/ 1446 h 215871"/>
                <a:gd name="connsiteX6" fmla="*/ 73308 w 207405"/>
                <a:gd name="connsiteY6" fmla="*/ 4378 h 215871"/>
                <a:gd name="connsiteX7" fmla="*/ 74407 w 207405"/>
                <a:gd name="connsiteY7" fmla="*/ 20873 h 215871"/>
                <a:gd name="connsiteX8" fmla="*/ 75507 w 207405"/>
                <a:gd name="connsiteY8" fmla="*/ 33702 h 215871"/>
                <a:gd name="connsiteX9" fmla="*/ 100798 w 207405"/>
                <a:gd name="connsiteY9" fmla="*/ 55694 h 215871"/>
                <a:gd name="connsiteX10" fmla="*/ 122057 w 207405"/>
                <a:gd name="connsiteY10" fmla="*/ 54228 h 215871"/>
                <a:gd name="connsiteX11" fmla="*/ 140018 w 207405"/>
                <a:gd name="connsiteY11" fmla="*/ 47630 h 215871"/>
                <a:gd name="connsiteX12" fmla="*/ 142217 w 207405"/>
                <a:gd name="connsiteY12" fmla="*/ 61925 h 215871"/>
                <a:gd name="connsiteX13" fmla="*/ 142950 w 207405"/>
                <a:gd name="connsiteY13" fmla="*/ 70722 h 215871"/>
                <a:gd name="connsiteX14" fmla="*/ 157612 w 207405"/>
                <a:gd name="connsiteY14" fmla="*/ 64857 h 215871"/>
                <a:gd name="connsiteX15" fmla="*/ 175939 w 207405"/>
                <a:gd name="connsiteY15" fmla="*/ 74754 h 215871"/>
                <a:gd name="connsiteX16" fmla="*/ 190967 w 207405"/>
                <a:gd name="connsiteY16" fmla="*/ 83184 h 215871"/>
                <a:gd name="connsiteX17" fmla="*/ 195732 w 207405"/>
                <a:gd name="connsiteY17" fmla="*/ 78053 h 215871"/>
                <a:gd name="connsiteX18" fmla="*/ 205628 w 207405"/>
                <a:gd name="connsiteY18" fmla="*/ 61192 h 215871"/>
                <a:gd name="connsiteX19" fmla="*/ 181437 w 207405"/>
                <a:gd name="connsiteY19" fmla="*/ 108109 h 215871"/>
                <a:gd name="connsiteX20" fmla="*/ 195732 w 207405"/>
                <a:gd name="connsiteY20" fmla="*/ 119472 h 215871"/>
                <a:gd name="connsiteX21" fmla="*/ 168974 w 207405"/>
                <a:gd name="connsiteY21" fmla="*/ 112141 h 215871"/>
                <a:gd name="connsiteX22" fmla="*/ 152113 w 207405"/>
                <a:gd name="connsiteY22" fmla="*/ 139998 h 215871"/>
                <a:gd name="connsiteX23" fmla="*/ 149181 w 207405"/>
                <a:gd name="connsiteY23" fmla="*/ 155026 h 215871"/>
                <a:gd name="connsiteX24" fmla="*/ 146615 w 207405"/>
                <a:gd name="connsiteY24" fmla="*/ 162723 h 215871"/>
                <a:gd name="connsiteX25" fmla="*/ 140751 w 207405"/>
                <a:gd name="connsiteY25" fmla="*/ 158325 h 215871"/>
                <a:gd name="connsiteX26" fmla="*/ 131587 w 207405"/>
                <a:gd name="connsiteY26" fmla="*/ 151360 h 215871"/>
                <a:gd name="connsiteX27" fmla="*/ 129755 w 207405"/>
                <a:gd name="connsiteY27" fmla="*/ 160891 h 215871"/>
                <a:gd name="connsiteX28" fmla="*/ 119492 w 207405"/>
                <a:gd name="connsiteY28" fmla="*/ 170421 h 215871"/>
                <a:gd name="connsiteX29" fmla="*/ 93101 w 207405"/>
                <a:gd name="connsiteY29" fmla="*/ 190947 h 215871"/>
                <a:gd name="connsiteX30" fmla="*/ 74774 w 207405"/>
                <a:gd name="connsiteY30" fmla="*/ 208540 h 215871"/>
                <a:gd name="connsiteX31" fmla="*/ 67443 w 207405"/>
                <a:gd name="connsiteY31" fmla="*/ 204509 h 215871"/>
                <a:gd name="connsiteX32" fmla="*/ 60112 w 207405"/>
                <a:gd name="connsiteY32" fmla="*/ 188014 h 215871"/>
                <a:gd name="connsiteX33" fmla="*/ 52048 w 207405"/>
                <a:gd name="connsiteY33" fmla="*/ 208174 h 215871"/>
                <a:gd name="connsiteX34" fmla="*/ 41052 w 207405"/>
                <a:gd name="connsiteY34" fmla="*/ 215871 h 215871"/>
                <a:gd name="connsiteX35" fmla="*/ 44351 w 207405"/>
                <a:gd name="connsiteY35" fmla="*/ 200843 h 215871"/>
                <a:gd name="connsiteX36" fmla="*/ 0 w 207405"/>
                <a:gd name="connsiteY36" fmla="*/ 166755 h 215871"/>
                <a:gd name="connsiteX37" fmla="*/ 366 w 207405"/>
                <a:gd name="connsiteY37" fmla="*/ 159791 h 21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7405" h="215871">
                  <a:moveTo>
                    <a:pt x="366" y="159791"/>
                  </a:moveTo>
                  <a:cubicBezTo>
                    <a:pt x="3665" y="139631"/>
                    <a:pt x="-733" y="119105"/>
                    <a:pt x="366" y="98945"/>
                  </a:cubicBezTo>
                  <a:cubicBezTo>
                    <a:pt x="733" y="91615"/>
                    <a:pt x="366" y="83917"/>
                    <a:pt x="4032" y="77320"/>
                  </a:cubicBezTo>
                  <a:cubicBezTo>
                    <a:pt x="-367" y="60825"/>
                    <a:pt x="11729" y="53128"/>
                    <a:pt x="22359" y="46530"/>
                  </a:cubicBezTo>
                  <a:cubicBezTo>
                    <a:pt x="31889" y="40666"/>
                    <a:pt x="38853" y="34435"/>
                    <a:pt x="41419" y="23072"/>
                  </a:cubicBezTo>
                  <a:cubicBezTo>
                    <a:pt x="44351" y="11709"/>
                    <a:pt x="56813" y="9144"/>
                    <a:pt x="63778" y="1446"/>
                  </a:cubicBezTo>
                  <a:cubicBezTo>
                    <a:pt x="66710" y="-1853"/>
                    <a:pt x="71842" y="1080"/>
                    <a:pt x="73308" y="4378"/>
                  </a:cubicBezTo>
                  <a:cubicBezTo>
                    <a:pt x="75507" y="9510"/>
                    <a:pt x="81738" y="15375"/>
                    <a:pt x="74407" y="20873"/>
                  </a:cubicBezTo>
                  <a:cubicBezTo>
                    <a:pt x="66710" y="26737"/>
                    <a:pt x="68543" y="34435"/>
                    <a:pt x="75507" y="33702"/>
                  </a:cubicBezTo>
                  <a:cubicBezTo>
                    <a:pt x="92734" y="32602"/>
                    <a:pt x="92734" y="47997"/>
                    <a:pt x="100798" y="55694"/>
                  </a:cubicBezTo>
                  <a:cubicBezTo>
                    <a:pt x="108129" y="62292"/>
                    <a:pt x="115460" y="75487"/>
                    <a:pt x="122057" y="54228"/>
                  </a:cubicBezTo>
                  <a:cubicBezTo>
                    <a:pt x="123890" y="47630"/>
                    <a:pt x="133053" y="45797"/>
                    <a:pt x="140018" y="47630"/>
                  </a:cubicBezTo>
                  <a:cubicBezTo>
                    <a:pt x="148815" y="50196"/>
                    <a:pt x="141117" y="57160"/>
                    <a:pt x="142217" y="61925"/>
                  </a:cubicBezTo>
                  <a:cubicBezTo>
                    <a:pt x="142950" y="64491"/>
                    <a:pt x="139651" y="67790"/>
                    <a:pt x="142950" y="70722"/>
                  </a:cubicBezTo>
                  <a:cubicBezTo>
                    <a:pt x="148815" y="72188"/>
                    <a:pt x="153213" y="67057"/>
                    <a:pt x="157612" y="64857"/>
                  </a:cubicBezTo>
                  <a:cubicBezTo>
                    <a:pt x="170074" y="58626"/>
                    <a:pt x="177405" y="56060"/>
                    <a:pt x="175939" y="74754"/>
                  </a:cubicBezTo>
                  <a:cubicBezTo>
                    <a:pt x="174839" y="86117"/>
                    <a:pt x="186202" y="79152"/>
                    <a:pt x="190967" y="83184"/>
                  </a:cubicBezTo>
                  <a:cubicBezTo>
                    <a:pt x="197198" y="88316"/>
                    <a:pt x="194265" y="79886"/>
                    <a:pt x="195732" y="78053"/>
                  </a:cubicBezTo>
                  <a:cubicBezTo>
                    <a:pt x="199397" y="72555"/>
                    <a:pt x="202329" y="67057"/>
                    <a:pt x="205628" y="61192"/>
                  </a:cubicBezTo>
                  <a:cubicBezTo>
                    <a:pt x="211493" y="75854"/>
                    <a:pt x="202696" y="93081"/>
                    <a:pt x="181437" y="108109"/>
                  </a:cubicBezTo>
                  <a:cubicBezTo>
                    <a:pt x="183636" y="115073"/>
                    <a:pt x="191700" y="114707"/>
                    <a:pt x="195732" y="119472"/>
                  </a:cubicBezTo>
                  <a:cubicBezTo>
                    <a:pt x="183269" y="128269"/>
                    <a:pt x="183269" y="128269"/>
                    <a:pt x="168974" y="112141"/>
                  </a:cubicBezTo>
                  <a:cubicBezTo>
                    <a:pt x="166775" y="123870"/>
                    <a:pt x="166042" y="135233"/>
                    <a:pt x="152113" y="139998"/>
                  </a:cubicBezTo>
                  <a:cubicBezTo>
                    <a:pt x="146982" y="141830"/>
                    <a:pt x="146249" y="148795"/>
                    <a:pt x="149181" y="155026"/>
                  </a:cubicBezTo>
                  <a:cubicBezTo>
                    <a:pt x="150647" y="157958"/>
                    <a:pt x="150281" y="161624"/>
                    <a:pt x="146615" y="162723"/>
                  </a:cubicBezTo>
                  <a:cubicBezTo>
                    <a:pt x="142584" y="164189"/>
                    <a:pt x="141850" y="161990"/>
                    <a:pt x="140751" y="158325"/>
                  </a:cubicBezTo>
                  <a:cubicBezTo>
                    <a:pt x="139651" y="154293"/>
                    <a:pt x="137085" y="149528"/>
                    <a:pt x="131587" y="151360"/>
                  </a:cubicBezTo>
                  <a:cubicBezTo>
                    <a:pt x="127189" y="153193"/>
                    <a:pt x="129022" y="157225"/>
                    <a:pt x="129755" y="160891"/>
                  </a:cubicBezTo>
                  <a:cubicBezTo>
                    <a:pt x="131221" y="168588"/>
                    <a:pt x="126089" y="169687"/>
                    <a:pt x="119492" y="170421"/>
                  </a:cubicBezTo>
                  <a:cubicBezTo>
                    <a:pt x="106296" y="171520"/>
                    <a:pt x="93834" y="172986"/>
                    <a:pt x="93101" y="190947"/>
                  </a:cubicBezTo>
                  <a:cubicBezTo>
                    <a:pt x="92734" y="200843"/>
                    <a:pt x="76973" y="198277"/>
                    <a:pt x="74774" y="208540"/>
                  </a:cubicBezTo>
                  <a:cubicBezTo>
                    <a:pt x="72208" y="207074"/>
                    <a:pt x="69642" y="205975"/>
                    <a:pt x="67443" y="204509"/>
                  </a:cubicBezTo>
                  <a:cubicBezTo>
                    <a:pt x="62678" y="200110"/>
                    <a:pt x="66710" y="192046"/>
                    <a:pt x="60112" y="188014"/>
                  </a:cubicBezTo>
                  <a:cubicBezTo>
                    <a:pt x="49483" y="191313"/>
                    <a:pt x="58646" y="203043"/>
                    <a:pt x="52048" y="208174"/>
                  </a:cubicBezTo>
                  <a:cubicBezTo>
                    <a:pt x="48383" y="210740"/>
                    <a:pt x="44718" y="213306"/>
                    <a:pt x="41052" y="215871"/>
                  </a:cubicBezTo>
                  <a:cubicBezTo>
                    <a:pt x="33355" y="208907"/>
                    <a:pt x="33355" y="208907"/>
                    <a:pt x="44351" y="200843"/>
                  </a:cubicBezTo>
                  <a:cubicBezTo>
                    <a:pt x="24558" y="195712"/>
                    <a:pt x="20526" y="170787"/>
                    <a:pt x="0" y="166755"/>
                  </a:cubicBezTo>
                  <a:cubicBezTo>
                    <a:pt x="733" y="164556"/>
                    <a:pt x="366" y="161990"/>
                    <a:pt x="366" y="159791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291C454A-9539-4606-AF04-65AB04503FBB}"/>
                </a:ext>
              </a:extLst>
            </p:cNvPr>
            <p:cNvSpPr/>
            <p:nvPr/>
          </p:nvSpPr>
          <p:spPr>
            <a:xfrm>
              <a:off x="12257006" y="6212497"/>
              <a:ext cx="86331" cy="89526"/>
            </a:xfrm>
            <a:custGeom>
              <a:avLst/>
              <a:gdLst>
                <a:gd name="connsiteX0" fmla="*/ 85037 w 86331"/>
                <a:gd name="connsiteY0" fmla="*/ 67468 h 89526"/>
                <a:gd name="connsiteX1" fmla="*/ 78806 w 86331"/>
                <a:gd name="connsiteY1" fmla="*/ 76631 h 89526"/>
                <a:gd name="connsiteX2" fmla="*/ 70009 w 86331"/>
                <a:gd name="connsiteY2" fmla="*/ 86528 h 89526"/>
                <a:gd name="connsiteX3" fmla="*/ 50216 w 86331"/>
                <a:gd name="connsiteY3" fmla="*/ 89094 h 89526"/>
                <a:gd name="connsiteX4" fmla="*/ 40686 w 86331"/>
                <a:gd name="connsiteY4" fmla="*/ 78464 h 89526"/>
                <a:gd name="connsiteX5" fmla="*/ 34455 w 86331"/>
                <a:gd name="connsiteY5" fmla="*/ 37045 h 89526"/>
                <a:gd name="connsiteX6" fmla="*/ 25291 w 86331"/>
                <a:gd name="connsiteY6" fmla="*/ 45109 h 89526"/>
                <a:gd name="connsiteX7" fmla="*/ 19060 w 86331"/>
                <a:gd name="connsiteY7" fmla="*/ 36312 h 89526"/>
                <a:gd name="connsiteX8" fmla="*/ 0 w 86331"/>
                <a:gd name="connsiteY8" fmla="*/ 24950 h 89526"/>
                <a:gd name="connsiteX9" fmla="*/ 35921 w 86331"/>
                <a:gd name="connsiteY9" fmla="*/ 6256 h 89526"/>
                <a:gd name="connsiteX10" fmla="*/ 52415 w 86331"/>
                <a:gd name="connsiteY10" fmla="*/ 5157 h 89526"/>
                <a:gd name="connsiteX11" fmla="*/ 60112 w 86331"/>
                <a:gd name="connsiteY11" fmla="*/ 8455 h 89526"/>
                <a:gd name="connsiteX12" fmla="*/ 75507 w 86331"/>
                <a:gd name="connsiteY12" fmla="*/ 25683 h 89526"/>
                <a:gd name="connsiteX13" fmla="*/ 85037 w 86331"/>
                <a:gd name="connsiteY13" fmla="*/ 67468 h 8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331" h="89526">
                  <a:moveTo>
                    <a:pt x="85037" y="67468"/>
                  </a:moveTo>
                  <a:cubicBezTo>
                    <a:pt x="88702" y="74432"/>
                    <a:pt x="83937" y="77731"/>
                    <a:pt x="78806" y="76631"/>
                  </a:cubicBezTo>
                  <a:cubicBezTo>
                    <a:pt x="68909" y="74799"/>
                    <a:pt x="70375" y="81030"/>
                    <a:pt x="70009" y="86528"/>
                  </a:cubicBezTo>
                  <a:cubicBezTo>
                    <a:pt x="63411" y="87261"/>
                    <a:pt x="56447" y="87628"/>
                    <a:pt x="50216" y="89094"/>
                  </a:cubicBezTo>
                  <a:cubicBezTo>
                    <a:pt x="40319" y="91293"/>
                    <a:pt x="38487" y="84695"/>
                    <a:pt x="40686" y="78464"/>
                  </a:cubicBezTo>
                  <a:cubicBezTo>
                    <a:pt x="46550" y="63070"/>
                    <a:pt x="37387" y="50607"/>
                    <a:pt x="34455" y="37045"/>
                  </a:cubicBezTo>
                  <a:cubicBezTo>
                    <a:pt x="27124" y="35579"/>
                    <a:pt x="32622" y="46575"/>
                    <a:pt x="25291" y="45109"/>
                  </a:cubicBezTo>
                  <a:cubicBezTo>
                    <a:pt x="19060" y="44010"/>
                    <a:pt x="19793" y="41077"/>
                    <a:pt x="19060" y="36312"/>
                  </a:cubicBezTo>
                  <a:cubicBezTo>
                    <a:pt x="17960" y="29715"/>
                    <a:pt x="16861" y="30081"/>
                    <a:pt x="0" y="24950"/>
                  </a:cubicBezTo>
                  <a:cubicBezTo>
                    <a:pt x="17594" y="23850"/>
                    <a:pt x="27490" y="16153"/>
                    <a:pt x="35921" y="6256"/>
                  </a:cubicBezTo>
                  <a:cubicBezTo>
                    <a:pt x="40686" y="758"/>
                    <a:pt x="46184" y="-4007"/>
                    <a:pt x="52415" y="5157"/>
                  </a:cubicBezTo>
                  <a:cubicBezTo>
                    <a:pt x="54248" y="8089"/>
                    <a:pt x="56813" y="9921"/>
                    <a:pt x="60112" y="8455"/>
                  </a:cubicBezTo>
                  <a:cubicBezTo>
                    <a:pt x="81005" y="-342"/>
                    <a:pt x="74774" y="18352"/>
                    <a:pt x="75507" y="25683"/>
                  </a:cubicBezTo>
                  <a:cubicBezTo>
                    <a:pt x="76973" y="39978"/>
                    <a:pt x="74407" y="55006"/>
                    <a:pt x="85037" y="6746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6127FB18-F53F-43E3-AE79-D9DBBF77CF18}"/>
                </a:ext>
              </a:extLst>
            </p:cNvPr>
            <p:cNvSpPr/>
            <p:nvPr/>
          </p:nvSpPr>
          <p:spPr>
            <a:xfrm>
              <a:off x="12394458" y="6367568"/>
              <a:ext cx="26390" cy="29777"/>
            </a:xfrm>
            <a:custGeom>
              <a:avLst/>
              <a:gdLst>
                <a:gd name="connsiteX0" fmla="*/ 26391 w 26390"/>
                <a:gd name="connsiteY0" fmla="*/ 21259 h 29777"/>
                <a:gd name="connsiteX1" fmla="*/ 5498 w 26390"/>
                <a:gd name="connsiteY1" fmla="*/ 29690 h 29777"/>
                <a:gd name="connsiteX2" fmla="*/ 4032 w 26390"/>
                <a:gd name="connsiteY2" fmla="*/ 14662 h 29777"/>
                <a:gd name="connsiteX3" fmla="*/ 0 w 26390"/>
                <a:gd name="connsiteY3" fmla="*/ 0 h 29777"/>
                <a:gd name="connsiteX4" fmla="*/ 26391 w 26390"/>
                <a:gd name="connsiteY4" fmla="*/ 21259 h 29777"/>
                <a:gd name="connsiteX5" fmla="*/ 26391 w 26390"/>
                <a:gd name="connsiteY5" fmla="*/ 21259 h 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9777">
                  <a:moveTo>
                    <a:pt x="26391" y="21259"/>
                  </a:moveTo>
                  <a:cubicBezTo>
                    <a:pt x="22725" y="31156"/>
                    <a:pt x="12462" y="27857"/>
                    <a:pt x="5498" y="29690"/>
                  </a:cubicBezTo>
                  <a:cubicBezTo>
                    <a:pt x="1466" y="30789"/>
                    <a:pt x="1466" y="21259"/>
                    <a:pt x="4032" y="14662"/>
                  </a:cubicBezTo>
                  <a:cubicBezTo>
                    <a:pt x="5132" y="11729"/>
                    <a:pt x="367" y="6231"/>
                    <a:pt x="0" y="0"/>
                  </a:cubicBezTo>
                  <a:cubicBezTo>
                    <a:pt x="9163" y="6964"/>
                    <a:pt x="17594" y="14295"/>
                    <a:pt x="26391" y="21259"/>
                  </a:cubicBezTo>
                  <a:lnTo>
                    <a:pt x="26391" y="21259"/>
                  </a:ln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9BB17703-A4B9-4B0B-B7A1-4812B47137D3}"/>
                </a:ext>
              </a:extLst>
            </p:cNvPr>
            <p:cNvSpPr/>
            <p:nvPr/>
          </p:nvSpPr>
          <p:spPr>
            <a:xfrm>
              <a:off x="12345753" y="6242578"/>
              <a:ext cx="27677" cy="21008"/>
            </a:xfrm>
            <a:custGeom>
              <a:avLst/>
              <a:gdLst>
                <a:gd name="connsiteX0" fmla="*/ 3621 w 27677"/>
                <a:gd name="connsiteY0" fmla="*/ 7332 h 21008"/>
                <a:gd name="connsiteX1" fmla="*/ 9119 w 27677"/>
                <a:gd name="connsiteY1" fmla="*/ 6965 h 21008"/>
                <a:gd name="connsiteX2" fmla="*/ 25613 w 27677"/>
                <a:gd name="connsiteY2" fmla="*/ 3300 h 21008"/>
                <a:gd name="connsiteX3" fmla="*/ 25613 w 27677"/>
                <a:gd name="connsiteY3" fmla="*/ 13196 h 21008"/>
                <a:gd name="connsiteX4" fmla="*/ 6920 w 27677"/>
                <a:gd name="connsiteY4" fmla="*/ 19061 h 21008"/>
                <a:gd name="connsiteX5" fmla="*/ 3254 w 27677"/>
                <a:gd name="connsiteY5" fmla="*/ 18695 h 21008"/>
                <a:gd name="connsiteX6" fmla="*/ 3621 w 27677"/>
                <a:gd name="connsiteY6" fmla="*/ 7332 h 2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77" h="21008">
                  <a:moveTo>
                    <a:pt x="3621" y="7332"/>
                  </a:moveTo>
                  <a:cubicBezTo>
                    <a:pt x="5454" y="7332"/>
                    <a:pt x="7286" y="6965"/>
                    <a:pt x="9119" y="6965"/>
                  </a:cubicBezTo>
                  <a:cubicBezTo>
                    <a:pt x="14984" y="6965"/>
                    <a:pt x="17916" y="-5864"/>
                    <a:pt x="25613" y="3300"/>
                  </a:cubicBezTo>
                  <a:cubicBezTo>
                    <a:pt x="28179" y="6232"/>
                    <a:pt x="28546" y="9531"/>
                    <a:pt x="25613" y="13196"/>
                  </a:cubicBezTo>
                  <a:cubicBezTo>
                    <a:pt x="20482" y="19061"/>
                    <a:pt x="15350" y="23826"/>
                    <a:pt x="6920" y="19061"/>
                  </a:cubicBezTo>
                  <a:cubicBezTo>
                    <a:pt x="5820" y="18328"/>
                    <a:pt x="4721" y="18695"/>
                    <a:pt x="3254" y="18695"/>
                  </a:cubicBezTo>
                  <a:cubicBezTo>
                    <a:pt x="-1144" y="15029"/>
                    <a:pt x="-1144" y="10997"/>
                    <a:pt x="3621" y="73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72D66620-DBBC-4537-898B-F3C5A8402B14}"/>
                </a:ext>
              </a:extLst>
            </p:cNvPr>
            <p:cNvSpPr/>
            <p:nvPr/>
          </p:nvSpPr>
          <p:spPr>
            <a:xfrm>
              <a:off x="12299525" y="6432713"/>
              <a:ext cx="35011" cy="16685"/>
            </a:xfrm>
            <a:custGeom>
              <a:avLst/>
              <a:gdLst>
                <a:gd name="connsiteX0" fmla="*/ 0 w 35011"/>
                <a:gd name="connsiteY0" fmla="*/ 4131 h 16685"/>
                <a:gd name="connsiteX1" fmla="*/ 27124 w 35011"/>
                <a:gd name="connsiteY1" fmla="*/ 1932 h 16685"/>
                <a:gd name="connsiteX2" fmla="*/ 34455 w 35011"/>
                <a:gd name="connsiteY2" fmla="*/ 3031 h 16685"/>
                <a:gd name="connsiteX3" fmla="*/ 31889 w 35011"/>
                <a:gd name="connsiteY3" fmla="*/ 11095 h 16685"/>
                <a:gd name="connsiteX4" fmla="*/ 0 w 35011"/>
                <a:gd name="connsiteY4" fmla="*/ 4131 h 1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11" h="16685">
                  <a:moveTo>
                    <a:pt x="0" y="4131"/>
                  </a:moveTo>
                  <a:cubicBezTo>
                    <a:pt x="10630" y="5231"/>
                    <a:pt x="19427" y="9629"/>
                    <a:pt x="27124" y="1932"/>
                  </a:cubicBezTo>
                  <a:cubicBezTo>
                    <a:pt x="28957" y="99"/>
                    <a:pt x="32989" y="-1733"/>
                    <a:pt x="34455" y="3031"/>
                  </a:cubicBezTo>
                  <a:cubicBezTo>
                    <a:pt x="35554" y="5964"/>
                    <a:pt x="35188" y="9629"/>
                    <a:pt x="31889" y="11095"/>
                  </a:cubicBezTo>
                  <a:cubicBezTo>
                    <a:pt x="20893" y="16227"/>
                    <a:pt x="9530" y="23191"/>
                    <a:pt x="0" y="4131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5B7CBC33-B85F-4A53-86B0-8FA280B9C2FE}"/>
                </a:ext>
              </a:extLst>
            </p:cNvPr>
            <p:cNvSpPr/>
            <p:nvPr/>
          </p:nvSpPr>
          <p:spPr>
            <a:xfrm>
              <a:off x="12402155" y="6347227"/>
              <a:ext cx="24558" cy="15209"/>
            </a:xfrm>
            <a:custGeom>
              <a:avLst/>
              <a:gdLst>
                <a:gd name="connsiteX0" fmla="*/ 0 w 24558"/>
                <a:gd name="connsiteY0" fmla="*/ 15209 h 15209"/>
                <a:gd name="connsiteX1" fmla="*/ 24558 w 24558"/>
                <a:gd name="connsiteY1" fmla="*/ 7145 h 15209"/>
                <a:gd name="connsiteX2" fmla="*/ 0 w 24558"/>
                <a:gd name="connsiteY2" fmla="*/ 15209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58" h="15209">
                  <a:moveTo>
                    <a:pt x="0" y="15209"/>
                  </a:moveTo>
                  <a:cubicBezTo>
                    <a:pt x="7697" y="-2384"/>
                    <a:pt x="14661" y="-4217"/>
                    <a:pt x="24558" y="7145"/>
                  </a:cubicBezTo>
                  <a:cubicBezTo>
                    <a:pt x="17227" y="11544"/>
                    <a:pt x="9530" y="7512"/>
                    <a:pt x="0" y="152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A5894EF-E43C-4E0E-BE46-41037F042DD1}"/>
                </a:ext>
              </a:extLst>
            </p:cNvPr>
            <p:cNvSpPr/>
            <p:nvPr/>
          </p:nvSpPr>
          <p:spPr>
            <a:xfrm>
              <a:off x="12420482" y="6328715"/>
              <a:ext cx="24191" cy="20892"/>
            </a:xfrm>
            <a:custGeom>
              <a:avLst/>
              <a:gdLst>
                <a:gd name="connsiteX0" fmla="*/ 24191 w 24191"/>
                <a:gd name="connsiteY0" fmla="*/ 20893 h 20892"/>
                <a:gd name="connsiteX1" fmla="*/ 0 w 24191"/>
                <a:gd name="connsiteY1" fmla="*/ 0 h 20892"/>
                <a:gd name="connsiteX2" fmla="*/ 24191 w 24191"/>
                <a:gd name="connsiteY2" fmla="*/ 20893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91" h="20892">
                  <a:moveTo>
                    <a:pt x="24191" y="20893"/>
                  </a:moveTo>
                  <a:cubicBezTo>
                    <a:pt x="10629" y="16494"/>
                    <a:pt x="1833" y="15028"/>
                    <a:pt x="0" y="0"/>
                  </a:cubicBezTo>
                  <a:cubicBezTo>
                    <a:pt x="8430" y="7697"/>
                    <a:pt x="14295" y="12462"/>
                    <a:pt x="24191" y="20893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E956B42-0CCC-493B-893F-13F0D4FCB109}"/>
                </a:ext>
              </a:extLst>
            </p:cNvPr>
            <p:cNvSpPr/>
            <p:nvPr/>
          </p:nvSpPr>
          <p:spPr>
            <a:xfrm>
              <a:off x="11658345" y="5856431"/>
              <a:ext cx="282685" cy="686825"/>
            </a:xfrm>
            <a:custGeom>
              <a:avLst/>
              <a:gdLst>
                <a:gd name="connsiteX0" fmla="*/ 277940 w 282685"/>
                <a:gd name="connsiteY0" fmla="*/ 419870 h 686825"/>
                <a:gd name="connsiteX1" fmla="*/ 270609 w 282685"/>
                <a:gd name="connsiteY1" fmla="*/ 458356 h 686825"/>
                <a:gd name="connsiteX2" fmla="*/ 271342 w 282685"/>
                <a:gd name="connsiteY2" fmla="*/ 465687 h 686825"/>
                <a:gd name="connsiteX3" fmla="*/ 271708 w 282685"/>
                <a:gd name="connsiteY3" fmla="*/ 477783 h 686825"/>
                <a:gd name="connsiteX4" fmla="*/ 254481 w 282685"/>
                <a:gd name="connsiteY4" fmla="*/ 564652 h 686825"/>
                <a:gd name="connsiteX5" fmla="*/ 247884 w 282685"/>
                <a:gd name="connsiteY5" fmla="*/ 603872 h 686825"/>
                <a:gd name="connsiteX6" fmla="*/ 244218 w 282685"/>
                <a:gd name="connsiteY6" fmla="*/ 618900 h 686825"/>
                <a:gd name="connsiteX7" fmla="*/ 218560 w 282685"/>
                <a:gd name="connsiteY7" fmla="*/ 597274 h 686825"/>
                <a:gd name="connsiteX8" fmla="*/ 210130 w 282685"/>
                <a:gd name="connsiteY8" fmla="*/ 600940 h 686825"/>
                <a:gd name="connsiteX9" fmla="*/ 198767 w 282685"/>
                <a:gd name="connsiteY9" fmla="*/ 603506 h 686825"/>
                <a:gd name="connsiteX10" fmla="*/ 177508 w 282685"/>
                <a:gd name="connsiteY10" fmla="*/ 610103 h 686825"/>
                <a:gd name="connsiteX11" fmla="*/ 140854 w 282685"/>
                <a:gd name="connsiteY11" fmla="*/ 581513 h 686825"/>
                <a:gd name="connsiteX12" fmla="*/ 133890 w 282685"/>
                <a:gd name="connsiteY12" fmla="*/ 576015 h 686825"/>
                <a:gd name="connsiteX13" fmla="*/ 123627 w 282685"/>
                <a:gd name="connsiteY13" fmla="*/ 596908 h 686825"/>
                <a:gd name="connsiteX14" fmla="*/ 111898 w 282685"/>
                <a:gd name="connsiteY14" fmla="*/ 574916 h 686825"/>
                <a:gd name="connsiteX15" fmla="*/ 106400 w 282685"/>
                <a:gd name="connsiteY15" fmla="*/ 565019 h 686825"/>
                <a:gd name="connsiteX16" fmla="*/ 76343 w 282685"/>
                <a:gd name="connsiteY16" fmla="*/ 592876 h 686825"/>
                <a:gd name="connsiteX17" fmla="*/ 71945 w 282685"/>
                <a:gd name="connsiteY17" fmla="*/ 595442 h 686825"/>
                <a:gd name="connsiteX18" fmla="*/ 57650 w 282685"/>
                <a:gd name="connsiteY18" fmla="*/ 599474 h 686825"/>
                <a:gd name="connsiteX19" fmla="*/ 53985 w 282685"/>
                <a:gd name="connsiteY19" fmla="*/ 621099 h 686825"/>
                <a:gd name="connsiteX20" fmla="*/ 49953 w 282685"/>
                <a:gd name="connsiteY20" fmla="*/ 637227 h 686825"/>
                <a:gd name="connsiteX21" fmla="*/ 46287 w 282685"/>
                <a:gd name="connsiteY21" fmla="*/ 637227 h 686825"/>
                <a:gd name="connsiteX22" fmla="*/ 34558 w 282685"/>
                <a:gd name="connsiteY22" fmla="*/ 680845 h 686825"/>
                <a:gd name="connsiteX23" fmla="*/ 25028 w 282685"/>
                <a:gd name="connsiteY23" fmla="*/ 686710 h 686825"/>
                <a:gd name="connsiteX24" fmla="*/ 7068 w 282685"/>
                <a:gd name="connsiteY24" fmla="*/ 678646 h 686825"/>
                <a:gd name="connsiteX25" fmla="*/ 15498 w 282685"/>
                <a:gd name="connsiteY25" fmla="*/ 656654 h 686825"/>
                <a:gd name="connsiteX26" fmla="*/ 7801 w 282685"/>
                <a:gd name="connsiteY26" fmla="*/ 631729 h 686825"/>
                <a:gd name="connsiteX27" fmla="*/ 25395 w 282685"/>
                <a:gd name="connsiteY27" fmla="*/ 646024 h 686825"/>
                <a:gd name="connsiteX28" fmla="*/ 32359 w 282685"/>
                <a:gd name="connsiteY28" fmla="*/ 613769 h 686825"/>
                <a:gd name="connsiteX29" fmla="*/ 836 w 282685"/>
                <a:gd name="connsiteY29" fmla="*/ 607537 h 686825"/>
                <a:gd name="connsiteX30" fmla="*/ 10000 w 282685"/>
                <a:gd name="connsiteY30" fmla="*/ 591043 h 686825"/>
                <a:gd name="connsiteX31" fmla="*/ 18064 w 282685"/>
                <a:gd name="connsiteY31" fmla="*/ 571983 h 686825"/>
                <a:gd name="connsiteX32" fmla="*/ 41522 w 282685"/>
                <a:gd name="connsiteY32" fmla="*/ 543393 h 686825"/>
                <a:gd name="connsiteX33" fmla="*/ 50686 w 282685"/>
                <a:gd name="connsiteY33" fmla="*/ 533497 h 686825"/>
                <a:gd name="connsiteX34" fmla="*/ 62048 w 282685"/>
                <a:gd name="connsiteY34" fmla="*/ 516636 h 686825"/>
                <a:gd name="connsiteX35" fmla="*/ 75977 w 282685"/>
                <a:gd name="connsiteY35" fmla="*/ 475583 h 686825"/>
                <a:gd name="connsiteX36" fmla="*/ 74144 w 282685"/>
                <a:gd name="connsiteY36" fmla="*/ 456157 h 686825"/>
                <a:gd name="connsiteX37" fmla="*/ 106033 w 282685"/>
                <a:gd name="connsiteY37" fmla="*/ 436730 h 686825"/>
                <a:gd name="connsiteX38" fmla="*/ 133890 w 282685"/>
                <a:gd name="connsiteY38" fmla="*/ 404108 h 686825"/>
                <a:gd name="connsiteX39" fmla="*/ 130225 w 282685"/>
                <a:gd name="connsiteY39" fmla="*/ 398610 h 686825"/>
                <a:gd name="connsiteX40" fmla="*/ 125826 w 282685"/>
                <a:gd name="connsiteY40" fmla="*/ 374052 h 686825"/>
                <a:gd name="connsiteX41" fmla="*/ 140488 w 282685"/>
                <a:gd name="connsiteY41" fmla="*/ 347661 h 686825"/>
                <a:gd name="connsiteX42" fmla="*/ 125826 w 282685"/>
                <a:gd name="connsiteY42" fmla="*/ 361956 h 686825"/>
                <a:gd name="connsiteX43" fmla="*/ 113364 w 282685"/>
                <a:gd name="connsiteY43" fmla="*/ 359757 h 686825"/>
                <a:gd name="connsiteX44" fmla="*/ 92105 w 282685"/>
                <a:gd name="connsiteY44" fmla="*/ 337032 h 686825"/>
                <a:gd name="connsiteX45" fmla="*/ 84407 w 282685"/>
                <a:gd name="connsiteY45" fmla="*/ 313573 h 686825"/>
                <a:gd name="connsiteX46" fmla="*/ 77443 w 282685"/>
                <a:gd name="connsiteY46" fmla="*/ 297812 h 686825"/>
                <a:gd name="connsiteX47" fmla="*/ 71212 w 282685"/>
                <a:gd name="connsiteY47" fmla="*/ 281684 h 686825"/>
                <a:gd name="connsiteX48" fmla="*/ 89539 w 282685"/>
                <a:gd name="connsiteY48" fmla="*/ 283151 h 686825"/>
                <a:gd name="connsiteX49" fmla="*/ 102734 w 282685"/>
                <a:gd name="connsiteY49" fmla="*/ 284983 h 686825"/>
                <a:gd name="connsiteX50" fmla="*/ 92838 w 282685"/>
                <a:gd name="connsiteY50" fmla="*/ 267023 h 686825"/>
                <a:gd name="connsiteX51" fmla="*/ 82941 w 282685"/>
                <a:gd name="connsiteY51" fmla="*/ 227437 h 686825"/>
                <a:gd name="connsiteX52" fmla="*/ 80742 w 282685"/>
                <a:gd name="connsiteY52" fmla="*/ 206911 h 686825"/>
                <a:gd name="connsiteX53" fmla="*/ 80375 w 282685"/>
                <a:gd name="connsiteY53" fmla="*/ 178687 h 686825"/>
                <a:gd name="connsiteX54" fmla="*/ 77077 w 282685"/>
                <a:gd name="connsiteY54" fmla="*/ 161460 h 686825"/>
                <a:gd name="connsiteX55" fmla="*/ 80375 w 282685"/>
                <a:gd name="connsiteY55" fmla="*/ 153396 h 686825"/>
                <a:gd name="connsiteX56" fmla="*/ 91738 w 282685"/>
                <a:gd name="connsiteY56" fmla="*/ 138368 h 686825"/>
                <a:gd name="connsiteX57" fmla="*/ 81475 w 282685"/>
                <a:gd name="connsiteY57" fmla="*/ 131037 h 686825"/>
                <a:gd name="connsiteX58" fmla="*/ 57283 w 282685"/>
                <a:gd name="connsiteY58" fmla="*/ 110511 h 686825"/>
                <a:gd name="connsiteX59" fmla="*/ 57283 w 282685"/>
                <a:gd name="connsiteY59" fmla="*/ 95483 h 686825"/>
                <a:gd name="connsiteX60" fmla="*/ 68646 w 282685"/>
                <a:gd name="connsiteY60" fmla="*/ 63227 h 686825"/>
                <a:gd name="connsiteX61" fmla="*/ 63881 w 282685"/>
                <a:gd name="connsiteY61" fmla="*/ 60295 h 686825"/>
                <a:gd name="connsiteX62" fmla="*/ 52885 w 282685"/>
                <a:gd name="connsiteY62" fmla="*/ 47833 h 686825"/>
                <a:gd name="connsiteX63" fmla="*/ 74877 w 282685"/>
                <a:gd name="connsiteY63" fmla="*/ 32805 h 686825"/>
                <a:gd name="connsiteX64" fmla="*/ 89539 w 282685"/>
                <a:gd name="connsiteY64" fmla="*/ 40869 h 686825"/>
                <a:gd name="connsiteX65" fmla="*/ 90638 w 282685"/>
                <a:gd name="connsiteY65" fmla="*/ 40502 h 686825"/>
                <a:gd name="connsiteX66" fmla="*/ 89539 w 282685"/>
                <a:gd name="connsiteY66" fmla="*/ 39402 h 686825"/>
                <a:gd name="connsiteX67" fmla="*/ 88073 w 282685"/>
                <a:gd name="connsiteY67" fmla="*/ 34271 h 686825"/>
                <a:gd name="connsiteX68" fmla="*/ 109332 w 282685"/>
                <a:gd name="connsiteY68" fmla="*/ 2749 h 686825"/>
                <a:gd name="connsiteX69" fmla="*/ 129125 w 282685"/>
                <a:gd name="connsiteY69" fmla="*/ 4948 h 686825"/>
                <a:gd name="connsiteX70" fmla="*/ 119595 w 282685"/>
                <a:gd name="connsiteY70" fmla="*/ 19243 h 686825"/>
                <a:gd name="connsiteX71" fmla="*/ 120328 w 282685"/>
                <a:gd name="connsiteY71" fmla="*/ 28406 h 686825"/>
                <a:gd name="connsiteX72" fmla="*/ 117762 w 282685"/>
                <a:gd name="connsiteY72" fmla="*/ 47100 h 686825"/>
                <a:gd name="connsiteX73" fmla="*/ 92471 w 282685"/>
                <a:gd name="connsiteY73" fmla="*/ 58462 h 686825"/>
                <a:gd name="connsiteX74" fmla="*/ 90272 w 282685"/>
                <a:gd name="connsiteY74" fmla="*/ 74224 h 686825"/>
                <a:gd name="connsiteX75" fmla="*/ 95403 w 282685"/>
                <a:gd name="connsiteY75" fmla="*/ 91084 h 686825"/>
                <a:gd name="connsiteX76" fmla="*/ 116296 w 282685"/>
                <a:gd name="connsiteY76" fmla="*/ 84487 h 686825"/>
                <a:gd name="connsiteX77" fmla="*/ 136456 w 282685"/>
                <a:gd name="connsiteY77" fmla="*/ 89252 h 686825"/>
                <a:gd name="connsiteX78" fmla="*/ 153317 w 282685"/>
                <a:gd name="connsiteY78" fmla="*/ 62861 h 686825"/>
                <a:gd name="connsiteX79" fmla="*/ 154050 w 282685"/>
                <a:gd name="connsiteY79" fmla="*/ 65060 h 686825"/>
                <a:gd name="connsiteX80" fmla="*/ 153683 w 282685"/>
                <a:gd name="connsiteY80" fmla="*/ 100614 h 686825"/>
                <a:gd name="connsiteX81" fmla="*/ 171277 w 282685"/>
                <a:gd name="connsiteY81" fmla="*/ 105379 h 686825"/>
                <a:gd name="connsiteX82" fmla="*/ 182273 w 282685"/>
                <a:gd name="connsiteY82" fmla="*/ 94750 h 686825"/>
                <a:gd name="connsiteX83" fmla="*/ 192170 w 282685"/>
                <a:gd name="connsiteY83" fmla="*/ 88885 h 686825"/>
                <a:gd name="connsiteX84" fmla="*/ 199134 w 282685"/>
                <a:gd name="connsiteY84" fmla="*/ 73491 h 686825"/>
                <a:gd name="connsiteX85" fmla="*/ 206465 w 282685"/>
                <a:gd name="connsiteY85" fmla="*/ 92184 h 686825"/>
                <a:gd name="connsiteX86" fmla="*/ 217827 w 282685"/>
                <a:gd name="connsiteY86" fmla="*/ 95849 h 686825"/>
                <a:gd name="connsiteX87" fmla="*/ 217827 w 282685"/>
                <a:gd name="connsiteY87" fmla="*/ 138001 h 686825"/>
                <a:gd name="connsiteX88" fmla="*/ 212696 w 282685"/>
                <a:gd name="connsiteY88" fmla="*/ 148998 h 686825"/>
                <a:gd name="connsiteX89" fmla="*/ 224792 w 282685"/>
                <a:gd name="connsiteY89" fmla="*/ 155229 h 686825"/>
                <a:gd name="connsiteX90" fmla="*/ 206465 w 282685"/>
                <a:gd name="connsiteY90" fmla="*/ 166958 h 686825"/>
                <a:gd name="connsiteX91" fmla="*/ 194369 w 282685"/>
                <a:gd name="connsiteY91" fmla="*/ 170990 h 686825"/>
                <a:gd name="connsiteX92" fmla="*/ 206465 w 282685"/>
                <a:gd name="connsiteY92" fmla="*/ 166958 h 686825"/>
                <a:gd name="connsiteX93" fmla="*/ 218927 w 282685"/>
                <a:gd name="connsiteY93" fmla="*/ 185651 h 686825"/>
                <a:gd name="connsiteX94" fmla="*/ 193636 w 282685"/>
                <a:gd name="connsiteY94" fmla="*/ 183452 h 686825"/>
                <a:gd name="connsiteX95" fmla="*/ 167978 w 282685"/>
                <a:gd name="connsiteY95" fmla="*/ 178321 h 686825"/>
                <a:gd name="connsiteX96" fmla="*/ 155516 w 282685"/>
                <a:gd name="connsiteY96" fmla="*/ 194082 h 686825"/>
                <a:gd name="connsiteX97" fmla="*/ 141221 w 282685"/>
                <a:gd name="connsiteY97" fmla="*/ 215341 h 686825"/>
                <a:gd name="connsiteX98" fmla="*/ 144520 w 282685"/>
                <a:gd name="connsiteY98" fmla="*/ 232202 h 686825"/>
                <a:gd name="connsiteX99" fmla="*/ 139388 w 282685"/>
                <a:gd name="connsiteY99" fmla="*/ 253461 h 686825"/>
                <a:gd name="connsiteX100" fmla="*/ 138655 w 282685"/>
                <a:gd name="connsiteY100" fmla="*/ 260059 h 686825"/>
                <a:gd name="connsiteX101" fmla="*/ 146352 w 282685"/>
                <a:gd name="connsiteY101" fmla="*/ 260059 h 686825"/>
                <a:gd name="connsiteX102" fmla="*/ 157715 w 282685"/>
                <a:gd name="connsiteY102" fmla="*/ 247596 h 686825"/>
                <a:gd name="connsiteX103" fmla="*/ 156982 w 282685"/>
                <a:gd name="connsiteY103" fmla="*/ 260792 h 686825"/>
                <a:gd name="connsiteX104" fmla="*/ 182640 w 282685"/>
                <a:gd name="connsiteY104" fmla="*/ 247596 h 686825"/>
                <a:gd name="connsiteX105" fmla="*/ 191803 w 282685"/>
                <a:gd name="connsiteY105" fmla="*/ 249063 h 686825"/>
                <a:gd name="connsiteX106" fmla="*/ 207564 w 282685"/>
                <a:gd name="connsiteY106" fmla="*/ 291581 h 686825"/>
                <a:gd name="connsiteX107" fmla="*/ 207198 w 282685"/>
                <a:gd name="connsiteY107" fmla="*/ 293414 h 686825"/>
                <a:gd name="connsiteX108" fmla="*/ 195469 w 282685"/>
                <a:gd name="connsiteY108" fmla="*/ 315406 h 686825"/>
                <a:gd name="connsiteX109" fmla="*/ 194735 w 282685"/>
                <a:gd name="connsiteY109" fmla="*/ 324936 h 686825"/>
                <a:gd name="connsiteX110" fmla="*/ 212329 w 282685"/>
                <a:gd name="connsiteY110" fmla="*/ 335566 h 686825"/>
                <a:gd name="connsiteX111" fmla="*/ 220760 w 282685"/>
                <a:gd name="connsiteY111" fmla="*/ 343996 h 686825"/>
                <a:gd name="connsiteX112" fmla="*/ 211963 w 282685"/>
                <a:gd name="connsiteY112" fmla="*/ 354992 h 686825"/>
                <a:gd name="connsiteX113" fmla="*/ 190337 w 282685"/>
                <a:gd name="connsiteY113" fmla="*/ 348028 h 686825"/>
                <a:gd name="connsiteX114" fmla="*/ 180074 w 282685"/>
                <a:gd name="connsiteY114" fmla="*/ 349861 h 686825"/>
                <a:gd name="connsiteX115" fmla="*/ 176775 w 282685"/>
                <a:gd name="connsiteY115" fmla="*/ 371486 h 686825"/>
                <a:gd name="connsiteX116" fmla="*/ 182273 w 282685"/>
                <a:gd name="connsiteY116" fmla="*/ 377718 h 686825"/>
                <a:gd name="connsiteX117" fmla="*/ 176408 w 282685"/>
                <a:gd name="connsiteY117" fmla="*/ 380283 h 686825"/>
                <a:gd name="connsiteX118" fmla="*/ 174576 w 282685"/>
                <a:gd name="connsiteY118" fmla="*/ 383949 h 686825"/>
                <a:gd name="connsiteX119" fmla="*/ 184106 w 282685"/>
                <a:gd name="connsiteY119" fmla="*/ 388714 h 686825"/>
                <a:gd name="connsiteX120" fmla="*/ 194735 w 282685"/>
                <a:gd name="connsiteY120" fmla="*/ 409240 h 686825"/>
                <a:gd name="connsiteX121" fmla="*/ 191070 w 282685"/>
                <a:gd name="connsiteY121" fmla="*/ 428300 h 686825"/>
                <a:gd name="connsiteX122" fmla="*/ 207931 w 282685"/>
                <a:gd name="connsiteY122" fmla="*/ 416571 h 686825"/>
                <a:gd name="connsiteX123" fmla="*/ 213795 w 282685"/>
                <a:gd name="connsiteY123" fmla="*/ 457256 h 686825"/>
                <a:gd name="connsiteX124" fmla="*/ 212329 w 282685"/>
                <a:gd name="connsiteY124" fmla="*/ 495376 h 686825"/>
                <a:gd name="connsiteX125" fmla="*/ 240553 w 282685"/>
                <a:gd name="connsiteY125" fmla="*/ 443328 h 686825"/>
                <a:gd name="connsiteX126" fmla="*/ 247150 w 282685"/>
                <a:gd name="connsiteY126" fmla="*/ 443328 h 686825"/>
                <a:gd name="connsiteX127" fmla="*/ 261812 w 282685"/>
                <a:gd name="connsiteY127" fmla="*/ 443328 h 686825"/>
                <a:gd name="connsiteX128" fmla="*/ 250083 w 282685"/>
                <a:gd name="connsiteY128" fmla="*/ 395678 h 686825"/>
                <a:gd name="connsiteX129" fmla="*/ 241286 w 282685"/>
                <a:gd name="connsiteY129" fmla="*/ 382849 h 686825"/>
                <a:gd name="connsiteX130" fmla="*/ 257047 w 282685"/>
                <a:gd name="connsiteY130" fmla="*/ 368188 h 686825"/>
                <a:gd name="connsiteX131" fmla="*/ 265477 w 282685"/>
                <a:gd name="connsiteY131" fmla="*/ 378084 h 686825"/>
                <a:gd name="connsiteX132" fmla="*/ 277940 w 282685"/>
                <a:gd name="connsiteY132" fmla="*/ 419870 h 68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282685" h="686825">
                  <a:moveTo>
                    <a:pt x="277940" y="419870"/>
                  </a:moveTo>
                  <a:cubicBezTo>
                    <a:pt x="280505" y="433431"/>
                    <a:pt x="290402" y="448460"/>
                    <a:pt x="270609" y="458356"/>
                  </a:cubicBezTo>
                  <a:cubicBezTo>
                    <a:pt x="266577" y="460189"/>
                    <a:pt x="268776" y="463488"/>
                    <a:pt x="271342" y="465687"/>
                  </a:cubicBezTo>
                  <a:cubicBezTo>
                    <a:pt x="275007" y="469719"/>
                    <a:pt x="273175" y="473384"/>
                    <a:pt x="271708" y="477783"/>
                  </a:cubicBezTo>
                  <a:cubicBezTo>
                    <a:pt x="262545" y="506006"/>
                    <a:pt x="261812" y="536062"/>
                    <a:pt x="254481" y="564652"/>
                  </a:cubicBezTo>
                  <a:cubicBezTo>
                    <a:pt x="251182" y="577848"/>
                    <a:pt x="246784" y="590310"/>
                    <a:pt x="247884" y="603872"/>
                  </a:cubicBezTo>
                  <a:cubicBezTo>
                    <a:pt x="247150" y="609003"/>
                    <a:pt x="249350" y="614868"/>
                    <a:pt x="244218" y="618900"/>
                  </a:cubicBezTo>
                  <a:cubicBezTo>
                    <a:pt x="232855" y="614868"/>
                    <a:pt x="227357" y="604238"/>
                    <a:pt x="218560" y="597274"/>
                  </a:cubicBezTo>
                  <a:cubicBezTo>
                    <a:pt x="211596" y="591776"/>
                    <a:pt x="212696" y="599474"/>
                    <a:pt x="210130" y="600940"/>
                  </a:cubicBezTo>
                  <a:cubicBezTo>
                    <a:pt x="206831" y="603139"/>
                    <a:pt x="202433" y="592509"/>
                    <a:pt x="198767" y="603506"/>
                  </a:cubicBezTo>
                  <a:cubicBezTo>
                    <a:pt x="196568" y="610836"/>
                    <a:pt x="184106" y="614135"/>
                    <a:pt x="177508" y="610103"/>
                  </a:cubicBezTo>
                  <a:cubicBezTo>
                    <a:pt x="164679" y="601673"/>
                    <a:pt x="145619" y="600573"/>
                    <a:pt x="140854" y="581513"/>
                  </a:cubicBezTo>
                  <a:cubicBezTo>
                    <a:pt x="140121" y="578581"/>
                    <a:pt x="137922" y="576015"/>
                    <a:pt x="133890" y="576015"/>
                  </a:cubicBezTo>
                  <a:cubicBezTo>
                    <a:pt x="125093" y="580780"/>
                    <a:pt x="134990" y="596541"/>
                    <a:pt x="123627" y="596908"/>
                  </a:cubicBezTo>
                  <a:cubicBezTo>
                    <a:pt x="109698" y="597274"/>
                    <a:pt x="117029" y="581880"/>
                    <a:pt x="111898" y="574916"/>
                  </a:cubicBezTo>
                  <a:cubicBezTo>
                    <a:pt x="109698" y="571983"/>
                    <a:pt x="108232" y="568318"/>
                    <a:pt x="106400" y="565019"/>
                  </a:cubicBezTo>
                  <a:cubicBezTo>
                    <a:pt x="95403" y="573449"/>
                    <a:pt x="84407" y="581513"/>
                    <a:pt x="76343" y="592876"/>
                  </a:cubicBezTo>
                  <a:cubicBezTo>
                    <a:pt x="74877" y="593975"/>
                    <a:pt x="73411" y="594708"/>
                    <a:pt x="71945" y="595442"/>
                  </a:cubicBezTo>
                  <a:cubicBezTo>
                    <a:pt x="67180" y="596908"/>
                    <a:pt x="61682" y="596175"/>
                    <a:pt x="57650" y="599474"/>
                  </a:cubicBezTo>
                  <a:cubicBezTo>
                    <a:pt x="50319" y="605705"/>
                    <a:pt x="42622" y="611203"/>
                    <a:pt x="53985" y="621099"/>
                  </a:cubicBezTo>
                  <a:cubicBezTo>
                    <a:pt x="60582" y="626964"/>
                    <a:pt x="67180" y="635761"/>
                    <a:pt x="49953" y="637227"/>
                  </a:cubicBezTo>
                  <a:cubicBezTo>
                    <a:pt x="48853" y="637227"/>
                    <a:pt x="47387" y="636860"/>
                    <a:pt x="46287" y="637227"/>
                  </a:cubicBezTo>
                  <a:cubicBezTo>
                    <a:pt x="59849" y="656287"/>
                    <a:pt x="26128" y="662885"/>
                    <a:pt x="34558" y="680845"/>
                  </a:cubicBezTo>
                  <a:cubicBezTo>
                    <a:pt x="32359" y="684511"/>
                    <a:pt x="29060" y="685977"/>
                    <a:pt x="25028" y="686710"/>
                  </a:cubicBezTo>
                  <a:cubicBezTo>
                    <a:pt x="17697" y="687076"/>
                    <a:pt x="10367" y="687076"/>
                    <a:pt x="7068" y="678646"/>
                  </a:cubicBezTo>
                  <a:cubicBezTo>
                    <a:pt x="9267" y="670949"/>
                    <a:pt x="8900" y="663251"/>
                    <a:pt x="15498" y="656654"/>
                  </a:cubicBezTo>
                  <a:cubicBezTo>
                    <a:pt x="25028" y="646757"/>
                    <a:pt x="8900" y="641259"/>
                    <a:pt x="7801" y="631729"/>
                  </a:cubicBezTo>
                  <a:cubicBezTo>
                    <a:pt x="19163" y="630996"/>
                    <a:pt x="18064" y="642359"/>
                    <a:pt x="25395" y="646024"/>
                  </a:cubicBezTo>
                  <a:cubicBezTo>
                    <a:pt x="25395" y="634295"/>
                    <a:pt x="38956" y="626597"/>
                    <a:pt x="32359" y="613769"/>
                  </a:cubicBezTo>
                  <a:cubicBezTo>
                    <a:pt x="19896" y="621099"/>
                    <a:pt x="14032" y="596175"/>
                    <a:pt x="836" y="607537"/>
                  </a:cubicBezTo>
                  <a:cubicBezTo>
                    <a:pt x="-1363" y="599107"/>
                    <a:pt x="470" y="593975"/>
                    <a:pt x="10000" y="591043"/>
                  </a:cubicBezTo>
                  <a:cubicBezTo>
                    <a:pt x="22096" y="587378"/>
                    <a:pt x="23562" y="582613"/>
                    <a:pt x="18064" y="571983"/>
                  </a:cubicBezTo>
                  <a:cubicBezTo>
                    <a:pt x="15498" y="566852"/>
                    <a:pt x="32359" y="546325"/>
                    <a:pt x="41522" y="543393"/>
                  </a:cubicBezTo>
                  <a:cubicBezTo>
                    <a:pt x="52152" y="547425"/>
                    <a:pt x="51419" y="539728"/>
                    <a:pt x="50686" y="533497"/>
                  </a:cubicBezTo>
                  <a:cubicBezTo>
                    <a:pt x="49953" y="524333"/>
                    <a:pt x="54351" y="519935"/>
                    <a:pt x="62048" y="516636"/>
                  </a:cubicBezTo>
                  <a:cubicBezTo>
                    <a:pt x="79276" y="508572"/>
                    <a:pt x="84774" y="492444"/>
                    <a:pt x="75977" y="475583"/>
                  </a:cubicBezTo>
                  <a:cubicBezTo>
                    <a:pt x="72678" y="468986"/>
                    <a:pt x="70112" y="463121"/>
                    <a:pt x="74144" y="456157"/>
                  </a:cubicBezTo>
                  <a:cubicBezTo>
                    <a:pt x="85873" y="451759"/>
                    <a:pt x="94304" y="442228"/>
                    <a:pt x="106033" y="436730"/>
                  </a:cubicBezTo>
                  <a:cubicBezTo>
                    <a:pt x="116663" y="431965"/>
                    <a:pt x="126193" y="416571"/>
                    <a:pt x="133890" y="404108"/>
                  </a:cubicBezTo>
                  <a:cubicBezTo>
                    <a:pt x="136456" y="400076"/>
                    <a:pt x="133157" y="399710"/>
                    <a:pt x="130225" y="398610"/>
                  </a:cubicBezTo>
                  <a:cubicBezTo>
                    <a:pt x="118129" y="392746"/>
                    <a:pt x="118129" y="383216"/>
                    <a:pt x="125826" y="374052"/>
                  </a:cubicBezTo>
                  <a:cubicBezTo>
                    <a:pt x="132790" y="366355"/>
                    <a:pt x="135723" y="356825"/>
                    <a:pt x="140488" y="347661"/>
                  </a:cubicBezTo>
                  <a:cubicBezTo>
                    <a:pt x="136089" y="353526"/>
                    <a:pt x="130591" y="357558"/>
                    <a:pt x="125826" y="361956"/>
                  </a:cubicBezTo>
                  <a:cubicBezTo>
                    <a:pt x="121061" y="366355"/>
                    <a:pt x="114830" y="364889"/>
                    <a:pt x="113364" y="359757"/>
                  </a:cubicBezTo>
                  <a:cubicBezTo>
                    <a:pt x="110432" y="348028"/>
                    <a:pt x="99802" y="343996"/>
                    <a:pt x="92105" y="337032"/>
                  </a:cubicBezTo>
                  <a:cubicBezTo>
                    <a:pt x="85507" y="330801"/>
                    <a:pt x="77077" y="325303"/>
                    <a:pt x="84407" y="313573"/>
                  </a:cubicBezTo>
                  <a:cubicBezTo>
                    <a:pt x="88439" y="306976"/>
                    <a:pt x="81108" y="302577"/>
                    <a:pt x="77443" y="297812"/>
                  </a:cubicBezTo>
                  <a:cubicBezTo>
                    <a:pt x="73778" y="293047"/>
                    <a:pt x="66814" y="287916"/>
                    <a:pt x="71212" y="281684"/>
                  </a:cubicBezTo>
                  <a:cubicBezTo>
                    <a:pt x="76710" y="274354"/>
                    <a:pt x="83674" y="280585"/>
                    <a:pt x="89539" y="283151"/>
                  </a:cubicBezTo>
                  <a:cubicBezTo>
                    <a:pt x="93571" y="284617"/>
                    <a:pt x="96870" y="288649"/>
                    <a:pt x="102734" y="284983"/>
                  </a:cubicBezTo>
                  <a:cubicBezTo>
                    <a:pt x="92838" y="282418"/>
                    <a:pt x="86973" y="278752"/>
                    <a:pt x="92838" y="267023"/>
                  </a:cubicBezTo>
                  <a:cubicBezTo>
                    <a:pt x="103834" y="245397"/>
                    <a:pt x="102368" y="240632"/>
                    <a:pt x="82941" y="227437"/>
                  </a:cubicBezTo>
                  <a:cubicBezTo>
                    <a:pt x="73045" y="220839"/>
                    <a:pt x="74877" y="213508"/>
                    <a:pt x="80742" y="206911"/>
                  </a:cubicBezTo>
                  <a:cubicBezTo>
                    <a:pt x="89539" y="196648"/>
                    <a:pt x="93571" y="188584"/>
                    <a:pt x="80375" y="178687"/>
                  </a:cubicBezTo>
                  <a:cubicBezTo>
                    <a:pt x="75244" y="175022"/>
                    <a:pt x="74144" y="168058"/>
                    <a:pt x="77077" y="161460"/>
                  </a:cubicBezTo>
                  <a:cubicBezTo>
                    <a:pt x="78543" y="158894"/>
                    <a:pt x="81842" y="156695"/>
                    <a:pt x="80375" y="153396"/>
                  </a:cubicBezTo>
                  <a:cubicBezTo>
                    <a:pt x="73411" y="137268"/>
                    <a:pt x="78909" y="133236"/>
                    <a:pt x="91738" y="138368"/>
                  </a:cubicBezTo>
                  <a:cubicBezTo>
                    <a:pt x="88806" y="138734"/>
                    <a:pt x="84041" y="135435"/>
                    <a:pt x="81475" y="131037"/>
                  </a:cubicBezTo>
                  <a:cubicBezTo>
                    <a:pt x="76343" y="120407"/>
                    <a:pt x="69379" y="113810"/>
                    <a:pt x="57283" y="110511"/>
                  </a:cubicBezTo>
                  <a:cubicBezTo>
                    <a:pt x="46654" y="107579"/>
                    <a:pt x="50319" y="98415"/>
                    <a:pt x="57283" y="95483"/>
                  </a:cubicBezTo>
                  <a:cubicBezTo>
                    <a:pt x="74144" y="88519"/>
                    <a:pt x="63515" y="73491"/>
                    <a:pt x="68646" y="63227"/>
                  </a:cubicBezTo>
                  <a:cubicBezTo>
                    <a:pt x="70479" y="59562"/>
                    <a:pt x="65714" y="60662"/>
                    <a:pt x="63881" y="60295"/>
                  </a:cubicBezTo>
                  <a:cubicBezTo>
                    <a:pt x="57283" y="58462"/>
                    <a:pt x="48120" y="57729"/>
                    <a:pt x="52885" y="47833"/>
                  </a:cubicBezTo>
                  <a:cubicBezTo>
                    <a:pt x="56917" y="39402"/>
                    <a:pt x="61315" y="28406"/>
                    <a:pt x="74877" y="32805"/>
                  </a:cubicBezTo>
                  <a:cubicBezTo>
                    <a:pt x="80375" y="34637"/>
                    <a:pt x="85507" y="36837"/>
                    <a:pt x="89539" y="40869"/>
                  </a:cubicBezTo>
                  <a:cubicBezTo>
                    <a:pt x="89905" y="43434"/>
                    <a:pt x="92471" y="38669"/>
                    <a:pt x="90638" y="40502"/>
                  </a:cubicBezTo>
                  <a:cubicBezTo>
                    <a:pt x="89905" y="40869"/>
                    <a:pt x="90272" y="40502"/>
                    <a:pt x="89539" y="39402"/>
                  </a:cubicBezTo>
                  <a:cubicBezTo>
                    <a:pt x="88439" y="37570"/>
                    <a:pt x="87340" y="35737"/>
                    <a:pt x="88073" y="34271"/>
                  </a:cubicBezTo>
                  <a:cubicBezTo>
                    <a:pt x="94670" y="23641"/>
                    <a:pt x="100169" y="11912"/>
                    <a:pt x="109332" y="2749"/>
                  </a:cubicBezTo>
                  <a:cubicBezTo>
                    <a:pt x="116296" y="2015"/>
                    <a:pt x="124727" y="-4216"/>
                    <a:pt x="129125" y="4948"/>
                  </a:cubicBezTo>
                  <a:cubicBezTo>
                    <a:pt x="133157" y="13012"/>
                    <a:pt x="126559" y="16310"/>
                    <a:pt x="119595" y="19243"/>
                  </a:cubicBezTo>
                  <a:cubicBezTo>
                    <a:pt x="115930" y="20709"/>
                    <a:pt x="117029" y="25474"/>
                    <a:pt x="120328" y="28406"/>
                  </a:cubicBezTo>
                  <a:cubicBezTo>
                    <a:pt x="129492" y="36470"/>
                    <a:pt x="124360" y="39036"/>
                    <a:pt x="117762" y="47100"/>
                  </a:cubicBezTo>
                  <a:cubicBezTo>
                    <a:pt x="110432" y="56263"/>
                    <a:pt x="99069" y="47833"/>
                    <a:pt x="92471" y="58462"/>
                  </a:cubicBezTo>
                  <a:cubicBezTo>
                    <a:pt x="88439" y="65060"/>
                    <a:pt x="82575" y="67626"/>
                    <a:pt x="90272" y="74224"/>
                  </a:cubicBezTo>
                  <a:cubicBezTo>
                    <a:pt x="95770" y="78989"/>
                    <a:pt x="96137" y="83754"/>
                    <a:pt x="95403" y="91084"/>
                  </a:cubicBezTo>
                  <a:cubicBezTo>
                    <a:pt x="102368" y="85953"/>
                    <a:pt x="107499" y="81921"/>
                    <a:pt x="116296" y="84487"/>
                  </a:cubicBezTo>
                  <a:cubicBezTo>
                    <a:pt x="122527" y="86319"/>
                    <a:pt x="126926" y="93650"/>
                    <a:pt x="136456" y="89252"/>
                  </a:cubicBezTo>
                  <a:cubicBezTo>
                    <a:pt x="121794" y="68359"/>
                    <a:pt x="141221" y="67626"/>
                    <a:pt x="153317" y="62861"/>
                  </a:cubicBezTo>
                  <a:cubicBezTo>
                    <a:pt x="153317" y="63227"/>
                    <a:pt x="154416" y="65060"/>
                    <a:pt x="154050" y="65060"/>
                  </a:cubicBezTo>
                  <a:cubicBezTo>
                    <a:pt x="135356" y="76789"/>
                    <a:pt x="155149" y="88885"/>
                    <a:pt x="153683" y="100614"/>
                  </a:cubicBezTo>
                  <a:cubicBezTo>
                    <a:pt x="158082" y="108678"/>
                    <a:pt x="172010" y="77522"/>
                    <a:pt x="171277" y="105379"/>
                  </a:cubicBezTo>
                  <a:cubicBezTo>
                    <a:pt x="178241" y="105379"/>
                    <a:pt x="179341" y="98415"/>
                    <a:pt x="182273" y="94750"/>
                  </a:cubicBezTo>
                  <a:cubicBezTo>
                    <a:pt x="184839" y="91084"/>
                    <a:pt x="182640" y="86319"/>
                    <a:pt x="192170" y="88885"/>
                  </a:cubicBezTo>
                  <a:cubicBezTo>
                    <a:pt x="203899" y="92551"/>
                    <a:pt x="198034" y="79722"/>
                    <a:pt x="199134" y="73491"/>
                  </a:cubicBezTo>
                  <a:cubicBezTo>
                    <a:pt x="204998" y="78256"/>
                    <a:pt x="206831" y="84853"/>
                    <a:pt x="206465" y="92184"/>
                  </a:cubicBezTo>
                  <a:cubicBezTo>
                    <a:pt x="208297" y="99515"/>
                    <a:pt x="217461" y="84487"/>
                    <a:pt x="217827" y="95849"/>
                  </a:cubicBezTo>
                  <a:cubicBezTo>
                    <a:pt x="216361" y="109778"/>
                    <a:pt x="206098" y="123706"/>
                    <a:pt x="217827" y="138001"/>
                  </a:cubicBezTo>
                  <a:cubicBezTo>
                    <a:pt x="222226" y="143499"/>
                    <a:pt x="209397" y="144232"/>
                    <a:pt x="212696" y="148998"/>
                  </a:cubicBezTo>
                  <a:cubicBezTo>
                    <a:pt x="214529" y="151930"/>
                    <a:pt x="219660" y="152663"/>
                    <a:pt x="224792" y="155229"/>
                  </a:cubicBezTo>
                  <a:cubicBezTo>
                    <a:pt x="218560" y="160360"/>
                    <a:pt x="214529" y="166591"/>
                    <a:pt x="206465" y="166958"/>
                  </a:cubicBezTo>
                  <a:cubicBezTo>
                    <a:pt x="200967" y="164392"/>
                    <a:pt x="198767" y="168791"/>
                    <a:pt x="194369" y="170990"/>
                  </a:cubicBezTo>
                  <a:cubicBezTo>
                    <a:pt x="201700" y="175022"/>
                    <a:pt x="200600" y="163293"/>
                    <a:pt x="206465" y="166958"/>
                  </a:cubicBezTo>
                  <a:cubicBezTo>
                    <a:pt x="211230" y="173189"/>
                    <a:pt x="225158" y="174655"/>
                    <a:pt x="218927" y="185651"/>
                  </a:cubicBezTo>
                  <a:cubicBezTo>
                    <a:pt x="217827" y="187851"/>
                    <a:pt x="201700" y="197014"/>
                    <a:pt x="193636" y="183452"/>
                  </a:cubicBezTo>
                  <a:cubicBezTo>
                    <a:pt x="187771" y="173556"/>
                    <a:pt x="176775" y="181253"/>
                    <a:pt x="167978" y="178321"/>
                  </a:cubicBezTo>
                  <a:cubicBezTo>
                    <a:pt x="153317" y="173189"/>
                    <a:pt x="161380" y="191516"/>
                    <a:pt x="155516" y="194082"/>
                  </a:cubicBezTo>
                  <a:cubicBezTo>
                    <a:pt x="146352" y="198480"/>
                    <a:pt x="151850" y="210943"/>
                    <a:pt x="141221" y="215341"/>
                  </a:cubicBezTo>
                  <a:cubicBezTo>
                    <a:pt x="136822" y="217174"/>
                    <a:pt x="145253" y="225237"/>
                    <a:pt x="144520" y="232202"/>
                  </a:cubicBezTo>
                  <a:cubicBezTo>
                    <a:pt x="143787" y="239899"/>
                    <a:pt x="153683" y="249063"/>
                    <a:pt x="139388" y="253461"/>
                  </a:cubicBezTo>
                  <a:cubicBezTo>
                    <a:pt x="137922" y="253828"/>
                    <a:pt x="136456" y="257859"/>
                    <a:pt x="138655" y="260059"/>
                  </a:cubicBezTo>
                  <a:cubicBezTo>
                    <a:pt x="141221" y="262258"/>
                    <a:pt x="143787" y="263358"/>
                    <a:pt x="146352" y="260059"/>
                  </a:cubicBezTo>
                  <a:cubicBezTo>
                    <a:pt x="150018" y="255660"/>
                    <a:pt x="153683" y="251995"/>
                    <a:pt x="157715" y="247596"/>
                  </a:cubicBezTo>
                  <a:cubicBezTo>
                    <a:pt x="163213" y="253095"/>
                    <a:pt x="154416" y="255294"/>
                    <a:pt x="156982" y="260792"/>
                  </a:cubicBezTo>
                  <a:cubicBezTo>
                    <a:pt x="165779" y="257493"/>
                    <a:pt x="177142" y="259692"/>
                    <a:pt x="182640" y="247596"/>
                  </a:cubicBezTo>
                  <a:cubicBezTo>
                    <a:pt x="185205" y="242098"/>
                    <a:pt x="190337" y="243564"/>
                    <a:pt x="191803" y="249063"/>
                  </a:cubicBezTo>
                  <a:cubicBezTo>
                    <a:pt x="195469" y="263724"/>
                    <a:pt x="209030" y="274720"/>
                    <a:pt x="207564" y="291581"/>
                  </a:cubicBezTo>
                  <a:cubicBezTo>
                    <a:pt x="207564" y="292314"/>
                    <a:pt x="206831" y="292681"/>
                    <a:pt x="207198" y="293414"/>
                  </a:cubicBezTo>
                  <a:cubicBezTo>
                    <a:pt x="211230" y="308442"/>
                    <a:pt x="211230" y="308442"/>
                    <a:pt x="195469" y="315406"/>
                  </a:cubicBezTo>
                  <a:cubicBezTo>
                    <a:pt x="188871" y="318338"/>
                    <a:pt x="190703" y="322004"/>
                    <a:pt x="194735" y="324936"/>
                  </a:cubicBezTo>
                  <a:cubicBezTo>
                    <a:pt x="200234" y="328968"/>
                    <a:pt x="206098" y="332633"/>
                    <a:pt x="212329" y="335566"/>
                  </a:cubicBezTo>
                  <a:cubicBezTo>
                    <a:pt x="216361" y="337398"/>
                    <a:pt x="220393" y="338131"/>
                    <a:pt x="220760" y="343996"/>
                  </a:cubicBezTo>
                  <a:cubicBezTo>
                    <a:pt x="220760" y="350594"/>
                    <a:pt x="215262" y="351693"/>
                    <a:pt x="211963" y="354992"/>
                  </a:cubicBezTo>
                  <a:lnTo>
                    <a:pt x="190337" y="348028"/>
                  </a:lnTo>
                  <a:cubicBezTo>
                    <a:pt x="185939" y="341797"/>
                    <a:pt x="181907" y="346928"/>
                    <a:pt x="180074" y="349861"/>
                  </a:cubicBezTo>
                  <a:cubicBezTo>
                    <a:pt x="176408" y="356458"/>
                    <a:pt x="168345" y="363423"/>
                    <a:pt x="176775" y="371486"/>
                  </a:cubicBezTo>
                  <a:cubicBezTo>
                    <a:pt x="178608" y="373319"/>
                    <a:pt x="182640" y="373686"/>
                    <a:pt x="182273" y="377718"/>
                  </a:cubicBezTo>
                  <a:cubicBezTo>
                    <a:pt x="181907" y="381016"/>
                    <a:pt x="178608" y="380283"/>
                    <a:pt x="176408" y="380283"/>
                  </a:cubicBezTo>
                  <a:cubicBezTo>
                    <a:pt x="173843" y="380283"/>
                    <a:pt x="173476" y="382116"/>
                    <a:pt x="174576" y="383949"/>
                  </a:cubicBezTo>
                  <a:cubicBezTo>
                    <a:pt x="176775" y="387614"/>
                    <a:pt x="180074" y="388347"/>
                    <a:pt x="184106" y="388714"/>
                  </a:cubicBezTo>
                  <a:cubicBezTo>
                    <a:pt x="199134" y="390547"/>
                    <a:pt x="203166" y="397144"/>
                    <a:pt x="194735" y="409240"/>
                  </a:cubicBezTo>
                  <a:cubicBezTo>
                    <a:pt x="190337" y="415838"/>
                    <a:pt x="181907" y="422435"/>
                    <a:pt x="191070" y="428300"/>
                  </a:cubicBezTo>
                  <a:cubicBezTo>
                    <a:pt x="199500" y="433798"/>
                    <a:pt x="199134" y="419503"/>
                    <a:pt x="207931" y="416571"/>
                  </a:cubicBezTo>
                  <a:cubicBezTo>
                    <a:pt x="213062" y="429400"/>
                    <a:pt x="226991" y="438930"/>
                    <a:pt x="213795" y="457256"/>
                  </a:cubicBezTo>
                  <a:cubicBezTo>
                    <a:pt x="207564" y="466054"/>
                    <a:pt x="201333" y="478882"/>
                    <a:pt x="212329" y="495376"/>
                  </a:cubicBezTo>
                  <a:cubicBezTo>
                    <a:pt x="209397" y="468253"/>
                    <a:pt x="233222" y="460922"/>
                    <a:pt x="240553" y="443328"/>
                  </a:cubicBezTo>
                  <a:cubicBezTo>
                    <a:pt x="241286" y="441129"/>
                    <a:pt x="245318" y="437830"/>
                    <a:pt x="247150" y="443328"/>
                  </a:cubicBezTo>
                  <a:cubicBezTo>
                    <a:pt x="252282" y="458356"/>
                    <a:pt x="259246" y="446993"/>
                    <a:pt x="261812" y="443328"/>
                  </a:cubicBezTo>
                  <a:cubicBezTo>
                    <a:pt x="272808" y="428300"/>
                    <a:pt x="266577" y="405208"/>
                    <a:pt x="250083" y="395678"/>
                  </a:cubicBezTo>
                  <a:cubicBezTo>
                    <a:pt x="245318" y="392746"/>
                    <a:pt x="239453" y="390180"/>
                    <a:pt x="241286" y="382849"/>
                  </a:cubicBezTo>
                  <a:cubicBezTo>
                    <a:pt x="243119" y="374785"/>
                    <a:pt x="250083" y="370387"/>
                    <a:pt x="257047" y="368188"/>
                  </a:cubicBezTo>
                  <a:cubicBezTo>
                    <a:pt x="262912" y="366355"/>
                    <a:pt x="266577" y="375518"/>
                    <a:pt x="265477" y="378084"/>
                  </a:cubicBezTo>
                  <a:cubicBezTo>
                    <a:pt x="260346" y="395678"/>
                    <a:pt x="277573" y="405208"/>
                    <a:pt x="277940" y="419870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88DD6BA0-CAA5-44E5-AC72-E576787A2419}"/>
                </a:ext>
              </a:extLst>
            </p:cNvPr>
            <p:cNvSpPr/>
            <p:nvPr/>
          </p:nvSpPr>
          <p:spPr>
            <a:xfrm>
              <a:off x="11156657" y="6709949"/>
              <a:ext cx="509980" cy="320522"/>
            </a:xfrm>
            <a:custGeom>
              <a:avLst/>
              <a:gdLst>
                <a:gd name="connsiteX0" fmla="*/ 441679 w 509980"/>
                <a:gd name="connsiteY0" fmla="*/ 133386 h 320522"/>
                <a:gd name="connsiteX1" fmla="*/ 485297 w 509980"/>
                <a:gd name="connsiteY1" fmla="*/ 158677 h 320522"/>
                <a:gd name="connsiteX2" fmla="*/ 490429 w 509980"/>
                <a:gd name="connsiteY2" fmla="*/ 167841 h 320522"/>
                <a:gd name="connsiteX3" fmla="*/ 493361 w 509980"/>
                <a:gd name="connsiteY3" fmla="*/ 175172 h 320522"/>
                <a:gd name="connsiteX4" fmla="*/ 493728 w 509980"/>
                <a:gd name="connsiteY4" fmla="*/ 191300 h 320522"/>
                <a:gd name="connsiteX5" fmla="*/ 481265 w 509980"/>
                <a:gd name="connsiteY5" fmla="*/ 192033 h 320522"/>
                <a:gd name="connsiteX6" fmla="*/ 454874 w 509980"/>
                <a:gd name="connsiteY6" fmla="*/ 205228 h 320522"/>
                <a:gd name="connsiteX7" fmla="*/ 411623 w 509980"/>
                <a:gd name="connsiteY7" fmla="*/ 220623 h 320522"/>
                <a:gd name="connsiteX8" fmla="*/ 393663 w 509980"/>
                <a:gd name="connsiteY8" fmla="*/ 214391 h 320522"/>
                <a:gd name="connsiteX9" fmla="*/ 401360 w 509980"/>
                <a:gd name="connsiteY9" fmla="*/ 238949 h 320522"/>
                <a:gd name="connsiteX10" fmla="*/ 410890 w 509980"/>
                <a:gd name="connsiteY10" fmla="*/ 245914 h 320522"/>
                <a:gd name="connsiteX11" fmla="*/ 432516 w 509980"/>
                <a:gd name="connsiteY11" fmla="*/ 245547 h 320522"/>
                <a:gd name="connsiteX12" fmla="*/ 434348 w 509980"/>
                <a:gd name="connsiteY12" fmla="*/ 254711 h 320522"/>
                <a:gd name="connsiteX13" fmla="*/ 423719 w 509980"/>
                <a:gd name="connsiteY13" fmla="*/ 267906 h 320522"/>
                <a:gd name="connsiteX14" fmla="*/ 420786 w 509980"/>
                <a:gd name="connsiteY14" fmla="*/ 281468 h 320522"/>
                <a:gd name="connsiteX15" fmla="*/ 433615 w 509980"/>
                <a:gd name="connsiteY15" fmla="*/ 282934 h 320522"/>
                <a:gd name="connsiteX16" fmla="*/ 460006 w 509980"/>
                <a:gd name="connsiteY16" fmla="*/ 292464 h 320522"/>
                <a:gd name="connsiteX17" fmla="*/ 497393 w 509980"/>
                <a:gd name="connsiteY17" fmla="*/ 291365 h 320522"/>
                <a:gd name="connsiteX18" fmla="*/ 507656 w 509980"/>
                <a:gd name="connsiteY18" fmla="*/ 287333 h 320522"/>
                <a:gd name="connsiteX19" fmla="*/ 503991 w 509980"/>
                <a:gd name="connsiteY19" fmla="*/ 296129 h 320522"/>
                <a:gd name="connsiteX20" fmla="*/ 487863 w 509980"/>
                <a:gd name="connsiteY20" fmla="*/ 317022 h 320522"/>
                <a:gd name="connsiteX21" fmla="*/ 465871 w 509980"/>
                <a:gd name="connsiteY21" fmla="*/ 308225 h 320522"/>
                <a:gd name="connsiteX22" fmla="*/ 440946 w 509980"/>
                <a:gd name="connsiteY22" fmla="*/ 318855 h 320522"/>
                <a:gd name="connsiteX23" fmla="*/ 427751 w 509980"/>
                <a:gd name="connsiteY23" fmla="*/ 319954 h 320522"/>
                <a:gd name="connsiteX24" fmla="*/ 404292 w 509980"/>
                <a:gd name="connsiteY24" fmla="*/ 309325 h 320522"/>
                <a:gd name="connsiteX25" fmla="*/ 408691 w 509980"/>
                <a:gd name="connsiteY25" fmla="*/ 280002 h 320522"/>
                <a:gd name="connsiteX26" fmla="*/ 410890 w 509980"/>
                <a:gd name="connsiteY26" fmla="*/ 260209 h 320522"/>
                <a:gd name="connsiteX27" fmla="*/ 406125 w 509980"/>
                <a:gd name="connsiteY27" fmla="*/ 253978 h 320522"/>
                <a:gd name="connsiteX28" fmla="*/ 399161 w 509980"/>
                <a:gd name="connsiteY28" fmla="*/ 271571 h 320522"/>
                <a:gd name="connsiteX29" fmla="*/ 391097 w 509980"/>
                <a:gd name="connsiteY29" fmla="*/ 258376 h 320522"/>
                <a:gd name="connsiteX30" fmla="*/ 381567 w 509980"/>
                <a:gd name="connsiteY30" fmla="*/ 248480 h 320522"/>
                <a:gd name="connsiteX31" fmla="*/ 377168 w 509980"/>
                <a:gd name="connsiteY31" fmla="*/ 260209 h 320522"/>
                <a:gd name="connsiteX32" fmla="*/ 360308 w 509980"/>
                <a:gd name="connsiteY32" fmla="*/ 263874 h 320522"/>
                <a:gd name="connsiteX33" fmla="*/ 370204 w 509980"/>
                <a:gd name="connsiteY33" fmla="*/ 273038 h 320522"/>
                <a:gd name="connsiteX34" fmla="*/ 374236 w 509980"/>
                <a:gd name="connsiteY34" fmla="*/ 284767 h 320522"/>
                <a:gd name="connsiteX35" fmla="*/ 363973 w 509980"/>
                <a:gd name="connsiteY35" fmla="*/ 286233 h 320522"/>
                <a:gd name="connsiteX36" fmla="*/ 349678 w 509980"/>
                <a:gd name="connsiteY36" fmla="*/ 286600 h 320522"/>
                <a:gd name="connsiteX37" fmla="*/ 338682 w 509980"/>
                <a:gd name="connsiteY37" fmla="*/ 272671 h 320522"/>
                <a:gd name="connsiteX38" fmla="*/ 328419 w 509980"/>
                <a:gd name="connsiteY38" fmla="*/ 287333 h 320522"/>
                <a:gd name="connsiteX39" fmla="*/ 256577 w 509980"/>
                <a:gd name="connsiteY39" fmla="*/ 245914 h 320522"/>
                <a:gd name="connsiteX40" fmla="*/ 251812 w 509980"/>
                <a:gd name="connsiteY40" fmla="*/ 244448 h 320522"/>
                <a:gd name="connsiteX41" fmla="*/ 242649 w 509980"/>
                <a:gd name="connsiteY41" fmla="*/ 245547 h 320522"/>
                <a:gd name="connsiteX42" fmla="*/ 226521 w 509980"/>
                <a:gd name="connsiteY42" fmla="*/ 240782 h 320522"/>
                <a:gd name="connsiteX43" fmla="*/ 235684 w 509980"/>
                <a:gd name="connsiteY43" fmla="*/ 229419 h 320522"/>
                <a:gd name="connsiteX44" fmla="*/ 245214 w 509980"/>
                <a:gd name="connsiteY44" fmla="*/ 213658 h 320522"/>
                <a:gd name="connsiteX45" fmla="*/ 223955 w 509980"/>
                <a:gd name="connsiteY45" fmla="*/ 210359 h 320522"/>
                <a:gd name="connsiteX46" fmla="*/ 202696 w 509980"/>
                <a:gd name="connsiteY46" fmla="*/ 203762 h 320522"/>
                <a:gd name="connsiteX47" fmla="*/ 183269 w 509980"/>
                <a:gd name="connsiteY47" fmla="*/ 219523 h 320522"/>
                <a:gd name="connsiteX48" fmla="*/ 170074 w 509980"/>
                <a:gd name="connsiteY48" fmla="*/ 226121 h 320522"/>
                <a:gd name="connsiteX49" fmla="*/ 145149 w 509980"/>
                <a:gd name="connsiteY49" fmla="*/ 206694 h 320522"/>
                <a:gd name="connsiteX50" fmla="*/ 133420 w 509980"/>
                <a:gd name="connsiteY50" fmla="*/ 201929 h 320522"/>
                <a:gd name="connsiteX51" fmla="*/ 90168 w 509980"/>
                <a:gd name="connsiteY51" fmla="*/ 189100 h 320522"/>
                <a:gd name="connsiteX52" fmla="*/ 84304 w 509980"/>
                <a:gd name="connsiteY52" fmla="*/ 180303 h 320522"/>
                <a:gd name="connsiteX53" fmla="*/ 70742 w 509980"/>
                <a:gd name="connsiteY53" fmla="*/ 175538 h 320522"/>
                <a:gd name="connsiteX54" fmla="*/ 39953 w 509980"/>
                <a:gd name="connsiteY54" fmla="*/ 181036 h 320522"/>
                <a:gd name="connsiteX55" fmla="*/ 34821 w 509980"/>
                <a:gd name="connsiteY55" fmla="*/ 194598 h 320522"/>
                <a:gd name="connsiteX56" fmla="*/ 23825 w 509980"/>
                <a:gd name="connsiteY56" fmla="*/ 184335 h 320522"/>
                <a:gd name="connsiteX57" fmla="*/ 18693 w 509980"/>
                <a:gd name="connsiteY57" fmla="*/ 170040 h 320522"/>
                <a:gd name="connsiteX58" fmla="*/ 0 w 509980"/>
                <a:gd name="connsiteY58" fmla="*/ 157211 h 320522"/>
                <a:gd name="connsiteX59" fmla="*/ 6964 w 509980"/>
                <a:gd name="connsiteY59" fmla="*/ 149514 h 320522"/>
                <a:gd name="connsiteX60" fmla="*/ 17594 w 509980"/>
                <a:gd name="connsiteY60" fmla="*/ 120191 h 320522"/>
                <a:gd name="connsiteX61" fmla="*/ 19427 w 509980"/>
                <a:gd name="connsiteY61" fmla="*/ 100031 h 320522"/>
                <a:gd name="connsiteX62" fmla="*/ 16861 w 509980"/>
                <a:gd name="connsiteY62" fmla="*/ 76573 h 320522"/>
                <a:gd name="connsiteX63" fmla="*/ 16494 w 509980"/>
                <a:gd name="connsiteY63" fmla="*/ 63744 h 320522"/>
                <a:gd name="connsiteX64" fmla="*/ 61212 w 509980"/>
                <a:gd name="connsiteY64" fmla="*/ 63377 h 320522"/>
                <a:gd name="connsiteX65" fmla="*/ 46917 w 509980"/>
                <a:gd name="connsiteY65" fmla="*/ 80605 h 320522"/>
                <a:gd name="connsiteX66" fmla="*/ 55347 w 509980"/>
                <a:gd name="connsiteY66" fmla="*/ 115792 h 320522"/>
                <a:gd name="connsiteX67" fmla="*/ 91268 w 509980"/>
                <a:gd name="connsiteY67" fmla="*/ 122024 h 320522"/>
                <a:gd name="connsiteX68" fmla="*/ 110695 w 509980"/>
                <a:gd name="connsiteY68" fmla="*/ 90868 h 320522"/>
                <a:gd name="connsiteX69" fmla="*/ 124623 w 509980"/>
                <a:gd name="connsiteY69" fmla="*/ 82438 h 320522"/>
                <a:gd name="connsiteX70" fmla="*/ 127555 w 509980"/>
                <a:gd name="connsiteY70" fmla="*/ 70708 h 320522"/>
                <a:gd name="connsiteX71" fmla="*/ 128289 w 509980"/>
                <a:gd name="connsiteY71" fmla="*/ 57513 h 320522"/>
                <a:gd name="connsiteX72" fmla="*/ 132687 w 509980"/>
                <a:gd name="connsiteY72" fmla="*/ 54581 h 320522"/>
                <a:gd name="connsiteX73" fmla="*/ 273804 w 509980"/>
                <a:gd name="connsiteY73" fmla="*/ 23425 h 320522"/>
                <a:gd name="connsiteX74" fmla="*/ 269772 w 509980"/>
                <a:gd name="connsiteY74" fmla="*/ 54947 h 320522"/>
                <a:gd name="connsiteX75" fmla="*/ 262808 w 509980"/>
                <a:gd name="connsiteY75" fmla="*/ 70708 h 320522"/>
                <a:gd name="connsiteX76" fmla="*/ 262808 w 509980"/>
                <a:gd name="connsiteY76" fmla="*/ 79505 h 320522"/>
                <a:gd name="connsiteX77" fmla="*/ 271239 w 509980"/>
                <a:gd name="connsiteY77" fmla="*/ 102231 h 320522"/>
                <a:gd name="connsiteX78" fmla="*/ 294330 w 509980"/>
                <a:gd name="connsiteY78" fmla="*/ 105896 h 320522"/>
                <a:gd name="connsiteX79" fmla="*/ 297629 w 509980"/>
                <a:gd name="connsiteY79" fmla="*/ 104796 h 320522"/>
                <a:gd name="connsiteX80" fmla="*/ 315223 w 509980"/>
                <a:gd name="connsiteY80" fmla="*/ 85736 h 320522"/>
                <a:gd name="connsiteX81" fmla="*/ 316323 w 509980"/>
                <a:gd name="connsiteY81" fmla="*/ 71808 h 320522"/>
                <a:gd name="connsiteX82" fmla="*/ 290299 w 509980"/>
                <a:gd name="connsiteY82" fmla="*/ 85003 h 320522"/>
                <a:gd name="connsiteX83" fmla="*/ 281868 w 509980"/>
                <a:gd name="connsiteY83" fmla="*/ 77672 h 320522"/>
                <a:gd name="connsiteX84" fmla="*/ 278936 w 509980"/>
                <a:gd name="connsiteY84" fmla="*/ 63377 h 320522"/>
                <a:gd name="connsiteX85" fmla="*/ 303861 w 509980"/>
                <a:gd name="connsiteY85" fmla="*/ 46517 h 320522"/>
                <a:gd name="connsiteX86" fmla="*/ 302761 w 509980"/>
                <a:gd name="connsiteY86" fmla="*/ 30023 h 320522"/>
                <a:gd name="connsiteX87" fmla="*/ 296896 w 509980"/>
                <a:gd name="connsiteY87" fmla="*/ 17560 h 320522"/>
                <a:gd name="connsiteX88" fmla="*/ 308992 w 509980"/>
                <a:gd name="connsiteY88" fmla="*/ 6930 h 320522"/>
                <a:gd name="connsiteX89" fmla="*/ 328419 w 509980"/>
                <a:gd name="connsiteY89" fmla="*/ 2166 h 320522"/>
                <a:gd name="connsiteX90" fmla="*/ 327686 w 509980"/>
                <a:gd name="connsiteY90" fmla="*/ 23425 h 320522"/>
                <a:gd name="connsiteX91" fmla="*/ 324753 w 509980"/>
                <a:gd name="connsiteY91" fmla="*/ 40286 h 320522"/>
                <a:gd name="connsiteX92" fmla="*/ 322188 w 509980"/>
                <a:gd name="connsiteY92" fmla="*/ 50549 h 320522"/>
                <a:gd name="connsiteX93" fmla="*/ 321088 w 509980"/>
                <a:gd name="connsiteY93" fmla="*/ 57513 h 320522"/>
                <a:gd name="connsiteX94" fmla="*/ 327319 w 509980"/>
                <a:gd name="connsiteY94" fmla="*/ 90501 h 320522"/>
                <a:gd name="connsiteX95" fmla="*/ 326586 w 509980"/>
                <a:gd name="connsiteY95" fmla="*/ 100765 h 320522"/>
                <a:gd name="connsiteX96" fmla="*/ 338682 w 509980"/>
                <a:gd name="connsiteY96" fmla="*/ 99298 h 320522"/>
                <a:gd name="connsiteX97" fmla="*/ 357009 w 509980"/>
                <a:gd name="connsiteY97" fmla="*/ 97099 h 320522"/>
                <a:gd name="connsiteX98" fmla="*/ 357742 w 509980"/>
                <a:gd name="connsiteY98" fmla="*/ 123490 h 320522"/>
                <a:gd name="connsiteX99" fmla="*/ 377168 w 509980"/>
                <a:gd name="connsiteY99" fmla="*/ 123490 h 320522"/>
                <a:gd name="connsiteX100" fmla="*/ 403559 w 509980"/>
                <a:gd name="connsiteY100" fmla="*/ 131187 h 320522"/>
                <a:gd name="connsiteX101" fmla="*/ 428484 w 509980"/>
                <a:gd name="connsiteY101" fmla="*/ 141084 h 320522"/>
                <a:gd name="connsiteX102" fmla="*/ 441679 w 509980"/>
                <a:gd name="connsiteY102" fmla="*/ 133386 h 3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509980" h="320522">
                  <a:moveTo>
                    <a:pt x="441679" y="133386"/>
                  </a:moveTo>
                  <a:cubicBezTo>
                    <a:pt x="455608" y="142917"/>
                    <a:pt x="462205" y="164176"/>
                    <a:pt x="485297" y="158677"/>
                  </a:cubicBezTo>
                  <a:cubicBezTo>
                    <a:pt x="491895" y="157211"/>
                    <a:pt x="494461" y="161976"/>
                    <a:pt x="490429" y="167841"/>
                  </a:cubicBezTo>
                  <a:cubicBezTo>
                    <a:pt x="486030" y="173706"/>
                    <a:pt x="490429" y="173706"/>
                    <a:pt x="493361" y="175172"/>
                  </a:cubicBezTo>
                  <a:cubicBezTo>
                    <a:pt x="502158" y="180303"/>
                    <a:pt x="495560" y="186534"/>
                    <a:pt x="493728" y="191300"/>
                  </a:cubicBezTo>
                  <a:cubicBezTo>
                    <a:pt x="490795" y="198997"/>
                    <a:pt x="484931" y="193499"/>
                    <a:pt x="481265" y="192033"/>
                  </a:cubicBezTo>
                  <a:cubicBezTo>
                    <a:pt x="461839" y="185068"/>
                    <a:pt x="461839" y="184702"/>
                    <a:pt x="454874" y="205228"/>
                  </a:cubicBezTo>
                  <a:cubicBezTo>
                    <a:pt x="448277" y="224288"/>
                    <a:pt x="428850" y="231252"/>
                    <a:pt x="411623" y="220623"/>
                  </a:cubicBezTo>
                  <a:cubicBezTo>
                    <a:pt x="407224" y="218057"/>
                    <a:pt x="401726" y="216957"/>
                    <a:pt x="393663" y="214391"/>
                  </a:cubicBezTo>
                  <a:cubicBezTo>
                    <a:pt x="399527" y="222822"/>
                    <a:pt x="404292" y="229419"/>
                    <a:pt x="401360" y="238949"/>
                  </a:cubicBezTo>
                  <a:cubicBezTo>
                    <a:pt x="400260" y="242615"/>
                    <a:pt x="403193" y="252511"/>
                    <a:pt x="410890" y="245914"/>
                  </a:cubicBezTo>
                  <a:cubicBezTo>
                    <a:pt x="418587" y="238949"/>
                    <a:pt x="425551" y="252878"/>
                    <a:pt x="432516" y="245547"/>
                  </a:cubicBezTo>
                  <a:cubicBezTo>
                    <a:pt x="432882" y="245181"/>
                    <a:pt x="437281" y="251045"/>
                    <a:pt x="434348" y="254711"/>
                  </a:cubicBezTo>
                  <a:cubicBezTo>
                    <a:pt x="431050" y="259109"/>
                    <a:pt x="427384" y="263507"/>
                    <a:pt x="423719" y="267906"/>
                  </a:cubicBezTo>
                  <a:cubicBezTo>
                    <a:pt x="419687" y="271938"/>
                    <a:pt x="418954" y="277802"/>
                    <a:pt x="420786" y="281468"/>
                  </a:cubicBezTo>
                  <a:cubicBezTo>
                    <a:pt x="423352" y="286233"/>
                    <a:pt x="428117" y="286233"/>
                    <a:pt x="433615" y="282934"/>
                  </a:cubicBezTo>
                  <a:cubicBezTo>
                    <a:pt x="438380" y="280369"/>
                    <a:pt x="453408" y="295030"/>
                    <a:pt x="460006" y="292464"/>
                  </a:cubicBezTo>
                  <a:cubicBezTo>
                    <a:pt x="473934" y="286966"/>
                    <a:pt x="486763" y="308958"/>
                    <a:pt x="497393" y="291365"/>
                  </a:cubicBezTo>
                  <a:cubicBezTo>
                    <a:pt x="499959" y="287333"/>
                    <a:pt x="502891" y="283301"/>
                    <a:pt x="507656" y="287333"/>
                  </a:cubicBezTo>
                  <a:cubicBezTo>
                    <a:pt x="513887" y="292831"/>
                    <a:pt x="505823" y="293564"/>
                    <a:pt x="503991" y="296129"/>
                  </a:cubicBezTo>
                  <a:cubicBezTo>
                    <a:pt x="498859" y="303460"/>
                    <a:pt x="499959" y="315556"/>
                    <a:pt x="487863" y="317022"/>
                  </a:cubicBezTo>
                  <a:cubicBezTo>
                    <a:pt x="479066" y="318122"/>
                    <a:pt x="473201" y="310791"/>
                    <a:pt x="465871" y="308225"/>
                  </a:cubicBezTo>
                  <a:cubicBezTo>
                    <a:pt x="448643" y="301994"/>
                    <a:pt x="449376" y="301628"/>
                    <a:pt x="440946" y="318855"/>
                  </a:cubicBezTo>
                  <a:cubicBezTo>
                    <a:pt x="439846" y="321054"/>
                    <a:pt x="428117" y="320688"/>
                    <a:pt x="427751" y="319954"/>
                  </a:cubicBezTo>
                  <a:cubicBezTo>
                    <a:pt x="424085" y="306759"/>
                    <a:pt x="412723" y="311158"/>
                    <a:pt x="404292" y="309325"/>
                  </a:cubicBezTo>
                  <a:cubicBezTo>
                    <a:pt x="413456" y="300895"/>
                    <a:pt x="406125" y="289532"/>
                    <a:pt x="408691" y="280002"/>
                  </a:cubicBezTo>
                  <a:cubicBezTo>
                    <a:pt x="410157" y="274137"/>
                    <a:pt x="398794" y="266440"/>
                    <a:pt x="410890" y="260209"/>
                  </a:cubicBezTo>
                  <a:cubicBezTo>
                    <a:pt x="412723" y="259476"/>
                    <a:pt x="410157" y="254344"/>
                    <a:pt x="406125" y="253978"/>
                  </a:cubicBezTo>
                  <a:cubicBezTo>
                    <a:pt x="398061" y="253611"/>
                    <a:pt x="398061" y="260209"/>
                    <a:pt x="399161" y="271571"/>
                  </a:cubicBezTo>
                  <a:cubicBezTo>
                    <a:pt x="394396" y="263507"/>
                    <a:pt x="393296" y="260575"/>
                    <a:pt x="391097" y="258376"/>
                  </a:cubicBezTo>
                  <a:cubicBezTo>
                    <a:pt x="388164" y="254711"/>
                    <a:pt x="388531" y="247380"/>
                    <a:pt x="381567" y="248480"/>
                  </a:cubicBezTo>
                  <a:cubicBezTo>
                    <a:pt x="373503" y="249579"/>
                    <a:pt x="377535" y="255810"/>
                    <a:pt x="377168" y="260209"/>
                  </a:cubicBezTo>
                  <a:cubicBezTo>
                    <a:pt x="375702" y="277802"/>
                    <a:pt x="365439" y="260575"/>
                    <a:pt x="360308" y="263874"/>
                  </a:cubicBezTo>
                  <a:cubicBezTo>
                    <a:pt x="359941" y="271571"/>
                    <a:pt x="365806" y="271205"/>
                    <a:pt x="370204" y="273038"/>
                  </a:cubicBezTo>
                  <a:cubicBezTo>
                    <a:pt x="375702" y="275237"/>
                    <a:pt x="378634" y="278902"/>
                    <a:pt x="374236" y="284767"/>
                  </a:cubicBezTo>
                  <a:cubicBezTo>
                    <a:pt x="371304" y="288432"/>
                    <a:pt x="368005" y="292464"/>
                    <a:pt x="363973" y="286233"/>
                  </a:cubicBezTo>
                  <a:cubicBezTo>
                    <a:pt x="358841" y="278536"/>
                    <a:pt x="353710" y="283667"/>
                    <a:pt x="349678" y="286600"/>
                  </a:cubicBezTo>
                  <a:cubicBezTo>
                    <a:pt x="336116" y="296496"/>
                    <a:pt x="334283" y="290632"/>
                    <a:pt x="338682" y="272671"/>
                  </a:cubicBezTo>
                  <a:cubicBezTo>
                    <a:pt x="333184" y="280735"/>
                    <a:pt x="330618" y="284034"/>
                    <a:pt x="328419" y="287333"/>
                  </a:cubicBezTo>
                  <a:cubicBezTo>
                    <a:pt x="307526" y="268273"/>
                    <a:pt x="282601" y="256177"/>
                    <a:pt x="256577" y="245914"/>
                  </a:cubicBezTo>
                  <a:cubicBezTo>
                    <a:pt x="255111" y="245547"/>
                    <a:pt x="253278" y="244814"/>
                    <a:pt x="251812" y="244448"/>
                  </a:cubicBezTo>
                  <a:cubicBezTo>
                    <a:pt x="248513" y="244081"/>
                    <a:pt x="245581" y="244814"/>
                    <a:pt x="242649" y="245547"/>
                  </a:cubicBezTo>
                  <a:cubicBezTo>
                    <a:pt x="236417" y="246647"/>
                    <a:pt x="229087" y="247746"/>
                    <a:pt x="226521" y="240782"/>
                  </a:cubicBezTo>
                  <a:cubicBezTo>
                    <a:pt x="223955" y="233451"/>
                    <a:pt x="230919" y="231252"/>
                    <a:pt x="235684" y="229419"/>
                  </a:cubicBezTo>
                  <a:cubicBezTo>
                    <a:pt x="242649" y="226854"/>
                    <a:pt x="240816" y="220256"/>
                    <a:pt x="245214" y="213658"/>
                  </a:cubicBezTo>
                  <a:cubicBezTo>
                    <a:pt x="236051" y="216224"/>
                    <a:pt x="228720" y="222822"/>
                    <a:pt x="223955" y="210359"/>
                  </a:cubicBezTo>
                  <a:cubicBezTo>
                    <a:pt x="221023" y="202662"/>
                    <a:pt x="206728" y="216591"/>
                    <a:pt x="202696" y="203762"/>
                  </a:cubicBezTo>
                  <a:cubicBezTo>
                    <a:pt x="203429" y="217690"/>
                    <a:pt x="185469" y="207794"/>
                    <a:pt x="183269" y="219523"/>
                  </a:cubicBezTo>
                  <a:cubicBezTo>
                    <a:pt x="182170" y="225388"/>
                    <a:pt x="174472" y="229786"/>
                    <a:pt x="170074" y="226121"/>
                  </a:cubicBezTo>
                  <a:cubicBezTo>
                    <a:pt x="162010" y="218423"/>
                    <a:pt x="148815" y="213292"/>
                    <a:pt x="145149" y="206694"/>
                  </a:cubicBezTo>
                  <a:cubicBezTo>
                    <a:pt x="140751" y="198630"/>
                    <a:pt x="136719" y="201196"/>
                    <a:pt x="133420" y="201929"/>
                  </a:cubicBezTo>
                  <a:cubicBezTo>
                    <a:pt x="116193" y="205961"/>
                    <a:pt x="103364" y="197164"/>
                    <a:pt x="90168" y="189100"/>
                  </a:cubicBezTo>
                  <a:cubicBezTo>
                    <a:pt x="86870" y="187268"/>
                    <a:pt x="83937" y="184335"/>
                    <a:pt x="84304" y="180303"/>
                  </a:cubicBezTo>
                  <a:cubicBezTo>
                    <a:pt x="85404" y="162343"/>
                    <a:pt x="74407" y="169674"/>
                    <a:pt x="70742" y="175538"/>
                  </a:cubicBezTo>
                  <a:cubicBezTo>
                    <a:pt x="61579" y="189833"/>
                    <a:pt x="50949" y="184335"/>
                    <a:pt x="39953" y="181036"/>
                  </a:cubicBezTo>
                  <a:cubicBezTo>
                    <a:pt x="42152" y="186901"/>
                    <a:pt x="41785" y="193132"/>
                    <a:pt x="34821" y="194598"/>
                  </a:cubicBezTo>
                  <a:cubicBezTo>
                    <a:pt x="28223" y="196065"/>
                    <a:pt x="25291" y="190200"/>
                    <a:pt x="23825" y="184335"/>
                  </a:cubicBezTo>
                  <a:cubicBezTo>
                    <a:pt x="22725" y="179204"/>
                    <a:pt x="26024" y="172606"/>
                    <a:pt x="18693" y="170040"/>
                  </a:cubicBezTo>
                  <a:cubicBezTo>
                    <a:pt x="12829" y="165642"/>
                    <a:pt x="2932" y="166741"/>
                    <a:pt x="0" y="157211"/>
                  </a:cubicBezTo>
                  <a:cubicBezTo>
                    <a:pt x="367" y="152813"/>
                    <a:pt x="3299" y="150614"/>
                    <a:pt x="6964" y="149514"/>
                  </a:cubicBezTo>
                  <a:cubicBezTo>
                    <a:pt x="24558" y="144749"/>
                    <a:pt x="23458" y="133020"/>
                    <a:pt x="17594" y="120191"/>
                  </a:cubicBezTo>
                  <a:cubicBezTo>
                    <a:pt x="13929" y="112494"/>
                    <a:pt x="12829" y="106629"/>
                    <a:pt x="19427" y="100031"/>
                  </a:cubicBezTo>
                  <a:cubicBezTo>
                    <a:pt x="28590" y="91234"/>
                    <a:pt x="28957" y="83537"/>
                    <a:pt x="16861" y="76573"/>
                  </a:cubicBezTo>
                  <a:cubicBezTo>
                    <a:pt x="12096" y="73640"/>
                    <a:pt x="8064" y="68143"/>
                    <a:pt x="16494" y="63744"/>
                  </a:cubicBezTo>
                  <a:cubicBezTo>
                    <a:pt x="31522" y="60445"/>
                    <a:pt x="46184" y="60812"/>
                    <a:pt x="61212" y="63377"/>
                  </a:cubicBezTo>
                  <a:cubicBezTo>
                    <a:pt x="69642" y="75107"/>
                    <a:pt x="69276" y="75473"/>
                    <a:pt x="46917" y="80605"/>
                  </a:cubicBezTo>
                  <a:cubicBezTo>
                    <a:pt x="46184" y="93434"/>
                    <a:pt x="69276" y="99665"/>
                    <a:pt x="55347" y="115792"/>
                  </a:cubicBezTo>
                  <a:cubicBezTo>
                    <a:pt x="70742" y="102231"/>
                    <a:pt x="81738" y="104430"/>
                    <a:pt x="91268" y="122024"/>
                  </a:cubicBezTo>
                  <a:cubicBezTo>
                    <a:pt x="87969" y="98565"/>
                    <a:pt x="92368" y="91234"/>
                    <a:pt x="110695" y="90868"/>
                  </a:cubicBezTo>
                  <a:cubicBezTo>
                    <a:pt x="117292" y="90868"/>
                    <a:pt x="119858" y="84270"/>
                    <a:pt x="124623" y="82438"/>
                  </a:cubicBezTo>
                  <a:cubicBezTo>
                    <a:pt x="131587" y="79505"/>
                    <a:pt x="133420" y="76939"/>
                    <a:pt x="127555" y="70708"/>
                  </a:cubicBezTo>
                  <a:cubicBezTo>
                    <a:pt x="123157" y="66310"/>
                    <a:pt x="124257" y="61545"/>
                    <a:pt x="128289" y="57513"/>
                  </a:cubicBezTo>
                  <a:cubicBezTo>
                    <a:pt x="129755" y="56413"/>
                    <a:pt x="131221" y="55314"/>
                    <a:pt x="132687" y="54581"/>
                  </a:cubicBezTo>
                  <a:cubicBezTo>
                    <a:pt x="178138" y="36620"/>
                    <a:pt x="226887" y="33688"/>
                    <a:pt x="273804" y="23425"/>
                  </a:cubicBezTo>
                  <a:cubicBezTo>
                    <a:pt x="278203" y="34787"/>
                    <a:pt x="276370" y="45417"/>
                    <a:pt x="269772" y="54947"/>
                  </a:cubicBezTo>
                  <a:cubicBezTo>
                    <a:pt x="264641" y="58979"/>
                    <a:pt x="260242" y="63377"/>
                    <a:pt x="262808" y="70708"/>
                  </a:cubicBezTo>
                  <a:cubicBezTo>
                    <a:pt x="262808" y="73640"/>
                    <a:pt x="264641" y="77672"/>
                    <a:pt x="262808" y="79505"/>
                  </a:cubicBezTo>
                  <a:cubicBezTo>
                    <a:pt x="252179" y="92334"/>
                    <a:pt x="263541" y="96366"/>
                    <a:pt x="271239" y="102231"/>
                  </a:cubicBezTo>
                  <a:cubicBezTo>
                    <a:pt x="278203" y="108095"/>
                    <a:pt x="287000" y="101131"/>
                    <a:pt x="294330" y="105896"/>
                  </a:cubicBezTo>
                  <a:cubicBezTo>
                    <a:pt x="295064" y="106629"/>
                    <a:pt x="297263" y="105529"/>
                    <a:pt x="297629" y="104796"/>
                  </a:cubicBezTo>
                  <a:cubicBezTo>
                    <a:pt x="297996" y="93067"/>
                    <a:pt x="309725" y="92334"/>
                    <a:pt x="315223" y="85736"/>
                  </a:cubicBezTo>
                  <a:cubicBezTo>
                    <a:pt x="316689" y="83904"/>
                    <a:pt x="315223" y="79505"/>
                    <a:pt x="316323" y="71808"/>
                  </a:cubicBezTo>
                  <a:cubicBezTo>
                    <a:pt x="309359" y="91601"/>
                    <a:pt x="302394" y="94167"/>
                    <a:pt x="290299" y="85003"/>
                  </a:cubicBezTo>
                  <a:cubicBezTo>
                    <a:pt x="287366" y="82804"/>
                    <a:pt x="285167" y="79872"/>
                    <a:pt x="281868" y="77672"/>
                  </a:cubicBezTo>
                  <a:cubicBezTo>
                    <a:pt x="277470" y="73640"/>
                    <a:pt x="275637" y="69242"/>
                    <a:pt x="278936" y="63377"/>
                  </a:cubicBezTo>
                  <a:cubicBezTo>
                    <a:pt x="289566" y="61178"/>
                    <a:pt x="294330" y="50915"/>
                    <a:pt x="303861" y="46517"/>
                  </a:cubicBezTo>
                  <a:cubicBezTo>
                    <a:pt x="309725" y="43951"/>
                    <a:pt x="311924" y="33688"/>
                    <a:pt x="302761" y="30023"/>
                  </a:cubicBezTo>
                  <a:cubicBezTo>
                    <a:pt x="295430" y="27090"/>
                    <a:pt x="295064" y="23425"/>
                    <a:pt x="296896" y="17560"/>
                  </a:cubicBezTo>
                  <a:cubicBezTo>
                    <a:pt x="300195" y="13162"/>
                    <a:pt x="304960" y="10596"/>
                    <a:pt x="308992" y="6930"/>
                  </a:cubicBezTo>
                  <a:cubicBezTo>
                    <a:pt x="314857" y="2898"/>
                    <a:pt x="320355" y="-3333"/>
                    <a:pt x="328419" y="2166"/>
                  </a:cubicBezTo>
                  <a:cubicBezTo>
                    <a:pt x="334283" y="9130"/>
                    <a:pt x="345646" y="16094"/>
                    <a:pt x="327686" y="23425"/>
                  </a:cubicBezTo>
                  <a:cubicBezTo>
                    <a:pt x="325853" y="24158"/>
                    <a:pt x="315956" y="32588"/>
                    <a:pt x="324753" y="40286"/>
                  </a:cubicBezTo>
                  <a:cubicBezTo>
                    <a:pt x="329885" y="44684"/>
                    <a:pt x="325486" y="47983"/>
                    <a:pt x="322188" y="50549"/>
                  </a:cubicBezTo>
                  <a:cubicBezTo>
                    <a:pt x="319255" y="52748"/>
                    <a:pt x="317056" y="55314"/>
                    <a:pt x="321088" y="57513"/>
                  </a:cubicBezTo>
                  <a:cubicBezTo>
                    <a:pt x="336116" y="66310"/>
                    <a:pt x="330618" y="78406"/>
                    <a:pt x="327319" y="90501"/>
                  </a:cubicBezTo>
                  <a:cubicBezTo>
                    <a:pt x="326219" y="94167"/>
                    <a:pt x="323287" y="97466"/>
                    <a:pt x="326586" y="100765"/>
                  </a:cubicBezTo>
                  <a:cubicBezTo>
                    <a:pt x="330618" y="104796"/>
                    <a:pt x="335383" y="100765"/>
                    <a:pt x="338682" y="99298"/>
                  </a:cubicBezTo>
                  <a:cubicBezTo>
                    <a:pt x="344546" y="96733"/>
                    <a:pt x="349311" y="90868"/>
                    <a:pt x="357009" y="97099"/>
                  </a:cubicBezTo>
                  <a:cubicBezTo>
                    <a:pt x="338315" y="106629"/>
                    <a:pt x="353343" y="115426"/>
                    <a:pt x="357742" y="123490"/>
                  </a:cubicBezTo>
                  <a:cubicBezTo>
                    <a:pt x="363240" y="134119"/>
                    <a:pt x="369837" y="129721"/>
                    <a:pt x="377168" y="123490"/>
                  </a:cubicBezTo>
                  <a:cubicBezTo>
                    <a:pt x="385232" y="116526"/>
                    <a:pt x="401360" y="122024"/>
                    <a:pt x="403559" y="131187"/>
                  </a:cubicBezTo>
                  <a:cubicBezTo>
                    <a:pt x="407958" y="149881"/>
                    <a:pt x="413089" y="151713"/>
                    <a:pt x="428484" y="141084"/>
                  </a:cubicBezTo>
                  <a:cubicBezTo>
                    <a:pt x="432882" y="138151"/>
                    <a:pt x="437647" y="135952"/>
                    <a:pt x="441679" y="133386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C3C03123-B8AD-403E-B88F-DEE85637B85B}"/>
                </a:ext>
              </a:extLst>
            </p:cNvPr>
            <p:cNvSpPr/>
            <p:nvPr/>
          </p:nvSpPr>
          <p:spPr>
            <a:xfrm>
              <a:off x="11364485" y="6554137"/>
              <a:ext cx="306426" cy="216990"/>
            </a:xfrm>
            <a:custGeom>
              <a:avLst/>
              <a:gdLst>
                <a:gd name="connsiteX0" fmla="*/ 120958 w 306426"/>
                <a:gd name="connsiteY0" fmla="*/ 157611 h 216990"/>
                <a:gd name="connsiteX1" fmla="*/ 102631 w 306426"/>
                <a:gd name="connsiteY1" fmla="*/ 165309 h 216990"/>
                <a:gd name="connsiteX2" fmla="*/ 93467 w 306426"/>
                <a:gd name="connsiteY2" fmla="*/ 146249 h 216990"/>
                <a:gd name="connsiteX3" fmla="*/ 76973 w 306426"/>
                <a:gd name="connsiteY3" fmla="*/ 151747 h 216990"/>
                <a:gd name="connsiteX4" fmla="*/ 61945 w 306426"/>
                <a:gd name="connsiteY4" fmla="*/ 155046 h 216990"/>
                <a:gd name="connsiteX5" fmla="*/ 40319 w 306426"/>
                <a:gd name="connsiteY5" fmla="*/ 162010 h 216990"/>
                <a:gd name="connsiteX6" fmla="*/ 8064 w 306426"/>
                <a:gd name="connsiteY6" fmla="*/ 123523 h 216990"/>
                <a:gd name="connsiteX7" fmla="*/ 4032 w 306426"/>
                <a:gd name="connsiteY7" fmla="*/ 119858 h 216990"/>
                <a:gd name="connsiteX8" fmla="*/ 0 w 306426"/>
                <a:gd name="connsiteY8" fmla="*/ 113260 h 216990"/>
                <a:gd name="connsiteX9" fmla="*/ 6964 w 306426"/>
                <a:gd name="connsiteY9" fmla="*/ 105196 h 216990"/>
                <a:gd name="connsiteX10" fmla="*/ 23458 w 306426"/>
                <a:gd name="connsiteY10" fmla="*/ 108862 h 216990"/>
                <a:gd name="connsiteX11" fmla="*/ 37387 w 306426"/>
                <a:gd name="connsiteY11" fmla="*/ 95667 h 216990"/>
                <a:gd name="connsiteX12" fmla="*/ 57913 w 306426"/>
                <a:gd name="connsiteY12" fmla="*/ 80272 h 216990"/>
                <a:gd name="connsiteX13" fmla="*/ 85770 w 306426"/>
                <a:gd name="connsiteY13" fmla="*/ 73308 h 216990"/>
                <a:gd name="connsiteX14" fmla="*/ 106296 w 306426"/>
                <a:gd name="connsiteY14" fmla="*/ 109962 h 216990"/>
                <a:gd name="connsiteX15" fmla="*/ 120225 w 306426"/>
                <a:gd name="connsiteY15" fmla="*/ 104463 h 216990"/>
                <a:gd name="connsiteX16" fmla="*/ 105563 w 306426"/>
                <a:gd name="connsiteY16" fmla="*/ 102264 h 216990"/>
                <a:gd name="connsiteX17" fmla="*/ 125356 w 306426"/>
                <a:gd name="connsiteY17" fmla="*/ 84304 h 216990"/>
                <a:gd name="connsiteX18" fmla="*/ 138552 w 306426"/>
                <a:gd name="connsiteY18" fmla="*/ 107029 h 216990"/>
                <a:gd name="connsiteX19" fmla="*/ 141484 w 306426"/>
                <a:gd name="connsiteY19" fmla="*/ 87969 h 216990"/>
                <a:gd name="connsiteX20" fmla="*/ 138552 w 306426"/>
                <a:gd name="connsiteY20" fmla="*/ 70009 h 216990"/>
                <a:gd name="connsiteX21" fmla="*/ 126456 w 306426"/>
                <a:gd name="connsiteY21" fmla="*/ 68176 h 216990"/>
                <a:gd name="connsiteX22" fmla="*/ 146615 w 306426"/>
                <a:gd name="connsiteY22" fmla="*/ 56080 h 216990"/>
                <a:gd name="connsiteX23" fmla="*/ 163476 w 306426"/>
                <a:gd name="connsiteY23" fmla="*/ 35554 h 216990"/>
                <a:gd name="connsiteX24" fmla="*/ 178138 w 306426"/>
                <a:gd name="connsiteY24" fmla="*/ 39220 h 216990"/>
                <a:gd name="connsiteX25" fmla="*/ 165309 w 306426"/>
                <a:gd name="connsiteY25" fmla="*/ 18693 h 216990"/>
                <a:gd name="connsiteX26" fmla="*/ 184002 w 306426"/>
                <a:gd name="connsiteY26" fmla="*/ 0 h 216990"/>
                <a:gd name="connsiteX27" fmla="*/ 189134 w 306426"/>
                <a:gd name="connsiteY27" fmla="*/ 19060 h 216990"/>
                <a:gd name="connsiteX28" fmla="*/ 190234 w 306426"/>
                <a:gd name="connsiteY28" fmla="*/ 19793 h 216990"/>
                <a:gd name="connsiteX29" fmla="*/ 191333 w 306426"/>
                <a:gd name="connsiteY29" fmla="*/ 18693 h 216990"/>
                <a:gd name="connsiteX30" fmla="*/ 212959 w 306426"/>
                <a:gd name="connsiteY30" fmla="*/ 25658 h 216990"/>
                <a:gd name="connsiteX31" fmla="*/ 204895 w 306426"/>
                <a:gd name="connsiteY31" fmla="*/ 38486 h 216990"/>
                <a:gd name="connsiteX32" fmla="*/ 197931 w 306426"/>
                <a:gd name="connsiteY32" fmla="*/ 52415 h 216990"/>
                <a:gd name="connsiteX33" fmla="*/ 219557 w 306426"/>
                <a:gd name="connsiteY33" fmla="*/ 63411 h 216990"/>
                <a:gd name="connsiteX34" fmla="*/ 224688 w 306426"/>
                <a:gd name="connsiteY34" fmla="*/ 61212 h 216990"/>
                <a:gd name="connsiteX35" fmla="*/ 234585 w 306426"/>
                <a:gd name="connsiteY35" fmla="*/ 61212 h 216990"/>
                <a:gd name="connsiteX36" fmla="*/ 226521 w 306426"/>
                <a:gd name="connsiteY36" fmla="*/ 52781 h 216990"/>
                <a:gd name="connsiteX37" fmla="*/ 249246 w 306426"/>
                <a:gd name="connsiteY37" fmla="*/ 34088 h 216990"/>
                <a:gd name="connsiteX38" fmla="*/ 239716 w 306426"/>
                <a:gd name="connsiteY38" fmla="*/ 5132 h 216990"/>
                <a:gd name="connsiteX39" fmla="*/ 255844 w 306426"/>
                <a:gd name="connsiteY39" fmla="*/ 18327 h 216990"/>
                <a:gd name="connsiteX40" fmla="*/ 258410 w 306426"/>
                <a:gd name="connsiteY40" fmla="*/ 26757 h 216990"/>
                <a:gd name="connsiteX41" fmla="*/ 263175 w 306426"/>
                <a:gd name="connsiteY41" fmla="*/ 44718 h 216990"/>
                <a:gd name="connsiteX42" fmla="*/ 270505 w 306426"/>
                <a:gd name="connsiteY42" fmla="*/ 52415 h 216990"/>
                <a:gd name="connsiteX43" fmla="*/ 300562 w 306426"/>
                <a:gd name="connsiteY43" fmla="*/ 56080 h 216990"/>
                <a:gd name="connsiteX44" fmla="*/ 306426 w 306426"/>
                <a:gd name="connsiteY44" fmla="*/ 59746 h 216990"/>
                <a:gd name="connsiteX45" fmla="*/ 290299 w 306426"/>
                <a:gd name="connsiteY45" fmla="*/ 68176 h 216990"/>
                <a:gd name="connsiteX46" fmla="*/ 270505 w 306426"/>
                <a:gd name="connsiteY46" fmla="*/ 83571 h 216990"/>
                <a:gd name="connsiteX47" fmla="*/ 257677 w 306426"/>
                <a:gd name="connsiteY47" fmla="*/ 93834 h 216990"/>
                <a:gd name="connsiteX48" fmla="*/ 254011 w 306426"/>
                <a:gd name="connsiteY48" fmla="*/ 76240 h 216990"/>
                <a:gd name="connsiteX49" fmla="*/ 211859 w 306426"/>
                <a:gd name="connsiteY49" fmla="*/ 134520 h 216990"/>
                <a:gd name="connsiteX50" fmla="*/ 210027 w 306426"/>
                <a:gd name="connsiteY50" fmla="*/ 142950 h 216990"/>
                <a:gd name="connsiteX51" fmla="*/ 178138 w 306426"/>
                <a:gd name="connsiteY51" fmla="*/ 184002 h 216990"/>
                <a:gd name="connsiteX52" fmla="*/ 167875 w 306426"/>
                <a:gd name="connsiteY52" fmla="*/ 205262 h 216990"/>
                <a:gd name="connsiteX53" fmla="*/ 160910 w 306426"/>
                <a:gd name="connsiteY53" fmla="*/ 216991 h 216990"/>
                <a:gd name="connsiteX54" fmla="*/ 146982 w 306426"/>
                <a:gd name="connsiteY54" fmla="*/ 194265 h 216990"/>
                <a:gd name="connsiteX55" fmla="*/ 168974 w 306426"/>
                <a:gd name="connsiteY55" fmla="*/ 146249 h 216990"/>
                <a:gd name="connsiteX56" fmla="*/ 171173 w 306426"/>
                <a:gd name="connsiteY56" fmla="*/ 136352 h 216990"/>
                <a:gd name="connsiteX57" fmla="*/ 173373 w 306426"/>
                <a:gd name="connsiteY57" fmla="*/ 118392 h 216990"/>
                <a:gd name="connsiteX58" fmla="*/ 146982 w 306426"/>
                <a:gd name="connsiteY58" fmla="*/ 119125 h 216990"/>
                <a:gd name="connsiteX59" fmla="*/ 120591 w 306426"/>
                <a:gd name="connsiteY59" fmla="*/ 135253 h 216990"/>
                <a:gd name="connsiteX60" fmla="*/ 120958 w 306426"/>
                <a:gd name="connsiteY60" fmla="*/ 157611 h 2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6426" h="216990">
                  <a:moveTo>
                    <a:pt x="120958" y="157611"/>
                  </a:moveTo>
                  <a:cubicBezTo>
                    <a:pt x="112527" y="155046"/>
                    <a:pt x="109595" y="164942"/>
                    <a:pt x="102631" y="165309"/>
                  </a:cubicBezTo>
                  <a:cubicBezTo>
                    <a:pt x="95300" y="161643"/>
                    <a:pt x="97499" y="153580"/>
                    <a:pt x="93467" y="146249"/>
                  </a:cubicBezTo>
                  <a:cubicBezTo>
                    <a:pt x="90168" y="157611"/>
                    <a:pt x="85403" y="161643"/>
                    <a:pt x="76973" y="151747"/>
                  </a:cubicBezTo>
                  <a:cubicBezTo>
                    <a:pt x="70375" y="143683"/>
                    <a:pt x="65977" y="144050"/>
                    <a:pt x="61945" y="155046"/>
                  </a:cubicBezTo>
                  <a:cubicBezTo>
                    <a:pt x="55714" y="172273"/>
                    <a:pt x="55347" y="170441"/>
                    <a:pt x="40319" y="162010"/>
                  </a:cubicBezTo>
                  <a:cubicBezTo>
                    <a:pt x="24192" y="152847"/>
                    <a:pt x="8430" y="145516"/>
                    <a:pt x="8064" y="123523"/>
                  </a:cubicBezTo>
                  <a:cubicBezTo>
                    <a:pt x="8064" y="122057"/>
                    <a:pt x="5498" y="120958"/>
                    <a:pt x="4032" y="119858"/>
                  </a:cubicBezTo>
                  <a:cubicBezTo>
                    <a:pt x="1833" y="118025"/>
                    <a:pt x="366" y="116193"/>
                    <a:pt x="0" y="113260"/>
                  </a:cubicBezTo>
                  <a:cubicBezTo>
                    <a:pt x="1100" y="109595"/>
                    <a:pt x="4032" y="107029"/>
                    <a:pt x="6964" y="105196"/>
                  </a:cubicBezTo>
                  <a:cubicBezTo>
                    <a:pt x="13562" y="101898"/>
                    <a:pt x="19427" y="101531"/>
                    <a:pt x="23458" y="108862"/>
                  </a:cubicBezTo>
                  <a:cubicBezTo>
                    <a:pt x="30789" y="107396"/>
                    <a:pt x="37387" y="101898"/>
                    <a:pt x="37387" y="95667"/>
                  </a:cubicBezTo>
                  <a:cubicBezTo>
                    <a:pt x="37753" y="80638"/>
                    <a:pt x="49849" y="82105"/>
                    <a:pt x="57913" y="80272"/>
                  </a:cubicBezTo>
                  <a:cubicBezTo>
                    <a:pt x="67443" y="78439"/>
                    <a:pt x="79172" y="77340"/>
                    <a:pt x="85770" y="73308"/>
                  </a:cubicBezTo>
                  <a:cubicBezTo>
                    <a:pt x="76240" y="95667"/>
                    <a:pt x="99332" y="97866"/>
                    <a:pt x="106296" y="109962"/>
                  </a:cubicBezTo>
                  <a:cubicBezTo>
                    <a:pt x="108862" y="114726"/>
                    <a:pt x="116193" y="109962"/>
                    <a:pt x="120225" y="104463"/>
                  </a:cubicBezTo>
                  <a:cubicBezTo>
                    <a:pt x="115460" y="103730"/>
                    <a:pt x="111428" y="102997"/>
                    <a:pt x="105563" y="102264"/>
                  </a:cubicBezTo>
                  <a:cubicBezTo>
                    <a:pt x="111428" y="94933"/>
                    <a:pt x="121324" y="93467"/>
                    <a:pt x="125356" y="84304"/>
                  </a:cubicBezTo>
                  <a:cubicBezTo>
                    <a:pt x="123890" y="95300"/>
                    <a:pt x="122057" y="105563"/>
                    <a:pt x="138552" y="107029"/>
                  </a:cubicBezTo>
                  <a:cubicBezTo>
                    <a:pt x="135253" y="99699"/>
                    <a:pt x="130854" y="93467"/>
                    <a:pt x="141484" y="87969"/>
                  </a:cubicBezTo>
                  <a:cubicBezTo>
                    <a:pt x="149548" y="83571"/>
                    <a:pt x="140018" y="75873"/>
                    <a:pt x="138552" y="70009"/>
                  </a:cubicBezTo>
                  <a:cubicBezTo>
                    <a:pt x="136719" y="60845"/>
                    <a:pt x="130854" y="73308"/>
                    <a:pt x="126456" y="68176"/>
                  </a:cubicBezTo>
                  <a:cubicBezTo>
                    <a:pt x="132320" y="63045"/>
                    <a:pt x="134153" y="54981"/>
                    <a:pt x="146615" y="56080"/>
                  </a:cubicBezTo>
                  <a:cubicBezTo>
                    <a:pt x="155046" y="56813"/>
                    <a:pt x="173006" y="53881"/>
                    <a:pt x="163476" y="35554"/>
                  </a:cubicBezTo>
                  <a:cubicBezTo>
                    <a:pt x="170807" y="31889"/>
                    <a:pt x="173006" y="40686"/>
                    <a:pt x="178138" y="39220"/>
                  </a:cubicBezTo>
                  <a:cubicBezTo>
                    <a:pt x="181803" y="27124"/>
                    <a:pt x="161277" y="30422"/>
                    <a:pt x="165309" y="18693"/>
                  </a:cubicBezTo>
                  <a:cubicBezTo>
                    <a:pt x="172273" y="13195"/>
                    <a:pt x="174839" y="3299"/>
                    <a:pt x="184002" y="0"/>
                  </a:cubicBezTo>
                  <a:cubicBezTo>
                    <a:pt x="189500" y="5498"/>
                    <a:pt x="187668" y="12829"/>
                    <a:pt x="189134" y="19060"/>
                  </a:cubicBezTo>
                  <a:cubicBezTo>
                    <a:pt x="189134" y="19427"/>
                    <a:pt x="189867" y="19793"/>
                    <a:pt x="190234" y="19793"/>
                  </a:cubicBezTo>
                  <a:cubicBezTo>
                    <a:pt x="190600" y="19793"/>
                    <a:pt x="190967" y="19060"/>
                    <a:pt x="191333" y="18693"/>
                  </a:cubicBezTo>
                  <a:cubicBezTo>
                    <a:pt x="197564" y="22725"/>
                    <a:pt x="208560" y="5864"/>
                    <a:pt x="212959" y="25658"/>
                  </a:cubicBezTo>
                  <a:cubicBezTo>
                    <a:pt x="215525" y="36654"/>
                    <a:pt x="207094" y="34088"/>
                    <a:pt x="204895" y="38486"/>
                  </a:cubicBezTo>
                  <a:cubicBezTo>
                    <a:pt x="202696" y="43252"/>
                    <a:pt x="191333" y="45451"/>
                    <a:pt x="197931" y="52415"/>
                  </a:cubicBezTo>
                  <a:cubicBezTo>
                    <a:pt x="203062" y="57913"/>
                    <a:pt x="207094" y="70742"/>
                    <a:pt x="219557" y="63411"/>
                  </a:cubicBezTo>
                  <a:cubicBezTo>
                    <a:pt x="221023" y="62678"/>
                    <a:pt x="222855" y="61579"/>
                    <a:pt x="224688" y="61212"/>
                  </a:cubicBezTo>
                  <a:cubicBezTo>
                    <a:pt x="227987" y="60845"/>
                    <a:pt x="231652" y="69642"/>
                    <a:pt x="234585" y="61212"/>
                  </a:cubicBezTo>
                  <a:cubicBezTo>
                    <a:pt x="236417" y="54981"/>
                    <a:pt x="227620" y="57547"/>
                    <a:pt x="226521" y="52781"/>
                  </a:cubicBezTo>
                  <a:cubicBezTo>
                    <a:pt x="229820" y="42152"/>
                    <a:pt x="247780" y="50949"/>
                    <a:pt x="249246" y="34088"/>
                  </a:cubicBezTo>
                  <a:cubicBezTo>
                    <a:pt x="250346" y="21626"/>
                    <a:pt x="244481" y="15028"/>
                    <a:pt x="239716" y="5132"/>
                  </a:cubicBezTo>
                  <a:cubicBezTo>
                    <a:pt x="247780" y="5864"/>
                    <a:pt x="259876" y="733"/>
                    <a:pt x="255844" y="18327"/>
                  </a:cubicBezTo>
                  <a:cubicBezTo>
                    <a:pt x="255111" y="21626"/>
                    <a:pt x="255477" y="26024"/>
                    <a:pt x="258410" y="26757"/>
                  </a:cubicBezTo>
                  <a:cubicBezTo>
                    <a:pt x="271972" y="30056"/>
                    <a:pt x="273438" y="34088"/>
                    <a:pt x="263175" y="44718"/>
                  </a:cubicBezTo>
                  <a:cubicBezTo>
                    <a:pt x="258043" y="50216"/>
                    <a:pt x="266107" y="52781"/>
                    <a:pt x="270505" y="52415"/>
                  </a:cubicBezTo>
                  <a:cubicBezTo>
                    <a:pt x="280769" y="51315"/>
                    <a:pt x="290299" y="54981"/>
                    <a:pt x="300562" y="56080"/>
                  </a:cubicBezTo>
                  <a:cubicBezTo>
                    <a:pt x="302394" y="57180"/>
                    <a:pt x="304227" y="58646"/>
                    <a:pt x="306426" y="59746"/>
                  </a:cubicBezTo>
                  <a:cubicBezTo>
                    <a:pt x="301661" y="63778"/>
                    <a:pt x="297629" y="68543"/>
                    <a:pt x="290299" y="68176"/>
                  </a:cubicBezTo>
                  <a:cubicBezTo>
                    <a:pt x="280036" y="67810"/>
                    <a:pt x="267573" y="64877"/>
                    <a:pt x="270505" y="83571"/>
                  </a:cubicBezTo>
                  <a:cubicBezTo>
                    <a:pt x="270872" y="86503"/>
                    <a:pt x="261342" y="94567"/>
                    <a:pt x="257677" y="93834"/>
                  </a:cubicBezTo>
                  <a:cubicBezTo>
                    <a:pt x="250346" y="92368"/>
                    <a:pt x="254011" y="83937"/>
                    <a:pt x="254011" y="76240"/>
                  </a:cubicBezTo>
                  <a:cubicBezTo>
                    <a:pt x="231652" y="90901"/>
                    <a:pt x="210393" y="104097"/>
                    <a:pt x="211859" y="134520"/>
                  </a:cubicBezTo>
                  <a:cubicBezTo>
                    <a:pt x="211859" y="137452"/>
                    <a:pt x="211859" y="141850"/>
                    <a:pt x="210027" y="142950"/>
                  </a:cubicBezTo>
                  <a:cubicBezTo>
                    <a:pt x="194632" y="152847"/>
                    <a:pt x="197564" y="176305"/>
                    <a:pt x="178138" y="184002"/>
                  </a:cubicBezTo>
                  <a:cubicBezTo>
                    <a:pt x="171173" y="186568"/>
                    <a:pt x="164209" y="194265"/>
                    <a:pt x="167875" y="205262"/>
                  </a:cubicBezTo>
                  <a:cubicBezTo>
                    <a:pt x="169341" y="209294"/>
                    <a:pt x="166408" y="213692"/>
                    <a:pt x="160910" y="216991"/>
                  </a:cubicBezTo>
                  <a:cubicBezTo>
                    <a:pt x="163110" y="205628"/>
                    <a:pt x="154313" y="201963"/>
                    <a:pt x="146982" y="194265"/>
                  </a:cubicBezTo>
                  <a:cubicBezTo>
                    <a:pt x="178871" y="189500"/>
                    <a:pt x="159078" y="161643"/>
                    <a:pt x="168974" y="146249"/>
                  </a:cubicBezTo>
                  <a:cubicBezTo>
                    <a:pt x="169341" y="145516"/>
                    <a:pt x="169707" y="140018"/>
                    <a:pt x="171173" y="136352"/>
                  </a:cubicBezTo>
                  <a:cubicBezTo>
                    <a:pt x="173373" y="130488"/>
                    <a:pt x="181070" y="121324"/>
                    <a:pt x="173373" y="118392"/>
                  </a:cubicBezTo>
                  <a:cubicBezTo>
                    <a:pt x="166042" y="115460"/>
                    <a:pt x="154679" y="106663"/>
                    <a:pt x="146982" y="119125"/>
                  </a:cubicBezTo>
                  <a:cubicBezTo>
                    <a:pt x="140751" y="129021"/>
                    <a:pt x="126822" y="124990"/>
                    <a:pt x="120591" y="135253"/>
                  </a:cubicBezTo>
                  <a:cubicBezTo>
                    <a:pt x="116926" y="143316"/>
                    <a:pt x="112161" y="150281"/>
                    <a:pt x="120958" y="157611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0538DB4-C98C-4FC5-A08E-5CF79C955933}"/>
                </a:ext>
              </a:extLst>
            </p:cNvPr>
            <p:cNvSpPr/>
            <p:nvPr/>
          </p:nvSpPr>
          <p:spPr>
            <a:xfrm>
              <a:off x="11717823" y="6442342"/>
              <a:ext cx="184740" cy="145952"/>
            </a:xfrm>
            <a:custGeom>
              <a:avLst/>
              <a:gdLst>
                <a:gd name="connsiteX0" fmla="*/ 12101 w 184740"/>
                <a:gd name="connsiteY0" fmla="*/ 6598 h 145952"/>
                <a:gd name="connsiteX1" fmla="*/ 15766 w 184740"/>
                <a:gd name="connsiteY1" fmla="*/ 6598 h 145952"/>
                <a:gd name="connsiteX2" fmla="*/ 30428 w 184740"/>
                <a:gd name="connsiteY2" fmla="*/ 5132 h 145952"/>
                <a:gd name="connsiteX3" fmla="*/ 53520 w 184740"/>
                <a:gd name="connsiteY3" fmla="*/ 10996 h 145952"/>
                <a:gd name="connsiteX4" fmla="*/ 87974 w 184740"/>
                <a:gd name="connsiteY4" fmla="*/ 57913 h 145952"/>
                <a:gd name="connsiteX5" fmla="*/ 101903 w 184740"/>
                <a:gd name="connsiteY5" fmla="*/ 38120 h 145952"/>
                <a:gd name="connsiteX6" fmla="*/ 119497 w 184740"/>
                <a:gd name="connsiteY6" fmla="*/ 48016 h 145952"/>
                <a:gd name="connsiteX7" fmla="*/ 130859 w 184740"/>
                <a:gd name="connsiteY7" fmla="*/ 86870 h 145952"/>
                <a:gd name="connsiteX8" fmla="*/ 134891 w 184740"/>
                <a:gd name="connsiteY8" fmla="*/ 58646 h 145952"/>
                <a:gd name="connsiteX9" fmla="*/ 135258 w 184740"/>
                <a:gd name="connsiteY9" fmla="*/ 53515 h 145952"/>
                <a:gd name="connsiteX10" fmla="*/ 139656 w 184740"/>
                <a:gd name="connsiteY10" fmla="*/ 38120 h 145952"/>
                <a:gd name="connsiteX11" fmla="*/ 148820 w 184740"/>
                <a:gd name="connsiteY11" fmla="*/ 24558 h 145952"/>
                <a:gd name="connsiteX12" fmla="*/ 151019 w 184740"/>
                <a:gd name="connsiteY12" fmla="*/ 14295 h 145952"/>
                <a:gd name="connsiteX13" fmla="*/ 148086 w 184740"/>
                <a:gd name="connsiteY13" fmla="*/ 0 h 145952"/>
                <a:gd name="connsiteX14" fmla="*/ 184740 w 184740"/>
                <a:gd name="connsiteY14" fmla="*/ 32989 h 145952"/>
                <a:gd name="connsiteX15" fmla="*/ 171912 w 184740"/>
                <a:gd name="connsiteY15" fmla="*/ 103364 h 145952"/>
                <a:gd name="connsiteX16" fmla="*/ 158350 w 184740"/>
                <a:gd name="connsiteY16" fmla="*/ 119125 h 145952"/>
                <a:gd name="connsiteX17" fmla="*/ 144788 w 184740"/>
                <a:gd name="connsiteY17" fmla="*/ 120591 h 145952"/>
                <a:gd name="connsiteX18" fmla="*/ 123528 w 184740"/>
                <a:gd name="connsiteY18" fmla="*/ 128655 h 145952"/>
                <a:gd name="connsiteX19" fmla="*/ 85042 w 184740"/>
                <a:gd name="connsiteY19" fmla="*/ 136352 h 145952"/>
                <a:gd name="connsiteX20" fmla="*/ 57918 w 184740"/>
                <a:gd name="connsiteY20" fmla="*/ 124257 h 145952"/>
                <a:gd name="connsiteX21" fmla="*/ 50221 w 184740"/>
                <a:gd name="connsiteY21" fmla="*/ 128289 h 145952"/>
                <a:gd name="connsiteX22" fmla="*/ 22730 w 184740"/>
                <a:gd name="connsiteY22" fmla="*/ 134520 h 145952"/>
                <a:gd name="connsiteX23" fmla="*/ 22364 w 184740"/>
                <a:gd name="connsiteY23" fmla="*/ 129388 h 145952"/>
                <a:gd name="connsiteX24" fmla="*/ 35559 w 184740"/>
                <a:gd name="connsiteY24" fmla="*/ 107396 h 145952"/>
                <a:gd name="connsiteX25" fmla="*/ 5503 w 184740"/>
                <a:gd name="connsiteY25" fmla="*/ 88702 h 145952"/>
                <a:gd name="connsiteX26" fmla="*/ 2204 w 184740"/>
                <a:gd name="connsiteY26" fmla="*/ 49849 h 145952"/>
                <a:gd name="connsiteX27" fmla="*/ 6603 w 184740"/>
                <a:gd name="connsiteY27" fmla="*/ 35554 h 145952"/>
                <a:gd name="connsiteX28" fmla="*/ 6236 w 184740"/>
                <a:gd name="connsiteY28" fmla="*/ 13195 h 145952"/>
                <a:gd name="connsiteX29" fmla="*/ 12101 w 184740"/>
                <a:gd name="connsiteY29" fmla="*/ 6598 h 14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4740" h="145952">
                  <a:moveTo>
                    <a:pt x="12101" y="6598"/>
                  </a:moveTo>
                  <a:cubicBezTo>
                    <a:pt x="13200" y="6598"/>
                    <a:pt x="14666" y="6598"/>
                    <a:pt x="15766" y="6598"/>
                  </a:cubicBezTo>
                  <a:cubicBezTo>
                    <a:pt x="20531" y="4032"/>
                    <a:pt x="25663" y="8064"/>
                    <a:pt x="30428" y="5132"/>
                  </a:cubicBezTo>
                  <a:cubicBezTo>
                    <a:pt x="40324" y="-1100"/>
                    <a:pt x="48755" y="4399"/>
                    <a:pt x="53520" y="10996"/>
                  </a:cubicBezTo>
                  <a:cubicBezTo>
                    <a:pt x="65615" y="26024"/>
                    <a:pt x="84675" y="35921"/>
                    <a:pt x="87974" y="57913"/>
                  </a:cubicBezTo>
                  <a:cubicBezTo>
                    <a:pt x="90540" y="49116"/>
                    <a:pt x="90907" y="41419"/>
                    <a:pt x="101903" y="38120"/>
                  </a:cubicBezTo>
                  <a:cubicBezTo>
                    <a:pt x="112899" y="34821"/>
                    <a:pt x="114731" y="43618"/>
                    <a:pt x="119497" y="48016"/>
                  </a:cubicBezTo>
                  <a:cubicBezTo>
                    <a:pt x="131226" y="58280"/>
                    <a:pt x="139290" y="70009"/>
                    <a:pt x="130859" y="86870"/>
                  </a:cubicBezTo>
                  <a:cubicBezTo>
                    <a:pt x="133058" y="77340"/>
                    <a:pt x="141855" y="69276"/>
                    <a:pt x="134891" y="58646"/>
                  </a:cubicBezTo>
                  <a:cubicBezTo>
                    <a:pt x="133792" y="57180"/>
                    <a:pt x="134158" y="53515"/>
                    <a:pt x="135258" y="53515"/>
                  </a:cubicBezTo>
                  <a:cubicBezTo>
                    <a:pt x="148820" y="51682"/>
                    <a:pt x="139290" y="43618"/>
                    <a:pt x="139656" y="38120"/>
                  </a:cubicBezTo>
                  <a:cubicBezTo>
                    <a:pt x="140023" y="31889"/>
                    <a:pt x="140023" y="25291"/>
                    <a:pt x="148820" y="24558"/>
                  </a:cubicBezTo>
                  <a:cubicBezTo>
                    <a:pt x="160549" y="23458"/>
                    <a:pt x="147720" y="17227"/>
                    <a:pt x="151019" y="14295"/>
                  </a:cubicBezTo>
                  <a:cubicBezTo>
                    <a:pt x="150286" y="10263"/>
                    <a:pt x="149553" y="6231"/>
                    <a:pt x="148086" y="0"/>
                  </a:cubicBezTo>
                  <a:cubicBezTo>
                    <a:pt x="164214" y="8797"/>
                    <a:pt x="176310" y="18694"/>
                    <a:pt x="184740" y="32989"/>
                  </a:cubicBezTo>
                  <a:cubicBezTo>
                    <a:pt x="180342" y="56447"/>
                    <a:pt x="175944" y="79905"/>
                    <a:pt x="171912" y="103364"/>
                  </a:cubicBezTo>
                  <a:cubicBezTo>
                    <a:pt x="170445" y="111794"/>
                    <a:pt x="158350" y="110328"/>
                    <a:pt x="158350" y="119125"/>
                  </a:cubicBezTo>
                  <a:cubicBezTo>
                    <a:pt x="154318" y="123524"/>
                    <a:pt x="148820" y="123890"/>
                    <a:pt x="144788" y="120591"/>
                  </a:cubicBezTo>
                  <a:cubicBezTo>
                    <a:pt x="132692" y="110328"/>
                    <a:pt x="127560" y="122057"/>
                    <a:pt x="123528" y="128655"/>
                  </a:cubicBezTo>
                  <a:cubicBezTo>
                    <a:pt x="111433" y="147715"/>
                    <a:pt x="100803" y="152114"/>
                    <a:pt x="85042" y="136352"/>
                  </a:cubicBezTo>
                  <a:cubicBezTo>
                    <a:pt x="76245" y="127922"/>
                    <a:pt x="62683" y="137452"/>
                    <a:pt x="57918" y="124257"/>
                  </a:cubicBezTo>
                  <a:cubicBezTo>
                    <a:pt x="56818" y="128289"/>
                    <a:pt x="52053" y="125723"/>
                    <a:pt x="50221" y="128289"/>
                  </a:cubicBezTo>
                  <a:cubicBezTo>
                    <a:pt x="39958" y="144783"/>
                    <a:pt x="39958" y="144783"/>
                    <a:pt x="22730" y="134520"/>
                  </a:cubicBezTo>
                  <a:cubicBezTo>
                    <a:pt x="21997" y="133053"/>
                    <a:pt x="21997" y="131221"/>
                    <a:pt x="22364" y="129388"/>
                  </a:cubicBezTo>
                  <a:cubicBezTo>
                    <a:pt x="23830" y="120225"/>
                    <a:pt x="30794" y="114360"/>
                    <a:pt x="35559" y="107396"/>
                  </a:cubicBezTo>
                  <a:cubicBezTo>
                    <a:pt x="24197" y="102997"/>
                    <a:pt x="12467" y="96400"/>
                    <a:pt x="5503" y="88702"/>
                  </a:cubicBezTo>
                  <a:cubicBezTo>
                    <a:pt x="-2561" y="79539"/>
                    <a:pt x="5" y="63045"/>
                    <a:pt x="2204" y="49849"/>
                  </a:cubicBezTo>
                  <a:cubicBezTo>
                    <a:pt x="2937" y="45084"/>
                    <a:pt x="4770" y="38487"/>
                    <a:pt x="6603" y="35554"/>
                  </a:cubicBezTo>
                  <a:cubicBezTo>
                    <a:pt x="11734" y="27124"/>
                    <a:pt x="11001" y="20893"/>
                    <a:pt x="6236" y="13195"/>
                  </a:cubicBezTo>
                  <a:cubicBezTo>
                    <a:pt x="5137" y="10996"/>
                    <a:pt x="9535" y="8431"/>
                    <a:pt x="12101" y="6598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34BD3CC0-835A-4FFB-B541-D07A3B228615}"/>
                </a:ext>
              </a:extLst>
            </p:cNvPr>
            <p:cNvSpPr/>
            <p:nvPr/>
          </p:nvSpPr>
          <p:spPr>
            <a:xfrm>
              <a:off x="11662114" y="6549005"/>
              <a:ext cx="221560" cy="82622"/>
            </a:xfrm>
            <a:custGeom>
              <a:avLst/>
              <a:gdLst>
                <a:gd name="connsiteX0" fmla="*/ 78806 w 221560"/>
                <a:gd name="connsiteY0" fmla="*/ 23825 h 82622"/>
                <a:gd name="connsiteX1" fmla="*/ 96400 w 221560"/>
                <a:gd name="connsiteY1" fmla="*/ 31889 h 82622"/>
                <a:gd name="connsiteX2" fmla="*/ 102631 w 221560"/>
                <a:gd name="connsiteY2" fmla="*/ 30789 h 82622"/>
                <a:gd name="connsiteX3" fmla="*/ 101165 w 221560"/>
                <a:gd name="connsiteY3" fmla="*/ 24558 h 82622"/>
                <a:gd name="connsiteX4" fmla="*/ 97866 w 221560"/>
                <a:gd name="connsiteY4" fmla="*/ 16494 h 82622"/>
                <a:gd name="connsiteX5" fmla="*/ 116193 w 221560"/>
                <a:gd name="connsiteY5" fmla="*/ 15761 h 82622"/>
                <a:gd name="connsiteX6" fmla="*/ 122424 w 221560"/>
                <a:gd name="connsiteY6" fmla="*/ 18327 h 82622"/>
                <a:gd name="connsiteX7" fmla="*/ 141484 w 221560"/>
                <a:gd name="connsiteY7" fmla="*/ 25658 h 82622"/>
                <a:gd name="connsiteX8" fmla="*/ 162377 w 221560"/>
                <a:gd name="connsiteY8" fmla="*/ 34821 h 82622"/>
                <a:gd name="connsiteX9" fmla="*/ 171907 w 221560"/>
                <a:gd name="connsiteY9" fmla="*/ 30789 h 82622"/>
                <a:gd name="connsiteX10" fmla="*/ 188034 w 221560"/>
                <a:gd name="connsiteY10" fmla="*/ 7331 h 82622"/>
                <a:gd name="connsiteX11" fmla="*/ 191333 w 221560"/>
                <a:gd name="connsiteY11" fmla="*/ 0 h 82622"/>
                <a:gd name="connsiteX12" fmla="*/ 213692 w 221560"/>
                <a:gd name="connsiteY12" fmla="*/ 12829 h 82622"/>
                <a:gd name="connsiteX13" fmla="*/ 219557 w 221560"/>
                <a:gd name="connsiteY13" fmla="*/ 41785 h 82622"/>
                <a:gd name="connsiteX14" fmla="*/ 214059 w 221560"/>
                <a:gd name="connsiteY14" fmla="*/ 61579 h 82622"/>
                <a:gd name="connsiteX15" fmla="*/ 196098 w 221560"/>
                <a:gd name="connsiteY15" fmla="*/ 71108 h 82622"/>
                <a:gd name="connsiteX16" fmla="*/ 146615 w 221560"/>
                <a:gd name="connsiteY16" fmla="*/ 62678 h 82622"/>
                <a:gd name="connsiteX17" fmla="*/ 100798 w 221560"/>
                <a:gd name="connsiteY17" fmla="*/ 78439 h 82622"/>
                <a:gd name="connsiteX18" fmla="*/ 76240 w 221560"/>
                <a:gd name="connsiteY18" fmla="*/ 76973 h 82622"/>
                <a:gd name="connsiteX19" fmla="*/ 15028 w 221560"/>
                <a:gd name="connsiteY19" fmla="*/ 57913 h 82622"/>
                <a:gd name="connsiteX20" fmla="*/ 0 w 221560"/>
                <a:gd name="connsiteY20" fmla="*/ 31522 h 82622"/>
                <a:gd name="connsiteX21" fmla="*/ 19427 w 221560"/>
                <a:gd name="connsiteY21" fmla="*/ 29690 h 82622"/>
                <a:gd name="connsiteX22" fmla="*/ 37753 w 221560"/>
                <a:gd name="connsiteY22" fmla="*/ 19060 h 82622"/>
                <a:gd name="connsiteX23" fmla="*/ 64144 w 221560"/>
                <a:gd name="connsiteY23" fmla="*/ 18327 h 82622"/>
                <a:gd name="connsiteX24" fmla="*/ 78806 w 221560"/>
                <a:gd name="connsiteY24" fmla="*/ 23825 h 8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1560" h="82622">
                  <a:moveTo>
                    <a:pt x="78806" y="23825"/>
                  </a:moveTo>
                  <a:cubicBezTo>
                    <a:pt x="82471" y="31522"/>
                    <a:pt x="91268" y="27490"/>
                    <a:pt x="96400" y="31889"/>
                  </a:cubicBezTo>
                  <a:cubicBezTo>
                    <a:pt x="98599" y="33721"/>
                    <a:pt x="101165" y="33355"/>
                    <a:pt x="102631" y="30789"/>
                  </a:cubicBezTo>
                  <a:cubicBezTo>
                    <a:pt x="104097" y="28590"/>
                    <a:pt x="104097" y="26024"/>
                    <a:pt x="101165" y="24558"/>
                  </a:cubicBezTo>
                  <a:cubicBezTo>
                    <a:pt x="97499" y="22725"/>
                    <a:pt x="90902" y="21992"/>
                    <a:pt x="97866" y="16494"/>
                  </a:cubicBezTo>
                  <a:cubicBezTo>
                    <a:pt x="103364" y="11729"/>
                    <a:pt x="109962" y="15761"/>
                    <a:pt x="116193" y="15761"/>
                  </a:cubicBezTo>
                  <a:cubicBezTo>
                    <a:pt x="116193" y="22359"/>
                    <a:pt x="118025" y="19427"/>
                    <a:pt x="122424" y="18327"/>
                  </a:cubicBezTo>
                  <a:cubicBezTo>
                    <a:pt x="129388" y="16494"/>
                    <a:pt x="136719" y="17960"/>
                    <a:pt x="141484" y="25658"/>
                  </a:cubicBezTo>
                  <a:cubicBezTo>
                    <a:pt x="146249" y="33355"/>
                    <a:pt x="154679" y="34454"/>
                    <a:pt x="162377" y="34821"/>
                  </a:cubicBezTo>
                  <a:cubicBezTo>
                    <a:pt x="165675" y="34821"/>
                    <a:pt x="172273" y="31156"/>
                    <a:pt x="171907" y="30789"/>
                  </a:cubicBezTo>
                  <a:cubicBezTo>
                    <a:pt x="166409" y="15028"/>
                    <a:pt x="180337" y="13562"/>
                    <a:pt x="188034" y="7331"/>
                  </a:cubicBezTo>
                  <a:cubicBezTo>
                    <a:pt x="189867" y="5864"/>
                    <a:pt x="186202" y="1100"/>
                    <a:pt x="191333" y="0"/>
                  </a:cubicBezTo>
                  <a:cubicBezTo>
                    <a:pt x="197198" y="6231"/>
                    <a:pt x="201963" y="15761"/>
                    <a:pt x="213692" y="12829"/>
                  </a:cubicBezTo>
                  <a:cubicBezTo>
                    <a:pt x="223955" y="20893"/>
                    <a:pt x="222122" y="31522"/>
                    <a:pt x="219557" y="41785"/>
                  </a:cubicBezTo>
                  <a:cubicBezTo>
                    <a:pt x="218091" y="48383"/>
                    <a:pt x="214425" y="54981"/>
                    <a:pt x="214059" y="61579"/>
                  </a:cubicBezTo>
                  <a:cubicBezTo>
                    <a:pt x="212959" y="76240"/>
                    <a:pt x="212226" y="77340"/>
                    <a:pt x="196098" y="71108"/>
                  </a:cubicBezTo>
                  <a:cubicBezTo>
                    <a:pt x="182170" y="65610"/>
                    <a:pt x="162743" y="65977"/>
                    <a:pt x="146615" y="62678"/>
                  </a:cubicBezTo>
                  <a:cubicBezTo>
                    <a:pt x="126822" y="59013"/>
                    <a:pt x="113260" y="62678"/>
                    <a:pt x="100798" y="78439"/>
                  </a:cubicBezTo>
                  <a:cubicBezTo>
                    <a:pt x="93101" y="87969"/>
                    <a:pt x="84670" y="78439"/>
                    <a:pt x="76240" y="76973"/>
                  </a:cubicBezTo>
                  <a:cubicBezTo>
                    <a:pt x="54614" y="73308"/>
                    <a:pt x="36287" y="60479"/>
                    <a:pt x="15028" y="57913"/>
                  </a:cubicBezTo>
                  <a:cubicBezTo>
                    <a:pt x="17227" y="45084"/>
                    <a:pt x="5498" y="40319"/>
                    <a:pt x="0" y="31522"/>
                  </a:cubicBezTo>
                  <a:cubicBezTo>
                    <a:pt x="6231" y="26024"/>
                    <a:pt x="12829" y="30056"/>
                    <a:pt x="19427" y="29690"/>
                  </a:cubicBezTo>
                  <a:cubicBezTo>
                    <a:pt x="27124" y="29323"/>
                    <a:pt x="35921" y="33355"/>
                    <a:pt x="37753" y="19060"/>
                  </a:cubicBezTo>
                  <a:cubicBezTo>
                    <a:pt x="39220" y="9163"/>
                    <a:pt x="53515" y="9163"/>
                    <a:pt x="64144" y="18327"/>
                  </a:cubicBezTo>
                  <a:cubicBezTo>
                    <a:pt x="65244" y="19060"/>
                    <a:pt x="78073" y="24191"/>
                    <a:pt x="78806" y="2382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02056C96-3ED8-4F82-9BBD-CF8865951942}"/>
                </a:ext>
              </a:extLst>
            </p:cNvPr>
            <p:cNvSpPr/>
            <p:nvPr/>
          </p:nvSpPr>
          <p:spPr>
            <a:xfrm>
              <a:off x="11981736" y="6490454"/>
              <a:ext cx="12891" cy="14200"/>
            </a:xfrm>
            <a:custGeom>
              <a:avLst/>
              <a:gdLst>
                <a:gd name="connsiteX0" fmla="*/ 0 w 12891"/>
                <a:gd name="connsiteY0" fmla="*/ 3937 h 14200"/>
                <a:gd name="connsiteX1" fmla="*/ 12462 w 12891"/>
                <a:gd name="connsiteY1" fmla="*/ 2471 h 14200"/>
                <a:gd name="connsiteX2" fmla="*/ 733 w 12891"/>
                <a:gd name="connsiteY2" fmla="*/ 14200 h 14200"/>
                <a:gd name="connsiteX3" fmla="*/ 0 w 12891"/>
                <a:gd name="connsiteY3" fmla="*/ 3937 h 1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1" h="14200">
                  <a:moveTo>
                    <a:pt x="0" y="3937"/>
                  </a:moveTo>
                  <a:cubicBezTo>
                    <a:pt x="4032" y="2104"/>
                    <a:pt x="10630" y="-3027"/>
                    <a:pt x="12462" y="2471"/>
                  </a:cubicBezTo>
                  <a:cubicBezTo>
                    <a:pt x="14661" y="9802"/>
                    <a:pt x="8064" y="13467"/>
                    <a:pt x="733" y="14200"/>
                  </a:cubicBezTo>
                  <a:cubicBezTo>
                    <a:pt x="366" y="10901"/>
                    <a:pt x="0" y="7236"/>
                    <a:pt x="0" y="3937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957582BB-7D85-43D9-8C4A-1688D2F85ADF}"/>
                </a:ext>
              </a:extLst>
            </p:cNvPr>
            <p:cNvSpPr/>
            <p:nvPr/>
          </p:nvSpPr>
          <p:spPr>
            <a:xfrm>
              <a:off x="12169037" y="6711015"/>
              <a:ext cx="30505" cy="33354"/>
            </a:xfrm>
            <a:custGeom>
              <a:avLst/>
              <a:gdLst>
                <a:gd name="connsiteX0" fmla="*/ 28223 w 30505"/>
                <a:gd name="connsiteY0" fmla="*/ 0 h 33354"/>
                <a:gd name="connsiteX1" fmla="*/ 3299 w 30505"/>
                <a:gd name="connsiteY1" fmla="*/ 33355 h 33354"/>
                <a:gd name="connsiteX2" fmla="*/ 0 w 30505"/>
                <a:gd name="connsiteY2" fmla="*/ 17227 h 33354"/>
                <a:gd name="connsiteX3" fmla="*/ 28223 w 30505"/>
                <a:gd name="connsiteY3" fmla="*/ 0 h 3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05" h="33354">
                  <a:moveTo>
                    <a:pt x="28223" y="0"/>
                  </a:moveTo>
                  <a:cubicBezTo>
                    <a:pt x="35188" y="22359"/>
                    <a:pt x="26024" y="33355"/>
                    <a:pt x="3299" y="33355"/>
                  </a:cubicBezTo>
                  <a:cubicBezTo>
                    <a:pt x="11363" y="25658"/>
                    <a:pt x="11363" y="25658"/>
                    <a:pt x="0" y="17227"/>
                  </a:cubicBezTo>
                  <a:cubicBezTo>
                    <a:pt x="15395" y="19060"/>
                    <a:pt x="26024" y="15395"/>
                    <a:pt x="28223" y="0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A28D47B1-5D93-41C0-8C43-8BB52CFE3A21}"/>
                </a:ext>
              </a:extLst>
            </p:cNvPr>
            <p:cNvSpPr/>
            <p:nvPr/>
          </p:nvSpPr>
          <p:spPr>
            <a:xfrm>
              <a:off x="12198360" y="6647434"/>
              <a:ext cx="24672" cy="16768"/>
            </a:xfrm>
            <a:custGeom>
              <a:avLst/>
              <a:gdLst>
                <a:gd name="connsiteX0" fmla="*/ 0 w 24672"/>
                <a:gd name="connsiteY0" fmla="*/ 2002 h 16768"/>
                <a:gd name="connsiteX1" fmla="*/ 23458 w 24672"/>
                <a:gd name="connsiteY1" fmla="*/ 11899 h 16768"/>
                <a:gd name="connsiteX2" fmla="*/ 22725 w 24672"/>
                <a:gd name="connsiteY2" fmla="*/ 16664 h 16768"/>
                <a:gd name="connsiteX3" fmla="*/ 0 w 24672"/>
                <a:gd name="connsiteY3" fmla="*/ 2002 h 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72" h="16768">
                  <a:moveTo>
                    <a:pt x="0" y="2002"/>
                  </a:moveTo>
                  <a:cubicBezTo>
                    <a:pt x="10630" y="-1297"/>
                    <a:pt x="19793" y="-2030"/>
                    <a:pt x="23458" y="11899"/>
                  </a:cubicBezTo>
                  <a:cubicBezTo>
                    <a:pt x="23825" y="14098"/>
                    <a:pt x="26391" y="17397"/>
                    <a:pt x="22725" y="16664"/>
                  </a:cubicBezTo>
                  <a:cubicBezTo>
                    <a:pt x="13928" y="14831"/>
                    <a:pt x="366" y="18863"/>
                    <a:pt x="0" y="2002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F8839BE0-A6FA-4CE6-97EF-4A4BBB92AF88}"/>
                </a:ext>
              </a:extLst>
            </p:cNvPr>
            <p:cNvSpPr/>
            <p:nvPr/>
          </p:nvSpPr>
          <p:spPr>
            <a:xfrm>
              <a:off x="12161706" y="6521902"/>
              <a:ext cx="16860" cy="11228"/>
            </a:xfrm>
            <a:custGeom>
              <a:avLst/>
              <a:gdLst>
                <a:gd name="connsiteX0" fmla="*/ 16861 w 16860"/>
                <a:gd name="connsiteY0" fmla="*/ 10242 h 11228"/>
                <a:gd name="connsiteX1" fmla="*/ 0 w 16860"/>
                <a:gd name="connsiteY1" fmla="*/ 1078 h 11228"/>
                <a:gd name="connsiteX2" fmla="*/ 16861 w 16860"/>
                <a:gd name="connsiteY2" fmla="*/ 10242 h 1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60" h="11228">
                  <a:moveTo>
                    <a:pt x="16861" y="10242"/>
                  </a:moveTo>
                  <a:cubicBezTo>
                    <a:pt x="7331" y="13907"/>
                    <a:pt x="5498" y="6576"/>
                    <a:pt x="0" y="1078"/>
                  </a:cubicBezTo>
                  <a:cubicBezTo>
                    <a:pt x="11363" y="-3320"/>
                    <a:pt x="12096" y="6943"/>
                    <a:pt x="16861" y="1024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12C15FD2-A45C-4765-8F23-CDADC7DA19B8}"/>
                </a:ext>
              </a:extLst>
            </p:cNvPr>
            <p:cNvSpPr/>
            <p:nvPr/>
          </p:nvSpPr>
          <p:spPr>
            <a:xfrm>
              <a:off x="12300991" y="6585394"/>
              <a:ext cx="58090" cy="63972"/>
            </a:xfrm>
            <a:custGeom>
              <a:avLst/>
              <a:gdLst>
                <a:gd name="connsiteX0" fmla="*/ 56080 w 58090"/>
                <a:gd name="connsiteY0" fmla="*/ 2830 h 63972"/>
                <a:gd name="connsiteX1" fmla="*/ 44351 w 58090"/>
                <a:gd name="connsiteY1" fmla="*/ 21890 h 63972"/>
                <a:gd name="connsiteX2" fmla="*/ 31889 w 58090"/>
                <a:gd name="connsiteY2" fmla="*/ 40950 h 63972"/>
                <a:gd name="connsiteX3" fmla="*/ 0 w 58090"/>
                <a:gd name="connsiteY3" fmla="*/ 63309 h 63972"/>
                <a:gd name="connsiteX4" fmla="*/ 8064 w 58090"/>
                <a:gd name="connsiteY4" fmla="*/ 56345 h 63972"/>
                <a:gd name="connsiteX5" fmla="*/ 14295 w 58090"/>
                <a:gd name="connsiteY5" fmla="*/ 50847 h 63972"/>
                <a:gd name="connsiteX6" fmla="*/ 15028 w 58090"/>
                <a:gd name="connsiteY6" fmla="*/ 33253 h 63972"/>
                <a:gd name="connsiteX7" fmla="*/ 21626 w 58090"/>
                <a:gd name="connsiteY7" fmla="*/ 3563 h 63972"/>
                <a:gd name="connsiteX8" fmla="*/ 33355 w 58090"/>
                <a:gd name="connsiteY8" fmla="*/ 1731 h 63972"/>
                <a:gd name="connsiteX9" fmla="*/ 56080 w 58090"/>
                <a:gd name="connsiteY9" fmla="*/ 2830 h 6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90" h="63972">
                  <a:moveTo>
                    <a:pt x="56080" y="2830"/>
                  </a:moveTo>
                  <a:cubicBezTo>
                    <a:pt x="59746" y="16759"/>
                    <a:pt x="59746" y="16759"/>
                    <a:pt x="44351" y="21890"/>
                  </a:cubicBezTo>
                  <a:cubicBezTo>
                    <a:pt x="35188" y="24823"/>
                    <a:pt x="26391" y="25555"/>
                    <a:pt x="31889" y="40950"/>
                  </a:cubicBezTo>
                  <a:cubicBezTo>
                    <a:pt x="37020" y="54879"/>
                    <a:pt x="18693" y="66975"/>
                    <a:pt x="0" y="63309"/>
                  </a:cubicBezTo>
                  <a:cubicBezTo>
                    <a:pt x="3299" y="61476"/>
                    <a:pt x="3299" y="55978"/>
                    <a:pt x="8064" y="56345"/>
                  </a:cubicBezTo>
                  <a:cubicBezTo>
                    <a:pt x="12829" y="56711"/>
                    <a:pt x="16861" y="54145"/>
                    <a:pt x="14295" y="50847"/>
                  </a:cubicBezTo>
                  <a:cubicBezTo>
                    <a:pt x="9530" y="44249"/>
                    <a:pt x="2932" y="38751"/>
                    <a:pt x="15028" y="33253"/>
                  </a:cubicBezTo>
                  <a:cubicBezTo>
                    <a:pt x="-3299" y="18591"/>
                    <a:pt x="29690" y="15659"/>
                    <a:pt x="21626" y="3563"/>
                  </a:cubicBezTo>
                  <a:cubicBezTo>
                    <a:pt x="25291" y="1731"/>
                    <a:pt x="29690" y="-2301"/>
                    <a:pt x="33355" y="1731"/>
                  </a:cubicBezTo>
                  <a:cubicBezTo>
                    <a:pt x="40686" y="10528"/>
                    <a:pt x="48383" y="6129"/>
                    <a:pt x="56080" y="2830"/>
                  </a:cubicBezTo>
                  <a:close/>
                </a:path>
              </a:pathLst>
            </a:custGeom>
            <a:solidFill>
              <a:srgbClr val="CB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00704661-9205-435C-A283-01707C2BAA9A}"/>
                </a:ext>
              </a:extLst>
            </p:cNvPr>
            <p:cNvSpPr/>
            <p:nvPr/>
          </p:nvSpPr>
          <p:spPr>
            <a:xfrm>
              <a:off x="12031322" y="6491217"/>
              <a:ext cx="19211" cy="63652"/>
            </a:xfrm>
            <a:custGeom>
              <a:avLst/>
              <a:gdLst>
                <a:gd name="connsiteX0" fmla="*/ 2462 w 19211"/>
                <a:gd name="connsiteY0" fmla="*/ 28831 h 63652"/>
                <a:gd name="connsiteX1" fmla="*/ 2462 w 19211"/>
                <a:gd name="connsiteY1" fmla="*/ 26998 h 63652"/>
                <a:gd name="connsiteX2" fmla="*/ 5394 w 19211"/>
                <a:gd name="connsiteY2" fmla="*/ 2807 h 63652"/>
                <a:gd name="connsiteX3" fmla="*/ 13458 w 19211"/>
                <a:gd name="connsiteY3" fmla="*/ 1341 h 63652"/>
                <a:gd name="connsiteX4" fmla="*/ 17857 w 19211"/>
                <a:gd name="connsiteY4" fmla="*/ 25532 h 63652"/>
                <a:gd name="connsiteX5" fmla="*/ 11259 w 19211"/>
                <a:gd name="connsiteY5" fmla="*/ 63652 h 63652"/>
                <a:gd name="connsiteX6" fmla="*/ 2462 w 19211"/>
                <a:gd name="connsiteY6" fmla="*/ 28831 h 6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11" h="63652">
                  <a:moveTo>
                    <a:pt x="2462" y="28831"/>
                  </a:moveTo>
                  <a:cubicBezTo>
                    <a:pt x="2462" y="28098"/>
                    <a:pt x="2462" y="27365"/>
                    <a:pt x="2462" y="26998"/>
                  </a:cubicBezTo>
                  <a:cubicBezTo>
                    <a:pt x="-1203" y="18568"/>
                    <a:pt x="-1203" y="10138"/>
                    <a:pt x="5394" y="2807"/>
                  </a:cubicBezTo>
                  <a:cubicBezTo>
                    <a:pt x="7594" y="241"/>
                    <a:pt x="10892" y="-1225"/>
                    <a:pt x="13458" y="1341"/>
                  </a:cubicBezTo>
                  <a:cubicBezTo>
                    <a:pt x="20789" y="7938"/>
                    <a:pt x="19689" y="16735"/>
                    <a:pt x="17857" y="25532"/>
                  </a:cubicBezTo>
                  <a:cubicBezTo>
                    <a:pt x="16757" y="38361"/>
                    <a:pt x="19689" y="51556"/>
                    <a:pt x="11259" y="63652"/>
                  </a:cubicBezTo>
                  <a:cubicBezTo>
                    <a:pt x="4295" y="52656"/>
                    <a:pt x="18223" y="36895"/>
                    <a:pt x="2462" y="2883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AFAC709D-1062-4B0A-84E0-F15006193F87}"/>
                </a:ext>
              </a:extLst>
            </p:cNvPr>
            <p:cNvSpPr/>
            <p:nvPr/>
          </p:nvSpPr>
          <p:spPr>
            <a:xfrm>
              <a:off x="11478478" y="5089448"/>
              <a:ext cx="168962" cy="178625"/>
            </a:xfrm>
            <a:custGeom>
              <a:avLst/>
              <a:gdLst>
                <a:gd name="connsiteX0" fmla="*/ 18694 w 168962"/>
                <a:gd name="connsiteY0" fmla="*/ 145882 h 178625"/>
                <a:gd name="connsiteX1" fmla="*/ 0 w 168962"/>
                <a:gd name="connsiteY1" fmla="*/ 108495 h 178625"/>
                <a:gd name="connsiteX2" fmla="*/ 1466 w 168962"/>
                <a:gd name="connsiteY2" fmla="*/ 88702 h 178625"/>
                <a:gd name="connsiteX3" fmla="*/ 11729 w 168962"/>
                <a:gd name="connsiteY3" fmla="*/ 77340 h 178625"/>
                <a:gd name="connsiteX4" fmla="*/ 21626 w 168962"/>
                <a:gd name="connsiteY4" fmla="*/ 86870 h 178625"/>
                <a:gd name="connsiteX5" fmla="*/ 38487 w 168962"/>
                <a:gd name="connsiteY5" fmla="*/ 105930 h 178625"/>
                <a:gd name="connsiteX6" fmla="*/ 16128 w 168962"/>
                <a:gd name="connsiteY6" fmla="*/ 74407 h 178625"/>
                <a:gd name="connsiteX7" fmla="*/ 17960 w 168962"/>
                <a:gd name="connsiteY7" fmla="*/ 56813 h 178625"/>
                <a:gd name="connsiteX8" fmla="*/ 31522 w 168962"/>
                <a:gd name="connsiteY8" fmla="*/ 58280 h 178625"/>
                <a:gd name="connsiteX9" fmla="*/ 73308 w 168962"/>
                <a:gd name="connsiteY9" fmla="*/ 45817 h 178625"/>
                <a:gd name="connsiteX10" fmla="*/ 100065 w 168962"/>
                <a:gd name="connsiteY10" fmla="*/ 24558 h 178625"/>
                <a:gd name="connsiteX11" fmla="*/ 100065 w 168962"/>
                <a:gd name="connsiteY11" fmla="*/ 18693 h 178625"/>
                <a:gd name="connsiteX12" fmla="*/ 104830 w 168962"/>
                <a:gd name="connsiteY12" fmla="*/ 0 h 178625"/>
                <a:gd name="connsiteX13" fmla="*/ 153213 w 168962"/>
                <a:gd name="connsiteY13" fmla="*/ 15395 h 178625"/>
                <a:gd name="connsiteX14" fmla="*/ 155046 w 168962"/>
                <a:gd name="connsiteY14" fmla="*/ 22359 h 178625"/>
                <a:gd name="connsiteX15" fmla="*/ 145516 w 168962"/>
                <a:gd name="connsiteY15" fmla="*/ 71842 h 178625"/>
                <a:gd name="connsiteX16" fmla="*/ 136719 w 168962"/>
                <a:gd name="connsiteY16" fmla="*/ 76240 h 178625"/>
                <a:gd name="connsiteX17" fmla="*/ 157978 w 168962"/>
                <a:gd name="connsiteY17" fmla="*/ 115826 h 178625"/>
                <a:gd name="connsiteX18" fmla="*/ 164942 w 168962"/>
                <a:gd name="connsiteY18" fmla="*/ 142217 h 178625"/>
                <a:gd name="connsiteX19" fmla="*/ 130488 w 168962"/>
                <a:gd name="connsiteY19" fmla="*/ 156146 h 178625"/>
                <a:gd name="connsiteX20" fmla="*/ 115826 w 168962"/>
                <a:gd name="connsiteY20" fmla="*/ 160910 h 178625"/>
                <a:gd name="connsiteX21" fmla="*/ 67443 w 168962"/>
                <a:gd name="connsiteY21" fmla="*/ 172640 h 178625"/>
                <a:gd name="connsiteX22" fmla="*/ 18694 w 168962"/>
                <a:gd name="connsiteY22" fmla="*/ 145882 h 17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962" h="178625">
                  <a:moveTo>
                    <a:pt x="18694" y="145882"/>
                  </a:moveTo>
                  <a:cubicBezTo>
                    <a:pt x="8064" y="135619"/>
                    <a:pt x="4032" y="122057"/>
                    <a:pt x="0" y="108495"/>
                  </a:cubicBezTo>
                  <a:cubicBezTo>
                    <a:pt x="5132" y="102264"/>
                    <a:pt x="-1833" y="95300"/>
                    <a:pt x="1466" y="88702"/>
                  </a:cubicBezTo>
                  <a:cubicBezTo>
                    <a:pt x="4032" y="83571"/>
                    <a:pt x="4765" y="77340"/>
                    <a:pt x="11729" y="77340"/>
                  </a:cubicBezTo>
                  <a:cubicBezTo>
                    <a:pt x="17594" y="77340"/>
                    <a:pt x="20526" y="81738"/>
                    <a:pt x="21626" y="86870"/>
                  </a:cubicBezTo>
                  <a:cubicBezTo>
                    <a:pt x="23825" y="94934"/>
                    <a:pt x="27490" y="101898"/>
                    <a:pt x="38487" y="105930"/>
                  </a:cubicBezTo>
                  <a:cubicBezTo>
                    <a:pt x="27124" y="96033"/>
                    <a:pt x="20893" y="85770"/>
                    <a:pt x="16128" y="74407"/>
                  </a:cubicBezTo>
                  <a:cubicBezTo>
                    <a:pt x="13562" y="68543"/>
                    <a:pt x="13195" y="61945"/>
                    <a:pt x="17960" y="56813"/>
                  </a:cubicBezTo>
                  <a:cubicBezTo>
                    <a:pt x="22359" y="52049"/>
                    <a:pt x="27124" y="56447"/>
                    <a:pt x="31522" y="58280"/>
                  </a:cubicBezTo>
                  <a:cubicBezTo>
                    <a:pt x="48750" y="65610"/>
                    <a:pt x="60845" y="53515"/>
                    <a:pt x="73308" y="45817"/>
                  </a:cubicBezTo>
                  <a:cubicBezTo>
                    <a:pt x="82838" y="39953"/>
                    <a:pt x="87236" y="27124"/>
                    <a:pt x="100065" y="24558"/>
                  </a:cubicBezTo>
                  <a:cubicBezTo>
                    <a:pt x="106663" y="23092"/>
                    <a:pt x="100798" y="20160"/>
                    <a:pt x="100065" y="18693"/>
                  </a:cubicBezTo>
                  <a:cubicBezTo>
                    <a:pt x="97499" y="11363"/>
                    <a:pt x="99699" y="5132"/>
                    <a:pt x="104830" y="0"/>
                  </a:cubicBezTo>
                  <a:cubicBezTo>
                    <a:pt x="122424" y="733"/>
                    <a:pt x="138552" y="5132"/>
                    <a:pt x="153213" y="15395"/>
                  </a:cubicBezTo>
                  <a:cubicBezTo>
                    <a:pt x="152114" y="17960"/>
                    <a:pt x="153213" y="20526"/>
                    <a:pt x="155046" y="22359"/>
                  </a:cubicBezTo>
                  <a:cubicBezTo>
                    <a:pt x="175939" y="45084"/>
                    <a:pt x="173739" y="56447"/>
                    <a:pt x="145516" y="71842"/>
                  </a:cubicBezTo>
                  <a:cubicBezTo>
                    <a:pt x="142950" y="73308"/>
                    <a:pt x="140751" y="75507"/>
                    <a:pt x="136719" y="76240"/>
                  </a:cubicBezTo>
                  <a:cubicBezTo>
                    <a:pt x="153946" y="84304"/>
                    <a:pt x="164209" y="94934"/>
                    <a:pt x="157978" y="115826"/>
                  </a:cubicBezTo>
                  <a:cubicBezTo>
                    <a:pt x="155412" y="124257"/>
                    <a:pt x="165309" y="132687"/>
                    <a:pt x="164942" y="142217"/>
                  </a:cubicBezTo>
                  <a:cubicBezTo>
                    <a:pt x="160911" y="164942"/>
                    <a:pt x="143317" y="156879"/>
                    <a:pt x="130488" y="156146"/>
                  </a:cubicBezTo>
                  <a:cubicBezTo>
                    <a:pt x="123890" y="155779"/>
                    <a:pt x="120225" y="153946"/>
                    <a:pt x="115826" y="160910"/>
                  </a:cubicBezTo>
                  <a:cubicBezTo>
                    <a:pt x="103731" y="179970"/>
                    <a:pt x="87236" y="183269"/>
                    <a:pt x="67443" y="172640"/>
                  </a:cubicBezTo>
                  <a:cubicBezTo>
                    <a:pt x="50949" y="163476"/>
                    <a:pt x="34821" y="154679"/>
                    <a:pt x="18694" y="145882"/>
                  </a:cubicBezTo>
                  <a:close/>
                </a:path>
              </a:pathLst>
            </a:custGeom>
            <a:solidFill>
              <a:srgbClr val="C1A1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01B80293-8D58-49CA-BF88-43B1C4571597}"/>
                </a:ext>
              </a:extLst>
            </p:cNvPr>
            <p:cNvSpPr/>
            <p:nvPr/>
          </p:nvSpPr>
          <p:spPr>
            <a:xfrm>
              <a:off x="11685874" y="5166636"/>
              <a:ext cx="116658" cy="105835"/>
            </a:xfrm>
            <a:custGeom>
              <a:avLst/>
              <a:gdLst>
                <a:gd name="connsiteX0" fmla="*/ 111126 w 116658"/>
                <a:gd name="connsiteY0" fmla="*/ 42303 h 105835"/>
                <a:gd name="connsiteX1" fmla="*/ 101962 w 116658"/>
                <a:gd name="connsiteY1" fmla="*/ 69794 h 105835"/>
                <a:gd name="connsiteX2" fmla="*/ 56145 w 116658"/>
                <a:gd name="connsiteY2" fmla="*/ 105715 h 105835"/>
                <a:gd name="connsiteX3" fmla="*/ 11061 w 116658"/>
                <a:gd name="connsiteY3" fmla="*/ 74192 h 105835"/>
                <a:gd name="connsiteX4" fmla="*/ 2630 w 116658"/>
                <a:gd name="connsiteY4" fmla="*/ 58065 h 105835"/>
                <a:gd name="connsiteX5" fmla="*/ 64 w 116658"/>
                <a:gd name="connsiteY5" fmla="*/ 12980 h 105835"/>
                <a:gd name="connsiteX6" fmla="*/ 5929 w 116658"/>
                <a:gd name="connsiteY6" fmla="*/ 5649 h 105835"/>
                <a:gd name="connsiteX7" fmla="*/ 11061 w 116658"/>
                <a:gd name="connsiteY7" fmla="*/ 12614 h 105835"/>
                <a:gd name="connsiteX8" fmla="*/ 90966 w 116658"/>
                <a:gd name="connsiteY8" fmla="*/ 518 h 105835"/>
                <a:gd name="connsiteX9" fmla="*/ 113691 w 116658"/>
                <a:gd name="connsiteY9" fmla="*/ 26176 h 105835"/>
                <a:gd name="connsiteX10" fmla="*/ 111126 w 116658"/>
                <a:gd name="connsiteY10" fmla="*/ 42303 h 10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658" h="105835">
                  <a:moveTo>
                    <a:pt x="111126" y="42303"/>
                  </a:moveTo>
                  <a:cubicBezTo>
                    <a:pt x="106361" y="50734"/>
                    <a:pt x="105628" y="60630"/>
                    <a:pt x="101962" y="69794"/>
                  </a:cubicBezTo>
                  <a:cubicBezTo>
                    <a:pt x="92799" y="91053"/>
                    <a:pt x="78137" y="103882"/>
                    <a:pt x="56145" y="105715"/>
                  </a:cubicBezTo>
                  <a:cubicBezTo>
                    <a:pt x="33786" y="107547"/>
                    <a:pt x="23523" y="88121"/>
                    <a:pt x="11061" y="74192"/>
                  </a:cubicBezTo>
                  <a:cubicBezTo>
                    <a:pt x="7395" y="70160"/>
                    <a:pt x="2630" y="64662"/>
                    <a:pt x="2630" y="58065"/>
                  </a:cubicBezTo>
                  <a:cubicBezTo>
                    <a:pt x="797" y="43036"/>
                    <a:pt x="1897" y="28008"/>
                    <a:pt x="64" y="12980"/>
                  </a:cubicBezTo>
                  <a:cubicBezTo>
                    <a:pt x="-302" y="9681"/>
                    <a:pt x="797" y="4916"/>
                    <a:pt x="5929" y="5649"/>
                  </a:cubicBezTo>
                  <a:cubicBezTo>
                    <a:pt x="9594" y="6016"/>
                    <a:pt x="8128" y="11147"/>
                    <a:pt x="11061" y="12614"/>
                  </a:cubicBezTo>
                  <a:cubicBezTo>
                    <a:pt x="38551" y="14813"/>
                    <a:pt x="63842" y="2351"/>
                    <a:pt x="90966" y="518"/>
                  </a:cubicBezTo>
                  <a:cubicBezTo>
                    <a:pt x="118090" y="-1315"/>
                    <a:pt x="119923" y="518"/>
                    <a:pt x="113691" y="26176"/>
                  </a:cubicBezTo>
                  <a:cubicBezTo>
                    <a:pt x="111492" y="31307"/>
                    <a:pt x="111492" y="36805"/>
                    <a:pt x="111126" y="42303"/>
                  </a:cubicBezTo>
                  <a:close/>
                </a:path>
              </a:pathLst>
            </a:custGeom>
            <a:solidFill>
              <a:srgbClr val="B0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D7CF5A2-67A3-48DB-91C4-30F2DC9FB88E}"/>
                </a:ext>
              </a:extLst>
            </p:cNvPr>
            <p:cNvSpPr/>
            <p:nvPr/>
          </p:nvSpPr>
          <p:spPr>
            <a:xfrm>
              <a:off x="11474625" y="5078411"/>
              <a:ext cx="115647" cy="123930"/>
            </a:xfrm>
            <a:custGeom>
              <a:avLst/>
              <a:gdLst>
                <a:gd name="connsiteX0" fmla="*/ 108683 w 115647"/>
                <a:gd name="connsiteY0" fmla="*/ 10671 h 123930"/>
                <a:gd name="connsiteX1" fmla="*/ 115647 w 115647"/>
                <a:gd name="connsiteY1" fmla="*/ 40727 h 123930"/>
                <a:gd name="connsiteX2" fmla="*/ 85591 w 115647"/>
                <a:gd name="connsiteY2" fmla="*/ 54289 h 123930"/>
                <a:gd name="connsiteX3" fmla="*/ 52236 w 115647"/>
                <a:gd name="connsiteY3" fmla="*/ 75548 h 123930"/>
                <a:gd name="connsiteX4" fmla="*/ 25112 w 115647"/>
                <a:gd name="connsiteY4" fmla="*/ 67850 h 123930"/>
                <a:gd name="connsiteX5" fmla="*/ 32076 w 115647"/>
                <a:gd name="connsiteY5" fmla="*/ 99006 h 123930"/>
                <a:gd name="connsiteX6" fmla="*/ 51136 w 115647"/>
                <a:gd name="connsiteY6" fmla="*/ 123931 h 123930"/>
                <a:gd name="connsiteX7" fmla="*/ 22180 w 115647"/>
                <a:gd name="connsiteY7" fmla="*/ 100473 h 123930"/>
                <a:gd name="connsiteX8" fmla="*/ 15215 w 115647"/>
                <a:gd name="connsiteY8" fmla="*/ 91676 h 123930"/>
                <a:gd name="connsiteX9" fmla="*/ 8984 w 115647"/>
                <a:gd name="connsiteY9" fmla="*/ 101939 h 123930"/>
                <a:gd name="connsiteX10" fmla="*/ 4219 w 115647"/>
                <a:gd name="connsiteY10" fmla="*/ 119532 h 123930"/>
                <a:gd name="connsiteX11" fmla="*/ 7885 w 115647"/>
                <a:gd name="connsiteY11" fmla="*/ 52456 h 123930"/>
                <a:gd name="connsiteX12" fmla="*/ 21447 w 115647"/>
                <a:gd name="connsiteY12" fmla="*/ 56121 h 123930"/>
                <a:gd name="connsiteX13" fmla="*/ 48937 w 115647"/>
                <a:gd name="connsiteY13" fmla="*/ 9571 h 123930"/>
                <a:gd name="connsiteX14" fmla="*/ 82292 w 115647"/>
                <a:gd name="connsiteY14" fmla="*/ 4073 h 123930"/>
                <a:gd name="connsiteX15" fmla="*/ 108683 w 115647"/>
                <a:gd name="connsiteY15" fmla="*/ 10671 h 1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5647" h="123930">
                  <a:moveTo>
                    <a:pt x="108683" y="10671"/>
                  </a:moveTo>
                  <a:cubicBezTo>
                    <a:pt x="105384" y="21300"/>
                    <a:pt x="107950" y="30830"/>
                    <a:pt x="115647" y="40727"/>
                  </a:cubicBezTo>
                  <a:cubicBezTo>
                    <a:pt x="98053" y="31563"/>
                    <a:pt x="90356" y="46958"/>
                    <a:pt x="85591" y="54289"/>
                  </a:cubicBezTo>
                  <a:cubicBezTo>
                    <a:pt x="76794" y="67118"/>
                    <a:pt x="62865" y="67484"/>
                    <a:pt x="52236" y="75548"/>
                  </a:cubicBezTo>
                  <a:cubicBezTo>
                    <a:pt x="42339" y="83245"/>
                    <a:pt x="33909" y="73715"/>
                    <a:pt x="25112" y="67850"/>
                  </a:cubicBezTo>
                  <a:cubicBezTo>
                    <a:pt x="18881" y="81046"/>
                    <a:pt x="25845" y="90209"/>
                    <a:pt x="32076" y="99006"/>
                  </a:cubicBezTo>
                  <a:cubicBezTo>
                    <a:pt x="37941" y="107437"/>
                    <a:pt x="45272" y="114768"/>
                    <a:pt x="51136" y="123931"/>
                  </a:cubicBezTo>
                  <a:cubicBezTo>
                    <a:pt x="38674" y="119166"/>
                    <a:pt x="22546" y="119532"/>
                    <a:pt x="22180" y="100473"/>
                  </a:cubicBezTo>
                  <a:cubicBezTo>
                    <a:pt x="22180" y="96074"/>
                    <a:pt x="20714" y="90942"/>
                    <a:pt x="15215" y="91676"/>
                  </a:cubicBezTo>
                  <a:cubicBezTo>
                    <a:pt x="9717" y="92409"/>
                    <a:pt x="11550" y="98640"/>
                    <a:pt x="8984" y="101939"/>
                  </a:cubicBezTo>
                  <a:cubicBezTo>
                    <a:pt x="4952" y="107070"/>
                    <a:pt x="14849" y="116234"/>
                    <a:pt x="4219" y="119532"/>
                  </a:cubicBezTo>
                  <a:cubicBezTo>
                    <a:pt x="-6044" y="96441"/>
                    <a:pt x="5319" y="74815"/>
                    <a:pt x="7885" y="52456"/>
                  </a:cubicBezTo>
                  <a:cubicBezTo>
                    <a:pt x="12283" y="53555"/>
                    <a:pt x="17048" y="55022"/>
                    <a:pt x="21447" y="56121"/>
                  </a:cubicBezTo>
                  <a:cubicBezTo>
                    <a:pt x="13383" y="30464"/>
                    <a:pt x="39407" y="24599"/>
                    <a:pt x="48937" y="9571"/>
                  </a:cubicBezTo>
                  <a:cubicBezTo>
                    <a:pt x="57001" y="-2891"/>
                    <a:pt x="70563" y="-1425"/>
                    <a:pt x="82292" y="4073"/>
                  </a:cubicBezTo>
                  <a:cubicBezTo>
                    <a:pt x="90722" y="7738"/>
                    <a:pt x="100619" y="4806"/>
                    <a:pt x="108683" y="10671"/>
                  </a:cubicBezTo>
                  <a:close/>
                </a:path>
              </a:pathLst>
            </a:custGeom>
            <a:solidFill>
              <a:srgbClr val="A380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03E8F766-668E-4DB8-83C2-F29C56CDE345}"/>
                </a:ext>
              </a:extLst>
            </p:cNvPr>
            <p:cNvSpPr/>
            <p:nvPr/>
          </p:nvSpPr>
          <p:spPr>
            <a:xfrm>
              <a:off x="11696361" y="5028236"/>
              <a:ext cx="80599" cy="71854"/>
            </a:xfrm>
            <a:custGeom>
              <a:avLst/>
              <a:gdLst>
                <a:gd name="connsiteX0" fmla="*/ 33930 w 80599"/>
                <a:gd name="connsiteY0" fmla="*/ 0 h 71854"/>
                <a:gd name="connsiteX1" fmla="*/ 65085 w 80599"/>
                <a:gd name="connsiteY1" fmla="*/ 1466 h 71854"/>
                <a:gd name="connsiteX2" fmla="*/ 80480 w 80599"/>
                <a:gd name="connsiteY2" fmla="*/ 18327 h 71854"/>
                <a:gd name="connsiteX3" fmla="*/ 57755 w 80599"/>
                <a:gd name="connsiteY3" fmla="*/ 66344 h 71854"/>
                <a:gd name="connsiteX4" fmla="*/ 31730 w 80599"/>
                <a:gd name="connsiteY4" fmla="*/ 69276 h 71854"/>
                <a:gd name="connsiteX5" fmla="*/ 10105 w 80599"/>
                <a:gd name="connsiteY5" fmla="*/ 49483 h 71854"/>
                <a:gd name="connsiteX6" fmla="*/ 3140 w 80599"/>
                <a:gd name="connsiteY6" fmla="*/ 13195 h 71854"/>
                <a:gd name="connsiteX7" fmla="*/ 33930 w 80599"/>
                <a:gd name="connsiteY7" fmla="*/ 0 h 7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599" h="71854">
                  <a:moveTo>
                    <a:pt x="33930" y="0"/>
                  </a:moveTo>
                  <a:cubicBezTo>
                    <a:pt x="45292" y="367"/>
                    <a:pt x="54822" y="2199"/>
                    <a:pt x="65085" y="1466"/>
                  </a:cubicBezTo>
                  <a:cubicBezTo>
                    <a:pt x="74982" y="733"/>
                    <a:pt x="81580" y="4398"/>
                    <a:pt x="80480" y="18327"/>
                  </a:cubicBezTo>
                  <a:cubicBezTo>
                    <a:pt x="78647" y="37754"/>
                    <a:pt x="76815" y="53515"/>
                    <a:pt x="57755" y="66344"/>
                  </a:cubicBezTo>
                  <a:cubicBezTo>
                    <a:pt x="47125" y="73308"/>
                    <a:pt x="40527" y="72941"/>
                    <a:pt x="31730" y="69276"/>
                  </a:cubicBezTo>
                  <a:cubicBezTo>
                    <a:pt x="22200" y="65610"/>
                    <a:pt x="14870" y="57913"/>
                    <a:pt x="10105" y="49483"/>
                  </a:cubicBezTo>
                  <a:cubicBezTo>
                    <a:pt x="3507" y="38487"/>
                    <a:pt x="-4557" y="26757"/>
                    <a:pt x="3140" y="13195"/>
                  </a:cubicBezTo>
                  <a:cubicBezTo>
                    <a:pt x="10105" y="367"/>
                    <a:pt x="23300" y="1100"/>
                    <a:pt x="33930" y="0"/>
                  </a:cubicBezTo>
                  <a:close/>
                </a:path>
              </a:pathLst>
            </a:custGeom>
            <a:solidFill>
              <a:srgbClr val="A986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2581F2AA-6C3C-4D66-A1A4-75F2E3559010}"/>
                </a:ext>
              </a:extLst>
            </p:cNvPr>
            <p:cNvSpPr/>
            <p:nvPr/>
          </p:nvSpPr>
          <p:spPr>
            <a:xfrm>
              <a:off x="11610065" y="5104476"/>
              <a:ext cx="65965" cy="126822"/>
            </a:xfrm>
            <a:custGeom>
              <a:avLst/>
              <a:gdLst>
                <a:gd name="connsiteX0" fmla="*/ 32989 w 65965"/>
                <a:gd name="connsiteY0" fmla="*/ 126822 h 126822"/>
                <a:gd name="connsiteX1" fmla="*/ 17594 w 65965"/>
                <a:gd name="connsiteY1" fmla="*/ 103364 h 126822"/>
                <a:gd name="connsiteX2" fmla="*/ 17227 w 65965"/>
                <a:gd name="connsiteY2" fmla="*/ 98965 h 126822"/>
                <a:gd name="connsiteX3" fmla="*/ 8797 w 65965"/>
                <a:gd name="connsiteY3" fmla="*/ 67443 h 126822"/>
                <a:gd name="connsiteX4" fmla="*/ 0 w 65965"/>
                <a:gd name="connsiteY4" fmla="*/ 62312 h 126822"/>
                <a:gd name="connsiteX5" fmla="*/ 31522 w 65965"/>
                <a:gd name="connsiteY5" fmla="*/ 34821 h 126822"/>
                <a:gd name="connsiteX6" fmla="*/ 24558 w 65965"/>
                <a:gd name="connsiteY6" fmla="*/ 15395 h 126822"/>
                <a:gd name="connsiteX7" fmla="*/ 21259 w 65965"/>
                <a:gd name="connsiteY7" fmla="*/ 0 h 126822"/>
                <a:gd name="connsiteX8" fmla="*/ 56081 w 65965"/>
                <a:gd name="connsiteY8" fmla="*/ 40686 h 126822"/>
                <a:gd name="connsiteX9" fmla="*/ 53515 w 65965"/>
                <a:gd name="connsiteY9" fmla="*/ 103364 h 126822"/>
                <a:gd name="connsiteX10" fmla="*/ 40319 w 65965"/>
                <a:gd name="connsiteY10" fmla="*/ 123157 h 126822"/>
                <a:gd name="connsiteX11" fmla="*/ 32989 w 65965"/>
                <a:gd name="connsiteY11" fmla="*/ 126822 h 12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65" h="126822">
                  <a:moveTo>
                    <a:pt x="32989" y="126822"/>
                  </a:moveTo>
                  <a:cubicBezTo>
                    <a:pt x="24558" y="120958"/>
                    <a:pt x="27857" y="107762"/>
                    <a:pt x="17594" y="103364"/>
                  </a:cubicBezTo>
                  <a:cubicBezTo>
                    <a:pt x="16861" y="102997"/>
                    <a:pt x="16494" y="99332"/>
                    <a:pt x="17227" y="98965"/>
                  </a:cubicBezTo>
                  <a:cubicBezTo>
                    <a:pt x="35554" y="82471"/>
                    <a:pt x="18327" y="75873"/>
                    <a:pt x="8797" y="67443"/>
                  </a:cubicBezTo>
                  <a:cubicBezTo>
                    <a:pt x="6231" y="65244"/>
                    <a:pt x="2566" y="63778"/>
                    <a:pt x="0" y="62312"/>
                  </a:cubicBezTo>
                  <a:cubicBezTo>
                    <a:pt x="5498" y="47650"/>
                    <a:pt x="26757" y="52049"/>
                    <a:pt x="31522" y="34821"/>
                  </a:cubicBezTo>
                  <a:cubicBezTo>
                    <a:pt x="34821" y="23458"/>
                    <a:pt x="35921" y="23458"/>
                    <a:pt x="24558" y="15395"/>
                  </a:cubicBezTo>
                  <a:cubicBezTo>
                    <a:pt x="19793" y="12096"/>
                    <a:pt x="18694" y="6598"/>
                    <a:pt x="21259" y="0"/>
                  </a:cubicBezTo>
                  <a:cubicBezTo>
                    <a:pt x="32989" y="13562"/>
                    <a:pt x="53515" y="19427"/>
                    <a:pt x="56081" y="40686"/>
                  </a:cubicBezTo>
                  <a:cubicBezTo>
                    <a:pt x="70009" y="55347"/>
                    <a:pt x="69276" y="83937"/>
                    <a:pt x="53515" y="103364"/>
                  </a:cubicBezTo>
                  <a:cubicBezTo>
                    <a:pt x="48383" y="109595"/>
                    <a:pt x="44351" y="116193"/>
                    <a:pt x="40319" y="123157"/>
                  </a:cubicBezTo>
                  <a:cubicBezTo>
                    <a:pt x="38120" y="124623"/>
                    <a:pt x="35554" y="125723"/>
                    <a:pt x="32989" y="126822"/>
                  </a:cubicBezTo>
                  <a:close/>
                </a:path>
              </a:pathLst>
            </a:custGeom>
            <a:solidFill>
              <a:srgbClr val="9E78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9DC99449-BE51-4A51-9A36-796B89F52F99}"/>
                </a:ext>
              </a:extLst>
            </p:cNvPr>
            <p:cNvSpPr/>
            <p:nvPr/>
          </p:nvSpPr>
          <p:spPr>
            <a:xfrm>
              <a:off x="11534192" y="4940633"/>
              <a:ext cx="83178" cy="87788"/>
            </a:xfrm>
            <a:custGeom>
              <a:avLst/>
              <a:gdLst>
                <a:gd name="connsiteX0" fmla="*/ 72208 w 83178"/>
                <a:gd name="connsiteY0" fmla="*/ 42885 h 87788"/>
                <a:gd name="connsiteX1" fmla="*/ 82838 w 83178"/>
                <a:gd name="connsiteY1" fmla="*/ 64877 h 87788"/>
                <a:gd name="connsiteX2" fmla="*/ 69276 w 83178"/>
                <a:gd name="connsiteY2" fmla="*/ 80272 h 87788"/>
                <a:gd name="connsiteX3" fmla="*/ 15028 w 83178"/>
                <a:gd name="connsiteY3" fmla="*/ 69642 h 87788"/>
                <a:gd name="connsiteX4" fmla="*/ 367 w 83178"/>
                <a:gd name="connsiteY4" fmla="*/ 35554 h 87788"/>
                <a:gd name="connsiteX5" fmla="*/ 0 w 83178"/>
                <a:gd name="connsiteY5" fmla="*/ 31889 h 87788"/>
                <a:gd name="connsiteX6" fmla="*/ 16861 w 83178"/>
                <a:gd name="connsiteY6" fmla="*/ 0 h 87788"/>
                <a:gd name="connsiteX7" fmla="*/ 35554 w 83178"/>
                <a:gd name="connsiteY7" fmla="*/ 36287 h 87788"/>
                <a:gd name="connsiteX8" fmla="*/ 46184 w 83178"/>
                <a:gd name="connsiteY8" fmla="*/ 41052 h 87788"/>
                <a:gd name="connsiteX9" fmla="*/ 72208 w 83178"/>
                <a:gd name="connsiteY9" fmla="*/ 42885 h 8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178" h="87788">
                  <a:moveTo>
                    <a:pt x="72208" y="42885"/>
                  </a:moveTo>
                  <a:cubicBezTo>
                    <a:pt x="86137" y="45084"/>
                    <a:pt x="82838" y="56080"/>
                    <a:pt x="82838" y="64877"/>
                  </a:cubicBezTo>
                  <a:cubicBezTo>
                    <a:pt x="83204" y="74041"/>
                    <a:pt x="79172" y="76607"/>
                    <a:pt x="69276" y="80272"/>
                  </a:cubicBezTo>
                  <a:cubicBezTo>
                    <a:pt x="37387" y="91635"/>
                    <a:pt x="28590" y="91635"/>
                    <a:pt x="15028" y="69642"/>
                  </a:cubicBezTo>
                  <a:cubicBezTo>
                    <a:pt x="3665" y="61212"/>
                    <a:pt x="5132" y="46917"/>
                    <a:pt x="367" y="35554"/>
                  </a:cubicBezTo>
                  <a:cubicBezTo>
                    <a:pt x="367" y="34455"/>
                    <a:pt x="0" y="32988"/>
                    <a:pt x="0" y="31889"/>
                  </a:cubicBezTo>
                  <a:cubicBezTo>
                    <a:pt x="3299" y="20160"/>
                    <a:pt x="5498" y="7697"/>
                    <a:pt x="16861" y="0"/>
                  </a:cubicBezTo>
                  <a:cubicBezTo>
                    <a:pt x="25291" y="10996"/>
                    <a:pt x="37754" y="19427"/>
                    <a:pt x="35554" y="36287"/>
                  </a:cubicBezTo>
                  <a:cubicBezTo>
                    <a:pt x="34821" y="42152"/>
                    <a:pt x="42152" y="45451"/>
                    <a:pt x="46184" y="41052"/>
                  </a:cubicBezTo>
                  <a:cubicBezTo>
                    <a:pt x="56081" y="29323"/>
                    <a:pt x="63411" y="39953"/>
                    <a:pt x="72208" y="42885"/>
                  </a:cubicBezTo>
                  <a:close/>
                </a:path>
              </a:pathLst>
            </a:custGeom>
            <a:solidFill>
              <a:srgbClr val="B28C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9307C9CA-DADD-4912-913E-6B98802E829F}"/>
                </a:ext>
              </a:extLst>
            </p:cNvPr>
            <p:cNvSpPr/>
            <p:nvPr/>
          </p:nvSpPr>
          <p:spPr>
            <a:xfrm>
              <a:off x="11552409" y="4908920"/>
              <a:ext cx="98138" cy="82241"/>
            </a:xfrm>
            <a:custGeom>
              <a:avLst/>
              <a:gdLst>
                <a:gd name="connsiteX0" fmla="*/ 53991 w 98138"/>
                <a:gd name="connsiteY0" fmla="*/ 74598 h 82241"/>
                <a:gd name="connsiteX1" fmla="*/ 44827 w 98138"/>
                <a:gd name="connsiteY1" fmla="*/ 75331 h 82241"/>
                <a:gd name="connsiteX2" fmla="*/ 31632 w 98138"/>
                <a:gd name="connsiteY2" fmla="*/ 77164 h 82241"/>
                <a:gd name="connsiteX3" fmla="*/ 21002 w 98138"/>
                <a:gd name="connsiteY3" fmla="*/ 80829 h 82241"/>
                <a:gd name="connsiteX4" fmla="*/ 11472 w 98138"/>
                <a:gd name="connsiteY4" fmla="*/ 70933 h 82241"/>
                <a:gd name="connsiteX5" fmla="*/ 476 w 98138"/>
                <a:gd name="connsiteY5" fmla="*/ 40510 h 82241"/>
                <a:gd name="connsiteX6" fmla="*/ 843 w 98138"/>
                <a:gd name="connsiteY6" fmla="*/ 33546 h 82241"/>
                <a:gd name="connsiteX7" fmla="*/ 4875 w 98138"/>
                <a:gd name="connsiteY7" fmla="*/ 26582 h 82241"/>
                <a:gd name="connsiteX8" fmla="*/ 8173 w 98138"/>
                <a:gd name="connsiteY8" fmla="*/ 22550 h 82241"/>
                <a:gd name="connsiteX9" fmla="*/ 27600 w 98138"/>
                <a:gd name="connsiteY9" fmla="*/ 21450 h 82241"/>
                <a:gd name="connsiteX10" fmla="*/ 59122 w 98138"/>
                <a:gd name="connsiteY10" fmla="*/ 9721 h 82241"/>
                <a:gd name="connsiteX11" fmla="*/ 92477 w 98138"/>
                <a:gd name="connsiteY11" fmla="*/ 1657 h 82241"/>
                <a:gd name="connsiteX12" fmla="*/ 94677 w 98138"/>
                <a:gd name="connsiteY12" fmla="*/ 18884 h 82241"/>
                <a:gd name="connsiteX13" fmla="*/ 78182 w 98138"/>
                <a:gd name="connsiteY13" fmla="*/ 29881 h 82241"/>
                <a:gd name="connsiteX14" fmla="*/ 50692 w 98138"/>
                <a:gd name="connsiteY14" fmla="*/ 36845 h 82241"/>
                <a:gd name="connsiteX15" fmla="*/ 56923 w 98138"/>
                <a:gd name="connsiteY15" fmla="*/ 60670 h 82241"/>
                <a:gd name="connsiteX16" fmla="*/ 53991 w 98138"/>
                <a:gd name="connsiteY16" fmla="*/ 74598 h 8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8138" h="82241">
                  <a:moveTo>
                    <a:pt x="53991" y="74598"/>
                  </a:moveTo>
                  <a:cubicBezTo>
                    <a:pt x="51058" y="78630"/>
                    <a:pt x="47760" y="78630"/>
                    <a:pt x="44827" y="75331"/>
                  </a:cubicBezTo>
                  <a:cubicBezTo>
                    <a:pt x="39329" y="69100"/>
                    <a:pt x="35297" y="68734"/>
                    <a:pt x="31632" y="77164"/>
                  </a:cubicBezTo>
                  <a:cubicBezTo>
                    <a:pt x="29799" y="81929"/>
                    <a:pt x="25401" y="83762"/>
                    <a:pt x="21002" y="80829"/>
                  </a:cubicBezTo>
                  <a:cubicBezTo>
                    <a:pt x="17337" y="78264"/>
                    <a:pt x="9273" y="76431"/>
                    <a:pt x="11472" y="70933"/>
                  </a:cubicBezTo>
                  <a:cubicBezTo>
                    <a:pt x="16970" y="56638"/>
                    <a:pt x="7807" y="49307"/>
                    <a:pt x="476" y="40510"/>
                  </a:cubicBezTo>
                  <a:cubicBezTo>
                    <a:pt x="-624" y="39044"/>
                    <a:pt x="476" y="36112"/>
                    <a:pt x="843" y="33546"/>
                  </a:cubicBezTo>
                  <a:cubicBezTo>
                    <a:pt x="-990" y="29147"/>
                    <a:pt x="1942" y="28048"/>
                    <a:pt x="4875" y="26582"/>
                  </a:cubicBezTo>
                  <a:cubicBezTo>
                    <a:pt x="5974" y="25116"/>
                    <a:pt x="7074" y="23649"/>
                    <a:pt x="8173" y="22550"/>
                  </a:cubicBezTo>
                  <a:cubicBezTo>
                    <a:pt x="14405" y="20717"/>
                    <a:pt x="20269" y="19984"/>
                    <a:pt x="27600" y="21450"/>
                  </a:cubicBezTo>
                  <a:cubicBezTo>
                    <a:pt x="39696" y="24383"/>
                    <a:pt x="50692" y="24383"/>
                    <a:pt x="59122" y="9721"/>
                  </a:cubicBezTo>
                  <a:cubicBezTo>
                    <a:pt x="65354" y="-1275"/>
                    <a:pt x="80748" y="-1275"/>
                    <a:pt x="92477" y="1657"/>
                  </a:cubicBezTo>
                  <a:cubicBezTo>
                    <a:pt x="101641" y="3856"/>
                    <a:pt x="97609" y="12287"/>
                    <a:pt x="94677" y="18884"/>
                  </a:cubicBezTo>
                  <a:cubicBezTo>
                    <a:pt x="92477" y="27681"/>
                    <a:pt x="88812" y="34279"/>
                    <a:pt x="78182" y="29881"/>
                  </a:cubicBezTo>
                  <a:cubicBezTo>
                    <a:pt x="67186" y="25116"/>
                    <a:pt x="58023" y="28048"/>
                    <a:pt x="50692" y="36845"/>
                  </a:cubicBezTo>
                  <a:cubicBezTo>
                    <a:pt x="41162" y="47841"/>
                    <a:pt x="53258" y="52972"/>
                    <a:pt x="56923" y="60670"/>
                  </a:cubicBezTo>
                  <a:cubicBezTo>
                    <a:pt x="55823" y="65068"/>
                    <a:pt x="54724" y="69833"/>
                    <a:pt x="53991" y="74598"/>
                  </a:cubicBezTo>
                  <a:close/>
                </a:path>
              </a:pathLst>
            </a:custGeom>
            <a:solidFill>
              <a:srgbClr val="9C75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AC1B9ED8-061C-4E7D-ACDA-F20AB13435E8}"/>
                </a:ext>
              </a:extLst>
            </p:cNvPr>
            <p:cNvSpPr/>
            <p:nvPr/>
          </p:nvSpPr>
          <p:spPr>
            <a:xfrm>
              <a:off x="11650746" y="5145528"/>
              <a:ext cx="45822" cy="82471"/>
            </a:xfrm>
            <a:custGeom>
              <a:avLst/>
              <a:gdLst>
                <a:gd name="connsiteX0" fmla="*/ 6 w 45822"/>
                <a:gd name="connsiteY0" fmla="*/ 82471 h 82471"/>
                <a:gd name="connsiteX1" fmla="*/ 19066 w 45822"/>
                <a:gd name="connsiteY1" fmla="*/ 38120 h 82471"/>
                <a:gd name="connsiteX2" fmla="*/ 15767 w 45822"/>
                <a:gd name="connsiteY2" fmla="*/ 0 h 82471"/>
                <a:gd name="connsiteX3" fmla="*/ 45823 w 45822"/>
                <a:gd name="connsiteY3" fmla="*/ 33721 h 82471"/>
                <a:gd name="connsiteX4" fmla="*/ 38492 w 45822"/>
                <a:gd name="connsiteY4" fmla="*/ 36287 h 82471"/>
                <a:gd name="connsiteX5" fmla="*/ 37392 w 45822"/>
                <a:gd name="connsiteY5" fmla="*/ 79539 h 82471"/>
                <a:gd name="connsiteX6" fmla="*/ 6 w 45822"/>
                <a:gd name="connsiteY6" fmla="*/ 82471 h 8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22" h="82471">
                  <a:moveTo>
                    <a:pt x="6" y="82471"/>
                  </a:moveTo>
                  <a:cubicBezTo>
                    <a:pt x="-361" y="64877"/>
                    <a:pt x="17599" y="55347"/>
                    <a:pt x="19066" y="38120"/>
                  </a:cubicBezTo>
                  <a:cubicBezTo>
                    <a:pt x="20165" y="24925"/>
                    <a:pt x="23464" y="12096"/>
                    <a:pt x="15767" y="0"/>
                  </a:cubicBezTo>
                  <a:cubicBezTo>
                    <a:pt x="29695" y="7697"/>
                    <a:pt x="41791" y="16861"/>
                    <a:pt x="45823" y="33721"/>
                  </a:cubicBezTo>
                  <a:cubicBezTo>
                    <a:pt x="42891" y="32988"/>
                    <a:pt x="35560" y="25291"/>
                    <a:pt x="38492" y="36287"/>
                  </a:cubicBezTo>
                  <a:cubicBezTo>
                    <a:pt x="42158" y="50949"/>
                    <a:pt x="42158" y="65244"/>
                    <a:pt x="37392" y="79539"/>
                  </a:cubicBezTo>
                  <a:cubicBezTo>
                    <a:pt x="22364" y="60845"/>
                    <a:pt x="22364" y="60845"/>
                    <a:pt x="6" y="82471"/>
                  </a:cubicBezTo>
                  <a:close/>
                </a:path>
              </a:pathLst>
            </a:custGeom>
            <a:solidFill>
              <a:srgbClr val="CBAF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266BA70-6123-4B15-8A85-253FFCEF35CC}"/>
                </a:ext>
              </a:extLst>
            </p:cNvPr>
            <p:cNvSpPr/>
            <p:nvPr/>
          </p:nvSpPr>
          <p:spPr>
            <a:xfrm>
              <a:off x="11593424" y="4927804"/>
              <a:ext cx="60056" cy="41418"/>
            </a:xfrm>
            <a:custGeom>
              <a:avLst/>
              <a:gdLst>
                <a:gd name="connsiteX0" fmla="*/ 15909 w 60056"/>
                <a:gd name="connsiteY0" fmla="*/ 41419 h 41418"/>
                <a:gd name="connsiteX1" fmla="*/ 1980 w 60056"/>
                <a:gd name="connsiteY1" fmla="*/ 19060 h 41418"/>
                <a:gd name="connsiteX2" fmla="*/ 34235 w 60056"/>
                <a:gd name="connsiteY2" fmla="*/ 5498 h 41418"/>
                <a:gd name="connsiteX3" fmla="*/ 53296 w 60056"/>
                <a:gd name="connsiteY3" fmla="*/ 0 h 41418"/>
                <a:gd name="connsiteX4" fmla="*/ 52196 w 60056"/>
                <a:gd name="connsiteY4" fmla="*/ 24192 h 41418"/>
                <a:gd name="connsiteX5" fmla="*/ 30204 w 60056"/>
                <a:gd name="connsiteY5" fmla="*/ 28590 h 41418"/>
                <a:gd name="connsiteX6" fmla="*/ 15909 w 60056"/>
                <a:gd name="connsiteY6" fmla="*/ 41419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56" h="41418">
                  <a:moveTo>
                    <a:pt x="15909" y="41419"/>
                  </a:moveTo>
                  <a:cubicBezTo>
                    <a:pt x="5279" y="37754"/>
                    <a:pt x="-4251" y="32622"/>
                    <a:pt x="1980" y="19060"/>
                  </a:cubicBezTo>
                  <a:cubicBezTo>
                    <a:pt x="6745" y="8797"/>
                    <a:pt x="26905" y="0"/>
                    <a:pt x="34235" y="5498"/>
                  </a:cubicBezTo>
                  <a:cubicBezTo>
                    <a:pt x="43766" y="12462"/>
                    <a:pt x="48531" y="6964"/>
                    <a:pt x="53296" y="0"/>
                  </a:cubicBezTo>
                  <a:cubicBezTo>
                    <a:pt x="64658" y="8797"/>
                    <a:pt x="59893" y="16128"/>
                    <a:pt x="52196" y="24192"/>
                  </a:cubicBezTo>
                  <a:cubicBezTo>
                    <a:pt x="45598" y="31156"/>
                    <a:pt x="40467" y="39220"/>
                    <a:pt x="30204" y="28590"/>
                  </a:cubicBezTo>
                  <a:cubicBezTo>
                    <a:pt x="25805" y="23459"/>
                    <a:pt x="24706" y="24558"/>
                    <a:pt x="15909" y="41419"/>
                  </a:cubicBezTo>
                  <a:close/>
                </a:path>
              </a:pathLst>
            </a:custGeom>
            <a:solidFill>
              <a:srgbClr val="B998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05CDCB49-380E-4398-8119-9A3456E24336}"/>
                </a:ext>
              </a:extLst>
            </p:cNvPr>
            <p:cNvSpPr/>
            <p:nvPr/>
          </p:nvSpPr>
          <p:spPr>
            <a:xfrm>
              <a:off x="11451991" y="4995575"/>
              <a:ext cx="41850" cy="63450"/>
            </a:xfrm>
            <a:custGeom>
              <a:avLst/>
              <a:gdLst>
                <a:gd name="connsiteX0" fmla="*/ 30152 w 41850"/>
                <a:gd name="connsiteY0" fmla="*/ 63450 h 63450"/>
                <a:gd name="connsiteX1" fmla="*/ 20622 w 41850"/>
                <a:gd name="connsiteY1" fmla="*/ 54287 h 63450"/>
                <a:gd name="connsiteX2" fmla="*/ 96 w 41850"/>
                <a:gd name="connsiteY2" fmla="*/ 30462 h 63450"/>
                <a:gd name="connsiteX3" fmla="*/ 30885 w 41850"/>
                <a:gd name="connsiteY3" fmla="*/ 39 h 63450"/>
                <a:gd name="connsiteX4" fmla="*/ 38583 w 41850"/>
                <a:gd name="connsiteY4" fmla="*/ 40358 h 63450"/>
                <a:gd name="connsiteX5" fmla="*/ 39316 w 41850"/>
                <a:gd name="connsiteY5" fmla="*/ 48422 h 63450"/>
                <a:gd name="connsiteX6" fmla="*/ 37483 w 41850"/>
                <a:gd name="connsiteY6" fmla="*/ 59785 h 63450"/>
                <a:gd name="connsiteX7" fmla="*/ 30152 w 41850"/>
                <a:gd name="connsiteY7" fmla="*/ 63450 h 6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50" h="63450">
                  <a:moveTo>
                    <a:pt x="30152" y="63450"/>
                  </a:moveTo>
                  <a:cubicBezTo>
                    <a:pt x="31252" y="56120"/>
                    <a:pt x="27587" y="55387"/>
                    <a:pt x="20622" y="54287"/>
                  </a:cubicBezTo>
                  <a:cubicBezTo>
                    <a:pt x="7427" y="52821"/>
                    <a:pt x="-1004" y="44390"/>
                    <a:pt x="96" y="30462"/>
                  </a:cubicBezTo>
                  <a:cubicBezTo>
                    <a:pt x="1929" y="8836"/>
                    <a:pt x="12192" y="-694"/>
                    <a:pt x="30885" y="39"/>
                  </a:cubicBezTo>
                  <a:cubicBezTo>
                    <a:pt x="19889" y="17266"/>
                    <a:pt x="21355" y="27530"/>
                    <a:pt x="38583" y="40358"/>
                  </a:cubicBezTo>
                  <a:cubicBezTo>
                    <a:pt x="43714" y="44390"/>
                    <a:pt x="41881" y="45857"/>
                    <a:pt x="39316" y="48422"/>
                  </a:cubicBezTo>
                  <a:cubicBezTo>
                    <a:pt x="35284" y="52088"/>
                    <a:pt x="34917" y="55387"/>
                    <a:pt x="37483" y="59785"/>
                  </a:cubicBezTo>
                  <a:cubicBezTo>
                    <a:pt x="36017" y="62717"/>
                    <a:pt x="33085" y="63450"/>
                    <a:pt x="30152" y="6345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A58C3B03-5B45-4DF6-B85F-17DB5F515E8A}"/>
                </a:ext>
              </a:extLst>
            </p:cNvPr>
            <p:cNvSpPr/>
            <p:nvPr/>
          </p:nvSpPr>
          <p:spPr>
            <a:xfrm>
              <a:off x="11522278" y="4976554"/>
              <a:ext cx="26942" cy="34088"/>
            </a:xfrm>
            <a:custGeom>
              <a:avLst/>
              <a:gdLst>
                <a:gd name="connsiteX0" fmla="*/ 12281 w 26942"/>
                <a:gd name="connsiteY0" fmla="*/ 0 h 34088"/>
                <a:gd name="connsiteX1" fmla="*/ 26942 w 26942"/>
                <a:gd name="connsiteY1" fmla="*/ 34088 h 34088"/>
                <a:gd name="connsiteX2" fmla="*/ 18512 w 26942"/>
                <a:gd name="connsiteY2" fmla="*/ 30423 h 34088"/>
                <a:gd name="connsiteX3" fmla="*/ 10815 w 26942"/>
                <a:gd name="connsiteY3" fmla="*/ 9163 h 34088"/>
                <a:gd name="connsiteX4" fmla="*/ 12281 w 26942"/>
                <a:gd name="connsiteY4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42" h="34088">
                  <a:moveTo>
                    <a:pt x="12281" y="0"/>
                  </a:moveTo>
                  <a:cubicBezTo>
                    <a:pt x="25476" y="7697"/>
                    <a:pt x="18146" y="24192"/>
                    <a:pt x="26942" y="34088"/>
                  </a:cubicBezTo>
                  <a:cubicBezTo>
                    <a:pt x="24010" y="32989"/>
                    <a:pt x="21444" y="31156"/>
                    <a:pt x="18512" y="30423"/>
                  </a:cubicBezTo>
                  <a:cubicBezTo>
                    <a:pt x="5683" y="27124"/>
                    <a:pt x="-11544" y="25658"/>
                    <a:pt x="10815" y="9163"/>
                  </a:cubicBezTo>
                  <a:cubicBezTo>
                    <a:pt x="12647" y="7331"/>
                    <a:pt x="11914" y="2932"/>
                    <a:pt x="12281" y="0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CDD38959-22FC-49EA-9413-8D4EDC6332B8}"/>
                </a:ext>
              </a:extLst>
            </p:cNvPr>
            <p:cNvSpPr/>
            <p:nvPr/>
          </p:nvSpPr>
          <p:spPr>
            <a:xfrm>
              <a:off x="11526649" y="4931470"/>
              <a:ext cx="30635" cy="41418"/>
            </a:xfrm>
            <a:custGeom>
              <a:avLst/>
              <a:gdLst>
                <a:gd name="connsiteX0" fmla="*/ 30635 w 30635"/>
                <a:gd name="connsiteY0" fmla="*/ 4032 h 41418"/>
                <a:gd name="connsiteX1" fmla="*/ 26603 w 30635"/>
                <a:gd name="connsiteY1" fmla="*/ 10996 h 41418"/>
                <a:gd name="connsiteX2" fmla="*/ 7543 w 30635"/>
                <a:gd name="connsiteY2" fmla="*/ 41419 h 41418"/>
                <a:gd name="connsiteX3" fmla="*/ 7543 w 30635"/>
                <a:gd name="connsiteY3" fmla="*/ 24192 h 41418"/>
                <a:gd name="connsiteX4" fmla="*/ 26237 w 30635"/>
                <a:gd name="connsiteY4" fmla="*/ 0 h 41418"/>
                <a:gd name="connsiteX5" fmla="*/ 30635 w 30635"/>
                <a:gd name="connsiteY5" fmla="*/ 4032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5" h="41418">
                  <a:moveTo>
                    <a:pt x="30635" y="4032"/>
                  </a:moveTo>
                  <a:cubicBezTo>
                    <a:pt x="29169" y="6231"/>
                    <a:pt x="27703" y="8797"/>
                    <a:pt x="26603" y="10996"/>
                  </a:cubicBezTo>
                  <a:cubicBezTo>
                    <a:pt x="12675" y="16494"/>
                    <a:pt x="18539" y="34088"/>
                    <a:pt x="7543" y="41419"/>
                  </a:cubicBezTo>
                  <a:cubicBezTo>
                    <a:pt x="212" y="35554"/>
                    <a:pt x="-4919" y="29323"/>
                    <a:pt x="7543" y="24192"/>
                  </a:cubicBezTo>
                  <a:cubicBezTo>
                    <a:pt x="18906" y="19793"/>
                    <a:pt x="11942" y="1466"/>
                    <a:pt x="26237" y="0"/>
                  </a:cubicBezTo>
                  <a:cubicBezTo>
                    <a:pt x="28069" y="1466"/>
                    <a:pt x="29169" y="2566"/>
                    <a:pt x="30635" y="4032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B3039943-7C30-422D-A84A-13529664D33C}"/>
                </a:ext>
              </a:extLst>
            </p:cNvPr>
            <p:cNvSpPr/>
            <p:nvPr/>
          </p:nvSpPr>
          <p:spPr>
            <a:xfrm>
              <a:off x="11697099" y="5361144"/>
              <a:ext cx="277245" cy="485383"/>
            </a:xfrm>
            <a:custGeom>
              <a:avLst/>
              <a:gdLst>
                <a:gd name="connsiteX0" fmla="*/ 36490 w 277245"/>
                <a:gd name="connsiteY0" fmla="*/ 441588 h 485383"/>
                <a:gd name="connsiteX1" fmla="*/ 42721 w 277245"/>
                <a:gd name="connsiteY1" fmla="*/ 420329 h 485383"/>
                <a:gd name="connsiteX2" fmla="*/ 38323 w 277245"/>
                <a:gd name="connsiteY2" fmla="*/ 406767 h 485383"/>
                <a:gd name="connsiteX3" fmla="*/ 25127 w 277245"/>
                <a:gd name="connsiteY3" fmla="*/ 393205 h 485383"/>
                <a:gd name="connsiteX4" fmla="*/ 25127 w 277245"/>
                <a:gd name="connsiteY4" fmla="*/ 389173 h 485383"/>
                <a:gd name="connsiteX5" fmla="*/ 36490 w 277245"/>
                <a:gd name="connsiteY5" fmla="*/ 381476 h 485383"/>
                <a:gd name="connsiteX6" fmla="*/ 51518 w 277245"/>
                <a:gd name="connsiteY6" fmla="*/ 359117 h 485383"/>
                <a:gd name="connsiteX7" fmla="*/ 57749 w 277245"/>
                <a:gd name="connsiteY7" fmla="*/ 341523 h 485383"/>
                <a:gd name="connsiteX8" fmla="*/ 69112 w 277245"/>
                <a:gd name="connsiteY8" fmla="*/ 340423 h 485383"/>
                <a:gd name="connsiteX9" fmla="*/ 77909 w 277245"/>
                <a:gd name="connsiteY9" fmla="*/ 342623 h 485383"/>
                <a:gd name="connsiteX10" fmla="*/ 82674 w 277245"/>
                <a:gd name="connsiteY10" fmla="*/ 309634 h 485383"/>
                <a:gd name="connsiteX11" fmla="*/ 72044 w 277245"/>
                <a:gd name="connsiteY11" fmla="*/ 319897 h 485383"/>
                <a:gd name="connsiteX12" fmla="*/ 63614 w 277245"/>
                <a:gd name="connsiteY12" fmla="*/ 311467 h 485383"/>
                <a:gd name="connsiteX13" fmla="*/ 59582 w 277245"/>
                <a:gd name="connsiteY13" fmla="*/ 282144 h 485383"/>
                <a:gd name="connsiteX14" fmla="*/ 47486 w 277245"/>
                <a:gd name="connsiteY14" fmla="*/ 263084 h 485383"/>
                <a:gd name="connsiteX15" fmla="*/ 51152 w 277245"/>
                <a:gd name="connsiteY15" fmla="*/ 242924 h 485383"/>
                <a:gd name="connsiteX16" fmla="*/ 66180 w 277245"/>
                <a:gd name="connsiteY16" fmla="*/ 231928 h 485383"/>
                <a:gd name="connsiteX17" fmla="*/ 90005 w 277245"/>
                <a:gd name="connsiteY17" fmla="*/ 255753 h 485383"/>
                <a:gd name="connsiteX18" fmla="*/ 94770 w 277245"/>
                <a:gd name="connsiteY18" fmla="*/ 263817 h 485383"/>
                <a:gd name="connsiteX19" fmla="*/ 103567 w 277245"/>
                <a:gd name="connsiteY19" fmla="*/ 257219 h 485383"/>
                <a:gd name="connsiteX20" fmla="*/ 96236 w 277245"/>
                <a:gd name="connsiteY20" fmla="*/ 228996 h 485383"/>
                <a:gd name="connsiteX21" fmla="*/ 104300 w 277245"/>
                <a:gd name="connsiteY21" fmla="*/ 207370 h 485383"/>
                <a:gd name="connsiteX22" fmla="*/ 114929 w 277245"/>
                <a:gd name="connsiteY22" fmla="*/ 197840 h 485383"/>
                <a:gd name="connsiteX23" fmla="*/ 118595 w 277245"/>
                <a:gd name="connsiteY23" fmla="*/ 186111 h 485383"/>
                <a:gd name="connsiteX24" fmla="*/ 120794 w 277245"/>
                <a:gd name="connsiteY24" fmla="*/ 159353 h 485383"/>
                <a:gd name="connsiteX25" fmla="*/ 125559 w 277245"/>
                <a:gd name="connsiteY25" fmla="*/ 140293 h 485383"/>
                <a:gd name="connsiteX26" fmla="*/ 106499 w 277245"/>
                <a:gd name="connsiteY26" fmla="*/ 146524 h 485383"/>
                <a:gd name="connsiteX27" fmla="*/ 94037 w 277245"/>
                <a:gd name="connsiteY27" fmla="*/ 105106 h 485383"/>
                <a:gd name="connsiteX28" fmla="*/ 82674 w 277245"/>
                <a:gd name="connsiteY28" fmla="*/ 103639 h 485383"/>
                <a:gd name="connsiteX29" fmla="*/ 87072 w 277245"/>
                <a:gd name="connsiteY29" fmla="*/ 112070 h 485383"/>
                <a:gd name="connsiteX30" fmla="*/ 85606 w 277245"/>
                <a:gd name="connsiteY30" fmla="*/ 125632 h 485383"/>
                <a:gd name="connsiteX31" fmla="*/ 73510 w 277245"/>
                <a:gd name="connsiteY31" fmla="*/ 145425 h 485383"/>
                <a:gd name="connsiteX32" fmla="*/ 58482 w 277245"/>
                <a:gd name="connsiteY32" fmla="*/ 165584 h 485383"/>
                <a:gd name="connsiteX33" fmla="*/ 57016 w 277245"/>
                <a:gd name="connsiteY33" fmla="*/ 111337 h 485383"/>
                <a:gd name="connsiteX34" fmla="*/ 29892 w 277245"/>
                <a:gd name="connsiteY34" fmla="*/ 134062 h 485383"/>
                <a:gd name="connsiteX35" fmla="*/ 26960 w 277245"/>
                <a:gd name="connsiteY35" fmla="*/ 95576 h 485383"/>
                <a:gd name="connsiteX36" fmla="*/ 29892 w 277245"/>
                <a:gd name="connsiteY36" fmla="*/ 108771 h 485383"/>
                <a:gd name="connsiteX37" fmla="*/ 42355 w 277245"/>
                <a:gd name="connsiteY37" fmla="*/ 103639 h 485383"/>
                <a:gd name="connsiteX38" fmla="*/ 58116 w 277245"/>
                <a:gd name="connsiteY38" fmla="*/ 88978 h 485383"/>
                <a:gd name="connsiteX39" fmla="*/ 35757 w 277245"/>
                <a:gd name="connsiteY39" fmla="*/ 61121 h 485383"/>
                <a:gd name="connsiteX40" fmla="*/ 3868 w 277245"/>
                <a:gd name="connsiteY40" fmla="*/ 47926 h 485383"/>
                <a:gd name="connsiteX41" fmla="*/ 3868 w 277245"/>
                <a:gd name="connsiteY41" fmla="*/ 38029 h 485383"/>
                <a:gd name="connsiteX42" fmla="*/ 25127 w 277245"/>
                <a:gd name="connsiteY42" fmla="*/ 6507 h 485383"/>
                <a:gd name="connsiteX43" fmla="*/ 39789 w 277245"/>
                <a:gd name="connsiteY43" fmla="*/ 6140 h 485383"/>
                <a:gd name="connsiteX44" fmla="*/ 62881 w 277245"/>
                <a:gd name="connsiteY44" fmla="*/ 2108 h 485383"/>
                <a:gd name="connsiteX45" fmla="*/ 117862 w 277245"/>
                <a:gd name="connsiteY45" fmla="*/ 5774 h 485383"/>
                <a:gd name="connsiteX46" fmla="*/ 159647 w 277245"/>
                <a:gd name="connsiteY46" fmla="*/ 2475 h 485383"/>
                <a:gd name="connsiteX47" fmla="*/ 168078 w 277245"/>
                <a:gd name="connsiteY47" fmla="*/ 6140 h 485383"/>
                <a:gd name="connsiteX48" fmla="*/ 149384 w 277245"/>
                <a:gd name="connsiteY48" fmla="*/ 17136 h 485383"/>
                <a:gd name="connsiteX49" fmla="*/ 127758 w 277245"/>
                <a:gd name="connsiteY49" fmla="*/ 20802 h 485383"/>
                <a:gd name="connsiteX50" fmla="*/ 104300 w 277245"/>
                <a:gd name="connsiteY50" fmla="*/ 16770 h 485383"/>
                <a:gd name="connsiteX51" fmla="*/ 104666 w 277245"/>
                <a:gd name="connsiteY51" fmla="*/ 41694 h 485383"/>
                <a:gd name="connsiteX52" fmla="*/ 120794 w 277245"/>
                <a:gd name="connsiteY52" fmla="*/ 60021 h 485383"/>
                <a:gd name="connsiteX53" fmla="*/ 189703 w 277245"/>
                <a:gd name="connsiteY53" fmla="*/ 49758 h 485383"/>
                <a:gd name="connsiteX54" fmla="*/ 205098 w 277245"/>
                <a:gd name="connsiteY54" fmla="*/ 61854 h 485383"/>
                <a:gd name="connsiteX55" fmla="*/ 191169 w 277245"/>
                <a:gd name="connsiteY55" fmla="*/ 101440 h 485383"/>
                <a:gd name="connsiteX56" fmla="*/ 187870 w 277245"/>
                <a:gd name="connsiteY56" fmla="*/ 115369 h 485383"/>
                <a:gd name="connsiteX57" fmla="*/ 212429 w 277245"/>
                <a:gd name="connsiteY57" fmla="*/ 103273 h 485383"/>
                <a:gd name="connsiteX58" fmla="*/ 227457 w 277245"/>
                <a:gd name="connsiteY58" fmla="*/ 91544 h 485383"/>
                <a:gd name="connsiteX59" fmla="*/ 244684 w 277245"/>
                <a:gd name="connsiteY59" fmla="*/ 78715 h 485383"/>
                <a:gd name="connsiteX60" fmla="*/ 261911 w 277245"/>
                <a:gd name="connsiteY60" fmla="*/ 74683 h 485383"/>
                <a:gd name="connsiteX61" fmla="*/ 258246 w 277245"/>
                <a:gd name="connsiteY61" fmla="*/ 90444 h 485383"/>
                <a:gd name="connsiteX62" fmla="*/ 253481 w 277245"/>
                <a:gd name="connsiteY62" fmla="*/ 106938 h 485383"/>
                <a:gd name="connsiteX63" fmla="*/ 267043 w 277245"/>
                <a:gd name="connsiteY63" fmla="*/ 110237 h 485383"/>
                <a:gd name="connsiteX64" fmla="*/ 275107 w 277245"/>
                <a:gd name="connsiteY64" fmla="*/ 110970 h 485383"/>
                <a:gd name="connsiteX65" fmla="*/ 273274 w 277245"/>
                <a:gd name="connsiteY65" fmla="*/ 119401 h 485383"/>
                <a:gd name="connsiteX66" fmla="*/ 252015 w 277245"/>
                <a:gd name="connsiteY66" fmla="*/ 130030 h 485383"/>
                <a:gd name="connsiteX67" fmla="*/ 272541 w 277245"/>
                <a:gd name="connsiteY67" fmla="*/ 142492 h 485383"/>
                <a:gd name="connsiteX68" fmla="*/ 266310 w 277245"/>
                <a:gd name="connsiteY68" fmla="*/ 161552 h 485383"/>
                <a:gd name="connsiteX69" fmla="*/ 258612 w 277245"/>
                <a:gd name="connsiteY69" fmla="*/ 153122 h 485383"/>
                <a:gd name="connsiteX70" fmla="*/ 256780 w 277245"/>
                <a:gd name="connsiteY70" fmla="*/ 139927 h 485383"/>
                <a:gd name="connsiteX71" fmla="*/ 245784 w 277245"/>
                <a:gd name="connsiteY71" fmla="*/ 146158 h 485383"/>
                <a:gd name="connsiteX72" fmla="*/ 210596 w 277245"/>
                <a:gd name="connsiteY72" fmla="*/ 147257 h 485383"/>
                <a:gd name="connsiteX73" fmla="*/ 218293 w 277245"/>
                <a:gd name="connsiteY73" fmla="*/ 128931 h 485383"/>
                <a:gd name="connsiteX74" fmla="*/ 169544 w 277245"/>
                <a:gd name="connsiteY74" fmla="*/ 135528 h 485383"/>
                <a:gd name="connsiteX75" fmla="*/ 163312 w 277245"/>
                <a:gd name="connsiteY75" fmla="*/ 145425 h 485383"/>
                <a:gd name="connsiteX76" fmla="*/ 170643 w 277245"/>
                <a:gd name="connsiteY76" fmla="*/ 146891 h 485383"/>
                <a:gd name="connsiteX77" fmla="*/ 172842 w 277245"/>
                <a:gd name="connsiteY77" fmla="*/ 160086 h 485383"/>
                <a:gd name="connsiteX78" fmla="*/ 176141 w 277245"/>
                <a:gd name="connsiteY78" fmla="*/ 172182 h 485383"/>
                <a:gd name="connsiteX79" fmla="*/ 185671 w 277245"/>
                <a:gd name="connsiteY79" fmla="*/ 164851 h 485383"/>
                <a:gd name="connsiteX80" fmla="*/ 194102 w 277245"/>
                <a:gd name="connsiteY80" fmla="*/ 154222 h 485383"/>
                <a:gd name="connsiteX81" fmla="*/ 206197 w 277245"/>
                <a:gd name="connsiteY81" fmla="*/ 159353 h 485383"/>
                <a:gd name="connsiteX82" fmla="*/ 197767 w 277245"/>
                <a:gd name="connsiteY82" fmla="*/ 171083 h 485383"/>
                <a:gd name="connsiteX83" fmla="*/ 191536 w 277245"/>
                <a:gd name="connsiteY83" fmla="*/ 192708 h 485383"/>
                <a:gd name="connsiteX84" fmla="*/ 180906 w 277245"/>
                <a:gd name="connsiteY84" fmla="*/ 215067 h 485383"/>
                <a:gd name="connsiteX85" fmla="*/ 179074 w 277245"/>
                <a:gd name="connsiteY85" fmla="*/ 223498 h 485383"/>
                <a:gd name="connsiteX86" fmla="*/ 165878 w 277245"/>
                <a:gd name="connsiteY86" fmla="*/ 250621 h 485383"/>
                <a:gd name="connsiteX87" fmla="*/ 153416 w 277245"/>
                <a:gd name="connsiteY87" fmla="*/ 245490 h 485383"/>
                <a:gd name="connsiteX88" fmla="*/ 125559 w 277245"/>
                <a:gd name="connsiteY88" fmla="*/ 231561 h 485383"/>
                <a:gd name="connsiteX89" fmla="*/ 121160 w 277245"/>
                <a:gd name="connsiteY89" fmla="*/ 217633 h 485383"/>
                <a:gd name="connsiteX90" fmla="*/ 158181 w 277245"/>
                <a:gd name="connsiteY90" fmla="*/ 212868 h 485383"/>
                <a:gd name="connsiteX91" fmla="*/ 145719 w 277245"/>
                <a:gd name="connsiteY91" fmla="*/ 186477 h 485383"/>
                <a:gd name="connsiteX92" fmla="*/ 122993 w 277245"/>
                <a:gd name="connsiteY92" fmla="*/ 214334 h 485383"/>
                <a:gd name="connsiteX93" fmla="*/ 119694 w 277245"/>
                <a:gd name="connsiteY93" fmla="*/ 235227 h 485383"/>
                <a:gd name="connsiteX94" fmla="*/ 125559 w 277245"/>
                <a:gd name="connsiteY94" fmla="*/ 242558 h 485383"/>
                <a:gd name="connsiteX95" fmla="*/ 125559 w 277245"/>
                <a:gd name="connsiteY95" fmla="*/ 272614 h 485383"/>
                <a:gd name="connsiteX96" fmla="*/ 110897 w 277245"/>
                <a:gd name="connsiteY96" fmla="*/ 281044 h 485383"/>
                <a:gd name="connsiteX97" fmla="*/ 106499 w 277245"/>
                <a:gd name="connsiteY97" fmla="*/ 283976 h 485383"/>
                <a:gd name="connsiteX98" fmla="*/ 107965 w 277245"/>
                <a:gd name="connsiteY98" fmla="*/ 295706 h 485383"/>
                <a:gd name="connsiteX99" fmla="*/ 102467 w 277245"/>
                <a:gd name="connsiteY99" fmla="*/ 312566 h 485383"/>
                <a:gd name="connsiteX100" fmla="*/ 102100 w 277245"/>
                <a:gd name="connsiteY100" fmla="*/ 315865 h 485383"/>
                <a:gd name="connsiteX101" fmla="*/ 102834 w 277245"/>
                <a:gd name="connsiteY101" fmla="*/ 314399 h 485383"/>
                <a:gd name="connsiteX102" fmla="*/ 113097 w 277245"/>
                <a:gd name="connsiteY102" fmla="*/ 308168 h 485383"/>
                <a:gd name="connsiteX103" fmla="*/ 117862 w 277245"/>
                <a:gd name="connsiteY103" fmla="*/ 313666 h 485383"/>
                <a:gd name="connsiteX104" fmla="*/ 128491 w 277245"/>
                <a:gd name="connsiteY104" fmla="*/ 310001 h 485383"/>
                <a:gd name="connsiteX105" fmla="*/ 122260 w 277245"/>
                <a:gd name="connsiteY105" fmla="*/ 361316 h 485383"/>
                <a:gd name="connsiteX106" fmla="*/ 114929 w 277245"/>
                <a:gd name="connsiteY106" fmla="*/ 363882 h 485383"/>
                <a:gd name="connsiteX107" fmla="*/ 98802 w 277245"/>
                <a:gd name="connsiteY107" fmla="*/ 381476 h 485383"/>
                <a:gd name="connsiteX108" fmla="*/ 93670 w 277245"/>
                <a:gd name="connsiteY108" fmla="*/ 381109 h 485383"/>
                <a:gd name="connsiteX109" fmla="*/ 61048 w 277245"/>
                <a:gd name="connsiteY109" fmla="*/ 369380 h 485383"/>
                <a:gd name="connsiteX110" fmla="*/ 98802 w 277245"/>
                <a:gd name="connsiteY110" fmla="*/ 392838 h 485383"/>
                <a:gd name="connsiteX111" fmla="*/ 113463 w 277245"/>
                <a:gd name="connsiteY111" fmla="*/ 395038 h 485383"/>
                <a:gd name="connsiteX112" fmla="*/ 120427 w 277245"/>
                <a:gd name="connsiteY112" fmla="*/ 402735 h 485383"/>
                <a:gd name="connsiteX113" fmla="*/ 114196 w 277245"/>
                <a:gd name="connsiteY113" fmla="*/ 408233 h 485383"/>
                <a:gd name="connsiteX114" fmla="*/ 101367 w 277245"/>
                <a:gd name="connsiteY114" fmla="*/ 452218 h 485383"/>
                <a:gd name="connsiteX115" fmla="*/ 98802 w 277245"/>
                <a:gd name="connsiteY115" fmla="*/ 468345 h 485383"/>
                <a:gd name="connsiteX116" fmla="*/ 95136 w 277245"/>
                <a:gd name="connsiteY116" fmla="*/ 483373 h 485383"/>
                <a:gd name="connsiteX117" fmla="*/ 75710 w 277245"/>
                <a:gd name="connsiteY117" fmla="*/ 465779 h 485383"/>
                <a:gd name="connsiteX118" fmla="*/ 54084 w 277245"/>
                <a:gd name="connsiteY118" fmla="*/ 472011 h 485383"/>
                <a:gd name="connsiteX119" fmla="*/ 36490 w 277245"/>
                <a:gd name="connsiteY119" fmla="*/ 441588 h 485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277245" h="485383">
                  <a:moveTo>
                    <a:pt x="36490" y="441588"/>
                  </a:moveTo>
                  <a:cubicBezTo>
                    <a:pt x="32092" y="432424"/>
                    <a:pt x="37956" y="426193"/>
                    <a:pt x="42721" y="420329"/>
                  </a:cubicBezTo>
                  <a:cubicBezTo>
                    <a:pt x="48952" y="412632"/>
                    <a:pt x="51518" y="407866"/>
                    <a:pt x="38323" y="406767"/>
                  </a:cubicBezTo>
                  <a:cubicBezTo>
                    <a:pt x="30626" y="406034"/>
                    <a:pt x="29159" y="397970"/>
                    <a:pt x="25127" y="393205"/>
                  </a:cubicBezTo>
                  <a:cubicBezTo>
                    <a:pt x="25127" y="391739"/>
                    <a:pt x="25127" y="390639"/>
                    <a:pt x="25127" y="389173"/>
                  </a:cubicBezTo>
                  <a:cubicBezTo>
                    <a:pt x="27693" y="384774"/>
                    <a:pt x="29892" y="379643"/>
                    <a:pt x="36490" y="381476"/>
                  </a:cubicBezTo>
                  <a:cubicBezTo>
                    <a:pt x="49319" y="379276"/>
                    <a:pt x="46020" y="366081"/>
                    <a:pt x="51518" y="359117"/>
                  </a:cubicBezTo>
                  <a:cubicBezTo>
                    <a:pt x="47486" y="351053"/>
                    <a:pt x="51152" y="345555"/>
                    <a:pt x="57749" y="341523"/>
                  </a:cubicBezTo>
                  <a:cubicBezTo>
                    <a:pt x="61415" y="340057"/>
                    <a:pt x="65080" y="339690"/>
                    <a:pt x="69112" y="340423"/>
                  </a:cubicBezTo>
                  <a:cubicBezTo>
                    <a:pt x="72044" y="340790"/>
                    <a:pt x="74610" y="343356"/>
                    <a:pt x="77909" y="342623"/>
                  </a:cubicBezTo>
                  <a:cubicBezTo>
                    <a:pt x="69479" y="330160"/>
                    <a:pt x="89638" y="322463"/>
                    <a:pt x="82674" y="309634"/>
                  </a:cubicBezTo>
                  <a:cubicBezTo>
                    <a:pt x="79742" y="313666"/>
                    <a:pt x="79009" y="320264"/>
                    <a:pt x="72044" y="319897"/>
                  </a:cubicBezTo>
                  <a:cubicBezTo>
                    <a:pt x="66546" y="319531"/>
                    <a:pt x="64714" y="315499"/>
                    <a:pt x="63614" y="311467"/>
                  </a:cubicBezTo>
                  <a:cubicBezTo>
                    <a:pt x="61415" y="301937"/>
                    <a:pt x="50785" y="293873"/>
                    <a:pt x="59582" y="282144"/>
                  </a:cubicBezTo>
                  <a:cubicBezTo>
                    <a:pt x="61048" y="280311"/>
                    <a:pt x="52618" y="268215"/>
                    <a:pt x="47486" y="263084"/>
                  </a:cubicBezTo>
                  <a:cubicBezTo>
                    <a:pt x="37590" y="253187"/>
                    <a:pt x="43088" y="248422"/>
                    <a:pt x="51152" y="242924"/>
                  </a:cubicBezTo>
                  <a:cubicBezTo>
                    <a:pt x="53351" y="235227"/>
                    <a:pt x="62514" y="237059"/>
                    <a:pt x="66180" y="231928"/>
                  </a:cubicBezTo>
                  <a:cubicBezTo>
                    <a:pt x="88905" y="234127"/>
                    <a:pt x="91837" y="237059"/>
                    <a:pt x="90005" y="255753"/>
                  </a:cubicBezTo>
                  <a:cubicBezTo>
                    <a:pt x="89638" y="260151"/>
                    <a:pt x="90005" y="263450"/>
                    <a:pt x="94770" y="263817"/>
                  </a:cubicBezTo>
                  <a:cubicBezTo>
                    <a:pt x="99535" y="264550"/>
                    <a:pt x="104666" y="263084"/>
                    <a:pt x="103567" y="257219"/>
                  </a:cubicBezTo>
                  <a:cubicBezTo>
                    <a:pt x="102100" y="247689"/>
                    <a:pt x="102467" y="237426"/>
                    <a:pt x="96236" y="228996"/>
                  </a:cubicBezTo>
                  <a:cubicBezTo>
                    <a:pt x="86339" y="215067"/>
                    <a:pt x="87072" y="212135"/>
                    <a:pt x="104300" y="207370"/>
                  </a:cubicBezTo>
                  <a:cubicBezTo>
                    <a:pt x="110164" y="205904"/>
                    <a:pt x="111997" y="201872"/>
                    <a:pt x="114929" y="197840"/>
                  </a:cubicBezTo>
                  <a:cubicBezTo>
                    <a:pt x="121160" y="195274"/>
                    <a:pt x="122627" y="189043"/>
                    <a:pt x="118595" y="186111"/>
                  </a:cubicBezTo>
                  <a:cubicBezTo>
                    <a:pt x="103933" y="175114"/>
                    <a:pt x="117862" y="168150"/>
                    <a:pt x="120794" y="159353"/>
                  </a:cubicBezTo>
                  <a:cubicBezTo>
                    <a:pt x="122627" y="153122"/>
                    <a:pt x="134723" y="148357"/>
                    <a:pt x="125559" y="140293"/>
                  </a:cubicBezTo>
                  <a:cubicBezTo>
                    <a:pt x="117495" y="132962"/>
                    <a:pt x="112730" y="143959"/>
                    <a:pt x="106499" y="146524"/>
                  </a:cubicBezTo>
                  <a:cubicBezTo>
                    <a:pt x="104300" y="132229"/>
                    <a:pt x="108698" y="115369"/>
                    <a:pt x="94037" y="105106"/>
                  </a:cubicBezTo>
                  <a:cubicBezTo>
                    <a:pt x="91104" y="102906"/>
                    <a:pt x="86339" y="98508"/>
                    <a:pt x="82674" y="103639"/>
                  </a:cubicBezTo>
                  <a:cubicBezTo>
                    <a:pt x="79742" y="107671"/>
                    <a:pt x="83407" y="109870"/>
                    <a:pt x="87072" y="112070"/>
                  </a:cubicBezTo>
                  <a:cubicBezTo>
                    <a:pt x="95869" y="117201"/>
                    <a:pt x="92204" y="123433"/>
                    <a:pt x="85606" y="125632"/>
                  </a:cubicBezTo>
                  <a:cubicBezTo>
                    <a:pt x="74610" y="128931"/>
                    <a:pt x="72411" y="135895"/>
                    <a:pt x="73510" y="145425"/>
                  </a:cubicBezTo>
                  <a:cubicBezTo>
                    <a:pt x="74610" y="156421"/>
                    <a:pt x="64347" y="158987"/>
                    <a:pt x="58482" y="165584"/>
                  </a:cubicBezTo>
                  <a:cubicBezTo>
                    <a:pt x="56650" y="147624"/>
                    <a:pt x="62881" y="129297"/>
                    <a:pt x="57016" y="111337"/>
                  </a:cubicBezTo>
                  <a:cubicBezTo>
                    <a:pt x="33924" y="117934"/>
                    <a:pt x="33924" y="117934"/>
                    <a:pt x="29892" y="134062"/>
                  </a:cubicBezTo>
                  <a:cubicBezTo>
                    <a:pt x="31358" y="121233"/>
                    <a:pt x="13765" y="110970"/>
                    <a:pt x="26960" y="95576"/>
                  </a:cubicBezTo>
                  <a:cubicBezTo>
                    <a:pt x="28060" y="100341"/>
                    <a:pt x="29159" y="104372"/>
                    <a:pt x="29892" y="108771"/>
                  </a:cubicBezTo>
                  <a:cubicBezTo>
                    <a:pt x="34291" y="106938"/>
                    <a:pt x="38323" y="105106"/>
                    <a:pt x="42355" y="103639"/>
                  </a:cubicBezTo>
                  <a:cubicBezTo>
                    <a:pt x="50052" y="101440"/>
                    <a:pt x="61415" y="102540"/>
                    <a:pt x="58116" y="88978"/>
                  </a:cubicBezTo>
                  <a:cubicBezTo>
                    <a:pt x="54817" y="76515"/>
                    <a:pt x="59215" y="59655"/>
                    <a:pt x="35757" y="61121"/>
                  </a:cubicBezTo>
                  <a:cubicBezTo>
                    <a:pt x="25494" y="61854"/>
                    <a:pt x="14131" y="53057"/>
                    <a:pt x="3868" y="47926"/>
                  </a:cubicBezTo>
                  <a:cubicBezTo>
                    <a:pt x="-1997" y="44993"/>
                    <a:pt x="-530" y="40961"/>
                    <a:pt x="3868" y="38029"/>
                  </a:cubicBezTo>
                  <a:cubicBezTo>
                    <a:pt x="15597" y="30332"/>
                    <a:pt x="18530" y="17503"/>
                    <a:pt x="25127" y="6507"/>
                  </a:cubicBezTo>
                  <a:cubicBezTo>
                    <a:pt x="29892" y="6507"/>
                    <a:pt x="35024" y="6140"/>
                    <a:pt x="39789" y="6140"/>
                  </a:cubicBezTo>
                  <a:cubicBezTo>
                    <a:pt x="47486" y="3941"/>
                    <a:pt x="55184" y="3208"/>
                    <a:pt x="62881" y="2108"/>
                  </a:cubicBezTo>
                  <a:cubicBezTo>
                    <a:pt x="81208" y="3574"/>
                    <a:pt x="99535" y="5040"/>
                    <a:pt x="117862" y="5774"/>
                  </a:cubicBezTo>
                  <a:cubicBezTo>
                    <a:pt x="131790" y="6507"/>
                    <a:pt x="144986" y="-4856"/>
                    <a:pt x="159647" y="2475"/>
                  </a:cubicBezTo>
                  <a:cubicBezTo>
                    <a:pt x="162213" y="3941"/>
                    <a:pt x="165145" y="4674"/>
                    <a:pt x="168078" y="6140"/>
                  </a:cubicBezTo>
                  <a:cubicBezTo>
                    <a:pt x="160747" y="7240"/>
                    <a:pt x="150117" y="2475"/>
                    <a:pt x="149384" y="17136"/>
                  </a:cubicBezTo>
                  <a:cubicBezTo>
                    <a:pt x="149384" y="18602"/>
                    <a:pt x="132523" y="16770"/>
                    <a:pt x="127758" y="20802"/>
                  </a:cubicBezTo>
                  <a:cubicBezTo>
                    <a:pt x="117495" y="30332"/>
                    <a:pt x="111631" y="26666"/>
                    <a:pt x="104300" y="16770"/>
                  </a:cubicBezTo>
                  <a:cubicBezTo>
                    <a:pt x="105766" y="25933"/>
                    <a:pt x="106499" y="33264"/>
                    <a:pt x="104666" y="41694"/>
                  </a:cubicBezTo>
                  <a:cubicBezTo>
                    <a:pt x="102467" y="51957"/>
                    <a:pt x="109798" y="58922"/>
                    <a:pt x="120794" y="60021"/>
                  </a:cubicBezTo>
                  <a:cubicBezTo>
                    <a:pt x="144619" y="62954"/>
                    <a:pt x="167711" y="62587"/>
                    <a:pt x="189703" y="49758"/>
                  </a:cubicBezTo>
                  <a:cubicBezTo>
                    <a:pt x="194468" y="46826"/>
                    <a:pt x="207664" y="47192"/>
                    <a:pt x="205098" y="61854"/>
                  </a:cubicBezTo>
                  <a:cubicBezTo>
                    <a:pt x="202532" y="75782"/>
                    <a:pt x="208397" y="92277"/>
                    <a:pt x="191169" y="101440"/>
                  </a:cubicBezTo>
                  <a:cubicBezTo>
                    <a:pt x="188237" y="102906"/>
                    <a:pt x="188970" y="110604"/>
                    <a:pt x="187870" y="115369"/>
                  </a:cubicBezTo>
                  <a:cubicBezTo>
                    <a:pt x="200333" y="120134"/>
                    <a:pt x="209496" y="117568"/>
                    <a:pt x="212429" y="103273"/>
                  </a:cubicBezTo>
                  <a:cubicBezTo>
                    <a:pt x="214261" y="94842"/>
                    <a:pt x="217560" y="90810"/>
                    <a:pt x="227457" y="91544"/>
                  </a:cubicBezTo>
                  <a:cubicBezTo>
                    <a:pt x="234788" y="92277"/>
                    <a:pt x="240286" y="85679"/>
                    <a:pt x="244684" y="78715"/>
                  </a:cubicBezTo>
                  <a:cubicBezTo>
                    <a:pt x="248716" y="72850"/>
                    <a:pt x="255680" y="68452"/>
                    <a:pt x="261911" y="74683"/>
                  </a:cubicBezTo>
                  <a:cubicBezTo>
                    <a:pt x="267409" y="80181"/>
                    <a:pt x="262644" y="88245"/>
                    <a:pt x="258246" y="90444"/>
                  </a:cubicBezTo>
                  <a:cubicBezTo>
                    <a:pt x="249449" y="94842"/>
                    <a:pt x="250182" y="99607"/>
                    <a:pt x="253481" y="106938"/>
                  </a:cubicBezTo>
                  <a:cubicBezTo>
                    <a:pt x="257146" y="114269"/>
                    <a:pt x="261545" y="113169"/>
                    <a:pt x="267043" y="110237"/>
                  </a:cubicBezTo>
                  <a:cubicBezTo>
                    <a:pt x="269975" y="108771"/>
                    <a:pt x="273274" y="107305"/>
                    <a:pt x="275107" y="110970"/>
                  </a:cubicBezTo>
                  <a:cubicBezTo>
                    <a:pt x="276573" y="113902"/>
                    <a:pt x="274740" y="116835"/>
                    <a:pt x="273274" y="119401"/>
                  </a:cubicBezTo>
                  <a:cubicBezTo>
                    <a:pt x="268876" y="127464"/>
                    <a:pt x="258246" y="123799"/>
                    <a:pt x="252015" y="130030"/>
                  </a:cubicBezTo>
                  <a:cubicBezTo>
                    <a:pt x="257513" y="137361"/>
                    <a:pt x="267409" y="134795"/>
                    <a:pt x="272541" y="142492"/>
                  </a:cubicBezTo>
                  <a:cubicBezTo>
                    <a:pt x="279139" y="152756"/>
                    <a:pt x="280238" y="158620"/>
                    <a:pt x="266310" y="161552"/>
                  </a:cubicBezTo>
                  <a:cubicBezTo>
                    <a:pt x="257513" y="163385"/>
                    <a:pt x="253481" y="162652"/>
                    <a:pt x="258612" y="153122"/>
                  </a:cubicBezTo>
                  <a:cubicBezTo>
                    <a:pt x="261545" y="147991"/>
                    <a:pt x="261911" y="143226"/>
                    <a:pt x="256780" y="139927"/>
                  </a:cubicBezTo>
                  <a:cubicBezTo>
                    <a:pt x="250549" y="136261"/>
                    <a:pt x="248716" y="141759"/>
                    <a:pt x="245784" y="146158"/>
                  </a:cubicBezTo>
                  <a:cubicBezTo>
                    <a:pt x="234054" y="163019"/>
                    <a:pt x="222325" y="147624"/>
                    <a:pt x="210596" y="147257"/>
                  </a:cubicBezTo>
                  <a:cubicBezTo>
                    <a:pt x="208030" y="138094"/>
                    <a:pt x="220126" y="138461"/>
                    <a:pt x="218293" y="128931"/>
                  </a:cubicBezTo>
                  <a:cubicBezTo>
                    <a:pt x="202899" y="137361"/>
                    <a:pt x="185305" y="121600"/>
                    <a:pt x="169544" y="135528"/>
                  </a:cubicBezTo>
                  <a:cubicBezTo>
                    <a:pt x="165878" y="138827"/>
                    <a:pt x="162946" y="141026"/>
                    <a:pt x="163312" y="145425"/>
                  </a:cubicBezTo>
                  <a:cubicBezTo>
                    <a:pt x="164046" y="153855"/>
                    <a:pt x="168444" y="145425"/>
                    <a:pt x="170643" y="146891"/>
                  </a:cubicBezTo>
                  <a:cubicBezTo>
                    <a:pt x="176874" y="150190"/>
                    <a:pt x="178341" y="154588"/>
                    <a:pt x="172842" y="160086"/>
                  </a:cubicBezTo>
                  <a:cubicBezTo>
                    <a:pt x="166611" y="166317"/>
                    <a:pt x="169544" y="169616"/>
                    <a:pt x="176141" y="172182"/>
                  </a:cubicBezTo>
                  <a:cubicBezTo>
                    <a:pt x="183106" y="175114"/>
                    <a:pt x="184938" y="170349"/>
                    <a:pt x="185671" y="164851"/>
                  </a:cubicBezTo>
                  <a:cubicBezTo>
                    <a:pt x="186404" y="159720"/>
                    <a:pt x="183839" y="152756"/>
                    <a:pt x="194102" y="154222"/>
                  </a:cubicBezTo>
                  <a:cubicBezTo>
                    <a:pt x="198867" y="154955"/>
                    <a:pt x="203632" y="153122"/>
                    <a:pt x="206197" y="159353"/>
                  </a:cubicBezTo>
                  <a:cubicBezTo>
                    <a:pt x="209496" y="168150"/>
                    <a:pt x="201433" y="168150"/>
                    <a:pt x="197767" y="171083"/>
                  </a:cubicBezTo>
                  <a:cubicBezTo>
                    <a:pt x="190803" y="176947"/>
                    <a:pt x="194468" y="185378"/>
                    <a:pt x="191536" y="192708"/>
                  </a:cubicBezTo>
                  <a:cubicBezTo>
                    <a:pt x="188604" y="200406"/>
                    <a:pt x="195934" y="212501"/>
                    <a:pt x="180906" y="215067"/>
                  </a:cubicBezTo>
                  <a:cubicBezTo>
                    <a:pt x="179807" y="215067"/>
                    <a:pt x="177974" y="221298"/>
                    <a:pt x="179074" y="223498"/>
                  </a:cubicBezTo>
                  <a:cubicBezTo>
                    <a:pt x="188604" y="239259"/>
                    <a:pt x="172476" y="242924"/>
                    <a:pt x="165878" y="250621"/>
                  </a:cubicBezTo>
                  <a:cubicBezTo>
                    <a:pt x="159647" y="257952"/>
                    <a:pt x="153782" y="248422"/>
                    <a:pt x="153416" y="245490"/>
                  </a:cubicBezTo>
                  <a:cubicBezTo>
                    <a:pt x="150484" y="227163"/>
                    <a:pt x="136922" y="231928"/>
                    <a:pt x="125559" y="231561"/>
                  </a:cubicBezTo>
                  <a:cubicBezTo>
                    <a:pt x="124093" y="226796"/>
                    <a:pt x="120794" y="222764"/>
                    <a:pt x="121160" y="217633"/>
                  </a:cubicBezTo>
                  <a:cubicBezTo>
                    <a:pt x="132523" y="212135"/>
                    <a:pt x="144619" y="213601"/>
                    <a:pt x="158181" y="212868"/>
                  </a:cubicBezTo>
                  <a:cubicBezTo>
                    <a:pt x="154515" y="203338"/>
                    <a:pt x="144619" y="197473"/>
                    <a:pt x="145719" y="186477"/>
                  </a:cubicBezTo>
                  <a:cubicBezTo>
                    <a:pt x="139854" y="197473"/>
                    <a:pt x="142053" y="212501"/>
                    <a:pt x="122993" y="214334"/>
                  </a:cubicBezTo>
                  <a:cubicBezTo>
                    <a:pt x="114196" y="215067"/>
                    <a:pt x="117495" y="227529"/>
                    <a:pt x="119694" y="235227"/>
                  </a:cubicBezTo>
                  <a:cubicBezTo>
                    <a:pt x="120794" y="238526"/>
                    <a:pt x="119694" y="243291"/>
                    <a:pt x="125559" y="242558"/>
                  </a:cubicBezTo>
                  <a:cubicBezTo>
                    <a:pt x="138021" y="252454"/>
                    <a:pt x="124093" y="262717"/>
                    <a:pt x="125559" y="272614"/>
                  </a:cubicBezTo>
                  <a:cubicBezTo>
                    <a:pt x="122627" y="278845"/>
                    <a:pt x="114563" y="275913"/>
                    <a:pt x="110897" y="281044"/>
                  </a:cubicBezTo>
                  <a:cubicBezTo>
                    <a:pt x="111264" y="284343"/>
                    <a:pt x="103200" y="276279"/>
                    <a:pt x="106499" y="283976"/>
                  </a:cubicBezTo>
                  <a:cubicBezTo>
                    <a:pt x="107965" y="287642"/>
                    <a:pt x="108698" y="291674"/>
                    <a:pt x="107965" y="295706"/>
                  </a:cubicBezTo>
                  <a:cubicBezTo>
                    <a:pt x="105399" y="301204"/>
                    <a:pt x="103200" y="306702"/>
                    <a:pt x="102467" y="312566"/>
                  </a:cubicBezTo>
                  <a:cubicBezTo>
                    <a:pt x="102100" y="313666"/>
                    <a:pt x="101734" y="314766"/>
                    <a:pt x="102100" y="315865"/>
                  </a:cubicBezTo>
                  <a:cubicBezTo>
                    <a:pt x="102467" y="313299"/>
                    <a:pt x="102467" y="316965"/>
                    <a:pt x="102834" y="314399"/>
                  </a:cubicBezTo>
                  <a:cubicBezTo>
                    <a:pt x="105033" y="310001"/>
                    <a:pt x="107965" y="307435"/>
                    <a:pt x="113097" y="308168"/>
                  </a:cubicBezTo>
                  <a:cubicBezTo>
                    <a:pt x="115662" y="309268"/>
                    <a:pt x="116396" y="311833"/>
                    <a:pt x="117862" y="313666"/>
                  </a:cubicBezTo>
                  <a:cubicBezTo>
                    <a:pt x="123726" y="318064"/>
                    <a:pt x="122260" y="305969"/>
                    <a:pt x="128491" y="310001"/>
                  </a:cubicBezTo>
                  <a:cubicBezTo>
                    <a:pt x="126292" y="326495"/>
                    <a:pt x="116762" y="342989"/>
                    <a:pt x="122260" y="361316"/>
                  </a:cubicBezTo>
                  <a:cubicBezTo>
                    <a:pt x="124459" y="368280"/>
                    <a:pt x="116762" y="362049"/>
                    <a:pt x="114929" y="363882"/>
                  </a:cubicBezTo>
                  <a:cubicBezTo>
                    <a:pt x="109431" y="369380"/>
                    <a:pt x="104300" y="375611"/>
                    <a:pt x="98802" y="381476"/>
                  </a:cubicBezTo>
                  <a:cubicBezTo>
                    <a:pt x="96969" y="382209"/>
                    <a:pt x="94037" y="382209"/>
                    <a:pt x="93670" y="381109"/>
                  </a:cubicBezTo>
                  <a:cubicBezTo>
                    <a:pt x="89272" y="362416"/>
                    <a:pt x="75343" y="369746"/>
                    <a:pt x="61048" y="369380"/>
                  </a:cubicBezTo>
                  <a:cubicBezTo>
                    <a:pt x="76443" y="376711"/>
                    <a:pt x="82307" y="393205"/>
                    <a:pt x="98802" y="392838"/>
                  </a:cubicBezTo>
                  <a:cubicBezTo>
                    <a:pt x="103567" y="393571"/>
                    <a:pt x="108698" y="393571"/>
                    <a:pt x="113463" y="395038"/>
                  </a:cubicBezTo>
                  <a:cubicBezTo>
                    <a:pt x="116762" y="396137"/>
                    <a:pt x="120794" y="397970"/>
                    <a:pt x="120427" y="402735"/>
                  </a:cubicBezTo>
                  <a:cubicBezTo>
                    <a:pt x="120427" y="406400"/>
                    <a:pt x="116762" y="406767"/>
                    <a:pt x="114196" y="408233"/>
                  </a:cubicBezTo>
                  <a:cubicBezTo>
                    <a:pt x="98069" y="417396"/>
                    <a:pt x="92204" y="436090"/>
                    <a:pt x="101367" y="452218"/>
                  </a:cubicBezTo>
                  <a:cubicBezTo>
                    <a:pt x="105399" y="459182"/>
                    <a:pt x="103200" y="463580"/>
                    <a:pt x="98802" y="468345"/>
                  </a:cubicBezTo>
                  <a:cubicBezTo>
                    <a:pt x="90738" y="471644"/>
                    <a:pt x="99535" y="479342"/>
                    <a:pt x="95136" y="483373"/>
                  </a:cubicBezTo>
                  <a:cubicBezTo>
                    <a:pt x="79009" y="489971"/>
                    <a:pt x="76443" y="479342"/>
                    <a:pt x="75710" y="465779"/>
                  </a:cubicBezTo>
                  <a:cubicBezTo>
                    <a:pt x="68379" y="470911"/>
                    <a:pt x="62148" y="476043"/>
                    <a:pt x="54084" y="472011"/>
                  </a:cubicBezTo>
                  <a:cubicBezTo>
                    <a:pt x="33924" y="462114"/>
                    <a:pt x="30259" y="456250"/>
                    <a:pt x="36490" y="441588"/>
                  </a:cubicBezTo>
                  <a:close/>
                </a:path>
              </a:pathLst>
            </a:custGeom>
            <a:solidFill>
              <a:srgbClr val="C8A5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B2DCE05E-7C91-488A-B0B6-B931C083141E}"/>
                </a:ext>
              </a:extLst>
            </p:cNvPr>
            <p:cNvSpPr/>
            <p:nvPr/>
          </p:nvSpPr>
          <p:spPr>
            <a:xfrm>
              <a:off x="11615380" y="5802732"/>
              <a:ext cx="151930" cy="232718"/>
            </a:xfrm>
            <a:custGeom>
              <a:avLst/>
              <a:gdLst>
                <a:gd name="connsiteX0" fmla="*/ 118209 w 151930"/>
                <a:gd name="connsiteY0" fmla="*/ 0 h 232718"/>
                <a:gd name="connsiteX1" fmla="*/ 136902 w 151930"/>
                <a:gd name="connsiteY1" fmla="*/ 30056 h 232718"/>
                <a:gd name="connsiteX2" fmla="*/ 151930 w 151930"/>
                <a:gd name="connsiteY2" fmla="*/ 56447 h 232718"/>
                <a:gd name="connsiteX3" fmla="*/ 137269 w 151930"/>
                <a:gd name="connsiteY3" fmla="*/ 82838 h 232718"/>
                <a:gd name="connsiteX4" fmla="*/ 142034 w 151930"/>
                <a:gd name="connsiteY4" fmla="*/ 96766 h 232718"/>
                <a:gd name="connsiteX5" fmla="*/ 113444 w 151930"/>
                <a:gd name="connsiteY5" fmla="*/ 89069 h 232718"/>
                <a:gd name="connsiteX6" fmla="*/ 96949 w 151930"/>
                <a:gd name="connsiteY6" fmla="*/ 107029 h 232718"/>
                <a:gd name="connsiteX7" fmla="*/ 107213 w 151930"/>
                <a:gd name="connsiteY7" fmla="*/ 109962 h 232718"/>
                <a:gd name="connsiteX8" fmla="*/ 119675 w 151930"/>
                <a:gd name="connsiteY8" fmla="*/ 109962 h 232718"/>
                <a:gd name="connsiteX9" fmla="*/ 114177 w 151930"/>
                <a:gd name="connsiteY9" fmla="*/ 120591 h 232718"/>
                <a:gd name="connsiteX10" fmla="*/ 121141 w 151930"/>
                <a:gd name="connsiteY10" fmla="*/ 138185 h 232718"/>
                <a:gd name="connsiteX11" fmla="*/ 92551 w 151930"/>
                <a:gd name="connsiteY11" fmla="*/ 159811 h 232718"/>
                <a:gd name="connsiteX12" fmla="*/ 128472 w 151930"/>
                <a:gd name="connsiteY12" fmla="*/ 182903 h 232718"/>
                <a:gd name="connsiteX13" fmla="*/ 137269 w 151930"/>
                <a:gd name="connsiteY13" fmla="*/ 184369 h 232718"/>
                <a:gd name="connsiteX14" fmla="*/ 142034 w 151930"/>
                <a:gd name="connsiteY14" fmla="*/ 187668 h 232718"/>
                <a:gd name="connsiteX15" fmla="*/ 137269 w 151930"/>
                <a:gd name="connsiteY15" fmla="*/ 197198 h 232718"/>
                <a:gd name="connsiteX16" fmla="*/ 123707 w 151930"/>
                <a:gd name="connsiteY16" fmla="*/ 193899 h 232718"/>
                <a:gd name="connsiteX17" fmla="*/ 121508 w 151930"/>
                <a:gd name="connsiteY17" fmla="*/ 214425 h 232718"/>
                <a:gd name="connsiteX18" fmla="*/ 88886 w 151930"/>
                <a:gd name="connsiteY18" fmla="*/ 224322 h 232718"/>
                <a:gd name="connsiteX19" fmla="*/ 69093 w 151930"/>
                <a:gd name="connsiteY19" fmla="*/ 214425 h 232718"/>
                <a:gd name="connsiteX20" fmla="*/ 65061 w 151930"/>
                <a:gd name="connsiteY20" fmla="*/ 200130 h 232718"/>
                <a:gd name="connsiteX21" fmla="*/ 32439 w 151930"/>
                <a:gd name="connsiteY21" fmla="*/ 180337 h 232718"/>
                <a:gd name="connsiteX22" fmla="*/ 47833 w 151930"/>
                <a:gd name="connsiteY22" fmla="*/ 173739 h 232718"/>
                <a:gd name="connsiteX23" fmla="*/ 49299 w 151930"/>
                <a:gd name="connsiteY23" fmla="*/ 160544 h 232718"/>
                <a:gd name="connsiteX24" fmla="*/ 37570 w 151930"/>
                <a:gd name="connsiteY24" fmla="*/ 163110 h 232718"/>
                <a:gd name="connsiteX25" fmla="*/ 15944 w 151930"/>
                <a:gd name="connsiteY25" fmla="*/ 153580 h 232718"/>
                <a:gd name="connsiteX26" fmla="*/ 5681 w 151930"/>
                <a:gd name="connsiteY26" fmla="*/ 134886 h 232718"/>
                <a:gd name="connsiteX27" fmla="*/ 2016 w 151930"/>
                <a:gd name="connsiteY27" fmla="*/ 110695 h 232718"/>
                <a:gd name="connsiteX28" fmla="*/ 2016 w 151930"/>
                <a:gd name="connsiteY28" fmla="*/ 85770 h 232718"/>
                <a:gd name="connsiteX29" fmla="*/ 3482 w 151930"/>
                <a:gd name="connsiteY29" fmla="*/ 78806 h 232718"/>
                <a:gd name="connsiteX30" fmla="*/ 10080 w 151930"/>
                <a:gd name="connsiteY30" fmla="*/ 79172 h 232718"/>
                <a:gd name="connsiteX31" fmla="*/ 28773 w 151930"/>
                <a:gd name="connsiteY31" fmla="*/ 78439 h 232718"/>
                <a:gd name="connsiteX32" fmla="*/ 18510 w 151930"/>
                <a:gd name="connsiteY32" fmla="*/ 44351 h 232718"/>
                <a:gd name="connsiteX33" fmla="*/ 13379 w 151930"/>
                <a:gd name="connsiteY33" fmla="*/ 28957 h 232718"/>
                <a:gd name="connsiteX34" fmla="*/ 14845 w 151930"/>
                <a:gd name="connsiteY34" fmla="*/ 9530 h 232718"/>
                <a:gd name="connsiteX35" fmla="*/ 32072 w 151930"/>
                <a:gd name="connsiteY35" fmla="*/ 20893 h 232718"/>
                <a:gd name="connsiteX36" fmla="*/ 42702 w 151930"/>
                <a:gd name="connsiteY36" fmla="*/ 22359 h 232718"/>
                <a:gd name="connsiteX37" fmla="*/ 76790 w 151930"/>
                <a:gd name="connsiteY37" fmla="*/ 12096 h 232718"/>
                <a:gd name="connsiteX38" fmla="*/ 80089 w 151930"/>
                <a:gd name="connsiteY38" fmla="*/ 8064 h 232718"/>
                <a:gd name="connsiteX39" fmla="*/ 118209 w 151930"/>
                <a:gd name="connsiteY39" fmla="*/ 0 h 23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1930" h="232718">
                  <a:moveTo>
                    <a:pt x="118209" y="0"/>
                  </a:moveTo>
                  <a:cubicBezTo>
                    <a:pt x="111978" y="17960"/>
                    <a:pt x="132504" y="19060"/>
                    <a:pt x="136902" y="30056"/>
                  </a:cubicBezTo>
                  <a:cubicBezTo>
                    <a:pt x="138002" y="41052"/>
                    <a:pt x="149731" y="46184"/>
                    <a:pt x="151930" y="56447"/>
                  </a:cubicBezTo>
                  <a:cubicBezTo>
                    <a:pt x="148631" y="65977"/>
                    <a:pt x="148631" y="76607"/>
                    <a:pt x="137269" y="82838"/>
                  </a:cubicBezTo>
                  <a:cubicBezTo>
                    <a:pt x="127372" y="88336"/>
                    <a:pt x="136536" y="92368"/>
                    <a:pt x="142034" y="96766"/>
                  </a:cubicBezTo>
                  <a:cubicBezTo>
                    <a:pt x="130304" y="98232"/>
                    <a:pt x="122607" y="91635"/>
                    <a:pt x="113444" y="89069"/>
                  </a:cubicBezTo>
                  <a:cubicBezTo>
                    <a:pt x="100981" y="85770"/>
                    <a:pt x="108312" y="105563"/>
                    <a:pt x="96949" y="107029"/>
                  </a:cubicBezTo>
                  <a:cubicBezTo>
                    <a:pt x="100248" y="108129"/>
                    <a:pt x="103914" y="109962"/>
                    <a:pt x="107213" y="109962"/>
                  </a:cubicBezTo>
                  <a:cubicBezTo>
                    <a:pt x="111244" y="109962"/>
                    <a:pt x="115643" y="102631"/>
                    <a:pt x="119675" y="109962"/>
                  </a:cubicBezTo>
                  <a:cubicBezTo>
                    <a:pt x="122607" y="115460"/>
                    <a:pt x="116743" y="117659"/>
                    <a:pt x="114177" y="120591"/>
                  </a:cubicBezTo>
                  <a:cubicBezTo>
                    <a:pt x="106480" y="130488"/>
                    <a:pt x="119675" y="132320"/>
                    <a:pt x="121141" y="138185"/>
                  </a:cubicBezTo>
                  <a:cubicBezTo>
                    <a:pt x="112344" y="144783"/>
                    <a:pt x="104647" y="150647"/>
                    <a:pt x="92551" y="159811"/>
                  </a:cubicBezTo>
                  <a:cubicBezTo>
                    <a:pt x="113077" y="159811"/>
                    <a:pt x="124073" y="167142"/>
                    <a:pt x="128472" y="182903"/>
                  </a:cubicBezTo>
                  <a:cubicBezTo>
                    <a:pt x="129205" y="185469"/>
                    <a:pt x="131771" y="195365"/>
                    <a:pt x="137269" y="184369"/>
                  </a:cubicBezTo>
                  <a:cubicBezTo>
                    <a:pt x="139468" y="179970"/>
                    <a:pt x="142400" y="184369"/>
                    <a:pt x="142034" y="187668"/>
                  </a:cubicBezTo>
                  <a:cubicBezTo>
                    <a:pt x="141667" y="191333"/>
                    <a:pt x="144599" y="197564"/>
                    <a:pt x="137269" y="197198"/>
                  </a:cubicBezTo>
                  <a:cubicBezTo>
                    <a:pt x="132870" y="196831"/>
                    <a:pt x="128472" y="194999"/>
                    <a:pt x="123707" y="193899"/>
                  </a:cubicBezTo>
                  <a:cubicBezTo>
                    <a:pt x="118209" y="200130"/>
                    <a:pt x="141301" y="209660"/>
                    <a:pt x="121508" y="214425"/>
                  </a:cubicBezTo>
                  <a:cubicBezTo>
                    <a:pt x="115276" y="235318"/>
                    <a:pt x="108679" y="237884"/>
                    <a:pt x="88886" y="224322"/>
                  </a:cubicBezTo>
                  <a:cubicBezTo>
                    <a:pt x="82654" y="219923"/>
                    <a:pt x="74224" y="219923"/>
                    <a:pt x="69093" y="214425"/>
                  </a:cubicBezTo>
                  <a:cubicBezTo>
                    <a:pt x="70192" y="209294"/>
                    <a:pt x="76423" y="204162"/>
                    <a:pt x="65061" y="200130"/>
                  </a:cubicBezTo>
                  <a:cubicBezTo>
                    <a:pt x="53698" y="196098"/>
                    <a:pt x="44168" y="187668"/>
                    <a:pt x="32439" y="180337"/>
                  </a:cubicBezTo>
                  <a:cubicBezTo>
                    <a:pt x="38303" y="177038"/>
                    <a:pt x="46367" y="182536"/>
                    <a:pt x="47833" y="173739"/>
                  </a:cubicBezTo>
                  <a:cubicBezTo>
                    <a:pt x="48566" y="169341"/>
                    <a:pt x="54798" y="164942"/>
                    <a:pt x="49299" y="160544"/>
                  </a:cubicBezTo>
                  <a:cubicBezTo>
                    <a:pt x="44901" y="156879"/>
                    <a:pt x="40502" y="160177"/>
                    <a:pt x="37570" y="163110"/>
                  </a:cubicBezTo>
                  <a:cubicBezTo>
                    <a:pt x="22542" y="176672"/>
                    <a:pt x="18510" y="168241"/>
                    <a:pt x="15944" y="153580"/>
                  </a:cubicBezTo>
                  <a:cubicBezTo>
                    <a:pt x="14845" y="146615"/>
                    <a:pt x="13012" y="139651"/>
                    <a:pt x="5681" y="134886"/>
                  </a:cubicBezTo>
                  <a:cubicBezTo>
                    <a:pt x="-3116" y="129388"/>
                    <a:pt x="550" y="118392"/>
                    <a:pt x="2016" y="110695"/>
                  </a:cubicBezTo>
                  <a:cubicBezTo>
                    <a:pt x="3849" y="101898"/>
                    <a:pt x="8614" y="94201"/>
                    <a:pt x="2016" y="85770"/>
                  </a:cubicBezTo>
                  <a:cubicBezTo>
                    <a:pt x="916" y="84670"/>
                    <a:pt x="2016" y="80639"/>
                    <a:pt x="3482" y="78806"/>
                  </a:cubicBezTo>
                  <a:cubicBezTo>
                    <a:pt x="5315" y="76240"/>
                    <a:pt x="7881" y="77706"/>
                    <a:pt x="10080" y="79172"/>
                  </a:cubicBezTo>
                  <a:cubicBezTo>
                    <a:pt x="16678" y="83937"/>
                    <a:pt x="22909" y="94567"/>
                    <a:pt x="28773" y="78439"/>
                  </a:cubicBezTo>
                  <a:cubicBezTo>
                    <a:pt x="35004" y="61945"/>
                    <a:pt x="31339" y="44718"/>
                    <a:pt x="18510" y="44351"/>
                  </a:cubicBezTo>
                  <a:cubicBezTo>
                    <a:pt x="-2382" y="43618"/>
                    <a:pt x="4582" y="35554"/>
                    <a:pt x="13379" y="28957"/>
                  </a:cubicBezTo>
                  <a:cubicBezTo>
                    <a:pt x="22542" y="21626"/>
                    <a:pt x="2016" y="13195"/>
                    <a:pt x="14845" y="9530"/>
                  </a:cubicBezTo>
                  <a:cubicBezTo>
                    <a:pt x="21809" y="7697"/>
                    <a:pt x="22542" y="22725"/>
                    <a:pt x="32072" y="20893"/>
                  </a:cubicBezTo>
                  <a:cubicBezTo>
                    <a:pt x="35738" y="20160"/>
                    <a:pt x="39036" y="19793"/>
                    <a:pt x="42702" y="22359"/>
                  </a:cubicBezTo>
                  <a:cubicBezTo>
                    <a:pt x="58829" y="34821"/>
                    <a:pt x="67260" y="21992"/>
                    <a:pt x="76790" y="12096"/>
                  </a:cubicBezTo>
                  <a:cubicBezTo>
                    <a:pt x="77889" y="10996"/>
                    <a:pt x="76790" y="5132"/>
                    <a:pt x="80089" y="8064"/>
                  </a:cubicBezTo>
                  <a:cubicBezTo>
                    <a:pt x="96949" y="23459"/>
                    <a:pt x="107579" y="12462"/>
                    <a:pt x="118209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BFC0F868-751C-4086-9218-617492D78CA8}"/>
                </a:ext>
              </a:extLst>
            </p:cNvPr>
            <p:cNvSpPr/>
            <p:nvPr/>
          </p:nvSpPr>
          <p:spPr>
            <a:xfrm>
              <a:off x="11827867" y="5692156"/>
              <a:ext cx="120146" cy="160672"/>
            </a:xfrm>
            <a:custGeom>
              <a:avLst/>
              <a:gdLst>
                <a:gd name="connsiteX0" fmla="*/ 56003 w 120146"/>
                <a:gd name="connsiteY0" fmla="*/ 155661 h 160672"/>
                <a:gd name="connsiteX1" fmla="*/ 51971 w 120146"/>
                <a:gd name="connsiteY1" fmla="*/ 159693 h 160672"/>
                <a:gd name="connsiteX2" fmla="*/ 43174 w 120146"/>
                <a:gd name="connsiteY2" fmla="*/ 160426 h 160672"/>
                <a:gd name="connsiteX3" fmla="*/ 51604 w 120146"/>
                <a:gd name="connsiteY3" fmla="*/ 143198 h 160672"/>
                <a:gd name="connsiteX4" fmla="*/ 32178 w 120146"/>
                <a:gd name="connsiteY4" fmla="*/ 134401 h 160672"/>
                <a:gd name="connsiteX5" fmla="*/ 11285 w 120146"/>
                <a:gd name="connsiteY5" fmla="*/ 127804 h 160672"/>
                <a:gd name="connsiteX6" fmla="*/ 1755 w 120146"/>
                <a:gd name="connsiteY6" fmla="*/ 124138 h 160672"/>
                <a:gd name="connsiteX7" fmla="*/ 1022 w 120146"/>
                <a:gd name="connsiteY7" fmla="*/ 117541 h 160672"/>
                <a:gd name="connsiteX8" fmla="*/ 12751 w 120146"/>
                <a:gd name="connsiteY8" fmla="*/ 90783 h 160672"/>
                <a:gd name="connsiteX9" fmla="*/ 38409 w 120146"/>
                <a:gd name="connsiteY9" fmla="*/ 79421 h 160672"/>
                <a:gd name="connsiteX10" fmla="*/ 40241 w 120146"/>
                <a:gd name="connsiteY10" fmla="*/ 73556 h 160672"/>
                <a:gd name="connsiteX11" fmla="*/ 51971 w 120146"/>
                <a:gd name="connsiteY11" fmla="*/ 58528 h 160672"/>
                <a:gd name="connsiteX12" fmla="*/ 59301 w 120146"/>
                <a:gd name="connsiteY12" fmla="*/ 50831 h 160672"/>
                <a:gd name="connsiteX13" fmla="*/ 64433 w 120146"/>
                <a:gd name="connsiteY13" fmla="*/ 39835 h 160672"/>
                <a:gd name="connsiteX14" fmla="*/ 70298 w 120146"/>
                <a:gd name="connsiteY14" fmla="*/ 29571 h 160672"/>
                <a:gd name="connsiteX15" fmla="*/ 51971 w 120146"/>
                <a:gd name="connsiteY15" fmla="*/ 28472 h 160672"/>
                <a:gd name="connsiteX16" fmla="*/ 36210 w 120146"/>
                <a:gd name="connsiteY16" fmla="*/ 43500 h 160672"/>
                <a:gd name="connsiteX17" fmla="*/ 71031 w 120146"/>
                <a:gd name="connsiteY17" fmla="*/ 9045 h 160672"/>
                <a:gd name="connsiteX18" fmla="*/ 85692 w 120146"/>
                <a:gd name="connsiteY18" fmla="*/ 981 h 160672"/>
                <a:gd name="connsiteX19" fmla="*/ 96688 w 120146"/>
                <a:gd name="connsiteY19" fmla="*/ 981 h 160672"/>
                <a:gd name="connsiteX20" fmla="*/ 100720 w 120146"/>
                <a:gd name="connsiteY20" fmla="*/ 6113 h 160672"/>
                <a:gd name="connsiteX21" fmla="*/ 108418 w 120146"/>
                <a:gd name="connsiteY21" fmla="*/ 9412 h 160672"/>
                <a:gd name="connsiteX22" fmla="*/ 119780 w 120146"/>
                <a:gd name="connsiteY22" fmla="*/ 24440 h 160672"/>
                <a:gd name="connsiteX23" fmla="*/ 108418 w 120146"/>
                <a:gd name="connsiteY23" fmla="*/ 31771 h 160672"/>
                <a:gd name="connsiteX24" fmla="*/ 120147 w 120146"/>
                <a:gd name="connsiteY24" fmla="*/ 43500 h 160672"/>
                <a:gd name="connsiteX25" fmla="*/ 108051 w 120146"/>
                <a:gd name="connsiteY25" fmla="*/ 50464 h 160672"/>
                <a:gd name="connsiteX26" fmla="*/ 89724 w 120146"/>
                <a:gd name="connsiteY26" fmla="*/ 60361 h 160672"/>
                <a:gd name="connsiteX27" fmla="*/ 108051 w 120146"/>
                <a:gd name="connsiteY27" fmla="*/ 91883 h 160672"/>
                <a:gd name="connsiteX28" fmla="*/ 108051 w 120146"/>
                <a:gd name="connsiteY28" fmla="*/ 95548 h 160672"/>
                <a:gd name="connsiteX29" fmla="*/ 93023 w 120146"/>
                <a:gd name="connsiteY29" fmla="*/ 95548 h 160672"/>
                <a:gd name="connsiteX30" fmla="*/ 90457 w 120146"/>
                <a:gd name="connsiteY30" fmla="*/ 95182 h 160672"/>
                <a:gd name="connsiteX31" fmla="*/ 72130 w 120146"/>
                <a:gd name="connsiteY31" fmla="*/ 105445 h 160672"/>
                <a:gd name="connsiteX32" fmla="*/ 70298 w 120146"/>
                <a:gd name="connsiteY32" fmla="*/ 106911 h 160672"/>
                <a:gd name="connsiteX33" fmla="*/ 55270 w 120146"/>
                <a:gd name="connsiteY33" fmla="*/ 125604 h 160672"/>
                <a:gd name="connsiteX34" fmla="*/ 51238 w 120146"/>
                <a:gd name="connsiteY34" fmla="*/ 94449 h 160672"/>
                <a:gd name="connsiteX35" fmla="*/ 57835 w 120146"/>
                <a:gd name="connsiteY35" fmla="*/ 89317 h 160672"/>
                <a:gd name="connsiteX36" fmla="*/ 54170 w 120146"/>
                <a:gd name="connsiteY36" fmla="*/ 87485 h 160672"/>
                <a:gd name="connsiteX37" fmla="*/ 47206 w 120146"/>
                <a:gd name="connsiteY37" fmla="*/ 113875 h 160672"/>
                <a:gd name="connsiteX38" fmla="*/ 38775 w 120146"/>
                <a:gd name="connsiteY38" fmla="*/ 119740 h 160672"/>
                <a:gd name="connsiteX39" fmla="*/ 55270 w 120146"/>
                <a:gd name="connsiteY39" fmla="*/ 133302 h 160672"/>
                <a:gd name="connsiteX40" fmla="*/ 58935 w 120146"/>
                <a:gd name="connsiteY40" fmla="*/ 136967 h 160672"/>
                <a:gd name="connsiteX41" fmla="*/ 56003 w 120146"/>
                <a:gd name="connsiteY41" fmla="*/ 155661 h 16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146" h="160672">
                  <a:moveTo>
                    <a:pt x="56003" y="155661"/>
                  </a:moveTo>
                  <a:cubicBezTo>
                    <a:pt x="54536" y="157127"/>
                    <a:pt x="53437" y="158226"/>
                    <a:pt x="51971" y="159693"/>
                  </a:cubicBezTo>
                  <a:cubicBezTo>
                    <a:pt x="49038" y="160059"/>
                    <a:pt x="43540" y="161159"/>
                    <a:pt x="43174" y="160426"/>
                  </a:cubicBezTo>
                  <a:cubicBezTo>
                    <a:pt x="40241" y="153095"/>
                    <a:pt x="47572" y="150163"/>
                    <a:pt x="51604" y="143198"/>
                  </a:cubicBezTo>
                  <a:cubicBezTo>
                    <a:pt x="43174" y="143198"/>
                    <a:pt x="36576" y="141366"/>
                    <a:pt x="32178" y="134401"/>
                  </a:cubicBezTo>
                  <a:cubicBezTo>
                    <a:pt x="27779" y="128170"/>
                    <a:pt x="24114" y="113142"/>
                    <a:pt x="11285" y="127804"/>
                  </a:cubicBezTo>
                  <a:cubicBezTo>
                    <a:pt x="9086" y="130369"/>
                    <a:pt x="4321" y="126338"/>
                    <a:pt x="1755" y="124138"/>
                  </a:cubicBezTo>
                  <a:cubicBezTo>
                    <a:pt x="-444" y="122306"/>
                    <a:pt x="-444" y="117907"/>
                    <a:pt x="1022" y="117541"/>
                  </a:cubicBezTo>
                  <a:cubicBezTo>
                    <a:pt x="16783" y="113875"/>
                    <a:pt x="6886" y="99947"/>
                    <a:pt x="12751" y="90783"/>
                  </a:cubicBezTo>
                  <a:cubicBezTo>
                    <a:pt x="25580" y="97748"/>
                    <a:pt x="35476" y="96281"/>
                    <a:pt x="38409" y="79421"/>
                  </a:cubicBezTo>
                  <a:cubicBezTo>
                    <a:pt x="38775" y="77588"/>
                    <a:pt x="41708" y="76488"/>
                    <a:pt x="40241" y="73556"/>
                  </a:cubicBezTo>
                  <a:cubicBezTo>
                    <a:pt x="33644" y="60727"/>
                    <a:pt x="33644" y="60727"/>
                    <a:pt x="51971" y="58528"/>
                  </a:cubicBezTo>
                  <a:cubicBezTo>
                    <a:pt x="57102" y="58528"/>
                    <a:pt x="58202" y="54863"/>
                    <a:pt x="59301" y="50831"/>
                  </a:cubicBezTo>
                  <a:cubicBezTo>
                    <a:pt x="62234" y="47532"/>
                    <a:pt x="59301" y="41667"/>
                    <a:pt x="64433" y="39835"/>
                  </a:cubicBezTo>
                  <a:cubicBezTo>
                    <a:pt x="69565" y="38002"/>
                    <a:pt x="73230" y="35803"/>
                    <a:pt x="70298" y="29571"/>
                  </a:cubicBezTo>
                  <a:cubicBezTo>
                    <a:pt x="64067" y="35069"/>
                    <a:pt x="58935" y="20774"/>
                    <a:pt x="51971" y="28472"/>
                  </a:cubicBezTo>
                  <a:cubicBezTo>
                    <a:pt x="47572" y="33603"/>
                    <a:pt x="42441" y="37635"/>
                    <a:pt x="36210" y="43500"/>
                  </a:cubicBezTo>
                  <a:cubicBezTo>
                    <a:pt x="39875" y="25539"/>
                    <a:pt x="57835" y="6113"/>
                    <a:pt x="71031" y="9045"/>
                  </a:cubicBezTo>
                  <a:cubicBezTo>
                    <a:pt x="81660" y="11244"/>
                    <a:pt x="79095" y="-485"/>
                    <a:pt x="85692" y="981"/>
                  </a:cubicBezTo>
                  <a:cubicBezTo>
                    <a:pt x="88991" y="1714"/>
                    <a:pt x="91923" y="17109"/>
                    <a:pt x="96688" y="981"/>
                  </a:cubicBezTo>
                  <a:cubicBezTo>
                    <a:pt x="97422" y="-2317"/>
                    <a:pt x="100354" y="3547"/>
                    <a:pt x="100720" y="6113"/>
                  </a:cubicBezTo>
                  <a:cubicBezTo>
                    <a:pt x="101087" y="12344"/>
                    <a:pt x="104752" y="10878"/>
                    <a:pt x="108418" y="9412"/>
                  </a:cubicBezTo>
                  <a:cubicBezTo>
                    <a:pt x="116848" y="10878"/>
                    <a:pt x="117215" y="18209"/>
                    <a:pt x="119780" y="24440"/>
                  </a:cubicBezTo>
                  <a:cubicBezTo>
                    <a:pt x="116115" y="27006"/>
                    <a:pt x="112450" y="29571"/>
                    <a:pt x="108418" y="31771"/>
                  </a:cubicBezTo>
                  <a:cubicBezTo>
                    <a:pt x="109517" y="38735"/>
                    <a:pt x="109517" y="38735"/>
                    <a:pt x="120147" y="43500"/>
                  </a:cubicBezTo>
                  <a:cubicBezTo>
                    <a:pt x="119414" y="51564"/>
                    <a:pt x="110617" y="46066"/>
                    <a:pt x="108051" y="50464"/>
                  </a:cubicBezTo>
                  <a:cubicBezTo>
                    <a:pt x="104752" y="68058"/>
                    <a:pt x="104752" y="68058"/>
                    <a:pt x="89724" y="60361"/>
                  </a:cubicBezTo>
                  <a:cubicBezTo>
                    <a:pt x="93390" y="71357"/>
                    <a:pt x="100720" y="81620"/>
                    <a:pt x="108051" y="91883"/>
                  </a:cubicBezTo>
                  <a:cubicBezTo>
                    <a:pt x="108051" y="92983"/>
                    <a:pt x="108051" y="94449"/>
                    <a:pt x="108051" y="95548"/>
                  </a:cubicBezTo>
                  <a:cubicBezTo>
                    <a:pt x="102920" y="104345"/>
                    <a:pt x="98155" y="94815"/>
                    <a:pt x="93023" y="95548"/>
                  </a:cubicBezTo>
                  <a:cubicBezTo>
                    <a:pt x="92290" y="95548"/>
                    <a:pt x="91557" y="95182"/>
                    <a:pt x="90457" y="95182"/>
                  </a:cubicBezTo>
                  <a:cubicBezTo>
                    <a:pt x="80561" y="91883"/>
                    <a:pt x="76162" y="97748"/>
                    <a:pt x="72130" y="105445"/>
                  </a:cubicBezTo>
                  <a:cubicBezTo>
                    <a:pt x="71397" y="105811"/>
                    <a:pt x="70664" y="106545"/>
                    <a:pt x="70298" y="106911"/>
                  </a:cubicBezTo>
                  <a:cubicBezTo>
                    <a:pt x="65166" y="113142"/>
                    <a:pt x="66266" y="124138"/>
                    <a:pt x="55270" y="125604"/>
                  </a:cubicBezTo>
                  <a:cubicBezTo>
                    <a:pt x="49405" y="115708"/>
                    <a:pt x="39508" y="106178"/>
                    <a:pt x="51238" y="94449"/>
                  </a:cubicBezTo>
                  <a:cubicBezTo>
                    <a:pt x="53437" y="92983"/>
                    <a:pt x="57469" y="92983"/>
                    <a:pt x="57835" y="89317"/>
                  </a:cubicBezTo>
                  <a:cubicBezTo>
                    <a:pt x="57835" y="87118"/>
                    <a:pt x="56369" y="86385"/>
                    <a:pt x="54170" y="87485"/>
                  </a:cubicBezTo>
                  <a:cubicBezTo>
                    <a:pt x="47939" y="95182"/>
                    <a:pt x="42074" y="102513"/>
                    <a:pt x="47206" y="113875"/>
                  </a:cubicBezTo>
                  <a:cubicBezTo>
                    <a:pt x="49772" y="119740"/>
                    <a:pt x="45007" y="120840"/>
                    <a:pt x="38775" y="119740"/>
                  </a:cubicBezTo>
                  <a:cubicBezTo>
                    <a:pt x="43174" y="126338"/>
                    <a:pt x="52337" y="126338"/>
                    <a:pt x="55270" y="133302"/>
                  </a:cubicBezTo>
                  <a:cubicBezTo>
                    <a:pt x="56369" y="134401"/>
                    <a:pt x="57835" y="135868"/>
                    <a:pt x="58935" y="136967"/>
                  </a:cubicBezTo>
                  <a:cubicBezTo>
                    <a:pt x="62600" y="143931"/>
                    <a:pt x="60401" y="150163"/>
                    <a:pt x="56003" y="15566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DDDE289D-D38B-43F4-8A29-3CA34164FC09}"/>
                </a:ext>
              </a:extLst>
            </p:cNvPr>
            <p:cNvSpPr/>
            <p:nvPr/>
          </p:nvSpPr>
          <p:spPr>
            <a:xfrm>
              <a:off x="11808223" y="5633593"/>
              <a:ext cx="58419" cy="41583"/>
            </a:xfrm>
            <a:custGeom>
              <a:avLst/>
              <a:gdLst>
                <a:gd name="connsiteX0" fmla="*/ 7837 w 58419"/>
                <a:gd name="connsiteY0" fmla="*/ 41583 h 41583"/>
                <a:gd name="connsiteX1" fmla="*/ 4171 w 58419"/>
                <a:gd name="connsiteY1" fmla="*/ 37918 h 41583"/>
                <a:gd name="connsiteX2" fmla="*/ 506 w 58419"/>
                <a:gd name="connsiteY2" fmla="*/ 7862 h 41583"/>
                <a:gd name="connsiteX3" fmla="*/ 15534 w 58419"/>
                <a:gd name="connsiteY3" fmla="*/ 165 h 41583"/>
                <a:gd name="connsiteX4" fmla="*/ 21399 w 58419"/>
                <a:gd name="connsiteY4" fmla="*/ 16292 h 41583"/>
                <a:gd name="connsiteX5" fmla="*/ 34594 w 58419"/>
                <a:gd name="connsiteY5" fmla="*/ 10061 h 41583"/>
                <a:gd name="connsiteX6" fmla="*/ 51088 w 58419"/>
                <a:gd name="connsiteY6" fmla="*/ 1631 h 41583"/>
                <a:gd name="connsiteX7" fmla="*/ 58419 w 58419"/>
                <a:gd name="connsiteY7" fmla="*/ 5296 h 41583"/>
                <a:gd name="connsiteX8" fmla="*/ 49256 w 58419"/>
                <a:gd name="connsiteY8" fmla="*/ 30954 h 41583"/>
                <a:gd name="connsiteX9" fmla="*/ 13335 w 58419"/>
                <a:gd name="connsiteY9" fmla="*/ 23623 h 41583"/>
                <a:gd name="connsiteX10" fmla="*/ 7837 w 58419"/>
                <a:gd name="connsiteY10" fmla="*/ 41583 h 4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19" h="41583">
                  <a:moveTo>
                    <a:pt x="7837" y="41583"/>
                  </a:moveTo>
                  <a:cubicBezTo>
                    <a:pt x="6737" y="40484"/>
                    <a:pt x="5271" y="39018"/>
                    <a:pt x="4171" y="37918"/>
                  </a:cubicBezTo>
                  <a:cubicBezTo>
                    <a:pt x="-2426" y="28755"/>
                    <a:pt x="873" y="18125"/>
                    <a:pt x="506" y="7862"/>
                  </a:cubicBezTo>
                  <a:cubicBezTo>
                    <a:pt x="-227" y="-6067"/>
                    <a:pt x="10769" y="3464"/>
                    <a:pt x="15534" y="165"/>
                  </a:cubicBezTo>
                  <a:cubicBezTo>
                    <a:pt x="15901" y="6029"/>
                    <a:pt x="14068" y="12627"/>
                    <a:pt x="21399" y="16292"/>
                  </a:cubicBezTo>
                  <a:cubicBezTo>
                    <a:pt x="29463" y="20324"/>
                    <a:pt x="30196" y="12627"/>
                    <a:pt x="34594" y="10061"/>
                  </a:cubicBezTo>
                  <a:cubicBezTo>
                    <a:pt x="39726" y="6762"/>
                    <a:pt x="45590" y="3830"/>
                    <a:pt x="51088" y="1631"/>
                  </a:cubicBezTo>
                  <a:cubicBezTo>
                    <a:pt x="54387" y="165"/>
                    <a:pt x="56953" y="1997"/>
                    <a:pt x="58419" y="5296"/>
                  </a:cubicBezTo>
                  <a:cubicBezTo>
                    <a:pt x="41925" y="9328"/>
                    <a:pt x="59519" y="27655"/>
                    <a:pt x="49256" y="30954"/>
                  </a:cubicBezTo>
                  <a:cubicBezTo>
                    <a:pt x="37893" y="34619"/>
                    <a:pt x="23231" y="43050"/>
                    <a:pt x="13335" y="23623"/>
                  </a:cubicBezTo>
                  <a:cubicBezTo>
                    <a:pt x="11136" y="30954"/>
                    <a:pt x="9670" y="36452"/>
                    <a:pt x="7837" y="4158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4C0022-6140-4632-90C1-3885E4EEE765}"/>
                </a:ext>
              </a:extLst>
            </p:cNvPr>
            <p:cNvSpPr/>
            <p:nvPr/>
          </p:nvSpPr>
          <p:spPr>
            <a:xfrm>
              <a:off x="11753590" y="5724751"/>
              <a:ext cx="43776" cy="34132"/>
            </a:xfrm>
            <a:custGeom>
              <a:avLst/>
              <a:gdLst>
                <a:gd name="connsiteX0" fmla="*/ 43776 w 43776"/>
                <a:gd name="connsiteY0" fmla="*/ 29231 h 34132"/>
                <a:gd name="connsiteX1" fmla="*/ 21784 w 43776"/>
                <a:gd name="connsiteY1" fmla="*/ 24833 h 34132"/>
                <a:gd name="connsiteX2" fmla="*/ 5290 w 43776"/>
                <a:gd name="connsiteY2" fmla="*/ 12004 h 34132"/>
                <a:gd name="connsiteX3" fmla="*/ 158 w 43776"/>
                <a:gd name="connsiteY3" fmla="*/ 3207 h 34132"/>
                <a:gd name="connsiteX4" fmla="*/ 9322 w 43776"/>
                <a:gd name="connsiteY4" fmla="*/ 641 h 34132"/>
                <a:gd name="connsiteX5" fmla="*/ 39378 w 43776"/>
                <a:gd name="connsiteY5" fmla="*/ 641 h 34132"/>
                <a:gd name="connsiteX6" fmla="*/ 43410 w 43776"/>
                <a:gd name="connsiteY6" fmla="*/ 17869 h 34132"/>
                <a:gd name="connsiteX7" fmla="*/ 43776 w 43776"/>
                <a:gd name="connsiteY7" fmla="*/ 29231 h 3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776" h="34132">
                  <a:moveTo>
                    <a:pt x="43776" y="29231"/>
                  </a:moveTo>
                  <a:cubicBezTo>
                    <a:pt x="34246" y="40594"/>
                    <a:pt x="27282" y="29231"/>
                    <a:pt x="21784" y="24833"/>
                  </a:cubicBezTo>
                  <a:cubicBezTo>
                    <a:pt x="16286" y="20434"/>
                    <a:pt x="14453" y="12371"/>
                    <a:pt x="5290" y="12004"/>
                  </a:cubicBezTo>
                  <a:cubicBezTo>
                    <a:pt x="1258" y="11638"/>
                    <a:pt x="-575" y="6873"/>
                    <a:pt x="158" y="3207"/>
                  </a:cubicBezTo>
                  <a:cubicBezTo>
                    <a:pt x="1258" y="-1924"/>
                    <a:pt x="5656" y="641"/>
                    <a:pt x="9322" y="641"/>
                  </a:cubicBezTo>
                  <a:cubicBezTo>
                    <a:pt x="19218" y="1008"/>
                    <a:pt x="29115" y="641"/>
                    <a:pt x="39378" y="641"/>
                  </a:cubicBezTo>
                  <a:cubicBezTo>
                    <a:pt x="40477" y="5406"/>
                    <a:pt x="32414" y="14203"/>
                    <a:pt x="43410" y="17869"/>
                  </a:cubicBezTo>
                  <a:cubicBezTo>
                    <a:pt x="43776" y="21901"/>
                    <a:pt x="43776" y="25566"/>
                    <a:pt x="43776" y="2923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C66696E0-090D-4B4F-B0A3-7EDFD885506A}"/>
                </a:ext>
              </a:extLst>
            </p:cNvPr>
            <p:cNvSpPr/>
            <p:nvPr/>
          </p:nvSpPr>
          <p:spPr>
            <a:xfrm>
              <a:off x="11750450" y="5913182"/>
              <a:ext cx="36114" cy="20059"/>
            </a:xfrm>
            <a:custGeom>
              <a:avLst/>
              <a:gdLst>
                <a:gd name="connsiteX0" fmla="*/ 0 w 36114"/>
                <a:gd name="connsiteY0" fmla="*/ 11241 h 20059"/>
                <a:gd name="connsiteX1" fmla="*/ 15395 w 36114"/>
                <a:gd name="connsiteY1" fmla="*/ 7942 h 20059"/>
                <a:gd name="connsiteX2" fmla="*/ 34455 w 36114"/>
                <a:gd name="connsiteY2" fmla="*/ 2077 h 20059"/>
                <a:gd name="connsiteX3" fmla="*/ 29690 w 36114"/>
                <a:gd name="connsiteY3" fmla="*/ 15272 h 20059"/>
                <a:gd name="connsiteX4" fmla="*/ 8430 w 36114"/>
                <a:gd name="connsiteY4" fmla="*/ 17838 h 20059"/>
                <a:gd name="connsiteX5" fmla="*/ 0 w 36114"/>
                <a:gd name="connsiteY5" fmla="*/ 11241 h 2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14" h="20059">
                  <a:moveTo>
                    <a:pt x="0" y="11241"/>
                  </a:moveTo>
                  <a:cubicBezTo>
                    <a:pt x="6231" y="10141"/>
                    <a:pt x="10996" y="9774"/>
                    <a:pt x="15395" y="7942"/>
                  </a:cubicBezTo>
                  <a:cubicBezTo>
                    <a:pt x="21626" y="5376"/>
                    <a:pt x="26757" y="-4154"/>
                    <a:pt x="34455" y="2077"/>
                  </a:cubicBezTo>
                  <a:cubicBezTo>
                    <a:pt x="41785" y="7942"/>
                    <a:pt x="21992" y="7575"/>
                    <a:pt x="29690" y="15272"/>
                  </a:cubicBezTo>
                  <a:cubicBezTo>
                    <a:pt x="23092" y="21137"/>
                    <a:pt x="15761" y="21137"/>
                    <a:pt x="8430" y="17838"/>
                  </a:cubicBezTo>
                  <a:cubicBezTo>
                    <a:pt x="5498" y="16739"/>
                    <a:pt x="3665" y="14173"/>
                    <a:pt x="0" y="11241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69BF205C-664D-44CA-8CD6-D8C7F0D9AA3A}"/>
                </a:ext>
              </a:extLst>
            </p:cNvPr>
            <p:cNvSpPr/>
            <p:nvPr/>
          </p:nvSpPr>
          <p:spPr>
            <a:xfrm>
              <a:off x="11958644" y="5344559"/>
              <a:ext cx="28637" cy="17788"/>
            </a:xfrm>
            <a:custGeom>
              <a:avLst/>
              <a:gdLst>
                <a:gd name="connsiteX0" fmla="*/ 0 w 28637"/>
                <a:gd name="connsiteY0" fmla="*/ 7331 h 17788"/>
                <a:gd name="connsiteX1" fmla="*/ 26391 w 28637"/>
                <a:gd name="connsiteY1" fmla="*/ 0 h 17788"/>
                <a:gd name="connsiteX2" fmla="*/ 28590 w 28637"/>
                <a:gd name="connsiteY2" fmla="*/ 12462 h 17788"/>
                <a:gd name="connsiteX3" fmla="*/ 20893 w 28637"/>
                <a:gd name="connsiteY3" fmla="*/ 17227 h 17788"/>
                <a:gd name="connsiteX4" fmla="*/ 0 w 28637"/>
                <a:gd name="connsiteY4" fmla="*/ 7331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7" h="17788">
                  <a:moveTo>
                    <a:pt x="0" y="7331"/>
                  </a:moveTo>
                  <a:cubicBezTo>
                    <a:pt x="5865" y="-5865"/>
                    <a:pt x="18327" y="4399"/>
                    <a:pt x="26391" y="0"/>
                  </a:cubicBezTo>
                  <a:cubicBezTo>
                    <a:pt x="27124" y="4032"/>
                    <a:pt x="28957" y="8431"/>
                    <a:pt x="28590" y="12462"/>
                  </a:cubicBezTo>
                  <a:cubicBezTo>
                    <a:pt x="28223" y="16128"/>
                    <a:pt x="21259" y="19060"/>
                    <a:pt x="20893" y="17227"/>
                  </a:cubicBezTo>
                  <a:cubicBezTo>
                    <a:pt x="19060" y="1466"/>
                    <a:pt x="5132" y="14662"/>
                    <a:pt x="0" y="7331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41ABF737-F6C7-47E4-9DDE-54F4D58E6C65}"/>
                </a:ext>
              </a:extLst>
            </p:cNvPr>
            <p:cNvSpPr/>
            <p:nvPr/>
          </p:nvSpPr>
          <p:spPr>
            <a:xfrm>
              <a:off x="11869960" y="5736587"/>
              <a:ext cx="22028" cy="18785"/>
            </a:xfrm>
            <a:custGeom>
              <a:avLst/>
              <a:gdLst>
                <a:gd name="connsiteX0" fmla="*/ 17575 w 22028"/>
                <a:gd name="connsiteY0" fmla="*/ 6033 h 18785"/>
                <a:gd name="connsiteX1" fmla="*/ 18308 w 22028"/>
                <a:gd name="connsiteY1" fmla="*/ 15196 h 18785"/>
                <a:gd name="connsiteX2" fmla="*/ 9878 w 22028"/>
                <a:gd name="connsiteY2" fmla="*/ 13730 h 18785"/>
                <a:gd name="connsiteX3" fmla="*/ 1081 w 22028"/>
                <a:gd name="connsiteY3" fmla="*/ 3467 h 18785"/>
                <a:gd name="connsiteX4" fmla="*/ 17575 w 22028"/>
                <a:gd name="connsiteY4" fmla="*/ 6033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8" h="18785">
                  <a:moveTo>
                    <a:pt x="17575" y="6033"/>
                  </a:moveTo>
                  <a:cubicBezTo>
                    <a:pt x="18308" y="8965"/>
                    <a:pt x="26739" y="11164"/>
                    <a:pt x="18308" y="15196"/>
                  </a:cubicBezTo>
                  <a:cubicBezTo>
                    <a:pt x="15010" y="16663"/>
                    <a:pt x="10978" y="23260"/>
                    <a:pt x="9878" y="13730"/>
                  </a:cubicBezTo>
                  <a:cubicBezTo>
                    <a:pt x="8779" y="8599"/>
                    <a:pt x="-3684" y="11164"/>
                    <a:pt x="1081" y="3467"/>
                  </a:cubicBezTo>
                  <a:cubicBezTo>
                    <a:pt x="7312" y="-6429"/>
                    <a:pt x="11344" y="8232"/>
                    <a:pt x="17575" y="603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97BE268-38B9-4749-B98A-2E5113363C1B}"/>
                </a:ext>
              </a:extLst>
            </p:cNvPr>
            <p:cNvSpPr/>
            <p:nvPr/>
          </p:nvSpPr>
          <p:spPr>
            <a:xfrm>
              <a:off x="11782705" y="5829123"/>
              <a:ext cx="19173" cy="15092"/>
            </a:xfrm>
            <a:custGeom>
              <a:avLst/>
              <a:gdLst>
                <a:gd name="connsiteX0" fmla="*/ 10996 w 19173"/>
                <a:gd name="connsiteY0" fmla="*/ 15028 h 15092"/>
                <a:gd name="connsiteX1" fmla="*/ 0 w 19173"/>
                <a:gd name="connsiteY1" fmla="*/ 9530 h 15092"/>
                <a:gd name="connsiteX2" fmla="*/ 15028 w 19173"/>
                <a:gd name="connsiteY2" fmla="*/ 0 h 15092"/>
                <a:gd name="connsiteX3" fmla="*/ 10996 w 19173"/>
                <a:gd name="connsiteY3" fmla="*/ 15028 h 1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73" h="15092">
                  <a:moveTo>
                    <a:pt x="10996" y="15028"/>
                  </a:moveTo>
                  <a:cubicBezTo>
                    <a:pt x="10996" y="8797"/>
                    <a:pt x="6964" y="7331"/>
                    <a:pt x="0" y="9530"/>
                  </a:cubicBezTo>
                  <a:cubicBezTo>
                    <a:pt x="4398" y="2199"/>
                    <a:pt x="10996" y="3299"/>
                    <a:pt x="15028" y="0"/>
                  </a:cubicBezTo>
                  <a:cubicBezTo>
                    <a:pt x="21259" y="14662"/>
                    <a:pt x="20893" y="15395"/>
                    <a:pt x="10996" y="1502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02561250-5463-4422-8476-8251A533466B}"/>
                </a:ext>
              </a:extLst>
            </p:cNvPr>
            <p:cNvSpPr/>
            <p:nvPr/>
          </p:nvSpPr>
          <p:spPr>
            <a:xfrm>
              <a:off x="11813744" y="5581343"/>
              <a:ext cx="11786" cy="27483"/>
            </a:xfrm>
            <a:custGeom>
              <a:avLst/>
              <a:gdLst>
                <a:gd name="connsiteX0" fmla="*/ 6348 w 11786"/>
                <a:gd name="connsiteY0" fmla="*/ 0 h 27483"/>
                <a:gd name="connsiteX1" fmla="*/ 10013 w 11786"/>
                <a:gd name="connsiteY1" fmla="*/ 11363 h 27483"/>
                <a:gd name="connsiteX2" fmla="*/ 10013 w 11786"/>
                <a:gd name="connsiteY2" fmla="*/ 22359 h 27483"/>
                <a:gd name="connsiteX3" fmla="*/ 3415 w 11786"/>
                <a:gd name="connsiteY3" fmla="*/ 26391 h 27483"/>
                <a:gd name="connsiteX4" fmla="*/ 2682 w 11786"/>
                <a:gd name="connsiteY4" fmla="*/ 18693 h 27483"/>
                <a:gd name="connsiteX5" fmla="*/ 6348 w 11786"/>
                <a:gd name="connsiteY5" fmla="*/ 0 h 2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86" h="27483">
                  <a:moveTo>
                    <a:pt x="6348" y="0"/>
                  </a:moveTo>
                  <a:cubicBezTo>
                    <a:pt x="12579" y="2199"/>
                    <a:pt x="12945" y="6231"/>
                    <a:pt x="10013" y="11363"/>
                  </a:cubicBezTo>
                  <a:cubicBezTo>
                    <a:pt x="10013" y="15028"/>
                    <a:pt x="10013" y="18693"/>
                    <a:pt x="10013" y="22359"/>
                  </a:cubicBezTo>
                  <a:cubicBezTo>
                    <a:pt x="9646" y="26757"/>
                    <a:pt x="7814" y="28956"/>
                    <a:pt x="3415" y="26391"/>
                  </a:cubicBezTo>
                  <a:cubicBezTo>
                    <a:pt x="-617" y="24192"/>
                    <a:pt x="-1350" y="21626"/>
                    <a:pt x="2682" y="18693"/>
                  </a:cubicBezTo>
                  <a:cubicBezTo>
                    <a:pt x="4515" y="12462"/>
                    <a:pt x="-617" y="5132"/>
                    <a:pt x="6348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7B171CE-9A89-4069-9338-D18FD18750DB}"/>
                </a:ext>
              </a:extLst>
            </p:cNvPr>
            <p:cNvSpPr/>
            <p:nvPr/>
          </p:nvSpPr>
          <p:spPr>
            <a:xfrm>
              <a:off x="11948380" y="5609200"/>
              <a:ext cx="13928" cy="12095"/>
            </a:xfrm>
            <a:custGeom>
              <a:avLst/>
              <a:gdLst>
                <a:gd name="connsiteX0" fmla="*/ 13929 w 13928"/>
                <a:gd name="connsiteY0" fmla="*/ 12096 h 12095"/>
                <a:gd name="connsiteX1" fmla="*/ 0 w 13928"/>
                <a:gd name="connsiteY1" fmla="*/ 3299 h 12095"/>
                <a:gd name="connsiteX2" fmla="*/ 2932 w 13928"/>
                <a:gd name="connsiteY2" fmla="*/ 0 h 12095"/>
                <a:gd name="connsiteX3" fmla="*/ 13929 w 13928"/>
                <a:gd name="connsiteY3" fmla="*/ 12096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8" h="12095">
                  <a:moveTo>
                    <a:pt x="13929" y="12096"/>
                  </a:moveTo>
                  <a:cubicBezTo>
                    <a:pt x="5132" y="11729"/>
                    <a:pt x="367" y="10263"/>
                    <a:pt x="0" y="3299"/>
                  </a:cubicBezTo>
                  <a:cubicBezTo>
                    <a:pt x="0" y="2199"/>
                    <a:pt x="2199" y="0"/>
                    <a:pt x="2932" y="0"/>
                  </a:cubicBezTo>
                  <a:cubicBezTo>
                    <a:pt x="9530" y="0"/>
                    <a:pt x="9530" y="5865"/>
                    <a:pt x="13929" y="1209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70A784D-F33B-4C5E-BF96-051D9E9B4243}"/>
                </a:ext>
              </a:extLst>
            </p:cNvPr>
            <p:cNvSpPr/>
            <p:nvPr/>
          </p:nvSpPr>
          <p:spPr>
            <a:xfrm>
              <a:off x="11737254" y="5350963"/>
              <a:ext cx="28200" cy="16150"/>
            </a:xfrm>
            <a:custGeom>
              <a:avLst/>
              <a:gdLst>
                <a:gd name="connsiteX0" fmla="*/ 23092 w 28200"/>
                <a:gd name="connsiteY0" fmla="*/ 11923 h 16150"/>
                <a:gd name="connsiteX1" fmla="*/ 0 w 28200"/>
                <a:gd name="connsiteY1" fmla="*/ 15955 h 16150"/>
                <a:gd name="connsiteX2" fmla="*/ 27857 w 28200"/>
                <a:gd name="connsiteY2" fmla="*/ 194 h 16150"/>
                <a:gd name="connsiteX3" fmla="*/ 23092 w 28200"/>
                <a:gd name="connsiteY3" fmla="*/ 11923 h 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00" h="16150">
                  <a:moveTo>
                    <a:pt x="23092" y="11923"/>
                  </a:moveTo>
                  <a:cubicBezTo>
                    <a:pt x="16128" y="16688"/>
                    <a:pt x="8064" y="16322"/>
                    <a:pt x="0" y="15955"/>
                  </a:cubicBezTo>
                  <a:cubicBezTo>
                    <a:pt x="11729" y="15222"/>
                    <a:pt x="13929" y="-2005"/>
                    <a:pt x="27857" y="194"/>
                  </a:cubicBezTo>
                  <a:cubicBezTo>
                    <a:pt x="30056" y="5325"/>
                    <a:pt x="20893" y="6792"/>
                    <a:pt x="23092" y="11923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C2D64E99-AB1B-4330-A743-D7278F3B3499}"/>
                </a:ext>
              </a:extLst>
            </p:cNvPr>
            <p:cNvSpPr/>
            <p:nvPr/>
          </p:nvSpPr>
          <p:spPr>
            <a:xfrm>
              <a:off x="11661293" y="5225800"/>
              <a:ext cx="14772" cy="13707"/>
            </a:xfrm>
            <a:custGeom>
              <a:avLst/>
              <a:gdLst>
                <a:gd name="connsiteX0" fmla="*/ 8151 w 14772"/>
                <a:gd name="connsiteY0" fmla="*/ 0 h 13707"/>
                <a:gd name="connsiteX1" fmla="*/ 14749 w 14772"/>
                <a:gd name="connsiteY1" fmla="*/ 5498 h 13707"/>
                <a:gd name="connsiteX2" fmla="*/ 6319 w 14772"/>
                <a:gd name="connsiteY2" fmla="*/ 13562 h 13707"/>
                <a:gd name="connsiteX3" fmla="*/ 87 w 14772"/>
                <a:gd name="connsiteY3" fmla="*/ 9530 h 13707"/>
                <a:gd name="connsiteX4" fmla="*/ 8151 w 14772"/>
                <a:gd name="connsiteY4" fmla="*/ 0 h 1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72" h="13707">
                  <a:moveTo>
                    <a:pt x="8151" y="0"/>
                  </a:moveTo>
                  <a:cubicBezTo>
                    <a:pt x="11817" y="0"/>
                    <a:pt x="14382" y="2199"/>
                    <a:pt x="14749" y="5498"/>
                  </a:cubicBezTo>
                  <a:cubicBezTo>
                    <a:pt x="15116" y="10996"/>
                    <a:pt x="11084" y="13195"/>
                    <a:pt x="6319" y="13562"/>
                  </a:cubicBezTo>
                  <a:cubicBezTo>
                    <a:pt x="3386" y="13929"/>
                    <a:pt x="-646" y="13929"/>
                    <a:pt x="87" y="9530"/>
                  </a:cubicBezTo>
                  <a:cubicBezTo>
                    <a:pt x="821" y="4765"/>
                    <a:pt x="3020" y="733"/>
                    <a:pt x="8151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F4A5FEC-B1B8-42A1-84CC-F92C9098E7BA}"/>
                </a:ext>
              </a:extLst>
            </p:cNvPr>
            <p:cNvSpPr/>
            <p:nvPr/>
          </p:nvSpPr>
          <p:spPr>
            <a:xfrm>
              <a:off x="11700826" y="4881361"/>
              <a:ext cx="13737" cy="11989"/>
            </a:xfrm>
            <a:custGeom>
              <a:avLst/>
              <a:gdLst>
                <a:gd name="connsiteX0" fmla="*/ 5272 w 13737"/>
                <a:gd name="connsiteY0" fmla="*/ 11989 h 11989"/>
                <a:gd name="connsiteX1" fmla="*/ 140 w 13737"/>
                <a:gd name="connsiteY1" fmla="*/ 5758 h 11989"/>
                <a:gd name="connsiteX2" fmla="*/ 8937 w 13737"/>
                <a:gd name="connsiteY2" fmla="*/ 260 h 11989"/>
                <a:gd name="connsiteX3" fmla="*/ 13702 w 13737"/>
                <a:gd name="connsiteY3" fmla="*/ 3559 h 11989"/>
                <a:gd name="connsiteX4" fmla="*/ 5272 w 13737"/>
                <a:gd name="connsiteY4" fmla="*/ 11989 h 1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7" h="11989">
                  <a:moveTo>
                    <a:pt x="5272" y="11989"/>
                  </a:moveTo>
                  <a:cubicBezTo>
                    <a:pt x="1607" y="11622"/>
                    <a:pt x="-593" y="9790"/>
                    <a:pt x="140" y="5758"/>
                  </a:cubicBezTo>
                  <a:cubicBezTo>
                    <a:pt x="874" y="993"/>
                    <a:pt x="5639" y="1359"/>
                    <a:pt x="8937" y="260"/>
                  </a:cubicBezTo>
                  <a:cubicBezTo>
                    <a:pt x="11503" y="-473"/>
                    <a:pt x="14069" y="260"/>
                    <a:pt x="13702" y="3559"/>
                  </a:cubicBezTo>
                  <a:cubicBezTo>
                    <a:pt x="12969" y="8690"/>
                    <a:pt x="9671" y="11256"/>
                    <a:pt x="5272" y="11989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EB278EF-9C5D-4B0B-8CB7-98FDFBFC60D4}"/>
                </a:ext>
              </a:extLst>
            </p:cNvPr>
            <p:cNvSpPr/>
            <p:nvPr/>
          </p:nvSpPr>
          <p:spPr>
            <a:xfrm>
              <a:off x="11734198" y="4891866"/>
              <a:ext cx="11722" cy="12926"/>
            </a:xfrm>
            <a:custGeom>
              <a:avLst/>
              <a:gdLst>
                <a:gd name="connsiteX0" fmla="*/ 11487 w 11722"/>
                <a:gd name="connsiteY0" fmla="*/ 7348 h 12926"/>
                <a:gd name="connsiteX1" fmla="*/ 6355 w 11722"/>
                <a:gd name="connsiteY1" fmla="*/ 12846 h 12926"/>
                <a:gd name="connsiteX2" fmla="*/ 124 w 11722"/>
                <a:gd name="connsiteY2" fmla="*/ 5882 h 12926"/>
                <a:gd name="connsiteX3" fmla="*/ 5989 w 11722"/>
                <a:gd name="connsiteY3" fmla="*/ 17 h 12926"/>
                <a:gd name="connsiteX4" fmla="*/ 11487 w 11722"/>
                <a:gd name="connsiteY4" fmla="*/ 7348 h 1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2" h="12926">
                  <a:moveTo>
                    <a:pt x="11487" y="7348"/>
                  </a:moveTo>
                  <a:cubicBezTo>
                    <a:pt x="12586" y="12480"/>
                    <a:pt x="9654" y="13213"/>
                    <a:pt x="6355" y="12846"/>
                  </a:cubicBezTo>
                  <a:cubicBezTo>
                    <a:pt x="1957" y="12480"/>
                    <a:pt x="-609" y="10281"/>
                    <a:pt x="124" y="5882"/>
                  </a:cubicBezTo>
                  <a:cubicBezTo>
                    <a:pt x="491" y="2583"/>
                    <a:pt x="2690" y="17"/>
                    <a:pt x="5989" y="17"/>
                  </a:cubicBezTo>
                  <a:cubicBezTo>
                    <a:pt x="11487" y="-349"/>
                    <a:pt x="9654" y="5149"/>
                    <a:pt x="11487" y="7348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CE684A14-C9BB-4A99-B3CA-41679956385B}"/>
                </a:ext>
              </a:extLst>
            </p:cNvPr>
            <p:cNvSpPr/>
            <p:nvPr/>
          </p:nvSpPr>
          <p:spPr>
            <a:xfrm>
              <a:off x="12053577" y="5266853"/>
              <a:ext cx="13195" cy="12095"/>
            </a:xfrm>
            <a:custGeom>
              <a:avLst/>
              <a:gdLst>
                <a:gd name="connsiteX0" fmla="*/ 0 w 13195"/>
                <a:gd name="connsiteY0" fmla="*/ 0 h 12095"/>
                <a:gd name="connsiteX1" fmla="*/ 13195 w 13195"/>
                <a:gd name="connsiteY1" fmla="*/ 12096 h 12095"/>
                <a:gd name="connsiteX2" fmla="*/ 0 w 13195"/>
                <a:gd name="connsiteY2" fmla="*/ 0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5" h="12095">
                  <a:moveTo>
                    <a:pt x="0" y="0"/>
                  </a:moveTo>
                  <a:cubicBezTo>
                    <a:pt x="8430" y="367"/>
                    <a:pt x="11729" y="4398"/>
                    <a:pt x="13195" y="12096"/>
                  </a:cubicBezTo>
                  <a:cubicBezTo>
                    <a:pt x="4765" y="12096"/>
                    <a:pt x="1833" y="8064"/>
                    <a:pt x="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29B18305-F77A-46A4-B6DF-8B4D135E1177}"/>
                </a:ext>
              </a:extLst>
            </p:cNvPr>
            <p:cNvSpPr/>
            <p:nvPr/>
          </p:nvSpPr>
          <p:spPr>
            <a:xfrm>
              <a:off x="11264620" y="4839130"/>
              <a:ext cx="25501" cy="35548"/>
            </a:xfrm>
            <a:custGeom>
              <a:avLst/>
              <a:gdLst>
                <a:gd name="connsiteX0" fmla="*/ 25457 w 25501"/>
                <a:gd name="connsiteY0" fmla="*/ 25264 h 35548"/>
                <a:gd name="connsiteX1" fmla="*/ 17393 w 25501"/>
                <a:gd name="connsiteY1" fmla="*/ 35527 h 35548"/>
                <a:gd name="connsiteX2" fmla="*/ 7496 w 25501"/>
                <a:gd name="connsiteY2" fmla="*/ 26730 h 35548"/>
                <a:gd name="connsiteX3" fmla="*/ 1998 w 25501"/>
                <a:gd name="connsiteY3" fmla="*/ 3271 h 35548"/>
                <a:gd name="connsiteX4" fmla="*/ 10062 w 25501"/>
                <a:gd name="connsiteY4" fmla="*/ 1072 h 35548"/>
                <a:gd name="connsiteX5" fmla="*/ 25457 w 25501"/>
                <a:gd name="connsiteY5" fmla="*/ 25264 h 3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01" h="35548">
                  <a:moveTo>
                    <a:pt x="25457" y="25264"/>
                  </a:moveTo>
                  <a:cubicBezTo>
                    <a:pt x="25823" y="31495"/>
                    <a:pt x="23991" y="35893"/>
                    <a:pt x="17393" y="35527"/>
                  </a:cubicBezTo>
                  <a:cubicBezTo>
                    <a:pt x="11895" y="35527"/>
                    <a:pt x="6763" y="32228"/>
                    <a:pt x="7496" y="26730"/>
                  </a:cubicBezTo>
                  <a:cubicBezTo>
                    <a:pt x="8596" y="17933"/>
                    <a:pt x="-4966" y="12801"/>
                    <a:pt x="1998" y="3271"/>
                  </a:cubicBezTo>
                  <a:cubicBezTo>
                    <a:pt x="3465" y="1072"/>
                    <a:pt x="8230" y="-1494"/>
                    <a:pt x="10062" y="1072"/>
                  </a:cubicBezTo>
                  <a:cubicBezTo>
                    <a:pt x="15927" y="9136"/>
                    <a:pt x="20692" y="17566"/>
                    <a:pt x="25457" y="25264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DC30C816-4D4E-4526-9641-5FA0022752A4}"/>
                </a:ext>
              </a:extLst>
            </p:cNvPr>
            <p:cNvSpPr/>
            <p:nvPr/>
          </p:nvSpPr>
          <p:spPr>
            <a:xfrm>
              <a:off x="11117804" y="6873512"/>
              <a:ext cx="368004" cy="153523"/>
            </a:xfrm>
            <a:custGeom>
              <a:avLst/>
              <a:gdLst>
                <a:gd name="connsiteX0" fmla="*/ 292864 w 368004"/>
                <a:gd name="connsiteY0" fmla="*/ 78686 h 153523"/>
                <a:gd name="connsiteX1" fmla="*/ 368005 w 368004"/>
                <a:gd name="connsiteY1" fmla="*/ 123770 h 153523"/>
                <a:gd name="connsiteX2" fmla="*/ 364706 w 368004"/>
                <a:gd name="connsiteY2" fmla="*/ 127802 h 153523"/>
                <a:gd name="connsiteX3" fmla="*/ 364706 w 368004"/>
                <a:gd name="connsiteY3" fmla="*/ 129635 h 153523"/>
                <a:gd name="connsiteX4" fmla="*/ 301661 w 368004"/>
                <a:gd name="connsiteY4" fmla="*/ 153093 h 153523"/>
                <a:gd name="connsiteX5" fmla="*/ 296530 w 368004"/>
                <a:gd name="connsiteY5" fmla="*/ 151260 h 153523"/>
                <a:gd name="connsiteX6" fmla="*/ 274171 w 368004"/>
                <a:gd name="connsiteY6" fmla="*/ 143563 h 153523"/>
                <a:gd name="connsiteX7" fmla="*/ 206361 w 368004"/>
                <a:gd name="connsiteY7" fmla="*/ 102877 h 153523"/>
                <a:gd name="connsiteX8" fmla="*/ 169707 w 368004"/>
                <a:gd name="connsiteY8" fmla="*/ 99578 h 153523"/>
                <a:gd name="connsiteX9" fmla="*/ 161643 w 368004"/>
                <a:gd name="connsiteY9" fmla="*/ 94080 h 153523"/>
                <a:gd name="connsiteX10" fmla="*/ 151747 w 368004"/>
                <a:gd name="connsiteY10" fmla="*/ 87116 h 153523"/>
                <a:gd name="connsiteX11" fmla="*/ 93101 w 368004"/>
                <a:gd name="connsiteY11" fmla="*/ 86749 h 153523"/>
                <a:gd name="connsiteX12" fmla="*/ 0 w 368004"/>
                <a:gd name="connsiteY12" fmla="*/ 81984 h 153523"/>
                <a:gd name="connsiteX13" fmla="*/ 41052 w 368004"/>
                <a:gd name="connsiteY13" fmla="*/ 56327 h 153523"/>
                <a:gd name="connsiteX14" fmla="*/ 47650 w 368004"/>
                <a:gd name="connsiteY14" fmla="*/ 64757 h 153523"/>
                <a:gd name="connsiteX15" fmla="*/ 57180 w 368004"/>
                <a:gd name="connsiteY15" fmla="*/ 75020 h 153523"/>
                <a:gd name="connsiteX16" fmla="*/ 66710 w 368004"/>
                <a:gd name="connsiteY16" fmla="*/ 57426 h 153523"/>
                <a:gd name="connsiteX17" fmla="*/ 45817 w 368004"/>
                <a:gd name="connsiteY17" fmla="*/ 43864 h 153523"/>
                <a:gd name="connsiteX18" fmla="*/ 35554 w 368004"/>
                <a:gd name="connsiteY18" fmla="*/ 40932 h 153523"/>
                <a:gd name="connsiteX19" fmla="*/ 39220 w 368004"/>
                <a:gd name="connsiteY19" fmla="*/ 29569 h 153523"/>
                <a:gd name="connsiteX20" fmla="*/ 61212 w 368004"/>
                <a:gd name="connsiteY20" fmla="*/ 3545 h 153523"/>
                <a:gd name="connsiteX21" fmla="*/ 69276 w 368004"/>
                <a:gd name="connsiteY21" fmla="*/ 11242 h 153523"/>
                <a:gd name="connsiteX22" fmla="*/ 71842 w 368004"/>
                <a:gd name="connsiteY22" fmla="*/ 27370 h 153523"/>
                <a:gd name="connsiteX23" fmla="*/ 76607 w 368004"/>
                <a:gd name="connsiteY23" fmla="*/ 26271 h 153523"/>
                <a:gd name="connsiteX24" fmla="*/ 76240 w 368004"/>
                <a:gd name="connsiteY24" fmla="*/ 12342 h 153523"/>
                <a:gd name="connsiteX25" fmla="*/ 109229 w 368004"/>
                <a:gd name="connsiteY25" fmla="*/ 2446 h 153523"/>
                <a:gd name="connsiteX26" fmla="*/ 132320 w 368004"/>
                <a:gd name="connsiteY26" fmla="*/ 979 h 153523"/>
                <a:gd name="connsiteX27" fmla="*/ 131221 w 368004"/>
                <a:gd name="connsiteY27" fmla="*/ 19673 h 153523"/>
                <a:gd name="connsiteX28" fmla="*/ 164209 w 368004"/>
                <a:gd name="connsiteY28" fmla="*/ 33235 h 153523"/>
                <a:gd name="connsiteX29" fmla="*/ 189500 w 368004"/>
                <a:gd name="connsiteY29" fmla="*/ 25904 h 153523"/>
                <a:gd name="connsiteX30" fmla="*/ 199764 w 368004"/>
                <a:gd name="connsiteY30" fmla="*/ 43864 h 153523"/>
                <a:gd name="connsiteX31" fmla="*/ 205628 w 368004"/>
                <a:gd name="connsiteY31" fmla="*/ 52295 h 153523"/>
                <a:gd name="connsiteX32" fmla="*/ 211859 w 368004"/>
                <a:gd name="connsiteY32" fmla="*/ 59626 h 153523"/>
                <a:gd name="connsiteX33" fmla="*/ 220656 w 368004"/>
                <a:gd name="connsiteY33" fmla="*/ 54861 h 153523"/>
                <a:gd name="connsiteX34" fmla="*/ 232385 w 368004"/>
                <a:gd name="connsiteY34" fmla="*/ 44964 h 153523"/>
                <a:gd name="connsiteX35" fmla="*/ 240449 w 368004"/>
                <a:gd name="connsiteY35" fmla="*/ 41665 h 153523"/>
                <a:gd name="connsiteX36" fmla="*/ 247047 w 368004"/>
                <a:gd name="connsiteY36" fmla="*/ 41299 h 153523"/>
                <a:gd name="connsiteX37" fmla="*/ 263908 w 368004"/>
                <a:gd name="connsiteY37" fmla="*/ 42032 h 153523"/>
                <a:gd name="connsiteX38" fmla="*/ 267573 w 368004"/>
                <a:gd name="connsiteY38" fmla="*/ 49729 h 153523"/>
                <a:gd name="connsiteX39" fmla="*/ 290299 w 368004"/>
                <a:gd name="connsiteY39" fmla="*/ 45697 h 153523"/>
                <a:gd name="connsiteX40" fmla="*/ 266474 w 368004"/>
                <a:gd name="connsiteY40" fmla="*/ 73188 h 153523"/>
                <a:gd name="connsiteX41" fmla="*/ 286633 w 368004"/>
                <a:gd name="connsiteY41" fmla="*/ 75753 h 153523"/>
                <a:gd name="connsiteX42" fmla="*/ 292864 w 368004"/>
                <a:gd name="connsiteY42" fmla="*/ 78686 h 153523"/>
                <a:gd name="connsiteX43" fmla="*/ 266840 w 368004"/>
                <a:gd name="connsiteY43" fmla="*/ 102877 h 153523"/>
                <a:gd name="connsiteX44" fmla="*/ 292864 w 368004"/>
                <a:gd name="connsiteY44" fmla="*/ 78686 h 15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8004" h="153523">
                  <a:moveTo>
                    <a:pt x="292864" y="78686"/>
                  </a:moveTo>
                  <a:cubicBezTo>
                    <a:pt x="322187" y="86749"/>
                    <a:pt x="350778" y="95180"/>
                    <a:pt x="368005" y="123770"/>
                  </a:cubicBezTo>
                  <a:cubicBezTo>
                    <a:pt x="366905" y="125236"/>
                    <a:pt x="365806" y="126336"/>
                    <a:pt x="364706" y="127802"/>
                  </a:cubicBezTo>
                  <a:cubicBezTo>
                    <a:pt x="364706" y="128535"/>
                    <a:pt x="364706" y="129635"/>
                    <a:pt x="364706" y="129635"/>
                  </a:cubicBezTo>
                  <a:cubicBezTo>
                    <a:pt x="342714" y="134766"/>
                    <a:pt x="324753" y="150894"/>
                    <a:pt x="301661" y="153093"/>
                  </a:cubicBezTo>
                  <a:cubicBezTo>
                    <a:pt x="299829" y="153460"/>
                    <a:pt x="297996" y="151993"/>
                    <a:pt x="296530" y="151260"/>
                  </a:cubicBezTo>
                  <a:cubicBezTo>
                    <a:pt x="286267" y="157125"/>
                    <a:pt x="278936" y="150527"/>
                    <a:pt x="274171" y="143563"/>
                  </a:cubicBezTo>
                  <a:cubicBezTo>
                    <a:pt x="257677" y="119738"/>
                    <a:pt x="231286" y="111308"/>
                    <a:pt x="206361" y="102877"/>
                  </a:cubicBezTo>
                  <a:cubicBezTo>
                    <a:pt x="196098" y="99578"/>
                    <a:pt x="183269" y="88582"/>
                    <a:pt x="169707" y="99578"/>
                  </a:cubicBezTo>
                  <a:cubicBezTo>
                    <a:pt x="166042" y="102511"/>
                    <a:pt x="163476" y="97379"/>
                    <a:pt x="161643" y="94080"/>
                  </a:cubicBezTo>
                  <a:cubicBezTo>
                    <a:pt x="159444" y="89682"/>
                    <a:pt x="155779" y="84917"/>
                    <a:pt x="151747" y="87116"/>
                  </a:cubicBezTo>
                  <a:cubicBezTo>
                    <a:pt x="131954" y="97746"/>
                    <a:pt x="112527" y="87116"/>
                    <a:pt x="93101" y="86749"/>
                  </a:cubicBezTo>
                  <a:cubicBezTo>
                    <a:pt x="61945" y="86749"/>
                    <a:pt x="30789" y="83817"/>
                    <a:pt x="0" y="81984"/>
                  </a:cubicBezTo>
                  <a:cubicBezTo>
                    <a:pt x="1466" y="62558"/>
                    <a:pt x="24192" y="47896"/>
                    <a:pt x="41052" y="56327"/>
                  </a:cubicBezTo>
                  <a:cubicBezTo>
                    <a:pt x="44718" y="58159"/>
                    <a:pt x="47283" y="60725"/>
                    <a:pt x="47650" y="64757"/>
                  </a:cubicBezTo>
                  <a:cubicBezTo>
                    <a:pt x="48383" y="70622"/>
                    <a:pt x="47283" y="79419"/>
                    <a:pt x="57180" y="75020"/>
                  </a:cubicBezTo>
                  <a:cubicBezTo>
                    <a:pt x="63778" y="72088"/>
                    <a:pt x="70375" y="62925"/>
                    <a:pt x="66710" y="57426"/>
                  </a:cubicBezTo>
                  <a:cubicBezTo>
                    <a:pt x="62678" y="51195"/>
                    <a:pt x="59013" y="38733"/>
                    <a:pt x="45817" y="43864"/>
                  </a:cubicBezTo>
                  <a:cubicBezTo>
                    <a:pt x="41785" y="45697"/>
                    <a:pt x="37387" y="47163"/>
                    <a:pt x="35554" y="40932"/>
                  </a:cubicBezTo>
                  <a:cubicBezTo>
                    <a:pt x="34088" y="36534"/>
                    <a:pt x="34821" y="31036"/>
                    <a:pt x="39220" y="29569"/>
                  </a:cubicBezTo>
                  <a:cubicBezTo>
                    <a:pt x="52782" y="25904"/>
                    <a:pt x="53148" y="11609"/>
                    <a:pt x="61212" y="3545"/>
                  </a:cubicBezTo>
                  <a:cubicBezTo>
                    <a:pt x="70742" y="-1220"/>
                    <a:pt x="71109" y="5378"/>
                    <a:pt x="69276" y="11242"/>
                  </a:cubicBezTo>
                  <a:cubicBezTo>
                    <a:pt x="67443" y="17474"/>
                    <a:pt x="65244" y="22972"/>
                    <a:pt x="71842" y="27370"/>
                  </a:cubicBezTo>
                  <a:cubicBezTo>
                    <a:pt x="72941" y="28103"/>
                    <a:pt x="75507" y="27370"/>
                    <a:pt x="76607" y="26271"/>
                  </a:cubicBezTo>
                  <a:cubicBezTo>
                    <a:pt x="81372" y="21506"/>
                    <a:pt x="74407" y="17107"/>
                    <a:pt x="76240" y="12342"/>
                  </a:cubicBezTo>
                  <a:cubicBezTo>
                    <a:pt x="87603" y="11242"/>
                    <a:pt x="102631" y="27004"/>
                    <a:pt x="109229" y="2446"/>
                  </a:cubicBezTo>
                  <a:cubicBezTo>
                    <a:pt x="111061" y="-4885"/>
                    <a:pt x="124990" y="7211"/>
                    <a:pt x="132320" y="979"/>
                  </a:cubicBezTo>
                  <a:cubicBezTo>
                    <a:pt x="140384" y="9043"/>
                    <a:pt x="122057" y="14175"/>
                    <a:pt x="131221" y="19673"/>
                  </a:cubicBezTo>
                  <a:cubicBezTo>
                    <a:pt x="141484" y="25537"/>
                    <a:pt x="150647" y="36900"/>
                    <a:pt x="164209" y="33235"/>
                  </a:cubicBezTo>
                  <a:cubicBezTo>
                    <a:pt x="172273" y="31036"/>
                    <a:pt x="182536" y="39466"/>
                    <a:pt x="189500" y="25904"/>
                  </a:cubicBezTo>
                  <a:cubicBezTo>
                    <a:pt x="186202" y="37633"/>
                    <a:pt x="182903" y="47163"/>
                    <a:pt x="199764" y="43864"/>
                  </a:cubicBezTo>
                  <a:cubicBezTo>
                    <a:pt x="201230" y="43498"/>
                    <a:pt x="215891" y="40566"/>
                    <a:pt x="205628" y="52295"/>
                  </a:cubicBezTo>
                  <a:cubicBezTo>
                    <a:pt x="203062" y="55227"/>
                    <a:pt x="207827" y="58893"/>
                    <a:pt x="211859" y="59626"/>
                  </a:cubicBezTo>
                  <a:cubicBezTo>
                    <a:pt x="215891" y="60359"/>
                    <a:pt x="221389" y="57793"/>
                    <a:pt x="220656" y="54861"/>
                  </a:cubicBezTo>
                  <a:cubicBezTo>
                    <a:pt x="217724" y="42765"/>
                    <a:pt x="224688" y="43864"/>
                    <a:pt x="232385" y="44964"/>
                  </a:cubicBezTo>
                  <a:cubicBezTo>
                    <a:pt x="235318" y="45331"/>
                    <a:pt x="238250" y="44598"/>
                    <a:pt x="240449" y="41665"/>
                  </a:cubicBezTo>
                  <a:cubicBezTo>
                    <a:pt x="243382" y="38000"/>
                    <a:pt x="243382" y="38733"/>
                    <a:pt x="247047" y="41299"/>
                  </a:cubicBezTo>
                  <a:cubicBezTo>
                    <a:pt x="252545" y="44964"/>
                    <a:pt x="258776" y="31769"/>
                    <a:pt x="263908" y="42032"/>
                  </a:cubicBezTo>
                  <a:cubicBezTo>
                    <a:pt x="282601" y="32502"/>
                    <a:pt x="263175" y="50095"/>
                    <a:pt x="267573" y="49729"/>
                  </a:cubicBezTo>
                  <a:cubicBezTo>
                    <a:pt x="277470" y="51562"/>
                    <a:pt x="286267" y="33968"/>
                    <a:pt x="290299" y="45697"/>
                  </a:cubicBezTo>
                  <a:cubicBezTo>
                    <a:pt x="294331" y="58159"/>
                    <a:pt x="284067" y="70255"/>
                    <a:pt x="266474" y="73188"/>
                  </a:cubicBezTo>
                  <a:cubicBezTo>
                    <a:pt x="274537" y="80518"/>
                    <a:pt x="280769" y="79419"/>
                    <a:pt x="286633" y="75753"/>
                  </a:cubicBezTo>
                  <a:cubicBezTo>
                    <a:pt x="289932" y="73188"/>
                    <a:pt x="292131" y="73188"/>
                    <a:pt x="292864" y="78686"/>
                  </a:cubicBezTo>
                  <a:cubicBezTo>
                    <a:pt x="289199" y="91148"/>
                    <a:pt x="274904" y="91881"/>
                    <a:pt x="266840" y="102877"/>
                  </a:cubicBezTo>
                  <a:cubicBezTo>
                    <a:pt x="278569" y="95913"/>
                    <a:pt x="291398" y="94080"/>
                    <a:pt x="292864" y="78686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ED5CDB3C-AB6D-4A79-85FE-17C752D37AC5}"/>
                </a:ext>
              </a:extLst>
            </p:cNvPr>
            <p:cNvSpPr/>
            <p:nvPr/>
          </p:nvSpPr>
          <p:spPr>
            <a:xfrm>
              <a:off x="11404263" y="7001314"/>
              <a:ext cx="249596" cy="133860"/>
            </a:xfrm>
            <a:custGeom>
              <a:avLst/>
              <a:gdLst>
                <a:gd name="connsiteX0" fmla="*/ 9704 w 249596"/>
                <a:gd name="connsiteY0" fmla="*/ 23458 h 133860"/>
                <a:gd name="connsiteX1" fmla="*/ 52956 w 249596"/>
                <a:gd name="connsiteY1" fmla="*/ 2932 h 133860"/>
                <a:gd name="connsiteX2" fmla="*/ 77880 w 249596"/>
                <a:gd name="connsiteY2" fmla="*/ 0 h 133860"/>
                <a:gd name="connsiteX3" fmla="*/ 102438 w 249596"/>
                <a:gd name="connsiteY3" fmla="*/ 10630 h 133860"/>
                <a:gd name="connsiteX4" fmla="*/ 111602 w 249596"/>
                <a:gd name="connsiteY4" fmla="*/ 13562 h 133860"/>
                <a:gd name="connsiteX5" fmla="*/ 98406 w 249596"/>
                <a:gd name="connsiteY5" fmla="*/ 22359 h 133860"/>
                <a:gd name="connsiteX6" fmla="*/ 131028 w 249596"/>
                <a:gd name="connsiteY6" fmla="*/ 32989 h 133860"/>
                <a:gd name="connsiteX7" fmla="*/ 136160 w 249596"/>
                <a:gd name="connsiteY7" fmla="*/ 30789 h 133860"/>
                <a:gd name="connsiteX8" fmla="*/ 141658 w 249596"/>
                <a:gd name="connsiteY8" fmla="*/ 23092 h 133860"/>
                <a:gd name="connsiteX9" fmla="*/ 148256 w 249596"/>
                <a:gd name="connsiteY9" fmla="*/ 34455 h 133860"/>
                <a:gd name="connsiteX10" fmla="*/ 145323 w 249596"/>
                <a:gd name="connsiteY10" fmla="*/ 50582 h 133860"/>
                <a:gd name="connsiteX11" fmla="*/ 171347 w 249596"/>
                <a:gd name="connsiteY11" fmla="*/ 58280 h 133860"/>
                <a:gd name="connsiteX12" fmla="*/ 208001 w 249596"/>
                <a:gd name="connsiteY12" fmla="*/ 64144 h 133860"/>
                <a:gd name="connsiteX13" fmla="*/ 234759 w 249596"/>
                <a:gd name="connsiteY13" fmla="*/ 61579 h 133860"/>
                <a:gd name="connsiteX14" fmla="*/ 246488 w 249596"/>
                <a:gd name="connsiteY14" fmla="*/ 63411 h 133860"/>
                <a:gd name="connsiteX15" fmla="*/ 244289 w 249596"/>
                <a:gd name="connsiteY15" fmla="*/ 83937 h 133860"/>
                <a:gd name="connsiteX16" fmla="*/ 237324 w 249596"/>
                <a:gd name="connsiteY16" fmla="*/ 86870 h 133860"/>
                <a:gd name="connsiteX17" fmla="*/ 224862 w 249596"/>
                <a:gd name="connsiteY17" fmla="*/ 89436 h 133860"/>
                <a:gd name="connsiteX18" fmla="*/ 237691 w 249596"/>
                <a:gd name="connsiteY18" fmla="*/ 102631 h 133860"/>
                <a:gd name="connsiteX19" fmla="*/ 246854 w 249596"/>
                <a:gd name="connsiteY19" fmla="*/ 119492 h 133860"/>
                <a:gd name="connsiteX20" fmla="*/ 235492 w 249596"/>
                <a:gd name="connsiteY20" fmla="*/ 123157 h 133860"/>
                <a:gd name="connsiteX21" fmla="*/ 210201 w 249596"/>
                <a:gd name="connsiteY21" fmla="*/ 127922 h 133860"/>
                <a:gd name="connsiteX22" fmla="*/ 199571 w 249596"/>
                <a:gd name="connsiteY22" fmla="*/ 132687 h 133860"/>
                <a:gd name="connsiteX23" fmla="*/ 165116 w 249596"/>
                <a:gd name="connsiteY23" fmla="*/ 130854 h 133860"/>
                <a:gd name="connsiteX24" fmla="*/ 148622 w 249596"/>
                <a:gd name="connsiteY24" fmla="*/ 116559 h 133860"/>
                <a:gd name="connsiteX25" fmla="*/ 148622 w 249596"/>
                <a:gd name="connsiteY25" fmla="*/ 105197 h 133860"/>
                <a:gd name="connsiteX26" fmla="*/ 138726 w 249596"/>
                <a:gd name="connsiteY26" fmla="*/ 111794 h 133860"/>
                <a:gd name="connsiteX27" fmla="*/ 124431 w 249596"/>
                <a:gd name="connsiteY27" fmla="*/ 120591 h 133860"/>
                <a:gd name="connsiteX28" fmla="*/ 113801 w 249596"/>
                <a:gd name="connsiteY28" fmla="*/ 108129 h 133860"/>
                <a:gd name="connsiteX29" fmla="*/ 120765 w 249596"/>
                <a:gd name="connsiteY29" fmla="*/ 92001 h 133860"/>
                <a:gd name="connsiteX30" fmla="*/ 125530 w 249596"/>
                <a:gd name="connsiteY30" fmla="*/ 86503 h 133860"/>
                <a:gd name="connsiteX31" fmla="*/ 116367 w 249596"/>
                <a:gd name="connsiteY31" fmla="*/ 86137 h 133860"/>
                <a:gd name="connsiteX32" fmla="*/ 98406 w 249596"/>
                <a:gd name="connsiteY32" fmla="*/ 115093 h 133860"/>
                <a:gd name="connsiteX33" fmla="*/ 89609 w 249596"/>
                <a:gd name="connsiteY33" fmla="*/ 128289 h 133860"/>
                <a:gd name="connsiteX34" fmla="*/ 64318 w 249596"/>
                <a:gd name="connsiteY34" fmla="*/ 120225 h 133860"/>
                <a:gd name="connsiteX35" fmla="*/ 68350 w 249596"/>
                <a:gd name="connsiteY35" fmla="*/ 111794 h 133860"/>
                <a:gd name="connsiteX36" fmla="*/ 87044 w 249596"/>
                <a:gd name="connsiteY36" fmla="*/ 105930 h 133860"/>
                <a:gd name="connsiteX37" fmla="*/ 61386 w 249596"/>
                <a:gd name="connsiteY37" fmla="*/ 80272 h 133860"/>
                <a:gd name="connsiteX38" fmla="*/ 54422 w 249596"/>
                <a:gd name="connsiteY38" fmla="*/ 48750 h 133860"/>
                <a:gd name="connsiteX39" fmla="*/ 41226 w 249596"/>
                <a:gd name="connsiteY39" fmla="*/ 87603 h 133860"/>
                <a:gd name="connsiteX40" fmla="*/ 50023 w 249596"/>
                <a:gd name="connsiteY40" fmla="*/ 39586 h 133860"/>
                <a:gd name="connsiteX41" fmla="*/ 29497 w 249596"/>
                <a:gd name="connsiteY41" fmla="*/ 40686 h 133860"/>
                <a:gd name="connsiteX42" fmla="*/ 32796 w 249596"/>
                <a:gd name="connsiteY42" fmla="*/ 53881 h 133860"/>
                <a:gd name="connsiteX43" fmla="*/ 4206 w 249596"/>
                <a:gd name="connsiteY43" fmla="*/ 50949 h 133860"/>
                <a:gd name="connsiteX44" fmla="*/ 7505 w 249596"/>
                <a:gd name="connsiteY44" fmla="*/ 37753 h 133860"/>
                <a:gd name="connsiteX45" fmla="*/ 9704 w 249596"/>
                <a:gd name="connsiteY45" fmla="*/ 23458 h 13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9596" h="133860">
                  <a:moveTo>
                    <a:pt x="9704" y="23458"/>
                  </a:moveTo>
                  <a:cubicBezTo>
                    <a:pt x="24366" y="17594"/>
                    <a:pt x="41593" y="17594"/>
                    <a:pt x="52956" y="2932"/>
                  </a:cubicBezTo>
                  <a:cubicBezTo>
                    <a:pt x="58820" y="-4399"/>
                    <a:pt x="70183" y="8797"/>
                    <a:pt x="77880" y="0"/>
                  </a:cubicBezTo>
                  <a:cubicBezTo>
                    <a:pt x="86311" y="3299"/>
                    <a:pt x="92175" y="11363"/>
                    <a:pt x="102438" y="10630"/>
                  </a:cubicBezTo>
                  <a:cubicBezTo>
                    <a:pt x="105004" y="10263"/>
                    <a:pt x="111602" y="8797"/>
                    <a:pt x="111602" y="13562"/>
                  </a:cubicBezTo>
                  <a:cubicBezTo>
                    <a:pt x="111602" y="18327"/>
                    <a:pt x="107570" y="22359"/>
                    <a:pt x="98406" y="22359"/>
                  </a:cubicBezTo>
                  <a:cubicBezTo>
                    <a:pt x="110502" y="28957"/>
                    <a:pt x="119666" y="33721"/>
                    <a:pt x="131028" y="32989"/>
                  </a:cubicBezTo>
                  <a:cubicBezTo>
                    <a:pt x="133227" y="32989"/>
                    <a:pt x="137626" y="37387"/>
                    <a:pt x="136160" y="30789"/>
                  </a:cubicBezTo>
                  <a:cubicBezTo>
                    <a:pt x="135060" y="25291"/>
                    <a:pt x="134694" y="21626"/>
                    <a:pt x="141658" y="23092"/>
                  </a:cubicBezTo>
                  <a:cubicBezTo>
                    <a:pt x="147522" y="24192"/>
                    <a:pt x="148989" y="28957"/>
                    <a:pt x="148256" y="34455"/>
                  </a:cubicBezTo>
                  <a:cubicBezTo>
                    <a:pt x="147522" y="39953"/>
                    <a:pt x="137992" y="46551"/>
                    <a:pt x="145323" y="50582"/>
                  </a:cubicBezTo>
                  <a:cubicBezTo>
                    <a:pt x="152654" y="54614"/>
                    <a:pt x="160718" y="60846"/>
                    <a:pt x="171347" y="58280"/>
                  </a:cubicBezTo>
                  <a:cubicBezTo>
                    <a:pt x="183810" y="55347"/>
                    <a:pt x="196639" y="55347"/>
                    <a:pt x="208001" y="64144"/>
                  </a:cubicBezTo>
                  <a:cubicBezTo>
                    <a:pt x="216798" y="71109"/>
                    <a:pt x="225962" y="63778"/>
                    <a:pt x="234759" y="61579"/>
                  </a:cubicBezTo>
                  <a:cubicBezTo>
                    <a:pt x="239157" y="60479"/>
                    <a:pt x="243189" y="58646"/>
                    <a:pt x="246488" y="63411"/>
                  </a:cubicBezTo>
                  <a:cubicBezTo>
                    <a:pt x="251253" y="70742"/>
                    <a:pt x="239890" y="76240"/>
                    <a:pt x="244289" y="83937"/>
                  </a:cubicBezTo>
                  <a:cubicBezTo>
                    <a:pt x="245755" y="86503"/>
                    <a:pt x="240623" y="86870"/>
                    <a:pt x="237324" y="86870"/>
                  </a:cubicBezTo>
                  <a:cubicBezTo>
                    <a:pt x="232926" y="87236"/>
                    <a:pt x="225229" y="78439"/>
                    <a:pt x="224862" y="89436"/>
                  </a:cubicBezTo>
                  <a:cubicBezTo>
                    <a:pt x="224496" y="96400"/>
                    <a:pt x="230360" y="102631"/>
                    <a:pt x="237691" y="102631"/>
                  </a:cubicBezTo>
                  <a:cubicBezTo>
                    <a:pt x="252352" y="102631"/>
                    <a:pt x="250886" y="109962"/>
                    <a:pt x="246854" y="119492"/>
                  </a:cubicBezTo>
                  <a:cubicBezTo>
                    <a:pt x="244289" y="124257"/>
                    <a:pt x="237691" y="116926"/>
                    <a:pt x="235492" y="123157"/>
                  </a:cubicBezTo>
                  <a:cubicBezTo>
                    <a:pt x="225595" y="116559"/>
                    <a:pt x="217898" y="121691"/>
                    <a:pt x="210201" y="127922"/>
                  </a:cubicBezTo>
                  <a:cubicBezTo>
                    <a:pt x="206902" y="130488"/>
                    <a:pt x="201037" y="136352"/>
                    <a:pt x="199571" y="132687"/>
                  </a:cubicBezTo>
                  <a:cubicBezTo>
                    <a:pt x="189308" y="107396"/>
                    <a:pt x="174646" y="128289"/>
                    <a:pt x="165116" y="130854"/>
                  </a:cubicBezTo>
                  <a:cubicBezTo>
                    <a:pt x="147889" y="135619"/>
                    <a:pt x="144957" y="132687"/>
                    <a:pt x="148622" y="116559"/>
                  </a:cubicBezTo>
                  <a:cubicBezTo>
                    <a:pt x="149355" y="112894"/>
                    <a:pt x="148622" y="109229"/>
                    <a:pt x="148622" y="105197"/>
                  </a:cubicBezTo>
                  <a:cubicBezTo>
                    <a:pt x="143124" y="104463"/>
                    <a:pt x="139825" y="108495"/>
                    <a:pt x="138726" y="111794"/>
                  </a:cubicBezTo>
                  <a:cubicBezTo>
                    <a:pt x="136160" y="119125"/>
                    <a:pt x="130662" y="122057"/>
                    <a:pt x="124431" y="120591"/>
                  </a:cubicBezTo>
                  <a:cubicBezTo>
                    <a:pt x="118932" y="119492"/>
                    <a:pt x="115267" y="115460"/>
                    <a:pt x="113801" y="108129"/>
                  </a:cubicBezTo>
                  <a:cubicBezTo>
                    <a:pt x="111968" y="99699"/>
                    <a:pt x="113068" y="94567"/>
                    <a:pt x="120765" y="92001"/>
                  </a:cubicBezTo>
                  <a:cubicBezTo>
                    <a:pt x="124064" y="90902"/>
                    <a:pt x="126996" y="90168"/>
                    <a:pt x="125530" y="86503"/>
                  </a:cubicBezTo>
                  <a:cubicBezTo>
                    <a:pt x="122964" y="81005"/>
                    <a:pt x="118932" y="84304"/>
                    <a:pt x="116367" y="86137"/>
                  </a:cubicBezTo>
                  <a:cubicBezTo>
                    <a:pt x="107203" y="93834"/>
                    <a:pt x="100972" y="104097"/>
                    <a:pt x="98406" y="115093"/>
                  </a:cubicBezTo>
                  <a:cubicBezTo>
                    <a:pt x="96940" y="121691"/>
                    <a:pt x="93275" y="124623"/>
                    <a:pt x="89609" y="128289"/>
                  </a:cubicBezTo>
                  <a:cubicBezTo>
                    <a:pt x="82645" y="120591"/>
                    <a:pt x="71649" y="125356"/>
                    <a:pt x="64318" y="120225"/>
                  </a:cubicBezTo>
                  <a:cubicBezTo>
                    <a:pt x="60653" y="117659"/>
                    <a:pt x="64318" y="113261"/>
                    <a:pt x="68350" y="111794"/>
                  </a:cubicBezTo>
                  <a:cubicBezTo>
                    <a:pt x="74215" y="109962"/>
                    <a:pt x="80079" y="108495"/>
                    <a:pt x="87044" y="105930"/>
                  </a:cubicBezTo>
                  <a:cubicBezTo>
                    <a:pt x="68350" y="106663"/>
                    <a:pt x="71649" y="87603"/>
                    <a:pt x="61386" y="80272"/>
                  </a:cubicBezTo>
                  <a:cubicBezTo>
                    <a:pt x="50756" y="72575"/>
                    <a:pt x="58087" y="60479"/>
                    <a:pt x="54422" y="48750"/>
                  </a:cubicBezTo>
                  <a:cubicBezTo>
                    <a:pt x="48190" y="63045"/>
                    <a:pt x="35362" y="72208"/>
                    <a:pt x="41226" y="87603"/>
                  </a:cubicBezTo>
                  <a:cubicBezTo>
                    <a:pt x="32796" y="70742"/>
                    <a:pt x="39760" y="56447"/>
                    <a:pt x="50023" y="39586"/>
                  </a:cubicBezTo>
                  <a:cubicBezTo>
                    <a:pt x="41226" y="39953"/>
                    <a:pt x="34995" y="40319"/>
                    <a:pt x="29497" y="40686"/>
                  </a:cubicBezTo>
                  <a:cubicBezTo>
                    <a:pt x="25832" y="47284"/>
                    <a:pt x="41226" y="50949"/>
                    <a:pt x="32796" y="53881"/>
                  </a:cubicBezTo>
                  <a:cubicBezTo>
                    <a:pt x="24732" y="56447"/>
                    <a:pt x="12636" y="58280"/>
                    <a:pt x="4206" y="50949"/>
                  </a:cubicBezTo>
                  <a:cubicBezTo>
                    <a:pt x="-2025" y="45451"/>
                    <a:pt x="-1659" y="41419"/>
                    <a:pt x="7505" y="37753"/>
                  </a:cubicBezTo>
                  <a:cubicBezTo>
                    <a:pt x="13369" y="36287"/>
                    <a:pt x="8971" y="28590"/>
                    <a:pt x="9704" y="23458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896D94D-C8C4-44FD-93FB-B7D456A9C6E1}"/>
                </a:ext>
              </a:extLst>
            </p:cNvPr>
            <p:cNvSpPr/>
            <p:nvPr/>
          </p:nvSpPr>
          <p:spPr>
            <a:xfrm>
              <a:off x="11097360" y="6862212"/>
              <a:ext cx="96024" cy="94862"/>
            </a:xfrm>
            <a:custGeom>
              <a:avLst/>
              <a:gdLst>
                <a:gd name="connsiteX0" fmla="*/ 81290 w 96024"/>
                <a:gd name="connsiteY0" fmla="*/ 14845 h 94862"/>
                <a:gd name="connsiteX1" fmla="*/ 62230 w 96024"/>
                <a:gd name="connsiteY1" fmla="*/ 43801 h 94862"/>
                <a:gd name="connsiteX2" fmla="*/ 58564 w 96024"/>
                <a:gd name="connsiteY2" fmla="*/ 50766 h 94862"/>
                <a:gd name="connsiteX3" fmla="*/ 64795 w 96024"/>
                <a:gd name="connsiteY3" fmla="*/ 50399 h 94862"/>
                <a:gd name="connsiteX4" fmla="*/ 84589 w 96024"/>
                <a:gd name="connsiteY4" fmla="*/ 57730 h 94862"/>
                <a:gd name="connsiteX5" fmla="*/ 84955 w 96024"/>
                <a:gd name="connsiteY5" fmla="*/ 88519 h 94862"/>
                <a:gd name="connsiteX6" fmla="*/ 69194 w 96024"/>
                <a:gd name="connsiteY6" fmla="*/ 93651 h 94862"/>
                <a:gd name="connsiteX7" fmla="*/ 64429 w 96024"/>
                <a:gd name="connsiteY7" fmla="*/ 80455 h 94862"/>
                <a:gd name="connsiteX8" fmla="*/ 57465 w 96024"/>
                <a:gd name="connsiteY8" fmla="*/ 70925 h 94862"/>
                <a:gd name="connsiteX9" fmla="*/ 20811 w 96024"/>
                <a:gd name="connsiteY9" fmla="*/ 94384 h 94862"/>
                <a:gd name="connsiteX10" fmla="*/ 2117 w 96024"/>
                <a:gd name="connsiteY10" fmla="*/ 94384 h 94862"/>
                <a:gd name="connsiteX11" fmla="*/ 2117 w 96024"/>
                <a:gd name="connsiteY11" fmla="*/ 87420 h 94862"/>
                <a:gd name="connsiteX12" fmla="*/ 1751 w 96024"/>
                <a:gd name="connsiteY12" fmla="*/ 78989 h 94862"/>
                <a:gd name="connsiteX13" fmla="*/ 53433 w 96024"/>
                <a:gd name="connsiteY13" fmla="*/ 11180 h 94862"/>
                <a:gd name="connsiteX14" fmla="*/ 50867 w 96024"/>
                <a:gd name="connsiteY14" fmla="*/ 8980 h 94862"/>
                <a:gd name="connsiteX15" fmla="*/ 38771 w 96024"/>
                <a:gd name="connsiteY15" fmla="*/ 5315 h 94862"/>
                <a:gd name="connsiteX16" fmla="*/ 61497 w 96024"/>
                <a:gd name="connsiteY16" fmla="*/ 4582 h 94862"/>
                <a:gd name="connsiteX17" fmla="*/ 81290 w 96024"/>
                <a:gd name="connsiteY17" fmla="*/ 14845 h 9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24" h="94862">
                  <a:moveTo>
                    <a:pt x="81290" y="14845"/>
                  </a:moveTo>
                  <a:cubicBezTo>
                    <a:pt x="79457" y="27674"/>
                    <a:pt x="79457" y="41236"/>
                    <a:pt x="62230" y="43801"/>
                  </a:cubicBezTo>
                  <a:cubicBezTo>
                    <a:pt x="57465" y="44534"/>
                    <a:pt x="57831" y="48200"/>
                    <a:pt x="58564" y="50766"/>
                  </a:cubicBezTo>
                  <a:cubicBezTo>
                    <a:pt x="60764" y="57730"/>
                    <a:pt x="62963" y="51132"/>
                    <a:pt x="64795" y="50399"/>
                  </a:cubicBezTo>
                  <a:cubicBezTo>
                    <a:pt x="74325" y="46734"/>
                    <a:pt x="77991" y="54431"/>
                    <a:pt x="84589" y="57730"/>
                  </a:cubicBezTo>
                  <a:cubicBezTo>
                    <a:pt x="109147" y="69459"/>
                    <a:pt x="86788" y="78989"/>
                    <a:pt x="84955" y="88519"/>
                  </a:cubicBezTo>
                  <a:cubicBezTo>
                    <a:pt x="83489" y="96216"/>
                    <a:pt x="75059" y="95483"/>
                    <a:pt x="69194" y="93651"/>
                  </a:cubicBezTo>
                  <a:cubicBezTo>
                    <a:pt x="63329" y="91818"/>
                    <a:pt x="57831" y="88886"/>
                    <a:pt x="64429" y="80455"/>
                  </a:cubicBezTo>
                  <a:cubicBezTo>
                    <a:pt x="68461" y="74957"/>
                    <a:pt x="61863" y="70192"/>
                    <a:pt x="57465" y="70925"/>
                  </a:cubicBezTo>
                  <a:cubicBezTo>
                    <a:pt x="42070" y="73125"/>
                    <a:pt x="25942" y="76057"/>
                    <a:pt x="20811" y="94384"/>
                  </a:cubicBezTo>
                  <a:cubicBezTo>
                    <a:pt x="14580" y="94384"/>
                    <a:pt x="8349" y="94384"/>
                    <a:pt x="2117" y="94384"/>
                  </a:cubicBezTo>
                  <a:cubicBezTo>
                    <a:pt x="2117" y="92185"/>
                    <a:pt x="2117" y="89619"/>
                    <a:pt x="2117" y="87420"/>
                  </a:cubicBezTo>
                  <a:cubicBezTo>
                    <a:pt x="-448" y="84854"/>
                    <a:pt x="-815" y="81188"/>
                    <a:pt x="1751" y="78989"/>
                  </a:cubicBezTo>
                  <a:cubicBezTo>
                    <a:pt x="25576" y="61762"/>
                    <a:pt x="27775" y="28773"/>
                    <a:pt x="53433" y="11180"/>
                  </a:cubicBezTo>
                  <a:cubicBezTo>
                    <a:pt x="53799" y="11180"/>
                    <a:pt x="51234" y="8980"/>
                    <a:pt x="50867" y="8980"/>
                  </a:cubicBezTo>
                  <a:cubicBezTo>
                    <a:pt x="45735" y="11912"/>
                    <a:pt x="40970" y="13012"/>
                    <a:pt x="38771" y="5315"/>
                  </a:cubicBezTo>
                  <a:cubicBezTo>
                    <a:pt x="46102" y="-2016"/>
                    <a:pt x="53799" y="-1283"/>
                    <a:pt x="61497" y="4582"/>
                  </a:cubicBezTo>
                  <a:cubicBezTo>
                    <a:pt x="66995" y="9713"/>
                    <a:pt x="77624" y="5315"/>
                    <a:pt x="81290" y="14845"/>
                  </a:cubicBezTo>
                  <a:close/>
                </a:path>
              </a:pathLst>
            </a:custGeom>
            <a:solidFill>
              <a:srgbClr val="C69B9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89EFE7D6-3EB8-463B-B6AA-9EB1AEDBD34A}"/>
                </a:ext>
              </a:extLst>
            </p:cNvPr>
            <p:cNvSpPr/>
            <p:nvPr/>
          </p:nvSpPr>
          <p:spPr>
            <a:xfrm>
              <a:off x="11647452" y="7130180"/>
              <a:ext cx="24507" cy="16349"/>
            </a:xfrm>
            <a:custGeom>
              <a:avLst/>
              <a:gdLst>
                <a:gd name="connsiteX0" fmla="*/ 3665 w 24507"/>
                <a:gd name="connsiteY0" fmla="*/ 6387 h 16349"/>
                <a:gd name="connsiteX1" fmla="*/ 9530 w 24507"/>
                <a:gd name="connsiteY1" fmla="*/ 2355 h 16349"/>
                <a:gd name="connsiteX2" fmla="*/ 21259 w 24507"/>
                <a:gd name="connsiteY2" fmla="*/ 2355 h 16349"/>
                <a:gd name="connsiteX3" fmla="*/ 23825 w 24507"/>
                <a:gd name="connsiteY3" fmla="*/ 8219 h 16349"/>
                <a:gd name="connsiteX4" fmla="*/ 12462 w 24507"/>
                <a:gd name="connsiteY4" fmla="*/ 16283 h 16349"/>
                <a:gd name="connsiteX5" fmla="*/ 0 w 24507"/>
                <a:gd name="connsiteY5" fmla="*/ 14084 h 16349"/>
                <a:gd name="connsiteX6" fmla="*/ 3665 w 24507"/>
                <a:gd name="connsiteY6" fmla="*/ 6387 h 1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7" h="16349">
                  <a:moveTo>
                    <a:pt x="3665" y="6387"/>
                  </a:moveTo>
                  <a:cubicBezTo>
                    <a:pt x="5865" y="4920"/>
                    <a:pt x="8064" y="3821"/>
                    <a:pt x="9530" y="2355"/>
                  </a:cubicBezTo>
                  <a:cubicBezTo>
                    <a:pt x="13562" y="-1311"/>
                    <a:pt x="17227" y="-211"/>
                    <a:pt x="21259" y="2355"/>
                  </a:cubicBezTo>
                  <a:cubicBezTo>
                    <a:pt x="23458" y="3821"/>
                    <a:pt x="25658" y="6020"/>
                    <a:pt x="23825" y="8219"/>
                  </a:cubicBezTo>
                  <a:cubicBezTo>
                    <a:pt x="20893" y="11518"/>
                    <a:pt x="18694" y="17016"/>
                    <a:pt x="12462" y="16283"/>
                  </a:cubicBezTo>
                  <a:cubicBezTo>
                    <a:pt x="8430" y="15550"/>
                    <a:pt x="4032" y="14817"/>
                    <a:pt x="0" y="14084"/>
                  </a:cubicBezTo>
                  <a:cubicBezTo>
                    <a:pt x="1100" y="11151"/>
                    <a:pt x="2199" y="8952"/>
                    <a:pt x="3665" y="6387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9E6F75F5-5DDF-4C0D-A566-8CD9334E2B9A}"/>
                </a:ext>
              </a:extLst>
            </p:cNvPr>
            <p:cNvSpPr/>
            <p:nvPr/>
          </p:nvSpPr>
          <p:spPr>
            <a:xfrm>
              <a:off x="10900447" y="7140232"/>
              <a:ext cx="28223" cy="13697"/>
            </a:xfrm>
            <a:custGeom>
              <a:avLst/>
              <a:gdLst>
                <a:gd name="connsiteX0" fmla="*/ 14295 w 28223"/>
                <a:gd name="connsiteY0" fmla="*/ 0 h 13697"/>
                <a:gd name="connsiteX1" fmla="*/ 28223 w 28223"/>
                <a:gd name="connsiteY1" fmla="*/ 9163 h 13697"/>
                <a:gd name="connsiteX2" fmla="*/ 0 w 28223"/>
                <a:gd name="connsiteY2" fmla="*/ 9896 h 13697"/>
                <a:gd name="connsiteX3" fmla="*/ 14295 w 28223"/>
                <a:gd name="connsiteY3" fmla="*/ 0 h 13697"/>
                <a:gd name="connsiteX4" fmla="*/ 14295 w 28223"/>
                <a:gd name="connsiteY4" fmla="*/ 0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23" h="13697">
                  <a:moveTo>
                    <a:pt x="14295" y="0"/>
                  </a:moveTo>
                  <a:cubicBezTo>
                    <a:pt x="16494" y="5865"/>
                    <a:pt x="18693" y="11729"/>
                    <a:pt x="28223" y="9163"/>
                  </a:cubicBezTo>
                  <a:cubicBezTo>
                    <a:pt x="17594" y="17594"/>
                    <a:pt x="9163" y="12096"/>
                    <a:pt x="0" y="9896"/>
                  </a:cubicBezTo>
                  <a:cubicBezTo>
                    <a:pt x="3299" y="1833"/>
                    <a:pt x="8797" y="733"/>
                    <a:pt x="14295" y="0"/>
                  </a:cubicBezTo>
                  <a:lnTo>
                    <a:pt x="14295" y="0"/>
                  </a:ln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5F0EED16-2000-4F11-9769-6EF09B193535}"/>
                </a:ext>
              </a:extLst>
            </p:cNvPr>
            <p:cNvSpPr/>
            <p:nvPr/>
          </p:nvSpPr>
          <p:spPr>
            <a:xfrm>
              <a:off x="10960192" y="7150953"/>
              <a:ext cx="33721" cy="8798"/>
            </a:xfrm>
            <a:custGeom>
              <a:avLst/>
              <a:gdLst>
                <a:gd name="connsiteX0" fmla="*/ 33722 w 33721"/>
                <a:gd name="connsiteY0" fmla="*/ 641 h 8798"/>
                <a:gd name="connsiteX1" fmla="*/ 0 w 33721"/>
                <a:gd name="connsiteY1" fmla="*/ 4307 h 8798"/>
                <a:gd name="connsiteX2" fmla="*/ 33722 w 33721"/>
                <a:gd name="connsiteY2" fmla="*/ 641 h 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8798">
                  <a:moveTo>
                    <a:pt x="33722" y="641"/>
                  </a:moveTo>
                  <a:cubicBezTo>
                    <a:pt x="24192" y="17869"/>
                    <a:pt x="10996" y="2108"/>
                    <a:pt x="0" y="4307"/>
                  </a:cubicBezTo>
                  <a:cubicBezTo>
                    <a:pt x="10263" y="-2657"/>
                    <a:pt x="22359" y="1008"/>
                    <a:pt x="33722" y="641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439B8F8F-CA8C-4101-A8FB-01C77CAC17C6}"/>
                </a:ext>
              </a:extLst>
            </p:cNvPr>
            <p:cNvSpPr/>
            <p:nvPr/>
          </p:nvSpPr>
          <p:spPr>
            <a:xfrm>
              <a:off x="11654783" y="7075928"/>
              <a:ext cx="24247" cy="41578"/>
            </a:xfrm>
            <a:custGeom>
              <a:avLst/>
              <a:gdLst>
                <a:gd name="connsiteX0" fmla="*/ 18693 w 24247"/>
                <a:gd name="connsiteY0" fmla="*/ 11522 h 41578"/>
                <a:gd name="connsiteX1" fmla="*/ 3665 w 24247"/>
                <a:gd name="connsiteY1" fmla="*/ 41578 h 41578"/>
                <a:gd name="connsiteX2" fmla="*/ 0 w 24247"/>
                <a:gd name="connsiteY2" fmla="*/ 892 h 41578"/>
                <a:gd name="connsiteX3" fmla="*/ 18693 w 24247"/>
                <a:gd name="connsiteY3" fmla="*/ 11522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7" h="41578">
                  <a:moveTo>
                    <a:pt x="18693" y="11522"/>
                  </a:moveTo>
                  <a:cubicBezTo>
                    <a:pt x="27857" y="34247"/>
                    <a:pt x="27490" y="34614"/>
                    <a:pt x="3665" y="41578"/>
                  </a:cubicBezTo>
                  <a:cubicBezTo>
                    <a:pt x="4765" y="28016"/>
                    <a:pt x="2566" y="14454"/>
                    <a:pt x="0" y="892"/>
                  </a:cubicBezTo>
                  <a:cubicBezTo>
                    <a:pt x="10263" y="-3506"/>
                    <a:pt x="11363" y="9689"/>
                    <a:pt x="18693" y="11522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19FBCDF-D613-4B99-868F-E5A2ABFCF420}"/>
                </a:ext>
              </a:extLst>
            </p:cNvPr>
            <p:cNvSpPr/>
            <p:nvPr/>
          </p:nvSpPr>
          <p:spPr>
            <a:xfrm>
              <a:off x="11655150" y="7040167"/>
              <a:ext cx="27490" cy="24010"/>
            </a:xfrm>
            <a:custGeom>
              <a:avLst/>
              <a:gdLst>
                <a:gd name="connsiteX0" fmla="*/ 0 w 27490"/>
                <a:gd name="connsiteY0" fmla="*/ 0 h 24010"/>
                <a:gd name="connsiteX1" fmla="*/ 27490 w 27490"/>
                <a:gd name="connsiteY1" fmla="*/ 23092 h 24010"/>
                <a:gd name="connsiteX2" fmla="*/ 0 w 27490"/>
                <a:gd name="connsiteY2" fmla="*/ 0 h 2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90" h="24010">
                  <a:moveTo>
                    <a:pt x="0" y="0"/>
                  </a:moveTo>
                  <a:cubicBezTo>
                    <a:pt x="4399" y="13195"/>
                    <a:pt x="21259" y="11363"/>
                    <a:pt x="27490" y="23092"/>
                  </a:cubicBezTo>
                  <a:cubicBezTo>
                    <a:pt x="8797" y="27124"/>
                    <a:pt x="733" y="17594"/>
                    <a:pt x="0" y="0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2B40E3E0-3815-4923-BF84-3CAAAD10D032}"/>
                </a:ext>
              </a:extLst>
            </p:cNvPr>
            <p:cNvSpPr/>
            <p:nvPr/>
          </p:nvSpPr>
          <p:spPr>
            <a:xfrm>
              <a:off x="11815228" y="7101603"/>
              <a:ext cx="29783" cy="24828"/>
            </a:xfrm>
            <a:custGeom>
              <a:avLst/>
              <a:gdLst>
                <a:gd name="connsiteX0" fmla="*/ 99 w 29783"/>
                <a:gd name="connsiteY0" fmla="*/ 17370 h 24828"/>
                <a:gd name="connsiteX1" fmla="*/ 10729 w 29783"/>
                <a:gd name="connsiteY1" fmla="*/ 142 h 24828"/>
                <a:gd name="connsiteX2" fmla="*/ 27956 w 29783"/>
                <a:gd name="connsiteY2" fmla="*/ 8939 h 24828"/>
                <a:gd name="connsiteX3" fmla="*/ 22825 w 29783"/>
                <a:gd name="connsiteY3" fmla="*/ 22868 h 24828"/>
                <a:gd name="connsiteX4" fmla="*/ 9263 w 29783"/>
                <a:gd name="connsiteY4" fmla="*/ 15903 h 24828"/>
                <a:gd name="connsiteX5" fmla="*/ 99 w 29783"/>
                <a:gd name="connsiteY5" fmla="*/ 17370 h 2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3" h="24828">
                  <a:moveTo>
                    <a:pt x="99" y="17370"/>
                  </a:moveTo>
                  <a:cubicBezTo>
                    <a:pt x="-634" y="6007"/>
                    <a:pt x="2665" y="1242"/>
                    <a:pt x="10729" y="142"/>
                  </a:cubicBezTo>
                  <a:cubicBezTo>
                    <a:pt x="18426" y="-957"/>
                    <a:pt x="23924" y="4541"/>
                    <a:pt x="27956" y="8939"/>
                  </a:cubicBezTo>
                  <a:cubicBezTo>
                    <a:pt x="33088" y="14804"/>
                    <a:pt x="26124" y="20302"/>
                    <a:pt x="22825" y="22868"/>
                  </a:cubicBezTo>
                  <a:cubicBezTo>
                    <a:pt x="15861" y="27999"/>
                    <a:pt x="10362" y="22135"/>
                    <a:pt x="9263" y="15903"/>
                  </a:cubicBezTo>
                  <a:cubicBezTo>
                    <a:pt x="7797" y="6740"/>
                    <a:pt x="6331" y="6740"/>
                    <a:pt x="99" y="1737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D3C0FFDA-72D8-4268-88B1-0755692C0CD3}"/>
                </a:ext>
              </a:extLst>
            </p:cNvPr>
            <p:cNvSpPr/>
            <p:nvPr/>
          </p:nvSpPr>
          <p:spPr>
            <a:xfrm>
              <a:off x="11838942" y="7137666"/>
              <a:ext cx="22202" cy="18503"/>
            </a:xfrm>
            <a:custGeom>
              <a:avLst/>
              <a:gdLst>
                <a:gd name="connsiteX0" fmla="*/ 22202 w 22202"/>
                <a:gd name="connsiteY0" fmla="*/ 6231 h 18503"/>
                <a:gd name="connsiteX1" fmla="*/ 9373 w 22202"/>
                <a:gd name="connsiteY1" fmla="*/ 17960 h 18503"/>
                <a:gd name="connsiteX2" fmla="*/ 2043 w 22202"/>
                <a:gd name="connsiteY2" fmla="*/ 0 h 18503"/>
                <a:gd name="connsiteX3" fmla="*/ 22202 w 22202"/>
                <a:gd name="connsiteY3" fmla="*/ 6231 h 18503"/>
                <a:gd name="connsiteX4" fmla="*/ 22202 w 22202"/>
                <a:gd name="connsiteY4" fmla="*/ 6231 h 1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02" h="18503">
                  <a:moveTo>
                    <a:pt x="22202" y="6231"/>
                  </a:moveTo>
                  <a:cubicBezTo>
                    <a:pt x="20736" y="13562"/>
                    <a:pt x="18537" y="20526"/>
                    <a:pt x="9373" y="17960"/>
                  </a:cubicBezTo>
                  <a:cubicBezTo>
                    <a:pt x="1310" y="15761"/>
                    <a:pt x="-2722" y="9896"/>
                    <a:pt x="2043" y="0"/>
                  </a:cubicBezTo>
                  <a:cubicBezTo>
                    <a:pt x="9007" y="2199"/>
                    <a:pt x="13039" y="14662"/>
                    <a:pt x="22202" y="6231"/>
                  </a:cubicBezTo>
                  <a:lnTo>
                    <a:pt x="22202" y="6231"/>
                  </a:ln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FE8E0FE3-D09D-495F-B8BD-3350722ADC6C}"/>
                </a:ext>
              </a:extLst>
            </p:cNvPr>
            <p:cNvSpPr/>
            <p:nvPr/>
          </p:nvSpPr>
          <p:spPr>
            <a:xfrm>
              <a:off x="11606726" y="6038757"/>
              <a:ext cx="137114" cy="370416"/>
            </a:xfrm>
            <a:custGeom>
              <a:avLst/>
              <a:gdLst>
                <a:gd name="connsiteX0" fmla="*/ 126863 w 137114"/>
                <a:gd name="connsiteY0" fmla="*/ 274930 h 370416"/>
                <a:gd name="connsiteX1" fmla="*/ 129428 w 137114"/>
                <a:gd name="connsiteY1" fmla="*/ 289225 h 370416"/>
                <a:gd name="connsiteX2" fmla="*/ 113667 w 137114"/>
                <a:gd name="connsiteY2" fmla="*/ 338707 h 370416"/>
                <a:gd name="connsiteX3" fmla="*/ 107803 w 137114"/>
                <a:gd name="connsiteY3" fmla="*/ 352269 h 370416"/>
                <a:gd name="connsiteX4" fmla="*/ 99372 w 137114"/>
                <a:gd name="connsiteY4" fmla="*/ 369863 h 370416"/>
                <a:gd name="connsiteX5" fmla="*/ 92775 w 137114"/>
                <a:gd name="connsiteY5" fmla="*/ 361433 h 370416"/>
                <a:gd name="connsiteX6" fmla="*/ 89842 w 137114"/>
                <a:gd name="connsiteY6" fmla="*/ 320014 h 370416"/>
                <a:gd name="connsiteX7" fmla="*/ 78480 w 137114"/>
                <a:gd name="connsiteY7" fmla="*/ 258802 h 370416"/>
                <a:gd name="connsiteX8" fmla="*/ 63085 w 137114"/>
                <a:gd name="connsiteY8" fmla="*/ 222515 h 370416"/>
                <a:gd name="connsiteX9" fmla="*/ 36694 w 137114"/>
                <a:gd name="connsiteY9" fmla="*/ 158737 h 370416"/>
                <a:gd name="connsiteX10" fmla="*/ 36694 w 137114"/>
                <a:gd name="connsiteY10" fmla="*/ 143709 h 370416"/>
                <a:gd name="connsiteX11" fmla="*/ 21666 w 137114"/>
                <a:gd name="connsiteY11" fmla="*/ 90927 h 370416"/>
                <a:gd name="connsiteX12" fmla="*/ 11036 w 137114"/>
                <a:gd name="connsiteY12" fmla="*/ 63803 h 370416"/>
                <a:gd name="connsiteX13" fmla="*/ 15801 w 137114"/>
                <a:gd name="connsiteY13" fmla="*/ 33747 h 370416"/>
                <a:gd name="connsiteX14" fmla="*/ 12869 w 137114"/>
                <a:gd name="connsiteY14" fmla="*/ 22385 h 370416"/>
                <a:gd name="connsiteX15" fmla="*/ 407 w 137114"/>
                <a:gd name="connsiteY15" fmla="*/ 13588 h 370416"/>
                <a:gd name="connsiteX16" fmla="*/ 6638 w 137114"/>
                <a:gd name="connsiteY16" fmla="*/ 3325 h 370416"/>
                <a:gd name="connsiteX17" fmla="*/ 19833 w 137114"/>
                <a:gd name="connsiteY17" fmla="*/ 8456 h 370416"/>
                <a:gd name="connsiteX18" fmla="*/ 39260 w 137114"/>
                <a:gd name="connsiteY18" fmla="*/ 6257 h 370416"/>
                <a:gd name="connsiteX19" fmla="*/ 53188 w 137114"/>
                <a:gd name="connsiteY19" fmla="*/ 1492 h 370416"/>
                <a:gd name="connsiteX20" fmla="*/ 51356 w 137114"/>
                <a:gd name="connsiteY20" fmla="*/ 16153 h 370416"/>
                <a:gd name="connsiteX21" fmla="*/ 34861 w 137114"/>
                <a:gd name="connsiteY21" fmla="*/ 29715 h 370416"/>
                <a:gd name="connsiteX22" fmla="*/ 29730 w 137114"/>
                <a:gd name="connsiteY22" fmla="*/ 35946 h 370416"/>
                <a:gd name="connsiteX23" fmla="*/ 35228 w 137114"/>
                <a:gd name="connsiteY23" fmla="*/ 41811 h 370416"/>
                <a:gd name="connsiteX24" fmla="*/ 77746 w 137114"/>
                <a:gd name="connsiteY24" fmla="*/ 64903 h 370416"/>
                <a:gd name="connsiteX25" fmla="*/ 79579 w 137114"/>
                <a:gd name="connsiteY25" fmla="*/ 82863 h 370416"/>
                <a:gd name="connsiteX26" fmla="*/ 97539 w 137114"/>
                <a:gd name="connsiteY26" fmla="*/ 104489 h 370416"/>
                <a:gd name="connsiteX27" fmla="*/ 116966 w 137114"/>
                <a:gd name="connsiteY27" fmla="*/ 179263 h 370416"/>
                <a:gd name="connsiteX28" fmla="*/ 114767 w 137114"/>
                <a:gd name="connsiteY28" fmla="*/ 184028 h 370416"/>
                <a:gd name="connsiteX29" fmla="*/ 132727 w 137114"/>
                <a:gd name="connsiteY29" fmla="*/ 246706 h 370416"/>
                <a:gd name="connsiteX30" fmla="*/ 126863 w 137114"/>
                <a:gd name="connsiteY30" fmla="*/ 274930 h 3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114" h="370416">
                  <a:moveTo>
                    <a:pt x="126863" y="274930"/>
                  </a:moveTo>
                  <a:cubicBezTo>
                    <a:pt x="126863" y="279695"/>
                    <a:pt x="126496" y="284460"/>
                    <a:pt x="129428" y="289225"/>
                  </a:cubicBezTo>
                  <a:cubicBezTo>
                    <a:pt x="143723" y="312317"/>
                    <a:pt x="137859" y="329910"/>
                    <a:pt x="113667" y="338707"/>
                  </a:cubicBezTo>
                  <a:cubicBezTo>
                    <a:pt x="106703" y="341273"/>
                    <a:pt x="103404" y="343839"/>
                    <a:pt x="107803" y="352269"/>
                  </a:cubicBezTo>
                  <a:cubicBezTo>
                    <a:pt x="112201" y="360333"/>
                    <a:pt x="104504" y="366564"/>
                    <a:pt x="99372" y="369863"/>
                  </a:cubicBezTo>
                  <a:cubicBezTo>
                    <a:pt x="94607" y="372429"/>
                    <a:pt x="93874" y="365465"/>
                    <a:pt x="92775" y="361433"/>
                  </a:cubicBezTo>
                  <a:cubicBezTo>
                    <a:pt x="97173" y="347138"/>
                    <a:pt x="97906" y="334309"/>
                    <a:pt x="89842" y="320014"/>
                  </a:cubicBezTo>
                  <a:cubicBezTo>
                    <a:pt x="79212" y="301687"/>
                    <a:pt x="79212" y="279695"/>
                    <a:pt x="78480" y="258802"/>
                  </a:cubicBezTo>
                  <a:cubicBezTo>
                    <a:pt x="77746" y="243774"/>
                    <a:pt x="69316" y="234244"/>
                    <a:pt x="63085" y="222515"/>
                  </a:cubicBezTo>
                  <a:cubicBezTo>
                    <a:pt x="45491" y="204921"/>
                    <a:pt x="41093" y="181829"/>
                    <a:pt x="36694" y="158737"/>
                  </a:cubicBezTo>
                  <a:cubicBezTo>
                    <a:pt x="36694" y="153605"/>
                    <a:pt x="36694" y="148840"/>
                    <a:pt x="36694" y="143709"/>
                  </a:cubicBezTo>
                  <a:cubicBezTo>
                    <a:pt x="36694" y="124649"/>
                    <a:pt x="31929" y="107055"/>
                    <a:pt x="21666" y="90927"/>
                  </a:cubicBezTo>
                  <a:cubicBezTo>
                    <a:pt x="22399" y="80298"/>
                    <a:pt x="15068" y="72600"/>
                    <a:pt x="11036" y="63803"/>
                  </a:cubicBezTo>
                  <a:cubicBezTo>
                    <a:pt x="5905" y="51708"/>
                    <a:pt x="6638" y="42544"/>
                    <a:pt x="15801" y="33747"/>
                  </a:cubicBezTo>
                  <a:cubicBezTo>
                    <a:pt x="22033" y="27883"/>
                    <a:pt x="23132" y="22751"/>
                    <a:pt x="12869" y="22385"/>
                  </a:cubicBezTo>
                  <a:cubicBezTo>
                    <a:pt x="5905" y="22018"/>
                    <a:pt x="2239" y="18719"/>
                    <a:pt x="407" y="13588"/>
                  </a:cubicBezTo>
                  <a:cubicBezTo>
                    <a:pt x="-1426" y="8823"/>
                    <a:pt x="3339" y="5524"/>
                    <a:pt x="6638" y="3325"/>
                  </a:cubicBezTo>
                  <a:cubicBezTo>
                    <a:pt x="13236" y="-1441"/>
                    <a:pt x="16534" y="4058"/>
                    <a:pt x="19833" y="8456"/>
                  </a:cubicBezTo>
                  <a:cubicBezTo>
                    <a:pt x="27531" y="18353"/>
                    <a:pt x="33762" y="12854"/>
                    <a:pt x="39260" y="6257"/>
                  </a:cubicBezTo>
                  <a:cubicBezTo>
                    <a:pt x="43292" y="1492"/>
                    <a:pt x="48790" y="-2174"/>
                    <a:pt x="53188" y="1492"/>
                  </a:cubicBezTo>
                  <a:cubicBezTo>
                    <a:pt x="57220" y="5157"/>
                    <a:pt x="55754" y="11755"/>
                    <a:pt x="51356" y="16153"/>
                  </a:cubicBezTo>
                  <a:cubicBezTo>
                    <a:pt x="46224" y="20918"/>
                    <a:pt x="47324" y="33014"/>
                    <a:pt x="34861" y="29715"/>
                  </a:cubicBezTo>
                  <a:cubicBezTo>
                    <a:pt x="31929" y="28982"/>
                    <a:pt x="29730" y="32648"/>
                    <a:pt x="29730" y="35946"/>
                  </a:cubicBezTo>
                  <a:cubicBezTo>
                    <a:pt x="29730" y="39612"/>
                    <a:pt x="32296" y="42911"/>
                    <a:pt x="35228" y="41811"/>
                  </a:cubicBezTo>
                  <a:cubicBezTo>
                    <a:pt x="58320" y="33747"/>
                    <a:pt x="68216" y="48775"/>
                    <a:pt x="77746" y="64903"/>
                  </a:cubicBezTo>
                  <a:cubicBezTo>
                    <a:pt x="83244" y="70401"/>
                    <a:pt x="78846" y="76999"/>
                    <a:pt x="79579" y="82863"/>
                  </a:cubicBezTo>
                  <a:cubicBezTo>
                    <a:pt x="81412" y="93493"/>
                    <a:pt x="82511" y="101923"/>
                    <a:pt x="97539" y="104489"/>
                  </a:cubicBezTo>
                  <a:cubicBezTo>
                    <a:pt x="126130" y="109621"/>
                    <a:pt x="136759" y="154705"/>
                    <a:pt x="116966" y="179263"/>
                  </a:cubicBezTo>
                  <a:cubicBezTo>
                    <a:pt x="115866" y="180729"/>
                    <a:pt x="114034" y="181462"/>
                    <a:pt x="114767" y="184028"/>
                  </a:cubicBezTo>
                  <a:cubicBezTo>
                    <a:pt x="135293" y="200156"/>
                    <a:pt x="141891" y="222148"/>
                    <a:pt x="132727" y="246706"/>
                  </a:cubicBezTo>
                  <a:cubicBezTo>
                    <a:pt x="129795" y="255503"/>
                    <a:pt x="134560" y="266866"/>
                    <a:pt x="126863" y="27493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6ECC8F35-D418-4B62-853B-CB71E9FAE4A8}"/>
                </a:ext>
              </a:extLst>
            </p:cNvPr>
            <p:cNvSpPr/>
            <p:nvPr/>
          </p:nvSpPr>
          <p:spPr>
            <a:xfrm>
              <a:off x="11576467" y="6196371"/>
              <a:ext cx="118025" cy="226670"/>
            </a:xfrm>
            <a:custGeom>
              <a:avLst/>
              <a:gdLst>
                <a:gd name="connsiteX0" fmla="*/ 66954 w 118025"/>
                <a:gd name="connsiteY0" fmla="*/ 1123 h 226670"/>
                <a:gd name="connsiteX1" fmla="*/ 93344 w 118025"/>
                <a:gd name="connsiteY1" fmla="*/ 64901 h 226670"/>
                <a:gd name="connsiteX2" fmla="*/ 92245 w 118025"/>
                <a:gd name="connsiteY2" fmla="*/ 102654 h 226670"/>
                <a:gd name="connsiteX3" fmla="*/ 84914 w 118025"/>
                <a:gd name="connsiteY3" fmla="*/ 141874 h 226670"/>
                <a:gd name="connsiteX4" fmla="*/ 82715 w 118025"/>
                <a:gd name="connsiteY4" fmla="*/ 147372 h 226670"/>
                <a:gd name="connsiteX5" fmla="*/ 97743 w 118025"/>
                <a:gd name="connsiteY5" fmla="*/ 147005 h 226670"/>
                <a:gd name="connsiteX6" fmla="*/ 91878 w 118025"/>
                <a:gd name="connsiteY6" fmla="*/ 157268 h 226670"/>
                <a:gd name="connsiteX7" fmla="*/ 102141 w 118025"/>
                <a:gd name="connsiteY7" fmla="*/ 166432 h 226670"/>
                <a:gd name="connsiteX8" fmla="*/ 109839 w 118025"/>
                <a:gd name="connsiteY8" fmla="*/ 183659 h 226670"/>
                <a:gd name="connsiteX9" fmla="*/ 107273 w 118025"/>
                <a:gd name="connsiteY9" fmla="*/ 192090 h 226670"/>
                <a:gd name="connsiteX10" fmla="*/ 99942 w 118025"/>
                <a:gd name="connsiteY10" fmla="*/ 196488 h 226670"/>
                <a:gd name="connsiteX11" fmla="*/ 80882 w 118025"/>
                <a:gd name="connsiteY11" fmla="*/ 198687 h 226670"/>
                <a:gd name="connsiteX12" fmla="*/ 84181 w 118025"/>
                <a:gd name="connsiteY12" fmla="*/ 213349 h 226670"/>
                <a:gd name="connsiteX13" fmla="*/ 85647 w 118025"/>
                <a:gd name="connsiteY13" fmla="*/ 225078 h 226670"/>
                <a:gd name="connsiteX14" fmla="*/ 70985 w 118025"/>
                <a:gd name="connsiteY14" fmla="*/ 219214 h 226670"/>
                <a:gd name="connsiteX15" fmla="*/ 46427 w 118025"/>
                <a:gd name="connsiteY15" fmla="*/ 188791 h 226670"/>
                <a:gd name="connsiteX16" fmla="*/ 44228 w 118025"/>
                <a:gd name="connsiteY16" fmla="*/ 171563 h 226670"/>
                <a:gd name="connsiteX17" fmla="*/ 58890 w 118025"/>
                <a:gd name="connsiteY17" fmla="*/ 133077 h 226670"/>
                <a:gd name="connsiteX18" fmla="*/ 41662 w 118025"/>
                <a:gd name="connsiteY18" fmla="*/ 103387 h 226670"/>
                <a:gd name="connsiteX19" fmla="*/ 2809 w 118025"/>
                <a:gd name="connsiteY19" fmla="*/ 85060 h 226670"/>
                <a:gd name="connsiteX20" fmla="*/ 243 w 118025"/>
                <a:gd name="connsiteY20" fmla="*/ 66733 h 226670"/>
                <a:gd name="connsiteX21" fmla="*/ 7574 w 118025"/>
                <a:gd name="connsiteY21" fmla="*/ 62701 h 226670"/>
                <a:gd name="connsiteX22" fmla="*/ 55591 w 118025"/>
                <a:gd name="connsiteY22" fmla="*/ 55371 h 226670"/>
                <a:gd name="connsiteX23" fmla="*/ 58890 w 118025"/>
                <a:gd name="connsiteY23" fmla="*/ 49873 h 226670"/>
                <a:gd name="connsiteX24" fmla="*/ 51925 w 118025"/>
                <a:gd name="connsiteY24" fmla="*/ 40709 h 226670"/>
                <a:gd name="connsiteX25" fmla="*/ 34332 w 118025"/>
                <a:gd name="connsiteY25" fmla="*/ 15051 h 226670"/>
                <a:gd name="connsiteX26" fmla="*/ 66954 w 118025"/>
                <a:gd name="connsiteY26" fmla="*/ 1123 h 2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025" h="226670">
                  <a:moveTo>
                    <a:pt x="66954" y="1123"/>
                  </a:moveTo>
                  <a:cubicBezTo>
                    <a:pt x="79049" y="20916"/>
                    <a:pt x="82348" y="44375"/>
                    <a:pt x="93344" y="64901"/>
                  </a:cubicBezTo>
                  <a:cubicBezTo>
                    <a:pt x="81982" y="76996"/>
                    <a:pt x="87480" y="93857"/>
                    <a:pt x="92245" y="102654"/>
                  </a:cubicBezTo>
                  <a:cubicBezTo>
                    <a:pt x="101042" y="120248"/>
                    <a:pt x="99576" y="130878"/>
                    <a:pt x="84914" y="141874"/>
                  </a:cubicBezTo>
                  <a:cubicBezTo>
                    <a:pt x="83814" y="142974"/>
                    <a:pt x="83448" y="145173"/>
                    <a:pt x="82715" y="147372"/>
                  </a:cubicBezTo>
                  <a:cubicBezTo>
                    <a:pt x="87846" y="149938"/>
                    <a:pt x="92611" y="140408"/>
                    <a:pt x="97743" y="147005"/>
                  </a:cubicBezTo>
                  <a:cubicBezTo>
                    <a:pt x="103607" y="155069"/>
                    <a:pt x="92611" y="153603"/>
                    <a:pt x="91878" y="157268"/>
                  </a:cubicBezTo>
                  <a:cubicBezTo>
                    <a:pt x="90045" y="165332"/>
                    <a:pt x="96643" y="165332"/>
                    <a:pt x="102141" y="166432"/>
                  </a:cubicBezTo>
                  <a:cubicBezTo>
                    <a:pt x="112771" y="168264"/>
                    <a:pt x="127432" y="168998"/>
                    <a:pt x="109839" y="183659"/>
                  </a:cubicBezTo>
                  <a:cubicBezTo>
                    <a:pt x="108006" y="185126"/>
                    <a:pt x="107273" y="189157"/>
                    <a:pt x="107273" y="192090"/>
                  </a:cubicBezTo>
                  <a:cubicBezTo>
                    <a:pt x="106906" y="200153"/>
                    <a:pt x="107273" y="199787"/>
                    <a:pt x="99942" y="196488"/>
                  </a:cubicBezTo>
                  <a:cubicBezTo>
                    <a:pt x="93344" y="193556"/>
                    <a:pt x="85647" y="194655"/>
                    <a:pt x="80882" y="198687"/>
                  </a:cubicBezTo>
                  <a:cubicBezTo>
                    <a:pt x="75384" y="203086"/>
                    <a:pt x="80882" y="208950"/>
                    <a:pt x="84181" y="213349"/>
                  </a:cubicBezTo>
                  <a:cubicBezTo>
                    <a:pt x="87113" y="217381"/>
                    <a:pt x="92611" y="221413"/>
                    <a:pt x="85647" y="225078"/>
                  </a:cubicBezTo>
                  <a:cubicBezTo>
                    <a:pt x="80516" y="227644"/>
                    <a:pt x="73918" y="228010"/>
                    <a:pt x="70985" y="219214"/>
                  </a:cubicBezTo>
                  <a:cubicBezTo>
                    <a:pt x="66221" y="206751"/>
                    <a:pt x="60722" y="194655"/>
                    <a:pt x="46427" y="188791"/>
                  </a:cubicBezTo>
                  <a:cubicBezTo>
                    <a:pt x="38364" y="185492"/>
                    <a:pt x="40196" y="174496"/>
                    <a:pt x="44228" y="171563"/>
                  </a:cubicBezTo>
                  <a:cubicBezTo>
                    <a:pt x="57790" y="161667"/>
                    <a:pt x="54858" y="145906"/>
                    <a:pt x="58890" y="133077"/>
                  </a:cubicBezTo>
                  <a:cubicBezTo>
                    <a:pt x="62922" y="119881"/>
                    <a:pt x="52659" y="110718"/>
                    <a:pt x="41662" y="103387"/>
                  </a:cubicBezTo>
                  <a:cubicBezTo>
                    <a:pt x="29567" y="95323"/>
                    <a:pt x="20770" y="83228"/>
                    <a:pt x="2809" y="85060"/>
                  </a:cubicBezTo>
                  <a:cubicBezTo>
                    <a:pt x="-3055" y="85793"/>
                    <a:pt x="2443" y="73331"/>
                    <a:pt x="243" y="66733"/>
                  </a:cubicBezTo>
                  <a:cubicBezTo>
                    <a:pt x="-1223" y="61968"/>
                    <a:pt x="5375" y="64168"/>
                    <a:pt x="7574" y="62701"/>
                  </a:cubicBezTo>
                  <a:cubicBezTo>
                    <a:pt x="22602" y="53171"/>
                    <a:pt x="38364" y="51339"/>
                    <a:pt x="55591" y="55371"/>
                  </a:cubicBezTo>
                  <a:cubicBezTo>
                    <a:pt x="58157" y="56104"/>
                    <a:pt x="59256" y="52438"/>
                    <a:pt x="58890" y="49873"/>
                  </a:cubicBezTo>
                  <a:cubicBezTo>
                    <a:pt x="58890" y="45108"/>
                    <a:pt x="58157" y="41076"/>
                    <a:pt x="51925" y="40709"/>
                  </a:cubicBezTo>
                  <a:cubicBezTo>
                    <a:pt x="35431" y="39610"/>
                    <a:pt x="33965" y="26048"/>
                    <a:pt x="34332" y="15051"/>
                  </a:cubicBezTo>
                  <a:cubicBezTo>
                    <a:pt x="35065" y="4422"/>
                    <a:pt x="54491" y="-2909"/>
                    <a:pt x="66954" y="1123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D525CE17-B572-41E7-9466-ED2D7673ABFB}"/>
                </a:ext>
              </a:extLst>
            </p:cNvPr>
            <p:cNvSpPr/>
            <p:nvPr/>
          </p:nvSpPr>
          <p:spPr>
            <a:xfrm>
              <a:off x="11640019" y="6535298"/>
              <a:ext cx="44820" cy="50944"/>
            </a:xfrm>
            <a:custGeom>
              <a:avLst/>
              <a:gdLst>
                <a:gd name="connsiteX0" fmla="*/ 25760 w 44820"/>
                <a:gd name="connsiteY0" fmla="*/ 145 h 50944"/>
                <a:gd name="connsiteX1" fmla="*/ 44820 w 44820"/>
                <a:gd name="connsiteY1" fmla="*/ 4177 h 50944"/>
                <a:gd name="connsiteX2" fmla="*/ 34557 w 44820"/>
                <a:gd name="connsiteY2" fmla="*/ 35699 h 50944"/>
                <a:gd name="connsiteX3" fmla="*/ 18796 w 44820"/>
                <a:gd name="connsiteY3" fmla="*/ 45229 h 50944"/>
                <a:gd name="connsiteX4" fmla="*/ 3768 w 44820"/>
                <a:gd name="connsiteY4" fmla="*/ 46695 h 50944"/>
                <a:gd name="connsiteX5" fmla="*/ 6334 w 44820"/>
                <a:gd name="connsiteY5" fmla="*/ 34600 h 50944"/>
                <a:gd name="connsiteX6" fmla="*/ 7433 w 44820"/>
                <a:gd name="connsiteY6" fmla="*/ 23603 h 50944"/>
                <a:gd name="connsiteX7" fmla="*/ 11465 w 44820"/>
                <a:gd name="connsiteY7" fmla="*/ 3810 h 50944"/>
                <a:gd name="connsiteX8" fmla="*/ 25760 w 44820"/>
                <a:gd name="connsiteY8" fmla="*/ 145 h 5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20" h="50944">
                  <a:moveTo>
                    <a:pt x="25760" y="145"/>
                  </a:moveTo>
                  <a:cubicBezTo>
                    <a:pt x="31625" y="3810"/>
                    <a:pt x="38222" y="4543"/>
                    <a:pt x="44820" y="4177"/>
                  </a:cubicBezTo>
                  <a:cubicBezTo>
                    <a:pt x="43721" y="15539"/>
                    <a:pt x="33457" y="22870"/>
                    <a:pt x="34557" y="35699"/>
                  </a:cubicBezTo>
                  <a:cubicBezTo>
                    <a:pt x="35290" y="43030"/>
                    <a:pt x="23194" y="40464"/>
                    <a:pt x="18796" y="45229"/>
                  </a:cubicBezTo>
                  <a:cubicBezTo>
                    <a:pt x="14764" y="54393"/>
                    <a:pt x="8899" y="50727"/>
                    <a:pt x="3768" y="46695"/>
                  </a:cubicBezTo>
                  <a:cubicBezTo>
                    <a:pt x="-1730" y="41930"/>
                    <a:pt x="1569" y="37898"/>
                    <a:pt x="6334" y="34600"/>
                  </a:cubicBezTo>
                  <a:cubicBezTo>
                    <a:pt x="11832" y="31301"/>
                    <a:pt x="10732" y="26169"/>
                    <a:pt x="7433" y="23603"/>
                  </a:cubicBezTo>
                  <a:cubicBezTo>
                    <a:pt x="-8328" y="12974"/>
                    <a:pt x="4867" y="9308"/>
                    <a:pt x="11465" y="3810"/>
                  </a:cubicBezTo>
                  <a:cubicBezTo>
                    <a:pt x="17696" y="8942"/>
                    <a:pt x="20262" y="-1321"/>
                    <a:pt x="25760" y="14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DFC99C97-D86B-49D4-9BB7-53B6FB647773}"/>
                </a:ext>
              </a:extLst>
            </p:cNvPr>
            <p:cNvSpPr/>
            <p:nvPr/>
          </p:nvSpPr>
          <p:spPr>
            <a:xfrm>
              <a:off x="11485809" y="6118489"/>
              <a:ext cx="50503" cy="32821"/>
            </a:xfrm>
            <a:custGeom>
              <a:avLst/>
              <a:gdLst>
                <a:gd name="connsiteX0" fmla="*/ 24558 w 50503"/>
                <a:gd name="connsiteY0" fmla="*/ 16327 h 32821"/>
                <a:gd name="connsiteX1" fmla="*/ 15028 w 50503"/>
                <a:gd name="connsiteY1" fmla="*/ 32822 h 32821"/>
                <a:gd name="connsiteX2" fmla="*/ 0 w 50503"/>
                <a:gd name="connsiteY2" fmla="*/ 13761 h 32821"/>
                <a:gd name="connsiteX3" fmla="*/ 16128 w 50503"/>
                <a:gd name="connsiteY3" fmla="*/ 2765 h 32821"/>
                <a:gd name="connsiteX4" fmla="*/ 39953 w 50503"/>
                <a:gd name="connsiteY4" fmla="*/ 1666 h 32821"/>
                <a:gd name="connsiteX5" fmla="*/ 49116 w 50503"/>
                <a:gd name="connsiteY5" fmla="*/ 16694 h 32821"/>
                <a:gd name="connsiteX6" fmla="*/ 50216 w 50503"/>
                <a:gd name="connsiteY6" fmla="*/ 31722 h 32821"/>
                <a:gd name="connsiteX7" fmla="*/ 24558 w 50503"/>
                <a:gd name="connsiteY7" fmla="*/ 16327 h 3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03" h="32821">
                  <a:moveTo>
                    <a:pt x="24558" y="16327"/>
                  </a:moveTo>
                  <a:cubicBezTo>
                    <a:pt x="21259" y="23291"/>
                    <a:pt x="23092" y="32822"/>
                    <a:pt x="15028" y="32822"/>
                  </a:cubicBezTo>
                  <a:cubicBezTo>
                    <a:pt x="2566" y="32822"/>
                    <a:pt x="9897" y="18160"/>
                    <a:pt x="0" y="13761"/>
                  </a:cubicBezTo>
                  <a:cubicBezTo>
                    <a:pt x="6964" y="10463"/>
                    <a:pt x="18327" y="18160"/>
                    <a:pt x="16128" y="2765"/>
                  </a:cubicBezTo>
                  <a:cubicBezTo>
                    <a:pt x="15395" y="-2733"/>
                    <a:pt x="31522" y="1666"/>
                    <a:pt x="39953" y="1666"/>
                  </a:cubicBezTo>
                  <a:cubicBezTo>
                    <a:pt x="47650" y="2032"/>
                    <a:pt x="52049" y="12295"/>
                    <a:pt x="49116" y="16694"/>
                  </a:cubicBezTo>
                  <a:cubicBezTo>
                    <a:pt x="44351" y="23291"/>
                    <a:pt x="52049" y="26957"/>
                    <a:pt x="50216" y="31722"/>
                  </a:cubicBezTo>
                  <a:cubicBezTo>
                    <a:pt x="37754" y="33921"/>
                    <a:pt x="33355" y="23291"/>
                    <a:pt x="24558" y="16327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BD6C5A72-0E9F-4D72-91F2-0796C7B0D362}"/>
                </a:ext>
              </a:extLst>
            </p:cNvPr>
            <p:cNvSpPr/>
            <p:nvPr/>
          </p:nvSpPr>
          <p:spPr>
            <a:xfrm>
              <a:off x="11670617" y="5602785"/>
              <a:ext cx="117585" cy="117476"/>
            </a:xfrm>
            <a:custGeom>
              <a:avLst/>
              <a:gdLst>
                <a:gd name="connsiteX0" fmla="*/ 85330 w 117585"/>
                <a:gd name="connsiteY0" fmla="*/ 102448 h 117476"/>
                <a:gd name="connsiteX1" fmla="*/ 77633 w 117585"/>
                <a:gd name="connsiteY1" fmla="*/ 117476 h 117476"/>
                <a:gd name="connsiteX2" fmla="*/ 76167 w 117585"/>
                <a:gd name="connsiteY2" fmla="*/ 84121 h 117476"/>
                <a:gd name="connsiteX3" fmla="*/ 74334 w 117585"/>
                <a:gd name="connsiteY3" fmla="*/ 69093 h 117476"/>
                <a:gd name="connsiteX4" fmla="*/ 57107 w 117585"/>
                <a:gd name="connsiteY4" fmla="*/ 50033 h 117476"/>
                <a:gd name="connsiteX5" fmla="*/ 49410 w 117585"/>
                <a:gd name="connsiteY5" fmla="*/ 63962 h 117476"/>
                <a:gd name="connsiteX6" fmla="*/ 18620 w 117585"/>
                <a:gd name="connsiteY6" fmla="*/ 92185 h 117476"/>
                <a:gd name="connsiteX7" fmla="*/ 13122 w 117585"/>
                <a:gd name="connsiteY7" fmla="*/ 107946 h 117476"/>
                <a:gd name="connsiteX8" fmla="*/ 7991 w 117585"/>
                <a:gd name="connsiteY8" fmla="*/ 103914 h 117476"/>
                <a:gd name="connsiteX9" fmla="*/ 3226 w 117585"/>
                <a:gd name="connsiteY9" fmla="*/ 78623 h 117476"/>
                <a:gd name="connsiteX10" fmla="*/ 29617 w 117585"/>
                <a:gd name="connsiteY10" fmla="*/ 30607 h 117476"/>
                <a:gd name="connsiteX11" fmla="*/ 49043 w 117585"/>
                <a:gd name="connsiteY11" fmla="*/ 32073 h 117476"/>
                <a:gd name="connsiteX12" fmla="*/ 69936 w 117585"/>
                <a:gd name="connsiteY12" fmla="*/ 31340 h 117476"/>
                <a:gd name="connsiteX13" fmla="*/ 65537 w 117585"/>
                <a:gd name="connsiteY13" fmla="*/ 16312 h 117476"/>
                <a:gd name="connsiteX14" fmla="*/ 77633 w 117585"/>
                <a:gd name="connsiteY14" fmla="*/ 550 h 117476"/>
                <a:gd name="connsiteX15" fmla="*/ 87163 w 117585"/>
                <a:gd name="connsiteY15" fmla="*/ 32439 h 117476"/>
                <a:gd name="connsiteX16" fmla="*/ 87163 w 117585"/>
                <a:gd name="connsiteY16" fmla="*/ 44902 h 117476"/>
                <a:gd name="connsiteX17" fmla="*/ 88996 w 117585"/>
                <a:gd name="connsiteY17" fmla="*/ 56631 h 117476"/>
                <a:gd name="connsiteX18" fmla="*/ 96327 w 117585"/>
                <a:gd name="connsiteY18" fmla="*/ 76057 h 117476"/>
                <a:gd name="connsiteX19" fmla="*/ 109522 w 117585"/>
                <a:gd name="connsiteY19" fmla="*/ 56264 h 117476"/>
                <a:gd name="connsiteX20" fmla="*/ 115387 w 117585"/>
                <a:gd name="connsiteY20" fmla="*/ 79723 h 117476"/>
                <a:gd name="connsiteX21" fmla="*/ 117586 w 117585"/>
                <a:gd name="connsiteY21" fmla="*/ 82655 h 117476"/>
                <a:gd name="connsiteX22" fmla="*/ 109155 w 117585"/>
                <a:gd name="connsiteY22" fmla="*/ 111978 h 117476"/>
                <a:gd name="connsiteX23" fmla="*/ 96693 w 117585"/>
                <a:gd name="connsiteY23" fmla="*/ 102448 h 117476"/>
                <a:gd name="connsiteX24" fmla="*/ 85330 w 117585"/>
                <a:gd name="connsiteY24" fmla="*/ 102448 h 11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585" h="117476">
                  <a:moveTo>
                    <a:pt x="85330" y="102448"/>
                  </a:moveTo>
                  <a:cubicBezTo>
                    <a:pt x="80565" y="106114"/>
                    <a:pt x="78366" y="111612"/>
                    <a:pt x="77633" y="117476"/>
                  </a:cubicBezTo>
                  <a:cubicBezTo>
                    <a:pt x="68470" y="110146"/>
                    <a:pt x="66637" y="91452"/>
                    <a:pt x="76167" y="84121"/>
                  </a:cubicBezTo>
                  <a:cubicBezTo>
                    <a:pt x="85697" y="76791"/>
                    <a:pt x="83864" y="73492"/>
                    <a:pt x="74334" y="69093"/>
                  </a:cubicBezTo>
                  <a:cubicBezTo>
                    <a:pt x="61505" y="63228"/>
                    <a:pt x="61872" y="63228"/>
                    <a:pt x="57107" y="50033"/>
                  </a:cubicBezTo>
                  <a:cubicBezTo>
                    <a:pt x="53075" y="54065"/>
                    <a:pt x="57107" y="66527"/>
                    <a:pt x="49410" y="63962"/>
                  </a:cubicBezTo>
                  <a:cubicBezTo>
                    <a:pt x="20820" y="54798"/>
                    <a:pt x="29250" y="83388"/>
                    <a:pt x="18620" y="92185"/>
                  </a:cubicBezTo>
                  <a:cubicBezTo>
                    <a:pt x="14589" y="95850"/>
                    <a:pt x="21186" y="105014"/>
                    <a:pt x="13122" y="107946"/>
                  </a:cubicBezTo>
                  <a:cubicBezTo>
                    <a:pt x="12023" y="108313"/>
                    <a:pt x="7991" y="105380"/>
                    <a:pt x="7991" y="103914"/>
                  </a:cubicBezTo>
                  <a:cubicBezTo>
                    <a:pt x="7258" y="95117"/>
                    <a:pt x="-5938" y="86320"/>
                    <a:pt x="3226" y="78623"/>
                  </a:cubicBezTo>
                  <a:cubicBezTo>
                    <a:pt x="18987" y="65428"/>
                    <a:pt x="22652" y="47834"/>
                    <a:pt x="29617" y="30607"/>
                  </a:cubicBezTo>
                  <a:cubicBezTo>
                    <a:pt x="30350" y="28407"/>
                    <a:pt x="45744" y="28407"/>
                    <a:pt x="49043" y="32073"/>
                  </a:cubicBezTo>
                  <a:cubicBezTo>
                    <a:pt x="57474" y="41236"/>
                    <a:pt x="64804" y="35738"/>
                    <a:pt x="69936" y="31340"/>
                  </a:cubicBezTo>
                  <a:cubicBezTo>
                    <a:pt x="78000" y="25109"/>
                    <a:pt x="67737" y="21443"/>
                    <a:pt x="65537" y="16312"/>
                  </a:cubicBezTo>
                  <a:cubicBezTo>
                    <a:pt x="60406" y="4582"/>
                    <a:pt x="62972" y="-2015"/>
                    <a:pt x="77633" y="550"/>
                  </a:cubicBezTo>
                  <a:cubicBezTo>
                    <a:pt x="67737" y="14845"/>
                    <a:pt x="80199" y="23276"/>
                    <a:pt x="87163" y="32439"/>
                  </a:cubicBezTo>
                  <a:cubicBezTo>
                    <a:pt x="91195" y="37204"/>
                    <a:pt x="102558" y="39770"/>
                    <a:pt x="87163" y="44902"/>
                  </a:cubicBezTo>
                  <a:cubicBezTo>
                    <a:pt x="83131" y="46368"/>
                    <a:pt x="86797" y="52965"/>
                    <a:pt x="88996" y="56631"/>
                  </a:cubicBezTo>
                  <a:cubicBezTo>
                    <a:pt x="92661" y="62862"/>
                    <a:pt x="97060" y="68360"/>
                    <a:pt x="96327" y="76057"/>
                  </a:cubicBezTo>
                  <a:cubicBezTo>
                    <a:pt x="109522" y="73858"/>
                    <a:pt x="99626" y="59930"/>
                    <a:pt x="109522" y="56264"/>
                  </a:cubicBezTo>
                  <a:cubicBezTo>
                    <a:pt x="111355" y="63962"/>
                    <a:pt x="119785" y="69826"/>
                    <a:pt x="115387" y="79723"/>
                  </a:cubicBezTo>
                  <a:cubicBezTo>
                    <a:pt x="115020" y="80089"/>
                    <a:pt x="116853" y="81555"/>
                    <a:pt x="117586" y="82655"/>
                  </a:cubicBezTo>
                  <a:cubicBezTo>
                    <a:pt x="97426" y="87420"/>
                    <a:pt x="117586" y="103548"/>
                    <a:pt x="109155" y="111978"/>
                  </a:cubicBezTo>
                  <a:cubicBezTo>
                    <a:pt x="102558" y="111978"/>
                    <a:pt x="102191" y="103548"/>
                    <a:pt x="96693" y="102448"/>
                  </a:cubicBezTo>
                  <a:cubicBezTo>
                    <a:pt x="93028" y="95484"/>
                    <a:pt x="88996" y="94384"/>
                    <a:pt x="85330" y="10244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6DBA5490-038B-4E10-A9ED-44E8BEE90D18}"/>
                </a:ext>
              </a:extLst>
            </p:cNvPr>
            <p:cNvSpPr/>
            <p:nvPr/>
          </p:nvSpPr>
          <p:spPr>
            <a:xfrm>
              <a:off x="11742447" y="5557380"/>
              <a:ext cx="69947" cy="73584"/>
            </a:xfrm>
            <a:custGeom>
              <a:avLst/>
              <a:gdLst>
                <a:gd name="connsiteX0" fmla="*/ 69948 w 69947"/>
                <a:gd name="connsiteY0" fmla="*/ 1237 h 73584"/>
                <a:gd name="connsiteX1" fmla="*/ 56020 w 69947"/>
                <a:gd name="connsiteY1" fmla="*/ 15166 h 73584"/>
                <a:gd name="connsiteX2" fmla="*/ 47956 w 69947"/>
                <a:gd name="connsiteY2" fmla="*/ 20297 h 73584"/>
                <a:gd name="connsiteX3" fmla="*/ 52721 w 69947"/>
                <a:gd name="connsiteY3" fmla="*/ 29461 h 73584"/>
                <a:gd name="connsiteX4" fmla="*/ 64450 w 69947"/>
                <a:gd name="connsiteY4" fmla="*/ 69047 h 73584"/>
                <a:gd name="connsiteX5" fmla="*/ 41724 w 69947"/>
                <a:gd name="connsiteY5" fmla="*/ 72346 h 73584"/>
                <a:gd name="connsiteX6" fmla="*/ 37693 w 69947"/>
                <a:gd name="connsiteY6" fmla="*/ 62816 h 73584"/>
                <a:gd name="connsiteX7" fmla="*/ 28163 w 69947"/>
                <a:gd name="connsiteY7" fmla="*/ 41923 h 73584"/>
                <a:gd name="connsiteX8" fmla="*/ 20832 w 69947"/>
                <a:gd name="connsiteY8" fmla="*/ 35692 h 73584"/>
                <a:gd name="connsiteX9" fmla="*/ 27796 w 69947"/>
                <a:gd name="connsiteY9" fmla="*/ 24696 h 73584"/>
                <a:gd name="connsiteX10" fmla="*/ 14967 w 69947"/>
                <a:gd name="connsiteY10" fmla="*/ 22863 h 73584"/>
                <a:gd name="connsiteX11" fmla="*/ 1039 w 69947"/>
                <a:gd name="connsiteY11" fmla="*/ 22130 h 73584"/>
                <a:gd name="connsiteX12" fmla="*/ 2138 w 69947"/>
                <a:gd name="connsiteY12" fmla="*/ 10401 h 73584"/>
                <a:gd name="connsiteX13" fmla="*/ 17900 w 69947"/>
                <a:gd name="connsiteY13" fmla="*/ 5269 h 73584"/>
                <a:gd name="connsiteX14" fmla="*/ 34027 w 69947"/>
                <a:gd name="connsiteY14" fmla="*/ 15532 h 73584"/>
                <a:gd name="connsiteX15" fmla="*/ 39892 w 69947"/>
                <a:gd name="connsiteY15" fmla="*/ 14066 h 73584"/>
                <a:gd name="connsiteX16" fmla="*/ 64816 w 69947"/>
                <a:gd name="connsiteY16" fmla="*/ 3437 h 73584"/>
                <a:gd name="connsiteX17" fmla="*/ 69948 w 69947"/>
                <a:gd name="connsiteY17" fmla="*/ 1237 h 7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947" h="73584">
                  <a:moveTo>
                    <a:pt x="69948" y="1237"/>
                  </a:moveTo>
                  <a:cubicBezTo>
                    <a:pt x="69948" y="10401"/>
                    <a:pt x="68115" y="17732"/>
                    <a:pt x="56020" y="15166"/>
                  </a:cubicBezTo>
                  <a:cubicBezTo>
                    <a:pt x="51255" y="14066"/>
                    <a:pt x="48689" y="16265"/>
                    <a:pt x="47956" y="20297"/>
                  </a:cubicBezTo>
                  <a:cubicBezTo>
                    <a:pt x="47223" y="24329"/>
                    <a:pt x="49055" y="27262"/>
                    <a:pt x="52721" y="29461"/>
                  </a:cubicBezTo>
                  <a:cubicBezTo>
                    <a:pt x="57119" y="31660"/>
                    <a:pt x="67749" y="65382"/>
                    <a:pt x="64450" y="69047"/>
                  </a:cubicBezTo>
                  <a:cubicBezTo>
                    <a:pt x="58219" y="76378"/>
                    <a:pt x="49422" y="72712"/>
                    <a:pt x="41724" y="72346"/>
                  </a:cubicBezTo>
                  <a:cubicBezTo>
                    <a:pt x="35860" y="71979"/>
                    <a:pt x="34760" y="66848"/>
                    <a:pt x="37693" y="62816"/>
                  </a:cubicBezTo>
                  <a:cubicBezTo>
                    <a:pt x="45756" y="50353"/>
                    <a:pt x="47589" y="41923"/>
                    <a:pt x="28163" y="41923"/>
                  </a:cubicBezTo>
                  <a:cubicBezTo>
                    <a:pt x="26696" y="41923"/>
                    <a:pt x="25963" y="34959"/>
                    <a:pt x="20832" y="35692"/>
                  </a:cubicBezTo>
                  <a:cubicBezTo>
                    <a:pt x="21198" y="30560"/>
                    <a:pt x="30362" y="29827"/>
                    <a:pt x="27796" y="24696"/>
                  </a:cubicBezTo>
                  <a:cubicBezTo>
                    <a:pt x="25597" y="21030"/>
                    <a:pt x="18999" y="18098"/>
                    <a:pt x="14967" y="22863"/>
                  </a:cubicBezTo>
                  <a:cubicBezTo>
                    <a:pt x="9469" y="29094"/>
                    <a:pt x="4338" y="26529"/>
                    <a:pt x="1039" y="22130"/>
                  </a:cubicBezTo>
                  <a:cubicBezTo>
                    <a:pt x="-794" y="19564"/>
                    <a:pt x="-61" y="12600"/>
                    <a:pt x="2138" y="10401"/>
                  </a:cubicBezTo>
                  <a:cubicBezTo>
                    <a:pt x="6170" y="6735"/>
                    <a:pt x="13868" y="-229"/>
                    <a:pt x="17900" y="5269"/>
                  </a:cubicBezTo>
                  <a:cubicBezTo>
                    <a:pt x="22298" y="11500"/>
                    <a:pt x="32195" y="5636"/>
                    <a:pt x="34027" y="15532"/>
                  </a:cubicBezTo>
                  <a:cubicBezTo>
                    <a:pt x="35127" y="21397"/>
                    <a:pt x="39525" y="15532"/>
                    <a:pt x="39892" y="14066"/>
                  </a:cubicBezTo>
                  <a:cubicBezTo>
                    <a:pt x="43557" y="-595"/>
                    <a:pt x="51988" y="-3161"/>
                    <a:pt x="64816" y="3437"/>
                  </a:cubicBezTo>
                  <a:cubicBezTo>
                    <a:pt x="65916" y="3803"/>
                    <a:pt x="68115" y="1970"/>
                    <a:pt x="69948" y="1237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83ABB6F5-C852-4BD6-AE36-A1B11785A941}"/>
                </a:ext>
              </a:extLst>
            </p:cNvPr>
            <p:cNvSpPr/>
            <p:nvPr/>
          </p:nvSpPr>
          <p:spPr>
            <a:xfrm>
              <a:off x="11544810" y="5571446"/>
              <a:ext cx="34832" cy="92530"/>
            </a:xfrm>
            <a:custGeom>
              <a:avLst/>
              <a:gdLst>
                <a:gd name="connsiteX0" fmla="*/ 1111 w 34832"/>
                <a:gd name="connsiteY0" fmla="*/ 92368 h 92530"/>
                <a:gd name="connsiteX1" fmla="*/ 18704 w 34832"/>
                <a:gd name="connsiteY1" fmla="*/ 35188 h 92530"/>
                <a:gd name="connsiteX2" fmla="*/ 22736 w 34832"/>
                <a:gd name="connsiteY2" fmla="*/ 0 h 92530"/>
                <a:gd name="connsiteX3" fmla="*/ 29701 w 34832"/>
                <a:gd name="connsiteY3" fmla="*/ 27857 h 92530"/>
                <a:gd name="connsiteX4" fmla="*/ 34832 w 34832"/>
                <a:gd name="connsiteY4" fmla="*/ 39953 h 92530"/>
                <a:gd name="connsiteX5" fmla="*/ 24569 w 34832"/>
                <a:gd name="connsiteY5" fmla="*/ 67810 h 92530"/>
                <a:gd name="connsiteX6" fmla="*/ 10641 w 34832"/>
                <a:gd name="connsiteY6" fmla="*/ 92368 h 92530"/>
                <a:gd name="connsiteX7" fmla="*/ 1111 w 34832"/>
                <a:gd name="connsiteY7" fmla="*/ 92368 h 9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832" h="92530">
                  <a:moveTo>
                    <a:pt x="1111" y="92368"/>
                  </a:moveTo>
                  <a:cubicBezTo>
                    <a:pt x="-4754" y="69642"/>
                    <a:pt x="14306" y="54614"/>
                    <a:pt x="18704" y="35188"/>
                  </a:cubicBezTo>
                  <a:cubicBezTo>
                    <a:pt x="20904" y="24192"/>
                    <a:pt x="25669" y="13929"/>
                    <a:pt x="22736" y="0"/>
                  </a:cubicBezTo>
                  <a:cubicBezTo>
                    <a:pt x="32266" y="9530"/>
                    <a:pt x="34466" y="17960"/>
                    <a:pt x="29701" y="27857"/>
                  </a:cubicBezTo>
                  <a:cubicBezTo>
                    <a:pt x="26768" y="33721"/>
                    <a:pt x="26768" y="38853"/>
                    <a:pt x="34832" y="39953"/>
                  </a:cubicBezTo>
                  <a:cubicBezTo>
                    <a:pt x="26035" y="47284"/>
                    <a:pt x="17605" y="53881"/>
                    <a:pt x="24569" y="67810"/>
                  </a:cubicBezTo>
                  <a:cubicBezTo>
                    <a:pt x="32633" y="85037"/>
                    <a:pt x="28968" y="90168"/>
                    <a:pt x="10641" y="92368"/>
                  </a:cubicBezTo>
                  <a:cubicBezTo>
                    <a:pt x="7342" y="92734"/>
                    <a:pt x="4043" y="92368"/>
                    <a:pt x="1111" y="92368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2B1979B8-10BB-42DA-9992-EDBE44F1166C}"/>
                </a:ext>
              </a:extLst>
            </p:cNvPr>
            <p:cNvSpPr/>
            <p:nvPr/>
          </p:nvSpPr>
          <p:spPr>
            <a:xfrm>
              <a:off x="11569391" y="5547518"/>
              <a:ext cx="47450" cy="56183"/>
            </a:xfrm>
            <a:custGeom>
              <a:avLst/>
              <a:gdLst>
                <a:gd name="connsiteX0" fmla="*/ 36643 w 47450"/>
                <a:gd name="connsiteY0" fmla="*/ 56184 h 56183"/>
                <a:gd name="connsiteX1" fmla="*/ 7319 w 47450"/>
                <a:gd name="connsiteY1" fmla="*/ 17330 h 56183"/>
                <a:gd name="connsiteX2" fmla="*/ 1821 w 47450"/>
                <a:gd name="connsiteY2" fmla="*/ 3402 h 56183"/>
                <a:gd name="connsiteX3" fmla="*/ 17949 w 47450"/>
                <a:gd name="connsiteY3" fmla="*/ 4868 h 56183"/>
                <a:gd name="connsiteX4" fmla="*/ 35176 w 47450"/>
                <a:gd name="connsiteY4" fmla="*/ 10733 h 56183"/>
                <a:gd name="connsiteX5" fmla="*/ 45806 w 47450"/>
                <a:gd name="connsiteY5" fmla="*/ 15131 h 56183"/>
                <a:gd name="connsiteX6" fmla="*/ 38842 w 47450"/>
                <a:gd name="connsiteY6" fmla="*/ 25028 h 56183"/>
                <a:gd name="connsiteX7" fmla="*/ 25646 w 47450"/>
                <a:gd name="connsiteY7" fmla="*/ 36390 h 56183"/>
                <a:gd name="connsiteX8" fmla="*/ 47272 w 47450"/>
                <a:gd name="connsiteY8" fmla="*/ 36757 h 56183"/>
                <a:gd name="connsiteX9" fmla="*/ 36643 w 47450"/>
                <a:gd name="connsiteY9" fmla="*/ 56184 h 5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450" h="56183">
                  <a:moveTo>
                    <a:pt x="36643" y="56184"/>
                  </a:moveTo>
                  <a:cubicBezTo>
                    <a:pt x="21614" y="47020"/>
                    <a:pt x="18682" y="29060"/>
                    <a:pt x="7319" y="17330"/>
                  </a:cubicBezTo>
                  <a:cubicBezTo>
                    <a:pt x="3654" y="13665"/>
                    <a:pt x="-3310" y="10000"/>
                    <a:pt x="1821" y="3402"/>
                  </a:cubicBezTo>
                  <a:cubicBezTo>
                    <a:pt x="7319" y="-3196"/>
                    <a:pt x="12818" y="1203"/>
                    <a:pt x="17949" y="4868"/>
                  </a:cubicBezTo>
                  <a:cubicBezTo>
                    <a:pt x="23081" y="8533"/>
                    <a:pt x="28579" y="10733"/>
                    <a:pt x="35176" y="10733"/>
                  </a:cubicBezTo>
                  <a:cubicBezTo>
                    <a:pt x="39208" y="10733"/>
                    <a:pt x="45073" y="8900"/>
                    <a:pt x="45806" y="15131"/>
                  </a:cubicBezTo>
                  <a:cubicBezTo>
                    <a:pt x="46173" y="19163"/>
                    <a:pt x="43607" y="23928"/>
                    <a:pt x="38842" y="25028"/>
                  </a:cubicBezTo>
                  <a:cubicBezTo>
                    <a:pt x="33344" y="26860"/>
                    <a:pt x="28579" y="29793"/>
                    <a:pt x="25646" y="36390"/>
                  </a:cubicBezTo>
                  <a:cubicBezTo>
                    <a:pt x="32977" y="39689"/>
                    <a:pt x="39941" y="41888"/>
                    <a:pt x="47272" y="36757"/>
                  </a:cubicBezTo>
                  <a:cubicBezTo>
                    <a:pt x="48372" y="46287"/>
                    <a:pt x="44340" y="52518"/>
                    <a:pt x="36643" y="56184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048DFB0-4701-470F-9D13-9D01BB0AE051}"/>
                </a:ext>
              </a:extLst>
            </p:cNvPr>
            <p:cNvSpPr/>
            <p:nvPr/>
          </p:nvSpPr>
          <p:spPr>
            <a:xfrm>
              <a:off x="11716248" y="5722827"/>
              <a:ext cx="23571" cy="27506"/>
            </a:xfrm>
            <a:custGeom>
              <a:avLst/>
              <a:gdLst>
                <a:gd name="connsiteX0" fmla="*/ 17341 w 23571"/>
                <a:gd name="connsiteY0" fmla="*/ 19793 h 27506"/>
                <a:gd name="connsiteX1" fmla="*/ 5978 w 23571"/>
                <a:gd name="connsiteY1" fmla="*/ 27490 h 27506"/>
                <a:gd name="connsiteX2" fmla="*/ 8177 w 23571"/>
                <a:gd name="connsiteY2" fmla="*/ 6598 h 27506"/>
                <a:gd name="connsiteX3" fmla="*/ 23572 w 23571"/>
                <a:gd name="connsiteY3" fmla="*/ 0 h 27506"/>
                <a:gd name="connsiteX4" fmla="*/ 17341 w 23571"/>
                <a:gd name="connsiteY4" fmla="*/ 19793 h 2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1" h="27506">
                  <a:moveTo>
                    <a:pt x="17341" y="19793"/>
                  </a:moveTo>
                  <a:cubicBezTo>
                    <a:pt x="13309" y="21992"/>
                    <a:pt x="11843" y="27857"/>
                    <a:pt x="5978" y="27490"/>
                  </a:cubicBezTo>
                  <a:cubicBezTo>
                    <a:pt x="-6118" y="19060"/>
                    <a:pt x="3046" y="12096"/>
                    <a:pt x="8177" y="6598"/>
                  </a:cubicBezTo>
                  <a:cubicBezTo>
                    <a:pt x="11476" y="3299"/>
                    <a:pt x="17707" y="2566"/>
                    <a:pt x="23572" y="0"/>
                  </a:cubicBezTo>
                  <a:cubicBezTo>
                    <a:pt x="21373" y="7331"/>
                    <a:pt x="19540" y="13562"/>
                    <a:pt x="17341" y="1979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41188F5F-86FB-458D-9ADF-D6F112460B5B}"/>
                </a:ext>
              </a:extLst>
            </p:cNvPr>
            <p:cNvSpPr/>
            <p:nvPr/>
          </p:nvSpPr>
          <p:spPr>
            <a:xfrm>
              <a:off x="11613762" y="5712197"/>
              <a:ext cx="7140" cy="24924"/>
            </a:xfrm>
            <a:custGeom>
              <a:avLst/>
              <a:gdLst>
                <a:gd name="connsiteX0" fmla="*/ 5834 w 7140"/>
                <a:gd name="connsiteY0" fmla="*/ 0 h 24924"/>
                <a:gd name="connsiteX1" fmla="*/ 1802 w 7140"/>
                <a:gd name="connsiteY1" fmla="*/ 24925 h 24924"/>
                <a:gd name="connsiteX2" fmla="*/ 5834 w 7140"/>
                <a:gd name="connsiteY2" fmla="*/ 0 h 2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" h="24924">
                  <a:moveTo>
                    <a:pt x="5834" y="0"/>
                  </a:moveTo>
                  <a:cubicBezTo>
                    <a:pt x="6933" y="11363"/>
                    <a:pt x="9499" y="18327"/>
                    <a:pt x="1802" y="24925"/>
                  </a:cubicBezTo>
                  <a:cubicBezTo>
                    <a:pt x="-2963" y="16128"/>
                    <a:pt x="2902" y="10263"/>
                    <a:pt x="5834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829F2B69-8606-4DDB-90DA-F2BCBE1D19DE}"/>
                </a:ext>
              </a:extLst>
            </p:cNvPr>
            <p:cNvSpPr/>
            <p:nvPr/>
          </p:nvSpPr>
          <p:spPr>
            <a:xfrm>
              <a:off x="11444765" y="5668776"/>
              <a:ext cx="45946" cy="57968"/>
            </a:xfrm>
            <a:custGeom>
              <a:avLst/>
              <a:gdLst>
                <a:gd name="connsiteX0" fmla="*/ 44709 w 45946"/>
                <a:gd name="connsiteY0" fmla="*/ 13731 h 57968"/>
                <a:gd name="connsiteX1" fmla="*/ 37012 w 45946"/>
                <a:gd name="connsiteY1" fmla="*/ 36090 h 57968"/>
                <a:gd name="connsiteX2" fmla="*/ 37012 w 45946"/>
                <a:gd name="connsiteY2" fmla="*/ 36090 h 57968"/>
                <a:gd name="connsiteX3" fmla="*/ 14653 w 45946"/>
                <a:gd name="connsiteY3" fmla="*/ 52951 h 57968"/>
                <a:gd name="connsiteX4" fmla="*/ 3657 w 45946"/>
                <a:gd name="connsiteY4" fmla="*/ 56250 h 57968"/>
                <a:gd name="connsiteX5" fmla="*/ 8055 w 45946"/>
                <a:gd name="connsiteY5" fmla="*/ 47086 h 57968"/>
                <a:gd name="connsiteX6" fmla="*/ 6956 w 45946"/>
                <a:gd name="connsiteY6" fmla="*/ 26560 h 57968"/>
                <a:gd name="connsiteX7" fmla="*/ 725 w 45946"/>
                <a:gd name="connsiteY7" fmla="*/ 14098 h 57968"/>
                <a:gd name="connsiteX8" fmla="*/ 14653 w 45946"/>
                <a:gd name="connsiteY8" fmla="*/ 7134 h 57968"/>
                <a:gd name="connsiteX9" fmla="*/ 24916 w 45946"/>
                <a:gd name="connsiteY9" fmla="*/ 5301 h 57968"/>
                <a:gd name="connsiteX10" fmla="*/ 44709 w 45946"/>
                <a:gd name="connsiteY10" fmla="*/ 10066 h 57968"/>
                <a:gd name="connsiteX11" fmla="*/ 45809 w 45946"/>
                <a:gd name="connsiteY11" fmla="*/ 12632 h 57968"/>
                <a:gd name="connsiteX12" fmla="*/ 44709 w 45946"/>
                <a:gd name="connsiteY12" fmla="*/ 13731 h 5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946" h="57968">
                  <a:moveTo>
                    <a:pt x="44709" y="13731"/>
                  </a:moveTo>
                  <a:cubicBezTo>
                    <a:pt x="42143" y="21062"/>
                    <a:pt x="39578" y="28760"/>
                    <a:pt x="37012" y="36090"/>
                  </a:cubicBezTo>
                  <a:lnTo>
                    <a:pt x="37012" y="36090"/>
                  </a:lnTo>
                  <a:cubicBezTo>
                    <a:pt x="23450" y="33891"/>
                    <a:pt x="21984" y="47086"/>
                    <a:pt x="14653" y="52951"/>
                  </a:cubicBezTo>
                  <a:cubicBezTo>
                    <a:pt x="11354" y="55517"/>
                    <a:pt x="8055" y="60648"/>
                    <a:pt x="3657" y="56250"/>
                  </a:cubicBezTo>
                  <a:cubicBezTo>
                    <a:pt x="-1841" y="50752"/>
                    <a:pt x="4756" y="49286"/>
                    <a:pt x="8055" y="47086"/>
                  </a:cubicBezTo>
                  <a:cubicBezTo>
                    <a:pt x="17585" y="39756"/>
                    <a:pt x="16486" y="33158"/>
                    <a:pt x="6956" y="26560"/>
                  </a:cubicBezTo>
                  <a:cubicBezTo>
                    <a:pt x="2924" y="23628"/>
                    <a:pt x="-1841" y="19963"/>
                    <a:pt x="725" y="14098"/>
                  </a:cubicBezTo>
                  <a:cubicBezTo>
                    <a:pt x="2924" y="8600"/>
                    <a:pt x="8788" y="6401"/>
                    <a:pt x="14653" y="7134"/>
                  </a:cubicBezTo>
                  <a:cubicBezTo>
                    <a:pt x="18318" y="7500"/>
                    <a:pt x="21984" y="8966"/>
                    <a:pt x="24916" y="5301"/>
                  </a:cubicBezTo>
                  <a:cubicBezTo>
                    <a:pt x="34446" y="-5329"/>
                    <a:pt x="39578" y="2002"/>
                    <a:pt x="44709" y="10066"/>
                  </a:cubicBezTo>
                  <a:cubicBezTo>
                    <a:pt x="45809" y="10799"/>
                    <a:pt x="46175" y="11899"/>
                    <a:pt x="45809" y="12632"/>
                  </a:cubicBezTo>
                  <a:cubicBezTo>
                    <a:pt x="45442" y="13365"/>
                    <a:pt x="45076" y="13731"/>
                    <a:pt x="44709" y="1373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60441898-58B3-4928-B5FC-8014B3BAE5BA}"/>
                </a:ext>
              </a:extLst>
            </p:cNvPr>
            <p:cNvSpPr/>
            <p:nvPr/>
          </p:nvSpPr>
          <p:spPr>
            <a:xfrm>
              <a:off x="11472107" y="5705233"/>
              <a:ext cx="38354" cy="43265"/>
            </a:xfrm>
            <a:custGeom>
              <a:avLst/>
              <a:gdLst>
                <a:gd name="connsiteX0" fmla="*/ 9670 w 38354"/>
                <a:gd name="connsiteY0" fmla="*/ 0 h 43265"/>
                <a:gd name="connsiteX1" fmla="*/ 25065 w 38354"/>
                <a:gd name="connsiteY1" fmla="*/ 19060 h 43265"/>
                <a:gd name="connsiteX2" fmla="*/ 31662 w 38354"/>
                <a:gd name="connsiteY2" fmla="*/ 26757 h 43265"/>
                <a:gd name="connsiteX3" fmla="*/ 38260 w 38354"/>
                <a:gd name="connsiteY3" fmla="*/ 34455 h 43265"/>
                <a:gd name="connsiteX4" fmla="*/ 33129 w 38354"/>
                <a:gd name="connsiteY4" fmla="*/ 41786 h 43265"/>
                <a:gd name="connsiteX5" fmla="*/ 22865 w 38354"/>
                <a:gd name="connsiteY5" fmla="*/ 37387 h 43265"/>
                <a:gd name="connsiteX6" fmla="*/ 11503 w 38354"/>
                <a:gd name="connsiteY6" fmla="*/ 32255 h 43265"/>
                <a:gd name="connsiteX7" fmla="*/ 1606 w 38354"/>
                <a:gd name="connsiteY7" fmla="*/ 32622 h 43265"/>
                <a:gd name="connsiteX8" fmla="*/ 1973 w 38354"/>
                <a:gd name="connsiteY8" fmla="*/ 22725 h 43265"/>
                <a:gd name="connsiteX9" fmla="*/ 9670 w 38354"/>
                <a:gd name="connsiteY9" fmla="*/ 0 h 43265"/>
                <a:gd name="connsiteX10" fmla="*/ 9670 w 38354"/>
                <a:gd name="connsiteY10" fmla="*/ 0 h 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54" h="43265">
                  <a:moveTo>
                    <a:pt x="9670" y="0"/>
                  </a:moveTo>
                  <a:cubicBezTo>
                    <a:pt x="20666" y="1466"/>
                    <a:pt x="36061" y="-733"/>
                    <a:pt x="25065" y="19060"/>
                  </a:cubicBezTo>
                  <a:cubicBezTo>
                    <a:pt x="21399" y="25658"/>
                    <a:pt x="28364" y="25291"/>
                    <a:pt x="31662" y="26757"/>
                  </a:cubicBezTo>
                  <a:cubicBezTo>
                    <a:pt x="35328" y="28223"/>
                    <a:pt x="38993" y="30056"/>
                    <a:pt x="38260" y="34455"/>
                  </a:cubicBezTo>
                  <a:cubicBezTo>
                    <a:pt x="37894" y="37020"/>
                    <a:pt x="35694" y="39953"/>
                    <a:pt x="33129" y="41786"/>
                  </a:cubicBezTo>
                  <a:cubicBezTo>
                    <a:pt x="27997" y="45817"/>
                    <a:pt x="25431" y="40686"/>
                    <a:pt x="22865" y="37387"/>
                  </a:cubicBezTo>
                  <a:cubicBezTo>
                    <a:pt x="19567" y="33722"/>
                    <a:pt x="17734" y="27857"/>
                    <a:pt x="11503" y="32255"/>
                  </a:cubicBezTo>
                  <a:cubicBezTo>
                    <a:pt x="7837" y="34821"/>
                    <a:pt x="4905" y="38853"/>
                    <a:pt x="1606" y="32622"/>
                  </a:cubicBezTo>
                  <a:cubicBezTo>
                    <a:pt x="-227" y="29323"/>
                    <a:pt x="-959" y="26391"/>
                    <a:pt x="1973" y="22725"/>
                  </a:cubicBezTo>
                  <a:cubicBezTo>
                    <a:pt x="7837" y="16128"/>
                    <a:pt x="7471" y="7331"/>
                    <a:pt x="9670" y="0"/>
                  </a:cubicBezTo>
                  <a:cubicBezTo>
                    <a:pt x="9670" y="0"/>
                    <a:pt x="9670" y="0"/>
                    <a:pt x="9670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5A21A25C-1DDE-479A-B6A4-AEE6D580C7B1}"/>
                </a:ext>
              </a:extLst>
            </p:cNvPr>
            <p:cNvSpPr/>
            <p:nvPr/>
          </p:nvSpPr>
          <p:spPr>
            <a:xfrm>
              <a:off x="11489474" y="5646953"/>
              <a:ext cx="26438" cy="46795"/>
            </a:xfrm>
            <a:custGeom>
              <a:avLst/>
              <a:gdLst>
                <a:gd name="connsiteX0" fmla="*/ 0 w 26438"/>
                <a:gd name="connsiteY0" fmla="*/ 35554 h 46795"/>
                <a:gd name="connsiteX1" fmla="*/ 0 w 26438"/>
                <a:gd name="connsiteY1" fmla="*/ 31889 h 46795"/>
                <a:gd name="connsiteX2" fmla="*/ 13195 w 26438"/>
                <a:gd name="connsiteY2" fmla="*/ 0 h 46795"/>
                <a:gd name="connsiteX3" fmla="*/ 24192 w 26438"/>
                <a:gd name="connsiteY3" fmla="*/ 27490 h 46795"/>
                <a:gd name="connsiteX4" fmla="*/ 22359 w 26438"/>
                <a:gd name="connsiteY4" fmla="*/ 44718 h 46795"/>
                <a:gd name="connsiteX5" fmla="*/ 6231 w 26438"/>
                <a:gd name="connsiteY5" fmla="*/ 40319 h 46795"/>
                <a:gd name="connsiteX6" fmla="*/ 0 w 26438"/>
                <a:gd name="connsiteY6" fmla="*/ 35554 h 46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8" h="46795">
                  <a:moveTo>
                    <a:pt x="0" y="35554"/>
                  </a:moveTo>
                  <a:cubicBezTo>
                    <a:pt x="0" y="34455"/>
                    <a:pt x="0" y="32989"/>
                    <a:pt x="0" y="31889"/>
                  </a:cubicBezTo>
                  <a:cubicBezTo>
                    <a:pt x="8797" y="23459"/>
                    <a:pt x="733" y="8064"/>
                    <a:pt x="13195" y="0"/>
                  </a:cubicBezTo>
                  <a:cubicBezTo>
                    <a:pt x="20160" y="8064"/>
                    <a:pt x="20526" y="18327"/>
                    <a:pt x="24192" y="27490"/>
                  </a:cubicBezTo>
                  <a:cubicBezTo>
                    <a:pt x="26757" y="33722"/>
                    <a:pt x="28223" y="39953"/>
                    <a:pt x="22359" y="44718"/>
                  </a:cubicBezTo>
                  <a:cubicBezTo>
                    <a:pt x="15395" y="49849"/>
                    <a:pt x="10996" y="44351"/>
                    <a:pt x="6231" y="40319"/>
                  </a:cubicBezTo>
                  <a:cubicBezTo>
                    <a:pt x="4398" y="38487"/>
                    <a:pt x="2199" y="37020"/>
                    <a:pt x="0" y="35554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19493F97-93B8-4835-A619-49C019964B65}"/>
                </a:ext>
              </a:extLst>
            </p:cNvPr>
            <p:cNvSpPr/>
            <p:nvPr/>
          </p:nvSpPr>
          <p:spPr>
            <a:xfrm>
              <a:off x="11310970" y="5606151"/>
              <a:ext cx="26024" cy="27324"/>
            </a:xfrm>
            <a:custGeom>
              <a:avLst/>
              <a:gdLst>
                <a:gd name="connsiteX0" fmla="*/ 26024 w 26024"/>
                <a:gd name="connsiteY0" fmla="*/ 14411 h 27324"/>
                <a:gd name="connsiteX1" fmla="*/ 12829 w 26024"/>
                <a:gd name="connsiteY1" fmla="*/ 27240 h 27324"/>
                <a:gd name="connsiteX2" fmla="*/ 0 w 26024"/>
                <a:gd name="connsiteY2" fmla="*/ 9646 h 27324"/>
                <a:gd name="connsiteX3" fmla="*/ 18694 w 26024"/>
                <a:gd name="connsiteY3" fmla="*/ 116 h 27324"/>
                <a:gd name="connsiteX4" fmla="*/ 26024 w 26024"/>
                <a:gd name="connsiteY4" fmla="*/ 14411 h 2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24" h="27324">
                  <a:moveTo>
                    <a:pt x="26024" y="14411"/>
                  </a:moveTo>
                  <a:cubicBezTo>
                    <a:pt x="25658" y="23941"/>
                    <a:pt x="20160" y="27973"/>
                    <a:pt x="12829" y="27240"/>
                  </a:cubicBezTo>
                  <a:cubicBezTo>
                    <a:pt x="2566" y="26140"/>
                    <a:pt x="0" y="16244"/>
                    <a:pt x="0" y="9646"/>
                  </a:cubicBezTo>
                  <a:cubicBezTo>
                    <a:pt x="367" y="-617"/>
                    <a:pt x="12829" y="849"/>
                    <a:pt x="18694" y="116"/>
                  </a:cubicBezTo>
                  <a:cubicBezTo>
                    <a:pt x="30056" y="-1350"/>
                    <a:pt x="20160" y="11479"/>
                    <a:pt x="26024" y="144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AF7337E0-5285-4D3F-9025-BC03347ED93B}"/>
                </a:ext>
              </a:extLst>
            </p:cNvPr>
            <p:cNvSpPr/>
            <p:nvPr/>
          </p:nvSpPr>
          <p:spPr>
            <a:xfrm>
              <a:off x="11485805" y="5619811"/>
              <a:ext cx="11366" cy="19461"/>
            </a:xfrm>
            <a:custGeom>
              <a:avLst/>
              <a:gdLst>
                <a:gd name="connsiteX0" fmla="*/ 11367 w 11366"/>
                <a:gd name="connsiteY0" fmla="*/ 9549 h 19461"/>
                <a:gd name="connsiteX1" fmla="*/ 5869 w 11366"/>
                <a:gd name="connsiteY1" fmla="*/ 19445 h 19461"/>
                <a:gd name="connsiteX2" fmla="*/ 4 w 11366"/>
                <a:gd name="connsiteY2" fmla="*/ 9182 h 19461"/>
                <a:gd name="connsiteX3" fmla="*/ 5869 w 11366"/>
                <a:gd name="connsiteY3" fmla="*/ 19 h 19461"/>
                <a:gd name="connsiteX4" fmla="*/ 11367 w 11366"/>
                <a:gd name="connsiteY4" fmla="*/ 9549 h 19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66" h="19461">
                  <a:moveTo>
                    <a:pt x="11367" y="9549"/>
                  </a:moveTo>
                  <a:cubicBezTo>
                    <a:pt x="10634" y="13947"/>
                    <a:pt x="12466" y="19812"/>
                    <a:pt x="5869" y="19445"/>
                  </a:cubicBezTo>
                  <a:cubicBezTo>
                    <a:pt x="1104" y="19079"/>
                    <a:pt x="4" y="13947"/>
                    <a:pt x="4" y="9182"/>
                  </a:cubicBezTo>
                  <a:cubicBezTo>
                    <a:pt x="4" y="4784"/>
                    <a:pt x="-362" y="-348"/>
                    <a:pt x="5869" y="19"/>
                  </a:cubicBezTo>
                  <a:cubicBezTo>
                    <a:pt x="12100" y="385"/>
                    <a:pt x="10634" y="5883"/>
                    <a:pt x="11367" y="9549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41F5B60F-9AD4-4652-B904-2BC6AA14D2D9}"/>
                </a:ext>
              </a:extLst>
            </p:cNvPr>
            <p:cNvSpPr/>
            <p:nvPr/>
          </p:nvSpPr>
          <p:spPr>
            <a:xfrm>
              <a:off x="11456053" y="5755082"/>
              <a:ext cx="10375" cy="12828"/>
            </a:xfrm>
            <a:custGeom>
              <a:avLst/>
              <a:gdLst>
                <a:gd name="connsiteX0" fmla="*/ 66 w 10375"/>
                <a:gd name="connsiteY0" fmla="*/ 6231 h 12828"/>
                <a:gd name="connsiteX1" fmla="*/ 5198 w 10375"/>
                <a:gd name="connsiteY1" fmla="*/ 0 h 12828"/>
                <a:gd name="connsiteX2" fmla="*/ 10329 w 10375"/>
                <a:gd name="connsiteY2" fmla="*/ 6231 h 12828"/>
                <a:gd name="connsiteX3" fmla="*/ 4831 w 10375"/>
                <a:gd name="connsiteY3" fmla="*/ 12829 h 12828"/>
                <a:gd name="connsiteX4" fmla="*/ 66 w 10375"/>
                <a:gd name="connsiteY4" fmla="*/ 6231 h 1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5" h="12828">
                  <a:moveTo>
                    <a:pt x="66" y="6231"/>
                  </a:moveTo>
                  <a:cubicBezTo>
                    <a:pt x="66" y="2566"/>
                    <a:pt x="1532" y="0"/>
                    <a:pt x="5198" y="0"/>
                  </a:cubicBezTo>
                  <a:cubicBezTo>
                    <a:pt x="8863" y="0"/>
                    <a:pt x="10696" y="2566"/>
                    <a:pt x="10329" y="6231"/>
                  </a:cubicBezTo>
                  <a:cubicBezTo>
                    <a:pt x="9963" y="9530"/>
                    <a:pt x="7763" y="12462"/>
                    <a:pt x="4831" y="12829"/>
                  </a:cubicBezTo>
                  <a:cubicBezTo>
                    <a:pt x="799" y="12829"/>
                    <a:pt x="-300" y="9530"/>
                    <a:pt x="66" y="623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D998DBAF-3BBB-4121-94B4-E320D0515E2B}"/>
                </a:ext>
              </a:extLst>
            </p:cNvPr>
            <p:cNvSpPr/>
            <p:nvPr/>
          </p:nvSpPr>
          <p:spPr>
            <a:xfrm>
              <a:off x="11673138" y="6013483"/>
              <a:ext cx="128166" cy="300211"/>
            </a:xfrm>
            <a:custGeom>
              <a:avLst/>
              <a:gdLst>
                <a:gd name="connsiteX0" fmla="*/ 60451 w 128166"/>
                <a:gd name="connsiteY0" fmla="*/ 300204 h 300211"/>
                <a:gd name="connsiteX1" fmla="*/ 68515 w 128166"/>
                <a:gd name="connsiteY1" fmla="*/ 258785 h 300211"/>
                <a:gd name="connsiteX2" fmla="*/ 65583 w 128166"/>
                <a:gd name="connsiteY2" fmla="*/ 244856 h 300211"/>
                <a:gd name="connsiteX3" fmla="*/ 61184 w 128166"/>
                <a:gd name="connsiteY3" fmla="*/ 227996 h 300211"/>
                <a:gd name="connsiteX4" fmla="*/ 52754 w 128166"/>
                <a:gd name="connsiteY4" fmla="*/ 217733 h 300211"/>
                <a:gd name="connsiteX5" fmla="*/ 49455 w 128166"/>
                <a:gd name="connsiteY5" fmla="*/ 199772 h 300211"/>
                <a:gd name="connsiteX6" fmla="*/ 58985 w 128166"/>
                <a:gd name="connsiteY6" fmla="*/ 174481 h 300211"/>
                <a:gd name="connsiteX7" fmla="*/ 30761 w 128166"/>
                <a:gd name="connsiteY7" fmla="*/ 132696 h 300211"/>
                <a:gd name="connsiteX8" fmla="*/ 10235 w 128166"/>
                <a:gd name="connsiteY8" fmla="*/ 98608 h 300211"/>
                <a:gd name="connsiteX9" fmla="*/ 11335 w 128166"/>
                <a:gd name="connsiteY9" fmla="*/ 89444 h 300211"/>
                <a:gd name="connsiteX10" fmla="*/ 23431 w 128166"/>
                <a:gd name="connsiteY10" fmla="*/ 67452 h 300211"/>
                <a:gd name="connsiteX11" fmla="*/ 24530 w 128166"/>
                <a:gd name="connsiteY11" fmla="*/ 43993 h 300211"/>
                <a:gd name="connsiteX12" fmla="*/ 2171 w 128166"/>
                <a:gd name="connsiteY12" fmla="*/ 45093 h 300211"/>
                <a:gd name="connsiteX13" fmla="*/ 2538 w 128166"/>
                <a:gd name="connsiteY13" fmla="*/ 35563 h 300211"/>
                <a:gd name="connsiteX14" fmla="*/ 5837 w 128166"/>
                <a:gd name="connsiteY14" fmla="*/ 18702 h 300211"/>
                <a:gd name="connsiteX15" fmla="*/ 11335 w 128166"/>
                <a:gd name="connsiteY15" fmla="*/ 3308 h 300211"/>
                <a:gd name="connsiteX16" fmla="*/ 56419 w 128166"/>
                <a:gd name="connsiteY16" fmla="*/ 17236 h 300211"/>
                <a:gd name="connsiteX17" fmla="*/ 56053 w 128166"/>
                <a:gd name="connsiteY17" fmla="*/ 742 h 300211"/>
                <a:gd name="connsiteX18" fmla="*/ 64116 w 128166"/>
                <a:gd name="connsiteY18" fmla="*/ 3308 h 300211"/>
                <a:gd name="connsiteX19" fmla="*/ 72180 w 128166"/>
                <a:gd name="connsiteY19" fmla="*/ 22734 h 300211"/>
                <a:gd name="connsiteX20" fmla="*/ 73280 w 128166"/>
                <a:gd name="connsiteY20" fmla="*/ 46926 h 300211"/>
                <a:gd name="connsiteX21" fmla="*/ 78045 w 128166"/>
                <a:gd name="connsiteY21" fmla="*/ 69285 h 300211"/>
                <a:gd name="connsiteX22" fmla="*/ 83910 w 128166"/>
                <a:gd name="connsiteY22" fmla="*/ 111070 h 300211"/>
                <a:gd name="connsiteX23" fmla="*/ 80611 w 128166"/>
                <a:gd name="connsiteY23" fmla="*/ 120600 h 300211"/>
                <a:gd name="connsiteX24" fmla="*/ 88675 w 128166"/>
                <a:gd name="connsiteY24" fmla="*/ 120600 h 300211"/>
                <a:gd name="connsiteX25" fmla="*/ 90141 w 128166"/>
                <a:gd name="connsiteY25" fmla="*/ 128664 h 300211"/>
                <a:gd name="connsiteX26" fmla="*/ 78411 w 128166"/>
                <a:gd name="connsiteY26" fmla="*/ 133429 h 300211"/>
                <a:gd name="connsiteX27" fmla="*/ 68881 w 128166"/>
                <a:gd name="connsiteY27" fmla="*/ 127564 h 300211"/>
                <a:gd name="connsiteX28" fmla="*/ 58985 w 128166"/>
                <a:gd name="connsiteY28" fmla="*/ 123899 h 300211"/>
                <a:gd name="connsiteX29" fmla="*/ 67415 w 128166"/>
                <a:gd name="connsiteY29" fmla="*/ 138194 h 300211"/>
                <a:gd name="connsiteX30" fmla="*/ 71447 w 128166"/>
                <a:gd name="connsiteY30" fmla="*/ 162019 h 300211"/>
                <a:gd name="connsiteX31" fmla="*/ 74013 w 128166"/>
                <a:gd name="connsiteY31" fmla="*/ 170816 h 300211"/>
                <a:gd name="connsiteX32" fmla="*/ 101870 w 128166"/>
                <a:gd name="connsiteY32" fmla="*/ 202338 h 300211"/>
                <a:gd name="connsiteX33" fmla="*/ 107734 w 128166"/>
                <a:gd name="connsiteY33" fmla="*/ 203071 h 300211"/>
                <a:gd name="connsiteX34" fmla="*/ 127528 w 128166"/>
                <a:gd name="connsiteY34" fmla="*/ 178146 h 300211"/>
                <a:gd name="connsiteX35" fmla="*/ 118364 w 128166"/>
                <a:gd name="connsiteY35" fmla="*/ 215533 h 300211"/>
                <a:gd name="connsiteX36" fmla="*/ 122396 w 128166"/>
                <a:gd name="connsiteY36" fmla="*/ 238259 h 300211"/>
                <a:gd name="connsiteX37" fmla="*/ 124229 w 128166"/>
                <a:gd name="connsiteY37" fmla="*/ 255853 h 300211"/>
                <a:gd name="connsiteX38" fmla="*/ 95639 w 128166"/>
                <a:gd name="connsiteY38" fmla="*/ 283710 h 300211"/>
                <a:gd name="connsiteX39" fmla="*/ 60451 w 128166"/>
                <a:gd name="connsiteY39" fmla="*/ 300204 h 30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166" h="300211">
                  <a:moveTo>
                    <a:pt x="60451" y="300204"/>
                  </a:moveTo>
                  <a:cubicBezTo>
                    <a:pt x="62650" y="286275"/>
                    <a:pt x="54220" y="270881"/>
                    <a:pt x="68515" y="258785"/>
                  </a:cubicBezTo>
                  <a:cubicBezTo>
                    <a:pt x="70348" y="257319"/>
                    <a:pt x="68148" y="248522"/>
                    <a:pt x="65583" y="244856"/>
                  </a:cubicBezTo>
                  <a:cubicBezTo>
                    <a:pt x="61917" y="239358"/>
                    <a:pt x="55319" y="236793"/>
                    <a:pt x="61184" y="227996"/>
                  </a:cubicBezTo>
                  <a:cubicBezTo>
                    <a:pt x="64483" y="223231"/>
                    <a:pt x="57152" y="220298"/>
                    <a:pt x="52754" y="217733"/>
                  </a:cubicBezTo>
                  <a:cubicBezTo>
                    <a:pt x="36993" y="209302"/>
                    <a:pt x="38459" y="210402"/>
                    <a:pt x="49455" y="199772"/>
                  </a:cubicBezTo>
                  <a:cubicBezTo>
                    <a:pt x="55319" y="194274"/>
                    <a:pt x="56419" y="183278"/>
                    <a:pt x="58985" y="174481"/>
                  </a:cubicBezTo>
                  <a:cubicBezTo>
                    <a:pt x="61184" y="167517"/>
                    <a:pt x="37726" y="133062"/>
                    <a:pt x="30761" y="132696"/>
                  </a:cubicBezTo>
                  <a:cubicBezTo>
                    <a:pt x="12801" y="131230"/>
                    <a:pt x="4004" y="116568"/>
                    <a:pt x="10235" y="98608"/>
                  </a:cubicBezTo>
                  <a:cubicBezTo>
                    <a:pt x="11335" y="95675"/>
                    <a:pt x="10968" y="92376"/>
                    <a:pt x="11335" y="89444"/>
                  </a:cubicBezTo>
                  <a:cubicBezTo>
                    <a:pt x="13534" y="81014"/>
                    <a:pt x="16466" y="71117"/>
                    <a:pt x="23431" y="67452"/>
                  </a:cubicBezTo>
                  <a:cubicBezTo>
                    <a:pt x="38459" y="59021"/>
                    <a:pt x="30028" y="52057"/>
                    <a:pt x="24530" y="43993"/>
                  </a:cubicBezTo>
                  <a:cubicBezTo>
                    <a:pt x="16466" y="31898"/>
                    <a:pt x="9502" y="37029"/>
                    <a:pt x="2171" y="45093"/>
                  </a:cubicBezTo>
                  <a:cubicBezTo>
                    <a:pt x="-1127" y="41794"/>
                    <a:pt x="-394" y="37029"/>
                    <a:pt x="2538" y="35563"/>
                  </a:cubicBezTo>
                  <a:cubicBezTo>
                    <a:pt x="12434" y="31165"/>
                    <a:pt x="21231" y="29332"/>
                    <a:pt x="5837" y="18702"/>
                  </a:cubicBezTo>
                  <a:cubicBezTo>
                    <a:pt x="-761" y="14304"/>
                    <a:pt x="12801" y="9905"/>
                    <a:pt x="11335" y="3308"/>
                  </a:cubicBezTo>
                  <a:cubicBezTo>
                    <a:pt x="29662" y="-3290"/>
                    <a:pt x="38825" y="19802"/>
                    <a:pt x="56419" y="17236"/>
                  </a:cubicBezTo>
                  <a:cubicBezTo>
                    <a:pt x="63017" y="11738"/>
                    <a:pt x="46523" y="5873"/>
                    <a:pt x="56053" y="742"/>
                  </a:cubicBezTo>
                  <a:cubicBezTo>
                    <a:pt x="59351" y="-1091"/>
                    <a:pt x="61917" y="742"/>
                    <a:pt x="64116" y="3308"/>
                  </a:cubicBezTo>
                  <a:cubicBezTo>
                    <a:pt x="62650" y="11738"/>
                    <a:pt x="65583" y="18702"/>
                    <a:pt x="72180" y="22734"/>
                  </a:cubicBezTo>
                  <a:cubicBezTo>
                    <a:pt x="85009" y="30798"/>
                    <a:pt x="82443" y="37396"/>
                    <a:pt x="73280" y="46926"/>
                  </a:cubicBezTo>
                  <a:cubicBezTo>
                    <a:pt x="65216" y="54989"/>
                    <a:pt x="56786" y="64153"/>
                    <a:pt x="78045" y="69285"/>
                  </a:cubicBezTo>
                  <a:cubicBezTo>
                    <a:pt x="91240" y="72217"/>
                    <a:pt x="93806" y="97141"/>
                    <a:pt x="83910" y="111070"/>
                  </a:cubicBezTo>
                  <a:cubicBezTo>
                    <a:pt x="81710" y="114002"/>
                    <a:pt x="74746" y="114735"/>
                    <a:pt x="80611" y="120600"/>
                  </a:cubicBezTo>
                  <a:cubicBezTo>
                    <a:pt x="84276" y="124265"/>
                    <a:pt x="84643" y="122799"/>
                    <a:pt x="88675" y="120600"/>
                  </a:cubicBezTo>
                  <a:cubicBezTo>
                    <a:pt x="91607" y="118767"/>
                    <a:pt x="90507" y="126098"/>
                    <a:pt x="90141" y="128664"/>
                  </a:cubicBezTo>
                  <a:cubicBezTo>
                    <a:pt x="89041" y="135628"/>
                    <a:pt x="83543" y="135262"/>
                    <a:pt x="78411" y="133429"/>
                  </a:cubicBezTo>
                  <a:cubicBezTo>
                    <a:pt x="75113" y="132329"/>
                    <a:pt x="72180" y="129397"/>
                    <a:pt x="68881" y="127564"/>
                  </a:cubicBezTo>
                  <a:cubicBezTo>
                    <a:pt x="65949" y="126098"/>
                    <a:pt x="62284" y="125365"/>
                    <a:pt x="58985" y="123899"/>
                  </a:cubicBezTo>
                  <a:cubicBezTo>
                    <a:pt x="57885" y="132696"/>
                    <a:pt x="66682" y="134162"/>
                    <a:pt x="67415" y="138194"/>
                  </a:cubicBezTo>
                  <a:cubicBezTo>
                    <a:pt x="68881" y="145891"/>
                    <a:pt x="89408" y="151023"/>
                    <a:pt x="71447" y="162019"/>
                  </a:cubicBezTo>
                  <a:cubicBezTo>
                    <a:pt x="67049" y="164951"/>
                    <a:pt x="72180" y="167883"/>
                    <a:pt x="74013" y="170816"/>
                  </a:cubicBezTo>
                  <a:cubicBezTo>
                    <a:pt x="82077" y="182545"/>
                    <a:pt x="104069" y="181445"/>
                    <a:pt x="101870" y="202338"/>
                  </a:cubicBezTo>
                  <a:cubicBezTo>
                    <a:pt x="101870" y="204171"/>
                    <a:pt x="107002" y="205637"/>
                    <a:pt x="107734" y="203071"/>
                  </a:cubicBezTo>
                  <a:cubicBezTo>
                    <a:pt x="111033" y="192441"/>
                    <a:pt x="127894" y="192441"/>
                    <a:pt x="127528" y="178146"/>
                  </a:cubicBezTo>
                  <a:cubicBezTo>
                    <a:pt x="129360" y="192075"/>
                    <a:pt x="127528" y="205637"/>
                    <a:pt x="118364" y="215533"/>
                  </a:cubicBezTo>
                  <a:cubicBezTo>
                    <a:pt x="108468" y="226163"/>
                    <a:pt x="100770" y="233127"/>
                    <a:pt x="122396" y="238259"/>
                  </a:cubicBezTo>
                  <a:cubicBezTo>
                    <a:pt x="131193" y="240458"/>
                    <a:pt x="119464" y="250355"/>
                    <a:pt x="124229" y="255853"/>
                  </a:cubicBezTo>
                  <a:cubicBezTo>
                    <a:pt x="108468" y="259518"/>
                    <a:pt x="106635" y="280411"/>
                    <a:pt x="95639" y="283710"/>
                  </a:cubicBezTo>
                  <a:cubicBezTo>
                    <a:pt x="82810" y="288108"/>
                    <a:pt x="74379" y="300570"/>
                    <a:pt x="60451" y="300204"/>
                  </a:cubicBezTo>
                  <a:close/>
                </a:path>
              </a:pathLst>
            </a:custGeom>
            <a:solidFill>
              <a:srgbClr val="D2B1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BF02104-D8BB-45FA-A219-B089CB5ED514}"/>
                </a:ext>
              </a:extLst>
            </p:cNvPr>
            <p:cNvSpPr/>
            <p:nvPr/>
          </p:nvSpPr>
          <p:spPr>
            <a:xfrm>
              <a:off x="11572424" y="5865777"/>
              <a:ext cx="14549" cy="19449"/>
            </a:xfrm>
            <a:custGeom>
              <a:avLst/>
              <a:gdLst>
                <a:gd name="connsiteX0" fmla="*/ 14549 w 14549"/>
                <a:gd name="connsiteY0" fmla="*/ 10263 h 19449"/>
                <a:gd name="connsiteX1" fmla="*/ 6119 w 14549"/>
                <a:gd name="connsiteY1" fmla="*/ 19427 h 19449"/>
                <a:gd name="connsiteX2" fmla="*/ 254 w 14549"/>
                <a:gd name="connsiteY2" fmla="*/ 12096 h 19449"/>
                <a:gd name="connsiteX3" fmla="*/ 9051 w 14549"/>
                <a:gd name="connsiteY3" fmla="*/ 0 h 19449"/>
                <a:gd name="connsiteX4" fmla="*/ 14549 w 14549"/>
                <a:gd name="connsiteY4" fmla="*/ 10263 h 1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49" h="19449">
                  <a:moveTo>
                    <a:pt x="14549" y="10263"/>
                  </a:moveTo>
                  <a:cubicBezTo>
                    <a:pt x="14549" y="15761"/>
                    <a:pt x="12716" y="19793"/>
                    <a:pt x="6119" y="19427"/>
                  </a:cubicBezTo>
                  <a:cubicBezTo>
                    <a:pt x="1720" y="19060"/>
                    <a:pt x="-846" y="16128"/>
                    <a:pt x="254" y="12096"/>
                  </a:cubicBezTo>
                  <a:cubicBezTo>
                    <a:pt x="1720" y="6964"/>
                    <a:pt x="2820" y="0"/>
                    <a:pt x="9051" y="0"/>
                  </a:cubicBezTo>
                  <a:cubicBezTo>
                    <a:pt x="14182" y="0"/>
                    <a:pt x="14549" y="5865"/>
                    <a:pt x="14549" y="1026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F9B7644A-A49B-47D3-B3E4-EE932C002478}"/>
                </a:ext>
              </a:extLst>
            </p:cNvPr>
            <p:cNvSpPr/>
            <p:nvPr/>
          </p:nvSpPr>
          <p:spPr>
            <a:xfrm>
              <a:off x="11704891" y="5777858"/>
              <a:ext cx="17334" cy="19963"/>
            </a:xfrm>
            <a:custGeom>
              <a:avLst/>
              <a:gdLst>
                <a:gd name="connsiteX0" fmla="*/ 17335 w 17334"/>
                <a:gd name="connsiteY0" fmla="*/ 8380 h 19963"/>
                <a:gd name="connsiteX1" fmla="*/ 7072 w 17334"/>
                <a:gd name="connsiteY1" fmla="*/ 19742 h 19963"/>
                <a:gd name="connsiteX2" fmla="*/ 107 w 17334"/>
                <a:gd name="connsiteY2" fmla="*/ 16810 h 19963"/>
                <a:gd name="connsiteX3" fmla="*/ 10371 w 17334"/>
                <a:gd name="connsiteY3" fmla="*/ 682 h 19963"/>
                <a:gd name="connsiteX4" fmla="*/ 17335 w 17334"/>
                <a:gd name="connsiteY4" fmla="*/ 8380 h 1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34" h="19963">
                  <a:moveTo>
                    <a:pt x="17335" y="8380"/>
                  </a:moveTo>
                  <a:cubicBezTo>
                    <a:pt x="14402" y="12045"/>
                    <a:pt x="11104" y="16077"/>
                    <a:pt x="7072" y="19742"/>
                  </a:cubicBezTo>
                  <a:cubicBezTo>
                    <a:pt x="6705" y="20109"/>
                    <a:pt x="-992" y="20476"/>
                    <a:pt x="107" y="16810"/>
                  </a:cubicBezTo>
                  <a:cubicBezTo>
                    <a:pt x="1940" y="10946"/>
                    <a:pt x="5606" y="4714"/>
                    <a:pt x="10371" y="682"/>
                  </a:cubicBezTo>
                  <a:cubicBezTo>
                    <a:pt x="12936" y="-1883"/>
                    <a:pt x="15869" y="3248"/>
                    <a:pt x="17335" y="838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E815A952-CE30-4CAC-ACB2-28D6BFB2655C}"/>
                </a:ext>
              </a:extLst>
            </p:cNvPr>
            <p:cNvSpPr/>
            <p:nvPr/>
          </p:nvSpPr>
          <p:spPr>
            <a:xfrm>
              <a:off x="11235473" y="6603100"/>
              <a:ext cx="122068" cy="90094"/>
            </a:xfrm>
            <a:custGeom>
              <a:avLst/>
              <a:gdLst>
                <a:gd name="connsiteX0" fmla="*/ 50939 w 122068"/>
                <a:gd name="connsiteY0" fmla="*/ 7117 h 90094"/>
                <a:gd name="connsiteX1" fmla="*/ 60102 w 122068"/>
                <a:gd name="connsiteY1" fmla="*/ 7850 h 90094"/>
                <a:gd name="connsiteX2" fmla="*/ 69266 w 122068"/>
                <a:gd name="connsiteY2" fmla="*/ 14081 h 90094"/>
                <a:gd name="connsiteX3" fmla="*/ 92358 w 122068"/>
                <a:gd name="connsiteY3" fmla="*/ 48902 h 90094"/>
                <a:gd name="connsiteX4" fmla="*/ 109585 w 122068"/>
                <a:gd name="connsiteY4" fmla="*/ 60265 h 90094"/>
                <a:gd name="connsiteX5" fmla="*/ 113617 w 122068"/>
                <a:gd name="connsiteY5" fmla="*/ 63564 h 90094"/>
                <a:gd name="connsiteX6" fmla="*/ 113617 w 122068"/>
                <a:gd name="connsiteY6" fmla="*/ 88488 h 90094"/>
                <a:gd name="connsiteX7" fmla="*/ 91258 w 122068"/>
                <a:gd name="connsiteY7" fmla="*/ 88488 h 90094"/>
                <a:gd name="connsiteX8" fmla="*/ 84294 w 122068"/>
                <a:gd name="connsiteY8" fmla="*/ 70162 h 90094"/>
                <a:gd name="connsiteX9" fmla="*/ 76597 w 122068"/>
                <a:gd name="connsiteY9" fmla="*/ 52201 h 90094"/>
                <a:gd name="connsiteX10" fmla="*/ 56804 w 122068"/>
                <a:gd name="connsiteY10" fmla="*/ 44504 h 90094"/>
                <a:gd name="connsiteX11" fmla="*/ 55337 w 122068"/>
                <a:gd name="connsiteY11" fmla="*/ 49635 h 90094"/>
                <a:gd name="connsiteX12" fmla="*/ 50939 w 122068"/>
                <a:gd name="connsiteY12" fmla="*/ 65030 h 90094"/>
                <a:gd name="connsiteX13" fmla="*/ 43242 w 122068"/>
                <a:gd name="connsiteY13" fmla="*/ 65396 h 90094"/>
                <a:gd name="connsiteX14" fmla="*/ 24182 w 122068"/>
                <a:gd name="connsiteY14" fmla="*/ 26177 h 90094"/>
                <a:gd name="connsiteX15" fmla="*/ 8054 w 122068"/>
                <a:gd name="connsiteY15" fmla="*/ 34607 h 90094"/>
                <a:gd name="connsiteX16" fmla="*/ 2922 w 122068"/>
                <a:gd name="connsiteY16" fmla="*/ 8583 h 90094"/>
                <a:gd name="connsiteX17" fmla="*/ 50939 w 122068"/>
                <a:gd name="connsiteY17" fmla="*/ 7117 h 9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068" h="90094">
                  <a:moveTo>
                    <a:pt x="50939" y="7117"/>
                  </a:moveTo>
                  <a:cubicBezTo>
                    <a:pt x="53871" y="11515"/>
                    <a:pt x="56437" y="9683"/>
                    <a:pt x="60102" y="7850"/>
                  </a:cubicBezTo>
                  <a:cubicBezTo>
                    <a:pt x="67067" y="4551"/>
                    <a:pt x="67433" y="3085"/>
                    <a:pt x="69266" y="14081"/>
                  </a:cubicBezTo>
                  <a:cubicBezTo>
                    <a:pt x="71465" y="25810"/>
                    <a:pt x="85027" y="36806"/>
                    <a:pt x="92358" y="48902"/>
                  </a:cubicBezTo>
                  <a:cubicBezTo>
                    <a:pt x="98223" y="52568"/>
                    <a:pt x="104087" y="55867"/>
                    <a:pt x="109585" y="60265"/>
                  </a:cubicBezTo>
                  <a:cubicBezTo>
                    <a:pt x="111051" y="61364"/>
                    <a:pt x="112151" y="62464"/>
                    <a:pt x="113617" y="63564"/>
                  </a:cubicBezTo>
                  <a:cubicBezTo>
                    <a:pt x="122781" y="71994"/>
                    <a:pt x="126813" y="80058"/>
                    <a:pt x="113617" y="88488"/>
                  </a:cubicBezTo>
                  <a:cubicBezTo>
                    <a:pt x="106286" y="92887"/>
                    <a:pt x="98589" y="86656"/>
                    <a:pt x="91258" y="88488"/>
                  </a:cubicBezTo>
                  <a:cubicBezTo>
                    <a:pt x="81362" y="85189"/>
                    <a:pt x="83561" y="77492"/>
                    <a:pt x="84294" y="70162"/>
                  </a:cubicBezTo>
                  <a:cubicBezTo>
                    <a:pt x="85394" y="62464"/>
                    <a:pt x="79896" y="57699"/>
                    <a:pt x="76597" y="52201"/>
                  </a:cubicBezTo>
                  <a:cubicBezTo>
                    <a:pt x="71832" y="44137"/>
                    <a:pt x="59736" y="56233"/>
                    <a:pt x="56804" y="44504"/>
                  </a:cubicBezTo>
                  <a:cubicBezTo>
                    <a:pt x="54238" y="45603"/>
                    <a:pt x="55337" y="47803"/>
                    <a:pt x="55337" y="49635"/>
                  </a:cubicBezTo>
                  <a:cubicBezTo>
                    <a:pt x="54971" y="55133"/>
                    <a:pt x="55337" y="60631"/>
                    <a:pt x="50939" y="65030"/>
                  </a:cubicBezTo>
                  <a:cubicBezTo>
                    <a:pt x="48373" y="66130"/>
                    <a:pt x="45808" y="66496"/>
                    <a:pt x="43242" y="65396"/>
                  </a:cubicBezTo>
                  <a:cubicBezTo>
                    <a:pt x="24915" y="48169"/>
                    <a:pt x="20883" y="40105"/>
                    <a:pt x="24182" y="26177"/>
                  </a:cubicBezTo>
                  <a:cubicBezTo>
                    <a:pt x="19783" y="32041"/>
                    <a:pt x="14285" y="39372"/>
                    <a:pt x="8054" y="34607"/>
                  </a:cubicBezTo>
                  <a:cubicBezTo>
                    <a:pt x="-10" y="28742"/>
                    <a:pt x="-2576" y="18846"/>
                    <a:pt x="2922" y="8583"/>
                  </a:cubicBezTo>
                  <a:cubicBezTo>
                    <a:pt x="19050" y="-2413"/>
                    <a:pt x="34811" y="-2780"/>
                    <a:pt x="50939" y="7117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D3E9AE0D-C5C2-4EE9-BAD7-0C77389E93D6}"/>
                </a:ext>
              </a:extLst>
            </p:cNvPr>
            <p:cNvSpPr/>
            <p:nvPr/>
          </p:nvSpPr>
          <p:spPr>
            <a:xfrm>
              <a:off x="11328197" y="6611316"/>
              <a:ext cx="70771" cy="55347"/>
            </a:xfrm>
            <a:custGeom>
              <a:avLst/>
              <a:gdLst>
                <a:gd name="connsiteX0" fmla="*/ 15028 w 70771"/>
                <a:gd name="connsiteY0" fmla="*/ 55347 h 55347"/>
                <a:gd name="connsiteX1" fmla="*/ 0 w 70771"/>
                <a:gd name="connsiteY1" fmla="*/ 40319 h 55347"/>
                <a:gd name="connsiteX2" fmla="*/ 25658 w 70771"/>
                <a:gd name="connsiteY2" fmla="*/ 27857 h 55347"/>
                <a:gd name="connsiteX3" fmla="*/ 30056 w 70771"/>
                <a:gd name="connsiteY3" fmla="*/ 29323 h 55347"/>
                <a:gd name="connsiteX4" fmla="*/ 47284 w 70771"/>
                <a:gd name="connsiteY4" fmla="*/ 38853 h 55347"/>
                <a:gd name="connsiteX5" fmla="*/ 51315 w 70771"/>
                <a:gd name="connsiteY5" fmla="*/ 36287 h 55347"/>
                <a:gd name="connsiteX6" fmla="*/ 47650 w 70771"/>
                <a:gd name="connsiteY6" fmla="*/ 28590 h 55347"/>
                <a:gd name="connsiteX7" fmla="*/ 27857 w 70771"/>
                <a:gd name="connsiteY7" fmla="*/ 0 h 55347"/>
                <a:gd name="connsiteX8" fmla="*/ 48017 w 70771"/>
                <a:gd name="connsiteY8" fmla="*/ 10630 h 55347"/>
                <a:gd name="connsiteX9" fmla="*/ 63411 w 70771"/>
                <a:gd name="connsiteY9" fmla="*/ 4032 h 55347"/>
                <a:gd name="connsiteX10" fmla="*/ 60112 w 70771"/>
                <a:gd name="connsiteY10" fmla="*/ 51682 h 55347"/>
                <a:gd name="connsiteX11" fmla="*/ 44718 w 70771"/>
                <a:gd name="connsiteY11" fmla="*/ 51682 h 55347"/>
                <a:gd name="connsiteX12" fmla="*/ 15028 w 70771"/>
                <a:gd name="connsiteY12" fmla="*/ 55347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771" h="55347">
                  <a:moveTo>
                    <a:pt x="15028" y="55347"/>
                  </a:moveTo>
                  <a:cubicBezTo>
                    <a:pt x="8430" y="51682"/>
                    <a:pt x="3665" y="46917"/>
                    <a:pt x="0" y="40319"/>
                  </a:cubicBezTo>
                  <a:cubicBezTo>
                    <a:pt x="8797" y="36287"/>
                    <a:pt x="18693" y="33721"/>
                    <a:pt x="25658" y="27857"/>
                  </a:cubicBezTo>
                  <a:cubicBezTo>
                    <a:pt x="30789" y="23825"/>
                    <a:pt x="29690" y="26391"/>
                    <a:pt x="30056" y="29323"/>
                  </a:cubicBezTo>
                  <a:cubicBezTo>
                    <a:pt x="31889" y="39953"/>
                    <a:pt x="43618" y="32255"/>
                    <a:pt x="47284" y="38853"/>
                  </a:cubicBezTo>
                  <a:cubicBezTo>
                    <a:pt x="48750" y="38120"/>
                    <a:pt x="50949" y="37387"/>
                    <a:pt x="51315" y="36287"/>
                  </a:cubicBezTo>
                  <a:cubicBezTo>
                    <a:pt x="52415" y="32989"/>
                    <a:pt x="49849" y="30789"/>
                    <a:pt x="47650" y="28590"/>
                  </a:cubicBezTo>
                  <a:cubicBezTo>
                    <a:pt x="40686" y="20160"/>
                    <a:pt x="27490" y="15761"/>
                    <a:pt x="27857" y="0"/>
                  </a:cubicBezTo>
                  <a:cubicBezTo>
                    <a:pt x="35554" y="3665"/>
                    <a:pt x="43252" y="5865"/>
                    <a:pt x="48017" y="10630"/>
                  </a:cubicBezTo>
                  <a:cubicBezTo>
                    <a:pt x="58280" y="21259"/>
                    <a:pt x="63045" y="19427"/>
                    <a:pt x="63411" y="4032"/>
                  </a:cubicBezTo>
                  <a:cubicBezTo>
                    <a:pt x="82471" y="22725"/>
                    <a:pt x="58280" y="35921"/>
                    <a:pt x="60112" y="51682"/>
                  </a:cubicBezTo>
                  <a:cubicBezTo>
                    <a:pt x="54981" y="48383"/>
                    <a:pt x="49849" y="48383"/>
                    <a:pt x="44718" y="51682"/>
                  </a:cubicBezTo>
                  <a:cubicBezTo>
                    <a:pt x="35188" y="56080"/>
                    <a:pt x="23825" y="47284"/>
                    <a:pt x="15028" y="5534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2471EA73-4B04-4020-8D59-BBDF0B17D95E}"/>
                </a:ext>
              </a:extLst>
            </p:cNvPr>
            <p:cNvSpPr/>
            <p:nvPr/>
          </p:nvSpPr>
          <p:spPr>
            <a:xfrm>
              <a:off x="11226666" y="6591890"/>
              <a:ext cx="63411" cy="30270"/>
            </a:xfrm>
            <a:custGeom>
              <a:avLst/>
              <a:gdLst>
                <a:gd name="connsiteX0" fmla="*/ 59746 w 63411"/>
                <a:gd name="connsiteY0" fmla="*/ 18327 h 30270"/>
                <a:gd name="connsiteX1" fmla="*/ 10996 w 63411"/>
                <a:gd name="connsiteY1" fmla="*/ 22725 h 30270"/>
                <a:gd name="connsiteX2" fmla="*/ 0 w 63411"/>
                <a:gd name="connsiteY2" fmla="*/ 29690 h 30270"/>
                <a:gd name="connsiteX3" fmla="*/ 18694 w 63411"/>
                <a:gd name="connsiteY3" fmla="*/ 0 h 30270"/>
                <a:gd name="connsiteX4" fmla="*/ 63411 w 63411"/>
                <a:gd name="connsiteY4" fmla="*/ 10996 h 30270"/>
                <a:gd name="connsiteX5" fmla="*/ 59746 w 63411"/>
                <a:gd name="connsiteY5" fmla="*/ 18327 h 3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11" h="30270">
                  <a:moveTo>
                    <a:pt x="59746" y="18327"/>
                  </a:moveTo>
                  <a:cubicBezTo>
                    <a:pt x="42518" y="10263"/>
                    <a:pt x="27124" y="17960"/>
                    <a:pt x="10996" y="22725"/>
                  </a:cubicBezTo>
                  <a:cubicBezTo>
                    <a:pt x="7697" y="25658"/>
                    <a:pt x="6598" y="32255"/>
                    <a:pt x="0" y="29690"/>
                  </a:cubicBezTo>
                  <a:cubicBezTo>
                    <a:pt x="3665" y="17960"/>
                    <a:pt x="3665" y="4399"/>
                    <a:pt x="18694" y="0"/>
                  </a:cubicBezTo>
                  <a:cubicBezTo>
                    <a:pt x="33722" y="4032"/>
                    <a:pt x="47284" y="12096"/>
                    <a:pt x="63411" y="10996"/>
                  </a:cubicBezTo>
                  <a:cubicBezTo>
                    <a:pt x="62312" y="13562"/>
                    <a:pt x="61212" y="15761"/>
                    <a:pt x="59746" y="18327"/>
                  </a:cubicBezTo>
                  <a:close/>
                </a:path>
              </a:pathLst>
            </a:custGeom>
            <a:solidFill>
              <a:srgbClr val="E2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0C0DF84D-1160-4A79-B9D2-10D51E43F0BE}"/>
                </a:ext>
              </a:extLst>
            </p:cNvPr>
            <p:cNvSpPr/>
            <p:nvPr/>
          </p:nvSpPr>
          <p:spPr>
            <a:xfrm>
              <a:off x="11012171" y="6673443"/>
              <a:ext cx="261412" cy="119362"/>
            </a:xfrm>
            <a:custGeom>
              <a:avLst/>
              <a:gdLst>
                <a:gd name="connsiteX0" fmla="*/ 210830 w 261412"/>
                <a:gd name="connsiteY0" fmla="*/ 102449 h 119362"/>
                <a:gd name="connsiteX1" fmla="*/ 158415 w 261412"/>
                <a:gd name="connsiteY1" fmla="*/ 102816 h 119362"/>
                <a:gd name="connsiteX2" fmla="*/ 133857 w 261412"/>
                <a:gd name="connsiteY2" fmla="*/ 115645 h 119362"/>
                <a:gd name="connsiteX3" fmla="*/ 94637 w 261412"/>
                <a:gd name="connsiteY3" fmla="*/ 113446 h 119362"/>
                <a:gd name="connsiteX4" fmla="*/ 70812 w 261412"/>
                <a:gd name="connsiteY4" fmla="*/ 96585 h 119362"/>
                <a:gd name="connsiteX5" fmla="*/ 70812 w 261412"/>
                <a:gd name="connsiteY5" fmla="*/ 68728 h 119362"/>
                <a:gd name="connsiteX6" fmla="*/ 70079 w 261412"/>
                <a:gd name="connsiteY6" fmla="*/ 60298 h 119362"/>
                <a:gd name="connsiteX7" fmla="*/ 41856 w 261412"/>
                <a:gd name="connsiteY7" fmla="*/ 49668 h 119362"/>
                <a:gd name="connsiteX8" fmla="*/ 36724 w 261412"/>
                <a:gd name="connsiteY8" fmla="*/ 37205 h 119362"/>
                <a:gd name="connsiteX9" fmla="*/ 27927 w 261412"/>
                <a:gd name="connsiteY9" fmla="*/ 24743 h 119362"/>
                <a:gd name="connsiteX10" fmla="*/ 31959 w 261412"/>
                <a:gd name="connsiteY10" fmla="*/ 34640 h 119362"/>
                <a:gd name="connsiteX11" fmla="*/ 32692 w 261412"/>
                <a:gd name="connsiteY11" fmla="*/ 47468 h 119362"/>
                <a:gd name="connsiteX12" fmla="*/ 17664 w 261412"/>
                <a:gd name="connsiteY12" fmla="*/ 48568 h 119362"/>
                <a:gd name="connsiteX13" fmla="*/ 70 w 261412"/>
                <a:gd name="connsiteY13" fmla="*/ 12281 h 119362"/>
                <a:gd name="connsiteX14" fmla="*/ 45154 w 261412"/>
                <a:gd name="connsiteY14" fmla="*/ 8615 h 119362"/>
                <a:gd name="connsiteX15" fmla="*/ 55784 w 261412"/>
                <a:gd name="connsiteY15" fmla="*/ 3484 h 119362"/>
                <a:gd name="connsiteX16" fmla="*/ 60183 w 261412"/>
                <a:gd name="connsiteY16" fmla="*/ 22544 h 119362"/>
                <a:gd name="connsiteX17" fmla="*/ 63115 w 261412"/>
                <a:gd name="connsiteY17" fmla="*/ 4217 h 119362"/>
                <a:gd name="connsiteX18" fmla="*/ 108566 w 261412"/>
                <a:gd name="connsiteY18" fmla="*/ 552 h 119362"/>
                <a:gd name="connsiteX19" fmla="*/ 113331 w 261412"/>
                <a:gd name="connsiteY19" fmla="*/ 6050 h 119362"/>
                <a:gd name="connsiteX20" fmla="*/ 118462 w 261412"/>
                <a:gd name="connsiteY20" fmla="*/ 14114 h 119362"/>
                <a:gd name="connsiteX21" fmla="*/ 146319 w 261412"/>
                <a:gd name="connsiteY21" fmla="*/ 40504 h 119362"/>
                <a:gd name="connsiteX22" fmla="*/ 177475 w 261412"/>
                <a:gd name="connsiteY22" fmla="*/ 55166 h 119362"/>
                <a:gd name="connsiteX23" fmla="*/ 181507 w 261412"/>
                <a:gd name="connsiteY23" fmla="*/ 73859 h 119362"/>
                <a:gd name="connsiteX24" fmla="*/ 217794 w 261412"/>
                <a:gd name="connsiteY24" fmla="*/ 48568 h 119362"/>
                <a:gd name="connsiteX25" fmla="*/ 224392 w 261412"/>
                <a:gd name="connsiteY25" fmla="*/ 44170 h 119362"/>
                <a:gd name="connsiteX26" fmla="*/ 238687 w 261412"/>
                <a:gd name="connsiteY26" fmla="*/ 39405 h 119362"/>
                <a:gd name="connsiteX27" fmla="*/ 261412 w 261412"/>
                <a:gd name="connsiteY27" fmla="*/ 76792 h 119362"/>
                <a:gd name="connsiteX28" fmla="*/ 235755 w 261412"/>
                <a:gd name="connsiteY28" fmla="*/ 101716 h 119362"/>
                <a:gd name="connsiteX29" fmla="*/ 210830 w 261412"/>
                <a:gd name="connsiteY29" fmla="*/ 102449 h 11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1412" h="119362">
                  <a:moveTo>
                    <a:pt x="210830" y="102449"/>
                  </a:moveTo>
                  <a:cubicBezTo>
                    <a:pt x="193236" y="102449"/>
                    <a:pt x="176009" y="102449"/>
                    <a:pt x="158415" y="102816"/>
                  </a:cubicBezTo>
                  <a:cubicBezTo>
                    <a:pt x="155483" y="117478"/>
                    <a:pt x="147419" y="124075"/>
                    <a:pt x="133857" y="115645"/>
                  </a:cubicBezTo>
                  <a:cubicBezTo>
                    <a:pt x="120661" y="107581"/>
                    <a:pt x="108199" y="108314"/>
                    <a:pt x="94637" y="113446"/>
                  </a:cubicBezTo>
                  <a:cubicBezTo>
                    <a:pt x="87306" y="107214"/>
                    <a:pt x="85107" y="94385"/>
                    <a:pt x="70812" y="96585"/>
                  </a:cubicBezTo>
                  <a:cubicBezTo>
                    <a:pt x="66414" y="97318"/>
                    <a:pt x="64581" y="70927"/>
                    <a:pt x="70812" y="68728"/>
                  </a:cubicBezTo>
                  <a:cubicBezTo>
                    <a:pt x="83641" y="63963"/>
                    <a:pt x="68979" y="63230"/>
                    <a:pt x="70079" y="60298"/>
                  </a:cubicBezTo>
                  <a:cubicBezTo>
                    <a:pt x="60183" y="57732"/>
                    <a:pt x="52485" y="49668"/>
                    <a:pt x="41856" y="49668"/>
                  </a:cubicBezTo>
                  <a:cubicBezTo>
                    <a:pt x="31592" y="49301"/>
                    <a:pt x="38557" y="41237"/>
                    <a:pt x="36724" y="37205"/>
                  </a:cubicBezTo>
                  <a:cubicBezTo>
                    <a:pt x="34525" y="32441"/>
                    <a:pt x="29760" y="30241"/>
                    <a:pt x="27927" y="24743"/>
                  </a:cubicBezTo>
                  <a:cubicBezTo>
                    <a:pt x="26094" y="29875"/>
                    <a:pt x="29760" y="32074"/>
                    <a:pt x="31959" y="34640"/>
                  </a:cubicBezTo>
                  <a:cubicBezTo>
                    <a:pt x="35258" y="38672"/>
                    <a:pt x="38190" y="43070"/>
                    <a:pt x="32692" y="47468"/>
                  </a:cubicBezTo>
                  <a:cubicBezTo>
                    <a:pt x="28294" y="51134"/>
                    <a:pt x="20596" y="53700"/>
                    <a:pt x="17664" y="48568"/>
                  </a:cubicBezTo>
                  <a:cubicBezTo>
                    <a:pt x="11066" y="36839"/>
                    <a:pt x="-1029" y="27675"/>
                    <a:pt x="70" y="12281"/>
                  </a:cubicBezTo>
                  <a:cubicBezTo>
                    <a:pt x="14732" y="5317"/>
                    <a:pt x="30126" y="9348"/>
                    <a:pt x="45154" y="8615"/>
                  </a:cubicBezTo>
                  <a:cubicBezTo>
                    <a:pt x="47354" y="4217"/>
                    <a:pt x="50653" y="1651"/>
                    <a:pt x="55784" y="3484"/>
                  </a:cubicBezTo>
                  <a:cubicBezTo>
                    <a:pt x="60549" y="8982"/>
                    <a:pt x="52852" y="16679"/>
                    <a:pt x="60183" y="22544"/>
                  </a:cubicBezTo>
                  <a:cubicBezTo>
                    <a:pt x="66047" y="17046"/>
                    <a:pt x="58716" y="9348"/>
                    <a:pt x="63115" y="4217"/>
                  </a:cubicBezTo>
                  <a:cubicBezTo>
                    <a:pt x="77410" y="-6046"/>
                    <a:pt x="93904" y="6416"/>
                    <a:pt x="108566" y="552"/>
                  </a:cubicBezTo>
                  <a:cubicBezTo>
                    <a:pt x="111864" y="-915"/>
                    <a:pt x="115530" y="3117"/>
                    <a:pt x="113331" y="6050"/>
                  </a:cubicBezTo>
                  <a:cubicBezTo>
                    <a:pt x="107099" y="14480"/>
                    <a:pt x="118829" y="10448"/>
                    <a:pt x="118462" y="14114"/>
                  </a:cubicBezTo>
                  <a:cubicBezTo>
                    <a:pt x="121394" y="29508"/>
                    <a:pt x="136423" y="35739"/>
                    <a:pt x="146319" y="40504"/>
                  </a:cubicBezTo>
                  <a:cubicBezTo>
                    <a:pt x="155849" y="45269"/>
                    <a:pt x="161347" y="59564"/>
                    <a:pt x="177475" y="55166"/>
                  </a:cubicBezTo>
                  <a:cubicBezTo>
                    <a:pt x="184073" y="53333"/>
                    <a:pt x="183339" y="66162"/>
                    <a:pt x="181507" y="73859"/>
                  </a:cubicBezTo>
                  <a:cubicBezTo>
                    <a:pt x="183339" y="50401"/>
                    <a:pt x="203499" y="53700"/>
                    <a:pt x="217794" y="48568"/>
                  </a:cubicBezTo>
                  <a:cubicBezTo>
                    <a:pt x="220360" y="47468"/>
                    <a:pt x="225125" y="51867"/>
                    <a:pt x="224392" y="44170"/>
                  </a:cubicBezTo>
                  <a:cubicBezTo>
                    <a:pt x="223292" y="27309"/>
                    <a:pt x="233555" y="33907"/>
                    <a:pt x="238687" y="39405"/>
                  </a:cubicBezTo>
                  <a:cubicBezTo>
                    <a:pt x="248950" y="50034"/>
                    <a:pt x="260313" y="60298"/>
                    <a:pt x="261412" y="76792"/>
                  </a:cubicBezTo>
                  <a:cubicBezTo>
                    <a:pt x="255914" y="88154"/>
                    <a:pt x="244918" y="94019"/>
                    <a:pt x="235755" y="101716"/>
                  </a:cubicBezTo>
                  <a:cubicBezTo>
                    <a:pt x="227691" y="103183"/>
                    <a:pt x="219260" y="107947"/>
                    <a:pt x="210830" y="102449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383E0944-9AF9-4946-B575-FCF9173F9CBF}"/>
                </a:ext>
              </a:extLst>
            </p:cNvPr>
            <p:cNvSpPr/>
            <p:nvPr/>
          </p:nvSpPr>
          <p:spPr>
            <a:xfrm>
              <a:off x="10922072" y="6685724"/>
              <a:ext cx="131953" cy="195437"/>
            </a:xfrm>
            <a:custGeom>
              <a:avLst/>
              <a:gdLst>
                <a:gd name="connsiteX0" fmla="*/ 90168 w 131953"/>
                <a:gd name="connsiteY0" fmla="*/ 0 h 195437"/>
                <a:gd name="connsiteX1" fmla="*/ 108495 w 131953"/>
                <a:gd name="connsiteY1" fmla="*/ 32989 h 195437"/>
                <a:gd name="connsiteX2" fmla="*/ 122790 w 131953"/>
                <a:gd name="connsiteY2" fmla="*/ 31156 h 195437"/>
                <a:gd name="connsiteX3" fmla="*/ 110328 w 131953"/>
                <a:gd name="connsiteY3" fmla="*/ 4399 h 195437"/>
                <a:gd name="connsiteX4" fmla="*/ 115460 w 131953"/>
                <a:gd name="connsiteY4" fmla="*/ 2199 h 195437"/>
                <a:gd name="connsiteX5" fmla="*/ 129388 w 131953"/>
                <a:gd name="connsiteY5" fmla="*/ 31156 h 195437"/>
                <a:gd name="connsiteX6" fmla="*/ 131954 w 131953"/>
                <a:gd name="connsiteY6" fmla="*/ 37387 h 195437"/>
                <a:gd name="connsiteX7" fmla="*/ 127555 w 131953"/>
                <a:gd name="connsiteY7" fmla="*/ 72208 h 195437"/>
                <a:gd name="connsiteX8" fmla="*/ 118392 w 131953"/>
                <a:gd name="connsiteY8" fmla="*/ 116193 h 195437"/>
                <a:gd name="connsiteX9" fmla="*/ 94567 w 131953"/>
                <a:gd name="connsiteY9" fmla="*/ 130488 h 195437"/>
                <a:gd name="connsiteX10" fmla="*/ 79172 w 131953"/>
                <a:gd name="connsiteY10" fmla="*/ 143317 h 195437"/>
                <a:gd name="connsiteX11" fmla="*/ 87969 w 131953"/>
                <a:gd name="connsiteY11" fmla="*/ 149548 h 195437"/>
                <a:gd name="connsiteX12" fmla="*/ 80272 w 131953"/>
                <a:gd name="connsiteY12" fmla="*/ 174839 h 195437"/>
                <a:gd name="connsiteX13" fmla="*/ 59746 w 131953"/>
                <a:gd name="connsiteY13" fmla="*/ 181070 h 195437"/>
                <a:gd name="connsiteX14" fmla="*/ 47283 w 131953"/>
                <a:gd name="connsiteY14" fmla="*/ 166042 h 195437"/>
                <a:gd name="connsiteX15" fmla="*/ 30423 w 131953"/>
                <a:gd name="connsiteY15" fmla="*/ 194632 h 195437"/>
                <a:gd name="connsiteX16" fmla="*/ 7331 w 131953"/>
                <a:gd name="connsiteY16" fmla="*/ 178138 h 195437"/>
                <a:gd name="connsiteX17" fmla="*/ 1100 w 131953"/>
                <a:gd name="connsiteY17" fmla="*/ 168608 h 195437"/>
                <a:gd name="connsiteX18" fmla="*/ 0 w 131953"/>
                <a:gd name="connsiteY18" fmla="*/ 165309 h 195437"/>
                <a:gd name="connsiteX19" fmla="*/ 26024 w 131953"/>
                <a:gd name="connsiteY19" fmla="*/ 112161 h 195437"/>
                <a:gd name="connsiteX20" fmla="*/ 30423 w 131953"/>
                <a:gd name="connsiteY20" fmla="*/ 109229 h 195437"/>
                <a:gd name="connsiteX21" fmla="*/ 56080 w 131953"/>
                <a:gd name="connsiteY21" fmla="*/ 89436 h 195437"/>
                <a:gd name="connsiteX22" fmla="*/ 56813 w 131953"/>
                <a:gd name="connsiteY22" fmla="*/ 86137 h 195437"/>
                <a:gd name="connsiteX23" fmla="*/ 62678 w 131953"/>
                <a:gd name="connsiteY23" fmla="*/ 74774 h 195437"/>
                <a:gd name="connsiteX24" fmla="*/ 62312 w 131953"/>
                <a:gd name="connsiteY24" fmla="*/ 59379 h 195437"/>
                <a:gd name="connsiteX25" fmla="*/ 74041 w 131953"/>
                <a:gd name="connsiteY25" fmla="*/ 61579 h 195437"/>
                <a:gd name="connsiteX26" fmla="*/ 83937 w 131953"/>
                <a:gd name="connsiteY26" fmla="*/ 60112 h 195437"/>
                <a:gd name="connsiteX27" fmla="*/ 80272 w 131953"/>
                <a:gd name="connsiteY27" fmla="*/ 53148 h 195437"/>
                <a:gd name="connsiteX28" fmla="*/ 78073 w 131953"/>
                <a:gd name="connsiteY28" fmla="*/ 42519 h 195437"/>
                <a:gd name="connsiteX29" fmla="*/ 78806 w 131953"/>
                <a:gd name="connsiteY29" fmla="*/ 13929 h 195437"/>
                <a:gd name="connsiteX30" fmla="*/ 83204 w 131953"/>
                <a:gd name="connsiteY30" fmla="*/ 4399 h 195437"/>
                <a:gd name="connsiteX31" fmla="*/ 90168 w 131953"/>
                <a:gd name="connsiteY31" fmla="*/ 0 h 1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1953" h="195437">
                  <a:moveTo>
                    <a:pt x="90168" y="0"/>
                  </a:moveTo>
                  <a:cubicBezTo>
                    <a:pt x="93101" y="12462"/>
                    <a:pt x="107396" y="18327"/>
                    <a:pt x="108495" y="32989"/>
                  </a:cubicBezTo>
                  <a:cubicBezTo>
                    <a:pt x="108862" y="38120"/>
                    <a:pt x="117659" y="33721"/>
                    <a:pt x="122790" y="31156"/>
                  </a:cubicBezTo>
                  <a:cubicBezTo>
                    <a:pt x="114727" y="23825"/>
                    <a:pt x="110328" y="15028"/>
                    <a:pt x="110328" y="4399"/>
                  </a:cubicBezTo>
                  <a:cubicBezTo>
                    <a:pt x="110328" y="1833"/>
                    <a:pt x="114727" y="0"/>
                    <a:pt x="115460" y="2199"/>
                  </a:cubicBezTo>
                  <a:cubicBezTo>
                    <a:pt x="118759" y="12462"/>
                    <a:pt x="135619" y="16494"/>
                    <a:pt x="129388" y="31156"/>
                  </a:cubicBezTo>
                  <a:cubicBezTo>
                    <a:pt x="128289" y="33721"/>
                    <a:pt x="129755" y="35921"/>
                    <a:pt x="131954" y="37387"/>
                  </a:cubicBezTo>
                  <a:cubicBezTo>
                    <a:pt x="127555" y="48750"/>
                    <a:pt x="130121" y="61212"/>
                    <a:pt x="127555" y="72208"/>
                  </a:cubicBezTo>
                  <a:cubicBezTo>
                    <a:pt x="124257" y="86870"/>
                    <a:pt x="110328" y="98966"/>
                    <a:pt x="118392" y="116193"/>
                  </a:cubicBezTo>
                  <a:cubicBezTo>
                    <a:pt x="108862" y="118758"/>
                    <a:pt x="106663" y="133054"/>
                    <a:pt x="94567" y="130488"/>
                  </a:cubicBezTo>
                  <a:cubicBezTo>
                    <a:pt x="83937" y="128289"/>
                    <a:pt x="81738" y="137819"/>
                    <a:pt x="79172" y="143317"/>
                  </a:cubicBezTo>
                  <a:cubicBezTo>
                    <a:pt x="75140" y="152480"/>
                    <a:pt x="88336" y="145883"/>
                    <a:pt x="87969" y="149548"/>
                  </a:cubicBezTo>
                  <a:cubicBezTo>
                    <a:pt x="86870" y="157978"/>
                    <a:pt x="84304" y="167142"/>
                    <a:pt x="80272" y="174839"/>
                  </a:cubicBezTo>
                  <a:cubicBezTo>
                    <a:pt x="76240" y="182903"/>
                    <a:pt x="67810" y="184736"/>
                    <a:pt x="59746" y="181070"/>
                  </a:cubicBezTo>
                  <a:cubicBezTo>
                    <a:pt x="53881" y="178504"/>
                    <a:pt x="48383" y="174472"/>
                    <a:pt x="47283" y="166042"/>
                  </a:cubicBezTo>
                  <a:cubicBezTo>
                    <a:pt x="35188" y="172640"/>
                    <a:pt x="61579" y="200497"/>
                    <a:pt x="30423" y="194632"/>
                  </a:cubicBezTo>
                  <a:cubicBezTo>
                    <a:pt x="24925" y="186202"/>
                    <a:pt x="23458" y="173006"/>
                    <a:pt x="7331" y="178138"/>
                  </a:cubicBezTo>
                  <a:cubicBezTo>
                    <a:pt x="2566" y="179604"/>
                    <a:pt x="2566" y="172273"/>
                    <a:pt x="1100" y="168608"/>
                  </a:cubicBezTo>
                  <a:cubicBezTo>
                    <a:pt x="733" y="167508"/>
                    <a:pt x="367" y="166409"/>
                    <a:pt x="0" y="165309"/>
                  </a:cubicBezTo>
                  <a:cubicBezTo>
                    <a:pt x="11363" y="148815"/>
                    <a:pt x="11363" y="126822"/>
                    <a:pt x="26024" y="112161"/>
                  </a:cubicBezTo>
                  <a:cubicBezTo>
                    <a:pt x="27490" y="111061"/>
                    <a:pt x="30423" y="109962"/>
                    <a:pt x="30423" y="109229"/>
                  </a:cubicBezTo>
                  <a:cubicBezTo>
                    <a:pt x="30056" y="90535"/>
                    <a:pt x="41785" y="88336"/>
                    <a:pt x="56080" y="89436"/>
                  </a:cubicBezTo>
                  <a:cubicBezTo>
                    <a:pt x="56080" y="89436"/>
                    <a:pt x="56447" y="87236"/>
                    <a:pt x="56813" y="86137"/>
                  </a:cubicBezTo>
                  <a:cubicBezTo>
                    <a:pt x="62678" y="84671"/>
                    <a:pt x="69642" y="83937"/>
                    <a:pt x="62678" y="74774"/>
                  </a:cubicBezTo>
                  <a:cubicBezTo>
                    <a:pt x="59013" y="70375"/>
                    <a:pt x="58646" y="63778"/>
                    <a:pt x="62312" y="59379"/>
                  </a:cubicBezTo>
                  <a:cubicBezTo>
                    <a:pt x="65977" y="55347"/>
                    <a:pt x="70375" y="60112"/>
                    <a:pt x="74041" y="61579"/>
                  </a:cubicBezTo>
                  <a:cubicBezTo>
                    <a:pt x="77706" y="63045"/>
                    <a:pt x="81372" y="64144"/>
                    <a:pt x="83937" y="60112"/>
                  </a:cubicBezTo>
                  <a:cubicBezTo>
                    <a:pt x="86137" y="56447"/>
                    <a:pt x="82471" y="54614"/>
                    <a:pt x="80272" y="53148"/>
                  </a:cubicBezTo>
                  <a:cubicBezTo>
                    <a:pt x="75507" y="50216"/>
                    <a:pt x="74407" y="45451"/>
                    <a:pt x="78073" y="42519"/>
                  </a:cubicBezTo>
                  <a:cubicBezTo>
                    <a:pt x="90535" y="32989"/>
                    <a:pt x="86503" y="23458"/>
                    <a:pt x="78806" y="13929"/>
                  </a:cubicBezTo>
                  <a:cubicBezTo>
                    <a:pt x="73674" y="7697"/>
                    <a:pt x="83571" y="8431"/>
                    <a:pt x="83204" y="4399"/>
                  </a:cubicBezTo>
                  <a:cubicBezTo>
                    <a:pt x="84670" y="733"/>
                    <a:pt x="87236" y="0"/>
                    <a:pt x="90168" y="0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0157668D-A603-45DE-BCBA-701F8F878FA4}"/>
                </a:ext>
              </a:extLst>
            </p:cNvPr>
            <p:cNvSpPr/>
            <p:nvPr/>
          </p:nvSpPr>
          <p:spPr>
            <a:xfrm>
              <a:off x="11052394" y="6613312"/>
              <a:ext cx="226320" cy="76076"/>
            </a:xfrm>
            <a:custGeom>
              <a:avLst/>
              <a:gdLst>
                <a:gd name="connsiteX0" fmla="*/ 76406 w 226320"/>
                <a:gd name="connsiteY0" fmla="*/ 76077 h 76076"/>
                <a:gd name="connsiteX1" fmla="*/ 69442 w 226320"/>
                <a:gd name="connsiteY1" fmla="*/ 68379 h 76076"/>
                <a:gd name="connsiteX2" fmla="*/ 66510 w 226320"/>
                <a:gd name="connsiteY2" fmla="*/ 64714 h 76076"/>
                <a:gd name="connsiteX3" fmla="*/ 45617 w 226320"/>
                <a:gd name="connsiteY3" fmla="*/ 63248 h 76076"/>
                <a:gd name="connsiteX4" fmla="*/ 23625 w 226320"/>
                <a:gd name="connsiteY4" fmla="*/ 64714 h 76076"/>
                <a:gd name="connsiteX5" fmla="*/ 15927 w 226320"/>
                <a:gd name="connsiteY5" fmla="*/ 65081 h 76076"/>
                <a:gd name="connsiteX6" fmla="*/ 4565 w 226320"/>
                <a:gd name="connsiteY6" fmla="*/ 68746 h 76076"/>
                <a:gd name="connsiteX7" fmla="*/ 6764 w 226320"/>
                <a:gd name="connsiteY7" fmla="*/ 59949 h 76076"/>
                <a:gd name="connsiteX8" fmla="*/ 11895 w 226320"/>
                <a:gd name="connsiteY8" fmla="*/ 58483 h 76076"/>
                <a:gd name="connsiteX9" fmla="*/ 62844 w 226320"/>
                <a:gd name="connsiteY9" fmla="*/ 50052 h 76076"/>
                <a:gd name="connsiteX10" fmla="*/ 73474 w 226320"/>
                <a:gd name="connsiteY10" fmla="*/ 42355 h 76076"/>
                <a:gd name="connsiteX11" fmla="*/ 72374 w 226320"/>
                <a:gd name="connsiteY11" fmla="*/ 30993 h 76076"/>
                <a:gd name="connsiteX12" fmla="*/ 94733 w 226320"/>
                <a:gd name="connsiteY12" fmla="*/ 37590 h 76076"/>
                <a:gd name="connsiteX13" fmla="*/ 90335 w 226320"/>
                <a:gd name="connsiteY13" fmla="*/ 16331 h 76076"/>
                <a:gd name="connsiteX14" fmla="*/ 94366 w 226320"/>
                <a:gd name="connsiteY14" fmla="*/ 8634 h 76076"/>
                <a:gd name="connsiteX15" fmla="*/ 98032 w 226320"/>
                <a:gd name="connsiteY15" fmla="*/ 14865 h 76076"/>
                <a:gd name="connsiteX16" fmla="*/ 118925 w 226320"/>
                <a:gd name="connsiteY16" fmla="*/ 21096 h 76076"/>
                <a:gd name="connsiteX17" fmla="*/ 144949 w 226320"/>
                <a:gd name="connsiteY17" fmla="*/ 4235 h 76076"/>
                <a:gd name="connsiteX18" fmla="*/ 174272 w 226320"/>
                <a:gd name="connsiteY18" fmla="*/ 8267 h 76076"/>
                <a:gd name="connsiteX19" fmla="*/ 185268 w 226320"/>
                <a:gd name="connsiteY19" fmla="*/ 1303 h 76076"/>
                <a:gd name="connsiteX20" fmla="*/ 186001 w 226320"/>
                <a:gd name="connsiteY20" fmla="*/ 4968 h 76076"/>
                <a:gd name="connsiteX21" fmla="*/ 214225 w 226320"/>
                <a:gd name="connsiteY21" fmla="*/ 3869 h 76076"/>
                <a:gd name="connsiteX22" fmla="*/ 226320 w 226320"/>
                <a:gd name="connsiteY22" fmla="*/ 53718 h 76076"/>
                <a:gd name="connsiteX23" fmla="*/ 210193 w 226320"/>
                <a:gd name="connsiteY23" fmla="*/ 58483 h 76076"/>
                <a:gd name="connsiteX24" fmla="*/ 167308 w 226320"/>
                <a:gd name="connsiteY24" fmla="*/ 43088 h 76076"/>
                <a:gd name="connsiteX25" fmla="*/ 153013 w 226320"/>
                <a:gd name="connsiteY25" fmla="*/ 56284 h 76076"/>
                <a:gd name="connsiteX26" fmla="*/ 125156 w 226320"/>
                <a:gd name="connsiteY26" fmla="*/ 68013 h 76076"/>
                <a:gd name="connsiteX27" fmla="*/ 99132 w 226320"/>
                <a:gd name="connsiteY27" fmla="*/ 51519 h 76076"/>
                <a:gd name="connsiteX28" fmla="*/ 79705 w 226320"/>
                <a:gd name="connsiteY28" fmla="*/ 74244 h 76076"/>
                <a:gd name="connsiteX29" fmla="*/ 76406 w 226320"/>
                <a:gd name="connsiteY29" fmla="*/ 76077 h 7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320" h="76076">
                  <a:moveTo>
                    <a:pt x="76406" y="76077"/>
                  </a:moveTo>
                  <a:cubicBezTo>
                    <a:pt x="73474" y="73878"/>
                    <a:pt x="67243" y="74244"/>
                    <a:pt x="69442" y="68379"/>
                  </a:cubicBezTo>
                  <a:cubicBezTo>
                    <a:pt x="71641" y="63614"/>
                    <a:pt x="69075" y="61782"/>
                    <a:pt x="66510" y="64714"/>
                  </a:cubicBezTo>
                  <a:cubicBezTo>
                    <a:pt x="58079" y="74977"/>
                    <a:pt x="52948" y="74611"/>
                    <a:pt x="45617" y="63248"/>
                  </a:cubicBezTo>
                  <a:cubicBezTo>
                    <a:pt x="43418" y="59949"/>
                    <a:pt x="32055" y="72045"/>
                    <a:pt x="23625" y="64714"/>
                  </a:cubicBezTo>
                  <a:cubicBezTo>
                    <a:pt x="21059" y="66913"/>
                    <a:pt x="18860" y="67280"/>
                    <a:pt x="15927" y="65081"/>
                  </a:cubicBezTo>
                  <a:cubicBezTo>
                    <a:pt x="12262" y="66180"/>
                    <a:pt x="8596" y="67646"/>
                    <a:pt x="4565" y="68746"/>
                  </a:cubicBezTo>
                  <a:cubicBezTo>
                    <a:pt x="6764" y="66180"/>
                    <a:pt x="-8264" y="59216"/>
                    <a:pt x="6764" y="59949"/>
                  </a:cubicBezTo>
                  <a:cubicBezTo>
                    <a:pt x="8596" y="59949"/>
                    <a:pt x="10796" y="59583"/>
                    <a:pt x="11895" y="58483"/>
                  </a:cubicBezTo>
                  <a:cubicBezTo>
                    <a:pt x="26190" y="40523"/>
                    <a:pt x="45250" y="47853"/>
                    <a:pt x="62844" y="50052"/>
                  </a:cubicBezTo>
                  <a:cubicBezTo>
                    <a:pt x="70908" y="51152"/>
                    <a:pt x="69808" y="44554"/>
                    <a:pt x="73474" y="42355"/>
                  </a:cubicBezTo>
                  <a:cubicBezTo>
                    <a:pt x="80438" y="38323"/>
                    <a:pt x="74940" y="34658"/>
                    <a:pt x="72374" y="30993"/>
                  </a:cubicBezTo>
                  <a:cubicBezTo>
                    <a:pt x="80071" y="29893"/>
                    <a:pt x="86303" y="34658"/>
                    <a:pt x="94733" y="37590"/>
                  </a:cubicBezTo>
                  <a:cubicBezTo>
                    <a:pt x="96199" y="29160"/>
                    <a:pt x="88502" y="23662"/>
                    <a:pt x="90335" y="16331"/>
                  </a:cubicBezTo>
                  <a:cubicBezTo>
                    <a:pt x="91068" y="13032"/>
                    <a:pt x="88135" y="9000"/>
                    <a:pt x="94366" y="8634"/>
                  </a:cubicBezTo>
                  <a:cubicBezTo>
                    <a:pt x="101697" y="7900"/>
                    <a:pt x="96566" y="13765"/>
                    <a:pt x="98032" y="14865"/>
                  </a:cubicBezTo>
                  <a:cubicBezTo>
                    <a:pt x="103530" y="19263"/>
                    <a:pt x="104263" y="34291"/>
                    <a:pt x="118925" y="21096"/>
                  </a:cubicBezTo>
                  <a:cubicBezTo>
                    <a:pt x="125522" y="15231"/>
                    <a:pt x="137252" y="14865"/>
                    <a:pt x="144949" y="4235"/>
                  </a:cubicBezTo>
                  <a:cubicBezTo>
                    <a:pt x="150447" y="-3462"/>
                    <a:pt x="165108" y="203"/>
                    <a:pt x="174272" y="8267"/>
                  </a:cubicBezTo>
                  <a:cubicBezTo>
                    <a:pt x="177937" y="6068"/>
                    <a:pt x="181603" y="3502"/>
                    <a:pt x="185268" y="1303"/>
                  </a:cubicBezTo>
                  <a:cubicBezTo>
                    <a:pt x="185635" y="2403"/>
                    <a:pt x="185635" y="3869"/>
                    <a:pt x="186001" y="4968"/>
                  </a:cubicBezTo>
                  <a:cubicBezTo>
                    <a:pt x="195165" y="25861"/>
                    <a:pt x="195165" y="25861"/>
                    <a:pt x="214225" y="3869"/>
                  </a:cubicBezTo>
                  <a:cubicBezTo>
                    <a:pt x="199563" y="29160"/>
                    <a:pt x="223022" y="37957"/>
                    <a:pt x="226320" y="53718"/>
                  </a:cubicBezTo>
                  <a:cubicBezTo>
                    <a:pt x="224488" y="67280"/>
                    <a:pt x="216424" y="65081"/>
                    <a:pt x="210193" y="58483"/>
                  </a:cubicBezTo>
                  <a:cubicBezTo>
                    <a:pt x="198097" y="46387"/>
                    <a:pt x="180870" y="50786"/>
                    <a:pt x="167308" y="43088"/>
                  </a:cubicBezTo>
                  <a:cubicBezTo>
                    <a:pt x="159977" y="39056"/>
                    <a:pt x="155578" y="48586"/>
                    <a:pt x="153013" y="56284"/>
                  </a:cubicBezTo>
                  <a:cubicBezTo>
                    <a:pt x="147881" y="71312"/>
                    <a:pt x="137985" y="75710"/>
                    <a:pt x="125156" y="68013"/>
                  </a:cubicBezTo>
                  <a:cubicBezTo>
                    <a:pt x="115992" y="62515"/>
                    <a:pt x="108662" y="51519"/>
                    <a:pt x="99132" y="51519"/>
                  </a:cubicBezTo>
                  <a:cubicBezTo>
                    <a:pt x="88502" y="51885"/>
                    <a:pt x="88502" y="68013"/>
                    <a:pt x="79705" y="74244"/>
                  </a:cubicBezTo>
                  <a:cubicBezTo>
                    <a:pt x="78605" y="74977"/>
                    <a:pt x="77872" y="75710"/>
                    <a:pt x="76406" y="7607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D21C3C82-1581-4DFE-9F57-2A74F89A7FD8}"/>
                </a:ext>
              </a:extLst>
            </p:cNvPr>
            <p:cNvSpPr/>
            <p:nvPr/>
          </p:nvSpPr>
          <p:spPr>
            <a:xfrm>
              <a:off x="11080409" y="6564512"/>
              <a:ext cx="94967" cy="67537"/>
            </a:xfrm>
            <a:custGeom>
              <a:avLst/>
              <a:gdLst>
                <a:gd name="connsiteX0" fmla="*/ 3673 w 94967"/>
                <a:gd name="connsiteY0" fmla="*/ 64765 h 67537"/>
                <a:gd name="connsiteX1" fmla="*/ 15036 w 94967"/>
                <a:gd name="connsiteY1" fmla="*/ 47537 h 67537"/>
                <a:gd name="connsiteX2" fmla="*/ 35562 w 94967"/>
                <a:gd name="connsiteY2" fmla="*/ 29944 h 67537"/>
                <a:gd name="connsiteX3" fmla="*/ 31897 w 94967"/>
                <a:gd name="connsiteY3" fmla="*/ 21513 h 67537"/>
                <a:gd name="connsiteX4" fmla="*/ 14669 w 94967"/>
                <a:gd name="connsiteY4" fmla="*/ 15282 h 67537"/>
                <a:gd name="connsiteX5" fmla="*/ 44726 w 94967"/>
                <a:gd name="connsiteY5" fmla="*/ 7218 h 67537"/>
                <a:gd name="connsiteX6" fmla="*/ 71483 w 94967"/>
                <a:gd name="connsiteY6" fmla="*/ 7218 h 67537"/>
                <a:gd name="connsiteX7" fmla="*/ 90176 w 94967"/>
                <a:gd name="connsiteY7" fmla="*/ 2453 h 67537"/>
                <a:gd name="connsiteX8" fmla="*/ 88710 w 94967"/>
                <a:gd name="connsiteY8" fmla="*/ 18215 h 67537"/>
                <a:gd name="connsiteX9" fmla="*/ 65985 w 94967"/>
                <a:gd name="connsiteY9" fmla="*/ 18581 h 67537"/>
                <a:gd name="connsiteX10" fmla="*/ 89810 w 94967"/>
                <a:gd name="connsiteY10" fmla="*/ 35808 h 67537"/>
                <a:gd name="connsiteX11" fmla="*/ 94941 w 94967"/>
                <a:gd name="connsiteY11" fmla="*/ 38741 h 67537"/>
                <a:gd name="connsiteX12" fmla="*/ 92009 w 94967"/>
                <a:gd name="connsiteY12" fmla="*/ 47537 h 67537"/>
                <a:gd name="connsiteX13" fmla="*/ 52056 w 94967"/>
                <a:gd name="connsiteY13" fmla="*/ 41673 h 67537"/>
                <a:gd name="connsiteX14" fmla="*/ 45092 w 94967"/>
                <a:gd name="connsiteY14" fmla="*/ 61833 h 67537"/>
                <a:gd name="connsiteX15" fmla="*/ 3673 w 94967"/>
                <a:gd name="connsiteY15" fmla="*/ 64765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967" h="67537">
                  <a:moveTo>
                    <a:pt x="3673" y="64765"/>
                  </a:moveTo>
                  <a:cubicBezTo>
                    <a:pt x="3307" y="56701"/>
                    <a:pt x="-9522" y="41673"/>
                    <a:pt x="15036" y="47537"/>
                  </a:cubicBezTo>
                  <a:cubicBezTo>
                    <a:pt x="20168" y="48637"/>
                    <a:pt x="29331" y="36908"/>
                    <a:pt x="35562" y="29944"/>
                  </a:cubicBezTo>
                  <a:cubicBezTo>
                    <a:pt x="38128" y="27011"/>
                    <a:pt x="38861" y="19314"/>
                    <a:pt x="31897" y="21513"/>
                  </a:cubicBezTo>
                  <a:cubicBezTo>
                    <a:pt x="22367" y="24446"/>
                    <a:pt x="21267" y="13816"/>
                    <a:pt x="14669" y="15282"/>
                  </a:cubicBezTo>
                  <a:cubicBezTo>
                    <a:pt x="21267" y="-4511"/>
                    <a:pt x="35562" y="13083"/>
                    <a:pt x="44726" y="7218"/>
                  </a:cubicBezTo>
                  <a:cubicBezTo>
                    <a:pt x="53523" y="21880"/>
                    <a:pt x="62686" y="7952"/>
                    <a:pt x="71483" y="7218"/>
                  </a:cubicBezTo>
                  <a:cubicBezTo>
                    <a:pt x="77714" y="6485"/>
                    <a:pt x="82479" y="-4877"/>
                    <a:pt x="90176" y="2453"/>
                  </a:cubicBezTo>
                  <a:cubicBezTo>
                    <a:pt x="94941" y="6852"/>
                    <a:pt x="90543" y="13083"/>
                    <a:pt x="88710" y="18215"/>
                  </a:cubicBezTo>
                  <a:cubicBezTo>
                    <a:pt x="84678" y="28478"/>
                    <a:pt x="76981" y="26278"/>
                    <a:pt x="65985" y="18581"/>
                  </a:cubicBezTo>
                  <a:cubicBezTo>
                    <a:pt x="73316" y="32143"/>
                    <a:pt x="76248" y="42406"/>
                    <a:pt x="89810" y="35808"/>
                  </a:cubicBezTo>
                  <a:cubicBezTo>
                    <a:pt x="91643" y="34709"/>
                    <a:pt x="95308" y="34709"/>
                    <a:pt x="94941" y="38741"/>
                  </a:cubicBezTo>
                  <a:cubicBezTo>
                    <a:pt x="94575" y="41673"/>
                    <a:pt x="93109" y="44605"/>
                    <a:pt x="92009" y="47537"/>
                  </a:cubicBezTo>
                  <a:cubicBezTo>
                    <a:pt x="78447" y="42773"/>
                    <a:pt x="62320" y="61833"/>
                    <a:pt x="52056" y="41673"/>
                  </a:cubicBezTo>
                  <a:cubicBezTo>
                    <a:pt x="41793" y="46805"/>
                    <a:pt x="69650" y="61833"/>
                    <a:pt x="45092" y="61833"/>
                  </a:cubicBezTo>
                  <a:cubicBezTo>
                    <a:pt x="31530" y="68430"/>
                    <a:pt x="17602" y="69163"/>
                    <a:pt x="3673" y="6476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2574054A-66AF-496C-8814-35116035AC74}"/>
                </a:ext>
              </a:extLst>
            </p:cNvPr>
            <p:cNvSpPr/>
            <p:nvPr/>
          </p:nvSpPr>
          <p:spPr>
            <a:xfrm>
              <a:off x="11658448" y="6527168"/>
              <a:ext cx="85321" cy="62155"/>
            </a:xfrm>
            <a:custGeom>
              <a:avLst/>
              <a:gdLst>
                <a:gd name="connsiteX0" fmla="*/ 0 w 85321"/>
                <a:gd name="connsiteY0" fmla="*/ 52992 h 62155"/>
                <a:gd name="connsiteX1" fmla="*/ 12096 w 85321"/>
                <a:gd name="connsiteY1" fmla="*/ 29167 h 62155"/>
                <a:gd name="connsiteX2" fmla="*/ 26391 w 85321"/>
                <a:gd name="connsiteY2" fmla="*/ 11940 h 62155"/>
                <a:gd name="connsiteX3" fmla="*/ 33722 w 85321"/>
                <a:gd name="connsiteY3" fmla="*/ 7908 h 62155"/>
                <a:gd name="connsiteX4" fmla="*/ 61945 w 85321"/>
                <a:gd name="connsiteY4" fmla="*/ 12673 h 62155"/>
                <a:gd name="connsiteX5" fmla="*/ 72208 w 85321"/>
                <a:gd name="connsiteY5" fmla="*/ 29900 h 62155"/>
                <a:gd name="connsiteX6" fmla="*/ 83937 w 85321"/>
                <a:gd name="connsiteY6" fmla="*/ 31733 h 62155"/>
                <a:gd name="connsiteX7" fmla="*/ 82838 w 85321"/>
                <a:gd name="connsiteY7" fmla="*/ 45661 h 62155"/>
                <a:gd name="connsiteX8" fmla="*/ 82838 w 85321"/>
                <a:gd name="connsiteY8" fmla="*/ 45661 h 62155"/>
                <a:gd name="connsiteX9" fmla="*/ 77706 w 85321"/>
                <a:gd name="connsiteY9" fmla="*/ 62156 h 62155"/>
                <a:gd name="connsiteX10" fmla="*/ 58280 w 85321"/>
                <a:gd name="connsiteY10" fmla="*/ 38697 h 62155"/>
                <a:gd name="connsiteX11" fmla="*/ 46184 w 85321"/>
                <a:gd name="connsiteY11" fmla="*/ 48227 h 62155"/>
                <a:gd name="connsiteX12" fmla="*/ 24925 w 85321"/>
                <a:gd name="connsiteY12" fmla="*/ 57391 h 62155"/>
                <a:gd name="connsiteX13" fmla="*/ 3665 w 85321"/>
                <a:gd name="connsiteY13" fmla="*/ 53359 h 62155"/>
                <a:gd name="connsiteX14" fmla="*/ 0 w 85321"/>
                <a:gd name="connsiteY14" fmla="*/ 52992 h 6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321" h="62155">
                  <a:moveTo>
                    <a:pt x="0" y="52992"/>
                  </a:moveTo>
                  <a:cubicBezTo>
                    <a:pt x="5498" y="46028"/>
                    <a:pt x="16494" y="43096"/>
                    <a:pt x="12096" y="29167"/>
                  </a:cubicBezTo>
                  <a:cubicBezTo>
                    <a:pt x="9163" y="20371"/>
                    <a:pt x="23825" y="20004"/>
                    <a:pt x="26391" y="11940"/>
                  </a:cubicBezTo>
                  <a:cubicBezTo>
                    <a:pt x="29323" y="11940"/>
                    <a:pt x="32255" y="11207"/>
                    <a:pt x="33722" y="7908"/>
                  </a:cubicBezTo>
                  <a:cubicBezTo>
                    <a:pt x="50949" y="-3821"/>
                    <a:pt x="52049" y="-2722"/>
                    <a:pt x="61945" y="12673"/>
                  </a:cubicBezTo>
                  <a:cubicBezTo>
                    <a:pt x="65610" y="18171"/>
                    <a:pt x="72941" y="21470"/>
                    <a:pt x="72208" y="29900"/>
                  </a:cubicBezTo>
                  <a:cubicBezTo>
                    <a:pt x="76607" y="26602"/>
                    <a:pt x="81372" y="25502"/>
                    <a:pt x="83937" y="31733"/>
                  </a:cubicBezTo>
                  <a:cubicBezTo>
                    <a:pt x="85770" y="36132"/>
                    <a:pt x="86137" y="41263"/>
                    <a:pt x="82838" y="45661"/>
                  </a:cubicBezTo>
                  <a:lnTo>
                    <a:pt x="82838" y="45661"/>
                  </a:lnTo>
                  <a:cubicBezTo>
                    <a:pt x="70009" y="48227"/>
                    <a:pt x="86137" y="57391"/>
                    <a:pt x="77706" y="62156"/>
                  </a:cubicBezTo>
                  <a:cubicBezTo>
                    <a:pt x="70009" y="56291"/>
                    <a:pt x="70742" y="41996"/>
                    <a:pt x="58280" y="38697"/>
                  </a:cubicBezTo>
                  <a:cubicBezTo>
                    <a:pt x="46917" y="35765"/>
                    <a:pt x="45451" y="35765"/>
                    <a:pt x="46184" y="48227"/>
                  </a:cubicBezTo>
                  <a:cubicBezTo>
                    <a:pt x="46550" y="51526"/>
                    <a:pt x="30789" y="58491"/>
                    <a:pt x="24925" y="57391"/>
                  </a:cubicBezTo>
                  <a:cubicBezTo>
                    <a:pt x="17594" y="55925"/>
                    <a:pt x="10630" y="54825"/>
                    <a:pt x="3665" y="53359"/>
                  </a:cubicBezTo>
                  <a:cubicBezTo>
                    <a:pt x="2566" y="53359"/>
                    <a:pt x="1466" y="53359"/>
                    <a:pt x="0" y="52992"/>
                  </a:cubicBezTo>
                  <a:close/>
                </a:path>
              </a:pathLst>
            </a:custGeom>
            <a:solidFill>
              <a:srgbClr val="B281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B4A5E535-689D-447D-8720-17B3D9BE34C1}"/>
                </a:ext>
              </a:extLst>
            </p:cNvPr>
            <p:cNvSpPr/>
            <p:nvPr/>
          </p:nvSpPr>
          <p:spPr>
            <a:xfrm>
              <a:off x="11548120" y="6552171"/>
              <a:ext cx="11446" cy="30555"/>
            </a:xfrm>
            <a:custGeom>
              <a:avLst/>
              <a:gdLst>
                <a:gd name="connsiteX0" fmla="*/ 9163 w 11446"/>
                <a:gd name="connsiteY0" fmla="*/ 20659 h 30555"/>
                <a:gd name="connsiteX1" fmla="*/ 0 w 11446"/>
                <a:gd name="connsiteY1" fmla="*/ 30556 h 30555"/>
                <a:gd name="connsiteX2" fmla="*/ 1466 w 11446"/>
                <a:gd name="connsiteY2" fmla="*/ 1599 h 30555"/>
                <a:gd name="connsiteX3" fmla="*/ 10263 w 11446"/>
                <a:gd name="connsiteY3" fmla="*/ 7464 h 30555"/>
                <a:gd name="connsiteX4" fmla="*/ 9163 w 11446"/>
                <a:gd name="connsiteY4" fmla="*/ 20659 h 3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46" h="30555">
                  <a:moveTo>
                    <a:pt x="9163" y="20659"/>
                  </a:moveTo>
                  <a:cubicBezTo>
                    <a:pt x="8797" y="25058"/>
                    <a:pt x="7697" y="29456"/>
                    <a:pt x="0" y="30556"/>
                  </a:cubicBezTo>
                  <a:cubicBezTo>
                    <a:pt x="4765" y="20659"/>
                    <a:pt x="1466" y="11129"/>
                    <a:pt x="1466" y="1599"/>
                  </a:cubicBezTo>
                  <a:cubicBezTo>
                    <a:pt x="4032" y="3798"/>
                    <a:pt x="15028" y="-6465"/>
                    <a:pt x="10263" y="7464"/>
                  </a:cubicBezTo>
                  <a:cubicBezTo>
                    <a:pt x="8797" y="11862"/>
                    <a:pt x="9530" y="16261"/>
                    <a:pt x="9163" y="2065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959220D0-C37F-403A-BEF8-733959B27F75}"/>
                </a:ext>
              </a:extLst>
            </p:cNvPr>
            <p:cNvSpPr/>
            <p:nvPr/>
          </p:nvSpPr>
          <p:spPr>
            <a:xfrm>
              <a:off x="11123669" y="6556960"/>
              <a:ext cx="19521" cy="12923"/>
            </a:xfrm>
            <a:custGeom>
              <a:avLst/>
              <a:gdLst>
                <a:gd name="connsiteX0" fmla="*/ 0 w 19521"/>
                <a:gd name="connsiteY0" fmla="*/ 842 h 12923"/>
                <a:gd name="connsiteX1" fmla="*/ 19427 w 19521"/>
                <a:gd name="connsiteY1" fmla="*/ 3774 h 12923"/>
                <a:gd name="connsiteX2" fmla="*/ 13928 w 19521"/>
                <a:gd name="connsiteY2" fmla="*/ 12204 h 12923"/>
                <a:gd name="connsiteX3" fmla="*/ 0 w 19521"/>
                <a:gd name="connsiteY3" fmla="*/ 842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1" h="12923">
                  <a:moveTo>
                    <a:pt x="0" y="842"/>
                  </a:moveTo>
                  <a:cubicBezTo>
                    <a:pt x="6231" y="4874"/>
                    <a:pt x="15028" y="-5023"/>
                    <a:pt x="19427" y="3774"/>
                  </a:cubicBezTo>
                  <a:cubicBezTo>
                    <a:pt x="20160" y="5240"/>
                    <a:pt x="16494" y="11105"/>
                    <a:pt x="13928" y="12204"/>
                  </a:cubicBezTo>
                  <a:cubicBezTo>
                    <a:pt x="4398" y="15870"/>
                    <a:pt x="5132" y="4507"/>
                    <a:pt x="0" y="842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A6954720-6140-4A45-B444-88C049A38DA5}"/>
                </a:ext>
              </a:extLst>
            </p:cNvPr>
            <p:cNvSpPr/>
            <p:nvPr/>
          </p:nvSpPr>
          <p:spPr>
            <a:xfrm>
              <a:off x="11190714" y="6543140"/>
              <a:ext cx="12632" cy="10739"/>
            </a:xfrm>
            <a:custGeom>
              <a:avLst/>
              <a:gdLst>
                <a:gd name="connsiteX0" fmla="*/ 6629 w 12632"/>
                <a:gd name="connsiteY0" fmla="*/ 0 h 10739"/>
                <a:gd name="connsiteX1" fmla="*/ 12494 w 12632"/>
                <a:gd name="connsiteY1" fmla="*/ 6598 h 10739"/>
                <a:gd name="connsiteX2" fmla="*/ 5163 w 12632"/>
                <a:gd name="connsiteY2" fmla="*/ 10630 h 10739"/>
                <a:gd name="connsiteX3" fmla="*/ 31 w 12632"/>
                <a:gd name="connsiteY3" fmla="*/ 6598 h 10739"/>
                <a:gd name="connsiteX4" fmla="*/ 6629 w 12632"/>
                <a:gd name="connsiteY4" fmla="*/ 0 h 1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2" h="10739">
                  <a:moveTo>
                    <a:pt x="6629" y="0"/>
                  </a:moveTo>
                  <a:cubicBezTo>
                    <a:pt x="11027" y="733"/>
                    <a:pt x="13227" y="2566"/>
                    <a:pt x="12494" y="6598"/>
                  </a:cubicBezTo>
                  <a:cubicBezTo>
                    <a:pt x="11760" y="10630"/>
                    <a:pt x="8462" y="10996"/>
                    <a:pt x="5163" y="10630"/>
                  </a:cubicBezTo>
                  <a:cubicBezTo>
                    <a:pt x="2597" y="10630"/>
                    <a:pt x="-335" y="9897"/>
                    <a:pt x="31" y="6598"/>
                  </a:cubicBezTo>
                  <a:cubicBezTo>
                    <a:pt x="398" y="2199"/>
                    <a:pt x="4063" y="1100"/>
                    <a:pt x="6629" y="0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2BC3A53D-2BD2-4209-BD40-D8DDED1CA1F7}"/>
                </a:ext>
              </a:extLst>
            </p:cNvPr>
            <p:cNvSpPr/>
            <p:nvPr/>
          </p:nvSpPr>
          <p:spPr>
            <a:xfrm>
              <a:off x="11858920" y="5935753"/>
              <a:ext cx="24608" cy="22344"/>
            </a:xfrm>
            <a:custGeom>
              <a:avLst/>
              <a:gdLst>
                <a:gd name="connsiteX0" fmla="*/ 17619 w 24608"/>
                <a:gd name="connsiteY0" fmla="*/ 17260 h 22344"/>
                <a:gd name="connsiteX1" fmla="*/ 6257 w 24608"/>
                <a:gd name="connsiteY1" fmla="*/ 22025 h 22344"/>
                <a:gd name="connsiteX2" fmla="*/ 25 w 24608"/>
                <a:gd name="connsiteY2" fmla="*/ 17993 h 22344"/>
                <a:gd name="connsiteX3" fmla="*/ 6257 w 24608"/>
                <a:gd name="connsiteY3" fmla="*/ 13228 h 22344"/>
                <a:gd name="connsiteX4" fmla="*/ 15420 w 24608"/>
                <a:gd name="connsiteY4" fmla="*/ 33 h 22344"/>
                <a:gd name="connsiteX5" fmla="*/ 24584 w 24608"/>
                <a:gd name="connsiteY5" fmla="*/ 10296 h 22344"/>
                <a:gd name="connsiteX6" fmla="*/ 17619 w 24608"/>
                <a:gd name="connsiteY6" fmla="*/ 17260 h 22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8" h="22344">
                  <a:moveTo>
                    <a:pt x="17619" y="17260"/>
                  </a:moveTo>
                  <a:cubicBezTo>
                    <a:pt x="11388" y="12862"/>
                    <a:pt x="10288" y="20926"/>
                    <a:pt x="6257" y="22025"/>
                  </a:cubicBezTo>
                  <a:cubicBezTo>
                    <a:pt x="2591" y="23125"/>
                    <a:pt x="25" y="21292"/>
                    <a:pt x="25" y="17993"/>
                  </a:cubicBezTo>
                  <a:cubicBezTo>
                    <a:pt x="-341" y="13961"/>
                    <a:pt x="3324" y="13595"/>
                    <a:pt x="6257" y="13228"/>
                  </a:cubicBezTo>
                  <a:cubicBezTo>
                    <a:pt x="12854" y="11029"/>
                    <a:pt x="6623" y="-700"/>
                    <a:pt x="15420" y="33"/>
                  </a:cubicBezTo>
                  <a:cubicBezTo>
                    <a:pt x="20185" y="400"/>
                    <a:pt x="23851" y="5164"/>
                    <a:pt x="24584" y="10296"/>
                  </a:cubicBezTo>
                  <a:cubicBezTo>
                    <a:pt x="24950" y="15428"/>
                    <a:pt x="21285" y="16894"/>
                    <a:pt x="17619" y="1726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6817DDB2-7238-4C70-94E9-0790CACB6C59}"/>
                </a:ext>
              </a:extLst>
            </p:cNvPr>
            <p:cNvSpPr/>
            <p:nvPr/>
          </p:nvSpPr>
          <p:spPr>
            <a:xfrm>
              <a:off x="11876567" y="5866876"/>
              <a:ext cx="8527" cy="19793"/>
            </a:xfrm>
            <a:custGeom>
              <a:avLst/>
              <a:gdLst>
                <a:gd name="connsiteX0" fmla="*/ 5103 w 8527"/>
                <a:gd name="connsiteY0" fmla="*/ 0 h 19793"/>
                <a:gd name="connsiteX1" fmla="*/ 1804 w 8527"/>
                <a:gd name="connsiteY1" fmla="*/ 19793 h 19793"/>
                <a:gd name="connsiteX2" fmla="*/ 5103 w 8527"/>
                <a:gd name="connsiteY2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7" h="19793">
                  <a:moveTo>
                    <a:pt x="5103" y="0"/>
                  </a:moveTo>
                  <a:cubicBezTo>
                    <a:pt x="6203" y="6964"/>
                    <a:pt x="13900" y="15395"/>
                    <a:pt x="1804" y="19793"/>
                  </a:cubicBezTo>
                  <a:cubicBezTo>
                    <a:pt x="-3327" y="12096"/>
                    <a:pt x="4004" y="6231"/>
                    <a:pt x="5103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A81237AB-CB54-4D99-BBA4-79D969931660}"/>
                </a:ext>
              </a:extLst>
            </p:cNvPr>
            <p:cNvSpPr/>
            <p:nvPr/>
          </p:nvSpPr>
          <p:spPr>
            <a:xfrm>
              <a:off x="12158041" y="5697536"/>
              <a:ext cx="30056" cy="42757"/>
            </a:xfrm>
            <a:custGeom>
              <a:avLst/>
              <a:gdLst>
                <a:gd name="connsiteX0" fmla="*/ 0 w 30056"/>
                <a:gd name="connsiteY0" fmla="*/ 0 h 42757"/>
                <a:gd name="connsiteX1" fmla="*/ 30056 w 30056"/>
                <a:gd name="connsiteY1" fmla="*/ 11363 h 42757"/>
                <a:gd name="connsiteX2" fmla="*/ 26024 w 30056"/>
                <a:gd name="connsiteY2" fmla="*/ 36654 h 42757"/>
                <a:gd name="connsiteX3" fmla="*/ 15761 w 30056"/>
                <a:gd name="connsiteY3" fmla="*/ 42152 h 42757"/>
                <a:gd name="connsiteX4" fmla="*/ 12462 w 30056"/>
                <a:gd name="connsiteY4" fmla="*/ 34088 h 42757"/>
                <a:gd name="connsiteX5" fmla="*/ 0 w 30056"/>
                <a:gd name="connsiteY5" fmla="*/ 7331 h 42757"/>
                <a:gd name="connsiteX6" fmla="*/ 0 w 30056"/>
                <a:gd name="connsiteY6" fmla="*/ 0 h 4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56" h="42757">
                  <a:moveTo>
                    <a:pt x="0" y="0"/>
                  </a:moveTo>
                  <a:cubicBezTo>
                    <a:pt x="9897" y="3665"/>
                    <a:pt x="20160" y="7697"/>
                    <a:pt x="30056" y="11363"/>
                  </a:cubicBezTo>
                  <a:cubicBezTo>
                    <a:pt x="28223" y="19793"/>
                    <a:pt x="25291" y="27857"/>
                    <a:pt x="26024" y="36654"/>
                  </a:cubicBezTo>
                  <a:cubicBezTo>
                    <a:pt x="26757" y="45451"/>
                    <a:pt x="19427" y="42152"/>
                    <a:pt x="15761" y="42152"/>
                  </a:cubicBezTo>
                  <a:cubicBezTo>
                    <a:pt x="10263" y="42518"/>
                    <a:pt x="10630" y="37020"/>
                    <a:pt x="12462" y="34088"/>
                  </a:cubicBezTo>
                  <a:cubicBezTo>
                    <a:pt x="23092" y="17960"/>
                    <a:pt x="6964" y="15028"/>
                    <a:pt x="0" y="7331"/>
                  </a:cubicBezTo>
                  <a:cubicBezTo>
                    <a:pt x="0" y="5132"/>
                    <a:pt x="0" y="2566"/>
                    <a:pt x="0" y="0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A235364E-7AB8-495D-A5D0-549A21750426}"/>
                </a:ext>
              </a:extLst>
            </p:cNvPr>
            <p:cNvSpPr/>
            <p:nvPr/>
          </p:nvSpPr>
          <p:spPr>
            <a:xfrm>
              <a:off x="12087932" y="5516382"/>
              <a:ext cx="36020" cy="20411"/>
            </a:xfrm>
            <a:custGeom>
              <a:avLst/>
              <a:gdLst>
                <a:gd name="connsiteX0" fmla="*/ 36020 w 36020"/>
                <a:gd name="connsiteY0" fmla="*/ 12179 h 20411"/>
                <a:gd name="connsiteX1" fmla="*/ 2299 w 36020"/>
                <a:gd name="connsiteY1" fmla="*/ 14012 h 20411"/>
                <a:gd name="connsiteX2" fmla="*/ 2665 w 36020"/>
                <a:gd name="connsiteY2" fmla="*/ 2649 h 20411"/>
                <a:gd name="connsiteX3" fmla="*/ 11095 w 36020"/>
                <a:gd name="connsiteY3" fmla="*/ 5948 h 20411"/>
                <a:gd name="connsiteX4" fmla="*/ 36020 w 36020"/>
                <a:gd name="connsiteY4" fmla="*/ 12179 h 20411"/>
                <a:gd name="connsiteX5" fmla="*/ 36020 w 36020"/>
                <a:gd name="connsiteY5" fmla="*/ 12179 h 2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20" h="20411">
                  <a:moveTo>
                    <a:pt x="36020" y="12179"/>
                  </a:moveTo>
                  <a:cubicBezTo>
                    <a:pt x="27223" y="22442"/>
                    <a:pt x="9629" y="23175"/>
                    <a:pt x="2299" y="14012"/>
                  </a:cubicBezTo>
                  <a:cubicBezTo>
                    <a:pt x="-1000" y="9613"/>
                    <a:pt x="-634" y="6314"/>
                    <a:pt x="2665" y="2649"/>
                  </a:cubicBezTo>
                  <a:cubicBezTo>
                    <a:pt x="8163" y="-3216"/>
                    <a:pt x="8530" y="1916"/>
                    <a:pt x="11095" y="5948"/>
                  </a:cubicBezTo>
                  <a:cubicBezTo>
                    <a:pt x="16960" y="16577"/>
                    <a:pt x="27590" y="10713"/>
                    <a:pt x="36020" y="12179"/>
                  </a:cubicBezTo>
                  <a:lnTo>
                    <a:pt x="36020" y="12179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EDAC91-1585-4E43-855E-5771CF59B888}"/>
                </a:ext>
              </a:extLst>
            </p:cNvPr>
            <p:cNvSpPr/>
            <p:nvPr/>
          </p:nvSpPr>
          <p:spPr>
            <a:xfrm>
              <a:off x="12433678" y="6223152"/>
              <a:ext cx="39585" cy="49339"/>
            </a:xfrm>
            <a:custGeom>
              <a:avLst/>
              <a:gdLst>
                <a:gd name="connsiteX0" fmla="*/ 24558 w 39585"/>
                <a:gd name="connsiteY0" fmla="*/ 11729 h 49339"/>
                <a:gd name="connsiteX1" fmla="*/ 39586 w 39585"/>
                <a:gd name="connsiteY1" fmla="*/ 34455 h 49339"/>
                <a:gd name="connsiteX2" fmla="*/ 0 w 39585"/>
                <a:gd name="connsiteY2" fmla="*/ 30056 h 49339"/>
                <a:gd name="connsiteX3" fmla="*/ 14661 w 39585"/>
                <a:gd name="connsiteY3" fmla="*/ 26391 h 49339"/>
                <a:gd name="connsiteX4" fmla="*/ 6597 w 39585"/>
                <a:gd name="connsiteY4" fmla="*/ 0 h 49339"/>
                <a:gd name="connsiteX5" fmla="*/ 24558 w 39585"/>
                <a:gd name="connsiteY5" fmla="*/ 11729 h 4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5" h="49339">
                  <a:moveTo>
                    <a:pt x="24558" y="11729"/>
                  </a:moveTo>
                  <a:cubicBezTo>
                    <a:pt x="26024" y="21626"/>
                    <a:pt x="30789" y="29323"/>
                    <a:pt x="39586" y="34455"/>
                  </a:cubicBezTo>
                  <a:cubicBezTo>
                    <a:pt x="27857" y="54981"/>
                    <a:pt x="27857" y="54981"/>
                    <a:pt x="0" y="30056"/>
                  </a:cubicBezTo>
                  <a:cubicBezTo>
                    <a:pt x="3299" y="23825"/>
                    <a:pt x="9530" y="30789"/>
                    <a:pt x="14661" y="26391"/>
                  </a:cubicBezTo>
                  <a:cubicBezTo>
                    <a:pt x="4398" y="20160"/>
                    <a:pt x="4398" y="10630"/>
                    <a:pt x="6597" y="0"/>
                  </a:cubicBezTo>
                  <a:cubicBezTo>
                    <a:pt x="15395" y="0"/>
                    <a:pt x="17594" y="9530"/>
                    <a:pt x="24558" y="11729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50712A9B-BAFA-41AE-8566-803EA953E207}"/>
                </a:ext>
              </a:extLst>
            </p:cNvPr>
            <p:cNvSpPr/>
            <p:nvPr/>
          </p:nvSpPr>
          <p:spPr>
            <a:xfrm>
              <a:off x="12389326" y="6235614"/>
              <a:ext cx="22879" cy="35945"/>
            </a:xfrm>
            <a:custGeom>
              <a:avLst/>
              <a:gdLst>
                <a:gd name="connsiteX0" fmla="*/ 0 w 22879"/>
                <a:gd name="connsiteY0" fmla="*/ 35921 h 35945"/>
                <a:gd name="connsiteX1" fmla="*/ 3666 w 22879"/>
                <a:gd name="connsiteY1" fmla="*/ 0 h 35945"/>
                <a:gd name="connsiteX2" fmla="*/ 22359 w 22879"/>
                <a:gd name="connsiteY2" fmla="*/ 10630 h 35945"/>
                <a:gd name="connsiteX3" fmla="*/ 0 w 22879"/>
                <a:gd name="connsiteY3" fmla="*/ 35921 h 3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9" h="35945">
                  <a:moveTo>
                    <a:pt x="0" y="35921"/>
                  </a:moveTo>
                  <a:cubicBezTo>
                    <a:pt x="0" y="22359"/>
                    <a:pt x="22359" y="16128"/>
                    <a:pt x="3666" y="0"/>
                  </a:cubicBezTo>
                  <a:cubicBezTo>
                    <a:pt x="15395" y="0"/>
                    <a:pt x="25291" y="1100"/>
                    <a:pt x="22359" y="10630"/>
                  </a:cubicBezTo>
                  <a:cubicBezTo>
                    <a:pt x="19427" y="20893"/>
                    <a:pt x="17961" y="36654"/>
                    <a:pt x="0" y="35921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8F64727-59FD-4575-87E8-333A8CAD41FB}"/>
                </a:ext>
              </a:extLst>
            </p:cNvPr>
            <p:cNvSpPr/>
            <p:nvPr/>
          </p:nvSpPr>
          <p:spPr>
            <a:xfrm>
              <a:off x="12374441" y="6218536"/>
              <a:ext cx="15618" cy="25875"/>
            </a:xfrm>
            <a:custGeom>
              <a:avLst/>
              <a:gdLst>
                <a:gd name="connsiteX0" fmla="*/ 15618 w 15618"/>
                <a:gd name="connsiteY0" fmla="*/ 25875 h 25875"/>
                <a:gd name="connsiteX1" fmla="*/ 2056 w 15618"/>
                <a:gd name="connsiteY1" fmla="*/ 5715 h 25875"/>
                <a:gd name="connsiteX2" fmla="*/ 14152 w 15618"/>
                <a:gd name="connsiteY2" fmla="*/ 10114 h 25875"/>
                <a:gd name="connsiteX3" fmla="*/ 15618 w 15618"/>
                <a:gd name="connsiteY3" fmla="*/ 25875 h 2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18" h="25875">
                  <a:moveTo>
                    <a:pt x="15618" y="25875"/>
                  </a:moveTo>
                  <a:cubicBezTo>
                    <a:pt x="2423" y="20011"/>
                    <a:pt x="-3442" y="14146"/>
                    <a:pt x="2056" y="5715"/>
                  </a:cubicBezTo>
                  <a:cubicBezTo>
                    <a:pt x="9387" y="-6014"/>
                    <a:pt x="14152" y="2783"/>
                    <a:pt x="14152" y="10114"/>
                  </a:cubicBezTo>
                  <a:cubicBezTo>
                    <a:pt x="14152" y="13413"/>
                    <a:pt x="8654" y="17811"/>
                    <a:pt x="15618" y="2587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4B52D64-0476-4418-870C-94DE8D051F95}"/>
                </a:ext>
              </a:extLst>
            </p:cNvPr>
            <p:cNvSpPr/>
            <p:nvPr/>
          </p:nvSpPr>
          <p:spPr>
            <a:xfrm>
              <a:off x="12379063" y="6200060"/>
              <a:ext cx="14719" cy="10333"/>
            </a:xfrm>
            <a:custGeom>
              <a:avLst/>
              <a:gdLst>
                <a:gd name="connsiteX0" fmla="*/ 0 w 14719"/>
                <a:gd name="connsiteY0" fmla="*/ 10263 h 10333"/>
                <a:gd name="connsiteX1" fmla="*/ 13195 w 14719"/>
                <a:gd name="connsiteY1" fmla="*/ 0 h 10333"/>
                <a:gd name="connsiteX2" fmla="*/ 14662 w 14719"/>
                <a:gd name="connsiteY2" fmla="*/ 4765 h 10333"/>
                <a:gd name="connsiteX3" fmla="*/ 0 w 14719"/>
                <a:gd name="connsiteY3" fmla="*/ 10263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19" h="10333">
                  <a:moveTo>
                    <a:pt x="0" y="10263"/>
                  </a:moveTo>
                  <a:cubicBezTo>
                    <a:pt x="4032" y="2199"/>
                    <a:pt x="8064" y="0"/>
                    <a:pt x="13195" y="0"/>
                  </a:cubicBezTo>
                  <a:cubicBezTo>
                    <a:pt x="13562" y="0"/>
                    <a:pt x="15028" y="3299"/>
                    <a:pt x="14662" y="4765"/>
                  </a:cubicBezTo>
                  <a:cubicBezTo>
                    <a:pt x="12829" y="12829"/>
                    <a:pt x="6964" y="9530"/>
                    <a:pt x="0" y="10263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B5CFDD0F-9150-467C-9E3C-E6026E891F5C}"/>
                </a:ext>
              </a:extLst>
            </p:cNvPr>
            <p:cNvSpPr/>
            <p:nvPr/>
          </p:nvSpPr>
          <p:spPr>
            <a:xfrm>
              <a:off x="11907328" y="5738919"/>
              <a:ext cx="34579" cy="45119"/>
            </a:xfrm>
            <a:custGeom>
              <a:avLst/>
              <a:gdLst>
                <a:gd name="connsiteX0" fmla="*/ 28957 w 34579"/>
                <a:gd name="connsiteY0" fmla="*/ 45120 h 45119"/>
                <a:gd name="connsiteX1" fmla="*/ 0 w 34579"/>
                <a:gd name="connsiteY1" fmla="*/ 7000 h 45119"/>
                <a:gd name="connsiteX2" fmla="*/ 22359 w 34579"/>
                <a:gd name="connsiteY2" fmla="*/ 16530 h 45119"/>
                <a:gd name="connsiteX3" fmla="*/ 24558 w 34579"/>
                <a:gd name="connsiteY3" fmla="*/ 35 h 45119"/>
                <a:gd name="connsiteX4" fmla="*/ 28590 w 34579"/>
                <a:gd name="connsiteY4" fmla="*/ 3701 h 45119"/>
                <a:gd name="connsiteX5" fmla="*/ 28957 w 34579"/>
                <a:gd name="connsiteY5" fmla="*/ 45120 h 4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79" h="45119">
                  <a:moveTo>
                    <a:pt x="28957" y="45120"/>
                  </a:moveTo>
                  <a:cubicBezTo>
                    <a:pt x="8430" y="40721"/>
                    <a:pt x="12829" y="17629"/>
                    <a:pt x="0" y="7000"/>
                  </a:cubicBezTo>
                  <a:cubicBezTo>
                    <a:pt x="9163" y="7366"/>
                    <a:pt x="16494" y="11398"/>
                    <a:pt x="22359" y="16530"/>
                  </a:cubicBezTo>
                  <a:cubicBezTo>
                    <a:pt x="28957" y="11032"/>
                    <a:pt x="16861" y="4434"/>
                    <a:pt x="24558" y="35"/>
                  </a:cubicBezTo>
                  <a:cubicBezTo>
                    <a:pt x="24925" y="-331"/>
                    <a:pt x="27124" y="2235"/>
                    <a:pt x="28590" y="3701"/>
                  </a:cubicBezTo>
                  <a:cubicBezTo>
                    <a:pt x="39953" y="17629"/>
                    <a:pt x="32255" y="31558"/>
                    <a:pt x="28957" y="4512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F54B3418-77BE-4E9B-8414-B1B6978D7A3B}"/>
                </a:ext>
              </a:extLst>
            </p:cNvPr>
            <p:cNvSpPr/>
            <p:nvPr/>
          </p:nvSpPr>
          <p:spPr>
            <a:xfrm>
              <a:off x="11970891" y="5772676"/>
              <a:ext cx="12614" cy="18636"/>
            </a:xfrm>
            <a:custGeom>
              <a:avLst/>
              <a:gdLst>
                <a:gd name="connsiteX0" fmla="*/ 6812 w 12614"/>
                <a:gd name="connsiteY0" fmla="*/ 0 h 18636"/>
                <a:gd name="connsiteX1" fmla="*/ 10478 w 12614"/>
                <a:gd name="connsiteY1" fmla="*/ 3665 h 18636"/>
                <a:gd name="connsiteX2" fmla="*/ 9745 w 12614"/>
                <a:gd name="connsiteY2" fmla="*/ 17960 h 18636"/>
                <a:gd name="connsiteX3" fmla="*/ 2414 w 12614"/>
                <a:gd name="connsiteY3" fmla="*/ 15028 h 18636"/>
                <a:gd name="connsiteX4" fmla="*/ 6812 w 12614"/>
                <a:gd name="connsiteY4" fmla="*/ 0 h 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4" h="18636">
                  <a:moveTo>
                    <a:pt x="6812" y="0"/>
                  </a:moveTo>
                  <a:cubicBezTo>
                    <a:pt x="7912" y="1100"/>
                    <a:pt x="9378" y="2566"/>
                    <a:pt x="10478" y="3665"/>
                  </a:cubicBezTo>
                  <a:cubicBezTo>
                    <a:pt x="12310" y="8797"/>
                    <a:pt x="14510" y="13929"/>
                    <a:pt x="9745" y="17960"/>
                  </a:cubicBezTo>
                  <a:cubicBezTo>
                    <a:pt x="7546" y="19793"/>
                    <a:pt x="2414" y="17594"/>
                    <a:pt x="2414" y="15028"/>
                  </a:cubicBezTo>
                  <a:cubicBezTo>
                    <a:pt x="2414" y="10263"/>
                    <a:pt x="-5283" y="1833"/>
                    <a:pt x="6812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02268C2C-0B03-4B5C-9DDE-51F7F3AC1BD5}"/>
                </a:ext>
              </a:extLst>
            </p:cNvPr>
            <p:cNvSpPr/>
            <p:nvPr/>
          </p:nvSpPr>
          <p:spPr>
            <a:xfrm>
              <a:off x="12296815" y="5843785"/>
              <a:ext cx="15171" cy="23297"/>
            </a:xfrm>
            <a:custGeom>
              <a:avLst/>
              <a:gdLst>
                <a:gd name="connsiteX0" fmla="*/ 15172 w 15171"/>
                <a:gd name="connsiteY0" fmla="*/ 15028 h 23297"/>
                <a:gd name="connsiteX1" fmla="*/ 1243 w 15171"/>
                <a:gd name="connsiteY1" fmla="*/ 16128 h 23297"/>
                <a:gd name="connsiteX2" fmla="*/ 144 w 15171"/>
                <a:gd name="connsiteY2" fmla="*/ 0 h 23297"/>
                <a:gd name="connsiteX3" fmla="*/ 15172 w 15171"/>
                <a:gd name="connsiteY3" fmla="*/ 15028 h 2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71" h="23297">
                  <a:moveTo>
                    <a:pt x="15172" y="15028"/>
                  </a:moveTo>
                  <a:cubicBezTo>
                    <a:pt x="11507" y="27490"/>
                    <a:pt x="5275" y="24192"/>
                    <a:pt x="1243" y="16128"/>
                  </a:cubicBezTo>
                  <a:cubicBezTo>
                    <a:pt x="-956" y="11729"/>
                    <a:pt x="510" y="5498"/>
                    <a:pt x="144" y="0"/>
                  </a:cubicBezTo>
                  <a:cubicBezTo>
                    <a:pt x="9307" y="1100"/>
                    <a:pt x="13339" y="6598"/>
                    <a:pt x="15172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4EE60083-CC4F-4C75-B863-6D6E77CA97BE}"/>
                </a:ext>
              </a:extLst>
            </p:cNvPr>
            <p:cNvSpPr/>
            <p:nvPr/>
          </p:nvSpPr>
          <p:spPr>
            <a:xfrm>
              <a:off x="11858945" y="5772676"/>
              <a:ext cx="27948" cy="52415"/>
            </a:xfrm>
            <a:custGeom>
              <a:avLst/>
              <a:gdLst>
                <a:gd name="connsiteX0" fmla="*/ 24925 w 27948"/>
                <a:gd name="connsiteY0" fmla="*/ 15028 h 52415"/>
                <a:gd name="connsiteX1" fmla="*/ 24925 w 27948"/>
                <a:gd name="connsiteY1" fmla="*/ 45084 h 52415"/>
                <a:gd name="connsiteX2" fmla="*/ 24925 w 27948"/>
                <a:gd name="connsiteY2" fmla="*/ 52415 h 52415"/>
                <a:gd name="connsiteX3" fmla="*/ 0 w 27948"/>
                <a:gd name="connsiteY3" fmla="*/ 33355 h 52415"/>
                <a:gd name="connsiteX4" fmla="*/ 13195 w 27948"/>
                <a:gd name="connsiteY4" fmla="*/ 36287 h 52415"/>
                <a:gd name="connsiteX5" fmla="*/ 24925 w 27948"/>
                <a:gd name="connsiteY5" fmla="*/ 0 h 52415"/>
                <a:gd name="connsiteX6" fmla="*/ 24925 w 27948"/>
                <a:gd name="connsiteY6" fmla="*/ 15028 h 5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48" h="52415">
                  <a:moveTo>
                    <a:pt x="24925" y="15028"/>
                  </a:moveTo>
                  <a:cubicBezTo>
                    <a:pt x="9897" y="24925"/>
                    <a:pt x="26757" y="35188"/>
                    <a:pt x="24925" y="45084"/>
                  </a:cubicBezTo>
                  <a:cubicBezTo>
                    <a:pt x="24925" y="47650"/>
                    <a:pt x="24925" y="49849"/>
                    <a:pt x="24925" y="52415"/>
                  </a:cubicBezTo>
                  <a:cubicBezTo>
                    <a:pt x="13929" y="49483"/>
                    <a:pt x="4398" y="44718"/>
                    <a:pt x="0" y="33355"/>
                  </a:cubicBezTo>
                  <a:cubicBezTo>
                    <a:pt x="6231" y="29323"/>
                    <a:pt x="7697" y="39953"/>
                    <a:pt x="13195" y="36287"/>
                  </a:cubicBezTo>
                  <a:cubicBezTo>
                    <a:pt x="8430" y="21259"/>
                    <a:pt x="13929" y="9897"/>
                    <a:pt x="24925" y="0"/>
                  </a:cubicBezTo>
                  <a:cubicBezTo>
                    <a:pt x="28957" y="5132"/>
                    <a:pt x="28957" y="10263"/>
                    <a:pt x="24925" y="15028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E0ABD661-82A7-41D8-BD9C-DD14348686CA}"/>
                </a:ext>
              </a:extLst>
            </p:cNvPr>
            <p:cNvSpPr/>
            <p:nvPr/>
          </p:nvSpPr>
          <p:spPr>
            <a:xfrm>
              <a:off x="11898898" y="5787704"/>
              <a:ext cx="22358" cy="19793"/>
            </a:xfrm>
            <a:custGeom>
              <a:avLst/>
              <a:gdLst>
                <a:gd name="connsiteX0" fmla="*/ 22359 w 22358"/>
                <a:gd name="connsiteY0" fmla="*/ 0 h 19793"/>
                <a:gd name="connsiteX1" fmla="*/ 22359 w 22358"/>
                <a:gd name="connsiteY1" fmla="*/ 19793 h 19793"/>
                <a:gd name="connsiteX2" fmla="*/ 0 w 22358"/>
                <a:gd name="connsiteY2" fmla="*/ 11363 h 19793"/>
                <a:gd name="connsiteX3" fmla="*/ 0 w 22358"/>
                <a:gd name="connsiteY3" fmla="*/ 11363 h 19793"/>
                <a:gd name="connsiteX4" fmla="*/ 22359 w 22358"/>
                <a:gd name="connsiteY4" fmla="*/ 0 h 19793"/>
                <a:gd name="connsiteX5" fmla="*/ 22359 w 22358"/>
                <a:gd name="connsiteY5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8" h="19793">
                  <a:moveTo>
                    <a:pt x="22359" y="0"/>
                  </a:moveTo>
                  <a:cubicBezTo>
                    <a:pt x="22359" y="6231"/>
                    <a:pt x="22359" y="12096"/>
                    <a:pt x="22359" y="19793"/>
                  </a:cubicBezTo>
                  <a:cubicBezTo>
                    <a:pt x="14295" y="16861"/>
                    <a:pt x="6964" y="13929"/>
                    <a:pt x="0" y="11363"/>
                  </a:cubicBezTo>
                  <a:lnTo>
                    <a:pt x="0" y="11363"/>
                  </a:lnTo>
                  <a:cubicBezTo>
                    <a:pt x="3299" y="-733"/>
                    <a:pt x="13195" y="367"/>
                    <a:pt x="22359" y="0"/>
                  </a:cubicBezTo>
                  <a:lnTo>
                    <a:pt x="22359" y="0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D4DFD246-E789-47D5-80A3-07EA9C6C73DB}"/>
                </a:ext>
              </a:extLst>
            </p:cNvPr>
            <p:cNvSpPr/>
            <p:nvPr/>
          </p:nvSpPr>
          <p:spPr>
            <a:xfrm>
              <a:off x="11883614" y="5826067"/>
              <a:ext cx="12672" cy="21749"/>
            </a:xfrm>
            <a:custGeom>
              <a:avLst/>
              <a:gdLst>
                <a:gd name="connsiteX0" fmla="*/ 255 w 12672"/>
                <a:gd name="connsiteY0" fmla="*/ 21749 h 21749"/>
                <a:gd name="connsiteX1" fmla="*/ 3921 w 12672"/>
                <a:gd name="connsiteY1" fmla="*/ 3056 h 21749"/>
                <a:gd name="connsiteX2" fmla="*/ 12351 w 12672"/>
                <a:gd name="connsiteY2" fmla="*/ 8554 h 21749"/>
                <a:gd name="connsiteX3" fmla="*/ 255 w 12672"/>
                <a:gd name="connsiteY3" fmla="*/ 21749 h 2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2" h="21749">
                  <a:moveTo>
                    <a:pt x="255" y="21749"/>
                  </a:moveTo>
                  <a:cubicBezTo>
                    <a:pt x="-478" y="15152"/>
                    <a:pt x="255" y="8920"/>
                    <a:pt x="3921" y="3056"/>
                  </a:cubicBezTo>
                  <a:cubicBezTo>
                    <a:pt x="11985" y="-3175"/>
                    <a:pt x="13451" y="857"/>
                    <a:pt x="12351" y="8554"/>
                  </a:cubicBezTo>
                  <a:cubicBezTo>
                    <a:pt x="11252" y="15152"/>
                    <a:pt x="9052" y="21749"/>
                    <a:pt x="255" y="2174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CD6DD82-F202-4D48-8B03-954190932569}"/>
                </a:ext>
              </a:extLst>
            </p:cNvPr>
            <p:cNvSpPr/>
            <p:nvPr/>
          </p:nvSpPr>
          <p:spPr>
            <a:xfrm>
              <a:off x="12227465" y="5672139"/>
              <a:ext cx="16471" cy="22479"/>
            </a:xfrm>
            <a:custGeom>
              <a:avLst/>
              <a:gdLst>
                <a:gd name="connsiteX0" fmla="*/ 15979 w 16471"/>
                <a:gd name="connsiteY0" fmla="*/ 14767 h 22479"/>
                <a:gd name="connsiteX1" fmla="*/ 6449 w 16471"/>
                <a:gd name="connsiteY1" fmla="*/ 22464 h 22479"/>
                <a:gd name="connsiteX2" fmla="*/ 218 w 16471"/>
                <a:gd name="connsiteY2" fmla="*/ 13301 h 22479"/>
                <a:gd name="connsiteX3" fmla="*/ 10114 w 16471"/>
                <a:gd name="connsiteY3" fmla="*/ 105 h 22479"/>
                <a:gd name="connsiteX4" fmla="*/ 15979 w 16471"/>
                <a:gd name="connsiteY4" fmla="*/ 14767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1" h="22479">
                  <a:moveTo>
                    <a:pt x="15979" y="14767"/>
                  </a:moveTo>
                  <a:cubicBezTo>
                    <a:pt x="17812" y="18432"/>
                    <a:pt x="14513" y="22098"/>
                    <a:pt x="6449" y="22464"/>
                  </a:cubicBezTo>
                  <a:cubicBezTo>
                    <a:pt x="-149" y="22831"/>
                    <a:pt x="951" y="16600"/>
                    <a:pt x="218" y="13301"/>
                  </a:cubicBezTo>
                  <a:cubicBezTo>
                    <a:pt x="-1248" y="5970"/>
                    <a:pt x="4983" y="1205"/>
                    <a:pt x="10114" y="105"/>
                  </a:cubicBezTo>
                  <a:cubicBezTo>
                    <a:pt x="20011" y="-994"/>
                    <a:pt x="13413" y="6703"/>
                    <a:pt x="15979" y="14767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2146FEA1-BCC0-4232-8519-DDB541876D7C}"/>
                </a:ext>
              </a:extLst>
            </p:cNvPr>
            <p:cNvSpPr/>
            <p:nvPr/>
          </p:nvSpPr>
          <p:spPr>
            <a:xfrm>
              <a:off x="12220353" y="5788437"/>
              <a:ext cx="11361" cy="23091"/>
            </a:xfrm>
            <a:custGeom>
              <a:avLst/>
              <a:gdLst>
                <a:gd name="connsiteX0" fmla="*/ 11362 w 11361"/>
                <a:gd name="connsiteY0" fmla="*/ 0 h 23091"/>
                <a:gd name="connsiteX1" fmla="*/ 3298 w 11361"/>
                <a:gd name="connsiteY1" fmla="*/ 23092 h 23091"/>
                <a:gd name="connsiteX2" fmla="*/ 11362 w 11361"/>
                <a:gd name="connsiteY2" fmla="*/ 0 h 2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1" h="23091">
                  <a:moveTo>
                    <a:pt x="11362" y="0"/>
                  </a:moveTo>
                  <a:cubicBezTo>
                    <a:pt x="6230" y="6598"/>
                    <a:pt x="17226" y="19793"/>
                    <a:pt x="3298" y="23092"/>
                  </a:cubicBezTo>
                  <a:cubicBezTo>
                    <a:pt x="-4033" y="12096"/>
                    <a:pt x="1831" y="5498"/>
                    <a:pt x="11362" y="0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6424FA10-D9B7-4A8B-9380-080A583A6F5A}"/>
                </a:ext>
              </a:extLst>
            </p:cNvPr>
            <p:cNvSpPr/>
            <p:nvPr/>
          </p:nvSpPr>
          <p:spPr>
            <a:xfrm>
              <a:off x="11294202" y="5167465"/>
              <a:ext cx="60019" cy="66141"/>
            </a:xfrm>
            <a:custGeom>
              <a:avLst/>
              <a:gdLst>
                <a:gd name="connsiteX0" fmla="*/ 60020 w 60019"/>
                <a:gd name="connsiteY0" fmla="*/ 15450 h 66141"/>
                <a:gd name="connsiteX1" fmla="*/ 51589 w 60019"/>
                <a:gd name="connsiteY1" fmla="*/ 28279 h 66141"/>
                <a:gd name="connsiteX2" fmla="*/ 40960 w 60019"/>
                <a:gd name="connsiteY2" fmla="*/ 44407 h 66141"/>
                <a:gd name="connsiteX3" fmla="*/ 34362 w 60019"/>
                <a:gd name="connsiteY3" fmla="*/ 50638 h 66141"/>
                <a:gd name="connsiteX4" fmla="*/ 18967 w 60019"/>
                <a:gd name="connsiteY4" fmla="*/ 56503 h 66141"/>
                <a:gd name="connsiteX5" fmla="*/ 3206 w 60019"/>
                <a:gd name="connsiteY5" fmla="*/ 63834 h 66141"/>
                <a:gd name="connsiteX6" fmla="*/ 2840 w 60019"/>
                <a:gd name="connsiteY6" fmla="*/ 39276 h 66141"/>
                <a:gd name="connsiteX7" fmla="*/ 36195 w 60019"/>
                <a:gd name="connsiteY7" fmla="*/ 4088 h 66141"/>
                <a:gd name="connsiteX8" fmla="*/ 50490 w 60019"/>
                <a:gd name="connsiteY8" fmla="*/ 789 h 66141"/>
                <a:gd name="connsiteX9" fmla="*/ 60020 w 60019"/>
                <a:gd name="connsiteY9" fmla="*/ 15450 h 6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19" h="66141">
                  <a:moveTo>
                    <a:pt x="60020" y="15450"/>
                  </a:moveTo>
                  <a:cubicBezTo>
                    <a:pt x="57821" y="19482"/>
                    <a:pt x="55621" y="25347"/>
                    <a:pt x="51589" y="28279"/>
                  </a:cubicBezTo>
                  <a:cubicBezTo>
                    <a:pt x="46091" y="32678"/>
                    <a:pt x="40227" y="35977"/>
                    <a:pt x="40960" y="44407"/>
                  </a:cubicBezTo>
                  <a:cubicBezTo>
                    <a:pt x="41326" y="49172"/>
                    <a:pt x="39494" y="50272"/>
                    <a:pt x="34362" y="50638"/>
                  </a:cubicBezTo>
                  <a:cubicBezTo>
                    <a:pt x="28864" y="51005"/>
                    <a:pt x="22999" y="52104"/>
                    <a:pt x="18967" y="56503"/>
                  </a:cubicBezTo>
                  <a:cubicBezTo>
                    <a:pt x="14569" y="61268"/>
                    <a:pt x="12003" y="70431"/>
                    <a:pt x="3206" y="63834"/>
                  </a:cubicBezTo>
                  <a:cubicBezTo>
                    <a:pt x="-6690" y="56503"/>
                    <a:pt x="10170" y="47339"/>
                    <a:pt x="2840" y="39276"/>
                  </a:cubicBezTo>
                  <a:cubicBezTo>
                    <a:pt x="22266" y="35610"/>
                    <a:pt x="21900" y="13251"/>
                    <a:pt x="36195" y="4088"/>
                  </a:cubicBezTo>
                  <a:cubicBezTo>
                    <a:pt x="41693" y="422"/>
                    <a:pt x="44992" y="-1044"/>
                    <a:pt x="50490" y="789"/>
                  </a:cubicBezTo>
                  <a:cubicBezTo>
                    <a:pt x="57454" y="2988"/>
                    <a:pt x="58920" y="8120"/>
                    <a:pt x="60020" y="15450"/>
                  </a:cubicBezTo>
                  <a:close/>
                </a:path>
              </a:pathLst>
            </a:custGeom>
            <a:solidFill>
              <a:srgbClr val="AB83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B02D6331-217F-4EB6-AB59-533F5F86FE2D}"/>
                </a:ext>
              </a:extLst>
            </p:cNvPr>
            <p:cNvSpPr/>
            <p:nvPr/>
          </p:nvSpPr>
          <p:spPr>
            <a:xfrm>
              <a:off x="11265789" y="5140947"/>
              <a:ext cx="32676" cy="54430"/>
            </a:xfrm>
            <a:custGeom>
              <a:avLst/>
              <a:gdLst>
                <a:gd name="connsiteX0" fmla="*/ 22822 w 32676"/>
                <a:gd name="connsiteY0" fmla="*/ 54431 h 54430"/>
                <a:gd name="connsiteX1" fmla="*/ 15857 w 32676"/>
                <a:gd name="connsiteY1" fmla="*/ 45634 h 54430"/>
                <a:gd name="connsiteX2" fmla="*/ 16591 w 32676"/>
                <a:gd name="connsiteY2" fmla="*/ 1649 h 54430"/>
                <a:gd name="connsiteX3" fmla="*/ 25021 w 32676"/>
                <a:gd name="connsiteY3" fmla="*/ 1649 h 54430"/>
                <a:gd name="connsiteX4" fmla="*/ 22822 w 32676"/>
                <a:gd name="connsiteY4" fmla="*/ 7148 h 54430"/>
                <a:gd name="connsiteX5" fmla="*/ 21356 w 32676"/>
                <a:gd name="connsiteY5" fmla="*/ 17777 h 54430"/>
                <a:gd name="connsiteX6" fmla="*/ 22822 w 32676"/>
                <a:gd name="connsiteY6" fmla="*/ 54431 h 5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6" h="54430">
                  <a:moveTo>
                    <a:pt x="22822" y="54431"/>
                  </a:moveTo>
                  <a:cubicBezTo>
                    <a:pt x="20256" y="51499"/>
                    <a:pt x="19523" y="47833"/>
                    <a:pt x="15857" y="45634"/>
                  </a:cubicBezTo>
                  <a:cubicBezTo>
                    <a:pt x="-5768" y="31339"/>
                    <a:pt x="-5035" y="14845"/>
                    <a:pt x="16591" y="1649"/>
                  </a:cubicBezTo>
                  <a:cubicBezTo>
                    <a:pt x="19889" y="-550"/>
                    <a:pt x="22455" y="-550"/>
                    <a:pt x="25021" y="1649"/>
                  </a:cubicBezTo>
                  <a:cubicBezTo>
                    <a:pt x="27587" y="4215"/>
                    <a:pt x="25021" y="6781"/>
                    <a:pt x="22822" y="7148"/>
                  </a:cubicBezTo>
                  <a:cubicBezTo>
                    <a:pt x="12192" y="9347"/>
                    <a:pt x="16591" y="14845"/>
                    <a:pt x="21356" y="17777"/>
                  </a:cubicBezTo>
                  <a:cubicBezTo>
                    <a:pt x="37483" y="28773"/>
                    <a:pt x="34917" y="40503"/>
                    <a:pt x="22822" y="54431"/>
                  </a:cubicBezTo>
                  <a:close/>
                </a:path>
              </a:pathLst>
            </a:custGeom>
            <a:solidFill>
              <a:srgbClr val="A67F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3A4A88A2-8244-43E1-A00D-0E0971A307F0}"/>
                </a:ext>
              </a:extLst>
            </p:cNvPr>
            <p:cNvSpPr/>
            <p:nvPr/>
          </p:nvSpPr>
          <p:spPr>
            <a:xfrm>
              <a:off x="11193495" y="7085618"/>
              <a:ext cx="17262" cy="40211"/>
            </a:xfrm>
            <a:custGeom>
              <a:avLst/>
              <a:gdLst>
                <a:gd name="connsiteX0" fmla="*/ 8613 w 17262"/>
                <a:gd name="connsiteY0" fmla="*/ 0 h 40211"/>
                <a:gd name="connsiteX1" fmla="*/ 17044 w 17262"/>
                <a:gd name="connsiteY1" fmla="*/ 31156 h 40211"/>
                <a:gd name="connsiteX2" fmla="*/ 12645 w 17262"/>
                <a:gd name="connsiteY2" fmla="*/ 39953 h 40211"/>
                <a:gd name="connsiteX3" fmla="*/ 4948 w 17262"/>
                <a:gd name="connsiteY3" fmla="*/ 34088 h 40211"/>
                <a:gd name="connsiteX4" fmla="*/ 8613 w 17262"/>
                <a:gd name="connsiteY4" fmla="*/ 0 h 4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62" h="40211">
                  <a:moveTo>
                    <a:pt x="8613" y="0"/>
                  </a:moveTo>
                  <a:cubicBezTo>
                    <a:pt x="11912" y="10263"/>
                    <a:pt x="9713" y="21992"/>
                    <a:pt x="17044" y="31156"/>
                  </a:cubicBezTo>
                  <a:cubicBezTo>
                    <a:pt x="18143" y="32255"/>
                    <a:pt x="14844" y="39220"/>
                    <a:pt x="12645" y="39953"/>
                  </a:cubicBezTo>
                  <a:cubicBezTo>
                    <a:pt x="8980" y="41419"/>
                    <a:pt x="7514" y="36287"/>
                    <a:pt x="4948" y="34088"/>
                  </a:cubicBezTo>
                  <a:cubicBezTo>
                    <a:pt x="-7881" y="21259"/>
                    <a:pt x="8247" y="11729"/>
                    <a:pt x="861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C4FBEB80-899E-4E14-AE99-929A35FE9E06}"/>
                </a:ext>
              </a:extLst>
            </p:cNvPr>
            <p:cNvSpPr/>
            <p:nvPr/>
          </p:nvSpPr>
          <p:spPr>
            <a:xfrm>
              <a:off x="10575278" y="6802087"/>
              <a:ext cx="126167" cy="112698"/>
            </a:xfrm>
            <a:custGeom>
              <a:avLst/>
              <a:gdLst>
                <a:gd name="connsiteX0" fmla="*/ 52464 w 126167"/>
                <a:gd name="connsiteY0" fmla="*/ 84134 h 112698"/>
                <a:gd name="connsiteX1" fmla="*/ 44767 w 126167"/>
                <a:gd name="connsiteY1" fmla="*/ 107592 h 112698"/>
                <a:gd name="connsiteX2" fmla="*/ 38169 w 126167"/>
                <a:gd name="connsiteY2" fmla="*/ 106859 h 112698"/>
                <a:gd name="connsiteX3" fmla="*/ 40735 w 126167"/>
                <a:gd name="connsiteY3" fmla="*/ 88166 h 112698"/>
                <a:gd name="connsiteX4" fmla="*/ 29739 w 126167"/>
                <a:gd name="connsiteY4" fmla="*/ 87433 h 112698"/>
                <a:gd name="connsiteX5" fmla="*/ 20209 w 126167"/>
                <a:gd name="connsiteY5" fmla="*/ 80835 h 112698"/>
                <a:gd name="connsiteX6" fmla="*/ 26073 w 126167"/>
                <a:gd name="connsiteY6" fmla="*/ 73871 h 112698"/>
                <a:gd name="connsiteX7" fmla="*/ 34137 w 126167"/>
                <a:gd name="connsiteY7" fmla="*/ 51145 h 112698"/>
                <a:gd name="connsiteX8" fmla="*/ 30838 w 126167"/>
                <a:gd name="connsiteY8" fmla="*/ 45647 h 112698"/>
                <a:gd name="connsiteX9" fmla="*/ 1149 w 126167"/>
                <a:gd name="connsiteY9" fmla="*/ 23288 h 112698"/>
                <a:gd name="connsiteX10" fmla="*/ 8113 w 126167"/>
                <a:gd name="connsiteY10" fmla="*/ 15591 h 112698"/>
                <a:gd name="connsiteX11" fmla="*/ 21675 w 126167"/>
                <a:gd name="connsiteY11" fmla="*/ 7161 h 112698"/>
                <a:gd name="connsiteX12" fmla="*/ 35970 w 126167"/>
                <a:gd name="connsiteY12" fmla="*/ 196 h 112698"/>
                <a:gd name="connsiteX13" fmla="*/ 47699 w 126167"/>
                <a:gd name="connsiteY13" fmla="*/ 7527 h 112698"/>
                <a:gd name="connsiteX14" fmla="*/ 40002 w 126167"/>
                <a:gd name="connsiteY14" fmla="*/ 18523 h 112698"/>
                <a:gd name="connsiteX15" fmla="*/ 34870 w 126167"/>
                <a:gd name="connsiteY15" fmla="*/ 29886 h 112698"/>
                <a:gd name="connsiteX16" fmla="*/ 48432 w 126167"/>
                <a:gd name="connsiteY16" fmla="*/ 35384 h 112698"/>
                <a:gd name="connsiteX17" fmla="*/ 56129 w 126167"/>
                <a:gd name="connsiteY17" fmla="*/ 38316 h 112698"/>
                <a:gd name="connsiteX18" fmla="*/ 50631 w 126167"/>
                <a:gd name="connsiteY18" fmla="*/ 45281 h 112698"/>
                <a:gd name="connsiteX19" fmla="*/ 42201 w 126167"/>
                <a:gd name="connsiteY19" fmla="*/ 54078 h 112698"/>
                <a:gd name="connsiteX20" fmla="*/ 52831 w 126167"/>
                <a:gd name="connsiteY20" fmla="*/ 58110 h 112698"/>
                <a:gd name="connsiteX21" fmla="*/ 58329 w 126167"/>
                <a:gd name="connsiteY21" fmla="*/ 66540 h 112698"/>
                <a:gd name="connsiteX22" fmla="*/ 77389 w 126167"/>
                <a:gd name="connsiteY22" fmla="*/ 91464 h 112698"/>
                <a:gd name="connsiteX23" fmla="*/ 87652 w 126167"/>
                <a:gd name="connsiteY23" fmla="*/ 85233 h 112698"/>
                <a:gd name="connsiteX24" fmla="*/ 103046 w 126167"/>
                <a:gd name="connsiteY24" fmla="*/ 80102 h 112698"/>
                <a:gd name="connsiteX25" fmla="*/ 123939 w 126167"/>
                <a:gd name="connsiteY25" fmla="*/ 102461 h 112698"/>
                <a:gd name="connsiteX26" fmla="*/ 125405 w 126167"/>
                <a:gd name="connsiteY26" fmla="*/ 109058 h 112698"/>
                <a:gd name="connsiteX27" fmla="*/ 115509 w 126167"/>
                <a:gd name="connsiteY27" fmla="*/ 111991 h 112698"/>
                <a:gd name="connsiteX28" fmla="*/ 63460 w 126167"/>
                <a:gd name="connsiteY28" fmla="*/ 107959 h 112698"/>
                <a:gd name="connsiteX29" fmla="*/ 62727 w 126167"/>
                <a:gd name="connsiteY29" fmla="*/ 100994 h 112698"/>
                <a:gd name="connsiteX30" fmla="*/ 52464 w 126167"/>
                <a:gd name="connsiteY30" fmla="*/ 84134 h 1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6167" h="112698">
                  <a:moveTo>
                    <a:pt x="52464" y="84134"/>
                  </a:moveTo>
                  <a:cubicBezTo>
                    <a:pt x="42201" y="92564"/>
                    <a:pt x="56129" y="103194"/>
                    <a:pt x="44767" y="107592"/>
                  </a:cubicBezTo>
                  <a:cubicBezTo>
                    <a:pt x="42934" y="108325"/>
                    <a:pt x="38169" y="107226"/>
                    <a:pt x="38169" y="106859"/>
                  </a:cubicBezTo>
                  <a:cubicBezTo>
                    <a:pt x="37802" y="100262"/>
                    <a:pt x="34504" y="93664"/>
                    <a:pt x="40735" y="88166"/>
                  </a:cubicBezTo>
                  <a:cubicBezTo>
                    <a:pt x="36703" y="85233"/>
                    <a:pt x="33037" y="86333"/>
                    <a:pt x="29739" y="87433"/>
                  </a:cubicBezTo>
                  <a:cubicBezTo>
                    <a:pt x="23874" y="89265"/>
                    <a:pt x="22041" y="85233"/>
                    <a:pt x="20209" y="80835"/>
                  </a:cubicBezTo>
                  <a:cubicBezTo>
                    <a:pt x="17643" y="74970"/>
                    <a:pt x="23141" y="75703"/>
                    <a:pt x="26073" y="73871"/>
                  </a:cubicBezTo>
                  <a:cubicBezTo>
                    <a:pt x="33771" y="68006"/>
                    <a:pt x="37436" y="61042"/>
                    <a:pt x="34137" y="51145"/>
                  </a:cubicBezTo>
                  <a:cubicBezTo>
                    <a:pt x="33404" y="48946"/>
                    <a:pt x="33771" y="44914"/>
                    <a:pt x="30838" y="45647"/>
                  </a:cubicBezTo>
                  <a:cubicBezTo>
                    <a:pt x="12511" y="50046"/>
                    <a:pt x="15810" y="25854"/>
                    <a:pt x="1149" y="23288"/>
                  </a:cubicBezTo>
                  <a:cubicBezTo>
                    <a:pt x="-2517" y="22555"/>
                    <a:pt x="3348" y="14491"/>
                    <a:pt x="8113" y="15591"/>
                  </a:cubicBezTo>
                  <a:cubicBezTo>
                    <a:pt x="15810" y="16691"/>
                    <a:pt x="20209" y="14125"/>
                    <a:pt x="21675" y="7161"/>
                  </a:cubicBezTo>
                  <a:cubicBezTo>
                    <a:pt x="23507" y="-1636"/>
                    <a:pt x="30838" y="930"/>
                    <a:pt x="35970" y="196"/>
                  </a:cubicBezTo>
                  <a:cubicBezTo>
                    <a:pt x="41468" y="-903"/>
                    <a:pt x="45866" y="2762"/>
                    <a:pt x="47699" y="7527"/>
                  </a:cubicBezTo>
                  <a:cubicBezTo>
                    <a:pt x="50265" y="14125"/>
                    <a:pt x="40735" y="14125"/>
                    <a:pt x="40002" y="18523"/>
                  </a:cubicBezTo>
                  <a:cubicBezTo>
                    <a:pt x="39269" y="22922"/>
                    <a:pt x="29372" y="23655"/>
                    <a:pt x="34870" y="29886"/>
                  </a:cubicBezTo>
                  <a:cubicBezTo>
                    <a:pt x="38169" y="33552"/>
                    <a:pt x="38902" y="45647"/>
                    <a:pt x="48432" y="35384"/>
                  </a:cubicBezTo>
                  <a:cubicBezTo>
                    <a:pt x="50998" y="32818"/>
                    <a:pt x="54663" y="35384"/>
                    <a:pt x="56129" y="38316"/>
                  </a:cubicBezTo>
                  <a:cubicBezTo>
                    <a:pt x="58695" y="43815"/>
                    <a:pt x="53564" y="43815"/>
                    <a:pt x="50631" y="45281"/>
                  </a:cubicBezTo>
                  <a:cubicBezTo>
                    <a:pt x="46599" y="47113"/>
                    <a:pt x="41834" y="49313"/>
                    <a:pt x="42201" y="54078"/>
                  </a:cubicBezTo>
                  <a:cubicBezTo>
                    <a:pt x="42567" y="60675"/>
                    <a:pt x="49532" y="58110"/>
                    <a:pt x="52831" y="58110"/>
                  </a:cubicBezTo>
                  <a:cubicBezTo>
                    <a:pt x="61261" y="58110"/>
                    <a:pt x="58329" y="59942"/>
                    <a:pt x="58329" y="66540"/>
                  </a:cubicBezTo>
                  <a:cubicBezTo>
                    <a:pt x="57962" y="77903"/>
                    <a:pt x="67126" y="86333"/>
                    <a:pt x="77389" y="91464"/>
                  </a:cubicBezTo>
                  <a:cubicBezTo>
                    <a:pt x="83253" y="94397"/>
                    <a:pt x="87285" y="95130"/>
                    <a:pt x="87652" y="85233"/>
                  </a:cubicBezTo>
                  <a:cubicBezTo>
                    <a:pt x="88018" y="74970"/>
                    <a:pt x="90951" y="68373"/>
                    <a:pt x="103046" y="80102"/>
                  </a:cubicBezTo>
                  <a:cubicBezTo>
                    <a:pt x="110377" y="87433"/>
                    <a:pt x="115142" y="96596"/>
                    <a:pt x="123939" y="102461"/>
                  </a:cubicBezTo>
                  <a:cubicBezTo>
                    <a:pt x="126138" y="103927"/>
                    <a:pt x="126871" y="106493"/>
                    <a:pt x="125405" y="109058"/>
                  </a:cubicBezTo>
                  <a:cubicBezTo>
                    <a:pt x="122839" y="112724"/>
                    <a:pt x="118074" y="113457"/>
                    <a:pt x="115509" y="111991"/>
                  </a:cubicBezTo>
                  <a:cubicBezTo>
                    <a:pt x="98648" y="100994"/>
                    <a:pt x="81054" y="106126"/>
                    <a:pt x="63460" y="107959"/>
                  </a:cubicBezTo>
                  <a:cubicBezTo>
                    <a:pt x="58695" y="108325"/>
                    <a:pt x="59428" y="107959"/>
                    <a:pt x="62727" y="100994"/>
                  </a:cubicBezTo>
                  <a:cubicBezTo>
                    <a:pt x="66759" y="90731"/>
                    <a:pt x="53197" y="91831"/>
                    <a:pt x="52464" y="84134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68F6C9F8-34ED-4BA2-9784-2136050B3A7E}"/>
                </a:ext>
              </a:extLst>
            </p:cNvPr>
            <p:cNvSpPr/>
            <p:nvPr/>
          </p:nvSpPr>
          <p:spPr>
            <a:xfrm>
              <a:off x="10536023" y="6866756"/>
              <a:ext cx="23150" cy="13966"/>
            </a:xfrm>
            <a:custGeom>
              <a:avLst/>
              <a:gdLst>
                <a:gd name="connsiteX0" fmla="*/ 22077 w 23150"/>
                <a:gd name="connsiteY0" fmla="*/ 10301 h 13966"/>
                <a:gd name="connsiteX1" fmla="*/ 14380 w 23150"/>
                <a:gd name="connsiteY1" fmla="*/ 13966 h 13966"/>
                <a:gd name="connsiteX2" fmla="*/ 10714 w 23150"/>
                <a:gd name="connsiteY2" fmla="*/ 13966 h 13966"/>
                <a:gd name="connsiteX3" fmla="*/ 451 w 23150"/>
                <a:gd name="connsiteY3" fmla="*/ 4437 h 13966"/>
                <a:gd name="connsiteX4" fmla="*/ 18045 w 23150"/>
                <a:gd name="connsiteY4" fmla="*/ 771 h 13966"/>
                <a:gd name="connsiteX5" fmla="*/ 22077 w 23150"/>
                <a:gd name="connsiteY5" fmla="*/ 10301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50" h="13966">
                  <a:moveTo>
                    <a:pt x="22077" y="10301"/>
                  </a:moveTo>
                  <a:cubicBezTo>
                    <a:pt x="19511" y="11401"/>
                    <a:pt x="16945" y="12867"/>
                    <a:pt x="14380" y="13966"/>
                  </a:cubicBezTo>
                  <a:cubicBezTo>
                    <a:pt x="13280" y="13966"/>
                    <a:pt x="11814" y="13966"/>
                    <a:pt x="10714" y="13966"/>
                  </a:cubicBezTo>
                  <a:cubicBezTo>
                    <a:pt x="4483" y="13600"/>
                    <a:pt x="-1748" y="10668"/>
                    <a:pt x="451" y="4437"/>
                  </a:cubicBezTo>
                  <a:cubicBezTo>
                    <a:pt x="3017" y="-3627"/>
                    <a:pt x="11447" y="5169"/>
                    <a:pt x="18045" y="771"/>
                  </a:cubicBezTo>
                  <a:cubicBezTo>
                    <a:pt x="23177" y="-2528"/>
                    <a:pt x="24276" y="5536"/>
                    <a:pt x="22077" y="10301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6B51A58-AF3F-4B53-8FEE-51BE9F1B86FF}"/>
                </a:ext>
              </a:extLst>
            </p:cNvPr>
            <p:cNvSpPr/>
            <p:nvPr/>
          </p:nvSpPr>
          <p:spPr>
            <a:xfrm>
              <a:off x="10903675" y="6854698"/>
              <a:ext cx="48854" cy="89313"/>
            </a:xfrm>
            <a:custGeom>
              <a:avLst/>
              <a:gdLst>
                <a:gd name="connsiteX0" fmla="*/ 19497 w 48854"/>
                <a:gd name="connsiteY0" fmla="*/ 0 h 89313"/>
                <a:gd name="connsiteX1" fmla="*/ 32692 w 48854"/>
                <a:gd name="connsiteY1" fmla="*/ 3299 h 89313"/>
                <a:gd name="connsiteX2" fmla="*/ 48820 w 48854"/>
                <a:gd name="connsiteY2" fmla="*/ 26024 h 89313"/>
                <a:gd name="connsiteX3" fmla="*/ 23162 w 48854"/>
                <a:gd name="connsiteY3" fmla="*/ 40686 h 89313"/>
                <a:gd name="connsiteX4" fmla="*/ 18397 w 48854"/>
                <a:gd name="connsiteY4" fmla="*/ 46184 h 89313"/>
                <a:gd name="connsiteX5" fmla="*/ 17298 w 48854"/>
                <a:gd name="connsiteY5" fmla="*/ 76973 h 89313"/>
                <a:gd name="connsiteX6" fmla="*/ 17664 w 48854"/>
                <a:gd name="connsiteY6" fmla="*/ 88336 h 89313"/>
                <a:gd name="connsiteX7" fmla="*/ 7401 w 48854"/>
                <a:gd name="connsiteY7" fmla="*/ 82838 h 89313"/>
                <a:gd name="connsiteX8" fmla="*/ 5568 w 48854"/>
                <a:gd name="connsiteY8" fmla="*/ 41052 h 89313"/>
                <a:gd name="connsiteX9" fmla="*/ 19497 w 48854"/>
                <a:gd name="connsiteY9" fmla="*/ 0 h 8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54" h="89313">
                  <a:moveTo>
                    <a:pt x="19497" y="0"/>
                  </a:moveTo>
                  <a:cubicBezTo>
                    <a:pt x="23529" y="2566"/>
                    <a:pt x="23895" y="11729"/>
                    <a:pt x="32692" y="3299"/>
                  </a:cubicBezTo>
                  <a:cubicBezTo>
                    <a:pt x="38557" y="-2199"/>
                    <a:pt x="49553" y="12829"/>
                    <a:pt x="48820" y="26024"/>
                  </a:cubicBezTo>
                  <a:cubicBezTo>
                    <a:pt x="42222" y="34088"/>
                    <a:pt x="38190" y="46551"/>
                    <a:pt x="23162" y="40686"/>
                  </a:cubicBezTo>
                  <a:cubicBezTo>
                    <a:pt x="18764" y="38853"/>
                    <a:pt x="19863" y="43985"/>
                    <a:pt x="18397" y="46184"/>
                  </a:cubicBezTo>
                  <a:cubicBezTo>
                    <a:pt x="12899" y="56447"/>
                    <a:pt x="22796" y="66710"/>
                    <a:pt x="17298" y="76973"/>
                  </a:cubicBezTo>
                  <a:cubicBezTo>
                    <a:pt x="27194" y="80272"/>
                    <a:pt x="19497" y="87236"/>
                    <a:pt x="17664" y="88336"/>
                  </a:cubicBezTo>
                  <a:cubicBezTo>
                    <a:pt x="12899" y="91635"/>
                    <a:pt x="10334" y="85770"/>
                    <a:pt x="7401" y="82838"/>
                  </a:cubicBezTo>
                  <a:cubicBezTo>
                    <a:pt x="-6527" y="69642"/>
                    <a:pt x="3003" y="52782"/>
                    <a:pt x="5568" y="41052"/>
                  </a:cubicBezTo>
                  <a:cubicBezTo>
                    <a:pt x="9234" y="27857"/>
                    <a:pt x="4469" y="9530"/>
                    <a:pt x="19497" y="0"/>
                  </a:cubicBezTo>
                  <a:close/>
                </a:path>
              </a:pathLst>
            </a:custGeom>
            <a:solidFill>
              <a:srgbClr val="D6B8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ACC5E298-6F59-481B-A02F-56CB56B0A593}"/>
                </a:ext>
              </a:extLst>
            </p:cNvPr>
            <p:cNvSpPr/>
            <p:nvPr/>
          </p:nvSpPr>
          <p:spPr>
            <a:xfrm>
              <a:off x="10922040" y="6797885"/>
              <a:ext cx="26056" cy="53147"/>
            </a:xfrm>
            <a:custGeom>
              <a:avLst/>
              <a:gdLst>
                <a:gd name="connsiteX0" fmla="*/ 26056 w 26056"/>
                <a:gd name="connsiteY0" fmla="*/ 0 h 53147"/>
                <a:gd name="connsiteX1" fmla="*/ 11761 w 26056"/>
                <a:gd name="connsiteY1" fmla="*/ 42518 h 53147"/>
                <a:gd name="connsiteX2" fmla="*/ 32 w 26056"/>
                <a:gd name="connsiteY2" fmla="*/ 53148 h 53147"/>
                <a:gd name="connsiteX3" fmla="*/ 16893 w 26056"/>
                <a:gd name="connsiteY3" fmla="*/ 5864 h 53147"/>
                <a:gd name="connsiteX4" fmla="*/ 26056 w 26056"/>
                <a:gd name="connsiteY4" fmla="*/ 0 h 5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56" h="53147">
                  <a:moveTo>
                    <a:pt x="26056" y="0"/>
                  </a:moveTo>
                  <a:cubicBezTo>
                    <a:pt x="22757" y="14661"/>
                    <a:pt x="12128" y="27124"/>
                    <a:pt x="11761" y="42518"/>
                  </a:cubicBezTo>
                  <a:cubicBezTo>
                    <a:pt x="11395" y="51315"/>
                    <a:pt x="-701" y="44717"/>
                    <a:pt x="32" y="53148"/>
                  </a:cubicBezTo>
                  <a:cubicBezTo>
                    <a:pt x="7363" y="38120"/>
                    <a:pt x="-2534" y="16494"/>
                    <a:pt x="16893" y="5864"/>
                  </a:cubicBezTo>
                  <a:cubicBezTo>
                    <a:pt x="20192" y="4032"/>
                    <a:pt x="23124" y="2199"/>
                    <a:pt x="26056" y="0"/>
                  </a:cubicBezTo>
                  <a:close/>
                </a:path>
              </a:pathLst>
            </a:custGeom>
            <a:solidFill>
              <a:srgbClr val="CEAF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0E7A2CC4-D0BE-401E-AA52-4160BD4015FB}"/>
                </a:ext>
              </a:extLst>
            </p:cNvPr>
            <p:cNvSpPr/>
            <p:nvPr/>
          </p:nvSpPr>
          <p:spPr>
            <a:xfrm>
              <a:off x="10845695" y="6911878"/>
              <a:ext cx="10224" cy="17754"/>
            </a:xfrm>
            <a:custGeom>
              <a:avLst/>
              <a:gdLst>
                <a:gd name="connsiteX0" fmla="*/ 8568 w 10224"/>
                <a:gd name="connsiteY0" fmla="*/ 0 h 17754"/>
                <a:gd name="connsiteX1" fmla="*/ 7835 w 10224"/>
                <a:gd name="connsiteY1" fmla="*/ 17227 h 17754"/>
                <a:gd name="connsiteX2" fmla="*/ 1970 w 10224"/>
                <a:gd name="connsiteY2" fmla="*/ 14662 h 17754"/>
                <a:gd name="connsiteX3" fmla="*/ 8568 w 10224"/>
                <a:gd name="connsiteY3" fmla="*/ 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4" h="17754">
                  <a:moveTo>
                    <a:pt x="8568" y="0"/>
                  </a:moveTo>
                  <a:cubicBezTo>
                    <a:pt x="7468" y="7698"/>
                    <a:pt x="13333" y="12829"/>
                    <a:pt x="7835" y="17227"/>
                  </a:cubicBezTo>
                  <a:cubicBezTo>
                    <a:pt x="6002" y="18694"/>
                    <a:pt x="3436" y="16861"/>
                    <a:pt x="1970" y="14662"/>
                  </a:cubicBezTo>
                  <a:cubicBezTo>
                    <a:pt x="-2428" y="8064"/>
                    <a:pt x="870" y="4765"/>
                    <a:pt x="8568" y="0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FB4376C8-7DE0-414F-82D0-EFF5EB653823}"/>
                </a:ext>
              </a:extLst>
            </p:cNvPr>
            <p:cNvSpPr/>
            <p:nvPr/>
          </p:nvSpPr>
          <p:spPr>
            <a:xfrm>
              <a:off x="11052960" y="6773719"/>
              <a:ext cx="137754" cy="139991"/>
            </a:xfrm>
            <a:custGeom>
              <a:avLst/>
              <a:gdLst>
                <a:gd name="connsiteX0" fmla="*/ 53848 w 137754"/>
                <a:gd name="connsiteY0" fmla="*/ 13170 h 139991"/>
                <a:gd name="connsiteX1" fmla="*/ 87203 w 137754"/>
                <a:gd name="connsiteY1" fmla="*/ 9138 h 139991"/>
                <a:gd name="connsiteX2" fmla="*/ 117626 w 137754"/>
                <a:gd name="connsiteY2" fmla="*/ 2173 h 139991"/>
                <a:gd name="connsiteX3" fmla="*/ 120925 w 137754"/>
                <a:gd name="connsiteY3" fmla="*/ 6572 h 139991"/>
                <a:gd name="connsiteX4" fmla="*/ 124223 w 137754"/>
                <a:gd name="connsiteY4" fmla="*/ 41027 h 139991"/>
                <a:gd name="connsiteX5" fmla="*/ 122757 w 137754"/>
                <a:gd name="connsiteY5" fmla="*/ 47624 h 139991"/>
                <a:gd name="connsiteX6" fmla="*/ 106263 w 137754"/>
                <a:gd name="connsiteY6" fmla="*/ 91975 h 139991"/>
                <a:gd name="connsiteX7" fmla="*/ 84271 w 137754"/>
                <a:gd name="connsiteY7" fmla="*/ 95641 h 139991"/>
                <a:gd name="connsiteX8" fmla="*/ 82438 w 137754"/>
                <a:gd name="connsiteY8" fmla="*/ 100406 h 139991"/>
                <a:gd name="connsiteX9" fmla="*/ 43951 w 137754"/>
                <a:gd name="connsiteY9" fmla="*/ 87944 h 139991"/>
                <a:gd name="connsiteX10" fmla="*/ 42852 w 137754"/>
                <a:gd name="connsiteY10" fmla="*/ 115067 h 139991"/>
                <a:gd name="connsiteX11" fmla="*/ 34788 w 137754"/>
                <a:gd name="connsiteY11" fmla="*/ 128629 h 139991"/>
                <a:gd name="connsiteX12" fmla="*/ 20859 w 137754"/>
                <a:gd name="connsiteY12" fmla="*/ 139992 h 139991"/>
                <a:gd name="connsiteX13" fmla="*/ 6564 w 137754"/>
                <a:gd name="connsiteY13" fmla="*/ 118366 h 139991"/>
                <a:gd name="connsiteX14" fmla="*/ 12796 w 137754"/>
                <a:gd name="connsiteY14" fmla="*/ 87210 h 139991"/>
                <a:gd name="connsiteX15" fmla="*/ 19393 w 137754"/>
                <a:gd name="connsiteY15" fmla="*/ 93075 h 139991"/>
                <a:gd name="connsiteX16" fmla="*/ 20493 w 137754"/>
                <a:gd name="connsiteY16" fmla="*/ 91975 h 139991"/>
                <a:gd name="connsiteX17" fmla="*/ 12796 w 137754"/>
                <a:gd name="connsiteY17" fmla="*/ 87577 h 139991"/>
                <a:gd name="connsiteX18" fmla="*/ 700 w 137754"/>
                <a:gd name="connsiteY18" fmla="*/ 87944 h 139991"/>
                <a:gd name="connsiteX19" fmla="*/ 4365 w 137754"/>
                <a:gd name="connsiteY19" fmla="*/ 70350 h 139991"/>
                <a:gd name="connsiteX20" fmla="*/ 11696 w 137754"/>
                <a:gd name="connsiteY20" fmla="*/ 64118 h 139991"/>
                <a:gd name="connsiteX21" fmla="*/ 19760 w 137754"/>
                <a:gd name="connsiteY21" fmla="*/ 69250 h 139991"/>
                <a:gd name="connsiteX22" fmla="*/ 26724 w 137754"/>
                <a:gd name="connsiteY22" fmla="*/ 75481 h 139991"/>
                <a:gd name="connsiteX23" fmla="*/ 27091 w 137754"/>
                <a:gd name="connsiteY23" fmla="*/ 64485 h 139991"/>
                <a:gd name="connsiteX24" fmla="*/ 10963 w 137754"/>
                <a:gd name="connsiteY24" fmla="*/ 39927 h 139991"/>
                <a:gd name="connsiteX25" fmla="*/ 5465 w 137754"/>
                <a:gd name="connsiteY25" fmla="*/ 22700 h 139991"/>
                <a:gd name="connsiteX26" fmla="*/ 23059 w 137754"/>
                <a:gd name="connsiteY26" fmla="*/ 24532 h 139991"/>
                <a:gd name="connsiteX27" fmla="*/ 36254 w 137754"/>
                <a:gd name="connsiteY27" fmla="*/ 27831 h 139991"/>
                <a:gd name="connsiteX28" fmla="*/ 45784 w 137754"/>
                <a:gd name="connsiteY28" fmla="*/ 18301 h 139991"/>
                <a:gd name="connsiteX29" fmla="*/ 53848 w 137754"/>
                <a:gd name="connsiteY29" fmla="*/ 13170 h 13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754" h="139991">
                  <a:moveTo>
                    <a:pt x="53848" y="13170"/>
                  </a:moveTo>
                  <a:cubicBezTo>
                    <a:pt x="64111" y="8405"/>
                    <a:pt x="71075" y="-11388"/>
                    <a:pt x="87203" y="9138"/>
                  </a:cubicBezTo>
                  <a:cubicBezTo>
                    <a:pt x="92334" y="16102"/>
                    <a:pt x="110295" y="17202"/>
                    <a:pt x="117626" y="2173"/>
                  </a:cubicBezTo>
                  <a:cubicBezTo>
                    <a:pt x="118725" y="3640"/>
                    <a:pt x="119458" y="6205"/>
                    <a:pt x="120925" y="6572"/>
                  </a:cubicBezTo>
                  <a:cubicBezTo>
                    <a:pt x="141817" y="16468"/>
                    <a:pt x="143650" y="27831"/>
                    <a:pt x="124223" y="41027"/>
                  </a:cubicBezTo>
                  <a:cubicBezTo>
                    <a:pt x="121658" y="42859"/>
                    <a:pt x="122024" y="45425"/>
                    <a:pt x="122757" y="47624"/>
                  </a:cubicBezTo>
                  <a:cubicBezTo>
                    <a:pt x="132654" y="80613"/>
                    <a:pt x="132654" y="80613"/>
                    <a:pt x="106263" y="91975"/>
                  </a:cubicBezTo>
                  <a:cubicBezTo>
                    <a:pt x="98932" y="93442"/>
                    <a:pt x="90502" y="88310"/>
                    <a:pt x="84271" y="95641"/>
                  </a:cubicBezTo>
                  <a:cubicBezTo>
                    <a:pt x="84637" y="97474"/>
                    <a:pt x="83904" y="99673"/>
                    <a:pt x="82438" y="100406"/>
                  </a:cubicBezTo>
                  <a:cubicBezTo>
                    <a:pt x="74741" y="102239"/>
                    <a:pt x="49083" y="93808"/>
                    <a:pt x="43951" y="87944"/>
                  </a:cubicBezTo>
                  <a:cubicBezTo>
                    <a:pt x="42119" y="97107"/>
                    <a:pt x="38453" y="105537"/>
                    <a:pt x="42852" y="115067"/>
                  </a:cubicBezTo>
                  <a:cubicBezTo>
                    <a:pt x="45784" y="122032"/>
                    <a:pt x="40653" y="128996"/>
                    <a:pt x="34788" y="128629"/>
                  </a:cubicBezTo>
                  <a:cubicBezTo>
                    <a:pt x="24891" y="127896"/>
                    <a:pt x="24158" y="134860"/>
                    <a:pt x="20859" y="139992"/>
                  </a:cubicBezTo>
                  <a:cubicBezTo>
                    <a:pt x="8764" y="137060"/>
                    <a:pt x="9497" y="130096"/>
                    <a:pt x="6564" y="118366"/>
                  </a:cubicBezTo>
                  <a:cubicBezTo>
                    <a:pt x="2899" y="103705"/>
                    <a:pt x="5465" y="96740"/>
                    <a:pt x="12796" y="87210"/>
                  </a:cubicBezTo>
                  <a:cubicBezTo>
                    <a:pt x="15361" y="88676"/>
                    <a:pt x="16094" y="92708"/>
                    <a:pt x="19393" y="93075"/>
                  </a:cubicBezTo>
                  <a:cubicBezTo>
                    <a:pt x="20126" y="93075"/>
                    <a:pt x="20859" y="92342"/>
                    <a:pt x="20493" y="91975"/>
                  </a:cubicBezTo>
                  <a:cubicBezTo>
                    <a:pt x="18294" y="89776"/>
                    <a:pt x="15361" y="89043"/>
                    <a:pt x="12796" y="87577"/>
                  </a:cubicBezTo>
                  <a:cubicBezTo>
                    <a:pt x="8764" y="79513"/>
                    <a:pt x="4732" y="91609"/>
                    <a:pt x="700" y="87944"/>
                  </a:cubicBezTo>
                  <a:cubicBezTo>
                    <a:pt x="-3332" y="81346"/>
                    <a:pt x="11696" y="78780"/>
                    <a:pt x="4365" y="70350"/>
                  </a:cubicBezTo>
                  <a:cubicBezTo>
                    <a:pt x="2166" y="67784"/>
                    <a:pt x="8397" y="65218"/>
                    <a:pt x="11696" y="64118"/>
                  </a:cubicBezTo>
                  <a:cubicBezTo>
                    <a:pt x="16461" y="62286"/>
                    <a:pt x="18660" y="65585"/>
                    <a:pt x="19760" y="69250"/>
                  </a:cubicBezTo>
                  <a:cubicBezTo>
                    <a:pt x="20859" y="73282"/>
                    <a:pt x="22692" y="77680"/>
                    <a:pt x="26724" y="75481"/>
                  </a:cubicBezTo>
                  <a:cubicBezTo>
                    <a:pt x="31123" y="73282"/>
                    <a:pt x="30023" y="68883"/>
                    <a:pt x="27091" y="64485"/>
                  </a:cubicBezTo>
                  <a:cubicBezTo>
                    <a:pt x="21593" y="56421"/>
                    <a:pt x="16094" y="48357"/>
                    <a:pt x="10963" y="39927"/>
                  </a:cubicBezTo>
                  <a:cubicBezTo>
                    <a:pt x="7664" y="34429"/>
                    <a:pt x="-1133" y="29297"/>
                    <a:pt x="5465" y="22700"/>
                  </a:cubicBezTo>
                  <a:cubicBezTo>
                    <a:pt x="8397" y="19767"/>
                    <a:pt x="19027" y="21234"/>
                    <a:pt x="23059" y="24532"/>
                  </a:cubicBezTo>
                  <a:cubicBezTo>
                    <a:pt x="27824" y="28198"/>
                    <a:pt x="31123" y="28198"/>
                    <a:pt x="36254" y="27831"/>
                  </a:cubicBezTo>
                  <a:cubicBezTo>
                    <a:pt x="42852" y="27465"/>
                    <a:pt x="50916" y="30763"/>
                    <a:pt x="45784" y="18301"/>
                  </a:cubicBezTo>
                  <a:cubicBezTo>
                    <a:pt x="44318" y="16102"/>
                    <a:pt x="49816" y="13536"/>
                    <a:pt x="53848" y="1317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8092C81-B8EA-4130-8B87-4257A41755AB}"/>
                </a:ext>
              </a:extLst>
            </p:cNvPr>
            <p:cNvSpPr/>
            <p:nvPr/>
          </p:nvSpPr>
          <p:spPr>
            <a:xfrm>
              <a:off x="11071796" y="6851378"/>
              <a:ext cx="83395" cy="97579"/>
            </a:xfrm>
            <a:custGeom>
              <a:avLst/>
              <a:gdLst>
                <a:gd name="connsiteX0" fmla="*/ 1290 w 83395"/>
                <a:gd name="connsiteY0" fmla="*/ 63433 h 97579"/>
                <a:gd name="connsiteX1" fmla="*/ 13386 w 83395"/>
                <a:gd name="connsiteY1" fmla="*/ 48771 h 97579"/>
                <a:gd name="connsiteX2" fmla="*/ 19617 w 83395"/>
                <a:gd name="connsiteY2" fmla="*/ 38508 h 97579"/>
                <a:gd name="connsiteX3" fmla="*/ 19617 w 83395"/>
                <a:gd name="connsiteY3" fmla="*/ 6253 h 97579"/>
                <a:gd name="connsiteX4" fmla="*/ 24749 w 83395"/>
                <a:gd name="connsiteY4" fmla="*/ 22 h 97579"/>
                <a:gd name="connsiteX5" fmla="*/ 29147 w 83395"/>
                <a:gd name="connsiteY5" fmla="*/ 6619 h 97579"/>
                <a:gd name="connsiteX6" fmla="*/ 42343 w 83395"/>
                <a:gd name="connsiteY6" fmla="*/ 12117 h 97579"/>
                <a:gd name="connsiteX7" fmla="*/ 52972 w 83395"/>
                <a:gd name="connsiteY7" fmla="*/ 16882 h 97579"/>
                <a:gd name="connsiteX8" fmla="*/ 65068 w 83395"/>
                <a:gd name="connsiteY8" fmla="*/ 18715 h 97579"/>
                <a:gd name="connsiteX9" fmla="*/ 83395 w 83395"/>
                <a:gd name="connsiteY9" fmla="*/ 18715 h 97579"/>
                <a:gd name="connsiteX10" fmla="*/ 26948 w 83395"/>
                <a:gd name="connsiteY10" fmla="*/ 97521 h 97579"/>
                <a:gd name="connsiteX11" fmla="*/ 21450 w 83395"/>
                <a:gd name="connsiteY11" fmla="*/ 96788 h 97579"/>
                <a:gd name="connsiteX12" fmla="*/ 3856 w 83395"/>
                <a:gd name="connsiteY12" fmla="*/ 96054 h 97579"/>
                <a:gd name="connsiteX13" fmla="*/ 1290 w 83395"/>
                <a:gd name="connsiteY13" fmla="*/ 63433 h 9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395" h="97579">
                  <a:moveTo>
                    <a:pt x="1290" y="63433"/>
                  </a:moveTo>
                  <a:cubicBezTo>
                    <a:pt x="-1275" y="48771"/>
                    <a:pt x="-1275" y="49138"/>
                    <a:pt x="13386" y="48771"/>
                  </a:cubicBezTo>
                  <a:cubicBezTo>
                    <a:pt x="17418" y="48771"/>
                    <a:pt x="24016" y="42907"/>
                    <a:pt x="19617" y="38508"/>
                  </a:cubicBezTo>
                  <a:cubicBezTo>
                    <a:pt x="7521" y="27145"/>
                    <a:pt x="23283" y="17249"/>
                    <a:pt x="19617" y="6253"/>
                  </a:cubicBezTo>
                  <a:cubicBezTo>
                    <a:pt x="18518" y="3320"/>
                    <a:pt x="20717" y="22"/>
                    <a:pt x="24749" y="22"/>
                  </a:cubicBezTo>
                  <a:cubicBezTo>
                    <a:pt x="29514" y="-345"/>
                    <a:pt x="28414" y="4053"/>
                    <a:pt x="29147" y="6619"/>
                  </a:cubicBezTo>
                  <a:cubicBezTo>
                    <a:pt x="30980" y="14683"/>
                    <a:pt x="32080" y="22014"/>
                    <a:pt x="42343" y="12117"/>
                  </a:cubicBezTo>
                  <a:cubicBezTo>
                    <a:pt x="45642" y="8818"/>
                    <a:pt x="50406" y="13217"/>
                    <a:pt x="52972" y="16882"/>
                  </a:cubicBezTo>
                  <a:cubicBezTo>
                    <a:pt x="56271" y="22380"/>
                    <a:pt x="60303" y="23113"/>
                    <a:pt x="65068" y="18715"/>
                  </a:cubicBezTo>
                  <a:cubicBezTo>
                    <a:pt x="69833" y="18715"/>
                    <a:pt x="74965" y="18715"/>
                    <a:pt x="83395" y="18715"/>
                  </a:cubicBezTo>
                  <a:cubicBezTo>
                    <a:pt x="60670" y="44739"/>
                    <a:pt x="51140" y="75895"/>
                    <a:pt x="26948" y="97521"/>
                  </a:cubicBezTo>
                  <a:cubicBezTo>
                    <a:pt x="25115" y="97521"/>
                    <a:pt x="22550" y="97887"/>
                    <a:pt x="21450" y="96788"/>
                  </a:cubicBezTo>
                  <a:cubicBezTo>
                    <a:pt x="14486" y="90923"/>
                    <a:pt x="10087" y="90923"/>
                    <a:pt x="3856" y="96054"/>
                  </a:cubicBezTo>
                  <a:cubicBezTo>
                    <a:pt x="-2742" y="85791"/>
                    <a:pt x="7155" y="73696"/>
                    <a:pt x="1290" y="63433"/>
                  </a:cubicBezTo>
                  <a:close/>
                </a:path>
              </a:pathLst>
            </a:custGeom>
            <a:solidFill>
              <a:srgbClr val="DCC0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59A78B8B-EEC0-4135-82AF-559D953C1B01}"/>
                </a:ext>
              </a:extLst>
            </p:cNvPr>
            <p:cNvSpPr/>
            <p:nvPr/>
          </p:nvSpPr>
          <p:spPr>
            <a:xfrm>
              <a:off x="10944710" y="6892452"/>
              <a:ext cx="41873" cy="50158"/>
            </a:xfrm>
            <a:custGeom>
              <a:avLst/>
              <a:gdLst>
                <a:gd name="connsiteX0" fmla="*/ 88 w 41873"/>
                <a:gd name="connsiteY0" fmla="*/ 48750 h 50158"/>
                <a:gd name="connsiteX1" fmla="*/ 20614 w 41873"/>
                <a:gd name="connsiteY1" fmla="*/ 38853 h 50158"/>
                <a:gd name="connsiteX2" fmla="*/ 25013 w 41873"/>
                <a:gd name="connsiteY2" fmla="*/ 0 h 50158"/>
                <a:gd name="connsiteX3" fmla="*/ 41874 w 41873"/>
                <a:gd name="connsiteY3" fmla="*/ 16128 h 50158"/>
                <a:gd name="connsiteX4" fmla="*/ 31611 w 41873"/>
                <a:gd name="connsiteY4" fmla="*/ 43252 h 50158"/>
                <a:gd name="connsiteX5" fmla="*/ 88 w 41873"/>
                <a:gd name="connsiteY5" fmla="*/ 48750 h 50158"/>
                <a:gd name="connsiteX6" fmla="*/ 88 w 41873"/>
                <a:gd name="connsiteY6" fmla="*/ 48750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73" h="50158">
                  <a:moveTo>
                    <a:pt x="88" y="48750"/>
                  </a:moveTo>
                  <a:cubicBezTo>
                    <a:pt x="-1378" y="28224"/>
                    <a:pt x="15849" y="45817"/>
                    <a:pt x="20614" y="38853"/>
                  </a:cubicBezTo>
                  <a:cubicBezTo>
                    <a:pt x="5586" y="27857"/>
                    <a:pt x="5953" y="22725"/>
                    <a:pt x="25013" y="0"/>
                  </a:cubicBezTo>
                  <a:cubicBezTo>
                    <a:pt x="17682" y="21259"/>
                    <a:pt x="31977" y="15028"/>
                    <a:pt x="41874" y="16128"/>
                  </a:cubicBezTo>
                  <a:cubicBezTo>
                    <a:pt x="36376" y="24558"/>
                    <a:pt x="28312" y="30423"/>
                    <a:pt x="31611" y="43252"/>
                  </a:cubicBezTo>
                  <a:cubicBezTo>
                    <a:pt x="32710" y="47284"/>
                    <a:pt x="12550" y="52782"/>
                    <a:pt x="88" y="48750"/>
                  </a:cubicBezTo>
                  <a:cubicBezTo>
                    <a:pt x="455" y="48750"/>
                    <a:pt x="88" y="48750"/>
                    <a:pt x="88" y="48750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0879EBEA-0246-47FE-9F68-246ECBC5ACC8}"/>
                </a:ext>
              </a:extLst>
            </p:cNvPr>
            <p:cNvSpPr/>
            <p:nvPr/>
          </p:nvSpPr>
          <p:spPr>
            <a:xfrm>
              <a:off x="11733589" y="6416179"/>
              <a:ext cx="144756" cy="119773"/>
            </a:xfrm>
            <a:custGeom>
              <a:avLst/>
              <a:gdLst>
                <a:gd name="connsiteX0" fmla="*/ 135253 w 144756"/>
                <a:gd name="connsiteY0" fmla="*/ 40458 h 119773"/>
                <a:gd name="connsiteX1" fmla="*/ 144050 w 144756"/>
                <a:gd name="connsiteY1" fmla="*/ 49254 h 119773"/>
                <a:gd name="connsiteX2" fmla="*/ 140018 w 144756"/>
                <a:gd name="connsiteY2" fmla="*/ 58052 h 119773"/>
                <a:gd name="connsiteX3" fmla="*/ 135986 w 144756"/>
                <a:gd name="connsiteY3" fmla="*/ 77112 h 119773"/>
                <a:gd name="connsiteX4" fmla="*/ 119492 w 144756"/>
                <a:gd name="connsiteY4" fmla="*/ 79677 h 119773"/>
                <a:gd name="connsiteX5" fmla="*/ 126456 w 144756"/>
                <a:gd name="connsiteY5" fmla="*/ 117797 h 119773"/>
                <a:gd name="connsiteX6" fmla="*/ 114726 w 144756"/>
                <a:gd name="connsiteY6" fmla="*/ 115598 h 119773"/>
                <a:gd name="connsiteX7" fmla="*/ 108862 w 144756"/>
                <a:gd name="connsiteY7" fmla="*/ 106801 h 119773"/>
                <a:gd name="connsiteX8" fmla="*/ 105930 w 144756"/>
                <a:gd name="connsiteY8" fmla="*/ 82243 h 119773"/>
                <a:gd name="connsiteX9" fmla="*/ 84304 w 144756"/>
                <a:gd name="connsiteY9" fmla="*/ 71613 h 119773"/>
                <a:gd name="connsiteX10" fmla="*/ 77340 w 144756"/>
                <a:gd name="connsiteY10" fmla="*/ 81143 h 119773"/>
                <a:gd name="connsiteX11" fmla="*/ 78073 w 144756"/>
                <a:gd name="connsiteY11" fmla="*/ 90307 h 119773"/>
                <a:gd name="connsiteX12" fmla="*/ 68176 w 144756"/>
                <a:gd name="connsiteY12" fmla="*/ 84076 h 119773"/>
                <a:gd name="connsiteX13" fmla="*/ 53881 w 144756"/>
                <a:gd name="connsiteY13" fmla="*/ 52920 h 119773"/>
                <a:gd name="connsiteX14" fmla="*/ 45451 w 144756"/>
                <a:gd name="connsiteY14" fmla="*/ 61350 h 119773"/>
                <a:gd name="connsiteX15" fmla="*/ 38487 w 144756"/>
                <a:gd name="connsiteY15" fmla="*/ 46322 h 119773"/>
                <a:gd name="connsiteX16" fmla="*/ 16128 w 144756"/>
                <a:gd name="connsiteY16" fmla="*/ 38625 h 119773"/>
                <a:gd name="connsiteX17" fmla="*/ 0 w 144756"/>
                <a:gd name="connsiteY17" fmla="*/ 32760 h 119773"/>
                <a:gd name="connsiteX18" fmla="*/ 29690 w 144756"/>
                <a:gd name="connsiteY18" fmla="*/ 138 h 119773"/>
                <a:gd name="connsiteX19" fmla="*/ 45084 w 144756"/>
                <a:gd name="connsiteY19" fmla="*/ 21398 h 119773"/>
                <a:gd name="connsiteX20" fmla="*/ 49116 w 144756"/>
                <a:gd name="connsiteY20" fmla="*/ 36059 h 119773"/>
                <a:gd name="connsiteX21" fmla="*/ 50582 w 144756"/>
                <a:gd name="connsiteY21" fmla="*/ 23964 h 119773"/>
                <a:gd name="connsiteX22" fmla="*/ 56447 w 144756"/>
                <a:gd name="connsiteY22" fmla="*/ 8569 h 119773"/>
                <a:gd name="connsiteX23" fmla="*/ 71475 w 144756"/>
                <a:gd name="connsiteY23" fmla="*/ 21764 h 119773"/>
                <a:gd name="connsiteX24" fmla="*/ 106663 w 144756"/>
                <a:gd name="connsiteY24" fmla="*/ 47055 h 119773"/>
                <a:gd name="connsiteX25" fmla="*/ 124623 w 144756"/>
                <a:gd name="connsiteY25" fmla="*/ 29095 h 119773"/>
                <a:gd name="connsiteX26" fmla="*/ 135253 w 144756"/>
                <a:gd name="connsiteY26" fmla="*/ 40458 h 1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756" h="119773">
                  <a:moveTo>
                    <a:pt x="135253" y="40458"/>
                  </a:moveTo>
                  <a:cubicBezTo>
                    <a:pt x="138185" y="43023"/>
                    <a:pt x="147349" y="39358"/>
                    <a:pt x="144050" y="49254"/>
                  </a:cubicBezTo>
                  <a:cubicBezTo>
                    <a:pt x="142950" y="52553"/>
                    <a:pt x="144783" y="56585"/>
                    <a:pt x="140018" y="58052"/>
                  </a:cubicBezTo>
                  <a:cubicBezTo>
                    <a:pt x="124623" y="62817"/>
                    <a:pt x="123890" y="64649"/>
                    <a:pt x="135986" y="77112"/>
                  </a:cubicBezTo>
                  <a:cubicBezTo>
                    <a:pt x="131587" y="77845"/>
                    <a:pt x="127189" y="78578"/>
                    <a:pt x="119492" y="79677"/>
                  </a:cubicBezTo>
                  <a:cubicBezTo>
                    <a:pt x="143683" y="91406"/>
                    <a:pt x="111428" y="106435"/>
                    <a:pt x="126456" y="117797"/>
                  </a:cubicBezTo>
                  <a:cubicBezTo>
                    <a:pt x="120225" y="123662"/>
                    <a:pt x="119125" y="114499"/>
                    <a:pt x="114726" y="115598"/>
                  </a:cubicBezTo>
                  <a:cubicBezTo>
                    <a:pt x="104830" y="118164"/>
                    <a:pt x="101898" y="113399"/>
                    <a:pt x="108862" y="106801"/>
                  </a:cubicBezTo>
                  <a:cubicBezTo>
                    <a:pt x="120958" y="96172"/>
                    <a:pt x="112894" y="87008"/>
                    <a:pt x="105930" y="82243"/>
                  </a:cubicBezTo>
                  <a:cubicBezTo>
                    <a:pt x="100065" y="77845"/>
                    <a:pt x="97499" y="62450"/>
                    <a:pt x="84304" y="71613"/>
                  </a:cubicBezTo>
                  <a:cubicBezTo>
                    <a:pt x="81005" y="73813"/>
                    <a:pt x="78073" y="76379"/>
                    <a:pt x="77340" y="81143"/>
                  </a:cubicBezTo>
                  <a:cubicBezTo>
                    <a:pt x="76973" y="84442"/>
                    <a:pt x="83937" y="87741"/>
                    <a:pt x="78073" y="90307"/>
                  </a:cubicBezTo>
                  <a:cubicBezTo>
                    <a:pt x="73674" y="92140"/>
                    <a:pt x="70009" y="88841"/>
                    <a:pt x="68176" y="84076"/>
                  </a:cubicBezTo>
                  <a:cubicBezTo>
                    <a:pt x="64144" y="73080"/>
                    <a:pt x="55714" y="64283"/>
                    <a:pt x="53881" y="52920"/>
                  </a:cubicBezTo>
                  <a:cubicBezTo>
                    <a:pt x="47650" y="53286"/>
                    <a:pt x="50216" y="59518"/>
                    <a:pt x="45451" y="61350"/>
                  </a:cubicBezTo>
                  <a:cubicBezTo>
                    <a:pt x="43252" y="56219"/>
                    <a:pt x="41419" y="50721"/>
                    <a:pt x="38487" y="46322"/>
                  </a:cubicBezTo>
                  <a:cubicBezTo>
                    <a:pt x="32988" y="38625"/>
                    <a:pt x="29323" y="26163"/>
                    <a:pt x="16128" y="38625"/>
                  </a:cubicBezTo>
                  <a:cubicBezTo>
                    <a:pt x="9897" y="44123"/>
                    <a:pt x="5498" y="34593"/>
                    <a:pt x="0" y="32760"/>
                  </a:cubicBezTo>
                  <a:cubicBezTo>
                    <a:pt x="733" y="13334"/>
                    <a:pt x="18327" y="9669"/>
                    <a:pt x="29690" y="138"/>
                  </a:cubicBezTo>
                  <a:cubicBezTo>
                    <a:pt x="31889" y="-1694"/>
                    <a:pt x="43985" y="15167"/>
                    <a:pt x="45084" y="21398"/>
                  </a:cubicBezTo>
                  <a:cubicBezTo>
                    <a:pt x="45817" y="26163"/>
                    <a:pt x="39220" y="32394"/>
                    <a:pt x="49116" y="36059"/>
                  </a:cubicBezTo>
                  <a:cubicBezTo>
                    <a:pt x="49849" y="32027"/>
                    <a:pt x="51315" y="27995"/>
                    <a:pt x="50582" y="23964"/>
                  </a:cubicBezTo>
                  <a:cubicBezTo>
                    <a:pt x="49849" y="17366"/>
                    <a:pt x="49483" y="9669"/>
                    <a:pt x="56447" y="8569"/>
                  </a:cubicBezTo>
                  <a:cubicBezTo>
                    <a:pt x="63778" y="7469"/>
                    <a:pt x="69642" y="12967"/>
                    <a:pt x="71475" y="21764"/>
                  </a:cubicBezTo>
                  <a:cubicBezTo>
                    <a:pt x="75507" y="39725"/>
                    <a:pt x="94200" y="39725"/>
                    <a:pt x="106663" y="47055"/>
                  </a:cubicBezTo>
                  <a:cubicBezTo>
                    <a:pt x="113993" y="51454"/>
                    <a:pt x="122424" y="41557"/>
                    <a:pt x="124623" y="29095"/>
                  </a:cubicBezTo>
                  <a:cubicBezTo>
                    <a:pt x="129388" y="31661"/>
                    <a:pt x="129022" y="38991"/>
                    <a:pt x="135253" y="40458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A542EEF9-6AC3-45C9-AD42-3A9FDF054F23}"/>
                </a:ext>
              </a:extLst>
            </p:cNvPr>
            <p:cNvSpPr/>
            <p:nvPr/>
          </p:nvSpPr>
          <p:spPr>
            <a:xfrm>
              <a:off x="11689450" y="6447564"/>
              <a:ext cx="69801" cy="125265"/>
            </a:xfrm>
            <a:custGeom>
              <a:avLst/>
              <a:gdLst>
                <a:gd name="connsiteX0" fmla="*/ 51469 w 69801"/>
                <a:gd name="connsiteY0" fmla="*/ 125266 h 125265"/>
                <a:gd name="connsiteX1" fmla="*/ 50736 w 69801"/>
                <a:gd name="connsiteY1" fmla="*/ 113903 h 125265"/>
                <a:gd name="connsiteX2" fmla="*/ 46338 w 69801"/>
                <a:gd name="connsiteY2" fmla="*/ 109505 h 125265"/>
                <a:gd name="connsiteX3" fmla="*/ 40473 w 69801"/>
                <a:gd name="connsiteY3" fmla="*/ 121967 h 125265"/>
                <a:gd name="connsiteX4" fmla="*/ 23979 w 69801"/>
                <a:gd name="connsiteY4" fmla="*/ 86413 h 125265"/>
                <a:gd name="connsiteX5" fmla="*/ 2353 w 69801"/>
                <a:gd name="connsiteY5" fmla="*/ 87512 h 125265"/>
                <a:gd name="connsiteX6" fmla="*/ 20680 w 69801"/>
                <a:gd name="connsiteY6" fmla="*/ 51592 h 125265"/>
                <a:gd name="connsiteX7" fmla="*/ 9317 w 69801"/>
                <a:gd name="connsiteY7" fmla="*/ 40229 h 125265"/>
                <a:gd name="connsiteX8" fmla="*/ 25445 w 69801"/>
                <a:gd name="connsiteY8" fmla="*/ 43161 h 125265"/>
                <a:gd name="connsiteX9" fmla="*/ 10784 w 69801"/>
                <a:gd name="connsiteY9" fmla="*/ 17870 h 125265"/>
                <a:gd name="connsiteX10" fmla="*/ 40107 w 69801"/>
                <a:gd name="connsiteY10" fmla="*/ 1009 h 125265"/>
                <a:gd name="connsiteX11" fmla="*/ 44872 w 69801"/>
                <a:gd name="connsiteY11" fmla="*/ 13472 h 125265"/>
                <a:gd name="connsiteX12" fmla="*/ 53669 w 69801"/>
                <a:gd name="connsiteY12" fmla="*/ 18237 h 125265"/>
                <a:gd name="connsiteX13" fmla="*/ 45971 w 69801"/>
                <a:gd name="connsiteY13" fmla="*/ 24468 h 125265"/>
                <a:gd name="connsiteX14" fmla="*/ 43039 w 69801"/>
                <a:gd name="connsiteY14" fmla="*/ 34364 h 125265"/>
                <a:gd name="connsiteX15" fmla="*/ 43772 w 69801"/>
                <a:gd name="connsiteY15" fmla="*/ 36197 h 125265"/>
                <a:gd name="connsiteX16" fmla="*/ 34975 w 69801"/>
                <a:gd name="connsiteY16" fmla="*/ 73217 h 125265"/>
                <a:gd name="connsiteX17" fmla="*/ 38274 w 69801"/>
                <a:gd name="connsiteY17" fmla="*/ 82381 h 125265"/>
                <a:gd name="connsiteX18" fmla="*/ 65764 w 69801"/>
                <a:gd name="connsiteY18" fmla="*/ 95576 h 125265"/>
                <a:gd name="connsiteX19" fmla="*/ 66131 w 69801"/>
                <a:gd name="connsiteY19" fmla="*/ 109505 h 125265"/>
                <a:gd name="connsiteX20" fmla="*/ 51469 w 69801"/>
                <a:gd name="connsiteY20" fmla="*/ 125266 h 12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801" h="125265">
                  <a:moveTo>
                    <a:pt x="51469" y="125266"/>
                  </a:moveTo>
                  <a:cubicBezTo>
                    <a:pt x="51103" y="121600"/>
                    <a:pt x="51469" y="117935"/>
                    <a:pt x="50736" y="113903"/>
                  </a:cubicBezTo>
                  <a:cubicBezTo>
                    <a:pt x="50370" y="111337"/>
                    <a:pt x="48170" y="108405"/>
                    <a:pt x="46338" y="109505"/>
                  </a:cubicBezTo>
                  <a:cubicBezTo>
                    <a:pt x="44139" y="110604"/>
                    <a:pt x="43772" y="114636"/>
                    <a:pt x="40473" y="121967"/>
                  </a:cubicBezTo>
                  <a:cubicBezTo>
                    <a:pt x="41939" y="104007"/>
                    <a:pt x="28744" y="98142"/>
                    <a:pt x="23979" y="86413"/>
                  </a:cubicBezTo>
                  <a:cubicBezTo>
                    <a:pt x="21780" y="80548"/>
                    <a:pt x="10051" y="87146"/>
                    <a:pt x="2353" y="87512"/>
                  </a:cubicBezTo>
                  <a:cubicBezTo>
                    <a:pt x="-6077" y="69185"/>
                    <a:pt x="10051" y="62954"/>
                    <a:pt x="20680" y="51592"/>
                  </a:cubicBezTo>
                  <a:cubicBezTo>
                    <a:pt x="5286" y="55990"/>
                    <a:pt x="7851" y="47926"/>
                    <a:pt x="9317" y="40229"/>
                  </a:cubicBezTo>
                  <a:cubicBezTo>
                    <a:pt x="14815" y="38396"/>
                    <a:pt x="18847" y="46460"/>
                    <a:pt x="25445" y="43161"/>
                  </a:cubicBezTo>
                  <a:cubicBezTo>
                    <a:pt x="25812" y="31065"/>
                    <a:pt x="4552" y="28133"/>
                    <a:pt x="10784" y="17870"/>
                  </a:cubicBezTo>
                  <a:cubicBezTo>
                    <a:pt x="15915" y="9440"/>
                    <a:pt x="24346" y="-3756"/>
                    <a:pt x="40107" y="1009"/>
                  </a:cubicBezTo>
                  <a:cubicBezTo>
                    <a:pt x="37907" y="6507"/>
                    <a:pt x="32776" y="13472"/>
                    <a:pt x="44872" y="13472"/>
                  </a:cubicBezTo>
                  <a:cubicBezTo>
                    <a:pt x="49270" y="13472"/>
                    <a:pt x="52936" y="14205"/>
                    <a:pt x="53669" y="18237"/>
                  </a:cubicBezTo>
                  <a:cubicBezTo>
                    <a:pt x="54768" y="23735"/>
                    <a:pt x="48904" y="22635"/>
                    <a:pt x="45971" y="24468"/>
                  </a:cubicBezTo>
                  <a:cubicBezTo>
                    <a:pt x="41573" y="26667"/>
                    <a:pt x="26545" y="25568"/>
                    <a:pt x="43039" y="34364"/>
                  </a:cubicBezTo>
                  <a:cubicBezTo>
                    <a:pt x="43406" y="34731"/>
                    <a:pt x="43772" y="35831"/>
                    <a:pt x="43772" y="36197"/>
                  </a:cubicBezTo>
                  <a:cubicBezTo>
                    <a:pt x="24712" y="44627"/>
                    <a:pt x="40840" y="61488"/>
                    <a:pt x="34975" y="73217"/>
                  </a:cubicBezTo>
                  <a:cubicBezTo>
                    <a:pt x="32776" y="77249"/>
                    <a:pt x="31310" y="82747"/>
                    <a:pt x="38274" y="82381"/>
                  </a:cubicBezTo>
                  <a:cubicBezTo>
                    <a:pt x="50003" y="81648"/>
                    <a:pt x="54768" y="93377"/>
                    <a:pt x="65764" y="95576"/>
                  </a:cubicBezTo>
                  <a:cubicBezTo>
                    <a:pt x="70896" y="96676"/>
                    <a:pt x="71262" y="106939"/>
                    <a:pt x="66131" y="109505"/>
                  </a:cubicBezTo>
                  <a:cubicBezTo>
                    <a:pt x="58800" y="113537"/>
                    <a:pt x="58434" y="122334"/>
                    <a:pt x="51469" y="125266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D3C13009-2097-4F1A-81B8-19444DC08A19}"/>
                </a:ext>
              </a:extLst>
            </p:cNvPr>
            <p:cNvSpPr/>
            <p:nvPr/>
          </p:nvSpPr>
          <p:spPr>
            <a:xfrm>
              <a:off x="11844225" y="6020388"/>
              <a:ext cx="20584" cy="16065"/>
            </a:xfrm>
            <a:custGeom>
              <a:avLst/>
              <a:gdLst>
                <a:gd name="connsiteX0" fmla="*/ 20584 w 20584"/>
                <a:gd name="connsiteY0" fmla="*/ 4100 h 16065"/>
                <a:gd name="connsiteX1" fmla="*/ 13987 w 20584"/>
                <a:gd name="connsiteY1" fmla="*/ 15830 h 16065"/>
                <a:gd name="connsiteX2" fmla="*/ 58 w 20584"/>
                <a:gd name="connsiteY2" fmla="*/ 8132 h 16065"/>
                <a:gd name="connsiteX3" fmla="*/ 1524 w 20584"/>
                <a:gd name="connsiteY3" fmla="*/ 3367 h 16065"/>
                <a:gd name="connsiteX4" fmla="*/ 20584 w 20584"/>
                <a:gd name="connsiteY4" fmla="*/ 4100 h 16065"/>
                <a:gd name="connsiteX5" fmla="*/ 20584 w 20584"/>
                <a:gd name="connsiteY5" fmla="*/ 4100 h 1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84" h="16065">
                  <a:moveTo>
                    <a:pt x="20584" y="4100"/>
                  </a:moveTo>
                  <a:cubicBezTo>
                    <a:pt x="11421" y="4100"/>
                    <a:pt x="26816" y="18029"/>
                    <a:pt x="13987" y="15830"/>
                  </a:cubicBezTo>
                  <a:cubicBezTo>
                    <a:pt x="8489" y="14730"/>
                    <a:pt x="2624" y="13997"/>
                    <a:pt x="58" y="8132"/>
                  </a:cubicBezTo>
                  <a:cubicBezTo>
                    <a:pt x="-308" y="7033"/>
                    <a:pt x="1158" y="3367"/>
                    <a:pt x="1524" y="3367"/>
                  </a:cubicBezTo>
                  <a:cubicBezTo>
                    <a:pt x="8122" y="4100"/>
                    <a:pt x="14720" y="-5063"/>
                    <a:pt x="20584" y="4100"/>
                  </a:cubicBezTo>
                  <a:lnTo>
                    <a:pt x="20584" y="4100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950F984-46D3-4554-BCA0-A21CD0FB6EF3}"/>
                </a:ext>
              </a:extLst>
            </p:cNvPr>
            <p:cNvSpPr/>
            <p:nvPr/>
          </p:nvSpPr>
          <p:spPr>
            <a:xfrm>
              <a:off x="11791136" y="6406421"/>
              <a:ext cx="11729" cy="11282"/>
            </a:xfrm>
            <a:custGeom>
              <a:avLst/>
              <a:gdLst>
                <a:gd name="connsiteX0" fmla="*/ 0 w 11729"/>
                <a:gd name="connsiteY0" fmla="*/ 4765 h 11282"/>
                <a:gd name="connsiteX1" fmla="*/ 6964 w 11729"/>
                <a:gd name="connsiteY1" fmla="*/ 0 h 11282"/>
                <a:gd name="connsiteX2" fmla="*/ 11729 w 11729"/>
                <a:gd name="connsiteY2" fmla="*/ 6598 h 11282"/>
                <a:gd name="connsiteX3" fmla="*/ 5498 w 11729"/>
                <a:gd name="connsiteY3" fmla="*/ 10996 h 11282"/>
                <a:gd name="connsiteX4" fmla="*/ 0 w 11729"/>
                <a:gd name="connsiteY4" fmla="*/ 4765 h 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11282">
                  <a:moveTo>
                    <a:pt x="0" y="4765"/>
                  </a:moveTo>
                  <a:cubicBezTo>
                    <a:pt x="1100" y="1466"/>
                    <a:pt x="3665" y="0"/>
                    <a:pt x="6964" y="0"/>
                  </a:cubicBezTo>
                  <a:cubicBezTo>
                    <a:pt x="10630" y="366"/>
                    <a:pt x="11729" y="3665"/>
                    <a:pt x="11729" y="6598"/>
                  </a:cubicBezTo>
                  <a:cubicBezTo>
                    <a:pt x="11363" y="9896"/>
                    <a:pt x="8797" y="12096"/>
                    <a:pt x="5498" y="10996"/>
                  </a:cubicBezTo>
                  <a:cubicBezTo>
                    <a:pt x="2199" y="10629"/>
                    <a:pt x="0" y="8430"/>
                    <a:pt x="0" y="476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C91077DD-5086-45C6-AE60-000DB3C92938}"/>
                </a:ext>
              </a:extLst>
            </p:cNvPr>
            <p:cNvSpPr/>
            <p:nvPr/>
          </p:nvSpPr>
          <p:spPr>
            <a:xfrm>
              <a:off x="11128599" y="6650021"/>
              <a:ext cx="337783" cy="117441"/>
            </a:xfrm>
            <a:custGeom>
              <a:avLst/>
              <a:gdLst>
                <a:gd name="connsiteX0" fmla="*/ 201 w 337783"/>
                <a:gd name="connsiteY0" fmla="*/ 39368 h 117441"/>
                <a:gd name="connsiteX1" fmla="*/ 13763 w 337783"/>
                <a:gd name="connsiteY1" fmla="*/ 11878 h 117441"/>
                <a:gd name="connsiteX2" fmla="*/ 28425 w 337783"/>
                <a:gd name="connsiteY2" fmla="*/ 9312 h 117441"/>
                <a:gd name="connsiteX3" fmla="*/ 48218 w 337783"/>
                <a:gd name="connsiteY3" fmla="*/ 25073 h 117441"/>
                <a:gd name="connsiteX4" fmla="*/ 73142 w 337783"/>
                <a:gd name="connsiteY4" fmla="*/ 16643 h 117441"/>
                <a:gd name="connsiteX5" fmla="*/ 101366 w 337783"/>
                <a:gd name="connsiteY5" fmla="*/ 6013 h 117441"/>
                <a:gd name="connsiteX6" fmla="*/ 113095 w 337783"/>
                <a:gd name="connsiteY6" fmla="*/ 8212 h 117441"/>
                <a:gd name="connsiteX7" fmla="*/ 136554 w 337783"/>
                <a:gd name="connsiteY7" fmla="*/ 19209 h 117441"/>
                <a:gd name="connsiteX8" fmla="*/ 150116 w 337783"/>
                <a:gd name="connsiteY8" fmla="*/ 17376 h 117441"/>
                <a:gd name="connsiteX9" fmla="*/ 157446 w 337783"/>
                <a:gd name="connsiteY9" fmla="*/ 17376 h 117441"/>
                <a:gd name="connsiteX10" fmla="*/ 165510 w 337783"/>
                <a:gd name="connsiteY10" fmla="*/ 6380 h 117441"/>
                <a:gd name="connsiteX11" fmla="*/ 170642 w 337783"/>
                <a:gd name="connsiteY11" fmla="*/ 15543 h 117441"/>
                <a:gd name="connsiteX12" fmla="*/ 198865 w 337783"/>
                <a:gd name="connsiteY12" fmla="*/ 40101 h 117441"/>
                <a:gd name="connsiteX13" fmla="*/ 217559 w 337783"/>
                <a:gd name="connsiteY13" fmla="*/ 40101 h 117441"/>
                <a:gd name="connsiteX14" fmla="*/ 228921 w 337783"/>
                <a:gd name="connsiteY14" fmla="*/ 54396 h 117441"/>
                <a:gd name="connsiteX15" fmla="*/ 239917 w 337783"/>
                <a:gd name="connsiteY15" fmla="*/ 21041 h 117441"/>
                <a:gd name="connsiteX16" fmla="*/ 252746 w 337783"/>
                <a:gd name="connsiteY16" fmla="*/ 41934 h 117441"/>
                <a:gd name="connsiteX17" fmla="*/ 262276 w 337783"/>
                <a:gd name="connsiteY17" fmla="*/ 53663 h 117441"/>
                <a:gd name="connsiteX18" fmla="*/ 286834 w 337783"/>
                <a:gd name="connsiteY18" fmla="*/ 71624 h 117441"/>
                <a:gd name="connsiteX19" fmla="*/ 297464 w 337783"/>
                <a:gd name="connsiteY19" fmla="*/ 42667 h 117441"/>
                <a:gd name="connsiteX20" fmla="*/ 320556 w 337783"/>
                <a:gd name="connsiteY20" fmla="*/ 61361 h 117441"/>
                <a:gd name="connsiteX21" fmla="*/ 323855 w 337783"/>
                <a:gd name="connsiteY21" fmla="*/ 48898 h 117441"/>
                <a:gd name="connsiteX22" fmla="*/ 329353 w 337783"/>
                <a:gd name="connsiteY22" fmla="*/ 42667 h 117441"/>
                <a:gd name="connsiteX23" fmla="*/ 336317 w 337783"/>
                <a:gd name="connsiteY23" fmla="*/ 49998 h 117441"/>
                <a:gd name="connsiteX24" fmla="*/ 337783 w 337783"/>
                <a:gd name="connsiteY24" fmla="*/ 69791 h 117441"/>
                <a:gd name="connsiteX25" fmla="*/ 326421 w 337783"/>
                <a:gd name="connsiteY25" fmla="*/ 77488 h 117441"/>
                <a:gd name="connsiteX26" fmla="*/ 303695 w 337783"/>
                <a:gd name="connsiteY26" fmla="*/ 84819 h 117441"/>
                <a:gd name="connsiteX27" fmla="*/ 160745 w 337783"/>
                <a:gd name="connsiteY27" fmla="*/ 117441 h 117441"/>
                <a:gd name="connsiteX28" fmla="*/ 157813 w 337783"/>
                <a:gd name="connsiteY28" fmla="*/ 107911 h 117441"/>
                <a:gd name="connsiteX29" fmla="*/ 153414 w 337783"/>
                <a:gd name="connsiteY29" fmla="*/ 105345 h 117441"/>
                <a:gd name="connsiteX30" fmla="*/ 142785 w 337783"/>
                <a:gd name="connsiteY30" fmla="*/ 99480 h 117441"/>
                <a:gd name="connsiteX31" fmla="*/ 111262 w 337783"/>
                <a:gd name="connsiteY31" fmla="*/ 56596 h 117441"/>
                <a:gd name="connsiteX32" fmla="*/ 113828 w 337783"/>
                <a:gd name="connsiteY32" fmla="*/ 76389 h 117441"/>
                <a:gd name="connsiteX33" fmla="*/ 101732 w 337783"/>
                <a:gd name="connsiteY33" fmla="*/ 74922 h 117441"/>
                <a:gd name="connsiteX34" fmla="*/ 72409 w 337783"/>
                <a:gd name="connsiteY34" fmla="*/ 99114 h 117441"/>
                <a:gd name="connsiteX35" fmla="*/ 54815 w 337783"/>
                <a:gd name="connsiteY35" fmla="*/ 102047 h 117441"/>
                <a:gd name="connsiteX36" fmla="*/ 63246 w 337783"/>
                <a:gd name="connsiteY36" fmla="*/ 86285 h 117441"/>
                <a:gd name="connsiteX37" fmla="*/ 56282 w 337783"/>
                <a:gd name="connsiteY37" fmla="*/ 82986 h 117441"/>
                <a:gd name="connsiteX38" fmla="*/ 41620 w 337783"/>
                <a:gd name="connsiteY38" fmla="*/ 78221 h 117441"/>
                <a:gd name="connsiteX39" fmla="*/ 39421 w 337783"/>
                <a:gd name="connsiteY39" fmla="*/ 71624 h 117441"/>
                <a:gd name="connsiteX40" fmla="*/ 10831 w 337783"/>
                <a:gd name="connsiteY40" fmla="*/ 55129 h 117441"/>
                <a:gd name="connsiteX41" fmla="*/ 201 w 337783"/>
                <a:gd name="connsiteY41" fmla="*/ 39368 h 11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7783" h="117441">
                  <a:moveTo>
                    <a:pt x="201" y="39368"/>
                  </a:moveTo>
                  <a:cubicBezTo>
                    <a:pt x="1667" y="28739"/>
                    <a:pt x="11564" y="22507"/>
                    <a:pt x="13763" y="11878"/>
                  </a:cubicBezTo>
                  <a:cubicBezTo>
                    <a:pt x="15229" y="3448"/>
                    <a:pt x="28425" y="8579"/>
                    <a:pt x="28425" y="9312"/>
                  </a:cubicBezTo>
                  <a:cubicBezTo>
                    <a:pt x="31723" y="18842"/>
                    <a:pt x="42353" y="18842"/>
                    <a:pt x="48218" y="25073"/>
                  </a:cubicBezTo>
                  <a:cubicBezTo>
                    <a:pt x="59214" y="36069"/>
                    <a:pt x="69477" y="32037"/>
                    <a:pt x="73142" y="16643"/>
                  </a:cubicBezTo>
                  <a:cubicBezTo>
                    <a:pt x="77174" y="-584"/>
                    <a:pt x="87437" y="-4983"/>
                    <a:pt x="101366" y="6013"/>
                  </a:cubicBezTo>
                  <a:cubicBezTo>
                    <a:pt x="105764" y="9312"/>
                    <a:pt x="109063" y="8212"/>
                    <a:pt x="113095" y="8212"/>
                  </a:cubicBezTo>
                  <a:cubicBezTo>
                    <a:pt x="122259" y="8212"/>
                    <a:pt x="130689" y="9312"/>
                    <a:pt x="136554" y="19209"/>
                  </a:cubicBezTo>
                  <a:cubicBezTo>
                    <a:pt x="141319" y="27273"/>
                    <a:pt x="146450" y="24340"/>
                    <a:pt x="150116" y="17376"/>
                  </a:cubicBezTo>
                  <a:cubicBezTo>
                    <a:pt x="152681" y="17376"/>
                    <a:pt x="155247" y="17376"/>
                    <a:pt x="157446" y="17376"/>
                  </a:cubicBezTo>
                  <a:cubicBezTo>
                    <a:pt x="160745" y="14077"/>
                    <a:pt x="159279" y="6380"/>
                    <a:pt x="165510" y="6380"/>
                  </a:cubicBezTo>
                  <a:cubicBezTo>
                    <a:pt x="172474" y="6013"/>
                    <a:pt x="168809" y="14077"/>
                    <a:pt x="170642" y="15543"/>
                  </a:cubicBezTo>
                  <a:cubicBezTo>
                    <a:pt x="180905" y="22874"/>
                    <a:pt x="186403" y="35336"/>
                    <a:pt x="198865" y="40101"/>
                  </a:cubicBezTo>
                  <a:cubicBezTo>
                    <a:pt x="205096" y="34237"/>
                    <a:pt x="211327" y="38269"/>
                    <a:pt x="217559" y="40101"/>
                  </a:cubicBezTo>
                  <a:cubicBezTo>
                    <a:pt x="230021" y="41201"/>
                    <a:pt x="229654" y="49265"/>
                    <a:pt x="228921" y="54396"/>
                  </a:cubicBezTo>
                  <a:cubicBezTo>
                    <a:pt x="226355" y="44133"/>
                    <a:pt x="228555" y="30938"/>
                    <a:pt x="239917" y="21041"/>
                  </a:cubicBezTo>
                  <a:cubicBezTo>
                    <a:pt x="254213" y="21774"/>
                    <a:pt x="253479" y="35336"/>
                    <a:pt x="252746" y="41934"/>
                  </a:cubicBezTo>
                  <a:cubicBezTo>
                    <a:pt x="251280" y="52564"/>
                    <a:pt x="252746" y="53297"/>
                    <a:pt x="262276" y="53663"/>
                  </a:cubicBezTo>
                  <a:cubicBezTo>
                    <a:pt x="272906" y="54396"/>
                    <a:pt x="280237" y="62827"/>
                    <a:pt x="286834" y="71624"/>
                  </a:cubicBezTo>
                  <a:cubicBezTo>
                    <a:pt x="293432" y="62460"/>
                    <a:pt x="294532" y="52564"/>
                    <a:pt x="297464" y="42667"/>
                  </a:cubicBezTo>
                  <a:cubicBezTo>
                    <a:pt x="306994" y="45600"/>
                    <a:pt x="315791" y="49631"/>
                    <a:pt x="320556" y="61361"/>
                  </a:cubicBezTo>
                  <a:cubicBezTo>
                    <a:pt x="322022" y="55863"/>
                    <a:pt x="322389" y="52197"/>
                    <a:pt x="323855" y="48898"/>
                  </a:cubicBezTo>
                  <a:cubicBezTo>
                    <a:pt x="324954" y="46332"/>
                    <a:pt x="325321" y="41934"/>
                    <a:pt x="329353" y="42667"/>
                  </a:cubicBezTo>
                  <a:cubicBezTo>
                    <a:pt x="333385" y="43034"/>
                    <a:pt x="337050" y="47066"/>
                    <a:pt x="336317" y="49998"/>
                  </a:cubicBezTo>
                  <a:cubicBezTo>
                    <a:pt x="334484" y="56962"/>
                    <a:pt x="336317" y="63193"/>
                    <a:pt x="337783" y="69791"/>
                  </a:cubicBezTo>
                  <a:cubicBezTo>
                    <a:pt x="335584" y="74556"/>
                    <a:pt x="331919" y="77122"/>
                    <a:pt x="326421" y="77488"/>
                  </a:cubicBezTo>
                  <a:cubicBezTo>
                    <a:pt x="320556" y="85185"/>
                    <a:pt x="314325" y="91417"/>
                    <a:pt x="303695" y="84819"/>
                  </a:cubicBezTo>
                  <a:cubicBezTo>
                    <a:pt x="256778" y="99114"/>
                    <a:pt x="206929" y="100214"/>
                    <a:pt x="160745" y="117441"/>
                  </a:cubicBezTo>
                  <a:cubicBezTo>
                    <a:pt x="158179" y="114509"/>
                    <a:pt x="156713" y="111210"/>
                    <a:pt x="157813" y="107911"/>
                  </a:cubicBezTo>
                  <a:cubicBezTo>
                    <a:pt x="160379" y="99114"/>
                    <a:pt x="154514" y="106445"/>
                    <a:pt x="153414" y="105345"/>
                  </a:cubicBezTo>
                  <a:cubicBezTo>
                    <a:pt x="148649" y="105345"/>
                    <a:pt x="145350" y="102779"/>
                    <a:pt x="142785" y="99480"/>
                  </a:cubicBezTo>
                  <a:cubicBezTo>
                    <a:pt x="136187" y="84453"/>
                    <a:pt x="125924" y="71624"/>
                    <a:pt x="111262" y="56596"/>
                  </a:cubicBezTo>
                  <a:cubicBezTo>
                    <a:pt x="111629" y="66492"/>
                    <a:pt x="117127" y="70158"/>
                    <a:pt x="113828" y="76389"/>
                  </a:cubicBezTo>
                  <a:cubicBezTo>
                    <a:pt x="106864" y="89951"/>
                    <a:pt x="103565" y="71257"/>
                    <a:pt x="101732" y="74922"/>
                  </a:cubicBezTo>
                  <a:cubicBezTo>
                    <a:pt x="95868" y="87751"/>
                    <a:pt x="65445" y="68691"/>
                    <a:pt x="72409" y="99114"/>
                  </a:cubicBezTo>
                  <a:cubicBezTo>
                    <a:pt x="73875" y="106078"/>
                    <a:pt x="61780" y="98381"/>
                    <a:pt x="54815" y="102047"/>
                  </a:cubicBezTo>
                  <a:cubicBezTo>
                    <a:pt x="55915" y="93983"/>
                    <a:pt x="66911" y="94349"/>
                    <a:pt x="63246" y="86285"/>
                  </a:cubicBezTo>
                  <a:cubicBezTo>
                    <a:pt x="61780" y="83353"/>
                    <a:pt x="62146" y="75656"/>
                    <a:pt x="56282" y="82986"/>
                  </a:cubicBezTo>
                  <a:cubicBezTo>
                    <a:pt x="47485" y="93616"/>
                    <a:pt x="44552" y="86285"/>
                    <a:pt x="41620" y="78221"/>
                  </a:cubicBezTo>
                  <a:cubicBezTo>
                    <a:pt x="40887" y="76022"/>
                    <a:pt x="39421" y="71624"/>
                    <a:pt x="39421" y="71624"/>
                  </a:cubicBezTo>
                  <a:cubicBezTo>
                    <a:pt x="23660" y="76022"/>
                    <a:pt x="21827" y="55496"/>
                    <a:pt x="10831" y="55129"/>
                  </a:cubicBezTo>
                  <a:cubicBezTo>
                    <a:pt x="-2365" y="54763"/>
                    <a:pt x="201" y="47432"/>
                    <a:pt x="201" y="39368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AF20E48-F6BA-4925-A08A-2E0511DB7756}"/>
                </a:ext>
              </a:extLst>
            </p:cNvPr>
            <p:cNvSpPr/>
            <p:nvPr/>
          </p:nvSpPr>
          <p:spPr>
            <a:xfrm>
              <a:off x="11449182" y="6829776"/>
              <a:ext cx="105536" cy="81735"/>
            </a:xfrm>
            <a:custGeom>
              <a:avLst/>
              <a:gdLst>
                <a:gd name="connsiteX0" fmla="*/ 2906 w 105536"/>
                <a:gd name="connsiteY0" fmla="*/ 54978 h 81735"/>
                <a:gd name="connsiteX1" fmla="*/ 6204 w 105536"/>
                <a:gd name="connsiteY1" fmla="*/ 6228 h 81735"/>
                <a:gd name="connsiteX2" fmla="*/ 12802 w 105536"/>
                <a:gd name="connsiteY2" fmla="*/ 730 h 81735"/>
                <a:gd name="connsiteX3" fmla="*/ 31496 w 105536"/>
                <a:gd name="connsiteY3" fmla="*/ 24189 h 81735"/>
                <a:gd name="connsiteX4" fmla="*/ 52755 w 105536"/>
                <a:gd name="connsiteY4" fmla="*/ 10627 h 81735"/>
                <a:gd name="connsiteX5" fmla="*/ 47990 w 105536"/>
                <a:gd name="connsiteY5" fmla="*/ 19790 h 81735"/>
                <a:gd name="connsiteX6" fmla="*/ 50556 w 105536"/>
                <a:gd name="connsiteY6" fmla="*/ 36284 h 81735"/>
                <a:gd name="connsiteX7" fmla="*/ 63384 w 105536"/>
                <a:gd name="connsiteY7" fmla="*/ 30053 h 81735"/>
                <a:gd name="connsiteX8" fmla="*/ 67783 w 105536"/>
                <a:gd name="connsiteY8" fmla="*/ 21989 h 81735"/>
                <a:gd name="connsiteX9" fmla="*/ 78412 w 105536"/>
                <a:gd name="connsiteY9" fmla="*/ 15392 h 81735"/>
                <a:gd name="connsiteX10" fmla="*/ 78046 w 105536"/>
                <a:gd name="connsiteY10" fmla="*/ 31519 h 81735"/>
                <a:gd name="connsiteX11" fmla="*/ 86476 w 105536"/>
                <a:gd name="connsiteY11" fmla="*/ 57910 h 81735"/>
                <a:gd name="connsiteX12" fmla="*/ 105536 w 105536"/>
                <a:gd name="connsiteY12" fmla="*/ 66707 h 81735"/>
                <a:gd name="connsiteX13" fmla="*/ 88676 w 105536"/>
                <a:gd name="connsiteY13" fmla="*/ 81735 h 81735"/>
                <a:gd name="connsiteX14" fmla="*/ 69616 w 105536"/>
                <a:gd name="connsiteY14" fmla="*/ 61575 h 81735"/>
                <a:gd name="connsiteX15" fmla="*/ 58619 w 105536"/>
                <a:gd name="connsiteY15" fmla="*/ 72205 h 81735"/>
                <a:gd name="connsiteX16" fmla="*/ 54588 w 105536"/>
                <a:gd name="connsiteY16" fmla="*/ 51312 h 81735"/>
                <a:gd name="connsiteX17" fmla="*/ 27464 w 105536"/>
                <a:gd name="connsiteY17" fmla="*/ 63042 h 81735"/>
                <a:gd name="connsiteX18" fmla="*/ 1073 w 105536"/>
                <a:gd name="connsiteY18" fmla="*/ 61575 h 81735"/>
                <a:gd name="connsiteX19" fmla="*/ 2906 w 105536"/>
                <a:gd name="connsiteY19" fmla="*/ 54978 h 81735"/>
                <a:gd name="connsiteX20" fmla="*/ 13902 w 105536"/>
                <a:gd name="connsiteY20" fmla="*/ 48013 h 81735"/>
                <a:gd name="connsiteX21" fmla="*/ 2906 w 105536"/>
                <a:gd name="connsiteY21" fmla="*/ 54978 h 8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536" h="81735">
                  <a:moveTo>
                    <a:pt x="2906" y="54978"/>
                  </a:moveTo>
                  <a:cubicBezTo>
                    <a:pt x="2906" y="38850"/>
                    <a:pt x="-1126" y="21989"/>
                    <a:pt x="6204" y="6228"/>
                  </a:cubicBezTo>
                  <a:cubicBezTo>
                    <a:pt x="7671" y="2929"/>
                    <a:pt x="12436" y="-1836"/>
                    <a:pt x="12802" y="730"/>
                  </a:cubicBezTo>
                  <a:cubicBezTo>
                    <a:pt x="13902" y="13559"/>
                    <a:pt x="34061" y="7694"/>
                    <a:pt x="31496" y="24189"/>
                  </a:cubicBezTo>
                  <a:cubicBezTo>
                    <a:pt x="31496" y="2563"/>
                    <a:pt x="44691" y="12093"/>
                    <a:pt x="52755" y="10627"/>
                  </a:cubicBezTo>
                  <a:cubicBezTo>
                    <a:pt x="55687" y="16858"/>
                    <a:pt x="50189" y="17224"/>
                    <a:pt x="47990" y="19790"/>
                  </a:cubicBezTo>
                  <a:cubicBezTo>
                    <a:pt x="42492" y="26388"/>
                    <a:pt x="46524" y="33352"/>
                    <a:pt x="50556" y="36284"/>
                  </a:cubicBezTo>
                  <a:cubicBezTo>
                    <a:pt x="54221" y="39217"/>
                    <a:pt x="61185" y="36651"/>
                    <a:pt x="63384" y="30053"/>
                  </a:cubicBezTo>
                  <a:cubicBezTo>
                    <a:pt x="64484" y="27121"/>
                    <a:pt x="65950" y="24555"/>
                    <a:pt x="67783" y="21989"/>
                  </a:cubicBezTo>
                  <a:cubicBezTo>
                    <a:pt x="70715" y="18324"/>
                    <a:pt x="72914" y="10627"/>
                    <a:pt x="78412" y="15392"/>
                  </a:cubicBezTo>
                  <a:cubicBezTo>
                    <a:pt x="82811" y="19057"/>
                    <a:pt x="82811" y="28221"/>
                    <a:pt x="78046" y="31519"/>
                  </a:cubicBezTo>
                  <a:cubicBezTo>
                    <a:pt x="50922" y="49480"/>
                    <a:pt x="83911" y="49113"/>
                    <a:pt x="86476" y="57910"/>
                  </a:cubicBezTo>
                  <a:cubicBezTo>
                    <a:pt x="87943" y="61942"/>
                    <a:pt x="98206" y="63408"/>
                    <a:pt x="105536" y="66707"/>
                  </a:cubicBezTo>
                  <a:cubicBezTo>
                    <a:pt x="100038" y="71472"/>
                    <a:pt x="95640" y="75504"/>
                    <a:pt x="88676" y="81735"/>
                  </a:cubicBezTo>
                  <a:cubicBezTo>
                    <a:pt x="89775" y="65241"/>
                    <a:pt x="80245" y="64141"/>
                    <a:pt x="69616" y="61575"/>
                  </a:cubicBezTo>
                  <a:cubicBezTo>
                    <a:pt x="58986" y="59010"/>
                    <a:pt x="61552" y="68540"/>
                    <a:pt x="58619" y="72205"/>
                  </a:cubicBezTo>
                  <a:cubicBezTo>
                    <a:pt x="49823" y="65241"/>
                    <a:pt x="64851" y="52412"/>
                    <a:pt x="54588" y="51312"/>
                  </a:cubicBezTo>
                  <a:cubicBezTo>
                    <a:pt x="45791" y="50213"/>
                    <a:pt x="31496" y="55711"/>
                    <a:pt x="27464" y="63042"/>
                  </a:cubicBezTo>
                  <a:cubicBezTo>
                    <a:pt x="15734" y="83934"/>
                    <a:pt x="9137" y="66707"/>
                    <a:pt x="1073" y="61575"/>
                  </a:cubicBezTo>
                  <a:cubicBezTo>
                    <a:pt x="-1126" y="59743"/>
                    <a:pt x="340" y="56444"/>
                    <a:pt x="2906" y="54978"/>
                  </a:cubicBezTo>
                  <a:cubicBezTo>
                    <a:pt x="9503" y="57544"/>
                    <a:pt x="10236" y="50946"/>
                    <a:pt x="13902" y="48013"/>
                  </a:cubicBezTo>
                  <a:cubicBezTo>
                    <a:pt x="8404" y="48747"/>
                    <a:pt x="9503" y="57910"/>
                    <a:pt x="2906" y="54978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788BBEF3-9AEE-4493-8284-714997B27CAB}"/>
                </a:ext>
              </a:extLst>
            </p:cNvPr>
            <p:cNvSpPr/>
            <p:nvPr/>
          </p:nvSpPr>
          <p:spPr>
            <a:xfrm>
              <a:off x="11194777" y="6764864"/>
              <a:ext cx="87683" cy="73664"/>
            </a:xfrm>
            <a:custGeom>
              <a:avLst/>
              <a:gdLst>
                <a:gd name="connsiteX0" fmla="*/ 28223 w 87683"/>
                <a:gd name="connsiteY0" fmla="*/ 11029 h 73664"/>
                <a:gd name="connsiteX1" fmla="*/ 54614 w 87683"/>
                <a:gd name="connsiteY1" fmla="*/ 6997 h 73664"/>
                <a:gd name="connsiteX2" fmla="*/ 84670 w 87683"/>
                <a:gd name="connsiteY2" fmla="*/ 5164 h 73664"/>
                <a:gd name="connsiteX3" fmla="*/ 73674 w 87683"/>
                <a:gd name="connsiteY3" fmla="*/ 41085 h 73664"/>
                <a:gd name="connsiteX4" fmla="*/ 62312 w 87683"/>
                <a:gd name="connsiteY4" fmla="*/ 38886 h 73664"/>
                <a:gd name="connsiteX5" fmla="*/ 57913 w 87683"/>
                <a:gd name="connsiteY5" fmla="*/ 60512 h 73664"/>
                <a:gd name="connsiteX6" fmla="*/ 60479 w 87683"/>
                <a:gd name="connsiteY6" fmla="*/ 72241 h 73664"/>
                <a:gd name="connsiteX7" fmla="*/ 46550 w 87683"/>
                <a:gd name="connsiteY7" fmla="*/ 70041 h 73664"/>
                <a:gd name="connsiteX8" fmla="*/ 47284 w 87683"/>
                <a:gd name="connsiteY8" fmla="*/ 62344 h 73664"/>
                <a:gd name="connsiteX9" fmla="*/ 42885 w 87683"/>
                <a:gd name="connsiteY9" fmla="*/ 57946 h 73664"/>
                <a:gd name="connsiteX10" fmla="*/ 26757 w 87683"/>
                <a:gd name="connsiteY10" fmla="*/ 58312 h 73664"/>
                <a:gd name="connsiteX11" fmla="*/ 11729 w 87683"/>
                <a:gd name="connsiteY11" fmla="*/ 69675 h 73664"/>
                <a:gd name="connsiteX12" fmla="*/ 0 w 87683"/>
                <a:gd name="connsiteY12" fmla="*/ 20559 h 73664"/>
                <a:gd name="connsiteX13" fmla="*/ 28223 w 87683"/>
                <a:gd name="connsiteY13" fmla="*/ 11029 h 7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83" h="73664">
                  <a:moveTo>
                    <a:pt x="28223" y="11029"/>
                  </a:moveTo>
                  <a:cubicBezTo>
                    <a:pt x="37020" y="9562"/>
                    <a:pt x="45817" y="8463"/>
                    <a:pt x="54614" y="6997"/>
                  </a:cubicBezTo>
                  <a:cubicBezTo>
                    <a:pt x="64511" y="2965"/>
                    <a:pt x="78073" y="-5465"/>
                    <a:pt x="84670" y="5164"/>
                  </a:cubicBezTo>
                  <a:cubicBezTo>
                    <a:pt x="92001" y="17260"/>
                    <a:pt x="85037" y="31188"/>
                    <a:pt x="73674" y="41085"/>
                  </a:cubicBezTo>
                  <a:cubicBezTo>
                    <a:pt x="69642" y="40352"/>
                    <a:pt x="61945" y="36320"/>
                    <a:pt x="62312" y="38886"/>
                  </a:cubicBezTo>
                  <a:cubicBezTo>
                    <a:pt x="64144" y="47316"/>
                    <a:pt x="50949" y="52814"/>
                    <a:pt x="57913" y="60512"/>
                  </a:cubicBezTo>
                  <a:cubicBezTo>
                    <a:pt x="61212" y="64543"/>
                    <a:pt x="65977" y="67842"/>
                    <a:pt x="60479" y="72241"/>
                  </a:cubicBezTo>
                  <a:cubicBezTo>
                    <a:pt x="56080" y="75906"/>
                    <a:pt x="50949" y="71508"/>
                    <a:pt x="46550" y="70041"/>
                  </a:cubicBezTo>
                  <a:cubicBezTo>
                    <a:pt x="38487" y="67109"/>
                    <a:pt x="43985" y="65643"/>
                    <a:pt x="47284" y="62344"/>
                  </a:cubicBezTo>
                  <a:cubicBezTo>
                    <a:pt x="50582" y="59045"/>
                    <a:pt x="46184" y="57213"/>
                    <a:pt x="42885" y="57946"/>
                  </a:cubicBezTo>
                  <a:cubicBezTo>
                    <a:pt x="37387" y="59045"/>
                    <a:pt x="30423" y="45483"/>
                    <a:pt x="26757" y="58312"/>
                  </a:cubicBezTo>
                  <a:cubicBezTo>
                    <a:pt x="24558" y="66376"/>
                    <a:pt x="17960" y="64910"/>
                    <a:pt x="11729" y="69675"/>
                  </a:cubicBezTo>
                  <a:cubicBezTo>
                    <a:pt x="27124" y="47683"/>
                    <a:pt x="7331" y="36320"/>
                    <a:pt x="0" y="20559"/>
                  </a:cubicBezTo>
                  <a:cubicBezTo>
                    <a:pt x="9163" y="15427"/>
                    <a:pt x="23092" y="24957"/>
                    <a:pt x="28223" y="1102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182B1CA9-8EA4-444B-A5EC-D74D4E6D2839}"/>
                </a:ext>
              </a:extLst>
            </p:cNvPr>
            <p:cNvSpPr/>
            <p:nvPr/>
          </p:nvSpPr>
          <p:spPr>
            <a:xfrm>
              <a:off x="11425330" y="6727509"/>
              <a:ext cx="47649" cy="50538"/>
            </a:xfrm>
            <a:custGeom>
              <a:avLst/>
              <a:gdLst>
                <a:gd name="connsiteX0" fmla="*/ 7697 w 47649"/>
                <a:gd name="connsiteY0" fmla="*/ 7331 h 50538"/>
                <a:gd name="connsiteX1" fmla="*/ 30423 w 47649"/>
                <a:gd name="connsiteY1" fmla="*/ 0 h 50538"/>
                <a:gd name="connsiteX2" fmla="*/ 47650 w 47649"/>
                <a:gd name="connsiteY2" fmla="*/ 6964 h 50538"/>
                <a:gd name="connsiteX3" fmla="*/ 26391 w 47649"/>
                <a:gd name="connsiteY3" fmla="*/ 38487 h 50538"/>
                <a:gd name="connsiteX4" fmla="*/ 11363 w 47649"/>
                <a:gd name="connsiteY4" fmla="*/ 44718 h 50538"/>
                <a:gd name="connsiteX5" fmla="*/ 10263 w 47649"/>
                <a:gd name="connsiteY5" fmla="*/ 42519 h 50538"/>
                <a:gd name="connsiteX6" fmla="*/ 2199 w 47649"/>
                <a:gd name="connsiteY6" fmla="*/ 38120 h 50538"/>
                <a:gd name="connsiteX7" fmla="*/ 0 w 47649"/>
                <a:gd name="connsiteY7" fmla="*/ 37387 h 50538"/>
                <a:gd name="connsiteX8" fmla="*/ 7697 w 47649"/>
                <a:gd name="connsiteY8" fmla="*/ 7331 h 5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49" h="50538">
                  <a:moveTo>
                    <a:pt x="7697" y="7331"/>
                  </a:moveTo>
                  <a:cubicBezTo>
                    <a:pt x="16128" y="7697"/>
                    <a:pt x="22725" y="2199"/>
                    <a:pt x="30423" y="0"/>
                  </a:cubicBezTo>
                  <a:cubicBezTo>
                    <a:pt x="30056" y="19060"/>
                    <a:pt x="42518" y="0"/>
                    <a:pt x="47650" y="6964"/>
                  </a:cubicBezTo>
                  <a:cubicBezTo>
                    <a:pt x="40319" y="16494"/>
                    <a:pt x="49483" y="37020"/>
                    <a:pt x="26391" y="38487"/>
                  </a:cubicBezTo>
                  <a:cubicBezTo>
                    <a:pt x="27124" y="53515"/>
                    <a:pt x="20893" y="53148"/>
                    <a:pt x="11363" y="44718"/>
                  </a:cubicBezTo>
                  <a:cubicBezTo>
                    <a:pt x="10996" y="43985"/>
                    <a:pt x="10630" y="43252"/>
                    <a:pt x="10263" y="42519"/>
                  </a:cubicBezTo>
                  <a:cubicBezTo>
                    <a:pt x="12462" y="32256"/>
                    <a:pt x="5498" y="38120"/>
                    <a:pt x="2199" y="38120"/>
                  </a:cubicBezTo>
                  <a:cubicBezTo>
                    <a:pt x="1466" y="37753"/>
                    <a:pt x="733" y="37387"/>
                    <a:pt x="0" y="37387"/>
                  </a:cubicBezTo>
                  <a:cubicBezTo>
                    <a:pt x="2932" y="27124"/>
                    <a:pt x="5132" y="17227"/>
                    <a:pt x="7697" y="7331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5C283DEB-F4A2-4B34-AC59-E6020FE19928}"/>
                </a:ext>
              </a:extLst>
            </p:cNvPr>
            <p:cNvSpPr/>
            <p:nvPr/>
          </p:nvSpPr>
          <p:spPr>
            <a:xfrm>
              <a:off x="11428057" y="6776493"/>
              <a:ext cx="48854" cy="46074"/>
            </a:xfrm>
            <a:custGeom>
              <a:avLst/>
              <a:gdLst>
                <a:gd name="connsiteX0" fmla="*/ 12667 w 48854"/>
                <a:gd name="connsiteY0" fmla="*/ 10762 h 46074"/>
                <a:gd name="connsiteX1" fmla="*/ 20365 w 48854"/>
                <a:gd name="connsiteY1" fmla="*/ 12229 h 46074"/>
                <a:gd name="connsiteX2" fmla="*/ 36492 w 48854"/>
                <a:gd name="connsiteY2" fmla="*/ 16993 h 46074"/>
                <a:gd name="connsiteX3" fmla="*/ 34293 w 48854"/>
                <a:gd name="connsiteY3" fmla="*/ 866 h 46074"/>
                <a:gd name="connsiteX4" fmla="*/ 47489 w 48854"/>
                <a:gd name="connsiteY4" fmla="*/ 14428 h 46074"/>
                <a:gd name="connsiteX5" fmla="*/ 33560 w 48854"/>
                <a:gd name="connsiteY5" fmla="*/ 32021 h 46074"/>
                <a:gd name="connsiteX6" fmla="*/ 17799 w 48854"/>
                <a:gd name="connsiteY6" fmla="*/ 41551 h 46074"/>
                <a:gd name="connsiteX7" fmla="*/ 4970 w 48854"/>
                <a:gd name="connsiteY7" fmla="*/ 43384 h 46074"/>
                <a:gd name="connsiteX8" fmla="*/ 1671 w 48854"/>
                <a:gd name="connsiteY8" fmla="*/ 37153 h 46074"/>
                <a:gd name="connsiteX9" fmla="*/ 1671 w 48854"/>
                <a:gd name="connsiteY9" fmla="*/ 34587 h 46074"/>
                <a:gd name="connsiteX10" fmla="*/ 11568 w 48854"/>
                <a:gd name="connsiteY10" fmla="*/ 12595 h 46074"/>
                <a:gd name="connsiteX11" fmla="*/ 12667 w 48854"/>
                <a:gd name="connsiteY11" fmla="*/ 10762 h 4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854" h="46074">
                  <a:moveTo>
                    <a:pt x="12667" y="10762"/>
                  </a:moveTo>
                  <a:cubicBezTo>
                    <a:pt x="15233" y="10029"/>
                    <a:pt x="18165" y="7830"/>
                    <a:pt x="20365" y="12229"/>
                  </a:cubicBezTo>
                  <a:cubicBezTo>
                    <a:pt x="23663" y="19926"/>
                    <a:pt x="29162" y="21392"/>
                    <a:pt x="36492" y="16993"/>
                  </a:cubicBezTo>
                  <a:cubicBezTo>
                    <a:pt x="47489" y="10396"/>
                    <a:pt x="34660" y="6364"/>
                    <a:pt x="34293" y="866"/>
                  </a:cubicBezTo>
                  <a:cubicBezTo>
                    <a:pt x="48588" y="-3166"/>
                    <a:pt x="44556" y="7830"/>
                    <a:pt x="47489" y="14428"/>
                  </a:cubicBezTo>
                  <a:cubicBezTo>
                    <a:pt x="54453" y="30555"/>
                    <a:pt x="32460" y="23958"/>
                    <a:pt x="33560" y="32021"/>
                  </a:cubicBezTo>
                  <a:cubicBezTo>
                    <a:pt x="36126" y="49982"/>
                    <a:pt x="27695" y="47783"/>
                    <a:pt x="17799" y="41551"/>
                  </a:cubicBezTo>
                  <a:cubicBezTo>
                    <a:pt x="12301" y="38253"/>
                    <a:pt x="9368" y="43018"/>
                    <a:pt x="4970" y="43384"/>
                  </a:cubicBezTo>
                  <a:cubicBezTo>
                    <a:pt x="-3460" y="44117"/>
                    <a:pt x="1305" y="39719"/>
                    <a:pt x="1671" y="37153"/>
                  </a:cubicBezTo>
                  <a:cubicBezTo>
                    <a:pt x="1671" y="36420"/>
                    <a:pt x="1671" y="35687"/>
                    <a:pt x="1671" y="34587"/>
                  </a:cubicBezTo>
                  <a:cubicBezTo>
                    <a:pt x="3504" y="26524"/>
                    <a:pt x="9735" y="20659"/>
                    <a:pt x="11568" y="12595"/>
                  </a:cubicBezTo>
                  <a:cubicBezTo>
                    <a:pt x="11568" y="11862"/>
                    <a:pt x="11934" y="11129"/>
                    <a:pt x="12667" y="10762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09F25038-BD5A-4E2E-9B1B-D8B8D1369AD0}"/>
                </a:ext>
              </a:extLst>
            </p:cNvPr>
            <p:cNvSpPr/>
            <p:nvPr/>
          </p:nvSpPr>
          <p:spPr>
            <a:xfrm>
              <a:off x="11249025" y="6749501"/>
              <a:ext cx="47975" cy="56452"/>
            </a:xfrm>
            <a:custGeom>
              <a:avLst/>
              <a:gdLst>
                <a:gd name="connsiteX0" fmla="*/ 19060 w 47975"/>
                <a:gd name="connsiteY0" fmla="*/ 56447 h 56452"/>
                <a:gd name="connsiteX1" fmla="*/ 28590 w 47975"/>
                <a:gd name="connsiteY1" fmla="*/ 22359 h 56452"/>
                <a:gd name="connsiteX2" fmla="*/ 0 w 47975"/>
                <a:gd name="connsiteY2" fmla="*/ 22359 h 56452"/>
                <a:gd name="connsiteX3" fmla="*/ 22725 w 47975"/>
                <a:gd name="connsiteY3" fmla="*/ 0 h 56452"/>
                <a:gd name="connsiteX4" fmla="*/ 33721 w 47975"/>
                <a:gd name="connsiteY4" fmla="*/ 4032 h 56452"/>
                <a:gd name="connsiteX5" fmla="*/ 37753 w 47975"/>
                <a:gd name="connsiteY5" fmla="*/ 19060 h 56452"/>
                <a:gd name="connsiteX6" fmla="*/ 42885 w 47975"/>
                <a:gd name="connsiteY6" fmla="*/ 31522 h 56452"/>
                <a:gd name="connsiteX7" fmla="*/ 46550 w 47975"/>
                <a:gd name="connsiteY7" fmla="*/ 42885 h 56452"/>
                <a:gd name="connsiteX8" fmla="*/ 19060 w 47975"/>
                <a:gd name="connsiteY8" fmla="*/ 56447 h 5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75" h="56452">
                  <a:moveTo>
                    <a:pt x="19060" y="56447"/>
                  </a:moveTo>
                  <a:cubicBezTo>
                    <a:pt x="23458" y="45084"/>
                    <a:pt x="28590" y="34088"/>
                    <a:pt x="28590" y="22359"/>
                  </a:cubicBezTo>
                  <a:cubicBezTo>
                    <a:pt x="19060" y="22359"/>
                    <a:pt x="9530" y="22359"/>
                    <a:pt x="0" y="22359"/>
                  </a:cubicBezTo>
                  <a:cubicBezTo>
                    <a:pt x="4032" y="11363"/>
                    <a:pt x="16494" y="8797"/>
                    <a:pt x="22725" y="0"/>
                  </a:cubicBezTo>
                  <a:cubicBezTo>
                    <a:pt x="26391" y="1466"/>
                    <a:pt x="30056" y="2566"/>
                    <a:pt x="33721" y="4032"/>
                  </a:cubicBezTo>
                  <a:cubicBezTo>
                    <a:pt x="36287" y="8797"/>
                    <a:pt x="36287" y="13929"/>
                    <a:pt x="37753" y="19060"/>
                  </a:cubicBezTo>
                  <a:cubicBezTo>
                    <a:pt x="32622" y="26024"/>
                    <a:pt x="37753" y="28224"/>
                    <a:pt x="42885" y="31522"/>
                  </a:cubicBezTo>
                  <a:cubicBezTo>
                    <a:pt x="46917" y="34088"/>
                    <a:pt x="49849" y="43618"/>
                    <a:pt x="46550" y="42885"/>
                  </a:cubicBezTo>
                  <a:cubicBezTo>
                    <a:pt x="32622" y="39586"/>
                    <a:pt x="30423" y="56814"/>
                    <a:pt x="19060" y="56447"/>
                  </a:cubicBezTo>
                  <a:close/>
                </a:path>
              </a:pathLst>
            </a:custGeom>
            <a:solidFill>
              <a:srgbClr val="DDBB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BFF2E0E-E34D-46C6-AE45-43232253734E}"/>
                </a:ext>
              </a:extLst>
            </p:cNvPr>
            <p:cNvSpPr/>
            <p:nvPr/>
          </p:nvSpPr>
          <p:spPr>
            <a:xfrm>
              <a:off x="11258280" y="6858667"/>
              <a:ext cx="44992" cy="38749"/>
            </a:xfrm>
            <a:custGeom>
              <a:avLst/>
              <a:gdLst>
                <a:gd name="connsiteX0" fmla="*/ 44993 w 44992"/>
                <a:gd name="connsiteY0" fmla="*/ 27920 h 38749"/>
                <a:gd name="connsiteX1" fmla="*/ 2108 w 44992"/>
                <a:gd name="connsiteY1" fmla="*/ 23155 h 38749"/>
                <a:gd name="connsiteX2" fmla="*/ 1741 w 44992"/>
                <a:gd name="connsiteY2" fmla="*/ 16191 h 38749"/>
                <a:gd name="connsiteX3" fmla="*/ 31064 w 44992"/>
                <a:gd name="connsiteY3" fmla="*/ 63 h 38749"/>
                <a:gd name="connsiteX4" fmla="*/ 44993 w 44992"/>
                <a:gd name="connsiteY4" fmla="*/ 27920 h 3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92" h="38749">
                  <a:moveTo>
                    <a:pt x="44993" y="27920"/>
                  </a:moveTo>
                  <a:cubicBezTo>
                    <a:pt x="26666" y="51012"/>
                    <a:pt x="15303" y="31219"/>
                    <a:pt x="2108" y="23155"/>
                  </a:cubicBezTo>
                  <a:cubicBezTo>
                    <a:pt x="-825" y="21323"/>
                    <a:pt x="-458" y="15458"/>
                    <a:pt x="1741" y="16191"/>
                  </a:cubicBezTo>
                  <a:cubicBezTo>
                    <a:pt x="19701" y="23155"/>
                    <a:pt x="16403" y="-1403"/>
                    <a:pt x="31064" y="63"/>
                  </a:cubicBezTo>
                  <a:cubicBezTo>
                    <a:pt x="33996" y="9593"/>
                    <a:pt x="33263" y="23522"/>
                    <a:pt x="44993" y="2792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4CF6625-EE4A-46EE-9A37-CA57BF989C6F}"/>
                </a:ext>
              </a:extLst>
            </p:cNvPr>
            <p:cNvSpPr/>
            <p:nvPr/>
          </p:nvSpPr>
          <p:spPr>
            <a:xfrm>
              <a:off x="11406975" y="6771440"/>
              <a:ext cx="33749" cy="42107"/>
            </a:xfrm>
            <a:custGeom>
              <a:avLst/>
              <a:gdLst>
                <a:gd name="connsiteX0" fmla="*/ 22386 w 33749"/>
                <a:gd name="connsiteY0" fmla="*/ 41839 h 42107"/>
                <a:gd name="connsiteX1" fmla="*/ 3326 w 33749"/>
                <a:gd name="connsiteY1" fmla="*/ 33042 h 42107"/>
                <a:gd name="connsiteX2" fmla="*/ 2227 w 33749"/>
                <a:gd name="connsiteY2" fmla="*/ 22779 h 42107"/>
                <a:gd name="connsiteX3" fmla="*/ 11390 w 33749"/>
                <a:gd name="connsiteY3" fmla="*/ 8118 h 42107"/>
                <a:gd name="connsiteX4" fmla="*/ 13589 w 33749"/>
                <a:gd name="connsiteY4" fmla="*/ 8484 h 42107"/>
                <a:gd name="connsiteX5" fmla="*/ 30084 w 33749"/>
                <a:gd name="connsiteY5" fmla="*/ 787 h 42107"/>
                <a:gd name="connsiteX6" fmla="*/ 33749 w 33749"/>
                <a:gd name="connsiteY6" fmla="*/ 15815 h 42107"/>
                <a:gd name="connsiteX7" fmla="*/ 33749 w 33749"/>
                <a:gd name="connsiteY7" fmla="*/ 15815 h 42107"/>
                <a:gd name="connsiteX8" fmla="*/ 22386 w 33749"/>
                <a:gd name="connsiteY8" fmla="*/ 41839 h 42107"/>
                <a:gd name="connsiteX9" fmla="*/ 22386 w 33749"/>
                <a:gd name="connsiteY9" fmla="*/ 41839 h 4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49" h="42107">
                  <a:moveTo>
                    <a:pt x="22386" y="41839"/>
                  </a:moveTo>
                  <a:cubicBezTo>
                    <a:pt x="13956" y="43672"/>
                    <a:pt x="9924" y="35608"/>
                    <a:pt x="3326" y="33042"/>
                  </a:cubicBezTo>
                  <a:cubicBezTo>
                    <a:pt x="-706" y="31576"/>
                    <a:pt x="-1072" y="22779"/>
                    <a:pt x="2227" y="22779"/>
                  </a:cubicBezTo>
                  <a:cubicBezTo>
                    <a:pt x="16155" y="23512"/>
                    <a:pt x="5159" y="10684"/>
                    <a:pt x="11390" y="8118"/>
                  </a:cubicBezTo>
                  <a:cubicBezTo>
                    <a:pt x="12123" y="8118"/>
                    <a:pt x="12856" y="8484"/>
                    <a:pt x="13589" y="8484"/>
                  </a:cubicBezTo>
                  <a:cubicBezTo>
                    <a:pt x="20920" y="9584"/>
                    <a:pt x="21653" y="-3245"/>
                    <a:pt x="30084" y="787"/>
                  </a:cubicBezTo>
                  <a:cubicBezTo>
                    <a:pt x="29351" y="6285"/>
                    <a:pt x="31183" y="11050"/>
                    <a:pt x="33749" y="15815"/>
                  </a:cubicBezTo>
                  <a:lnTo>
                    <a:pt x="33749" y="15815"/>
                  </a:lnTo>
                  <a:cubicBezTo>
                    <a:pt x="32283" y="25345"/>
                    <a:pt x="23486" y="31943"/>
                    <a:pt x="22386" y="41839"/>
                  </a:cubicBezTo>
                  <a:lnTo>
                    <a:pt x="22386" y="41839"/>
                  </a:ln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BB8322A-285B-4268-8FE2-EE6C98E0302E}"/>
                </a:ext>
              </a:extLst>
            </p:cNvPr>
            <p:cNvSpPr/>
            <p:nvPr/>
          </p:nvSpPr>
          <p:spPr>
            <a:xfrm>
              <a:off x="11191112" y="6858730"/>
              <a:ext cx="21647" cy="21507"/>
            </a:xfrm>
            <a:custGeom>
              <a:avLst/>
              <a:gdLst>
                <a:gd name="connsiteX0" fmla="*/ 8797 w 21647"/>
                <a:gd name="connsiteY0" fmla="*/ 0 h 21507"/>
                <a:gd name="connsiteX1" fmla="*/ 21626 w 21647"/>
                <a:gd name="connsiteY1" fmla="*/ 17227 h 21507"/>
                <a:gd name="connsiteX2" fmla="*/ 15028 w 21647"/>
                <a:gd name="connsiteY2" fmla="*/ 21259 h 21507"/>
                <a:gd name="connsiteX3" fmla="*/ 0 w 21647"/>
                <a:gd name="connsiteY3" fmla="*/ 8431 h 21507"/>
                <a:gd name="connsiteX4" fmla="*/ 8797 w 21647"/>
                <a:gd name="connsiteY4" fmla="*/ 0 h 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47" h="21507">
                  <a:moveTo>
                    <a:pt x="8797" y="0"/>
                  </a:moveTo>
                  <a:cubicBezTo>
                    <a:pt x="18693" y="733"/>
                    <a:pt x="13195" y="14662"/>
                    <a:pt x="21626" y="17227"/>
                  </a:cubicBezTo>
                  <a:cubicBezTo>
                    <a:pt x="21992" y="17227"/>
                    <a:pt x="17594" y="22725"/>
                    <a:pt x="15028" y="21259"/>
                  </a:cubicBezTo>
                  <a:cubicBezTo>
                    <a:pt x="9163" y="18327"/>
                    <a:pt x="0" y="17594"/>
                    <a:pt x="0" y="8431"/>
                  </a:cubicBezTo>
                  <a:cubicBezTo>
                    <a:pt x="0" y="4765"/>
                    <a:pt x="2199" y="367"/>
                    <a:pt x="8797" y="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0E4E0C6-EC70-458A-B2B2-9386571A016F}"/>
                </a:ext>
              </a:extLst>
            </p:cNvPr>
            <p:cNvSpPr/>
            <p:nvPr/>
          </p:nvSpPr>
          <p:spPr>
            <a:xfrm>
              <a:off x="11189605" y="6829903"/>
              <a:ext cx="13732" cy="14899"/>
            </a:xfrm>
            <a:custGeom>
              <a:avLst/>
              <a:gdLst>
                <a:gd name="connsiteX0" fmla="*/ 13236 w 13732"/>
                <a:gd name="connsiteY0" fmla="*/ 14899 h 14899"/>
                <a:gd name="connsiteX1" fmla="*/ 40 w 13732"/>
                <a:gd name="connsiteY1" fmla="*/ 4636 h 14899"/>
                <a:gd name="connsiteX2" fmla="*/ 4439 w 13732"/>
                <a:gd name="connsiteY2" fmla="*/ 238 h 14899"/>
                <a:gd name="connsiteX3" fmla="*/ 13236 w 13732"/>
                <a:gd name="connsiteY3" fmla="*/ 14899 h 1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2" h="14899">
                  <a:moveTo>
                    <a:pt x="13236" y="14899"/>
                  </a:moveTo>
                  <a:cubicBezTo>
                    <a:pt x="6638" y="14166"/>
                    <a:pt x="1140" y="11967"/>
                    <a:pt x="40" y="4636"/>
                  </a:cubicBezTo>
                  <a:cubicBezTo>
                    <a:pt x="-326" y="2070"/>
                    <a:pt x="1873" y="-862"/>
                    <a:pt x="4439" y="238"/>
                  </a:cubicBezTo>
                  <a:cubicBezTo>
                    <a:pt x="9937" y="2437"/>
                    <a:pt x="15435" y="6102"/>
                    <a:pt x="13236" y="1489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B09F38C3-C040-48D3-B755-936F11AC9FD8}"/>
                </a:ext>
              </a:extLst>
            </p:cNvPr>
            <p:cNvSpPr/>
            <p:nvPr/>
          </p:nvSpPr>
          <p:spPr>
            <a:xfrm>
              <a:off x="11280098" y="6748567"/>
              <a:ext cx="9997" cy="19994"/>
            </a:xfrm>
            <a:custGeom>
              <a:avLst/>
              <a:gdLst>
                <a:gd name="connsiteX0" fmla="*/ 6680 w 9997"/>
                <a:gd name="connsiteY0" fmla="*/ 19995 h 19994"/>
                <a:gd name="connsiteX1" fmla="*/ 2648 w 9997"/>
                <a:gd name="connsiteY1" fmla="*/ 4966 h 19994"/>
                <a:gd name="connsiteX2" fmla="*/ 9979 w 9997"/>
                <a:gd name="connsiteY2" fmla="*/ 6433 h 19994"/>
                <a:gd name="connsiteX3" fmla="*/ 9613 w 9997"/>
                <a:gd name="connsiteY3" fmla="*/ 18895 h 19994"/>
                <a:gd name="connsiteX4" fmla="*/ 6680 w 9997"/>
                <a:gd name="connsiteY4" fmla="*/ 19995 h 1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7" h="19994">
                  <a:moveTo>
                    <a:pt x="6680" y="19995"/>
                  </a:moveTo>
                  <a:cubicBezTo>
                    <a:pt x="-1384" y="16696"/>
                    <a:pt x="-1384" y="11198"/>
                    <a:pt x="2648" y="4966"/>
                  </a:cubicBezTo>
                  <a:cubicBezTo>
                    <a:pt x="5214" y="4966"/>
                    <a:pt x="10346" y="-7129"/>
                    <a:pt x="9979" y="6433"/>
                  </a:cubicBezTo>
                  <a:cubicBezTo>
                    <a:pt x="9979" y="10464"/>
                    <a:pt x="9613" y="14863"/>
                    <a:pt x="9613" y="18895"/>
                  </a:cubicBezTo>
                  <a:cubicBezTo>
                    <a:pt x="8880" y="19628"/>
                    <a:pt x="7780" y="19628"/>
                    <a:pt x="6680" y="19995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B2E97826-6570-4F7B-AA1D-45C3408AF07F}"/>
                </a:ext>
              </a:extLst>
            </p:cNvPr>
            <p:cNvSpPr/>
            <p:nvPr/>
          </p:nvSpPr>
          <p:spPr>
            <a:xfrm>
              <a:off x="11413051" y="6764465"/>
              <a:ext cx="15048" cy="15093"/>
            </a:xfrm>
            <a:custGeom>
              <a:avLst/>
              <a:gdLst>
                <a:gd name="connsiteX0" fmla="*/ 4948 w 15048"/>
                <a:gd name="connsiteY0" fmla="*/ 15093 h 15093"/>
                <a:gd name="connsiteX1" fmla="*/ 12645 w 15048"/>
                <a:gd name="connsiteY1" fmla="*/ 65 h 15093"/>
                <a:gd name="connsiteX2" fmla="*/ 12645 w 15048"/>
                <a:gd name="connsiteY2" fmla="*/ 65 h 15093"/>
                <a:gd name="connsiteX3" fmla="*/ 4948 w 15048"/>
                <a:gd name="connsiteY3" fmla="*/ 15093 h 1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48" h="15093">
                  <a:moveTo>
                    <a:pt x="4948" y="15093"/>
                  </a:moveTo>
                  <a:cubicBezTo>
                    <a:pt x="-3482" y="4830"/>
                    <a:pt x="-1283" y="-668"/>
                    <a:pt x="12645" y="65"/>
                  </a:cubicBezTo>
                  <a:lnTo>
                    <a:pt x="12645" y="65"/>
                  </a:lnTo>
                  <a:cubicBezTo>
                    <a:pt x="17410" y="8862"/>
                    <a:pt x="15211" y="13993"/>
                    <a:pt x="4948" y="15093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DEE7B39E-4789-494C-8337-3DF4B01CEDD0}"/>
                </a:ext>
              </a:extLst>
            </p:cNvPr>
            <p:cNvSpPr/>
            <p:nvPr/>
          </p:nvSpPr>
          <p:spPr>
            <a:xfrm>
              <a:off x="11346820" y="6660830"/>
              <a:ext cx="22429" cy="61914"/>
            </a:xfrm>
            <a:custGeom>
              <a:avLst/>
              <a:gdLst>
                <a:gd name="connsiteX0" fmla="*/ 22430 w 22429"/>
                <a:gd name="connsiteY0" fmla="*/ 9866 h 61914"/>
                <a:gd name="connsiteX1" fmla="*/ 6302 w 22429"/>
                <a:gd name="connsiteY1" fmla="*/ 61915 h 61914"/>
                <a:gd name="connsiteX2" fmla="*/ 71 w 22429"/>
                <a:gd name="connsiteY2" fmla="*/ 28559 h 61914"/>
                <a:gd name="connsiteX3" fmla="*/ 71 w 22429"/>
                <a:gd name="connsiteY3" fmla="*/ 5834 h 61914"/>
                <a:gd name="connsiteX4" fmla="*/ 7402 w 22429"/>
                <a:gd name="connsiteY4" fmla="*/ 1802 h 61914"/>
                <a:gd name="connsiteX5" fmla="*/ 18764 w 22429"/>
                <a:gd name="connsiteY5" fmla="*/ 6201 h 61914"/>
                <a:gd name="connsiteX6" fmla="*/ 22430 w 22429"/>
                <a:gd name="connsiteY6" fmla="*/ 9866 h 6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29" h="61914">
                  <a:moveTo>
                    <a:pt x="22430" y="9866"/>
                  </a:moveTo>
                  <a:cubicBezTo>
                    <a:pt x="13999" y="25261"/>
                    <a:pt x="19131" y="45420"/>
                    <a:pt x="6302" y="61915"/>
                  </a:cubicBezTo>
                  <a:cubicBezTo>
                    <a:pt x="71" y="50185"/>
                    <a:pt x="18031" y="35890"/>
                    <a:pt x="71" y="28559"/>
                  </a:cubicBezTo>
                  <a:cubicBezTo>
                    <a:pt x="12900" y="20862"/>
                    <a:pt x="1171" y="13165"/>
                    <a:pt x="71" y="5834"/>
                  </a:cubicBezTo>
                  <a:cubicBezTo>
                    <a:pt x="-662" y="-1497"/>
                    <a:pt x="4469" y="-763"/>
                    <a:pt x="7402" y="1802"/>
                  </a:cubicBezTo>
                  <a:cubicBezTo>
                    <a:pt x="11067" y="4735"/>
                    <a:pt x="15099" y="4368"/>
                    <a:pt x="18764" y="6201"/>
                  </a:cubicBezTo>
                  <a:cubicBezTo>
                    <a:pt x="19864" y="7300"/>
                    <a:pt x="21330" y="8767"/>
                    <a:pt x="22430" y="9866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D7F579C7-B5B1-4C08-AC4D-6C2C1EB4AEC5}"/>
                </a:ext>
              </a:extLst>
            </p:cNvPr>
            <p:cNvSpPr/>
            <p:nvPr/>
          </p:nvSpPr>
          <p:spPr>
            <a:xfrm>
              <a:off x="11518022" y="6602755"/>
              <a:ext cx="36696" cy="36051"/>
            </a:xfrm>
            <a:custGeom>
              <a:avLst/>
              <a:gdLst>
                <a:gd name="connsiteX0" fmla="*/ 36696 w 36696"/>
                <a:gd name="connsiteY0" fmla="*/ 22490 h 36051"/>
                <a:gd name="connsiteX1" fmla="*/ 6640 w 36696"/>
                <a:gd name="connsiteY1" fmla="*/ 36052 h 36051"/>
                <a:gd name="connsiteX2" fmla="*/ 11772 w 36696"/>
                <a:gd name="connsiteY2" fmla="*/ 14426 h 36051"/>
                <a:gd name="connsiteX3" fmla="*/ 16537 w 36696"/>
                <a:gd name="connsiteY3" fmla="*/ 12227 h 36051"/>
                <a:gd name="connsiteX4" fmla="*/ 28266 w 36696"/>
                <a:gd name="connsiteY4" fmla="*/ 864 h 36051"/>
                <a:gd name="connsiteX5" fmla="*/ 36696 w 36696"/>
                <a:gd name="connsiteY5" fmla="*/ 22490 h 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96" h="36051">
                  <a:moveTo>
                    <a:pt x="36696" y="22490"/>
                  </a:moveTo>
                  <a:cubicBezTo>
                    <a:pt x="19469" y="12593"/>
                    <a:pt x="12505" y="23223"/>
                    <a:pt x="6640" y="36052"/>
                  </a:cubicBezTo>
                  <a:cubicBezTo>
                    <a:pt x="-3257" y="21024"/>
                    <a:pt x="-2523" y="18458"/>
                    <a:pt x="11772" y="14426"/>
                  </a:cubicBezTo>
                  <a:cubicBezTo>
                    <a:pt x="13604" y="14060"/>
                    <a:pt x="16170" y="13326"/>
                    <a:pt x="16537" y="12227"/>
                  </a:cubicBezTo>
                  <a:cubicBezTo>
                    <a:pt x="18369" y="5996"/>
                    <a:pt x="17636" y="-2801"/>
                    <a:pt x="28266" y="864"/>
                  </a:cubicBezTo>
                  <a:cubicBezTo>
                    <a:pt x="39262" y="4163"/>
                    <a:pt x="31198" y="15159"/>
                    <a:pt x="36696" y="22490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4A0942BB-5A20-4ACC-BA37-142A32577D15}"/>
                </a:ext>
              </a:extLst>
            </p:cNvPr>
            <p:cNvSpPr/>
            <p:nvPr/>
          </p:nvSpPr>
          <p:spPr>
            <a:xfrm>
              <a:off x="11343225" y="6658233"/>
              <a:ext cx="30056" cy="11690"/>
            </a:xfrm>
            <a:custGeom>
              <a:avLst/>
              <a:gdLst>
                <a:gd name="connsiteX0" fmla="*/ 22359 w 30056"/>
                <a:gd name="connsiteY0" fmla="*/ 8797 h 11690"/>
                <a:gd name="connsiteX1" fmla="*/ 3665 w 30056"/>
                <a:gd name="connsiteY1" fmla="*/ 8431 h 11690"/>
                <a:gd name="connsiteX2" fmla="*/ 0 w 30056"/>
                <a:gd name="connsiteY2" fmla="*/ 8431 h 11690"/>
                <a:gd name="connsiteX3" fmla="*/ 1833 w 30056"/>
                <a:gd name="connsiteY3" fmla="*/ 0 h 11690"/>
                <a:gd name="connsiteX4" fmla="*/ 30056 w 30056"/>
                <a:gd name="connsiteY4" fmla="*/ 4765 h 11690"/>
                <a:gd name="connsiteX5" fmla="*/ 22359 w 30056"/>
                <a:gd name="connsiteY5" fmla="*/ 8797 h 1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1690">
                  <a:moveTo>
                    <a:pt x="22359" y="8797"/>
                  </a:moveTo>
                  <a:cubicBezTo>
                    <a:pt x="16128" y="17960"/>
                    <a:pt x="9897" y="1833"/>
                    <a:pt x="3665" y="8431"/>
                  </a:cubicBezTo>
                  <a:cubicBezTo>
                    <a:pt x="2566" y="8431"/>
                    <a:pt x="1100" y="8431"/>
                    <a:pt x="0" y="8431"/>
                  </a:cubicBezTo>
                  <a:cubicBezTo>
                    <a:pt x="733" y="5498"/>
                    <a:pt x="1466" y="0"/>
                    <a:pt x="1833" y="0"/>
                  </a:cubicBezTo>
                  <a:cubicBezTo>
                    <a:pt x="11363" y="1100"/>
                    <a:pt x="20526" y="2932"/>
                    <a:pt x="30056" y="4765"/>
                  </a:cubicBezTo>
                  <a:cubicBezTo>
                    <a:pt x="27124" y="6231"/>
                    <a:pt x="24925" y="7331"/>
                    <a:pt x="22359" y="8797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3BA1EA88-6A38-4FBB-92C5-0E50F3E8FF78}"/>
                </a:ext>
              </a:extLst>
            </p:cNvPr>
            <p:cNvSpPr/>
            <p:nvPr/>
          </p:nvSpPr>
          <p:spPr>
            <a:xfrm>
              <a:off x="11810663" y="5542856"/>
              <a:ext cx="54383" cy="57180"/>
            </a:xfrm>
            <a:custGeom>
              <a:avLst/>
              <a:gdLst>
                <a:gd name="connsiteX0" fmla="*/ 9429 w 54383"/>
                <a:gd name="connsiteY0" fmla="*/ 38487 h 57180"/>
                <a:gd name="connsiteX1" fmla="*/ 5763 w 54383"/>
                <a:gd name="connsiteY1" fmla="*/ 57180 h 57180"/>
                <a:gd name="connsiteX2" fmla="*/ 15660 w 54383"/>
                <a:gd name="connsiteY2" fmla="*/ 28590 h 57180"/>
                <a:gd name="connsiteX3" fmla="*/ 24090 w 54383"/>
                <a:gd name="connsiteY3" fmla="*/ 18327 h 57180"/>
                <a:gd name="connsiteX4" fmla="*/ 33987 w 54383"/>
                <a:gd name="connsiteY4" fmla="*/ 0 h 57180"/>
                <a:gd name="connsiteX5" fmla="*/ 49381 w 54383"/>
                <a:gd name="connsiteY5" fmla="*/ 24192 h 57180"/>
                <a:gd name="connsiteX6" fmla="*/ 53413 w 54383"/>
                <a:gd name="connsiteY6" fmla="*/ 35554 h 57180"/>
                <a:gd name="connsiteX7" fmla="*/ 41684 w 54383"/>
                <a:gd name="connsiteY7" fmla="*/ 37387 h 57180"/>
                <a:gd name="connsiteX8" fmla="*/ 9429 w 54383"/>
                <a:gd name="connsiteY8" fmla="*/ 38487 h 5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83" h="57180">
                  <a:moveTo>
                    <a:pt x="9429" y="38487"/>
                  </a:moveTo>
                  <a:cubicBezTo>
                    <a:pt x="8329" y="44718"/>
                    <a:pt x="11995" y="52049"/>
                    <a:pt x="5763" y="57180"/>
                  </a:cubicBezTo>
                  <a:cubicBezTo>
                    <a:pt x="-4133" y="41052"/>
                    <a:pt x="-1567" y="31889"/>
                    <a:pt x="15660" y="28590"/>
                  </a:cubicBezTo>
                  <a:cubicBezTo>
                    <a:pt x="22624" y="27124"/>
                    <a:pt x="23724" y="22725"/>
                    <a:pt x="24090" y="18327"/>
                  </a:cubicBezTo>
                  <a:cubicBezTo>
                    <a:pt x="24823" y="10996"/>
                    <a:pt x="28855" y="5498"/>
                    <a:pt x="33987" y="0"/>
                  </a:cubicBezTo>
                  <a:cubicBezTo>
                    <a:pt x="38752" y="8431"/>
                    <a:pt x="39851" y="19060"/>
                    <a:pt x="49381" y="24192"/>
                  </a:cubicBezTo>
                  <a:cubicBezTo>
                    <a:pt x="53047" y="26391"/>
                    <a:pt x="55979" y="30789"/>
                    <a:pt x="53413" y="35554"/>
                  </a:cubicBezTo>
                  <a:cubicBezTo>
                    <a:pt x="50481" y="39953"/>
                    <a:pt x="45716" y="38853"/>
                    <a:pt x="41684" y="37387"/>
                  </a:cubicBezTo>
                  <a:cubicBezTo>
                    <a:pt x="29955" y="32989"/>
                    <a:pt x="19692" y="36287"/>
                    <a:pt x="9429" y="38487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A677EB21-42A4-40FA-8968-857CBEAEDDBC}"/>
                </a:ext>
              </a:extLst>
            </p:cNvPr>
            <p:cNvSpPr/>
            <p:nvPr/>
          </p:nvSpPr>
          <p:spPr>
            <a:xfrm>
              <a:off x="11824883" y="5475413"/>
              <a:ext cx="17707" cy="31888"/>
            </a:xfrm>
            <a:custGeom>
              <a:avLst/>
              <a:gdLst>
                <a:gd name="connsiteX0" fmla="*/ 17201 w 17707"/>
                <a:gd name="connsiteY0" fmla="*/ 31889 h 31888"/>
                <a:gd name="connsiteX1" fmla="*/ 340 w 17707"/>
                <a:gd name="connsiteY1" fmla="*/ 7697 h 31888"/>
                <a:gd name="connsiteX2" fmla="*/ 12802 w 17707"/>
                <a:gd name="connsiteY2" fmla="*/ 0 h 31888"/>
                <a:gd name="connsiteX3" fmla="*/ 17201 w 17707"/>
                <a:gd name="connsiteY3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7" h="31888">
                  <a:moveTo>
                    <a:pt x="17201" y="31889"/>
                  </a:moveTo>
                  <a:cubicBezTo>
                    <a:pt x="6938" y="25291"/>
                    <a:pt x="-1859" y="19427"/>
                    <a:pt x="340" y="7697"/>
                  </a:cubicBezTo>
                  <a:cubicBezTo>
                    <a:pt x="1073" y="2932"/>
                    <a:pt x="10970" y="6598"/>
                    <a:pt x="12802" y="0"/>
                  </a:cubicBezTo>
                  <a:cubicBezTo>
                    <a:pt x="17934" y="9896"/>
                    <a:pt x="18300" y="20160"/>
                    <a:pt x="17201" y="3188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3C4EAB0B-72B5-4322-B664-8E6843DE9BA7}"/>
                </a:ext>
              </a:extLst>
            </p:cNvPr>
            <p:cNvSpPr/>
            <p:nvPr/>
          </p:nvSpPr>
          <p:spPr>
            <a:xfrm>
              <a:off x="11730158" y="5376574"/>
              <a:ext cx="14793" cy="34328"/>
            </a:xfrm>
            <a:custGeom>
              <a:avLst/>
              <a:gdLst>
                <a:gd name="connsiteX0" fmla="*/ 14793 w 14793"/>
                <a:gd name="connsiteY0" fmla="*/ 34329 h 34328"/>
                <a:gd name="connsiteX1" fmla="*/ 132 w 14793"/>
                <a:gd name="connsiteY1" fmla="*/ 22966 h 34328"/>
                <a:gd name="connsiteX2" fmla="*/ 5996 w 14793"/>
                <a:gd name="connsiteY2" fmla="*/ 241 h 34328"/>
                <a:gd name="connsiteX3" fmla="*/ 10761 w 14793"/>
                <a:gd name="connsiteY3" fmla="*/ 607 h 34328"/>
                <a:gd name="connsiteX4" fmla="*/ 12227 w 14793"/>
                <a:gd name="connsiteY4" fmla="*/ 7205 h 34328"/>
                <a:gd name="connsiteX5" fmla="*/ 14793 w 14793"/>
                <a:gd name="connsiteY5" fmla="*/ 3432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3" h="34328">
                  <a:moveTo>
                    <a:pt x="14793" y="34329"/>
                  </a:moveTo>
                  <a:cubicBezTo>
                    <a:pt x="4897" y="33596"/>
                    <a:pt x="-968" y="31030"/>
                    <a:pt x="132" y="22966"/>
                  </a:cubicBezTo>
                  <a:cubicBezTo>
                    <a:pt x="865" y="15269"/>
                    <a:pt x="3797" y="7572"/>
                    <a:pt x="5996" y="241"/>
                  </a:cubicBezTo>
                  <a:cubicBezTo>
                    <a:pt x="5996" y="-126"/>
                    <a:pt x="10028" y="-126"/>
                    <a:pt x="10761" y="607"/>
                  </a:cubicBezTo>
                  <a:cubicBezTo>
                    <a:pt x="11861" y="2440"/>
                    <a:pt x="12594" y="5006"/>
                    <a:pt x="12227" y="7205"/>
                  </a:cubicBezTo>
                  <a:cubicBezTo>
                    <a:pt x="10028" y="16002"/>
                    <a:pt x="10761" y="24066"/>
                    <a:pt x="14793" y="34329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912B74A-CC09-4B18-BAC7-DC07093FCCB9}"/>
                </a:ext>
              </a:extLst>
            </p:cNvPr>
            <p:cNvSpPr/>
            <p:nvPr/>
          </p:nvSpPr>
          <p:spPr>
            <a:xfrm>
              <a:off x="11799180" y="5641455"/>
              <a:ext cx="14380" cy="37753"/>
            </a:xfrm>
            <a:custGeom>
              <a:avLst/>
              <a:gdLst>
                <a:gd name="connsiteX0" fmla="*/ 9550 w 14380"/>
                <a:gd name="connsiteY0" fmla="*/ 0 h 37753"/>
                <a:gd name="connsiteX1" fmla="*/ 13215 w 14380"/>
                <a:gd name="connsiteY1" fmla="*/ 30056 h 37753"/>
                <a:gd name="connsiteX2" fmla="*/ 1852 w 14380"/>
                <a:gd name="connsiteY2" fmla="*/ 37753 h 37753"/>
                <a:gd name="connsiteX3" fmla="*/ 5518 w 14380"/>
                <a:gd name="connsiteY3" fmla="*/ 15395 h 37753"/>
                <a:gd name="connsiteX4" fmla="*/ 9550 w 14380"/>
                <a:gd name="connsiteY4" fmla="*/ 0 h 3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0" h="37753">
                  <a:moveTo>
                    <a:pt x="9550" y="0"/>
                  </a:moveTo>
                  <a:cubicBezTo>
                    <a:pt x="18713" y="9163"/>
                    <a:pt x="11749" y="20160"/>
                    <a:pt x="13215" y="30056"/>
                  </a:cubicBezTo>
                  <a:cubicBezTo>
                    <a:pt x="7350" y="29690"/>
                    <a:pt x="5884" y="35188"/>
                    <a:pt x="1852" y="37753"/>
                  </a:cubicBezTo>
                  <a:cubicBezTo>
                    <a:pt x="-3279" y="29323"/>
                    <a:pt x="3685" y="22725"/>
                    <a:pt x="5518" y="15395"/>
                  </a:cubicBezTo>
                  <a:cubicBezTo>
                    <a:pt x="4418" y="9163"/>
                    <a:pt x="-4745" y="1833"/>
                    <a:pt x="9550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143DCD15-3929-432F-BE2A-C3A0FF07883E}"/>
                </a:ext>
              </a:extLst>
            </p:cNvPr>
            <p:cNvSpPr/>
            <p:nvPr/>
          </p:nvSpPr>
          <p:spPr>
            <a:xfrm>
              <a:off x="11822401" y="5519282"/>
              <a:ext cx="19316" cy="16729"/>
            </a:xfrm>
            <a:custGeom>
              <a:avLst/>
              <a:gdLst>
                <a:gd name="connsiteX0" fmla="*/ 19317 w 19316"/>
                <a:gd name="connsiteY0" fmla="*/ 10746 h 16729"/>
                <a:gd name="connsiteX1" fmla="*/ 7587 w 19316"/>
                <a:gd name="connsiteY1" fmla="*/ 16610 h 16729"/>
                <a:gd name="connsiteX2" fmla="*/ 257 w 19316"/>
                <a:gd name="connsiteY2" fmla="*/ 10746 h 16729"/>
                <a:gd name="connsiteX3" fmla="*/ 10520 w 19316"/>
                <a:gd name="connsiteY3" fmla="*/ 116 h 16729"/>
                <a:gd name="connsiteX4" fmla="*/ 19317 w 19316"/>
                <a:gd name="connsiteY4" fmla="*/ 10746 h 1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6" h="16729">
                  <a:moveTo>
                    <a:pt x="19317" y="10746"/>
                  </a:moveTo>
                  <a:cubicBezTo>
                    <a:pt x="18217" y="18076"/>
                    <a:pt x="12352" y="16610"/>
                    <a:pt x="7587" y="16610"/>
                  </a:cubicBezTo>
                  <a:cubicBezTo>
                    <a:pt x="3922" y="16610"/>
                    <a:pt x="-1209" y="15144"/>
                    <a:pt x="257" y="10746"/>
                  </a:cubicBezTo>
                  <a:cubicBezTo>
                    <a:pt x="1723" y="5981"/>
                    <a:pt x="3922" y="-984"/>
                    <a:pt x="10520" y="116"/>
                  </a:cubicBezTo>
                  <a:cubicBezTo>
                    <a:pt x="15651" y="849"/>
                    <a:pt x="18950" y="5247"/>
                    <a:pt x="19317" y="10746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78AF0D8C-B4C5-424B-B0CE-F53E23455B64}"/>
                </a:ext>
              </a:extLst>
            </p:cNvPr>
            <p:cNvSpPr/>
            <p:nvPr/>
          </p:nvSpPr>
          <p:spPr>
            <a:xfrm>
              <a:off x="11794170" y="5656483"/>
              <a:ext cx="12314" cy="31540"/>
            </a:xfrm>
            <a:custGeom>
              <a:avLst/>
              <a:gdLst>
                <a:gd name="connsiteX0" fmla="*/ 10893 w 12314"/>
                <a:gd name="connsiteY0" fmla="*/ 0 h 31540"/>
                <a:gd name="connsiteX1" fmla="*/ 7228 w 12314"/>
                <a:gd name="connsiteY1" fmla="*/ 22359 h 31540"/>
                <a:gd name="connsiteX2" fmla="*/ 3563 w 12314"/>
                <a:gd name="connsiteY2" fmla="*/ 31522 h 31540"/>
                <a:gd name="connsiteX3" fmla="*/ 997 w 12314"/>
                <a:gd name="connsiteY3" fmla="*/ 24558 h 31540"/>
                <a:gd name="connsiteX4" fmla="*/ 10893 w 12314"/>
                <a:gd name="connsiteY4" fmla="*/ 0 h 3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4" h="31540">
                  <a:moveTo>
                    <a:pt x="10893" y="0"/>
                  </a:moveTo>
                  <a:cubicBezTo>
                    <a:pt x="16392" y="8430"/>
                    <a:pt x="3929" y="14295"/>
                    <a:pt x="7228" y="22359"/>
                  </a:cubicBezTo>
                  <a:cubicBezTo>
                    <a:pt x="6495" y="25658"/>
                    <a:pt x="8694" y="31156"/>
                    <a:pt x="3563" y="31522"/>
                  </a:cubicBezTo>
                  <a:cubicBezTo>
                    <a:pt x="-836" y="31889"/>
                    <a:pt x="-469" y="26757"/>
                    <a:pt x="997" y="24558"/>
                  </a:cubicBezTo>
                  <a:cubicBezTo>
                    <a:pt x="5395" y="16861"/>
                    <a:pt x="-836" y="4765"/>
                    <a:pt x="10893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A8A0A74E-291B-4870-BA1A-88614B3EE54D}"/>
                </a:ext>
              </a:extLst>
            </p:cNvPr>
            <p:cNvSpPr/>
            <p:nvPr/>
          </p:nvSpPr>
          <p:spPr>
            <a:xfrm>
              <a:off x="11754337" y="5691671"/>
              <a:ext cx="14081" cy="13561"/>
            </a:xfrm>
            <a:custGeom>
              <a:avLst/>
              <a:gdLst>
                <a:gd name="connsiteX0" fmla="*/ 1611 w 14081"/>
                <a:gd name="connsiteY0" fmla="*/ 13562 h 13561"/>
                <a:gd name="connsiteX1" fmla="*/ 7109 w 14081"/>
                <a:gd name="connsiteY1" fmla="*/ 0 h 13561"/>
                <a:gd name="connsiteX2" fmla="*/ 12974 w 14081"/>
                <a:gd name="connsiteY2" fmla="*/ 13195 h 13561"/>
                <a:gd name="connsiteX3" fmla="*/ 1611 w 14081"/>
                <a:gd name="connsiteY3" fmla="*/ 13562 h 1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1" h="13561">
                  <a:moveTo>
                    <a:pt x="1611" y="13562"/>
                  </a:moveTo>
                  <a:cubicBezTo>
                    <a:pt x="-955" y="7331"/>
                    <a:pt x="-1321" y="367"/>
                    <a:pt x="7109" y="0"/>
                  </a:cubicBezTo>
                  <a:cubicBezTo>
                    <a:pt x="15906" y="0"/>
                    <a:pt x="14440" y="7331"/>
                    <a:pt x="12974" y="13195"/>
                  </a:cubicBezTo>
                  <a:cubicBezTo>
                    <a:pt x="9308" y="13562"/>
                    <a:pt x="5643" y="13562"/>
                    <a:pt x="1611" y="13562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5B23529-982E-425B-B5AA-CC9B3FCB6271}"/>
                </a:ext>
              </a:extLst>
            </p:cNvPr>
            <p:cNvSpPr/>
            <p:nvPr/>
          </p:nvSpPr>
          <p:spPr>
            <a:xfrm>
              <a:off x="11751549" y="5765368"/>
              <a:ext cx="19060" cy="8040"/>
            </a:xfrm>
            <a:custGeom>
              <a:avLst/>
              <a:gdLst>
                <a:gd name="connsiteX0" fmla="*/ 0 w 19060"/>
                <a:gd name="connsiteY0" fmla="*/ 8041 h 8040"/>
                <a:gd name="connsiteX1" fmla="*/ 19060 w 19060"/>
                <a:gd name="connsiteY1" fmla="*/ 1443 h 8040"/>
                <a:gd name="connsiteX2" fmla="*/ 0 w 19060"/>
                <a:gd name="connsiteY2" fmla="*/ 8041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0" h="8040">
                  <a:moveTo>
                    <a:pt x="0" y="8041"/>
                  </a:moveTo>
                  <a:cubicBezTo>
                    <a:pt x="4398" y="-3322"/>
                    <a:pt x="10996" y="344"/>
                    <a:pt x="19060" y="1443"/>
                  </a:cubicBezTo>
                  <a:cubicBezTo>
                    <a:pt x="13562" y="9507"/>
                    <a:pt x="7331" y="7675"/>
                    <a:pt x="0" y="804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4B50B6C9-D850-45C5-9AFE-A68FBA64D6A5}"/>
                </a:ext>
              </a:extLst>
            </p:cNvPr>
            <p:cNvSpPr/>
            <p:nvPr/>
          </p:nvSpPr>
          <p:spPr>
            <a:xfrm>
              <a:off x="11776841" y="5781032"/>
              <a:ext cx="15028" cy="11070"/>
            </a:xfrm>
            <a:custGeom>
              <a:avLst/>
              <a:gdLst>
                <a:gd name="connsiteX0" fmla="*/ 0 w 15028"/>
                <a:gd name="connsiteY0" fmla="*/ 11071 h 11070"/>
                <a:gd name="connsiteX1" fmla="*/ 12462 w 15028"/>
                <a:gd name="connsiteY1" fmla="*/ 74 h 11070"/>
                <a:gd name="connsiteX2" fmla="*/ 15028 w 15028"/>
                <a:gd name="connsiteY2" fmla="*/ 2274 h 11070"/>
                <a:gd name="connsiteX3" fmla="*/ 0 w 15028"/>
                <a:gd name="connsiteY3" fmla="*/ 11071 h 1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28" h="11070">
                  <a:moveTo>
                    <a:pt x="0" y="11071"/>
                  </a:moveTo>
                  <a:cubicBezTo>
                    <a:pt x="1466" y="4106"/>
                    <a:pt x="5132" y="-659"/>
                    <a:pt x="12462" y="74"/>
                  </a:cubicBezTo>
                  <a:cubicBezTo>
                    <a:pt x="13562" y="74"/>
                    <a:pt x="15028" y="1907"/>
                    <a:pt x="15028" y="2274"/>
                  </a:cubicBezTo>
                  <a:cubicBezTo>
                    <a:pt x="12829" y="9238"/>
                    <a:pt x="4765" y="7405"/>
                    <a:pt x="0" y="1107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98FAF193-FC63-4FD7-A7A3-C98CC24F0FFD}"/>
                </a:ext>
              </a:extLst>
            </p:cNvPr>
            <p:cNvSpPr/>
            <p:nvPr/>
          </p:nvSpPr>
          <p:spPr>
            <a:xfrm>
              <a:off x="11898898" y="5780552"/>
              <a:ext cx="22358" cy="18514"/>
            </a:xfrm>
            <a:custGeom>
              <a:avLst/>
              <a:gdLst>
                <a:gd name="connsiteX0" fmla="*/ 22359 w 22358"/>
                <a:gd name="connsiteY0" fmla="*/ 7152 h 18514"/>
                <a:gd name="connsiteX1" fmla="*/ 0 w 22358"/>
                <a:gd name="connsiteY1" fmla="*/ 18515 h 18514"/>
                <a:gd name="connsiteX2" fmla="*/ 8797 w 22358"/>
                <a:gd name="connsiteY2" fmla="*/ 1654 h 18514"/>
                <a:gd name="connsiteX3" fmla="*/ 22359 w 22358"/>
                <a:gd name="connsiteY3" fmla="*/ 7152 h 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8514">
                  <a:moveTo>
                    <a:pt x="22359" y="7152"/>
                  </a:moveTo>
                  <a:cubicBezTo>
                    <a:pt x="17594" y="16315"/>
                    <a:pt x="4765" y="9351"/>
                    <a:pt x="0" y="18515"/>
                  </a:cubicBezTo>
                  <a:cubicBezTo>
                    <a:pt x="367" y="11184"/>
                    <a:pt x="0" y="2753"/>
                    <a:pt x="8797" y="1654"/>
                  </a:cubicBezTo>
                  <a:cubicBezTo>
                    <a:pt x="12829" y="921"/>
                    <a:pt x="21992" y="-3844"/>
                    <a:pt x="22359" y="7152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5581E7AC-7358-4F04-AA3A-B37A0FEDC560}"/>
                </a:ext>
              </a:extLst>
            </p:cNvPr>
            <p:cNvSpPr/>
            <p:nvPr/>
          </p:nvSpPr>
          <p:spPr>
            <a:xfrm>
              <a:off x="11883870" y="5772637"/>
              <a:ext cx="8857" cy="16815"/>
            </a:xfrm>
            <a:custGeom>
              <a:avLst/>
              <a:gdLst>
                <a:gd name="connsiteX0" fmla="*/ 0 w 8857"/>
                <a:gd name="connsiteY0" fmla="*/ 15067 h 16815"/>
                <a:gd name="connsiteX1" fmla="*/ 0 w 8857"/>
                <a:gd name="connsiteY1" fmla="*/ 39 h 16815"/>
                <a:gd name="connsiteX2" fmla="*/ 8430 w 8857"/>
                <a:gd name="connsiteY2" fmla="*/ 14334 h 16815"/>
                <a:gd name="connsiteX3" fmla="*/ 0 w 8857"/>
                <a:gd name="connsiteY3" fmla="*/ 15067 h 1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7" h="16815">
                  <a:moveTo>
                    <a:pt x="0" y="15067"/>
                  </a:moveTo>
                  <a:cubicBezTo>
                    <a:pt x="0" y="9935"/>
                    <a:pt x="0" y="5170"/>
                    <a:pt x="0" y="39"/>
                  </a:cubicBezTo>
                  <a:cubicBezTo>
                    <a:pt x="11729" y="-695"/>
                    <a:pt x="8430" y="9202"/>
                    <a:pt x="8430" y="14334"/>
                  </a:cubicBezTo>
                  <a:cubicBezTo>
                    <a:pt x="8797" y="18732"/>
                    <a:pt x="2932" y="16166"/>
                    <a:pt x="0" y="15067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954E46-15D0-4BFC-8662-B6E25709A081}"/>
                </a:ext>
              </a:extLst>
            </p:cNvPr>
            <p:cNvSpPr/>
            <p:nvPr/>
          </p:nvSpPr>
          <p:spPr>
            <a:xfrm>
              <a:off x="11374381" y="6952197"/>
              <a:ext cx="49482" cy="26711"/>
            </a:xfrm>
            <a:custGeom>
              <a:avLst/>
              <a:gdLst>
                <a:gd name="connsiteX0" fmla="*/ 36287 w 49482"/>
                <a:gd name="connsiteY0" fmla="*/ 0 h 26711"/>
                <a:gd name="connsiteX1" fmla="*/ 49483 w 49482"/>
                <a:gd name="connsiteY1" fmla="*/ 9163 h 26711"/>
                <a:gd name="connsiteX2" fmla="*/ 0 w 49482"/>
                <a:gd name="connsiteY2" fmla="*/ 23092 h 26711"/>
                <a:gd name="connsiteX3" fmla="*/ 36287 w 49482"/>
                <a:gd name="connsiteY3" fmla="*/ 0 h 26711"/>
                <a:gd name="connsiteX4" fmla="*/ 36287 w 49482"/>
                <a:gd name="connsiteY4" fmla="*/ 0 h 2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82" h="26711">
                  <a:moveTo>
                    <a:pt x="36287" y="0"/>
                  </a:moveTo>
                  <a:cubicBezTo>
                    <a:pt x="39586" y="2199"/>
                    <a:pt x="42885" y="4765"/>
                    <a:pt x="49483" y="9163"/>
                  </a:cubicBezTo>
                  <a:cubicBezTo>
                    <a:pt x="29690" y="9163"/>
                    <a:pt x="23092" y="36287"/>
                    <a:pt x="0" y="23092"/>
                  </a:cubicBezTo>
                  <a:cubicBezTo>
                    <a:pt x="12462" y="15395"/>
                    <a:pt x="24192" y="7697"/>
                    <a:pt x="36287" y="0"/>
                  </a:cubicBezTo>
                  <a:lnTo>
                    <a:pt x="36287" y="0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16D39521-5AB6-4F5B-8648-4C3827FFFBC0}"/>
                </a:ext>
              </a:extLst>
            </p:cNvPr>
            <p:cNvSpPr/>
            <p:nvPr/>
          </p:nvSpPr>
          <p:spPr>
            <a:xfrm>
              <a:off x="11643420" y="6351807"/>
              <a:ext cx="14323" cy="15565"/>
            </a:xfrm>
            <a:custGeom>
              <a:avLst/>
              <a:gdLst>
                <a:gd name="connsiteX0" fmla="*/ 5865 w 14323"/>
                <a:gd name="connsiteY0" fmla="*/ 0 h 15565"/>
                <a:gd name="connsiteX1" fmla="*/ 14295 w 14323"/>
                <a:gd name="connsiteY1" fmla="*/ 8064 h 15565"/>
                <a:gd name="connsiteX2" fmla="*/ 7697 w 14323"/>
                <a:gd name="connsiteY2" fmla="*/ 15395 h 15565"/>
                <a:gd name="connsiteX3" fmla="*/ 0 w 14323"/>
                <a:gd name="connsiteY3" fmla="*/ 7697 h 15565"/>
                <a:gd name="connsiteX4" fmla="*/ 5865 w 14323"/>
                <a:gd name="connsiteY4" fmla="*/ 0 h 1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23" h="15565">
                  <a:moveTo>
                    <a:pt x="5865" y="0"/>
                  </a:moveTo>
                  <a:cubicBezTo>
                    <a:pt x="10630" y="367"/>
                    <a:pt x="13929" y="3299"/>
                    <a:pt x="14295" y="8064"/>
                  </a:cubicBezTo>
                  <a:cubicBezTo>
                    <a:pt x="14662" y="12462"/>
                    <a:pt x="11363" y="14662"/>
                    <a:pt x="7697" y="15395"/>
                  </a:cubicBezTo>
                  <a:cubicBezTo>
                    <a:pt x="1833" y="16494"/>
                    <a:pt x="367" y="12096"/>
                    <a:pt x="0" y="7697"/>
                  </a:cubicBezTo>
                  <a:cubicBezTo>
                    <a:pt x="0" y="4032"/>
                    <a:pt x="1100" y="367"/>
                    <a:pt x="5865" y="0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23ED6FA-808C-4C38-A01F-88FAAE228271}"/>
                </a:ext>
              </a:extLst>
            </p:cNvPr>
            <p:cNvSpPr/>
            <p:nvPr/>
          </p:nvSpPr>
          <p:spPr>
            <a:xfrm>
              <a:off x="11286768" y="6638074"/>
              <a:ext cx="41062" cy="58638"/>
            </a:xfrm>
            <a:custGeom>
              <a:avLst/>
              <a:gdLst>
                <a:gd name="connsiteX0" fmla="*/ 41063 w 41062"/>
                <a:gd name="connsiteY0" fmla="*/ 51315 h 58638"/>
                <a:gd name="connsiteX1" fmla="*/ 36664 w 41062"/>
                <a:gd name="connsiteY1" fmla="*/ 56447 h 58638"/>
                <a:gd name="connsiteX2" fmla="*/ 10640 w 41062"/>
                <a:gd name="connsiteY2" fmla="*/ 34088 h 58638"/>
                <a:gd name="connsiteX3" fmla="*/ 8441 w 41062"/>
                <a:gd name="connsiteY3" fmla="*/ 19793 h 58638"/>
                <a:gd name="connsiteX4" fmla="*/ 10 w 41062"/>
                <a:gd name="connsiteY4" fmla="*/ 28956 h 58638"/>
                <a:gd name="connsiteX5" fmla="*/ 10273 w 41062"/>
                <a:gd name="connsiteY5" fmla="*/ 0 h 58638"/>
                <a:gd name="connsiteX6" fmla="*/ 16871 w 41062"/>
                <a:gd name="connsiteY6" fmla="*/ 10629 h 58638"/>
                <a:gd name="connsiteX7" fmla="*/ 38130 w 41062"/>
                <a:gd name="connsiteY7" fmla="*/ 35921 h 58638"/>
                <a:gd name="connsiteX8" fmla="*/ 41063 w 41062"/>
                <a:gd name="connsiteY8" fmla="*/ 51315 h 5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062" h="58638">
                  <a:moveTo>
                    <a:pt x="41063" y="51315"/>
                  </a:moveTo>
                  <a:cubicBezTo>
                    <a:pt x="38863" y="52781"/>
                    <a:pt x="43995" y="63044"/>
                    <a:pt x="36664" y="56447"/>
                  </a:cubicBezTo>
                  <a:cubicBezTo>
                    <a:pt x="28234" y="48383"/>
                    <a:pt x="23102" y="37753"/>
                    <a:pt x="10640" y="34088"/>
                  </a:cubicBezTo>
                  <a:cubicBezTo>
                    <a:pt x="1843" y="31522"/>
                    <a:pt x="13206" y="24558"/>
                    <a:pt x="8441" y="19793"/>
                  </a:cubicBezTo>
                  <a:cubicBezTo>
                    <a:pt x="5508" y="22725"/>
                    <a:pt x="2576" y="26024"/>
                    <a:pt x="10" y="28956"/>
                  </a:cubicBezTo>
                  <a:cubicBezTo>
                    <a:pt x="10" y="17960"/>
                    <a:pt x="-723" y="6598"/>
                    <a:pt x="10273" y="0"/>
                  </a:cubicBezTo>
                  <a:cubicBezTo>
                    <a:pt x="15771" y="1833"/>
                    <a:pt x="-356" y="14661"/>
                    <a:pt x="16871" y="10629"/>
                  </a:cubicBezTo>
                  <a:cubicBezTo>
                    <a:pt x="27501" y="8064"/>
                    <a:pt x="40329" y="24191"/>
                    <a:pt x="38130" y="35921"/>
                  </a:cubicBezTo>
                  <a:cubicBezTo>
                    <a:pt x="37031" y="41419"/>
                    <a:pt x="31899" y="47650"/>
                    <a:pt x="41063" y="5131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A51AC0DD-D6AD-4255-84B2-44534F5ECD23}"/>
                </a:ext>
              </a:extLst>
            </p:cNvPr>
            <p:cNvSpPr/>
            <p:nvPr/>
          </p:nvSpPr>
          <p:spPr>
            <a:xfrm>
              <a:off x="11063960" y="6678026"/>
              <a:ext cx="16569" cy="26265"/>
            </a:xfrm>
            <a:custGeom>
              <a:avLst/>
              <a:gdLst>
                <a:gd name="connsiteX0" fmla="*/ 5094 w 16569"/>
                <a:gd name="connsiteY0" fmla="*/ 367 h 26265"/>
                <a:gd name="connsiteX1" fmla="*/ 12791 w 16569"/>
                <a:gd name="connsiteY1" fmla="*/ 0 h 26265"/>
                <a:gd name="connsiteX2" fmla="*/ 12791 w 16569"/>
                <a:gd name="connsiteY2" fmla="*/ 1833 h 26265"/>
                <a:gd name="connsiteX3" fmla="*/ 13158 w 16569"/>
                <a:gd name="connsiteY3" fmla="*/ 24925 h 26265"/>
                <a:gd name="connsiteX4" fmla="*/ 5094 w 16569"/>
                <a:gd name="connsiteY4" fmla="*/ 23458 h 26265"/>
                <a:gd name="connsiteX5" fmla="*/ 5094 w 16569"/>
                <a:gd name="connsiteY5" fmla="*/ 367 h 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69" h="26265">
                  <a:moveTo>
                    <a:pt x="5094" y="367"/>
                  </a:moveTo>
                  <a:cubicBezTo>
                    <a:pt x="7660" y="367"/>
                    <a:pt x="10226" y="0"/>
                    <a:pt x="12791" y="0"/>
                  </a:cubicBezTo>
                  <a:cubicBezTo>
                    <a:pt x="12791" y="733"/>
                    <a:pt x="12791" y="1466"/>
                    <a:pt x="12791" y="1833"/>
                  </a:cubicBezTo>
                  <a:cubicBezTo>
                    <a:pt x="17190" y="9530"/>
                    <a:pt x="18289" y="17594"/>
                    <a:pt x="13158" y="24925"/>
                  </a:cubicBezTo>
                  <a:cubicBezTo>
                    <a:pt x="11325" y="27490"/>
                    <a:pt x="6927" y="26024"/>
                    <a:pt x="5094" y="23458"/>
                  </a:cubicBezTo>
                  <a:cubicBezTo>
                    <a:pt x="-1137" y="15761"/>
                    <a:pt x="-2237" y="8064"/>
                    <a:pt x="5094" y="367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F8C6FEBD-4F33-4E08-9001-A09F46FE1EB2}"/>
                </a:ext>
              </a:extLst>
            </p:cNvPr>
            <p:cNvSpPr/>
            <p:nvPr/>
          </p:nvSpPr>
          <p:spPr>
            <a:xfrm>
              <a:off x="10972655" y="6783124"/>
              <a:ext cx="50666" cy="30248"/>
            </a:xfrm>
            <a:custGeom>
              <a:avLst/>
              <a:gdLst>
                <a:gd name="connsiteX0" fmla="*/ 0 w 50666"/>
                <a:gd name="connsiteY0" fmla="*/ 28689 h 30248"/>
                <a:gd name="connsiteX1" fmla="*/ 39220 w 50666"/>
                <a:gd name="connsiteY1" fmla="*/ 1199 h 30248"/>
                <a:gd name="connsiteX2" fmla="*/ 49116 w 50666"/>
                <a:gd name="connsiteY2" fmla="*/ 3764 h 30248"/>
                <a:gd name="connsiteX3" fmla="*/ 45817 w 50666"/>
                <a:gd name="connsiteY3" fmla="*/ 15860 h 30248"/>
                <a:gd name="connsiteX4" fmla="*/ 0 w 50666"/>
                <a:gd name="connsiteY4" fmla="*/ 28689 h 3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6" h="30248">
                  <a:moveTo>
                    <a:pt x="0" y="28689"/>
                  </a:moveTo>
                  <a:cubicBezTo>
                    <a:pt x="16861" y="20992"/>
                    <a:pt x="21259" y="3031"/>
                    <a:pt x="39220" y="1199"/>
                  </a:cubicBezTo>
                  <a:cubicBezTo>
                    <a:pt x="43618" y="832"/>
                    <a:pt x="46550" y="-2467"/>
                    <a:pt x="49116" y="3764"/>
                  </a:cubicBezTo>
                  <a:cubicBezTo>
                    <a:pt x="50949" y="8896"/>
                    <a:pt x="52415" y="12195"/>
                    <a:pt x="45817" y="15860"/>
                  </a:cubicBezTo>
                  <a:cubicBezTo>
                    <a:pt x="32989" y="22458"/>
                    <a:pt x="22359" y="34554"/>
                    <a:pt x="0" y="28689"/>
                  </a:cubicBezTo>
                  <a:close/>
                </a:path>
              </a:pathLst>
            </a:custGeom>
            <a:solidFill>
              <a:srgbClr val="C6A6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944A3C7E-5988-44D2-ABCE-990588950212}"/>
                </a:ext>
              </a:extLst>
            </p:cNvPr>
            <p:cNvSpPr/>
            <p:nvPr/>
          </p:nvSpPr>
          <p:spPr>
            <a:xfrm>
              <a:off x="11087606" y="6824642"/>
              <a:ext cx="17024" cy="18126"/>
            </a:xfrm>
            <a:custGeom>
              <a:avLst/>
              <a:gdLst>
                <a:gd name="connsiteX0" fmla="*/ 8939 w 17024"/>
                <a:gd name="connsiteY0" fmla="*/ 0 h 18126"/>
                <a:gd name="connsiteX1" fmla="*/ 16636 w 17024"/>
                <a:gd name="connsiteY1" fmla="*/ 13928 h 18126"/>
                <a:gd name="connsiteX2" fmla="*/ 11138 w 17024"/>
                <a:gd name="connsiteY2" fmla="*/ 17227 h 18126"/>
                <a:gd name="connsiteX3" fmla="*/ 142 w 17024"/>
                <a:gd name="connsiteY3" fmla="*/ 10630 h 18126"/>
                <a:gd name="connsiteX4" fmla="*/ 8939 w 17024"/>
                <a:gd name="connsiteY4" fmla="*/ 0 h 1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4" h="18126">
                  <a:moveTo>
                    <a:pt x="8939" y="0"/>
                  </a:moveTo>
                  <a:cubicBezTo>
                    <a:pt x="15903" y="1466"/>
                    <a:pt x="6373" y="13195"/>
                    <a:pt x="16636" y="13928"/>
                  </a:cubicBezTo>
                  <a:cubicBezTo>
                    <a:pt x="18469" y="13928"/>
                    <a:pt x="13338" y="16128"/>
                    <a:pt x="11138" y="17227"/>
                  </a:cubicBezTo>
                  <a:cubicBezTo>
                    <a:pt x="4541" y="20526"/>
                    <a:pt x="875" y="13928"/>
                    <a:pt x="142" y="10630"/>
                  </a:cubicBezTo>
                  <a:cubicBezTo>
                    <a:pt x="-957" y="5865"/>
                    <a:pt x="4541" y="2932"/>
                    <a:pt x="8939" y="0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87379F85-1C82-4576-92E8-1192ED2BE8FB}"/>
                </a:ext>
              </a:extLst>
            </p:cNvPr>
            <p:cNvSpPr/>
            <p:nvPr/>
          </p:nvSpPr>
          <p:spPr>
            <a:xfrm>
              <a:off x="11065013" y="6860889"/>
              <a:ext cx="17970" cy="13968"/>
            </a:xfrm>
            <a:custGeom>
              <a:avLst/>
              <a:gdLst>
                <a:gd name="connsiteX0" fmla="*/ 10 w 17970"/>
                <a:gd name="connsiteY0" fmla="*/ 1506 h 13968"/>
                <a:gd name="connsiteX1" fmla="*/ 17970 w 17970"/>
                <a:gd name="connsiteY1" fmla="*/ 13969 h 13968"/>
                <a:gd name="connsiteX2" fmla="*/ 10 w 17970"/>
                <a:gd name="connsiteY2" fmla="*/ 1506 h 13968"/>
                <a:gd name="connsiteX3" fmla="*/ 10 w 17970"/>
                <a:gd name="connsiteY3" fmla="*/ 1506 h 1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0" h="13968">
                  <a:moveTo>
                    <a:pt x="10" y="1506"/>
                  </a:moveTo>
                  <a:cubicBezTo>
                    <a:pt x="8807" y="-2526"/>
                    <a:pt x="13572" y="1506"/>
                    <a:pt x="17970" y="13969"/>
                  </a:cubicBezTo>
                  <a:cubicBezTo>
                    <a:pt x="9540" y="9570"/>
                    <a:pt x="-357" y="15435"/>
                    <a:pt x="10" y="1506"/>
                  </a:cubicBezTo>
                  <a:lnTo>
                    <a:pt x="10" y="1506"/>
                  </a:ln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74AA6BBD-54AD-45B2-8A33-C527588DB763}"/>
                </a:ext>
              </a:extLst>
            </p:cNvPr>
            <p:cNvSpPr/>
            <p:nvPr/>
          </p:nvSpPr>
          <p:spPr>
            <a:xfrm>
              <a:off x="11452087" y="6867847"/>
              <a:ext cx="19003" cy="18666"/>
            </a:xfrm>
            <a:custGeom>
              <a:avLst/>
              <a:gdLst>
                <a:gd name="connsiteX0" fmla="*/ 0 w 19003"/>
                <a:gd name="connsiteY0" fmla="*/ 16907 h 18666"/>
                <a:gd name="connsiteX1" fmla="*/ 2566 w 19003"/>
                <a:gd name="connsiteY1" fmla="*/ 14342 h 18666"/>
                <a:gd name="connsiteX2" fmla="*/ 15395 w 19003"/>
                <a:gd name="connsiteY2" fmla="*/ 47 h 18666"/>
                <a:gd name="connsiteX3" fmla="*/ 18693 w 19003"/>
                <a:gd name="connsiteY3" fmla="*/ 7377 h 18666"/>
                <a:gd name="connsiteX4" fmla="*/ 0 w 19003"/>
                <a:gd name="connsiteY4" fmla="*/ 16907 h 18666"/>
                <a:gd name="connsiteX5" fmla="*/ 0 w 19003"/>
                <a:gd name="connsiteY5" fmla="*/ 16907 h 1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03" h="18666">
                  <a:moveTo>
                    <a:pt x="0" y="16907"/>
                  </a:moveTo>
                  <a:cubicBezTo>
                    <a:pt x="733" y="16174"/>
                    <a:pt x="2199" y="15441"/>
                    <a:pt x="2566" y="14342"/>
                  </a:cubicBezTo>
                  <a:cubicBezTo>
                    <a:pt x="4398" y="7377"/>
                    <a:pt x="5132" y="-686"/>
                    <a:pt x="15395" y="47"/>
                  </a:cubicBezTo>
                  <a:cubicBezTo>
                    <a:pt x="19060" y="413"/>
                    <a:pt x="19427" y="4811"/>
                    <a:pt x="18693" y="7377"/>
                  </a:cubicBezTo>
                  <a:cubicBezTo>
                    <a:pt x="15395" y="16174"/>
                    <a:pt x="9897" y="21672"/>
                    <a:pt x="0" y="16907"/>
                  </a:cubicBezTo>
                  <a:lnTo>
                    <a:pt x="0" y="16907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692A69C9-C84E-4B62-9A4F-CDFFD152E3CA}"/>
                </a:ext>
              </a:extLst>
            </p:cNvPr>
            <p:cNvSpPr/>
            <p:nvPr/>
          </p:nvSpPr>
          <p:spPr>
            <a:xfrm>
              <a:off x="11417999" y="6754877"/>
              <a:ext cx="25733" cy="34576"/>
            </a:xfrm>
            <a:custGeom>
              <a:avLst/>
              <a:gdLst>
                <a:gd name="connsiteX0" fmla="*/ 0 w 25733"/>
                <a:gd name="connsiteY0" fmla="*/ 24681 h 34576"/>
                <a:gd name="connsiteX1" fmla="*/ 7331 w 25733"/>
                <a:gd name="connsiteY1" fmla="*/ 9652 h 34576"/>
                <a:gd name="connsiteX2" fmla="*/ 8797 w 25733"/>
                <a:gd name="connsiteY2" fmla="*/ 8919 h 34576"/>
                <a:gd name="connsiteX3" fmla="*/ 24192 w 25733"/>
                <a:gd name="connsiteY3" fmla="*/ 1955 h 34576"/>
                <a:gd name="connsiteX4" fmla="*/ 18327 w 25733"/>
                <a:gd name="connsiteY4" fmla="*/ 17350 h 34576"/>
                <a:gd name="connsiteX5" fmla="*/ 9530 w 25733"/>
                <a:gd name="connsiteY5" fmla="*/ 34577 h 34576"/>
                <a:gd name="connsiteX6" fmla="*/ 0 w 25733"/>
                <a:gd name="connsiteY6" fmla="*/ 24681 h 3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33" h="34576">
                  <a:moveTo>
                    <a:pt x="0" y="24681"/>
                  </a:moveTo>
                  <a:cubicBezTo>
                    <a:pt x="6964" y="21748"/>
                    <a:pt x="7697" y="16250"/>
                    <a:pt x="7331" y="9652"/>
                  </a:cubicBezTo>
                  <a:cubicBezTo>
                    <a:pt x="7697" y="9286"/>
                    <a:pt x="8430" y="8919"/>
                    <a:pt x="8797" y="8919"/>
                  </a:cubicBezTo>
                  <a:cubicBezTo>
                    <a:pt x="14661" y="7453"/>
                    <a:pt x="17227" y="-4643"/>
                    <a:pt x="24192" y="1955"/>
                  </a:cubicBezTo>
                  <a:cubicBezTo>
                    <a:pt x="29323" y="7087"/>
                    <a:pt x="20160" y="11851"/>
                    <a:pt x="18327" y="17350"/>
                  </a:cubicBezTo>
                  <a:cubicBezTo>
                    <a:pt x="10996" y="20282"/>
                    <a:pt x="7331" y="25780"/>
                    <a:pt x="9530" y="34577"/>
                  </a:cubicBezTo>
                  <a:cubicBezTo>
                    <a:pt x="4398" y="32011"/>
                    <a:pt x="1833" y="28712"/>
                    <a:pt x="0" y="2468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4B1C1EDA-5BC4-4A9D-94C4-2879B9CA8A78}"/>
                </a:ext>
              </a:extLst>
            </p:cNvPr>
            <p:cNvSpPr/>
            <p:nvPr/>
          </p:nvSpPr>
          <p:spPr>
            <a:xfrm>
              <a:off x="11428032" y="6786888"/>
              <a:ext cx="14021" cy="26390"/>
            </a:xfrm>
            <a:custGeom>
              <a:avLst/>
              <a:gdLst>
                <a:gd name="connsiteX0" fmla="*/ 1330 w 14021"/>
                <a:gd name="connsiteY0" fmla="*/ 26391 h 26390"/>
                <a:gd name="connsiteX1" fmla="*/ 12692 w 14021"/>
                <a:gd name="connsiteY1" fmla="*/ 0 h 26390"/>
                <a:gd name="connsiteX2" fmla="*/ 1330 w 14021"/>
                <a:gd name="connsiteY2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21" h="26390">
                  <a:moveTo>
                    <a:pt x="1330" y="26391"/>
                  </a:moveTo>
                  <a:cubicBezTo>
                    <a:pt x="-3802" y="13928"/>
                    <a:pt x="7194" y="8064"/>
                    <a:pt x="12692" y="0"/>
                  </a:cubicBezTo>
                  <a:cubicBezTo>
                    <a:pt x="17824" y="12829"/>
                    <a:pt x="6828" y="18327"/>
                    <a:pt x="1330" y="2639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251053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raphic 4595">
            <a:extLst>
              <a:ext uri="{FF2B5EF4-FFF2-40B4-BE49-F238E27FC236}">
                <a16:creationId xmlns:a16="http://schemas.microsoft.com/office/drawing/2014/main" id="{3F63A44A-0E34-4B27-84C1-C09A90F4DE7C}"/>
              </a:ext>
            </a:extLst>
          </p:cNvPr>
          <p:cNvSpPr/>
          <p:nvPr/>
        </p:nvSpPr>
        <p:spPr>
          <a:xfrm rot="10800000">
            <a:off x="0" y="-1"/>
            <a:ext cx="13054824" cy="498868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3D5C6E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" name="Graphic 4595">
            <a:extLst>
              <a:ext uri="{FF2B5EF4-FFF2-40B4-BE49-F238E27FC236}">
                <a16:creationId xmlns:a16="http://schemas.microsoft.com/office/drawing/2014/main" id="{EC13C8A0-B9EF-42BA-BF05-C0DD1F132671}"/>
              </a:ext>
            </a:extLst>
          </p:cNvPr>
          <p:cNvSpPr/>
          <p:nvPr/>
        </p:nvSpPr>
        <p:spPr>
          <a:xfrm rot="10800000">
            <a:off x="-72140" y="-138065"/>
            <a:ext cx="14054358" cy="5533386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noFill/>
          <a:ln w="952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43889ED5-EB65-43C4-B89E-7709E67B877E}"/>
              </a:ext>
            </a:extLst>
          </p:cNvPr>
          <p:cNvSpPr/>
          <p:nvPr/>
        </p:nvSpPr>
        <p:spPr>
          <a:xfrm>
            <a:off x="32892" y="1091418"/>
            <a:ext cx="5188802" cy="184073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5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COFFEE</a:t>
            </a:r>
            <a:endParaRPr lang="th-TH" sz="115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B577C9A3-9D1A-49AB-A02B-BBA9EE7C2D4C}"/>
              </a:ext>
            </a:extLst>
          </p:cNvPr>
          <p:cNvSpPr/>
          <p:nvPr/>
        </p:nvSpPr>
        <p:spPr>
          <a:xfrm>
            <a:off x="-900607" y="118958"/>
            <a:ext cx="7192091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CHAPTER ONE</a:t>
            </a:r>
            <a:endParaRPr lang="th-TH" sz="6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252A11E-BD1B-4CE7-AE26-729B31AA7279}"/>
              </a:ext>
            </a:extLst>
          </p:cNvPr>
          <p:cNvSpPr txBox="1"/>
          <p:nvPr/>
        </p:nvSpPr>
        <p:spPr>
          <a:xfrm>
            <a:off x="5824269" y="4584791"/>
            <a:ext cx="6083474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  <a:p>
            <a:pPr algn="ctr"/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  <a:p>
            <a:pPr algn="ctr"/>
            <a:endParaRPr lang="en-US" sz="2000" dirty="0">
              <a:solidFill>
                <a:srgbClr val="3D5C6E"/>
              </a:solidFill>
              <a:latin typeface="Bahnschrift Light Condensed" panose="020B0502040204020203" pitchFamily="34" charset="0"/>
            </a:endParaRPr>
          </a:p>
        </p:txBody>
      </p:sp>
      <p:pic>
        <p:nvPicPr>
          <p:cNvPr id="127" name="Graphic 126">
            <a:extLst>
              <a:ext uri="{FF2B5EF4-FFF2-40B4-BE49-F238E27FC236}">
                <a16:creationId xmlns:a16="http://schemas.microsoft.com/office/drawing/2014/main" id="{1B4D7406-CC13-4B9E-B4B2-52D66DC154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4087545">
            <a:off x="4676232" y="1096330"/>
            <a:ext cx="2979262" cy="4546551"/>
          </a:xfrm>
          <a:prstGeom prst="rect">
            <a:avLst/>
          </a:prstGeom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DAC96365-0939-41B8-8A6E-43E40E179E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1649125" y="2039902"/>
            <a:ext cx="3247750" cy="3921247"/>
          </a:xfrm>
          <a:prstGeom prst="rect">
            <a:avLst/>
          </a:prstGeom>
        </p:spPr>
      </p:pic>
      <p:pic>
        <p:nvPicPr>
          <p:cNvPr id="128" name="Graphic 127">
            <a:extLst>
              <a:ext uri="{FF2B5EF4-FFF2-40B4-BE49-F238E27FC236}">
                <a16:creationId xmlns:a16="http://schemas.microsoft.com/office/drawing/2014/main" id="{9122D8EA-BEC4-442C-B8FC-B1D32DDA1F4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6086440">
            <a:off x="9293534" y="509084"/>
            <a:ext cx="1461613" cy="1506586"/>
          </a:xfrm>
          <a:prstGeom prst="rect">
            <a:avLst/>
          </a:prstGeom>
        </p:spPr>
      </p:pic>
      <p:pic>
        <p:nvPicPr>
          <p:cNvPr id="129" name="Graphic 128">
            <a:extLst>
              <a:ext uri="{FF2B5EF4-FFF2-40B4-BE49-F238E27FC236}">
                <a16:creationId xmlns:a16="http://schemas.microsoft.com/office/drawing/2014/main" id="{0BD455BD-7784-47EE-B9CD-CAD92450972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2663107">
            <a:off x="10441827" y="2095426"/>
            <a:ext cx="744862" cy="744862"/>
          </a:xfrm>
          <a:prstGeom prst="rect">
            <a:avLst/>
          </a:prstGeom>
        </p:spPr>
      </p:pic>
      <p:pic>
        <p:nvPicPr>
          <p:cNvPr id="130" name="Graphic 129">
            <a:extLst>
              <a:ext uri="{FF2B5EF4-FFF2-40B4-BE49-F238E27FC236}">
                <a16:creationId xmlns:a16="http://schemas.microsoft.com/office/drawing/2014/main" id="{843D20C8-3F39-4056-90DB-2DEFEAF3912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467573" y="5083712"/>
            <a:ext cx="1591712" cy="14454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732365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raphic 4595">
            <a:extLst>
              <a:ext uri="{FF2B5EF4-FFF2-40B4-BE49-F238E27FC236}">
                <a16:creationId xmlns:a16="http://schemas.microsoft.com/office/drawing/2014/main" id="{4F171D90-45D1-4875-AE65-3E06723536F3}"/>
              </a:ext>
            </a:extLst>
          </p:cNvPr>
          <p:cNvSpPr/>
          <p:nvPr/>
        </p:nvSpPr>
        <p:spPr>
          <a:xfrm>
            <a:off x="-613458" y="2048718"/>
            <a:ext cx="13054824" cy="498868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B5D2D1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" name="Graphic 4595">
            <a:extLst>
              <a:ext uri="{FF2B5EF4-FFF2-40B4-BE49-F238E27FC236}">
                <a16:creationId xmlns:a16="http://schemas.microsoft.com/office/drawing/2014/main" id="{EB1A048E-BE54-42B6-9DAF-BFE2D7691556}"/>
              </a:ext>
            </a:extLst>
          </p:cNvPr>
          <p:cNvSpPr/>
          <p:nvPr/>
        </p:nvSpPr>
        <p:spPr>
          <a:xfrm>
            <a:off x="-685598" y="1910654"/>
            <a:ext cx="14054358" cy="5533386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noFill/>
          <a:ln w="952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E0A2B8-5A56-4140-8E11-1308BDF5BF4F}"/>
              </a:ext>
            </a:extLst>
          </p:cNvPr>
          <p:cNvSpPr/>
          <p:nvPr/>
        </p:nvSpPr>
        <p:spPr>
          <a:xfrm>
            <a:off x="2286000" y="2800140"/>
            <a:ext cx="7620000" cy="23717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COFFEE</a:t>
            </a:r>
            <a:endParaRPr lang="th-TH" sz="13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D190E43-68FA-4CC7-A094-D6EAAE20A232}"/>
              </a:ext>
            </a:extLst>
          </p:cNvPr>
          <p:cNvSpPr/>
          <p:nvPr/>
        </p:nvSpPr>
        <p:spPr>
          <a:xfrm>
            <a:off x="2499954" y="1910654"/>
            <a:ext cx="7192091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CHAPTER ONE</a:t>
            </a:r>
            <a:endParaRPr lang="th-TH" sz="6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raphic 25885">
            <a:extLst>
              <a:ext uri="{FF2B5EF4-FFF2-40B4-BE49-F238E27FC236}">
                <a16:creationId xmlns:a16="http://schemas.microsoft.com/office/drawing/2014/main" id="{2A07E478-F0BC-4F76-8257-FE8DEFCCA0BC}"/>
              </a:ext>
            </a:extLst>
          </p:cNvPr>
          <p:cNvGrpSpPr/>
          <p:nvPr/>
        </p:nvGrpSpPr>
        <p:grpSpPr>
          <a:xfrm>
            <a:off x="-484693" y="-297368"/>
            <a:ext cx="2699600" cy="3149425"/>
            <a:chOff x="8305802" y="2684793"/>
            <a:chExt cx="3064739" cy="3575406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194CF06-4060-4660-BB37-08309D530FBC}"/>
                </a:ext>
              </a:extLst>
            </p:cNvPr>
            <p:cNvSpPr/>
            <p:nvPr/>
          </p:nvSpPr>
          <p:spPr>
            <a:xfrm>
              <a:off x="9403393" y="2684793"/>
              <a:ext cx="1085835" cy="372762"/>
            </a:xfrm>
            <a:custGeom>
              <a:avLst/>
              <a:gdLst>
                <a:gd name="connsiteX0" fmla="*/ 942331 w 1085835"/>
                <a:gd name="connsiteY0" fmla="*/ 69005 h 372762"/>
                <a:gd name="connsiteX1" fmla="*/ 417618 w 1085835"/>
                <a:gd name="connsiteY1" fmla="*/ 11963 h 372762"/>
                <a:gd name="connsiteX2" fmla="*/ 384375 w 1085835"/>
                <a:gd name="connsiteY2" fmla="*/ 15741 h 372762"/>
                <a:gd name="connsiteX3" fmla="*/ 145628 w 1085835"/>
                <a:gd name="connsiteY3" fmla="*/ 252 h 372762"/>
                <a:gd name="connsiteX4" fmla="*/ 145628 w 1085835"/>
                <a:gd name="connsiteY4" fmla="*/ 302463 h 372762"/>
                <a:gd name="connsiteX5" fmla="*/ 603855 w 1085835"/>
                <a:gd name="connsiteY5" fmla="*/ 337595 h 372762"/>
                <a:gd name="connsiteX6" fmla="*/ 662409 w 1085835"/>
                <a:gd name="connsiteY6" fmla="*/ 330418 h 372762"/>
                <a:gd name="connsiteX7" fmla="*/ 942331 w 1085835"/>
                <a:gd name="connsiteY7" fmla="*/ 371216 h 372762"/>
                <a:gd name="connsiteX8" fmla="*/ 942331 w 1085835"/>
                <a:gd name="connsiteY8" fmla="*/ 69005 h 3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835" h="372762">
                  <a:moveTo>
                    <a:pt x="942331" y="69005"/>
                  </a:moveTo>
                  <a:cubicBezTo>
                    <a:pt x="769693" y="45962"/>
                    <a:pt x="592145" y="7430"/>
                    <a:pt x="417618" y="11963"/>
                  </a:cubicBezTo>
                  <a:cubicBezTo>
                    <a:pt x="405907" y="12341"/>
                    <a:pt x="394952" y="13852"/>
                    <a:pt x="384375" y="15741"/>
                  </a:cubicBezTo>
                  <a:cubicBezTo>
                    <a:pt x="305044" y="9697"/>
                    <a:pt x="225336" y="4408"/>
                    <a:pt x="145628" y="252"/>
                  </a:cubicBezTo>
                  <a:cubicBezTo>
                    <a:pt x="-48920" y="-9947"/>
                    <a:pt x="-48165" y="292264"/>
                    <a:pt x="145628" y="302463"/>
                  </a:cubicBezTo>
                  <a:cubicBezTo>
                    <a:pt x="298622" y="310774"/>
                    <a:pt x="451239" y="322107"/>
                    <a:pt x="603855" y="337595"/>
                  </a:cubicBezTo>
                  <a:cubicBezTo>
                    <a:pt x="625388" y="339862"/>
                    <a:pt x="645032" y="336840"/>
                    <a:pt x="662409" y="330418"/>
                  </a:cubicBezTo>
                  <a:cubicBezTo>
                    <a:pt x="756094" y="342506"/>
                    <a:pt x="849779" y="359128"/>
                    <a:pt x="942331" y="371216"/>
                  </a:cubicBezTo>
                  <a:cubicBezTo>
                    <a:pt x="1134613" y="396904"/>
                    <a:pt x="1132724" y="94316"/>
                    <a:pt x="942331" y="69005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CC1FD39E-DDC1-4481-9B98-CF0A6B96D25D}"/>
                </a:ext>
              </a:extLst>
            </p:cNvPr>
            <p:cNvSpPr/>
            <p:nvPr/>
          </p:nvSpPr>
          <p:spPr>
            <a:xfrm>
              <a:off x="9617774" y="6248735"/>
              <a:ext cx="148083" cy="11464"/>
            </a:xfrm>
            <a:custGeom>
              <a:avLst/>
              <a:gdLst>
                <a:gd name="connsiteX0" fmla="*/ 0 w 148083"/>
                <a:gd name="connsiteY0" fmla="*/ 11465 h 11464"/>
                <a:gd name="connsiteX1" fmla="*/ 0 w 148083"/>
                <a:gd name="connsiteY1" fmla="*/ 7687 h 11464"/>
                <a:gd name="connsiteX2" fmla="*/ 14733 w 148083"/>
                <a:gd name="connsiteY2" fmla="*/ 1265 h 11464"/>
                <a:gd name="connsiteX3" fmla="*/ 141661 w 148083"/>
                <a:gd name="connsiteY3" fmla="*/ 2776 h 11464"/>
                <a:gd name="connsiteX4" fmla="*/ 148083 w 148083"/>
                <a:gd name="connsiteY4" fmla="*/ 7687 h 11464"/>
                <a:gd name="connsiteX5" fmla="*/ 148083 w 148083"/>
                <a:gd name="connsiteY5" fmla="*/ 11465 h 11464"/>
                <a:gd name="connsiteX6" fmla="*/ 0 w 148083"/>
                <a:gd name="connsiteY6" fmla="*/ 11465 h 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83" h="11464">
                  <a:moveTo>
                    <a:pt x="0" y="11465"/>
                  </a:moveTo>
                  <a:cubicBezTo>
                    <a:pt x="0" y="10331"/>
                    <a:pt x="0" y="8820"/>
                    <a:pt x="0" y="7687"/>
                  </a:cubicBezTo>
                  <a:cubicBezTo>
                    <a:pt x="3778" y="2776"/>
                    <a:pt x="9066" y="1265"/>
                    <a:pt x="14733" y="1265"/>
                  </a:cubicBezTo>
                  <a:cubicBezTo>
                    <a:pt x="57042" y="887"/>
                    <a:pt x="99352" y="-2135"/>
                    <a:pt x="141661" y="2776"/>
                  </a:cubicBezTo>
                  <a:cubicBezTo>
                    <a:pt x="144306" y="3909"/>
                    <a:pt x="146572" y="5421"/>
                    <a:pt x="148083" y="7687"/>
                  </a:cubicBezTo>
                  <a:cubicBezTo>
                    <a:pt x="148083" y="8820"/>
                    <a:pt x="148083" y="9953"/>
                    <a:pt x="148083" y="11465"/>
                  </a:cubicBezTo>
                  <a:cubicBezTo>
                    <a:pt x="98596" y="11465"/>
                    <a:pt x="49487" y="11465"/>
                    <a:pt x="0" y="11465"/>
                  </a:cubicBezTo>
                  <a:close/>
                </a:path>
              </a:pathLst>
            </a:custGeom>
            <a:solidFill>
              <a:srgbClr val="E4DB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FC68847-8AB8-4530-B550-B121DF17DC41}"/>
                </a:ext>
              </a:extLst>
            </p:cNvPr>
            <p:cNvSpPr/>
            <p:nvPr/>
          </p:nvSpPr>
          <p:spPr>
            <a:xfrm>
              <a:off x="8305802" y="5337324"/>
              <a:ext cx="12325" cy="80841"/>
            </a:xfrm>
            <a:custGeom>
              <a:avLst/>
              <a:gdLst>
                <a:gd name="connsiteX0" fmla="*/ 3778 w 12325"/>
                <a:gd name="connsiteY0" fmla="*/ 80841 h 80841"/>
                <a:gd name="connsiteX1" fmla="*/ 1889 w 12325"/>
                <a:gd name="connsiteY1" fmla="*/ 80841 h 80841"/>
                <a:gd name="connsiteX2" fmla="*/ 0 w 12325"/>
                <a:gd name="connsiteY2" fmla="*/ 80464 h 80841"/>
                <a:gd name="connsiteX3" fmla="*/ 0 w 12325"/>
                <a:gd name="connsiteY3" fmla="*/ 0 h 80841"/>
                <a:gd name="connsiteX4" fmla="*/ 4155 w 12325"/>
                <a:gd name="connsiteY4" fmla="*/ 0 h 80841"/>
                <a:gd name="connsiteX5" fmla="*/ 3778 w 12325"/>
                <a:gd name="connsiteY5" fmla="*/ 80841 h 8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25" h="80841">
                  <a:moveTo>
                    <a:pt x="3778" y="80841"/>
                  </a:moveTo>
                  <a:lnTo>
                    <a:pt x="1889" y="80841"/>
                  </a:lnTo>
                  <a:lnTo>
                    <a:pt x="0" y="80464"/>
                  </a:lnTo>
                  <a:cubicBezTo>
                    <a:pt x="0" y="53642"/>
                    <a:pt x="0" y="26821"/>
                    <a:pt x="0" y="0"/>
                  </a:cubicBezTo>
                  <a:cubicBezTo>
                    <a:pt x="1511" y="0"/>
                    <a:pt x="2644" y="0"/>
                    <a:pt x="4155" y="0"/>
                  </a:cubicBezTo>
                  <a:cubicBezTo>
                    <a:pt x="14733" y="26821"/>
                    <a:pt x="15488" y="54020"/>
                    <a:pt x="3778" y="80841"/>
                  </a:cubicBezTo>
                  <a:close/>
                </a:path>
              </a:pathLst>
            </a:custGeom>
            <a:solidFill>
              <a:srgbClr val="DCC6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88C22B9-2CBC-4B22-95BC-3C830DFA301A}"/>
                </a:ext>
              </a:extLst>
            </p:cNvPr>
            <p:cNvSpPr/>
            <p:nvPr/>
          </p:nvSpPr>
          <p:spPr>
            <a:xfrm>
              <a:off x="8521029" y="4746462"/>
              <a:ext cx="695182" cy="657820"/>
            </a:xfrm>
            <a:custGeom>
              <a:avLst/>
              <a:gdLst>
                <a:gd name="connsiteX0" fmla="*/ 5009 w 695182"/>
                <a:gd name="connsiteY0" fmla="*/ 213853 h 657820"/>
                <a:gd name="connsiteX1" fmla="*/ 4631 w 695182"/>
                <a:gd name="connsiteY1" fmla="*/ 99013 h 657820"/>
                <a:gd name="connsiteX2" fmla="*/ 11808 w 695182"/>
                <a:gd name="connsiteY2" fmla="*/ 115257 h 657820"/>
                <a:gd name="connsiteX3" fmla="*/ 23519 w 695182"/>
                <a:gd name="connsiteY3" fmla="*/ 97124 h 657820"/>
                <a:gd name="connsiteX4" fmla="*/ 34852 w 695182"/>
                <a:gd name="connsiteY4" fmla="*/ 86925 h 657820"/>
                <a:gd name="connsiteX5" fmla="*/ 49207 w 695182"/>
                <a:gd name="connsiteY5" fmla="*/ 100902 h 657820"/>
                <a:gd name="connsiteX6" fmla="*/ 51096 w 695182"/>
                <a:gd name="connsiteY6" fmla="*/ 121679 h 657820"/>
                <a:gd name="connsiteX7" fmla="*/ 55251 w 695182"/>
                <a:gd name="connsiteY7" fmla="*/ 156811 h 657820"/>
                <a:gd name="connsiteX8" fmla="*/ 58651 w 695182"/>
                <a:gd name="connsiteY8" fmla="*/ 161344 h 657820"/>
                <a:gd name="connsiteX9" fmla="*/ 64318 w 695182"/>
                <a:gd name="connsiteY9" fmla="*/ 156811 h 657820"/>
                <a:gd name="connsiteX10" fmla="*/ 63184 w 695182"/>
                <a:gd name="connsiteY10" fmla="*/ 140567 h 657820"/>
                <a:gd name="connsiteX11" fmla="*/ 59784 w 695182"/>
                <a:gd name="connsiteY11" fmla="*/ 116013 h 657820"/>
                <a:gd name="connsiteX12" fmla="*/ 91516 w 695182"/>
                <a:gd name="connsiteY12" fmla="*/ 115257 h 657820"/>
                <a:gd name="connsiteX13" fmla="*/ 61295 w 695182"/>
                <a:gd name="connsiteY13" fmla="*/ 95236 h 657820"/>
                <a:gd name="connsiteX14" fmla="*/ 52985 w 695182"/>
                <a:gd name="connsiteY14" fmla="*/ 84280 h 657820"/>
                <a:gd name="connsiteX15" fmla="*/ 64695 w 695182"/>
                <a:gd name="connsiteY15" fmla="*/ 74836 h 657820"/>
                <a:gd name="connsiteX16" fmla="*/ 101716 w 695182"/>
                <a:gd name="connsiteY16" fmla="*/ 80125 h 657820"/>
                <a:gd name="connsiteX17" fmla="*/ 125137 w 695182"/>
                <a:gd name="connsiteY17" fmla="*/ 92591 h 657820"/>
                <a:gd name="connsiteX18" fmla="*/ 129293 w 695182"/>
                <a:gd name="connsiteY18" fmla="*/ 102791 h 657820"/>
                <a:gd name="connsiteX19" fmla="*/ 138737 w 695182"/>
                <a:gd name="connsiteY19" fmla="*/ 93347 h 657820"/>
                <a:gd name="connsiteX20" fmla="*/ 144781 w 695182"/>
                <a:gd name="connsiteY20" fmla="*/ 85036 h 657820"/>
                <a:gd name="connsiteX21" fmla="*/ 155359 w 695182"/>
                <a:gd name="connsiteY21" fmla="*/ 89947 h 657820"/>
                <a:gd name="connsiteX22" fmla="*/ 173113 w 695182"/>
                <a:gd name="connsiteY22" fmla="*/ 95991 h 657820"/>
                <a:gd name="connsiteX23" fmla="*/ 178402 w 695182"/>
                <a:gd name="connsiteY23" fmla="*/ 80881 h 657820"/>
                <a:gd name="connsiteX24" fmla="*/ 217690 w 695182"/>
                <a:gd name="connsiteY24" fmla="*/ 63126 h 657820"/>
                <a:gd name="connsiteX25" fmla="*/ 214667 w 695182"/>
                <a:gd name="connsiteY25" fmla="*/ 82014 h 657820"/>
                <a:gd name="connsiteX26" fmla="*/ 252066 w 695182"/>
                <a:gd name="connsiteY26" fmla="*/ 105435 h 657820"/>
                <a:gd name="connsiteX27" fmla="*/ 253577 w 695182"/>
                <a:gd name="connsiteY27" fmla="*/ 72948 h 657820"/>
                <a:gd name="connsiteX28" fmla="*/ 277754 w 695182"/>
                <a:gd name="connsiteY28" fmla="*/ 79369 h 657820"/>
                <a:gd name="connsiteX29" fmla="*/ 273976 w 695182"/>
                <a:gd name="connsiteY29" fmla="*/ 72948 h 657820"/>
                <a:gd name="connsiteX30" fmla="*/ 263777 w 695182"/>
                <a:gd name="connsiteY30" fmla="*/ 58970 h 657820"/>
                <a:gd name="connsiteX31" fmla="*/ 277376 w 695182"/>
                <a:gd name="connsiteY31" fmla="*/ 44993 h 657820"/>
                <a:gd name="connsiteX32" fmla="*/ 291353 w 695182"/>
                <a:gd name="connsiteY32" fmla="*/ 28749 h 657820"/>
                <a:gd name="connsiteX33" fmla="*/ 327619 w 695182"/>
                <a:gd name="connsiteY33" fmla="*/ 39 h 657820"/>
                <a:gd name="connsiteX34" fmla="*/ 336307 w 695182"/>
                <a:gd name="connsiteY34" fmla="*/ 7972 h 657820"/>
                <a:gd name="connsiteX35" fmla="*/ 338196 w 695182"/>
                <a:gd name="connsiteY35" fmla="*/ 20438 h 657820"/>
                <a:gd name="connsiteX36" fmla="*/ 362751 w 695182"/>
                <a:gd name="connsiteY36" fmla="*/ 36682 h 657820"/>
                <a:gd name="connsiteX37" fmla="*/ 372950 w 695182"/>
                <a:gd name="connsiteY37" fmla="*/ 34416 h 657820"/>
                <a:gd name="connsiteX38" fmla="*/ 396372 w 695182"/>
                <a:gd name="connsiteY38" fmla="*/ 51415 h 657820"/>
                <a:gd name="connsiteX39" fmla="*/ 413371 w 695182"/>
                <a:gd name="connsiteY39" fmla="*/ 43104 h 657820"/>
                <a:gd name="connsiteX40" fmla="*/ 439815 w 695182"/>
                <a:gd name="connsiteY40" fmla="*/ 54437 h 657820"/>
                <a:gd name="connsiteX41" fmla="*/ 428859 w 695182"/>
                <a:gd name="connsiteY41" fmla="*/ 75970 h 657820"/>
                <a:gd name="connsiteX42" fmla="*/ 420171 w 695182"/>
                <a:gd name="connsiteY42" fmla="*/ 81636 h 657820"/>
                <a:gd name="connsiteX43" fmla="*/ 409216 w 695182"/>
                <a:gd name="connsiteY43" fmla="*/ 83525 h 657820"/>
                <a:gd name="connsiteX44" fmla="*/ 420171 w 695182"/>
                <a:gd name="connsiteY44" fmla="*/ 81636 h 657820"/>
                <a:gd name="connsiteX45" fmla="*/ 452281 w 695182"/>
                <a:gd name="connsiteY45" fmla="*/ 93725 h 657820"/>
                <a:gd name="connsiteX46" fmla="*/ 466258 w 695182"/>
                <a:gd name="connsiteY46" fmla="*/ 83903 h 657820"/>
                <a:gd name="connsiteX47" fmla="*/ 505168 w 695182"/>
                <a:gd name="connsiteY47" fmla="*/ 50659 h 657820"/>
                <a:gd name="connsiteX48" fmla="*/ 528589 w 695182"/>
                <a:gd name="connsiteY48" fmla="*/ 34416 h 657820"/>
                <a:gd name="connsiteX49" fmla="*/ 537278 w 695182"/>
                <a:gd name="connsiteY49" fmla="*/ 29127 h 657820"/>
                <a:gd name="connsiteX50" fmla="*/ 554655 w 695182"/>
                <a:gd name="connsiteY50" fmla="*/ 35927 h 657820"/>
                <a:gd name="connsiteX51" fmla="*/ 589409 w 695182"/>
                <a:gd name="connsiteY51" fmla="*/ 48393 h 657820"/>
                <a:gd name="connsiteX52" fmla="*/ 576565 w 695182"/>
                <a:gd name="connsiteY52" fmla="*/ 30638 h 657820"/>
                <a:gd name="connsiteX53" fmla="*/ 581854 w 695182"/>
                <a:gd name="connsiteY53" fmla="*/ 15527 h 657820"/>
                <a:gd name="connsiteX54" fmla="*/ 595075 w 695182"/>
                <a:gd name="connsiteY54" fmla="*/ 18172 h 657820"/>
                <a:gd name="connsiteX55" fmla="*/ 611319 w 695182"/>
                <a:gd name="connsiteY55" fmla="*/ 27616 h 657820"/>
                <a:gd name="connsiteX56" fmla="*/ 622274 w 695182"/>
                <a:gd name="connsiteY56" fmla="*/ 46126 h 657820"/>
                <a:gd name="connsiteX57" fmla="*/ 633229 w 695182"/>
                <a:gd name="connsiteY57" fmla="*/ 64259 h 657820"/>
                <a:gd name="connsiteX58" fmla="*/ 658917 w 695182"/>
                <a:gd name="connsiteY58" fmla="*/ 50282 h 657820"/>
                <a:gd name="connsiteX59" fmla="*/ 695183 w 695182"/>
                <a:gd name="connsiteY59" fmla="*/ 52926 h 657820"/>
                <a:gd name="connsiteX60" fmla="*/ 670628 w 695182"/>
                <a:gd name="connsiteY60" fmla="*/ 77103 h 657820"/>
                <a:gd name="connsiteX61" fmla="*/ 660428 w 695182"/>
                <a:gd name="connsiteY61" fmla="*/ 85036 h 657820"/>
                <a:gd name="connsiteX62" fmla="*/ 673650 w 695182"/>
                <a:gd name="connsiteY62" fmla="*/ 77481 h 657820"/>
                <a:gd name="connsiteX63" fmla="*/ 680828 w 695182"/>
                <a:gd name="connsiteY63" fmla="*/ 113368 h 657820"/>
                <a:gd name="connsiteX64" fmla="*/ 676295 w 695182"/>
                <a:gd name="connsiteY64" fmla="*/ 117524 h 657820"/>
                <a:gd name="connsiteX65" fmla="*/ 657029 w 695182"/>
                <a:gd name="connsiteY65" fmla="*/ 110346 h 657820"/>
                <a:gd name="connsiteX66" fmla="*/ 638896 w 695182"/>
                <a:gd name="connsiteY66" fmla="*/ 109968 h 657820"/>
                <a:gd name="connsiteX67" fmla="*/ 635118 w 695182"/>
                <a:gd name="connsiteY67" fmla="*/ 128479 h 657820"/>
                <a:gd name="connsiteX68" fmla="*/ 626430 w 695182"/>
                <a:gd name="connsiteY68" fmla="*/ 148500 h 657820"/>
                <a:gd name="connsiteX69" fmla="*/ 595075 w 695182"/>
                <a:gd name="connsiteY69" fmla="*/ 165122 h 657820"/>
                <a:gd name="connsiteX70" fmla="*/ 593942 w 695182"/>
                <a:gd name="connsiteY70" fmla="*/ 194210 h 657820"/>
                <a:gd name="connsiteX71" fmla="*/ 553899 w 695182"/>
                <a:gd name="connsiteY71" fmla="*/ 273918 h 657820"/>
                <a:gd name="connsiteX72" fmla="*/ 531233 w 695182"/>
                <a:gd name="connsiteY72" fmla="*/ 290539 h 657820"/>
                <a:gd name="connsiteX73" fmla="*/ 546722 w 695182"/>
                <a:gd name="connsiteY73" fmla="*/ 349848 h 657820"/>
                <a:gd name="connsiteX74" fmla="*/ 532367 w 695182"/>
                <a:gd name="connsiteY74" fmla="*/ 346826 h 657820"/>
                <a:gd name="connsiteX75" fmla="*/ 525567 w 695182"/>
                <a:gd name="connsiteY75" fmla="*/ 336249 h 657820"/>
                <a:gd name="connsiteX76" fmla="*/ 497612 w 695182"/>
                <a:gd name="connsiteY76" fmla="*/ 324916 h 657820"/>
                <a:gd name="connsiteX77" fmla="*/ 491946 w 695182"/>
                <a:gd name="connsiteY77" fmla="*/ 345693 h 657820"/>
                <a:gd name="connsiteX78" fmla="*/ 490057 w 695182"/>
                <a:gd name="connsiteY78" fmla="*/ 354004 h 657820"/>
                <a:gd name="connsiteX79" fmla="*/ 487035 w 695182"/>
                <a:gd name="connsiteY79" fmla="*/ 376669 h 657820"/>
                <a:gd name="connsiteX80" fmla="*/ 457947 w 695182"/>
                <a:gd name="connsiteY80" fmla="*/ 397069 h 657820"/>
                <a:gd name="connsiteX81" fmla="*/ 429615 w 695182"/>
                <a:gd name="connsiteY81" fmla="*/ 417468 h 657820"/>
                <a:gd name="connsiteX82" fmla="*/ 413749 w 695182"/>
                <a:gd name="connsiteY82" fmla="*/ 442778 h 657820"/>
                <a:gd name="connsiteX83" fmla="*/ 405438 w 695182"/>
                <a:gd name="connsiteY83" fmla="*/ 448822 h 657820"/>
                <a:gd name="connsiteX84" fmla="*/ 388061 w 695182"/>
                <a:gd name="connsiteY84" fmla="*/ 459022 h 657820"/>
                <a:gd name="connsiteX85" fmla="*/ 379750 w 695182"/>
                <a:gd name="connsiteY85" fmla="*/ 434089 h 657820"/>
                <a:gd name="connsiteX86" fmla="*/ 392594 w 695182"/>
                <a:gd name="connsiteY86" fmla="*/ 408024 h 657820"/>
                <a:gd name="connsiteX87" fmla="*/ 416771 w 695182"/>
                <a:gd name="connsiteY87" fmla="*/ 376669 h 657820"/>
                <a:gd name="connsiteX88" fmla="*/ 418660 w 695182"/>
                <a:gd name="connsiteY88" fmla="*/ 363825 h 657820"/>
                <a:gd name="connsiteX89" fmla="*/ 412616 w 695182"/>
                <a:gd name="connsiteY89" fmla="*/ 344182 h 657820"/>
                <a:gd name="connsiteX90" fmla="*/ 428859 w 695182"/>
                <a:gd name="connsiteY90" fmla="*/ 348715 h 657820"/>
                <a:gd name="connsiteX91" fmla="*/ 445859 w 695182"/>
                <a:gd name="connsiteY91" fmla="*/ 349093 h 657820"/>
                <a:gd name="connsiteX92" fmla="*/ 406949 w 695182"/>
                <a:gd name="connsiteY92" fmla="*/ 327938 h 657820"/>
                <a:gd name="connsiteX93" fmla="*/ 400905 w 695182"/>
                <a:gd name="connsiteY93" fmla="*/ 315472 h 657820"/>
                <a:gd name="connsiteX94" fmla="*/ 407705 w 695182"/>
                <a:gd name="connsiteY94" fmla="*/ 309050 h 657820"/>
                <a:gd name="connsiteX95" fmla="*/ 469658 w 695182"/>
                <a:gd name="connsiteY95" fmla="*/ 273162 h 657820"/>
                <a:gd name="connsiteX96" fmla="*/ 441703 w 695182"/>
                <a:gd name="connsiteY96" fmla="*/ 275051 h 657820"/>
                <a:gd name="connsiteX97" fmla="*/ 414882 w 695182"/>
                <a:gd name="connsiteY97" fmla="*/ 289784 h 657820"/>
                <a:gd name="connsiteX98" fmla="*/ 391083 w 695182"/>
                <a:gd name="connsiteY98" fmla="*/ 313583 h 657820"/>
                <a:gd name="connsiteX99" fmla="*/ 381261 w 695182"/>
                <a:gd name="connsiteY99" fmla="*/ 318494 h 657820"/>
                <a:gd name="connsiteX100" fmla="*/ 382017 w 695182"/>
                <a:gd name="connsiteY100" fmla="*/ 303761 h 657820"/>
                <a:gd name="connsiteX101" fmla="*/ 378239 w 695182"/>
                <a:gd name="connsiteY101" fmla="*/ 335493 h 657820"/>
                <a:gd name="connsiteX102" fmla="*/ 367662 w 695182"/>
                <a:gd name="connsiteY102" fmla="*/ 349470 h 657820"/>
                <a:gd name="connsiteX103" fmla="*/ 361995 w 695182"/>
                <a:gd name="connsiteY103" fmla="*/ 338138 h 657820"/>
                <a:gd name="connsiteX104" fmla="*/ 351796 w 695182"/>
                <a:gd name="connsiteY104" fmla="*/ 327938 h 657820"/>
                <a:gd name="connsiteX105" fmla="*/ 328752 w 695182"/>
                <a:gd name="connsiteY105" fmla="*/ 283740 h 657820"/>
                <a:gd name="connsiteX106" fmla="*/ 335930 w 695182"/>
                <a:gd name="connsiteY106" fmla="*/ 258052 h 657820"/>
                <a:gd name="connsiteX107" fmla="*/ 344240 w 695182"/>
                <a:gd name="connsiteY107" fmla="*/ 226697 h 657820"/>
                <a:gd name="connsiteX108" fmla="*/ 349529 w 695182"/>
                <a:gd name="connsiteY108" fmla="*/ 206298 h 657820"/>
                <a:gd name="connsiteX109" fmla="*/ 355573 w 695182"/>
                <a:gd name="connsiteY109" fmla="*/ 190432 h 657820"/>
                <a:gd name="connsiteX110" fmla="*/ 360484 w 695182"/>
                <a:gd name="connsiteY110" fmla="*/ 168522 h 657820"/>
                <a:gd name="connsiteX111" fmla="*/ 355573 w 695182"/>
                <a:gd name="connsiteY111" fmla="*/ 146989 h 657820"/>
                <a:gd name="connsiteX112" fmla="*/ 349151 w 695182"/>
                <a:gd name="connsiteY112" fmla="*/ 132256 h 657820"/>
                <a:gd name="connsiteX113" fmla="*/ 352929 w 695182"/>
                <a:gd name="connsiteY113" fmla="*/ 99769 h 657820"/>
                <a:gd name="connsiteX114" fmla="*/ 335552 w 695182"/>
                <a:gd name="connsiteY114" fmla="*/ 70303 h 657820"/>
                <a:gd name="connsiteX115" fmla="*/ 309108 w 695182"/>
                <a:gd name="connsiteY115" fmla="*/ 95991 h 657820"/>
                <a:gd name="connsiteX116" fmla="*/ 307219 w 695182"/>
                <a:gd name="connsiteY116" fmla="*/ 112613 h 657820"/>
                <a:gd name="connsiteX117" fmla="*/ 286442 w 695182"/>
                <a:gd name="connsiteY117" fmla="*/ 138678 h 657820"/>
                <a:gd name="connsiteX118" fmla="*/ 269443 w 695182"/>
                <a:gd name="connsiteY118" fmla="*/ 169277 h 657820"/>
                <a:gd name="connsiteX119" fmla="*/ 263399 w 695182"/>
                <a:gd name="connsiteY119" fmla="*/ 183632 h 657820"/>
                <a:gd name="connsiteX120" fmla="*/ 238467 w 695182"/>
                <a:gd name="connsiteY120" fmla="*/ 209320 h 657820"/>
                <a:gd name="connsiteX121" fmla="*/ 241111 w 695182"/>
                <a:gd name="connsiteY121" fmla="*/ 228964 h 657820"/>
                <a:gd name="connsiteX122" fmla="*/ 256221 w 695182"/>
                <a:gd name="connsiteY122" fmla="*/ 239919 h 657820"/>
                <a:gd name="connsiteX123" fmla="*/ 241111 w 695182"/>
                <a:gd name="connsiteY123" fmla="*/ 261074 h 657820"/>
                <a:gd name="connsiteX124" fmla="*/ 232422 w 695182"/>
                <a:gd name="connsiteY124" fmla="*/ 281095 h 657820"/>
                <a:gd name="connsiteX125" fmla="*/ 236955 w 695182"/>
                <a:gd name="connsiteY125" fmla="*/ 296961 h 657820"/>
                <a:gd name="connsiteX126" fmla="*/ 247533 w 695182"/>
                <a:gd name="connsiteY126" fmla="*/ 312450 h 657820"/>
                <a:gd name="connsiteX127" fmla="*/ 247155 w 695182"/>
                <a:gd name="connsiteY127" fmla="*/ 329827 h 657820"/>
                <a:gd name="connsiteX128" fmla="*/ 297775 w 695182"/>
                <a:gd name="connsiteY128" fmla="*/ 315472 h 657820"/>
                <a:gd name="connsiteX129" fmla="*/ 311753 w 695182"/>
                <a:gd name="connsiteY129" fmla="*/ 317738 h 657820"/>
                <a:gd name="connsiteX130" fmla="*/ 351796 w 695182"/>
                <a:gd name="connsiteY130" fmla="*/ 326805 h 657820"/>
                <a:gd name="connsiteX131" fmla="*/ 358218 w 695182"/>
                <a:gd name="connsiteY131" fmla="*/ 332093 h 657820"/>
                <a:gd name="connsiteX132" fmla="*/ 388439 w 695182"/>
                <a:gd name="connsiteY132" fmla="*/ 371003 h 657820"/>
                <a:gd name="connsiteX133" fmla="*/ 388061 w 695182"/>
                <a:gd name="connsiteY133" fmla="*/ 392158 h 657820"/>
                <a:gd name="connsiteX134" fmla="*/ 360106 w 695182"/>
                <a:gd name="connsiteY134" fmla="*/ 405002 h 657820"/>
                <a:gd name="connsiteX135" fmla="*/ 378617 w 695182"/>
                <a:gd name="connsiteY135" fmla="*/ 413690 h 657820"/>
                <a:gd name="connsiteX136" fmla="*/ 380128 w 695182"/>
                <a:gd name="connsiteY136" fmla="*/ 434467 h 657820"/>
                <a:gd name="connsiteX137" fmla="*/ 363884 w 695182"/>
                <a:gd name="connsiteY137" fmla="*/ 456378 h 657820"/>
                <a:gd name="connsiteX138" fmla="*/ 348018 w 695182"/>
                <a:gd name="connsiteY138" fmla="*/ 486976 h 657820"/>
                <a:gd name="connsiteX139" fmla="*/ 327241 w 695182"/>
                <a:gd name="connsiteY139" fmla="*/ 519842 h 657820"/>
                <a:gd name="connsiteX140" fmla="*/ 307219 w 695182"/>
                <a:gd name="connsiteY140" fmla="*/ 546663 h 657820"/>
                <a:gd name="connsiteX141" fmla="*/ 264910 w 695182"/>
                <a:gd name="connsiteY141" fmla="*/ 533441 h 657820"/>
                <a:gd name="connsiteX142" fmla="*/ 234689 w 695182"/>
                <a:gd name="connsiteY142" fmla="*/ 550819 h 657820"/>
                <a:gd name="connsiteX143" fmla="*/ 222223 w 695182"/>
                <a:gd name="connsiteY143" fmla="*/ 562529 h 657820"/>
                <a:gd name="connsiteX144" fmla="*/ 205601 w 695182"/>
                <a:gd name="connsiteY144" fmla="*/ 591617 h 657820"/>
                <a:gd name="connsiteX145" fmla="*/ 178024 w 695182"/>
                <a:gd name="connsiteY145" fmla="*/ 594261 h 657820"/>
                <a:gd name="connsiteX146" fmla="*/ 208245 w 695182"/>
                <a:gd name="connsiteY146" fmla="*/ 655459 h 657820"/>
                <a:gd name="connsiteX147" fmla="*/ 199557 w 695182"/>
                <a:gd name="connsiteY147" fmla="*/ 657726 h 657820"/>
                <a:gd name="connsiteX148" fmla="*/ 168580 w 695182"/>
                <a:gd name="connsiteY148" fmla="*/ 639593 h 657820"/>
                <a:gd name="connsiteX149" fmla="*/ 131559 w 695182"/>
                <a:gd name="connsiteY149" fmla="*/ 645637 h 657820"/>
                <a:gd name="connsiteX150" fmla="*/ 102849 w 695182"/>
                <a:gd name="connsiteY150" fmla="*/ 642993 h 657820"/>
                <a:gd name="connsiteX151" fmla="*/ 104360 w 695182"/>
                <a:gd name="connsiteY151" fmla="*/ 614660 h 657820"/>
                <a:gd name="connsiteX152" fmla="*/ 107005 w 695182"/>
                <a:gd name="connsiteY152" fmla="*/ 598794 h 657820"/>
                <a:gd name="connsiteX153" fmla="*/ 110027 w 695182"/>
                <a:gd name="connsiteY153" fmla="*/ 576129 h 657820"/>
                <a:gd name="connsiteX154" fmla="*/ 117582 w 695182"/>
                <a:gd name="connsiteY154" fmla="*/ 552707 h 657820"/>
                <a:gd name="connsiteX155" fmla="*/ 120604 w 695182"/>
                <a:gd name="connsiteY155" fmla="*/ 534575 h 657820"/>
                <a:gd name="connsiteX156" fmla="*/ 124382 w 695182"/>
                <a:gd name="connsiteY156" fmla="*/ 503220 h 657820"/>
                <a:gd name="connsiteX157" fmla="*/ 129671 w 695182"/>
                <a:gd name="connsiteY157" fmla="*/ 490376 h 657820"/>
                <a:gd name="connsiteX158" fmla="*/ 154981 w 695182"/>
                <a:gd name="connsiteY158" fmla="*/ 487354 h 657820"/>
                <a:gd name="connsiteX159" fmla="*/ 147048 w 695182"/>
                <a:gd name="connsiteY159" fmla="*/ 416335 h 657820"/>
                <a:gd name="connsiteX160" fmla="*/ 124760 w 695182"/>
                <a:gd name="connsiteY160" fmla="*/ 387625 h 657820"/>
                <a:gd name="connsiteX161" fmla="*/ 107005 w 695182"/>
                <a:gd name="connsiteY161" fmla="*/ 381580 h 657820"/>
                <a:gd name="connsiteX162" fmla="*/ 117582 w 695182"/>
                <a:gd name="connsiteY162" fmla="*/ 355137 h 657820"/>
                <a:gd name="connsiteX163" fmla="*/ 123626 w 695182"/>
                <a:gd name="connsiteY163" fmla="*/ 346071 h 657820"/>
                <a:gd name="connsiteX164" fmla="*/ 124760 w 695182"/>
                <a:gd name="connsiteY164" fmla="*/ 321894 h 657820"/>
                <a:gd name="connsiteX165" fmla="*/ 100961 w 695182"/>
                <a:gd name="connsiteY165" fmla="*/ 311316 h 657820"/>
                <a:gd name="connsiteX166" fmla="*/ 76784 w 695182"/>
                <a:gd name="connsiteY166" fmla="*/ 304517 h 657820"/>
                <a:gd name="connsiteX167" fmla="*/ 80939 w 695182"/>
                <a:gd name="connsiteY167" fmla="*/ 289406 h 657820"/>
                <a:gd name="connsiteX168" fmla="*/ 90383 w 695182"/>
                <a:gd name="connsiteY168" fmla="*/ 281851 h 657820"/>
                <a:gd name="connsiteX169" fmla="*/ 79050 w 695182"/>
                <a:gd name="connsiteY169" fmla="*/ 279584 h 657820"/>
                <a:gd name="connsiteX170" fmla="*/ 43541 w 695182"/>
                <a:gd name="connsiteY170" fmla="*/ 260318 h 657820"/>
                <a:gd name="connsiteX171" fmla="*/ 48829 w 695182"/>
                <a:gd name="connsiteY171" fmla="*/ 249741 h 657820"/>
                <a:gd name="connsiteX172" fmla="*/ 66206 w 695182"/>
                <a:gd name="connsiteY172" fmla="*/ 199876 h 657820"/>
                <a:gd name="connsiteX173" fmla="*/ 44296 w 695182"/>
                <a:gd name="connsiteY173" fmla="*/ 213853 h 657820"/>
                <a:gd name="connsiteX174" fmla="*/ 28430 w 695182"/>
                <a:gd name="connsiteY174" fmla="*/ 198365 h 657820"/>
                <a:gd name="connsiteX175" fmla="*/ 16342 w 695182"/>
                <a:gd name="connsiteY175" fmla="*/ 200632 h 657820"/>
                <a:gd name="connsiteX176" fmla="*/ 9920 w 695182"/>
                <a:gd name="connsiteY176" fmla="*/ 218386 h 657820"/>
                <a:gd name="connsiteX177" fmla="*/ 5009 w 695182"/>
                <a:gd name="connsiteY177" fmla="*/ 213853 h 65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695182" h="657820">
                  <a:moveTo>
                    <a:pt x="5009" y="213853"/>
                  </a:moveTo>
                  <a:cubicBezTo>
                    <a:pt x="2742" y="175699"/>
                    <a:pt x="-4813" y="137545"/>
                    <a:pt x="4631" y="99013"/>
                  </a:cubicBezTo>
                  <a:cubicBezTo>
                    <a:pt x="11053" y="102413"/>
                    <a:pt x="8031" y="110346"/>
                    <a:pt x="11808" y="115257"/>
                  </a:cubicBezTo>
                  <a:cubicBezTo>
                    <a:pt x="17097" y="109591"/>
                    <a:pt x="19364" y="102791"/>
                    <a:pt x="23519" y="97124"/>
                  </a:cubicBezTo>
                  <a:cubicBezTo>
                    <a:pt x="26541" y="92969"/>
                    <a:pt x="27297" y="85036"/>
                    <a:pt x="34852" y="86925"/>
                  </a:cubicBezTo>
                  <a:cubicBezTo>
                    <a:pt x="41652" y="88814"/>
                    <a:pt x="47696" y="92591"/>
                    <a:pt x="49207" y="100902"/>
                  </a:cubicBezTo>
                  <a:cubicBezTo>
                    <a:pt x="50340" y="107702"/>
                    <a:pt x="52607" y="115257"/>
                    <a:pt x="51096" y="121679"/>
                  </a:cubicBezTo>
                  <a:cubicBezTo>
                    <a:pt x="47696" y="134523"/>
                    <a:pt x="59407" y="144723"/>
                    <a:pt x="55251" y="156811"/>
                  </a:cubicBezTo>
                  <a:cubicBezTo>
                    <a:pt x="54496" y="158700"/>
                    <a:pt x="56384" y="160967"/>
                    <a:pt x="58651" y="161344"/>
                  </a:cubicBezTo>
                  <a:cubicBezTo>
                    <a:pt x="62051" y="162100"/>
                    <a:pt x="63940" y="159833"/>
                    <a:pt x="64318" y="156811"/>
                  </a:cubicBezTo>
                  <a:cubicBezTo>
                    <a:pt x="65073" y="151522"/>
                    <a:pt x="67340" y="145478"/>
                    <a:pt x="63184" y="140567"/>
                  </a:cubicBezTo>
                  <a:cubicBezTo>
                    <a:pt x="57140" y="133012"/>
                    <a:pt x="52607" y="124701"/>
                    <a:pt x="59784" y="116013"/>
                  </a:cubicBezTo>
                  <a:cubicBezTo>
                    <a:pt x="68095" y="106191"/>
                    <a:pt x="78295" y="108457"/>
                    <a:pt x="91516" y="115257"/>
                  </a:cubicBezTo>
                  <a:cubicBezTo>
                    <a:pt x="81317" y="104302"/>
                    <a:pt x="71495" y="99769"/>
                    <a:pt x="61295" y="95236"/>
                  </a:cubicBezTo>
                  <a:cubicBezTo>
                    <a:pt x="56384" y="92969"/>
                    <a:pt x="52607" y="90325"/>
                    <a:pt x="52985" y="84280"/>
                  </a:cubicBezTo>
                  <a:cubicBezTo>
                    <a:pt x="53362" y="76725"/>
                    <a:pt x="59784" y="77103"/>
                    <a:pt x="64695" y="74836"/>
                  </a:cubicBezTo>
                  <a:cubicBezTo>
                    <a:pt x="78673" y="68792"/>
                    <a:pt x="89250" y="80125"/>
                    <a:pt x="101716" y="80125"/>
                  </a:cubicBezTo>
                  <a:cubicBezTo>
                    <a:pt x="113427" y="77103"/>
                    <a:pt x="120604" y="82014"/>
                    <a:pt x="125137" y="92591"/>
                  </a:cubicBezTo>
                  <a:cubicBezTo>
                    <a:pt x="126649" y="95991"/>
                    <a:pt x="119471" y="102791"/>
                    <a:pt x="129293" y="102791"/>
                  </a:cubicBezTo>
                  <a:cubicBezTo>
                    <a:pt x="135715" y="102791"/>
                    <a:pt x="137604" y="98635"/>
                    <a:pt x="138737" y="93347"/>
                  </a:cubicBezTo>
                  <a:cubicBezTo>
                    <a:pt x="139492" y="89569"/>
                    <a:pt x="141381" y="86925"/>
                    <a:pt x="144781" y="85036"/>
                  </a:cubicBezTo>
                  <a:cubicBezTo>
                    <a:pt x="149314" y="84280"/>
                    <a:pt x="152336" y="86547"/>
                    <a:pt x="155359" y="89947"/>
                  </a:cubicBezTo>
                  <a:cubicBezTo>
                    <a:pt x="159892" y="96369"/>
                    <a:pt x="164803" y="99391"/>
                    <a:pt x="173113" y="95991"/>
                  </a:cubicBezTo>
                  <a:cubicBezTo>
                    <a:pt x="181802" y="92591"/>
                    <a:pt x="178402" y="87303"/>
                    <a:pt x="178402" y="80881"/>
                  </a:cubicBezTo>
                  <a:cubicBezTo>
                    <a:pt x="178780" y="68414"/>
                    <a:pt x="208245" y="55570"/>
                    <a:pt x="217690" y="63126"/>
                  </a:cubicBezTo>
                  <a:cubicBezTo>
                    <a:pt x="227134" y="70681"/>
                    <a:pt x="212779" y="74081"/>
                    <a:pt x="214667" y="82014"/>
                  </a:cubicBezTo>
                  <a:cubicBezTo>
                    <a:pt x="231289" y="78236"/>
                    <a:pt x="240733" y="89947"/>
                    <a:pt x="252066" y="105435"/>
                  </a:cubicBezTo>
                  <a:cubicBezTo>
                    <a:pt x="252822" y="91836"/>
                    <a:pt x="239978" y="80881"/>
                    <a:pt x="253577" y="72948"/>
                  </a:cubicBezTo>
                  <a:cubicBezTo>
                    <a:pt x="263399" y="67281"/>
                    <a:pt x="270576" y="74081"/>
                    <a:pt x="277754" y="79369"/>
                  </a:cubicBezTo>
                  <a:cubicBezTo>
                    <a:pt x="278509" y="75970"/>
                    <a:pt x="275865" y="73703"/>
                    <a:pt x="273976" y="72948"/>
                  </a:cubicBezTo>
                  <a:cubicBezTo>
                    <a:pt x="267932" y="70303"/>
                    <a:pt x="262643" y="66903"/>
                    <a:pt x="263777" y="58970"/>
                  </a:cubicBezTo>
                  <a:cubicBezTo>
                    <a:pt x="264910" y="50659"/>
                    <a:pt x="270199" y="47260"/>
                    <a:pt x="277376" y="44993"/>
                  </a:cubicBezTo>
                  <a:cubicBezTo>
                    <a:pt x="284931" y="42726"/>
                    <a:pt x="297775" y="45371"/>
                    <a:pt x="291353" y="28749"/>
                  </a:cubicBezTo>
                  <a:cubicBezTo>
                    <a:pt x="289087" y="22705"/>
                    <a:pt x="320441" y="-1094"/>
                    <a:pt x="327619" y="39"/>
                  </a:cubicBezTo>
                  <a:cubicBezTo>
                    <a:pt x="332152" y="795"/>
                    <a:pt x="335174" y="3817"/>
                    <a:pt x="336307" y="7972"/>
                  </a:cubicBezTo>
                  <a:cubicBezTo>
                    <a:pt x="337441" y="12128"/>
                    <a:pt x="337818" y="16283"/>
                    <a:pt x="338196" y="20438"/>
                  </a:cubicBezTo>
                  <a:cubicBezTo>
                    <a:pt x="338952" y="37438"/>
                    <a:pt x="345751" y="44238"/>
                    <a:pt x="362751" y="36682"/>
                  </a:cubicBezTo>
                  <a:cubicBezTo>
                    <a:pt x="365773" y="35171"/>
                    <a:pt x="369550" y="35549"/>
                    <a:pt x="372950" y="34416"/>
                  </a:cubicBezTo>
                  <a:cubicBezTo>
                    <a:pt x="393727" y="28749"/>
                    <a:pt x="394483" y="29505"/>
                    <a:pt x="396372" y="51415"/>
                  </a:cubicBezTo>
                  <a:cubicBezTo>
                    <a:pt x="401660" y="48015"/>
                    <a:pt x="407705" y="45749"/>
                    <a:pt x="413371" y="43104"/>
                  </a:cubicBezTo>
                  <a:cubicBezTo>
                    <a:pt x="426593" y="36304"/>
                    <a:pt x="433770" y="42726"/>
                    <a:pt x="439815" y="54437"/>
                  </a:cubicBezTo>
                  <a:cubicBezTo>
                    <a:pt x="446614" y="68037"/>
                    <a:pt x="439059" y="71814"/>
                    <a:pt x="428859" y="75970"/>
                  </a:cubicBezTo>
                  <a:cubicBezTo>
                    <a:pt x="425459" y="77103"/>
                    <a:pt x="422815" y="79747"/>
                    <a:pt x="420171" y="81636"/>
                  </a:cubicBezTo>
                  <a:cubicBezTo>
                    <a:pt x="416771" y="84280"/>
                    <a:pt x="412993" y="83903"/>
                    <a:pt x="409216" y="83525"/>
                  </a:cubicBezTo>
                  <a:cubicBezTo>
                    <a:pt x="412993" y="83903"/>
                    <a:pt x="416771" y="84658"/>
                    <a:pt x="420171" y="81636"/>
                  </a:cubicBezTo>
                  <a:cubicBezTo>
                    <a:pt x="431881" y="82769"/>
                    <a:pt x="437548" y="98258"/>
                    <a:pt x="452281" y="93725"/>
                  </a:cubicBezTo>
                  <a:cubicBezTo>
                    <a:pt x="459080" y="91836"/>
                    <a:pt x="465880" y="90325"/>
                    <a:pt x="466258" y="83903"/>
                  </a:cubicBezTo>
                  <a:cubicBezTo>
                    <a:pt x="468147" y="59726"/>
                    <a:pt x="490057" y="56326"/>
                    <a:pt x="505168" y="50659"/>
                  </a:cubicBezTo>
                  <a:cubicBezTo>
                    <a:pt x="515745" y="46882"/>
                    <a:pt x="521789" y="40838"/>
                    <a:pt x="528589" y="34416"/>
                  </a:cubicBezTo>
                  <a:cubicBezTo>
                    <a:pt x="531233" y="31771"/>
                    <a:pt x="533878" y="29505"/>
                    <a:pt x="537278" y="29127"/>
                  </a:cubicBezTo>
                  <a:cubicBezTo>
                    <a:pt x="543700" y="29883"/>
                    <a:pt x="551255" y="31394"/>
                    <a:pt x="554655" y="35927"/>
                  </a:cubicBezTo>
                  <a:cubicBezTo>
                    <a:pt x="562965" y="47260"/>
                    <a:pt x="574676" y="47260"/>
                    <a:pt x="589409" y="48393"/>
                  </a:cubicBezTo>
                  <a:cubicBezTo>
                    <a:pt x="582609" y="43104"/>
                    <a:pt x="577320" y="37816"/>
                    <a:pt x="576565" y="30638"/>
                  </a:cubicBezTo>
                  <a:cubicBezTo>
                    <a:pt x="575809" y="24594"/>
                    <a:pt x="576565" y="19305"/>
                    <a:pt x="581854" y="15527"/>
                  </a:cubicBezTo>
                  <a:cubicBezTo>
                    <a:pt x="587142" y="11750"/>
                    <a:pt x="591298" y="14772"/>
                    <a:pt x="595075" y="18172"/>
                  </a:cubicBezTo>
                  <a:cubicBezTo>
                    <a:pt x="599986" y="22327"/>
                    <a:pt x="605275" y="25349"/>
                    <a:pt x="611319" y="27616"/>
                  </a:cubicBezTo>
                  <a:cubicBezTo>
                    <a:pt x="619252" y="31016"/>
                    <a:pt x="626430" y="33660"/>
                    <a:pt x="622274" y="46126"/>
                  </a:cubicBezTo>
                  <a:cubicBezTo>
                    <a:pt x="620386" y="52171"/>
                    <a:pt x="626052" y="60104"/>
                    <a:pt x="633229" y="64259"/>
                  </a:cubicBezTo>
                  <a:cubicBezTo>
                    <a:pt x="643429" y="62748"/>
                    <a:pt x="652873" y="62370"/>
                    <a:pt x="658917" y="50282"/>
                  </a:cubicBezTo>
                  <a:cubicBezTo>
                    <a:pt x="666095" y="36304"/>
                    <a:pt x="683472" y="38571"/>
                    <a:pt x="695183" y="52926"/>
                  </a:cubicBezTo>
                  <a:cubicBezTo>
                    <a:pt x="683850" y="57837"/>
                    <a:pt x="678561" y="68792"/>
                    <a:pt x="670628" y="77103"/>
                  </a:cubicBezTo>
                  <a:cubicBezTo>
                    <a:pt x="667606" y="79747"/>
                    <a:pt x="662317" y="79369"/>
                    <a:pt x="660428" y="85036"/>
                  </a:cubicBezTo>
                  <a:cubicBezTo>
                    <a:pt x="666095" y="83525"/>
                    <a:pt x="667228" y="75970"/>
                    <a:pt x="673650" y="77481"/>
                  </a:cubicBezTo>
                  <a:cubicBezTo>
                    <a:pt x="687250" y="87303"/>
                    <a:pt x="683472" y="100524"/>
                    <a:pt x="680828" y="113368"/>
                  </a:cubicBezTo>
                  <a:cubicBezTo>
                    <a:pt x="679694" y="115257"/>
                    <a:pt x="678183" y="116768"/>
                    <a:pt x="676295" y="117524"/>
                  </a:cubicBezTo>
                  <a:cubicBezTo>
                    <a:pt x="668739" y="118279"/>
                    <a:pt x="662695" y="114124"/>
                    <a:pt x="657029" y="110346"/>
                  </a:cubicBezTo>
                  <a:cubicBezTo>
                    <a:pt x="650984" y="106191"/>
                    <a:pt x="645696" y="102035"/>
                    <a:pt x="638896" y="109968"/>
                  </a:cubicBezTo>
                  <a:cubicBezTo>
                    <a:pt x="633985" y="115635"/>
                    <a:pt x="628696" y="119035"/>
                    <a:pt x="635118" y="128479"/>
                  </a:cubicBezTo>
                  <a:cubicBezTo>
                    <a:pt x="640407" y="136034"/>
                    <a:pt x="640407" y="145478"/>
                    <a:pt x="626430" y="148500"/>
                  </a:cubicBezTo>
                  <a:cubicBezTo>
                    <a:pt x="615852" y="151145"/>
                    <a:pt x="610186" y="163611"/>
                    <a:pt x="595075" y="165122"/>
                  </a:cubicBezTo>
                  <a:cubicBezTo>
                    <a:pt x="608675" y="177588"/>
                    <a:pt x="605275" y="183632"/>
                    <a:pt x="593942" y="194210"/>
                  </a:cubicBezTo>
                  <a:cubicBezTo>
                    <a:pt x="571654" y="215364"/>
                    <a:pt x="561832" y="244830"/>
                    <a:pt x="553899" y="273918"/>
                  </a:cubicBezTo>
                  <a:cubicBezTo>
                    <a:pt x="550499" y="285628"/>
                    <a:pt x="547099" y="296206"/>
                    <a:pt x="531233" y="290539"/>
                  </a:cubicBezTo>
                  <a:cubicBezTo>
                    <a:pt x="535766" y="310561"/>
                    <a:pt x="547099" y="328694"/>
                    <a:pt x="546722" y="349848"/>
                  </a:cubicBezTo>
                  <a:cubicBezTo>
                    <a:pt x="541055" y="353248"/>
                    <a:pt x="536144" y="352870"/>
                    <a:pt x="532367" y="346826"/>
                  </a:cubicBezTo>
                  <a:cubicBezTo>
                    <a:pt x="530100" y="343426"/>
                    <a:pt x="528589" y="339649"/>
                    <a:pt x="525567" y="336249"/>
                  </a:cubicBezTo>
                  <a:cubicBezTo>
                    <a:pt x="518012" y="327560"/>
                    <a:pt x="507056" y="323027"/>
                    <a:pt x="497612" y="324916"/>
                  </a:cubicBezTo>
                  <a:cubicBezTo>
                    <a:pt x="490057" y="326427"/>
                    <a:pt x="493835" y="338515"/>
                    <a:pt x="491946" y="345693"/>
                  </a:cubicBezTo>
                  <a:cubicBezTo>
                    <a:pt x="491190" y="348337"/>
                    <a:pt x="490813" y="351359"/>
                    <a:pt x="490057" y="354004"/>
                  </a:cubicBezTo>
                  <a:cubicBezTo>
                    <a:pt x="485524" y="361181"/>
                    <a:pt x="488168" y="369114"/>
                    <a:pt x="487035" y="376669"/>
                  </a:cubicBezTo>
                  <a:cubicBezTo>
                    <a:pt x="484768" y="394424"/>
                    <a:pt x="473813" y="401980"/>
                    <a:pt x="457947" y="397069"/>
                  </a:cubicBezTo>
                  <a:cubicBezTo>
                    <a:pt x="440948" y="391780"/>
                    <a:pt x="427726" y="399713"/>
                    <a:pt x="429615" y="417468"/>
                  </a:cubicBezTo>
                  <a:cubicBezTo>
                    <a:pt x="431126" y="431823"/>
                    <a:pt x="425459" y="438245"/>
                    <a:pt x="413749" y="442778"/>
                  </a:cubicBezTo>
                  <a:cubicBezTo>
                    <a:pt x="410349" y="444289"/>
                    <a:pt x="407705" y="446556"/>
                    <a:pt x="405438" y="448822"/>
                  </a:cubicBezTo>
                  <a:cubicBezTo>
                    <a:pt x="400527" y="454111"/>
                    <a:pt x="398638" y="465066"/>
                    <a:pt x="388061" y="459022"/>
                  </a:cubicBezTo>
                  <a:cubicBezTo>
                    <a:pt x="378239" y="453733"/>
                    <a:pt x="374461" y="445045"/>
                    <a:pt x="379750" y="434089"/>
                  </a:cubicBezTo>
                  <a:cubicBezTo>
                    <a:pt x="386928" y="426912"/>
                    <a:pt x="390328" y="416712"/>
                    <a:pt x="392594" y="408024"/>
                  </a:cubicBezTo>
                  <a:cubicBezTo>
                    <a:pt x="396372" y="393291"/>
                    <a:pt x="400905" y="381580"/>
                    <a:pt x="416771" y="376669"/>
                  </a:cubicBezTo>
                  <a:cubicBezTo>
                    <a:pt x="424326" y="374403"/>
                    <a:pt x="423571" y="369114"/>
                    <a:pt x="418660" y="363825"/>
                  </a:cubicBezTo>
                  <a:cubicBezTo>
                    <a:pt x="413749" y="358159"/>
                    <a:pt x="405438" y="352115"/>
                    <a:pt x="412616" y="344182"/>
                  </a:cubicBezTo>
                  <a:cubicBezTo>
                    <a:pt x="418282" y="337760"/>
                    <a:pt x="423571" y="345693"/>
                    <a:pt x="428859" y="348715"/>
                  </a:cubicBezTo>
                  <a:cubicBezTo>
                    <a:pt x="434148" y="351737"/>
                    <a:pt x="439815" y="349848"/>
                    <a:pt x="445859" y="349093"/>
                  </a:cubicBezTo>
                  <a:cubicBezTo>
                    <a:pt x="431881" y="343049"/>
                    <a:pt x="421304" y="332471"/>
                    <a:pt x="406949" y="327938"/>
                  </a:cubicBezTo>
                  <a:cubicBezTo>
                    <a:pt x="402038" y="326427"/>
                    <a:pt x="400149" y="321138"/>
                    <a:pt x="400905" y="315472"/>
                  </a:cubicBezTo>
                  <a:cubicBezTo>
                    <a:pt x="401283" y="311316"/>
                    <a:pt x="403549" y="309805"/>
                    <a:pt x="407705" y="309050"/>
                  </a:cubicBezTo>
                  <a:cubicBezTo>
                    <a:pt x="433015" y="303761"/>
                    <a:pt x="449636" y="294317"/>
                    <a:pt x="469658" y="273162"/>
                  </a:cubicBezTo>
                  <a:cubicBezTo>
                    <a:pt x="458703" y="279962"/>
                    <a:pt x="452281" y="256918"/>
                    <a:pt x="441703" y="275051"/>
                  </a:cubicBezTo>
                  <a:cubicBezTo>
                    <a:pt x="436792" y="282984"/>
                    <a:pt x="421304" y="279584"/>
                    <a:pt x="414882" y="289784"/>
                  </a:cubicBezTo>
                  <a:cubicBezTo>
                    <a:pt x="408838" y="299606"/>
                    <a:pt x="397883" y="304517"/>
                    <a:pt x="391083" y="313583"/>
                  </a:cubicBezTo>
                  <a:cubicBezTo>
                    <a:pt x="389194" y="317361"/>
                    <a:pt x="386172" y="322271"/>
                    <a:pt x="381261" y="318494"/>
                  </a:cubicBezTo>
                  <a:cubicBezTo>
                    <a:pt x="377484" y="315850"/>
                    <a:pt x="377484" y="311316"/>
                    <a:pt x="382017" y="303761"/>
                  </a:cubicBezTo>
                  <a:cubicBezTo>
                    <a:pt x="372950" y="316227"/>
                    <a:pt x="382017" y="326049"/>
                    <a:pt x="378239" y="335493"/>
                  </a:cubicBezTo>
                  <a:cubicBezTo>
                    <a:pt x="375972" y="341537"/>
                    <a:pt x="374839" y="349093"/>
                    <a:pt x="367662" y="349470"/>
                  </a:cubicBezTo>
                  <a:cubicBezTo>
                    <a:pt x="360106" y="349848"/>
                    <a:pt x="363506" y="342293"/>
                    <a:pt x="361995" y="338138"/>
                  </a:cubicBezTo>
                  <a:cubicBezTo>
                    <a:pt x="360106" y="333227"/>
                    <a:pt x="355573" y="330960"/>
                    <a:pt x="351796" y="327938"/>
                  </a:cubicBezTo>
                  <a:cubicBezTo>
                    <a:pt x="353684" y="308294"/>
                    <a:pt x="334796" y="299606"/>
                    <a:pt x="328752" y="283740"/>
                  </a:cubicBezTo>
                  <a:cubicBezTo>
                    <a:pt x="324597" y="272407"/>
                    <a:pt x="322708" y="264852"/>
                    <a:pt x="335930" y="258052"/>
                  </a:cubicBezTo>
                  <a:cubicBezTo>
                    <a:pt x="348774" y="251630"/>
                    <a:pt x="348774" y="238786"/>
                    <a:pt x="344240" y="226697"/>
                  </a:cubicBezTo>
                  <a:cubicBezTo>
                    <a:pt x="340840" y="218009"/>
                    <a:pt x="337818" y="210453"/>
                    <a:pt x="349529" y="206298"/>
                  </a:cubicBezTo>
                  <a:cubicBezTo>
                    <a:pt x="357462" y="203276"/>
                    <a:pt x="356707" y="196854"/>
                    <a:pt x="355573" y="190432"/>
                  </a:cubicBezTo>
                  <a:cubicBezTo>
                    <a:pt x="354062" y="182499"/>
                    <a:pt x="354440" y="174188"/>
                    <a:pt x="360484" y="168522"/>
                  </a:cubicBezTo>
                  <a:cubicBezTo>
                    <a:pt x="371817" y="157944"/>
                    <a:pt x="365773" y="151900"/>
                    <a:pt x="355573" y="146989"/>
                  </a:cubicBezTo>
                  <a:cubicBezTo>
                    <a:pt x="348396" y="143589"/>
                    <a:pt x="344996" y="139056"/>
                    <a:pt x="349151" y="132256"/>
                  </a:cubicBezTo>
                  <a:cubicBezTo>
                    <a:pt x="355195" y="121679"/>
                    <a:pt x="351796" y="110724"/>
                    <a:pt x="352929" y="99769"/>
                  </a:cubicBezTo>
                  <a:cubicBezTo>
                    <a:pt x="354440" y="84658"/>
                    <a:pt x="348396" y="75214"/>
                    <a:pt x="335552" y="70303"/>
                  </a:cubicBezTo>
                  <a:cubicBezTo>
                    <a:pt x="329130" y="67659"/>
                    <a:pt x="310619" y="85792"/>
                    <a:pt x="309108" y="95991"/>
                  </a:cubicBezTo>
                  <a:cubicBezTo>
                    <a:pt x="308353" y="101658"/>
                    <a:pt x="308353" y="107324"/>
                    <a:pt x="307219" y="112613"/>
                  </a:cubicBezTo>
                  <a:cubicBezTo>
                    <a:pt x="304575" y="124701"/>
                    <a:pt x="300420" y="133390"/>
                    <a:pt x="286442" y="138678"/>
                  </a:cubicBezTo>
                  <a:cubicBezTo>
                    <a:pt x="275110" y="142834"/>
                    <a:pt x="255466" y="148123"/>
                    <a:pt x="269443" y="169277"/>
                  </a:cubicBezTo>
                  <a:cubicBezTo>
                    <a:pt x="272843" y="174566"/>
                    <a:pt x="268310" y="180610"/>
                    <a:pt x="263399" y="183632"/>
                  </a:cubicBezTo>
                  <a:cubicBezTo>
                    <a:pt x="252822" y="190054"/>
                    <a:pt x="248288" y="202143"/>
                    <a:pt x="238467" y="209320"/>
                  </a:cubicBezTo>
                  <a:cubicBezTo>
                    <a:pt x="228645" y="216498"/>
                    <a:pt x="227889" y="224053"/>
                    <a:pt x="241111" y="228964"/>
                  </a:cubicBezTo>
                  <a:cubicBezTo>
                    <a:pt x="247155" y="231230"/>
                    <a:pt x="257732" y="230475"/>
                    <a:pt x="256221" y="239919"/>
                  </a:cubicBezTo>
                  <a:cubicBezTo>
                    <a:pt x="255088" y="248608"/>
                    <a:pt x="249799" y="259563"/>
                    <a:pt x="241111" y="261074"/>
                  </a:cubicBezTo>
                  <a:cubicBezTo>
                    <a:pt x="225623" y="263718"/>
                    <a:pt x="230533" y="272785"/>
                    <a:pt x="232422" y="281095"/>
                  </a:cubicBezTo>
                  <a:cubicBezTo>
                    <a:pt x="233556" y="286384"/>
                    <a:pt x="238467" y="291673"/>
                    <a:pt x="236955" y="296961"/>
                  </a:cubicBezTo>
                  <a:cubicBezTo>
                    <a:pt x="233556" y="307539"/>
                    <a:pt x="235444" y="311316"/>
                    <a:pt x="247533" y="312450"/>
                  </a:cubicBezTo>
                  <a:cubicBezTo>
                    <a:pt x="261510" y="313583"/>
                    <a:pt x="254710" y="321516"/>
                    <a:pt x="247155" y="329827"/>
                  </a:cubicBezTo>
                  <a:cubicBezTo>
                    <a:pt x="264910" y="320761"/>
                    <a:pt x="280398" y="313961"/>
                    <a:pt x="297775" y="315472"/>
                  </a:cubicBezTo>
                  <a:cubicBezTo>
                    <a:pt x="302686" y="315850"/>
                    <a:pt x="310619" y="314338"/>
                    <a:pt x="311753" y="317738"/>
                  </a:cubicBezTo>
                  <a:cubicBezTo>
                    <a:pt x="320819" y="342671"/>
                    <a:pt x="338574" y="324160"/>
                    <a:pt x="351796" y="326805"/>
                  </a:cubicBezTo>
                  <a:cubicBezTo>
                    <a:pt x="353684" y="329071"/>
                    <a:pt x="357840" y="329827"/>
                    <a:pt x="358218" y="332093"/>
                  </a:cubicBezTo>
                  <a:cubicBezTo>
                    <a:pt x="361240" y="350604"/>
                    <a:pt x="373706" y="361181"/>
                    <a:pt x="388439" y="371003"/>
                  </a:cubicBezTo>
                  <a:cubicBezTo>
                    <a:pt x="396372" y="376292"/>
                    <a:pt x="391839" y="386491"/>
                    <a:pt x="388061" y="392158"/>
                  </a:cubicBezTo>
                  <a:cubicBezTo>
                    <a:pt x="381639" y="400846"/>
                    <a:pt x="374084" y="410290"/>
                    <a:pt x="360106" y="405002"/>
                  </a:cubicBezTo>
                  <a:cubicBezTo>
                    <a:pt x="366151" y="408402"/>
                    <a:pt x="373328" y="408402"/>
                    <a:pt x="378617" y="413690"/>
                  </a:cubicBezTo>
                  <a:cubicBezTo>
                    <a:pt x="385417" y="420490"/>
                    <a:pt x="385039" y="427290"/>
                    <a:pt x="380128" y="434467"/>
                  </a:cubicBezTo>
                  <a:cubicBezTo>
                    <a:pt x="377106" y="443534"/>
                    <a:pt x="370306" y="449956"/>
                    <a:pt x="363884" y="456378"/>
                  </a:cubicBezTo>
                  <a:cubicBezTo>
                    <a:pt x="355195" y="465066"/>
                    <a:pt x="347640" y="473377"/>
                    <a:pt x="348018" y="486976"/>
                  </a:cubicBezTo>
                  <a:cubicBezTo>
                    <a:pt x="348396" y="501709"/>
                    <a:pt x="332152" y="506998"/>
                    <a:pt x="327241" y="519842"/>
                  </a:cubicBezTo>
                  <a:cubicBezTo>
                    <a:pt x="323841" y="528908"/>
                    <a:pt x="311753" y="533819"/>
                    <a:pt x="307219" y="546663"/>
                  </a:cubicBezTo>
                  <a:cubicBezTo>
                    <a:pt x="302686" y="559507"/>
                    <a:pt x="277376" y="551574"/>
                    <a:pt x="264910" y="533441"/>
                  </a:cubicBezTo>
                  <a:cubicBezTo>
                    <a:pt x="257732" y="544019"/>
                    <a:pt x="250933" y="555352"/>
                    <a:pt x="234689" y="550819"/>
                  </a:cubicBezTo>
                  <a:cubicBezTo>
                    <a:pt x="226756" y="548552"/>
                    <a:pt x="224489" y="556863"/>
                    <a:pt x="222223" y="562529"/>
                  </a:cubicBezTo>
                  <a:cubicBezTo>
                    <a:pt x="217690" y="572729"/>
                    <a:pt x="214667" y="583684"/>
                    <a:pt x="205601" y="591617"/>
                  </a:cubicBezTo>
                  <a:cubicBezTo>
                    <a:pt x="197668" y="597661"/>
                    <a:pt x="188602" y="584817"/>
                    <a:pt x="178024" y="594261"/>
                  </a:cubicBezTo>
                  <a:cubicBezTo>
                    <a:pt x="218067" y="601061"/>
                    <a:pt x="203712" y="632415"/>
                    <a:pt x="208245" y="655459"/>
                  </a:cubicBezTo>
                  <a:cubicBezTo>
                    <a:pt x="205601" y="657348"/>
                    <a:pt x="202957" y="658103"/>
                    <a:pt x="199557" y="657726"/>
                  </a:cubicBezTo>
                  <a:cubicBezTo>
                    <a:pt x="188979" y="652437"/>
                    <a:pt x="180291" y="644126"/>
                    <a:pt x="168580" y="639593"/>
                  </a:cubicBezTo>
                  <a:cubicBezTo>
                    <a:pt x="152714" y="633171"/>
                    <a:pt x="142137" y="635060"/>
                    <a:pt x="131559" y="645637"/>
                  </a:cubicBezTo>
                  <a:cubicBezTo>
                    <a:pt x="120227" y="656970"/>
                    <a:pt x="111538" y="652059"/>
                    <a:pt x="102849" y="642993"/>
                  </a:cubicBezTo>
                  <a:cubicBezTo>
                    <a:pt x="93405" y="633171"/>
                    <a:pt x="92272" y="622594"/>
                    <a:pt x="104360" y="614660"/>
                  </a:cubicBezTo>
                  <a:cubicBezTo>
                    <a:pt x="111916" y="609750"/>
                    <a:pt x="114938" y="605972"/>
                    <a:pt x="107005" y="598794"/>
                  </a:cubicBezTo>
                  <a:cubicBezTo>
                    <a:pt x="97183" y="590106"/>
                    <a:pt x="102094" y="582173"/>
                    <a:pt x="110027" y="576129"/>
                  </a:cubicBezTo>
                  <a:cubicBezTo>
                    <a:pt x="118338" y="569707"/>
                    <a:pt x="122115" y="563285"/>
                    <a:pt x="117582" y="552707"/>
                  </a:cubicBezTo>
                  <a:cubicBezTo>
                    <a:pt x="114938" y="546663"/>
                    <a:pt x="116449" y="540241"/>
                    <a:pt x="120604" y="534575"/>
                  </a:cubicBezTo>
                  <a:cubicBezTo>
                    <a:pt x="128160" y="524753"/>
                    <a:pt x="130804" y="514931"/>
                    <a:pt x="124382" y="503220"/>
                  </a:cubicBezTo>
                  <a:cubicBezTo>
                    <a:pt x="120982" y="497176"/>
                    <a:pt x="122871" y="493021"/>
                    <a:pt x="129671" y="490376"/>
                  </a:cubicBezTo>
                  <a:cubicBezTo>
                    <a:pt x="137604" y="487354"/>
                    <a:pt x="144403" y="480554"/>
                    <a:pt x="154981" y="487354"/>
                  </a:cubicBezTo>
                  <a:cubicBezTo>
                    <a:pt x="145537" y="462422"/>
                    <a:pt x="138359" y="440889"/>
                    <a:pt x="147048" y="416335"/>
                  </a:cubicBezTo>
                  <a:cubicBezTo>
                    <a:pt x="153092" y="399713"/>
                    <a:pt x="139492" y="384602"/>
                    <a:pt x="124760" y="387625"/>
                  </a:cubicBezTo>
                  <a:cubicBezTo>
                    <a:pt x="116827" y="389513"/>
                    <a:pt x="108516" y="393291"/>
                    <a:pt x="107005" y="381580"/>
                  </a:cubicBezTo>
                  <a:cubicBezTo>
                    <a:pt x="105872" y="371381"/>
                    <a:pt x="105494" y="357403"/>
                    <a:pt x="117582" y="355137"/>
                  </a:cubicBezTo>
                  <a:cubicBezTo>
                    <a:pt x="126271" y="353626"/>
                    <a:pt x="126271" y="352870"/>
                    <a:pt x="123626" y="346071"/>
                  </a:cubicBezTo>
                  <a:cubicBezTo>
                    <a:pt x="120982" y="337760"/>
                    <a:pt x="117582" y="330205"/>
                    <a:pt x="124760" y="321894"/>
                  </a:cubicBezTo>
                  <a:cubicBezTo>
                    <a:pt x="128160" y="317738"/>
                    <a:pt x="110027" y="307917"/>
                    <a:pt x="100961" y="311316"/>
                  </a:cubicBezTo>
                  <a:cubicBezTo>
                    <a:pt x="90383" y="315094"/>
                    <a:pt x="83583" y="312450"/>
                    <a:pt x="76784" y="304517"/>
                  </a:cubicBezTo>
                  <a:cubicBezTo>
                    <a:pt x="70739" y="296961"/>
                    <a:pt x="71117" y="291673"/>
                    <a:pt x="80939" y="289406"/>
                  </a:cubicBezTo>
                  <a:cubicBezTo>
                    <a:pt x="85850" y="288273"/>
                    <a:pt x="91894" y="289028"/>
                    <a:pt x="90383" y="281851"/>
                  </a:cubicBezTo>
                  <a:cubicBezTo>
                    <a:pt x="88872" y="273540"/>
                    <a:pt x="83206" y="278451"/>
                    <a:pt x="79050" y="279584"/>
                  </a:cubicBezTo>
                  <a:cubicBezTo>
                    <a:pt x="68851" y="282229"/>
                    <a:pt x="46185" y="269762"/>
                    <a:pt x="43541" y="260318"/>
                  </a:cubicBezTo>
                  <a:cubicBezTo>
                    <a:pt x="42029" y="255030"/>
                    <a:pt x="47318" y="253141"/>
                    <a:pt x="48829" y="249741"/>
                  </a:cubicBezTo>
                  <a:cubicBezTo>
                    <a:pt x="55629" y="234630"/>
                    <a:pt x="69606" y="221409"/>
                    <a:pt x="66206" y="199876"/>
                  </a:cubicBezTo>
                  <a:cubicBezTo>
                    <a:pt x="56007" y="203654"/>
                    <a:pt x="53362" y="214987"/>
                    <a:pt x="44296" y="213853"/>
                  </a:cubicBezTo>
                  <a:cubicBezTo>
                    <a:pt x="35607" y="212720"/>
                    <a:pt x="32963" y="204409"/>
                    <a:pt x="28430" y="198365"/>
                  </a:cubicBezTo>
                  <a:cubicBezTo>
                    <a:pt x="23141" y="191565"/>
                    <a:pt x="19364" y="193454"/>
                    <a:pt x="16342" y="200632"/>
                  </a:cubicBezTo>
                  <a:cubicBezTo>
                    <a:pt x="14075" y="206676"/>
                    <a:pt x="14830" y="213476"/>
                    <a:pt x="9920" y="218386"/>
                  </a:cubicBezTo>
                  <a:cubicBezTo>
                    <a:pt x="6142" y="219142"/>
                    <a:pt x="3120" y="218764"/>
                    <a:pt x="5009" y="213853"/>
                  </a:cubicBezTo>
                  <a:close/>
                </a:path>
              </a:pathLst>
            </a:custGeom>
            <a:solidFill>
              <a:srgbClr val="E9C5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BA2966D-2F0E-4B46-8612-8B3A2ECFF2A1}"/>
                </a:ext>
              </a:extLst>
            </p:cNvPr>
            <p:cNvSpPr/>
            <p:nvPr/>
          </p:nvSpPr>
          <p:spPr>
            <a:xfrm>
              <a:off x="8502347" y="3794772"/>
              <a:ext cx="456809" cy="994259"/>
            </a:xfrm>
            <a:custGeom>
              <a:avLst/>
              <a:gdLst>
                <a:gd name="connsiteX0" fmla="*/ 5936 w 456809"/>
                <a:gd name="connsiteY0" fmla="*/ 256266 h 994259"/>
                <a:gd name="connsiteX1" fmla="*/ 2159 w 456809"/>
                <a:gd name="connsiteY1" fmla="*/ 179958 h 994259"/>
                <a:gd name="connsiteX2" fmla="*/ 5558 w 456809"/>
                <a:gd name="connsiteY2" fmla="*/ 148226 h 994259"/>
                <a:gd name="connsiteX3" fmla="*/ 4803 w 456809"/>
                <a:gd name="connsiteY3" fmla="*/ 114227 h 994259"/>
                <a:gd name="connsiteX4" fmla="*/ 1025 w 456809"/>
                <a:gd name="connsiteY4" fmla="*/ 105538 h 994259"/>
                <a:gd name="connsiteX5" fmla="*/ 32757 w 456809"/>
                <a:gd name="connsiteY5" fmla="*/ 19786 h 994259"/>
                <a:gd name="connsiteX6" fmla="*/ 83000 w 456809"/>
                <a:gd name="connsiteY6" fmla="*/ 1276 h 994259"/>
                <a:gd name="connsiteX7" fmla="*/ 116621 w 456809"/>
                <a:gd name="connsiteY7" fmla="*/ 25075 h 994259"/>
                <a:gd name="connsiteX8" fmla="*/ 138909 w 456809"/>
                <a:gd name="connsiteY8" fmla="*/ 66629 h 994259"/>
                <a:gd name="connsiteX9" fmla="*/ 146464 w 456809"/>
                <a:gd name="connsiteY9" fmla="*/ 88161 h 994259"/>
                <a:gd name="connsiteX10" fmla="*/ 144198 w 456809"/>
                <a:gd name="connsiteY10" fmla="*/ 113472 h 994259"/>
                <a:gd name="connsiteX11" fmla="*/ 156664 w 456809"/>
                <a:gd name="connsiteY11" fmla="*/ 133493 h 994259"/>
                <a:gd name="connsiteX12" fmla="*/ 200862 w 456809"/>
                <a:gd name="connsiteY12" fmla="*/ 153137 h 994259"/>
                <a:gd name="connsiteX13" fmla="*/ 227306 w 456809"/>
                <a:gd name="connsiteY13" fmla="*/ 165603 h 994259"/>
                <a:gd name="connsiteX14" fmla="*/ 213328 w 456809"/>
                <a:gd name="connsiteY14" fmla="*/ 187513 h 994259"/>
                <a:gd name="connsiteX15" fmla="*/ 200484 w 456809"/>
                <a:gd name="connsiteY15" fmla="*/ 203379 h 994259"/>
                <a:gd name="connsiteX16" fmla="*/ 178952 w 456809"/>
                <a:gd name="connsiteY16" fmla="*/ 220001 h 994259"/>
                <a:gd name="connsiteX17" fmla="*/ 191418 w 456809"/>
                <a:gd name="connsiteY17" fmla="*/ 231334 h 994259"/>
                <a:gd name="connsiteX18" fmla="*/ 177819 w 456809"/>
                <a:gd name="connsiteY18" fmla="*/ 268355 h 994259"/>
                <a:gd name="connsiteX19" fmla="*/ 148731 w 456809"/>
                <a:gd name="connsiteY19" fmla="*/ 268355 h 994259"/>
                <a:gd name="connsiteX20" fmla="*/ 149486 w 456809"/>
                <a:gd name="connsiteY20" fmla="*/ 246444 h 994259"/>
                <a:gd name="connsiteX21" fmla="*/ 153642 w 456809"/>
                <a:gd name="connsiteY21" fmla="*/ 241911 h 994259"/>
                <a:gd name="connsiteX22" fmla="*/ 87911 w 456809"/>
                <a:gd name="connsiteY22" fmla="*/ 256644 h 994259"/>
                <a:gd name="connsiteX23" fmla="*/ 107555 w 456809"/>
                <a:gd name="connsiteY23" fmla="*/ 277421 h 994259"/>
                <a:gd name="connsiteX24" fmla="*/ 112088 w 456809"/>
                <a:gd name="connsiteY24" fmla="*/ 267977 h 994259"/>
                <a:gd name="connsiteX25" fmla="*/ 123798 w 456809"/>
                <a:gd name="connsiteY25" fmla="*/ 258155 h 994259"/>
                <a:gd name="connsiteX26" fmla="*/ 136265 w 456809"/>
                <a:gd name="connsiteY26" fmla="*/ 270243 h 994259"/>
                <a:gd name="connsiteX27" fmla="*/ 150620 w 456809"/>
                <a:gd name="connsiteY27" fmla="*/ 289509 h 994259"/>
                <a:gd name="connsiteX28" fmla="*/ 171019 w 456809"/>
                <a:gd name="connsiteY28" fmla="*/ 277421 h 994259"/>
                <a:gd name="connsiteX29" fmla="*/ 189152 w 456809"/>
                <a:gd name="connsiteY29" fmla="*/ 276665 h 994259"/>
                <a:gd name="connsiteX30" fmla="*/ 200484 w 456809"/>
                <a:gd name="connsiteY30" fmla="*/ 301220 h 994259"/>
                <a:gd name="connsiteX31" fmla="*/ 155153 w 456809"/>
                <a:gd name="connsiteY31" fmla="*/ 328419 h 994259"/>
                <a:gd name="connsiteX32" fmla="*/ 100755 w 456809"/>
                <a:gd name="connsiteY32" fmla="*/ 341641 h 994259"/>
                <a:gd name="connsiteX33" fmla="*/ 113599 w 456809"/>
                <a:gd name="connsiteY33" fmla="*/ 342774 h 994259"/>
                <a:gd name="connsiteX34" fmla="*/ 158175 w 456809"/>
                <a:gd name="connsiteY34" fmla="*/ 359396 h 994259"/>
                <a:gd name="connsiteX35" fmla="*/ 194440 w 456809"/>
                <a:gd name="connsiteY35" fmla="*/ 387728 h 994259"/>
                <a:gd name="connsiteX36" fmla="*/ 200484 w 456809"/>
                <a:gd name="connsiteY36" fmla="*/ 417193 h 994259"/>
                <a:gd name="connsiteX37" fmla="*/ 165352 w 456809"/>
                <a:gd name="connsiteY37" fmla="*/ 421727 h 994259"/>
                <a:gd name="connsiteX38" fmla="*/ 199351 w 456809"/>
                <a:gd name="connsiteY38" fmla="*/ 441748 h 994259"/>
                <a:gd name="connsiteX39" fmla="*/ 223528 w 456809"/>
                <a:gd name="connsiteY39" fmla="*/ 448170 h 994259"/>
                <a:gd name="connsiteX40" fmla="*/ 238639 w 456809"/>
                <a:gd name="connsiteY40" fmla="*/ 450059 h 994259"/>
                <a:gd name="connsiteX41" fmla="*/ 239394 w 456809"/>
                <a:gd name="connsiteY41" fmla="*/ 448925 h 994259"/>
                <a:gd name="connsiteX42" fmla="*/ 213328 w 456809"/>
                <a:gd name="connsiteY42" fmla="*/ 423238 h 994259"/>
                <a:gd name="connsiteX43" fmla="*/ 215973 w 456809"/>
                <a:gd name="connsiteY43" fmla="*/ 394905 h 994259"/>
                <a:gd name="connsiteX44" fmla="*/ 223528 w 456809"/>
                <a:gd name="connsiteY44" fmla="*/ 381306 h 994259"/>
                <a:gd name="connsiteX45" fmla="*/ 235239 w 456809"/>
                <a:gd name="connsiteY45" fmla="*/ 389994 h 994259"/>
                <a:gd name="connsiteX46" fmla="*/ 240905 w 456809"/>
                <a:gd name="connsiteY46" fmla="*/ 416060 h 994259"/>
                <a:gd name="connsiteX47" fmla="*/ 249594 w 456809"/>
                <a:gd name="connsiteY47" fmla="*/ 424749 h 994259"/>
                <a:gd name="connsiteX48" fmla="*/ 260549 w 456809"/>
                <a:gd name="connsiteY48" fmla="*/ 444015 h 994259"/>
                <a:gd name="connsiteX49" fmla="*/ 268482 w 456809"/>
                <a:gd name="connsiteY49" fmla="*/ 465169 h 994259"/>
                <a:gd name="connsiteX50" fmla="*/ 277548 w 456809"/>
                <a:gd name="connsiteY50" fmla="*/ 478391 h 994259"/>
                <a:gd name="connsiteX51" fmla="*/ 257904 w 456809"/>
                <a:gd name="connsiteY51" fmla="*/ 477636 h 994259"/>
                <a:gd name="connsiteX52" fmla="*/ 277170 w 456809"/>
                <a:gd name="connsiteY52" fmla="*/ 498790 h 994259"/>
                <a:gd name="connsiteX53" fmla="*/ 291148 w 456809"/>
                <a:gd name="connsiteY53" fmla="*/ 513145 h 994259"/>
                <a:gd name="connsiteX54" fmla="*/ 293792 w 456809"/>
                <a:gd name="connsiteY54" fmla="*/ 518434 h 994259"/>
                <a:gd name="connsiteX55" fmla="*/ 295303 w 456809"/>
                <a:gd name="connsiteY55" fmla="*/ 535056 h 994259"/>
                <a:gd name="connsiteX56" fmla="*/ 323635 w 456809"/>
                <a:gd name="connsiteY56" fmla="*/ 501812 h 994259"/>
                <a:gd name="connsiteX57" fmla="*/ 344412 w 456809"/>
                <a:gd name="connsiteY57" fmla="*/ 491235 h 994259"/>
                <a:gd name="connsiteX58" fmla="*/ 371989 w 456809"/>
                <a:gd name="connsiteY58" fmla="*/ 497657 h 994259"/>
                <a:gd name="connsiteX59" fmla="*/ 392011 w 456809"/>
                <a:gd name="connsiteY59" fmla="*/ 507479 h 994259"/>
                <a:gd name="connsiteX60" fmla="*/ 381433 w 456809"/>
                <a:gd name="connsiteY60" fmla="*/ 521078 h 994259"/>
                <a:gd name="connsiteX61" fmla="*/ 367834 w 456809"/>
                <a:gd name="connsiteY61" fmla="*/ 538078 h 994259"/>
                <a:gd name="connsiteX62" fmla="*/ 419965 w 456809"/>
                <a:gd name="connsiteY62" fmla="*/ 541855 h 994259"/>
                <a:gd name="connsiteX63" fmla="*/ 400321 w 456809"/>
                <a:gd name="connsiteY63" fmla="*/ 493124 h 994259"/>
                <a:gd name="connsiteX64" fmla="*/ 390122 w 456809"/>
                <a:gd name="connsiteY64" fmla="*/ 491613 h 994259"/>
                <a:gd name="connsiteX65" fmla="*/ 344790 w 456809"/>
                <a:gd name="connsiteY65" fmla="*/ 491991 h 994259"/>
                <a:gd name="connsiteX66" fmla="*/ 337990 w 456809"/>
                <a:gd name="connsiteY66" fmla="*/ 478769 h 994259"/>
                <a:gd name="connsiteX67" fmla="*/ 345168 w 456809"/>
                <a:gd name="connsiteY67" fmla="*/ 469325 h 994259"/>
                <a:gd name="connsiteX68" fmla="*/ 418832 w 456809"/>
                <a:gd name="connsiteY68" fmla="*/ 477258 h 994259"/>
                <a:gd name="connsiteX69" fmla="*/ 419965 w 456809"/>
                <a:gd name="connsiteY69" fmla="*/ 481035 h 994259"/>
                <a:gd name="connsiteX70" fmla="*/ 429409 w 456809"/>
                <a:gd name="connsiteY70" fmla="*/ 490102 h 994259"/>
                <a:gd name="connsiteX71" fmla="*/ 447542 w 456809"/>
                <a:gd name="connsiteY71" fmla="*/ 526745 h 994259"/>
                <a:gd name="connsiteX72" fmla="*/ 452831 w 456809"/>
                <a:gd name="connsiteY72" fmla="*/ 542233 h 994259"/>
                <a:gd name="connsiteX73" fmla="*/ 455475 w 456809"/>
                <a:gd name="connsiteY73" fmla="*/ 553566 h 994259"/>
                <a:gd name="connsiteX74" fmla="*/ 441120 w 456809"/>
                <a:gd name="connsiteY74" fmla="*/ 595498 h 994259"/>
                <a:gd name="connsiteX75" fmla="*/ 435076 w 456809"/>
                <a:gd name="connsiteY75" fmla="*/ 607964 h 994259"/>
                <a:gd name="connsiteX76" fmla="*/ 421476 w 456809"/>
                <a:gd name="connsiteY76" fmla="*/ 599276 h 994259"/>
                <a:gd name="connsiteX77" fmla="*/ 404855 w 456809"/>
                <a:gd name="connsiteY77" fmla="*/ 619675 h 994259"/>
                <a:gd name="connsiteX78" fmla="*/ 420343 w 456809"/>
                <a:gd name="connsiteY78" fmla="*/ 632141 h 994259"/>
                <a:gd name="connsiteX79" fmla="*/ 400699 w 456809"/>
                <a:gd name="connsiteY79" fmla="*/ 646496 h 994259"/>
                <a:gd name="connsiteX80" fmla="*/ 359145 w 456809"/>
                <a:gd name="connsiteY80" fmla="*/ 631763 h 994259"/>
                <a:gd name="connsiteX81" fmla="*/ 346679 w 456809"/>
                <a:gd name="connsiteY81" fmla="*/ 611742 h 994259"/>
                <a:gd name="connsiteX82" fmla="*/ 367078 w 456809"/>
                <a:gd name="connsiteY82" fmla="*/ 600031 h 994259"/>
                <a:gd name="connsiteX83" fmla="*/ 382944 w 456809"/>
                <a:gd name="connsiteY83" fmla="*/ 606075 h 994259"/>
                <a:gd name="connsiteX84" fmla="*/ 356879 w 456809"/>
                <a:gd name="connsiteY84" fmla="*/ 586432 h 994259"/>
                <a:gd name="connsiteX85" fmla="*/ 337235 w 456809"/>
                <a:gd name="connsiteY85" fmla="*/ 589076 h 994259"/>
                <a:gd name="connsiteX86" fmla="*/ 330057 w 456809"/>
                <a:gd name="connsiteY86" fmla="*/ 592098 h 994259"/>
                <a:gd name="connsiteX87" fmla="*/ 313436 w 456809"/>
                <a:gd name="connsiteY87" fmla="*/ 606453 h 994259"/>
                <a:gd name="connsiteX88" fmla="*/ 324769 w 456809"/>
                <a:gd name="connsiteY88" fmla="*/ 618541 h 994259"/>
                <a:gd name="connsiteX89" fmla="*/ 341768 w 456809"/>
                <a:gd name="connsiteY89" fmla="*/ 683894 h 994259"/>
                <a:gd name="connsiteX90" fmla="*/ 314191 w 456809"/>
                <a:gd name="connsiteY90" fmla="*/ 680117 h 994259"/>
                <a:gd name="connsiteX91" fmla="*/ 291148 w 456809"/>
                <a:gd name="connsiteY91" fmla="*/ 666517 h 994259"/>
                <a:gd name="connsiteX92" fmla="*/ 273393 w 456809"/>
                <a:gd name="connsiteY92" fmla="*/ 652540 h 994259"/>
                <a:gd name="connsiteX93" fmla="*/ 287748 w 456809"/>
                <a:gd name="connsiteY93" fmla="*/ 640452 h 994259"/>
                <a:gd name="connsiteX94" fmla="*/ 294925 w 456809"/>
                <a:gd name="connsiteY94" fmla="*/ 637430 h 994259"/>
                <a:gd name="connsiteX95" fmla="*/ 237127 w 456809"/>
                <a:gd name="connsiteY95" fmla="*/ 634030 h 994259"/>
                <a:gd name="connsiteX96" fmla="*/ 227683 w 456809"/>
                <a:gd name="connsiteY96" fmla="*/ 665006 h 994259"/>
                <a:gd name="connsiteX97" fmla="*/ 230328 w 456809"/>
                <a:gd name="connsiteY97" fmla="*/ 690317 h 994259"/>
                <a:gd name="connsiteX98" fmla="*/ 235994 w 456809"/>
                <a:gd name="connsiteY98" fmla="*/ 665006 h 994259"/>
                <a:gd name="connsiteX99" fmla="*/ 249216 w 456809"/>
                <a:gd name="connsiteY99" fmla="*/ 654051 h 994259"/>
                <a:gd name="connsiteX100" fmla="*/ 264326 w 456809"/>
                <a:gd name="connsiteY100" fmla="*/ 666517 h 994259"/>
                <a:gd name="connsiteX101" fmla="*/ 299836 w 456809"/>
                <a:gd name="connsiteY101" fmla="*/ 705427 h 994259"/>
                <a:gd name="connsiteX102" fmla="*/ 303614 w 456809"/>
                <a:gd name="connsiteY102" fmla="*/ 707694 h 994259"/>
                <a:gd name="connsiteX103" fmla="*/ 316080 w 456809"/>
                <a:gd name="connsiteY103" fmla="*/ 731870 h 994259"/>
                <a:gd name="connsiteX104" fmla="*/ 288126 w 456809"/>
                <a:gd name="connsiteY104" fmla="*/ 730359 h 994259"/>
                <a:gd name="connsiteX105" fmla="*/ 266971 w 456809"/>
                <a:gd name="connsiteY105" fmla="*/ 718271 h 994259"/>
                <a:gd name="connsiteX106" fmla="*/ 284348 w 456809"/>
                <a:gd name="connsiteY106" fmla="*/ 738670 h 994259"/>
                <a:gd name="connsiteX107" fmla="*/ 319480 w 456809"/>
                <a:gd name="connsiteY107" fmla="*/ 745470 h 994259"/>
                <a:gd name="connsiteX108" fmla="*/ 334968 w 456809"/>
                <a:gd name="connsiteY108" fmla="*/ 753403 h 994259"/>
                <a:gd name="connsiteX109" fmla="*/ 317213 w 456809"/>
                <a:gd name="connsiteY109" fmla="*/ 770780 h 994259"/>
                <a:gd name="connsiteX110" fmla="*/ 303236 w 456809"/>
                <a:gd name="connsiteY110" fmla="*/ 766625 h 994259"/>
                <a:gd name="connsiteX111" fmla="*/ 278304 w 456809"/>
                <a:gd name="connsiteY111" fmla="*/ 765114 h 994259"/>
                <a:gd name="connsiteX112" fmla="*/ 224661 w 456809"/>
                <a:gd name="connsiteY112" fmla="*/ 745092 h 994259"/>
                <a:gd name="connsiteX113" fmla="*/ 197462 w 456809"/>
                <a:gd name="connsiteY113" fmla="*/ 737159 h 994259"/>
                <a:gd name="connsiteX114" fmla="*/ 269993 w 456809"/>
                <a:gd name="connsiteY114" fmla="*/ 768514 h 994259"/>
                <a:gd name="connsiteX115" fmla="*/ 282459 w 456809"/>
                <a:gd name="connsiteY115" fmla="*/ 785891 h 994259"/>
                <a:gd name="connsiteX116" fmla="*/ 276037 w 456809"/>
                <a:gd name="connsiteY116" fmla="*/ 807801 h 994259"/>
                <a:gd name="connsiteX117" fmla="*/ 261304 w 456809"/>
                <a:gd name="connsiteY117" fmla="*/ 819134 h 994259"/>
                <a:gd name="connsiteX118" fmla="*/ 241283 w 456809"/>
                <a:gd name="connsiteY118" fmla="*/ 810068 h 994259"/>
                <a:gd name="connsiteX119" fmla="*/ 249971 w 456809"/>
                <a:gd name="connsiteY119" fmla="*/ 801379 h 994259"/>
                <a:gd name="connsiteX120" fmla="*/ 221639 w 456809"/>
                <a:gd name="connsiteY120" fmla="*/ 795712 h 994259"/>
                <a:gd name="connsiteX121" fmla="*/ 216351 w 456809"/>
                <a:gd name="connsiteY121" fmla="*/ 790046 h 994259"/>
                <a:gd name="connsiteX122" fmla="*/ 220128 w 456809"/>
                <a:gd name="connsiteY122" fmla="*/ 794957 h 994259"/>
                <a:gd name="connsiteX123" fmla="*/ 223906 w 456809"/>
                <a:gd name="connsiteY123" fmla="*/ 849355 h 994259"/>
                <a:gd name="connsiteX124" fmla="*/ 265082 w 456809"/>
                <a:gd name="connsiteY124" fmla="*/ 852755 h 994259"/>
                <a:gd name="connsiteX125" fmla="*/ 279815 w 456809"/>
                <a:gd name="connsiteY125" fmla="*/ 855777 h 994259"/>
                <a:gd name="connsiteX126" fmla="*/ 282459 w 456809"/>
                <a:gd name="connsiteY126" fmla="*/ 881843 h 994259"/>
                <a:gd name="connsiteX127" fmla="*/ 260549 w 456809"/>
                <a:gd name="connsiteY127" fmla="*/ 876932 h 994259"/>
                <a:gd name="connsiteX128" fmla="*/ 261304 w 456809"/>
                <a:gd name="connsiteY128" fmla="*/ 894309 h 994259"/>
                <a:gd name="connsiteX129" fmla="*/ 237505 w 456809"/>
                <a:gd name="connsiteY129" fmla="*/ 902242 h 994259"/>
                <a:gd name="connsiteX130" fmla="*/ 225795 w 456809"/>
                <a:gd name="connsiteY130" fmla="*/ 896198 h 994259"/>
                <a:gd name="connsiteX131" fmla="*/ 219750 w 456809"/>
                <a:gd name="connsiteY131" fmla="*/ 883731 h 994259"/>
                <a:gd name="connsiteX132" fmla="*/ 210306 w 456809"/>
                <a:gd name="connsiteY132" fmla="*/ 886376 h 994259"/>
                <a:gd name="connsiteX133" fmla="*/ 214462 w 456809"/>
                <a:gd name="connsiteY133" fmla="*/ 906775 h 994259"/>
                <a:gd name="connsiteX134" fmla="*/ 215973 w 456809"/>
                <a:gd name="connsiteY134" fmla="*/ 908286 h 994259"/>
                <a:gd name="connsiteX135" fmla="*/ 214084 w 456809"/>
                <a:gd name="connsiteY135" fmla="*/ 935107 h 994259"/>
                <a:gd name="connsiteX136" fmla="*/ 238261 w 456809"/>
                <a:gd name="connsiteY136" fmla="*/ 941152 h 994259"/>
                <a:gd name="connsiteX137" fmla="*/ 253371 w 456809"/>
                <a:gd name="connsiteY137" fmla="*/ 955884 h 994259"/>
                <a:gd name="connsiteX138" fmla="*/ 222017 w 456809"/>
                <a:gd name="connsiteY138" fmla="*/ 994038 h 994259"/>
                <a:gd name="connsiteX139" fmla="*/ 217862 w 456809"/>
                <a:gd name="connsiteY139" fmla="*/ 971373 h 994259"/>
                <a:gd name="connsiteX140" fmla="*/ 203884 w 456809"/>
                <a:gd name="connsiteY140" fmla="*/ 971373 h 994259"/>
                <a:gd name="connsiteX141" fmla="*/ 177441 w 456809"/>
                <a:gd name="connsiteY141" fmla="*/ 948707 h 994259"/>
                <a:gd name="connsiteX142" fmla="*/ 172908 w 456809"/>
                <a:gd name="connsiteY142" fmla="*/ 936618 h 994259"/>
                <a:gd name="connsiteX143" fmla="*/ 157042 w 456809"/>
                <a:gd name="connsiteY143" fmla="*/ 943418 h 994259"/>
                <a:gd name="connsiteX144" fmla="*/ 139287 w 456809"/>
                <a:gd name="connsiteY144" fmla="*/ 956640 h 994259"/>
                <a:gd name="connsiteX145" fmla="*/ 130976 w 456809"/>
                <a:gd name="connsiteY145" fmla="*/ 936996 h 994259"/>
                <a:gd name="connsiteX146" fmla="*/ 138531 w 456809"/>
                <a:gd name="connsiteY146" fmla="*/ 911308 h 994259"/>
                <a:gd name="connsiteX147" fmla="*/ 140042 w 456809"/>
                <a:gd name="connsiteY147" fmla="*/ 876932 h 994259"/>
                <a:gd name="connsiteX148" fmla="*/ 138153 w 456809"/>
                <a:gd name="connsiteY148" fmla="*/ 876554 h 994259"/>
                <a:gd name="connsiteX149" fmla="*/ 141931 w 456809"/>
                <a:gd name="connsiteY149" fmla="*/ 896575 h 994259"/>
                <a:gd name="connsiteX150" fmla="*/ 121154 w 456809"/>
                <a:gd name="connsiteY150" fmla="*/ 892798 h 994259"/>
                <a:gd name="connsiteX151" fmla="*/ 110199 w 456809"/>
                <a:gd name="connsiteY151" fmla="*/ 888642 h 994259"/>
                <a:gd name="connsiteX152" fmla="*/ 113977 w 456809"/>
                <a:gd name="connsiteY152" fmla="*/ 894309 h 994259"/>
                <a:gd name="connsiteX153" fmla="*/ 107555 w 456809"/>
                <a:gd name="connsiteY153" fmla="*/ 915464 h 994259"/>
                <a:gd name="connsiteX154" fmla="*/ 89800 w 456809"/>
                <a:gd name="connsiteY154" fmla="*/ 904131 h 994259"/>
                <a:gd name="connsiteX155" fmla="*/ 80356 w 456809"/>
                <a:gd name="connsiteY155" fmla="*/ 885998 h 994259"/>
                <a:gd name="connsiteX156" fmla="*/ 84133 w 456809"/>
                <a:gd name="connsiteY156" fmla="*/ 873532 h 994259"/>
                <a:gd name="connsiteX157" fmla="*/ 131354 w 456809"/>
                <a:gd name="connsiteY157" fmla="*/ 810068 h 994259"/>
                <a:gd name="connsiteX158" fmla="*/ 149486 w 456809"/>
                <a:gd name="connsiteY158" fmla="*/ 802512 h 994259"/>
                <a:gd name="connsiteX159" fmla="*/ 124176 w 456809"/>
                <a:gd name="connsiteY159" fmla="*/ 777202 h 994259"/>
                <a:gd name="connsiteX160" fmla="*/ 145331 w 456809"/>
                <a:gd name="connsiteY160" fmla="*/ 754159 h 994259"/>
                <a:gd name="connsiteX161" fmla="*/ 112466 w 456809"/>
                <a:gd name="connsiteY161" fmla="*/ 736026 h 994259"/>
                <a:gd name="connsiteX162" fmla="*/ 90933 w 456809"/>
                <a:gd name="connsiteY162" fmla="*/ 720915 h 994259"/>
                <a:gd name="connsiteX163" fmla="*/ 71289 w 456809"/>
                <a:gd name="connsiteY163" fmla="*/ 703161 h 994259"/>
                <a:gd name="connsiteX164" fmla="*/ 74689 w 456809"/>
                <a:gd name="connsiteY164" fmla="*/ 683894 h 994259"/>
                <a:gd name="connsiteX165" fmla="*/ 93200 w 456809"/>
                <a:gd name="connsiteY165" fmla="*/ 689939 h 994259"/>
                <a:gd name="connsiteX166" fmla="*/ 97355 w 456809"/>
                <a:gd name="connsiteY166" fmla="*/ 697494 h 994259"/>
                <a:gd name="connsiteX167" fmla="*/ 106421 w 456809"/>
                <a:gd name="connsiteY167" fmla="*/ 704671 h 994259"/>
                <a:gd name="connsiteX168" fmla="*/ 114354 w 456809"/>
                <a:gd name="connsiteY168" fmla="*/ 690694 h 994259"/>
                <a:gd name="connsiteX169" fmla="*/ 108688 w 456809"/>
                <a:gd name="connsiteY169" fmla="*/ 680872 h 994259"/>
                <a:gd name="connsiteX170" fmla="*/ 98488 w 456809"/>
                <a:gd name="connsiteY170" fmla="*/ 678984 h 994259"/>
                <a:gd name="connsiteX171" fmla="*/ 85267 w 456809"/>
                <a:gd name="connsiteY171" fmla="*/ 666895 h 994259"/>
                <a:gd name="connsiteX172" fmla="*/ 66001 w 456809"/>
                <a:gd name="connsiteY172" fmla="*/ 640074 h 994259"/>
                <a:gd name="connsiteX173" fmla="*/ 54668 w 456809"/>
                <a:gd name="connsiteY173" fmla="*/ 629874 h 994259"/>
                <a:gd name="connsiteX174" fmla="*/ 41446 w 456809"/>
                <a:gd name="connsiteY174" fmla="*/ 585676 h 994259"/>
                <a:gd name="connsiteX175" fmla="*/ 43713 w 456809"/>
                <a:gd name="connsiteY175" fmla="*/ 574721 h 994259"/>
                <a:gd name="connsiteX176" fmla="*/ 95088 w 456809"/>
                <a:gd name="connsiteY176" fmla="*/ 582276 h 994259"/>
                <a:gd name="connsiteX177" fmla="*/ 120021 w 456809"/>
                <a:gd name="connsiteY177" fmla="*/ 571699 h 994259"/>
                <a:gd name="connsiteX178" fmla="*/ 107932 w 456809"/>
                <a:gd name="connsiteY178" fmla="*/ 559988 h 994259"/>
                <a:gd name="connsiteX179" fmla="*/ 79978 w 456809"/>
                <a:gd name="connsiteY179" fmla="*/ 543366 h 994259"/>
                <a:gd name="connsiteX180" fmla="*/ 46357 w 456809"/>
                <a:gd name="connsiteY180" fmla="*/ 569810 h 994259"/>
                <a:gd name="connsiteX181" fmla="*/ 39179 w 456809"/>
                <a:gd name="connsiteY181" fmla="*/ 558477 h 994259"/>
                <a:gd name="connsiteX182" fmla="*/ 24824 w 456809"/>
                <a:gd name="connsiteY182" fmla="*/ 530900 h 994259"/>
                <a:gd name="connsiteX183" fmla="*/ 24069 w 456809"/>
                <a:gd name="connsiteY183" fmla="*/ 498035 h 994259"/>
                <a:gd name="connsiteX184" fmla="*/ 12358 w 456809"/>
                <a:gd name="connsiteY184" fmla="*/ 518434 h 994259"/>
                <a:gd name="connsiteX185" fmla="*/ 11603 w 456809"/>
                <a:gd name="connsiteY185" fmla="*/ 573210 h 994259"/>
                <a:gd name="connsiteX186" fmla="*/ 5936 w 456809"/>
                <a:gd name="connsiteY186" fmla="*/ 594742 h 994259"/>
                <a:gd name="connsiteX187" fmla="*/ 3292 w 456809"/>
                <a:gd name="connsiteY187" fmla="*/ 462147 h 994259"/>
                <a:gd name="connsiteX188" fmla="*/ 21802 w 456809"/>
                <a:gd name="connsiteY188" fmla="*/ 467436 h 994259"/>
                <a:gd name="connsiteX189" fmla="*/ 27846 w 456809"/>
                <a:gd name="connsiteY189" fmla="*/ 428149 h 994259"/>
                <a:gd name="connsiteX190" fmla="*/ 25580 w 456809"/>
                <a:gd name="connsiteY190" fmla="*/ 412283 h 994259"/>
                <a:gd name="connsiteX191" fmla="*/ 27846 w 456809"/>
                <a:gd name="connsiteY191" fmla="*/ 384706 h 994259"/>
                <a:gd name="connsiteX192" fmla="*/ 40313 w 456809"/>
                <a:gd name="connsiteY192" fmla="*/ 365818 h 994259"/>
                <a:gd name="connsiteX193" fmla="*/ 21047 w 456809"/>
                <a:gd name="connsiteY193" fmla="*/ 339374 h 994259"/>
                <a:gd name="connsiteX194" fmla="*/ 34646 w 456809"/>
                <a:gd name="connsiteY194" fmla="*/ 308398 h 994259"/>
                <a:gd name="connsiteX195" fmla="*/ 41068 w 456809"/>
                <a:gd name="connsiteY195" fmla="*/ 296687 h 994259"/>
                <a:gd name="connsiteX196" fmla="*/ 52401 w 456809"/>
                <a:gd name="connsiteY196" fmla="*/ 240778 h 994259"/>
                <a:gd name="connsiteX197" fmla="*/ 54290 w 456809"/>
                <a:gd name="connsiteY197" fmla="*/ 237378 h 994259"/>
                <a:gd name="connsiteX198" fmla="*/ 62978 w 456809"/>
                <a:gd name="connsiteY198" fmla="*/ 169003 h 994259"/>
                <a:gd name="connsiteX199" fmla="*/ 43713 w 456809"/>
                <a:gd name="connsiteY199" fmla="*/ 144070 h 994259"/>
                <a:gd name="connsiteX200" fmla="*/ 40690 w 456809"/>
                <a:gd name="connsiteY200" fmla="*/ 89295 h 994259"/>
                <a:gd name="connsiteX201" fmla="*/ 38802 w 456809"/>
                <a:gd name="connsiteY201" fmla="*/ 108183 h 994259"/>
                <a:gd name="connsiteX202" fmla="*/ 33513 w 456809"/>
                <a:gd name="connsiteY202" fmla="*/ 151248 h 994259"/>
                <a:gd name="connsiteX203" fmla="*/ 35402 w 456809"/>
                <a:gd name="connsiteY203" fmla="*/ 177314 h 994259"/>
                <a:gd name="connsiteX204" fmla="*/ 33891 w 456809"/>
                <a:gd name="connsiteY204" fmla="*/ 238133 h 994259"/>
                <a:gd name="connsiteX205" fmla="*/ 5936 w 456809"/>
                <a:gd name="connsiteY205" fmla="*/ 256266 h 99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456809" h="994259">
                  <a:moveTo>
                    <a:pt x="5936" y="256266"/>
                  </a:moveTo>
                  <a:cubicBezTo>
                    <a:pt x="-1619" y="230956"/>
                    <a:pt x="4803" y="205268"/>
                    <a:pt x="2159" y="179958"/>
                  </a:cubicBezTo>
                  <a:cubicBezTo>
                    <a:pt x="-486" y="169003"/>
                    <a:pt x="-1997" y="158048"/>
                    <a:pt x="5558" y="148226"/>
                  </a:cubicBezTo>
                  <a:cubicBezTo>
                    <a:pt x="14247" y="136893"/>
                    <a:pt x="4425" y="125560"/>
                    <a:pt x="4803" y="114227"/>
                  </a:cubicBezTo>
                  <a:cubicBezTo>
                    <a:pt x="4803" y="111960"/>
                    <a:pt x="-1241" y="108561"/>
                    <a:pt x="1025" y="105538"/>
                  </a:cubicBezTo>
                  <a:cubicBezTo>
                    <a:pt x="20669" y="80228"/>
                    <a:pt x="8958" y="43585"/>
                    <a:pt x="32757" y="19786"/>
                  </a:cubicBezTo>
                  <a:cubicBezTo>
                    <a:pt x="49379" y="13742"/>
                    <a:pt x="66756" y="9209"/>
                    <a:pt x="83000" y="1276"/>
                  </a:cubicBezTo>
                  <a:cubicBezTo>
                    <a:pt x="107932" y="-1746"/>
                    <a:pt x="108310" y="-1369"/>
                    <a:pt x="116621" y="25075"/>
                  </a:cubicBezTo>
                  <a:cubicBezTo>
                    <a:pt x="117376" y="42452"/>
                    <a:pt x="120021" y="58318"/>
                    <a:pt x="138909" y="66629"/>
                  </a:cubicBezTo>
                  <a:cubicBezTo>
                    <a:pt x="146464" y="70029"/>
                    <a:pt x="150242" y="78339"/>
                    <a:pt x="146464" y="88161"/>
                  </a:cubicBezTo>
                  <a:cubicBezTo>
                    <a:pt x="143442" y="96472"/>
                    <a:pt x="144575" y="105161"/>
                    <a:pt x="144198" y="113472"/>
                  </a:cubicBezTo>
                  <a:cubicBezTo>
                    <a:pt x="144198" y="122538"/>
                    <a:pt x="147598" y="131604"/>
                    <a:pt x="156664" y="133493"/>
                  </a:cubicBezTo>
                  <a:cubicBezTo>
                    <a:pt x="173285" y="136515"/>
                    <a:pt x="185752" y="147470"/>
                    <a:pt x="200862" y="153137"/>
                  </a:cubicBezTo>
                  <a:cubicBezTo>
                    <a:pt x="211440" y="153514"/>
                    <a:pt x="225039" y="148604"/>
                    <a:pt x="227306" y="165603"/>
                  </a:cubicBezTo>
                  <a:cubicBezTo>
                    <a:pt x="228817" y="176180"/>
                    <a:pt x="220506" y="183358"/>
                    <a:pt x="213328" y="187513"/>
                  </a:cubicBezTo>
                  <a:cubicBezTo>
                    <a:pt x="206151" y="191669"/>
                    <a:pt x="201618" y="193935"/>
                    <a:pt x="200484" y="203379"/>
                  </a:cubicBezTo>
                  <a:cubicBezTo>
                    <a:pt x="199351" y="214334"/>
                    <a:pt x="191418" y="220379"/>
                    <a:pt x="178952" y="220001"/>
                  </a:cubicBezTo>
                  <a:cubicBezTo>
                    <a:pt x="184618" y="222645"/>
                    <a:pt x="191418" y="224156"/>
                    <a:pt x="191418" y="231334"/>
                  </a:cubicBezTo>
                  <a:cubicBezTo>
                    <a:pt x="191418" y="244933"/>
                    <a:pt x="179707" y="254377"/>
                    <a:pt x="177819" y="268355"/>
                  </a:cubicBezTo>
                  <a:cubicBezTo>
                    <a:pt x="177063" y="274399"/>
                    <a:pt x="157797" y="273643"/>
                    <a:pt x="148731" y="268355"/>
                  </a:cubicBezTo>
                  <a:cubicBezTo>
                    <a:pt x="139287" y="262688"/>
                    <a:pt x="145331" y="253622"/>
                    <a:pt x="149486" y="246444"/>
                  </a:cubicBezTo>
                  <a:cubicBezTo>
                    <a:pt x="150620" y="244555"/>
                    <a:pt x="152508" y="243422"/>
                    <a:pt x="153642" y="241911"/>
                  </a:cubicBezTo>
                  <a:cubicBezTo>
                    <a:pt x="136642" y="257022"/>
                    <a:pt x="102266" y="264577"/>
                    <a:pt x="87911" y="256644"/>
                  </a:cubicBezTo>
                  <a:cubicBezTo>
                    <a:pt x="92444" y="264955"/>
                    <a:pt x="99999" y="270999"/>
                    <a:pt x="107555" y="277421"/>
                  </a:cubicBezTo>
                  <a:cubicBezTo>
                    <a:pt x="111710" y="275154"/>
                    <a:pt x="110954" y="270999"/>
                    <a:pt x="112088" y="267977"/>
                  </a:cubicBezTo>
                  <a:cubicBezTo>
                    <a:pt x="113977" y="262310"/>
                    <a:pt x="116621" y="257022"/>
                    <a:pt x="123798" y="258155"/>
                  </a:cubicBezTo>
                  <a:cubicBezTo>
                    <a:pt x="130598" y="258910"/>
                    <a:pt x="136265" y="262688"/>
                    <a:pt x="136265" y="270243"/>
                  </a:cubicBezTo>
                  <a:cubicBezTo>
                    <a:pt x="136265" y="280821"/>
                    <a:pt x="140420" y="287243"/>
                    <a:pt x="150620" y="289509"/>
                  </a:cubicBezTo>
                  <a:cubicBezTo>
                    <a:pt x="160819" y="291776"/>
                    <a:pt x="166863" y="288376"/>
                    <a:pt x="171019" y="277421"/>
                  </a:cubicBezTo>
                  <a:cubicBezTo>
                    <a:pt x="174797" y="268355"/>
                    <a:pt x="183107" y="268355"/>
                    <a:pt x="189152" y="276665"/>
                  </a:cubicBezTo>
                  <a:cubicBezTo>
                    <a:pt x="194440" y="284221"/>
                    <a:pt x="200484" y="291398"/>
                    <a:pt x="200484" y="301220"/>
                  </a:cubicBezTo>
                  <a:cubicBezTo>
                    <a:pt x="195574" y="327286"/>
                    <a:pt x="180463" y="336352"/>
                    <a:pt x="155153" y="328419"/>
                  </a:cubicBezTo>
                  <a:cubicBezTo>
                    <a:pt x="131731" y="320864"/>
                    <a:pt x="115865" y="324641"/>
                    <a:pt x="100755" y="341641"/>
                  </a:cubicBezTo>
                  <a:cubicBezTo>
                    <a:pt x="104532" y="348063"/>
                    <a:pt x="109443" y="342018"/>
                    <a:pt x="113599" y="342774"/>
                  </a:cubicBezTo>
                  <a:cubicBezTo>
                    <a:pt x="129465" y="345041"/>
                    <a:pt x="145331" y="342774"/>
                    <a:pt x="158175" y="359396"/>
                  </a:cubicBezTo>
                  <a:cubicBezTo>
                    <a:pt x="166863" y="370728"/>
                    <a:pt x="182352" y="378662"/>
                    <a:pt x="194440" y="387728"/>
                  </a:cubicBezTo>
                  <a:cubicBezTo>
                    <a:pt x="204262" y="395283"/>
                    <a:pt x="212573" y="403972"/>
                    <a:pt x="200484" y="417193"/>
                  </a:cubicBezTo>
                  <a:cubicBezTo>
                    <a:pt x="185374" y="433815"/>
                    <a:pt x="179330" y="434948"/>
                    <a:pt x="165352" y="421727"/>
                  </a:cubicBezTo>
                  <a:cubicBezTo>
                    <a:pt x="177441" y="442504"/>
                    <a:pt x="177819" y="442504"/>
                    <a:pt x="199351" y="441748"/>
                  </a:cubicBezTo>
                  <a:cubicBezTo>
                    <a:pt x="208040" y="441370"/>
                    <a:pt x="215973" y="444015"/>
                    <a:pt x="223528" y="448170"/>
                  </a:cubicBezTo>
                  <a:cubicBezTo>
                    <a:pt x="228439" y="451192"/>
                    <a:pt x="232972" y="454970"/>
                    <a:pt x="238639" y="450059"/>
                  </a:cubicBezTo>
                  <a:cubicBezTo>
                    <a:pt x="235994" y="450059"/>
                    <a:pt x="240150" y="448925"/>
                    <a:pt x="239394" y="448925"/>
                  </a:cubicBezTo>
                  <a:cubicBezTo>
                    <a:pt x="219373" y="451948"/>
                    <a:pt x="212573" y="438348"/>
                    <a:pt x="213328" y="423238"/>
                  </a:cubicBezTo>
                  <a:cubicBezTo>
                    <a:pt x="213706" y="414171"/>
                    <a:pt x="218995" y="405105"/>
                    <a:pt x="215973" y="394905"/>
                  </a:cubicBezTo>
                  <a:cubicBezTo>
                    <a:pt x="214462" y="388861"/>
                    <a:pt x="217484" y="383572"/>
                    <a:pt x="223528" y="381306"/>
                  </a:cubicBezTo>
                  <a:cubicBezTo>
                    <a:pt x="231461" y="378284"/>
                    <a:pt x="232594" y="385083"/>
                    <a:pt x="235239" y="389994"/>
                  </a:cubicBezTo>
                  <a:cubicBezTo>
                    <a:pt x="239394" y="398305"/>
                    <a:pt x="248838" y="404350"/>
                    <a:pt x="240905" y="416060"/>
                  </a:cubicBezTo>
                  <a:cubicBezTo>
                    <a:pt x="237127" y="421727"/>
                    <a:pt x="245438" y="423615"/>
                    <a:pt x="249594" y="424749"/>
                  </a:cubicBezTo>
                  <a:cubicBezTo>
                    <a:pt x="261304" y="427015"/>
                    <a:pt x="265082" y="432304"/>
                    <a:pt x="260549" y="444015"/>
                  </a:cubicBezTo>
                  <a:cubicBezTo>
                    <a:pt x="257149" y="452703"/>
                    <a:pt x="259038" y="460636"/>
                    <a:pt x="268482" y="465169"/>
                  </a:cubicBezTo>
                  <a:cubicBezTo>
                    <a:pt x="273771" y="467814"/>
                    <a:pt x="282459" y="470836"/>
                    <a:pt x="277548" y="478391"/>
                  </a:cubicBezTo>
                  <a:cubicBezTo>
                    <a:pt x="271882" y="487457"/>
                    <a:pt x="263571" y="482924"/>
                    <a:pt x="257904" y="477636"/>
                  </a:cubicBezTo>
                  <a:cubicBezTo>
                    <a:pt x="259416" y="488591"/>
                    <a:pt x="259793" y="501057"/>
                    <a:pt x="277170" y="498790"/>
                  </a:cubicBezTo>
                  <a:cubicBezTo>
                    <a:pt x="285103" y="498035"/>
                    <a:pt x="286992" y="507857"/>
                    <a:pt x="291148" y="513145"/>
                  </a:cubicBezTo>
                  <a:cubicBezTo>
                    <a:pt x="292281" y="514656"/>
                    <a:pt x="293037" y="516545"/>
                    <a:pt x="293792" y="518434"/>
                  </a:cubicBezTo>
                  <a:cubicBezTo>
                    <a:pt x="296814" y="523345"/>
                    <a:pt x="294548" y="529011"/>
                    <a:pt x="295303" y="535056"/>
                  </a:cubicBezTo>
                  <a:cubicBezTo>
                    <a:pt x="308903" y="527123"/>
                    <a:pt x="316836" y="515034"/>
                    <a:pt x="323635" y="501812"/>
                  </a:cubicBezTo>
                  <a:cubicBezTo>
                    <a:pt x="327791" y="493124"/>
                    <a:pt x="332702" y="485191"/>
                    <a:pt x="344412" y="491235"/>
                  </a:cubicBezTo>
                  <a:cubicBezTo>
                    <a:pt x="352345" y="498413"/>
                    <a:pt x="360278" y="502946"/>
                    <a:pt x="371989" y="497657"/>
                  </a:cubicBezTo>
                  <a:cubicBezTo>
                    <a:pt x="380300" y="493879"/>
                    <a:pt x="388611" y="496901"/>
                    <a:pt x="392011" y="507479"/>
                  </a:cubicBezTo>
                  <a:cubicBezTo>
                    <a:pt x="394655" y="516923"/>
                    <a:pt x="390122" y="519945"/>
                    <a:pt x="381433" y="521078"/>
                  </a:cubicBezTo>
                  <a:cubicBezTo>
                    <a:pt x="371989" y="522212"/>
                    <a:pt x="377278" y="535811"/>
                    <a:pt x="367834" y="538078"/>
                  </a:cubicBezTo>
                  <a:cubicBezTo>
                    <a:pt x="385589" y="538456"/>
                    <a:pt x="402966" y="547144"/>
                    <a:pt x="419965" y="541855"/>
                  </a:cubicBezTo>
                  <a:cubicBezTo>
                    <a:pt x="424498" y="520701"/>
                    <a:pt x="398810" y="513145"/>
                    <a:pt x="400321" y="493124"/>
                  </a:cubicBezTo>
                  <a:cubicBezTo>
                    <a:pt x="400699" y="487835"/>
                    <a:pt x="393522" y="490102"/>
                    <a:pt x="390122" y="491613"/>
                  </a:cubicBezTo>
                  <a:cubicBezTo>
                    <a:pt x="375011" y="497657"/>
                    <a:pt x="359901" y="495768"/>
                    <a:pt x="344790" y="491991"/>
                  </a:cubicBezTo>
                  <a:cubicBezTo>
                    <a:pt x="341012" y="488213"/>
                    <a:pt x="337613" y="484435"/>
                    <a:pt x="337990" y="478769"/>
                  </a:cubicBezTo>
                  <a:cubicBezTo>
                    <a:pt x="338746" y="474236"/>
                    <a:pt x="342146" y="468947"/>
                    <a:pt x="345168" y="469325"/>
                  </a:cubicBezTo>
                  <a:cubicBezTo>
                    <a:pt x="369723" y="473858"/>
                    <a:pt x="396544" y="456481"/>
                    <a:pt x="418832" y="477258"/>
                  </a:cubicBezTo>
                  <a:cubicBezTo>
                    <a:pt x="419587" y="478391"/>
                    <a:pt x="420343" y="480280"/>
                    <a:pt x="419965" y="481035"/>
                  </a:cubicBezTo>
                  <a:cubicBezTo>
                    <a:pt x="412032" y="496146"/>
                    <a:pt x="425632" y="487835"/>
                    <a:pt x="429409" y="490102"/>
                  </a:cubicBezTo>
                  <a:cubicBezTo>
                    <a:pt x="442253" y="498790"/>
                    <a:pt x="455097" y="507479"/>
                    <a:pt x="447542" y="526745"/>
                  </a:cubicBezTo>
                  <a:cubicBezTo>
                    <a:pt x="445275" y="532034"/>
                    <a:pt x="448675" y="537700"/>
                    <a:pt x="452831" y="542233"/>
                  </a:cubicBezTo>
                  <a:cubicBezTo>
                    <a:pt x="455853" y="545633"/>
                    <a:pt x="458497" y="552433"/>
                    <a:pt x="455475" y="553566"/>
                  </a:cubicBezTo>
                  <a:cubicBezTo>
                    <a:pt x="433942" y="562255"/>
                    <a:pt x="446409" y="581898"/>
                    <a:pt x="441120" y="595498"/>
                  </a:cubicBezTo>
                  <a:cubicBezTo>
                    <a:pt x="439231" y="600031"/>
                    <a:pt x="441120" y="606075"/>
                    <a:pt x="435076" y="607964"/>
                  </a:cubicBezTo>
                  <a:cubicBezTo>
                    <a:pt x="427520" y="610231"/>
                    <a:pt x="423743" y="604942"/>
                    <a:pt x="421476" y="599276"/>
                  </a:cubicBezTo>
                  <a:cubicBezTo>
                    <a:pt x="425632" y="620430"/>
                    <a:pt x="424876" y="621564"/>
                    <a:pt x="404855" y="619675"/>
                  </a:cubicBezTo>
                  <a:cubicBezTo>
                    <a:pt x="410143" y="623452"/>
                    <a:pt x="424120" y="617408"/>
                    <a:pt x="420343" y="632141"/>
                  </a:cubicBezTo>
                  <a:cubicBezTo>
                    <a:pt x="417699" y="641585"/>
                    <a:pt x="411277" y="650274"/>
                    <a:pt x="400699" y="646496"/>
                  </a:cubicBezTo>
                  <a:cubicBezTo>
                    <a:pt x="386722" y="641585"/>
                    <a:pt x="371989" y="639318"/>
                    <a:pt x="359145" y="631763"/>
                  </a:cubicBezTo>
                  <a:cubicBezTo>
                    <a:pt x="351590" y="627230"/>
                    <a:pt x="345546" y="621564"/>
                    <a:pt x="346679" y="611742"/>
                  </a:cubicBezTo>
                  <a:cubicBezTo>
                    <a:pt x="348190" y="599276"/>
                    <a:pt x="355367" y="594742"/>
                    <a:pt x="367078" y="600031"/>
                  </a:cubicBezTo>
                  <a:cubicBezTo>
                    <a:pt x="371234" y="601920"/>
                    <a:pt x="375011" y="606075"/>
                    <a:pt x="382944" y="606075"/>
                  </a:cubicBezTo>
                  <a:cubicBezTo>
                    <a:pt x="374633" y="596631"/>
                    <a:pt x="364056" y="593609"/>
                    <a:pt x="356879" y="586432"/>
                  </a:cubicBezTo>
                  <a:cubicBezTo>
                    <a:pt x="351590" y="581521"/>
                    <a:pt x="342146" y="575476"/>
                    <a:pt x="337235" y="589076"/>
                  </a:cubicBezTo>
                  <a:cubicBezTo>
                    <a:pt x="336102" y="592098"/>
                    <a:pt x="332702" y="593231"/>
                    <a:pt x="330057" y="592098"/>
                  </a:cubicBezTo>
                  <a:cubicBezTo>
                    <a:pt x="313814" y="584543"/>
                    <a:pt x="316458" y="600409"/>
                    <a:pt x="313436" y="606453"/>
                  </a:cubicBezTo>
                  <a:cubicBezTo>
                    <a:pt x="307392" y="617786"/>
                    <a:pt x="320236" y="615519"/>
                    <a:pt x="324769" y="618541"/>
                  </a:cubicBezTo>
                  <a:cubicBezTo>
                    <a:pt x="348568" y="632141"/>
                    <a:pt x="356879" y="663873"/>
                    <a:pt x="341768" y="683894"/>
                  </a:cubicBezTo>
                  <a:cubicBezTo>
                    <a:pt x="330057" y="699005"/>
                    <a:pt x="320613" y="698250"/>
                    <a:pt x="314191" y="680117"/>
                  </a:cubicBezTo>
                  <a:cubicBezTo>
                    <a:pt x="309658" y="667651"/>
                    <a:pt x="307769" y="658962"/>
                    <a:pt x="291148" y="666517"/>
                  </a:cubicBezTo>
                  <a:cubicBezTo>
                    <a:pt x="282459" y="670673"/>
                    <a:pt x="274904" y="660851"/>
                    <a:pt x="273393" y="652540"/>
                  </a:cubicBezTo>
                  <a:cubicBezTo>
                    <a:pt x="271504" y="642341"/>
                    <a:pt x="278304" y="638941"/>
                    <a:pt x="287748" y="640452"/>
                  </a:cubicBezTo>
                  <a:cubicBezTo>
                    <a:pt x="290392" y="640829"/>
                    <a:pt x="293414" y="640452"/>
                    <a:pt x="294925" y="637430"/>
                  </a:cubicBezTo>
                  <a:cubicBezTo>
                    <a:pt x="272637" y="624586"/>
                    <a:pt x="248838" y="623452"/>
                    <a:pt x="237127" y="634030"/>
                  </a:cubicBezTo>
                  <a:cubicBezTo>
                    <a:pt x="227306" y="643096"/>
                    <a:pt x="234483" y="657073"/>
                    <a:pt x="227683" y="665006"/>
                  </a:cubicBezTo>
                  <a:cubicBezTo>
                    <a:pt x="218617" y="675584"/>
                    <a:pt x="225795" y="682006"/>
                    <a:pt x="230328" y="690317"/>
                  </a:cubicBezTo>
                  <a:cubicBezTo>
                    <a:pt x="228439" y="680872"/>
                    <a:pt x="233350" y="673317"/>
                    <a:pt x="235994" y="665006"/>
                  </a:cubicBezTo>
                  <a:cubicBezTo>
                    <a:pt x="238261" y="658207"/>
                    <a:pt x="241661" y="653673"/>
                    <a:pt x="249216" y="654051"/>
                  </a:cubicBezTo>
                  <a:cubicBezTo>
                    <a:pt x="257149" y="654429"/>
                    <a:pt x="263571" y="658962"/>
                    <a:pt x="264326" y="666517"/>
                  </a:cubicBezTo>
                  <a:cubicBezTo>
                    <a:pt x="265460" y="689561"/>
                    <a:pt x="275659" y="703538"/>
                    <a:pt x="299836" y="705427"/>
                  </a:cubicBezTo>
                  <a:cubicBezTo>
                    <a:pt x="301347" y="705427"/>
                    <a:pt x="302481" y="706560"/>
                    <a:pt x="303614" y="707694"/>
                  </a:cubicBezTo>
                  <a:cubicBezTo>
                    <a:pt x="309280" y="715249"/>
                    <a:pt x="322124" y="722426"/>
                    <a:pt x="316080" y="731870"/>
                  </a:cubicBezTo>
                  <a:cubicBezTo>
                    <a:pt x="309280" y="742448"/>
                    <a:pt x="297192" y="736781"/>
                    <a:pt x="288126" y="730359"/>
                  </a:cubicBezTo>
                  <a:cubicBezTo>
                    <a:pt x="281704" y="725826"/>
                    <a:pt x="276037" y="720915"/>
                    <a:pt x="266971" y="718271"/>
                  </a:cubicBezTo>
                  <a:cubicBezTo>
                    <a:pt x="267349" y="730359"/>
                    <a:pt x="269993" y="739048"/>
                    <a:pt x="284348" y="738670"/>
                  </a:cubicBezTo>
                  <a:cubicBezTo>
                    <a:pt x="296436" y="738670"/>
                    <a:pt x="306636" y="746981"/>
                    <a:pt x="319480" y="745470"/>
                  </a:cubicBezTo>
                  <a:cubicBezTo>
                    <a:pt x="325524" y="744714"/>
                    <a:pt x="335724" y="741692"/>
                    <a:pt x="334968" y="753403"/>
                  </a:cubicBezTo>
                  <a:cubicBezTo>
                    <a:pt x="334591" y="763603"/>
                    <a:pt x="328169" y="770402"/>
                    <a:pt x="317213" y="770780"/>
                  </a:cubicBezTo>
                  <a:cubicBezTo>
                    <a:pt x="312302" y="770780"/>
                    <a:pt x="307769" y="768136"/>
                    <a:pt x="303236" y="766625"/>
                  </a:cubicBezTo>
                  <a:cubicBezTo>
                    <a:pt x="294925" y="763980"/>
                    <a:pt x="286992" y="763225"/>
                    <a:pt x="278304" y="765114"/>
                  </a:cubicBezTo>
                  <a:cubicBezTo>
                    <a:pt x="256393" y="769647"/>
                    <a:pt x="237505" y="766625"/>
                    <a:pt x="224661" y="745092"/>
                  </a:cubicBezTo>
                  <a:cubicBezTo>
                    <a:pt x="219373" y="736404"/>
                    <a:pt x="208417" y="739048"/>
                    <a:pt x="197462" y="737159"/>
                  </a:cubicBezTo>
                  <a:cubicBezTo>
                    <a:pt x="218995" y="757181"/>
                    <a:pt x="241283" y="769647"/>
                    <a:pt x="269993" y="768514"/>
                  </a:cubicBezTo>
                  <a:cubicBezTo>
                    <a:pt x="286615" y="767758"/>
                    <a:pt x="288881" y="771158"/>
                    <a:pt x="282459" y="785891"/>
                  </a:cubicBezTo>
                  <a:cubicBezTo>
                    <a:pt x="279437" y="793068"/>
                    <a:pt x="276037" y="799868"/>
                    <a:pt x="276037" y="807801"/>
                  </a:cubicBezTo>
                  <a:cubicBezTo>
                    <a:pt x="275659" y="817623"/>
                    <a:pt x="268860" y="818756"/>
                    <a:pt x="261304" y="819134"/>
                  </a:cubicBezTo>
                  <a:cubicBezTo>
                    <a:pt x="253371" y="819134"/>
                    <a:pt x="245061" y="818001"/>
                    <a:pt x="241283" y="810068"/>
                  </a:cubicBezTo>
                  <a:cubicBezTo>
                    <a:pt x="238639" y="804779"/>
                    <a:pt x="244683" y="803268"/>
                    <a:pt x="249971" y="801379"/>
                  </a:cubicBezTo>
                  <a:cubicBezTo>
                    <a:pt x="239394" y="800623"/>
                    <a:pt x="231083" y="796468"/>
                    <a:pt x="221639" y="795712"/>
                  </a:cubicBezTo>
                  <a:cubicBezTo>
                    <a:pt x="218995" y="794579"/>
                    <a:pt x="218995" y="791179"/>
                    <a:pt x="216351" y="790046"/>
                  </a:cubicBezTo>
                  <a:cubicBezTo>
                    <a:pt x="217862" y="791557"/>
                    <a:pt x="218617" y="793446"/>
                    <a:pt x="220128" y="794957"/>
                  </a:cubicBezTo>
                  <a:cubicBezTo>
                    <a:pt x="235239" y="818001"/>
                    <a:pt x="236372" y="834244"/>
                    <a:pt x="223906" y="849355"/>
                  </a:cubicBezTo>
                  <a:cubicBezTo>
                    <a:pt x="236750" y="860310"/>
                    <a:pt x="250727" y="857288"/>
                    <a:pt x="265082" y="852755"/>
                  </a:cubicBezTo>
                  <a:cubicBezTo>
                    <a:pt x="270371" y="850866"/>
                    <a:pt x="277170" y="848222"/>
                    <a:pt x="279815" y="855777"/>
                  </a:cubicBezTo>
                  <a:cubicBezTo>
                    <a:pt x="282459" y="864088"/>
                    <a:pt x="288881" y="874287"/>
                    <a:pt x="282459" y="881843"/>
                  </a:cubicBezTo>
                  <a:cubicBezTo>
                    <a:pt x="275282" y="890531"/>
                    <a:pt x="268482" y="878820"/>
                    <a:pt x="260549" y="876932"/>
                  </a:cubicBezTo>
                  <a:cubicBezTo>
                    <a:pt x="268860" y="882976"/>
                    <a:pt x="271504" y="889398"/>
                    <a:pt x="261304" y="894309"/>
                  </a:cubicBezTo>
                  <a:cubicBezTo>
                    <a:pt x="253749" y="897709"/>
                    <a:pt x="245438" y="899975"/>
                    <a:pt x="237505" y="902242"/>
                  </a:cubicBezTo>
                  <a:cubicBezTo>
                    <a:pt x="232217" y="903753"/>
                    <a:pt x="227683" y="901864"/>
                    <a:pt x="225795" y="896198"/>
                  </a:cubicBezTo>
                  <a:cubicBezTo>
                    <a:pt x="224284" y="892042"/>
                    <a:pt x="232972" y="882598"/>
                    <a:pt x="219750" y="883731"/>
                  </a:cubicBezTo>
                  <a:cubicBezTo>
                    <a:pt x="216351" y="884109"/>
                    <a:pt x="210684" y="883731"/>
                    <a:pt x="210306" y="886376"/>
                  </a:cubicBezTo>
                  <a:cubicBezTo>
                    <a:pt x="209929" y="893176"/>
                    <a:pt x="210306" y="900353"/>
                    <a:pt x="214462" y="906775"/>
                  </a:cubicBezTo>
                  <a:cubicBezTo>
                    <a:pt x="215973" y="909042"/>
                    <a:pt x="214084" y="906397"/>
                    <a:pt x="215973" y="908286"/>
                  </a:cubicBezTo>
                  <a:cubicBezTo>
                    <a:pt x="229194" y="922641"/>
                    <a:pt x="229194" y="922641"/>
                    <a:pt x="214084" y="935107"/>
                  </a:cubicBezTo>
                  <a:cubicBezTo>
                    <a:pt x="221261" y="940774"/>
                    <a:pt x="229950" y="940396"/>
                    <a:pt x="238261" y="941152"/>
                  </a:cubicBezTo>
                  <a:cubicBezTo>
                    <a:pt x="246949" y="942285"/>
                    <a:pt x="251482" y="946440"/>
                    <a:pt x="253371" y="955884"/>
                  </a:cubicBezTo>
                  <a:cubicBezTo>
                    <a:pt x="257149" y="975150"/>
                    <a:pt x="241661" y="996683"/>
                    <a:pt x="222017" y="994038"/>
                  </a:cubicBezTo>
                  <a:cubicBezTo>
                    <a:pt x="203507" y="991772"/>
                    <a:pt x="218239" y="979306"/>
                    <a:pt x="217862" y="971373"/>
                  </a:cubicBezTo>
                  <a:cubicBezTo>
                    <a:pt x="213328" y="968350"/>
                    <a:pt x="208417" y="970239"/>
                    <a:pt x="203884" y="971373"/>
                  </a:cubicBezTo>
                  <a:cubicBezTo>
                    <a:pt x="181596" y="976284"/>
                    <a:pt x="174797" y="970995"/>
                    <a:pt x="177441" y="948707"/>
                  </a:cubicBezTo>
                  <a:cubicBezTo>
                    <a:pt x="178196" y="943418"/>
                    <a:pt x="182730" y="936618"/>
                    <a:pt x="172908" y="936618"/>
                  </a:cubicBezTo>
                  <a:cubicBezTo>
                    <a:pt x="167241" y="936618"/>
                    <a:pt x="159308" y="931330"/>
                    <a:pt x="157042" y="943418"/>
                  </a:cubicBezTo>
                  <a:cubicBezTo>
                    <a:pt x="155531" y="951729"/>
                    <a:pt x="149486" y="960040"/>
                    <a:pt x="139287" y="956640"/>
                  </a:cubicBezTo>
                  <a:cubicBezTo>
                    <a:pt x="129843" y="953996"/>
                    <a:pt x="131354" y="944551"/>
                    <a:pt x="130976" y="936996"/>
                  </a:cubicBezTo>
                  <a:cubicBezTo>
                    <a:pt x="128332" y="926419"/>
                    <a:pt x="130976" y="918486"/>
                    <a:pt x="138531" y="911308"/>
                  </a:cubicBezTo>
                  <a:cubicBezTo>
                    <a:pt x="155908" y="895064"/>
                    <a:pt x="155908" y="894687"/>
                    <a:pt x="140042" y="876932"/>
                  </a:cubicBezTo>
                  <a:cubicBezTo>
                    <a:pt x="138909" y="874287"/>
                    <a:pt x="137776" y="876176"/>
                    <a:pt x="138153" y="876554"/>
                  </a:cubicBezTo>
                  <a:cubicBezTo>
                    <a:pt x="143442" y="882220"/>
                    <a:pt x="147975" y="889398"/>
                    <a:pt x="141931" y="896575"/>
                  </a:cubicBezTo>
                  <a:cubicBezTo>
                    <a:pt x="133620" y="906020"/>
                    <a:pt x="127198" y="898842"/>
                    <a:pt x="121154" y="892798"/>
                  </a:cubicBezTo>
                  <a:cubicBezTo>
                    <a:pt x="118510" y="889020"/>
                    <a:pt x="115488" y="884487"/>
                    <a:pt x="110199" y="888642"/>
                  </a:cubicBezTo>
                  <a:cubicBezTo>
                    <a:pt x="108310" y="890531"/>
                    <a:pt x="112466" y="892420"/>
                    <a:pt x="113977" y="894309"/>
                  </a:cubicBezTo>
                  <a:cubicBezTo>
                    <a:pt x="116621" y="902997"/>
                    <a:pt x="118132" y="911686"/>
                    <a:pt x="107555" y="915464"/>
                  </a:cubicBezTo>
                  <a:cubicBezTo>
                    <a:pt x="97355" y="919241"/>
                    <a:pt x="95088" y="909042"/>
                    <a:pt x="89800" y="904131"/>
                  </a:cubicBezTo>
                  <a:cubicBezTo>
                    <a:pt x="86022" y="898464"/>
                    <a:pt x="83000" y="892420"/>
                    <a:pt x="80356" y="885998"/>
                  </a:cubicBezTo>
                  <a:cubicBezTo>
                    <a:pt x="79222" y="881087"/>
                    <a:pt x="78845" y="875043"/>
                    <a:pt x="84133" y="873532"/>
                  </a:cubicBezTo>
                  <a:cubicBezTo>
                    <a:pt x="116243" y="864465"/>
                    <a:pt x="127198" y="839911"/>
                    <a:pt x="131354" y="810068"/>
                  </a:cubicBezTo>
                  <a:cubicBezTo>
                    <a:pt x="135131" y="800623"/>
                    <a:pt x="141176" y="797224"/>
                    <a:pt x="149486" y="802512"/>
                  </a:cubicBezTo>
                  <a:cubicBezTo>
                    <a:pt x="149486" y="786268"/>
                    <a:pt x="134376" y="784380"/>
                    <a:pt x="124176" y="777202"/>
                  </a:cubicBezTo>
                  <a:cubicBezTo>
                    <a:pt x="123798" y="765869"/>
                    <a:pt x="131354" y="760203"/>
                    <a:pt x="145331" y="754159"/>
                  </a:cubicBezTo>
                  <a:cubicBezTo>
                    <a:pt x="125309" y="756803"/>
                    <a:pt x="116621" y="750381"/>
                    <a:pt x="112466" y="736026"/>
                  </a:cubicBezTo>
                  <a:cubicBezTo>
                    <a:pt x="109443" y="725826"/>
                    <a:pt x="99244" y="723937"/>
                    <a:pt x="90933" y="720915"/>
                  </a:cubicBezTo>
                  <a:cubicBezTo>
                    <a:pt x="81867" y="717138"/>
                    <a:pt x="74311" y="712605"/>
                    <a:pt x="71289" y="703161"/>
                  </a:cubicBezTo>
                  <a:cubicBezTo>
                    <a:pt x="69023" y="696361"/>
                    <a:pt x="67512" y="688050"/>
                    <a:pt x="74689" y="683894"/>
                  </a:cubicBezTo>
                  <a:cubicBezTo>
                    <a:pt x="81489" y="680117"/>
                    <a:pt x="88289" y="683894"/>
                    <a:pt x="93200" y="689939"/>
                  </a:cubicBezTo>
                  <a:cubicBezTo>
                    <a:pt x="95088" y="692205"/>
                    <a:pt x="95844" y="694850"/>
                    <a:pt x="97355" y="697494"/>
                  </a:cubicBezTo>
                  <a:cubicBezTo>
                    <a:pt x="99622" y="700894"/>
                    <a:pt x="101888" y="706183"/>
                    <a:pt x="106421" y="704671"/>
                  </a:cubicBezTo>
                  <a:cubicBezTo>
                    <a:pt x="112088" y="702405"/>
                    <a:pt x="112843" y="695983"/>
                    <a:pt x="114354" y="690694"/>
                  </a:cubicBezTo>
                  <a:cubicBezTo>
                    <a:pt x="115865" y="685783"/>
                    <a:pt x="113221" y="682761"/>
                    <a:pt x="108688" y="680872"/>
                  </a:cubicBezTo>
                  <a:cubicBezTo>
                    <a:pt x="105666" y="678228"/>
                    <a:pt x="101888" y="678606"/>
                    <a:pt x="98488" y="678984"/>
                  </a:cubicBezTo>
                  <a:cubicBezTo>
                    <a:pt x="88666" y="680872"/>
                    <a:pt x="84133" y="678606"/>
                    <a:pt x="85267" y="666895"/>
                  </a:cubicBezTo>
                  <a:cubicBezTo>
                    <a:pt x="86778" y="652918"/>
                    <a:pt x="82622" y="641963"/>
                    <a:pt x="66001" y="640074"/>
                  </a:cubicBezTo>
                  <a:cubicBezTo>
                    <a:pt x="59956" y="639318"/>
                    <a:pt x="55045" y="636674"/>
                    <a:pt x="54668" y="629874"/>
                  </a:cubicBezTo>
                  <a:cubicBezTo>
                    <a:pt x="54290" y="614008"/>
                    <a:pt x="47868" y="599653"/>
                    <a:pt x="41446" y="585676"/>
                  </a:cubicBezTo>
                  <a:cubicBezTo>
                    <a:pt x="39557" y="581521"/>
                    <a:pt x="39179" y="577743"/>
                    <a:pt x="43713" y="574721"/>
                  </a:cubicBezTo>
                  <a:cubicBezTo>
                    <a:pt x="55045" y="566788"/>
                    <a:pt x="83378" y="570188"/>
                    <a:pt x="95088" y="582276"/>
                  </a:cubicBezTo>
                  <a:cubicBezTo>
                    <a:pt x="97733" y="564521"/>
                    <a:pt x="106044" y="561121"/>
                    <a:pt x="120021" y="571699"/>
                  </a:cubicBezTo>
                  <a:cubicBezTo>
                    <a:pt x="116999" y="566788"/>
                    <a:pt x="124932" y="553188"/>
                    <a:pt x="107932" y="559988"/>
                  </a:cubicBezTo>
                  <a:cubicBezTo>
                    <a:pt x="84133" y="569432"/>
                    <a:pt x="83378" y="568677"/>
                    <a:pt x="79978" y="543366"/>
                  </a:cubicBezTo>
                  <a:cubicBezTo>
                    <a:pt x="77333" y="556588"/>
                    <a:pt x="56934" y="572832"/>
                    <a:pt x="46357" y="569810"/>
                  </a:cubicBezTo>
                  <a:cubicBezTo>
                    <a:pt x="40690" y="568299"/>
                    <a:pt x="37668" y="563388"/>
                    <a:pt x="39179" y="558477"/>
                  </a:cubicBezTo>
                  <a:cubicBezTo>
                    <a:pt x="42957" y="544500"/>
                    <a:pt x="33135" y="536944"/>
                    <a:pt x="24824" y="530900"/>
                  </a:cubicBezTo>
                  <a:cubicBezTo>
                    <a:pt x="11225" y="520701"/>
                    <a:pt x="11225" y="511257"/>
                    <a:pt x="24069" y="498035"/>
                  </a:cubicBezTo>
                  <a:cubicBezTo>
                    <a:pt x="15003" y="504079"/>
                    <a:pt x="12358" y="509368"/>
                    <a:pt x="12358" y="518434"/>
                  </a:cubicBezTo>
                  <a:cubicBezTo>
                    <a:pt x="12736" y="536567"/>
                    <a:pt x="11980" y="555077"/>
                    <a:pt x="11603" y="573210"/>
                  </a:cubicBezTo>
                  <a:cubicBezTo>
                    <a:pt x="11603" y="580765"/>
                    <a:pt x="13491" y="589076"/>
                    <a:pt x="5936" y="594742"/>
                  </a:cubicBezTo>
                  <a:cubicBezTo>
                    <a:pt x="270" y="550544"/>
                    <a:pt x="2914" y="506346"/>
                    <a:pt x="3292" y="462147"/>
                  </a:cubicBezTo>
                  <a:cubicBezTo>
                    <a:pt x="12358" y="450437"/>
                    <a:pt x="15003" y="463658"/>
                    <a:pt x="21802" y="467436"/>
                  </a:cubicBezTo>
                  <a:cubicBezTo>
                    <a:pt x="18025" y="452703"/>
                    <a:pt x="15003" y="439104"/>
                    <a:pt x="27846" y="428149"/>
                  </a:cubicBezTo>
                  <a:cubicBezTo>
                    <a:pt x="34268" y="422860"/>
                    <a:pt x="30491" y="417571"/>
                    <a:pt x="25580" y="412283"/>
                  </a:cubicBezTo>
                  <a:cubicBezTo>
                    <a:pt x="16514" y="402838"/>
                    <a:pt x="13869" y="394150"/>
                    <a:pt x="27846" y="384706"/>
                  </a:cubicBezTo>
                  <a:cubicBezTo>
                    <a:pt x="32380" y="381684"/>
                    <a:pt x="28602" y="369217"/>
                    <a:pt x="40313" y="365818"/>
                  </a:cubicBezTo>
                  <a:cubicBezTo>
                    <a:pt x="27091" y="360151"/>
                    <a:pt x="20291" y="353729"/>
                    <a:pt x="21047" y="339374"/>
                  </a:cubicBezTo>
                  <a:cubicBezTo>
                    <a:pt x="21802" y="326152"/>
                    <a:pt x="23691" y="315953"/>
                    <a:pt x="34646" y="308398"/>
                  </a:cubicBezTo>
                  <a:cubicBezTo>
                    <a:pt x="38802" y="305375"/>
                    <a:pt x="42579" y="303109"/>
                    <a:pt x="41068" y="296687"/>
                  </a:cubicBezTo>
                  <a:cubicBezTo>
                    <a:pt x="36535" y="276665"/>
                    <a:pt x="35780" y="256644"/>
                    <a:pt x="52401" y="240778"/>
                  </a:cubicBezTo>
                  <a:cubicBezTo>
                    <a:pt x="53534" y="239645"/>
                    <a:pt x="54668" y="238511"/>
                    <a:pt x="54290" y="237378"/>
                  </a:cubicBezTo>
                  <a:cubicBezTo>
                    <a:pt x="42579" y="213201"/>
                    <a:pt x="60334" y="193180"/>
                    <a:pt x="62978" y="169003"/>
                  </a:cubicBezTo>
                  <a:cubicBezTo>
                    <a:pt x="42957" y="171647"/>
                    <a:pt x="41068" y="159936"/>
                    <a:pt x="43713" y="144070"/>
                  </a:cubicBezTo>
                  <a:cubicBezTo>
                    <a:pt x="46735" y="125560"/>
                    <a:pt x="42957" y="107049"/>
                    <a:pt x="40690" y="89295"/>
                  </a:cubicBezTo>
                  <a:cubicBezTo>
                    <a:pt x="35780" y="94583"/>
                    <a:pt x="38802" y="101383"/>
                    <a:pt x="38802" y="108183"/>
                  </a:cubicBezTo>
                  <a:cubicBezTo>
                    <a:pt x="39179" y="122538"/>
                    <a:pt x="47490" y="137271"/>
                    <a:pt x="33513" y="151248"/>
                  </a:cubicBezTo>
                  <a:cubicBezTo>
                    <a:pt x="27846" y="156914"/>
                    <a:pt x="29735" y="169381"/>
                    <a:pt x="35402" y="177314"/>
                  </a:cubicBezTo>
                  <a:cubicBezTo>
                    <a:pt x="50135" y="198090"/>
                    <a:pt x="37668" y="218490"/>
                    <a:pt x="33891" y="238133"/>
                  </a:cubicBezTo>
                  <a:cubicBezTo>
                    <a:pt x="31624" y="250600"/>
                    <a:pt x="14625" y="248711"/>
                    <a:pt x="5936" y="256266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1714D3E-F94C-4C73-A4D0-F018484A4CEF}"/>
                </a:ext>
              </a:extLst>
            </p:cNvPr>
            <p:cNvSpPr/>
            <p:nvPr/>
          </p:nvSpPr>
          <p:spPr>
            <a:xfrm>
              <a:off x="10700760" y="4283832"/>
              <a:ext cx="355537" cy="500314"/>
            </a:xfrm>
            <a:custGeom>
              <a:avLst/>
              <a:gdLst>
                <a:gd name="connsiteX0" fmla="*/ 355538 w 355537"/>
                <a:gd name="connsiteY0" fmla="*/ 151770 h 500314"/>
                <a:gd name="connsiteX1" fmla="*/ 355538 w 355537"/>
                <a:gd name="connsiteY1" fmla="*/ 155926 h 500314"/>
                <a:gd name="connsiteX2" fmla="*/ 336649 w 355537"/>
                <a:gd name="connsiteY2" fmla="*/ 174436 h 500314"/>
                <a:gd name="connsiteX3" fmla="*/ 326450 w 355537"/>
                <a:gd name="connsiteY3" fmla="*/ 183502 h 500314"/>
                <a:gd name="connsiteX4" fmla="*/ 336272 w 355537"/>
                <a:gd name="connsiteY4" fmla="*/ 192191 h 500314"/>
                <a:gd name="connsiteX5" fmla="*/ 343827 w 355537"/>
                <a:gd name="connsiteY5" fmla="*/ 210324 h 500314"/>
                <a:gd name="connsiteX6" fmla="*/ 343449 w 355537"/>
                <a:gd name="connsiteY6" fmla="*/ 231856 h 500314"/>
                <a:gd name="connsiteX7" fmla="*/ 338538 w 355537"/>
                <a:gd name="connsiteY7" fmla="*/ 253011 h 500314"/>
                <a:gd name="connsiteX8" fmla="*/ 334761 w 355537"/>
                <a:gd name="connsiteY8" fmla="*/ 254900 h 500314"/>
                <a:gd name="connsiteX9" fmla="*/ 327205 w 355537"/>
                <a:gd name="connsiteY9" fmla="*/ 265855 h 500314"/>
                <a:gd name="connsiteX10" fmla="*/ 327205 w 355537"/>
                <a:gd name="connsiteY10" fmla="*/ 325919 h 500314"/>
                <a:gd name="connsiteX11" fmla="*/ 330605 w 355537"/>
                <a:gd name="connsiteY11" fmla="*/ 364451 h 500314"/>
                <a:gd name="connsiteX12" fmla="*/ 294718 w 355537"/>
                <a:gd name="connsiteY12" fmla="*/ 368607 h 500314"/>
                <a:gd name="connsiteX13" fmla="*/ 293962 w 355537"/>
                <a:gd name="connsiteY13" fmla="*/ 381073 h 500314"/>
                <a:gd name="connsiteX14" fmla="*/ 285274 w 355537"/>
                <a:gd name="connsiteY14" fmla="*/ 415827 h 500314"/>
                <a:gd name="connsiteX15" fmla="*/ 285651 w 355537"/>
                <a:gd name="connsiteY15" fmla="*/ 427916 h 500314"/>
                <a:gd name="connsiteX16" fmla="*/ 280741 w 355537"/>
                <a:gd name="connsiteY16" fmla="*/ 487980 h 500314"/>
                <a:gd name="connsiteX17" fmla="*/ 268652 w 355537"/>
                <a:gd name="connsiteY17" fmla="*/ 500068 h 500314"/>
                <a:gd name="connsiteX18" fmla="*/ 255430 w 355537"/>
                <a:gd name="connsiteY18" fmla="*/ 483069 h 500314"/>
                <a:gd name="connsiteX19" fmla="*/ 253542 w 355537"/>
                <a:gd name="connsiteY19" fmla="*/ 473247 h 500314"/>
                <a:gd name="connsiteX20" fmla="*/ 209343 w 355537"/>
                <a:gd name="connsiteY20" fmla="*/ 455114 h 500314"/>
                <a:gd name="connsiteX21" fmla="*/ 224454 w 355537"/>
                <a:gd name="connsiteY21" fmla="*/ 408272 h 500314"/>
                <a:gd name="connsiteX22" fmla="*/ 176478 w 355537"/>
                <a:gd name="connsiteY22" fmla="*/ 401850 h 500314"/>
                <a:gd name="connsiteX23" fmla="*/ 172322 w 355537"/>
                <a:gd name="connsiteY23" fmla="*/ 406005 h 500314"/>
                <a:gd name="connsiteX24" fmla="*/ 127746 w 355537"/>
                <a:gd name="connsiteY24" fmla="*/ 392406 h 500314"/>
                <a:gd name="connsiteX25" fmla="*/ 74104 w 355537"/>
                <a:gd name="connsiteY25" fmla="*/ 402228 h 500314"/>
                <a:gd name="connsiteX26" fmla="*/ 71837 w 355537"/>
                <a:gd name="connsiteY26" fmla="*/ 407516 h 500314"/>
                <a:gd name="connsiteX27" fmla="*/ 46149 w 355537"/>
                <a:gd name="connsiteY27" fmla="*/ 381828 h 500314"/>
                <a:gd name="connsiteX28" fmla="*/ 42372 w 355537"/>
                <a:gd name="connsiteY28" fmla="*/ 355007 h 500314"/>
                <a:gd name="connsiteX29" fmla="*/ 49549 w 355537"/>
                <a:gd name="connsiteY29" fmla="*/ 342163 h 500314"/>
                <a:gd name="connsiteX30" fmla="*/ 48794 w 355537"/>
                <a:gd name="connsiteY30" fmla="*/ 333852 h 500314"/>
                <a:gd name="connsiteX31" fmla="*/ 44638 w 355537"/>
                <a:gd name="connsiteY31" fmla="*/ 291165 h 500314"/>
                <a:gd name="connsiteX32" fmla="*/ 49171 w 355537"/>
                <a:gd name="connsiteY32" fmla="*/ 273032 h 500314"/>
                <a:gd name="connsiteX33" fmla="*/ 42749 w 355537"/>
                <a:gd name="connsiteY33" fmla="*/ 264722 h 500314"/>
                <a:gd name="connsiteX34" fmla="*/ 33305 w 355537"/>
                <a:gd name="connsiteY34" fmla="*/ 257544 h 500314"/>
                <a:gd name="connsiteX35" fmla="*/ 13662 w 355537"/>
                <a:gd name="connsiteY35" fmla="*/ 239789 h 500314"/>
                <a:gd name="connsiteX36" fmla="*/ 5729 w 355537"/>
                <a:gd name="connsiteY36" fmla="*/ 232990 h 500314"/>
                <a:gd name="connsiteX37" fmla="*/ 4595 w 355537"/>
                <a:gd name="connsiteY37" fmla="*/ 205790 h 500314"/>
                <a:gd name="connsiteX38" fmla="*/ 29150 w 355537"/>
                <a:gd name="connsiteY38" fmla="*/ 204657 h 500314"/>
                <a:gd name="connsiteX39" fmla="*/ 47661 w 355537"/>
                <a:gd name="connsiteY39" fmla="*/ 213346 h 500314"/>
                <a:gd name="connsiteX40" fmla="*/ 51816 w 355537"/>
                <a:gd name="connsiteY40" fmla="*/ 183125 h 500314"/>
                <a:gd name="connsiteX41" fmla="*/ 52571 w 355537"/>
                <a:gd name="connsiteY41" fmla="*/ 156681 h 500314"/>
                <a:gd name="connsiteX42" fmla="*/ 73348 w 355537"/>
                <a:gd name="connsiteY42" fmla="*/ 110972 h 500314"/>
                <a:gd name="connsiteX43" fmla="*/ 83548 w 355537"/>
                <a:gd name="connsiteY43" fmla="*/ 92839 h 500314"/>
                <a:gd name="connsiteX44" fmla="*/ 100547 w 355537"/>
                <a:gd name="connsiteY44" fmla="*/ 104928 h 500314"/>
                <a:gd name="connsiteX45" fmla="*/ 106592 w 355537"/>
                <a:gd name="connsiteY45" fmla="*/ 123438 h 500314"/>
                <a:gd name="connsiteX46" fmla="*/ 145879 w 355537"/>
                <a:gd name="connsiteY46" fmla="*/ 87173 h 500314"/>
                <a:gd name="connsiteX47" fmla="*/ 146634 w 355537"/>
                <a:gd name="connsiteY47" fmla="*/ 84151 h 500314"/>
                <a:gd name="connsiteX48" fmla="*/ 164389 w 355537"/>
                <a:gd name="connsiteY48" fmla="*/ 70173 h 500314"/>
                <a:gd name="connsiteX49" fmla="*/ 178744 w 355537"/>
                <a:gd name="connsiteY49" fmla="*/ 87928 h 500314"/>
                <a:gd name="connsiteX50" fmla="*/ 176478 w 355537"/>
                <a:gd name="connsiteY50" fmla="*/ 106816 h 500314"/>
                <a:gd name="connsiteX51" fmla="*/ 168545 w 355537"/>
                <a:gd name="connsiteY51" fmla="*/ 119283 h 500314"/>
                <a:gd name="connsiteX52" fmla="*/ 172322 w 355537"/>
                <a:gd name="connsiteY52" fmla="*/ 135149 h 500314"/>
                <a:gd name="connsiteX53" fmla="*/ 187433 w 355537"/>
                <a:gd name="connsiteY53" fmla="*/ 160081 h 500314"/>
                <a:gd name="connsiteX54" fmla="*/ 191966 w 355537"/>
                <a:gd name="connsiteY54" fmla="*/ 201257 h 500314"/>
                <a:gd name="connsiteX55" fmla="*/ 196877 w 355537"/>
                <a:gd name="connsiteY55" fmla="*/ 169525 h 500314"/>
                <a:gd name="connsiteX56" fmla="*/ 232764 w 355537"/>
                <a:gd name="connsiteY56" fmla="*/ 167636 h 500314"/>
                <a:gd name="connsiteX57" fmla="*/ 224076 w 355537"/>
                <a:gd name="connsiteY57" fmla="*/ 146482 h 500314"/>
                <a:gd name="connsiteX58" fmla="*/ 226343 w 355537"/>
                <a:gd name="connsiteY58" fmla="*/ 143082 h 500314"/>
                <a:gd name="connsiteX59" fmla="*/ 260719 w 355537"/>
                <a:gd name="connsiteY59" fmla="*/ 135526 h 500314"/>
                <a:gd name="connsiteX60" fmla="*/ 253542 w 355537"/>
                <a:gd name="connsiteY60" fmla="*/ 109838 h 500314"/>
                <a:gd name="connsiteX61" fmla="*/ 240697 w 355537"/>
                <a:gd name="connsiteY61" fmla="*/ 70551 h 500314"/>
                <a:gd name="connsiteX62" fmla="*/ 243720 w 355537"/>
                <a:gd name="connsiteY62" fmla="*/ 57707 h 500314"/>
                <a:gd name="connsiteX63" fmla="*/ 258830 w 355537"/>
                <a:gd name="connsiteY63" fmla="*/ 62618 h 500314"/>
                <a:gd name="connsiteX64" fmla="*/ 269030 w 355537"/>
                <a:gd name="connsiteY64" fmla="*/ 74329 h 500314"/>
                <a:gd name="connsiteX65" fmla="*/ 245986 w 355537"/>
                <a:gd name="connsiteY65" fmla="*/ 39197 h 500314"/>
                <a:gd name="connsiteX66" fmla="*/ 237298 w 355537"/>
                <a:gd name="connsiteY66" fmla="*/ 33153 h 500314"/>
                <a:gd name="connsiteX67" fmla="*/ 233142 w 355537"/>
                <a:gd name="connsiteY67" fmla="*/ 6331 h 500314"/>
                <a:gd name="connsiteX68" fmla="*/ 258075 w 355537"/>
                <a:gd name="connsiteY68" fmla="*/ 4442 h 500314"/>
                <a:gd name="connsiteX69" fmla="*/ 319650 w 355537"/>
                <a:gd name="connsiteY69" fmla="*/ 58840 h 500314"/>
                <a:gd name="connsiteX70" fmla="*/ 317761 w 355537"/>
                <a:gd name="connsiteY70" fmla="*/ 90195 h 500314"/>
                <a:gd name="connsiteX71" fmla="*/ 311717 w 355537"/>
                <a:gd name="connsiteY71" fmla="*/ 100772 h 500314"/>
                <a:gd name="connsiteX72" fmla="*/ 320783 w 355537"/>
                <a:gd name="connsiteY72" fmla="*/ 115505 h 500314"/>
                <a:gd name="connsiteX73" fmla="*/ 318517 w 355537"/>
                <a:gd name="connsiteY73" fmla="*/ 141571 h 500314"/>
                <a:gd name="connsiteX74" fmla="*/ 321917 w 355537"/>
                <a:gd name="connsiteY74" fmla="*/ 152526 h 500314"/>
                <a:gd name="connsiteX75" fmla="*/ 329094 w 355537"/>
                <a:gd name="connsiteY75" fmla="*/ 150259 h 500314"/>
                <a:gd name="connsiteX76" fmla="*/ 355538 w 355537"/>
                <a:gd name="connsiteY76" fmla="*/ 151770 h 5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5537" h="500314">
                  <a:moveTo>
                    <a:pt x="355538" y="151770"/>
                  </a:moveTo>
                  <a:cubicBezTo>
                    <a:pt x="355538" y="153281"/>
                    <a:pt x="355538" y="154792"/>
                    <a:pt x="355538" y="155926"/>
                  </a:cubicBezTo>
                  <a:cubicBezTo>
                    <a:pt x="351760" y="164614"/>
                    <a:pt x="346094" y="171414"/>
                    <a:pt x="336649" y="174436"/>
                  </a:cubicBezTo>
                  <a:cubicBezTo>
                    <a:pt x="332116" y="175947"/>
                    <a:pt x="326828" y="177080"/>
                    <a:pt x="326450" y="183502"/>
                  </a:cubicBezTo>
                  <a:cubicBezTo>
                    <a:pt x="326450" y="189924"/>
                    <a:pt x="330605" y="191435"/>
                    <a:pt x="336272" y="192191"/>
                  </a:cubicBezTo>
                  <a:cubicBezTo>
                    <a:pt x="349116" y="193702"/>
                    <a:pt x="349494" y="202768"/>
                    <a:pt x="343827" y="210324"/>
                  </a:cubicBezTo>
                  <a:cubicBezTo>
                    <a:pt x="337405" y="218634"/>
                    <a:pt x="337027" y="223545"/>
                    <a:pt x="343449" y="231856"/>
                  </a:cubicBezTo>
                  <a:cubicBezTo>
                    <a:pt x="349494" y="239411"/>
                    <a:pt x="347982" y="247722"/>
                    <a:pt x="338538" y="253011"/>
                  </a:cubicBezTo>
                  <a:cubicBezTo>
                    <a:pt x="337405" y="253766"/>
                    <a:pt x="335894" y="254144"/>
                    <a:pt x="334761" y="254900"/>
                  </a:cubicBezTo>
                  <a:cubicBezTo>
                    <a:pt x="329850" y="257166"/>
                    <a:pt x="324561" y="261699"/>
                    <a:pt x="327205" y="265855"/>
                  </a:cubicBezTo>
                  <a:cubicBezTo>
                    <a:pt x="339294" y="285876"/>
                    <a:pt x="298496" y="305142"/>
                    <a:pt x="327205" y="325919"/>
                  </a:cubicBezTo>
                  <a:cubicBezTo>
                    <a:pt x="340805" y="335741"/>
                    <a:pt x="342694" y="350096"/>
                    <a:pt x="330605" y="364451"/>
                  </a:cubicBezTo>
                  <a:cubicBezTo>
                    <a:pt x="317384" y="352741"/>
                    <a:pt x="306429" y="365962"/>
                    <a:pt x="294718" y="368607"/>
                  </a:cubicBezTo>
                  <a:cubicBezTo>
                    <a:pt x="289051" y="369740"/>
                    <a:pt x="291696" y="376162"/>
                    <a:pt x="293962" y="381073"/>
                  </a:cubicBezTo>
                  <a:cubicBezTo>
                    <a:pt x="299629" y="394672"/>
                    <a:pt x="301140" y="407516"/>
                    <a:pt x="285274" y="415827"/>
                  </a:cubicBezTo>
                  <a:cubicBezTo>
                    <a:pt x="277718" y="419605"/>
                    <a:pt x="283763" y="424893"/>
                    <a:pt x="285651" y="427916"/>
                  </a:cubicBezTo>
                  <a:cubicBezTo>
                    <a:pt x="299629" y="449448"/>
                    <a:pt x="295851" y="469092"/>
                    <a:pt x="280741" y="487980"/>
                  </a:cubicBezTo>
                  <a:cubicBezTo>
                    <a:pt x="276963" y="492513"/>
                    <a:pt x="277718" y="501957"/>
                    <a:pt x="268652" y="500068"/>
                  </a:cubicBezTo>
                  <a:cubicBezTo>
                    <a:pt x="260719" y="498179"/>
                    <a:pt x="255808" y="491758"/>
                    <a:pt x="255430" y="483069"/>
                  </a:cubicBezTo>
                  <a:cubicBezTo>
                    <a:pt x="255430" y="479669"/>
                    <a:pt x="256564" y="475891"/>
                    <a:pt x="253542" y="473247"/>
                  </a:cubicBezTo>
                  <a:cubicBezTo>
                    <a:pt x="229365" y="478536"/>
                    <a:pt x="214254" y="472114"/>
                    <a:pt x="209343" y="455114"/>
                  </a:cubicBezTo>
                  <a:cubicBezTo>
                    <a:pt x="199899" y="423382"/>
                    <a:pt x="201410" y="418849"/>
                    <a:pt x="224454" y="408272"/>
                  </a:cubicBezTo>
                  <a:cubicBezTo>
                    <a:pt x="208588" y="405627"/>
                    <a:pt x="193477" y="398828"/>
                    <a:pt x="176478" y="401850"/>
                  </a:cubicBezTo>
                  <a:cubicBezTo>
                    <a:pt x="175345" y="403361"/>
                    <a:pt x="173833" y="404494"/>
                    <a:pt x="172322" y="406005"/>
                  </a:cubicBezTo>
                  <a:cubicBezTo>
                    <a:pt x="154945" y="416582"/>
                    <a:pt x="144746" y="413183"/>
                    <a:pt x="127746" y="392406"/>
                  </a:cubicBezTo>
                  <a:cubicBezTo>
                    <a:pt x="116036" y="377673"/>
                    <a:pt x="81281" y="384095"/>
                    <a:pt x="74104" y="402228"/>
                  </a:cubicBezTo>
                  <a:cubicBezTo>
                    <a:pt x="73726" y="404116"/>
                    <a:pt x="72971" y="406005"/>
                    <a:pt x="71837" y="407516"/>
                  </a:cubicBezTo>
                  <a:cubicBezTo>
                    <a:pt x="58238" y="411294"/>
                    <a:pt x="46149" y="399961"/>
                    <a:pt x="46149" y="381828"/>
                  </a:cubicBezTo>
                  <a:cubicBezTo>
                    <a:pt x="46149" y="372762"/>
                    <a:pt x="50305" y="363696"/>
                    <a:pt x="42372" y="355007"/>
                  </a:cubicBezTo>
                  <a:cubicBezTo>
                    <a:pt x="38216" y="350474"/>
                    <a:pt x="45016" y="345185"/>
                    <a:pt x="49549" y="342163"/>
                  </a:cubicBezTo>
                  <a:cubicBezTo>
                    <a:pt x="54838" y="338385"/>
                    <a:pt x="53705" y="336497"/>
                    <a:pt x="48794" y="333852"/>
                  </a:cubicBezTo>
                  <a:cubicBezTo>
                    <a:pt x="38216" y="320253"/>
                    <a:pt x="35572" y="306276"/>
                    <a:pt x="44638" y="291165"/>
                  </a:cubicBezTo>
                  <a:cubicBezTo>
                    <a:pt x="48038" y="285876"/>
                    <a:pt x="49171" y="279454"/>
                    <a:pt x="49171" y="273032"/>
                  </a:cubicBezTo>
                  <a:cubicBezTo>
                    <a:pt x="49549" y="268877"/>
                    <a:pt x="54460" y="260566"/>
                    <a:pt x="42749" y="264722"/>
                  </a:cubicBezTo>
                  <a:cubicBezTo>
                    <a:pt x="38972" y="266233"/>
                    <a:pt x="34816" y="261699"/>
                    <a:pt x="33305" y="257544"/>
                  </a:cubicBezTo>
                  <a:cubicBezTo>
                    <a:pt x="29906" y="247722"/>
                    <a:pt x="22350" y="243567"/>
                    <a:pt x="13662" y="239789"/>
                  </a:cubicBezTo>
                  <a:cubicBezTo>
                    <a:pt x="10262" y="238278"/>
                    <a:pt x="7617" y="236012"/>
                    <a:pt x="5729" y="232990"/>
                  </a:cubicBezTo>
                  <a:cubicBezTo>
                    <a:pt x="-693" y="224301"/>
                    <a:pt x="-2582" y="214857"/>
                    <a:pt x="4595" y="205790"/>
                  </a:cubicBezTo>
                  <a:cubicBezTo>
                    <a:pt x="12151" y="195969"/>
                    <a:pt x="20461" y="201635"/>
                    <a:pt x="29150" y="204657"/>
                  </a:cubicBezTo>
                  <a:cubicBezTo>
                    <a:pt x="35950" y="206924"/>
                    <a:pt x="39727" y="220146"/>
                    <a:pt x="47661" y="213346"/>
                  </a:cubicBezTo>
                  <a:cubicBezTo>
                    <a:pt x="56349" y="205790"/>
                    <a:pt x="59749" y="194835"/>
                    <a:pt x="51816" y="183125"/>
                  </a:cubicBezTo>
                  <a:cubicBezTo>
                    <a:pt x="46149" y="174436"/>
                    <a:pt x="56349" y="165747"/>
                    <a:pt x="52571" y="156681"/>
                  </a:cubicBezTo>
                  <a:cubicBezTo>
                    <a:pt x="65793" y="144215"/>
                    <a:pt x="76370" y="130993"/>
                    <a:pt x="73348" y="110972"/>
                  </a:cubicBezTo>
                  <a:cubicBezTo>
                    <a:pt x="72215" y="103039"/>
                    <a:pt x="73348" y="95483"/>
                    <a:pt x="83548" y="92839"/>
                  </a:cubicBezTo>
                  <a:cubicBezTo>
                    <a:pt x="94125" y="90195"/>
                    <a:pt x="96770" y="98128"/>
                    <a:pt x="100547" y="104928"/>
                  </a:cubicBezTo>
                  <a:cubicBezTo>
                    <a:pt x="103569" y="109838"/>
                    <a:pt x="104325" y="115505"/>
                    <a:pt x="106592" y="123438"/>
                  </a:cubicBezTo>
                  <a:cubicBezTo>
                    <a:pt x="117547" y="106816"/>
                    <a:pt x="123213" y="87173"/>
                    <a:pt x="145879" y="87173"/>
                  </a:cubicBezTo>
                  <a:cubicBezTo>
                    <a:pt x="150412" y="87173"/>
                    <a:pt x="147012" y="85284"/>
                    <a:pt x="146634" y="84151"/>
                  </a:cubicBezTo>
                  <a:cubicBezTo>
                    <a:pt x="144746" y="69796"/>
                    <a:pt x="155701" y="69796"/>
                    <a:pt x="164389" y="70173"/>
                  </a:cubicBezTo>
                  <a:cubicBezTo>
                    <a:pt x="174211" y="70551"/>
                    <a:pt x="178744" y="77729"/>
                    <a:pt x="178744" y="87928"/>
                  </a:cubicBezTo>
                  <a:cubicBezTo>
                    <a:pt x="178367" y="94350"/>
                    <a:pt x="178367" y="100772"/>
                    <a:pt x="176478" y="106816"/>
                  </a:cubicBezTo>
                  <a:cubicBezTo>
                    <a:pt x="174967" y="111727"/>
                    <a:pt x="171567" y="115127"/>
                    <a:pt x="168545" y="119283"/>
                  </a:cubicBezTo>
                  <a:cubicBezTo>
                    <a:pt x="164011" y="126082"/>
                    <a:pt x="161745" y="132504"/>
                    <a:pt x="172322" y="135149"/>
                  </a:cubicBezTo>
                  <a:cubicBezTo>
                    <a:pt x="185922" y="138549"/>
                    <a:pt x="187055" y="149881"/>
                    <a:pt x="187433" y="160081"/>
                  </a:cubicBezTo>
                  <a:cubicBezTo>
                    <a:pt x="187811" y="173303"/>
                    <a:pt x="191588" y="186147"/>
                    <a:pt x="191966" y="201257"/>
                  </a:cubicBezTo>
                  <a:cubicBezTo>
                    <a:pt x="195744" y="189547"/>
                    <a:pt x="181766" y="174058"/>
                    <a:pt x="196877" y="169525"/>
                  </a:cubicBezTo>
                  <a:cubicBezTo>
                    <a:pt x="207077" y="166503"/>
                    <a:pt x="219921" y="163859"/>
                    <a:pt x="232764" y="167636"/>
                  </a:cubicBezTo>
                  <a:cubicBezTo>
                    <a:pt x="221809" y="163481"/>
                    <a:pt x="202921" y="162725"/>
                    <a:pt x="224076" y="146482"/>
                  </a:cubicBezTo>
                  <a:cubicBezTo>
                    <a:pt x="225209" y="145726"/>
                    <a:pt x="225587" y="144215"/>
                    <a:pt x="226343" y="143082"/>
                  </a:cubicBezTo>
                  <a:cubicBezTo>
                    <a:pt x="236164" y="119283"/>
                    <a:pt x="239564" y="118149"/>
                    <a:pt x="260719" y="135526"/>
                  </a:cubicBezTo>
                  <a:cubicBezTo>
                    <a:pt x="262986" y="124949"/>
                    <a:pt x="259208" y="117394"/>
                    <a:pt x="253542" y="109838"/>
                  </a:cubicBezTo>
                  <a:cubicBezTo>
                    <a:pt x="244475" y="98128"/>
                    <a:pt x="241075" y="84906"/>
                    <a:pt x="240697" y="70551"/>
                  </a:cubicBezTo>
                  <a:cubicBezTo>
                    <a:pt x="240697" y="66018"/>
                    <a:pt x="237298" y="60351"/>
                    <a:pt x="243720" y="57707"/>
                  </a:cubicBezTo>
                  <a:cubicBezTo>
                    <a:pt x="249764" y="55063"/>
                    <a:pt x="254297" y="58463"/>
                    <a:pt x="258830" y="62618"/>
                  </a:cubicBezTo>
                  <a:cubicBezTo>
                    <a:pt x="262230" y="65640"/>
                    <a:pt x="262230" y="71684"/>
                    <a:pt x="269030" y="74329"/>
                  </a:cubicBezTo>
                  <a:cubicBezTo>
                    <a:pt x="263741" y="59974"/>
                    <a:pt x="259586" y="46752"/>
                    <a:pt x="245986" y="39197"/>
                  </a:cubicBezTo>
                  <a:cubicBezTo>
                    <a:pt x="242964" y="37686"/>
                    <a:pt x="239564" y="35797"/>
                    <a:pt x="237298" y="33153"/>
                  </a:cubicBezTo>
                  <a:cubicBezTo>
                    <a:pt x="230876" y="24842"/>
                    <a:pt x="226343" y="15398"/>
                    <a:pt x="233142" y="6331"/>
                  </a:cubicBezTo>
                  <a:cubicBezTo>
                    <a:pt x="239564" y="-2357"/>
                    <a:pt x="252786" y="-1224"/>
                    <a:pt x="258075" y="4442"/>
                  </a:cubicBezTo>
                  <a:cubicBezTo>
                    <a:pt x="276585" y="25220"/>
                    <a:pt x="310584" y="28242"/>
                    <a:pt x="319650" y="58840"/>
                  </a:cubicBezTo>
                  <a:cubicBezTo>
                    <a:pt x="326450" y="69796"/>
                    <a:pt x="327205" y="80373"/>
                    <a:pt x="317761" y="90195"/>
                  </a:cubicBezTo>
                  <a:cubicBezTo>
                    <a:pt x="315117" y="93217"/>
                    <a:pt x="313984" y="97750"/>
                    <a:pt x="311717" y="100772"/>
                  </a:cubicBezTo>
                  <a:cubicBezTo>
                    <a:pt x="301895" y="113994"/>
                    <a:pt x="311717" y="114372"/>
                    <a:pt x="320783" y="115505"/>
                  </a:cubicBezTo>
                  <a:cubicBezTo>
                    <a:pt x="331739" y="125327"/>
                    <a:pt x="319650" y="132882"/>
                    <a:pt x="318517" y="141571"/>
                  </a:cubicBezTo>
                  <a:cubicBezTo>
                    <a:pt x="318139" y="145726"/>
                    <a:pt x="317006" y="150259"/>
                    <a:pt x="321917" y="152526"/>
                  </a:cubicBezTo>
                  <a:cubicBezTo>
                    <a:pt x="324561" y="153659"/>
                    <a:pt x="327961" y="153281"/>
                    <a:pt x="329094" y="150259"/>
                  </a:cubicBezTo>
                  <a:cubicBezTo>
                    <a:pt x="340805" y="127971"/>
                    <a:pt x="347605" y="144593"/>
                    <a:pt x="355538" y="15177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24F287B-8B8F-420E-9320-41ABF1E58972}"/>
                </a:ext>
              </a:extLst>
            </p:cNvPr>
            <p:cNvSpPr/>
            <p:nvPr/>
          </p:nvSpPr>
          <p:spPr>
            <a:xfrm>
              <a:off x="10832193" y="3670022"/>
              <a:ext cx="221983" cy="822716"/>
            </a:xfrm>
            <a:custGeom>
              <a:avLst/>
              <a:gdLst>
                <a:gd name="connsiteX0" fmla="*/ 186329 w 221983"/>
                <a:gd name="connsiteY0" fmla="*/ 672272 h 822716"/>
                <a:gd name="connsiteX1" fmla="*/ 132308 w 221983"/>
                <a:gd name="connsiteY1" fmla="*/ 626185 h 822716"/>
                <a:gd name="connsiteX2" fmla="*/ 108131 w 221983"/>
                <a:gd name="connsiteY2" fmla="*/ 619008 h 822716"/>
                <a:gd name="connsiteX3" fmla="*/ 104354 w 221983"/>
                <a:gd name="connsiteY3" fmla="*/ 625430 h 822716"/>
                <a:gd name="connsiteX4" fmla="*/ 116820 w 221983"/>
                <a:gd name="connsiteY4" fmla="*/ 647340 h 822716"/>
                <a:gd name="connsiteX5" fmla="*/ 144019 w 221983"/>
                <a:gd name="connsiteY5" fmla="*/ 687005 h 822716"/>
                <a:gd name="connsiteX6" fmla="*/ 138353 w 221983"/>
                <a:gd name="connsiteY6" fmla="*/ 699471 h 822716"/>
                <a:gd name="connsiteX7" fmla="*/ 131175 w 221983"/>
                <a:gd name="connsiteY7" fmla="*/ 690027 h 822716"/>
                <a:gd name="connsiteX8" fmla="*/ 116820 w 221983"/>
                <a:gd name="connsiteY8" fmla="*/ 673028 h 822716"/>
                <a:gd name="connsiteX9" fmla="*/ 137219 w 221983"/>
                <a:gd name="connsiteY9" fmla="*/ 741781 h 822716"/>
                <a:gd name="connsiteX10" fmla="*/ 133064 w 221983"/>
                <a:gd name="connsiteY10" fmla="*/ 756514 h 822716"/>
                <a:gd name="connsiteX11" fmla="*/ 120598 w 221983"/>
                <a:gd name="connsiteY11" fmla="*/ 747825 h 822716"/>
                <a:gd name="connsiteX12" fmla="*/ 106620 w 221983"/>
                <a:gd name="connsiteY12" fmla="*/ 742159 h 822716"/>
                <a:gd name="connsiteX13" fmla="*/ 106620 w 221983"/>
                <a:gd name="connsiteY13" fmla="*/ 753869 h 822716"/>
                <a:gd name="connsiteX14" fmla="*/ 103976 w 221983"/>
                <a:gd name="connsiteY14" fmla="*/ 761047 h 822716"/>
                <a:gd name="connsiteX15" fmla="*/ 86599 w 221983"/>
                <a:gd name="connsiteY15" fmla="*/ 769358 h 822716"/>
                <a:gd name="connsiteX16" fmla="*/ 108509 w 221983"/>
                <a:gd name="connsiteY16" fmla="*/ 768224 h 822716"/>
                <a:gd name="connsiteX17" fmla="*/ 112287 w 221983"/>
                <a:gd name="connsiteY17" fmla="*/ 787868 h 822716"/>
                <a:gd name="connsiteX18" fmla="*/ 66200 w 221983"/>
                <a:gd name="connsiteY18" fmla="*/ 784090 h 822716"/>
                <a:gd name="connsiteX19" fmla="*/ 68844 w 221983"/>
                <a:gd name="connsiteY19" fmla="*/ 808645 h 822716"/>
                <a:gd name="connsiteX20" fmla="*/ 68844 w 221983"/>
                <a:gd name="connsiteY20" fmla="*/ 821867 h 822716"/>
                <a:gd name="connsiteX21" fmla="*/ 61289 w 221983"/>
                <a:gd name="connsiteY21" fmla="*/ 821867 h 822716"/>
                <a:gd name="connsiteX22" fmla="*/ 55245 w 221983"/>
                <a:gd name="connsiteY22" fmla="*/ 809401 h 822716"/>
                <a:gd name="connsiteX23" fmla="*/ 49200 w 221983"/>
                <a:gd name="connsiteY23" fmla="*/ 759913 h 822716"/>
                <a:gd name="connsiteX24" fmla="*/ 44290 w 221983"/>
                <a:gd name="connsiteY24" fmla="*/ 751980 h 822716"/>
                <a:gd name="connsiteX25" fmla="*/ 39756 w 221983"/>
                <a:gd name="connsiteY25" fmla="*/ 721382 h 822716"/>
                <a:gd name="connsiteX26" fmla="*/ 42023 w 221983"/>
                <a:gd name="connsiteY26" fmla="*/ 717982 h 822716"/>
                <a:gd name="connsiteX27" fmla="*/ 60156 w 221983"/>
                <a:gd name="connsiteY27" fmla="*/ 714960 h 822716"/>
                <a:gd name="connsiteX28" fmla="*/ 68089 w 221983"/>
                <a:gd name="connsiteY28" fmla="*/ 724026 h 822716"/>
                <a:gd name="connsiteX29" fmla="*/ 84332 w 221983"/>
                <a:gd name="connsiteY29" fmla="*/ 701360 h 822716"/>
                <a:gd name="connsiteX30" fmla="*/ 19735 w 221983"/>
                <a:gd name="connsiteY30" fmla="*/ 681716 h 822716"/>
                <a:gd name="connsiteX31" fmla="*/ 847 w 221983"/>
                <a:gd name="connsiteY31" fmla="*/ 676428 h 822716"/>
                <a:gd name="connsiteX32" fmla="*/ 11424 w 221983"/>
                <a:gd name="connsiteY32" fmla="*/ 660939 h 822716"/>
                <a:gd name="connsiteX33" fmla="*/ 13313 w 221983"/>
                <a:gd name="connsiteY33" fmla="*/ 621274 h 822716"/>
                <a:gd name="connsiteX34" fmla="*/ 20113 w 221983"/>
                <a:gd name="connsiteY34" fmla="*/ 605786 h 822716"/>
                <a:gd name="connsiteX35" fmla="*/ 36356 w 221983"/>
                <a:gd name="connsiteY35" fmla="*/ 592187 h 822716"/>
                <a:gd name="connsiteX36" fmla="*/ 29179 w 221983"/>
                <a:gd name="connsiteY36" fmla="*/ 575943 h 822716"/>
                <a:gd name="connsiteX37" fmla="*/ 28423 w 221983"/>
                <a:gd name="connsiteY37" fmla="*/ 581231 h 822716"/>
                <a:gd name="connsiteX38" fmla="*/ 20868 w 221983"/>
                <a:gd name="connsiteY38" fmla="*/ 599742 h 822716"/>
                <a:gd name="connsiteX39" fmla="*/ 1980 w 221983"/>
                <a:gd name="connsiteY39" fmla="*/ 580098 h 822716"/>
                <a:gd name="connsiteX40" fmla="*/ 8780 w 221983"/>
                <a:gd name="connsiteY40" fmla="*/ 550633 h 822716"/>
                <a:gd name="connsiteX41" fmla="*/ 32579 w 221983"/>
                <a:gd name="connsiteY41" fmla="*/ 501145 h 822716"/>
                <a:gd name="connsiteX42" fmla="*/ 31446 w 221983"/>
                <a:gd name="connsiteY42" fmla="*/ 487168 h 822716"/>
                <a:gd name="connsiteX43" fmla="*/ 25779 w 221983"/>
                <a:gd name="connsiteY43" fmla="*/ 465636 h 822716"/>
                <a:gd name="connsiteX44" fmla="*/ 51089 w 221983"/>
                <a:gd name="connsiteY44" fmla="*/ 461858 h 822716"/>
                <a:gd name="connsiteX45" fmla="*/ 56378 w 221983"/>
                <a:gd name="connsiteY45" fmla="*/ 463747 h 822716"/>
                <a:gd name="connsiteX46" fmla="*/ 55622 w 221983"/>
                <a:gd name="connsiteY46" fmla="*/ 436926 h 822716"/>
                <a:gd name="connsiteX47" fmla="*/ 61667 w 221983"/>
                <a:gd name="connsiteY47" fmla="*/ 410482 h 822716"/>
                <a:gd name="connsiteX48" fmla="*/ 43912 w 221983"/>
                <a:gd name="connsiteY48" fmla="*/ 405571 h 822716"/>
                <a:gd name="connsiteX49" fmla="*/ 20868 w 221983"/>
                <a:gd name="connsiteY49" fmla="*/ 399149 h 822716"/>
                <a:gd name="connsiteX50" fmla="*/ 28423 w 221983"/>
                <a:gd name="connsiteY50" fmla="*/ 380639 h 822716"/>
                <a:gd name="connsiteX51" fmla="*/ 22001 w 221983"/>
                <a:gd name="connsiteY51" fmla="*/ 367039 h 822716"/>
                <a:gd name="connsiteX52" fmla="*/ 39379 w 221983"/>
                <a:gd name="connsiteY52" fmla="*/ 311886 h 822716"/>
                <a:gd name="connsiteX53" fmla="*/ 62800 w 221983"/>
                <a:gd name="connsiteY53" fmla="*/ 277887 h 822716"/>
                <a:gd name="connsiteX54" fmla="*/ 63933 w 221983"/>
                <a:gd name="connsiteY54" fmla="*/ 266932 h 822716"/>
                <a:gd name="connsiteX55" fmla="*/ 87732 w 221983"/>
                <a:gd name="connsiteY55" fmla="*/ 246911 h 822716"/>
                <a:gd name="connsiteX56" fmla="*/ 131175 w 221983"/>
                <a:gd name="connsiteY56" fmla="*/ 255977 h 822716"/>
                <a:gd name="connsiteX57" fmla="*/ 145152 w 221983"/>
                <a:gd name="connsiteY57" fmla="*/ 260510 h 822716"/>
                <a:gd name="connsiteX58" fmla="*/ 191617 w 221983"/>
                <a:gd name="connsiteY58" fmla="*/ 231422 h 822716"/>
                <a:gd name="connsiteX59" fmla="*/ 198039 w 221983"/>
                <a:gd name="connsiteY59" fmla="*/ 192890 h 822716"/>
                <a:gd name="connsiteX60" fmla="*/ 190106 w 221983"/>
                <a:gd name="connsiteY60" fmla="*/ 159269 h 822716"/>
                <a:gd name="connsiteX61" fmla="*/ 192373 w 221983"/>
                <a:gd name="connsiteY61" fmla="*/ 64829 h 822716"/>
                <a:gd name="connsiteX62" fmla="*/ 203706 w 221983"/>
                <a:gd name="connsiteY62" fmla="*/ 12319 h 822716"/>
                <a:gd name="connsiteX63" fmla="*/ 219572 w 221983"/>
                <a:gd name="connsiteY63" fmla="*/ 1364 h 822716"/>
                <a:gd name="connsiteX64" fmla="*/ 219949 w 221983"/>
                <a:gd name="connsiteY64" fmla="*/ 9297 h 822716"/>
                <a:gd name="connsiteX65" fmla="*/ 221461 w 221983"/>
                <a:gd name="connsiteY65" fmla="*/ 51229 h 822716"/>
                <a:gd name="connsiteX66" fmla="*/ 221461 w 221983"/>
                <a:gd name="connsiteY66" fmla="*/ 301309 h 822716"/>
                <a:gd name="connsiteX67" fmla="*/ 218816 w 221983"/>
                <a:gd name="connsiteY67" fmla="*/ 310375 h 822716"/>
                <a:gd name="connsiteX68" fmla="*/ 212394 w 221983"/>
                <a:gd name="connsiteY68" fmla="*/ 306219 h 822716"/>
                <a:gd name="connsiteX69" fmla="*/ 208995 w 221983"/>
                <a:gd name="connsiteY69" fmla="*/ 285443 h 822716"/>
                <a:gd name="connsiteX70" fmla="*/ 194639 w 221983"/>
                <a:gd name="connsiteY70" fmla="*/ 272221 h 822716"/>
                <a:gd name="connsiteX71" fmla="*/ 204461 w 221983"/>
                <a:gd name="connsiteY71" fmla="*/ 290731 h 822716"/>
                <a:gd name="connsiteX72" fmla="*/ 211639 w 221983"/>
                <a:gd name="connsiteY72" fmla="*/ 359106 h 822716"/>
                <a:gd name="connsiteX73" fmla="*/ 193128 w 221983"/>
                <a:gd name="connsiteY73" fmla="*/ 381017 h 822716"/>
                <a:gd name="connsiteX74" fmla="*/ 194262 w 221983"/>
                <a:gd name="connsiteY74" fmla="*/ 398016 h 822716"/>
                <a:gd name="connsiteX75" fmla="*/ 208617 w 221983"/>
                <a:gd name="connsiteY75" fmla="*/ 456569 h 822716"/>
                <a:gd name="connsiteX76" fmla="*/ 206728 w 221983"/>
                <a:gd name="connsiteY76" fmla="*/ 474702 h 822716"/>
                <a:gd name="connsiteX77" fmla="*/ 205217 w 221983"/>
                <a:gd name="connsiteY77" fmla="*/ 498501 h 822716"/>
                <a:gd name="connsiteX78" fmla="*/ 194262 w 221983"/>
                <a:gd name="connsiteY78" fmla="*/ 538922 h 822716"/>
                <a:gd name="connsiteX79" fmla="*/ 204461 w 221983"/>
                <a:gd name="connsiteY79" fmla="*/ 555543 h 822716"/>
                <a:gd name="connsiteX80" fmla="*/ 201817 w 221983"/>
                <a:gd name="connsiteY80" fmla="*/ 583120 h 822716"/>
                <a:gd name="connsiteX81" fmla="*/ 196150 w 221983"/>
                <a:gd name="connsiteY81" fmla="*/ 614475 h 822716"/>
                <a:gd name="connsiteX82" fmla="*/ 196150 w 221983"/>
                <a:gd name="connsiteY82" fmla="*/ 646962 h 822716"/>
                <a:gd name="connsiteX83" fmla="*/ 186329 w 221983"/>
                <a:gd name="connsiteY83" fmla="*/ 672272 h 82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21983" h="822716">
                  <a:moveTo>
                    <a:pt x="186329" y="672272"/>
                  </a:moveTo>
                  <a:cubicBezTo>
                    <a:pt x="176129" y="647718"/>
                    <a:pt x="146286" y="646207"/>
                    <a:pt x="132308" y="626185"/>
                  </a:cubicBezTo>
                  <a:cubicBezTo>
                    <a:pt x="125509" y="616363"/>
                    <a:pt x="116064" y="621274"/>
                    <a:pt x="108131" y="619008"/>
                  </a:cubicBezTo>
                  <a:cubicBezTo>
                    <a:pt x="105865" y="618252"/>
                    <a:pt x="103599" y="622408"/>
                    <a:pt x="104354" y="625430"/>
                  </a:cubicBezTo>
                  <a:cubicBezTo>
                    <a:pt x="106998" y="633740"/>
                    <a:pt x="104732" y="643185"/>
                    <a:pt x="116820" y="647340"/>
                  </a:cubicBezTo>
                  <a:cubicBezTo>
                    <a:pt x="134197" y="653762"/>
                    <a:pt x="141375" y="669250"/>
                    <a:pt x="144019" y="687005"/>
                  </a:cubicBezTo>
                  <a:cubicBezTo>
                    <a:pt x="144775" y="691916"/>
                    <a:pt x="144019" y="697960"/>
                    <a:pt x="138353" y="699471"/>
                  </a:cubicBezTo>
                  <a:cubicBezTo>
                    <a:pt x="130042" y="701738"/>
                    <a:pt x="132686" y="693805"/>
                    <a:pt x="131175" y="690027"/>
                  </a:cubicBezTo>
                  <a:cubicBezTo>
                    <a:pt x="128153" y="682472"/>
                    <a:pt x="126642" y="673028"/>
                    <a:pt x="116820" y="673028"/>
                  </a:cubicBezTo>
                  <a:cubicBezTo>
                    <a:pt x="108131" y="700605"/>
                    <a:pt x="131931" y="718360"/>
                    <a:pt x="137219" y="741781"/>
                  </a:cubicBezTo>
                  <a:cubicBezTo>
                    <a:pt x="138353" y="747825"/>
                    <a:pt x="143264" y="754625"/>
                    <a:pt x="133064" y="756514"/>
                  </a:cubicBezTo>
                  <a:cubicBezTo>
                    <a:pt x="127020" y="757647"/>
                    <a:pt x="120598" y="758780"/>
                    <a:pt x="120598" y="747825"/>
                  </a:cubicBezTo>
                  <a:cubicBezTo>
                    <a:pt x="120598" y="738381"/>
                    <a:pt x="113043" y="739514"/>
                    <a:pt x="106620" y="742159"/>
                  </a:cubicBezTo>
                  <a:cubicBezTo>
                    <a:pt x="98310" y="745936"/>
                    <a:pt x="96799" y="749336"/>
                    <a:pt x="106620" y="753869"/>
                  </a:cubicBezTo>
                  <a:cubicBezTo>
                    <a:pt x="111154" y="755758"/>
                    <a:pt x="107754" y="759158"/>
                    <a:pt x="103976" y="761047"/>
                  </a:cubicBezTo>
                  <a:cubicBezTo>
                    <a:pt x="98310" y="763313"/>
                    <a:pt x="93021" y="766336"/>
                    <a:pt x="86599" y="769358"/>
                  </a:cubicBezTo>
                  <a:cubicBezTo>
                    <a:pt x="95666" y="778046"/>
                    <a:pt x="101332" y="769358"/>
                    <a:pt x="108509" y="768224"/>
                  </a:cubicBezTo>
                  <a:cubicBezTo>
                    <a:pt x="108887" y="774646"/>
                    <a:pt x="104732" y="781446"/>
                    <a:pt x="112287" y="787868"/>
                  </a:cubicBezTo>
                  <a:cubicBezTo>
                    <a:pt x="96421" y="775024"/>
                    <a:pt x="80555" y="796179"/>
                    <a:pt x="66200" y="784090"/>
                  </a:cubicBezTo>
                  <a:cubicBezTo>
                    <a:pt x="60533" y="793535"/>
                    <a:pt x="67711" y="800712"/>
                    <a:pt x="68844" y="808645"/>
                  </a:cubicBezTo>
                  <a:cubicBezTo>
                    <a:pt x="69600" y="813178"/>
                    <a:pt x="74133" y="818089"/>
                    <a:pt x="68844" y="821867"/>
                  </a:cubicBezTo>
                  <a:cubicBezTo>
                    <a:pt x="67333" y="823000"/>
                    <a:pt x="63555" y="823000"/>
                    <a:pt x="61289" y="821867"/>
                  </a:cubicBezTo>
                  <a:cubicBezTo>
                    <a:pt x="56000" y="819600"/>
                    <a:pt x="55245" y="814689"/>
                    <a:pt x="55245" y="809401"/>
                  </a:cubicBezTo>
                  <a:cubicBezTo>
                    <a:pt x="55622" y="792779"/>
                    <a:pt x="52978" y="776157"/>
                    <a:pt x="49200" y="759913"/>
                  </a:cubicBezTo>
                  <a:cubicBezTo>
                    <a:pt x="48445" y="756136"/>
                    <a:pt x="48445" y="753869"/>
                    <a:pt x="44290" y="751980"/>
                  </a:cubicBezTo>
                  <a:cubicBezTo>
                    <a:pt x="22379" y="742159"/>
                    <a:pt x="22001" y="739137"/>
                    <a:pt x="39756" y="721382"/>
                  </a:cubicBezTo>
                  <a:cubicBezTo>
                    <a:pt x="40890" y="720248"/>
                    <a:pt x="41267" y="719115"/>
                    <a:pt x="42023" y="717982"/>
                  </a:cubicBezTo>
                  <a:cubicBezTo>
                    <a:pt x="47312" y="713071"/>
                    <a:pt x="53356" y="712693"/>
                    <a:pt x="60156" y="714960"/>
                  </a:cubicBezTo>
                  <a:cubicBezTo>
                    <a:pt x="65822" y="715715"/>
                    <a:pt x="64689" y="727048"/>
                    <a:pt x="68089" y="724026"/>
                  </a:cubicBezTo>
                  <a:cubicBezTo>
                    <a:pt x="75266" y="718360"/>
                    <a:pt x="84710" y="713071"/>
                    <a:pt x="84332" y="701360"/>
                  </a:cubicBezTo>
                  <a:cubicBezTo>
                    <a:pt x="65822" y="683983"/>
                    <a:pt x="43156" y="682094"/>
                    <a:pt x="19735" y="681716"/>
                  </a:cubicBezTo>
                  <a:cubicBezTo>
                    <a:pt x="12935" y="681716"/>
                    <a:pt x="4246" y="684361"/>
                    <a:pt x="847" y="676428"/>
                  </a:cubicBezTo>
                  <a:cubicBezTo>
                    <a:pt x="-2931" y="667362"/>
                    <a:pt x="6891" y="665473"/>
                    <a:pt x="11424" y="660939"/>
                  </a:cubicBezTo>
                  <a:cubicBezTo>
                    <a:pt x="20868" y="651873"/>
                    <a:pt x="21624" y="633740"/>
                    <a:pt x="13313" y="621274"/>
                  </a:cubicBezTo>
                  <a:cubicBezTo>
                    <a:pt x="7269" y="612208"/>
                    <a:pt x="13313" y="608430"/>
                    <a:pt x="20113" y="605786"/>
                  </a:cubicBezTo>
                  <a:cubicBezTo>
                    <a:pt x="27290" y="603142"/>
                    <a:pt x="34846" y="602386"/>
                    <a:pt x="36356" y="592187"/>
                  </a:cubicBezTo>
                  <a:cubicBezTo>
                    <a:pt x="37867" y="583120"/>
                    <a:pt x="39001" y="583120"/>
                    <a:pt x="29179" y="575943"/>
                  </a:cubicBezTo>
                  <a:cubicBezTo>
                    <a:pt x="26157" y="577454"/>
                    <a:pt x="28801" y="579343"/>
                    <a:pt x="28423" y="581231"/>
                  </a:cubicBezTo>
                  <a:cubicBezTo>
                    <a:pt x="27668" y="588409"/>
                    <a:pt x="32201" y="599364"/>
                    <a:pt x="20868" y="599742"/>
                  </a:cubicBezTo>
                  <a:cubicBezTo>
                    <a:pt x="10291" y="600120"/>
                    <a:pt x="1225" y="595209"/>
                    <a:pt x="1980" y="580098"/>
                  </a:cubicBezTo>
                  <a:cubicBezTo>
                    <a:pt x="2735" y="569521"/>
                    <a:pt x="-664" y="557432"/>
                    <a:pt x="8780" y="550633"/>
                  </a:cubicBezTo>
                  <a:cubicBezTo>
                    <a:pt x="26912" y="538544"/>
                    <a:pt x="26157" y="518523"/>
                    <a:pt x="32579" y="501145"/>
                  </a:cubicBezTo>
                  <a:cubicBezTo>
                    <a:pt x="34468" y="496612"/>
                    <a:pt x="35979" y="491701"/>
                    <a:pt x="31446" y="487168"/>
                  </a:cubicBezTo>
                  <a:cubicBezTo>
                    <a:pt x="25401" y="481124"/>
                    <a:pt x="17846" y="474702"/>
                    <a:pt x="25779" y="465636"/>
                  </a:cubicBezTo>
                  <a:cubicBezTo>
                    <a:pt x="32579" y="457325"/>
                    <a:pt x="42023" y="458836"/>
                    <a:pt x="51089" y="461858"/>
                  </a:cubicBezTo>
                  <a:cubicBezTo>
                    <a:pt x="52600" y="462236"/>
                    <a:pt x="53734" y="462991"/>
                    <a:pt x="56378" y="463747"/>
                  </a:cubicBezTo>
                  <a:cubicBezTo>
                    <a:pt x="48445" y="454303"/>
                    <a:pt x="43156" y="444481"/>
                    <a:pt x="55622" y="436926"/>
                  </a:cubicBezTo>
                  <a:cubicBezTo>
                    <a:pt x="67333" y="429748"/>
                    <a:pt x="63178" y="419171"/>
                    <a:pt x="61667" y="410482"/>
                  </a:cubicBezTo>
                  <a:cubicBezTo>
                    <a:pt x="60156" y="400660"/>
                    <a:pt x="49956" y="406327"/>
                    <a:pt x="43912" y="405571"/>
                  </a:cubicBezTo>
                  <a:cubicBezTo>
                    <a:pt x="35601" y="404816"/>
                    <a:pt x="25401" y="407838"/>
                    <a:pt x="20868" y="399149"/>
                  </a:cubicBezTo>
                  <a:cubicBezTo>
                    <a:pt x="17091" y="391972"/>
                    <a:pt x="23890" y="385550"/>
                    <a:pt x="28423" y="380639"/>
                  </a:cubicBezTo>
                  <a:cubicBezTo>
                    <a:pt x="38245" y="370061"/>
                    <a:pt x="20490" y="373084"/>
                    <a:pt x="22001" y="367039"/>
                  </a:cubicBezTo>
                  <a:cubicBezTo>
                    <a:pt x="19735" y="346262"/>
                    <a:pt x="32579" y="330019"/>
                    <a:pt x="39379" y="311886"/>
                  </a:cubicBezTo>
                  <a:cubicBezTo>
                    <a:pt x="43912" y="299420"/>
                    <a:pt x="42023" y="280909"/>
                    <a:pt x="62800" y="277887"/>
                  </a:cubicBezTo>
                  <a:cubicBezTo>
                    <a:pt x="68089" y="277132"/>
                    <a:pt x="64311" y="270710"/>
                    <a:pt x="63933" y="266932"/>
                  </a:cubicBezTo>
                  <a:cubicBezTo>
                    <a:pt x="62422" y="245777"/>
                    <a:pt x="66955" y="241622"/>
                    <a:pt x="87732" y="246911"/>
                  </a:cubicBezTo>
                  <a:cubicBezTo>
                    <a:pt x="102087" y="250688"/>
                    <a:pt x="116442" y="253710"/>
                    <a:pt x="131175" y="255977"/>
                  </a:cubicBezTo>
                  <a:cubicBezTo>
                    <a:pt x="136086" y="257110"/>
                    <a:pt x="140619" y="258621"/>
                    <a:pt x="145152" y="260510"/>
                  </a:cubicBezTo>
                  <a:cubicBezTo>
                    <a:pt x="173485" y="272221"/>
                    <a:pt x="190484" y="262399"/>
                    <a:pt x="191617" y="231422"/>
                  </a:cubicBezTo>
                  <a:cubicBezTo>
                    <a:pt x="191995" y="217823"/>
                    <a:pt x="193506" y="205357"/>
                    <a:pt x="198039" y="192890"/>
                  </a:cubicBezTo>
                  <a:cubicBezTo>
                    <a:pt x="202950" y="180424"/>
                    <a:pt x="195773" y="169847"/>
                    <a:pt x="190106" y="159269"/>
                  </a:cubicBezTo>
                  <a:cubicBezTo>
                    <a:pt x="186329" y="127915"/>
                    <a:pt x="188595" y="96183"/>
                    <a:pt x="192373" y="64829"/>
                  </a:cubicBezTo>
                  <a:cubicBezTo>
                    <a:pt x="191617" y="46318"/>
                    <a:pt x="197284" y="29319"/>
                    <a:pt x="203706" y="12319"/>
                  </a:cubicBezTo>
                  <a:cubicBezTo>
                    <a:pt x="206350" y="5897"/>
                    <a:pt x="208617" y="-3547"/>
                    <a:pt x="219572" y="1364"/>
                  </a:cubicBezTo>
                  <a:cubicBezTo>
                    <a:pt x="219572" y="4009"/>
                    <a:pt x="219949" y="6653"/>
                    <a:pt x="219949" y="9297"/>
                  </a:cubicBezTo>
                  <a:cubicBezTo>
                    <a:pt x="223349" y="23275"/>
                    <a:pt x="221461" y="37252"/>
                    <a:pt x="221461" y="51229"/>
                  </a:cubicBezTo>
                  <a:cubicBezTo>
                    <a:pt x="221838" y="134715"/>
                    <a:pt x="221461" y="218201"/>
                    <a:pt x="221461" y="301309"/>
                  </a:cubicBezTo>
                  <a:cubicBezTo>
                    <a:pt x="221083" y="304331"/>
                    <a:pt x="222594" y="308486"/>
                    <a:pt x="218816" y="310375"/>
                  </a:cubicBezTo>
                  <a:cubicBezTo>
                    <a:pt x="215416" y="311886"/>
                    <a:pt x="213528" y="308864"/>
                    <a:pt x="212394" y="306219"/>
                  </a:cubicBezTo>
                  <a:cubicBezTo>
                    <a:pt x="209372" y="299797"/>
                    <a:pt x="210505" y="292242"/>
                    <a:pt x="208995" y="285443"/>
                  </a:cubicBezTo>
                  <a:cubicBezTo>
                    <a:pt x="207483" y="277509"/>
                    <a:pt x="205595" y="270332"/>
                    <a:pt x="194639" y="272221"/>
                  </a:cubicBezTo>
                  <a:cubicBezTo>
                    <a:pt x="193506" y="281665"/>
                    <a:pt x="201061" y="285065"/>
                    <a:pt x="204461" y="290731"/>
                  </a:cubicBezTo>
                  <a:cubicBezTo>
                    <a:pt x="217683" y="312641"/>
                    <a:pt x="210883" y="336441"/>
                    <a:pt x="211639" y="359106"/>
                  </a:cubicBezTo>
                  <a:cubicBezTo>
                    <a:pt x="212016" y="369306"/>
                    <a:pt x="201439" y="375350"/>
                    <a:pt x="193128" y="381017"/>
                  </a:cubicBezTo>
                  <a:cubicBezTo>
                    <a:pt x="183684" y="387439"/>
                    <a:pt x="185195" y="392350"/>
                    <a:pt x="194262" y="398016"/>
                  </a:cubicBezTo>
                  <a:cubicBezTo>
                    <a:pt x="210505" y="408216"/>
                    <a:pt x="218816" y="440326"/>
                    <a:pt x="208617" y="456569"/>
                  </a:cubicBezTo>
                  <a:cubicBezTo>
                    <a:pt x="204839" y="462991"/>
                    <a:pt x="200684" y="467147"/>
                    <a:pt x="206728" y="474702"/>
                  </a:cubicBezTo>
                  <a:cubicBezTo>
                    <a:pt x="212772" y="482257"/>
                    <a:pt x="208239" y="490190"/>
                    <a:pt x="205217" y="498501"/>
                  </a:cubicBezTo>
                  <a:cubicBezTo>
                    <a:pt x="200306" y="511723"/>
                    <a:pt x="191995" y="523811"/>
                    <a:pt x="194262" y="538922"/>
                  </a:cubicBezTo>
                  <a:cubicBezTo>
                    <a:pt x="195395" y="546855"/>
                    <a:pt x="198039" y="551388"/>
                    <a:pt x="204461" y="555543"/>
                  </a:cubicBezTo>
                  <a:cubicBezTo>
                    <a:pt x="218816" y="565365"/>
                    <a:pt x="217305" y="576321"/>
                    <a:pt x="201817" y="583120"/>
                  </a:cubicBezTo>
                  <a:cubicBezTo>
                    <a:pt x="184062" y="591053"/>
                    <a:pt x="183307" y="599742"/>
                    <a:pt x="196150" y="614475"/>
                  </a:cubicBezTo>
                  <a:cubicBezTo>
                    <a:pt x="204461" y="623919"/>
                    <a:pt x="205595" y="639029"/>
                    <a:pt x="196150" y="646962"/>
                  </a:cubicBezTo>
                  <a:cubicBezTo>
                    <a:pt x="188595" y="656406"/>
                    <a:pt x="189351" y="664339"/>
                    <a:pt x="186329" y="672272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DDBC78A-C7A5-49C0-9501-E192132A37F0}"/>
                </a:ext>
              </a:extLst>
            </p:cNvPr>
            <p:cNvSpPr/>
            <p:nvPr/>
          </p:nvSpPr>
          <p:spPr>
            <a:xfrm>
              <a:off x="10493053" y="5100844"/>
              <a:ext cx="787637" cy="590648"/>
            </a:xfrm>
            <a:custGeom>
              <a:avLst/>
              <a:gdLst>
                <a:gd name="connsiteX0" fmla="*/ 575712 w 787637"/>
                <a:gd name="connsiteY0" fmla="*/ 0 h 590648"/>
                <a:gd name="connsiteX1" fmla="*/ 627088 w 787637"/>
                <a:gd name="connsiteY1" fmla="*/ 3022 h 590648"/>
                <a:gd name="connsiteX2" fmla="*/ 689419 w 787637"/>
                <a:gd name="connsiteY2" fmla="*/ 19266 h 590648"/>
                <a:gd name="connsiteX3" fmla="*/ 715484 w 787637"/>
                <a:gd name="connsiteY3" fmla="*/ 25688 h 590648"/>
                <a:gd name="connsiteX4" fmla="*/ 726817 w 787637"/>
                <a:gd name="connsiteY4" fmla="*/ 35510 h 590648"/>
                <a:gd name="connsiteX5" fmla="*/ 760816 w 787637"/>
                <a:gd name="connsiteY5" fmla="*/ 81975 h 590648"/>
                <a:gd name="connsiteX6" fmla="*/ 779704 w 787637"/>
                <a:gd name="connsiteY6" fmla="*/ 107663 h 590648"/>
                <a:gd name="connsiteX7" fmla="*/ 787637 w 787637"/>
                <a:gd name="connsiteY7" fmla="*/ 127684 h 590648"/>
                <a:gd name="connsiteX8" fmla="*/ 765349 w 787637"/>
                <a:gd name="connsiteY8" fmla="*/ 275012 h 590648"/>
                <a:gd name="connsiteX9" fmla="*/ 740039 w 787637"/>
                <a:gd name="connsiteY9" fmla="*/ 310522 h 590648"/>
                <a:gd name="connsiteX10" fmla="*/ 735883 w 787637"/>
                <a:gd name="connsiteY10" fmla="*/ 315055 h 590648"/>
                <a:gd name="connsiteX11" fmla="*/ 714351 w 787637"/>
                <a:gd name="connsiteY11" fmla="*/ 339232 h 590648"/>
                <a:gd name="connsiteX12" fmla="*/ 708307 w 787637"/>
                <a:gd name="connsiteY12" fmla="*/ 345654 h 590648"/>
                <a:gd name="connsiteX13" fmla="*/ 614999 w 787637"/>
                <a:gd name="connsiteY13" fmla="*/ 404207 h 590648"/>
                <a:gd name="connsiteX14" fmla="*/ 513758 w 787637"/>
                <a:gd name="connsiteY14" fmla="*/ 451050 h 590648"/>
                <a:gd name="connsiteX15" fmla="*/ 450294 w 787637"/>
                <a:gd name="connsiteY15" fmla="*/ 477115 h 590648"/>
                <a:gd name="connsiteX16" fmla="*/ 276901 w 787637"/>
                <a:gd name="connsiteY16" fmla="*/ 529625 h 590648"/>
                <a:gd name="connsiteX17" fmla="*/ 261412 w 787637"/>
                <a:gd name="connsiteY17" fmla="*/ 536046 h 590648"/>
                <a:gd name="connsiteX18" fmla="*/ 179438 w 787637"/>
                <a:gd name="connsiteY18" fmla="*/ 553046 h 590648"/>
                <a:gd name="connsiteX19" fmla="*/ 24555 w 787637"/>
                <a:gd name="connsiteY19" fmla="*/ 588556 h 590648"/>
                <a:gd name="connsiteX20" fmla="*/ 2266 w 787637"/>
                <a:gd name="connsiteY20" fmla="*/ 589311 h 590648"/>
                <a:gd name="connsiteX21" fmla="*/ 25310 w 787637"/>
                <a:gd name="connsiteY21" fmla="*/ 560601 h 590648"/>
                <a:gd name="connsiteX22" fmla="*/ 0 w 787637"/>
                <a:gd name="connsiteY22" fmla="*/ 523958 h 590648"/>
                <a:gd name="connsiteX23" fmla="*/ 33999 w 787637"/>
                <a:gd name="connsiteY23" fmla="*/ 514892 h 590648"/>
                <a:gd name="connsiteX24" fmla="*/ 341876 w 787637"/>
                <a:gd name="connsiteY24" fmla="*/ 451428 h 590648"/>
                <a:gd name="connsiteX25" fmla="*/ 354342 w 787637"/>
                <a:gd name="connsiteY25" fmla="*/ 449161 h 590648"/>
                <a:gd name="connsiteX26" fmla="*/ 360387 w 787637"/>
                <a:gd name="connsiteY26" fmla="*/ 447272 h 590648"/>
                <a:gd name="connsiteX27" fmla="*/ 394385 w 787637"/>
                <a:gd name="connsiteY27" fmla="*/ 439339 h 590648"/>
                <a:gd name="connsiteX28" fmla="*/ 550024 w 787637"/>
                <a:gd name="connsiteY28" fmla="*/ 385697 h 590648"/>
                <a:gd name="connsiteX29" fmla="*/ 622932 w 787637"/>
                <a:gd name="connsiteY29" fmla="*/ 357364 h 590648"/>
                <a:gd name="connsiteX30" fmla="*/ 680352 w 787637"/>
                <a:gd name="connsiteY30" fmla="*/ 285967 h 590648"/>
                <a:gd name="connsiteX31" fmla="*/ 703018 w 787637"/>
                <a:gd name="connsiteY31" fmla="*/ 240258 h 590648"/>
                <a:gd name="connsiteX32" fmla="*/ 705662 w 787637"/>
                <a:gd name="connsiteY32" fmla="*/ 215325 h 590648"/>
                <a:gd name="connsiteX33" fmla="*/ 727573 w 787637"/>
                <a:gd name="connsiteY33" fmla="*/ 192282 h 590648"/>
                <a:gd name="connsiteX34" fmla="*/ 737394 w 787637"/>
                <a:gd name="connsiteY34" fmla="*/ 190393 h 590648"/>
                <a:gd name="connsiteX35" fmla="*/ 721906 w 787637"/>
                <a:gd name="connsiteY35" fmla="*/ 169993 h 590648"/>
                <a:gd name="connsiteX36" fmla="*/ 713595 w 787637"/>
                <a:gd name="connsiteY36" fmla="*/ 137506 h 590648"/>
                <a:gd name="connsiteX37" fmla="*/ 701129 w 787637"/>
                <a:gd name="connsiteY37" fmla="*/ 125040 h 590648"/>
                <a:gd name="connsiteX38" fmla="*/ 673175 w 787637"/>
                <a:gd name="connsiteY38" fmla="*/ 106152 h 590648"/>
                <a:gd name="connsiteX39" fmla="*/ 650887 w 787637"/>
                <a:gd name="connsiteY39" fmla="*/ 88019 h 590648"/>
                <a:gd name="connsiteX40" fmla="*/ 595356 w 787637"/>
                <a:gd name="connsiteY40" fmla="*/ 56287 h 590648"/>
                <a:gd name="connsiteX41" fmla="*/ 579867 w 787637"/>
                <a:gd name="connsiteY41" fmla="*/ 40043 h 590648"/>
                <a:gd name="connsiteX42" fmla="*/ 575712 w 787637"/>
                <a:gd name="connsiteY42" fmla="*/ 0 h 59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87637" h="590648">
                  <a:moveTo>
                    <a:pt x="575712" y="0"/>
                  </a:moveTo>
                  <a:cubicBezTo>
                    <a:pt x="592333" y="12466"/>
                    <a:pt x="610466" y="-1889"/>
                    <a:pt x="627088" y="3022"/>
                  </a:cubicBezTo>
                  <a:cubicBezTo>
                    <a:pt x="645598" y="16622"/>
                    <a:pt x="668264" y="14733"/>
                    <a:pt x="689419" y="19266"/>
                  </a:cubicBezTo>
                  <a:cubicBezTo>
                    <a:pt x="698107" y="21155"/>
                    <a:pt x="707551" y="20777"/>
                    <a:pt x="715484" y="25688"/>
                  </a:cubicBezTo>
                  <a:cubicBezTo>
                    <a:pt x="720017" y="27955"/>
                    <a:pt x="723417" y="31732"/>
                    <a:pt x="726817" y="35510"/>
                  </a:cubicBezTo>
                  <a:cubicBezTo>
                    <a:pt x="740039" y="49487"/>
                    <a:pt x="755149" y="62331"/>
                    <a:pt x="760816" y="81975"/>
                  </a:cubicBezTo>
                  <a:cubicBezTo>
                    <a:pt x="755905" y="98596"/>
                    <a:pt x="774038" y="98596"/>
                    <a:pt x="779704" y="107663"/>
                  </a:cubicBezTo>
                  <a:cubicBezTo>
                    <a:pt x="784615" y="113329"/>
                    <a:pt x="785371" y="120507"/>
                    <a:pt x="787637" y="127684"/>
                  </a:cubicBezTo>
                  <a:cubicBezTo>
                    <a:pt x="783482" y="177171"/>
                    <a:pt x="788015" y="228169"/>
                    <a:pt x="765349" y="275012"/>
                  </a:cubicBezTo>
                  <a:cubicBezTo>
                    <a:pt x="758927" y="288611"/>
                    <a:pt x="750239" y="299944"/>
                    <a:pt x="740039" y="310522"/>
                  </a:cubicBezTo>
                  <a:cubicBezTo>
                    <a:pt x="738906" y="312033"/>
                    <a:pt x="737394" y="313544"/>
                    <a:pt x="735883" y="315055"/>
                  </a:cubicBezTo>
                  <a:cubicBezTo>
                    <a:pt x="728706" y="322988"/>
                    <a:pt x="720395" y="330165"/>
                    <a:pt x="714351" y="339232"/>
                  </a:cubicBezTo>
                  <a:cubicBezTo>
                    <a:pt x="712462" y="341498"/>
                    <a:pt x="710573" y="343765"/>
                    <a:pt x="708307" y="345654"/>
                  </a:cubicBezTo>
                  <a:cubicBezTo>
                    <a:pt x="681486" y="372097"/>
                    <a:pt x="646731" y="385697"/>
                    <a:pt x="614999" y="404207"/>
                  </a:cubicBezTo>
                  <a:cubicBezTo>
                    <a:pt x="581756" y="420828"/>
                    <a:pt x="548135" y="436695"/>
                    <a:pt x="513758" y="451050"/>
                  </a:cubicBezTo>
                  <a:cubicBezTo>
                    <a:pt x="494492" y="463894"/>
                    <a:pt x="470693" y="466538"/>
                    <a:pt x="450294" y="477115"/>
                  </a:cubicBezTo>
                  <a:cubicBezTo>
                    <a:pt x="394007" y="499026"/>
                    <a:pt x="333943" y="509225"/>
                    <a:pt x="276901" y="529625"/>
                  </a:cubicBezTo>
                  <a:cubicBezTo>
                    <a:pt x="271612" y="531513"/>
                    <a:pt x="266323" y="533780"/>
                    <a:pt x="261412" y="536046"/>
                  </a:cubicBezTo>
                  <a:cubicBezTo>
                    <a:pt x="234213" y="541713"/>
                    <a:pt x="207014" y="548891"/>
                    <a:pt x="179438" y="553046"/>
                  </a:cubicBezTo>
                  <a:cubicBezTo>
                    <a:pt x="127684" y="565134"/>
                    <a:pt x="76686" y="579112"/>
                    <a:pt x="24555" y="588556"/>
                  </a:cubicBezTo>
                  <a:cubicBezTo>
                    <a:pt x="16999" y="588556"/>
                    <a:pt x="9822" y="592711"/>
                    <a:pt x="2266" y="589311"/>
                  </a:cubicBezTo>
                  <a:cubicBezTo>
                    <a:pt x="-5667" y="567779"/>
                    <a:pt x="12088" y="566268"/>
                    <a:pt x="25310" y="560601"/>
                  </a:cubicBezTo>
                  <a:cubicBezTo>
                    <a:pt x="19644" y="546246"/>
                    <a:pt x="1133" y="540957"/>
                    <a:pt x="0" y="523958"/>
                  </a:cubicBezTo>
                  <a:cubicBezTo>
                    <a:pt x="9822" y="514892"/>
                    <a:pt x="22666" y="516780"/>
                    <a:pt x="33999" y="514892"/>
                  </a:cubicBezTo>
                  <a:cubicBezTo>
                    <a:pt x="137506" y="498270"/>
                    <a:pt x="241013" y="480893"/>
                    <a:pt x="341876" y="451428"/>
                  </a:cubicBezTo>
                  <a:cubicBezTo>
                    <a:pt x="346031" y="450294"/>
                    <a:pt x="350187" y="449916"/>
                    <a:pt x="354342" y="449161"/>
                  </a:cubicBezTo>
                  <a:cubicBezTo>
                    <a:pt x="356231" y="448405"/>
                    <a:pt x="358498" y="447650"/>
                    <a:pt x="360387" y="447272"/>
                  </a:cubicBezTo>
                  <a:cubicBezTo>
                    <a:pt x="371342" y="443872"/>
                    <a:pt x="383052" y="442361"/>
                    <a:pt x="394385" y="439339"/>
                  </a:cubicBezTo>
                  <a:cubicBezTo>
                    <a:pt x="446894" y="423095"/>
                    <a:pt x="499404" y="406474"/>
                    <a:pt x="550024" y="385697"/>
                  </a:cubicBezTo>
                  <a:cubicBezTo>
                    <a:pt x="574201" y="375875"/>
                    <a:pt x="599511" y="369830"/>
                    <a:pt x="622932" y="357364"/>
                  </a:cubicBezTo>
                  <a:cubicBezTo>
                    <a:pt x="652398" y="341498"/>
                    <a:pt x="673930" y="320344"/>
                    <a:pt x="680352" y="285967"/>
                  </a:cubicBezTo>
                  <a:cubicBezTo>
                    <a:pt x="687530" y="270479"/>
                    <a:pt x="700374" y="257635"/>
                    <a:pt x="703018" y="240258"/>
                  </a:cubicBezTo>
                  <a:cubicBezTo>
                    <a:pt x="706418" y="232325"/>
                    <a:pt x="706418" y="223636"/>
                    <a:pt x="705662" y="215325"/>
                  </a:cubicBezTo>
                  <a:cubicBezTo>
                    <a:pt x="704907" y="199459"/>
                    <a:pt x="708685" y="188882"/>
                    <a:pt x="727573" y="192282"/>
                  </a:cubicBezTo>
                  <a:cubicBezTo>
                    <a:pt x="732106" y="193037"/>
                    <a:pt x="737017" y="190393"/>
                    <a:pt x="737394" y="190393"/>
                  </a:cubicBezTo>
                  <a:cubicBezTo>
                    <a:pt x="729461" y="190015"/>
                    <a:pt x="723040" y="182838"/>
                    <a:pt x="721906" y="169993"/>
                  </a:cubicBezTo>
                  <a:cubicBezTo>
                    <a:pt x="720773" y="158661"/>
                    <a:pt x="715862" y="148461"/>
                    <a:pt x="713595" y="137506"/>
                  </a:cubicBezTo>
                  <a:cubicBezTo>
                    <a:pt x="712084" y="130706"/>
                    <a:pt x="708685" y="125417"/>
                    <a:pt x="701129" y="125040"/>
                  </a:cubicBezTo>
                  <a:cubicBezTo>
                    <a:pt x="687530" y="124662"/>
                    <a:pt x="679597" y="117862"/>
                    <a:pt x="673175" y="106152"/>
                  </a:cubicBezTo>
                  <a:cubicBezTo>
                    <a:pt x="668264" y="97463"/>
                    <a:pt x="658820" y="89530"/>
                    <a:pt x="650887" y="88019"/>
                  </a:cubicBezTo>
                  <a:cubicBezTo>
                    <a:pt x="628221" y="83486"/>
                    <a:pt x="613110" y="68375"/>
                    <a:pt x="595356" y="56287"/>
                  </a:cubicBezTo>
                  <a:cubicBezTo>
                    <a:pt x="588933" y="52131"/>
                    <a:pt x="583645" y="46843"/>
                    <a:pt x="579867" y="40043"/>
                  </a:cubicBezTo>
                  <a:cubicBezTo>
                    <a:pt x="577978" y="27577"/>
                    <a:pt x="567023" y="15110"/>
                    <a:pt x="575712" y="0"/>
                  </a:cubicBezTo>
                  <a:close/>
                </a:path>
              </a:pathLst>
            </a:custGeom>
            <a:solidFill>
              <a:srgbClr val="EFD4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1FAEB9-F136-426E-8525-564651B66705}"/>
                </a:ext>
              </a:extLst>
            </p:cNvPr>
            <p:cNvSpPr/>
            <p:nvPr/>
          </p:nvSpPr>
          <p:spPr>
            <a:xfrm>
              <a:off x="10738771" y="4629772"/>
              <a:ext cx="321772" cy="455205"/>
            </a:xfrm>
            <a:custGeom>
              <a:avLst/>
              <a:gdLst>
                <a:gd name="connsiteX0" fmla="*/ 34205 w 321772"/>
                <a:gd name="connsiteY0" fmla="*/ 55531 h 455205"/>
                <a:gd name="connsiteX1" fmla="*/ 30805 w 321772"/>
                <a:gd name="connsiteY1" fmla="*/ 50620 h 455205"/>
                <a:gd name="connsiteX2" fmla="*/ 77270 w 321772"/>
                <a:gd name="connsiteY2" fmla="*/ 30977 h 455205"/>
                <a:gd name="connsiteX3" fmla="*/ 94269 w 321772"/>
                <a:gd name="connsiteY3" fmla="*/ 40421 h 455205"/>
                <a:gd name="connsiteX4" fmla="*/ 135823 w 321772"/>
                <a:gd name="connsiteY4" fmla="*/ 55531 h 455205"/>
                <a:gd name="connsiteX5" fmla="*/ 146023 w 321772"/>
                <a:gd name="connsiteY5" fmla="*/ 86886 h 455205"/>
                <a:gd name="connsiteX6" fmla="*/ 135823 w 321772"/>
                <a:gd name="connsiteY6" fmla="*/ 55531 h 455205"/>
                <a:gd name="connsiteX7" fmla="*/ 145645 w 321772"/>
                <a:gd name="connsiteY7" fmla="*/ 46087 h 455205"/>
                <a:gd name="connsiteX8" fmla="*/ 181532 w 321772"/>
                <a:gd name="connsiteY8" fmla="*/ 52131 h 455205"/>
                <a:gd name="connsiteX9" fmla="*/ 197398 w 321772"/>
                <a:gd name="connsiteY9" fmla="*/ 72908 h 455205"/>
                <a:gd name="connsiteX10" fmla="*/ 175866 w 321772"/>
                <a:gd name="connsiteY10" fmla="*/ 94819 h 455205"/>
                <a:gd name="connsiteX11" fmla="*/ 183799 w 321772"/>
                <a:gd name="connsiteY11" fmla="*/ 117862 h 455205"/>
                <a:gd name="connsiteX12" fmla="*/ 210620 w 321772"/>
                <a:gd name="connsiteY12" fmla="*/ 121640 h 455205"/>
                <a:gd name="connsiteX13" fmla="*/ 221575 w 321772"/>
                <a:gd name="connsiteY13" fmla="*/ 117485 h 455205"/>
                <a:gd name="connsiteX14" fmla="*/ 223842 w 321772"/>
                <a:gd name="connsiteY14" fmla="*/ 131084 h 455205"/>
                <a:gd name="connsiteX15" fmla="*/ 235930 w 321772"/>
                <a:gd name="connsiteY15" fmla="*/ 152994 h 455205"/>
                <a:gd name="connsiteX16" fmla="*/ 246886 w 321772"/>
                <a:gd name="connsiteY16" fmla="*/ 127684 h 455205"/>
                <a:gd name="connsiteX17" fmla="*/ 237819 w 321772"/>
                <a:gd name="connsiteY17" fmla="*/ 75931 h 455205"/>
                <a:gd name="connsiteX18" fmla="*/ 243108 w 321772"/>
                <a:gd name="connsiteY18" fmla="*/ 61576 h 455205"/>
                <a:gd name="connsiteX19" fmla="*/ 252552 w 321772"/>
                <a:gd name="connsiteY19" fmla="*/ 61576 h 455205"/>
                <a:gd name="connsiteX20" fmla="*/ 252930 w 321772"/>
                <a:gd name="connsiteY20" fmla="*/ 39665 h 455205"/>
                <a:gd name="connsiteX21" fmla="*/ 247641 w 321772"/>
                <a:gd name="connsiteY21" fmla="*/ 22288 h 455205"/>
                <a:gd name="connsiteX22" fmla="*/ 262374 w 321772"/>
                <a:gd name="connsiteY22" fmla="*/ 14355 h 455205"/>
                <a:gd name="connsiteX23" fmla="*/ 285417 w 321772"/>
                <a:gd name="connsiteY23" fmla="*/ 0 h 455205"/>
                <a:gd name="connsiteX24" fmla="*/ 291839 w 321772"/>
                <a:gd name="connsiteY24" fmla="*/ 17755 h 455205"/>
                <a:gd name="connsiteX25" fmla="*/ 294106 w 321772"/>
                <a:gd name="connsiteY25" fmla="*/ 26066 h 455205"/>
                <a:gd name="connsiteX26" fmla="*/ 275218 w 321772"/>
                <a:gd name="connsiteY26" fmla="*/ 42687 h 455205"/>
                <a:gd name="connsiteX27" fmla="*/ 299395 w 321772"/>
                <a:gd name="connsiteY27" fmla="*/ 71397 h 455205"/>
                <a:gd name="connsiteX28" fmla="*/ 305061 w 321772"/>
                <a:gd name="connsiteY28" fmla="*/ 122395 h 455205"/>
                <a:gd name="connsiteX29" fmla="*/ 317150 w 321772"/>
                <a:gd name="connsiteY29" fmla="*/ 131840 h 455205"/>
                <a:gd name="connsiteX30" fmla="*/ 320927 w 321772"/>
                <a:gd name="connsiteY30" fmla="*/ 385697 h 455205"/>
                <a:gd name="connsiteX31" fmla="*/ 312616 w 321772"/>
                <a:gd name="connsiteY31" fmla="*/ 371342 h 455205"/>
                <a:gd name="connsiteX32" fmla="*/ 311483 w 321772"/>
                <a:gd name="connsiteY32" fmla="*/ 291256 h 455205"/>
                <a:gd name="connsiteX33" fmla="*/ 305439 w 321772"/>
                <a:gd name="connsiteY33" fmla="*/ 240258 h 455205"/>
                <a:gd name="connsiteX34" fmla="*/ 278240 w 321772"/>
                <a:gd name="connsiteY34" fmla="*/ 252724 h 455205"/>
                <a:gd name="connsiteX35" fmla="*/ 269551 w 321772"/>
                <a:gd name="connsiteY35" fmla="*/ 259146 h 455205"/>
                <a:gd name="connsiteX36" fmla="*/ 277484 w 321772"/>
                <a:gd name="connsiteY36" fmla="*/ 267457 h 455205"/>
                <a:gd name="connsiteX37" fmla="*/ 289951 w 321772"/>
                <a:gd name="connsiteY37" fmla="*/ 268968 h 455205"/>
                <a:gd name="connsiteX38" fmla="*/ 300906 w 321772"/>
                <a:gd name="connsiteY38" fmla="*/ 276523 h 455205"/>
                <a:gd name="connsiteX39" fmla="*/ 296750 w 321772"/>
                <a:gd name="connsiteY39" fmla="*/ 317699 h 455205"/>
                <a:gd name="connsiteX40" fmla="*/ 299017 w 321772"/>
                <a:gd name="connsiteY40" fmla="*/ 327521 h 455205"/>
                <a:gd name="connsiteX41" fmla="*/ 304306 w 321772"/>
                <a:gd name="connsiteY41" fmla="*/ 356231 h 455205"/>
                <a:gd name="connsiteX42" fmla="*/ 294861 w 321772"/>
                <a:gd name="connsiteY42" fmla="*/ 384563 h 455205"/>
                <a:gd name="connsiteX43" fmla="*/ 271440 w 321772"/>
                <a:gd name="connsiteY43" fmla="*/ 449539 h 455205"/>
                <a:gd name="connsiteX44" fmla="*/ 263129 w 321772"/>
                <a:gd name="connsiteY44" fmla="*/ 455205 h 455205"/>
                <a:gd name="connsiteX45" fmla="*/ 258596 w 321772"/>
                <a:gd name="connsiteY45" fmla="*/ 450672 h 455205"/>
                <a:gd name="connsiteX46" fmla="*/ 257841 w 321772"/>
                <a:gd name="connsiteY46" fmla="*/ 319966 h 455205"/>
                <a:gd name="connsiteX47" fmla="*/ 256707 w 321772"/>
                <a:gd name="connsiteY47" fmla="*/ 290878 h 455205"/>
                <a:gd name="connsiteX48" fmla="*/ 216287 w 321772"/>
                <a:gd name="connsiteY48" fmla="*/ 276523 h 455205"/>
                <a:gd name="connsiteX49" fmla="*/ 158489 w 321772"/>
                <a:gd name="connsiteY49" fmla="*/ 257257 h 455205"/>
                <a:gd name="connsiteX50" fmla="*/ 140356 w 321772"/>
                <a:gd name="connsiteY50" fmla="*/ 251968 h 455205"/>
                <a:gd name="connsiteX51" fmla="*/ 112024 w 321772"/>
                <a:gd name="connsiteY51" fmla="*/ 247435 h 455205"/>
                <a:gd name="connsiteX52" fmla="*/ 87469 w 321772"/>
                <a:gd name="connsiteY52" fmla="*/ 268968 h 455205"/>
                <a:gd name="connsiteX53" fmla="*/ 74248 w 321772"/>
                <a:gd name="connsiteY53" fmla="*/ 242902 h 455205"/>
                <a:gd name="connsiteX54" fmla="*/ 30427 w 321772"/>
                <a:gd name="connsiteY54" fmla="*/ 236102 h 455205"/>
                <a:gd name="connsiteX55" fmla="*/ 13805 w 321772"/>
                <a:gd name="connsiteY55" fmla="*/ 223636 h 455205"/>
                <a:gd name="connsiteX56" fmla="*/ 22872 w 321772"/>
                <a:gd name="connsiteY56" fmla="*/ 186237 h 455205"/>
                <a:gd name="connsiteX57" fmla="*/ 13428 w 321772"/>
                <a:gd name="connsiteY57" fmla="*/ 167349 h 455205"/>
                <a:gd name="connsiteX58" fmla="*/ 4739 w 321772"/>
                <a:gd name="connsiteY58" fmla="*/ 156016 h 455205"/>
                <a:gd name="connsiteX59" fmla="*/ 8139 w 321772"/>
                <a:gd name="connsiteY59" fmla="*/ 139773 h 455205"/>
                <a:gd name="connsiteX60" fmla="*/ 23627 w 321772"/>
                <a:gd name="connsiteY60" fmla="*/ 126551 h 455205"/>
                <a:gd name="connsiteX61" fmla="*/ 62537 w 321772"/>
                <a:gd name="connsiteY61" fmla="*/ 141661 h 455205"/>
                <a:gd name="connsiteX62" fmla="*/ 56871 w 321772"/>
                <a:gd name="connsiteY62" fmla="*/ 152994 h 455205"/>
                <a:gd name="connsiteX63" fmla="*/ 51959 w 321772"/>
                <a:gd name="connsiteY63" fmla="*/ 175660 h 455205"/>
                <a:gd name="connsiteX64" fmla="*/ 73114 w 321772"/>
                <a:gd name="connsiteY64" fmla="*/ 179438 h 455205"/>
                <a:gd name="connsiteX65" fmla="*/ 97669 w 321772"/>
                <a:gd name="connsiteY65" fmla="*/ 167349 h 455205"/>
                <a:gd name="connsiteX66" fmla="*/ 101069 w 321772"/>
                <a:gd name="connsiteY66" fmla="*/ 136373 h 455205"/>
                <a:gd name="connsiteX67" fmla="*/ 92380 w 321772"/>
                <a:gd name="connsiteY67" fmla="*/ 130328 h 455205"/>
                <a:gd name="connsiteX68" fmla="*/ 89736 w 321772"/>
                <a:gd name="connsiteY68" fmla="*/ 113707 h 455205"/>
                <a:gd name="connsiteX69" fmla="*/ 105980 w 321772"/>
                <a:gd name="connsiteY69" fmla="*/ 113707 h 455205"/>
                <a:gd name="connsiteX70" fmla="*/ 144512 w 321772"/>
                <a:gd name="connsiteY70" fmla="*/ 103507 h 455205"/>
                <a:gd name="connsiteX71" fmla="*/ 105224 w 321772"/>
                <a:gd name="connsiteY71" fmla="*/ 104263 h 455205"/>
                <a:gd name="connsiteX72" fmla="*/ 100313 w 321772"/>
                <a:gd name="connsiteY72" fmla="*/ 81597 h 455205"/>
                <a:gd name="connsiteX73" fmla="*/ 91247 w 321772"/>
                <a:gd name="connsiteY73" fmla="*/ 100485 h 455205"/>
                <a:gd name="connsiteX74" fmla="*/ 38360 w 321772"/>
                <a:gd name="connsiteY74" fmla="*/ 106529 h 455205"/>
                <a:gd name="connsiteX75" fmla="*/ 19850 w 321772"/>
                <a:gd name="connsiteY75" fmla="*/ 94063 h 455205"/>
                <a:gd name="connsiteX76" fmla="*/ 31183 w 321772"/>
                <a:gd name="connsiteY76" fmla="*/ 63087 h 455205"/>
                <a:gd name="connsiteX77" fmla="*/ 39493 w 321772"/>
                <a:gd name="connsiteY77" fmla="*/ 76686 h 455205"/>
                <a:gd name="connsiteX78" fmla="*/ 60270 w 321772"/>
                <a:gd name="connsiteY78" fmla="*/ 85752 h 455205"/>
                <a:gd name="connsiteX79" fmla="*/ 74248 w 321772"/>
                <a:gd name="connsiteY79" fmla="*/ 75553 h 455205"/>
                <a:gd name="connsiteX80" fmla="*/ 60648 w 321772"/>
                <a:gd name="connsiteY80" fmla="*/ 61953 h 455205"/>
                <a:gd name="connsiteX81" fmla="*/ 34205 w 321772"/>
                <a:gd name="connsiteY81" fmla="*/ 55531 h 45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21772" h="455205">
                  <a:moveTo>
                    <a:pt x="34205" y="55531"/>
                  </a:moveTo>
                  <a:cubicBezTo>
                    <a:pt x="33071" y="54020"/>
                    <a:pt x="30427" y="51754"/>
                    <a:pt x="30805" y="50620"/>
                  </a:cubicBezTo>
                  <a:cubicBezTo>
                    <a:pt x="39493" y="28710"/>
                    <a:pt x="61781" y="38154"/>
                    <a:pt x="77270" y="30977"/>
                  </a:cubicBezTo>
                  <a:cubicBezTo>
                    <a:pt x="84447" y="27577"/>
                    <a:pt x="90491" y="29843"/>
                    <a:pt x="94269" y="40421"/>
                  </a:cubicBezTo>
                  <a:cubicBezTo>
                    <a:pt x="101069" y="59687"/>
                    <a:pt x="118446" y="64975"/>
                    <a:pt x="135823" y="55531"/>
                  </a:cubicBezTo>
                  <a:cubicBezTo>
                    <a:pt x="146400" y="63087"/>
                    <a:pt x="136201" y="77442"/>
                    <a:pt x="146023" y="86886"/>
                  </a:cubicBezTo>
                  <a:cubicBezTo>
                    <a:pt x="150556" y="72531"/>
                    <a:pt x="145645" y="63087"/>
                    <a:pt x="135823" y="55531"/>
                  </a:cubicBezTo>
                  <a:cubicBezTo>
                    <a:pt x="136578" y="49487"/>
                    <a:pt x="135068" y="40043"/>
                    <a:pt x="145645" y="46087"/>
                  </a:cubicBezTo>
                  <a:cubicBezTo>
                    <a:pt x="157356" y="52509"/>
                    <a:pt x="168311" y="53265"/>
                    <a:pt x="181532" y="52131"/>
                  </a:cubicBezTo>
                  <a:cubicBezTo>
                    <a:pt x="193621" y="50998"/>
                    <a:pt x="194754" y="63087"/>
                    <a:pt x="197398" y="72908"/>
                  </a:cubicBezTo>
                  <a:cubicBezTo>
                    <a:pt x="172466" y="67620"/>
                    <a:pt x="169066" y="71775"/>
                    <a:pt x="175866" y="94819"/>
                  </a:cubicBezTo>
                  <a:cubicBezTo>
                    <a:pt x="178133" y="102374"/>
                    <a:pt x="174733" y="110307"/>
                    <a:pt x="183799" y="117862"/>
                  </a:cubicBezTo>
                  <a:cubicBezTo>
                    <a:pt x="193999" y="126551"/>
                    <a:pt x="200421" y="128440"/>
                    <a:pt x="210620" y="121640"/>
                  </a:cubicBezTo>
                  <a:cubicBezTo>
                    <a:pt x="214020" y="119373"/>
                    <a:pt x="217042" y="114462"/>
                    <a:pt x="221575" y="117485"/>
                  </a:cubicBezTo>
                  <a:cubicBezTo>
                    <a:pt x="226486" y="120507"/>
                    <a:pt x="225731" y="126929"/>
                    <a:pt x="223842" y="131084"/>
                  </a:cubicBezTo>
                  <a:cubicBezTo>
                    <a:pt x="219687" y="141284"/>
                    <a:pt x="224975" y="146572"/>
                    <a:pt x="235930" y="152994"/>
                  </a:cubicBezTo>
                  <a:cubicBezTo>
                    <a:pt x="228753" y="137884"/>
                    <a:pt x="242352" y="134862"/>
                    <a:pt x="246886" y="127684"/>
                  </a:cubicBezTo>
                  <a:cubicBezTo>
                    <a:pt x="260485" y="106529"/>
                    <a:pt x="245375" y="92174"/>
                    <a:pt x="237819" y="75931"/>
                  </a:cubicBezTo>
                  <a:cubicBezTo>
                    <a:pt x="233664" y="67620"/>
                    <a:pt x="232530" y="63087"/>
                    <a:pt x="243108" y="61576"/>
                  </a:cubicBezTo>
                  <a:cubicBezTo>
                    <a:pt x="246508" y="61198"/>
                    <a:pt x="254441" y="70264"/>
                    <a:pt x="252552" y="61576"/>
                  </a:cubicBezTo>
                  <a:cubicBezTo>
                    <a:pt x="250663" y="53265"/>
                    <a:pt x="263129" y="44954"/>
                    <a:pt x="252930" y="39665"/>
                  </a:cubicBezTo>
                  <a:cubicBezTo>
                    <a:pt x="243863" y="34754"/>
                    <a:pt x="244997" y="29466"/>
                    <a:pt x="247641" y="22288"/>
                  </a:cubicBezTo>
                  <a:cubicBezTo>
                    <a:pt x="250285" y="15488"/>
                    <a:pt x="255574" y="11711"/>
                    <a:pt x="262374" y="14355"/>
                  </a:cubicBezTo>
                  <a:cubicBezTo>
                    <a:pt x="276729" y="19644"/>
                    <a:pt x="274462" y="756"/>
                    <a:pt x="285417" y="0"/>
                  </a:cubicBezTo>
                  <a:cubicBezTo>
                    <a:pt x="291084" y="4155"/>
                    <a:pt x="284662" y="13977"/>
                    <a:pt x="291839" y="17755"/>
                  </a:cubicBezTo>
                  <a:cubicBezTo>
                    <a:pt x="294106" y="20021"/>
                    <a:pt x="294861" y="23044"/>
                    <a:pt x="294106" y="26066"/>
                  </a:cubicBezTo>
                  <a:cubicBezTo>
                    <a:pt x="292217" y="34754"/>
                    <a:pt x="284662" y="37021"/>
                    <a:pt x="275218" y="42687"/>
                  </a:cubicBezTo>
                  <a:cubicBezTo>
                    <a:pt x="293728" y="45709"/>
                    <a:pt x="305061" y="52887"/>
                    <a:pt x="299395" y="71397"/>
                  </a:cubicBezTo>
                  <a:cubicBezTo>
                    <a:pt x="299772" y="88397"/>
                    <a:pt x="306572" y="105018"/>
                    <a:pt x="305061" y="122395"/>
                  </a:cubicBezTo>
                  <a:cubicBezTo>
                    <a:pt x="304306" y="129951"/>
                    <a:pt x="313372" y="128062"/>
                    <a:pt x="317150" y="131840"/>
                  </a:cubicBezTo>
                  <a:cubicBezTo>
                    <a:pt x="320549" y="216459"/>
                    <a:pt x="323194" y="301078"/>
                    <a:pt x="320927" y="385697"/>
                  </a:cubicBezTo>
                  <a:cubicBezTo>
                    <a:pt x="311861" y="384563"/>
                    <a:pt x="312616" y="377008"/>
                    <a:pt x="312616" y="371342"/>
                  </a:cubicBezTo>
                  <a:cubicBezTo>
                    <a:pt x="312239" y="344520"/>
                    <a:pt x="309594" y="318077"/>
                    <a:pt x="311483" y="291256"/>
                  </a:cubicBezTo>
                  <a:cubicBezTo>
                    <a:pt x="312616" y="275012"/>
                    <a:pt x="316394" y="257635"/>
                    <a:pt x="305439" y="240258"/>
                  </a:cubicBezTo>
                  <a:cubicBezTo>
                    <a:pt x="298261" y="250835"/>
                    <a:pt x="289195" y="254235"/>
                    <a:pt x="278240" y="252724"/>
                  </a:cubicBezTo>
                  <a:cubicBezTo>
                    <a:pt x="273329" y="251968"/>
                    <a:pt x="269929" y="253857"/>
                    <a:pt x="269551" y="259146"/>
                  </a:cubicBezTo>
                  <a:cubicBezTo>
                    <a:pt x="269551" y="264435"/>
                    <a:pt x="273329" y="266323"/>
                    <a:pt x="277484" y="267457"/>
                  </a:cubicBezTo>
                  <a:cubicBezTo>
                    <a:pt x="281640" y="268590"/>
                    <a:pt x="285795" y="268212"/>
                    <a:pt x="289951" y="268968"/>
                  </a:cubicBezTo>
                  <a:cubicBezTo>
                    <a:pt x="295239" y="269345"/>
                    <a:pt x="302417" y="272745"/>
                    <a:pt x="300906" y="276523"/>
                  </a:cubicBezTo>
                  <a:cubicBezTo>
                    <a:pt x="296373" y="290122"/>
                    <a:pt x="307328" y="305233"/>
                    <a:pt x="296750" y="317699"/>
                  </a:cubicBezTo>
                  <a:cubicBezTo>
                    <a:pt x="292595" y="322232"/>
                    <a:pt x="291084" y="322988"/>
                    <a:pt x="299017" y="327521"/>
                  </a:cubicBezTo>
                  <a:cubicBezTo>
                    <a:pt x="307706" y="332432"/>
                    <a:pt x="309216" y="347165"/>
                    <a:pt x="304306" y="356231"/>
                  </a:cubicBezTo>
                  <a:cubicBezTo>
                    <a:pt x="299017" y="366053"/>
                    <a:pt x="299772" y="380030"/>
                    <a:pt x="294861" y="384563"/>
                  </a:cubicBezTo>
                  <a:cubicBezTo>
                    <a:pt x="274840" y="403074"/>
                    <a:pt x="278618" y="427628"/>
                    <a:pt x="271440" y="449539"/>
                  </a:cubicBezTo>
                  <a:cubicBezTo>
                    <a:pt x="270307" y="452939"/>
                    <a:pt x="267285" y="455205"/>
                    <a:pt x="263129" y="455205"/>
                  </a:cubicBezTo>
                  <a:cubicBezTo>
                    <a:pt x="260863" y="454072"/>
                    <a:pt x="259352" y="452561"/>
                    <a:pt x="258596" y="450672"/>
                  </a:cubicBezTo>
                  <a:cubicBezTo>
                    <a:pt x="253685" y="407229"/>
                    <a:pt x="255196" y="363786"/>
                    <a:pt x="257841" y="319966"/>
                  </a:cubicBezTo>
                  <a:cubicBezTo>
                    <a:pt x="258218" y="310144"/>
                    <a:pt x="261618" y="300322"/>
                    <a:pt x="256707" y="290878"/>
                  </a:cubicBezTo>
                  <a:cubicBezTo>
                    <a:pt x="243486" y="284834"/>
                    <a:pt x="231397" y="276523"/>
                    <a:pt x="216287" y="276523"/>
                  </a:cubicBezTo>
                  <a:cubicBezTo>
                    <a:pt x="192865" y="282567"/>
                    <a:pt x="172466" y="280301"/>
                    <a:pt x="158489" y="257257"/>
                  </a:cubicBezTo>
                  <a:cubicBezTo>
                    <a:pt x="154333" y="250457"/>
                    <a:pt x="147911" y="248569"/>
                    <a:pt x="140356" y="251968"/>
                  </a:cubicBezTo>
                  <a:cubicBezTo>
                    <a:pt x="130156" y="256879"/>
                    <a:pt x="120335" y="258768"/>
                    <a:pt x="112024" y="247435"/>
                  </a:cubicBezTo>
                  <a:cubicBezTo>
                    <a:pt x="103335" y="255368"/>
                    <a:pt x="107113" y="277278"/>
                    <a:pt x="87469" y="268968"/>
                  </a:cubicBezTo>
                  <a:cubicBezTo>
                    <a:pt x="76136" y="264435"/>
                    <a:pt x="68959" y="256124"/>
                    <a:pt x="74248" y="242902"/>
                  </a:cubicBezTo>
                  <a:cubicBezTo>
                    <a:pt x="58759" y="247813"/>
                    <a:pt x="43649" y="246302"/>
                    <a:pt x="30427" y="236102"/>
                  </a:cubicBezTo>
                  <a:cubicBezTo>
                    <a:pt x="24760" y="231947"/>
                    <a:pt x="19850" y="227036"/>
                    <a:pt x="13805" y="223636"/>
                  </a:cubicBezTo>
                  <a:cubicBezTo>
                    <a:pt x="1717" y="207392"/>
                    <a:pt x="9650" y="196059"/>
                    <a:pt x="22872" y="186237"/>
                  </a:cubicBezTo>
                  <a:cubicBezTo>
                    <a:pt x="31183" y="174149"/>
                    <a:pt x="21361" y="171127"/>
                    <a:pt x="13428" y="167349"/>
                  </a:cubicBezTo>
                  <a:cubicBezTo>
                    <a:pt x="9272" y="164327"/>
                    <a:pt x="8139" y="159416"/>
                    <a:pt x="4739" y="156016"/>
                  </a:cubicBezTo>
                  <a:cubicBezTo>
                    <a:pt x="-2061" y="148461"/>
                    <a:pt x="-2061" y="143172"/>
                    <a:pt x="8139" y="139773"/>
                  </a:cubicBezTo>
                  <a:cubicBezTo>
                    <a:pt x="14939" y="137506"/>
                    <a:pt x="17961" y="130706"/>
                    <a:pt x="23627" y="126551"/>
                  </a:cubicBezTo>
                  <a:cubicBezTo>
                    <a:pt x="40249" y="121262"/>
                    <a:pt x="47804" y="139395"/>
                    <a:pt x="62537" y="141661"/>
                  </a:cubicBezTo>
                  <a:cubicBezTo>
                    <a:pt x="68203" y="142417"/>
                    <a:pt x="62537" y="151105"/>
                    <a:pt x="56871" y="152994"/>
                  </a:cubicBezTo>
                  <a:cubicBezTo>
                    <a:pt x="43271" y="158283"/>
                    <a:pt x="48937" y="168105"/>
                    <a:pt x="51959" y="175660"/>
                  </a:cubicBezTo>
                  <a:cubicBezTo>
                    <a:pt x="56493" y="185860"/>
                    <a:pt x="65181" y="184349"/>
                    <a:pt x="73114" y="179438"/>
                  </a:cubicBezTo>
                  <a:cubicBezTo>
                    <a:pt x="81047" y="174905"/>
                    <a:pt x="88980" y="170749"/>
                    <a:pt x="97669" y="167349"/>
                  </a:cubicBezTo>
                  <a:cubicBezTo>
                    <a:pt x="112779" y="161305"/>
                    <a:pt x="113913" y="146572"/>
                    <a:pt x="101069" y="136373"/>
                  </a:cubicBezTo>
                  <a:cubicBezTo>
                    <a:pt x="98424" y="134106"/>
                    <a:pt x="95024" y="132595"/>
                    <a:pt x="92380" y="130328"/>
                  </a:cubicBezTo>
                  <a:cubicBezTo>
                    <a:pt x="86714" y="125418"/>
                    <a:pt x="85203" y="119751"/>
                    <a:pt x="89736" y="113707"/>
                  </a:cubicBezTo>
                  <a:cubicBezTo>
                    <a:pt x="94647" y="106907"/>
                    <a:pt x="100313" y="109551"/>
                    <a:pt x="105980" y="113707"/>
                  </a:cubicBezTo>
                  <a:cubicBezTo>
                    <a:pt x="127512" y="129195"/>
                    <a:pt x="127890" y="128817"/>
                    <a:pt x="144512" y="103507"/>
                  </a:cubicBezTo>
                  <a:cubicBezTo>
                    <a:pt x="129401" y="113329"/>
                    <a:pt x="117690" y="106529"/>
                    <a:pt x="105224" y="104263"/>
                  </a:cubicBezTo>
                  <a:cubicBezTo>
                    <a:pt x="96536" y="97841"/>
                    <a:pt x="100313" y="89152"/>
                    <a:pt x="100313" y="81597"/>
                  </a:cubicBezTo>
                  <a:cubicBezTo>
                    <a:pt x="98424" y="88019"/>
                    <a:pt x="97669" y="95574"/>
                    <a:pt x="91247" y="100485"/>
                  </a:cubicBezTo>
                  <a:cubicBezTo>
                    <a:pt x="73870" y="105774"/>
                    <a:pt x="56493" y="107285"/>
                    <a:pt x="38360" y="106529"/>
                  </a:cubicBezTo>
                  <a:cubicBezTo>
                    <a:pt x="28916" y="106152"/>
                    <a:pt x="21739" y="104263"/>
                    <a:pt x="19850" y="94063"/>
                  </a:cubicBezTo>
                  <a:cubicBezTo>
                    <a:pt x="18716" y="81975"/>
                    <a:pt x="11539" y="67620"/>
                    <a:pt x="31183" y="63087"/>
                  </a:cubicBezTo>
                  <a:cubicBezTo>
                    <a:pt x="37982" y="64975"/>
                    <a:pt x="37227" y="71775"/>
                    <a:pt x="39493" y="76686"/>
                  </a:cubicBezTo>
                  <a:cubicBezTo>
                    <a:pt x="44026" y="85752"/>
                    <a:pt x="51204" y="88019"/>
                    <a:pt x="60270" y="85752"/>
                  </a:cubicBezTo>
                  <a:cubicBezTo>
                    <a:pt x="66315" y="84241"/>
                    <a:pt x="73492" y="82730"/>
                    <a:pt x="74248" y="75553"/>
                  </a:cubicBezTo>
                  <a:cubicBezTo>
                    <a:pt x="75003" y="66864"/>
                    <a:pt x="67070" y="63842"/>
                    <a:pt x="60648" y="61953"/>
                  </a:cubicBezTo>
                  <a:cubicBezTo>
                    <a:pt x="53093" y="59309"/>
                    <a:pt x="42515" y="62709"/>
                    <a:pt x="34205" y="55531"/>
                  </a:cubicBezTo>
                  <a:close/>
                </a:path>
              </a:pathLst>
            </a:custGeom>
            <a:solidFill>
              <a:srgbClr val="EBBA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08E879C-41CC-4093-8E59-0058E8463F96}"/>
                </a:ext>
              </a:extLst>
            </p:cNvPr>
            <p:cNvSpPr/>
            <p:nvPr/>
          </p:nvSpPr>
          <p:spPr>
            <a:xfrm>
              <a:off x="8507527" y="4288487"/>
              <a:ext cx="146255" cy="495628"/>
            </a:xfrm>
            <a:custGeom>
              <a:avLst/>
              <a:gdLst>
                <a:gd name="connsiteX0" fmla="*/ 128440 w 146255"/>
                <a:gd name="connsiteY0" fmla="*/ 316353 h 495628"/>
                <a:gd name="connsiteX1" fmla="*/ 80086 w 146255"/>
                <a:gd name="connsiteY1" fmla="*/ 383217 h 495628"/>
                <a:gd name="connsiteX2" fmla="*/ 77819 w 146255"/>
                <a:gd name="connsiteY2" fmla="*/ 392661 h 495628"/>
                <a:gd name="connsiteX3" fmla="*/ 79708 w 146255"/>
                <a:gd name="connsiteY3" fmla="*/ 396061 h 495628"/>
                <a:gd name="connsiteX4" fmla="*/ 57420 w 146255"/>
                <a:gd name="connsiteY4" fmla="*/ 437615 h 495628"/>
                <a:gd name="connsiteX5" fmla="*/ 48732 w 146255"/>
                <a:gd name="connsiteY5" fmla="*/ 474636 h 495628"/>
                <a:gd name="connsiteX6" fmla="*/ 40421 w 146255"/>
                <a:gd name="connsiteY6" fmla="*/ 495413 h 495628"/>
                <a:gd name="connsiteX7" fmla="*/ 27199 w 146255"/>
                <a:gd name="connsiteY7" fmla="*/ 479547 h 495628"/>
                <a:gd name="connsiteX8" fmla="*/ 9822 w 146255"/>
                <a:gd name="connsiteY8" fmla="*/ 413816 h 495628"/>
                <a:gd name="connsiteX9" fmla="*/ 9444 w 146255"/>
                <a:gd name="connsiteY9" fmla="*/ 413816 h 495628"/>
                <a:gd name="connsiteX10" fmla="*/ 8311 w 146255"/>
                <a:gd name="connsiteY10" fmla="*/ 401728 h 495628"/>
                <a:gd name="connsiteX11" fmla="*/ 29843 w 146255"/>
                <a:gd name="connsiteY11" fmla="*/ 374529 h 495628"/>
                <a:gd name="connsiteX12" fmla="*/ 47976 w 146255"/>
                <a:gd name="connsiteY12" fmla="*/ 364707 h 495628"/>
                <a:gd name="connsiteX13" fmla="*/ 50998 w 146255"/>
                <a:gd name="connsiteY13" fmla="*/ 348085 h 495628"/>
                <a:gd name="connsiteX14" fmla="*/ 54020 w 146255"/>
                <a:gd name="connsiteY14" fmla="*/ 332597 h 495628"/>
                <a:gd name="connsiteX15" fmla="*/ 64975 w 146255"/>
                <a:gd name="connsiteY15" fmla="*/ 320131 h 495628"/>
                <a:gd name="connsiteX16" fmla="*/ 48354 w 146255"/>
                <a:gd name="connsiteY16" fmla="*/ 323908 h 495628"/>
                <a:gd name="connsiteX17" fmla="*/ 47976 w 146255"/>
                <a:gd name="connsiteY17" fmla="*/ 308042 h 495628"/>
                <a:gd name="connsiteX18" fmla="*/ 52887 w 146255"/>
                <a:gd name="connsiteY18" fmla="*/ 285754 h 495628"/>
                <a:gd name="connsiteX19" fmla="*/ 32110 w 146255"/>
                <a:gd name="connsiteY19" fmla="*/ 266488 h 495628"/>
                <a:gd name="connsiteX20" fmla="*/ 13599 w 146255"/>
                <a:gd name="connsiteY20" fmla="*/ 257800 h 495628"/>
                <a:gd name="connsiteX21" fmla="*/ 13977 w 146255"/>
                <a:gd name="connsiteY21" fmla="*/ 213601 h 495628"/>
                <a:gd name="connsiteX22" fmla="*/ 12844 w 146255"/>
                <a:gd name="connsiteY22" fmla="*/ 187913 h 495628"/>
                <a:gd name="connsiteX23" fmla="*/ 1889 w 146255"/>
                <a:gd name="connsiteY23" fmla="*/ 155048 h 495628"/>
                <a:gd name="connsiteX24" fmla="*/ 0 w 146255"/>
                <a:gd name="connsiteY24" fmla="*/ 101406 h 495628"/>
                <a:gd name="connsiteX25" fmla="*/ 1511 w 146255"/>
                <a:gd name="connsiteY25" fmla="*/ 21320 h 495628"/>
                <a:gd name="connsiteX26" fmla="*/ 28332 w 146255"/>
                <a:gd name="connsiteY26" fmla="*/ 2054 h 495628"/>
                <a:gd name="connsiteX27" fmla="*/ 27199 w 146255"/>
                <a:gd name="connsiteY27" fmla="*/ 5831 h 495628"/>
                <a:gd name="connsiteX28" fmla="*/ 27577 w 146255"/>
                <a:gd name="connsiteY28" fmla="*/ 39452 h 495628"/>
                <a:gd name="connsiteX29" fmla="*/ 37776 w 146255"/>
                <a:gd name="connsiteY29" fmla="*/ 62874 h 495628"/>
                <a:gd name="connsiteX30" fmla="*/ 40798 w 146255"/>
                <a:gd name="connsiteY30" fmla="*/ 73451 h 495628"/>
                <a:gd name="connsiteX31" fmla="*/ 44954 w 146255"/>
                <a:gd name="connsiteY31" fmla="*/ 64762 h 495628"/>
                <a:gd name="connsiteX32" fmla="*/ 49109 w 146255"/>
                <a:gd name="connsiteY32" fmla="*/ 60607 h 495628"/>
                <a:gd name="connsiteX33" fmla="*/ 66864 w 146255"/>
                <a:gd name="connsiteY33" fmla="*/ 38697 h 495628"/>
                <a:gd name="connsiteX34" fmla="*/ 78197 w 146255"/>
                <a:gd name="connsiteY34" fmla="*/ 49274 h 495628"/>
                <a:gd name="connsiteX35" fmla="*/ 83486 w 146255"/>
                <a:gd name="connsiteY35" fmla="*/ 67407 h 495628"/>
                <a:gd name="connsiteX36" fmla="*/ 109174 w 146255"/>
                <a:gd name="connsiteY36" fmla="*/ 56452 h 495628"/>
                <a:gd name="connsiteX37" fmla="*/ 115596 w 146255"/>
                <a:gd name="connsiteY37" fmla="*/ 53430 h 495628"/>
                <a:gd name="connsiteX38" fmla="*/ 117484 w 146255"/>
                <a:gd name="connsiteY38" fmla="*/ 67029 h 495628"/>
                <a:gd name="connsiteX39" fmla="*/ 118240 w 146255"/>
                <a:gd name="connsiteY39" fmla="*/ 88562 h 495628"/>
                <a:gd name="connsiteX40" fmla="*/ 104640 w 146255"/>
                <a:gd name="connsiteY40" fmla="*/ 77229 h 495628"/>
                <a:gd name="connsiteX41" fmla="*/ 95952 w 146255"/>
                <a:gd name="connsiteY41" fmla="*/ 82140 h 495628"/>
                <a:gd name="connsiteX42" fmla="*/ 86886 w 146255"/>
                <a:gd name="connsiteY42" fmla="*/ 98006 h 495628"/>
                <a:gd name="connsiteX43" fmla="*/ 81597 w 146255"/>
                <a:gd name="connsiteY43" fmla="*/ 85917 h 495628"/>
                <a:gd name="connsiteX44" fmla="*/ 65731 w 146255"/>
                <a:gd name="connsiteY44" fmla="*/ 80251 h 495628"/>
                <a:gd name="connsiteX45" fmla="*/ 37021 w 146255"/>
                <a:gd name="connsiteY45" fmla="*/ 83651 h 495628"/>
                <a:gd name="connsiteX46" fmla="*/ 52887 w 146255"/>
                <a:gd name="connsiteY46" fmla="*/ 135782 h 495628"/>
                <a:gd name="connsiteX47" fmla="*/ 59309 w 146255"/>
                <a:gd name="connsiteY47" fmla="*/ 142204 h 495628"/>
                <a:gd name="connsiteX48" fmla="*/ 82352 w 146255"/>
                <a:gd name="connsiteY48" fmla="*/ 180736 h 495628"/>
                <a:gd name="connsiteX49" fmla="*/ 101996 w 146255"/>
                <a:gd name="connsiteY49" fmla="*/ 178092 h 495628"/>
                <a:gd name="connsiteX50" fmla="*/ 113329 w 146255"/>
                <a:gd name="connsiteY50" fmla="*/ 200380 h 495628"/>
                <a:gd name="connsiteX51" fmla="*/ 111440 w 146255"/>
                <a:gd name="connsiteY51" fmla="*/ 225312 h 495628"/>
                <a:gd name="connsiteX52" fmla="*/ 84997 w 146255"/>
                <a:gd name="connsiteY52" fmla="*/ 200002 h 495628"/>
                <a:gd name="connsiteX53" fmla="*/ 72153 w 146255"/>
                <a:gd name="connsiteY53" fmla="*/ 192447 h 495628"/>
                <a:gd name="connsiteX54" fmla="*/ 70264 w 146255"/>
                <a:gd name="connsiteY54" fmla="*/ 207179 h 495628"/>
                <a:gd name="connsiteX55" fmla="*/ 81219 w 146255"/>
                <a:gd name="connsiteY55" fmla="*/ 219268 h 495628"/>
                <a:gd name="connsiteX56" fmla="*/ 115973 w 146255"/>
                <a:gd name="connsiteY56" fmla="*/ 250244 h 495628"/>
                <a:gd name="connsiteX57" fmla="*/ 132217 w 146255"/>
                <a:gd name="connsiteY57" fmla="*/ 254777 h 495628"/>
                <a:gd name="connsiteX58" fmla="*/ 146195 w 146255"/>
                <a:gd name="connsiteY58" fmla="*/ 262711 h 495628"/>
                <a:gd name="connsiteX59" fmla="*/ 135239 w 146255"/>
                <a:gd name="connsiteY59" fmla="*/ 268755 h 495628"/>
                <a:gd name="connsiteX60" fmla="*/ 119373 w 146255"/>
                <a:gd name="connsiteY60" fmla="*/ 281977 h 495628"/>
                <a:gd name="connsiteX61" fmla="*/ 101241 w 146255"/>
                <a:gd name="connsiteY61" fmla="*/ 298598 h 495628"/>
                <a:gd name="connsiteX62" fmla="*/ 128440 w 146255"/>
                <a:gd name="connsiteY62" fmla="*/ 316353 h 49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255" h="495628">
                  <a:moveTo>
                    <a:pt x="128440" y="316353"/>
                  </a:moveTo>
                  <a:cubicBezTo>
                    <a:pt x="131084" y="352241"/>
                    <a:pt x="115596" y="373018"/>
                    <a:pt x="80086" y="383217"/>
                  </a:cubicBezTo>
                  <a:cubicBezTo>
                    <a:pt x="78575" y="383595"/>
                    <a:pt x="78575" y="389261"/>
                    <a:pt x="77819" y="392661"/>
                  </a:cubicBezTo>
                  <a:cubicBezTo>
                    <a:pt x="78953" y="393794"/>
                    <a:pt x="80086" y="395683"/>
                    <a:pt x="79708" y="396061"/>
                  </a:cubicBezTo>
                  <a:cubicBezTo>
                    <a:pt x="66486" y="407016"/>
                    <a:pt x="65353" y="424771"/>
                    <a:pt x="57420" y="437615"/>
                  </a:cubicBezTo>
                  <a:cubicBezTo>
                    <a:pt x="49865" y="450081"/>
                    <a:pt x="46843" y="461037"/>
                    <a:pt x="48732" y="474636"/>
                  </a:cubicBezTo>
                  <a:cubicBezTo>
                    <a:pt x="49865" y="483325"/>
                    <a:pt x="50998" y="493146"/>
                    <a:pt x="40421" y="495413"/>
                  </a:cubicBezTo>
                  <a:cubicBezTo>
                    <a:pt x="30221" y="497302"/>
                    <a:pt x="29843" y="486347"/>
                    <a:pt x="27199" y="479547"/>
                  </a:cubicBezTo>
                  <a:cubicBezTo>
                    <a:pt x="17377" y="458392"/>
                    <a:pt x="19266" y="434593"/>
                    <a:pt x="9822" y="413816"/>
                  </a:cubicBezTo>
                  <a:lnTo>
                    <a:pt x="9444" y="413816"/>
                  </a:lnTo>
                  <a:cubicBezTo>
                    <a:pt x="7178" y="410038"/>
                    <a:pt x="7933" y="405883"/>
                    <a:pt x="8311" y="401728"/>
                  </a:cubicBezTo>
                  <a:cubicBezTo>
                    <a:pt x="15488" y="392661"/>
                    <a:pt x="25688" y="386239"/>
                    <a:pt x="29843" y="374529"/>
                  </a:cubicBezTo>
                  <a:cubicBezTo>
                    <a:pt x="35132" y="369995"/>
                    <a:pt x="43821" y="371129"/>
                    <a:pt x="47976" y="364707"/>
                  </a:cubicBezTo>
                  <a:cubicBezTo>
                    <a:pt x="51376" y="359796"/>
                    <a:pt x="59309" y="356018"/>
                    <a:pt x="50998" y="348085"/>
                  </a:cubicBezTo>
                  <a:cubicBezTo>
                    <a:pt x="45709" y="342796"/>
                    <a:pt x="46843" y="336752"/>
                    <a:pt x="54020" y="332597"/>
                  </a:cubicBezTo>
                  <a:cubicBezTo>
                    <a:pt x="58931" y="329575"/>
                    <a:pt x="61953" y="324664"/>
                    <a:pt x="64975" y="320131"/>
                  </a:cubicBezTo>
                  <a:cubicBezTo>
                    <a:pt x="59687" y="322020"/>
                    <a:pt x="54398" y="328819"/>
                    <a:pt x="48354" y="323908"/>
                  </a:cubicBezTo>
                  <a:cubicBezTo>
                    <a:pt x="43065" y="319753"/>
                    <a:pt x="47220" y="313331"/>
                    <a:pt x="47976" y="308042"/>
                  </a:cubicBezTo>
                  <a:cubicBezTo>
                    <a:pt x="49109" y="300487"/>
                    <a:pt x="53642" y="293687"/>
                    <a:pt x="52887" y="285754"/>
                  </a:cubicBezTo>
                  <a:cubicBezTo>
                    <a:pt x="52887" y="262711"/>
                    <a:pt x="52509" y="262333"/>
                    <a:pt x="32110" y="266488"/>
                  </a:cubicBezTo>
                  <a:cubicBezTo>
                    <a:pt x="23044" y="268377"/>
                    <a:pt x="17377" y="267244"/>
                    <a:pt x="13599" y="257800"/>
                  </a:cubicBezTo>
                  <a:cubicBezTo>
                    <a:pt x="7555" y="242689"/>
                    <a:pt x="0" y="227579"/>
                    <a:pt x="13977" y="213601"/>
                  </a:cubicBezTo>
                  <a:cubicBezTo>
                    <a:pt x="23799" y="203779"/>
                    <a:pt x="4533" y="196980"/>
                    <a:pt x="12844" y="187913"/>
                  </a:cubicBezTo>
                  <a:cubicBezTo>
                    <a:pt x="2267" y="179225"/>
                    <a:pt x="7933" y="164870"/>
                    <a:pt x="1889" y="155048"/>
                  </a:cubicBezTo>
                  <a:cubicBezTo>
                    <a:pt x="1133" y="136915"/>
                    <a:pt x="756" y="119160"/>
                    <a:pt x="0" y="101406"/>
                  </a:cubicBezTo>
                  <a:cubicBezTo>
                    <a:pt x="378" y="74584"/>
                    <a:pt x="756" y="48141"/>
                    <a:pt x="1511" y="21320"/>
                  </a:cubicBezTo>
                  <a:cubicBezTo>
                    <a:pt x="1889" y="3565"/>
                    <a:pt x="12844" y="-3991"/>
                    <a:pt x="28332" y="2054"/>
                  </a:cubicBezTo>
                  <a:cubicBezTo>
                    <a:pt x="27954" y="3187"/>
                    <a:pt x="27954" y="5076"/>
                    <a:pt x="27199" y="5831"/>
                  </a:cubicBezTo>
                  <a:cubicBezTo>
                    <a:pt x="8311" y="20564"/>
                    <a:pt x="6800" y="31519"/>
                    <a:pt x="27577" y="39452"/>
                  </a:cubicBezTo>
                  <a:cubicBezTo>
                    <a:pt x="43821" y="45874"/>
                    <a:pt x="39287" y="53052"/>
                    <a:pt x="37776" y="62874"/>
                  </a:cubicBezTo>
                  <a:cubicBezTo>
                    <a:pt x="37021" y="67407"/>
                    <a:pt x="35510" y="72318"/>
                    <a:pt x="40798" y="73451"/>
                  </a:cubicBezTo>
                  <a:cubicBezTo>
                    <a:pt x="48354" y="74584"/>
                    <a:pt x="44198" y="68162"/>
                    <a:pt x="44954" y="64762"/>
                  </a:cubicBezTo>
                  <a:cubicBezTo>
                    <a:pt x="45332" y="63251"/>
                    <a:pt x="47598" y="60985"/>
                    <a:pt x="49109" y="60607"/>
                  </a:cubicBezTo>
                  <a:cubicBezTo>
                    <a:pt x="69131" y="56829"/>
                    <a:pt x="69131" y="56829"/>
                    <a:pt x="66864" y="38697"/>
                  </a:cubicBezTo>
                  <a:cubicBezTo>
                    <a:pt x="74797" y="37941"/>
                    <a:pt x="75175" y="44741"/>
                    <a:pt x="78197" y="49274"/>
                  </a:cubicBezTo>
                  <a:cubicBezTo>
                    <a:pt x="81975" y="54941"/>
                    <a:pt x="75175" y="67407"/>
                    <a:pt x="83486" y="67407"/>
                  </a:cubicBezTo>
                  <a:cubicBezTo>
                    <a:pt x="91797" y="67785"/>
                    <a:pt x="101996" y="63629"/>
                    <a:pt x="109174" y="56452"/>
                  </a:cubicBezTo>
                  <a:cubicBezTo>
                    <a:pt x="111062" y="54563"/>
                    <a:pt x="112196" y="51541"/>
                    <a:pt x="115596" y="53430"/>
                  </a:cubicBezTo>
                  <a:cubicBezTo>
                    <a:pt x="121262" y="57207"/>
                    <a:pt x="116729" y="62496"/>
                    <a:pt x="117484" y="67029"/>
                  </a:cubicBezTo>
                  <a:cubicBezTo>
                    <a:pt x="118618" y="74207"/>
                    <a:pt x="125040" y="84028"/>
                    <a:pt x="118240" y="88562"/>
                  </a:cubicBezTo>
                  <a:cubicBezTo>
                    <a:pt x="108796" y="94606"/>
                    <a:pt x="109929" y="80251"/>
                    <a:pt x="104640" y="77229"/>
                  </a:cubicBezTo>
                  <a:cubicBezTo>
                    <a:pt x="98974" y="74207"/>
                    <a:pt x="94063" y="74584"/>
                    <a:pt x="95952" y="82140"/>
                  </a:cubicBezTo>
                  <a:cubicBezTo>
                    <a:pt x="98219" y="91206"/>
                    <a:pt x="93308" y="97250"/>
                    <a:pt x="86886" y="98006"/>
                  </a:cubicBezTo>
                  <a:cubicBezTo>
                    <a:pt x="74419" y="99517"/>
                    <a:pt x="83108" y="90450"/>
                    <a:pt x="81597" y="85917"/>
                  </a:cubicBezTo>
                  <a:cubicBezTo>
                    <a:pt x="79330" y="79495"/>
                    <a:pt x="72153" y="77229"/>
                    <a:pt x="65731" y="80251"/>
                  </a:cubicBezTo>
                  <a:cubicBezTo>
                    <a:pt x="57042" y="84406"/>
                    <a:pt x="47598" y="82140"/>
                    <a:pt x="37021" y="83651"/>
                  </a:cubicBezTo>
                  <a:cubicBezTo>
                    <a:pt x="44576" y="100650"/>
                    <a:pt x="55531" y="116516"/>
                    <a:pt x="52887" y="135782"/>
                  </a:cubicBezTo>
                  <a:cubicBezTo>
                    <a:pt x="52131" y="140693"/>
                    <a:pt x="55531" y="141448"/>
                    <a:pt x="59309" y="142204"/>
                  </a:cubicBezTo>
                  <a:cubicBezTo>
                    <a:pt x="84241" y="147115"/>
                    <a:pt x="90663" y="158070"/>
                    <a:pt x="82352" y="180736"/>
                  </a:cubicBezTo>
                  <a:cubicBezTo>
                    <a:pt x="89530" y="184514"/>
                    <a:pt x="94441" y="175447"/>
                    <a:pt x="101996" y="178092"/>
                  </a:cubicBezTo>
                  <a:cubicBezTo>
                    <a:pt x="113707" y="182247"/>
                    <a:pt x="122018" y="188291"/>
                    <a:pt x="113329" y="200380"/>
                  </a:cubicBezTo>
                  <a:cubicBezTo>
                    <a:pt x="108418" y="207179"/>
                    <a:pt x="107663" y="213601"/>
                    <a:pt x="111440" y="225312"/>
                  </a:cubicBezTo>
                  <a:cubicBezTo>
                    <a:pt x="98219" y="216246"/>
                    <a:pt x="86508" y="214357"/>
                    <a:pt x="84997" y="200002"/>
                  </a:cubicBezTo>
                  <a:cubicBezTo>
                    <a:pt x="84241" y="192447"/>
                    <a:pt x="76308" y="190935"/>
                    <a:pt x="72153" y="192447"/>
                  </a:cubicBezTo>
                  <a:cubicBezTo>
                    <a:pt x="65731" y="194713"/>
                    <a:pt x="67997" y="202268"/>
                    <a:pt x="70264" y="207179"/>
                  </a:cubicBezTo>
                  <a:cubicBezTo>
                    <a:pt x="72531" y="212090"/>
                    <a:pt x="76686" y="218135"/>
                    <a:pt x="81219" y="219268"/>
                  </a:cubicBezTo>
                  <a:cubicBezTo>
                    <a:pt x="97841" y="224179"/>
                    <a:pt x="113707" y="228334"/>
                    <a:pt x="115973" y="250244"/>
                  </a:cubicBezTo>
                  <a:cubicBezTo>
                    <a:pt x="116729" y="256289"/>
                    <a:pt x="125040" y="257800"/>
                    <a:pt x="132217" y="254777"/>
                  </a:cubicBezTo>
                  <a:cubicBezTo>
                    <a:pt x="140150" y="251378"/>
                    <a:pt x="145439" y="256289"/>
                    <a:pt x="146195" y="262711"/>
                  </a:cubicBezTo>
                  <a:cubicBezTo>
                    <a:pt x="146950" y="268755"/>
                    <a:pt x="140528" y="269510"/>
                    <a:pt x="135239" y="268755"/>
                  </a:cubicBezTo>
                  <a:cubicBezTo>
                    <a:pt x="125040" y="267244"/>
                    <a:pt x="126173" y="279710"/>
                    <a:pt x="119373" y="281977"/>
                  </a:cubicBezTo>
                  <a:cubicBezTo>
                    <a:pt x="123529" y="294443"/>
                    <a:pt x="118240" y="300109"/>
                    <a:pt x="101241" y="298598"/>
                  </a:cubicBezTo>
                  <a:cubicBezTo>
                    <a:pt x="113329" y="306909"/>
                    <a:pt x="126173" y="303509"/>
                    <a:pt x="128440" y="316353"/>
                  </a:cubicBezTo>
                  <a:close/>
                </a:path>
              </a:pathLst>
            </a:custGeom>
            <a:solidFill>
              <a:srgbClr val="D59C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EC33F03-5745-475E-A173-FDBC93FA5200}"/>
                </a:ext>
              </a:extLst>
            </p:cNvPr>
            <p:cNvSpPr/>
            <p:nvPr/>
          </p:nvSpPr>
          <p:spPr>
            <a:xfrm>
              <a:off x="10628653" y="2814618"/>
              <a:ext cx="440256" cy="483159"/>
            </a:xfrm>
            <a:custGeom>
              <a:avLst/>
              <a:gdLst>
                <a:gd name="connsiteX0" fmla="*/ 395 w 440256"/>
                <a:gd name="connsiteY0" fmla="*/ 0 h 483159"/>
                <a:gd name="connsiteX1" fmla="*/ 283340 w 440256"/>
                <a:gd name="connsiteY1" fmla="*/ 98974 h 483159"/>
                <a:gd name="connsiteX2" fmla="*/ 418579 w 440256"/>
                <a:gd name="connsiteY2" fmla="*/ 251213 h 483159"/>
                <a:gd name="connsiteX3" fmla="*/ 419713 w 440256"/>
                <a:gd name="connsiteY3" fmla="*/ 261790 h 483159"/>
                <a:gd name="connsiteX4" fmla="*/ 405358 w 440256"/>
                <a:gd name="connsiteY4" fmla="*/ 336965 h 483159"/>
                <a:gd name="connsiteX5" fmla="*/ 408380 w 440256"/>
                <a:gd name="connsiteY5" fmla="*/ 337343 h 483159"/>
                <a:gd name="connsiteX6" fmla="*/ 432179 w 440256"/>
                <a:gd name="connsiteY6" fmla="*/ 303722 h 483159"/>
                <a:gd name="connsiteX7" fmla="*/ 439734 w 440256"/>
                <a:gd name="connsiteY7" fmla="*/ 346787 h 483159"/>
                <a:gd name="connsiteX8" fmla="*/ 430668 w 440256"/>
                <a:gd name="connsiteY8" fmla="*/ 350187 h 483159"/>
                <a:gd name="connsiteX9" fmla="*/ 423868 w 440256"/>
                <a:gd name="connsiteY9" fmla="*/ 353209 h 483159"/>
                <a:gd name="connsiteX10" fmla="*/ 410646 w 440256"/>
                <a:gd name="connsiteY10" fmla="*/ 407985 h 483159"/>
                <a:gd name="connsiteX11" fmla="*/ 407624 w 440256"/>
                <a:gd name="connsiteY11" fmla="*/ 422340 h 483159"/>
                <a:gd name="connsiteX12" fmla="*/ 391380 w 440256"/>
                <a:gd name="connsiteY12" fmla="*/ 481271 h 483159"/>
                <a:gd name="connsiteX13" fmla="*/ 386092 w 440256"/>
                <a:gd name="connsiteY13" fmla="*/ 483160 h 483159"/>
                <a:gd name="connsiteX14" fmla="*/ 376270 w 440256"/>
                <a:gd name="connsiteY14" fmla="*/ 473338 h 483159"/>
                <a:gd name="connsiteX15" fmla="*/ 355115 w 440256"/>
                <a:gd name="connsiteY15" fmla="*/ 437828 h 483159"/>
                <a:gd name="connsiteX16" fmla="*/ 385714 w 440256"/>
                <a:gd name="connsiteY16" fmla="*/ 355098 h 483159"/>
                <a:gd name="connsiteX17" fmla="*/ 363426 w 440256"/>
                <a:gd name="connsiteY17" fmla="*/ 287856 h 483159"/>
                <a:gd name="connsiteX18" fmla="*/ 369848 w 440256"/>
                <a:gd name="connsiteY18" fmla="*/ 316566 h 483159"/>
                <a:gd name="connsiteX19" fmla="*/ 367203 w 440256"/>
                <a:gd name="connsiteY19" fmla="*/ 333943 h 483159"/>
                <a:gd name="connsiteX20" fmla="*/ 350204 w 440256"/>
                <a:gd name="connsiteY20" fmla="*/ 330165 h 483159"/>
                <a:gd name="connsiteX21" fmla="*/ 339249 w 440256"/>
                <a:gd name="connsiteY21" fmla="*/ 278412 h 483159"/>
                <a:gd name="connsiteX22" fmla="*/ 307895 w 440256"/>
                <a:gd name="connsiteY22" fmla="*/ 237236 h 483159"/>
                <a:gd name="connsiteX23" fmla="*/ 305628 w 440256"/>
                <a:gd name="connsiteY23" fmla="*/ 231569 h 483159"/>
                <a:gd name="connsiteX24" fmla="*/ 308272 w 440256"/>
                <a:gd name="connsiteY24" fmla="*/ 222881 h 483159"/>
                <a:gd name="connsiteX25" fmla="*/ 374003 w 440256"/>
                <a:gd name="connsiteY25" fmla="*/ 245169 h 483159"/>
                <a:gd name="connsiteX26" fmla="*/ 278807 w 440256"/>
                <a:gd name="connsiteY26" fmla="*/ 152616 h 483159"/>
                <a:gd name="connsiteX27" fmla="*/ 150367 w 440256"/>
                <a:gd name="connsiteY27" fmla="*/ 89908 h 483159"/>
                <a:gd name="connsiteX28" fmla="*/ 106924 w 440256"/>
                <a:gd name="connsiteY28" fmla="*/ 73286 h 483159"/>
                <a:gd name="connsiteX29" fmla="*/ 82747 w 440256"/>
                <a:gd name="connsiteY29" fmla="*/ 74042 h 483159"/>
                <a:gd name="connsiteX30" fmla="*/ 49504 w 440256"/>
                <a:gd name="connsiteY30" fmla="*/ 66864 h 483159"/>
                <a:gd name="connsiteX31" fmla="*/ 34016 w 440256"/>
                <a:gd name="connsiteY31" fmla="*/ 52887 h 483159"/>
                <a:gd name="connsiteX32" fmla="*/ 29105 w 440256"/>
                <a:gd name="connsiteY32" fmla="*/ 43821 h 483159"/>
                <a:gd name="connsiteX33" fmla="*/ 12861 w 440256"/>
                <a:gd name="connsiteY33" fmla="*/ 16999 h 483159"/>
                <a:gd name="connsiteX34" fmla="*/ 395 w 440256"/>
                <a:gd name="connsiteY34" fmla="*/ 0 h 48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0256" h="483159">
                  <a:moveTo>
                    <a:pt x="395" y="0"/>
                  </a:moveTo>
                  <a:cubicBezTo>
                    <a:pt x="96725" y="27199"/>
                    <a:pt x="194188" y="52887"/>
                    <a:pt x="283340" y="98974"/>
                  </a:cubicBezTo>
                  <a:cubicBezTo>
                    <a:pt x="346804" y="131839"/>
                    <a:pt x="394025" y="182460"/>
                    <a:pt x="418579" y="251213"/>
                  </a:cubicBezTo>
                  <a:cubicBezTo>
                    <a:pt x="419713" y="254235"/>
                    <a:pt x="419335" y="258013"/>
                    <a:pt x="419713" y="261790"/>
                  </a:cubicBezTo>
                  <a:cubicBezTo>
                    <a:pt x="417068" y="287100"/>
                    <a:pt x="408380" y="311655"/>
                    <a:pt x="405358" y="336965"/>
                  </a:cubicBezTo>
                  <a:cubicBezTo>
                    <a:pt x="406869" y="334699"/>
                    <a:pt x="408757" y="338098"/>
                    <a:pt x="408380" y="337343"/>
                  </a:cubicBezTo>
                  <a:cubicBezTo>
                    <a:pt x="397802" y="312410"/>
                    <a:pt x="416313" y="309388"/>
                    <a:pt x="432179" y="303722"/>
                  </a:cubicBezTo>
                  <a:cubicBezTo>
                    <a:pt x="438223" y="317321"/>
                    <a:pt x="441623" y="331676"/>
                    <a:pt x="439734" y="346787"/>
                  </a:cubicBezTo>
                  <a:cubicBezTo>
                    <a:pt x="437467" y="350565"/>
                    <a:pt x="434823" y="352831"/>
                    <a:pt x="430668" y="350187"/>
                  </a:cubicBezTo>
                  <a:cubicBezTo>
                    <a:pt x="426512" y="346787"/>
                    <a:pt x="425001" y="349054"/>
                    <a:pt x="423868" y="353209"/>
                  </a:cubicBezTo>
                  <a:cubicBezTo>
                    <a:pt x="417824" y="370964"/>
                    <a:pt x="411780" y="388719"/>
                    <a:pt x="410646" y="407985"/>
                  </a:cubicBezTo>
                  <a:cubicBezTo>
                    <a:pt x="410268" y="412896"/>
                    <a:pt x="410268" y="418184"/>
                    <a:pt x="407624" y="422340"/>
                  </a:cubicBezTo>
                  <a:cubicBezTo>
                    <a:pt x="396291" y="440472"/>
                    <a:pt x="390247" y="459738"/>
                    <a:pt x="391380" y="481271"/>
                  </a:cubicBezTo>
                  <a:cubicBezTo>
                    <a:pt x="389869" y="482782"/>
                    <a:pt x="387980" y="483160"/>
                    <a:pt x="386092" y="483160"/>
                  </a:cubicBezTo>
                  <a:cubicBezTo>
                    <a:pt x="381558" y="481271"/>
                    <a:pt x="376270" y="477493"/>
                    <a:pt x="376270" y="473338"/>
                  </a:cubicBezTo>
                  <a:cubicBezTo>
                    <a:pt x="376647" y="456716"/>
                    <a:pt x="363048" y="449161"/>
                    <a:pt x="355115" y="437828"/>
                  </a:cubicBezTo>
                  <a:cubicBezTo>
                    <a:pt x="360026" y="408362"/>
                    <a:pt x="378159" y="383808"/>
                    <a:pt x="385714" y="355098"/>
                  </a:cubicBezTo>
                  <a:cubicBezTo>
                    <a:pt x="393269" y="326010"/>
                    <a:pt x="386469" y="302966"/>
                    <a:pt x="363426" y="287856"/>
                  </a:cubicBezTo>
                  <a:cubicBezTo>
                    <a:pt x="364181" y="298433"/>
                    <a:pt x="367203" y="307500"/>
                    <a:pt x="369848" y="316566"/>
                  </a:cubicBezTo>
                  <a:cubicBezTo>
                    <a:pt x="371737" y="322610"/>
                    <a:pt x="374003" y="329410"/>
                    <a:pt x="367203" y="333943"/>
                  </a:cubicBezTo>
                  <a:cubicBezTo>
                    <a:pt x="360781" y="338098"/>
                    <a:pt x="355115" y="334699"/>
                    <a:pt x="350204" y="330165"/>
                  </a:cubicBezTo>
                  <a:cubicBezTo>
                    <a:pt x="347937" y="312788"/>
                    <a:pt x="349448" y="294278"/>
                    <a:pt x="339249" y="278412"/>
                  </a:cubicBezTo>
                  <a:cubicBezTo>
                    <a:pt x="333582" y="261035"/>
                    <a:pt x="322249" y="248191"/>
                    <a:pt x="307895" y="237236"/>
                  </a:cubicBezTo>
                  <a:cubicBezTo>
                    <a:pt x="306761" y="235347"/>
                    <a:pt x="306006" y="233458"/>
                    <a:pt x="305628" y="231569"/>
                  </a:cubicBezTo>
                  <a:cubicBezTo>
                    <a:pt x="305628" y="228547"/>
                    <a:pt x="306383" y="225525"/>
                    <a:pt x="308272" y="222881"/>
                  </a:cubicBezTo>
                  <a:cubicBezTo>
                    <a:pt x="331316" y="227036"/>
                    <a:pt x="356248" y="225525"/>
                    <a:pt x="374003" y="245169"/>
                  </a:cubicBezTo>
                  <a:cubicBezTo>
                    <a:pt x="349071" y="207392"/>
                    <a:pt x="314694" y="177549"/>
                    <a:pt x="278807" y="152616"/>
                  </a:cubicBezTo>
                  <a:cubicBezTo>
                    <a:pt x="240275" y="125795"/>
                    <a:pt x="197210" y="103129"/>
                    <a:pt x="150367" y="89908"/>
                  </a:cubicBezTo>
                  <a:cubicBezTo>
                    <a:pt x="135257" y="85752"/>
                    <a:pt x="122035" y="77819"/>
                    <a:pt x="106924" y="73286"/>
                  </a:cubicBezTo>
                  <a:cubicBezTo>
                    <a:pt x="98613" y="70642"/>
                    <a:pt x="90680" y="68753"/>
                    <a:pt x="82747" y="74042"/>
                  </a:cubicBezTo>
                  <a:cubicBezTo>
                    <a:pt x="70281" y="78197"/>
                    <a:pt x="59704" y="74042"/>
                    <a:pt x="49504" y="66864"/>
                  </a:cubicBezTo>
                  <a:cubicBezTo>
                    <a:pt x="43838" y="62709"/>
                    <a:pt x="38549" y="58176"/>
                    <a:pt x="34016" y="52887"/>
                  </a:cubicBezTo>
                  <a:cubicBezTo>
                    <a:pt x="31749" y="50243"/>
                    <a:pt x="29105" y="47598"/>
                    <a:pt x="29105" y="43821"/>
                  </a:cubicBezTo>
                  <a:cubicBezTo>
                    <a:pt x="29483" y="24932"/>
                    <a:pt x="29483" y="24932"/>
                    <a:pt x="12861" y="16999"/>
                  </a:cubicBezTo>
                  <a:cubicBezTo>
                    <a:pt x="6061" y="14355"/>
                    <a:pt x="-1872" y="11333"/>
                    <a:pt x="395" y="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4A00EA-2FBB-4840-B992-555BB19C2DF2}"/>
                </a:ext>
              </a:extLst>
            </p:cNvPr>
            <p:cNvSpPr/>
            <p:nvPr/>
          </p:nvSpPr>
          <p:spPr>
            <a:xfrm>
              <a:off x="9747979" y="2737987"/>
              <a:ext cx="861697" cy="149257"/>
            </a:xfrm>
            <a:custGeom>
              <a:avLst/>
              <a:gdLst>
                <a:gd name="connsiteX0" fmla="*/ 276647 w 861697"/>
                <a:gd name="connsiteY0" fmla="*/ 15811 h 149257"/>
                <a:gd name="connsiteX1" fmla="*/ 283824 w 861697"/>
                <a:gd name="connsiteY1" fmla="*/ 16189 h 149257"/>
                <a:gd name="connsiteX2" fmla="*/ 300824 w 861697"/>
                <a:gd name="connsiteY2" fmla="*/ 26388 h 149257"/>
                <a:gd name="connsiteX3" fmla="*/ 302713 w 861697"/>
                <a:gd name="connsiteY3" fmla="*/ 26766 h 149257"/>
                <a:gd name="connsiteX4" fmla="*/ 329534 w 861697"/>
                <a:gd name="connsiteY4" fmla="*/ 29033 h 149257"/>
                <a:gd name="connsiteX5" fmla="*/ 380910 w 861697"/>
                <a:gd name="connsiteY5" fmla="*/ 28277 h 149257"/>
                <a:gd name="connsiteX6" fmla="*/ 403198 w 861697"/>
                <a:gd name="connsiteY6" fmla="*/ 24500 h 149257"/>
                <a:gd name="connsiteX7" fmla="*/ 403198 w 861697"/>
                <a:gd name="connsiteY7" fmla="*/ 24500 h 149257"/>
                <a:gd name="connsiteX8" fmla="*/ 465529 w 861697"/>
                <a:gd name="connsiteY8" fmla="*/ 38477 h 149257"/>
                <a:gd name="connsiteX9" fmla="*/ 557325 w 861697"/>
                <a:gd name="connsiteY9" fmla="*/ 49432 h 149257"/>
                <a:gd name="connsiteX10" fmla="*/ 562614 w 861697"/>
                <a:gd name="connsiteY10" fmla="*/ 47543 h 149257"/>
                <a:gd name="connsiteX11" fmla="*/ 580369 w 861697"/>
                <a:gd name="connsiteY11" fmla="*/ 49054 h 149257"/>
                <a:gd name="connsiteX12" fmla="*/ 612101 w 861697"/>
                <a:gd name="connsiteY12" fmla="*/ 49054 h 149257"/>
                <a:gd name="connsiteX13" fmla="*/ 631745 w 861697"/>
                <a:gd name="connsiteY13" fmla="*/ 47543 h 149257"/>
                <a:gd name="connsiteX14" fmla="*/ 669143 w 861697"/>
                <a:gd name="connsiteY14" fmla="*/ 58498 h 149257"/>
                <a:gd name="connsiteX15" fmla="*/ 689543 w 861697"/>
                <a:gd name="connsiteY15" fmla="*/ 56987 h 149257"/>
                <a:gd name="connsiteX16" fmla="*/ 695587 w 861697"/>
                <a:gd name="connsiteY16" fmla="*/ 56232 h 149257"/>
                <a:gd name="connsiteX17" fmla="*/ 706542 w 861697"/>
                <a:gd name="connsiteY17" fmla="*/ 66054 h 149257"/>
                <a:gd name="connsiteX18" fmla="*/ 735630 w 861697"/>
                <a:gd name="connsiteY18" fmla="*/ 72098 h 149257"/>
                <a:gd name="connsiteX19" fmla="*/ 748474 w 861697"/>
                <a:gd name="connsiteY19" fmla="*/ 94386 h 149257"/>
                <a:gd name="connsiteX20" fmla="*/ 777184 w 861697"/>
                <a:gd name="connsiteY20" fmla="*/ 97786 h 149257"/>
                <a:gd name="connsiteX21" fmla="*/ 774162 w 861697"/>
                <a:gd name="connsiteY21" fmla="*/ 82675 h 149257"/>
                <a:gd name="connsiteX22" fmla="*/ 830071 w 861697"/>
                <a:gd name="connsiteY22" fmla="*/ 71720 h 149257"/>
                <a:gd name="connsiteX23" fmla="*/ 854248 w 861697"/>
                <a:gd name="connsiteY23" fmla="*/ 88342 h 149257"/>
                <a:gd name="connsiteX24" fmla="*/ 852736 w 861697"/>
                <a:gd name="connsiteY24" fmla="*/ 95519 h 149257"/>
                <a:gd name="connsiteX25" fmla="*/ 846692 w 861697"/>
                <a:gd name="connsiteY25" fmla="*/ 111007 h 149257"/>
                <a:gd name="connsiteX26" fmla="*/ 839892 w 861697"/>
                <a:gd name="connsiteY26" fmla="*/ 124607 h 149257"/>
                <a:gd name="connsiteX27" fmla="*/ 831959 w 861697"/>
                <a:gd name="connsiteY27" fmla="*/ 133295 h 149257"/>
                <a:gd name="connsiteX28" fmla="*/ 787761 w 861697"/>
                <a:gd name="connsiteY28" fmla="*/ 139340 h 149257"/>
                <a:gd name="connsiteX29" fmla="*/ 734874 w 861697"/>
                <a:gd name="connsiteY29" fmla="*/ 117052 h 149257"/>
                <a:gd name="connsiteX30" fmla="*/ 670277 w 861697"/>
                <a:gd name="connsiteY30" fmla="*/ 109874 h 149257"/>
                <a:gd name="connsiteX31" fmla="*/ 508594 w 861697"/>
                <a:gd name="connsiteY31" fmla="*/ 80409 h 149257"/>
                <a:gd name="connsiteX32" fmla="*/ 347289 w 861697"/>
                <a:gd name="connsiteY32" fmla="*/ 60765 h 149257"/>
                <a:gd name="connsiteX33" fmla="*/ 190139 w 861697"/>
                <a:gd name="connsiteY33" fmla="*/ 46788 h 149257"/>
                <a:gd name="connsiteX34" fmla="*/ 77188 w 861697"/>
                <a:gd name="connsiteY34" fmla="*/ 43010 h 149257"/>
                <a:gd name="connsiteX35" fmla="*/ 42056 w 861697"/>
                <a:gd name="connsiteY35" fmla="*/ 38855 h 149257"/>
                <a:gd name="connsiteX36" fmla="*/ 13724 w 861697"/>
                <a:gd name="connsiteY36" fmla="*/ 31677 h 149257"/>
                <a:gd name="connsiteX37" fmla="*/ 124 w 861697"/>
                <a:gd name="connsiteY37" fmla="*/ 15433 h 149257"/>
                <a:gd name="connsiteX38" fmla="*/ 16746 w 861697"/>
                <a:gd name="connsiteY38" fmla="*/ 7122 h 149257"/>
                <a:gd name="connsiteX39" fmla="*/ 96076 w 861697"/>
                <a:gd name="connsiteY39" fmla="*/ 2212 h 149257"/>
                <a:gd name="connsiteX40" fmla="*/ 206383 w 861697"/>
                <a:gd name="connsiteY40" fmla="*/ 5989 h 149257"/>
                <a:gd name="connsiteX41" fmla="*/ 276647 w 861697"/>
                <a:gd name="connsiteY41" fmla="*/ 15811 h 14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1697" h="149257">
                  <a:moveTo>
                    <a:pt x="276647" y="15811"/>
                  </a:moveTo>
                  <a:cubicBezTo>
                    <a:pt x="278914" y="15811"/>
                    <a:pt x="281558" y="16189"/>
                    <a:pt x="283824" y="16189"/>
                  </a:cubicBezTo>
                  <a:cubicBezTo>
                    <a:pt x="290624" y="17700"/>
                    <a:pt x="301579" y="12033"/>
                    <a:pt x="300824" y="26388"/>
                  </a:cubicBezTo>
                  <a:cubicBezTo>
                    <a:pt x="300446" y="30166"/>
                    <a:pt x="302335" y="25633"/>
                    <a:pt x="302713" y="26766"/>
                  </a:cubicBezTo>
                  <a:cubicBezTo>
                    <a:pt x="312535" y="20344"/>
                    <a:pt x="319712" y="24877"/>
                    <a:pt x="329534" y="29033"/>
                  </a:cubicBezTo>
                  <a:cubicBezTo>
                    <a:pt x="345778" y="36588"/>
                    <a:pt x="363533" y="29033"/>
                    <a:pt x="380910" y="28277"/>
                  </a:cubicBezTo>
                  <a:cubicBezTo>
                    <a:pt x="388465" y="28277"/>
                    <a:pt x="395265" y="22989"/>
                    <a:pt x="403198" y="24500"/>
                  </a:cubicBezTo>
                  <a:lnTo>
                    <a:pt x="403198" y="24500"/>
                  </a:lnTo>
                  <a:cubicBezTo>
                    <a:pt x="421708" y="38855"/>
                    <a:pt x="445129" y="32433"/>
                    <a:pt x="465529" y="38477"/>
                  </a:cubicBezTo>
                  <a:cubicBezTo>
                    <a:pt x="495372" y="47165"/>
                    <a:pt x="525593" y="55476"/>
                    <a:pt x="557325" y="49432"/>
                  </a:cubicBezTo>
                  <a:cubicBezTo>
                    <a:pt x="559214" y="48299"/>
                    <a:pt x="560725" y="47921"/>
                    <a:pt x="562614" y="47543"/>
                  </a:cubicBezTo>
                  <a:cubicBezTo>
                    <a:pt x="568658" y="46410"/>
                    <a:pt x="573947" y="53965"/>
                    <a:pt x="580369" y="49054"/>
                  </a:cubicBezTo>
                  <a:cubicBezTo>
                    <a:pt x="590946" y="41121"/>
                    <a:pt x="601901" y="44521"/>
                    <a:pt x="612101" y="49054"/>
                  </a:cubicBezTo>
                  <a:cubicBezTo>
                    <a:pt x="619279" y="52076"/>
                    <a:pt x="625323" y="52076"/>
                    <a:pt x="631745" y="47543"/>
                  </a:cubicBezTo>
                  <a:cubicBezTo>
                    <a:pt x="645722" y="45654"/>
                    <a:pt x="658566" y="49810"/>
                    <a:pt x="669143" y="58498"/>
                  </a:cubicBezTo>
                  <a:cubicBezTo>
                    <a:pt x="677076" y="64920"/>
                    <a:pt x="683121" y="62276"/>
                    <a:pt x="689543" y="56987"/>
                  </a:cubicBezTo>
                  <a:cubicBezTo>
                    <a:pt x="691431" y="56232"/>
                    <a:pt x="693320" y="55854"/>
                    <a:pt x="695587" y="56232"/>
                  </a:cubicBezTo>
                  <a:cubicBezTo>
                    <a:pt x="700498" y="58121"/>
                    <a:pt x="703898" y="61520"/>
                    <a:pt x="706542" y="66054"/>
                  </a:cubicBezTo>
                  <a:cubicBezTo>
                    <a:pt x="714853" y="73987"/>
                    <a:pt x="726186" y="70587"/>
                    <a:pt x="735630" y="72098"/>
                  </a:cubicBezTo>
                  <a:cubicBezTo>
                    <a:pt x="755273" y="75120"/>
                    <a:pt x="756029" y="75120"/>
                    <a:pt x="748474" y="94386"/>
                  </a:cubicBezTo>
                  <a:cubicBezTo>
                    <a:pt x="757162" y="97786"/>
                    <a:pt x="766229" y="96275"/>
                    <a:pt x="777184" y="97786"/>
                  </a:cubicBezTo>
                  <a:cubicBezTo>
                    <a:pt x="767740" y="92875"/>
                    <a:pt x="763962" y="89475"/>
                    <a:pt x="774162" y="82675"/>
                  </a:cubicBezTo>
                  <a:cubicBezTo>
                    <a:pt x="791539" y="70965"/>
                    <a:pt x="810427" y="71342"/>
                    <a:pt x="830071" y="71720"/>
                  </a:cubicBezTo>
                  <a:cubicBezTo>
                    <a:pt x="836870" y="79275"/>
                    <a:pt x="850470" y="76631"/>
                    <a:pt x="854248" y="88342"/>
                  </a:cubicBezTo>
                  <a:cubicBezTo>
                    <a:pt x="853870" y="90986"/>
                    <a:pt x="850470" y="94008"/>
                    <a:pt x="852736" y="95519"/>
                  </a:cubicBezTo>
                  <a:cubicBezTo>
                    <a:pt x="866714" y="107230"/>
                    <a:pt x="864069" y="112896"/>
                    <a:pt x="846692" y="111007"/>
                  </a:cubicBezTo>
                  <a:cubicBezTo>
                    <a:pt x="830448" y="109496"/>
                    <a:pt x="839515" y="118940"/>
                    <a:pt x="839892" y="124607"/>
                  </a:cubicBezTo>
                  <a:cubicBezTo>
                    <a:pt x="838381" y="128385"/>
                    <a:pt x="834981" y="130651"/>
                    <a:pt x="831959" y="133295"/>
                  </a:cubicBezTo>
                  <a:cubicBezTo>
                    <a:pt x="817604" y="152184"/>
                    <a:pt x="806272" y="154450"/>
                    <a:pt x="787761" y="139340"/>
                  </a:cubicBezTo>
                  <a:cubicBezTo>
                    <a:pt x="771895" y="126496"/>
                    <a:pt x="754896" y="118940"/>
                    <a:pt x="734874" y="117052"/>
                  </a:cubicBezTo>
                  <a:cubicBezTo>
                    <a:pt x="713342" y="114785"/>
                    <a:pt x="692187" y="110252"/>
                    <a:pt x="670277" y="109874"/>
                  </a:cubicBezTo>
                  <a:cubicBezTo>
                    <a:pt x="617012" y="95519"/>
                    <a:pt x="562614" y="89097"/>
                    <a:pt x="508594" y="80409"/>
                  </a:cubicBezTo>
                  <a:cubicBezTo>
                    <a:pt x="455329" y="71720"/>
                    <a:pt x="401309" y="65676"/>
                    <a:pt x="347289" y="60765"/>
                  </a:cubicBezTo>
                  <a:cubicBezTo>
                    <a:pt x="294780" y="55854"/>
                    <a:pt x="243404" y="41499"/>
                    <a:pt x="190139" y="46788"/>
                  </a:cubicBezTo>
                  <a:cubicBezTo>
                    <a:pt x="152741" y="40366"/>
                    <a:pt x="114964" y="44143"/>
                    <a:pt x="77188" y="43010"/>
                  </a:cubicBezTo>
                  <a:cubicBezTo>
                    <a:pt x="65477" y="42632"/>
                    <a:pt x="53389" y="43766"/>
                    <a:pt x="42056" y="38855"/>
                  </a:cubicBezTo>
                  <a:cubicBezTo>
                    <a:pt x="33367" y="33566"/>
                    <a:pt x="23168" y="34321"/>
                    <a:pt x="13724" y="31677"/>
                  </a:cubicBezTo>
                  <a:cubicBezTo>
                    <a:pt x="5791" y="29411"/>
                    <a:pt x="-1009" y="24500"/>
                    <a:pt x="124" y="15433"/>
                  </a:cubicBezTo>
                  <a:cubicBezTo>
                    <a:pt x="1257" y="5989"/>
                    <a:pt x="10324" y="7122"/>
                    <a:pt x="16746" y="7122"/>
                  </a:cubicBezTo>
                  <a:cubicBezTo>
                    <a:pt x="43189" y="7122"/>
                    <a:pt x="69255" y="700"/>
                    <a:pt x="96076" y="2212"/>
                  </a:cubicBezTo>
                  <a:cubicBezTo>
                    <a:pt x="133097" y="-2322"/>
                    <a:pt x="169740" y="700"/>
                    <a:pt x="206383" y="5989"/>
                  </a:cubicBezTo>
                  <a:cubicBezTo>
                    <a:pt x="229427" y="10900"/>
                    <a:pt x="253603" y="9767"/>
                    <a:pt x="276647" y="15811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3D524848-7267-4A45-87AB-97FA1AAE0E21}"/>
                </a:ext>
              </a:extLst>
            </p:cNvPr>
            <p:cNvSpPr/>
            <p:nvPr/>
          </p:nvSpPr>
          <p:spPr>
            <a:xfrm>
              <a:off x="8310712" y="5188485"/>
              <a:ext cx="374012" cy="374030"/>
            </a:xfrm>
            <a:custGeom>
              <a:avLst/>
              <a:gdLst>
                <a:gd name="connsiteX0" fmla="*/ 0 w 374012"/>
                <a:gd name="connsiteY0" fmla="*/ 136751 h 374030"/>
                <a:gd name="connsiteX1" fmla="*/ 3778 w 374012"/>
                <a:gd name="connsiteY1" fmla="*/ 80464 h 374030"/>
                <a:gd name="connsiteX2" fmla="*/ 29843 w 374012"/>
                <a:gd name="connsiteY2" fmla="*/ 38910 h 374030"/>
                <a:gd name="connsiteX3" fmla="*/ 43443 w 374012"/>
                <a:gd name="connsiteY3" fmla="*/ 7555 h 374030"/>
                <a:gd name="connsiteX4" fmla="*/ 50998 w 374012"/>
                <a:gd name="connsiteY4" fmla="*/ 5289 h 374030"/>
                <a:gd name="connsiteX5" fmla="*/ 92930 w 374012"/>
                <a:gd name="connsiteY5" fmla="*/ 0 h 374030"/>
                <a:gd name="connsiteX6" fmla="*/ 95196 w 374012"/>
                <a:gd name="connsiteY6" fmla="*/ 5667 h 374030"/>
                <a:gd name="connsiteX7" fmla="*/ 88397 w 374012"/>
                <a:gd name="connsiteY7" fmla="*/ 31732 h 374030"/>
                <a:gd name="connsiteX8" fmla="*/ 98974 w 374012"/>
                <a:gd name="connsiteY8" fmla="*/ 101241 h 374030"/>
                <a:gd name="connsiteX9" fmla="*/ 124662 w 374012"/>
                <a:gd name="connsiteY9" fmla="*/ 143928 h 374030"/>
                <a:gd name="connsiteX10" fmla="*/ 210792 w 374012"/>
                <a:gd name="connsiteY10" fmla="*/ 237991 h 374030"/>
                <a:gd name="connsiteX11" fmla="*/ 228925 w 374012"/>
                <a:gd name="connsiteY11" fmla="*/ 251213 h 374030"/>
                <a:gd name="connsiteX12" fmla="*/ 244035 w 374012"/>
                <a:gd name="connsiteY12" fmla="*/ 259902 h 374030"/>
                <a:gd name="connsiteX13" fmla="*/ 314299 w 374012"/>
                <a:gd name="connsiteY13" fmla="*/ 290878 h 374030"/>
                <a:gd name="connsiteX14" fmla="*/ 332054 w 374012"/>
                <a:gd name="connsiteY14" fmla="*/ 301078 h 374030"/>
                <a:gd name="connsiteX15" fmla="*/ 339987 w 374012"/>
                <a:gd name="connsiteY15" fmla="*/ 330166 h 374030"/>
                <a:gd name="connsiteX16" fmla="*/ 362653 w 374012"/>
                <a:gd name="connsiteY16" fmla="*/ 318455 h 374030"/>
                <a:gd name="connsiteX17" fmla="*/ 372475 w 374012"/>
                <a:gd name="connsiteY17" fmla="*/ 324877 h 374030"/>
                <a:gd name="connsiteX18" fmla="*/ 367564 w 374012"/>
                <a:gd name="connsiteY18" fmla="*/ 344143 h 374030"/>
                <a:gd name="connsiteX19" fmla="*/ 354720 w 374012"/>
                <a:gd name="connsiteY19" fmla="*/ 373231 h 374030"/>
                <a:gd name="connsiteX20" fmla="*/ 327521 w 374012"/>
                <a:gd name="connsiteY20" fmla="*/ 358875 h 374030"/>
                <a:gd name="connsiteX21" fmla="*/ 286723 w 374012"/>
                <a:gd name="connsiteY21" fmla="*/ 330921 h 374030"/>
                <a:gd name="connsiteX22" fmla="*/ 271990 w 374012"/>
                <a:gd name="connsiteY22" fmla="*/ 322988 h 374030"/>
                <a:gd name="connsiteX23" fmla="*/ 175660 w 374012"/>
                <a:gd name="connsiteY23" fmla="*/ 277656 h 374030"/>
                <a:gd name="connsiteX24" fmla="*/ 158283 w 374012"/>
                <a:gd name="connsiteY24" fmla="*/ 267457 h 374030"/>
                <a:gd name="connsiteX25" fmla="*/ 121640 w 374012"/>
                <a:gd name="connsiteY25" fmla="*/ 237236 h 374030"/>
                <a:gd name="connsiteX26" fmla="*/ 111062 w 374012"/>
                <a:gd name="connsiteY26" fmla="*/ 222503 h 374030"/>
                <a:gd name="connsiteX27" fmla="*/ 89152 w 374012"/>
                <a:gd name="connsiteY27" fmla="*/ 191526 h 374030"/>
                <a:gd name="connsiteX28" fmla="*/ 67997 w 374012"/>
                <a:gd name="connsiteY28" fmla="*/ 146572 h 374030"/>
                <a:gd name="connsiteX29" fmla="*/ 37776 w 374012"/>
                <a:gd name="connsiteY29" fmla="*/ 81975 h 374030"/>
                <a:gd name="connsiteX30" fmla="*/ 34754 w 374012"/>
                <a:gd name="connsiteY30" fmla="*/ 89908 h 374030"/>
                <a:gd name="connsiteX31" fmla="*/ 17377 w 374012"/>
                <a:gd name="connsiteY31" fmla="*/ 123529 h 374030"/>
                <a:gd name="connsiteX32" fmla="*/ 0 w 374012"/>
                <a:gd name="connsiteY32" fmla="*/ 136751 h 37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4012" h="374030">
                  <a:moveTo>
                    <a:pt x="0" y="136751"/>
                  </a:moveTo>
                  <a:cubicBezTo>
                    <a:pt x="4155" y="118240"/>
                    <a:pt x="7178" y="99730"/>
                    <a:pt x="3778" y="80464"/>
                  </a:cubicBezTo>
                  <a:cubicBezTo>
                    <a:pt x="20777" y="71775"/>
                    <a:pt x="27955" y="57420"/>
                    <a:pt x="29843" y="38910"/>
                  </a:cubicBezTo>
                  <a:cubicBezTo>
                    <a:pt x="30977" y="27577"/>
                    <a:pt x="32488" y="15111"/>
                    <a:pt x="43443" y="7555"/>
                  </a:cubicBezTo>
                  <a:cubicBezTo>
                    <a:pt x="45709" y="6044"/>
                    <a:pt x="49109" y="4155"/>
                    <a:pt x="50998" y="5289"/>
                  </a:cubicBezTo>
                  <a:cubicBezTo>
                    <a:pt x="66486" y="14733"/>
                    <a:pt x="80086" y="10578"/>
                    <a:pt x="92930" y="0"/>
                  </a:cubicBezTo>
                  <a:cubicBezTo>
                    <a:pt x="94063" y="1889"/>
                    <a:pt x="94819" y="3778"/>
                    <a:pt x="95196" y="5667"/>
                  </a:cubicBezTo>
                  <a:cubicBezTo>
                    <a:pt x="94819" y="14733"/>
                    <a:pt x="91041" y="23044"/>
                    <a:pt x="88397" y="31732"/>
                  </a:cubicBezTo>
                  <a:cubicBezTo>
                    <a:pt x="80841" y="56665"/>
                    <a:pt x="83864" y="80842"/>
                    <a:pt x="98974" y="101241"/>
                  </a:cubicBezTo>
                  <a:cubicBezTo>
                    <a:pt x="108796" y="114840"/>
                    <a:pt x="117484" y="128818"/>
                    <a:pt x="124662" y="143928"/>
                  </a:cubicBezTo>
                  <a:cubicBezTo>
                    <a:pt x="147706" y="180193"/>
                    <a:pt x="174905" y="213059"/>
                    <a:pt x="210792" y="237991"/>
                  </a:cubicBezTo>
                  <a:cubicBezTo>
                    <a:pt x="216836" y="242524"/>
                    <a:pt x="222125" y="247813"/>
                    <a:pt x="228925" y="251213"/>
                  </a:cubicBezTo>
                  <a:cubicBezTo>
                    <a:pt x="234213" y="253857"/>
                    <a:pt x="239124" y="256879"/>
                    <a:pt x="244035" y="259902"/>
                  </a:cubicBezTo>
                  <a:cubicBezTo>
                    <a:pt x="265946" y="273501"/>
                    <a:pt x="290500" y="281056"/>
                    <a:pt x="314299" y="290878"/>
                  </a:cubicBezTo>
                  <a:cubicBezTo>
                    <a:pt x="320721" y="293522"/>
                    <a:pt x="327521" y="295411"/>
                    <a:pt x="332054" y="301078"/>
                  </a:cubicBezTo>
                  <a:cubicBezTo>
                    <a:pt x="337721" y="308633"/>
                    <a:pt x="339987" y="316944"/>
                    <a:pt x="339987" y="330166"/>
                  </a:cubicBezTo>
                  <a:cubicBezTo>
                    <a:pt x="345654" y="318455"/>
                    <a:pt x="353209" y="315810"/>
                    <a:pt x="362653" y="318455"/>
                  </a:cubicBezTo>
                  <a:cubicBezTo>
                    <a:pt x="366431" y="319966"/>
                    <a:pt x="369831" y="321855"/>
                    <a:pt x="372475" y="324877"/>
                  </a:cubicBezTo>
                  <a:cubicBezTo>
                    <a:pt x="376253" y="332432"/>
                    <a:pt x="372475" y="338476"/>
                    <a:pt x="367564" y="344143"/>
                  </a:cubicBezTo>
                  <a:cubicBezTo>
                    <a:pt x="356987" y="356231"/>
                    <a:pt x="354342" y="361520"/>
                    <a:pt x="354720" y="373231"/>
                  </a:cubicBezTo>
                  <a:cubicBezTo>
                    <a:pt x="341121" y="376630"/>
                    <a:pt x="333943" y="368697"/>
                    <a:pt x="327521" y="358875"/>
                  </a:cubicBezTo>
                  <a:cubicBezTo>
                    <a:pt x="316188" y="346032"/>
                    <a:pt x="301078" y="338854"/>
                    <a:pt x="286723" y="330921"/>
                  </a:cubicBezTo>
                  <a:cubicBezTo>
                    <a:pt x="281812" y="328277"/>
                    <a:pt x="275767" y="327143"/>
                    <a:pt x="271990" y="322988"/>
                  </a:cubicBezTo>
                  <a:cubicBezTo>
                    <a:pt x="245546" y="296167"/>
                    <a:pt x="207392" y="293522"/>
                    <a:pt x="175660" y="277656"/>
                  </a:cubicBezTo>
                  <a:cubicBezTo>
                    <a:pt x="168483" y="276523"/>
                    <a:pt x="162438" y="273123"/>
                    <a:pt x="158283" y="267457"/>
                  </a:cubicBezTo>
                  <a:cubicBezTo>
                    <a:pt x="148839" y="253857"/>
                    <a:pt x="140906" y="239502"/>
                    <a:pt x="121640" y="237236"/>
                  </a:cubicBezTo>
                  <a:cubicBezTo>
                    <a:pt x="114840" y="236480"/>
                    <a:pt x="115218" y="227036"/>
                    <a:pt x="111062" y="222503"/>
                  </a:cubicBezTo>
                  <a:cubicBezTo>
                    <a:pt x="103507" y="212303"/>
                    <a:pt x="97463" y="200970"/>
                    <a:pt x="89152" y="191526"/>
                  </a:cubicBezTo>
                  <a:cubicBezTo>
                    <a:pt x="77819" y="178682"/>
                    <a:pt x="69509" y="164327"/>
                    <a:pt x="67997" y="146572"/>
                  </a:cubicBezTo>
                  <a:cubicBezTo>
                    <a:pt x="65731" y="121640"/>
                    <a:pt x="48732" y="103507"/>
                    <a:pt x="37776" y="81975"/>
                  </a:cubicBezTo>
                  <a:cubicBezTo>
                    <a:pt x="36265" y="84619"/>
                    <a:pt x="35888" y="87264"/>
                    <a:pt x="34754" y="89908"/>
                  </a:cubicBezTo>
                  <a:cubicBezTo>
                    <a:pt x="29843" y="101618"/>
                    <a:pt x="23044" y="112196"/>
                    <a:pt x="17377" y="123529"/>
                  </a:cubicBezTo>
                  <a:cubicBezTo>
                    <a:pt x="15111" y="131840"/>
                    <a:pt x="11711" y="140906"/>
                    <a:pt x="0" y="136751"/>
                  </a:cubicBezTo>
                  <a:close/>
                </a:path>
              </a:pathLst>
            </a:custGeom>
            <a:solidFill>
              <a:srgbClr val="EACE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F9F6DB4-F9DC-4EC5-8940-96FE7A761F03}"/>
                </a:ext>
              </a:extLst>
            </p:cNvPr>
            <p:cNvSpPr/>
            <p:nvPr/>
          </p:nvSpPr>
          <p:spPr>
            <a:xfrm>
              <a:off x="8530193" y="2763243"/>
              <a:ext cx="483537" cy="322419"/>
            </a:xfrm>
            <a:custGeom>
              <a:avLst/>
              <a:gdLst>
                <a:gd name="connsiteX0" fmla="*/ 0 w 483537"/>
                <a:gd name="connsiteY0" fmla="*/ 296544 h 322419"/>
                <a:gd name="connsiteX1" fmla="*/ 54398 w 483537"/>
                <a:gd name="connsiteY1" fmla="*/ 210037 h 322419"/>
                <a:gd name="connsiteX2" fmla="*/ 376630 w 483537"/>
                <a:gd name="connsiteY2" fmla="*/ 25688 h 322419"/>
                <a:gd name="connsiteX3" fmla="*/ 474093 w 483537"/>
                <a:gd name="connsiteY3" fmla="*/ 0 h 322419"/>
                <a:gd name="connsiteX4" fmla="*/ 483537 w 483537"/>
                <a:gd name="connsiteY4" fmla="*/ 31354 h 322419"/>
                <a:gd name="connsiteX5" fmla="*/ 477871 w 483537"/>
                <a:gd name="connsiteY5" fmla="*/ 37021 h 322419"/>
                <a:gd name="connsiteX6" fmla="*/ 242146 w 483537"/>
                <a:gd name="connsiteY6" fmla="*/ 133351 h 322419"/>
                <a:gd name="connsiteX7" fmla="*/ 114840 w 483537"/>
                <a:gd name="connsiteY7" fmla="*/ 194170 h 322419"/>
                <a:gd name="connsiteX8" fmla="*/ 23799 w 483537"/>
                <a:gd name="connsiteY8" fmla="*/ 319966 h 322419"/>
                <a:gd name="connsiteX9" fmla="*/ 12466 w 483537"/>
                <a:gd name="connsiteY9" fmla="*/ 314677 h 322419"/>
                <a:gd name="connsiteX10" fmla="*/ 0 w 483537"/>
                <a:gd name="connsiteY10" fmla="*/ 296544 h 32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537" h="322419">
                  <a:moveTo>
                    <a:pt x="0" y="296544"/>
                  </a:moveTo>
                  <a:cubicBezTo>
                    <a:pt x="10577" y="262923"/>
                    <a:pt x="31732" y="236102"/>
                    <a:pt x="54398" y="210037"/>
                  </a:cubicBezTo>
                  <a:cubicBezTo>
                    <a:pt x="140528" y="111063"/>
                    <a:pt x="256124" y="63842"/>
                    <a:pt x="376630" y="25688"/>
                  </a:cubicBezTo>
                  <a:cubicBezTo>
                    <a:pt x="408740" y="15488"/>
                    <a:pt x="441606" y="8689"/>
                    <a:pt x="474093" y="0"/>
                  </a:cubicBezTo>
                  <a:cubicBezTo>
                    <a:pt x="486182" y="7555"/>
                    <a:pt x="477871" y="21533"/>
                    <a:pt x="483537" y="31354"/>
                  </a:cubicBezTo>
                  <a:cubicBezTo>
                    <a:pt x="482782" y="34376"/>
                    <a:pt x="480893" y="36265"/>
                    <a:pt x="477871" y="37021"/>
                  </a:cubicBezTo>
                  <a:cubicBezTo>
                    <a:pt x="394763" y="57798"/>
                    <a:pt x="320721" y="101241"/>
                    <a:pt x="242146" y="133351"/>
                  </a:cubicBezTo>
                  <a:cubicBezTo>
                    <a:pt x="198326" y="151483"/>
                    <a:pt x="155639" y="170371"/>
                    <a:pt x="114840" y="194170"/>
                  </a:cubicBezTo>
                  <a:cubicBezTo>
                    <a:pt x="65353" y="222881"/>
                    <a:pt x="33621" y="263301"/>
                    <a:pt x="23799" y="319966"/>
                  </a:cubicBezTo>
                  <a:cubicBezTo>
                    <a:pt x="16622" y="326010"/>
                    <a:pt x="13977" y="319588"/>
                    <a:pt x="12466" y="314677"/>
                  </a:cubicBezTo>
                  <a:cubicBezTo>
                    <a:pt x="9822" y="307500"/>
                    <a:pt x="5666" y="301455"/>
                    <a:pt x="0" y="296544"/>
                  </a:cubicBezTo>
                  <a:close/>
                </a:path>
              </a:pathLst>
            </a:custGeom>
            <a:solidFill>
              <a:srgbClr val="F1DE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777CFF2-9A82-4FE5-84A4-4F06C34D0205}"/>
                </a:ext>
              </a:extLst>
            </p:cNvPr>
            <p:cNvSpPr/>
            <p:nvPr/>
          </p:nvSpPr>
          <p:spPr>
            <a:xfrm>
              <a:off x="8496136" y="3605286"/>
              <a:ext cx="141977" cy="247026"/>
            </a:xfrm>
            <a:custGeom>
              <a:avLst/>
              <a:gdLst>
                <a:gd name="connsiteX0" fmla="*/ 88833 w 141977"/>
                <a:gd name="connsiteY0" fmla="*/ 194918 h 247026"/>
                <a:gd name="connsiteX1" fmla="*/ 38213 w 141977"/>
                <a:gd name="connsiteY1" fmla="*/ 212295 h 247026"/>
                <a:gd name="connsiteX2" fmla="*/ 24991 w 141977"/>
                <a:gd name="connsiteY2" fmla="*/ 229672 h 247026"/>
                <a:gd name="connsiteX3" fmla="*/ 4592 w 141977"/>
                <a:gd name="connsiteY3" fmla="*/ 245916 h 247026"/>
                <a:gd name="connsiteX4" fmla="*/ 436 w 141977"/>
                <a:gd name="connsiteY4" fmla="*/ 118610 h 247026"/>
                <a:gd name="connsiteX5" fmla="*/ 23858 w 141977"/>
                <a:gd name="connsiteY5" fmla="*/ 136742 h 247026"/>
                <a:gd name="connsiteX6" fmla="*/ 26502 w 141977"/>
                <a:gd name="connsiteY6" fmla="*/ 86500 h 247026"/>
                <a:gd name="connsiteX7" fmla="*/ 31791 w 141977"/>
                <a:gd name="connsiteY7" fmla="*/ 66478 h 247026"/>
                <a:gd name="connsiteX8" fmla="*/ 40857 w 141977"/>
                <a:gd name="connsiteY8" fmla="*/ 47590 h 247026"/>
                <a:gd name="connsiteX9" fmla="*/ 39724 w 141977"/>
                <a:gd name="connsiteY9" fmla="*/ 20013 h 247026"/>
                <a:gd name="connsiteX10" fmla="*/ 55212 w 141977"/>
                <a:gd name="connsiteY10" fmla="*/ 2636 h 247026"/>
                <a:gd name="connsiteX11" fmla="*/ 73722 w 141977"/>
                <a:gd name="connsiteY11" fmla="*/ 8681 h 247026"/>
                <a:gd name="connsiteX12" fmla="*/ 99410 w 141977"/>
                <a:gd name="connsiteY12" fmla="*/ 9436 h 247026"/>
                <a:gd name="connsiteX13" fmla="*/ 128876 w 141977"/>
                <a:gd name="connsiteY13" fmla="*/ 11325 h 247026"/>
                <a:gd name="connsiteX14" fmla="*/ 125476 w 141977"/>
                <a:gd name="connsiteY14" fmla="*/ 30213 h 247026"/>
                <a:gd name="connsiteX15" fmla="*/ 123965 w 141977"/>
                <a:gd name="connsiteY15" fmla="*/ 69501 h 247026"/>
                <a:gd name="connsiteX16" fmla="*/ 139453 w 141977"/>
                <a:gd name="connsiteY16" fmla="*/ 150342 h 247026"/>
                <a:gd name="connsiteX17" fmla="*/ 111121 w 141977"/>
                <a:gd name="connsiteY17" fmla="*/ 176030 h 247026"/>
                <a:gd name="connsiteX18" fmla="*/ 88833 w 141977"/>
                <a:gd name="connsiteY18" fmla="*/ 194918 h 24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77" h="247026">
                  <a:moveTo>
                    <a:pt x="88833" y="194918"/>
                  </a:moveTo>
                  <a:cubicBezTo>
                    <a:pt x="73722" y="205873"/>
                    <a:pt x="56345" y="210029"/>
                    <a:pt x="38213" y="212295"/>
                  </a:cubicBezTo>
                  <a:cubicBezTo>
                    <a:pt x="26124" y="212295"/>
                    <a:pt x="28013" y="222873"/>
                    <a:pt x="24991" y="229672"/>
                  </a:cubicBezTo>
                  <a:cubicBezTo>
                    <a:pt x="20835" y="238361"/>
                    <a:pt x="19702" y="250827"/>
                    <a:pt x="4592" y="245916"/>
                  </a:cubicBezTo>
                  <a:cubicBezTo>
                    <a:pt x="-697" y="203607"/>
                    <a:pt x="-319" y="161297"/>
                    <a:pt x="436" y="118610"/>
                  </a:cubicBezTo>
                  <a:cubicBezTo>
                    <a:pt x="12902" y="114454"/>
                    <a:pt x="17813" y="123143"/>
                    <a:pt x="23858" y="136742"/>
                  </a:cubicBezTo>
                  <a:cubicBezTo>
                    <a:pt x="26502" y="117099"/>
                    <a:pt x="31791" y="102366"/>
                    <a:pt x="26502" y="86500"/>
                  </a:cubicBezTo>
                  <a:cubicBezTo>
                    <a:pt x="24235" y="79322"/>
                    <a:pt x="23102" y="71012"/>
                    <a:pt x="31791" y="66478"/>
                  </a:cubicBezTo>
                  <a:cubicBezTo>
                    <a:pt x="42746" y="64212"/>
                    <a:pt x="40101" y="55145"/>
                    <a:pt x="40857" y="47590"/>
                  </a:cubicBezTo>
                  <a:cubicBezTo>
                    <a:pt x="41612" y="38524"/>
                    <a:pt x="39346" y="29458"/>
                    <a:pt x="39724" y="20013"/>
                  </a:cubicBezTo>
                  <a:cubicBezTo>
                    <a:pt x="40101" y="9814"/>
                    <a:pt x="46523" y="5281"/>
                    <a:pt x="55212" y="2636"/>
                  </a:cubicBezTo>
                  <a:cubicBezTo>
                    <a:pt x="62767" y="370"/>
                    <a:pt x="70323" y="1503"/>
                    <a:pt x="73722" y="8681"/>
                  </a:cubicBezTo>
                  <a:cubicBezTo>
                    <a:pt x="82411" y="29080"/>
                    <a:pt x="89966" y="21902"/>
                    <a:pt x="99410" y="9436"/>
                  </a:cubicBezTo>
                  <a:cubicBezTo>
                    <a:pt x="109610" y="-4163"/>
                    <a:pt x="119432" y="-2652"/>
                    <a:pt x="128876" y="11325"/>
                  </a:cubicBezTo>
                  <a:cubicBezTo>
                    <a:pt x="134165" y="19636"/>
                    <a:pt x="128876" y="24547"/>
                    <a:pt x="125476" y="30213"/>
                  </a:cubicBezTo>
                  <a:cubicBezTo>
                    <a:pt x="118298" y="43057"/>
                    <a:pt x="119054" y="54390"/>
                    <a:pt x="123965" y="69501"/>
                  </a:cubicBezTo>
                  <a:cubicBezTo>
                    <a:pt x="132276" y="95188"/>
                    <a:pt x="148142" y="120876"/>
                    <a:pt x="139453" y="150342"/>
                  </a:cubicBezTo>
                  <a:cubicBezTo>
                    <a:pt x="133409" y="162430"/>
                    <a:pt x="124720" y="171874"/>
                    <a:pt x="111121" y="176030"/>
                  </a:cubicBezTo>
                  <a:cubicBezTo>
                    <a:pt x="101677" y="179807"/>
                    <a:pt x="96388" y="188874"/>
                    <a:pt x="88833" y="194918"/>
                  </a:cubicBezTo>
                  <a:close/>
                </a:path>
              </a:pathLst>
            </a:custGeom>
            <a:solidFill>
              <a:srgbClr val="DCDA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1AD176E-83CB-4D27-B9B6-D520105B3026}"/>
                </a:ext>
              </a:extLst>
            </p:cNvPr>
            <p:cNvSpPr/>
            <p:nvPr/>
          </p:nvSpPr>
          <p:spPr>
            <a:xfrm>
              <a:off x="9002086" y="2686544"/>
              <a:ext cx="603600" cy="110333"/>
            </a:xfrm>
            <a:custGeom>
              <a:avLst/>
              <a:gdLst>
                <a:gd name="connsiteX0" fmla="*/ 10511 w 603600"/>
                <a:gd name="connsiteY0" fmla="*/ 106541 h 110333"/>
                <a:gd name="connsiteX1" fmla="*/ 1823 w 603600"/>
                <a:gd name="connsiteY1" fmla="*/ 99742 h 110333"/>
                <a:gd name="connsiteX2" fmla="*/ 2200 w 603600"/>
                <a:gd name="connsiteY2" fmla="*/ 77076 h 110333"/>
                <a:gd name="connsiteX3" fmla="*/ 157839 w 603600"/>
                <a:gd name="connsiteY3" fmla="*/ 43455 h 110333"/>
                <a:gd name="connsiteX4" fmla="*/ 359187 w 603600"/>
                <a:gd name="connsiteY4" fmla="*/ 14367 h 110333"/>
                <a:gd name="connsiteX5" fmla="*/ 459672 w 603600"/>
                <a:gd name="connsiteY5" fmla="*/ 5679 h 110333"/>
                <a:gd name="connsiteX6" fmla="*/ 592267 w 603600"/>
                <a:gd name="connsiteY6" fmla="*/ 768 h 110333"/>
                <a:gd name="connsiteX7" fmla="*/ 603600 w 603600"/>
                <a:gd name="connsiteY7" fmla="*/ 4545 h 110333"/>
                <a:gd name="connsiteX8" fmla="*/ 586223 w 603600"/>
                <a:gd name="connsiteY8" fmla="*/ 10589 h 110333"/>
                <a:gd name="connsiteX9" fmla="*/ 552224 w 603600"/>
                <a:gd name="connsiteY9" fmla="*/ 31366 h 110333"/>
                <a:gd name="connsiteX10" fmla="*/ 492160 w 603600"/>
                <a:gd name="connsiteY10" fmla="*/ 39299 h 110333"/>
                <a:gd name="connsiteX11" fmla="*/ 218659 w 603600"/>
                <a:gd name="connsiteY11" fmla="*/ 72165 h 110333"/>
                <a:gd name="connsiteX12" fmla="*/ 53198 w 603600"/>
                <a:gd name="connsiteY12" fmla="*/ 104653 h 110333"/>
                <a:gd name="connsiteX13" fmla="*/ 10511 w 603600"/>
                <a:gd name="connsiteY13" fmla="*/ 106541 h 1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3600" h="110333">
                  <a:moveTo>
                    <a:pt x="10511" y="106541"/>
                  </a:moveTo>
                  <a:cubicBezTo>
                    <a:pt x="6356" y="105408"/>
                    <a:pt x="-4222" y="107297"/>
                    <a:pt x="1823" y="99742"/>
                  </a:cubicBezTo>
                  <a:cubicBezTo>
                    <a:pt x="8622" y="90675"/>
                    <a:pt x="1823" y="84631"/>
                    <a:pt x="2200" y="77076"/>
                  </a:cubicBezTo>
                  <a:cubicBezTo>
                    <a:pt x="53198" y="61588"/>
                    <a:pt x="105330" y="52143"/>
                    <a:pt x="157839" y="43455"/>
                  </a:cubicBezTo>
                  <a:cubicBezTo>
                    <a:pt x="224703" y="32122"/>
                    <a:pt x="291945" y="23056"/>
                    <a:pt x="359187" y="14367"/>
                  </a:cubicBezTo>
                  <a:cubicBezTo>
                    <a:pt x="392430" y="9834"/>
                    <a:pt x="426051" y="6434"/>
                    <a:pt x="459672" y="5679"/>
                  </a:cubicBezTo>
                  <a:cubicBezTo>
                    <a:pt x="503870" y="4545"/>
                    <a:pt x="548069" y="-2255"/>
                    <a:pt x="592267" y="768"/>
                  </a:cubicBezTo>
                  <a:cubicBezTo>
                    <a:pt x="596423" y="1145"/>
                    <a:pt x="600578" y="1145"/>
                    <a:pt x="603600" y="4545"/>
                  </a:cubicBezTo>
                  <a:cubicBezTo>
                    <a:pt x="599067" y="10212"/>
                    <a:pt x="592267" y="10967"/>
                    <a:pt x="586223" y="10589"/>
                  </a:cubicBezTo>
                  <a:cubicBezTo>
                    <a:pt x="569224" y="8701"/>
                    <a:pt x="558268" y="15500"/>
                    <a:pt x="552224" y="31366"/>
                  </a:cubicBezTo>
                  <a:cubicBezTo>
                    <a:pt x="533336" y="40811"/>
                    <a:pt x="512181" y="36655"/>
                    <a:pt x="492160" y="39299"/>
                  </a:cubicBezTo>
                  <a:cubicBezTo>
                    <a:pt x="401119" y="51010"/>
                    <a:pt x="309322" y="58565"/>
                    <a:pt x="218659" y="72165"/>
                  </a:cubicBezTo>
                  <a:cubicBezTo>
                    <a:pt x="163128" y="80476"/>
                    <a:pt x="108730" y="94831"/>
                    <a:pt x="53198" y="104653"/>
                  </a:cubicBezTo>
                  <a:cubicBezTo>
                    <a:pt x="39221" y="107297"/>
                    <a:pt x="25244" y="114852"/>
                    <a:pt x="10511" y="106541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C306A05-19FD-4172-9691-55771443937D}"/>
                </a:ext>
              </a:extLst>
            </p:cNvPr>
            <p:cNvSpPr/>
            <p:nvPr/>
          </p:nvSpPr>
          <p:spPr>
            <a:xfrm>
              <a:off x="10995429" y="4860746"/>
              <a:ext cx="82779" cy="455098"/>
            </a:xfrm>
            <a:custGeom>
              <a:avLst/>
              <a:gdLst>
                <a:gd name="connsiteX0" fmla="*/ 10627 w 82779"/>
                <a:gd name="connsiteY0" fmla="*/ 222343 h 455098"/>
                <a:gd name="connsiteX1" fmla="*/ 11760 w 82779"/>
                <a:gd name="connsiteY1" fmla="*/ 182678 h 455098"/>
                <a:gd name="connsiteX2" fmla="*/ 26870 w 82779"/>
                <a:gd name="connsiteY2" fmla="*/ 163034 h 455098"/>
                <a:gd name="connsiteX3" fmla="*/ 34426 w 82779"/>
                <a:gd name="connsiteY3" fmla="*/ 147546 h 455098"/>
                <a:gd name="connsiteX4" fmla="*/ 35559 w 82779"/>
                <a:gd name="connsiteY4" fmla="*/ 133568 h 455098"/>
                <a:gd name="connsiteX5" fmla="*/ 43870 w 82779"/>
                <a:gd name="connsiteY5" fmla="*/ 99192 h 455098"/>
                <a:gd name="connsiteX6" fmla="*/ 29137 w 82779"/>
                <a:gd name="connsiteY6" fmla="*/ 104858 h 455098"/>
                <a:gd name="connsiteX7" fmla="*/ 37448 w 82779"/>
                <a:gd name="connsiteY7" fmla="*/ 82570 h 455098"/>
                <a:gd name="connsiteX8" fmla="*/ 29892 w 82779"/>
                <a:gd name="connsiteY8" fmla="*/ 64438 h 455098"/>
                <a:gd name="connsiteX9" fmla="*/ 38203 w 82779"/>
                <a:gd name="connsiteY9" fmla="*/ 55371 h 455098"/>
                <a:gd name="connsiteX10" fmla="*/ 42736 w 82779"/>
                <a:gd name="connsiteY10" fmla="*/ 46683 h 455098"/>
                <a:gd name="connsiteX11" fmla="*/ 32914 w 82779"/>
                <a:gd name="connsiteY11" fmla="*/ 41772 h 455098"/>
                <a:gd name="connsiteX12" fmla="*/ 12515 w 82779"/>
                <a:gd name="connsiteY12" fmla="*/ 39505 h 455098"/>
                <a:gd name="connsiteX13" fmla="*/ 8360 w 82779"/>
                <a:gd name="connsiteY13" fmla="*/ 19862 h 455098"/>
                <a:gd name="connsiteX14" fmla="*/ 20826 w 82779"/>
                <a:gd name="connsiteY14" fmla="*/ 14573 h 455098"/>
                <a:gd name="connsiteX15" fmla="*/ 41225 w 82779"/>
                <a:gd name="connsiteY15" fmla="*/ 11551 h 455098"/>
                <a:gd name="connsiteX16" fmla="*/ 46514 w 82779"/>
                <a:gd name="connsiteY16" fmla="*/ 218 h 455098"/>
                <a:gd name="connsiteX17" fmla="*/ 60869 w 82779"/>
                <a:gd name="connsiteY17" fmla="*/ 17217 h 455098"/>
                <a:gd name="connsiteX18" fmla="*/ 61247 w 82779"/>
                <a:gd name="connsiteY18" fmla="*/ 31950 h 455098"/>
                <a:gd name="connsiteX19" fmla="*/ 61625 w 82779"/>
                <a:gd name="connsiteY19" fmla="*/ 138479 h 455098"/>
                <a:gd name="connsiteX20" fmla="*/ 65024 w 82779"/>
                <a:gd name="connsiteY20" fmla="*/ 154345 h 455098"/>
                <a:gd name="connsiteX21" fmla="*/ 65780 w 82779"/>
                <a:gd name="connsiteY21" fmla="*/ 223476 h 455098"/>
                <a:gd name="connsiteX22" fmla="*/ 73713 w 82779"/>
                <a:gd name="connsiteY22" fmla="*/ 239720 h 455098"/>
                <a:gd name="connsiteX23" fmla="*/ 82779 w 82779"/>
                <a:gd name="connsiteY23" fmla="*/ 281274 h 455098"/>
                <a:gd name="connsiteX24" fmla="*/ 53314 w 82779"/>
                <a:gd name="connsiteY24" fmla="*/ 335294 h 455098"/>
                <a:gd name="connsiteX25" fmla="*/ 48025 w 82779"/>
                <a:gd name="connsiteY25" fmla="*/ 346627 h 455098"/>
                <a:gd name="connsiteX26" fmla="*/ 14404 w 82779"/>
                <a:gd name="connsiteY26" fmla="*/ 447112 h 455098"/>
                <a:gd name="connsiteX27" fmla="*/ 3449 w 82779"/>
                <a:gd name="connsiteY27" fmla="*/ 451645 h 455098"/>
                <a:gd name="connsiteX28" fmla="*/ 1938 w 82779"/>
                <a:gd name="connsiteY28" fmla="*/ 418402 h 455098"/>
                <a:gd name="connsiteX29" fmla="*/ 8738 w 82779"/>
                <a:gd name="connsiteY29" fmla="*/ 336805 h 455098"/>
                <a:gd name="connsiteX30" fmla="*/ 5338 w 82779"/>
                <a:gd name="connsiteY30" fmla="*/ 276741 h 455098"/>
                <a:gd name="connsiteX31" fmla="*/ 10627 w 82779"/>
                <a:gd name="connsiteY31" fmla="*/ 222343 h 4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779" h="455098">
                  <a:moveTo>
                    <a:pt x="10627" y="222343"/>
                  </a:moveTo>
                  <a:cubicBezTo>
                    <a:pt x="14026" y="209121"/>
                    <a:pt x="19315" y="197410"/>
                    <a:pt x="11760" y="182678"/>
                  </a:cubicBezTo>
                  <a:cubicBezTo>
                    <a:pt x="6093" y="172100"/>
                    <a:pt x="20071" y="166812"/>
                    <a:pt x="26870" y="163034"/>
                  </a:cubicBezTo>
                  <a:cubicBezTo>
                    <a:pt x="34426" y="158879"/>
                    <a:pt x="37825" y="155479"/>
                    <a:pt x="34426" y="147546"/>
                  </a:cubicBezTo>
                  <a:cubicBezTo>
                    <a:pt x="32159" y="142257"/>
                    <a:pt x="32537" y="136213"/>
                    <a:pt x="35559" y="133568"/>
                  </a:cubicBezTo>
                  <a:cubicBezTo>
                    <a:pt x="48403" y="123746"/>
                    <a:pt x="41225" y="110525"/>
                    <a:pt x="43870" y="99192"/>
                  </a:cubicBezTo>
                  <a:cubicBezTo>
                    <a:pt x="34048" y="93148"/>
                    <a:pt x="37825" y="107880"/>
                    <a:pt x="29137" y="104858"/>
                  </a:cubicBezTo>
                  <a:cubicBezTo>
                    <a:pt x="25737" y="96170"/>
                    <a:pt x="32537" y="89748"/>
                    <a:pt x="37448" y="82570"/>
                  </a:cubicBezTo>
                  <a:cubicBezTo>
                    <a:pt x="44247" y="72371"/>
                    <a:pt x="48025" y="63304"/>
                    <a:pt x="29892" y="64438"/>
                  </a:cubicBezTo>
                  <a:cubicBezTo>
                    <a:pt x="29137" y="56127"/>
                    <a:pt x="35181" y="57638"/>
                    <a:pt x="38203" y="55371"/>
                  </a:cubicBezTo>
                  <a:cubicBezTo>
                    <a:pt x="41225" y="53105"/>
                    <a:pt x="43870" y="50460"/>
                    <a:pt x="42736" y="46683"/>
                  </a:cubicBezTo>
                  <a:cubicBezTo>
                    <a:pt x="41225" y="42150"/>
                    <a:pt x="37448" y="39505"/>
                    <a:pt x="32914" y="41772"/>
                  </a:cubicBezTo>
                  <a:cubicBezTo>
                    <a:pt x="25359" y="45172"/>
                    <a:pt x="19315" y="40261"/>
                    <a:pt x="12515" y="39505"/>
                  </a:cubicBezTo>
                  <a:cubicBezTo>
                    <a:pt x="-3729" y="37239"/>
                    <a:pt x="9871" y="26284"/>
                    <a:pt x="8360" y="19862"/>
                  </a:cubicBezTo>
                  <a:cubicBezTo>
                    <a:pt x="6849" y="11929"/>
                    <a:pt x="14026" y="9284"/>
                    <a:pt x="20826" y="14573"/>
                  </a:cubicBezTo>
                  <a:cubicBezTo>
                    <a:pt x="28759" y="20995"/>
                    <a:pt x="35937" y="16462"/>
                    <a:pt x="41225" y="11551"/>
                  </a:cubicBezTo>
                  <a:cubicBezTo>
                    <a:pt x="43870" y="9284"/>
                    <a:pt x="36314" y="-1671"/>
                    <a:pt x="46514" y="218"/>
                  </a:cubicBezTo>
                  <a:cubicBezTo>
                    <a:pt x="53692" y="1351"/>
                    <a:pt x="59358" y="8906"/>
                    <a:pt x="60869" y="17217"/>
                  </a:cubicBezTo>
                  <a:cubicBezTo>
                    <a:pt x="61625" y="22128"/>
                    <a:pt x="61247" y="27039"/>
                    <a:pt x="61247" y="31950"/>
                  </a:cubicBezTo>
                  <a:cubicBezTo>
                    <a:pt x="61247" y="67460"/>
                    <a:pt x="61247" y="102970"/>
                    <a:pt x="61625" y="138479"/>
                  </a:cubicBezTo>
                  <a:cubicBezTo>
                    <a:pt x="61625" y="144146"/>
                    <a:pt x="60491" y="149812"/>
                    <a:pt x="65024" y="154345"/>
                  </a:cubicBezTo>
                  <a:cubicBezTo>
                    <a:pt x="65402" y="177389"/>
                    <a:pt x="65402" y="200433"/>
                    <a:pt x="65780" y="223476"/>
                  </a:cubicBezTo>
                  <a:cubicBezTo>
                    <a:pt x="65780" y="229898"/>
                    <a:pt x="62758" y="238209"/>
                    <a:pt x="73713" y="239720"/>
                  </a:cubicBezTo>
                  <a:cubicBezTo>
                    <a:pt x="76735" y="253697"/>
                    <a:pt x="79757" y="267297"/>
                    <a:pt x="82779" y="281274"/>
                  </a:cubicBezTo>
                  <a:cubicBezTo>
                    <a:pt x="58225" y="291473"/>
                    <a:pt x="62758" y="317161"/>
                    <a:pt x="53314" y="335294"/>
                  </a:cubicBezTo>
                  <a:cubicBezTo>
                    <a:pt x="51047" y="339072"/>
                    <a:pt x="48403" y="342472"/>
                    <a:pt x="48025" y="346627"/>
                  </a:cubicBezTo>
                  <a:cubicBezTo>
                    <a:pt x="45381" y="382892"/>
                    <a:pt x="24604" y="413113"/>
                    <a:pt x="14404" y="447112"/>
                  </a:cubicBezTo>
                  <a:cubicBezTo>
                    <a:pt x="12893" y="452023"/>
                    <a:pt x="11004" y="459578"/>
                    <a:pt x="3449" y="451645"/>
                  </a:cubicBezTo>
                  <a:cubicBezTo>
                    <a:pt x="-1462" y="440690"/>
                    <a:pt x="-329" y="429357"/>
                    <a:pt x="1938" y="418402"/>
                  </a:cubicBezTo>
                  <a:cubicBezTo>
                    <a:pt x="7604" y="391203"/>
                    <a:pt x="9493" y="364004"/>
                    <a:pt x="8738" y="336805"/>
                  </a:cubicBezTo>
                  <a:cubicBezTo>
                    <a:pt x="9871" y="316784"/>
                    <a:pt x="9871" y="296762"/>
                    <a:pt x="5338" y="276741"/>
                  </a:cubicBezTo>
                  <a:cubicBezTo>
                    <a:pt x="427" y="258230"/>
                    <a:pt x="2316" y="239720"/>
                    <a:pt x="10627" y="222343"/>
                  </a:cubicBezTo>
                  <a:close/>
                </a:path>
              </a:pathLst>
            </a:custGeom>
            <a:solidFill>
              <a:srgbClr val="CF9E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948CABE-8769-443A-9E30-0298E47A4946}"/>
                </a:ext>
              </a:extLst>
            </p:cNvPr>
            <p:cNvSpPr/>
            <p:nvPr/>
          </p:nvSpPr>
          <p:spPr>
            <a:xfrm>
              <a:off x="8516953" y="4681148"/>
              <a:ext cx="125199" cy="236076"/>
            </a:xfrm>
            <a:custGeom>
              <a:avLst/>
              <a:gdLst>
                <a:gd name="connsiteX0" fmla="*/ 396 w 125199"/>
                <a:gd name="connsiteY0" fmla="*/ 21155 h 236076"/>
                <a:gd name="connsiteX1" fmla="*/ 10974 w 125199"/>
                <a:gd name="connsiteY1" fmla="*/ 40798 h 236076"/>
                <a:gd name="connsiteX2" fmla="*/ 24951 w 125199"/>
                <a:gd name="connsiteY2" fmla="*/ 97463 h 236076"/>
                <a:gd name="connsiteX3" fmla="*/ 29862 w 125199"/>
                <a:gd name="connsiteY3" fmla="*/ 99730 h 236076"/>
                <a:gd name="connsiteX4" fmla="*/ 34773 w 125199"/>
                <a:gd name="connsiteY4" fmla="*/ 89530 h 236076"/>
                <a:gd name="connsiteX5" fmla="*/ 45350 w 125199"/>
                <a:gd name="connsiteY5" fmla="*/ 41176 h 236076"/>
                <a:gd name="connsiteX6" fmla="*/ 46484 w 125199"/>
                <a:gd name="connsiteY6" fmla="*/ 39665 h 236076"/>
                <a:gd name="connsiteX7" fmla="*/ 67638 w 125199"/>
                <a:gd name="connsiteY7" fmla="*/ 0 h 236076"/>
                <a:gd name="connsiteX8" fmla="*/ 75949 w 125199"/>
                <a:gd name="connsiteY8" fmla="*/ 16999 h 236076"/>
                <a:gd name="connsiteX9" fmla="*/ 72549 w 125199"/>
                <a:gd name="connsiteY9" fmla="*/ 42309 h 236076"/>
                <a:gd name="connsiteX10" fmla="*/ 84638 w 125199"/>
                <a:gd name="connsiteY10" fmla="*/ 58176 h 236076"/>
                <a:gd name="connsiteX11" fmla="*/ 104282 w 125199"/>
                <a:gd name="connsiteY11" fmla="*/ 60820 h 236076"/>
                <a:gd name="connsiteX12" fmla="*/ 87282 w 125199"/>
                <a:gd name="connsiteY12" fmla="*/ 84619 h 236076"/>
                <a:gd name="connsiteX13" fmla="*/ 74060 w 125199"/>
                <a:gd name="connsiteY13" fmla="*/ 89152 h 236076"/>
                <a:gd name="connsiteX14" fmla="*/ 99748 w 125199"/>
                <a:gd name="connsiteY14" fmla="*/ 87263 h 236076"/>
                <a:gd name="connsiteX15" fmla="*/ 108437 w 125199"/>
                <a:gd name="connsiteY15" fmla="*/ 75553 h 236076"/>
                <a:gd name="connsiteX16" fmla="*/ 124303 w 125199"/>
                <a:gd name="connsiteY16" fmla="*/ 78953 h 236076"/>
                <a:gd name="connsiteX17" fmla="*/ 123547 w 125199"/>
                <a:gd name="connsiteY17" fmla="*/ 89152 h 236076"/>
                <a:gd name="connsiteX18" fmla="*/ 105793 w 125199"/>
                <a:gd name="connsiteY18" fmla="*/ 148083 h 236076"/>
                <a:gd name="connsiteX19" fmla="*/ 92571 w 125199"/>
                <a:gd name="connsiteY19" fmla="*/ 149594 h 236076"/>
                <a:gd name="connsiteX20" fmla="*/ 60839 w 125199"/>
                <a:gd name="connsiteY20" fmla="*/ 147328 h 236076"/>
                <a:gd name="connsiteX21" fmla="*/ 65750 w 125199"/>
                <a:gd name="connsiteY21" fmla="*/ 156016 h 236076"/>
                <a:gd name="connsiteX22" fmla="*/ 96726 w 125199"/>
                <a:gd name="connsiteY22" fmla="*/ 173393 h 236076"/>
                <a:gd name="connsiteX23" fmla="*/ 102393 w 125199"/>
                <a:gd name="connsiteY23" fmla="*/ 184349 h 236076"/>
                <a:gd name="connsiteX24" fmla="*/ 89549 w 125199"/>
                <a:gd name="connsiteY24" fmla="*/ 185104 h 236076"/>
                <a:gd name="connsiteX25" fmla="*/ 66127 w 125199"/>
                <a:gd name="connsiteY25" fmla="*/ 183971 h 236076"/>
                <a:gd name="connsiteX26" fmla="*/ 72927 w 125199"/>
                <a:gd name="connsiteY26" fmla="*/ 204370 h 236076"/>
                <a:gd name="connsiteX27" fmla="*/ 72549 w 125199"/>
                <a:gd name="connsiteY27" fmla="*/ 231947 h 236076"/>
                <a:gd name="connsiteX28" fmla="*/ 56683 w 125199"/>
                <a:gd name="connsiteY28" fmla="*/ 232702 h 236076"/>
                <a:gd name="connsiteX29" fmla="*/ 57439 w 125199"/>
                <a:gd name="connsiteY29" fmla="*/ 214947 h 236076"/>
                <a:gd name="connsiteX30" fmla="*/ 48750 w 125199"/>
                <a:gd name="connsiteY30" fmla="*/ 197948 h 236076"/>
                <a:gd name="connsiteX31" fmla="*/ 47239 w 125199"/>
                <a:gd name="connsiteY31" fmla="*/ 162061 h 236076"/>
                <a:gd name="connsiteX32" fmla="*/ 31751 w 125199"/>
                <a:gd name="connsiteY32" fmla="*/ 164705 h 236076"/>
                <a:gd name="connsiteX33" fmla="*/ 9085 w 125199"/>
                <a:gd name="connsiteY33" fmla="*/ 192282 h 236076"/>
                <a:gd name="connsiteX34" fmla="*/ 7952 w 125199"/>
                <a:gd name="connsiteY34" fmla="*/ 164327 h 236076"/>
                <a:gd name="connsiteX35" fmla="*/ 396 w 125199"/>
                <a:gd name="connsiteY35" fmla="*/ 21155 h 23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199" h="236076">
                  <a:moveTo>
                    <a:pt x="396" y="21155"/>
                  </a:moveTo>
                  <a:cubicBezTo>
                    <a:pt x="7574" y="25688"/>
                    <a:pt x="10218" y="30599"/>
                    <a:pt x="10974" y="40798"/>
                  </a:cubicBezTo>
                  <a:cubicBezTo>
                    <a:pt x="12107" y="59687"/>
                    <a:pt x="19662" y="78575"/>
                    <a:pt x="24951" y="97463"/>
                  </a:cubicBezTo>
                  <a:cubicBezTo>
                    <a:pt x="25329" y="98596"/>
                    <a:pt x="28729" y="100107"/>
                    <a:pt x="29862" y="99730"/>
                  </a:cubicBezTo>
                  <a:cubicBezTo>
                    <a:pt x="35151" y="98596"/>
                    <a:pt x="35906" y="92174"/>
                    <a:pt x="34773" y="89530"/>
                  </a:cubicBezTo>
                  <a:cubicBezTo>
                    <a:pt x="28351" y="71020"/>
                    <a:pt x="30618" y="54776"/>
                    <a:pt x="45350" y="41176"/>
                  </a:cubicBezTo>
                  <a:cubicBezTo>
                    <a:pt x="45728" y="40798"/>
                    <a:pt x="46484" y="40043"/>
                    <a:pt x="46484" y="39665"/>
                  </a:cubicBezTo>
                  <a:cubicBezTo>
                    <a:pt x="41573" y="20021"/>
                    <a:pt x="53283" y="9444"/>
                    <a:pt x="67638" y="0"/>
                  </a:cubicBezTo>
                  <a:cubicBezTo>
                    <a:pt x="75194" y="3400"/>
                    <a:pt x="76327" y="9822"/>
                    <a:pt x="75949" y="16999"/>
                  </a:cubicBezTo>
                  <a:cubicBezTo>
                    <a:pt x="83505" y="26443"/>
                    <a:pt x="75194" y="33999"/>
                    <a:pt x="72549" y="42309"/>
                  </a:cubicBezTo>
                  <a:cubicBezTo>
                    <a:pt x="68394" y="54398"/>
                    <a:pt x="72927" y="60820"/>
                    <a:pt x="84638" y="58176"/>
                  </a:cubicBezTo>
                  <a:cubicBezTo>
                    <a:pt x="91815" y="56665"/>
                    <a:pt x="100882" y="46465"/>
                    <a:pt x="104282" y="60820"/>
                  </a:cubicBezTo>
                  <a:cubicBezTo>
                    <a:pt x="107304" y="73286"/>
                    <a:pt x="101259" y="82730"/>
                    <a:pt x="87282" y="84619"/>
                  </a:cubicBezTo>
                  <a:cubicBezTo>
                    <a:pt x="83882" y="84997"/>
                    <a:pt x="80105" y="84619"/>
                    <a:pt x="74060" y="89152"/>
                  </a:cubicBezTo>
                  <a:cubicBezTo>
                    <a:pt x="84638" y="95574"/>
                    <a:pt x="92193" y="100485"/>
                    <a:pt x="99748" y="87263"/>
                  </a:cubicBezTo>
                  <a:cubicBezTo>
                    <a:pt x="102393" y="83108"/>
                    <a:pt x="103904" y="78197"/>
                    <a:pt x="108437" y="75553"/>
                  </a:cubicBezTo>
                  <a:cubicBezTo>
                    <a:pt x="114481" y="71775"/>
                    <a:pt x="120525" y="71397"/>
                    <a:pt x="124303" y="78953"/>
                  </a:cubicBezTo>
                  <a:cubicBezTo>
                    <a:pt x="126192" y="82352"/>
                    <a:pt x="124681" y="85752"/>
                    <a:pt x="123547" y="89152"/>
                  </a:cubicBezTo>
                  <a:cubicBezTo>
                    <a:pt x="115992" y="108418"/>
                    <a:pt x="121659" y="131462"/>
                    <a:pt x="105793" y="148083"/>
                  </a:cubicBezTo>
                  <a:cubicBezTo>
                    <a:pt x="102015" y="151861"/>
                    <a:pt x="99748" y="169616"/>
                    <a:pt x="92571" y="149594"/>
                  </a:cubicBezTo>
                  <a:cubicBezTo>
                    <a:pt x="90682" y="144683"/>
                    <a:pt x="63483" y="142795"/>
                    <a:pt x="60839" y="147328"/>
                  </a:cubicBezTo>
                  <a:cubicBezTo>
                    <a:pt x="57817" y="152239"/>
                    <a:pt x="61216" y="155639"/>
                    <a:pt x="65750" y="156016"/>
                  </a:cubicBezTo>
                  <a:cubicBezTo>
                    <a:pt x="78594" y="157905"/>
                    <a:pt x="86527" y="167349"/>
                    <a:pt x="96726" y="173393"/>
                  </a:cubicBezTo>
                  <a:cubicBezTo>
                    <a:pt x="100882" y="175660"/>
                    <a:pt x="106926" y="178304"/>
                    <a:pt x="102393" y="184349"/>
                  </a:cubicBezTo>
                  <a:cubicBezTo>
                    <a:pt x="99371" y="188504"/>
                    <a:pt x="94082" y="190015"/>
                    <a:pt x="89549" y="185104"/>
                  </a:cubicBezTo>
                  <a:cubicBezTo>
                    <a:pt x="81993" y="176416"/>
                    <a:pt x="72927" y="175660"/>
                    <a:pt x="66127" y="183971"/>
                  </a:cubicBezTo>
                  <a:cubicBezTo>
                    <a:pt x="58950" y="192659"/>
                    <a:pt x="66127" y="197948"/>
                    <a:pt x="72927" y="204370"/>
                  </a:cubicBezTo>
                  <a:cubicBezTo>
                    <a:pt x="80482" y="211925"/>
                    <a:pt x="72549" y="222503"/>
                    <a:pt x="72549" y="231947"/>
                  </a:cubicBezTo>
                  <a:cubicBezTo>
                    <a:pt x="72172" y="239880"/>
                    <a:pt x="61972" y="234213"/>
                    <a:pt x="56683" y="232702"/>
                  </a:cubicBezTo>
                  <a:cubicBezTo>
                    <a:pt x="37795" y="226280"/>
                    <a:pt x="59328" y="218725"/>
                    <a:pt x="57439" y="214947"/>
                  </a:cubicBezTo>
                  <a:cubicBezTo>
                    <a:pt x="55928" y="206637"/>
                    <a:pt x="28351" y="217970"/>
                    <a:pt x="48750" y="197948"/>
                  </a:cubicBezTo>
                  <a:cubicBezTo>
                    <a:pt x="54417" y="192282"/>
                    <a:pt x="47995" y="174527"/>
                    <a:pt x="47239" y="162061"/>
                  </a:cubicBezTo>
                  <a:cubicBezTo>
                    <a:pt x="42328" y="163194"/>
                    <a:pt x="36662" y="148461"/>
                    <a:pt x="31751" y="164705"/>
                  </a:cubicBezTo>
                  <a:cubicBezTo>
                    <a:pt x="28729" y="174149"/>
                    <a:pt x="23818" y="187371"/>
                    <a:pt x="9085" y="192282"/>
                  </a:cubicBezTo>
                  <a:cubicBezTo>
                    <a:pt x="8707" y="182082"/>
                    <a:pt x="8330" y="173393"/>
                    <a:pt x="7952" y="164327"/>
                  </a:cubicBezTo>
                  <a:cubicBezTo>
                    <a:pt x="-3759" y="117107"/>
                    <a:pt x="1152" y="69131"/>
                    <a:pt x="396" y="21155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0606BD4-3903-416F-AFDA-5C1B98624990}"/>
                </a:ext>
              </a:extLst>
            </p:cNvPr>
            <p:cNvSpPr/>
            <p:nvPr/>
          </p:nvSpPr>
          <p:spPr>
            <a:xfrm>
              <a:off x="11009791" y="3935988"/>
              <a:ext cx="45604" cy="507710"/>
            </a:xfrm>
            <a:custGeom>
              <a:avLst/>
              <a:gdLst>
                <a:gd name="connsiteX0" fmla="*/ 8731 w 45604"/>
                <a:gd name="connsiteY0" fmla="*/ 406307 h 507710"/>
                <a:gd name="connsiteX1" fmla="*/ 16286 w 45604"/>
                <a:gd name="connsiteY1" fmla="*/ 381752 h 507710"/>
                <a:gd name="connsiteX2" fmla="*/ 18931 w 45604"/>
                <a:gd name="connsiteY2" fmla="*/ 355309 h 507710"/>
                <a:gd name="connsiteX3" fmla="*/ 1931 w 45604"/>
                <a:gd name="connsiteY3" fmla="*/ 356442 h 507710"/>
                <a:gd name="connsiteX4" fmla="*/ 5709 w 45604"/>
                <a:gd name="connsiteY4" fmla="*/ 327354 h 507710"/>
                <a:gd name="connsiteX5" fmla="*/ 20819 w 45604"/>
                <a:gd name="connsiteY5" fmla="*/ 314888 h 507710"/>
                <a:gd name="connsiteX6" fmla="*/ 34041 w 45604"/>
                <a:gd name="connsiteY6" fmla="*/ 306199 h 507710"/>
                <a:gd name="connsiteX7" fmla="*/ 23464 w 45604"/>
                <a:gd name="connsiteY7" fmla="*/ 296000 h 507710"/>
                <a:gd name="connsiteX8" fmla="*/ 12131 w 45604"/>
                <a:gd name="connsiteY8" fmla="*/ 278245 h 507710"/>
                <a:gd name="connsiteX9" fmla="*/ 11375 w 45604"/>
                <a:gd name="connsiteY9" fmla="*/ 271445 h 507710"/>
                <a:gd name="connsiteX10" fmla="*/ 2309 w 45604"/>
                <a:gd name="connsiteY10" fmla="*/ 263890 h 507710"/>
                <a:gd name="connsiteX11" fmla="*/ 13264 w 45604"/>
                <a:gd name="connsiteY11" fmla="*/ 261246 h 507710"/>
                <a:gd name="connsiteX12" fmla="*/ 27241 w 45604"/>
                <a:gd name="connsiteY12" fmla="*/ 214403 h 507710"/>
                <a:gd name="connsiteX13" fmla="*/ 27997 w 45604"/>
                <a:gd name="connsiteY13" fmla="*/ 190981 h 507710"/>
                <a:gd name="connsiteX14" fmla="*/ 15153 w 45604"/>
                <a:gd name="connsiteY14" fmla="*/ 139983 h 507710"/>
                <a:gd name="connsiteX15" fmla="*/ 420 w 45604"/>
                <a:gd name="connsiteY15" fmla="*/ 126762 h 507710"/>
                <a:gd name="connsiteX16" fmla="*/ 13642 w 45604"/>
                <a:gd name="connsiteY16" fmla="*/ 113540 h 507710"/>
                <a:gd name="connsiteX17" fmla="*/ 26486 w 45604"/>
                <a:gd name="connsiteY17" fmla="*/ 75386 h 507710"/>
                <a:gd name="connsiteX18" fmla="*/ 24219 w 45604"/>
                <a:gd name="connsiteY18" fmla="*/ 68208 h 507710"/>
                <a:gd name="connsiteX19" fmla="*/ 9864 w 45604"/>
                <a:gd name="connsiteY19" fmla="*/ 17588 h 507710"/>
                <a:gd name="connsiteX20" fmla="*/ 10620 w 45604"/>
                <a:gd name="connsiteY20" fmla="*/ 6633 h 507710"/>
                <a:gd name="connsiteX21" fmla="*/ 31774 w 45604"/>
                <a:gd name="connsiteY21" fmla="*/ 5122 h 507710"/>
                <a:gd name="connsiteX22" fmla="*/ 37441 w 45604"/>
                <a:gd name="connsiteY22" fmla="*/ 27032 h 507710"/>
                <a:gd name="connsiteX23" fmla="*/ 40841 w 45604"/>
                <a:gd name="connsiteY23" fmla="*/ 47054 h 507710"/>
                <a:gd name="connsiteX24" fmla="*/ 41974 w 45604"/>
                <a:gd name="connsiteY24" fmla="*/ 153583 h 507710"/>
                <a:gd name="connsiteX25" fmla="*/ 44241 w 45604"/>
                <a:gd name="connsiteY25" fmla="*/ 191359 h 507710"/>
                <a:gd name="connsiteX26" fmla="*/ 41218 w 45604"/>
                <a:gd name="connsiteY26" fmla="*/ 284289 h 507710"/>
                <a:gd name="connsiteX27" fmla="*/ 41218 w 45604"/>
                <a:gd name="connsiteY27" fmla="*/ 296378 h 507710"/>
                <a:gd name="connsiteX28" fmla="*/ 41218 w 45604"/>
                <a:gd name="connsiteY28" fmla="*/ 339443 h 507710"/>
                <a:gd name="connsiteX29" fmla="*/ 44619 w 45604"/>
                <a:gd name="connsiteY29" fmla="*/ 499614 h 507710"/>
                <a:gd name="connsiteX30" fmla="*/ 28752 w 45604"/>
                <a:gd name="connsiteY30" fmla="*/ 488659 h 507710"/>
                <a:gd name="connsiteX31" fmla="*/ 18553 w 45604"/>
                <a:gd name="connsiteY31" fmla="*/ 507547 h 507710"/>
                <a:gd name="connsiteX32" fmla="*/ 3442 w 45604"/>
                <a:gd name="connsiteY32" fmla="*/ 502259 h 507710"/>
                <a:gd name="connsiteX33" fmla="*/ 6086 w 45604"/>
                <a:gd name="connsiteY33" fmla="*/ 482237 h 507710"/>
                <a:gd name="connsiteX34" fmla="*/ 10998 w 45604"/>
                <a:gd name="connsiteY34" fmla="*/ 465616 h 507710"/>
                <a:gd name="connsiteX35" fmla="*/ 20442 w 45604"/>
                <a:gd name="connsiteY35" fmla="*/ 456172 h 507710"/>
                <a:gd name="connsiteX36" fmla="*/ 2687 w 45604"/>
                <a:gd name="connsiteY36" fmla="*/ 436150 h 507710"/>
                <a:gd name="connsiteX37" fmla="*/ 8731 w 45604"/>
                <a:gd name="connsiteY37" fmla="*/ 406307 h 50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5604" h="507710">
                  <a:moveTo>
                    <a:pt x="8731" y="406307"/>
                  </a:moveTo>
                  <a:cubicBezTo>
                    <a:pt x="5709" y="396485"/>
                    <a:pt x="-3358" y="387041"/>
                    <a:pt x="16286" y="381752"/>
                  </a:cubicBezTo>
                  <a:cubicBezTo>
                    <a:pt x="28375" y="378352"/>
                    <a:pt x="18175" y="363997"/>
                    <a:pt x="18931" y="355309"/>
                  </a:cubicBezTo>
                  <a:cubicBezTo>
                    <a:pt x="19308" y="348131"/>
                    <a:pt x="9109" y="358331"/>
                    <a:pt x="1931" y="356442"/>
                  </a:cubicBezTo>
                  <a:cubicBezTo>
                    <a:pt x="3442" y="346998"/>
                    <a:pt x="9109" y="338309"/>
                    <a:pt x="5709" y="327354"/>
                  </a:cubicBezTo>
                  <a:cubicBezTo>
                    <a:pt x="2309" y="316777"/>
                    <a:pt x="14019" y="316021"/>
                    <a:pt x="20819" y="314888"/>
                  </a:cubicBezTo>
                  <a:cubicBezTo>
                    <a:pt x="27241" y="313755"/>
                    <a:pt x="33663" y="315266"/>
                    <a:pt x="34041" y="306199"/>
                  </a:cubicBezTo>
                  <a:cubicBezTo>
                    <a:pt x="34419" y="298644"/>
                    <a:pt x="29508" y="297889"/>
                    <a:pt x="23464" y="296000"/>
                  </a:cubicBezTo>
                  <a:cubicBezTo>
                    <a:pt x="15531" y="293356"/>
                    <a:pt x="6464" y="290333"/>
                    <a:pt x="12131" y="278245"/>
                  </a:cubicBezTo>
                  <a:cubicBezTo>
                    <a:pt x="13264" y="275978"/>
                    <a:pt x="15153" y="273334"/>
                    <a:pt x="11375" y="271445"/>
                  </a:cubicBezTo>
                  <a:cubicBezTo>
                    <a:pt x="7598" y="269556"/>
                    <a:pt x="-335" y="272201"/>
                    <a:pt x="2309" y="263890"/>
                  </a:cubicBezTo>
                  <a:cubicBezTo>
                    <a:pt x="4198" y="258601"/>
                    <a:pt x="9864" y="262001"/>
                    <a:pt x="13264" y="261246"/>
                  </a:cubicBezTo>
                  <a:cubicBezTo>
                    <a:pt x="16286" y="260490"/>
                    <a:pt x="29508" y="215914"/>
                    <a:pt x="27241" y="214403"/>
                  </a:cubicBezTo>
                  <a:cubicBezTo>
                    <a:pt x="14019" y="205714"/>
                    <a:pt x="10998" y="200048"/>
                    <a:pt x="27997" y="190981"/>
                  </a:cubicBezTo>
                  <a:cubicBezTo>
                    <a:pt x="38952" y="184937"/>
                    <a:pt x="27619" y="144139"/>
                    <a:pt x="15153" y="139983"/>
                  </a:cubicBezTo>
                  <a:cubicBezTo>
                    <a:pt x="7975" y="137717"/>
                    <a:pt x="1931" y="134317"/>
                    <a:pt x="420" y="126762"/>
                  </a:cubicBezTo>
                  <a:cubicBezTo>
                    <a:pt x="-1091" y="117318"/>
                    <a:pt x="7598" y="116940"/>
                    <a:pt x="13642" y="113540"/>
                  </a:cubicBezTo>
                  <a:cubicBezTo>
                    <a:pt x="28752" y="104851"/>
                    <a:pt x="37063" y="92763"/>
                    <a:pt x="26486" y="75386"/>
                  </a:cubicBezTo>
                  <a:cubicBezTo>
                    <a:pt x="24975" y="73119"/>
                    <a:pt x="21953" y="71230"/>
                    <a:pt x="24219" y="68208"/>
                  </a:cubicBezTo>
                  <a:cubicBezTo>
                    <a:pt x="41218" y="45165"/>
                    <a:pt x="24219" y="31187"/>
                    <a:pt x="9864" y="17588"/>
                  </a:cubicBezTo>
                  <a:cubicBezTo>
                    <a:pt x="3442" y="11544"/>
                    <a:pt x="7598" y="10033"/>
                    <a:pt x="10620" y="6633"/>
                  </a:cubicBezTo>
                  <a:cubicBezTo>
                    <a:pt x="17419" y="-922"/>
                    <a:pt x="25730" y="-2811"/>
                    <a:pt x="31774" y="5122"/>
                  </a:cubicBezTo>
                  <a:cubicBezTo>
                    <a:pt x="36308" y="10788"/>
                    <a:pt x="37819" y="19099"/>
                    <a:pt x="37441" y="27032"/>
                  </a:cubicBezTo>
                  <a:cubicBezTo>
                    <a:pt x="37441" y="33832"/>
                    <a:pt x="35174" y="41387"/>
                    <a:pt x="40841" y="47054"/>
                  </a:cubicBezTo>
                  <a:cubicBezTo>
                    <a:pt x="46130" y="82563"/>
                    <a:pt x="41974" y="118073"/>
                    <a:pt x="41974" y="153583"/>
                  </a:cubicBezTo>
                  <a:cubicBezTo>
                    <a:pt x="44996" y="166049"/>
                    <a:pt x="46507" y="178515"/>
                    <a:pt x="44241" y="191359"/>
                  </a:cubicBezTo>
                  <a:cubicBezTo>
                    <a:pt x="40463" y="222336"/>
                    <a:pt x="46130" y="253313"/>
                    <a:pt x="41218" y="284289"/>
                  </a:cubicBezTo>
                  <a:cubicBezTo>
                    <a:pt x="41218" y="288445"/>
                    <a:pt x="41218" y="292222"/>
                    <a:pt x="41218" y="296378"/>
                  </a:cubicBezTo>
                  <a:cubicBezTo>
                    <a:pt x="44241" y="310733"/>
                    <a:pt x="43863" y="325088"/>
                    <a:pt x="41218" y="339443"/>
                  </a:cubicBezTo>
                  <a:cubicBezTo>
                    <a:pt x="36308" y="393085"/>
                    <a:pt x="49151" y="446350"/>
                    <a:pt x="44619" y="499614"/>
                  </a:cubicBezTo>
                  <a:cubicBezTo>
                    <a:pt x="35930" y="501881"/>
                    <a:pt x="33663" y="494326"/>
                    <a:pt x="28752" y="488659"/>
                  </a:cubicBezTo>
                  <a:cubicBezTo>
                    <a:pt x="24219" y="495081"/>
                    <a:pt x="29886" y="506036"/>
                    <a:pt x="18553" y="507547"/>
                  </a:cubicBezTo>
                  <a:cubicBezTo>
                    <a:pt x="12509" y="508303"/>
                    <a:pt x="7975" y="506414"/>
                    <a:pt x="3442" y="502259"/>
                  </a:cubicBezTo>
                  <a:cubicBezTo>
                    <a:pt x="-5624" y="493948"/>
                    <a:pt x="6086" y="488659"/>
                    <a:pt x="6086" y="482237"/>
                  </a:cubicBezTo>
                  <a:cubicBezTo>
                    <a:pt x="6086" y="475815"/>
                    <a:pt x="15908" y="472793"/>
                    <a:pt x="10998" y="465616"/>
                  </a:cubicBezTo>
                  <a:cubicBezTo>
                    <a:pt x="9486" y="458060"/>
                    <a:pt x="13642" y="456172"/>
                    <a:pt x="20442" y="456172"/>
                  </a:cubicBezTo>
                  <a:cubicBezTo>
                    <a:pt x="12886" y="450883"/>
                    <a:pt x="-6002" y="455416"/>
                    <a:pt x="2687" y="436150"/>
                  </a:cubicBezTo>
                  <a:cubicBezTo>
                    <a:pt x="17419" y="427839"/>
                    <a:pt x="11375" y="416884"/>
                    <a:pt x="8731" y="406307"/>
                  </a:cubicBezTo>
                  <a:close/>
                </a:path>
              </a:pathLst>
            </a:custGeom>
            <a:solidFill>
              <a:srgbClr val="D6A1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E036A9D-88CB-46E3-9631-68C4CA3E26DD}"/>
                </a:ext>
              </a:extLst>
            </p:cNvPr>
            <p:cNvSpPr/>
            <p:nvPr/>
          </p:nvSpPr>
          <p:spPr>
            <a:xfrm>
              <a:off x="11120503" y="5737750"/>
              <a:ext cx="202931" cy="177929"/>
            </a:xfrm>
            <a:custGeom>
              <a:avLst/>
              <a:gdLst>
                <a:gd name="connsiteX0" fmla="*/ 169253 w 202931"/>
                <a:gd name="connsiteY0" fmla="*/ 159419 h 177929"/>
                <a:gd name="connsiteX1" fmla="*/ 156787 w 202931"/>
                <a:gd name="connsiteY1" fmla="*/ 177929 h 177929"/>
                <a:gd name="connsiteX2" fmla="*/ 156031 w 202931"/>
                <a:gd name="connsiteY2" fmla="*/ 160175 h 177929"/>
                <a:gd name="connsiteX3" fmla="*/ 148854 w 202931"/>
                <a:gd name="connsiteY3" fmla="*/ 150731 h 177929"/>
                <a:gd name="connsiteX4" fmla="*/ 151120 w 202931"/>
                <a:gd name="connsiteY4" fmla="*/ 120887 h 177929"/>
                <a:gd name="connsiteX5" fmla="*/ 144698 w 202931"/>
                <a:gd name="connsiteY5" fmla="*/ 82355 h 177929"/>
                <a:gd name="connsiteX6" fmla="*/ 106544 w 202931"/>
                <a:gd name="connsiteY6" fmla="*/ 72534 h 177929"/>
                <a:gd name="connsiteX7" fmla="*/ 68012 w 202931"/>
                <a:gd name="connsiteY7" fmla="*/ 96710 h 177929"/>
                <a:gd name="connsiteX8" fmla="*/ 65746 w 202931"/>
                <a:gd name="connsiteY8" fmla="*/ 111443 h 177929"/>
                <a:gd name="connsiteX9" fmla="*/ 57435 w 202931"/>
                <a:gd name="connsiteY9" fmla="*/ 125420 h 177929"/>
                <a:gd name="connsiteX10" fmla="*/ 43835 w 202931"/>
                <a:gd name="connsiteY10" fmla="*/ 118243 h 177929"/>
                <a:gd name="connsiteX11" fmla="*/ 32125 w 202931"/>
                <a:gd name="connsiteY11" fmla="*/ 109554 h 177929"/>
                <a:gd name="connsiteX12" fmla="*/ 11348 w 202931"/>
                <a:gd name="connsiteY12" fmla="*/ 99355 h 177929"/>
                <a:gd name="connsiteX13" fmla="*/ 8326 w 202931"/>
                <a:gd name="connsiteY13" fmla="*/ 74422 h 177929"/>
                <a:gd name="connsiteX14" fmla="*/ 29480 w 202931"/>
                <a:gd name="connsiteY14" fmla="*/ 47223 h 177929"/>
                <a:gd name="connsiteX15" fmla="*/ 24570 w 202931"/>
                <a:gd name="connsiteY15" fmla="*/ 36268 h 177929"/>
                <a:gd name="connsiteX16" fmla="*/ 23814 w 202931"/>
                <a:gd name="connsiteY16" fmla="*/ 20024 h 177929"/>
                <a:gd name="connsiteX17" fmla="*/ 36658 w 202931"/>
                <a:gd name="connsiteY17" fmla="*/ 10958 h 177929"/>
                <a:gd name="connsiteX18" fmla="*/ 40058 w 202931"/>
                <a:gd name="connsiteY18" fmla="*/ 12469 h 177929"/>
                <a:gd name="connsiteX19" fmla="*/ 40058 w 202931"/>
                <a:gd name="connsiteY19" fmla="*/ 6802 h 177929"/>
                <a:gd name="connsiteX20" fmla="*/ 58190 w 202931"/>
                <a:gd name="connsiteY20" fmla="*/ 381 h 177929"/>
                <a:gd name="connsiteX21" fmla="*/ 76323 w 202931"/>
                <a:gd name="connsiteY21" fmla="*/ 16624 h 177929"/>
                <a:gd name="connsiteX22" fmla="*/ 88034 w 202931"/>
                <a:gd name="connsiteY22" fmla="*/ 13602 h 177929"/>
                <a:gd name="connsiteX23" fmla="*/ 125810 w 202931"/>
                <a:gd name="connsiteY23" fmla="*/ 25691 h 177929"/>
                <a:gd name="connsiteX24" fmla="*/ 136010 w 202931"/>
                <a:gd name="connsiteY24" fmla="*/ 32868 h 177929"/>
                <a:gd name="connsiteX25" fmla="*/ 141298 w 202931"/>
                <a:gd name="connsiteY25" fmla="*/ 17758 h 177929"/>
                <a:gd name="connsiteX26" fmla="*/ 154520 w 202931"/>
                <a:gd name="connsiteY26" fmla="*/ 24935 h 177929"/>
                <a:gd name="connsiteX27" fmla="*/ 178697 w 202931"/>
                <a:gd name="connsiteY27" fmla="*/ 29091 h 177929"/>
                <a:gd name="connsiteX28" fmla="*/ 189274 w 202931"/>
                <a:gd name="connsiteY28" fmla="*/ 34757 h 177929"/>
                <a:gd name="connsiteX29" fmla="*/ 185874 w 202931"/>
                <a:gd name="connsiteY29" fmla="*/ 75933 h 177929"/>
                <a:gd name="connsiteX30" fmla="*/ 197585 w 202931"/>
                <a:gd name="connsiteY30" fmla="*/ 92933 h 177929"/>
                <a:gd name="connsiteX31" fmla="*/ 202874 w 202931"/>
                <a:gd name="connsiteY31" fmla="*/ 102754 h 177929"/>
                <a:gd name="connsiteX32" fmla="*/ 199096 w 202931"/>
                <a:gd name="connsiteY32" fmla="*/ 111065 h 177929"/>
                <a:gd name="connsiteX33" fmla="*/ 169253 w 202931"/>
                <a:gd name="connsiteY33" fmla="*/ 159419 h 17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931" h="177929">
                  <a:moveTo>
                    <a:pt x="169253" y="159419"/>
                  </a:moveTo>
                  <a:cubicBezTo>
                    <a:pt x="165097" y="165463"/>
                    <a:pt x="160942" y="171507"/>
                    <a:pt x="156787" y="177929"/>
                  </a:cubicBezTo>
                  <a:cubicBezTo>
                    <a:pt x="151120" y="172263"/>
                    <a:pt x="153387" y="165841"/>
                    <a:pt x="156031" y="160175"/>
                  </a:cubicBezTo>
                  <a:cubicBezTo>
                    <a:pt x="159809" y="151486"/>
                    <a:pt x="151498" y="153752"/>
                    <a:pt x="148854" y="150731"/>
                  </a:cubicBezTo>
                  <a:cubicBezTo>
                    <a:pt x="140921" y="140153"/>
                    <a:pt x="146587" y="129953"/>
                    <a:pt x="151120" y="120887"/>
                  </a:cubicBezTo>
                  <a:cubicBezTo>
                    <a:pt x="159053" y="105777"/>
                    <a:pt x="153765" y="92555"/>
                    <a:pt x="144698" y="82355"/>
                  </a:cubicBezTo>
                  <a:cubicBezTo>
                    <a:pt x="135254" y="71400"/>
                    <a:pt x="122410" y="67622"/>
                    <a:pt x="106544" y="72534"/>
                  </a:cubicBezTo>
                  <a:cubicBezTo>
                    <a:pt x="91434" y="77444"/>
                    <a:pt x="75568" y="77822"/>
                    <a:pt x="68012" y="96710"/>
                  </a:cubicBezTo>
                  <a:cubicBezTo>
                    <a:pt x="65746" y="102377"/>
                    <a:pt x="67635" y="106532"/>
                    <a:pt x="65746" y="111443"/>
                  </a:cubicBezTo>
                  <a:cubicBezTo>
                    <a:pt x="63857" y="116732"/>
                    <a:pt x="63101" y="122776"/>
                    <a:pt x="57435" y="125420"/>
                  </a:cubicBezTo>
                  <a:cubicBezTo>
                    <a:pt x="50635" y="128065"/>
                    <a:pt x="47235" y="122398"/>
                    <a:pt x="43835" y="118243"/>
                  </a:cubicBezTo>
                  <a:cubicBezTo>
                    <a:pt x="40813" y="114087"/>
                    <a:pt x="37036" y="111443"/>
                    <a:pt x="32125" y="109554"/>
                  </a:cubicBezTo>
                  <a:cubicBezTo>
                    <a:pt x="25325" y="105777"/>
                    <a:pt x="18525" y="102754"/>
                    <a:pt x="11348" y="99355"/>
                  </a:cubicBezTo>
                  <a:cubicBezTo>
                    <a:pt x="-2629" y="92933"/>
                    <a:pt x="-3763" y="83866"/>
                    <a:pt x="8326" y="74422"/>
                  </a:cubicBezTo>
                  <a:cubicBezTo>
                    <a:pt x="17770" y="66867"/>
                    <a:pt x="27591" y="60445"/>
                    <a:pt x="29480" y="47223"/>
                  </a:cubicBezTo>
                  <a:cubicBezTo>
                    <a:pt x="30236" y="41935"/>
                    <a:pt x="26836" y="39668"/>
                    <a:pt x="24570" y="36268"/>
                  </a:cubicBezTo>
                  <a:cubicBezTo>
                    <a:pt x="23058" y="30979"/>
                    <a:pt x="24570" y="25313"/>
                    <a:pt x="23814" y="20024"/>
                  </a:cubicBezTo>
                  <a:cubicBezTo>
                    <a:pt x="22303" y="9447"/>
                    <a:pt x="26458" y="5669"/>
                    <a:pt x="36658" y="10958"/>
                  </a:cubicBezTo>
                  <a:cubicBezTo>
                    <a:pt x="37791" y="11714"/>
                    <a:pt x="38924" y="14358"/>
                    <a:pt x="40058" y="12469"/>
                  </a:cubicBezTo>
                  <a:cubicBezTo>
                    <a:pt x="40436" y="11714"/>
                    <a:pt x="39680" y="8691"/>
                    <a:pt x="40058" y="6802"/>
                  </a:cubicBezTo>
                  <a:cubicBezTo>
                    <a:pt x="44213" y="-753"/>
                    <a:pt x="51391" y="381"/>
                    <a:pt x="58190" y="381"/>
                  </a:cubicBezTo>
                  <a:cubicBezTo>
                    <a:pt x="72168" y="-2642"/>
                    <a:pt x="68390" y="13225"/>
                    <a:pt x="76323" y="16624"/>
                  </a:cubicBezTo>
                  <a:cubicBezTo>
                    <a:pt x="80856" y="18136"/>
                    <a:pt x="84256" y="15113"/>
                    <a:pt x="88034" y="13602"/>
                  </a:cubicBezTo>
                  <a:cubicBezTo>
                    <a:pt x="107300" y="4914"/>
                    <a:pt x="114477" y="7558"/>
                    <a:pt x="125810" y="25691"/>
                  </a:cubicBezTo>
                  <a:cubicBezTo>
                    <a:pt x="128077" y="29091"/>
                    <a:pt x="132232" y="30979"/>
                    <a:pt x="136010" y="32868"/>
                  </a:cubicBezTo>
                  <a:cubicBezTo>
                    <a:pt x="136388" y="27202"/>
                    <a:pt x="134876" y="20780"/>
                    <a:pt x="141298" y="17758"/>
                  </a:cubicBezTo>
                  <a:cubicBezTo>
                    <a:pt x="148098" y="14735"/>
                    <a:pt x="151876" y="20402"/>
                    <a:pt x="154520" y="24935"/>
                  </a:cubicBezTo>
                  <a:cubicBezTo>
                    <a:pt x="161320" y="35890"/>
                    <a:pt x="168875" y="36646"/>
                    <a:pt x="178697" y="29091"/>
                  </a:cubicBezTo>
                  <a:cubicBezTo>
                    <a:pt x="186252" y="23424"/>
                    <a:pt x="190408" y="29091"/>
                    <a:pt x="189274" y="34757"/>
                  </a:cubicBezTo>
                  <a:cubicBezTo>
                    <a:pt x="185874" y="48356"/>
                    <a:pt x="192674" y="62334"/>
                    <a:pt x="185874" y="75933"/>
                  </a:cubicBezTo>
                  <a:cubicBezTo>
                    <a:pt x="180964" y="86133"/>
                    <a:pt x="183986" y="94066"/>
                    <a:pt x="197585" y="92933"/>
                  </a:cubicBezTo>
                  <a:cubicBezTo>
                    <a:pt x="202496" y="94444"/>
                    <a:pt x="200985" y="99355"/>
                    <a:pt x="202874" y="102754"/>
                  </a:cubicBezTo>
                  <a:cubicBezTo>
                    <a:pt x="203252" y="106532"/>
                    <a:pt x="201740" y="109176"/>
                    <a:pt x="199096" y="111065"/>
                  </a:cubicBezTo>
                  <a:cubicBezTo>
                    <a:pt x="180208" y="122020"/>
                    <a:pt x="176808" y="142042"/>
                    <a:pt x="169253" y="159419"/>
                  </a:cubicBezTo>
                  <a:close/>
                </a:path>
              </a:pathLst>
            </a:custGeom>
            <a:solidFill>
              <a:srgbClr val="A86D5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CC8A3D0-7739-45B9-8C06-804C8E93E4B0}"/>
                </a:ext>
              </a:extLst>
            </p:cNvPr>
            <p:cNvSpPr/>
            <p:nvPr/>
          </p:nvSpPr>
          <p:spPr>
            <a:xfrm>
              <a:off x="8504934" y="3873112"/>
              <a:ext cx="69750" cy="400051"/>
            </a:xfrm>
            <a:custGeom>
              <a:avLst/>
              <a:gdLst>
                <a:gd name="connsiteX0" fmla="*/ 3349 w 69750"/>
                <a:gd name="connsiteY0" fmla="*/ 177927 h 400051"/>
                <a:gd name="connsiteX1" fmla="*/ 9016 w 69750"/>
                <a:gd name="connsiteY1" fmla="*/ 166971 h 400051"/>
                <a:gd name="connsiteX2" fmla="*/ 27904 w 69750"/>
                <a:gd name="connsiteY2" fmla="*/ 158661 h 400051"/>
                <a:gd name="connsiteX3" fmla="*/ 33948 w 69750"/>
                <a:gd name="connsiteY3" fmla="*/ 114085 h 400051"/>
                <a:gd name="connsiteX4" fmla="*/ 22993 w 69750"/>
                <a:gd name="connsiteY4" fmla="*/ 80841 h 400051"/>
                <a:gd name="connsiteX5" fmla="*/ 22615 w 69750"/>
                <a:gd name="connsiteY5" fmla="*/ 72908 h 400051"/>
                <a:gd name="connsiteX6" fmla="*/ 26770 w 69750"/>
                <a:gd name="connsiteY6" fmla="*/ 19266 h 400051"/>
                <a:gd name="connsiteX7" fmla="*/ 33570 w 69750"/>
                <a:gd name="connsiteY7" fmla="*/ 0 h 400051"/>
                <a:gd name="connsiteX8" fmla="*/ 45281 w 69750"/>
                <a:gd name="connsiteY8" fmla="*/ 86508 h 400051"/>
                <a:gd name="connsiteX9" fmla="*/ 66058 w 69750"/>
                <a:gd name="connsiteY9" fmla="*/ 84619 h 400051"/>
                <a:gd name="connsiteX10" fmla="*/ 62658 w 69750"/>
                <a:gd name="connsiteY10" fmla="*/ 104641 h 400051"/>
                <a:gd name="connsiteX11" fmla="*/ 51325 w 69750"/>
                <a:gd name="connsiteY11" fmla="*/ 145061 h 400051"/>
                <a:gd name="connsiteX12" fmla="*/ 69080 w 69750"/>
                <a:gd name="connsiteY12" fmla="*/ 159038 h 400051"/>
                <a:gd name="connsiteX13" fmla="*/ 43392 w 69750"/>
                <a:gd name="connsiteY13" fmla="*/ 190771 h 400051"/>
                <a:gd name="connsiteX14" fmla="*/ 53214 w 69750"/>
                <a:gd name="connsiteY14" fmla="*/ 230436 h 400051"/>
                <a:gd name="connsiteX15" fmla="*/ 22993 w 69750"/>
                <a:gd name="connsiteY15" fmla="*/ 273123 h 400051"/>
                <a:gd name="connsiteX16" fmla="*/ 27904 w 69750"/>
                <a:gd name="connsiteY16" fmla="*/ 278412 h 400051"/>
                <a:gd name="connsiteX17" fmla="*/ 43392 w 69750"/>
                <a:gd name="connsiteY17" fmla="*/ 285967 h 400051"/>
                <a:gd name="connsiteX18" fmla="*/ 28659 w 69750"/>
                <a:gd name="connsiteY18" fmla="*/ 301455 h 400051"/>
                <a:gd name="connsiteX19" fmla="*/ 39992 w 69750"/>
                <a:gd name="connsiteY19" fmla="*/ 311655 h 400051"/>
                <a:gd name="connsiteX20" fmla="*/ 36215 w 69750"/>
                <a:gd name="connsiteY20" fmla="*/ 313544 h 400051"/>
                <a:gd name="connsiteX21" fmla="*/ 20348 w 69750"/>
                <a:gd name="connsiteY21" fmla="*/ 316566 h 400051"/>
                <a:gd name="connsiteX22" fmla="*/ 27148 w 69750"/>
                <a:gd name="connsiteY22" fmla="*/ 332432 h 400051"/>
                <a:gd name="connsiteX23" fmla="*/ 29037 w 69750"/>
                <a:gd name="connsiteY23" fmla="*/ 354720 h 400051"/>
                <a:gd name="connsiteX24" fmla="*/ 22237 w 69750"/>
                <a:gd name="connsiteY24" fmla="*/ 377764 h 400051"/>
                <a:gd name="connsiteX25" fmla="*/ 13171 w 69750"/>
                <a:gd name="connsiteY25" fmla="*/ 400052 h 400051"/>
                <a:gd name="connsiteX26" fmla="*/ 1082 w 69750"/>
                <a:gd name="connsiteY26" fmla="*/ 383808 h 400051"/>
                <a:gd name="connsiteX27" fmla="*/ 327 w 69750"/>
                <a:gd name="connsiteY27" fmla="*/ 193415 h 400051"/>
                <a:gd name="connsiteX28" fmla="*/ 3349 w 69750"/>
                <a:gd name="connsiteY28" fmla="*/ 177927 h 40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750" h="400051">
                  <a:moveTo>
                    <a:pt x="3349" y="177927"/>
                  </a:moveTo>
                  <a:cubicBezTo>
                    <a:pt x="5238" y="174149"/>
                    <a:pt x="6371" y="169994"/>
                    <a:pt x="9016" y="166971"/>
                  </a:cubicBezTo>
                  <a:cubicBezTo>
                    <a:pt x="13926" y="161305"/>
                    <a:pt x="28281" y="168860"/>
                    <a:pt x="27904" y="158661"/>
                  </a:cubicBezTo>
                  <a:cubicBezTo>
                    <a:pt x="27526" y="142795"/>
                    <a:pt x="38103" y="128440"/>
                    <a:pt x="33948" y="114085"/>
                  </a:cubicBezTo>
                  <a:cubicBezTo>
                    <a:pt x="30548" y="103129"/>
                    <a:pt x="19215" y="94819"/>
                    <a:pt x="22993" y="80841"/>
                  </a:cubicBezTo>
                  <a:cubicBezTo>
                    <a:pt x="23748" y="78575"/>
                    <a:pt x="21482" y="74042"/>
                    <a:pt x="22615" y="72908"/>
                  </a:cubicBezTo>
                  <a:cubicBezTo>
                    <a:pt x="41125" y="56287"/>
                    <a:pt x="31304" y="37776"/>
                    <a:pt x="26770" y="19266"/>
                  </a:cubicBezTo>
                  <a:cubicBezTo>
                    <a:pt x="24882" y="11333"/>
                    <a:pt x="41503" y="10955"/>
                    <a:pt x="33570" y="0"/>
                  </a:cubicBezTo>
                  <a:cubicBezTo>
                    <a:pt x="52836" y="27577"/>
                    <a:pt x="45281" y="57798"/>
                    <a:pt x="45281" y="86508"/>
                  </a:cubicBezTo>
                  <a:cubicBezTo>
                    <a:pt x="52836" y="91041"/>
                    <a:pt x="56992" y="75175"/>
                    <a:pt x="66058" y="84619"/>
                  </a:cubicBezTo>
                  <a:cubicBezTo>
                    <a:pt x="75124" y="94063"/>
                    <a:pt x="64925" y="98596"/>
                    <a:pt x="62658" y="104641"/>
                  </a:cubicBezTo>
                  <a:cubicBezTo>
                    <a:pt x="57747" y="117862"/>
                    <a:pt x="58125" y="131839"/>
                    <a:pt x="51325" y="145061"/>
                  </a:cubicBezTo>
                  <a:cubicBezTo>
                    <a:pt x="46414" y="154883"/>
                    <a:pt x="58503" y="156016"/>
                    <a:pt x="69080" y="159038"/>
                  </a:cubicBezTo>
                  <a:cubicBezTo>
                    <a:pt x="56614" y="168483"/>
                    <a:pt x="39614" y="168483"/>
                    <a:pt x="43392" y="190771"/>
                  </a:cubicBezTo>
                  <a:cubicBezTo>
                    <a:pt x="45281" y="202103"/>
                    <a:pt x="38859" y="216081"/>
                    <a:pt x="53214" y="230436"/>
                  </a:cubicBezTo>
                  <a:cubicBezTo>
                    <a:pt x="17326" y="229680"/>
                    <a:pt x="26770" y="255368"/>
                    <a:pt x="22993" y="273123"/>
                  </a:cubicBezTo>
                  <a:cubicBezTo>
                    <a:pt x="22237" y="276523"/>
                    <a:pt x="24882" y="278412"/>
                    <a:pt x="27904" y="278412"/>
                  </a:cubicBezTo>
                  <a:cubicBezTo>
                    <a:pt x="34326" y="278412"/>
                    <a:pt x="41881" y="274634"/>
                    <a:pt x="43392" y="285967"/>
                  </a:cubicBezTo>
                  <a:cubicBezTo>
                    <a:pt x="44903" y="297678"/>
                    <a:pt x="32815" y="295033"/>
                    <a:pt x="28659" y="301455"/>
                  </a:cubicBezTo>
                  <a:cubicBezTo>
                    <a:pt x="29793" y="307500"/>
                    <a:pt x="38103" y="305611"/>
                    <a:pt x="39992" y="311655"/>
                  </a:cubicBezTo>
                  <a:cubicBezTo>
                    <a:pt x="39992" y="314299"/>
                    <a:pt x="38103" y="314299"/>
                    <a:pt x="36215" y="313544"/>
                  </a:cubicBezTo>
                  <a:cubicBezTo>
                    <a:pt x="30170" y="310899"/>
                    <a:pt x="23748" y="308633"/>
                    <a:pt x="20348" y="316566"/>
                  </a:cubicBezTo>
                  <a:cubicBezTo>
                    <a:pt x="17326" y="323366"/>
                    <a:pt x="22237" y="330921"/>
                    <a:pt x="27148" y="332432"/>
                  </a:cubicBezTo>
                  <a:cubicBezTo>
                    <a:pt x="46414" y="338854"/>
                    <a:pt x="35459" y="348298"/>
                    <a:pt x="29037" y="354720"/>
                  </a:cubicBezTo>
                  <a:cubicBezTo>
                    <a:pt x="21482" y="361897"/>
                    <a:pt x="16571" y="369453"/>
                    <a:pt x="22237" y="377764"/>
                  </a:cubicBezTo>
                  <a:cubicBezTo>
                    <a:pt x="31304" y="390985"/>
                    <a:pt x="23748" y="395518"/>
                    <a:pt x="13171" y="400052"/>
                  </a:cubicBezTo>
                  <a:cubicBezTo>
                    <a:pt x="9016" y="394763"/>
                    <a:pt x="19215" y="378519"/>
                    <a:pt x="1082" y="383808"/>
                  </a:cubicBezTo>
                  <a:cubicBezTo>
                    <a:pt x="705" y="320344"/>
                    <a:pt x="327" y="256879"/>
                    <a:pt x="327" y="193415"/>
                  </a:cubicBezTo>
                  <a:cubicBezTo>
                    <a:pt x="-429" y="188126"/>
                    <a:pt x="-51" y="182460"/>
                    <a:pt x="3349" y="177927"/>
                  </a:cubicBezTo>
                  <a:close/>
                </a:path>
              </a:pathLst>
            </a:custGeom>
            <a:solidFill>
              <a:srgbClr val="D094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0998A5F-A1FC-426B-BAE7-B46EE4B54EA6}"/>
                </a:ext>
              </a:extLst>
            </p:cNvPr>
            <p:cNvSpPr/>
            <p:nvPr/>
          </p:nvSpPr>
          <p:spPr>
            <a:xfrm>
              <a:off x="8309957" y="5276881"/>
              <a:ext cx="61126" cy="551912"/>
            </a:xfrm>
            <a:custGeom>
              <a:avLst/>
              <a:gdLst>
                <a:gd name="connsiteX0" fmla="*/ 756 w 61126"/>
                <a:gd name="connsiteY0" fmla="*/ 48354 h 551912"/>
                <a:gd name="connsiteX1" fmla="*/ 32865 w 61126"/>
                <a:gd name="connsiteY1" fmla="*/ 0 h 551912"/>
                <a:gd name="connsiteX2" fmla="*/ 45709 w 61126"/>
                <a:gd name="connsiteY2" fmla="*/ 37399 h 551912"/>
                <a:gd name="connsiteX3" fmla="*/ 44198 w 61126"/>
                <a:gd name="connsiteY3" fmla="*/ 75175 h 551912"/>
                <a:gd name="connsiteX4" fmla="*/ 40421 w 61126"/>
                <a:gd name="connsiteY4" fmla="*/ 83864 h 551912"/>
                <a:gd name="connsiteX5" fmla="*/ 28332 w 61126"/>
                <a:gd name="connsiteY5" fmla="*/ 94441 h 551912"/>
                <a:gd name="connsiteX6" fmla="*/ 34376 w 61126"/>
                <a:gd name="connsiteY6" fmla="*/ 258013 h 551912"/>
                <a:gd name="connsiteX7" fmla="*/ 49487 w 61126"/>
                <a:gd name="connsiteY7" fmla="*/ 448783 h 551912"/>
                <a:gd name="connsiteX8" fmla="*/ 48732 w 61126"/>
                <a:gd name="connsiteY8" fmla="*/ 485804 h 551912"/>
                <a:gd name="connsiteX9" fmla="*/ 53265 w 61126"/>
                <a:gd name="connsiteY9" fmla="*/ 508848 h 551912"/>
                <a:gd name="connsiteX10" fmla="*/ 43443 w 61126"/>
                <a:gd name="connsiteY10" fmla="*/ 551913 h 551912"/>
                <a:gd name="connsiteX11" fmla="*/ 30977 w 61126"/>
                <a:gd name="connsiteY11" fmla="*/ 500159 h 551912"/>
                <a:gd name="connsiteX12" fmla="*/ 756 w 61126"/>
                <a:gd name="connsiteY12" fmla="*/ 165083 h 551912"/>
                <a:gd name="connsiteX13" fmla="*/ 0 w 61126"/>
                <a:gd name="connsiteY13" fmla="*/ 142039 h 551912"/>
                <a:gd name="connsiteX14" fmla="*/ 756 w 61126"/>
                <a:gd name="connsiteY14" fmla="*/ 61198 h 551912"/>
                <a:gd name="connsiteX15" fmla="*/ 756 w 61126"/>
                <a:gd name="connsiteY15" fmla="*/ 48354 h 55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126" h="551912">
                  <a:moveTo>
                    <a:pt x="756" y="48354"/>
                  </a:moveTo>
                  <a:cubicBezTo>
                    <a:pt x="20399" y="38154"/>
                    <a:pt x="19266" y="14355"/>
                    <a:pt x="32865" y="0"/>
                  </a:cubicBezTo>
                  <a:cubicBezTo>
                    <a:pt x="43821" y="5289"/>
                    <a:pt x="53642" y="26066"/>
                    <a:pt x="45709" y="37399"/>
                  </a:cubicBezTo>
                  <a:cubicBezTo>
                    <a:pt x="35888" y="51376"/>
                    <a:pt x="37399" y="61953"/>
                    <a:pt x="44198" y="75175"/>
                  </a:cubicBezTo>
                  <a:cubicBezTo>
                    <a:pt x="45709" y="78197"/>
                    <a:pt x="44198" y="81975"/>
                    <a:pt x="40421" y="83864"/>
                  </a:cubicBezTo>
                  <a:cubicBezTo>
                    <a:pt x="34376" y="84997"/>
                    <a:pt x="27577" y="84619"/>
                    <a:pt x="28332" y="94441"/>
                  </a:cubicBezTo>
                  <a:cubicBezTo>
                    <a:pt x="31732" y="148839"/>
                    <a:pt x="27577" y="203992"/>
                    <a:pt x="34376" y="258013"/>
                  </a:cubicBezTo>
                  <a:cubicBezTo>
                    <a:pt x="42310" y="321477"/>
                    <a:pt x="34376" y="386074"/>
                    <a:pt x="49487" y="448783"/>
                  </a:cubicBezTo>
                  <a:cubicBezTo>
                    <a:pt x="48354" y="461249"/>
                    <a:pt x="51376" y="473716"/>
                    <a:pt x="48732" y="485804"/>
                  </a:cubicBezTo>
                  <a:cubicBezTo>
                    <a:pt x="45332" y="494492"/>
                    <a:pt x="46843" y="501670"/>
                    <a:pt x="53265" y="508848"/>
                  </a:cubicBezTo>
                  <a:cubicBezTo>
                    <a:pt x="66864" y="523958"/>
                    <a:pt x="62331" y="541335"/>
                    <a:pt x="43443" y="551913"/>
                  </a:cubicBezTo>
                  <a:cubicBezTo>
                    <a:pt x="30221" y="536802"/>
                    <a:pt x="32488" y="517158"/>
                    <a:pt x="30977" y="500159"/>
                  </a:cubicBezTo>
                  <a:cubicBezTo>
                    <a:pt x="19644" y="388719"/>
                    <a:pt x="10577" y="276901"/>
                    <a:pt x="756" y="165083"/>
                  </a:cubicBezTo>
                  <a:cubicBezTo>
                    <a:pt x="0" y="157527"/>
                    <a:pt x="0" y="149594"/>
                    <a:pt x="0" y="142039"/>
                  </a:cubicBezTo>
                  <a:cubicBezTo>
                    <a:pt x="378" y="115218"/>
                    <a:pt x="378" y="88019"/>
                    <a:pt x="756" y="61198"/>
                  </a:cubicBezTo>
                  <a:cubicBezTo>
                    <a:pt x="378" y="56287"/>
                    <a:pt x="756" y="52509"/>
                    <a:pt x="756" y="48354"/>
                  </a:cubicBezTo>
                  <a:close/>
                </a:path>
              </a:pathLst>
            </a:custGeom>
            <a:solidFill>
              <a:srgbClr val="A96F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4B3AEA0-F4B6-4DBF-8855-7EA0104BBA68}"/>
                </a:ext>
              </a:extLst>
            </p:cNvPr>
            <p:cNvSpPr/>
            <p:nvPr/>
          </p:nvSpPr>
          <p:spPr>
            <a:xfrm>
              <a:off x="10681179" y="5973381"/>
              <a:ext cx="511567" cy="171701"/>
            </a:xfrm>
            <a:custGeom>
              <a:avLst/>
              <a:gdLst>
                <a:gd name="connsiteX0" fmla="*/ 468805 w 511567"/>
                <a:gd name="connsiteY0" fmla="*/ 39007 h 171701"/>
                <a:gd name="connsiteX1" fmla="*/ 253102 w 511567"/>
                <a:gd name="connsiteY1" fmla="*/ 126270 h 171701"/>
                <a:gd name="connsiteX2" fmla="*/ 71020 w 511567"/>
                <a:gd name="connsiteY2" fmla="*/ 156869 h 171701"/>
                <a:gd name="connsiteX3" fmla="*/ 5666 w 511567"/>
                <a:gd name="connsiteY3" fmla="*/ 171224 h 171701"/>
                <a:gd name="connsiteX4" fmla="*/ 0 w 511567"/>
                <a:gd name="connsiteY4" fmla="*/ 160269 h 171701"/>
                <a:gd name="connsiteX5" fmla="*/ 2644 w 511567"/>
                <a:gd name="connsiteY5" fmla="*/ 154602 h 171701"/>
                <a:gd name="connsiteX6" fmla="*/ 32488 w 511567"/>
                <a:gd name="connsiteY6" fmla="*/ 138736 h 171701"/>
                <a:gd name="connsiteX7" fmla="*/ 40421 w 511567"/>
                <a:gd name="connsiteY7" fmla="*/ 130425 h 171701"/>
                <a:gd name="connsiteX8" fmla="*/ 101996 w 511567"/>
                <a:gd name="connsiteY8" fmla="*/ 119092 h 171701"/>
                <a:gd name="connsiteX9" fmla="*/ 177549 w 511567"/>
                <a:gd name="connsiteY9" fmla="*/ 108137 h 171701"/>
                <a:gd name="connsiteX10" fmla="*/ 255746 w 511567"/>
                <a:gd name="connsiteY10" fmla="*/ 86227 h 171701"/>
                <a:gd name="connsiteX11" fmla="*/ 279545 w 511567"/>
                <a:gd name="connsiteY11" fmla="*/ 77916 h 171701"/>
                <a:gd name="connsiteX12" fmla="*/ 290878 w 511567"/>
                <a:gd name="connsiteY12" fmla="*/ 80561 h 171701"/>
                <a:gd name="connsiteX13" fmla="*/ 316566 w 511567"/>
                <a:gd name="connsiteY13" fmla="*/ 85849 h 171701"/>
                <a:gd name="connsiteX14" fmla="*/ 383052 w 511567"/>
                <a:gd name="connsiteY14" fmla="*/ 60539 h 171701"/>
                <a:gd name="connsiteX15" fmla="*/ 396652 w 511567"/>
                <a:gd name="connsiteY15" fmla="*/ 55628 h 171701"/>
                <a:gd name="connsiteX16" fmla="*/ 465405 w 511567"/>
                <a:gd name="connsiteY16" fmla="*/ 13319 h 171701"/>
                <a:gd name="connsiteX17" fmla="*/ 496381 w 511567"/>
                <a:gd name="connsiteY17" fmla="*/ 852 h 171701"/>
                <a:gd name="connsiteX18" fmla="*/ 511114 w 511567"/>
                <a:gd name="connsiteY18" fmla="*/ 4630 h 171701"/>
                <a:gd name="connsiteX19" fmla="*/ 503181 w 511567"/>
                <a:gd name="connsiteY19" fmla="*/ 15207 h 171701"/>
                <a:gd name="connsiteX20" fmla="*/ 468805 w 511567"/>
                <a:gd name="connsiteY20" fmla="*/ 39007 h 17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67" h="171701">
                  <a:moveTo>
                    <a:pt x="468805" y="39007"/>
                  </a:moveTo>
                  <a:cubicBezTo>
                    <a:pt x="400429" y="77161"/>
                    <a:pt x="327899" y="104737"/>
                    <a:pt x="253102" y="126270"/>
                  </a:cubicBezTo>
                  <a:cubicBezTo>
                    <a:pt x="190015" y="122870"/>
                    <a:pt x="131084" y="142892"/>
                    <a:pt x="71020" y="156869"/>
                  </a:cubicBezTo>
                  <a:cubicBezTo>
                    <a:pt x="49487" y="162157"/>
                    <a:pt x="29088" y="174246"/>
                    <a:pt x="5666" y="171224"/>
                  </a:cubicBezTo>
                  <a:cubicBezTo>
                    <a:pt x="756" y="168957"/>
                    <a:pt x="0" y="164802"/>
                    <a:pt x="0" y="160269"/>
                  </a:cubicBezTo>
                  <a:cubicBezTo>
                    <a:pt x="378" y="158380"/>
                    <a:pt x="1133" y="156491"/>
                    <a:pt x="2644" y="154602"/>
                  </a:cubicBezTo>
                  <a:cubicBezTo>
                    <a:pt x="11333" y="147047"/>
                    <a:pt x="25310" y="149314"/>
                    <a:pt x="32488" y="138736"/>
                  </a:cubicBezTo>
                  <a:cubicBezTo>
                    <a:pt x="34754" y="135336"/>
                    <a:pt x="37021" y="132314"/>
                    <a:pt x="40421" y="130425"/>
                  </a:cubicBezTo>
                  <a:cubicBezTo>
                    <a:pt x="60442" y="124381"/>
                    <a:pt x="82730" y="129292"/>
                    <a:pt x="101996" y="119092"/>
                  </a:cubicBezTo>
                  <a:cubicBezTo>
                    <a:pt x="126173" y="106626"/>
                    <a:pt x="149972" y="104360"/>
                    <a:pt x="177549" y="108137"/>
                  </a:cubicBezTo>
                  <a:cubicBezTo>
                    <a:pt x="203992" y="111537"/>
                    <a:pt x="230813" y="97182"/>
                    <a:pt x="255746" y="86227"/>
                  </a:cubicBezTo>
                  <a:cubicBezTo>
                    <a:pt x="263679" y="82827"/>
                    <a:pt x="270857" y="79049"/>
                    <a:pt x="279545" y="77916"/>
                  </a:cubicBezTo>
                  <a:cubicBezTo>
                    <a:pt x="283700" y="77538"/>
                    <a:pt x="290122" y="76405"/>
                    <a:pt x="290878" y="80561"/>
                  </a:cubicBezTo>
                  <a:cubicBezTo>
                    <a:pt x="295411" y="102093"/>
                    <a:pt x="307877" y="88494"/>
                    <a:pt x="316566" y="85849"/>
                  </a:cubicBezTo>
                  <a:cubicBezTo>
                    <a:pt x="339232" y="79427"/>
                    <a:pt x="358875" y="64317"/>
                    <a:pt x="383052" y="60539"/>
                  </a:cubicBezTo>
                  <a:cubicBezTo>
                    <a:pt x="387963" y="59783"/>
                    <a:pt x="394385" y="59406"/>
                    <a:pt x="396652" y="55628"/>
                  </a:cubicBezTo>
                  <a:cubicBezTo>
                    <a:pt x="412140" y="29563"/>
                    <a:pt x="441228" y="25407"/>
                    <a:pt x="465405" y="13319"/>
                  </a:cubicBezTo>
                  <a:cubicBezTo>
                    <a:pt x="475227" y="8408"/>
                    <a:pt x="485048" y="2363"/>
                    <a:pt x="496381" y="852"/>
                  </a:cubicBezTo>
                  <a:cubicBezTo>
                    <a:pt x="501670" y="97"/>
                    <a:pt x="508470" y="-1792"/>
                    <a:pt x="511114" y="4630"/>
                  </a:cubicBezTo>
                  <a:cubicBezTo>
                    <a:pt x="513381" y="10674"/>
                    <a:pt x="506581" y="12185"/>
                    <a:pt x="503181" y="15207"/>
                  </a:cubicBezTo>
                  <a:cubicBezTo>
                    <a:pt x="492604" y="24651"/>
                    <a:pt x="477871" y="28051"/>
                    <a:pt x="468805" y="39007"/>
                  </a:cubicBezTo>
                  <a:close/>
                </a:path>
              </a:pathLst>
            </a:custGeom>
            <a:solidFill>
              <a:srgbClr val="D0AC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1534197-A075-4019-9239-849E73120A93}"/>
                </a:ext>
              </a:extLst>
            </p:cNvPr>
            <p:cNvSpPr/>
            <p:nvPr/>
          </p:nvSpPr>
          <p:spPr>
            <a:xfrm>
              <a:off x="9875783" y="6156022"/>
              <a:ext cx="330924" cy="95867"/>
            </a:xfrm>
            <a:custGeom>
              <a:avLst/>
              <a:gdLst>
                <a:gd name="connsiteX0" fmla="*/ 313547 w 330924"/>
                <a:gd name="connsiteY0" fmla="*/ 74335 h 95867"/>
                <a:gd name="connsiteX1" fmla="*/ 381 w 330924"/>
                <a:gd name="connsiteY1" fmla="*/ 95867 h 95867"/>
                <a:gd name="connsiteX2" fmla="*/ 12848 w 330924"/>
                <a:gd name="connsiteY2" fmla="*/ 84535 h 95867"/>
                <a:gd name="connsiteX3" fmla="*/ 54024 w 330924"/>
                <a:gd name="connsiteY3" fmla="*/ 72068 h 95867"/>
                <a:gd name="connsiteX4" fmla="*/ 59690 w 330924"/>
                <a:gd name="connsiteY4" fmla="*/ 72824 h 95867"/>
                <a:gd name="connsiteX5" fmla="*/ 122021 w 330924"/>
                <a:gd name="connsiteY5" fmla="*/ 67158 h 95867"/>
                <a:gd name="connsiteX6" fmla="*/ 134110 w 330924"/>
                <a:gd name="connsiteY6" fmla="*/ 64513 h 95867"/>
                <a:gd name="connsiteX7" fmla="*/ 166219 w 330924"/>
                <a:gd name="connsiteY7" fmla="*/ 40336 h 95867"/>
                <a:gd name="connsiteX8" fmla="*/ 187374 w 330924"/>
                <a:gd name="connsiteY8" fmla="*/ 2560 h 95867"/>
                <a:gd name="connsiteX9" fmla="*/ 198707 w 330924"/>
                <a:gd name="connsiteY9" fmla="*/ 1426 h 95867"/>
                <a:gd name="connsiteX10" fmla="*/ 215329 w 330924"/>
                <a:gd name="connsiteY10" fmla="*/ 4449 h 95867"/>
                <a:gd name="connsiteX11" fmla="*/ 238750 w 330924"/>
                <a:gd name="connsiteY11" fmla="*/ 20315 h 95867"/>
                <a:gd name="connsiteX12" fmla="*/ 250461 w 330924"/>
                <a:gd name="connsiteY12" fmla="*/ 30892 h 95867"/>
                <a:gd name="connsiteX13" fmla="*/ 303725 w 330924"/>
                <a:gd name="connsiteY13" fmla="*/ 47514 h 95867"/>
                <a:gd name="connsiteX14" fmla="*/ 330924 w 330924"/>
                <a:gd name="connsiteY14" fmla="*/ 57336 h 95867"/>
                <a:gd name="connsiteX15" fmla="*/ 313547 w 330924"/>
                <a:gd name="connsiteY15" fmla="*/ 74335 h 9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924" h="95867">
                  <a:moveTo>
                    <a:pt x="313547" y="74335"/>
                  </a:moveTo>
                  <a:cubicBezTo>
                    <a:pt x="209285" y="85668"/>
                    <a:pt x="105400" y="95490"/>
                    <a:pt x="381" y="95867"/>
                  </a:cubicBezTo>
                  <a:cubicBezTo>
                    <a:pt x="-1885" y="84912"/>
                    <a:pt x="6425" y="83779"/>
                    <a:pt x="12848" y="84535"/>
                  </a:cubicBezTo>
                  <a:cubicBezTo>
                    <a:pt x="28714" y="86046"/>
                    <a:pt x="41180" y="79624"/>
                    <a:pt x="54024" y="72068"/>
                  </a:cubicBezTo>
                  <a:cubicBezTo>
                    <a:pt x="55913" y="72068"/>
                    <a:pt x="57801" y="72446"/>
                    <a:pt x="59690" y="72824"/>
                  </a:cubicBezTo>
                  <a:cubicBezTo>
                    <a:pt x="80845" y="73579"/>
                    <a:pt x="101244" y="70179"/>
                    <a:pt x="122021" y="67158"/>
                  </a:cubicBezTo>
                  <a:cubicBezTo>
                    <a:pt x="126177" y="66780"/>
                    <a:pt x="130710" y="63002"/>
                    <a:pt x="134110" y="64513"/>
                  </a:cubicBezTo>
                  <a:cubicBezTo>
                    <a:pt x="159420" y="75468"/>
                    <a:pt x="162820" y="57336"/>
                    <a:pt x="166219" y="40336"/>
                  </a:cubicBezTo>
                  <a:cubicBezTo>
                    <a:pt x="169242" y="25603"/>
                    <a:pt x="185863" y="18426"/>
                    <a:pt x="187374" y="2560"/>
                  </a:cubicBezTo>
                  <a:cubicBezTo>
                    <a:pt x="187752" y="-1596"/>
                    <a:pt x="194552" y="293"/>
                    <a:pt x="198707" y="1426"/>
                  </a:cubicBezTo>
                  <a:cubicBezTo>
                    <a:pt x="203996" y="3315"/>
                    <a:pt x="209662" y="5582"/>
                    <a:pt x="215329" y="4449"/>
                  </a:cubicBezTo>
                  <a:cubicBezTo>
                    <a:pt x="228928" y="1426"/>
                    <a:pt x="236484" y="6338"/>
                    <a:pt x="238750" y="20315"/>
                  </a:cubicBezTo>
                  <a:cubicBezTo>
                    <a:pt x="239506" y="26359"/>
                    <a:pt x="244417" y="29759"/>
                    <a:pt x="250461" y="30892"/>
                  </a:cubicBezTo>
                  <a:cubicBezTo>
                    <a:pt x="264060" y="49403"/>
                    <a:pt x="282948" y="50536"/>
                    <a:pt x="303725" y="47514"/>
                  </a:cubicBezTo>
                  <a:cubicBezTo>
                    <a:pt x="313925" y="46003"/>
                    <a:pt x="324880" y="46003"/>
                    <a:pt x="330924" y="57336"/>
                  </a:cubicBezTo>
                  <a:cubicBezTo>
                    <a:pt x="329791" y="68291"/>
                    <a:pt x="317325" y="66780"/>
                    <a:pt x="313547" y="74335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CC094084-91DD-4E23-A8E6-C962EF000742}"/>
                </a:ext>
              </a:extLst>
            </p:cNvPr>
            <p:cNvSpPr/>
            <p:nvPr/>
          </p:nvSpPr>
          <p:spPr>
            <a:xfrm>
              <a:off x="10021604" y="2707741"/>
              <a:ext cx="476359" cy="92701"/>
            </a:xfrm>
            <a:custGeom>
              <a:avLst/>
              <a:gdLst>
                <a:gd name="connsiteX0" fmla="*/ 421206 w 476359"/>
                <a:gd name="connsiteY0" fmla="*/ 89500 h 92701"/>
                <a:gd name="connsiteX1" fmla="*/ 419318 w 476359"/>
                <a:gd name="connsiteY1" fmla="*/ 89500 h 92701"/>
                <a:gd name="connsiteX2" fmla="*/ 417429 w 476359"/>
                <a:gd name="connsiteY2" fmla="*/ 89500 h 92701"/>
                <a:gd name="connsiteX3" fmla="*/ 394007 w 476359"/>
                <a:gd name="connsiteY3" fmla="*/ 88367 h 92701"/>
                <a:gd name="connsiteX4" fmla="*/ 347920 w 476359"/>
                <a:gd name="connsiteY4" fmla="*/ 81567 h 92701"/>
                <a:gd name="connsiteX5" fmla="*/ 285967 w 476359"/>
                <a:gd name="connsiteY5" fmla="*/ 81189 h 92701"/>
                <a:gd name="connsiteX6" fmla="*/ 285967 w 476359"/>
                <a:gd name="connsiteY6" fmla="*/ 81189 h 92701"/>
                <a:gd name="connsiteX7" fmla="*/ 221369 w 476359"/>
                <a:gd name="connsiteY7" fmla="*/ 73256 h 92701"/>
                <a:gd name="connsiteX8" fmla="*/ 209659 w 476359"/>
                <a:gd name="connsiteY8" fmla="*/ 64190 h 92701"/>
                <a:gd name="connsiteX9" fmla="*/ 361898 w 476359"/>
                <a:gd name="connsiteY9" fmla="*/ 69101 h 92701"/>
                <a:gd name="connsiteX10" fmla="*/ 332810 w 476359"/>
                <a:gd name="connsiteY10" fmla="*/ 60034 h 92701"/>
                <a:gd name="connsiteX11" fmla="*/ 157905 w 476359"/>
                <a:gd name="connsiteY11" fmla="*/ 38880 h 92701"/>
                <a:gd name="connsiteX12" fmla="*/ 112196 w 476359"/>
                <a:gd name="connsiteY12" fmla="*/ 32835 h 92701"/>
                <a:gd name="connsiteX13" fmla="*/ 11711 w 476359"/>
                <a:gd name="connsiteY13" fmla="*/ 12436 h 92701"/>
                <a:gd name="connsiteX14" fmla="*/ 0 w 476359"/>
                <a:gd name="connsiteY14" fmla="*/ 2992 h 92701"/>
                <a:gd name="connsiteX15" fmla="*/ 84619 w 476359"/>
                <a:gd name="connsiteY15" fmla="*/ 6770 h 92701"/>
                <a:gd name="connsiteX16" fmla="*/ 271234 w 476359"/>
                <a:gd name="connsiteY16" fmla="*/ 34724 h 92701"/>
                <a:gd name="connsiteX17" fmla="*/ 476360 w 476359"/>
                <a:gd name="connsiteY17" fmla="*/ 77034 h 92701"/>
                <a:gd name="connsiteX18" fmla="*/ 462760 w 476359"/>
                <a:gd name="connsiteY18" fmla="*/ 90255 h 92701"/>
                <a:gd name="connsiteX19" fmla="*/ 421206 w 476359"/>
                <a:gd name="connsiteY19" fmla="*/ 89500 h 9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359" h="92701">
                  <a:moveTo>
                    <a:pt x="421206" y="89500"/>
                  </a:moveTo>
                  <a:lnTo>
                    <a:pt x="419318" y="89500"/>
                  </a:lnTo>
                  <a:lnTo>
                    <a:pt x="417429" y="89500"/>
                  </a:lnTo>
                  <a:cubicBezTo>
                    <a:pt x="409496" y="94789"/>
                    <a:pt x="402318" y="92900"/>
                    <a:pt x="394007" y="88367"/>
                  </a:cubicBezTo>
                  <a:cubicBezTo>
                    <a:pt x="379653" y="80811"/>
                    <a:pt x="364542" y="76656"/>
                    <a:pt x="347920" y="81567"/>
                  </a:cubicBezTo>
                  <a:cubicBezTo>
                    <a:pt x="327143" y="77411"/>
                    <a:pt x="306744" y="76656"/>
                    <a:pt x="285967" y="81189"/>
                  </a:cubicBezTo>
                  <a:lnTo>
                    <a:pt x="285967" y="81189"/>
                  </a:lnTo>
                  <a:cubicBezTo>
                    <a:pt x="264057" y="80434"/>
                    <a:pt x="242524" y="78545"/>
                    <a:pt x="221369" y="73256"/>
                  </a:cubicBezTo>
                  <a:cubicBezTo>
                    <a:pt x="216459" y="72123"/>
                    <a:pt x="209281" y="72878"/>
                    <a:pt x="209659" y="64190"/>
                  </a:cubicBezTo>
                  <a:cubicBezTo>
                    <a:pt x="260279" y="62301"/>
                    <a:pt x="310144" y="70989"/>
                    <a:pt x="361898" y="69101"/>
                  </a:cubicBezTo>
                  <a:cubicBezTo>
                    <a:pt x="352076" y="66079"/>
                    <a:pt x="342632" y="62301"/>
                    <a:pt x="332810" y="60034"/>
                  </a:cubicBezTo>
                  <a:cubicBezTo>
                    <a:pt x="275390" y="47190"/>
                    <a:pt x="216836" y="41146"/>
                    <a:pt x="157905" y="38880"/>
                  </a:cubicBezTo>
                  <a:cubicBezTo>
                    <a:pt x="142417" y="38502"/>
                    <a:pt x="126551" y="36991"/>
                    <a:pt x="112196" y="32835"/>
                  </a:cubicBezTo>
                  <a:cubicBezTo>
                    <a:pt x="78953" y="23391"/>
                    <a:pt x="46465" y="13569"/>
                    <a:pt x="11711" y="12436"/>
                  </a:cubicBezTo>
                  <a:cubicBezTo>
                    <a:pt x="7178" y="12436"/>
                    <a:pt x="1889" y="10547"/>
                    <a:pt x="0" y="2992"/>
                  </a:cubicBezTo>
                  <a:cubicBezTo>
                    <a:pt x="28710" y="-4186"/>
                    <a:pt x="57042" y="3370"/>
                    <a:pt x="84619" y="6770"/>
                  </a:cubicBezTo>
                  <a:cubicBezTo>
                    <a:pt x="146950" y="14325"/>
                    <a:pt x="209281" y="23391"/>
                    <a:pt x="271234" y="34724"/>
                  </a:cubicBezTo>
                  <a:cubicBezTo>
                    <a:pt x="339987" y="47190"/>
                    <a:pt x="409118" y="56634"/>
                    <a:pt x="476360" y="77034"/>
                  </a:cubicBezTo>
                  <a:cubicBezTo>
                    <a:pt x="475982" y="85722"/>
                    <a:pt x="470316" y="89878"/>
                    <a:pt x="462760" y="90255"/>
                  </a:cubicBezTo>
                  <a:cubicBezTo>
                    <a:pt x="449161" y="91011"/>
                    <a:pt x="435184" y="94033"/>
                    <a:pt x="421206" y="89500"/>
                  </a:cubicBezTo>
                  <a:close/>
                </a:path>
              </a:pathLst>
            </a:custGeom>
            <a:solidFill>
              <a:srgbClr val="DCCF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EAC0209-C1C1-48BC-B964-CDA1EB9F8EED}"/>
                </a:ext>
              </a:extLst>
            </p:cNvPr>
            <p:cNvSpPr/>
            <p:nvPr/>
          </p:nvSpPr>
          <p:spPr>
            <a:xfrm>
              <a:off x="11281432" y="5330026"/>
              <a:ext cx="84632" cy="290060"/>
            </a:xfrm>
            <a:custGeom>
              <a:avLst/>
              <a:gdLst>
                <a:gd name="connsiteX0" fmla="*/ 79344 w 84632"/>
                <a:gd name="connsiteY0" fmla="*/ 189380 h 290060"/>
                <a:gd name="connsiteX1" fmla="*/ 71789 w 84632"/>
                <a:gd name="connsiteY1" fmla="*/ 282688 h 290060"/>
                <a:gd name="connsiteX2" fmla="*/ 45723 w 84632"/>
                <a:gd name="connsiteY2" fmla="*/ 289487 h 290060"/>
                <a:gd name="connsiteX3" fmla="*/ 38923 w 84632"/>
                <a:gd name="connsiteY3" fmla="*/ 243022 h 290060"/>
                <a:gd name="connsiteX4" fmla="*/ 54034 w 84632"/>
                <a:gd name="connsiteY4" fmla="*/ 255489 h 290060"/>
                <a:gd name="connsiteX5" fmla="*/ 51012 w 84632"/>
                <a:gd name="connsiteY5" fmla="*/ 211668 h 290060"/>
                <a:gd name="connsiteX6" fmla="*/ 55923 w 84632"/>
                <a:gd name="connsiteY6" fmla="*/ 187869 h 290060"/>
                <a:gd name="connsiteX7" fmla="*/ 59322 w 84632"/>
                <a:gd name="connsiteY7" fmla="*/ 165959 h 290060"/>
                <a:gd name="connsiteX8" fmla="*/ 53278 w 84632"/>
                <a:gd name="connsiteY8" fmla="*/ 164825 h 290060"/>
                <a:gd name="connsiteX9" fmla="*/ 35146 w 84632"/>
                <a:gd name="connsiteY9" fmla="*/ 173136 h 290060"/>
                <a:gd name="connsiteX10" fmla="*/ 30235 w 84632"/>
                <a:gd name="connsiteY10" fmla="*/ 152359 h 290060"/>
                <a:gd name="connsiteX11" fmla="*/ 14369 w 84632"/>
                <a:gd name="connsiteY11" fmla="*/ 134982 h 290060"/>
                <a:gd name="connsiteX12" fmla="*/ 14 w 84632"/>
                <a:gd name="connsiteY12" fmla="*/ 125160 h 290060"/>
                <a:gd name="connsiteX13" fmla="*/ 1525 w 84632"/>
                <a:gd name="connsiteY13" fmla="*/ 119494 h 290060"/>
                <a:gd name="connsiteX14" fmla="*/ 22680 w 84632"/>
                <a:gd name="connsiteY14" fmla="*/ 48474 h 290060"/>
                <a:gd name="connsiteX15" fmla="*/ 26457 w 84632"/>
                <a:gd name="connsiteY15" fmla="*/ 3898 h 290060"/>
                <a:gd name="connsiteX16" fmla="*/ 41568 w 84632"/>
                <a:gd name="connsiteY16" fmla="*/ 2387 h 290060"/>
                <a:gd name="connsiteX17" fmla="*/ 46101 w 84632"/>
                <a:gd name="connsiteY17" fmla="*/ 23920 h 290060"/>
                <a:gd name="connsiteX18" fmla="*/ 66500 w 84632"/>
                <a:gd name="connsiteY18" fmla="*/ 45830 h 290060"/>
                <a:gd name="connsiteX19" fmla="*/ 80855 w 84632"/>
                <a:gd name="connsiteY19" fmla="*/ 36008 h 290060"/>
                <a:gd name="connsiteX20" fmla="*/ 83500 w 84632"/>
                <a:gd name="connsiteY20" fmla="*/ 51119 h 290060"/>
                <a:gd name="connsiteX21" fmla="*/ 77455 w 84632"/>
                <a:gd name="connsiteY21" fmla="*/ 166336 h 290060"/>
                <a:gd name="connsiteX22" fmla="*/ 79344 w 84632"/>
                <a:gd name="connsiteY22" fmla="*/ 189380 h 29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632" h="290060">
                  <a:moveTo>
                    <a:pt x="79344" y="189380"/>
                  </a:moveTo>
                  <a:cubicBezTo>
                    <a:pt x="78211" y="220356"/>
                    <a:pt x="77455" y="251711"/>
                    <a:pt x="71789" y="282688"/>
                  </a:cubicBezTo>
                  <a:cubicBezTo>
                    <a:pt x="63478" y="286843"/>
                    <a:pt x="55545" y="291754"/>
                    <a:pt x="45723" y="289487"/>
                  </a:cubicBezTo>
                  <a:cubicBezTo>
                    <a:pt x="26835" y="276643"/>
                    <a:pt x="38168" y="258889"/>
                    <a:pt x="38923" y="243022"/>
                  </a:cubicBezTo>
                  <a:cubicBezTo>
                    <a:pt x="51389" y="241134"/>
                    <a:pt x="51389" y="241134"/>
                    <a:pt x="54034" y="255489"/>
                  </a:cubicBezTo>
                  <a:cubicBezTo>
                    <a:pt x="51767" y="241134"/>
                    <a:pt x="61589" y="226778"/>
                    <a:pt x="51012" y="211668"/>
                  </a:cubicBezTo>
                  <a:cubicBezTo>
                    <a:pt x="45723" y="204490"/>
                    <a:pt x="56678" y="196557"/>
                    <a:pt x="55923" y="187869"/>
                  </a:cubicBezTo>
                  <a:cubicBezTo>
                    <a:pt x="55167" y="180314"/>
                    <a:pt x="61967" y="173514"/>
                    <a:pt x="59322" y="165959"/>
                  </a:cubicBezTo>
                  <a:cubicBezTo>
                    <a:pt x="57434" y="164070"/>
                    <a:pt x="55167" y="164070"/>
                    <a:pt x="53278" y="164825"/>
                  </a:cubicBezTo>
                  <a:cubicBezTo>
                    <a:pt x="46856" y="167092"/>
                    <a:pt x="43079" y="176914"/>
                    <a:pt x="35146" y="173136"/>
                  </a:cubicBezTo>
                  <a:cubicBezTo>
                    <a:pt x="26079" y="168981"/>
                    <a:pt x="29479" y="159914"/>
                    <a:pt x="30235" y="152359"/>
                  </a:cubicBezTo>
                  <a:cubicBezTo>
                    <a:pt x="31368" y="140648"/>
                    <a:pt x="24946" y="135360"/>
                    <a:pt x="14369" y="134982"/>
                  </a:cubicBezTo>
                  <a:cubicBezTo>
                    <a:pt x="7191" y="134604"/>
                    <a:pt x="-364" y="135738"/>
                    <a:pt x="14" y="125160"/>
                  </a:cubicBezTo>
                  <a:cubicBezTo>
                    <a:pt x="391" y="123271"/>
                    <a:pt x="769" y="121383"/>
                    <a:pt x="1525" y="119494"/>
                  </a:cubicBezTo>
                  <a:cubicBezTo>
                    <a:pt x="23435" y="100228"/>
                    <a:pt x="19280" y="73029"/>
                    <a:pt x="22680" y="48474"/>
                  </a:cubicBezTo>
                  <a:cubicBezTo>
                    <a:pt x="23435" y="33741"/>
                    <a:pt x="19657" y="18253"/>
                    <a:pt x="26457" y="3898"/>
                  </a:cubicBezTo>
                  <a:cubicBezTo>
                    <a:pt x="30990" y="-1013"/>
                    <a:pt x="36279" y="-1013"/>
                    <a:pt x="41568" y="2387"/>
                  </a:cubicBezTo>
                  <a:cubicBezTo>
                    <a:pt x="47234" y="8809"/>
                    <a:pt x="44212" y="16742"/>
                    <a:pt x="46101" y="23920"/>
                  </a:cubicBezTo>
                  <a:cubicBezTo>
                    <a:pt x="48745" y="34875"/>
                    <a:pt x="49878" y="47719"/>
                    <a:pt x="66500" y="45830"/>
                  </a:cubicBezTo>
                  <a:cubicBezTo>
                    <a:pt x="70278" y="40919"/>
                    <a:pt x="73300" y="32986"/>
                    <a:pt x="80855" y="36008"/>
                  </a:cubicBezTo>
                  <a:cubicBezTo>
                    <a:pt x="87655" y="38652"/>
                    <a:pt x="83122" y="45830"/>
                    <a:pt x="83500" y="51119"/>
                  </a:cubicBezTo>
                  <a:cubicBezTo>
                    <a:pt x="84255" y="89650"/>
                    <a:pt x="80100" y="127805"/>
                    <a:pt x="77455" y="166336"/>
                  </a:cubicBezTo>
                  <a:cubicBezTo>
                    <a:pt x="77455" y="173892"/>
                    <a:pt x="76322" y="181825"/>
                    <a:pt x="79344" y="189380"/>
                  </a:cubicBezTo>
                  <a:close/>
                </a:path>
              </a:pathLst>
            </a:custGeom>
            <a:solidFill>
              <a:srgbClr val="8E5B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B26A665-7C03-4797-BE00-8553B0897BE3}"/>
                </a:ext>
              </a:extLst>
            </p:cNvPr>
            <p:cNvSpPr/>
            <p:nvPr/>
          </p:nvSpPr>
          <p:spPr>
            <a:xfrm>
              <a:off x="11009504" y="4439757"/>
              <a:ext cx="46794" cy="326742"/>
            </a:xfrm>
            <a:custGeom>
              <a:avLst/>
              <a:gdLst>
                <a:gd name="connsiteX0" fmla="*/ 21862 w 46794"/>
                <a:gd name="connsiteY0" fmla="*/ 215703 h 326742"/>
                <a:gd name="connsiteX1" fmla="*/ 21862 w 46794"/>
                <a:gd name="connsiteY1" fmla="*/ 207392 h 326742"/>
                <a:gd name="connsiteX2" fmla="*/ 12040 w 46794"/>
                <a:gd name="connsiteY2" fmla="*/ 169238 h 326742"/>
                <a:gd name="connsiteX3" fmla="*/ 11284 w 46794"/>
                <a:gd name="connsiteY3" fmla="*/ 132595 h 326742"/>
                <a:gd name="connsiteX4" fmla="*/ 14306 w 46794"/>
                <a:gd name="connsiteY4" fmla="*/ 116351 h 326742"/>
                <a:gd name="connsiteX5" fmla="*/ 24884 w 46794"/>
                <a:gd name="connsiteY5" fmla="*/ 93308 h 326742"/>
                <a:gd name="connsiteX6" fmla="*/ 29039 w 46794"/>
                <a:gd name="connsiteY6" fmla="*/ 75930 h 326742"/>
                <a:gd name="connsiteX7" fmla="*/ 29417 w 46794"/>
                <a:gd name="connsiteY7" fmla="*/ 54398 h 326742"/>
                <a:gd name="connsiteX8" fmla="*/ 33572 w 46794"/>
                <a:gd name="connsiteY8" fmla="*/ 43821 h 326742"/>
                <a:gd name="connsiteX9" fmla="*/ 24128 w 46794"/>
                <a:gd name="connsiteY9" fmla="*/ 43443 h 326742"/>
                <a:gd name="connsiteX10" fmla="*/ 10907 w 46794"/>
                <a:gd name="connsiteY10" fmla="*/ 30221 h 326742"/>
                <a:gd name="connsiteX11" fmla="*/ 18084 w 46794"/>
                <a:gd name="connsiteY11" fmla="*/ 15866 h 326742"/>
                <a:gd name="connsiteX12" fmla="*/ 46794 w 46794"/>
                <a:gd name="connsiteY12" fmla="*/ 0 h 326742"/>
                <a:gd name="connsiteX13" fmla="*/ 46794 w 46794"/>
                <a:gd name="connsiteY13" fmla="*/ 321477 h 326742"/>
                <a:gd name="connsiteX14" fmla="*/ 28662 w 46794"/>
                <a:gd name="connsiteY14" fmla="*/ 309011 h 326742"/>
                <a:gd name="connsiteX15" fmla="*/ 20729 w 46794"/>
                <a:gd name="connsiteY15" fmla="*/ 267834 h 326742"/>
                <a:gd name="connsiteX16" fmla="*/ 26017 w 46794"/>
                <a:gd name="connsiteY16" fmla="*/ 262168 h 326742"/>
                <a:gd name="connsiteX17" fmla="*/ 25262 w 46794"/>
                <a:gd name="connsiteY17" fmla="*/ 239124 h 326742"/>
                <a:gd name="connsiteX18" fmla="*/ 21862 w 46794"/>
                <a:gd name="connsiteY18" fmla="*/ 215703 h 32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794" h="326742">
                  <a:moveTo>
                    <a:pt x="21862" y="215703"/>
                  </a:moveTo>
                  <a:cubicBezTo>
                    <a:pt x="21862" y="213059"/>
                    <a:pt x="21862" y="210036"/>
                    <a:pt x="21862" y="207392"/>
                  </a:cubicBezTo>
                  <a:cubicBezTo>
                    <a:pt x="27528" y="192282"/>
                    <a:pt x="26017" y="180571"/>
                    <a:pt x="12040" y="169238"/>
                  </a:cubicBezTo>
                  <a:cubicBezTo>
                    <a:pt x="-49" y="159416"/>
                    <a:pt x="-7226" y="144683"/>
                    <a:pt x="11284" y="132595"/>
                  </a:cubicBezTo>
                  <a:cubicBezTo>
                    <a:pt x="18462" y="127684"/>
                    <a:pt x="17706" y="122395"/>
                    <a:pt x="14306" y="116351"/>
                  </a:cubicBezTo>
                  <a:cubicBezTo>
                    <a:pt x="6751" y="103507"/>
                    <a:pt x="12040" y="96707"/>
                    <a:pt x="24884" y="93308"/>
                  </a:cubicBezTo>
                  <a:cubicBezTo>
                    <a:pt x="38106" y="89908"/>
                    <a:pt x="37350" y="83486"/>
                    <a:pt x="29039" y="75930"/>
                  </a:cubicBezTo>
                  <a:cubicBezTo>
                    <a:pt x="20351" y="67997"/>
                    <a:pt x="10907" y="61198"/>
                    <a:pt x="29417" y="54398"/>
                  </a:cubicBezTo>
                  <a:cubicBezTo>
                    <a:pt x="34328" y="52509"/>
                    <a:pt x="35083" y="47976"/>
                    <a:pt x="33572" y="43821"/>
                  </a:cubicBezTo>
                  <a:cubicBezTo>
                    <a:pt x="30928" y="37021"/>
                    <a:pt x="27528" y="43065"/>
                    <a:pt x="24128" y="43443"/>
                  </a:cubicBezTo>
                  <a:cubicBezTo>
                    <a:pt x="15062" y="44954"/>
                    <a:pt x="12418" y="35888"/>
                    <a:pt x="10907" y="30221"/>
                  </a:cubicBezTo>
                  <a:cubicBezTo>
                    <a:pt x="9773" y="25688"/>
                    <a:pt x="10151" y="15488"/>
                    <a:pt x="18084" y="15866"/>
                  </a:cubicBezTo>
                  <a:cubicBezTo>
                    <a:pt x="31306" y="15866"/>
                    <a:pt x="37350" y="5289"/>
                    <a:pt x="46794" y="0"/>
                  </a:cubicBezTo>
                  <a:cubicBezTo>
                    <a:pt x="46794" y="107285"/>
                    <a:pt x="46794" y="214570"/>
                    <a:pt x="46794" y="321477"/>
                  </a:cubicBezTo>
                  <a:cubicBezTo>
                    <a:pt x="28662" y="335076"/>
                    <a:pt x="28284" y="319210"/>
                    <a:pt x="28662" y="309011"/>
                  </a:cubicBezTo>
                  <a:cubicBezTo>
                    <a:pt x="28662" y="294656"/>
                    <a:pt x="31306" y="280301"/>
                    <a:pt x="20729" y="267834"/>
                  </a:cubicBezTo>
                  <a:cubicBezTo>
                    <a:pt x="20351" y="267457"/>
                    <a:pt x="24128" y="264057"/>
                    <a:pt x="26017" y="262168"/>
                  </a:cubicBezTo>
                  <a:cubicBezTo>
                    <a:pt x="33572" y="254235"/>
                    <a:pt x="29417" y="246302"/>
                    <a:pt x="25262" y="239124"/>
                  </a:cubicBezTo>
                  <a:cubicBezTo>
                    <a:pt x="21106" y="231569"/>
                    <a:pt x="17706" y="224392"/>
                    <a:pt x="21862" y="215703"/>
                  </a:cubicBezTo>
                  <a:close/>
                </a:path>
              </a:pathLst>
            </a:custGeom>
            <a:solidFill>
              <a:srgbClr val="D6A1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6CC21EC-8FAF-4D80-8BC9-7896DBA2D45D}"/>
                </a:ext>
              </a:extLst>
            </p:cNvPr>
            <p:cNvSpPr/>
            <p:nvPr/>
          </p:nvSpPr>
          <p:spPr>
            <a:xfrm>
              <a:off x="10586360" y="6091014"/>
              <a:ext cx="347920" cy="84630"/>
            </a:xfrm>
            <a:custGeom>
              <a:avLst/>
              <a:gdLst>
                <a:gd name="connsiteX0" fmla="*/ 98219 w 347920"/>
                <a:gd name="connsiteY0" fmla="*/ 50946 h 84630"/>
                <a:gd name="connsiteX1" fmla="*/ 188882 w 347920"/>
                <a:gd name="connsiteY1" fmla="*/ 27147 h 84630"/>
                <a:gd name="connsiteX2" fmla="*/ 311655 w 347920"/>
                <a:gd name="connsiteY2" fmla="*/ 703 h 84630"/>
                <a:gd name="connsiteX3" fmla="*/ 347920 w 347920"/>
                <a:gd name="connsiteY3" fmla="*/ 8636 h 84630"/>
                <a:gd name="connsiteX4" fmla="*/ 245169 w 347920"/>
                <a:gd name="connsiteY4" fmla="*/ 37346 h 84630"/>
                <a:gd name="connsiteX5" fmla="*/ 39665 w 347920"/>
                <a:gd name="connsiteY5" fmla="*/ 80411 h 84630"/>
                <a:gd name="connsiteX6" fmla="*/ 0 w 347920"/>
                <a:gd name="connsiteY6" fmla="*/ 84189 h 84630"/>
                <a:gd name="connsiteX7" fmla="*/ 756 w 347920"/>
                <a:gd name="connsiteY7" fmla="*/ 80411 h 84630"/>
                <a:gd name="connsiteX8" fmla="*/ 98219 w 347920"/>
                <a:gd name="connsiteY8" fmla="*/ 50946 h 8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920" h="84630">
                  <a:moveTo>
                    <a:pt x="98219" y="50946"/>
                  </a:moveTo>
                  <a:cubicBezTo>
                    <a:pt x="129573" y="47546"/>
                    <a:pt x="158283" y="33569"/>
                    <a:pt x="188882" y="27147"/>
                  </a:cubicBezTo>
                  <a:cubicBezTo>
                    <a:pt x="229680" y="18458"/>
                    <a:pt x="270479" y="9014"/>
                    <a:pt x="311655" y="703"/>
                  </a:cubicBezTo>
                  <a:cubicBezTo>
                    <a:pt x="324499" y="-1941"/>
                    <a:pt x="336587" y="3348"/>
                    <a:pt x="347920" y="8636"/>
                  </a:cubicBezTo>
                  <a:cubicBezTo>
                    <a:pt x="315433" y="24125"/>
                    <a:pt x="279923" y="29413"/>
                    <a:pt x="245169" y="37346"/>
                  </a:cubicBezTo>
                  <a:cubicBezTo>
                    <a:pt x="177171" y="52835"/>
                    <a:pt x="108418" y="66057"/>
                    <a:pt x="39665" y="80411"/>
                  </a:cubicBezTo>
                  <a:cubicBezTo>
                    <a:pt x="26443" y="83056"/>
                    <a:pt x="13600" y="85700"/>
                    <a:pt x="0" y="84189"/>
                  </a:cubicBezTo>
                  <a:cubicBezTo>
                    <a:pt x="0" y="82678"/>
                    <a:pt x="0" y="80789"/>
                    <a:pt x="756" y="80411"/>
                  </a:cubicBezTo>
                  <a:cubicBezTo>
                    <a:pt x="32110" y="65679"/>
                    <a:pt x="62331" y="49435"/>
                    <a:pt x="98219" y="50946"/>
                  </a:cubicBezTo>
                  <a:close/>
                </a:path>
              </a:pathLst>
            </a:custGeom>
            <a:solidFill>
              <a:srgbClr val="F5E2D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E226097-4D69-4691-B249-E26504A43440}"/>
                </a:ext>
              </a:extLst>
            </p:cNvPr>
            <p:cNvSpPr/>
            <p:nvPr/>
          </p:nvSpPr>
          <p:spPr>
            <a:xfrm>
              <a:off x="10188479" y="6121562"/>
              <a:ext cx="496099" cy="108794"/>
            </a:xfrm>
            <a:custGeom>
              <a:avLst/>
              <a:gdLst>
                <a:gd name="connsiteX0" fmla="*/ 496100 w 496099"/>
                <a:gd name="connsiteY0" fmla="*/ 20398 h 108794"/>
                <a:gd name="connsiteX1" fmla="*/ 397881 w 496099"/>
                <a:gd name="connsiteY1" fmla="*/ 53641 h 108794"/>
                <a:gd name="connsiteX2" fmla="*/ 319306 w 496099"/>
                <a:gd name="connsiteY2" fmla="*/ 68374 h 108794"/>
                <a:gd name="connsiteX3" fmla="*/ 474 w 496099"/>
                <a:gd name="connsiteY3" fmla="*/ 108794 h 108794"/>
                <a:gd name="connsiteX4" fmla="*/ 17473 w 496099"/>
                <a:gd name="connsiteY4" fmla="*/ 91795 h 108794"/>
                <a:gd name="connsiteX5" fmla="*/ 20117 w 496099"/>
                <a:gd name="connsiteY5" fmla="*/ 91039 h 108794"/>
                <a:gd name="connsiteX6" fmla="*/ 46561 w 496099"/>
                <a:gd name="connsiteY6" fmla="*/ 88018 h 108794"/>
                <a:gd name="connsiteX7" fmla="*/ 114936 w 496099"/>
                <a:gd name="connsiteY7" fmla="*/ 78196 h 108794"/>
                <a:gd name="connsiteX8" fmla="*/ 131558 w 496099"/>
                <a:gd name="connsiteY8" fmla="*/ 81973 h 108794"/>
                <a:gd name="connsiteX9" fmla="*/ 154979 w 496099"/>
                <a:gd name="connsiteY9" fmla="*/ 78196 h 108794"/>
                <a:gd name="connsiteX10" fmla="*/ 169712 w 496099"/>
                <a:gd name="connsiteY10" fmla="*/ 77062 h 108794"/>
                <a:gd name="connsiteX11" fmla="*/ 209755 w 496099"/>
                <a:gd name="connsiteY11" fmla="*/ 67240 h 108794"/>
                <a:gd name="connsiteX12" fmla="*/ 332906 w 496099"/>
                <a:gd name="connsiteY12" fmla="*/ 45330 h 108794"/>
                <a:gd name="connsiteX13" fmla="*/ 433391 w 496099"/>
                <a:gd name="connsiteY13" fmla="*/ 23798 h 108794"/>
                <a:gd name="connsiteX14" fmla="*/ 459079 w 496099"/>
                <a:gd name="connsiteY14" fmla="*/ 10576 h 108794"/>
                <a:gd name="connsiteX15" fmla="*/ 495722 w 496099"/>
                <a:gd name="connsiteY15" fmla="*/ 7932 h 108794"/>
                <a:gd name="connsiteX16" fmla="*/ 496100 w 496099"/>
                <a:gd name="connsiteY16" fmla="*/ 20398 h 10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6099" h="108794">
                  <a:moveTo>
                    <a:pt x="496100" y="20398"/>
                  </a:moveTo>
                  <a:cubicBezTo>
                    <a:pt x="463612" y="31731"/>
                    <a:pt x="429613" y="39286"/>
                    <a:pt x="397881" y="53641"/>
                  </a:cubicBezTo>
                  <a:cubicBezTo>
                    <a:pt x="371815" y="58552"/>
                    <a:pt x="345750" y="64596"/>
                    <a:pt x="319306" y="68374"/>
                  </a:cubicBezTo>
                  <a:cubicBezTo>
                    <a:pt x="213532" y="84240"/>
                    <a:pt x="107381" y="100484"/>
                    <a:pt x="474" y="108794"/>
                  </a:cubicBezTo>
                  <a:cubicBezTo>
                    <a:pt x="-2926" y="94439"/>
                    <a:pt x="12940" y="98595"/>
                    <a:pt x="17473" y="91795"/>
                  </a:cubicBezTo>
                  <a:cubicBezTo>
                    <a:pt x="18229" y="91417"/>
                    <a:pt x="19362" y="91417"/>
                    <a:pt x="20117" y="91039"/>
                  </a:cubicBezTo>
                  <a:cubicBezTo>
                    <a:pt x="29561" y="97084"/>
                    <a:pt x="38250" y="91795"/>
                    <a:pt x="46561" y="88018"/>
                  </a:cubicBezTo>
                  <a:cubicBezTo>
                    <a:pt x="69604" y="88018"/>
                    <a:pt x="91515" y="77818"/>
                    <a:pt x="114936" y="78196"/>
                  </a:cubicBezTo>
                  <a:cubicBezTo>
                    <a:pt x="120225" y="81218"/>
                    <a:pt x="125513" y="82729"/>
                    <a:pt x="131558" y="81973"/>
                  </a:cubicBezTo>
                  <a:cubicBezTo>
                    <a:pt x="139491" y="80840"/>
                    <a:pt x="147046" y="78196"/>
                    <a:pt x="154979" y="78196"/>
                  </a:cubicBezTo>
                  <a:cubicBezTo>
                    <a:pt x="159890" y="77818"/>
                    <a:pt x="164801" y="76685"/>
                    <a:pt x="169712" y="77062"/>
                  </a:cubicBezTo>
                  <a:cubicBezTo>
                    <a:pt x="184445" y="79329"/>
                    <a:pt x="196533" y="70263"/>
                    <a:pt x="209755" y="67240"/>
                  </a:cubicBezTo>
                  <a:cubicBezTo>
                    <a:pt x="250553" y="57419"/>
                    <a:pt x="293618" y="59685"/>
                    <a:pt x="332906" y="45330"/>
                  </a:cubicBezTo>
                  <a:cubicBezTo>
                    <a:pt x="365771" y="33619"/>
                    <a:pt x="401659" y="40419"/>
                    <a:pt x="433391" y="23798"/>
                  </a:cubicBezTo>
                  <a:cubicBezTo>
                    <a:pt x="442079" y="19265"/>
                    <a:pt x="450768" y="16242"/>
                    <a:pt x="459079" y="10576"/>
                  </a:cubicBezTo>
                  <a:cubicBezTo>
                    <a:pt x="469656" y="3776"/>
                    <a:pt x="482122" y="-7934"/>
                    <a:pt x="495722" y="7932"/>
                  </a:cubicBezTo>
                  <a:cubicBezTo>
                    <a:pt x="496100" y="12087"/>
                    <a:pt x="496100" y="16242"/>
                    <a:pt x="496100" y="20398"/>
                  </a:cubicBezTo>
                  <a:close/>
                </a:path>
              </a:pathLst>
            </a:custGeom>
            <a:solidFill>
              <a:srgbClr val="B88B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DC23B15-3E7F-46FC-95DC-76036E819B1B}"/>
                </a:ext>
              </a:extLst>
            </p:cNvPr>
            <p:cNvSpPr/>
            <p:nvPr/>
          </p:nvSpPr>
          <p:spPr>
            <a:xfrm>
              <a:off x="11208537" y="5125776"/>
              <a:ext cx="151861" cy="258019"/>
            </a:xfrm>
            <a:custGeom>
              <a:avLst/>
              <a:gdLst>
                <a:gd name="connsiteX0" fmla="*/ 140528 w 151861"/>
                <a:gd name="connsiteY0" fmla="*/ 258013 h 258019"/>
                <a:gd name="connsiteX1" fmla="*/ 113329 w 151861"/>
                <a:gd name="connsiteY1" fmla="*/ 228169 h 258019"/>
                <a:gd name="connsiteX2" fmla="*/ 115218 w 151861"/>
                <a:gd name="connsiteY2" fmla="*/ 211548 h 258019"/>
                <a:gd name="connsiteX3" fmla="*/ 95952 w 151861"/>
                <a:gd name="connsiteY3" fmla="*/ 86508 h 258019"/>
                <a:gd name="connsiteX4" fmla="*/ 110307 w 151861"/>
                <a:gd name="connsiteY4" fmla="*/ 87263 h 258019"/>
                <a:gd name="connsiteX5" fmla="*/ 9067 w 151861"/>
                <a:gd name="connsiteY5" fmla="*/ 13222 h 258019"/>
                <a:gd name="connsiteX6" fmla="*/ 0 w 151861"/>
                <a:gd name="connsiteY6" fmla="*/ 4533 h 258019"/>
                <a:gd name="connsiteX7" fmla="*/ 13222 w 151861"/>
                <a:gd name="connsiteY7" fmla="*/ 0 h 258019"/>
                <a:gd name="connsiteX8" fmla="*/ 151861 w 151861"/>
                <a:gd name="connsiteY8" fmla="*/ 135995 h 258019"/>
                <a:gd name="connsiteX9" fmla="*/ 139395 w 151861"/>
                <a:gd name="connsiteY9" fmla="*/ 128817 h 258019"/>
                <a:gd name="connsiteX10" fmla="*/ 140528 w 151861"/>
                <a:gd name="connsiteY10" fmla="*/ 258013 h 25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861" h="258019">
                  <a:moveTo>
                    <a:pt x="140528" y="258013"/>
                  </a:moveTo>
                  <a:cubicBezTo>
                    <a:pt x="128440" y="258390"/>
                    <a:pt x="113329" y="242524"/>
                    <a:pt x="113329" y="228169"/>
                  </a:cubicBezTo>
                  <a:cubicBezTo>
                    <a:pt x="113329" y="222503"/>
                    <a:pt x="114463" y="217214"/>
                    <a:pt x="115218" y="211548"/>
                  </a:cubicBezTo>
                  <a:cubicBezTo>
                    <a:pt x="112196" y="169238"/>
                    <a:pt x="111063" y="126929"/>
                    <a:pt x="95952" y="86508"/>
                  </a:cubicBezTo>
                  <a:cubicBezTo>
                    <a:pt x="101241" y="79708"/>
                    <a:pt x="105396" y="84619"/>
                    <a:pt x="110307" y="87263"/>
                  </a:cubicBezTo>
                  <a:cubicBezTo>
                    <a:pt x="85752" y="50620"/>
                    <a:pt x="47598" y="31354"/>
                    <a:pt x="9067" y="13222"/>
                  </a:cubicBezTo>
                  <a:cubicBezTo>
                    <a:pt x="6044" y="10199"/>
                    <a:pt x="3022" y="7555"/>
                    <a:pt x="0" y="4533"/>
                  </a:cubicBezTo>
                  <a:cubicBezTo>
                    <a:pt x="3022" y="-756"/>
                    <a:pt x="9067" y="2644"/>
                    <a:pt x="13222" y="0"/>
                  </a:cubicBezTo>
                  <a:cubicBezTo>
                    <a:pt x="83108" y="21155"/>
                    <a:pt x="127306" y="68375"/>
                    <a:pt x="151861" y="135995"/>
                  </a:cubicBezTo>
                  <a:cubicBezTo>
                    <a:pt x="144684" y="139017"/>
                    <a:pt x="140528" y="136751"/>
                    <a:pt x="139395" y="128817"/>
                  </a:cubicBezTo>
                  <a:cubicBezTo>
                    <a:pt x="143172" y="171505"/>
                    <a:pt x="152617" y="214948"/>
                    <a:pt x="140528" y="258013"/>
                  </a:cubicBezTo>
                  <a:close/>
                </a:path>
              </a:pathLst>
            </a:custGeom>
            <a:solidFill>
              <a:srgbClr val="C19B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623BB52-564C-4847-84B1-28A05F2214B4}"/>
                </a:ext>
              </a:extLst>
            </p:cNvPr>
            <p:cNvSpPr/>
            <p:nvPr/>
          </p:nvSpPr>
          <p:spPr>
            <a:xfrm>
              <a:off x="8487736" y="3376731"/>
              <a:ext cx="112930" cy="178304"/>
            </a:xfrm>
            <a:custGeom>
              <a:avLst/>
              <a:gdLst>
                <a:gd name="connsiteX0" fmla="*/ 8459 w 112930"/>
                <a:gd name="connsiteY0" fmla="*/ 178304 h 178304"/>
                <a:gd name="connsiteX1" fmla="*/ 4303 w 112930"/>
                <a:gd name="connsiteY1" fmla="*/ 158283 h 178304"/>
                <a:gd name="connsiteX2" fmla="*/ 526 w 112930"/>
                <a:gd name="connsiteY2" fmla="*/ 63464 h 178304"/>
                <a:gd name="connsiteX3" fmla="*/ 3925 w 112930"/>
                <a:gd name="connsiteY3" fmla="*/ 30599 h 178304"/>
                <a:gd name="connsiteX4" fmla="*/ 23191 w 112930"/>
                <a:gd name="connsiteY4" fmla="*/ 3022 h 178304"/>
                <a:gd name="connsiteX5" fmla="*/ 28480 w 112930"/>
                <a:gd name="connsiteY5" fmla="*/ 0 h 178304"/>
                <a:gd name="connsiteX6" fmla="*/ 73056 w 112930"/>
                <a:gd name="connsiteY6" fmla="*/ 20021 h 178304"/>
                <a:gd name="connsiteX7" fmla="*/ 105922 w 112930"/>
                <a:gd name="connsiteY7" fmla="*/ 45709 h 178304"/>
                <a:gd name="connsiteX8" fmla="*/ 112721 w 112930"/>
                <a:gd name="connsiteY8" fmla="*/ 65353 h 178304"/>
                <a:gd name="connsiteX9" fmla="*/ 106677 w 112930"/>
                <a:gd name="connsiteY9" fmla="*/ 80086 h 178304"/>
                <a:gd name="connsiteX10" fmla="*/ 92322 w 112930"/>
                <a:gd name="connsiteY10" fmla="*/ 75175 h 178304"/>
                <a:gd name="connsiteX11" fmla="*/ 54924 w 112930"/>
                <a:gd name="connsiteY11" fmla="*/ 62709 h 178304"/>
                <a:gd name="connsiteX12" fmla="*/ 27347 w 112930"/>
                <a:gd name="connsiteY12" fmla="*/ 40798 h 178304"/>
                <a:gd name="connsiteX13" fmla="*/ 23569 w 112930"/>
                <a:gd name="connsiteY13" fmla="*/ 163949 h 178304"/>
                <a:gd name="connsiteX14" fmla="*/ 8459 w 112930"/>
                <a:gd name="connsiteY14" fmla="*/ 178304 h 1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930" h="178304">
                  <a:moveTo>
                    <a:pt x="8459" y="178304"/>
                  </a:moveTo>
                  <a:cubicBezTo>
                    <a:pt x="2414" y="172638"/>
                    <a:pt x="4681" y="165083"/>
                    <a:pt x="4303" y="158283"/>
                  </a:cubicBezTo>
                  <a:cubicBezTo>
                    <a:pt x="3548" y="126551"/>
                    <a:pt x="8459" y="94819"/>
                    <a:pt x="526" y="63464"/>
                  </a:cubicBezTo>
                  <a:cubicBezTo>
                    <a:pt x="-2119" y="52887"/>
                    <a:pt x="6192" y="41932"/>
                    <a:pt x="3925" y="30599"/>
                  </a:cubicBezTo>
                  <a:cubicBezTo>
                    <a:pt x="5436" y="17755"/>
                    <a:pt x="17903" y="12844"/>
                    <a:pt x="23191" y="3022"/>
                  </a:cubicBezTo>
                  <a:cubicBezTo>
                    <a:pt x="24702" y="1889"/>
                    <a:pt x="26591" y="756"/>
                    <a:pt x="28480" y="0"/>
                  </a:cubicBezTo>
                  <a:cubicBezTo>
                    <a:pt x="45857" y="1133"/>
                    <a:pt x="59834" y="10577"/>
                    <a:pt x="73056" y="20021"/>
                  </a:cubicBezTo>
                  <a:cubicBezTo>
                    <a:pt x="84389" y="27954"/>
                    <a:pt x="98366" y="32865"/>
                    <a:pt x="105922" y="45709"/>
                  </a:cubicBezTo>
                  <a:cubicBezTo>
                    <a:pt x="109699" y="51754"/>
                    <a:pt x="111966" y="58553"/>
                    <a:pt x="112721" y="65353"/>
                  </a:cubicBezTo>
                  <a:cubicBezTo>
                    <a:pt x="113477" y="71397"/>
                    <a:pt x="112344" y="77064"/>
                    <a:pt x="106677" y="80086"/>
                  </a:cubicBezTo>
                  <a:cubicBezTo>
                    <a:pt x="100255" y="83486"/>
                    <a:pt x="94966" y="79708"/>
                    <a:pt x="92322" y="75175"/>
                  </a:cubicBezTo>
                  <a:cubicBezTo>
                    <a:pt x="83634" y="58931"/>
                    <a:pt x="71167" y="58553"/>
                    <a:pt x="54924" y="62709"/>
                  </a:cubicBezTo>
                  <a:cubicBezTo>
                    <a:pt x="39435" y="66864"/>
                    <a:pt x="30369" y="57798"/>
                    <a:pt x="27347" y="40798"/>
                  </a:cubicBezTo>
                  <a:cubicBezTo>
                    <a:pt x="31880" y="81975"/>
                    <a:pt x="32635" y="123151"/>
                    <a:pt x="23569" y="163949"/>
                  </a:cubicBezTo>
                  <a:cubicBezTo>
                    <a:pt x="20169" y="169994"/>
                    <a:pt x="14881" y="174905"/>
                    <a:pt x="8459" y="178304"/>
                  </a:cubicBezTo>
                  <a:close/>
                </a:path>
              </a:pathLst>
            </a:custGeom>
            <a:solidFill>
              <a:srgbClr val="E5DCD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81EE81B-06C9-46EF-B17C-274E001EDBEF}"/>
                </a:ext>
              </a:extLst>
            </p:cNvPr>
            <p:cNvSpPr/>
            <p:nvPr/>
          </p:nvSpPr>
          <p:spPr>
            <a:xfrm>
              <a:off x="8493861" y="3542191"/>
              <a:ext cx="38536" cy="206327"/>
            </a:xfrm>
            <a:custGeom>
              <a:avLst/>
              <a:gdLst>
                <a:gd name="connsiteX0" fmla="*/ 2334 w 38536"/>
                <a:gd name="connsiteY0" fmla="*/ 12844 h 206327"/>
                <a:gd name="connsiteX1" fmla="*/ 15178 w 38536"/>
                <a:gd name="connsiteY1" fmla="*/ 0 h 206327"/>
                <a:gd name="connsiteX2" fmla="*/ 24999 w 38536"/>
                <a:gd name="connsiteY2" fmla="*/ 13222 h 206327"/>
                <a:gd name="connsiteX3" fmla="*/ 33688 w 38536"/>
                <a:gd name="connsiteY3" fmla="*/ 94441 h 206327"/>
                <a:gd name="connsiteX4" fmla="*/ 36710 w 38536"/>
                <a:gd name="connsiteY4" fmla="*/ 131462 h 206327"/>
                <a:gd name="connsiteX5" fmla="*/ 32555 w 38536"/>
                <a:gd name="connsiteY5" fmla="*/ 142417 h 206327"/>
                <a:gd name="connsiteX6" fmla="*/ 34066 w 38536"/>
                <a:gd name="connsiteY6" fmla="*/ 193415 h 206327"/>
                <a:gd name="connsiteX7" fmla="*/ 28399 w 38536"/>
                <a:gd name="connsiteY7" fmla="*/ 206259 h 206327"/>
                <a:gd name="connsiteX8" fmla="*/ 17066 w 38536"/>
                <a:gd name="connsiteY8" fmla="*/ 196437 h 206327"/>
                <a:gd name="connsiteX9" fmla="*/ 3089 w 38536"/>
                <a:gd name="connsiteY9" fmla="*/ 182460 h 206327"/>
                <a:gd name="connsiteX10" fmla="*/ 10267 w 38536"/>
                <a:gd name="connsiteY10" fmla="*/ 99730 h 206327"/>
                <a:gd name="connsiteX11" fmla="*/ 9889 w 38536"/>
                <a:gd name="connsiteY11" fmla="*/ 89530 h 206327"/>
                <a:gd name="connsiteX12" fmla="*/ 2334 w 38536"/>
                <a:gd name="connsiteY12" fmla="*/ 12844 h 20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536" h="206327">
                  <a:moveTo>
                    <a:pt x="2334" y="12844"/>
                  </a:moveTo>
                  <a:cubicBezTo>
                    <a:pt x="3089" y="4911"/>
                    <a:pt x="6867" y="0"/>
                    <a:pt x="15178" y="0"/>
                  </a:cubicBezTo>
                  <a:cubicBezTo>
                    <a:pt x="20844" y="2644"/>
                    <a:pt x="24244" y="7555"/>
                    <a:pt x="24999" y="13222"/>
                  </a:cubicBezTo>
                  <a:cubicBezTo>
                    <a:pt x="27644" y="40421"/>
                    <a:pt x="40865" y="66486"/>
                    <a:pt x="33688" y="94441"/>
                  </a:cubicBezTo>
                  <a:cubicBezTo>
                    <a:pt x="30288" y="107285"/>
                    <a:pt x="43132" y="118618"/>
                    <a:pt x="36710" y="131462"/>
                  </a:cubicBezTo>
                  <a:cubicBezTo>
                    <a:pt x="32555" y="134106"/>
                    <a:pt x="31044" y="139017"/>
                    <a:pt x="32555" y="142417"/>
                  </a:cubicBezTo>
                  <a:cubicBezTo>
                    <a:pt x="42377" y="159416"/>
                    <a:pt x="33310" y="176416"/>
                    <a:pt x="34066" y="193415"/>
                  </a:cubicBezTo>
                  <a:cubicBezTo>
                    <a:pt x="34443" y="199459"/>
                    <a:pt x="35955" y="205126"/>
                    <a:pt x="28399" y="206259"/>
                  </a:cubicBezTo>
                  <a:cubicBezTo>
                    <a:pt x="22355" y="207014"/>
                    <a:pt x="16311" y="201348"/>
                    <a:pt x="17066" y="196437"/>
                  </a:cubicBezTo>
                  <a:cubicBezTo>
                    <a:pt x="18577" y="184349"/>
                    <a:pt x="8000" y="186615"/>
                    <a:pt x="3089" y="182460"/>
                  </a:cubicBezTo>
                  <a:cubicBezTo>
                    <a:pt x="4978" y="154883"/>
                    <a:pt x="-3711" y="126551"/>
                    <a:pt x="10267" y="99730"/>
                  </a:cubicBezTo>
                  <a:cubicBezTo>
                    <a:pt x="11778" y="97085"/>
                    <a:pt x="11400" y="92174"/>
                    <a:pt x="9889" y="89530"/>
                  </a:cubicBezTo>
                  <a:cubicBezTo>
                    <a:pt x="-6733" y="64975"/>
                    <a:pt x="2711" y="38532"/>
                    <a:pt x="2334" y="12844"/>
                  </a:cubicBezTo>
                  <a:close/>
                </a:path>
              </a:pathLst>
            </a:custGeom>
            <a:solidFill>
              <a:srgbClr val="D6CC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07871F2-3756-40D8-B220-05CA57D1F6C2}"/>
                </a:ext>
              </a:extLst>
            </p:cNvPr>
            <p:cNvSpPr/>
            <p:nvPr/>
          </p:nvSpPr>
          <p:spPr>
            <a:xfrm>
              <a:off x="9755737" y="6197725"/>
              <a:ext cx="176434" cy="59074"/>
            </a:xfrm>
            <a:custGeom>
              <a:avLst/>
              <a:gdLst>
                <a:gd name="connsiteX0" fmla="*/ 175204 w 176434"/>
                <a:gd name="connsiteY0" fmla="*/ 32631 h 59074"/>
                <a:gd name="connsiteX1" fmla="*/ 131383 w 176434"/>
                <a:gd name="connsiteY1" fmla="*/ 46986 h 59074"/>
                <a:gd name="connsiteX2" fmla="*/ 120428 w 176434"/>
                <a:gd name="connsiteY2" fmla="*/ 54542 h 59074"/>
                <a:gd name="connsiteX3" fmla="*/ 10499 w 176434"/>
                <a:gd name="connsiteY3" fmla="*/ 59075 h 59074"/>
                <a:gd name="connsiteX4" fmla="*/ 5966 w 176434"/>
                <a:gd name="connsiteY4" fmla="*/ 57564 h 59074"/>
                <a:gd name="connsiteX5" fmla="*/ 3321 w 176434"/>
                <a:gd name="connsiteY5" fmla="*/ 45853 h 59074"/>
                <a:gd name="connsiteX6" fmla="*/ 49031 w 176434"/>
                <a:gd name="connsiteY6" fmla="*/ 31498 h 59074"/>
                <a:gd name="connsiteX7" fmla="*/ 98518 w 176434"/>
                <a:gd name="connsiteY7" fmla="*/ 6188 h 59074"/>
                <a:gd name="connsiteX8" fmla="*/ 126472 w 176434"/>
                <a:gd name="connsiteY8" fmla="*/ 7321 h 59074"/>
                <a:gd name="connsiteX9" fmla="*/ 151782 w 176434"/>
                <a:gd name="connsiteY9" fmla="*/ 6188 h 59074"/>
                <a:gd name="connsiteX10" fmla="*/ 174070 w 176434"/>
                <a:gd name="connsiteY10" fmla="*/ 14876 h 59074"/>
                <a:gd name="connsiteX11" fmla="*/ 175204 w 176434"/>
                <a:gd name="connsiteY11" fmla="*/ 32631 h 5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34" h="59074">
                  <a:moveTo>
                    <a:pt x="175204" y="32631"/>
                  </a:moveTo>
                  <a:cubicBezTo>
                    <a:pt x="163115" y="45475"/>
                    <a:pt x="148760" y="51142"/>
                    <a:pt x="131383" y="46986"/>
                  </a:cubicBezTo>
                  <a:cubicBezTo>
                    <a:pt x="125339" y="45475"/>
                    <a:pt x="122317" y="49631"/>
                    <a:pt x="120428" y="54542"/>
                  </a:cubicBezTo>
                  <a:cubicBezTo>
                    <a:pt x="84163" y="60586"/>
                    <a:pt x="47142" y="55675"/>
                    <a:pt x="10499" y="59075"/>
                  </a:cubicBezTo>
                  <a:cubicBezTo>
                    <a:pt x="8988" y="58697"/>
                    <a:pt x="7477" y="57941"/>
                    <a:pt x="5966" y="57564"/>
                  </a:cubicBezTo>
                  <a:cubicBezTo>
                    <a:pt x="-834" y="54542"/>
                    <a:pt x="-1967" y="45098"/>
                    <a:pt x="3321" y="45853"/>
                  </a:cubicBezTo>
                  <a:cubicBezTo>
                    <a:pt x="21454" y="47364"/>
                    <a:pt x="28254" y="17143"/>
                    <a:pt x="49031" y="31498"/>
                  </a:cubicBezTo>
                  <a:cubicBezTo>
                    <a:pt x="61497" y="15632"/>
                    <a:pt x="88696" y="30743"/>
                    <a:pt x="98518" y="6188"/>
                  </a:cubicBezTo>
                  <a:cubicBezTo>
                    <a:pt x="103429" y="-5523"/>
                    <a:pt x="117406" y="2033"/>
                    <a:pt x="126472" y="7321"/>
                  </a:cubicBezTo>
                  <a:cubicBezTo>
                    <a:pt x="135539" y="12610"/>
                    <a:pt x="141960" y="15254"/>
                    <a:pt x="151782" y="6188"/>
                  </a:cubicBezTo>
                  <a:cubicBezTo>
                    <a:pt x="162360" y="-3634"/>
                    <a:pt x="171804" y="521"/>
                    <a:pt x="174070" y="14876"/>
                  </a:cubicBezTo>
                  <a:cubicBezTo>
                    <a:pt x="174826" y="20165"/>
                    <a:pt x="178226" y="26209"/>
                    <a:pt x="175204" y="32631"/>
                  </a:cubicBezTo>
                  <a:close/>
                </a:path>
              </a:pathLst>
            </a:custGeom>
            <a:solidFill>
              <a:srgbClr val="9C5F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E5965A0-1F7B-47A6-BE61-EDCFFABFE772}"/>
                </a:ext>
              </a:extLst>
            </p:cNvPr>
            <p:cNvSpPr/>
            <p:nvPr/>
          </p:nvSpPr>
          <p:spPr>
            <a:xfrm>
              <a:off x="9653844" y="2686390"/>
              <a:ext cx="249352" cy="46300"/>
            </a:xfrm>
            <a:custGeom>
              <a:avLst/>
              <a:gdLst>
                <a:gd name="connsiteX0" fmla="*/ 2085 w 249352"/>
                <a:gd name="connsiteY0" fmla="*/ 8855 h 46300"/>
                <a:gd name="connsiteX1" fmla="*/ 22862 w 249352"/>
                <a:gd name="connsiteY1" fmla="*/ 922 h 46300"/>
                <a:gd name="connsiteX2" fmla="*/ 247631 w 249352"/>
                <a:gd name="connsiteY2" fmla="*/ 9233 h 46300"/>
                <a:gd name="connsiteX3" fmla="*/ 243476 w 249352"/>
                <a:gd name="connsiteY3" fmla="*/ 30388 h 46300"/>
                <a:gd name="connsiteX4" fmla="*/ 141857 w 249352"/>
                <a:gd name="connsiteY4" fmla="*/ 19810 h 46300"/>
                <a:gd name="connsiteX5" fmla="*/ 48927 w 249352"/>
                <a:gd name="connsiteY5" fmla="*/ 13766 h 46300"/>
                <a:gd name="connsiteX6" fmla="*/ 31928 w 249352"/>
                <a:gd name="connsiteY6" fmla="*/ 13766 h 46300"/>
                <a:gd name="connsiteX7" fmla="*/ 22106 w 249352"/>
                <a:gd name="connsiteY7" fmla="*/ 25099 h 46300"/>
                <a:gd name="connsiteX8" fmla="*/ 33061 w 249352"/>
                <a:gd name="connsiteY8" fmla="*/ 30388 h 46300"/>
                <a:gd name="connsiteX9" fmla="*/ 116169 w 249352"/>
                <a:gd name="connsiteY9" fmla="*/ 39076 h 46300"/>
                <a:gd name="connsiteX10" fmla="*/ 108236 w 249352"/>
                <a:gd name="connsiteY10" fmla="*/ 46254 h 46300"/>
                <a:gd name="connsiteX11" fmla="*/ 17195 w 249352"/>
                <a:gd name="connsiteY11" fmla="*/ 45121 h 46300"/>
                <a:gd name="connsiteX12" fmla="*/ 11529 w 249352"/>
                <a:gd name="connsiteY12" fmla="*/ 42476 h 46300"/>
                <a:gd name="connsiteX13" fmla="*/ 2085 w 249352"/>
                <a:gd name="connsiteY13" fmla="*/ 8855 h 4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352" h="46300">
                  <a:moveTo>
                    <a:pt x="2085" y="8855"/>
                  </a:moveTo>
                  <a:cubicBezTo>
                    <a:pt x="5107" y="-3989"/>
                    <a:pt x="15306" y="922"/>
                    <a:pt x="22862" y="922"/>
                  </a:cubicBezTo>
                  <a:cubicBezTo>
                    <a:pt x="98037" y="-967"/>
                    <a:pt x="172834" y="3189"/>
                    <a:pt x="247631" y="9233"/>
                  </a:cubicBezTo>
                  <a:cubicBezTo>
                    <a:pt x="251786" y="17544"/>
                    <a:pt x="247631" y="23966"/>
                    <a:pt x="243476" y="30388"/>
                  </a:cubicBezTo>
                  <a:cubicBezTo>
                    <a:pt x="209855" y="26232"/>
                    <a:pt x="176234" y="19433"/>
                    <a:pt x="141857" y="19810"/>
                  </a:cubicBezTo>
                  <a:cubicBezTo>
                    <a:pt x="110881" y="20188"/>
                    <a:pt x="79904" y="15655"/>
                    <a:pt x="48927" y="13766"/>
                  </a:cubicBezTo>
                  <a:cubicBezTo>
                    <a:pt x="43261" y="13388"/>
                    <a:pt x="37594" y="13766"/>
                    <a:pt x="31928" y="13766"/>
                  </a:cubicBezTo>
                  <a:cubicBezTo>
                    <a:pt x="24373" y="13766"/>
                    <a:pt x="22484" y="19433"/>
                    <a:pt x="22106" y="25099"/>
                  </a:cubicBezTo>
                  <a:cubicBezTo>
                    <a:pt x="21728" y="33410"/>
                    <a:pt x="28906" y="30388"/>
                    <a:pt x="33061" y="30388"/>
                  </a:cubicBezTo>
                  <a:cubicBezTo>
                    <a:pt x="61016" y="30388"/>
                    <a:pt x="88970" y="30388"/>
                    <a:pt x="116169" y="39076"/>
                  </a:cubicBezTo>
                  <a:cubicBezTo>
                    <a:pt x="116547" y="44743"/>
                    <a:pt x="112392" y="46632"/>
                    <a:pt x="108236" y="46254"/>
                  </a:cubicBezTo>
                  <a:cubicBezTo>
                    <a:pt x="78015" y="42854"/>
                    <a:pt x="47416" y="40965"/>
                    <a:pt x="17195" y="45121"/>
                  </a:cubicBezTo>
                  <a:cubicBezTo>
                    <a:pt x="15306" y="45498"/>
                    <a:pt x="13418" y="43609"/>
                    <a:pt x="11529" y="42476"/>
                  </a:cubicBezTo>
                  <a:cubicBezTo>
                    <a:pt x="3218" y="32654"/>
                    <a:pt x="-3582" y="22832"/>
                    <a:pt x="2085" y="8855"/>
                  </a:cubicBezTo>
                  <a:close/>
                </a:path>
              </a:pathLst>
            </a:custGeom>
            <a:solidFill>
              <a:srgbClr val="EDE2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A9C9493-FC79-4968-BD96-E1D1643EF449}"/>
                </a:ext>
              </a:extLst>
            </p:cNvPr>
            <p:cNvSpPr/>
            <p:nvPr/>
          </p:nvSpPr>
          <p:spPr>
            <a:xfrm>
              <a:off x="11021166" y="3461510"/>
              <a:ext cx="31354" cy="276362"/>
            </a:xfrm>
            <a:custGeom>
              <a:avLst/>
              <a:gdLst>
                <a:gd name="connsiteX0" fmla="*/ 31354 w 31354"/>
                <a:gd name="connsiteY0" fmla="*/ 211765 h 276362"/>
                <a:gd name="connsiteX1" fmla="*/ 10200 w 31354"/>
                <a:gd name="connsiteY1" fmla="*/ 275229 h 276362"/>
                <a:gd name="connsiteX2" fmla="*/ 6800 w 31354"/>
                <a:gd name="connsiteY2" fmla="*/ 276362 h 276362"/>
                <a:gd name="connsiteX3" fmla="*/ 2267 w 31354"/>
                <a:gd name="connsiteY3" fmla="*/ 271074 h 276362"/>
                <a:gd name="connsiteX4" fmla="*/ 0 w 31354"/>
                <a:gd name="connsiteY4" fmla="*/ 235186 h 276362"/>
                <a:gd name="connsiteX5" fmla="*/ 10200 w 31354"/>
                <a:gd name="connsiteY5" fmla="*/ 6639 h 276362"/>
                <a:gd name="connsiteX6" fmla="*/ 13222 w 31354"/>
                <a:gd name="connsiteY6" fmla="*/ 1350 h 276362"/>
                <a:gd name="connsiteX7" fmla="*/ 30977 w 31354"/>
                <a:gd name="connsiteY7" fmla="*/ 4372 h 276362"/>
                <a:gd name="connsiteX8" fmla="*/ 30977 w 31354"/>
                <a:gd name="connsiteY8" fmla="*/ 21750 h 276362"/>
                <a:gd name="connsiteX9" fmla="*/ 30977 w 31354"/>
                <a:gd name="connsiteY9" fmla="*/ 67837 h 276362"/>
                <a:gd name="connsiteX10" fmla="*/ 31354 w 31354"/>
                <a:gd name="connsiteY10" fmla="*/ 211765 h 2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354" h="276362">
                  <a:moveTo>
                    <a:pt x="31354" y="211765"/>
                  </a:moveTo>
                  <a:cubicBezTo>
                    <a:pt x="12088" y="228764"/>
                    <a:pt x="10955" y="251808"/>
                    <a:pt x="10200" y="275229"/>
                  </a:cubicBezTo>
                  <a:cubicBezTo>
                    <a:pt x="9067" y="275607"/>
                    <a:pt x="7933" y="275984"/>
                    <a:pt x="6800" y="276362"/>
                  </a:cubicBezTo>
                  <a:cubicBezTo>
                    <a:pt x="4533" y="275229"/>
                    <a:pt x="3022" y="273340"/>
                    <a:pt x="2267" y="271074"/>
                  </a:cubicBezTo>
                  <a:cubicBezTo>
                    <a:pt x="-1133" y="259363"/>
                    <a:pt x="1134" y="247274"/>
                    <a:pt x="0" y="235186"/>
                  </a:cubicBezTo>
                  <a:cubicBezTo>
                    <a:pt x="9067" y="159256"/>
                    <a:pt x="378" y="82192"/>
                    <a:pt x="10200" y="6639"/>
                  </a:cubicBezTo>
                  <a:cubicBezTo>
                    <a:pt x="10955" y="4750"/>
                    <a:pt x="11711" y="2861"/>
                    <a:pt x="13222" y="1350"/>
                  </a:cubicBezTo>
                  <a:cubicBezTo>
                    <a:pt x="20022" y="-2050"/>
                    <a:pt x="25310" y="1728"/>
                    <a:pt x="30977" y="4372"/>
                  </a:cubicBezTo>
                  <a:cubicBezTo>
                    <a:pt x="30977" y="10039"/>
                    <a:pt x="30977" y="15705"/>
                    <a:pt x="30977" y="21750"/>
                  </a:cubicBezTo>
                  <a:cubicBezTo>
                    <a:pt x="16244" y="37238"/>
                    <a:pt x="26444" y="52726"/>
                    <a:pt x="30977" y="67837"/>
                  </a:cubicBezTo>
                  <a:cubicBezTo>
                    <a:pt x="30977" y="115813"/>
                    <a:pt x="31354" y="163789"/>
                    <a:pt x="31354" y="211765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001C77B-9070-4B54-9916-6219D92722E2}"/>
                </a:ext>
              </a:extLst>
            </p:cNvPr>
            <p:cNvSpPr/>
            <p:nvPr/>
          </p:nvSpPr>
          <p:spPr>
            <a:xfrm>
              <a:off x="11314311" y="5612335"/>
              <a:ext cx="38909" cy="228547"/>
            </a:xfrm>
            <a:custGeom>
              <a:avLst/>
              <a:gdLst>
                <a:gd name="connsiteX0" fmla="*/ 12466 w 38909"/>
                <a:gd name="connsiteY0" fmla="*/ 3778 h 228547"/>
                <a:gd name="connsiteX1" fmla="*/ 38910 w 38909"/>
                <a:gd name="connsiteY1" fmla="*/ 0 h 228547"/>
                <a:gd name="connsiteX2" fmla="*/ 36265 w 38909"/>
                <a:gd name="connsiteY2" fmla="*/ 19266 h 228547"/>
                <a:gd name="connsiteX3" fmla="*/ 33999 w 38909"/>
                <a:gd name="connsiteY3" fmla="*/ 69131 h 228547"/>
                <a:gd name="connsiteX4" fmla="*/ 16999 w 38909"/>
                <a:gd name="connsiteY4" fmla="*/ 204748 h 228547"/>
                <a:gd name="connsiteX5" fmla="*/ 8311 w 38909"/>
                <a:gd name="connsiteY5" fmla="*/ 228547 h 228547"/>
                <a:gd name="connsiteX6" fmla="*/ 3778 w 38909"/>
                <a:gd name="connsiteY6" fmla="*/ 219858 h 228547"/>
                <a:gd name="connsiteX7" fmla="*/ 1133 w 38909"/>
                <a:gd name="connsiteY7" fmla="*/ 168483 h 228547"/>
                <a:gd name="connsiteX8" fmla="*/ 5667 w 38909"/>
                <a:gd name="connsiteY8" fmla="*/ 82352 h 228547"/>
                <a:gd name="connsiteX9" fmla="*/ 5667 w 38909"/>
                <a:gd name="connsiteY9" fmla="*/ 74797 h 228547"/>
                <a:gd name="connsiteX10" fmla="*/ 1511 w 38909"/>
                <a:gd name="connsiteY10" fmla="*/ 44954 h 228547"/>
                <a:gd name="connsiteX11" fmla="*/ 0 w 38909"/>
                <a:gd name="connsiteY11" fmla="*/ 20021 h 228547"/>
                <a:gd name="connsiteX12" fmla="*/ 12466 w 38909"/>
                <a:gd name="connsiteY12" fmla="*/ 3778 h 22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09" h="228547">
                  <a:moveTo>
                    <a:pt x="12466" y="3778"/>
                  </a:moveTo>
                  <a:cubicBezTo>
                    <a:pt x="21155" y="2644"/>
                    <a:pt x="30221" y="1133"/>
                    <a:pt x="38910" y="0"/>
                  </a:cubicBezTo>
                  <a:cubicBezTo>
                    <a:pt x="37399" y="6044"/>
                    <a:pt x="33999" y="10200"/>
                    <a:pt x="36265" y="19266"/>
                  </a:cubicBezTo>
                  <a:cubicBezTo>
                    <a:pt x="40421" y="34377"/>
                    <a:pt x="35887" y="52509"/>
                    <a:pt x="33999" y="69131"/>
                  </a:cubicBezTo>
                  <a:cubicBezTo>
                    <a:pt x="29466" y="114462"/>
                    <a:pt x="29843" y="160550"/>
                    <a:pt x="16999" y="204748"/>
                  </a:cubicBezTo>
                  <a:cubicBezTo>
                    <a:pt x="14733" y="212681"/>
                    <a:pt x="11333" y="220614"/>
                    <a:pt x="8311" y="228547"/>
                  </a:cubicBezTo>
                  <a:cubicBezTo>
                    <a:pt x="4533" y="226658"/>
                    <a:pt x="4533" y="223258"/>
                    <a:pt x="3778" y="219858"/>
                  </a:cubicBezTo>
                  <a:cubicBezTo>
                    <a:pt x="-1889" y="202859"/>
                    <a:pt x="5289" y="185482"/>
                    <a:pt x="1133" y="168483"/>
                  </a:cubicBezTo>
                  <a:cubicBezTo>
                    <a:pt x="6422" y="140150"/>
                    <a:pt x="16999" y="111818"/>
                    <a:pt x="5667" y="82352"/>
                  </a:cubicBezTo>
                  <a:cubicBezTo>
                    <a:pt x="4533" y="79708"/>
                    <a:pt x="3400" y="77064"/>
                    <a:pt x="5667" y="74797"/>
                  </a:cubicBezTo>
                  <a:cubicBezTo>
                    <a:pt x="16999" y="63087"/>
                    <a:pt x="5289" y="54776"/>
                    <a:pt x="1511" y="44954"/>
                  </a:cubicBezTo>
                  <a:cubicBezTo>
                    <a:pt x="378" y="36643"/>
                    <a:pt x="0" y="28332"/>
                    <a:pt x="0" y="20021"/>
                  </a:cubicBezTo>
                  <a:cubicBezTo>
                    <a:pt x="378" y="12088"/>
                    <a:pt x="1889" y="4533"/>
                    <a:pt x="12466" y="3778"/>
                  </a:cubicBezTo>
                  <a:close/>
                </a:path>
              </a:pathLst>
            </a:custGeom>
            <a:solidFill>
              <a:srgbClr val="834C3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D499006-4712-49DE-9C34-867D3CF1B56B}"/>
                </a:ext>
              </a:extLst>
            </p:cNvPr>
            <p:cNvSpPr/>
            <p:nvPr/>
          </p:nvSpPr>
          <p:spPr>
            <a:xfrm>
              <a:off x="8418753" y="4960316"/>
              <a:ext cx="124131" cy="178769"/>
            </a:xfrm>
            <a:custGeom>
              <a:avLst/>
              <a:gdLst>
                <a:gd name="connsiteX0" fmla="*/ 107285 w 124131"/>
                <a:gd name="connsiteY0" fmla="*/ 0 h 178769"/>
                <a:gd name="connsiteX1" fmla="*/ 111062 w 124131"/>
                <a:gd name="connsiteY1" fmla="*/ 4533 h 178769"/>
                <a:gd name="connsiteX2" fmla="*/ 120884 w 124131"/>
                <a:gd name="connsiteY2" fmla="*/ 53265 h 178769"/>
                <a:gd name="connsiteX3" fmla="*/ 123906 w 124131"/>
                <a:gd name="connsiteY3" fmla="*/ 120884 h 178769"/>
                <a:gd name="connsiteX4" fmla="*/ 100485 w 124131"/>
                <a:gd name="connsiteY4" fmla="*/ 157905 h 178769"/>
                <a:gd name="connsiteX5" fmla="*/ 66864 w 124131"/>
                <a:gd name="connsiteY5" fmla="*/ 165460 h 178769"/>
                <a:gd name="connsiteX6" fmla="*/ 35510 w 124131"/>
                <a:gd name="connsiteY6" fmla="*/ 178682 h 178769"/>
                <a:gd name="connsiteX7" fmla="*/ 0 w 124131"/>
                <a:gd name="connsiteY7" fmla="*/ 170371 h 178769"/>
                <a:gd name="connsiteX8" fmla="*/ 32865 w 124131"/>
                <a:gd name="connsiteY8" fmla="*/ 140150 h 178769"/>
                <a:gd name="connsiteX9" fmla="*/ 89152 w 124131"/>
                <a:gd name="connsiteY9" fmla="*/ 114462 h 178769"/>
                <a:gd name="connsiteX10" fmla="*/ 107663 w 124131"/>
                <a:gd name="connsiteY10" fmla="*/ 101618 h 178769"/>
                <a:gd name="connsiteX11" fmla="*/ 104263 w 124131"/>
                <a:gd name="connsiteY11" fmla="*/ 16999 h 178769"/>
                <a:gd name="connsiteX12" fmla="*/ 107285 w 124131"/>
                <a:gd name="connsiteY12" fmla="*/ 0 h 1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31" h="178769">
                  <a:moveTo>
                    <a:pt x="107285" y="0"/>
                  </a:moveTo>
                  <a:cubicBezTo>
                    <a:pt x="108418" y="1511"/>
                    <a:pt x="109929" y="3022"/>
                    <a:pt x="111062" y="4533"/>
                  </a:cubicBezTo>
                  <a:cubicBezTo>
                    <a:pt x="121262" y="19266"/>
                    <a:pt x="120129" y="37021"/>
                    <a:pt x="120884" y="53265"/>
                  </a:cubicBezTo>
                  <a:cubicBezTo>
                    <a:pt x="122018" y="75931"/>
                    <a:pt x="121640" y="98219"/>
                    <a:pt x="123906" y="120884"/>
                  </a:cubicBezTo>
                  <a:cubicBezTo>
                    <a:pt x="125795" y="140906"/>
                    <a:pt x="115596" y="155639"/>
                    <a:pt x="100485" y="157905"/>
                  </a:cubicBezTo>
                  <a:cubicBezTo>
                    <a:pt x="87263" y="151861"/>
                    <a:pt x="76308" y="154127"/>
                    <a:pt x="66864" y="165460"/>
                  </a:cubicBezTo>
                  <a:cubicBezTo>
                    <a:pt x="58553" y="175282"/>
                    <a:pt x="47976" y="179438"/>
                    <a:pt x="35510" y="178682"/>
                  </a:cubicBezTo>
                  <a:cubicBezTo>
                    <a:pt x="23799" y="174527"/>
                    <a:pt x="9444" y="182838"/>
                    <a:pt x="0" y="170371"/>
                  </a:cubicBezTo>
                  <a:cubicBezTo>
                    <a:pt x="4155" y="152994"/>
                    <a:pt x="21155" y="149217"/>
                    <a:pt x="32865" y="140150"/>
                  </a:cubicBezTo>
                  <a:cubicBezTo>
                    <a:pt x="49487" y="126929"/>
                    <a:pt x="70264" y="123151"/>
                    <a:pt x="89152" y="114462"/>
                  </a:cubicBezTo>
                  <a:cubicBezTo>
                    <a:pt x="96330" y="111062"/>
                    <a:pt x="102752" y="107663"/>
                    <a:pt x="107663" y="101618"/>
                  </a:cubicBezTo>
                  <a:cubicBezTo>
                    <a:pt x="108040" y="73286"/>
                    <a:pt x="108040" y="45332"/>
                    <a:pt x="104263" y="16999"/>
                  </a:cubicBezTo>
                  <a:cubicBezTo>
                    <a:pt x="103129" y="11333"/>
                    <a:pt x="101241" y="4911"/>
                    <a:pt x="107285" y="0"/>
                  </a:cubicBezTo>
                  <a:close/>
                </a:path>
              </a:pathLst>
            </a:custGeom>
            <a:solidFill>
              <a:srgbClr val="F6EEE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1E32FAC-F082-40FC-8880-A82C379BE985}"/>
                </a:ext>
              </a:extLst>
            </p:cNvPr>
            <p:cNvSpPr/>
            <p:nvPr/>
          </p:nvSpPr>
          <p:spPr>
            <a:xfrm>
              <a:off x="8492359" y="3118718"/>
              <a:ext cx="60487" cy="263933"/>
            </a:xfrm>
            <a:custGeom>
              <a:avLst/>
              <a:gdLst>
                <a:gd name="connsiteX0" fmla="*/ 435 w 60487"/>
                <a:gd name="connsiteY0" fmla="*/ 259146 h 263933"/>
                <a:gd name="connsiteX1" fmla="*/ 8746 w 60487"/>
                <a:gd name="connsiteY1" fmla="*/ 77819 h 263933"/>
                <a:gd name="connsiteX2" fmla="*/ 20834 w 60487"/>
                <a:gd name="connsiteY2" fmla="*/ 0 h 263933"/>
                <a:gd name="connsiteX3" fmla="*/ 25745 w 60487"/>
                <a:gd name="connsiteY3" fmla="*/ 8689 h 263933"/>
                <a:gd name="connsiteX4" fmla="*/ 26123 w 60487"/>
                <a:gd name="connsiteY4" fmla="*/ 29843 h 263933"/>
                <a:gd name="connsiteX5" fmla="*/ 45389 w 60487"/>
                <a:gd name="connsiteY5" fmla="*/ 54776 h 263933"/>
                <a:gd name="connsiteX6" fmla="*/ 60122 w 60487"/>
                <a:gd name="connsiteY6" fmla="*/ 70642 h 263933"/>
                <a:gd name="connsiteX7" fmla="*/ 52944 w 60487"/>
                <a:gd name="connsiteY7" fmla="*/ 73664 h 263933"/>
                <a:gd name="connsiteX8" fmla="*/ 27256 w 60487"/>
                <a:gd name="connsiteY8" fmla="*/ 108418 h 263933"/>
                <a:gd name="connsiteX9" fmla="*/ 25745 w 60487"/>
                <a:gd name="connsiteY9" fmla="*/ 129573 h 263933"/>
                <a:gd name="connsiteX10" fmla="*/ 21968 w 60487"/>
                <a:gd name="connsiteY10" fmla="*/ 143172 h 263933"/>
                <a:gd name="connsiteX11" fmla="*/ 29145 w 60487"/>
                <a:gd name="connsiteY11" fmla="*/ 216459 h 263933"/>
                <a:gd name="connsiteX12" fmla="*/ 21590 w 60487"/>
                <a:gd name="connsiteY12" fmla="*/ 262168 h 263933"/>
                <a:gd name="connsiteX13" fmla="*/ 20834 w 60487"/>
                <a:gd name="connsiteY13" fmla="*/ 262546 h 263933"/>
                <a:gd name="connsiteX14" fmla="*/ 435 w 60487"/>
                <a:gd name="connsiteY14" fmla="*/ 259146 h 26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487" h="263933">
                  <a:moveTo>
                    <a:pt x="435" y="259146"/>
                  </a:moveTo>
                  <a:cubicBezTo>
                    <a:pt x="-1454" y="198704"/>
                    <a:pt x="3080" y="138262"/>
                    <a:pt x="8746" y="77819"/>
                  </a:cubicBezTo>
                  <a:cubicBezTo>
                    <a:pt x="11013" y="51754"/>
                    <a:pt x="11390" y="24932"/>
                    <a:pt x="20834" y="0"/>
                  </a:cubicBezTo>
                  <a:cubicBezTo>
                    <a:pt x="23479" y="2267"/>
                    <a:pt x="24990" y="5289"/>
                    <a:pt x="25745" y="8689"/>
                  </a:cubicBezTo>
                  <a:cubicBezTo>
                    <a:pt x="26879" y="15488"/>
                    <a:pt x="27256" y="22666"/>
                    <a:pt x="26123" y="29843"/>
                  </a:cubicBezTo>
                  <a:cubicBezTo>
                    <a:pt x="23857" y="44954"/>
                    <a:pt x="28012" y="54020"/>
                    <a:pt x="45389" y="54776"/>
                  </a:cubicBezTo>
                  <a:cubicBezTo>
                    <a:pt x="53700" y="55153"/>
                    <a:pt x="62388" y="58931"/>
                    <a:pt x="60122" y="70642"/>
                  </a:cubicBezTo>
                  <a:cubicBezTo>
                    <a:pt x="58233" y="72908"/>
                    <a:pt x="55966" y="74042"/>
                    <a:pt x="52944" y="73664"/>
                  </a:cubicBezTo>
                  <a:cubicBezTo>
                    <a:pt x="27256" y="72531"/>
                    <a:pt x="18190" y="83864"/>
                    <a:pt x="27256" y="108418"/>
                  </a:cubicBezTo>
                  <a:cubicBezTo>
                    <a:pt x="30279" y="116729"/>
                    <a:pt x="31790" y="122773"/>
                    <a:pt x="25745" y="129573"/>
                  </a:cubicBezTo>
                  <a:cubicBezTo>
                    <a:pt x="22346" y="133351"/>
                    <a:pt x="20457" y="138262"/>
                    <a:pt x="21968" y="143172"/>
                  </a:cubicBezTo>
                  <a:cubicBezTo>
                    <a:pt x="28767" y="167349"/>
                    <a:pt x="24612" y="192282"/>
                    <a:pt x="29145" y="216459"/>
                  </a:cubicBezTo>
                  <a:cubicBezTo>
                    <a:pt x="22723" y="231191"/>
                    <a:pt x="34812" y="248946"/>
                    <a:pt x="21590" y="262168"/>
                  </a:cubicBezTo>
                  <a:lnTo>
                    <a:pt x="20834" y="262546"/>
                  </a:lnTo>
                  <a:cubicBezTo>
                    <a:pt x="13279" y="265190"/>
                    <a:pt x="6479" y="264057"/>
                    <a:pt x="435" y="259146"/>
                  </a:cubicBezTo>
                  <a:close/>
                </a:path>
              </a:pathLst>
            </a:custGeom>
            <a:solidFill>
              <a:srgbClr val="E5DCD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6FA810E-26C5-4B67-98BE-F32749353203}"/>
                </a:ext>
              </a:extLst>
            </p:cNvPr>
            <p:cNvSpPr/>
            <p:nvPr/>
          </p:nvSpPr>
          <p:spPr>
            <a:xfrm>
              <a:off x="9659260" y="2722084"/>
              <a:ext cx="364987" cy="32092"/>
            </a:xfrm>
            <a:custGeom>
              <a:avLst/>
              <a:gdLst>
                <a:gd name="connsiteX0" fmla="*/ 4979 w 364987"/>
                <a:gd name="connsiteY0" fmla="*/ 3004 h 32092"/>
                <a:gd name="connsiteX1" fmla="*/ 87331 w 364987"/>
                <a:gd name="connsiteY1" fmla="*/ 3004 h 32092"/>
                <a:gd name="connsiteX2" fmla="*/ 110753 w 364987"/>
                <a:gd name="connsiteY2" fmla="*/ 3382 h 32092"/>
                <a:gd name="connsiteX3" fmla="*/ 151929 w 364987"/>
                <a:gd name="connsiteY3" fmla="*/ 4138 h 32092"/>
                <a:gd name="connsiteX4" fmla="*/ 269036 w 364987"/>
                <a:gd name="connsiteY4" fmla="*/ 15471 h 32092"/>
                <a:gd name="connsiteX5" fmla="*/ 364988 w 364987"/>
                <a:gd name="connsiteY5" fmla="*/ 32092 h 32092"/>
                <a:gd name="connsiteX6" fmla="*/ 279235 w 364987"/>
                <a:gd name="connsiteY6" fmla="*/ 22648 h 32092"/>
                <a:gd name="connsiteX7" fmla="*/ 258836 w 364987"/>
                <a:gd name="connsiteY7" fmla="*/ 24537 h 32092"/>
                <a:gd name="connsiteX8" fmla="*/ 182528 w 364987"/>
                <a:gd name="connsiteY8" fmla="*/ 24537 h 32092"/>
                <a:gd name="connsiteX9" fmla="*/ 117175 w 364987"/>
                <a:gd name="connsiteY9" fmla="*/ 22270 h 32092"/>
                <a:gd name="connsiteX10" fmla="*/ 51444 w 364987"/>
                <a:gd name="connsiteY10" fmla="*/ 21893 h 32092"/>
                <a:gd name="connsiteX11" fmla="*/ 17445 w 364987"/>
                <a:gd name="connsiteY11" fmla="*/ 20004 h 32092"/>
                <a:gd name="connsiteX12" fmla="*/ 68 w 364987"/>
                <a:gd name="connsiteY12" fmla="*/ 9049 h 32092"/>
                <a:gd name="connsiteX13" fmla="*/ 4979 w 364987"/>
                <a:gd name="connsiteY13" fmla="*/ 3004 h 3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987" h="32092">
                  <a:moveTo>
                    <a:pt x="4979" y="3004"/>
                  </a:moveTo>
                  <a:cubicBezTo>
                    <a:pt x="32556" y="1871"/>
                    <a:pt x="59755" y="360"/>
                    <a:pt x="87331" y="3004"/>
                  </a:cubicBezTo>
                  <a:cubicBezTo>
                    <a:pt x="94887" y="3760"/>
                    <a:pt x="102820" y="11693"/>
                    <a:pt x="110753" y="3382"/>
                  </a:cubicBezTo>
                  <a:cubicBezTo>
                    <a:pt x="124730" y="-3040"/>
                    <a:pt x="138707" y="1116"/>
                    <a:pt x="151929" y="4138"/>
                  </a:cubicBezTo>
                  <a:cubicBezTo>
                    <a:pt x="190461" y="13582"/>
                    <a:pt x="230126" y="10182"/>
                    <a:pt x="269036" y="15471"/>
                  </a:cubicBezTo>
                  <a:cubicBezTo>
                    <a:pt x="301146" y="20004"/>
                    <a:pt x="333633" y="23026"/>
                    <a:pt x="364988" y="32092"/>
                  </a:cubicBezTo>
                  <a:cubicBezTo>
                    <a:pt x="336656" y="27559"/>
                    <a:pt x="306812" y="33226"/>
                    <a:pt x="279235" y="22648"/>
                  </a:cubicBezTo>
                  <a:cubicBezTo>
                    <a:pt x="271680" y="19626"/>
                    <a:pt x="265636" y="24159"/>
                    <a:pt x="258836" y="24537"/>
                  </a:cubicBezTo>
                  <a:cubicBezTo>
                    <a:pt x="233526" y="24915"/>
                    <a:pt x="207838" y="20759"/>
                    <a:pt x="182528" y="24537"/>
                  </a:cubicBezTo>
                  <a:cubicBezTo>
                    <a:pt x="160618" y="23404"/>
                    <a:pt x="138330" y="23781"/>
                    <a:pt x="117175" y="22270"/>
                  </a:cubicBezTo>
                  <a:cubicBezTo>
                    <a:pt x="95264" y="20759"/>
                    <a:pt x="73732" y="28315"/>
                    <a:pt x="51444" y="21893"/>
                  </a:cubicBezTo>
                  <a:cubicBezTo>
                    <a:pt x="42000" y="19248"/>
                    <a:pt x="28778" y="24915"/>
                    <a:pt x="17445" y="20004"/>
                  </a:cubicBezTo>
                  <a:cubicBezTo>
                    <a:pt x="11023" y="16982"/>
                    <a:pt x="3846" y="15848"/>
                    <a:pt x="68" y="9049"/>
                  </a:cubicBezTo>
                  <a:cubicBezTo>
                    <a:pt x="-310" y="4515"/>
                    <a:pt x="824" y="2249"/>
                    <a:pt x="4979" y="3004"/>
                  </a:cubicBezTo>
                  <a:close/>
                </a:path>
              </a:pathLst>
            </a:custGeom>
            <a:solidFill>
              <a:srgbClr val="DBBC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5A09D87-70D0-4B78-954C-B35994206322}"/>
                </a:ext>
              </a:extLst>
            </p:cNvPr>
            <p:cNvSpPr/>
            <p:nvPr/>
          </p:nvSpPr>
          <p:spPr>
            <a:xfrm>
              <a:off x="11032920" y="3161783"/>
              <a:ext cx="39346" cy="305949"/>
            </a:xfrm>
            <a:custGeom>
              <a:avLst/>
              <a:gdLst>
                <a:gd name="connsiteX0" fmla="*/ 19223 w 39346"/>
                <a:gd name="connsiteY0" fmla="*/ 304100 h 305949"/>
                <a:gd name="connsiteX1" fmla="*/ 7512 w 39346"/>
                <a:gd name="connsiteY1" fmla="*/ 300322 h 305949"/>
                <a:gd name="connsiteX2" fmla="*/ 7512 w 39346"/>
                <a:gd name="connsiteY2" fmla="*/ 243658 h 305949"/>
                <a:gd name="connsiteX3" fmla="*/ 712 w 39346"/>
                <a:gd name="connsiteY3" fmla="*/ 155261 h 305949"/>
                <a:gd name="connsiteX4" fmla="*/ 1846 w 39346"/>
                <a:gd name="connsiteY4" fmla="*/ 142795 h 305949"/>
                <a:gd name="connsiteX5" fmla="*/ 12045 w 39346"/>
                <a:gd name="connsiteY5" fmla="*/ 96330 h 305949"/>
                <a:gd name="connsiteX6" fmla="*/ 22245 w 39346"/>
                <a:gd name="connsiteY6" fmla="*/ 21155 h 305949"/>
                <a:gd name="connsiteX7" fmla="*/ 28667 w 39346"/>
                <a:gd name="connsiteY7" fmla="*/ 3778 h 305949"/>
                <a:gd name="connsiteX8" fmla="*/ 36222 w 39346"/>
                <a:gd name="connsiteY8" fmla="*/ 0 h 305949"/>
                <a:gd name="connsiteX9" fmla="*/ 24889 w 39346"/>
                <a:gd name="connsiteY9" fmla="*/ 173393 h 305949"/>
                <a:gd name="connsiteX10" fmla="*/ 20356 w 39346"/>
                <a:gd name="connsiteY10" fmla="*/ 271990 h 305949"/>
                <a:gd name="connsiteX11" fmla="*/ 19223 w 39346"/>
                <a:gd name="connsiteY11" fmla="*/ 304100 h 30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6" h="305949">
                  <a:moveTo>
                    <a:pt x="19223" y="304100"/>
                  </a:moveTo>
                  <a:cubicBezTo>
                    <a:pt x="15445" y="302589"/>
                    <a:pt x="8268" y="311277"/>
                    <a:pt x="7512" y="300322"/>
                  </a:cubicBezTo>
                  <a:cubicBezTo>
                    <a:pt x="2979" y="281434"/>
                    <a:pt x="4490" y="261790"/>
                    <a:pt x="7512" y="243658"/>
                  </a:cubicBezTo>
                  <a:cubicBezTo>
                    <a:pt x="12045" y="213059"/>
                    <a:pt x="7134" y="184349"/>
                    <a:pt x="712" y="155261"/>
                  </a:cubicBezTo>
                  <a:cubicBezTo>
                    <a:pt x="-43" y="151105"/>
                    <a:pt x="-799" y="146195"/>
                    <a:pt x="1846" y="142795"/>
                  </a:cubicBezTo>
                  <a:cubicBezTo>
                    <a:pt x="12801" y="128817"/>
                    <a:pt x="9779" y="111818"/>
                    <a:pt x="12045" y="96330"/>
                  </a:cubicBezTo>
                  <a:cubicBezTo>
                    <a:pt x="16956" y="71397"/>
                    <a:pt x="16578" y="46087"/>
                    <a:pt x="22245" y="21155"/>
                  </a:cubicBezTo>
                  <a:cubicBezTo>
                    <a:pt x="23756" y="15111"/>
                    <a:pt x="23000" y="8311"/>
                    <a:pt x="28667" y="3778"/>
                  </a:cubicBezTo>
                  <a:cubicBezTo>
                    <a:pt x="31311" y="2644"/>
                    <a:pt x="33578" y="1511"/>
                    <a:pt x="36222" y="0"/>
                  </a:cubicBezTo>
                  <a:cubicBezTo>
                    <a:pt x="43022" y="58553"/>
                    <a:pt x="38489" y="116351"/>
                    <a:pt x="24889" y="173393"/>
                  </a:cubicBezTo>
                  <a:cubicBezTo>
                    <a:pt x="16956" y="206259"/>
                    <a:pt x="21489" y="239124"/>
                    <a:pt x="20356" y="271990"/>
                  </a:cubicBezTo>
                  <a:cubicBezTo>
                    <a:pt x="19600" y="282945"/>
                    <a:pt x="19223" y="293522"/>
                    <a:pt x="19223" y="304100"/>
                  </a:cubicBezTo>
                  <a:close/>
                </a:path>
              </a:pathLst>
            </a:custGeom>
            <a:solidFill>
              <a:srgbClr val="C8AA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91FFBFA-E580-4EF4-B137-4C5BA355B6B2}"/>
                </a:ext>
              </a:extLst>
            </p:cNvPr>
            <p:cNvSpPr/>
            <p:nvPr/>
          </p:nvSpPr>
          <p:spPr>
            <a:xfrm>
              <a:off x="8509794" y="4443913"/>
              <a:ext cx="56896" cy="206279"/>
            </a:xfrm>
            <a:custGeom>
              <a:avLst/>
              <a:gdLst>
                <a:gd name="connsiteX0" fmla="*/ 0 w 56896"/>
                <a:gd name="connsiteY0" fmla="*/ 0 h 206279"/>
                <a:gd name="connsiteX1" fmla="*/ 14733 w 56896"/>
                <a:gd name="connsiteY1" fmla="*/ 36643 h 206279"/>
                <a:gd name="connsiteX2" fmla="*/ 18888 w 56896"/>
                <a:gd name="connsiteY2" fmla="*/ 46087 h 206279"/>
                <a:gd name="connsiteX3" fmla="*/ 16622 w 56896"/>
                <a:gd name="connsiteY3" fmla="*/ 61953 h 206279"/>
                <a:gd name="connsiteX4" fmla="*/ 13977 w 56896"/>
                <a:gd name="connsiteY4" fmla="*/ 98218 h 206279"/>
                <a:gd name="connsiteX5" fmla="*/ 36643 w 56896"/>
                <a:gd name="connsiteY5" fmla="*/ 103129 h 206279"/>
                <a:gd name="connsiteX6" fmla="*/ 50998 w 56896"/>
                <a:gd name="connsiteY6" fmla="*/ 101996 h 206279"/>
                <a:gd name="connsiteX7" fmla="*/ 54398 w 56896"/>
                <a:gd name="connsiteY7" fmla="*/ 130706 h 206279"/>
                <a:gd name="connsiteX8" fmla="*/ 37776 w 56896"/>
                <a:gd name="connsiteY8" fmla="*/ 151105 h 206279"/>
                <a:gd name="connsiteX9" fmla="*/ 36643 w 56896"/>
                <a:gd name="connsiteY9" fmla="*/ 162816 h 206279"/>
                <a:gd name="connsiteX10" fmla="*/ 30977 w 56896"/>
                <a:gd name="connsiteY10" fmla="*/ 188126 h 206279"/>
                <a:gd name="connsiteX11" fmla="*/ 20399 w 56896"/>
                <a:gd name="connsiteY11" fmla="*/ 206259 h 206279"/>
                <a:gd name="connsiteX12" fmla="*/ 6800 w 56896"/>
                <a:gd name="connsiteY12" fmla="*/ 190015 h 206279"/>
                <a:gd name="connsiteX13" fmla="*/ 3778 w 56896"/>
                <a:gd name="connsiteY13" fmla="*/ 182460 h 206279"/>
                <a:gd name="connsiteX14" fmla="*/ 0 w 56896"/>
                <a:gd name="connsiteY14" fmla="*/ 0 h 20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896" h="206279">
                  <a:moveTo>
                    <a:pt x="0" y="0"/>
                  </a:moveTo>
                  <a:cubicBezTo>
                    <a:pt x="11711" y="9444"/>
                    <a:pt x="9066" y="24932"/>
                    <a:pt x="14733" y="36643"/>
                  </a:cubicBezTo>
                  <a:cubicBezTo>
                    <a:pt x="15866" y="39287"/>
                    <a:pt x="14733" y="42687"/>
                    <a:pt x="18888" y="46087"/>
                  </a:cubicBezTo>
                  <a:cubicBezTo>
                    <a:pt x="21910" y="48731"/>
                    <a:pt x="32488" y="55153"/>
                    <a:pt x="16622" y="61953"/>
                  </a:cubicBezTo>
                  <a:cubicBezTo>
                    <a:pt x="1889" y="67997"/>
                    <a:pt x="9066" y="84619"/>
                    <a:pt x="13977" y="98218"/>
                  </a:cubicBezTo>
                  <a:cubicBezTo>
                    <a:pt x="19644" y="114462"/>
                    <a:pt x="28332" y="106529"/>
                    <a:pt x="36643" y="103129"/>
                  </a:cubicBezTo>
                  <a:cubicBezTo>
                    <a:pt x="41554" y="101241"/>
                    <a:pt x="44576" y="96330"/>
                    <a:pt x="50998" y="101996"/>
                  </a:cubicBezTo>
                  <a:cubicBezTo>
                    <a:pt x="61575" y="111062"/>
                    <a:pt x="54776" y="121262"/>
                    <a:pt x="54398" y="130706"/>
                  </a:cubicBezTo>
                  <a:cubicBezTo>
                    <a:pt x="34376" y="128062"/>
                    <a:pt x="32488" y="129951"/>
                    <a:pt x="37776" y="151105"/>
                  </a:cubicBezTo>
                  <a:cubicBezTo>
                    <a:pt x="38910" y="155639"/>
                    <a:pt x="40043" y="159794"/>
                    <a:pt x="36643" y="162816"/>
                  </a:cubicBezTo>
                  <a:cubicBezTo>
                    <a:pt x="28710" y="169994"/>
                    <a:pt x="29843" y="178682"/>
                    <a:pt x="30977" y="188126"/>
                  </a:cubicBezTo>
                  <a:cubicBezTo>
                    <a:pt x="32110" y="196437"/>
                    <a:pt x="33243" y="205503"/>
                    <a:pt x="20399" y="206259"/>
                  </a:cubicBezTo>
                  <a:cubicBezTo>
                    <a:pt x="8311" y="206637"/>
                    <a:pt x="3778" y="201726"/>
                    <a:pt x="6800" y="190015"/>
                  </a:cubicBezTo>
                  <a:cubicBezTo>
                    <a:pt x="7555" y="187371"/>
                    <a:pt x="5289" y="184726"/>
                    <a:pt x="3778" y="182460"/>
                  </a:cubicBezTo>
                  <a:cubicBezTo>
                    <a:pt x="3778" y="121262"/>
                    <a:pt x="4911" y="60442"/>
                    <a:pt x="0" y="0"/>
                  </a:cubicBezTo>
                  <a:close/>
                </a:path>
              </a:pathLst>
            </a:custGeom>
            <a:solidFill>
              <a:srgbClr val="D7B0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03559B9-413B-4DC1-B0E8-7BA25BC107B5}"/>
                </a:ext>
              </a:extLst>
            </p:cNvPr>
            <p:cNvSpPr/>
            <p:nvPr/>
          </p:nvSpPr>
          <p:spPr>
            <a:xfrm>
              <a:off x="8314868" y="5095459"/>
              <a:ext cx="140803" cy="173867"/>
            </a:xfrm>
            <a:custGeom>
              <a:avLst/>
              <a:gdLst>
                <a:gd name="connsiteX0" fmla="*/ 139017 w 140803"/>
                <a:gd name="connsiteY0" fmla="*/ 8785 h 173867"/>
                <a:gd name="connsiteX1" fmla="*/ 105396 w 140803"/>
                <a:gd name="connsiteY1" fmla="*/ 34473 h 173867"/>
                <a:gd name="connsiteX2" fmla="*/ 89530 w 140803"/>
                <a:gd name="connsiteY2" fmla="*/ 54116 h 173867"/>
                <a:gd name="connsiteX3" fmla="*/ 41932 w 140803"/>
                <a:gd name="connsiteY3" fmla="*/ 102092 h 173867"/>
                <a:gd name="connsiteX4" fmla="*/ 29466 w 140803"/>
                <a:gd name="connsiteY4" fmla="*/ 145535 h 173867"/>
                <a:gd name="connsiteX5" fmla="*/ 0 w 140803"/>
                <a:gd name="connsiteY5" fmla="*/ 173867 h 173867"/>
                <a:gd name="connsiteX6" fmla="*/ 134484 w 140803"/>
                <a:gd name="connsiteY6" fmla="*/ 96 h 173867"/>
                <a:gd name="connsiteX7" fmla="*/ 139017 w 140803"/>
                <a:gd name="connsiteY7" fmla="*/ 8785 h 17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803" h="173867">
                  <a:moveTo>
                    <a:pt x="139017" y="8785"/>
                  </a:moveTo>
                  <a:cubicBezTo>
                    <a:pt x="127684" y="17473"/>
                    <a:pt x="116729" y="25784"/>
                    <a:pt x="105396" y="34473"/>
                  </a:cubicBezTo>
                  <a:cubicBezTo>
                    <a:pt x="103885" y="43917"/>
                    <a:pt x="96707" y="49205"/>
                    <a:pt x="89530" y="54116"/>
                  </a:cubicBezTo>
                  <a:cubicBezTo>
                    <a:pt x="72153" y="68471"/>
                    <a:pt x="53642" y="82071"/>
                    <a:pt x="41932" y="102092"/>
                  </a:cubicBezTo>
                  <a:cubicBezTo>
                    <a:pt x="32488" y="114936"/>
                    <a:pt x="30977" y="130425"/>
                    <a:pt x="29466" y="145535"/>
                  </a:cubicBezTo>
                  <a:cubicBezTo>
                    <a:pt x="27577" y="163668"/>
                    <a:pt x="19266" y="173867"/>
                    <a:pt x="0" y="173867"/>
                  </a:cubicBezTo>
                  <a:cubicBezTo>
                    <a:pt x="6422" y="86226"/>
                    <a:pt x="65353" y="39383"/>
                    <a:pt x="134484" y="96"/>
                  </a:cubicBezTo>
                  <a:cubicBezTo>
                    <a:pt x="141661" y="-660"/>
                    <a:pt x="142039" y="3118"/>
                    <a:pt x="139017" y="8785"/>
                  </a:cubicBezTo>
                  <a:close/>
                </a:path>
              </a:pathLst>
            </a:custGeom>
            <a:solidFill>
              <a:srgbClr val="B78E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68113FB-2517-4E9E-ABFC-1433CB5F11F2}"/>
                </a:ext>
              </a:extLst>
            </p:cNvPr>
            <p:cNvSpPr/>
            <p:nvPr/>
          </p:nvSpPr>
          <p:spPr>
            <a:xfrm>
              <a:off x="9553373" y="2690989"/>
              <a:ext cx="110866" cy="53503"/>
            </a:xfrm>
            <a:custGeom>
              <a:avLst/>
              <a:gdLst>
                <a:gd name="connsiteX0" fmla="*/ 110867 w 110866"/>
                <a:gd name="connsiteY0" fmla="*/ 34099 h 53503"/>
                <a:gd name="connsiteX1" fmla="*/ 106711 w 110866"/>
                <a:gd name="connsiteY1" fmla="*/ 38632 h 53503"/>
                <a:gd name="connsiteX2" fmla="*/ 67424 w 110866"/>
                <a:gd name="connsiteY2" fmla="*/ 46187 h 53503"/>
                <a:gd name="connsiteX3" fmla="*/ 40603 w 110866"/>
                <a:gd name="connsiteY3" fmla="*/ 35988 h 53503"/>
                <a:gd name="connsiteX4" fmla="*/ 2826 w 110866"/>
                <a:gd name="connsiteY4" fmla="*/ 28055 h 53503"/>
                <a:gd name="connsiteX5" fmla="*/ 938 w 110866"/>
                <a:gd name="connsiteY5" fmla="*/ 25788 h 53503"/>
                <a:gd name="connsiteX6" fmla="*/ 25114 w 110866"/>
                <a:gd name="connsiteY6" fmla="*/ 478 h 53503"/>
                <a:gd name="connsiteX7" fmla="*/ 51936 w 110866"/>
                <a:gd name="connsiteY7" fmla="*/ 478 h 53503"/>
                <a:gd name="connsiteX8" fmla="*/ 102556 w 110866"/>
                <a:gd name="connsiteY8" fmla="*/ 5011 h 53503"/>
                <a:gd name="connsiteX9" fmla="*/ 110867 w 110866"/>
                <a:gd name="connsiteY9" fmla="*/ 34099 h 53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866" h="53503">
                  <a:moveTo>
                    <a:pt x="110867" y="34099"/>
                  </a:moveTo>
                  <a:cubicBezTo>
                    <a:pt x="109356" y="35610"/>
                    <a:pt x="108222" y="37121"/>
                    <a:pt x="106711" y="38632"/>
                  </a:cubicBezTo>
                  <a:cubicBezTo>
                    <a:pt x="97645" y="62809"/>
                    <a:pt x="82157" y="51476"/>
                    <a:pt x="67424" y="46187"/>
                  </a:cubicBezTo>
                  <a:cubicBezTo>
                    <a:pt x="57224" y="45810"/>
                    <a:pt x="50802" y="36366"/>
                    <a:pt x="40603" y="35988"/>
                  </a:cubicBezTo>
                  <a:cubicBezTo>
                    <a:pt x="28892" y="29566"/>
                    <a:pt x="14915" y="33343"/>
                    <a:pt x="2826" y="28055"/>
                  </a:cubicBezTo>
                  <a:cubicBezTo>
                    <a:pt x="2071" y="27299"/>
                    <a:pt x="1315" y="26544"/>
                    <a:pt x="938" y="25788"/>
                  </a:cubicBezTo>
                  <a:cubicBezTo>
                    <a:pt x="-2840" y="6145"/>
                    <a:pt x="4715" y="-2166"/>
                    <a:pt x="25114" y="478"/>
                  </a:cubicBezTo>
                  <a:cubicBezTo>
                    <a:pt x="33803" y="1611"/>
                    <a:pt x="42869" y="478"/>
                    <a:pt x="51936" y="478"/>
                  </a:cubicBezTo>
                  <a:cubicBezTo>
                    <a:pt x="68557" y="6145"/>
                    <a:pt x="85557" y="1989"/>
                    <a:pt x="102556" y="5011"/>
                  </a:cubicBezTo>
                  <a:cubicBezTo>
                    <a:pt x="105200" y="14455"/>
                    <a:pt x="108222" y="24277"/>
                    <a:pt x="110867" y="34099"/>
                  </a:cubicBezTo>
                  <a:close/>
                </a:path>
              </a:pathLst>
            </a:custGeom>
            <a:solidFill>
              <a:srgbClr val="DBBF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1F62417-7465-4871-88A1-C1187DEE8297}"/>
                </a:ext>
              </a:extLst>
            </p:cNvPr>
            <p:cNvSpPr/>
            <p:nvPr/>
          </p:nvSpPr>
          <p:spPr>
            <a:xfrm>
              <a:off x="8512817" y="4566954"/>
              <a:ext cx="65729" cy="134971"/>
            </a:xfrm>
            <a:custGeom>
              <a:avLst/>
              <a:gdLst>
                <a:gd name="connsiteX0" fmla="*/ 755 w 65729"/>
                <a:gd name="connsiteY0" fmla="*/ 59041 h 134971"/>
                <a:gd name="connsiteX1" fmla="*/ 6799 w 65729"/>
                <a:gd name="connsiteY1" fmla="*/ 64329 h 134971"/>
                <a:gd name="connsiteX2" fmla="*/ 20020 w 65729"/>
                <a:gd name="connsiteY2" fmla="*/ 78307 h 134971"/>
                <a:gd name="connsiteX3" fmla="*/ 23043 w 65729"/>
                <a:gd name="connsiteY3" fmla="*/ 59041 h 134971"/>
                <a:gd name="connsiteX4" fmla="*/ 20776 w 65729"/>
                <a:gd name="connsiteY4" fmla="*/ 55641 h 134971"/>
                <a:gd name="connsiteX5" fmla="*/ 26820 w 65729"/>
                <a:gd name="connsiteY5" fmla="*/ 11065 h 134971"/>
                <a:gd name="connsiteX6" fmla="*/ 50997 w 65729"/>
                <a:gd name="connsiteY6" fmla="*/ 8043 h 134971"/>
                <a:gd name="connsiteX7" fmla="*/ 44575 w 65729"/>
                <a:gd name="connsiteY7" fmla="*/ 42041 h 134971"/>
                <a:gd name="connsiteX8" fmla="*/ 65730 w 65729"/>
                <a:gd name="connsiteY8" fmla="*/ 35242 h 134971"/>
                <a:gd name="connsiteX9" fmla="*/ 50997 w 65729"/>
                <a:gd name="connsiteY9" fmla="*/ 58663 h 134971"/>
                <a:gd name="connsiteX10" fmla="*/ 49486 w 65729"/>
                <a:gd name="connsiteY10" fmla="*/ 65463 h 134971"/>
                <a:gd name="connsiteX11" fmla="*/ 26065 w 65729"/>
                <a:gd name="connsiteY11" fmla="*/ 96439 h 134971"/>
                <a:gd name="connsiteX12" fmla="*/ 5288 w 65729"/>
                <a:gd name="connsiteY12" fmla="*/ 122505 h 134971"/>
                <a:gd name="connsiteX13" fmla="*/ 4154 w 65729"/>
                <a:gd name="connsiteY13" fmla="*/ 134971 h 134971"/>
                <a:gd name="connsiteX14" fmla="*/ 755 w 65729"/>
                <a:gd name="connsiteY14" fmla="*/ 59041 h 1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29" h="134971">
                  <a:moveTo>
                    <a:pt x="755" y="59041"/>
                  </a:moveTo>
                  <a:cubicBezTo>
                    <a:pt x="2643" y="60930"/>
                    <a:pt x="6799" y="63196"/>
                    <a:pt x="6799" y="64329"/>
                  </a:cubicBezTo>
                  <a:cubicBezTo>
                    <a:pt x="3399" y="76796"/>
                    <a:pt x="12843" y="80195"/>
                    <a:pt x="20020" y="78307"/>
                  </a:cubicBezTo>
                  <a:cubicBezTo>
                    <a:pt x="29842" y="75662"/>
                    <a:pt x="20398" y="65463"/>
                    <a:pt x="23043" y="59041"/>
                  </a:cubicBezTo>
                  <a:cubicBezTo>
                    <a:pt x="23420" y="58285"/>
                    <a:pt x="20776" y="56396"/>
                    <a:pt x="20776" y="55641"/>
                  </a:cubicBezTo>
                  <a:cubicBezTo>
                    <a:pt x="26065" y="40908"/>
                    <a:pt x="25309" y="26175"/>
                    <a:pt x="26820" y="11065"/>
                  </a:cubicBezTo>
                  <a:cubicBezTo>
                    <a:pt x="28331" y="-6690"/>
                    <a:pt x="41553" y="487"/>
                    <a:pt x="50997" y="8043"/>
                  </a:cubicBezTo>
                  <a:cubicBezTo>
                    <a:pt x="59308" y="21264"/>
                    <a:pt x="43820" y="30331"/>
                    <a:pt x="44575" y="42041"/>
                  </a:cubicBezTo>
                  <a:cubicBezTo>
                    <a:pt x="53641" y="45819"/>
                    <a:pt x="54775" y="30708"/>
                    <a:pt x="65730" y="35242"/>
                  </a:cubicBezTo>
                  <a:cubicBezTo>
                    <a:pt x="62330" y="43930"/>
                    <a:pt x="63463" y="55641"/>
                    <a:pt x="50997" y="58663"/>
                  </a:cubicBezTo>
                  <a:cubicBezTo>
                    <a:pt x="44575" y="60174"/>
                    <a:pt x="48353" y="62441"/>
                    <a:pt x="49486" y="65463"/>
                  </a:cubicBezTo>
                  <a:cubicBezTo>
                    <a:pt x="56286" y="86995"/>
                    <a:pt x="49108" y="96817"/>
                    <a:pt x="26065" y="96439"/>
                  </a:cubicBezTo>
                  <a:cubicBezTo>
                    <a:pt x="11332" y="107772"/>
                    <a:pt x="11332" y="107772"/>
                    <a:pt x="5288" y="122505"/>
                  </a:cubicBezTo>
                  <a:cubicBezTo>
                    <a:pt x="4910" y="126660"/>
                    <a:pt x="4532" y="130816"/>
                    <a:pt x="4154" y="134971"/>
                  </a:cubicBezTo>
                  <a:cubicBezTo>
                    <a:pt x="-3401" y="110039"/>
                    <a:pt x="1888" y="84351"/>
                    <a:pt x="755" y="59041"/>
                  </a:cubicBezTo>
                  <a:close/>
                </a:path>
              </a:pathLst>
            </a:custGeom>
            <a:solidFill>
              <a:srgbClr val="EED0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28DC057-027F-48F2-BA91-68ECC0863A55}"/>
                </a:ext>
              </a:extLst>
            </p:cNvPr>
            <p:cNvSpPr/>
            <p:nvPr/>
          </p:nvSpPr>
          <p:spPr>
            <a:xfrm>
              <a:off x="11343399" y="5252327"/>
              <a:ext cx="27142" cy="266700"/>
            </a:xfrm>
            <a:custGeom>
              <a:avLst/>
              <a:gdLst>
                <a:gd name="connsiteX0" fmla="*/ 5666 w 27142"/>
                <a:gd name="connsiteY0" fmla="*/ 131462 h 266700"/>
                <a:gd name="connsiteX1" fmla="*/ 0 w 27142"/>
                <a:gd name="connsiteY1" fmla="*/ 0 h 266700"/>
                <a:gd name="connsiteX2" fmla="*/ 17377 w 27142"/>
                <a:gd name="connsiteY2" fmla="*/ 9066 h 266700"/>
                <a:gd name="connsiteX3" fmla="*/ 18510 w 27142"/>
                <a:gd name="connsiteY3" fmla="*/ 12844 h 266700"/>
                <a:gd name="connsiteX4" fmla="*/ 26443 w 27142"/>
                <a:gd name="connsiteY4" fmla="*/ 42687 h 266700"/>
                <a:gd name="connsiteX5" fmla="*/ 17755 w 27142"/>
                <a:gd name="connsiteY5" fmla="*/ 266701 h 266700"/>
                <a:gd name="connsiteX6" fmla="*/ 15866 w 27142"/>
                <a:gd name="connsiteY6" fmla="*/ 199082 h 266700"/>
                <a:gd name="connsiteX7" fmla="*/ 19644 w 27142"/>
                <a:gd name="connsiteY7" fmla="*/ 115973 h 266700"/>
                <a:gd name="connsiteX8" fmla="*/ 5666 w 27142"/>
                <a:gd name="connsiteY8" fmla="*/ 13146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42" h="266700">
                  <a:moveTo>
                    <a:pt x="5666" y="131462"/>
                  </a:moveTo>
                  <a:cubicBezTo>
                    <a:pt x="6044" y="87641"/>
                    <a:pt x="4533" y="44198"/>
                    <a:pt x="0" y="0"/>
                  </a:cubicBezTo>
                  <a:cubicBezTo>
                    <a:pt x="8311" y="756"/>
                    <a:pt x="10199" y="9822"/>
                    <a:pt x="17377" y="9066"/>
                  </a:cubicBezTo>
                  <a:cubicBezTo>
                    <a:pt x="18132" y="10200"/>
                    <a:pt x="18510" y="11333"/>
                    <a:pt x="18510" y="12844"/>
                  </a:cubicBezTo>
                  <a:cubicBezTo>
                    <a:pt x="21533" y="22666"/>
                    <a:pt x="20399" y="33621"/>
                    <a:pt x="26443" y="42687"/>
                  </a:cubicBezTo>
                  <a:cubicBezTo>
                    <a:pt x="29088" y="117485"/>
                    <a:pt x="23799" y="192282"/>
                    <a:pt x="17755" y="266701"/>
                  </a:cubicBezTo>
                  <a:cubicBezTo>
                    <a:pt x="7555" y="244413"/>
                    <a:pt x="13599" y="220614"/>
                    <a:pt x="15866" y="199082"/>
                  </a:cubicBezTo>
                  <a:cubicBezTo>
                    <a:pt x="18510" y="171127"/>
                    <a:pt x="13599" y="143550"/>
                    <a:pt x="19644" y="115973"/>
                  </a:cubicBezTo>
                  <a:cubicBezTo>
                    <a:pt x="7555" y="115596"/>
                    <a:pt x="15110" y="131084"/>
                    <a:pt x="5666" y="131462"/>
                  </a:cubicBezTo>
                  <a:close/>
                </a:path>
              </a:pathLst>
            </a:custGeom>
            <a:solidFill>
              <a:srgbClr val="9C6C6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46D074D-4C50-4BB0-ACDF-D5DE4B73CDF0}"/>
                </a:ext>
              </a:extLst>
            </p:cNvPr>
            <p:cNvSpPr/>
            <p:nvPr/>
          </p:nvSpPr>
          <p:spPr>
            <a:xfrm>
              <a:off x="8513194" y="3058932"/>
              <a:ext cx="57797" cy="107357"/>
            </a:xfrm>
            <a:custGeom>
              <a:avLst/>
              <a:gdLst>
                <a:gd name="connsiteX0" fmla="*/ 0 w 57797"/>
                <a:gd name="connsiteY0" fmla="*/ 68475 h 107357"/>
                <a:gd name="connsiteX1" fmla="*/ 0 w 57797"/>
                <a:gd name="connsiteY1" fmla="*/ 59787 h 107357"/>
                <a:gd name="connsiteX2" fmla="*/ 16999 w 57797"/>
                <a:gd name="connsiteY2" fmla="*/ 478 h 107357"/>
                <a:gd name="connsiteX3" fmla="*/ 38154 w 57797"/>
                <a:gd name="connsiteY3" fmla="*/ 25788 h 107357"/>
                <a:gd name="connsiteX4" fmla="*/ 57798 w 57797"/>
                <a:gd name="connsiteY4" fmla="*/ 102852 h 107357"/>
                <a:gd name="connsiteX5" fmla="*/ 49865 w 57797"/>
                <a:gd name="connsiteY5" fmla="*/ 105874 h 107357"/>
                <a:gd name="connsiteX6" fmla="*/ 0 w 57797"/>
                <a:gd name="connsiteY6" fmla="*/ 68475 h 1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97" h="107357">
                  <a:moveTo>
                    <a:pt x="0" y="68475"/>
                  </a:moveTo>
                  <a:cubicBezTo>
                    <a:pt x="0" y="65453"/>
                    <a:pt x="0" y="62809"/>
                    <a:pt x="0" y="59787"/>
                  </a:cubicBezTo>
                  <a:cubicBezTo>
                    <a:pt x="1133" y="38632"/>
                    <a:pt x="9822" y="19744"/>
                    <a:pt x="16999" y="478"/>
                  </a:cubicBezTo>
                  <a:cubicBezTo>
                    <a:pt x="39287" y="-3678"/>
                    <a:pt x="27199" y="20499"/>
                    <a:pt x="38154" y="25788"/>
                  </a:cubicBezTo>
                  <a:cubicBezTo>
                    <a:pt x="47220" y="50720"/>
                    <a:pt x="51376" y="77164"/>
                    <a:pt x="57798" y="102852"/>
                  </a:cubicBezTo>
                  <a:cubicBezTo>
                    <a:pt x="56287" y="107007"/>
                    <a:pt x="52509" y="108896"/>
                    <a:pt x="49865" y="105874"/>
                  </a:cubicBezTo>
                  <a:cubicBezTo>
                    <a:pt x="35510" y="90385"/>
                    <a:pt x="12844" y="85852"/>
                    <a:pt x="0" y="68475"/>
                  </a:cubicBezTo>
                  <a:close/>
                </a:path>
              </a:pathLst>
            </a:custGeom>
            <a:solidFill>
              <a:srgbClr val="D4BC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BFA21AA-5681-4049-86CC-29D1627247B4}"/>
                </a:ext>
              </a:extLst>
            </p:cNvPr>
            <p:cNvSpPr/>
            <p:nvPr/>
          </p:nvSpPr>
          <p:spPr>
            <a:xfrm>
              <a:off x="10450932" y="2795950"/>
              <a:ext cx="132177" cy="46244"/>
            </a:xfrm>
            <a:custGeom>
              <a:avLst/>
              <a:gdLst>
                <a:gd name="connsiteX0" fmla="*/ 127495 w 132177"/>
                <a:gd name="connsiteY0" fmla="*/ 18290 h 46244"/>
                <a:gd name="connsiteX1" fmla="*/ 68942 w 132177"/>
                <a:gd name="connsiteY1" fmla="*/ 33778 h 46244"/>
                <a:gd name="connsiteX2" fmla="*/ 83675 w 132177"/>
                <a:gd name="connsiteY2" fmla="*/ 46245 h 46244"/>
                <a:gd name="connsiteX3" fmla="*/ 33432 w 132177"/>
                <a:gd name="connsiteY3" fmla="*/ 37556 h 46244"/>
                <a:gd name="connsiteX4" fmla="*/ 43632 w 132177"/>
                <a:gd name="connsiteY4" fmla="*/ 29623 h 46244"/>
                <a:gd name="connsiteX5" fmla="*/ 43254 w 132177"/>
                <a:gd name="connsiteY5" fmla="*/ 20557 h 46244"/>
                <a:gd name="connsiteX6" fmla="*/ 11900 w 132177"/>
                <a:gd name="connsiteY6" fmla="*/ 19046 h 46244"/>
                <a:gd name="connsiteX7" fmla="*/ 567 w 132177"/>
                <a:gd name="connsiteY7" fmla="*/ 9979 h 46244"/>
                <a:gd name="connsiteX8" fmla="*/ 567 w 132177"/>
                <a:gd name="connsiteY8" fmla="*/ 6202 h 46244"/>
                <a:gd name="connsiteX9" fmla="*/ 59498 w 132177"/>
                <a:gd name="connsiteY9" fmla="*/ 158 h 46244"/>
                <a:gd name="connsiteX10" fmla="*/ 118807 w 132177"/>
                <a:gd name="connsiteY10" fmla="*/ 5824 h 46244"/>
                <a:gd name="connsiteX11" fmla="*/ 131273 w 132177"/>
                <a:gd name="connsiteY11" fmla="*/ 10357 h 46244"/>
                <a:gd name="connsiteX12" fmla="*/ 127495 w 132177"/>
                <a:gd name="connsiteY12" fmla="*/ 18290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177" h="46244">
                  <a:moveTo>
                    <a:pt x="127495" y="18290"/>
                  </a:moveTo>
                  <a:cubicBezTo>
                    <a:pt x="107096" y="20557"/>
                    <a:pt x="85941" y="18668"/>
                    <a:pt x="68942" y="33778"/>
                  </a:cubicBezTo>
                  <a:cubicBezTo>
                    <a:pt x="74231" y="36423"/>
                    <a:pt x="81030" y="38689"/>
                    <a:pt x="83675" y="46245"/>
                  </a:cubicBezTo>
                  <a:cubicBezTo>
                    <a:pt x="46654" y="45489"/>
                    <a:pt x="46654" y="45489"/>
                    <a:pt x="33432" y="37556"/>
                  </a:cubicBezTo>
                  <a:cubicBezTo>
                    <a:pt x="33432" y="30379"/>
                    <a:pt x="40610" y="32267"/>
                    <a:pt x="43632" y="29623"/>
                  </a:cubicBezTo>
                  <a:cubicBezTo>
                    <a:pt x="47409" y="26223"/>
                    <a:pt x="46654" y="19046"/>
                    <a:pt x="43254" y="20557"/>
                  </a:cubicBezTo>
                  <a:cubicBezTo>
                    <a:pt x="31543" y="25468"/>
                    <a:pt x="19833" y="13757"/>
                    <a:pt x="11900" y="19046"/>
                  </a:cubicBezTo>
                  <a:cubicBezTo>
                    <a:pt x="-6611" y="31512"/>
                    <a:pt x="2833" y="14135"/>
                    <a:pt x="567" y="9979"/>
                  </a:cubicBezTo>
                  <a:cubicBezTo>
                    <a:pt x="-189" y="8468"/>
                    <a:pt x="-189" y="6202"/>
                    <a:pt x="567" y="6202"/>
                  </a:cubicBezTo>
                  <a:cubicBezTo>
                    <a:pt x="20210" y="4313"/>
                    <a:pt x="39854" y="-976"/>
                    <a:pt x="59498" y="158"/>
                  </a:cubicBezTo>
                  <a:cubicBezTo>
                    <a:pt x="79142" y="1291"/>
                    <a:pt x="98785" y="5446"/>
                    <a:pt x="118807" y="5824"/>
                  </a:cubicBezTo>
                  <a:cubicBezTo>
                    <a:pt x="124095" y="4313"/>
                    <a:pt x="127118" y="8468"/>
                    <a:pt x="131273" y="10357"/>
                  </a:cubicBezTo>
                  <a:cubicBezTo>
                    <a:pt x="133539" y="14513"/>
                    <a:pt x="131273" y="16779"/>
                    <a:pt x="127495" y="18290"/>
                  </a:cubicBezTo>
                  <a:close/>
                </a:path>
              </a:pathLst>
            </a:custGeom>
            <a:solidFill>
              <a:srgbClr val="B9948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185B95B-7862-490E-B3EE-9C96A00182E0}"/>
                </a:ext>
              </a:extLst>
            </p:cNvPr>
            <p:cNvSpPr/>
            <p:nvPr/>
          </p:nvSpPr>
          <p:spPr>
            <a:xfrm>
              <a:off x="11191299" y="5886214"/>
              <a:ext cx="92790" cy="89336"/>
            </a:xfrm>
            <a:custGeom>
              <a:avLst/>
              <a:gdLst>
                <a:gd name="connsiteX0" fmla="*/ 76924 w 92790"/>
                <a:gd name="connsiteY0" fmla="*/ 1133 h 89336"/>
                <a:gd name="connsiteX1" fmla="*/ 92790 w 92790"/>
                <a:gd name="connsiteY1" fmla="*/ 0 h 89336"/>
                <a:gd name="connsiteX2" fmla="*/ 85991 w 92790"/>
                <a:gd name="connsiteY2" fmla="*/ 29466 h 89336"/>
                <a:gd name="connsiteX3" fmla="*/ 28571 w 92790"/>
                <a:gd name="connsiteY3" fmla="*/ 81975 h 89336"/>
                <a:gd name="connsiteX4" fmla="*/ 3261 w 92790"/>
                <a:gd name="connsiteY4" fmla="*/ 83864 h 89336"/>
                <a:gd name="connsiteX5" fmla="*/ 8171 w 92790"/>
                <a:gd name="connsiteY5" fmla="*/ 60442 h 89336"/>
                <a:gd name="connsiteX6" fmla="*/ 10438 w 92790"/>
                <a:gd name="connsiteY6" fmla="*/ 57042 h 89336"/>
                <a:gd name="connsiteX7" fmla="*/ 17238 w 92790"/>
                <a:gd name="connsiteY7" fmla="*/ 50620 h 89336"/>
                <a:gd name="connsiteX8" fmla="*/ 75036 w 92790"/>
                <a:gd name="connsiteY8" fmla="*/ 3022 h 89336"/>
                <a:gd name="connsiteX9" fmla="*/ 76924 w 92790"/>
                <a:gd name="connsiteY9" fmla="*/ 1133 h 8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90" h="89336">
                  <a:moveTo>
                    <a:pt x="76924" y="1133"/>
                  </a:moveTo>
                  <a:cubicBezTo>
                    <a:pt x="81836" y="756"/>
                    <a:pt x="86368" y="378"/>
                    <a:pt x="92790" y="0"/>
                  </a:cubicBezTo>
                  <a:cubicBezTo>
                    <a:pt x="90524" y="10200"/>
                    <a:pt x="88257" y="19644"/>
                    <a:pt x="85991" y="29466"/>
                  </a:cubicBezTo>
                  <a:cubicBezTo>
                    <a:pt x="72014" y="52887"/>
                    <a:pt x="49348" y="66486"/>
                    <a:pt x="28571" y="81975"/>
                  </a:cubicBezTo>
                  <a:cubicBezTo>
                    <a:pt x="20260" y="83864"/>
                    <a:pt x="12327" y="96330"/>
                    <a:pt x="3261" y="83864"/>
                  </a:cubicBezTo>
                  <a:cubicBezTo>
                    <a:pt x="-3539" y="74797"/>
                    <a:pt x="1372" y="67242"/>
                    <a:pt x="8171" y="60442"/>
                  </a:cubicBezTo>
                  <a:cubicBezTo>
                    <a:pt x="9305" y="59687"/>
                    <a:pt x="9683" y="58176"/>
                    <a:pt x="10438" y="57042"/>
                  </a:cubicBezTo>
                  <a:cubicBezTo>
                    <a:pt x="12327" y="54398"/>
                    <a:pt x="14593" y="52132"/>
                    <a:pt x="17238" y="50620"/>
                  </a:cubicBezTo>
                  <a:cubicBezTo>
                    <a:pt x="39526" y="38532"/>
                    <a:pt x="56148" y="19266"/>
                    <a:pt x="75036" y="3022"/>
                  </a:cubicBezTo>
                  <a:cubicBezTo>
                    <a:pt x="75036" y="1889"/>
                    <a:pt x="76169" y="1511"/>
                    <a:pt x="76924" y="1133"/>
                  </a:cubicBezTo>
                  <a:close/>
                </a:path>
              </a:pathLst>
            </a:custGeom>
            <a:solidFill>
              <a:srgbClr val="D0A5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20F3860-A415-445B-95B6-2041F9D3D92E}"/>
                </a:ext>
              </a:extLst>
            </p:cNvPr>
            <p:cNvSpPr/>
            <p:nvPr/>
          </p:nvSpPr>
          <p:spPr>
            <a:xfrm>
              <a:off x="8500059" y="3811303"/>
              <a:ext cx="34289" cy="163427"/>
            </a:xfrm>
            <a:custGeom>
              <a:avLst/>
              <a:gdLst>
                <a:gd name="connsiteX0" fmla="*/ 669 w 34289"/>
                <a:gd name="connsiteY0" fmla="*/ 40277 h 163427"/>
                <a:gd name="connsiteX1" fmla="*/ 18424 w 34289"/>
                <a:gd name="connsiteY1" fmla="*/ 12322 h 163427"/>
                <a:gd name="connsiteX2" fmla="*/ 34290 w 34289"/>
                <a:gd name="connsiteY2" fmla="*/ 6656 h 163427"/>
                <a:gd name="connsiteX3" fmla="*/ 25601 w 34289"/>
                <a:gd name="connsiteY3" fmla="*/ 28566 h 163427"/>
                <a:gd name="connsiteX4" fmla="*/ 7091 w 34289"/>
                <a:gd name="connsiteY4" fmla="*/ 90142 h 163427"/>
                <a:gd name="connsiteX5" fmla="*/ 12757 w 34289"/>
                <a:gd name="connsiteY5" fmla="*/ 93541 h 163427"/>
                <a:gd name="connsiteX6" fmla="*/ 16535 w 34289"/>
                <a:gd name="connsiteY6" fmla="*/ 103741 h 163427"/>
                <a:gd name="connsiteX7" fmla="*/ 15779 w 34289"/>
                <a:gd name="connsiteY7" fmla="*/ 115074 h 163427"/>
                <a:gd name="connsiteX8" fmla="*/ 15401 w 34289"/>
                <a:gd name="connsiteY8" fmla="*/ 131695 h 163427"/>
                <a:gd name="connsiteX9" fmla="*/ 4446 w 34289"/>
                <a:gd name="connsiteY9" fmla="*/ 163428 h 163427"/>
                <a:gd name="connsiteX10" fmla="*/ 669 w 34289"/>
                <a:gd name="connsiteY10" fmla="*/ 113941 h 163427"/>
                <a:gd name="connsiteX11" fmla="*/ 669 w 34289"/>
                <a:gd name="connsiteY11" fmla="*/ 40277 h 16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289" h="163427">
                  <a:moveTo>
                    <a:pt x="669" y="40277"/>
                  </a:moveTo>
                  <a:cubicBezTo>
                    <a:pt x="18046" y="38388"/>
                    <a:pt x="16535" y="23655"/>
                    <a:pt x="18424" y="12322"/>
                  </a:cubicBezTo>
                  <a:cubicBezTo>
                    <a:pt x="20690" y="-144"/>
                    <a:pt x="24090" y="-5055"/>
                    <a:pt x="34290" y="6656"/>
                  </a:cubicBezTo>
                  <a:cubicBezTo>
                    <a:pt x="30512" y="13833"/>
                    <a:pt x="25979" y="23655"/>
                    <a:pt x="25601" y="28566"/>
                  </a:cubicBezTo>
                  <a:cubicBezTo>
                    <a:pt x="24468" y="51232"/>
                    <a:pt x="19935" y="71631"/>
                    <a:pt x="7091" y="90142"/>
                  </a:cubicBezTo>
                  <a:cubicBezTo>
                    <a:pt x="5202" y="92786"/>
                    <a:pt x="10113" y="93164"/>
                    <a:pt x="12757" y="93541"/>
                  </a:cubicBezTo>
                  <a:cubicBezTo>
                    <a:pt x="20312" y="94297"/>
                    <a:pt x="23334" y="98075"/>
                    <a:pt x="16535" y="103741"/>
                  </a:cubicBezTo>
                  <a:cubicBezTo>
                    <a:pt x="11246" y="107896"/>
                    <a:pt x="11246" y="110541"/>
                    <a:pt x="15779" y="115074"/>
                  </a:cubicBezTo>
                  <a:cubicBezTo>
                    <a:pt x="21446" y="120363"/>
                    <a:pt x="20690" y="128296"/>
                    <a:pt x="15401" y="131695"/>
                  </a:cubicBezTo>
                  <a:cubicBezTo>
                    <a:pt x="2557" y="140006"/>
                    <a:pt x="5202" y="152095"/>
                    <a:pt x="4446" y="163428"/>
                  </a:cubicBezTo>
                  <a:cubicBezTo>
                    <a:pt x="-3109" y="147562"/>
                    <a:pt x="1424" y="130562"/>
                    <a:pt x="669" y="113941"/>
                  </a:cubicBezTo>
                  <a:cubicBezTo>
                    <a:pt x="-87" y="89008"/>
                    <a:pt x="669" y="64454"/>
                    <a:pt x="669" y="40277"/>
                  </a:cubicBezTo>
                  <a:close/>
                </a:path>
              </a:pathLst>
            </a:custGeom>
            <a:solidFill>
              <a:srgbClr val="DDC3A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6FC78B8-EF92-4909-AFCB-3582F2F88A7B}"/>
                </a:ext>
              </a:extLst>
            </p:cNvPr>
            <p:cNvSpPr/>
            <p:nvPr/>
          </p:nvSpPr>
          <p:spPr>
            <a:xfrm>
              <a:off x="9896079" y="2695371"/>
              <a:ext cx="97581" cy="29735"/>
            </a:xfrm>
            <a:custGeom>
              <a:avLst/>
              <a:gdLst>
                <a:gd name="connsiteX0" fmla="*/ 1240 w 97581"/>
                <a:gd name="connsiteY0" fmla="*/ 21407 h 29735"/>
                <a:gd name="connsiteX1" fmla="*/ 5396 w 97581"/>
                <a:gd name="connsiteY1" fmla="*/ 252 h 29735"/>
                <a:gd name="connsiteX2" fmla="*/ 82459 w 97581"/>
                <a:gd name="connsiteY2" fmla="*/ 7052 h 29735"/>
                <a:gd name="connsiteX3" fmla="*/ 97570 w 97581"/>
                <a:gd name="connsiteY3" fmla="*/ 18385 h 29735"/>
                <a:gd name="connsiteX4" fmla="*/ 80571 w 97581"/>
                <a:gd name="connsiteY4" fmla="*/ 29340 h 29735"/>
                <a:gd name="connsiteX5" fmla="*/ 1240 w 97581"/>
                <a:gd name="connsiteY5" fmla="*/ 21407 h 2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81" h="29735">
                  <a:moveTo>
                    <a:pt x="1240" y="21407"/>
                  </a:moveTo>
                  <a:cubicBezTo>
                    <a:pt x="-2915" y="13474"/>
                    <a:pt x="4640" y="7430"/>
                    <a:pt x="5396" y="252"/>
                  </a:cubicBezTo>
                  <a:cubicBezTo>
                    <a:pt x="31461" y="-1259"/>
                    <a:pt x="56771" y="4407"/>
                    <a:pt x="82459" y="7052"/>
                  </a:cubicBezTo>
                  <a:cubicBezTo>
                    <a:pt x="88881" y="7807"/>
                    <a:pt x="97948" y="8941"/>
                    <a:pt x="97570" y="18385"/>
                  </a:cubicBezTo>
                  <a:cubicBezTo>
                    <a:pt x="96814" y="28207"/>
                    <a:pt x="88126" y="30851"/>
                    <a:pt x="80571" y="29340"/>
                  </a:cubicBezTo>
                  <a:cubicBezTo>
                    <a:pt x="53749" y="24807"/>
                    <a:pt x="26928" y="28584"/>
                    <a:pt x="1240" y="21407"/>
                  </a:cubicBezTo>
                  <a:close/>
                </a:path>
              </a:pathLst>
            </a:custGeom>
            <a:solidFill>
              <a:srgbClr val="D3C5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E13BB3E-7CD7-436D-992E-005A8CC2771E}"/>
                </a:ext>
              </a:extLst>
            </p:cNvPr>
            <p:cNvSpPr/>
            <p:nvPr/>
          </p:nvSpPr>
          <p:spPr>
            <a:xfrm>
              <a:off x="10151177" y="2763243"/>
              <a:ext cx="156016" cy="36064"/>
            </a:xfrm>
            <a:custGeom>
              <a:avLst/>
              <a:gdLst>
                <a:gd name="connsiteX0" fmla="*/ 80086 w 156016"/>
                <a:gd name="connsiteY0" fmla="*/ 8689 h 36064"/>
                <a:gd name="connsiteX1" fmla="*/ 137128 w 156016"/>
                <a:gd name="connsiteY1" fmla="*/ 17377 h 36064"/>
                <a:gd name="connsiteX2" fmla="*/ 156016 w 156016"/>
                <a:gd name="connsiteY2" fmla="*/ 25688 h 36064"/>
                <a:gd name="connsiteX3" fmla="*/ 150728 w 156016"/>
                <a:gd name="connsiteY3" fmla="*/ 34754 h 36064"/>
                <a:gd name="connsiteX4" fmla="*/ 114462 w 156016"/>
                <a:gd name="connsiteY4" fmla="*/ 33243 h 36064"/>
                <a:gd name="connsiteX5" fmla="*/ 94063 w 156016"/>
                <a:gd name="connsiteY5" fmla="*/ 29843 h 36064"/>
                <a:gd name="connsiteX6" fmla="*/ 38154 w 156016"/>
                <a:gd name="connsiteY6" fmla="*/ 17377 h 36064"/>
                <a:gd name="connsiteX7" fmla="*/ 0 w 156016"/>
                <a:gd name="connsiteY7" fmla="*/ 0 h 36064"/>
                <a:gd name="connsiteX8" fmla="*/ 80086 w 156016"/>
                <a:gd name="connsiteY8" fmla="*/ 8689 h 3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016" h="36064">
                  <a:moveTo>
                    <a:pt x="80086" y="8689"/>
                  </a:moveTo>
                  <a:cubicBezTo>
                    <a:pt x="99352" y="11711"/>
                    <a:pt x="117485" y="22666"/>
                    <a:pt x="137128" y="17377"/>
                  </a:cubicBezTo>
                  <a:cubicBezTo>
                    <a:pt x="146950" y="14733"/>
                    <a:pt x="149217" y="24555"/>
                    <a:pt x="156016" y="25688"/>
                  </a:cubicBezTo>
                  <a:cubicBezTo>
                    <a:pt x="155261" y="29466"/>
                    <a:pt x="156772" y="39665"/>
                    <a:pt x="150728" y="34754"/>
                  </a:cubicBezTo>
                  <a:cubicBezTo>
                    <a:pt x="137884" y="24932"/>
                    <a:pt x="126173" y="32110"/>
                    <a:pt x="114462" y="33243"/>
                  </a:cubicBezTo>
                  <a:cubicBezTo>
                    <a:pt x="107285" y="33999"/>
                    <a:pt x="100485" y="34376"/>
                    <a:pt x="94063" y="29843"/>
                  </a:cubicBezTo>
                  <a:cubicBezTo>
                    <a:pt x="77064" y="17755"/>
                    <a:pt x="57420" y="15866"/>
                    <a:pt x="38154" y="17377"/>
                  </a:cubicBezTo>
                  <a:cubicBezTo>
                    <a:pt x="21155" y="18510"/>
                    <a:pt x="10577" y="10200"/>
                    <a:pt x="0" y="0"/>
                  </a:cubicBezTo>
                  <a:cubicBezTo>
                    <a:pt x="26821" y="1511"/>
                    <a:pt x="53643" y="2644"/>
                    <a:pt x="80086" y="8689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2E34849-0699-4B68-AD43-F00A21DEF394}"/>
                </a:ext>
              </a:extLst>
            </p:cNvPr>
            <p:cNvSpPr/>
            <p:nvPr/>
          </p:nvSpPr>
          <p:spPr>
            <a:xfrm>
              <a:off x="10578427" y="2806308"/>
              <a:ext cx="101996" cy="82730"/>
            </a:xfrm>
            <a:custGeom>
              <a:avLst/>
              <a:gdLst>
                <a:gd name="connsiteX0" fmla="*/ 0 w 101996"/>
                <a:gd name="connsiteY0" fmla="*/ 7933 h 82730"/>
                <a:gd name="connsiteX1" fmla="*/ 4155 w 101996"/>
                <a:gd name="connsiteY1" fmla="*/ 0 h 82730"/>
                <a:gd name="connsiteX2" fmla="*/ 50620 w 101996"/>
                <a:gd name="connsiteY2" fmla="*/ 8689 h 82730"/>
                <a:gd name="connsiteX3" fmla="*/ 89908 w 101996"/>
                <a:gd name="connsiteY3" fmla="*/ 36643 h 82730"/>
                <a:gd name="connsiteX4" fmla="*/ 98596 w 101996"/>
                <a:gd name="connsiteY4" fmla="*/ 46843 h 82730"/>
                <a:gd name="connsiteX5" fmla="*/ 81975 w 101996"/>
                <a:gd name="connsiteY5" fmla="*/ 54776 h 82730"/>
                <a:gd name="connsiteX6" fmla="*/ 101996 w 101996"/>
                <a:gd name="connsiteY6" fmla="*/ 71397 h 82730"/>
                <a:gd name="connsiteX7" fmla="*/ 100863 w 101996"/>
                <a:gd name="connsiteY7" fmla="*/ 74042 h 82730"/>
                <a:gd name="connsiteX8" fmla="*/ 92930 w 101996"/>
                <a:gd name="connsiteY8" fmla="*/ 81975 h 82730"/>
                <a:gd name="connsiteX9" fmla="*/ 87263 w 101996"/>
                <a:gd name="connsiteY9" fmla="*/ 82730 h 82730"/>
                <a:gd name="connsiteX10" fmla="*/ 71020 w 101996"/>
                <a:gd name="connsiteY10" fmla="*/ 72908 h 82730"/>
                <a:gd name="connsiteX11" fmla="*/ 63464 w 101996"/>
                <a:gd name="connsiteY11" fmla="*/ 56665 h 82730"/>
                <a:gd name="connsiteX12" fmla="*/ 56287 w 101996"/>
                <a:gd name="connsiteY12" fmla="*/ 38532 h 82730"/>
                <a:gd name="connsiteX13" fmla="*/ 20777 w 101996"/>
                <a:gd name="connsiteY13" fmla="*/ 21155 h 82730"/>
                <a:gd name="connsiteX14" fmla="*/ 0 w 101996"/>
                <a:gd name="connsiteY14" fmla="*/ 7933 h 8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996" h="82730">
                  <a:moveTo>
                    <a:pt x="0" y="7933"/>
                  </a:moveTo>
                  <a:cubicBezTo>
                    <a:pt x="1511" y="5289"/>
                    <a:pt x="2644" y="2644"/>
                    <a:pt x="4155" y="0"/>
                  </a:cubicBezTo>
                  <a:cubicBezTo>
                    <a:pt x="19644" y="3022"/>
                    <a:pt x="35132" y="5666"/>
                    <a:pt x="50620" y="8689"/>
                  </a:cubicBezTo>
                  <a:cubicBezTo>
                    <a:pt x="58176" y="25688"/>
                    <a:pt x="80841" y="21155"/>
                    <a:pt x="89908" y="36643"/>
                  </a:cubicBezTo>
                  <a:cubicBezTo>
                    <a:pt x="91797" y="40043"/>
                    <a:pt x="99352" y="41554"/>
                    <a:pt x="98596" y="46843"/>
                  </a:cubicBezTo>
                  <a:cubicBezTo>
                    <a:pt x="97463" y="54776"/>
                    <a:pt x="88774" y="47976"/>
                    <a:pt x="81975" y="54776"/>
                  </a:cubicBezTo>
                  <a:cubicBezTo>
                    <a:pt x="88397" y="60064"/>
                    <a:pt x="95196" y="65731"/>
                    <a:pt x="101996" y="71397"/>
                  </a:cubicBezTo>
                  <a:cubicBezTo>
                    <a:pt x="101618" y="72153"/>
                    <a:pt x="101241" y="72908"/>
                    <a:pt x="100863" y="74042"/>
                  </a:cubicBezTo>
                  <a:cubicBezTo>
                    <a:pt x="98974" y="77064"/>
                    <a:pt x="96330" y="79708"/>
                    <a:pt x="92930" y="81975"/>
                  </a:cubicBezTo>
                  <a:cubicBezTo>
                    <a:pt x="91041" y="82730"/>
                    <a:pt x="89152" y="82730"/>
                    <a:pt x="87263" y="82730"/>
                  </a:cubicBezTo>
                  <a:cubicBezTo>
                    <a:pt x="81219" y="80464"/>
                    <a:pt x="77442" y="74797"/>
                    <a:pt x="71020" y="72908"/>
                  </a:cubicBezTo>
                  <a:cubicBezTo>
                    <a:pt x="62709" y="70264"/>
                    <a:pt x="59309" y="64220"/>
                    <a:pt x="63464" y="56665"/>
                  </a:cubicBezTo>
                  <a:cubicBezTo>
                    <a:pt x="68753" y="46843"/>
                    <a:pt x="64220" y="42310"/>
                    <a:pt x="56287" y="38532"/>
                  </a:cubicBezTo>
                  <a:cubicBezTo>
                    <a:pt x="44198" y="33243"/>
                    <a:pt x="33621" y="24555"/>
                    <a:pt x="20777" y="21155"/>
                  </a:cubicBezTo>
                  <a:cubicBezTo>
                    <a:pt x="15111" y="14733"/>
                    <a:pt x="2644" y="19644"/>
                    <a:pt x="0" y="7933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B343795-1C7B-404A-94DB-5A97292FB966}"/>
                </a:ext>
              </a:extLst>
            </p:cNvPr>
            <p:cNvSpPr/>
            <p:nvPr/>
          </p:nvSpPr>
          <p:spPr>
            <a:xfrm>
              <a:off x="11052143" y="3681586"/>
              <a:ext cx="4659" cy="407606"/>
            </a:xfrm>
            <a:custGeom>
              <a:avLst/>
              <a:gdLst>
                <a:gd name="connsiteX0" fmla="*/ 1134 w 4659"/>
                <a:gd name="connsiteY0" fmla="*/ 407607 h 407606"/>
                <a:gd name="connsiteX1" fmla="*/ 0 w 4659"/>
                <a:gd name="connsiteY1" fmla="*/ 301078 h 407606"/>
                <a:gd name="connsiteX2" fmla="*/ 756 w 4659"/>
                <a:gd name="connsiteY2" fmla="*/ 0 h 407606"/>
                <a:gd name="connsiteX3" fmla="*/ 4155 w 4659"/>
                <a:gd name="connsiteY3" fmla="*/ 15866 h 407606"/>
                <a:gd name="connsiteX4" fmla="*/ 4533 w 4659"/>
                <a:gd name="connsiteY4" fmla="*/ 391363 h 407606"/>
                <a:gd name="connsiteX5" fmla="*/ 1134 w 4659"/>
                <a:gd name="connsiteY5" fmla="*/ 407607 h 40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9" h="407606">
                  <a:moveTo>
                    <a:pt x="1134" y="407607"/>
                  </a:moveTo>
                  <a:cubicBezTo>
                    <a:pt x="756" y="372097"/>
                    <a:pt x="378" y="336587"/>
                    <a:pt x="0" y="301078"/>
                  </a:cubicBezTo>
                  <a:cubicBezTo>
                    <a:pt x="378" y="200593"/>
                    <a:pt x="756" y="100485"/>
                    <a:pt x="756" y="0"/>
                  </a:cubicBezTo>
                  <a:cubicBezTo>
                    <a:pt x="4911" y="4533"/>
                    <a:pt x="4155" y="10577"/>
                    <a:pt x="4155" y="15866"/>
                  </a:cubicBezTo>
                  <a:cubicBezTo>
                    <a:pt x="4155" y="140906"/>
                    <a:pt x="4533" y="266323"/>
                    <a:pt x="4533" y="391363"/>
                  </a:cubicBezTo>
                  <a:cubicBezTo>
                    <a:pt x="4533" y="397030"/>
                    <a:pt x="5667" y="402696"/>
                    <a:pt x="1134" y="407607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F33D91-D9C5-4436-8FCA-56D4A4412D1F}"/>
                </a:ext>
              </a:extLst>
            </p:cNvPr>
            <p:cNvSpPr/>
            <p:nvPr/>
          </p:nvSpPr>
          <p:spPr>
            <a:xfrm>
              <a:off x="11142762" y="5938668"/>
              <a:ext cx="76730" cy="73341"/>
            </a:xfrm>
            <a:custGeom>
              <a:avLst/>
              <a:gdLst>
                <a:gd name="connsiteX0" fmla="*/ 61997 w 76730"/>
                <a:gd name="connsiteY0" fmla="*/ 3833 h 73341"/>
                <a:gd name="connsiteX1" fmla="*/ 61620 w 76730"/>
                <a:gd name="connsiteY1" fmla="*/ 9877 h 73341"/>
                <a:gd name="connsiteX2" fmla="*/ 54442 w 76730"/>
                <a:gd name="connsiteY2" fmla="*/ 29143 h 73341"/>
                <a:gd name="connsiteX3" fmla="*/ 76730 w 76730"/>
                <a:gd name="connsiteY3" fmla="*/ 29143 h 73341"/>
                <a:gd name="connsiteX4" fmla="*/ 6844 w 76730"/>
                <a:gd name="connsiteY4" fmla="*/ 73341 h 73341"/>
                <a:gd name="connsiteX5" fmla="*/ 45754 w 76730"/>
                <a:gd name="connsiteY5" fmla="*/ 38965 h 73341"/>
                <a:gd name="connsiteX6" fmla="*/ 3066 w 76730"/>
                <a:gd name="connsiteY6" fmla="*/ 50675 h 73341"/>
                <a:gd name="connsiteX7" fmla="*/ 422 w 76730"/>
                <a:gd name="connsiteY7" fmla="*/ 49542 h 73341"/>
                <a:gd name="connsiteX8" fmla="*/ 17799 w 76730"/>
                <a:gd name="connsiteY8" fmla="*/ 23098 h 73341"/>
                <a:gd name="connsiteX9" fmla="*/ 28754 w 76730"/>
                <a:gd name="connsiteY9" fmla="*/ 13654 h 73341"/>
                <a:gd name="connsiteX10" fmla="*/ 61997 w 76730"/>
                <a:gd name="connsiteY10" fmla="*/ 3833 h 7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730" h="73341">
                  <a:moveTo>
                    <a:pt x="61997" y="3833"/>
                  </a:moveTo>
                  <a:cubicBezTo>
                    <a:pt x="61997" y="5721"/>
                    <a:pt x="61997" y="7988"/>
                    <a:pt x="61620" y="9877"/>
                  </a:cubicBezTo>
                  <a:cubicBezTo>
                    <a:pt x="60486" y="16677"/>
                    <a:pt x="46131" y="18565"/>
                    <a:pt x="54442" y="29143"/>
                  </a:cubicBezTo>
                  <a:cubicBezTo>
                    <a:pt x="61997" y="38587"/>
                    <a:pt x="69553" y="26876"/>
                    <a:pt x="76730" y="29143"/>
                  </a:cubicBezTo>
                  <a:cubicBezTo>
                    <a:pt x="57087" y="49542"/>
                    <a:pt x="31399" y="60497"/>
                    <a:pt x="6844" y="73341"/>
                  </a:cubicBezTo>
                  <a:cubicBezTo>
                    <a:pt x="15533" y="57097"/>
                    <a:pt x="35554" y="54453"/>
                    <a:pt x="45754" y="38965"/>
                  </a:cubicBezTo>
                  <a:cubicBezTo>
                    <a:pt x="29888" y="36320"/>
                    <a:pt x="18177" y="49164"/>
                    <a:pt x="3066" y="50675"/>
                  </a:cubicBezTo>
                  <a:cubicBezTo>
                    <a:pt x="2311" y="50297"/>
                    <a:pt x="1178" y="49920"/>
                    <a:pt x="422" y="49542"/>
                  </a:cubicBezTo>
                  <a:cubicBezTo>
                    <a:pt x="-2600" y="35187"/>
                    <a:pt x="11377" y="31409"/>
                    <a:pt x="17799" y="23098"/>
                  </a:cubicBezTo>
                  <a:cubicBezTo>
                    <a:pt x="20444" y="19321"/>
                    <a:pt x="26865" y="18188"/>
                    <a:pt x="28754" y="13654"/>
                  </a:cubicBezTo>
                  <a:cubicBezTo>
                    <a:pt x="35554" y="-5234"/>
                    <a:pt x="48776" y="-323"/>
                    <a:pt x="61997" y="3833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BF9083C-F4F2-493E-8E6A-B8344C96F4F4}"/>
                </a:ext>
              </a:extLst>
            </p:cNvPr>
            <p:cNvSpPr/>
            <p:nvPr/>
          </p:nvSpPr>
          <p:spPr>
            <a:xfrm>
              <a:off x="10032181" y="2749856"/>
              <a:ext cx="118995" cy="26399"/>
            </a:xfrm>
            <a:custGeom>
              <a:avLst/>
              <a:gdLst>
                <a:gd name="connsiteX0" fmla="*/ 118995 w 118995"/>
                <a:gd name="connsiteY0" fmla="*/ 13387 h 26399"/>
                <a:gd name="connsiteX1" fmla="*/ 35888 w 118995"/>
                <a:gd name="connsiteY1" fmla="*/ 17164 h 26399"/>
                <a:gd name="connsiteX2" fmla="*/ 3400 w 118995"/>
                <a:gd name="connsiteY2" fmla="*/ 20564 h 26399"/>
                <a:gd name="connsiteX3" fmla="*/ 15866 w 118995"/>
                <a:gd name="connsiteY3" fmla="*/ 13009 h 26399"/>
                <a:gd name="connsiteX4" fmla="*/ 0 w 118995"/>
                <a:gd name="connsiteY4" fmla="*/ 4698 h 26399"/>
                <a:gd name="connsiteX5" fmla="*/ 48354 w 118995"/>
                <a:gd name="connsiteY5" fmla="*/ 7342 h 26399"/>
                <a:gd name="connsiteX6" fmla="*/ 118995 w 118995"/>
                <a:gd name="connsiteY6" fmla="*/ 13387 h 2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95" h="26399">
                  <a:moveTo>
                    <a:pt x="118995" y="13387"/>
                  </a:moveTo>
                  <a:cubicBezTo>
                    <a:pt x="91797" y="23964"/>
                    <a:pt x="64975" y="34541"/>
                    <a:pt x="35888" y="17164"/>
                  </a:cubicBezTo>
                  <a:cubicBezTo>
                    <a:pt x="25688" y="10742"/>
                    <a:pt x="15866" y="25097"/>
                    <a:pt x="3400" y="20564"/>
                  </a:cubicBezTo>
                  <a:cubicBezTo>
                    <a:pt x="7177" y="18298"/>
                    <a:pt x="10577" y="16409"/>
                    <a:pt x="15866" y="13009"/>
                  </a:cubicBezTo>
                  <a:cubicBezTo>
                    <a:pt x="9822" y="9987"/>
                    <a:pt x="4911" y="7342"/>
                    <a:pt x="0" y="4698"/>
                  </a:cubicBezTo>
                  <a:cubicBezTo>
                    <a:pt x="16622" y="-6257"/>
                    <a:pt x="32488" y="5076"/>
                    <a:pt x="48354" y="7342"/>
                  </a:cubicBezTo>
                  <a:cubicBezTo>
                    <a:pt x="71775" y="10365"/>
                    <a:pt x="95952" y="6209"/>
                    <a:pt x="118995" y="13387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30A3EB95-9154-4F4F-AAFF-2BDC53B6465A}"/>
                </a:ext>
              </a:extLst>
            </p:cNvPr>
            <p:cNvSpPr/>
            <p:nvPr/>
          </p:nvSpPr>
          <p:spPr>
            <a:xfrm>
              <a:off x="11026720" y="3076409"/>
              <a:ext cx="34111" cy="85511"/>
            </a:xfrm>
            <a:custGeom>
              <a:avLst/>
              <a:gdLst>
                <a:gd name="connsiteX0" fmla="*/ 34111 w 34111"/>
                <a:gd name="connsiteY0" fmla="*/ 42310 h 85511"/>
                <a:gd name="connsiteX1" fmla="*/ 26178 w 34111"/>
                <a:gd name="connsiteY1" fmla="*/ 51376 h 85511"/>
                <a:gd name="connsiteX2" fmla="*/ 15223 w 34111"/>
                <a:gd name="connsiteY2" fmla="*/ 73286 h 85511"/>
                <a:gd name="connsiteX3" fmla="*/ 14845 w 34111"/>
                <a:gd name="connsiteY3" fmla="*/ 84619 h 85511"/>
                <a:gd name="connsiteX4" fmla="*/ 3890 w 34111"/>
                <a:gd name="connsiteY4" fmla="*/ 78197 h 85511"/>
                <a:gd name="connsiteX5" fmla="*/ 1246 w 34111"/>
                <a:gd name="connsiteY5" fmla="*/ 60064 h 85511"/>
                <a:gd name="connsiteX6" fmla="*/ 9934 w 34111"/>
                <a:gd name="connsiteY6" fmla="*/ 10200 h 85511"/>
                <a:gd name="connsiteX7" fmla="*/ 21645 w 34111"/>
                <a:gd name="connsiteY7" fmla="*/ 0 h 85511"/>
                <a:gd name="connsiteX8" fmla="*/ 34111 w 34111"/>
                <a:gd name="connsiteY8" fmla="*/ 42310 h 8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11" h="85511">
                  <a:moveTo>
                    <a:pt x="34111" y="42310"/>
                  </a:moveTo>
                  <a:cubicBezTo>
                    <a:pt x="31467" y="45332"/>
                    <a:pt x="28822" y="50998"/>
                    <a:pt x="26178" y="51376"/>
                  </a:cubicBezTo>
                  <a:cubicBezTo>
                    <a:pt x="9934" y="52887"/>
                    <a:pt x="7668" y="60064"/>
                    <a:pt x="15223" y="73286"/>
                  </a:cubicBezTo>
                  <a:cubicBezTo>
                    <a:pt x="17489" y="77064"/>
                    <a:pt x="19000" y="82730"/>
                    <a:pt x="14845" y="84619"/>
                  </a:cubicBezTo>
                  <a:cubicBezTo>
                    <a:pt x="9556" y="87641"/>
                    <a:pt x="6157" y="82352"/>
                    <a:pt x="3890" y="78197"/>
                  </a:cubicBezTo>
                  <a:cubicBezTo>
                    <a:pt x="490" y="72531"/>
                    <a:pt x="-1399" y="65353"/>
                    <a:pt x="1246" y="60064"/>
                  </a:cubicBezTo>
                  <a:cubicBezTo>
                    <a:pt x="9556" y="44198"/>
                    <a:pt x="16356" y="29088"/>
                    <a:pt x="9934" y="10200"/>
                  </a:cubicBezTo>
                  <a:cubicBezTo>
                    <a:pt x="8045" y="4155"/>
                    <a:pt x="16734" y="2644"/>
                    <a:pt x="21645" y="0"/>
                  </a:cubicBezTo>
                  <a:cubicBezTo>
                    <a:pt x="29200" y="13222"/>
                    <a:pt x="33733" y="27199"/>
                    <a:pt x="34111" y="42310"/>
                  </a:cubicBezTo>
                  <a:close/>
                </a:path>
              </a:pathLst>
            </a:custGeom>
            <a:solidFill>
              <a:srgbClr val="C5B0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B7CBD07-5A85-4FB4-824E-A930E798D243}"/>
                </a:ext>
              </a:extLst>
            </p:cNvPr>
            <p:cNvSpPr/>
            <p:nvPr/>
          </p:nvSpPr>
          <p:spPr>
            <a:xfrm>
              <a:off x="10442810" y="2784397"/>
              <a:ext cx="127306" cy="23087"/>
            </a:xfrm>
            <a:custGeom>
              <a:avLst/>
              <a:gdLst>
                <a:gd name="connsiteX0" fmla="*/ 127306 w 127306"/>
                <a:gd name="connsiteY0" fmla="*/ 16999 h 23087"/>
                <a:gd name="connsiteX1" fmla="*/ 123529 w 127306"/>
                <a:gd name="connsiteY1" fmla="*/ 22666 h 23087"/>
                <a:gd name="connsiteX2" fmla="*/ 64975 w 127306"/>
                <a:gd name="connsiteY2" fmla="*/ 14355 h 23087"/>
                <a:gd name="connsiteX3" fmla="*/ 58553 w 127306"/>
                <a:gd name="connsiteY3" fmla="*/ 13977 h 23087"/>
                <a:gd name="connsiteX4" fmla="*/ 8689 w 127306"/>
                <a:gd name="connsiteY4" fmla="*/ 21155 h 23087"/>
                <a:gd name="connsiteX5" fmla="*/ 0 w 127306"/>
                <a:gd name="connsiteY5" fmla="*/ 12844 h 23087"/>
                <a:gd name="connsiteX6" fmla="*/ 33243 w 127306"/>
                <a:gd name="connsiteY6" fmla="*/ 8311 h 23087"/>
                <a:gd name="connsiteX7" fmla="*/ 55153 w 127306"/>
                <a:gd name="connsiteY7" fmla="*/ 0 h 23087"/>
                <a:gd name="connsiteX8" fmla="*/ 127306 w 127306"/>
                <a:gd name="connsiteY8" fmla="*/ 16999 h 2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06" h="23087">
                  <a:moveTo>
                    <a:pt x="127306" y="16999"/>
                  </a:moveTo>
                  <a:cubicBezTo>
                    <a:pt x="126929" y="19644"/>
                    <a:pt x="126929" y="24555"/>
                    <a:pt x="123529" y="22666"/>
                  </a:cubicBezTo>
                  <a:cubicBezTo>
                    <a:pt x="104641" y="13599"/>
                    <a:pt x="83108" y="25688"/>
                    <a:pt x="64975" y="14355"/>
                  </a:cubicBezTo>
                  <a:cubicBezTo>
                    <a:pt x="63087" y="13599"/>
                    <a:pt x="60064" y="13222"/>
                    <a:pt x="58553" y="13977"/>
                  </a:cubicBezTo>
                  <a:cubicBezTo>
                    <a:pt x="42687" y="22666"/>
                    <a:pt x="25310" y="20021"/>
                    <a:pt x="8689" y="21155"/>
                  </a:cubicBezTo>
                  <a:cubicBezTo>
                    <a:pt x="4533" y="19644"/>
                    <a:pt x="1889" y="16999"/>
                    <a:pt x="0" y="12844"/>
                  </a:cubicBezTo>
                  <a:cubicBezTo>
                    <a:pt x="10577" y="9444"/>
                    <a:pt x="21910" y="7178"/>
                    <a:pt x="33243" y="8311"/>
                  </a:cubicBezTo>
                  <a:cubicBezTo>
                    <a:pt x="41932" y="9066"/>
                    <a:pt x="49865" y="7933"/>
                    <a:pt x="55153" y="0"/>
                  </a:cubicBezTo>
                  <a:cubicBezTo>
                    <a:pt x="79330" y="5666"/>
                    <a:pt x="103129" y="11333"/>
                    <a:pt x="127306" y="16999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D5F2FB5-B1D3-4EDB-8B83-F5FC3531E5B1}"/>
                </a:ext>
              </a:extLst>
            </p:cNvPr>
            <p:cNvSpPr/>
            <p:nvPr/>
          </p:nvSpPr>
          <p:spPr>
            <a:xfrm>
              <a:off x="11115399" y="5103866"/>
              <a:ext cx="106359" cy="26443"/>
            </a:xfrm>
            <a:custGeom>
              <a:avLst/>
              <a:gdLst>
                <a:gd name="connsiteX0" fmla="*/ 106360 w 106359"/>
                <a:gd name="connsiteY0" fmla="*/ 21910 h 26443"/>
                <a:gd name="connsiteX1" fmla="*/ 93138 w 106359"/>
                <a:gd name="connsiteY1" fmla="*/ 26444 h 26443"/>
                <a:gd name="connsiteX2" fmla="*/ 9652 w 106359"/>
                <a:gd name="connsiteY2" fmla="*/ 9066 h 26443"/>
                <a:gd name="connsiteX3" fmla="*/ 586 w 106359"/>
                <a:gd name="connsiteY3" fmla="*/ 4533 h 26443"/>
                <a:gd name="connsiteX4" fmla="*/ 5119 w 106359"/>
                <a:gd name="connsiteY4" fmla="*/ 0 h 26443"/>
                <a:gd name="connsiteX5" fmla="*/ 106360 w 106359"/>
                <a:gd name="connsiteY5" fmla="*/ 21910 h 2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359" h="26443">
                  <a:moveTo>
                    <a:pt x="106360" y="21910"/>
                  </a:moveTo>
                  <a:cubicBezTo>
                    <a:pt x="103338" y="27199"/>
                    <a:pt x="98049" y="25688"/>
                    <a:pt x="93138" y="26444"/>
                  </a:cubicBezTo>
                  <a:cubicBezTo>
                    <a:pt x="66317" y="16622"/>
                    <a:pt x="35718" y="22288"/>
                    <a:pt x="9652" y="9066"/>
                  </a:cubicBezTo>
                  <a:cubicBezTo>
                    <a:pt x="6630" y="7555"/>
                    <a:pt x="2097" y="6800"/>
                    <a:pt x="586" y="4533"/>
                  </a:cubicBezTo>
                  <a:cubicBezTo>
                    <a:pt x="-1681" y="1133"/>
                    <a:pt x="3230" y="1511"/>
                    <a:pt x="5119" y="0"/>
                  </a:cubicBezTo>
                  <a:cubicBezTo>
                    <a:pt x="39873" y="3022"/>
                    <a:pt x="73872" y="8689"/>
                    <a:pt x="106360" y="21910"/>
                  </a:cubicBezTo>
                  <a:close/>
                </a:path>
              </a:pathLst>
            </a:custGeom>
            <a:solidFill>
              <a:srgbClr val="A87F7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2CB5C1D-4423-4832-9FA0-0BD5035E7C2A}"/>
                </a:ext>
              </a:extLst>
            </p:cNvPr>
            <p:cNvSpPr/>
            <p:nvPr/>
          </p:nvSpPr>
          <p:spPr>
            <a:xfrm>
              <a:off x="8448974" y="5062312"/>
              <a:ext cx="77296" cy="41931"/>
            </a:xfrm>
            <a:custGeom>
              <a:avLst/>
              <a:gdLst>
                <a:gd name="connsiteX0" fmla="*/ 4911 w 77296"/>
                <a:gd name="connsiteY0" fmla="*/ 41932 h 41931"/>
                <a:gd name="connsiteX1" fmla="*/ 0 w 77296"/>
                <a:gd name="connsiteY1" fmla="*/ 33243 h 41931"/>
                <a:gd name="connsiteX2" fmla="*/ 76686 w 77296"/>
                <a:gd name="connsiteY2" fmla="*/ 0 h 41931"/>
                <a:gd name="connsiteX3" fmla="*/ 64598 w 77296"/>
                <a:gd name="connsiteY3" fmla="*/ 17755 h 41931"/>
                <a:gd name="connsiteX4" fmla="*/ 4911 w 77296"/>
                <a:gd name="connsiteY4" fmla="*/ 41932 h 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296" h="41931">
                  <a:moveTo>
                    <a:pt x="4911" y="41932"/>
                  </a:moveTo>
                  <a:cubicBezTo>
                    <a:pt x="4911" y="38154"/>
                    <a:pt x="3778" y="35132"/>
                    <a:pt x="0" y="33243"/>
                  </a:cubicBezTo>
                  <a:cubicBezTo>
                    <a:pt x="25310" y="21910"/>
                    <a:pt x="49487" y="7177"/>
                    <a:pt x="76686" y="0"/>
                  </a:cubicBezTo>
                  <a:cubicBezTo>
                    <a:pt x="78197" y="9822"/>
                    <a:pt x="77819" y="14733"/>
                    <a:pt x="64598" y="17755"/>
                  </a:cubicBezTo>
                  <a:cubicBezTo>
                    <a:pt x="43821" y="22288"/>
                    <a:pt x="23044" y="29466"/>
                    <a:pt x="4911" y="41932"/>
                  </a:cubicBezTo>
                  <a:close/>
                </a:path>
              </a:pathLst>
            </a:custGeom>
            <a:solidFill>
              <a:srgbClr val="B297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84AB14E-F430-4A99-A001-8817F56F004A}"/>
                </a:ext>
              </a:extLst>
            </p:cNvPr>
            <p:cNvSpPr/>
            <p:nvPr/>
          </p:nvSpPr>
          <p:spPr>
            <a:xfrm>
              <a:off x="11288981" y="5846972"/>
              <a:ext cx="30240" cy="50196"/>
            </a:xfrm>
            <a:custGeom>
              <a:avLst/>
              <a:gdLst>
                <a:gd name="connsiteX0" fmla="*/ 775 w 30240"/>
                <a:gd name="connsiteY0" fmla="*/ 50197 h 50196"/>
                <a:gd name="connsiteX1" fmla="*/ 16642 w 30240"/>
                <a:gd name="connsiteY1" fmla="*/ 4487 h 50196"/>
                <a:gd name="connsiteX2" fmla="*/ 30241 w 30240"/>
                <a:gd name="connsiteY2" fmla="*/ 2598 h 50196"/>
                <a:gd name="connsiteX3" fmla="*/ 775 w 30240"/>
                <a:gd name="connsiteY3" fmla="*/ 50197 h 5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40" h="50196">
                  <a:moveTo>
                    <a:pt x="775" y="50197"/>
                  </a:moveTo>
                  <a:cubicBezTo>
                    <a:pt x="-3380" y="31686"/>
                    <a:pt x="10219" y="19220"/>
                    <a:pt x="16642" y="4487"/>
                  </a:cubicBezTo>
                  <a:cubicBezTo>
                    <a:pt x="19663" y="-2312"/>
                    <a:pt x="25330" y="-46"/>
                    <a:pt x="30241" y="2598"/>
                  </a:cubicBezTo>
                  <a:cubicBezTo>
                    <a:pt x="23063" y="19976"/>
                    <a:pt x="14375" y="36597"/>
                    <a:pt x="775" y="50197"/>
                  </a:cubicBezTo>
                  <a:close/>
                </a:path>
              </a:pathLst>
            </a:custGeom>
            <a:solidFill>
              <a:srgbClr val="7A46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1B10679-5EEE-4B15-A958-851FBAA4E584}"/>
                </a:ext>
              </a:extLst>
            </p:cNvPr>
            <p:cNvSpPr/>
            <p:nvPr/>
          </p:nvSpPr>
          <p:spPr>
            <a:xfrm>
              <a:off x="11039631" y="3477947"/>
              <a:ext cx="12511" cy="51400"/>
            </a:xfrm>
            <a:custGeom>
              <a:avLst/>
              <a:gdLst>
                <a:gd name="connsiteX0" fmla="*/ 12512 w 12511"/>
                <a:gd name="connsiteY0" fmla="*/ 51400 h 51400"/>
                <a:gd name="connsiteX1" fmla="*/ 2312 w 12511"/>
                <a:gd name="connsiteY1" fmla="*/ 1913 h 51400"/>
                <a:gd name="connsiteX2" fmla="*/ 12512 w 12511"/>
                <a:gd name="connsiteY2" fmla="*/ 5313 h 51400"/>
                <a:gd name="connsiteX3" fmla="*/ 12512 w 12511"/>
                <a:gd name="connsiteY3" fmla="*/ 51400 h 5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1" h="51400">
                  <a:moveTo>
                    <a:pt x="12512" y="51400"/>
                  </a:moveTo>
                  <a:cubicBezTo>
                    <a:pt x="-5999" y="38178"/>
                    <a:pt x="1179" y="18913"/>
                    <a:pt x="2312" y="1913"/>
                  </a:cubicBezTo>
                  <a:cubicBezTo>
                    <a:pt x="2690" y="-3753"/>
                    <a:pt x="8734" y="4935"/>
                    <a:pt x="12512" y="5313"/>
                  </a:cubicBezTo>
                  <a:cubicBezTo>
                    <a:pt x="12512" y="20424"/>
                    <a:pt x="12512" y="35912"/>
                    <a:pt x="12512" y="51400"/>
                  </a:cubicBezTo>
                  <a:close/>
                </a:path>
              </a:pathLst>
            </a:custGeom>
            <a:solidFill>
              <a:srgbClr val="C8AA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2DA4E80-CFB2-40D6-8381-9870436646C1}"/>
                </a:ext>
              </a:extLst>
            </p:cNvPr>
            <p:cNvSpPr/>
            <p:nvPr/>
          </p:nvSpPr>
          <p:spPr>
            <a:xfrm>
              <a:off x="8487233" y="3377060"/>
              <a:ext cx="25582" cy="30647"/>
            </a:xfrm>
            <a:custGeom>
              <a:avLst/>
              <a:gdLst>
                <a:gd name="connsiteX0" fmla="*/ 5561 w 25582"/>
                <a:gd name="connsiteY0" fmla="*/ 804 h 30647"/>
                <a:gd name="connsiteX1" fmla="*/ 25583 w 25582"/>
                <a:gd name="connsiteY1" fmla="*/ 4582 h 30647"/>
                <a:gd name="connsiteX2" fmla="*/ 4428 w 25582"/>
                <a:gd name="connsiteY2" fmla="*/ 30647 h 30647"/>
                <a:gd name="connsiteX3" fmla="*/ 5561 w 25582"/>
                <a:gd name="connsiteY3" fmla="*/ 804 h 3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82" h="30647">
                  <a:moveTo>
                    <a:pt x="5561" y="804"/>
                  </a:moveTo>
                  <a:cubicBezTo>
                    <a:pt x="12739" y="-1085"/>
                    <a:pt x="19538" y="426"/>
                    <a:pt x="25583" y="4582"/>
                  </a:cubicBezTo>
                  <a:cubicBezTo>
                    <a:pt x="23316" y="17426"/>
                    <a:pt x="12739" y="23092"/>
                    <a:pt x="4428" y="30647"/>
                  </a:cubicBezTo>
                  <a:cubicBezTo>
                    <a:pt x="-4639" y="20070"/>
                    <a:pt x="2539" y="10626"/>
                    <a:pt x="5561" y="804"/>
                  </a:cubicBezTo>
                  <a:close/>
                </a:path>
              </a:pathLst>
            </a:custGeom>
            <a:solidFill>
              <a:srgbClr val="B8AA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A50596-ED15-4F8D-8394-2A18236122FA}"/>
                </a:ext>
              </a:extLst>
            </p:cNvPr>
            <p:cNvSpPr/>
            <p:nvPr/>
          </p:nvSpPr>
          <p:spPr>
            <a:xfrm>
              <a:off x="11052189" y="4126969"/>
              <a:ext cx="4555" cy="92929"/>
            </a:xfrm>
            <a:custGeom>
              <a:avLst/>
              <a:gdLst>
                <a:gd name="connsiteX0" fmla="*/ 709 w 4555"/>
                <a:gd name="connsiteY0" fmla="*/ 92930 h 92929"/>
                <a:gd name="connsiteX1" fmla="*/ 3731 w 4555"/>
                <a:gd name="connsiteY1" fmla="*/ 0 h 92929"/>
                <a:gd name="connsiteX2" fmla="*/ 709 w 4555"/>
                <a:gd name="connsiteY2" fmla="*/ 92930 h 9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5" h="92929">
                  <a:moveTo>
                    <a:pt x="709" y="92930"/>
                  </a:moveTo>
                  <a:cubicBezTo>
                    <a:pt x="2220" y="61953"/>
                    <a:pt x="-3447" y="30599"/>
                    <a:pt x="3731" y="0"/>
                  </a:cubicBezTo>
                  <a:cubicBezTo>
                    <a:pt x="2598" y="30977"/>
                    <a:pt x="7887" y="62331"/>
                    <a:pt x="709" y="92930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BD2C36F-15F6-410A-865E-7526B8169AB3}"/>
                </a:ext>
              </a:extLst>
            </p:cNvPr>
            <p:cNvSpPr/>
            <p:nvPr/>
          </p:nvSpPr>
          <p:spPr>
            <a:xfrm>
              <a:off x="11359808" y="5265171"/>
              <a:ext cx="9782" cy="29843"/>
            </a:xfrm>
            <a:custGeom>
              <a:avLst/>
              <a:gdLst>
                <a:gd name="connsiteX0" fmla="*/ 9656 w 9782"/>
                <a:gd name="connsiteY0" fmla="*/ 29843 h 29843"/>
                <a:gd name="connsiteX1" fmla="*/ 1723 w 9782"/>
                <a:gd name="connsiteY1" fmla="*/ 0 h 29843"/>
                <a:gd name="connsiteX2" fmla="*/ 9656 w 9782"/>
                <a:gd name="connsiteY2" fmla="*/ 29843 h 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82" h="29843">
                  <a:moveTo>
                    <a:pt x="9656" y="29843"/>
                  </a:moveTo>
                  <a:cubicBezTo>
                    <a:pt x="-3187" y="22666"/>
                    <a:pt x="-166" y="10955"/>
                    <a:pt x="1723" y="0"/>
                  </a:cubicBezTo>
                  <a:cubicBezTo>
                    <a:pt x="7768" y="9066"/>
                    <a:pt x="10412" y="18888"/>
                    <a:pt x="9656" y="29843"/>
                  </a:cubicBezTo>
                  <a:close/>
                </a:path>
              </a:pathLst>
            </a:custGeom>
            <a:solidFill>
              <a:srgbClr val="C19B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5F0BA8C-17D2-4832-9A51-5A5B35B3E6A4}"/>
                </a:ext>
              </a:extLst>
            </p:cNvPr>
            <p:cNvSpPr/>
            <p:nvPr/>
          </p:nvSpPr>
          <p:spPr>
            <a:xfrm>
              <a:off x="11052898" y="4231987"/>
              <a:ext cx="3683" cy="43065"/>
            </a:xfrm>
            <a:custGeom>
              <a:avLst/>
              <a:gdLst>
                <a:gd name="connsiteX0" fmla="*/ 0 w 3683"/>
                <a:gd name="connsiteY0" fmla="*/ 43065 h 43065"/>
                <a:gd name="connsiteX1" fmla="*/ 0 w 3683"/>
                <a:gd name="connsiteY1" fmla="*/ 0 h 43065"/>
                <a:gd name="connsiteX2" fmla="*/ 0 w 3683"/>
                <a:gd name="connsiteY2" fmla="*/ 43065 h 4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3" h="43065">
                  <a:moveTo>
                    <a:pt x="0" y="43065"/>
                  </a:moveTo>
                  <a:cubicBezTo>
                    <a:pt x="0" y="28710"/>
                    <a:pt x="0" y="14355"/>
                    <a:pt x="0" y="0"/>
                  </a:cubicBezTo>
                  <a:cubicBezTo>
                    <a:pt x="4911" y="14355"/>
                    <a:pt x="4911" y="28710"/>
                    <a:pt x="0" y="43065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66E085A-6FFF-4F82-BBFC-A705679E3E0D}"/>
                </a:ext>
              </a:extLst>
            </p:cNvPr>
            <p:cNvSpPr/>
            <p:nvPr/>
          </p:nvSpPr>
          <p:spPr>
            <a:xfrm>
              <a:off x="9318685" y="6043815"/>
              <a:ext cx="503446" cy="206941"/>
            </a:xfrm>
            <a:custGeom>
              <a:avLst/>
              <a:gdLst>
                <a:gd name="connsiteX0" fmla="*/ 231470 w 503446"/>
                <a:gd name="connsiteY0" fmla="*/ 206941 h 206941"/>
                <a:gd name="connsiteX1" fmla="*/ 226937 w 503446"/>
                <a:gd name="connsiteY1" fmla="*/ 206941 h 206941"/>
                <a:gd name="connsiteX2" fmla="*/ 174805 w 503446"/>
                <a:gd name="connsiteY2" fmla="*/ 203919 h 206941"/>
                <a:gd name="connsiteX3" fmla="*/ 153650 w 503446"/>
                <a:gd name="connsiteY3" fmla="*/ 191453 h 206941"/>
                <a:gd name="connsiteX4" fmla="*/ 154784 w 503446"/>
                <a:gd name="connsiteY4" fmla="*/ 185409 h 206941"/>
                <a:gd name="connsiteX5" fmla="*/ 183116 w 503446"/>
                <a:gd name="connsiteY5" fmla="*/ 171809 h 206941"/>
                <a:gd name="connsiteX6" fmla="*/ 80364 w 503446"/>
                <a:gd name="connsiteY6" fmla="*/ 161232 h 206941"/>
                <a:gd name="connsiteX7" fmla="*/ 68276 w 503446"/>
                <a:gd name="connsiteY7" fmla="*/ 164631 h 206941"/>
                <a:gd name="connsiteX8" fmla="*/ 63743 w 503446"/>
                <a:gd name="connsiteY8" fmla="*/ 167276 h 206941"/>
                <a:gd name="connsiteX9" fmla="*/ 30877 w 503446"/>
                <a:gd name="connsiteY9" fmla="*/ 139699 h 206941"/>
                <a:gd name="connsiteX10" fmla="*/ 29744 w 503446"/>
                <a:gd name="connsiteY10" fmla="*/ 115900 h 206941"/>
                <a:gd name="connsiteX11" fmla="*/ 13878 w 503446"/>
                <a:gd name="connsiteY11" fmla="*/ 94745 h 206941"/>
                <a:gd name="connsiteX12" fmla="*/ 656 w 503446"/>
                <a:gd name="connsiteY12" fmla="*/ 64146 h 206941"/>
                <a:gd name="connsiteX13" fmla="*/ 13878 w 503446"/>
                <a:gd name="connsiteY13" fmla="*/ 54702 h 206941"/>
                <a:gd name="connsiteX14" fmla="*/ 58454 w 503446"/>
                <a:gd name="connsiteY14" fmla="*/ 90968 h 206941"/>
                <a:gd name="connsiteX15" fmla="*/ 64876 w 503446"/>
                <a:gd name="connsiteY15" fmla="*/ 106834 h 206941"/>
                <a:gd name="connsiteX16" fmla="*/ 87542 w 503446"/>
                <a:gd name="connsiteY16" fmla="*/ 103812 h 206941"/>
                <a:gd name="connsiteX17" fmla="*/ 88297 w 503446"/>
                <a:gd name="connsiteY17" fmla="*/ 83790 h 206941"/>
                <a:gd name="connsiteX18" fmla="*/ 70920 w 503446"/>
                <a:gd name="connsiteY18" fmla="*/ 103812 h 206941"/>
                <a:gd name="connsiteX19" fmla="*/ 58832 w 503446"/>
                <a:gd name="connsiteY19" fmla="*/ 83790 h 206941"/>
                <a:gd name="connsiteX20" fmla="*/ 56943 w 503446"/>
                <a:gd name="connsiteY20" fmla="*/ 51680 h 206941"/>
                <a:gd name="connsiteX21" fmla="*/ 78853 w 503446"/>
                <a:gd name="connsiteY21" fmla="*/ 46391 h 206941"/>
                <a:gd name="connsiteX22" fmla="*/ 89431 w 503446"/>
                <a:gd name="connsiteY22" fmla="*/ 61880 h 206941"/>
                <a:gd name="connsiteX23" fmla="*/ 91319 w 503446"/>
                <a:gd name="connsiteY23" fmla="*/ 43747 h 206941"/>
                <a:gd name="connsiteX24" fmla="*/ 117007 w 503446"/>
                <a:gd name="connsiteY24" fmla="*/ 35058 h 206941"/>
                <a:gd name="connsiteX25" fmla="*/ 149873 w 503446"/>
                <a:gd name="connsiteY25" fmla="*/ 35058 h 206941"/>
                <a:gd name="connsiteX26" fmla="*/ 163850 w 503446"/>
                <a:gd name="connsiteY26" fmla="*/ 30525 h 206941"/>
                <a:gd name="connsiteX27" fmla="*/ 172916 w 503446"/>
                <a:gd name="connsiteY27" fmla="*/ 31659 h 206941"/>
                <a:gd name="connsiteX28" fmla="*/ 180094 w 503446"/>
                <a:gd name="connsiteY28" fmla="*/ 13904 h 206941"/>
                <a:gd name="connsiteX29" fmla="*/ 229581 w 503446"/>
                <a:gd name="connsiteY29" fmla="*/ 1438 h 206941"/>
                <a:gd name="connsiteX30" fmla="*/ 283979 w 503446"/>
                <a:gd name="connsiteY30" fmla="*/ 21837 h 206941"/>
                <a:gd name="connsiteX31" fmla="*/ 287379 w 503446"/>
                <a:gd name="connsiteY31" fmla="*/ 24104 h 206941"/>
                <a:gd name="connsiteX32" fmla="*/ 314956 w 503446"/>
                <a:gd name="connsiteY32" fmla="*/ 57725 h 206941"/>
                <a:gd name="connsiteX33" fmla="*/ 327044 w 503446"/>
                <a:gd name="connsiteY33" fmla="*/ 67169 h 206941"/>
                <a:gd name="connsiteX34" fmla="*/ 350088 w 503446"/>
                <a:gd name="connsiteY34" fmla="*/ 68680 h 206941"/>
                <a:gd name="connsiteX35" fmla="*/ 334977 w 503446"/>
                <a:gd name="connsiteY35" fmla="*/ 51302 h 206941"/>
                <a:gd name="connsiteX36" fmla="*/ 348199 w 503446"/>
                <a:gd name="connsiteY36" fmla="*/ 38458 h 206941"/>
                <a:gd name="connsiteX37" fmla="*/ 365576 w 503446"/>
                <a:gd name="connsiteY37" fmla="*/ 28259 h 206941"/>
                <a:gd name="connsiteX38" fmla="*/ 373509 w 503446"/>
                <a:gd name="connsiteY38" fmla="*/ 36570 h 206941"/>
                <a:gd name="connsiteX39" fmla="*/ 385220 w 503446"/>
                <a:gd name="connsiteY39" fmla="*/ 45258 h 206941"/>
                <a:gd name="connsiteX40" fmla="*/ 401841 w 503446"/>
                <a:gd name="connsiteY40" fmla="*/ 60746 h 206941"/>
                <a:gd name="connsiteX41" fmla="*/ 396553 w 503446"/>
                <a:gd name="connsiteY41" fmla="*/ 99656 h 206941"/>
                <a:gd name="connsiteX42" fmla="*/ 427907 w 503446"/>
                <a:gd name="connsiteY42" fmla="*/ 104189 h 206941"/>
                <a:gd name="connsiteX43" fmla="*/ 421485 w 503446"/>
                <a:gd name="connsiteY43" fmla="*/ 119678 h 206941"/>
                <a:gd name="connsiteX44" fmla="*/ 458506 w 503446"/>
                <a:gd name="connsiteY44" fmla="*/ 108345 h 206941"/>
                <a:gd name="connsiteX45" fmla="*/ 486838 w 503446"/>
                <a:gd name="connsiteY45" fmla="*/ 117789 h 206941"/>
                <a:gd name="connsiteX46" fmla="*/ 484571 w 503446"/>
                <a:gd name="connsiteY46" fmla="*/ 163876 h 206941"/>
                <a:gd name="connsiteX47" fmla="*/ 427529 w 503446"/>
                <a:gd name="connsiteY47" fmla="*/ 178987 h 206941"/>
                <a:gd name="connsiteX48" fmla="*/ 372753 w 503446"/>
                <a:gd name="connsiteY48" fmla="*/ 182386 h 206941"/>
                <a:gd name="connsiteX49" fmla="*/ 360287 w 503446"/>
                <a:gd name="connsiteY49" fmla="*/ 182386 h 206941"/>
                <a:gd name="connsiteX50" fmla="*/ 333844 w 503446"/>
                <a:gd name="connsiteY50" fmla="*/ 173320 h 206941"/>
                <a:gd name="connsiteX51" fmla="*/ 299089 w 503446"/>
                <a:gd name="connsiteY51" fmla="*/ 179364 h 206941"/>
                <a:gd name="connsiteX52" fmla="*/ 281712 w 503446"/>
                <a:gd name="connsiteY52" fmla="*/ 171431 h 206941"/>
                <a:gd name="connsiteX53" fmla="*/ 265846 w 503446"/>
                <a:gd name="connsiteY53" fmla="*/ 169165 h 206941"/>
                <a:gd name="connsiteX54" fmla="*/ 237892 w 503446"/>
                <a:gd name="connsiteY54" fmla="*/ 174831 h 206941"/>
                <a:gd name="connsiteX55" fmla="*/ 209182 w 503446"/>
                <a:gd name="connsiteY55" fmla="*/ 186164 h 206941"/>
                <a:gd name="connsiteX56" fmla="*/ 234870 w 503446"/>
                <a:gd name="connsiteY56" fmla="*/ 188053 h 206941"/>
                <a:gd name="connsiteX57" fmla="*/ 245447 w 503446"/>
                <a:gd name="connsiteY57" fmla="*/ 201652 h 206941"/>
                <a:gd name="connsiteX58" fmla="*/ 231470 w 503446"/>
                <a:gd name="connsiteY58" fmla="*/ 20694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03446" h="206941">
                  <a:moveTo>
                    <a:pt x="231470" y="206941"/>
                  </a:moveTo>
                  <a:cubicBezTo>
                    <a:pt x="229959" y="206941"/>
                    <a:pt x="228448" y="206941"/>
                    <a:pt x="226937" y="206941"/>
                  </a:cubicBezTo>
                  <a:cubicBezTo>
                    <a:pt x="209937" y="201652"/>
                    <a:pt x="192182" y="204675"/>
                    <a:pt x="174805" y="203919"/>
                  </a:cubicBezTo>
                  <a:cubicBezTo>
                    <a:pt x="165361" y="203541"/>
                    <a:pt x="156295" y="202786"/>
                    <a:pt x="153650" y="191453"/>
                  </a:cubicBezTo>
                  <a:cubicBezTo>
                    <a:pt x="153273" y="189186"/>
                    <a:pt x="153650" y="187297"/>
                    <a:pt x="154784" y="185409"/>
                  </a:cubicBezTo>
                  <a:cubicBezTo>
                    <a:pt x="161206" y="175964"/>
                    <a:pt x="177450" y="186164"/>
                    <a:pt x="183116" y="171809"/>
                  </a:cubicBezTo>
                  <a:cubicBezTo>
                    <a:pt x="147606" y="172565"/>
                    <a:pt x="114363" y="162743"/>
                    <a:pt x="80364" y="161232"/>
                  </a:cubicBezTo>
                  <a:cubicBezTo>
                    <a:pt x="75831" y="161232"/>
                    <a:pt x="70543" y="157076"/>
                    <a:pt x="68276" y="164631"/>
                  </a:cubicBezTo>
                  <a:cubicBezTo>
                    <a:pt x="67143" y="166142"/>
                    <a:pt x="65632" y="166898"/>
                    <a:pt x="63743" y="167276"/>
                  </a:cubicBezTo>
                  <a:cubicBezTo>
                    <a:pt x="50521" y="161232"/>
                    <a:pt x="45232" y="145743"/>
                    <a:pt x="30877" y="139699"/>
                  </a:cubicBezTo>
                  <a:cubicBezTo>
                    <a:pt x="22567" y="136299"/>
                    <a:pt x="30877" y="124211"/>
                    <a:pt x="29744" y="115900"/>
                  </a:cubicBezTo>
                  <a:cubicBezTo>
                    <a:pt x="28611" y="105700"/>
                    <a:pt x="34277" y="94368"/>
                    <a:pt x="13878" y="94745"/>
                  </a:cubicBezTo>
                  <a:cubicBezTo>
                    <a:pt x="-3877" y="95123"/>
                    <a:pt x="4434" y="74724"/>
                    <a:pt x="656" y="64146"/>
                  </a:cubicBezTo>
                  <a:cubicBezTo>
                    <a:pt x="-2366" y="55458"/>
                    <a:pt x="5567" y="55458"/>
                    <a:pt x="13878" y="54702"/>
                  </a:cubicBezTo>
                  <a:cubicBezTo>
                    <a:pt x="45610" y="51302"/>
                    <a:pt x="54676" y="58102"/>
                    <a:pt x="58454" y="90968"/>
                  </a:cubicBezTo>
                  <a:cubicBezTo>
                    <a:pt x="59210" y="96634"/>
                    <a:pt x="55810" y="104945"/>
                    <a:pt x="64876" y="106834"/>
                  </a:cubicBezTo>
                  <a:cubicBezTo>
                    <a:pt x="72431" y="108345"/>
                    <a:pt x="80364" y="104945"/>
                    <a:pt x="87542" y="103812"/>
                  </a:cubicBezTo>
                  <a:cubicBezTo>
                    <a:pt x="90942" y="103056"/>
                    <a:pt x="83009" y="93612"/>
                    <a:pt x="88297" y="83790"/>
                  </a:cubicBezTo>
                  <a:cubicBezTo>
                    <a:pt x="81498" y="93234"/>
                    <a:pt x="81875" y="105700"/>
                    <a:pt x="70920" y="103812"/>
                  </a:cubicBezTo>
                  <a:cubicBezTo>
                    <a:pt x="60721" y="102301"/>
                    <a:pt x="61476" y="91345"/>
                    <a:pt x="58832" y="83790"/>
                  </a:cubicBezTo>
                  <a:cubicBezTo>
                    <a:pt x="55432" y="73591"/>
                    <a:pt x="67520" y="63013"/>
                    <a:pt x="56943" y="51680"/>
                  </a:cubicBezTo>
                  <a:cubicBezTo>
                    <a:pt x="53165" y="47525"/>
                    <a:pt x="70165" y="40725"/>
                    <a:pt x="78853" y="46391"/>
                  </a:cubicBezTo>
                  <a:cubicBezTo>
                    <a:pt x="84520" y="50169"/>
                    <a:pt x="84897" y="57347"/>
                    <a:pt x="89431" y="61880"/>
                  </a:cubicBezTo>
                  <a:cubicBezTo>
                    <a:pt x="95853" y="56213"/>
                    <a:pt x="89808" y="49414"/>
                    <a:pt x="91319" y="43747"/>
                  </a:cubicBezTo>
                  <a:cubicBezTo>
                    <a:pt x="94342" y="33925"/>
                    <a:pt x="110208" y="27503"/>
                    <a:pt x="117007" y="35058"/>
                  </a:cubicBezTo>
                  <a:cubicBezTo>
                    <a:pt x="129096" y="48658"/>
                    <a:pt x="138918" y="42992"/>
                    <a:pt x="149873" y="35058"/>
                  </a:cubicBezTo>
                  <a:cubicBezTo>
                    <a:pt x="154028" y="32037"/>
                    <a:pt x="158561" y="30525"/>
                    <a:pt x="163850" y="30525"/>
                  </a:cubicBezTo>
                  <a:cubicBezTo>
                    <a:pt x="167250" y="29392"/>
                    <a:pt x="172916" y="33548"/>
                    <a:pt x="172916" y="31659"/>
                  </a:cubicBezTo>
                  <a:cubicBezTo>
                    <a:pt x="172161" y="24104"/>
                    <a:pt x="172161" y="15793"/>
                    <a:pt x="180094" y="13904"/>
                  </a:cubicBezTo>
                  <a:cubicBezTo>
                    <a:pt x="196716" y="10126"/>
                    <a:pt x="209937" y="-4607"/>
                    <a:pt x="229581" y="1438"/>
                  </a:cubicBezTo>
                  <a:cubicBezTo>
                    <a:pt x="248091" y="7104"/>
                    <a:pt x="264713" y="18059"/>
                    <a:pt x="283979" y="21837"/>
                  </a:cubicBezTo>
                  <a:cubicBezTo>
                    <a:pt x="285112" y="22215"/>
                    <a:pt x="286245" y="24104"/>
                    <a:pt x="287379" y="24104"/>
                  </a:cubicBezTo>
                  <a:cubicBezTo>
                    <a:pt x="312689" y="22215"/>
                    <a:pt x="315711" y="38081"/>
                    <a:pt x="314956" y="57725"/>
                  </a:cubicBezTo>
                  <a:cubicBezTo>
                    <a:pt x="314578" y="64524"/>
                    <a:pt x="321000" y="66791"/>
                    <a:pt x="327044" y="67169"/>
                  </a:cubicBezTo>
                  <a:cubicBezTo>
                    <a:pt x="333466" y="67546"/>
                    <a:pt x="339510" y="67924"/>
                    <a:pt x="350088" y="68680"/>
                  </a:cubicBezTo>
                  <a:cubicBezTo>
                    <a:pt x="339132" y="64902"/>
                    <a:pt x="335733" y="58858"/>
                    <a:pt x="334977" y="51302"/>
                  </a:cubicBezTo>
                  <a:cubicBezTo>
                    <a:pt x="333844" y="41481"/>
                    <a:pt x="341399" y="40347"/>
                    <a:pt x="348199" y="38458"/>
                  </a:cubicBezTo>
                  <a:cubicBezTo>
                    <a:pt x="354998" y="36570"/>
                    <a:pt x="356887" y="26748"/>
                    <a:pt x="365576" y="28259"/>
                  </a:cubicBezTo>
                  <a:cubicBezTo>
                    <a:pt x="369731" y="29770"/>
                    <a:pt x="371998" y="32792"/>
                    <a:pt x="373509" y="36570"/>
                  </a:cubicBezTo>
                  <a:cubicBezTo>
                    <a:pt x="372753" y="45636"/>
                    <a:pt x="378798" y="45636"/>
                    <a:pt x="385220" y="45258"/>
                  </a:cubicBezTo>
                  <a:cubicBezTo>
                    <a:pt x="393908" y="46769"/>
                    <a:pt x="399575" y="52058"/>
                    <a:pt x="401841" y="60746"/>
                  </a:cubicBezTo>
                  <a:cubicBezTo>
                    <a:pt x="410907" y="74724"/>
                    <a:pt x="417330" y="88323"/>
                    <a:pt x="396553" y="99656"/>
                  </a:cubicBezTo>
                  <a:cubicBezTo>
                    <a:pt x="407508" y="105323"/>
                    <a:pt x="419974" y="89457"/>
                    <a:pt x="427907" y="104189"/>
                  </a:cubicBezTo>
                  <a:cubicBezTo>
                    <a:pt x="431307" y="110234"/>
                    <a:pt x="432818" y="115900"/>
                    <a:pt x="421485" y="119678"/>
                  </a:cubicBezTo>
                  <a:cubicBezTo>
                    <a:pt x="438862" y="123833"/>
                    <a:pt x="447928" y="113633"/>
                    <a:pt x="458506" y="108345"/>
                  </a:cubicBezTo>
                  <a:cubicBezTo>
                    <a:pt x="469083" y="107589"/>
                    <a:pt x="475883" y="118167"/>
                    <a:pt x="486838" y="117789"/>
                  </a:cubicBezTo>
                  <a:cubicBezTo>
                    <a:pt x="510259" y="135922"/>
                    <a:pt x="508371" y="147254"/>
                    <a:pt x="484571" y="163876"/>
                  </a:cubicBezTo>
                  <a:cubicBezTo>
                    <a:pt x="466816" y="176342"/>
                    <a:pt x="446795" y="176720"/>
                    <a:pt x="427529" y="178987"/>
                  </a:cubicBezTo>
                  <a:cubicBezTo>
                    <a:pt x="409397" y="181253"/>
                    <a:pt x="391264" y="182386"/>
                    <a:pt x="372753" y="182386"/>
                  </a:cubicBezTo>
                  <a:cubicBezTo>
                    <a:pt x="368598" y="182386"/>
                    <a:pt x="363687" y="181253"/>
                    <a:pt x="360287" y="182386"/>
                  </a:cubicBezTo>
                  <a:cubicBezTo>
                    <a:pt x="348954" y="186164"/>
                    <a:pt x="352354" y="150654"/>
                    <a:pt x="333844" y="173320"/>
                  </a:cubicBezTo>
                  <a:cubicBezTo>
                    <a:pt x="325533" y="183520"/>
                    <a:pt x="310422" y="168787"/>
                    <a:pt x="299089" y="179364"/>
                  </a:cubicBezTo>
                  <a:cubicBezTo>
                    <a:pt x="294556" y="183897"/>
                    <a:pt x="285490" y="177853"/>
                    <a:pt x="281712" y="171431"/>
                  </a:cubicBezTo>
                  <a:cubicBezTo>
                    <a:pt x="277179" y="162365"/>
                    <a:pt x="272268" y="162743"/>
                    <a:pt x="265846" y="169165"/>
                  </a:cubicBezTo>
                  <a:cubicBezTo>
                    <a:pt x="257913" y="176720"/>
                    <a:pt x="250358" y="180498"/>
                    <a:pt x="237892" y="174831"/>
                  </a:cubicBezTo>
                  <a:cubicBezTo>
                    <a:pt x="231092" y="171809"/>
                    <a:pt x="217493" y="175964"/>
                    <a:pt x="209182" y="186164"/>
                  </a:cubicBezTo>
                  <a:cubicBezTo>
                    <a:pt x="217870" y="189942"/>
                    <a:pt x="227314" y="181631"/>
                    <a:pt x="234870" y="188053"/>
                  </a:cubicBezTo>
                  <a:cubicBezTo>
                    <a:pt x="239781" y="191830"/>
                    <a:pt x="246958" y="193719"/>
                    <a:pt x="245447" y="201652"/>
                  </a:cubicBezTo>
                  <a:cubicBezTo>
                    <a:pt x="243936" y="209208"/>
                    <a:pt x="235625" y="203919"/>
                    <a:pt x="231470" y="206941"/>
                  </a:cubicBezTo>
                  <a:close/>
                </a:path>
              </a:pathLst>
            </a:custGeom>
            <a:solidFill>
              <a:srgbClr val="6E3C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396D3A2-E76D-4065-9516-D8B21B16D414}"/>
                </a:ext>
              </a:extLst>
            </p:cNvPr>
            <p:cNvSpPr/>
            <p:nvPr/>
          </p:nvSpPr>
          <p:spPr>
            <a:xfrm>
              <a:off x="8630671" y="5943592"/>
              <a:ext cx="633193" cy="275951"/>
            </a:xfrm>
            <a:custGeom>
              <a:avLst/>
              <a:gdLst>
                <a:gd name="connsiteX0" fmla="*/ 592341 w 633193"/>
                <a:gd name="connsiteY0" fmla="*/ 274676 h 275951"/>
                <a:gd name="connsiteX1" fmla="*/ 360772 w 633193"/>
                <a:gd name="connsiteY1" fmla="*/ 219523 h 275951"/>
                <a:gd name="connsiteX2" fmla="*/ 42695 w 633193"/>
                <a:gd name="connsiteY2" fmla="*/ 97883 h 275951"/>
                <a:gd name="connsiteX3" fmla="*/ 9452 w 633193"/>
                <a:gd name="connsiteY3" fmla="*/ 59351 h 275951"/>
                <a:gd name="connsiteX4" fmla="*/ 763 w 633193"/>
                <a:gd name="connsiteY4" fmla="*/ 18553 h 275951"/>
                <a:gd name="connsiteX5" fmla="*/ 25696 w 633193"/>
                <a:gd name="connsiteY5" fmla="*/ 1931 h 275951"/>
                <a:gd name="connsiteX6" fmla="*/ 71783 w 633193"/>
                <a:gd name="connsiteY6" fmla="*/ 42 h 275951"/>
                <a:gd name="connsiteX7" fmla="*/ 102382 w 633193"/>
                <a:gd name="connsiteY7" fmla="*/ 19686 h 275951"/>
                <a:gd name="connsiteX8" fmla="*/ 85760 w 633193"/>
                <a:gd name="connsiteY8" fmla="*/ 34419 h 275951"/>
                <a:gd name="connsiteX9" fmla="*/ 91804 w 633193"/>
                <a:gd name="connsiteY9" fmla="*/ 38574 h 275951"/>
                <a:gd name="connsiteX10" fmla="*/ 123536 w 633193"/>
                <a:gd name="connsiteY10" fmla="*/ 80128 h 275951"/>
                <a:gd name="connsiteX11" fmla="*/ 143936 w 633193"/>
                <a:gd name="connsiteY11" fmla="*/ 80884 h 275951"/>
                <a:gd name="connsiteX12" fmla="*/ 158668 w 633193"/>
                <a:gd name="connsiteY12" fmla="*/ 72951 h 275951"/>
                <a:gd name="connsiteX13" fmla="*/ 166979 w 633193"/>
                <a:gd name="connsiteY13" fmla="*/ 89195 h 275951"/>
                <a:gd name="connsiteX14" fmla="*/ 168112 w 633193"/>
                <a:gd name="connsiteY14" fmla="*/ 95239 h 275951"/>
                <a:gd name="connsiteX15" fmla="*/ 210800 w 633193"/>
                <a:gd name="connsiteY15" fmla="*/ 123571 h 275951"/>
                <a:gd name="connsiteX16" fmla="*/ 229310 w 633193"/>
                <a:gd name="connsiteY16" fmla="*/ 136415 h 275951"/>
                <a:gd name="connsiteX17" fmla="*/ 298819 w 633193"/>
                <a:gd name="connsiteY17" fmla="*/ 174192 h 275951"/>
                <a:gd name="connsiteX18" fmla="*/ 311285 w 633193"/>
                <a:gd name="connsiteY18" fmla="*/ 175703 h 275951"/>
                <a:gd name="connsiteX19" fmla="*/ 326773 w 633193"/>
                <a:gd name="connsiteY19" fmla="*/ 172303 h 275951"/>
                <a:gd name="connsiteX20" fmla="*/ 337728 w 633193"/>
                <a:gd name="connsiteY20" fmla="*/ 168525 h 275951"/>
                <a:gd name="connsiteX21" fmla="*/ 379660 w 633193"/>
                <a:gd name="connsiteY21" fmla="*/ 190058 h 275951"/>
                <a:gd name="connsiteX22" fmla="*/ 388726 w 633193"/>
                <a:gd name="connsiteY22" fmla="*/ 172680 h 275951"/>
                <a:gd name="connsiteX23" fmla="*/ 399681 w 633193"/>
                <a:gd name="connsiteY23" fmla="*/ 185902 h 275951"/>
                <a:gd name="connsiteX24" fmla="*/ 450302 w 633193"/>
                <a:gd name="connsiteY24" fmla="*/ 202146 h 275951"/>
                <a:gd name="connsiteX25" fmla="*/ 485812 w 633193"/>
                <a:gd name="connsiteY25" fmla="*/ 194591 h 275951"/>
                <a:gd name="connsiteX26" fmla="*/ 495633 w 633193"/>
                <a:gd name="connsiteY26" fmla="*/ 199879 h 275951"/>
                <a:gd name="connsiteX27" fmla="*/ 534543 w 633193"/>
                <a:gd name="connsiteY27" fmla="*/ 221034 h 275951"/>
                <a:gd name="connsiteX28" fmla="*/ 561742 w 633193"/>
                <a:gd name="connsiteY28" fmla="*/ 213857 h 275951"/>
                <a:gd name="connsiteX29" fmla="*/ 568920 w 633193"/>
                <a:gd name="connsiteY29" fmla="*/ 212345 h 275951"/>
                <a:gd name="connsiteX30" fmla="*/ 599896 w 633193"/>
                <a:gd name="connsiteY30" fmla="*/ 238411 h 275951"/>
                <a:gd name="connsiteX31" fmla="*/ 629740 w 633193"/>
                <a:gd name="connsiteY31" fmla="*/ 264477 h 275951"/>
                <a:gd name="connsiteX32" fmla="*/ 631628 w 633193"/>
                <a:gd name="connsiteY32" fmla="*/ 275810 h 275951"/>
                <a:gd name="connsiteX33" fmla="*/ 592341 w 633193"/>
                <a:gd name="connsiteY33" fmla="*/ 274676 h 27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3193" h="275951">
                  <a:moveTo>
                    <a:pt x="592341" y="274676"/>
                  </a:moveTo>
                  <a:cubicBezTo>
                    <a:pt x="513766" y="261833"/>
                    <a:pt x="437080" y="242567"/>
                    <a:pt x="360772" y="219523"/>
                  </a:cubicBezTo>
                  <a:cubicBezTo>
                    <a:pt x="251598" y="186658"/>
                    <a:pt x="145447" y="147370"/>
                    <a:pt x="42695" y="97883"/>
                  </a:cubicBezTo>
                  <a:cubicBezTo>
                    <a:pt x="29851" y="86550"/>
                    <a:pt x="13607" y="78617"/>
                    <a:pt x="9452" y="59351"/>
                  </a:cubicBezTo>
                  <a:cubicBezTo>
                    <a:pt x="6807" y="46130"/>
                    <a:pt x="8318" y="32530"/>
                    <a:pt x="763" y="18553"/>
                  </a:cubicBezTo>
                  <a:cubicBezTo>
                    <a:pt x="-4148" y="9487"/>
                    <a:pt x="15874" y="1931"/>
                    <a:pt x="25696" y="1931"/>
                  </a:cubicBezTo>
                  <a:cubicBezTo>
                    <a:pt x="41184" y="1931"/>
                    <a:pt x="56294" y="-335"/>
                    <a:pt x="71783" y="42"/>
                  </a:cubicBezTo>
                  <a:cubicBezTo>
                    <a:pt x="85760" y="1554"/>
                    <a:pt x="89160" y="18175"/>
                    <a:pt x="102382" y="19686"/>
                  </a:cubicBezTo>
                  <a:cubicBezTo>
                    <a:pt x="101248" y="31019"/>
                    <a:pt x="90671" y="29508"/>
                    <a:pt x="85760" y="34419"/>
                  </a:cubicBezTo>
                  <a:cubicBezTo>
                    <a:pt x="86515" y="37441"/>
                    <a:pt x="91426" y="36308"/>
                    <a:pt x="91804" y="38574"/>
                  </a:cubicBezTo>
                  <a:cubicBezTo>
                    <a:pt x="94071" y="58596"/>
                    <a:pt x="113714" y="65773"/>
                    <a:pt x="123536" y="80128"/>
                  </a:cubicBezTo>
                  <a:cubicBezTo>
                    <a:pt x="129580" y="89195"/>
                    <a:pt x="136002" y="93350"/>
                    <a:pt x="143936" y="80884"/>
                  </a:cubicBezTo>
                  <a:cubicBezTo>
                    <a:pt x="146580" y="76351"/>
                    <a:pt x="151113" y="68418"/>
                    <a:pt x="158668" y="72951"/>
                  </a:cubicBezTo>
                  <a:cubicBezTo>
                    <a:pt x="164335" y="76351"/>
                    <a:pt x="163579" y="84661"/>
                    <a:pt x="166979" y="89195"/>
                  </a:cubicBezTo>
                  <a:cubicBezTo>
                    <a:pt x="169246" y="91839"/>
                    <a:pt x="152624" y="96750"/>
                    <a:pt x="168112" y="95239"/>
                  </a:cubicBezTo>
                  <a:cubicBezTo>
                    <a:pt x="191912" y="92594"/>
                    <a:pt x="198333" y="98261"/>
                    <a:pt x="210800" y="123571"/>
                  </a:cubicBezTo>
                  <a:cubicBezTo>
                    <a:pt x="213822" y="129615"/>
                    <a:pt x="221755" y="133393"/>
                    <a:pt x="229310" y="136415"/>
                  </a:cubicBezTo>
                  <a:cubicBezTo>
                    <a:pt x="253865" y="146237"/>
                    <a:pt x="275775" y="161725"/>
                    <a:pt x="298819" y="174192"/>
                  </a:cubicBezTo>
                  <a:cubicBezTo>
                    <a:pt x="302974" y="174192"/>
                    <a:pt x="307885" y="173058"/>
                    <a:pt x="311285" y="175703"/>
                  </a:cubicBezTo>
                  <a:cubicBezTo>
                    <a:pt x="318085" y="180991"/>
                    <a:pt x="322618" y="181747"/>
                    <a:pt x="326773" y="172303"/>
                  </a:cubicBezTo>
                  <a:cubicBezTo>
                    <a:pt x="328284" y="168903"/>
                    <a:pt x="336595" y="166636"/>
                    <a:pt x="337728" y="168525"/>
                  </a:cubicBezTo>
                  <a:cubicBezTo>
                    <a:pt x="347928" y="183636"/>
                    <a:pt x="369460" y="175703"/>
                    <a:pt x="379660" y="190058"/>
                  </a:cubicBezTo>
                  <a:cubicBezTo>
                    <a:pt x="382682" y="183636"/>
                    <a:pt x="379660" y="173814"/>
                    <a:pt x="388726" y="172680"/>
                  </a:cubicBezTo>
                  <a:cubicBezTo>
                    <a:pt x="397415" y="171547"/>
                    <a:pt x="396659" y="180613"/>
                    <a:pt x="399681" y="185902"/>
                  </a:cubicBezTo>
                  <a:cubicBezTo>
                    <a:pt x="408370" y="201013"/>
                    <a:pt x="432169" y="210457"/>
                    <a:pt x="450302" y="202146"/>
                  </a:cubicBezTo>
                  <a:cubicBezTo>
                    <a:pt x="462012" y="196857"/>
                    <a:pt x="475612" y="206679"/>
                    <a:pt x="485812" y="194591"/>
                  </a:cubicBezTo>
                  <a:cubicBezTo>
                    <a:pt x="488456" y="191569"/>
                    <a:pt x="492611" y="196857"/>
                    <a:pt x="495633" y="199879"/>
                  </a:cubicBezTo>
                  <a:cubicBezTo>
                    <a:pt x="506211" y="211212"/>
                    <a:pt x="522077" y="212723"/>
                    <a:pt x="534543" y="221034"/>
                  </a:cubicBezTo>
                  <a:cubicBezTo>
                    <a:pt x="540210" y="224812"/>
                    <a:pt x="556453" y="230856"/>
                    <a:pt x="561742" y="213857"/>
                  </a:cubicBezTo>
                  <a:cubicBezTo>
                    <a:pt x="562498" y="211212"/>
                    <a:pt x="566653" y="210079"/>
                    <a:pt x="568920" y="212345"/>
                  </a:cubicBezTo>
                  <a:cubicBezTo>
                    <a:pt x="579119" y="221790"/>
                    <a:pt x="597630" y="226701"/>
                    <a:pt x="599896" y="238411"/>
                  </a:cubicBezTo>
                  <a:cubicBezTo>
                    <a:pt x="603674" y="257677"/>
                    <a:pt x="615384" y="260699"/>
                    <a:pt x="629740" y="264477"/>
                  </a:cubicBezTo>
                  <a:cubicBezTo>
                    <a:pt x="633517" y="267877"/>
                    <a:pt x="634273" y="271654"/>
                    <a:pt x="631628" y="275810"/>
                  </a:cubicBezTo>
                  <a:cubicBezTo>
                    <a:pt x="618784" y="276188"/>
                    <a:pt x="605563" y="275810"/>
                    <a:pt x="592341" y="274676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85B7772-6F2F-4F55-AD2A-0454C705DBDD}"/>
                </a:ext>
              </a:extLst>
            </p:cNvPr>
            <p:cNvSpPr/>
            <p:nvPr/>
          </p:nvSpPr>
          <p:spPr>
            <a:xfrm>
              <a:off x="9517736" y="6140189"/>
              <a:ext cx="462774" cy="116988"/>
            </a:xfrm>
            <a:custGeom>
              <a:avLst/>
              <a:gdLst>
                <a:gd name="connsiteX0" fmla="*/ 32419 w 462774"/>
                <a:gd name="connsiteY0" fmla="*/ 110567 h 116988"/>
                <a:gd name="connsiteX1" fmla="*/ 41485 w 462774"/>
                <a:gd name="connsiteY1" fmla="*/ 100745 h 116988"/>
                <a:gd name="connsiteX2" fmla="*/ 21841 w 462774"/>
                <a:gd name="connsiteY2" fmla="*/ 95078 h 116988"/>
                <a:gd name="connsiteX3" fmla="*/ 4842 w 462774"/>
                <a:gd name="connsiteY3" fmla="*/ 95456 h 116988"/>
                <a:gd name="connsiteX4" fmla="*/ 2575 w 462774"/>
                <a:gd name="connsiteY4" fmla="*/ 84879 h 116988"/>
                <a:gd name="connsiteX5" fmla="*/ 40729 w 462774"/>
                <a:gd name="connsiteY5" fmla="*/ 66746 h 116988"/>
                <a:gd name="connsiteX6" fmla="*/ 70951 w 462774"/>
                <a:gd name="connsiteY6" fmla="*/ 59946 h 116988"/>
                <a:gd name="connsiteX7" fmla="*/ 84928 w 462774"/>
                <a:gd name="connsiteY7" fmla="*/ 64857 h 116988"/>
                <a:gd name="connsiteX8" fmla="*/ 108349 w 462774"/>
                <a:gd name="connsiteY8" fmla="*/ 72412 h 116988"/>
                <a:gd name="connsiteX9" fmla="*/ 115149 w 462774"/>
                <a:gd name="connsiteY9" fmla="*/ 72035 h 116988"/>
                <a:gd name="connsiteX10" fmla="*/ 137437 w 462774"/>
                <a:gd name="connsiteY10" fmla="*/ 65235 h 116988"/>
                <a:gd name="connsiteX11" fmla="*/ 149148 w 462774"/>
                <a:gd name="connsiteY11" fmla="*/ 58057 h 116988"/>
                <a:gd name="connsiteX12" fmla="*/ 155947 w 462774"/>
                <a:gd name="connsiteY12" fmla="*/ 70146 h 116988"/>
                <a:gd name="connsiteX13" fmla="*/ 169169 w 462774"/>
                <a:gd name="connsiteY13" fmla="*/ 81101 h 116988"/>
                <a:gd name="connsiteX14" fmla="*/ 262855 w 462774"/>
                <a:gd name="connsiteY14" fmla="*/ 72412 h 116988"/>
                <a:gd name="connsiteX15" fmla="*/ 299875 w 462774"/>
                <a:gd name="connsiteY15" fmla="*/ 48991 h 116988"/>
                <a:gd name="connsiteX16" fmla="*/ 287031 w 462774"/>
                <a:gd name="connsiteY16" fmla="*/ 22548 h 116988"/>
                <a:gd name="connsiteX17" fmla="*/ 291187 w 462774"/>
                <a:gd name="connsiteY17" fmla="*/ 18015 h 116988"/>
                <a:gd name="connsiteX18" fmla="*/ 314986 w 462774"/>
                <a:gd name="connsiteY18" fmla="*/ 5170 h 116988"/>
                <a:gd name="connsiteX19" fmla="*/ 402249 w 462774"/>
                <a:gd name="connsiteY19" fmla="*/ 13859 h 116988"/>
                <a:gd name="connsiteX20" fmla="*/ 412071 w 462774"/>
                <a:gd name="connsiteY20" fmla="*/ 17259 h 116988"/>
                <a:gd name="connsiteX21" fmla="*/ 438515 w 462774"/>
                <a:gd name="connsiteY21" fmla="*/ 22170 h 116988"/>
                <a:gd name="connsiteX22" fmla="*/ 457025 w 462774"/>
                <a:gd name="connsiteY22" fmla="*/ 27459 h 116988"/>
                <a:gd name="connsiteX23" fmla="*/ 461936 w 462774"/>
                <a:gd name="connsiteY23" fmla="*/ 39925 h 116988"/>
                <a:gd name="connsiteX24" fmla="*/ 453625 w 462774"/>
                <a:gd name="connsiteY24" fmla="*/ 64102 h 116988"/>
                <a:gd name="connsiteX25" fmla="*/ 430959 w 462774"/>
                <a:gd name="connsiteY25" fmla="*/ 80723 h 116988"/>
                <a:gd name="connsiteX26" fmla="*/ 418115 w 462774"/>
                <a:gd name="connsiteY26" fmla="*/ 90923 h 116988"/>
                <a:gd name="connsiteX27" fmla="*/ 414338 w 462774"/>
                <a:gd name="connsiteY27" fmla="*/ 90545 h 116988"/>
                <a:gd name="connsiteX28" fmla="*/ 407538 w 462774"/>
                <a:gd name="connsiteY28" fmla="*/ 79968 h 116988"/>
                <a:gd name="connsiteX29" fmla="*/ 402627 w 462774"/>
                <a:gd name="connsiteY29" fmla="*/ 62968 h 116988"/>
                <a:gd name="connsiteX30" fmla="*/ 384117 w 462774"/>
                <a:gd name="connsiteY30" fmla="*/ 79968 h 116988"/>
                <a:gd name="connsiteX31" fmla="*/ 378828 w 462774"/>
                <a:gd name="connsiteY31" fmla="*/ 87901 h 116988"/>
                <a:gd name="connsiteX32" fmla="*/ 351629 w 462774"/>
                <a:gd name="connsiteY32" fmla="*/ 63346 h 116988"/>
                <a:gd name="connsiteX33" fmla="*/ 335385 w 462774"/>
                <a:gd name="connsiteY33" fmla="*/ 72035 h 116988"/>
                <a:gd name="connsiteX34" fmla="*/ 305542 w 462774"/>
                <a:gd name="connsiteY34" fmla="*/ 84501 h 116988"/>
                <a:gd name="connsiteX35" fmla="*/ 296475 w 462774"/>
                <a:gd name="connsiteY35" fmla="*/ 88279 h 116988"/>
                <a:gd name="connsiteX36" fmla="*/ 280232 w 462774"/>
                <a:gd name="connsiteY36" fmla="*/ 89412 h 116988"/>
                <a:gd name="connsiteX37" fmla="*/ 273054 w 462774"/>
                <a:gd name="connsiteY37" fmla="*/ 90545 h 116988"/>
                <a:gd name="connsiteX38" fmla="*/ 243211 w 462774"/>
                <a:gd name="connsiteY38" fmla="*/ 106411 h 116988"/>
                <a:gd name="connsiteX39" fmla="*/ 245100 w 462774"/>
                <a:gd name="connsiteY39" fmla="*/ 115477 h 116988"/>
                <a:gd name="connsiteX40" fmla="*/ 101172 w 462774"/>
                <a:gd name="connsiteY40" fmla="*/ 116988 h 116988"/>
                <a:gd name="connsiteX41" fmla="*/ 32419 w 462774"/>
                <a:gd name="connsiteY41" fmla="*/ 110567 h 11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74" h="116988">
                  <a:moveTo>
                    <a:pt x="32419" y="110567"/>
                  </a:moveTo>
                  <a:cubicBezTo>
                    <a:pt x="33552" y="104900"/>
                    <a:pt x="47152" y="108678"/>
                    <a:pt x="41485" y="100745"/>
                  </a:cubicBezTo>
                  <a:cubicBezTo>
                    <a:pt x="38463" y="96589"/>
                    <a:pt x="30530" y="86012"/>
                    <a:pt x="21841" y="95078"/>
                  </a:cubicBezTo>
                  <a:cubicBezTo>
                    <a:pt x="15797" y="101122"/>
                    <a:pt x="10886" y="93945"/>
                    <a:pt x="4842" y="95456"/>
                  </a:cubicBezTo>
                  <a:cubicBezTo>
                    <a:pt x="-69" y="96589"/>
                    <a:pt x="-1958" y="89789"/>
                    <a:pt x="2575" y="84879"/>
                  </a:cubicBezTo>
                  <a:cubicBezTo>
                    <a:pt x="13153" y="74301"/>
                    <a:pt x="29774" y="76190"/>
                    <a:pt x="40729" y="66746"/>
                  </a:cubicBezTo>
                  <a:cubicBezTo>
                    <a:pt x="56596" y="90923"/>
                    <a:pt x="62262" y="65235"/>
                    <a:pt x="70951" y="59946"/>
                  </a:cubicBezTo>
                  <a:cubicBezTo>
                    <a:pt x="79261" y="54658"/>
                    <a:pt x="83039" y="57680"/>
                    <a:pt x="84928" y="64857"/>
                  </a:cubicBezTo>
                  <a:cubicBezTo>
                    <a:pt x="89083" y="80723"/>
                    <a:pt x="95883" y="86768"/>
                    <a:pt x="108349" y="72412"/>
                  </a:cubicBezTo>
                  <a:cubicBezTo>
                    <a:pt x="112505" y="67501"/>
                    <a:pt x="112127" y="70524"/>
                    <a:pt x="115149" y="72035"/>
                  </a:cubicBezTo>
                  <a:cubicBezTo>
                    <a:pt x="124215" y="76946"/>
                    <a:pt x="132904" y="78835"/>
                    <a:pt x="137437" y="65235"/>
                  </a:cubicBezTo>
                  <a:cubicBezTo>
                    <a:pt x="138948" y="61080"/>
                    <a:pt x="143103" y="56546"/>
                    <a:pt x="149148" y="58057"/>
                  </a:cubicBezTo>
                  <a:cubicBezTo>
                    <a:pt x="154814" y="59568"/>
                    <a:pt x="155947" y="64857"/>
                    <a:pt x="155947" y="70146"/>
                  </a:cubicBezTo>
                  <a:cubicBezTo>
                    <a:pt x="155947" y="79212"/>
                    <a:pt x="160103" y="81856"/>
                    <a:pt x="169169" y="81101"/>
                  </a:cubicBezTo>
                  <a:cubicBezTo>
                    <a:pt x="200523" y="78457"/>
                    <a:pt x="232633" y="79212"/>
                    <a:pt x="262855" y="72412"/>
                  </a:cubicBezTo>
                  <a:cubicBezTo>
                    <a:pt x="274943" y="69768"/>
                    <a:pt x="291564" y="61835"/>
                    <a:pt x="299875" y="48991"/>
                  </a:cubicBezTo>
                  <a:cubicBezTo>
                    <a:pt x="308942" y="35014"/>
                    <a:pt x="288920" y="32747"/>
                    <a:pt x="287031" y="22548"/>
                  </a:cubicBezTo>
                  <a:cubicBezTo>
                    <a:pt x="288165" y="21036"/>
                    <a:pt x="290809" y="19903"/>
                    <a:pt x="291187" y="18015"/>
                  </a:cubicBezTo>
                  <a:cubicBezTo>
                    <a:pt x="293831" y="-3140"/>
                    <a:pt x="293453" y="-3140"/>
                    <a:pt x="314986" y="5170"/>
                  </a:cubicBezTo>
                  <a:cubicBezTo>
                    <a:pt x="342563" y="22548"/>
                    <a:pt x="372784" y="13859"/>
                    <a:pt x="402249" y="13859"/>
                  </a:cubicBezTo>
                  <a:cubicBezTo>
                    <a:pt x="405649" y="14237"/>
                    <a:pt x="409805" y="14615"/>
                    <a:pt x="412071" y="17259"/>
                  </a:cubicBezTo>
                  <a:cubicBezTo>
                    <a:pt x="420004" y="25948"/>
                    <a:pt x="427559" y="30103"/>
                    <a:pt x="438515" y="22170"/>
                  </a:cubicBezTo>
                  <a:cubicBezTo>
                    <a:pt x="445314" y="17259"/>
                    <a:pt x="451736" y="21792"/>
                    <a:pt x="457025" y="27459"/>
                  </a:cubicBezTo>
                  <a:cubicBezTo>
                    <a:pt x="460425" y="30858"/>
                    <a:pt x="464580" y="39169"/>
                    <a:pt x="461936" y="39925"/>
                  </a:cubicBezTo>
                  <a:cubicBezTo>
                    <a:pt x="445692" y="44080"/>
                    <a:pt x="456647" y="56168"/>
                    <a:pt x="453625" y="64102"/>
                  </a:cubicBezTo>
                  <a:cubicBezTo>
                    <a:pt x="449470" y="74679"/>
                    <a:pt x="452492" y="92434"/>
                    <a:pt x="430959" y="80723"/>
                  </a:cubicBezTo>
                  <a:cubicBezTo>
                    <a:pt x="426804" y="78457"/>
                    <a:pt x="428315" y="94701"/>
                    <a:pt x="418115" y="90923"/>
                  </a:cubicBezTo>
                  <a:cubicBezTo>
                    <a:pt x="416604" y="90923"/>
                    <a:pt x="415471" y="90923"/>
                    <a:pt x="414338" y="90545"/>
                  </a:cubicBezTo>
                  <a:cubicBezTo>
                    <a:pt x="412071" y="87145"/>
                    <a:pt x="409049" y="83745"/>
                    <a:pt x="407538" y="79968"/>
                  </a:cubicBezTo>
                  <a:cubicBezTo>
                    <a:pt x="405649" y="74301"/>
                    <a:pt x="413582" y="63724"/>
                    <a:pt x="402627" y="62968"/>
                  </a:cubicBezTo>
                  <a:cubicBezTo>
                    <a:pt x="393938" y="62591"/>
                    <a:pt x="385628" y="69013"/>
                    <a:pt x="384117" y="79968"/>
                  </a:cubicBezTo>
                  <a:cubicBezTo>
                    <a:pt x="383739" y="81479"/>
                    <a:pt x="382228" y="82990"/>
                    <a:pt x="378828" y="87901"/>
                  </a:cubicBezTo>
                  <a:cubicBezTo>
                    <a:pt x="377317" y="69013"/>
                    <a:pt x="361073" y="70524"/>
                    <a:pt x="351629" y="63346"/>
                  </a:cubicBezTo>
                  <a:cubicBezTo>
                    <a:pt x="344451" y="58057"/>
                    <a:pt x="338029" y="65613"/>
                    <a:pt x="335385" y="72035"/>
                  </a:cubicBezTo>
                  <a:cubicBezTo>
                    <a:pt x="329341" y="86390"/>
                    <a:pt x="321786" y="94701"/>
                    <a:pt x="305542" y="84501"/>
                  </a:cubicBezTo>
                  <a:cubicBezTo>
                    <a:pt x="301764" y="82234"/>
                    <a:pt x="299120" y="82990"/>
                    <a:pt x="296475" y="88279"/>
                  </a:cubicBezTo>
                  <a:cubicBezTo>
                    <a:pt x="292320" y="96212"/>
                    <a:pt x="290809" y="95834"/>
                    <a:pt x="280232" y="89412"/>
                  </a:cubicBezTo>
                  <a:cubicBezTo>
                    <a:pt x="276832" y="87523"/>
                    <a:pt x="275321" y="89034"/>
                    <a:pt x="273054" y="90545"/>
                  </a:cubicBezTo>
                  <a:cubicBezTo>
                    <a:pt x="263988" y="96967"/>
                    <a:pt x="259832" y="112833"/>
                    <a:pt x="243211" y="106411"/>
                  </a:cubicBezTo>
                  <a:cubicBezTo>
                    <a:pt x="242078" y="106033"/>
                    <a:pt x="243966" y="112455"/>
                    <a:pt x="245100" y="115477"/>
                  </a:cubicBezTo>
                  <a:cubicBezTo>
                    <a:pt x="197124" y="115855"/>
                    <a:pt x="149148" y="116233"/>
                    <a:pt x="101172" y="116988"/>
                  </a:cubicBezTo>
                  <a:cubicBezTo>
                    <a:pt x="77373" y="114344"/>
                    <a:pt x="55085" y="112455"/>
                    <a:pt x="32419" y="110567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BC72F3B-9051-45E0-8822-D2D5DF220EE9}"/>
                </a:ext>
              </a:extLst>
            </p:cNvPr>
            <p:cNvSpPr/>
            <p:nvPr/>
          </p:nvSpPr>
          <p:spPr>
            <a:xfrm>
              <a:off x="8488327" y="5871823"/>
              <a:ext cx="254547" cy="169274"/>
            </a:xfrm>
            <a:custGeom>
              <a:avLst/>
              <a:gdLst>
                <a:gd name="connsiteX0" fmla="*/ 215260 w 254547"/>
                <a:gd name="connsiteY0" fmla="*/ 75211 h 169274"/>
                <a:gd name="connsiteX1" fmla="*/ 144618 w 254547"/>
                <a:gd name="connsiteY1" fmla="*/ 91833 h 169274"/>
                <a:gd name="connsiteX2" fmla="*/ 155195 w 254547"/>
                <a:gd name="connsiteY2" fmla="*/ 101277 h 169274"/>
                <a:gd name="connsiteX3" fmla="*/ 161240 w 254547"/>
                <a:gd name="connsiteY3" fmla="*/ 109210 h 169274"/>
                <a:gd name="connsiteX4" fmla="*/ 181261 w 254547"/>
                <a:gd name="connsiteY4" fmla="*/ 159830 h 169274"/>
                <a:gd name="connsiteX5" fmla="*/ 185417 w 254547"/>
                <a:gd name="connsiteY5" fmla="*/ 169274 h 169274"/>
                <a:gd name="connsiteX6" fmla="*/ 156329 w 254547"/>
                <a:gd name="connsiteY6" fmla="*/ 155297 h 169274"/>
                <a:gd name="connsiteX7" fmla="*/ 120819 w 254547"/>
                <a:gd name="connsiteY7" fmla="*/ 126587 h 169274"/>
                <a:gd name="connsiteX8" fmla="*/ 92864 w 254547"/>
                <a:gd name="connsiteY8" fmla="*/ 99766 h 169274"/>
                <a:gd name="connsiteX9" fmla="*/ 69065 w 254547"/>
                <a:gd name="connsiteY9" fmla="*/ 86544 h 169274"/>
                <a:gd name="connsiteX10" fmla="*/ 24867 w 254547"/>
                <a:gd name="connsiteY10" fmla="*/ 87678 h 169274"/>
                <a:gd name="connsiteX11" fmla="*/ 19956 w 254547"/>
                <a:gd name="connsiteY11" fmla="*/ 85033 h 169274"/>
                <a:gd name="connsiteX12" fmla="*/ 6357 w 254547"/>
                <a:gd name="connsiteY12" fmla="*/ 21569 h 169274"/>
                <a:gd name="connsiteX13" fmla="*/ 9756 w 254547"/>
                <a:gd name="connsiteY13" fmla="*/ 4947 h 169274"/>
                <a:gd name="connsiteX14" fmla="*/ 13912 w 254547"/>
                <a:gd name="connsiteY14" fmla="*/ 1170 h 169274"/>
                <a:gd name="connsiteX15" fmla="*/ 33556 w 254547"/>
                <a:gd name="connsiteY15" fmla="*/ 414 h 169274"/>
                <a:gd name="connsiteX16" fmla="*/ 44133 w 254547"/>
                <a:gd name="connsiteY16" fmla="*/ 4570 h 169274"/>
                <a:gd name="connsiteX17" fmla="*/ 44511 w 254547"/>
                <a:gd name="connsiteY17" fmla="*/ 17791 h 169274"/>
                <a:gd name="connsiteX18" fmla="*/ 76998 w 254547"/>
                <a:gd name="connsiteY18" fmla="*/ 31391 h 169274"/>
                <a:gd name="connsiteX19" fmla="*/ 81154 w 254547"/>
                <a:gd name="connsiteY19" fmla="*/ 26102 h 169274"/>
                <a:gd name="connsiteX20" fmla="*/ 98153 w 254547"/>
                <a:gd name="connsiteY20" fmla="*/ 11747 h 169274"/>
                <a:gd name="connsiteX21" fmla="*/ 120819 w 254547"/>
                <a:gd name="connsiteY21" fmla="*/ 14391 h 169274"/>
                <a:gd name="connsiteX22" fmla="*/ 139329 w 254547"/>
                <a:gd name="connsiteY22" fmla="*/ 18169 h 169274"/>
                <a:gd name="connsiteX23" fmla="*/ 251903 w 254547"/>
                <a:gd name="connsiteY23" fmla="*/ 60479 h 169274"/>
                <a:gd name="connsiteX24" fmla="*/ 254547 w 254547"/>
                <a:gd name="connsiteY24" fmla="*/ 66145 h 169274"/>
                <a:gd name="connsiteX25" fmla="*/ 240192 w 254547"/>
                <a:gd name="connsiteY25" fmla="*/ 74078 h 169274"/>
                <a:gd name="connsiteX26" fmla="*/ 215260 w 254547"/>
                <a:gd name="connsiteY26" fmla="*/ 75211 h 16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4547" h="169274">
                  <a:moveTo>
                    <a:pt x="215260" y="75211"/>
                  </a:moveTo>
                  <a:cubicBezTo>
                    <a:pt x="192594" y="82389"/>
                    <a:pt x="167284" y="72945"/>
                    <a:pt x="144618" y="91833"/>
                  </a:cubicBezTo>
                  <a:cubicBezTo>
                    <a:pt x="143863" y="94477"/>
                    <a:pt x="151796" y="96744"/>
                    <a:pt x="155195" y="101277"/>
                  </a:cubicBezTo>
                  <a:cubicBezTo>
                    <a:pt x="157084" y="104299"/>
                    <a:pt x="161995" y="108077"/>
                    <a:pt x="161240" y="109210"/>
                  </a:cubicBezTo>
                  <a:cubicBezTo>
                    <a:pt x="146507" y="134898"/>
                    <a:pt x="165773" y="146609"/>
                    <a:pt x="181261" y="159830"/>
                  </a:cubicBezTo>
                  <a:cubicBezTo>
                    <a:pt x="183528" y="161719"/>
                    <a:pt x="183906" y="166253"/>
                    <a:pt x="185417" y="169274"/>
                  </a:cubicBezTo>
                  <a:cubicBezTo>
                    <a:pt x="174839" y="166253"/>
                    <a:pt x="165017" y="162097"/>
                    <a:pt x="156329" y="155297"/>
                  </a:cubicBezTo>
                  <a:cubicBezTo>
                    <a:pt x="146129" y="143587"/>
                    <a:pt x="134418" y="133765"/>
                    <a:pt x="120819" y="126587"/>
                  </a:cubicBezTo>
                  <a:cubicBezTo>
                    <a:pt x="108731" y="120165"/>
                    <a:pt x="98153" y="113366"/>
                    <a:pt x="92864" y="99766"/>
                  </a:cubicBezTo>
                  <a:cubicBezTo>
                    <a:pt x="88709" y="88811"/>
                    <a:pt x="78509" y="83900"/>
                    <a:pt x="69065" y="86544"/>
                  </a:cubicBezTo>
                  <a:cubicBezTo>
                    <a:pt x="53955" y="90322"/>
                    <a:pt x="39222" y="84655"/>
                    <a:pt x="24867" y="87678"/>
                  </a:cubicBezTo>
                  <a:cubicBezTo>
                    <a:pt x="23356" y="86922"/>
                    <a:pt x="21845" y="85789"/>
                    <a:pt x="19956" y="85033"/>
                  </a:cubicBezTo>
                  <a:cubicBezTo>
                    <a:pt x="-1576" y="65389"/>
                    <a:pt x="-4976" y="50657"/>
                    <a:pt x="6357" y="21569"/>
                  </a:cubicBezTo>
                  <a:cubicBezTo>
                    <a:pt x="8623" y="16280"/>
                    <a:pt x="8245" y="10614"/>
                    <a:pt x="9756" y="4947"/>
                  </a:cubicBezTo>
                  <a:cubicBezTo>
                    <a:pt x="10512" y="3059"/>
                    <a:pt x="12023" y="1925"/>
                    <a:pt x="13912" y="1170"/>
                  </a:cubicBezTo>
                  <a:cubicBezTo>
                    <a:pt x="20334" y="792"/>
                    <a:pt x="26756" y="-719"/>
                    <a:pt x="33556" y="414"/>
                  </a:cubicBezTo>
                  <a:cubicBezTo>
                    <a:pt x="37333" y="1170"/>
                    <a:pt x="40733" y="2681"/>
                    <a:pt x="44133" y="4570"/>
                  </a:cubicBezTo>
                  <a:cubicBezTo>
                    <a:pt x="50177" y="8725"/>
                    <a:pt x="47155" y="13258"/>
                    <a:pt x="44511" y="17791"/>
                  </a:cubicBezTo>
                  <a:cubicBezTo>
                    <a:pt x="57732" y="16280"/>
                    <a:pt x="67177" y="24591"/>
                    <a:pt x="76998" y="31391"/>
                  </a:cubicBezTo>
                  <a:cubicBezTo>
                    <a:pt x="79265" y="32902"/>
                    <a:pt x="79265" y="27613"/>
                    <a:pt x="81154" y="26102"/>
                  </a:cubicBezTo>
                  <a:cubicBezTo>
                    <a:pt x="87198" y="21569"/>
                    <a:pt x="90220" y="13636"/>
                    <a:pt x="98153" y="11747"/>
                  </a:cubicBezTo>
                  <a:cubicBezTo>
                    <a:pt x="106086" y="9858"/>
                    <a:pt x="113641" y="11369"/>
                    <a:pt x="120819" y="14391"/>
                  </a:cubicBezTo>
                  <a:cubicBezTo>
                    <a:pt x="126863" y="17036"/>
                    <a:pt x="132907" y="18925"/>
                    <a:pt x="139329" y="18169"/>
                  </a:cubicBezTo>
                  <a:cubicBezTo>
                    <a:pt x="183906" y="12880"/>
                    <a:pt x="217149" y="38946"/>
                    <a:pt x="251903" y="60479"/>
                  </a:cubicBezTo>
                  <a:cubicBezTo>
                    <a:pt x="253414" y="61612"/>
                    <a:pt x="253792" y="64256"/>
                    <a:pt x="254547" y="66145"/>
                  </a:cubicBezTo>
                  <a:cubicBezTo>
                    <a:pt x="253414" y="75589"/>
                    <a:pt x="246237" y="74833"/>
                    <a:pt x="240192" y="74078"/>
                  </a:cubicBezTo>
                  <a:cubicBezTo>
                    <a:pt x="231881" y="72945"/>
                    <a:pt x="223571" y="74456"/>
                    <a:pt x="215260" y="75211"/>
                  </a:cubicBezTo>
                  <a:close/>
                </a:path>
              </a:pathLst>
            </a:custGeom>
            <a:solidFill>
              <a:srgbClr val="7845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3C85B84-1506-49DE-BF8D-77CBB306164F}"/>
                </a:ext>
              </a:extLst>
            </p:cNvPr>
            <p:cNvSpPr/>
            <p:nvPr/>
          </p:nvSpPr>
          <p:spPr>
            <a:xfrm>
              <a:off x="8352134" y="5760041"/>
              <a:ext cx="133040" cy="93472"/>
            </a:xfrm>
            <a:custGeom>
              <a:avLst/>
              <a:gdLst>
                <a:gd name="connsiteX0" fmla="*/ 888 w 133040"/>
                <a:gd name="connsiteY0" fmla="*/ 67997 h 93472"/>
                <a:gd name="connsiteX1" fmla="*/ 17510 w 133040"/>
                <a:gd name="connsiteY1" fmla="*/ 39287 h 93472"/>
                <a:gd name="connsiteX2" fmla="*/ 15621 w 133040"/>
                <a:gd name="connsiteY2" fmla="*/ 34754 h 93472"/>
                <a:gd name="connsiteX3" fmla="*/ 888 w 133040"/>
                <a:gd name="connsiteY3" fmla="*/ 0 h 93472"/>
                <a:gd name="connsiteX4" fmla="*/ 87018 w 133040"/>
                <a:gd name="connsiteY4" fmla="*/ 29843 h 93472"/>
                <a:gd name="connsiteX5" fmla="*/ 93062 w 133040"/>
                <a:gd name="connsiteY5" fmla="*/ 30599 h 93472"/>
                <a:gd name="connsiteX6" fmla="*/ 124039 w 133040"/>
                <a:gd name="connsiteY6" fmla="*/ 54398 h 93472"/>
                <a:gd name="connsiteX7" fmla="*/ 124795 w 133040"/>
                <a:gd name="connsiteY7" fmla="*/ 60064 h 93472"/>
                <a:gd name="connsiteX8" fmla="*/ 125550 w 133040"/>
                <a:gd name="connsiteY8" fmla="*/ 68375 h 93472"/>
                <a:gd name="connsiteX9" fmla="*/ 130839 w 133040"/>
                <a:gd name="connsiteY9" fmla="*/ 88774 h 93472"/>
                <a:gd name="connsiteX10" fmla="*/ 105529 w 133040"/>
                <a:gd name="connsiteY10" fmla="*/ 89908 h 93472"/>
                <a:gd name="connsiteX11" fmla="*/ 75308 w 133040"/>
                <a:gd name="connsiteY11" fmla="*/ 85752 h 93472"/>
                <a:gd name="connsiteX12" fmla="*/ 36398 w 133040"/>
                <a:gd name="connsiteY12" fmla="*/ 66109 h 93472"/>
                <a:gd name="connsiteX13" fmla="*/ 19021 w 133040"/>
                <a:gd name="connsiteY13" fmla="*/ 69131 h 93472"/>
                <a:gd name="connsiteX14" fmla="*/ 7688 w 133040"/>
                <a:gd name="connsiteY14" fmla="*/ 80841 h 93472"/>
                <a:gd name="connsiteX15" fmla="*/ 888 w 133040"/>
                <a:gd name="connsiteY15" fmla="*/ 67997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040" h="93472">
                  <a:moveTo>
                    <a:pt x="888" y="67997"/>
                  </a:moveTo>
                  <a:cubicBezTo>
                    <a:pt x="14110" y="63086"/>
                    <a:pt x="3532" y="44198"/>
                    <a:pt x="17510" y="39287"/>
                  </a:cubicBezTo>
                  <a:cubicBezTo>
                    <a:pt x="19021" y="38910"/>
                    <a:pt x="17887" y="35887"/>
                    <a:pt x="15621" y="34754"/>
                  </a:cubicBezTo>
                  <a:cubicBezTo>
                    <a:pt x="-1378" y="28332"/>
                    <a:pt x="-1001" y="14355"/>
                    <a:pt x="888" y="0"/>
                  </a:cubicBezTo>
                  <a:cubicBezTo>
                    <a:pt x="27709" y="15488"/>
                    <a:pt x="59441" y="16621"/>
                    <a:pt x="87018" y="29843"/>
                  </a:cubicBezTo>
                  <a:cubicBezTo>
                    <a:pt x="88907" y="30599"/>
                    <a:pt x="91174" y="30599"/>
                    <a:pt x="93062" y="30599"/>
                  </a:cubicBezTo>
                  <a:cubicBezTo>
                    <a:pt x="117995" y="28710"/>
                    <a:pt x="117995" y="28710"/>
                    <a:pt x="124039" y="54398"/>
                  </a:cubicBezTo>
                  <a:cubicBezTo>
                    <a:pt x="124795" y="56287"/>
                    <a:pt x="124795" y="58176"/>
                    <a:pt x="124795" y="60064"/>
                  </a:cubicBezTo>
                  <a:cubicBezTo>
                    <a:pt x="124795" y="62709"/>
                    <a:pt x="124795" y="65731"/>
                    <a:pt x="125550" y="68375"/>
                  </a:cubicBezTo>
                  <a:cubicBezTo>
                    <a:pt x="127817" y="75175"/>
                    <a:pt x="137261" y="81219"/>
                    <a:pt x="130839" y="88774"/>
                  </a:cubicBezTo>
                  <a:cubicBezTo>
                    <a:pt x="124039" y="97463"/>
                    <a:pt x="114217" y="91797"/>
                    <a:pt x="105529" y="89908"/>
                  </a:cubicBezTo>
                  <a:cubicBezTo>
                    <a:pt x="95707" y="85752"/>
                    <a:pt x="85129" y="88019"/>
                    <a:pt x="75308" y="85752"/>
                  </a:cubicBezTo>
                  <a:cubicBezTo>
                    <a:pt x="57930" y="88019"/>
                    <a:pt x="45842" y="78952"/>
                    <a:pt x="36398" y="66109"/>
                  </a:cubicBezTo>
                  <a:cubicBezTo>
                    <a:pt x="28087" y="55153"/>
                    <a:pt x="23176" y="55531"/>
                    <a:pt x="19021" y="69131"/>
                  </a:cubicBezTo>
                  <a:cubicBezTo>
                    <a:pt x="17510" y="74419"/>
                    <a:pt x="17132" y="82352"/>
                    <a:pt x="7688" y="80841"/>
                  </a:cubicBezTo>
                  <a:cubicBezTo>
                    <a:pt x="3532" y="77819"/>
                    <a:pt x="2777" y="72908"/>
                    <a:pt x="888" y="67997"/>
                  </a:cubicBezTo>
                  <a:close/>
                </a:path>
              </a:pathLst>
            </a:custGeom>
            <a:solidFill>
              <a:srgbClr val="BF82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A962D5A-0A16-4D1E-8564-88238CD0C479}"/>
                </a:ext>
              </a:extLst>
            </p:cNvPr>
            <p:cNvSpPr/>
            <p:nvPr/>
          </p:nvSpPr>
          <p:spPr>
            <a:xfrm>
              <a:off x="9258143" y="6189894"/>
              <a:ext cx="215714" cy="53407"/>
            </a:xfrm>
            <a:custGeom>
              <a:avLst/>
              <a:gdLst>
                <a:gd name="connsiteX0" fmla="*/ 4155 w 215714"/>
                <a:gd name="connsiteY0" fmla="*/ 27996 h 53407"/>
                <a:gd name="connsiteX1" fmla="*/ 0 w 215714"/>
                <a:gd name="connsiteY1" fmla="*/ 19308 h 53407"/>
                <a:gd name="connsiteX2" fmla="*/ 23799 w 215714"/>
                <a:gd name="connsiteY2" fmla="*/ 12886 h 53407"/>
                <a:gd name="connsiteX3" fmla="*/ 66486 w 215714"/>
                <a:gd name="connsiteY3" fmla="*/ 6842 h 53407"/>
                <a:gd name="connsiteX4" fmla="*/ 88019 w 215714"/>
                <a:gd name="connsiteY4" fmla="*/ 2686 h 53407"/>
                <a:gd name="connsiteX5" fmla="*/ 126929 w 215714"/>
                <a:gd name="connsiteY5" fmla="*/ 18930 h 53407"/>
                <a:gd name="connsiteX6" fmla="*/ 126929 w 215714"/>
                <a:gd name="connsiteY6" fmla="*/ 18930 h 53407"/>
                <a:gd name="connsiteX7" fmla="*/ 154128 w 215714"/>
                <a:gd name="connsiteY7" fmla="*/ 17419 h 53407"/>
                <a:gd name="connsiteX8" fmla="*/ 200215 w 215714"/>
                <a:gd name="connsiteY8" fmla="*/ 27996 h 53407"/>
                <a:gd name="connsiteX9" fmla="*/ 215703 w 215714"/>
                <a:gd name="connsiteY9" fmla="*/ 40085 h 53407"/>
                <a:gd name="connsiteX10" fmla="*/ 215703 w 215714"/>
                <a:gd name="connsiteY10" fmla="*/ 40085 h 53407"/>
                <a:gd name="connsiteX11" fmla="*/ 193037 w 215714"/>
                <a:gd name="connsiteY11" fmla="*/ 53307 h 53407"/>
                <a:gd name="connsiteX12" fmla="*/ 169238 w 215714"/>
                <a:gd name="connsiteY12" fmla="*/ 52929 h 53407"/>
                <a:gd name="connsiteX13" fmla="*/ 8311 w 215714"/>
                <a:gd name="connsiteY13" fmla="*/ 35552 h 53407"/>
                <a:gd name="connsiteX14" fmla="*/ 4155 w 215714"/>
                <a:gd name="connsiteY14" fmla="*/ 27996 h 5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714" h="53407">
                  <a:moveTo>
                    <a:pt x="4155" y="27996"/>
                  </a:moveTo>
                  <a:cubicBezTo>
                    <a:pt x="4155" y="24596"/>
                    <a:pt x="3400" y="21196"/>
                    <a:pt x="0" y="19308"/>
                  </a:cubicBezTo>
                  <a:cubicBezTo>
                    <a:pt x="4911" y="6086"/>
                    <a:pt x="13222" y="5708"/>
                    <a:pt x="23799" y="12886"/>
                  </a:cubicBezTo>
                  <a:cubicBezTo>
                    <a:pt x="38532" y="23463"/>
                    <a:pt x="55909" y="21574"/>
                    <a:pt x="66486" y="6842"/>
                  </a:cubicBezTo>
                  <a:cubicBezTo>
                    <a:pt x="72908" y="-1847"/>
                    <a:pt x="78953" y="-1091"/>
                    <a:pt x="88019" y="2686"/>
                  </a:cubicBezTo>
                  <a:cubicBezTo>
                    <a:pt x="100863" y="8353"/>
                    <a:pt x="113329" y="15152"/>
                    <a:pt x="126929" y="18930"/>
                  </a:cubicBezTo>
                  <a:lnTo>
                    <a:pt x="126929" y="18930"/>
                  </a:lnTo>
                  <a:cubicBezTo>
                    <a:pt x="135617" y="10242"/>
                    <a:pt x="145817" y="14019"/>
                    <a:pt x="154128" y="17419"/>
                  </a:cubicBezTo>
                  <a:cubicBezTo>
                    <a:pt x="169238" y="23463"/>
                    <a:pt x="183593" y="28374"/>
                    <a:pt x="200215" y="27996"/>
                  </a:cubicBezTo>
                  <a:cubicBezTo>
                    <a:pt x="207015" y="27996"/>
                    <a:pt x="216081" y="29130"/>
                    <a:pt x="215703" y="40085"/>
                  </a:cubicBezTo>
                  <a:lnTo>
                    <a:pt x="215703" y="40085"/>
                  </a:lnTo>
                  <a:cubicBezTo>
                    <a:pt x="211925" y="50662"/>
                    <a:pt x="203992" y="54062"/>
                    <a:pt x="193037" y="53307"/>
                  </a:cubicBezTo>
                  <a:cubicBezTo>
                    <a:pt x="185104" y="52929"/>
                    <a:pt x="177171" y="53307"/>
                    <a:pt x="169238" y="52929"/>
                  </a:cubicBezTo>
                  <a:cubicBezTo>
                    <a:pt x="115218" y="51040"/>
                    <a:pt x="61198" y="46507"/>
                    <a:pt x="8311" y="35552"/>
                  </a:cubicBezTo>
                  <a:cubicBezTo>
                    <a:pt x="5667" y="34041"/>
                    <a:pt x="1511" y="32907"/>
                    <a:pt x="4155" y="27996"/>
                  </a:cubicBezTo>
                  <a:close/>
                </a:path>
              </a:pathLst>
            </a:custGeom>
            <a:solidFill>
              <a:srgbClr val="6E3C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7043047-46DD-4D38-864E-6B9CF03A6A24}"/>
                </a:ext>
              </a:extLst>
            </p:cNvPr>
            <p:cNvSpPr/>
            <p:nvPr/>
          </p:nvSpPr>
          <p:spPr>
            <a:xfrm>
              <a:off x="8416570" y="5841260"/>
              <a:ext cx="91335" cy="115595"/>
            </a:xfrm>
            <a:custGeom>
              <a:avLst/>
              <a:gdLst>
                <a:gd name="connsiteX0" fmla="*/ 12005 w 91335"/>
                <a:gd name="connsiteY0" fmla="*/ 0 h 115595"/>
                <a:gd name="connsiteX1" fmla="*/ 41093 w 91335"/>
                <a:gd name="connsiteY1" fmla="*/ 4533 h 115595"/>
                <a:gd name="connsiteX2" fmla="*/ 67159 w 91335"/>
                <a:gd name="connsiteY2" fmla="*/ 15488 h 115595"/>
                <a:gd name="connsiteX3" fmla="*/ 83402 w 91335"/>
                <a:gd name="connsiteY3" fmla="*/ 33621 h 115595"/>
                <a:gd name="connsiteX4" fmla="*/ 74336 w 91335"/>
                <a:gd name="connsiteY4" fmla="*/ 73664 h 115595"/>
                <a:gd name="connsiteX5" fmla="*/ 73958 w 91335"/>
                <a:gd name="connsiteY5" fmla="*/ 81597 h 115595"/>
                <a:gd name="connsiteX6" fmla="*/ 91335 w 91335"/>
                <a:gd name="connsiteY6" fmla="*/ 115596 h 115595"/>
                <a:gd name="connsiteX7" fmla="*/ 40715 w 91335"/>
                <a:gd name="connsiteY7" fmla="*/ 85374 h 115595"/>
                <a:gd name="connsiteX8" fmla="*/ 6339 w 91335"/>
                <a:gd name="connsiteY8" fmla="*/ 43443 h 115595"/>
                <a:gd name="connsiteX9" fmla="*/ 12005 w 91335"/>
                <a:gd name="connsiteY9" fmla="*/ 0 h 11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35" h="115595">
                  <a:moveTo>
                    <a:pt x="12005" y="0"/>
                  </a:moveTo>
                  <a:cubicBezTo>
                    <a:pt x="21449" y="3778"/>
                    <a:pt x="32404" y="-2644"/>
                    <a:pt x="41093" y="4533"/>
                  </a:cubicBezTo>
                  <a:cubicBezTo>
                    <a:pt x="47893" y="12466"/>
                    <a:pt x="57715" y="13977"/>
                    <a:pt x="67159" y="15488"/>
                  </a:cubicBezTo>
                  <a:cubicBezTo>
                    <a:pt x="77736" y="17377"/>
                    <a:pt x="83025" y="23044"/>
                    <a:pt x="83402" y="33621"/>
                  </a:cubicBezTo>
                  <a:cubicBezTo>
                    <a:pt x="92469" y="49487"/>
                    <a:pt x="76225" y="60064"/>
                    <a:pt x="74336" y="73664"/>
                  </a:cubicBezTo>
                  <a:cubicBezTo>
                    <a:pt x="73958" y="76308"/>
                    <a:pt x="71692" y="80086"/>
                    <a:pt x="73958" y="81597"/>
                  </a:cubicBezTo>
                  <a:cubicBezTo>
                    <a:pt x="87180" y="89530"/>
                    <a:pt x="83402" y="105396"/>
                    <a:pt x="91335" y="115596"/>
                  </a:cubicBezTo>
                  <a:cubicBezTo>
                    <a:pt x="73581" y="107285"/>
                    <a:pt x="56581" y="97085"/>
                    <a:pt x="40715" y="85374"/>
                  </a:cubicBezTo>
                  <a:cubicBezTo>
                    <a:pt x="28249" y="72153"/>
                    <a:pt x="16161" y="59309"/>
                    <a:pt x="6339" y="43443"/>
                  </a:cubicBezTo>
                  <a:cubicBezTo>
                    <a:pt x="-3861" y="25688"/>
                    <a:pt x="-1594" y="12844"/>
                    <a:pt x="12005" y="0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FE694AF-5F2A-41B4-B315-625D34B8DB3B}"/>
                </a:ext>
              </a:extLst>
            </p:cNvPr>
            <p:cNvSpPr/>
            <p:nvPr/>
          </p:nvSpPr>
          <p:spPr>
            <a:xfrm>
              <a:off x="8360577" y="5809004"/>
              <a:ext cx="97085" cy="118008"/>
            </a:xfrm>
            <a:custGeom>
              <a:avLst/>
              <a:gdLst>
                <a:gd name="connsiteX0" fmla="*/ 67997 w 97085"/>
                <a:gd name="connsiteY0" fmla="*/ 32256 h 118008"/>
                <a:gd name="connsiteX1" fmla="*/ 87263 w 97085"/>
                <a:gd name="connsiteY1" fmla="*/ 99876 h 118008"/>
                <a:gd name="connsiteX2" fmla="*/ 97085 w 97085"/>
                <a:gd name="connsiteY2" fmla="*/ 118009 h 118008"/>
                <a:gd name="connsiteX3" fmla="*/ 0 w 97085"/>
                <a:gd name="connsiteY3" fmla="*/ 32256 h 118008"/>
                <a:gd name="connsiteX4" fmla="*/ 8311 w 97085"/>
                <a:gd name="connsiteY4" fmla="*/ 13368 h 118008"/>
                <a:gd name="connsiteX5" fmla="*/ 16244 w 97085"/>
                <a:gd name="connsiteY5" fmla="*/ 146 h 118008"/>
                <a:gd name="connsiteX6" fmla="*/ 29088 w 97085"/>
                <a:gd name="connsiteY6" fmla="*/ 9590 h 118008"/>
                <a:gd name="connsiteX7" fmla="*/ 67997 w 97085"/>
                <a:gd name="connsiteY7" fmla="*/ 32256 h 11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85" h="118008">
                  <a:moveTo>
                    <a:pt x="67997" y="32256"/>
                  </a:moveTo>
                  <a:cubicBezTo>
                    <a:pt x="50620" y="61344"/>
                    <a:pt x="70642" y="80232"/>
                    <a:pt x="87263" y="99876"/>
                  </a:cubicBezTo>
                  <a:cubicBezTo>
                    <a:pt x="91797" y="105165"/>
                    <a:pt x="95574" y="110831"/>
                    <a:pt x="97085" y="118009"/>
                  </a:cubicBezTo>
                  <a:cubicBezTo>
                    <a:pt x="58176" y="96854"/>
                    <a:pt x="22288" y="72299"/>
                    <a:pt x="0" y="32256"/>
                  </a:cubicBezTo>
                  <a:cubicBezTo>
                    <a:pt x="6044" y="27345"/>
                    <a:pt x="6422" y="19790"/>
                    <a:pt x="8311" y="13368"/>
                  </a:cubicBezTo>
                  <a:cubicBezTo>
                    <a:pt x="9822" y="8080"/>
                    <a:pt x="9444" y="1280"/>
                    <a:pt x="16244" y="146"/>
                  </a:cubicBezTo>
                  <a:cubicBezTo>
                    <a:pt x="23044" y="-987"/>
                    <a:pt x="26066" y="4680"/>
                    <a:pt x="29088" y="9590"/>
                  </a:cubicBezTo>
                  <a:cubicBezTo>
                    <a:pt x="37776" y="24323"/>
                    <a:pt x="49865" y="33390"/>
                    <a:pt x="67997" y="32256"/>
                  </a:cubicBezTo>
                  <a:close/>
                </a:path>
              </a:pathLst>
            </a:custGeom>
            <a:solidFill>
              <a:srgbClr val="AF70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FCE3511-3843-4105-AA32-6FB11ACD3D4F}"/>
                </a:ext>
              </a:extLst>
            </p:cNvPr>
            <p:cNvSpPr/>
            <p:nvPr/>
          </p:nvSpPr>
          <p:spPr>
            <a:xfrm>
              <a:off x="8513194" y="5950458"/>
              <a:ext cx="131083" cy="76661"/>
            </a:xfrm>
            <a:custGeom>
              <a:avLst/>
              <a:gdLst>
                <a:gd name="connsiteX0" fmla="*/ 0 w 131083"/>
                <a:gd name="connsiteY0" fmla="*/ 9042 h 76661"/>
                <a:gd name="connsiteX1" fmla="*/ 24932 w 131083"/>
                <a:gd name="connsiteY1" fmla="*/ 5642 h 76661"/>
                <a:gd name="connsiteX2" fmla="*/ 55531 w 131083"/>
                <a:gd name="connsiteY2" fmla="*/ 2997 h 76661"/>
                <a:gd name="connsiteX3" fmla="*/ 74419 w 131083"/>
                <a:gd name="connsiteY3" fmla="*/ 20375 h 76661"/>
                <a:gd name="connsiteX4" fmla="*/ 97085 w 131083"/>
                <a:gd name="connsiteY4" fmla="*/ 42663 h 76661"/>
                <a:gd name="connsiteX5" fmla="*/ 131084 w 131083"/>
                <a:gd name="connsiteY5" fmla="*/ 76661 h 76661"/>
                <a:gd name="connsiteX6" fmla="*/ 0 w 131083"/>
                <a:gd name="connsiteY6" fmla="*/ 9042 h 7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83" h="76661">
                  <a:moveTo>
                    <a:pt x="0" y="9042"/>
                  </a:moveTo>
                  <a:cubicBezTo>
                    <a:pt x="7178" y="-1536"/>
                    <a:pt x="13222" y="-3047"/>
                    <a:pt x="24932" y="5642"/>
                  </a:cubicBezTo>
                  <a:cubicBezTo>
                    <a:pt x="30221" y="9420"/>
                    <a:pt x="43443" y="-780"/>
                    <a:pt x="55531" y="2997"/>
                  </a:cubicBezTo>
                  <a:cubicBezTo>
                    <a:pt x="65731" y="6397"/>
                    <a:pt x="72153" y="12064"/>
                    <a:pt x="74419" y="20375"/>
                  </a:cubicBezTo>
                  <a:cubicBezTo>
                    <a:pt x="77819" y="33219"/>
                    <a:pt x="87263" y="37374"/>
                    <a:pt x="97085" y="42663"/>
                  </a:cubicBezTo>
                  <a:cubicBezTo>
                    <a:pt x="111440" y="50596"/>
                    <a:pt x="128440" y="56640"/>
                    <a:pt x="131084" y="76661"/>
                  </a:cubicBezTo>
                  <a:cubicBezTo>
                    <a:pt x="85375" y="58151"/>
                    <a:pt x="42687" y="33596"/>
                    <a:pt x="0" y="9042"/>
                  </a:cubicBezTo>
                  <a:close/>
                </a:path>
              </a:pathLst>
            </a:custGeom>
            <a:solidFill>
              <a:srgbClr val="975D5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5F250CD-B0D0-48D4-9A50-18D3CB7F4557}"/>
                </a:ext>
              </a:extLst>
            </p:cNvPr>
            <p:cNvSpPr/>
            <p:nvPr/>
          </p:nvSpPr>
          <p:spPr>
            <a:xfrm>
              <a:off x="9427382" y="6230357"/>
              <a:ext cx="118239" cy="20291"/>
            </a:xfrm>
            <a:custGeom>
              <a:avLst/>
              <a:gdLst>
                <a:gd name="connsiteX0" fmla="*/ 0 w 118239"/>
                <a:gd name="connsiteY0" fmla="*/ 12844 h 20291"/>
                <a:gd name="connsiteX1" fmla="*/ 11333 w 118239"/>
                <a:gd name="connsiteY1" fmla="*/ 7178 h 20291"/>
                <a:gd name="connsiteX2" fmla="*/ 46465 w 118239"/>
                <a:gd name="connsiteY2" fmla="*/ 0 h 20291"/>
                <a:gd name="connsiteX3" fmla="*/ 93685 w 118239"/>
                <a:gd name="connsiteY3" fmla="*/ 13222 h 20291"/>
                <a:gd name="connsiteX4" fmla="*/ 118240 w 118239"/>
                <a:gd name="connsiteY4" fmla="*/ 20021 h 20291"/>
                <a:gd name="connsiteX5" fmla="*/ 0 w 118239"/>
                <a:gd name="connsiteY5" fmla="*/ 12844 h 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239" h="20291">
                  <a:moveTo>
                    <a:pt x="0" y="12844"/>
                  </a:moveTo>
                  <a:cubicBezTo>
                    <a:pt x="4155" y="11333"/>
                    <a:pt x="4533" y="3400"/>
                    <a:pt x="11333" y="7178"/>
                  </a:cubicBezTo>
                  <a:cubicBezTo>
                    <a:pt x="24932" y="15111"/>
                    <a:pt x="35887" y="8311"/>
                    <a:pt x="46465" y="0"/>
                  </a:cubicBezTo>
                  <a:cubicBezTo>
                    <a:pt x="56665" y="23421"/>
                    <a:pt x="77819" y="9822"/>
                    <a:pt x="93685" y="13222"/>
                  </a:cubicBezTo>
                  <a:cubicBezTo>
                    <a:pt x="101996" y="15111"/>
                    <a:pt x="111063" y="13600"/>
                    <a:pt x="118240" y="20021"/>
                  </a:cubicBezTo>
                  <a:cubicBezTo>
                    <a:pt x="78575" y="20777"/>
                    <a:pt x="39287" y="20399"/>
                    <a:pt x="0" y="12844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5187F3E-0DDA-4077-AFAE-F5EDD053EA49}"/>
                </a:ext>
              </a:extLst>
            </p:cNvPr>
            <p:cNvSpPr/>
            <p:nvPr/>
          </p:nvSpPr>
          <p:spPr>
            <a:xfrm>
              <a:off x="9223011" y="6215239"/>
              <a:ext cx="43442" cy="10584"/>
            </a:xfrm>
            <a:custGeom>
              <a:avLst/>
              <a:gdLst>
                <a:gd name="connsiteX0" fmla="*/ 39287 w 43442"/>
                <a:gd name="connsiteY0" fmla="*/ 2651 h 10584"/>
                <a:gd name="connsiteX1" fmla="*/ 43443 w 43442"/>
                <a:gd name="connsiteY1" fmla="*/ 10585 h 10584"/>
                <a:gd name="connsiteX2" fmla="*/ 0 w 43442"/>
                <a:gd name="connsiteY2" fmla="*/ 3029 h 10584"/>
                <a:gd name="connsiteX3" fmla="*/ 39287 w 43442"/>
                <a:gd name="connsiteY3" fmla="*/ 2651 h 1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2" h="10584">
                  <a:moveTo>
                    <a:pt x="39287" y="2651"/>
                  </a:moveTo>
                  <a:cubicBezTo>
                    <a:pt x="40798" y="5296"/>
                    <a:pt x="41932" y="7940"/>
                    <a:pt x="43443" y="10585"/>
                  </a:cubicBezTo>
                  <a:cubicBezTo>
                    <a:pt x="29088" y="7940"/>
                    <a:pt x="14355" y="5674"/>
                    <a:pt x="0" y="3029"/>
                  </a:cubicBezTo>
                  <a:cubicBezTo>
                    <a:pt x="13222" y="-748"/>
                    <a:pt x="26066" y="-1126"/>
                    <a:pt x="39287" y="2651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338E238-AEEF-4088-B39C-7418458A9BB9}"/>
                </a:ext>
              </a:extLst>
            </p:cNvPr>
            <p:cNvSpPr/>
            <p:nvPr/>
          </p:nvSpPr>
          <p:spPr>
            <a:xfrm>
              <a:off x="8583028" y="4098159"/>
              <a:ext cx="552537" cy="759936"/>
            </a:xfrm>
            <a:custGeom>
              <a:avLst/>
              <a:gdLst>
                <a:gd name="connsiteX0" fmla="*/ 40095 w 552537"/>
                <a:gd name="connsiteY0" fmla="*/ 731072 h 759936"/>
                <a:gd name="connsiteX1" fmla="*/ 43117 w 552537"/>
                <a:gd name="connsiteY1" fmla="*/ 714829 h 759936"/>
                <a:gd name="connsiteX2" fmla="*/ 43873 w 552537"/>
                <a:gd name="connsiteY2" fmla="*/ 699718 h 759936"/>
                <a:gd name="connsiteX3" fmla="*/ 47273 w 552537"/>
                <a:gd name="connsiteY3" fmla="*/ 678563 h 759936"/>
                <a:gd name="connsiteX4" fmla="*/ 48028 w 552537"/>
                <a:gd name="connsiteY4" fmla="*/ 673275 h 759936"/>
                <a:gd name="connsiteX5" fmla="*/ 54450 w 552537"/>
                <a:gd name="connsiteY5" fmla="*/ 661564 h 759936"/>
                <a:gd name="connsiteX6" fmla="*/ 48784 w 552537"/>
                <a:gd name="connsiteY6" fmla="*/ 660053 h 759936"/>
                <a:gd name="connsiteX7" fmla="*/ 38207 w 552537"/>
                <a:gd name="connsiteY7" fmla="*/ 674030 h 759936"/>
                <a:gd name="connsiteX8" fmla="*/ 18941 w 552537"/>
                <a:gd name="connsiteY8" fmla="*/ 683852 h 759936"/>
                <a:gd name="connsiteX9" fmla="*/ 808 w 552537"/>
                <a:gd name="connsiteY9" fmla="*/ 669497 h 759936"/>
                <a:gd name="connsiteX10" fmla="*/ 14785 w 552537"/>
                <a:gd name="connsiteY10" fmla="*/ 662319 h 759936"/>
                <a:gd name="connsiteX11" fmla="*/ 34429 w 552537"/>
                <a:gd name="connsiteY11" fmla="*/ 640409 h 759936"/>
                <a:gd name="connsiteX12" fmla="*/ 16296 w 552537"/>
                <a:gd name="connsiteY12" fmla="*/ 650231 h 759936"/>
                <a:gd name="connsiteX13" fmla="*/ 1186 w 552537"/>
                <a:gd name="connsiteY13" fmla="*/ 624921 h 759936"/>
                <a:gd name="connsiteX14" fmla="*/ 10630 w 552537"/>
                <a:gd name="connsiteY14" fmla="*/ 599989 h 759936"/>
                <a:gd name="connsiteX15" fmla="*/ 31785 w 552537"/>
                <a:gd name="connsiteY15" fmla="*/ 591678 h 759936"/>
                <a:gd name="connsiteX16" fmla="*/ 40095 w 552537"/>
                <a:gd name="connsiteY16" fmla="*/ 587145 h 759936"/>
                <a:gd name="connsiteX17" fmla="*/ 57850 w 552537"/>
                <a:gd name="connsiteY17" fmla="*/ 591300 h 759936"/>
                <a:gd name="connsiteX18" fmla="*/ 52939 w 552537"/>
                <a:gd name="connsiteY18" fmla="*/ 572790 h 759936"/>
                <a:gd name="connsiteX19" fmla="*/ 55584 w 552537"/>
                <a:gd name="connsiteY19" fmla="*/ 557679 h 759936"/>
                <a:gd name="connsiteX20" fmla="*/ 77494 w 552537"/>
                <a:gd name="connsiteY20" fmla="*/ 584122 h 759936"/>
                <a:gd name="connsiteX21" fmla="*/ 69939 w 552537"/>
                <a:gd name="connsiteY21" fmla="*/ 606033 h 759936"/>
                <a:gd name="connsiteX22" fmla="*/ 53317 w 552537"/>
                <a:gd name="connsiteY22" fmla="*/ 636632 h 759936"/>
                <a:gd name="connsiteX23" fmla="*/ 59739 w 552537"/>
                <a:gd name="connsiteY23" fmla="*/ 649476 h 759936"/>
                <a:gd name="connsiteX24" fmla="*/ 70694 w 552537"/>
                <a:gd name="connsiteY24" fmla="*/ 632854 h 759936"/>
                <a:gd name="connsiteX25" fmla="*/ 79383 w 552537"/>
                <a:gd name="connsiteY25" fmla="*/ 626054 h 759936"/>
                <a:gd name="connsiteX26" fmla="*/ 91093 w 552537"/>
                <a:gd name="connsiteY26" fmla="*/ 626432 h 759936"/>
                <a:gd name="connsiteX27" fmla="*/ 101671 w 552537"/>
                <a:gd name="connsiteY27" fmla="*/ 642298 h 759936"/>
                <a:gd name="connsiteX28" fmla="*/ 103937 w 552537"/>
                <a:gd name="connsiteY28" fmla="*/ 665342 h 759936"/>
                <a:gd name="connsiteX29" fmla="*/ 116781 w 552537"/>
                <a:gd name="connsiteY29" fmla="*/ 661186 h 759936"/>
                <a:gd name="connsiteX30" fmla="*/ 137936 w 552537"/>
                <a:gd name="connsiteY30" fmla="*/ 656653 h 759936"/>
                <a:gd name="connsiteX31" fmla="*/ 144358 w 552537"/>
                <a:gd name="connsiteY31" fmla="*/ 660431 h 759936"/>
                <a:gd name="connsiteX32" fmla="*/ 140203 w 552537"/>
                <a:gd name="connsiteY32" fmla="*/ 674786 h 759936"/>
                <a:gd name="connsiteX33" fmla="*/ 135292 w 552537"/>
                <a:gd name="connsiteY33" fmla="*/ 684608 h 759936"/>
                <a:gd name="connsiteX34" fmla="*/ 147002 w 552537"/>
                <a:gd name="connsiteY34" fmla="*/ 681585 h 759936"/>
                <a:gd name="connsiteX35" fmla="*/ 153802 w 552537"/>
                <a:gd name="connsiteY35" fmla="*/ 676675 h 759936"/>
                <a:gd name="connsiteX36" fmla="*/ 168157 w 552537"/>
                <a:gd name="connsiteY36" fmla="*/ 665342 h 759936"/>
                <a:gd name="connsiteX37" fmla="*/ 147758 w 552537"/>
                <a:gd name="connsiteY37" fmla="*/ 641165 h 759936"/>
                <a:gd name="connsiteX38" fmla="*/ 118670 w 552537"/>
                <a:gd name="connsiteY38" fmla="*/ 631721 h 759936"/>
                <a:gd name="connsiteX39" fmla="*/ 144736 w 552537"/>
                <a:gd name="connsiteY39" fmla="*/ 615099 h 759936"/>
                <a:gd name="connsiteX40" fmla="*/ 122448 w 552537"/>
                <a:gd name="connsiteY40" fmla="*/ 585634 h 759936"/>
                <a:gd name="connsiteX41" fmla="*/ 129248 w 552537"/>
                <a:gd name="connsiteY41" fmla="*/ 574678 h 759936"/>
                <a:gd name="connsiteX42" fmla="*/ 150402 w 552537"/>
                <a:gd name="connsiteY42" fmla="*/ 578456 h 759936"/>
                <a:gd name="connsiteX43" fmla="*/ 152669 w 552537"/>
                <a:gd name="connsiteY43" fmla="*/ 582611 h 759936"/>
                <a:gd name="connsiteX44" fmla="*/ 147758 w 552537"/>
                <a:gd name="connsiteY44" fmla="*/ 586389 h 759936"/>
                <a:gd name="connsiteX45" fmla="*/ 147758 w 552537"/>
                <a:gd name="connsiteY45" fmla="*/ 592056 h 759936"/>
                <a:gd name="connsiteX46" fmla="*/ 154936 w 552537"/>
                <a:gd name="connsiteY46" fmla="*/ 593944 h 759936"/>
                <a:gd name="connsiteX47" fmla="*/ 181757 w 552537"/>
                <a:gd name="connsiteY47" fmla="*/ 581856 h 759936"/>
                <a:gd name="connsiteX48" fmla="*/ 171179 w 552537"/>
                <a:gd name="connsiteY48" fmla="*/ 571278 h 759936"/>
                <a:gd name="connsiteX49" fmla="*/ 200267 w 552537"/>
                <a:gd name="connsiteY49" fmla="*/ 577323 h 759936"/>
                <a:gd name="connsiteX50" fmla="*/ 194601 w 552537"/>
                <a:gd name="connsiteY50" fmla="*/ 550124 h 759936"/>
                <a:gd name="connsiteX51" fmla="*/ 156069 w 552537"/>
                <a:gd name="connsiteY51" fmla="*/ 559946 h 759936"/>
                <a:gd name="connsiteX52" fmla="*/ 134914 w 552537"/>
                <a:gd name="connsiteY52" fmla="*/ 554279 h 759936"/>
                <a:gd name="connsiteX53" fmla="*/ 132648 w 552537"/>
                <a:gd name="connsiteY53" fmla="*/ 543702 h 759936"/>
                <a:gd name="connsiteX54" fmla="*/ 135670 w 552537"/>
                <a:gd name="connsiteY54" fmla="*/ 495348 h 759936"/>
                <a:gd name="connsiteX55" fmla="*/ 137558 w 552537"/>
                <a:gd name="connsiteY55" fmla="*/ 489304 h 759936"/>
                <a:gd name="connsiteX56" fmla="*/ 137558 w 552537"/>
                <a:gd name="connsiteY56" fmla="*/ 489304 h 759936"/>
                <a:gd name="connsiteX57" fmla="*/ 175713 w 552537"/>
                <a:gd name="connsiteY57" fmla="*/ 487415 h 759936"/>
                <a:gd name="connsiteX58" fmla="*/ 177224 w 552537"/>
                <a:gd name="connsiteY58" fmla="*/ 498748 h 759936"/>
                <a:gd name="connsiteX59" fmla="*/ 159091 w 552537"/>
                <a:gd name="connsiteY59" fmla="*/ 504792 h 759936"/>
                <a:gd name="connsiteX60" fmla="*/ 188934 w 552537"/>
                <a:gd name="connsiteY60" fmla="*/ 493081 h 759936"/>
                <a:gd name="connsiteX61" fmla="*/ 199889 w 552537"/>
                <a:gd name="connsiteY61" fmla="*/ 467016 h 759936"/>
                <a:gd name="connsiteX62" fmla="*/ 108471 w 552537"/>
                <a:gd name="connsiteY62" fmla="*/ 430373 h 759936"/>
                <a:gd name="connsiteX63" fmla="*/ 146625 w 552537"/>
                <a:gd name="connsiteY63" fmla="*/ 431884 h 759936"/>
                <a:gd name="connsiteX64" fmla="*/ 151536 w 552537"/>
                <a:gd name="connsiteY64" fmla="*/ 433773 h 759936"/>
                <a:gd name="connsiteX65" fmla="*/ 198001 w 552537"/>
                <a:gd name="connsiteY65" fmla="*/ 454172 h 759936"/>
                <a:gd name="connsiteX66" fmla="*/ 225955 w 552537"/>
                <a:gd name="connsiteY66" fmla="*/ 458705 h 759936"/>
                <a:gd name="connsiteX67" fmla="*/ 252399 w 552537"/>
                <a:gd name="connsiteY67" fmla="*/ 442083 h 759936"/>
                <a:gd name="connsiteX68" fmla="*/ 194223 w 552537"/>
                <a:gd name="connsiteY68" fmla="*/ 441328 h 759936"/>
                <a:gd name="connsiteX69" fmla="*/ 176846 w 552537"/>
                <a:gd name="connsiteY69" fmla="*/ 405818 h 759936"/>
                <a:gd name="connsiteX70" fmla="*/ 186668 w 552537"/>
                <a:gd name="connsiteY70" fmla="*/ 406573 h 759936"/>
                <a:gd name="connsiteX71" fmla="*/ 232755 w 552537"/>
                <a:gd name="connsiteY71" fmla="*/ 427351 h 759936"/>
                <a:gd name="connsiteX72" fmla="*/ 199512 w 552537"/>
                <a:gd name="connsiteY72" fmla="*/ 402796 h 759936"/>
                <a:gd name="connsiteX73" fmla="*/ 178735 w 552537"/>
                <a:gd name="connsiteY73" fmla="*/ 370308 h 759936"/>
                <a:gd name="connsiteX74" fmla="*/ 171179 w 552537"/>
                <a:gd name="connsiteY74" fmla="*/ 354820 h 759936"/>
                <a:gd name="connsiteX75" fmla="*/ 160980 w 552537"/>
                <a:gd name="connsiteY75" fmla="*/ 355198 h 759936"/>
                <a:gd name="connsiteX76" fmla="*/ 154180 w 552537"/>
                <a:gd name="connsiteY76" fmla="*/ 381641 h 759936"/>
                <a:gd name="connsiteX77" fmla="*/ 150402 w 552537"/>
                <a:gd name="connsiteY77" fmla="*/ 396752 h 759936"/>
                <a:gd name="connsiteX78" fmla="*/ 140203 w 552537"/>
                <a:gd name="connsiteY78" fmla="*/ 383908 h 759936"/>
                <a:gd name="connsiteX79" fmla="*/ 127359 w 552537"/>
                <a:gd name="connsiteY79" fmla="*/ 371064 h 759936"/>
                <a:gd name="connsiteX80" fmla="*/ 143980 w 552537"/>
                <a:gd name="connsiteY80" fmla="*/ 347642 h 759936"/>
                <a:gd name="connsiteX81" fmla="*/ 181379 w 552537"/>
                <a:gd name="connsiteY81" fmla="*/ 319310 h 759936"/>
                <a:gd name="connsiteX82" fmla="*/ 200267 w 552537"/>
                <a:gd name="connsiteY82" fmla="*/ 309866 h 759936"/>
                <a:gd name="connsiteX83" fmla="*/ 210845 w 552537"/>
                <a:gd name="connsiteY83" fmla="*/ 323088 h 759936"/>
                <a:gd name="connsiteX84" fmla="*/ 222177 w 552537"/>
                <a:gd name="connsiteY84" fmla="*/ 333287 h 759936"/>
                <a:gd name="connsiteX85" fmla="*/ 207067 w 552537"/>
                <a:gd name="connsiteY85" fmla="*/ 343865 h 759936"/>
                <a:gd name="connsiteX86" fmla="*/ 195356 w 552537"/>
                <a:gd name="connsiteY86" fmla="*/ 342732 h 759936"/>
                <a:gd name="connsiteX87" fmla="*/ 199889 w 552537"/>
                <a:gd name="connsiteY87" fmla="*/ 353309 h 759936"/>
                <a:gd name="connsiteX88" fmla="*/ 213489 w 552537"/>
                <a:gd name="connsiteY88" fmla="*/ 356331 h 759936"/>
                <a:gd name="connsiteX89" fmla="*/ 221800 w 552537"/>
                <a:gd name="connsiteY89" fmla="*/ 350287 h 759936"/>
                <a:gd name="connsiteX90" fmla="*/ 234266 w 552537"/>
                <a:gd name="connsiteY90" fmla="*/ 361242 h 759936"/>
                <a:gd name="connsiteX91" fmla="*/ 240310 w 552537"/>
                <a:gd name="connsiteY91" fmla="*/ 382019 h 759936"/>
                <a:gd name="connsiteX92" fmla="*/ 248621 w 552537"/>
                <a:gd name="connsiteY92" fmla="*/ 386552 h 759936"/>
                <a:gd name="connsiteX93" fmla="*/ 265620 w 552537"/>
                <a:gd name="connsiteY93" fmla="*/ 360864 h 759936"/>
                <a:gd name="connsiteX94" fmla="*/ 229733 w 552537"/>
                <a:gd name="connsiteY94" fmla="*/ 317421 h 759936"/>
                <a:gd name="connsiteX95" fmla="*/ 227088 w 552537"/>
                <a:gd name="connsiteY95" fmla="*/ 298155 h 759936"/>
                <a:gd name="connsiteX96" fmla="*/ 231244 w 552537"/>
                <a:gd name="connsiteY96" fmla="*/ 294378 h 759936"/>
                <a:gd name="connsiteX97" fmla="*/ 249754 w 552537"/>
                <a:gd name="connsiteY97" fmla="*/ 284556 h 759936"/>
                <a:gd name="connsiteX98" fmla="*/ 253154 w 552537"/>
                <a:gd name="connsiteY98" fmla="*/ 268312 h 759936"/>
                <a:gd name="connsiteX99" fmla="*/ 298863 w 552537"/>
                <a:gd name="connsiteY99" fmla="*/ 290978 h 759936"/>
                <a:gd name="connsiteX100" fmla="*/ 307174 w 552537"/>
                <a:gd name="connsiteY100" fmla="*/ 304577 h 759936"/>
                <a:gd name="connsiteX101" fmla="*/ 290553 w 552537"/>
                <a:gd name="connsiteY101" fmla="*/ 305711 h 759936"/>
                <a:gd name="connsiteX102" fmla="*/ 272042 w 552537"/>
                <a:gd name="connsiteY102" fmla="*/ 301555 h 759936"/>
                <a:gd name="connsiteX103" fmla="*/ 284131 w 552537"/>
                <a:gd name="connsiteY103" fmla="*/ 324977 h 759936"/>
                <a:gd name="connsiteX104" fmla="*/ 320396 w 552537"/>
                <a:gd name="connsiteY104" fmla="*/ 337821 h 759936"/>
                <a:gd name="connsiteX105" fmla="*/ 338151 w 552537"/>
                <a:gd name="connsiteY105" fmla="*/ 322332 h 759936"/>
                <a:gd name="connsiteX106" fmla="*/ 307930 w 552537"/>
                <a:gd name="connsiteY106" fmla="*/ 315910 h 759936"/>
                <a:gd name="connsiteX107" fmla="*/ 310574 w 552537"/>
                <a:gd name="connsiteY107" fmla="*/ 312510 h 759936"/>
                <a:gd name="connsiteX108" fmla="*/ 338151 w 552537"/>
                <a:gd name="connsiteY108" fmla="*/ 309111 h 759936"/>
                <a:gd name="connsiteX109" fmla="*/ 332484 w 552537"/>
                <a:gd name="connsiteY109" fmla="*/ 280778 h 759936"/>
                <a:gd name="connsiteX110" fmla="*/ 337395 w 552537"/>
                <a:gd name="connsiteY110" fmla="*/ 281912 h 759936"/>
                <a:gd name="connsiteX111" fmla="*/ 352884 w 552537"/>
                <a:gd name="connsiteY111" fmla="*/ 299666 h 759936"/>
                <a:gd name="connsiteX112" fmla="*/ 357417 w 552537"/>
                <a:gd name="connsiteY112" fmla="*/ 264534 h 759936"/>
                <a:gd name="connsiteX113" fmla="*/ 354395 w 552537"/>
                <a:gd name="connsiteY113" fmla="*/ 247535 h 759936"/>
                <a:gd name="connsiteX114" fmla="*/ 372527 w 552537"/>
                <a:gd name="connsiteY114" fmla="*/ 249046 h 759936"/>
                <a:gd name="connsiteX115" fmla="*/ 348350 w 552537"/>
                <a:gd name="connsiteY115" fmla="*/ 188982 h 759936"/>
                <a:gd name="connsiteX116" fmla="*/ 350617 w 552537"/>
                <a:gd name="connsiteY116" fmla="*/ 171605 h 759936"/>
                <a:gd name="connsiteX117" fmla="*/ 335884 w 552537"/>
                <a:gd name="connsiteY117" fmla="*/ 176138 h 759936"/>
                <a:gd name="connsiteX118" fmla="*/ 301130 w 552537"/>
                <a:gd name="connsiteY118" fmla="*/ 176893 h 759936"/>
                <a:gd name="connsiteX119" fmla="*/ 286775 w 552537"/>
                <a:gd name="connsiteY119" fmla="*/ 171982 h 759936"/>
                <a:gd name="connsiteX120" fmla="*/ 259576 w 552537"/>
                <a:gd name="connsiteY120" fmla="*/ 176138 h 759936"/>
                <a:gd name="connsiteX121" fmla="*/ 248999 w 552537"/>
                <a:gd name="connsiteY121" fmla="*/ 178782 h 759936"/>
                <a:gd name="connsiteX122" fmla="*/ 241066 w 552537"/>
                <a:gd name="connsiteY122" fmla="*/ 152339 h 759936"/>
                <a:gd name="connsiteX123" fmla="*/ 242577 w 552537"/>
                <a:gd name="connsiteY123" fmla="*/ 144406 h 759936"/>
                <a:gd name="connsiteX124" fmla="*/ 256176 w 552537"/>
                <a:gd name="connsiteY124" fmla="*/ 131939 h 759936"/>
                <a:gd name="connsiteX125" fmla="*/ 310574 w 552537"/>
                <a:gd name="connsiteY125" fmla="*/ 134584 h 759936"/>
                <a:gd name="connsiteX126" fmla="*/ 313596 w 552537"/>
                <a:gd name="connsiteY126" fmla="*/ 130051 h 759936"/>
                <a:gd name="connsiteX127" fmla="*/ 288664 w 552537"/>
                <a:gd name="connsiteY127" fmla="*/ 104740 h 759936"/>
                <a:gd name="connsiteX128" fmla="*/ 288664 w 552537"/>
                <a:gd name="connsiteY128" fmla="*/ 69231 h 759936"/>
                <a:gd name="connsiteX129" fmla="*/ 288664 w 552537"/>
                <a:gd name="connsiteY129" fmla="*/ 68097 h 759936"/>
                <a:gd name="connsiteX130" fmla="*/ 287153 w 552537"/>
                <a:gd name="connsiteY130" fmla="*/ 69608 h 759936"/>
                <a:gd name="connsiteX131" fmla="*/ 245977 w 552537"/>
                <a:gd name="connsiteY131" fmla="*/ 54498 h 759936"/>
                <a:gd name="connsiteX132" fmla="*/ 244843 w 552537"/>
                <a:gd name="connsiteY132" fmla="*/ 44676 h 759936"/>
                <a:gd name="connsiteX133" fmla="*/ 270531 w 552537"/>
                <a:gd name="connsiteY133" fmla="*/ 5011 h 759936"/>
                <a:gd name="connsiteX134" fmla="*/ 292064 w 552537"/>
                <a:gd name="connsiteY134" fmla="*/ 2367 h 759936"/>
                <a:gd name="connsiteX135" fmla="*/ 315107 w 552537"/>
                <a:gd name="connsiteY135" fmla="*/ 12566 h 759936"/>
                <a:gd name="connsiteX136" fmla="*/ 325307 w 552537"/>
                <a:gd name="connsiteY136" fmla="*/ 18610 h 759936"/>
                <a:gd name="connsiteX137" fmla="*/ 335884 w 552537"/>
                <a:gd name="connsiteY137" fmla="*/ 35232 h 759936"/>
                <a:gd name="connsiteX138" fmla="*/ 344573 w 552537"/>
                <a:gd name="connsiteY138" fmla="*/ 45054 h 759936"/>
                <a:gd name="connsiteX139" fmla="*/ 363461 w 552537"/>
                <a:gd name="connsiteY139" fmla="*/ 75653 h 759936"/>
                <a:gd name="connsiteX140" fmla="*/ 383860 w 552537"/>
                <a:gd name="connsiteY140" fmla="*/ 60542 h 759936"/>
                <a:gd name="connsiteX141" fmla="*/ 395949 w 552537"/>
                <a:gd name="connsiteY141" fmla="*/ 84719 h 759936"/>
                <a:gd name="connsiteX142" fmla="*/ 381216 w 552537"/>
                <a:gd name="connsiteY142" fmla="*/ 102096 h 759936"/>
                <a:gd name="connsiteX143" fmla="*/ 362328 w 552537"/>
                <a:gd name="connsiteY143" fmla="*/ 111162 h 759936"/>
                <a:gd name="connsiteX144" fmla="*/ 378949 w 552537"/>
                <a:gd name="connsiteY144" fmla="*/ 130051 h 759936"/>
                <a:gd name="connsiteX145" fmla="*/ 389149 w 552537"/>
                <a:gd name="connsiteY145" fmla="*/ 150072 h 759936"/>
                <a:gd name="connsiteX146" fmla="*/ 386127 w 552537"/>
                <a:gd name="connsiteY146" fmla="*/ 162538 h 759936"/>
                <a:gd name="connsiteX147" fmla="*/ 372527 w 552537"/>
                <a:gd name="connsiteY147" fmla="*/ 183693 h 759936"/>
                <a:gd name="connsiteX148" fmla="*/ 393304 w 552537"/>
                <a:gd name="connsiteY148" fmla="*/ 194648 h 759936"/>
                <a:gd name="connsiteX149" fmla="*/ 441658 w 552537"/>
                <a:gd name="connsiteY149" fmla="*/ 212403 h 759936"/>
                <a:gd name="connsiteX150" fmla="*/ 441658 w 552537"/>
                <a:gd name="connsiteY150" fmla="*/ 227891 h 759936"/>
                <a:gd name="connsiteX151" fmla="*/ 424659 w 552537"/>
                <a:gd name="connsiteY151" fmla="*/ 226003 h 759936"/>
                <a:gd name="connsiteX152" fmla="*/ 411437 w 552537"/>
                <a:gd name="connsiteY152" fmla="*/ 224869 h 759936"/>
                <a:gd name="connsiteX153" fmla="*/ 410304 w 552537"/>
                <a:gd name="connsiteY153" fmla="*/ 230536 h 759936"/>
                <a:gd name="connsiteX154" fmla="*/ 421637 w 552537"/>
                <a:gd name="connsiteY154" fmla="*/ 233936 h 759936"/>
                <a:gd name="connsiteX155" fmla="*/ 435614 w 552537"/>
                <a:gd name="connsiteY155" fmla="*/ 251690 h 759936"/>
                <a:gd name="connsiteX156" fmla="*/ 439014 w 552537"/>
                <a:gd name="connsiteY156" fmla="*/ 259623 h 759936"/>
                <a:gd name="connsiteX157" fmla="*/ 443169 w 552537"/>
                <a:gd name="connsiteY157" fmla="*/ 266046 h 759936"/>
                <a:gd name="connsiteX158" fmla="*/ 435236 w 552537"/>
                <a:gd name="connsiteY158" fmla="*/ 312510 h 759936"/>
                <a:gd name="connsiteX159" fmla="*/ 418615 w 552537"/>
                <a:gd name="connsiteY159" fmla="*/ 309488 h 759936"/>
                <a:gd name="connsiteX160" fmla="*/ 440525 w 552537"/>
                <a:gd name="connsiteY160" fmla="*/ 328754 h 759936"/>
                <a:gd name="connsiteX161" fmla="*/ 452991 w 552537"/>
                <a:gd name="connsiteY161" fmla="*/ 350665 h 759936"/>
                <a:gd name="connsiteX162" fmla="*/ 456391 w 552537"/>
                <a:gd name="connsiteY162" fmla="*/ 363886 h 759936"/>
                <a:gd name="connsiteX163" fmla="*/ 459035 w 552537"/>
                <a:gd name="connsiteY163" fmla="*/ 401285 h 759936"/>
                <a:gd name="connsiteX164" fmla="*/ 448836 w 552537"/>
                <a:gd name="connsiteY164" fmla="*/ 416018 h 759936"/>
                <a:gd name="connsiteX165" fmla="*/ 428436 w 552537"/>
                <a:gd name="connsiteY165" fmla="*/ 431506 h 759936"/>
                <a:gd name="connsiteX166" fmla="*/ 415592 w 552537"/>
                <a:gd name="connsiteY166" fmla="*/ 436795 h 759936"/>
                <a:gd name="connsiteX167" fmla="*/ 409548 w 552537"/>
                <a:gd name="connsiteY167" fmla="*/ 426973 h 759936"/>
                <a:gd name="connsiteX168" fmla="*/ 427303 w 552537"/>
                <a:gd name="connsiteY168" fmla="*/ 353687 h 759936"/>
                <a:gd name="connsiteX169" fmla="*/ 409548 w 552537"/>
                <a:gd name="connsiteY169" fmla="*/ 358975 h 759936"/>
                <a:gd name="connsiteX170" fmla="*/ 372905 w 552537"/>
                <a:gd name="connsiteY170" fmla="*/ 356331 h 759936"/>
                <a:gd name="connsiteX171" fmla="*/ 379327 w 552537"/>
                <a:gd name="connsiteY171" fmla="*/ 391463 h 759936"/>
                <a:gd name="connsiteX172" fmla="*/ 376683 w 552537"/>
                <a:gd name="connsiteY172" fmla="*/ 409973 h 759936"/>
                <a:gd name="connsiteX173" fmla="*/ 369883 w 552537"/>
                <a:gd name="connsiteY173" fmla="*/ 417151 h 759936"/>
                <a:gd name="connsiteX174" fmla="*/ 347973 w 552537"/>
                <a:gd name="connsiteY174" fmla="*/ 435284 h 759936"/>
                <a:gd name="connsiteX175" fmla="*/ 322663 w 552537"/>
                <a:gd name="connsiteY175" fmla="*/ 420929 h 759936"/>
                <a:gd name="connsiteX176" fmla="*/ 356284 w 552537"/>
                <a:gd name="connsiteY176" fmla="*/ 454549 h 759936"/>
                <a:gd name="connsiteX177" fmla="*/ 388771 w 552537"/>
                <a:gd name="connsiteY177" fmla="*/ 450394 h 759936"/>
                <a:gd name="connsiteX178" fmla="*/ 393304 w 552537"/>
                <a:gd name="connsiteY178" fmla="*/ 453794 h 759936"/>
                <a:gd name="connsiteX179" fmla="*/ 400482 w 552537"/>
                <a:gd name="connsiteY179" fmla="*/ 462483 h 759936"/>
                <a:gd name="connsiteX180" fmla="*/ 417481 w 552537"/>
                <a:gd name="connsiteY180" fmla="*/ 473438 h 759936"/>
                <a:gd name="connsiteX181" fmla="*/ 426170 w 552537"/>
                <a:gd name="connsiteY181" fmla="*/ 453416 h 759936"/>
                <a:gd name="connsiteX182" fmla="*/ 432970 w 552537"/>
                <a:gd name="connsiteY182" fmla="*/ 441706 h 759936"/>
                <a:gd name="connsiteX183" fmla="*/ 445813 w 552537"/>
                <a:gd name="connsiteY183" fmla="*/ 447750 h 759936"/>
                <a:gd name="connsiteX184" fmla="*/ 452613 w 552537"/>
                <a:gd name="connsiteY184" fmla="*/ 466638 h 759936"/>
                <a:gd name="connsiteX185" fmla="*/ 453369 w 552537"/>
                <a:gd name="connsiteY185" fmla="*/ 489682 h 759936"/>
                <a:gd name="connsiteX186" fmla="*/ 450347 w 552537"/>
                <a:gd name="connsiteY186" fmla="*/ 504414 h 759936"/>
                <a:gd name="connsiteX187" fmla="*/ 461680 w 552537"/>
                <a:gd name="connsiteY187" fmla="*/ 520658 h 759936"/>
                <a:gd name="connsiteX188" fmla="*/ 473390 w 552537"/>
                <a:gd name="connsiteY188" fmla="*/ 525191 h 759936"/>
                <a:gd name="connsiteX189" fmla="*/ 479057 w 552537"/>
                <a:gd name="connsiteY189" fmla="*/ 526325 h 759936"/>
                <a:gd name="connsiteX190" fmla="*/ 493412 w 552537"/>
                <a:gd name="connsiteY190" fmla="*/ 544835 h 759936"/>
                <a:gd name="connsiteX191" fmla="*/ 490012 w 552537"/>
                <a:gd name="connsiteY191" fmla="*/ 565612 h 759936"/>
                <a:gd name="connsiteX192" fmla="*/ 472257 w 552537"/>
                <a:gd name="connsiteY192" fmla="*/ 558812 h 759936"/>
                <a:gd name="connsiteX193" fmla="*/ 451858 w 552537"/>
                <a:gd name="connsiteY193" fmla="*/ 553524 h 759936"/>
                <a:gd name="connsiteX194" fmla="*/ 434103 w 552537"/>
                <a:gd name="connsiteY194" fmla="*/ 554279 h 759936"/>
                <a:gd name="connsiteX195" fmla="*/ 437125 w 552537"/>
                <a:gd name="connsiteY195" fmla="*/ 535769 h 759936"/>
                <a:gd name="connsiteX196" fmla="*/ 456391 w 552537"/>
                <a:gd name="connsiteY196" fmla="*/ 570901 h 759936"/>
                <a:gd name="connsiteX197" fmla="*/ 483590 w 552537"/>
                <a:gd name="connsiteY197" fmla="*/ 570901 h 759936"/>
                <a:gd name="connsiteX198" fmla="*/ 507767 w 552537"/>
                <a:gd name="connsiteY198" fmla="*/ 586389 h 759936"/>
                <a:gd name="connsiteX199" fmla="*/ 521744 w 552537"/>
                <a:gd name="connsiteY199" fmla="*/ 597344 h 759936"/>
                <a:gd name="connsiteX200" fmla="*/ 540254 w 552537"/>
                <a:gd name="connsiteY200" fmla="*/ 606033 h 759936"/>
                <a:gd name="connsiteX201" fmla="*/ 547432 w 552537"/>
                <a:gd name="connsiteY201" fmla="*/ 615099 h 759936"/>
                <a:gd name="connsiteX202" fmla="*/ 542143 w 552537"/>
                <a:gd name="connsiteY202" fmla="*/ 634743 h 759936"/>
                <a:gd name="connsiteX203" fmla="*/ 502100 w 552537"/>
                <a:gd name="connsiteY203" fmla="*/ 628699 h 759936"/>
                <a:gd name="connsiteX204" fmla="*/ 497945 w 552537"/>
                <a:gd name="connsiteY204" fmla="*/ 624543 h 759936"/>
                <a:gd name="connsiteX205" fmla="*/ 473768 w 552537"/>
                <a:gd name="connsiteY205" fmla="*/ 609810 h 759936"/>
                <a:gd name="connsiteX206" fmla="*/ 456013 w 552537"/>
                <a:gd name="connsiteY206" fmla="*/ 630210 h 759936"/>
                <a:gd name="connsiteX207" fmla="*/ 474524 w 552537"/>
                <a:gd name="connsiteY207" fmla="*/ 658920 h 759936"/>
                <a:gd name="connsiteX208" fmla="*/ 475657 w 552537"/>
                <a:gd name="connsiteY208" fmla="*/ 680830 h 759936"/>
                <a:gd name="connsiteX209" fmla="*/ 456391 w 552537"/>
                <a:gd name="connsiteY209" fmla="*/ 701607 h 759936"/>
                <a:gd name="connsiteX210" fmla="*/ 422392 w 552537"/>
                <a:gd name="connsiteY210" fmla="*/ 712940 h 759936"/>
                <a:gd name="connsiteX211" fmla="*/ 414081 w 552537"/>
                <a:gd name="connsiteY211" fmla="*/ 720495 h 759936"/>
                <a:gd name="connsiteX212" fmla="*/ 406904 w 552537"/>
                <a:gd name="connsiteY212" fmla="*/ 739761 h 759936"/>
                <a:gd name="connsiteX213" fmla="*/ 389527 w 552537"/>
                <a:gd name="connsiteY213" fmla="*/ 748827 h 759936"/>
                <a:gd name="connsiteX214" fmla="*/ 357417 w 552537"/>
                <a:gd name="connsiteY214" fmla="*/ 731072 h 759936"/>
                <a:gd name="connsiteX215" fmla="*/ 357417 w 552537"/>
                <a:gd name="connsiteY215" fmla="*/ 731072 h 759936"/>
                <a:gd name="connsiteX216" fmla="*/ 363083 w 552537"/>
                <a:gd name="connsiteY216" fmla="*/ 719362 h 759936"/>
                <a:gd name="connsiteX217" fmla="*/ 371016 w 552537"/>
                <a:gd name="connsiteY217" fmla="*/ 703496 h 759936"/>
                <a:gd name="connsiteX218" fmla="*/ 350995 w 552537"/>
                <a:gd name="connsiteY218" fmla="*/ 698963 h 759936"/>
                <a:gd name="connsiteX219" fmla="*/ 337018 w 552537"/>
                <a:gd name="connsiteY219" fmla="*/ 703496 h 759936"/>
                <a:gd name="connsiteX220" fmla="*/ 330218 w 552537"/>
                <a:gd name="connsiteY220" fmla="*/ 696318 h 759936"/>
                <a:gd name="connsiteX221" fmla="*/ 316996 w 552537"/>
                <a:gd name="connsiteY221" fmla="*/ 686496 h 759936"/>
                <a:gd name="connsiteX222" fmla="*/ 278086 w 552537"/>
                <a:gd name="connsiteY222" fmla="*/ 696696 h 759936"/>
                <a:gd name="connsiteX223" fmla="*/ 271664 w 552537"/>
                <a:gd name="connsiteY223" fmla="*/ 688385 h 759936"/>
                <a:gd name="connsiteX224" fmla="*/ 273931 w 552537"/>
                <a:gd name="connsiteY224" fmla="*/ 678941 h 759936"/>
                <a:gd name="connsiteX225" fmla="*/ 266754 w 552537"/>
                <a:gd name="connsiteY225" fmla="*/ 653631 h 759936"/>
                <a:gd name="connsiteX226" fmla="*/ 234266 w 552537"/>
                <a:gd name="connsiteY226" fmla="*/ 675919 h 759936"/>
                <a:gd name="connsiteX227" fmla="*/ 244466 w 552537"/>
                <a:gd name="connsiteY227" fmla="*/ 689518 h 759936"/>
                <a:gd name="connsiteX228" fmla="*/ 214622 w 552537"/>
                <a:gd name="connsiteY228" fmla="*/ 698207 h 759936"/>
                <a:gd name="connsiteX229" fmla="*/ 205556 w 552537"/>
                <a:gd name="connsiteY229" fmla="*/ 707651 h 759936"/>
                <a:gd name="connsiteX230" fmla="*/ 213867 w 552537"/>
                <a:gd name="connsiteY230" fmla="*/ 713318 h 759936"/>
                <a:gd name="connsiteX231" fmla="*/ 228977 w 552537"/>
                <a:gd name="connsiteY231" fmla="*/ 729561 h 759936"/>
                <a:gd name="connsiteX232" fmla="*/ 227088 w 552537"/>
                <a:gd name="connsiteY232" fmla="*/ 735228 h 759936"/>
                <a:gd name="connsiteX233" fmla="*/ 219533 w 552537"/>
                <a:gd name="connsiteY233" fmla="*/ 736739 h 759936"/>
                <a:gd name="connsiteX234" fmla="*/ 206689 w 552537"/>
                <a:gd name="connsiteY234" fmla="*/ 725784 h 759936"/>
                <a:gd name="connsiteX235" fmla="*/ 191579 w 552537"/>
                <a:gd name="connsiteY235" fmla="*/ 725784 h 759936"/>
                <a:gd name="connsiteX236" fmla="*/ 193845 w 552537"/>
                <a:gd name="connsiteY236" fmla="*/ 739761 h 759936"/>
                <a:gd name="connsiteX237" fmla="*/ 196112 w 552537"/>
                <a:gd name="connsiteY237" fmla="*/ 757138 h 759936"/>
                <a:gd name="connsiteX238" fmla="*/ 178357 w 552537"/>
                <a:gd name="connsiteY238" fmla="*/ 749583 h 759936"/>
                <a:gd name="connsiteX239" fmla="*/ 158335 w 552537"/>
                <a:gd name="connsiteY239" fmla="*/ 735606 h 759936"/>
                <a:gd name="connsiteX240" fmla="*/ 141336 w 552537"/>
                <a:gd name="connsiteY240" fmla="*/ 733339 h 759936"/>
                <a:gd name="connsiteX241" fmla="*/ 151158 w 552537"/>
                <a:gd name="connsiteY241" fmla="*/ 719362 h 759936"/>
                <a:gd name="connsiteX242" fmla="*/ 154936 w 552537"/>
                <a:gd name="connsiteY242" fmla="*/ 714829 h 759936"/>
                <a:gd name="connsiteX243" fmla="*/ 121315 w 552537"/>
                <a:gd name="connsiteY243" fmla="*/ 724273 h 759936"/>
                <a:gd name="connsiteX244" fmla="*/ 119804 w 552537"/>
                <a:gd name="connsiteY244" fmla="*/ 731072 h 759936"/>
                <a:gd name="connsiteX245" fmla="*/ 107337 w 552537"/>
                <a:gd name="connsiteY245" fmla="*/ 752983 h 759936"/>
                <a:gd name="connsiteX246" fmla="*/ 90338 w 552537"/>
                <a:gd name="connsiteY246" fmla="*/ 739006 h 759936"/>
                <a:gd name="connsiteX247" fmla="*/ 83160 w 552537"/>
                <a:gd name="connsiteY247" fmla="*/ 726917 h 759936"/>
                <a:gd name="connsiteX248" fmla="*/ 82027 w 552537"/>
                <a:gd name="connsiteY248" fmla="*/ 734472 h 759936"/>
                <a:gd name="connsiteX249" fmla="*/ 51428 w 552537"/>
                <a:gd name="connsiteY249" fmla="*/ 752983 h 759936"/>
                <a:gd name="connsiteX250" fmla="*/ 40095 w 552537"/>
                <a:gd name="connsiteY250" fmla="*/ 731072 h 75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552537" h="759936">
                  <a:moveTo>
                    <a:pt x="40095" y="731072"/>
                  </a:moveTo>
                  <a:cubicBezTo>
                    <a:pt x="41606" y="725784"/>
                    <a:pt x="50295" y="722006"/>
                    <a:pt x="43117" y="714829"/>
                  </a:cubicBezTo>
                  <a:cubicBezTo>
                    <a:pt x="38584" y="709918"/>
                    <a:pt x="39718" y="704629"/>
                    <a:pt x="43873" y="699718"/>
                  </a:cubicBezTo>
                  <a:cubicBezTo>
                    <a:pt x="49539" y="693296"/>
                    <a:pt x="56717" y="687630"/>
                    <a:pt x="47273" y="678563"/>
                  </a:cubicBezTo>
                  <a:cubicBezTo>
                    <a:pt x="46517" y="677808"/>
                    <a:pt x="46895" y="674030"/>
                    <a:pt x="48028" y="673275"/>
                  </a:cubicBezTo>
                  <a:cubicBezTo>
                    <a:pt x="52184" y="670253"/>
                    <a:pt x="59739" y="669119"/>
                    <a:pt x="54450" y="661564"/>
                  </a:cubicBezTo>
                  <a:cubicBezTo>
                    <a:pt x="53695" y="660431"/>
                    <a:pt x="50673" y="659675"/>
                    <a:pt x="48784" y="660053"/>
                  </a:cubicBezTo>
                  <a:cubicBezTo>
                    <a:pt x="41606" y="661564"/>
                    <a:pt x="38207" y="667986"/>
                    <a:pt x="38207" y="674030"/>
                  </a:cubicBezTo>
                  <a:cubicBezTo>
                    <a:pt x="38584" y="691785"/>
                    <a:pt x="25740" y="683474"/>
                    <a:pt x="18941" y="683852"/>
                  </a:cubicBezTo>
                  <a:cubicBezTo>
                    <a:pt x="9874" y="684608"/>
                    <a:pt x="1941" y="677808"/>
                    <a:pt x="808" y="669497"/>
                  </a:cubicBezTo>
                  <a:cubicBezTo>
                    <a:pt x="52" y="662697"/>
                    <a:pt x="6852" y="660809"/>
                    <a:pt x="14785" y="662319"/>
                  </a:cubicBezTo>
                  <a:cubicBezTo>
                    <a:pt x="32918" y="665719"/>
                    <a:pt x="36318" y="655520"/>
                    <a:pt x="34429" y="640409"/>
                  </a:cubicBezTo>
                  <a:cubicBezTo>
                    <a:pt x="25363" y="639654"/>
                    <a:pt x="24607" y="650609"/>
                    <a:pt x="16296" y="650231"/>
                  </a:cubicBezTo>
                  <a:cubicBezTo>
                    <a:pt x="4208" y="649476"/>
                    <a:pt x="-2970" y="636632"/>
                    <a:pt x="1186" y="624921"/>
                  </a:cubicBezTo>
                  <a:cubicBezTo>
                    <a:pt x="4208" y="616610"/>
                    <a:pt x="12519" y="610188"/>
                    <a:pt x="10630" y="599989"/>
                  </a:cubicBezTo>
                  <a:cubicBezTo>
                    <a:pt x="24229" y="613210"/>
                    <a:pt x="31785" y="612077"/>
                    <a:pt x="31785" y="591678"/>
                  </a:cubicBezTo>
                  <a:cubicBezTo>
                    <a:pt x="33296" y="587900"/>
                    <a:pt x="35562" y="585256"/>
                    <a:pt x="40095" y="587145"/>
                  </a:cubicBezTo>
                  <a:cubicBezTo>
                    <a:pt x="46895" y="584878"/>
                    <a:pt x="50673" y="599989"/>
                    <a:pt x="57850" y="591300"/>
                  </a:cubicBezTo>
                  <a:cubicBezTo>
                    <a:pt x="63895" y="584122"/>
                    <a:pt x="56717" y="578078"/>
                    <a:pt x="52939" y="572790"/>
                  </a:cubicBezTo>
                  <a:cubicBezTo>
                    <a:pt x="49162" y="567123"/>
                    <a:pt x="52184" y="564101"/>
                    <a:pt x="55584" y="557679"/>
                  </a:cubicBezTo>
                  <a:cubicBezTo>
                    <a:pt x="62006" y="569390"/>
                    <a:pt x="68428" y="576945"/>
                    <a:pt x="77494" y="584122"/>
                  </a:cubicBezTo>
                  <a:cubicBezTo>
                    <a:pt x="88827" y="592811"/>
                    <a:pt x="78627" y="601877"/>
                    <a:pt x="69939" y="606033"/>
                  </a:cubicBezTo>
                  <a:cubicBezTo>
                    <a:pt x="56339" y="612455"/>
                    <a:pt x="51428" y="622277"/>
                    <a:pt x="53317" y="636632"/>
                  </a:cubicBezTo>
                  <a:cubicBezTo>
                    <a:pt x="54073" y="641920"/>
                    <a:pt x="51428" y="650231"/>
                    <a:pt x="59739" y="649476"/>
                  </a:cubicBezTo>
                  <a:cubicBezTo>
                    <a:pt x="67294" y="648720"/>
                    <a:pt x="74094" y="641165"/>
                    <a:pt x="70694" y="632854"/>
                  </a:cubicBezTo>
                  <a:cubicBezTo>
                    <a:pt x="64272" y="617366"/>
                    <a:pt x="69561" y="618877"/>
                    <a:pt x="79383" y="626054"/>
                  </a:cubicBezTo>
                  <a:cubicBezTo>
                    <a:pt x="83916" y="629454"/>
                    <a:pt x="86938" y="626810"/>
                    <a:pt x="91093" y="626432"/>
                  </a:cubicBezTo>
                  <a:cubicBezTo>
                    <a:pt x="105449" y="624543"/>
                    <a:pt x="110737" y="629454"/>
                    <a:pt x="101671" y="642298"/>
                  </a:cubicBezTo>
                  <a:cubicBezTo>
                    <a:pt x="95249" y="651364"/>
                    <a:pt x="99404" y="658920"/>
                    <a:pt x="103937" y="665342"/>
                  </a:cubicBezTo>
                  <a:cubicBezTo>
                    <a:pt x="109226" y="673275"/>
                    <a:pt x="111870" y="662319"/>
                    <a:pt x="116781" y="661186"/>
                  </a:cubicBezTo>
                  <a:cubicBezTo>
                    <a:pt x="123959" y="659675"/>
                    <a:pt x="132270" y="664586"/>
                    <a:pt x="137936" y="656653"/>
                  </a:cubicBezTo>
                  <a:cubicBezTo>
                    <a:pt x="138314" y="656275"/>
                    <a:pt x="143225" y="658542"/>
                    <a:pt x="144358" y="660431"/>
                  </a:cubicBezTo>
                  <a:cubicBezTo>
                    <a:pt x="148136" y="666475"/>
                    <a:pt x="145491" y="671386"/>
                    <a:pt x="140203" y="674786"/>
                  </a:cubicBezTo>
                  <a:cubicBezTo>
                    <a:pt x="136425" y="677430"/>
                    <a:pt x="132270" y="680830"/>
                    <a:pt x="135292" y="684608"/>
                  </a:cubicBezTo>
                  <a:cubicBezTo>
                    <a:pt x="140203" y="691030"/>
                    <a:pt x="143603" y="684230"/>
                    <a:pt x="147002" y="681585"/>
                  </a:cubicBezTo>
                  <a:cubicBezTo>
                    <a:pt x="149269" y="680074"/>
                    <a:pt x="151536" y="678186"/>
                    <a:pt x="153802" y="676675"/>
                  </a:cubicBezTo>
                  <a:cubicBezTo>
                    <a:pt x="159846" y="673652"/>
                    <a:pt x="173446" y="677052"/>
                    <a:pt x="168157" y="665342"/>
                  </a:cubicBezTo>
                  <a:cubicBezTo>
                    <a:pt x="164380" y="656653"/>
                    <a:pt x="170802" y="636632"/>
                    <a:pt x="147758" y="641165"/>
                  </a:cubicBezTo>
                  <a:cubicBezTo>
                    <a:pt x="137936" y="643054"/>
                    <a:pt x="127737" y="637387"/>
                    <a:pt x="118670" y="631721"/>
                  </a:cubicBezTo>
                  <a:cubicBezTo>
                    <a:pt x="124337" y="621143"/>
                    <a:pt x="135670" y="622654"/>
                    <a:pt x="144736" y="615099"/>
                  </a:cubicBezTo>
                  <a:cubicBezTo>
                    <a:pt x="125470" y="612833"/>
                    <a:pt x="125470" y="599611"/>
                    <a:pt x="122448" y="585634"/>
                  </a:cubicBezTo>
                  <a:cubicBezTo>
                    <a:pt x="120181" y="575434"/>
                    <a:pt x="126981" y="577701"/>
                    <a:pt x="129248" y="574678"/>
                  </a:cubicBezTo>
                  <a:cubicBezTo>
                    <a:pt x="137936" y="562590"/>
                    <a:pt x="142847" y="579589"/>
                    <a:pt x="150402" y="578456"/>
                  </a:cubicBezTo>
                  <a:cubicBezTo>
                    <a:pt x="151913" y="578078"/>
                    <a:pt x="156824" y="578456"/>
                    <a:pt x="152669" y="582611"/>
                  </a:cubicBezTo>
                  <a:cubicBezTo>
                    <a:pt x="151158" y="584122"/>
                    <a:pt x="148514" y="584500"/>
                    <a:pt x="147758" y="586389"/>
                  </a:cubicBezTo>
                  <a:cubicBezTo>
                    <a:pt x="147002" y="587900"/>
                    <a:pt x="147002" y="590922"/>
                    <a:pt x="147758" y="592056"/>
                  </a:cubicBezTo>
                  <a:cubicBezTo>
                    <a:pt x="149269" y="594700"/>
                    <a:pt x="153424" y="595833"/>
                    <a:pt x="154936" y="593944"/>
                  </a:cubicBezTo>
                  <a:cubicBezTo>
                    <a:pt x="161735" y="583745"/>
                    <a:pt x="176846" y="592056"/>
                    <a:pt x="181757" y="581856"/>
                  </a:cubicBezTo>
                  <a:cubicBezTo>
                    <a:pt x="184401" y="576189"/>
                    <a:pt x="173824" y="576189"/>
                    <a:pt x="171179" y="571278"/>
                  </a:cubicBezTo>
                  <a:cubicBezTo>
                    <a:pt x="181757" y="565612"/>
                    <a:pt x="189312" y="575812"/>
                    <a:pt x="200267" y="577323"/>
                  </a:cubicBezTo>
                  <a:cubicBezTo>
                    <a:pt x="197623" y="567501"/>
                    <a:pt x="190823" y="560323"/>
                    <a:pt x="194601" y="550124"/>
                  </a:cubicBezTo>
                  <a:cubicBezTo>
                    <a:pt x="182512" y="559190"/>
                    <a:pt x="168535" y="556924"/>
                    <a:pt x="156069" y="559946"/>
                  </a:cubicBezTo>
                  <a:cubicBezTo>
                    <a:pt x="149647" y="561457"/>
                    <a:pt x="144358" y="550124"/>
                    <a:pt x="134914" y="554279"/>
                  </a:cubicBezTo>
                  <a:cubicBezTo>
                    <a:pt x="133781" y="554657"/>
                    <a:pt x="128870" y="546346"/>
                    <a:pt x="132648" y="543702"/>
                  </a:cubicBezTo>
                  <a:cubicBezTo>
                    <a:pt x="154936" y="528591"/>
                    <a:pt x="143603" y="511970"/>
                    <a:pt x="135670" y="495348"/>
                  </a:cubicBezTo>
                  <a:cubicBezTo>
                    <a:pt x="134914" y="493837"/>
                    <a:pt x="136803" y="491570"/>
                    <a:pt x="137558" y="489304"/>
                  </a:cubicBezTo>
                  <a:lnTo>
                    <a:pt x="137558" y="489304"/>
                  </a:lnTo>
                  <a:cubicBezTo>
                    <a:pt x="149647" y="479482"/>
                    <a:pt x="162869" y="499126"/>
                    <a:pt x="175713" y="487415"/>
                  </a:cubicBezTo>
                  <a:cubicBezTo>
                    <a:pt x="177979" y="485526"/>
                    <a:pt x="180623" y="495726"/>
                    <a:pt x="177224" y="498748"/>
                  </a:cubicBezTo>
                  <a:cubicBezTo>
                    <a:pt x="173446" y="501770"/>
                    <a:pt x="167402" y="502148"/>
                    <a:pt x="159091" y="504792"/>
                  </a:cubicBezTo>
                  <a:cubicBezTo>
                    <a:pt x="174579" y="508948"/>
                    <a:pt x="190068" y="522169"/>
                    <a:pt x="188934" y="493081"/>
                  </a:cubicBezTo>
                  <a:cubicBezTo>
                    <a:pt x="188556" y="484015"/>
                    <a:pt x="199889" y="478726"/>
                    <a:pt x="199889" y="467016"/>
                  </a:cubicBezTo>
                  <a:cubicBezTo>
                    <a:pt x="162491" y="471927"/>
                    <a:pt x="130759" y="462860"/>
                    <a:pt x="108471" y="430373"/>
                  </a:cubicBezTo>
                  <a:cubicBezTo>
                    <a:pt x="122070" y="425462"/>
                    <a:pt x="134159" y="430750"/>
                    <a:pt x="146625" y="431884"/>
                  </a:cubicBezTo>
                  <a:cubicBezTo>
                    <a:pt x="148514" y="431884"/>
                    <a:pt x="151158" y="432639"/>
                    <a:pt x="151536" y="433773"/>
                  </a:cubicBezTo>
                  <a:cubicBezTo>
                    <a:pt x="163246" y="457572"/>
                    <a:pt x="172690" y="460972"/>
                    <a:pt x="198001" y="454172"/>
                  </a:cubicBezTo>
                  <a:cubicBezTo>
                    <a:pt x="207445" y="451527"/>
                    <a:pt x="218022" y="453416"/>
                    <a:pt x="225955" y="458705"/>
                  </a:cubicBezTo>
                  <a:cubicBezTo>
                    <a:pt x="241443" y="468905"/>
                    <a:pt x="245221" y="459083"/>
                    <a:pt x="252399" y="442083"/>
                  </a:cubicBezTo>
                  <a:cubicBezTo>
                    <a:pt x="230111" y="454549"/>
                    <a:pt x="213489" y="437928"/>
                    <a:pt x="194223" y="441328"/>
                  </a:cubicBezTo>
                  <a:cubicBezTo>
                    <a:pt x="186290" y="442839"/>
                    <a:pt x="172313" y="412996"/>
                    <a:pt x="176846" y="405818"/>
                  </a:cubicBezTo>
                  <a:cubicBezTo>
                    <a:pt x="180246" y="400529"/>
                    <a:pt x="182890" y="404685"/>
                    <a:pt x="186668" y="406573"/>
                  </a:cubicBezTo>
                  <a:cubicBezTo>
                    <a:pt x="201400" y="413751"/>
                    <a:pt x="210845" y="431506"/>
                    <a:pt x="232755" y="427351"/>
                  </a:cubicBezTo>
                  <a:cubicBezTo>
                    <a:pt x="223311" y="416395"/>
                    <a:pt x="219155" y="403551"/>
                    <a:pt x="199512" y="402796"/>
                  </a:cubicBezTo>
                  <a:cubicBezTo>
                    <a:pt x="188934" y="402418"/>
                    <a:pt x="174579" y="388819"/>
                    <a:pt x="178735" y="370308"/>
                  </a:cubicBezTo>
                  <a:cubicBezTo>
                    <a:pt x="180246" y="363886"/>
                    <a:pt x="178735" y="357087"/>
                    <a:pt x="171179" y="354820"/>
                  </a:cubicBezTo>
                  <a:cubicBezTo>
                    <a:pt x="168157" y="353687"/>
                    <a:pt x="164380" y="355198"/>
                    <a:pt x="160980" y="355198"/>
                  </a:cubicBezTo>
                  <a:cubicBezTo>
                    <a:pt x="164757" y="365775"/>
                    <a:pt x="149269" y="371442"/>
                    <a:pt x="154180" y="381641"/>
                  </a:cubicBezTo>
                  <a:cubicBezTo>
                    <a:pt x="157580" y="388441"/>
                    <a:pt x="158713" y="394485"/>
                    <a:pt x="150402" y="396752"/>
                  </a:cubicBezTo>
                  <a:cubicBezTo>
                    <a:pt x="140581" y="399018"/>
                    <a:pt x="138692" y="391841"/>
                    <a:pt x="140203" y="383908"/>
                  </a:cubicBezTo>
                  <a:cubicBezTo>
                    <a:pt x="142847" y="371819"/>
                    <a:pt x="129248" y="378997"/>
                    <a:pt x="127359" y="371064"/>
                  </a:cubicBezTo>
                  <a:cubicBezTo>
                    <a:pt x="144358" y="372197"/>
                    <a:pt x="142092" y="356709"/>
                    <a:pt x="143980" y="347642"/>
                  </a:cubicBezTo>
                  <a:cubicBezTo>
                    <a:pt x="149269" y="321577"/>
                    <a:pt x="154558" y="315532"/>
                    <a:pt x="181379" y="319310"/>
                  </a:cubicBezTo>
                  <a:cubicBezTo>
                    <a:pt x="191201" y="320821"/>
                    <a:pt x="195356" y="315155"/>
                    <a:pt x="200267" y="309866"/>
                  </a:cubicBezTo>
                  <a:cubicBezTo>
                    <a:pt x="208578" y="310622"/>
                    <a:pt x="190445" y="330643"/>
                    <a:pt x="210845" y="323088"/>
                  </a:cubicBezTo>
                  <a:cubicBezTo>
                    <a:pt x="216133" y="321199"/>
                    <a:pt x="224444" y="324599"/>
                    <a:pt x="222177" y="333287"/>
                  </a:cubicBezTo>
                  <a:cubicBezTo>
                    <a:pt x="220289" y="340465"/>
                    <a:pt x="216133" y="346131"/>
                    <a:pt x="207067" y="343865"/>
                  </a:cubicBezTo>
                  <a:cubicBezTo>
                    <a:pt x="203289" y="342732"/>
                    <a:pt x="199889" y="334799"/>
                    <a:pt x="195356" y="342732"/>
                  </a:cubicBezTo>
                  <a:cubicBezTo>
                    <a:pt x="192334" y="348020"/>
                    <a:pt x="198378" y="349909"/>
                    <a:pt x="199889" y="353309"/>
                  </a:cubicBezTo>
                  <a:cubicBezTo>
                    <a:pt x="203289" y="359731"/>
                    <a:pt x="207822" y="360486"/>
                    <a:pt x="213489" y="356331"/>
                  </a:cubicBezTo>
                  <a:cubicBezTo>
                    <a:pt x="216133" y="354442"/>
                    <a:pt x="218778" y="350665"/>
                    <a:pt x="221800" y="350287"/>
                  </a:cubicBezTo>
                  <a:cubicBezTo>
                    <a:pt x="229355" y="349154"/>
                    <a:pt x="238799" y="348398"/>
                    <a:pt x="234266" y="361242"/>
                  </a:cubicBezTo>
                  <a:cubicBezTo>
                    <a:pt x="231244" y="369931"/>
                    <a:pt x="238799" y="374841"/>
                    <a:pt x="240310" y="382019"/>
                  </a:cubicBezTo>
                  <a:cubicBezTo>
                    <a:pt x="241066" y="385419"/>
                    <a:pt x="248621" y="386930"/>
                    <a:pt x="248621" y="386552"/>
                  </a:cubicBezTo>
                  <a:cubicBezTo>
                    <a:pt x="248621" y="373330"/>
                    <a:pt x="269776" y="371064"/>
                    <a:pt x="265620" y="360864"/>
                  </a:cubicBezTo>
                  <a:cubicBezTo>
                    <a:pt x="258443" y="343487"/>
                    <a:pt x="261087" y="315910"/>
                    <a:pt x="229733" y="317421"/>
                  </a:cubicBezTo>
                  <a:cubicBezTo>
                    <a:pt x="228977" y="317421"/>
                    <a:pt x="210089" y="307599"/>
                    <a:pt x="227088" y="298155"/>
                  </a:cubicBezTo>
                  <a:cubicBezTo>
                    <a:pt x="228599" y="297400"/>
                    <a:pt x="231622" y="295133"/>
                    <a:pt x="231244" y="294378"/>
                  </a:cubicBezTo>
                  <a:cubicBezTo>
                    <a:pt x="222177" y="262268"/>
                    <a:pt x="241443" y="283423"/>
                    <a:pt x="249754" y="284556"/>
                  </a:cubicBezTo>
                  <a:cubicBezTo>
                    <a:pt x="258821" y="280023"/>
                    <a:pt x="246354" y="272467"/>
                    <a:pt x="253154" y="268312"/>
                  </a:cubicBezTo>
                  <a:cubicBezTo>
                    <a:pt x="270909" y="270579"/>
                    <a:pt x="284886" y="280401"/>
                    <a:pt x="298863" y="290978"/>
                  </a:cubicBezTo>
                  <a:cubicBezTo>
                    <a:pt x="304152" y="294756"/>
                    <a:pt x="310952" y="297778"/>
                    <a:pt x="307174" y="304577"/>
                  </a:cubicBezTo>
                  <a:cubicBezTo>
                    <a:pt x="303397" y="311377"/>
                    <a:pt x="296597" y="307599"/>
                    <a:pt x="290553" y="305711"/>
                  </a:cubicBezTo>
                  <a:cubicBezTo>
                    <a:pt x="284508" y="303822"/>
                    <a:pt x="281109" y="285689"/>
                    <a:pt x="272042" y="301555"/>
                  </a:cubicBezTo>
                  <a:cubicBezTo>
                    <a:pt x="264865" y="314777"/>
                    <a:pt x="273931" y="318932"/>
                    <a:pt x="284131" y="324977"/>
                  </a:cubicBezTo>
                  <a:cubicBezTo>
                    <a:pt x="295464" y="331399"/>
                    <a:pt x="308685" y="330265"/>
                    <a:pt x="320396" y="337821"/>
                  </a:cubicBezTo>
                  <a:cubicBezTo>
                    <a:pt x="329840" y="343865"/>
                    <a:pt x="333618" y="330265"/>
                    <a:pt x="338151" y="322332"/>
                  </a:cubicBezTo>
                  <a:cubicBezTo>
                    <a:pt x="327574" y="317044"/>
                    <a:pt x="315485" y="326488"/>
                    <a:pt x="307930" y="315910"/>
                  </a:cubicBezTo>
                  <a:cubicBezTo>
                    <a:pt x="309063" y="314399"/>
                    <a:pt x="309441" y="313266"/>
                    <a:pt x="310574" y="312510"/>
                  </a:cubicBezTo>
                  <a:cubicBezTo>
                    <a:pt x="319640" y="306466"/>
                    <a:pt x="333240" y="320821"/>
                    <a:pt x="338151" y="309111"/>
                  </a:cubicBezTo>
                  <a:cubicBezTo>
                    <a:pt x="341173" y="301933"/>
                    <a:pt x="334751" y="290978"/>
                    <a:pt x="332484" y="280778"/>
                  </a:cubicBezTo>
                  <a:cubicBezTo>
                    <a:pt x="334751" y="281156"/>
                    <a:pt x="335884" y="281534"/>
                    <a:pt x="337395" y="281912"/>
                  </a:cubicBezTo>
                  <a:cubicBezTo>
                    <a:pt x="346462" y="285311"/>
                    <a:pt x="343817" y="305711"/>
                    <a:pt x="352884" y="299666"/>
                  </a:cubicBezTo>
                  <a:cubicBezTo>
                    <a:pt x="359683" y="295133"/>
                    <a:pt x="358172" y="276623"/>
                    <a:pt x="357417" y="264534"/>
                  </a:cubicBezTo>
                  <a:cubicBezTo>
                    <a:pt x="357039" y="259246"/>
                    <a:pt x="349862" y="253202"/>
                    <a:pt x="354395" y="247535"/>
                  </a:cubicBezTo>
                  <a:cubicBezTo>
                    <a:pt x="360061" y="240358"/>
                    <a:pt x="364217" y="253957"/>
                    <a:pt x="372527" y="249046"/>
                  </a:cubicBezTo>
                  <a:cubicBezTo>
                    <a:pt x="352506" y="233558"/>
                    <a:pt x="371394" y="203714"/>
                    <a:pt x="348350" y="188982"/>
                  </a:cubicBezTo>
                  <a:cubicBezTo>
                    <a:pt x="344573" y="182938"/>
                    <a:pt x="346084" y="177271"/>
                    <a:pt x="350617" y="171605"/>
                  </a:cubicBezTo>
                  <a:cubicBezTo>
                    <a:pt x="344195" y="169338"/>
                    <a:pt x="341928" y="179538"/>
                    <a:pt x="335884" y="176138"/>
                  </a:cubicBezTo>
                  <a:cubicBezTo>
                    <a:pt x="324551" y="176516"/>
                    <a:pt x="313218" y="154605"/>
                    <a:pt x="301130" y="176893"/>
                  </a:cubicBezTo>
                  <a:cubicBezTo>
                    <a:pt x="298863" y="181049"/>
                    <a:pt x="291308" y="174627"/>
                    <a:pt x="286775" y="171982"/>
                  </a:cubicBezTo>
                  <a:cubicBezTo>
                    <a:pt x="276575" y="165938"/>
                    <a:pt x="267131" y="164427"/>
                    <a:pt x="259576" y="176138"/>
                  </a:cubicBezTo>
                  <a:cubicBezTo>
                    <a:pt x="256554" y="179538"/>
                    <a:pt x="252776" y="179915"/>
                    <a:pt x="248999" y="178782"/>
                  </a:cubicBezTo>
                  <a:cubicBezTo>
                    <a:pt x="244088" y="170471"/>
                    <a:pt x="233133" y="164427"/>
                    <a:pt x="241066" y="152339"/>
                  </a:cubicBezTo>
                  <a:cubicBezTo>
                    <a:pt x="242577" y="150072"/>
                    <a:pt x="243710" y="147428"/>
                    <a:pt x="242577" y="144406"/>
                  </a:cubicBezTo>
                  <a:cubicBezTo>
                    <a:pt x="236532" y="128917"/>
                    <a:pt x="242954" y="127029"/>
                    <a:pt x="256176" y="131939"/>
                  </a:cubicBezTo>
                  <a:cubicBezTo>
                    <a:pt x="273931" y="137984"/>
                    <a:pt x="292064" y="140628"/>
                    <a:pt x="310574" y="134584"/>
                  </a:cubicBezTo>
                  <a:cubicBezTo>
                    <a:pt x="311707" y="133073"/>
                    <a:pt x="312463" y="131562"/>
                    <a:pt x="313596" y="130051"/>
                  </a:cubicBezTo>
                  <a:cubicBezTo>
                    <a:pt x="309819" y="117207"/>
                    <a:pt x="297730" y="112296"/>
                    <a:pt x="288664" y="104740"/>
                  </a:cubicBezTo>
                  <a:cubicBezTo>
                    <a:pt x="271287" y="90385"/>
                    <a:pt x="270909" y="85474"/>
                    <a:pt x="288664" y="69231"/>
                  </a:cubicBezTo>
                  <a:cubicBezTo>
                    <a:pt x="291308" y="68097"/>
                    <a:pt x="286397" y="65831"/>
                    <a:pt x="288664" y="68097"/>
                  </a:cubicBezTo>
                  <a:cubicBezTo>
                    <a:pt x="289042" y="68475"/>
                    <a:pt x="288664" y="69231"/>
                    <a:pt x="287153" y="69608"/>
                  </a:cubicBezTo>
                  <a:cubicBezTo>
                    <a:pt x="272420" y="74519"/>
                    <a:pt x="252021" y="66964"/>
                    <a:pt x="245977" y="54498"/>
                  </a:cubicBezTo>
                  <a:cubicBezTo>
                    <a:pt x="244466" y="51098"/>
                    <a:pt x="242577" y="46943"/>
                    <a:pt x="244843" y="44676"/>
                  </a:cubicBezTo>
                  <a:cubicBezTo>
                    <a:pt x="255043" y="32588"/>
                    <a:pt x="262220" y="18610"/>
                    <a:pt x="270531" y="5011"/>
                  </a:cubicBezTo>
                  <a:cubicBezTo>
                    <a:pt x="274687" y="-2167"/>
                    <a:pt x="284131" y="-278"/>
                    <a:pt x="292064" y="2367"/>
                  </a:cubicBezTo>
                  <a:cubicBezTo>
                    <a:pt x="299997" y="5011"/>
                    <a:pt x="307174" y="9922"/>
                    <a:pt x="315107" y="12566"/>
                  </a:cubicBezTo>
                  <a:cubicBezTo>
                    <a:pt x="318885" y="14077"/>
                    <a:pt x="322285" y="15966"/>
                    <a:pt x="325307" y="18610"/>
                  </a:cubicBezTo>
                  <a:cubicBezTo>
                    <a:pt x="329840" y="23144"/>
                    <a:pt x="337773" y="25788"/>
                    <a:pt x="335884" y="35232"/>
                  </a:cubicBezTo>
                  <a:cubicBezTo>
                    <a:pt x="334373" y="41654"/>
                    <a:pt x="339662" y="44298"/>
                    <a:pt x="344573" y="45054"/>
                  </a:cubicBezTo>
                  <a:cubicBezTo>
                    <a:pt x="361950" y="47698"/>
                    <a:pt x="365728" y="59409"/>
                    <a:pt x="363461" y="75653"/>
                  </a:cubicBezTo>
                  <a:cubicBezTo>
                    <a:pt x="367994" y="65831"/>
                    <a:pt x="372905" y="57520"/>
                    <a:pt x="383860" y="60542"/>
                  </a:cubicBezTo>
                  <a:cubicBezTo>
                    <a:pt x="395949" y="63942"/>
                    <a:pt x="395949" y="74897"/>
                    <a:pt x="395949" y="84719"/>
                  </a:cubicBezTo>
                  <a:cubicBezTo>
                    <a:pt x="395571" y="94163"/>
                    <a:pt x="395571" y="103985"/>
                    <a:pt x="381216" y="102096"/>
                  </a:cubicBezTo>
                  <a:cubicBezTo>
                    <a:pt x="371772" y="100585"/>
                    <a:pt x="367616" y="112673"/>
                    <a:pt x="362328" y="111162"/>
                  </a:cubicBezTo>
                  <a:cubicBezTo>
                    <a:pt x="370261" y="111540"/>
                    <a:pt x="375927" y="119473"/>
                    <a:pt x="378949" y="130051"/>
                  </a:cubicBezTo>
                  <a:cubicBezTo>
                    <a:pt x="381216" y="137606"/>
                    <a:pt x="382349" y="144783"/>
                    <a:pt x="389149" y="150072"/>
                  </a:cubicBezTo>
                  <a:cubicBezTo>
                    <a:pt x="394815" y="154605"/>
                    <a:pt x="393682" y="161405"/>
                    <a:pt x="386127" y="162538"/>
                  </a:cubicBezTo>
                  <a:cubicBezTo>
                    <a:pt x="372905" y="164805"/>
                    <a:pt x="385749" y="182560"/>
                    <a:pt x="372527" y="183693"/>
                  </a:cubicBezTo>
                  <a:cubicBezTo>
                    <a:pt x="383105" y="179915"/>
                    <a:pt x="380460" y="198048"/>
                    <a:pt x="393304" y="194648"/>
                  </a:cubicBezTo>
                  <a:cubicBezTo>
                    <a:pt x="423525" y="185960"/>
                    <a:pt x="425414" y="187848"/>
                    <a:pt x="441658" y="212403"/>
                  </a:cubicBezTo>
                  <a:cubicBezTo>
                    <a:pt x="443925" y="217692"/>
                    <a:pt x="446569" y="223358"/>
                    <a:pt x="441658" y="227891"/>
                  </a:cubicBezTo>
                  <a:cubicBezTo>
                    <a:pt x="435614" y="233180"/>
                    <a:pt x="429947" y="230158"/>
                    <a:pt x="424659" y="226003"/>
                  </a:cubicBezTo>
                  <a:cubicBezTo>
                    <a:pt x="420503" y="222603"/>
                    <a:pt x="416348" y="220714"/>
                    <a:pt x="411437" y="224869"/>
                  </a:cubicBezTo>
                  <a:cubicBezTo>
                    <a:pt x="409926" y="226380"/>
                    <a:pt x="409170" y="228647"/>
                    <a:pt x="410304" y="230536"/>
                  </a:cubicBezTo>
                  <a:cubicBezTo>
                    <a:pt x="412948" y="235069"/>
                    <a:pt x="417481" y="234313"/>
                    <a:pt x="421637" y="233936"/>
                  </a:cubicBezTo>
                  <a:cubicBezTo>
                    <a:pt x="436369" y="232047"/>
                    <a:pt x="445436" y="234691"/>
                    <a:pt x="435614" y="251690"/>
                  </a:cubicBezTo>
                  <a:cubicBezTo>
                    <a:pt x="432970" y="256224"/>
                    <a:pt x="435992" y="257735"/>
                    <a:pt x="439014" y="259623"/>
                  </a:cubicBezTo>
                  <a:cubicBezTo>
                    <a:pt x="441658" y="261135"/>
                    <a:pt x="444680" y="264912"/>
                    <a:pt x="443169" y="266046"/>
                  </a:cubicBezTo>
                  <a:cubicBezTo>
                    <a:pt x="425792" y="279645"/>
                    <a:pt x="440525" y="298155"/>
                    <a:pt x="435236" y="312510"/>
                  </a:cubicBezTo>
                  <a:cubicBezTo>
                    <a:pt x="432214" y="321199"/>
                    <a:pt x="422770" y="318932"/>
                    <a:pt x="418615" y="309488"/>
                  </a:cubicBezTo>
                  <a:cubicBezTo>
                    <a:pt x="422770" y="319310"/>
                    <a:pt x="426925" y="327999"/>
                    <a:pt x="440525" y="328754"/>
                  </a:cubicBezTo>
                  <a:cubicBezTo>
                    <a:pt x="454502" y="329510"/>
                    <a:pt x="454124" y="340465"/>
                    <a:pt x="452991" y="350665"/>
                  </a:cubicBezTo>
                  <a:cubicBezTo>
                    <a:pt x="454502" y="354820"/>
                    <a:pt x="444302" y="361998"/>
                    <a:pt x="456391" y="363886"/>
                  </a:cubicBezTo>
                  <a:cubicBezTo>
                    <a:pt x="462435" y="375975"/>
                    <a:pt x="459791" y="388819"/>
                    <a:pt x="459035" y="401285"/>
                  </a:cubicBezTo>
                  <a:cubicBezTo>
                    <a:pt x="458657" y="408085"/>
                    <a:pt x="455635" y="414507"/>
                    <a:pt x="448836" y="416018"/>
                  </a:cubicBezTo>
                  <a:cubicBezTo>
                    <a:pt x="439014" y="418284"/>
                    <a:pt x="432592" y="422062"/>
                    <a:pt x="428436" y="431506"/>
                  </a:cubicBezTo>
                  <a:cubicBezTo>
                    <a:pt x="426548" y="436039"/>
                    <a:pt x="420881" y="437928"/>
                    <a:pt x="415592" y="436795"/>
                  </a:cubicBezTo>
                  <a:cubicBezTo>
                    <a:pt x="410681" y="435661"/>
                    <a:pt x="408415" y="431128"/>
                    <a:pt x="409548" y="426973"/>
                  </a:cubicBezTo>
                  <a:cubicBezTo>
                    <a:pt x="417103" y="403174"/>
                    <a:pt x="408793" y="375219"/>
                    <a:pt x="427303" y="353687"/>
                  </a:cubicBezTo>
                  <a:cubicBezTo>
                    <a:pt x="420126" y="351798"/>
                    <a:pt x="415215" y="354442"/>
                    <a:pt x="409548" y="358975"/>
                  </a:cubicBezTo>
                  <a:cubicBezTo>
                    <a:pt x="389904" y="374841"/>
                    <a:pt x="389527" y="374464"/>
                    <a:pt x="372905" y="356331"/>
                  </a:cubicBezTo>
                  <a:cubicBezTo>
                    <a:pt x="369505" y="369931"/>
                    <a:pt x="374794" y="381641"/>
                    <a:pt x="379327" y="391463"/>
                  </a:cubicBezTo>
                  <a:cubicBezTo>
                    <a:pt x="383483" y="400152"/>
                    <a:pt x="386127" y="404685"/>
                    <a:pt x="376683" y="409973"/>
                  </a:cubicBezTo>
                  <a:cubicBezTo>
                    <a:pt x="373661" y="411484"/>
                    <a:pt x="369505" y="413373"/>
                    <a:pt x="369883" y="417151"/>
                  </a:cubicBezTo>
                  <a:cubicBezTo>
                    <a:pt x="370261" y="433017"/>
                    <a:pt x="360439" y="433773"/>
                    <a:pt x="347973" y="435284"/>
                  </a:cubicBezTo>
                  <a:cubicBezTo>
                    <a:pt x="335129" y="436795"/>
                    <a:pt x="327574" y="432639"/>
                    <a:pt x="322663" y="420929"/>
                  </a:cubicBezTo>
                  <a:cubicBezTo>
                    <a:pt x="329085" y="437550"/>
                    <a:pt x="345328" y="443217"/>
                    <a:pt x="356284" y="454549"/>
                  </a:cubicBezTo>
                  <a:cubicBezTo>
                    <a:pt x="367616" y="466638"/>
                    <a:pt x="377438" y="449261"/>
                    <a:pt x="388771" y="450394"/>
                  </a:cubicBezTo>
                  <a:cubicBezTo>
                    <a:pt x="390660" y="450772"/>
                    <a:pt x="392171" y="451905"/>
                    <a:pt x="393304" y="453794"/>
                  </a:cubicBezTo>
                  <a:cubicBezTo>
                    <a:pt x="396326" y="456438"/>
                    <a:pt x="389904" y="469282"/>
                    <a:pt x="400482" y="462483"/>
                  </a:cubicBezTo>
                  <a:cubicBezTo>
                    <a:pt x="415592" y="453039"/>
                    <a:pt x="414081" y="465883"/>
                    <a:pt x="417481" y="473438"/>
                  </a:cubicBezTo>
                  <a:cubicBezTo>
                    <a:pt x="425792" y="468905"/>
                    <a:pt x="425414" y="460972"/>
                    <a:pt x="426170" y="453416"/>
                  </a:cubicBezTo>
                  <a:cubicBezTo>
                    <a:pt x="426925" y="448505"/>
                    <a:pt x="426925" y="443217"/>
                    <a:pt x="432970" y="441706"/>
                  </a:cubicBezTo>
                  <a:cubicBezTo>
                    <a:pt x="438258" y="440572"/>
                    <a:pt x="442414" y="443972"/>
                    <a:pt x="445813" y="447750"/>
                  </a:cubicBezTo>
                  <a:cubicBezTo>
                    <a:pt x="450724" y="453039"/>
                    <a:pt x="454502" y="459460"/>
                    <a:pt x="452613" y="466638"/>
                  </a:cubicBezTo>
                  <a:cubicBezTo>
                    <a:pt x="450724" y="474571"/>
                    <a:pt x="453747" y="481749"/>
                    <a:pt x="453369" y="489682"/>
                  </a:cubicBezTo>
                  <a:cubicBezTo>
                    <a:pt x="459035" y="496104"/>
                    <a:pt x="433347" y="495348"/>
                    <a:pt x="450347" y="504414"/>
                  </a:cubicBezTo>
                  <a:cubicBezTo>
                    <a:pt x="456769" y="508192"/>
                    <a:pt x="459791" y="514236"/>
                    <a:pt x="461680" y="520658"/>
                  </a:cubicBezTo>
                  <a:cubicBezTo>
                    <a:pt x="463568" y="527836"/>
                    <a:pt x="468857" y="525191"/>
                    <a:pt x="473390" y="525191"/>
                  </a:cubicBezTo>
                  <a:cubicBezTo>
                    <a:pt x="475279" y="525191"/>
                    <a:pt x="477168" y="525569"/>
                    <a:pt x="479057" y="526325"/>
                  </a:cubicBezTo>
                  <a:cubicBezTo>
                    <a:pt x="488879" y="528591"/>
                    <a:pt x="491523" y="536146"/>
                    <a:pt x="493412" y="544835"/>
                  </a:cubicBezTo>
                  <a:cubicBezTo>
                    <a:pt x="494923" y="552390"/>
                    <a:pt x="499078" y="560701"/>
                    <a:pt x="490012" y="565612"/>
                  </a:cubicBezTo>
                  <a:cubicBezTo>
                    <a:pt x="482457" y="569768"/>
                    <a:pt x="476412" y="564479"/>
                    <a:pt x="472257" y="558812"/>
                  </a:cubicBezTo>
                  <a:cubicBezTo>
                    <a:pt x="466591" y="550879"/>
                    <a:pt x="460169" y="550501"/>
                    <a:pt x="451858" y="553524"/>
                  </a:cubicBezTo>
                  <a:cubicBezTo>
                    <a:pt x="446191" y="555790"/>
                    <a:pt x="439769" y="559568"/>
                    <a:pt x="434103" y="554279"/>
                  </a:cubicBezTo>
                  <a:cubicBezTo>
                    <a:pt x="427303" y="547479"/>
                    <a:pt x="437125" y="542568"/>
                    <a:pt x="437125" y="535769"/>
                  </a:cubicBezTo>
                  <a:cubicBezTo>
                    <a:pt x="428059" y="555412"/>
                    <a:pt x="435992" y="569390"/>
                    <a:pt x="456391" y="570901"/>
                  </a:cubicBezTo>
                  <a:cubicBezTo>
                    <a:pt x="465457" y="571656"/>
                    <a:pt x="474524" y="570523"/>
                    <a:pt x="483590" y="570901"/>
                  </a:cubicBezTo>
                  <a:cubicBezTo>
                    <a:pt x="494545" y="571656"/>
                    <a:pt x="504745" y="572790"/>
                    <a:pt x="507767" y="586389"/>
                  </a:cubicBezTo>
                  <a:cubicBezTo>
                    <a:pt x="509278" y="593944"/>
                    <a:pt x="514944" y="596211"/>
                    <a:pt x="521744" y="597344"/>
                  </a:cubicBezTo>
                  <a:cubicBezTo>
                    <a:pt x="528922" y="598477"/>
                    <a:pt x="535343" y="600366"/>
                    <a:pt x="540254" y="606033"/>
                  </a:cubicBezTo>
                  <a:cubicBezTo>
                    <a:pt x="542899" y="609055"/>
                    <a:pt x="544788" y="612455"/>
                    <a:pt x="547432" y="615099"/>
                  </a:cubicBezTo>
                  <a:cubicBezTo>
                    <a:pt x="556498" y="624543"/>
                    <a:pt x="552721" y="635121"/>
                    <a:pt x="542143" y="634743"/>
                  </a:cubicBezTo>
                  <a:cubicBezTo>
                    <a:pt x="529299" y="634365"/>
                    <a:pt x="514189" y="639654"/>
                    <a:pt x="502100" y="628699"/>
                  </a:cubicBezTo>
                  <a:cubicBezTo>
                    <a:pt x="500589" y="627565"/>
                    <a:pt x="499078" y="626054"/>
                    <a:pt x="497945" y="624543"/>
                  </a:cubicBezTo>
                  <a:cubicBezTo>
                    <a:pt x="493412" y="613966"/>
                    <a:pt x="481701" y="614343"/>
                    <a:pt x="473768" y="609810"/>
                  </a:cubicBezTo>
                  <a:cubicBezTo>
                    <a:pt x="466968" y="606033"/>
                    <a:pt x="456013" y="619632"/>
                    <a:pt x="456013" y="630210"/>
                  </a:cubicBezTo>
                  <a:cubicBezTo>
                    <a:pt x="456391" y="643809"/>
                    <a:pt x="465079" y="651742"/>
                    <a:pt x="474524" y="658920"/>
                  </a:cubicBezTo>
                  <a:cubicBezTo>
                    <a:pt x="484723" y="666475"/>
                    <a:pt x="484345" y="672897"/>
                    <a:pt x="475657" y="680830"/>
                  </a:cubicBezTo>
                  <a:cubicBezTo>
                    <a:pt x="469235" y="688007"/>
                    <a:pt x="462057" y="701985"/>
                    <a:pt x="456391" y="701607"/>
                  </a:cubicBezTo>
                  <a:cubicBezTo>
                    <a:pt x="442414" y="700096"/>
                    <a:pt x="437880" y="722006"/>
                    <a:pt x="422392" y="712940"/>
                  </a:cubicBezTo>
                  <a:cubicBezTo>
                    <a:pt x="416348" y="709540"/>
                    <a:pt x="414459" y="714829"/>
                    <a:pt x="414081" y="720495"/>
                  </a:cubicBezTo>
                  <a:cubicBezTo>
                    <a:pt x="413326" y="727295"/>
                    <a:pt x="409926" y="733339"/>
                    <a:pt x="406904" y="739761"/>
                  </a:cubicBezTo>
                  <a:cubicBezTo>
                    <a:pt x="402748" y="748450"/>
                    <a:pt x="398215" y="747694"/>
                    <a:pt x="389527" y="748827"/>
                  </a:cubicBezTo>
                  <a:cubicBezTo>
                    <a:pt x="371016" y="751850"/>
                    <a:pt x="365728" y="740894"/>
                    <a:pt x="357417" y="731072"/>
                  </a:cubicBezTo>
                  <a:lnTo>
                    <a:pt x="357417" y="731072"/>
                  </a:lnTo>
                  <a:cubicBezTo>
                    <a:pt x="357795" y="726162"/>
                    <a:pt x="356661" y="719740"/>
                    <a:pt x="363083" y="719362"/>
                  </a:cubicBezTo>
                  <a:cubicBezTo>
                    <a:pt x="376683" y="718606"/>
                    <a:pt x="376305" y="715206"/>
                    <a:pt x="371016" y="703496"/>
                  </a:cubicBezTo>
                  <a:cubicBezTo>
                    <a:pt x="364972" y="689896"/>
                    <a:pt x="360061" y="692163"/>
                    <a:pt x="350995" y="698963"/>
                  </a:cubicBezTo>
                  <a:cubicBezTo>
                    <a:pt x="347217" y="701607"/>
                    <a:pt x="341928" y="701985"/>
                    <a:pt x="337018" y="703496"/>
                  </a:cubicBezTo>
                  <a:cubicBezTo>
                    <a:pt x="330596" y="705007"/>
                    <a:pt x="332107" y="704629"/>
                    <a:pt x="330218" y="696318"/>
                  </a:cubicBezTo>
                  <a:cubicBezTo>
                    <a:pt x="329085" y="691407"/>
                    <a:pt x="330596" y="677430"/>
                    <a:pt x="316996" y="686496"/>
                  </a:cubicBezTo>
                  <a:cubicBezTo>
                    <a:pt x="305285" y="694429"/>
                    <a:pt x="290553" y="691407"/>
                    <a:pt x="278086" y="696696"/>
                  </a:cubicBezTo>
                  <a:cubicBezTo>
                    <a:pt x="273553" y="698585"/>
                    <a:pt x="267509" y="695941"/>
                    <a:pt x="271664" y="688385"/>
                  </a:cubicBezTo>
                  <a:cubicBezTo>
                    <a:pt x="273553" y="685363"/>
                    <a:pt x="276575" y="681585"/>
                    <a:pt x="273931" y="678941"/>
                  </a:cubicBezTo>
                  <a:cubicBezTo>
                    <a:pt x="266754" y="671386"/>
                    <a:pt x="272042" y="652498"/>
                    <a:pt x="266754" y="653631"/>
                  </a:cubicBezTo>
                  <a:cubicBezTo>
                    <a:pt x="254665" y="656653"/>
                    <a:pt x="242577" y="666097"/>
                    <a:pt x="234266" y="675919"/>
                  </a:cubicBezTo>
                  <a:cubicBezTo>
                    <a:pt x="225577" y="686119"/>
                    <a:pt x="243710" y="681208"/>
                    <a:pt x="244466" y="689518"/>
                  </a:cubicBezTo>
                  <a:cubicBezTo>
                    <a:pt x="233510" y="689896"/>
                    <a:pt x="226711" y="700851"/>
                    <a:pt x="214622" y="698207"/>
                  </a:cubicBezTo>
                  <a:cubicBezTo>
                    <a:pt x="208956" y="697074"/>
                    <a:pt x="206311" y="702362"/>
                    <a:pt x="205556" y="707651"/>
                  </a:cubicBezTo>
                  <a:cubicBezTo>
                    <a:pt x="204423" y="715584"/>
                    <a:pt x="208578" y="712562"/>
                    <a:pt x="213867" y="713318"/>
                  </a:cubicBezTo>
                  <a:cubicBezTo>
                    <a:pt x="220666" y="714451"/>
                    <a:pt x="219533" y="727673"/>
                    <a:pt x="228977" y="729561"/>
                  </a:cubicBezTo>
                  <a:cubicBezTo>
                    <a:pt x="228599" y="731450"/>
                    <a:pt x="228222" y="733717"/>
                    <a:pt x="227088" y="735228"/>
                  </a:cubicBezTo>
                  <a:cubicBezTo>
                    <a:pt x="225200" y="737872"/>
                    <a:pt x="222177" y="738628"/>
                    <a:pt x="219533" y="736739"/>
                  </a:cubicBezTo>
                  <a:cubicBezTo>
                    <a:pt x="215000" y="733339"/>
                    <a:pt x="211222" y="729561"/>
                    <a:pt x="206689" y="725784"/>
                  </a:cubicBezTo>
                  <a:cubicBezTo>
                    <a:pt x="201778" y="721628"/>
                    <a:pt x="196490" y="720495"/>
                    <a:pt x="191579" y="725784"/>
                  </a:cubicBezTo>
                  <a:cubicBezTo>
                    <a:pt x="186668" y="731072"/>
                    <a:pt x="188179" y="735606"/>
                    <a:pt x="193845" y="739761"/>
                  </a:cubicBezTo>
                  <a:cubicBezTo>
                    <a:pt x="200645" y="744672"/>
                    <a:pt x="203667" y="751094"/>
                    <a:pt x="196112" y="757138"/>
                  </a:cubicBezTo>
                  <a:cubicBezTo>
                    <a:pt x="187045" y="763938"/>
                    <a:pt x="182135" y="757138"/>
                    <a:pt x="178357" y="749583"/>
                  </a:cubicBezTo>
                  <a:cubicBezTo>
                    <a:pt x="174201" y="740894"/>
                    <a:pt x="170046" y="732206"/>
                    <a:pt x="158335" y="735606"/>
                  </a:cubicBezTo>
                  <a:cubicBezTo>
                    <a:pt x="151913" y="737494"/>
                    <a:pt x="144358" y="739761"/>
                    <a:pt x="141336" y="733339"/>
                  </a:cubicBezTo>
                  <a:cubicBezTo>
                    <a:pt x="138314" y="726539"/>
                    <a:pt x="147002" y="723895"/>
                    <a:pt x="151158" y="719362"/>
                  </a:cubicBezTo>
                  <a:cubicBezTo>
                    <a:pt x="152291" y="717851"/>
                    <a:pt x="153802" y="716340"/>
                    <a:pt x="154936" y="714829"/>
                  </a:cubicBezTo>
                  <a:cubicBezTo>
                    <a:pt x="140958" y="709162"/>
                    <a:pt x="132648" y="721628"/>
                    <a:pt x="121315" y="724273"/>
                  </a:cubicBezTo>
                  <a:cubicBezTo>
                    <a:pt x="118292" y="725028"/>
                    <a:pt x="117537" y="728806"/>
                    <a:pt x="119804" y="731072"/>
                  </a:cubicBezTo>
                  <a:cubicBezTo>
                    <a:pt x="145114" y="755249"/>
                    <a:pt x="103182" y="740894"/>
                    <a:pt x="107337" y="752983"/>
                  </a:cubicBezTo>
                  <a:cubicBezTo>
                    <a:pt x="95249" y="756005"/>
                    <a:pt x="90338" y="750338"/>
                    <a:pt x="90338" y="739006"/>
                  </a:cubicBezTo>
                  <a:cubicBezTo>
                    <a:pt x="89960" y="733717"/>
                    <a:pt x="89960" y="726917"/>
                    <a:pt x="83160" y="726917"/>
                  </a:cubicBezTo>
                  <a:cubicBezTo>
                    <a:pt x="78250" y="726917"/>
                    <a:pt x="82783" y="731828"/>
                    <a:pt x="82027" y="734472"/>
                  </a:cubicBezTo>
                  <a:cubicBezTo>
                    <a:pt x="85049" y="762427"/>
                    <a:pt x="69183" y="759027"/>
                    <a:pt x="51428" y="752983"/>
                  </a:cubicBezTo>
                  <a:cubicBezTo>
                    <a:pt x="63517" y="739006"/>
                    <a:pt x="61628" y="735606"/>
                    <a:pt x="40095" y="731072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84925DC-D680-436A-B2BD-2B11527C54E8}"/>
                </a:ext>
              </a:extLst>
            </p:cNvPr>
            <p:cNvSpPr/>
            <p:nvPr/>
          </p:nvSpPr>
          <p:spPr>
            <a:xfrm>
              <a:off x="8817670" y="5058912"/>
              <a:ext cx="551866" cy="444249"/>
            </a:xfrm>
            <a:custGeom>
              <a:avLst/>
              <a:gdLst>
                <a:gd name="connsiteX0" fmla="*/ 190772 w 551866"/>
                <a:gd name="connsiteY0" fmla="*/ 41176 h 444249"/>
                <a:gd name="connsiteX1" fmla="*/ 197194 w 551866"/>
                <a:gd name="connsiteY1" fmla="*/ 4155 h 444249"/>
                <a:gd name="connsiteX2" fmla="*/ 238370 w 551866"/>
                <a:gd name="connsiteY2" fmla="*/ 31354 h 444249"/>
                <a:gd name="connsiteX3" fmla="*/ 250081 w 551866"/>
                <a:gd name="connsiteY3" fmla="*/ 36643 h 444249"/>
                <a:gd name="connsiteX4" fmla="*/ 286724 w 551866"/>
                <a:gd name="connsiteY4" fmla="*/ 49487 h 444249"/>
                <a:gd name="connsiteX5" fmla="*/ 296168 w 551866"/>
                <a:gd name="connsiteY5" fmla="*/ 56287 h 444249"/>
                <a:gd name="connsiteX6" fmla="*/ 322234 w 551866"/>
                <a:gd name="connsiteY6" fmla="*/ 59687 h 444249"/>
                <a:gd name="connsiteX7" fmla="*/ 327900 w 551866"/>
                <a:gd name="connsiteY7" fmla="*/ 58931 h 444249"/>
                <a:gd name="connsiteX8" fmla="*/ 359255 w 551866"/>
                <a:gd name="connsiteY8" fmla="*/ 38154 h 444249"/>
                <a:gd name="connsiteX9" fmla="*/ 386831 w 551866"/>
                <a:gd name="connsiteY9" fmla="*/ 1511 h 444249"/>
                <a:gd name="connsiteX10" fmla="*/ 392876 w 551866"/>
                <a:gd name="connsiteY10" fmla="*/ 0 h 444249"/>
                <a:gd name="connsiteX11" fmla="*/ 410630 w 551866"/>
                <a:gd name="connsiteY11" fmla="*/ 22288 h 444249"/>
                <a:gd name="connsiteX12" fmla="*/ 412519 w 551866"/>
                <a:gd name="connsiteY12" fmla="*/ 43065 h 444249"/>
                <a:gd name="connsiteX13" fmla="*/ 421208 w 551866"/>
                <a:gd name="connsiteY13" fmla="*/ 62331 h 444249"/>
                <a:gd name="connsiteX14" fmla="*/ 435185 w 551866"/>
                <a:gd name="connsiteY14" fmla="*/ 51754 h 444249"/>
                <a:gd name="connsiteX15" fmla="*/ 445385 w 551866"/>
                <a:gd name="connsiteY15" fmla="*/ 45332 h 444249"/>
                <a:gd name="connsiteX16" fmla="*/ 465784 w 551866"/>
                <a:gd name="connsiteY16" fmla="*/ 40421 h 444249"/>
                <a:gd name="connsiteX17" fmla="*/ 480895 w 551866"/>
                <a:gd name="connsiteY17" fmla="*/ 20399 h 444249"/>
                <a:gd name="connsiteX18" fmla="*/ 493361 w 551866"/>
                <a:gd name="connsiteY18" fmla="*/ 1511 h 444249"/>
                <a:gd name="connsiteX19" fmla="*/ 509605 w 551866"/>
                <a:gd name="connsiteY19" fmla="*/ 13222 h 444249"/>
                <a:gd name="connsiteX20" fmla="*/ 542092 w 551866"/>
                <a:gd name="connsiteY20" fmla="*/ 28332 h 444249"/>
                <a:gd name="connsiteX21" fmla="*/ 547759 w 551866"/>
                <a:gd name="connsiteY21" fmla="*/ 30977 h 444249"/>
                <a:gd name="connsiteX22" fmla="*/ 550781 w 551866"/>
                <a:gd name="connsiteY22" fmla="*/ 42309 h 444249"/>
                <a:gd name="connsiteX23" fmla="*/ 500160 w 551866"/>
                <a:gd name="connsiteY23" fmla="*/ 55909 h 444249"/>
                <a:gd name="connsiteX24" fmla="*/ 445762 w 551866"/>
                <a:gd name="connsiteY24" fmla="*/ 83108 h 444249"/>
                <a:gd name="connsiteX25" fmla="*/ 442740 w 551866"/>
                <a:gd name="connsiteY25" fmla="*/ 98219 h 444249"/>
                <a:gd name="connsiteX26" fmla="*/ 459362 w 551866"/>
                <a:gd name="connsiteY26" fmla="*/ 166216 h 444249"/>
                <a:gd name="connsiteX27" fmla="*/ 450673 w 551866"/>
                <a:gd name="connsiteY27" fmla="*/ 186615 h 444249"/>
                <a:gd name="connsiteX28" fmla="*/ 449162 w 551866"/>
                <a:gd name="connsiteY28" fmla="*/ 230058 h 444249"/>
                <a:gd name="connsiteX29" fmla="*/ 466162 w 551866"/>
                <a:gd name="connsiteY29" fmla="*/ 294278 h 444249"/>
                <a:gd name="connsiteX30" fmla="*/ 459740 w 551866"/>
                <a:gd name="connsiteY30" fmla="*/ 318077 h 444249"/>
                <a:gd name="connsiteX31" fmla="*/ 480517 w 551866"/>
                <a:gd name="connsiteY31" fmla="*/ 309766 h 444249"/>
                <a:gd name="connsiteX32" fmla="*/ 490716 w 551866"/>
                <a:gd name="connsiteY32" fmla="*/ 329410 h 444249"/>
                <a:gd name="connsiteX33" fmla="*/ 499027 w 551866"/>
                <a:gd name="connsiteY33" fmla="*/ 397407 h 444249"/>
                <a:gd name="connsiteX34" fmla="*/ 490716 w 551866"/>
                <a:gd name="connsiteY34" fmla="*/ 440850 h 444249"/>
                <a:gd name="connsiteX35" fmla="*/ 477872 w 551866"/>
                <a:gd name="connsiteY35" fmla="*/ 441983 h 444249"/>
                <a:gd name="connsiteX36" fmla="*/ 437829 w 551866"/>
                <a:gd name="connsiteY36" fmla="*/ 435939 h 444249"/>
                <a:gd name="connsiteX37" fmla="*/ 408742 w 551866"/>
                <a:gd name="connsiteY37" fmla="*/ 406096 h 444249"/>
                <a:gd name="connsiteX38" fmla="*/ 408742 w 551866"/>
                <a:gd name="connsiteY38" fmla="*/ 377008 h 444249"/>
                <a:gd name="connsiteX39" fmla="*/ 409875 w 551866"/>
                <a:gd name="connsiteY39" fmla="*/ 362653 h 444249"/>
                <a:gd name="connsiteX40" fmla="*/ 426874 w 551866"/>
                <a:gd name="connsiteY40" fmla="*/ 336210 h 444249"/>
                <a:gd name="connsiteX41" fmla="*/ 441607 w 551866"/>
                <a:gd name="connsiteY41" fmla="*/ 315810 h 444249"/>
                <a:gd name="connsiteX42" fmla="*/ 429141 w 551866"/>
                <a:gd name="connsiteY42" fmla="*/ 302966 h 444249"/>
                <a:gd name="connsiteX43" fmla="*/ 402697 w 551866"/>
                <a:gd name="connsiteY43" fmla="*/ 297678 h 444249"/>
                <a:gd name="connsiteX44" fmla="*/ 394764 w 551866"/>
                <a:gd name="connsiteY44" fmla="*/ 293522 h 444249"/>
                <a:gd name="connsiteX45" fmla="*/ 371343 w 551866"/>
                <a:gd name="connsiteY45" fmla="*/ 309388 h 444249"/>
                <a:gd name="connsiteX46" fmla="*/ 355855 w 551866"/>
                <a:gd name="connsiteY46" fmla="*/ 283323 h 444249"/>
                <a:gd name="connsiteX47" fmla="*/ 354344 w 551866"/>
                <a:gd name="connsiteY47" fmla="*/ 278790 h 444249"/>
                <a:gd name="connsiteX48" fmla="*/ 358499 w 551866"/>
                <a:gd name="connsiteY48" fmla="*/ 316566 h 444249"/>
                <a:gd name="connsiteX49" fmla="*/ 356232 w 551866"/>
                <a:gd name="connsiteY49" fmla="*/ 326765 h 444249"/>
                <a:gd name="connsiteX50" fmla="*/ 359255 w 551866"/>
                <a:gd name="connsiteY50" fmla="*/ 353587 h 444249"/>
                <a:gd name="connsiteX51" fmla="*/ 335833 w 551866"/>
                <a:gd name="connsiteY51" fmla="*/ 355476 h 444249"/>
                <a:gd name="connsiteX52" fmla="*/ 315434 w 551866"/>
                <a:gd name="connsiteY52" fmla="*/ 361897 h 444249"/>
                <a:gd name="connsiteX53" fmla="*/ 281435 w 551866"/>
                <a:gd name="connsiteY53" fmla="*/ 406474 h 444249"/>
                <a:gd name="connsiteX54" fmla="*/ 262169 w 551866"/>
                <a:gd name="connsiteY54" fmla="*/ 408362 h 444249"/>
                <a:gd name="connsiteX55" fmla="*/ 232704 w 551866"/>
                <a:gd name="connsiteY55" fmla="*/ 403074 h 444249"/>
                <a:gd name="connsiteX56" fmla="*/ 244414 w 551866"/>
                <a:gd name="connsiteY56" fmla="*/ 406096 h 444249"/>
                <a:gd name="connsiteX57" fmla="*/ 256881 w 551866"/>
                <a:gd name="connsiteY57" fmla="*/ 414784 h 444249"/>
                <a:gd name="connsiteX58" fmla="*/ 248948 w 551866"/>
                <a:gd name="connsiteY58" fmla="*/ 428384 h 444249"/>
                <a:gd name="connsiteX59" fmla="*/ 227037 w 551866"/>
                <a:gd name="connsiteY59" fmla="*/ 434806 h 444249"/>
                <a:gd name="connsiteX60" fmla="*/ 154884 w 551866"/>
                <a:gd name="connsiteY60" fmla="*/ 431028 h 444249"/>
                <a:gd name="connsiteX61" fmla="*/ 106531 w 551866"/>
                <a:gd name="connsiteY61" fmla="*/ 401563 h 444249"/>
                <a:gd name="connsiteX62" fmla="*/ 74799 w 551866"/>
                <a:gd name="connsiteY62" fmla="*/ 376253 h 444249"/>
                <a:gd name="connsiteX63" fmla="*/ 67999 w 551866"/>
                <a:gd name="connsiteY63" fmla="*/ 353209 h 444249"/>
                <a:gd name="connsiteX64" fmla="*/ 60821 w 551866"/>
                <a:gd name="connsiteY64" fmla="*/ 339610 h 444249"/>
                <a:gd name="connsiteX65" fmla="*/ 35511 w 551866"/>
                <a:gd name="connsiteY65" fmla="*/ 322610 h 444249"/>
                <a:gd name="connsiteX66" fmla="*/ 43066 w 551866"/>
                <a:gd name="connsiteY66" fmla="*/ 297300 h 444249"/>
                <a:gd name="connsiteX67" fmla="*/ 9823 w 551866"/>
                <a:gd name="connsiteY67" fmla="*/ 294656 h 444249"/>
                <a:gd name="connsiteX68" fmla="*/ 3024 w 551866"/>
                <a:gd name="connsiteY68" fmla="*/ 275012 h 444249"/>
                <a:gd name="connsiteX69" fmla="*/ 47977 w 551866"/>
                <a:gd name="connsiteY69" fmla="*/ 256124 h 444249"/>
                <a:gd name="connsiteX70" fmla="*/ 65355 w 551866"/>
                <a:gd name="connsiteY70" fmla="*/ 240635 h 444249"/>
                <a:gd name="connsiteX71" fmla="*/ 102375 w 551866"/>
                <a:gd name="connsiteY71" fmla="*/ 174149 h 444249"/>
                <a:gd name="connsiteX72" fmla="*/ 129574 w 551866"/>
                <a:gd name="connsiteY72" fmla="*/ 168860 h 444249"/>
                <a:gd name="connsiteX73" fmla="*/ 145440 w 551866"/>
                <a:gd name="connsiteY73" fmla="*/ 159794 h 444249"/>
                <a:gd name="connsiteX74" fmla="*/ 165840 w 551866"/>
                <a:gd name="connsiteY74" fmla="*/ 96708 h 444249"/>
                <a:gd name="connsiteX75" fmla="*/ 178306 w 551866"/>
                <a:gd name="connsiteY75" fmla="*/ 84997 h 444249"/>
                <a:gd name="connsiteX76" fmla="*/ 208149 w 551866"/>
                <a:gd name="connsiteY76" fmla="*/ 83486 h 444249"/>
                <a:gd name="connsiteX77" fmla="*/ 214949 w 551866"/>
                <a:gd name="connsiteY77" fmla="*/ 91419 h 444249"/>
                <a:gd name="connsiteX78" fmla="*/ 228926 w 551866"/>
                <a:gd name="connsiteY78" fmla="*/ 106907 h 444249"/>
                <a:gd name="connsiteX79" fmla="*/ 217971 w 551866"/>
                <a:gd name="connsiteY79" fmla="*/ 94063 h 444249"/>
                <a:gd name="connsiteX80" fmla="*/ 194172 w 551866"/>
                <a:gd name="connsiteY80" fmla="*/ 55531 h 444249"/>
                <a:gd name="connsiteX81" fmla="*/ 190772 w 551866"/>
                <a:gd name="connsiteY81" fmla="*/ 41176 h 44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551866" h="444249">
                  <a:moveTo>
                    <a:pt x="190772" y="41176"/>
                  </a:moveTo>
                  <a:cubicBezTo>
                    <a:pt x="191150" y="28332"/>
                    <a:pt x="187750" y="13977"/>
                    <a:pt x="197194" y="4155"/>
                  </a:cubicBezTo>
                  <a:cubicBezTo>
                    <a:pt x="202860" y="-1511"/>
                    <a:pt x="231948" y="17377"/>
                    <a:pt x="238370" y="31354"/>
                  </a:cubicBezTo>
                  <a:cubicBezTo>
                    <a:pt x="241392" y="37776"/>
                    <a:pt x="245548" y="36265"/>
                    <a:pt x="250081" y="36643"/>
                  </a:cubicBezTo>
                  <a:cubicBezTo>
                    <a:pt x="265569" y="31732"/>
                    <a:pt x="278035" y="35510"/>
                    <a:pt x="286724" y="49487"/>
                  </a:cubicBezTo>
                  <a:cubicBezTo>
                    <a:pt x="288991" y="53265"/>
                    <a:pt x="291635" y="55909"/>
                    <a:pt x="296168" y="56287"/>
                  </a:cubicBezTo>
                  <a:cubicBezTo>
                    <a:pt x="304479" y="60442"/>
                    <a:pt x="312412" y="67242"/>
                    <a:pt x="322234" y="59687"/>
                  </a:cubicBezTo>
                  <a:cubicBezTo>
                    <a:pt x="324123" y="59309"/>
                    <a:pt x="326011" y="58931"/>
                    <a:pt x="327900" y="58931"/>
                  </a:cubicBezTo>
                  <a:cubicBezTo>
                    <a:pt x="344144" y="60820"/>
                    <a:pt x="355099" y="57798"/>
                    <a:pt x="359255" y="38154"/>
                  </a:cubicBezTo>
                  <a:cubicBezTo>
                    <a:pt x="362277" y="23421"/>
                    <a:pt x="369076" y="7177"/>
                    <a:pt x="386831" y="1511"/>
                  </a:cubicBezTo>
                  <a:cubicBezTo>
                    <a:pt x="388720" y="756"/>
                    <a:pt x="390609" y="378"/>
                    <a:pt x="392876" y="0"/>
                  </a:cubicBezTo>
                  <a:cubicBezTo>
                    <a:pt x="405720" y="1889"/>
                    <a:pt x="410253" y="10577"/>
                    <a:pt x="410630" y="22288"/>
                  </a:cubicBezTo>
                  <a:cubicBezTo>
                    <a:pt x="410630" y="29466"/>
                    <a:pt x="411764" y="36265"/>
                    <a:pt x="412519" y="43065"/>
                  </a:cubicBezTo>
                  <a:cubicBezTo>
                    <a:pt x="414408" y="49865"/>
                    <a:pt x="411008" y="59687"/>
                    <a:pt x="421208" y="62331"/>
                  </a:cubicBezTo>
                  <a:cubicBezTo>
                    <a:pt x="429141" y="64220"/>
                    <a:pt x="431030" y="56287"/>
                    <a:pt x="435185" y="51754"/>
                  </a:cubicBezTo>
                  <a:cubicBezTo>
                    <a:pt x="437829" y="48731"/>
                    <a:pt x="441229" y="46465"/>
                    <a:pt x="445385" y="45332"/>
                  </a:cubicBezTo>
                  <a:cubicBezTo>
                    <a:pt x="452184" y="43821"/>
                    <a:pt x="458984" y="42687"/>
                    <a:pt x="465784" y="40421"/>
                  </a:cubicBezTo>
                  <a:cubicBezTo>
                    <a:pt x="475606" y="37021"/>
                    <a:pt x="486183" y="36265"/>
                    <a:pt x="480895" y="20399"/>
                  </a:cubicBezTo>
                  <a:cubicBezTo>
                    <a:pt x="477872" y="11333"/>
                    <a:pt x="484294" y="4155"/>
                    <a:pt x="493361" y="1511"/>
                  </a:cubicBezTo>
                  <a:cubicBezTo>
                    <a:pt x="502805" y="-1133"/>
                    <a:pt x="507716" y="3778"/>
                    <a:pt x="509605" y="13222"/>
                  </a:cubicBezTo>
                  <a:cubicBezTo>
                    <a:pt x="513382" y="33243"/>
                    <a:pt x="530759" y="24555"/>
                    <a:pt x="542092" y="28332"/>
                  </a:cubicBezTo>
                  <a:cubicBezTo>
                    <a:pt x="543981" y="28710"/>
                    <a:pt x="546248" y="29843"/>
                    <a:pt x="547759" y="30977"/>
                  </a:cubicBezTo>
                  <a:cubicBezTo>
                    <a:pt x="550781" y="33999"/>
                    <a:pt x="553425" y="37399"/>
                    <a:pt x="550781" y="42309"/>
                  </a:cubicBezTo>
                  <a:cubicBezTo>
                    <a:pt x="534537" y="49109"/>
                    <a:pt x="517915" y="53643"/>
                    <a:pt x="500160" y="55909"/>
                  </a:cubicBezTo>
                  <a:cubicBezTo>
                    <a:pt x="479383" y="58553"/>
                    <a:pt x="457851" y="61953"/>
                    <a:pt x="445762" y="83108"/>
                  </a:cubicBezTo>
                  <a:cubicBezTo>
                    <a:pt x="443118" y="88019"/>
                    <a:pt x="437829" y="93308"/>
                    <a:pt x="442740" y="98219"/>
                  </a:cubicBezTo>
                  <a:cubicBezTo>
                    <a:pt x="461629" y="117862"/>
                    <a:pt x="446140" y="145061"/>
                    <a:pt x="459362" y="166216"/>
                  </a:cubicBezTo>
                  <a:cubicBezTo>
                    <a:pt x="463517" y="172638"/>
                    <a:pt x="454829" y="180193"/>
                    <a:pt x="450673" y="186615"/>
                  </a:cubicBezTo>
                  <a:cubicBezTo>
                    <a:pt x="441985" y="200970"/>
                    <a:pt x="440852" y="213814"/>
                    <a:pt x="449162" y="230058"/>
                  </a:cubicBezTo>
                  <a:cubicBezTo>
                    <a:pt x="459362" y="249702"/>
                    <a:pt x="462384" y="272368"/>
                    <a:pt x="466162" y="294278"/>
                  </a:cubicBezTo>
                  <a:cubicBezTo>
                    <a:pt x="464651" y="301833"/>
                    <a:pt x="459362" y="308255"/>
                    <a:pt x="459740" y="318077"/>
                  </a:cubicBezTo>
                  <a:cubicBezTo>
                    <a:pt x="466917" y="314677"/>
                    <a:pt x="472206" y="305611"/>
                    <a:pt x="480517" y="309766"/>
                  </a:cubicBezTo>
                  <a:cubicBezTo>
                    <a:pt x="488450" y="313544"/>
                    <a:pt x="489583" y="321477"/>
                    <a:pt x="490716" y="329410"/>
                  </a:cubicBezTo>
                  <a:cubicBezTo>
                    <a:pt x="488450" y="352831"/>
                    <a:pt x="486939" y="375497"/>
                    <a:pt x="499027" y="397407"/>
                  </a:cubicBezTo>
                  <a:cubicBezTo>
                    <a:pt x="507716" y="413273"/>
                    <a:pt x="493738" y="426495"/>
                    <a:pt x="490716" y="440850"/>
                  </a:cubicBezTo>
                  <a:cubicBezTo>
                    <a:pt x="489583" y="445761"/>
                    <a:pt x="482406" y="444628"/>
                    <a:pt x="477872" y="441983"/>
                  </a:cubicBezTo>
                  <a:cubicBezTo>
                    <a:pt x="465784" y="431028"/>
                    <a:pt x="451429" y="434428"/>
                    <a:pt x="437829" y="435939"/>
                  </a:cubicBezTo>
                  <a:cubicBezTo>
                    <a:pt x="414786" y="438583"/>
                    <a:pt x="404586" y="429139"/>
                    <a:pt x="408742" y="406096"/>
                  </a:cubicBezTo>
                  <a:cubicBezTo>
                    <a:pt x="410630" y="396274"/>
                    <a:pt x="411008" y="386830"/>
                    <a:pt x="408742" y="377008"/>
                  </a:cubicBezTo>
                  <a:cubicBezTo>
                    <a:pt x="408742" y="372097"/>
                    <a:pt x="411008" y="367186"/>
                    <a:pt x="409875" y="362653"/>
                  </a:cubicBezTo>
                  <a:cubicBezTo>
                    <a:pt x="405720" y="347165"/>
                    <a:pt x="411008" y="339232"/>
                    <a:pt x="426874" y="336210"/>
                  </a:cubicBezTo>
                  <a:cubicBezTo>
                    <a:pt x="437074" y="334321"/>
                    <a:pt x="440852" y="325632"/>
                    <a:pt x="441607" y="315810"/>
                  </a:cubicBezTo>
                  <a:cubicBezTo>
                    <a:pt x="442363" y="307500"/>
                    <a:pt x="438207" y="302589"/>
                    <a:pt x="429141" y="302966"/>
                  </a:cubicBezTo>
                  <a:cubicBezTo>
                    <a:pt x="420075" y="302211"/>
                    <a:pt x="411008" y="301077"/>
                    <a:pt x="402697" y="297678"/>
                  </a:cubicBezTo>
                  <a:cubicBezTo>
                    <a:pt x="398542" y="298433"/>
                    <a:pt x="397409" y="287478"/>
                    <a:pt x="394764" y="293522"/>
                  </a:cubicBezTo>
                  <a:cubicBezTo>
                    <a:pt x="389476" y="304100"/>
                    <a:pt x="384187" y="312411"/>
                    <a:pt x="371343" y="309388"/>
                  </a:cubicBezTo>
                  <a:cubicBezTo>
                    <a:pt x="358121" y="306366"/>
                    <a:pt x="354721" y="295789"/>
                    <a:pt x="355855" y="283323"/>
                  </a:cubicBezTo>
                  <a:cubicBezTo>
                    <a:pt x="355855" y="281812"/>
                    <a:pt x="355477" y="280678"/>
                    <a:pt x="354344" y="278790"/>
                  </a:cubicBezTo>
                  <a:cubicBezTo>
                    <a:pt x="350566" y="292389"/>
                    <a:pt x="361521" y="303722"/>
                    <a:pt x="358499" y="316566"/>
                  </a:cubicBezTo>
                  <a:cubicBezTo>
                    <a:pt x="360766" y="320721"/>
                    <a:pt x="347922" y="321099"/>
                    <a:pt x="356232" y="326765"/>
                  </a:cubicBezTo>
                  <a:cubicBezTo>
                    <a:pt x="370210" y="334321"/>
                    <a:pt x="364921" y="345654"/>
                    <a:pt x="359255" y="353587"/>
                  </a:cubicBezTo>
                  <a:cubicBezTo>
                    <a:pt x="353966" y="361142"/>
                    <a:pt x="344522" y="363786"/>
                    <a:pt x="335833" y="355476"/>
                  </a:cubicBezTo>
                  <a:cubicBezTo>
                    <a:pt x="325634" y="345654"/>
                    <a:pt x="318078" y="352831"/>
                    <a:pt x="315434" y="361897"/>
                  </a:cubicBezTo>
                  <a:cubicBezTo>
                    <a:pt x="309768" y="381163"/>
                    <a:pt x="290879" y="389852"/>
                    <a:pt x="281435" y="406474"/>
                  </a:cubicBezTo>
                  <a:cubicBezTo>
                    <a:pt x="277658" y="412895"/>
                    <a:pt x="265569" y="417429"/>
                    <a:pt x="262169" y="408362"/>
                  </a:cubicBezTo>
                  <a:cubicBezTo>
                    <a:pt x="253859" y="387585"/>
                    <a:pt x="243659" y="398918"/>
                    <a:pt x="232704" y="403074"/>
                  </a:cubicBezTo>
                  <a:cubicBezTo>
                    <a:pt x="236104" y="409496"/>
                    <a:pt x="240637" y="406096"/>
                    <a:pt x="244414" y="406096"/>
                  </a:cubicBezTo>
                  <a:cubicBezTo>
                    <a:pt x="250459" y="406474"/>
                    <a:pt x="255747" y="407985"/>
                    <a:pt x="256881" y="414784"/>
                  </a:cubicBezTo>
                  <a:cubicBezTo>
                    <a:pt x="257636" y="421206"/>
                    <a:pt x="254236" y="425740"/>
                    <a:pt x="248948" y="428384"/>
                  </a:cubicBezTo>
                  <a:cubicBezTo>
                    <a:pt x="242148" y="431784"/>
                    <a:pt x="233837" y="435562"/>
                    <a:pt x="227037" y="434806"/>
                  </a:cubicBezTo>
                  <a:cubicBezTo>
                    <a:pt x="202860" y="432539"/>
                    <a:pt x="177550" y="440850"/>
                    <a:pt x="154884" y="431028"/>
                  </a:cubicBezTo>
                  <a:cubicBezTo>
                    <a:pt x="137885" y="423851"/>
                    <a:pt x="129197" y="400807"/>
                    <a:pt x="106531" y="401563"/>
                  </a:cubicBezTo>
                  <a:cubicBezTo>
                    <a:pt x="101620" y="386074"/>
                    <a:pt x="91798" y="378519"/>
                    <a:pt x="74799" y="376253"/>
                  </a:cubicBezTo>
                  <a:cubicBezTo>
                    <a:pt x="65732" y="375119"/>
                    <a:pt x="63088" y="362653"/>
                    <a:pt x="67999" y="353209"/>
                  </a:cubicBezTo>
                  <a:cubicBezTo>
                    <a:pt x="72910" y="344143"/>
                    <a:pt x="70643" y="339610"/>
                    <a:pt x="60821" y="339610"/>
                  </a:cubicBezTo>
                  <a:cubicBezTo>
                    <a:pt x="48355" y="339610"/>
                    <a:pt x="42311" y="330543"/>
                    <a:pt x="35511" y="322610"/>
                  </a:cubicBezTo>
                  <a:cubicBezTo>
                    <a:pt x="26445" y="312033"/>
                    <a:pt x="22289" y="302211"/>
                    <a:pt x="43066" y="297300"/>
                  </a:cubicBezTo>
                  <a:cubicBezTo>
                    <a:pt x="30223" y="296167"/>
                    <a:pt x="20023" y="299189"/>
                    <a:pt x="9823" y="294656"/>
                  </a:cubicBezTo>
                  <a:cubicBezTo>
                    <a:pt x="379" y="290500"/>
                    <a:pt x="-3021" y="284834"/>
                    <a:pt x="3024" y="275012"/>
                  </a:cubicBezTo>
                  <a:cubicBezTo>
                    <a:pt x="14734" y="254990"/>
                    <a:pt x="23423" y="250835"/>
                    <a:pt x="47977" y="256124"/>
                  </a:cubicBezTo>
                  <a:cubicBezTo>
                    <a:pt x="60821" y="258768"/>
                    <a:pt x="65732" y="248568"/>
                    <a:pt x="65355" y="240635"/>
                  </a:cubicBezTo>
                  <a:cubicBezTo>
                    <a:pt x="64221" y="210414"/>
                    <a:pt x="91042" y="196815"/>
                    <a:pt x="102375" y="174149"/>
                  </a:cubicBezTo>
                  <a:cubicBezTo>
                    <a:pt x="107286" y="164705"/>
                    <a:pt x="120130" y="165083"/>
                    <a:pt x="129574" y="168860"/>
                  </a:cubicBezTo>
                  <a:cubicBezTo>
                    <a:pt x="140152" y="173016"/>
                    <a:pt x="143174" y="168860"/>
                    <a:pt x="145440" y="159794"/>
                  </a:cubicBezTo>
                  <a:cubicBezTo>
                    <a:pt x="150729" y="138261"/>
                    <a:pt x="159418" y="117862"/>
                    <a:pt x="165840" y="96708"/>
                  </a:cubicBezTo>
                  <a:cubicBezTo>
                    <a:pt x="168106" y="89908"/>
                    <a:pt x="170373" y="84619"/>
                    <a:pt x="178306" y="84997"/>
                  </a:cubicBezTo>
                  <a:cubicBezTo>
                    <a:pt x="188128" y="85752"/>
                    <a:pt x="197950" y="91041"/>
                    <a:pt x="208149" y="83486"/>
                  </a:cubicBezTo>
                  <a:cubicBezTo>
                    <a:pt x="211927" y="80464"/>
                    <a:pt x="215327" y="86886"/>
                    <a:pt x="214949" y="91419"/>
                  </a:cubicBezTo>
                  <a:cubicBezTo>
                    <a:pt x="213816" y="101618"/>
                    <a:pt x="219860" y="105396"/>
                    <a:pt x="228926" y="106907"/>
                  </a:cubicBezTo>
                  <a:cubicBezTo>
                    <a:pt x="224015" y="103507"/>
                    <a:pt x="218727" y="99730"/>
                    <a:pt x="217971" y="94063"/>
                  </a:cubicBezTo>
                  <a:cubicBezTo>
                    <a:pt x="215704" y="77442"/>
                    <a:pt x="205883" y="66108"/>
                    <a:pt x="194172" y="55531"/>
                  </a:cubicBezTo>
                  <a:cubicBezTo>
                    <a:pt x="189639" y="52131"/>
                    <a:pt x="185861" y="47220"/>
                    <a:pt x="190772" y="41176"/>
                  </a:cubicBezTo>
                  <a:close/>
                </a:path>
              </a:pathLst>
            </a:custGeom>
            <a:solidFill>
              <a:srgbClr val="F1E6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E93CA02-DBB0-44DD-BE58-43CA5FD1D708}"/>
                </a:ext>
              </a:extLst>
            </p:cNvPr>
            <p:cNvSpPr/>
            <p:nvPr/>
          </p:nvSpPr>
          <p:spPr>
            <a:xfrm>
              <a:off x="8724741" y="5100088"/>
              <a:ext cx="541625" cy="430909"/>
            </a:xfrm>
            <a:custGeom>
              <a:avLst/>
              <a:gdLst>
                <a:gd name="connsiteX0" fmla="*/ 283700 w 541625"/>
                <a:gd name="connsiteY0" fmla="*/ 0 h 430909"/>
                <a:gd name="connsiteX1" fmla="*/ 294656 w 541625"/>
                <a:gd name="connsiteY1" fmla="*/ 14355 h 430909"/>
                <a:gd name="connsiteX2" fmla="*/ 312788 w 541625"/>
                <a:gd name="connsiteY2" fmla="*/ 41554 h 430909"/>
                <a:gd name="connsiteX3" fmla="*/ 330543 w 541625"/>
                <a:gd name="connsiteY3" fmla="*/ 64220 h 430909"/>
                <a:gd name="connsiteX4" fmla="*/ 335454 w 541625"/>
                <a:gd name="connsiteY4" fmla="*/ 71775 h 430909"/>
                <a:gd name="connsiteX5" fmla="*/ 326388 w 541625"/>
                <a:gd name="connsiteY5" fmla="*/ 74419 h 430909"/>
                <a:gd name="connsiteX6" fmla="*/ 304477 w 541625"/>
                <a:gd name="connsiteY6" fmla="*/ 66864 h 430909"/>
                <a:gd name="connsiteX7" fmla="*/ 301833 w 541625"/>
                <a:gd name="connsiteY7" fmla="*/ 45332 h 430909"/>
                <a:gd name="connsiteX8" fmla="*/ 274256 w 541625"/>
                <a:gd name="connsiteY8" fmla="*/ 47976 h 430909"/>
                <a:gd name="connsiteX9" fmla="*/ 264057 w 541625"/>
                <a:gd name="connsiteY9" fmla="*/ 50998 h 430909"/>
                <a:gd name="connsiteX10" fmla="*/ 250079 w 541625"/>
                <a:gd name="connsiteY10" fmla="*/ 88397 h 430909"/>
                <a:gd name="connsiteX11" fmla="*/ 236480 w 541625"/>
                <a:gd name="connsiteY11" fmla="*/ 137128 h 430909"/>
                <a:gd name="connsiteX12" fmla="*/ 233458 w 541625"/>
                <a:gd name="connsiteY12" fmla="*/ 142039 h 430909"/>
                <a:gd name="connsiteX13" fmla="*/ 192659 w 541625"/>
                <a:gd name="connsiteY13" fmla="*/ 147328 h 430909"/>
                <a:gd name="connsiteX14" fmla="*/ 181327 w 541625"/>
                <a:gd name="connsiteY14" fmla="*/ 162438 h 430909"/>
                <a:gd name="connsiteX15" fmla="*/ 164705 w 541625"/>
                <a:gd name="connsiteY15" fmla="*/ 193793 h 430909"/>
                <a:gd name="connsiteX16" fmla="*/ 149972 w 541625"/>
                <a:gd name="connsiteY16" fmla="*/ 225147 h 430909"/>
                <a:gd name="connsiteX17" fmla="*/ 140150 w 541625"/>
                <a:gd name="connsiteY17" fmla="*/ 223636 h 430909"/>
                <a:gd name="connsiteX18" fmla="*/ 117107 w 541625"/>
                <a:gd name="connsiteY18" fmla="*/ 217969 h 430909"/>
                <a:gd name="connsiteX19" fmla="*/ 97085 w 541625"/>
                <a:gd name="connsiteY19" fmla="*/ 242902 h 430909"/>
                <a:gd name="connsiteX20" fmla="*/ 122773 w 541625"/>
                <a:gd name="connsiteY20" fmla="*/ 250457 h 430909"/>
                <a:gd name="connsiteX21" fmla="*/ 135995 w 541625"/>
                <a:gd name="connsiteY21" fmla="*/ 248569 h 430909"/>
                <a:gd name="connsiteX22" fmla="*/ 145817 w 541625"/>
                <a:gd name="connsiteY22" fmla="*/ 261412 h 430909"/>
                <a:gd name="connsiteX23" fmla="*/ 123151 w 541625"/>
                <a:gd name="connsiteY23" fmla="*/ 266323 h 430909"/>
                <a:gd name="connsiteX24" fmla="*/ 159416 w 541625"/>
                <a:gd name="connsiteY24" fmla="*/ 293522 h 430909"/>
                <a:gd name="connsiteX25" fmla="*/ 167727 w 541625"/>
                <a:gd name="connsiteY25" fmla="*/ 310900 h 430909"/>
                <a:gd name="connsiteX26" fmla="*/ 165083 w 541625"/>
                <a:gd name="connsiteY26" fmla="*/ 327521 h 430909"/>
                <a:gd name="connsiteX27" fmla="*/ 176793 w 541625"/>
                <a:gd name="connsiteY27" fmla="*/ 331299 h 430909"/>
                <a:gd name="connsiteX28" fmla="*/ 199081 w 541625"/>
                <a:gd name="connsiteY28" fmla="*/ 347920 h 430909"/>
                <a:gd name="connsiteX29" fmla="*/ 216459 w 541625"/>
                <a:gd name="connsiteY29" fmla="*/ 357364 h 430909"/>
                <a:gd name="connsiteX30" fmla="*/ 236480 w 541625"/>
                <a:gd name="connsiteY30" fmla="*/ 372475 h 430909"/>
                <a:gd name="connsiteX31" fmla="*/ 248946 w 541625"/>
                <a:gd name="connsiteY31" fmla="*/ 386452 h 430909"/>
                <a:gd name="connsiteX32" fmla="*/ 334321 w 541625"/>
                <a:gd name="connsiteY32" fmla="*/ 384941 h 430909"/>
                <a:gd name="connsiteX33" fmla="*/ 346031 w 541625"/>
                <a:gd name="connsiteY33" fmla="*/ 373608 h 430909"/>
                <a:gd name="connsiteX34" fmla="*/ 332432 w 541625"/>
                <a:gd name="connsiteY34" fmla="*/ 371342 h 430909"/>
                <a:gd name="connsiteX35" fmla="*/ 316188 w 541625"/>
                <a:gd name="connsiteY35" fmla="*/ 366431 h 430909"/>
                <a:gd name="connsiteX36" fmla="*/ 326388 w 541625"/>
                <a:gd name="connsiteY36" fmla="*/ 355853 h 430909"/>
                <a:gd name="connsiteX37" fmla="*/ 353964 w 541625"/>
                <a:gd name="connsiteY37" fmla="*/ 351320 h 430909"/>
                <a:gd name="connsiteX38" fmla="*/ 360764 w 541625"/>
                <a:gd name="connsiteY38" fmla="*/ 356231 h 430909"/>
                <a:gd name="connsiteX39" fmla="*/ 361520 w 541625"/>
                <a:gd name="connsiteY39" fmla="*/ 367564 h 430909"/>
                <a:gd name="connsiteX40" fmla="*/ 376253 w 541625"/>
                <a:gd name="connsiteY40" fmla="*/ 357742 h 430909"/>
                <a:gd name="connsiteX41" fmla="*/ 406851 w 541625"/>
                <a:gd name="connsiteY41" fmla="*/ 311655 h 430909"/>
                <a:gd name="connsiteX42" fmla="*/ 432917 w 541625"/>
                <a:gd name="connsiteY42" fmla="*/ 312033 h 430909"/>
                <a:gd name="connsiteX43" fmla="*/ 448028 w 541625"/>
                <a:gd name="connsiteY43" fmla="*/ 312788 h 430909"/>
                <a:gd name="connsiteX44" fmla="*/ 449161 w 541625"/>
                <a:gd name="connsiteY44" fmla="*/ 287856 h 430909"/>
                <a:gd name="connsiteX45" fmla="*/ 449161 w 541625"/>
                <a:gd name="connsiteY45" fmla="*/ 275012 h 430909"/>
                <a:gd name="connsiteX46" fmla="*/ 441606 w 541625"/>
                <a:gd name="connsiteY46" fmla="*/ 241391 h 430909"/>
                <a:gd name="connsiteX47" fmla="*/ 443117 w 541625"/>
                <a:gd name="connsiteY47" fmla="*/ 228925 h 430909"/>
                <a:gd name="connsiteX48" fmla="*/ 453316 w 541625"/>
                <a:gd name="connsiteY48" fmla="*/ 229680 h 430909"/>
                <a:gd name="connsiteX49" fmla="*/ 455205 w 541625"/>
                <a:gd name="connsiteY49" fmla="*/ 242146 h 430909"/>
                <a:gd name="connsiteX50" fmla="*/ 465405 w 541625"/>
                <a:gd name="connsiteY50" fmla="*/ 263679 h 430909"/>
                <a:gd name="connsiteX51" fmla="*/ 484293 w 541625"/>
                <a:gd name="connsiteY51" fmla="*/ 252346 h 430909"/>
                <a:gd name="connsiteX52" fmla="*/ 480515 w 541625"/>
                <a:gd name="connsiteY52" fmla="*/ 242146 h 430909"/>
                <a:gd name="connsiteX53" fmla="*/ 496004 w 541625"/>
                <a:gd name="connsiteY53" fmla="*/ 253479 h 430909"/>
                <a:gd name="connsiteX54" fmla="*/ 508470 w 541625"/>
                <a:gd name="connsiteY54" fmla="*/ 277656 h 430909"/>
                <a:gd name="connsiteX55" fmla="*/ 525469 w 541625"/>
                <a:gd name="connsiteY55" fmla="*/ 257635 h 430909"/>
                <a:gd name="connsiteX56" fmla="*/ 537180 w 541625"/>
                <a:gd name="connsiteY56" fmla="*/ 257635 h 430909"/>
                <a:gd name="connsiteX57" fmla="*/ 520936 w 541625"/>
                <a:gd name="connsiteY57" fmla="*/ 299944 h 430909"/>
                <a:gd name="connsiteX58" fmla="*/ 509225 w 541625"/>
                <a:gd name="connsiteY58" fmla="*/ 317321 h 430909"/>
                <a:gd name="connsiteX59" fmla="*/ 503937 w 541625"/>
                <a:gd name="connsiteY59" fmla="*/ 333943 h 430909"/>
                <a:gd name="connsiteX60" fmla="*/ 486937 w 541625"/>
                <a:gd name="connsiteY60" fmla="*/ 340743 h 430909"/>
                <a:gd name="connsiteX61" fmla="*/ 458227 w 541625"/>
                <a:gd name="connsiteY61" fmla="*/ 339232 h 430909"/>
                <a:gd name="connsiteX62" fmla="*/ 449916 w 541625"/>
                <a:gd name="connsiteY62" fmla="*/ 335454 h 430909"/>
                <a:gd name="connsiteX63" fmla="*/ 449539 w 541625"/>
                <a:gd name="connsiteY63" fmla="*/ 344521 h 430909"/>
                <a:gd name="connsiteX64" fmla="*/ 470693 w 541625"/>
                <a:gd name="connsiteY64" fmla="*/ 382674 h 430909"/>
                <a:gd name="connsiteX65" fmla="*/ 467294 w 541625"/>
                <a:gd name="connsiteY65" fmla="*/ 405340 h 430909"/>
                <a:gd name="connsiteX66" fmla="*/ 443872 w 541625"/>
                <a:gd name="connsiteY66" fmla="*/ 402318 h 430909"/>
                <a:gd name="connsiteX67" fmla="*/ 404207 w 541625"/>
                <a:gd name="connsiteY67" fmla="*/ 385697 h 430909"/>
                <a:gd name="connsiteX68" fmla="*/ 377386 w 541625"/>
                <a:gd name="connsiteY68" fmla="*/ 408362 h 430909"/>
                <a:gd name="connsiteX69" fmla="*/ 358120 w 541625"/>
                <a:gd name="connsiteY69" fmla="*/ 409496 h 430909"/>
                <a:gd name="connsiteX70" fmla="*/ 352076 w 541625"/>
                <a:gd name="connsiteY70" fmla="*/ 401940 h 430909"/>
                <a:gd name="connsiteX71" fmla="*/ 304855 w 541625"/>
                <a:gd name="connsiteY71" fmla="*/ 412896 h 430909"/>
                <a:gd name="connsiteX72" fmla="*/ 283700 w 541625"/>
                <a:gd name="connsiteY72" fmla="*/ 423851 h 430909"/>
                <a:gd name="connsiteX73" fmla="*/ 245924 w 541625"/>
                <a:gd name="connsiteY73" fmla="*/ 417806 h 430909"/>
                <a:gd name="connsiteX74" fmla="*/ 216081 w 541625"/>
                <a:gd name="connsiteY74" fmla="*/ 397785 h 430909"/>
                <a:gd name="connsiteX75" fmla="*/ 182838 w 541625"/>
                <a:gd name="connsiteY75" fmla="*/ 374364 h 430909"/>
                <a:gd name="connsiteX76" fmla="*/ 154128 w 541625"/>
                <a:gd name="connsiteY76" fmla="*/ 355098 h 430909"/>
                <a:gd name="connsiteX77" fmla="*/ 121640 w 541625"/>
                <a:gd name="connsiteY77" fmla="*/ 306744 h 430909"/>
                <a:gd name="connsiteX78" fmla="*/ 99352 w 541625"/>
                <a:gd name="connsiteY78" fmla="*/ 265568 h 430909"/>
                <a:gd name="connsiteX79" fmla="*/ 65731 w 541625"/>
                <a:gd name="connsiteY79" fmla="*/ 279545 h 430909"/>
                <a:gd name="connsiteX80" fmla="*/ 30977 w 541625"/>
                <a:gd name="connsiteY80" fmla="*/ 307122 h 430909"/>
                <a:gd name="connsiteX81" fmla="*/ 23044 w 541625"/>
                <a:gd name="connsiteY81" fmla="*/ 315055 h 430909"/>
                <a:gd name="connsiteX82" fmla="*/ 12088 w 541625"/>
                <a:gd name="connsiteY82" fmla="*/ 307122 h 430909"/>
                <a:gd name="connsiteX83" fmla="*/ 0 w 541625"/>
                <a:gd name="connsiteY83" fmla="*/ 236102 h 430909"/>
                <a:gd name="connsiteX84" fmla="*/ 14733 w 541625"/>
                <a:gd name="connsiteY84" fmla="*/ 201726 h 430909"/>
                <a:gd name="connsiteX85" fmla="*/ 36265 w 541625"/>
                <a:gd name="connsiteY85" fmla="*/ 192282 h 430909"/>
                <a:gd name="connsiteX86" fmla="*/ 50243 w 541625"/>
                <a:gd name="connsiteY86" fmla="*/ 184726 h 430909"/>
                <a:gd name="connsiteX87" fmla="*/ 65353 w 541625"/>
                <a:gd name="connsiteY87" fmla="*/ 169616 h 430909"/>
                <a:gd name="connsiteX88" fmla="*/ 69509 w 541625"/>
                <a:gd name="connsiteY88" fmla="*/ 184349 h 430909"/>
                <a:gd name="connsiteX89" fmla="*/ 94819 w 541625"/>
                <a:gd name="connsiteY89" fmla="*/ 193415 h 430909"/>
                <a:gd name="connsiteX90" fmla="*/ 96707 w 541625"/>
                <a:gd name="connsiteY90" fmla="*/ 178682 h 430909"/>
                <a:gd name="connsiteX91" fmla="*/ 105396 w 541625"/>
                <a:gd name="connsiteY91" fmla="*/ 168860 h 430909"/>
                <a:gd name="connsiteX92" fmla="*/ 114462 w 541625"/>
                <a:gd name="connsiteY92" fmla="*/ 168860 h 430909"/>
                <a:gd name="connsiteX93" fmla="*/ 136750 w 541625"/>
                <a:gd name="connsiteY93" fmla="*/ 126173 h 430909"/>
                <a:gd name="connsiteX94" fmla="*/ 142795 w 541625"/>
                <a:gd name="connsiteY94" fmla="*/ 111818 h 430909"/>
                <a:gd name="connsiteX95" fmla="*/ 173016 w 541625"/>
                <a:gd name="connsiteY95" fmla="*/ 79708 h 430909"/>
                <a:gd name="connsiteX96" fmla="*/ 177171 w 541625"/>
                <a:gd name="connsiteY96" fmla="*/ 79708 h 430909"/>
                <a:gd name="connsiteX97" fmla="*/ 181327 w 541625"/>
                <a:gd name="connsiteY97" fmla="*/ 97841 h 430909"/>
                <a:gd name="connsiteX98" fmla="*/ 189637 w 541625"/>
                <a:gd name="connsiteY98" fmla="*/ 103130 h 430909"/>
                <a:gd name="connsiteX99" fmla="*/ 192282 w 541625"/>
                <a:gd name="connsiteY99" fmla="*/ 95196 h 430909"/>
                <a:gd name="connsiteX100" fmla="*/ 214192 w 541625"/>
                <a:gd name="connsiteY100" fmla="*/ 80464 h 430909"/>
                <a:gd name="connsiteX101" fmla="*/ 220614 w 541625"/>
                <a:gd name="connsiteY101" fmla="*/ 69131 h 430909"/>
                <a:gd name="connsiteX102" fmla="*/ 244413 w 541625"/>
                <a:gd name="connsiteY102" fmla="*/ 31354 h 430909"/>
                <a:gd name="connsiteX103" fmla="*/ 253102 w 541625"/>
                <a:gd name="connsiteY103" fmla="*/ 33621 h 430909"/>
                <a:gd name="connsiteX104" fmla="*/ 267834 w 541625"/>
                <a:gd name="connsiteY104" fmla="*/ 40043 h 430909"/>
                <a:gd name="connsiteX105" fmla="*/ 278412 w 541625"/>
                <a:gd name="connsiteY105" fmla="*/ 18888 h 430909"/>
                <a:gd name="connsiteX106" fmla="*/ 283700 w 541625"/>
                <a:gd name="connsiteY106" fmla="*/ 0 h 43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541625" h="430909">
                  <a:moveTo>
                    <a:pt x="283700" y="0"/>
                  </a:moveTo>
                  <a:cubicBezTo>
                    <a:pt x="283700" y="7555"/>
                    <a:pt x="288989" y="10577"/>
                    <a:pt x="294656" y="14355"/>
                  </a:cubicBezTo>
                  <a:cubicBezTo>
                    <a:pt x="304100" y="21155"/>
                    <a:pt x="311655" y="30221"/>
                    <a:pt x="312788" y="41554"/>
                  </a:cubicBezTo>
                  <a:cubicBezTo>
                    <a:pt x="314299" y="53642"/>
                    <a:pt x="318077" y="61575"/>
                    <a:pt x="330543" y="64220"/>
                  </a:cubicBezTo>
                  <a:cubicBezTo>
                    <a:pt x="333943" y="64975"/>
                    <a:pt x="337721" y="67242"/>
                    <a:pt x="335454" y="71775"/>
                  </a:cubicBezTo>
                  <a:cubicBezTo>
                    <a:pt x="333565" y="75553"/>
                    <a:pt x="330165" y="76308"/>
                    <a:pt x="326388" y="74419"/>
                  </a:cubicBezTo>
                  <a:cubicBezTo>
                    <a:pt x="319588" y="71019"/>
                    <a:pt x="312033" y="69508"/>
                    <a:pt x="304477" y="66864"/>
                  </a:cubicBezTo>
                  <a:cubicBezTo>
                    <a:pt x="289367" y="61953"/>
                    <a:pt x="309766" y="52887"/>
                    <a:pt x="301833" y="45332"/>
                  </a:cubicBezTo>
                  <a:cubicBezTo>
                    <a:pt x="293900" y="50998"/>
                    <a:pt x="285589" y="64975"/>
                    <a:pt x="274256" y="47976"/>
                  </a:cubicBezTo>
                  <a:cubicBezTo>
                    <a:pt x="272745" y="45709"/>
                    <a:pt x="264435" y="45709"/>
                    <a:pt x="264057" y="50998"/>
                  </a:cubicBezTo>
                  <a:cubicBezTo>
                    <a:pt x="264057" y="66109"/>
                    <a:pt x="248568" y="79708"/>
                    <a:pt x="250079" y="88397"/>
                  </a:cubicBezTo>
                  <a:cubicBezTo>
                    <a:pt x="253857" y="108796"/>
                    <a:pt x="237236" y="120507"/>
                    <a:pt x="236480" y="137128"/>
                  </a:cubicBezTo>
                  <a:cubicBezTo>
                    <a:pt x="236480" y="138639"/>
                    <a:pt x="234591" y="140528"/>
                    <a:pt x="233458" y="142039"/>
                  </a:cubicBezTo>
                  <a:cubicBezTo>
                    <a:pt x="216836" y="124662"/>
                    <a:pt x="202104" y="126551"/>
                    <a:pt x="192659" y="147328"/>
                  </a:cubicBezTo>
                  <a:cubicBezTo>
                    <a:pt x="190015" y="152994"/>
                    <a:pt x="187371" y="159416"/>
                    <a:pt x="181327" y="162438"/>
                  </a:cubicBezTo>
                  <a:cubicBezTo>
                    <a:pt x="168483" y="169238"/>
                    <a:pt x="163194" y="180193"/>
                    <a:pt x="164705" y="193793"/>
                  </a:cubicBezTo>
                  <a:cubicBezTo>
                    <a:pt x="166216" y="207770"/>
                    <a:pt x="154883" y="214948"/>
                    <a:pt x="149972" y="225147"/>
                  </a:cubicBezTo>
                  <a:cubicBezTo>
                    <a:pt x="147706" y="229680"/>
                    <a:pt x="142039" y="228169"/>
                    <a:pt x="140150" y="223636"/>
                  </a:cubicBezTo>
                  <a:cubicBezTo>
                    <a:pt x="134862" y="211548"/>
                    <a:pt x="123529" y="213436"/>
                    <a:pt x="117107" y="217969"/>
                  </a:cubicBezTo>
                  <a:cubicBezTo>
                    <a:pt x="108418" y="224014"/>
                    <a:pt x="96330" y="234969"/>
                    <a:pt x="97085" y="242902"/>
                  </a:cubicBezTo>
                  <a:cubicBezTo>
                    <a:pt x="97841" y="253479"/>
                    <a:pt x="112951" y="252346"/>
                    <a:pt x="122773" y="250457"/>
                  </a:cubicBezTo>
                  <a:cubicBezTo>
                    <a:pt x="127306" y="249702"/>
                    <a:pt x="130706" y="244035"/>
                    <a:pt x="135995" y="248569"/>
                  </a:cubicBezTo>
                  <a:cubicBezTo>
                    <a:pt x="140150" y="252346"/>
                    <a:pt x="147328" y="256124"/>
                    <a:pt x="145817" y="261412"/>
                  </a:cubicBezTo>
                  <a:cubicBezTo>
                    <a:pt x="142039" y="273879"/>
                    <a:pt x="131084" y="259901"/>
                    <a:pt x="123151" y="266323"/>
                  </a:cubicBezTo>
                  <a:cubicBezTo>
                    <a:pt x="134106" y="277278"/>
                    <a:pt x="137128" y="295789"/>
                    <a:pt x="159416" y="293522"/>
                  </a:cubicBezTo>
                  <a:cubicBezTo>
                    <a:pt x="171505" y="292389"/>
                    <a:pt x="180193" y="299189"/>
                    <a:pt x="167727" y="310900"/>
                  </a:cubicBezTo>
                  <a:cubicBezTo>
                    <a:pt x="161305" y="316944"/>
                    <a:pt x="163194" y="321477"/>
                    <a:pt x="165083" y="327521"/>
                  </a:cubicBezTo>
                  <a:cubicBezTo>
                    <a:pt x="167349" y="335076"/>
                    <a:pt x="171882" y="331299"/>
                    <a:pt x="176793" y="331299"/>
                  </a:cubicBezTo>
                  <a:cubicBezTo>
                    <a:pt x="188126" y="330921"/>
                    <a:pt x="197193" y="334699"/>
                    <a:pt x="199081" y="347920"/>
                  </a:cubicBezTo>
                  <a:cubicBezTo>
                    <a:pt x="200592" y="357364"/>
                    <a:pt x="202104" y="365297"/>
                    <a:pt x="216459" y="357364"/>
                  </a:cubicBezTo>
                  <a:cubicBezTo>
                    <a:pt x="224392" y="352831"/>
                    <a:pt x="236102" y="360009"/>
                    <a:pt x="236480" y="372475"/>
                  </a:cubicBezTo>
                  <a:cubicBezTo>
                    <a:pt x="236858" y="381541"/>
                    <a:pt x="240635" y="385697"/>
                    <a:pt x="248946" y="386452"/>
                  </a:cubicBezTo>
                  <a:cubicBezTo>
                    <a:pt x="277278" y="389097"/>
                    <a:pt x="305989" y="389852"/>
                    <a:pt x="334321" y="384941"/>
                  </a:cubicBezTo>
                  <a:cubicBezTo>
                    <a:pt x="341121" y="383808"/>
                    <a:pt x="347920" y="381541"/>
                    <a:pt x="346031" y="373608"/>
                  </a:cubicBezTo>
                  <a:cubicBezTo>
                    <a:pt x="344143" y="364919"/>
                    <a:pt x="337343" y="369831"/>
                    <a:pt x="332432" y="371342"/>
                  </a:cubicBezTo>
                  <a:cubicBezTo>
                    <a:pt x="326010" y="372853"/>
                    <a:pt x="318455" y="373608"/>
                    <a:pt x="316188" y="366431"/>
                  </a:cubicBezTo>
                  <a:cubicBezTo>
                    <a:pt x="313544" y="358875"/>
                    <a:pt x="322232" y="358120"/>
                    <a:pt x="326388" y="355853"/>
                  </a:cubicBezTo>
                  <a:cubicBezTo>
                    <a:pt x="334699" y="350942"/>
                    <a:pt x="343387" y="345654"/>
                    <a:pt x="353964" y="351320"/>
                  </a:cubicBezTo>
                  <a:cubicBezTo>
                    <a:pt x="356609" y="352831"/>
                    <a:pt x="361898" y="350565"/>
                    <a:pt x="360764" y="356231"/>
                  </a:cubicBezTo>
                  <a:cubicBezTo>
                    <a:pt x="360009" y="360387"/>
                    <a:pt x="352453" y="365297"/>
                    <a:pt x="361520" y="367564"/>
                  </a:cubicBezTo>
                  <a:cubicBezTo>
                    <a:pt x="368697" y="369453"/>
                    <a:pt x="375119" y="362653"/>
                    <a:pt x="376253" y="357742"/>
                  </a:cubicBezTo>
                  <a:cubicBezTo>
                    <a:pt x="380786" y="338476"/>
                    <a:pt x="405340" y="333943"/>
                    <a:pt x="406851" y="311655"/>
                  </a:cubicBezTo>
                  <a:cubicBezTo>
                    <a:pt x="407607" y="301455"/>
                    <a:pt x="424606" y="302211"/>
                    <a:pt x="432917" y="312033"/>
                  </a:cubicBezTo>
                  <a:cubicBezTo>
                    <a:pt x="437450" y="317699"/>
                    <a:pt x="443117" y="311655"/>
                    <a:pt x="448028" y="312788"/>
                  </a:cubicBezTo>
                  <a:cubicBezTo>
                    <a:pt x="447272" y="304477"/>
                    <a:pt x="460872" y="296544"/>
                    <a:pt x="449161" y="287856"/>
                  </a:cubicBezTo>
                  <a:cubicBezTo>
                    <a:pt x="449539" y="283701"/>
                    <a:pt x="453694" y="279545"/>
                    <a:pt x="449161" y="275012"/>
                  </a:cubicBezTo>
                  <a:cubicBezTo>
                    <a:pt x="446517" y="263679"/>
                    <a:pt x="443494" y="252724"/>
                    <a:pt x="441606" y="241391"/>
                  </a:cubicBezTo>
                  <a:cubicBezTo>
                    <a:pt x="440850" y="237613"/>
                    <a:pt x="435561" y="231947"/>
                    <a:pt x="443117" y="228925"/>
                  </a:cubicBezTo>
                  <a:cubicBezTo>
                    <a:pt x="446139" y="227791"/>
                    <a:pt x="450294" y="228169"/>
                    <a:pt x="453316" y="229680"/>
                  </a:cubicBezTo>
                  <a:cubicBezTo>
                    <a:pt x="459738" y="232702"/>
                    <a:pt x="457094" y="237613"/>
                    <a:pt x="455205" y="242146"/>
                  </a:cubicBezTo>
                  <a:cubicBezTo>
                    <a:pt x="451428" y="252724"/>
                    <a:pt x="455205" y="259901"/>
                    <a:pt x="465405" y="263679"/>
                  </a:cubicBezTo>
                  <a:cubicBezTo>
                    <a:pt x="476360" y="267834"/>
                    <a:pt x="480515" y="259524"/>
                    <a:pt x="484293" y="252346"/>
                  </a:cubicBezTo>
                  <a:cubicBezTo>
                    <a:pt x="486182" y="248569"/>
                    <a:pt x="469560" y="248191"/>
                    <a:pt x="480515" y="242146"/>
                  </a:cubicBezTo>
                  <a:cubicBezTo>
                    <a:pt x="488448" y="237991"/>
                    <a:pt x="494870" y="244035"/>
                    <a:pt x="496004" y="253479"/>
                  </a:cubicBezTo>
                  <a:cubicBezTo>
                    <a:pt x="501670" y="261034"/>
                    <a:pt x="512625" y="265568"/>
                    <a:pt x="508470" y="277656"/>
                  </a:cubicBezTo>
                  <a:cubicBezTo>
                    <a:pt x="517914" y="273879"/>
                    <a:pt x="517158" y="262168"/>
                    <a:pt x="525469" y="257635"/>
                  </a:cubicBezTo>
                  <a:cubicBezTo>
                    <a:pt x="529625" y="253101"/>
                    <a:pt x="533402" y="252346"/>
                    <a:pt x="537180" y="257635"/>
                  </a:cubicBezTo>
                  <a:cubicBezTo>
                    <a:pt x="547757" y="272368"/>
                    <a:pt x="538313" y="297300"/>
                    <a:pt x="520936" y="299944"/>
                  </a:cubicBezTo>
                  <a:cubicBezTo>
                    <a:pt x="509981" y="301455"/>
                    <a:pt x="500537" y="301833"/>
                    <a:pt x="509225" y="317321"/>
                  </a:cubicBezTo>
                  <a:cubicBezTo>
                    <a:pt x="512247" y="322232"/>
                    <a:pt x="509225" y="329410"/>
                    <a:pt x="503937" y="333943"/>
                  </a:cubicBezTo>
                  <a:cubicBezTo>
                    <a:pt x="498270" y="336587"/>
                    <a:pt x="491470" y="335076"/>
                    <a:pt x="486937" y="340743"/>
                  </a:cubicBezTo>
                  <a:cubicBezTo>
                    <a:pt x="477115" y="352454"/>
                    <a:pt x="466916" y="352831"/>
                    <a:pt x="458227" y="339232"/>
                  </a:cubicBezTo>
                  <a:cubicBezTo>
                    <a:pt x="456338" y="336210"/>
                    <a:pt x="454072" y="332810"/>
                    <a:pt x="449916" y="335454"/>
                  </a:cubicBezTo>
                  <a:cubicBezTo>
                    <a:pt x="446139" y="337721"/>
                    <a:pt x="447650" y="341498"/>
                    <a:pt x="449539" y="344521"/>
                  </a:cubicBezTo>
                  <a:cubicBezTo>
                    <a:pt x="455961" y="357364"/>
                    <a:pt x="452183" y="374364"/>
                    <a:pt x="470693" y="382674"/>
                  </a:cubicBezTo>
                  <a:cubicBezTo>
                    <a:pt x="481649" y="387586"/>
                    <a:pt x="473716" y="399296"/>
                    <a:pt x="467294" y="405340"/>
                  </a:cubicBezTo>
                  <a:cubicBezTo>
                    <a:pt x="459361" y="413273"/>
                    <a:pt x="449161" y="411385"/>
                    <a:pt x="443872" y="402318"/>
                  </a:cubicBezTo>
                  <a:cubicBezTo>
                    <a:pt x="434428" y="386074"/>
                    <a:pt x="420451" y="386074"/>
                    <a:pt x="404207" y="385697"/>
                  </a:cubicBezTo>
                  <a:cubicBezTo>
                    <a:pt x="386452" y="384941"/>
                    <a:pt x="378519" y="391363"/>
                    <a:pt x="377386" y="408362"/>
                  </a:cubicBezTo>
                  <a:cubicBezTo>
                    <a:pt x="371342" y="414407"/>
                    <a:pt x="364920" y="416295"/>
                    <a:pt x="358120" y="409496"/>
                  </a:cubicBezTo>
                  <a:cubicBezTo>
                    <a:pt x="353209" y="410629"/>
                    <a:pt x="361898" y="403074"/>
                    <a:pt x="352076" y="401940"/>
                  </a:cubicBezTo>
                  <a:cubicBezTo>
                    <a:pt x="333565" y="399674"/>
                    <a:pt x="321099" y="413273"/>
                    <a:pt x="304855" y="412896"/>
                  </a:cubicBezTo>
                  <a:cubicBezTo>
                    <a:pt x="294278" y="410251"/>
                    <a:pt x="290122" y="419695"/>
                    <a:pt x="283700" y="423851"/>
                  </a:cubicBezTo>
                  <a:cubicBezTo>
                    <a:pt x="268212" y="434428"/>
                    <a:pt x="256124" y="433673"/>
                    <a:pt x="245924" y="417806"/>
                  </a:cubicBezTo>
                  <a:cubicBezTo>
                    <a:pt x="238369" y="405718"/>
                    <a:pt x="229302" y="400429"/>
                    <a:pt x="216081" y="397785"/>
                  </a:cubicBezTo>
                  <a:cubicBezTo>
                    <a:pt x="202104" y="395141"/>
                    <a:pt x="189260" y="389097"/>
                    <a:pt x="182838" y="374364"/>
                  </a:cubicBezTo>
                  <a:cubicBezTo>
                    <a:pt x="177549" y="362275"/>
                    <a:pt x="163194" y="363786"/>
                    <a:pt x="154128" y="355098"/>
                  </a:cubicBezTo>
                  <a:cubicBezTo>
                    <a:pt x="139395" y="341120"/>
                    <a:pt x="130706" y="322988"/>
                    <a:pt x="121640" y="306744"/>
                  </a:cubicBezTo>
                  <a:cubicBezTo>
                    <a:pt x="114840" y="294278"/>
                    <a:pt x="106907" y="281812"/>
                    <a:pt x="99352" y="265568"/>
                  </a:cubicBezTo>
                  <a:cubicBezTo>
                    <a:pt x="91419" y="283323"/>
                    <a:pt x="80086" y="285212"/>
                    <a:pt x="65731" y="279545"/>
                  </a:cubicBezTo>
                  <a:cubicBezTo>
                    <a:pt x="58931" y="276901"/>
                    <a:pt x="36643" y="294278"/>
                    <a:pt x="30977" y="307122"/>
                  </a:cubicBezTo>
                  <a:cubicBezTo>
                    <a:pt x="29088" y="311277"/>
                    <a:pt x="27954" y="315055"/>
                    <a:pt x="23044" y="315055"/>
                  </a:cubicBezTo>
                  <a:cubicBezTo>
                    <a:pt x="17377" y="315433"/>
                    <a:pt x="13222" y="312410"/>
                    <a:pt x="12088" y="307122"/>
                  </a:cubicBezTo>
                  <a:cubicBezTo>
                    <a:pt x="6800" y="283701"/>
                    <a:pt x="378" y="260657"/>
                    <a:pt x="0" y="236102"/>
                  </a:cubicBezTo>
                  <a:cubicBezTo>
                    <a:pt x="4911" y="224769"/>
                    <a:pt x="10577" y="213436"/>
                    <a:pt x="14733" y="201726"/>
                  </a:cubicBezTo>
                  <a:cubicBezTo>
                    <a:pt x="18888" y="190015"/>
                    <a:pt x="21910" y="181327"/>
                    <a:pt x="36265" y="192282"/>
                  </a:cubicBezTo>
                  <a:cubicBezTo>
                    <a:pt x="42687" y="196815"/>
                    <a:pt x="48354" y="191904"/>
                    <a:pt x="50243" y="184726"/>
                  </a:cubicBezTo>
                  <a:cubicBezTo>
                    <a:pt x="52509" y="176793"/>
                    <a:pt x="56665" y="168860"/>
                    <a:pt x="65353" y="169616"/>
                  </a:cubicBezTo>
                  <a:cubicBezTo>
                    <a:pt x="75930" y="170749"/>
                    <a:pt x="67242" y="180571"/>
                    <a:pt x="69509" y="184349"/>
                  </a:cubicBezTo>
                  <a:cubicBezTo>
                    <a:pt x="74797" y="193037"/>
                    <a:pt x="87263" y="187749"/>
                    <a:pt x="94819" y="193415"/>
                  </a:cubicBezTo>
                  <a:cubicBezTo>
                    <a:pt x="95574" y="194170"/>
                    <a:pt x="111062" y="186993"/>
                    <a:pt x="96707" y="178682"/>
                  </a:cubicBezTo>
                  <a:cubicBezTo>
                    <a:pt x="95196" y="177927"/>
                    <a:pt x="92930" y="163194"/>
                    <a:pt x="105396" y="168860"/>
                  </a:cubicBezTo>
                  <a:cubicBezTo>
                    <a:pt x="109174" y="170371"/>
                    <a:pt x="113707" y="171883"/>
                    <a:pt x="114462" y="168860"/>
                  </a:cubicBezTo>
                  <a:cubicBezTo>
                    <a:pt x="117862" y="152239"/>
                    <a:pt x="139395" y="145061"/>
                    <a:pt x="136750" y="126173"/>
                  </a:cubicBezTo>
                  <a:cubicBezTo>
                    <a:pt x="135617" y="118996"/>
                    <a:pt x="139017" y="115596"/>
                    <a:pt x="142795" y="111818"/>
                  </a:cubicBezTo>
                  <a:cubicBezTo>
                    <a:pt x="152616" y="100863"/>
                    <a:pt x="162816" y="90285"/>
                    <a:pt x="173016" y="79708"/>
                  </a:cubicBezTo>
                  <a:cubicBezTo>
                    <a:pt x="174527" y="78197"/>
                    <a:pt x="175660" y="78197"/>
                    <a:pt x="177171" y="79708"/>
                  </a:cubicBezTo>
                  <a:cubicBezTo>
                    <a:pt x="177549" y="85752"/>
                    <a:pt x="176038" y="92552"/>
                    <a:pt x="181327" y="97841"/>
                  </a:cubicBezTo>
                  <a:cubicBezTo>
                    <a:pt x="183593" y="100107"/>
                    <a:pt x="186993" y="103130"/>
                    <a:pt x="189637" y="103130"/>
                  </a:cubicBezTo>
                  <a:cubicBezTo>
                    <a:pt x="195304" y="102752"/>
                    <a:pt x="191526" y="97841"/>
                    <a:pt x="192282" y="95196"/>
                  </a:cubicBezTo>
                  <a:cubicBezTo>
                    <a:pt x="195682" y="84997"/>
                    <a:pt x="206637" y="84619"/>
                    <a:pt x="214192" y="80464"/>
                  </a:cubicBezTo>
                  <a:cubicBezTo>
                    <a:pt x="219481" y="77442"/>
                    <a:pt x="222881" y="77819"/>
                    <a:pt x="220614" y="69131"/>
                  </a:cubicBezTo>
                  <a:cubicBezTo>
                    <a:pt x="216081" y="52887"/>
                    <a:pt x="228169" y="35510"/>
                    <a:pt x="244413" y="31354"/>
                  </a:cubicBezTo>
                  <a:cubicBezTo>
                    <a:pt x="248191" y="30599"/>
                    <a:pt x="251591" y="29466"/>
                    <a:pt x="253102" y="33621"/>
                  </a:cubicBezTo>
                  <a:cubicBezTo>
                    <a:pt x="255746" y="41554"/>
                    <a:pt x="261790" y="43065"/>
                    <a:pt x="267834" y="40043"/>
                  </a:cubicBezTo>
                  <a:cubicBezTo>
                    <a:pt x="276145" y="35887"/>
                    <a:pt x="279167" y="27577"/>
                    <a:pt x="278412" y="18888"/>
                  </a:cubicBezTo>
                  <a:cubicBezTo>
                    <a:pt x="278034" y="12088"/>
                    <a:pt x="272745" y="4533"/>
                    <a:pt x="283700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8BC7A97-A1BD-455E-BDE5-3AEAD0CE0ACE}"/>
                </a:ext>
              </a:extLst>
            </p:cNvPr>
            <p:cNvSpPr/>
            <p:nvPr/>
          </p:nvSpPr>
          <p:spPr>
            <a:xfrm>
              <a:off x="9144004" y="4606299"/>
              <a:ext cx="295983" cy="236195"/>
            </a:xfrm>
            <a:custGeom>
              <a:avLst/>
              <a:gdLst>
                <a:gd name="connsiteX0" fmla="*/ 71830 w 295983"/>
                <a:gd name="connsiteY0" fmla="*/ 193467 h 236195"/>
                <a:gd name="connsiteX1" fmla="*/ 34431 w 295983"/>
                <a:gd name="connsiteY1" fmla="*/ 205178 h 236195"/>
                <a:gd name="connsiteX2" fmla="*/ 8365 w 295983"/>
                <a:gd name="connsiteY2" fmla="*/ 210467 h 236195"/>
                <a:gd name="connsiteX3" fmla="*/ 20076 w 295983"/>
                <a:gd name="connsiteY3" fmla="*/ 189312 h 236195"/>
                <a:gd name="connsiteX4" fmla="*/ 28387 w 295983"/>
                <a:gd name="connsiteY4" fmla="*/ 170424 h 236195"/>
                <a:gd name="connsiteX5" fmla="*/ 38586 w 295983"/>
                <a:gd name="connsiteY5" fmla="*/ 156069 h 236195"/>
                <a:gd name="connsiteX6" fmla="*/ 9499 w 295983"/>
                <a:gd name="connsiteY6" fmla="*/ 150025 h 236195"/>
                <a:gd name="connsiteX7" fmla="*/ 7610 w 295983"/>
                <a:gd name="connsiteY7" fmla="*/ 133025 h 236195"/>
                <a:gd name="connsiteX8" fmla="*/ 7988 w 295983"/>
                <a:gd name="connsiteY8" fmla="*/ 122448 h 236195"/>
                <a:gd name="connsiteX9" fmla="*/ 6477 w 295983"/>
                <a:gd name="connsiteY9" fmla="*/ 102049 h 236195"/>
                <a:gd name="connsiteX10" fmla="*/ 20832 w 295983"/>
                <a:gd name="connsiteY10" fmla="*/ 79761 h 236195"/>
                <a:gd name="connsiteX11" fmla="*/ 34809 w 295983"/>
                <a:gd name="connsiteY11" fmla="*/ 93738 h 236195"/>
                <a:gd name="connsiteX12" fmla="*/ 31031 w 295983"/>
                <a:gd name="connsiteY12" fmla="*/ 82783 h 236195"/>
                <a:gd name="connsiteX13" fmla="*/ 29898 w 295983"/>
                <a:gd name="connsiteY13" fmla="*/ 58606 h 236195"/>
                <a:gd name="connsiteX14" fmla="*/ 23854 w 295983"/>
                <a:gd name="connsiteY14" fmla="*/ 40473 h 236195"/>
                <a:gd name="connsiteX15" fmla="*/ 32920 w 295983"/>
                <a:gd name="connsiteY15" fmla="*/ 10252 h 236195"/>
                <a:gd name="connsiteX16" fmla="*/ 54830 w 295983"/>
                <a:gd name="connsiteY16" fmla="*/ 16296 h 236195"/>
                <a:gd name="connsiteX17" fmla="*/ 73718 w 295983"/>
                <a:gd name="connsiteY17" fmla="*/ 11385 h 236195"/>
                <a:gd name="connsiteX18" fmla="*/ 93362 w 295983"/>
                <a:gd name="connsiteY18" fmla="*/ 7608 h 236195"/>
                <a:gd name="connsiteX19" fmla="*/ 112250 w 295983"/>
                <a:gd name="connsiteY19" fmla="*/ 26118 h 236195"/>
                <a:gd name="connsiteX20" fmla="*/ 99406 w 295983"/>
                <a:gd name="connsiteY20" fmla="*/ 52939 h 236195"/>
                <a:gd name="connsiteX21" fmla="*/ 112628 w 295983"/>
                <a:gd name="connsiteY21" fmla="*/ 22341 h 236195"/>
                <a:gd name="connsiteX22" fmla="*/ 116028 w 295983"/>
                <a:gd name="connsiteY22" fmla="*/ 2697 h 236195"/>
                <a:gd name="connsiteX23" fmla="*/ 135672 w 295983"/>
                <a:gd name="connsiteY23" fmla="*/ 7608 h 236195"/>
                <a:gd name="connsiteX24" fmla="*/ 156449 w 295983"/>
                <a:gd name="connsiteY24" fmla="*/ 11008 h 236195"/>
                <a:gd name="connsiteX25" fmla="*/ 220291 w 295983"/>
                <a:gd name="connsiteY25" fmla="*/ 5341 h 236195"/>
                <a:gd name="connsiteX26" fmla="*/ 266000 w 295983"/>
                <a:gd name="connsiteY26" fmla="*/ 20452 h 236195"/>
                <a:gd name="connsiteX27" fmla="*/ 280355 w 295983"/>
                <a:gd name="connsiteY27" fmla="*/ 24607 h 236195"/>
                <a:gd name="connsiteX28" fmla="*/ 292821 w 295983"/>
                <a:gd name="connsiteY28" fmla="*/ 55584 h 236195"/>
                <a:gd name="connsiteX29" fmla="*/ 240690 w 295983"/>
                <a:gd name="connsiteY29" fmla="*/ 56717 h 236195"/>
                <a:gd name="connsiteX30" fmla="*/ 239179 w 295983"/>
                <a:gd name="connsiteY30" fmla="*/ 72583 h 236195"/>
                <a:gd name="connsiteX31" fmla="*/ 242201 w 295983"/>
                <a:gd name="connsiteY31" fmla="*/ 77494 h 236195"/>
                <a:gd name="connsiteX32" fmla="*/ 256178 w 295983"/>
                <a:gd name="connsiteY32" fmla="*/ 102426 h 236195"/>
                <a:gd name="connsiteX33" fmla="*/ 254667 w 295983"/>
                <a:gd name="connsiteY33" fmla="*/ 115270 h 236195"/>
                <a:gd name="connsiteX34" fmla="*/ 237668 w 295983"/>
                <a:gd name="connsiteY34" fmla="*/ 157202 h 236195"/>
                <a:gd name="connsiteX35" fmla="*/ 232379 w 295983"/>
                <a:gd name="connsiteY35" fmla="*/ 165891 h 236195"/>
                <a:gd name="connsiteX36" fmla="*/ 246356 w 295983"/>
                <a:gd name="connsiteY36" fmla="*/ 230488 h 236195"/>
                <a:gd name="connsiteX37" fmla="*/ 236535 w 295983"/>
                <a:gd name="connsiteY37" fmla="*/ 236155 h 236195"/>
                <a:gd name="connsiteX38" fmla="*/ 214247 w 295983"/>
                <a:gd name="connsiteY38" fmla="*/ 193845 h 236195"/>
                <a:gd name="connsiteX39" fmla="*/ 191203 w 295983"/>
                <a:gd name="connsiteY39" fmla="*/ 207067 h 236195"/>
                <a:gd name="connsiteX40" fmla="*/ 158715 w 295983"/>
                <a:gd name="connsiteY40" fmla="*/ 218400 h 236195"/>
                <a:gd name="connsiteX41" fmla="*/ 134538 w 295983"/>
                <a:gd name="connsiteY41" fmla="*/ 222933 h 236195"/>
                <a:gd name="connsiteX42" fmla="*/ 83540 w 295983"/>
                <a:gd name="connsiteY42" fmla="*/ 219155 h 236195"/>
                <a:gd name="connsiteX43" fmla="*/ 71830 w 295983"/>
                <a:gd name="connsiteY43" fmla="*/ 193467 h 2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5983" h="236195">
                  <a:moveTo>
                    <a:pt x="71830" y="193467"/>
                  </a:moveTo>
                  <a:cubicBezTo>
                    <a:pt x="56719" y="187801"/>
                    <a:pt x="41231" y="177979"/>
                    <a:pt x="34431" y="205178"/>
                  </a:cubicBezTo>
                  <a:cubicBezTo>
                    <a:pt x="31787" y="215378"/>
                    <a:pt x="16676" y="205178"/>
                    <a:pt x="8365" y="210467"/>
                  </a:cubicBezTo>
                  <a:cubicBezTo>
                    <a:pt x="2321" y="198001"/>
                    <a:pt x="15543" y="195734"/>
                    <a:pt x="20076" y="189312"/>
                  </a:cubicBezTo>
                  <a:cubicBezTo>
                    <a:pt x="24231" y="183646"/>
                    <a:pt x="35942" y="182135"/>
                    <a:pt x="28387" y="170424"/>
                  </a:cubicBezTo>
                  <a:cubicBezTo>
                    <a:pt x="25742" y="166268"/>
                    <a:pt x="35942" y="163624"/>
                    <a:pt x="38586" y="156069"/>
                  </a:cubicBezTo>
                  <a:cubicBezTo>
                    <a:pt x="28009" y="157202"/>
                    <a:pt x="17809" y="159091"/>
                    <a:pt x="9499" y="150025"/>
                  </a:cubicBezTo>
                  <a:cubicBezTo>
                    <a:pt x="4210" y="144358"/>
                    <a:pt x="-7879" y="140958"/>
                    <a:pt x="7610" y="133025"/>
                  </a:cubicBezTo>
                  <a:cubicBezTo>
                    <a:pt x="13276" y="130003"/>
                    <a:pt x="10632" y="126226"/>
                    <a:pt x="7988" y="122448"/>
                  </a:cubicBezTo>
                  <a:cubicBezTo>
                    <a:pt x="3832" y="116026"/>
                    <a:pt x="4588" y="108848"/>
                    <a:pt x="6477" y="102049"/>
                  </a:cubicBezTo>
                  <a:cubicBezTo>
                    <a:pt x="8743" y="92982"/>
                    <a:pt x="12143" y="83160"/>
                    <a:pt x="20832" y="79761"/>
                  </a:cubicBezTo>
                  <a:cubicBezTo>
                    <a:pt x="31409" y="75983"/>
                    <a:pt x="25365" y="93360"/>
                    <a:pt x="34809" y="93738"/>
                  </a:cubicBezTo>
                  <a:cubicBezTo>
                    <a:pt x="37075" y="88827"/>
                    <a:pt x="33675" y="84671"/>
                    <a:pt x="31031" y="82783"/>
                  </a:cubicBezTo>
                  <a:cubicBezTo>
                    <a:pt x="20832" y="74850"/>
                    <a:pt x="2321" y="69183"/>
                    <a:pt x="29898" y="58606"/>
                  </a:cubicBezTo>
                  <a:cubicBezTo>
                    <a:pt x="34053" y="57095"/>
                    <a:pt x="27254" y="46140"/>
                    <a:pt x="23854" y="40473"/>
                  </a:cubicBezTo>
                  <a:cubicBezTo>
                    <a:pt x="11765" y="20829"/>
                    <a:pt x="11765" y="20829"/>
                    <a:pt x="32920" y="10252"/>
                  </a:cubicBezTo>
                  <a:cubicBezTo>
                    <a:pt x="40853" y="9874"/>
                    <a:pt x="47653" y="13274"/>
                    <a:pt x="54830" y="16296"/>
                  </a:cubicBezTo>
                  <a:cubicBezTo>
                    <a:pt x="62386" y="18941"/>
                    <a:pt x="69185" y="22341"/>
                    <a:pt x="73718" y="11385"/>
                  </a:cubicBezTo>
                  <a:cubicBezTo>
                    <a:pt x="77874" y="808"/>
                    <a:pt x="86185" y="6097"/>
                    <a:pt x="93362" y="7608"/>
                  </a:cubicBezTo>
                  <a:cubicBezTo>
                    <a:pt x="104317" y="9119"/>
                    <a:pt x="111117" y="14785"/>
                    <a:pt x="112250" y="26118"/>
                  </a:cubicBezTo>
                  <a:cubicBezTo>
                    <a:pt x="113761" y="40095"/>
                    <a:pt x="111495" y="45006"/>
                    <a:pt x="99406" y="52939"/>
                  </a:cubicBezTo>
                  <a:cubicBezTo>
                    <a:pt x="114139" y="44251"/>
                    <a:pt x="118672" y="36696"/>
                    <a:pt x="112628" y="22341"/>
                  </a:cubicBezTo>
                  <a:cubicBezTo>
                    <a:pt x="109228" y="14030"/>
                    <a:pt x="107717" y="7985"/>
                    <a:pt x="116028" y="2697"/>
                  </a:cubicBezTo>
                  <a:cubicBezTo>
                    <a:pt x="123961" y="-2214"/>
                    <a:pt x="131139" y="-325"/>
                    <a:pt x="135672" y="7608"/>
                  </a:cubicBezTo>
                  <a:cubicBezTo>
                    <a:pt x="141716" y="18563"/>
                    <a:pt x="147005" y="12896"/>
                    <a:pt x="156449" y="11008"/>
                  </a:cubicBezTo>
                  <a:cubicBezTo>
                    <a:pt x="176848" y="7230"/>
                    <a:pt x="196492" y="-2970"/>
                    <a:pt x="220291" y="5341"/>
                  </a:cubicBezTo>
                  <a:cubicBezTo>
                    <a:pt x="235023" y="10630"/>
                    <a:pt x="248245" y="23474"/>
                    <a:pt x="266000" y="20452"/>
                  </a:cubicBezTo>
                  <a:cubicBezTo>
                    <a:pt x="271289" y="20829"/>
                    <a:pt x="275822" y="22718"/>
                    <a:pt x="280355" y="24607"/>
                  </a:cubicBezTo>
                  <a:cubicBezTo>
                    <a:pt x="291688" y="32162"/>
                    <a:pt x="301132" y="41606"/>
                    <a:pt x="292821" y="55584"/>
                  </a:cubicBezTo>
                  <a:cubicBezTo>
                    <a:pt x="286022" y="67672"/>
                    <a:pt x="258067" y="67672"/>
                    <a:pt x="240690" y="56717"/>
                  </a:cubicBezTo>
                  <a:cubicBezTo>
                    <a:pt x="236157" y="61628"/>
                    <a:pt x="239179" y="67294"/>
                    <a:pt x="239179" y="72583"/>
                  </a:cubicBezTo>
                  <a:cubicBezTo>
                    <a:pt x="239179" y="73716"/>
                    <a:pt x="236912" y="77116"/>
                    <a:pt x="242201" y="77494"/>
                  </a:cubicBezTo>
                  <a:cubicBezTo>
                    <a:pt x="256556" y="78627"/>
                    <a:pt x="261467" y="87694"/>
                    <a:pt x="256178" y="102426"/>
                  </a:cubicBezTo>
                  <a:cubicBezTo>
                    <a:pt x="254667" y="106960"/>
                    <a:pt x="250512" y="109604"/>
                    <a:pt x="254667" y="115270"/>
                  </a:cubicBezTo>
                  <a:cubicBezTo>
                    <a:pt x="269022" y="135292"/>
                    <a:pt x="263356" y="149269"/>
                    <a:pt x="237668" y="157202"/>
                  </a:cubicBezTo>
                  <a:cubicBezTo>
                    <a:pt x="232001" y="159091"/>
                    <a:pt x="230113" y="162113"/>
                    <a:pt x="232379" y="165891"/>
                  </a:cubicBezTo>
                  <a:cubicBezTo>
                    <a:pt x="245601" y="185534"/>
                    <a:pt x="239557" y="209334"/>
                    <a:pt x="246356" y="230488"/>
                  </a:cubicBezTo>
                  <a:cubicBezTo>
                    <a:pt x="244090" y="234266"/>
                    <a:pt x="241068" y="236532"/>
                    <a:pt x="236535" y="236155"/>
                  </a:cubicBezTo>
                  <a:cubicBezTo>
                    <a:pt x="222935" y="226333"/>
                    <a:pt x="222935" y="209334"/>
                    <a:pt x="214247" y="193845"/>
                  </a:cubicBezTo>
                  <a:cubicBezTo>
                    <a:pt x="209336" y="205178"/>
                    <a:pt x="202914" y="210089"/>
                    <a:pt x="191203" y="207067"/>
                  </a:cubicBezTo>
                  <a:cubicBezTo>
                    <a:pt x="178359" y="203667"/>
                    <a:pt x="167026" y="204800"/>
                    <a:pt x="158715" y="218400"/>
                  </a:cubicBezTo>
                  <a:cubicBezTo>
                    <a:pt x="153427" y="226711"/>
                    <a:pt x="142471" y="229733"/>
                    <a:pt x="134538" y="222933"/>
                  </a:cubicBezTo>
                  <a:cubicBezTo>
                    <a:pt x="117917" y="207822"/>
                    <a:pt x="101295" y="208956"/>
                    <a:pt x="83540" y="219155"/>
                  </a:cubicBezTo>
                  <a:cubicBezTo>
                    <a:pt x="74096" y="213489"/>
                    <a:pt x="74852" y="202534"/>
                    <a:pt x="71830" y="193467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32259BA-8EC3-44C0-A9EE-22887FB9362B}"/>
                </a:ext>
              </a:extLst>
            </p:cNvPr>
            <p:cNvSpPr/>
            <p:nvPr/>
          </p:nvSpPr>
          <p:spPr>
            <a:xfrm>
              <a:off x="8893224" y="4442651"/>
              <a:ext cx="299214" cy="373358"/>
            </a:xfrm>
            <a:custGeom>
              <a:avLst/>
              <a:gdLst>
                <a:gd name="connsiteX0" fmla="*/ 284456 w 299214"/>
                <a:gd name="connsiteY0" fmla="*/ 174655 h 373358"/>
                <a:gd name="connsiteX1" fmla="*/ 265946 w 299214"/>
                <a:gd name="connsiteY1" fmla="*/ 182966 h 373358"/>
                <a:gd name="connsiteX2" fmla="*/ 289745 w 299214"/>
                <a:gd name="connsiteY2" fmla="*/ 227164 h 373358"/>
                <a:gd name="connsiteX3" fmla="*/ 267834 w 299214"/>
                <a:gd name="connsiteY3" fmla="*/ 234341 h 373358"/>
                <a:gd name="connsiteX4" fmla="*/ 290122 w 299214"/>
                <a:gd name="connsiteY4" fmla="*/ 249074 h 373358"/>
                <a:gd name="connsiteX5" fmla="*/ 295033 w 299214"/>
                <a:gd name="connsiteY5" fmla="*/ 263807 h 373358"/>
                <a:gd name="connsiteX6" fmla="*/ 279545 w 299214"/>
                <a:gd name="connsiteY6" fmla="*/ 263052 h 373358"/>
                <a:gd name="connsiteX7" fmla="*/ 274634 w 299214"/>
                <a:gd name="connsiteY7" fmla="*/ 250963 h 373358"/>
                <a:gd name="connsiteX8" fmla="*/ 273123 w 299214"/>
                <a:gd name="connsiteY8" fmla="*/ 241897 h 373358"/>
                <a:gd name="connsiteX9" fmla="*/ 269345 w 299214"/>
                <a:gd name="connsiteY9" fmla="*/ 289873 h 373358"/>
                <a:gd name="connsiteX10" fmla="*/ 253857 w 299214"/>
                <a:gd name="connsiteY10" fmla="*/ 302339 h 373358"/>
                <a:gd name="connsiteX11" fmla="*/ 288234 w 299214"/>
                <a:gd name="connsiteY11" fmla="*/ 311405 h 373358"/>
                <a:gd name="connsiteX12" fmla="*/ 299189 w 299214"/>
                <a:gd name="connsiteY12" fmla="*/ 318960 h 373358"/>
                <a:gd name="connsiteX13" fmla="*/ 292011 w 299214"/>
                <a:gd name="connsiteY13" fmla="*/ 328405 h 373358"/>
                <a:gd name="connsiteX14" fmla="*/ 281434 w 299214"/>
                <a:gd name="connsiteY14" fmla="*/ 335204 h 373358"/>
                <a:gd name="connsiteX15" fmla="*/ 293145 w 299214"/>
                <a:gd name="connsiteY15" fmla="*/ 341626 h 373358"/>
                <a:gd name="connsiteX16" fmla="*/ 258768 w 299214"/>
                <a:gd name="connsiteY16" fmla="*/ 373358 h 373358"/>
                <a:gd name="connsiteX17" fmla="*/ 248191 w 299214"/>
                <a:gd name="connsiteY17" fmla="*/ 344271 h 373358"/>
                <a:gd name="connsiteX18" fmla="*/ 239502 w 299214"/>
                <a:gd name="connsiteY18" fmla="*/ 336715 h 373358"/>
                <a:gd name="connsiteX19" fmla="*/ 222503 w 299214"/>
                <a:gd name="connsiteY19" fmla="*/ 329916 h 373358"/>
                <a:gd name="connsiteX20" fmla="*/ 210037 w 299214"/>
                <a:gd name="connsiteY20" fmla="*/ 325005 h 373358"/>
                <a:gd name="connsiteX21" fmla="*/ 215325 w 299214"/>
                <a:gd name="connsiteY21" fmla="*/ 344648 h 373358"/>
                <a:gd name="connsiteX22" fmla="*/ 222503 w 299214"/>
                <a:gd name="connsiteY22" fmla="*/ 356359 h 373358"/>
                <a:gd name="connsiteX23" fmla="*/ 210414 w 299214"/>
                <a:gd name="connsiteY23" fmla="*/ 355226 h 373358"/>
                <a:gd name="connsiteX24" fmla="*/ 165838 w 299214"/>
                <a:gd name="connsiteY24" fmla="*/ 335582 h 373358"/>
                <a:gd name="connsiteX25" fmla="*/ 146195 w 299214"/>
                <a:gd name="connsiteY25" fmla="*/ 304228 h 373358"/>
                <a:gd name="connsiteX26" fmla="*/ 136750 w 299214"/>
                <a:gd name="connsiteY26" fmla="*/ 274384 h 373358"/>
                <a:gd name="connsiteX27" fmla="*/ 148839 w 299214"/>
                <a:gd name="connsiteY27" fmla="*/ 261163 h 373358"/>
                <a:gd name="connsiteX28" fmla="*/ 171127 w 299214"/>
                <a:gd name="connsiteY28" fmla="*/ 262296 h 373358"/>
                <a:gd name="connsiteX29" fmla="*/ 176416 w 299214"/>
                <a:gd name="connsiteY29" fmla="*/ 284206 h 373358"/>
                <a:gd name="connsiteX30" fmla="*/ 195682 w 299214"/>
                <a:gd name="connsiteY30" fmla="*/ 300828 h 373358"/>
                <a:gd name="connsiteX31" fmla="*/ 176416 w 299214"/>
                <a:gd name="connsiteY31" fmla="*/ 284206 h 373358"/>
                <a:gd name="connsiteX32" fmla="*/ 230814 w 299214"/>
                <a:gd name="connsiteY32" fmla="*/ 287228 h 373358"/>
                <a:gd name="connsiteX33" fmla="*/ 233836 w 299214"/>
                <a:gd name="connsiteY33" fmla="*/ 272873 h 373358"/>
                <a:gd name="connsiteX34" fmla="*/ 243280 w 299214"/>
                <a:gd name="connsiteY34" fmla="*/ 259274 h 373358"/>
                <a:gd name="connsiteX35" fmla="*/ 229680 w 299214"/>
                <a:gd name="connsiteY35" fmla="*/ 264185 h 373358"/>
                <a:gd name="connsiteX36" fmla="*/ 210792 w 299214"/>
                <a:gd name="connsiteY36" fmla="*/ 257007 h 373358"/>
                <a:gd name="connsiteX37" fmla="*/ 192659 w 299214"/>
                <a:gd name="connsiteY37" fmla="*/ 241141 h 373358"/>
                <a:gd name="connsiteX38" fmla="*/ 179815 w 299214"/>
                <a:gd name="connsiteY38" fmla="*/ 231697 h 373358"/>
                <a:gd name="connsiteX39" fmla="*/ 146572 w 299214"/>
                <a:gd name="connsiteY39" fmla="*/ 231697 h 373358"/>
                <a:gd name="connsiteX40" fmla="*/ 119373 w 299214"/>
                <a:gd name="connsiteY40" fmla="*/ 208653 h 373358"/>
                <a:gd name="connsiteX41" fmla="*/ 140150 w 299214"/>
                <a:gd name="connsiteY41" fmla="*/ 177677 h 373358"/>
                <a:gd name="connsiteX42" fmla="*/ 124662 w 299214"/>
                <a:gd name="connsiteY42" fmla="*/ 205631 h 373358"/>
                <a:gd name="connsiteX43" fmla="*/ 136750 w 299214"/>
                <a:gd name="connsiteY43" fmla="*/ 205254 h 373358"/>
                <a:gd name="connsiteX44" fmla="*/ 164705 w 299214"/>
                <a:gd name="connsiteY44" fmla="*/ 210165 h 373358"/>
                <a:gd name="connsiteX45" fmla="*/ 179060 w 299214"/>
                <a:gd name="connsiteY45" fmla="*/ 217720 h 373358"/>
                <a:gd name="connsiteX46" fmla="*/ 178682 w 299214"/>
                <a:gd name="connsiteY46" fmla="*/ 204120 h 373358"/>
                <a:gd name="connsiteX47" fmla="*/ 166594 w 299214"/>
                <a:gd name="connsiteY47" fmla="*/ 183721 h 373358"/>
                <a:gd name="connsiteX48" fmla="*/ 174905 w 299214"/>
                <a:gd name="connsiteY48" fmla="*/ 169366 h 373358"/>
                <a:gd name="connsiteX49" fmla="*/ 166594 w 299214"/>
                <a:gd name="connsiteY49" fmla="*/ 183721 h 373358"/>
                <a:gd name="connsiteX50" fmla="*/ 151105 w 299214"/>
                <a:gd name="connsiteY50" fmla="*/ 189388 h 373358"/>
                <a:gd name="connsiteX51" fmla="*/ 141284 w 299214"/>
                <a:gd name="connsiteY51" fmla="*/ 162944 h 373358"/>
                <a:gd name="connsiteX52" fmla="*/ 141284 w 299214"/>
                <a:gd name="connsiteY52" fmla="*/ 145945 h 373358"/>
                <a:gd name="connsiteX53" fmla="*/ 138639 w 299214"/>
                <a:gd name="connsiteY53" fmla="*/ 121768 h 373358"/>
                <a:gd name="connsiteX54" fmla="*/ 123906 w 299214"/>
                <a:gd name="connsiteY54" fmla="*/ 99857 h 373358"/>
                <a:gd name="connsiteX55" fmla="*/ 121262 w 299214"/>
                <a:gd name="connsiteY55" fmla="*/ 120635 h 373358"/>
                <a:gd name="connsiteX56" fmla="*/ 103507 w 299214"/>
                <a:gd name="connsiteY56" fmla="*/ 136878 h 373358"/>
                <a:gd name="connsiteX57" fmla="*/ 97841 w 299214"/>
                <a:gd name="connsiteY57" fmla="*/ 117235 h 373358"/>
                <a:gd name="connsiteX58" fmla="*/ 80841 w 299214"/>
                <a:gd name="connsiteY58" fmla="*/ 126679 h 373358"/>
                <a:gd name="connsiteX59" fmla="*/ 82352 w 299214"/>
                <a:gd name="connsiteY59" fmla="*/ 107413 h 373358"/>
                <a:gd name="connsiteX60" fmla="*/ 91041 w 299214"/>
                <a:gd name="connsiteY60" fmla="*/ 68503 h 373358"/>
                <a:gd name="connsiteX61" fmla="*/ 82352 w 299214"/>
                <a:gd name="connsiteY61" fmla="*/ 107413 h 373358"/>
                <a:gd name="connsiteX62" fmla="*/ 74797 w 299214"/>
                <a:gd name="connsiteY62" fmla="*/ 110813 h 373358"/>
                <a:gd name="connsiteX63" fmla="*/ 35132 w 299214"/>
                <a:gd name="connsiteY63" fmla="*/ 103635 h 373358"/>
                <a:gd name="connsiteX64" fmla="*/ 0 w 299214"/>
                <a:gd name="connsiteY64" fmla="*/ 78703 h 373358"/>
                <a:gd name="connsiteX65" fmla="*/ 24555 w 299214"/>
                <a:gd name="connsiteY65" fmla="*/ 66614 h 373358"/>
                <a:gd name="connsiteX66" fmla="*/ 26066 w 299214"/>
                <a:gd name="connsiteY66" fmla="*/ 85880 h 373358"/>
                <a:gd name="connsiteX67" fmla="*/ 56287 w 299214"/>
                <a:gd name="connsiteY67" fmla="*/ 76058 h 373358"/>
                <a:gd name="connsiteX68" fmla="*/ 71397 w 299214"/>
                <a:gd name="connsiteY68" fmla="*/ 59059 h 373358"/>
                <a:gd name="connsiteX69" fmla="*/ 66864 w 299214"/>
                <a:gd name="connsiteY69" fmla="*/ 49993 h 373358"/>
                <a:gd name="connsiteX70" fmla="*/ 65353 w 299214"/>
                <a:gd name="connsiteY70" fmla="*/ 38282 h 373358"/>
                <a:gd name="connsiteX71" fmla="*/ 58931 w 299214"/>
                <a:gd name="connsiteY71" fmla="*/ 18638 h 373358"/>
                <a:gd name="connsiteX72" fmla="*/ 59687 w 299214"/>
                <a:gd name="connsiteY72" fmla="*/ 4661 h 373358"/>
                <a:gd name="connsiteX73" fmla="*/ 75175 w 299214"/>
                <a:gd name="connsiteY73" fmla="*/ 13727 h 373358"/>
                <a:gd name="connsiteX74" fmla="*/ 80464 w 299214"/>
                <a:gd name="connsiteY74" fmla="*/ 25060 h 373358"/>
                <a:gd name="connsiteX75" fmla="*/ 103129 w 299214"/>
                <a:gd name="connsiteY75" fmla="*/ 2772 h 373358"/>
                <a:gd name="connsiteX76" fmla="*/ 134484 w 299214"/>
                <a:gd name="connsiteY76" fmla="*/ 6172 h 373358"/>
                <a:gd name="connsiteX77" fmla="*/ 102752 w 299214"/>
                <a:gd name="connsiteY77" fmla="*/ 86636 h 373358"/>
                <a:gd name="connsiteX78" fmla="*/ 118618 w 299214"/>
                <a:gd name="connsiteY78" fmla="*/ 81347 h 373358"/>
                <a:gd name="connsiteX79" fmla="*/ 137128 w 299214"/>
                <a:gd name="connsiteY79" fmla="*/ 67748 h 373358"/>
                <a:gd name="connsiteX80" fmla="*/ 146572 w 299214"/>
                <a:gd name="connsiteY80" fmla="*/ 54148 h 373358"/>
                <a:gd name="connsiteX81" fmla="*/ 146572 w 299214"/>
                <a:gd name="connsiteY81" fmla="*/ 18261 h 373358"/>
                <a:gd name="connsiteX82" fmla="*/ 145061 w 299214"/>
                <a:gd name="connsiteY82" fmla="*/ 6550 h 373358"/>
                <a:gd name="connsiteX83" fmla="*/ 160927 w 299214"/>
                <a:gd name="connsiteY83" fmla="*/ 12216 h 373358"/>
                <a:gd name="connsiteX84" fmla="*/ 182460 w 299214"/>
                <a:gd name="connsiteY84" fmla="*/ 43948 h 373358"/>
                <a:gd name="connsiteX85" fmla="*/ 163572 w 299214"/>
                <a:gd name="connsiteY85" fmla="*/ 43571 h 373358"/>
                <a:gd name="connsiteX86" fmla="*/ 169238 w 299214"/>
                <a:gd name="connsiteY86" fmla="*/ 77570 h 373358"/>
                <a:gd name="connsiteX87" fmla="*/ 160549 w 299214"/>
                <a:gd name="connsiteY87" fmla="*/ 88525 h 373358"/>
                <a:gd name="connsiteX88" fmla="*/ 175282 w 299214"/>
                <a:gd name="connsiteY88" fmla="*/ 73792 h 373358"/>
                <a:gd name="connsiteX89" fmla="*/ 188882 w 299214"/>
                <a:gd name="connsiteY89" fmla="*/ 47348 h 373358"/>
                <a:gd name="connsiteX90" fmla="*/ 205126 w 299214"/>
                <a:gd name="connsiteY90" fmla="*/ 54526 h 373358"/>
                <a:gd name="connsiteX91" fmla="*/ 203237 w 299214"/>
                <a:gd name="connsiteY91" fmla="*/ 87014 h 373358"/>
                <a:gd name="connsiteX92" fmla="*/ 211548 w 299214"/>
                <a:gd name="connsiteY92" fmla="*/ 102124 h 373358"/>
                <a:gd name="connsiteX93" fmla="*/ 245169 w 299214"/>
                <a:gd name="connsiteY93" fmla="*/ 120257 h 373358"/>
                <a:gd name="connsiteX94" fmla="*/ 265190 w 299214"/>
                <a:gd name="connsiteY94" fmla="*/ 113457 h 373358"/>
                <a:gd name="connsiteX95" fmla="*/ 278790 w 299214"/>
                <a:gd name="connsiteY95" fmla="*/ 107791 h 373358"/>
                <a:gd name="connsiteX96" fmla="*/ 294656 w 299214"/>
                <a:gd name="connsiteY96" fmla="*/ 124790 h 373358"/>
                <a:gd name="connsiteX97" fmla="*/ 290122 w 299214"/>
                <a:gd name="connsiteY97" fmla="*/ 170499 h 373358"/>
                <a:gd name="connsiteX98" fmla="*/ 284456 w 299214"/>
                <a:gd name="connsiteY98" fmla="*/ 174655 h 37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99214" h="373358">
                  <a:moveTo>
                    <a:pt x="284456" y="174655"/>
                  </a:moveTo>
                  <a:cubicBezTo>
                    <a:pt x="281434" y="182588"/>
                    <a:pt x="277656" y="189010"/>
                    <a:pt x="265946" y="182966"/>
                  </a:cubicBezTo>
                  <a:cubicBezTo>
                    <a:pt x="279167" y="196943"/>
                    <a:pt x="286345" y="211298"/>
                    <a:pt x="289745" y="227164"/>
                  </a:cubicBezTo>
                  <a:cubicBezTo>
                    <a:pt x="283700" y="232075"/>
                    <a:pt x="275012" y="226786"/>
                    <a:pt x="267834" y="234341"/>
                  </a:cubicBezTo>
                  <a:cubicBezTo>
                    <a:pt x="279545" y="234341"/>
                    <a:pt x="287100" y="238875"/>
                    <a:pt x="290122" y="249074"/>
                  </a:cubicBezTo>
                  <a:cubicBezTo>
                    <a:pt x="291634" y="253985"/>
                    <a:pt x="299189" y="258141"/>
                    <a:pt x="295033" y="263807"/>
                  </a:cubicBezTo>
                  <a:cubicBezTo>
                    <a:pt x="290878" y="269851"/>
                    <a:pt x="284834" y="263052"/>
                    <a:pt x="279545" y="263052"/>
                  </a:cubicBezTo>
                  <a:cubicBezTo>
                    <a:pt x="269723" y="262674"/>
                    <a:pt x="273501" y="256252"/>
                    <a:pt x="274634" y="250963"/>
                  </a:cubicBezTo>
                  <a:cubicBezTo>
                    <a:pt x="275012" y="249452"/>
                    <a:pt x="274256" y="247563"/>
                    <a:pt x="273123" y="241897"/>
                  </a:cubicBezTo>
                  <a:cubicBezTo>
                    <a:pt x="266323" y="260029"/>
                    <a:pt x="250457" y="270985"/>
                    <a:pt x="269345" y="289873"/>
                  </a:cubicBezTo>
                  <a:cubicBezTo>
                    <a:pt x="278034" y="298561"/>
                    <a:pt x="262923" y="300828"/>
                    <a:pt x="253857" y="302339"/>
                  </a:cubicBezTo>
                  <a:cubicBezTo>
                    <a:pt x="264434" y="310272"/>
                    <a:pt x="272745" y="322360"/>
                    <a:pt x="288234" y="311405"/>
                  </a:cubicBezTo>
                  <a:cubicBezTo>
                    <a:pt x="290500" y="309894"/>
                    <a:pt x="298433" y="313294"/>
                    <a:pt x="299189" y="318960"/>
                  </a:cubicBezTo>
                  <a:cubicBezTo>
                    <a:pt x="299567" y="323494"/>
                    <a:pt x="295789" y="326516"/>
                    <a:pt x="292011" y="328405"/>
                  </a:cubicBezTo>
                  <a:cubicBezTo>
                    <a:pt x="288234" y="330293"/>
                    <a:pt x="281056" y="328027"/>
                    <a:pt x="281434" y="335204"/>
                  </a:cubicBezTo>
                  <a:cubicBezTo>
                    <a:pt x="281812" y="342004"/>
                    <a:pt x="290122" y="337849"/>
                    <a:pt x="293145" y="341626"/>
                  </a:cubicBezTo>
                  <a:cubicBezTo>
                    <a:pt x="279923" y="350315"/>
                    <a:pt x="266323" y="358626"/>
                    <a:pt x="258768" y="373358"/>
                  </a:cubicBezTo>
                  <a:cubicBezTo>
                    <a:pt x="248191" y="362403"/>
                    <a:pt x="247435" y="360137"/>
                    <a:pt x="248191" y="344271"/>
                  </a:cubicBezTo>
                  <a:cubicBezTo>
                    <a:pt x="248568" y="338982"/>
                    <a:pt x="242902" y="338226"/>
                    <a:pt x="239502" y="336715"/>
                  </a:cubicBezTo>
                  <a:cubicBezTo>
                    <a:pt x="233836" y="334449"/>
                    <a:pt x="227036" y="335960"/>
                    <a:pt x="222503" y="329916"/>
                  </a:cubicBezTo>
                  <a:cubicBezTo>
                    <a:pt x="219481" y="325760"/>
                    <a:pt x="217592" y="314427"/>
                    <a:pt x="210037" y="325005"/>
                  </a:cubicBezTo>
                  <a:cubicBezTo>
                    <a:pt x="205503" y="331804"/>
                    <a:pt x="207770" y="342382"/>
                    <a:pt x="215325" y="344648"/>
                  </a:cubicBezTo>
                  <a:cubicBezTo>
                    <a:pt x="223258" y="346915"/>
                    <a:pt x="227414" y="348048"/>
                    <a:pt x="222503" y="356359"/>
                  </a:cubicBezTo>
                  <a:cubicBezTo>
                    <a:pt x="218347" y="363159"/>
                    <a:pt x="213436" y="365425"/>
                    <a:pt x="210414" y="355226"/>
                  </a:cubicBezTo>
                  <a:cubicBezTo>
                    <a:pt x="189260" y="362781"/>
                    <a:pt x="180571" y="342759"/>
                    <a:pt x="165838" y="335582"/>
                  </a:cubicBezTo>
                  <a:cubicBezTo>
                    <a:pt x="174527" y="316316"/>
                    <a:pt x="153372" y="313672"/>
                    <a:pt x="146195" y="304228"/>
                  </a:cubicBezTo>
                  <a:cubicBezTo>
                    <a:pt x="138639" y="294028"/>
                    <a:pt x="145817" y="281940"/>
                    <a:pt x="136750" y="274384"/>
                  </a:cubicBezTo>
                  <a:cubicBezTo>
                    <a:pt x="143172" y="272118"/>
                    <a:pt x="145817" y="267962"/>
                    <a:pt x="148839" y="261163"/>
                  </a:cubicBezTo>
                  <a:cubicBezTo>
                    <a:pt x="152239" y="253607"/>
                    <a:pt x="162438" y="254741"/>
                    <a:pt x="171127" y="262296"/>
                  </a:cubicBezTo>
                  <a:cubicBezTo>
                    <a:pt x="177927" y="268340"/>
                    <a:pt x="194171" y="263429"/>
                    <a:pt x="176416" y="284206"/>
                  </a:cubicBezTo>
                  <a:cubicBezTo>
                    <a:pt x="174149" y="287228"/>
                    <a:pt x="186615" y="287606"/>
                    <a:pt x="195682" y="300828"/>
                  </a:cubicBezTo>
                  <a:cubicBezTo>
                    <a:pt x="186237" y="282317"/>
                    <a:pt x="186237" y="282317"/>
                    <a:pt x="176416" y="284206"/>
                  </a:cubicBezTo>
                  <a:cubicBezTo>
                    <a:pt x="203237" y="289495"/>
                    <a:pt x="217592" y="277784"/>
                    <a:pt x="230814" y="287228"/>
                  </a:cubicBezTo>
                  <a:cubicBezTo>
                    <a:pt x="234969" y="290250"/>
                    <a:pt x="242902" y="280429"/>
                    <a:pt x="233836" y="272873"/>
                  </a:cubicBezTo>
                  <a:cubicBezTo>
                    <a:pt x="236102" y="267962"/>
                    <a:pt x="238369" y="263052"/>
                    <a:pt x="243280" y="259274"/>
                  </a:cubicBezTo>
                  <a:cubicBezTo>
                    <a:pt x="237991" y="259652"/>
                    <a:pt x="235725" y="268340"/>
                    <a:pt x="229680" y="264185"/>
                  </a:cubicBezTo>
                  <a:cubicBezTo>
                    <a:pt x="224014" y="260029"/>
                    <a:pt x="217970" y="256629"/>
                    <a:pt x="210792" y="257007"/>
                  </a:cubicBezTo>
                  <a:cubicBezTo>
                    <a:pt x="199459" y="257385"/>
                    <a:pt x="193037" y="253230"/>
                    <a:pt x="192659" y="241141"/>
                  </a:cubicBezTo>
                  <a:cubicBezTo>
                    <a:pt x="192282" y="233208"/>
                    <a:pt x="186615" y="233208"/>
                    <a:pt x="179815" y="231697"/>
                  </a:cubicBezTo>
                  <a:cubicBezTo>
                    <a:pt x="168483" y="229053"/>
                    <a:pt x="156394" y="229808"/>
                    <a:pt x="146572" y="231697"/>
                  </a:cubicBezTo>
                  <a:cubicBezTo>
                    <a:pt x="125418" y="235852"/>
                    <a:pt x="123151" y="220364"/>
                    <a:pt x="119373" y="208653"/>
                  </a:cubicBezTo>
                  <a:cubicBezTo>
                    <a:pt x="114840" y="194676"/>
                    <a:pt x="124284" y="186365"/>
                    <a:pt x="140150" y="177677"/>
                  </a:cubicBezTo>
                  <a:cubicBezTo>
                    <a:pt x="133351" y="189765"/>
                    <a:pt x="128817" y="197698"/>
                    <a:pt x="124662" y="205631"/>
                  </a:cubicBezTo>
                  <a:cubicBezTo>
                    <a:pt x="129951" y="210165"/>
                    <a:pt x="132595" y="206387"/>
                    <a:pt x="136750" y="205254"/>
                  </a:cubicBezTo>
                  <a:cubicBezTo>
                    <a:pt x="146195" y="202232"/>
                    <a:pt x="158661" y="190521"/>
                    <a:pt x="164705" y="210165"/>
                  </a:cubicBezTo>
                  <a:cubicBezTo>
                    <a:pt x="166971" y="217342"/>
                    <a:pt x="175282" y="219609"/>
                    <a:pt x="179060" y="217720"/>
                  </a:cubicBezTo>
                  <a:cubicBezTo>
                    <a:pt x="185482" y="214698"/>
                    <a:pt x="180949" y="209409"/>
                    <a:pt x="178682" y="204120"/>
                  </a:cubicBezTo>
                  <a:cubicBezTo>
                    <a:pt x="175660" y="196565"/>
                    <a:pt x="176038" y="187499"/>
                    <a:pt x="166594" y="183721"/>
                  </a:cubicBezTo>
                  <a:cubicBezTo>
                    <a:pt x="168105" y="179566"/>
                    <a:pt x="169994" y="176166"/>
                    <a:pt x="174905" y="169366"/>
                  </a:cubicBezTo>
                  <a:cubicBezTo>
                    <a:pt x="167727" y="174655"/>
                    <a:pt x="168105" y="179943"/>
                    <a:pt x="166594" y="183721"/>
                  </a:cubicBezTo>
                  <a:cubicBezTo>
                    <a:pt x="161683" y="185610"/>
                    <a:pt x="156394" y="187121"/>
                    <a:pt x="151105" y="189388"/>
                  </a:cubicBezTo>
                  <a:cubicBezTo>
                    <a:pt x="149594" y="179943"/>
                    <a:pt x="146195" y="171255"/>
                    <a:pt x="141284" y="162944"/>
                  </a:cubicBezTo>
                  <a:cubicBezTo>
                    <a:pt x="148083" y="157278"/>
                    <a:pt x="148461" y="151611"/>
                    <a:pt x="141284" y="145945"/>
                  </a:cubicBezTo>
                  <a:cubicBezTo>
                    <a:pt x="139773" y="138012"/>
                    <a:pt x="132217" y="132723"/>
                    <a:pt x="138639" y="121768"/>
                  </a:cubicBezTo>
                  <a:cubicBezTo>
                    <a:pt x="143172" y="114213"/>
                    <a:pt x="134106" y="104391"/>
                    <a:pt x="123906" y="99857"/>
                  </a:cubicBezTo>
                  <a:cubicBezTo>
                    <a:pt x="119751" y="107035"/>
                    <a:pt x="124284" y="113835"/>
                    <a:pt x="121262" y="120635"/>
                  </a:cubicBezTo>
                  <a:cubicBezTo>
                    <a:pt x="117107" y="128945"/>
                    <a:pt x="115596" y="139900"/>
                    <a:pt x="103507" y="136878"/>
                  </a:cubicBezTo>
                  <a:cubicBezTo>
                    <a:pt x="89152" y="133479"/>
                    <a:pt x="109929" y="124412"/>
                    <a:pt x="97841" y="117235"/>
                  </a:cubicBezTo>
                  <a:cubicBezTo>
                    <a:pt x="93308" y="116101"/>
                    <a:pt x="95196" y="138767"/>
                    <a:pt x="80841" y="126679"/>
                  </a:cubicBezTo>
                  <a:cubicBezTo>
                    <a:pt x="69886" y="117235"/>
                    <a:pt x="84619" y="113835"/>
                    <a:pt x="82352" y="107413"/>
                  </a:cubicBezTo>
                  <a:cubicBezTo>
                    <a:pt x="98596" y="97591"/>
                    <a:pt x="93308" y="83614"/>
                    <a:pt x="91041" y="68503"/>
                  </a:cubicBezTo>
                  <a:cubicBezTo>
                    <a:pt x="78953" y="81347"/>
                    <a:pt x="92930" y="96835"/>
                    <a:pt x="82352" y="107413"/>
                  </a:cubicBezTo>
                  <a:cubicBezTo>
                    <a:pt x="79708" y="108546"/>
                    <a:pt x="77064" y="109679"/>
                    <a:pt x="74797" y="110813"/>
                  </a:cubicBezTo>
                  <a:cubicBezTo>
                    <a:pt x="56665" y="121012"/>
                    <a:pt x="58931" y="117235"/>
                    <a:pt x="35132" y="103635"/>
                  </a:cubicBezTo>
                  <a:cubicBezTo>
                    <a:pt x="23044" y="96835"/>
                    <a:pt x="18510" y="77947"/>
                    <a:pt x="0" y="78703"/>
                  </a:cubicBezTo>
                  <a:cubicBezTo>
                    <a:pt x="7177" y="75303"/>
                    <a:pt x="14355" y="71525"/>
                    <a:pt x="24555" y="66614"/>
                  </a:cubicBezTo>
                  <a:cubicBezTo>
                    <a:pt x="21910" y="75681"/>
                    <a:pt x="22288" y="89658"/>
                    <a:pt x="26066" y="85880"/>
                  </a:cubicBezTo>
                  <a:cubicBezTo>
                    <a:pt x="35888" y="76814"/>
                    <a:pt x="56287" y="97591"/>
                    <a:pt x="56287" y="76058"/>
                  </a:cubicBezTo>
                  <a:cubicBezTo>
                    <a:pt x="56287" y="62459"/>
                    <a:pt x="64220" y="62081"/>
                    <a:pt x="71397" y="59059"/>
                  </a:cubicBezTo>
                  <a:cubicBezTo>
                    <a:pt x="73286" y="53393"/>
                    <a:pt x="69508" y="52259"/>
                    <a:pt x="66864" y="49993"/>
                  </a:cubicBezTo>
                  <a:cubicBezTo>
                    <a:pt x="71020" y="45460"/>
                    <a:pt x="43443" y="45460"/>
                    <a:pt x="65353" y="38282"/>
                  </a:cubicBezTo>
                  <a:cubicBezTo>
                    <a:pt x="55531" y="34127"/>
                    <a:pt x="59687" y="26194"/>
                    <a:pt x="58931" y="18638"/>
                  </a:cubicBezTo>
                  <a:cubicBezTo>
                    <a:pt x="58553" y="13350"/>
                    <a:pt x="53265" y="6550"/>
                    <a:pt x="59687" y="4661"/>
                  </a:cubicBezTo>
                  <a:cubicBezTo>
                    <a:pt x="63464" y="3528"/>
                    <a:pt x="73664" y="4661"/>
                    <a:pt x="75175" y="13727"/>
                  </a:cubicBezTo>
                  <a:cubicBezTo>
                    <a:pt x="75930" y="17127"/>
                    <a:pt x="78197" y="20149"/>
                    <a:pt x="80464" y="25060"/>
                  </a:cubicBezTo>
                  <a:cubicBezTo>
                    <a:pt x="87263" y="15616"/>
                    <a:pt x="97463" y="14105"/>
                    <a:pt x="103129" y="2772"/>
                  </a:cubicBezTo>
                  <a:cubicBezTo>
                    <a:pt x="106907" y="-4783"/>
                    <a:pt x="121640" y="5417"/>
                    <a:pt x="134484" y="6172"/>
                  </a:cubicBezTo>
                  <a:cubicBezTo>
                    <a:pt x="97085" y="25438"/>
                    <a:pt x="122018" y="62837"/>
                    <a:pt x="102752" y="86636"/>
                  </a:cubicBezTo>
                  <a:cubicBezTo>
                    <a:pt x="112196" y="88902"/>
                    <a:pt x="117862" y="87769"/>
                    <a:pt x="118618" y="81347"/>
                  </a:cubicBezTo>
                  <a:cubicBezTo>
                    <a:pt x="120129" y="69259"/>
                    <a:pt x="123906" y="64726"/>
                    <a:pt x="137128" y="67748"/>
                  </a:cubicBezTo>
                  <a:cubicBezTo>
                    <a:pt x="144306" y="69259"/>
                    <a:pt x="146572" y="60948"/>
                    <a:pt x="146572" y="54148"/>
                  </a:cubicBezTo>
                  <a:cubicBezTo>
                    <a:pt x="146572" y="42060"/>
                    <a:pt x="146572" y="30349"/>
                    <a:pt x="146572" y="18261"/>
                  </a:cubicBezTo>
                  <a:cubicBezTo>
                    <a:pt x="142795" y="14861"/>
                    <a:pt x="143928" y="10705"/>
                    <a:pt x="145061" y="6550"/>
                  </a:cubicBezTo>
                  <a:cubicBezTo>
                    <a:pt x="152994" y="1639"/>
                    <a:pt x="156016" y="9194"/>
                    <a:pt x="160927" y="12216"/>
                  </a:cubicBezTo>
                  <a:cubicBezTo>
                    <a:pt x="168105" y="22794"/>
                    <a:pt x="181704" y="28838"/>
                    <a:pt x="182460" y="43948"/>
                  </a:cubicBezTo>
                  <a:cubicBezTo>
                    <a:pt x="174527" y="59437"/>
                    <a:pt x="168860" y="56037"/>
                    <a:pt x="163572" y="43571"/>
                  </a:cubicBezTo>
                  <a:cubicBezTo>
                    <a:pt x="154128" y="55282"/>
                    <a:pt x="167727" y="65481"/>
                    <a:pt x="169238" y="77570"/>
                  </a:cubicBezTo>
                  <a:cubicBezTo>
                    <a:pt x="166971" y="81725"/>
                    <a:pt x="160549" y="82480"/>
                    <a:pt x="160549" y="88525"/>
                  </a:cubicBezTo>
                  <a:cubicBezTo>
                    <a:pt x="179815" y="85503"/>
                    <a:pt x="180571" y="84369"/>
                    <a:pt x="175282" y="73792"/>
                  </a:cubicBezTo>
                  <a:cubicBezTo>
                    <a:pt x="174149" y="62081"/>
                    <a:pt x="182460" y="55282"/>
                    <a:pt x="188882" y="47348"/>
                  </a:cubicBezTo>
                  <a:cubicBezTo>
                    <a:pt x="196815" y="44326"/>
                    <a:pt x="200970" y="49615"/>
                    <a:pt x="205126" y="54526"/>
                  </a:cubicBezTo>
                  <a:cubicBezTo>
                    <a:pt x="214192" y="65859"/>
                    <a:pt x="207014" y="76436"/>
                    <a:pt x="203237" y="87014"/>
                  </a:cubicBezTo>
                  <a:cubicBezTo>
                    <a:pt x="200215" y="95324"/>
                    <a:pt x="202859" y="99857"/>
                    <a:pt x="211548" y="102124"/>
                  </a:cubicBezTo>
                  <a:cubicBezTo>
                    <a:pt x="223636" y="105524"/>
                    <a:pt x="237613" y="105902"/>
                    <a:pt x="245169" y="120257"/>
                  </a:cubicBezTo>
                  <a:cubicBezTo>
                    <a:pt x="246680" y="122901"/>
                    <a:pt x="264057" y="134234"/>
                    <a:pt x="265190" y="113457"/>
                  </a:cubicBezTo>
                  <a:cubicBezTo>
                    <a:pt x="265568" y="107791"/>
                    <a:pt x="273123" y="104768"/>
                    <a:pt x="278790" y="107791"/>
                  </a:cubicBezTo>
                  <a:cubicBezTo>
                    <a:pt x="285967" y="111191"/>
                    <a:pt x="296167" y="114968"/>
                    <a:pt x="294656" y="124790"/>
                  </a:cubicBezTo>
                  <a:cubicBezTo>
                    <a:pt x="292389" y="139900"/>
                    <a:pt x="296922" y="155767"/>
                    <a:pt x="290122" y="170499"/>
                  </a:cubicBezTo>
                  <a:cubicBezTo>
                    <a:pt x="287100" y="171633"/>
                    <a:pt x="285967" y="173521"/>
                    <a:pt x="284456" y="174655"/>
                  </a:cubicBezTo>
                  <a:close/>
                </a:path>
              </a:pathLst>
            </a:custGeom>
            <a:solidFill>
              <a:srgbClr val="EDBF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B65A8B3-CD8A-4358-B2DD-D1B3B1787B7C}"/>
                </a:ext>
              </a:extLst>
            </p:cNvPr>
            <p:cNvSpPr/>
            <p:nvPr/>
          </p:nvSpPr>
          <p:spPr>
            <a:xfrm>
              <a:off x="8516861" y="4931828"/>
              <a:ext cx="212137" cy="528537"/>
            </a:xfrm>
            <a:custGeom>
              <a:avLst/>
              <a:gdLst>
                <a:gd name="connsiteX0" fmla="*/ 488 w 212137"/>
                <a:gd name="connsiteY0" fmla="*/ 181104 h 528537"/>
                <a:gd name="connsiteX1" fmla="*/ 20887 w 212137"/>
                <a:gd name="connsiteY1" fmla="*/ 151260 h 528537"/>
                <a:gd name="connsiteX2" fmla="*/ 12954 w 212137"/>
                <a:gd name="connsiteY2" fmla="*/ 33020 h 528537"/>
                <a:gd name="connsiteX3" fmla="*/ 13332 w 212137"/>
                <a:gd name="connsiteY3" fmla="*/ 22443 h 528537"/>
                <a:gd name="connsiteX4" fmla="*/ 24287 w 212137"/>
                <a:gd name="connsiteY4" fmla="*/ 155 h 528537"/>
                <a:gd name="connsiteX5" fmla="*/ 40153 w 212137"/>
                <a:gd name="connsiteY5" fmla="*/ 17154 h 528537"/>
                <a:gd name="connsiteX6" fmla="*/ 56775 w 212137"/>
                <a:gd name="connsiteY6" fmla="*/ 19421 h 528537"/>
                <a:gd name="connsiteX7" fmla="*/ 66219 w 212137"/>
                <a:gd name="connsiteY7" fmla="*/ 6199 h 528537"/>
                <a:gd name="connsiteX8" fmla="*/ 50730 w 212137"/>
                <a:gd name="connsiteY8" fmla="*/ 73819 h 528537"/>
                <a:gd name="connsiteX9" fmla="*/ 67730 w 212137"/>
                <a:gd name="connsiteY9" fmla="*/ 88930 h 528537"/>
                <a:gd name="connsiteX10" fmla="*/ 79818 w 212137"/>
                <a:gd name="connsiteY10" fmla="*/ 90818 h 528537"/>
                <a:gd name="connsiteX11" fmla="*/ 98329 w 212137"/>
                <a:gd name="connsiteY11" fmla="*/ 85152 h 528537"/>
                <a:gd name="connsiteX12" fmla="*/ 98329 w 212137"/>
                <a:gd name="connsiteY12" fmla="*/ 106307 h 528537"/>
                <a:gd name="connsiteX13" fmla="*/ 97195 w 212137"/>
                <a:gd name="connsiteY13" fmla="*/ 113484 h 528537"/>
                <a:gd name="connsiteX14" fmla="*/ 82085 w 212137"/>
                <a:gd name="connsiteY14" fmla="*/ 108951 h 528537"/>
                <a:gd name="connsiteX15" fmla="*/ 80574 w 212137"/>
                <a:gd name="connsiteY15" fmla="*/ 111973 h 528537"/>
                <a:gd name="connsiteX16" fmla="*/ 97951 w 212137"/>
                <a:gd name="connsiteY16" fmla="*/ 122550 h 528537"/>
                <a:gd name="connsiteX17" fmla="*/ 137616 w 212137"/>
                <a:gd name="connsiteY17" fmla="*/ 124061 h 528537"/>
                <a:gd name="connsiteX18" fmla="*/ 139883 w 212137"/>
                <a:gd name="connsiteY18" fmla="*/ 136150 h 528537"/>
                <a:gd name="connsiteX19" fmla="*/ 135350 w 212137"/>
                <a:gd name="connsiteY19" fmla="*/ 162971 h 528537"/>
                <a:gd name="connsiteX20" fmla="*/ 137238 w 212137"/>
                <a:gd name="connsiteY20" fmla="*/ 178459 h 528537"/>
                <a:gd name="connsiteX21" fmla="*/ 122128 w 212137"/>
                <a:gd name="connsiteY21" fmla="*/ 171282 h 528537"/>
                <a:gd name="connsiteX22" fmla="*/ 117217 w 212137"/>
                <a:gd name="connsiteY22" fmla="*/ 186015 h 528537"/>
                <a:gd name="connsiteX23" fmla="*/ 118350 w 212137"/>
                <a:gd name="connsiteY23" fmla="*/ 199236 h 528537"/>
                <a:gd name="connsiteX24" fmla="*/ 128928 w 212137"/>
                <a:gd name="connsiteY24" fmla="*/ 194326 h 528537"/>
                <a:gd name="connsiteX25" fmla="*/ 153860 w 212137"/>
                <a:gd name="connsiteY25" fmla="*/ 203014 h 528537"/>
                <a:gd name="connsiteX26" fmla="*/ 154993 w 212137"/>
                <a:gd name="connsiteY26" fmla="*/ 240413 h 528537"/>
                <a:gd name="connsiteX27" fmla="*/ 161793 w 212137"/>
                <a:gd name="connsiteY27" fmla="*/ 290278 h 528537"/>
                <a:gd name="connsiteX28" fmla="*/ 165193 w 212137"/>
                <a:gd name="connsiteY28" fmla="*/ 305766 h 528537"/>
                <a:gd name="connsiteX29" fmla="*/ 151593 w 212137"/>
                <a:gd name="connsiteY29" fmla="*/ 303121 h 528537"/>
                <a:gd name="connsiteX30" fmla="*/ 144794 w 212137"/>
                <a:gd name="connsiteY30" fmla="*/ 305388 h 528537"/>
                <a:gd name="connsiteX31" fmla="*/ 127794 w 212137"/>
                <a:gd name="connsiteY31" fmla="*/ 307655 h 528537"/>
                <a:gd name="connsiteX32" fmla="*/ 129683 w 212137"/>
                <a:gd name="connsiteY32" fmla="*/ 349964 h 528537"/>
                <a:gd name="connsiteX33" fmla="*/ 125905 w 212137"/>
                <a:gd name="connsiteY33" fmla="*/ 354875 h 528537"/>
                <a:gd name="connsiteX34" fmla="*/ 110417 w 212137"/>
                <a:gd name="connsiteY34" fmla="*/ 400962 h 528537"/>
                <a:gd name="connsiteX35" fmla="*/ 119106 w 212137"/>
                <a:gd name="connsiteY35" fmla="*/ 411917 h 528537"/>
                <a:gd name="connsiteX36" fmla="*/ 115706 w 212137"/>
                <a:gd name="connsiteY36" fmla="*/ 430428 h 528537"/>
                <a:gd name="connsiteX37" fmla="*/ 103617 w 212137"/>
                <a:gd name="connsiteY37" fmla="*/ 442516 h 528537"/>
                <a:gd name="connsiteX38" fmla="*/ 120617 w 212137"/>
                <a:gd name="connsiteY38" fmla="*/ 462538 h 528537"/>
                <a:gd name="connsiteX39" fmla="*/ 132327 w 212137"/>
                <a:gd name="connsiteY39" fmla="*/ 453849 h 528537"/>
                <a:gd name="connsiteX40" fmla="*/ 159526 w 212137"/>
                <a:gd name="connsiteY40" fmla="*/ 437605 h 528537"/>
                <a:gd name="connsiteX41" fmla="*/ 164060 w 212137"/>
                <a:gd name="connsiteY41" fmla="*/ 441761 h 528537"/>
                <a:gd name="connsiteX42" fmla="*/ 175770 w 212137"/>
                <a:gd name="connsiteY42" fmla="*/ 451205 h 528537"/>
                <a:gd name="connsiteX43" fmla="*/ 203347 w 212137"/>
                <a:gd name="connsiteY43" fmla="*/ 468960 h 528537"/>
                <a:gd name="connsiteX44" fmla="*/ 205991 w 212137"/>
                <a:gd name="connsiteY44" fmla="*/ 483315 h 528537"/>
                <a:gd name="connsiteX45" fmla="*/ 212036 w 212137"/>
                <a:gd name="connsiteY45" fmla="*/ 502581 h 528537"/>
                <a:gd name="connsiteX46" fmla="*/ 188992 w 212137"/>
                <a:gd name="connsiteY46" fmla="*/ 505981 h 528537"/>
                <a:gd name="connsiteX47" fmla="*/ 178792 w 212137"/>
                <a:gd name="connsiteY47" fmla="*/ 482937 h 528537"/>
                <a:gd name="connsiteX48" fmla="*/ 134216 w 212137"/>
                <a:gd name="connsiteY48" fmla="*/ 514669 h 528537"/>
                <a:gd name="connsiteX49" fmla="*/ 110795 w 212137"/>
                <a:gd name="connsiteY49" fmla="*/ 527891 h 528537"/>
                <a:gd name="connsiteX50" fmla="*/ 100973 w 212137"/>
                <a:gd name="connsiteY50" fmla="*/ 512780 h 528537"/>
                <a:gd name="connsiteX51" fmla="*/ 103240 w 212137"/>
                <a:gd name="connsiteY51" fmla="*/ 492759 h 528537"/>
                <a:gd name="connsiteX52" fmla="*/ 70374 w 212137"/>
                <a:gd name="connsiteY52" fmla="*/ 455360 h 528537"/>
                <a:gd name="connsiteX53" fmla="*/ 61308 w 212137"/>
                <a:gd name="connsiteY53" fmla="*/ 406251 h 528537"/>
                <a:gd name="connsiteX54" fmla="*/ 69619 w 212137"/>
                <a:gd name="connsiteY54" fmla="*/ 369985 h 528537"/>
                <a:gd name="connsiteX55" fmla="*/ 74152 w 212137"/>
                <a:gd name="connsiteY55" fmla="*/ 352231 h 528537"/>
                <a:gd name="connsiteX56" fmla="*/ 81707 w 212137"/>
                <a:gd name="connsiteY56" fmla="*/ 323899 h 528537"/>
                <a:gd name="connsiteX57" fmla="*/ 83218 w 212137"/>
                <a:gd name="connsiteY57" fmla="*/ 318232 h 528537"/>
                <a:gd name="connsiteX58" fmla="*/ 122883 w 212137"/>
                <a:gd name="connsiteY58" fmla="*/ 296322 h 528537"/>
                <a:gd name="connsiteX59" fmla="*/ 131572 w 212137"/>
                <a:gd name="connsiteY59" fmla="*/ 266856 h 528537"/>
                <a:gd name="connsiteX60" fmla="*/ 106639 w 212137"/>
                <a:gd name="connsiteY60" fmla="*/ 246079 h 528537"/>
                <a:gd name="connsiteX61" fmla="*/ 111550 w 212137"/>
                <a:gd name="connsiteY61" fmla="*/ 292544 h 528537"/>
                <a:gd name="connsiteX62" fmla="*/ 98329 w 212137"/>
                <a:gd name="connsiteY62" fmla="*/ 306521 h 528537"/>
                <a:gd name="connsiteX63" fmla="*/ 88129 w 212137"/>
                <a:gd name="connsiteY63" fmla="*/ 290655 h 528537"/>
                <a:gd name="connsiteX64" fmla="*/ 85485 w 212137"/>
                <a:gd name="connsiteY64" fmla="*/ 282722 h 528537"/>
                <a:gd name="connsiteX65" fmla="*/ 81707 w 212137"/>
                <a:gd name="connsiteY65" fmla="*/ 296700 h 528537"/>
                <a:gd name="connsiteX66" fmla="*/ 70374 w 212137"/>
                <a:gd name="connsiteY66" fmla="*/ 292922 h 528537"/>
                <a:gd name="connsiteX67" fmla="*/ 67730 w 212137"/>
                <a:gd name="connsiteY67" fmla="*/ 250234 h 528537"/>
                <a:gd name="connsiteX68" fmla="*/ 57152 w 212137"/>
                <a:gd name="connsiteY68" fmla="*/ 216991 h 528537"/>
                <a:gd name="connsiteX69" fmla="*/ 58664 w 212137"/>
                <a:gd name="connsiteY69" fmla="*/ 198859 h 528537"/>
                <a:gd name="connsiteX70" fmla="*/ 62441 w 212137"/>
                <a:gd name="connsiteY70" fmla="*/ 181104 h 528537"/>
                <a:gd name="connsiteX71" fmla="*/ 55264 w 212137"/>
                <a:gd name="connsiteY71" fmla="*/ 146727 h 528537"/>
                <a:gd name="connsiteX72" fmla="*/ 49597 w 212137"/>
                <a:gd name="connsiteY72" fmla="*/ 167882 h 528537"/>
                <a:gd name="connsiteX73" fmla="*/ 41286 w 212137"/>
                <a:gd name="connsiteY73" fmla="*/ 180348 h 528537"/>
                <a:gd name="connsiteX74" fmla="*/ 16732 w 212137"/>
                <a:gd name="connsiteY74" fmla="*/ 196592 h 528537"/>
                <a:gd name="connsiteX75" fmla="*/ 488 w 212137"/>
                <a:gd name="connsiteY75" fmla="*/ 181104 h 52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2137" h="528537">
                  <a:moveTo>
                    <a:pt x="488" y="181104"/>
                  </a:moveTo>
                  <a:cubicBezTo>
                    <a:pt x="10310" y="181859"/>
                    <a:pt x="23154" y="164482"/>
                    <a:pt x="20887" y="151260"/>
                  </a:cubicBezTo>
                  <a:cubicBezTo>
                    <a:pt x="14087" y="111973"/>
                    <a:pt x="18243" y="72308"/>
                    <a:pt x="12954" y="33020"/>
                  </a:cubicBezTo>
                  <a:cubicBezTo>
                    <a:pt x="12954" y="29621"/>
                    <a:pt x="12954" y="25843"/>
                    <a:pt x="13332" y="22443"/>
                  </a:cubicBezTo>
                  <a:cubicBezTo>
                    <a:pt x="14465" y="13755"/>
                    <a:pt x="13332" y="1666"/>
                    <a:pt x="24287" y="155"/>
                  </a:cubicBezTo>
                  <a:cubicBezTo>
                    <a:pt x="33731" y="-1356"/>
                    <a:pt x="37131" y="8466"/>
                    <a:pt x="40153" y="17154"/>
                  </a:cubicBezTo>
                  <a:cubicBezTo>
                    <a:pt x="43931" y="28110"/>
                    <a:pt x="50353" y="26976"/>
                    <a:pt x="56775" y="19421"/>
                  </a:cubicBezTo>
                  <a:cubicBezTo>
                    <a:pt x="60175" y="15266"/>
                    <a:pt x="63197" y="10732"/>
                    <a:pt x="66219" y="6199"/>
                  </a:cubicBezTo>
                  <a:cubicBezTo>
                    <a:pt x="81329" y="28487"/>
                    <a:pt x="74530" y="57953"/>
                    <a:pt x="50730" y="73819"/>
                  </a:cubicBezTo>
                  <a:cubicBezTo>
                    <a:pt x="57152" y="78352"/>
                    <a:pt x="63574" y="82130"/>
                    <a:pt x="67730" y="88930"/>
                  </a:cubicBezTo>
                  <a:cubicBezTo>
                    <a:pt x="70374" y="93463"/>
                    <a:pt x="74907" y="96107"/>
                    <a:pt x="79818" y="90818"/>
                  </a:cubicBezTo>
                  <a:cubicBezTo>
                    <a:pt x="85107" y="85530"/>
                    <a:pt x="91529" y="80241"/>
                    <a:pt x="98329" y="85152"/>
                  </a:cubicBezTo>
                  <a:cubicBezTo>
                    <a:pt x="106639" y="91196"/>
                    <a:pt x="99084" y="99129"/>
                    <a:pt x="98329" y="106307"/>
                  </a:cubicBezTo>
                  <a:cubicBezTo>
                    <a:pt x="97951" y="108951"/>
                    <a:pt x="97573" y="111217"/>
                    <a:pt x="97195" y="113484"/>
                  </a:cubicBezTo>
                  <a:cubicBezTo>
                    <a:pt x="90018" y="115373"/>
                    <a:pt x="89640" y="102907"/>
                    <a:pt x="82085" y="108951"/>
                  </a:cubicBezTo>
                  <a:cubicBezTo>
                    <a:pt x="81707" y="109707"/>
                    <a:pt x="80952" y="110840"/>
                    <a:pt x="80574" y="111973"/>
                  </a:cubicBezTo>
                  <a:cubicBezTo>
                    <a:pt x="88129" y="113484"/>
                    <a:pt x="90773" y="129728"/>
                    <a:pt x="97951" y="122550"/>
                  </a:cubicBezTo>
                  <a:cubicBezTo>
                    <a:pt x="113061" y="106684"/>
                    <a:pt x="124017" y="129728"/>
                    <a:pt x="137616" y="124061"/>
                  </a:cubicBezTo>
                  <a:cubicBezTo>
                    <a:pt x="140638" y="122928"/>
                    <a:pt x="141394" y="135772"/>
                    <a:pt x="139883" y="136150"/>
                  </a:cubicBezTo>
                  <a:cubicBezTo>
                    <a:pt x="119861" y="142572"/>
                    <a:pt x="133083" y="153149"/>
                    <a:pt x="135350" y="162971"/>
                  </a:cubicBezTo>
                  <a:cubicBezTo>
                    <a:pt x="136483" y="167882"/>
                    <a:pt x="142905" y="173926"/>
                    <a:pt x="137238" y="178459"/>
                  </a:cubicBezTo>
                  <a:cubicBezTo>
                    <a:pt x="129305" y="184882"/>
                    <a:pt x="128550" y="172037"/>
                    <a:pt x="122128" y="171282"/>
                  </a:cubicBezTo>
                  <a:cubicBezTo>
                    <a:pt x="116839" y="174682"/>
                    <a:pt x="119861" y="181482"/>
                    <a:pt x="117217" y="186015"/>
                  </a:cubicBezTo>
                  <a:cubicBezTo>
                    <a:pt x="114950" y="190170"/>
                    <a:pt x="113439" y="196214"/>
                    <a:pt x="118350" y="199236"/>
                  </a:cubicBezTo>
                  <a:cubicBezTo>
                    <a:pt x="122883" y="202259"/>
                    <a:pt x="125528" y="196592"/>
                    <a:pt x="128928" y="194326"/>
                  </a:cubicBezTo>
                  <a:cubicBezTo>
                    <a:pt x="140260" y="187903"/>
                    <a:pt x="145549" y="200370"/>
                    <a:pt x="153860" y="203014"/>
                  </a:cubicBezTo>
                  <a:cubicBezTo>
                    <a:pt x="148949" y="215102"/>
                    <a:pt x="162549" y="225302"/>
                    <a:pt x="154993" y="240413"/>
                  </a:cubicBezTo>
                  <a:cubicBezTo>
                    <a:pt x="148194" y="254012"/>
                    <a:pt x="151971" y="274411"/>
                    <a:pt x="161793" y="290278"/>
                  </a:cubicBezTo>
                  <a:cubicBezTo>
                    <a:pt x="164815" y="295188"/>
                    <a:pt x="172748" y="298588"/>
                    <a:pt x="165193" y="305766"/>
                  </a:cubicBezTo>
                  <a:cubicBezTo>
                    <a:pt x="159149" y="311810"/>
                    <a:pt x="155371" y="311810"/>
                    <a:pt x="151593" y="303121"/>
                  </a:cubicBezTo>
                  <a:cubicBezTo>
                    <a:pt x="149705" y="298211"/>
                    <a:pt x="145927" y="301610"/>
                    <a:pt x="144794" y="305388"/>
                  </a:cubicBezTo>
                  <a:cubicBezTo>
                    <a:pt x="142149" y="314077"/>
                    <a:pt x="135727" y="308788"/>
                    <a:pt x="127794" y="307655"/>
                  </a:cubicBezTo>
                  <a:cubicBezTo>
                    <a:pt x="141772" y="323143"/>
                    <a:pt x="142527" y="336742"/>
                    <a:pt x="129683" y="349964"/>
                  </a:cubicBezTo>
                  <a:cubicBezTo>
                    <a:pt x="128172" y="351475"/>
                    <a:pt x="125528" y="353742"/>
                    <a:pt x="125905" y="354875"/>
                  </a:cubicBezTo>
                  <a:cubicBezTo>
                    <a:pt x="134594" y="375274"/>
                    <a:pt x="127039" y="388496"/>
                    <a:pt x="110417" y="400962"/>
                  </a:cubicBezTo>
                  <a:cubicBezTo>
                    <a:pt x="104751" y="405117"/>
                    <a:pt x="115706" y="408518"/>
                    <a:pt x="119106" y="411917"/>
                  </a:cubicBezTo>
                  <a:cubicBezTo>
                    <a:pt x="127794" y="419850"/>
                    <a:pt x="130816" y="427406"/>
                    <a:pt x="115706" y="430428"/>
                  </a:cubicBezTo>
                  <a:cubicBezTo>
                    <a:pt x="108151" y="431939"/>
                    <a:pt x="103240" y="436094"/>
                    <a:pt x="103617" y="442516"/>
                  </a:cubicBezTo>
                  <a:cubicBezTo>
                    <a:pt x="104373" y="452338"/>
                    <a:pt x="113061" y="458004"/>
                    <a:pt x="120617" y="462538"/>
                  </a:cubicBezTo>
                  <a:cubicBezTo>
                    <a:pt x="127416" y="466315"/>
                    <a:pt x="130439" y="458760"/>
                    <a:pt x="132327" y="453849"/>
                  </a:cubicBezTo>
                  <a:cubicBezTo>
                    <a:pt x="137616" y="442138"/>
                    <a:pt x="154238" y="450071"/>
                    <a:pt x="159526" y="437605"/>
                  </a:cubicBezTo>
                  <a:cubicBezTo>
                    <a:pt x="160282" y="435717"/>
                    <a:pt x="164437" y="438738"/>
                    <a:pt x="164060" y="441761"/>
                  </a:cubicBezTo>
                  <a:cubicBezTo>
                    <a:pt x="162926" y="450827"/>
                    <a:pt x="171993" y="448938"/>
                    <a:pt x="175770" y="451205"/>
                  </a:cubicBezTo>
                  <a:cubicBezTo>
                    <a:pt x="185592" y="456493"/>
                    <a:pt x="199192" y="463671"/>
                    <a:pt x="203347" y="468960"/>
                  </a:cubicBezTo>
                  <a:cubicBezTo>
                    <a:pt x="207880" y="473115"/>
                    <a:pt x="204102" y="478782"/>
                    <a:pt x="205991" y="483315"/>
                  </a:cubicBezTo>
                  <a:cubicBezTo>
                    <a:pt x="204480" y="490870"/>
                    <a:pt x="213169" y="495025"/>
                    <a:pt x="212036" y="502581"/>
                  </a:cubicBezTo>
                  <a:cubicBezTo>
                    <a:pt x="205236" y="509380"/>
                    <a:pt x="197303" y="508247"/>
                    <a:pt x="188992" y="505981"/>
                  </a:cubicBezTo>
                  <a:cubicBezTo>
                    <a:pt x="181059" y="499936"/>
                    <a:pt x="179926" y="491248"/>
                    <a:pt x="178792" y="482937"/>
                  </a:cubicBezTo>
                  <a:cubicBezTo>
                    <a:pt x="164437" y="493514"/>
                    <a:pt x="140260" y="491625"/>
                    <a:pt x="134216" y="514669"/>
                  </a:cubicBezTo>
                  <a:cubicBezTo>
                    <a:pt x="129683" y="524869"/>
                    <a:pt x="122506" y="530535"/>
                    <a:pt x="110795" y="527891"/>
                  </a:cubicBezTo>
                  <a:cubicBezTo>
                    <a:pt x="103995" y="525246"/>
                    <a:pt x="100218" y="520336"/>
                    <a:pt x="100973" y="512780"/>
                  </a:cubicBezTo>
                  <a:cubicBezTo>
                    <a:pt x="109284" y="507114"/>
                    <a:pt x="113439" y="501825"/>
                    <a:pt x="103240" y="492759"/>
                  </a:cubicBezTo>
                  <a:cubicBezTo>
                    <a:pt x="91151" y="481804"/>
                    <a:pt x="79441" y="469715"/>
                    <a:pt x="70374" y="455360"/>
                  </a:cubicBezTo>
                  <a:cubicBezTo>
                    <a:pt x="60930" y="439872"/>
                    <a:pt x="58286" y="423628"/>
                    <a:pt x="61308" y="406251"/>
                  </a:cubicBezTo>
                  <a:cubicBezTo>
                    <a:pt x="81329" y="396051"/>
                    <a:pt x="83218" y="390763"/>
                    <a:pt x="69619" y="369985"/>
                  </a:cubicBezTo>
                  <a:cubicBezTo>
                    <a:pt x="63574" y="360541"/>
                    <a:pt x="65841" y="356386"/>
                    <a:pt x="74152" y="352231"/>
                  </a:cubicBezTo>
                  <a:cubicBezTo>
                    <a:pt x="94173" y="342031"/>
                    <a:pt x="94173" y="342031"/>
                    <a:pt x="81707" y="323899"/>
                  </a:cubicBezTo>
                  <a:cubicBezTo>
                    <a:pt x="81707" y="322010"/>
                    <a:pt x="82463" y="320121"/>
                    <a:pt x="83218" y="318232"/>
                  </a:cubicBezTo>
                  <a:cubicBezTo>
                    <a:pt x="94173" y="306899"/>
                    <a:pt x="109662" y="303499"/>
                    <a:pt x="122883" y="296322"/>
                  </a:cubicBezTo>
                  <a:cubicBezTo>
                    <a:pt x="136861" y="289144"/>
                    <a:pt x="141016" y="278945"/>
                    <a:pt x="131572" y="266856"/>
                  </a:cubicBezTo>
                  <a:cubicBezTo>
                    <a:pt x="125905" y="259301"/>
                    <a:pt x="125150" y="245702"/>
                    <a:pt x="106639" y="246079"/>
                  </a:cubicBezTo>
                  <a:cubicBezTo>
                    <a:pt x="128928" y="261945"/>
                    <a:pt x="116461" y="277434"/>
                    <a:pt x="111550" y="292544"/>
                  </a:cubicBezTo>
                  <a:cubicBezTo>
                    <a:pt x="109284" y="298966"/>
                    <a:pt x="107773" y="307277"/>
                    <a:pt x="98329" y="306521"/>
                  </a:cubicBezTo>
                  <a:cubicBezTo>
                    <a:pt x="88885" y="305766"/>
                    <a:pt x="88885" y="297833"/>
                    <a:pt x="88129" y="290655"/>
                  </a:cubicBezTo>
                  <a:cubicBezTo>
                    <a:pt x="87751" y="288011"/>
                    <a:pt x="87374" y="285367"/>
                    <a:pt x="85485" y="282722"/>
                  </a:cubicBezTo>
                  <a:cubicBezTo>
                    <a:pt x="86996" y="288389"/>
                    <a:pt x="88507" y="294055"/>
                    <a:pt x="81707" y="296700"/>
                  </a:cubicBezTo>
                  <a:cubicBezTo>
                    <a:pt x="77174" y="298588"/>
                    <a:pt x="73774" y="295566"/>
                    <a:pt x="70374" y="292922"/>
                  </a:cubicBezTo>
                  <a:cubicBezTo>
                    <a:pt x="53753" y="279700"/>
                    <a:pt x="63197" y="263456"/>
                    <a:pt x="67730" y="250234"/>
                  </a:cubicBezTo>
                  <a:cubicBezTo>
                    <a:pt x="73019" y="234368"/>
                    <a:pt x="75663" y="224547"/>
                    <a:pt x="57152" y="216991"/>
                  </a:cubicBezTo>
                  <a:cubicBezTo>
                    <a:pt x="47708" y="212836"/>
                    <a:pt x="50353" y="203770"/>
                    <a:pt x="58664" y="198859"/>
                  </a:cubicBezTo>
                  <a:cubicBezTo>
                    <a:pt x="66974" y="193948"/>
                    <a:pt x="66974" y="186770"/>
                    <a:pt x="62441" y="181104"/>
                  </a:cubicBezTo>
                  <a:cubicBezTo>
                    <a:pt x="54130" y="170526"/>
                    <a:pt x="54130" y="159193"/>
                    <a:pt x="55264" y="146727"/>
                  </a:cubicBezTo>
                  <a:cubicBezTo>
                    <a:pt x="53375" y="153905"/>
                    <a:pt x="42420" y="156927"/>
                    <a:pt x="49597" y="167882"/>
                  </a:cubicBezTo>
                  <a:cubicBezTo>
                    <a:pt x="53753" y="174304"/>
                    <a:pt x="45064" y="176571"/>
                    <a:pt x="41286" y="180348"/>
                  </a:cubicBezTo>
                  <a:cubicBezTo>
                    <a:pt x="29953" y="180726"/>
                    <a:pt x="23532" y="189037"/>
                    <a:pt x="16732" y="196592"/>
                  </a:cubicBezTo>
                  <a:cubicBezTo>
                    <a:pt x="3888" y="200748"/>
                    <a:pt x="-1779" y="195459"/>
                    <a:pt x="488" y="181104"/>
                  </a:cubicBez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44CF437C-7425-46E0-AB60-CFD004C72867}"/>
                </a:ext>
              </a:extLst>
            </p:cNvPr>
            <p:cNvSpPr/>
            <p:nvPr/>
          </p:nvSpPr>
          <p:spPr>
            <a:xfrm>
              <a:off x="9039041" y="4843542"/>
              <a:ext cx="188543" cy="280412"/>
            </a:xfrm>
            <a:custGeom>
              <a:avLst/>
              <a:gdLst>
                <a:gd name="connsiteX0" fmla="*/ 75175 w 188543"/>
                <a:gd name="connsiteY0" fmla="*/ 273546 h 280412"/>
                <a:gd name="connsiteX1" fmla="*/ 63464 w 188543"/>
                <a:gd name="connsiteY1" fmla="*/ 276946 h 280412"/>
                <a:gd name="connsiteX2" fmla="*/ 28332 w 188543"/>
                <a:gd name="connsiteY2" fmla="*/ 252013 h 280412"/>
                <a:gd name="connsiteX3" fmla="*/ 0 w 188543"/>
                <a:gd name="connsiteY3" fmla="*/ 188171 h 280412"/>
                <a:gd name="connsiteX4" fmla="*/ 12844 w 188543"/>
                <a:gd name="connsiteY4" fmla="*/ 188549 h 280412"/>
                <a:gd name="connsiteX5" fmla="*/ 29466 w 188543"/>
                <a:gd name="connsiteY5" fmla="*/ 179105 h 280412"/>
                <a:gd name="connsiteX6" fmla="*/ 40421 w 188543"/>
                <a:gd name="connsiteY6" fmla="*/ 143217 h 280412"/>
                <a:gd name="connsiteX7" fmla="*/ 47598 w 188543"/>
                <a:gd name="connsiteY7" fmla="*/ 110730 h 280412"/>
                <a:gd name="connsiteX8" fmla="*/ 85375 w 188543"/>
                <a:gd name="connsiteY8" fmla="*/ 85797 h 280412"/>
                <a:gd name="connsiteX9" fmla="*/ 72531 w 188543"/>
                <a:gd name="connsiteY9" fmla="*/ 73709 h 280412"/>
                <a:gd name="connsiteX10" fmla="*/ 76308 w 188543"/>
                <a:gd name="connsiteY10" fmla="*/ 62376 h 280412"/>
                <a:gd name="connsiteX11" fmla="*/ 101241 w 188543"/>
                <a:gd name="connsiteY11" fmla="*/ 47643 h 280412"/>
                <a:gd name="connsiteX12" fmla="*/ 108040 w 188543"/>
                <a:gd name="connsiteY12" fmla="*/ 23844 h 280412"/>
                <a:gd name="connsiteX13" fmla="*/ 122773 w 188543"/>
                <a:gd name="connsiteY13" fmla="*/ 2312 h 280412"/>
                <a:gd name="connsiteX14" fmla="*/ 135995 w 188543"/>
                <a:gd name="connsiteY14" fmla="*/ 3823 h 280412"/>
                <a:gd name="connsiteX15" fmla="*/ 155639 w 188543"/>
                <a:gd name="connsiteY15" fmla="*/ 19311 h 280412"/>
                <a:gd name="connsiteX16" fmla="*/ 157527 w 188543"/>
                <a:gd name="connsiteY16" fmla="*/ 35933 h 280412"/>
                <a:gd name="connsiteX17" fmla="*/ 160172 w 188543"/>
                <a:gd name="connsiteY17" fmla="*/ 89197 h 280412"/>
                <a:gd name="connsiteX18" fmla="*/ 165460 w 188543"/>
                <a:gd name="connsiteY18" fmla="*/ 104686 h 280412"/>
                <a:gd name="connsiteX19" fmla="*/ 171882 w 188543"/>
                <a:gd name="connsiteY19" fmla="*/ 121685 h 280412"/>
                <a:gd name="connsiteX20" fmla="*/ 187748 w 188543"/>
                <a:gd name="connsiteY20" fmla="*/ 181749 h 280412"/>
                <a:gd name="connsiteX21" fmla="*/ 168105 w 188543"/>
                <a:gd name="connsiteY21" fmla="*/ 218015 h 280412"/>
                <a:gd name="connsiteX22" fmla="*/ 168105 w 188543"/>
                <a:gd name="connsiteY22" fmla="*/ 218015 h 280412"/>
                <a:gd name="connsiteX23" fmla="*/ 138261 w 188543"/>
                <a:gd name="connsiteY23" fmla="*/ 241814 h 280412"/>
                <a:gd name="connsiteX24" fmla="*/ 104641 w 188543"/>
                <a:gd name="connsiteY24" fmla="*/ 277324 h 280412"/>
                <a:gd name="connsiteX25" fmla="*/ 100485 w 188543"/>
                <a:gd name="connsiteY25" fmla="*/ 277701 h 280412"/>
                <a:gd name="connsiteX26" fmla="*/ 75175 w 188543"/>
                <a:gd name="connsiteY26" fmla="*/ 273546 h 280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543" h="280412">
                  <a:moveTo>
                    <a:pt x="75175" y="273546"/>
                  </a:moveTo>
                  <a:cubicBezTo>
                    <a:pt x="70642" y="273546"/>
                    <a:pt x="64598" y="286390"/>
                    <a:pt x="63464" y="276946"/>
                  </a:cubicBezTo>
                  <a:cubicBezTo>
                    <a:pt x="60442" y="253524"/>
                    <a:pt x="42310" y="256924"/>
                    <a:pt x="28332" y="252013"/>
                  </a:cubicBezTo>
                  <a:cubicBezTo>
                    <a:pt x="15111" y="232370"/>
                    <a:pt x="18510" y="205548"/>
                    <a:pt x="0" y="188171"/>
                  </a:cubicBezTo>
                  <a:cubicBezTo>
                    <a:pt x="5666" y="183638"/>
                    <a:pt x="9444" y="187416"/>
                    <a:pt x="12844" y="188549"/>
                  </a:cubicBezTo>
                  <a:cubicBezTo>
                    <a:pt x="23044" y="192705"/>
                    <a:pt x="27577" y="190816"/>
                    <a:pt x="29466" y="179105"/>
                  </a:cubicBezTo>
                  <a:cubicBezTo>
                    <a:pt x="31354" y="167017"/>
                    <a:pt x="37776" y="155306"/>
                    <a:pt x="40421" y="143217"/>
                  </a:cubicBezTo>
                  <a:cubicBezTo>
                    <a:pt x="42687" y="132262"/>
                    <a:pt x="61953" y="125085"/>
                    <a:pt x="47598" y="110730"/>
                  </a:cubicBezTo>
                  <a:cubicBezTo>
                    <a:pt x="66486" y="111485"/>
                    <a:pt x="67242" y="85797"/>
                    <a:pt x="85375" y="85797"/>
                  </a:cubicBezTo>
                  <a:cubicBezTo>
                    <a:pt x="83108" y="77864"/>
                    <a:pt x="76308" y="77864"/>
                    <a:pt x="72531" y="73709"/>
                  </a:cubicBezTo>
                  <a:cubicBezTo>
                    <a:pt x="66864" y="67287"/>
                    <a:pt x="69131" y="61998"/>
                    <a:pt x="76308" y="62376"/>
                  </a:cubicBezTo>
                  <a:cubicBezTo>
                    <a:pt x="89152" y="62754"/>
                    <a:pt x="93685" y="50288"/>
                    <a:pt x="101241" y="47643"/>
                  </a:cubicBezTo>
                  <a:cubicBezTo>
                    <a:pt x="118996" y="41599"/>
                    <a:pt x="116729" y="36310"/>
                    <a:pt x="108040" y="23844"/>
                  </a:cubicBezTo>
                  <a:cubicBezTo>
                    <a:pt x="106152" y="21200"/>
                    <a:pt x="116729" y="9111"/>
                    <a:pt x="122773" y="2312"/>
                  </a:cubicBezTo>
                  <a:cubicBezTo>
                    <a:pt x="126551" y="-2221"/>
                    <a:pt x="131839" y="801"/>
                    <a:pt x="135995" y="3823"/>
                  </a:cubicBezTo>
                  <a:cubicBezTo>
                    <a:pt x="142417" y="8734"/>
                    <a:pt x="148839" y="14022"/>
                    <a:pt x="155639" y="19311"/>
                  </a:cubicBezTo>
                  <a:cubicBezTo>
                    <a:pt x="140906" y="26488"/>
                    <a:pt x="159039" y="30266"/>
                    <a:pt x="157527" y="35933"/>
                  </a:cubicBezTo>
                  <a:cubicBezTo>
                    <a:pt x="152994" y="54065"/>
                    <a:pt x="163949" y="71065"/>
                    <a:pt x="160172" y="89197"/>
                  </a:cubicBezTo>
                  <a:cubicBezTo>
                    <a:pt x="158661" y="95619"/>
                    <a:pt x="157905" y="100530"/>
                    <a:pt x="165460" y="104686"/>
                  </a:cubicBezTo>
                  <a:cubicBezTo>
                    <a:pt x="171127" y="107708"/>
                    <a:pt x="171882" y="115263"/>
                    <a:pt x="171882" y="121685"/>
                  </a:cubicBezTo>
                  <a:cubicBezTo>
                    <a:pt x="172638" y="142840"/>
                    <a:pt x="180193" y="162106"/>
                    <a:pt x="187748" y="181749"/>
                  </a:cubicBezTo>
                  <a:cubicBezTo>
                    <a:pt x="191526" y="191571"/>
                    <a:pt x="181326" y="210459"/>
                    <a:pt x="168105" y="218015"/>
                  </a:cubicBezTo>
                  <a:lnTo>
                    <a:pt x="168105" y="218015"/>
                  </a:lnTo>
                  <a:cubicBezTo>
                    <a:pt x="153372" y="219903"/>
                    <a:pt x="144683" y="230481"/>
                    <a:pt x="138261" y="241814"/>
                  </a:cubicBezTo>
                  <a:cubicBezTo>
                    <a:pt x="129951" y="256547"/>
                    <a:pt x="115218" y="264857"/>
                    <a:pt x="104641" y="277324"/>
                  </a:cubicBezTo>
                  <a:cubicBezTo>
                    <a:pt x="103129" y="277324"/>
                    <a:pt x="101996" y="277701"/>
                    <a:pt x="100485" y="277701"/>
                  </a:cubicBezTo>
                  <a:cubicBezTo>
                    <a:pt x="92930" y="271657"/>
                    <a:pt x="83108" y="278457"/>
                    <a:pt x="75175" y="273546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244C7CFE-B7F9-4ADD-860A-67BAD471DDC4}"/>
                </a:ext>
              </a:extLst>
            </p:cNvPr>
            <p:cNvSpPr/>
            <p:nvPr/>
          </p:nvSpPr>
          <p:spPr>
            <a:xfrm>
              <a:off x="8742496" y="4809584"/>
              <a:ext cx="159038" cy="280720"/>
            </a:xfrm>
            <a:custGeom>
              <a:avLst/>
              <a:gdLst>
                <a:gd name="connsiteX0" fmla="*/ 130328 w 159038"/>
                <a:gd name="connsiteY0" fmla="*/ 265193 h 280720"/>
                <a:gd name="connsiteX1" fmla="*/ 89530 w 159038"/>
                <a:gd name="connsiteY1" fmla="*/ 279548 h 280720"/>
                <a:gd name="connsiteX2" fmla="*/ 86130 w 159038"/>
                <a:gd name="connsiteY2" fmla="*/ 270482 h 280720"/>
                <a:gd name="connsiteX3" fmla="*/ 75553 w 159038"/>
                <a:gd name="connsiteY3" fmla="*/ 257260 h 280720"/>
                <a:gd name="connsiteX4" fmla="*/ 15488 w 159038"/>
                <a:gd name="connsiteY4" fmla="*/ 271993 h 280720"/>
                <a:gd name="connsiteX5" fmla="*/ 30599 w 159038"/>
                <a:gd name="connsiteY5" fmla="*/ 254238 h 280720"/>
                <a:gd name="connsiteX6" fmla="*/ 0 w 159038"/>
                <a:gd name="connsiteY6" fmla="*/ 248194 h 280720"/>
                <a:gd name="connsiteX7" fmla="*/ 2644 w 159038"/>
                <a:gd name="connsiteY7" fmla="*/ 209284 h 280720"/>
                <a:gd name="connsiteX8" fmla="*/ 15111 w 159038"/>
                <a:gd name="connsiteY8" fmla="*/ 195307 h 280720"/>
                <a:gd name="connsiteX9" fmla="*/ 32865 w 159038"/>
                <a:gd name="connsiteY9" fmla="*/ 180197 h 280720"/>
                <a:gd name="connsiteX10" fmla="*/ 18133 w 159038"/>
                <a:gd name="connsiteY10" fmla="*/ 172264 h 280720"/>
                <a:gd name="connsiteX11" fmla="*/ 756 w 159038"/>
                <a:gd name="connsiteY11" fmla="*/ 159042 h 280720"/>
                <a:gd name="connsiteX12" fmla="*/ 10200 w 159038"/>
                <a:gd name="connsiteY12" fmla="*/ 144309 h 280720"/>
                <a:gd name="connsiteX13" fmla="*/ 38532 w 159038"/>
                <a:gd name="connsiteY13" fmla="*/ 117488 h 280720"/>
                <a:gd name="connsiteX14" fmla="*/ 38910 w 159038"/>
                <a:gd name="connsiteY14" fmla="*/ 103133 h 280720"/>
                <a:gd name="connsiteX15" fmla="*/ 40798 w 159038"/>
                <a:gd name="connsiteY15" fmla="*/ 85378 h 280720"/>
                <a:gd name="connsiteX16" fmla="*/ 71775 w 159038"/>
                <a:gd name="connsiteY16" fmla="*/ 67245 h 280720"/>
                <a:gd name="connsiteX17" fmla="*/ 81975 w 159038"/>
                <a:gd name="connsiteY17" fmla="*/ 34002 h 280720"/>
                <a:gd name="connsiteX18" fmla="*/ 105774 w 159038"/>
                <a:gd name="connsiteY18" fmla="*/ 3 h 280720"/>
                <a:gd name="connsiteX19" fmla="*/ 132217 w 159038"/>
                <a:gd name="connsiteY19" fmla="*/ 16247 h 280720"/>
                <a:gd name="connsiteX20" fmla="*/ 132973 w 159038"/>
                <a:gd name="connsiteY20" fmla="*/ 69512 h 280720"/>
                <a:gd name="connsiteX21" fmla="*/ 137884 w 159038"/>
                <a:gd name="connsiteY21" fmla="*/ 81600 h 280720"/>
                <a:gd name="connsiteX22" fmla="*/ 159038 w 159038"/>
                <a:gd name="connsiteY22" fmla="*/ 94822 h 280720"/>
                <a:gd name="connsiteX23" fmla="*/ 141284 w 159038"/>
                <a:gd name="connsiteY23" fmla="*/ 135243 h 280720"/>
                <a:gd name="connsiteX24" fmla="*/ 140906 w 159038"/>
                <a:gd name="connsiteY24" fmla="*/ 142798 h 280720"/>
                <a:gd name="connsiteX25" fmla="*/ 131839 w 159038"/>
                <a:gd name="connsiteY25" fmla="*/ 175663 h 280720"/>
                <a:gd name="connsiteX26" fmla="*/ 104640 w 159038"/>
                <a:gd name="connsiteY26" fmla="*/ 203996 h 280720"/>
                <a:gd name="connsiteX27" fmla="*/ 135617 w 159038"/>
                <a:gd name="connsiteY27" fmla="*/ 243283 h 280720"/>
                <a:gd name="connsiteX28" fmla="*/ 130328 w 159038"/>
                <a:gd name="connsiteY28" fmla="*/ 265193 h 280720"/>
                <a:gd name="connsiteX29" fmla="*/ 130328 w 159038"/>
                <a:gd name="connsiteY29" fmla="*/ 265193 h 28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9038" h="280720">
                  <a:moveTo>
                    <a:pt x="130328" y="265193"/>
                  </a:moveTo>
                  <a:cubicBezTo>
                    <a:pt x="120129" y="278037"/>
                    <a:pt x="101618" y="267082"/>
                    <a:pt x="89530" y="279548"/>
                  </a:cubicBezTo>
                  <a:cubicBezTo>
                    <a:pt x="85375" y="284082"/>
                    <a:pt x="83486" y="274260"/>
                    <a:pt x="86130" y="270482"/>
                  </a:cubicBezTo>
                  <a:cubicBezTo>
                    <a:pt x="97085" y="253861"/>
                    <a:pt x="84619" y="258394"/>
                    <a:pt x="75553" y="257260"/>
                  </a:cubicBezTo>
                  <a:cubicBezTo>
                    <a:pt x="53642" y="254616"/>
                    <a:pt x="37399" y="273882"/>
                    <a:pt x="15488" y="271993"/>
                  </a:cubicBezTo>
                  <a:cubicBezTo>
                    <a:pt x="12466" y="259905"/>
                    <a:pt x="27954" y="263305"/>
                    <a:pt x="30599" y="254238"/>
                  </a:cubicBezTo>
                  <a:cubicBezTo>
                    <a:pt x="20021" y="253483"/>
                    <a:pt x="9066" y="259149"/>
                    <a:pt x="0" y="248194"/>
                  </a:cubicBezTo>
                  <a:cubicBezTo>
                    <a:pt x="23799" y="237239"/>
                    <a:pt x="-756" y="222884"/>
                    <a:pt x="2644" y="209284"/>
                  </a:cubicBezTo>
                  <a:cubicBezTo>
                    <a:pt x="4533" y="201351"/>
                    <a:pt x="-7933" y="186619"/>
                    <a:pt x="15111" y="195307"/>
                  </a:cubicBezTo>
                  <a:cubicBezTo>
                    <a:pt x="29088" y="200596"/>
                    <a:pt x="11711" y="171886"/>
                    <a:pt x="32865" y="180197"/>
                  </a:cubicBezTo>
                  <a:cubicBezTo>
                    <a:pt x="27954" y="170375"/>
                    <a:pt x="22288" y="172641"/>
                    <a:pt x="18133" y="172264"/>
                  </a:cubicBezTo>
                  <a:cubicBezTo>
                    <a:pt x="9066" y="171508"/>
                    <a:pt x="3778" y="165842"/>
                    <a:pt x="756" y="159042"/>
                  </a:cubicBezTo>
                  <a:cubicBezTo>
                    <a:pt x="-2267" y="151864"/>
                    <a:pt x="6044" y="146576"/>
                    <a:pt x="10200" y="144309"/>
                  </a:cubicBezTo>
                  <a:cubicBezTo>
                    <a:pt x="21910" y="137509"/>
                    <a:pt x="25310" y="122777"/>
                    <a:pt x="38532" y="117488"/>
                  </a:cubicBezTo>
                  <a:cubicBezTo>
                    <a:pt x="44576" y="115221"/>
                    <a:pt x="47598" y="108799"/>
                    <a:pt x="38910" y="103133"/>
                  </a:cubicBezTo>
                  <a:cubicBezTo>
                    <a:pt x="29088" y="96711"/>
                    <a:pt x="26443" y="91044"/>
                    <a:pt x="40798" y="85378"/>
                  </a:cubicBezTo>
                  <a:cubicBezTo>
                    <a:pt x="51376" y="80845"/>
                    <a:pt x="56287" y="68379"/>
                    <a:pt x="71775" y="67245"/>
                  </a:cubicBezTo>
                  <a:cubicBezTo>
                    <a:pt x="80086" y="66868"/>
                    <a:pt x="81219" y="46468"/>
                    <a:pt x="81975" y="34002"/>
                  </a:cubicBezTo>
                  <a:cubicBezTo>
                    <a:pt x="81975" y="30225"/>
                    <a:pt x="102374" y="-374"/>
                    <a:pt x="105774" y="3"/>
                  </a:cubicBezTo>
                  <a:cubicBezTo>
                    <a:pt x="116729" y="1514"/>
                    <a:pt x="125795" y="3403"/>
                    <a:pt x="132217" y="16247"/>
                  </a:cubicBezTo>
                  <a:cubicBezTo>
                    <a:pt x="141661" y="35135"/>
                    <a:pt x="140150" y="52135"/>
                    <a:pt x="132973" y="69512"/>
                  </a:cubicBezTo>
                  <a:cubicBezTo>
                    <a:pt x="129573" y="77445"/>
                    <a:pt x="128440" y="81600"/>
                    <a:pt x="137884" y="81600"/>
                  </a:cubicBezTo>
                  <a:cubicBezTo>
                    <a:pt x="148083" y="81600"/>
                    <a:pt x="146195" y="97466"/>
                    <a:pt x="159038" y="94822"/>
                  </a:cubicBezTo>
                  <a:cubicBezTo>
                    <a:pt x="142417" y="105022"/>
                    <a:pt x="131839" y="115977"/>
                    <a:pt x="141284" y="135243"/>
                  </a:cubicBezTo>
                  <a:cubicBezTo>
                    <a:pt x="142417" y="137509"/>
                    <a:pt x="141661" y="142798"/>
                    <a:pt x="140906" y="142798"/>
                  </a:cubicBezTo>
                  <a:cubicBezTo>
                    <a:pt x="118996" y="148842"/>
                    <a:pt x="131084" y="162819"/>
                    <a:pt x="131839" y="175663"/>
                  </a:cubicBezTo>
                  <a:cubicBezTo>
                    <a:pt x="132595" y="191152"/>
                    <a:pt x="126551" y="204374"/>
                    <a:pt x="104640" y="203996"/>
                  </a:cubicBezTo>
                  <a:cubicBezTo>
                    <a:pt x="115973" y="218351"/>
                    <a:pt x="113707" y="237239"/>
                    <a:pt x="135617" y="243283"/>
                  </a:cubicBezTo>
                  <a:cubicBezTo>
                    <a:pt x="146195" y="245550"/>
                    <a:pt x="125040" y="255749"/>
                    <a:pt x="130328" y="265193"/>
                  </a:cubicBezTo>
                  <a:lnTo>
                    <a:pt x="130328" y="265193"/>
                  </a:lnTo>
                  <a:close/>
                </a:path>
              </a:pathLst>
            </a:custGeom>
            <a:solidFill>
              <a:srgbClr val="EFD2B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29B96D5-76B9-48C8-9BC5-216E83E45B88}"/>
                </a:ext>
              </a:extLst>
            </p:cNvPr>
            <p:cNvSpPr/>
            <p:nvPr/>
          </p:nvSpPr>
          <p:spPr>
            <a:xfrm>
              <a:off x="8692526" y="5327522"/>
              <a:ext cx="526321" cy="262955"/>
            </a:xfrm>
            <a:custGeom>
              <a:avLst/>
              <a:gdLst>
                <a:gd name="connsiteX0" fmla="*/ 32216 w 526321"/>
                <a:gd name="connsiteY0" fmla="*/ 9801 h 262955"/>
                <a:gd name="connsiteX1" fmla="*/ 41282 w 526321"/>
                <a:gd name="connsiteY1" fmla="*/ 51733 h 262955"/>
                <a:gd name="connsiteX2" fmla="*/ 48460 w 526321"/>
                <a:gd name="connsiteY2" fmla="*/ 81954 h 262955"/>
                <a:gd name="connsiteX3" fmla="*/ 55259 w 526321"/>
                <a:gd name="connsiteY3" fmla="*/ 85732 h 262955"/>
                <a:gd name="connsiteX4" fmla="*/ 57526 w 526321"/>
                <a:gd name="connsiteY4" fmla="*/ 81954 h 262955"/>
                <a:gd name="connsiteX5" fmla="*/ 72259 w 526321"/>
                <a:gd name="connsiteY5" fmla="*/ 60044 h 262955"/>
                <a:gd name="connsiteX6" fmla="*/ 77170 w 526321"/>
                <a:gd name="connsiteY6" fmla="*/ 49089 h 262955"/>
                <a:gd name="connsiteX7" fmla="*/ 83592 w 526321"/>
                <a:gd name="connsiteY7" fmla="*/ 44178 h 262955"/>
                <a:gd name="connsiteX8" fmla="*/ 103613 w 526321"/>
                <a:gd name="connsiteY8" fmla="*/ 49844 h 262955"/>
                <a:gd name="connsiteX9" fmla="*/ 122501 w 526321"/>
                <a:gd name="connsiteY9" fmla="*/ 41156 h 262955"/>
                <a:gd name="connsiteX10" fmla="*/ 135723 w 526321"/>
                <a:gd name="connsiteY10" fmla="*/ 33223 h 262955"/>
                <a:gd name="connsiteX11" fmla="*/ 139501 w 526321"/>
                <a:gd name="connsiteY11" fmla="*/ 43422 h 262955"/>
                <a:gd name="connsiteX12" fmla="*/ 173877 w 526321"/>
                <a:gd name="connsiteY12" fmla="*/ 95931 h 262955"/>
                <a:gd name="connsiteX13" fmla="*/ 179166 w 526321"/>
                <a:gd name="connsiteY13" fmla="*/ 101976 h 262955"/>
                <a:gd name="connsiteX14" fmla="*/ 211276 w 526321"/>
                <a:gd name="connsiteY14" fmla="*/ 132574 h 262955"/>
                <a:gd name="connsiteX15" fmla="*/ 217698 w 526321"/>
                <a:gd name="connsiteY15" fmla="*/ 141641 h 262955"/>
                <a:gd name="connsiteX16" fmla="*/ 252830 w 526321"/>
                <a:gd name="connsiteY16" fmla="*/ 166573 h 262955"/>
                <a:gd name="connsiteX17" fmla="*/ 280784 w 526321"/>
                <a:gd name="connsiteY17" fmla="*/ 185839 h 262955"/>
                <a:gd name="connsiteX18" fmla="*/ 323094 w 526321"/>
                <a:gd name="connsiteY18" fmla="*/ 182817 h 262955"/>
                <a:gd name="connsiteX19" fmla="*/ 337449 w 526321"/>
                <a:gd name="connsiteY19" fmla="*/ 183195 h 262955"/>
                <a:gd name="connsiteX20" fmla="*/ 374469 w 526321"/>
                <a:gd name="connsiteY20" fmla="*/ 182817 h 262955"/>
                <a:gd name="connsiteX21" fmla="*/ 392602 w 526321"/>
                <a:gd name="connsiteY21" fmla="*/ 179039 h 262955"/>
                <a:gd name="connsiteX22" fmla="*/ 409601 w 526321"/>
                <a:gd name="connsiteY22" fmla="*/ 179039 h 262955"/>
                <a:gd name="connsiteX23" fmla="*/ 454933 w 526321"/>
                <a:gd name="connsiteY23" fmla="*/ 191883 h 262955"/>
                <a:gd name="connsiteX24" fmla="*/ 504420 w 526321"/>
                <a:gd name="connsiteY24" fmla="*/ 200194 h 262955"/>
                <a:gd name="connsiteX25" fmla="*/ 525575 w 526321"/>
                <a:gd name="connsiteY25" fmla="*/ 221349 h 262955"/>
                <a:gd name="connsiteX26" fmla="*/ 520286 w 526321"/>
                <a:gd name="connsiteY26" fmla="*/ 224749 h 262955"/>
                <a:gd name="connsiteX27" fmla="*/ 482510 w 526321"/>
                <a:gd name="connsiteY27" fmla="*/ 253081 h 262955"/>
                <a:gd name="connsiteX28" fmla="*/ 465888 w 526321"/>
                <a:gd name="connsiteY28" fmla="*/ 262525 h 262955"/>
                <a:gd name="connsiteX29" fmla="*/ 462111 w 526321"/>
                <a:gd name="connsiteY29" fmla="*/ 248926 h 262955"/>
                <a:gd name="connsiteX30" fmla="*/ 457577 w 526321"/>
                <a:gd name="connsiteY30" fmla="*/ 236837 h 262955"/>
                <a:gd name="connsiteX31" fmla="*/ 456066 w 526321"/>
                <a:gd name="connsiteY31" fmla="*/ 236459 h 262955"/>
                <a:gd name="connsiteX32" fmla="*/ 425845 w 526321"/>
                <a:gd name="connsiteY32" fmla="*/ 245148 h 262955"/>
                <a:gd name="connsiteX33" fmla="*/ 393735 w 526321"/>
                <a:gd name="connsiteY33" fmla="*/ 243637 h 262955"/>
                <a:gd name="connsiteX34" fmla="*/ 367670 w 526321"/>
                <a:gd name="connsiteY34" fmla="*/ 247415 h 262955"/>
                <a:gd name="connsiteX35" fmla="*/ 359359 w 526321"/>
                <a:gd name="connsiteY35" fmla="*/ 242126 h 262955"/>
                <a:gd name="connsiteX36" fmla="*/ 348026 w 526321"/>
                <a:gd name="connsiteY36" fmla="*/ 226260 h 262955"/>
                <a:gd name="connsiteX37" fmla="*/ 321960 w 526321"/>
                <a:gd name="connsiteY37" fmla="*/ 229660 h 262955"/>
                <a:gd name="connsiteX38" fmla="*/ 302317 w 526321"/>
                <a:gd name="connsiteY38" fmla="*/ 239859 h 262955"/>
                <a:gd name="connsiteX39" fmla="*/ 276629 w 526321"/>
                <a:gd name="connsiteY39" fmla="*/ 214927 h 262955"/>
                <a:gd name="connsiteX40" fmla="*/ 266051 w 526321"/>
                <a:gd name="connsiteY40" fmla="*/ 202461 h 262955"/>
                <a:gd name="connsiteX41" fmla="*/ 198809 w 526321"/>
                <a:gd name="connsiteY41" fmla="*/ 181306 h 262955"/>
                <a:gd name="connsiteX42" fmla="*/ 182566 w 526321"/>
                <a:gd name="connsiteY42" fmla="*/ 166573 h 262955"/>
                <a:gd name="connsiteX43" fmla="*/ 173121 w 526321"/>
                <a:gd name="connsiteY43" fmla="*/ 149574 h 262955"/>
                <a:gd name="connsiteX44" fmla="*/ 163677 w 526321"/>
                <a:gd name="connsiteY44" fmla="*/ 124641 h 262955"/>
                <a:gd name="connsiteX45" fmla="*/ 158011 w 526321"/>
                <a:gd name="connsiteY45" fmla="*/ 102731 h 262955"/>
                <a:gd name="connsiteX46" fmla="*/ 132323 w 526321"/>
                <a:gd name="connsiteY46" fmla="*/ 116331 h 262955"/>
                <a:gd name="connsiteX47" fmla="*/ 117212 w 526321"/>
                <a:gd name="connsiteY47" fmla="*/ 122752 h 262955"/>
                <a:gd name="connsiteX48" fmla="*/ 99080 w 526321"/>
                <a:gd name="connsiteY48" fmla="*/ 121997 h 262955"/>
                <a:gd name="connsiteX49" fmla="*/ 45060 w 526321"/>
                <a:gd name="connsiteY49" fmla="*/ 102731 h 262955"/>
                <a:gd name="connsiteX50" fmla="*/ 32216 w 526321"/>
                <a:gd name="connsiteY50" fmla="*/ 94798 h 262955"/>
                <a:gd name="connsiteX51" fmla="*/ 36749 w 526321"/>
                <a:gd name="connsiteY51" fmla="*/ 73643 h 262955"/>
                <a:gd name="connsiteX52" fmla="*/ 28438 w 526321"/>
                <a:gd name="connsiteY52" fmla="*/ 32467 h 262955"/>
                <a:gd name="connsiteX53" fmla="*/ 15972 w 526321"/>
                <a:gd name="connsiteY53" fmla="*/ 22645 h 262955"/>
                <a:gd name="connsiteX54" fmla="*/ 861 w 526321"/>
                <a:gd name="connsiteY54" fmla="*/ 16601 h 262955"/>
                <a:gd name="connsiteX55" fmla="*/ 6528 w 526321"/>
                <a:gd name="connsiteY55" fmla="*/ 4513 h 262955"/>
                <a:gd name="connsiteX56" fmla="*/ 21638 w 526321"/>
                <a:gd name="connsiteY56" fmla="*/ 4890 h 262955"/>
                <a:gd name="connsiteX57" fmla="*/ 32216 w 526321"/>
                <a:gd name="connsiteY57" fmla="*/ 9801 h 26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6321" h="262955">
                  <a:moveTo>
                    <a:pt x="32216" y="9801"/>
                  </a:moveTo>
                  <a:cubicBezTo>
                    <a:pt x="34860" y="23401"/>
                    <a:pt x="46571" y="34356"/>
                    <a:pt x="41282" y="51733"/>
                  </a:cubicBezTo>
                  <a:cubicBezTo>
                    <a:pt x="40149" y="55888"/>
                    <a:pt x="49215" y="70243"/>
                    <a:pt x="48460" y="81954"/>
                  </a:cubicBezTo>
                  <a:cubicBezTo>
                    <a:pt x="48460" y="83087"/>
                    <a:pt x="52615" y="84976"/>
                    <a:pt x="55259" y="85732"/>
                  </a:cubicBezTo>
                  <a:cubicBezTo>
                    <a:pt x="57526" y="86110"/>
                    <a:pt x="58659" y="84976"/>
                    <a:pt x="57526" y="81954"/>
                  </a:cubicBezTo>
                  <a:cubicBezTo>
                    <a:pt x="53370" y="68355"/>
                    <a:pt x="66970" y="67221"/>
                    <a:pt x="72259" y="60044"/>
                  </a:cubicBezTo>
                  <a:cubicBezTo>
                    <a:pt x="74147" y="57399"/>
                    <a:pt x="90769" y="59666"/>
                    <a:pt x="77170" y="49089"/>
                  </a:cubicBezTo>
                  <a:cubicBezTo>
                    <a:pt x="73770" y="46444"/>
                    <a:pt x="80192" y="44555"/>
                    <a:pt x="83592" y="44178"/>
                  </a:cubicBezTo>
                  <a:cubicBezTo>
                    <a:pt x="91147" y="43044"/>
                    <a:pt x="97191" y="47578"/>
                    <a:pt x="103613" y="49844"/>
                  </a:cubicBezTo>
                  <a:cubicBezTo>
                    <a:pt x="112302" y="52866"/>
                    <a:pt x="121746" y="57022"/>
                    <a:pt x="122501" y="41156"/>
                  </a:cubicBezTo>
                  <a:cubicBezTo>
                    <a:pt x="122879" y="33600"/>
                    <a:pt x="131190" y="33600"/>
                    <a:pt x="135723" y="33223"/>
                  </a:cubicBezTo>
                  <a:cubicBezTo>
                    <a:pt x="145167" y="32467"/>
                    <a:pt x="137234" y="41911"/>
                    <a:pt x="139501" y="43422"/>
                  </a:cubicBezTo>
                  <a:cubicBezTo>
                    <a:pt x="159522" y="55511"/>
                    <a:pt x="148945" y="87243"/>
                    <a:pt x="173877" y="95931"/>
                  </a:cubicBezTo>
                  <a:cubicBezTo>
                    <a:pt x="176144" y="96687"/>
                    <a:pt x="178410" y="99709"/>
                    <a:pt x="179166" y="101976"/>
                  </a:cubicBezTo>
                  <a:cubicBezTo>
                    <a:pt x="184832" y="120108"/>
                    <a:pt x="193898" y="129552"/>
                    <a:pt x="211276" y="132574"/>
                  </a:cubicBezTo>
                  <a:cubicBezTo>
                    <a:pt x="217698" y="133708"/>
                    <a:pt x="216187" y="138619"/>
                    <a:pt x="217698" y="141641"/>
                  </a:cubicBezTo>
                  <a:cubicBezTo>
                    <a:pt x="224497" y="157129"/>
                    <a:pt x="236586" y="163929"/>
                    <a:pt x="252830" y="166573"/>
                  </a:cubicBezTo>
                  <a:cubicBezTo>
                    <a:pt x="264540" y="168462"/>
                    <a:pt x="275495" y="169973"/>
                    <a:pt x="280784" y="185839"/>
                  </a:cubicBezTo>
                  <a:cubicBezTo>
                    <a:pt x="287584" y="205861"/>
                    <a:pt x="306472" y="204727"/>
                    <a:pt x="323094" y="182817"/>
                  </a:cubicBezTo>
                  <a:cubicBezTo>
                    <a:pt x="330649" y="172617"/>
                    <a:pt x="332538" y="176017"/>
                    <a:pt x="337449" y="183195"/>
                  </a:cubicBezTo>
                  <a:cubicBezTo>
                    <a:pt x="349915" y="192639"/>
                    <a:pt x="362003" y="198683"/>
                    <a:pt x="374469" y="182817"/>
                  </a:cubicBezTo>
                  <a:cubicBezTo>
                    <a:pt x="379003" y="176773"/>
                    <a:pt x="385047" y="174128"/>
                    <a:pt x="392602" y="179039"/>
                  </a:cubicBezTo>
                  <a:cubicBezTo>
                    <a:pt x="398269" y="186595"/>
                    <a:pt x="403935" y="181306"/>
                    <a:pt x="409601" y="179039"/>
                  </a:cubicBezTo>
                  <a:cubicBezTo>
                    <a:pt x="426223" y="177150"/>
                    <a:pt x="441334" y="169595"/>
                    <a:pt x="454933" y="191883"/>
                  </a:cubicBezTo>
                  <a:cubicBezTo>
                    <a:pt x="462111" y="203594"/>
                    <a:pt x="486665" y="203594"/>
                    <a:pt x="504420" y="200194"/>
                  </a:cubicBezTo>
                  <a:cubicBezTo>
                    <a:pt x="524442" y="196417"/>
                    <a:pt x="528219" y="200194"/>
                    <a:pt x="525575" y="221349"/>
                  </a:cubicBezTo>
                  <a:cubicBezTo>
                    <a:pt x="524064" y="222860"/>
                    <a:pt x="522553" y="224371"/>
                    <a:pt x="520286" y="224749"/>
                  </a:cubicBezTo>
                  <a:cubicBezTo>
                    <a:pt x="496865" y="229660"/>
                    <a:pt x="495354" y="230415"/>
                    <a:pt x="482510" y="253081"/>
                  </a:cubicBezTo>
                  <a:cubicBezTo>
                    <a:pt x="478732" y="259881"/>
                    <a:pt x="474199" y="264414"/>
                    <a:pt x="465888" y="262525"/>
                  </a:cubicBezTo>
                  <a:cubicBezTo>
                    <a:pt x="456822" y="260258"/>
                    <a:pt x="461733" y="253836"/>
                    <a:pt x="462111" y="248926"/>
                  </a:cubicBezTo>
                  <a:cubicBezTo>
                    <a:pt x="462488" y="244392"/>
                    <a:pt x="459844" y="240993"/>
                    <a:pt x="457577" y="236837"/>
                  </a:cubicBezTo>
                  <a:cubicBezTo>
                    <a:pt x="456822" y="240615"/>
                    <a:pt x="456066" y="235704"/>
                    <a:pt x="456066" y="236459"/>
                  </a:cubicBezTo>
                  <a:cubicBezTo>
                    <a:pt x="453800" y="266303"/>
                    <a:pt x="434156" y="251948"/>
                    <a:pt x="425845" y="245148"/>
                  </a:cubicBezTo>
                  <a:cubicBezTo>
                    <a:pt x="413757" y="235704"/>
                    <a:pt x="404691" y="237215"/>
                    <a:pt x="393735" y="243637"/>
                  </a:cubicBezTo>
                  <a:cubicBezTo>
                    <a:pt x="385425" y="248548"/>
                    <a:pt x="376736" y="250059"/>
                    <a:pt x="367670" y="247415"/>
                  </a:cubicBezTo>
                  <a:cubicBezTo>
                    <a:pt x="364270" y="246281"/>
                    <a:pt x="358603" y="244392"/>
                    <a:pt x="359359" y="242126"/>
                  </a:cubicBezTo>
                  <a:cubicBezTo>
                    <a:pt x="365781" y="228904"/>
                    <a:pt x="357848" y="229282"/>
                    <a:pt x="348026" y="226260"/>
                  </a:cubicBezTo>
                  <a:cubicBezTo>
                    <a:pt x="337826" y="223238"/>
                    <a:pt x="330649" y="227771"/>
                    <a:pt x="321960" y="229660"/>
                  </a:cubicBezTo>
                  <a:cubicBezTo>
                    <a:pt x="313272" y="228904"/>
                    <a:pt x="311005" y="239859"/>
                    <a:pt x="302317" y="239859"/>
                  </a:cubicBezTo>
                  <a:cubicBezTo>
                    <a:pt x="284562" y="240237"/>
                    <a:pt x="277384" y="234193"/>
                    <a:pt x="276629" y="214927"/>
                  </a:cubicBezTo>
                  <a:cubicBezTo>
                    <a:pt x="276251" y="207749"/>
                    <a:pt x="273984" y="205105"/>
                    <a:pt x="266051" y="202461"/>
                  </a:cubicBezTo>
                  <a:cubicBezTo>
                    <a:pt x="243763" y="195283"/>
                    <a:pt x="220720" y="190372"/>
                    <a:pt x="198809" y="181306"/>
                  </a:cubicBezTo>
                  <a:cubicBezTo>
                    <a:pt x="191632" y="178284"/>
                    <a:pt x="184832" y="174884"/>
                    <a:pt x="182566" y="166573"/>
                  </a:cubicBezTo>
                  <a:cubicBezTo>
                    <a:pt x="185210" y="157507"/>
                    <a:pt x="180677" y="154107"/>
                    <a:pt x="173121" y="149574"/>
                  </a:cubicBezTo>
                  <a:cubicBezTo>
                    <a:pt x="165188" y="145041"/>
                    <a:pt x="150456" y="140130"/>
                    <a:pt x="163677" y="124641"/>
                  </a:cubicBezTo>
                  <a:cubicBezTo>
                    <a:pt x="167455" y="120108"/>
                    <a:pt x="161033" y="111798"/>
                    <a:pt x="158011" y="102731"/>
                  </a:cubicBezTo>
                  <a:cubicBezTo>
                    <a:pt x="155744" y="122752"/>
                    <a:pt x="150078" y="132197"/>
                    <a:pt x="132323" y="116331"/>
                  </a:cubicBezTo>
                  <a:cubicBezTo>
                    <a:pt x="125523" y="110286"/>
                    <a:pt x="121368" y="118975"/>
                    <a:pt x="117212" y="122752"/>
                  </a:cubicBezTo>
                  <a:cubicBezTo>
                    <a:pt x="110791" y="129175"/>
                    <a:pt x="105880" y="131441"/>
                    <a:pt x="99080" y="121997"/>
                  </a:cubicBezTo>
                  <a:cubicBezTo>
                    <a:pt x="85103" y="101976"/>
                    <a:pt x="68481" y="96687"/>
                    <a:pt x="45060" y="102731"/>
                  </a:cubicBezTo>
                  <a:cubicBezTo>
                    <a:pt x="39771" y="101598"/>
                    <a:pt x="32216" y="104242"/>
                    <a:pt x="32216" y="94798"/>
                  </a:cubicBezTo>
                  <a:cubicBezTo>
                    <a:pt x="36749" y="88376"/>
                    <a:pt x="33349" y="80443"/>
                    <a:pt x="36749" y="73643"/>
                  </a:cubicBezTo>
                  <a:cubicBezTo>
                    <a:pt x="26927" y="61555"/>
                    <a:pt x="30705" y="46444"/>
                    <a:pt x="28438" y="32467"/>
                  </a:cubicBezTo>
                  <a:cubicBezTo>
                    <a:pt x="27305" y="24534"/>
                    <a:pt x="25794" y="17734"/>
                    <a:pt x="15972" y="22645"/>
                  </a:cubicBezTo>
                  <a:cubicBezTo>
                    <a:pt x="8417" y="26423"/>
                    <a:pt x="3883" y="23023"/>
                    <a:pt x="861" y="16601"/>
                  </a:cubicBezTo>
                  <a:cubicBezTo>
                    <a:pt x="-2161" y="10934"/>
                    <a:pt x="3506" y="7913"/>
                    <a:pt x="6528" y="4513"/>
                  </a:cubicBezTo>
                  <a:cubicBezTo>
                    <a:pt x="11816" y="-2287"/>
                    <a:pt x="16727" y="-776"/>
                    <a:pt x="21638" y="4890"/>
                  </a:cubicBezTo>
                  <a:cubicBezTo>
                    <a:pt x="23905" y="8290"/>
                    <a:pt x="27683" y="9801"/>
                    <a:pt x="32216" y="9801"/>
                  </a:cubicBezTo>
                  <a:close/>
                </a:path>
              </a:pathLst>
            </a:custGeom>
            <a:solidFill>
              <a:srgbClr val="E7CEB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3403022-64E1-4FD3-BED7-21BC914716EF}"/>
                </a:ext>
              </a:extLst>
            </p:cNvPr>
            <p:cNvSpPr/>
            <p:nvPr/>
          </p:nvSpPr>
          <p:spPr>
            <a:xfrm>
              <a:off x="9175998" y="4861190"/>
              <a:ext cx="246063" cy="255727"/>
            </a:xfrm>
            <a:custGeom>
              <a:avLst/>
              <a:gdLst>
                <a:gd name="connsiteX0" fmla="*/ 31147 w 246063"/>
                <a:gd name="connsiteY0" fmla="*/ 200744 h 255727"/>
                <a:gd name="connsiteX1" fmla="*/ 48147 w 246063"/>
                <a:gd name="connsiteY1" fmla="*/ 172034 h 255727"/>
                <a:gd name="connsiteX2" fmla="*/ 47013 w 246063"/>
                <a:gd name="connsiteY2" fmla="*/ 167123 h 255727"/>
                <a:gd name="connsiteX3" fmla="*/ 29636 w 246063"/>
                <a:gd name="connsiteY3" fmla="*/ 104792 h 255727"/>
                <a:gd name="connsiteX4" fmla="*/ 27747 w 246063"/>
                <a:gd name="connsiteY4" fmla="*/ 93081 h 255727"/>
                <a:gd name="connsiteX5" fmla="*/ 19059 w 246063"/>
                <a:gd name="connsiteY5" fmla="*/ 60971 h 255727"/>
                <a:gd name="connsiteX6" fmla="*/ 17170 w 246063"/>
                <a:gd name="connsiteY6" fmla="*/ 22061 h 255727"/>
                <a:gd name="connsiteX7" fmla="*/ 9615 w 246063"/>
                <a:gd name="connsiteY7" fmla="*/ 12617 h 255727"/>
                <a:gd name="connsiteX8" fmla="*/ 171 w 246063"/>
                <a:gd name="connsiteY8" fmla="*/ 6951 h 255727"/>
                <a:gd name="connsiteX9" fmla="*/ 11881 w 246063"/>
                <a:gd name="connsiteY9" fmla="*/ 4684 h 255727"/>
                <a:gd name="connsiteX10" fmla="*/ 18681 w 246063"/>
                <a:gd name="connsiteY10" fmla="*/ 2040 h 255727"/>
                <a:gd name="connsiteX11" fmla="*/ 22836 w 246063"/>
                <a:gd name="connsiteY11" fmla="*/ 2040 h 255727"/>
                <a:gd name="connsiteX12" fmla="*/ 31147 w 246063"/>
                <a:gd name="connsiteY12" fmla="*/ 907 h 255727"/>
                <a:gd name="connsiteX13" fmla="*/ 41347 w 246063"/>
                <a:gd name="connsiteY13" fmla="*/ 62104 h 255727"/>
                <a:gd name="connsiteX14" fmla="*/ 47013 w 246063"/>
                <a:gd name="connsiteY14" fmla="*/ 77215 h 255727"/>
                <a:gd name="connsiteX15" fmla="*/ 104811 w 246063"/>
                <a:gd name="connsiteY15" fmla="*/ 92703 h 255727"/>
                <a:gd name="connsiteX16" fmla="*/ 131632 w 246063"/>
                <a:gd name="connsiteY16" fmla="*/ 110458 h 255727"/>
                <a:gd name="connsiteX17" fmla="*/ 138810 w 246063"/>
                <a:gd name="connsiteY17" fmla="*/ 140679 h 255727"/>
                <a:gd name="connsiteX18" fmla="*/ 147499 w 246063"/>
                <a:gd name="connsiteY18" fmla="*/ 153145 h 255727"/>
                <a:gd name="connsiteX19" fmla="*/ 153921 w 246063"/>
                <a:gd name="connsiteY19" fmla="*/ 140679 h 255727"/>
                <a:gd name="connsiteX20" fmla="*/ 170920 w 246063"/>
                <a:gd name="connsiteY20" fmla="*/ 129346 h 255727"/>
                <a:gd name="connsiteX21" fmla="*/ 184142 w 246063"/>
                <a:gd name="connsiteY21" fmla="*/ 127457 h 255727"/>
                <a:gd name="connsiteX22" fmla="*/ 204163 w 246063"/>
                <a:gd name="connsiteY22" fmla="*/ 132368 h 255727"/>
                <a:gd name="connsiteX23" fmla="*/ 183008 w 246063"/>
                <a:gd name="connsiteY23" fmla="*/ 158056 h 255727"/>
                <a:gd name="connsiteX24" fmla="*/ 220785 w 246063"/>
                <a:gd name="connsiteY24" fmla="*/ 199233 h 255727"/>
                <a:gd name="connsiteX25" fmla="*/ 235140 w 246063"/>
                <a:gd name="connsiteY25" fmla="*/ 212454 h 255727"/>
                <a:gd name="connsiteX26" fmla="*/ 240806 w 246063"/>
                <a:gd name="connsiteY26" fmla="*/ 231720 h 255727"/>
                <a:gd name="connsiteX27" fmla="*/ 234762 w 246063"/>
                <a:gd name="connsiteY27" fmla="*/ 234742 h 255727"/>
                <a:gd name="connsiteX28" fmla="*/ 218896 w 246063"/>
                <a:gd name="connsiteY28" fmla="*/ 246453 h 255727"/>
                <a:gd name="connsiteX29" fmla="*/ 187919 w 246063"/>
                <a:gd name="connsiteY29" fmla="*/ 231720 h 255727"/>
                <a:gd name="connsiteX30" fmla="*/ 183764 w 246063"/>
                <a:gd name="connsiteY30" fmla="*/ 231720 h 255727"/>
                <a:gd name="connsiteX31" fmla="*/ 188675 w 246063"/>
                <a:gd name="connsiteY31" fmla="*/ 205277 h 255727"/>
                <a:gd name="connsiteX32" fmla="*/ 145232 w 246063"/>
                <a:gd name="connsiteY32" fmla="*/ 191299 h 255727"/>
                <a:gd name="connsiteX33" fmla="*/ 125588 w 246063"/>
                <a:gd name="connsiteY33" fmla="*/ 193944 h 255727"/>
                <a:gd name="connsiteX34" fmla="*/ 90078 w 246063"/>
                <a:gd name="connsiteY34" fmla="*/ 198477 h 255727"/>
                <a:gd name="connsiteX35" fmla="*/ 80634 w 246063"/>
                <a:gd name="connsiteY35" fmla="*/ 195077 h 255727"/>
                <a:gd name="connsiteX36" fmla="*/ 67413 w 246063"/>
                <a:gd name="connsiteY36" fmla="*/ 218498 h 255727"/>
                <a:gd name="connsiteX37" fmla="*/ 86301 w 246063"/>
                <a:gd name="connsiteY37" fmla="*/ 248342 h 255727"/>
                <a:gd name="connsiteX38" fmla="*/ 77990 w 246063"/>
                <a:gd name="connsiteY38" fmla="*/ 252497 h 255727"/>
                <a:gd name="connsiteX39" fmla="*/ 48524 w 246063"/>
                <a:gd name="connsiteY39" fmla="*/ 243809 h 255727"/>
                <a:gd name="connsiteX40" fmla="*/ 31147 w 246063"/>
                <a:gd name="connsiteY40" fmla="*/ 200744 h 25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6063" h="255727">
                  <a:moveTo>
                    <a:pt x="31147" y="200744"/>
                  </a:moveTo>
                  <a:cubicBezTo>
                    <a:pt x="42102" y="194322"/>
                    <a:pt x="34169" y="176945"/>
                    <a:pt x="48147" y="172034"/>
                  </a:cubicBezTo>
                  <a:cubicBezTo>
                    <a:pt x="50036" y="171278"/>
                    <a:pt x="48524" y="169012"/>
                    <a:pt x="47013" y="167123"/>
                  </a:cubicBezTo>
                  <a:cubicBezTo>
                    <a:pt x="33792" y="148612"/>
                    <a:pt x="31903" y="126324"/>
                    <a:pt x="29636" y="104792"/>
                  </a:cubicBezTo>
                  <a:cubicBezTo>
                    <a:pt x="29258" y="100636"/>
                    <a:pt x="31147" y="94592"/>
                    <a:pt x="27747" y="93081"/>
                  </a:cubicBezTo>
                  <a:cubicBezTo>
                    <a:pt x="10370" y="85903"/>
                    <a:pt x="18303" y="71926"/>
                    <a:pt x="19059" y="60971"/>
                  </a:cubicBezTo>
                  <a:cubicBezTo>
                    <a:pt x="19814" y="48127"/>
                    <a:pt x="4704" y="35661"/>
                    <a:pt x="17170" y="22061"/>
                  </a:cubicBezTo>
                  <a:cubicBezTo>
                    <a:pt x="18303" y="20928"/>
                    <a:pt x="14526" y="9973"/>
                    <a:pt x="9615" y="12617"/>
                  </a:cubicBezTo>
                  <a:cubicBezTo>
                    <a:pt x="926" y="17151"/>
                    <a:pt x="-585" y="13751"/>
                    <a:pt x="171" y="6951"/>
                  </a:cubicBezTo>
                  <a:cubicBezTo>
                    <a:pt x="1682" y="-2493"/>
                    <a:pt x="6593" y="907"/>
                    <a:pt x="11881" y="4684"/>
                  </a:cubicBezTo>
                  <a:cubicBezTo>
                    <a:pt x="14526" y="6573"/>
                    <a:pt x="17170" y="4684"/>
                    <a:pt x="18681" y="2040"/>
                  </a:cubicBezTo>
                  <a:cubicBezTo>
                    <a:pt x="20192" y="2040"/>
                    <a:pt x="21325" y="2040"/>
                    <a:pt x="22836" y="2040"/>
                  </a:cubicBezTo>
                  <a:cubicBezTo>
                    <a:pt x="25103" y="-227"/>
                    <a:pt x="28125" y="-604"/>
                    <a:pt x="31147" y="907"/>
                  </a:cubicBezTo>
                  <a:cubicBezTo>
                    <a:pt x="42480" y="19795"/>
                    <a:pt x="40591" y="41327"/>
                    <a:pt x="41347" y="62104"/>
                  </a:cubicBezTo>
                  <a:cubicBezTo>
                    <a:pt x="41347" y="68526"/>
                    <a:pt x="39080" y="76082"/>
                    <a:pt x="47013" y="77215"/>
                  </a:cubicBezTo>
                  <a:cubicBezTo>
                    <a:pt x="67035" y="79481"/>
                    <a:pt x="82523" y="96481"/>
                    <a:pt x="104811" y="92703"/>
                  </a:cubicBezTo>
                  <a:cubicBezTo>
                    <a:pt x="116900" y="90437"/>
                    <a:pt x="123699" y="102525"/>
                    <a:pt x="131632" y="110458"/>
                  </a:cubicBezTo>
                  <a:cubicBezTo>
                    <a:pt x="138810" y="119147"/>
                    <a:pt x="137299" y="130102"/>
                    <a:pt x="138810" y="140679"/>
                  </a:cubicBezTo>
                  <a:cubicBezTo>
                    <a:pt x="139565" y="146346"/>
                    <a:pt x="140699" y="153145"/>
                    <a:pt x="147499" y="153145"/>
                  </a:cubicBezTo>
                  <a:cubicBezTo>
                    <a:pt x="155809" y="153145"/>
                    <a:pt x="153921" y="146346"/>
                    <a:pt x="153921" y="140679"/>
                  </a:cubicBezTo>
                  <a:cubicBezTo>
                    <a:pt x="153165" y="124813"/>
                    <a:pt x="158076" y="121413"/>
                    <a:pt x="170920" y="129346"/>
                  </a:cubicBezTo>
                  <a:cubicBezTo>
                    <a:pt x="177342" y="133502"/>
                    <a:pt x="179608" y="133124"/>
                    <a:pt x="184142" y="127457"/>
                  </a:cubicBezTo>
                  <a:cubicBezTo>
                    <a:pt x="193208" y="115747"/>
                    <a:pt x="199630" y="114991"/>
                    <a:pt x="204163" y="132368"/>
                  </a:cubicBezTo>
                  <a:cubicBezTo>
                    <a:pt x="210585" y="157301"/>
                    <a:pt x="211718" y="156923"/>
                    <a:pt x="183008" y="158056"/>
                  </a:cubicBezTo>
                  <a:cubicBezTo>
                    <a:pt x="210963" y="158434"/>
                    <a:pt x="212852" y="181478"/>
                    <a:pt x="220785" y="199233"/>
                  </a:cubicBezTo>
                  <a:cubicBezTo>
                    <a:pt x="223807" y="205654"/>
                    <a:pt x="226073" y="211699"/>
                    <a:pt x="235140" y="212454"/>
                  </a:cubicBezTo>
                  <a:cubicBezTo>
                    <a:pt x="250628" y="213965"/>
                    <a:pt x="246850" y="222654"/>
                    <a:pt x="240806" y="231720"/>
                  </a:cubicBezTo>
                  <a:cubicBezTo>
                    <a:pt x="239673" y="234742"/>
                    <a:pt x="234762" y="230587"/>
                    <a:pt x="234762" y="234742"/>
                  </a:cubicBezTo>
                  <a:cubicBezTo>
                    <a:pt x="235140" y="246831"/>
                    <a:pt x="228718" y="249097"/>
                    <a:pt x="218896" y="246453"/>
                  </a:cubicBezTo>
                  <a:cubicBezTo>
                    <a:pt x="213229" y="232098"/>
                    <a:pt x="200385" y="232854"/>
                    <a:pt x="187919" y="231720"/>
                  </a:cubicBezTo>
                  <a:cubicBezTo>
                    <a:pt x="186408" y="231720"/>
                    <a:pt x="185275" y="231720"/>
                    <a:pt x="183764" y="231720"/>
                  </a:cubicBezTo>
                  <a:cubicBezTo>
                    <a:pt x="171675" y="220387"/>
                    <a:pt x="183386" y="213587"/>
                    <a:pt x="188675" y="205277"/>
                  </a:cubicBezTo>
                  <a:cubicBezTo>
                    <a:pt x="173942" y="201877"/>
                    <a:pt x="157698" y="201499"/>
                    <a:pt x="145232" y="191299"/>
                  </a:cubicBezTo>
                  <a:cubicBezTo>
                    <a:pt x="137677" y="184878"/>
                    <a:pt x="129366" y="186011"/>
                    <a:pt x="125588" y="193944"/>
                  </a:cubicBezTo>
                  <a:cubicBezTo>
                    <a:pt x="115766" y="215099"/>
                    <a:pt x="103300" y="206788"/>
                    <a:pt x="90078" y="198477"/>
                  </a:cubicBezTo>
                  <a:cubicBezTo>
                    <a:pt x="87056" y="196588"/>
                    <a:pt x="84790" y="193566"/>
                    <a:pt x="80634" y="195077"/>
                  </a:cubicBezTo>
                  <a:cubicBezTo>
                    <a:pt x="73835" y="201121"/>
                    <a:pt x="87434" y="218876"/>
                    <a:pt x="67413" y="218498"/>
                  </a:cubicBezTo>
                  <a:cubicBezTo>
                    <a:pt x="77990" y="225676"/>
                    <a:pt x="99145" y="226431"/>
                    <a:pt x="86301" y="248342"/>
                  </a:cubicBezTo>
                  <a:cubicBezTo>
                    <a:pt x="83656" y="249853"/>
                    <a:pt x="80634" y="251364"/>
                    <a:pt x="77990" y="252497"/>
                  </a:cubicBezTo>
                  <a:cubicBezTo>
                    <a:pt x="65524" y="258164"/>
                    <a:pt x="55324" y="257030"/>
                    <a:pt x="48524" y="243809"/>
                  </a:cubicBezTo>
                  <a:cubicBezTo>
                    <a:pt x="43236" y="228698"/>
                    <a:pt x="57591" y="206410"/>
                    <a:pt x="31147" y="200744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068304A1-23C4-4C3B-A893-7DACE1657C7F}"/>
                </a:ext>
              </a:extLst>
            </p:cNvPr>
            <p:cNvSpPr/>
            <p:nvPr/>
          </p:nvSpPr>
          <p:spPr>
            <a:xfrm>
              <a:off x="8862247" y="5003607"/>
              <a:ext cx="139430" cy="177322"/>
            </a:xfrm>
            <a:custGeom>
              <a:avLst/>
              <a:gdLst>
                <a:gd name="connsiteX0" fmla="*/ 40043 w 139430"/>
                <a:gd name="connsiteY0" fmla="*/ 177322 h 177322"/>
                <a:gd name="connsiteX1" fmla="*/ 35888 w 139430"/>
                <a:gd name="connsiteY1" fmla="*/ 177322 h 177322"/>
                <a:gd name="connsiteX2" fmla="*/ 18510 w 139430"/>
                <a:gd name="connsiteY2" fmla="*/ 152390 h 177322"/>
                <a:gd name="connsiteX3" fmla="*/ 0 w 139430"/>
                <a:gd name="connsiteY3" fmla="*/ 145590 h 177322"/>
                <a:gd name="connsiteX4" fmla="*/ 16622 w 139430"/>
                <a:gd name="connsiteY4" fmla="*/ 144835 h 177322"/>
                <a:gd name="connsiteX5" fmla="*/ 40799 w 139430"/>
                <a:gd name="connsiteY5" fmla="*/ 132746 h 177322"/>
                <a:gd name="connsiteX6" fmla="*/ 32865 w 139430"/>
                <a:gd name="connsiteY6" fmla="*/ 110458 h 177322"/>
                <a:gd name="connsiteX7" fmla="*/ 17377 w 139430"/>
                <a:gd name="connsiteY7" fmla="*/ 83637 h 177322"/>
                <a:gd name="connsiteX8" fmla="*/ 10577 w 139430"/>
                <a:gd name="connsiteY8" fmla="*/ 71171 h 177322"/>
                <a:gd name="connsiteX9" fmla="*/ 10577 w 139430"/>
                <a:gd name="connsiteY9" fmla="*/ 71171 h 177322"/>
                <a:gd name="connsiteX10" fmla="*/ 26443 w 139430"/>
                <a:gd name="connsiteY10" fmla="*/ 91948 h 177322"/>
                <a:gd name="connsiteX11" fmla="*/ 35510 w 139430"/>
                <a:gd name="connsiteY11" fmla="*/ 34528 h 177322"/>
                <a:gd name="connsiteX12" fmla="*/ 41554 w 139430"/>
                <a:gd name="connsiteY12" fmla="*/ 60593 h 177322"/>
                <a:gd name="connsiteX13" fmla="*/ 74042 w 139430"/>
                <a:gd name="connsiteY13" fmla="*/ 24328 h 177322"/>
                <a:gd name="connsiteX14" fmla="*/ 88397 w 139430"/>
                <a:gd name="connsiteY14" fmla="*/ 16773 h 177322"/>
                <a:gd name="connsiteX15" fmla="*/ 101996 w 139430"/>
                <a:gd name="connsiteY15" fmla="*/ 6573 h 177322"/>
                <a:gd name="connsiteX16" fmla="*/ 110307 w 139430"/>
                <a:gd name="connsiteY16" fmla="*/ 2795 h 177322"/>
                <a:gd name="connsiteX17" fmla="*/ 134484 w 139430"/>
                <a:gd name="connsiteY17" fmla="*/ 13373 h 177322"/>
                <a:gd name="connsiteX18" fmla="*/ 139395 w 139430"/>
                <a:gd name="connsiteY18" fmla="*/ 19417 h 177322"/>
                <a:gd name="connsiteX19" fmla="*/ 133728 w 139430"/>
                <a:gd name="connsiteY19" fmla="*/ 23195 h 177322"/>
                <a:gd name="connsiteX20" fmla="*/ 122395 w 139430"/>
                <a:gd name="connsiteY20" fmla="*/ 30750 h 177322"/>
                <a:gd name="connsiteX21" fmla="*/ 72908 w 139430"/>
                <a:gd name="connsiteY21" fmla="*/ 60216 h 177322"/>
                <a:gd name="connsiteX22" fmla="*/ 63842 w 139430"/>
                <a:gd name="connsiteY22" fmla="*/ 58704 h 177322"/>
                <a:gd name="connsiteX23" fmla="*/ 70264 w 139430"/>
                <a:gd name="connsiteY23" fmla="*/ 69282 h 177322"/>
                <a:gd name="connsiteX24" fmla="*/ 116729 w 139430"/>
                <a:gd name="connsiteY24" fmla="*/ 93459 h 177322"/>
                <a:gd name="connsiteX25" fmla="*/ 73286 w 139430"/>
                <a:gd name="connsiteY25" fmla="*/ 82126 h 177322"/>
                <a:gd name="connsiteX26" fmla="*/ 82352 w 139430"/>
                <a:gd name="connsiteY26" fmla="*/ 104792 h 177322"/>
                <a:gd name="connsiteX27" fmla="*/ 81975 w 139430"/>
                <a:gd name="connsiteY27" fmla="*/ 124435 h 177322"/>
                <a:gd name="connsiteX28" fmla="*/ 51376 w 139430"/>
                <a:gd name="connsiteY28" fmla="*/ 169767 h 177322"/>
                <a:gd name="connsiteX29" fmla="*/ 40043 w 139430"/>
                <a:gd name="connsiteY29" fmla="*/ 177322 h 17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9430" h="177322">
                  <a:moveTo>
                    <a:pt x="40043" y="177322"/>
                  </a:moveTo>
                  <a:cubicBezTo>
                    <a:pt x="38532" y="177322"/>
                    <a:pt x="37399" y="177322"/>
                    <a:pt x="35888" y="177322"/>
                  </a:cubicBezTo>
                  <a:cubicBezTo>
                    <a:pt x="41932" y="160701"/>
                    <a:pt x="29843" y="156545"/>
                    <a:pt x="18510" y="152390"/>
                  </a:cubicBezTo>
                  <a:cubicBezTo>
                    <a:pt x="12466" y="150123"/>
                    <a:pt x="4155" y="153901"/>
                    <a:pt x="0" y="145590"/>
                  </a:cubicBezTo>
                  <a:cubicBezTo>
                    <a:pt x="5666" y="137279"/>
                    <a:pt x="12466" y="143323"/>
                    <a:pt x="16622" y="144835"/>
                  </a:cubicBezTo>
                  <a:cubicBezTo>
                    <a:pt x="29843" y="150123"/>
                    <a:pt x="35888" y="139546"/>
                    <a:pt x="40799" y="132746"/>
                  </a:cubicBezTo>
                  <a:cubicBezTo>
                    <a:pt x="47220" y="124058"/>
                    <a:pt x="47598" y="115747"/>
                    <a:pt x="32865" y="110458"/>
                  </a:cubicBezTo>
                  <a:cubicBezTo>
                    <a:pt x="23799" y="107436"/>
                    <a:pt x="10200" y="100258"/>
                    <a:pt x="17377" y="83637"/>
                  </a:cubicBezTo>
                  <a:cubicBezTo>
                    <a:pt x="18510" y="80993"/>
                    <a:pt x="12844" y="75326"/>
                    <a:pt x="10577" y="71171"/>
                  </a:cubicBezTo>
                  <a:cubicBezTo>
                    <a:pt x="10577" y="71171"/>
                    <a:pt x="10577" y="71171"/>
                    <a:pt x="10577" y="71171"/>
                  </a:cubicBezTo>
                  <a:cubicBezTo>
                    <a:pt x="23044" y="70415"/>
                    <a:pt x="21910" y="82504"/>
                    <a:pt x="26443" y="91948"/>
                  </a:cubicBezTo>
                  <a:cubicBezTo>
                    <a:pt x="37399" y="72304"/>
                    <a:pt x="27199" y="52282"/>
                    <a:pt x="35510" y="34528"/>
                  </a:cubicBezTo>
                  <a:cubicBezTo>
                    <a:pt x="51376" y="38683"/>
                    <a:pt x="38910" y="50394"/>
                    <a:pt x="41554" y="60593"/>
                  </a:cubicBezTo>
                  <a:cubicBezTo>
                    <a:pt x="49865" y="44349"/>
                    <a:pt x="65731" y="37927"/>
                    <a:pt x="74042" y="24328"/>
                  </a:cubicBezTo>
                  <a:cubicBezTo>
                    <a:pt x="77064" y="19417"/>
                    <a:pt x="82730" y="15639"/>
                    <a:pt x="88397" y="16773"/>
                  </a:cubicBezTo>
                  <a:cubicBezTo>
                    <a:pt x="97841" y="18661"/>
                    <a:pt x="102374" y="15262"/>
                    <a:pt x="101996" y="6573"/>
                  </a:cubicBezTo>
                  <a:cubicBezTo>
                    <a:pt x="101618" y="-4004"/>
                    <a:pt x="106907" y="907"/>
                    <a:pt x="110307" y="2795"/>
                  </a:cubicBezTo>
                  <a:cubicBezTo>
                    <a:pt x="117862" y="7329"/>
                    <a:pt x="122395" y="18284"/>
                    <a:pt x="134484" y="13373"/>
                  </a:cubicBezTo>
                  <a:cubicBezTo>
                    <a:pt x="135239" y="12995"/>
                    <a:pt x="139017" y="17151"/>
                    <a:pt x="139395" y="19417"/>
                  </a:cubicBezTo>
                  <a:cubicBezTo>
                    <a:pt x="139773" y="23195"/>
                    <a:pt x="137128" y="23572"/>
                    <a:pt x="133728" y="23195"/>
                  </a:cubicBezTo>
                  <a:cubicBezTo>
                    <a:pt x="127684" y="22439"/>
                    <a:pt x="125795" y="28106"/>
                    <a:pt x="122395" y="30750"/>
                  </a:cubicBezTo>
                  <a:cubicBezTo>
                    <a:pt x="106907" y="42083"/>
                    <a:pt x="94063" y="57949"/>
                    <a:pt x="72908" y="60216"/>
                  </a:cubicBezTo>
                  <a:cubicBezTo>
                    <a:pt x="69509" y="60593"/>
                    <a:pt x="67242" y="51149"/>
                    <a:pt x="63842" y="58704"/>
                  </a:cubicBezTo>
                  <a:cubicBezTo>
                    <a:pt x="61576" y="63615"/>
                    <a:pt x="64598" y="68904"/>
                    <a:pt x="70264" y="69282"/>
                  </a:cubicBezTo>
                  <a:cubicBezTo>
                    <a:pt x="89152" y="70415"/>
                    <a:pt x="98596" y="89681"/>
                    <a:pt x="116729" y="93459"/>
                  </a:cubicBezTo>
                  <a:cubicBezTo>
                    <a:pt x="102374" y="93081"/>
                    <a:pt x="86130" y="113480"/>
                    <a:pt x="73286" y="82126"/>
                  </a:cubicBezTo>
                  <a:cubicBezTo>
                    <a:pt x="71775" y="96859"/>
                    <a:pt x="75553" y="101392"/>
                    <a:pt x="82352" y="104792"/>
                  </a:cubicBezTo>
                  <a:cubicBezTo>
                    <a:pt x="96708" y="111591"/>
                    <a:pt x="88397" y="124058"/>
                    <a:pt x="81975" y="124435"/>
                  </a:cubicBezTo>
                  <a:cubicBezTo>
                    <a:pt x="51376" y="126702"/>
                    <a:pt x="59309" y="153901"/>
                    <a:pt x="51376" y="169767"/>
                  </a:cubicBezTo>
                  <a:cubicBezTo>
                    <a:pt x="48354" y="176944"/>
                    <a:pt x="44954" y="176189"/>
                    <a:pt x="40043" y="177322"/>
                  </a:cubicBezTo>
                  <a:close/>
                </a:path>
              </a:pathLst>
            </a:custGeom>
            <a:solidFill>
              <a:srgbClr val="E8B99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5AC7188D-C78B-46A2-B880-4194FDA1E816}"/>
                </a:ext>
              </a:extLst>
            </p:cNvPr>
            <p:cNvSpPr/>
            <p:nvPr/>
          </p:nvSpPr>
          <p:spPr>
            <a:xfrm>
              <a:off x="9019600" y="4817143"/>
              <a:ext cx="122955" cy="156771"/>
            </a:xfrm>
            <a:custGeom>
              <a:avLst/>
              <a:gdLst>
                <a:gd name="connsiteX0" fmla="*/ 91593 w 122955"/>
                <a:gd name="connsiteY0" fmla="*/ 29466 h 156771"/>
                <a:gd name="connsiteX1" fmla="*/ 119170 w 122955"/>
                <a:gd name="connsiteY1" fmla="*/ 48354 h 156771"/>
                <a:gd name="connsiteX2" fmla="*/ 94237 w 122955"/>
                <a:gd name="connsiteY2" fmla="*/ 78953 h 156771"/>
                <a:gd name="connsiteX3" fmla="*/ 77238 w 122955"/>
                <a:gd name="connsiteY3" fmla="*/ 105018 h 156771"/>
                <a:gd name="connsiteX4" fmla="*/ 57972 w 122955"/>
                <a:gd name="connsiteY4" fmla="*/ 123529 h 156771"/>
                <a:gd name="connsiteX5" fmla="*/ 47772 w 122955"/>
                <a:gd name="connsiteY5" fmla="*/ 123529 h 156771"/>
                <a:gd name="connsiteX6" fmla="*/ 30018 w 122955"/>
                <a:gd name="connsiteY6" fmla="*/ 146195 h 156771"/>
                <a:gd name="connsiteX7" fmla="*/ 1685 w 122955"/>
                <a:gd name="connsiteY7" fmla="*/ 156772 h 156771"/>
                <a:gd name="connsiteX8" fmla="*/ 7352 w 122955"/>
                <a:gd name="connsiteY8" fmla="*/ 139773 h 156771"/>
                <a:gd name="connsiteX9" fmla="*/ 11129 w 122955"/>
                <a:gd name="connsiteY9" fmla="*/ 132973 h 156771"/>
                <a:gd name="connsiteX10" fmla="*/ 10374 w 122955"/>
                <a:gd name="connsiteY10" fmla="*/ 115596 h 156771"/>
                <a:gd name="connsiteX11" fmla="*/ 37195 w 122955"/>
                <a:gd name="connsiteY11" fmla="*/ 108796 h 156771"/>
                <a:gd name="connsiteX12" fmla="*/ 52683 w 122955"/>
                <a:gd name="connsiteY12" fmla="*/ 108796 h 156771"/>
                <a:gd name="connsiteX13" fmla="*/ 55328 w 122955"/>
                <a:gd name="connsiteY13" fmla="*/ 103885 h 156771"/>
                <a:gd name="connsiteX14" fmla="*/ 42861 w 122955"/>
                <a:gd name="connsiteY14" fmla="*/ 95574 h 156771"/>
                <a:gd name="connsiteX15" fmla="*/ 22840 w 122955"/>
                <a:gd name="connsiteY15" fmla="*/ 64220 h 156771"/>
                <a:gd name="connsiteX16" fmla="*/ 40595 w 122955"/>
                <a:gd name="connsiteY16" fmla="*/ 55154 h 156771"/>
                <a:gd name="connsiteX17" fmla="*/ 53061 w 122955"/>
                <a:gd name="connsiteY17" fmla="*/ 45332 h 156771"/>
                <a:gd name="connsiteX18" fmla="*/ 60239 w 122955"/>
                <a:gd name="connsiteY18" fmla="*/ 36265 h 156771"/>
                <a:gd name="connsiteX19" fmla="*/ 96882 w 122955"/>
                <a:gd name="connsiteY19" fmla="*/ 8689 h 156771"/>
                <a:gd name="connsiteX20" fmla="*/ 116903 w 122955"/>
                <a:gd name="connsiteY20" fmla="*/ 0 h 156771"/>
                <a:gd name="connsiteX21" fmla="*/ 122947 w 122955"/>
                <a:gd name="connsiteY21" fmla="*/ 6422 h 156771"/>
                <a:gd name="connsiteX22" fmla="*/ 118792 w 122955"/>
                <a:gd name="connsiteY22" fmla="*/ 11711 h 156771"/>
                <a:gd name="connsiteX23" fmla="*/ 91593 w 122955"/>
                <a:gd name="connsiteY23" fmla="*/ 29466 h 15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2955" h="156771">
                  <a:moveTo>
                    <a:pt x="91593" y="29466"/>
                  </a:moveTo>
                  <a:cubicBezTo>
                    <a:pt x="106326" y="34754"/>
                    <a:pt x="123703" y="32110"/>
                    <a:pt x="119170" y="48354"/>
                  </a:cubicBezTo>
                  <a:cubicBezTo>
                    <a:pt x="115770" y="60442"/>
                    <a:pt x="113503" y="75931"/>
                    <a:pt x="94237" y="78953"/>
                  </a:cubicBezTo>
                  <a:cubicBezTo>
                    <a:pt x="87438" y="80086"/>
                    <a:pt x="73083" y="88019"/>
                    <a:pt x="77238" y="105018"/>
                  </a:cubicBezTo>
                  <a:cubicBezTo>
                    <a:pt x="81771" y="123529"/>
                    <a:pt x="76105" y="127306"/>
                    <a:pt x="57972" y="123529"/>
                  </a:cubicBezTo>
                  <a:cubicBezTo>
                    <a:pt x="54572" y="122773"/>
                    <a:pt x="51172" y="123529"/>
                    <a:pt x="47772" y="123529"/>
                  </a:cubicBezTo>
                  <a:cubicBezTo>
                    <a:pt x="50039" y="137506"/>
                    <a:pt x="36817" y="139395"/>
                    <a:pt x="30018" y="146195"/>
                  </a:cubicBezTo>
                  <a:cubicBezTo>
                    <a:pt x="22462" y="154128"/>
                    <a:pt x="8863" y="144684"/>
                    <a:pt x="1685" y="156772"/>
                  </a:cubicBezTo>
                  <a:cubicBezTo>
                    <a:pt x="-2470" y="147328"/>
                    <a:pt x="1685" y="142795"/>
                    <a:pt x="7352" y="139773"/>
                  </a:cubicBezTo>
                  <a:cubicBezTo>
                    <a:pt x="9996" y="138261"/>
                    <a:pt x="16040" y="135617"/>
                    <a:pt x="11129" y="132973"/>
                  </a:cubicBezTo>
                  <a:cubicBezTo>
                    <a:pt x="-204" y="126551"/>
                    <a:pt x="174" y="121640"/>
                    <a:pt x="10374" y="115596"/>
                  </a:cubicBezTo>
                  <a:cubicBezTo>
                    <a:pt x="18685" y="110685"/>
                    <a:pt x="23596" y="93685"/>
                    <a:pt x="37195" y="108796"/>
                  </a:cubicBezTo>
                  <a:cubicBezTo>
                    <a:pt x="42106" y="114462"/>
                    <a:pt x="47772" y="110307"/>
                    <a:pt x="52683" y="108796"/>
                  </a:cubicBezTo>
                  <a:cubicBezTo>
                    <a:pt x="53817" y="108418"/>
                    <a:pt x="55705" y="105018"/>
                    <a:pt x="55328" y="103885"/>
                  </a:cubicBezTo>
                  <a:cubicBezTo>
                    <a:pt x="53061" y="98596"/>
                    <a:pt x="50039" y="94819"/>
                    <a:pt x="42861" y="95574"/>
                  </a:cubicBezTo>
                  <a:cubicBezTo>
                    <a:pt x="19062" y="97085"/>
                    <a:pt x="29262" y="74419"/>
                    <a:pt x="22840" y="64220"/>
                  </a:cubicBezTo>
                  <a:cubicBezTo>
                    <a:pt x="19818" y="59309"/>
                    <a:pt x="33795" y="57042"/>
                    <a:pt x="40595" y="55154"/>
                  </a:cubicBezTo>
                  <a:cubicBezTo>
                    <a:pt x="46639" y="53643"/>
                    <a:pt x="51172" y="51754"/>
                    <a:pt x="53061" y="45332"/>
                  </a:cubicBezTo>
                  <a:cubicBezTo>
                    <a:pt x="54194" y="41176"/>
                    <a:pt x="56083" y="35132"/>
                    <a:pt x="60239" y="36265"/>
                  </a:cubicBezTo>
                  <a:cubicBezTo>
                    <a:pt x="85549" y="43821"/>
                    <a:pt x="87815" y="21533"/>
                    <a:pt x="96882" y="8689"/>
                  </a:cubicBezTo>
                  <a:cubicBezTo>
                    <a:pt x="101793" y="1511"/>
                    <a:pt x="108970" y="0"/>
                    <a:pt x="116903" y="0"/>
                  </a:cubicBezTo>
                  <a:cubicBezTo>
                    <a:pt x="121436" y="0"/>
                    <a:pt x="122947" y="2267"/>
                    <a:pt x="122947" y="6422"/>
                  </a:cubicBezTo>
                  <a:cubicBezTo>
                    <a:pt x="122947" y="9444"/>
                    <a:pt x="123325" y="12466"/>
                    <a:pt x="118792" y="11711"/>
                  </a:cubicBezTo>
                  <a:cubicBezTo>
                    <a:pt x="104059" y="8689"/>
                    <a:pt x="104437" y="23421"/>
                    <a:pt x="91593" y="29466"/>
                  </a:cubicBezTo>
                  <a:close/>
                </a:path>
              </a:pathLst>
            </a:custGeom>
            <a:solidFill>
              <a:srgbClr val="F0DA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58B38E7D-3F68-4F5F-BF5A-291ACDD7FD74}"/>
                </a:ext>
              </a:extLst>
            </p:cNvPr>
            <p:cNvSpPr/>
            <p:nvPr/>
          </p:nvSpPr>
          <p:spPr>
            <a:xfrm>
              <a:off x="9190146" y="4799468"/>
              <a:ext cx="38154" cy="63762"/>
            </a:xfrm>
            <a:custGeom>
              <a:avLst/>
              <a:gdLst>
                <a:gd name="connsiteX0" fmla="*/ 16999 w 38154"/>
                <a:gd name="connsiteY0" fmla="*/ 63762 h 63762"/>
                <a:gd name="connsiteX1" fmla="*/ 8689 w 38154"/>
                <a:gd name="connsiteY1" fmla="*/ 63762 h 63762"/>
                <a:gd name="connsiteX2" fmla="*/ 0 w 38154"/>
                <a:gd name="connsiteY2" fmla="*/ 25608 h 63762"/>
                <a:gd name="connsiteX3" fmla="*/ 0 w 38154"/>
                <a:gd name="connsiteY3" fmla="*/ 25608 h 63762"/>
                <a:gd name="connsiteX4" fmla="*/ 25310 w 38154"/>
                <a:gd name="connsiteY4" fmla="*/ 298 h 63762"/>
                <a:gd name="connsiteX5" fmla="*/ 38154 w 38154"/>
                <a:gd name="connsiteY5" fmla="*/ 25608 h 63762"/>
                <a:gd name="connsiteX6" fmla="*/ 33243 w 38154"/>
                <a:gd name="connsiteY6" fmla="*/ 28253 h 63762"/>
                <a:gd name="connsiteX7" fmla="*/ 21155 w 38154"/>
                <a:gd name="connsiteY7" fmla="*/ 44496 h 63762"/>
                <a:gd name="connsiteX8" fmla="*/ 16999 w 38154"/>
                <a:gd name="connsiteY8" fmla="*/ 63762 h 6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54" h="63762">
                  <a:moveTo>
                    <a:pt x="16999" y="63762"/>
                  </a:moveTo>
                  <a:cubicBezTo>
                    <a:pt x="14355" y="63762"/>
                    <a:pt x="11333" y="63762"/>
                    <a:pt x="8689" y="63762"/>
                  </a:cubicBezTo>
                  <a:cubicBezTo>
                    <a:pt x="6044" y="50918"/>
                    <a:pt x="15866" y="35430"/>
                    <a:pt x="0" y="25608"/>
                  </a:cubicBezTo>
                  <a:lnTo>
                    <a:pt x="0" y="25608"/>
                  </a:lnTo>
                  <a:cubicBezTo>
                    <a:pt x="4533" y="13142"/>
                    <a:pt x="6044" y="-2346"/>
                    <a:pt x="25310" y="298"/>
                  </a:cubicBezTo>
                  <a:cubicBezTo>
                    <a:pt x="40421" y="3320"/>
                    <a:pt x="30221" y="19186"/>
                    <a:pt x="38154" y="25608"/>
                  </a:cubicBezTo>
                  <a:cubicBezTo>
                    <a:pt x="36643" y="27119"/>
                    <a:pt x="35132" y="27875"/>
                    <a:pt x="33243" y="28253"/>
                  </a:cubicBezTo>
                  <a:cubicBezTo>
                    <a:pt x="22288" y="28630"/>
                    <a:pt x="22666" y="37319"/>
                    <a:pt x="21155" y="44496"/>
                  </a:cubicBezTo>
                  <a:cubicBezTo>
                    <a:pt x="20021" y="50541"/>
                    <a:pt x="23044" y="58096"/>
                    <a:pt x="16999" y="63762"/>
                  </a:cubicBezTo>
                  <a:close/>
                </a:path>
              </a:pathLst>
            </a:custGeom>
            <a:solidFill>
              <a:srgbClr val="E9C7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9AEE727-1197-43EB-BCC7-8047D9CDB165}"/>
                </a:ext>
              </a:extLst>
            </p:cNvPr>
            <p:cNvSpPr/>
            <p:nvPr/>
          </p:nvSpPr>
          <p:spPr>
            <a:xfrm>
              <a:off x="8526667" y="4898731"/>
              <a:ext cx="19769" cy="23461"/>
            </a:xfrm>
            <a:custGeom>
              <a:avLst/>
              <a:gdLst>
                <a:gd name="connsiteX0" fmla="*/ 19770 w 19769"/>
                <a:gd name="connsiteY0" fmla="*/ 6809 h 23461"/>
                <a:gd name="connsiteX1" fmla="*/ 8059 w 19769"/>
                <a:gd name="connsiteY1" fmla="*/ 23430 h 23461"/>
                <a:gd name="connsiteX2" fmla="*/ 126 w 19769"/>
                <a:gd name="connsiteY2" fmla="*/ 14364 h 23461"/>
                <a:gd name="connsiteX3" fmla="*/ 11837 w 19769"/>
                <a:gd name="connsiteY3" fmla="*/ 387 h 23461"/>
                <a:gd name="connsiteX4" fmla="*/ 19770 w 19769"/>
                <a:gd name="connsiteY4" fmla="*/ 6809 h 2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9" h="23461">
                  <a:moveTo>
                    <a:pt x="19770" y="6809"/>
                  </a:moveTo>
                  <a:cubicBezTo>
                    <a:pt x="15992" y="12097"/>
                    <a:pt x="19014" y="22675"/>
                    <a:pt x="8059" y="23430"/>
                  </a:cubicBezTo>
                  <a:cubicBezTo>
                    <a:pt x="2015" y="23808"/>
                    <a:pt x="-630" y="20786"/>
                    <a:pt x="126" y="14364"/>
                  </a:cubicBezTo>
                  <a:cubicBezTo>
                    <a:pt x="881" y="6809"/>
                    <a:pt x="3526" y="1898"/>
                    <a:pt x="11837" y="387"/>
                  </a:cubicBezTo>
                  <a:cubicBezTo>
                    <a:pt x="17503" y="-747"/>
                    <a:pt x="19770" y="387"/>
                    <a:pt x="19770" y="6809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9D53B744-A677-413C-A628-FDCABEBCAF22}"/>
                </a:ext>
              </a:extLst>
            </p:cNvPr>
            <p:cNvSpPr/>
            <p:nvPr/>
          </p:nvSpPr>
          <p:spPr>
            <a:xfrm>
              <a:off x="8654744" y="4816904"/>
              <a:ext cx="25850" cy="20638"/>
            </a:xfrm>
            <a:custGeom>
              <a:avLst/>
              <a:gdLst>
                <a:gd name="connsiteX0" fmla="*/ 11066 w 25850"/>
                <a:gd name="connsiteY0" fmla="*/ 16483 h 20638"/>
                <a:gd name="connsiteX1" fmla="*/ 1244 w 25850"/>
                <a:gd name="connsiteY1" fmla="*/ 4017 h 20638"/>
                <a:gd name="connsiteX2" fmla="*/ 20132 w 25850"/>
                <a:gd name="connsiteY2" fmla="*/ 4773 h 20638"/>
                <a:gd name="connsiteX3" fmla="*/ 19377 w 25850"/>
                <a:gd name="connsiteY3" fmla="*/ 20639 h 20638"/>
                <a:gd name="connsiteX4" fmla="*/ 11066 w 25850"/>
                <a:gd name="connsiteY4" fmla="*/ 16483 h 2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0" h="20638">
                  <a:moveTo>
                    <a:pt x="11066" y="16483"/>
                  </a:moveTo>
                  <a:cubicBezTo>
                    <a:pt x="7289" y="12706"/>
                    <a:pt x="-3667" y="13084"/>
                    <a:pt x="1244" y="4017"/>
                  </a:cubicBezTo>
                  <a:cubicBezTo>
                    <a:pt x="6155" y="-4294"/>
                    <a:pt x="14466" y="2506"/>
                    <a:pt x="20132" y="4773"/>
                  </a:cubicBezTo>
                  <a:cubicBezTo>
                    <a:pt x="30710" y="9684"/>
                    <a:pt x="24288" y="15350"/>
                    <a:pt x="19377" y="20639"/>
                  </a:cubicBezTo>
                  <a:cubicBezTo>
                    <a:pt x="16355" y="19506"/>
                    <a:pt x="13710" y="17994"/>
                    <a:pt x="11066" y="16483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4287E27-8C8B-4D49-9765-B82822E77947}"/>
                </a:ext>
              </a:extLst>
            </p:cNvPr>
            <p:cNvSpPr/>
            <p:nvPr/>
          </p:nvSpPr>
          <p:spPr>
            <a:xfrm>
              <a:off x="8994842" y="4837149"/>
              <a:ext cx="21910" cy="20928"/>
            </a:xfrm>
            <a:custGeom>
              <a:avLst/>
              <a:gdLst>
                <a:gd name="connsiteX0" fmla="*/ 21910 w 21910"/>
                <a:gd name="connsiteY0" fmla="*/ 11726 h 20928"/>
                <a:gd name="connsiteX1" fmla="*/ 15111 w 21910"/>
                <a:gd name="connsiteY1" fmla="*/ 20415 h 20928"/>
                <a:gd name="connsiteX2" fmla="*/ 0 w 21910"/>
                <a:gd name="connsiteY2" fmla="*/ 7571 h 20928"/>
                <a:gd name="connsiteX3" fmla="*/ 8689 w 21910"/>
                <a:gd name="connsiteY3" fmla="*/ 16 h 20928"/>
                <a:gd name="connsiteX4" fmla="*/ 21910 w 21910"/>
                <a:gd name="connsiteY4" fmla="*/ 11726 h 2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0" h="20928">
                  <a:moveTo>
                    <a:pt x="21910" y="11726"/>
                  </a:moveTo>
                  <a:cubicBezTo>
                    <a:pt x="21533" y="17015"/>
                    <a:pt x="20021" y="22682"/>
                    <a:pt x="15111" y="20415"/>
                  </a:cubicBezTo>
                  <a:cubicBezTo>
                    <a:pt x="9444" y="17771"/>
                    <a:pt x="4911" y="12104"/>
                    <a:pt x="0" y="7571"/>
                  </a:cubicBezTo>
                  <a:cubicBezTo>
                    <a:pt x="3022" y="4927"/>
                    <a:pt x="5666" y="394"/>
                    <a:pt x="8689" y="16"/>
                  </a:cubicBezTo>
                  <a:cubicBezTo>
                    <a:pt x="16622" y="-362"/>
                    <a:pt x="19644" y="6060"/>
                    <a:pt x="21910" y="1172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6617374-7526-4B9E-BE01-3F9E9C83EC09}"/>
                </a:ext>
              </a:extLst>
            </p:cNvPr>
            <p:cNvSpPr/>
            <p:nvPr/>
          </p:nvSpPr>
          <p:spPr>
            <a:xfrm>
              <a:off x="9172769" y="4822627"/>
              <a:ext cx="17542" cy="15753"/>
            </a:xfrm>
            <a:custGeom>
              <a:avLst/>
              <a:gdLst>
                <a:gd name="connsiteX0" fmla="*/ 17377 w 17542"/>
                <a:gd name="connsiteY0" fmla="*/ 2450 h 15753"/>
                <a:gd name="connsiteX1" fmla="*/ 0 w 17542"/>
                <a:gd name="connsiteY1" fmla="*/ 15671 h 15753"/>
                <a:gd name="connsiteX2" fmla="*/ 17377 w 17542"/>
                <a:gd name="connsiteY2" fmla="*/ 2450 h 15753"/>
                <a:gd name="connsiteX3" fmla="*/ 17377 w 17542"/>
                <a:gd name="connsiteY3" fmla="*/ 2450 h 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42" h="15753">
                  <a:moveTo>
                    <a:pt x="17377" y="2450"/>
                  </a:moveTo>
                  <a:cubicBezTo>
                    <a:pt x="18888" y="15671"/>
                    <a:pt x="9822" y="16049"/>
                    <a:pt x="0" y="15671"/>
                  </a:cubicBezTo>
                  <a:cubicBezTo>
                    <a:pt x="7933" y="13782"/>
                    <a:pt x="755" y="-6995"/>
                    <a:pt x="17377" y="2450"/>
                  </a:cubicBezTo>
                  <a:lnTo>
                    <a:pt x="17377" y="2450"/>
                  </a:ln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17974CD-3079-4948-9068-F471FA3610A9}"/>
                </a:ext>
              </a:extLst>
            </p:cNvPr>
            <p:cNvSpPr/>
            <p:nvPr/>
          </p:nvSpPr>
          <p:spPr>
            <a:xfrm>
              <a:off x="8718634" y="5400788"/>
              <a:ext cx="14723" cy="21154"/>
            </a:xfrm>
            <a:custGeom>
              <a:avLst/>
              <a:gdLst>
                <a:gd name="connsiteX0" fmla="*/ 10262 w 14723"/>
                <a:gd name="connsiteY0" fmla="*/ 0 h 21154"/>
                <a:gd name="connsiteX1" fmla="*/ 10262 w 14723"/>
                <a:gd name="connsiteY1" fmla="*/ 21155 h 21154"/>
                <a:gd name="connsiteX2" fmla="*/ 1952 w 14723"/>
                <a:gd name="connsiteY2" fmla="*/ 12844 h 21154"/>
                <a:gd name="connsiteX3" fmla="*/ 1952 w 14723"/>
                <a:gd name="connsiteY3" fmla="*/ 0 h 21154"/>
                <a:gd name="connsiteX4" fmla="*/ 10262 w 14723"/>
                <a:gd name="connsiteY4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3" h="21154">
                  <a:moveTo>
                    <a:pt x="10262" y="0"/>
                  </a:moveTo>
                  <a:cubicBezTo>
                    <a:pt x="13285" y="7178"/>
                    <a:pt x="18573" y="13977"/>
                    <a:pt x="10262" y="21155"/>
                  </a:cubicBezTo>
                  <a:cubicBezTo>
                    <a:pt x="7240" y="18510"/>
                    <a:pt x="4974" y="15488"/>
                    <a:pt x="1952" y="12844"/>
                  </a:cubicBezTo>
                  <a:cubicBezTo>
                    <a:pt x="-2959" y="8689"/>
                    <a:pt x="3085" y="4533"/>
                    <a:pt x="1952" y="0"/>
                  </a:cubicBezTo>
                  <a:cubicBezTo>
                    <a:pt x="4596" y="0"/>
                    <a:pt x="7618" y="0"/>
                    <a:pt x="10262" y="0"/>
                  </a:cubicBezTo>
                  <a:close/>
                </a:path>
              </a:pathLst>
            </a:custGeom>
            <a:solidFill>
              <a:srgbClr val="D8B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3CCB572-5445-45EE-87FB-1E2FE4F3A6F3}"/>
                </a:ext>
              </a:extLst>
            </p:cNvPr>
            <p:cNvSpPr/>
            <p:nvPr/>
          </p:nvSpPr>
          <p:spPr>
            <a:xfrm>
              <a:off x="8916341" y="4822583"/>
              <a:ext cx="24480" cy="11095"/>
            </a:xfrm>
            <a:custGeom>
              <a:avLst/>
              <a:gdLst>
                <a:gd name="connsiteX0" fmla="*/ 24481 w 24480"/>
                <a:gd name="connsiteY0" fmla="*/ 6649 h 11095"/>
                <a:gd name="connsiteX1" fmla="*/ 17304 w 24480"/>
                <a:gd name="connsiteY1" fmla="*/ 10426 h 11095"/>
                <a:gd name="connsiteX2" fmla="*/ 304 w 24480"/>
                <a:gd name="connsiteY2" fmla="*/ 6649 h 11095"/>
                <a:gd name="connsiteX3" fmla="*/ 1437 w 24480"/>
                <a:gd name="connsiteY3" fmla="*/ 982 h 11095"/>
                <a:gd name="connsiteX4" fmla="*/ 16170 w 24480"/>
                <a:gd name="connsiteY4" fmla="*/ 5893 h 11095"/>
                <a:gd name="connsiteX5" fmla="*/ 24481 w 24480"/>
                <a:gd name="connsiteY5" fmla="*/ 6649 h 11095"/>
                <a:gd name="connsiteX6" fmla="*/ 24481 w 24480"/>
                <a:gd name="connsiteY6" fmla="*/ 6649 h 1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80" h="11095">
                  <a:moveTo>
                    <a:pt x="24481" y="6649"/>
                  </a:moveTo>
                  <a:cubicBezTo>
                    <a:pt x="22214" y="8160"/>
                    <a:pt x="19948" y="10426"/>
                    <a:pt x="17304" y="10426"/>
                  </a:cubicBezTo>
                  <a:cubicBezTo>
                    <a:pt x="11259" y="10426"/>
                    <a:pt x="4460" y="13448"/>
                    <a:pt x="304" y="6649"/>
                  </a:cubicBezTo>
                  <a:cubicBezTo>
                    <a:pt x="-451" y="5515"/>
                    <a:pt x="304" y="1738"/>
                    <a:pt x="1437" y="982"/>
                  </a:cubicBezTo>
                  <a:cubicBezTo>
                    <a:pt x="7859" y="-2796"/>
                    <a:pt x="10504" y="5515"/>
                    <a:pt x="16170" y="5893"/>
                  </a:cubicBezTo>
                  <a:cubicBezTo>
                    <a:pt x="18815" y="6271"/>
                    <a:pt x="21459" y="6271"/>
                    <a:pt x="24481" y="6649"/>
                  </a:cubicBezTo>
                  <a:lnTo>
                    <a:pt x="24481" y="6649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5860EA1-1DBD-42BC-94AD-6BE50FA40E65}"/>
                </a:ext>
              </a:extLst>
            </p:cNvPr>
            <p:cNvSpPr/>
            <p:nvPr/>
          </p:nvSpPr>
          <p:spPr>
            <a:xfrm>
              <a:off x="8584969" y="3664151"/>
              <a:ext cx="322232" cy="282586"/>
            </a:xfrm>
            <a:custGeom>
              <a:avLst/>
              <a:gdLst>
                <a:gd name="connsiteX0" fmla="*/ 0 w 322232"/>
                <a:gd name="connsiteY0" fmla="*/ 136052 h 282586"/>
                <a:gd name="connsiteX1" fmla="*/ 20399 w 322232"/>
                <a:gd name="connsiteY1" fmla="*/ 112631 h 282586"/>
                <a:gd name="connsiteX2" fmla="*/ 46843 w 322232"/>
                <a:gd name="connsiteY2" fmla="*/ 89965 h 282586"/>
                <a:gd name="connsiteX3" fmla="*/ 60442 w 322232"/>
                <a:gd name="connsiteY3" fmla="*/ 106209 h 282586"/>
                <a:gd name="connsiteX4" fmla="*/ 69508 w 322232"/>
                <a:gd name="connsiteY4" fmla="*/ 124342 h 282586"/>
                <a:gd name="connsiteX5" fmla="*/ 83108 w 322232"/>
                <a:gd name="connsiteY5" fmla="*/ 124720 h 282586"/>
                <a:gd name="connsiteX6" fmla="*/ 85752 w 322232"/>
                <a:gd name="connsiteY6" fmla="*/ 113387 h 282586"/>
                <a:gd name="connsiteX7" fmla="*/ 75553 w 322232"/>
                <a:gd name="connsiteY7" fmla="*/ 81277 h 282586"/>
                <a:gd name="connsiteX8" fmla="*/ 93685 w 322232"/>
                <a:gd name="connsiteY8" fmla="*/ 45389 h 282586"/>
                <a:gd name="connsiteX9" fmla="*/ 100107 w 322232"/>
                <a:gd name="connsiteY9" fmla="*/ 44634 h 282586"/>
                <a:gd name="connsiteX10" fmla="*/ 154505 w 322232"/>
                <a:gd name="connsiteY10" fmla="*/ 13657 h 282586"/>
                <a:gd name="connsiteX11" fmla="*/ 203615 w 322232"/>
                <a:gd name="connsiteY11" fmla="*/ 5346 h 282586"/>
                <a:gd name="connsiteX12" fmla="*/ 224392 w 322232"/>
                <a:gd name="connsiteY12" fmla="*/ 12524 h 282586"/>
                <a:gd name="connsiteX13" fmla="*/ 237991 w 322232"/>
                <a:gd name="connsiteY13" fmla="*/ 16301 h 282586"/>
                <a:gd name="connsiteX14" fmla="*/ 284834 w 322232"/>
                <a:gd name="connsiteY14" fmla="*/ 44256 h 282586"/>
                <a:gd name="connsiteX15" fmla="*/ 306366 w 322232"/>
                <a:gd name="connsiteY15" fmla="*/ 54078 h 282586"/>
                <a:gd name="connsiteX16" fmla="*/ 322232 w 322232"/>
                <a:gd name="connsiteY16" fmla="*/ 65411 h 282586"/>
                <a:gd name="connsiteX17" fmla="*/ 285212 w 322232"/>
                <a:gd name="connsiteY17" fmla="*/ 95254 h 282586"/>
                <a:gd name="connsiteX18" fmla="*/ 235724 w 322232"/>
                <a:gd name="connsiteY18" fmla="*/ 148519 h 282586"/>
                <a:gd name="connsiteX19" fmla="*/ 200592 w 322232"/>
                <a:gd name="connsiteY19" fmla="*/ 190073 h 282586"/>
                <a:gd name="connsiteX20" fmla="*/ 237613 w 322232"/>
                <a:gd name="connsiteY20" fmla="*/ 178362 h 282586"/>
                <a:gd name="connsiteX21" fmla="*/ 252346 w 322232"/>
                <a:gd name="connsiteY21" fmla="*/ 187806 h 282586"/>
                <a:gd name="connsiteX22" fmla="*/ 247813 w 322232"/>
                <a:gd name="connsiteY22" fmla="*/ 204805 h 282586"/>
                <a:gd name="connsiteX23" fmla="*/ 216836 w 322232"/>
                <a:gd name="connsiteY23" fmla="*/ 211227 h 282586"/>
                <a:gd name="connsiteX24" fmla="*/ 187748 w 322232"/>
                <a:gd name="connsiteY24" fmla="*/ 213872 h 282586"/>
                <a:gd name="connsiteX25" fmla="*/ 191148 w 322232"/>
                <a:gd name="connsiteY25" fmla="*/ 253537 h 282586"/>
                <a:gd name="connsiteX26" fmla="*/ 140906 w 322232"/>
                <a:gd name="connsiteY26" fmla="*/ 281491 h 282586"/>
                <a:gd name="connsiteX27" fmla="*/ 125040 w 322232"/>
                <a:gd name="connsiteY27" fmla="*/ 278847 h 282586"/>
                <a:gd name="connsiteX28" fmla="*/ 126929 w 322232"/>
                <a:gd name="connsiteY28" fmla="*/ 229360 h 282586"/>
                <a:gd name="connsiteX29" fmla="*/ 135995 w 322232"/>
                <a:gd name="connsiteY29" fmla="*/ 159474 h 282586"/>
                <a:gd name="connsiteX30" fmla="*/ 112196 w 322232"/>
                <a:gd name="connsiteY30" fmla="*/ 151541 h 282586"/>
                <a:gd name="connsiteX31" fmla="*/ 108796 w 322232"/>
                <a:gd name="connsiteY31" fmla="*/ 172318 h 282586"/>
                <a:gd name="connsiteX32" fmla="*/ 93308 w 322232"/>
                <a:gd name="connsiteY32" fmla="*/ 199894 h 282586"/>
                <a:gd name="connsiteX33" fmla="*/ 44198 w 322232"/>
                <a:gd name="connsiteY33" fmla="*/ 188562 h 282586"/>
                <a:gd name="connsiteX34" fmla="*/ 41176 w 322232"/>
                <a:gd name="connsiteY34" fmla="*/ 181762 h 282586"/>
                <a:gd name="connsiteX35" fmla="*/ 28710 w 322232"/>
                <a:gd name="connsiteY35" fmla="*/ 157585 h 282586"/>
                <a:gd name="connsiteX36" fmla="*/ 0 w 322232"/>
                <a:gd name="connsiteY36" fmla="*/ 136052 h 28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22232" h="282586">
                  <a:moveTo>
                    <a:pt x="0" y="136052"/>
                  </a:moveTo>
                  <a:cubicBezTo>
                    <a:pt x="756" y="123209"/>
                    <a:pt x="10200" y="114142"/>
                    <a:pt x="20399" y="112631"/>
                  </a:cubicBezTo>
                  <a:cubicBezTo>
                    <a:pt x="35510" y="110365"/>
                    <a:pt x="40421" y="100165"/>
                    <a:pt x="46843" y="89965"/>
                  </a:cubicBezTo>
                  <a:cubicBezTo>
                    <a:pt x="56287" y="91099"/>
                    <a:pt x="59309" y="97898"/>
                    <a:pt x="60442" y="106209"/>
                  </a:cubicBezTo>
                  <a:cubicBezTo>
                    <a:pt x="61198" y="113387"/>
                    <a:pt x="63087" y="120186"/>
                    <a:pt x="69508" y="124342"/>
                  </a:cubicBezTo>
                  <a:cubicBezTo>
                    <a:pt x="74042" y="127364"/>
                    <a:pt x="78575" y="128119"/>
                    <a:pt x="83108" y="124720"/>
                  </a:cubicBezTo>
                  <a:cubicBezTo>
                    <a:pt x="87263" y="121697"/>
                    <a:pt x="88019" y="117542"/>
                    <a:pt x="85752" y="113387"/>
                  </a:cubicBezTo>
                  <a:cubicBezTo>
                    <a:pt x="79708" y="103565"/>
                    <a:pt x="80086" y="91854"/>
                    <a:pt x="75553" y="81277"/>
                  </a:cubicBezTo>
                  <a:cubicBezTo>
                    <a:pt x="66486" y="60122"/>
                    <a:pt x="71397" y="50678"/>
                    <a:pt x="93685" y="45389"/>
                  </a:cubicBezTo>
                  <a:cubicBezTo>
                    <a:pt x="95574" y="45011"/>
                    <a:pt x="97841" y="44256"/>
                    <a:pt x="100107" y="44634"/>
                  </a:cubicBezTo>
                  <a:cubicBezTo>
                    <a:pt x="127306" y="50300"/>
                    <a:pt x="142417" y="34812"/>
                    <a:pt x="154505" y="13657"/>
                  </a:cubicBezTo>
                  <a:cubicBezTo>
                    <a:pt x="162438" y="435"/>
                    <a:pt x="192282" y="-4853"/>
                    <a:pt x="203615" y="5346"/>
                  </a:cubicBezTo>
                  <a:cubicBezTo>
                    <a:pt x="210037" y="11013"/>
                    <a:pt x="215703" y="14035"/>
                    <a:pt x="224392" y="12524"/>
                  </a:cubicBezTo>
                  <a:cubicBezTo>
                    <a:pt x="229303" y="11390"/>
                    <a:pt x="234213" y="12524"/>
                    <a:pt x="237991" y="16301"/>
                  </a:cubicBezTo>
                  <a:cubicBezTo>
                    <a:pt x="251213" y="29523"/>
                    <a:pt x="269345" y="34812"/>
                    <a:pt x="284834" y="44256"/>
                  </a:cubicBezTo>
                  <a:cubicBezTo>
                    <a:pt x="290500" y="50300"/>
                    <a:pt x="296544" y="54833"/>
                    <a:pt x="306366" y="54078"/>
                  </a:cubicBezTo>
                  <a:cubicBezTo>
                    <a:pt x="313166" y="53700"/>
                    <a:pt x="322232" y="54456"/>
                    <a:pt x="322232" y="65411"/>
                  </a:cubicBezTo>
                  <a:cubicBezTo>
                    <a:pt x="311655" y="77499"/>
                    <a:pt x="297300" y="85432"/>
                    <a:pt x="285212" y="95254"/>
                  </a:cubicBezTo>
                  <a:cubicBezTo>
                    <a:pt x="266701" y="110365"/>
                    <a:pt x="244035" y="123964"/>
                    <a:pt x="235724" y="148519"/>
                  </a:cubicBezTo>
                  <a:cubicBezTo>
                    <a:pt x="229303" y="167407"/>
                    <a:pt x="219858" y="182517"/>
                    <a:pt x="200592" y="190073"/>
                  </a:cubicBezTo>
                  <a:cubicBezTo>
                    <a:pt x="212303" y="183651"/>
                    <a:pt x="223636" y="176473"/>
                    <a:pt x="237613" y="178362"/>
                  </a:cubicBezTo>
                  <a:cubicBezTo>
                    <a:pt x="244035" y="179118"/>
                    <a:pt x="250835" y="180251"/>
                    <a:pt x="252346" y="187806"/>
                  </a:cubicBezTo>
                  <a:cubicBezTo>
                    <a:pt x="253857" y="194228"/>
                    <a:pt x="253857" y="202917"/>
                    <a:pt x="247813" y="204805"/>
                  </a:cubicBezTo>
                  <a:cubicBezTo>
                    <a:pt x="237991" y="207828"/>
                    <a:pt x="231947" y="233138"/>
                    <a:pt x="216836" y="211227"/>
                  </a:cubicBezTo>
                  <a:cubicBezTo>
                    <a:pt x="208903" y="217649"/>
                    <a:pt x="199459" y="211605"/>
                    <a:pt x="187748" y="213872"/>
                  </a:cubicBezTo>
                  <a:cubicBezTo>
                    <a:pt x="205126" y="227471"/>
                    <a:pt x="205126" y="240315"/>
                    <a:pt x="191148" y="253537"/>
                  </a:cubicBezTo>
                  <a:cubicBezTo>
                    <a:pt x="178682" y="270536"/>
                    <a:pt x="158283" y="273181"/>
                    <a:pt x="140906" y="281491"/>
                  </a:cubicBezTo>
                  <a:cubicBezTo>
                    <a:pt x="135239" y="284136"/>
                    <a:pt x="129951" y="281491"/>
                    <a:pt x="125040" y="278847"/>
                  </a:cubicBezTo>
                  <a:cubicBezTo>
                    <a:pt x="108796" y="256937"/>
                    <a:pt x="109174" y="249759"/>
                    <a:pt x="126929" y="229360"/>
                  </a:cubicBezTo>
                  <a:cubicBezTo>
                    <a:pt x="135995" y="219160"/>
                    <a:pt x="143928" y="168918"/>
                    <a:pt x="135995" y="159474"/>
                  </a:cubicBezTo>
                  <a:cubicBezTo>
                    <a:pt x="130706" y="153052"/>
                    <a:pt x="120507" y="147385"/>
                    <a:pt x="112196" y="151541"/>
                  </a:cubicBezTo>
                  <a:cubicBezTo>
                    <a:pt x="105018" y="155318"/>
                    <a:pt x="105018" y="164385"/>
                    <a:pt x="108796" y="172318"/>
                  </a:cubicBezTo>
                  <a:cubicBezTo>
                    <a:pt x="120507" y="195739"/>
                    <a:pt x="119373" y="192339"/>
                    <a:pt x="93308" y="199894"/>
                  </a:cubicBezTo>
                  <a:cubicBezTo>
                    <a:pt x="72153" y="206316"/>
                    <a:pt x="61198" y="188939"/>
                    <a:pt x="44198" y="188562"/>
                  </a:cubicBezTo>
                  <a:cubicBezTo>
                    <a:pt x="41176" y="188562"/>
                    <a:pt x="39665" y="184406"/>
                    <a:pt x="41176" y="181762"/>
                  </a:cubicBezTo>
                  <a:cubicBezTo>
                    <a:pt x="51754" y="165896"/>
                    <a:pt x="33621" y="165140"/>
                    <a:pt x="28710" y="157585"/>
                  </a:cubicBezTo>
                  <a:cubicBezTo>
                    <a:pt x="26066" y="142097"/>
                    <a:pt x="19266" y="130386"/>
                    <a:pt x="0" y="136052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8E532FD-45B7-492D-901C-1419704F4A89}"/>
                </a:ext>
              </a:extLst>
            </p:cNvPr>
            <p:cNvSpPr/>
            <p:nvPr/>
          </p:nvSpPr>
          <p:spPr>
            <a:xfrm>
              <a:off x="8595471" y="4057407"/>
              <a:ext cx="313240" cy="283223"/>
            </a:xfrm>
            <a:custGeom>
              <a:avLst/>
              <a:gdLst>
                <a:gd name="connsiteX0" fmla="*/ 302663 w 313240"/>
                <a:gd name="connsiteY0" fmla="*/ 56340 h 283223"/>
                <a:gd name="connsiteX1" fmla="*/ 288686 w 313240"/>
                <a:gd name="connsiteY1" fmla="*/ 52940 h 283223"/>
                <a:gd name="connsiteX2" fmla="*/ 275464 w 313240"/>
                <a:gd name="connsiteY2" fmla="*/ 46896 h 283223"/>
                <a:gd name="connsiteX3" fmla="*/ 259221 w 313240"/>
                <a:gd name="connsiteY3" fmla="*/ 50296 h 283223"/>
                <a:gd name="connsiteX4" fmla="*/ 239577 w 313240"/>
                <a:gd name="connsiteY4" fmla="*/ 94117 h 283223"/>
                <a:gd name="connsiteX5" fmla="*/ 270931 w 313240"/>
                <a:gd name="connsiteY5" fmla="*/ 106583 h 283223"/>
                <a:gd name="connsiteX6" fmla="*/ 288686 w 313240"/>
                <a:gd name="connsiteY6" fmla="*/ 107716 h 283223"/>
                <a:gd name="connsiteX7" fmla="*/ 284531 w 313240"/>
                <a:gd name="connsiteY7" fmla="*/ 143604 h 283223"/>
                <a:gd name="connsiteX8" fmla="*/ 310219 w 313240"/>
                <a:gd name="connsiteY8" fmla="*/ 162870 h 283223"/>
                <a:gd name="connsiteX9" fmla="*/ 303041 w 313240"/>
                <a:gd name="connsiteY9" fmla="*/ 174580 h 283223"/>
                <a:gd name="connsiteX10" fmla="*/ 275087 w 313240"/>
                <a:gd name="connsiteY10" fmla="*/ 154559 h 283223"/>
                <a:gd name="connsiteX11" fmla="*/ 303419 w 313240"/>
                <a:gd name="connsiteY11" fmla="*/ 174580 h 283223"/>
                <a:gd name="connsiteX12" fmla="*/ 294730 w 313240"/>
                <a:gd name="connsiteY12" fmla="*/ 184024 h 283223"/>
                <a:gd name="connsiteX13" fmla="*/ 231266 w 313240"/>
                <a:gd name="connsiteY13" fmla="*/ 170425 h 283223"/>
                <a:gd name="connsiteX14" fmla="*/ 231644 w 313240"/>
                <a:gd name="connsiteY14" fmla="*/ 195735 h 283223"/>
                <a:gd name="connsiteX15" fmla="*/ 204823 w 313240"/>
                <a:gd name="connsiteY15" fmla="*/ 190069 h 283223"/>
                <a:gd name="connsiteX16" fmla="*/ 184423 w 313240"/>
                <a:gd name="connsiteY16" fmla="*/ 181380 h 283223"/>
                <a:gd name="connsiteX17" fmla="*/ 235799 w 313240"/>
                <a:gd name="connsiteY17" fmla="*/ 216890 h 283223"/>
                <a:gd name="connsiteX18" fmla="*/ 248643 w 313240"/>
                <a:gd name="connsiteY18" fmla="*/ 216890 h 283223"/>
                <a:gd name="connsiteX19" fmla="*/ 252799 w 313240"/>
                <a:gd name="connsiteY19" fmla="*/ 229734 h 283223"/>
                <a:gd name="connsiteX20" fmla="*/ 252799 w 313240"/>
                <a:gd name="connsiteY20" fmla="*/ 229734 h 283223"/>
                <a:gd name="connsiteX21" fmla="*/ 236177 w 313240"/>
                <a:gd name="connsiteY21" fmla="*/ 239178 h 283223"/>
                <a:gd name="connsiteX22" fmla="*/ 207845 w 313240"/>
                <a:gd name="connsiteY22" fmla="*/ 276576 h 283223"/>
                <a:gd name="connsiteX23" fmla="*/ 196134 w 313240"/>
                <a:gd name="connsiteY23" fmla="*/ 281865 h 283223"/>
                <a:gd name="connsiteX24" fmla="*/ 196890 w 313240"/>
                <a:gd name="connsiteY24" fmla="*/ 269021 h 283223"/>
                <a:gd name="connsiteX25" fmla="*/ 198023 w 313240"/>
                <a:gd name="connsiteY25" fmla="*/ 255044 h 283223"/>
                <a:gd name="connsiteX26" fmla="*/ 205578 w 313240"/>
                <a:gd name="connsiteY26" fmla="*/ 252022 h 283223"/>
                <a:gd name="connsiteX27" fmla="*/ 216911 w 313240"/>
                <a:gd name="connsiteY27" fmla="*/ 245600 h 283223"/>
                <a:gd name="connsiteX28" fmla="*/ 212756 w 313240"/>
                <a:gd name="connsiteY28" fmla="*/ 242200 h 283223"/>
                <a:gd name="connsiteX29" fmla="*/ 204067 w 313240"/>
                <a:gd name="connsiteY29" fmla="*/ 249755 h 283223"/>
                <a:gd name="connsiteX30" fmla="*/ 198023 w 313240"/>
                <a:gd name="connsiteY30" fmla="*/ 255044 h 283223"/>
                <a:gd name="connsiteX31" fmla="*/ 170446 w 313240"/>
                <a:gd name="connsiteY31" fmla="*/ 241444 h 283223"/>
                <a:gd name="connsiteX32" fmla="*/ 161002 w 313240"/>
                <a:gd name="connsiteY32" fmla="*/ 228978 h 283223"/>
                <a:gd name="connsiteX33" fmla="*/ 157224 w 313240"/>
                <a:gd name="connsiteY33" fmla="*/ 210090 h 283223"/>
                <a:gd name="connsiteX34" fmla="*/ 182912 w 313240"/>
                <a:gd name="connsiteY34" fmla="*/ 213490 h 283223"/>
                <a:gd name="connsiteX35" fmla="*/ 161758 w 313240"/>
                <a:gd name="connsiteY35" fmla="*/ 198757 h 283223"/>
                <a:gd name="connsiteX36" fmla="*/ 169313 w 313240"/>
                <a:gd name="connsiteY36" fmla="*/ 170803 h 283223"/>
                <a:gd name="connsiteX37" fmla="*/ 142869 w 313240"/>
                <a:gd name="connsiteY37" fmla="*/ 161736 h 283223"/>
                <a:gd name="connsiteX38" fmla="*/ 137203 w 313240"/>
                <a:gd name="connsiteY38" fmla="*/ 156070 h 283223"/>
                <a:gd name="connsiteX39" fmla="*/ 137581 w 313240"/>
                <a:gd name="connsiteY39" fmla="*/ 119427 h 283223"/>
                <a:gd name="connsiteX40" fmla="*/ 128514 w 313240"/>
                <a:gd name="connsiteY40" fmla="*/ 135670 h 283223"/>
                <a:gd name="connsiteX41" fmla="*/ 126248 w 313240"/>
                <a:gd name="connsiteY41" fmla="*/ 157581 h 283223"/>
                <a:gd name="connsiteX42" fmla="*/ 135314 w 313240"/>
                <a:gd name="connsiteY42" fmla="*/ 181002 h 283223"/>
                <a:gd name="connsiteX43" fmla="*/ 150047 w 313240"/>
                <a:gd name="connsiteY43" fmla="*/ 176091 h 283223"/>
                <a:gd name="connsiteX44" fmla="*/ 130781 w 313240"/>
                <a:gd name="connsiteY44" fmla="*/ 191580 h 283223"/>
                <a:gd name="connsiteX45" fmla="*/ 93005 w 313240"/>
                <a:gd name="connsiteY45" fmla="*/ 189313 h 283223"/>
                <a:gd name="connsiteX46" fmla="*/ 83561 w 313240"/>
                <a:gd name="connsiteY46" fmla="*/ 187802 h 283223"/>
                <a:gd name="connsiteX47" fmla="*/ 61650 w 313240"/>
                <a:gd name="connsiteY47" fmla="*/ 162114 h 283223"/>
                <a:gd name="connsiteX48" fmla="*/ 60517 w 313240"/>
                <a:gd name="connsiteY48" fmla="*/ 155692 h 283223"/>
                <a:gd name="connsiteX49" fmla="*/ 78272 w 313240"/>
                <a:gd name="connsiteY49" fmla="*/ 154937 h 283223"/>
                <a:gd name="connsiteX50" fmla="*/ 105471 w 313240"/>
                <a:gd name="connsiteY50" fmla="*/ 148137 h 283223"/>
                <a:gd name="connsiteX51" fmla="*/ 96782 w 313240"/>
                <a:gd name="connsiteY51" fmla="*/ 127737 h 283223"/>
                <a:gd name="connsiteX52" fmla="*/ 58250 w 313240"/>
                <a:gd name="connsiteY52" fmla="*/ 99783 h 283223"/>
                <a:gd name="connsiteX53" fmla="*/ 50695 w 313240"/>
                <a:gd name="connsiteY53" fmla="*/ 89583 h 283223"/>
                <a:gd name="connsiteX54" fmla="*/ 46540 w 313240"/>
                <a:gd name="connsiteY54" fmla="*/ 84295 h 283223"/>
                <a:gd name="connsiteX55" fmla="*/ 12919 w 313240"/>
                <a:gd name="connsiteY55" fmla="*/ 89206 h 283223"/>
                <a:gd name="connsiteX56" fmla="*/ 75 w 313240"/>
                <a:gd name="connsiteY56" fmla="*/ 82406 h 283223"/>
                <a:gd name="connsiteX57" fmla="*/ 14052 w 313240"/>
                <a:gd name="connsiteY57" fmla="*/ 61251 h 283223"/>
                <a:gd name="connsiteX58" fmla="*/ 69961 w 313240"/>
                <a:gd name="connsiteY58" fmla="*/ 62762 h 283223"/>
                <a:gd name="connsiteX59" fmla="*/ 103960 w 313240"/>
                <a:gd name="connsiteY59" fmla="*/ 39341 h 283223"/>
                <a:gd name="connsiteX60" fmla="*/ 120959 w 313240"/>
                <a:gd name="connsiteY60" fmla="*/ 10631 h 283223"/>
                <a:gd name="connsiteX61" fmla="*/ 134936 w 313240"/>
                <a:gd name="connsiteY61" fmla="*/ 8742 h 283223"/>
                <a:gd name="connsiteX62" fmla="*/ 161380 w 313240"/>
                <a:gd name="connsiteY62" fmla="*/ 9875 h 283223"/>
                <a:gd name="connsiteX63" fmla="*/ 210867 w 313240"/>
                <a:gd name="connsiteY63" fmla="*/ 37830 h 283223"/>
                <a:gd name="connsiteX64" fmla="*/ 217289 w 313240"/>
                <a:gd name="connsiteY64" fmla="*/ 8364 h 283223"/>
                <a:gd name="connsiteX65" fmla="*/ 250154 w 313240"/>
                <a:gd name="connsiteY65" fmla="*/ 4587 h 283223"/>
                <a:gd name="connsiteX66" fmla="*/ 265643 w 313240"/>
                <a:gd name="connsiteY66" fmla="*/ 7609 h 283223"/>
                <a:gd name="connsiteX67" fmla="*/ 282264 w 313240"/>
                <a:gd name="connsiteY67" fmla="*/ 29897 h 283223"/>
                <a:gd name="connsiteX68" fmla="*/ 302663 w 313240"/>
                <a:gd name="connsiteY68" fmla="*/ 56340 h 28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3240" h="283223">
                  <a:moveTo>
                    <a:pt x="302663" y="56340"/>
                  </a:moveTo>
                  <a:cubicBezTo>
                    <a:pt x="297753" y="56340"/>
                    <a:pt x="293219" y="55962"/>
                    <a:pt x="288686" y="52940"/>
                  </a:cubicBezTo>
                  <a:cubicBezTo>
                    <a:pt x="284531" y="50296"/>
                    <a:pt x="279998" y="49163"/>
                    <a:pt x="275464" y="46896"/>
                  </a:cubicBezTo>
                  <a:cubicBezTo>
                    <a:pt x="268665" y="43496"/>
                    <a:pt x="258465" y="46896"/>
                    <a:pt x="259221" y="50296"/>
                  </a:cubicBezTo>
                  <a:cubicBezTo>
                    <a:pt x="264132" y="71451"/>
                    <a:pt x="230888" y="75984"/>
                    <a:pt x="239577" y="94117"/>
                  </a:cubicBezTo>
                  <a:cubicBezTo>
                    <a:pt x="242977" y="101672"/>
                    <a:pt x="255065" y="114138"/>
                    <a:pt x="270931" y="106583"/>
                  </a:cubicBezTo>
                  <a:cubicBezTo>
                    <a:pt x="275087" y="104694"/>
                    <a:pt x="281509" y="107338"/>
                    <a:pt x="288686" y="107716"/>
                  </a:cubicBezTo>
                  <a:cubicBezTo>
                    <a:pt x="262243" y="122827"/>
                    <a:pt x="261487" y="128493"/>
                    <a:pt x="284531" y="143604"/>
                  </a:cubicBezTo>
                  <a:cubicBezTo>
                    <a:pt x="293219" y="149648"/>
                    <a:pt x="298886" y="158714"/>
                    <a:pt x="310219" y="162870"/>
                  </a:cubicBezTo>
                  <a:cubicBezTo>
                    <a:pt x="318907" y="165892"/>
                    <a:pt x="306441" y="170803"/>
                    <a:pt x="303041" y="174580"/>
                  </a:cubicBezTo>
                  <a:cubicBezTo>
                    <a:pt x="292464" y="171180"/>
                    <a:pt x="286420" y="160603"/>
                    <a:pt x="275087" y="154559"/>
                  </a:cubicBezTo>
                  <a:cubicBezTo>
                    <a:pt x="284909" y="163625"/>
                    <a:pt x="293219" y="170425"/>
                    <a:pt x="303419" y="174580"/>
                  </a:cubicBezTo>
                  <a:cubicBezTo>
                    <a:pt x="303419" y="180247"/>
                    <a:pt x="304175" y="185158"/>
                    <a:pt x="294730" y="184024"/>
                  </a:cubicBezTo>
                  <a:cubicBezTo>
                    <a:pt x="273953" y="181380"/>
                    <a:pt x="252043" y="186669"/>
                    <a:pt x="231266" y="170425"/>
                  </a:cubicBezTo>
                  <a:cubicBezTo>
                    <a:pt x="232399" y="181758"/>
                    <a:pt x="249399" y="189691"/>
                    <a:pt x="231644" y="195735"/>
                  </a:cubicBezTo>
                  <a:cubicBezTo>
                    <a:pt x="221444" y="199513"/>
                    <a:pt x="212378" y="198002"/>
                    <a:pt x="204823" y="190069"/>
                  </a:cubicBezTo>
                  <a:cubicBezTo>
                    <a:pt x="199534" y="184024"/>
                    <a:pt x="192356" y="182891"/>
                    <a:pt x="184423" y="181380"/>
                  </a:cubicBezTo>
                  <a:cubicBezTo>
                    <a:pt x="191979" y="207823"/>
                    <a:pt x="216911" y="207823"/>
                    <a:pt x="235799" y="216890"/>
                  </a:cubicBezTo>
                  <a:cubicBezTo>
                    <a:pt x="239955" y="216890"/>
                    <a:pt x="244110" y="216890"/>
                    <a:pt x="248643" y="216890"/>
                  </a:cubicBezTo>
                  <a:cubicBezTo>
                    <a:pt x="250154" y="221045"/>
                    <a:pt x="251665" y="225578"/>
                    <a:pt x="252799" y="229734"/>
                  </a:cubicBezTo>
                  <a:lnTo>
                    <a:pt x="252799" y="229734"/>
                  </a:lnTo>
                  <a:cubicBezTo>
                    <a:pt x="245621" y="229734"/>
                    <a:pt x="238444" y="230111"/>
                    <a:pt x="236177" y="239178"/>
                  </a:cubicBezTo>
                  <a:cubicBezTo>
                    <a:pt x="232022" y="255422"/>
                    <a:pt x="219933" y="265999"/>
                    <a:pt x="207845" y="276576"/>
                  </a:cubicBezTo>
                  <a:cubicBezTo>
                    <a:pt x="204445" y="279598"/>
                    <a:pt x="201423" y="286021"/>
                    <a:pt x="196134" y="281865"/>
                  </a:cubicBezTo>
                  <a:cubicBezTo>
                    <a:pt x="191601" y="278465"/>
                    <a:pt x="192734" y="272799"/>
                    <a:pt x="196890" y="269021"/>
                  </a:cubicBezTo>
                  <a:cubicBezTo>
                    <a:pt x="201423" y="264488"/>
                    <a:pt x="197267" y="259577"/>
                    <a:pt x="198023" y="255044"/>
                  </a:cubicBezTo>
                  <a:cubicBezTo>
                    <a:pt x="200290" y="253155"/>
                    <a:pt x="202934" y="252399"/>
                    <a:pt x="205578" y="252022"/>
                  </a:cubicBezTo>
                  <a:cubicBezTo>
                    <a:pt x="210111" y="251266"/>
                    <a:pt x="215400" y="251266"/>
                    <a:pt x="216911" y="245600"/>
                  </a:cubicBezTo>
                  <a:cubicBezTo>
                    <a:pt x="217667" y="242955"/>
                    <a:pt x="214645" y="242955"/>
                    <a:pt x="212756" y="242200"/>
                  </a:cubicBezTo>
                  <a:cubicBezTo>
                    <a:pt x="205200" y="239178"/>
                    <a:pt x="205956" y="245978"/>
                    <a:pt x="204067" y="249755"/>
                  </a:cubicBezTo>
                  <a:cubicBezTo>
                    <a:pt x="202934" y="252399"/>
                    <a:pt x="199912" y="253533"/>
                    <a:pt x="198023" y="255044"/>
                  </a:cubicBezTo>
                  <a:cubicBezTo>
                    <a:pt x="190090" y="248244"/>
                    <a:pt x="185935" y="235778"/>
                    <a:pt x="170446" y="241444"/>
                  </a:cubicBezTo>
                  <a:cubicBezTo>
                    <a:pt x="164402" y="243711"/>
                    <a:pt x="158736" y="236533"/>
                    <a:pt x="161002" y="228978"/>
                  </a:cubicBezTo>
                  <a:cubicBezTo>
                    <a:pt x="162891" y="222556"/>
                    <a:pt x="166669" y="216134"/>
                    <a:pt x="157224" y="210090"/>
                  </a:cubicBezTo>
                  <a:cubicBezTo>
                    <a:pt x="168557" y="207823"/>
                    <a:pt x="173091" y="223312"/>
                    <a:pt x="182912" y="213490"/>
                  </a:cubicBezTo>
                  <a:cubicBezTo>
                    <a:pt x="179890" y="203290"/>
                    <a:pt x="162513" y="209712"/>
                    <a:pt x="161758" y="198757"/>
                  </a:cubicBezTo>
                  <a:cubicBezTo>
                    <a:pt x="161002" y="189691"/>
                    <a:pt x="154958" y="178358"/>
                    <a:pt x="169313" y="170803"/>
                  </a:cubicBezTo>
                  <a:cubicBezTo>
                    <a:pt x="157602" y="170803"/>
                    <a:pt x="150425" y="165514"/>
                    <a:pt x="142869" y="161736"/>
                  </a:cubicBezTo>
                  <a:cubicBezTo>
                    <a:pt x="140603" y="160603"/>
                    <a:pt x="139092" y="157959"/>
                    <a:pt x="137203" y="156070"/>
                  </a:cubicBezTo>
                  <a:cubicBezTo>
                    <a:pt x="163269" y="141715"/>
                    <a:pt x="127003" y="133404"/>
                    <a:pt x="137581" y="119427"/>
                  </a:cubicBezTo>
                  <a:cubicBezTo>
                    <a:pt x="126248" y="123960"/>
                    <a:pt x="123981" y="130004"/>
                    <a:pt x="128514" y="135670"/>
                  </a:cubicBezTo>
                  <a:cubicBezTo>
                    <a:pt x="135692" y="144359"/>
                    <a:pt x="132292" y="150403"/>
                    <a:pt x="126248" y="157581"/>
                  </a:cubicBezTo>
                  <a:cubicBezTo>
                    <a:pt x="115293" y="170047"/>
                    <a:pt x="131537" y="173825"/>
                    <a:pt x="135314" y="181002"/>
                  </a:cubicBezTo>
                  <a:cubicBezTo>
                    <a:pt x="142114" y="192713"/>
                    <a:pt x="144003" y="176847"/>
                    <a:pt x="150047" y="176091"/>
                  </a:cubicBezTo>
                  <a:cubicBezTo>
                    <a:pt x="151180" y="191957"/>
                    <a:pt x="145136" y="198757"/>
                    <a:pt x="130781" y="191580"/>
                  </a:cubicBezTo>
                  <a:cubicBezTo>
                    <a:pt x="117937" y="185158"/>
                    <a:pt x="106604" y="176847"/>
                    <a:pt x="93005" y="189313"/>
                  </a:cubicBezTo>
                  <a:cubicBezTo>
                    <a:pt x="90360" y="191580"/>
                    <a:pt x="84694" y="190824"/>
                    <a:pt x="83561" y="187802"/>
                  </a:cubicBezTo>
                  <a:cubicBezTo>
                    <a:pt x="79783" y="175713"/>
                    <a:pt x="71094" y="168914"/>
                    <a:pt x="61650" y="162114"/>
                  </a:cubicBezTo>
                  <a:cubicBezTo>
                    <a:pt x="58628" y="161358"/>
                    <a:pt x="57873" y="157581"/>
                    <a:pt x="60517" y="155692"/>
                  </a:cubicBezTo>
                  <a:cubicBezTo>
                    <a:pt x="66183" y="152292"/>
                    <a:pt x="73361" y="151537"/>
                    <a:pt x="78272" y="154937"/>
                  </a:cubicBezTo>
                  <a:cubicBezTo>
                    <a:pt x="89227" y="162114"/>
                    <a:pt x="96405" y="161736"/>
                    <a:pt x="105471" y="148137"/>
                  </a:cubicBezTo>
                  <a:cubicBezTo>
                    <a:pt x="111137" y="139070"/>
                    <a:pt x="104338" y="133026"/>
                    <a:pt x="96782" y="127737"/>
                  </a:cubicBezTo>
                  <a:cubicBezTo>
                    <a:pt x="83561" y="118671"/>
                    <a:pt x="71094" y="108849"/>
                    <a:pt x="58250" y="99783"/>
                  </a:cubicBezTo>
                  <a:cubicBezTo>
                    <a:pt x="54095" y="97139"/>
                    <a:pt x="48806" y="96761"/>
                    <a:pt x="50695" y="89583"/>
                  </a:cubicBezTo>
                  <a:cubicBezTo>
                    <a:pt x="51451" y="86561"/>
                    <a:pt x="47295" y="82784"/>
                    <a:pt x="46540" y="84295"/>
                  </a:cubicBezTo>
                  <a:cubicBezTo>
                    <a:pt x="37473" y="99028"/>
                    <a:pt x="23118" y="76362"/>
                    <a:pt x="12919" y="89206"/>
                  </a:cubicBezTo>
                  <a:cubicBezTo>
                    <a:pt x="11030" y="91850"/>
                    <a:pt x="-1058" y="86184"/>
                    <a:pt x="75" y="82406"/>
                  </a:cubicBezTo>
                  <a:cubicBezTo>
                    <a:pt x="1964" y="74473"/>
                    <a:pt x="4986" y="63518"/>
                    <a:pt x="14052" y="61251"/>
                  </a:cubicBezTo>
                  <a:cubicBezTo>
                    <a:pt x="32562" y="56718"/>
                    <a:pt x="49940" y="52563"/>
                    <a:pt x="69961" y="62762"/>
                  </a:cubicBezTo>
                  <a:cubicBezTo>
                    <a:pt x="85449" y="70695"/>
                    <a:pt x="99049" y="57096"/>
                    <a:pt x="103960" y="39341"/>
                  </a:cubicBezTo>
                  <a:cubicBezTo>
                    <a:pt x="109249" y="29519"/>
                    <a:pt x="106226" y="15164"/>
                    <a:pt x="120959" y="10631"/>
                  </a:cubicBezTo>
                  <a:cubicBezTo>
                    <a:pt x="125870" y="9120"/>
                    <a:pt x="130403" y="6098"/>
                    <a:pt x="134936" y="8742"/>
                  </a:cubicBezTo>
                  <a:cubicBezTo>
                    <a:pt x="143625" y="13653"/>
                    <a:pt x="151936" y="12142"/>
                    <a:pt x="161380" y="9875"/>
                  </a:cubicBezTo>
                  <a:cubicBezTo>
                    <a:pt x="175735" y="6098"/>
                    <a:pt x="204823" y="23852"/>
                    <a:pt x="210867" y="37830"/>
                  </a:cubicBezTo>
                  <a:cubicBezTo>
                    <a:pt x="206712" y="26497"/>
                    <a:pt x="206712" y="15542"/>
                    <a:pt x="217289" y="8364"/>
                  </a:cubicBezTo>
                  <a:cubicBezTo>
                    <a:pt x="227488" y="1564"/>
                    <a:pt x="238821" y="-4480"/>
                    <a:pt x="250154" y="4587"/>
                  </a:cubicBezTo>
                  <a:cubicBezTo>
                    <a:pt x="255443" y="8742"/>
                    <a:pt x="261865" y="809"/>
                    <a:pt x="265643" y="7609"/>
                  </a:cubicBezTo>
                  <a:cubicBezTo>
                    <a:pt x="272820" y="14031"/>
                    <a:pt x="277731" y="21964"/>
                    <a:pt x="282264" y="29897"/>
                  </a:cubicBezTo>
                  <a:cubicBezTo>
                    <a:pt x="292842" y="36319"/>
                    <a:pt x="309085" y="37830"/>
                    <a:pt x="302663" y="56340"/>
                  </a:cubicBezTo>
                  <a:close/>
                </a:path>
              </a:pathLst>
            </a:custGeom>
            <a:solidFill>
              <a:srgbClr val="DFA38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1CDD293-CA61-4767-BBBD-EF7B98E23A75}"/>
                </a:ext>
              </a:extLst>
            </p:cNvPr>
            <p:cNvSpPr/>
            <p:nvPr/>
          </p:nvSpPr>
          <p:spPr>
            <a:xfrm>
              <a:off x="8578547" y="3910178"/>
              <a:ext cx="357642" cy="208128"/>
            </a:xfrm>
            <a:custGeom>
              <a:avLst/>
              <a:gdLst>
                <a:gd name="connsiteX0" fmla="*/ 319588 w 357642"/>
                <a:gd name="connsiteY0" fmla="*/ 203569 h 208128"/>
                <a:gd name="connsiteX1" fmla="*/ 294278 w 357642"/>
                <a:gd name="connsiteY1" fmla="*/ 182414 h 208128"/>
                <a:gd name="connsiteX2" fmla="*/ 281434 w 357642"/>
                <a:gd name="connsiteY2" fmla="*/ 157104 h 208128"/>
                <a:gd name="connsiteX3" fmla="*/ 258768 w 357642"/>
                <a:gd name="connsiteY3" fmla="*/ 154460 h 208128"/>
                <a:gd name="connsiteX4" fmla="*/ 229680 w 357642"/>
                <a:gd name="connsiteY4" fmla="*/ 174859 h 208128"/>
                <a:gd name="connsiteX5" fmla="*/ 219103 w 357642"/>
                <a:gd name="connsiteY5" fmla="*/ 197903 h 208128"/>
                <a:gd name="connsiteX6" fmla="*/ 203615 w 357642"/>
                <a:gd name="connsiteY6" fmla="*/ 169193 h 208128"/>
                <a:gd name="connsiteX7" fmla="*/ 148461 w 357642"/>
                <a:gd name="connsiteY7" fmla="*/ 159749 h 208128"/>
                <a:gd name="connsiteX8" fmla="*/ 131462 w 357642"/>
                <a:gd name="connsiteY8" fmla="*/ 175993 h 208128"/>
                <a:gd name="connsiteX9" fmla="*/ 121262 w 357642"/>
                <a:gd name="connsiteY9" fmla="*/ 186948 h 208128"/>
                <a:gd name="connsiteX10" fmla="*/ 113707 w 357642"/>
                <a:gd name="connsiteY10" fmla="*/ 172215 h 208128"/>
                <a:gd name="connsiteX11" fmla="*/ 101996 w 357642"/>
                <a:gd name="connsiteY11" fmla="*/ 159371 h 208128"/>
                <a:gd name="connsiteX12" fmla="*/ 97085 w 357642"/>
                <a:gd name="connsiteY12" fmla="*/ 173348 h 208128"/>
                <a:gd name="connsiteX13" fmla="*/ 83108 w 357642"/>
                <a:gd name="connsiteY13" fmla="*/ 181281 h 208128"/>
                <a:gd name="connsiteX14" fmla="*/ 64598 w 357642"/>
                <a:gd name="connsiteY14" fmla="*/ 185437 h 208128"/>
                <a:gd name="connsiteX15" fmla="*/ 54398 w 357642"/>
                <a:gd name="connsiteY15" fmla="*/ 150305 h 208128"/>
                <a:gd name="connsiteX16" fmla="*/ 44954 w 357642"/>
                <a:gd name="connsiteY16" fmla="*/ 146149 h 208128"/>
                <a:gd name="connsiteX17" fmla="*/ 40043 w 357642"/>
                <a:gd name="connsiteY17" fmla="*/ 151816 h 208128"/>
                <a:gd name="connsiteX18" fmla="*/ 38532 w 357642"/>
                <a:gd name="connsiteY18" fmla="*/ 171459 h 208128"/>
                <a:gd name="connsiteX19" fmla="*/ 0 w 357642"/>
                <a:gd name="connsiteY19" fmla="*/ 132172 h 208128"/>
                <a:gd name="connsiteX20" fmla="*/ 86886 w 357642"/>
                <a:gd name="connsiteY20" fmla="*/ 118572 h 208128"/>
                <a:gd name="connsiteX21" fmla="*/ 71020 w 357642"/>
                <a:gd name="connsiteY21" fmla="*/ 149171 h 208128"/>
                <a:gd name="connsiteX22" fmla="*/ 102374 w 357642"/>
                <a:gd name="connsiteY22" fmla="*/ 150305 h 208128"/>
                <a:gd name="connsiteX23" fmla="*/ 106152 w 357642"/>
                <a:gd name="connsiteY23" fmla="*/ 127261 h 208128"/>
                <a:gd name="connsiteX24" fmla="*/ 100863 w 357642"/>
                <a:gd name="connsiteY24" fmla="*/ 110262 h 208128"/>
                <a:gd name="connsiteX25" fmla="*/ 89152 w 357642"/>
                <a:gd name="connsiteY25" fmla="*/ 100062 h 208128"/>
                <a:gd name="connsiteX26" fmla="*/ 117484 w 357642"/>
                <a:gd name="connsiteY26" fmla="*/ 65308 h 208128"/>
                <a:gd name="connsiteX27" fmla="*/ 139017 w 357642"/>
                <a:gd name="connsiteY27" fmla="*/ 61530 h 208128"/>
                <a:gd name="connsiteX28" fmla="*/ 145439 w 357642"/>
                <a:gd name="connsiteY28" fmla="*/ 46797 h 208128"/>
                <a:gd name="connsiteX29" fmla="*/ 129195 w 357642"/>
                <a:gd name="connsiteY29" fmla="*/ 44909 h 208128"/>
                <a:gd name="connsiteX30" fmla="*/ 123529 w 357642"/>
                <a:gd name="connsiteY30" fmla="*/ 42264 h 208128"/>
                <a:gd name="connsiteX31" fmla="*/ 132595 w 357642"/>
                <a:gd name="connsiteY31" fmla="*/ 29798 h 208128"/>
                <a:gd name="connsiteX32" fmla="*/ 182838 w 357642"/>
                <a:gd name="connsiteY32" fmla="*/ 12799 h 208128"/>
                <a:gd name="connsiteX33" fmla="*/ 196059 w 357642"/>
                <a:gd name="connsiteY33" fmla="*/ 4110 h 208128"/>
                <a:gd name="connsiteX34" fmla="*/ 211548 w 357642"/>
                <a:gd name="connsiteY34" fmla="*/ 332 h 208128"/>
                <a:gd name="connsiteX35" fmla="*/ 223258 w 357642"/>
                <a:gd name="connsiteY35" fmla="*/ 5999 h 208128"/>
                <a:gd name="connsiteX36" fmla="*/ 242902 w 357642"/>
                <a:gd name="connsiteY36" fmla="*/ 33576 h 208128"/>
                <a:gd name="connsiteX37" fmla="*/ 256501 w 357642"/>
                <a:gd name="connsiteY37" fmla="*/ 76263 h 208128"/>
                <a:gd name="connsiteX38" fmla="*/ 248568 w 357642"/>
                <a:gd name="connsiteY38" fmla="*/ 87974 h 208128"/>
                <a:gd name="connsiteX39" fmla="*/ 237991 w 357642"/>
                <a:gd name="connsiteY39" fmla="*/ 112151 h 208128"/>
                <a:gd name="connsiteX40" fmla="*/ 252724 w 357642"/>
                <a:gd name="connsiteY40" fmla="*/ 93640 h 208128"/>
                <a:gd name="connsiteX41" fmla="*/ 268212 w 357642"/>
                <a:gd name="connsiteY41" fmla="*/ 87974 h 208128"/>
                <a:gd name="connsiteX42" fmla="*/ 290122 w 357642"/>
                <a:gd name="connsiteY42" fmla="*/ 92129 h 208128"/>
                <a:gd name="connsiteX43" fmla="*/ 299944 w 357642"/>
                <a:gd name="connsiteY43" fmla="*/ 99684 h 208128"/>
                <a:gd name="connsiteX44" fmla="*/ 322988 w 357642"/>
                <a:gd name="connsiteY44" fmla="*/ 129905 h 208128"/>
                <a:gd name="connsiteX45" fmla="*/ 337343 w 357642"/>
                <a:gd name="connsiteY45" fmla="*/ 152193 h 208128"/>
                <a:gd name="connsiteX46" fmla="*/ 347920 w 357642"/>
                <a:gd name="connsiteY46" fmla="*/ 172593 h 208128"/>
                <a:gd name="connsiteX47" fmla="*/ 340365 w 357642"/>
                <a:gd name="connsiteY47" fmla="*/ 202814 h 208128"/>
                <a:gd name="connsiteX48" fmla="*/ 327143 w 357642"/>
                <a:gd name="connsiteY48" fmla="*/ 208102 h 208128"/>
                <a:gd name="connsiteX49" fmla="*/ 319588 w 357642"/>
                <a:gd name="connsiteY49" fmla="*/ 203569 h 20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7642" h="208128">
                  <a:moveTo>
                    <a:pt x="319588" y="203569"/>
                  </a:moveTo>
                  <a:cubicBezTo>
                    <a:pt x="318832" y="187325"/>
                    <a:pt x="305233" y="186570"/>
                    <a:pt x="294278" y="182414"/>
                  </a:cubicBezTo>
                  <a:cubicBezTo>
                    <a:pt x="305989" y="165793"/>
                    <a:pt x="285967" y="165415"/>
                    <a:pt x="281434" y="157104"/>
                  </a:cubicBezTo>
                  <a:cubicBezTo>
                    <a:pt x="273501" y="158238"/>
                    <a:pt x="267079" y="159371"/>
                    <a:pt x="258768" y="154460"/>
                  </a:cubicBezTo>
                  <a:cubicBezTo>
                    <a:pt x="246680" y="147283"/>
                    <a:pt x="227791" y="160504"/>
                    <a:pt x="229680" y="174859"/>
                  </a:cubicBezTo>
                  <a:cubicBezTo>
                    <a:pt x="230814" y="185059"/>
                    <a:pt x="230436" y="192236"/>
                    <a:pt x="219103" y="197903"/>
                  </a:cubicBezTo>
                  <a:cubicBezTo>
                    <a:pt x="223636" y="180904"/>
                    <a:pt x="216081" y="177881"/>
                    <a:pt x="203615" y="169193"/>
                  </a:cubicBezTo>
                  <a:cubicBezTo>
                    <a:pt x="184349" y="155971"/>
                    <a:pt x="163949" y="176748"/>
                    <a:pt x="148461" y="159749"/>
                  </a:cubicBezTo>
                  <a:cubicBezTo>
                    <a:pt x="147706" y="158993"/>
                    <a:pt x="128440" y="161260"/>
                    <a:pt x="131462" y="175993"/>
                  </a:cubicBezTo>
                  <a:cubicBezTo>
                    <a:pt x="132973" y="184681"/>
                    <a:pt x="125040" y="183548"/>
                    <a:pt x="121262" y="186948"/>
                  </a:cubicBezTo>
                  <a:cubicBezTo>
                    <a:pt x="121640" y="180526"/>
                    <a:pt x="117107" y="176748"/>
                    <a:pt x="113707" y="172215"/>
                  </a:cubicBezTo>
                  <a:cubicBezTo>
                    <a:pt x="110307" y="167682"/>
                    <a:pt x="110685" y="157860"/>
                    <a:pt x="101996" y="159371"/>
                  </a:cubicBezTo>
                  <a:cubicBezTo>
                    <a:pt x="94063" y="160882"/>
                    <a:pt x="98219" y="168437"/>
                    <a:pt x="97085" y="173348"/>
                  </a:cubicBezTo>
                  <a:cubicBezTo>
                    <a:pt x="95574" y="180904"/>
                    <a:pt x="88397" y="185814"/>
                    <a:pt x="83108" y="181281"/>
                  </a:cubicBezTo>
                  <a:cubicBezTo>
                    <a:pt x="73664" y="172593"/>
                    <a:pt x="70642" y="183548"/>
                    <a:pt x="64598" y="185437"/>
                  </a:cubicBezTo>
                  <a:cubicBezTo>
                    <a:pt x="64220" y="172593"/>
                    <a:pt x="47598" y="165037"/>
                    <a:pt x="54398" y="150305"/>
                  </a:cubicBezTo>
                  <a:cubicBezTo>
                    <a:pt x="51376" y="148794"/>
                    <a:pt x="48354" y="146527"/>
                    <a:pt x="44954" y="146149"/>
                  </a:cubicBezTo>
                  <a:cubicBezTo>
                    <a:pt x="41554" y="145771"/>
                    <a:pt x="40421" y="149171"/>
                    <a:pt x="40043" y="151816"/>
                  </a:cubicBezTo>
                  <a:cubicBezTo>
                    <a:pt x="39287" y="157860"/>
                    <a:pt x="39287" y="163904"/>
                    <a:pt x="38532" y="171459"/>
                  </a:cubicBezTo>
                  <a:cubicBezTo>
                    <a:pt x="15866" y="168437"/>
                    <a:pt x="13599" y="146527"/>
                    <a:pt x="0" y="132172"/>
                  </a:cubicBezTo>
                  <a:cubicBezTo>
                    <a:pt x="33243" y="147283"/>
                    <a:pt x="60064" y="135950"/>
                    <a:pt x="86886" y="118572"/>
                  </a:cubicBezTo>
                  <a:cubicBezTo>
                    <a:pt x="78575" y="128017"/>
                    <a:pt x="71775" y="136705"/>
                    <a:pt x="71020" y="149171"/>
                  </a:cubicBezTo>
                  <a:cubicBezTo>
                    <a:pt x="80841" y="151438"/>
                    <a:pt x="90663" y="152949"/>
                    <a:pt x="102374" y="150305"/>
                  </a:cubicBezTo>
                  <a:cubicBezTo>
                    <a:pt x="99352" y="142372"/>
                    <a:pt x="87641" y="132928"/>
                    <a:pt x="106152" y="127261"/>
                  </a:cubicBezTo>
                  <a:cubicBezTo>
                    <a:pt x="112196" y="125372"/>
                    <a:pt x="115973" y="112528"/>
                    <a:pt x="100863" y="110262"/>
                  </a:cubicBezTo>
                  <a:cubicBezTo>
                    <a:pt x="95196" y="109506"/>
                    <a:pt x="90285" y="106484"/>
                    <a:pt x="89152" y="100062"/>
                  </a:cubicBezTo>
                  <a:cubicBezTo>
                    <a:pt x="120884" y="98551"/>
                    <a:pt x="122773" y="96662"/>
                    <a:pt x="117484" y="65308"/>
                  </a:cubicBezTo>
                  <a:cubicBezTo>
                    <a:pt x="125418" y="67197"/>
                    <a:pt x="133728" y="74374"/>
                    <a:pt x="139017" y="61530"/>
                  </a:cubicBezTo>
                  <a:cubicBezTo>
                    <a:pt x="140906" y="56997"/>
                    <a:pt x="149217" y="55486"/>
                    <a:pt x="145439" y="46797"/>
                  </a:cubicBezTo>
                  <a:cubicBezTo>
                    <a:pt x="140528" y="35087"/>
                    <a:pt x="135239" y="43020"/>
                    <a:pt x="129195" y="44909"/>
                  </a:cubicBezTo>
                  <a:cubicBezTo>
                    <a:pt x="127684" y="45286"/>
                    <a:pt x="125418" y="43398"/>
                    <a:pt x="123529" y="42264"/>
                  </a:cubicBezTo>
                  <a:cubicBezTo>
                    <a:pt x="120507" y="33953"/>
                    <a:pt x="119373" y="26776"/>
                    <a:pt x="132595" y="29798"/>
                  </a:cubicBezTo>
                  <a:cubicBezTo>
                    <a:pt x="151861" y="31309"/>
                    <a:pt x="167727" y="22243"/>
                    <a:pt x="182838" y="12799"/>
                  </a:cubicBezTo>
                  <a:cubicBezTo>
                    <a:pt x="186993" y="10154"/>
                    <a:pt x="189637" y="4488"/>
                    <a:pt x="196059" y="4110"/>
                  </a:cubicBezTo>
                  <a:cubicBezTo>
                    <a:pt x="200970" y="1088"/>
                    <a:pt x="205881" y="-801"/>
                    <a:pt x="211548" y="332"/>
                  </a:cubicBezTo>
                  <a:cubicBezTo>
                    <a:pt x="216081" y="1088"/>
                    <a:pt x="219858" y="2977"/>
                    <a:pt x="223258" y="5999"/>
                  </a:cubicBezTo>
                  <a:cubicBezTo>
                    <a:pt x="231191" y="14310"/>
                    <a:pt x="239880" y="21865"/>
                    <a:pt x="242902" y="33576"/>
                  </a:cubicBezTo>
                  <a:cubicBezTo>
                    <a:pt x="245924" y="48308"/>
                    <a:pt x="258013" y="59641"/>
                    <a:pt x="256501" y="76263"/>
                  </a:cubicBezTo>
                  <a:cubicBezTo>
                    <a:pt x="256124" y="83063"/>
                    <a:pt x="255368" y="87974"/>
                    <a:pt x="248568" y="87974"/>
                  </a:cubicBezTo>
                  <a:cubicBezTo>
                    <a:pt x="228547" y="88351"/>
                    <a:pt x="235347" y="101195"/>
                    <a:pt x="237991" y="112151"/>
                  </a:cubicBezTo>
                  <a:cubicBezTo>
                    <a:pt x="238369" y="101951"/>
                    <a:pt x="240635" y="93640"/>
                    <a:pt x="252724" y="93640"/>
                  </a:cubicBezTo>
                  <a:cubicBezTo>
                    <a:pt x="258768" y="93640"/>
                    <a:pt x="263679" y="91373"/>
                    <a:pt x="268212" y="87974"/>
                  </a:cubicBezTo>
                  <a:cubicBezTo>
                    <a:pt x="276901" y="81174"/>
                    <a:pt x="284834" y="80418"/>
                    <a:pt x="290122" y="92129"/>
                  </a:cubicBezTo>
                  <a:cubicBezTo>
                    <a:pt x="292011" y="96284"/>
                    <a:pt x="295789" y="98173"/>
                    <a:pt x="299944" y="99684"/>
                  </a:cubicBezTo>
                  <a:cubicBezTo>
                    <a:pt x="313922" y="104595"/>
                    <a:pt x="320344" y="115928"/>
                    <a:pt x="322988" y="129905"/>
                  </a:cubicBezTo>
                  <a:cubicBezTo>
                    <a:pt x="324877" y="138972"/>
                    <a:pt x="323366" y="149549"/>
                    <a:pt x="337343" y="152193"/>
                  </a:cubicBezTo>
                  <a:cubicBezTo>
                    <a:pt x="346409" y="154082"/>
                    <a:pt x="336965" y="169193"/>
                    <a:pt x="347920" y="172593"/>
                  </a:cubicBezTo>
                  <a:cubicBezTo>
                    <a:pt x="362275" y="191103"/>
                    <a:pt x="361520" y="194125"/>
                    <a:pt x="340365" y="202814"/>
                  </a:cubicBezTo>
                  <a:cubicBezTo>
                    <a:pt x="335832" y="204703"/>
                    <a:pt x="332054" y="208480"/>
                    <a:pt x="327143" y="208102"/>
                  </a:cubicBezTo>
                  <a:cubicBezTo>
                    <a:pt x="324499" y="207725"/>
                    <a:pt x="321477" y="206969"/>
                    <a:pt x="319588" y="203569"/>
                  </a:cubicBezTo>
                  <a:close/>
                </a:path>
              </a:pathLst>
            </a:custGeom>
            <a:solidFill>
              <a:srgbClr val="F3BA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6D1D46D-7379-4FE8-ADB3-402F70C08030}"/>
                </a:ext>
              </a:extLst>
            </p:cNvPr>
            <p:cNvSpPr/>
            <p:nvPr/>
          </p:nvSpPr>
          <p:spPr>
            <a:xfrm>
              <a:off x="8614037" y="3804206"/>
              <a:ext cx="116265" cy="148235"/>
            </a:xfrm>
            <a:custGeom>
              <a:avLst/>
              <a:gdLst>
                <a:gd name="connsiteX0" fmla="*/ 98238 w 116265"/>
                <a:gd name="connsiteY0" fmla="*/ 135770 h 148235"/>
                <a:gd name="connsiteX1" fmla="*/ 89172 w 116265"/>
                <a:gd name="connsiteY1" fmla="*/ 148236 h 148235"/>
                <a:gd name="connsiteX2" fmla="*/ 38552 w 116265"/>
                <a:gd name="connsiteY2" fmla="*/ 127459 h 148235"/>
                <a:gd name="connsiteX3" fmla="*/ 26841 w 116265"/>
                <a:gd name="connsiteY3" fmla="*/ 103282 h 148235"/>
                <a:gd name="connsiteX4" fmla="*/ 32130 w 116265"/>
                <a:gd name="connsiteY4" fmla="*/ 72683 h 148235"/>
                <a:gd name="connsiteX5" fmla="*/ 22308 w 116265"/>
                <a:gd name="connsiteY5" fmla="*/ 59084 h 148235"/>
                <a:gd name="connsiteX6" fmla="*/ 398 w 116265"/>
                <a:gd name="connsiteY6" fmla="*/ 17152 h 148235"/>
                <a:gd name="connsiteX7" fmla="*/ 4175 w 116265"/>
                <a:gd name="connsiteY7" fmla="*/ 18663 h 148235"/>
                <a:gd name="connsiteX8" fmla="*/ 15508 w 116265"/>
                <a:gd name="connsiteY8" fmla="*/ 46995 h 148235"/>
                <a:gd name="connsiteX9" fmla="*/ 39307 w 116265"/>
                <a:gd name="connsiteY9" fmla="*/ 52284 h 148235"/>
                <a:gd name="connsiteX10" fmla="*/ 55173 w 116265"/>
                <a:gd name="connsiteY10" fmla="*/ 55684 h 148235"/>
                <a:gd name="connsiteX11" fmla="*/ 69151 w 116265"/>
                <a:gd name="connsiteY11" fmla="*/ 52284 h 148235"/>
                <a:gd name="connsiteX12" fmla="*/ 83883 w 116265"/>
                <a:gd name="connsiteY12" fmla="*/ 51151 h 148235"/>
                <a:gd name="connsiteX13" fmla="*/ 75950 w 116265"/>
                <a:gd name="connsiteY13" fmla="*/ 37173 h 148235"/>
                <a:gd name="connsiteX14" fmla="*/ 78217 w 116265"/>
                <a:gd name="connsiteY14" fmla="*/ 5441 h 148235"/>
                <a:gd name="connsiteX15" fmla="*/ 95972 w 116265"/>
                <a:gd name="connsiteY15" fmla="*/ 8086 h 148235"/>
                <a:gd name="connsiteX16" fmla="*/ 105416 w 116265"/>
                <a:gd name="connsiteY16" fmla="*/ 9597 h 148235"/>
                <a:gd name="connsiteX17" fmla="*/ 115238 w 116265"/>
                <a:gd name="connsiteY17" fmla="*/ 22063 h 148235"/>
                <a:gd name="connsiteX18" fmla="*/ 114482 w 116265"/>
                <a:gd name="connsiteY18" fmla="*/ 62484 h 148235"/>
                <a:gd name="connsiteX19" fmla="*/ 104283 w 116265"/>
                <a:gd name="connsiteY19" fmla="*/ 90438 h 148235"/>
                <a:gd name="connsiteX20" fmla="*/ 98238 w 116265"/>
                <a:gd name="connsiteY20" fmla="*/ 135770 h 14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6265" h="148235">
                  <a:moveTo>
                    <a:pt x="98238" y="135770"/>
                  </a:moveTo>
                  <a:cubicBezTo>
                    <a:pt x="89928" y="136147"/>
                    <a:pt x="89550" y="142192"/>
                    <a:pt x="89172" y="148236"/>
                  </a:cubicBezTo>
                  <a:cubicBezTo>
                    <a:pt x="71417" y="144080"/>
                    <a:pt x="57818" y="130103"/>
                    <a:pt x="38552" y="127459"/>
                  </a:cubicBezTo>
                  <a:cubicBezTo>
                    <a:pt x="29863" y="126326"/>
                    <a:pt x="22686" y="112348"/>
                    <a:pt x="26841" y="103282"/>
                  </a:cubicBezTo>
                  <a:cubicBezTo>
                    <a:pt x="31752" y="93460"/>
                    <a:pt x="19286" y="82127"/>
                    <a:pt x="32130" y="72683"/>
                  </a:cubicBezTo>
                  <a:cubicBezTo>
                    <a:pt x="36285" y="69661"/>
                    <a:pt x="27219" y="60595"/>
                    <a:pt x="22308" y="59084"/>
                  </a:cubicBezTo>
                  <a:cubicBezTo>
                    <a:pt x="775" y="51906"/>
                    <a:pt x="-1113" y="36040"/>
                    <a:pt x="398" y="17152"/>
                  </a:cubicBezTo>
                  <a:cubicBezTo>
                    <a:pt x="1531" y="17530"/>
                    <a:pt x="3042" y="18663"/>
                    <a:pt x="4175" y="18663"/>
                  </a:cubicBezTo>
                  <a:cubicBezTo>
                    <a:pt x="28352" y="20552"/>
                    <a:pt x="28352" y="20552"/>
                    <a:pt x="15508" y="46995"/>
                  </a:cubicBezTo>
                  <a:cubicBezTo>
                    <a:pt x="26086" y="41329"/>
                    <a:pt x="34396" y="41329"/>
                    <a:pt x="39307" y="52284"/>
                  </a:cubicBezTo>
                  <a:cubicBezTo>
                    <a:pt x="42707" y="59839"/>
                    <a:pt x="48751" y="59084"/>
                    <a:pt x="55173" y="55684"/>
                  </a:cubicBezTo>
                  <a:cubicBezTo>
                    <a:pt x="59329" y="53417"/>
                    <a:pt x="63862" y="50773"/>
                    <a:pt x="69151" y="52284"/>
                  </a:cubicBezTo>
                  <a:cubicBezTo>
                    <a:pt x="74062" y="53795"/>
                    <a:pt x="80106" y="58706"/>
                    <a:pt x="83883" y="51151"/>
                  </a:cubicBezTo>
                  <a:cubicBezTo>
                    <a:pt x="87661" y="43595"/>
                    <a:pt x="81239" y="41706"/>
                    <a:pt x="75950" y="37173"/>
                  </a:cubicBezTo>
                  <a:cubicBezTo>
                    <a:pt x="63862" y="26974"/>
                    <a:pt x="73306" y="14885"/>
                    <a:pt x="78217" y="5441"/>
                  </a:cubicBezTo>
                  <a:cubicBezTo>
                    <a:pt x="83506" y="-4758"/>
                    <a:pt x="90683" y="1286"/>
                    <a:pt x="95972" y="8086"/>
                  </a:cubicBezTo>
                  <a:cubicBezTo>
                    <a:pt x="98616" y="11485"/>
                    <a:pt x="102016" y="10352"/>
                    <a:pt x="105416" y="9597"/>
                  </a:cubicBezTo>
                  <a:cubicBezTo>
                    <a:pt x="116749" y="7708"/>
                    <a:pt x="117504" y="10730"/>
                    <a:pt x="115238" y="22063"/>
                  </a:cubicBezTo>
                  <a:cubicBezTo>
                    <a:pt x="112216" y="34907"/>
                    <a:pt x="114105" y="48884"/>
                    <a:pt x="114482" y="62484"/>
                  </a:cubicBezTo>
                  <a:cubicBezTo>
                    <a:pt x="114860" y="73439"/>
                    <a:pt x="114105" y="83261"/>
                    <a:pt x="104283" y="90438"/>
                  </a:cubicBezTo>
                  <a:cubicBezTo>
                    <a:pt x="86906" y="103282"/>
                    <a:pt x="85772" y="118770"/>
                    <a:pt x="98238" y="135770"/>
                  </a:cubicBezTo>
                  <a:close/>
                </a:path>
              </a:pathLst>
            </a:custGeom>
            <a:solidFill>
              <a:srgbClr val="F9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2978E86-3D88-4D4F-8BDC-B5BD2CE820CA}"/>
                </a:ext>
              </a:extLst>
            </p:cNvPr>
            <p:cNvSpPr/>
            <p:nvPr/>
          </p:nvSpPr>
          <p:spPr>
            <a:xfrm>
              <a:off x="8847514" y="4276254"/>
              <a:ext cx="84157" cy="69070"/>
            </a:xfrm>
            <a:custGeom>
              <a:avLst/>
              <a:gdLst>
                <a:gd name="connsiteX0" fmla="*/ 0 w 84157"/>
                <a:gd name="connsiteY0" fmla="*/ 11264 h 69070"/>
                <a:gd name="connsiteX1" fmla="*/ 56287 w 84157"/>
                <a:gd name="connsiteY1" fmla="*/ 1065 h 69070"/>
                <a:gd name="connsiteX2" fmla="*/ 62709 w 84157"/>
                <a:gd name="connsiteY2" fmla="*/ 10131 h 69070"/>
                <a:gd name="connsiteX3" fmla="*/ 76686 w 84157"/>
                <a:gd name="connsiteY3" fmla="*/ 37708 h 69070"/>
                <a:gd name="connsiteX4" fmla="*/ 79708 w 84157"/>
                <a:gd name="connsiteY4" fmla="*/ 43752 h 69070"/>
                <a:gd name="connsiteX5" fmla="*/ 83863 w 84157"/>
                <a:gd name="connsiteY5" fmla="*/ 56218 h 69070"/>
                <a:gd name="connsiteX6" fmla="*/ 71020 w 84157"/>
                <a:gd name="connsiteY6" fmla="*/ 69062 h 69070"/>
                <a:gd name="connsiteX7" fmla="*/ 11333 w 84157"/>
                <a:gd name="connsiteY7" fmla="*/ 57729 h 69070"/>
                <a:gd name="connsiteX8" fmla="*/ 23421 w 84157"/>
                <a:gd name="connsiteY8" fmla="*/ 41107 h 69070"/>
                <a:gd name="connsiteX9" fmla="*/ 41932 w 84157"/>
                <a:gd name="connsiteY9" fmla="*/ 35063 h 69070"/>
                <a:gd name="connsiteX10" fmla="*/ 1511 w 84157"/>
                <a:gd name="connsiteY10" fmla="*/ 30530 h 69070"/>
                <a:gd name="connsiteX11" fmla="*/ 0 w 84157"/>
                <a:gd name="connsiteY11" fmla="*/ 11264 h 69070"/>
                <a:gd name="connsiteX12" fmla="*/ 0 w 84157"/>
                <a:gd name="connsiteY12" fmla="*/ 11264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157" h="69070">
                  <a:moveTo>
                    <a:pt x="0" y="11264"/>
                  </a:moveTo>
                  <a:cubicBezTo>
                    <a:pt x="18510" y="6353"/>
                    <a:pt x="38532" y="12020"/>
                    <a:pt x="56287" y="1065"/>
                  </a:cubicBezTo>
                  <a:cubicBezTo>
                    <a:pt x="62709" y="-3091"/>
                    <a:pt x="64220" y="5975"/>
                    <a:pt x="62709" y="10131"/>
                  </a:cubicBezTo>
                  <a:cubicBezTo>
                    <a:pt x="56665" y="25241"/>
                    <a:pt x="66486" y="32419"/>
                    <a:pt x="76686" y="37708"/>
                  </a:cubicBezTo>
                  <a:cubicBezTo>
                    <a:pt x="80464" y="39974"/>
                    <a:pt x="82730" y="38841"/>
                    <a:pt x="79708" y="43752"/>
                  </a:cubicBezTo>
                  <a:cubicBezTo>
                    <a:pt x="76308" y="49040"/>
                    <a:pt x="71397" y="54329"/>
                    <a:pt x="83863" y="56218"/>
                  </a:cubicBezTo>
                  <a:cubicBezTo>
                    <a:pt x="85752" y="56596"/>
                    <a:pt x="78197" y="69440"/>
                    <a:pt x="71020" y="69062"/>
                  </a:cubicBezTo>
                  <a:cubicBezTo>
                    <a:pt x="50998" y="67173"/>
                    <a:pt x="30599" y="67173"/>
                    <a:pt x="11333" y="57729"/>
                  </a:cubicBezTo>
                  <a:cubicBezTo>
                    <a:pt x="13222" y="50551"/>
                    <a:pt x="29466" y="58862"/>
                    <a:pt x="23421" y="41107"/>
                  </a:cubicBezTo>
                  <a:cubicBezTo>
                    <a:pt x="17755" y="25241"/>
                    <a:pt x="36643" y="41107"/>
                    <a:pt x="41932" y="35063"/>
                  </a:cubicBezTo>
                  <a:cubicBezTo>
                    <a:pt x="38154" y="16175"/>
                    <a:pt x="38154" y="16175"/>
                    <a:pt x="1511" y="30530"/>
                  </a:cubicBezTo>
                  <a:cubicBezTo>
                    <a:pt x="1133" y="23730"/>
                    <a:pt x="9444" y="15419"/>
                    <a:pt x="0" y="11264"/>
                  </a:cubicBezTo>
                  <a:lnTo>
                    <a:pt x="0" y="11264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E0C3F3-913F-442C-AAFF-A143C5AF89CD}"/>
                </a:ext>
              </a:extLst>
            </p:cNvPr>
            <p:cNvSpPr/>
            <p:nvPr/>
          </p:nvSpPr>
          <p:spPr>
            <a:xfrm>
              <a:off x="8603857" y="4570389"/>
              <a:ext cx="59931" cy="36955"/>
            </a:xfrm>
            <a:custGeom>
              <a:avLst/>
              <a:gdLst>
                <a:gd name="connsiteX0" fmla="*/ 32110 w 59931"/>
                <a:gd name="connsiteY0" fmla="*/ 34451 h 36955"/>
                <a:gd name="connsiteX1" fmla="*/ 17755 w 59931"/>
                <a:gd name="connsiteY1" fmla="*/ 27652 h 36955"/>
                <a:gd name="connsiteX2" fmla="*/ 0 w 59931"/>
                <a:gd name="connsiteY2" fmla="*/ 13674 h 36955"/>
                <a:gd name="connsiteX3" fmla="*/ 9066 w 59931"/>
                <a:gd name="connsiteY3" fmla="*/ 11786 h 36955"/>
                <a:gd name="connsiteX4" fmla="*/ 15488 w 59931"/>
                <a:gd name="connsiteY4" fmla="*/ 3097 h 36955"/>
                <a:gd name="connsiteX5" fmla="*/ 23799 w 59931"/>
                <a:gd name="connsiteY5" fmla="*/ 453 h 36955"/>
                <a:gd name="connsiteX6" fmla="*/ 59687 w 59931"/>
                <a:gd name="connsiteY6" fmla="*/ 29163 h 36955"/>
                <a:gd name="connsiteX7" fmla="*/ 58176 w 59931"/>
                <a:gd name="connsiteY7" fmla="*/ 34451 h 36955"/>
                <a:gd name="connsiteX8" fmla="*/ 49487 w 59931"/>
                <a:gd name="connsiteY8" fmla="*/ 34074 h 36955"/>
                <a:gd name="connsiteX9" fmla="*/ 32110 w 59931"/>
                <a:gd name="connsiteY9" fmla="*/ 34451 h 3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931" h="36955">
                  <a:moveTo>
                    <a:pt x="32110" y="34451"/>
                  </a:moveTo>
                  <a:cubicBezTo>
                    <a:pt x="26821" y="32563"/>
                    <a:pt x="23799" y="25007"/>
                    <a:pt x="17755" y="27652"/>
                  </a:cubicBezTo>
                  <a:cubicBezTo>
                    <a:pt x="2267" y="34074"/>
                    <a:pt x="2267" y="22741"/>
                    <a:pt x="0" y="13674"/>
                  </a:cubicBezTo>
                  <a:cubicBezTo>
                    <a:pt x="2644" y="8763"/>
                    <a:pt x="5666" y="11408"/>
                    <a:pt x="9066" y="11786"/>
                  </a:cubicBezTo>
                  <a:cubicBezTo>
                    <a:pt x="16999" y="12919"/>
                    <a:pt x="16244" y="12919"/>
                    <a:pt x="15488" y="3097"/>
                  </a:cubicBezTo>
                  <a:cubicBezTo>
                    <a:pt x="15111" y="-681"/>
                    <a:pt x="20777" y="1208"/>
                    <a:pt x="23799" y="453"/>
                  </a:cubicBezTo>
                  <a:cubicBezTo>
                    <a:pt x="46087" y="-3325"/>
                    <a:pt x="49487" y="17452"/>
                    <a:pt x="59687" y="29163"/>
                  </a:cubicBezTo>
                  <a:cubicBezTo>
                    <a:pt x="60442" y="29918"/>
                    <a:pt x="59309" y="33318"/>
                    <a:pt x="58176" y="34451"/>
                  </a:cubicBezTo>
                  <a:cubicBezTo>
                    <a:pt x="55531" y="37851"/>
                    <a:pt x="51754" y="37851"/>
                    <a:pt x="49487" y="34074"/>
                  </a:cubicBezTo>
                  <a:cubicBezTo>
                    <a:pt x="43443" y="23874"/>
                    <a:pt x="37776" y="28407"/>
                    <a:pt x="32110" y="34451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5A45013-A4ED-47AB-A1C8-A6F4F5568F1D}"/>
                </a:ext>
              </a:extLst>
            </p:cNvPr>
            <p:cNvSpPr/>
            <p:nvPr/>
          </p:nvSpPr>
          <p:spPr>
            <a:xfrm>
              <a:off x="8650515" y="4629772"/>
              <a:ext cx="48770" cy="30238"/>
            </a:xfrm>
            <a:custGeom>
              <a:avLst/>
              <a:gdLst>
                <a:gd name="connsiteX0" fmla="*/ 185 w 48770"/>
                <a:gd name="connsiteY0" fmla="*/ 0 h 30238"/>
                <a:gd name="connsiteX1" fmla="*/ 35695 w 48770"/>
                <a:gd name="connsiteY1" fmla="*/ 6044 h 30238"/>
                <a:gd name="connsiteX2" fmla="*/ 48161 w 48770"/>
                <a:gd name="connsiteY2" fmla="*/ 13600 h 30238"/>
                <a:gd name="connsiteX3" fmla="*/ 42872 w 48770"/>
                <a:gd name="connsiteY3" fmla="*/ 28332 h 30238"/>
                <a:gd name="connsiteX4" fmla="*/ 36828 w 48770"/>
                <a:gd name="connsiteY4" fmla="*/ 29088 h 30238"/>
                <a:gd name="connsiteX5" fmla="*/ 28139 w 48770"/>
                <a:gd name="connsiteY5" fmla="*/ 16999 h 30238"/>
                <a:gd name="connsiteX6" fmla="*/ 17562 w 48770"/>
                <a:gd name="connsiteY6" fmla="*/ 29466 h 30238"/>
                <a:gd name="connsiteX7" fmla="*/ 4718 w 48770"/>
                <a:gd name="connsiteY7" fmla="*/ 22666 h 30238"/>
                <a:gd name="connsiteX8" fmla="*/ 185 w 48770"/>
                <a:gd name="connsiteY8" fmla="*/ 0 h 3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770" h="30238">
                  <a:moveTo>
                    <a:pt x="185" y="0"/>
                  </a:moveTo>
                  <a:cubicBezTo>
                    <a:pt x="12651" y="6800"/>
                    <a:pt x="22095" y="16244"/>
                    <a:pt x="35695" y="6044"/>
                  </a:cubicBezTo>
                  <a:cubicBezTo>
                    <a:pt x="40228" y="2644"/>
                    <a:pt x="46650" y="7177"/>
                    <a:pt x="48161" y="13600"/>
                  </a:cubicBezTo>
                  <a:cubicBezTo>
                    <a:pt x="49672" y="19644"/>
                    <a:pt x="48539" y="24932"/>
                    <a:pt x="42872" y="28332"/>
                  </a:cubicBezTo>
                  <a:cubicBezTo>
                    <a:pt x="41361" y="29466"/>
                    <a:pt x="38339" y="29843"/>
                    <a:pt x="36828" y="29088"/>
                  </a:cubicBezTo>
                  <a:cubicBezTo>
                    <a:pt x="32673" y="26066"/>
                    <a:pt x="40983" y="15866"/>
                    <a:pt x="28139" y="16999"/>
                  </a:cubicBezTo>
                  <a:cubicBezTo>
                    <a:pt x="18318" y="17755"/>
                    <a:pt x="25117" y="29466"/>
                    <a:pt x="17562" y="29466"/>
                  </a:cubicBezTo>
                  <a:cubicBezTo>
                    <a:pt x="12273" y="29466"/>
                    <a:pt x="2074" y="33621"/>
                    <a:pt x="4718" y="22666"/>
                  </a:cubicBezTo>
                  <a:cubicBezTo>
                    <a:pt x="6985" y="14355"/>
                    <a:pt x="-1326" y="10577"/>
                    <a:pt x="185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6460F4F-F452-46E3-B7D4-E3F127D4B0D7}"/>
                </a:ext>
              </a:extLst>
            </p:cNvPr>
            <p:cNvSpPr/>
            <p:nvPr/>
          </p:nvSpPr>
          <p:spPr>
            <a:xfrm>
              <a:off x="8916645" y="4262291"/>
              <a:ext cx="30598" cy="30516"/>
            </a:xfrm>
            <a:custGeom>
              <a:avLst/>
              <a:gdLst>
                <a:gd name="connsiteX0" fmla="*/ 3022 w 30598"/>
                <a:gd name="connsiteY0" fmla="*/ 12384 h 30516"/>
                <a:gd name="connsiteX1" fmla="*/ 30599 w 30598"/>
                <a:gd name="connsiteY1" fmla="*/ 4450 h 30516"/>
                <a:gd name="connsiteX2" fmla="*/ 15488 w 30598"/>
                <a:gd name="connsiteY2" fmla="*/ 25227 h 30516"/>
                <a:gd name="connsiteX3" fmla="*/ 0 w 30598"/>
                <a:gd name="connsiteY3" fmla="*/ 30516 h 30516"/>
                <a:gd name="connsiteX4" fmla="*/ 3022 w 30598"/>
                <a:gd name="connsiteY4" fmla="*/ 12384 h 3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98" h="30516">
                  <a:moveTo>
                    <a:pt x="3022" y="12384"/>
                  </a:moveTo>
                  <a:cubicBezTo>
                    <a:pt x="9822" y="4450"/>
                    <a:pt x="15488" y="-6127"/>
                    <a:pt x="30599" y="4450"/>
                  </a:cubicBezTo>
                  <a:cubicBezTo>
                    <a:pt x="19644" y="7850"/>
                    <a:pt x="16999" y="16161"/>
                    <a:pt x="15488" y="25227"/>
                  </a:cubicBezTo>
                  <a:cubicBezTo>
                    <a:pt x="10577" y="26739"/>
                    <a:pt x="5666" y="28627"/>
                    <a:pt x="0" y="30516"/>
                  </a:cubicBezTo>
                  <a:cubicBezTo>
                    <a:pt x="1133" y="24094"/>
                    <a:pt x="2267" y="18428"/>
                    <a:pt x="3022" y="12384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4ED2B19-FBF5-45A1-8D3C-4F842858CD3B}"/>
                </a:ext>
              </a:extLst>
            </p:cNvPr>
            <p:cNvSpPr/>
            <p:nvPr/>
          </p:nvSpPr>
          <p:spPr>
            <a:xfrm>
              <a:off x="8657751" y="4518394"/>
              <a:ext cx="23170" cy="18284"/>
            </a:xfrm>
            <a:custGeom>
              <a:avLst/>
              <a:gdLst>
                <a:gd name="connsiteX0" fmla="*/ 23170 w 23170"/>
                <a:gd name="connsiteY0" fmla="*/ 12782 h 18284"/>
                <a:gd name="connsiteX1" fmla="*/ 15993 w 23170"/>
                <a:gd name="connsiteY1" fmla="*/ 18071 h 18284"/>
                <a:gd name="connsiteX2" fmla="*/ 126 w 23170"/>
                <a:gd name="connsiteY2" fmla="*/ 7494 h 18284"/>
                <a:gd name="connsiteX3" fmla="*/ 7682 w 23170"/>
                <a:gd name="connsiteY3" fmla="*/ 316 h 18284"/>
                <a:gd name="connsiteX4" fmla="*/ 23170 w 23170"/>
                <a:gd name="connsiteY4" fmla="*/ 12782 h 1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70" h="18284">
                  <a:moveTo>
                    <a:pt x="23170" y="12782"/>
                  </a:moveTo>
                  <a:cubicBezTo>
                    <a:pt x="22792" y="17693"/>
                    <a:pt x="19392" y="18826"/>
                    <a:pt x="15993" y="18071"/>
                  </a:cubicBezTo>
                  <a:cubicBezTo>
                    <a:pt x="9193" y="17315"/>
                    <a:pt x="1637" y="16182"/>
                    <a:pt x="126" y="7494"/>
                  </a:cubicBezTo>
                  <a:cubicBezTo>
                    <a:pt x="-629" y="2960"/>
                    <a:pt x="2015" y="-1195"/>
                    <a:pt x="7682" y="316"/>
                  </a:cubicBezTo>
                  <a:cubicBezTo>
                    <a:pt x="14481" y="1827"/>
                    <a:pt x="20148" y="5982"/>
                    <a:pt x="23170" y="12782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27F6BC9-CA09-406C-8E67-8A64F9985F3A}"/>
                </a:ext>
              </a:extLst>
            </p:cNvPr>
            <p:cNvSpPr/>
            <p:nvPr/>
          </p:nvSpPr>
          <p:spPr>
            <a:xfrm>
              <a:off x="8600989" y="4674726"/>
              <a:ext cx="25538" cy="15110"/>
            </a:xfrm>
            <a:custGeom>
              <a:avLst/>
              <a:gdLst>
                <a:gd name="connsiteX0" fmla="*/ 22134 w 25538"/>
                <a:gd name="connsiteY0" fmla="*/ 10577 h 15110"/>
                <a:gd name="connsiteX1" fmla="*/ 13823 w 25538"/>
                <a:gd name="connsiteY1" fmla="*/ 15111 h 15110"/>
                <a:gd name="connsiteX2" fmla="*/ 223 w 25538"/>
                <a:gd name="connsiteY2" fmla="*/ 9444 h 15110"/>
                <a:gd name="connsiteX3" fmla="*/ 21378 w 25538"/>
                <a:gd name="connsiteY3" fmla="*/ 0 h 15110"/>
                <a:gd name="connsiteX4" fmla="*/ 22134 w 25538"/>
                <a:gd name="connsiteY4" fmla="*/ 10577 h 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38" h="15110">
                  <a:moveTo>
                    <a:pt x="22134" y="10577"/>
                  </a:moveTo>
                  <a:cubicBezTo>
                    <a:pt x="19489" y="12089"/>
                    <a:pt x="16467" y="13600"/>
                    <a:pt x="13823" y="15111"/>
                  </a:cubicBezTo>
                  <a:cubicBezTo>
                    <a:pt x="8912" y="13222"/>
                    <a:pt x="-1666" y="18888"/>
                    <a:pt x="223" y="9444"/>
                  </a:cubicBezTo>
                  <a:cubicBezTo>
                    <a:pt x="1734" y="1889"/>
                    <a:pt x="13823" y="0"/>
                    <a:pt x="21378" y="0"/>
                  </a:cubicBezTo>
                  <a:cubicBezTo>
                    <a:pt x="30067" y="378"/>
                    <a:pt x="22511" y="6800"/>
                    <a:pt x="22134" y="10577"/>
                  </a:cubicBezTo>
                  <a:close/>
                </a:path>
              </a:pathLst>
            </a:custGeom>
            <a:solidFill>
              <a:srgbClr val="D59C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51AD9CD-3E32-4D49-B913-A083EDB071F3}"/>
                </a:ext>
              </a:extLst>
            </p:cNvPr>
            <p:cNvSpPr/>
            <p:nvPr/>
          </p:nvSpPr>
          <p:spPr>
            <a:xfrm>
              <a:off x="8709544" y="4572253"/>
              <a:ext cx="13974" cy="15587"/>
            </a:xfrm>
            <a:custGeom>
              <a:avLst/>
              <a:gdLst>
                <a:gd name="connsiteX0" fmla="*/ 11042 w 13974"/>
                <a:gd name="connsiteY0" fmla="*/ 15588 h 15587"/>
                <a:gd name="connsiteX1" fmla="*/ 465 w 13974"/>
                <a:gd name="connsiteY1" fmla="*/ 4632 h 15587"/>
                <a:gd name="connsiteX2" fmla="*/ 8398 w 13974"/>
                <a:gd name="connsiteY2" fmla="*/ 477 h 15587"/>
                <a:gd name="connsiteX3" fmla="*/ 11042 w 13974"/>
                <a:gd name="connsiteY3" fmla="*/ 15588 h 15587"/>
                <a:gd name="connsiteX4" fmla="*/ 11042 w 13974"/>
                <a:gd name="connsiteY4" fmla="*/ 15588 h 1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15587">
                  <a:moveTo>
                    <a:pt x="11042" y="15588"/>
                  </a:moveTo>
                  <a:cubicBezTo>
                    <a:pt x="4620" y="14454"/>
                    <a:pt x="-1802" y="13321"/>
                    <a:pt x="465" y="4632"/>
                  </a:cubicBezTo>
                  <a:cubicBezTo>
                    <a:pt x="1220" y="1233"/>
                    <a:pt x="4998" y="-1034"/>
                    <a:pt x="8398" y="477"/>
                  </a:cubicBezTo>
                  <a:cubicBezTo>
                    <a:pt x="17087" y="3877"/>
                    <a:pt x="13687" y="9921"/>
                    <a:pt x="11042" y="15588"/>
                  </a:cubicBezTo>
                  <a:lnTo>
                    <a:pt x="11042" y="15588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0AD8E6F-CA68-469C-8923-49A5E257E035}"/>
                </a:ext>
              </a:extLst>
            </p:cNvPr>
            <p:cNvSpPr/>
            <p:nvPr/>
          </p:nvSpPr>
          <p:spPr>
            <a:xfrm>
              <a:off x="10500639" y="4358199"/>
              <a:ext cx="276870" cy="521228"/>
            </a:xfrm>
            <a:custGeom>
              <a:avLst/>
              <a:gdLst>
                <a:gd name="connsiteX0" fmla="*/ 272715 w 276870"/>
                <a:gd name="connsiteY0" fmla="*/ 335793 h 521228"/>
                <a:gd name="connsiteX1" fmla="*/ 264026 w 276870"/>
                <a:gd name="connsiteY1" fmla="*/ 365258 h 521228"/>
                <a:gd name="connsiteX2" fmla="*/ 264026 w 276870"/>
                <a:gd name="connsiteY2" fmla="*/ 399257 h 521228"/>
                <a:gd name="connsiteX3" fmla="*/ 241738 w 276870"/>
                <a:gd name="connsiteY3" fmla="*/ 416257 h 521228"/>
                <a:gd name="connsiteX4" fmla="*/ 255715 w 276870"/>
                <a:gd name="connsiteY4" fmla="*/ 437411 h 521228"/>
                <a:gd name="connsiteX5" fmla="*/ 264026 w 276870"/>
                <a:gd name="connsiteY5" fmla="*/ 458566 h 521228"/>
                <a:gd name="connsiteX6" fmla="*/ 251182 w 276870"/>
                <a:gd name="connsiteY6" fmla="*/ 492187 h 521228"/>
                <a:gd name="connsiteX7" fmla="*/ 235316 w 276870"/>
                <a:gd name="connsiteY7" fmla="*/ 515986 h 521228"/>
                <a:gd name="connsiteX8" fmla="*/ 212650 w 276870"/>
                <a:gd name="connsiteY8" fmla="*/ 515986 h 521228"/>
                <a:gd name="connsiteX9" fmla="*/ 180163 w 276870"/>
                <a:gd name="connsiteY9" fmla="*/ 493698 h 521228"/>
                <a:gd name="connsiteX10" fmla="*/ 134075 w 276870"/>
                <a:gd name="connsiteY10" fmla="*/ 434011 h 521228"/>
                <a:gd name="connsiteX11" fmla="*/ 124254 w 276870"/>
                <a:gd name="connsiteY11" fmla="*/ 424190 h 521228"/>
                <a:gd name="connsiteX12" fmla="*/ 117454 w 276870"/>
                <a:gd name="connsiteY12" fmla="*/ 430989 h 521228"/>
                <a:gd name="connsiteX13" fmla="*/ 123498 w 276870"/>
                <a:gd name="connsiteY13" fmla="*/ 439300 h 521228"/>
                <a:gd name="connsiteX14" fmla="*/ 130676 w 276870"/>
                <a:gd name="connsiteY14" fmla="*/ 447989 h 521228"/>
                <a:gd name="connsiteX15" fmla="*/ 129920 w 276870"/>
                <a:gd name="connsiteY15" fmla="*/ 467632 h 521228"/>
                <a:gd name="connsiteX16" fmla="*/ 108388 w 276870"/>
                <a:gd name="connsiteY16" fmla="*/ 478587 h 521228"/>
                <a:gd name="connsiteX17" fmla="*/ 73255 w 276870"/>
                <a:gd name="connsiteY17" fmla="*/ 478965 h 521228"/>
                <a:gd name="connsiteX18" fmla="*/ 43412 w 276870"/>
                <a:gd name="connsiteY18" fmla="*/ 488409 h 521228"/>
                <a:gd name="connsiteX19" fmla="*/ 19991 w 276870"/>
                <a:gd name="connsiteY19" fmla="*/ 475565 h 521228"/>
                <a:gd name="connsiteX20" fmla="*/ 6391 w 276870"/>
                <a:gd name="connsiteY20" fmla="*/ 460077 h 521228"/>
                <a:gd name="connsiteX21" fmla="*/ 3747 w 276870"/>
                <a:gd name="connsiteY21" fmla="*/ 438922 h 521228"/>
                <a:gd name="connsiteX22" fmla="*/ 22635 w 276870"/>
                <a:gd name="connsiteY22" fmla="*/ 436656 h 521228"/>
                <a:gd name="connsiteX23" fmla="*/ 41523 w 276870"/>
                <a:gd name="connsiteY23" fmla="*/ 454411 h 521228"/>
                <a:gd name="connsiteX24" fmla="*/ 71744 w 276870"/>
                <a:gd name="connsiteY24" fmla="*/ 428345 h 521228"/>
                <a:gd name="connsiteX25" fmla="*/ 34724 w 276870"/>
                <a:gd name="connsiteY25" fmla="*/ 420034 h 521228"/>
                <a:gd name="connsiteX26" fmla="*/ 29057 w 276870"/>
                <a:gd name="connsiteY26" fmla="*/ 414745 h 521228"/>
                <a:gd name="connsiteX27" fmla="*/ 8280 w 276870"/>
                <a:gd name="connsiteY27" fmla="*/ 385658 h 521228"/>
                <a:gd name="connsiteX28" fmla="*/ 12813 w 276870"/>
                <a:gd name="connsiteY28" fmla="*/ 365636 h 521228"/>
                <a:gd name="connsiteX29" fmla="*/ 31701 w 276870"/>
                <a:gd name="connsiteY29" fmla="*/ 346370 h 521228"/>
                <a:gd name="connsiteX30" fmla="*/ 15835 w 276870"/>
                <a:gd name="connsiteY30" fmla="*/ 323704 h 521228"/>
                <a:gd name="connsiteX31" fmla="*/ 13947 w 276870"/>
                <a:gd name="connsiteY31" fmla="*/ 287061 h 521228"/>
                <a:gd name="connsiteX32" fmla="*/ 15458 w 276870"/>
                <a:gd name="connsiteY32" fmla="*/ 274973 h 521228"/>
                <a:gd name="connsiteX33" fmla="*/ 23768 w 276870"/>
                <a:gd name="connsiteY33" fmla="*/ 262507 h 521228"/>
                <a:gd name="connsiteX34" fmla="*/ 38879 w 276870"/>
                <a:gd name="connsiteY34" fmla="*/ 259862 h 521228"/>
                <a:gd name="connsiteX35" fmla="*/ 28679 w 276870"/>
                <a:gd name="connsiteY35" fmla="*/ 246263 h 521228"/>
                <a:gd name="connsiteX36" fmla="*/ 17724 w 276870"/>
                <a:gd name="connsiteY36" fmla="*/ 215286 h 521228"/>
                <a:gd name="connsiteX37" fmla="*/ 16591 w 276870"/>
                <a:gd name="connsiteY37" fmla="*/ 199042 h 521228"/>
                <a:gd name="connsiteX38" fmla="*/ 29057 w 276870"/>
                <a:gd name="connsiteY38" fmla="*/ 182421 h 521228"/>
                <a:gd name="connsiteX39" fmla="*/ 59278 w 276870"/>
                <a:gd name="connsiteY39" fmla="*/ 176377 h 521228"/>
                <a:gd name="connsiteX40" fmla="*/ 64189 w 276870"/>
                <a:gd name="connsiteY40" fmla="*/ 140111 h 521228"/>
                <a:gd name="connsiteX41" fmla="*/ 49456 w 276870"/>
                <a:gd name="connsiteY41" fmla="*/ 103846 h 521228"/>
                <a:gd name="connsiteX42" fmla="*/ 76655 w 276870"/>
                <a:gd name="connsiteY42" fmla="*/ 79291 h 521228"/>
                <a:gd name="connsiteX43" fmla="*/ 120854 w 276870"/>
                <a:gd name="connsiteY43" fmla="*/ 38115 h 521228"/>
                <a:gd name="connsiteX44" fmla="*/ 146919 w 276870"/>
                <a:gd name="connsiteY44" fmla="*/ 3361 h 521228"/>
                <a:gd name="connsiteX45" fmla="*/ 158252 w 276870"/>
                <a:gd name="connsiteY45" fmla="*/ 339 h 521228"/>
                <a:gd name="connsiteX46" fmla="*/ 200939 w 276870"/>
                <a:gd name="connsiteY46" fmla="*/ 48315 h 521228"/>
                <a:gd name="connsiteX47" fmla="*/ 203584 w 276870"/>
                <a:gd name="connsiteY47" fmla="*/ 69470 h 521228"/>
                <a:gd name="connsiteX48" fmla="*/ 220961 w 276870"/>
                <a:gd name="connsiteY48" fmla="*/ 84580 h 521228"/>
                <a:gd name="connsiteX49" fmla="*/ 229272 w 276870"/>
                <a:gd name="connsiteY49" fmla="*/ 95157 h 521228"/>
                <a:gd name="connsiteX50" fmla="*/ 215672 w 276870"/>
                <a:gd name="connsiteY50" fmla="*/ 102713 h 521228"/>
                <a:gd name="connsiteX51" fmla="*/ 132187 w 276870"/>
                <a:gd name="connsiteY51" fmla="*/ 114801 h 521228"/>
                <a:gd name="connsiteX52" fmla="*/ 113298 w 276870"/>
                <a:gd name="connsiteY52" fmla="*/ 118956 h 521228"/>
                <a:gd name="connsiteX53" fmla="*/ 131053 w 276870"/>
                <a:gd name="connsiteY53" fmla="*/ 122356 h 521228"/>
                <a:gd name="connsiteX54" fmla="*/ 162030 w 276870"/>
                <a:gd name="connsiteY54" fmla="*/ 134445 h 521228"/>
                <a:gd name="connsiteX55" fmla="*/ 150319 w 276870"/>
                <a:gd name="connsiteY55" fmla="*/ 160888 h 521228"/>
                <a:gd name="connsiteX56" fmla="*/ 143142 w 276870"/>
                <a:gd name="connsiteY56" fmla="*/ 174110 h 521228"/>
                <a:gd name="connsiteX57" fmla="*/ 163919 w 276870"/>
                <a:gd name="connsiteY57" fmla="*/ 179776 h 521228"/>
                <a:gd name="connsiteX58" fmla="*/ 182051 w 276870"/>
                <a:gd name="connsiteY58" fmla="*/ 179021 h 521228"/>
                <a:gd name="connsiteX59" fmla="*/ 175629 w 276870"/>
                <a:gd name="connsiteY59" fmla="*/ 199798 h 521228"/>
                <a:gd name="connsiteX60" fmla="*/ 162408 w 276870"/>
                <a:gd name="connsiteY60" fmla="*/ 242485 h 521228"/>
                <a:gd name="connsiteX61" fmla="*/ 176007 w 276870"/>
                <a:gd name="connsiteY61" fmla="*/ 268551 h 521228"/>
                <a:gd name="connsiteX62" fmla="*/ 179029 w 276870"/>
                <a:gd name="connsiteY62" fmla="*/ 293861 h 521228"/>
                <a:gd name="connsiteX63" fmla="*/ 177518 w 276870"/>
                <a:gd name="connsiteY63" fmla="*/ 312372 h 521228"/>
                <a:gd name="connsiteX64" fmla="*/ 198295 w 276870"/>
                <a:gd name="connsiteY64" fmla="*/ 319171 h 521228"/>
                <a:gd name="connsiteX65" fmla="*/ 200562 w 276870"/>
                <a:gd name="connsiteY65" fmla="*/ 303683 h 521228"/>
                <a:gd name="connsiteX66" fmla="*/ 192251 w 276870"/>
                <a:gd name="connsiteY66" fmla="*/ 268173 h 521228"/>
                <a:gd name="connsiteX67" fmla="*/ 223605 w 276870"/>
                <a:gd name="connsiteY67" fmla="*/ 251552 h 521228"/>
                <a:gd name="connsiteX68" fmla="*/ 250804 w 276870"/>
                <a:gd name="connsiteY68" fmla="*/ 259862 h 521228"/>
                <a:gd name="connsiteX69" fmla="*/ 263648 w 276870"/>
                <a:gd name="connsiteY69" fmla="*/ 257596 h 521228"/>
                <a:gd name="connsiteX70" fmla="*/ 257604 w 276870"/>
                <a:gd name="connsiteY70" fmla="*/ 268929 h 521228"/>
                <a:gd name="connsiteX71" fmla="*/ 256093 w 276870"/>
                <a:gd name="connsiteY71" fmla="*/ 286306 h 521228"/>
                <a:gd name="connsiteX72" fmla="*/ 254582 w 276870"/>
                <a:gd name="connsiteY72" fmla="*/ 295372 h 521228"/>
                <a:gd name="connsiteX73" fmla="*/ 254960 w 276870"/>
                <a:gd name="connsiteY73" fmla="*/ 318038 h 521228"/>
                <a:gd name="connsiteX74" fmla="*/ 272337 w 276870"/>
                <a:gd name="connsiteY74" fmla="*/ 331637 h 521228"/>
                <a:gd name="connsiteX75" fmla="*/ 276870 w 276870"/>
                <a:gd name="connsiteY75" fmla="*/ 333526 h 521228"/>
                <a:gd name="connsiteX76" fmla="*/ 272715 w 276870"/>
                <a:gd name="connsiteY76" fmla="*/ 335793 h 5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76870" h="521228">
                  <a:moveTo>
                    <a:pt x="272715" y="335793"/>
                  </a:moveTo>
                  <a:cubicBezTo>
                    <a:pt x="253071" y="340704"/>
                    <a:pt x="267426" y="355437"/>
                    <a:pt x="264026" y="365258"/>
                  </a:cubicBezTo>
                  <a:cubicBezTo>
                    <a:pt x="257604" y="376591"/>
                    <a:pt x="271204" y="387924"/>
                    <a:pt x="264026" y="399257"/>
                  </a:cubicBezTo>
                  <a:cubicBezTo>
                    <a:pt x="259493" y="407568"/>
                    <a:pt x="259493" y="421545"/>
                    <a:pt x="241738" y="416257"/>
                  </a:cubicBezTo>
                  <a:cubicBezTo>
                    <a:pt x="252693" y="420790"/>
                    <a:pt x="249293" y="432123"/>
                    <a:pt x="255715" y="437411"/>
                  </a:cubicBezTo>
                  <a:cubicBezTo>
                    <a:pt x="261382" y="443455"/>
                    <a:pt x="264404" y="450255"/>
                    <a:pt x="264026" y="458566"/>
                  </a:cubicBezTo>
                  <a:cubicBezTo>
                    <a:pt x="258360" y="469143"/>
                    <a:pt x="248916" y="478587"/>
                    <a:pt x="251182" y="492187"/>
                  </a:cubicBezTo>
                  <a:cubicBezTo>
                    <a:pt x="250427" y="503142"/>
                    <a:pt x="242116" y="509186"/>
                    <a:pt x="235316" y="515986"/>
                  </a:cubicBezTo>
                  <a:cubicBezTo>
                    <a:pt x="228139" y="522786"/>
                    <a:pt x="219072" y="523164"/>
                    <a:pt x="212650" y="515986"/>
                  </a:cubicBezTo>
                  <a:cubicBezTo>
                    <a:pt x="203206" y="505409"/>
                    <a:pt x="187340" y="503520"/>
                    <a:pt x="180163" y="493698"/>
                  </a:cubicBezTo>
                  <a:cubicBezTo>
                    <a:pt x="165430" y="473299"/>
                    <a:pt x="141631" y="459699"/>
                    <a:pt x="134075" y="434011"/>
                  </a:cubicBezTo>
                  <a:cubicBezTo>
                    <a:pt x="132564" y="429100"/>
                    <a:pt x="129920" y="424567"/>
                    <a:pt x="124254" y="424190"/>
                  </a:cubicBezTo>
                  <a:cubicBezTo>
                    <a:pt x="120098" y="423812"/>
                    <a:pt x="118965" y="427589"/>
                    <a:pt x="117454" y="430989"/>
                  </a:cubicBezTo>
                  <a:cubicBezTo>
                    <a:pt x="113676" y="438167"/>
                    <a:pt x="115565" y="440056"/>
                    <a:pt x="123498" y="439300"/>
                  </a:cubicBezTo>
                  <a:cubicBezTo>
                    <a:pt x="128031" y="438922"/>
                    <a:pt x="130298" y="443078"/>
                    <a:pt x="130676" y="447989"/>
                  </a:cubicBezTo>
                  <a:cubicBezTo>
                    <a:pt x="129920" y="454411"/>
                    <a:pt x="130298" y="461210"/>
                    <a:pt x="129920" y="467632"/>
                  </a:cubicBezTo>
                  <a:cubicBezTo>
                    <a:pt x="129164" y="483876"/>
                    <a:pt x="121609" y="488032"/>
                    <a:pt x="108388" y="478587"/>
                  </a:cubicBezTo>
                  <a:cubicBezTo>
                    <a:pt x="96299" y="469899"/>
                    <a:pt x="84966" y="470654"/>
                    <a:pt x="73255" y="478965"/>
                  </a:cubicBezTo>
                  <a:cubicBezTo>
                    <a:pt x="64189" y="485387"/>
                    <a:pt x="53989" y="487654"/>
                    <a:pt x="43412" y="488409"/>
                  </a:cubicBezTo>
                  <a:cubicBezTo>
                    <a:pt x="32835" y="489543"/>
                    <a:pt x="23391" y="487654"/>
                    <a:pt x="19991" y="475565"/>
                  </a:cubicBezTo>
                  <a:cubicBezTo>
                    <a:pt x="17724" y="468010"/>
                    <a:pt x="11680" y="464610"/>
                    <a:pt x="6391" y="460077"/>
                  </a:cubicBezTo>
                  <a:cubicBezTo>
                    <a:pt x="-408" y="454033"/>
                    <a:pt x="-786" y="446100"/>
                    <a:pt x="3747" y="438922"/>
                  </a:cubicBezTo>
                  <a:cubicBezTo>
                    <a:pt x="8658" y="431367"/>
                    <a:pt x="16213" y="433634"/>
                    <a:pt x="22635" y="436656"/>
                  </a:cubicBezTo>
                  <a:cubicBezTo>
                    <a:pt x="30568" y="440433"/>
                    <a:pt x="38501" y="444589"/>
                    <a:pt x="41523" y="454411"/>
                  </a:cubicBezTo>
                  <a:cubicBezTo>
                    <a:pt x="41145" y="435900"/>
                    <a:pt x="41145" y="435900"/>
                    <a:pt x="71744" y="428345"/>
                  </a:cubicBezTo>
                  <a:cubicBezTo>
                    <a:pt x="57389" y="433634"/>
                    <a:pt x="48323" y="418145"/>
                    <a:pt x="34724" y="420034"/>
                  </a:cubicBezTo>
                  <a:cubicBezTo>
                    <a:pt x="32457" y="420412"/>
                    <a:pt x="29057" y="417390"/>
                    <a:pt x="29057" y="414745"/>
                  </a:cubicBezTo>
                  <a:cubicBezTo>
                    <a:pt x="28679" y="400013"/>
                    <a:pt x="18480" y="393591"/>
                    <a:pt x="8280" y="385658"/>
                  </a:cubicBezTo>
                  <a:cubicBezTo>
                    <a:pt x="-1542" y="378480"/>
                    <a:pt x="347" y="369036"/>
                    <a:pt x="12813" y="365636"/>
                  </a:cubicBezTo>
                  <a:cubicBezTo>
                    <a:pt x="23768" y="362992"/>
                    <a:pt x="30568" y="358081"/>
                    <a:pt x="31701" y="346370"/>
                  </a:cubicBezTo>
                  <a:cubicBezTo>
                    <a:pt x="32835" y="334282"/>
                    <a:pt x="23768" y="328993"/>
                    <a:pt x="15835" y="323704"/>
                  </a:cubicBezTo>
                  <a:cubicBezTo>
                    <a:pt x="-4564" y="310105"/>
                    <a:pt x="-5319" y="302550"/>
                    <a:pt x="13947" y="287061"/>
                  </a:cubicBezTo>
                  <a:cubicBezTo>
                    <a:pt x="19613" y="282528"/>
                    <a:pt x="22635" y="282150"/>
                    <a:pt x="15458" y="274973"/>
                  </a:cubicBezTo>
                  <a:cubicBezTo>
                    <a:pt x="7525" y="266662"/>
                    <a:pt x="12436" y="260996"/>
                    <a:pt x="23768" y="262507"/>
                  </a:cubicBezTo>
                  <a:cubicBezTo>
                    <a:pt x="29435" y="263262"/>
                    <a:pt x="36235" y="266284"/>
                    <a:pt x="38879" y="259862"/>
                  </a:cubicBezTo>
                  <a:cubicBezTo>
                    <a:pt x="42279" y="251929"/>
                    <a:pt x="33590" y="250040"/>
                    <a:pt x="28679" y="246263"/>
                  </a:cubicBezTo>
                  <a:cubicBezTo>
                    <a:pt x="18480" y="238330"/>
                    <a:pt x="11680" y="229264"/>
                    <a:pt x="17724" y="215286"/>
                  </a:cubicBezTo>
                  <a:cubicBezTo>
                    <a:pt x="19991" y="209620"/>
                    <a:pt x="19613" y="204331"/>
                    <a:pt x="16591" y="199042"/>
                  </a:cubicBezTo>
                  <a:cubicBezTo>
                    <a:pt x="8280" y="184310"/>
                    <a:pt x="16969" y="180910"/>
                    <a:pt x="29057" y="182421"/>
                  </a:cubicBezTo>
                  <a:cubicBezTo>
                    <a:pt x="40390" y="183932"/>
                    <a:pt x="50212" y="182043"/>
                    <a:pt x="59278" y="176377"/>
                  </a:cubicBezTo>
                  <a:cubicBezTo>
                    <a:pt x="78544" y="164666"/>
                    <a:pt x="78922" y="156355"/>
                    <a:pt x="64189" y="140111"/>
                  </a:cubicBezTo>
                  <a:cubicBezTo>
                    <a:pt x="55123" y="129912"/>
                    <a:pt x="52101" y="117068"/>
                    <a:pt x="49456" y="103846"/>
                  </a:cubicBezTo>
                  <a:cubicBezTo>
                    <a:pt x="55123" y="91758"/>
                    <a:pt x="64945" y="84580"/>
                    <a:pt x="76655" y="79291"/>
                  </a:cubicBezTo>
                  <a:cubicBezTo>
                    <a:pt x="104988" y="80802"/>
                    <a:pt x="110654" y="55114"/>
                    <a:pt x="120854" y="38115"/>
                  </a:cubicBezTo>
                  <a:cubicBezTo>
                    <a:pt x="128409" y="25271"/>
                    <a:pt x="135586" y="13183"/>
                    <a:pt x="146919" y="3361"/>
                  </a:cubicBezTo>
                  <a:cubicBezTo>
                    <a:pt x="150319" y="1094"/>
                    <a:pt x="154097" y="-795"/>
                    <a:pt x="158252" y="339"/>
                  </a:cubicBezTo>
                  <a:cubicBezTo>
                    <a:pt x="172985" y="15827"/>
                    <a:pt x="186207" y="32826"/>
                    <a:pt x="200939" y="48315"/>
                  </a:cubicBezTo>
                  <a:cubicBezTo>
                    <a:pt x="195273" y="56248"/>
                    <a:pt x="193384" y="63047"/>
                    <a:pt x="203584" y="69470"/>
                  </a:cubicBezTo>
                  <a:cubicBezTo>
                    <a:pt x="210006" y="73625"/>
                    <a:pt x="214539" y="80425"/>
                    <a:pt x="220961" y="84580"/>
                  </a:cubicBezTo>
                  <a:cubicBezTo>
                    <a:pt x="224739" y="87224"/>
                    <a:pt x="231161" y="88358"/>
                    <a:pt x="229272" y="95157"/>
                  </a:cubicBezTo>
                  <a:cubicBezTo>
                    <a:pt x="227383" y="101579"/>
                    <a:pt x="220961" y="104602"/>
                    <a:pt x="215672" y="102713"/>
                  </a:cubicBezTo>
                  <a:cubicBezTo>
                    <a:pt x="185073" y="90247"/>
                    <a:pt x="159763" y="109135"/>
                    <a:pt x="132187" y="114801"/>
                  </a:cubicBezTo>
                  <a:cubicBezTo>
                    <a:pt x="126142" y="115934"/>
                    <a:pt x="119720" y="115934"/>
                    <a:pt x="113298" y="118956"/>
                  </a:cubicBezTo>
                  <a:cubicBezTo>
                    <a:pt x="118209" y="127645"/>
                    <a:pt x="125009" y="123490"/>
                    <a:pt x="131053" y="122356"/>
                  </a:cubicBezTo>
                  <a:cubicBezTo>
                    <a:pt x="144275" y="119334"/>
                    <a:pt x="156364" y="123867"/>
                    <a:pt x="162030" y="134445"/>
                  </a:cubicBezTo>
                  <a:cubicBezTo>
                    <a:pt x="167319" y="144644"/>
                    <a:pt x="159763" y="154089"/>
                    <a:pt x="150319" y="160888"/>
                  </a:cubicBezTo>
                  <a:cubicBezTo>
                    <a:pt x="145786" y="163910"/>
                    <a:pt x="139742" y="168066"/>
                    <a:pt x="143142" y="174110"/>
                  </a:cubicBezTo>
                  <a:cubicBezTo>
                    <a:pt x="147675" y="181665"/>
                    <a:pt x="155986" y="181665"/>
                    <a:pt x="163919" y="179776"/>
                  </a:cubicBezTo>
                  <a:cubicBezTo>
                    <a:pt x="169963" y="178265"/>
                    <a:pt x="176385" y="169577"/>
                    <a:pt x="182051" y="179021"/>
                  </a:cubicBezTo>
                  <a:cubicBezTo>
                    <a:pt x="186962" y="186954"/>
                    <a:pt x="180540" y="193754"/>
                    <a:pt x="175629" y="199798"/>
                  </a:cubicBezTo>
                  <a:cubicBezTo>
                    <a:pt x="165052" y="212264"/>
                    <a:pt x="165808" y="228130"/>
                    <a:pt x="162408" y="242485"/>
                  </a:cubicBezTo>
                  <a:cubicBezTo>
                    <a:pt x="159763" y="254196"/>
                    <a:pt x="166185" y="262129"/>
                    <a:pt x="176007" y="268551"/>
                  </a:cubicBezTo>
                  <a:cubicBezTo>
                    <a:pt x="185829" y="274973"/>
                    <a:pt x="194895" y="283284"/>
                    <a:pt x="179029" y="293861"/>
                  </a:cubicBezTo>
                  <a:cubicBezTo>
                    <a:pt x="171852" y="298772"/>
                    <a:pt x="172607" y="306705"/>
                    <a:pt x="177518" y="312372"/>
                  </a:cubicBezTo>
                  <a:cubicBezTo>
                    <a:pt x="182429" y="318793"/>
                    <a:pt x="190362" y="322193"/>
                    <a:pt x="198295" y="319171"/>
                  </a:cubicBezTo>
                  <a:cubicBezTo>
                    <a:pt x="205850" y="316527"/>
                    <a:pt x="206228" y="308594"/>
                    <a:pt x="200562" y="303683"/>
                  </a:cubicBezTo>
                  <a:cubicBezTo>
                    <a:pt x="188851" y="293483"/>
                    <a:pt x="191873" y="280639"/>
                    <a:pt x="192251" y="268173"/>
                  </a:cubicBezTo>
                  <a:cubicBezTo>
                    <a:pt x="192629" y="248529"/>
                    <a:pt x="207362" y="240219"/>
                    <a:pt x="223605" y="251552"/>
                  </a:cubicBezTo>
                  <a:cubicBezTo>
                    <a:pt x="232672" y="257973"/>
                    <a:pt x="240983" y="258729"/>
                    <a:pt x="250804" y="259862"/>
                  </a:cubicBezTo>
                  <a:cubicBezTo>
                    <a:pt x="255338" y="258729"/>
                    <a:pt x="260248" y="252685"/>
                    <a:pt x="263648" y="257596"/>
                  </a:cubicBezTo>
                  <a:cubicBezTo>
                    <a:pt x="267048" y="262129"/>
                    <a:pt x="261759" y="265907"/>
                    <a:pt x="257604" y="268929"/>
                  </a:cubicBezTo>
                  <a:cubicBezTo>
                    <a:pt x="250049" y="273840"/>
                    <a:pt x="231916" y="277617"/>
                    <a:pt x="256093" y="286306"/>
                  </a:cubicBezTo>
                  <a:cubicBezTo>
                    <a:pt x="265159" y="289706"/>
                    <a:pt x="257604" y="291972"/>
                    <a:pt x="254582" y="295372"/>
                  </a:cubicBezTo>
                  <a:cubicBezTo>
                    <a:pt x="248538" y="302172"/>
                    <a:pt x="248916" y="311238"/>
                    <a:pt x="254960" y="318038"/>
                  </a:cubicBezTo>
                  <a:cubicBezTo>
                    <a:pt x="259871" y="323327"/>
                    <a:pt x="257604" y="338437"/>
                    <a:pt x="272337" y="331637"/>
                  </a:cubicBezTo>
                  <a:cubicBezTo>
                    <a:pt x="274604" y="330882"/>
                    <a:pt x="276492" y="331637"/>
                    <a:pt x="276870" y="333526"/>
                  </a:cubicBezTo>
                  <a:cubicBezTo>
                    <a:pt x="276870" y="335415"/>
                    <a:pt x="274604" y="336171"/>
                    <a:pt x="272715" y="335793"/>
                  </a:cubicBezTo>
                  <a:close/>
                </a:path>
              </a:pathLst>
            </a:custGeom>
            <a:solidFill>
              <a:srgbClr val="F8BB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64D4C4CC-886D-4820-B8E9-6CF8DB7CCFE4}"/>
                </a:ext>
              </a:extLst>
            </p:cNvPr>
            <p:cNvSpPr/>
            <p:nvPr/>
          </p:nvSpPr>
          <p:spPr>
            <a:xfrm>
              <a:off x="10725273" y="4036191"/>
              <a:ext cx="199003" cy="406181"/>
            </a:xfrm>
            <a:custGeom>
              <a:avLst/>
              <a:gdLst>
                <a:gd name="connsiteX0" fmla="*/ 170475 w 199003"/>
                <a:gd name="connsiteY0" fmla="*/ 352569 h 406181"/>
                <a:gd name="connsiteX1" fmla="*/ 149321 w 199003"/>
                <a:gd name="connsiteY1" fmla="*/ 352569 h 406181"/>
                <a:gd name="connsiteX2" fmla="*/ 150832 w 199003"/>
                <a:gd name="connsiteY2" fmla="*/ 331792 h 406181"/>
                <a:gd name="connsiteX3" fmla="*/ 139121 w 199003"/>
                <a:gd name="connsiteY3" fmla="*/ 320836 h 406181"/>
                <a:gd name="connsiteX4" fmla="*/ 131188 w 199003"/>
                <a:gd name="connsiteY4" fmla="*/ 332169 h 406181"/>
                <a:gd name="connsiteX5" fmla="*/ 127788 w 199003"/>
                <a:gd name="connsiteY5" fmla="*/ 335947 h 406181"/>
                <a:gd name="connsiteX6" fmla="*/ 91901 w 199003"/>
                <a:gd name="connsiteY6" fmla="*/ 368435 h 406181"/>
                <a:gd name="connsiteX7" fmla="*/ 76412 w 199003"/>
                <a:gd name="connsiteY7" fmla="*/ 382034 h 406181"/>
                <a:gd name="connsiteX8" fmla="*/ 76034 w 199003"/>
                <a:gd name="connsiteY8" fmla="*/ 360879 h 406181"/>
                <a:gd name="connsiteX9" fmla="*/ 61302 w 199003"/>
                <a:gd name="connsiteY9" fmla="*/ 344258 h 406181"/>
                <a:gd name="connsiteX10" fmla="*/ 56391 w 199003"/>
                <a:gd name="connsiteY10" fmla="*/ 363902 h 406181"/>
                <a:gd name="connsiteX11" fmla="*/ 31081 w 199003"/>
                <a:gd name="connsiteY11" fmla="*/ 403567 h 406181"/>
                <a:gd name="connsiteX12" fmla="*/ 7659 w 199003"/>
                <a:gd name="connsiteY12" fmla="*/ 390345 h 406181"/>
                <a:gd name="connsiteX13" fmla="*/ 1993 w 199003"/>
                <a:gd name="connsiteY13" fmla="*/ 365035 h 406181"/>
                <a:gd name="connsiteX14" fmla="*/ 20503 w 199003"/>
                <a:gd name="connsiteY14" fmla="*/ 353324 h 406181"/>
                <a:gd name="connsiteX15" fmla="*/ 34858 w 199003"/>
                <a:gd name="connsiteY15" fmla="*/ 312903 h 406181"/>
                <a:gd name="connsiteX16" fmla="*/ 39391 w 199003"/>
                <a:gd name="connsiteY16" fmla="*/ 292126 h 406181"/>
                <a:gd name="connsiteX17" fmla="*/ 58279 w 199003"/>
                <a:gd name="connsiteY17" fmla="*/ 278905 h 406181"/>
                <a:gd name="connsiteX18" fmla="*/ 57902 w 199003"/>
                <a:gd name="connsiteY18" fmla="*/ 250573 h 406181"/>
                <a:gd name="connsiteX19" fmla="*/ 53746 w 199003"/>
                <a:gd name="connsiteY19" fmla="*/ 228662 h 406181"/>
                <a:gd name="connsiteX20" fmla="*/ 54502 w 199003"/>
                <a:gd name="connsiteY20" fmla="*/ 182953 h 406181"/>
                <a:gd name="connsiteX21" fmla="*/ 61679 w 199003"/>
                <a:gd name="connsiteY21" fmla="*/ 160665 h 406181"/>
                <a:gd name="connsiteX22" fmla="*/ 82834 w 199003"/>
                <a:gd name="connsiteY22" fmla="*/ 146688 h 406181"/>
                <a:gd name="connsiteX23" fmla="*/ 88123 w 199003"/>
                <a:gd name="connsiteY23" fmla="*/ 119111 h 406181"/>
                <a:gd name="connsiteX24" fmla="*/ 91145 w 199003"/>
                <a:gd name="connsiteY24" fmla="*/ 100978 h 406181"/>
                <a:gd name="connsiteX25" fmla="*/ 101345 w 199003"/>
                <a:gd name="connsiteY25" fmla="*/ 53758 h 406181"/>
                <a:gd name="connsiteX26" fmla="*/ 100211 w 199003"/>
                <a:gd name="connsiteY26" fmla="*/ 39780 h 406181"/>
                <a:gd name="connsiteX27" fmla="*/ 132699 w 199003"/>
                <a:gd name="connsiteY27" fmla="*/ 2004 h 406181"/>
                <a:gd name="connsiteX28" fmla="*/ 151965 w 199003"/>
                <a:gd name="connsiteY28" fmla="*/ 871 h 406181"/>
                <a:gd name="connsiteX29" fmla="*/ 141765 w 199003"/>
                <a:gd name="connsiteY29" fmla="*/ 18626 h 406181"/>
                <a:gd name="connsiteX30" fmla="*/ 132321 w 199003"/>
                <a:gd name="connsiteY30" fmla="*/ 32603 h 406181"/>
                <a:gd name="connsiteX31" fmla="*/ 153476 w 199003"/>
                <a:gd name="connsiteY31" fmla="*/ 35625 h 406181"/>
                <a:gd name="connsiteX32" fmla="*/ 175764 w 199003"/>
                <a:gd name="connsiteY32" fmla="*/ 38647 h 406181"/>
                <a:gd name="connsiteX33" fmla="*/ 178031 w 199003"/>
                <a:gd name="connsiteY33" fmla="*/ 73401 h 406181"/>
                <a:gd name="connsiteX34" fmla="*/ 175386 w 199003"/>
                <a:gd name="connsiteY34" fmla="*/ 76046 h 406181"/>
                <a:gd name="connsiteX35" fmla="*/ 175764 w 199003"/>
                <a:gd name="connsiteY35" fmla="*/ 100978 h 406181"/>
                <a:gd name="connsiteX36" fmla="*/ 156120 w 199003"/>
                <a:gd name="connsiteY36" fmla="*/ 100978 h 406181"/>
                <a:gd name="connsiteX37" fmla="*/ 135343 w 199003"/>
                <a:gd name="connsiteY37" fmla="*/ 104000 h 406181"/>
                <a:gd name="connsiteX38" fmla="*/ 144787 w 199003"/>
                <a:gd name="connsiteY38" fmla="*/ 119489 h 406181"/>
                <a:gd name="connsiteX39" fmla="*/ 142899 w 199003"/>
                <a:gd name="connsiteY39" fmla="*/ 145932 h 406181"/>
                <a:gd name="connsiteX40" fmla="*/ 119855 w 199003"/>
                <a:gd name="connsiteY40" fmla="*/ 188997 h 406181"/>
                <a:gd name="connsiteX41" fmla="*/ 128921 w 199003"/>
                <a:gd name="connsiteY41" fmla="*/ 231306 h 406181"/>
                <a:gd name="connsiteX42" fmla="*/ 160654 w 199003"/>
                <a:gd name="connsiteY42" fmla="*/ 211285 h 406181"/>
                <a:gd name="connsiteX43" fmla="*/ 148187 w 199003"/>
                <a:gd name="connsiteY43" fmla="*/ 234329 h 406181"/>
                <a:gd name="connsiteX44" fmla="*/ 142521 w 199003"/>
                <a:gd name="connsiteY44" fmla="*/ 239617 h 406181"/>
                <a:gd name="connsiteX45" fmla="*/ 122122 w 199003"/>
                <a:gd name="connsiteY45" fmla="*/ 247928 h 406181"/>
                <a:gd name="connsiteX46" fmla="*/ 136477 w 199003"/>
                <a:gd name="connsiteY46" fmla="*/ 260394 h 406181"/>
                <a:gd name="connsiteX47" fmla="*/ 108522 w 199003"/>
                <a:gd name="connsiteY47" fmla="*/ 307615 h 406181"/>
                <a:gd name="connsiteX48" fmla="*/ 133455 w 199003"/>
                <a:gd name="connsiteY48" fmla="*/ 310259 h 406181"/>
                <a:gd name="connsiteX49" fmla="*/ 194275 w 199003"/>
                <a:gd name="connsiteY49" fmla="*/ 324614 h 406181"/>
                <a:gd name="connsiteX50" fmla="*/ 195786 w 199003"/>
                <a:gd name="connsiteY50" fmla="*/ 335569 h 406181"/>
                <a:gd name="connsiteX51" fmla="*/ 170475 w 199003"/>
                <a:gd name="connsiteY51" fmla="*/ 352569 h 40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003" h="406181">
                  <a:moveTo>
                    <a:pt x="170475" y="352569"/>
                  </a:moveTo>
                  <a:cubicBezTo>
                    <a:pt x="163298" y="352569"/>
                    <a:pt x="156498" y="352569"/>
                    <a:pt x="149321" y="352569"/>
                  </a:cubicBezTo>
                  <a:cubicBezTo>
                    <a:pt x="149698" y="345769"/>
                    <a:pt x="150832" y="338591"/>
                    <a:pt x="150832" y="331792"/>
                  </a:cubicBezTo>
                  <a:cubicBezTo>
                    <a:pt x="150832" y="324236"/>
                    <a:pt x="145921" y="319325"/>
                    <a:pt x="139121" y="320836"/>
                  </a:cubicBezTo>
                  <a:cubicBezTo>
                    <a:pt x="136854" y="321214"/>
                    <a:pt x="120233" y="318570"/>
                    <a:pt x="131188" y="332169"/>
                  </a:cubicBezTo>
                  <a:cubicBezTo>
                    <a:pt x="134966" y="336703"/>
                    <a:pt x="129299" y="335569"/>
                    <a:pt x="127788" y="335947"/>
                  </a:cubicBezTo>
                  <a:cubicBezTo>
                    <a:pt x="107767" y="337836"/>
                    <a:pt x="96811" y="350302"/>
                    <a:pt x="91901" y="368435"/>
                  </a:cubicBezTo>
                  <a:cubicBezTo>
                    <a:pt x="89256" y="377879"/>
                    <a:pt x="81323" y="372590"/>
                    <a:pt x="76412" y="382034"/>
                  </a:cubicBezTo>
                  <a:cubicBezTo>
                    <a:pt x="76412" y="371079"/>
                    <a:pt x="78679" y="363146"/>
                    <a:pt x="76034" y="360879"/>
                  </a:cubicBezTo>
                  <a:cubicBezTo>
                    <a:pt x="70368" y="355591"/>
                    <a:pt x="74146" y="341614"/>
                    <a:pt x="61302" y="344258"/>
                  </a:cubicBezTo>
                  <a:cubicBezTo>
                    <a:pt x="48458" y="347280"/>
                    <a:pt x="57146" y="357102"/>
                    <a:pt x="56391" y="363902"/>
                  </a:cubicBezTo>
                  <a:cubicBezTo>
                    <a:pt x="53746" y="380901"/>
                    <a:pt x="52235" y="398656"/>
                    <a:pt x="31081" y="403567"/>
                  </a:cubicBezTo>
                  <a:cubicBezTo>
                    <a:pt x="15592" y="412633"/>
                    <a:pt x="14837" y="395634"/>
                    <a:pt x="7659" y="390345"/>
                  </a:cubicBezTo>
                  <a:cubicBezTo>
                    <a:pt x="-1029" y="383545"/>
                    <a:pt x="-1407" y="374479"/>
                    <a:pt x="1993" y="365035"/>
                  </a:cubicBezTo>
                  <a:cubicBezTo>
                    <a:pt x="5015" y="356346"/>
                    <a:pt x="12948" y="355591"/>
                    <a:pt x="20503" y="353324"/>
                  </a:cubicBezTo>
                  <a:cubicBezTo>
                    <a:pt x="41280" y="346902"/>
                    <a:pt x="47702" y="330281"/>
                    <a:pt x="34858" y="312903"/>
                  </a:cubicBezTo>
                  <a:cubicBezTo>
                    <a:pt x="27681" y="302704"/>
                    <a:pt x="27303" y="297037"/>
                    <a:pt x="39391" y="292126"/>
                  </a:cubicBezTo>
                  <a:cubicBezTo>
                    <a:pt x="46569" y="289104"/>
                    <a:pt x="52613" y="283816"/>
                    <a:pt x="58279" y="278905"/>
                  </a:cubicBezTo>
                  <a:cubicBezTo>
                    <a:pt x="73768" y="265683"/>
                    <a:pt x="73768" y="264172"/>
                    <a:pt x="57902" y="250573"/>
                  </a:cubicBezTo>
                  <a:cubicBezTo>
                    <a:pt x="50346" y="244150"/>
                    <a:pt x="47702" y="237351"/>
                    <a:pt x="53746" y="228662"/>
                  </a:cubicBezTo>
                  <a:cubicBezTo>
                    <a:pt x="64324" y="213552"/>
                    <a:pt x="63191" y="198063"/>
                    <a:pt x="54502" y="182953"/>
                  </a:cubicBezTo>
                  <a:cubicBezTo>
                    <a:pt x="48458" y="172375"/>
                    <a:pt x="51858" y="165576"/>
                    <a:pt x="61679" y="160665"/>
                  </a:cubicBezTo>
                  <a:cubicBezTo>
                    <a:pt x="69235" y="156509"/>
                    <a:pt x="75657" y="151221"/>
                    <a:pt x="82834" y="146688"/>
                  </a:cubicBezTo>
                  <a:cubicBezTo>
                    <a:pt x="94923" y="138754"/>
                    <a:pt x="107389" y="133088"/>
                    <a:pt x="88123" y="119111"/>
                  </a:cubicBezTo>
                  <a:cubicBezTo>
                    <a:pt x="81323" y="114200"/>
                    <a:pt x="85478" y="105889"/>
                    <a:pt x="91145" y="100978"/>
                  </a:cubicBezTo>
                  <a:cubicBezTo>
                    <a:pt x="106256" y="87379"/>
                    <a:pt x="106633" y="71135"/>
                    <a:pt x="101345" y="53758"/>
                  </a:cubicBezTo>
                  <a:cubicBezTo>
                    <a:pt x="99834" y="48847"/>
                    <a:pt x="97189" y="42425"/>
                    <a:pt x="100211" y="39780"/>
                  </a:cubicBezTo>
                  <a:cubicBezTo>
                    <a:pt x="112677" y="28447"/>
                    <a:pt x="116833" y="10315"/>
                    <a:pt x="132699" y="2004"/>
                  </a:cubicBezTo>
                  <a:cubicBezTo>
                    <a:pt x="139877" y="11448"/>
                    <a:pt x="144032" y="-3663"/>
                    <a:pt x="151965" y="871"/>
                  </a:cubicBezTo>
                  <a:cubicBezTo>
                    <a:pt x="151210" y="7671"/>
                    <a:pt x="141765" y="10315"/>
                    <a:pt x="141765" y="18626"/>
                  </a:cubicBezTo>
                  <a:cubicBezTo>
                    <a:pt x="141765" y="23537"/>
                    <a:pt x="128544" y="25803"/>
                    <a:pt x="132321" y="32603"/>
                  </a:cubicBezTo>
                  <a:cubicBezTo>
                    <a:pt x="136477" y="40158"/>
                    <a:pt x="146298" y="34492"/>
                    <a:pt x="153476" y="35625"/>
                  </a:cubicBezTo>
                  <a:cubicBezTo>
                    <a:pt x="161031" y="37136"/>
                    <a:pt x="174253" y="28447"/>
                    <a:pt x="175764" y="38647"/>
                  </a:cubicBezTo>
                  <a:cubicBezTo>
                    <a:pt x="177275" y="49602"/>
                    <a:pt x="175764" y="61691"/>
                    <a:pt x="178031" y="73401"/>
                  </a:cubicBezTo>
                  <a:cubicBezTo>
                    <a:pt x="178031" y="74157"/>
                    <a:pt x="176520" y="75290"/>
                    <a:pt x="175386" y="76046"/>
                  </a:cubicBezTo>
                  <a:cubicBezTo>
                    <a:pt x="157631" y="86245"/>
                    <a:pt x="157631" y="86245"/>
                    <a:pt x="175764" y="100978"/>
                  </a:cubicBezTo>
                  <a:cubicBezTo>
                    <a:pt x="169342" y="109289"/>
                    <a:pt x="163298" y="104756"/>
                    <a:pt x="156120" y="100978"/>
                  </a:cubicBezTo>
                  <a:cubicBezTo>
                    <a:pt x="149321" y="97200"/>
                    <a:pt x="139877" y="96067"/>
                    <a:pt x="135343" y="104000"/>
                  </a:cubicBezTo>
                  <a:cubicBezTo>
                    <a:pt x="130432" y="112311"/>
                    <a:pt x="139499" y="115333"/>
                    <a:pt x="144787" y="119489"/>
                  </a:cubicBezTo>
                  <a:cubicBezTo>
                    <a:pt x="156120" y="128555"/>
                    <a:pt x="143654" y="137243"/>
                    <a:pt x="142899" y="145932"/>
                  </a:cubicBezTo>
                  <a:cubicBezTo>
                    <a:pt x="141388" y="162554"/>
                    <a:pt x="134210" y="176909"/>
                    <a:pt x="119855" y="188997"/>
                  </a:cubicBezTo>
                  <a:cubicBezTo>
                    <a:pt x="105500" y="201463"/>
                    <a:pt x="111922" y="222240"/>
                    <a:pt x="128921" y="231306"/>
                  </a:cubicBezTo>
                  <a:cubicBezTo>
                    <a:pt x="131566" y="213174"/>
                    <a:pt x="131566" y="213174"/>
                    <a:pt x="160654" y="211285"/>
                  </a:cubicBezTo>
                  <a:cubicBezTo>
                    <a:pt x="157254" y="219596"/>
                    <a:pt x="141765" y="221862"/>
                    <a:pt x="148187" y="234329"/>
                  </a:cubicBezTo>
                  <a:cubicBezTo>
                    <a:pt x="148565" y="235084"/>
                    <a:pt x="142899" y="237351"/>
                    <a:pt x="142521" y="239617"/>
                  </a:cubicBezTo>
                  <a:cubicBezTo>
                    <a:pt x="138743" y="251328"/>
                    <a:pt x="124388" y="237729"/>
                    <a:pt x="122122" y="247928"/>
                  </a:cubicBezTo>
                  <a:cubicBezTo>
                    <a:pt x="119477" y="258883"/>
                    <a:pt x="136099" y="249061"/>
                    <a:pt x="136477" y="260394"/>
                  </a:cubicBezTo>
                  <a:cubicBezTo>
                    <a:pt x="136854" y="271349"/>
                    <a:pt x="121744" y="300437"/>
                    <a:pt x="108522" y="307615"/>
                  </a:cubicBezTo>
                  <a:cubicBezTo>
                    <a:pt x="116455" y="315926"/>
                    <a:pt x="126655" y="311015"/>
                    <a:pt x="133455" y="310259"/>
                  </a:cubicBezTo>
                  <a:cubicBezTo>
                    <a:pt x="155743" y="307992"/>
                    <a:pt x="173497" y="321970"/>
                    <a:pt x="194275" y="324614"/>
                  </a:cubicBezTo>
                  <a:cubicBezTo>
                    <a:pt x="203719" y="325747"/>
                    <a:pt x="196163" y="331792"/>
                    <a:pt x="195786" y="335569"/>
                  </a:cubicBezTo>
                  <a:cubicBezTo>
                    <a:pt x="187475" y="341236"/>
                    <a:pt x="180297" y="348791"/>
                    <a:pt x="170475" y="352569"/>
                  </a:cubicBezTo>
                  <a:close/>
                </a:path>
              </a:pathLst>
            </a:custGeom>
            <a:solidFill>
              <a:srgbClr val="EBB5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841C92E-3FE6-4500-BA86-1A2FAA1D4796}"/>
                </a:ext>
              </a:extLst>
            </p:cNvPr>
            <p:cNvSpPr/>
            <p:nvPr/>
          </p:nvSpPr>
          <p:spPr>
            <a:xfrm>
              <a:off x="10602913" y="4404832"/>
              <a:ext cx="165151" cy="280309"/>
            </a:xfrm>
            <a:custGeom>
              <a:avLst/>
              <a:gdLst>
                <a:gd name="connsiteX0" fmla="*/ 132286 w 165151"/>
                <a:gd name="connsiteY0" fmla="*/ 17926 h 280309"/>
                <a:gd name="connsiteX1" fmla="*/ 153441 w 165151"/>
                <a:gd name="connsiteY1" fmla="*/ 34926 h 280309"/>
                <a:gd name="connsiteX2" fmla="*/ 165151 w 165151"/>
                <a:gd name="connsiteY2" fmla="*/ 51169 h 280309"/>
                <a:gd name="connsiteX3" fmla="*/ 151552 w 165151"/>
                <a:gd name="connsiteY3" fmla="*/ 55703 h 280309"/>
                <a:gd name="connsiteX4" fmla="*/ 154574 w 165151"/>
                <a:gd name="connsiteY4" fmla="*/ 91212 h 280309"/>
                <a:gd name="connsiteX5" fmla="*/ 134930 w 165151"/>
                <a:gd name="connsiteY5" fmla="*/ 94234 h 280309"/>
                <a:gd name="connsiteX6" fmla="*/ 111887 w 165151"/>
                <a:gd name="connsiteY6" fmla="*/ 82902 h 280309"/>
                <a:gd name="connsiteX7" fmla="*/ 103954 w 165151"/>
                <a:gd name="connsiteY7" fmla="*/ 96123 h 280309"/>
                <a:gd name="connsiteX8" fmla="*/ 120197 w 165151"/>
                <a:gd name="connsiteY8" fmla="*/ 115389 h 280309"/>
                <a:gd name="connsiteX9" fmla="*/ 134553 w 165151"/>
                <a:gd name="connsiteY9" fmla="*/ 128611 h 280309"/>
                <a:gd name="connsiteX10" fmla="*/ 156085 w 165151"/>
                <a:gd name="connsiteY10" fmla="*/ 128233 h 280309"/>
                <a:gd name="connsiteX11" fmla="*/ 145130 w 165151"/>
                <a:gd name="connsiteY11" fmla="*/ 179231 h 280309"/>
                <a:gd name="connsiteX12" fmla="*/ 149663 w 165151"/>
                <a:gd name="connsiteY12" fmla="*/ 212475 h 280309"/>
                <a:gd name="connsiteX13" fmla="*/ 124353 w 165151"/>
                <a:gd name="connsiteY13" fmla="*/ 210963 h 280309"/>
                <a:gd name="connsiteX14" fmla="*/ 101687 w 165151"/>
                <a:gd name="connsiteY14" fmla="*/ 205675 h 280309"/>
                <a:gd name="connsiteX15" fmla="*/ 97154 w 165151"/>
                <a:gd name="connsiteY15" fmla="*/ 223807 h 280309"/>
                <a:gd name="connsiteX16" fmla="*/ 108864 w 165151"/>
                <a:gd name="connsiteY16" fmla="*/ 254028 h 280309"/>
                <a:gd name="connsiteX17" fmla="*/ 106220 w 165151"/>
                <a:gd name="connsiteY17" fmla="*/ 275183 h 280309"/>
                <a:gd name="connsiteX18" fmla="*/ 94132 w 165151"/>
                <a:gd name="connsiteY18" fmla="*/ 279716 h 280309"/>
                <a:gd name="connsiteX19" fmla="*/ 68066 w 165151"/>
                <a:gd name="connsiteY19" fmla="*/ 249117 h 280309"/>
                <a:gd name="connsiteX20" fmla="*/ 71088 w 165151"/>
                <a:gd name="connsiteY20" fmla="*/ 240429 h 280309"/>
                <a:gd name="connsiteX21" fmla="*/ 70710 w 165151"/>
                <a:gd name="connsiteY21" fmla="*/ 224185 h 280309"/>
                <a:gd name="connsiteX22" fmla="*/ 58244 w 165151"/>
                <a:gd name="connsiteY22" fmla="*/ 178476 h 280309"/>
                <a:gd name="connsiteX23" fmla="*/ 79021 w 165151"/>
                <a:gd name="connsiteY23" fmla="*/ 129744 h 280309"/>
                <a:gd name="connsiteX24" fmla="*/ 49178 w 165151"/>
                <a:gd name="connsiteY24" fmla="*/ 137677 h 280309"/>
                <a:gd name="connsiteX25" fmla="*/ 32934 w 165151"/>
                <a:gd name="connsiteY25" fmla="*/ 127855 h 280309"/>
                <a:gd name="connsiteX26" fmla="*/ 43134 w 165151"/>
                <a:gd name="connsiteY26" fmla="*/ 110478 h 280309"/>
                <a:gd name="connsiteX27" fmla="*/ 56355 w 165151"/>
                <a:gd name="connsiteY27" fmla="*/ 88190 h 280309"/>
                <a:gd name="connsiteX28" fmla="*/ 26890 w 165151"/>
                <a:gd name="connsiteY28" fmla="*/ 81391 h 280309"/>
                <a:gd name="connsiteX29" fmla="*/ 8002 w 165151"/>
                <a:gd name="connsiteY29" fmla="*/ 78746 h 280309"/>
                <a:gd name="connsiteX30" fmla="*/ 69 w 165151"/>
                <a:gd name="connsiteY30" fmla="*/ 70058 h 280309"/>
                <a:gd name="connsiteX31" fmla="*/ 10268 w 165151"/>
                <a:gd name="connsiteY31" fmla="*/ 64769 h 280309"/>
                <a:gd name="connsiteX32" fmla="*/ 57111 w 165151"/>
                <a:gd name="connsiteY32" fmla="*/ 57591 h 280309"/>
                <a:gd name="connsiteX33" fmla="*/ 59000 w 165151"/>
                <a:gd name="connsiteY33" fmla="*/ 57214 h 280309"/>
                <a:gd name="connsiteX34" fmla="*/ 114531 w 165151"/>
                <a:gd name="connsiteY34" fmla="*/ 51169 h 280309"/>
                <a:gd name="connsiteX35" fmla="*/ 125108 w 165151"/>
                <a:gd name="connsiteY35" fmla="*/ 47392 h 280309"/>
                <a:gd name="connsiteX36" fmla="*/ 91110 w 165151"/>
                <a:gd name="connsiteY36" fmla="*/ 19815 h 280309"/>
                <a:gd name="connsiteX37" fmla="*/ 98665 w 165151"/>
                <a:gd name="connsiteY37" fmla="*/ 549 h 280309"/>
                <a:gd name="connsiteX38" fmla="*/ 106598 w 165151"/>
                <a:gd name="connsiteY38" fmla="*/ 2816 h 280309"/>
                <a:gd name="connsiteX39" fmla="*/ 132286 w 165151"/>
                <a:gd name="connsiteY39" fmla="*/ 17926 h 28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5151" h="280309">
                  <a:moveTo>
                    <a:pt x="132286" y="17926"/>
                  </a:moveTo>
                  <a:cubicBezTo>
                    <a:pt x="143997" y="17549"/>
                    <a:pt x="138330" y="39459"/>
                    <a:pt x="153441" y="34926"/>
                  </a:cubicBezTo>
                  <a:cubicBezTo>
                    <a:pt x="152685" y="43614"/>
                    <a:pt x="163640" y="43992"/>
                    <a:pt x="165151" y="51169"/>
                  </a:cubicBezTo>
                  <a:cubicBezTo>
                    <a:pt x="161374" y="56458"/>
                    <a:pt x="154952" y="48525"/>
                    <a:pt x="151552" y="55703"/>
                  </a:cubicBezTo>
                  <a:cubicBezTo>
                    <a:pt x="169685" y="65524"/>
                    <a:pt x="162129" y="79124"/>
                    <a:pt x="154574" y="91212"/>
                  </a:cubicBezTo>
                  <a:cubicBezTo>
                    <a:pt x="150796" y="96879"/>
                    <a:pt x="146263" y="121434"/>
                    <a:pt x="134930" y="94234"/>
                  </a:cubicBezTo>
                  <a:cubicBezTo>
                    <a:pt x="132286" y="88190"/>
                    <a:pt x="121331" y="81768"/>
                    <a:pt x="111887" y="82902"/>
                  </a:cubicBezTo>
                  <a:cubicBezTo>
                    <a:pt x="105842" y="83657"/>
                    <a:pt x="103198" y="90835"/>
                    <a:pt x="103954" y="96123"/>
                  </a:cubicBezTo>
                  <a:cubicBezTo>
                    <a:pt x="105087" y="105190"/>
                    <a:pt x="108487" y="113878"/>
                    <a:pt x="120197" y="115389"/>
                  </a:cubicBezTo>
                  <a:cubicBezTo>
                    <a:pt x="127753" y="116523"/>
                    <a:pt x="133041" y="121434"/>
                    <a:pt x="134553" y="128611"/>
                  </a:cubicBezTo>
                  <a:cubicBezTo>
                    <a:pt x="139463" y="149010"/>
                    <a:pt x="147019" y="136922"/>
                    <a:pt x="156085" y="128233"/>
                  </a:cubicBezTo>
                  <a:cubicBezTo>
                    <a:pt x="153441" y="147121"/>
                    <a:pt x="156085" y="164499"/>
                    <a:pt x="145130" y="179231"/>
                  </a:cubicBezTo>
                  <a:cubicBezTo>
                    <a:pt x="134930" y="192453"/>
                    <a:pt x="153063" y="200764"/>
                    <a:pt x="149663" y="212475"/>
                  </a:cubicBezTo>
                  <a:cubicBezTo>
                    <a:pt x="140974" y="219274"/>
                    <a:pt x="132664" y="225318"/>
                    <a:pt x="124353" y="210963"/>
                  </a:cubicBezTo>
                  <a:cubicBezTo>
                    <a:pt x="119442" y="202653"/>
                    <a:pt x="109998" y="201897"/>
                    <a:pt x="101687" y="205675"/>
                  </a:cubicBezTo>
                  <a:cubicBezTo>
                    <a:pt x="92621" y="209452"/>
                    <a:pt x="97154" y="216630"/>
                    <a:pt x="97154" y="223807"/>
                  </a:cubicBezTo>
                  <a:cubicBezTo>
                    <a:pt x="97154" y="235518"/>
                    <a:pt x="90354" y="247607"/>
                    <a:pt x="108864" y="254028"/>
                  </a:cubicBezTo>
                  <a:cubicBezTo>
                    <a:pt x="115664" y="256295"/>
                    <a:pt x="107354" y="268006"/>
                    <a:pt x="106220" y="275183"/>
                  </a:cubicBezTo>
                  <a:cubicBezTo>
                    <a:pt x="105465" y="281605"/>
                    <a:pt x="99043" y="280472"/>
                    <a:pt x="94132" y="279716"/>
                  </a:cubicBezTo>
                  <a:cubicBezTo>
                    <a:pt x="73355" y="276694"/>
                    <a:pt x="66555" y="268384"/>
                    <a:pt x="68066" y="249117"/>
                  </a:cubicBezTo>
                  <a:cubicBezTo>
                    <a:pt x="68444" y="245718"/>
                    <a:pt x="66933" y="242696"/>
                    <a:pt x="71088" y="240429"/>
                  </a:cubicBezTo>
                  <a:cubicBezTo>
                    <a:pt x="83932" y="233251"/>
                    <a:pt x="83932" y="233251"/>
                    <a:pt x="70710" y="224185"/>
                  </a:cubicBezTo>
                  <a:cubicBezTo>
                    <a:pt x="52578" y="211719"/>
                    <a:pt x="58622" y="196231"/>
                    <a:pt x="58244" y="178476"/>
                  </a:cubicBezTo>
                  <a:cubicBezTo>
                    <a:pt x="57489" y="156188"/>
                    <a:pt x="81666" y="150899"/>
                    <a:pt x="79021" y="129744"/>
                  </a:cubicBezTo>
                  <a:cubicBezTo>
                    <a:pt x="68822" y="134277"/>
                    <a:pt x="61644" y="145988"/>
                    <a:pt x="49178" y="137677"/>
                  </a:cubicBezTo>
                  <a:cubicBezTo>
                    <a:pt x="43889" y="134277"/>
                    <a:pt x="33690" y="137677"/>
                    <a:pt x="32934" y="127855"/>
                  </a:cubicBezTo>
                  <a:cubicBezTo>
                    <a:pt x="32556" y="120678"/>
                    <a:pt x="36712" y="113123"/>
                    <a:pt x="43134" y="110478"/>
                  </a:cubicBezTo>
                  <a:cubicBezTo>
                    <a:pt x="54844" y="105945"/>
                    <a:pt x="61266" y="94612"/>
                    <a:pt x="56355" y="88190"/>
                  </a:cubicBezTo>
                  <a:cubicBezTo>
                    <a:pt x="51444" y="81768"/>
                    <a:pt x="39356" y="71946"/>
                    <a:pt x="26890" y="81391"/>
                  </a:cubicBezTo>
                  <a:cubicBezTo>
                    <a:pt x="19712" y="86679"/>
                    <a:pt x="14046" y="83657"/>
                    <a:pt x="8002" y="78746"/>
                  </a:cubicBezTo>
                  <a:cubicBezTo>
                    <a:pt x="4979" y="76102"/>
                    <a:pt x="-687" y="75346"/>
                    <a:pt x="69" y="70058"/>
                  </a:cubicBezTo>
                  <a:cubicBezTo>
                    <a:pt x="824" y="65147"/>
                    <a:pt x="6113" y="63636"/>
                    <a:pt x="10268" y="64769"/>
                  </a:cubicBezTo>
                  <a:cubicBezTo>
                    <a:pt x="26890" y="68924"/>
                    <a:pt x="40489" y="51547"/>
                    <a:pt x="57111" y="57591"/>
                  </a:cubicBezTo>
                  <a:cubicBezTo>
                    <a:pt x="57489" y="57969"/>
                    <a:pt x="59000" y="57591"/>
                    <a:pt x="59000" y="57214"/>
                  </a:cubicBezTo>
                  <a:cubicBezTo>
                    <a:pt x="74866" y="28881"/>
                    <a:pt x="95643" y="50414"/>
                    <a:pt x="114531" y="51169"/>
                  </a:cubicBezTo>
                  <a:cubicBezTo>
                    <a:pt x="117931" y="51169"/>
                    <a:pt x="120953" y="49658"/>
                    <a:pt x="125108" y="47392"/>
                  </a:cubicBezTo>
                  <a:cubicBezTo>
                    <a:pt x="109998" y="42859"/>
                    <a:pt x="104331" y="27748"/>
                    <a:pt x="91110" y="19815"/>
                  </a:cubicBezTo>
                  <a:cubicBezTo>
                    <a:pt x="79777" y="13015"/>
                    <a:pt x="86199" y="3193"/>
                    <a:pt x="98665" y="549"/>
                  </a:cubicBezTo>
                  <a:cubicBezTo>
                    <a:pt x="102065" y="-962"/>
                    <a:pt x="104331" y="927"/>
                    <a:pt x="106598" y="2816"/>
                  </a:cubicBezTo>
                  <a:cubicBezTo>
                    <a:pt x="112264" y="12638"/>
                    <a:pt x="122842" y="14149"/>
                    <a:pt x="132286" y="17926"/>
                  </a:cubicBezTo>
                  <a:close/>
                </a:path>
              </a:pathLst>
            </a:custGeom>
            <a:solidFill>
              <a:srgbClr val="EDAB8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76177C95-BA55-49AE-AD07-F0ABFB57F1CD}"/>
                </a:ext>
              </a:extLst>
            </p:cNvPr>
            <p:cNvSpPr/>
            <p:nvPr/>
          </p:nvSpPr>
          <p:spPr>
            <a:xfrm>
              <a:off x="10773353" y="4684262"/>
              <a:ext cx="50224" cy="38222"/>
            </a:xfrm>
            <a:custGeom>
              <a:avLst/>
              <a:gdLst>
                <a:gd name="connsiteX0" fmla="*/ 0 w 50224"/>
                <a:gd name="connsiteY0" fmla="*/ 9730 h 38222"/>
                <a:gd name="connsiteX1" fmla="*/ 0 w 50224"/>
                <a:gd name="connsiteY1" fmla="*/ 5575 h 38222"/>
                <a:gd name="connsiteX2" fmla="*/ 0 w 50224"/>
                <a:gd name="connsiteY2" fmla="*/ 1420 h 38222"/>
                <a:gd name="connsiteX3" fmla="*/ 40043 w 50224"/>
                <a:gd name="connsiteY3" fmla="*/ 7842 h 38222"/>
                <a:gd name="connsiteX4" fmla="*/ 49865 w 50224"/>
                <a:gd name="connsiteY4" fmla="*/ 18419 h 38222"/>
                <a:gd name="connsiteX5" fmla="*/ 37776 w 50224"/>
                <a:gd name="connsiteY5" fmla="*/ 34285 h 38222"/>
                <a:gd name="connsiteX6" fmla="*/ 0 w 50224"/>
                <a:gd name="connsiteY6" fmla="*/ 9730 h 3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24" h="38222">
                  <a:moveTo>
                    <a:pt x="0" y="9730"/>
                  </a:moveTo>
                  <a:cubicBezTo>
                    <a:pt x="2644" y="8219"/>
                    <a:pt x="3022" y="6708"/>
                    <a:pt x="0" y="5575"/>
                  </a:cubicBezTo>
                  <a:cubicBezTo>
                    <a:pt x="0" y="4064"/>
                    <a:pt x="0" y="2931"/>
                    <a:pt x="0" y="1420"/>
                  </a:cubicBezTo>
                  <a:cubicBezTo>
                    <a:pt x="13222" y="3686"/>
                    <a:pt x="28332" y="-6513"/>
                    <a:pt x="40043" y="7842"/>
                  </a:cubicBezTo>
                  <a:cubicBezTo>
                    <a:pt x="43065" y="11619"/>
                    <a:pt x="52131" y="10486"/>
                    <a:pt x="49865" y="18419"/>
                  </a:cubicBezTo>
                  <a:cubicBezTo>
                    <a:pt x="47976" y="25219"/>
                    <a:pt x="45332" y="31263"/>
                    <a:pt x="37776" y="34285"/>
                  </a:cubicBezTo>
                  <a:cubicBezTo>
                    <a:pt x="13977" y="44107"/>
                    <a:pt x="378" y="35418"/>
                    <a:pt x="0" y="9730"/>
                  </a:cubicBezTo>
                  <a:close/>
                </a:path>
              </a:pathLst>
            </a:custGeom>
            <a:solidFill>
              <a:srgbClr val="F2C9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803D36D-12FE-44A4-8EA5-D14818AD43CA}"/>
                </a:ext>
              </a:extLst>
            </p:cNvPr>
            <p:cNvSpPr/>
            <p:nvPr/>
          </p:nvSpPr>
          <p:spPr>
            <a:xfrm>
              <a:off x="11000782" y="4372138"/>
              <a:ext cx="36249" cy="31559"/>
            </a:xfrm>
            <a:custGeom>
              <a:avLst/>
              <a:gdLst>
                <a:gd name="connsiteX0" fmla="*/ 13584 w 36249"/>
                <a:gd name="connsiteY0" fmla="*/ 0 h 31559"/>
                <a:gd name="connsiteX1" fmla="*/ 36250 w 36249"/>
                <a:gd name="connsiteY1" fmla="*/ 17377 h 31559"/>
                <a:gd name="connsiteX2" fmla="*/ 21895 w 36249"/>
                <a:gd name="connsiteY2" fmla="*/ 29466 h 31559"/>
                <a:gd name="connsiteX3" fmla="*/ 1873 w 36249"/>
                <a:gd name="connsiteY3" fmla="*/ 26443 h 31559"/>
                <a:gd name="connsiteX4" fmla="*/ 8295 w 36249"/>
                <a:gd name="connsiteY4" fmla="*/ 12844 h 31559"/>
                <a:gd name="connsiteX5" fmla="*/ 13584 w 36249"/>
                <a:gd name="connsiteY5" fmla="*/ 0 h 3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49" h="31559">
                  <a:moveTo>
                    <a:pt x="13584" y="0"/>
                  </a:moveTo>
                  <a:cubicBezTo>
                    <a:pt x="11317" y="18133"/>
                    <a:pt x="29072" y="9444"/>
                    <a:pt x="36250" y="17377"/>
                  </a:cubicBezTo>
                  <a:cubicBezTo>
                    <a:pt x="32850" y="23044"/>
                    <a:pt x="23406" y="22288"/>
                    <a:pt x="21895" y="29466"/>
                  </a:cubicBezTo>
                  <a:cubicBezTo>
                    <a:pt x="15095" y="29843"/>
                    <a:pt x="8295" y="35510"/>
                    <a:pt x="1873" y="26443"/>
                  </a:cubicBezTo>
                  <a:cubicBezTo>
                    <a:pt x="-4549" y="16999"/>
                    <a:pt x="7540" y="17755"/>
                    <a:pt x="8295" y="12844"/>
                  </a:cubicBezTo>
                  <a:cubicBezTo>
                    <a:pt x="9429" y="8311"/>
                    <a:pt x="8673" y="3022"/>
                    <a:pt x="13584" y="0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CCEF86E-B7CF-45CE-AF84-810385758525}"/>
                </a:ext>
              </a:extLst>
            </p:cNvPr>
            <p:cNvSpPr/>
            <p:nvPr/>
          </p:nvSpPr>
          <p:spPr>
            <a:xfrm>
              <a:off x="10658891" y="3680830"/>
              <a:ext cx="305170" cy="732141"/>
            </a:xfrm>
            <a:custGeom>
              <a:avLst/>
              <a:gdLst>
                <a:gd name="connsiteX0" fmla="*/ 46465 w 305170"/>
                <a:gd name="connsiteY0" fmla="*/ 729084 h 732141"/>
                <a:gd name="connsiteX1" fmla="*/ 42309 w 305170"/>
                <a:gd name="connsiteY1" fmla="*/ 724929 h 732141"/>
                <a:gd name="connsiteX2" fmla="*/ 0 w 305170"/>
                <a:gd name="connsiteY2" fmla="*/ 678464 h 732141"/>
                <a:gd name="connsiteX3" fmla="*/ 22666 w 305170"/>
                <a:gd name="connsiteY3" fmla="*/ 685264 h 732141"/>
                <a:gd name="connsiteX4" fmla="*/ 65731 w 305170"/>
                <a:gd name="connsiteY4" fmla="*/ 697352 h 732141"/>
                <a:gd name="connsiteX5" fmla="*/ 77441 w 305170"/>
                <a:gd name="connsiteY5" fmla="*/ 660709 h 732141"/>
                <a:gd name="connsiteX6" fmla="*/ 86885 w 305170"/>
                <a:gd name="connsiteY6" fmla="*/ 605933 h 732141"/>
                <a:gd name="connsiteX7" fmla="*/ 97841 w 305170"/>
                <a:gd name="connsiteY7" fmla="*/ 564002 h 732141"/>
                <a:gd name="connsiteX8" fmla="*/ 81597 w 305170"/>
                <a:gd name="connsiteY8" fmla="*/ 529625 h 732141"/>
                <a:gd name="connsiteX9" fmla="*/ 79708 w 305170"/>
                <a:gd name="connsiteY9" fmla="*/ 514514 h 732141"/>
                <a:gd name="connsiteX10" fmla="*/ 86885 w 305170"/>
                <a:gd name="connsiteY10" fmla="*/ 482405 h 732141"/>
                <a:gd name="connsiteX11" fmla="*/ 90285 w 305170"/>
                <a:gd name="connsiteY11" fmla="*/ 466538 h 732141"/>
                <a:gd name="connsiteX12" fmla="*/ 90663 w 305170"/>
                <a:gd name="connsiteY12" fmla="*/ 415540 h 732141"/>
                <a:gd name="connsiteX13" fmla="*/ 86885 w 305170"/>
                <a:gd name="connsiteY13" fmla="*/ 405718 h 732141"/>
                <a:gd name="connsiteX14" fmla="*/ 109551 w 305170"/>
                <a:gd name="connsiteY14" fmla="*/ 368320 h 732141"/>
                <a:gd name="connsiteX15" fmla="*/ 140150 w 305170"/>
                <a:gd name="connsiteY15" fmla="*/ 360009 h 732141"/>
                <a:gd name="connsiteX16" fmla="*/ 145061 w 305170"/>
                <a:gd name="connsiteY16" fmla="*/ 340743 h 732141"/>
                <a:gd name="connsiteX17" fmla="*/ 162438 w 305170"/>
                <a:gd name="connsiteY17" fmla="*/ 293900 h 732141"/>
                <a:gd name="connsiteX18" fmla="*/ 179060 w 305170"/>
                <a:gd name="connsiteY18" fmla="*/ 290878 h 732141"/>
                <a:gd name="connsiteX19" fmla="*/ 188882 w 305170"/>
                <a:gd name="connsiteY19" fmla="*/ 267079 h 732141"/>
                <a:gd name="connsiteX20" fmla="*/ 195304 w 305170"/>
                <a:gd name="connsiteY20" fmla="*/ 211548 h 732141"/>
                <a:gd name="connsiteX21" fmla="*/ 183971 w 305170"/>
                <a:gd name="connsiteY21" fmla="*/ 210037 h 732141"/>
                <a:gd name="connsiteX22" fmla="*/ 159794 w 305170"/>
                <a:gd name="connsiteY22" fmla="*/ 208148 h 732141"/>
                <a:gd name="connsiteX23" fmla="*/ 106151 w 305170"/>
                <a:gd name="connsiteY23" fmla="*/ 190015 h 732141"/>
                <a:gd name="connsiteX24" fmla="*/ 99730 w 305170"/>
                <a:gd name="connsiteY24" fmla="*/ 183971 h 732141"/>
                <a:gd name="connsiteX25" fmla="*/ 119751 w 305170"/>
                <a:gd name="connsiteY25" fmla="*/ 173016 h 732141"/>
                <a:gd name="connsiteX26" fmla="*/ 129573 w 305170"/>
                <a:gd name="connsiteY26" fmla="*/ 171883 h 732141"/>
                <a:gd name="connsiteX27" fmla="*/ 126929 w 305170"/>
                <a:gd name="connsiteY27" fmla="*/ 160550 h 732141"/>
                <a:gd name="connsiteX28" fmla="*/ 115973 w 305170"/>
                <a:gd name="connsiteY28" fmla="*/ 143551 h 732141"/>
                <a:gd name="connsiteX29" fmla="*/ 118996 w 305170"/>
                <a:gd name="connsiteY29" fmla="*/ 138640 h 732141"/>
                <a:gd name="connsiteX30" fmla="*/ 153750 w 305170"/>
                <a:gd name="connsiteY30" fmla="*/ 83864 h 732141"/>
                <a:gd name="connsiteX31" fmla="*/ 147328 w 305170"/>
                <a:gd name="connsiteY31" fmla="*/ 77820 h 732141"/>
                <a:gd name="connsiteX32" fmla="*/ 137506 w 305170"/>
                <a:gd name="connsiteY32" fmla="*/ 59309 h 732141"/>
                <a:gd name="connsiteX33" fmla="*/ 180949 w 305170"/>
                <a:gd name="connsiteY33" fmla="*/ 32110 h 732141"/>
                <a:gd name="connsiteX34" fmla="*/ 233458 w 305170"/>
                <a:gd name="connsiteY34" fmla="*/ 8311 h 732141"/>
                <a:gd name="connsiteX35" fmla="*/ 255368 w 305170"/>
                <a:gd name="connsiteY35" fmla="*/ 3023 h 732141"/>
                <a:gd name="connsiteX36" fmla="*/ 253479 w 305170"/>
                <a:gd name="connsiteY36" fmla="*/ 23800 h 732141"/>
                <a:gd name="connsiteX37" fmla="*/ 265946 w 305170"/>
                <a:gd name="connsiteY37" fmla="*/ 68753 h 732141"/>
                <a:gd name="connsiteX38" fmla="*/ 294278 w 305170"/>
                <a:gd name="connsiteY38" fmla="*/ 114463 h 732141"/>
                <a:gd name="connsiteX39" fmla="*/ 296922 w 305170"/>
                <a:gd name="connsiteY39" fmla="*/ 126551 h 732141"/>
                <a:gd name="connsiteX40" fmla="*/ 283701 w 305170"/>
                <a:gd name="connsiteY40" fmla="*/ 166216 h 732141"/>
                <a:gd name="connsiteX41" fmla="*/ 280301 w 305170"/>
                <a:gd name="connsiteY41" fmla="*/ 190015 h 732141"/>
                <a:gd name="connsiteX42" fmla="*/ 286722 w 305170"/>
                <a:gd name="connsiteY42" fmla="*/ 225525 h 732141"/>
                <a:gd name="connsiteX43" fmla="*/ 293900 w 305170"/>
                <a:gd name="connsiteY43" fmla="*/ 236858 h 732141"/>
                <a:gd name="connsiteX44" fmla="*/ 304477 w 305170"/>
                <a:gd name="connsiteY44" fmla="*/ 250080 h 732141"/>
                <a:gd name="connsiteX45" fmla="*/ 261412 w 305170"/>
                <a:gd name="connsiteY45" fmla="*/ 242147 h 732141"/>
                <a:gd name="connsiteX46" fmla="*/ 243657 w 305170"/>
                <a:gd name="connsiteY46" fmla="*/ 239880 h 732141"/>
                <a:gd name="connsiteX47" fmla="*/ 243280 w 305170"/>
                <a:gd name="connsiteY47" fmla="*/ 259524 h 732141"/>
                <a:gd name="connsiteX48" fmla="*/ 233836 w 305170"/>
                <a:gd name="connsiteY48" fmla="*/ 273124 h 732141"/>
                <a:gd name="connsiteX49" fmla="*/ 225525 w 305170"/>
                <a:gd name="connsiteY49" fmla="*/ 277657 h 732141"/>
                <a:gd name="connsiteX50" fmla="*/ 210792 w 305170"/>
                <a:gd name="connsiteY50" fmla="*/ 323366 h 732141"/>
                <a:gd name="connsiteX51" fmla="*/ 197948 w 305170"/>
                <a:gd name="connsiteY51" fmla="*/ 356232 h 732141"/>
                <a:gd name="connsiteX52" fmla="*/ 171505 w 305170"/>
                <a:gd name="connsiteY52" fmla="*/ 390608 h 732141"/>
                <a:gd name="connsiteX53" fmla="*/ 168860 w 305170"/>
                <a:gd name="connsiteY53" fmla="*/ 399674 h 732141"/>
                <a:gd name="connsiteX54" fmla="*/ 173771 w 305170"/>
                <a:gd name="connsiteY54" fmla="*/ 442739 h 732141"/>
                <a:gd name="connsiteX55" fmla="*/ 163572 w 305170"/>
                <a:gd name="connsiteY55" fmla="*/ 455961 h 732141"/>
                <a:gd name="connsiteX56" fmla="*/ 163572 w 305170"/>
                <a:gd name="connsiteY56" fmla="*/ 475227 h 732141"/>
                <a:gd name="connsiteX57" fmla="*/ 172260 w 305170"/>
                <a:gd name="connsiteY57" fmla="*/ 488071 h 732141"/>
                <a:gd name="connsiteX58" fmla="*/ 162061 w 305170"/>
                <a:gd name="connsiteY58" fmla="*/ 499782 h 732141"/>
                <a:gd name="connsiteX59" fmla="*/ 124662 w 305170"/>
                <a:gd name="connsiteY59" fmla="*/ 521692 h 732141"/>
                <a:gd name="connsiteX60" fmla="*/ 123151 w 305170"/>
                <a:gd name="connsiteY60" fmla="*/ 533403 h 732141"/>
                <a:gd name="connsiteX61" fmla="*/ 125040 w 305170"/>
                <a:gd name="connsiteY61" fmla="*/ 583267 h 732141"/>
                <a:gd name="connsiteX62" fmla="*/ 134106 w 305170"/>
                <a:gd name="connsiteY62" fmla="*/ 604800 h 732141"/>
                <a:gd name="connsiteX63" fmla="*/ 140906 w 305170"/>
                <a:gd name="connsiteY63" fmla="*/ 620288 h 732141"/>
                <a:gd name="connsiteX64" fmla="*/ 97085 w 305170"/>
                <a:gd name="connsiteY64" fmla="*/ 655043 h 732141"/>
                <a:gd name="connsiteX65" fmla="*/ 112951 w 305170"/>
                <a:gd name="connsiteY65" fmla="*/ 680353 h 732141"/>
                <a:gd name="connsiteX66" fmla="*/ 84241 w 305170"/>
                <a:gd name="connsiteY66" fmla="*/ 713974 h 732141"/>
                <a:gd name="connsiteX67" fmla="*/ 70642 w 305170"/>
                <a:gd name="connsiteY67" fmla="*/ 719640 h 732141"/>
                <a:gd name="connsiteX68" fmla="*/ 46465 w 305170"/>
                <a:gd name="connsiteY68" fmla="*/ 729084 h 73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5170" h="732141">
                  <a:moveTo>
                    <a:pt x="46465" y="729084"/>
                  </a:moveTo>
                  <a:cubicBezTo>
                    <a:pt x="44954" y="727573"/>
                    <a:pt x="43821" y="726440"/>
                    <a:pt x="42309" y="724929"/>
                  </a:cubicBezTo>
                  <a:cubicBezTo>
                    <a:pt x="21155" y="715862"/>
                    <a:pt x="9822" y="697730"/>
                    <a:pt x="0" y="678464"/>
                  </a:cubicBezTo>
                  <a:cubicBezTo>
                    <a:pt x="10955" y="670531"/>
                    <a:pt x="15488" y="680353"/>
                    <a:pt x="22666" y="685264"/>
                  </a:cubicBezTo>
                  <a:cubicBezTo>
                    <a:pt x="35132" y="694330"/>
                    <a:pt x="45332" y="710574"/>
                    <a:pt x="65731" y="697352"/>
                  </a:cubicBezTo>
                  <a:cubicBezTo>
                    <a:pt x="81219" y="687530"/>
                    <a:pt x="88397" y="677708"/>
                    <a:pt x="77441" y="660709"/>
                  </a:cubicBezTo>
                  <a:cubicBezTo>
                    <a:pt x="73286" y="641065"/>
                    <a:pt x="72531" y="623310"/>
                    <a:pt x="86885" y="605933"/>
                  </a:cubicBezTo>
                  <a:cubicBezTo>
                    <a:pt x="95952" y="594978"/>
                    <a:pt x="96707" y="577601"/>
                    <a:pt x="97841" y="564002"/>
                  </a:cubicBezTo>
                  <a:cubicBezTo>
                    <a:pt x="98596" y="554180"/>
                    <a:pt x="88774" y="540580"/>
                    <a:pt x="81597" y="529625"/>
                  </a:cubicBezTo>
                  <a:cubicBezTo>
                    <a:pt x="78197" y="524714"/>
                    <a:pt x="74797" y="517914"/>
                    <a:pt x="79708" y="514514"/>
                  </a:cubicBezTo>
                  <a:cubicBezTo>
                    <a:pt x="91797" y="505448"/>
                    <a:pt x="89908" y="494493"/>
                    <a:pt x="86885" y="482405"/>
                  </a:cubicBezTo>
                  <a:cubicBezTo>
                    <a:pt x="85375" y="476738"/>
                    <a:pt x="86885" y="471449"/>
                    <a:pt x="90285" y="466538"/>
                  </a:cubicBezTo>
                  <a:cubicBezTo>
                    <a:pt x="102752" y="449539"/>
                    <a:pt x="102374" y="432917"/>
                    <a:pt x="90663" y="415540"/>
                  </a:cubicBezTo>
                  <a:cubicBezTo>
                    <a:pt x="88774" y="412518"/>
                    <a:pt x="88397" y="409118"/>
                    <a:pt x="86885" y="405718"/>
                  </a:cubicBezTo>
                  <a:cubicBezTo>
                    <a:pt x="77064" y="377386"/>
                    <a:pt x="79708" y="373609"/>
                    <a:pt x="109551" y="368320"/>
                  </a:cubicBezTo>
                  <a:cubicBezTo>
                    <a:pt x="120129" y="366431"/>
                    <a:pt x="129951" y="363409"/>
                    <a:pt x="140150" y="360009"/>
                  </a:cubicBezTo>
                  <a:cubicBezTo>
                    <a:pt x="151105" y="355854"/>
                    <a:pt x="151483" y="350187"/>
                    <a:pt x="145061" y="340743"/>
                  </a:cubicBezTo>
                  <a:cubicBezTo>
                    <a:pt x="128817" y="318077"/>
                    <a:pt x="135239" y="301456"/>
                    <a:pt x="162438" y="293900"/>
                  </a:cubicBezTo>
                  <a:cubicBezTo>
                    <a:pt x="167727" y="292389"/>
                    <a:pt x="173393" y="292012"/>
                    <a:pt x="179060" y="290878"/>
                  </a:cubicBezTo>
                  <a:cubicBezTo>
                    <a:pt x="196437" y="287101"/>
                    <a:pt x="198704" y="281812"/>
                    <a:pt x="188882" y="267079"/>
                  </a:cubicBezTo>
                  <a:cubicBezTo>
                    <a:pt x="175660" y="246680"/>
                    <a:pt x="177927" y="226281"/>
                    <a:pt x="195304" y="211548"/>
                  </a:cubicBezTo>
                  <a:cubicBezTo>
                    <a:pt x="191904" y="207393"/>
                    <a:pt x="187371" y="207770"/>
                    <a:pt x="183971" y="210037"/>
                  </a:cubicBezTo>
                  <a:cubicBezTo>
                    <a:pt x="174904" y="216837"/>
                    <a:pt x="168483" y="214570"/>
                    <a:pt x="159794" y="208148"/>
                  </a:cubicBezTo>
                  <a:cubicBezTo>
                    <a:pt x="144306" y="196437"/>
                    <a:pt x="123906" y="197193"/>
                    <a:pt x="106151" y="190015"/>
                  </a:cubicBezTo>
                  <a:cubicBezTo>
                    <a:pt x="103129" y="188882"/>
                    <a:pt x="101241" y="186616"/>
                    <a:pt x="99730" y="183971"/>
                  </a:cubicBezTo>
                  <a:cubicBezTo>
                    <a:pt x="101241" y="171127"/>
                    <a:pt x="110307" y="171505"/>
                    <a:pt x="119751" y="173016"/>
                  </a:cubicBezTo>
                  <a:cubicBezTo>
                    <a:pt x="123151" y="173394"/>
                    <a:pt x="126929" y="175283"/>
                    <a:pt x="129573" y="171883"/>
                  </a:cubicBezTo>
                  <a:cubicBezTo>
                    <a:pt x="132595" y="167727"/>
                    <a:pt x="129195" y="163950"/>
                    <a:pt x="126929" y="160550"/>
                  </a:cubicBezTo>
                  <a:cubicBezTo>
                    <a:pt x="123151" y="154883"/>
                    <a:pt x="115596" y="151861"/>
                    <a:pt x="115973" y="143551"/>
                  </a:cubicBezTo>
                  <a:cubicBezTo>
                    <a:pt x="116351" y="141662"/>
                    <a:pt x="117485" y="140151"/>
                    <a:pt x="118996" y="138640"/>
                  </a:cubicBezTo>
                  <a:cubicBezTo>
                    <a:pt x="144306" y="129196"/>
                    <a:pt x="155639" y="111063"/>
                    <a:pt x="153750" y="83864"/>
                  </a:cubicBezTo>
                  <a:cubicBezTo>
                    <a:pt x="153372" y="78575"/>
                    <a:pt x="150350" y="78953"/>
                    <a:pt x="147328" y="77820"/>
                  </a:cubicBezTo>
                  <a:cubicBezTo>
                    <a:pt x="139395" y="74042"/>
                    <a:pt x="135239" y="68753"/>
                    <a:pt x="137506" y="59309"/>
                  </a:cubicBezTo>
                  <a:cubicBezTo>
                    <a:pt x="146950" y="42310"/>
                    <a:pt x="159038" y="32110"/>
                    <a:pt x="180949" y="32110"/>
                  </a:cubicBezTo>
                  <a:cubicBezTo>
                    <a:pt x="200592" y="32110"/>
                    <a:pt x="218347" y="21911"/>
                    <a:pt x="233458" y="8311"/>
                  </a:cubicBezTo>
                  <a:cubicBezTo>
                    <a:pt x="239502" y="3023"/>
                    <a:pt x="247057" y="-4155"/>
                    <a:pt x="255368" y="3023"/>
                  </a:cubicBezTo>
                  <a:cubicBezTo>
                    <a:pt x="262923" y="9445"/>
                    <a:pt x="258013" y="17000"/>
                    <a:pt x="253479" y="23800"/>
                  </a:cubicBezTo>
                  <a:cubicBezTo>
                    <a:pt x="242902" y="49110"/>
                    <a:pt x="244035" y="55909"/>
                    <a:pt x="265946" y="68753"/>
                  </a:cubicBezTo>
                  <a:cubicBezTo>
                    <a:pt x="283701" y="79331"/>
                    <a:pt x="294278" y="93308"/>
                    <a:pt x="294278" y="114463"/>
                  </a:cubicBezTo>
                  <a:cubicBezTo>
                    <a:pt x="294278" y="118618"/>
                    <a:pt x="294655" y="123151"/>
                    <a:pt x="296922" y="126551"/>
                  </a:cubicBezTo>
                  <a:cubicBezTo>
                    <a:pt x="309388" y="145439"/>
                    <a:pt x="309766" y="159039"/>
                    <a:pt x="283701" y="166216"/>
                  </a:cubicBezTo>
                  <a:cubicBezTo>
                    <a:pt x="272368" y="169239"/>
                    <a:pt x="277278" y="182082"/>
                    <a:pt x="280301" y="190015"/>
                  </a:cubicBezTo>
                  <a:cubicBezTo>
                    <a:pt x="284456" y="201726"/>
                    <a:pt x="293145" y="211926"/>
                    <a:pt x="286722" y="225525"/>
                  </a:cubicBezTo>
                  <a:cubicBezTo>
                    <a:pt x="284456" y="230814"/>
                    <a:pt x="288989" y="234214"/>
                    <a:pt x="293900" y="236858"/>
                  </a:cubicBezTo>
                  <a:cubicBezTo>
                    <a:pt x="299189" y="239880"/>
                    <a:pt x="306366" y="241391"/>
                    <a:pt x="304477" y="250080"/>
                  </a:cubicBezTo>
                  <a:cubicBezTo>
                    <a:pt x="289745" y="250080"/>
                    <a:pt x="275767" y="245547"/>
                    <a:pt x="261412" y="242147"/>
                  </a:cubicBezTo>
                  <a:cubicBezTo>
                    <a:pt x="255746" y="240636"/>
                    <a:pt x="249324" y="234592"/>
                    <a:pt x="243657" y="239880"/>
                  </a:cubicBezTo>
                  <a:cubicBezTo>
                    <a:pt x="237991" y="245547"/>
                    <a:pt x="240636" y="252724"/>
                    <a:pt x="243280" y="259524"/>
                  </a:cubicBezTo>
                  <a:cubicBezTo>
                    <a:pt x="247435" y="269346"/>
                    <a:pt x="256502" y="282190"/>
                    <a:pt x="233836" y="273124"/>
                  </a:cubicBezTo>
                  <a:cubicBezTo>
                    <a:pt x="230058" y="271612"/>
                    <a:pt x="225525" y="274635"/>
                    <a:pt x="225525" y="277657"/>
                  </a:cubicBezTo>
                  <a:cubicBezTo>
                    <a:pt x="226658" y="294656"/>
                    <a:pt x="211925" y="306367"/>
                    <a:pt x="210792" y="323366"/>
                  </a:cubicBezTo>
                  <a:cubicBezTo>
                    <a:pt x="210414" y="334321"/>
                    <a:pt x="197193" y="343010"/>
                    <a:pt x="197948" y="356232"/>
                  </a:cubicBezTo>
                  <a:cubicBezTo>
                    <a:pt x="187371" y="366053"/>
                    <a:pt x="190770" y="386830"/>
                    <a:pt x="171505" y="390608"/>
                  </a:cubicBezTo>
                  <a:cubicBezTo>
                    <a:pt x="169994" y="390986"/>
                    <a:pt x="167727" y="398541"/>
                    <a:pt x="168860" y="399674"/>
                  </a:cubicBezTo>
                  <a:cubicBezTo>
                    <a:pt x="181326" y="413274"/>
                    <a:pt x="171882" y="428384"/>
                    <a:pt x="173771" y="442739"/>
                  </a:cubicBezTo>
                  <a:cubicBezTo>
                    <a:pt x="175282" y="452561"/>
                    <a:pt x="168105" y="452561"/>
                    <a:pt x="163572" y="455961"/>
                  </a:cubicBezTo>
                  <a:cubicBezTo>
                    <a:pt x="154505" y="462383"/>
                    <a:pt x="145439" y="468805"/>
                    <a:pt x="163572" y="475227"/>
                  </a:cubicBezTo>
                  <a:cubicBezTo>
                    <a:pt x="169994" y="477494"/>
                    <a:pt x="172260" y="481649"/>
                    <a:pt x="172260" y="488071"/>
                  </a:cubicBezTo>
                  <a:cubicBezTo>
                    <a:pt x="171882" y="494493"/>
                    <a:pt x="167727" y="497137"/>
                    <a:pt x="162061" y="499782"/>
                  </a:cubicBezTo>
                  <a:cubicBezTo>
                    <a:pt x="149217" y="506204"/>
                    <a:pt x="137128" y="514137"/>
                    <a:pt x="124662" y="521692"/>
                  </a:cubicBezTo>
                  <a:cubicBezTo>
                    <a:pt x="118996" y="525092"/>
                    <a:pt x="119751" y="528492"/>
                    <a:pt x="123151" y="533403"/>
                  </a:cubicBezTo>
                  <a:cubicBezTo>
                    <a:pt x="134484" y="549269"/>
                    <a:pt x="137128" y="566646"/>
                    <a:pt x="125040" y="583267"/>
                  </a:cubicBezTo>
                  <a:cubicBezTo>
                    <a:pt x="115218" y="596867"/>
                    <a:pt x="122773" y="603667"/>
                    <a:pt x="134106" y="604800"/>
                  </a:cubicBezTo>
                  <a:cubicBezTo>
                    <a:pt x="148461" y="606311"/>
                    <a:pt x="143172" y="613866"/>
                    <a:pt x="140906" y="620288"/>
                  </a:cubicBezTo>
                  <a:cubicBezTo>
                    <a:pt x="137128" y="631999"/>
                    <a:pt x="115973" y="648620"/>
                    <a:pt x="97085" y="655043"/>
                  </a:cubicBezTo>
                  <a:cubicBezTo>
                    <a:pt x="101618" y="664109"/>
                    <a:pt x="114840" y="667509"/>
                    <a:pt x="112951" y="680353"/>
                  </a:cubicBezTo>
                  <a:cubicBezTo>
                    <a:pt x="110307" y="698108"/>
                    <a:pt x="103885" y="711707"/>
                    <a:pt x="84241" y="713974"/>
                  </a:cubicBezTo>
                  <a:cubicBezTo>
                    <a:pt x="78575" y="714729"/>
                    <a:pt x="72908" y="712085"/>
                    <a:pt x="70642" y="719640"/>
                  </a:cubicBezTo>
                  <a:cubicBezTo>
                    <a:pt x="64975" y="727951"/>
                    <a:pt x="58553" y="737017"/>
                    <a:pt x="46465" y="729084"/>
                  </a:cubicBezTo>
                  <a:close/>
                </a:path>
              </a:pathLst>
            </a:custGeom>
            <a:solidFill>
              <a:srgbClr val="F7C9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B5F2207-42A6-4A78-8B91-0B6D7FF4F2B0}"/>
                </a:ext>
              </a:extLst>
            </p:cNvPr>
            <p:cNvSpPr/>
            <p:nvPr/>
          </p:nvSpPr>
          <p:spPr>
            <a:xfrm>
              <a:off x="10897578" y="3528592"/>
              <a:ext cx="133787" cy="405988"/>
            </a:xfrm>
            <a:custGeom>
              <a:avLst/>
              <a:gdLst>
                <a:gd name="connsiteX0" fmla="*/ 129632 w 133787"/>
                <a:gd name="connsiteY0" fmla="*/ 208148 h 405988"/>
                <a:gd name="connsiteX1" fmla="*/ 133788 w 133787"/>
                <a:gd name="connsiteY1" fmla="*/ 208148 h 405988"/>
                <a:gd name="connsiteX2" fmla="*/ 129632 w 133787"/>
                <a:gd name="connsiteY2" fmla="*/ 305611 h 405988"/>
                <a:gd name="connsiteX3" fmla="*/ 133410 w 133787"/>
                <a:gd name="connsiteY3" fmla="*/ 315055 h 405988"/>
                <a:gd name="connsiteX4" fmla="*/ 125099 w 133787"/>
                <a:gd name="connsiteY4" fmla="*/ 386074 h 405988"/>
                <a:gd name="connsiteX5" fmla="*/ 88456 w 133787"/>
                <a:gd name="connsiteY5" fmla="*/ 397407 h 405988"/>
                <a:gd name="connsiteX6" fmla="*/ 73346 w 133787"/>
                <a:gd name="connsiteY6" fmla="*/ 370208 h 405988"/>
                <a:gd name="connsiteX7" fmla="*/ 70323 w 133787"/>
                <a:gd name="connsiteY7" fmla="*/ 309766 h 405988"/>
                <a:gd name="connsiteX8" fmla="*/ 77501 w 133787"/>
                <a:gd name="connsiteY8" fmla="*/ 255746 h 405988"/>
                <a:gd name="connsiteX9" fmla="*/ 37080 w 133787"/>
                <a:gd name="connsiteY9" fmla="*/ 197570 h 405988"/>
                <a:gd name="connsiteX10" fmla="*/ 21592 w 133787"/>
                <a:gd name="connsiteY10" fmla="*/ 191148 h 405988"/>
                <a:gd name="connsiteX11" fmla="*/ 20081 w 133787"/>
                <a:gd name="connsiteY11" fmla="*/ 168483 h 405988"/>
                <a:gd name="connsiteX12" fmla="*/ 7614 w 133787"/>
                <a:gd name="connsiteY12" fmla="*/ 117485 h 405988"/>
                <a:gd name="connsiteX13" fmla="*/ 2326 w 133787"/>
                <a:gd name="connsiteY13" fmla="*/ 97463 h 405988"/>
                <a:gd name="connsiteX14" fmla="*/ 28769 w 133787"/>
                <a:gd name="connsiteY14" fmla="*/ 6422 h 405988"/>
                <a:gd name="connsiteX15" fmla="*/ 35569 w 133787"/>
                <a:gd name="connsiteY15" fmla="*/ 0 h 405988"/>
                <a:gd name="connsiteX16" fmla="*/ 51435 w 133787"/>
                <a:gd name="connsiteY16" fmla="*/ 24555 h 405988"/>
                <a:gd name="connsiteX17" fmla="*/ 73346 w 133787"/>
                <a:gd name="connsiteY17" fmla="*/ 40421 h 405988"/>
                <a:gd name="connsiteX18" fmla="*/ 91478 w 133787"/>
                <a:gd name="connsiteY18" fmla="*/ 68375 h 405988"/>
                <a:gd name="connsiteX19" fmla="*/ 79390 w 133787"/>
                <a:gd name="connsiteY19" fmla="*/ 87641 h 405988"/>
                <a:gd name="connsiteX20" fmla="*/ 52946 w 133787"/>
                <a:gd name="connsiteY20" fmla="*/ 166216 h 405988"/>
                <a:gd name="connsiteX21" fmla="*/ 74856 w 133787"/>
                <a:gd name="connsiteY21" fmla="*/ 181326 h 405988"/>
                <a:gd name="connsiteX22" fmla="*/ 105455 w 133787"/>
                <a:gd name="connsiteY22" fmla="*/ 208903 h 405988"/>
                <a:gd name="connsiteX23" fmla="*/ 129632 w 133787"/>
                <a:gd name="connsiteY23" fmla="*/ 208148 h 40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3787" h="405988">
                  <a:moveTo>
                    <a:pt x="129632" y="208148"/>
                  </a:moveTo>
                  <a:cubicBezTo>
                    <a:pt x="131143" y="208148"/>
                    <a:pt x="132277" y="208148"/>
                    <a:pt x="133788" y="208148"/>
                  </a:cubicBezTo>
                  <a:cubicBezTo>
                    <a:pt x="129632" y="240635"/>
                    <a:pt x="130010" y="273123"/>
                    <a:pt x="129632" y="305611"/>
                  </a:cubicBezTo>
                  <a:cubicBezTo>
                    <a:pt x="131899" y="308255"/>
                    <a:pt x="134166" y="311655"/>
                    <a:pt x="133410" y="315055"/>
                  </a:cubicBezTo>
                  <a:cubicBezTo>
                    <a:pt x="126988" y="338476"/>
                    <a:pt x="129254" y="362653"/>
                    <a:pt x="125099" y="386074"/>
                  </a:cubicBezTo>
                  <a:cubicBezTo>
                    <a:pt x="120944" y="407607"/>
                    <a:pt x="105455" y="412140"/>
                    <a:pt x="88456" y="397407"/>
                  </a:cubicBezTo>
                  <a:cubicBezTo>
                    <a:pt x="80145" y="390230"/>
                    <a:pt x="74101" y="380408"/>
                    <a:pt x="73346" y="370208"/>
                  </a:cubicBezTo>
                  <a:cubicBezTo>
                    <a:pt x="71457" y="350187"/>
                    <a:pt x="65412" y="329410"/>
                    <a:pt x="70323" y="309766"/>
                  </a:cubicBezTo>
                  <a:cubicBezTo>
                    <a:pt x="74856" y="291633"/>
                    <a:pt x="73723" y="273501"/>
                    <a:pt x="77501" y="255746"/>
                  </a:cubicBezTo>
                  <a:cubicBezTo>
                    <a:pt x="82034" y="235724"/>
                    <a:pt x="59746" y="205881"/>
                    <a:pt x="37080" y="197570"/>
                  </a:cubicBezTo>
                  <a:cubicBezTo>
                    <a:pt x="31791" y="195682"/>
                    <a:pt x="26125" y="195304"/>
                    <a:pt x="21592" y="191148"/>
                  </a:cubicBezTo>
                  <a:cubicBezTo>
                    <a:pt x="15925" y="183971"/>
                    <a:pt x="14792" y="177549"/>
                    <a:pt x="20081" y="168483"/>
                  </a:cubicBezTo>
                  <a:cubicBezTo>
                    <a:pt x="35191" y="140906"/>
                    <a:pt x="33680" y="135617"/>
                    <a:pt x="7614" y="117485"/>
                  </a:cubicBezTo>
                  <a:cubicBezTo>
                    <a:pt x="59" y="112196"/>
                    <a:pt x="-2207" y="105018"/>
                    <a:pt x="2326" y="97463"/>
                  </a:cubicBezTo>
                  <a:cubicBezTo>
                    <a:pt x="19325" y="69509"/>
                    <a:pt x="31791" y="40421"/>
                    <a:pt x="28769" y="6422"/>
                  </a:cubicBezTo>
                  <a:cubicBezTo>
                    <a:pt x="28392" y="3022"/>
                    <a:pt x="31791" y="378"/>
                    <a:pt x="35569" y="0"/>
                  </a:cubicBezTo>
                  <a:cubicBezTo>
                    <a:pt x="42746" y="6800"/>
                    <a:pt x="44635" y="17377"/>
                    <a:pt x="51435" y="24555"/>
                  </a:cubicBezTo>
                  <a:cubicBezTo>
                    <a:pt x="57479" y="30977"/>
                    <a:pt x="56346" y="43065"/>
                    <a:pt x="73346" y="40421"/>
                  </a:cubicBezTo>
                  <a:cubicBezTo>
                    <a:pt x="84678" y="38532"/>
                    <a:pt x="87323" y="57420"/>
                    <a:pt x="91478" y="68375"/>
                  </a:cubicBezTo>
                  <a:cubicBezTo>
                    <a:pt x="95256" y="78953"/>
                    <a:pt x="86945" y="82730"/>
                    <a:pt x="79390" y="87641"/>
                  </a:cubicBezTo>
                  <a:cubicBezTo>
                    <a:pt x="56346" y="101996"/>
                    <a:pt x="42746" y="142417"/>
                    <a:pt x="52946" y="166216"/>
                  </a:cubicBezTo>
                  <a:cubicBezTo>
                    <a:pt x="57102" y="175282"/>
                    <a:pt x="66168" y="178682"/>
                    <a:pt x="74856" y="181326"/>
                  </a:cubicBezTo>
                  <a:cubicBezTo>
                    <a:pt x="89967" y="185482"/>
                    <a:pt x="100544" y="191904"/>
                    <a:pt x="105455" y="208903"/>
                  </a:cubicBezTo>
                  <a:cubicBezTo>
                    <a:pt x="111877" y="229302"/>
                    <a:pt x="121321" y="206637"/>
                    <a:pt x="129632" y="208148"/>
                  </a:cubicBezTo>
                  <a:close/>
                </a:path>
              </a:pathLst>
            </a:custGeom>
            <a:solidFill>
              <a:srgbClr val="FCE9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6950C7D-5707-4A0D-93B6-BC70142B4C5F}"/>
                </a:ext>
              </a:extLst>
            </p:cNvPr>
            <p:cNvSpPr/>
            <p:nvPr/>
          </p:nvSpPr>
          <p:spPr>
            <a:xfrm>
              <a:off x="10898015" y="3703874"/>
              <a:ext cx="141266" cy="243291"/>
            </a:xfrm>
            <a:custGeom>
              <a:avLst/>
              <a:gdLst>
                <a:gd name="connsiteX0" fmla="*/ 23421 w 141266"/>
                <a:gd name="connsiteY0" fmla="*/ 12088 h 243291"/>
                <a:gd name="connsiteX1" fmla="*/ 56287 w 141266"/>
                <a:gd name="connsiteY1" fmla="*/ 26066 h 243291"/>
                <a:gd name="connsiteX2" fmla="*/ 84241 w 141266"/>
                <a:gd name="connsiteY2" fmla="*/ 67620 h 243291"/>
                <a:gd name="connsiteX3" fmla="*/ 86508 w 141266"/>
                <a:gd name="connsiteY3" fmla="*/ 75175 h 243291"/>
                <a:gd name="connsiteX4" fmla="*/ 77064 w 141266"/>
                <a:gd name="connsiteY4" fmla="*/ 130328 h 243291"/>
                <a:gd name="connsiteX5" fmla="*/ 86130 w 141266"/>
                <a:gd name="connsiteY5" fmla="*/ 212681 h 243291"/>
                <a:gd name="connsiteX6" fmla="*/ 110307 w 141266"/>
                <a:gd name="connsiteY6" fmla="*/ 226658 h 243291"/>
                <a:gd name="connsiteX7" fmla="*/ 120884 w 141266"/>
                <a:gd name="connsiteY7" fmla="*/ 204370 h 243291"/>
                <a:gd name="connsiteX8" fmla="*/ 129573 w 141266"/>
                <a:gd name="connsiteY8" fmla="*/ 130706 h 243291"/>
                <a:gd name="connsiteX9" fmla="*/ 140528 w 141266"/>
                <a:gd name="connsiteY9" fmla="*/ 152239 h 243291"/>
                <a:gd name="connsiteX10" fmla="*/ 123151 w 141266"/>
                <a:gd name="connsiteY10" fmla="*/ 225903 h 243291"/>
                <a:gd name="connsiteX11" fmla="*/ 84997 w 141266"/>
                <a:gd name="connsiteY11" fmla="*/ 236858 h 243291"/>
                <a:gd name="connsiteX12" fmla="*/ 66109 w 141266"/>
                <a:gd name="connsiteY12" fmla="*/ 228169 h 243291"/>
                <a:gd name="connsiteX13" fmla="*/ 50620 w 141266"/>
                <a:gd name="connsiteY13" fmla="*/ 219103 h 243291"/>
                <a:gd name="connsiteX14" fmla="*/ 41554 w 141266"/>
                <a:gd name="connsiteY14" fmla="*/ 207770 h 243291"/>
                <a:gd name="connsiteX15" fmla="*/ 35887 w 141266"/>
                <a:gd name="connsiteY15" fmla="*/ 166594 h 243291"/>
                <a:gd name="connsiteX16" fmla="*/ 52509 w 141266"/>
                <a:gd name="connsiteY16" fmla="*/ 135617 h 243291"/>
                <a:gd name="connsiteX17" fmla="*/ 58931 w 141266"/>
                <a:gd name="connsiteY17" fmla="*/ 117862 h 243291"/>
                <a:gd name="connsiteX18" fmla="*/ 51376 w 141266"/>
                <a:gd name="connsiteY18" fmla="*/ 96708 h 243291"/>
                <a:gd name="connsiteX19" fmla="*/ 5666 w 141266"/>
                <a:gd name="connsiteY19" fmla="*/ 44954 h 243291"/>
                <a:gd name="connsiteX20" fmla="*/ 0 w 141266"/>
                <a:gd name="connsiteY20" fmla="*/ 39665 h 243291"/>
                <a:gd name="connsiteX21" fmla="*/ 11333 w 141266"/>
                <a:gd name="connsiteY21" fmla="*/ 0 h 243291"/>
                <a:gd name="connsiteX22" fmla="*/ 23421 w 141266"/>
                <a:gd name="connsiteY22" fmla="*/ 12088 h 243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266" h="243291">
                  <a:moveTo>
                    <a:pt x="23421" y="12088"/>
                  </a:moveTo>
                  <a:cubicBezTo>
                    <a:pt x="32110" y="20777"/>
                    <a:pt x="44954" y="18133"/>
                    <a:pt x="56287" y="26066"/>
                  </a:cubicBezTo>
                  <a:cubicBezTo>
                    <a:pt x="72531" y="37776"/>
                    <a:pt x="73664" y="54776"/>
                    <a:pt x="84241" y="67620"/>
                  </a:cubicBezTo>
                  <a:cubicBezTo>
                    <a:pt x="85752" y="69509"/>
                    <a:pt x="87263" y="74042"/>
                    <a:pt x="86508" y="75175"/>
                  </a:cubicBezTo>
                  <a:cubicBezTo>
                    <a:pt x="72531" y="91419"/>
                    <a:pt x="81975" y="111818"/>
                    <a:pt x="77064" y="130328"/>
                  </a:cubicBezTo>
                  <a:cubicBezTo>
                    <a:pt x="70264" y="156394"/>
                    <a:pt x="72908" y="186237"/>
                    <a:pt x="86130" y="212681"/>
                  </a:cubicBezTo>
                  <a:cubicBezTo>
                    <a:pt x="91041" y="222125"/>
                    <a:pt x="101241" y="227791"/>
                    <a:pt x="110307" y="226658"/>
                  </a:cubicBezTo>
                  <a:cubicBezTo>
                    <a:pt x="121640" y="225525"/>
                    <a:pt x="120884" y="213436"/>
                    <a:pt x="120884" y="204370"/>
                  </a:cubicBezTo>
                  <a:cubicBezTo>
                    <a:pt x="121262" y="179438"/>
                    <a:pt x="123906" y="154883"/>
                    <a:pt x="129573" y="130706"/>
                  </a:cubicBezTo>
                  <a:cubicBezTo>
                    <a:pt x="142417" y="132973"/>
                    <a:pt x="142039" y="149217"/>
                    <a:pt x="140528" y="152239"/>
                  </a:cubicBezTo>
                  <a:cubicBezTo>
                    <a:pt x="127684" y="175282"/>
                    <a:pt x="138639" y="203237"/>
                    <a:pt x="123151" y="225903"/>
                  </a:cubicBezTo>
                  <a:cubicBezTo>
                    <a:pt x="109929" y="245169"/>
                    <a:pt x="105774" y="247813"/>
                    <a:pt x="84997" y="236858"/>
                  </a:cubicBezTo>
                  <a:cubicBezTo>
                    <a:pt x="78952" y="233458"/>
                    <a:pt x="72531" y="231191"/>
                    <a:pt x="66109" y="228169"/>
                  </a:cubicBezTo>
                  <a:cubicBezTo>
                    <a:pt x="63086" y="221370"/>
                    <a:pt x="57420" y="220236"/>
                    <a:pt x="50620" y="219103"/>
                  </a:cubicBezTo>
                  <a:cubicBezTo>
                    <a:pt x="44198" y="218347"/>
                    <a:pt x="38532" y="211548"/>
                    <a:pt x="41554" y="207770"/>
                  </a:cubicBezTo>
                  <a:cubicBezTo>
                    <a:pt x="54398" y="191526"/>
                    <a:pt x="40043" y="179438"/>
                    <a:pt x="35887" y="166594"/>
                  </a:cubicBezTo>
                  <a:cubicBezTo>
                    <a:pt x="30221" y="149217"/>
                    <a:pt x="31732" y="138261"/>
                    <a:pt x="52509" y="135617"/>
                  </a:cubicBezTo>
                  <a:cubicBezTo>
                    <a:pt x="64220" y="134106"/>
                    <a:pt x="69886" y="128062"/>
                    <a:pt x="58931" y="117862"/>
                  </a:cubicBezTo>
                  <a:cubicBezTo>
                    <a:pt x="52509" y="111818"/>
                    <a:pt x="51376" y="103507"/>
                    <a:pt x="51376" y="96708"/>
                  </a:cubicBezTo>
                  <a:cubicBezTo>
                    <a:pt x="51376" y="65353"/>
                    <a:pt x="35132" y="49865"/>
                    <a:pt x="5666" y="44954"/>
                  </a:cubicBezTo>
                  <a:cubicBezTo>
                    <a:pt x="3400" y="44576"/>
                    <a:pt x="1889" y="41554"/>
                    <a:pt x="0" y="39665"/>
                  </a:cubicBezTo>
                  <a:cubicBezTo>
                    <a:pt x="12088" y="28710"/>
                    <a:pt x="-2644" y="10200"/>
                    <a:pt x="11333" y="0"/>
                  </a:cubicBezTo>
                  <a:cubicBezTo>
                    <a:pt x="17377" y="1133"/>
                    <a:pt x="16621" y="9822"/>
                    <a:pt x="23421" y="12088"/>
                  </a:cubicBezTo>
                  <a:close/>
                </a:path>
              </a:pathLst>
            </a:custGeom>
            <a:solidFill>
              <a:srgbClr val="FCD5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BFBFAAFF-7946-416E-93C3-01D25D0D2FFF}"/>
                </a:ext>
              </a:extLst>
            </p:cNvPr>
            <p:cNvSpPr/>
            <p:nvPr/>
          </p:nvSpPr>
          <p:spPr>
            <a:xfrm>
              <a:off x="10890283" y="4371335"/>
              <a:ext cx="31543" cy="32969"/>
            </a:xfrm>
            <a:custGeom>
              <a:avLst/>
              <a:gdLst>
                <a:gd name="connsiteX0" fmla="*/ 5465 w 31543"/>
                <a:gd name="connsiteY0" fmla="*/ 17424 h 32969"/>
                <a:gd name="connsiteX1" fmla="*/ 30776 w 31543"/>
                <a:gd name="connsiteY1" fmla="*/ 425 h 32969"/>
                <a:gd name="connsiteX2" fmla="*/ 9998 w 31543"/>
                <a:gd name="connsiteY2" fmla="*/ 32912 h 32969"/>
                <a:gd name="connsiteX3" fmla="*/ 1310 w 31543"/>
                <a:gd name="connsiteY3" fmla="*/ 29512 h 32969"/>
                <a:gd name="connsiteX4" fmla="*/ 5465 w 31543"/>
                <a:gd name="connsiteY4" fmla="*/ 17424 h 3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" h="32969">
                  <a:moveTo>
                    <a:pt x="5465" y="17424"/>
                  </a:moveTo>
                  <a:cubicBezTo>
                    <a:pt x="11132" y="7980"/>
                    <a:pt x="16798" y="-2220"/>
                    <a:pt x="30776" y="425"/>
                  </a:cubicBezTo>
                  <a:cubicBezTo>
                    <a:pt x="35686" y="18557"/>
                    <a:pt x="15665" y="21201"/>
                    <a:pt x="9998" y="32912"/>
                  </a:cubicBezTo>
                  <a:cubicBezTo>
                    <a:pt x="9998" y="33290"/>
                    <a:pt x="3199" y="31779"/>
                    <a:pt x="1310" y="29512"/>
                  </a:cubicBezTo>
                  <a:cubicBezTo>
                    <a:pt x="-3223" y="24224"/>
                    <a:pt x="5465" y="21957"/>
                    <a:pt x="5465" y="17424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78DE959-7722-42B3-AE48-81FE4DE55C24}"/>
                </a:ext>
              </a:extLst>
            </p:cNvPr>
            <p:cNvSpPr/>
            <p:nvPr/>
          </p:nvSpPr>
          <p:spPr>
            <a:xfrm>
              <a:off x="10513814" y="5574937"/>
              <a:ext cx="500677" cy="238937"/>
            </a:xfrm>
            <a:custGeom>
              <a:avLst/>
              <a:gdLst>
                <a:gd name="connsiteX0" fmla="*/ 238384 w 500677"/>
                <a:gd name="connsiteY0" fmla="*/ 58931 h 238937"/>
                <a:gd name="connsiteX1" fmla="*/ 327536 w 500677"/>
                <a:gd name="connsiteY1" fmla="*/ 29088 h 238937"/>
                <a:gd name="connsiteX2" fmla="*/ 428777 w 500677"/>
                <a:gd name="connsiteY2" fmla="*/ 0 h 238937"/>
                <a:gd name="connsiteX3" fmla="*/ 431799 w 500677"/>
                <a:gd name="connsiteY3" fmla="*/ 15866 h 238937"/>
                <a:gd name="connsiteX4" fmla="*/ 409133 w 500677"/>
                <a:gd name="connsiteY4" fmla="*/ 27199 h 238937"/>
                <a:gd name="connsiteX5" fmla="*/ 406867 w 500677"/>
                <a:gd name="connsiteY5" fmla="*/ 51376 h 238937"/>
                <a:gd name="connsiteX6" fmla="*/ 409133 w 500677"/>
                <a:gd name="connsiteY6" fmla="*/ 76686 h 238937"/>
                <a:gd name="connsiteX7" fmla="*/ 439732 w 500677"/>
                <a:gd name="connsiteY7" fmla="*/ 79330 h 238937"/>
                <a:gd name="connsiteX8" fmla="*/ 428777 w 500677"/>
                <a:gd name="connsiteY8" fmla="*/ 73286 h 238937"/>
                <a:gd name="connsiteX9" fmla="*/ 420466 w 500677"/>
                <a:gd name="connsiteY9" fmla="*/ 54020 h 238937"/>
                <a:gd name="connsiteX10" fmla="*/ 440110 w 500677"/>
                <a:gd name="connsiteY10" fmla="*/ 47220 h 238937"/>
                <a:gd name="connsiteX11" fmla="*/ 473353 w 500677"/>
                <a:gd name="connsiteY11" fmla="*/ 38154 h 238937"/>
                <a:gd name="connsiteX12" fmla="*/ 492997 w 500677"/>
                <a:gd name="connsiteY12" fmla="*/ 29843 h 238937"/>
                <a:gd name="connsiteX13" fmla="*/ 496397 w 500677"/>
                <a:gd name="connsiteY13" fmla="*/ 53642 h 238937"/>
                <a:gd name="connsiteX14" fmla="*/ 492619 w 500677"/>
                <a:gd name="connsiteY14" fmla="*/ 58931 h 238937"/>
                <a:gd name="connsiteX15" fmla="*/ 470331 w 500677"/>
                <a:gd name="connsiteY15" fmla="*/ 84997 h 238937"/>
                <a:gd name="connsiteX16" fmla="*/ 437843 w 500677"/>
                <a:gd name="connsiteY16" fmla="*/ 106151 h 238937"/>
                <a:gd name="connsiteX17" fmla="*/ 370979 w 500677"/>
                <a:gd name="connsiteY17" fmla="*/ 149594 h 238937"/>
                <a:gd name="connsiteX18" fmla="*/ 258406 w 500677"/>
                <a:gd name="connsiteY18" fmla="*/ 206259 h 238937"/>
                <a:gd name="connsiteX19" fmla="*/ 253117 w 500677"/>
                <a:gd name="connsiteY19" fmla="*/ 203615 h 238937"/>
                <a:gd name="connsiteX20" fmla="*/ 232340 w 500677"/>
                <a:gd name="connsiteY20" fmla="*/ 199837 h 238937"/>
                <a:gd name="connsiteX21" fmla="*/ 232340 w 500677"/>
                <a:gd name="connsiteY21" fmla="*/ 215703 h 238937"/>
                <a:gd name="connsiteX22" fmla="*/ 233851 w 500677"/>
                <a:gd name="connsiteY22" fmla="*/ 219481 h 238937"/>
                <a:gd name="connsiteX23" fmla="*/ 225163 w 500677"/>
                <a:gd name="connsiteY23" fmla="*/ 228925 h 238937"/>
                <a:gd name="connsiteX24" fmla="*/ 183608 w 500677"/>
                <a:gd name="connsiteY24" fmla="*/ 235724 h 238937"/>
                <a:gd name="connsiteX25" fmla="*/ 187386 w 500677"/>
                <a:gd name="connsiteY25" fmla="*/ 216836 h 238937"/>
                <a:gd name="connsiteX26" fmla="*/ 200608 w 500677"/>
                <a:gd name="connsiteY26" fmla="*/ 175660 h 238937"/>
                <a:gd name="connsiteX27" fmla="*/ 221763 w 500677"/>
                <a:gd name="connsiteY27" fmla="*/ 171127 h 238937"/>
                <a:gd name="connsiteX28" fmla="*/ 234984 w 500677"/>
                <a:gd name="connsiteY28" fmla="*/ 174149 h 238937"/>
                <a:gd name="connsiteX29" fmla="*/ 238384 w 500677"/>
                <a:gd name="connsiteY29" fmla="*/ 168483 h 238937"/>
                <a:gd name="connsiteX30" fmla="*/ 254628 w 500677"/>
                <a:gd name="connsiteY30" fmla="*/ 139017 h 238937"/>
                <a:gd name="connsiteX31" fmla="*/ 298449 w 500677"/>
                <a:gd name="connsiteY31" fmla="*/ 107285 h 238937"/>
                <a:gd name="connsiteX32" fmla="*/ 294671 w 500677"/>
                <a:gd name="connsiteY32" fmla="*/ 109929 h 238937"/>
                <a:gd name="connsiteX33" fmla="*/ 293916 w 500677"/>
                <a:gd name="connsiteY33" fmla="*/ 111818 h 238937"/>
                <a:gd name="connsiteX34" fmla="*/ 280694 w 500677"/>
                <a:gd name="connsiteY34" fmla="*/ 114084 h 238937"/>
                <a:gd name="connsiteX35" fmla="*/ 253872 w 500677"/>
                <a:gd name="connsiteY35" fmla="*/ 115973 h 238937"/>
                <a:gd name="connsiteX36" fmla="*/ 214963 w 500677"/>
                <a:gd name="connsiteY36" fmla="*/ 155639 h 238937"/>
                <a:gd name="connsiteX37" fmla="*/ 208541 w 500677"/>
                <a:gd name="connsiteY37" fmla="*/ 160172 h 238937"/>
                <a:gd name="connsiteX38" fmla="*/ 140543 w 500677"/>
                <a:gd name="connsiteY38" fmla="*/ 170749 h 238937"/>
                <a:gd name="connsiteX39" fmla="*/ 97101 w 500677"/>
                <a:gd name="connsiteY39" fmla="*/ 193793 h 238937"/>
                <a:gd name="connsiteX40" fmla="*/ 78590 w 500677"/>
                <a:gd name="connsiteY40" fmla="*/ 201348 h 238937"/>
                <a:gd name="connsiteX41" fmla="*/ 54413 w 500677"/>
                <a:gd name="connsiteY41" fmla="*/ 206637 h 238937"/>
                <a:gd name="connsiteX42" fmla="*/ 31748 w 500677"/>
                <a:gd name="connsiteY42" fmla="*/ 208148 h 238937"/>
                <a:gd name="connsiteX43" fmla="*/ 22681 w 500677"/>
                <a:gd name="connsiteY43" fmla="*/ 188504 h 238937"/>
                <a:gd name="connsiteX44" fmla="*/ 7571 w 500677"/>
                <a:gd name="connsiteY44" fmla="*/ 160550 h 238937"/>
                <a:gd name="connsiteX45" fmla="*/ 393 w 500677"/>
                <a:gd name="connsiteY45" fmla="*/ 130706 h 238937"/>
                <a:gd name="connsiteX46" fmla="*/ 1149 w 500677"/>
                <a:gd name="connsiteY46" fmla="*/ 124662 h 238937"/>
                <a:gd name="connsiteX47" fmla="*/ 35525 w 500677"/>
                <a:gd name="connsiteY47" fmla="*/ 109551 h 238937"/>
                <a:gd name="connsiteX48" fmla="*/ 55169 w 500677"/>
                <a:gd name="connsiteY48" fmla="*/ 127306 h 238937"/>
                <a:gd name="connsiteX49" fmla="*/ 60457 w 500677"/>
                <a:gd name="connsiteY49" fmla="*/ 109551 h 238937"/>
                <a:gd name="connsiteX50" fmla="*/ 94078 w 500677"/>
                <a:gd name="connsiteY50" fmla="*/ 125418 h 238937"/>
                <a:gd name="connsiteX51" fmla="*/ 101256 w 500677"/>
                <a:gd name="connsiteY51" fmla="*/ 112196 h 238937"/>
                <a:gd name="connsiteX52" fmla="*/ 126566 w 500677"/>
                <a:gd name="connsiteY52" fmla="*/ 91041 h 238937"/>
                <a:gd name="connsiteX53" fmla="*/ 165476 w 500677"/>
                <a:gd name="connsiteY53" fmla="*/ 74042 h 238937"/>
                <a:gd name="connsiteX54" fmla="*/ 205897 w 500677"/>
                <a:gd name="connsiteY54" fmla="*/ 84241 h 238937"/>
                <a:gd name="connsiteX55" fmla="*/ 238384 w 500677"/>
                <a:gd name="connsiteY55" fmla="*/ 58931 h 23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00677" h="238937">
                  <a:moveTo>
                    <a:pt x="238384" y="58931"/>
                  </a:moveTo>
                  <a:cubicBezTo>
                    <a:pt x="267094" y="45332"/>
                    <a:pt x="297315" y="37021"/>
                    <a:pt x="327536" y="29088"/>
                  </a:cubicBezTo>
                  <a:cubicBezTo>
                    <a:pt x="361535" y="20021"/>
                    <a:pt x="395534" y="11333"/>
                    <a:pt x="428777" y="0"/>
                  </a:cubicBezTo>
                  <a:cubicBezTo>
                    <a:pt x="439732" y="3400"/>
                    <a:pt x="444643" y="8689"/>
                    <a:pt x="431799" y="15866"/>
                  </a:cubicBezTo>
                  <a:cubicBezTo>
                    <a:pt x="424244" y="19644"/>
                    <a:pt x="417066" y="24177"/>
                    <a:pt x="409133" y="27199"/>
                  </a:cubicBezTo>
                  <a:cubicBezTo>
                    <a:pt x="392134" y="33999"/>
                    <a:pt x="397801" y="44198"/>
                    <a:pt x="406867" y="51376"/>
                  </a:cubicBezTo>
                  <a:cubicBezTo>
                    <a:pt x="416689" y="59309"/>
                    <a:pt x="419333" y="65731"/>
                    <a:pt x="409133" y="76686"/>
                  </a:cubicBezTo>
                  <a:cubicBezTo>
                    <a:pt x="420088" y="76308"/>
                    <a:pt x="429910" y="74042"/>
                    <a:pt x="439732" y="79330"/>
                  </a:cubicBezTo>
                  <a:cubicBezTo>
                    <a:pt x="437088" y="73664"/>
                    <a:pt x="431799" y="75175"/>
                    <a:pt x="428777" y="73286"/>
                  </a:cubicBezTo>
                  <a:cubicBezTo>
                    <a:pt x="421977" y="68375"/>
                    <a:pt x="416311" y="62331"/>
                    <a:pt x="420466" y="54020"/>
                  </a:cubicBezTo>
                  <a:cubicBezTo>
                    <a:pt x="423866" y="46087"/>
                    <a:pt x="431421" y="43443"/>
                    <a:pt x="440110" y="47220"/>
                  </a:cubicBezTo>
                  <a:cubicBezTo>
                    <a:pt x="453709" y="53265"/>
                    <a:pt x="465798" y="49487"/>
                    <a:pt x="473353" y="38154"/>
                  </a:cubicBezTo>
                  <a:cubicBezTo>
                    <a:pt x="478642" y="29843"/>
                    <a:pt x="482797" y="23799"/>
                    <a:pt x="492997" y="29843"/>
                  </a:cubicBezTo>
                  <a:cubicBezTo>
                    <a:pt x="503196" y="35887"/>
                    <a:pt x="502063" y="44576"/>
                    <a:pt x="496397" y="53642"/>
                  </a:cubicBezTo>
                  <a:cubicBezTo>
                    <a:pt x="495263" y="55531"/>
                    <a:pt x="493752" y="57042"/>
                    <a:pt x="492619" y="58931"/>
                  </a:cubicBezTo>
                  <a:cubicBezTo>
                    <a:pt x="488086" y="69886"/>
                    <a:pt x="473731" y="70264"/>
                    <a:pt x="470331" y="84997"/>
                  </a:cubicBezTo>
                  <a:cubicBezTo>
                    <a:pt x="467687" y="96707"/>
                    <a:pt x="445399" y="96330"/>
                    <a:pt x="437843" y="106151"/>
                  </a:cubicBezTo>
                  <a:cubicBezTo>
                    <a:pt x="420466" y="129195"/>
                    <a:pt x="393645" y="139017"/>
                    <a:pt x="370979" y="149594"/>
                  </a:cubicBezTo>
                  <a:cubicBezTo>
                    <a:pt x="333203" y="167727"/>
                    <a:pt x="305248" y="206637"/>
                    <a:pt x="258406" y="206259"/>
                  </a:cubicBezTo>
                  <a:cubicBezTo>
                    <a:pt x="256517" y="205881"/>
                    <a:pt x="254628" y="204748"/>
                    <a:pt x="253117" y="203615"/>
                  </a:cubicBezTo>
                  <a:cubicBezTo>
                    <a:pt x="247073" y="196437"/>
                    <a:pt x="239517" y="195682"/>
                    <a:pt x="232340" y="199837"/>
                  </a:cubicBezTo>
                  <a:cubicBezTo>
                    <a:pt x="223651" y="204748"/>
                    <a:pt x="229696" y="210414"/>
                    <a:pt x="232340" y="215703"/>
                  </a:cubicBezTo>
                  <a:cubicBezTo>
                    <a:pt x="233096" y="216836"/>
                    <a:pt x="233473" y="218347"/>
                    <a:pt x="233851" y="219481"/>
                  </a:cubicBezTo>
                  <a:cubicBezTo>
                    <a:pt x="234984" y="226280"/>
                    <a:pt x="229318" y="229302"/>
                    <a:pt x="225163" y="228925"/>
                  </a:cubicBezTo>
                  <a:cubicBezTo>
                    <a:pt x="210807" y="228547"/>
                    <a:pt x="198341" y="245924"/>
                    <a:pt x="183608" y="235724"/>
                  </a:cubicBezTo>
                  <a:cubicBezTo>
                    <a:pt x="176431" y="230814"/>
                    <a:pt x="185119" y="223258"/>
                    <a:pt x="187386" y="216836"/>
                  </a:cubicBezTo>
                  <a:cubicBezTo>
                    <a:pt x="191919" y="203237"/>
                    <a:pt x="203252" y="193793"/>
                    <a:pt x="200608" y="175660"/>
                  </a:cubicBezTo>
                  <a:cubicBezTo>
                    <a:pt x="198719" y="162061"/>
                    <a:pt x="212318" y="164327"/>
                    <a:pt x="221763" y="171127"/>
                  </a:cubicBezTo>
                  <a:cubicBezTo>
                    <a:pt x="223274" y="182837"/>
                    <a:pt x="230451" y="171883"/>
                    <a:pt x="234984" y="174149"/>
                  </a:cubicBezTo>
                  <a:cubicBezTo>
                    <a:pt x="240273" y="176793"/>
                    <a:pt x="239517" y="171883"/>
                    <a:pt x="238384" y="168483"/>
                  </a:cubicBezTo>
                  <a:cubicBezTo>
                    <a:pt x="233851" y="153372"/>
                    <a:pt x="242917" y="147328"/>
                    <a:pt x="254628" y="139017"/>
                  </a:cubicBezTo>
                  <a:cubicBezTo>
                    <a:pt x="267850" y="129573"/>
                    <a:pt x="284849" y="125040"/>
                    <a:pt x="298449" y="107285"/>
                  </a:cubicBezTo>
                  <a:cubicBezTo>
                    <a:pt x="296937" y="108796"/>
                    <a:pt x="292782" y="108040"/>
                    <a:pt x="294671" y="109929"/>
                  </a:cubicBezTo>
                  <a:cubicBezTo>
                    <a:pt x="295049" y="110307"/>
                    <a:pt x="294671" y="110685"/>
                    <a:pt x="293916" y="111818"/>
                  </a:cubicBezTo>
                  <a:cubicBezTo>
                    <a:pt x="290138" y="117862"/>
                    <a:pt x="285982" y="120129"/>
                    <a:pt x="280694" y="114084"/>
                  </a:cubicBezTo>
                  <a:cubicBezTo>
                    <a:pt x="270872" y="103130"/>
                    <a:pt x="262183" y="107663"/>
                    <a:pt x="253872" y="115973"/>
                  </a:cubicBezTo>
                  <a:cubicBezTo>
                    <a:pt x="240273" y="128818"/>
                    <a:pt x="223274" y="137884"/>
                    <a:pt x="214963" y="155639"/>
                  </a:cubicBezTo>
                  <a:cubicBezTo>
                    <a:pt x="213452" y="157905"/>
                    <a:pt x="210052" y="161305"/>
                    <a:pt x="208541" y="160172"/>
                  </a:cubicBezTo>
                  <a:cubicBezTo>
                    <a:pt x="182853" y="143928"/>
                    <a:pt x="163965" y="171127"/>
                    <a:pt x="140543" y="170749"/>
                  </a:cubicBezTo>
                  <a:cubicBezTo>
                    <a:pt x="119389" y="165083"/>
                    <a:pt x="107678" y="180949"/>
                    <a:pt x="97101" y="193793"/>
                  </a:cubicBezTo>
                  <a:cubicBezTo>
                    <a:pt x="91056" y="200970"/>
                    <a:pt x="86901" y="203992"/>
                    <a:pt x="78590" y="201348"/>
                  </a:cubicBezTo>
                  <a:cubicBezTo>
                    <a:pt x="69524" y="198704"/>
                    <a:pt x="62346" y="204748"/>
                    <a:pt x="54413" y="206637"/>
                  </a:cubicBezTo>
                  <a:cubicBezTo>
                    <a:pt x="46858" y="208148"/>
                    <a:pt x="39681" y="211548"/>
                    <a:pt x="31748" y="208148"/>
                  </a:cubicBezTo>
                  <a:cubicBezTo>
                    <a:pt x="18148" y="207015"/>
                    <a:pt x="37792" y="192282"/>
                    <a:pt x="22681" y="188504"/>
                  </a:cubicBezTo>
                  <a:cubicBezTo>
                    <a:pt x="13237" y="186237"/>
                    <a:pt x="15126" y="169238"/>
                    <a:pt x="7571" y="160550"/>
                  </a:cubicBezTo>
                  <a:cubicBezTo>
                    <a:pt x="771" y="152239"/>
                    <a:pt x="4171" y="140528"/>
                    <a:pt x="393" y="130706"/>
                  </a:cubicBezTo>
                  <a:cubicBezTo>
                    <a:pt x="-362" y="128818"/>
                    <a:pt x="15" y="126551"/>
                    <a:pt x="1149" y="124662"/>
                  </a:cubicBezTo>
                  <a:cubicBezTo>
                    <a:pt x="11726" y="117485"/>
                    <a:pt x="24192" y="115973"/>
                    <a:pt x="35525" y="109551"/>
                  </a:cubicBezTo>
                  <a:cubicBezTo>
                    <a:pt x="50636" y="100485"/>
                    <a:pt x="48369" y="120129"/>
                    <a:pt x="55169" y="127306"/>
                  </a:cubicBezTo>
                  <a:cubicBezTo>
                    <a:pt x="52902" y="119373"/>
                    <a:pt x="53658" y="111818"/>
                    <a:pt x="60457" y="109551"/>
                  </a:cubicBezTo>
                  <a:cubicBezTo>
                    <a:pt x="75946" y="103885"/>
                    <a:pt x="83501" y="118996"/>
                    <a:pt x="94078" y="125418"/>
                  </a:cubicBezTo>
                  <a:cubicBezTo>
                    <a:pt x="100123" y="122395"/>
                    <a:pt x="100500" y="117107"/>
                    <a:pt x="101256" y="112196"/>
                  </a:cubicBezTo>
                  <a:cubicBezTo>
                    <a:pt x="103523" y="97463"/>
                    <a:pt x="115611" y="90285"/>
                    <a:pt x="126566" y="91041"/>
                  </a:cubicBezTo>
                  <a:cubicBezTo>
                    <a:pt x="143943" y="92174"/>
                    <a:pt x="153765" y="82730"/>
                    <a:pt x="165476" y="74042"/>
                  </a:cubicBezTo>
                  <a:cubicBezTo>
                    <a:pt x="179075" y="76686"/>
                    <a:pt x="192297" y="72153"/>
                    <a:pt x="205897" y="84241"/>
                  </a:cubicBezTo>
                  <a:cubicBezTo>
                    <a:pt x="219496" y="96330"/>
                    <a:pt x="234984" y="82730"/>
                    <a:pt x="238384" y="58931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1E6AEC4-6371-4209-B7E1-C5428E9759D2}"/>
                </a:ext>
              </a:extLst>
            </p:cNvPr>
            <p:cNvSpPr/>
            <p:nvPr/>
          </p:nvSpPr>
          <p:spPr>
            <a:xfrm>
              <a:off x="11019340" y="5141561"/>
              <a:ext cx="184560" cy="317365"/>
            </a:xfrm>
            <a:custGeom>
              <a:avLst/>
              <a:gdLst>
                <a:gd name="connsiteX0" fmla="*/ 24870 w 184560"/>
                <a:gd name="connsiteY0" fmla="*/ 51835 h 317365"/>
                <a:gd name="connsiteX1" fmla="*/ 32425 w 184560"/>
                <a:gd name="connsiteY1" fmla="*/ 20103 h 317365"/>
                <a:gd name="connsiteX2" fmla="*/ 58490 w 184560"/>
                <a:gd name="connsiteY2" fmla="*/ 459 h 317365"/>
                <a:gd name="connsiteX3" fmla="*/ 71335 w 184560"/>
                <a:gd name="connsiteY3" fmla="*/ 13303 h 317365"/>
                <a:gd name="connsiteX4" fmla="*/ 139332 w 184560"/>
                <a:gd name="connsiteY4" fmla="*/ 80545 h 317365"/>
                <a:gd name="connsiteX5" fmla="*/ 181264 w 184560"/>
                <a:gd name="connsiteY5" fmla="*/ 199541 h 317365"/>
                <a:gd name="connsiteX6" fmla="*/ 159354 w 184560"/>
                <a:gd name="connsiteY6" fmla="*/ 246006 h 317365"/>
                <a:gd name="connsiteX7" fmla="*/ 115155 w 184560"/>
                <a:gd name="connsiteY7" fmla="*/ 283026 h 317365"/>
                <a:gd name="connsiteX8" fmla="*/ 44136 w 184560"/>
                <a:gd name="connsiteY8" fmla="*/ 313625 h 317365"/>
                <a:gd name="connsiteX9" fmla="*/ 21470 w 184560"/>
                <a:gd name="connsiteY9" fmla="*/ 311736 h 317365"/>
                <a:gd name="connsiteX10" fmla="*/ 23736 w 184560"/>
                <a:gd name="connsiteY10" fmla="*/ 289449 h 317365"/>
                <a:gd name="connsiteX11" fmla="*/ 29781 w 184560"/>
                <a:gd name="connsiteY11" fmla="*/ 272071 h 317365"/>
                <a:gd name="connsiteX12" fmla="*/ 40358 w 184560"/>
                <a:gd name="connsiteY12" fmla="*/ 261494 h 317365"/>
                <a:gd name="connsiteX13" fmla="*/ 64535 w 184560"/>
                <a:gd name="connsiteY13" fmla="*/ 239584 h 317365"/>
                <a:gd name="connsiteX14" fmla="*/ 69823 w 184560"/>
                <a:gd name="connsiteY14" fmla="*/ 225984 h 317365"/>
                <a:gd name="connsiteX15" fmla="*/ 83423 w 184560"/>
                <a:gd name="connsiteY15" fmla="*/ 222584 h 317365"/>
                <a:gd name="connsiteX16" fmla="*/ 86067 w 184560"/>
                <a:gd name="connsiteY16" fmla="*/ 232406 h 317365"/>
                <a:gd name="connsiteX17" fmla="*/ 88712 w 184560"/>
                <a:gd name="connsiteY17" fmla="*/ 247139 h 317365"/>
                <a:gd name="connsiteX18" fmla="*/ 115533 w 184560"/>
                <a:gd name="connsiteY18" fmla="*/ 241472 h 317365"/>
                <a:gd name="connsiteX19" fmla="*/ 103444 w 184560"/>
                <a:gd name="connsiteY19" fmla="*/ 204829 h 317365"/>
                <a:gd name="connsiteX20" fmla="*/ 69446 w 184560"/>
                <a:gd name="connsiteY20" fmla="*/ 182541 h 317365"/>
                <a:gd name="connsiteX21" fmla="*/ 62268 w 184560"/>
                <a:gd name="connsiteY21" fmla="*/ 195763 h 317365"/>
                <a:gd name="connsiteX22" fmla="*/ 56979 w 184560"/>
                <a:gd name="connsiteY22" fmla="*/ 235051 h 317365"/>
                <a:gd name="connsiteX23" fmla="*/ 14670 w 184560"/>
                <a:gd name="connsiteY23" fmla="*/ 244117 h 317365"/>
                <a:gd name="connsiteX24" fmla="*/ 4093 w 184560"/>
                <a:gd name="connsiteY24" fmla="*/ 230895 h 317365"/>
                <a:gd name="connsiteX25" fmla="*/ 1070 w 184560"/>
                <a:gd name="connsiteY25" fmla="*/ 210874 h 317365"/>
                <a:gd name="connsiteX26" fmla="*/ 12404 w 184560"/>
                <a:gd name="connsiteY26" fmla="*/ 110011 h 317365"/>
                <a:gd name="connsiteX27" fmla="*/ 24870 w 184560"/>
                <a:gd name="connsiteY27" fmla="*/ 51835 h 31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4560" h="317365">
                  <a:moveTo>
                    <a:pt x="24870" y="51835"/>
                  </a:moveTo>
                  <a:cubicBezTo>
                    <a:pt x="27514" y="41258"/>
                    <a:pt x="29781" y="30680"/>
                    <a:pt x="32425" y="20103"/>
                  </a:cubicBezTo>
                  <a:cubicBezTo>
                    <a:pt x="35825" y="6881"/>
                    <a:pt x="43002" y="-2185"/>
                    <a:pt x="58490" y="459"/>
                  </a:cubicBezTo>
                  <a:cubicBezTo>
                    <a:pt x="62646" y="4615"/>
                    <a:pt x="67179" y="9148"/>
                    <a:pt x="71335" y="13303"/>
                  </a:cubicBezTo>
                  <a:cubicBezTo>
                    <a:pt x="87956" y="41635"/>
                    <a:pt x="114400" y="60146"/>
                    <a:pt x="139332" y="80545"/>
                  </a:cubicBezTo>
                  <a:cubicBezTo>
                    <a:pt x="176731" y="111522"/>
                    <a:pt x="191841" y="151187"/>
                    <a:pt x="181264" y="199541"/>
                  </a:cubicBezTo>
                  <a:cubicBezTo>
                    <a:pt x="180130" y="218051"/>
                    <a:pt x="169175" y="231651"/>
                    <a:pt x="159354" y="246006"/>
                  </a:cubicBezTo>
                  <a:cubicBezTo>
                    <a:pt x="148398" y="262627"/>
                    <a:pt x="132910" y="274716"/>
                    <a:pt x="115155" y="283026"/>
                  </a:cubicBezTo>
                  <a:cubicBezTo>
                    <a:pt x="91734" y="293604"/>
                    <a:pt x="67557" y="302670"/>
                    <a:pt x="44136" y="313625"/>
                  </a:cubicBezTo>
                  <a:cubicBezTo>
                    <a:pt x="36580" y="317403"/>
                    <a:pt x="28270" y="320425"/>
                    <a:pt x="21470" y="311736"/>
                  </a:cubicBezTo>
                  <a:cubicBezTo>
                    <a:pt x="17314" y="303803"/>
                    <a:pt x="14670" y="296248"/>
                    <a:pt x="23736" y="289449"/>
                  </a:cubicBezTo>
                  <a:cubicBezTo>
                    <a:pt x="29403" y="285293"/>
                    <a:pt x="29025" y="278116"/>
                    <a:pt x="29781" y="272071"/>
                  </a:cubicBezTo>
                  <a:cubicBezTo>
                    <a:pt x="30536" y="265649"/>
                    <a:pt x="33558" y="260361"/>
                    <a:pt x="40358" y="261494"/>
                  </a:cubicBezTo>
                  <a:cubicBezTo>
                    <a:pt x="58490" y="264516"/>
                    <a:pt x="61135" y="252050"/>
                    <a:pt x="64535" y="239584"/>
                  </a:cubicBezTo>
                  <a:cubicBezTo>
                    <a:pt x="66046" y="235051"/>
                    <a:pt x="66423" y="229762"/>
                    <a:pt x="69823" y="225984"/>
                  </a:cubicBezTo>
                  <a:cubicBezTo>
                    <a:pt x="73601" y="221829"/>
                    <a:pt x="78134" y="221073"/>
                    <a:pt x="83423" y="222584"/>
                  </a:cubicBezTo>
                  <a:cubicBezTo>
                    <a:pt x="89089" y="224473"/>
                    <a:pt x="87201" y="227873"/>
                    <a:pt x="86067" y="232406"/>
                  </a:cubicBezTo>
                  <a:cubicBezTo>
                    <a:pt x="84934" y="236939"/>
                    <a:pt x="85689" y="241850"/>
                    <a:pt x="88712" y="247139"/>
                  </a:cubicBezTo>
                  <a:cubicBezTo>
                    <a:pt x="97022" y="244495"/>
                    <a:pt x="105711" y="242606"/>
                    <a:pt x="115533" y="241472"/>
                  </a:cubicBezTo>
                  <a:cubicBezTo>
                    <a:pt x="109111" y="229006"/>
                    <a:pt x="101555" y="218807"/>
                    <a:pt x="103444" y="204829"/>
                  </a:cubicBezTo>
                  <a:cubicBezTo>
                    <a:pt x="104578" y="196519"/>
                    <a:pt x="78134" y="180652"/>
                    <a:pt x="69446" y="182541"/>
                  </a:cubicBezTo>
                  <a:cubicBezTo>
                    <a:pt x="61890" y="184430"/>
                    <a:pt x="62268" y="190097"/>
                    <a:pt x="62268" y="195763"/>
                  </a:cubicBezTo>
                  <a:cubicBezTo>
                    <a:pt x="62268" y="208985"/>
                    <a:pt x="62268" y="222207"/>
                    <a:pt x="56979" y="235051"/>
                  </a:cubicBezTo>
                  <a:cubicBezTo>
                    <a:pt x="49046" y="253939"/>
                    <a:pt x="29781" y="258850"/>
                    <a:pt x="14670" y="244117"/>
                  </a:cubicBezTo>
                  <a:cubicBezTo>
                    <a:pt x="10892" y="240339"/>
                    <a:pt x="7115" y="235806"/>
                    <a:pt x="4093" y="230895"/>
                  </a:cubicBezTo>
                  <a:cubicBezTo>
                    <a:pt x="1448" y="224473"/>
                    <a:pt x="1070" y="217673"/>
                    <a:pt x="1070" y="210874"/>
                  </a:cubicBezTo>
                  <a:cubicBezTo>
                    <a:pt x="-2707" y="176497"/>
                    <a:pt x="4093" y="142876"/>
                    <a:pt x="12404" y="110011"/>
                  </a:cubicBezTo>
                  <a:cubicBezTo>
                    <a:pt x="17692" y="91123"/>
                    <a:pt x="19203" y="71101"/>
                    <a:pt x="24870" y="51835"/>
                  </a:cubicBezTo>
                  <a:close/>
                </a:path>
              </a:pathLst>
            </a:custGeom>
            <a:solidFill>
              <a:srgbClr val="5C38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CFDA21B9-ABED-4D21-9CC6-2F84226B6936}"/>
                </a:ext>
              </a:extLst>
            </p:cNvPr>
            <p:cNvSpPr/>
            <p:nvPr/>
          </p:nvSpPr>
          <p:spPr>
            <a:xfrm>
              <a:off x="10104712" y="5624266"/>
              <a:ext cx="423196" cy="120195"/>
            </a:xfrm>
            <a:custGeom>
              <a:avLst/>
              <a:gdLst>
                <a:gd name="connsiteX0" fmla="*/ 388719 w 423196"/>
                <a:gd name="connsiteY0" fmla="*/ 5069 h 120195"/>
                <a:gd name="connsiteX1" fmla="*/ 420829 w 423196"/>
                <a:gd name="connsiteY1" fmla="*/ 34156 h 120195"/>
                <a:gd name="connsiteX2" fmla="*/ 414407 w 423196"/>
                <a:gd name="connsiteY2" fmla="*/ 46245 h 120195"/>
                <a:gd name="connsiteX3" fmla="*/ 389096 w 423196"/>
                <a:gd name="connsiteY3" fmla="*/ 64755 h 120195"/>
                <a:gd name="connsiteX4" fmla="*/ 394385 w 423196"/>
                <a:gd name="connsiteY4" fmla="*/ 80999 h 120195"/>
                <a:gd name="connsiteX5" fmla="*/ 389096 w 423196"/>
                <a:gd name="connsiteY5" fmla="*/ 84021 h 120195"/>
                <a:gd name="connsiteX6" fmla="*/ 352454 w 423196"/>
                <a:gd name="connsiteY6" fmla="*/ 77977 h 120195"/>
                <a:gd name="connsiteX7" fmla="*/ 329788 w 423196"/>
                <a:gd name="connsiteY7" fmla="*/ 95354 h 120195"/>
                <a:gd name="connsiteX8" fmla="*/ 302966 w 423196"/>
                <a:gd name="connsiteY8" fmla="*/ 100643 h 120195"/>
                <a:gd name="connsiteX9" fmla="*/ 270479 w 423196"/>
                <a:gd name="connsiteY9" fmla="*/ 91199 h 120195"/>
                <a:gd name="connsiteX10" fmla="*/ 180571 w 423196"/>
                <a:gd name="connsiteY10" fmla="*/ 99887 h 120195"/>
                <a:gd name="connsiteX11" fmla="*/ 155639 w 423196"/>
                <a:gd name="connsiteY11" fmla="*/ 103665 h 120195"/>
                <a:gd name="connsiteX12" fmla="*/ 98596 w 423196"/>
                <a:gd name="connsiteY12" fmla="*/ 111975 h 120195"/>
                <a:gd name="connsiteX13" fmla="*/ 44198 w 423196"/>
                <a:gd name="connsiteY13" fmla="*/ 117264 h 120195"/>
                <a:gd name="connsiteX14" fmla="*/ 0 w 423196"/>
                <a:gd name="connsiteY14" fmla="*/ 76843 h 120195"/>
                <a:gd name="connsiteX15" fmla="*/ 3778 w 423196"/>
                <a:gd name="connsiteY15" fmla="*/ 65133 h 120195"/>
                <a:gd name="connsiteX16" fmla="*/ 1133 w 423196"/>
                <a:gd name="connsiteY16" fmla="*/ 42089 h 120195"/>
                <a:gd name="connsiteX17" fmla="*/ 16622 w 423196"/>
                <a:gd name="connsiteY17" fmla="*/ 29623 h 120195"/>
                <a:gd name="connsiteX18" fmla="*/ 40421 w 423196"/>
                <a:gd name="connsiteY18" fmla="*/ 29623 h 120195"/>
                <a:gd name="connsiteX19" fmla="*/ 127684 w 423196"/>
                <a:gd name="connsiteY19" fmla="*/ 21312 h 120195"/>
                <a:gd name="connsiteX20" fmla="*/ 143928 w 423196"/>
                <a:gd name="connsiteY20" fmla="*/ 22446 h 120195"/>
                <a:gd name="connsiteX21" fmla="*/ 282567 w 423196"/>
                <a:gd name="connsiteY21" fmla="*/ 11490 h 120195"/>
                <a:gd name="connsiteX22" fmla="*/ 361898 w 423196"/>
                <a:gd name="connsiteY22" fmla="*/ 913 h 120195"/>
                <a:gd name="connsiteX23" fmla="*/ 388719 w 423196"/>
                <a:gd name="connsiteY23" fmla="*/ 5069 h 12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23196" h="120195">
                  <a:moveTo>
                    <a:pt x="388719" y="5069"/>
                  </a:moveTo>
                  <a:cubicBezTo>
                    <a:pt x="402696" y="11113"/>
                    <a:pt x="409496" y="25090"/>
                    <a:pt x="420829" y="34156"/>
                  </a:cubicBezTo>
                  <a:cubicBezTo>
                    <a:pt x="425362" y="37934"/>
                    <a:pt x="423473" y="48889"/>
                    <a:pt x="414407" y="46245"/>
                  </a:cubicBezTo>
                  <a:cubicBezTo>
                    <a:pt x="396652" y="41334"/>
                    <a:pt x="395141" y="54933"/>
                    <a:pt x="389096" y="64755"/>
                  </a:cubicBezTo>
                  <a:cubicBezTo>
                    <a:pt x="393630" y="69288"/>
                    <a:pt x="397407" y="74199"/>
                    <a:pt x="394385" y="80999"/>
                  </a:cubicBezTo>
                  <a:cubicBezTo>
                    <a:pt x="392874" y="82510"/>
                    <a:pt x="390985" y="83643"/>
                    <a:pt x="389096" y="84021"/>
                  </a:cubicBezTo>
                  <a:cubicBezTo>
                    <a:pt x="376253" y="85532"/>
                    <a:pt x="366431" y="74577"/>
                    <a:pt x="352454" y="77977"/>
                  </a:cubicBezTo>
                  <a:cubicBezTo>
                    <a:pt x="341121" y="80621"/>
                    <a:pt x="333565" y="83266"/>
                    <a:pt x="329788" y="95354"/>
                  </a:cubicBezTo>
                  <a:cubicBezTo>
                    <a:pt x="324121" y="112731"/>
                    <a:pt x="315433" y="114242"/>
                    <a:pt x="302966" y="100643"/>
                  </a:cubicBezTo>
                  <a:cubicBezTo>
                    <a:pt x="293522" y="90443"/>
                    <a:pt x="283323" y="88176"/>
                    <a:pt x="270479" y="91199"/>
                  </a:cubicBezTo>
                  <a:cubicBezTo>
                    <a:pt x="241013" y="98754"/>
                    <a:pt x="210792" y="101021"/>
                    <a:pt x="180571" y="99887"/>
                  </a:cubicBezTo>
                  <a:cubicBezTo>
                    <a:pt x="171882" y="99509"/>
                    <a:pt x="163194" y="99887"/>
                    <a:pt x="155639" y="103665"/>
                  </a:cubicBezTo>
                  <a:cubicBezTo>
                    <a:pt x="137506" y="113487"/>
                    <a:pt x="117862" y="113109"/>
                    <a:pt x="98596" y="111975"/>
                  </a:cubicBezTo>
                  <a:cubicBezTo>
                    <a:pt x="80086" y="110842"/>
                    <a:pt x="61953" y="113109"/>
                    <a:pt x="44198" y="117264"/>
                  </a:cubicBezTo>
                  <a:cubicBezTo>
                    <a:pt x="13600" y="124064"/>
                    <a:pt x="756" y="122175"/>
                    <a:pt x="0" y="76843"/>
                  </a:cubicBezTo>
                  <a:cubicBezTo>
                    <a:pt x="0" y="72688"/>
                    <a:pt x="1133" y="68533"/>
                    <a:pt x="3778" y="65133"/>
                  </a:cubicBezTo>
                  <a:cubicBezTo>
                    <a:pt x="15866" y="56067"/>
                    <a:pt x="-378" y="50022"/>
                    <a:pt x="1133" y="42089"/>
                  </a:cubicBezTo>
                  <a:cubicBezTo>
                    <a:pt x="3400" y="34156"/>
                    <a:pt x="7933" y="29245"/>
                    <a:pt x="16622" y="29623"/>
                  </a:cubicBezTo>
                  <a:cubicBezTo>
                    <a:pt x="24555" y="34156"/>
                    <a:pt x="30221" y="34156"/>
                    <a:pt x="40421" y="29623"/>
                  </a:cubicBezTo>
                  <a:cubicBezTo>
                    <a:pt x="67620" y="16779"/>
                    <a:pt x="97463" y="11490"/>
                    <a:pt x="127684" y="21312"/>
                  </a:cubicBezTo>
                  <a:cubicBezTo>
                    <a:pt x="132973" y="24712"/>
                    <a:pt x="138261" y="23201"/>
                    <a:pt x="143928" y="22446"/>
                  </a:cubicBezTo>
                  <a:cubicBezTo>
                    <a:pt x="190015" y="18290"/>
                    <a:pt x="236102" y="11490"/>
                    <a:pt x="282567" y="11490"/>
                  </a:cubicBezTo>
                  <a:cubicBezTo>
                    <a:pt x="309388" y="11490"/>
                    <a:pt x="335454" y="2802"/>
                    <a:pt x="361898" y="913"/>
                  </a:cubicBezTo>
                  <a:cubicBezTo>
                    <a:pt x="371719" y="535"/>
                    <a:pt x="381163" y="-2487"/>
                    <a:pt x="388719" y="5069"/>
                  </a:cubicBezTo>
                  <a:close/>
                </a:path>
              </a:pathLst>
            </a:custGeom>
            <a:solidFill>
              <a:srgbClr val="F5DC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432D2F2-4556-463E-B9E4-03B3A32C269E}"/>
                </a:ext>
              </a:extLst>
            </p:cNvPr>
            <p:cNvSpPr/>
            <p:nvPr/>
          </p:nvSpPr>
          <p:spPr>
            <a:xfrm>
              <a:off x="10903042" y="5438077"/>
              <a:ext cx="361808" cy="229411"/>
            </a:xfrm>
            <a:custGeom>
              <a:avLst/>
              <a:gdLst>
                <a:gd name="connsiteX0" fmla="*/ 98481 w 361808"/>
                <a:gd name="connsiteY0" fmla="*/ 191258 h 229411"/>
                <a:gd name="connsiteX1" fmla="*/ 106792 w 361808"/>
                <a:gd name="connsiteY1" fmla="*/ 177658 h 229411"/>
                <a:gd name="connsiteX2" fmla="*/ 96970 w 361808"/>
                <a:gd name="connsiteY2" fmla="*/ 167837 h 229411"/>
                <a:gd name="connsiteX3" fmla="*/ 89037 w 361808"/>
                <a:gd name="connsiteY3" fmla="*/ 172747 h 229411"/>
                <a:gd name="connsiteX4" fmla="*/ 46727 w 361808"/>
                <a:gd name="connsiteY4" fmla="*/ 186725 h 229411"/>
                <a:gd name="connsiteX5" fmla="*/ 35394 w 361808"/>
                <a:gd name="connsiteY5" fmla="*/ 189747 h 229411"/>
                <a:gd name="connsiteX6" fmla="*/ 34639 w 361808"/>
                <a:gd name="connsiteY6" fmla="*/ 199191 h 229411"/>
                <a:gd name="connsiteX7" fmla="*/ 47483 w 361808"/>
                <a:gd name="connsiteY7" fmla="*/ 207502 h 229411"/>
                <a:gd name="connsiteX8" fmla="*/ 58815 w 361808"/>
                <a:gd name="connsiteY8" fmla="*/ 218457 h 229411"/>
                <a:gd name="connsiteX9" fmla="*/ 55038 w 361808"/>
                <a:gd name="connsiteY9" fmla="*/ 224123 h 229411"/>
                <a:gd name="connsiteX10" fmla="*/ 6684 w 361808"/>
                <a:gd name="connsiteY10" fmla="*/ 213168 h 229411"/>
                <a:gd name="connsiteX11" fmla="*/ 7440 w 361808"/>
                <a:gd name="connsiteY11" fmla="*/ 183703 h 229411"/>
                <a:gd name="connsiteX12" fmla="*/ 8951 w 361808"/>
                <a:gd name="connsiteY12" fmla="*/ 165192 h 229411"/>
                <a:gd name="connsiteX13" fmla="*/ 39550 w 361808"/>
                <a:gd name="connsiteY13" fmla="*/ 148193 h 229411"/>
                <a:gd name="connsiteX14" fmla="*/ 39550 w 361808"/>
                <a:gd name="connsiteY14" fmla="*/ 136482 h 229411"/>
                <a:gd name="connsiteX15" fmla="*/ 102258 w 361808"/>
                <a:gd name="connsiteY15" fmla="*/ 110039 h 229411"/>
                <a:gd name="connsiteX16" fmla="*/ 107547 w 361808"/>
                <a:gd name="connsiteY16" fmla="*/ 111172 h 229411"/>
                <a:gd name="connsiteX17" fmla="*/ 120391 w 361808"/>
                <a:gd name="connsiteY17" fmla="*/ 124016 h 229411"/>
                <a:gd name="connsiteX18" fmla="*/ 154012 w 361808"/>
                <a:gd name="connsiteY18" fmla="*/ 113061 h 229411"/>
                <a:gd name="connsiteX19" fmla="*/ 181211 w 361808"/>
                <a:gd name="connsiteY19" fmla="*/ 102483 h 229411"/>
                <a:gd name="connsiteX20" fmla="*/ 186122 w 361808"/>
                <a:gd name="connsiteY20" fmla="*/ 100595 h 229411"/>
                <a:gd name="connsiteX21" fmla="*/ 205010 w 361808"/>
                <a:gd name="connsiteY21" fmla="*/ 95306 h 229411"/>
                <a:gd name="connsiteX22" fmla="*/ 213699 w 361808"/>
                <a:gd name="connsiteY22" fmla="*/ 90395 h 229411"/>
                <a:gd name="connsiteX23" fmla="*/ 211810 w 361808"/>
                <a:gd name="connsiteY23" fmla="*/ 66218 h 229411"/>
                <a:gd name="connsiteX24" fmla="*/ 231831 w 361808"/>
                <a:gd name="connsiteY24" fmla="*/ 58663 h 229411"/>
                <a:gd name="connsiteX25" fmla="*/ 265074 w 361808"/>
                <a:gd name="connsiteY25" fmla="*/ 48463 h 229411"/>
                <a:gd name="connsiteX26" fmla="*/ 278674 w 361808"/>
                <a:gd name="connsiteY26" fmla="*/ 45441 h 229411"/>
                <a:gd name="connsiteX27" fmla="*/ 297562 w 361808"/>
                <a:gd name="connsiteY27" fmla="*/ 26553 h 229411"/>
                <a:gd name="connsiteX28" fmla="*/ 297562 w 361808"/>
                <a:gd name="connsiteY28" fmla="*/ 4643 h 229411"/>
                <a:gd name="connsiteX29" fmla="*/ 301717 w 361808"/>
                <a:gd name="connsiteY29" fmla="*/ 109 h 229411"/>
                <a:gd name="connsiteX30" fmla="*/ 313428 w 361808"/>
                <a:gd name="connsiteY30" fmla="*/ 11820 h 229411"/>
                <a:gd name="connsiteX31" fmla="*/ 348183 w 361808"/>
                <a:gd name="connsiteY31" fmla="*/ 28442 h 229411"/>
                <a:gd name="connsiteX32" fmla="*/ 360271 w 361808"/>
                <a:gd name="connsiteY32" fmla="*/ 28820 h 229411"/>
                <a:gd name="connsiteX33" fmla="*/ 361782 w 361808"/>
                <a:gd name="connsiteY33" fmla="*/ 69996 h 229411"/>
                <a:gd name="connsiteX34" fmla="*/ 282452 w 361808"/>
                <a:gd name="connsiteY34" fmla="*/ 99461 h 229411"/>
                <a:gd name="connsiteX35" fmla="*/ 252608 w 361808"/>
                <a:gd name="connsiteY35" fmla="*/ 76418 h 229411"/>
                <a:gd name="connsiteX36" fmla="*/ 259786 w 361808"/>
                <a:gd name="connsiteY36" fmla="*/ 106261 h 229411"/>
                <a:gd name="connsiteX37" fmla="*/ 240142 w 361808"/>
                <a:gd name="connsiteY37" fmla="*/ 125149 h 229411"/>
                <a:gd name="connsiteX38" fmla="*/ 228809 w 361808"/>
                <a:gd name="connsiteY38" fmla="*/ 131949 h 229411"/>
                <a:gd name="connsiteX39" fmla="*/ 172145 w 361808"/>
                <a:gd name="connsiteY39" fmla="*/ 145926 h 229411"/>
                <a:gd name="connsiteX40" fmla="*/ 164212 w 361808"/>
                <a:gd name="connsiteY40" fmla="*/ 152726 h 229411"/>
                <a:gd name="connsiteX41" fmla="*/ 140413 w 361808"/>
                <a:gd name="connsiteY41" fmla="*/ 171992 h 229411"/>
                <a:gd name="connsiteX42" fmla="*/ 128324 w 361808"/>
                <a:gd name="connsiteY42" fmla="*/ 166703 h 229411"/>
                <a:gd name="connsiteX43" fmla="*/ 125302 w 361808"/>
                <a:gd name="connsiteY43" fmla="*/ 178792 h 229411"/>
                <a:gd name="connsiteX44" fmla="*/ 167612 w 361808"/>
                <a:gd name="connsiteY44" fmla="*/ 181058 h 229411"/>
                <a:gd name="connsiteX45" fmla="*/ 169123 w 361808"/>
                <a:gd name="connsiteY45" fmla="*/ 198813 h 229411"/>
                <a:gd name="connsiteX46" fmla="*/ 160434 w 361808"/>
                <a:gd name="connsiteY46" fmla="*/ 207124 h 229411"/>
                <a:gd name="connsiteX47" fmla="*/ 133235 w 361808"/>
                <a:gd name="connsiteY47" fmla="*/ 229412 h 229411"/>
                <a:gd name="connsiteX48" fmla="*/ 129457 w 361808"/>
                <a:gd name="connsiteY48" fmla="*/ 222235 h 229411"/>
                <a:gd name="connsiteX49" fmla="*/ 105658 w 361808"/>
                <a:gd name="connsiteY49" fmla="*/ 195413 h 229411"/>
                <a:gd name="connsiteX50" fmla="*/ 98481 w 361808"/>
                <a:gd name="connsiteY50" fmla="*/ 191258 h 22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1808" h="229411">
                  <a:moveTo>
                    <a:pt x="98481" y="191258"/>
                  </a:moveTo>
                  <a:cubicBezTo>
                    <a:pt x="101503" y="186725"/>
                    <a:pt x="107547" y="184458"/>
                    <a:pt x="106792" y="177658"/>
                  </a:cubicBezTo>
                  <a:cubicBezTo>
                    <a:pt x="106036" y="171614"/>
                    <a:pt x="101503" y="169348"/>
                    <a:pt x="96970" y="167837"/>
                  </a:cubicBezTo>
                  <a:cubicBezTo>
                    <a:pt x="92814" y="166325"/>
                    <a:pt x="90926" y="169348"/>
                    <a:pt x="89037" y="172747"/>
                  </a:cubicBezTo>
                  <a:cubicBezTo>
                    <a:pt x="77326" y="193147"/>
                    <a:pt x="70526" y="195413"/>
                    <a:pt x="46727" y="186725"/>
                  </a:cubicBezTo>
                  <a:cubicBezTo>
                    <a:pt x="41816" y="184836"/>
                    <a:pt x="38794" y="187480"/>
                    <a:pt x="35394" y="189747"/>
                  </a:cubicBezTo>
                  <a:cubicBezTo>
                    <a:pt x="31994" y="192391"/>
                    <a:pt x="33128" y="195791"/>
                    <a:pt x="34639" y="199191"/>
                  </a:cubicBezTo>
                  <a:cubicBezTo>
                    <a:pt x="37283" y="204857"/>
                    <a:pt x="41438" y="209768"/>
                    <a:pt x="47483" y="207502"/>
                  </a:cubicBezTo>
                  <a:cubicBezTo>
                    <a:pt x="61838" y="201457"/>
                    <a:pt x="57682" y="212035"/>
                    <a:pt x="58815" y="218457"/>
                  </a:cubicBezTo>
                  <a:cubicBezTo>
                    <a:pt x="59193" y="221857"/>
                    <a:pt x="56171" y="225256"/>
                    <a:pt x="55038" y="224123"/>
                  </a:cubicBezTo>
                  <a:cubicBezTo>
                    <a:pt x="41816" y="209390"/>
                    <a:pt x="21039" y="225634"/>
                    <a:pt x="6684" y="213168"/>
                  </a:cubicBezTo>
                  <a:cubicBezTo>
                    <a:pt x="27461" y="202591"/>
                    <a:pt x="29350" y="199569"/>
                    <a:pt x="7440" y="183703"/>
                  </a:cubicBezTo>
                  <a:cubicBezTo>
                    <a:pt x="-8049" y="172747"/>
                    <a:pt x="4795" y="167081"/>
                    <a:pt x="8951" y="165192"/>
                  </a:cubicBezTo>
                  <a:cubicBezTo>
                    <a:pt x="19528" y="160281"/>
                    <a:pt x="26706" y="150082"/>
                    <a:pt x="39550" y="148193"/>
                  </a:cubicBezTo>
                  <a:cubicBezTo>
                    <a:pt x="54660" y="145926"/>
                    <a:pt x="40305" y="140637"/>
                    <a:pt x="39550" y="136482"/>
                  </a:cubicBezTo>
                  <a:cubicBezTo>
                    <a:pt x="58060" y="121749"/>
                    <a:pt x="82992" y="123260"/>
                    <a:pt x="102258" y="110039"/>
                  </a:cubicBezTo>
                  <a:cubicBezTo>
                    <a:pt x="104525" y="108905"/>
                    <a:pt x="106792" y="109283"/>
                    <a:pt x="107547" y="111172"/>
                  </a:cubicBezTo>
                  <a:cubicBezTo>
                    <a:pt x="109436" y="116838"/>
                    <a:pt x="115858" y="120238"/>
                    <a:pt x="120391" y="124016"/>
                  </a:cubicBezTo>
                  <a:cubicBezTo>
                    <a:pt x="138146" y="138749"/>
                    <a:pt x="145323" y="126283"/>
                    <a:pt x="154012" y="113061"/>
                  </a:cubicBezTo>
                  <a:cubicBezTo>
                    <a:pt x="160056" y="103994"/>
                    <a:pt x="167234" y="93417"/>
                    <a:pt x="181211" y="102483"/>
                  </a:cubicBezTo>
                  <a:cubicBezTo>
                    <a:pt x="184989" y="105128"/>
                    <a:pt x="184611" y="103239"/>
                    <a:pt x="186122" y="100595"/>
                  </a:cubicBezTo>
                  <a:cubicBezTo>
                    <a:pt x="190277" y="92284"/>
                    <a:pt x="194055" y="82840"/>
                    <a:pt x="205010" y="95306"/>
                  </a:cubicBezTo>
                  <a:cubicBezTo>
                    <a:pt x="209166" y="100217"/>
                    <a:pt x="211432" y="94173"/>
                    <a:pt x="213699" y="90395"/>
                  </a:cubicBezTo>
                  <a:cubicBezTo>
                    <a:pt x="218610" y="81706"/>
                    <a:pt x="212943" y="74151"/>
                    <a:pt x="211810" y="66218"/>
                  </a:cubicBezTo>
                  <a:cubicBezTo>
                    <a:pt x="215965" y="57530"/>
                    <a:pt x="224654" y="58663"/>
                    <a:pt x="231831" y="58663"/>
                  </a:cubicBezTo>
                  <a:cubicBezTo>
                    <a:pt x="243920" y="58285"/>
                    <a:pt x="255630" y="57907"/>
                    <a:pt x="265074" y="48463"/>
                  </a:cubicBezTo>
                  <a:cubicBezTo>
                    <a:pt x="268852" y="44686"/>
                    <a:pt x="273008" y="44308"/>
                    <a:pt x="278674" y="45441"/>
                  </a:cubicBezTo>
                  <a:cubicBezTo>
                    <a:pt x="291518" y="48086"/>
                    <a:pt x="300584" y="38641"/>
                    <a:pt x="297562" y="26553"/>
                  </a:cubicBezTo>
                  <a:cubicBezTo>
                    <a:pt x="295673" y="18998"/>
                    <a:pt x="291896" y="12198"/>
                    <a:pt x="297562" y="4643"/>
                  </a:cubicBezTo>
                  <a:cubicBezTo>
                    <a:pt x="299073" y="3132"/>
                    <a:pt x="300206" y="1620"/>
                    <a:pt x="301717" y="109"/>
                  </a:cubicBezTo>
                  <a:cubicBezTo>
                    <a:pt x="310406" y="-1024"/>
                    <a:pt x="311162" y="6909"/>
                    <a:pt x="313428" y="11820"/>
                  </a:cubicBezTo>
                  <a:cubicBezTo>
                    <a:pt x="320606" y="26931"/>
                    <a:pt x="329294" y="38264"/>
                    <a:pt x="348183" y="28442"/>
                  </a:cubicBezTo>
                  <a:cubicBezTo>
                    <a:pt x="351582" y="26553"/>
                    <a:pt x="356116" y="26553"/>
                    <a:pt x="360271" y="28820"/>
                  </a:cubicBezTo>
                  <a:cubicBezTo>
                    <a:pt x="358382" y="42419"/>
                    <a:pt x="362160" y="56019"/>
                    <a:pt x="361782" y="69996"/>
                  </a:cubicBezTo>
                  <a:cubicBezTo>
                    <a:pt x="342138" y="97572"/>
                    <a:pt x="312295" y="100595"/>
                    <a:pt x="282452" y="99461"/>
                  </a:cubicBezTo>
                  <a:cubicBezTo>
                    <a:pt x="270363" y="99084"/>
                    <a:pt x="259030" y="90773"/>
                    <a:pt x="252608" y="76418"/>
                  </a:cubicBezTo>
                  <a:cubicBezTo>
                    <a:pt x="254497" y="87751"/>
                    <a:pt x="258652" y="96817"/>
                    <a:pt x="259786" y="106261"/>
                  </a:cubicBezTo>
                  <a:cubicBezTo>
                    <a:pt x="261675" y="122883"/>
                    <a:pt x="256764" y="128171"/>
                    <a:pt x="240142" y="125149"/>
                  </a:cubicBezTo>
                  <a:cubicBezTo>
                    <a:pt x="232965" y="124016"/>
                    <a:pt x="231453" y="128171"/>
                    <a:pt x="228809" y="131949"/>
                  </a:cubicBezTo>
                  <a:cubicBezTo>
                    <a:pt x="213699" y="152348"/>
                    <a:pt x="192922" y="151593"/>
                    <a:pt x="172145" y="145926"/>
                  </a:cubicBezTo>
                  <a:cubicBezTo>
                    <a:pt x="161945" y="143282"/>
                    <a:pt x="163456" y="146304"/>
                    <a:pt x="164212" y="152726"/>
                  </a:cubicBezTo>
                  <a:cubicBezTo>
                    <a:pt x="158923" y="162170"/>
                    <a:pt x="160056" y="180303"/>
                    <a:pt x="140413" y="171992"/>
                  </a:cubicBezTo>
                  <a:cubicBezTo>
                    <a:pt x="136635" y="169348"/>
                    <a:pt x="135124" y="161037"/>
                    <a:pt x="128324" y="166703"/>
                  </a:cubicBezTo>
                  <a:cubicBezTo>
                    <a:pt x="124924" y="169725"/>
                    <a:pt x="117369" y="172370"/>
                    <a:pt x="125302" y="178792"/>
                  </a:cubicBezTo>
                  <a:cubicBezTo>
                    <a:pt x="139279" y="180303"/>
                    <a:pt x="153634" y="175014"/>
                    <a:pt x="167612" y="181058"/>
                  </a:cubicBezTo>
                  <a:cubicBezTo>
                    <a:pt x="174411" y="186725"/>
                    <a:pt x="173278" y="192769"/>
                    <a:pt x="169123" y="198813"/>
                  </a:cubicBezTo>
                  <a:cubicBezTo>
                    <a:pt x="166478" y="202213"/>
                    <a:pt x="158545" y="199191"/>
                    <a:pt x="160434" y="207124"/>
                  </a:cubicBezTo>
                  <a:cubicBezTo>
                    <a:pt x="155901" y="219968"/>
                    <a:pt x="145323" y="226012"/>
                    <a:pt x="133235" y="229412"/>
                  </a:cubicBezTo>
                  <a:cubicBezTo>
                    <a:pt x="130968" y="227523"/>
                    <a:pt x="129080" y="224879"/>
                    <a:pt x="129457" y="222235"/>
                  </a:cubicBezTo>
                  <a:cubicBezTo>
                    <a:pt x="132857" y="202969"/>
                    <a:pt x="125302" y="193902"/>
                    <a:pt x="105658" y="195413"/>
                  </a:cubicBezTo>
                  <a:cubicBezTo>
                    <a:pt x="102258" y="196547"/>
                    <a:pt x="100370" y="193147"/>
                    <a:pt x="98481" y="191258"/>
                  </a:cubicBezTo>
                  <a:close/>
                </a:path>
              </a:pathLst>
            </a:custGeom>
            <a:solidFill>
              <a:srgbClr val="B881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4101D2-6B45-4DF7-9E31-452E3291457D}"/>
                </a:ext>
              </a:extLst>
            </p:cNvPr>
            <p:cNvSpPr/>
            <p:nvPr/>
          </p:nvSpPr>
          <p:spPr>
            <a:xfrm>
              <a:off x="10814328" y="5387944"/>
              <a:ext cx="364742" cy="165082"/>
            </a:xfrm>
            <a:custGeom>
              <a:avLst/>
              <a:gdLst>
                <a:gd name="connsiteX0" fmla="*/ 229881 w 364742"/>
                <a:gd name="connsiteY0" fmla="*/ 63464 h 165082"/>
                <a:gd name="connsiteX1" fmla="*/ 246881 w 364742"/>
                <a:gd name="connsiteY1" fmla="*/ 63842 h 165082"/>
                <a:gd name="connsiteX2" fmla="*/ 364743 w 364742"/>
                <a:gd name="connsiteY2" fmla="*/ 0 h 165082"/>
                <a:gd name="connsiteX3" fmla="*/ 275591 w 364742"/>
                <a:gd name="connsiteY3" fmla="*/ 88774 h 165082"/>
                <a:gd name="connsiteX4" fmla="*/ 145640 w 364742"/>
                <a:gd name="connsiteY4" fmla="*/ 135617 h 165082"/>
                <a:gd name="connsiteX5" fmla="*/ 73487 w 364742"/>
                <a:gd name="connsiteY5" fmla="*/ 156772 h 165082"/>
                <a:gd name="connsiteX6" fmla="*/ 39488 w 364742"/>
                <a:gd name="connsiteY6" fmla="*/ 165083 h 165082"/>
                <a:gd name="connsiteX7" fmla="*/ 39488 w 364742"/>
                <a:gd name="connsiteY7" fmla="*/ 165083 h 165082"/>
                <a:gd name="connsiteX8" fmla="*/ 201 w 364742"/>
                <a:gd name="connsiteY8" fmla="*/ 134484 h 165082"/>
                <a:gd name="connsiteX9" fmla="*/ 59510 w 364742"/>
                <a:gd name="connsiteY9" fmla="*/ 110307 h 165082"/>
                <a:gd name="connsiteX10" fmla="*/ 130529 w 364742"/>
                <a:gd name="connsiteY10" fmla="*/ 86130 h 165082"/>
                <a:gd name="connsiteX11" fmla="*/ 173594 w 364742"/>
                <a:gd name="connsiteY11" fmla="*/ 69508 h 165082"/>
                <a:gd name="connsiteX12" fmla="*/ 217415 w 364742"/>
                <a:gd name="connsiteY12" fmla="*/ 42309 h 165082"/>
                <a:gd name="connsiteX13" fmla="*/ 229881 w 364742"/>
                <a:gd name="connsiteY13" fmla="*/ 63464 h 16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742" h="165082">
                  <a:moveTo>
                    <a:pt x="229881" y="63464"/>
                  </a:moveTo>
                  <a:cubicBezTo>
                    <a:pt x="235548" y="70264"/>
                    <a:pt x="241970" y="66486"/>
                    <a:pt x="246881" y="63842"/>
                  </a:cubicBezTo>
                  <a:cubicBezTo>
                    <a:pt x="286168" y="42687"/>
                    <a:pt x="331500" y="32488"/>
                    <a:pt x="364743" y="0"/>
                  </a:cubicBezTo>
                  <a:cubicBezTo>
                    <a:pt x="357565" y="52509"/>
                    <a:pt x="317522" y="72153"/>
                    <a:pt x="275591" y="88774"/>
                  </a:cubicBezTo>
                  <a:cubicBezTo>
                    <a:pt x="232903" y="105774"/>
                    <a:pt x="189838" y="122773"/>
                    <a:pt x="145640" y="135617"/>
                  </a:cubicBezTo>
                  <a:cubicBezTo>
                    <a:pt x="121841" y="142795"/>
                    <a:pt x="99175" y="154883"/>
                    <a:pt x="73487" y="156772"/>
                  </a:cubicBezTo>
                  <a:cubicBezTo>
                    <a:pt x="61776" y="157905"/>
                    <a:pt x="48932" y="154883"/>
                    <a:pt x="39488" y="165083"/>
                  </a:cubicBezTo>
                  <a:lnTo>
                    <a:pt x="39488" y="165083"/>
                  </a:lnTo>
                  <a:cubicBezTo>
                    <a:pt x="5112" y="164705"/>
                    <a:pt x="-1310" y="159794"/>
                    <a:pt x="201" y="134484"/>
                  </a:cubicBezTo>
                  <a:cubicBezTo>
                    <a:pt x="17578" y="120884"/>
                    <a:pt x="38733" y="114084"/>
                    <a:pt x="59510" y="110307"/>
                  </a:cubicBezTo>
                  <a:cubicBezTo>
                    <a:pt x="84442" y="105396"/>
                    <a:pt x="107864" y="97085"/>
                    <a:pt x="130529" y="86130"/>
                  </a:cubicBezTo>
                  <a:cubicBezTo>
                    <a:pt x="144884" y="80841"/>
                    <a:pt x="159995" y="77441"/>
                    <a:pt x="173594" y="69508"/>
                  </a:cubicBezTo>
                  <a:cubicBezTo>
                    <a:pt x="191727" y="66486"/>
                    <a:pt x="205326" y="55153"/>
                    <a:pt x="217415" y="42309"/>
                  </a:cubicBezTo>
                  <a:cubicBezTo>
                    <a:pt x="228370" y="45332"/>
                    <a:pt x="221193" y="58931"/>
                    <a:pt x="229881" y="63464"/>
                  </a:cubicBezTo>
                  <a:close/>
                </a:path>
              </a:pathLst>
            </a:custGeom>
            <a:solidFill>
              <a:srgbClr val="B7877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483F6B5-710E-40AB-ACAE-08BCAEB6EE07}"/>
                </a:ext>
              </a:extLst>
            </p:cNvPr>
            <p:cNvSpPr/>
            <p:nvPr/>
          </p:nvSpPr>
          <p:spPr>
            <a:xfrm>
              <a:off x="10230435" y="5520777"/>
              <a:ext cx="623381" cy="134754"/>
            </a:xfrm>
            <a:custGeom>
              <a:avLst/>
              <a:gdLst>
                <a:gd name="connsiteX0" fmla="*/ 585228 w 623381"/>
                <a:gd name="connsiteY0" fmla="*/ 3162 h 134754"/>
                <a:gd name="connsiteX1" fmla="*/ 623381 w 623381"/>
                <a:gd name="connsiteY1" fmla="*/ 32628 h 134754"/>
                <a:gd name="connsiteX2" fmla="*/ 445455 w 623381"/>
                <a:gd name="connsiteY2" fmla="*/ 75315 h 134754"/>
                <a:gd name="connsiteX3" fmla="*/ 330993 w 623381"/>
                <a:gd name="connsiteY3" fmla="*/ 97981 h 134754"/>
                <a:gd name="connsiteX4" fmla="*/ 263373 w 623381"/>
                <a:gd name="connsiteY4" fmla="*/ 108558 h 134754"/>
                <a:gd name="connsiteX5" fmla="*/ 102823 w 623381"/>
                <a:gd name="connsiteY5" fmla="*/ 124424 h 134754"/>
                <a:gd name="connsiteX6" fmla="*/ 9138 w 623381"/>
                <a:gd name="connsiteY6" fmla="*/ 134246 h 134754"/>
                <a:gd name="connsiteX7" fmla="*/ 1583 w 623381"/>
                <a:gd name="connsiteY7" fmla="*/ 125935 h 134754"/>
                <a:gd name="connsiteX8" fmla="*/ 3849 w 623381"/>
                <a:gd name="connsiteY8" fmla="*/ 123669 h 134754"/>
                <a:gd name="connsiteX9" fmla="*/ 45781 w 623381"/>
                <a:gd name="connsiteY9" fmla="*/ 113469 h 134754"/>
                <a:gd name="connsiteX10" fmla="*/ 89979 w 623381"/>
                <a:gd name="connsiteY10" fmla="*/ 108180 h 134754"/>
                <a:gd name="connsiteX11" fmla="*/ 295861 w 623381"/>
                <a:gd name="connsiteY11" fmla="*/ 73048 h 134754"/>
                <a:gd name="connsiteX12" fmla="*/ 411079 w 623381"/>
                <a:gd name="connsiteY12" fmla="*/ 46983 h 134754"/>
                <a:gd name="connsiteX13" fmla="*/ 511186 w 623381"/>
                <a:gd name="connsiteY13" fmla="*/ 22806 h 134754"/>
                <a:gd name="connsiteX14" fmla="*/ 517230 w 623381"/>
                <a:gd name="connsiteY14" fmla="*/ 20539 h 134754"/>
                <a:gd name="connsiteX15" fmla="*/ 551229 w 623381"/>
                <a:gd name="connsiteY15" fmla="*/ 6184 h 134754"/>
                <a:gd name="connsiteX16" fmla="*/ 585228 w 623381"/>
                <a:gd name="connsiteY16" fmla="*/ 3162 h 13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3381" h="134754">
                  <a:moveTo>
                    <a:pt x="585228" y="3162"/>
                  </a:moveTo>
                  <a:cubicBezTo>
                    <a:pt x="585228" y="29606"/>
                    <a:pt x="608649" y="25073"/>
                    <a:pt x="623381" y="32628"/>
                  </a:cubicBezTo>
                  <a:cubicBezTo>
                    <a:pt x="565584" y="52649"/>
                    <a:pt x="505519" y="65115"/>
                    <a:pt x="445455" y="75315"/>
                  </a:cubicBezTo>
                  <a:cubicBezTo>
                    <a:pt x="407301" y="81737"/>
                    <a:pt x="369147" y="90803"/>
                    <a:pt x="330993" y="97981"/>
                  </a:cubicBezTo>
                  <a:cubicBezTo>
                    <a:pt x="308704" y="102136"/>
                    <a:pt x="285283" y="100625"/>
                    <a:pt x="263373" y="108558"/>
                  </a:cubicBezTo>
                  <a:cubicBezTo>
                    <a:pt x="209730" y="113847"/>
                    <a:pt x="156466" y="120647"/>
                    <a:pt x="102823" y="124424"/>
                  </a:cubicBezTo>
                  <a:cubicBezTo>
                    <a:pt x="71469" y="126691"/>
                    <a:pt x="40115" y="128958"/>
                    <a:pt x="9138" y="134246"/>
                  </a:cubicBezTo>
                  <a:cubicBezTo>
                    <a:pt x="3094" y="135379"/>
                    <a:pt x="-2950" y="135379"/>
                    <a:pt x="1583" y="125935"/>
                  </a:cubicBezTo>
                  <a:cubicBezTo>
                    <a:pt x="2338" y="125180"/>
                    <a:pt x="3094" y="124424"/>
                    <a:pt x="3849" y="123669"/>
                  </a:cubicBezTo>
                  <a:cubicBezTo>
                    <a:pt x="17449" y="119513"/>
                    <a:pt x="32182" y="119513"/>
                    <a:pt x="45781" y="113469"/>
                  </a:cubicBezTo>
                  <a:cubicBezTo>
                    <a:pt x="60514" y="111203"/>
                    <a:pt x="75624" y="111580"/>
                    <a:pt x="89979" y="108180"/>
                  </a:cubicBezTo>
                  <a:cubicBezTo>
                    <a:pt x="159110" y="100247"/>
                    <a:pt x="227108" y="85515"/>
                    <a:pt x="295861" y="73048"/>
                  </a:cubicBezTo>
                  <a:cubicBezTo>
                    <a:pt x="334770" y="65871"/>
                    <a:pt x="372547" y="54916"/>
                    <a:pt x="411079" y="46983"/>
                  </a:cubicBezTo>
                  <a:cubicBezTo>
                    <a:pt x="444699" y="40183"/>
                    <a:pt x="477565" y="28850"/>
                    <a:pt x="511186" y="22806"/>
                  </a:cubicBezTo>
                  <a:cubicBezTo>
                    <a:pt x="513075" y="22050"/>
                    <a:pt x="515341" y="21295"/>
                    <a:pt x="517230" y="20539"/>
                  </a:cubicBezTo>
                  <a:cubicBezTo>
                    <a:pt x="528941" y="16384"/>
                    <a:pt x="541029" y="13740"/>
                    <a:pt x="551229" y="6184"/>
                  </a:cubicBezTo>
                  <a:cubicBezTo>
                    <a:pt x="562184" y="2029"/>
                    <a:pt x="573139" y="-3638"/>
                    <a:pt x="585228" y="3162"/>
                  </a:cubicBezTo>
                  <a:close/>
                </a:path>
              </a:pathLst>
            </a:custGeom>
            <a:solidFill>
              <a:srgbClr val="CA9F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9882E0D-2ABC-4D0B-9576-97290089B367}"/>
                </a:ext>
              </a:extLst>
            </p:cNvPr>
            <p:cNvSpPr/>
            <p:nvPr/>
          </p:nvSpPr>
          <p:spPr>
            <a:xfrm>
              <a:off x="11204759" y="5228150"/>
              <a:ext cx="110980" cy="247102"/>
            </a:xfrm>
            <a:custGeom>
              <a:avLst/>
              <a:gdLst>
                <a:gd name="connsiteX0" fmla="*/ 59309 w 110980"/>
                <a:gd name="connsiteY0" fmla="*/ 240258 h 247102"/>
                <a:gd name="connsiteX1" fmla="*/ 2644 w 110980"/>
                <a:gd name="connsiteY1" fmla="*/ 213436 h 247102"/>
                <a:gd name="connsiteX2" fmla="*/ 0 w 110980"/>
                <a:gd name="connsiteY2" fmla="*/ 210414 h 247102"/>
                <a:gd name="connsiteX3" fmla="*/ 21910 w 110980"/>
                <a:gd name="connsiteY3" fmla="*/ 185860 h 247102"/>
                <a:gd name="connsiteX4" fmla="*/ 55909 w 110980"/>
                <a:gd name="connsiteY4" fmla="*/ 186993 h 247102"/>
                <a:gd name="connsiteX5" fmla="*/ 21910 w 110980"/>
                <a:gd name="connsiteY5" fmla="*/ 185860 h 247102"/>
                <a:gd name="connsiteX6" fmla="*/ 52509 w 110980"/>
                <a:gd name="connsiteY6" fmla="*/ 137128 h 247102"/>
                <a:gd name="connsiteX7" fmla="*/ 67998 w 110980"/>
                <a:gd name="connsiteY7" fmla="*/ 39665 h 247102"/>
                <a:gd name="connsiteX8" fmla="*/ 71775 w 110980"/>
                <a:gd name="connsiteY8" fmla="*/ 0 h 247102"/>
                <a:gd name="connsiteX9" fmla="*/ 99352 w 110980"/>
                <a:gd name="connsiteY9" fmla="*/ 32488 h 247102"/>
                <a:gd name="connsiteX10" fmla="*/ 110685 w 110980"/>
                <a:gd name="connsiteY10" fmla="*/ 87641 h 247102"/>
                <a:gd name="connsiteX11" fmla="*/ 105774 w 110980"/>
                <a:gd name="connsiteY11" fmla="*/ 105396 h 247102"/>
                <a:gd name="connsiteX12" fmla="*/ 105396 w 110980"/>
                <a:gd name="connsiteY12" fmla="*/ 155639 h 247102"/>
                <a:gd name="connsiteX13" fmla="*/ 96330 w 110980"/>
                <a:gd name="connsiteY13" fmla="*/ 179816 h 247102"/>
                <a:gd name="connsiteX14" fmla="*/ 93685 w 110980"/>
                <a:gd name="connsiteY14" fmla="*/ 187749 h 247102"/>
                <a:gd name="connsiteX15" fmla="*/ 80086 w 110980"/>
                <a:gd name="connsiteY15" fmla="*/ 223636 h 247102"/>
                <a:gd name="connsiteX16" fmla="*/ 80086 w 110980"/>
                <a:gd name="connsiteY16" fmla="*/ 223636 h 247102"/>
                <a:gd name="connsiteX17" fmla="*/ 62331 w 110980"/>
                <a:gd name="connsiteY17" fmla="*/ 219481 h 247102"/>
                <a:gd name="connsiteX18" fmla="*/ 59309 w 110980"/>
                <a:gd name="connsiteY18" fmla="*/ 240258 h 24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80" h="247102">
                  <a:moveTo>
                    <a:pt x="59309" y="240258"/>
                  </a:moveTo>
                  <a:cubicBezTo>
                    <a:pt x="19644" y="251968"/>
                    <a:pt x="19644" y="251968"/>
                    <a:pt x="2644" y="213436"/>
                  </a:cubicBezTo>
                  <a:cubicBezTo>
                    <a:pt x="2267" y="212303"/>
                    <a:pt x="756" y="211548"/>
                    <a:pt x="0" y="210414"/>
                  </a:cubicBezTo>
                  <a:cubicBezTo>
                    <a:pt x="4155" y="199459"/>
                    <a:pt x="13222" y="193037"/>
                    <a:pt x="21910" y="185860"/>
                  </a:cubicBezTo>
                  <a:cubicBezTo>
                    <a:pt x="32866" y="197570"/>
                    <a:pt x="44576" y="191148"/>
                    <a:pt x="55909" y="186993"/>
                  </a:cubicBezTo>
                  <a:cubicBezTo>
                    <a:pt x="44199" y="190771"/>
                    <a:pt x="32866" y="196437"/>
                    <a:pt x="21910" y="185860"/>
                  </a:cubicBezTo>
                  <a:cubicBezTo>
                    <a:pt x="32110" y="169616"/>
                    <a:pt x="44199" y="155261"/>
                    <a:pt x="52509" y="137128"/>
                  </a:cubicBezTo>
                  <a:cubicBezTo>
                    <a:pt x="66864" y="105396"/>
                    <a:pt x="64598" y="72153"/>
                    <a:pt x="67998" y="39665"/>
                  </a:cubicBezTo>
                  <a:cubicBezTo>
                    <a:pt x="69509" y="26443"/>
                    <a:pt x="74042" y="13600"/>
                    <a:pt x="71775" y="0"/>
                  </a:cubicBezTo>
                  <a:cubicBezTo>
                    <a:pt x="91041" y="2266"/>
                    <a:pt x="95952" y="20399"/>
                    <a:pt x="99352" y="32488"/>
                  </a:cubicBezTo>
                  <a:cubicBezTo>
                    <a:pt x="103885" y="50243"/>
                    <a:pt x="108418" y="68753"/>
                    <a:pt x="110685" y="87641"/>
                  </a:cubicBezTo>
                  <a:cubicBezTo>
                    <a:pt x="111440" y="94063"/>
                    <a:pt x="111063" y="100485"/>
                    <a:pt x="105774" y="105396"/>
                  </a:cubicBezTo>
                  <a:cubicBezTo>
                    <a:pt x="105774" y="122018"/>
                    <a:pt x="105396" y="139017"/>
                    <a:pt x="105396" y="155639"/>
                  </a:cubicBezTo>
                  <a:cubicBezTo>
                    <a:pt x="101241" y="163194"/>
                    <a:pt x="93685" y="169238"/>
                    <a:pt x="96330" y="179816"/>
                  </a:cubicBezTo>
                  <a:cubicBezTo>
                    <a:pt x="97085" y="182460"/>
                    <a:pt x="95197" y="185104"/>
                    <a:pt x="93685" y="187749"/>
                  </a:cubicBezTo>
                  <a:cubicBezTo>
                    <a:pt x="83486" y="204748"/>
                    <a:pt x="80086" y="213059"/>
                    <a:pt x="80086" y="223636"/>
                  </a:cubicBezTo>
                  <a:lnTo>
                    <a:pt x="80086" y="223636"/>
                  </a:lnTo>
                  <a:cubicBezTo>
                    <a:pt x="73286" y="227414"/>
                    <a:pt x="68753" y="219858"/>
                    <a:pt x="62331" y="219481"/>
                  </a:cubicBezTo>
                  <a:cubicBezTo>
                    <a:pt x="63087" y="226280"/>
                    <a:pt x="71397" y="234969"/>
                    <a:pt x="59309" y="240258"/>
                  </a:cubicBezTo>
                  <a:close/>
                </a:path>
              </a:pathLst>
            </a:custGeom>
            <a:solidFill>
              <a:srgbClr val="CAA0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17FC2D29-ABDF-4B08-BE84-DCC1E23CDF77}"/>
                </a:ext>
              </a:extLst>
            </p:cNvPr>
            <p:cNvSpPr/>
            <p:nvPr/>
          </p:nvSpPr>
          <p:spPr>
            <a:xfrm>
              <a:off x="11091053" y="5154290"/>
              <a:ext cx="156016" cy="187189"/>
            </a:xfrm>
            <a:custGeom>
              <a:avLst/>
              <a:gdLst>
                <a:gd name="connsiteX0" fmla="*/ 109929 w 156016"/>
                <a:gd name="connsiteY0" fmla="*/ 187189 h 187189"/>
                <a:gd name="connsiteX1" fmla="*/ 74419 w 156016"/>
                <a:gd name="connsiteY1" fmla="*/ 81415 h 187189"/>
                <a:gd name="connsiteX2" fmla="*/ 18132 w 156016"/>
                <a:gd name="connsiteY2" fmla="*/ 34195 h 187189"/>
                <a:gd name="connsiteX3" fmla="*/ 0 w 156016"/>
                <a:gd name="connsiteY3" fmla="*/ 574 h 187189"/>
                <a:gd name="connsiteX4" fmla="*/ 28710 w 156016"/>
                <a:gd name="connsiteY4" fmla="*/ 19840 h 187189"/>
                <a:gd name="connsiteX5" fmla="*/ 75175 w 156016"/>
                <a:gd name="connsiteY5" fmla="*/ 42506 h 187189"/>
                <a:gd name="connsiteX6" fmla="*/ 81597 w 156016"/>
                <a:gd name="connsiteY6" fmla="*/ 50817 h 187189"/>
                <a:gd name="connsiteX7" fmla="*/ 104640 w 156016"/>
                <a:gd name="connsiteY7" fmla="*/ 66305 h 187189"/>
                <a:gd name="connsiteX8" fmla="*/ 122395 w 156016"/>
                <a:gd name="connsiteY8" fmla="*/ 81793 h 187189"/>
                <a:gd name="connsiteX9" fmla="*/ 131462 w 156016"/>
                <a:gd name="connsiteY9" fmla="*/ 122592 h 187189"/>
                <a:gd name="connsiteX10" fmla="*/ 156016 w 156016"/>
                <a:gd name="connsiteY10" fmla="*/ 137702 h 187189"/>
                <a:gd name="connsiteX11" fmla="*/ 130706 w 156016"/>
                <a:gd name="connsiteY11" fmla="*/ 144880 h 187189"/>
                <a:gd name="connsiteX12" fmla="*/ 113707 w 156016"/>
                <a:gd name="connsiteY12" fmla="*/ 166790 h 187189"/>
                <a:gd name="connsiteX13" fmla="*/ 109929 w 156016"/>
                <a:gd name="connsiteY13" fmla="*/ 187189 h 187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016" h="187189">
                  <a:moveTo>
                    <a:pt x="109929" y="187189"/>
                  </a:moveTo>
                  <a:cubicBezTo>
                    <a:pt x="114840" y="146391"/>
                    <a:pt x="103507" y="110125"/>
                    <a:pt x="74419" y="81415"/>
                  </a:cubicBezTo>
                  <a:cubicBezTo>
                    <a:pt x="57042" y="64416"/>
                    <a:pt x="37399" y="48928"/>
                    <a:pt x="18132" y="34195"/>
                  </a:cubicBezTo>
                  <a:cubicBezTo>
                    <a:pt x="6422" y="25506"/>
                    <a:pt x="0" y="15307"/>
                    <a:pt x="0" y="574"/>
                  </a:cubicBezTo>
                  <a:cubicBezTo>
                    <a:pt x="16621" y="-3581"/>
                    <a:pt x="16621" y="16062"/>
                    <a:pt x="28710" y="19840"/>
                  </a:cubicBezTo>
                  <a:cubicBezTo>
                    <a:pt x="45332" y="24751"/>
                    <a:pt x="61953" y="29284"/>
                    <a:pt x="75175" y="42506"/>
                  </a:cubicBezTo>
                  <a:cubicBezTo>
                    <a:pt x="78197" y="45150"/>
                    <a:pt x="80086" y="46661"/>
                    <a:pt x="81597" y="50817"/>
                  </a:cubicBezTo>
                  <a:cubicBezTo>
                    <a:pt x="84619" y="61394"/>
                    <a:pt x="91419" y="68572"/>
                    <a:pt x="104640" y="66305"/>
                  </a:cubicBezTo>
                  <a:cubicBezTo>
                    <a:pt x="115596" y="64416"/>
                    <a:pt x="122017" y="70838"/>
                    <a:pt x="122395" y="81793"/>
                  </a:cubicBezTo>
                  <a:cubicBezTo>
                    <a:pt x="123151" y="96148"/>
                    <a:pt x="130706" y="108237"/>
                    <a:pt x="131462" y="122592"/>
                  </a:cubicBezTo>
                  <a:cubicBezTo>
                    <a:pt x="132217" y="137702"/>
                    <a:pt x="149217" y="129391"/>
                    <a:pt x="156016" y="137702"/>
                  </a:cubicBezTo>
                  <a:cubicBezTo>
                    <a:pt x="149972" y="146769"/>
                    <a:pt x="136750" y="145635"/>
                    <a:pt x="130706" y="144880"/>
                  </a:cubicBezTo>
                  <a:cubicBezTo>
                    <a:pt x="108418" y="141480"/>
                    <a:pt x="114462" y="155835"/>
                    <a:pt x="113707" y="166790"/>
                  </a:cubicBezTo>
                  <a:cubicBezTo>
                    <a:pt x="113707" y="173968"/>
                    <a:pt x="115973" y="181523"/>
                    <a:pt x="109929" y="187189"/>
                  </a:cubicBezTo>
                  <a:close/>
                </a:path>
              </a:pathLst>
            </a:custGeom>
            <a:solidFill>
              <a:srgbClr val="D9BEB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D83F38C-9284-4B88-B53A-766B6D5A0B4F}"/>
                </a:ext>
              </a:extLst>
            </p:cNvPr>
            <p:cNvSpPr/>
            <p:nvPr/>
          </p:nvSpPr>
          <p:spPr>
            <a:xfrm>
              <a:off x="11004289" y="5501072"/>
              <a:ext cx="120343" cy="78020"/>
            </a:xfrm>
            <a:custGeom>
              <a:avLst/>
              <a:gdLst>
                <a:gd name="connsiteX0" fmla="*/ 111696 w 120343"/>
                <a:gd name="connsiteY0" fmla="*/ 5490 h 78020"/>
                <a:gd name="connsiteX1" fmla="*/ 116984 w 120343"/>
                <a:gd name="connsiteY1" fmla="*/ 37222 h 78020"/>
                <a:gd name="connsiteX2" fmla="*/ 101118 w 120343"/>
                <a:gd name="connsiteY2" fmla="*/ 41755 h 78020"/>
                <a:gd name="connsiteX3" fmla="*/ 95452 w 120343"/>
                <a:gd name="connsiteY3" fmla="*/ 29667 h 78020"/>
                <a:gd name="connsiteX4" fmla="*/ 87141 w 120343"/>
                <a:gd name="connsiteY4" fmla="*/ 49688 h 78020"/>
                <a:gd name="connsiteX5" fmla="*/ 49365 w 120343"/>
                <a:gd name="connsiteY5" fmla="*/ 64799 h 78020"/>
                <a:gd name="connsiteX6" fmla="*/ 29343 w 120343"/>
                <a:gd name="connsiteY6" fmla="*/ 73110 h 78020"/>
                <a:gd name="connsiteX7" fmla="*/ 633 w 120343"/>
                <a:gd name="connsiteY7" fmla="*/ 78020 h 78020"/>
                <a:gd name="connsiteX8" fmla="*/ 1389 w 120343"/>
                <a:gd name="connsiteY8" fmla="*/ 47422 h 78020"/>
                <a:gd name="connsiteX9" fmla="*/ 102629 w 120343"/>
                <a:gd name="connsiteY9" fmla="*/ 579 h 78020"/>
                <a:gd name="connsiteX10" fmla="*/ 111696 w 120343"/>
                <a:gd name="connsiteY10" fmla="*/ 5490 h 7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343" h="78020">
                  <a:moveTo>
                    <a:pt x="111696" y="5490"/>
                  </a:moveTo>
                  <a:cubicBezTo>
                    <a:pt x="129829" y="13423"/>
                    <a:pt x="113207" y="27022"/>
                    <a:pt x="116984" y="37222"/>
                  </a:cubicBezTo>
                  <a:cubicBezTo>
                    <a:pt x="111696" y="38733"/>
                    <a:pt x="106407" y="41755"/>
                    <a:pt x="101118" y="41755"/>
                  </a:cubicBezTo>
                  <a:cubicBezTo>
                    <a:pt x="92430" y="41755"/>
                    <a:pt x="103763" y="31178"/>
                    <a:pt x="95452" y="29667"/>
                  </a:cubicBezTo>
                  <a:cubicBezTo>
                    <a:pt x="88652" y="34200"/>
                    <a:pt x="87141" y="41755"/>
                    <a:pt x="87141" y="49688"/>
                  </a:cubicBezTo>
                  <a:cubicBezTo>
                    <a:pt x="69009" y="35333"/>
                    <a:pt x="62586" y="36844"/>
                    <a:pt x="49365" y="64799"/>
                  </a:cubicBezTo>
                  <a:cubicBezTo>
                    <a:pt x="43698" y="76509"/>
                    <a:pt x="36899" y="79531"/>
                    <a:pt x="29343" y="73110"/>
                  </a:cubicBezTo>
                  <a:cubicBezTo>
                    <a:pt x="17633" y="63288"/>
                    <a:pt x="9322" y="64421"/>
                    <a:pt x="633" y="78020"/>
                  </a:cubicBezTo>
                  <a:cubicBezTo>
                    <a:pt x="-2389" y="65932"/>
                    <a:pt x="6678" y="56866"/>
                    <a:pt x="1389" y="47422"/>
                  </a:cubicBezTo>
                  <a:cubicBezTo>
                    <a:pt x="35010" y="31933"/>
                    <a:pt x="69009" y="16067"/>
                    <a:pt x="102629" y="579"/>
                  </a:cubicBezTo>
                  <a:cubicBezTo>
                    <a:pt x="107540" y="-1310"/>
                    <a:pt x="109807" y="1712"/>
                    <a:pt x="111696" y="5490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6B1DEBD-6ACE-4565-8DEB-0A63DB903782}"/>
                </a:ext>
              </a:extLst>
            </p:cNvPr>
            <p:cNvSpPr/>
            <p:nvPr/>
          </p:nvSpPr>
          <p:spPr>
            <a:xfrm>
              <a:off x="10509593" y="5649400"/>
              <a:ext cx="170830" cy="64549"/>
            </a:xfrm>
            <a:custGeom>
              <a:avLst/>
              <a:gdLst>
                <a:gd name="connsiteX0" fmla="*/ 170831 w 170830"/>
                <a:gd name="connsiteY0" fmla="*/ 1468 h 64549"/>
                <a:gd name="connsiteX1" fmla="*/ 131543 w 170830"/>
                <a:gd name="connsiteY1" fmla="*/ 21111 h 64549"/>
                <a:gd name="connsiteX2" fmla="*/ 110766 w 170830"/>
                <a:gd name="connsiteY2" fmla="*/ 41133 h 64549"/>
                <a:gd name="connsiteX3" fmla="*/ 97922 w 170830"/>
                <a:gd name="connsiteY3" fmla="*/ 64176 h 64549"/>
                <a:gd name="connsiteX4" fmla="*/ 78278 w 170830"/>
                <a:gd name="connsiteY4" fmla="*/ 40755 h 64549"/>
                <a:gd name="connsiteX5" fmla="*/ 65057 w 170830"/>
                <a:gd name="connsiteY5" fmla="*/ 40000 h 64549"/>
                <a:gd name="connsiteX6" fmla="*/ 65812 w 170830"/>
                <a:gd name="connsiteY6" fmla="*/ 52466 h 64549"/>
                <a:gd name="connsiteX7" fmla="*/ 66568 w 170830"/>
                <a:gd name="connsiteY7" fmla="*/ 63421 h 64549"/>
                <a:gd name="connsiteX8" fmla="*/ 55990 w 170830"/>
                <a:gd name="connsiteY8" fmla="*/ 57377 h 64549"/>
                <a:gd name="connsiteX9" fmla="*/ 50324 w 170830"/>
                <a:gd name="connsiteY9" fmla="*/ 44533 h 64549"/>
                <a:gd name="connsiteX10" fmla="*/ 40502 w 170830"/>
                <a:gd name="connsiteY10" fmla="*/ 42266 h 64549"/>
                <a:gd name="connsiteX11" fmla="*/ 5748 w 170830"/>
                <a:gd name="connsiteY11" fmla="*/ 52088 h 64549"/>
                <a:gd name="connsiteX12" fmla="*/ 837 w 170830"/>
                <a:gd name="connsiteY12" fmla="*/ 52466 h 64549"/>
                <a:gd name="connsiteX13" fmla="*/ 5748 w 170830"/>
                <a:gd name="connsiteY13" fmla="*/ 35089 h 64549"/>
                <a:gd name="connsiteX14" fmla="*/ 166675 w 170830"/>
                <a:gd name="connsiteY14" fmla="*/ 1090 h 64549"/>
                <a:gd name="connsiteX15" fmla="*/ 170831 w 170830"/>
                <a:gd name="connsiteY15" fmla="*/ 1468 h 6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30" h="64549">
                  <a:moveTo>
                    <a:pt x="170831" y="1468"/>
                  </a:moveTo>
                  <a:cubicBezTo>
                    <a:pt x="160253" y="12423"/>
                    <a:pt x="154209" y="31311"/>
                    <a:pt x="131543" y="21111"/>
                  </a:cubicBezTo>
                  <a:cubicBezTo>
                    <a:pt x="128899" y="19978"/>
                    <a:pt x="109633" y="24511"/>
                    <a:pt x="110766" y="41133"/>
                  </a:cubicBezTo>
                  <a:cubicBezTo>
                    <a:pt x="111144" y="49066"/>
                    <a:pt x="106233" y="56999"/>
                    <a:pt x="97922" y="64176"/>
                  </a:cubicBezTo>
                  <a:cubicBezTo>
                    <a:pt x="94145" y="53599"/>
                    <a:pt x="86967" y="46044"/>
                    <a:pt x="78278" y="40755"/>
                  </a:cubicBezTo>
                  <a:cubicBezTo>
                    <a:pt x="74879" y="38489"/>
                    <a:pt x="69590" y="34711"/>
                    <a:pt x="65057" y="40000"/>
                  </a:cubicBezTo>
                  <a:cubicBezTo>
                    <a:pt x="62035" y="44155"/>
                    <a:pt x="59768" y="48310"/>
                    <a:pt x="65812" y="52466"/>
                  </a:cubicBezTo>
                  <a:cubicBezTo>
                    <a:pt x="70723" y="55488"/>
                    <a:pt x="73745" y="59644"/>
                    <a:pt x="66568" y="63421"/>
                  </a:cubicBezTo>
                  <a:cubicBezTo>
                    <a:pt x="60524" y="66443"/>
                    <a:pt x="57502" y="63043"/>
                    <a:pt x="55990" y="57377"/>
                  </a:cubicBezTo>
                  <a:cubicBezTo>
                    <a:pt x="54479" y="52844"/>
                    <a:pt x="50324" y="50577"/>
                    <a:pt x="50324" y="44533"/>
                  </a:cubicBezTo>
                  <a:cubicBezTo>
                    <a:pt x="50324" y="39244"/>
                    <a:pt x="48813" y="32067"/>
                    <a:pt x="40502" y="42266"/>
                  </a:cubicBezTo>
                  <a:cubicBezTo>
                    <a:pt x="32569" y="52088"/>
                    <a:pt x="18214" y="51710"/>
                    <a:pt x="5748" y="52088"/>
                  </a:cubicBezTo>
                  <a:cubicBezTo>
                    <a:pt x="4237" y="53221"/>
                    <a:pt x="2726" y="53599"/>
                    <a:pt x="837" y="52466"/>
                  </a:cubicBezTo>
                  <a:cubicBezTo>
                    <a:pt x="-296" y="46044"/>
                    <a:pt x="-1430" y="39622"/>
                    <a:pt x="5748" y="35089"/>
                  </a:cubicBezTo>
                  <a:cubicBezTo>
                    <a:pt x="59768" y="26400"/>
                    <a:pt x="112277" y="8645"/>
                    <a:pt x="166675" y="1090"/>
                  </a:cubicBezTo>
                  <a:cubicBezTo>
                    <a:pt x="167808" y="-421"/>
                    <a:pt x="169320" y="-421"/>
                    <a:pt x="170831" y="1468"/>
                  </a:cubicBezTo>
                  <a:close/>
                </a:path>
              </a:pathLst>
            </a:custGeom>
            <a:solidFill>
              <a:srgbClr val="D5A8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3304A03-8BF3-4859-AEE1-475CE3C4CCB7}"/>
                </a:ext>
              </a:extLst>
            </p:cNvPr>
            <p:cNvSpPr/>
            <p:nvPr/>
          </p:nvSpPr>
          <p:spPr>
            <a:xfrm>
              <a:off x="11266210" y="5186974"/>
              <a:ext cx="62060" cy="150349"/>
            </a:xfrm>
            <a:custGeom>
              <a:avLst/>
              <a:gdLst>
                <a:gd name="connsiteX0" fmla="*/ 44323 w 62060"/>
                <a:gd name="connsiteY0" fmla="*/ 145816 h 150349"/>
                <a:gd name="connsiteX1" fmla="*/ 10324 w 62060"/>
                <a:gd name="connsiteY1" fmla="*/ 40421 h 150349"/>
                <a:gd name="connsiteX2" fmla="*/ 2769 w 62060"/>
                <a:gd name="connsiteY2" fmla="*/ 22288 h 150349"/>
                <a:gd name="connsiteX3" fmla="*/ 10702 w 62060"/>
                <a:gd name="connsiteY3" fmla="*/ 0 h 150349"/>
                <a:gd name="connsiteX4" fmla="*/ 40546 w 62060"/>
                <a:gd name="connsiteY4" fmla="*/ 22666 h 150349"/>
                <a:gd name="connsiteX5" fmla="*/ 61322 w 62060"/>
                <a:gd name="connsiteY5" fmla="*/ 126173 h 150349"/>
                <a:gd name="connsiteX6" fmla="*/ 57545 w 62060"/>
                <a:gd name="connsiteY6" fmla="*/ 150350 h 150349"/>
                <a:gd name="connsiteX7" fmla="*/ 44323 w 62060"/>
                <a:gd name="connsiteY7" fmla="*/ 145816 h 1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060" h="150349">
                  <a:moveTo>
                    <a:pt x="44323" y="145816"/>
                  </a:moveTo>
                  <a:cubicBezTo>
                    <a:pt x="40168" y="108418"/>
                    <a:pt x="39412" y="69886"/>
                    <a:pt x="10324" y="40421"/>
                  </a:cubicBezTo>
                  <a:cubicBezTo>
                    <a:pt x="3902" y="35887"/>
                    <a:pt x="9191" y="26821"/>
                    <a:pt x="2769" y="22288"/>
                  </a:cubicBezTo>
                  <a:cubicBezTo>
                    <a:pt x="-1764" y="12088"/>
                    <a:pt x="-1764" y="3778"/>
                    <a:pt x="10702" y="0"/>
                  </a:cubicBezTo>
                  <a:cubicBezTo>
                    <a:pt x="22413" y="5289"/>
                    <a:pt x="35634" y="8311"/>
                    <a:pt x="40546" y="22666"/>
                  </a:cubicBezTo>
                  <a:cubicBezTo>
                    <a:pt x="59811" y="54776"/>
                    <a:pt x="57545" y="91041"/>
                    <a:pt x="61322" y="126173"/>
                  </a:cubicBezTo>
                  <a:cubicBezTo>
                    <a:pt x="62078" y="134106"/>
                    <a:pt x="63589" y="143172"/>
                    <a:pt x="57545" y="150350"/>
                  </a:cubicBezTo>
                  <a:cubicBezTo>
                    <a:pt x="54145" y="145439"/>
                    <a:pt x="49234" y="145816"/>
                    <a:pt x="44323" y="145816"/>
                  </a:cubicBezTo>
                  <a:close/>
                </a:path>
              </a:pathLst>
            </a:custGeom>
            <a:solidFill>
              <a:srgbClr val="A270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01A078E-9080-4BD1-B616-8E70D5CEE7F9}"/>
                </a:ext>
              </a:extLst>
            </p:cNvPr>
            <p:cNvSpPr/>
            <p:nvPr/>
          </p:nvSpPr>
          <p:spPr>
            <a:xfrm>
              <a:off x="11106919" y="5443097"/>
              <a:ext cx="101113" cy="63464"/>
            </a:xfrm>
            <a:custGeom>
              <a:avLst/>
              <a:gdLst>
                <a:gd name="connsiteX0" fmla="*/ 9066 w 101113"/>
                <a:gd name="connsiteY0" fmla="*/ 63464 h 63464"/>
                <a:gd name="connsiteX1" fmla="*/ 0 w 101113"/>
                <a:gd name="connsiteY1" fmla="*/ 58553 h 63464"/>
                <a:gd name="connsiteX2" fmla="*/ 38154 w 101113"/>
                <a:gd name="connsiteY2" fmla="*/ 38154 h 63464"/>
                <a:gd name="connsiteX3" fmla="*/ 94063 w 101113"/>
                <a:gd name="connsiteY3" fmla="*/ 0 h 63464"/>
                <a:gd name="connsiteX4" fmla="*/ 94441 w 101113"/>
                <a:gd name="connsiteY4" fmla="*/ 4155 h 63464"/>
                <a:gd name="connsiteX5" fmla="*/ 75931 w 101113"/>
                <a:gd name="connsiteY5" fmla="*/ 56287 h 63464"/>
                <a:gd name="connsiteX6" fmla="*/ 62709 w 101113"/>
                <a:gd name="connsiteY6" fmla="*/ 51376 h 63464"/>
                <a:gd name="connsiteX7" fmla="*/ 35510 w 101113"/>
                <a:gd name="connsiteY7" fmla="*/ 59309 h 63464"/>
                <a:gd name="connsiteX8" fmla="*/ 9066 w 101113"/>
                <a:gd name="connsiteY8" fmla="*/ 63464 h 6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113" h="63464">
                  <a:moveTo>
                    <a:pt x="9066" y="63464"/>
                  </a:moveTo>
                  <a:cubicBezTo>
                    <a:pt x="6044" y="61953"/>
                    <a:pt x="3022" y="60064"/>
                    <a:pt x="0" y="58553"/>
                  </a:cubicBezTo>
                  <a:cubicBezTo>
                    <a:pt x="9822" y="46843"/>
                    <a:pt x="24177" y="43443"/>
                    <a:pt x="38154" y="38154"/>
                  </a:cubicBezTo>
                  <a:cubicBezTo>
                    <a:pt x="59687" y="29843"/>
                    <a:pt x="73286" y="9444"/>
                    <a:pt x="94063" y="0"/>
                  </a:cubicBezTo>
                  <a:cubicBezTo>
                    <a:pt x="94063" y="1511"/>
                    <a:pt x="93685" y="3022"/>
                    <a:pt x="94441" y="4155"/>
                  </a:cubicBezTo>
                  <a:cubicBezTo>
                    <a:pt x="110685" y="29466"/>
                    <a:pt x="94441" y="43443"/>
                    <a:pt x="75931" y="56287"/>
                  </a:cubicBezTo>
                  <a:cubicBezTo>
                    <a:pt x="71775" y="54776"/>
                    <a:pt x="77819" y="27199"/>
                    <a:pt x="62709" y="51376"/>
                  </a:cubicBezTo>
                  <a:cubicBezTo>
                    <a:pt x="57798" y="59309"/>
                    <a:pt x="45709" y="58931"/>
                    <a:pt x="35510" y="59309"/>
                  </a:cubicBezTo>
                  <a:cubicBezTo>
                    <a:pt x="26443" y="59686"/>
                    <a:pt x="16621" y="55531"/>
                    <a:pt x="9066" y="63464"/>
                  </a:cubicBezTo>
                  <a:close/>
                </a:path>
              </a:pathLst>
            </a:custGeom>
            <a:solidFill>
              <a:srgbClr val="CAA0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32EE52DC-3135-448E-873F-DC4E9059E8FD}"/>
                </a:ext>
              </a:extLst>
            </p:cNvPr>
            <p:cNvSpPr/>
            <p:nvPr/>
          </p:nvSpPr>
          <p:spPr>
            <a:xfrm>
              <a:off x="11217603" y="5138047"/>
              <a:ext cx="107284" cy="77591"/>
            </a:xfrm>
            <a:custGeom>
              <a:avLst/>
              <a:gdLst>
                <a:gd name="connsiteX0" fmla="*/ 89152 w 107284"/>
                <a:gd name="connsiteY0" fmla="*/ 71970 h 77591"/>
                <a:gd name="connsiteX1" fmla="*/ 58931 w 107284"/>
                <a:gd name="connsiteY1" fmla="*/ 51571 h 77591"/>
                <a:gd name="connsiteX2" fmla="*/ 48354 w 107284"/>
                <a:gd name="connsiteY2" fmla="*/ 53459 h 77591"/>
                <a:gd name="connsiteX3" fmla="*/ 33621 w 107284"/>
                <a:gd name="connsiteY3" fmla="*/ 47038 h 77591"/>
                <a:gd name="connsiteX4" fmla="*/ 0 w 107284"/>
                <a:gd name="connsiteY4" fmla="*/ 950 h 77591"/>
                <a:gd name="connsiteX5" fmla="*/ 20021 w 107284"/>
                <a:gd name="connsiteY5" fmla="*/ 4728 h 77591"/>
                <a:gd name="connsiteX6" fmla="*/ 107285 w 107284"/>
                <a:gd name="connsiteY6" fmla="*/ 76503 h 77591"/>
                <a:gd name="connsiteX7" fmla="*/ 89152 w 107284"/>
                <a:gd name="connsiteY7" fmla="*/ 71970 h 7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4" h="77591">
                  <a:moveTo>
                    <a:pt x="89152" y="71970"/>
                  </a:moveTo>
                  <a:cubicBezTo>
                    <a:pt x="78952" y="65170"/>
                    <a:pt x="69131" y="58371"/>
                    <a:pt x="58931" y="51571"/>
                  </a:cubicBezTo>
                  <a:cubicBezTo>
                    <a:pt x="54398" y="47038"/>
                    <a:pt x="52131" y="52704"/>
                    <a:pt x="48354" y="53459"/>
                  </a:cubicBezTo>
                  <a:cubicBezTo>
                    <a:pt x="41932" y="54971"/>
                    <a:pt x="34754" y="57993"/>
                    <a:pt x="33621" y="47038"/>
                  </a:cubicBezTo>
                  <a:cubicBezTo>
                    <a:pt x="26443" y="28527"/>
                    <a:pt x="10199" y="17194"/>
                    <a:pt x="0" y="950"/>
                  </a:cubicBezTo>
                  <a:cubicBezTo>
                    <a:pt x="7555" y="-1694"/>
                    <a:pt x="14733" y="1706"/>
                    <a:pt x="20021" y="4728"/>
                  </a:cubicBezTo>
                  <a:cubicBezTo>
                    <a:pt x="52509" y="23616"/>
                    <a:pt x="88019" y="39482"/>
                    <a:pt x="107285" y="76503"/>
                  </a:cubicBezTo>
                  <a:cubicBezTo>
                    <a:pt x="98218" y="80281"/>
                    <a:pt x="94818" y="73103"/>
                    <a:pt x="89152" y="71970"/>
                  </a:cubicBezTo>
                  <a:close/>
                </a:path>
              </a:pathLst>
            </a:custGeom>
            <a:solidFill>
              <a:srgbClr val="F0E8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7693A583-CF85-4E92-A385-809EC6CD0B76}"/>
                </a:ext>
              </a:extLst>
            </p:cNvPr>
            <p:cNvSpPr/>
            <p:nvPr/>
          </p:nvSpPr>
          <p:spPr>
            <a:xfrm>
              <a:off x="10674960" y="5634246"/>
              <a:ext cx="82026" cy="32735"/>
            </a:xfrm>
            <a:custGeom>
              <a:avLst/>
              <a:gdLst>
                <a:gd name="connsiteX0" fmla="*/ 5463 w 82026"/>
                <a:gd name="connsiteY0" fmla="*/ 16622 h 32735"/>
                <a:gd name="connsiteX1" fmla="*/ 930 w 82026"/>
                <a:gd name="connsiteY1" fmla="*/ 16622 h 32735"/>
                <a:gd name="connsiteX2" fmla="*/ 930 w 82026"/>
                <a:gd name="connsiteY2" fmla="*/ 9822 h 32735"/>
                <a:gd name="connsiteX3" fmla="*/ 56839 w 82026"/>
                <a:gd name="connsiteY3" fmla="*/ 1133 h 32735"/>
                <a:gd name="connsiteX4" fmla="*/ 77238 w 82026"/>
                <a:gd name="connsiteY4" fmla="*/ 0 h 32735"/>
                <a:gd name="connsiteX5" fmla="*/ 76105 w 82026"/>
                <a:gd name="connsiteY5" fmla="*/ 26821 h 32735"/>
                <a:gd name="connsiteX6" fmla="*/ 54195 w 82026"/>
                <a:gd name="connsiteY6" fmla="*/ 30977 h 32735"/>
                <a:gd name="connsiteX7" fmla="*/ 5463 w 82026"/>
                <a:gd name="connsiteY7" fmla="*/ 16622 h 3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026" h="32735">
                  <a:moveTo>
                    <a:pt x="5463" y="16622"/>
                  </a:moveTo>
                  <a:cubicBezTo>
                    <a:pt x="3952" y="16622"/>
                    <a:pt x="2441" y="16622"/>
                    <a:pt x="930" y="16622"/>
                  </a:cubicBezTo>
                  <a:cubicBezTo>
                    <a:pt x="552" y="14355"/>
                    <a:pt x="-959" y="9066"/>
                    <a:pt x="930" y="9822"/>
                  </a:cubicBezTo>
                  <a:cubicBezTo>
                    <a:pt x="21329" y="16999"/>
                    <a:pt x="39084" y="8311"/>
                    <a:pt x="56839" y="1133"/>
                  </a:cubicBezTo>
                  <a:cubicBezTo>
                    <a:pt x="63639" y="-1511"/>
                    <a:pt x="70438" y="4533"/>
                    <a:pt x="77238" y="0"/>
                  </a:cubicBezTo>
                  <a:cubicBezTo>
                    <a:pt x="86682" y="9066"/>
                    <a:pt x="79883" y="19266"/>
                    <a:pt x="76105" y="26821"/>
                  </a:cubicBezTo>
                  <a:cubicBezTo>
                    <a:pt x="72327" y="35510"/>
                    <a:pt x="62883" y="32488"/>
                    <a:pt x="54195" y="30977"/>
                  </a:cubicBezTo>
                  <a:cubicBezTo>
                    <a:pt x="37195" y="28332"/>
                    <a:pt x="23218" y="15488"/>
                    <a:pt x="5463" y="16622"/>
                  </a:cubicBezTo>
                  <a:close/>
                </a:path>
              </a:pathLst>
            </a:custGeom>
            <a:solidFill>
              <a:srgbClr val="DCB2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B502FAA-248A-4308-9750-FCA565FCBC0B}"/>
                </a:ext>
              </a:extLst>
            </p:cNvPr>
            <p:cNvSpPr/>
            <p:nvPr/>
          </p:nvSpPr>
          <p:spPr>
            <a:xfrm>
              <a:off x="11244856" y="5180712"/>
              <a:ext cx="31677" cy="29305"/>
            </a:xfrm>
            <a:custGeom>
              <a:avLst/>
              <a:gdLst>
                <a:gd name="connsiteX0" fmla="*/ 6368 w 31677"/>
                <a:gd name="connsiteY0" fmla="*/ 4373 h 29305"/>
                <a:gd name="connsiteX1" fmla="*/ 25256 w 31677"/>
                <a:gd name="connsiteY1" fmla="*/ 2107 h 29305"/>
                <a:gd name="connsiteX2" fmla="*/ 31678 w 31677"/>
                <a:gd name="connsiteY2" fmla="*/ 8906 h 29305"/>
                <a:gd name="connsiteX3" fmla="*/ 24123 w 31677"/>
                <a:gd name="connsiteY3" fmla="*/ 29305 h 29305"/>
                <a:gd name="connsiteX4" fmla="*/ 4101 w 31677"/>
                <a:gd name="connsiteY4" fmla="*/ 16084 h 29305"/>
                <a:gd name="connsiteX5" fmla="*/ 6368 w 31677"/>
                <a:gd name="connsiteY5" fmla="*/ 4373 h 2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77" h="29305">
                  <a:moveTo>
                    <a:pt x="6368" y="4373"/>
                  </a:moveTo>
                  <a:cubicBezTo>
                    <a:pt x="13545" y="10040"/>
                    <a:pt x="19212" y="10795"/>
                    <a:pt x="25256" y="2107"/>
                  </a:cubicBezTo>
                  <a:cubicBezTo>
                    <a:pt x="27900" y="-1671"/>
                    <a:pt x="29411" y="-916"/>
                    <a:pt x="31678" y="8906"/>
                  </a:cubicBezTo>
                  <a:cubicBezTo>
                    <a:pt x="21856" y="13062"/>
                    <a:pt x="26389" y="22506"/>
                    <a:pt x="24123" y="29305"/>
                  </a:cubicBezTo>
                  <a:cubicBezTo>
                    <a:pt x="17323" y="24772"/>
                    <a:pt x="10523" y="20617"/>
                    <a:pt x="4101" y="16084"/>
                  </a:cubicBezTo>
                  <a:cubicBezTo>
                    <a:pt x="-3454" y="10040"/>
                    <a:pt x="701" y="7017"/>
                    <a:pt x="6368" y="4373"/>
                  </a:cubicBezTo>
                  <a:close/>
                </a:path>
              </a:pathLst>
            </a:custGeom>
            <a:solidFill>
              <a:srgbClr val="C59E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62EE7E24-9B36-421C-B739-ECB483C504AD}"/>
                </a:ext>
              </a:extLst>
            </p:cNvPr>
            <p:cNvSpPr/>
            <p:nvPr/>
          </p:nvSpPr>
          <p:spPr>
            <a:xfrm>
              <a:off x="10493808" y="5684488"/>
              <a:ext cx="21154" cy="22069"/>
            </a:xfrm>
            <a:custGeom>
              <a:avLst/>
              <a:gdLst>
                <a:gd name="connsiteX0" fmla="*/ 21155 w 21154"/>
                <a:gd name="connsiteY0" fmla="*/ 0 h 22069"/>
                <a:gd name="connsiteX1" fmla="*/ 16622 w 21154"/>
                <a:gd name="connsiteY1" fmla="*/ 16621 h 22069"/>
                <a:gd name="connsiteX2" fmla="*/ 3778 w 21154"/>
                <a:gd name="connsiteY2" fmla="*/ 20777 h 22069"/>
                <a:gd name="connsiteX3" fmla="*/ 0 w 21154"/>
                <a:gd name="connsiteY3" fmla="*/ 4155 h 22069"/>
                <a:gd name="connsiteX4" fmla="*/ 21155 w 21154"/>
                <a:gd name="connsiteY4" fmla="*/ 0 h 2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4" h="22069">
                  <a:moveTo>
                    <a:pt x="21155" y="0"/>
                  </a:moveTo>
                  <a:cubicBezTo>
                    <a:pt x="19644" y="5667"/>
                    <a:pt x="18133" y="10955"/>
                    <a:pt x="16622" y="16621"/>
                  </a:cubicBezTo>
                  <a:cubicBezTo>
                    <a:pt x="13222" y="21155"/>
                    <a:pt x="9444" y="23799"/>
                    <a:pt x="3778" y="20777"/>
                  </a:cubicBezTo>
                  <a:cubicBezTo>
                    <a:pt x="2644" y="15111"/>
                    <a:pt x="1133" y="9822"/>
                    <a:pt x="0" y="4155"/>
                  </a:cubicBezTo>
                  <a:cubicBezTo>
                    <a:pt x="7178" y="3022"/>
                    <a:pt x="14355" y="1511"/>
                    <a:pt x="21155" y="0"/>
                  </a:cubicBezTo>
                  <a:close/>
                </a:path>
              </a:pathLst>
            </a:custGeom>
            <a:solidFill>
              <a:srgbClr val="DDB6A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EF18CC-3123-46CE-A2AE-1AA390AC8DF7}"/>
                </a:ext>
              </a:extLst>
            </p:cNvPr>
            <p:cNvSpPr/>
            <p:nvPr/>
          </p:nvSpPr>
          <p:spPr>
            <a:xfrm>
              <a:off x="10853817" y="5541169"/>
              <a:ext cx="33998" cy="12235"/>
            </a:xfrm>
            <a:custGeom>
              <a:avLst/>
              <a:gdLst>
                <a:gd name="connsiteX0" fmla="*/ 0 w 33998"/>
                <a:gd name="connsiteY0" fmla="*/ 12236 h 12235"/>
                <a:gd name="connsiteX1" fmla="*/ 33999 w 33998"/>
                <a:gd name="connsiteY1" fmla="*/ 3925 h 12235"/>
                <a:gd name="connsiteX2" fmla="*/ 0 w 33998"/>
                <a:gd name="connsiteY2" fmla="*/ 12236 h 1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8" h="12235">
                  <a:moveTo>
                    <a:pt x="0" y="12236"/>
                  </a:moveTo>
                  <a:cubicBezTo>
                    <a:pt x="7555" y="-6275"/>
                    <a:pt x="21533" y="903"/>
                    <a:pt x="33999" y="3925"/>
                  </a:cubicBezTo>
                  <a:cubicBezTo>
                    <a:pt x="23421" y="10347"/>
                    <a:pt x="11333" y="9214"/>
                    <a:pt x="0" y="12236"/>
                  </a:cubicBezTo>
                  <a:close/>
                </a:path>
              </a:pathLst>
            </a:custGeom>
            <a:solidFill>
              <a:srgbClr val="CA9F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EE5179E1-5AEC-4E9E-90F0-C16D552041B4}"/>
                </a:ext>
              </a:extLst>
            </p:cNvPr>
            <p:cNvSpPr/>
            <p:nvPr/>
          </p:nvSpPr>
          <p:spPr>
            <a:xfrm>
              <a:off x="10113659" y="4457417"/>
              <a:ext cx="768453" cy="500395"/>
            </a:xfrm>
            <a:custGeom>
              <a:avLst/>
              <a:gdLst>
                <a:gd name="connsiteX0" fmla="*/ 515766 w 768453"/>
                <a:gd name="connsiteY0" fmla="*/ 350282 h 500395"/>
                <a:gd name="connsiteX1" fmla="*/ 492723 w 768453"/>
                <a:gd name="connsiteY1" fmla="*/ 347637 h 500395"/>
                <a:gd name="connsiteX2" fmla="*/ 500656 w 768453"/>
                <a:gd name="connsiteY2" fmla="*/ 331016 h 500395"/>
                <a:gd name="connsiteX3" fmla="*/ 508967 w 768453"/>
                <a:gd name="connsiteY3" fmla="*/ 317039 h 500395"/>
                <a:gd name="connsiteX4" fmla="*/ 528232 w 768453"/>
                <a:gd name="connsiteY4" fmla="*/ 332905 h 500395"/>
                <a:gd name="connsiteX5" fmla="*/ 564876 w 768453"/>
                <a:gd name="connsiteY5" fmla="*/ 366526 h 500395"/>
                <a:gd name="connsiteX6" fmla="*/ 557320 w 768453"/>
                <a:gd name="connsiteY6" fmla="*/ 382769 h 500395"/>
                <a:gd name="connsiteX7" fmla="*/ 604541 w 768453"/>
                <a:gd name="connsiteY7" fmla="*/ 414502 h 500395"/>
                <a:gd name="connsiteX8" fmla="*/ 622296 w 768453"/>
                <a:gd name="connsiteY8" fmla="*/ 411480 h 500395"/>
                <a:gd name="connsiteX9" fmla="*/ 638917 w 768453"/>
                <a:gd name="connsiteY9" fmla="*/ 392969 h 500395"/>
                <a:gd name="connsiteX10" fmla="*/ 655917 w 768453"/>
                <a:gd name="connsiteY10" fmla="*/ 397880 h 500395"/>
                <a:gd name="connsiteX11" fmla="*/ 702759 w 768453"/>
                <a:gd name="connsiteY11" fmla="*/ 405057 h 500395"/>
                <a:gd name="connsiteX12" fmla="*/ 711825 w 768453"/>
                <a:gd name="connsiteY12" fmla="*/ 405813 h 500395"/>
                <a:gd name="connsiteX13" fmla="*/ 709181 w 768453"/>
                <a:gd name="connsiteY13" fmla="*/ 413746 h 500395"/>
                <a:gd name="connsiteX14" fmla="*/ 704648 w 768453"/>
                <a:gd name="connsiteY14" fmla="*/ 428479 h 500395"/>
                <a:gd name="connsiteX15" fmla="*/ 720136 w 768453"/>
                <a:gd name="connsiteY15" fmla="*/ 437923 h 500395"/>
                <a:gd name="connsiteX16" fmla="*/ 727692 w 768453"/>
                <a:gd name="connsiteY16" fmla="*/ 423946 h 500395"/>
                <a:gd name="connsiteX17" fmla="*/ 736380 w 768453"/>
                <a:gd name="connsiteY17" fmla="*/ 410724 h 500395"/>
                <a:gd name="connsiteX18" fmla="*/ 745446 w 768453"/>
                <a:gd name="connsiteY18" fmla="*/ 419790 h 500395"/>
                <a:gd name="connsiteX19" fmla="*/ 765468 w 768453"/>
                <a:gd name="connsiteY19" fmla="*/ 418279 h 500395"/>
                <a:gd name="connsiteX20" fmla="*/ 757535 w 768453"/>
                <a:gd name="connsiteY20" fmla="*/ 437167 h 500395"/>
                <a:gd name="connsiteX21" fmla="*/ 671783 w 768453"/>
                <a:gd name="connsiteY21" fmla="*/ 467389 h 500395"/>
                <a:gd name="connsiteX22" fmla="*/ 642317 w 768453"/>
                <a:gd name="connsiteY22" fmla="*/ 462100 h 500395"/>
                <a:gd name="connsiteX23" fmla="*/ 596608 w 768453"/>
                <a:gd name="connsiteY23" fmla="*/ 446989 h 500395"/>
                <a:gd name="connsiteX24" fmla="*/ 572431 w 768453"/>
                <a:gd name="connsiteY24" fmla="*/ 442456 h 500395"/>
                <a:gd name="connsiteX25" fmla="*/ 498011 w 768453"/>
                <a:gd name="connsiteY25" fmla="*/ 439812 h 500395"/>
                <a:gd name="connsiteX26" fmla="*/ 389971 w 768453"/>
                <a:gd name="connsiteY26" fmla="*/ 439056 h 500395"/>
                <a:gd name="connsiteX27" fmla="*/ 372972 w 768453"/>
                <a:gd name="connsiteY27" fmla="*/ 422057 h 500395"/>
                <a:gd name="connsiteX28" fmla="*/ 361261 w 768453"/>
                <a:gd name="connsiteY28" fmla="*/ 390325 h 500395"/>
                <a:gd name="connsiteX29" fmla="*/ 335195 w 768453"/>
                <a:gd name="connsiteY29" fmla="*/ 355571 h 500395"/>
                <a:gd name="connsiteX30" fmla="*/ 329151 w 768453"/>
                <a:gd name="connsiteY30" fmla="*/ 340460 h 500395"/>
                <a:gd name="connsiteX31" fmla="*/ 316307 w 768453"/>
                <a:gd name="connsiteY31" fmla="*/ 305328 h 500395"/>
                <a:gd name="connsiteX32" fmla="*/ 316307 w 768453"/>
                <a:gd name="connsiteY32" fmla="*/ 351415 h 500395"/>
                <a:gd name="connsiteX33" fmla="*/ 301574 w 768453"/>
                <a:gd name="connsiteY33" fmla="*/ 392591 h 500395"/>
                <a:gd name="connsiteX34" fmla="*/ 288730 w 768453"/>
                <a:gd name="connsiteY34" fmla="*/ 375592 h 500395"/>
                <a:gd name="connsiteX35" fmla="*/ 267953 w 768453"/>
                <a:gd name="connsiteY35" fmla="*/ 352926 h 500395"/>
                <a:gd name="connsiteX36" fmla="*/ 229044 w 768453"/>
                <a:gd name="connsiteY36" fmla="*/ 386547 h 500395"/>
                <a:gd name="connsiteX37" fmla="*/ 216577 w 768453"/>
                <a:gd name="connsiteY37" fmla="*/ 406946 h 500395"/>
                <a:gd name="connsiteX38" fmla="*/ 207511 w 768453"/>
                <a:gd name="connsiteY38" fmla="*/ 424701 h 500395"/>
                <a:gd name="connsiteX39" fmla="*/ 189756 w 768453"/>
                <a:gd name="connsiteY39" fmla="*/ 449634 h 500395"/>
                <a:gd name="connsiteX40" fmla="*/ 175024 w 768453"/>
                <a:gd name="connsiteY40" fmla="*/ 441701 h 500395"/>
                <a:gd name="connsiteX41" fmla="*/ 164068 w 768453"/>
                <a:gd name="connsiteY41" fmla="*/ 446234 h 500395"/>
                <a:gd name="connsiteX42" fmla="*/ 153869 w 768453"/>
                <a:gd name="connsiteY42" fmla="*/ 452656 h 500395"/>
                <a:gd name="connsiteX43" fmla="*/ 68116 w 768453"/>
                <a:gd name="connsiteY43" fmla="*/ 499121 h 500395"/>
                <a:gd name="connsiteX44" fmla="*/ 62450 w 768453"/>
                <a:gd name="connsiteY44" fmla="*/ 500254 h 500395"/>
                <a:gd name="connsiteX45" fmla="*/ 32229 w 768453"/>
                <a:gd name="connsiteY45" fmla="*/ 451900 h 500395"/>
                <a:gd name="connsiteX46" fmla="*/ 23163 w 768453"/>
                <a:gd name="connsiteY46" fmla="*/ 442456 h 500395"/>
                <a:gd name="connsiteX47" fmla="*/ 3141 w 768453"/>
                <a:gd name="connsiteY47" fmla="*/ 441323 h 500395"/>
                <a:gd name="connsiteX48" fmla="*/ 3519 w 768453"/>
                <a:gd name="connsiteY48" fmla="*/ 411480 h 500395"/>
                <a:gd name="connsiteX49" fmla="*/ 25051 w 768453"/>
                <a:gd name="connsiteY49" fmla="*/ 411480 h 500395"/>
                <a:gd name="connsiteX50" fmla="*/ 56028 w 768453"/>
                <a:gd name="connsiteY50" fmla="*/ 415635 h 500395"/>
                <a:gd name="connsiteX51" fmla="*/ 77183 w 768453"/>
                <a:gd name="connsiteY51" fmla="*/ 416768 h 500395"/>
                <a:gd name="connsiteX52" fmla="*/ 76049 w 768453"/>
                <a:gd name="connsiteY52" fmla="*/ 437545 h 500395"/>
                <a:gd name="connsiteX53" fmla="*/ 71516 w 768453"/>
                <a:gd name="connsiteY53" fmla="*/ 446989 h 500395"/>
                <a:gd name="connsiteX54" fmla="*/ 95315 w 768453"/>
                <a:gd name="connsiteY54" fmla="*/ 439056 h 500395"/>
                <a:gd name="connsiteX55" fmla="*/ 122137 w 768453"/>
                <a:gd name="connsiteY55" fmla="*/ 422812 h 500395"/>
                <a:gd name="connsiteX56" fmla="*/ 159535 w 768453"/>
                <a:gd name="connsiteY56" fmla="*/ 406946 h 500395"/>
                <a:gd name="connsiteX57" fmla="*/ 164824 w 768453"/>
                <a:gd name="connsiteY57" fmla="*/ 408835 h 500395"/>
                <a:gd name="connsiteX58" fmla="*/ 162557 w 768453"/>
                <a:gd name="connsiteY58" fmla="*/ 403924 h 500395"/>
                <a:gd name="connsiteX59" fmla="*/ 158780 w 768453"/>
                <a:gd name="connsiteY59" fmla="*/ 399013 h 500395"/>
                <a:gd name="connsiteX60" fmla="*/ 156135 w 768453"/>
                <a:gd name="connsiteY60" fmla="*/ 371814 h 500395"/>
                <a:gd name="connsiteX61" fmla="*/ 182579 w 768453"/>
                <a:gd name="connsiteY61" fmla="*/ 348393 h 500395"/>
                <a:gd name="connsiteX62" fmla="*/ 208644 w 768453"/>
                <a:gd name="connsiteY62" fmla="*/ 335549 h 500395"/>
                <a:gd name="connsiteX63" fmla="*/ 211667 w 768453"/>
                <a:gd name="connsiteY63" fmla="*/ 346126 h 500395"/>
                <a:gd name="connsiteX64" fmla="*/ 209022 w 768453"/>
                <a:gd name="connsiteY64" fmla="*/ 335549 h 500395"/>
                <a:gd name="connsiteX65" fmla="*/ 222622 w 768453"/>
                <a:gd name="connsiteY65" fmla="*/ 310239 h 500395"/>
                <a:gd name="connsiteX66" fmla="*/ 228288 w 768453"/>
                <a:gd name="connsiteY66" fmla="*/ 290595 h 500395"/>
                <a:gd name="connsiteX67" fmla="*/ 225266 w 768453"/>
                <a:gd name="connsiteY67" fmla="*/ 257352 h 500395"/>
                <a:gd name="connsiteX68" fmla="*/ 222999 w 768453"/>
                <a:gd name="connsiteY68" fmla="*/ 212776 h 500395"/>
                <a:gd name="connsiteX69" fmla="*/ 223377 w 768453"/>
                <a:gd name="connsiteY69" fmla="*/ 193510 h 500395"/>
                <a:gd name="connsiteX70" fmla="*/ 240377 w 768453"/>
                <a:gd name="connsiteY70" fmla="*/ 196532 h 500395"/>
                <a:gd name="connsiteX71" fmla="*/ 263420 w 768453"/>
                <a:gd name="connsiteY71" fmla="*/ 207109 h 500395"/>
                <a:gd name="connsiteX72" fmla="*/ 275886 w 768453"/>
                <a:gd name="connsiteY72" fmla="*/ 222598 h 500395"/>
                <a:gd name="connsiteX73" fmla="*/ 263420 w 768453"/>
                <a:gd name="connsiteY73" fmla="*/ 231664 h 500395"/>
                <a:gd name="connsiteX74" fmla="*/ 255109 w 768453"/>
                <a:gd name="connsiteY74" fmla="*/ 243752 h 500395"/>
                <a:gd name="connsiteX75" fmla="*/ 282308 w 768453"/>
                <a:gd name="connsiteY75" fmla="*/ 229020 h 500395"/>
                <a:gd name="connsiteX76" fmla="*/ 272109 w 768453"/>
                <a:gd name="connsiteY76" fmla="*/ 200310 h 500395"/>
                <a:gd name="connsiteX77" fmla="*/ 254732 w 768453"/>
                <a:gd name="connsiteY77" fmla="*/ 196910 h 500395"/>
                <a:gd name="connsiteX78" fmla="*/ 227910 w 768453"/>
                <a:gd name="connsiteY78" fmla="*/ 176888 h 500395"/>
                <a:gd name="connsiteX79" fmla="*/ 247932 w 768453"/>
                <a:gd name="connsiteY79" fmla="*/ 149311 h 500395"/>
                <a:gd name="connsiteX80" fmla="*/ 287597 w 768453"/>
                <a:gd name="connsiteY80" fmla="*/ 121357 h 500395"/>
                <a:gd name="connsiteX81" fmla="*/ 283819 w 768453"/>
                <a:gd name="connsiteY81" fmla="*/ 104358 h 500395"/>
                <a:gd name="connsiteX82" fmla="*/ 288730 w 768453"/>
                <a:gd name="connsiteY82" fmla="*/ 101336 h 500395"/>
                <a:gd name="connsiteX83" fmla="*/ 314040 w 768453"/>
                <a:gd name="connsiteY83" fmla="*/ 105113 h 500395"/>
                <a:gd name="connsiteX84" fmla="*/ 340484 w 768453"/>
                <a:gd name="connsiteY84" fmla="*/ 153845 h 500395"/>
                <a:gd name="connsiteX85" fmla="*/ 368816 w 768453"/>
                <a:gd name="connsiteY85" fmla="*/ 162155 h 500395"/>
                <a:gd name="connsiteX86" fmla="*/ 385816 w 768453"/>
                <a:gd name="connsiteY86" fmla="*/ 106246 h 500395"/>
                <a:gd name="connsiteX87" fmla="*/ 378638 w 768453"/>
                <a:gd name="connsiteY87" fmla="*/ 80181 h 500395"/>
                <a:gd name="connsiteX88" fmla="*/ 411126 w 768453"/>
                <a:gd name="connsiteY88" fmla="*/ 59404 h 500395"/>
                <a:gd name="connsiteX89" fmla="*/ 426614 w 768453"/>
                <a:gd name="connsiteY89" fmla="*/ 59782 h 500395"/>
                <a:gd name="connsiteX90" fmla="*/ 429258 w 768453"/>
                <a:gd name="connsiteY90" fmla="*/ 42404 h 500395"/>
                <a:gd name="connsiteX91" fmla="*/ 421325 w 768453"/>
                <a:gd name="connsiteY91" fmla="*/ 14450 h 500395"/>
                <a:gd name="connsiteX92" fmla="*/ 438703 w 768453"/>
                <a:gd name="connsiteY92" fmla="*/ 2739 h 500395"/>
                <a:gd name="connsiteX93" fmla="*/ 466279 w 768453"/>
                <a:gd name="connsiteY93" fmla="*/ 43916 h 500395"/>
                <a:gd name="connsiteX94" fmla="*/ 468168 w 768453"/>
                <a:gd name="connsiteY94" fmla="*/ 62426 h 500395"/>
                <a:gd name="connsiteX95" fmla="*/ 415281 w 768453"/>
                <a:gd name="connsiteY95" fmla="*/ 86225 h 500395"/>
                <a:gd name="connsiteX96" fmla="*/ 405459 w 768453"/>
                <a:gd name="connsiteY96" fmla="*/ 87736 h 500395"/>
                <a:gd name="connsiteX97" fmla="*/ 409615 w 768453"/>
                <a:gd name="connsiteY97" fmla="*/ 96802 h 500395"/>
                <a:gd name="connsiteX98" fmla="*/ 410748 w 768453"/>
                <a:gd name="connsiteY98" fmla="*/ 116068 h 500395"/>
                <a:gd name="connsiteX99" fmla="*/ 418681 w 768453"/>
                <a:gd name="connsiteY99" fmla="*/ 141378 h 500395"/>
                <a:gd name="connsiteX100" fmla="*/ 434925 w 768453"/>
                <a:gd name="connsiteY100" fmla="*/ 161778 h 500395"/>
                <a:gd name="connsiteX101" fmla="*/ 403948 w 768453"/>
                <a:gd name="connsiteY101" fmla="*/ 165555 h 500395"/>
                <a:gd name="connsiteX102" fmla="*/ 423970 w 768453"/>
                <a:gd name="connsiteY102" fmla="*/ 179533 h 500395"/>
                <a:gd name="connsiteX103" fmla="*/ 408104 w 768453"/>
                <a:gd name="connsiteY103" fmla="*/ 187088 h 500395"/>
                <a:gd name="connsiteX104" fmla="*/ 390727 w 768453"/>
                <a:gd name="connsiteY104" fmla="*/ 207109 h 500395"/>
                <a:gd name="connsiteX105" fmla="*/ 405082 w 768453"/>
                <a:gd name="connsiteY105" fmla="*/ 216931 h 500395"/>
                <a:gd name="connsiteX106" fmla="*/ 422459 w 768453"/>
                <a:gd name="connsiteY106" fmla="*/ 256219 h 500395"/>
                <a:gd name="connsiteX107" fmla="*/ 406593 w 768453"/>
                <a:gd name="connsiteY107" fmla="*/ 269440 h 500395"/>
                <a:gd name="connsiteX108" fmla="*/ 393371 w 768453"/>
                <a:gd name="connsiteY108" fmla="*/ 275862 h 500395"/>
                <a:gd name="connsiteX109" fmla="*/ 402815 w 768453"/>
                <a:gd name="connsiteY109" fmla="*/ 285684 h 500395"/>
                <a:gd name="connsiteX110" fmla="*/ 418303 w 768453"/>
                <a:gd name="connsiteY110" fmla="*/ 310239 h 500395"/>
                <a:gd name="connsiteX111" fmla="*/ 420570 w 768453"/>
                <a:gd name="connsiteY111" fmla="*/ 315905 h 500395"/>
                <a:gd name="connsiteX112" fmla="*/ 455702 w 768453"/>
                <a:gd name="connsiteY112" fmla="*/ 321194 h 500395"/>
                <a:gd name="connsiteX113" fmla="*/ 470435 w 768453"/>
                <a:gd name="connsiteY113" fmla="*/ 327616 h 500395"/>
                <a:gd name="connsiteX114" fmla="*/ 456835 w 768453"/>
                <a:gd name="connsiteY114" fmla="*/ 336682 h 500395"/>
                <a:gd name="connsiteX115" fmla="*/ 448524 w 768453"/>
                <a:gd name="connsiteY115" fmla="*/ 336682 h 500395"/>
                <a:gd name="connsiteX116" fmla="*/ 435680 w 768453"/>
                <a:gd name="connsiteY116" fmla="*/ 354815 h 500395"/>
                <a:gd name="connsiteX117" fmla="*/ 431903 w 768453"/>
                <a:gd name="connsiteY117" fmla="*/ 368037 h 500395"/>
                <a:gd name="connsiteX118" fmla="*/ 425859 w 768453"/>
                <a:gd name="connsiteY118" fmla="*/ 359726 h 500395"/>
                <a:gd name="connsiteX119" fmla="*/ 406593 w 768453"/>
                <a:gd name="connsiteY119" fmla="*/ 339704 h 500395"/>
                <a:gd name="connsiteX120" fmla="*/ 392993 w 768453"/>
                <a:gd name="connsiteY120" fmla="*/ 341971 h 500395"/>
                <a:gd name="connsiteX121" fmla="*/ 397148 w 768453"/>
                <a:gd name="connsiteY121" fmla="*/ 356326 h 500395"/>
                <a:gd name="connsiteX122" fmla="*/ 411881 w 768453"/>
                <a:gd name="connsiteY122" fmla="*/ 375214 h 500395"/>
                <a:gd name="connsiteX123" fmla="*/ 422459 w 768453"/>
                <a:gd name="connsiteY123" fmla="*/ 382769 h 500395"/>
                <a:gd name="connsiteX124" fmla="*/ 457968 w 768453"/>
                <a:gd name="connsiteY124" fmla="*/ 373325 h 500395"/>
                <a:gd name="connsiteX125" fmla="*/ 499522 w 768453"/>
                <a:gd name="connsiteY125" fmla="*/ 375214 h 500395"/>
                <a:gd name="connsiteX126" fmla="*/ 514633 w 768453"/>
                <a:gd name="connsiteY126" fmla="*/ 366148 h 500395"/>
                <a:gd name="connsiteX127" fmla="*/ 515766 w 768453"/>
                <a:gd name="connsiteY127" fmla="*/ 350282 h 5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768453" h="500395">
                  <a:moveTo>
                    <a:pt x="515766" y="350282"/>
                  </a:moveTo>
                  <a:cubicBezTo>
                    <a:pt x="509722" y="329883"/>
                    <a:pt x="500656" y="356326"/>
                    <a:pt x="492723" y="347637"/>
                  </a:cubicBezTo>
                  <a:cubicBezTo>
                    <a:pt x="491212" y="341215"/>
                    <a:pt x="502167" y="338193"/>
                    <a:pt x="500656" y="331016"/>
                  </a:cubicBezTo>
                  <a:cubicBezTo>
                    <a:pt x="499145" y="323461"/>
                    <a:pt x="497634" y="315528"/>
                    <a:pt x="508967" y="317039"/>
                  </a:cubicBezTo>
                  <a:cubicBezTo>
                    <a:pt x="517655" y="318172"/>
                    <a:pt x="526721" y="320816"/>
                    <a:pt x="528232" y="332905"/>
                  </a:cubicBezTo>
                  <a:cubicBezTo>
                    <a:pt x="530499" y="352926"/>
                    <a:pt x="545987" y="366526"/>
                    <a:pt x="564876" y="366526"/>
                  </a:cubicBezTo>
                  <a:cubicBezTo>
                    <a:pt x="566764" y="374081"/>
                    <a:pt x="556565" y="375592"/>
                    <a:pt x="557320" y="382769"/>
                  </a:cubicBezTo>
                  <a:cubicBezTo>
                    <a:pt x="571675" y="395613"/>
                    <a:pt x="593208" y="396369"/>
                    <a:pt x="604541" y="414502"/>
                  </a:cubicBezTo>
                  <a:cubicBezTo>
                    <a:pt x="609074" y="422057"/>
                    <a:pt x="617007" y="417146"/>
                    <a:pt x="622296" y="411480"/>
                  </a:cubicBezTo>
                  <a:cubicBezTo>
                    <a:pt x="627962" y="405435"/>
                    <a:pt x="633251" y="399013"/>
                    <a:pt x="638917" y="392969"/>
                  </a:cubicBezTo>
                  <a:cubicBezTo>
                    <a:pt x="644961" y="393725"/>
                    <a:pt x="651005" y="391836"/>
                    <a:pt x="655917" y="397880"/>
                  </a:cubicBezTo>
                  <a:cubicBezTo>
                    <a:pt x="669138" y="414502"/>
                    <a:pt x="684627" y="419035"/>
                    <a:pt x="702759" y="405057"/>
                  </a:cubicBezTo>
                  <a:cubicBezTo>
                    <a:pt x="706159" y="402413"/>
                    <a:pt x="709181" y="402413"/>
                    <a:pt x="711825" y="405813"/>
                  </a:cubicBezTo>
                  <a:cubicBezTo>
                    <a:pt x="714470" y="409213"/>
                    <a:pt x="713337" y="412235"/>
                    <a:pt x="709181" y="413746"/>
                  </a:cubicBezTo>
                  <a:cubicBezTo>
                    <a:pt x="701248" y="416768"/>
                    <a:pt x="700115" y="422812"/>
                    <a:pt x="704648" y="428479"/>
                  </a:cubicBezTo>
                  <a:cubicBezTo>
                    <a:pt x="708426" y="433012"/>
                    <a:pt x="714470" y="437545"/>
                    <a:pt x="720136" y="437923"/>
                  </a:cubicBezTo>
                  <a:cubicBezTo>
                    <a:pt x="729958" y="438678"/>
                    <a:pt x="726181" y="429234"/>
                    <a:pt x="727692" y="423946"/>
                  </a:cubicBezTo>
                  <a:cubicBezTo>
                    <a:pt x="729203" y="418657"/>
                    <a:pt x="730336" y="412235"/>
                    <a:pt x="736380" y="410724"/>
                  </a:cubicBezTo>
                  <a:cubicBezTo>
                    <a:pt x="743558" y="408835"/>
                    <a:pt x="742802" y="416013"/>
                    <a:pt x="745446" y="419790"/>
                  </a:cubicBezTo>
                  <a:cubicBezTo>
                    <a:pt x="752624" y="429990"/>
                    <a:pt x="758668" y="419035"/>
                    <a:pt x="765468" y="418279"/>
                  </a:cubicBezTo>
                  <a:cubicBezTo>
                    <a:pt x="771890" y="428479"/>
                    <a:pt x="767357" y="434901"/>
                    <a:pt x="757535" y="437167"/>
                  </a:cubicBezTo>
                  <a:cubicBezTo>
                    <a:pt x="727692" y="443589"/>
                    <a:pt x="698604" y="453033"/>
                    <a:pt x="671783" y="467389"/>
                  </a:cubicBezTo>
                  <a:cubicBezTo>
                    <a:pt x="659694" y="473810"/>
                    <a:pt x="650628" y="473055"/>
                    <a:pt x="642317" y="462100"/>
                  </a:cubicBezTo>
                  <a:cubicBezTo>
                    <a:pt x="630607" y="446989"/>
                    <a:pt x="617007" y="438678"/>
                    <a:pt x="596608" y="446989"/>
                  </a:cubicBezTo>
                  <a:cubicBezTo>
                    <a:pt x="588297" y="450389"/>
                    <a:pt x="579986" y="445856"/>
                    <a:pt x="572431" y="442456"/>
                  </a:cubicBezTo>
                  <a:cubicBezTo>
                    <a:pt x="547876" y="431501"/>
                    <a:pt x="522944" y="431879"/>
                    <a:pt x="498011" y="439812"/>
                  </a:cubicBezTo>
                  <a:cubicBezTo>
                    <a:pt x="461746" y="451145"/>
                    <a:pt x="425859" y="442834"/>
                    <a:pt x="389971" y="439056"/>
                  </a:cubicBezTo>
                  <a:cubicBezTo>
                    <a:pt x="380527" y="437923"/>
                    <a:pt x="375616" y="430368"/>
                    <a:pt x="372972" y="422057"/>
                  </a:cubicBezTo>
                  <a:cubicBezTo>
                    <a:pt x="369572" y="411480"/>
                    <a:pt x="363528" y="401280"/>
                    <a:pt x="361261" y="390325"/>
                  </a:cubicBezTo>
                  <a:cubicBezTo>
                    <a:pt x="357861" y="374081"/>
                    <a:pt x="351817" y="361615"/>
                    <a:pt x="335195" y="355571"/>
                  </a:cubicBezTo>
                  <a:cubicBezTo>
                    <a:pt x="328773" y="353304"/>
                    <a:pt x="323862" y="346882"/>
                    <a:pt x="329151" y="340460"/>
                  </a:cubicBezTo>
                  <a:cubicBezTo>
                    <a:pt x="346906" y="319683"/>
                    <a:pt x="321974" y="316661"/>
                    <a:pt x="316307" y="305328"/>
                  </a:cubicBezTo>
                  <a:cubicBezTo>
                    <a:pt x="331040" y="320816"/>
                    <a:pt x="331040" y="334793"/>
                    <a:pt x="316307" y="351415"/>
                  </a:cubicBezTo>
                  <a:cubicBezTo>
                    <a:pt x="306485" y="362370"/>
                    <a:pt x="309130" y="379747"/>
                    <a:pt x="301574" y="392591"/>
                  </a:cubicBezTo>
                  <a:cubicBezTo>
                    <a:pt x="283064" y="397502"/>
                    <a:pt x="289108" y="383903"/>
                    <a:pt x="288730" y="375592"/>
                  </a:cubicBezTo>
                  <a:cubicBezTo>
                    <a:pt x="288730" y="354437"/>
                    <a:pt x="281175" y="344615"/>
                    <a:pt x="267953" y="352926"/>
                  </a:cubicBezTo>
                  <a:cubicBezTo>
                    <a:pt x="253598" y="361615"/>
                    <a:pt x="231310" y="364259"/>
                    <a:pt x="229044" y="386547"/>
                  </a:cubicBezTo>
                  <a:cubicBezTo>
                    <a:pt x="227910" y="396369"/>
                    <a:pt x="223377" y="401280"/>
                    <a:pt x="216577" y="406946"/>
                  </a:cubicBezTo>
                  <a:cubicBezTo>
                    <a:pt x="211289" y="411480"/>
                    <a:pt x="204489" y="418279"/>
                    <a:pt x="207511" y="424701"/>
                  </a:cubicBezTo>
                  <a:cubicBezTo>
                    <a:pt x="218466" y="446234"/>
                    <a:pt x="202600" y="446234"/>
                    <a:pt x="189756" y="449634"/>
                  </a:cubicBezTo>
                  <a:cubicBezTo>
                    <a:pt x="183334" y="450011"/>
                    <a:pt x="179179" y="445856"/>
                    <a:pt x="175024" y="441701"/>
                  </a:cubicBezTo>
                  <a:cubicBezTo>
                    <a:pt x="168602" y="436412"/>
                    <a:pt x="166713" y="442834"/>
                    <a:pt x="164068" y="446234"/>
                  </a:cubicBezTo>
                  <a:cubicBezTo>
                    <a:pt x="161424" y="449634"/>
                    <a:pt x="158402" y="453411"/>
                    <a:pt x="153869" y="452656"/>
                  </a:cubicBezTo>
                  <a:cubicBezTo>
                    <a:pt x="112693" y="444723"/>
                    <a:pt x="88516" y="468522"/>
                    <a:pt x="68116" y="499121"/>
                  </a:cubicBezTo>
                  <a:cubicBezTo>
                    <a:pt x="66228" y="500254"/>
                    <a:pt x="64339" y="500632"/>
                    <a:pt x="62450" y="500254"/>
                  </a:cubicBezTo>
                  <a:cubicBezTo>
                    <a:pt x="45828" y="488165"/>
                    <a:pt x="37140" y="471166"/>
                    <a:pt x="32229" y="451900"/>
                  </a:cubicBezTo>
                  <a:cubicBezTo>
                    <a:pt x="30718" y="446612"/>
                    <a:pt x="32229" y="440189"/>
                    <a:pt x="23163" y="442456"/>
                  </a:cubicBezTo>
                  <a:cubicBezTo>
                    <a:pt x="16363" y="444345"/>
                    <a:pt x="6163" y="451145"/>
                    <a:pt x="3141" y="441323"/>
                  </a:cubicBezTo>
                  <a:cubicBezTo>
                    <a:pt x="497" y="432256"/>
                    <a:pt x="-2525" y="419790"/>
                    <a:pt x="3519" y="411480"/>
                  </a:cubicBezTo>
                  <a:cubicBezTo>
                    <a:pt x="8430" y="404680"/>
                    <a:pt x="17496" y="409968"/>
                    <a:pt x="25051" y="411480"/>
                  </a:cubicBezTo>
                  <a:cubicBezTo>
                    <a:pt x="34873" y="417524"/>
                    <a:pt x="43940" y="423946"/>
                    <a:pt x="56028" y="415635"/>
                  </a:cubicBezTo>
                  <a:cubicBezTo>
                    <a:pt x="62828" y="411102"/>
                    <a:pt x="70383" y="409591"/>
                    <a:pt x="77183" y="416768"/>
                  </a:cubicBezTo>
                  <a:cubicBezTo>
                    <a:pt x="83983" y="424323"/>
                    <a:pt x="80960" y="431123"/>
                    <a:pt x="76049" y="437545"/>
                  </a:cubicBezTo>
                  <a:cubicBezTo>
                    <a:pt x="74538" y="439812"/>
                    <a:pt x="72272" y="441701"/>
                    <a:pt x="71516" y="446989"/>
                  </a:cubicBezTo>
                  <a:cubicBezTo>
                    <a:pt x="79449" y="441701"/>
                    <a:pt x="87005" y="437923"/>
                    <a:pt x="95315" y="439056"/>
                  </a:cubicBezTo>
                  <a:cubicBezTo>
                    <a:pt x="108537" y="440567"/>
                    <a:pt x="117981" y="433768"/>
                    <a:pt x="122137" y="422812"/>
                  </a:cubicBezTo>
                  <a:cubicBezTo>
                    <a:pt x="129314" y="403546"/>
                    <a:pt x="142536" y="402035"/>
                    <a:pt x="159535" y="406946"/>
                  </a:cubicBezTo>
                  <a:cubicBezTo>
                    <a:pt x="161424" y="407324"/>
                    <a:pt x="162557" y="410724"/>
                    <a:pt x="164824" y="408835"/>
                  </a:cubicBezTo>
                  <a:cubicBezTo>
                    <a:pt x="165202" y="408457"/>
                    <a:pt x="163313" y="405813"/>
                    <a:pt x="162557" y="403924"/>
                  </a:cubicBezTo>
                  <a:cubicBezTo>
                    <a:pt x="161802" y="402035"/>
                    <a:pt x="160669" y="399769"/>
                    <a:pt x="158780" y="399013"/>
                  </a:cubicBezTo>
                  <a:cubicBezTo>
                    <a:pt x="138003" y="388814"/>
                    <a:pt x="137247" y="383903"/>
                    <a:pt x="156135" y="371814"/>
                  </a:cubicBezTo>
                  <a:cubicBezTo>
                    <a:pt x="166713" y="365392"/>
                    <a:pt x="174646" y="357459"/>
                    <a:pt x="182579" y="348393"/>
                  </a:cubicBezTo>
                  <a:cubicBezTo>
                    <a:pt x="189378" y="340838"/>
                    <a:pt x="195801" y="331016"/>
                    <a:pt x="208644" y="335549"/>
                  </a:cubicBezTo>
                  <a:cubicBezTo>
                    <a:pt x="213178" y="338193"/>
                    <a:pt x="210911" y="342727"/>
                    <a:pt x="211667" y="346126"/>
                  </a:cubicBezTo>
                  <a:cubicBezTo>
                    <a:pt x="214311" y="341593"/>
                    <a:pt x="211667" y="338571"/>
                    <a:pt x="209022" y="335549"/>
                  </a:cubicBezTo>
                  <a:cubicBezTo>
                    <a:pt x="204489" y="322327"/>
                    <a:pt x="213555" y="315528"/>
                    <a:pt x="222622" y="310239"/>
                  </a:cubicBezTo>
                  <a:cubicBezTo>
                    <a:pt x="231688" y="304950"/>
                    <a:pt x="235466" y="300039"/>
                    <a:pt x="228288" y="290595"/>
                  </a:cubicBezTo>
                  <a:cubicBezTo>
                    <a:pt x="220355" y="280018"/>
                    <a:pt x="221111" y="269818"/>
                    <a:pt x="225266" y="257352"/>
                  </a:cubicBezTo>
                  <a:cubicBezTo>
                    <a:pt x="229799" y="243375"/>
                    <a:pt x="230933" y="227509"/>
                    <a:pt x="222999" y="212776"/>
                  </a:cubicBezTo>
                  <a:cubicBezTo>
                    <a:pt x="219600" y="206354"/>
                    <a:pt x="216955" y="199176"/>
                    <a:pt x="223377" y="193510"/>
                  </a:cubicBezTo>
                  <a:cubicBezTo>
                    <a:pt x="229421" y="188221"/>
                    <a:pt x="235466" y="193132"/>
                    <a:pt x="240377" y="196532"/>
                  </a:cubicBezTo>
                  <a:cubicBezTo>
                    <a:pt x="247554" y="201443"/>
                    <a:pt x="255487" y="203710"/>
                    <a:pt x="263420" y="207109"/>
                  </a:cubicBezTo>
                  <a:cubicBezTo>
                    <a:pt x="270220" y="209754"/>
                    <a:pt x="275886" y="214287"/>
                    <a:pt x="275886" y="222598"/>
                  </a:cubicBezTo>
                  <a:cubicBezTo>
                    <a:pt x="275886" y="230153"/>
                    <a:pt x="268331" y="229775"/>
                    <a:pt x="263420" y="231664"/>
                  </a:cubicBezTo>
                  <a:cubicBezTo>
                    <a:pt x="258887" y="233553"/>
                    <a:pt x="254354" y="235819"/>
                    <a:pt x="255109" y="243752"/>
                  </a:cubicBezTo>
                  <a:cubicBezTo>
                    <a:pt x="266442" y="242241"/>
                    <a:pt x="278531" y="240353"/>
                    <a:pt x="282308" y="229020"/>
                  </a:cubicBezTo>
                  <a:cubicBezTo>
                    <a:pt x="285708" y="218820"/>
                    <a:pt x="275886" y="209754"/>
                    <a:pt x="272109" y="200310"/>
                  </a:cubicBezTo>
                  <a:cubicBezTo>
                    <a:pt x="269087" y="193510"/>
                    <a:pt x="260776" y="196910"/>
                    <a:pt x="254732" y="196910"/>
                  </a:cubicBezTo>
                  <a:cubicBezTo>
                    <a:pt x="240377" y="197287"/>
                    <a:pt x="232443" y="188977"/>
                    <a:pt x="227910" y="176888"/>
                  </a:cubicBezTo>
                  <a:cubicBezTo>
                    <a:pt x="221866" y="161022"/>
                    <a:pt x="231310" y="148556"/>
                    <a:pt x="247932" y="149311"/>
                  </a:cubicBezTo>
                  <a:cubicBezTo>
                    <a:pt x="269464" y="150067"/>
                    <a:pt x="280042" y="142890"/>
                    <a:pt x="287597" y="121357"/>
                  </a:cubicBezTo>
                  <a:cubicBezTo>
                    <a:pt x="284953" y="116068"/>
                    <a:pt x="277775" y="111535"/>
                    <a:pt x="283819" y="104358"/>
                  </a:cubicBezTo>
                  <a:cubicBezTo>
                    <a:pt x="285330" y="102847"/>
                    <a:pt x="286842" y="102091"/>
                    <a:pt x="288730" y="101336"/>
                  </a:cubicBezTo>
                  <a:cubicBezTo>
                    <a:pt x="297419" y="100958"/>
                    <a:pt x="306107" y="100580"/>
                    <a:pt x="314040" y="105113"/>
                  </a:cubicBezTo>
                  <a:cubicBezTo>
                    <a:pt x="331795" y="116446"/>
                    <a:pt x="347662" y="128157"/>
                    <a:pt x="340484" y="153845"/>
                  </a:cubicBezTo>
                  <a:cubicBezTo>
                    <a:pt x="337840" y="162911"/>
                    <a:pt x="356728" y="168200"/>
                    <a:pt x="368816" y="162155"/>
                  </a:cubicBezTo>
                  <a:cubicBezTo>
                    <a:pt x="384304" y="154222"/>
                    <a:pt x="393749" y="124001"/>
                    <a:pt x="385816" y="106246"/>
                  </a:cubicBezTo>
                  <a:cubicBezTo>
                    <a:pt x="382038" y="97936"/>
                    <a:pt x="377883" y="90003"/>
                    <a:pt x="378638" y="80181"/>
                  </a:cubicBezTo>
                  <a:cubicBezTo>
                    <a:pt x="380527" y="59782"/>
                    <a:pt x="391860" y="52226"/>
                    <a:pt x="411126" y="59404"/>
                  </a:cubicBezTo>
                  <a:cubicBezTo>
                    <a:pt x="416414" y="61670"/>
                    <a:pt x="421703" y="64693"/>
                    <a:pt x="426614" y="59782"/>
                  </a:cubicBezTo>
                  <a:cubicBezTo>
                    <a:pt x="431903" y="54871"/>
                    <a:pt x="431903" y="48449"/>
                    <a:pt x="429258" y="42404"/>
                  </a:cubicBezTo>
                  <a:cubicBezTo>
                    <a:pt x="425481" y="33338"/>
                    <a:pt x="419814" y="24650"/>
                    <a:pt x="421325" y="14450"/>
                  </a:cubicBezTo>
                  <a:cubicBezTo>
                    <a:pt x="422459" y="4628"/>
                    <a:pt x="425103" y="-4816"/>
                    <a:pt x="438703" y="2739"/>
                  </a:cubicBezTo>
                  <a:cubicBezTo>
                    <a:pt x="450413" y="14450"/>
                    <a:pt x="444747" y="37494"/>
                    <a:pt x="466279" y="43916"/>
                  </a:cubicBezTo>
                  <a:cubicBezTo>
                    <a:pt x="473079" y="45804"/>
                    <a:pt x="472323" y="55248"/>
                    <a:pt x="468168" y="62426"/>
                  </a:cubicBezTo>
                  <a:cubicBezTo>
                    <a:pt x="457968" y="80559"/>
                    <a:pt x="436436" y="90758"/>
                    <a:pt x="415281" y="86225"/>
                  </a:cubicBezTo>
                  <a:cubicBezTo>
                    <a:pt x="411504" y="85470"/>
                    <a:pt x="407726" y="85092"/>
                    <a:pt x="405459" y="87736"/>
                  </a:cubicBezTo>
                  <a:cubicBezTo>
                    <a:pt x="400548" y="93403"/>
                    <a:pt x="407348" y="94158"/>
                    <a:pt x="409615" y="96802"/>
                  </a:cubicBezTo>
                  <a:cubicBezTo>
                    <a:pt x="415281" y="102847"/>
                    <a:pt x="414903" y="110780"/>
                    <a:pt x="410748" y="116068"/>
                  </a:cubicBezTo>
                  <a:cubicBezTo>
                    <a:pt x="400926" y="128912"/>
                    <a:pt x="410370" y="135712"/>
                    <a:pt x="418681" y="141378"/>
                  </a:cubicBezTo>
                  <a:cubicBezTo>
                    <a:pt x="426236" y="147045"/>
                    <a:pt x="437947" y="148934"/>
                    <a:pt x="434925" y="161778"/>
                  </a:cubicBezTo>
                  <a:cubicBezTo>
                    <a:pt x="432658" y="170088"/>
                    <a:pt x="419437" y="171222"/>
                    <a:pt x="403948" y="165555"/>
                  </a:cubicBezTo>
                  <a:cubicBezTo>
                    <a:pt x="408104" y="174999"/>
                    <a:pt x="408104" y="174999"/>
                    <a:pt x="423970" y="179533"/>
                  </a:cubicBezTo>
                  <a:cubicBezTo>
                    <a:pt x="421703" y="187843"/>
                    <a:pt x="413392" y="184821"/>
                    <a:pt x="408104" y="187088"/>
                  </a:cubicBezTo>
                  <a:cubicBezTo>
                    <a:pt x="398660" y="191243"/>
                    <a:pt x="392993" y="199176"/>
                    <a:pt x="390727" y="207109"/>
                  </a:cubicBezTo>
                  <a:cubicBezTo>
                    <a:pt x="387327" y="218820"/>
                    <a:pt x="400548" y="212398"/>
                    <a:pt x="405082" y="216931"/>
                  </a:cubicBezTo>
                  <a:cubicBezTo>
                    <a:pt x="416037" y="227886"/>
                    <a:pt x="431903" y="235442"/>
                    <a:pt x="422459" y="256219"/>
                  </a:cubicBezTo>
                  <a:cubicBezTo>
                    <a:pt x="418681" y="264529"/>
                    <a:pt x="415659" y="269063"/>
                    <a:pt x="406593" y="269440"/>
                  </a:cubicBezTo>
                  <a:cubicBezTo>
                    <a:pt x="401304" y="269440"/>
                    <a:pt x="394126" y="267174"/>
                    <a:pt x="393371" y="275862"/>
                  </a:cubicBezTo>
                  <a:cubicBezTo>
                    <a:pt x="392615" y="281907"/>
                    <a:pt x="399037" y="284551"/>
                    <a:pt x="402815" y="285684"/>
                  </a:cubicBezTo>
                  <a:cubicBezTo>
                    <a:pt x="415659" y="289462"/>
                    <a:pt x="425481" y="293995"/>
                    <a:pt x="418303" y="310239"/>
                  </a:cubicBezTo>
                  <a:cubicBezTo>
                    <a:pt x="417925" y="311372"/>
                    <a:pt x="419814" y="314016"/>
                    <a:pt x="420570" y="315905"/>
                  </a:cubicBezTo>
                  <a:cubicBezTo>
                    <a:pt x="434169" y="303061"/>
                    <a:pt x="441725" y="329883"/>
                    <a:pt x="455702" y="321194"/>
                  </a:cubicBezTo>
                  <a:cubicBezTo>
                    <a:pt x="460991" y="317794"/>
                    <a:pt x="469679" y="319683"/>
                    <a:pt x="470435" y="327616"/>
                  </a:cubicBezTo>
                  <a:cubicBezTo>
                    <a:pt x="471190" y="336305"/>
                    <a:pt x="463257" y="336682"/>
                    <a:pt x="456835" y="336682"/>
                  </a:cubicBezTo>
                  <a:cubicBezTo>
                    <a:pt x="454191" y="336682"/>
                    <a:pt x="451169" y="336682"/>
                    <a:pt x="448524" y="336682"/>
                  </a:cubicBezTo>
                  <a:cubicBezTo>
                    <a:pt x="434547" y="335927"/>
                    <a:pt x="425481" y="338949"/>
                    <a:pt x="435680" y="354815"/>
                  </a:cubicBezTo>
                  <a:cubicBezTo>
                    <a:pt x="439458" y="360859"/>
                    <a:pt x="438325" y="366148"/>
                    <a:pt x="431903" y="368037"/>
                  </a:cubicBezTo>
                  <a:cubicBezTo>
                    <a:pt x="425859" y="369925"/>
                    <a:pt x="425859" y="363881"/>
                    <a:pt x="425859" y="359726"/>
                  </a:cubicBezTo>
                  <a:cubicBezTo>
                    <a:pt x="425481" y="347260"/>
                    <a:pt x="414526" y="344615"/>
                    <a:pt x="406593" y="339704"/>
                  </a:cubicBezTo>
                  <a:cubicBezTo>
                    <a:pt x="402059" y="336682"/>
                    <a:pt x="395638" y="333660"/>
                    <a:pt x="392993" y="341971"/>
                  </a:cubicBezTo>
                  <a:cubicBezTo>
                    <a:pt x="391482" y="346882"/>
                    <a:pt x="389971" y="354437"/>
                    <a:pt x="397148" y="356326"/>
                  </a:cubicBezTo>
                  <a:cubicBezTo>
                    <a:pt x="407726" y="358970"/>
                    <a:pt x="412637" y="363881"/>
                    <a:pt x="411881" y="375214"/>
                  </a:cubicBezTo>
                  <a:cubicBezTo>
                    <a:pt x="411126" y="382014"/>
                    <a:pt x="417548" y="382769"/>
                    <a:pt x="422459" y="382769"/>
                  </a:cubicBezTo>
                  <a:cubicBezTo>
                    <a:pt x="435303" y="382769"/>
                    <a:pt x="447391" y="380881"/>
                    <a:pt x="457968" y="373325"/>
                  </a:cubicBezTo>
                  <a:cubicBezTo>
                    <a:pt x="472323" y="362748"/>
                    <a:pt x="485545" y="360859"/>
                    <a:pt x="499522" y="375214"/>
                  </a:cubicBezTo>
                  <a:cubicBezTo>
                    <a:pt x="514255" y="390325"/>
                    <a:pt x="506700" y="364637"/>
                    <a:pt x="514633" y="366148"/>
                  </a:cubicBezTo>
                  <a:cubicBezTo>
                    <a:pt x="518788" y="361992"/>
                    <a:pt x="517655" y="355948"/>
                    <a:pt x="515766" y="350282"/>
                  </a:cubicBezTo>
                  <a:close/>
                </a:path>
              </a:pathLst>
            </a:custGeom>
            <a:solidFill>
              <a:srgbClr val="FBCBA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5F14BC3-5F1F-4509-8BE9-89D37F27EE85}"/>
                </a:ext>
              </a:extLst>
            </p:cNvPr>
            <p:cNvSpPr/>
            <p:nvPr/>
          </p:nvSpPr>
          <p:spPr>
            <a:xfrm>
              <a:off x="10891971" y="4900725"/>
              <a:ext cx="116893" cy="576371"/>
            </a:xfrm>
            <a:custGeom>
              <a:avLst/>
              <a:gdLst>
                <a:gd name="connsiteX0" fmla="*/ 97463 w 116893"/>
                <a:gd name="connsiteY0" fmla="*/ 560128 h 576371"/>
                <a:gd name="connsiteX1" fmla="*/ 54398 w 116893"/>
                <a:gd name="connsiteY1" fmla="*/ 576371 h 576371"/>
                <a:gd name="connsiteX2" fmla="*/ 44954 w 116893"/>
                <a:gd name="connsiteY2" fmla="*/ 557861 h 576371"/>
                <a:gd name="connsiteX3" fmla="*/ 33621 w 116893"/>
                <a:gd name="connsiteY3" fmla="*/ 543506 h 576371"/>
                <a:gd name="connsiteX4" fmla="*/ 0 w 116893"/>
                <a:gd name="connsiteY4" fmla="*/ 492885 h 576371"/>
                <a:gd name="connsiteX5" fmla="*/ 3400 w 116893"/>
                <a:gd name="connsiteY5" fmla="*/ 477775 h 576371"/>
                <a:gd name="connsiteX6" fmla="*/ 6044 w 116893"/>
                <a:gd name="connsiteY6" fmla="*/ 456998 h 576371"/>
                <a:gd name="connsiteX7" fmla="*/ 37021 w 116893"/>
                <a:gd name="connsiteY7" fmla="*/ 407133 h 576371"/>
                <a:gd name="connsiteX8" fmla="*/ 42687 w 116893"/>
                <a:gd name="connsiteY8" fmla="*/ 401089 h 576371"/>
                <a:gd name="connsiteX9" fmla="*/ 61198 w 116893"/>
                <a:gd name="connsiteY9" fmla="*/ 361046 h 576371"/>
                <a:gd name="connsiteX10" fmla="*/ 61575 w 116893"/>
                <a:gd name="connsiteY10" fmla="*/ 328558 h 576371"/>
                <a:gd name="connsiteX11" fmla="*/ 57420 w 116893"/>
                <a:gd name="connsiteY11" fmla="*/ 283982 h 576371"/>
                <a:gd name="connsiteX12" fmla="*/ 59687 w 116893"/>
                <a:gd name="connsiteY12" fmla="*/ 278316 h 576371"/>
                <a:gd name="connsiteX13" fmla="*/ 61575 w 116893"/>
                <a:gd name="connsiteY13" fmla="*/ 180853 h 576371"/>
                <a:gd name="connsiteX14" fmla="*/ 51754 w 116893"/>
                <a:gd name="connsiteY14" fmla="*/ 83390 h 576371"/>
                <a:gd name="connsiteX15" fmla="*/ 57798 w 116893"/>
                <a:gd name="connsiteY15" fmla="*/ 41836 h 576371"/>
                <a:gd name="connsiteX16" fmla="*/ 61953 w 116893"/>
                <a:gd name="connsiteY16" fmla="*/ 1037 h 576371"/>
                <a:gd name="connsiteX17" fmla="*/ 104263 w 116893"/>
                <a:gd name="connsiteY17" fmla="*/ 9726 h 576371"/>
                <a:gd name="connsiteX18" fmla="*/ 105774 w 116893"/>
                <a:gd name="connsiteY18" fmla="*/ 21814 h 576371"/>
                <a:gd name="connsiteX19" fmla="*/ 100863 w 116893"/>
                <a:gd name="connsiteY19" fmla="*/ 177453 h 576371"/>
                <a:gd name="connsiteX20" fmla="*/ 108418 w 116893"/>
                <a:gd name="connsiteY20" fmla="*/ 183119 h 576371"/>
                <a:gd name="connsiteX21" fmla="*/ 112574 w 116893"/>
                <a:gd name="connsiteY21" fmla="*/ 183119 h 576371"/>
                <a:gd name="connsiteX22" fmla="*/ 116351 w 116893"/>
                <a:gd name="connsiteY22" fmla="*/ 293426 h 576371"/>
                <a:gd name="connsiteX23" fmla="*/ 108418 w 116893"/>
                <a:gd name="connsiteY23" fmla="*/ 281338 h 576371"/>
                <a:gd name="connsiteX24" fmla="*/ 108418 w 116893"/>
                <a:gd name="connsiteY24" fmla="*/ 335736 h 576371"/>
                <a:gd name="connsiteX25" fmla="*/ 106529 w 116893"/>
                <a:gd name="connsiteY25" fmla="*/ 348202 h 576371"/>
                <a:gd name="connsiteX26" fmla="*/ 102752 w 116893"/>
                <a:gd name="connsiteY26" fmla="*/ 456620 h 576371"/>
                <a:gd name="connsiteX27" fmla="*/ 100863 w 116893"/>
                <a:gd name="connsiteY27" fmla="*/ 521595 h 576371"/>
                <a:gd name="connsiteX28" fmla="*/ 97463 w 116893"/>
                <a:gd name="connsiteY28" fmla="*/ 560128 h 57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893" h="576371">
                  <a:moveTo>
                    <a:pt x="97463" y="560128"/>
                  </a:moveTo>
                  <a:cubicBezTo>
                    <a:pt x="85752" y="571838"/>
                    <a:pt x="69509" y="572971"/>
                    <a:pt x="54398" y="576371"/>
                  </a:cubicBezTo>
                  <a:cubicBezTo>
                    <a:pt x="48354" y="571838"/>
                    <a:pt x="47598" y="564283"/>
                    <a:pt x="44954" y="557861"/>
                  </a:cubicBezTo>
                  <a:cubicBezTo>
                    <a:pt x="42687" y="551817"/>
                    <a:pt x="40421" y="544639"/>
                    <a:pt x="33621" y="543506"/>
                  </a:cubicBezTo>
                  <a:cubicBezTo>
                    <a:pt x="4155" y="538595"/>
                    <a:pt x="756" y="516685"/>
                    <a:pt x="0" y="492885"/>
                  </a:cubicBezTo>
                  <a:cubicBezTo>
                    <a:pt x="0" y="487597"/>
                    <a:pt x="1889" y="482686"/>
                    <a:pt x="3400" y="477775"/>
                  </a:cubicBezTo>
                  <a:cubicBezTo>
                    <a:pt x="6422" y="470975"/>
                    <a:pt x="5667" y="463798"/>
                    <a:pt x="6044" y="456998"/>
                  </a:cubicBezTo>
                  <a:cubicBezTo>
                    <a:pt x="7178" y="434332"/>
                    <a:pt x="14733" y="416199"/>
                    <a:pt x="37021" y="407133"/>
                  </a:cubicBezTo>
                  <a:cubicBezTo>
                    <a:pt x="39665" y="406000"/>
                    <a:pt x="43065" y="403733"/>
                    <a:pt x="42687" y="401089"/>
                  </a:cubicBezTo>
                  <a:cubicBezTo>
                    <a:pt x="39665" y="383334"/>
                    <a:pt x="54398" y="373890"/>
                    <a:pt x="61198" y="361046"/>
                  </a:cubicBezTo>
                  <a:cubicBezTo>
                    <a:pt x="66486" y="350846"/>
                    <a:pt x="71019" y="341780"/>
                    <a:pt x="61575" y="328558"/>
                  </a:cubicBezTo>
                  <a:cubicBezTo>
                    <a:pt x="52887" y="316848"/>
                    <a:pt x="53642" y="299471"/>
                    <a:pt x="57420" y="283982"/>
                  </a:cubicBezTo>
                  <a:cubicBezTo>
                    <a:pt x="57798" y="282093"/>
                    <a:pt x="60065" y="279827"/>
                    <a:pt x="59687" y="278316"/>
                  </a:cubicBezTo>
                  <a:cubicBezTo>
                    <a:pt x="56287" y="245828"/>
                    <a:pt x="72531" y="214474"/>
                    <a:pt x="61575" y="180853"/>
                  </a:cubicBezTo>
                  <a:cubicBezTo>
                    <a:pt x="51376" y="149876"/>
                    <a:pt x="50620" y="116255"/>
                    <a:pt x="51754" y="83390"/>
                  </a:cubicBezTo>
                  <a:cubicBezTo>
                    <a:pt x="62331" y="70923"/>
                    <a:pt x="65731" y="58835"/>
                    <a:pt x="57798" y="41836"/>
                  </a:cubicBezTo>
                  <a:cubicBezTo>
                    <a:pt x="52509" y="30125"/>
                    <a:pt x="47220" y="13126"/>
                    <a:pt x="61953" y="1037"/>
                  </a:cubicBezTo>
                  <a:cubicBezTo>
                    <a:pt x="77819" y="-4629"/>
                    <a:pt x="88774" y="15014"/>
                    <a:pt x="104263" y="9726"/>
                  </a:cubicBezTo>
                  <a:cubicBezTo>
                    <a:pt x="106529" y="13503"/>
                    <a:pt x="106907" y="17659"/>
                    <a:pt x="105774" y="21814"/>
                  </a:cubicBezTo>
                  <a:cubicBezTo>
                    <a:pt x="89530" y="73190"/>
                    <a:pt x="97841" y="125322"/>
                    <a:pt x="100863" y="177453"/>
                  </a:cubicBezTo>
                  <a:cubicBezTo>
                    <a:pt x="101241" y="181608"/>
                    <a:pt x="100485" y="189164"/>
                    <a:pt x="108418" y="183119"/>
                  </a:cubicBezTo>
                  <a:cubicBezTo>
                    <a:pt x="109929" y="183119"/>
                    <a:pt x="111063" y="183119"/>
                    <a:pt x="112574" y="183119"/>
                  </a:cubicBezTo>
                  <a:cubicBezTo>
                    <a:pt x="105774" y="220140"/>
                    <a:pt x="119751" y="256406"/>
                    <a:pt x="116351" y="293426"/>
                  </a:cubicBezTo>
                  <a:cubicBezTo>
                    <a:pt x="107663" y="293049"/>
                    <a:pt x="109174" y="286626"/>
                    <a:pt x="108418" y="281338"/>
                  </a:cubicBezTo>
                  <a:cubicBezTo>
                    <a:pt x="111440" y="299471"/>
                    <a:pt x="106907" y="317603"/>
                    <a:pt x="108418" y="335736"/>
                  </a:cubicBezTo>
                  <a:cubicBezTo>
                    <a:pt x="108796" y="339891"/>
                    <a:pt x="108796" y="344424"/>
                    <a:pt x="106529" y="348202"/>
                  </a:cubicBezTo>
                  <a:cubicBezTo>
                    <a:pt x="83486" y="383712"/>
                    <a:pt x="96707" y="420355"/>
                    <a:pt x="102752" y="456620"/>
                  </a:cubicBezTo>
                  <a:cubicBezTo>
                    <a:pt x="106529" y="478908"/>
                    <a:pt x="100863" y="500063"/>
                    <a:pt x="100863" y="521595"/>
                  </a:cubicBezTo>
                  <a:cubicBezTo>
                    <a:pt x="101996" y="533306"/>
                    <a:pt x="99352" y="546906"/>
                    <a:pt x="97463" y="560128"/>
                  </a:cubicBezTo>
                  <a:close/>
                </a:path>
              </a:pathLst>
            </a:custGeom>
            <a:solidFill>
              <a:srgbClr val="FACD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1DFC707-6D31-454A-B484-13D179D1F866}"/>
                </a:ext>
              </a:extLst>
            </p:cNvPr>
            <p:cNvSpPr/>
            <p:nvPr/>
          </p:nvSpPr>
          <p:spPr>
            <a:xfrm>
              <a:off x="10390167" y="4754030"/>
              <a:ext cx="571988" cy="232905"/>
            </a:xfrm>
            <a:custGeom>
              <a:avLst/>
              <a:gdLst>
                <a:gd name="connsiteX0" fmla="*/ 564890 w 571988"/>
                <a:gd name="connsiteY0" fmla="*/ 147354 h 232905"/>
                <a:gd name="connsiteX1" fmla="*/ 565646 w 571988"/>
                <a:gd name="connsiteY1" fmla="*/ 188908 h 232905"/>
                <a:gd name="connsiteX2" fmla="*/ 556202 w 571988"/>
                <a:gd name="connsiteY2" fmla="*/ 231973 h 232905"/>
                <a:gd name="connsiteX3" fmla="*/ 550535 w 571988"/>
                <a:gd name="connsiteY3" fmla="*/ 231218 h 232905"/>
                <a:gd name="connsiteX4" fmla="*/ 549024 w 571988"/>
                <a:gd name="connsiteY4" fmla="*/ 215729 h 232905"/>
                <a:gd name="connsiteX5" fmla="*/ 544869 w 571988"/>
                <a:gd name="connsiteY5" fmla="*/ 167376 h 232905"/>
                <a:gd name="connsiteX6" fmla="*/ 534669 w 571988"/>
                <a:gd name="connsiteY6" fmla="*/ 161709 h 232905"/>
                <a:gd name="connsiteX7" fmla="*/ 475361 w 571988"/>
                <a:gd name="connsiteY7" fmla="*/ 169642 h 232905"/>
                <a:gd name="connsiteX8" fmla="*/ 470827 w 571988"/>
                <a:gd name="connsiteY8" fmla="*/ 173420 h 232905"/>
                <a:gd name="connsiteX9" fmla="*/ 452317 w 571988"/>
                <a:gd name="connsiteY9" fmla="*/ 186642 h 232905"/>
                <a:gd name="connsiteX10" fmla="*/ 369209 w 571988"/>
                <a:gd name="connsiteY10" fmla="*/ 221774 h 232905"/>
                <a:gd name="connsiteX11" fmla="*/ 329544 w 571988"/>
                <a:gd name="connsiteY11" fmla="*/ 184753 h 232905"/>
                <a:gd name="connsiteX12" fmla="*/ 313300 w 571988"/>
                <a:gd name="connsiteY12" fmla="*/ 172287 h 232905"/>
                <a:gd name="connsiteX13" fmla="*/ 273257 w 571988"/>
                <a:gd name="connsiteY13" fmla="*/ 164353 h 232905"/>
                <a:gd name="connsiteX14" fmla="*/ 250213 w 571988"/>
                <a:gd name="connsiteY14" fmla="*/ 160954 h 232905"/>
                <a:gd name="connsiteX15" fmla="*/ 196949 w 571988"/>
                <a:gd name="connsiteY15" fmla="*/ 168887 h 232905"/>
                <a:gd name="connsiteX16" fmla="*/ 171261 w 571988"/>
                <a:gd name="connsiteY16" fmla="*/ 176064 h 232905"/>
                <a:gd name="connsiteX17" fmla="*/ 119885 w 571988"/>
                <a:gd name="connsiteY17" fmla="*/ 199108 h 232905"/>
                <a:gd name="connsiteX18" fmla="*/ 60198 w 571988"/>
                <a:gd name="connsiteY18" fmla="*/ 179464 h 232905"/>
                <a:gd name="connsiteX19" fmla="*/ 55287 w 571988"/>
                <a:gd name="connsiteY19" fmla="*/ 125822 h 232905"/>
                <a:gd name="connsiteX20" fmla="*/ 17133 w 571988"/>
                <a:gd name="connsiteY20" fmla="*/ 157554 h 232905"/>
                <a:gd name="connsiteX21" fmla="*/ 12600 w 571988"/>
                <a:gd name="connsiteY21" fmla="*/ 170020 h 232905"/>
                <a:gd name="connsiteX22" fmla="*/ 1267 w 571988"/>
                <a:gd name="connsiteY22" fmla="*/ 147732 h 232905"/>
                <a:gd name="connsiteX23" fmla="*/ 23178 w 571988"/>
                <a:gd name="connsiteY23" fmla="*/ 95978 h 232905"/>
                <a:gd name="connsiteX24" fmla="*/ 43199 w 571988"/>
                <a:gd name="connsiteY24" fmla="*/ 41203 h 232905"/>
                <a:gd name="connsiteX25" fmla="*/ 39044 w 571988"/>
                <a:gd name="connsiteY25" fmla="*/ 17781 h 232905"/>
                <a:gd name="connsiteX26" fmla="*/ 25066 w 571988"/>
                <a:gd name="connsiteY26" fmla="*/ 5315 h 232905"/>
                <a:gd name="connsiteX27" fmla="*/ 30733 w 571988"/>
                <a:gd name="connsiteY27" fmla="*/ 26 h 232905"/>
                <a:gd name="connsiteX28" fmla="*/ 53021 w 571988"/>
                <a:gd name="connsiteY28" fmla="*/ 9093 h 232905"/>
                <a:gd name="connsiteX29" fmla="*/ 76442 w 571988"/>
                <a:gd name="connsiteY29" fmla="*/ 29870 h 232905"/>
                <a:gd name="connsiteX30" fmla="*/ 63598 w 571988"/>
                <a:gd name="connsiteY30" fmla="*/ 37803 h 232905"/>
                <a:gd name="connsiteX31" fmla="*/ 54910 w 571988"/>
                <a:gd name="connsiteY31" fmla="*/ 48758 h 232905"/>
                <a:gd name="connsiteX32" fmla="*/ 64731 w 571988"/>
                <a:gd name="connsiteY32" fmla="*/ 54802 h 232905"/>
                <a:gd name="connsiteX33" fmla="*/ 95330 w 571988"/>
                <a:gd name="connsiteY33" fmla="*/ 105422 h 232905"/>
                <a:gd name="connsiteX34" fmla="*/ 150106 w 571988"/>
                <a:gd name="connsiteY34" fmla="*/ 141310 h 232905"/>
                <a:gd name="connsiteX35" fmla="*/ 259657 w 571988"/>
                <a:gd name="connsiteY35" fmla="*/ 131110 h 232905"/>
                <a:gd name="connsiteX36" fmla="*/ 285723 w 571988"/>
                <a:gd name="connsiteY36" fmla="*/ 136021 h 232905"/>
                <a:gd name="connsiteX37" fmla="*/ 335588 w 571988"/>
                <a:gd name="connsiteY37" fmla="*/ 139799 h 232905"/>
                <a:gd name="connsiteX38" fmla="*/ 367698 w 571988"/>
                <a:gd name="connsiteY38" fmla="*/ 159065 h 232905"/>
                <a:gd name="connsiteX39" fmla="*/ 394519 w 571988"/>
                <a:gd name="connsiteY39" fmla="*/ 163976 h 232905"/>
                <a:gd name="connsiteX40" fmla="*/ 440606 w 571988"/>
                <a:gd name="connsiteY40" fmla="*/ 146221 h 232905"/>
                <a:gd name="connsiteX41" fmla="*/ 457606 w 571988"/>
                <a:gd name="connsiteY41" fmla="*/ 136399 h 232905"/>
                <a:gd name="connsiteX42" fmla="*/ 471205 w 571988"/>
                <a:gd name="connsiteY42" fmla="*/ 132999 h 232905"/>
                <a:gd name="connsiteX43" fmla="*/ 488960 w 571988"/>
                <a:gd name="connsiteY43" fmla="*/ 120533 h 232905"/>
                <a:gd name="connsiteX44" fmla="*/ 507470 w 571988"/>
                <a:gd name="connsiteY44" fmla="*/ 121288 h 232905"/>
                <a:gd name="connsiteX45" fmla="*/ 564890 w 571988"/>
                <a:gd name="connsiteY45" fmla="*/ 147354 h 2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1988" h="232905">
                  <a:moveTo>
                    <a:pt x="564890" y="147354"/>
                  </a:moveTo>
                  <a:cubicBezTo>
                    <a:pt x="558091" y="161331"/>
                    <a:pt x="559224" y="177953"/>
                    <a:pt x="565646" y="188908"/>
                  </a:cubicBezTo>
                  <a:cubicBezTo>
                    <a:pt x="577357" y="208552"/>
                    <a:pt x="572068" y="220262"/>
                    <a:pt x="556202" y="231973"/>
                  </a:cubicBezTo>
                  <a:cubicBezTo>
                    <a:pt x="553935" y="233484"/>
                    <a:pt x="552047" y="233106"/>
                    <a:pt x="550535" y="231218"/>
                  </a:cubicBezTo>
                  <a:cubicBezTo>
                    <a:pt x="547513" y="226307"/>
                    <a:pt x="547513" y="221018"/>
                    <a:pt x="549024" y="215729"/>
                  </a:cubicBezTo>
                  <a:cubicBezTo>
                    <a:pt x="559980" y="198730"/>
                    <a:pt x="548647" y="183242"/>
                    <a:pt x="544869" y="167376"/>
                  </a:cubicBezTo>
                  <a:cubicBezTo>
                    <a:pt x="543736" y="162843"/>
                    <a:pt x="538069" y="160198"/>
                    <a:pt x="534669" y="161709"/>
                  </a:cubicBezTo>
                  <a:cubicBezTo>
                    <a:pt x="515781" y="170398"/>
                    <a:pt x="494626" y="163598"/>
                    <a:pt x="475361" y="169642"/>
                  </a:cubicBezTo>
                  <a:cubicBezTo>
                    <a:pt x="473849" y="171153"/>
                    <a:pt x="472338" y="172287"/>
                    <a:pt x="470827" y="173420"/>
                  </a:cubicBezTo>
                  <a:cubicBezTo>
                    <a:pt x="464028" y="177197"/>
                    <a:pt x="458361" y="184375"/>
                    <a:pt x="452317" y="186642"/>
                  </a:cubicBezTo>
                  <a:cubicBezTo>
                    <a:pt x="423985" y="197219"/>
                    <a:pt x="398297" y="214974"/>
                    <a:pt x="369209" y="221774"/>
                  </a:cubicBezTo>
                  <a:cubicBezTo>
                    <a:pt x="346543" y="227062"/>
                    <a:pt x="328410" y="208174"/>
                    <a:pt x="329544" y="184753"/>
                  </a:cubicBezTo>
                  <a:cubicBezTo>
                    <a:pt x="330299" y="169642"/>
                    <a:pt x="321989" y="167376"/>
                    <a:pt x="313300" y="172287"/>
                  </a:cubicBezTo>
                  <a:cubicBezTo>
                    <a:pt x="296301" y="181731"/>
                    <a:pt x="284590" y="179086"/>
                    <a:pt x="273257" y="164353"/>
                  </a:cubicBezTo>
                  <a:cubicBezTo>
                    <a:pt x="267213" y="156420"/>
                    <a:pt x="258524" y="157554"/>
                    <a:pt x="250213" y="160954"/>
                  </a:cubicBezTo>
                  <a:cubicBezTo>
                    <a:pt x="233214" y="167376"/>
                    <a:pt x="216592" y="174553"/>
                    <a:pt x="196949" y="168887"/>
                  </a:cubicBezTo>
                  <a:cubicBezTo>
                    <a:pt x="188260" y="166620"/>
                    <a:pt x="175794" y="170020"/>
                    <a:pt x="171261" y="176064"/>
                  </a:cubicBezTo>
                  <a:cubicBezTo>
                    <a:pt x="158417" y="194575"/>
                    <a:pt x="136884" y="191930"/>
                    <a:pt x="119885" y="199108"/>
                  </a:cubicBezTo>
                  <a:cubicBezTo>
                    <a:pt x="96086" y="209307"/>
                    <a:pt x="76442" y="197219"/>
                    <a:pt x="60198" y="179464"/>
                  </a:cubicBezTo>
                  <a:cubicBezTo>
                    <a:pt x="58310" y="161709"/>
                    <a:pt x="61709" y="143199"/>
                    <a:pt x="55287" y="125822"/>
                  </a:cubicBezTo>
                  <a:cubicBezTo>
                    <a:pt x="37532" y="124688"/>
                    <a:pt x="22044" y="137155"/>
                    <a:pt x="17133" y="157554"/>
                  </a:cubicBezTo>
                  <a:cubicBezTo>
                    <a:pt x="16000" y="161709"/>
                    <a:pt x="18644" y="167376"/>
                    <a:pt x="12600" y="170020"/>
                  </a:cubicBezTo>
                  <a:cubicBezTo>
                    <a:pt x="-1755" y="168131"/>
                    <a:pt x="-999" y="157176"/>
                    <a:pt x="1267" y="147732"/>
                  </a:cubicBezTo>
                  <a:cubicBezTo>
                    <a:pt x="6178" y="129599"/>
                    <a:pt x="10711" y="111089"/>
                    <a:pt x="23178" y="95978"/>
                  </a:cubicBezTo>
                  <a:cubicBezTo>
                    <a:pt x="27711" y="77090"/>
                    <a:pt x="25066" y="55935"/>
                    <a:pt x="43199" y="41203"/>
                  </a:cubicBezTo>
                  <a:cubicBezTo>
                    <a:pt x="52265" y="34025"/>
                    <a:pt x="46221" y="24203"/>
                    <a:pt x="39044" y="17781"/>
                  </a:cubicBezTo>
                  <a:cubicBezTo>
                    <a:pt x="34510" y="13626"/>
                    <a:pt x="23555" y="15892"/>
                    <a:pt x="25066" y="5315"/>
                  </a:cubicBezTo>
                  <a:cubicBezTo>
                    <a:pt x="25444" y="3426"/>
                    <a:pt x="29599" y="-351"/>
                    <a:pt x="30733" y="26"/>
                  </a:cubicBezTo>
                  <a:cubicBezTo>
                    <a:pt x="38666" y="2671"/>
                    <a:pt x="52643" y="5693"/>
                    <a:pt x="53021" y="9093"/>
                  </a:cubicBezTo>
                  <a:cubicBezTo>
                    <a:pt x="53399" y="25336"/>
                    <a:pt x="65487" y="27225"/>
                    <a:pt x="76442" y="29870"/>
                  </a:cubicBezTo>
                  <a:cubicBezTo>
                    <a:pt x="74176" y="38558"/>
                    <a:pt x="67376" y="35158"/>
                    <a:pt x="63598" y="37803"/>
                  </a:cubicBezTo>
                  <a:cubicBezTo>
                    <a:pt x="59443" y="40825"/>
                    <a:pt x="54532" y="43091"/>
                    <a:pt x="54910" y="48758"/>
                  </a:cubicBezTo>
                  <a:cubicBezTo>
                    <a:pt x="55287" y="54424"/>
                    <a:pt x="60954" y="54047"/>
                    <a:pt x="64731" y="54802"/>
                  </a:cubicBezTo>
                  <a:cubicBezTo>
                    <a:pt x="91553" y="61602"/>
                    <a:pt x="86642" y="88045"/>
                    <a:pt x="95330" y="105422"/>
                  </a:cubicBezTo>
                  <a:cubicBezTo>
                    <a:pt x="111574" y="137910"/>
                    <a:pt x="115730" y="136399"/>
                    <a:pt x="150106" y="141310"/>
                  </a:cubicBezTo>
                  <a:cubicBezTo>
                    <a:pt x="188638" y="146976"/>
                    <a:pt x="223014" y="131488"/>
                    <a:pt x="259657" y="131110"/>
                  </a:cubicBezTo>
                  <a:cubicBezTo>
                    <a:pt x="269479" y="131110"/>
                    <a:pt x="277412" y="133377"/>
                    <a:pt x="285723" y="136021"/>
                  </a:cubicBezTo>
                  <a:cubicBezTo>
                    <a:pt x="301967" y="140932"/>
                    <a:pt x="316322" y="149243"/>
                    <a:pt x="335588" y="139799"/>
                  </a:cubicBezTo>
                  <a:cubicBezTo>
                    <a:pt x="348810" y="133377"/>
                    <a:pt x="359009" y="149243"/>
                    <a:pt x="367698" y="159065"/>
                  </a:cubicBezTo>
                  <a:cubicBezTo>
                    <a:pt x="376009" y="168509"/>
                    <a:pt x="380542" y="173420"/>
                    <a:pt x="394519" y="163976"/>
                  </a:cubicBezTo>
                  <a:cubicBezTo>
                    <a:pt x="407363" y="154909"/>
                    <a:pt x="423607" y="146976"/>
                    <a:pt x="440606" y="146221"/>
                  </a:cubicBezTo>
                  <a:cubicBezTo>
                    <a:pt x="448539" y="145843"/>
                    <a:pt x="454206" y="144332"/>
                    <a:pt x="457606" y="136399"/>
                  </a:cubicBezTo>
                  <a:cubicBezTo>
                    <a:pt x="460628" y="129221"/>
                    <a:pt x="465539" y="129599"/>
                    <a:pt x="471205" y="132999"/>
                  </a:cubicBezTo>
                  <a:cubicBezTo>
                    <a:pt x="485182" y="140554"/>
                    <a:pt x="488960" y="133377"/>
                    <a:pt x="488960" y="120533"/>
                  </a:cubicBezTo>
                  <a:cubicBezTo>
                    <a:pt x="495382" y="117133"/>
                    <a:pt x="502937" y="112978"/>
                    <a:pt x="507470" y="121288"/>
                  </a:cubicBezTo>
                  <a:cubicBezTo>
                    <a:pt x="520692" y="145843"/>
                    <a:pt x="538069" y="157176"/>
                    <a:pt x="564890" y="147354"/>
                  </a:cubicBezTo>
                  <a:close/>
                </a:path>
              </a:pathLst>
            </a:custGeom>
            <a:solidFill>
              <a:srgbClr val="FBDA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CAF271D-5250-481C-A90D-E6EA82CF21D6}"/>
                </a:ext>
              </a:extLst>
            </p:cNvPr>
            <p:cNvSpPr/>
            <p:nvPr/>
          </p:nvSpPr>
          <p:spPr>
            <a:xfrm>
              <a:off x="10759170" y="4723080"/>
              <a:ext cx="132422" cy="96882"/>
            </a:xfrm>
            <a:custGeom>
              <a:avLst/>
              <a:gdLst>
                <a:gd name="connsiteX0" fmla="*/ 5494 w 132422"/>
                <a:gd name="connsiteY0" fmla="*/ 33999 h 96882"/>
                <a:gd name="connsiteX1" fmla="*/ 5494 w 132422"/>
                <a:gd name="connsiteY1" fmla="*/ 0 h 96882"/>
                <a:gd name="connsiteX2" fmla="*/ 16827 w 132422"/>
                <a:gd name="connsiteY2" fmla="*/ 7555 h 96882"/>
                <a:gd name="connsiteX3" fmla="*/ 59892 w 132422"/>
                <a:gd name="connsiteY3" fmla="*/ 756 h 96882"/>
                <a:gd name="connsiteX4" fmla="*/ 73114 w 132422"/>
                <a:gd name="connsiteY4" fmla="*/ 4155 h 96882"/>
                <a:gd name="connsiteX5" fmla="*/ 85580 w 132422"/>
                <a:gd name="connsiteY5" fmla="*/ 8311 h 96882"/>
                <a:gd name="connsiteX6" fmla="*/ 126001 w 132422"/>
                <a:gd name="connsiteY6" fmla="*/ 5666 h 96882"/>
                <a:gd name="connsiteX7" fmla="*/ 132423 w 132422"/>
                <a:gd name="connsiteY7" fmla="*/ 10200 h 96882"/>
                <a:gd name="connsiteX8" fmla="*/ 113157 w 132422"/>
                <a:gd name="connsiteY8" fmla="*/ 34376 h 96882"/>
                <a:gd name="connsiteX9" fmla="*/ 87469 w 132422"/>
                <a:gd name="connsiteY9" fmla="*/ 28710 h 96882"/>
                <a:gd name="connsiteX10" fmla="*/ 75758 w 132422"/>
                <a:gd name="connsiteY10" fmla="*/ 19266 h 96882"/>
                <a:gd name="connsiteX11" fmla="*/ 71603 w 132422"/>
                <a:gd name="connsiteY11" fmla="*/ 26066 h 96882"/>
                <a:gd name="connsiteX12" fmla="*/ 82936 w 132422"/>
                <a:gd name="connsiteY12" fmla="*/ 36643 h 96882"/>
                <a:gd name="connsiteX13" fmla="*/ 97669 w 132422"/>
                <a:gd name="connsiteY13" fmla="*/ 56665 h 96882"/>
                <a:gd name="connsiteX14" fmla="*/ 75003 w 132422"/>
                <a:gd name="connsiteY14" fmla="*/ 79330 h 96882"/>
                <a:gd name="connsiteX15" fmla="*/ 55737 w 132422"/>
                <a:gd name="connsiteY15" fmla="*/ 91041 h 96882"/>
                <a:gd name="connsiteX16" fmla="*/ 34582 w 132422"/>
                <a:gd name="connsiteY16" fmla="*/ 94819 h 96882"/>
                <a:gd name="connsiteX17" fmla="*/ 22494 w 132422"/>
                <a:gd name="connsiteY17" fmla="*/ 61576 h 96882"/>
                <a:gd name="connsiteX18" fmla="*/ 38738 w 132422"/>
                <a:gd name="connsiteY18" fmla="*/ 54398 h 96882"/>
                <a:gd name="connsiteX19" fmla="*/ 41760 w 132422"/>
                <a:gd name="connsiteY19" fmla="*/ 50998 h 96882"/>
                <a:gd name="connsiteX20" fmla="*/ 20227 w 132422"/>
                <a:gd name="connsiteY20" fmla="*/ 47598 h 96882"/>
                <a:gd name="connsiteX21" fmla="*/ 5494 w 132422"/>
                <a:gd name="connsiteY21" fmla="*/ 33999 h 9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2422" h="96882">
                  <a:moveTo>
                    <a:pt x="5494" y="33999"/>
                  </a:moveTo>
                  <a:cubicBezTo>
                    <a:pt x="1717" y="22666"/>
                    <a:pt x="-4705" y="11333"/>
                    <a:pt x="5494" y="0"/>
                  </a:cubicBezTo>
                  <a:cubicBezTo>
                    <a:pt x="6250" y="7555"/>
                    <a:pt x="11916" y="10577"/>
                    <a:pt x="16827" y="7555"/>
                  </a:cubicBezTo>
                  <a:cubicBezTo>
                    <a:pt x="30427" y="-756"/>
                    <a:pt x="47804" y="18510"/>
                    <a:pt x="59892" y="756"/>
                  </a:cubicBezTo>
                  <a:cubicBezTo>
                    <a:pt x="60648" y="-378"/>
                    <a:pt x="68581" y="3022"/>
                    <a:pt x="73114" y="4155"/>
                  </a:cubicBezTo>
                  <a:cubicBezTo>
                    <a:pt x="79158" y="-756"/>
                    <a:pt x="82558" y="4155"/>
                    <a:pt x="85580" y="8311"/>
                  </a:cubicBezTo>
                  <a:cubicBezTo>
                    <a:pt x="98802" y="2644"/>
                    <a:pt x="112779" y="14733"/>
                    <a:pt x="126001" y="5666"/>
                  </a:cubicBezTo>
                  <a:cubicBezTo>
                    <a:pt x="126757" y="5289"/>
                    <a:pt x="130156" y="8311"/>
                    <a:pt x="132423" y="10200"/>
                  </a:cubicBezTo>
                  <a:cubicBezTo>
                    <a:pt x="120712" y="13977"/>
                    <a:pt x="126757" y="30977"/>
                    <a:pt x="113157" y="34376"/>
                  </a:cubicBezTo>
                  <a:cubicBezTo>
                    <a:pt x="102957" y="37021"/>
                    <a:pt x="94269" y="39665"/>
                    <a:pt x="87469" y="28710"/>
                  </a:cubicBezTo>
                  <a:cubicBezTo>
                    <a:pt x="84825" y="24555"/>
                    <a:pt x="83314" y="16999"/>
                    <a:pt x="75758" y="19266"/>
                  </a:cubicBezTo>
                  <a:cubicBezTo>
                    <a:pt x="73870" y="20021"/>
                    <a:pt x="71603" y="23421"/>
                    <a:pt x="71603" y="26066"/>
                  </a:cubicBezTo>
                  <a:cubicBezTo>
                    <a:pt x="70847" y="33621"/>
                    <a:pt x="78403" y="33999"/>
                    <a:pt x="82936" y="36643"/>
                  </a:cubicBezTo>
                  <a:cubicBezTo>
                    <a:pt x="91247" y="41176"/>
                    <a:pt x="101446" y="46843"/>
                    <a:pt x="97669" y="56665"/>
                  </a:cubicBezTo>
                  <a:cubicBezTo>
                    <a:pt x="93891" y="65731"/>
                    <a:pt x="93891" y="81597"/>
                    <a:pt x="75003" y="79330"/>
                  </a:cubicBezTo>
                  <a:cubicBezTo>
                    <a:pt x="69336" y="78575"/>
                    <a:pt x="62537" y="87263"/>
                    <a:pt x="55737" y="91041"/>
                  </a:cubicBezTo>
                  <a:cubicBezTo>
                    <a:pt x="49315" y="94819"/>
                    <a:pt x="43271" y="99730"/>
                    <a:pt x="34582" y="94819"/>
                  </a:cubicBezTo>
                  <a:cubicBezTo>
                    <a:pt x="21360" y="86886"/>
                    <a:pt x="24760" y="72908"/>
                    <a:pt x="22494" y="61576"/>
                  </a:cubicBezTo>
                  <a:cubicBezTo>
                    <a:pt x="20605" y="52509"/>
                    <a:pt x="33071" y="57042"/>
                    <a:pt x="38738" y="54398"/>
                  </a:cubicBezTo>
                  <a:cubicBezTo>
                    <a:pt x="39871" y="54020"/>
                    <a:pt x="40626" y="52509"/>
                    <a:pt x="41760" y="50998"/>
                  </a:cubicBezTo>
                  <a:cubicBezTo>
                    <a:pt x="35715" y="41176"/>
                    <a:pt x="25138" y="56287"/>
                    <a:pt x="20227" y="47598"/>
                  </a:cubicBezTo>
                  <a:cubicBezTo>
                    <a:pt x="16827" y="41176"/>
                    <a:pt x="16449" y="32488"/>
                    <a:pt x="5494" y="33999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C38BDA6-E58A-4186-B8A5-BF1548134BD1}"/>
                </a:ext>
              </a:extLst>
            </p:cNvPr>
            <p:cNvSpPr/>
            <p:nvPr/>
          </p:nvSpPr>
          <p:spPr>
            <a:xfrm>
              <a:off x="10983980" y="4909695"/>
              <a:ext cx="22219" cy="191148"/>
            </a:xfrm>
            <a:custGeom>
              <a:avLst/>
              <a:gdLst>
                <a:gd name="connsiteX0" fmla="*/ 17920 w 22219"/>
                <a:gd name="connsiteY0" fmla="*/ 173393 h 191148"/>
                <a:gd name="connsiteX1" fmla="*/ 13765 w 22219"/>
                <a:gd name="connsiteY1" fmla="*/ 191148 h 191148"/>
                <a:gd name="connsiteX2" fmla="*/ 920 w 22219"/>
                <a:gd name="connsiteY2" fmla="*/ 95196 h 191148"/>
                <a:gd name="connsiteX3" fmla="*/ 13765 w 22219"/>
                <a:gd name="connsiteY3" fmla="*/ 0 h 191148"/>
                <a:gd name="connsiteX4" fmla="*/ 21698 w 22219"/>
                <a:gd name="connsiteY4" fmla="*/ 26821 h 191148"/>
                <a:gd name="connsiteX5" fmla="*/ 17920 w 22219"/>
                <a:gd name="connsiteY5" fmla="*/ 173393 h 19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19" h="191148">
                  <a:moveTo>
                    <a:pt x="17920" y="173393"/>
                  </a:moveTo>
                  <a:cubicBezTo>
                    <a:pt x="16786" y="179438"/>
                    <a:pt x="19053" y="186237"/>
                    <a:pt x="13765" y="191148"/>
                  </a:cubicBezTo>
                  <a:cubicBezTo>
                    <a:pt x="1676" y="177171"/>
                    <a:pt x="543" y="170749"/>
                    <a:pt x="920" y="95196"/>
                  </a:cubicBezTo>
                  <a:cubicBezTo>
                    <a:pt x="920" y="63087"/>
                    <a:pt x="-5124" y="29843"/>
                    <a:pt x="13765" y="0"/>
                  </a:cubicBezTo>
                  <a:cubicBezTo>
                    <a:pt x="21698" y="7178"/>
                    <a:pt x="23209" y="16999"/>
                    <a:pt x="21698" y="26821"/>
                  </a:cubicBezTo>
                  <a:cubicBezTo>
                    <a:pt x="14898" y="75553"/>
                    <a:pt x="17920" y="124662"/>
                    <a:pt x="17920" y="173393"/>
                  </a:cubicBezTo>
                  <a:close/>
                </a:path>
              </a:pathLst>
            </a:custGeom>
            <a:solidFill>
              <a:srgbClr val="FB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70EE84A-1791-4068-B76B-D47BCF123669}"/>
                </a:ext>
              </a:extLst>
            </p:cNvPr>
            <p:cNvSpPr/>
            <p:nvPr/>
          </p:nvSpPr>
          <p:spPr>
            <a:xfrm>
              <a:off x="11006433" y="4655460"/>
              <a:ext cx="36965" cy="46464"/>
            </a:xfrm>
            <a:custGeom>
              <a:avLst/>
              <a:gdLst>
                <a:gd name="connsiteX0" fmla="*/ 24933 w 36965"/>
                <a:gd name="connsiteY0" fmla="*/ 0 h 46464"/>
                <a:gd name="connsiteX1" fmla="*/ 35510 w 36965"/>
                <a:gd name="connsiteY1" fmla="*/ 33243 h 46464"/>
                <a:gd name="connsiteX2" fmla="*/ 29088 w 36965"/>
                <a:gd name="connsiteY2" fmla="*/ 46465 h 46464"/>
                <a:gd name="connsiteX3" fmla="*/ 9822 w 36965"/>
                <a:gd name="connsiteY3" fmla="*/ 23044 h 46464"/>
                <a:gd name="connsiteX4" fmla="*/ 0 w 36965"/>
                <a:gd name="connsiteY4" fmla="*/ 16999 h 46464"/>
                <a:gd name="connsiteX5" fmla="*/ 7178 w 36965"/>
                <a:gd name="connsiteY5" fmla="*/ 8689 h 46464"/>
                <a:gd name="connsiteX6" fmla="*/ 24933 w 36965"/>
                <a:gd name="connsiteY6" fmla="*/ 0 h 4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65" h="46464">
                  <a:moveTo>
                    <a:pt x="24933" y="0"/>
                  </a:moveTo>
                  <a:cubicBezTo>
                    <a:pt x="28332" y="10955"/>
                    <a:pt x="31732" y="22288"/>
                    <a:pt x="35510" y="33243"/>
                  </a:cubicBezTo>
                  <a:cubicBezTo>
                    <a:pt x="37776" y="40043"/>
                    <a:pt x="38532" y="45332"/>
                    <a:pt x="29088" y="46465"/>
                  </a:cubicBezTo>
                  <a:cubicBezTo>
                    <a:pt x="31354" y="31354"/>
                    <a:pt x="26444" y="21910"/>
                    <a:pt x="9822" y="23044"/>
                  </a:cubicBezTo>
                  <a:cubicBezTo>
                    <a:pt x="4155" y="23421"/>
                    <a:pt x="0" y="24177"/>
                    <a:pt x="0" y="16999"/>
                  </a:cubicBezTo>
                  <a:cubicBezTo>
                    <a:pt x="0" y="12088"/>
                    <a:pt x="2267" y="8311"/>
                    <a:pt x="7178" y="8689"/>
                  </a:cubicBezTo>
                  <a:cubicBezTo>
                    <a:pt x="15111" y="9444"/>
                    <a:pt x="20021" y="5289"/>
                    <a:pt x="24933" y="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CE29AA64-FF93-4484-8FF5-80E7CDF81831}"/>
                </a:ext>
              </a:extLst>
            </p:cNvPr>
            <p:cNvSpPr/>
            <p:nvPr/>
          </p:nvSpPr>
          <p:spPr>
            <a:xfrm>
              <a:off x="10871263" y="4685304"/>
              <a:ext cx="24050" cy="38302"/>
            </a:xfrm>
            <a:custGeom>
              <a:avLst/>
              <a:gdLst>
                <a:gd name="connsiteX0" fmla="*/ 3331 w 24050"/>
                <a:gd name="connsiteY0" fmla="*/ 0 h 38302"/>
                <a:gd name="connsiteX1" fmla="*/ 22975 w 24050"/>
                <a:gd name="connsiteY1" fmla="*/ 34376 h 38302"/>
                <a:gd name="connsiteX2" fmla="*/ 11642 w 24050"/>
                <a:gd name="connsiteY2" fmla="*/ 37399 h 38302"/>
                <a:gd name="connsiteX3" fmla="*/ 1442 w 24050"/>
                <a:gd name="connsiteY3" fmla="*/ 22288 h 38302"/>
                <a:gd name="connsiteX4" fmla="*/ 3331 w 24050"/>
                <a:gd name="connsiteY4" fmla="*/ 0 h 38302"/>
                <a:gd name="connsiteX5" fmla="*/ 3331 w 24050"/>
                <a:gd name="connsiteY5" fmla="*/ 0 h 3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50" h="38302">
                  <a:moveTo>
                    <a:pt x="3331" y="0"/>
                  </a:moveTo>
                  <a:cubicBezTo>
                    <a:pt x="15042" y="3400"/>
                    <a:pt x="27886" y="25688"/>
                    <a:pt x="22975" y="34376"/>
                  </a:cubicBezTo>
                  <a:cubicBezTo>
                    <a:pt x="20330" y="38910"/>
                    <a:pt x="15420" y="38910"/>
                    <a:pt x="11642" y="37399"/>
                  </a:cubicBezTo>
                  <a:cubicBezTo>
                    <a:pt x="5220" y="34754"/>
                    <a:pt x="-3469" y="30221"/>
                    <a:pt x="1442" y="22288"/>
                  </a:cubicBezTo>
                  <a:cubicBezTo>
                    <a:pt x="7109" y="13977"/>
                    <a:pt x="2198" y="7177"/>
                    <a:pt x="3331" y="0"/>
                  </a:cubicBezTo>
                  <a:lnTo>
                    <a:pt x="3331" y="0"/>
                  </a:ln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696F4E7-1C8F-4A57-BB7D-F8EE3F24DBD0}"/>
                </a:ext>
              </a:extLst>
            </p:cNvPr>
            <p:cNvSpPr/>
            <p:nvPr/>
          </p:nvSpPr>
          <p:spPr>
            <a:xfrm>
              <a:off x="10756215" y="4794405"/>
              <a:ext cx="16793" cy="22360"/>
            </a:xfrm>
            <a:custGeom>
              <a:avLst/>
              <a:gdLst>
                <a:gd name="connsiteX0" fmla="*/ 8449 w 16793"/>
                <a:gd name="connsiteY0" fmla="*/ 22361 h 22360"/>
                <a:gd name="connsiteX1" fmla="*/ 139 w 16793"/>
                <a:gd name="connsiteY1" fmla="*/ 1206 h 22360"/>
                <a:gd name="connsiteX2" fmla="*/ 15627 w 16793"/>
                <a:gd name="connsiteY2" fmla="*/ 12916 h 22360"/>
                <a:gd name="connsiteX3" fmla="*/ 8449 w 16793"/>
                <a:gd name="connsiteY3" fmla="*/ 22361 h 22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93" h="22360">
                  <a:moveTo>
                    <a:pt x="8449" y="22361"/>
                  </a:moveTo>
                  <a:cubicBezTo>
                    <a:pt x="1650" y="16694"/>
                    <a:pt x="-617" y="9517"/>
                    <a:pt x="139" y="1206"/>
                  </a:cubicBezTo>
                  <a:cubicBezTo>
                    <a:pt x="11849" y="-3705"/>
                    <a:pt x="12227" y="7628"/>
                    <a:pt x="15627" y="12916"/>
                  </a:cubicBezTo>
                  <a:cubicBezTo>
                    <a:pt x="19027" y="18205"/>
                    <a:pt x="14494" y="21605"/>
                    <a:pt x="8449" y="22361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CDBCE1A-F6F4-4085-B49D-DCACE3642382}"/>
                </a:ext>
              </a:extLst>
            </p:cNvPr>
            <p:cNvSpPr/>
            <p:nvPr/>
          </p:nvSpPr>
          <p:spPr>
            <a:xfrm>
              <a:off x="10832540" y="4708347"/>
              <a:ext cx="12588" cy="23421"/>
            </a:xfrm>
            <a:custGeom>
              <a:avLst/>
              <a:gdLst>
                <a:gd name="connsiteX0" fmla="*/ 12589 w 12588"/>
                <a:gd name="connsiteY0" fmla="*/ 23421 h 23421"/>
                <a:gd name="connsiteX1" fmla="*/ 122 w 12588"/>
                <a:gd name="connsiteY1" fmla="*/ 19266 h 23421"/>
                <a:gd name="connsiteX2" fmla="*/ 10700 w 12588"/>
                <a:gd name="connsiteY2" fmla="*/ 0 h 23421"/>
                <a:gd name="connsiteX3" fmla="*/ 12589 w 12588"/>
                <a:gd name="connsiteY3" fmla="*/ 23421 h 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8" h="23421">
                  <a:moveTo>
                    <a:pt x="12589" y="23421"/>
                  </a:moveTo>
                  <a:cubicBezTo>
                    <a:pt x="8433" y="21910"/>
                    <a:pt x="4278" y="20777"/>
                    <a:pt x="122" y="19266"/>
                  </a:cubicBezTo>
                  <a:cubicBezTo>
                    <a:pt x="-633" y="11333"/>
                    <a:pt x="2011" y="4911"/>
                    <a:pt x="10700" y="0"/>
                  </a:cubicBezTo>
                  <a:cubicBezTo>
                    <a:pt x="11078" y="8311"/>
                    <a:pt x="11833" y="15866"/>
                    <a:pt x="12589" y="23421"/>
                  </a:cubicBezTo>
                  <a:close/>
                </a:path>
              </a:pathLst>
            </a:custGeom>
            <a:solidFill>
              <a:srgbClr val="F2C9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1587F1D6-B5E7-4E6F-B340-3F68429A365C}"/>
                </a:ext>
              </a:extLst>
            </p:cNvPr>
            <p:cNvSpPr/>
            <p:nvPr/>
          </p:nvSpPr>
          <p:spPr>
            <a:xfrm>
              <a:off x="8520371" y="4363011"/>
              <a:ext cx="31272" cy="51058"/>
            </a:xfrm>
            <a:custGeom>
              <a:avLst/>
              <a:gdLst>
                <a:gd name="connsiteX0" fmla="*/ 30977 w 31272"/>
                <a:gd name="connsiteY0" fmla="*/ 51059 h 51058"/>
                <a:gd name="connsiteX1" fmla="*/ 0 w 31272"/>
                <a:gd name="connsiteY1" fmla="*/ 438 h 51058"/>
                <a:gd name="connsiteX2" fmla="*/ 16244 w 31272"/>
                <a:gd name="connsiteY2" fmla="*/ 4594 h 51058"/>
                <a:gd name="connsiteX3" fmla="*/ 30977 w 31272"/>
                <a:gd name="connsiteY3" fmla="*/ 51059 h 5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72" h="51058">
                  <a:moveTo>
                    <a:pt x="30977" y="51059"/>
                  </a:moveTo>
                  <a:cubicBezTo>
                    <a:pt x="-6800" y="49925"/>
                    <a:pt x="12466" y="17060"/>
                    <a:pt x="0" y="438"/>
                  </a:cubicBezTo>
                  <a:cubicBezTo>
                    <a:pt x="8311" y="-1073"/>
                    <a:pt x="17755" y="1571"/>
                    <a:pt x="16244" y="4594"/>
                  </a:cubicBezTo>
                  <a:cubicBezTo>
                    <a:pt x="7178" y="24993"/>
                    <a:pt x="34377" y="32548"/>
                    <a:pt x="30977" y="51059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7E579C84-AE37-4B63-A1F5-D55BBE3C4044}"/>
                </a:ext>
              </a:extLst>
            </p:cNvPr>
            <p:cNvSpPr/>
            <p:nvPr/>
          </p:nvSpPr>
          <p:spPr>
            <a:xfrm>
              <a:off x="8515637" y="4653194"/>
              <a:ext cx="23403" cy="36643"/>
            </a:xfrm>
            <a:custGeom>
              <a:avLst/>
              <a:gdLst>
                <a:gd name="connsiteX0" fmla="*/ 2468 w 23403"/>
                <a:gd name="connsiteY0" fmla="*/ 36643 h 36643"/>
                <a:gd name="connsiteX1" fmla="*/ 19090 w 23403"/>
                <a:gd name="connsiteY1" fmla="*/ 0 h 36643"/>
                <a:gd name="connsiteX2" fmla="*/ 23245 w 23403"/>
                <a:gd name="connsiteY2" fmla="*/ 10577 h 36643"/>
                <a:gd name="connsiteX3" fmla="*/ 2468 w 23403"/>
                <a:gd name="connsiteY3" fmla="*/ 36643 h 3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03" h="36643">
                  <a:moveTo>
                    <a:pt x="2468" y="36643"/>
                  </a:moveTo>
                  <a:cubicBezTo>
                    <a:pt x="-8109" y="16999"/>
                    <a:pt x="18712" y="14355"/>
                    <a:pt x="19090" y="0"/>
                  </a:cubicBezTo>
                  <a:cubicBezTo>
                    <a:pt x="24756" y="1889"/>
                    <a:pt x="22112" y="6800"/>
                    <a:pt x="23245" y="10577"/>
                  </a:cubicBezTo>
                  <a:cubicBezTo>
                    <a:pt x="24756" y="26066"/>
                    <a:pt x="15312" y="32488"/>
                    <a:pt x="2468" y="36643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A521322-0402-4516-9A0E-62F062473462}"/>
                </a:ext>
              </a:extLst>
            </p:cNvPr>
            <p:cNvSpPr/>
            <p:nvPr/>
          </p:nvSpPr>
          <p:spPr>
            <a:xfrm>
              <a:off x="8582464" y="4520565"/>
              <a:ext cx="25170" cy="16250"/>
            </a:xfrm>
            <a:custGeom>
              <a:avLst/>
              <a:gdLst>
                <a:gd name="connsiteX0" fmla="*/ 25171 w 25170"/>
                <a:gd name="connsiteY0" fmla="*/ 6834 h 16250"/>
                <a:gd name="connsiteX1" fmla="*/ 9305 w 25170"/>
                <a:gd name="connsiteY1" fmla="*/ 15145 h 16250"/>
                <a:gd name="connsiteX2" fmla="*/ 616 w 25170"/>
                <a:gd name="connsiteY2" fmla="*/ 3056 h 16250"/>
                <a:gd name="connsiteX3" fmla="*/ 11949 w 25170"/>
                <a:gd name="connsiteY3" fmla="*/ 4945 h 16250"/>
                <a:gd name="connsiteX4" fmla="*/ 25171 w 25170"/>
                <a:gd name="connsiteY4" fmla="*/ 6834 h 1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70" h="16250">
                  <a:moveTo>
                    <a:pt x="25171" y="6834"/>
                  </a:moveTo>
                  <a:cubicBezTo>
                    <a:pt x="21771" y="13634"/>
                    <a:pt x="17238" y="18545"/>
                    <a:pt x="9305" y="15145"/>
                  </a:cubicBezTo>
                  <a:cubicBezTo>
                    <a:pt x="4394" y="13256"/>
                    <a:pt x="-2028" y="8723"/>
                    <a:pt x="616" y="3056"/>
                  </a:cubicBezTo>
                  <a:cubicBezTo>
                    <a:pt x="3638" y="-2988"/>
                    <a:pt x="8927" y="1167"/>
                    <a:pt x="11949" y="4945"/>
                  </a:cubicBezTo>
                  <a:cubicBezTo>
                    <a:pt x="15727" y="10234"/>
                    <a:pt x="21016" y="2301"/>
                    <a:pt x="25171" y="6834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30396B3-8F2C-492B-AA3B-088E8C293581}"/>
                </a:ext>
              </a:extLst>
            </p:cNvPr>
            <p:cNvSpPr/>
            <p:nvPr/>
          </p:nvSpPr>
          <p:spPr>
            <a:xfrm>
              <a:off x="8566963" y="4440891"/>
              <a:ext cx="10133" cy="18377"/>
            </a:xfrm>
            <a:custGeom>
              <a:avLst/>
              <a:gdLst>
                <a:gd name="connsiteX0" fmla="*/ 7428 w 10133"/>
                <a:gd name="connsiteY0" fmla="*/ 0 h 18377"/>
                <a:gd name="connsiteX1" fmla="*/ 6295 w 10133"/>
                <a:gd name="connsiteY1" fmla="*/ 18133 h 18377"/>
                <a:gd name="connsiteX2" fmla="*/ 1384 w 10133"/>
                <a:gd name="connsiteY2" fmla="*/ 16622 h 18377"/>
                <a:gd name="connsiteX3" fmla="*/ 7428 w 10133"/>
                <a:gd name="connsiteY3" fmla="*/ 0 h 18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" h="18377">
                  <a:moveTo>
                    <a:pt x="7428" y="0"/>
                  </a:moveTo>
                  <a:cubicBezTo>
                    <a:pt x="10073" y="7177"/>
                    <a:pt x="12339" y="13222"/>
                    <a:pt x="6295" y="18133"/>
                  </a:cubicBezTo>
                  <a:cubicBezTo>
                    <a:pt x="5539" y="18888"/>
                    <a:pt x="1762" y="17755"/>
                    <a:pt x="1384" y="16622"/>
                  </a:cubicBezTo>
                  <a:cubicBezTo>
                    <a:pt x="-1638" y="9444"/>
                    <a:pt x="251" y="4155"/>
                    <a:pt x="7428" y="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1044D7DC-F237-4D44-BCA3-669651B67D3A}"/>
                </a:ext>
              </a:extLst>
            </p:cNvPr>
            <p:cNvSpPr/>
            <p:nvPr/>
          </p:nvSpPr>
          <p:spPr>
            <a:xfrm>
              <a:off x="9019775" y="2904203"/>
              <a:ext cx="2003979" cy="689758"/>
            </a:xfrm>
            <a:custGeom>
              <a:avLst/>
              <a:gdLst>
                <a:gd name="connsiteX0" fmla="*/ 1960593 w 2003979"/>
                <a:gd name="connsiteY0" fmla="*/ 239825 h 689758"/>
                <a:gd name="connsiteX1" fmla="*/ 1976081 w 2003979"/>
                <a:gd name="connsiteY1" fmla="*/ 240958 h 689758"/>
                <a:gd name="connsiteX2" fmla="*/ 1973437 w 2003979"/>
                <a:gd name="connsiteY2" fmla="*/ 227359 h 689758"/>
                <a:gd name="connsiteX3" fmla="*/ 1963993 w 2003979"/>
                <a:gd name="connsiteY3" fmla="*/ 197893 h 689758"/>
                <a:gd name="connsiteX4" fmla="*/ 1965126 w 2003979"/>
                <a:gd name="connsiteY4" fmla="*/ 190716 h 689758"/>
                <a:gd name="connsiteX5" fmla="*/ 1978726 w 2003979"/>
                <a:gd name="connsiteY5" fmla="*/ 192604 h 689758"/>
                <a:gd name="connsiteX6" fmla="*/ 2002147 w 2003979"/>
                <a:gd name="connsiteY6" fmla="*/ 257958 h 689758"/>
                <a:gd name="connsiteX7" fmla="*/ 1964749 w 2003979"/>
                <a:gd name="connsiteY7" fmla="*/ 350132 h 689758"/>
                <a:gd name="connsiteX8" fmla="*/ 1965126 w 2003979"/>
                <a:gd name="connsiteY8" fmla="*/ 353154 h 689758"/>
                <a:gd name="connsiteX9" fmla="*/ 1942838 w 2003979"/>
                <a:gd name="connsiteY9" fmla="*/ 387908 h 689758"/>
                <a:gd name="connsiteX10" fmla="*/ 1872196 w 2003979"/>
                <a:gd name="connsiteY10" fmla="*/ 447217 h 689758"/>
                <a:gd name="connsiteX11" fmla="*/ 1833665 w 2003979"/>
                <a:gd name="connsiteY11" fmla="*/ 471772 h 689758"/>
                <a:gd name="connsiteX12" fmla="*/ 1788333 w 2003979"/>
                <a:gd name="connsiteY12" fmla="*/ 494815 h 689758"/>
                <a:gd name="connsiteX13" fmla="*/ 1753201 w 2003979"/>
                <a:gd name="connsiteY13" fmla="*/ 497837 h 689758"/>
                <a:gd name="connsiteX14" fmla="*/ 1745646 w 2003979"/>
                <a:gd name="connsiteY14" fmla="*/ 499348 h 689758"/>
                <a:gd name="connsiteX15" fmla="*/ 1712025 w 2003979"/>
                <a:gd name="connsiteY15" fmla="*/ 543547 h 689758"/>
                <a:gd name="connsiteX16" fmla="*/ 1713536 w 2003979"/>
                <a:gd name="connsiteY16" fmla="*/ 551102 h 689758"/>
                <a:gd name="connsiteX17" fmla="*/ 1739601 w 2003979"/>
                <a:gd name="connsiteY17" fmla="*/ 571124 h 689758"/>
                <a:gd name="connsiteX18" fmla="*/ 1747157 w 2003979"/>
                <a:gd name="connsiteY18" fmla="*/ 584345 h 689758"/>
                <a:gd name="connsiteX19" fmla="*/ 1699181 w 2003979"/>
                <a:gd name="connsiteY19" fmla="*/ 613433 h 689758"/>
                <a:gd name="connsiteX20" fmla="*/ 1668960 w 2003979"/>
                <a:gd name="connsiteY20" fmla="*/ 617211 h 689758"/>
                <a:gd name="connsiteX21" fmla="*/ 1643272 w 2003979"/>
                <a:gd name="connsiteY21" fmla="*/ 606633 h 689758"/>
                <a:gd name="connsiteX22" fmla="*/ 1637605 w 2003979"/>
                <a:gd name="connsiteY22" fmla="*/ 605500 h 689758"/>
                <a:gd name="connsiteX23" fmla="*/ 1601718 w 2003979"/>
                <a:gd name="connsiteY23" fmla="*/ 616077 h 689758"/>
                <a:gd name="connsiteX24" fmla="*/ 1595673 w 2003979"/>
                <a:gd name="connsiteY24" fmla="*/ 615700 h 689758"/>
                <a:gd name="connsiteX25" fmla="*/ 1537876 w 2003979"/>
                <a:gd name="connsiteY25" fmla="*/ 613055 h 689758"/>
                <a:gd name="connsiteX26" fmla="*/ 1521254 w 2003979"/>
                <a:gd name="connsiteY26" fmla="*/ 601345 h 689758"/>
                <a:gd name="connsiteX27" fmla="*/ 1541653 w 2003979"/>
                <a:gd name="connsiteY27" fmla="*/ 588878 h 689758"/>
                <a:gd name="connsiteX28" fmla="*/ 1628539 w 2003979"/>
                <a:gd name="connsiteY28" fmla="*/ 568101 h 689758"/>
                <a:gd name="connsiteX29" fmla="*/ 1597562 w 2003979"/>
                <a:gd name="connsiteY29" fmla="*/ 552613 h 689758"/>
                <a:gd name="connsiteX30" fmla="*/ 1546564 w 2003979"/>
                <a:gd name="connsiteY30" fmla="*/ 526547 h 689758"/>
                <a:gd name="connsiteX31" fmla="*/ 1525787 w 2003979"/>
                <a:gd name="connsiteY31" fmla="*/ 537503 h 689758"/>
                <a:gd name="connsiteX32" fmla="*/ 1515210 w 2003979"/>
                <a:gd name="connsiteY32" fmla="*/ 577168 h 689758"/>
                <a:gd name="connsiteX33" fmla="*/ 1517476 w 2003979"/>
                <a:gd name="connsiteY33" fmla="*/ 602856 h 689758"/>
                <a:gd name="connsiteX34" fmla="*/ 1463834 w 2003979"/>
                <a:gd name="connsiteY34" fmla="*/ 622877 h 689758"/>
                <a:gd name="connsiteX35" fmla="*/ 1380348 w 2003979"/>
                <a:gd name="connsiteY35" fmla="*/ 632699 h 689758"/>
                <a:gd name="connsiteX36" fmla="*/ 1362593 w 2003979"/>
                <a:gd name="connsiteY36" fmla="*/ 645165 h 689758"/>
                <a:gd name="connsiteX37" fmla="*/ 1350127 w 2003979"/>
                <a:gd name="connsiteY37" fmla="*/ 659142 h 689758"/>
                <a:gd name="connsiteX38" fmla="*/ 1184289 w 2003979"/>
                <a:gd name="connsiteY38" fmla="*/ 682942 h 689758"/>
                <a:gd name="connsiteX39" fmla="*/ 1115914 w 2003979"/>
                <a:gd name="connsiteY39" fmla="*/ 683319 h 689758"/>
                <a:gd name="connsiteX40" fmla="*/ 1064160 w 2003979"/>
                <a:gd name="connsiteY40" fmla="*/ 686719 h 689758"/>
                <a:gd name="connsiteX41" fmla="*/ 995029 w 2003979"/>
                <a:gd name="connsiteY41" fmla="*/ 686719 h 689758"/>
                <a:gd name="connsiteX42" fmla="*/ 835235 w 2003979"/>
                <a:gd name="connsiteY42" fmla="*/ 683697 h 689758"/>
                <a:gd name="connsiteX43" fmla="*/ 801614 w 2003979"/>
                <a:gd name="connsiteY43" fmla="*/ 685586 h 689758"/>
                <a:gd name="connsiteX44" fmla="*/ 749105 w 2003979"/>
                <a:gd name="connsiteY44" fmla="*/ 686719 h 689758"/>
                <a:gd name="connsiteX45" fmla="*/ 620666 w 2003979"/>
                <a:gd name="connsiteY45" fmla="*/ 675764 h 689758"/>
                <a:gd name="connsiteX46" fmla="*/ 576467 w 2003979"/>
                <a:gd name="connsiteY46" fmla="*/ 664053 h 689758"/>
                <a:gd name="connsiteX47" fmla="*/ 585156 w 2003979"/>
                <a:gd name="connsiteY47" fmla="*/ 655365 h 689758"/>
                <a:gd name="connsiteX48" fmla="*/ 633510 w 2003979"/>
                <a:gd name="connsiteY48" fmla="*/ 651209 h 689758"/>
                <a:gd name="connsiteX49" fmla="*/ 746083 w 2003979"/>
                <a:gd name="connsiteY49" fmla="*/ 668587 h 689758"/>
                <a:gd name="connsiteX50" fmla="*/ 768749 w 2003979"/>
                <a:gd name="connsiteY50" fmla="*/ 668209 h 689758"/>
                <a:gd name="connsiteX51" fmla="*/ 808036 w 2003979"/>
                <a:gd name="connsiteY51" fmla="*/ 663298 h 689758"/>
                <a:gd name="connsiteX52" fmla="*/ 944409 w 2003979"/>
                <a:gd name="connsiteY52" fmla="*/ 656876 h 689758"/>
                <a:gd name="connsiteX53" fmla="*/ 990496 w 2003979"/>
                <a:gd name="connsiteY53" fmla="*/ 657631 h 689758"/>
                <a:gd name="connsiteX54" fmla="*/ 996540 w 2003979"/>
                <a:gd name="connsiteY54" fmla="*/ 658765 h 689758"/>
                <a:gd name="connsiteX55" fmla="*/ 1083804 w 2003979"/>
                <a:gd name="connsiteY55" fmla="*/ 658387 h 689758"/>
                <a:gd name="connsiteX56" fmla="*/ 1104203 w 2003979"/>
                <a:gd name="connsiteY56" fmla="*/ 653854 h 689758"/>
                <a:gd name="connsiteX57" fmla="*/ 1150290 w 2003979"/>
                <a:gd name="connsiteY57" fmla="*/ 642143 h 689758"/>
                <a:gd name="connsiteX58" fmla="*/ 1126869 w 2003979"/>
                <a:gd name="connsiteY58" fmla="*/ 633832 h 689758"/>
                <a:gd name="connsiteX59" fmla="*/ 1109869 w 2003979"/>
                <a:gd name="connsiteY59" fmla="*/ 608522 h 689758"/>
                <a:gd name="connsiteX60" fmla="*/ 1103448 w 2003979"/>
                <a:gd name="connsiteY60" fmla="*/ 581701 h 689758"/>
                <a:gd name="connsiteX61" fmla="*/ 1090226 w 2003979"/>
                <a:gd name="connsiteY61" fmla="*/ 581701 h 689758"/>
                <a:gd name="connsiteX62" fmla="*/ 1094759 w 2003979"/>
                <a:gd name="connsiteY62" fmla="*/ 591145 h 689758"/>
                <a:gd name="connsiteX63" fmla="*/ 1106470 w 2003979"/>
                <a:gd name="connsiteY63" fmla="*/ 608522 h 689758"/>
                <a:gd name="connsiteX64" fmla="*/ 1086826 w 2003979"/>
                <a:gd name="connsiteY64" fmla="*/ 625522 h 689758"/>
                <a:gd name="connsiteX65" fmla="*/ 1020717 w 2003979"/>
                <a:gd name="connsiteY65" fmla="*/ 615700 h 689758"/>
                <a:gd name="connsiteX66" fmla="*/ 1019206 w 2003979"/>
                <a:gd name="connsiteY66" fmla="*/ 591523 h 689758"/>
                <a:gd name="connsiteX67" fmla="*/ 1026762 w 2003979"/>
                <a:gd name="connsiteY67" fmla="*/ 587367 h 689758"/>
                <a:gd name="connsiteX68" fmla="*/ 1047916 w 2003979"/>
                <a:gd name="connsiteY68" fmla="*/ 569612 h 689758"/>
                <a:gd name="connsiteX69" fmla="*/ 1060760 w 2003979"/>
                <a:gd name="connsiteY69" fmla="*/ 590012 h 689758"/>
                <a:gd name="connsiteX70" fmla="*/ 1050938 w 2003979"/>
                <a:gd name="connsiteY70" fmla="*/ 551480 h 689758"/>
                <a:gd name="connsiteX71" fmla="*/ 1034695 w 2003979"/>
                <a:gd name="connsiteY71" fmla="*/ 532969 h 689758"/>
                <a:gd name="connsiteX72" fmla="*/ 1005229 w 2003979"/>
                <a:gd name="connsiteY72" fmla="*/ 534858 h 689758"/>
                <a:gd name="connsiteX73" fmla="*/ 977652 w 2003979"/>
                <a:gd name="connsiteY73" fmla="*/ 527303 h 689758"/>
                <a:gd name="connsiteX74" fmla="*/ 979163 w 2003979"/>
                <a:gd name="connsiteY74" fmla="*/ 489149 h 689758"/>
                <a:gd name="connsiteX75" fmla="*/ 967075 w 2003979"/>
                <a:gd name="connsiteY75" fmla="*/ 454772 h 689758"/>
                <a:gd name="connsiteX76" fmla="*/ 962164 w 2003979"/>
                <a:gd name="connsiteY76" fmla="*/ 452506 h 689758"/>
                <a:gd name="connsiteX77" fmla="*/ 958008 w 2003979"/>
                <a:gd name="connsiteY77" fmla="*/ 514837 h 689758"/>
                <a:gd name="connsiteX78" fmla="*/ 944031 w 2003979"/>
                <a:gd name="connsiteY78" fmla="*/ 545436 h 689758"/>
                <a:gd name="connsiteX79" fmla="*/ 925521 w 2003979"/>
                <a:gd name="connsiteY79" fmla="*/ 550724 h 689758"/>
                <a:gd name="connsiteX80" fmla="*/ 925899 w 2003979"/>
                <a:gd name="connsiteY80" fmla="*/ 534103 h 689758"/>
                <a:gd name="connsiteX81" fmla="*/ 930054 w 2003979"/>
                <a:gd name="connsiteY81" fmla="*/ 501993 h 689758"/>
                <a:gd name="connsiteX82" fmla="*/ 891522 w 2003979"/>
                <a:gd name="connsiteY82" fmla="*/ 546947 h 689758"/>
                <a:gd name="connsiteX83" fmla="*/ 868478 w 2003979"/>
                <a:gd name="connsiteY83" fmla="*/ 560924 h 689758"/>
                <a:gd name="connsiteX84" fmla="*/ 850346 w 2003979"/>
                <a:gd name="connsiteY84" fmla="*/ 565079 h 689758"/>
                <a:gd name="connsiteX85" fmla="*/ 793681 w 2003979"/>
                <a:gd name="connsiteY85" fmla="*/ 529570 h 689758"/>
                <a:gd name="connsiteX86" fmla="*/ 761571 w 2003979"/>
                <a:gd name="connsiteY86" fmla="*/ 497837 h 689758"/>
                <a:gd name="connsiteX87" fmla="*/ 736261 w 2003979"/>
                <a:gd name="connsiteY87" fmla="*/ 498593 h 689758"/>
                <a:gd name="connsiteX88" fmla="*/ 715107 w 2003979"/>
                <a:gd name="connsiteY88" fmla="*/ 494815 h 689758"/>
                <a:gd name="connsiteX89" fmla="*/ 712084 w 2003979"/>
                <a:gd name="connsiteY89" fmla="*/ 469127 h 689758"/>
                <a:gd name="connsiteX90" fmla="*/ 716618 w 2003979"/>
                <a:gd name="connsiteY90" fmla="*/ 459683 h 689758"/>
                <a:gd name="connsiteX91" fmla="*/ 707929 w 2003979"/>
                <a:gd name="connsiteY91" fmla="*/ 433618 h 689758"/>
                <a:gd name="connsiteX92" fmla="*/ 683374 w 2003979"/>
                <a:gd name="connsiteY92" fmla="*/ 436262 h 689758"/>
                <a:gd name="connsiteX93" fmla="*/ 646731 w 2003979"/>
                <a:gd name="connsiteY93" fmla="*/ 437395 h 689758"/>
                <a:gd name="connsiteX94" fmla="*/ 624065 w 2003979"/>
                <a:gd name="connsiteY94" fmla="*/ 426440 h 689758"/>
                <a:gd name="connsiteX95" fmla="*/ 608955 w 2003979"/>
                <a:gd name="connsiteY95" fmla="*/ 410952 h 689758"/>
                <a:gd name="connsiteX96" fmla="*/ 620666 w 2003979"/>
                <a:gd name="connsiteY96" fmla="*/ 392064 h 689758"/>
                <a:gd name="connsiteX97" fmla="*/ 652398 w 2003979"/>
                <a:gd name="connsiteY97" fmla="*/ 380731 h 689758"/>
                <a:gd name="connsiteX98" fmla="*/ 667131 w 2003979"/>
                <a:gd name="connsiteY98" fmla="*/ 366376 h 689758"/>
                <a:gd name="connsiteX99" fmla="*/ 652776 w 2003979"/>
                <a:gd name="connsiteY99" fmla="*/ 373931 h 689758"/>
                <a:gd name="connsiteX100" fmla="*/ 638420 w 2003979"/>
                <a:gd name="connsiteY100" fmla="*/ 379220 h 689758"/>
                <a:gd name="connsiteX101" fmla="*/ 632376 w 2003979"/>
                <a:gd name="connsiteY101" fmla="*/ 364487 h 689758"/>
                <a:gd name="connsiteX102" fmla="*/ 644843 w 2003979"/>
                <a:gd name="connsiteY102" fmla="*/ 326710 h 689758"/>
                <a:gd name="connsiteX103" fmla="*/ 641820 w 2003979"/>
                <a:gd name="connsiteY103" fmla="*/ 314244 h 689758"/>
                <a:gd name="connsiteX104" fmla="*/ 604422 w 2003979"/>
                <a:gd name="connsiteY104" fmla="*/ 308578 h 689758"/>
                <a:gd name="connsiteX105" fmla="*/ 581000 w 2003979"/>
                <a:gd name="connsiteY105" fmla="*/ 306689 h 689758"/>
                <a:gd name="connsiteX106" fmla="*/ 615377 w 2003979"/>
                <a:gd name="connsiteY106" fmla="*/ 330488 h 689758"/>
                <a:gd name="connsiteX107" fmla="*/ 625199 w 2003979"/>
                <a:gd name="connsiteY107" fmla="*/ 352021 h 689758"/>
                <a:gd name="connsiteX108" fmla="*/ 604422 w 2003979"/>
                <a:gd name="connsiteY108" fmla="*/ 361087 h 689758"/>
                <a:gd name="connsiteX109" fmla="*/ 588556 w 2003979"/>
                <a:gd name="connsiteY109" fmla="*/ 369776 h 689758"/>
                <a:gd name="connsiteX110" fmla="*/ 566645 w 2003979"/>
                <a:gd name="connsiteY110" fmla="*/ 373175 h 689758"/>
                <a:gd name="connsiteX111" fmla="*/ 551157 w 2003979"/>
                <a:gd name="connsiteY111" fmla="*/ 358820 h 689758"/>
                <a:gd name="connsiteX112" fmla="*/ 546624 w 2003979"/>
                <a:gd name="connsiteY112" fmla="*/ 315378 h 689758"/>
                <a:gd name="connsiteX113" fmla="*/ 502048 w 2003979"/>
                <a:gd name="connsiteY113" fmla="*/ 293845 h 689758"/>
                <a:gd name="connsiteX114" fmla="*/ 486560 w 2003979"/>
                <a:gd name="connsiteY114" fmla="*/ 294223 h 689758"/>
                <a:gd name="connsiteX115" fmla="*/ 469182 w 2003979"/>
                <a:gd name="connsiteY115" fmla="*/ 294223 h 689758"/>
                <a:gd name="connsiteX116" fmla="*/ 468049 w 2003979"/>
                <a:gd name="connsiteY116" fmla="*/ 274579 h 689758"/>
                <a:gd name="connsiteX117" fmla="*/ 516781 w 2003979"/>
                <a:gd name="connsiteY117" fmla="*/ 213381 h 689758"/>
                <a:gd name="connsiteX118" fmla="*/ 426495 w 2003979"/>
                <a:gd name="connsiteY118" fmla="*/ 226981 h 689758"/>
                <a:gd name="connsiteX119" fmla="*/ 414407 w 2003979"/>
                <a:gd name="connsiteY119" fmla="*/ 226603 h 689758"/>
                <a:gd name="connsiteX120" fmla="*/ 347543 w 2003979"/>
                <a:gd name="connsiteY120" fmla="*/ 218670 h 689758"/>
                <a:gd name="connsiteX121" fmla="*/ 319966 w 2003979"/>
                <a:gd name="connsiteY121" fmla="*/ 220181 h 689758"/>
                <a:gd name="connsiteX122" fmla="*/ 211548 w 2003979"/>
                <a:gd name="connsiteY122" fmla="*/ 243602 h 689758"/>
                <a:gd name="connsiteX123" fmla="*/ 194926 w 2003979"/>
                <a:gd name="connsiteY123" fmla="*/ 256446 h 689758"/>
                <a:gd name="connsiteX124" fmla="*/ 166216 w 2003979"/>
                <a:gd name="connsiteY124" fmla="*/ 256069 h 689758"/>
                <a:gd name="connsiteX125" fmla="*/ 130328 w 2003979"/>
                <a:gd name="connsiteY125" fmla="*/ 259846 h 689758"/>
                <a:gd name="connsiteX126" fmla="*/ 55154 w 2003979"/>
                <a:gd name="connsiteY126" fmla="*/ 285534 h 689758"/>
                <a:gd name="connsiteX127" fmla="*/ 27954 w 2003979"/>
                <a:gd name="connsiteY127" fmla="*/ 282512 h 689758"/>
                <a:gd name="connsiteX128" fmla="*/ 0 w 2003979"/>
                <a:gd name="connsiteY128" fmla="*/ 265135 h 689758"/>
                <a:gd name="connsiteX129" fmla="*/ 20021 w 2003979"/>
                <a:gd name="connsiteY129" fmla="*/ 239069 h 689758"/>
                <a:gd name="connsiteX130" fmla="*/ 67997 w 2003979"/>
                <a:gd name="connsiteY130" fmla="*/ 213004 h 689758"/>
                <a:gd name="connsiteX131" fmla="*/ 134484 w 2003979"/>
                <a:gd name="connsiteY131" fmla="*/ 206959 h 689758"/>
                <a:gd name="connsiteX132" fmla="*/ 145061 w 2003979"/>
                <a:gd name="connsiteY132" fmla="*/ 207715 h 689758"/>
                <a:gd name="connsiteX133" fmla="*/ 224014 w 2003979"/>
                <a:gd name="connsiteY133" fmla="*/ 190716 h 689758"/>
                <a:gd name="connsiteX134" fmla="*/ 245546 w 2003979"/>
                <a:gd name="connsiteY134" fmla="*/ 194871 h 689758"/>
                <a:gd name="connsiteX135" fmla="*/ 278412 w 2003979"/>
                <a:gd name="connsiteY135" fmla="*/ 198271 h 689758"/>
                <a:gd name="connsiteX136" fmla="*/ 299189 w 2003979"/>
                <a:gd name="connsiteY136" fmla="*/ 188449 h 689758"/>
                <a:gd name="connsiteX137" fmla="*/ 316566 w 2003979"/>
                <a:gd name="connsiteY137" fmla="*/ 168050 h 689758"/>
                <a:gd name="connsiteX138" fmla="*/ 338098 w 2003979"/>
                <a:gd name="connsiteY138" fmla="*/ 151806 h 689758"/>
                <a:gd name="connsiteX139" fmla="*/ 346787 w 2003979"/>
                <a:gd name="connsiteY139" fmla="*/ 172961 h 689758"/>
                <a:gd name="connsiteX140" fmla="*/ 366053 w 2003979"/>
                <a:gd name="connsiteY140" fmla="*/ 190338 h 689758"/>
                <a:gd name="connsiteX141" fmla="*/ 410629 w 2003979"/>
                <a:gd name="connsiteY141" fmla="*/ 184294 h 689758"/>
                <a:gd name="connsiteX142" fmla="*/ 448405 w 2003979"/>
                <a:gd name="connsiteY142" fmla="*/ 191471 h 689758"/>
                <a:gd name="connsiteX143" fmla="*/ 527736 w 2003979"/>
                <a:gd name="connsiteY143" fmla="*/ 160872 h 689758"/>
                <a:gd name="connsiteX144" fmla="*/ 572312 w 2003979"/>
                <a:gd name="connsiteY144" fmla="*/ 185805 h 689758"/>
                <a:gd name="connsiteX145" fmla="*/ 590067 w 2003979"/>
                <a:gd name="connsiteY145" fmla="*/ 201293 h 689758"/>
                <a:gd name="connsiteX146" fmla="*/ 605933 w 2003979"/>
                <a:gd name="connsiteY146" fmla="*/ 186560 h 689758"/>
                <a:gd name="connsiteX147" fmla="*/ 645976 w 2003979"/>
                <a:gd name="connsiteY147" fmla="*/ 167672 h 689758"/>
                <a:gd name="connsiteX148" fmla="*/ 671286 w 2003979"/>
                <a:gd name="connsiteY148" fmla="*/ 163139 h 689758"/>
                <a:gd name="connsiteX149" fmla="*/ 690174 w 2003979"/>
                <a:gd name="connsiteY149" fmla="*/ 161250 h 689758"/>
                <a:gd name="connsiteX150" fmla="*/ 682997 w 2003979"/>
                <a:gd name="connsiteY150" fmla="*/ 154450 h 689758"/>
                <a:gd name="connsiteX151" fmla="*/ 676952 w 2003979"/>
                <a:gd name="connsiteY151" fmla="*/ 135940 h 689758"/>
                <a:gd name="connsiteX152" fmla="*/ 694707 w 2003979"/>
                <a:gd name="connsiteY152" fmla="*/ 137451 h 689758"/>
                <a:gd name="connsiteX153" fmla="*/ 720395 w 2003979"/>
                <a:gd name="connsiteY153" fmla="*/ 130651 h 689758"/>
                <a:gd name="connsiteX154" fmla="*/ 743817 w 2003979"/>
                <a:gd name="connsiteY154" fmla="*/ 104963 h 689758"/>
                <a:gd name="connsiteX155" fmla="*/ 786126 w 2003979"/>
                <a:gd name="connsiteY155" fmla="*/ 132162 h 689758"/>
                <a:gd name="connsiteX156" fmla="*/ 797837 w 2003979"/>
                <a:gd name="connsiteY156" fmla="*/ 150295 h 689758"/>
                <a:gd name="connsiteX157" fmla="*/ 823147 w 2003979"/>
                <a:gd name="connsiteY157" fmla="*/ 137073 h 689758"/>
                <a:gd name="connsiteX158" fmla="*/ 847324 w 2003979"/>
                <a:gd name="connsiteY158" fmla="*/ 117429 h 689758"/>
                <a:gd name="connsiteX159" fmla="*/ 866590 w 2003979"/>
                <a:gd name="connsiteY159" fmla="*/ 105719 h 689758"/>
                <a:gd name="connsiteX160" fmla="*/ 903233 w 2003979"/>
                <a:gd name="connsiteY160" fmla="*/ 98919 h 689758"/>
                <a:gd name="connsiteX161" fmla="*/ 916077 w 2003979"/>
                <a:gd name="connsiteY161" fmla="*/ 106097 h 689758"/>
                <a:gd name="connsiteX162" fmla="*/ 965942 w 2003979"/>
                <a:gd name="connsiteY162" fmla="*/ 110630 h 689758"/>
                <a:gd name="connsiteX163" fmla="*/ 979919 w 2003979"/>
                <a:gd name="connsiteY163" fmla="*/ 96652 h 689758"/>
                <a:gd name="connsiteX164" fmla="*/ 1002207 w 2003979"/>
                <a:gd name="connsiteY164" fmla="*/ 90986 h 689758"/>
                <a:gd name="connsiteX165" fmla="*/ 1045272 w 2003979"/>
                <a:gd name="connsiteY165" fmla="*/ 100808 h 689758"/>
                <a:gd name="connsiteX166" fmla="*/ 1074737 w 2003979"/>
                <a:gd name="connsiteY166" fmla="*/ 99297 h 689758"/>
                <a:gd name="connsiteX167" fmla="*/ 1105714 w 2003979"/>
                <a:gd name="connsiteY167" fmla="*/ 119318 h 689758"/>
                <a:gd name="connsiteX168" fmla="*/ 1124980 w 2003979"/>
                <a:gd name="connsiteY168" fmla="*/ 140095 h 689758"/>
                <a:gd name="connsiteX169" fmla="*/ 1139713 w 2003979"/>
                <a:gd name="connsiteY169" fmla="*/ 126496 h 689758"/>
                <a:gd name="connsiteX170" fmla="*/ 1139713 w 2003979"/>
                <a:gd name="connsiteY170" fmla="*/ 104585 h 689758"/>
                <a:gd name="connsiteX171" fmla="*/ 1160868 w 2003979"/>
                <a:gd name="connsiteY171" fmla="*/ 107985 h 689758"/>
                <a:gd name="connsiteX172" fmla="*/ 1185422 w 2003979"/>
                <a:gd name="connsiteY172" fmla="*/ 109119 h 689758"/>
                <a:gd name="connsiteX173" fmla="*/ 1237554 w 2003979"/>
                <a:gd name="connsiteY173" fmla="*/ 115918 h 689758"/>
                <a:gd name="connsiteX174" fmla="*/ 1250020 w 2003979"/>
                <a:gd name="connsiteY174" fmla="*/ 96275 h 689758"/>
                <a:gd name="connsiteX175" fmla="*/ 1266264 w 2003979"/>
                <a:gd name="connsiteY175" fmla="*/ 112896 h 689758"/>
                <a:gd name="connsiteX176" fmla="*/ 1290063 w 2003979"/>
                <a:gd name="connsiteY176" fmla="*/ 146517 h 689758"/>
                <a:gd name="connsiteX177" fmla="*/ 1290063 w 2003979"/>
                <a:gd name="connsiteY177" fmla="*/ 117052 h 689758"/>
                <a:gd name="connsiteX178" fmla="*/ 1278352 w 2003979"/>
                <a:gd name="connsiteY178" fmla="*/ 91364 h 689758"/>
                <a:gd name="connsiteX179" fmla="*/ 1258708 w 2003979"/>
                <a:gd name="connsiteY179" fmla="*/ 72098 h 689758"/>
                <a:gd name="connsiteX180" fmla="*/ 1262864 w 2003979"/>
                <a:gd name="connsiteY180" fmla="*/ 44143 h 689758"/>
                <a:gd name="connsiteX181" fmla="*/ 1262486 w 2003979"/>
                <a:gd name="connsiteY181" fmla="*/ 29033 h 689758"/>
                <a:gd name="connsiteX182" fmla="*/ 1252664 w 2003979"/>
                <a:gd name="connsiteY182" fmla="*/ 8256 h 689758"/>
                <a:gd name="connsiteX183" fmla="*/ 1276463 w 2003979"/>
                <a:gd name="connsiteY183" fmla="*/ 1834 h 689758"/>
                <a:gd name="connsiteX184" fmla="*/ 1304418 w 2003979"/>
                <a:gd name="connsiteY184" fmla="*/ 11656 h 689758"/>
                <a:gd name="connsiteX185" fmla="*/ 1311973 w 2003979"/>
                <a:gd name="connsiteY185" fmla="*/ 16189 h 689758"/>
                <a:gd name="connsiteX186" fmla="*/ 1380348 w 2003979"/>
                <a:gd name="connsiteY186" fmla="*/ 44521 h 689758"/>
                <a:gd name="connsiteX187" fmla="*/ 1406792 w 2003979"/>
                <a:gd name="connsiteY187" fmla="*/ 45277 h 689758"/>
                <a:gd name="connsiteX188" fmla="*/ 1412458 w 2003979"/>
                <a:gd name="connsiteY188" fmla="*/ 47165 h 689758"/>
                <a:gd name="connsiteX189" fmla="*/ 1453634 w 2003979"/>
                <a:gd name="connsiteY189" fmla="*/ 62276 h 689758"/>
                <a:gd name="connsiteX190" fmla="*/ 1491033 w 2003979"/>
                <a:gd name="connsiteY190" fmla="*/ 77386 h 689758"/>
                <a:gd name="connsiteX191" fmla="*/ 1518987 w 2003979"/>
                <a:gd name="connsiteY191" fmla="*/ 94008 h 689758"/>
                <a:gd name="connsiteX192" fmla="*/ 1540520 w 2003979"/>
                <a:gd name="connsiteY192" fmla="*/ 102319 h 689758"/>
                <a:gd name="connsiteX193" fmla="*/ 1618339 w 2003979"/>
                <a:gd name="connsiteY193" fmla="*/ 168428 h 689758"/>
                <a:gd name="connsiteX194" fmla="*/ 1661404 w 2003979"/>
                <a:gd name="connsiteY194" fmla="*/ 184294 h 689758"/>
                <a:gd name="connsiteX195" fmla="*/ 1688603 w 2003979"/>
                <a:gd name="connsiteY195" fmla="*/ 192604 h 689758"/>
                <a:gd name="connsiteX196" fmla="*/ 1712780 w 2003979"/>
                <a:gd name="connsiteY196" fmla="*/ 219426 h 689758"/>
                <a:gd name="connsiteX197" fmla="*/ 1733557 w 2003979"/>
                <a:gd name="connsiteY197" fmla="*/ 241714 h 689758"/>
                <a:gd name="connsiteX198" fmla="*/ 1760756 w 2003979"/>
                <a:gd name="connsiteY198" fmla="*/ 244358 h 689758"/>
                <a:gd name="connsiteX199" fmla="*/ 1779267 w 2003979"/>
                <a:gd name="connsiteY199" fmla="*/ 223959 h 689758"/>
                <a:gd name="connsiteX200" fmla="*/ 1788333 w 2003979"/>
                <a:gd name="connsiteY200" fmla="*/ 195249 h 689758"/>
                <a:gd name="connsiteX201" fmla="*/ 1832153 w 2003979"/>
                <a:gd name="connsiteY201" fmla="*/ 198649 h 689758"/>
                <a:gd name="connsiteX202" fmla="*/ 1838198 w 2003979"/>
                <a:gd name="connsiteY202" fmla="*/ 226603 h 689758"/>
                <a:gd name="connsiteX203" fmla="*/ 1798155 w 2003979"/>
                <a:gd name="connsiteY203" fmla="*/ 290823 h 689758"/>
                <a:gd name="connsiteX204" fmla="*/ 1764912 w 2003979"/>
                <a:gd name="connsiteY204" fmla="*/ 277979 h 689758"/>
                <a:gd name="connsiteX205" fmla="*/ 1801177 w 2003979"/>
                <a:gd name="connsiteY205" fmla="*/ 309333 h 689758"/>
                <a:gd name="connsiteX206" fmla="*/ 1831020 w 2003979"/>
                <a:gd name="connsiteY206" fmla="*/ 317644 h 689758"/>
                <a:gd name="connsiteX207" fmla="*/ 1847264 w 2003979"/>
                <a:gd name="connsiteY207" fmla="*/ 318022 h 689758"/>
                <a:gd name="connsiteX208" fmla="*/ 1852175 w 2003979"/>
                <a:gd name="connsiteY208" fmla="*/ 315000 h 689758"/>
                <a:gd name="connsiteX209" fmla="*/ 1905439 w 2003979"/>
                <a:gd name="connsiteY209" fmla="*/ 308956 h 689758"/>
                <a:gd name="connsiteX210" fmla="*/ 1949260 w 2003979"/>
                <a:gd name="connsiteY210" fmla="*/ 248513 h 689758"/>
                <a:gd name="connsiteX211" fmla="*/ 1960593 w 2003979"/>
                <a:gd name="connsiteY211" fmla="*/ 239825 h 68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2003979" h="689758">
                  <a:moveTo>
                    <a:pt x="1960593" y="239825"/>
                  </a:moveTo>
                  <a:cubicBezTo>
                    <a:pt x="1965882" y="239069"/>
                    <a:pt x="1971171" y="246625"/>
                    <a:pt x="1976081" y="240958"/>
                  </a:cubicBezTo>
                  <a:cubicBezTo>
                    <a:pt x="1979859" y="236425"/>
                    <a:pt x="1976081" y="231514"/>
                    <a:pt x="1973437" y="227359"/>
                  </a:cubicBezTo>
                  <a:cubicBezTo>
                    <a:pt x="1967393" y="218292"/>
                    <a:pt x="1971926" y="206204"/>
                    <a:pt x="1963993" y="197893"/>
                  </a:cubicBezTo>
                  <a:cubicBezTo>
                    <a:pt x="1962104" y="195626"/>
                    <a:pt x="1962104" y="192227"/>
                    <a:pt x="1965126" y="190716"/>
                  </a:cubicBezTo>
                  <a:cubicBezTo>
                    <a:pt x="1970037" y="188449"/>
                    <a:pt x="1974570" y="189582"/>
                    <a:pt x="1978726" y="192604"/>
                  </a:cubicBezTo>
                  <a:cubicBezTo>
                    <a:pt x="2001769" y="208848"/>
                    <a:pt x="2007436" y="233403"/>
                    <a:pt x="2002147" y="257958"/>
                  </a:cubicBezTo>
                  <a:cubicBezTo>
                    <a:pt x="1995347" y="290445"/>
                    <a:pt x="1980237" y="320666"/>
                    <a:pt x="1964749" y="350132"/>
                  </a:cubicBezTo>
                  <a:cubicBezTo>
                    <a:pt x="1964749" y="351265"/>
                    <a:pt x="1965126" y="352021"/>
                    <a:pt x="1965126" y="353154"/>
                  </a:cubicBezTo>
                  <a:cubicBezTo>
                    <a:pt x="1964749" y="369398"/>
                    <a:pt x="1951149" y="377331"/>
                    <a:pt x="1942838" y="387908"/>
                  </a:cubicBezTo>
                  <a:cubicBezTo>
                    <a:pt x="1923572" y="412463"/>
                    <a:pt x="1901662" y="434373"/>
                    <a:pt x="1872196" y="447217"/>
                  </a:cubicBezTo>
                  <a:cubicBezTo>
                    <a:pt x="1849531" y="440040"/>
                    <a:pt x="1846886" y="463839"/>
                    <a:pt x="1833665" y="471772"/>
                  </a:cubicBezTo>
                  <a:cubicBezTo>
                    <a:pt x="1818176" y="478571"/>
                    <a:pt x="1804954" y="490282"/>
                    <a:pt x="1788333" y="494815"/>
                  </a:cubicBezTo>
                  <a:cubicBezTo>
                    <a:pt x="1777000" y="499726"/>
                    <a:pt x="1765667" y="506904"/>
                    <a:pt x="1753201" y="497837"/>
                  </a:cubicBezTo>
                  <a:cubicBezTo>
                    <a:pt x="1750934" y="495949"/>
                    <a:pt x="1747157" y="496704"/>
                    <a:pt x="1745646" y="499348"/>
                  </a:cubicBezTo>
                  <a:cubicBezTo>
                    <a:pt x="1736579" y="515592"/>
                    <a:pt x="1716558" y="523525"/>
                    <a:pt x="1712025" y="543547"/>
                  </a:cubicBezTo>
                  <a:cubicBezTo>
                    <a:pt x="1710891" y="547702"/>
                    <a:pt x="1710136" y="547702"/>
                    <a:pt x="1713536" y="551102"/>
                  </a:cubicBezTo>
                  <a:cubicBezTo>
                    <a:pt x="1721847" y="558657"/>
                    <a:pt x="1728269" y="567724"/>
                    <a:pt x="1739601" y="571124"/>
                  </a:cubicBezTo>
                  <a:cubicBezTo>
                    <a:pt x="1745646" y="573012"/>
                    <a:pt x="1748290" y="577923"/>
                    <a:pt x="1747157" y="584345"/>
                  </a:cubicBezTo>
                  <a:cubicBezTo>
                    <a:pt x="1734690" y="600211"/>
                    <a:pt x="1717691" y="608144"/>
                    <a:pt x="1699181" y="613433"/>
                  </a:cubicBezTo>
                  <a:cubicBezTo>
                    <a:pt x="1689359" y="614189"/>
                    <a:pt x="1679537" y="610411"/>
                    <a:pt x="1668960" y="617211"/>
                  </a:cubicBezTo>
                  <a:cubicBezTo>
                    <a:pt x="1654227" y="626655"/>
                    <a:pt x="1650827" y="624388"/>
                    <a:pt x="1643272" y="606633"/>
                  </a:cubicBezTo>
                  <a:cubicBezTo>
                    <a:pt x="1641383" y="602478"/>
                    <a:pt x="1639494" y="605500"/>
                    <a:pt x="1637605" y="605500"/>
                  </a:cubicBezTo>
                  <a:cubicBezTo>
                    <a:pt x="1624761" y="605500"/>
                    <a:pt x="1613428" y="612300"/>
                    <a:pt x="1601718" y="616077"/>
                  </a:cubicBezTo>
                  <a:cubicBezTo>
                    <a:pt x="1599829" y="616077"/>
                    <a:pt x="1597562" y="616077"/>
                    <a:pt x="1595673" y="615700"/>
                  </a:cubicBezTo>
                  <a:cubicBezTo>
                    <a:pt x="1576408" y="612300"/>
                    <a:pt x="1557519" y="607767"/>
                    <a:pt x="1537876" y="613055"/>
                  </a:cubicBezTo>
                  <a:cubicBezTo>
                    <a:pt x="1527676" y="616077"/>
                    <a:pt x="1521632" y="612678"/>
                    <a:pt x="1521254" y="601345"/>
                  </a:cubicBezTo>
                  <a:cubicBezTo>
                    <a:pt x="1524276" y="591145"/>
                    <a:pt x="1533720" y="591145"/>
                    <a:pt x="1541653" y="588878"/>
                  </a:cubicBezTo>
                  <a:cubicBezTo>
                    <a:pt x="1569230" y="580945"/>
                    <a:pt x="1595673" y="570368"/>
                    <a:pt x="1628539" y="568101"/>
                  </a:cubicBezTo>
                  <a:cubicBezTo>
                    <a:pt x="1617206" y="559035"/>
                    <a:pt x="1607006" y="555257"/>
                    <a:pt x="1597562" y="552613"/>
                  </a:cubicBezTo>
                  <a:cubicBezTo>
                    <a:pt x="1578296" y="547702"/>
                    <a:pt x="1561297" y="540902"/>
                    <a:pt x="1546564" y="526547"/>
                  </a:cubicBezTo>
                  <a:cubicBezTo>
                    <a:pt x="1535609" y="515970"/>
                    <a:pt x="1525787" y="522014"/>
                    <a:pt x="1525787" y="537503"/>
                  </a:cubicBezTo>
                  <a:cubicBezTo>
                    <a:pt x="1525787" y="551858"/>
                    <a:pt x="1524654" y="565835"/>
                    <a:pt x="1515210" y="577168"/>
                  </a:cubicBezTo>
                  <a:cubicBezTo>
                    <a:pt x="1507277" y="586990"/>
                    <a:pt x="1517476" y="594167"/>
                    <a:pt x="1517476" y="602856"/>
                  </a:cubicBezTo>
                  <a:cubicBezTo>
                    <a:pt x="1503499" y="619855"/>
                    <a:pt x="1483478" y="622122"/>
                    <a:pt x="1463834" y="622877"/>
                  </a:cubicBezTo>
                  <a:cubicBezTo>
                    <a:pt x="1435502" y="624010"/>
                    <a:pt x="1408680" y="633077"/>
                    <a:pt x="1380348" y="632699"/>
                  </a:cubicBezTo>
                  <a:cubicBezTo>
                    <a:pt x="1372037" y="632699"/>
                    <a:pt x="1365615" y="636477"/>
                    <a:pt x="1362593" y="645165"/>
                  </a:cubicBezTo>
                  <a:cubicBezTo>
                    <a:pt x="1360327" y="651209"/>
                    <a:pt x="1356549" y="656120"/>
                    <a:pt x="1350127" y="659142"/>
                  </a:cubicBezTo>
                  <a:cubicBezTo>
                    <a:pt x="1296107" y="675764"/>
                    <a:pt x="1240198" y="680297"/>
                    <a:pt x="1184289" y="682942"/>
                  </a:cubicBezTo>
                  <a:cubicBezTo>
                    <a:pt x="1161623" y="683697"/>
                    <a:pt x="1138580" y="682942"/>
                    <a:pt x="1115914" y="683319"/>
                  </a:cubicBezTo>
                  <a:cubicBezTo>
                    <a:pt x="1098537" y="682186"/>
                    <a:pt x="1081159" y="682942"/>
                    <a:pt x="1064160" y="686719"/>
                  </a:cubicBezTo>
                  <a:cubicBezTo>
                    <a:pt x="1041116" y="693519"/>
                    <a:pt x="1018073" y="685586"/>
                    <a:pt x="995029" y="686719"/>
                  </a:cubicBezTo>
                  <a:cubicBezTo>
                    <a:pt x="941765" y="688986"/>
                    <a:pt x="888500" y="693519"/>
                    <a:pt x="835235" y="683697"/>
                  </a:cubicBezTo>
                  <a:cubicBezTo>
                    <a:pt x="824280" y="681808"/>
                    <a:pt x="812570" y="682942"/>
                    <a:pt x="801614" y="685586"/>
                  </a:cubicBezTo>
                  <a:cubicBezTo>
                    <a:pt x="784237" y="689741"/>
                    <a:pt x="766482" y="689741"/>
                    <a:pt x="749105" y="686719"/>
                  </a:cubicBezTo>
                  <a:cubicBezTo>
                    <a:pt x="706796" y="679542"/>
                    <a:pt x="663731" y="678031"/>
                    <a:pt x="620666" y="675764"/>
                  </a:cubicBezTo>
                  <a:cubicBezTo>
                    <a:pt x="605177" y="675009"/>
                    <a:pt x="590067" y="672364"/>
                    <a:pt x="576467" y="664053"/>
                  </a:cubicBezTo>
                  <a:cubicBezTo>
                    <a:pt x="574201" y="656120"/>
                    <a:pt x="581000" y="655743"/>
                    <a:pt x="585156" y="655365"/>
                  </a:cubicBezTo>
                  <a:cubicBezTo>
                    <a:pt x="601400" y="654232"/>
                    <a:pt x="617643" y="648565"/>
                    <a:pt x="633510" y="651209"/>
                  </a:cubicBezTo>
                  <a:cubicBezTo>
                    <a:pt x="670908" y="657254"/>
                    <a:pt x="709818" y="654987"/>
                    <a:pt x="746083" y="668587"/>
                  </a:cubicBezTo>
                  <a:cubicBezTo>
                    <a:pt x="753638" y="671609"/>
                    <a:pt x="761571" y="671609"/>
                    <a:pt x="768749" y="668209"/>
                  </a:cubicBezTo>
                  <a:cubicBezTo>
                    <a:pt x="781593" y="662542"/>
                    <a:pt x="795192" y="660654"/>
                    <a:pt x="808036" y="663298"/>
                  </a:cubicBezTo>
                  <a:cubicBezTo>
                    <a:pt x="854123" y="671986"/>
                    <a:pt x="899455" y="664431"/>
                    <a:pt x="944409" y="656876"/>
                  </a:cubicBezTo>
                  <a:cubicBezTo>
                    <a:pt x="959897" y="654232"/>
                    <a:pt x="975008" y="652720"/>
                    <a:pt x="990496" y="657631"/>
                  </a:cubicBezTo>
                  <a:cubicBezTo>
                    <a:pt x="992385" y="658387"/>
                    <a:pt x="995029" y="659520"/>
                    <a:pt x="996540" y="658765"/>
                  </a:cubicBezTo>
                  <a:cubicBezTo>
                    <a:pt x="1025628" y="647054"/>
                    <a:pt x="1054716" y="655743"/>
                    <a:pt x="1083804" y="658387"/>
                  </a:cubicBezTo>
                  <a:cubicBezTo>
                    <a:pt x="1090981" y="659142"/>
                    <a:pt x="1098537" y="658387"/>
                    <a:pt x="1104203" y="653854"/>
                  </a:cubicBezTo>
                  <a:cubicBezTo>
                    <a:pt x="1117803" y="642143"/>
                    <a:pt x="1133291" y="641010"/>
                    <a:pt x="1150290" y="642143"/>
                  </a:cubicBezTo>
                  <a:cubicBezTo>
                    <a:pt x="1143113" y="637610"/>
                    <a:pt x="1135557" y="634588"/>
                    <a:pt x="1126869" y="633832"/>
                  </a:cubicBezTo>
                  <a:cubicBezTo>
                    <a:pt x="1111003" y="632321"/>
                    <a:pt x="1103448" y="625522"/>
                    <a:pt x="1109869" y="608522"/>
                  </a:cubicBezTo>
                  <a:cubicBezTo>
                    <a:pt x="1113647" y="598322"/>
                    <a:pt x="1111758" y="588878"/>
                    <a:pt x="1103448" y="581701"/>
                  </a:cubicBezTo>
                  <a:cubicBezTo>
                    <a:pt x="1099292" y="578301"/>
                    <a:pt x="1094003" y="576790"/>
                    <a:pt x="1090226" y="581701"/>
                  </a:cubicBezTo>
                  <a:cubicBezTo>
                    <a:pt x="1086448" y="586612"/>
                    <a:pt x="1090981" y="589256"/>
                    <a:pt x="1094759" y="591145"/>
                  </a:cubicBezTo>
                  <a:cubicBezTo>
                    <a:pt x="1101936" y="594923"/>
                    <a:pt x="1109492" y="598700"/>
                    <a:pt x="1106470" y="608522"/>
                  </a:cubicBezTo>
                  <a:cubicBezTo>
                    <a:pt x="1103448" y="617966"/>
                    <a:pt x="1096270" y="625144"/>
                    <a:pt x="1086826" y="625522"/>
                  </a:cubicBezTo>
                  <a:cubicBezTo>
                    <a:pt x="1064160" y="625899"/>
                    <a:pt x="1041494" y="625144"/>
                    <a:pt x="1020717" y="615700"/>
                  </a:cubicBezTo>
                  <a:cubicBezTo>
                    <a:pt x="1006362" y="609278"/>
                    <a:pt x="1006362" y="599834"/>
                    <a:pt x="1019206" y="591523"/>
                  </a:cubicBezTo>
                  <a:cubicBezTo>
                    <a:pt x="1021473" y="590012"/>
                    <a:pt x="1024117" y="588878"/>
                    <a:pt x="1026762" y="587367"/>
                  </a:cubicBezTo>
                  <a:cubicBezTo>
                    <a:pt x="1034695" y="582079"/>
                    <a:pt x="1035072" y="566590"/>
                    <a:pt x="1047916" y="569612"/>
                  </a:cubicBezTo>
                  <a:cubicBezTo>
                    <a:pt x="1057360" y="571879"/>
                    <a:pt x="1052072" y="586990"/>
                    <a:pt x="1060760" y="590012"/>
                  </a:cubicBezTo>
                  <a:cubicBezTo>
                    <a:pt x="1053583" y="579057"/>
                    <a:pt x="1048294" y="566213"/>
                    <a:pt x="1050938" y="551480"/>
                  </a:cubicBezTo>
                  <a:cubicBezTo>
                    <a:pt x="1053205" y="538258"/>
                    <a:pt x="1046783" y="533347"/>
                    <a:pt x="1034695" y="532969"/>
                  </a:cubicBezTo>
                  <a:cubicBezTo>
                    <a:pt x="1024873" y="532592"/>
                    <a:pt x="1015051" y="531458"/>
                    <a:pt x="1005229" y="534858"/>
                  </a:cubicBezTo>
                  <a:cubicBezTo>
                    <a:pt x="994652" y="538636"/>
                    <a:pt x="983696" y="539391"/>
                    <a:pt x="977652" y="527303"/>
                  </a:cubicBezTo>
                  <a:cubicBezTo>
                    <a:pt x="971608" y="514837"/>
                    <a:pt x="969341" y="500859"/>
                    <a:pt x="979163" y="489149"/>
                  </a:cubicBezTo>
                  <a:cubicBezTo>
                    <a:pt x="998051" y="466105"/>
                    <a:pt x="996918" y="462705"/>
                    <a:pt x="967075" y="454772"/>
                  </a:cubicBezTo>
                  <a:cubicBezTo>
                    <a:pt x="966319" y="454772"/>
                    <a:pt x="965942" y="454017"/>
                    <a:pt x="962164" y="452506"/>
                  </a:cubicBezTo>
                  <a:cubicBezTo>
                    <a:pt x="979541" y="476305"/>
                    <a:pt x="962164" y="494815"/>
                    <a:pt x="958008" y="514837"/>
                  </a:cubicBezTo>
                  <a:cubicBezTo>
                    <a:pt x="955742" y="525414"/>
                    <a:pt x="952342" y="536747"/>
                    <a:pt x="944031" y="545436"/>
                  </a:cubicBezTo>
                  <a:cubicBezTo>
                    <a:pt x="938743" y="550724"/>
                    <a:pt x="932698" y="555257"/>
                    <a:pt x="925521" y="550724"/>
                  </a:cubicBezTo>
                  <a:cubicBezTo>
                    <a:pt x="917966" y="545813"/>
                    <a:pt x="922877" y="539769"/>
                    <a:pt x="925899" y="534103"/>
                  </a:cubicBezTo>
                  <a:cubicBezTo>
                    <a:pt x="930432" y="526170"/>
                    <a:pt x="934965" y="518237"/>
                    <a:pt x="930054" y="501993"/>
                  </a:cubicBezTo>
                  <a:cubicBezTo>
                    <a:pt x="922121" y="525036"/>
                    <a:pt x="899455" y="528436"/>
                    <a:pt x="891522" y="546947"/>
                  </a:cubicBezTo>
                  <a:cubicBezTo>
                    <a:pt x="886989" y="557146"/>
                    <a:pt x="879811" y="562813"/>
                    <a:pt x="868478" y="560924"/>
                  </a:cubicBezTo>
                  <a:cubicBezTo>
                    <a:pt x="862057" y="559791"/>
                    <a:pt x="856390" y="562057"/>
                    <a:pt x="850346" y="565079"/>
                  </a:cubicBezTo>
                  <a:cubicBezTo>
                    <a:pt x="820880" y="580190"/>
                    <a:pt x="793681" y="563190"/>
                    <a:pt x="793681" y="529570"/>
                  </a:cubicBezTo>
                  <a:cubicBezTo>
                    <a:pt x="793681" y="500104"/>
                    <a:pt x="791037" y="497460"/>
                    <a:pt x="761571" y="497837"/>
                  </a:cubicBezTo>
                  <a:cubicBezTo>
                    <a:pt x="753261" y="497837"/>
                    <a:pt x="744950" y="495571"/>
                    <a:pt x="736261" y="498593"/>
                  </a:cubicBezTo>
                  <a:cubicBezTo>
                    <a:pt x="728706" y="501237"/>
                    <a:pt x="720773" y="502748"/>
                    <a:pt x="715107" y="494815"/>
                  </a:cubicBezTo>
                  <a:cubicBezTo>
                    <a:pt x="709440" y="486882"/>
                    <a:pt x="707173" y="478194"/>
                    <a:pt x="712084" y="469127"/>
                  </a:cubicBezTo>
                  <a:cubicBezTo>
                    <a:pt x="713595" y="466105"/>
                    <a:pt x="715484" y="463083"/>
                    <a:pt x="716618" y="459683"/>
                  </a:cubicBezTo>
                  <a:cubicBezTo>
                    <a:pt x="720395" y="448728"/>
                    <a:pt x="716618" y="440417"/>
                    <a:pt x="707929" y="433618"/>
                  </a:cubicBezTo>
                  <a:cubicBezTo>
                    <a:pt x="699240" y="426818"/>
                    <a:pt x="690174" y="428329"/>
                    <a:pt x="683374" y="436262"/>
                  </a:cubicBezTo>
                  <a:cubicBezTo>
                    <a:pt x="671286" y="450239"/>
                    <a:pt x="659197" y="448728"/>
                    <a:pt x="646731" y="437395"/>
                  </a:cubicBezTo>
                  <a:cubicBezTo>
                    <a:pt x="640309" y="431351"/>
                    <a:pt x="632376" y="428707"/>
                    <a:pt x="624065" y="426440"/>
                  </a:cubicBezTo>
                  <a:cubicBezTo>
                    <a:pt x="616132" y="424174"/>
                    <a:pt x="609333" y="419640"/>
                    <a:pt x="608955" y="410952"/>
                  </a:cubicBezTo>
                  <a:cubicBezTo>
                    <a:pt x="608577" y="402641"/>
                    <a:pt x="613488" y="396219"/>
                    <a:pt x="620666" y="392064"/>
                  </a:cubicBezTo>
                  <a:cubicBezTo>
                    <a:pt x="630487" y="386397"/>
                    <a:pt x="641443" y="382997"/>
                    <a:pt x="652398" y="380731"/>
                  </a:cubicBezTo>
                  <a:cubicBezTo>
                    <a:pt x="660331" y="379220"/>
                    <a:pt x="666753" y="376198"/>
                    <a:pt x="667131" y="366376"/>
                  </a:cubicBezTo>
                  <a:cubicBezTo>
                    <a:pt x="658820" y="364487"/>
                    <a:pt x="656553" y="370531"/>
                    <a:pt x="652776" y="373931"/>
                  </a:cubicBezTo>
                  <a:cubicBezTo>
                    <a:pt x="648620" y="377709"/>
                    <a:pt x="644843" y="382997"/>
                    <a:pt x="638420" y="379220"/>
                  </a:cubicBezTo>
                  <a:cubicBezTo>
                    <a:pt x="632754" y="376198"/>
                    <a:pt x="631621" y="370531"/>
                    <a:pt x="632376" y="364487"/>
                  </a:cubicBezTo>
                  <a:cubicBezTo>
                    <a:pt x="633887" y="350887"/>
                    <a:pt x="629354" y="336155"/>
                    <a:pt x="644843" y="326710"/>
                  </a:cubicBezTo>
                  <a:cubicBezTo>
                    <a:pt x="651264" y="322933"/>
                    <a:pt x="648998" y="315755"/>
                    <a:pt x="641820" y="314244"/>
                  </a:cubicBezTo>
                  <a:cubicBezTo>
                    <a:pt x="629354" y="311978"/>
                    <a:pt x="617266" y="305178"/>
                    <a:pt x="604422" y="308578"/>
                  </a:cubicBezTo>
                  <a:cubicBezTo>
                    <a:pt x="594222" y="311222"/>
                    <a:pt x="585534" y="310467"/>
                    <a:pt x="581000" y="306689"/>
                  </a:cubicBezTo>
                  <a:cubicBezTo>
                    <a:pt x="590444" y="312355"/>
                    <a:pt x="602533" y="321800"/>
                    <a:pt x="615377" y="330488"/>
                  </a:cubicBezTo>
                  <a:cubicBezTo>
                    <a:pt x="622554" y="335399"/>
                    <a:pt x="628221" y="342577"/>
                    <a:pt x="625199" y="352021"/>
                  </a:cubicBezTo>
                  <a:cubicBezTo>
                    <a:pt x="621799" y="362220"/>
                    <a:pt x="613488" y="363731"/>
                    <a:pt x="604422" y="361087"/>
                  </a:cubicBezTo>
                  <a:cubicBezTo>
                    <a:pt x="595733" y="358443"/>
                    <a:pt x="591578" y="361842"/>
                    <a:pt x="588556" y="369776"/>
                  </a:cubicBezTo>
                  <a:cubicBezTo>
                    <a:pt x="583645" y="381864"/>
                    <a:pt x="575334" y="380353"/>
                    <a:pt x="566645" y="373175"/>
                  </a:cubicBezTo>
                  <a:cubicBezTo>
                    <a:pt x="561357" y="368642"/>
                    <a:pt x="556824" y="362976"/>
                    <a:pt x="551157" y="358820"/>
                  </a:cubicBezTo>
                  <a:cubicBezTo>
                    <a:pt x="525091" y="339932"/>
                    <a:pt x="525091" y="338043"/>
                    <a:pt x="546624" y="315378"/>
                  </a:cubicBezTo>
                  <a:cubicBezTo>
                    <a:pt x="529247" y="312355"/>
                    <a:pt x="513381" y="308200"/>
                    <a:pt x="502048" y="293845"/>
                  </a:cubicBezTo>
                  <a:cubicBezTo>
                    <a:pt x="498270" y="288934"/>
                    <a:pt x="491470" y="291201"/>
                    <a:pt x="486560" y="294223"/>
                  </a:cubicBezTo>
                  <a:cubicBezTo>
                    <a:pt x="480893" y="297623"/>
                    <a:pt x="474849" y="299889"/>
                    <a:pt x="469182" y="294223"/>
                  </a:cubicBezTo>
                  <a:cubicBezTo>
                    <a:pt x="463138" y="288179"/>
                    <a:pt x="465405" y="281757"/>
                    <a:pt x="468049" y="274579"/>
                  </a:cubicBezTo>
                  <a:cubicBezTo>
                    <a:pt x="479760" y="243225"/>
                    <a:pt x="479760" y="243225"/>
                    <a:pt x="516781" y="213381"/>
                  </a:cubicBezTo>
                  <a:cubicBezTo>
                    <a:pt x="484671" y="226225"/>
                    <a:pt x="455583" y="226225"/>
                    <a:pt x="426495" y="226981"/>
                  </a:cubicBezTo>
                  <a:cubicBezTo>
                    <a:pt x="422340" y="226981"/>
                    <a:pt x="417429" y="229625"/>
                    <a:pt x="414407" y="226603"/>
                  </a:cubicBezTo>
                  <a:cubicBezTo>
                    <a:pt x="394007" y="205826"/>
                    <a:pt x="370208" y="215648"/>
                    <a:pt x="347543" y="218670"/>
                  </a:cubicBezTo>
                  <a:cubicBezTo>
                    <a:pt x="338476" y="219803"/>
                    <a:pt x="329410" y="219803"/>
                    <a:pt x="319966" y="220181"/>
                  </a:cubicBezTo>
                  <a:cubicBezTo>
                    <a:pt x="282567" y="220937"/>
                    <a:pt x="246680" y="230381"/>
                    <a:pt x="211548" y="243602"/>
                  </a:cubicBezTo>
                  <a:cubicBezTo>
                    <a:pt x="204748" y="246247"/>
                    <a:pt x="199837" y="251158"/>
                    <a:pt x="194926" y="256446"/>
                  </a:cubicBezTo>
                  <a:cubicBezTo>
                    <a:pt x="185104" y="267402"/>
                    <a:pt x="176416" y="266268"/>
                    <a:pt x="166216" y="256069"/>
                  </a:cubicBezTo>
                  <a:cubicBezTo>
                    <a:pt x="149972" y="239825"/>
                    <a:pt x="140150" y="239447"/>
                    <a:pt x="130328" y="259846"/>
                  </a:cubicBezTo>
                  <a:cubicBezTo>
                    <a:pt x="112951" y="295734"/>
                    <a:pt x="87263" y="297245"/>
                    <a:pt x="55154" y="285534"/>
                  </a:cubicBezTo>
                  <a:cubicBezTo>
                    <a:pt x="46465" y="282512"/>
                    <a:pt x="36643" y="284779"/>
                    <a:pt x="27954" y="282512"/>
                  </a:cubicBezTo>
                  <a:cubicBezTo>
                    <a:pt x="16999" y="279490"/>
                    <a:pt x="3400" y="280623"/>
                    <a:pt x="0" y="265135"/>
                  </a:cubicBezTo>
                  <a:cubicBezTo>
                    <a:pt x="8311" y="257580"/>
                    <a:pt x="15488" y="250024"/>
                    <a:pt x="20021" y="239069"/>
                  </a:cubicBezTo>
                  <a:cubicBezTo>
                    <a:pt x="28332" y="218670"/>
                    <a:pt x="50998" y="216403"/>
                    <a:pt x="67997" y="213004"/>
                  </a:cubicBezTo>
                  <a:cubicBezTo>
                    <a:pt x="89152" y="208848"/>
                    <a:pt x="111440" y="201293"/>
                    <a:pt x="134484" y="206959"/>
                  </a:cubicBezTo>
                  <a:cubicBezTo>
                    <a:pt x="137884" y="207715"/>
                    <a:pt x="142039" y="206204"/>
                    <a:pt x="145061" y="207715"/>
                  </a:cubicBezTo>
                  <a:cubicBezTo>
                    <a:pt x="176038" y="222825"/>
                    <a:pt x="199837" y="206204"/>
                    <a:pt x="224014" y="190716"/>
                  </a:cubicBezTo>
                  <a:cubicBezTo>
                    <a:pt x="233080" y="184671"/>
                    <a:pt x="239502" y="186938"/>
                    <a:pt x="245546" y="194871"/>
                  </a:cubicBezTo>
                  <a:cubicBezTo>
                    <a:pt x="255368" y="207715"/>
                    <a:pt x="266701" y="206959"/>
                    <a:pt x="278412" y="198271"/>
                  </a:cubicBezTo>
                  <a:cubicBezTo>
                    <a:pt x="284834" y="193738"/>
                    <a:pt x="291634" y="189960"/>
                    <a:pt x="299189" y="188449"/>
                  </a:cubicBezTo>
                  <a:cubicBezTo>
                    <a:pt x="310144" y="186182"/>
                    <a:pt x="316566" y="180138"/>
                    <a:pt x="316566" y="168050"/>
                  </a:cubicBezTo>
                  <a:cubicBezTo>
                    <a:pt x="316566" y="153695"/>
                    <a:pt x="326010" y="149539"/>
                    <a:pt x="338098" y="151806"/>
                  </a:cubicBezTo>
                  <a:cubicBezTo>
                    <a:pt x="350942" y="154073"/>
                    <a:pt x="348676" y="163139"/>
                    <a:pt x="346787" y="172961"/>
                  </a:cubicBezTo>
                  <a:cubicBezTo>
                    <a:pt x="343387" y="190716"/>
                    <a:pt x="347920" y="193738"/>
                    <a:pt x="366053" y="190338"/>
                  </a:cubicBezTo>
                  <a:cubicBezTo>
                    <a:pt x="380786" y="187693"/>
                    <a:pt x="394385" y="175227"/>
                    <a:pt x="410629" y="184294"/>
                  </a:cubicBezTo>
                  <a:cubicBezTo>
                    <a:pt x="423095" y="188071"/>
                    <a:pt x="434050" y="198649"/>
                    <a:pt x="448405" y="191471"/>
                  </a:cubicBezTo>
                  <a:cubicBezTo>
                    <a:pt x="474093" y="179760"/>
                    <a:pt x="496381" y="161250"/>
                    <a:pt x="527736" y="160872"/>
                  </a:cubicBezTo>
                  <a:cubicBezTo>
                    <a:pt x="549268" y="160872"/>
                    <a:pt x="562490" y="169183"/>
                    <a:pt x="572312" y="185805"/>
                  </a:cubicBezTo>
                  <a:cubicBezTo>
                    <a:pt x="576467" y="193360"/>
                    <a:pt x="579489" y="201671"/>
                    <a:pt x="590067" y="201293"/>
                  </a:cubicBezTo>
                  <a:cubicBezTo>
                    <a:pt x="599511" y="200915"/>
                    <a:pt x="602533" y="193738"/>
                    <a:pt x="605933" y="186560"/>
                  </a:cubicBezTo>
                  <a:cubicBezTo>
                    <a:pt x="613866" y="168805"/>
                    <a:pt x="628221" y="164650"/>
                    <a:pt x="645976" y="167672"/>
                  </a:cubicBezTo>
                  <a:cubicBezTo>
                    <a:pt x="655042" y="170316"/>
                    <a:pt x="662975" y="165028"/>
                    <a:pt x="671286" y="163139"/>
                  </a:cubicBezTo>
                  <a:cubicBezTo>
                    <a:pt x="677330" y="161628"/>
                    <a:pt x="684130" y="163139"/>
                    <a:pt x="690174" y="161250"/>
                  </a:cubicBezTo>
                  <a:cubicBezTo>
                    <a:pt x="689796" y="156717"/>
                    <a:pt x="685263" y="156717"/>
                    <a:pt x="682997" y="154450"/>
                  </a:cubicBezTo>
                  <a:cubicBezTo>
                    <a:pt x="677708" y="149162"/>
                    <a:pt x="672419" y="143117"/>
                    <a:pt x="676952" y="135940"/>
                  </a:cubicBezTo>
                  <a:cubicBezTo>
                    <a:pt x="682997" y="126496"/>
                    <a:pt x="689041" y="134051"/>
                    <a:pt x="694707" y="137451"/>
                  </a:cubicBezTo>
                  <a:cubicBezTo>
                    <a:pt x="705662" y="144251"/>
                    <a:pt x="716240" y="148028"/>
                    <a:pt x="720395" y="130651"/>
                  </a:cubicBezTo>
                  <a:cubicBezTo>
                    <a:pt x="723417" y="117052"/>
                    <a:pt x="729084" y="106474"/>
                    <a:pt x="743817" y="104963"/>
                  </a:cubicBezTo>
                  <a:cubicBezTo>
                    <a:pt x="758172" y="103452"/>
                    <a:pt x="779704" y="117807"/>
                    <a:pt x="786126" y="132162"/>
                  </a:cubicBezTo>
                  <a:cubicBezTo>
                    <a:pt x="789148" y="138962"/>
                    <a:pt x="788015" y="148784"/>
                    <a:pt x="797837" y="150295"/>
                  </a:cubicBezTo>
                  <a:cubicBezTo>
                    <a:pt x="809547" y="152561"/>
                    <a:pt x="819369" y="149162"/>
                    <a:pt x="823147" y="137073"/>
                  </a:cubicBezTo>
                  <a:cubicBezTo>
                    <a:pt x="826925" y="124607"/>
                    <a:pt x="834480" y="118563"/>
                    <a:pt x="847324" y="117429"/>
                  </a:cubicBezTo>
                  <a:cubicBezTo>
                    <a:pt x="855257" y="116674"/>
                    <a:pt x="862434" y="112519"/>
                    <a:pt x="866590" y="105719"/>
                  </a:cubicBezTo>
                  <a:cubicBezTo>
                    <a:pt x="876411" y="89097"/>
                    <a:pt x="889255" y="92497"/>
                    <a:pt x="903233" y="98919"/>
                  </a:cubicBezTo>
                  <a:cubicBezTo>
                    <a:pt x="907766" y="101186"/>
                    <a:pt x="912677" y="102697"/>
                    <a:pt x="916077" y="106097"/>
                  </a:cubicBezTo>
                  <a:cubicBezTo>
                    <a:pt x="931943" y="123474"/>
                    <a:pt x="948187" y="120829"/>
                    <a:pt x="965942" y="110630"/>
                  </a:cubicBezTo>
                  <a:cubicBezTo>
                    <a:pt x="972363" y="107230"/>
                    <a:pt x="977652" y="104963"/>
                    <a:pt x="979919" y="96652"/>
                  </a:cubicBezTo>
                  <a:cubicBezTo>
                    <a:pt x="983696" y="83809"/>
                    <a:pt x="992385" y="81920"/>
                    <a:pt x="1002207" y="90986"/>
                  </a:cubicBezTo>
                  <a:cubicBezTo>
                    <a:pt x="1015051" y="103074"/>
                    <a:pt x="1029406" y="104585"/>
                    <a:pt x="1045272" y="100808"/>
                  </a:cubicBezTo>
                  <a:cubicBezTo>
                    <a:pt x="1055094" y="98541"/>
                    <a:pt x="1064916" y="99675"/>
                    <a:pt x="1074737" y="99297"/>
                  </a:cubicBezTo>
                  <a:cubicBezTo>
                    <a:pt x="1090226" y="98541"/>
                    <a:pt x="1100048" y="105341"/>
                    <a:pt x="1105714" y="119318"/>
                  </a:cubicBezTo>
                  <a:cubicBezTo>
                    <a:pt x="1109492" y="128385"/>
                    <a:pt x="1113647" y="138206"/>
                    <a:pt x="1124980" y="140095"/>
                  </a:cubicBezTo>
                  <a:cubicBezTo>
                    <a:pt x="1135180" y="141984"/>
                    <a:pt x="1144624" y="141984"/>
                    <a:pt x="1139713" y="126496"/>
                  </a:cubicBezTo>
                  <a:cubicBezTo>
                    <a:pt x="1137446" y="119318"/>
                    <a:pt x="1132913" y="111007"/>
                    <a:pt x="1139713" y="104585"/>
                  </a:cubicBezTo>
                  <a:cubicBezTo>
                    <a:pt x="1146890" y="98163"/>
                    <a:pt x="1154446" y="104208"/>
                    <a:pt x="1160868" y="107985"/>
                  </a:cubicBezTo>
                  <a:cubicBezTo>
                    <a:pt x="1169178" y="112896"/>
                    <a:pt x="1177111" y="109874"/>
                    <a:pt x="1185422" y="109119"/>
                  </a:cubicBezTo>
                  <a:cubicBezTo>
                    <a:pt x="1202422" y="107608"/>
                    <a:pt x="1220176" y="98163"/>
                    <a:pt x="1237554" y="115918"/>
                  </a:cubicBezTo>
                  <a:cubicBezTo>
                    <a:pt x="1237931" y="105341"/>
                    <a:pt x="1238687" y="96275"/>
                    <a:pt x="1250020" y="96275"/>
                  </a:cubicBezTo>
                  <a:cubicBezTo>
                    <a:pt x="1260597" y="96652"/>
                    <a:pt x="1264753" y="104208"/>
                    <a:pt x="1266264" y="112896"/>
                  </a:cubicBezTo>
                  <a:cubicBezTo>
                    <a:pt x="1268908" y="127251"/>
                    <a:pt x="1273063" y="139717"/>
                    <a:pt x="1290063" y="146517"/>
                  </a:cubicBezTo>
                  <a:cubicBezTo>
                    <a:pt x="1289307" y="135940"/>
                    <a:pt x="1288174" y="126496"/>
                    <a:pt x="1290063" y="117052"/>
                  </a:cubicBezTo>
                  <a:cubicBezTo>
                    <a:pt x="1291951" y="106474"/>
                    <a:pt x="1287418" y="97786"/>
                    <a:pt x="1278352" y="91364"/>
                  </a:cubicBezTo>
                  <a:cubicBezTo>
                    <a:pt x="1270797" y="86075"/>
                    <a:pt x="1264375" y="79653"/>
                    <a:pt x="1258708" y="72098"/>
                  </a:cubicBezTo>
                  <a:cubicBezTo>
                    <a:pt x="1250398" y="61520"/>
                    <a:pt x="1245109" y="51699"/>
                    <a:pt x="1262864" y="44143"/>
                  </a:cubicBezTo>
                  <a:cubicBezTo>
                    <a:pt x="1274197" y="39232"/>
                    <a:pt x="1268908" y="33944"/>
                    <a:pt x="1262486" y="29033"/>
                  </a:cubicBezTo>
                  <a:cubicBezTo>
                    <a:pt x="1255308" y="23744"/>
                    <a:pt x="1248131" y="18455"/>
                    <a:pt x="1252664" y="8256"/>
                  </a:cubicBezTo>
                  <a:cubicBezTo>
                    <a:pt x="1257575" y="-3077"/>
                    <a:pt x="1267775" y="-55"/>
                    <a:pt x="1276463" y="1834"/>
                  </a:cubicBezTo>
                  <a:cubicBezTo>
                    <a:pt x="1286285" y="4100"/>
                    <a:pt x="1295729" y="6745"/>
                    <a:pt x="1304418" y="11656"/>
                  </a:cubicBezTo>
                  <a:cubicBezTo>
                    <a:pt x="1307062" y="13167"/>
                    <a:pt x="1309706" y="14678"/>
                    <a:pt x="1311973" y="16189"/>
                  </a:cubicBezTo>
                  <a:cubicBezTo>
                    <a:pt x="1335772" y="23366"/>
                    <a:pt x="1359193" y="31299"/>
                    <a:pt x="1380348" y="44521"/>
                  </a:cubicBezTo>
                  <a:cubicBezTo>
                    <a:pt x="1389037" y="49810"/>
                    <a:pt x="1398103" y="43010"/>
                    <a:pt x="1406792" y="45277"/>
                  </a:cubicBezTo>
                  <a:cubicBezTo>
                    <a:pt x="1408680" y="45654"/>
                    <a:pt x="1410569" y="46410"/>
                    <a:pt x="1412458" y="47165"/>
                  </a:cubicBezTo>
                  <a:cubicBezTo>
                    <a:pt x="1424924" y="55854"/>
                    <a:pt x="1438146" y="62654"/>
                    <a:pt x="1453634" y="62276"/>
                  </a:cubicBezTo>
                  <a:cubicBezTo>
                    <a:pt x="1466100" y="67187"/>
                    <a:pt x="1478567" y="71720"/>
                    <a:pt x="1491033" y="77386"/>
                  </a:cubicBezTo>
                  <a:cubicBezTo>
                    <a:pt x="1494055" y="93630"/>
                    <a:pt x="1500477" y="102697"/>
                    <a:pt x="1518987" y="94008"/>
                  </a:cubicBezTo>
                  <a:cubicBezTo>
                    <a:pt x="1527676" y="89853"/>
                    <a:pt x="1536365" y="93630"/>
                    <a:pt x="1540520" y="102319"/>
                  </a:cubicBezTo>
                  <a:cubicBezTo>
                    <a:pt x="1556386" y="136318"/>
                    <a:pt x="1583585" y="156717"/>
                    <a:pt x="1618339" y="168428"/>
                  </a:cubicBezTo>
                  <a:cubicBezTo>
                    <a:pt x="1629672" y="181649"/>
                    <a:pt x="1648183" y="175605"/>
                    <a:pt x="1661404" y="184294"/>
                  </a:cubicBezTo>
                  <a:cubicBezTo>
                    <a:pt x="1668582" y="193360"/>
                    <a:pt x="1678781" y="191849"/>
                    <a:pt x="1688603" y="192604"/>
                  </a:cubicBezTo>
                  <a:cubicBezTo>
                    <a:pt x="1707869" y="194115"/>
                    <a:pt x="1713536" y="200160"/>
                    <a:pt x="1712780" y="219426"/>
                  </a:cubicBezTo>
                  <a:cubicBezTo>
                    <a:pt x="1712025" y="235292"/>
                    <a:pt x="1718824" y="242091"/>
                    <a:pt x="1733557" y="241714"/>
                  </a:cubicBezTo>
                  <a:cubicBezTo>
                    <a:pt x="1742623" y="241714"/>
                    <a:pt x="1751690" y="242847"/>
                    <a:pt x="1760756" y="244358"/>
                  </a:cubicBezTo>
                  <a:cubicBezTo>
                    <a:pt x="1777000" y="247002"/>
                    <a:pt x="1784177" y="239825"/>
                    <a:pt x="1779267" y="223959"/>
                  </a:cubicBezTo>
                  <a:cubicBezTo>
                    <a:pt x="1775111" y="211115"/>
                    <a:pt x="1776622" y="202426"/>
                    <a:pt x="1788333" y="195249"/>
                  </a:cubicBezTo>
                  <a:cubicBezTo>
                    <a:pt x="1803821" y="185427"/>
                    <a:pt x="1818176" y="190716"/>
                    <a:pt x="1832153" y="198649"/>
                  </a:cubicBezTo>
                  <a:cubicBezTo>
                    <a:pt x="1844242" y="205448"/>
                    <a:pt x="1838953" y="216026"/>
                    <a:pt x="1838198" y="226603"/>
                  </a:cubicBezTo>
                  <a:cubicBezTo>
                    <a:pt x="1835931" y="255313"/>
                    <a:pt x="1812132" y="270046"/>
                    <a:pt x="1798155" y="290823"/>
                  </a:cubicBezTo>
                  <a:cubicBezTo>
                    <a:pt x="1787200" y="307067"/>
                    <a:pt x="1772089" y="300267"/>
                    <a:pt x="1764912" y="277979"/>
                  </a:cubicBezTo>
                  <a:cubicBezTo>
                    <a:pt x="1770200" y="302156"/>
                    <a:pt x="1776622" y="308200"/>
                    <a:pt x="1801177" y="309333"/>
                  </a:cubicBezTo>
                  <a:cubicBezTo>
                    <a:pt x="1812132" y="309711"/>
                    <a:pt x="1821954" y="311600"/>
                    <a:pt x="1831020" y="317644"/>
                  </a:cubicBezTo>
                  <a:cubicBezTo>
                    <a:pt x="1836309" y="321044"/>
                    <a:pt x="1841598" y="325955"/>
                    <a:pt x="1847264" y="318022"/>
                  </a:cubicBezTo>
                  <a:cubicBezTo>
                    <a:pt x="1848775" y="316511"/>
                    <a:pt x="1850286" y="315755"/>
                    <a:pt x="1852175" y="315000"/>
                  </a:cubicBezTo>
                  <a:cubicBezTo>
                    <a:pt x="1870685" y="318777"/>
                    <a:pt x="1889196" y="322555"/>
                    <a:pt x="1905439" y="308956"/>
                  </a:cubicBezTo>
                  <a:cubicBezTo>
                    <a:pt x="1918661" y="287801"/>
                    <a:pt x="1939438" y="271935"/>
                    <a:pt x="1949260" y="248513"/>
                  </a:cubicBezTo>
                  <a:cubicBezTo>
                    <a:pt x="1951904" y="243980"/>
                    <a:pt x="1954171" y="239069"/>
                    <a:pt x="1960593" y="239825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767E14B-4198-4B35-9BE1-20A6BC08B10F}"/>
                </a:ext>
              </a:extLst>
            </p:cNvPr>
            <p:cNvSpPr/>
            <p:nvPr/>
          </p:nvSpPr>
          <p:spPr>
            <a:xfrm>
              <a:off x="10823467" y="3258868"/>
              <a:ext cx="225352" cy="254990"/>
            </a:xfrm>
            <a:custGeom>
              <a:avLst/>
              <a:gdLst>
                <a:gd name="connsiteX0" fmla="*/ 224898 w 225352"/>
                <a:gd name="connsiteY0" fmla="*/ 0 h 254990"/>
                <a:gd name="connsiteX1" fmla="*/ 215832 w 225352"/>
                <a:gd name="connsiteY1" fmla="*/ 47220 h 254990"/>
                <a:gd name="connsiteX2" fmla="*/ 214321 w 225352"/>
                <a:gd name="connsiteY2" fmla="*/ 58931 h 254990"/>
                <a:gd name="connsiteX3" fmla="*/ 216587 w 225352"/>
                <a:gd name="connsiteY3" fmla="*/ 203237 h 254990"/>
                <a:gd name="connsiteX4" fmla="*/ 215832 w 225352"/>
                <a:gd name="connsiteY4" fmla="*/ 202859 h 254990"/>
                <a:gd name="connsiteX5" fmla="*/ 210921 w 225352"/>
                <a:gd name="connsiteY5" fmla="*/ 166216 h 254990"/>
                <a:gd name="connsiteX6" fmla="*/ 206765 w 225352"/>
                <a:gd name="connsiteY6" fmla="*/ 112951 h 254990"/>
                <a:gd name="connsiteX7" fmla="*/ 116857 w 225352"/>
                <a:gd name="connsiteY7" fmla="*/ 236102 h 254990"/>
                <a:gd name="connsiteX8" fmla="*/ 80970 w 225352"/>
                <a:gd name="connsiteY8" fmla="*/ 254990 h 254990"/>
                <a:gd name="connsiteX9" fmla="*/ 77570 w 225352"/>
                <a:gd name="connsiteY9" fmla="*/ 220992 h 254990"/>
                <a:gd name="connsiteX10" fmla="*/ 76059 w 225352"/>
                <a:gd name="connsiteY10" fmla="*/ 207014 h 254990"/>
                <a:gd name="connsiteX11" fmla="*/ 64726 w 225352"/>
                <a:gd name="connsiteY11" fmla="*/ 213436 h 254990"/>
                <a:gd name="connsiteX12" fmla="*/ 49238 w 225352"/>
                <a:gd name="connsiteY12" fmla="*/ 218347 h 254990"/>
                <a:gd name="connsiteX13" fmla="*/ 507 w 225352"/>
                <a:gd name="connsiteY13" fmla="*/ 196815 h 254990"/>
                <a:gd name="connsiteX14" fmla="*/ 14484 w 225352"/>
                <a:gd name="connsiteY14" fmla="*/ 178304 h 254990"/>
                <a:gd name="connsiteX15" fmla="*/ 18639 w 225352"/>
                <a:gd name="connsiteY15" fmla="*/ 174527 h 254990"/>
                <a:gd name="connsiteX16" fmla="*/ 46971 w 225352"/>
                <a:gd name="connsiteY16" fmla="*/ 156772 h 254990"/>
                <a:gd name="connsiteX17" fmla="*/ 63593 w 225352"/>
                <a:gd name="connsiteY17" fmla="*/ 142417 h 254990"/>
                <a:gd name="connsiteX18" fmla="*/ 64726 w 225352"/>
                <a:gd name="connsiteY18" fmla="*/ 136373 h 254990"/>
                <a:gd name="connsiteX19" fmla="*/ 77570 w 225352"/>
                <a:gd name="connsiteY19" fmla="*/ 125795 h 254990"/>
                <a:gd name="connsiteX20" fmla="*/ 102880 w 225352"/>
                <a:gd name="connsiteY20" fmla="*/ 128817 h 254990"/>
                <a:gd name="connsiteX21" fmla="*/ 138768 w 225352"/>
                <a:gd name="connsiteY21" fmla="*/ 119751 h 254990"/>
                <a:gd name="connsiteX22" fmla="*/ 183344 w 225352"/>
                <a:gd name="connsiteY22" fmla="*/ 96707 h 254990"/>
                <a:gd name="connsiteX23" fmla="*/ 191277 w 225352"/>
                <a:gd name="connsiteY23" fmla="*/ 51376 h 254990"/>
                <a:gd name="connsiteX24" fmla="*/ 191277 w 225352"/>
                <a:gd name="connsiteY24" fmla="*/ 37399 h 254990"/>
                <a:gd name="connsiteX25" fmla="*/ 195432 w 225352"/>
                <a:gd name="connsiteY25" fmla="*/ 37399 h 254990"/>
                <a:gd name="connsiteX26" fmla="*/ 210165 w 225352"/>
                <a:gd name="connsiteY26" fmla="*/ 17755 h 254990"/>
                <a:gd name="connsiteX27" fmla="*/ 224898 w 225352"/>
                <a:gd name="connsiteY27" fmla="*/ 0 h 25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352" h="254990">
                  <a:moveTo>
                    <a:pt x="224898" y="0"/>
                  </a:moveTo>
                  <a:cubicBezTo>
                    <a:pt x="224520" y="16244"/>
                    <a:pt x="229053" y="33243"/>
                    <a:pt x="215832" y="47220"/>
                  </a:cubicBezTo>
                  <a:cubicBezTo>
                    <a:pt x="213187" y="49865"/>
                    <a:pt x="212809" y="54398"/>
                    <a:pt x="214321" y="58931"/>
                  </a:cubicBezTo>
                  <a:cubicBezTo>
                    <a:pt x="231698" y="106907"/>
                    <a:pt x="221876" y="155261"/>
                    <a:pt x="216587" y="203237"/>
                  </a:cubicBezTo>
                  <a:cubicBezTo>
                    <a:pt x="216587" y="203237"/>
                    <a:pt x="215832" y="202859"/>
                    <a:pt x="215832" y="202859"/>
                  </a:cubicBezTo>
                  <a:cubicBezTo>
                    <a:pt x="207143" y="191526"/>
                    <a:pt x="211676" y="178682"/>
                    <a:pt x="210921" y="166216"/>
                  </a:cubicBezTo>
                  <a:cubicBezTo>
                    <a:pt x="209787" y="148839"/>
                    <a:pt x="212432" y="131462"/>
                    <a:pt x="206765" y="112951"/>
                  </a:cubicBezTo>
                  <a:cubicBezTo>
                    <a:pt x="185610" y="160927"/>
                    <a:pt x="162567" y="207014"/>
                    <a:pt x="116857" y="236102"/>
                  </a:cubicBezTo>
                  <a:cubicBezTo>
                    <a:pt x="100614" y="233836"/>
                    <a:pt x="94947" y="252724"/>
                    <a:pt x="80970" y="254990"/>
                  </a:cubicBezTo>
                  <a:cubicBezTo>
                    <a:pt x="69259" y="244791"/>
                    <a:pt x="71148" y="233080"/>
                    <a:pt x="77570" y="220992"/>
                  </a:cubicBezTo>
                  <a:cubicBezTo>
                    <a:pt x="80214" y="216081"/>
                    <a:pt x="83992" y="210414"/>
                    <a:pt x="76059" y="207014"/>
                  </a:cubicBezTo>
                  <a:cubicBezTo>
                    <a:pt x="70393" y="204370"/>
                    <a:pt x="66615" y="205126"/>
                    <a:pt x="64726" y="213436"/>
                  </a:cubicBezTo>
                  <a:cubicBezTo>
                    <a:pt x="63215" y="220992"/>
                    <a:pt x="53771" y="221747"/>
                    <a:pt x="49238" y="218347"/>
                  </a:cubicBezTo>
                  <a:cubicBezTo>
                    <a:pt x="34127" y="207770"/>
                    <a:pt x="15995" y="205503"/>
                    <a:pt x="507" y="196815"/>
                  </a:cubicBezTo>
                  <a:cubicBezTo>
                    <a:pt x="-2893" y="184726"/>
                    <a:pt x="11839" y="186237"/>
                    <a:pt x="14484" y="178304"/>
                  </a:cubicBezTo>
                  <a:cubicBezTo>
                    <a:pt x="15617" y="176793"/>
                    <a:pt x="17128" y="175660"/>
                    <a:pt x="18639" y="174527"/>
                  </a:cubicBezTo>
                  <a:cubicBezTo>
                    <a:pt x="29216" y="170749"/>
                    <a:pt x="34883" y="158661"/>
                    <a:pt x="46971" y="156772"/>
                  </a:cubicBezTo>
                  <a:cubicBezTo>
                    <a:pt x="55282" y="155639"/>
                    <a:pt x="63971" y="154128"/>
                    <a:pt x="63593" y="142417"/>
                  </a:cubicBezTo>
                  <a:cubicBezTo>
                    <a:pt x="63593" y="140528"/>
                    <a:pt x="63971" y="138262"/>
                    <a:pt x="64726" y="136373"/>
                  </a:cubicBezTo>
                  <a:cubicBezTo>
                    <a:pt x="66993" y="130328"/>
                    <a:pt x="69637" y="124662"/>
                    <a:pt x="77570" y="125795"/>
                  </a:cubicBezTo>
                  <a:cubicBezTo>
                    <a:pt x="84748" y="135239"/>
                    <a:pt x="93058" y="135995"/>
                    <a:pt x="102880" y="128817"/>
                  </a:cubicBezTo>
                  <a:cubicBezTo>
                    <a:pt x="113458" y="121262"/>
                    <a:pt x="125924" y="117107"/>
                    <a:pt x="138768" y="119751"/>
                  </a:cubicBezTo>
                  <a:cubicBezTo>
                    <a:pt x="159923" y="123906"/>
                    <a:pt x="168611" y="104263"/>
                    <a:pt x="183344" y="96707"/>
                  </a:cubicBezTo>
                  <a:cubicBezTo>
                    <a:pt x="200721" y="87641"/>
                    <a:pt x="198077" y="68375"/>
                    <a:pt x="191277" y="51376"/>
                  </a:cubicBezTo>
                  <a:cubicBezTo>
                    <a:pt x="189388" y="46843"/>
                    <a:pt x="187122" y="42310"/>
                    <a:pt x="191277" y="37399"/>
                  </a:cubicBezTo>
                  <a:cubicBezTo>
                    <a:pt x="192788" y="37399"/>
                    <a:pt x="194299" y="37399"/>
                    <a:pt x="195432" y="37399"/>
                  </a:cubicBezTo>
                  <a:cubicBezTo>
                    <a:pt x="207143" y="35888"/>
                    <a:pt x="206765" y="25688"/>
                    <a:pt x="210165" y="17755"/>
                  </a:cubicBezTo>
                  <a:cubicBezTo>
                    <a:pt x="213187" y="10955"/>
                    <a:pt x="212809" y="0"/>
                    <a:pt x="224898" y="0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CDD266D-FCF5-4C5C-A174-B242C2781720}"/>
                </a:ext>
              </a:extLst>
            </p:cNvPr>
            <p:cNvSpPr/>
            <p:nvPr/>
          </p:nvSpPr>
          <p:spPr>
            <a:xfrm>
              <a:off x="10713890" y="2877656"/>
              <a:ext cx="302365" cy="193464"/>
            </a:xfrm>
            <a:custGeom>
              <a:avLst/>
              <a:gdLst>
                <a:gd name="connsiteX0" fmla="*/ 155 w 302365"/>
                <a:gd name="connsiteY0" fmla="*/ 8360 h 193464"/>
                <a:gd name="connsiteX1" fmla="*/ 17909 w 302365"/>
                <a:gd name="connsiteY1" fmla="*/ 4205 h 193464"/>
                <a:gd name="connsiteX2" fmla="*/ 175437 w 302365"/>
                <a:gd name="connsiteY2" fmla="*/ 73335 h 193464"/>
                <a:gd name="connsiteX3" fmla="*/ 302365 w 302365"/>
                <a:gd name="connsiteY3" fmla="*/ 193464 h 193464"/>
                <a:gd name="connsiteX4" fmla="*/ 224168 w 302365"/>
                <a:gd name="connsiteY4" fmla="*/ 161354 h 193464"/>
                <a:gd name="connsiteX5" fmla="*/ 179214 w 302365"/>
                <a:gd name="connsiteY5" fmla="*/ 112245 h 193464"/>
                <a:gd name="connsiteX6" fmla="*/ 116128 w 302365"/>
                <a:gd name="connsiteY6" fmla="*/ 71824 h 193464"/>
                <a:gd name="connsiteX7" fmla="*/ 45108 w 302365"/>
                <a:gd name="connsiteY7" fmla="*/ 41603 h 193464"/>
                <a:gd name="connsiteX8" fmla="*/ 18665 w 302365"/>
                <a:gd name="connsiteY8" fmla="*/ 29515 h 193464"/>
                <a:gd name="connsiteX9" fmla="*/ 155 w 302365"/>
                <a:gd name="connsiteY9" fmla="*/ 8360 h 19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365" h="193464">
                  <a:moveTo>
                    <a:pt x="155" y="8360"/>
                  </a:moveTo>
                  <a:cubicBezTo>
                    <a:pt x="2799" y="-5617"/>
                    <a:pt x="11865" y="1560"/>
                    <a:pt x="17909" y="4205"/>
                  </a:cubicBezTo>
                  <a:cubicBezTo>
                    <a:pt x="71552" y="24604"/>
                    <a:pt x="125950" y="42359"/>
                    <a:pt x="175437" y="73335"/>
                  </a:cubicBezTo>
                  <a:cubicBezTo>
                    <a:pt x="214346" y="97890"/>
                    <a:pt x="278944" y="151910"/>
                    <a:pt x="302365" y="193464"/>
                  </a:cubicBezTo>
                  <a:cubicBezTo>
                    <a:pt x="280077" y="172310"/>
                    <a:pt x="250234" y="172310"/>
                    <a:pt x="224168" y="161354"/>
                  </a:cubicBezTo>
                  <a:cubicBezTo>
                    <a:pt x="205658" y="148133"/>
                    <a:pt x="195081" y="127733"/>
                    <a:pt x="179214" y="112245"/>
                  </a:cubicBezTo>
                  <a:cubicBezTo>
                    <a:pt x="162593" y="91846"/>
                    <a:pt x="140683" y="79757"/>
                    <a:pt x="116128" y="71824"/>
                  </a:cubicBezTo>
                  <a:cubicBezTo>
                    <a:pt x="91951" y="63514"/>
                    <a:pt x="68907" y="51425"/>
                    <a:pt x="45108" y="41603"/>
                  </a:cubicBezTo>
                  <a:cubicBezTo>
                    <a:pt x="36420" y="37070"/>
                    <a:pt x="28487" y="32159"/>
                    <a:pt x="18665" y="29515"/>
                  </a:cubicBezTo>
                  <a:cubicBezTo>
                    <a:pt x="8465" y="26871"/>
                    <a:pt x="-1357" y="22337"/>
                    <a:pt x="155" y="8360"/>
                  </a:cubicBezTo>
                  <a:close/>
                </a:path>
              </a:pathLst>
            </a:custGeom>
            <a:solidFill>
              <a:srgbClr val="F8F3E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8C5BD2B-DFBA-424F-84A2-FCE2FCEFC481}"/>
                </a:ext>
              </a:extLst>
            </p:cNvPr>
            <p:cNvSpPr/>
            <p:nvPr/>
          </p:nvSpPr>
          <p:spPr>
            <a:xfrm>
              <a:off x="10899054" y="3253580"/>
              <a:ext cx="125756" cy="148089"/>
            </a:xfrm>
            <a:custGeom>
              <a:avLst/>
              <a:gdLst>
                <a:gd name="connsiteX0" fmla="*/ 115312 w 125756"/>
                <a:gd name="connsiteY0" fmla="*/ 43065 h 148089"/>
                <a:gd name="connsiteX1" fmla="*/ 124379 w 125756"/>
                <a:gd name="connsiteY1" fmla="*/ 86130 h 148089"/>
                <a:gd name="connsiteX2" fmla="*/ 98313 w 125756"/>
                <a:gd name="connsiteY2" fmla="*/ 113329 h 148089"/>
                <a:gd name="connsiteX3" fmla="*/ 94535 w 125756"/>
                <a:gd name="connsiteY3" fmla="*/ 113707 h 148089"/>
                <a:gd name="connsiteX4" fmla="*/ 49581 w 125756"/>
                <a:gd name="connsiteY4" fmla="*/ 130328 h 148089"/>
                <a:gd name="connsiteX5" fmla="*/ 23138 w 125756"/>
                <a:gd name="connsiteY5" fmla="*/ 142039 h 148089"/>
                <a:gd name="connsiteX6" fmla="*/ 472 w 125756"/>
                <a:gd name="connsiteY6" fmla="*/ 131462 h 148089"/>
                <a:gd name="connsiteX7" fmla="*/ 1605 w 125756"/>
                <a:gd name="connsiteY7" fmla="*/ 123529 h 148089"/>
                <a:gd name="connsiteX8" fmla="*/ 74514 w 125756"/>
                <a:gd name="connsiteY8" fmla="*/ 24555 h 148089"/>
                <a:gd name="connsiteX9" fmla="*/ 85091 w 125756"/>
                <a:gd name="connsiteY9" fmla="*/ 0 h 148089"/>
                <a:gd name="connsiteX10" fmla="*/ 85091 w 125756"/>
                <a:gd name="connsiteY10" fmla="*/ 0 h 148089"/>
                <a:gd name="connsiteX11" fmla="*/ 108512 w 125756"/>
                <a:gd name="connsiteY11" fmla="*/ 28710 h 148089"/>
                <a:gd name="connsiteX12" fmla="*/ 115312 w 125756"/>
                <a:gd name="connsiteY12" fmla="*/ 43065 h 148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56" h="148089">
                  <a:moveTo>
                    <a:pt x="115312" y="43065"/>
                  </a:moveTo>
                  <a:cubicBezTo>
                    <a:pt x="119845" y="57042"/>
                    <a:pt x="129289" y="69131"/>
                    <a:pt x="124379" y="86130"/>
                  </a:cubicBezTo>
                  <a:cubicBezTo>
                    <a:pt x="120223" y="101241"/>
                    <a:pt x="114179" y="111062"/>
                    <a:pt x="98313" y="113329"/>
                  </a:cubicBezTo>
                  <a:cubicBezTo>
                    <a:pt x="96802" y="113707"/>
                    <a:pt x="94535" y="113329"/>
                    <a:pt x="94535" y="113707"/>
                  </a:cubicBezTo>
                  <a:cubicBezTo>
                    <a:pt x="86224" y="137884"/>
                    <a:pt x="66203" y="129951"/>
                    <a:pt x="49581" y="130328"/>
                  </a:cubicBezTo>
                  <a:cubicBezTo>
                    <a:pt x="39382" y="130706"/>
                    <a:pt x="31071" y="136373"/>
                    <a:pt x="23138" y="142039"/>
                  </a:cubicBezTo>
                  <a:cubicBezTo>
                    <a:pt x="8405" y="152994"/>
                    <a:pt x="1605" y="148839"/>
                    <a:pt x="472" y="131462"/>
                  </a:cubicBezTo>
                  <a:cubicBezTo>
                    <a:pt x="-284" y="128440"/>
                    <a:pt x="-284" y="125418"/>
                    <a:pt x="1605" y="123529"/>
                  </a:cubicBezTo>
                  <a:cubicBezTo>
                    <a:pt x="34848" y="97085"/>
                    <a:pt x="47315" y="55531"/>
                    <a:pt x="74514" y="24555"/>
                  </a:cubicBezTo>
                  <a:cubicBezTo>
                    <a:pt x="80936" y="16999"/>
                    <a:pt x="82824" y="8689"/>
                    <a:pt x="85091" y="0"/>
                  </a:cubicBezTo>
                  <a:lnTo>
                    <a:pt x="85091" y="0"/>
                  </a:lnTo>
                  <a:cubicBezTo>
                    <a:pt x="96802" y="6044"/>
                    <a:pt x="114179" y="7177"/>
                    <a:pt x="108512" y="28710"/>
                  </a:cubicBezTo>
                  <a:cubicBezTo>
                    <a:pt x="107757" y="32865"/>
                    <a:pt x="113046" y="38532"/>
                    <a:pt x="115312" y="43065"/>
                  </a:cubicBezTo>
                  <a:close/>
                </a:path>
              </a:pathLst>
            </a:custGeom>
            <a:solidFill>
              <a:srgbClr val="C4B0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0A686AE4-7F04-447F-A0B8-FE5EEAFBBCBA}"/>
                </a:ext>
              </a:extLst>
            </p:cNvPr>
            <p:cNvSpPr/>
            <p:nvPr/>
          </p:nvSpPr>
          <p:spPr>
            <a:xfrm>
              <a:off x="11014987" y="3151206"/>
              <a:ext cx="46222" cy="152046"/>
            </a:xfrm>
            <a:custGeom>
              <a:avLst/>
              <a:gdLst>
                <a:gd name="connsiteX0" fmla="*/ 33379 w 46222"/>
                <a:gd name="connsiteY0" fmla="*/ 107663 h 152046"/>
                <a:gd name="connsiteX1" fmla="*/ 20157 w 46222"/>
                <a:gd name="connsiteY1" fmla="*/ 139017 h 152046"/>
                <a:gd name="connsiteX2" fmla="*/ 3535 w 46222"/>
                <a:gd name="connsiteY2" fmla="*/ 145817 h 152046"/>
                <a:gd name="connsiteX3" fmla="*/ 14868 w 46222"/>
                <a:gd name="connsiteY3" fmla="*/ 89530 h 152046"/>
                <a:gd name="connsiteX4" fmla="*/ 20912 w 46222"/>
                <a:gd name="connsiteY4" fmla="*/ 53265 h 152046"/>
                <a:gd name="connsiteX5" fmla="*/ 33001 w 46222"/>
                <a:gd name="connsiteY5" fmla="*/ 13977 h 152046"/>
                <a:gd name="connsiteX6" fmla="*/ 38290 w 46222"/>
                <a:gd name="connsiteY6" fmla="*/ 0 h 152046"/>
                <a:gd name="connsiteX7" fmla="*/ 46223 w 46222"/>
                <a:gd name="connsiteY7" fmla="*/ 14733 h 152046"/>
                <a:gd name="connsiteX8" fmla="*/ 33379 w 46222"/>
                <a:gd name="connsiteY8" fmla="*/ 107663 h 1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2" h="152046">
                  <a:moveTo>
                    <a:pt x="33379" y="107663"/>
                  </a:moveTo>
                  <a:cubicBezTo>
                    <a:pt x="23934" y="115973"/>
                    <a:pt x="23934" y="128062"/>
                    <a:pt x="20157" y="139017"/>
                  </a:cubicBezTo>
                  <a:cubicBezTo>
                    <a:pt x="17513" y="146194"/>
                    <a:pt x="15624" y="160172"/>
                    <a:pt x="3535" y="145817"/>
                  </a:cubicBezTo>
                  <a:cubicBezTo>
                    <a:pt x="-4020" y="124662"/>
                    <a:pt x="891" y="105774"/>
                    <a:pt x="14868" y="89530"/>
                  </a:cubicBezTo>
                  <a:cubicBezTo>
                    <a:pt x="24690" y="78197"/>
                    <a:pt x="14868" y="65353"/>
                    <a:pt x="20912" y="53265"/>
                  </a:cubicBezTo>
                  <a:cubicBezTo>
                    <a:pt x="26957" y="41176"/>
                    <a:pt x="29223" y="27199"/>
                    <a:pt x="33001" y="13977"/>
                  </a:cubicBezTo>
                  <a:cubicBezTo>
                    <a:pt x="34512" y="9066"/>
                    <a:pt x="30356" y="378"/>
                    <a:pt x="38290" y="0"/>
                  </a:cubicBezTo>
                  <a:cubicBezTo>
                    <a:pt x="46600" y="0"/>
                    <a:pt x="45467" y="8689"/>
                    <a:pt x="46223" y="14733"/>
                  </a:cubicBezTo>
                  <a:cubicBezTo>
                    <a:pt x="42823" y="45709"/>
                    <a:pt x="41689" y="77064"/>
                    <a:pt x="33379" y="107663"/>
                  </a:cubicBezTo>
                  <a:close/>
                </a:path>
              </a:pathLst>
            </a:custGeom>
            <a:solidFill>
              <a:srgbClr val="F3EC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F6810917-75FA-4175-A5FA-8D367132537E}"/>
                </a:ext>
              </a:extLst>
            </p:cNvPr>
            <p:cNvSpPr/>
            <p:nvPr/>
          </p:nvSpPr>
          <p:spPr>
            <a:xfrm>
              <a:off x="10929358" y="3090386"/>
              <a:ext cx="54155" cy="75531"/>
            </a:xfrm>
            <a:custGeom>
              <a:avLst/>
              <a:gdLst>
                <a:gd name="connsiteX0" fmla="*/ 51010 w 54155"/>
                <a:gd name="connsiteY0" fmla="*/ 53642 h 75531"/>
                <a:gd name="connsiteX1" fmla="*/ 43077 w 54155"/>
                <a:gd name="connsiteY1" fmla="*/ 62709 h 75531"/>
                <a:gd name="connsiteX2" fmla="*/ 14745 w 54155"/>
                <a:gd name="connsiteY2" fmla="*/ 74419 h 75531"/>
                <a:gd name="connsiteX3" fmla="*/ 3790 w 54155"/>
                <a:gd name="connsiteY3" fmla="*/ 50620 h 75531"/>
                <a:gd name="connsiteX4" fmla="*/ 1145 w 54155"/>
                <a:gd name="connsiteY4" fmla="*/ 40799 h 75531"/>
                <a:gd name="connsiteX5" fmla="*/ 2279 w 54155"/>
                <a:gd name="connsiteY5" fmla="*/ 22288 h 75531"/>
                <a:gd name="connsiteX6" fmla="*/ 13234 w 54155"/>
                <a:gd name="connsiteY6" fmla="*/ 16999 h 75531"/>
                <a:gd name="connsiteX7" fmla="*/ 41188 w 54155"/>
                <a:gd name="connsiteY7" fmla="*/ 30599 h 75531"/>
                <a:gd name="connsiteX8" fmla="*/ 42321 w 54155"/>
                <a:gd name="connsiteY8" fmla="*/ 0 h 75531"/>
                <a:gd name="connsiteX9" fmla="*/ 51010 w 54155"/>
                <a:gd name="connsiteY9" fmla="*/ 53642 h 7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155" h="75531">
                  <a:moveTo>
                    <a:pt x="51010" y="53642"/>
                  </a:moveTo>
                  <a:cubicBezTo>
                    <a:pt x="48366" y="56665"/>
                    <a:pt x="45721" y="59687"/>
                    <a:pt x="43077" y="62709"/>
                  </a:cubicBezTo>
                  <a:cubicBezTo>
                    <a:pt x="36277" y="73286"/>
                    <a:pt x="26455" y="77819"/>
                    <a:pt x="14745" y="74419"/>
                  </a:cubicBezTo>
                  <a:cubicBezTo>
                    <a:pt x="2656" y="71020"/>
                    <a:pt x="3034" y="60442"/>
                    <a:pt x="3790" y="50620"/>
                  </a:cubicBezTo>
                  <a:cubicBezTo>
                    <a:pt x="4167" y="47220"/>
                    <a:pt x="2279" y="43821"/>
                    <a:pt x="1145" y="40799"/>
                  </a:cubicBezTo>
                  <a:cubicBezTo>
                    <a:pt x="-366" y="34754"/>
                    <a:pt x="-744" y="28332"/>
                    <a:pt x="2279" y="22288"/>
                  </a:cubicBezTo>
                  <a:cubicBezTo>
                    <a:pt x="4923" y="18133"/>
                    <a:pt x="9834" y="19266"/>
                    <a:pt x="13234" y="16999"/>
                  </a:cubicBezTo>
                  <a:cubicBezTo>
                    <a:pt x="35900" y="3022"/>
                    <a:pt x="37411" y="4155"/>
                    <a:pt x="41188" y="30599"/>
                  </a:cubicBezTo>
                  <a:cubicBezTo>
                    <a:pt x="41944" y="20021"/>
                    <a:pt x="35900" y="9822"/>
                    <a:pt x="42321" y="0"/>
                  </a:cubicBezTo>
                  <a:cubicBezTo>
                    <a:pt x="52143" y="16244"/>
                    <a:pt x="58187" y="33999"/>
                    <a:pt x="51010" y="53642"/>
                  </a:cubicBezTo>
                  <a:close/>
                </a:path>
              </a:pathLst>
            </a:custGeom>
            <a:solidFill>
              <a:srgbClr val="BFA6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939D7C3E-8C6D-4302-89C2-962EB76D977A}"/>
                </a:ext>
              </a:extLst>
            </p:cNvPr>
            <p:cNvSpPr/>
            <p:nvPr/>
          </p:nvSpPr>
          <p:spPr>
            <a:xfrm>
              <a:off x="10927575" y="3050122"/>
              <a:ext cx="48259" cy="80306"/>
            </a:xfrm>
            <a:custGeom>
              <a:avLst/>
              <a:gdLst>
                <a:gd name="connsiteX0" fmla="*/ 44104 w 48259"/>
                <a:gd name="connsiteY0" fmla="*/ 39886 h 80306"/>
                <a:gd name="connsiteX1" fmla="*/ 48260 w 48259"/>
                <a:gd name="connsiteY1" fmla="*/ 80306 h 80306"/>
                <a:gd name="connsiteX2" fmla="*/ 34660 w 48259"/>
                <a:gd name="connsiteY2" fmla="*/ 68596 h 80306"/>
                <a:gd name="connsiteX3" fmla="*/ 29749 w 48259"/>
                <a:gd name="connsiteY3" fmla="*/ 63307 h 80306"/>
                <a:gd name="connsiteX4" fmla="*/ 35416 w 48259"/>
                <a:gd name="connsiteY4" fmla="*/ 53107 h 80306"/>
                <a:gd name="connsiteX5" fmla="*/ 18794 w 48259"/>
                <a:gd name="connsiteY5" fmla="*/ 61040 h 80306"/>
                <a:gd name="connsiteX6" fmla="*/ 6328 w 48259"/>
                <a:gd name="connsiteY6" fmla="*/ 60285 h 80306"/>
                <a:gd name="connsiteX7" fmla="*/ 2550 w 48259"/>
                <a:gd name="connsiteY7" fmla="*/ 49330 h 80306"/>
                <a:gd name="connsiteX8" fmla="*/ 284 w 48259"/>
                <a:gd name="connsiteY8" fmla="*/ 8154 h 80306"/>
                <a:gd name="connsiteX9" fmla="*/ 10861 w 48259"/>
                <a:gd name="connsiteY9" fmla="*/ 598 h 80306"/>
                <a:gd name="connsiteX10" fmla="*/ 44104 w 48259"/>
                <a:gd name="connsiteY10" fmla="*/ 39886 h 8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259" h="80306">
                  <a:moveTo>
                    <a:pt x="44104" y="39886"/>
                  </a:moveTo>
                  <a:cubicBezTo>
                    <a:pt x="45238" y="52730"/>
                    <a:pt x="46749" y="65574"/>
                    <a:pt x="48260" y="80306"/>
                  </a:cubicBezTo>
                  <a:cubicBezTo>
                    <a:pt x="40327" y="78040"/>
                    <a:pt x="42215" y="67840"/>
                    <a:pt x="34660" y="68596"/>
                  </a:cubicBezTo>
                  <a:cubicBezTo>
                    <a:pt x="32394" y="68973"/>
                    <a:pt x="28994" y="67462"/>
                    <a:pt x="29749" y="63307"/>
                  </a:cubicBezTo>
                  <a:cubicBezTo>
                    <a:pt x="30505" y="58774"/>
                    <a:pt x="44104" y="59907"/>
                    <a:pt x="35416" y="53107"/>
                  </a:cubicBezTo>
                  <a:cubicBezTo>
                    <a:pt x="29372" y="48574"/>
                    <a:pt x="22194" y="53863"/>
                    <a:pt x="18794" y="61040"/>
                  </a:cubicBezTo>
                  <a:cubicBezTo>
                    <a:pt x="14261" y="70862"/>
                    <a:pt x="10483" y="62174"/>
                    <a:pt x="6328" y="60285"/>
                  </a:cubicBezTo>
                  <a:cubicBezTo>
                    <a:pt x="2928" y="57263"/>
                    <a:pt x="2173" y="53485"/>
                    <a:pt x="2550" y="49330"/>
                  </a:cubicBezTo>
                  <a:cubicBezTo>
                    <a:pt x="6706" y="35353"/>
                    <a:pt x="-1605" y="22131"/>
                    <a:pt x="284" y="8154"/>
                  </a:cubicBezTo>
                  <a:cubicBezTo>
                    <a:pt x="2173" y="2865"/>
                    <a:pt x="4061" y="-1668"/>
                    <a:pt x="10861" y="598"/>
                  </a:cubicBezTo>
                  <a:cubicBezTo>
                    <a:pt x="30127" y="7020"/>
                    <a:pt x="38438" y="22509"/>
                    <a:pt x="44104" y="39886"/>
                  </a:cubicBezTo>
                  <a:close/>
                </a:path>
              </a:pathLst>
            </a:custGeom>
            <a:solidFill>
              <a:srgbClr val="A484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761894E-A9D0-46DC-BCF2-57149A489486}"/>
                </a:ext>
              </a:extLst>
            </p:cNvPr>
            <p:cNvSpPr/>
            <p:nvPr/>
          </p:nvSpPr>
          <p:spPr>
            <a:xfrm>
              <a:off x="10825936" y="2981456"/>
              <a:ext cx="112122" cy="66996"/>
            </a:xfrm>
            <a:custGeom>
              <a:avLst/>
              <a:gdLst>
                <a:gd name="connsiteX0" fmla="*/ 70568 w 112122"/>
                <a:gd name="connsiteY0" fmla="*/ 5423 h 66996"/>
                <a:gd name="connsiteX1" fmla="*/ 111744 w 112122"/>
                <a:gd name="connsiteY1" fmla="*/ 57554 h 66996"/>
                <a:gd name="connsiteX2" fmla="*/ 112122 w 112122"/>
                <a:gd name="connsiteY2" fmla="*/ 65487 h 66996"/>
                <a:gd name="connsiteX3" fmla="*/ 85679 w 112122"/>
                <a:gd name="connsiteY3" fmla="*/ 53777 h 66996"/>
                <a:gd name="connsiteX4" fmla="*/ 22970 w 112122"/>
                <a:gd name="connsiteY4" fmla="*/ 27711 h 66996"/>
                <a:gd name="connsiteX5" fmla="*/ 7482 w 112122"/>
                <a:gd name="connsiteY5" fmla="*/ 34133 h 66996"/>
                <a:gd name="connsiteX6" fmla="*/ 304 w 112122"/>
                <a:gd name="connsiteY6" fmla="*/ 29222 h 66996"/>
                <a:gd name="connsiteX7" fmla="*/ 1437 w 112122"/>
                <a:gd name="connsiteY7" fmla="*/ 20156 h 66996"/>
                <a:gd name="connsiteX8" fmla="*/ 4837 w 112122"/>
                <a:gd name="connsiteY8" fmla="*/ 15245 h 66996"/>
                <a:gd name="connsiteX9" fmla="*/ 36947 w 112122"/>
                <a:gd name="connsiteY9" fmla="*/ 134 h 66996"/>
                <a:gd name="connsiteX10" fmla="*/ 70568 w 112122"/>
                <a:gd name="connsiteY10" fmla="*/ 5423 h 6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122" h="66996">
                  <a:moveTo>
                    <a:pt x="70568" y="5423"/>
                  </a:moveTo>
                  <a:cubicBezTo>
                    <a:pt x="84923" y="22422"/>
                    <a:pt x="101167" y="37910"/>
                    <a:pt x="111744" y="57554"/>
                  </a:cubicBezTo>
                  <a:cubicBezTo>
                    <a:pt x="111744" y="60199"/>
                    <a:pt x="111744" y="62843"/>
                    <a:pt x="112122" y="65487"/>
                  </a:cubicBezTo>
                  <a:cubicBezTo>
                    <a:pt x="98901" y="71154"/>
                    <a:pt x="93612" y="59443"/>
                    <a:pt x="85679" y="53777"/>
                  </a:cubicBezTo>
                  <a:cubicBezTo>
                    <a:pt x="75101" y="31111"/>
                    <a:pt x="45636" y="18645"/>
                    <a:pt x="22970" y="27711"/>
                  </a:cubicBezTo>
                  <a:cubicBezTo>
                    <a:pt x="17681" y="29600"/>
                    <a:pt x="13526" y="33377"/>
                    <a:pt x="7482" y="34133"/>
                  </a:cubicBezTo>
                  <a:cubicBezTo>
                    <a:pt x="4082" y="33755"/>
                    <a:pt x="1815" y="32244"/>
                    <a:pt x="304" y="29222"/>
                  </a:cubicBezTo>
                  <a:cubicBezTo>
                    <a:pt x="-451" y="26200"/>
                    <a:pt x="304" y="23178"/>
                    <a:pt x="1437" y="20156"/>
                  </a:cubicBezTo>
                  <a:cubicBezTo>
                    <a:pt x="2193" y="18267"/>
                    <a:pt x="3326" y="16756"/>
                    <a:pt x="4837" y="15245"/>
                  </a:cubicBezTo>
                  <a:cubicBezTo>
                    <a:pt x="11259" y="1267"/>
                    <a:pt x="26370" y="5801"/>
                    <a:pt x="36947" y="134"/>
                  </a:cubicBezTo>
                  <a:cubicBezTo>
                    <a:pt x="48658" y="-999"/>
                    <a:pt x="59235" y="5423"/>
                    <a:pt x="70568" y="5423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46F9DB5-82EB-4E2C-BDF2-2EC30DC3E628}"/>
                </a:ext>
              </a:extLst>
            </p:cNvPr>
            <p:cNvSpPr/>
            <p:nvPr/>
          </p:nvSpPr>
          <p:spPr>
            <a:xfrm>
              <a:off x="10881394" y="3033664"/>
              <a:ext cx="57419" cy="41343"/>
            </a:xfrm>
            <a:custGeom>
              <a:avLst/>
              <a:gdLst>
                <a:gd name="connsiteX0" fmla="*/ 30977 w 57419"/>
                <a:gd name="connsiteY0" fmla="*/ 57 h 41343"/>
                <a:gd name="connsiteX1" fmla="*/ 56665 w 57419"/>
                <a:gd name="connsiteY1" fmla="*/ 13279 h 41343"/>
                <a:gd name="connsiteX2" fmla="*/ 57420 w 57419"/>
                <a:gd name="connsiteY2" fmla="*/ 17057 h 41343"/>
                <a:gd name="connsiteX3" fmla="*/ 48732 w 57419"/>
                <a:gd name="connsiteY3" fmla="*/ 26123 h 41343"/>
                <a:gd name="connsiteX4" fmla="*/ 27954 w 57419"/>
                <a:gd name="connsiteY4" fmla="*/ 34056 h 41343"/>
                <a:gd name="connsiteX5" fmla="*/ 3778 w 57419"/>
                <a:gd name="connsiteY5" fmla="*/ 37834 h 41343"/>
                <a:gd name="connsiteX6" fmla="*/ 0 w 57419"/>
                <a:gd name="connsiteY6" fmla="*/ 33678 h 41343"/>
                <a:gd name="connsiteX7" fmla="*/ 23421 w 57419"/>
                <a:gd name="connsiteY7" fmla="*/ 3835 h 41343"/>
                <a:gd name="connsiteX8" fmla="*/ 30977 w 57419"/>
                <a:gd name="connsiteY8" fmla="*/ 57 h 4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19" h="41343">
                  <a:moveTo>
                    <a:pt x="30977" y="57"/>
                  </a:moveTo>
                  <a:cubicBezTo>
                    <a:pt x="41932" y="-698"/>
                    <a:pt x="45709" y="13279"/>
                    <a:pt x="56665" y="13279"/>
                  </a:cubicBezTo>
                  <a:cubicBezTo>
                    <a:pt x="57042" y="14412"/>
                    <a:pt x="57042" y="15924"/>
                    <a:pt x="57420" y="17057"/>
                  </a:cubicBezTo>
                  <a:cubicBezTo>
                    <a:pt x="53265" y="18946"/>
                    <a:pt x="50243" y="21590"/>
                    <a:pt x="48732" y="26123"/>
                  </a:cubicBezTo>
                  <a:cubicBezTo>
                    <a:pt x="41554" y="27634"/>
                    <a:pt x="33243" y="26123"/>
                    <a:pt x="27954" y="34056"/>
                  </a:cubicBezTo>
                  <a:cubicBezTo>
                    <a:pt x="21533" y="44256"/>
                    <a:pt x="12844" y="41989"/>
                    <a:pt x="3778" y="37834"/>
                  </a:cubicBezTo>
                  <a:cubicBezTo>
                    <a:pt x="2266" y="36701"/>
                    <a:pt x="755" y="35189"/>
                    <a:pt x="0" y="33678"/>
                  </a:cubicBezTo>
                  <a:cubicBezTo>
                    <a:pt x="1511" y="18946"/>
                    <a:pt x="18133" y="15546"/>
                    <a:pt x="23421" y="3835"/>
                  </a:cubicBezTo>
                  <a:cubicBezTo>
                    <a:pt x="25310" y="1191"/>
                    <a:pt x="27577" y="-320"/>
                    <a:pt x="30977" y="57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E472905-2EA0-42C4-B48E-E8C7B4B26BCB}"/>
                </a:ext>
              </a:extLst>
            </p:cNvPr>
            <p:cNvSpPr/>
            <p:nvPr/>
          </p:nvSpPr>
          <p:spPr>
            <a:xfrm>
              <a:off x="10678663" y="2876949"/>
              <a:ext cx="82601" cy="42075"/>
            </a:xfrm>
            <a:custGeom>
              <a:avLst/>
              <a:gdLst>
                <a:gd name="connsiteX0" fmla="*/ 35382 w 82601"/>
                <a:gd name="connsiteY0" fmla="*/ 9066 h 42075"/>
                <a:gd name="connsiteX1" fmla="*/ 82602 w 82601"/>
                <a:gd name="connsiteY1" fmla="*/ 38154 h 42075"/>
                <a:gd name="connsiteX2" fmla="*/ 63714 w 82601"/>
                <a:gd name="connsiteY2" fmla="*/ 40043 h 42075"/>
                <a:gd name="connsiteX3" fmla="*/ 28204 w 82601"/>
                <a:gd name="connsiteY3" fmla="*/ 25310 h 42075"/>
                <a:gd name="connsiteX4" fmla="*/ 10449 w 82601"/>
                <a:gd name="connsiteY4" fmla="*/ 15866 h 42075"/>
                <a:gd name="connsiteX5" fmla="*/ 1383 w 82601"/>
                <a:gd name="connsiteY5" fmla="*/ 756 h 42075"/>
                <a:gd name="connsiteX6" fmla="*/ 2138 w 82601"/>
                <a:gd name="connsiteY6" fmla="*/ 0 h 42075"/>
                <a:gd name="connsiteX7" fmla="*/ 35382 w 82601"/>
                <a:gd name="connsiteY7" fmla="*/ 9066 h 4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01" h="42075">
                  <a:moveTo>
                    <a:pt x="35382" y="9066"/>
                  </a:moveTo>
                  <a:cubicBezTo>
                    <a:pt x="44070" y="30221"/>
                    <a:pt x="70514" y="22666"/>
                    <a:pt x="82602" y="38154"/>
                  </a:cubicBezTo>
                  <a:cubicBezTo>
                    <a:pt x="76935" y="44198"/>
                    <a:pt x="70514" y="41932"/>
                    <a:pt x="63714" y="40043"/>
                  </a:cubicBezTo>
                  <a:cubicBezTo>
                    <a:pt x="51625" y="35510"/>
                    <a:pt x="38781" y="33243"/>
                    <a:pt x="28204" y="25310"/>
                  </a:cubicBezTo>
                  <a:cubicBezTo>
                    <a:pt x="23671" y="19644"/>
                    <a:pt x="16493" y="18888"/>
                    <a:pt x="10449" y="15866"/>
                  </a:cubicBezTo>
                  <a:cubicBezTo>
                    <a:pt x="4405" y="12844"/>
                    <a:pt x="-3150" y="10200"/>
                    <a:pt x="1383" y="756"/>
                  </a:cubicBezTo>
                  <a:cubicBezTo>
                    <a:pt x="1383" y="756"/>
                    <a:pt x="2138" y="0"/>
                    <a:pt x="2138" y="0"/>
                  </a:cubicBezTo>
                  <a:cubicBezTo>
                    <a:pt x="11960" y="7178"/>
                    <a:pt x="22915" y="10200"/>
                    <a:pt x="35382" y="9066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AC0B4CE1-884D-4B66-BB82-8385D6B153D1}"/>
                </a:ext>
              </a:extLst>
            </p:cNvPr>
            <p:cNvSpPr/>
            <p:nvPr/>
          </p:nvSpPr>
          <p:spPr>
            <a:xfrm>
              <a:off x="8550181" y="2715979"/>
              <a:ext cx="1508154" cy="485519"/>
            </a:xfrm>
            <a:custGeom>
              <a:avLst/>
              <a:gdLst>
                <a:gd name="connsiteX0" fmla="*/ 17788 w 1508154"/>
                <a:gd name="connsiteY0" fmla="*/ 449582 h 485519"/>
                <a:gd name="connsiteX1" fmla="*/ 789 w 1508154"/>
                <a:gd name="connsiteY1" fmla="*/ 369118 h 485519"/>
                <a:gd name="connsiteX2" fmla="*/ 38188 w 1508154"/>
                <a:gd name="connsiteY2" fmla="*/ 276566 h 485519"/>
                <a:gd name="connsiteX3" fmla="*/ 125829 w 1508154"/>
                <a:gd name="connsiteY3" fmla="*/ 216879 h 485519"/>
                <a:gd name="connsiteX4" fmla="*/ 184760 w 1508154"/>
                <a:gd name="connsiteY4" fmla="*/ 190813 h 485519"/>
                <a:gd name="connsiteX5" fmla="*/ 191937 w 1508154"/>
                <a:gd name="connsiteY5" fmla="*/ 181747 h 485519"/>
                <a:gd name="connsiteX6" fmla="*/ 196470 w 1508154"/>
                <a:gd name="connsiteY6" fmla="*/ 175703 h 485519"/>
                <a:gd name="connsiteX7" fmla="*/ 301489 w 1508154"/>
                <a:gd name="connsiteY7" fmla="*/ 137549 h 485519"/>
                <a:gd name="connsiteX8" fmla="*/ 354376 w 1508154"/>
                <a:gd name="connsiteY8" fmla="*/ 116016 h 485519"/>
                <a:gd name="connsiteX9" fmla="*/ 414062 w 1508154"/>
                <a:gd name="connsiteY9" fmla="*/ 87684 h 485519"/>
                <a:gd name="connsiteX10" fmla="*/ 449194 w 1508154"/>
                <a:gd name="connsiteY10" fmla="*/ 81640 h 485519"/>
                <a:gd name="connsiteX11" fmla="*/ 462416 w 1508154"/>
                <a:gd name="connsiteY11" fmla="*/ 77107 h 485519"/>
                <a:gd name="connsiteX12" fmla="*/ 666031 w 1508154"/>
                <a:gd name="connsiteY12" fmla="*/ 37441 h 485519"/>
                <a:gd name="connsiteX13" fmla="*/ 751027 w 1508154"/>
                <a:gd name="connsiteY13" fmla="*/ 25353 h 485519"/>
                <a:gd name="connsiteX14" fmla="*/ 913844 w 1508154"/>
                <a:gd name="connsiteY14" fmla="*/ 6465 h 485519"/>
                <a:gd name="connsiteX15" fmla="*/ 1004129 w 1508154"/>
                <a:gd name="connsiteY15" fmla="*/ 421 h 485519"/>
                <a:gd name="connsiteX16" fmla="*/ 1004129 w 1508154"/>
                <a:gd name="connsiteY16" fmla="*/ 421 h 485519"/>
                <a:gd name="connsiteX17" fmla="*/ 999596 w 1508154"/>
                <a:gd name="connsiteY17" fmla="*/ 11376 h 485519"/>
                <a:gd name="connsiteX18" fmla="*/ 980708 w 1508154"/>
                <a:gd name="connsiteY18" fmla="*/ 15531 h 485519"/>
                <a:gd name="connsiteX19" fmla="*/ 920266 w 1508154"/>
                <a:gd name="connsiteY19" fmla="*/ 21953 h 485519"/>
                <a:gd name="connsiteX20" fmla="*/ 859823 w 1508154"/>
                <a:gd name="connsiteY20" fmla="*/ 37819 h 485519"/>
                <a:gd name="connsiteX21" fmla="*/ 779737 w 1508154"/>
                <a:gd name="connsiteY21" fmla="*/ 54063 h 485519"/>
                <a:gd name="connsiteX22" fmla="*/ 773315 w 1508154"/>
                <a:gd name="connsiteY22" fmla="*/ 55574 h 485519"/>
                <a:gd name="connsiteX23" fmla="*/ 698896 w 1508154"/>
                <a:gd name="connsiteY23" fmla="*/ 72196 h 485519"/>
                <a:gd name="connsiteX24" fmla="*/ 633165 w 1508154"/>
                <a:gd name="connsiteY24" fmla="*/ 92595 h 485519"/>
                <a:gd name="connsiteX25" fmla="*/ 766138 w 1508154"/>
                <a:gd name="connsiteY25" fmla="*/ 72573 h 485519"/>
                <a:gd name="connsiteX26" fmla="*/ 994307 w 1508154"/>
                <a:gd name="connsiteY26" fmla="*/ 46885 h 485519"/>
                <a:gd name="connsiteX27" fmla="*/ 1120858 w 1508154"/>
                <a:gd name="connsiteY27" fmla="*/ 48774 h 485519"/>
                <a:gd name="connsiteX28" fmla="*/ 1162412 w 1508154"/>
                <a:gd name="connsiteY28" fmla="*/ 48774 h 485519"/>
                <a:gd name="connsiteX29" fmla="*/ 1237209 w 1508154"/>
                <a:gd name="connsiteY29" fmla="*/ 55196 h 485519"/>
                <a:gd name="connsiteX30" fmla="*/ 1348272 w 1508154"/>
                <a:gd name="connsiteY30" fmla="*/ 59352 h 485519"/>
                <a:gd name="connsiteX31" fmla="*/ 1389826 w 1508154"/>
                <a:gd name="connsiteY31" fmla="*/ 64263 h 485519"/>
                <a:gd name="connsiteX32" fmla="*/ 1462356 w 1508154"/>
                <a:gd name="connsiteY32" fmla="*/ 69551 h 485519"/>
                <a:gd name="connsiteX33" fmla="*/ 1499377 w 1508154"/>
                <a:gd name="connsiteY33" fmla="*/ 81262 h 485519"/>
                <a:gd name="connsiteX34" fmla="*/ 1508066 w 1508154"/>
                <a:gd name="connsiteY34" fmla="*/ 94484 h 485519"/>
                <a:gd name="connsiteX35" fmla="*/ 1494844 w 1508154"/>
                <a:gd name="connsiteY35" fmla="*/ 101283 h 485519"/>
                <a:gd name="connsiteX36" fmla="*/ 1366404 w 1508154"/>
                <a:gd name="connsiteY36" fmla="*/ 97884 h 485519"/>
                <a:gd name="connsiteX37" fmla="*/ 1301807 w 1508154"/>
                <a:gd name="connsiteY37" fmla="*/ 91084 h 485519"/>
                <a:gd name="connsiteX38" fmla="*/ 1271963 w 1508154"/>
                <a:gd name="connsiteY38" fmla="*/ 98261 h 485519"/>
                <a:gd name="connsiteX39" fmla="*/ 1236831 w 1508154"/>
                <a:gd name="connsiteY39" fmla="*/ 95995 h 485519"/>
                <a:gd name="connsiteX40" fmla="*/ 1175634 w 1508154"/>
                <a:gd name="connsiteY40" fmla="*/ 77484 h 485519"/>
                <a:gd name="connsiteX41" fmla="*/ 1159390 w 1508154"/>
                <a:gd name="connsiteY41" fmla="*/ 91084 h 485519"/>
                <a:gd name="connsiteX42" fmla="*/ 1151457 w 1508154"/>
                <a:gd name="connsiteY42" fmla="*/ 110350 h 485519"/>
                <a:gd name="connsiteX43" fmla="*/ 1145790 w 1508154"/>
                <a:gd name="connsiteY43" fmla="*/ 112616 h 485519"/>
                <a:gd name="connsiteX44" fmla="*/ 1107636 w 1508154"/>
                <a:gd name="connsiteY44" fmla="*/ 111483 h 485519"/>
                <a:gd name="connsiteX45" fmla="*/ 1085348 w 1508154"/>
                <a:gd name="connsiteY45" fmla="*/ 116016 h 485519"/>
                <a:gd name="connsiteX46" fmla="*/ 965975 w 1508154"/>
                <a:gd name="connsiteY46" fmla="*/ 116772 h 485519"/>
                <a:gd name="connsiteX47" fmla="*/ 940665 w 1508154"/>
                <a:gd name="connsiteY47" fmla="*/ 117527 h 485519"/>
                <a:gd name="connsiteX48" fmla="*/ 825825 w 1508154"/>
                <a:gd name="connsiteY48" fmla="*/ 122060 h 485519"/>
                <a:gd name="connsiteX49" fmla="*/ 743472 w 1508154"/>
                <a:gd name="connsiteY49" fmla="*/ 124327 h 485519"/>
                <a:gd name="connsiteX50" fmla="*/ 683408 w 1508154"/>
                <a:gd name="connsiteY50" fmla="*/ 131127 h 485519"/>
                <a:gd name="connsiteX51" fmla="*/ 608611 w 1508154"/>
                <a:gd name="connsiteY51" fmla="*/ 145104 h 485519"/>
                <a:gd name="connsiteX52" fmla="*/ 568568 w 1508154"/>
                <a:gd name="connsiteY52" fmla="*/ 154926 h 485519"/>
                <a:gd name="connsiteX53" fmla="*/ 525880 w 1508154"/>
                <a:gd name="connsiteY53" fmla="*/ 146237 h 485519"/>
                <a:gd name="connsiteX54" fmla="*/ 499059 w 1508154"/>
                <a:gd name="connsiteY54" fmla="*/ 135282 h 485519"/>
                <a:gd name="connsiteX55" fmla="*/ 464305 w 1508154"/>
                <a:gd name="connsiteY55" fmla="*/ 143215 h 485519"/>
                <a:gd name="connsiteX56" fmla="*/ 324532 w 1508154"/>
                <a:gd name="connsiteY56" fmla="*/ 191947 h 485519"/>
                <a:gd name="connsiteX57" fmla="*/ 265601 w 1508154"/>
                <a:gd name="connsiteY57" fmla="*/ 218012 h 485519"/>
                <a:gd name="connsiteX58" fmla="*/ 256913 w 1508154"/>
                <a:gd name="connsiteY58" fmla="*/ 221790 h 485519"/>
                <a:gd name="connsiteX59" fmla="*/ 224047 w 1508154"/>
                <a:gd name="connsiteY59" fmla="*/ 228968 h 485519"/>
                <a:gd name="connsiteX60" fmla="*/ 198359 w 1508154"/>
                <a:gd name="connsiteY60" fmla="*/ 238034 h 485519"/>
                <a:gd name="connsiteX61" fmla="*/ 193071 w 1508154"/>
                <a:gd name="connsiteY61" fmla="*/ 240678 h 485519"/>
                <a:gd name="connsiteX62" fmla="*/ 156428 w 1508154"/>
                <a:gd name="connsiteY62" fmla="*/ 267877 h 485519"/>
                <a:gd name="connsiteX63" fmla="*/ 69920 w 1508154"/>
                <a:gd name="connsiteY63" fmla="*/ 371007 h 485519"/>
                <a:gd name="connsiteX64" fmla="*/ 55565 w 1508154"/>
                <a:gd name="connsiteY64" fmla="*/ 462048 h 485519"/>
                <a:gd name="connsiteX65" fmla="*/ 51409 w 1508154"/>
                <a:gd name="connsiteY65" fmla="*/ 484336 h 485519"/>
                <a:gd name="connsiteX66" fmla="*/ 32899 w 1508154"/>
                <a:gd name="connsiteY66" fmla="*/ 472247 h 485519"/>
                <a:gd name="connsiteX67" fmla="*/ 17411 w 1508154"/>
                <a:gd name="connsiteY67" fmla="*/ 455626 h 485519"/>
                <a:gd name="connsiteX68" fmla="*/ 17788 w 1508154"/>
                <a:gd name="connsiteY68" fmla="*/ 449582 h 48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08154" h="485519">
                  <a:moveTo>
                    <a:pt x="17788" y="449582"/>
                  </a:moveTo>
                  <a:cubicBezTo>
                    <a:pt x="9855" y="423138"/>
                    <a:pt x="-722" y="397450"/>
                    <a:pt x="789" y="369118"/>
                  </a:cubicBezTo>
                  <a:cubicBezTo>
                    <a:pt x="-4500" y="331341"/>
                    <a:pt x="17788" y="299987"/>
                    <a:pt x="38188" y="276566"/>
                  </a:cubicBezTo>
                  <a:cubicBezTo>
                    <a:pt x="60476" y="251256"/>
                    <a:pt x="92585" y="230479"/>
                    <a:pt x="125829" y="216879"/>
                  </a:cubicBezTo>
                  <a:cubicBezTo>
                    <a:pt x="145850" y="208568"/>
                    <a:pt x="162472" y="193080"/>
                    <a:pt x="184760" y="190813"/>
                  </a:cubicBezTo>
                  <a:cubicBezTo>
                    <a:pt x="190048" y="190058"/>
                    <a:pt x="190804" y="185902"/>
                    <a:pt x="191937" y="181747"/>
                  </a:cubicBezTo>
                  <a:cubicBezTo>
                    <a:pt x="192693" y="179481"/>
                    <a:pt x="195337" y="175703"/>
                    <a:pt x="196470" y="175703"/>
                  </a:cubicBezTo>
                  <a:cubicBezTo>
                    <a:pt x="238780" y="182125"/>
                    <a:pt x="265601" y="147371"/>
                    <a:pt x="301489" y="137549"/>
                  </a:cubicBezTo>
                  <a:cubicBezTo>
                    <a:pt x="319999" y="132260"/>
                    <a:pt x="337376" y="123194"/>
                    <a:pt x="354376" y="116016"/>
                  </a:cubicBezTo>
                  <a:cubicBezTo>
                    <a:pt x="374019" y="107328"/>
                    <a:pt x="397818" y="104683"/>
                    <a:pt x="414062" y="87684"/>
                  </a:cubicBezTo>
                  <a:cubicBezTo>
                    <a:pt x="424262" y="76729"/>
                    <a:pt x="437861" y="87306"/>
                    <a:pt x="449194" y="81640"/>
                  </a:cubicBezTo>
                  <a:cubicBezTo>
                    <a:pt x="452972" y="79751"/>
                    <a:pt x="459016" y="81640"/>
                    <a:pt x="462416" y="77107"/>
                  </a:cubicBezTo>
                  <a:cubicBezTo>
                    <a:pt x="530413" y="63507"/>
                    <a:pt x="598033" y="48774"/>
                    <a:pt x="666031" y="37441"/>
                  </a:cubicBezTo>
                  <a:cubicBezTo>
                    <a:pt x="693985" y="32908"/>
                    <a:pt x="722317" y="27620"/>
                    <a:pt x="751027" y="25353"/>
                  </a:cubicBezTo>
                  <a:cubicBezTo>
                    <a:pt x="805425" y="21198"/>
                    <a:pt x="859446" y="11753"/>
                    <a:pt x="913844" y="6465"/>
                  </a:cubicBezTo>
                  <a:cubicBezTo>
                    <a:pt x="943687" y="3443"/>
                    <a:pt x="973530" y="-1468"/>
                    <a:pt x="1004129" y="421"/>
                  </a:cubicBezTo>
                  <a:lnTo>
                    <a:pt x="1004129" y="421"/>
                  </a:lnTo>
                  <a:cubicBezTo>
                    <a:pt x="1006018" y="5332"/>
                    <a:pt x="1002996" y="8731"/>
                    <a:pt x="999596" y="11376"/>
                  </a:cubicBezTo>
                  <a:cubicBezTo>
                    <a:pt x="993552" y="14398"/>
                    <a:pt x="987507" y="15909"/>
                    <a:pt x="980708" y="15531"/>
                  </a:cubicBezTo>
                  <a:cubicBezTo>
                    <a:pt x="959931" y="12509"/>
                    <a:pt x="940287" y="17798"/>
                    <a:pt x="920266" y="21953"/>
                  </a:cubicBezTo>
                  <a:cubicBezTo>
                    <a:pt x="901755" y="33286"/>
                    <a:pt x="879845" y="34419"/>
                    <a:pt x="859823" y="37819"/>
                  </a:cubicBezTo>
                  <a:cubicBezTo>
                    <a:pt x="832624" y="42352"/>
                    <a:pt x="806181" y="48397"/>
                    <a:pt x="779737" y="54063"/>
                  </a:cubicBezTo>
                  <a:cubicBezTo>
                    <a:pt x="777471" y="54819"/>
                    <a:pt x="775582" y="55196"/>
                    <a:pt x="773315" y="55574"/>
                  </a:cubicBezTo>
                  <a:cubicBezTo>
                    <a:pt x="748005" y="58974"/>
                    <a:pt x="722695" y="62374"/>
                    <a:pt x="698896" y="72196"/>
                  </a:cubicBezTo>
                  <a:cubicBezTo>
                    <a:pt x="678497" y="79373"/>
                    <a:pt x="655831" y="80506"/>
                    <a:pt x="633165" y="92595"/>
                  </a:cubicBezTo>
                  <a:cubicBezTo>
                    <a:pt x="680008" y="88062"/>
                    <a:pt x="722695" y="78618"/>
                    <a:pt x="766138" y="72573"/>
                  </a:cubicBezTo>
                  <a:cubicBezTo>
                    <a:pt x="842068" y="61996"/>
                    <a:pt x="917243" y="46130"/>
                    <a:pt x="994307" y="46885"/>
                  </a:cubicBezTo>
                  <a:cubicBezTo>
                    <a:pt x="1036617" y="47263"/>
                    <a:pt x="1078548" y="51041"/>
                    <a:pt x="1120858" y="48774"/>
                  </a:cubicBezTo>
                  <a:cubicBezTo>
                    <a:pt x="1134835" y="48774"/>
                    <a:pt x="1148813" y="48397"/>
                    <a:pt x="1162412" y="48774"/>
                  </a:cubicBezTo>
                  <a:cubicBezTo>
                    <a:pt x="1187722" y="48019"/>
                    <a:pt x="1212655" y="51796"/>
                    <a:pt x="1237209" y="55196"/>
                  </a:cubicBezTo>
                  <a:cubicBezTo>
                    <a:pt x="1273852" y="65018"/>
                    <a:pt x="1311251" y="57463"/>
                    <a:pt x="1348272" y="59352"/>
                  </a:cubicBezTo>
                  <a:cubicBezTo>
                    <a:pt x="1362249" y="60107"/>
                    <a:pt x="1376226" y="60107"/>
                    <a:pt x="1389826" y="64263"/>
                  </a:cubicBezTo>
                  <a:cubicBezTo>
                    <a:pt x="1414003" y="65396"/>
                    <a:pt x="1438179" y="69174"/>
                    <a:pt x="1462356" y="69551"/>
                  </a:cubicBezTo>
                  <a:cubicBezTo>
                    <a:pt x="1476333" y="69929"/>
                    <a:pt x="1487289" y="77107"/>
                    <a:pt x="1499377" y="81262"/>
                  </a:cubicBezTo>
                  <a:cubicBezTo>
                    <a:pt x="1504666" y="82773"/>
                    <a:pt x="1508821" y="88440"/>
                    <a:pt x="1508066" y="94484"/>
                  </a:cubicBezTo>
                  <a:cubicBezTo>
                    <a:pt x="1507310" y="102039"/>
                    <a:pt x="1500133" y="101283"/>
                    <a:pt x="1494844" y="101283"/>
                  </a:cubicBezTo>
                  <a:cubicBezTo>
                    <a:pt x="1451779" y="101661"/>
                    <a:pt x="1408714" y="106572"/>
                    <a:pt x="1366404" y="97884"/>
                  </a:cubicBezTo>
                  <a:cubicBezTo>
                    <a:pt x="1344494" y="97884"/>
                    <a:pt x="1323339" y="94861"/>
                    <a:pt x="1301807" y="91084"/>
                  </a:cubicBezTo>
                  <a:cubicBezTo>
                    <a:pt x="1291229" y="89195"/>
                    <a:pt x="1280652" y="91084"/>
                    <a:pt x="1271963" y="98261"/>
                  </a:cubicBezTo>
                  <a:cubicBezTo>
                    <a:pt x="1259497" y="108083"/>
                    <a:pt x="1248920" y="107328"/>
                    <a:pt x="1236831" y="95995"/>
                  </a:cubicBezTo>
                  <a:cubicBezTo>
                    <a:pt x="1219832" y="80884"/>
                    <a:pt x="1197166" y="80506"/>
                    <a:pt x="1175634" y="77484"/>
                  </a:cubicBezTo>
                  <a:cubicBezTo>
                    <a:pt x="1167701" y="76351"/>
                    <a:pt x="1161657" y="82773"/>
                    <a:pt x="1159390" y="91084"/>
                  </a:cubicBezTo>
                  <a:cubicBezTo>
                    <a:pt x="1157501" y="97884"/>
                    <a:pt x="1157501" y="105061"/>
                    <a:pt x="1151457" y="110350"/>
                  </a:cubicBezTo>
                  <a:cubicBezTo>
                    <a:pt x="1149568" y="111483"/>
                    <a:pt x="1147679" y="112239"/>
                    <a:pt x="1145790" y="112616"/>
                  </a:cubicBezTo>
                  <a:cubicBezTo>
                    <a:pt x="1132946" y="113372"/>
                    <a:pt x="1120480" y="102417"/>
                    <a:pt x="1107636" y="111483"/>
                  </a:cubicBezTo>
                  <a:cubicBezTo>
                    <a:pt x="1100837" y="116016"/>
                    <a:pt x="1093659" y="117150"/>
                    <a:pt x="1085348" y="116016"/>
                  </a:cubicBezTo>
                  <a:cubicBezTo>
                    <a:pt x="1045683" y="109972"/>
                    <a:pt x="1005640" y="106950"/>
                    <a:pt x="965975" y="116772"/>
                  </a:cubicBezTo>
                  <a:cubicBezTo>
                    <a:pt x="957664" y="118661"/>
                    <a:pt x="949353" y="118283"/>
                    <a:pt x="940665" y="117527"/>
                  </a:cubicBezTo>
                  <a:cubicBezTo>
                    <a:pt x="902133" y="113750"/>
                    <a:pt x="863979" y="116394"/>
                    <a:pt x="825825" y="122060"/>
                  </a:cubicBezTo>
                  <a:cubicBezTo>
                    <a:pt x="798626" y="125838"/>
                    <a:pt x="771049" y="125460"/>
                    <a:pt x="743472" y="124327"/>
                  </a:cubicBezTo>
                  <a:cubicBezTo>
                    <a:pt x="723073" y="123572"/>
                    <a:pt x="703429" y="123949"/>
                    <a:pt x="683408" y="131127"/>
                  </a:cubicBezTo>
                  <a:cubicBezTo>
                    <a:pt x="659609" y="139815"/>
                    <a:pt x="633921" y="141326"/>
                    <a:pt x="608611" y="145104"/>
                  </a:cubicBezTo>
                  <a:cubicBezTo>
                    <a:pt x="595011" y="146615"/>
                    <a:pt x="581789" y="148504"/>
                    <a:pt x="568568" y="154926"/>
                  </a:cubicBezTo>
                  <a:cubicBezTo>
                    <a:pt x="553835" y="162103"/>
                    <a:pt x="537591" y="162859"/>
                    <a:pt x="525880" y="146237"/>
                  </a:cubicBezTo>
                  <a:cubicBezTo>
                    <a:pt x="519836" y="135282"/>
                    <a:pt x="510392" y="133016"/>
                    <a:pt x="499059" y="135282"/>
                  </a:cubicBezTo>
                  <a:cubicBezTo>
                    <a:pt x="487348" y="137549"/>
                    <a:pt x="474504" y="137549"/>
                    <a:pt x="464305" y="143215"/>
                  </a:cubicBezTo>
                  <a:cubicBezTo>
                    <a:pt x="420484" y="168525"/>
                    <a:pt x="371375" y="176836"/>
                    <a:pt x="324532" y="191947"/>
                  </a:cubicBezTo>
                  <a:cubicBezTo>
                    <a:pt x="304511" y="198369"/>
                    <a:pt x="282978" y="204413"/>
                    <a:pt x="265601" y="218012"/>
                  </a:cubicBezTo>
                  <a:cubicBezTo>
                    <a:pt x="262957" y="219901"/>
                    <a:pt x="259935" y="221035"/>
                    <a:pt x="256913" y="221790"/>
                  </a:cubicBezTo>
                  <a:cubicBezTo>
                    <a:pt x="245957" y="224434"/>
                    <a:pt x="235002" y="226323"/>
                    <a:pt x="224047" y="228968"/>
                  </a:cubicBezTo>
                  <a:cubicBezTo>
                    <a:pt x="214981" y="230856"/>
                    <a:pt x="204781" y="228968"/>
                    <a:pt x="198359" y="238034"/>
                  </a:cubicBezTo>
                  <a:cubicBezTo>
                    <a:pt x="196848" y="239167"/>
                    <a:pt x="194959" y="240300"/>
                    <a:pt x="193071" y="240678"/>
                  </a:cubicBezTo>
                  <a:cubicBezTo>
                    <a:pt x="176449" y="243700"/>
                    <a:pt x="167760" y="257678"/>
                    <a:pt x="156428" y="267877"/>
                  </a:cubicBezTo>
                  <a:cubicBezTo>
                    <a:pt x="123184" y="298476"/>
                    <a:pt x="95608" y="333608"/>
                    <a:pt x="69920" y="371007"/>
                  </a:cubicBezTo>
                  <a:cubicBezTo>
                    <a:pt x="50654" y="399339"/>
                    <a:pt x="49520" y="429938"/>
                    <a:pt x="55565" y="462048"/>
                  </a:cubicBezTo>
                  <a:cubicBezTo>
                    <a:pt x="57076" y="469981"/>
                    <a:pt x="61987" y="479425"/>
                    <a:pt x="51409" y="484336"/>
                  </a:cubicBezTo>
                  <a:cubicBezTo>
                    <a:pt x="40832" y="488869"/>
                    <a:pt x="37054" y="479425"/>
                    <a:pt x="32899" y="472247"/>
                  </a:cubicBezTo>
                  <a:cubicBezTo>
                    <a:pt x="29121" y="465448"/>
                    <a:pt x="21188" y="462425"/>
                    <a:pt x="17411" y="455626"/>
                  </a:cubicBezTo>
                  <a:cubicBezTo>
                    <a:pt x="16277" y="453359"/>
                    <a:pt x="16655" y="451470"/>
                    <a:pt x="17788" y="449582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A00ADB4-88E3-482C-891D-BB4307C99610}"/>
                </a:ext>
              </a:extLst>
            </p:cNvPr>
            <p:cNvSpPr/>
            <p:nvPr/>
          </p:nvSpPr>
          <p:spPr>
            <a:xfrm>
              <a:off x="9717336" y="2780515"/>
              <a:ext cx="704696" cy="133091"/>
            </a:xfrm>
            <a:custGeom>
              <a:avLst/>
              <a:gdLst>
                <a:gd name="connsiteX0" fmla="*/ 196605 w 704696"/>
                <a:gd name="connsiteY0" fmla="*/ 29193 h 133091"/>
                <a:gd name="connsiteX1" fmla="*/ 342421 w 704696"/>
                <a:gd name="connsiteY1" fmla="*/ 32970 h 133091"/>
                <a:gd name="connsiteX2" fmla="*/ 292557 w 704696"/>
                <a:gd name="connsiteY2" fmla="*/ 9927 h 133091"/>
                <a:gd name="connsiteX3" fmla="*/ 222293 w 704696"/>
                <a:gd name="connsiteY3" fmla="*/ 105 h 133091"/>
                <a:gd name="connsiteX4" fmla="*/ 322400 w 704696"/>
                <a:gd name="connsiteY4" fmla="*/ 8038 h 133091"/>
                <a:gd name="connsiteX5" fmla="*/ 439507 w 704696"/>
                <a:gd name="connsiteY5" fmla="*/ 20504 h 133091"/>
                <a:gd name="connsiteX6" fmla="*/ 667298 w 704696"/>
                <a:gd name="connsiteY6" fmla="*/ 53369 h 133091"/>
                <a:gd name="connsiteX7" fmla="*/ 704697 w 704696"/>
                <a:gd name="connsiteY7" fmla="*/ 63191 h 133091"/>
                <a:gd name="connsiteX8" fmla="*/ 672587 w 704696"/>
                <a:gd name="connsiteY8" fmla="*/ 77546 h 133091"/>
                <a:gd name="connsiteX9" fmla="*/ 627255 w 704696"/>
                <a:gd name="connsiteY9" fmla="*/ 77546 h 133091"/>
                <a:gd name="connsiteX10" fmla="*/ 606856 w 704696"/>
                <a:gd name="connsiteY10" fmla="*/ 73391 h 133091"/>
                <a:gd name="connsiteX11" fmla="*/ 625744 w 704696"/>
                <a:gd name="connsiteY11" fmla="*/ 82079 h 133091"/>
                <a:gd name="connsiteX12" fmla="*/ 643121 w 704696"/>
                <a:gd name="connsiteY12" fmla="*/ 86613 h 133091"/>
                <a:gd name="connsiteX13" fmla="*/ 670320 w 704696"/>
                <a:gd name="connsiteY13" fmla="*/ 88124 h 133091"/>
                <a:gd name="connsiteX14" fmla="*/ 672209 w 704696"/>
                <a:gd name="connsiteY14" fmla="*/ 114567 h 133091"/>
                <a:gd name="connsiteX15" fmla="*/ 668809 w 704696"/>
                <a:gd name="connsiteY15" fmla="*/ 119856 h 133091"/>
                <a:gd name="connsiteX16" fmla="*/ 608367 w 704696"/>
                <a:gd name="connsiteY16" fmla="*/ 111167 h 133091"/>
                <a:gd name="connsiteX17" fmla="*/ 548680 w 704696"/>
                <a:gd name="connsiteY17" fmla="*/ 88879 h 133091"/>
                <a:gd name="connsiteX18" fmla="*/ 511659 w 704696"/>
                <a:gd name="connsiteY18" fmla="*/ 75658 h 133091"/>
                <a:gd name="connsiteX19" fmla="*/ 501460 w 704696"/>
                <a:gd name="connsiteY19" fmla="*/ 104745 h 133091"/>
                <a:gd name="connsiteX20" fmla="*/ 416463 w 704696"/>
                <a:gd name="connsiteY20" fmla="*/ 108523 h 133091"/>
                <a:gd name="connsiteX21" fmla="*/ 399841 w 704696"/>
                <a:gd name="connsiteY21" fmla="*/ 110034 h 133091"/>
                <a:gd name="connsiteX22" fmla="*/ 391908 w 704696"/>
                <a:gd name="connsiteY22" fmla="*/ 111167 h 133091"/>
                <a:gd name="connsiteX23" fmla="*/ 329200 w 704696"/>
                <a:gd name="connsiteY23" fmla="*/ 98701 h 133091"/>
                <a:gd name="connsiteX24" fmla="*/ 323911 w 704696"/>
                <a:gd name="connsiteY24" fmla="*/ 95679 h 133091"/>
                <a:gd name="connsiteX25" fmla="*/ 298223 w 704696"/>
                <a:gd name="connsiteY25" fmla="*/ 90390 h 133091"/>
                <a:gd name="connsiteX26" fmla="*/ 248358 w 704696"/>
                <a:gd name="connsiteY26" fmla="*/ 87368 h 133091"/>
                <a:gd name="connsiteX27" fmla="*/ 234003 w 704696"/>
                <a:gd name="connsiteY27" fmla="*/ 88124 h 133091"/>
                <a:gd name="connsiteX28" fmla="*/ 189427 w 704696"/>
                <a:gd name="connsiteY28" fmla="*/ 96057 h 133091"/>
                <a:gd name="connsiteX29" fmla="*/ 82142 w 704696"/>
                <a:gd name="connsiteY29" fmla="*/ 87368 h 133091"/>
                <a:gd name="connsiteX30" fmla="*/ 43610 w 704696"/>
                <a:gd name="connsiteY30" fmla="*/ 93035 h 133091"/>
                <a:gd name="connsiteX31" fmla="*/ 14900 w 704696"/>
                <a:gd name="connsiteY31" fmla="*/ 96812 h 133091"/>
                <a:gd name="connsiteX32" fmla="*/ 167 w 704696"/>
                <a:gd name="connsiteY32" fmla="*/ 83968 h 133091"/>
                <a:gd name="connsiteX33" fmla="*/ 10745 w 704696"/>
                <a:gd name="connsiteY33" fmla="*/ 66213 h 133091"/>
                <a:gd name="connsiteX34" fmla="*/ 20189 w 704696"/>
                <a:gd name="connsiteY34" fmla="*/ 50725 h 133091"/>
                <a:gd name="connsiteX35" fmla="*/ 48521 w 704696"/>
                <a:gd name="connsiteY35" fmla="*/ 35615 h 133091"/>
                <a:gd name="connsiteX36" fmla="*/ 124074 w 704696"/>
                <a:gd name="connsiteY36" fmla="*/ 34104 h 133091"/>
                <a:gd name="connsiteX37" fmla="*/ 148629 w 704696"/>
                <a:gd name="connsiteY37" fmla="*/ 34104 h 133091"/>
                <a:gd name="connsiteX38" fmla="*/ 196605 w 704696"/>
                <a:gd name="connsiteY38" fmla="*/ 29193 h 13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4696" h="133091">
                  <a:moveTo>
                    <a:pt x="196605" y="29193"/>
                  </a:moveTo>
                  <a:cubicBezTo>
                    <a:pt x="243447" y="34859"/>
                    <a:pt x="290290" y="31081"/>
                    <a:pt x="342421" y="32970"/>
                  </a:cubicBezTo>
                  <a:cubicBezTo>
                    <a:pt x="325422" y="17860"/>
                    <a:pt x="313334" y="9171"/>
                    <a:pt x="292557" y="9927"/>
                  </a:cubicBezTo>
                  <a:cubicBezTo>
                    <a:pt x="269135" y="10682"/>
                    <a:pt x="245714" y="3882"/>
                    <a:pt x="222293" y="105"/>
                  </a:cubicBezTo>
                  <a:cubicBezTo>
                    <a:pt x="255913" y="-651"/>
                    <a:pt x="288779" y="2749"/>
                    <a:pt x="322400" y="8038"/>
                  </a:cubicBezTo>
                  <a:cubicBezTo>
                    <a:pt x="360932" y="14082"/>
                    <a:pt x="400219" y="16349"/>
                    <a:pt x="439507" y="20504"/>
                  </a:cubicBezTo>
                  <a:cubicBezTo>
                    <a:pt x="515815" y="28059"/>
                    <a:pt x="591368" y="41281"/>
                    <a:pt x="667298" y="53369"/>
                  </a:cubicBezTo>
                  <a:cubicBezTo>
                    <a:pt x="680142" y="55636"/>
                    <a:pt x="689964" y="68102"/>
                    <a:pt x="704697" y="63191"/>
                  </a:cubicBezTo>
                  <a:cubicBezTo>
                    <a:pt x="698652" y="78302"/>
                    <a:pt x="684297" y="74524"/>
                    <a:pt x="672587" y="77546"/>
                  </a:cubicBezTo>
                  <a:cubicBezTo>
                    <a:pt x="657476" y="80568"/>
                    <a:pt x="642366" y="81324"/>
                    <a:pt x="627255" y="77546"/>
                  </a:cubicBezTo>
                  <a:cubicBezTo>
                    <a:pt x="621211" y="77169"/>
                    <a:pt x="615167" y="75658"/>
                    <a:pt x="606856" y="73391"/>
                  </a:cubicBezTo>
                  <a:cubicBezTo>
                    <a:pt x="614033" y="78680"/>
                    <a:pt x="620455" y="78680"/>
                    <a:pt x="625744" y="82079"/>
                  </a:cubicBezTo>
                  <a:cubicBezTo>
                    <a:pt x="631788" y="82835"/>
                    <a:pt x="634810" y="95679"/>
                    <a:pt x="643121" y="86613"/>
                  </a:cubicBezTo>
                  <a:cubicBezTo>
                    <a:pt x="653321" y="76035"/>
                    <a:pt x="662009" y="80568"/>
                    <a:pt x="670320" y="88124"/>
                  </a:cubicBezTo>
                  <a:cubicBezTo>
                    <a:pt x="679386" y="96057"/>
                    <a:pt x="678631" y="105123"/>
                    <a:pt x="672209" y="114567"/>
                  </a:cubicBezTo>
                  <a:cubicBezTo>
                    <a:pt x="671076" y="116456"/>
                    <a:pt x="669942" y="117967"/>
                    <a:pt x="668809" y="119856"/>
                  </a:cubicBezTo>
                  <a:cubicBezTo>
                    <a:pt x="648032" y="140255"/>
                    <a:pt x="623855" y="136855"/>
                    <a:pt x="608367" y="111167"/>
                  </a:cubicBezTo>
                  <a:cubicBezTo>
                    <a:pt x="589856" y="80568"/>
                    <a:pt x="581168" y="77169"/>
                    <a:pt x="548680" y="88879"/>
                  </a:cubicBezTo>
                  <a:cubicBezTo>
                    <a:pt x="533570" y="94546"/>
                    <a:pt x="521103" y="95301"/>
                    <a:pt x="511659" y="75658"/>
                  </a:cubicBezTo>
                  <a:cubicBezTo>
                    <a:pt x="507126" y="87368"/>
                    <a:pt x="515815" y="100968"/>
                    <a:pt x="501460" y="104745"/>
                  </a:cubicBezTo>
                  <a:cubicBezTo>
                    <a:pt x="472750" y="97190"/>
                    <a:pt x="445173" y="113812"/>
                    <a:pt x="416463" y="108523"/>
                  </a:cubicBezTo>
                  <a:cubicBezTo>
                    <a:pt x="410797" y="107390"/>
                    <a:pt x="405130" y="108523"/>
                    <a:pt x="399841" y="110034"/>
                  </a:cubicBezTo>
                  <a:cubicBezTo>
                    <a:pt x="397197" y="110790"/>
                    <a:pt x="393042" y="112678"/>
                    <a:pt x="391908" y="111167"/>
                  </a:cubicBezTo>
                  <a:cubicBezTo>
                    <a:pt x="373776" y="92279"/>
                    <a:pt x="349977" y="102479"/>
                    <a:pt x="329200" y="98701"/>
                  </a:cubicBezTo>
                  <a:cubicBezTo>
                    <a:pt x="327311" y="98323"/>
                    <a:pt x="325422" y="96812"/>
                    <a:pt x="323911" y="95679"/>
                  </a:cubicBezTo>
                  <a:cubicBezTo>
                    <a:pt x="316356" y="87746"/>
                    <a:pt x="306912" y="89635"/>
                    <a:pt x="298223" y="90390"/>
                  </a:cubicBezTo>
                  <a:cubicBezTo>
                    <a:pt x="281224" y="91901"/>
                    <a:pt x="264602" y="93412"/>
                    <a:pt x="248358" y="87368"/>
                  </a:cubicBezTo>
                  <a:cubicBezTo>
                    <a:pt x="243447" y="85479"/>
                    <a:pt x="238536" y="85857"/>
                    <a:pt x="234003" y="88124"/>
                  </a:cubicBezTo>
                  <a:cubicBezTo>
                    <a:pt x="219648" y="94923"/>
                    <a:pt x="203782" y="93035"/>
                    <a:pt x="189427" y="96057"/>
                  </a:cubicBezTo>
                  <a:cubicBezTo>
                    <a:pt x="152028" y="103612"/>
                    <a:pt x="118030" y="90013"/>
                    <a:pt x="82142" y="87368"/>
                  </a:cubicBezTo>
                  <a:cubicBezTo>
                    <a:pt x="68543" y="86613"/>
                    <a:pt x="55699" y="85857"/>
                    <a:pt x="43610" y="93035"/>
                  </a:cubicBezTo>
                  <a:cubicBezTo>
                    <a:pt x="34922" y="98323"/>
                    <a:pt x="24722" y="98323"/>
                    <a:pt x="14900" y="96812"/>
                  </a:cubicBezTo>
                  <a:cubicBezTo>
                    <a:pt x="7345" y="95679"/>
                    <a:pt x="923" y="92279"/>
                    <a:pt x="167" y="83968"/>
                  </a:cubicBezTo>
                  <a:cubicBezTo>
                    <a:pt x="-588" y="76035"/>
                    <a:pt x="923" y="67347"/>
                    <a:pt x="10745" y="66213"/>
                  </a:cubicBezTo>
                  <a:cubicBezTo>
                    <a:pt x="21322" y="64702"/>
                    <a:pt x="19433" y="57147"/>
                    <a:pt x="20189" y="50725"/>
                  </a:cubicBezTo>
                  <a:cubicBezTo>
                    <a:pt x="23589" y="34104"/>
                    <a:pt x="33411" y="31459"/>
                    <a:pt x="48521" y="35615"/>
                  </a:cubicBezTo>
                  <a:cubicBezTo>
                    <a:pt x="73831" y="42037"/>
                    <a:pt x="99142" y="46947"/>
                    <a:pt x="124074" y="34104"/>
                  </a:cubicBezTo>
                  <a:cubicBezTo>
                    <a:pt x="131629" y="30326"/>
                    <a:pt x="142207" y="29570"/>
                    <a:pt x="148629" y="34104"/>
                  </a:cubicBezTo>
                  <a:cubicBezTo>
                    <a:pt x="166761" y="46192"/>
                    <a:pt x="181494" y="39392"/>
                    <a:pt x="196605" y="29193"/>
                  </a:cubicBezTo>
                  <a:close/>
                </a:path>
              </a:pathLst>
            </a:custGeom>
            <a:solidFill>
              <a:srgbClr val="EDE0D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8CE6B04A-A6DF-48A1-BD2F-C7F08F1363DF}"/>
                </a:ext>
              </a:extLst>
            </p:cNvPr>
            <p:cNvSpPr/>
            <p:nvPr/>
          </p:nvSpPr>
          <p:spPr>
            <a:xfrm>
              <a:off x="9160680" y="2729999"/>
              <a:ext cx="681107" cy="85492"/>
            </a:xfrm>
            <a:custGeom>
              <a:avLst/>
              <a:gdLst>
                <a:gd name="connsiteX0" fmla="*/ 626332 w 681107"/>
                <a:gd name="connsiteY0" fmla="*/ 41932 h 85492"/>
                <a:gd name="connsiteX1" fmla="*/ 550779 w 681107"/>
                <a:gd name="connsiteY1" fmla="*/ 40798 h 85492"/>
                <a:gd name="connsiteX2" fmla="*/ 567401 w 681107"/>
                <a:gd name="connsiteY2" fmla="*/ 29843 h 85492"/>
                <a:gd name="connsiteX3" fmla="*/ 513003 w 681107"/>
                <a:gd name="connsiteY3" fmla="*/ 28332 h 85492"/>
                <a:gd name="connsiteX4" fmla="*/ 438206 w 681107"/>
                <a:gd name="connsiteY4" fmla="*/ 32110 h 85492"/>
                <a:gd name="connsiteX5" fmla="*/ 422340 w 681107"/>
                <a:gd name="connsiteY5" fmla="*/ 32488 h 85492"/>
                <a:gd name="connsiteX6" fmla="*/ 488071 w 681107"/>
                <a:gd name="connsiteY6" fmla="*/ 33621 h 85492"/>
                <a:gd name="connsiteX7" fmla="*/ 506959 w 681107"/>
                <a:gd name="connsiteY7" fmla="*/ 40421 h 85492"/>
                <a:gd name="connsiteX8" fmla="*/ 361898 w 681107"/>
                <a:gd name="connsiteY8" fmla="*/ 40798 h 85492"/>
                <a:gd name="connsiteX9" fmla="*/ 130328 w 681107"/>
                <a:gd name="connsiteY9" fmla="*/ 69886 h 85492"/>
                <a:gd name="connsiteX10" fmla="*/ 43065 w 681107"/>
                <a:gd name="connsiteY10" fmla="*/ 84241 h 85492"/>
                <a:gd name="connsiteX11" fmla="*/ 0 w 681107"/>
                <a:gd name="connsiteY11" fmla="*/ 80841 h 85492"/>
                <a:gd name="connsiteX12" fmla="*/ 88774 w 681107"/>
                <a:gd name="connsiteY12" fmla="*/ 55153 h 85492"/>
                <a:gd name="connsiteX13" fmla="*/ 126929 w 681107"/>
                <a:gd name="connsiteY13" fmla="*/ 46843 h 85492"/>
                <a:gd name="connsiteX14" fmla="*/ 146950 w 681107"/>
                <a:gd name="connsiteY14" fmla="*/ 46843 h 85492"/>
                <a:gd name="connsiteX15" fmla="*/ 164705 w 681107"/>
                <a:gd name="connsiteY15" fmla="*/ 37399 h 85492"/>
                <a:gd name="connsiteX16" fmla="*/ 164705 w 681107"/>
                <a:gd name="connsiteY16" fmla="*/ 37399 h 85492"/>
                <a:gd name="connsiteX17" fmla="*/ 275767 w 681107"/>
                <a:gd name="connsiteY17" fmla="*/ 20021 h 85492"/>
                <a:gd name="connsiteX18" fmla="*/ 335832 w 681107"/>
                <a:gd name="connsiteY18" fmla="*/ 5666 h 85492"/>
                <a:gd name="connsiteX19" fmla="*/ 371719 w 681107"/>
                <a:gd name="connsiteY19" fmla="*/ 7555 h 85492"/>
                <a:gd name="connsiteX20" fmla="*/ 453316 w 681107"/>
                <a:gd name="connsiteY20" fmla="*/ 6800 h 85492"/>
                <a:gd name="connsiteX21" fmla="*/ 460872 w 681107"/>
                <a:gd name="connsiteY21" fmla="*/ 4155 h 85492"/>
                <a:gd name="connsiteX22" fmla="*/ 467671 w 681107"/>
                <a:gd name="connsiteY22" fmla="*/ 1889 h 85492"/>
                <a:gd name="connsiteX23" fmla="*/ 499026 w 681107"/>
                <a:gd name="connsiteY23" fmla="*/ 0 h 85492"/>
                <a:gd name="connsiteX24" fmla="*/ 572312 w 681107"/>
                <a:gd name="connsiteY24" fmla="*/ 10577 h 85492"/>
                <a:gd name="connsiteX25" fmla="*/ 681108 w 681107"/>
                <a:gd name="connsiteY25" fmla="*/ 16622 h 85492"/>
                <a:gd name="connsiteX26" fmla="*/ 601777 w 681107"/>
                <a:gd name="connsiteY26" fmla="*/ 23044 h 85492"/>
                <a:gd name="connsiteX27" fmla="*/ 589689 w 681107"/>
                <a:gd name="connsiteY27" fmla="*/ 25688 h 85492"/>
                <a:gd name="connsiteX28" fmla="*/ 599889 w 681107"/>
                <a:gd name="connsiteY28" fmla="*/ 37399 h 85492"/>
                <a:gd name="connsiteX29" fmla="*/ 626332 w 681107"/>
                <a:gd name="connsiteY29" fmla="*/ 41932 h 8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107" h="85492">
                  <a:moveTo>
                    <a:pt x="626332" y="41932"/>
                  </a:moveTo>
                  <a:cubicBezTo>
                    <a:pt x="601022" y="41554"/>
                    <a:pt x="576090" y="41176"/>
                    <a:pt x="550779" y="40798"/>
                  </a:cubicBezTo>
                  <a:cubicBezTo>
                    <a:pt x="551913" y="30599"/>
                    <a:pt x="562112" y="34754"/>
                    <a:pt x="567401" y="29843"/>
                  </a:cubicBezTo>
                  <a:cubicBezTo>
                    <a:pt x="549268" y="19644"/>
                    <a:pt x="530380" y="22288"/>
                    <a:pt x="513003" y="28332"/>
                  </a:cubicBezTo>
                  <a:cubicBezTo>
                    <a:pt x="488071" y="36643"/>
                    <a:pt x="462760" y="26821"/>
                    <a:pt x="438206" y="32110"/>
                  </a:cubicBezTo>
                  <a:cubicBezTo>
                    <a:pt x="431406" y="33621"/>
                    <a:pt x="424606" y="33243"/>
                    <a:pt x="422340" y="32488"/>
                  </a:cubicBezTo>
                  <a:cubicBezTo>
                    <a:pt x="441228" y="32110"/>
                    <a:pt x="464649" y="33621"/>
                    <a:pt x="488071" y="33621"/>
                  </a:cubicBezTo>
                  <a:cubicBezTo>
                    <a:pt x="495248" y="33621"/>
                    <a:pt x="503937" y="29843"/>
                    <a:pt x="506959" y="40421"/>
                  </a:cubicBezTo>
                  <a:cubicBezTo>
                    <a:pt x="458605" y="43821"/>
                    <a:pt x="410251" y="39665"/>
                    <a:pt x="361898" y="40798"/>
                  </a:cubicBezTo>
                  <a:cubicBezTo>
                    <a:pt x="283323" y="42310"/>
                    <a:pt x="207392" y="59309"/>
                    <a:pt x="130328" y="69886"/>
                  </a:cubicBezTo>
                  <a:cubicBezTo>
                    <a:pt x="101241" y="74042"/>
                    <a:pt x="72153" y="79708"/>
                    <a:pt x="43065" y="84241"/>
                  </a:cubicBezTo>
                  <a:cubicBezTo>
                    <a:pt x="29466" y="86130"/>
                    <a:pt x="15866" y="86508"/>
                    <a:pt x="0" y="80841"/>
                  </a:cubicBezTo>
                  <a:cubicBezTo>
                    <a:pt x="30977" y="68375"/>
                    <a:pt x="58553" y="57798"/>
                    <a:pt x="88774" y="55153"/>
                  </a:cubicBezTo>
                  <a:cubicBezTo>
                    <a:pt x="102374" y="57798"/>
                    <a:pt x="113707" y="48354"/>
                    <a:pt x="126929" y="46843"/>
                  </a:cubicBezTo>
                  <a:cubicBezTo>
                    <a:pt x="133728" y="46087"/>
                    <a:pt x="139395" y="44198"/>
                    <a:pt x="146950" y="46843"/>
                  </a:cubicBezTo>
                  <a:cubicBezTo>
                    <a:pt x="153750" y="49109"/>
                    <a:pt x="156394" y="36643"/>
                    <a:pt x="164705" y="37399"/>
                  </a:cubicBezTo>
                  <a:lnTo>
                    <a:pt x="164705" y="37399"/>
                  </a:lnTo>
                  <a:cubicBezTo>
                    <a:pt x="202104" y="34376"/>
                    <a:pt x="238747" y="26066"/>
                    <a:pt x="275767" y="20021"/>
                  </a:cubicBezTo>
                  <a:cubicBezTo>
                    <a:pt x="296544" y="16622"/>
                    <a:pt x="314299" y="3022"/>
                    <a:pt x="335832" y="5666"/>
                  </a:cubicBezTo>
                  <a:cubicBezTo>
                    <a:pt x="347543" y="12088"/>
                    <a:pt x="358875" y="10577"/>
                    <a:pt x="371719" y="7555"/>
                  </a:cubicBezTo>
                  <a:cubicBezTo>
                    <a:pt x="398541" y="1133"/>
                    <a:pt x="426117" y="-2644"/>
                    <a:pt x="453316" y="6800"/>
                  </a:cubicBezTo>
                  <a:cubicBezTo>
                    <a:pt x="455961" y="7555"/>
                    <a:pt x="458605" y="6044"/>
                    <a:pt x="460872" y="4155"/>
                  </a:cubicBezTo>
                  <a:cubicBezTo>
                    <a:pt x="462760" y="1511"/>
                    <a:pt x="466538" y="0"/>
                    <a:pt x="467671" y="1889"/>
                  </a:cubicBezTo>
                  <a:cubicBezTo>
                    <a:pt x="479382" y="20777"/>
                    <a:pt x="488826" y="7178"/>
                    <a:pt x="499026" y="0"/>
                  </a:cubicBezTo>
                  <a:cubicBezTo>
                    <a:pt x="521691" y="14733"/>
                    <a:pt x="548891" y="12466"/>
                    <a:pt x="572312" y="10577"/>
                  </a:cubicBezTo>
                  <a:cubicBezTo>
                    <a:pt x="609333" y="7555"/>
                    <a:pt x="645220" y="6800"/>
                    <a:pt x="681108" y="16622"/>
                  </a:cubicBezTo>
                  <a:cubicBezTo>
                    <a:pt x="654664" y="18888"/>
                    <a:pt x="628221" y="20777"/>
                    <a:pt x="601777" y="23044"/>
                  </a:cubicBezTo>
                  <a:cubicBezTo>
                    <a:pt x="597622" y="23421"/>
                    <a:pt x="591200" y="18510"/>
                    <a:pt x="589689" y="25688"/>
                  </a:cubicBezTo>
                  <a:cubicBezTo>
                    <a:pt x="588556" y="31732"/>
                    <a:pt x="594978" y="35132"/>
                    <a:pt x="599889" y="37399"/>
                  </a:cubicBezTo>
                  <a:cubicBezTo>
                    <a:pt x="608955" y="40043"/>
                    <a:pt x="619155" y="33621"/>
                    <a:pt x="626332" y="41932"/>
                  </a:cubicBezTo>
                  <a:close/>
                </a:path>
              </a:pathLst>
            </a:custGeom>
            <a:solidFill>
              <a:srgbClr val="B6867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4E990FC-8496-469C-B6E7-1C27A55624CC}"/>
                </a:ext>
              </a:extLst>
            </p:cNvPr>
            <p:cNvSpPr/>
            <p:nvPr/>
          </p:nvSpPr>
          <p:spPr>
            <a:xfrm>
              <a:off x="10386708" y="2843706"/>
              <a:ext cx="254449" cy="83652"/>
            </a:xfrm>
            <a:custGeom>
              <a:avLst/>
              <a:gdLst>
                <a:gd name="connsiteX0" fmla="*/ 1326 w 254449"/>
                <a:gd name="connsiteY0" fmla="*/ 8689 h 83652"/>
                <a:gd name="connsiteX1" fmla="*/ 34947 w 254449"/>
                <a:gd name="connsiteY1" fmla="*/ 0 h 83652"/>
                <a:gd name="connsiteX2" fmla="*/ 116166 w 254449"/>
                <a:gd name="connsiteY2" fmla="*/ 10955 h 83652"/>
                <a:gd name="connsiteX3" fmla="*/ 158098 w 254449"/>
                <a:gd name="connsiteY3" fmla="*/ 36265 h 83652"/>
                <a:gd name="connsiteX4" fmla="*/ 181142 w 254449"/>
                <a:gd name="connsiteY4" fmla="*/ 38910 h 83652"/>
                <a:gd name="connsiteX5" fmla="*/ 179631 w 254449"/>
                <a:gd name="connsiteY5" fmla="*/ 31354 h 83652"/>
                <a:gd name="connsiteX6" fmla="*/ 190586 w 254449"/>
                <a:gd name="connsiteY6" fmla="*/ 26443 h 83652"/>
                <a:gd name="connsiteX7" fmla="*/ 195874 w 254449"/>
                <a:gd name="connsiteY7" fmla="*/ 32865 h 83652"/>
                <a:gd name="connsiteX8" fmla="*/ 223451 w 254449"/>
                <a:gd name="connsiteY8" fmla="*/ 47598 h 83652"/>
                <a:gd name="connsiteX9" fmla="*/ 228740 w 254449"/>
                <a:gd name="connsiteY9" fmla="*/ 49865 h 83652"/>
                <a:gd name="connsiteX10" fmla="*/ 254428 w 254449"/>
                <a:gd name="connsiteY10" fmla="*/ 68753 h 83652"/>
                <a:gd name="connsiteX11" fmla="*/ 241584 w 254449"/>
                <a:gd name="connsiteY11" fmla="*/ 74419 h 83652"/>
                <a:gd name="connsiteX12" fmla="*/ 176608 w 254449"/>
                <a:gd name="connsiteY12" fmla="*/ 64598 h 83652"/>
                <a:gd name="connsiteX13" fmla="*/ 154698 w 254449"/>
                <a:gd name="connsiteY13" fmla="*/ 69509 h 83652"/>
                <a:gd name="connsiteX14" fmla="*/ 113522 w 254449"/>
                <a:gd name="connsiteY14" fmla="*/ 77819 h 83652"/>
                <a:gd name="connsiteX15" fmla="*/ 102189 w 254449"/>
                <a:gd name="connsiteY15" fmla="*/ 42310 h 83652"/>
                <a:gd name="connsiteX16" fmla="*/ 67435 w 254449"/>
                <a:gd name="connsiteY16" fmla="*/ 47976 h 83652"/>
                <a:gd name="connsiteX17" fmla="*/ 15681 w 254449"/>
                <a:gd name="connsiteY17" fmla="*/ 31732 h 83652"/>
                <a:gd name="connsiteX18" fmla="*/ 1326 w 254449"/>
                <a:gd name="connsiteY18" fmla="*/ 8689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449" h="83652">
                  <a:moveTo>
                    <a:pt x="1326" y="8689"/>
                  </a:moveTo>
                  <a:cubicBezTo>
                    <a:pt x="13415" y="8689"/>
                    <a:pt x="24748" y="6044"/>
                    <a:pt x="34947" y="0"/>
                  </a:cubicBezTo>
                  <a:cubicBezTo>
                    <a:pt x="62146" y="3778"/>
                    <a:pt x="88967" y="7555"/>
                    <a:pt x="116166" y="10955"/>
                  </a:cubicBezTo>
                  <a:cubicBezTo>
                    <a:pt x="133921" y="13222"/>
                    <a:pt x="144499" y="26821"/>
                    <a:pt x="158098" y="36265"/>
                  </a:cubicBezTo>
                  <a:cubicBezTo>
                    <a:pt x="165653" y="41176"/>
                    <a:pt x="173964" y="34754"/>
                    <a:pt x="181142" y="38910"/>
                  </a:cubicBezTo>
                  <a:cubicBezTo>
                    <a:pt x="180764" y="36265"/>
                    <a:pt x="179631" y="33621"/>
                    <a:pt x="179631" y="31354"/>
                  </a:cubicBezTo>
                  <a:cubicBezTo>
                    <a:pt x="180008" y="23044"/>
                    <a:pt x="186430" y="26821"/>
                    <a:pt x="190586" y="26443"/>
                  </a:cubicBezTo>
                  <a:cubicBezTo>
                    <a:pt x="193230" y="27577"/>
                    <a:pt x="194741" y="30221"/>
                    <a:pt x="195874" y="32865"/>
                  </a:cubicBezTo>
                  <a:cubicBezTo>
                    <a:pt x="201541" y="44576"/>
                    <a:pt x="213629" y="44198"/>
                    <a:pt x="223451" y="47598"/>
                  </a:cubicBezTo>
                  <a:cubicBezTo>
                    <a:pt x="225340" y="48354"/>
                    <a:pt x="227229" y="49109"/>
                    <a:pt x="228740" y="49865"/>
                  </a:cubicBezTo>
                  <a:cubicBezTo>
                    <a:pt x="235917" y="58176"/>
                    <a:pt x="255183" y="49487"/>
                    <a:pt x="254428" y="68753"/>
                  </a:cubicBezTo>
                  <a:cubicBezTo>
                    <a:pt x="251028" y="72531"/>
                    <a:pt x="245362" y="76308"/>
                    <a:pt x="241584" y="74419"/>
                  </a:cubicBezTo>
                  <a:cubicBezTo>
                    <a:pt x="220807" y="64220"/>
                    <a:pt x="197386" y="74419"/>
                    <a:pt x="176608" y="64598"/>
                  </a:cubicBezTo>
                  <a:cubicBezTo>
                    <a:pt x="169431" y="61198"/>
                    <a:pt x="161498" y="59309"/>
                    <a:pt x="154698" y="69509"/>
                  </a:cubicBezTo>
                  <a:cubicBezTo>
                    <a:pt x="143743" y="85752"/>
                    <a:pt x="131655" y="87263"/>
                    <a:pt x="113522" y="77819"/>
                  </a:cubicBezTo>
                  <a:cubicBezTo>
                    <a:pt x="98411" y="69886"/>
                    <a:pt x="93878" y="58553"/>
                    <a:pt x="102189" y="42310"/>
                  </a:cubicBezTo>
                  <a:cubicBezTo>
                    <a:pt x="92367" y="57798"/>
                    <a:pt x="82545" y="57420"/>
                    <a:pt x="67435" y="47976"/>
                  </a:cubicBezTo>
                  <a:cubicBezTo>
                    <a:pt x="52324" y="38154"/>
                    <a:pt x="31925" y="41176"/>
                    <a:pt x="15681" y="31732"/>
                  </a:cubicBezTo>
                  <a:cubicBezTo>
                    <a:pt x="7748" y="25688"/>
                    <a:pt x="-3963" y="23044"/>
                    <a:pt x="1326" y="8689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1333234D-6C42-4ED1-8D69-0923D7B94057}"/>
                </a:ext>
              </a:extLst>
            </p:cNvPr>
            <p:cNvSpPr/>
            <p:nvPr/>
          </p:nvSpPr>
          <p:spPr>
            <a:xfrm>
              <a:off x="10574256" y="2826407"/>
              <a:ext cx="97478" cy="75202"/>
            </a:xfrm>
            <a:custGeom>
              <a:avLst/>
              <a:gdLst>
                <a:gd name="connsiteX0" fmla="*/ 25326 w 97478"/>
                <a:gd name="connsiteY0" fmla="*/ 300 h 75202"/>
                <a:gd name="connsiteX1" fmla="*/ 74813 w 97478"/>
                <a:gd name="connsiteY1" fmla="*/ 22210 h 75202"/>
                <a:gd name="connsiteX2" fmla="*/ 76702 w 97478"/>
                <a:gd name="connsiteY2" fmla="*/ 25610 h 75202"/>
                <a:gd name="connsiteX3" fmla="*/ 97479 w 97478"/>
                <a:gd name="connsiteY3" fmla="*/ 59986 h 75202"/>
                <a:gd name="connsiteX4" fmla="*/ 61969 w 97478"/>
                <a:gd name="connsiteY4" fmla="*/ 58097 h 75202"/>
                <a:gd name="connsiteX5" fmla="*/ 14748 w 97478"/>
                <a:gd name="connsiteY5" fmla="*/ 40720 h 75202"/>
                <a:gd name="connsiteX6" fmla="*/ 12860 w 97478"/>
                <a:gd name="connsiteY6" fmla="*/ 38454 h 75202"/>
                <a:gd name="connsiteX7" fmla="*/ 1527 w 97478"/>
                <a:gd name="connsiteY7" fmla="*/ 22588 h 75202"/>
                <a:gd name="connsiteX8" fmla="*/ 30614 w 97478"/>
                <a:gd name="connsiteY8" fmla="*/ 20699 h 75202"/>
                <a:gd name="connsiteX9" fmla="*/ 15882 w 97478"/>
                <a:gd name="connsiteY9" fmla="*/ 8610 h 75202"/>
                <a:gd name="connsiteX10" fmla="*/ 25326 w 97478"/>
                <a:gd name="connsiteY10" fmla="*/ 300 h 7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478" h="75202">
                  <a:moveTo>
                    <a:pt x="25326" y="300"/>
                  </a:moveTo>
                  <a:cubicBezTo>
                    <a:pt x="35525" y="-2345"/>
                    <a:pt x="70280" y="13143"/>
                    <a:pt x="74813" y="22210"/>
                  </a:cubicBezTo>
                  <a:cubicBezTo>
                    <a:pt x="75568" y="23343"/>
                    <a:pt x="77079" y="25232"/>
                    <a:pt x="76702" y="25610"/>
                  </a:cubicBezTo>
                  <a:cubicBezTo>
                    <a:pt x="58947" y="52053"/>
                    <a:pt x="92568" y="47520"/>
                    <a:pt x="97479" y="59986"/>
                  </a:cubicBezTo>
                  <a:cubicBezTo>
                    <a:pt x="88035" y="80763"/>
                    <a:pt x="80479" y="80385"/>
                    <a:pt x="61969" y="58097"/>
                  </a:cubicBezTo>
                  <a:cubicBezTo>
                    <a:pt x="49125" y="44498"/>
                    <a:pt x="30992" y="44876"/>
                    <a:pt x="14748" y="40720"/>
                  </a:cubicBezTo>
                  <a:cubicBezTo>
                    <a:pt x="13993" y="39965"/>
                    <a:pt x="13615" y="39209"/>
                    <a:pt x="12860" y="38454"/>
                  </a:cubicBezTo>
                  <a:cubicBezTo>
                    <a:pt x="9082" y="33165"/>
                    <a:pt x="-4518" y="32787"/>
                    <a:pt x="1527" y="22588"/>
                  </a:cubicBezTo>
                  <a:cubicBezTo>
                    <a:pt x="8704" y="10121"/>
                    <a:pt x="20037" y="22210"/>
                    <a:pt x="30614" y="20699"/>
                  </a:cubicBezTo>
                  <a:cubicBezTo>
                    <a:pt x="29859" y="11255"/>
                    <a:pt x="18904" y="15032"/>
                    <a:pt x="15882" y="8610"/>
                  </a:cubicBezTo>
                  <a:cubicBezTo>
                    <a:pt x="15504" y="2188"/>
                    <a:pt x="24570" y="5588"/>
                    <a:pt x="25326" y="300"/>
                  </a:cubicBezTo>
                  <a:close/>
                </a:path>
              </a:pathLst>
            </a:custGeom>
            <a:solidFill>
              <a:srgbClr val="B78F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43A3560-2A58-4134-9E64-528031CBD6AC}"/>
                </a:ext>
              </a:extLst>
            </p:cNvPr>
            <p:cNvSpPr/>
            <p:nvPr/>
          </p:nvSpPr>
          <p:spPr>
            <a:xfrm>
              <a:off x="10577294" y="2865239"/>
              <a:ext cx="165460" cy="62577"/>
            </a:xfrm>
            <a:custGeom>
              <a:avLst/>
              <a:gdLst>
                <a:gd name="connsiteX0" fmla="*/ 60442 w 165460"/>
                <a:gd name="connsiteY0" fmla="*/ 16622 h 62577"/>
                <a:gd name="connsiteX1" fmla="*/ 94441 w 165460"/>
                <a:gd name="connsiteY1" fmla="*/ 21533 h 62577"/>
                <a:gd name="connsiteX2" fmla="*/ 94441 w 165460"/>
                <a:gd name="connsiteY2" fmla="*/ 21533 h 62577"/>
                <a:gd name="connsiteX3" fmla="*/ 132217 w 165460"/>
                <a:gd name="connsiteY3" fmla="*/ 33621 h 62577"/>
                <a:gd name="connsiteX4" fmla="*/ 165460 w 165460"/>
                <a:gd name="connsiteY4" fmla="*/ 46843 h 62577"/>
                <a:gd name="connsiteX5" fmla="*/ 126929 w 165460"/>
                <a:gd name="connsiteY5" fmla="*/ 60442 h 62577"/>
                <a:gd name="connsiteX6" fmla="*/ 89530 w 165460"/>
                <a:gd name="connsiteY6" fmla="*/ 53642 h 62577"/>
                <a:gd name="connsiteX7" fmla="*/ 79708 w 165460"/>
                <a:gd name="connsiteY7" fmla="*/ 46843 h 62577"/>
                <a:gd name="connsiteX8" fmla="*/ 34754 w 165460"/>
                <a:gd name="connsiteY8" fmla="*/ 29843 h 62577"/>
                <a:gd name="connsiteX9" fmla="*/ 34754 w 165460"/>
                <a:gd name="connsiteY9" fmla="*/ 29843 h 62577"/>
                <a:gd name="connsiteX10" fmla="*/ 1133 w 165460"/>
                <a:gd name="connsiteY10" fmla="*/ 12466 h 62577"/>
                <a:gd name="connsiteX11" fmla="*/ 0 w 165460"/>
                <a:gd name="connsiteY11" fmla="*/ 4911 h 62577"/>
                <a:gd name="connsiteX12" fmla="*/ 9444 w 165460"/>
                <a:gd name="connsiteY12" fmla="*/ 0 h 62577"/>
                <a:gd name="connsiteX13" fmla="*/ 9444 w 165460"/>
                <a:gd name="connsiteY13" fmla="*/ 0 h 62577"/>
                <a:gd name="connsiteX14" fmla="*/ 60442 w 165460"/>
                <a:gd name="connsiteY14" fmla="*/ 16622 h 6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460" h="62577">
                  <a:moveTo>
                    <a:pt x="60442" y="16622"/>
                  </a:moveTo>
                  <a:cubicBezTo>
                    <a:pt x="71019" y="22666"/>
                    <a:pt x="79708" y="44576"/>
                    <a:pt x="94441" y="21533"/>
                  </a:cubicBezTo>
                  <a:cubicBezTo>
                    <a:pt x="94441" y="21533"/>
                    <a:pt x="94441" y="21533"/>
                    <a:pt x="94441" y="21533"/>
                  </a:cubicBezTo>
                  <a:cubicBezTo>
                    <a:pt x="106529" y="27199"/>
                    <a:pt x="120507" y="26443"/>
                    <a:pt x="132217" y="33621"/>
                  </a:cubicBezTo>
                  <a:cubicBezTo>
                    <a:pt x="142039" y="41176"/>
                    <a:pt x="154505" y="42310"/>
                    <a:pt x="165460" y="46843"/>
                  </a:cubicBezTo>
                  <a:cubicBezTo>
                    <a:pt x="159038" y="61198"/>
                    <a:pt x="146194" y="65731"/>
                    <a:pt x="126929" y="60442"/>
                  </a:cubicBezTo>
                  <a:cubicBezTo>
                    <a:pt x="114840" y="57042"/>
                    <a:pt x="103507" y="47598"/>
                    <a:pt x="89530" y="53642"/>
                  </a:cubicBezTo>
                  <a:cubicBezTo>
                    <a:pt x="85752" y="52131"/>
                    <a:pt x="82730" y="49487"/>
                    <a:pt x="79708" y="46843"/>
                  </a:cubicBezTo>
                  <a:cubicBezTo>
                    <a:pt x="66486" y="36265"/>
                    <a:pt x="48731" y="37776"/>
                    <a:pt x="34754" y="29843"/>
                  </a:cubicBezTo>
                  <a:lnTo>
                    <a:pt x="34754" y="29843"/>
                  </a:lnTo>
                  <a:cubicBezTo>
                    <a:pt x="23044" y="24932"/>
                    <a:pt x="10200" y="23044"/>
                    <a:pt x="1133" y="12466"/>
                  </a:cubicBezTo>
                  <a:cubicBezTo>
                    <a:pt x="756" y="9822"/>
                    <a:pt x="378" y="7178"/>
                    <a:pt x="0" y="4911"/>
                  </a:cubicBezTo>
                  <a:cubicBezTo>
                    <a:pt x="1889" y="1133"/>
                    <a:pt x="5289" y="0"/>
                    <a:pt x="9444" y="0"/>
                  </a:cubicBezTo>
                  <a:lnTo>
                    <a:pt x="9444" y="0"/>
                  </a:lnTo>
                  <a:cubicBezTo>
                    <a:pt x="25688" y="8689"/>
                    <a:pt x="44954" y="7178"/>
                    <a:pt x="60442" y="16622"/>
                  </a:cubicBezTo>
                  <a:close/>
                </a:path>
              </a:pathLst>
            </a:custGeom>
            <a:solidFill>
              <a:srgbClr val="95675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1CB64D-6CBB-45BF-9DD6-E22B7F5FE580}"/>
                </a:ext>
              </a:extLst>
            </p:cNvPr>
            <p:cNvSpPr/>
            <p:nvPr/>
          </p:nvSpPr>
          <p:spPr>
            <a:xfrm>
              <a:off x="10307571" y="2781524"/>
              <a:ext cx="72152" cy="17153"/>
            </a:xfrm>
            <a:custGeom>
              <a:avLst/>
              <a:gdLst>
                <a:gd name="connsiteX0" fmla="*/ 0 w 72152"/>
                <a:gd name="connsiteY0" fmla="*/ 7029 h 17153"/>
                <a:gd name="connsiteX1" fmla="*/ 38910 w 72152"/>
                <a:gd name="connsiteY1" fmla="*/ 1362 h 17153"/>
                <a:gd name="connsiteX2" fmla="*/ 59309 w 72152"/>
                <a:gd name="connsiteY2" fmla="*/ 3251 h 17153"/>
                <a:gd name="connsiteX3" fmla="*/ 72153 w 72152"/>
                <a:gd name="connsiteY3" fmla="*/ 7406 h 17153"/>
                <a:gd name="connsiteX4" fmla="*/ 55909 w 72152"/>
                <a:gd name="connsiteY4" fmla="*/ 13828 h 17153"/>
                <a:gd name="connsiteX5" fmla="*/ 20021 w 72152"/>
                <a:gd name="connsiteY5" fmla="*/ 13451 h 17153"/>
                <a:gd name="connsiteX6" fmla="*/ 0 w 72152"/>
                <a:gd name="connsiteY6" fmla="*/ 7029 h 17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2" h="17153">
                  <a:moveTo>
                    <a:pt x="0" y="7029"/>
                  </a:moveTo>
                  <a:cubicBezTo>
                    <a:pt x="11333" y="-5815"/>
                    <a:pt x="26066" y="3251"/>
                    <a:pt x="38910" y="1362"/>
                  </a:cubicBezTo>
                  <a:cubicBezTo>
                    <a:pt x="45332" y="229"/>
                    <a:pt x="52509" y="2496"/>
                    <a:pt x="59309" y="3251"/>
                  </a:cubicBezTo>
                  <a:cubicBezTo>
                    <a:pt x="62709" y="7029"/>
                    <a:pt x="68753" y="3251"/>
                    <a:pt x="72153" y="7406"/>
                  </a:cubicBezTo>
                  <a:cubicBezTo>
                    <a:pt x="68375" y="13828"/>
                    <a:pt x="67620" y="21761"/>
                    <a:pt x="55909" y="13828"/>
                  </a:cubicBezTo>
                  <a:cubicBezTo>
                    <a:pt x="46087" y="7029"/>
                    <a:pt x="32865" y="229"/>
                    <a:pt x="20021" y="13451"/>
                  </a:cubicBezTo>
                  <a:cubicBezTo>
                    <a:pt x="12466" y="21384"/>
                    <a:pt x="7933" y="6273"/>
                    <a:pt x="0" y="7029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84F035-9B19-4230-AD10-FB8D0FC5DED8}"/>
                </a:ext>
              </a:extLst>
            </p:cNvPr>
            <p:cNvSpPr/>
            <p:nvPr/>
          </p:nvSpPr>
          <p:spPr>
            <a:xfrm>
              <a:off x="10366880" y="2783719"/>
              <a:ext cx="72152" cy="25651"/>
            </a:xfrm>
            <a:custGeom>
              <a:avLst/>
              <a:gdLst>
                <a:gd name="connsiteX0" fmla="*/ 12844 w 72152"/>
                <a:gd name="connsiteY0" fmla="*/ 5211 h 25651"/>
                <a:gd name="connsiteX1" fmla="*/ 0 w 72152"/>
                <a:gd name="connsiteY1" fmla="*/ 1056 h 25651"/>
                <a:gd name="connsiteX2" fmla="*/ 72153 w 72152"/>
                <a:gd name="connsiteY2" fmla="*/ 13522 h 25651"/>
                <a:gd name="connsiteX3" fmla="*/ 50242 w 72152"/>
                <a:gd name="connsiteY3" fmla="*/ 20700 h 25651"/>
                <a:gd name="connsiteX4" fmla="*/ 12844 w 72152"/>
                <a:gd name="connsiteY4" fmla="*/ 5211 h 2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52" h="25651">
                  <a:moveTo>
                    <a:pt x="12844" y="5211"/>
                  </a:moveTo>
                  <a:cubicBezTo>
                    <a:pt x="8311" y="4834"/>
                    <a:pt x="3400" y="5967"/>
                    <a:pt x="0" y="1056"/>
                  </a:cubicBezTo>
                  <a:cubicBezTo>
                    <a:pt x="25688" y="-3855"/>
                    <a:pt x="47976" y="9745"/>
                    <a:pt x="72153" y="13522"/>
                  </a:cubicBezTo>
                  <a:cubicBezTo>
                    <a:pt x="67620" y="24477"/>
                    <a:pt x="59687" y="30522"/>
                    <a:pt x="50242" y="20700"/>
                  </a:cubicBezTo>
                  <a:cubicBezTo>
                    <a:pt x="39287" y="9745"/>
                    <a:pt x="25688" y="8611"/>
                    <a:pt x="12844" y="5211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84E778C-C949-48E3-BD44-55D9515245D8}"/>
                </a:ext>
              </a:extLst>
            </p:cNvPr>
            <p:cNvSpPr/>
            <p:nvPr/>
          </p:nvSpPr>
          <p:spPr>
            <a:xfrm>
              <a:off x="8329793" y="5350154"/>
              <a:ext cx="252530" cy="437841"/>
            </a:xfrm>
            <a:custGeom>
              <a:avLst/>
              <a:gdLst>
                <a:gd name="connsiteX0" fmla="*/ 26251 w 252530"/>
                <a:gd name="connsiteY0" fmla="*/ 377022 h 437841"/>
                <a:gd name="connsiteX1" fmla="*/ 14540 w 252530"/>
                <a:gd name="connsiteY1" fmla="*/ 288248 h 437841"/>
                <a:gd name="connsiteX2" fmla="*/ 5474 w 252530"/>
                <a:gd name="connsiteY2" fmla="*/ 137520 h 437841"/>
                <a:gd name="connsiteX3" fmla="*/ 1696 w 252530"/>
                <a:gd name="connsiteY3" fmla="*/ 61212 h 437841"/>
                <a:gd name="connsiteX4" fmla="*/ 1696 w 252530"/>
                <a:gd name="connsiteY4" fmla="*/ 19280 h 437841"/>
                <a:gd name="connsiteX5" fmla="*/ 4340 w 252530"/>
                <a:gd name="connsiteY5" fmla="*/ 1525 h 437841"/>
                <a:gd name="connsiteX6" fmla="*/ 22473 w 252530"/>
                <a:gd name="connsiteY6" fmla="*/ 7947 h 437841"/>
                <a:gd name="connsiteX7" fmla="*/ 45139 w 252530"/>
                <a:gd name="connsiteY7" fmla="*/ 32124 h 437841"/>
                <a:gd name="connsiteX8" fmla="*/ 59494 w 252530"/>
                <a:gd name="connsiteY8" fmla="*/ 35901 h 437841"/>
                <a:gd name="connsiteX9" fmla="*/ 78382 w 252530"/>
                <a:gd name="connsiteY9" fmla="*/ 51390 h 437841"/>
                <a:gd name="connsiteX10" fmla="*/ 98403 w 252530"/>
                <a:gd name="connsiteY10" fmla="*/ 58567 h 437841"/>
                <a:gd name="connsiteX11" fmla="*/ 114647 w 252530"/>
                <a:gd name="connsiteY11" fmla="*/ 73678 h 437841"/>
                <a:gd name="connsiteX12" fmla="*/ 138069 w 252530"/>
                <a:gd name="connsiteY12" fmla="*/ 94077 h 437841"/>
                <a:gd name="connsiteX13" fmla="*/ 158090 w 252530"/>
                <a:gd name="connsiteY13" fmla="*/ 113343 h 437841"/>
                <a:gd name="connsiteX14" fmla="*/ 234776 w 252530"/>
                <a:gd name="connsiteY14" fmla="*/ 154141 h 437841"/>
                <a:gd name="connsiteX15" fmla="*/ 252531 w 252530"/>
                <a:gd name="connsiteY15" fmla="*/ 170763 h 437841"/>
                <a:gd name="connsiteX16" fmla="*/ 246487 w 252530"/>
                <a:gd name="connsiteY16" fmla="*/ 186251 h 437841"/>
                <a:gd name="connsiteX17" fmla="*/ 232887 w 252530"/>
                <a:gd name="connsiteY17" fmla="*/ 281070 h 437841"/>
                <a:gd name="connsiteX18" fmla="*/ 238554 w 252530"/>
                <a:gd name="connsiteY18" fmla="*/ 338868 h 437841"/>
                <a:gd name="connsiteX19" fmla="*/ 243087 w 252530"/>
                <a:gd name="connsiteY19" fmla="*/ 372866 h 437841"/>
                <a:gd name="connsiteX20" fmla="*/ 203800 w 252530"/>
                <a:gd name="connsiteY20" fmla="*/ 347934 h 437841"/>
                <a:gd name="connsiteX21" fmla="*/ 193978 w 252530"/>
                <a:gd name="connsiteY21" fmla="*/ 296936 h 437841"/>
                <a:gd name="connsiteX22" fmla="*/ 152801 w 252530"/>
                <a:gd name="connsiteY22" fmla="*/ 281826 h 437841"/>
                <a:gd name="connsiteX23" fmla="*/ 150913 w 252530"/>
                <a:gd name="connsiteY23" fmla="*/ 287492 h 437841"/>
                <a:gd name="connsiteX24" fmla="*/ 155446 w 252530"/>
                <a:gd name="connsiteY24" fmla="*/ 287870 h 437841"/>
                <a:gd name="connsiteX25" fmla="*/ 166779 w 252530"/>
                <a:gd name="connsiteY25" fmla="*/ 292403 h 437841"/>
                <a:gd name="connsiteX26" fmla="*/ 176978 w 252530"/>
                <a:gd name="connsiteY26" fmla="*/ 360023 h 437841"/>
                <a:gd name="connsiteX27" fmla="*/ 191333 w 252530"/>
                <a:gd name="connsiteY27" fmla="*/ 423865 h 437841"/>
                <a:gd name="connsiteX28" fmla="*/ 177356 w 252530"/>
                <a:gd name="connsiteY28" fmla="*/ 437842 h 437841"/>
                <a:gd name="connsiteX29" fmla="*/ 156579 w 252530"/>
                <a:gd name="connsiteY29" fmla="*/ 424242 h 437841"/>
                <a:gd name="connsiteX30" fmla="*/ 108225 w 252530"/>
                <a:gd name="connsiteY30" fmla="*/ 407243 h 437841"/>
                <a:gd name="connsiteX31" fmla="*/ 96137 w 252530"/>
                <a:gd name="connsiteY31" fmla="*/ 384955 h 437841"/>
                <a:gd name="connsiteX32" fmla="*/ 73849 w 252530"/>
                <a:gd name="connsiteY32" fmla="*/ 381933 h 437841"/>
                <a:gd name="connsiteX33" fmla="*/ 70071 w 252530"/>
                <a:gd name="connsiteY33" fmla="*/ 384577 h 437841"/>
                <a:gd name="connsiteX34" fmla="*/ 57227 w 252530"/>
                <a:gd name="connsiteY34" fmla="*/ 383822 h 437841"/>
                <a:gd name="connsiteX35" fmla="*/ 26251 w 252530"/>
                <a:gd name="connsiteY35" fmla="*/ 377022 h 4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530" h="437841">
                  <a:moveTo>
                    <a:pt x="26251" y="377022"/>
                  </a:moveTo>
                  <a:cubicBezTo>
                    <a:pt x="16051" y="348312"/>
                    <a:pt x="13029" y="318469"/>
                    <a:pt x="14540" y="288248"/>
                  </a:cubicBezTo>
                  <a:cubicBezTo>
                    <a:pt x="17184" y="237627"/>
                    <a:pt x="3207" y="188140"/>
                    <a:pt x="5474" y="137520"/>
                  </a:cubicBezTo>
                  <a:cubicBezTo>
                    <a:pt x="6607" y="111832"/>
                    <a:pt x="4718" y="86522"/>
                    <a:pt x="1696" y="61212"/>
                  </a:cubicBezTo>
                  <a:cubicBezTo>
                    <a:pt x="-193" y="47612"/>
                    <a:pt x="10385" y="33635"/>
                    <a:pt x="1696" y="19280"/>
                  </a:cubicBezTo>
                  <a:cubicBezTo>
                    <a:pt x="-571" y="15124"/>
                    <a:pt x="-1326" y="5680"/>
                    <a:pt x="4340" y="1525"/>
                  </a:cubicBezTo>
                  <a:cubicBezTo>
                    <a:pt x="12273" y="-4519"/>
                    <a:pt x="14918" y="9458"/>
                    <a:pt x="22473" y="7947"/>
                  </a:cubicBezTo>
                  <a:cubicBezTo>
                    <a:pt x="29650" y="16258"/>
                    <a:pt x="34939" y="26457"/>
                    <a:pt x="45139" y="32124"/>
                  </a:cubicBezTo>
                  <a:cubicBezTo>
                    <a:pt x="49672" y="34768"/>
                    <a:pt x="52316" y="37790"/>
                    <a:pt x="59494" y="35901"/>
                  </a:cubicBezTo>
                  <a:cubicBezTo>
                    <a:pt x="69316" y="33257"/>
                    <a:pt x="85182" y="27968"/>
                    <a:pt x="78382" y="51390"/>
                  </a:cubicBezTo>
                  <a:cubicBezTo>
                    <a:pt x="76493" y="58189"/>
                    <a:pt x="90093" y="60078"/>
                    <a:pt x="98403" y="58567"/>
                  </a:cubicBezTo>
                  <a:cubicBezTo>
                    <a:pt x="101426" y="65745"/>
                    <a:pt x="101048" y="74811"/>
                    <a:pt x="114647" y="73678"/>
                  </a:cubicBezTo>
                  <a:cubicBezTo>
                    <a:pt x="125980" y="72922"/>
                    <a:pt x="133535" y="85011"/>
                    <a:pt x="138069" y="94077"/>
                  </a:cubicBezTo>
                  <a:cubicBezTo>
                    <a:pt x="142980" y="103521"/>
                    <a:pt x="148646" y="109565"/>
                    <a:pt x="158090" y="113343"/>
                  </a:cubicBezTo>
                  <a:cubicBezTo>
                    <a:pt x="184534" y="125054"/>
                    <a:pt x="209088" y="140542"/>
                    <a:pt x="234776" y="154141"/>
                  </a:cubicBezTo>
                  <a:cubicBezTo>
                    <a:pt x="241954" y="157919"/>
                    <a:pt x="250642" y="160941"/>
                    <a:pt x="252531" y="170763"/>
                  </a:cubicBezTo>
                  <a:cubicBezTo>
                    <a:pt x="251020" y="176052"/>
                    <a:pt x="250642" y="182474"/>
                    <a:pt x="246487" y="186251"/>
                  </a:cubicBezTo>
                  <a:cubicBezTo>
                    <a:pt x="214377" y="213828"/>
                    <a:pt x="226088" y="247449"/>
                    <a:pt x="232887" y="281070"/>
                  </a:cubicBezTo>
                  <a:cubicBezTo>
                    <a:pt x="236665" y="299958"/>
                    <a:pt x="234776" y="319602"/>
                    <a:pt x="238554" y="338868"/>
                  </a:cubicBezTo>
                  <a:cubicBezTo>
                    <a:pt x="240820" y="350201"/>
                    <a:pt x="250642" y="360400"/>
                    <a:pt x="243087" y="372866"/>
                  </a:cubicBezTo>
                  <a:cubicBezTo>
                    <a:pt x="225710" y="375889"/>
                    <a:pt x="208710" y="364933"/>
                    <a:pt x="203800" y="347934"/>
                  </a:cubicBezTo>
                  <a:cubicBezTo>
                    <a:pt x="198889" y="331313"/>
                    <a:pt x="201155" y="313180"/>
                    <a:pt x="193978" y="296936"/>
                  </a:cubicBezTo>
                  <a:cubicBezTo>
                    <a:pt x="188311" y="284470"/>
                    <a:pt x="164134" y="274648"/>
                    <a:pt x="152801" y="281826"/>
                  </a:cubicBezTo>
                  <a:cubicBezTo>
                    <a:pt x="150913" y="282959"/>
                    <a:pt x="150535" y="285225"/>
                    <a:pt x="150913" y="287492"/>
                  </a:cubicBezTo>
                  <a:cubicBezTo>
                    <a:pt x="152046" y="293536"/>
                    <a:pt x="154312" y="288625"/>
                    <a:pt x="155446" y="287870"/>
                  </a:cubicBezTo>
                  <a:cubicBezTo>
                    <a:pt x="161490" y="284470"/>
                    <a:pt x="168667" y="284470"/>
                    <a:pt x="166779" y="292403"/>
                  </a:cubicBezTo>
                  <a:cubicBezTo>
                    <a:pt x="161112" y="316580"/>
                    <a:pt x="175089" y="336979"/>
                    <a:pt x="176978" y="360023"/>
                  </a:cubicBezTo>
                  <a:cubicBezTo>
                    <a:pt x="178489" y="381177"/>
                    <a:pt x="184911" y="402710"/>
                    <a:pt x="191333" y="423865"/>
                  </a:cubicBezTo>
                  <a:cubicBezTo>
                    <a:pt x="190578" y="432553"/>
                    <a:pt x="186422" y="437464"/>
                    <a:pt x="177356" y="437842"/>
                  </a:cubicBezTo>
                  <a:cubicBezTo>
                    <a:pt x="168667" y="435953"/>
                    <a:pt x="162623" y="429909"/>
                    <a:pt x="156579" y="424242"/>
                  </a:cubicBezTo>
                  <a:cubicBezTo>
                    <a:pt x="142602" y="412154"/>
                    <a:pt x="129002" y="402710"/>
                    <a:pt x="108225" y="407243"/>
                  </a:cubicBezTo>
                  <a:cubicBezTo>
                    <a:pt x="87071" y="411776"/>
                    <a:pt x="95004" y="395155"/>
                    <a:pt x="96137" y="384955"/>
                  </a:cubicBezTo>
                  <a:cubicBezTo>
                    <a:pt x="88582" y="381933"/>
                    <a:pt x="78382" y="406865"/>
                    <a:pt x="73849" y="381933"/>
                  </a:cubicBezTo>
                  <a:cubicBezTo>
                    <a:pt x="73471" y="380044"/>
                    <a:pt x="71582" y="383822"/>
                    <a:pt x="70071" y="384577"/>
                  </a:cubicBezTo>
                  <a:cubicBezTo>
                    <a:pt x="65160" y="387222"/>
                    <a:pt x="58738" y="388733"/>
                    <a:pt x="57227" y="383822"/>
                  </a:cubicBezTo>
                  <a:cubicBezTo>
                    <a:pt x="50050" y="365311"/>
                    <a:pt x="37584" y="375133"/>
                    <a:pt x="26251" y="377022"/>
                  </a:cubicBezTo>
                  <a:close/>
                </a:path>
              </a:pathLst>
            </a:custGeom>
            <a:solidFill>
              <a:srgbClr val="D8A2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24032568-3E10-471F-AD98-9F7BA5D1B89C}"/>
                </a:ext>
              </a:extLst>
            </p:cNvPr>
            <p:cNvSpPr/>
            <p:nvPr/>
          </p:nvSpPr>
          <p:spPr>
            <a:xfrm>
              <a:off x="8594842" y="5529223"/>
              <a:ext cx="331247" cy="331880"/>
            </a:xfrm>
            <a:custGeom>
              <a:avLst/>
              <a:gdLst>
                <a:gd name="connsiteX0" fmla="*/ 44525 w 331247"/>
                <a:gd name="connsiteY0" fmla="*/ 16248 h 331880"/>
                <a:gd name="connsiteX1" fmla="*/ 70590 w 331247"/>
                <a:gd name="connsiteY1" fmla="*/ 32492 h 331880"/>
                <a:gd name="connsiteX2" fmla="*/ 94012 w 331247"/>
                <a:gd name="connsiteY2" fmla="*/ 32114 h 331880"/>
                <a:gd name="connsiteX3" fmla="*/ 122344 w 331247"/>
                <a:gd name="connsiteY3" fmla="*/ 40425 h 331880"/>
                <a:gd name="connsiteX4" fmla="*/ 135566 w 331247"/>
                <a:gd name="connsiteY4" fmla="*/ 66491 h 331880"/>
                <a:gd name="connsiteX5" fmla="*/ 142365 w 331247"/>
                <a:gd name="connsiteY5" fmla="*/ 66491 h 331880"/>
                <a:gd name="connsiteX6" fmla="*/ 171075 w 331247"/>
                <a:gd name="connsiteY6" fmla="*/ 63091 h 331880"/>
                <a:gd name="connsiteX7" fmla="*/ 190341 w 331247"/>
                <a:gd name="connsiteY7" fmla="*/ 71024 h 331880"/>
                <a:gd name="connsiteX8" fmla="*/ 247006 w 331247"/>
                <a:gd name="connsiteY8" fmla="*/ 91045 h 331880"/>
                <a:gd name="connsiteX9" fmla="*/ 272694 w 331247"/>
                <a:gd name="connsiteY9" fmla="*/ 109933 h 331880"/>
                <a:gd name="connsiteX10" fmla="*/ 294226 w 331247"/>
                <a:gd name="connsiteY10" fmla="*/ 126177 h 331880"/>
                <a:gd name="connsiteX11" fmla="*/ 312737 w 331247"/>
                <a:gd name="connsiteY11" fmla="*/ 151865 h 331880"/>
                <a:gd name="connsiteX12" fmla="*/ 313114 w 331247"/>
                <a:gd name="connsiteY12" fmla="*/ 166220 h 331880"/>
                <a:gd name="connsiteX13" fmla="*/ 328981 w 331247"/>
                <a:gd name="connsiteY13" fmla="*/ 188886 h 331880"/>
                <a:gd name="connsiteX14" fmla="*/ 331247 w 331247"/>
                <a:gd name="connsiteY14" fmla="*/ 201352 h 331880"/>
                <a:gd name="connsiteX15" fmla="*/ 320292 w 331247"/>
                <a:gd name="connsiteY15" fmla="*/ 220618 h 331880"/>
                <a:gd name="connsiteX16" fmla="*/ 317648 w 331247"/>
                <a:gd name="connsiteY16" fmla="*/ 225907 h 331880"/>
                <a:gd name="connsiteX17" fmla="*/ 278738 w 331247"/>
                <a:gd name="connsiteY17" fmla="*/ 296171 h 331880"/>
                <a:gd name="connsiteX18" fmla="*/ 272694 w 331247"/>
                <a:gd name="connsiteY18" fmla="*/ 330547 h 331880"/>
                <a:gd name="connsiteX19" fmla="*/ 249650 w 331247"/>
                <a:gd name="connsiteY19" fmla="*/ 311281 h 331880"/>
                <a:gd name="connsiteX20" fmla="*/ 248895 w 331247"/>
                <a:gd name="connsiteY20" fmla="*/ 292393 h 331880"/>
                <a:gd name="connsiteX21" fmla="*/ 271183 w 331247"/>
                <a:gd name="connsiteY21" fmla="*/ 250839 h 331880"/>
                <a:gd name="connsiteX22" fmla="*/ 284027 w 331247"/>
                <a:gd name="connsiteY22" fmla="*/ 222507 h 331880"/>
                <a:gd name="connsiteX23" fmla="*/ 262116 w 331247"/>
                <a:gd name="connsiteY23" fmla="*/ 203241 h 331880"/>
                <a:gd name="connsiteX24" fmla="*/ 233784 w 331247"/>
                <a:gd name="connsiteY24" fmla="*/ 170753 h 331880"/>
                <a:gd name="connsiteX25" fmla="*/ 231518 w 331247"/>
                <a:gd name="connsiteY25" fmla="*/ 152621 h 331880"/>
                <a:gd name="connsiteX26" fmla="*/ 230384 w 331247"/>
                <a:gd name="connsiteY26" fmla="*/ 134110 h 331880"/>
                <a:gd name="connsiteX27" fmla="*/ 225851 w 331247"/>
                <a:gd name="connsiteY27" fmla="*/ 115978 h 331880"/>
                <a:gd name="connsiteX28" fmla="*/ 215274 w 331247"/>
                <a:gd name="connsiteY28" fmla="*/ 148843 h 331880"/>
                <a:gd name="connsiteX29" fmla="*/ 209607 w 331247"/>
                <a:gd name="connsiteY29" fmla="*/ 159043 h 331880"/>
                <a:gd name="connsiteX30" fmla="*/ 199785 w 331247"/>
                <a:gd name="connsiteY30" fmla="*/ 182842 h 331880"/>
                <a:gd name="connsiteX31" fmla="*/ 199030 w 331247"/>
                <a:gd name="connsiteY31" fmla="*/ 203241 h 331880"/>
                <a:gd name="connsiteX32" fmla="*/ 167298 w 331247"/>
                <a:gd name="connsiteY32" fmla="*/ 188508 h 331880"/>
                <a:gd name="connsiteX33" fmla="*/ 159365 w 331247"/>
                <a:gd name="connsiteY33" fmla="*/ 221751 h 331880"/>
                <a:gd name="connsiteX34" fmla="*/ 151809 w 331247"/>
                <a:gd name="connsiteY34" fmla="*/ 165842 h 331880"/>
                <a:gd name="connsiteX35" fmla="*/ 160120 w 331247"/>
                <a:gd name="connsiteY35" fmla="*/ 148843 h 331880"/>
                <a:gd name="connsiteX36" fmla="*/ 165031 w 331247"/>
                <a:gd name="connsiteY36" fmla="*/ 128821 h 331880"/>
                <a:gd name="connsiteX37" fmla="*/ 138210 w 331247"/>
                <a:gd name="connsiteY37" fmla="*/ 120133 h 331880"/>
                <a:gd name="connsiteX38" fmla="*/ 90990 w 331247"/>
                <a:gd name="connsiteY38" fmla="*/ 116733 h 331880"/>
                <a:gd name="connsiteX39" fmla="*/ 79279 w 331247"/>
                <a:gd name="connsiteY39" fmla="*/ 118622 h 331880"/>
                <a:gd name="connsiteX40" fmla="*/ 58124 w 331247"/>
                <a:gd name="connsiteY40" fmla="*/ 112578 h 331880"/>
                <a:gd name="connsiteX41" fmla="*/ 46036 w 331247"/>
                <a:gd name="connsiteY41" fmla="*/ 88401 h 331880"/>
                <a:gd name="connsiteX42" fmla="*/ 20348 w 331247"/>
                <a:gd name="connsiteY42" fmla="*/ 54402 h 331880"/>
                <a:gd name="connsiteX43" fmla="*/ 2593 w 331247"/>
                <a:gd name="connsiteY43" fmla="*/ 382 h 331880"/>
                <a:gd name="connsiteX44" fmla="*/ 44525 w 331247"/>
                <a:gd name="connsiteY44" fmla="*/ 16248 h 33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1247" h="331880">
                  <a:moveTo>
                    <a:pt x="44525" y="16248"/>
                  </a:moveTo>
                  <a:cubicBezTo>
                    <a:pt x="51324" y="24936"/>
                    <a:pt x="60391" y="29848"/>
                    <a:pt x="70590" y="32492"/>
                  </a:cubicBezTo>
                  <a:cubicBezTo>
                    <a:pt x="78146" y="25314"/>
                    <a:pt x="86456" y="29092"/>
                    <a:pt x="94012" y="32114"/>
                  </a:cubicBezTo>
                  <a:cubicBezTo>
                    <a:pt x="103078" y="35514"/>
                    <a:pt x="112522" y="38914"/>
                    <a:pt x="122344" y="40425"/>
                  </a:cubicBezTo>
                  <a:cubicBezTo>
                    <a:pt x="146899" y="44202"/>
                    <a:pt x="146899" y="44202"/>
                    <a:pt x="135566" y="66491"/>
                  </a:cubicBezTo>
                  <a:cubicBezTo>
                    <a:pt x="137832" y="69890"/>
                    <a:pt x="140854" y="68379"/>
                    <a:pt x="142365" y="66491"/>
                  </a:cubicBezTo>
                  <a:cubicBezTo>
                    <a:pt x="150676" y="53647"/>
                    <a:pt x="160498" y="55535"/>
                    <a:pt x="171075" y="63091"/>
                  </a:cubicBezTo>
                  <a:cubicBezTo>
                    <a:pt x="177120" y="67246"/>
                    <a:pt x="183542" y="69513"/>
                    <a:pt x="190341" y="71024"/>
                  </a:cubicBezTo>
                  <a:cubicBezTo>
                    <a:pt x="206963" y="83868"/>
                    <a:pt x="227362" y="86134"/>
                    <a:pt x="247006" y="91045"/>
                  </a:cubicBezTo>
                  <a:cubicBezTo>
                    <a:pt x="258339" y="94067"/>
                    <a:pt x="268161" y="98223"/>
                    <a:pt x="272694" y="109933"/>
                  </a:cubicBezTo>
                  <a:cubicBezTo>
                    <a:pt x="277982" y="117866"/>
                    <a:pt x="279494" y="127311"/>
                    <a:pt x="294226" y="126177"/>
                  </a:cubicBezTo>
                  <a:cubicBezTo>
                    <a:pt x="308204" y="125044"/>
                    <a:pt x="311981" y="139399"/>
                    <a:pt x="312737" y="151865"/>
                  </a:cubicBezTo>
                  <a:cubicBezTo>
                    <a:pt x="313114" y="156776"/>
                    <a:pt x="313114" y="161687"/>
                    <a:pt x="313114" y="166220"/>
                  </a:cubicBezTo>
                  <a:cubicBezTo>
                    <a:pt x="309337" y="180197"/>
                    <a:pt x="321425" y="183219"/>
                    <a:pt x="328981" y="188886"/>
                  </a:cubicBezTo>
                  <a:cubicBezTo>
                    <a:pt x="328603" y="193419"/>
                    <a:pt x="330492" y="197197"/>
                    <a:pt x="331247" y="201352"/>
                  </a:cubicBezTo>
                  <a:cubicBezTo>
                    <a:pt x="330492" y="209285"/>
                    <a:pt x="322181" y="213441"/>
                    <a:pt x="320292" y="220618"/>
                  </a:cubicBezTo>
                  <a:cubicBezTo>
                    <a:pt x="319536" y="222507"/>
                    <a:pt x="318781" y="224018"/>
                    <a:pt x="317648" y="225907"/>
                  </a:cubicBezTo>
                  <a:cubicBezTo>
                    <a:pt x="304426" y="248950"/>
                    <a:pt x="289315" y="271238"/>
                    <a:pt x="278738" y="296171"/>
                  </a:cubicBezTo>
                  <a:cubicBezTo>
                    <a:pt x="273449" y="308259"/>
                    <a:pt x="285916" y="321481"/>
                    <a:pt x="272694" y="330547"/>
                  </a:cubicBezTo>
                  <a:cubicBezTo>
                    <a:pt x="255694" y="335081"/>
                    <a:pt x="248895" y="327903"/>
                    <a:pt x="249650" y="311281"/>
                  </a:cubicBezTo>
                  <a:cubicBezTo>
                    <a:pt x="250028" y="304859"/>
                    <a:pt x="250028" y="298815"/>
                    <a:pt x="248895" y="292393"/>
                  </a:cubicBezTo>
                  <a:cubicBezTo>
                    <a:pt x="250783" y="275394"/>
                    <a:pt x="263627" y="264439"/>
                    <a:pt x="271183" y="250839"/>
                  </a:cubicBezTo>
                  <a:cubicBezTo>
                    <a:pt x="276471" y="241773"/>
                    <a:pt x="282138" y="233084"/>
                    <a:pt x="284027" y="222507"/>
                  </a:cubicBezTo>
                  <a:cubicBezTo>
                    <a:pt x="282893" y="209285"/>
                    <a:pt x="282138" y="196819"/>
                    <a:pt x="262116" y="203241"/>
                  </a:cubicBezTo>
                  <a:cubicBezTo>
                    <a:pt x="250406" y="207018"/>
                    <a:pt x="234917" y="187753"/>
                    <a:pt x="233784" y="170753"/>
                  </a:cubicBezTo>
                  <a:cubicBezTo>
                    <a:pt x="233406" y="164709"/>
                    <a:pt x="235673" y="158287"/>
                    <a:pt x="231518" y="152621"/>
                  </a:cubicBezTo>
                  <a:cubicBezTo>
                    <a:pt x="228873" y="146576"/>
                    <a:pt x="222451" y="142043"/>
                    <a:pt x="230384" y="134110"/>
                  </a:cubicBezTo>
                  <a:cubicBezTo>
                    <a:pt x="232651" y="131844"/>
                    <a:pt x="221696" y="124288"/>
                    <a:pt x="225851" y="115978"/>
                  </a:cubicBezTo>
                  <a:cubicBezTo>
                    <a:pt x="218674" y="126177"/>
                    <a:pt x="202808" y="132977"/>
                    <a:pt x="215274" y="148843"/>
                  </a:cubicBezTo>
                  <a:cubicBezTo>
                    <a:pt x="217918" y="152243"/>
                    <a:pt x="213385" y="156776"/>
                    <a:pt x="209607" y="159043"/>
                  </a:cubicBezTo>
                  <a:cubicBezTo>
                    <a:pt x="200541" y="164709"/>
                    <a:pt x="199030" y="173397"/>
                    <a:pt x="199785" y="182842"/>
                  </a:cubicBezTo>
                  <a:cubicBezTo>
                    <a:pt x="201296" y="189641"/>
                    <a:pt x="208852" y="198330"/>
                    <a:pt x="199030" y="203241"/>
                  </a:cubicBezTo>
                  <a:cubicBezTo>
                    <a:pt x="182786" y="211552"/>
                    <a:pt x="175986" y="195308"/>
                    <a:pt x="167298" y="188508"/>
                  </a:cubicBezTo>
                  <a:cubicBezTo>
                    <a:pt x="155587" y="197574"/>
                    <a:pt x="196386" y="217596"/>
                    <a:pt x="159365" y="221751"/>
                  </a:cubicBezTo>
                  <a:cubicBezTo>
                    <a:pt x="145765" y="212307"/>
                    <a:pt x="141988" y="184353"/>
                    <a:pt x="151809" y="165842"/>
                  </a:cubicBezTo>
                  <a:cubicBezTo>
                    <a:pt x="154832" y="160176"/>
                    <a:pt x="158987" y="155265"/>
                    <a:pt x="160120" y="148843"/>
                  </a:cubicBezTo>
                  <a:cubicBezTo>
                    <a:pt x="161631" y="141665"/>
                    <a:pt x="173342" y="134866"/>
                    <a:pt x="165031" y="128821"/>
                  </a:cubicBezTo>
                  <a:cubicBezTo>
                    <a:pt x="158231" y="123911"/>
                    <a:pt x="149543" y="119755"/>
                    <a:pt x="138210" y="120133"/>
                  </a:cubicBezTo>
                  <a:cubicBezTo>
                    <a:pt x="122722" y="120511"/>
                    <a:pt x="106478" y="120888"/>
                    <a:pt x="90990" y="116733"/>
                  </a:cubicBezTo>
                  <a:cubicBezTo>
                    <a:pt x="86456" y="115600"/>
                    <a:pt x="82679" y="115222"/>
                    <a:pt x="79279" y="118622"/>
                  </a:cubicBezTo>
                  <a:cubicBezTo>
                    <a:pt x="69835" y="125422"/>
                    <a:pt x="63791" y="119000"/>
                    <a:pt x="58124" y="112578"/>
                  </a:cubicBezTo>
                  <a:cubicBezTo>
                    <a:pt x="51702" y="105778"/>
                    <a:pt x="49435" y="96712"/>
                    <a:pt x="46036" y="88401"/>
                  </a:cubicBezTo>
                  <a:cubicBezTo>
                    <a:pt x="40747" y="74801"/>
                    <a:pt x="37725" y="61580"/>
                    <a:pt x="20348" y="54402"/>
                  </a:cubicBezTo>
                  <a:cubicBezTo>
                    <a:pt x="2593" y="47225"/>
                    <a:pt x="-4207" y="18892"/>
                    <a:pt x="2593" y="382"/>
                  </a:cubicBezTo>
                  <a:cubicBezTo>
                    <a:pt x="20348" y="-2262"/>
                    <a:pt x="31681" y="9448"/>
                    <a:pt x="44525" y="16248"/>
                  </a:cubicBezTo>
                  <a:close/>
                </a:path>
              </a:pathLst>
            </a:custGeom>
            <a:solidFill>
              <a:srgbClr val="C48F7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BE0331B4-0661-452E-BA87-44AF2AC90288}"/>
                </a:ext>
              </a:extLst>
            </p:cNvPr>
            <p:cNvSpPr/>
            <p:nvPr/>
          </p:nvSpPr>
          <p:spPr>
            <a:xfrm>
              <a:off x="8430787" y="5234160"/>
              <a:ext cx="135178" cy="219405"/>
            </a:xfrm>
            <a:custGeom>
              <a:avLst/>
              <a:gdLst>
                <a:gd name="connsiteX0" fmla="*/ 90340 w 135178"/>
                <a:gd name="connsiteY0" fmla="*/ 196471 h 219405"/>
                <a:gd name="connsiteX1" fmla="*/ 1943 w 135178"/>
                <a:gd name="connsiteY1" fmla="*/ 102786 h 219405"/>
                <a:gd name="connsiteX2" fmla="*/ 9498 w 135178"/>
                <a:gd name="connsiteY2" fmla="*/ 86164 h 219405"/>
                <a:gd name="connsiteX3" fmla="*/ 23098 w 135178"/>
                <a:gd name="connsiteY3" fmla="*/ 51032 h 219405"/>
                <a:gd name="connsiteX4" fmla="*/ 37075 w 135178"/>
                <a:gd name="connsiteY4" fmla="*/ 58587 h 219405"/>
                <a:gd name="connsiteX5" fmla="*/ 55207 w 135178"/>
                <a:gd name="connsiteY5" fmla="*/ 55188 h 219405"/>
                <a:gd name="connsiteX6" fmla="*/ 58985 w 135178"/>
                <a:gd name="connsiteY6" fmla="*/ 42343 h 219405"/>
                <a:gd name="connsiteX7" fmla="*/ 69563 w 135178"/>
                <a:gd name="connsiteY7" fmla="*/ 29877 h 219405"/>
                <a:gd name="connsiteX8" fmla="*/ 81651 w 135178"/>
                <a:gd name="connsiteY8" fmla="*/ 33655 h 219405"/>
                <a:gd name="connsiteX9" fmla="*/ 100161 w 135178"/>
                <a:gd name="connsiteY9" fmla="*/ 20811 h 219405"/>
                <a:gd name="connsiteX10" fmla="*/ 107717 w 135178"/>
                <a:gd name="connsiteY10" fmla="*/ 412 h 219405"/>
                <a:gd name="connsiteX11" fmla="*/ 113761 w 135178"/>
                <a:gd name="connsiteY11" fmla="*/ 790 h 219405"/>
                <a:gd name="connsiteX12" fmla="*/ 119427 w 135178"/>
                <a:gd name="connsiteY12" fmla="*/ 8723 h 219405"/>
                <a:gd name="connsiteX13" fmla="*/ 116783 w 135178"/>
                <a:gd name="connsiteY13" fmla="*/ 77853 h 219405"/>
                <a:gd name="connsiteX14" fmla="*/ 112628 w 135178"/>
                <a:gd name="connsiteY14" fmla="*/ 116763 h 219405"/>
                <a:gd name="connsiteX15" fmla="*/ 104317 w 135178"/>
                <a:gd name="connsiteY15" fmla="*/ 157184 h 219405"/>
                <a:gd name="connsiteX16" fmla="*/ 103183 w 135178"/>
                <a:gd name="connsiteY16" fmla="*/ 167006 h 219405"/>
                <a:gd name="connsiteX17" fmla="*/ 105450 w 135178"/>
                <a:gd name="connsiteY17" fmla="*/ 169650 h 219405"/>
                <a:gd name="connsiteX18" fmla="*/ 104317 w 135178"/>
                <a:gd name="connsiteY18" fmla="*/ 168139 h 219405"/>
                <a:gd name="connsiteX19" fmla="*/ 116783 w 135178"/>
                <a:gd name="connsiteY19" fmla="*/ 166250 h 219405"/>
                <a:gd name="connsiteX20" fmla="*/ 124716 w 135178"/>
                <a:gd name="connsiteY20" fmla="*/ 180605 h 219405"/>
                <a:gd name="connsiteX21" fmla="*/ 134160 w 135178"/>
                <a:gd name="connsiteY21" fmla="*/ 206293 h 219405"/>
                <a:gd name="connsiteX22" fmla="*/ 120938 w 135178"/>
                <a:gd name="connsiteY22" fmla="*/ 217248 h 219405"/>
                <a:gd name="connsiteX23" fmla="*/ 107339 w 135178"/>
                <a:gd name="connsiteY23" fmla="*/ 209693 h 219405"/>
                <a:gd name="connsiteX24" fmla="*/ 90340 w 135178"/>
                <a:gd name="connsiteY24" fmla="*/ 196471 h 21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78" h="219405">
                  <a:moveTo>
                    <a:pt x="90340" y="196471"/>
                  </a:moveTo>
                  <a:cubicBezTo>
                    <a:pt x="51052" y="174561"/>
                    <a:pt x="25742" y="139429"/>
                    <a:pt x="1943" y="102786"/>
                  </a:cubicBezTo>
                  <a:cubicBezTo>
                    <a:pt x="-4479" y="93342"/>
                    <a:pt x="6854" y="91453"/>
                    <a:pt x="9498" y="86164"/>
                  </a:cubicBezTo>
                  <a:cubicBezTo>
                    <a:pt x="15165" y="74831"/>
                    <a:pt x="16298" y="61610"/>
                    <a:pt x="23098" y="51032"/>
                  </a:cubicBezTo>
                  <a:cubicBezTo>
                    <a:pt x="29520" y="50276"/>
                    <a:pt x="33297" y="54810"/>
                    <a:pt x="37075" y="58587"/>
                  </a:cubicBezTo>
                  <a:cubicBezTo>
                    <a:pt x="44630" y="66143"/>
                    <a:pt x="49541" y="58965"/>
                    <a:pt x="55207" y="55188"/>
                  </a:cubicBezTo>
                  <a:cubicBezTo>
                    <a:pt x="60118" y="52543"/>
                    <a:pt x="63896" y="49521"/>
                    <a:pt x="58985" y="42343"/>
                  </a:cubicBezTo>
                  <a:cubicBezTo>
                    <a:pt x="49919" y="28744"/>
                    <a:pt x="59363" y="28366"/>
                    <a:pt x="69563" y="29877"/>
                  </a:cubicBezTo>
                  <a:cubicBezTo>
                    <a:pt x="73718" y="30633"/>
                    <a:pt x="77873" y="32144"/>
                    <a:pt x="81651" y="33655"/>
                  </a:cubicBezTo>
                  <a:cubicBezTo>
                    <a:pt x="94873" y="39321"/>
                    <a:pt x="100161" y="34033"/>
                    <a:pt x="100161" y="20811"/>
                  </a:cubicBezTo>
                  <a:cubicBezTo>
                    <a:pt x="100161" y="12878"/>
                    <a:pt x="99028" y="4945"/>
                    <a:pt x="107717" y="412"/>
                  </a:cubicBezTo>
                  <a:cubicBezTo>
                    <a:pt x="109983" y="-344"/>
                    <a:pt x="111872" y="34"/>
                    <a:pt x="113761" y="790"/>
                  </a:cubicBezTo>
                  <a:cubicBezTo>
                    <a:pt x="116783" y="2678"/>
                    <a:pt x="118672" y="5323"/>
                    <a:pt x="119427" y="8723"/>
                  </a:cubicBezTo>
                  <a:cubicBezTo>
                    <a:pt x="119427" y="31766"/>
                    <a:pt x="114516" y="54810"/>
                    <a:pt x="116783" y="77853"/>
                  </a:cubicBezTo>
                  <a:cubicBezTo>
                    <a:pt x="115650" y="90697"/>
                    <a:pt x="112250" y="103541"/>
                    <a:pt x="112628" y="116763"/>
                  </a:cubicBezTo>
                  <a:cubicBezTo>
                    <a:pt x="111494" y="130740"/>
                    <a:pt x="107717" y="143962"/>
                    <a:pt x="104317" y="157184"/>
                  </a:cubicBezTo>
                  <a:cubicBezTo>
                    <a:pt x="104317" y="160584"/>
                    <a:pt x="101672" y="163606"/>
                    <a:pt x="103183" y="167006"/>
                  </a:cubicBezTo>
                  <a:cubicBezTo>
                    <a:pt x="103561" y="168517"/>
                    <a:pt x="104317" y="169650"/>
                    <a:pt x="105450" y="169650"/>
                  </a:cubicBezTo>
                  <a:cubicBezTo>
                    <a:pt x="106583" y="169650"/>
                    <a:pt x="105828" y="168894"/>
                    <a:pt x="104317" y="168139"/>
                  </a:cubicBezTo>
                  <a:cubicBezTo>
                    <a:pt x="111494" y="160584"/>
                    <a:pt x="111494" y="160584"/>
                    <a:pt x="116783" y="166250"/>
                  </a:cubicBezTo>
                  <a:cubicBezTo>
                    <a:pt x="120183" y="170405"/>
                    <a:pt x="122449" y="175694"/>
                    <a:pt x="124716" y="180605"/>
                  </a:cubicBezTo>
                  <a:cubicBezTo>
                    <a:pt x="127738" y="189294"/>
                    <a:pt x="131894" y="197604"/>
                    <a:pt x="134160" y="206293"/>
                  </a:cubicBezTo>
                  <a:cubicBezTo>
                    <a:pt x="137560" y="218759"/>
                    <a:pt x="132271" y="222159"/>
                    <a:pt x="120938" y="217248"/>
                  </a:cubicBezTo>
                  <a:cubicBezTo>
                    <a:pt x="116405" y="214981"/>
                    <a:pt x="111872" y="212337"/>
                    <a:pt x="107339" y="209693"/>
                  </a:cubicBezTo>
                  <a:cubicBezTo>
                    <a:pt x="105828" y="200249"/>
                    <a:pt x="99406" y="196849"/>
                    <a:pt x="90340" y="196471"/>
                  </a:cubicBezTo>
                  <a:close/>
                </a:path>
              </a:pathLst>
            </a:custGeom>
            <a:solidFill>
              <a:srgbClr val="79524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8591AF10-81EE-4F1F-9B3F-31C518575ABF}"/>
                </a:ext>
              </a:extLst>
            </p:cNvPr>
            <p:cNvSpPr/>
            <p:nvPr/>
          </p:nvSpPr>
          <p:spPr>
            <a:xfrm>
              <a:off x="8646544" y="5511473"/>
              <a:ext cx="173015" cy="95121"/>
            </a:xfrm>
            <a:custGeom>
              <a:avLst/>
              <a:gdLst>
                <a:gd name="connsiteX0" fmla="*/ 137506 w 173015"/>
                <a:gd name="connsiteY0" fmla="*/ 92174 h 95121"/>
                <a:gd name="connsiteX1" fmla="*/ 118240 w 173015"/>
                <a:gd name="connsiteY1" fmla="*/ 86130 h 95121"/>
                <a:gd name="connsiteX2" fmla="*/ 95196 w 173015"/>
                <a:gd name="connsiteY2" fmla="*/ 88774 h 95121"/>
                <a:gd name="connsiteX3" fmla="*/ 83108 w 173015"/>
                <a:gd name="connsiteY3" fmla="*/ 94441 h 95121"/>
                <a:gd name="connsiteX4" fmla="*/ 74042 w 173015"/>
                <a:gd name="connsiteY4" fmla="*/ 86508 h 95121"/>
                <a:gd name="connsiteX5" fmla="*/ 81975 w 173015"/>
                <a:gd name="connsiteY5" fmla="*/ 74419 h 95121"/>
                <a:gd name="connsiteX6" fmla="*/ 91041 w 173015"/>
                <a:gd name="connsiteY6" fmla="*/ 63464 h 95121"/>
                <a:gd name="connsiteX7" fmla="*/ 18510 w 173015"/>
                <a:gd name="connsiteY7" fmla="*/ 49865 h 95121"/>
                <a:gd name="connsiteX8" fmla="*/ 0 w 173015"/>
                <a:gd name="connsiteY8" fmla="*/ 26821 h 95121"/>
                <a:gd name="connsiteX9" fmla="*/ 35510 w 173015"/>
                <a:gd name="connsiteY9" fmla="*/ 3778 h 95121"/>
                <a:gd name="connsiteX10" fmla="*/ 44198 w 173015"/>
                <a:gd name="connsiteY10" fmla="*/ 0 h 95121"/>
                <a:gd name="connsiteX11" fmla="*/ 116351 w 173015"/>
                <a:gd name="connsiteY11" fmla="*/ 23799 h 95121"/>
                <a:gd name="connsiteX12" fmla="*/ 147706 w 173015"/>
                <a:gd name="connsiteY12" fmla="*/ 36643 h 95121"/>
                <a:gd name="connsiteX13" fmla="*/ 173016 w 173015"/>
                <a:gd name="connsiteY13" fmla="*/ 52509 h 95121"/>
                <a:gd name="connsiteX14" fmla="*/ 137506 w 173015"/>
                <a:gd name="connsiteY14" fmla="*/ 92174 h 9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015" h="95121">
                  <a:moveTo>
                    <a:pt x="137506" y="92174"/>
                  </a:moveTo>
                  <a:cubicBezTo>
                    <a:pt x="130328" y="92174"/>
                    <a:pt x="124284" y="92174"/>
                    <a:pt x="118240" y="86130"/>
                  </a:cubicBezTo>
                  <a:cubicBezTo>
                    <a:pt x="110685" y="78953"/>
                    <a:pt x="101618" y="72153"/>
                    <a:pt x="95196" y="88774"/>
                  </a:cubicBezTo>
                  <a:cubicBezTo>
                    <a:pt x="93685" y="92930"/>
                    <a:pt x="89152" y="96707"/>
                    <a:pt x="83108" y="94441"/>
                  </a:cubicBezTo>
                  <a:cubicBezTo>
                    <a:pt x="79330" y="92930"/>
                    <a:pt x="75175" y="91419"/>
                    <a:pt x="74042" y="86508"/>
                  </a:cubicBezTo>
                  <a:cubicBezTo>
                    <a:pt x="72531" y="79708"/>
                    <a:pt x="75553" y="76308"/>
                    <a:pt x="81975" y="74419"/>
                  </a:cubicBezTo>
                  <a:cubicBezTo>
                    <a:pt x="84619" y="73664"/>
                    <a:pt x="86130" y="69509"/>
                    <a:pt x="91041" y="63464"/>
                  </a:cubicBezTo>
                  <a:cubicBezTo>
                    <a:pt x="62709" y="67998"/>
                    <a:pt x="42687" y="49865"/>
                    <a:pt x="18510" y="49865"/>
                  </a:cubicBezTo>
                  <a:cubicBezTo>
                    <a:pt x="18510" y="39287"/>
                    <a:pt x="9066" y="35510"/>
                    <a:pt x="0" y="26821"/>
                  </a:cubicBezTo>
                  <a:cubicBezTo>
                    <a:pt x="19644" y="27199"/>
                    <a:pt x="32488" y="21533"/>
                    <a:pt x="35510" y="3778"/>
                  </a:cubicBezTo>
                  <a:cubicBezTo>
                    <a:pt x="37776" y="755"/>
                    <a:pt x="40798" y="0"/>
                    <a:pt x="44198" y="0"/>
                  </a:cubicBezTo>
                  <a:cubicBezTo>
                    <a:pt x="67242" y="10577"/>
                    <a:pt x="93308" y="12844"/>
                    <a:pt x="116351" y="23799"/>
                  </a:cubicBezTo>
                  <a:cubicBezTo>
                    <a:pt x="126551" y="28710"/>
                    <a:pt x="137884" y="31354"/>
                    <a:pt x="147706" y="36643"/>
                  </a:cubicBezTo>
                  <a:cubicBezTo>
                    <a:pt x="156772" y="41176"/>
                    <a:pt x="167727" y="41932"/>
                    <a:pt x="173016" y="52509"/>
                  </a:cubicBezTo>
                  <a:cubicBezTo>
                    <a:pt x="164705" y="69509"/>
                    <a:pt x="153372" y="82730"/>
                    <a:pt x="137506" y="92174"/>
                  </a:cubicBezTo>
                  <a:close/>
                </a:path>
              </a:pathLst>
            </a:custGeom>
            <a:solidFill>
              <a:srgbClr val="D8BD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0E6D692-D002-4F78-B66F-48F9D1A4DE54}"/>
                </a:ext>
              </a:extLst>
            </p:cNvPr>
            <p:cNvSpPr/>
            <p:nvPr/>
          </p:nvSpPr>
          <p:spPr>
            <a:xfrm>
              <a:off x="8339021" y="5259127"/>
              <a:ext cx="89553" cy="156302"/>
            </a:xfrm>
            <a:custGeom>
              <a:avLst/>
              <a:gdLst>
                <a:gd name="connsiteX0" fmla="*/ 89554 w 89553"/>
                <a:gd name="connsiteY0" fmla="*/ 150350 h 156302"/>
                <a:gd name="connsiteX1" fmla="*/ 57822 w 89553"/>
                <a:gd name="connsiteY1" fmla="*/ 145439 h 156302"/>
                <a:gd name="connsiteX2" fmla="*/ 70288 w 89553"/>
                <a:gd name="connsiteY2" fmla="*/ 134484 h 156302"/>
                <a:gd name="connsiteX3" fmla="*/ 49889 w 89553"/>
                <a:gd name="connsiteY3" fmla="*/ 137128 h 156302"/>
                <a:gd name="connsiteX4" fmla="*/ 43467 w 89553"/>
                <a:gd name="connsiteY4" fmla="*/ 139017 h 156302"/>
                <a:gd name="connsiteX5" fmla="*/ 13246 w 89553"/>
                <a:gd name="connsiteY5" fmla="*/ 99730 h 156302"/>
                <a:gd name="connsiteX6" fmla="*/ 9468 w 89553"/>
                <a:gd name="connsiteY6" fmla="*/ 90285 h 156302"/>
                <a:gd name="connsiteX7" fmla="*/ 5313 w 89553"/>
                <a:gd name="connsiteY7" fmla="*/ 59309 h 156302"/>
                <a:gd name="connsiteX8" fmla="*/ 7579 w 89553"/>
                <a:gd name="connsiteY8" fmla="*/ 42310 h 156302"/>
                <a:gd name="connsiteX9" fmla="*/ 3802 w 89553"/>
                <a:gd name="connsiteY9" fmla="*/ 18133 h 156302"/>
                <a:gd name="connsiteX10" fmla="*/ 10979 w 89553"/>
                <a:gd name="connsiteY10" fmla="*/ 0 h 156302"/>
                <a:gd name="connsiteX11" fmla="*/ 48000 w 89553"/>
                <a:gd name="connsiteY11" fmla="*/ 91041 h 156302"/>
                <a:gd name="connsiteX12" fmla="*/ 58577 w 89553"/>
                <a:gd name="connsiteY12" fmla="*/ 108796 h 156302"/>
                <a:gd name="connsiteX13" fmla="*/ 89554 w 89553"/>
                <a:gd name="connsiteY13" fmla="*/ 150350 h 1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553" h="156302">
                  <a:moveTo>
                    <a:pt x="89554" y="150350"/>
                  </a:moveTo>
                  <a:cubicBezTo>
                    <a:pt x="77088" y="162816"/>
                    <a:pt x="64622" y="152994"/>
                    <a:pt x="57822" y="145439"/>
                  </a:cubicBezTo>
                  <a:cubicBezTo>
                    <a:pt x="51400" y="138262"/>
                    <a:pt x="64999" y="139395"/>
                    <a:pt x="70288" y="134484"/>
                  </a:cubicBezTo>
                  <a:cubicBezTo>
                    <a:pt x="62355" y="132217"/>
                    <a:pt x="55177" y="120884"/>
                    <a:pt x="49889" y="137128"/>
                  </a:cubicBezTo>
                  <a:cubicBezTo>
                    <a:pt x="48755" y="140906"/>
                    <a:pt x="44600" y="141284"/>
                    <a:pt x="43467" y="139017"/>
                  </a:cubicBezTo>
                  <a:cubicBezTo>
                    <a:pt x="36289" y="123529"/>
                    <a:pt x="10601" y="122395"/>
                    <a:pt x="13246" y="99730"/>
                  </a:cubicBezTo>
                  <a:cubicBezTo>
                    <a:pt x="12112" y="96330"/>
                    <a:pt x="11735" y="91797"/>
                    <a:pt x="9468" y="90285"/>
                  </a:cubicBezTo>
                  <a:cubicBezTo>
                    <a:pt x="-5642" y="81219"/>
                    <a:pt x="780" y="61198"/>
                    <a:pt x="5313" y="59309"/>
                  </a:cubicBezTo>
                  <a:cubicBezTo>
                    <a:pt x="20801" y="52887"/>
                    <a:pt x="10979" y="49487"/>
                    <a:pt x="7579" y="42310"/>
                  </a:cubicBezTo>
                  <a:cubicBezTo>
                    <a:pt x="4179" y="35132"/>
                    <a:pt x="17779" y="24555"/>
                    <a:pt x="3802" y="18133"/>
                  </a:cubicBezTo>
                  <a:cubicBezTo>
                    <a:pt x="3424" y="11333"/>
                    <a:pt x="7201" y="6422"/>
                    <a:pt x="10979" y="0"/>
                  </a:cubicBezTo>
                  <a:cubicBezTo>
                    <a:pt x="24956" y="30221"/>
                    <a:pt x="48378" y="55531"/>
                    <a:pt x="48000" y="91041"/>
                  </a:cubicBezTo>
                  <a:cubicBezTo>
                    <a:pt x="48000" y="97085"/>
                    <a:pt x="54422" y="103130"/>
                    <a:pt x="58577" y="108796"/>
                  </a:cubicBezTo>
                  <a:cubicBezTo>
                    <a:pt x="68777" y="122773"/>
                    <a:pt x="79354" y="136373"/>
                    <a:pt x="89554" y="150350"/>
                  </a:cubicBezTo>
                  <a:close/>
                </a:path>
              </a:pathLst>
            </a:custGeom>
            <a:solidFill>
              <a:srgbClr val="C387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B13C69C-F2A6-47E5-AB78-F7D006C29805}"/>
                </a:ext>
              </a:extLst>
            </p:cNvPr>
            <p:cNvSpPr/>
            <p:nvPr/>
          </p:nvSpPr>
          <p:spPr>
            <a:xfrm>
              <a:off x="8550970" y="5412238"/>
              <a:ext cx="149889" cy="103832"/>
            </a:xfrm>
            <a:custGeom>
              <a:avLst/>
              <a:gdLst>
                <a:gd name="connsiteX0" fmla="*/ 139395 w 149889"/>
                <a:gd name="connsiteY0" fmla="*/ 103390 h 103832"/>
                <a:gd name="connsiteX1" fmla="*/ 131462 w 149889"/>
                <a:gd name="connsiteY1" fmla="*/ 103768 h 103832"/>
                <a:gd name="connsiteX2" fmla="*/ 122395 w 149889"/>
                <a:gd name="connsiteY2" fmla="*/ 98857 h 103832"/>
                <a:gd name="connsiteX3" fmla="*/ 89152 w 149889"/>
                <a:gd name="connsiteY3" fmla="*/ 81480 h 103832"/>
                <a:gd name="connsiteX4" fmla="*/ 21910 w 149889"/>
                <a:gd name="connsiteY4" fmla="*/ 52392 h 103832"/>
                <a:gd name="connsiteX5" fmla="*/ 378 w 149889"/>
                <a:gd name="connsiteY5" fmla="*/ 39170 h 103832"/>
                <a:gd name="connsiteX6" fmla="*/ 8311 w 149889"/>
                <a:gd name="connsiteY6" fmla="*/ 28215 h 103832"/>
                <a:gd name="connsiteX7" fmla="*/ 0 w 149889"/>
                <a:gd name="connsiteY7" fmla="*/ 1394 h 103832"/>
                <a:gd name="connsiteX8" fmla="*/ 32488 w 149889"/>
                <a:gd name="connsiteY8" fmla="*/ 9327 h 103832"/>
                <a:gd name="connsiteX9" fmla="*/ 37399 w 149889"/>
                <a:gd name="connsiteY9" fmla="*/ 12349 h 103832"/>
                <a:gd name="connsiteX10" fmla="*/ 65731 w 149889"/>
                <a:gd name="connsiteY10" fmla="*/ 28971 h 103832"/>
                <a:gd name="connsiteX11" fmla="*/ 67620 w 149889"/>
                <a:gd name="connsiteY11" fmla="*/ 31237 h 103832"/>
                <a:gd name="connsiteX12" fmla="*/ 75930 w 149889"/>
                <a:gd name="connsiteY12" fmla="*/ 44081 h 103832"/>
                <a:gd name="connsiteX13" fmla="*/ 111818 w 149889"/>
                <a:gd name="connsiteY13" fmla="*/ 64103 h 103832"/>
                <a:gd name="connsiteX14" fmla="*/ 146195 w 149889"/>
                <a:gd name="connsiteY14" fmla="*/ 90168 h 103832"/>
                <a:gd name="connsiteX15" fmla="*/ 139395 w 149889"/>
                <a:gd name="connsiteY15" fmla="*/ 103390 h 10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889" h="103832">
                  <a:moveTo>
                    <a:pt x="139395" y="103390"/>
                  </a:moveTo>
                  <a:cubicBezTo>
                    <a:pt x="136750" y="103390"/>
                    <a:pt x="134106" y="103768"/>
                    <a:pt x="131462" y="103768"/>
                  </a:cubicBezTo>
                  <a:cubicBezTo>
                    <a:pt x="128440" y="102257"/>
                    <a:pt x="125418" y="100368"/>
                    <a:pt x="122395" y="98857"/>
                  </a:cubicBezTo>
                  <a:cubicBezTo>
                    <a:pt x="111440" y="93191"/>
                    <a:pt x="95574" y="95835"/>
                    <a:pt x="89152" y="81480"/>
                  </a:cubicBezTo>
                  <a:cubicBezTo>
                    <a:pt x="66486" y="71658"/>
                    <a:pt x="44198" y="62592"/>
                    <a:pt x="21910" y="52392"/>
                  </a:cubicBezTo>
                  <a:cubicBezTo>
                    <a:pt x="14355" y="48992"/>
                    <a:pt x="7555" y="43703"/>
                    <a:pt x="378" y="39170"/>
                  </a:cubicBezTo>
                  <a:cubicBezTo>
                    <a:pt x="7555" y="38793"/>
                    <a:pt x="15866" y="39548"/>
                    <a:pt x="8311" y="28215"/>
                  </a:cubicBezTo>
                  <a:cubicBezTo>
                    <a:pt x="3022" y="20282"/>
                    <a:pt x="378" y="10838"/>
                    <a:pt x="0" y="1394"/>
                  </a:cubicBezTo>
                  <a:cubicBezTo>
                    <a:pt x="12466" y="-3139"/>
                    <a:pt x="22288" y="4416"/>
                    <a:pt x="32488" y="9327"/>
                  </a:cubicBezTo>
                  <a:cubicBezTo>
                    <a:pt x="33999" y="10460"/>
                    <a:pt x="35510" y="11216"/>
                    <a:pt x="37399" y="12349"/>
                  </a:cubicBezTo>
                  <a:cubicBezTo>
                    <a:pt x="46465" y="18771"/>
                    <a:pt x="55153" y="25571"/>
                    <a:pt x="65731" y="28971"/>
                  </a:cubicBezTo>
                  <a:cubicBezTo>
                    <a:pt x="66486" y="29726"/>
                    <a:pt x="66864" y="30482"/>
                    <a:pt x="67620" y="31237"/>
                  </a:cubicBezTo>
                  <a:cubicBezTo>
                    <a:pt x="70264" y="35393"/>
                    <a:pt x="73286" y="39926"/>
                    <a:pt x="75930" y="44081"/>
                  </a:cubicBezTo>
                  <a:cubicBezTo>
                    <a:pt x="85752" y="54281"/>
                    <a:pt x="97463" y="60325"/>
                    <a:pt x="111818" y="64103"/>
                  </a:cubicBezTo>
                  <a:cubicBezTo>
                    <a:pt x="126173" y="67880"/>
                    <a:pt x="138639" y="76569"/>
                    <a:pt x="146195" y="90168"/>
                  </a:cubicBezTo>
                  <a:cubicBezTo>
                    <a:pt x="149594" y="96212"/>
                    <a:pt x="154883" y="106034"/>
                    <a:pt x="139395" y="103390"/>
                  </a:cubicBezTo>
                  <a:close/>
                </a:path>
              </a:pathLst>
            </a:custGeom>
            <a:solidFill>
              <a:srgbClr val="885E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2075EF-4772-4021-8168-53AE8E818C5A}"/>
                </a:ext>
              </a:extLst>
            </p:cNvPr>
            <p:cNvSpPr/>
            <p:nvPr/>
          </p:nvSpPr>
          <p:spPr>
            <a:xfrm>
              <a:off x="8389206" y="5192640"/>
              <a:ext cx="65678" cy="144683"/>
            </a:xfrm>
            <a:custGeom>
              <a:avLst/>
              <a:gdLst>
                <a:gd name="connsiteX0" fmla="*/ 64301 w 65678"/>
                <a:gd name="connsiteY0" fmla="*/ 94063 h 144683"/>
                <a:gd name="connsiteX1" fmla="*/ 43524 w 65678"/>
                <a:gd name="connsiteY1" fmla="*/ 144683 h 144683"/>
                <a:gd name="connsiteX2" fmla="*/ 9903 w 65678"/>
                <a:gd name="connsiteY2" fmla="*/ 91041 h 144683"/>
                <a:gd name="connsiteX3" fmla="*/ 14058 w 65678"/>
                <a:gd name="connsiteY3" fmla="*/ 1133 h 144683"/>
                <a:gd name="connsiteX4" fmla="*/ 19347 w 65678"/>
                <a:gd name="connsiteY4" fmla="*/ 1133 h 144683"/>
                <a:gd name="connsiteX5" fmla="*/ 39368 w 65678"/>
                <a:gd name="connsiteY5" fmla="*/ 32110 h 144683"/>
                <a:gd name="connsiteX6" fmla="*/ 39746 w 65678"/>
                <a:gd name="connsiteY6" fmla="*/ 49487 h 144683"/>
                <a:gd name="connsiteX7" fmla="*/ 54479 w 65678"/>
                <a:gd name="connsiteY7" fmla="*/ 84241 h 144683"/>
                <a:gd name="connsiteX8" fmla="*/ 64301 w 65678"/>
                <a:gd name="connsiteY8" fmla="*/ 94063 h 14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78" h="144683">
                  <a:moveTo>
                    <a:pt x="64301" y="94063"/>
                  </a:moveTo>
                  <a:cubicBezTo>
                    <a:pt x="70345" y="116351"/>
                    <a:pt x="55234" y="129573"/>
                    <a:pt x="43524" y="144683"/>
                  </a:cubicBezTo>
                  <a:cubicBezTo>
                    <a:pt x="32191" y="126928"/>
                    <a:pt x="19725" y="109173"/>
                    <a:pt x="9903" y="91041"/>
                  </a:cubicBezTo>
                  <a:cubicBezTo>
                    <a:pt x="-5963" y="61953"/>
                    <a:pt x="-1430" y="30599"/>
                    <a:pt x="14058" y="1133"/>
                  </a:cubicBezTo>
                  <a:cubicBezTo>
                    <a:pt x="15947" y="-378"/>
                    <a:pt x="17458" y="-378"/>
                    <a:pt x="19347" y="1133"/>
                  </a:cubicBezTo>
                  <a:cubicBezTo>
                    <a:pt x="24636" y="12088"/>
                    <a:pt x="21991" y="27577"/>
                    <a:pt x="39368" y="32110"/>
                  </a:cubicBezTo>
                  <a:cubicBezTo>
                    <a:pt x="45035" y="33621"/>
                    <a:pt x="42013" y="43443"/>
                    <a:pt x="39746" y="49487"/>
                  </a:cubicBezTo>
                  <a:cubicBezTo>
                    <a:pt x="32946" y="66108"/>
                    <a:pt x="28791" y="80841"/>
                    <a:pt x="54479" y="84241"/>
                  </a:cubicBezTo>
                  <a:cubicBezTo>
                    <a:pt x="59390" y="84619"/>
                    <a:pt x="63545" y="88397"/>
                    <a:pt x="64301" y="94063"/>
                  </a:cubicBezTo>
                  <a:close/>
                </a:path>
              </a:pathLst>
            </a:custGeom>
            <a:solidFill>
              <a:srgbClr val="926A6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CFD8D52-38BE-4E29-8A84-8BF25008F8C4}"/>
                </a:ext>
              </a:extLst>
            </p:cNvPr>
            <p:cNvSpPr/>
            <p:nvPr/>
          </p:nvSpPr>
          <p:spPr>
            <a:xfrm>
              <a:off x="8487884" y="5464133"/>
              <a:ext cx="153263" cy="81338"/>
            </a:xfrm>
            <a:custGeom>
              <a:avLst/>
              <a:gdLst>
                <a:gd name="connsiteX0" fmla="*/ 151483 w 153263"/>
                <a:gd name="connsiteY0" fmla="*/ 81339 h 81338"/>
                <a:gd name="connsiteX1" fmla="*/ 109929 w 153263"/>
                <a:gd name="connsiteY1" fmla="*/ 67361 h 81338"/>
                <a:gd name="connsiteX2" fmla="*/ 92930 w 153263"/>
                <a:gd name="connsiteY2" fmla="*/ 59050 h 81338"/>
                <a:gd name="connsiteX3" fmla="*/ 24177 w 153263"/>
                <a:gd name="connsiteY3" fmla="*/ 17874 h 81338"/>
                <a:gd name="connsiteX4" fmla="*/ 0 w 153263"/>
                <a:gd name="connsiteY4" fmla="*/ 119 h 81338"/>
                <a:gd name="connsiteX5" fmla="*/ 48732 w 153263"/>
                <a:gd name="connsiteY5" fmla="*/ 17497 h 81338"/>
                <a:gd name="connsiteX6" fmla="*/ 148461 w 153263"/>
                <a:gd name="connsiteY6" fmla="*/ 74539 h 81338"/>
                <a:gd name="connsiteX7" fmla="*/ 151483 w 153263"/>
                <a:gd name="connsiteY7" fmla="*/ 81339 h 8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63" h="81338">
                  <a:moveTo>
                    <a:pt x="151483" y="81339"/>
                  </a:moveTo>
                  <a:cubicBezTo>
                    <a:pt x="135995" y="81339"/>
                    <a:pt x="124662" y="69250"/>
                    <a:pt x="109929" y="67361"/>
                  </a:cubicBezTo>
                  <a:cubicBezTo>
                    <a:pt x="101241" y="70761"/>
                    <a:pt x="96330" y="66606"/>
                    <a:pt x="92930" y="59050"/>
                  </a:cubicBezTo>
                  <a:cubicBezTo>
                    <a:pt x="73286" y="39785"/>
                    <a:pt x="47220" y="31474"/>
                    <a:pt x="24177" y="17874"/>
                  </a:cubicBezTo>
                  <a:cubicBezTo>
                    <a:pt x="15488" y="12964"/>
                    <a:pt x="6800" y="8052"/>
                    <a:pt x="0" y="119"/>
                  </a:cubicBezTo>
                  <a:cubicBezTo>
                    <a:pt x="18888" y="-1392"/>
                    <a:pt x="32488" y="11830"/>
                    <a:pt x="48732" y="17497"/>
                  </a:cubicBezTo>
                  <a:cubicBezTo>
                    <a:pt x="85752" y="29585"/>
                    <a:pt x="115973" y="54140"/>
                    <a:pt x="148461" y="74539"/>
                  </a:cubicBezTo>
                  <a:cubicBezTo>
                    <a:pt x="150728" y="75672"/>
                    <a:pt x="156016" y="76805"/>
                    <a:pt x="151483" y="81339"/>
                  </a:cubicBezTo>
                  <a:close/>
                </a:path>
              </a:pathLst>
            </a:custGeom>
            <a:solidFill>
              <a:srgbClr val="FBF0E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34407C6A-CE7D-4301-BED7-19BF3B4CDE72}"/>
                </a:ext>
              </a:extLst>
            </p:cNvPr>
            <p:cNvSpPr/>
            <p:nvPr/>
          </p:nvSpPr>
          <p:spPr>
            <a:xfrm>
              <a:off x="8353540" y="5146553"/>
              <a:ext cx="59525" cy="67064"/>
            </a:xfrm>
            <a:custGeom>
              <a:avLst/>
              <a:gdLst>
                <a:gd name="connsiteX0" fmla="*/ 2882 w 59525"/>
                <a:gd name="connsiteY0" fmla="*/ 50998 h 67064"/>
                <a:gd name="connsiteX1" fmla="*/ 2505 w 59525"/>
                <a:gd name="connsiteY1" fmla="*/ 38154 h 67064"/>
                <a:gd name="connsiteX2" fmla="*/ 49347 w 59525"/>
                <a:gd name="connsiteY2" fmla="*/ 0 h 67064"/>
                <a:gd name="connsiteX3" fmla="*/ 59169 w 59525"/>
                <a:gd name="connsiteY3" fmla="*/ 13977 h 67064"/>
                <a:gd name="connsiteX4" fmla="*/ 49347 w 59525"/>
                <a:gd name="connsiteY4" fmla="*/ 42687 h 67064"/>
                <a:gd name="connsiteX5" fmla="*/ 42170 w 59525"/>
                <a:gd name="connsiteY5" fmla="*/ 49865 h 67064"/>
                <a:gd name="connsiteX6" fmla="*/ 19882 w 59525"/>
                <a:gd name="connsiteY6" fmla="*/ 55909 h 67064"/>
                <a:gd name="connsiteX7" fmla="*/ 2882 w 59525"/>
                <a:gd name="connsiteY7" fmla="*/ 50998 h 6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25" h="67064">
                  <a:moveTo>
                    <a:pt x="2882" y="50998"/>
                  </a:moveTo>
                  <a:cubicBezTo>
                    <a:pt x="-895" y="46843"/>
                    <a:pt x="-895" y="40043"/>
                    <a:pt x="2505" y="38154"/>
                  </a:cubicBezTo>
                  <a:cubicBezTo>
                    <a:pt x="20259" y="27954"/>
                    <a:pt x="29704" y="7933"/>
                    <a:pt x="49347" y="0"/>
                  </a:cubicBezTo>
                  <a:cubicBezTo>
                    <a:pt x="59169" y="0"/>
                    <a:pt x="60302" y="7555"/>
                    <a:pt x="59169" y="13977"/>
                  </a:cubicBezTo>
                  <a:cubicBezTo>
                    <a:pt x="57280" y="23799"/>
                    <a:pt x="56903" y="34376"/>
                    <a:pt x="49347" y="42687"/>
                  </a:cubicBezTo>
                  <a:cubicBezTo>
                    <a:pt x="47081" y="44954"/>
                    <a:pt x="42925" y="47220"/>
                    <a:pt x="42170" y="49865"/>
                  </a:cubicBezTo>
                  <a:cubicBezTo>
                    <a:pt x="38770" y="67619"/>
                    <a:pt x="32726" y="74797"/>
                    <a:pt x="19882" y="55909"/>
                  </a:cubicBezTo>
                  <a:cubicBezTo>
                    <a:pt x="15726" y="49487"/>
                    <a:pt x="9304" y="51376"/>
                    <a:pt x="2882" y="50998"/>
                  </a:cubicBezTo>
                  <a:close/>
                </a:path>
              </a:pathLst>
            </a:custGeom>
            <a:solidFill>
              <a:srgbClr val="F1E6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C56191C9-CA37-41A0-A596-44A5A0B448FE}"/>
                </a:ext>
              </a:extLst>
            </p:cNvPr>
            <p:cNvSpPr/>
            <p:nvPr/>
          </p:nvSpPr>
          <p:spPr>
            <a:xfrm>
              <a:off x="8403265" y="5129931"/>
              <a:ext cx="51729" cy="63842"/>
            </a:xfrm>
            <a:custGeom>
              <a:avLst/>
              <a:gdLst>
                <a:gd name="connsiteX0" fmla="*/ 0 w 51729"/>
                <a:gd name="connsiteY0" fmla="*/ 59309 h 63842"/>
                <a:gd name="connsiteX1" fmla="*/ 3778 w 51729"/>
                <a:gd name="connsiteY1" fmla="*/ 34754 h 63842"/>
                <a:gd name="connsiteX2" fmla="*/ 0 w 51729"/>
                <a:gd name="connsiteY2" fmla="*/ 16622 h 63842"/>
                <a:gd name="connsiteX3" fmla="*/ 16999 w 51729"/>
                <a:gd name="connsiteY3" fmla="*/ 0 h 63842"/>
                <a:gd name="connsiteX4" fmla="*/ 51376 w 51729"/>
                <a:gd name="connsiteY4" fmla="*/ 4911 h 63842"/>
                <a:gd name="connsiteX5" fmla="*/ 49487 w 51729"/>
                <a:gd name="connsiteY5" fmla="*/ 12844 h 63842"/>
                <a:gd name="connsiteX6" fmla="*/ 4155 w 51729"/>
                <a:gd name="connsiteY6" fmla="*/ 63842 h 63842"/>
                <a:gd name="connsiteX7" fmla="*/ 0 w 51729"/>
                <a:gd name="connsiteY7" fmla="*/ 63842 h 63842"/>
                <a:gd name="connsiteX8" fmla="*/ 0 w 51729"/>
                <a:gd name="connsiteY8" fmla="*/ 59309 h 6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29" h="63842">
                  <a:moveTo>
                    <a:pt x="0" y="59309"/>
                  </a:moveTo>
                  <a:cubicBezTo>
                    <a:pt x="378" y="50998"/>
                    <a:pt x="-1133" y="42687"/>
                    <a:pt x="3778" y="34754"/>
                  </a:cubicBezTo>
                  <a:cubicBezTo>
                    <a:pt x="8311" y="27577"/>
                    <a:pt x="6422" y="21533"/>
                    <a:pt x="0" y="16622"/>
                  </a:cubicBezTo>
                  <a:cubicBezTo>
                    <a:pt x="5666" y="10955"/>
                    <a:pt x="11333" y="5667"/>
                    <a:pt x="16999" y="0"/>
                  </a:cubicBezTo>
                  <a:cubicBezTo>
                    <a:pt x="27955" y="6044"/>
                    <a:pt x="40421" y="0"/>
                    <a:pt x="51376" y="4911"/>
                  </a:cubicBezTo>
                  <a:cubicBezTo>
                    <a:pt x="52131" y="7933"/>
                    <a:pt x="51754" y="11333"/>
                    <a:pt x="49487" y="12844"/>
                  </a:cubicBezTo>
                  <a:cubicBezTo>
                    <a:pt x="28710" y="24932"/>
                    <a:pt x="19266" y="46843"/>
                    <a:pt x="4155" y="63842"/>
                  </a:cubicBezTo>
                  <a:cubicBezTo>
                    <a:pt x="2644" y="63842"/>
                    <a:pt x="1511" y="63842"/>
                    <a:pt x="0" y="63842"/>
                  </a:cubicBezTo>
                  <a:cubicBezTo>
                    <a:pt x="0" y="62331"/>
                    <a:pt x="0" y="60820"/>
                    <a:pt x="0" y="59309"/>
                  </a:cubicBezTo>
                  <a:close/>
                </a:path>
              </a:pathLst>
            </a:custGeom>
            <a:solidFill>
              <a:srgbClr val="CFBA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90942BA6-5AD5-409C-B333-A9435C7CE67D}"/>
                </a:ext>
              </a:extLst>
            </p:cNvPr>
            <p:cNvSpPr/>
            <p:nvPr/>
          </p:nvSpPr>
          <p:spPr>
            <a:xfrm>
              <a:off x="8640122" y="5493718"/>
              <a:ext cx="33243" cy="38154"/>
            </a:xfrm>
            <a:custGeom>
              <a:avLst/>
              <a:gdLst>
                <a:gd name="connsiteX0" fmla="*/ 0 w 33243"/>
                <a:gd name="connsiteY0" fmla="*/ 0 h 38154"/>
                <a:gd name="connsiteX1" fmla="*/ 33243 w 33243"/>
                <a:gd name="connsiteY1" fmla="*/ 17377 h 38154"/>
                <a:gd name="connsiteX2" fmla="*/ 13977 w 33243"/>
                <a:gd name="connsiteY2" fmla="*/ 38154 h 38154"/>
                <a:gd name="connsiteX3" fmla="*/ 0 w 33243"/>
                <a:gd name="connsiteY3" fmla="*/ 0 h 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3" h="38154">
                  <a:moveTo>
                    <a:pt x="0" y="0"/>
                  </a:moveTo>
                  <a:cubicBezTo>
                    <a:pt x="9066" y="9444"/>
                    <a:pt x="24555" y="7178"/>
                    <a:pt x="33243" y="17377"/>
                  </a:cubicBezTo>
                  <a:cubicBezTo>
                    <a:pt x="16999" y="13222"/>
                    <a:pt x="17755" y="27577"/>
                    <a:pt x="13977" y="38154"/>
                  </a:cubicBezTo>
                  <a:cubicBezTo>
                    <a:pt x="-756" y="27577"/>
                    <a:pt x="10200" y="9822"/>
                    <a:pt x="0" y="0"/>
                  </a:cubicBezTo>
                  <a:close/>
                </a:path>
              </a:pathLst>
            </a:custGeom>
            <a:solidFill>
              <a:srgbClr val="D8BD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5D20840E-3F9F-4574-BEAC-0A130C8832DA}"/>
                </a:ext>
              </a:extLst>
            </p:cNvPr>
            <p:cNvSpPr/>
            <p:nvPr/>
          </p:nvSpPr>
          <p:spPr>
            <a:xfrm>
              <a:off x="8521127" y="5424269"/>
              <a:ext cx="19530" cy="19583"/>
            </a:xfrm>
            <a:custGeom>
              <a:avLst/>
              <a:gdLst>
                <a:gd name="connsiteX0" fmla="*/ 0 w 19530"/>
                <a:gd name="connsiteY0" fmla="*/ 6362 h 19583"/>
                <a:gd name="connsiteX1" fmla="*/ 13977 w 19530"/>
                <a:gd name="connsiteY1" fmla="*/ 1451 h 19583"/>
                <a:gd name="connsiteX2" fmla="*/ 16999 w 19530"/>
                <a:gd name="connsiteY2" fmla="*/ 19584 h 19583"/>
                <a:gd name="connsiteX3" fmla="*/ 0 w 19530"/>
                <a:gd name="connsiteY3" fmla="*/ 6362 h 1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30" h="19583">
                  <a:moveTo>
                    <a:pt x="0" y="6362"/>
                  </a:moveTo>
                  <a:cubicBezTo>
                    <a:pt x="4911" y="5607"/>
                    <a:pt x="7933" y="-3460"/>
                    <a:pt x="13977" y="1451"/>
                  </a:cubicBezTo>
                  <a:cubicBezTo>
                    <a:pt x="19644" y="5984"/>
                    <a:pt x="21533" y="12784"/>
                    <a:pt x="16999" y="19584"/>
                  </a:cubicBezTo>
                  <a:cubicBezTo>
                    <a:pt x="9066" y="17695"/>
                    <a:pt x="3778" y="12784"/>
                    <a:pt x="0" y="6362"/>
                  </a:cubicBezTo>
                  <a:close/>
                </a:path>
              </a:pathLst>
            </a:custGeom>
            <a:solidFill>
              <a:srgbClr val="885E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6CA217B-4501-4B89-9571-3A505F7E3B93}"/>
                </a:ext>
              </a:extLst>
            </p:cNvPr>
            <p:cNvSpPr/>
            <p:nvPr/>
          </p:nvSpPr>
          <p:spPr>
            <a:xfrm>
              <a:off x="8509416" y="3334232"/>
              <a:ext cx="367823" cy="464082"/>
            </a:xfrm>
            <a:custGeom>
              <a:avLst/>
              <a:gdLst>
                <a:gd name="connsiteX0" fmla="*/ 359253 w 367823"/>
                <a:gd name="connsiteY0" fmla="*/ 377197 h 464082"/>
                <a:gd name="connsiteX1" fmla="*/ 309766 w 367823"/>
                <a:gd name="connsiteY1" fmla="*/ 348109 h 464082"/>
                <a:gd name="connsiteX2" fmla="*/ 296167 w 367823"/>
                <a:gd name="connsiteY2" fmla="*/ 348109 h 464082"/>
                <a:gd name="connsiteX3" fmla="*/ 282945 w 367823"/>
                <a:gd name="connsiteY3" fmla="*/ 348109 h 464082"/>
                <a:gd name="connsiteX4" fmla="*/ 241013 w 367823"/>
                <a:gd name="connsiteY4" fmla="*/ 336398 h 464082"/>
                <a:gd name="connsiteX5" fmla="*/ 236102 w 367823"/>
                <a:gd name="connsiteY5" fmla="*/ 339043 h 464082"/>
                <a:gd name="connsiteX6" fmla="*/ 220236 w 367823"/>
                <a:gd name="connsiteY6" fmla="*/ 371153 h 464082"/>
                <a:gd name="connsiteX7" fmla="*/ 183215 w 367823"/>
                <a:gd name="connsiteY7" fmla="*/ 379841 h 464082"/>
                <a:gd name="connsiteX8" fmla="*/ 160172 w 367823"/>
                <a:gd name="connsiteY8" fmla="*/ 385130 h 464082"/>
                <a:gd name="connsiteX9" fmla="*/ 154128 w 367823"/>
                <a:gd name="connsiteY9" fmla="*/ 405529 h 464082"/>
                <a:gd name="connsiteX10" fmla="*/ 170371 w 367823"/>
                <a:gd name="connsiteY10" fmla="*/ 447839 h 464082"/>
                <a:gd name="connsiteX11" fmla="*/ 155261 w 367823"/>
                <a:gd name="connsiteY11" fmla="*/ 464083 h 464082"/>
                <a:gd name="connsiteX12" fmla="*/ 132217 w 367823"/>
                <a:gd name="connsiteY12" fmla="*/ 444061 h 464082"/>
                <a:gd name="connsiteX13" fmla="*/ 123151 w 367823"/>
                <a:gd name="connsiteY13" fmla="*/ 419884 h 464082"/>
                <a:gd name="connsiteX14" fmla="*/ 126929 w 367823"/>
                <a:gd name="connsiteY14" fmla="*/ 410818 h 464082"/>
                <a:gd name="connsiteX15" fmla="*/ 101618 w 367823"/>
                <a:gd name="connsiteY15" fmla="*/ 334887 h 464082"/>
                <a:gd name="connsiteX16" fmla="*/ 110685 w 367823"/>
                <a:gd name="connsiteY16" fmla="*/ 296733 h 464082"/>
                <a:gd name="connsiteX17" fmla="*/ 103129 w 367823"/>
                <a:gd name="connsiteY17" fmla="*/ 277090 h 464082"/>
                <a:gd name="connsiteX18" fmla="*/ 92552 w 367823"/>
                <a:gd name="connsiteY18" fmla="*/ 283134 h 464082"/>
                <a:gd name="connsiteX19" fmla="*/ 75930 w 367823"/>
                <a:gd name="connsiteY19" fmla="*/ 299000 h 464082"/>
                <a:gd name="connsiteX20" fmla="*/ 60820 w 367823"/>
                <a:gd name="connsiteY20" fmla="*/ 291822 h 464082"/>
                <a:gd name="connsiteX21" fmla="*/ 45332 w 367823"/>
                <a:gd name="connsiteY21" fmla="*/ 277845 h 464082"/>
                <a:gd name="connsiteX22" fmla="*/ 32110 w 367823"/>
                <a:gd name="connsiteY22" fmla="*/ 298622 h 464082"/>
                <a:gd name="connsiteX23" fmla="*/ 33243 w 367823"/>
                <a:gd name="connsiteY23" fmla="*/ 332243 h 464082"/>
                <a:gd name="connsiteX24" fmla="*/ 21155 w 367823"/>
                <a:gd name="connsiteY24" fmla="*/ 339043 h 464082"/>
                <a:gd name="connsiteX25" fmla="*/ 14355 w 367823"/>
                <a:gd name="connsiteY25" fmla="*/ 278978 h 464082"/>
                <a:gd name="connsiteX26" fmla="*/ 0 w 367823"/>
                <a:gd name="connsiteY26" fmla="*/ 207959 h 464082"/>
                <a:gd name="connsiteX27" fmla="*/ 3022 w 367823"/>
                <a:gd name="connsiteY27" fmla="*/ 79897 h 464082"/>
                <a:gd name="connsiteX28" fmla="*/ 44954 w 367823"/>
                <a:gd name="connsiteY28" fmla="*/ 96141 h 464082"/>
                <a:gd name="connsiteX29" fmla="*/ 71397 w 367823"/>
                <a:gd name="connsiteY29" fmla="*/ 108607 h 464082"/>
                <a:gd name="connsiteX30" fmla="*/ 83864 w 367823"/>
                <a:gd name="connsiteY30" fmla="*/ 119562 h 464082"/>
                <a:gd name="connsiteX31" fmla="*/ 85752 w 367823"/>
                <a:gd name="connsiteY31" fmla="*/ 103318 h 464082"/>
                <a:gd name="connsiteX32" fmla="*/ 40043 w 367823"/>
                <a:gd name="connsiteY32" fmla="*/ 61764 h 464082"/>
                <a:gd name="connsiteX33" fmla="*/ 4911 w 367823"/>
                <a:gd name="connsiteY33" fmla="*/ 46654 h 464082"/>
                <a:gd name="connsiteX34" fmla="*/ 8689 w 367823"/>
                <a:gd name="connsiteY34" fmla="*/ 567 h 464082"/>
                <a:gd name="connsiteX35" fmla="*/ 12466 w 367823"/>
                <a:gd name="connsiteY35" fmla="*/ 567 h 464082"/>
                <a:gd name="connsiteX36" fmla="*/ 57798 w 367823"/>
                <a:gd name="connsiteY36" fmla="*/ 46276 h 464082"/>
                <a:gd name="connsiteX37" fmla="*/ 69509 w 367823"/>
                <a:gd name="connsiteY37" fmla="*/ 53076 h 464082"/>
                <a:gd name="connsiteX38" fmla="*/ 77442 w 367823"/>
                <a:gd name="connsiteY38" fmla="*/ 39854 h 464082"/>
                <a:gd name="connsiteX39" fmla="*/ 81597 w 367823"/>
                <a:gd name="connsiteY39" fmla="*/ 20588 h 464082"/>
                <a:gd name="connsiteX40" fmla="*/ 107663 w 367823"/>
                <a:gd name="connsiteY40" fmla="*/ 50431 h 464082"/>
                <a:gd name="connsiteX41" fmla="*/ 96330 w 367823"/>
                <a:gd name="connsiteY41" fmla="*/ 86319 h 464082"/>
                <a:gd name="connsiteX42" fmla="*/ 118996 w 367823"/>
                <a:gd name="connsiteY42" fmla="*/ 79141 h 464082"/>
                <a:gd name="connsiteX43" fmla="*/ 137506 w 367823"/>
                <a:gd name="connsiteY43" fmla="*/ 115029 h 464082"/>
                <a:gd name="connsiteX44" fmla="*/ 114840 w 367823"/>
                <a:gd name="connsiteY44" fmla="*/ 147139 h 464082"/>
                <a:gd name="connsiteX45" fmla="*/ 97085 w 367823"/>
                <a:gd name="connsiteY45" fmla="*/ 185293 h 464082"/>
                <a:gd name="connsiteX46" fmla="*/ 109929 w 367823"/>
                <a:gd name="connsiteY46" fmla="*/ 191337 h 464082"/>
                <a:gd name="connsiteX47" fmla="*/ 126551 w 367823"/>
                <a:gd name="connsiteY47" fmla="*/ 170560 h 464082"/>
                <a:gd name="connsiteX48" fmla="*/ 162061 w 367823"/>
                <a:gd name="connsiteY48" fmla="*/ 148272 h 464082"/>
                <a:gd name="connsiteX49" fmla="*/ 176793 w 367823"/>
                <a:gd name="connsiteY49" fmla="*/ 139961 h 464082"/>
                <a:gd name="connsiteX50" fmla="*/ 193415 w 367823"/>
                <a:gd name="connsiteY50" fmla="*/ 141850 h 464082"/>
                <a:gd name="connsiteX51" fmla="*/ 202481 w 367823"/>
                <a:gd name="connsiteY51" fmla="*/ 224958 h 464082"/>
                <a:gd name="connsiteX52" fmla="*/ 185860 w 367823"/>
                <a:gd name="connsiteY52" fmla="*/ 235158 h 464082"/>
                <a:gd name="connsiteX53" fmla="*/ 173393 w 367823"/>
                <a:gd name="connsiteY53" fmla="*/ 194359 h 464082"/>
                <a:gd name="connsiteX54" fmla="*/ 158283 w 367823"/>
                <a:gd name="connsiteY54" fmla="*/ 207581 h 464082"/>
                <a:gd name="connsiteX55" fmla="*/ 136750 w 367823"/>
                <a:gd name="connsiteY55" fmla="*/ 261601 h 464082"/>
                <a:gd name="connsiteX56" fmla="*/ 131084 w 367823"/>
                <a:gd name="connsiteY56" fmla="*/ 276334 h 464082"/>
                <a:gd name="connsiteX57" fmla="*/ 156394 w 367823"/>
                <a:gd name="connsiteY57" fmla="*/ 317888 h 464082"/>
                <a:gd name="connsiteX58" fmla="*/ 177927 w 367823"/>
                <a:gd name="connsiteY58" fmla="*/ 255557 h 464082"/>
                <a:gd name="connsiteX59" fmla="*/ 202859 w 367823"/>
                <a:gd name="connsiteY59" fmla="*/ 242713 h 464082"/>
                <a:gd name="connsiteX60" fmla="*/ 222503 w 367823"/>
                <a:gd name="connsiteY60" fmla="*/ 252157 h 464082"/>
                <a:gd name="connsiteX61" fmla="*/ 245546 w 367823"/>
                <a:gd name="connsiteY61" fmla="*/ 261601 h 464082"/>
                <a:gd name="connsiteX62" fmla="*/ 256879 w 367823"/>
                <a:gd name="connsiteY62" fmla="*/ 295600 h 464082"/>
                <a:gd name="connsiteX63" fmla="*/ 247813 w 367823"/>
                <a:gd name="connsiteY63" fmla="*/ 312977 h 464082"/>
                <a:gd name="connsiteX64" fmla="*/ 267457 w 367823"/>
                <a:gd name="connsiteY64" fmla="*/ 317510 h 464082"/>
                <a:gd name="connsiteX65" fmla="*/ 338476 w 367823"/>
                <a:gd name="connsiteY65" fmla="*/ 325443 h 464082"/>
                <a:gd name="connsiteX66" fmla="*/ 347165 w 367823"/>
                <a:gd name="connsiteY66" fmla="*/ 330354 h 464082"/>
                <a:gd name="connsiteX67" fmla="*/ 366053 w 367823"/>
                <a:gd name="connsiteY67" fmla="*/ 360575 h 464082"/>
                <a:gd name="connsiteX68" fmla="*/ 359253 w 367823"/>
                <a:gd name="connsiteY68" fmla="*/ 377197 h 46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823" h="464082">
                  <a:moveTo>
                    <a:pt x="359253" y="377197"/>
                  </a:moveTo>
                  <a:cubicBezTo>
                    <a:pt x="341876" y="368886"/>
                    <a:pt x="321855" y="365109"/>
                    <a:pt x="309766" y="348109"/>
                  </a:cubicBezTo>
                  <a:cubicBezTo>
                    <a:pt x="305989" y="342820"/>
                    <a:pt x="300700" y="347731"/>
                    <a:pt x="296167" y="348109"/>
                  </a:cubicBezTo>
                  <a:cubicBezTo>
                    <a:pt x="291633" y="348487"/>
                    <a:pt x="284834" y="353776"/>
                    <a:pt x="282945" y="348109"/>
                  </a:cubicBezTo>
                  <a:cubicBezTo>
                    <a:pt x="274634" y="322043"/>
                    <a:pt x="253857" y="343954"/>
                    <a:pt x="241013" y="336398"/>
                  </a:cubicBezTo>
                  <a:cubicBezTo>
                    <a:pt x="240258" y="336021"/>
                    <a:pt x="236102" y="339043"/>
                    <a:pt x="236102" y="339043"/>
                  </a:cubicBezTo>
                  <a:cubicBezTo>
                    <a:pt x="244413" y="355664"/>
                    <a:pt x="221369" y="356042"/>
                    <a:pt x="220236" y="371153"/>
                  </a:cubicBezTo>
                  <a:cubicBezTo>
                    <a:pt x="219481" y="383997"/>
                    <a:pt x="195682" y="379086"/>
                    <a:pt x="183215" y="379841"/>
                  </a:cubicBezTo>
                  <a:cubicBezTo>
                    <a:pt x="174527" y="380219"/>
                    <a:pt x="167727" y="382863"/>
                    <a:pt x="160172" y="385130"/>
                  </a:cubicBezTo>
                  <a:cubicBezTo>
                    <a:pt x="146195" y="388908"/>
                    <a:pt x="147706" y="397218"/>
                    <a:pt x="154128" y="405529"/>
                  </a:cubicBezTo>
                  <a:cubicBezTo>
                    <a:pt x="164327" y="417995"/>
                    <a:pt x="159038" y="434995"/>
                    <a:pt x="170371" y="447839"/>
                  </a:cubicBezTo>
                  <a:cubicBezTo>
                    <a:pt x="174527" y="452750"/>
                    <a:pt x="163949" y="464083"/>
                    <a:pt x="155261" y="464083"/>
                  </a:cubicBezTo>
                  <a:cubicBezTo>
                    <a:pt x="143172" y="464083"/>
                    <a:pt x="134484" y="456527"/>
                    <a:pt x="132217" y="444061"/>
                  </a:cubicBezTo>
                  <a:cubicBezTo>
                    <a:pt x="130706" y="435372"/>
                    <a:pt x="132217" y="425551"/>
                    <a:pt x="123151" y="419884"/>
                  </a:cubicBezTo>
                  <a:cubicBezTo>
                    <a:pt x="126173" y="417618"/>
                    <a:pt x="128440" y="413840"/>
                    <a:pt x="126929" y="410818"/>
                  </a:cubicBezTo>
                  <a:cubicBezTo>
                    <a:pt x="115218" y="386641"/>
                    <a:pt x="119373" y="357931"/>
                    <a:pt x="101618" y="334887"/>
                  </a:cubicBezTo>
                  <a:cubicBezTo>
                    <a:pt x="92174" y="322799"/>
                    <a:pt x="102374" y="306177"/>
                    <a:pt x="110685" y="296733"/>
                  </a:cubicBezTo>
                  <a:cubicBezTo>
                    <a:pt x="123906" y="282000"/>
                    <a:pt x="106152" y="281623"/>
                    <a:pt x="103129" y="277090"/>
                  </a:cubicBezTo>
                  <a:cubicBezTo>
                    <a:pt x="98219" y="269534"/>
                    <a:pt x="94441" y="278601"/>
                    <a:pt x="92552" y="283134"/>
                  </a:cubicBezTo>
                  <a:cubicBezTo>
                    <a:pt x="88019" y="289934"/>
                    <a:pt x="83486" y="295600"/>
                    <a:pt x="75930" y="299000"/>
                  </a:cubicBezTo>
                  <a:cubicBezTo>
                    <a:pt x="67242" y="303155"/>
                    <a:pt x="61953" y="304666"/>
                    <a:pt x="60820" y="291822"/>
                  </a:cubicBezTo>
                  <a:cubicBezTo>
                    <a:pt x="60064" y="283512"/>
                    <a:pt x="58176" y="274823"/>
                    <a:pt x="45332" y="277845"/>
                  </a:cubicBezTo>
                  <a:cubicBezTo>
                    <a:pt x="32865" y="280489"/>
                    <a:pt x="30221" y="286911"/>
                    <a:pt x="32110" y="298622"/>
                  </a:cubicBezTo>
                  <a:cubicBezTo>
                    <a:pt x="33621" y="309577"/>
                    <a:pt x="33999" y="321288"/>
                    <a:pt x="33243" y="332243"/>
                  </a:cubicBezTo>
                  <a:cubicBezTo>
                    <a:pt x="32488" y="341309"/>
                    <a:pt x="29088" y="342443"/>
                    <a:pt x="21155" y="339043"/>
                  </a:cubicBezTo>
                  <a:cubicBezTo>
                    <a:pt x="9822" y="319777"/>
                    <a:pt x="15488" y="299000"/>
                    <a:pt x="14355" y="278978"/>
                  </a:cubicBezTo>
                  <a:cubicBezTo>
                    <a:pt x="13222" y="255179"/>
                    <a:pt x="4911" y="231758"/>
                    <a:pt x="0" y="207959"/>
                  </a:cubicBezTo>
                  <a:cubicBezTo>
                    <a:pt x="3778" y="165272"/>
                    <a:pt x="6422" y="122962"/>
                    <a:pt x="3022" y="79897"/>
                  </a:cubicBezTo>
                  <a:cubicBezTo>
                    <a:pt x="15111" y="94630"/>
                    <a:pt x="22288" y="109740"/>
                    <a:pt x="44954" y="96141"/>
                  </a:cubicBezTo>
                  <a:cubicBezTo>
                    <a:pt x="51376" y="91985"/>
                    <a:pt x="68375" y="90852"/>
                    <a:pt x="71397" y="108607"/>
                  </a:cubicBezTo>
                  <a:cubicBezTo>
                    <a:pt x="72153" y="113896"/>
                    <a:pt x="76308" y="122584"/>
                    <a:pt x="83864" y="119562"/>
                  </a:cubicBezTo>
                  <a:cubicBezTo>
                    <a:pt x="91797" y="116540"/>
                    <a:pt x="86508" y="109363"/>
                    <a:pt x="85752" y="103318"/>
                  </a:cubicBezTo>
                  <a:cubicBezTo>
                    <a:pt x="81219" y="78008"/>
                    <a:pt x="56665" y="72342"/>
                    <a:pt x="40043" y="61764"/>
                  </a:cubicBezTo>
                  <a:cubicBezTo>
                    <a:pt x="30977" y="55720"/>
                    <a:pt x="19644" y="43632"/>
                    <a:pt x="4911" y="46654"/>
                  </a:cubicBezTo>
                  <a:cubicBezTo>
                    <a:pt x="9444" y="31543"/>
                    <a:pt x="0" y="15299"/>
                    <a:pt x="8689" y="567"/>
                  </a:cubicBezTo>
                  <a:cubicBezTo>
                    <a:pt x="10200" y="-189"/>
                    <a:pt x="12088" y="-189"/>
                    <a:pt x="12466" y="567"/>
                  </a:cubicBezTo>
                  <a:cubicBezTo>
                    <a:pt x="18510" y="24744"/>
                    <a:pt x="40043" y="33810"/>
                    <a:pt x="57798" y="46276"/>
                  </a:cubicBezTo>
                  <a:cubicBezTo>
                    <a:pt x="61575" y="48920"/>
                    <a:pt x="63842" y="54965"/>
                    <a:pt x="69509" y="53076"/>
                  </a:cubicBezTo>
                  <a:cubicBezTo>
                    <a:pt x="75553" y="51187"/>
                    <a:pt x="77064" y="45520"/>
                    <a:pt x="77442" y="39854"/>
                  </a:cubicBezTo>
                  <a:cubicBezTo>
                    <a:pt x="78197" y="33432"/>
                    <a:pt x="74042" y="25877"/>
                    <a:pt x="81597" y="20588"/>
                  </a:cubicBezTo>
                  <a:cubicBezTo>
                    <a:pt x="93308" y="27766"/>
                    <a:pt x="103507" y="36454"/>
                    <a:pt x="107663" y="50431"/>
                  </a:cubicBezTo>
                  <a:cubicBezTo>
                    <a:pt x="98974" y="60253"/>
                    <a:pt x="94441" y="71586"/>
                    <a:pt x="96330" y="86319"/>
                  </a:cubicBezTo>
                  <a:cubicBezTo>
                    <a:pt x="105018" y="86319"/>
                    <a:pt x="109174" y="69320"/>
                    <a:pt x="118996" y="79141"/>
                  </a:cubicBezTo>
                  <a:cubicBezTo>
                    <a:pt x="128817" y="88963"/>
                    <a:pt x="139773" y="98785"/>
                    <a:pt x="137506" y="115029"/>
                  </a:cubicBezTo>
                  <a:cubicBezTo>
                    <a:pt x="135239" y="129384"/>
                    <a:pt x="135995" y="144495"/>
                    <a:pt x="114840" y="147139"/>
                  </a:cubicBezTo>
                  <a:cubicBezTo>
                    <a:pt x="101618" y="149028"/>
                    <a:pt x="92930" y="171694"/>
                    <a:pt x="97085" y="185293"/>
                  </a:cubicBezTo>
                  <a:cubicBezTo>
                    <a:pt x="99352" y="192093"/>
                    <a:pt x="103507" y="194359"/>
                    <a:pt x="109929" y="191337"/>
                  </a:cubicBezTo>
                  <a:cubicBezTo>
                    <a:pt x="118996" y="187182"/>
                    <a:pt x="123529" y="180004"/>
                    <a:pt x="126551" y="170560"/>
                  </a:cubicBezTo>
                  <a:cubicBezTo>
                    <a:pt x="132217" y="153561"/>
                    <a:pt x="141284" y="141095"/>
                    <a:pt x="162061" y="148272"/>
                  </a:cubicBezTo>
                  <a:cubicBezTo>
                    <a:pt x="170371" y="151294"/>
                    <a:pt x="172638" y="145250"/>
                    <a:pt x="176793" y="139961"/>
                  </a:cubicBezTo>
                  <a:cubicBezTo>
                    <a:pt x="182838" y="132028"/>
                    <a:pt x="188504" y="130517"/>
                    <a:pt x="193415" y="141850"/>
                  </a:cubicBezTo>
                  <a:cubicBezTo>
                    <a:pt x="204748" y="168671"/>
                    <a:pt x="202481" y="197004"/>
                    <a:pt x="202481" y="224958"/>
                  </a:cubicBezTo>
                  <a:cubicBezTo>
                    <a:pt x="202481" y="235158"/>
                    <a:pt x="194926" y="237424"/>
                    <a:pt x="185860" y="235158"/>
                  </a:cubicBezTo>
                  <a:cubicBezTo>
                    <a:pt x="164705" y="230247"/>
                    <a:pt x="159416" y="213248"/>
                    <a:pt x="173393" y="194359"/>
                  </a:cubicBezTo>
                  <a:cubicBezTo>
                    <a:pt x="161683" y="191337"/>
                    <a:pt x="157905" y="196626"/>
                    <a:pt x="158283" y="207581"/>
                  </a:cubicBezTo>
                  <a:cubicBezTo>
                    <a:pt x="159038" y="228736"/>
                    <a:pt x="154883" y="247624"/>
                    <a:pt x="136750" y="261601"/>
                  </a:cubicBezTo>
                  <a:cubicBezTo>
                    <a:pt x="131840" y="265379"/>
                    <a:pt x="128817" y="270668"/>
                    <a:pt x="131084" y="276334"/>
                  </a:cubicBezTo>
                  <a:cubicBezTo>
                    <a:pt x="136373" y="291445"/>
                    <a:pt x="142039" y="306555"/>
                    <a:pt x="156394" y="317888"/>
                  </a:cubicBezTo>
                  <a:cubicBezTo>
                    <a:pt x="148839" y="291067"/>
                    <a:pt x="168105" y="275201"/>
                    <a:pt x="177927" y="255557"/>
                  </a:cubicBezTo>
                  <a:cubicBezTo>
                    <a:pt x="183215" y="245357"/>
                    <a:pt x="195304" y="251024"/>
                    <a:pt x="202859" y="242713"/>
                  </a:cubicBezTo>
                  <a:cubicBezTo>
                    <a:pt x="212681" y="231758"/>
                    <a:pt x="216459" y="246113"/>
                    <a:pt x="222503" y="252157"/>
                  </a:cubicBezTo>
                  <a:cubicBezTo>
                    <a:pt x="228547" y="258579"/>
                    <a:pt x="237613" y="258957"/>
                    <a:pt x="245546" y="261601"/>
                  </a:cubicBezTo>
                  <a:cubicBezTo>
                    <a:pt x="266701" y="268401"/>
                    <a:pt x="269723" y="277467"/>
                    <a:pt x="256879" y="295600"/>
                  </a:cubicBezTo>
                  <a:cubicBezTo>
                    <a:pt x="253102" y="300889"/>
                    <a:pt x="243658" y="305044"/>
                    <a:pt x="247813" y="312977"/>
                  </a:cubicBezTo>
                  <a:cubicBezTo>
                    <a:pt x="251591" y="319777"/>
                    <a:pt x="260657" y="318266"/>
                    <a:pt x="267457" y="317510"/>
                  </a:cubicBezTo>
                  <a:cubicBezTo>
                    <a:pt x="291633" y="314866"/>
                    <a:pt x="314299" y="327710"/>
                    <a:pt x="338476" y="325443"/>
                  </a:cubicBezTo>
                  <a:cubicBezTo>
                    <a:pt x="342254" y="325066"/>
                    <a:pt x="346031" y="326954"/>
                    <a:pt x="347165" y="330354"/>
                  </a:cubicBezTo>
                  <a:cubicBezTo>
                    <a:pt x="351698" y="341687"/>
                    <a:pt x="359631" y="350376"/>
                    <a:pt x="366053" y="360575"/>
                  </a:cubicBezTo>
                  <a:cubicBezTo>
                    <a:pt x="369831" y="366242"/>
                    <a:pt x="367564" y="373797"/>
                    <a:pt x="359253" y="377197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9C085ADE-DE47-4F5B-BDE0-3F2ADC11D8C1}"/>
                </a:ext>
              </a:extLst>
            </p:cNvPr>
            <p:cNvSpPr/>
            <p:nvPr/>
          </p:nvSpPr>
          <p:spPr>
            <a:xfrm>
              <a:off x="10981182" y="5170352"/>
              <a:ext cx="49806" cy="290500"/>
            </a:xfrm>
            <a:custGeom>
              <a:avLst/>
              <a:gdLst>
                <a:gd name="connsiteX0" fmla="*/ 8252 w 49806"/>
                <a:gd name="connsiteY0" fmla="*/ 290500 h 290500"/>
                <a:gd name="connsiteX1" fmla="*/ 4097 w 49806"/>
                <a:gd name="connsiteY1" fmla="*/ 266701 h 290500"/>
                <a:gd name="connsiteX2" fmla="*/ 1075 w 49806"/>
                <a:gd name="connsiteY2" fmla="*/ 136751 h 290500"/>
                <a:gd name="connsiteX3" fmla="*/ 11652 w 49806"/>
                <a:gd name="connsiteY3" fmla="*/ 77064 h 290500"/>
                <a:gd name="connsiteX4" fmla="*/ 16185 w 49806"/>
                <a:gd name="connsiteY4" fmla="*/ 24932 h 290500"/>
                <a:gd name="connsiteX5" fmla="*/ 21096 w 49806"/>
                <a:gd name="connsiteY5" fmla="*/ 0 h 290500"/>
                <a:gd name="connsiteX6" fmla="*/ 28274 w 49806"/>
                <a:gd name="connsiteY6" fmla="*/ 22666 h 290500"/>
                <a:gd name="connsiteX7" fmla="*/ 20341 w 49806"/>
                <a:gd name="connsiteY7" fmla="*/ 145439 h 290500"/>
                <a:gd name="connsiteX8" fmla="*/ 20719 w 49806"/>
                <a:gd name="connsiteY8" fmla="*/ 148461 h 290500"/>
                <a:gd name="connsiteX9" fmla="*/ 30163 w 49806"/>
                <a:gd name="connsiteY9" fmla="*/ 208148 h 290500"/>
                <a:gd name="connsiteX10" fmla="*/ 44896 w 49806"/>
                <a:gd name="connsiteY10" fmla="*/ 229302 h 290500"/>
                <a:gd name="connsiteX11" fmla="*/ 44140 w 49806"/>
                <a:gd name="connsiteY11" fmla="*/ 234969 h 290500"/>
                <a:gd name="connsiteX12" fmla="*/ 49806 w 49806"/>
                <a:gd name="connsiteY12" fmla="*/ 257635 h 290500"/>
                <a:gd name="connsiteX13" fmla="*/ 49429 w 49806"/>
                <a:gd name="connsiteY13" fmla="*/ 260279 h 290500"/>
                <a:gd name="connsiteX14" fmla="*/ 8252 w 49806"/>
                <a:gd name="connsiteY14" fmla="*/ 290500 h 2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806" h="290500">
                  <a:moveTo>
                    <a:pt x="8252" y="290500"/>
                  </a:moveTo>
                  <a:cubicBezTo>
                    <a:pt x="697" y="283701"/>
                    <a:pt x="2586" y="274634"/>
                    <a:pt x="4097" y="266701"/>
                  </a:cubicBezTo>
                  <a:cubicBezTo>
                    <a:pt x="13919" y="223258"/>
                    <a:pt x="6364" y="180193"/>
                    <a:pt x="1075" y="136751"/>
                  </a:cubicBezTo>
                  <a:cubicBezTo>
                    <a:pt x="-1192" y="115973"/>
                    <a:pt x="-814" y="97085"/>
                    <a:pt x="11652" y="77064"/>
                  </a:cubicBezTo>
                  <a:cubicBezTo>
                    <a:pt x="19963" y="63842"/>
                    <a:pt x="15052" y="42310"/>
                    <a:pt x="16185" y="24932"/>
                  </a:cubicBezTo>
                  <a:cubicBezTo>
                    <a:pt x="16941" y="16999"/>
                    <a:pt x="13163" y="7933"/>
                    <a:pt x="21096" y="0"/>
                  </a:cubicBezTo>
                  <a:cubicBezTo>
                    <a:pt x="27519" y="6800"/>
                    <a:pt x="21096" y="16999"/>
                    <a:pt x="28274" y="22666"/>
                  </a:cubicBezTo>
                  <a:cubicBezTo>
                    <a:pt x="33563" y="64220"/>
                    <a:pt x="18830" y="104263"/>
                    <a:pt x="20341" y="145439"/>
                  </a:cubicBezTo>
                  <a:cubicBezTo>
                    <a:pt x="20341" y="146572"/>
                    <a:pt x="20719" y="147328"/>
                    <a:pt x="20719" y="148461"/>
                  </a:cubicBezTo>
                  <a:cubicBezTo>
                    <a:pt x="20719" y="168860"/>
                    <a:pt x="30163" y="187749"/>
                    <a:pt x="30163" y="208148"/>
                  </a:cubicBezTo>
                  <a:cubicBezTo>
                    <a:pt x="30163" y="219103"/>
                    <a:pt x="44896" y="218725"/>
                    <a:pt x="44896" y="229302"/>
                  </a:cubicBezTo>
                  <a:cubicBezTo>
                    <a:pt x="44896" y="231191"/>
                    <a:pt x="44518" y="233080"/>
                    <a:pt x="44140" y="234969"/>
                  </a:cubicBezTo>
                  <a:cubicBezTo>
                    <a:pt x="38473" y="244413"/>
                    <a:pt x="49429" y="249702"/>
                    <a:pt x="49806" y="257635"/>
                  </a:cubicBezTo>
                  <a:cubicBezTo>
                    <a:pt x="49806" y="258768"/>
                    <a:pt x="49806" y="259524"/>
                    <a:pt x="49429" y="260279"/>
                  </a:cubicBezTo>
                  <a:cubicBezTo>
                    <a:pt x="44896" y="282567"/>
                    <a:pt x="27141" y="287478"/>
                    <a:pt x="8252" y="290500"/>
                  </a:cubicBezTo>
                  <a:close/>
                </a:path>
              </a:pathLst>
            </a:custGeom>
            <a:solidFill>
              <a:srgbClr val="FBF4E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17E71B5-E131-49BD-909E-10A2FD369A50}"/>
                </a:ext>
              </a:extLst>
            </p:cNvPr>
            <p:cNvSpPr/>
            <p:nvPr/>
          </p:nvSpPr>
          <p:spPr>
            <a:xfrm>
              <a:off x="10998962" y="5193396"/>
              <a:ext cx="45443" cy="163764"/>
            </a:xfrm>
            <a:custGeom>
              <a:avLst/>
              <a:gdLst>
                <a:gd name="connsiteX0" fmla="*/ 45248 w 45443"/>
                <a:gd name="connsiteY0" fmla="*/ 0 h 163764"/>
                <a:gd name="connsiteX1" fmla="*/ 29382 w 45443"/>
                <a:gd name="connsiteY1" fmla="*/ 113707 h 163764"/>
                <a:gd name="connsiteX2" fmla="*/ 27870 w 45443"/>
                <a:gd name="connsiteY2" fmla="*/ 160927 h 163764"/>
                <a:gd name="connsiteX3" fmla="*/ 12004 w 45443"/>
                <a:gd name="connsiteY3" fmla="*/ 161683 h 163764"/>
                <a:gd name="connsiteX4" fmla="*/ 1049 w 45443"/>
                <a:gd name="connsiteY4" fmla="*/ 134484 h 163764"/>
                <a:gd name="connsiteX5" fmla="*/ 2560 w 45443"/>
                <a:gd name="connsiteY5" fmla="*/ 122773 h 163764"/>
                <a:gd name="connsiteX6" fmla="*/ 2938 w 45443"/>
                <a:gd name="connsiteY6" fmla="*/ 122773 h 163764"/>
                <a:gd name="connsiteX7" fmla="*/ 18426 w 45443"/>
                <a:gd name="connsiteY7" fmla="*/ 75931 h 163764"/>
                <a:gd name="connsiteX8" fmla="*/ 45248 w 45443"/>
                <a:gd name="connsiteY8" fmla="*/ 0 h 16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443" h="163764">
                  <a:moveTo>
                    <a:pt x="45248" y="0"/>
                  </a:moveTo>
                  <a:cubicBezTo>
                    <a:pt x="47514" y="38910"/>
                    <a:pt x="29382" y="74797"/>
                    <a:pt x="29382" y="113707"/>
                  </a:cubicBezTo>
                  <a:cubicBezTo>
                    <a:pt x="29382" y="129195"/>
                    <a:pt x="24471" y="145061"/>
                    <a:pt x="27870" y="160927"/>
                  </a:cubicBezTo>
                  <a:cubicBezTo>
                    <a:pt x="22582" y="163949"/>
                    <a:pt x="17293" y="165083"/>
                    <a:pt x="12004" y="161683"/>
                  </a:cubicBezTo>
                  <a:cubicBezTo>
                    <a:pt x="2183" y="155261"/>
                    <a:pt x="9738" y="141661"/>
                    <a:pt x="1049" y="134484"/>
                  </a:cubicBezTo>
                  <a:cubicBezTo>
                    <a:pt x="-840" y="132973"/>
                    <a:pt x="-84" y="126551"/>
                    <a:pt x="2560" y="122773"/>
                  </a:cubicBezTo>
                  <a:lnTo>
                    <a:pt x="2938" y="122773"/>
                  </a:lnTo>
                  <a:cubicBezTo>
                    <a:pt x="7849" y="106907"/>
                    <a:pt x="8227" y="86885"/>
                    <a:pt x="18426" y="75931"/>
                  </a:cubicBezTo>
                  <a:cubicBezTo>
                    <a:pt x="38826" y="53642"/>
                    <a:pt x="28248" y="22288"/>
                    <a:pt x="45248" y="0"/>
                  </a:cubicBezTo>
                  <a:close/>
                </a:path>
              </a:pathLst>
            </a:custGeom>
            <a:solidFill>
              <a:srgbClr val="A9756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179AF0A-7B32-4A42-B45C-07F3F473EDAD}"/>
                </a:ext>
              </a:extLst>
            </p:cNvPr>
            <p:cNvSpPr/>
            <p:nvPr/>
          </p:nvSpPr>
          <p:spPr>
            <a:xfrm>
              <a:off x="10091759" y="5770381"/>
              <a:ext cx="1076551" cy="446796"/>
            </a:xfrm>
            <a:custGeom>
              <a:avLst/>
              <a:gdLst>
                <a:gd name="connsiteX0" fmla="*/ 212034 w 1076551"/>
                <a:gd name="connsiteY0" fmla="*/ 433910 h 446796"/>
                <a:gd name="connsiteX1" fmla="*/ 181057 w 1076551"/>
                <a:gd name="connsiteY1" fmla="*/ 439954 h 446796"/>
                <a:gd name="connsiteX2" fmla="*/ 139503 w 1076551"/>
                <a:gd name="connsiteY2" fmla="*/ 443354 h 446796"/>
                <a:gd name="connsiteX3" fmla="*/ 114193 w 1076551"/>
                <a:gd name="connsiteY3" fmla="*/ 442976 h 446796"/>
                <a:gd name="connsiteX4" fmla="*/ 114193 w 1076551"/>
                <a:gd name="connsiteY4" fmla="*/ 442976 h 446796"/>
                <a:gd name="connsiteX5" fmla="*/ 68484 w 1076551"/>
                <a:gd name="connsiteY5" fmla="*/ 439954 h 446796"/>
                <a:gd name="connsiteX6" fmla="*/ 39396 w 1076551"/>
                <a:gd name="connsiteY6" fmla="*/ 434665 h 446796"/>
                <a:gd name="connsiteX7" fmla="*/ 39018 w 1076551"/>
                <a:gd name="connsiteY7" fmla="*/ 424843 h 446796"/>
                <a:gd name="connsiteX8" fmla="*/ 34107 w 1076551"/>
                <a:gd name="connsiteY8" fmla="*/ 422199 h 446796"/>
                <a:gd name="connsiteX9" fmla="*/ 28063 w 1076551"/>
                <a:gd name="connsiteY9" fmla="*/ 407088 h 446796"/>
                <a:gd name="connsiteX10" fmla="*/ 14086 w 1076551"/>
                <a:gd name="connsiteY10" fmla="*/ 388956 h 446796"/>
                <a:gd name="connsiteX11" fmla="*/ 108 w 1076551"/>
                <a:gd name="connsiteY11" fmla="*/ 369690 h 446796"/>
                <a:gd name="connsiteX12" fmla="*/ 15219 w 1076551"/>
                <a:gd name="connsiteY12" fmla="*/ 355335 h 446796"/>
                <a:gd name="connsiteX13" fmla="*/ 25419 w 1076551"/>
                <a:gd name="connsiteY13" fmla="*/ 348535 h 446796"/>
                <a:gd name="connsiteX14" fmla="*/ 29574 w 1076551"/>
                <a:gd name="connsiteY14" fmla="*/ 344758 h 446796"/>
                <a:gd name="connsiteX15" fmla="*/ 45818 w 1076551"/>
                <a:gd name="connsiteY15" fmla="*/ 343624 h 446796"/>
                <a:gd name="connsiteX16" fmla="*/ 52995 w 1076551"/>
                <a:gd name="connsiteY16" fmla="*/ 323603 h 446796"/>
                <a:gd name="connsiteX17" fmla="*/ 69995 w 1076551"/>
                <a:gd name="connsiteY17" fmla="*/ 305092 h 446796"/>
                <a:gd name="connsiteX18" fmla="*/ 92283 w 1076551"/>
                <a:gd name="connsiteY18" fmla="*/ 295270 h 446796"/>
                <a:gd name="connsiteX19" fmla="*/ 152725 w 1076551"/>
                <a:gd name="connsiteY19" fmla="*/ 287337 h 446796"/>
                <a:gd name="connsiteX20" fmla="*/ 159147 w 1076551"/>
                <a:gd name="connsiteY20" fmla="*/ 281293 h 446796"/>
                <a:gd name="connsiteX21" fmla="*/ 176524 w 1076551"/>
                <a:gd name="connsiteY21" fmla="*/ 266183 h 446796"/>
                <a:gd name="connsiteX22" fmla="*/ 175769 w 1076551"/>
                <a:gd name="connsiteY22" fmla="*/ 262027 h 446796"/>
                <a:gd name="connsiteX23" fmla="*/ 176146 w 1076551"/>
                <a:gd name="connsiteY23" fmla="*/ 256739 h 446796"/>
                <a:gd name="connsiteX24" fmla="*/ 198434 w 1076551"/>
                <a:gd name="connsiteY24" fmla="*/ 246161 h 446796"/>
                <a:gd name="connsiteX25" fmla="*/ 203723 w 1076551"/>
                <a:gd name="connsiteY25" fmla="*/ 269205 h 446796"/>
                <a:gd name="connsiteX26" fmla="*/ 185213 w 1076551"/>
                <a:gd name="connsiteY26" fmla="*/ 297159 h 446796"/>
                <a:gd name="connsiteX27" fmla="*/ 183702 w 1076551"/>
                <a:gd name="connsiteY27" fmla="*/ 321336 h 446796"/>
                <a:gd name="connsiteX28" fmla="*/ 204101 w 1076551"/>
                <a:gd name="connsiteY28" fmla="*/ 318314 h 446796"/>
                <a:gd name="connsiteX29" fmla="*/ 214678 w 1076551"/>
                <a:gd name="connsiteY29" fmla="*/ 311892 h 446796"/>
                <a:gd name="connsiteX30" fmla="*/ 254721 w 1076551"/>
                <a:gd name="connsiteY30" fmla="*/ 278649 h 446796"/>
                <a:gd name="connsiteX31" fmla="*/ 260765 w 1076551"/>
                <a:gd name="connsiteY31" fmla="*/ 274116 h 446796"/>
                <a:gd name="connsiteX32" fmla="*/ 301942 w 1076551"/>
                <a:gd name="connsiteY32" fmla="*/ 276005 h 446796"/>
                <a:gd name="connsiteX33" fmla="*/ 309875 w 1076551"/>
                <a:gd name="connsiteY33" fmla="*/ 274871 h 446796"/>
                <a:gd name="connsiteX34" fmla="*/ 300053 w 1076551"/>
                <a:gd name="connsiteY34" fmla="*/ 255228 h 446796"/>
                <a:gd name="connsiteX35" fmla="*/ 321963 w 1076551"/>
                <a:gd name="connsiteY35" fmla="*/ 260894 h 446796"/>
                <a:gd name="connsiteX36" fmla="*/ 347651 w 1076551"/>
                <a:gd name="connsiteY36" fmla="*/ 248806 h 446796"/>
                <a:gd name="connsiteX37" fmla="*/ 360495 w 1076551"/>
                <a:gd name="connsiteY37" fmla="*/ 234073 h 446796"/>
                <a:gd name="connsiteX38" fmla="*/ 391472 w 1076551"/>
                <a:gd name="connsiteY38" fmla="*/ 220473 h 446796"/>
                <a:gd name="connsiteX39" fmla="*/ 423582 w 1076551"/>
                <a:gd name="connsiteY39" fmla="*/ 207252 h 446796"/>
                <a:gd name="connsiteX40" fmla="*/ 490446 w 1076551"/>
                <a:gd name="connsiteY40" fmla="*/ 219718 h 446796"/>
                <a:gd name="connsiteX41" fmla="*/ 497623 w 1076551"/>
                <a:gd name="connsiteY41" fmla="*/ 240117 h 446796"/>
                <a:gd name="connsiteX42" fmla="*/ 472691 w 1076551"/>
                <a:gd name="connsiteY42" fmla="*/ 255228 h 446796"/>
                <a:gd name="connsiteX43" fmla="*/ 473068 w 1076551"/>
                <a:gd name="connsiteY43" fmla="*/ 257117 h 446796"/>
                <a:gd name="connsiteX44" fmla="*/ 474957 w 1076551"/>
                <a:gd name="connsiteY44" fmla="*/ 256361 h 446796"/>
                <a:gd name="connsiteX45" fmla="*/ 494979 w 1076551"/>
                <a:gd name="connsiteY45" fmla="*/ 255983 h 446796"/>
                <a:gd name="connsiteX46" fmla="*/ 511600 w 1076551"/>
                <a:gd name="connsiteY46" fmla="*/ 260894 h 446796"/>
                <a:gd name="connsiteX47" fmla="*/ 545599 w 1076551"/>
                <a:gd name="connsiteY47" fmla="*/ 270338 h 446796"/>
                <a:gd name="connsiteX48" fmla="*/ 608308 w 1076551"/>
                <a:gd name="connsiteY48" fmla="*/ 239362 h 446796"/>
                <a:gd name="connsiteX49" fmla="*/ 625685 w 1076551"/>
                <a:gd name="connsiteY49" fmla="*/ 232939 h 446796"/>
                <a:gd name="connsiteX50" fmla="*/ 654017 w 1076551"/>
                <a:gd name="connsiteY50" fmla="*/ 225384 h 446796"/>
                <a:gd name="connsiteX51" fmla="*/ 703882 w 1076551"/>
                <a:gd name="connsiteY51" fmla="*/ 223495 h 446796"/>
                <a:gd name="connsiteX52" fmla="*/ 703504 w 1076551"/>
                <a:gd name="connsiteY52" fmla="*/ 200830 h 446796"/>
                <a:gd name="connsiteX53" fmla="*/ 734103 w 1076551"/>
                <a:gd name="connsiteY53" fmla="*/ 212918 h 446796"/>
                <a:gd name="connsiteX54" fmla="*/ 761680 w 1076551"/>
                <a:gd name="connsiteY54" fmla="*/ 195541 h 446796"/>
                <a:gd name="connsiteX55" fmla="*/ 767346 w 1076551"/>
                <a:gd name="connsiteY55" fmla="*/ 164942 h 446796"/>
                <a:gd name="connsiteX56" fmla="*/ 796434 w 1076551"/>
                <a:gd name="connsiteY56" fmla="*/ 147187 h 446796"/>
                <a:gd name="connsiteX57" fmla="*/ 820611 w 1076551"/>
                <a:gd name="connsiteY57" fmla="*/ 141521 h 446796"/>
                <a:gd name="connsiteX58" fmla="*/ 887475 w 1076551"/>
                <a:gd name="connsiteY58" fmla="*/ 104122 h 446796"/>
                <a:gd name="connsiteX59" fmla="*/ 900697 w 1076551"/>
                <a:gd name="connsiteY59" fmla="*/ 86745 h 446796"/>
                <a:gd name="connsiteX60" fmla="*/ 919963 w 1076551"/>
                <a:gd name="connsiteY60" fmla="*/ 64079 h 446796"/>
                <a:gd name="connsiteX61" fmla="*/ 950562 w 1076551"/>
                <a:gd name="connsiteY61" fmla="*/ 50102 h 446796"/>
                <a:gd name="connsiteX62" fmla="*/ 963783 w 1076551"/>
                <a:gd name="connsiteY62" fmla="*/ 53502 h 446796"/>
                <a:gd name="connsiteX63" fmla="*/ 1008737 w 1076551"/>
                <a:gd name="connsiteY63" fmla="*/ 22148 h 446796"/>
                <a:gd name="connsiteX64" fmla="*/ 1052558 w 1076551"/>
                <a:gd name="connsiteY64" fmla="*/ 2504 h 446796"/>
                <a:gd name="connsiteX65" fmla="*/ 1060113 w 1076551"/>
                <a:gd name="connsiteY65" fmla="*/ 28192 h 446796"/>
                <a:gd name="connsiteX66" fmla="*/ 1040092 w 1076551"/>
                <a:gd name="connsiteY66" fmla="*/ 45947 h 446796"/>
                <a:gd name="connsiteX67" fmla="*/ 1032159 w 1076551"/>
                <a:gd name="connsiteY67" fmla="*/ 55013 h 446796"/>
                <a:gd name="connsiteX68" fmla="*/ 1043114 w 1076551"/>
                <a:gd name="connsiteY68" fmla="*/ 62190 h 446796"/>
                <a:gd name="connsiteX69" fmla="*/ 1061247 w 1076551"/>
                <a:gd name="connsiteY69" fmla="*/ 74279 h 446796"/>
                <a:gd name="connsiteX70" fmla="*/ 1074468 w 1076551"/>
                <a:gd name="connsiteY70" fmla="*/ 106389 h 446796"/>
                <a:gd name="connsiteX71" fmla="*/ 1037825 w 1076551"/>
                <a:gd name="connsiteY71" fmla="*/ 130943 h 446796"/>
                <a:gd name="connsiteX72" fmla="*/ 988716 w 1076551"/>
                <a:gd name="connsiteY72" fmla="*/ 138121 h 446796"/>
                <a:gd name="connsiteX73" fmla="*/ 936207 w 1076551"/>
                <a:gd name="connsiteY73" fmla="*/ 149454 h 446796"/>
                <a:gd name="connsiteX74" fmla="*/ 901830 w 1076551"/>
                <a:gd name="connsiteY74" fmla="*/ 167209 h 446796"/>
                <a:gd name="connsiteX75" fmla="*/ 886342 w 1076551"/>
                <a:gd name="connsiteY75" fmla="*/ 192519 h 446796"/>
                <a:gd name="connsiteX76" fmla="*/ 879165 w 1076551"/>
                <a:gd name="connsiteY76" fmla="*/ 203474 h 446796"/>
                <a:gd name="connsiteX77" fmla="*/ 853854 w 1076551"/>
                <a:gd name="connsiteY77" fmla="*/ 218962 h 446796"/>
                <a:gd name="connsiteX78" fmla="*/ 846299 w 1076551"/>
                <a:gd name="connsiteY78" fmla="*/ 219718 h 446796"/>
                <a:gd name="connsiteX79" fmla="*/ 820989 w 1076551"/>
                <a:gd name="connsiteY79" fmla="*/ 227273 h 446796"/>
                <a:gd name="connsiteX80" fmla="*/ 836477 w 1076551"/>
                <a:gd name="connsiteY80" fmla="*/ 218962 h 446796"/>
                <a:gd name="connsiteX81" fmla="*/ 844032 w 1076551"/>
                <a:gd name="connsiteY81" fmla="*/ 235584 h 446796"/>
                <a:gd name="connsiteX82" fmla="*/ 845544 w 1076551"/>
                <a:gd name="connsiteY82" fmla="*/ 252205 h 446796"/>
                <a:gd name="connsiteX83" fmla="*/ 826655 w 1076551"/>
                <a:gd name="connsiteY83" fmla="*/ 266938 h 446796"/>
                <a:gd name="connsiteX84" fmla="*/ 763569 w 1076551"/>
                <a:gd name="connsiteY84" fmla="*/ 294893 h 446796"/>
                <a:gd name="connsiteX85" fmla="*/ 730326 w 1076551"/>
                <a:gd name="connsiteY85" fmla="*/ 293382 h 446796"/>
                <a:gd name="connsiteX86" fmla="*/ 716726 w 1076551"/>
                <a:gd name="connsiteY86" fmla="*/ 263161 h 446796"/>
                <a:gd name="connsiteX87" fmla="*/ 690283 w 1076551"/>
                <a:gd name="connsiteY87" fmla="*/ 308115 h 446796"/>
                <a:gd name="connsiteX88" fmla="*/ 632862 w 1076551"/>
                <a:gd name="connsiteY88" fmla="*/ 316048 h 446796"/>
                <a:gd name="connsiteX89" fmla="*/ 630596 w 1076551"/>
                <a:gd name="connsiteY89" fmla="*/ 336824 h 446796"/>
                <a:gd name="connsiteX90" fmla="*/ 626063 w 1076551"/>
                <a:gd name="connsiteY90" fmla="*/ 345135 h 446796"/>
                <a:gd name="connsiteX91" fmla="*/ 592442 w 1076551"/>
                <a:gd name="connsiteY91" fmla="*/ 357979 h 446796"/>
                <a:gd name="connsiteX92" fmla="*/ 592820 w 1076551"/>
                <a:gd name="connsiteY92" fmla="*/ 358357 h 446796"/>
                <a:gd name="connsiteX93" fmla="*/ 556177 w 1076551"/>
                <a:gd name="connsiteY93" fmla="*/ 369690 h 446796"/>
                <a:gd name="connsiteX94" fmla="*/ 511978 w 1076551"/>
                <a:gd name="connsiteY94" fmla="*/ 387067 h 446796"/>
                <a:gd name="connsiteX95" fmla="*/ 464002 w 1076551"/>
                <a:gd name="connsiteY95" fmla="*/ 390845 h 446796"/>
                <a:gd name="connsiteX96" fmla="*/ 458336 w 1076551"/>
                <a:gd name="connsiteY96" fmla="*/ 388956 h 446796"/>
                <a:gd name="connsiteX97" fmla="*/ 341607 w 1076551"/>
                <a:gd name="connsiteY97" fmla="*/ 417288 h 446796"/>
                <a:gd name="connsiteX98" fmla="*/ 278142 w 1076551"/>
                <a:gd name="connsiteY98" fmla="*/ 433154 h 446796"/>
                <a:gd name="connsiteX99" fmla="*/ 266810 w 1076551"/>
                <a:gd name="connsiteY99" fmla="*/ 429754 h 446796"/>
                <a:gd name="connsiteX100" fmla="*/ 253966 w 1076551"/>
                <a:gd name="connsiteY100" fmla="*/ 433532 h 446796"/>
                <a:gd name="connsiteX101" fmla="*/ 229789 w 1076551"/>
                <a:gd name="connsiteY101" fmla="*/ 437310 h 446796"/>
                <a:gd name="connsiteX102" fmla="*/ 212034 w 1076551"/>
                <a:gd name="connsiteY102" fmla="*/ 433910 h 44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076551" h="446796">
                  <a:moveTo>
                    <a:pt x="212034" y="433910"/>
                  </a:moveTo>
                  <a:cubicBezTo>
                    <a:pt x="200323" y="427110"/>
                    <a:pt x="191635" y="438821"/>
                    <a:pt x="181057" y="439954"/>
                  </a:cubicBezTo>
                  <a:cubicBezTo>
                    <a:pt x="167458" y="441465"/>
                    <a:pt x="153481" y="442598"/>
                    <a:pt x="139503" y="443354"/>
                  </a:cubicBezTo>
                  <a:cubicBezTo>
                    <a:pt x="130815" y="451665"/>
                    <a:pt x="122504" y="442220"/>
                    <a:pt x="114193" y="442976"/>
                  </a:cubicBezTo>
                  <a:cubicBezTo>
                    <a:pt x="114193" y="442976"/>
                    <a:pt x="114193" y="442976"/>
                    <a:pt x="114193" y="442976"/>
                  </a:cubicBezTo>
                  <a:cubicBezTo>
                    <a:pt x="99460" y="433910"/>
                    <a:pt x="83594" y="439576"/>
                    <a:pt x="68484" y="439954"/>
                  </a:cubicBezTo>
                  <a:cubicBezTo>
                    <a:pt x="58284" y="439954"/>
                    <a:pt x="49218" y="435799"/>
                    <a:pt x="39396" y="434665"/>
                  </a:cubicBezTo>
                  <a:cubicBezTo>
                    <a:pt x="32218" y="433910"/>
                    <a:pt x="28063" y="428621"/>
                    <a:pt x="39018" y="424843"/>
                  </a:cubicBezTo>
                  <a:cubicBezTo>
                    <a:pt x="37507" y="424088"/>
                    <a:pt x="35618" y="422955"/>
                    <a:pt x="34107" y="422199"/>
                  </a:cubicBezTo>
                  <a:cubicBezTo>
                    <a:pt x="29574" y="418421"/>
                    <a:pt x="28441" y="413133"/>
                    <a:pt x="28063" y="407088"/>
                  </a:cubicBezTo>
                  <a:cubicBezTo>
                    <a:pt x="27307" y="398400"/>
                    <a:pt x="27307" y="390089"/>
                    <a:pt x="14086" y="388956"/>
                  </a:cubicBezTo>
                  <a:cubicBezTo>
                    <a:pt x="5397" y="388200"/>
                    <a:pt x="1242" y="377623"/>
                    <a:pt x="108" y="369690"/>
                  </a:cubicBezTo>
                  <a:cubicBezTo>
                    <a:pt x="-1025" y="360624"/>
                    <a:pt x="6908" y="356846"/>
                    <a:pt x="15219" y="355335"/>
                  </a:cubicBezTo>
                  <a:cubicBezTo>
                    <a:pt x="19752" y="354579"/>
                    <a:pt x="22774" y="351557"/>
                    <a:pt x="25419" y="348535"/>
                  </a:cubicBezTo>
                  <a:cubicBezTo>
                    <a:pt x="26552" y="347024"/>
                    <a:pt x="28063" y="345891"/>
                    <a:pt x="29574" y="344758"/>
                  </a:cubicBezTo>
                  <a:cubicBezTo>
                    <a:pt x="34863" y="342869"/>
                    <a:pt x="40907" y="353824"/>
                    <a:pt x="45818" y="343624"/>
                  </a:cubicBezTo>
                  <a:cubicBezTo>
                    <a:pt x="54129" y="339091"/>
                    <a:pt x="55262" y="331914"/>
                    <a:pt x="52995" y="323603"/>
                  </a:cubicBezTo>
                  <a:cubicBezTo>
                    <a:pt x="56017" y="314914"/>
                    <a:pt x="65839" y="313025"/>
                    <a:pt x="69995" y="305092"/>
                  </a:cubicBezTo>
                  <a:cubicBezTo>
                    <a:pt x="75661" y="298293"/>
                    <a:pt x="82839" y="294515"/>
                    <a:pt x="92283" y="295270"/>
                  </a:cubicBezTo>
                  <a:cubicBezTo>
                    <a:pt x="113060" y="296782"/>
                    <a:pt x="132326" y="287715"/>
                    <a:pt x="152725" y="287337"/>
                  </a:cubicBezTo>
                  <a:cubicBezTo>
                    <a:pt x="157636" y="287337"/>
                    <a:pt x="158392" y="285071"/>
                    <a:pt x="159147" y="281293"/>
                  </a:cubicBezTo>
                  <a:cubicBezTo>
                    <a:pt x="161036" y="271849"/>
                    <a:pt x="166702" y="267316"/>
                    <a:pt x="176524" y="266183"/>
                  </a:cubicBezTo>
                  <a:cubicBezTo>
                    <a:pt x="181435" y="265805"/>
                    <a:pt x="174258" y="263916"/>
                    <a:pt x="175769" y="262027"/>
                  </a:cubicBezTo>
                  <a:cubicBezTo>
                    <a:pt x="175391" y="260138"/>
                    <a:pt x="175769" y="258250"/>
                    <a:pt x="176146" y="256739"/>
                  </a:cubicBezTo>
                  <a:cubicBezTo>
                    <a:pt x="181813" y="249183"/>
                    <a:pt x="191635" y="251072"/>
                    <a:pt x="198434" y="246161"/>
                  </a:cubicBezTo>
                  <a:cubicBezTo>
                    <a:pt x="212034" y="251072"/>
                    <a:pt x="207501" y="260516"/>
                    <a:pt x="203723" y="269205"/>
                  </a:cubicBezTo>
                  <a:cubicBezTo>
                    <a:pt x="196923" y="277893"/>
                    <a:pt x="192012" y="288093"/>
                    <a:pt x="185213" y="297159"/>
                  </a:cubicBezTo>
                  <a:cubicBezTo>
                    <a:pt x="179924" y="304715"/>
                    <a:pt x="178413" y="314536"/>
                    <a:pt x="183702" y="321336"/>
                  </a:cubicBezTo>
                  <a:cubicBezTo>
                    <a:pt x="190124" y="329269"/>
                    <a:pt x="197679" y="321336"/>
                    <a:pt x="204101" y="318314"/>
                  </a:cubicBezTo>
                  <a:cubicBezTo>
                    <a:pt x="207878" y="316425"/>
                    <a:pt x="211278" y="311514"/>
                    <a:pt x="214678" y="311892"/>
                  </a:cubicBezTo>
                  <a:cubicBezTo>
                    <a:pt x="238855" y="313403"/>
                    <a:pt x="250188" y="300559"/>
                    <a:pt x="254721" y="278649"/>
                  </a:cubicBezTo>
                  <a:cubicBezTo>
                    <a:pt x="255099" y="276005"/>
                    <a:pt x="260010" y="272983"/>
                    <a:pt x="260765" y="274116"/>
                  </a:cubicBezTo>
                  <a:cubicBezTo>
                    <a:pt x="273609" y="294893"/>
                    <a:pt x="288720" y="269582"/>
                    <a:pt x="301942" y="276005"/>
                  </a:cubicBezTo>
                  <a:cubicBezTo>
                    <a:pt x="304208" y="277138"/>
                    <a:pt x="307230" y="276382"/>
                    <a:pt x="309875" y="274871"/>
                  </a:cubicBezTo>
                  <a:cubicBezTo>
                    <a:pt x="305342" y="268449"/>
                    <a:pt x="293253" y="263538"/>
                    <a:pt x="300053" y="255228"/>
                  </a:cubicBezTo>
                  <a:cubicBezTo>
                    <a:pt x="306475" y="247672"/>
                    <a:pt x="315541" y="256361"/>
                    <a:pt x="321963" y="260894"/>
                  </a:cubicBezTo>
                  <a:cubicBezTo>
                    <a:pt x="341229" y="274494"/>
                    <a:pt x="343873" y="273360"/>
                    <a:pt x="347651" y="248806"/>
                  </a:cubicBezTo>
                  <a:cubicBezTo>
                    <a:pt x="347651" y="240117"/>
                    <a:pt x="351806" y="232184"/>
                    <a:pt x="360495" y="234073"/>
                  </a:cubicBezTo>
                  <a:cubicBezTo>
                    <a:pt x="375228" y="237095"/>
                    <a:pt x="383161" y="229162"/>
                    <a:pt x="391472" y="220473"/>
                  </a:cubicBezTo>
                  <a:cubicBezTo>
                    <a:pt x="400916" y="212918"/>
                    <a:pt x="411871" y="204230"/>
                    <a:pt x="423582" y="207252"/>
                  </a:cubicBezTo>
                  <a:cubicBezTo>
                    <a:pt x="445870" y="212918"/>
                    <a:pt x="469669" y="208385"/>
                    <a:pt x="490446" y="219718"/>
                  </a:cubicBezTo>
                  <a:cubicBezTo>
                    <a:pt x="498001" y="223873"/>
                    <a:pt x="499890" y="232184"/>
                    <a:pt x="497623" y="240117"/>
                  </a:cubicBezTo>
                  <a:cubicBezTo>
                    <a:pt x="494223" y="252583"/>
                    <a:pt x="484024" y="254850"/>
                    <a:pt x="472691" y="255228"/>
                  </a:cubicBezTo>
                  <a:cubicBezTo>
                    <a:pt x="470424" y="254850"/>
                    <a:pt x="473446" y="259761"/>
                    <a:pt x="473068" y="257117"/>
                  </a:cubicBezTo>
                  <a:cubicBezTo>
                    <a:pt x="473068" y="256361"/>
                    <a:pt x="473824" y="255983"/>
                    <a:pt x="474957" y="256361"/>
                  </a:cubicBezTo>
                  <a:cubicBezTo>
                    <a:pt x="481757" y="259383"/>
                    <a:pt x="487801" y="259383"/>
                    <a:pt x="494979" y="255983"/>
                  </a:cubicBezTo>
                  <a:cubicBezTo>
                    <a:pt x="501401" y="252961"/>
                    <a:pt x="508201" y="254094"/>
                    <a:pt x="511600" y="260894"/>
                  </a:cubicBezTo>
                  <a:cubicBezTo>
                    <a:pt x="519533" y="277515"/>
                    <a:pt x="532377" y="274116"/>
                    <a:pt x="545599" y="270338"/>
                  </a:cubicBezTo>
                  <a:cubicBezTo>
                    <a:pt x="569398" y="265805"/>
                    <a:pt x="590175" y="254472"/>
                    <a:pt x="608308" y="239362"/>
                  </a:cubicBezTo>
                  <a:cubicBezTo>
                    <a:pt x="613597" y="234828"/>
                    <a:pt x="619641" y="234073"/>
                    <a:pt x="625685" y="232939"/>
                  </a:cubicBezTo>
                  <a:cubicBezTo>
                    <a:pt x="635507" y="231429"/>
                    <a:pt x="645707" y="231051"/>
                    <a:pt x="654017" y="225384"/>
                  </a:cubicBezTo>
                  <a:cubicBezTo>
                    <a:pt x="669883" y="214429"/>
                    <a:pt x="686127" y="211785"/>
                    <a:pt x="703882" y="223495"/>
                  </a:cubicBezTo>
                  <a:cubicBezTo>
                    <a:pt x="704260" y="214429"/>
                    <a:pt x="694438" y="206496"/>
                    <a:pt x="703504" y="200830"/>
                  </a:cubicBezTo>
                  <a:cubicBezTo>
                    <a:pt x="717859" y="191763"/>
                    <a:pt x="723526" y="209140"/>
                    <a:pt x="734103" y="212918"/>
                  </a:cubicBezTo>
                  <a:cubicBezTo>
                    <a:pt x="740525" y="202718"/>
                    <a:pt x="748080" y="194408"/>
                    <a:pt x="761680" y="195541"/>
                  </a:cubicBezTo>
                  <a:cubicBezTo>
                    <a:pt x="754125" y="183452"/>
                    <a:pt x="762058" y="174764"/>
                    <a:pt x="767346" y="164942"/>
                  </a:cubicBezTo>
                  <a:cubicBezTo>
                    <a:pt x="773768" y="153232"/>
                    <a:pt x="783590" y="147187"/>
                    <a:pt x="796434" y="147187"/>
                  </a:cubicBezTo>
                  <a:cubicBezTo>
                    <a:pt x="805123" y="147187"/>
                    <a:pt x="814567" y="147565"/>
                    <a:pt x="820611" y="141521"/>
                  </a:cubicBezTo>
                  <a:cubicBezTo>
                    <a:pt x="839877" y="123010"/>
                    <a:pt x="867831" y="121121"/>
                    <a:pt x="887475" y="104122"/>
                  </a:cubicBezTo>
                  <a:cubicBezTo>
                    <a:pt x="893519" y="98833"/>
                    <a:pt x="899186" y="95433"/>
                    <a:pt x="900697" y="86745"/>
                  </a:cubicBezTo>
                  <a:cubicBezTo>
                    <a:pt x="902964" y="76168"/>
                    <a:pt x="907874" y="65968"/>
                    <a:pt x="919963" y="64079"/>
                  </a:cubicBezTo>
                  <a:cubicBezTo>
                    <a:pt x="931674" y="62190"/>
                    <a:pt x="943384" y="62946"/>
                    <a:pt x="950562" y="50102"/>
                  </a:cubicBezTo>
                  <a:cubicBezTo>
                    <a:pt x="954339" y="43302"/>
                    <a:pt x="959628" y="50857"/>
                    <a:pt x="963783" y="53502"/>
                  </a:cubicBezTo>
                  <a:cubicBezTo>
                    <a:pt x="970583" y="31592"/>
                    <a:pt x="994004" y="33103"/>
                    <a:pt x="1008737" y="22148"/>
                  </a:cubicBezTo>
                  <a:cubicBezTo>
                    <a:pt x="1021203" y="12703"/>
                    <a:pt x="1031025" y="-6940"/>
                    <a:pt x="1052558" y="2504"/>
                  </a:cubicBezTo>
                  <a:cubicBezTo>
                    <a:pt x="1068424" y="6281"/>
                    <a:pt x="1071446" y="15348"/>
                    <a:pt x="1060113" y="28192"/>
                  </a:cubicBezTo>
                  <a:cubicBezTo>
                    <a:pt x="1054069" y="34991"/>
                    <a:pt x="1047269" y="41036"/>
                    <a:pt x="1040092" y="45947"/>
                  </a:cubicBezTo>
                  <a:cubicBezTo>
                    <a:pt x="1036692" y="48591"/>
                    <a:pt x="1030647" y="47458"/>
                    <a:pt x="1032159" y="55013"/>
                  </a:cubicBezTo>
                  <a:cubicBezTo>
                    <a:pt x="1033670" y="61813"/>
                    <a:pt x="1038580" y="60679"/>
                    <a:pt x="1043114" y="62190"/>
                  </a:cubicBezTo>
                  <a:cubicBezTo>
                    <a:pt x="1050291" y="64457"/>
                    <a:pt x="1057847" y="66346"/>
                    <a:pt x="1061247" y="74279"/>
                  </a:cubicBezTo>
                  <a:cubicBezTo>
                    <a:pt x="1072579" y="82212"/>
                    <a:pt x="1080512" y="93545"/>
                    <a:pt x="1074468" y="106389"/>
                  </a:cubicBezTo>
                  <a:cubicBezTo>
                    <a:pt x="1067668" y="120366"/>
                    <a:pt x="1053314" y="127166"/>
                    <a:pt x="1037825" y="130943"/>
                  </a:cubicBezTo>
                  <a:cubicBezTo>
                    <a:pt x="1021581" y="135099"/>
                    <a:pt x="1004582" y="130565"/>
                    <a:pt x="988716" y="138121"/>
                  </a:cubicBezTo>
                  <a:cubicBezTo>
                    <a:pt x="972472" y="146054"/>
                    <a:pt x="957362" y="155120"/>
                    <a:pt x="936207" y="149454"/>
                  </a:cubicBezTo>
                  <a:cubicBezTo>
                    <a:pt x="925251" y="146432"/>
                    <a:pt x="914674" y="163809"/>
                    <a:pt x="901830" y="167209"/>
                  </a:cubicBezTo>
                  <a:cubicBezTo>
                    <a:pt x="887475" y="170986"/>
                    <a:pt x="882942" y="178542"/>
                    <a:pt x="886342" y="192519"/>
                  </a:cubicBezTo>
                  <a:cubicBezTo>
                    <a:pt x="887475" y="198185"/>
                    <a:pt x="885209" y="201963"/>
                    <a:pt x="879165" y="203474"/>
                  </a:cubicBezTo>
                  <a:cubicBezTo>
                    <a:pt x="868965" y="205741"/>
                    <a:pt x="856498" y="203852"/>
                    <a:pt x="853854" y="218962"/>
                  </a:cubicBezTo>
                  <a:cubicBezTo>
                    <a:pt x="853477" y="220851"/>
                    <a:pt x="848565" y="221607"/>
                    <a:pt x="846299" y="219718"/>
                  </a:cubicBezTo>
                  <a:cubicBezTo>
                    <a:pt x="834966" y="211029"/>
                    <a:pt x="828544" y="221229"/>
                    <a:pt x="820989" y="227273"/>
                  </a:cubicBezTo>
                  <a:cubicBezTo>
                    <a:pt x="827411" y="226140"/>
                    <a:pt x="829677" y="215940"/>
                    <a:pt x="836477" y="218962"/>
                  </a:cubicBezTo>
                  <a:cubicBezTo>
                    <a:pt x="842144" y="221984"/>
                    <a:pt x="842144" y="229917"/>
                    <a:pt x="844032" y="235584"/>
                  </a:cubicBezTo>
                  <a:cubicBezTo>
                    <a:pt x="845921" y="240873"/>
                    <a:pt x="846299" y="246539"/>
                    <a:pt x="845544" y="252205"/>
                  </a:cubicBezTo>
                  <a:cubicBezTo>
                    <a:pt x="843277" y="262027"/>
                    <a:pt x="834966" y="264294"/>
                    <a:pt x="826655" y="266938"/>
                  </a:cubicBezTo>
                  <a:cubicBezTo>
                    <a:pt x="804745" y="274116"/>
                    <a:pt x="781701" y="278649"/>
                    <a:pt x="763569" y="294893"/>
                  </a:cubicBezTo>
                  <a:cubicBezTo>
                    <a:pt x="752236" y="305092"/>
                    <a:pt x="741659" y="296782"/>
                    <a:pt x="730326" y="293382"/>
                  </a:cubicBezTo>
                  <a:cubicBezTo>
                    <a:pt x="713326" y="288093"/>
                    <a:pt x="720126" y="274494"/>
                    <a:pt x="716726" y="263161"/>
                  </a:cubicBezTo>
                  <a:cubicBezTo>
                    <a:pt x="720504" y="285826"/>
                    <a:pt x="706904" y="297915"/>
                    <a:pt x="690283" y="308115"/>
                  </a:cubicBezTo>
                  <a:cubicBezTo>
                    <a:pt x="672905" y="318692"/>
                    <a:pt x="653262" y="313781"/>
                    <a:pt x="632862" y="316048"/>
                  </a:cubicBezTo>
                  <a:cubicBezTo>
                    <a:pt x="647595" y="325114"/>
                    <a:pt x="634751" y="330025"/>
                    <a:pt x="630596" y="336824"/>
                  </a:cubicBezTo>
                  <a:cubicBezTo>
                    <a:pt x="629085" y="339469"/>
                    <a:pt x="627574" y="342491"/>
                    <a:pt x="626063" y="345135"/>
                  </a:cubicBezTo>
                  <a:cubicBezTo>
                    <a:pt x="613219" y="345513"/>
                    <a:pt x="601130" y="347402"/>
                    <a:pt x="592442" y="357979"/>
                  </a:cubicBezTo>
                  <a:lnTo>
                    <a:pt x="592820" y="358357"/>
                  </a:lnTo>
                  <a:cubicBezTo>
                    <a:pt x="578465" y="354957"/>
                    <a:pt x="568265" y="357601"/>
                    <a:pt x="556177" y="369690"/>
                  </a:cubicBezTo>
                  <a:cubicBezTo>
                    <a:pt x="545977" y="379890"/>
                    <a:pt x="527467" y="383289"/>
                    <a:pt x="511978" y="387067"/>
                  </a:cubicBezTo>
                  <a:cubicBezTo>
                    <a:pt x="496490" y="390467"/>
                    <a:pt x="480246" y="395378"/>
                    <a:pt x="464002" y="390845"/>
                  </a:cubicBezTo>
                  <a:cubicBezTo>
                    <a:pt x="462113" y="390467"/>
                    <a:pt x="459091" y="388578"/>
                    <a:pt x="458336" y="388956"/>
                  </a:cubicBezTo>
                  <a:cubicBezTo>
                    <a:pt x="423959" y="416155"/>
                    <a:pt x="380516" y="406711"/>
                    <a:pt x="341607" y="417288"/>
                  </a:cubicBezTo>
                  <a:cubicBezTo>
                    <a:pt x="320830" y="422955"/>
                    <a:pt x="298542" y="424843"/>
                    <a:pt x="278142" y="433154"/>
                  </a:cubicBezTo>
                  <a:cubicBezTo>
                    <a:pt x="274365" y="434665"/>
                    <a:pt x="269832" y="433910"/>
                    <a:pt x="266810" y="429754"/>
                  </a:cubicBezTo>
                  <a:cubicBezTo>
                    <a:pt x="260388" y="424466"/>
                    <a:pt x="256232" y="425977"/>
                    <a:pt x="253966" y="433532"/>
                  </a:cubicBezTo>
                  <a:cubicBezTo>
                    <a:pt x="246033" y="434665"/>
                    <a:pt x="237722" y="436176"/>
                    <a:pt x="229789" y="437310"/>
                  </a:cubicBezTo>
                  <a:cubicBezTo>
                    <a:pt x="227522" y="421444"/>
                    <a:pt x="216189" y="441087"/>
                    <a:pt x="212034" y="433910"/>
                  </a:cubicBezTo>
                  <a:close/>
                </a:path>
              </a:pathLst>
            </a:custGeom>
            <a:solidFill>
              <a:srgbClr val="9156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EED101B3-630A-457F-998D-3078688B67EC}"/>
                </a:ext>
              </a:extLst>
            </p:cNvPr>
            <p:cNvSpPr/>
            <p:nvPr/>
          </p:nvSpPr>
          <p:spPr>
            <a:xfrm>
              <a:off x="10574606" y="5728165"/>
              <a:ext cx="593510" cy="318459"/>
            </a:xfrm>
            <a:custGeom>
              <a:avLst/>
              <a:gdLst>
                <a:gd name="connsiteX0" fmla="*/ 570845 w 593510"/>
                <a:gd name="connsiteY0" fmla="*/ 44720 h 318459"/>
                <a:gd name="connsiteX1" fmla="*/ 531557 w 593510"/>
                <a:gd name="connsiteY1" fmla="*/ 66631 h 318459"/>
                <a:gd name="connsiteX2" fmla="*/ 496803 w 593510"/>
                <a:gd name="connsiteY2" fmla="*/ 75697 h 318459"/>
                <a:gd name="connsiteX3" fmla="*/ 482070 w 593510"/>
                <a:gd name="connsiteY3" fmla="*/ 107429 h 318459"/>
                <a:gd name="connsiteX4" fmla="*/ 471871 w 593510"/>
                <a:gd name="connsiteY4" fmla="*/ 93452 h 318459"/>
                <a:gd name="connsiteX5" fmla="*/ 444672 w 593510"/>
                <a:gd name="connsiteY5" fmla="*/ 110074 h 318459"/>
                <a:gd name="connsiteX6" fmla="*/ 426917 w 593510"/>
                <a:gd name="connsiteY6" fmla="*/ 123673 h 318459"/>
                <a:gd name="connsiteX7" fmla="*/ 384607 w 593510"/>
                <a:gd name="connsiteY7" fmla="*/ 165982 h 318459"/>
                <a:gd name="connsiteX8" fmla="*/ 340409 w 593510"/>
                <a:gd name="connsiteY8" fmla="*/ 189026 h 318459"/>
                <a:gd name="connsiteX9" fmla="*/ 325298 w 593510"/>
                <a:gd name="connsiteY9" fmla="*/ 195070 h 318459"/>
                <a:gd name="connsiteX10" fmla="*/ 281478 w 593510"/>
                <a:gd name="connsiteY10" fmla="*/ 221136 h 318459"/>
                <a:gd name="connsiteX11" fmla="*/ 283744 w 593510"/>
                <a:gd name="connsiteY11" fmla="*/ 232091 h 318459"/>
                <a:gd name="connsiteX12" fmla="*/ 281478 w 593510"/>
                <a:gd name="connsiteY12" fmla="*/ 246824 h 318459"/>
                <a:gd name="connsiteX13" fmla="*/ 275434 w 593510"/>
                <a:gd name="connsiteY13" fmla="*/ 241913 h 318459"/>
                <a:gd name="connsiteX14" fmla="*/ 257679 w 593510"/>
                <a:gd name="connsiteY14" fmla="*/ 269112 h 318459"/>
                <a:gd name="connsiteX15" fmla="*/ 235391 w 593510"/>
                <a:gd name="connsiteY15" fmla="*/ 247580 h 318459"/>
                <a:gd name="connsiteX16" fmla="*/ 224436 w 593510"/>
                <a:gd name="connsiteY16" fmla="*/ 245313 h 318459"/>
                <a:gd name="connsiteX17" fmla="*/ 225191 w 593510"/>
                <a:gd name="connsiteY17" fmla="*/ 255890 h 318459"/>
                <a:gd name="connsiteX18" fmla="*/ 225569 w 593510"/>
                <a:gd name="connsiteY18" fmla="*/ 270245 h 318459"/>
                <a:gd name="connsiteX19" fmla="*/ 209703 w 593510"/>
                <a:gd name="connsiteY19" fmla="*/ 265712 h 318459"/>
                <a:gd name="connsiteX20" fmla="*/ 183637 w 593510"/>
                <a:gd name="connsiteY20" fmla="*/ 266846 h 318459"/>
                <a:gd name="connsiteX21" fmla="*/ 153038 w 593510"/>
                <a:gd name="connsiteY21" fmla="*/ 278178 h 318459"/>
                <a:gd name="connsiteX22" fmla="*/ 105062 w 593510"/>
                <a:gd name="connsiteY22" fmla="*/ 301978 h 318459"/>
                <a:gd name="connsiteX23" fmla="*/ 63886 w 593510"/>
                <a:gd name="connsiteY23" fmla="*/ 315955 h 318459"/>
                <a:gd name="connsiteX24" fmla="*/ 46131 w 593510"/>
                <a:gd name="connsiteY24" fmla="*/ 315577 h 318459"/>
                <a:gd name="connsiteX25" fmla="*/ 40087 w 593510"/>
                <a:gd name="connsiteY25" fmla="*/ 300844 h 318459"/>
                <a:gd name="connsiteX26" fmla="*/ 49153 w 593510"/>
                <a:gd name="connsiteY26" fmla="*/ 293667 h 318459"/>
                <a:gd name="connsiteX27" fmla="*/ 67664 w 593510"/>
                <a:gd name="connsiteY27" fmla="*/ 289511 h 318459"/>
                <a:gd name="connsiteX28" fmla="*/ 80130 w 593510"/>
                <a:gd name="connsiteY28" fmla="*/ 270245 h 318459"/>
                <a:gd name="connsiteX29" fmla="*/ 86930 w 593510"/>
                <a:gd name="connsiteY29" fmla="*/ 252113 h 318459"/>
                <a:gd name="connsiteX30" fmla="*/ 142839 w 593510"/>
                <a:gd name="connsiteY30" fmla="*/ 221514 h 318459"/>
                <a:gd name="connsiteX31" fmla="*/ 152283 w 593510"/>
                <a:gd name="connsiteY31" fmla="*/ 216981 h 318459"/>
                <a:gd name="connsiteX32" fmla="*/ 132261 w 593510"/>
                <a:gd name="connsiteY32" fmla="*/ 215092 h 318459"/>
                <a:gd name="connsiteX33" fmla="*/ 105440 w 593510"/>
                <a:gd name="connsiteY33" fmla="*/ 205270 h 318459"/>
                <a:gd name="connsiteX34" fmla="*/ 73330 w 593510"/>
                <a:gd name="connsiteY34" fmla="*/ 211314 h 318459"/>
                <a:gd name="connsiteX35" fmla="*/ 43865 w 593510"/>
                <a:gd name="connsiteY35" fmla="*/ 214714 h 318459"/>
                <a:gd name="connsiteX36" fmla="*/ 26487 w 593510"/>
                <a:gd name="connsiteY36" fmla="*/ 215470 h 318459"/>
                <a:gd name="connsiteX37" fmla="*/ 27999 w 593510"/>
                <a:gd name="connsiteY37" fmla="*/ 201492 h 318459"/>
                <a:gd name="connsiteX38" fmla="*/ 24221 w 593510"/>
                <a:gd name="connsiteY38" fmla="*/ 202626 h 318459"/>
                <a:gd name="connsiteX39" fmla="*/ 1555 w 593510"/>
                <a:gd name="connsiteY39" fmla="*/ 205648 h 318459"/>
                <a:gd name="connsiteX40" fmla="*/ 11377 w 593510"/>
                <a:gd name="connsiteY40" fmla="*/ 187137 h 318459"/>
                <a:gd name="connsiteX41" fmla="*/ 30643 w 593510"/>
                <a:gd name="connsiteY41" fmla="*/ 162583 h 318459"/>
                <a:gd name="connsiteX42" fmla="*/ 74841 w 593510"/>
                <a:gd name="connsiteY42" fmla="*/ 174671 h 318459"/>
                <a:gd name="connsiteX43" fmla="*/ 79374 w 593510"/>
                <a:gd name="connsiteY43" fmla="*/ 158427 h 318459"/>
                <a:gd name="connsiteX44" fmla="*/ 97129 w 593510"/>
                <a:gd name="connsiteY44" fmla="*/ 162961 h 318459"/>
                <a:gd name="connsiteX45" fmla="*/ 109218 w 593510"/>
                <a:gd name="connsiteY45" fmla="*/ 177315 h 318459"/>
                <a:gd name="connsiteX46" fmla="*/ 136417 w 593510"/>
                <a:gd name="connsiteY46" fmla="*/ 161449 h 318459"/>
                <a:gd name="connsiteX47" fmla="*/ 171171 w 593510"/>
                <a:gd name="connsiteY47" fmla="*/ 153894 h 318459"/>
                <a:gd name="connsiteX48" fmla="*/ 173438 w 593510"/>
                <a:gd name="connsiteY48" fmla="*/ 161072 h 318459"/>
                <a:gd name="connsiteX49" fmla="*/ 158705 w 593510"/>
                <a:gd name="connsiteY49" fmla="*/ 165982 h 318459"/>
                <a:gd name="connsiteX50" fmla="*/ 178726 w 593510"/>
                <a:gd name="connsiteY50" fmla="*/ 158427 h 318459"/>
                <a:gd name="connsiteX51" fmla="*/ 236146 w 593510"/>
                <a:gd name="connsiteY51" fmla="*/ 125940 h 318459"/>
                <a:gd name="connsiteX52" fmla="*/ 245968 w 593510"/>
                <a:gd name="connsiteY52" fmla="*/ 127451 h 318459"/>
                <a:gd name="connsiteX53" fmla="*/ 249746 w 593510"/>
                <a:gd name="connsiteY53" fmla="*/ 122917 h 318459"/>
                <a:gd name="connsiteX54" fmla="*/ 281100 w 593510"/>
                <a:gd name="connsiteY54" fmla="*/ 101385 h 318459"/>
                <a:gd name="connsiteX55" fmla="*/ 291300 w 593510"/>
                <a:gd name="connsiteY55" fmla="*/ 117251 h 318459"/>
                <a:gd name="connsiteX56" fmla="*/ 259190 w 593510"/>
                <a:gd name="connsiteY56" fmla="*/ 162961 h 318459"/>
                <a:gd name="connsiteX57" fmla="*/ 199503 w 593510"/>
                <a:gd name="connsiteY57" fmla="*/ 205648 h 318459"/>
                <a:gd name="connsiteX58" fmla="*/ 236524 w 593510"/>
                <a:gd name="connsiteY58" fmla="*/ 201492 h 318459"/>
                <a:gd name="connsiteX59" fmla="*/ 248990 w 593510"/>
                <a:gd name="connsiteY59" fmla="*/ 193181 h 318459"/>
                <a:gd name="connsiteX60" fmla="*/ 299610 w 593510"/>
                <a:gd name="connsiteY60" fmla="*/ 146339 h 318459"/>
                <a:gd name="connsiteX61" fmla="*/ 319254 w 593510"/>
                <a:gd name="connsiteY61" fmla="*/ 140672 h 318459"/>
                <a:gd name="connsiteX62" fmla="*/ 324543 w 593510"/>
                <a:gd name="connsiteY62" fmla="*/ 113473 h 318459"/>
                <a:gd name="connsiteX63" fmla="*/ 323787 w 593510"/>
                <a:gd name="connsiteY63" fmla="*/ 99496 h 318459"/>
                <a:gd name="connsiteX64" fmla="*/ 298099 w 593510"/>
                <a:gd name="connsiteY64" fmla="*/ 106296 h 318459"/>
                <a:gd name="connsiteX65" fmla="*/ 288278 w 593510"/>
                <a:gd name="connsiteY65" fmla="*/ 76075 h 318459"/>
                <a:gd name="connsiteX66" fmla="*/ 308677 w 593510"/>
                <a:gd name="connsiteY66" fmla="*/ 74564 h 318459"/>
                <a:gd name="connsiteX67" fmla="*/ 324921 w 593510"/>
                <a:gd name="connsiteY67" fmla="*/ 85141 h 318459"/>
                <a:gd name="connsiteX68" fmla="*/ 325298 w 593510"/>
                <a:gd name="connsiteY68" fmla="*/ 84008 h 318459"/>
                <a:gd name="connsiteX69" fmla="*/ 309810 w 593510"/>
                <a:gd name="connsiteY69" fmla="*/ 75319 h 318459"/>
                <a:gd name="connsiteX70" fmla="*/ 313210 w 593510"/>
                <a:gd name="connsiteY70" fmla="*/ 63231 h 318459"/>
                <a:gd name="connsiteX71" fmla="*/ 350231 w 593510"/>
                <a:gd name="connsiteY71" fmla="*/ 59076 h 318459"/>
                <a:gd name="connsiteX72" fmla="*/ 397829 w 593510"/>
                <a:gd name="connsiteY72" fmla="*/ 33388 h 318459"/>
                <a:gd name="connsiteX73" fmla="*/ 436361 w 593510"/>
                <a:gd name="connsiteY73" fmla="*/ 8455 h 318459"/>
                <a:gd name="connsiteX74" fmla="*/ 466960 w 593510"/>
                <a:gd name="connsiteY74" fmla="*/ 2033 h 318459"/>
                <a:gd name="connsiteX75" fmla="*/ 476404 w 593510"/>
                <a:gd name="connsiteY75" fmla="*/ 1655 h 318459"/>
                <a:gd name="connsiteX76" fmla="*/ 497559 w 593510"/>
                <a:gd name="connsiteY76" fmla="*/ 29988 h 318459"/>
                <a:gd name="connsiteX77" fmla="*/ 493403 w 593510"/>
                <a:gd name="connsiteY77" fmla="*/ 39432 h 318459"/>
                <a:gd name="connsiteX78" fmla="*/ 536091 w 593510"/>
                <a:gd name="connsiteY78" fmla="*/ 30365 h 318459"/>
                <a:gd name="connsiteX79" fmla="*/ 546290 w 593510"/>
                <a:gd name="connsiteY79" fmla="*/ 33010 h 318459"/>
                <a:gd name="connsiteX80" fmla="*/ 544024 w 593510"/>
                <a:gd name="connsiteY80" fmla="*/ 23944 h 318459"/>
                <a:gd name="connsiteX81" fmla="*/ 558001 w 593510"/>
                <a:gd name="connsiteY81" fmla="*/ 5433 h 318459"/>
                <a:gd name="connsiteX82" fmla="*/ 584066 w 593510"/>
                <a:gd name="connsiteY82" fmla="*/ 8077 h 318459"/>
                <a:gd name="connsiteX83" fmla="*/ 588978 w 593510"/>
                <a:gd name="connsiteY83" fmla="*/ 16766 h 318459"/>
                <a:gd name="connsiteX84" fmla="*/ 593511 w 593510"/>
                <a:gd name="connsiteY84" fmla="*/ 35276 h 318459"/>
                <a:gd name="connsiteX85" fmla="*/ 573867 w 593510"/>
                <a:gd name="connsiteY85" fmla="*/ 22432 h 318459"/>
                <a:gd name="connsiteX86" fmla="*/ 570845 w 593510"/>
                <a:gd name="connsiteY86" fmla="*/ 44720 h 31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593510" h="318459">
                  <a:moveTo>
                    <a:pt x="570845" y="44720"/>
                  </a:moveTo>
                  <a:cubicBezTo>
                    <a:pt x="553090" y="43965"/>
                    <a:pt x="535335" y="57187"/>
                    <a:pt x="531557" y="66631"/>
                  </a:cubicBezTo>
                  <a:cubicBezTo>
                    <a:pt x="522491" y="88919"/>
                    <a:pt x="511536" y="78719"/>
                    <a:pt x="496803" y="75697"/>
                  </a:cubicBezTo>
                  <a:cubicBezTo>
                    <a:pt x="511536" y="97985"/>
                    <a:pt x="478671" y="91563"/>
                    <a:pt x="482070" y="107429"/>
                  </a:cubicBezTo>
                  <a:cubicBezTo>
                    <a:pt x="471493" y="105540"/>
                    <a:pt x="483204" y="94208"/>
                    <a:pt x="471871" y="93452"/>
                  </a:cubicBezTo>
                  <a:cubicBezTo>
                    <a:pt x="468849" y="107051"/>
                    <a:pt x="462049" y="115362"/>
                    <a:pt x="444672" y="110074"/>
                  </a:cubicBezTo>
                  <a:cubicBezTo>
                    <a:pt x="439005" y="108185"/>
                    <a:pt x="427295" y="111585"/>
                    <a:pt x="426917" y="123673"/>
                  </a:cubicBezTo>
                  <a:cubicBezTo>
                    <a:pt x="426161" y="150494"/>
                    <a:pt x="401229" y="158049"/>
                    <a:pt x="384607" y="165982"/>
                  </a:cubicBezTo>
                  <a:cubicBezTo>
                    <a:pt x="369497" y="173160"/>
                    <a:pt x="355520" y="182226"/>
                    <a:pt x="340409" y="189026"/>
                  </a:cubicBezTo>
                  <a:cubicBezTo>
                    <a:pt x="335498" y="191293"/>
                    <a:pt x="329454" y="196204"/>
                    <a:pt x="325298" y="195070"/>
                  </a:cubicBezTo>
                  <a:cubicBezTo>
                    <a:pt x="300744" y="187515"/>
                    <a:pt x="292811" y="206781"/>
                    <a:pt x="281478" y="221136"/>
                  </a:cubicBezTo>
                  <a:cubicBezTo>
                    <a:pt x="278078" y="225669"/>
                    <a:pt x="280345" y="228691"/>
                    <a:pt x="283744" y="232091"/>
                  </a:cubicBezTo>
                  <a:cubicBezTo>
                    <a:pt x="289411" y="237758"/>
                    <a:pt x="284878" y="243802"/>
                    <a:pt x="281478" y="246824"/>
                  </a:cubicBezTo>
                  <a:cubicBezTo>
                    <a:pt x="272034" y="255890"/>
                    <a:pt x="278456" y="241158"/>
                    <a:pt x="275434" y="241913"/>
                  </a:cubicBezTo>
                  <a:cubicBezTo>
                    <a:pt x="262967" y="244557"/>
                    <a:pt x="256923" y="252490"/>
                    <a:pt x="257679" y="269112"/>
                  </a:cubicBezTo>
                  <a:cubicBezTo>
                    <a:pt x="251257" y="257401"/>
                    <a:pt x="238791" y="258535"/>
                    <a:pt x="235391" y="247580"/>
                  </a:cubicBezTo>
                  <a:cubicBezTo>
                    <a:pt x="233880" y="243424"/>
                    <a:pt x="227835" y="243046"/>
                    <a:pt x="224436" y="245313"/>
                  </a:cubicBezTo>
                  <a:cubicBezTo>
                    <a:pt x="219147" y="248713"/>
                    <a:pt x="223302" y="252490"/>
                    <a:pt x="225191" y="255890"/>
                  </a:cubicBezTo>
                  <a:cubicBezTo>
                    <a:pt x="227835" y="260423"/>
                    <a:pt x="230858" y="265334"/>
                    <a:pt x="225569" y="270245"/>
                  </a:cubicBezTo>
                  <a:cubicBezTo>
                    <a:pt x="221791" y="264957"/>
                    <a:pt x="214236" y="277801"/>
                    <a:pt x="209703" y="265712"/>
                  </a:cubicBezTo>
                  <a:cubicBezTo>
                    <a:pt x="207814" y="261179"/>
                    <a:pt x="192326" y="259290"/>
                    <a:pt x="183637" y="266846"/>
                  </a:cubicBezTo>
                  <a:cubicBezTo>
                    <a:pt x="174949" y="274401"/>
                    <a:pt x="164371" y="280067"/>
                    <a:pt x="153038" y="278178"/>
                  </a:cubicBezTo>
                  <a:cubicBezTo>
                    <a:pt x="131506" y="275156"/>
                    <a:pt x="121306" y="294800"/>
                    <a:pt x="105062" y="301978"/>
                  </a:cubicBezTo>
                  <a:cubicBezTo>
                    <a:pt x="91463" y="308022"/>
                    <a:pt x="78241" y="313310"/>
                    <a:pt x="63886" y="315955"/>
                  </a:cubicBezTo>
                  <a:cubicBezTo>
                    <a:pt x="57842" y="319355"/>
                    <a:pt x="51420" y="319355"/>
                    <a:pt x="46131" y="315577"/>
                  </a:cubicBezTo>
                  <a:cubicBezTo>
                    <a:pt x="41220" y="312177"/>
                    <a:pt x="39331" y="306511"/>
                    <a:pt x="40087" y="300844"/>
                  </a:cubicBezTo>
                  <a:cubicBezTo>
                    <a:pt x="40842" y="295933"/>
                    <a:pt x="44620" y="294422"/>
                    <a:pt x="49153" y="293667"/>
                  </a:cubicBezTo>
                  <a:cubicBezTo>
                    <a:pt x="55575" y="292534"/>
                    <a:pt x="61619" y="290645"/>
                    <a:pt x="67664" y="289511"/>
                  </a:cubicBezTo>
                  <a:cubicBezTo>
                    <a:pt x="78619" y="287245"/>
                    <a:pt x="87307" y="284600"/>
                    <a:pt x="80130" y="270245"/>
                  </a:cubicBezTo>
                  <a:cubicBezTo>
                    <a:pt x="76352" y="262690"/>
                    <a:pt x="80885" y="255890"/>
                    <a:pt x="86930" y="252113"/>
                  </a:cubicBezTo>
                  <a:cubicBezTo>
                    <a:pt x="104685" y="240402"/>
                    <a:pt x="118662" y="221892"/>
                    <a:pt x="142839" y="221514"/>
                  </a:cubicBezTo>
                  <a:cubicBezTo>
                    <a:pt x="145483" y="221514"/>
                    <a:pt x="148127" y="220003"/>
                    <a:pt x="152283" y="216981"/>
                  </a:cubicBezTo>
                  <a:cubicBezTo>
                    <a:pt x="144727" y="214336"/>
                    <a:pt x="137928" y="210559"/>
                    <a:pt x="132261" y="215092"/>
                  </a:cubicBezTo>
                  <a:cubicBezTo>
                    <a:pt x="118284" y="226425"/>
                    <a:pt x="111107" y="219247"/>
                    <a:pt x="105440" y="205270"/>
                  </a:cubicBezTo>
                  <a:cubicBezTo>
                    <a:pt x="95618" y="220381"/>
                    <a:pt x="88441" y="229825"/>
                    <a:pt x="73330" y="211314"/>
                  </a:cubicBezTo>
                  <a:cubicBezTo>
                    <a:pt x="67664" y="204137"/>
                    <a:pt x="53309" y="205648"/>
                    <a:pt x="43865" y="214714"/>
                  </a:cubicBezTo>
                  <a:cubicBezTo>
                    <a:pt x="38954" y="219625"/>
                    <a:pt x="32154" y="220003"/>
                    <a:pt x="26487" y="215470"/>
                  </a:cubicBezTo>
                  <a:cubicBezTo>
                    <a:pt x="20821" y="210559"/>
                    <a:pt x="24976" y="205648"/>
                    <a:pt x="27999" y="201492"/>
                  </a:cubicBezTo>
                  <a:cubicBezTo>
                    <a:pt x="26487" y="201492"/>
                    <a:pt x="25354" y="202248"/>
                    <a:pt x="24221" y="202626"/>
                  </a:cubicBezTo>
                  <a:cubicBezTo>
                    <a:pt x="16666" y="206403"/>
                    <a:pt x="7599" y="213959"/>
                    <a:pt x="1555" y="205648"/>
                  </a:cubicBezTo>
                  <a:cubicBezTo>
                    <a:pt x="-4111" y="198093"/>
                    <a:pt x="7222" y="192804"/>
                    <a:pt x="11377" y="187137"/>
                  </a:cubicBezTo>
                  <a:cubicBezTo>
                    <a:pt x="17421" y="178449"/>
                    <a:pt x="20821" y="167871"/>
                    <a:pt x="30643" y="162583"/>
                  </a:cubicBezTo>
                  <a:cubicBezTo>
                    <a:pt x="44620" y="155028"/>
                    <a:pt x="60864" y="159561"/>
                    <a:pt x="74841" y="174671"/>
                  </a:cubicBezTo>
                  <a:cubicBezTo>
                    <a:pt x="78241" y="169760"/>
                    <a:pt x="70686" y="161449"/>
                    <a:pt x="79374" y="158427"/>
                  </a:cubicBezTo>
                  <a:cubicBezTo>
                    <a:pt x="86174" y="156538"/>
                    <a:pt x="91463" y="159938"/>
                    <a:pt x="97129" y="162961"/>
                  </a:cubicBezTo>
                  <a:cubicBezTo>
                    <a:pt x="103174" y="166360"/>
                    <a:pt x="103174" y="173916"/>
                    <a:pt x="109218" y="177315"/>
                  </a:cubicBezTo>
                  <a:cubicBezTo>
                    <a:pt x="122439" y="179204"/>
                    <a:pt x="135283" y="182604"/>
                    <a:pt x="136417" y="161449"/>
                  </a:cubicBezTo>
                  <a:cubicBezTo>
                    <a:pt x="137172" y="151250"/>
                    <a:pt x="162105" y="146717"/>
                    <a:pt x="171171" y="153894"/>
                  </a:cubicBezTo>
                  <a:cubicBezTo>
                    <a:pt x="173438" y="155783"/>
                    <a:pt x="174949" y="158049"/>
                    <a:pt x="173438" y="161072"/>
                  </a:cubicBezTo>
                  <a:cubicBezTo>
                    <a:pt x="170038" y="167116"/>
                    <a:pt x="164371" y="166738"/>
                    <a:pt x="158705" y="165982"/>
                  </a:cubicBezTo>
                  <a:cubicBezTo>
                    <a:pt x="167016" y="167494"/>
                    <a:pt x="174571" y="165982"/>
                    <a:pt x="178726" y="158427"/>
                  </a:cubicBezTo>
                  <a:cubicBezTo>
                    <a:pt x="191570" y="136139"/>
                    <a:pt x="218014" y="138784"/>
                    <a:pt x="236146" y="125940"/>
                  </a:cubicBezTo>
                  <a:cubicBezTo>
                    <a:pt x="239168" y="123673"/>
                    <a:pt x="242946" y="125940"/>
                    <a:pt x="245968" y="127451"/>
                  </a:cubicBezTo>
                  <a:cubicBezTo>
                    <a:pt x="256168" y="133117"/>
                    <a:pt x="249368" y="125940"/>
                    <a:pt x="249746" y="122917"/>
                  </a:cubicBezTo>
                  <a:cubicBezTo>
                    <a:pt x="251257" y="114607"/>
                    <a:pt x="272411" y="100252"/>
                    <a:pt x="281100" y="101385"/>
                  </a:cubicBezTo>
                  <a:cubicBezTo>
                    <a:pt x="290166" y="102896"/>
                    <a:pt x="293944" y="106674"/>
                    <a:pt x="291300" y="117251"/>
                  </a:cubicBezTo>
                  <a:cubicBezTo>
                    <a:pt x="286011" y="136895"/>
                    <a:pt x="275434" y="153139"/>
                    <a:pt x="259190" y="162961"/>
                  </a:cubicBezTo>
                  <a:cubicBezTo>
                    <a:pt x="237657" y="176182"/>
                    <a:pt x="221413" y="196582"/>
                    <a:pt x="199503" y="205648"/>
                  </a:cubicBezTo>
                  <a:cubicBezTo>
                    <a:pt x="210081" y="199981"/>
                    <a:pt x="223680" y="203381"/>
                    <a:pt x="236524" y="201492"/>
                  </a:cubicBezTo>
                  <a:cubicBezTo>
                    <a:pt x="242191" y="200737"/>
                    <a:pt x="248612" y="201114"/>
                    <a:pt x="248990" y="193181"/>
                  </a:cubicBezTo>
                  <a:cubicBezTo>
                    <a:pt x="249746" y="168249"/>
                    <a:pt x="269390" y="153139"/>
                    <a:pt x="299610" y="146339"/>
                  </a:cubicBezTo>
                  <a:cubicBezTo>
                    <a:pt x="306410" y="144828"/>
                    <a:pt x="314343" y="146339"/>
                    <a:pt x="319254" y="140672"/>
                  </a:cubicBezTo>
                  <a:cubicBezTo>
                    <a:pt x="325676" y="133117"/>
                    <a:pt x="341920" y="126695"/>
                    <a:pt x="324543" y="113473"/>
                  </a:cubicBezTo>
                  <a:cubicBezTo>
                    <a:pt x="320388" y="110451"/>
                    <a:pt x="325298" y="104407"/>
                    <a:pt x="323787" y="99496"/>
                  </a:cubicBezTo>
                  <a:cubicBezTo>
                    <a:pt x="314343" y="100252"/>
                    <a:pt x="307543" y="116496"/>
                    <a:pt x="298099" y="106296"/>
                  </a:cubicBezTo>
                  <a:cubicBezTo>
                    <a:pt x="291300" y="98741"/>
                    <a:pt x="284500" y="86652"/>
                    <a:pt x="288278" y="76075"/>
                  </a:cubicBezTo>
                  <a:cubicBezTo>
                    <a:pt x="291300" y="67764"/>
                    <a:pt x="301122" y="70408"/>
                    <a:pt x="308677" y="74564"/>
                  </a:cubicBezTo>
                  <a:cubicBezTo>
                    <a:pt x="313210" y="79852"/>
                    <a:pt x="315099" y="88919"/>
                    <a:pt x="324921" y="85141"/>
                  </a:cubicBezTo>
                  <a:cubicBezTo>
                    <a:pt x="328321" y="85897"/>
                    <a:pt x="326054" y="83252"/>
                    <a:pt x="325298" y="84008"/>
                  </a:cubicBezTo>
                  <a:cubicBezTo>
                    <a:pt x="316232" y="88541"/>
                    <a:pt x="314343" y="79475"/>
                    <a:pt x="309810" y="75319"/>
                  </a:cubicBezTo>
                  <a:cubicBezTo>
                    <a:pt x="301122" y="68520"/>
                    <a:pt x="305277" y="65875"/>
                    <a:pt x="313210" y="63231"/>
                  </a:cubicBezTo>
                  <a:cubicBezTo>
                    <a:pt x="325298" y="59453"/>
                    <a:pt x="338143" y="63231"/>
                    <a:pt x="350231" y="59076"/>
                  </a:cubicBezTo>
                  <a:cubicBezTo>
                    <a:pt x="369119" y="55676"/>
                    <a:pt x="382341" y="42832"/>
                    <a:pt x="397829" y="33388"/>
                  </a:cubicBezTo>
                  <a:cubicBezTo>
                    <a:pt x="411051" y="25455"/>
                    <a:pt x="421250" y="12988"/>
                    <a:pt x="436361" y="8455"/>
                  </a:cubicBezTo>
                  <a:cubicBezTo>
                    <a:pt x="447316" y="9966"/>
                    <a:pt x="459027" y="15633"/>
                    <a:pt x="466960" y="2033"/>
                  </a:cubicBezTo>
                  <a:cubicBezTo>
                    <a:pt x="468471" y="-611"/>
                    <a:pt x="475271" y="-611"/>
                    <a:pt x="476404" y="1655"/>
                  </a:cubicBezTo>
                  <a:cubicBezTo>
                    <a:pt x="481693" y="12611"/>
                    <a:pt x="497936" y="14877"/>
                    <a:pt x="497559" y="29988"/>
                  </a:cubicBezTo>
                  <a:cubicBezTo>
                    <a:pt x="496425" y="33388"/>
                    <a:pt x="494159" y="36032"/>
                    <a:pt x="493403" y="39432"/>
                  </a:cubicBezTo>
                  <a:cubicBezTo>
                    <a:pt x="510025" y="46609"/>
                    <a:pt x="521358" y="30743"/>
                    <a:pt x="536091" y="30365"/>
                  </a:cubicBezTo>
                  <a:cubicBezTo>
                    <a:pt x="539868" y="30743"/>
                    <a:pt x="542890" y="36410"/>
                    <a:pt x="546290" y="33010"/>
                  </a:cubicBezTo>
                  <a:cubicBezTo>
                    <a:pt x="547801" y="31877"/>
                    <a:pt x="544024" y="27343"/>
                    <a:pt x="544024" y="23944"/>
                  </a:cubicBezTo>
                  <a:cubicBezTo>
                    <a:pt x="545913" y="15633"/>
                    <a:pt x="550068" y="9211"/>
                    <a:pt x="558001" y="5433"/>
                  </a:cubicBezTo>
                  <a:cubicBezTo>
                    <a:pt x="566689" y="3544"/>
                    <a:pt x="574622" y="10344"/>
                    <a:pt x="584066" y="8077"/>
                  </a:cubicBezTo>
                  <a:cubicBezTo>
                    <a:pt x="587466" y="7322"/>
                    <a:pt x="591244" y="11477"/>
                    <a:pt x="588978" y="16766"/>
                  </a:cubicBezTo>
                  <a:cubicBezTo>
                    <a:pt x="590111" y="22055"/>
                    <a:pt x="591622" y="27343"/>
                    <a:pt x="593511" y="35276"/>
                  </a:cubicBezTo>
                  <a:cubicBezTo>
                    <a:pt x="585578" y="31121"/>
                    <a:pt x="583689" y="21677"/>
                    <a:pt x="573867" y="22432"/>
                  </a:cubicBezTo>
                  <a:cubicBezTo>
                    <a:pt x="571600" y="28854"/>
                    <a:pt x="584444" y="39054"/>
                    <a:pt x="570845" y="44720"/>
                  </a:cubicBezTo>
                  <a:close/>
                </a:path>
              </a:pathLst>
            </a:custGeom>
            <a:solidFill>
              <a:srgbClr val="BC82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2DE4E88-113A-46E3-B3CD-D07B57525AA3}"/>
                </a:ext>
              </a:extLst>
            </p:cNvPr>
            <p:cNvSpPr/>
            <p:nvPr/>
          </p:nvSpPr>
          <p:spPr>
            <a:xfrm>
              <a:off x="10896803" y="5804222"/>
              <a:ext cx="382269" cy="220806"/>
            </a:xfrm>
            <a:custGeom>
              <a:avLst/>
              <a:gdLst>
                <a:gd name="connsiteX0" fmla="*/ 37099 w 382269"/>
                <a:gd name="connsiteY0" fmla="*/ 218742 h 220806"/>
                <a:gd name="connsiteX1" fmla="*/ 29922 w 382269"/>
                <a:gd name="connsiteY1" fmla="*/ 186254 h 220806"/>
                <a:gd name="connsiteX2" fmla="*/ 23878 w 382269"/>
                <a:gd name="connsiteY2" fmla="*/ 193432 h 220806"/>
                <a:gd name="connsiteX3" fmla="*/ 5367 w 382269"/>
                <a:gd name="connsiteY3" fmla="*/ 201365 h 220806"/>
                <a:gd name="connsiteX4" fmla="*/ 6501 w 382269"/>
                <a:gd name="connsiteY4" fmla="*/ 190410 h 220806"/>
                <a:gd name="connsiteX5" fmla="*/ 16322 w 382269"/>
                <a:gd name="connsiteY5" fmla="*/ 187766 h 220806"/>
                <a:gd name="connsiteX6" fmla="*/ 46166 w 382269"/>
                <a:gd name="connsiteY6" fmla="*/ 183610 h 220806"/>
                <a:gd name="connsiteX7" fmla="*/ 46543 w 382269"/>
                <a:gd name="connsiteY7" fmla="*/ 160944 h 220806"/>
                <a:gd name="connsiteX8" fmla="*/ 76387 w 382269"/>
                <a:gd name="connsiteY8" fmla="*/ 164344 h 220806"/>
                <a:gd name="connsiteX9" fmla="*/ 78276 w 382269"/>
                <a:gd name="connsiteY9" fmla="*/ 145456 h 220806"/>
                <a:gd name="connsiteX10" fmla="*/ 71098 w 382269"/>
                <a:gd name="connsiteY10" fmla="*/ 140167 h 220806"/>
                <a:gd name="connsiteX11" fmla="*/ 119830 w 382269"/>
                <a:gd name="connsiteY11" fmla="*/ 112213 h 220806"/>
                <a:gd name="connsiteX12" fmla="*/ 147406 w 382269"/>
                <a:gd name="connsiteY12" fmla="*/ 112213 h 220806"/>
                <a:gd name="connsiteX13" fmla="*/ 163650 w 382269"/>
                <a:gd name="connsiteY13" fmla="*/ 110702 h 220806"/>
                <a:gd name="connsiteX14" fmla="*/ 212382 w 382269"/>
                <a:gd name="connsiteY14" fmla="*/ 97480 h 220806"/>
                <a:gd name="connsiteX15" fmla="*/ 217670 w 382269"/>
                <a:gd name="connsiteY15" fmla="*/ 97102 h 220806"/>
                <a:gd name="connsiteX16" fmla="*/ 236936 w 382269"/>
                <a:gd name="connsiteY16" fmla="*/ 93325 h 220806"/>
                <a:gd name="connsiteX17" fmla="*/ 262624 w 382269"/>
                <a:gd name="connsiteY17" fmla="*/ 52148 h 220806"/>
                <a:gd name="connsiteX18" fmla="*/ 256958 w 382269"/>
                <a:gd name="connsiteY18" fmla="*/ 41571 h 220806"/>
                <a:gd name="connsiteX19" fmla="*/ 278112 w 382269"/>
                <a:gd name="connsiteY19" fmla="*/ 56304 h 220806"/>
                <a:gd name="connsiteX20" fmla="*/ 285290 w 382269"/>
                <a:gd name="connsiteY20" fmla="*/ 40816 h 220806"/>
                <a:gd name="connsiteX21" fmla="*/ 319667 w 382269"/>
                <a:gd name="connsiteY21" fmla="*/ 4172 h 220806"/>
                <a:gd name="connsiteX22" fmla="*/ 362732 w 382269"/>
                <a:gd name="connsiteY22" fmla="*/ 4550 h 220806"/>
                <a:gd name="connsiteX23" fmla="*/ 380109 w 382269"/>
                <a:gd name="connsiteY23" fmla="*/ 52904 h 220806"/>
                <a:gd name="connsiteX24" fmla="*/ 371043 w 382269"/>
                <a:gd name="connsiteY24" fmla="*/ 83125 h 220806"/>
                <a:gd name="connsiteX25" fmla="*/ 371043 w 382269"/>
                <a:gd name="connsiteY25" fmla="*/ 83503 h 220806"/>
                <a:gd name="connsiteX26" fmla="*/ 349510 w 382269"/>
                <a:gd name="connsiteY26" fmla="*/ 97480 h 220806"/>
                <a:gd name="connsiteX27" fmla="*/ 337421 w 382269"/>
                <a:gd name="connsiteY27" fmla="*/ 111080 h 220806"/>
                <a:gd name="connsiteX28" fmla="*/ 300401 w 382269"/>
                <a:gd name="connsiteY28" fmla="*/ 128835 h 220806"/>
                <a:gd name="connsiteX29" fmla="*/ 287557 w 382269"/>
                <a:gd name="connsiteY29" fmla="*/ 128835 h 220806"/>
                <a:gd name="connsiteX30" fmla="*/ 281135 w 382269"/>
                <a:gd name="connsiteY30" fmla="*/ 115235 h 220806"/>
                <a:gd name="connsiteX31" fmla="*/ 241847 w 382269"/>
                <a:gd name="connsiteY31" fmla="*/ 123923 h 220806"/>
                <a:gd name="connsiteX32" fmla="*/ 212382 w 382269"/>
                <a:gd name="connsiteY32" fmla="*/ 132612 h 220806"/>
                <a:gd name="connsiteX33" fmla="*/ 194249 w 382269"/>
                <a:gd name="connsiteY33" fmla="*/ 151500 h 220806"/>
                <a:gd name="connsiteX34" fmla="*/ 187072 w 382269"/>
                <a:gd name="connsiteY34" fmla="*/ 161322 h 220806"/>
                <a:gd name="connsiteX35" fmla="*/ 135696 w 382269"/>
                <a:gd name="connsiteY35" fmla="*/ 157544 h 220806"/>
                <a:gd name="connsiteX36" fmla="*/ 145518 w 382269"/>
                <a:gd name="connsiteY36" fmla="*/ 183232 h 220806"/>
                <a:gd name="connsiteX37" fmla="*/ 121718 w 382269"/>
                <a:gd name="connsiteY37" fmla="*/ 199476 h 220806"/>
                <a:gd name="connsiteX38" fmla="*/ 65810 w 382269"/>
                <a:gd name="connsiteY38" fmla="*/ 214209 h 220806"/>
                <a:gd name="connsiteX39" fmla="*/ 37099 w 382269"/>
                <a:gd name="connsiteY39" fmla="*/ 218742 h 22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2269" h="220806">
                  <a:moveTo>
                    <a:pt x="37099" y="218742"/>
                  </a:moveTo>
                  <a:cubicBezTo>
                    <a:pt x="34833" y="208542"/>
                    <a:pt x="32566" y="197965"/>
                    <a:pt x="29922" y="186254"/>
                  </a:cubicBezTo>
                  <a:cubicBezTo>
                    <a:pt x="27277" y="189277"/>
                    <a:pt x="25766" y="191165"/>
                    <a:pt x="23878" y="193432"/>
                  </a:cubicBezTo>
                  <a:cubicBezTo>
                    <a:pt x="18967" y="199098"/>
                    <a:pt x="12545" y="203632"/>
                    <a:pt x="5367" y="201365"/>
                  </a:cubicBezTo>
                  <a:cubicBezTo>
                    <a:pt x="-4455" y="197965"/>
                    <a:pt x="1212" y="193432"/>
                    <a:pt x="6501" y="190410"/>
                  </a:cubicBezTo>
                  <a:cubicBezTo>
                    <a:pt x="9523" y="188899"/>
                    <a:pt x="14056" y="189654"/>
                    <a:pt x="16322" y="187766"/>
                  </a:cubicBezTo>
                  <a:cubicBezTo>
                    <a:pt x="25766" y="179455"/>
                    <a:pt x="34455" y="171900"/>
                    <a:pt x="46166" y="183610"/>
                  </a:cubicBezTo>
                  <a:cubicBezTo>
                    <a:pt x="52210" y="176055"/>
                    <a:pt x="46921" y="170388"/>
                    <a:pt x="46543" y="160944"/>
                  </a:cubicBezTo>
                  <a:cubicBezTo>
                    <a:pt x="57877" y="176055"/>
                    <a:pt x="67698" y="160189"/>
                    <a:pt x="76387" y="164344"/>
                  </a:cubicBezTo>
                  <a:cubicBezTo>
                    <a:pt x="86586" y="157544"/>
                    <a:pt x="52210" y="151878"/>
                    <a:pt x="78276" y="145456"/>
                  </a:cubicBezTo>
                  <a:cubicBezTo>
                    <a:pt x="80542" y="144701"/>
                    <a:pt x="70720" y="146212"/>
                    <a:pt x="71098" y="140167"/>
                  </a:cubicBezTo>
                  <a:cubicBezTo>
                    <a:pt x="87342" y="131856"/>
                    <a:pt x="106230" y="127701"/>
                    <a:pt x="119830" y="112213"/>
                  </a:cubicBezTo>
                  <a:cubicBezTo>
                    <a:pt x="126252" y="104657"/>
                    <a:pt x="138718" y="106924"/>
                    <a:pt x="147406" y="112213"/>
                  </a:cubicBezTo>
                  <a:cubicBezTo>
                    <a:pt x="153828" y="115990"/>
                    <a:pt x="157228" y="115235"/>
                    <a:pt x="163650" y="110702"/>
                  </a:cubicBezTo>
                  <a:cubicBezTo>
                    <a:pt x="177627" y="100502"/>
                    <a:pt x="191605" y="85392"/>
                    <a:pt x="212382" y="97480"/>
                  </a:cubicBezTo>
                  <a:cubicBezTo>
                    <a:pt x="213893" y="98236"/>
                    <a:pt x="217292" y="97858"/>
                    <a:pt x="217670" y="97102"/>
                  </a:cubicBezTo>
                  <a:cubicBezTo>
                    <a:pt x="223337" y="88791"/>
                    <a:pt x="225981" y="88414"/>
                    <a:pt x="236936" y="93325"/>
                  </a:cubicBezTo>
                  <a:cubicBezTo>
                    <a:pt x="251291" y="99369"/>
                    <a:pt x="270179" y="67259"/>
                    <a:pt x="262624" y="52148"/>
                  </a:cubicBezTo>
                  <a:cubicBezTo>
                    <a:pt x="260735" y="48371"/>
                    <a:pt x="256580" y="46482"/>
                    <a:pt x="256958" y="41571"/>
                  </a:cubicBezTo>
                  <a:cubicBezTo>
                    <a:pt x="272824" y="34016"/>
                    <a:pt x="268668" y="54037"/>
                    <a:pt x="278112" y="56304"/>
                  </a:cubicBezTo>
                  <a:cubicBezTo>
                    <a:pt x="284157" y="53282"/>
                    <a:pt x="284912" y="46482"/>
                    <a:pt x="285290" y="40816"/>
                  </a:cubicBezTo>
                  <a:cubicBezTo>
                    <a:pt x="286423" y="17772"/>
                    <a:pt x="296245" y="9083"/>
                    <a:pt x="319667" y="4172"/>
                  </a:cubicBezTo>
                  <a:cubicBezTo>
                    <a:pt x="334777" y="772"/>
                    <a:pt x="347243" y="-3383"/>
                    <a:pt x="362732" y="4550"/>
                  </a:cubicBezTo>
                  <a:cubicBezTo>
                    <a:pt x="376709" y="12105"/>
                    <a:pt x="386909" y="38171"/>
                    <a:pt x="380109" y="52904"/>
                  </a:cubicBezTo>
                  <a:cubicBezTo>
                    <a:pt x="375576" y="62348"/>
                    <a:pt x="374064" y="72925"/>
                    <a:pt x="371043" y="83125"/>
                  </a:cubicBezTo>
                  <a:cubicBezTo>
                    <a:pt x="371043" y="83125"/>
                    <a:pt x="371043" y="83503"/>
                    <a:pt x="371043" y="83503"/>
                  </a:cubicBezTo>
                  <a:cubicBezTo>
                    <a:pt x="361221" y="83881"/>
                    <a:pt x="352532" y="85392"/>
                    <a:pt x="349510" y="97480"/>
                  </a:cubicBezTo>
                  <a:cubicBezTo>
                    <a:pt x="347999" y="103147"/>
                    <a:pt x="342332" y="107302"/>
                    <a:pt x="337421" y="111080"/>
                  </a:cubicBezTo>
                  <a:cubicBezTo>
                    <a:pt x="323444" y="113346"/>
                    <a:pt x="307578" y="111080"/>
                    <a:pt x="300401" y="128835"/>
                  </a:cubicBezTo>
                  <a:cubicBezTo>
                    <a:pt x="298134" y="134123"/>
                    <a:pt x="292090" y="132234"/>
                    <a:pt x="287557" y="128835"/>
                  </a:cubicBezTo>
                  <a:cubicBezTo>
                    <a:pt x="283024" y="125435"/>
                    <a:pt x="283779" y="119390"/>
                    <a:pt x="281135" y="115235"/>
                  </a:cubicBezTo>
                  <a:cubicBezTo>
                    <a:pt x="270179" y="128079"/>
                    <a:pt x="253558" y="112968"/>
                    <a:pt x="241847" y="123923"/>
                  </a:cubicBezTo>
                  <a:cubicBezTo>
                    <a:pt x="233914" y="131479"/>
                    <a:pt x="223715" y="133368"/>
                    <a:pt x="212382" y="132612"/>
                  </a:cubicBezTo>
                  <a:cubicBezTo>
                    <a:pt x="200671" y="132234"/>
                    <a:pt x="191227" y="137145"/>
                    <a:pt x="194249" y="151500"/>
                  </a:cubicBezTo>
                  <a:cubicBezTo>
                    <a:pt x="195760" y="158300"/>
                    <a:pt x="193116" y="161322"/>
                    <a:pt x="187072" y="161322"/>
                  </a:cubicBezTo>
                  <a:cubicBezTo>
                    <a:pt x="170450" y="160944"/>
                    <a:pt x="153451" y="166233"/>
                    <a:pt x="135696" y="157544"/>
                  </a:cubicBezTo>
                  <a:cubicBezTo>
                    <a:pt x="145518" y="165100"/>
                    <a:pt x="151184" y="172277"/>
                    <a:pt x="145518" y="183232"/>
                  </a:cubicBezTo>
                  <a:cubicBezTo>
                    <a:pt x="140607" y="193054"/>
                    <a:pt x="133807" y="203632"/>
                    <a:pt x="121718" y="199476"/>
                  </a:cubicBezTo>
                  <a:cubicBezTo>
                    <a:pt x="99053" y="191543"/>
                    <a:pt x="82431" y="200987"/>
                    <a:pt x="65810" y="214209"/>
                  </a:cubicBezTo>
                  <a:cubicBezTo>
                    <a:pt x="56365" y="214587"/>
                    <a:pt x="48055" y="225164"/>
                    <a:pt x="37099" y="218742"/>
                  </a:cubicBezTo>
                  <a:close/>
                </a:path>
              </a:pathLst>
            </a:custGeom>
            <a:solidFill>
              <a:srgbClr val="7E433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194C280-C484-4A9C-9C46-508CA0BCF8A7}"/>
                </a:ext>
              </a:extLst>
            </p:cNvPr>
            <p:cNvSpPr/>
            <p:nvPr/>
          </p:nvSpPr>
          <p:spPr>
            <a:xfrm>
              <a:off x="11190228" y="5659574"/>
              <a:ext cx="133559" cy="181228"/>
            </a:xfrm>
            <a:custGeom>
              <a:avLst/>
              <a:gdLst>
                <a:gd name="connsiteX0" fmla="*/ 128993 w 133559"/>
                <a:gd name="connsiteY0" fmla="*/ 117845 h 181228"/>
                <a:gd name="connsiteX1" fmla="*/ 128238 w 133559"/>
                <a:gd name="connsiteY1" fmla="*/ 172620 h 181228"/>
                <a:gd name="connsiteX2" fmla="*/ 112750 w 133559"/>
                <a:gd name="connsiteY2" fmla="*/ 179798 h 181228"/>
                <a:gd name="connsiteX3" fmla="*/ 108594 w 133559"/>
                <a:gd name="connsiteY3" fmla="*/ 156754 h 181228"/>
                <a:gd name="connsiteX4" fmla="*/ 110105 w 133559"/>
                <a:gd name="connsiteY4" fmla="*/ 128422 h 181228"/>
                <a:gd name="connsiteX5" fmla="*/ 115394 w 133559"/>
                <a:gd name="connsiteY5" fmla="*/ 110290 h 181228"/>
                <a:gd name="connsiteX6" fmla="*/ 73085 w 133559"/>
                <a:gd name="connsiteY6" fmla="*/ 98579 h 181228"/>
                <a:gd name="connsiteX7" fmla="*/ 76107 w 133559"/>
                <a:gd name="connsiteY7" fmla="*/ 118223 h 181228"/>
                <a:gd name="connsiteX8" fmla="*/ 50041 w 133559"/>
                <a:gd name="connsiteY8" fmla="*/ 98201 h 181228"/>
                <a:gd name="connsiteX9" fmla="*/ 23975 w 133559"/>
                <a:gd name="connsiteY9" fmla="*/ 93290 h 181228"/>
                <a:gd name="connsiteX10" fmla="*/ 8109 w 133559"/>
                <a:gd name="connsiteY10" fmla="*/ 103112 h 181228"/>
                <a:gd name="connsiteX11" fmla="*/ 5843 w 133559"/>
                <a:gd name="connsiteY11" fmla="*/ 96690 h 181228"/>
                <a:gd name="connsiteX12" fmla="*/ 4709 w 133559"/>
                <a:gd name="connsiteY12" fmla="*/ 67602 h 181228"/>
                <a:gd name="connsiteX13" fmla="*/ 5465 w 133559"/>
                <a:gd name="connsiteY13" fmla="*/ 61936 h 181228"/>
                <a:gd name="connsiteX14" fmla="*/ 42486 w 133559"/>
                <a:gd name="connsiteY14" fmla="*/ 36625 h 181228"/>
                <a:gd name="connsiteX15" fmla="*/ 42108 w 133559"/>
                <a:gd name="connsiteY15" fmla="*/ 30581 h 181228"/>
                <a:gd name="connsiteX16" fmla="*/ 45885 w 133559"/>
                <a:gd name="connsiteY16" fmla="*/ 7915 h 181228"/>
                <a:gd name="connsiteX17" fmla="*/ 66285 w 133559"/>
                <a:gd name="connsiteY17" fmla="*/ 1493 h 181228"/>
                <a:gd name="connsiteX18" fmla="*/ 67040 w 133559"/>
                <a:gd name="connsiteY18" fmla="*/ 19626 h 181228"/>
                <a:gd name="connsiteX19" fmla="*/ 67040 w 133559"/>
                <a:gd name="connsiteY19" fmla="*/ 26048 h 181228"/>
                <a:gd name="connsiteX20" fmla="*/ 74973 w 133559"/>
                <a:gd name="connsiteY20" fmla="*/ 48714 h 181228"/>
                <a:gd name="connsiteX21" fmla="*/ 88573 w 133559"/>
                <a:gd name="connsiteY21" fmla="*/ 76668 h 181228"/>
                <a:gd name="connsiteX22" fmla="*/ 96884 w 133559"/>
                <a:gd name="connsiteY22" fmla="*/ 86112 h 181228"/>
                <a:gd name="connsiteX23" fmla="*/ 104061 w 133559"/>
                <a:gd name="connsiteY23" fmla="*/ 75157 h 181228"/>
                <a:gd name="connsiteX24" fmla="*/ 121438 w 133559"/>
                <a:gd name="connsiteY24" fmla="*/ 51736 h 181228"/>
                <a:gd name="connsiteX25" fmla="*/ 133149 w 133559"/>
                <a:gd name="connsiteY25" fmla="*/ 60047 h 181228"/>
                <a:gd name="connsiteX26" fmla="*/ 128993 w 133559"/>
                <a:gd name="connsiteY26" fmla="*/ 117845 h 18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59" h="181228">
                  <a:moveTo>
                    <a:pt x="128993" y="117845"/>
                  </a:moveTo>
                  <a:cubicBezTo>
                    <a:pt x="135038" y="136355"/>
                    <a:pt x="133527" y="154488"/>
                    <a:pt x="128238" y="172620"/>
                  </a:cubicBezTo>
                  <a:cubicBezTo>
                    <a:pt x="122949" y="175642"/>
                    <a:pt x="117661" y="184709"/>
                    <a:pt x="112750" y="179798"/>
                  </a:cubicBezTo>
                  <a:cubicBezTo>
                    <a:pt x="107461" y="174509"/>
                    <a:pt x="104817" y="163554"/>
                    <a:pt x="108594" y="156754"/>
                  </a:cubicBezTo>
                  <a:cubicBezTo>
                    <a:pt x="113883" y="146932"/>
                    <a:pt x="118416" y="139377"/>
                    <a:pt x="110105" y="128422"/>
                  </a:cubicBezTo>
                  <a:cubicBezTo>
                    <a:pt x="105950" y="123133"/>
                    <a:pt x="120305" y="118600"/>
                    <a:pt x="115394" y="110290"/>
                  </a:cubicBezTo>
                  <a:cubicBezTo>
                    <a:pt x="99528" y="124267"/>
                    <a:pt x="92728" y="122378"/>
                    <a:pt x="73085" y="98579"/>
                  </a:cubicBezTo>
                  <a:cubicBezTo>
                    <a:pt x="64396" y="106512"/>
                    <a:pt x="74218" y="111800"/>
                    <a:pt x="76107" y="118223"/>
                  </a:cubicBezTo>
                  <a:cubicBezTo>
                    <a:pt x="60996" y="116334"/>
                    <a:pt x="57219" y="109912"/>
                    <a:pt x="50041" y="98201"/>
                  </a:cubicBezTo>
                  <a:cubicBezTo>
                    <a:pt x="46263" y="91779"/>
                    <a:pt x="33797" y="88001"/>
                    <a:pt x="23975" y="93290"/>
                  </a:cubicBezTo>
                  <a:cubicBezTo>
                    <a:pt x="18309" y="96312"/>
                    <a:pt x="13776" y="101601"/>
                    <a:pt x="8109" y="103112"/>
                  </a:cubicBezTo>
                  <a:cubicBezTo>
                    <a:pt x="932" y="104623"/>
                    <a:pt x="6598" y="98956"/>
                    <a:pt x="5843" y="96690"/>
                  </a:cubicBezTo>
                  <a:cubicBezTo>
                    <a:pt x="-9268" y="87623"/>
                    <a:pt x="10376" y="77046"/>
                    <a:pt x="4709" y="67602"/>
                  </a:cubicBezTo>
                  <a:cubicBezTo>
                    <a:pt x="4332" y="65713"/>
                    <a:pt x="4709" y="63824"/>
                    <a:pt x="5465" y="61936"/>
                  </a:cubicBezTo>
                  <a:cubicBezTo>
                    <a:pt x="21709" y="59291"/>
                    <a:pt x="25108" y="38514"/>
                    <a:pt x="42486" y="36625"/>
                  </a:cubicBezTo>
                  <a:cubicBezTo>
                    <a:pt x="48908" y="35870"/>
                    <a:pt x="42863" y="32092"/>
                    <a:pt x="42108" y="30581"/>
                  </a:cubicBezTo>
                  <a:cubicBezTo>
                    <a:pt x="37952" y="21893"/>
                    <a:pt x="38708" y="14715"/>
                    <a:pt x="45885" y="7915"/>
                  </a:cubicBezTo>
                  <a:cubicBezTo>
                    <a:pt x="51930" y="2627"/>
                    <a:pt x="57974" y="-2662"/>
                    <a:pt x="66285" y="1493"/>
                  </a:cubicBezTo>
                  <a:cubicBezTo>
                    <a:pt x="76107" y="6405"/>
                    <a:pt x="68551" y="13204"/>
                    <a:pt x="67040" y="19626"/>
                  </a:cubicBezTo>
                  <a:cubicBezTo>
                    <a:pt x="66663" y="21515"/>
                    <a:pt x="67040" y="23782"/>
                    <a:pt x="67040" y="26048"/>
                  </a:cubicBezTo>
                  <a:cubicBezTo>
                    <a:pt x="64774" y="35492"/>
                    <a:pt x="69684" y="41914"/>
                    <a:pt x="74973" y="48714"/>
                  </a:cubicBezTo>
                  <a:cubicBezTo>
                    <a:pt x="81773" y="57025"/>
                    <a:pt x="86684" y="66091"/>
                    <a:pt x="88573" y="76668"/>
                  </a:cubicBezTo>
                  <a:cubicBezTo>
                    <a:pt x="89328" y="81957"/>
                    <a:pt x="90084" y="86868"/>
                    <a:pt x="96884" y="86112"/>
                  </a:cubicBezTo>
                  <a:cubicBezTo>
                    <a:pt x="103305" y="85735"/>
                    <a:pt x="104817" y="80446"/>
                    <a:pt x="104061" y="75157"/>
                  </a:cubicBezTo>
                  <a:cubicBezTo>
                    <a:pt x="102550" y="61936"/>
                    <a:pt x="107083" y="53247"/>
                    <a:pt x="121438" y="51736"/>
                  </a:cubicBezTo>
                  <a:cubicBezTo>
                    <a:pt x="127860" y="51358"/>
                    <a:pt x="135416" y="55514"/>
                    <a:pt x="133149" y="60047"/>
                  </a:cubicBezTo>
                  <a:cubicBezTo>
                    <a:pt x="123705" y="79690"/>
                    <a:pt x="137682" y="99712"/>
                    <a:pt x="128993" y="117845"/>
                  </a:cubicBezTo>
                  <a:close/>
                </a:path>
              </a:pathLst>
            </a:custGeom>
            <a:solidFill>
              <a:srgbClr val="C28F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1B41B63-1B8D-46DC-AFA8-9F5581D1F9BF}"/>
                </a:ext>
              </a:extLst>
            </p:cNvPr>
            <p:cNvSpPr/>
            <p:nvPr/>
          </p:nvSpPr>
          <p:spPr>
            <a:xfrm>
              <a:off x="11131826" y="5577959"/>
              <a:ext cx="123439" cy="165838"/>
            </a:xfrm>
            <a:custGeom>
              <a:avLst/>
              <a:gdLst>
                <a:gd name="connsiteX0" fmla="*/ 30624 w 123439"/>
                <a:gd name="connsiteY0" fmla="*/ 165838 h 165838"/>
                <a:gd name="connsiteX1" fmla="*/ 781 w 123439"/>
                <a:gd name="connsiteY1" fmla="*/ 157150 h 165838"/>
                <a:gd name="connsiteX2" fmla="*/ 5314 w 123439"/>
                <a:gd name="connsiteY2" fmla="*/ 144684 h 165838"/>
                <a:gd name="connsiteX3" fmla="*/ 44979 w 123439"/>
                <a:gd name="connsiteY3" fmla="*/ 91419 h 165838"/>
                <a:gd name="connsiteX4" fmla="*/ 80489 w 123439"/>
                <a:gd name="connsiteY4" fmla="*/ 38910 h 165838"/>
                <a:gd name="connsiteX5" fmla="*/ 115999 w 123439"/>
                <a:gd name="connsiteY5" fmla="*/ 0 h 165838"/>
                <a:gd name="connsiteX6" fmla="*/ 112977 w 123439"/>
                <a:gd name="connsiteY6" fmla="*/ 43443 h 165838"/>
                <a:gd name="connsiteX7" fmla="*/ 108443 w 123439"/>
                <a:gd name="connsiteY7" fmla="*/ 61198 h 165838"/>
                <a:gd name="connsiteX8" fmla="*/ 98999 w 123439"/>
                <a:gd name="connsiteY8" fmla="*/ 81975 h 165838"/>
                <a:gd name="connsiteX9" fmla="*/ 64623 w 123439"/>
                <a:gd name="connsiteY9" fmla="*/ 148839 h 165838"/>
                <a:gd name="connsiteX10" fmla="*/ 64623 w 123439"/>
                <a:gd name="connsiteY10" fmla="*/ 148839 h 165838"/>
                <a:gd name="connsiteX11" fmla="*/ 58956 w 123439"/>
                <a:gd name="connsiteY11" fmla="*/ 159416 h 165838"/>
                <a:gd name="connsiteX12" fmla="*/ 47623 w 123439"/>
                <a:gd name="connsiteY12" fmla="*/ 165838 h 165838"/>
                <a:gd name="connsiteX13" fmla="*/ 30624 w 123439"/>
                <a:gd name="connsiteY13" fmla="*/ 165838 h 16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439" h="165838">
                  <a:moveTo>
                    <a:pt x="30624" y="165838"/>
                  </a:moveTo>
                  <a:cubicBezTo>
                    <a:pt x="23447" y="154128"/>
                    <a:pt x="9092" y="165838"/>
                    <a:pt x="781" y="157150"/>
                  </a:cubicBezTo>
                  <a:cubicBezTo>
                    <a:pt x="-1486" y="151483"/>
                    <a:pt x="1536" y="146194"/>
                    <a:pt x="5314" y="144684"/>
                  </a:cubicBezTo>
                  <a:cubicBezTo>
                    <a:pt x="29491" y="134484"/>
                    <a:pt x="29869" y="107285"/>
                    <a:pt x="44979" y="91419"/>
                  </a:cubicBezTo>
                  <a:cubicBezTo>
                    <a:pt x="59712" y="75553"/>
                    <a:pt x="69912" y="57420"/>
                    <a:pt x="80489" y="38910"/>
                  </a:cubicBezTo>
                  <a:cubicBezTo>
                    <a:pt x="88800" y="24177"/>
                    <a:pt x="105799" y="14733"/>
                    <a:pt x="115999" y="0"/>
                  </a:cubicBezTo>
                  <a:cubicBezTo>
                    <a:pt x="126198" y="15111"/>
                    <a:pt x="126576" y="29843"/>
                    <a:pt x="112977" y="43443"/>
                  </a:cubicBezTo>
                  <a:cubicBezTo>
                    <a:pt x="107688" y="48732"/>
                    <a:pt x="103910" y="52887"/>
                    <a:pt x="108443" y="61198"/>
                  </a:cubicBezTo>
                  <a:cubicBezTo>
                    <a:pt x="113732" y="71019"/>
                    <a:pt x="105421" y="76686"/>
                    <a:pt x="98999" y="81975"/>
                  </a:cubicBezTo>
                  <a:cubicBezTo>
                    <a:pt x="78222" y="99352"/>
                    <a:pt x="72934" y="124662"/>
                    <a:pt x="64623" y="148839"/>
                  </a:cubicBezTo>
                  <a:lnTo>
                    <a:pt x="64623" y="148839"/>
                  </a:lnTo>
                  <a:cubicBezTo>
                    <a:pt x="69156" y="156016"/>
                    <a:pt x="65378" y="159794"/>
                    <a:pt x="58956" y="159416"/>
                  </a:cubicBezTo>
                  <a:cubicBezTo>
                    <a:pt x="52912" y="159038"/>
                    <a:pt x="50268" y="161683"/>
                    <a:pt x="47623" y="165838"/>
                  </a:cubicBezTo>
                  <a:cubicBezTo>
                    <a:pt x="41957" y="165838"/>
                    <a:pt x="36290" y="161305"/>
                    <a:pt x="30624" y="165838"/>
                  </a:cubicBezTo>
                  <a:close/>
                </a:path>
              </a:pathLst>
            </a:custGeom>
            <a:solidFill>
              <a:srgbClr val="CC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CC6BB671-53B8-4C28-8DA5-5F84A3570257}"/>
                </a:ext>
              </a:extLst>
            </p:cNvPr>
            <p:cNvSpPr/>
            <p:nvPr/>
          </p:nvSpPr>
          <p:spPr>
            <a:xfrm>
              <a:off x="11179449" y="5726798"/>
              <a:ext cx="24413" cy="29843"/>
            </a:xfrm>
            <a:custGeom>
              <a:avLst/>
              <a:gdLst>
                <a:gd name="connsiteX0" fmla="*/ 0 w 24413"/>
                <a:gd name="connsiteY0" fmla="*/ 16622 h 29843"/>
                <a:gd name="connsiteX1" fmla="*/ 9444 w 24413"/>
                <a:gd name="connsiteY1" fmla="*/ 6422 h 29843"/>
                <a:gd name="connsiteX2" fmla="*/ 16999 w 24413"/>
                <a:gd name="connsiteY2" fmla="*/ 0 h 29843"/>
                <a:gd name="connsiteX3" fmla="*/ 20777 w 24413"/>
                <a:gd name="connsiteY3" fmla="*/ 12466 h 29843"/>
                <a:gd name="connsiteX4" fmla="*/ 16999 w 24413"/>
                <a:gd name="connsiteY4" fmla="*/ 29843 h 29843"/>
                <a:gd name="connsiteX5" fmla="*/ 7933 w 24413"/>
                <a:gd name="connsiteY5" fmla="*/ 21910 h 29843"/>
                <a:gd name="connsiteX6" fmla="*/ 0 w 24413"/>
                <a:gd name="connsiteY6" fmla="*/ 16622 h 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13" h="29843">
                  <a:moveTo>
                    <a:pt x="0" y="16622"/>
                  </a:moveTo>
                  <a:cubicBezTo>
                    <a:pt x="755" y="10955"/>
                    <a:pt x="-1133" y="3022"/>
                    <a:pt x="9444" y="6422"/>
                  </a:cubicBezTo>
                  <a:cubicBezTo>
                    <a:pt x="15488" y="8311"/>
                    <a:pt x="16244" y="4155"/>
                    <a:pt x="16999" y="0"/>
                  </a:cubicBezTo>
                  <a:cubicBezTo>
                    <a:pt x="27954" y="1134"/>
                    <a:pt x="24555" y="7555"/>
                    <a:pt x="20777" y="12466"/>
                  </a:cubicBezTo>
                  <a:cubicBezTo>
                    <a:pt x="16244" y="17755"/>
                    <a:pt x="11711" y="22288"/>
                    <a:pt x="16999" y="29843"/>
                  </a:cubicBezTo>
                  <a:cubicBezTo>
                    <a:pt x="12466" y="29088"/>
                    <a:pt x="5289" y="32110"/>
                    <a:pt x="7933" y="21910"/>
                  </a:cubicBezTo>
                  <a:cubicBezTo>
                    <a:pt x="10199" y="13600"/>
                    <a:pt x="4911" y="15111"/>
                    <a:pt x="0" y="16622"/>
                  </a:cubicBezTo>
                  <a:close/>
                </a:path>
              </a:pathLst>
            </a:custGeom>
            <a:solidFill>
              <a:srgbClr val="B882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0BCF00CD-98C9-49C2-B037-28B57C192CE1}"/>
                </a:ext>
              </a:extLst>
            </p:cNvPr>
            <p:cNvSpPr/>
            <p:nvPr/>
          </p:nvSpPr>
          <p:spPr>
            <a:xfrm>
              <a:off x="8352701" y="5716705"/>
              <a:ext cx="155203" cy="98867"/>
            </a:xfrm>
            <a:custGeom>
              <a:avLst/>
              <a:gdLst>
                <a:gd name="connsiteX0" fmla="*/ 3343 w 155203"/>
                <a:gd name="connsiteY0" fmla="*/ 10470 h 98867"/>
                <a:gd name="connsiteX1" fmla="*/ 34698 w 155203"/>
                <a:gd name="connsiteY1" fmla="*/ 13115 h 98867"/>
                <a:gd name="connsiteX2" fmla="*/ 44142 w 155203"/>
                <a:gd name="connsiteY2" fmla="*/ 15759 h 98867"/>
                <a:gd name="connsiteX3" fmla="*/ 58874 w 155203"/>
                <a:gd name="connsiteY3" fmla="*/ 2159 h 98867"/>
                <a:gd name="connsiteX4" fmla="*/ 57741 w 155203"/>
                <a:gd name="connsiteY4" fmla="*/ 22559 h 98867"/>
                <a:gd name="connsiteX5" fmla="*/ 78518 w 155203"/>
                <a:gd name="connsiteY5" fmla="*/ 10848 h 98867"/>
                <a:gd name="connsiteX6" fmla="*/ 76252 w 155203"/>
                <a:gd name="connsiteY6" fmla="*/ 38425 h 98867"/>
                <a:gd name="connsiteX7" fmla="*/ 152182 w 155203"/>
                <a:gd name="connsiteY7" fmla="*/ 69024 h 98867"/>
                <a:gd name="connsiteX8" fmla="*/ 152938 w 155203"/>
                <a:gd name="connsiteY8" fmla="*/ 75068 h 98867"/>
                <a:gd name="connsiteX9" fmla="*/ 131027 w 155203"/>
                <a:gd name="connsiteY9" fmla="*/ 98867 h 98867"/>
                <a:gd name="connsiteX10" fmla="*/ 122716 w 155203"/>
                <a:gd name="connsiteY10" fmla="*/ 98111 h 98867"/>
                <a:gd name="connsiteX11" fmla="*/ 116295 w 155203"/>
                <a:gd name="connsiteY11" fmla="*/ 85268 h 98867"/>
                <a:gd name="connsiteX12" fmla="*/ 106095 w 155203"/>
                <a:gd name="connsiteY12" fmla="*/ 74312 h 98867"/>
                <a:gd name="connsiteX13" fmla="*/ 52452 w 155203"/>
                <a:gd name="connsiteY13" fmla="*/ 66002 h 98867"/>
                <a:gd name="connsiteX14" fmla="*/ 33942 w 155203"/>
                <a:gd name="connsiteY14" fmla="*/ 59580 h 98867"/>
                <a:gd name="connsiteX15" fmla="*/ 321 w 155203"/>
                <a:gd name="connsiteY15" fmla="*/ 43336 h 98867"/>
                <a:gd name="connsiteX16" fmla="*/ 3343 w 155203"/>
                <a:gd name="connsiteY16" fmla="*/ 10470 h 9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203" h="98867">
                  <a:moveTo>
                    <a:pt x="3343" y="10470"/>
                  </a:moveTo>
                  <a:cubicBezTo>
                    <a:pt x="16187" y="-4263"/>
                    <a:pt x="27520" y="-3507"/>
                    <a:pt x="34698" y="13115"/>
                  </a:cubicBezTo>
                  <a:cubicBezTo>
                    <a:pt x="36964" y="18781"/>
                    <a:pt x="40364" y="19159"/>
                    <a:pt x="44142" y="15759"/>
                  </a:cubicBezTo>
                  <a:cubicBezTo>
                    <a:pt x="48675" y="11603"/>
                    <a:pt x="50941" y="4804"/>
                    <a:pt x="58874" y="2159"/>
                  </a:cubicBezTo>
                  <a:cubicBezTo>
                    <a:pt x="60763" y="9337"/>
                    <a:pt x="49430" y="15381"/>
                    <a:pt x="57741" y="22559"/>
                  </a:cubicBezTo>
                  <a:cubicBezTo>
                    <a:pt x="62274" y="15381"/>
                    <a:pt x="68319" y="4048"/>
                    <a:pt x="78518" y="10848"/>
                  </a:cubicBezTo>
                  <a:cubicBezTo>
                    <a:pt x="92495" y="20292"/>
                    <a:pt x="66807" y="26714"/>
                    <a:pt x="76252" y="38425"/>
                  </a:cubicBezTo>
                  <a:cubicBezTo>
                    <a:pt x="111006" y="21425"/>
                    <a:pt x="130272" y="48247"/>
                    <a:pt x="152182" y="69024"/>
                  </a:cubicBezTo>
                  <a:cubicBezTo>
                    <a:pt x="153315" y="70912"/>
                    <a:pt x="152560" y="73179"/>
                    <a:pt x="152938" y="75068"/>
                  </a:cubicBezTo>
                  <a:cubicBezTo>
                    <a:pt x="157471" y="98867"/>
                    <a:pt x="157471" y="98867"/>
                    <a:pt x="131027" y="98867"/>
                  </a:cubicBezTo>
                  <a:cubicBezTo>
                    <a:pt x="128383" y="98867"/>
                    <a:pt x="125361" y="98489"/>
                    <a:pt x="122716" y="98111"/>
                  </a:cubicBezTo>
                  <a:cubicBezTo>
                    <a:pt x="112517" y="97734"/>
                    <a:pt x="114406" y="92067"/>
                    <a:pt x="116295" y="85268"/>
                  </a:cubicBezTo>
                  <a:cubicBezTo>
                    <a:pt x="118561" y="76957"/>
                    <a:pt x="112895" y="69401"/>
                    <a:pt x="106095" y="74312"/>
                  </a:cubicBezTo>
                  <a:cubicBezTo>
                    <a:pt x="84562" y="89045"/>
                    <a:pt x="69830" y="69024"/>
                    <a:pt x="52452" y="66002"/>
                  </a:cubicBezTo>
                  <a:cubicBezTo>
                    <a:pt x="47164" y="65246"/>
                    <a:pt x="38475" y="57691"/>
                    <a:pt x="33942" y="59580"/>
                  </a:cubicBezTo>
                  <a:cubicBezTo>
                    <a:pt x="14676" y="68646"/>
                    <a:pt x="8254" y="54668"/>
                    <a:pt x="321" y="43336"/>
                  </a:cubicBezTo>
                  <a:cubicBezTo>
                    <a:pt x="6365" y="32758"/>
                    <a:pt x="-5345" y="20670"/>
                    <a:pt x="3343" y="10470"/>
                  </a:cubicBezTo>
                  <a:close/>
                </a:path>
              </a:pathLst>
            </a:custGeom>
            <a:solidFill>
              <a:srgbClr val="E2B09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9772D29B-8083-4D55-9AD3-7DA94915B3C1}"/>
                </a:ext>
              </a:extLst>
            </p:cNvPr>
            <p:cNvSpPr/>
            <p:nvPr/>
          </p:nvSpPr>
          <p:spPr>
            <a:xfrm>
              <a:off x="10710267" y="5976360"/>
              <a:ext cx="435939" cy="131223"/>
            </a:xfrm>
            <a:custGeom>
              <a:avLst/>
              <a:gdLst>
                <a:gd name="connsiteX0" fmla="*/ 223636 w 435939"/>
                <a:gd name="connsiteY0" fmla="*/ 46604 h 131223"/>
                <a:gd name="connsiteX1" fmla="*/ 253101 w 435939"/>
                <a:gd name="connsiteY1" fmla="*/ 37915 h 131223"/>
                <a:gd name="connsiteX2" fmla="*/ 266701 w 435939"/>
                <a:gd name="connsiteY2" fmla="*/ 33760 h 131223"/>
                <a:gd name="connsiteX3" fmla="*/ 284456 w 435939"/>
                <a:gd name="connsiteY3" fmla="*/ 30738 h 131223"/>
                <a:gd name="connsiteX4" fmla="*/ 285211 w 435939"/>
                <a:gd name="connsiteY4" fmla="*/ 49248 h 131223"/>
                <a:gd name="connsiteX5" fmla="*/ 275012 w 435939"/>
                <a:gd name="connsiteY5" fmla="*/ 63226 h 131223"/>
                <a:gd name="connsiteX6" fmla="*/ 407229 w 435939"/>
                <a:gd name="connsiteY6" fmla="*/ 3539 h 131223"/>
                <a:gd name="connsiteX7" fmla="*/ 434806 w 435939"/>
                <a:gd name="connsiteY7" fmla="*/ 11850 h 131223"/>
                <a:gd name="connsiteX8" fmla="*/ 435939 w 435939"/>
                <a:gd name="connsiteY8" fmla="*/ 12983 h 131223"/>
                <a:gd name="connsiteX9" fmla="*/ 405718 w 435939"/>
                <a:gd name="connsiteY9" fmla="*/ 28094 h 131223"/>
                <a:gd name="connsiteX10" fmla="*/ 373986 w 435939"/>
                <a:gd name="connsiteY10" fmla="*/ 54537 h 131223"/>
                <a:gd name="connsiteX11" fmla="*/ 370208 w 435939"/>
                <a:gd name="connsiteY11" fmla="*/ 58692 h 131223"/>
                <a:gd name="connsiteX12" fmla="*/ 298433 w 435939"/>
                <a:gd name="connsiteY12" fmla="*/ 83625 h 131223"/>
                <a:gd name="connsiteX13" fmla="*/ 252346 w 435939"/>
                <a:gd name="connsiteY13" fmla="*/ 93069 h 131223"/>
                <a:gd name="connsiteX14" fmla="*/ 259523 w 435939"/>
                <a:gd name="connsiteY14" fmla="*/ 77959 h 131223"/>
                <a:gd name="connsiteX15" fmla="*/ 193037 w 435939"/>
                <a:gd name="connsiteY15" fmla="*/ 100624 h 131223"/>
                <a:gd name="connsiteX16" fmla="*/ 134862 w 435939"/>
                <a:gd name="connsiteY16" fmla="*/ 108179 h 131223"/>
                <a:gd name="connsiteX17" fmla="*/ 92174 w 435939"/>
                <a:gd name="connsiteY17" fmla="*/ 113468 h 131223"/>
                <a:gd name="connsiteX18" fmla="*/ 12466 w 435939"/>
                <a:gd name="connsiteY18" fmla="*/ 131223 h 131223"/>
                <a:gd name="connsiteX19" fmla="*/ 0 w 435939"/>
                <a:gd name="connsiteY19" fmla="*/ 104402 h 131223"/>
                <a:gd name="connsiteX20" fmla="*/ 69886 w 435939"/>
                <a:gd name="connsiteY20" fmla="*/ 97980 h 131223"/>
                <a:gd name="connsiteX21" fmla="*/ 99730 w 435939"/>
                <a:gd name="connsiteY21" fmla="*/ 43204 h 131223"/>
                <a:gd name="connsiteX22" fmla="*/ 104263 w 435939"/>
                <a:gd name="connsiteY22" fmla="*/ 63603 h 131223"/>
                <a:gd name="connsiteX23" fmla="*/ 109929 w 435939"/>
                <a:gd name="connsiteY23" fmla="*/ 80603 h 131223"/>
                <a:gd name="connsiteX24" fmla="*/ 143550 w 435939"/>
                <a:gd name="connsiteY24" fmla="*/ 85136 h 131223"/>
                <a:gd name="connsiteX25" fmla="*/ 210792 w 435939"/>
                <a:gd name="connsiteY25" fmla="*/ 55670 h 131223"/>
                <a:gd name="connsiteX26" fmla="*/ 223636 w 435939"/>
                <a:gd name="connsiteY26" fmla="*/ 46604 h 13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5939" h="131223">
                  <a:moveTo>
                    <a:pt x="223636" y="46604"/>
                  </a:moveTo>
                  <a:cubicBezTo>
                    <a:pt x="233835" y="45471"/>
                    <a:pt x="241391" y="34893"/>
                    <a:pt x="253101" y="37915"/>
                  </a:cubicBezTo>
                  <a:cubicBezTo>
                    <a:pt x="257257" y="34893"/>
                    <a:pt x="263679" y="38293"/>
                    <a:pt x="266701" y="33760"/>
                  </a:cubicBezTo>
                  <a:cubicBezTo>
                    <a:pt x="271990" y="25449"/>
                    <a:pt x="278034" y="26583"/>
                    <a:pt x="284456" y="30738"/>
                  </a:cubicBezTo>
                  <a:cubicBezTo>
                    <a:pt x="292389" y="36404"/>
                    <a:pt x="287856" y="42826"/>
                    <a:pt x="285211" y="49248"/>
                  </a:cubicBezTo>
                  <a:cubicBezTo>
                    <a:pt x="282945" y="54159"/>
                    <a:pt x="279923" y="58315"/>
                    <a:pt x="275012" y="63226"/>
                  </a:cubicBezTo>
                  <a:cubicBezTo>
                    <a:pt x="323366" y="50382"/>
                    <a:pt x="366431" y="29227"/>
                    <a:pt x="407229" y="3539"/>
                  </a:cubicBezTo>
                  <a:cubicBezTo>
                    <a:pt x="422717" y="-6283"/>
                    <a:pt x="426495" y="6939"/>
                    <a:pt x="434806" y="11850"/>
                  </a:cubicBezTo>
                  <a:cubicBezTo>
                    <a:pt x="434806" y="11850"/>
                    <a:pt x="435939" y="12983"/>
                    <a:pt x="435939" y="12983"/>
                  </a:cubicBezTo>
                  <a:cubicBezTo>
                    <a:pt x="430273" y="26583"/>
                    <a:pt x="415540" y="22427"/>
                    <a:pt x="405718" y="28094"/>
                  </a:cubicBezTo>
                  <a:cubicBezTo>
                    <a:pt x="393252" y="35271"/>
                    <a:pt x="380408" y="40182"/>
                    <a:pt x="373986" y="54537"/>
                  </a:cubicBezTo>
                  <a:cubicBezTo>
                    <a:pt x="373230" y="56048"/>
                    <a:pt x="371719" y="58692"/>
                    <a:pt x="370208" y="58692"/>
                  </a:cubicBezTo>
                  <a:cubicBezTo>
                    <a:pt x="343387" y="58315"/>
                    <a:pt x="321477" y="74558"/>
                    <a:pt x="298433" y="83625"/>
                  </a:cubicBezTo>
                  <a:cubicBezTo>
                    <a:pt x="282189" y="90047"/>
                    <a:pt x="268212" y="92313"/>
                    <a:pt x="252346" y="93069"/>
                  </a:cubicBezTo>
                  <a:cubicBezTo>
                    <a:pt x="251213" y="85136"/>
                    <a:pt x="262168" y="86269"/>
                    <a:pt x="259523" y="77959"/>
                  </a:cubicBezTo>
                  <a:cubicBezTo>
                    <a:pt x="235724" y="80225"/>
                    <a:pt x="216458" y="96091"/>
                    <a:pt x="193037" y="100624"/>
                  </a:cubicBezTo>
                  <a:cubicBezTo>
                    <a:pt x="174149" y="104024"/>
                    <a:pt x="157905" y="117624"/>
                    <a:pt x="134862" y="108179"/>
                  </a:cubicBezTo>
                  <a:cubicBezTo>
                    <a:pt x="125040" y="104024"/>
                    <a:pt x="106907" y="103646"/>
                    <a:pt x="92174" y="113468"/>
                  </a:cubicBezTo>
                  <a:cubicBezTo>
                    <a:pt x="68753" y="128579"/>
                    <a:pt x="40043" y="129334"/>
                    <a:pt x="12466" y="131223"/>
                  </a:cubicBezTo>
                  <a:cubicBezTo>
                    <a:pt x="17755" y="118757"/>
                    <a:pt x="17755" y="118757"/>
                    <a:pt x="0" y="104402"/>
                  </a:cubicBezTo>
                  <a:cubicBezTo>
                    <a:pt x="24555" y="102513"/>
                    <a:pt x="47220" y="107046"/>
                    <a:pt x="69886" y="97980"/>
                  </a:cubicBezTo>
                  <a:cubicBezTo>
                    <a:pt x="95574" y="87403"/>
                    <a:pt x="90285" y="62092"/>
                    <a:pt x="99730" y="43204"/>
                  </a:cubicBezTo>
                  <a:cubicBezTo>
                    <a:pt x="109551" y="50382"/>
                    <a:pt x="100863" y="58315"/>
                    <a:pt x="104263" y="63603"/>
                  </a:cubicBezTo>
                  <a:cubicBezTo>
                    <a:pt x="108040" y="68892"/>
                    <a:pt x="97841" y="79092"/>
                    <a:pt x="109929" y="80603"/>
                  </a:cubicBezTo>
                  <a:cubicBezTo>
                    <a:pt x="121262" y="81736"/>
                    <a:pt x="129573" y="99113"/>
                    <a:pt x="143550" y="85136"/>
                  </a:cubicBezTo>
                  <a:cubicBezTo>
                    <a:pt x="161683" y="66248"/>
                    <a:pt x="186993" y="62470"/>
                    <a:pt x="210792" y="55670"/>
                  </a:cubicBezTo>
                  <a:cubicBezTo>
                    <a:pt x="216081" y="53782"/>
                    <a:pt x="221369" y="52648"/>
                    <a:pt x="223636" y="46604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891A6F0-BEF7-4F95-AC5F-93DCD80F0577}"/>
                </a:ext>
              </a:extLst>
            </p:cNvPr>
            <p:cNvSpPr/>
            <p:nvPr/>
          </p:nvSpPr>
          <p:spPr>
            <a:xfrm>
              <a:off x="10684201" y="6109558"/>
              <a:ext cx="33620" cy="19180"/>
            </a:xfrm>
            <a:custGeom>
              <a:avLst/>
              <a:gdLst>
                <a:gd name="connsiteX0" fmla="*/ 0 w 33620"/>
                <a:gd name="connsiteY0" fmla="*/ 19180 h 19180"/>
                <a:gd name="connsiteX1" fmla="*/ 33621 w 33620"/>
                <a:gd name="connsiteY1" fmla="*/ 6336 h 19180"/>
                <a:gd name="connsiteX2" fmla="*/ 0 w 33620"/>
                <a:gd name="connsiteY2" fmla="*/ 19180 h 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0" h="19180">
                  <a:moveTo>
                    <a:pt x="0" y="19180"/>
                  </a:moveTo>
                  <a:cubicBezTo>
                    <a:pt x="6800" y="3692"/>
                    <a:pt x="15488" y="-7641"/>
                    <a:pt x="33621" y="6336"/>
                  </a:cubicBezTo>
                  <a:cubicBezTo>
                    <a:pt x="24555" y="16158"/>
                    <a:pt x="12466" y="18425"/>
                    <a:pt x="0" y="19180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8DCDA8DB-2011-4CEE-B815-C5BD7B47A848}"/>
                </a:ext>
              </a:extLst>
            </p:cNvPr>
            <p:cNvSpPr/>
            <p:nvPr/>
          </p:nvSpPr>
          <p:spPr>
            <a:xfrm>
              <a:off x="9918252" y="6109752"/>
              <a:ext cx="207440" cy="128942"/>
            </a:xfrm>
            <a:custGeom>
              <a:avLst/>
              <a:gdLst>
                <a:gd name="connsiteX0" fmla="*/ 203081 w 207440"/>
                <a:gd name="connsiteY0" fmla="*/ 10676 h 128942"/>
                <a:gd name="connsiteX1" fmla="*/ 192504 w 207440"/>
                <a:gd name="connsiteY1" fmla="*/ 21631 h 128942"/>
                <a:gd name="connsiteX2" fmla="*/ 176260 w 207440"/>
                <a:gd name="connsiteY2" fmla="*/ 29186 h 128942"/>
                <a:gd name="connsiteX3" fmla="*/ 195526 w 207440"/>
                <a:gd name="connsiteY3" fmla="*/ 45052 h 128942"/>
                <a:gd name="connsiteX4" fmla="*/ 207237 w 207440"/>
                <a:gd name="connsiteY4" fmla="*/ 66585 h 128942"/>
                <a:gd name="connsiteX5" fmla="*/ 207237 w 207440"/>
                <a:gd name="connsiteY5" fmla="*/ 82451 h 128942"/>
                <a:gd name="connsiteX6" fmla="*/ 190993 w 207440"/>
                <a:gd name="connsiteY6" fmla="*/ 69985 h 128942"/>
                <a:gd name="connsiteX7" fmla="*/ 170216 w 207440"/>
                <a:gd name="connsiteY7" fmla="*/ 56763 h 128942"/>
                <a:gd name="connsiteX8" fmla="*/ 147172 w 207440"/>
                <a:gd name="connsiteY8" fmla="*/ 48452 h 128942"/>
                <a:gd name="connsiteX9" fmla="*/ 134706 w 207440"/>
                <a:gd name="connsiteY9" fmla="*/ 74140 h 128942"/>
                <a:gd name="connsiteX10" fmla="*/ 126018 w 207440"/>
                <a:gd name="connsiteY10" fmla="*/ 98694 h 128942"/>
                <a:gd name="connsiteX11" fmla="*/ 96930 w 207440"/>
                <a:gd name="connsiteY11" fmla="*/ 116072 h 128942"/>
                <a:gd name="connsiteX12" fmla="*/ 77664 w 207440"/>
                <a:gd name="connsiteY12" fmla="*/ 120227 h 128942"/>
                <a:gd name="connsiteX13" fmla="*/ 20622 w 207440"/>
                <a:gd name="connsiteY13" fmla="*/ 128160 h 128942"/>
                <a:gd name="connsiteX14" fmla="*/ 16466 w 207440"/>
                <a:gd name="connsiteY14" fmla="*/ 120605 h 128942"/>
                <a:gd name="connsiteX15" fmla="*/ 20622 w 207440"/>
                <a:gd name="connsiteY15" fmla="*/ 100583 h 128942"/>
                <a:gd name="connsiteX16" fmla="*/ 40265 w 207440"/>
                <a:gd name="connsiteY16" fmla="*/ 110027 h 128942"/>
                <a:gd name="connsiteX17" fmla="*/ 47443 w 207440"/>
                <a:gd name="connsiteY17" fmla="*/ 106250 h 128942"/>
                <a:gd name="connsiteX18" fmla="*/ 42910 w 207440"/>
                <a:gd name="connsiteY18" fmla="*/ 100961 h 128942"/>
                <a:gd name="connsiteX19" fmla="*/ 40643 w 207440"/>
                <a:gd name="connsiteY19" fmla="*/ 97561 h 128942"/>
                <a:gd name="connsiteX20" fmla="*/ 40265 w 207440"/>
                <a:gd name="connsiteY20" fmla="*/ 69229 h 128942"/>
                <a:gd name="connsiteX21" fmla="*/ 58776 w 207440"/>
                <a:gd name="connsiteY21" fmla="*/ 69607 h 128942"/>
                <a:gd name="connsiteX22" fmla="*/ 31577 w 207440"/>
                <a:gd name="connsiteY22" fmla="*/ 61296 h 128942"/>
                <a:gd name="connsiteX23" fmla="*/ 13822 w 207440"/>
                <a:gd name="connsiteY23" fmla="*/ 57140 h 128942"/>
                <a:gd name="connsiteX24" fmla="*/ 222 w 207440"/>
                <a:gd name="connsiteY24" fmla="*/ 48830 h 128942"/>
                <a:gd name="connsiteX25" fmla="*/ 5889 w 207440"/>
                <a:gd name="connsiteY25" fmla="*/ 42030 h 128942"/>
                <a:gd name="connsiteX26" fmla="*/ 76531 w 207440"/>
                <a:gd name="connsiteY26" fmla="*/ 52607 h 128942"/>
                <a:gd name="connsiteX27" fmla="*/ 79553 w 207440"/>
                <a:gd name="connsiteY27" fmla="*/ 49963 h 128942"/>
                <a:gd name="connsiteX28" fmla="*/ 134706 w 207440"/>
                <a:gd name="connsiteY28" fmla="*/ 33719 h 128942"/>
                <a:gd name="connsiteX29" fmla="*/ 155483 w 207440"/>
                <a:gd name="connsiteY29" fmla="*/ 24275 h 128942"/>
                <a:gd name="connsiteX30" fmla="*/ 194771 w 207440"/>
                <a:gd name="connsiteY30" fmla="*/ 476 h 128942"/>
                <a:gd name="connsiteX31" fmla="*/ 203081 w 207440"/>
                <a:gd name="connsiteY31" fmla="*/ 10676 h 12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7440" h="128942">
                  <a:moveTo>
                    <a:pt x="203081" y="10676"/>
                  </a:moveTo>
                  <a:cubicBezTo>
                    <a:pt x="200059" y="15209"/>
                    <a:pt x="199682" y="23520"/>
                    <a:pt x="192504" y="21631"/>
                  </a:cubicBezTo>
                  <a:cubicBezTo>
                    <a:pt x="183815" y="19364"/>
                    <a:pt x="179282" y="21631"/>
                    <a:pt x="176260" y="29186"/>
                  </a:cubicBezTo>
                  <a:cubicBezTo>
                    <a:pt x="187971" y="27297"/>
                    <a:pt x="176260" y="52230"/>
                    <a:pt x="195526" y="45052"/>
                  </a:cubicBezTo>
                  <a:cubicBezTo>
                    <a:pt x="201570" y="42786"/>
                    <a:pt x="208748" y="58274"/>
                    <a:pt x="207237" y="66585"/>
                  </a:cubicBezTo>
                  <a:cubicBezTo>
                    <a:pt x="206103" y="72251"/>
                    <a:pt x="207615" y="77162"/>
                    <a:pt x="207237" y="82451"/>
                  </a:cubicBezTo>
                  <a:cubicBezTo>
                    <a:pt x="197415" y="83962"/>
                    <a:pt x="191371" y="77540"/>
                    <a:pt x="190993" y="69985"/>
                  </a:cubicBezTo>
                  <a:cubicBezTo>
                    <a:pt x="189860" y="54496"/>
                    <a:pt x="181927" y="54118"/>
                    <a:pt x="170216" y="56763"/>
                  </a:cubicBezTo>
                  <a:cubicBezTo>
                    <a:pt x="161905" y="58652"/>
                    <a:pt x="155483" y="53363"/>
                    <a:pt x="147172" y="48452"/>
                  </a:cubicBezTo>
                  <a:cubicBezTo>
                    <a:pt x="147172" y="59785"/>
                    <a:pt x="150950" y="70740"/>
                    <a:pt x="134706" y="74140"/>
                  </a:cubicBezTo>
                  <a:cubicBezTo>
                    <a:pt x="128284" y="75651"/>
                    <a:pt x="128284" y="90006"/>
                    <a:pt x="126018" y="98694"/>
                  </a:cubicBezTo>
                  <a:cubicBezTo>
                    <a:pt x="121862" y="113050"/>
                    <a:pt x="117707" y="129293"/>
                    <a:pt x="96930" y="116072"/>
                  </a:cubicBezTo>
                  <a:cubicBezTo>
                    <a:pt x="88997" y="111161"/>
                    <a:pt x="84086" y="119472"/>
                    <a:pt x="77664" y="120227"/>
                  </a:cubicBezTo>
                  <a:cubicBezTo>
                    <a:pt x="58776" y="122872"/>
                    <a:pt x="39132" y="119849"/>
                    <a:pt x="20622" y="128160"/>
                  </a:cubicBezTo>
                  <a:cubicBezTo>
                    <a:pt x="14200" y="131182"/>
                    <a:pt x="15333" y="124760"/>
                    <a:pt x="16466" y="120605"/>
                  </a:cubicBezTo>
                  <a:cubicBezTo>
                    <a:pt x="31577" y="116827"/>
                    <a:pt x="12311" y="105494"/>
                    <a:pt x="20622" y="100583"/>
                  </a:cubicBezTo>
                  <a:cubicBezTo>
                    <a:pt x="31954" y="93784"/>
                    <a:pt x="31954" y="110783"/>
                    <a:pt x="40265" y="110027"/>
                  </a:cubicBezTo>
                  <a:cubicBezTo>
                    <a:pt x="42910" y="109650"/>
                    <a:pt x="46309" y="108138"/>
                    <a:pt x="47443" y="106250"/>
                  </a:cubicBezTo>
                  <a:cubicBezTo>
                    <a:pt x="50465" y="101339"/>
                    <a:pt x="46687" y="100583"/>
                    <a:pt x="42910" y="100961"/>
                  </a:cubicBezTo>
                  <a:cubicBezTo>
                    <a:pt x="39888" y="100961"/>
                    <a:pt x="38376" y="98317"/>
                    <a:pt x="40643" y="97561"/>
                  </a:cubicBezTo>
                  <a:cubicBezTo>
                    <a:pt x="60665" y="87362"/>
                    <a:pt x="41021" y="78673"/>
                    <a:pt x="40265" y="69229"/>
                  </a:cubicBezTo>
                  <a:cubicBezTo>
                    <a:pt x="46309" y="60163"/>
                    <a:pt x="51976" y="73762"/>
                    <a:pt x="58776" y="69607"/>
                  </a:cubicBezTo>
                  <a:cubicBezTo>
                    <a:pt x="51976" y="58274"/>
                    <a:pt x="45554" y="49963"/>
                    <a:pt x="31577" y="61296"/>
                  </a:cubicBezTo>
                  <a:cubicBezTo>
                    <a:pt x="25910" y="65829"/>
                    <a:pt x="17600" y="71496"/>
                    <a:pt x="13822" y="57140"/>
                  </a:cubicBezTo>
                  <a:cubicBezTo>
                    <a:pt x="12689" y="52230"/>
                    <a:pt x="6266" y="48830"/>
                    <a:pt x="222" y="48830"/>
                  </a:cubicBezTo>
                  <a:cubicBezTo>
                    <a:pt x="-911" y="44297"/>
                    <a:pt x="2489" y="41274"/>
                    <a:pt x="5889" y="42030"/>
                  </a:cubicBezTo>
                  <a:cubicBezTo>
                    <a:pt x="28932" y="48074"/>
                    <a:pt x="55376" y="33341"/>
                    <a:pt x="76531" y="52607"/>
                  </a:cubicBezTo>
                  <a:cubicBezTo>
                    <a:pt x="81819" y="57518"/>
                    <a:pt x="78042" y="50719"/>
                    <a:pt x="79553" y="49963"/>
                  </a:cubicBezTo>
                  <a:cubicBezTo>
                    <a:pt x="96930" y="41652"/>
                    <a:pt x="113551" y="29941"/>
                    <a:pt x="134706" y="33719"/>
                  </a:cubicBezTo>
                  <a:cubicBezTo>
                    <a:pt x="143395" y="35230"/>
                    <a:pt x="152461" y="35230"/>
                    <a:pt x="155483" y="24275"/>
                  </a:cubicBezTo>
                  <a:cubicBezTo>
                    <a:pt x="161150" y="3876"/>
                    <a:pt x="181549" y="8031"/>
                    <a:pt x="194771" y="476"/>
                  </a:cubicBezTo>
                  <a:cubicBezTo>
                    <a:pt x="200059" y="-2168"/>
                    <a:pt x="200437" y="6898"/>
                    <a:pt x="203081" y="10676"/>
                  </a:cubicBezTo>
                  <a:close/>
                </a:path>
              </a:pathLst>
            </a:custGeom>
            <a:solidFill>
              <a:srgbClr val="99605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D5E00C5-584A-407F-94B9-EFFDB5553A28}"/>
                </a:ext>
              </a:extLst>
            </p:cNvPr>
            <p:cNvSpPr/>
            <p:nvPr/>
          </p:nvSpPr>
          <p:spPr>
            <a:xfrm>
              <a:off x="11188154" y="5512439"/>
              <a:ext cx="140528" cy="214358"/>
            </a:xfrm>
            <a:custGeom>
              <a:avLst/>
              <a:gdLst>
                <a:gd name="connsiteX0" fmla="*/ 8295 w 140528"/>
                <a:gd name="connsiteY0" fmla="*/ 214359 h 214358"/>
                <a:gd name="connsiteX1" fmla="*/ 1873 w 140528"/>
                <a:gd name="connsiteY1" fmla="*/ 205292 h 214358"/>
                <a:gd name="connsiteX2" fmla="*/ 1495 w 140528"/>
                <a:gd name="connsiteY2" fmla="*/ 188293 h 214358"/>
                <a:gd name="connsiteX3" fmla="*/ 18117 w 140528"/>
                <a:gd name="connsiteY3" fmla="*/ 186404 h 214358"/>
                <a:gd name="connsiteX4" fmla="*/ 34360 w 140528"/>
                <a:gd name="connsiteY4" fmla="*/ 147872 h 214358"/>
                <a:gd name="connsiteX5" fmla="*/ 41160 w 140528"/>
                <a:gd name="connsiteY5" fmla="*/ 121051 h 214358"/>
                <a:gd name="connsiteX6" fmla="*/ 43805 w 140528"/>
                <a:gd name="connsiteY6" fmla="*/ 111607 h 214358"/>
                <a:gd name="connsiteX7" fmla="*/ 58915 w 140528"/>
                <a:gd name="connsiteY7" fmla="*/ 65520 h 214358"/>
                <a:gd name="connsiteX8" fmla="*/ 57404 w 140528"/>
                <a:gd name="connsiteY8" fmla="*/ 54565 h 214358"/>
                <a:gd name="connsiteX9" fmla="*/ 65715 w 140528"/>
                <a:gd name="connsiteY9" fmla="*/ 22832 h 214358"/>
                <a:gd name="connsiteX10" fmla="*/ 75159 w 140528"/>
                <a:gd name="connsiteY10" fmla="*/ 8100 h 214358"/>
                <a:gd name="connsiteX11" fmla="*/ 99714 w 140528"/>
                <a:gd name="connsiteY11" fmla="*/ 3567 h 214358"/>
                <a:gd name="connsiteX12" fmla="*/ 103869 w 140528"/>
                <a:gd name="connsiteY12" fmla="*/ 44365 h 214358"/>
                <a:gd name="connsiteX13" fmla="*/ 96692 w 140528"/>
                <a:gd name="connsiteY13" fmla="*/ 51920 h 214358"/>
                <a:gd name="connsiteX14" fmla="*/ 98958 w 140528"/>
                <a:gd name="connsiteY14" fmla="*/ 59098 h 214358"/>
                <a:gd name="connsiteX15" fmla="*/ 106136 w 140528"/>
                <a:gd name="connsiteY15" fmla="*/ 57209 h 214358"/>
                <a:gd name="connsiteX16" fmla="*/ 109535 w 140528"/>
                <a:gd name="connsiteY16" fmla="*/ 45121 h 214358"/>
                <a:gd name="connsiteX17" fmla="*/ 117091 w 140528"/>
                <a:gd name="connsiteY17" fmla="*/ 27366 h 214358"/>
                <a:gd name="connsiteX18" fmla="*/ 132957 w 140528"/>
                <a:gd name="connsiteY18" fmla="*/ 36054 h 214358"/>
                <a:gd name="connsiteX19" fmla="*/ 135223 w 140528"/>
                <a:gd name="connsiteY19" fmla="*/ 57209 h 214358"/>
                <a:gd name="connsiteX20" fmla="*/ 138623 w 140528"/>
                <a:gd name="connsiteY20" fmla="*/ 103296 h 214358"/>
                <a:gd name="connsiteX21" fmla="*/ 132201 w 140528"/>
                <a:gd name="connsiteY21" fmla="*/ 125584 h 214358"/>
                <a:gd name="connsiteX22" fmla="*/ 131068 w 140528"/>
                <a:gd name="connsiteY22" fmla="*/ 145983 h 214358"/>
                <a:gd name="connsiteX23" fmla="*/ 129179 w 140528"/>
                <a:gd name="connsiteY23" fmla="*/ 179604 h 214358"/>
                <a:gd name="connsiteX24" fmla="*/ 123891 w 140528"/>
                <a:gd name="connsiteY24" fmla="*/ 184138 h 214358"/>
                <a:gd name="connsiteX25" fmla="*/ 95180 w 140528"/>
                <a:gd name="connsiteY25" fmla="*/ 185649 h 214358"/>
                <a:gd name="connsiteX26" fmla="*/ 87625 w 140528"/>
                <a:gd name="connsiteY26" fmla="*/ 176960 h 214358"/>
                <a:gd name="connsiteX27" fmla="*/ 92158 w 140528"/>
                <a:gd name="connsiteY27" fmla="*/ 160716 h 214358"/>
                <a:gd name="connsiteX28" fmla="*/ 67604 w 140528"/>
                <a:gd name="connsiteY28" fmla="*/ 172049 h 214358"/>
                <a:gd name="connsiteX29" fmla="*/ 69493 w 140528"/>
                <a:gd name="connsiteY29" fmla="*/ 153161 h 214358"/>
                <a:gd name="connsiteX30" fmla="*/ 52871 w 140528"/>
                <a:gd name="connsiteY30" fmla="*/ 195093 h 214358"/>
                <a:gd name="connsiteX31" fmla="*/ 37005 w 140528"/>
                <a:gd name="connsiteY31" fmla="*/ 190937 h 214358"/>
                <a:gd name="connsiteX32" fmla="*/ 32472 w 140528"/>
                <a:gd name="connsiteY32" fmla="*/ 213225 h 214358"/>
                <a:gd name="connsiteX33" fmla="*/ 8295 w 140528"/>
                <a:gd name="connsiteY33" fmla="*/ 214359 h 21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528" h="214358">
                  <a:moveTo>
                    <a:pt x="8295" y="214359"/>
                  </a:moveTo>
                  <a:cubicBezTo>
                    <a:pt x="2628" y="213603"/>
                    <a:pt x="-3038" y="207559"/>
                    <a:pt x="1873" y="205292"/>
                  </a:cubicBezTo>
                  <a:cubicBezTo>
                    <a:pt x="16983" y="198115"/>
                    <a:pt x="2628" y="193204"/>
                    <a:pt x="1495" y="188293"/>
                  </a:cubicBezTo>
                  <a:cubicBezTo>
                    <a:pt x="6784" y="181493"/>
                    <a:pt x="12450" y="189048"/>
                    <a:pt x="18117" y="186404"/>
                  </a:cubicBezTo>
                  <a:cubicBezTo>
                    <a:pt x="4140" y="165249"/>
                    <a:pt x="28316" y="160716"/>
                    <a:pt x="34360" y="147872"/>
                  </a:cubicBezTo>
                  <a:cubicBezTo>
                    <a:pt x="38138" y="139562"/>
                    <a:pt x="62693" y="136162"/>
                    <a:pt x="41160" y="121051"/>
                  </a:cubicBezTo>
                  <a:cubicBezTo>
                    <a:pt x="40027" y="120296"/>
                    <a:pt x="41916" y="112363"/>
                    <a:pt x="43805" y="111607"/>
                  </a:cubicBezTo>
                  <a:cubicBezTo>
                    <a:pt x="66470" y="101785"/>
                    <a:pt x="61560" y="83275"/>
                    <a:pt x="58915" y="65520"/>
                  </a:cubicBezTo>
                  <a:cubicBezTo>
                    <a:pt x="55515" y="62120"/>
                    <a:pt x="54382" y="56076"/>
                    <a:pt x="57404" y="54565"/>
                  </a:cubicBezTo>
                  <a:cubicBezTo>
                    <a:pt x="71381" y="46632"/>
                    <a:pt x="66848" y="34165"/>
                    <a:pt x="65715" y="22832"/>
                  </a:cubicBezTo>
                  <a:cubicBezTo>
                    <a:pt x="66470" y="16411"/>
                    <a:pt x="70248" y="11878"/>
                    <a:pt x="75159" y="8100"/>
                  </a:cubicBezTo>
                  <a:cubicBezTo>
                    <a:pt x="82714" y="4322"/>
                    <a:pt x="89892" y="-5122"/>
                    <a:pt x="99714" y="3567"/>
                  </a:cubicBezTo>
                  <a:cubicBezTo>
                    <a:pt x="108402" y="11500"/>
                    <a:pt x="110669" y="34921"/>
                    <a:pt x="103869" y="44365"/>
                  </a:cubicBezTo>
                  <a:cubicBezTo>
                    <a:pt x="101980" y="47009"/>
                    <a:pt x="98203" y="48520"/>
                    <a:pt x="96692" y="51920"/>
                  </a:cubicBezTo>
                  <a:cubicBezTo>
                    <a:pt x="95558" y="54943"/>
                    <a:pt x="96314" y="57587"/>
                    <a:pt x="98958" y="59098"/>
                  </a:cubicBezTo>
                  <a:cubicBezTo>
                    <a:pt x="101980" y="60609"/>
                    <a:pt x="104625" y="59853"/>
                    <a:pt x="106136" y="57209"/>
                  </a:cubicBezTo>
                  <a:cubicBezTo>
                    <a:pt x="108402" y="53431"/>
                    <a:pt x="109158" y="49276"/>
                    <a:pt x="109535" y="45121"/>
                  </a:cubicBezTo>
                  <a:cubicBezTo>
                    <a:pt x="110669" y="38699"/>
                    <a:pt x="107647" y="29255"/>
                    <a:pt x="117091" y="27366"/>
                  </a:cubicBezTo>
                  <a:cubicBezTo>
                    <a:pt x="123513" y="26232"/>
                    <a:pt x="129179" y="31143"/>
                    <a:pt x="132957" y="36054"/>
                  </a:cubicBezTo>
                  <a:cubicBezTo>
                    <a:pt x="137490" y="42476"/>
                    <a:pt x="146178" y="48898"/>
                    <a:pt x="135223" y="57209"/>
                  </a:cubicBezTo>
                  <a:cubicBezTo>
                    <a:pt x="137868" y="72320"/>
                    <a:pt x="129557" y="88564"/>
                    <a:pt x="138623" y="103296"/>
                  </a:cubicBezTo>
                  <a:cubicBezTo>
                    <a:pt x="129557" y="108585"/>
                    <a:pt x="128801" y="118029"/>
                    <a:pt x="132201" y="125584"/>
                  </a:cubicBezTo>
                  <a:cubicBezTo>
                    <a:pt x="135223" y="133140"/>
                    <a:pt x="131824" y="139184"/>
                    <a:pt x="131068" y="145983"/>
                  </a:cubicBezTo>
                  <a:cubicBezTo>
                    <a:pt x="139379" y="157694"/>
                    <a:pt x="132957" y="168649"/>
                    <a:pt x="129179" y="179604"/>
                  </a:cubicBezTo>
                  <a:cubicBezTo>
                    <a:pt x="128046" y="182249"/>
                    <a:pt x="126157" y="186026"/>
                    <a:pt x="123891" y="184138"/>
                  </a:cubicBezTo>
                  <a:cubicBezTo>
                    <a:pt x="113313" y="175071"/>
                    <a:pt x="105002" y="182627"/>
                    <a:pt x="95180" y="185649"/>
                  </a:cubicBezTo>
                  <a:cubicBezTo>
                    <a:pt x="89136" y="187537"/>
                    <a:pt x="86492" y="183004"/>
                    <a:pt x="87625" y="176960"/>
                  </a:cubicBezTo>
                  <a:cubicBezTo>
                    <a:pt x="88381" y="171671"/>
                    <a:pt x="92914" y="167138"/>
                    <a:pt x="92158" y="160716"/>
                  </a:cubicBezTo>
                  <a:cubicBezTo>
                    <a:pt x="81203" y="158450"/>
                    <a:pt x="81203" y="179982"/>
                    <a:pt x="67604" y="172049"/>
                  </a:cubicBezTo>
                  <a:cubicBezTo>
                    <a:pt x="51738" y="164494"/>
                    <a:pt x="72893" y="159961"/>
                    <a:pt x="69493" y="153161"/>
                  </a:cubicBezTo>
                  <a:cubicBezTo>
                    <a:pt x="48715" y="153539"/>
                    <a:pt x="47205" y="157316"/>
                    <a:pt x="52871" y="195093"/>
                  </a:cubicBezTo>
                  <a:cubicBezTo>
                    <a:pt x="46827" y="197737"/>
                    <a:pt x="46827" y="182627"/>
                    <a:pt x="37005" y="190937"/>
                  </a:cubicBezTo>
                  <a:cubicBezTo>
                    <a:pt x="28694" y="197737"/>
                    <a:pt x="31338" y="203781"/>
                    <a:pt x="32472" y="213225"/>
                  </a:cubicBezTo>
                  <a:cubicBezTo>
                    <a:pt x="23405" y="210203"/>
                    <a:pt x="13961" y="200382"/>
                    <a:pt x="8295" y="214359"/>
                  </a:cubicBezTo>
                  <a:close/>
                </a:path>
              </a:pathLst>
            </a:custGeom>
            <a:solidFill>
              <a:srgbClr val="B882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FBE4C5AF-BB19-4D55-9F20-579F43CD7825}"/>
                </a:ext>
              </a:extLst>
            </p:cNvPr>
            <p:cNvSpPr/>
            <p:nvPr/>
          </p:nvSpPr>
          <p:spPr>
            <a:xfrm>
              <a:off x="11255662" y="5440095"/>
              <a:ext cx="91984" cy="152597"/>
            </a:xfrm>
            <a:custGeom>
              <a:avLst/>
              <a:gdLst>
                <a:gd name="connsiteX0" fmla="*/ 67715 w 91984"/>
                <a:gd name="connsiteY0" fmla="*/ 130309 h 152597"/>
                <a:gd name="connsiteX1" fmla="*/ 47316 w 91984"/>
                <a:gd name="connsiteY1" fmla="*/ 103488 h 152597"/>
                <a:gd name="connsiteX2" fmla="*/ 43916 w 91984"/>
                <a:gd name="connsiteY2" fmla="*/ 133709 h 152597"/>
                <a:gd name="connsiteX3" fmla="*/ 33339 w 91984"/>
                <a:gd name="connsiteY3" fmla="*/ 141642 h 152597"/>
                <a:gd name="connsiteX4" fmla="*/ 20495 w 91984"/>
                <a:gd name="connsiteY4" fmla="*/ 129176 h 152597"/>
                <a:gd name="connsiteX5" fmla="*/ 25406 w 91984"/>
                <a:gd name="connsiteY5" fmla="*/ 117843 h 152597"/>
                <a:gd name="connsiteX6" fmla="*/ 26539 w 91984"/>
                <a:gd name="connsiteY6" fmla="*/ 91021 h 152597"/>
                <a:gd name="connsiteX7" fmla="*/ 24272 w 91984"/>
                <a:gd name="connsiteY7" fmla="*/ 88755 h 152597"/>
                <a:gd name="connsiteX8" fmla="*/ 8784 w 91984"/>
                <a:gd name="connsiteY8" fmla="*/ 83466 h 152597"/>
                <a:gd name="connsiteX9" fmla="*/ 8406 w 91984"/>
                <a:gd name="connsiteY9" fmla="*/ 66467 h 152597"/>
                <a:gd name="connsiteX10" fmla="*/ 8029 w 91984"/>
                <a:gd name="connsiteY10" fmla="*/ 28313 h 152597"/>
                <a:gd name="connsiteX11" fmla="*/ 3495 w 91984"/>
                <a:gd name="connsiteY11" fmla="*/ 358 h 152597"/>
                <a:gd name="connsiteX12" fmla="*/ 29183 w 91984"/>
                <a:gd name="connsiteY12" fmla="*/ 11314 h 152597"/>
                <a:gd name="connsiteX13" fmla="*/ 33339 w 91984"/>
                <a:gd name="connsiteY13" fmla="*/ 21135 h 152597"/>
                <a:gd name="connsiteX14" fmla="*/ 59404 w 91984"/>
                <a:gd name="connsiteY14" fmla="*/ 51734 h 152597"/>
                <a:gd name="connsiteX15" fmla="*/ 60160 w 91984"/>
                <a:gd name="connsiteY15" fmla="*/ 59667 h 152597"/>
                <a:gd name="connsiteX16" fmla="*/ 64693 w 91984"/>
                <a:gd name="connsiteY16" fmla="*/ 60045 h 152597"/>
                <a:gd name="connsiteX17" fmla="*/ 88114 w 91984"/>
                <a:gd name="connsiteY17" fmla="*/ 47956 h 152597"/>
                <a:gd name="connsiteX18" fmla="*/ 87737 w 91984"/>
                <a:gd name="connsiteY18" fmla="*/ 71378 h 152597"/>
                <a:gd name="connsiteX19" fmla="*/ 88114 w 91984"/>
                <a:gd name="connsiteY19" fmla="*/ 114065 h 152597"/>
                <a:gd name="connsiteX20" fmla="*/ 83203 w 91984"/>
                <a:gd name="connsiteY20" fmla="*/ 152597 h 152597"/>
                <a:gd name="connsiteX21" fmla="*/ 67715 w 91984"/>
                <a:gd name="connsiteY21" fmla="*/ 130309 h 15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84" h="152597">
                  <a:moveTo>
                    <a:pt x="67715" y="130309"/>
                  </a:moveTo>
                  <a:cubicBezTo>
                    <a:pt x="66960" y="114821"/>
                    <a:pt x="65826" y="113310"/>
                    <a:pt x="47316" y="103488"/>
                  </a:cubicBezTo>
                  <a:cubicBezTo>
                    <a:pt x="45805" y="113687"/>
                    <a:pt x="47316" y="123887"/>
                    <a:pt x="43916" y="133709"/>
                  </a:cubicBezTo>
                  <a:cubicBezTo>
                    <a:pt x="42027" y="139753"/>
                    <a:pt x="37872" y="142020"/>
                    <a:pt x="33339" y="141642"/>
                  </a:cubicBezTo>
                  <a:cubicBezTo>
                    <a:pt x="26539" y="141264"/>
                    <a:pt x="23139" y="135220"/>
                    <a:pt x="20495" y="129176"/>
                  </a:cubicBezTo>
                  <a:cubicBezTo>
                    <a:pt x="17473" y="123509"/>
                    <a:pt x="20117" y="120865"/>
                    <a:pt x="25406" y="117843"/>
                  </a:cubicBezTo>
                  <a:cubicBezTo>
                    <a:pt x="35605" y="111798"/>
                    <a:pt x="35983" y="97821"/>
                    <a:pt x="26539" y="91021"/>
                  </a:cubicBezTo>
                  <a:cubicBezTo>
                    <a:pt x="25783" y="90266"/>
                    <a:pt x="24272" y="89511"/>
                    <a:pt x="24272" y="88755"/>
                  </a:cubicBezTo>
                  <a:cubicBezTo>
                    <a:pt x="22006" y="78178"/>
                    <a:pt x="22006" y="77800"/>
                    <a:pt x="8784" y="83466"/>
                  </a:cubicBezTo>
                  <a:cubicBezTo>
                    <a:pt x="3495" y="77800"/>
                    <a:pt x="7273" y="72133"/>
                    <a:pt x="8406" y="66467"/>
                  </a:cubicBezTo>
                  <a:cubicBezTo>
                    <a:pt x="2740" y="53623"/>
                    <a:pt x="-7082" y="41157"/>
                    <a:pt x="8029" y="28313"/>
                  </a:cubicBezTo>
                  <a:cubicBezTo>
                    <a:pt x="18228" y="17358"/>
                    <a:pt x="95" y="10558"/>
                    <a:pt x="3495" y="358"/>
                  </a:cubicBezTo>
                  <a:cubicBezTo>
                    <a:pt x="14828" y="-1908"/>
                    <a:pt x="20872" y="7158"/>
                    <a:pt x="29183" y="11314"/>
                  </a:cubicBezTo>
                  <a:cubicBezTo>
                    <a:pt x="30694" y="14713"/>
                    <a:pt x="26917" y="20758"/>
                    <a:pt x="33339" y="21135"/>
                  </a:cubicBezTo>
                  <a:cubicBezTo>
                    <a:pt x="62804" y="21891"/>
                    <a:pt x="63937" y="23024"/>
                    <a:pt x="59404" y="51734"/>
                  </a:cubicBezTo>
                  <a:cubicBezTo>
                    <a:pt x="59027" y="54379"/>
                    <a:pt x="59782" y="57023"/>
                    <a:pt x="60160" y="59667"/>
                  </a:cubicBezTo>
                  <a:cubicBezTo>
                    <a:pt x="62049" y="59667"/>
                    <a:pt x="63937" y="60423"/>
                    <a:pt x="64693" y="60045"/>
                  </a:cubicBezTo>
                  <a:cubicBezTo>
                    <a:pt x="71870" y="54001"/>
                    <a:pt x="77159" y="41157"/>
                    <a:pt x="88114" y="47956"/>
                  </a:cubicBezTo>
                  <a:cubicBezTo>
                    <a:pt x="97558" y="54001"/>
                    <a:pt x="86603" y="64956"/>
                    <a:pt x="87737" y="71378"/>
                  </a:cubicBezTo>
                  <a:cubicBezTo>
                    <a:pt x="90381" y="85355"/>
                    <a:pt x="69982" y="98577"/>
                    <a:pt x="88114" y="114065"/>
                  </a:cubicBezTo>
                  <a:cubicBezTo>
                    <a:pt x="91136" y="116709"/>
                    <a:pt x="85470" y="138998"/>
                    <a:pt x="83203" y="152597"/>
                  </a:cubicBezTo>
                  <a:cubicBezTo>
                    <a:pt x="74137" y="146931"/>
                    <a:pt x="78670" y="133331"/>
                    <a:pt x="67715" y="130309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841BD14-3AB5-477E-9DF8-52610D2988FB}"/>
                </a:ext>
              </a:extLst>
            </p:cNvPr>
            <p:cNvSpPr/>
            <p:nvPr/>
          </p:nvSpPr>
          <p:spPr>
            <a:xfrm>
              <a:off x="11275619" y="5383789"/>
              <a:ext cx="38314" cy="67619"/>
            </a:xfrm>
            <a:custGeom>
              <a:avLst/>
              <a:gdLst>
                <a:gd name="connsiteX0" fmla="*/ 9226 w 38314"/>
                <a:gd name="connsiteY0" fmla="*/ 67620 h 67619"/>
                <a:gd name="connsiteX1" fmla="*/ 17159 w 38314"/>
                <a:gd name="connsiteY1" fmla="*/ 32110 h 67619"/>
                <a:gd name="connsiteX2" fmla="*/ 21315 w 38314"/>
                <a:gd name="connsiteY2" fmla="*/ 21533 h 67619"/>
                <a:gd name="connsiteX3" fmla="*/ 34159 w 38314"/>
                <a:gd name="connsiteY3" fmla="*/ 0 h 67619"/>
                <a:gd name="connsiteX4" fmla="*/ 30381 w 38314"/>
                <a:gd name="connsiteY4" fmla="*/ 24554 h 67619"/>
                <a:gd name="connsiteX5" fmla="*/ 38314 w 38314"/>
                <a:gd name="connsiteY5" fmla="*/ 50998 h 67619"/>
                <a:gd name="connsiteX6" fmla="*/ 9226 w 38314"/>
                <a:gd name="connsiteY6" fmla="*/ 67620 h 6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14" h="67619">
                  <a:moveTo>
                    <a:pt x="9226" y="67620"/>
                  </a:moveTo>
                  <a:cubicBezTo>
                    <a:pt x="916" y="53265"/>
                    <a:pt x="-9662" y="38910"/>
                    <a:pt x="17159" y="32110"/>
                  </a:cubicBezTo>
                  <a:cubicBezTo>
                    <a:pt x="20937" y="31354"/>
                    <a:pt x="23581" y="25310"/>
                    <a:pt x="21315" y="21533"/>
                  </a:cubicBezTo>
                  <a:cubicBezTo>
                    <a:pt x="12626" y="6044"/>
                    <a:pt x="26604" y="4911"/>
                    <a:pt x="34159" y="0"/>
                  </a:cubicBezTo>
                  <a:cubicBezTo>
                    <a:pt x="33025" y="8311"/>
                    <a:pt x="32648" y="16621"/>
                    <a:pt x="30381" y="24554"/>
                  </a:cubicBezTo>
                  <a:cubicBezTo>
                    <a:pt x="27737" y="34376"/>
                    <a:pt x="26981" y="43065"/>
                    <a:pt x="38314" y="50998"/>
                  </a:cubicBezTo>
                  <a:cubicBezTo>
                    <a:pt x="22070" y="47220"/>
                    <a:pt x="19048" y="62331"/>
                    <a:pt x="9226" y="67620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827994B-8615-4F4E-88C3-2C1370B286FA}"/>
                </a:ext>
              </a:extLst>
            </p:cNvPr>
            <p:cNvSpPr/>
            <p:nvPr/>
          </p:nvSpPr>
          <p:spPr>
            <a:xfrm>
              <a:off x="10303793" y="6195655"/>
              <a:ext cx="23056" cy="13743"/>
            </a:xfrm>
            <a:custGeom>
              <a:avLst/>
              <a:gdLst>
                <a:gd name="connsiteX0" fmla="*/ 0 w 23056"/>
                <a:gd name="connsiteY0" fmla="*/ 8636 h 13743"/>
                <a:gd name="connsiteX1" fmla="*/ 23044 w 23056"/>
                <a:gd name="connsiteY1" fmla="*/ 326 h 13743"/>
                <a:gd name="connsiteX2" fmla="*/ 17755 w 23056"/>
                <a:gd name="connsiteY2" fmla="*/ 13169 h 13743"/>
                <a:gd name="connsiteX3" fmla="*/ 0 w 23056"/>
                <a:gd name="connsiteY3" fmla="*/ 8636 h 1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56" h="13743">
                  <a:moveTo>
                    <a:pt x="0" y="8636"/>
                  </a:moveTo>
                  <a:cubicBezTo>
                    <a:pt x="7555" y="5236"/>
                    <a:pt x="13600" y="-1563"/>
                    <a:pt x="23044" y="326"/>
                  </a:cubicBezTo>
                  <a:cubicBezTo>
                    <a:pt x="23421" y="5614"/>
                    <a:pt x="15488" y="7125"/>
                    <a:pt x="17755" y="13169"/>
                  </a:cubicBezTo>
                  <a:cubicBezTo>
                    <a:pt x="11333" y="12792"/>
                    <a:pt x="4155" y="16569"/>
                    <a:pt x="0" y="8636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1E612D7E-6053-47AE-8FA8-4B7255336817}"/>
                </a:ext>
              </a:extLst>
            </p:cNvPr>
            <p:cNvSpPr/>
            <p:nvPr/>
          </p:nvSpPr>
          <p:spPr>
            <a:xfrm>
              <a:off x="10340490" y="6187887"/>
              <a:ext cx="17701" cy="17159"/>
            </a:xfrm>
            <a:custGeom>
              <a:avLst/>
              <a:gdLst>
                <a:gd name="connsiteX0" fmla="*/ 4857 w 17701"/>
                <a:gd name="connsiteY0" fmla="*/ 17160 h 17159"/>
                <a:gd name="connsiteX1" fmla="*/ 2213 w 17701"/>
                <a:gd name="connsiteY1" fmla="*/ 1294 h 17159"/>
                <a:gd name="connsiteX2" fmla="*/ 17701 w 17701"/>
                <a:gd name="connsiteY2" fmla="*/ 13004 h 17159"/>
                <a:gd name="connsiteX3" fmla="*/ 4857 w 17701"/>
                <a:gd name="connsiteY3" fmla="*/ 17160 h 1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1" h="17159">
                  <a:moveTo>
                    <a:pt x="4857" y="17160"/>
                  </a:moveTo>
                  <a:cubicBezTo>
                    <a:pt x="7879" y="11115"/>
                    <a:pt x="-4965" y="5449"/>
                    <a:pt x="2213" y="1294"/>
                  </a:cubicBezTo>
                  <a:cubicBezTo>
                    <a:pt x="11657" y="-3617"/>
                    <a:pt x="14301" y="6582"/>
                    <a:pt x="17701" y="13004"/>
                  </a:cubicBezTo>
                  <a:cubicBezTo>
                    <a:pt x="13546" y="14515"/>
                    <a:pt x="9390" y="15649"/>
                    <a:pt x="4857" y="17160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11CCF0E1-CB1D-4B07-A76D-356D63D3476D}"/>
                </a:ext>
              </a:extLst>
            </p:cNvPr>
            <p:cNvSpPr/>
            <p:nvPr/>
          </p:nvSpPr>
          <p:spPr>
            <a:xfrm>
              <a:off x="10205952" y="6211074"/>
              <a:ext cx="25310" cy="11084"/>
            </a:xfrm>
            <a:custGeom>
              <a:avLst/>
              <a:gdLst>
                <a:gd name="connsiteX0" fmla="*/ 0 w 25310"/>
                <a:gd name="connsiteY0" fmla="*/ 2283 h 11084"/>
                <a:gd name="connsiteX1" fmla="*/ 25310 w 25310"/>
                <a:gd name="connsiteY1" fmla="*/ 2661 h 11084"/>
                <a:gd name="connsiteX2" fmla="*/ 0 w 25310"/>
                <a:gd name="connsiteY2" fmla="*/ 2283 h 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11084">
                  <a:moveTo>
                    <a:pt x="0" y="2283"/>
                  </a:moveTo>
                  <a:cubicBezTo>
                    <a:pt x="8689" y="-4139"/>
                    <a:pt x="16999" y="5305"/>
                    <a:pt x="25310" y="2661"/>
                  </a:cubicBezTo>
                  <a:cubicBezTo>
                    <a:pt x="16999" y="16260"/>
                    <a:pt x="8311" y="11349"/>
                    <a:pt x="0" y="2283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A5844461-CDA5-4013-8C63-44D58609FB3B}"/>
                </a:ext>
              </a:extLst>
            </p:cNvPr>
            <p:cNvSpPr/>
            <p:nvPr/>
          </p:nvSpPr>
          <p:spPr>
            <a:xfrm>
              <a:off x="10917997" y="3360979"/>
              <a:ext cx="121889" cy="392781"/>
            </a:xfrm>
            <a:custGeom>
              <a:avLst/>
              <a:gdLst>
                <a:gd name="connsiteX0" fmla="*/ 20061 w 121889"/>
                <a:gd name="connsiteY0" fmla="*/ 130592 h 392781"/>
                <a:gd name="connsiteX1" fmla="*/ 97880 w 121889"/>
                <a:gd name="connsiteY1" fmla="*/ 18018 h 392781"/>
                <a:gd name="connsiteX2" fmla="*/ 102414 w 121889"/>
                <a:gd name="connsiteY2" fmla="*/ 8574 h 392781"/>
                <a:gd name="connsiteX3" fmla="*/ 116013 w 121889"/>
                <a:gd name="connsiteY3" fmla="*/ 263 h 392781"/>
                <a:gd name="connsiteX4" fmla="*/ 121680 w 121889"/>
                <a:gd name="connsiteY4" fmla="*/ 14241 h 392781"/>
                <a:gd name="connsiteX5" fmla="*/ 121302 w 121889"/>
                <a:gd name="connsiteY5" fmla="*/ 100371 h 392781"/>
                <a:gd name="connsiteX6" fmla="*/ 113369 w 121889"/>
                <a:gd name="connsiteY6" fmla="*/ 204256 h 392781"/>
                <a:gd name="connsiteX7" fmla="*/ 109591 w 121889"/>
                <a:gd name="connsiteY7" fmla="*/ 318718 h 392781"/>
                <a:gd name="connsiteX8" fmla="*/ 108836 w 121889"/>
                <a:gd name="connsiteY8" fmla="*/ 337606 h 392781"/>
                <a:gd name="connsiteX9" fmla="*/ 108836 w 121889"/>
                <a:gd name="connsiteY9" fmla="*/ 375760 h 392781"/>
                <a:gd name="connsiteX10" fmla="*/ 108836 w 121889"/>
                <a:gd name="connsiteY10" fmla="*/ 375760 h 392781"/>
                <a:gd name="connsiteX11" fmla="*/ 100525 w 121889"/>
                <a:gd name="connsiteY11" fmla="*/ 387849 h 392781"/>
                <a:gd name="connsiteX12" fmla="*/ 85415 w 121889"/>
                <a:gd name="connsiteY12" fmla="*/ 392004 h 392781"/>
                <a:gd name="connsiteX13" fmla="*/ 79370 w 121889"/>
                <a:gd name="connsiteY13" fmla="*/ 380293 h 392781"/>
                <a:gd name="connsiteX14" fmla="*/ 61615 w 121889"/>
                <a:gd name="connsiteY14" fmla="*/ 355361 h 392781"/>
                <a:gd name="connsiteX15" fmla="*/ 24972 w 121889"/>
                <a:gd name="connsiteY15" fmla="*/ 302474 h 392781"/>
                <a:gd name="connsiteX16" fmla="*/ 61615 w 121889"/>
                <a:gd name="connsiteY16" fmla="*/ 248454 h 392781"/>
                <a:gd name="connsiteX17" fmla="*/ 67282 w 121889"/>
                <a:gd name="connsiteY17" fmla="*/ 237499 h 392781"/>
                <a:gd name="connsiteX18" fmla="*/ 57082 w 121889"/>
                <a:gd name="connsiteY18" fmla="*/ 214455 h 392781"/>
                <a:gd name="connsiteX19" fmla="*/ 42727 w 121889"/>
                <a:gd name="connsiteY19" fmla="*/ 219744 h 392781"/>
                <a:gd name="connsiteX20" fmla="*/ 35927 w 121889"/>
                <a:gd name="connsiteY20" fmla="*/ 217100 h 392781"/>
                <a:gd name="connsiteX21" fmla="*/ 16284 w 121889"/>
                <a:gd name="connsiteY21" fmla="*/ 168368 h 392781"/>
                <a:gd name="connsiteX22" fmla="*/ 20061 w 121889"/>
                <a:gd name="connsiteY22" fmla="*/ 130592 h 39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889" h="392781">
                  <a:moveTo>
                    <a:pt x="20061" y="130592"/>
                  </a:moveTo>
                  <a:cubicBezTo>
                    <a:pt x="55949" y="99993"/>
                    <a:pt x="86925" y="65994"/>
                    <a:pt x="97880" y="18018"/>
                  </a:cubicBezTo>
                  <a:cubicBezTo>
                    <a:pt x="98636" y="14618"/>
                    <a:pt x="100525" y="11596"/>
                    <a:pt x="102414" y="8574"/>
                  </a:cubicBezTo>
                  <a:cubicBezTo>
                    <a:pt x="105813" y="4041"/>
                    <a:pt x="109591" y="-1248"/>
                    <a:pt x="116013" y="263"/>
                  </a:cubicBezTo>
                  <a:cubicBezTo>
                    <a:pt x="123568" y="2152"/>
                    <a:pt x="121680" y="8952"/>
                    <a:pt x="121680" y="14241"/>
                  </a:cubicBezTo>
                  <a:cubicBezTo>
                    <a:pt x="121680" y="42951"/>
                    <a:pt x="121302" y="71661"/>
                    <a:pt x="121302" y="100371"/>
                  </a:cubicBezTo>
                  <a:cubicBezTo>
                    <a:pt x="116391" y="134747"/>
                    <a:pt x="112991" y="169501"/>
                    <a:pt x="113369" y="204256"/>
                  </a:cubicBezTo>
                  <a:cubicBezTo>
                    <a:pt x="113747" y="242410"/>
                    <a:pt x="116013" y="280564"/>
                    <a:pt x="109591" y="318718"/>
                  </a:cubicBezTo>
                  <a:cubicBezTo>
                    <a:pt x="108458" y="324762"/>
                    <a:pt x="109214" y="331184"/>
                    <a:pt x="108836" y="337606"/>
                  </a:cubicBezTo>
                  <a:cubicBezTo>
                    <a:pt x="104680" y="350450"/>
                    <a:pt x="104680" y="362916"/>
                    <a:pt x="108836" y="375760"/>
                  </a:cubicBezTo>
                  <a:cubicBezTo>
                    <a:pt x="108836" y="375760"/>
                    <a:pt x="108836" y="375760"/>
                    <a:pt x="108836" y="375760"/>
                  </a:cubicBezTo>
                  <a:cubicBezTo>
                    <a:pt x="105813" y="379916"/>
                    <a:pt x="103169" y="383693"/>
                    <a:pt x="100525" y="387849"/>
                  </a:cubicBezTo>
                  <a:cubicBezTo>
                    <a:pt x="96747" y="393893"/>
                    <a:pt x="91081" y="393137"/>
                    <a:pt x="85415" y="392004"/>
                  </a:cubicBezTo>
                  <a:cubicBezTo>
                    <a:pt x="78992" y="390493"/>
                    <a:pt x="78615" y="384827"/>
                    <a:pt x="79370" y="380293"/>
                  </a:cubicBezTo>
                  <a:cubicBezTo>
                    <a:pt x="81259" y="366316"/>
                    <a:pt x="72948" y="359139"/>
                    <a:pt x="61615" y="355361"/>
                  </a:cubicBezTo>
                  <a:cubicBezTo>
                    <a:pt x="21950" y="342139"/>
                    <a:pt x="18928" y="340251"/>
                    <a:pt x="24972" y="302474"/>
                  </a:cubicBezTo>
                  <a:cubicBezTo>
                    <a:pt x="28750" y="280186"/>
                    <a:pt x="34416" y="256387"/>
                    <a:pt x="61615" y="248454"/>
                  </a:cubicBezTo>
                  <a:cubicBezTo>
                    <a:pt x="67282" y="246943"/>
                    <a:pt x="69926" y="243543"/>
                    <a:pt x="67282" y="237499"/>
                  </a:cubicBezTo>
                  <a:cubicBezTo>
                    <a:pt x="63882" y="229944"/>
                    <a:pt x="61615" y="221255"/>
                    <a:pt x="57082" y="214455"/>
                  </a:cubicBezTo>
                  <a:cubicBezTo>
                    <a:pt x="47260" y="201234"/>
                    <a:pt x="47260" y="215966"/>
                    <a:pt x="42727" y="219744"/>
                  </a:cubicBezTo>
                  <a:cubicBezTo>
                    <a:pt x="41594" y="220499"/>
                    <a:pt x="35549" y="217855"/>
                    <a:pt x="35927" y="217100"/>
                  </a:cubicBezTo>
                  <a:cubicBezTo>
                    <a:pt x="37438" y="197456"/>
                    <a:pt x="12506" y="188390"/>
                    <a:pt x="16284" y="168368"/>
                  </a:cubicBezTo>
                  <a:cubicBezTo>
                    <a:pt x="-6382" y="149102"/>
                    <a:pt x="-5627" y="141169"/>
                    <a:pt x="20061" y="130592"/>
                  </a:cubicBezTo>
                  <a:close/>
                </a:path>
              </a:pathLst>
            </a:custGeom>
            <a:solidFill>
              <a:srgbClr val="FAF6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7FF6C941-A316-4CF6-9187-10082756C295}"/>
                </a:ext>
              </a:extLst>
            </p:cNvPr>
            <p:cNvSpPr/>
            <p:nvPr/>
          </p:nvSpPr>
          <p:spPr>
            <a:xfrm>
              <a:off x="11021118" y="3698963"/>
              <a:ext cx="6092" cy="38154"/>
            </a:xfrm>
            <a:custGeom>
              <a:avLst/>
              <a:gdLst>
                <a:gd name="connsiteX0" fmla="*/ 6092 w 6092"/>
                <a:gd name="connsiteY0" fmla="*/ 38154 h 38154"/>
                <a:gd name="connsiteX1" fmla="*/ 6092 w 6092"/>
                <a:gd name="connsiteY1" fmla="*/ 0 h 38154"/>
                <a:gd name="connsiteX2" fmla="*/ 6092 w 6092"/>
                <a:gd name="connsiteY2" fmla="*/ 38154 h 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2" h="38154">
                  <a:moveTo>
                    <a:pt x="6092" y="38154"/>
                  </a:moveTo>
                  <a:cubicBezTo>
                    <a:pt x="-2219" y="25310"/>
                    <a:pt x="-1841" y="12844"/>
                    <a:pt x="6092" y="0"/>
                  </a:cubicBezTo>
                  <a:cubicBezTo>
                    <a:pt x="6092" y="12466"/>
                    <a:pt x="6092" y="25310"/>
                    <a:pt x="6092" y="38154"/>
                  </a:cubicBezTo>
                  <a:close/>
                </a:path>
              </a:pathLst>
            </a:custGeom>
            <a:solidFill>
              <a:srgbClr val="FCE9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5EE92C0-9C14-4195-91F9-45903EC07AD5}"/>
                </a:ext>
              </a:extLst>
            </p:cNvPr>
            <p:cNvSpPr/>
            <p:nvPr/>
          </p:nvSpPr>
          <p:spPr>
            <a:xfrm>
              <a:off x="11250696" y="5658423"/>
              <a:ext cx="82595" cy="118617"/>
            </a:xfrm>
            <a:custGeom>
              <a:avLst/>
              <a:gdLst>
                <a:gd name="connsiteX0" fmla="*/ 4683 w 82595"/>
                <a:gd name="connsiteY0" fmla="*/ 26066 h 118617"/>
                <a:gd name="connsiteX1" fmla="*/ 17150 w 82595"/>
                <a:gd name="connsiteY1" fmla="*/ 13600 h 118617"/>
                <a:gd name="connsiteX2" fmla="*/ 34149 w 82595"/>
                <a:gd name="connsiteY2" fmla="*/ 6044 h 118617"/>
                <a:gd name="connsiteX3" fmla="*/ 33016 w 82595"/>
                <a:gd name="connsiteY3" fmla="*/ 21910 h 118617"/>
                <a:gd name="connsiteX4" fmla="*/ 27727 w 82595"/>
                <a:gd name="connsiteY4" fmla="*/ 37021 h 118617"/>
                <a:gd name="connsiteX5" fmla="*/ 62481 w 82595"/>
                <a:gd name="connsiteY5" fmla="*/ 34754 h 118617"/>
                <a:gd name="connsiteX6" fmla="*/ 68148 w 82595"/>
                <a:gd name="connsiteY6" fmla="*/ 0 h 118617"/>
                <a:gd name="connsiteX7" fmla="*/ 74192 w 82595"/>
                <a:gd name="connsiteY7" fmla="*/ 29466 h 118617"/>
                <a:gd name="connsiteX8" fmla="*/ 72303 w 82595"/>
                <a:gd name="connsiteY8" fmla="*/ 33621 h 118617"/>
                <a:gd name="connsiteX9" fmla="*/ 75703 w 82595"/>
                <a:gd name="connsiteY9" fmla="*/ 84997 h 118617"/>
                <a:gd name="connsiteX10" fmla="*/ 68148 w 82595"/>
                <a:gd name="connsiteY10" fmla="*/ 118618 h 118617"/>
                <a:gd name="connsiteX11" fmla="*/ 69281 w 82595"/>
                <a:gd name="connsiteY11" fmla="*/ 64598 h 118617"/>
                <a:gd name="connsiteX12" fmla="*/ 63237 w 82595"/>
                <a:gd name="connsiteY12" fmla="*/ 57042 h 118617"/>
                <a:gd name="connsiteX13" fmla="*/ 47748 w 82595"/>
                <a:gd name="connsiteY13" fmla="*/ 67620 h 118617"/>
                <a:gd name="connsiteX14" fmla="*/ 48882 w 82595"/>
                <a:gd name="connsiteY14" fmla="*/ 83864 h 118617"/>
                <a:gd name="connsiteX15" fmla="*/ 37926 w 82595"/>
                <a:gd name="connsiteY15" fmla="*/ 95574 h 118617"/>
                <a:gd name="connsiteX16" fmla="*/ 22438 w 82595"/>
                <a:gd name="connsiteY16" fmla="*/ 80086 h 118617"/>
                <a:gd name="connsiteX17" fmla="*/ 5817 w 82595"/>
                <a:gd name="connsiteY17" fmla="*/ 46843 h 118617"/>
                <a:gd name="connsiteX18" fmla="*/ 4683 w 82595"/>
                <a:gd name="connsiteY18" fmla="*/ 26066 h 11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95" h="118617">
                  <a:moveTo>
                    <a:pt x="4683" y="26066"/>
                  </a:moveTo>
                  <a:cubicBezTo>
                    <a:pt x="12616" y="26066"/>
                    <a:pt x="14505" y="19266"/>
                    <a:pt x="17150" y="13600"/>
                  </a:cubicBezTo>
                  <a:cubicBezTo>
                    <a:pt x="20927" y="6044"/>
                    <a:pt x="26971" y="2266"/>
                    <a:pt x="34149" y="6044"/>
                  </a:cubicBezTo>
                  <a:cubicBezTo>
                    <a:pt x="42837" y="10577"/>
                    <a:pt x="35660" y="16244"/>
                    <a:pt x="33016" y="21910"/>
                  </a:cubicBezTo>
                  <a:cubicBezTo>
                    <a:pt x="30749" y="26444"/>
                    <a:pt x="29616" y="31354"/>
                    <a:pt x="27727" y="37021"/>
                  </a:cubicBezTo>
                  <a:cubicBezTo>
                    <a:pt x="51148" y="24177"/>
                    <a:pt x="51148" y="24177"/>
                    <a:pt x="62481" y="34754"/>
                  </a:cubicBezTo>
                  <a:cubicBezTo>
                    <a:pt x="65126" y="23421"/>
                    <a:pt x="69281" y="12088"/>
                    <a:pt x="68148" y="0"/>
                  </a:cubicBezTo>
                  <a:cubicBezTo>
                    <a:pt x="79103" y="7933"/>
                    <a:pt x="87413" y="16622"/>
                    <a:pt x="74192" y="29466"/>
                  </a:cubicBezTo>
                  <a:cubicBezTo>
                    <a:pt x="72681" y="30977"/>
                    <a:pt x="70036" y="32110"/>
                    <a:pt x="72303" y="33621"/>
                  </a:cubicBezTo>
                  <a:cubicBezTo>
                    <a:pt x="94969" y="49109"/>
                    <a:pt x="72681" y="67998"/>
                    <a:pt x="75703" y="84997"/>
                  </a:cubicBezTo>
                  <a:cubicBezTo>
                    <a:pt x="77214" y="94819"/>
                    <a:pt x="83258" y="110685"/>
                    <a:pt x="68148" y="118618"/>
                  </a:cubicBezTo>
                  <a:cubicBezTo>
                    <a:pt x="68148" y="100485"/>
                    <a:pt x="57570" y="82352"/>
                    <a:pt x="69281" y="64598"/>
                  </a:cubicBezTo>
                  <a:cubicBezTo>
                    <a:pt x="71925" y="60442"/>
                    <a:pt x="68148" y="55531"/>
                    <a:pt x="63237" y="57042"/>
                  </a:cubicBezTo>
                  <a:cubicBezTo>
                    <a:pt x="57570" y="58931"/>
                    <a:pt x="48126" y="57420"/>
                    <a:pt x="47748" y="67620"/>
                  </a:cubicBezTo>
                  <a:cubicBezTo>
                    <a:pt x="47748" y="73286"/>
                    <a:pt x="50015" y="78953"/>
                    <a:pt x="48882" y="83864"/>
                  </a:cubicBezTo>
                  <a:cubicBezTo>
                    <a:pt x="47748" y="89530"/>
                    <a:pt x="43215" y="99730"/>
                    <a:pt x="37926" y="95574"/>
                  </a:cubicBezTo>
                  <a:cubicBezTo>
                    <a:pt x="33016" y="91797"/>
                    <a:pt x="18660" y="96707"/>
                    <a:pt x="22438" y="80086"/>
                  </a:cubicBezTo>
                  <a:cubicBezTo>
                    <a:pt x="25083" y="68375"/>
                    <a:pt x="14883" y="55909"/>
                    <a:pt x="5817" y="46843"/>
                  </a:cubicBezTo>
                  <a:cubicBezTo>
                    <a:pt x="-1739" y="39287"/>
                    <a:pt x="-1739" y="33243"/>
                    <a:pt x="4683" y="26066"/>
                  </a:cubicBezTo>
                  <a:close/>
                </a:path>
              </a:pathLst>
            </a:custGeom>
            <a:solidFill>
              <a:srgbClr val="AA736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9AC35EE4-2811-4299-8E55-089FD2718B53}"/>
                </a:ext>
              </a:extLst>
            </p:cNvPr>
            <p:cNvSpPr/>
            <p:nvPr/>
          </p:nvSpPr>
          <p:spPr>
            <a:xfrm>
              <a:off x="8406696" y="5107699"/>
              <a:ext cx="141725" cy="196009"/>
            </a:xfrm>
            <a:custGeom>
              <a:avLst/>
              <a:gdLst>
                <a:gd name="connsiteX0" fmla="*/ 723 w 141725"/>
                <a:gd name="connsiteY0" fmla="*/ 85696 h 196009"/>
                <a:gd name="connsiteX1" fmla="*/ 47566 w 141725"/>
                <a:gd name="connsiteY1" fmla="*/ 26765 h 196009"/>
                <a:gd name="connsiteX2" fmla="*/ 76654 w 141725"/>
                <a:gd name="connsiteY2" fmla="*/ 11655 h 196009"/>
                <a:gd name="connsiteX3" fmla="*/ 110275 w 141725"/>
                <a:gd name="connsiteY3" fmla="*/ 4855 h 196009"/>
                <a:gd name="connsiteX4" fmla="*/ 126897 w 141725"/>
                <a:gd name="connsiteY4" fmla="*/ 16943 h 196009"/>
                <a:gd name="connsiteX5" fmla="*/ 141252 w 141725"/>
                <a:gd name="connsiteY5" fmla="*/ 44520 h 196009"/>
                <a:gd name="connsiteX6" fmla="*/ 135207 w 141725"/>
                <a:gd name="connsiteY6" fmla="*/ 69452 h 196009"/>
                <a:gd name="connsiteX7" fmla="*/ 137096 w 141725"/>
                <a:gd name="connsiteY7" fmla="*/ 122339 h 196009"/>
                <a:gd name="connsiteX8" fmla="*/ 134830 w 141725"/>
                <a:gd name="connsiteY8" fmla="*/ 128006 h 196009"/>
                <a:gd name="connsiteX9" fmla="*/ 129541 w 141725"/>
                <a:gd name="connsiteY9" fmla="*/ 146138 h 196009"/>
                <a:gd name="connsiteX10" fmla="*/ 103853 w 141725"/>
                <a:gd name="connsiteY10" fmla="*/ 165027 h 196009"/>
                <a:gd name="connsiteX11" fmla="*/ 83454 w 141725"/>
                <a:gd name="connsiteY11" fmla="*/ 158605 h 196009"/>
                <a:gd name="connsiteX12" fmla="*/ 95542 w 141725"/>
                <a:gd name="connsiteY12" fmla="*/ 177115 h 196009"/>
                <a:gd name="connsiteX13" fmla="*/ 64943 w 141725"/>
                <a:gd name="connsiteY13" fmla="*/ 196003 h 196009"/>
                <a:gd name="connsiteX14" fmla="*/ 47188 w 141725"/>
                <a:gd name="connsiteY14" fmla="*/ 179004 h 196009"/>
                <a:gd name="connsiteX15" fmla="*/ 35855 w 141725"/>
                <a:gd name="connsiteY15" fmla="*/ 172960 h 196009"/>
                <a:gd name="connsiteX16" fmla="*/ 10545 w 141725"/>
                <a:gd name="connsiteY16" fmla="*/ 163893 h 196009"/>
                <a:gd name="connsiteX17" fmla="*/ 18856 w 141725"/>
                <a:gd name="connsiteY17" fmla="*/ 129895 h 196009"/>
                <a:gd name="connsiteX18" fmla="*/ 21878 w 141725"/>
                <a:gd name="connsiteY18" fmla="*/ 118939 h 196009"/>
                <a:gd name="connsiteX19" fmla="*/ 723 w 141725"/>
                <a:gd name="connsiteY19" fmla="*/ 85696 h 19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25" h="196009">
                  <a:moveTo>
                    <a:pt x="723" y="85696"/>
                  </a:moveTo>
                  <a:cubicBezTo>
                    <a:pt x="6768" y="58497"/>
                    <a:pt x="27922" y="43009"/>
                    <a:pt x="47566" y="26765"/>
                  </a:cubicBezTo>
                  <a:cubicBezTo>
                    <a:pt x="60788" y="29032"/>
                    <a:pt x="69476" y="21854"/>
                    <a:pt x="76654" y="11655"/>
                  </a:cubicBezTo>
                  <a:cubicBezTo>
                    <a:pt x="85720" y="-434"/>
                    <a:pt x="97053" y="-3834"/>
                    <a:pt x="110275" y="4855"/>
                  </a:cubicBezTo>
                  <a:cubicBezTo>
                    <a:pt x="114053" y="11655"/>
                    <a:pt x="115186" y="21476"/>
                    <a:pt x="126897" y="16943"/>
                  </a:cubicBezTo>
                  <a:cubicBezTo>
                    <a:pt x="142763" y="20343"/>
                    <a:pt x="142385" y="32054"/>
                    <a:pt x="141252" y="44520"/>
                  </a:cubicBezTo>
                  <a:cubicBezTo>
                    <a:pt x="140496" y="53209"/>
                    <a:pt x="137474" y="61142"/>
                    <a:pt x="135207" y="69452"/>
                  </a:cubicBezTo>
                  <a:cubicBezTo>
                    <a:pt x="131807" y="87207"/>
                    <a:pt x="130674" y="104962"/>
                    <a:pt x="137096" y="122339"/>
                  </a:cubicBezTo>
                  <a:cubicBezTo>
                    <a:pt x="137474" y="124606"/>
                    <a:pt x="136718" y="126495"/>
                    <a:pt x="134830" y="128006"/>
                  </a:cubicBezTo>
                  <a:cubicBezTo>
                    <a:pt x="127652" y="132539"/>
                    <a:pt x="128785" y="138205"/>
                    <a:pt x="129541" y="146138"/>
                  </a:cubicBezTo>
                  <a:cubicBezTo>
                    <a:pt x="131807" y="169182"/>
                    <a:pt x="125008" y="173337"/>
                    <a:pt x="103853" y="165027"/>
                  </a:cubicBezTo>
                  <a:cubicBezTo>
                    <a:pt x="97809" y="162382"/>
                    <a:pt x="91009" y="160871"/>
                    <a:pt x="83454" y="158605"/>
                  </a:cubicBezTo>
                  <a:cubicBezTo>
                    <a:pt x="83454" y="169560"/>
                    <a:pt x="103097" y="168049"/>
                    <a:pt x="95542" y="177115"/>
                  </a:cubicBezTo>
                  <a:cubicBezTo>
                    <a:pt x="87987" y="185426"/>
                    <a:pt x="77032" y="195248"/>
                    <a:pt x="64943" y="196003"/>
                  </a:cubicBezTo>
                  <a:cubicBezTo>
                    <a:pt x="57388" y="196381"/>
                    <a:pt x="57010" y="180893"/>
                    <a:pt x="47188" y="179004"/>
                  </a:cubicBezTo>
                  <a:cubicBezTo>
                    <a:pt x="43411" y="177115"/>
                    <a:pt x="39255" y="175604"/>
                    <a:pt x="35855" y="172960"/>
                  </a:cubicBezTo>
                  <a:cubicBezTo>
                    <a:pt x="28300" y="166538"/>
                    <a:pt x="13190" y="176360"/>
                    <a:pt x="10545" y="163893"/>
                  </a:cubicBezTo>
                  <a:cubicBezTo>
                    <a:pt x="8279" y="152560"/>
                    <a:pt x="14323" y="140850"/>
                    <a:pt x="18856" y="129895"/>
                  </a:cubicBezTo>
                  <a:cubicBezTo>
                    <a:pt x="20367" y="126872"/>
                    <a:pt x="20745" y="123473"/>
                    <a:pt x="21878" y="118939"/>
                  </a:cubicBezTo>
                  <a:cubicBezTo>
                    <a:pt x="-11365" y="123473"/>
                    <a:pt x="4123" y="99296"/>
                    <a:pt x="723" y="85696"/>
                  </a:cubicBezTo>
                  <a:close/>
                </a:path>
              </a:pathLst>
            </a:custGeom>
            <a:solidFill>
              <a:srgbClr val="69464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0195FD12-1A0E-41CD-AC4B-156013E89559}"/>
                </a:ext>
              </a:extLst>
            </p:cNvPr>
            <p:cNvSpPr/>
            <p:nvPr/>
          </p:nvSpPr>
          <p:spPr>
            <a:xfrm>
              <a:off x="8506055" y="3182866"/>
              <a:ext cx="101952" cy="213844"/>
            </a:xfrm>
            <a:custGeom>
              <a:avLst/>
              <a:gdLst>
                <a:gd name="connsiteX0" fmla="*/ 83447 w 101952"/>
                <a:gd name="connsiteY0" fmla="*/ 172710 h 213844"/>
                <a:gd name="connsiteX1" fmla="*/ 82314 w 101952"/>
                <a:gd name="connsiteY1" fmla="*/ 204820 h 213844"/>
                <a:gd name="connsiteX2" fmla="*/ 60026 w 101952"/>
                <a:gd name="connsiteY2" fmla="*/ 205953 h 213844"/>
                <a:gd name="connsiteX3" fmla="*/ 33583 w 101952"/>
                <a:gd name="connsiteY3" fmla="*/ 189710 h 213844"/>
                <a:gd name="connsiteX4" fmla="*/ 21872 w 101952"/>
                <a:gd name="connsiteY4" fmla="*/ 178377 h 213844"/>
                <a:gd name="connsiteX5" fmla="*/ 11295 w 101952"/>
                <a:gd name="connsiteY5" fmla="*/ 151933 h 213844"/>
                <a:gd name="connsiteX6" fmla="*/ 339 w 101952"/>
                <a:gd name="connsiteY6" fmla="*/ 71092 h 213844"/>
                <a:gd name="connsiteX7" fmla="*/ 9028 w 101952"/>
                <a:gd name="connsiteY7" fmla="*/ 60137 h 213844"/>
                <a:gd name="connsiteX8" fmla="*/ 10917 w 101952"/>
                <a:gd name="connsiteY8" fmla="*/ 50693 h 213844"/>
                <a:gd name="connsiteX9" fmla="*/ 11295 w 101952"/>
                <a:gd name="connsiteY9" fmla="*/ 5739 h 213844"/>
                <a:gd name="connsiteX10" fmla="*/ 45293 w 101952"/>
                <a:gd name="connsiteY10" fmla="*/ 8383 h 213844"/>
                <a:gd name="connsiteX11" fmla="*/ 48315 w 101952"/>
                <a:gd name="connsiteY11" fmla="*/ 9516 h 213844"/>
                <a:gd name="connsiteX12" fmla="*/ 97047 w 101952"/>
                <a:gd name="connsiteY12" fmla="*/ 66559 h 213844"/>
                <a:gd name="connsiteX13" fmla="*/ 101580 w 101952"/>
                <a:gd name="connsiteY13" fmla="*/ 75247 h 213844"/>
                <a:gd name="connsiteX14" fmla="*/ 90247 w 101952"/>
                <a:gd name="connsiteY14" fmla="*/ 133423 h 213844"/>
                <a:gd name="connsiteX15" fmla="*/ 83447 w 101952"/>
                <a:gd name="connsiteY15" fmla="*/ 172710 h 2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952" h="213844">
                  <a:moveTo>
                    <a:pt x="83447" y="172710"/>
                  </a:moveTo>
                  <a:cubicBezTo>
                    <a:pt x="82692" y="183288"/>
                    <a:pt x="91003" y="193865"/>
                    <a:pt x="82314" y="204820"/>
                  </a:cubicBezTo>
                  <a:cubicBezTo>
                    <a:pt x="74759" y="214642"/>
                    <a:pt x="67581" y="218419"/>
                    <a:pt x="60026" y="205953"/>
                  </a:cubicBezTo>
                  <a:cubicBezTo>
                    <a:pt x="53604" y="195376"/>
                    <a:pt x="46804" y="188576"/>
                    <a:pt x="33583" y="189710"/>
                  </a:cubicBezTo>
                  <a:cubicBezTo>
                    <a:pt x="26027" y="190465"/>
                    <a:pt x="22628" y="185176"/>
                    <a:pt x="21872" y="178377"/>
                  </a:cubicBezTo>
                  <a:cubicBezTo>
                    <a:pt x="20739" y="168555"/>
                    <a:pt x="16961" y="159866"/>
                    <a:pt x="11295" y="151933"/>
                  </a:cubicBezTo>
                  <a:cubicBezTo>
                    <a:pt x="2228" y="125867"/>
                    <a:pt x="11295" y="97157"/>
                    <a:pt x="339" y="71092"/>
                  </a:cubicBezTo>
                  <a:cubicBezTo>
                    <a:pt x="-1549" y="66936"/>
                    <a:pt x="4873" y="63159"/>
                    <a:pt x="9028" y="60137"/>
                  </a:cubicBezTo>
                  <a:cubicBezTo>
                    <a:pt x="12428" y="57492"/>
                    <a:pt x="15828" y="55603"/>
                    <a:pt x="10917" y="50693"/>
                  </a:cubicBezTo>
                  <a:cubicBezTo>
                    <a:pt x="-5327" y="35960"/>
                    <a:pt x="6006" y="17449"/>
                    <a:pt x="11295" y="5739"/>
                  </a:cubicBezTo>
                  <a:cubicBezTo>
                    <a:pt x="16206" y="-5594"/>
                    <a:pt x="33960" y="2339"/>
                    <a:pt x="45293" y="8383"/>
                  </a:cubicBezTo>
                  <a:cubicBezTo>
                    <a:pt x="46427" y="8761"/>
                    <a:pt x="47182" y="9138"/>
                    <a:pt x="48315" y="9516"/>
                  </a:cubicBezTo>
                  <a:cubicBezTo>
                    <a:pt x="63048" y="29915"/>
                    <a:pt x="77025" y="50693"/>
                    <a:pt x="97047" y="66559"/>
                  </a:cubicBezTo>
                  <a:cubicBezTo>
                    <a:pt x="99691" y="68825"/>
                    <a:pt x="103091" y="72603"/>
                    <a:pt x="101580" y="75247"/>
                  </a:cubicBezTo>
                  <a:cubicBezTo>
                    <a:pt x="92514" y="93758"/>
                    <a:pt x="103847" y="116423"/>
                    <a:pt x="90247" y="133423"/>
                  </a:cubicBezTo>
                  <a:cubicBezTo>
                    <a:pt x="79670" y="145511"/>
                    <a:pt x="91758" y="160622"/>
                    <a:pt x="83447" y="172710"/>
                  </a:cubicBezTo>
                  <a:close/>
                </a:path>
              </a:pathLst>
            </a:custGeom>
            <a:solidFill>
              <a:srgbClr val="F5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4761FD6F-20B7-4AF2-A068-6609D78CC78F}"/>
                </a:ext>
              </a:extLst>
            </p:cNvPr>
            <p:cNvSpPr/>
            <p:nvPr/>
          </p:nvSpPr>
          <p:spPr>
            <a:xfrm>
              <a:off x="8510842" y="3127407"/>
              <a:ext cx="68529" cy="75324"/>
            </a:xfrm>
            <a:custGeom>
              <a:avLst/>
              <a:gdLst>
                <a:gd name="connsiteX0" fmla="*/ 57128 w 68529"/>
                <a:gd name="connsiteY0" fmla="*/ 38154 h 75324"/>
                <a:gd name="connsiteX1" fmla="*/ 58261 w 68529"/>
                <a:gd name="connsiteY1" fmla="*/ 41932 h 75324"/>
                <a:gd name="connsiteX2" fmla="*/ 60905 w 68529"/>
                <a:gd name="connsiteY2" fmla="*/ 47598 h 75324"/>
                <a:gd name="connsiteX3" fmla="*/ 63928 w 68529"/>
                <a:gd name="connsiteY3" fmla="*/ 71397 h 75324"/>
                <a:gd name="connsiteX4" fmla="*/ 40506 w 68529"/>
                <a:gd name="connsiteY4" fmla="*/ 63464 h 75324"/>
                <a:gd name="connsiteX5" fmla="*/ 40128 w 68529"/>
                <a:gd name="connsiteY5" fmla="*/ 63464 h 75324"/>
                <a:gd name="connsiteX6" fmla="*/ 24640 w 68529"/>
                <a:gd name="connsiteY6" fmla="*/ 50998 h 75324"/>
                <a:gd name="connsiteX7" fmla="*/ 1597 w 68529"/>
                <a:gd name="connsiteY7" fmla="*/ 24932 h 75324"/>
                <a:gd name="connsiteX8" fmla="*/ 2352 w 68529"/>
                <a:gd name="connsiteY8" fmla="*/ 0 h 75324"/>
                <a:gd name="connsiteX9" fmla="*/ 57128 w 68529"/>
                <a:gd name="connsiteY9" fmla="*/ 38154 h 7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529" h="75324">
                  <a:moveTo>
                    <a:pt x="57128" y="38154"/>
                  </a:moveTo>
                  <a:cubicBezTo>
                    <a:pt x="57506" y="39287"/>
                    <a:pt x="57883" y="40798"/>
                    <a:pt x="58261" y="41932"/>
                  </a:cubicBezTo>
                  <a:cubicBezTo>
                    <a:pt x="59017" y="43821"/>
                    <a:pt x="59772" y="46087"/>
                    <a:pt x="60905" y="47598"/>
                  </a:cubicBezTo>
                  <a:cubicBezTo>
                    <a:pt x="66194" y="55153"/>
                    <a:pt x="73372" y="62709"/>
                    <a:pt x="63928" y="71397"/>
                  </a:cubicBezTo>
                  <a:cubicBezTo>
                    <a:pt x="52217" y="81975"/>
                    <a:pt x="47684" y="68375"/>
                    <a:pt x="40506" y="63464"/>
                  </a:cubicBezTo>
                  <a:cubicBezTo>
                    <a:pt x="40506" y="63464"/>
                    <a:pt x="40128" y="63464"/>
                    <a:pt x="40128" y="63464"/>
                  </a:cubicBezTo>
                  <a:cubicBezTo>
                    <a:pt x="39373" y="53642"/>
                    <a:pt x="33329" y="50243"/>
                    <a:pt x="24640" y="50998"/>
                  </a:cubicBezTo>
                  <a:cubicBezTo>
                    <a:pt x="5752" y="52131"/>
                    <a:pt x="-4070" y="46087"/>
                    <a:pt x="1597" y="24932"/>
                  </a:cubicBezTo>
                  <a:cubicBezTo>
                    <a:pt x="3485" y="16999"/>
                    <a:pt x="1974" y="8311"/>
                    <a:pt x="2352" y="0"/>
                  </a:cubicBezTo>
                  <a:cubicBezTo>
                    <a:pt x="23507" y="8689"/>
                    <a:pt x="42773" y="20021"/>
                    <a:pt x="57128" y="38154"/>
                  </a:cubicBezTo>
                  <a:close/>
                </a:path>
              </a:pathLst>
            </a:custGeom>
            <a:solidFill>
              <a:srgbClr val="B79D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169E743-E53F-4B08-B26D-7D9B4722162D}"/>
                </a:ext>
              </a:extLst>
            </p:cNvPr>
            <p:cNvSpPr/>
            <p:nvPr/>
          </p:nvSpPr>
          <p:spPr>
            <a:xfrm>
              <a:off x="9498401" y="2721727"/>
              <a:ext cx="123528" cy="25809"/>
            </a:xfrm>
            <a:custGeom>
              <a:avLst/>
              <a:gdLst>
                <a:gd name="connsiteX0" fmla="*/ 123529 w 123528"/>
                <a:gd name="connsiteY0" fmla="*/ 12050 h 25809"/>
                <a:gd name="connsiteX1" fmla="*/ 118618 w 123528"/>
                <a:gd name="connsiteY1" fmla="*/ 18472 h 25809"/>
                <a:gd name="connsiteX2" fmla="*/ 70642 w 123528"/>
                <a:gd name="connsiteY2" fmla="*/ 15450 h 25809"/>
                <a:gd name="connsiteX3" fmla="*/ 32865 w 123528"/>
                <a:gd name="connsiteY3" fmla="*/ 21117 h 25809"/>
                <a:gd name="connsiteX4" fmla="*/ 0 w 123528"/>
                <a:gd name="connsiteY4" fmla="*/ 16584 h 25809"/>
                <a:gd name="connsiteX5" fmla="*/ 1889 w 123528"/>
                <a:gd name="connsiteY5" fmla="*/ 14317 h 25809"/>
                <a:gd name="connsiteX6" fmla="*/ 34754 w 123528"/>
                <a:gd name="connsiteY6" fmla="*/ 7517 h 25809"/>
                <a:gd name="connsiteX7" fmla="*/ 51376 w 123528"/>
                <a:gd name="connsiteY7" fmla="*/ 2984 h 25809"/>
                <a:gd name="connsiteX8" fmla="*/ 98218 w 123528"/>
                <a:gd name="connsiteY8" fmla="*/ 3362 h 25809"/>
                <a:gd name="connsiteX9" fmla="*/ 123529 w 123528"/>
                <a:gd name="connsiteY9" fmla="*/ 12050 h 2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28" h="25809">
                  <a:moveTo>
                    <a:pt x="123529" y="12050"/>
                  </a:moveTo>
                  <a:cubicBezTo>
                    <a:pt x="122018" y="14317"/>
                    <a:pt x="120129" y="16206"/>
                    <a:pt x="118618" y="18472"/>
                  </a:cubicBezTo>
                  <a:cubicBezTo>
                    <a:pt x="103885" y="6762"/>
                    <a:pt x="87263" y="21872"/>
                    <a:pt x="70642" y="15450"/>
                  </a:cubicBezTo>
                  <a:cubicBezTo>
                    <a:pt x="60442" y="11673"/>
                    <a:pt x="45332" y="16961"/>
                    <a:pt x="32865" y="21117"/>
                  </a:cubicBezTo>
                  <a:cubicBezTo>
                    <a:pt x="21910" y="24894"/>
                    <a:pt x="9066" y="31316"/>
                    <a:pt x="0" y="16584"/>
                  </a:cubicBezTo>
                  <a:cubicBezTo>
                    <a:pt x="756" y="15828"/>
                    <a:pt x="1511" y="15072"/>
                    <a:pt x="1889" y="14317"/>
                  </a:cubicBezTo>
                  <a:cubicBezTo>
                    <a:pt x="12844" y="11295"/>
                    <a:pt x="22288" y="2984"/>
                    <a:pt x="34754" y="7517"/>
                  </a:cubicBezTo>
                  <a:cubicBezTo>
                    <a:pt x="40421" y="6006"/>
                    <a:pt x="45709" y="4495"/>
                    <a:pt x="51376" y="2984"/>
                  </a:cubicBezTo>
                  <a:cubicBezTo>
                    <a:pt x="66864" y="-1927"/>
                    <a:pt x="82352" y="-38"/>
                    <a:pt x="98218" y="3362"/>
                  </a:cubicBezTo>
                  <a:cubicBezTo>
                    <a:pt x="109929" y="-3816"/>
                    <a:pt x="113329" y="13939"/>
                    <a:pt x="123529" y="12050"/>
                  </a:cubicBezTo>
                  <a:close/>
                </a:path>
              </a:pathLst>
            </a:custGeom>
            <a:solidFill>
              <a:srgbClr val="DDBF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B73B1CF-1717-4424-9F18-5446C87871A5}"/>
                </a:ext>
              </a:extLst>
            </p:cNvPr>
            <p:cNvSpPr/>
            <p:nvPr/>
          </p:nvSpPr>
          <p:spPr>
            <a:xfrm>
              <a:off x="9549777" y="2716511"/>
              <a:ext cx="46842" cy="10946"/>
            </a:xfrm>
            <a:custGeom>
              <a:avLst/>
              <a:gdLst>
                <a:gd name="connsiteX0" fmla="*/ 46843 w 46842"/>
                <a:gd name="connsiteY0" fmla="*/ 8578 h 10946"/>
                <a:gd name="connsiteX1" fmla="*/ 0 w 46842"/>
                <a:gd name="connsiteY1" fmla="*/ 8200 h 10946"/>
                <a:gd name="connsiteX2" fmla="*/ 4533 w 46842"/>
                <a:gd name="connsiteY2" fmla="*/ 267 h 10946"/>
                <a:gd name="connsiteX3" fmla="*/ 46843 w 46842"/>
                <a:gd name="connsiteY3" fmla="*/ 8578 h 1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842" h="10946">
                  <a:moveTo>
                    <a:pt x="46843" y="8578"/>
                  </a:moveTo>
                  <a:cubicBezTo>
                    <a:pt x="31354" y="11977"/>
                    <a:pt x="15866" y="11600"/>
                    <a:pt x="0" y="8200"/>
                  </a:cubicBezTo>
                  <a:cubicBezTo>
                    <a:pt x="1511" y="5555"/>
                    <a:pt x="3022" y="2911"/>
                    <a:pt x="4533" y="267"/>
                  </a:cubicBezTo>
                  <a:cubicBezTo>
                    <a:pt x="18888" y="1778"/>
                    <a:pt x="34754" y="-4644"/>
                    <a:pt x="46843" y="8578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5EA32E2-8651-4B28-8D2B-E35BC3FA7409}"/>
                </a:ext>
              </a:extLst>
            </p:cNvPr>
            <p:cNvSpPr/>
            <p:nvPr/>
          </p:nvSpPr>
          <p:spPr>
            <a:xfrm>
              <a:off x="9630618" y="2717297"/>
              <a:ext cx="24176" cy="8152"/>
            </a:xfrm>
            <a:custGeom>
              <a:avLst/>
              <a:gdLst>
                <a:gd name="connsiteX0" fmla="*/ 0 w 24176"/>
                <a:gd name="connsiteY0" fmla="*/ 2125 h 8152"/>
                <a:gd name="connsiteX1" fmla="*/ 24177 w 24176"/>
                <a:gd name="connsiteY1" fmla="*/ 5902 h 8152"/>
                <a:gd name="connsiteX2" fmla="*/ 0 w 24176"/>
                <a:gd name="connsiteY2" fmla="*/ 2125 h 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76" h="8152">
                  <a:moveTo>
                    <a:pt x="0" y="2125"/>
                  </a:moveTo>
                  <a:cubicBezTo>
                    <a:pt x="9066" y="-520"/>
                    <a:pt x="16244" y="-2031"/>
                    <a:pt x="24177" y="5902"/>
                  </a:cubicBezTo>
                  <a:cubicBezTo>
                    <a:pt x="14733" y="8547"/>
                    <a:pt x="7933" y="10435"/>
                    <a:pt x="0" y="2125"/>
                  </a:cubicBezTo>
                  <a:close/>
                </a:path>
              </a:pathLst>
            </a:custGeom>
            <a:solidFill>
              <a:srgbClr val="EDE2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119EC68E-7D8C-440F-8C6A-009828FADBB7}"/>
                </a:ext>
              </a:extLst>
            </p:cNvPr>
            <p:cNvSpPr/>
            <p:nvPr/>
          </p:nvSpPr>
          <p:spPr>
            <a:xfrm>
              <a:off x="10963368" y="5904347"/>
              <a:ext cx="270478" cy="140921"/>
            </a:xfrm>
            <a:custGeom>
              <a:avLst/>
              <a:gdLst>
                <a:gd name="connsiteX0" fmla="*/ 181327 w 270478"/>
                <a:gd name="connsiteY0" fmla="*/ 84241 h 140921"/>
                <a:gd name="connsiteX1" fmla="*/ 146950 w 270478"/>
                <a:gd name="connsiteY1" fmla="*/ 87641 h 140921"/>
                <a:gd name="connsiteX2" fmla="*/ 103130 w 270478"/>
                <a:gd name="connsiteY2" fmla="*/ 110307 h 140921"/>
                <a:gd name="connsiteX3" fmla="*/ 60820 w 270478"/>
                <a:gd name="connsiteY3" fmla="*/ 131839 h 140921"/>
                <a:gd name="connsiteX4" fmla="*/ 14355 w 270478"/>
                <a:gd name="connsiteY4" fmla="*/ 140906 h 140921"/>
                <a:gd name="connsiteX5" fmla="*/ 27577 w 270478"/>
                <a:gd name="connsiteY5" fmla="*/ 117485 h 140921"/>
                <a:gd name="connsiteX6" fmla="*/ 28710 w 270478"/>
                <a:gd name="connsiteY6" fmla="*/ 106151 h 140921"/>
                <a:gd name="connsiteX7" fmla="*/ 15866 w 270478"/>
                <a:gd name="connsiteY7" fmla="*/ 107285 h 140921"/>
                <a:gd name="connsiteX8" fmla="*/ 0 w 270478"/>
                <a:gd name="connsiteY8" fmla="*/ 109929 h 140921"/>
                <a:gd name="connsiteX9" fmla="*/ 24555 w 270478"/>
                <a:gd name="connsiteY9" fmla="*/ 83108 h 140921"/>
                <a:gd name="connsiteX10" fmla="*/ 61576 w 270478"/>
                <a:gd name="connsiteY10" fmla="*/ 94441 h 140921"/>
                <a:gd name="connsiteX11" fmla="*/ 77442 w 270478"/>
                <a:gd name="connsiteY11" fmla="*/ 74797 h 140921"/>
                <a:gd name="connsiteX12" fmla="*/ 65353 w 270478"/>
                <a:gd name="connsiteY12" fmla="*/ 64975 h 140921"/>
                <a:gd name="connsiteX13" fmla="*/ 60820 w 270478"/>
                <a:gd name="connsiteY13" fmla="*/ 57798 h 140921"/>
                <a:gd name="connsiteX14" fmla="*/ 70642 w 270478"/>
                <a:gd name="connsiteY14" fmla="*/ 53265 h 140921"/>
                <a:gd name="connsiteX15" fmla="*/ 125040 w 270478"/>
                <a:gd name="connsiteY15" fmla="*/ 57798 h 140921"/>
                <a:gd name="connsiteX16" fmla="*/ 120129 w 270478"/>
                <a:gd name="connsiteY16" fmla="*/ 42309 h 140921"/>
                <a:gd name="connsiteX17" fmla="*/ 145439 w 270478"/>
                <a:gd name="connsiteY17" fmla="*/ 26821 h 140921"/>
                <a:gd name="connsiteX18" fmla="*/ 164705 w 270478"/>
                <a:gd name="connsiteY18" fmla="*/ 24932 h 140921"/>
                <a:gd name="connsiteX19" fmla="*/ 202481 w 270478"/>
                <a:gd name="connsiteY19" fmla="*/ 16244 h 140921"/>
                <a:gd name="connsiteX20" fmla="*/ 216836 w 270478"/>
                <a:gd name="connsiteY20" fmla="*/ 0 h 140921"/>
                <a:gd name="connsiteX21" fmla="*/ 219858 w 270478"/>
                <a:gd name="connsiteY21" fmla="*/ 9066 h 140921"/>
                <a:gd name="connsiteX22" fmla="*/ 225903 w 270478"/>
                <a:gd name="connsiteY22" fmla="*/ 27577 h 140921"/>
                <a:gd name="connsiteX23" fmla="*/ 234969 w 270478"/>
                <a:gd name="connsiteY23" fmla="*/ 14355 h 140921"/>
                <a:gd name="connsiteX24" fmla="*/ 270479 w 270478"/>
                <a:gd name="connsiteY24" fmla="*/ 8688 h 140921"/>
                <a:gd name="connsiteX25" fmla="*/ 245924 w 270478"/>
                <a:gd name="connsiteY25" fmla="*/ 34754 h 140921"/>
                <a:gd name="connsiteX26" fmla="*/ 241391 w 270478"/>
                <a:gd name="connsiteY26" fmla="*/ 38532 h 140921"/>
                <a:gd name="connsiteX27" fmla="*/ 209281 w 270478"/>
                <a:gd name="connsiteY27" fmla="*/ 54776 h 140921"/>
                <a:gd name="connsiteX28" fmla="*/ 181327 w 270478"/>
                <a:gd name="connsiteY28" fmla="*/ 84241 h 14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0478" h="140921">
                  <a:moveTo>
                    <a:pt x="181327" y="84241"/>
                  </a:moveTo>
                  <a:cubicBezTo>
                    <a:pt x="168860" y="75931"/>
                    <a:pt x="159038" y="78197"/>
                    <a:pt x="146950" y="87641"/>
                  </a:cubicBezTo>
                  <a:cubicBezTo>
                    <a:pt x="134106" y="97463"/>
                    <a:pt x="118240" y="103507"/>
                    <a:pt x="103130" y="110307"/>
                  </a:cubicBezTo>
                  <a:cubicBezTo>
                    <a:pt x="88397" y="116729"/>
                    <a:pt x="74042" y="129195"/>
                    <a:pt x="60820" y="131839"/>
                  </a:cubicBezTo>
                  <a:cubicBezTo>
                    <a:pt x="46087" y="134862"/>
                    <a:pt x="30977" y="141284"/>
                    <a:pt x="14355" y="140906"/>
                  </a:cubicBezTo>
                  <a:cubicBezTo>
                    <a:pt x="8689" y="128062"/>
                    <a:pt x="30977" y="129951"/>
                    <a:pt x="27577" y="117485"/>
                  </a:cubicBezTo>
                  <a:cubicBezTo>
                    <a:pt x="26821" y="114840"/>
                    <a:pt x="36265" y="111063"/>
                    <a:pt x="28710" y="106151"/>
                  </a:cubicBezTo>
                  <a:cubicBezTo>
                    <a:pt x="24177" y="103129"/>
                    <a:pt x="20021" y="102374"/>
                    <a:pt x="15866" y="107285"/>
                  </a:cubicBezTo>
                  <a:cubicBezTo>
                    <a:pt x="11711" y="112196"/>
                    <a:pt x="5289" y="109929"/>
                    <a:pt x="0" y="109929"/>
                  </a:cubicBezTo>
                  <a:cubicBezTo>
                    <a:pt x="5289" y="98974"/>
                    <a:pt x="20777" y="97463"/>
                    <a:pt x="24555" y="83108"/>
                  </a:cubicBezTo>
                  <a:cubicBezTo>
                    <a:pt x="34377" y="94819"/>
                    <a:pt x="47598" y="95952"/>
                    <a:pt x="61576" y="94441"/>
                  </a:cubicBezTo>
                  <a:cubicBezTo>
                    <a:pt x="73286" y="93308"/>
                    <a:pt x="72153" y="81219"/>
                    <a:pt x="77442" y="74797"/>
                  </a:cubicBezTo>
                  <a:cubicBezTo>
                    <a:pt x="78575" y="73286"/>
                    <a:pt x="76308" y="61198"/>
                    <a:pt x="65353" y="64975"/>
                  </a:cubicBezTo>
                  <a:cubicBezTo>
                    <a:pt x="61576" y="66109"/>
                    <a:pt x="59309" y="61575"/>
                    <a:pt x="60820" y="57798"/>
                  </a:cubicBezTo>
                  <a:cubicBezTo>
                    <a:pt x="62331" y="53642"/>
                    <a:pt x="66109" y="50620"/>
                    <a:pt x="70642" y="53265"/>
                  </a:cubicBezTo>
                  <a:cubicBezTo>
                    <a:pt x="88397" y="63464"/>
                    <a:pt x="106907" y="51376"/>
                    <a:pt x="125040" y="57798"/>
                  </a:cubicBezTo>
                  <a:cubicBezTo>
                    <a:pt x="125418" y="50620"/>
                    <a:pt x="111440" y="51753"/>
                    <a:pt x="120129" y="42309"/>
                  </a:cubicBezTo>
                  <a:cubicBezTo>
                    <a:pt x="127306" y="34376"/>
                    <a:pt x="132973" y="21910"/>
                    <a:pt x="145439" y="26821"/>
                  </a:cubicBezTo>
                  <a:cubicBezTo>
                    <a:pt x="153750" y="29843"/>
                    <a:pt x="161305" y="28332"/>
                    <a:pt x="164705" y="24932"/>
                  </a:cubicBezTo>
                  <a:cubicBezTo>
                    <a:pt x="176038" y="13600"/>
                    <a:pt x="187371" y="11711"/>
                    <a:pt x="202481" y="16244"/>
                  </a:cubicBezTo>
                  <a:cubicBezTo>
                    <a:pt x="215325" y="20021"/>
                    <a:pt x="207392" y="1511"/>
                    <a:pt x="216836" y="0"/>
                  </a:cubicBezTo>
                  <a:cubicBezTo>
                    <a:pt x="220992" y="1889"/>
                    <a:pt x="219481" y="5667"/>
                    <a:pt x="219858" y="9066"/>
                  </a:cubicBezTo>
                  <a:cubicBezTo>
                    <a:pt x="220614" y="15866"/>
                    <a:pt x="217592" y="25310"/>
                    <a:pt x="225903" y="27577"/>
                  </a:cubicBezTo>
                  <a:cubicBezTo>
                    <a:pt x="236102" y="30221"/>
                    <a:pt x="230814" y="18510"/>
                    <a:pt x="234969" y="14355"/>
                  </a:cubicBezTo>
                  <a:cubicBezTo>
                    <a:pt x="245546" y="3400"/>
                    <a:pt x="258013" y="7933"/>
                    <a:pt x="270479" y="8688"/>
                  </a:cubicBezTo>
                  <a:cubicBezTo>
                    <a:pt x="267079" y="21910"/>
                    <a:pt x="254235" y="26443"/>
                    <a:pt x="245924" y="34754"/>
                  </a:cubicBezTo>
                  <a:cubicBezTo>
                    <a:pt x="244413" y="35887"/>
                    <a:pt x="242902" y="37399"/>
                    <a:pt x="241391" y="38532"/>
                  </a:cubicBezTo>
                  <a:cubicBezTo>
                    <a:pt x="229680" y="41932"/>
                    <a:pt x="218347" y="40799"/>
                    <a:pt x="209281" y="54776"/>
                  </a:cubicBezTo>
                  <a:cubicBezTo>
                    <a:pt x="202481" y="64975"/>
                    <a:pt x="187749" y="71397"/>
                    <a:pt x="181327" y="84241"/>
                  </a:cubicBezTo>
                  <a:close/>
                </a:path>
              </a:pathLst>
            </a:custGeom>
            <a:solidFill>
              <a:srgbClr val="94574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822701C-4DDE-4A5D-A0C9-4D19DF96ACC7}"/>
                </a:ext>
              </a:extLst>
            </p:cNvPr>
            <p:cNvSpPr/>
            <p:nvPr/>
          </p:nvSpPr>
          <p:spPr>
            <a:xfrm>
              <a:off x="11209292" y="5882991"/>
              <a:ext cx="59100" cy="55737"/>
            </a:xfrm>
            <a:custGeom>
              <a:avLst/>
              <a:gdLst>
                <a:gd name="connsiteX0" fmla="*/ 0 w 59100"/>
                <a:gd name="connsiteY0" fmla="*/ 55732 h 55737"/>
                <a:gd name="connsiteX1" fmla="*/ 24555 w 59100"/>
                <a:gd name="connsiteY1" fmla="*/ 29667 h 55737"/>
                <a:gd name="connsiteX2" fmla="*/ 41932 w 59100"/>
                <a:gd name="connsiteY2" fmla="*/ 3223 h 55737"/>
                <a:gd name="connsiteX3" fmla="*/ 58931 w 59100"/>
                <a:gd name="connsiteY3" fmla="*/ 4356 h 55737"/>
                <a:gd name="connsiteX4" fmla="*/ 38532 w 59100"/>
                <a:gd name="connsiteY4" fmla="*/ 27778 h 55737"/>
                <a:gd name="connsiteX5" fmla="*/ 0 w 59100"/>
                <a:gd name="connsiteY5" fmla="*/ 55732 h 5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00" h="55737">
                  <a:moveTo>
                    <a:pt x="0" y="55732"/>
                  </a:moveTo>
                  <a:cubicBezTo>
                    <a:pt x="4911" y="44021"/>
                    <a:pt x="16622" y="38733"/>
                    <a:pt x="24555" y="29667"/>
                  </a:cubicBezTo>
                  <a:cubicBezTo>
                    <a:pt x="30221" y="20978"/>
                    <a:pt x="35887" y="11912"/>
                    <a:pt x="41932" y="3223"/>
                  </a:cubicBezTo>
                  <a:cubicBezTo>
                    <a:pt x="48354" y="-6221"/>
                    <a:pt x="52887" y="8512"/>
                    <a:pt x="58931" y="4356"/>
                  </a:cubicBezTo>
                  <a:cubicBezTo>
                    <a:pt x="60820" y="19467"/>
                    <a:pt x="46465" y="22111"/>
                    <a:pt x="38532" y="27778"/>
                  </a:cubicBezTo>
                  <a:cubicBezTo>
                    <a:pt x="26066" y="37222"/>
                    <a:pt x="19644" y="56110"/>
                    <a:pt x="0" y="55732"/>
                  </a:cubicBezTo>
                  <a:close/>
                </a:path>
              </a:pathLst>
            </a:custGeom>
            <a:solidFill>
              <a:srgbClr val="A776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2CDB7C5-BBFC-4E60-988E-9484F53CF8BE}"/>
                </a:ext>
              </a:extLst>
            </p:cNvPr>
            <p:cNvSpPr/>
            <p:nvPr/>
          </p:nvSpPr>
          <p:spPr>
            <a:xfrm>
              <a:off x="10671735" y="2878083"/>
              <a:ext cx="37776" cy="20776"/>
            </a:xfrm>
            <a:custGeom>
              <a:avLst/>
              <a:gdLst>
                <a:gd name="connsiteX0" fmla="*/ 37776 w 37776"/>
                <a:gd name="connsiteY0" fmla="*/ 20777 h 20776"/>
                <a:gd name="connsiteX1" fmla="*/ 0 w 37776"/>
                <a:gd name="connsiteY1" fmla="*/ 8689 h 20776"/>
                <a:gd name="connsiteX2" fmla="*/ 7933 w 37776"/>
                <a:gd name="connsiteY2" fmla="*/ 0 h 20776"/>
                <a:gd name="connsiteX3" fmla="*/ 37776 w 37776"/>
                <a:gd name="connsiteY3" fmla="*/ 20777 h 2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76" h="20776">
                  <a:moveTo>
                    <a:pt x="37776" y="20777"/>
                  </a:moveTo>
                  <a:cubicBezTo>
                    <a:pt x="25688" y="15111"/>
                    <a:pt x="8689" y="23799"/>
                    <a:pt x="0" y="8689"/>
                  </a:cubicBezTo>
                  <a:cubicBezTo>
                    <a:pt x="0" y="3400"/>
                    <a:pt x="2266" y="0"/>
                    <a:pt x="7933" y="0"/>
                  </a:cubicBezTo>
                  <a:cubicBezTo>
                    <a:pt x="10955" y="16999"/>
                    <a:pt x="32865" y="6800"/>
                    <a:pt x="37776" y="20777"/>
                  </a:cubicBezTo>
                  <a:close/>
                </a:path>
              </a:pathLst>
            </a:custGeom>
            <a:solidFill>
              <a:srgbClr val="B78F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6A60D87C-D866-4F5B-92B5-9D7DF37BAA04}"/>
                </a:ext>
              </a:extLst>
            </p:cNvPr>
            <p:cNvSpPr/>
            <p:nvPr/>
          </p:nvSpPr>
          <p:spPr>
            <a:xfrm>
              <a:off x="8925890" y="6025340"/>
              <a:ext cx="560797" cy="196839"/>
            </a:xfrm>
            <a:custGeom>
              <a:avLst/>
              <a:gdLst>
                <a:gd name="connsiteX0" fmla="*/ 459182 w 560797"/>
                <a:gd name="connsiteY0" fmla="*/ 183861 h 196839"/>
                <a:gd name="connsiteX1" fmla="*/ 417628 w 560797"/>
                <a:gd name="connsiteY1" fmla="*/ 171773 h 196839"/>
                <a:gd name="connsiteX2" fmla="*/ 402895 w 560797"/>
                <a:gd name="connsiteY2" fmla="*/ 178195 h 196839"/>
                <a:gd name="connsiteX3" fmla="*/ 404028 w 560797"/>
                <a:gd name="connsiteY3" fmla="*/ 179706 h 196839"/>
                <a:gd name="connsiteX4" fmla="*/ 375696 w 560797"/>
                <a:gd name="connsiteY4" fmla="*/ 189906 h 196839"/>
                <a:gd name="connsiteX5" fmla="*/ 360963 w 560797"/>
                <a:gd name="connsiteY5" fmla="*/ 193306 h 196839"/>
                <a:gd name="connsiteX6" fmla="*/ 348875 w 560797"/>
                <a:gd name="connsiteY6" fmla="*/ 177817 h 196839"/>
                <a:gd name="connsiteX7" fmla="*/ 332253 w 560797"/>
                <a:gd name="connsiteY7" fmla="*/ 183861 h 196839"/>
                <a:gd name="connsiteX8" fmla="*/ 309587 w 560797"/>
                <a:gd name="connsiteY8" fmla="*/ 179706 h 196839"/>
                <a:gd name="connsiteX9" fmla="*/ 302410 w 560797"/>
                <a:gd name="connsiteY9" fmla="*/ 175928 h 196839"/>
                <a:gd name="connsiteX10" fmla="*/ 293344 w 560797"/>
                <a:gd name="connsiteY10" fmla="*/ 151752 h 196839"/>
                <a:gd name="connsiteX11" fmla="*/ 271055 w 560797"/>
                <a:gd name="connsiteY11" fmla="*/ 131352 h 196839"/>
                <a:gd name="connsiteX12" fmla="*/ 261989 w 560797"/>
                <a:gd name="connsiteY12" fmla="*/ 151752 h 196839"/>
                <a:gd name="connsiteX13" fmla="*/ 235546 w 560797"/>
                <a:gd name="connsiteY13" fmla="*/ 146463 h 196839"/>
                <a:gd name="connsiteX14" fmla="*/ 228368 w 560797"/>
                <a:gd name="connsiteY14" fmla="*/ 141930 h 196839"/>
                <a:gd name="connsiteX15" fmla="*/ 209102 w 560797"/>
                <a:gd name="connsiteY15" fmla="*/ 131730 h 196839"/>
                <a:gd name="connsiteX16" fmla="*/ 199658 w 560797"/>
                <a:gd name="connsiteY16" fmla="*/ 128330 h 196839"/>
                <a:gd name="connsiteX17" fmla="*/ 176992 w 560797"/>
                <a:gd name="connsiteY17" fmla="*/ 134375 h 196839"/>
                <a:gd name="connsiteX18" fmla="*/ 171704 w 560797"/>
                <a:gd name="connsiteY18" fmla="*/ 127575 h 196839"/>
                <a:gd name="connsiteX19" fmla="*/ 167170 w 560797"/>
                <a:gd name="connsiteY19" fmla="*/ 116997 h 196839"/>
                <a:gd name="connsiteX20" fmla="*/ 124861 w 560797"/>
                <a:gd name="connsiteY20" fmla="*/ 124553 h 196839"/>
                <a:gd name="connsiteX21" fmla="*/ 95395 w 560797"/>
                <a:gd name="connsiteY21" fmla="*/ 92065 h 196839"/>
                <a:gd name="connsiteX22" fmla="*/ 91240 w 560797"/>
                <a:gd name="connsiteY22" fmla="*/ 107553 h 196839"/>
                <a:gd name="connsiteX23" fmla="*/ 88218 w 560797"/>
                <a:gd name="connsiteY23" fmla="*/ 116620 h 196839"/>
                <a:gd name="connsiteX24" fmla="*/ 78774 w 560797"/>
                <a:gd name="connsiteY24" fmla="*/ 110575 h 196839"/>
                <a:gd name="connsiteX25" fmla="*/ 64041 w 560797"/>
                <a:gd name="connsiteY25" fmla="*/ 103775 h 196839"/>
                <a:gd name="connsiteX26" fmla="*/ 47042 w 560797"/>
                <a:gd name="connsiteY26" fmla="*/ 93198 h 196839"/>
                <a:gd name="connsiteX27" fmla="*/ 36087 w 560797"/>
                <a:gd name="connsiteY27" fmla="*/ 91309 h 196839"/>
                <a:gd name="connsiteX28" fmla="*/ 11910 w 560797"/>
                <a:gd name="connsiteY28" fmla="*/ 95842 h 196839"/>
                <a:gd name="connsiteX29" fmla="*/ 2088 w 560797"/>
                <a:gd name="connsiteY29" fmla="*/ 99243 h 196839"/>
                <a:gd name="connsiteX30" fmla="*/ 12287 w 560797"/>
                <a:gd name="connsiteY30" fmla="*/ 67510 h 196839"/>
                <a:gd name="connsiteX31" fmla="*/ 26642 w 560797"/>
                <a:gd name="connsiteY31" fmla="*/ 67132 h 196839"/>
                <a:gd name="connsiteX32" fmla="*/ 51575 w 560797"/>
                <a:gd name="connsiteY32" fmla="*/ 63355 h 196839"/>
                <a:gd name="connsiteX33" fmla="*/ 69707 w 560797"/>
                <a:gd name="connsiteY33" fmla="*/ 43333 h 196839"/>
                <a:gd name="connsiteX34" fmla="*/ 87085 w 560797"/>
                <a:gd name="connsiteY34" fmla="*/ 40689 h 196839"/>
                <a:gd name="connsiteX35" fmla="*/ 86707 w 560797"/>
                <a:gd name="connsiteY35" fmla="*/ 52400 h 196839"/>
                <a:gd name="connsiteX36" fmla="*/ 89351 w 560797"/>
                <a:gd name="connsiteY36" fmla="*/ 55044 h 196839"/>
                <a:gd name="connsiteX37" fmla="*/ 115417 w 560797"/>
                <a:gd name="connsiteY37" fmla="*/ 73555 h 196839"/>
                <a:gd name="connsiteX38" fmla="*/ 113906 w 560797"/>
                <a:gd name="connsiteY38" fmla="*/ 52777 h 196839"/>
                <a:gd name="connsiteX39" fmla="*/ 124105 w 560797"/>
                <a:gd name="connsiteY39" fmla="*/ 34645 h 196839"/>
                <a:gd name="connsiteX40" fmla="*/ 138083 w 560797"/>
                <a:gd name="connsiteY40" fmla="*/ 25956 h 196839"/>
                <a:gd name="connsiteX41" fmla="*/ 143749 w 560797"/>
                <a:gd name="connsiteY41" fmla="*/ 42956 h 196839"/>
                <a:gd name="connsiteX42" fmla="*/ 133550 w 560797"/>
                <a:gd name="connsiteY42" fmla="*/ 70155 h 196839"/>
                <a:gd name="connsiteX43" fmla="*/ 150549 w 560797"/>
                <a:gd name="connsiteY43" fmla="*/ 55044 h 196839"/>
                <a:gd name="connsiteX44" fmla="*/ 163771 w 560797"/>
                <a:gd name="connsiteY44" fmla="*/ 47111 h 196839"/>
                <a:gd name="connsiteX45" fmla="*/ 192481 w 560797"/>
                <a:gd name="connsiteY45" fmla="*/ 53533 h 196839"/>
                <a:gd name="connsiteX46" fmla="*/ 211747 w 560797"/>
                <a:gd name="connsiteY46" fmla="*/ 67888 h 196839"/>
                <a:gd name="connsiteX47" fmla="*/ 213258 w 560797"/>
                <a:gd name="connsiteY47" fmla="*/ 87532 h 196839"/>
                <a:gd name="connsiteX48" fmla="*/ 216657 w 560797"/>
                <a:gd name="connsiteY48" fmla="*/ 101131 h 196839"/>
                <a:gd name="connsiteX49" fmla="*/ 231013 w 560797"/>
                <a:gd name="connsiteY49" fmla="*/ 108687 h 196839"/>
                <a:gd name="connsiteX50" fmla="*/ 241590 w 560797"/>
                <a:gd name="connsiteY50" fmla="*/ 122286 h 196839"/>
                <a:gd name="connsiteX51" fmla="*/ 280122 w 560797"/>
                <a:gd name="connsiteY51" fmla="*/ 106042 h 196839"/>
                <a:gd name="connsiteX52" fmla="*/ 365496 w 560797"/>
                <a:gd name="connsiteY52" fmla="*/ 119264 h 196839"/>
                <a:gd name="connsiteX53" fmla="*/ 325453 w 560797"/>
                <a:gd name="connsiteY53" fmla="*/ 105664 h 196839"/>
                <a:gd name="connsiteX54" fmla="*/ 318276 w 560797"/>
                <a:gd name="connsiteY54" fmla="*/ 101887 h 196839"/>
                <a:gd name="connsiteX55" fmla="*/ 266522 w 560797"/>
                <a:gd name="connsiteY55" fmla="*/ 87532 h 196839"/>
                <a:gd name="connsiteX56" fmla="*/ 250278 w 560797"/>
                <a:gd name="connsiteY56" fmla="*/ 86398 h 196839"/>
                <a:gd name="connsiteX57" fmla="*/ 231768 w 560797"/>
                <a:gd name="connsiteY57" fmla="*/ 65622 h 196839"/>
                <a:gd name="connsiteX58" fmla="*/ 232524 w 560797"/>
                <a:gd name="connsiteY58" fmla="*/ 56177 h 196839"/>
                <a:gd name="connsiteX59" fmla="*/ 217413 w 560797"/>
                <a:gd name="connsiteY59" fmla="*/ 19157 h 196839"/>
                <a:gd name="connsiteX60" fmla="*/ 222324 w 560797"/>
                <a:gd name="connsiteY60" fmla="*/ 1024 h 196839"/>
                <a:gd name="connsiteX61" fmla="*/ 236679 w 560797"/>
                <a:gd name="connsiteY61" fmla="*/ 12357 h 196839"/>
                <a:gd name="connsiteX62" fmla="*/ 241212 w 560797"/>
                <a:gd name="connsiteY62" fmla="*/ 28601 h 196839"/>
                <a:gd name="connsiteX63" fmla="*/ 254434 w 560797"/>
                <a:gd name="connsiteY63" fmla="*/ 23690 h 196839"/>
                <a:gd name="connsiteX64" fmla="*/ 269544 w 560797"/>
                <a:gd name="connsiteY64" fmla="*/ 35400 h 196839"/>
                <a:gd name="connsiteX65" fmla="*/ 279366 w 560797"/>
                <a:gd name="connsiteY65" fmla="*/ 58444 h 196839"/>
                <a:gd name="connsiteX66" fmla="*/ 313365 w 560797"/>
                <a:gd name="connsiteY66" fmla="*/ 50133 h 196839"/>
                <a:gd name="connsiteX67" fmla="*/ 312987 w 560797"/>
                <a:gd name="connsiteY67" fmla="*/ 29356 h 196839"/>
                <a:gd name="connsiteX68" fmla="*/ 318654 w 560797"/>
                <a:gd name="connsiteY68" fmla="*/ 10846 h 196839"/>
                <a:gd name="connsiteX69" fmla="*/ 374185 w 560797"/>
                <a:gd name="connsiteY69" fmla="*/ 16134 h 196839"/>
                <a:gd name="connsiteX70" fmla="*/ 377963 w 560797"/>
                <a:gd name="connsiteY70" fmla="*/ 39178 h 196839"/>
                <a:gd name="connsiteX71" fmla="*/ 423294 w 560797"/>
                <a:gd name="connsiteY71" fmla="*/ 44467 h 196839"/>
                <a:gd name="connsiteX72" fmla="*/ 449738 w 560797"/>
                <a:gd name="connsiteY72" fmla="*/ 39934 h 196839"/>
                <a:gd name="connsiteX73" fmla="*/ 492803 w 560797"/>
                <a:gd name="connsiteY73" fmla="*/ 29734 h 196839"/>
                <a:gd name="connsiteX74" fmla="*/ 511691 w 560797"/>
                <a:gd name="connsiteY74" fmla="*/ 34645 h 196839"/>
                <a:gd name="connsiteX75" fmla="*/ 524535 w 560797"/>
                <a:gd name="connsiteY75" fmla="*/ 13490 h 196839"/>
                <a:gd name="connsiteX76" fmla="*/ 538512 w 560797"/>
                <a:gd name="connsiteY76" fmla="*/ 7823 h 196839"/>
                <a:gd name="connsiteX77" fmla="*/ 550601 w 560797"/>
                <a:gd name="connsiteY77" fmla="*/ 36534 h 196839"/>
                <a:gd name="connsiteX78" fmla="*/ 554756 w 560797"/>
                <a:gd name="connsiteY78" fmla="*/ 38423 h 196839"/>
                <a:gd name="connsiteX79" fmla="*/ 555889 w 560797"/>
                <a:gd name="connsiteY79" fmla="*/ 52777 h 196839"/>
                <a:gd name="connsiteX80" fmla="*/ 537757 w 560797"/>
                <a:gd name="connsiteY80" fmla="*/ 62599 h 196839"/>
                <a:gd name="connsiteX81" fmla="*/ 510558 w 560797"/>
                <a:gd name="connsiteY81" fmla="*/ 59577 h 196839"/>
                <a:gd name="connsiteX82" fmla="*/ 494691 w 560797"/>
                <a:gd name="connsiteY82" fmla="*/ 55800 h 196839"/>
                <a:gd name="connsiteX83" fmla="*/ 490914 w 560797"/>
                <a:gd name="connsiteY83" fmla="*/ 69399 h 196839"/>
                <a:gd name="connsiteX84" fmla="*/ 483736 w 560797"/>
                <a:gd name="connsiteY84" fmla="*/ 86398 h 196839"/>
                <a:gd name="connsiteX85" fmla="*/ 475048 w 560797"/>
                <a:gd name="connsiteY85" fmla="*/ 79599 h 196839"/>
                <a:gd name="connsiteX86" fmla="*/ 459937 w 560797"/>
                <a:gd name="connsiteY86" fmla="*/ 65622 h 196839"/>
                <a:gd name="connsiteX87" fmla="*/ 452004 w 560797"/>
                <a:gd name="connsiteY87" fmla="*/ 70532 h 196839"/>
                <a:gd name="connsiteX88" fmla="*/ 471270 w 560797"/>
                <a:gd name="connsiteY88" fmla="*/ 84510 h 196839"/>
                <a:gd name="connsiteX89" fmla="*/ 461071 w 560797"/>
                <a:gd name="connsiteY89" fmla="*/ 120019 h 196839"/>
                <a:gd name="connsiteX90" fmla="*/ 484870 w 560797"/>
                <a:gd name="connsiteY90" fmla="*/ 98865 h 196839"/>
                <a:gd name="connsiteX91" fmla="*/ 488647 w 560797"/>
                <a:gd name="connsiteY91" fmla="*/ 127197 h 196839"/>
                <a:gd name="connsiteX92" fmla="*/ 469381 w 560797"/>
                <a:gd name="connsiteY92" fmla="*/ 127575 h 196839"/>
                <a:gd name="connsiteX93" fmla="*/ 445960 w 560797"/>
                <a:gd name="connsiteY93" fmla="*/ 109820 h 196839"/>
                <a:gd name="connsiteX94" fmla="*/ 418383 w 560797"/>
                <a:gd name="connsiteY94" fmla="*/ 69399 h 196839"/>
                <a:gd name="connsiteX95" fmla="*/ 416494 w 560797"/>
                <a:gd name="connsiteY95" fmla="*/ 85265 h 196839"/>
                <a:gd name="connsiteX96" fmla="*/ 396851 w 560797"/>
                <a:gd name="connsiteY96" fmla="*/ 76576 h 196839"/>
                <a:gd name="connsiteX97" fmla="*/ 398362 w 560797"/>
                <a:gd name="connsiteY97" fmla="*/ 109442 h 196839"/>
                <a:gd name="connsiteX98" fmla="*/ 426316 w 560797"/>
                <a:gd name="connsiteY98" fmla="*/ 144574 h 196839"/>
                <a:gd name="connsiteX99" fmla="*/ 436138 w 560797"/>
                <a:gd name="connsiteY99" fmla="*/ 157418 h 196839"/>
                <a:gd name="connsiteX100" fmla="*/ 444827 w 560797"/>
                <a:gd name="connsiteY100" fmla="*/ 166862 h 196839"/>
                <a:gd name="connsiteX101" fmla="*/ 459182 w 560797"/>
                <a:gd name="connsiteY101" fmla="*/ 183861 h 19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560797" h="196839">
                  <a:moveTo>
                    <a:pt x="459182" y="183861"/>
                  </a:moveTo>
                  <a:cubicBezTo>
                    <a:pt x="443693" y="184995"/>
                    <a:pt x="429716" y="180084"/>
                    <a:pt x="417628" y="171773"/>
                  </a:cubicBezTo>
                  <a:cubicBezTo>
                    <a:pt x="407428" y="164595"/>
                    <a:pt x="402895" y="164595"/>
                    <a:pt x="402895" y="178195"/>
                  </a:cubicBezTo>
                  <a:cubicBezTo>
                    <a:pt x="402895" y="178573"/>
                    <a:pt x="403650" y="179328"/>
                    <a:pt x="404028" y="179706"/>
                  </a:cubicBezTo>
                  <a:cubicBezTo>
                    <a:pt x="394206" y="183484"/>
                    <a:pt x="381362" y="193306"/>
                    <a:pt x="375696" y="189906"/>
                  </a:cubicBezTo>
                  <a:cubicBezTo>
                    <a:pt x="366630" y="184617"/>
                    <a:pt x="367763" y="204638"/>
                    <a:pt x="360963" y="193306"/>
                  </a:cubicBezTo>
                  <a:cubicBezTo>
                    <a:pt x="357563" y="187639"/>
                    <a:pt x="354163" y="180084"/>
                    <a:pt x="348875" y="177817"/>
                  </a:cubicBezTo>
                  <a:cubicBezTo>
                    <a:pt x="344342" y="175551"/>
                    <a:pt x="336786" y="178573"/>
                    <a:pt x="332253" y="183861"/>
                  </a:cubicBezTo>
                  <a:cubicBezTo>
                    <a:pt x="324320" y="184617"/>
                    <a:pt x="316765" y="182728"/>
                    <a:pt x="309587" y="179706"/>
                  </a:cubicBezTo>
                  <a:cubicBezTo>
                    <a:pt x="306943" y="178573"/>
                    <a:pt x="303165" y="178195"/>
                    <a:pt x="302410" y="175928"/>
                  </a:cubicBezTo>
                  <a:cubicBezTo>
                    <a:pt x="298632" y="168373"/>
                    <a:pt x="313743" y="154018"/>
                    <a:pt x="293344" y="151752"/>
                  </a:cubicBezTo>
                  <a:cubicBezTo>
                    <a:pt x="281633" y="150618"/>
                    <a:pt x="281633" y="135885"/>
                    <a:pt x="271055" y="131352"/>
                  </a:cubicBezTo>
                  <a:cubicBezTo>
                    <a:pt x="268033" y="137774"/>
                    <a:pt x="265389" y="144574"/>
                    <a:pt x="261989" y="151752"/>
                  </a:cubicBezTo>
                  <a:cubicBezTo>
                    <a:pt x="253301" y="148352"/>
                    <a:pt x="246123" y="137774"/>
                    <a:pt x="235546" y="146463"/>
                  </a:cubicBezTo>
                  <a:cubicBezTo>
                    <a:pt x="232146" y="149107"/>
                    <a:pt x="228746" y="146463"/>
                    <a:pt x="228368" y="141930"/>
                  </a:cubicBezTo>
                  <a:cubicBezTo>
                    <a:pt x="226857" y="129086"/>
                    <a:pt x="219302" y="127952"/>
                    <a:pt x="209102" y="131730"/>
                  </a:cubicBezTo>
                  <a:cubicBezTo>
                    <a:pt x="205702" y="132863"/>
                    <a:pt x="202302" y="130975"/>
                    <a:pt x="199658" y="128330"/>
                  </a:cubicBezTo>
                  <a:cubicBezTo>
                    <a:pt x="184925" y="112842"/>
                    <a:pt x="184925" y="112842"/>
                    <a:pt x="176992" y="134375"/>
                  </a:cubicBezTo>
                  <a:cubicBezTo>
                    <a:pt x="172081" y="134752"/>
                    <a:pt x="171704" y="130975"/>
                    <a:pt x="171704" y="127575"/>
                  </a:cubicBezTo>
                  <a:cubicBezTo>
                    <a:pt x="171326" y="124175"/>
                    <a:pt x="172081" y="120397"/>
                    <a:pt x="167170" y="116997"/>
                  </a:cubicBezTo>
                  <a:cubicBezTo>
                    <a:pt x="158482" y="143819"/>
                    <a:pt x="139972" y="120019"/>
                    <a:pt x="124861" y="124553"/>
                  </a:cubicBezTo>
                  <a:cubicBezTo>
                    <a:pt x="106351" y="130219"/>
                    <a:pt x="101817" y="106798"/>
                    <a:pt x="95395" y="92065"/>
                  </a:cubicBezTo>
                  <a:cubicBezTo>
                    <a:pt x="88596" y="96220"/>
                    <a:pt x="92373" y="102264"/>
                    <a:pt x="91240" y="107553"/>
                  </a:cubicBezTo>
                  <a:cubicBezTo>
                    <a:pt x="90484" y="110953"/>
                    <a:pt x="92373" y="115486"/>
                    <a:pt x="88218" y="116620"/>
                  </a:cubicBezTo>
                  <a:cubicBezTo>
                    <a:pt x="83685" y="117753"/>
                    <a:pt x="80285" y="115109"/>
                    <a:pt x="78774" y="110575"/>
                  </a:cubicBezTo>
                  <a:cubicBezTo>
                    <a:pt x="76129" y="103398"/>
                    <a:pt x="74241" y="97731"/>
                    <a:pt x="64041" y="103775"/>
                  </a:cubicBezTo>
                  <a:cubicBezTo>
                    <a:pt x="61019" y="105664"/>
                    <a:pt x="47797" y="106798"/>
                    <a:pt x="47042" y="93198"/>
                  </a:cubicBezTo>
                  <a:cubicBezTo>
                    <a:pt x="46664" y="84510"/>
                    <a:pt x="39864" y="92820"/>
                    <a:pt x="36087" y="91309"/>
                  </a:cubicBezTo>
                  <a:cubicBezTo>
                    <a:pt x="31176" y="109442"/>
                    <a:pt x="21731" y="101131"/>
                    <a:pt x="11910" y="95842"/>
                  </a:cubicBezTo>
                  <a:cubicBezTo>
                    <a:pt x="9643" y="94709"/>
                    <a:pt x="5488" y="97731"/>
                    <a:pt x="2088" y="99243"/>
                  </a:cubicBezTo>
                  <a:cubicBezTo>
                    <a:pt x="-4334" y="85643"/>
                    <a:pt x="5488" y="76954"/>
                    <a:pt x="12287" y="67510"/>
                  </a:cubicBezTo>
                  <a:cubicBezTo>
                    <a:pt x="16443" y="61844"/>
                    <a:pt x="22487" y="62222"/>
                    <a:pt x="26642" y="67132"/>
                  </a:cubicBezTo>
                  <a:cubicBezTo>
                    <a:pt x="37598" y="79599"/>
                    <a:pt x="43264" y="73932"/>
                    <a:pt x="51575" y="63355"/>
                  </a:cubicBezTo>
                  <a:cubicBezTo>
                    <a:pt x="56863" y="56555"/>
                    <a:pt x="62908" y="49000"/>
                    <a:pt x="69707" y="43333"/>
                  </a:cubicBezTo>
                  <a:cubicBezTo>
                    <a:pt x="74618" y="39178"/>
                    <a:pt x="81040" y="36534"/>
                    <a:pt x="87085" y="40689"/>
                  </a:cubicBezTo>
                  <a:cubicBezTo>
                    <a:pt x="92751" y="44467"/>
                    <a:pt x="91240" y="47867"/>
                    <a:pt x="86707" y="52400"/>
                  </a:cubicBezTo>
                  <a:cubicBezTo>
                    <a:pt x="82174" y="56555"/>
                    <a:pt x="88596" y="54666"/>
                    <a:pt x="89351" y="55044"/>
                  </a:cubicBezTo>
                  <a:cubicBezTo>
                    <a:pt x="98418" y="60710"/>
                    <a:pt x="107106" y="66755"/>
                    <a:pt x="115417" y="73555"/>
                  </a:cubicBezTo>
                  <a:cubicBezTo>
                    <a:pt x="110884" y="66755"/>
                    <a:pt x="106728" y="59955"/>
                    <a:pt x="113906" y="52777"/>
                  </a:cubicBezTo>
                  <a:cubicBezTo>
                    <a:pt x="119194" y="47867"/>
                    <a:pt x="122217" y="41444"/>
                    <a:pt x="124105" y="34645"/>
                  </a:cubicBezTo>
                  <a:cubicBezTo>
                    <a:pt x="125994" y="27845"/>
                    <a:pt x="130150" y="23312"/>
                    <a:pt x="138083" y="25956"/>
                  </a:cubicBezTo>
                  <a:cubicBezTo>
                    <a:pt x="147527" y="28978"/>
                    <a:pt x="146016" y="35400"/>
                    <a:pt x="143749" y="42956"/>
                  </a:cubicBezTo>
                  <a:cubicBezTo>
                    <a:pt x="141105" y="51644"/>
                    <a:pt x="136572" y="59577"/>
                    <a:pt x="133550" y="70155"/>
                  </a:cubicBezTo>
                  <a:cubicBezTo>
                    <a:pt x="144882" y="69021"/>
                    <a:pt x="148660" y="62977"/>
                    <a:pt x="150549" y="55044"/>
                  </a:cubicBezTo>
                  <a:cubicBezTo>
                    <a:pt x="152438" y="47867"/>
                    <a:pt x="161504" y="41822"/>
                    <a:pt x="163771" y="47111"/>
                  </a:cubicBezTo>
                  <a:cubicBezTo>
                    <a:pt x="171704" y="64110"/>
                    <a:pt x="182281" y="54666"/>
                    <a:pt x="192481" y="53533"/>
                  </a:cubicBezTo>
                  <a:cubicBezTo>
                    <a:pt x="203058" y="52400"/>
                    <a:pt x="204191" y="64866"/>
                    <a:pt x="211747" y="67888"/>
                  </a:cubicBezTo>
                  <a:cubicBezTo>
                    <a:pt x="226479" y="73177"/>
                    <a:pt x="216657" y="80732"/>
                    <a:pt x="213258" y="87532"/>
                  </a:cubicBezTo>
                  <a:cubicBezTo>
                    <a:pt x="210613" y="93198"/>
                    <a:pt x="209102" y="98865"/>
                    <a:pt x="216657" y="101131"/>
                  </a:cubicBezTo>
                  <a:cubicBezTo>
                    <a:pt x="221946" y="103020"/>
                    <a:pt x="227613" y="103398"/>
                    <a:pt x="231013" y="108687"/>
                  </a:cubicBezTo>
                  <a:cubicBezTo>
                    <a:pt x="234035" y="113597"/>
                    <a:pt x="237435" y="117753"/>
                    <a:pt x="241590" y="122286"/>
                  </a:cubicBezTo>
                  <a:cubicBezTo>
                    <a:pt x="247256" y="106420"/>
                    <a:pt x="260478" y="99998"/>
                    <a:pt x="280122" y="106042"/>
                  </a:cubicBezTo>
                  <a:cubicBezTo>
                    <a:pt x="308076" y="114731"/>
                    <a:pt x="336786" y="117375"/>
                    <a:pt x="365496" y="119264"/>
                  </a:cubicBezTo>
                  <a:cubicBezTo>
                    <a:pt x="351141" y="117753"/>
                    <a:pt x="336031" y="119264"/>
                    <a:pt x="325453" y="105664"/>
                  </a:cubicBezTo>
                  <a:cubicBezTo>
                    <a:pt x="323942" y="103398"/>
                    <a:pt x="320542" y="101131"/>
                    <a:pt x="318276" y="101887"/>
                  </a:cubicBezTo>
                  <a:cubicBezTo>
                    <a:pt x="297499" y="109064"/>
                    <a:pt x="282011" y="99243"/>
                    <a:pt x="266522" y="87532"/>
                  </a:cubicBezTo>
                  <a:cubicBezTo>
                    <a:pt x="261611" y="83754"/>
                    <a:pt x="255945" y="85643"/>
                    <a:pt x="250278" y="86398"/>
                  </a:cubicBezTo>
                  <a:cubicBezTo>
                    <a:pt x="232901" y="88665"/>
                    <a:pt x="226857" y="81865"/>
                    <a:pt x="231768" y="65622"/>
                  </a:cubicBezTo>
                  <a:cubicBezTo>
                    <a:pt x="232901" y="62222"/>
                    <a:pt x="236301" y="58066"/>
                    <a:pt x="232524" y="56177"/>
                  </a:cubicBezTo>
                  <a:cubicBezTo>
                    <a:pt x="216280" y="48244"/>
                    <a:pt x="223457" y="30867"/>
                    <a:pt x="217413" y="19157"/>
                  </a:cubicBezTo>
                  <a:cubicBezTo>
                    <a:pt x="214013" y="12357"/>
                    <a:pt x="214769" y="4046"/>
                    <a:pt x="222324" y="1024"/>
                  </a:cubicBezTo>
                  <a:cubicBezTo>
                    <a:pt x="231768" y="-3132"/>
                    <a:pt x="233657" y="6312"/>
                    <a:pt x="236679" y="12357"/>
                  </a:cubicBezTo>
                  <a:cubicBezTo>
                    <a:pt x="239323" y="17268"/>
                    <a:pt x="239323" y="22934"/>
                    <a:pt x="241212" y="28601"/>
                  </a:cubicBezTo>
                  <a:cubicBezTo>
                    <a:pt x="244990" y="25578"/>
                    <a:pt x="249901" y="25578"/>
                    <a:pt x="254434" y="23690"/>
                  </a:cubicBezTo>
                  <a:cubicBezTo>
                    <a:pt x="266900" y="17645"/>
                    <a:pt x="271433" y="27467"/>
                    <a:pt x="269544" y="35400"/>
                  </a:cubicBezTo>
                  <a:cubicBezTo>
                    <a:pt x="266522" y="47111"/>
                    <a:pt x="266900" y="54666"/>
                    <a:pt x="279366" y="58444"/>
                  </a:cubicBezTo>
                  <a:cubicBezTo>
                    <a:pt x="292210" y="62599"/>
                    <a:pt x="304299" y="61844"/>
                    <a:pt x="313365" y="50133"/>
                  </a:cubicBezTo>
                  <a:cubicBezTo>
                    <a:pt x="319409" y="42578"/>
                    <a:pt x="322809" y="37667"/>
                    <a:pt x="312987" y="29356"/>
                  </a:cubicBezTo>
                  <a:cubicBezTo>
                    <a:pt x="305054" y="22556"/>
                    <a:pt x="307321" y="15379"/>
                    <a:pt x="318654" y="10846"/>
                  </a:cubicBezTo>
                  <a:cubicBezTo>
                    <a:pt x="338297" y="3668"/>
                    <a:pt x="356808" y="1402"/>
                    <a:pt x="374185" y="16134"/>
                  </a:cubicBezTo>
                  <a:cubicBezTo>
                    <a:pt x="380229" y="21045"/>
                    <a:pt x="386273" y="26712"/>
                    <a:pt x="377963" y="39178"/>
                  </a:cubicBezTo>
                  <a:cubicBezTo>
                    <a:pt x="397228" y="25578"/>
                    <a:pt x="410828" y="23690"/>
                    <a:pt x="423294" y="44467"/>
                  </a:cubicBezTo>
                  <a:cubicBezTo>
                    <a:pt x="429338" y="54289"/>
                    <a:pt x="441805" y="49000"/>
                    <a:pt x="449738" y="39934"/>
                  </a:cubicBezTo>
                  <a:cubicBezTo>
                    <a:pt x="467493" y="19157"/>
                    <a:pt x="467493" y="19157"/>
                    <a:pt x="492803" y="29734"/>
                  </a:cubicBezTo>
                  <a:cubicBezTo>
                    <a:pt x="498469" y="32000"/>
                    <a:pt x="502624" y="36534"/>
                    <a:pt x="511691" y="34645"/>
                  </a:cubicBezTo>
                  <a:cubicBezTo>
                    <a:pt x="526424" y="31623"/>
                    <a:pt x="518491" y="18779"/>
                    <a:pt x="524535" y="13490"/>
                  </a:cubicBezTo>
                  <a:cubicBezTo>
                    <a:pt x="528690" y="10090"/>
                    <a:pt x="533223" y="8201"/>
                    <a:pt x="538512" y="7823"/>
                  </a:cubicBezTo>
                  <a:cubicBezTo>
                    <a:pt x="560800" y="15756"/>
                    <a:pt x="560422" y="15756"/>
                    <a:pt x="550601" y="36534"/>
                  </a:cubicBezTo>
                  <a:cubicBezTo>
                    <a:pt x="549089" y="39934"/>
                    <a:pt x="553245" y="37667"/>
                    <a:pt x="554756" y="38423"/>
                  </a:cubicBezTo>
                  <a:cubicBezTo>
                    <a:pt x="561178" y="42956"/>
                    <a:pt x="563822" y="47111"/>
                    <a:pt x="555889" y="52777"/>
                  </a:cubicBezTo>
                  <a:cubicBezTo>
                    <a:pt x="547956" y="52777"/>
                    <a:pt x="543045" y="58444"/>
                    <a:pt x="537757" y="62599"/>
                  </a:cubicBezTo>
                  <a:cubicBezTo>
                    <a:pt x="527179" y="70910"/>
                    <a:pt x="517735" y="70532"/>
                    <a:pt x="510558" y="59577"/>
                  </a:cubicBezTo>
                  <a:cubicBezTo>
                    <a:pt x="505647" y="52400"/>
                    <a:pt x="501113" y="52777"/>
                    <a:pt x="494691" y="55800"/>
                  </a:cubicBezTo>
                  <a:cubicBezTo>
                    <a:pt x="487514" y="59199"/>
                    <a:pt x="485625" y="61844"/>
                    <a:pt x="490914" y="69399"/>
                  </a:cubicBezTo>
                  <a:cubicBezTo>
                    <a:pt x="495447" y="75821"/>
                    <a:pt x="491292" y="82999"/>
                    <a:pt x="483736" y="86398"/>
                  </a:cubicBezTo>
                  <a:cubicBezTo>
                    <a:pt x="475803" y="90176"/>
                    <a:pt x="476181" y="84510"/>
                    <a:pt x="475048" y="79599"/>
                  </a:cubicBezTo>
                  <a:cubicBezTo>
                    <a:pt x="473159" y="71666"/>
                    <a:pt x="470137" y="64866"/>
                    <a:pt x="459937" y="65622"/>
                  </a:cubicBezTo>
                  <a:cubicBezTo>
                    <a:pt x="456537" y="65999"/>
                    <a:pt x="451626" y="66377"/>
                    <a:pt x="452004" y="70532"/>
                  </a:cubicBezTo>
                  <a:cubicBezTo>
                    <a:pt x="453515" y="79221"/>
                    <a:pt x="461071" y="81865"/>
                    <a:pt x="471270" y="84510"/>
                  </a:cubicBezTo>
                  <a:cubicBezTo>
                    <a:pt x="439538" y="92443"/>
                    <a:pt x="462959" y="107553"/>
                    <a:pt x="461071" y="120019"/>
                  </a:cubicBezTo>
                  <a:cubicBezTo>
                    <a:pt x="474292" y="116997"/>
                    <a:pt x="469004" y="98487"/>
                    <a:pt x="484870" y="98865"/>
                  </a:cubicBezTo>
                  <a:cubicBezTo>
                    <a:pt x="480714" y="108687"/>
                    <a:pt x="483359" y="117753"/>
                    <a:pt x="488647" y="127197"/>
                  </a:cubicBezTo>
                  <a:cubicBezTo>
                    <a:pt x="482225" y="132108"/>
                    <a:pt x="476181" y="123797"/>
                    <a:pt x="469381" y="127575"/>
                  </a:cubicBezTo>
                  <a:cubicBezTo>
                    <a:pt x="448982" y="138908"/>
                    <a:pt x="441805" y="129086"/>
                    <a:pt x="445960" y="109820"/>
                  </a:cubicBezTo>
                  <a:cubicBezTo>
                    <a:pt x="451626" y="84510"/>
                    <a:pt x="428583" y="82243"/>
                    <a:pt x="418383" y="69399"/>
                  </a:cubicBezTo>
                  <a:cubicBezTo>
                    <a:pt x="410450" y="75443"/>
                    <a:pt x="423672" y="79599"/>
                    <a:pt x="416494" y="85265"/>
                  </a:cubicBezTo>
                  <a:cubicBezTo>
                    <a:pt x="408561" y="87532"/>
                    <a:pt x="406673" y="73932"/>
                    <a:pt x="396851" y="76576"/>
                  </a:cubicBezTo>
                  <a:cubicBezTo>
                    <a:pt x="393829" y="87532"/>
                    <a:pt x="407428" y="97354"/>
                    <a:pt x="398362" y="109442"/>
                  </a:cubicBezTo>
                  <a:cubicBezTo>
                    <a:pt x="427072" y="104153"/>
                    <a:pt x="433872" y="112842"/>
                    <a:pt x="426316" y="144574"/>
                  </a:cubicBezTo>
                  <a:cubicBezTo>
                    <a:pt x="423672" y="155907"/>
                    <a:pt x="419894" y="161951"/>
                    <a:pt x="436138" y="157418"/>
                  </a:cubicBezTo>
                  <a:cubicBezTo>
                    <a:pt x="442938" y="155529"/>
                    <a:pt x="444071" y="163084"/>
                    <a:pt x="444827" y="166862"/>
                  </a:cubicBezTo>
                  <a:cubicBezTo>
                    <a:pt x="447471" y="174417"/>
                    <a:pt x="451626" y="180461"/>
                    <a:pt x="459182" y="183861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632ED49-16C4-452F-A52A-FA41B4CC4A9D}"/>
                </a:ext>
              </a:extLst>
            </p:cNvPr>
            <p:cNvSpPr/>
            <p:nvPr/>
          </p:nvSpPr>
          <p:spPr>
            <a:xfrm>
              <a:off x="9462505" y="5845038"/>
              <a:ext cx="512759" cy="269891"/>
            </a:xfrm>
            <a:custGeom>
              <a:avLst/>
              <a:gdLst>
                <a:gd name="connsiteX0" fmla="*/ 20030 w 512759"/>
                <a:gd name="connsiteY0" fmla="*/ 233080 h 269891"/>
                <a:gd name="connsiteX1" fmla="*/ 9 w 512759"/>
                <a:gd name="connsiteY1" fmla="*/ 227414 h 269891"/>
                <a:gd name="connsiteX2" fmla="*/ 2653 w 512759"/>
                <a:gd name="connsiteY2" fmla="*/ 190770 h 269891"/>
                <a:gd name="connsiteX3" fmla="*/ 764 w 512759"/>
                <a:gd name="connsiteY3" fmla="*/ 148839 h 269891"/>
                <a:gd name="connsiteX4" fmla="*/ 3409 w 512759"/>
                <a:gd name="connsiteY4" fmla="*/ 139395 h 269891"/>
                <a:gd name="connsiteX5" fmla="*/ 54407 w 512759"/>
                <a:gd name="connsiteY5" fmla="*/ 142795 h 269891"/>
                <a:gd name="connsiteX6" fmla="*/ 87272 w 512759"/>
                <a:gd name="connsiteY6" fmla="*/ 156772 h 269891"/>
                <a:gd name="connsiteX7" fmla="*/ 131093 w 512759"/>
                <a:gd name="connsiteY7" fmla="*/ 151483 h 269891"/>
                <a:gd name="connsiteX8" fmla="*/ 153381 w 512759"/>
                <a:gd name="connsiteY8" fmla="*/ 148083 h 269891"/>
                <a:gd name="connsiteX9" fmla="*/ 178313 w 512759"/>
                <a:gd name="connsiteY9" fmla="*/ 146572 h 269891"/>
                <a:gd name="connsiteX10" fmla="*/ 219112 w 512759"/>
                <a:gd name="connsiteY10" fmla="*/ 148839 h 269891"/>
                <a:gd name="connsiteX11" fmla="*/ 300331 w 512759"/>
                <a:gd name="connsiteY11" fmla="*/ 129950 h 269891"/>
                <a:gd name="connsiteX12" fmla="*/ 310531 w 512759"/>
                <a:gd name="connsiteY12" fmla="*/ 131839 h 269891"/>
                <a:gd name="connsiteX13" fmla="*/ 338863 w 512759"/>
                <a:gd name="connsiteY13" fmla="*/ 125795 h 269891"/>
                <a:gd name="connsiteX14" fmla="*/ 352462 w 512759"/>
                <a:gd name="connsiteY14" fmla="*/ 127306 h 269891"/>
                <a:gd name="connsiteX15" fmla="*/ 380039 w 512759"/>
                <a:gd name="connsiteY15" fmla="*/ 114840 h 269891"/>
                <a:gd name="connsiteX16" fmla="*/ 430659 w 512759"/>
                <a:gd name="connsiteY16" fmla="*/ 122773 h 269891"/>
                <a:gd name="connsiteX17" fmla="*/ 432926 w 512759"/>
                <a:gd name="connsiteY17" fmla="*/ 98974 h 269891"/>
                <a:gd name="connsiteX18" fmla="*/ 436326 w 512759"/>
                <a:gd name="connsiteY18" fmla="*/ 92552 h 269891"/>
                <a:gd name="connsiteX19" fmla="*/ 429526 w 512759"/>
                <a:gd name="connsiteY19" fmla="*/ 85375 h 269891"/>
                <a:gd name="connsiteX20" fmla="*/ 421593 w 512759"/>
                <a:gd name="connsiteY20" fmla="*/ 87263 h 269891"/>
                <a:gd name="connsiteX21" fmla="*/ 403083 w 512759"/>
                <a:gd name="connsiteY21" fmla="*/ 86130 h 269891"/>
                <a:gd name="connsiteX22" fmla="*/ 404972 w 512759"/>
                <a:gd name="connsiteY22" fmla="*/ 64598 h 269891"/>
                <a:gd name="connsiteX23" fmla="*/ 418949 w 512759"/>
                <a:gd name="connsiteY23" fmla="*/ 57798 h 269891"/>
                <a:gd name="connsiteX24" fmla="*/ 406105 w 512759"/>
                <a:gd name="connsiteY24" fmla="*/ 55531 h 269891"/>
                <a:gd name="connsiteX25" fmla="*/ 396661 w 512759"/>
                <a:gd name="connsiteY25" fmla="*/ 39287 h 269891"/>
                <a:gd name="connsiteX26" fmla="*/ 443503 w 512759"/>
                <a:gd name="connsiteY26" fmla="*/ 6044 h 269891"/>
                <a:gd name="connsiteX27" fmla="*/ 456347 w 512759"/>
                <a:gd name="connsiteY27" fmla="*/ 0 h 269891"/>
                <a:gd name="connsiteX28" fmla="*/ 501301 w 512759"/>
                <a:gd name="connsiteY28" fmla="*/ 9444 h 269891"/>
                <a:gd name="connsiteX29" fmla="*/ 512634 w 512759"/>
                <a:gd name="connsiteY29" fmla="*/ 22666 h 269891"/>
                <a:gd name="connsiteX30" fmla="*/ 502057 w 512759"/>
                <a:gd name="connsiteY30" fmla="*/ 32865 h 269891"/>
                <a:gd name="connsiteX31" fmla="*/ 478635 w 512759"/>
                <a:gd name="connsiteY31" fmla="*/ 30977 h 269891"/>
                <a:gd name="connsiteX32" fmla="*/ 469191 w 512759"/>
                <a:gd name="connsiteY32" fmla="*/ 59687 h 269891"/>
                <a:gd name="connsiteX33" fmla="*/ 489591 w 512759"/>
                <a:gd name="connsiteY33" fmla="*/ 77441 h 269891"/>
                <a:gd name="connsiteX34" fmla="*/ 466169 w 512759"/>
                <a:gd name="connsiteY34" fmla="*/ 93685 h 269891"/>
                <a:gd name="connsiteX35" fmla="*/ 475236 w 512759"/>
                <a:gd name="connsiteY35" fmla="*/ 114462 h 269891"/>
                <a:gd name="connsiteX36" fmla="*/ 471458 w 512759"/>
                <a:gd name="connsiteY36" fmla="*/ 125040 h 269891"/>
                <a:gd name="connsiteX37" fmla="*/ 458614 w 512759"/>
                <a:gd name="connsiteY37" fmla="*/ 130328 h 269891"/>
                <a:gd name="connsiteX38" fmla="*/ 418949 w 512759"/>
                <a:gd name="connsiteY38" fmla="*/ 173771 h 269891"/>
                <a:gd name="connsiteX39" fmla="*/ 404216 w 512759"/>
                <a:gd name="connsiteY39" fmla="*/ 177549 h 269891"/>
                <a:gd name="connsiteX40" fmla="*/ 386461 w 512759"/>
                <a:gd name="connsiteY40" fmla="*/ 186615 h 269891"/>
                <a:gd name="connsiteX41" fmla="*/ 380795 w 512759"/>
                <a:gd name="connsiteY41" fmla="*/ 188882 h 269891"/>
                <a:gd name="connsiteX42" fmla="*/ 369084 w 512759"/>
                <a:gd name="connsiteY42" fmla="*/ 194926 h 269891"/>
                <a:gd name="connsiteX43" fmla="*/ 338107 w 512759"/>
                <a:gd name="connsiteY43" fmla="*/ 219103 h 269891"/>
                <a:gd name="connsiteX44" fmla="*/ 327152 w 512759"/>
                <a:gd name="connsiteY44" fmla="*/ 218347 h 269891"/>
                <a:gd name="connsiteX45" fmla="*/ 318086 w 512759"/>
                <a:gd name="connsiteY45" fmla="*/ 206637 h 269891"/>
                <a:gd name="connsiteX46" fmla="*/ 284843 w 512759"/>
                <a:gd name="connsiteY46" fmla="*/ 205126 h 269891"/>
                <a:gd name="connsiteX47" fmla="*/ 240644 w 512759"/>
                <a:gd name="connsiteY47" fmla="*/ 244791 h 269891"/>
                <a:gd name="connsiteX48" fmla="*/ 228178 w 512759"/>
                <a:gd name="connsiteY48" fmla="*/ 247057 h 269891"/>
                <a:gd name="connsiteX49" fmla="*/ 228556 w 512759"/>
                <a:gd name="connsiteY49" fmla="*/ 236102 h 269891"/>
                <a:gd name="connsiteX50" fmla="*/ 233845 w 512759"/>
                <a:gd name="connsiteY50" fmla="*/ 227036 h 269891"/>
                <a:gd name="connsiteX51" fmla="*/ 229311 w 512759"/>
                <a:gd name="connsiteY51" fmla="*/ 219481 h 269891"/>
                <a:gd name="connsiteX52" fmla="*/ 224023 w 512759"/>
                <a:gd name="connsiteY52" fmla="*/ 227791 h 269891"/>
                <a:gd name="connsiteX53" fmla="*/ 197957 w 512759"/>
                <a:gd name="connsiteY53" fmla="*/ 242524 h 269891"/>
                <a:gd name="connsiteX54" fmla="*/ 197957 w 512759"/>
                <a:gd name="connsiteY54" fmla="*/ 251590 h 269891"/>
                <a:gd name="connsiteX55" fmla="*/ 205135 w 512759"/>
                <a:gd name="connsiteY55" fmla="*/ 258768 h 269891"/>
                <a:gd name="connsiteX56" fmla="*/ 214956 w 512759"/>
                <a:gd name="connsiteY56" fmla="*/ 261412 h 269891"/>
                <a:gd name="connsiteX57" fmla="*/ 205512 w 512759"/>
                <a:gd name="connsiteY57" fmla="*/ 269723 h 269891"/>
                <a:gd name="connsiteX58" fmla="*/ 177936 w 512759"/>
                <a:gd name="connsiteY58" fmla="*/ 269723 h 269891"/>
                <a:gd name="connsiteX59" fmla="*/ 165847 w 512759"/>
                <a:gd name="connsiteY59" fmla="*/ 254613 h 269891"/>
                <a:gd name="connsiteX60" fmla="*/ 161692 w 512759"/>
                <a:gd name="connsiteY60" fmla="*/ 225147 h 269891"/>
                <a:gd name="connsiteX61" fmla="*/ 142804 w 512759"/>
                <a:gd name="connsiteY61" fmla="*/ 226658 h 269891"/>
                <a:gd name="connsiteX62" fmla="*/ 135626 w 512759"/>
                <a:gd name="connsiteY62" fmla="*/ 220236 h 269891"/>
                <a:gd name="connsiteX63" fmla="*/ 91428 w 512759"/>
                <a:gd name="connsiteY63" fmla="*/ 205126 h 269891"/>
                <a:gd name="connsiteX64" fmla="*/ 54785 w 512759"/>
                <a:gd name="connsiteY64" fmla="*/ 213814 h 269891"/>
                <a:gd name="connsiteX65" fmla="*/ 48363 w 512759"/>
                <a:gd name="connsiteY65" fmla="*/ 217214 h 269891"/>
                <a:gd name="connsiteX66" fmla="*/ 39296 w 512759"/>
                <a:gd name="connsiteY66" fmla="*/ 233835 h 269891"/>
                <a:gd name="connsiteX67" fmla="*/ 20030 w 512759"/>
                <a:gd name="connsiteY67" fmla="*/ 233080 h 26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12759" h="269891">
                  <a:moveTo>
                    <a:pt x="20030" y="233080"/>
                  </a:moveTo>
                  <a:cubicBezTo>
                    <a:pt x="18519" y="220236"/>
                    <a:pt x="18519" y="220236"/>
                    <a:pt x="9" y="227414"/>
                  </a:cubicBezTo>
                  <a:cubicBezTo>
                    <a:pt x="2653" y="214947"/>
                    <a:pt x="37030" y="203615"/>
                    <a:pt x="2653" y="190770"/>
                  </a:cubicBezTo>
                  <a:cubicBezTo>
                    <a:pt x="3031" y="176793"/>
                    <a:pt x="9831" y="162816"/>
                    <a:pt x="764" y="148839"/>
                  </a:cubicBezTo>
                  <a:cubicBezTo>
                    <a:pt x="-1124" y="145817"/>
                    <a:pt x="764" y="142039"/>
                    <a:pt x="3409" y="139395"/>
                  </a:cubicBezTo>
                  <a:cubicBezTo>
                    <a:pt x="10964" y="131839"/>
                    <a:pt x="51007" y="133351"/>
                    <a:pt x="54407" y="142795"/>
                  </a:cubicBezTo>
                  <a:cubicBezTo>
                    <a:pt x="60829" y="160927"/>
                    <a:pt x="74051" y="157150"/>
                    <a:pt x="87272" y="156772"/>
                  </a:cubicBezTo>
                  <a:cubicBezTo>
                    <a:pt x="101627" y="152239"/>
                    <a:pt x="115982" y="150728"/>
                    <a:pt x="131093" y="151483"/>
                  </a:cubicBezTo>
                  <a:cubicBezTo>
                    <a:pt x="138648" y="151861"/>
                    <a:pt x="147337" y="153372"/>
                    <a:pt x="153381" y="148083"/>
                  </a:cubicBezTo>
                  <a:cubicBezTo>
                    <a:pt x="161692" y="140528"/>
                    <a:pt x="169625" y="142039"/>
                    <a:pt x="178313" y="146572"/>
                  </a:cubicBezTo>
                  <a:cubicBezTo>
                    <a:pt x="191535" y="153372"/>
                    <a:pt x="204379" y="152617"/>
                    <a:pt x="219112" y="148839"/>
                  </a:cubicBezTo>
                  <a:cubicBezTo>
                    <a:pt x="245933" y="142039"/>
                    <a:pt x="273888" y="139395"/>
                    <a:pt x="300331" y="129950"/>
                  </a:cubicBezTo>
                  <a:cubicBezTo>
                    <a:pt x="303731" y="128817"/>
                    <a:pt x="307131" y="130328"/>
                    <a:pt x="310531" y="131839"/>
                  </a:cubicBezTo>
                  <a:cubicBezTo>
                    <a:pt x="321864" y="138261"/>
                    <a:pt x="329419" y="128062"/>
                    <a:pt x="338863" y="125795"/>
                  </a:cubicBezTo>
                  <a:cubicBezTo>
                    <a:pt x="343396" y="125418"/>
                    <a:pt x="347551" y="128440"/>
                    <a:pt x="352462" y="127306"/>
                  </a:cubicBezTo>
                  <a:cubicBezTo>
                    <a:pt x="361907" y="124284"/>
                    <a:pt x="371728" y="123906"/>
                    <a:pt x="380039" y="114840"/>
                  </a:cubicBezTo>
                  <a:cubicBezTo>
                    <a:pt x="390994" y="103129"/>
                    <a:pt x="415171" y="108796"/>
                    <a:pt x="430659" y="122773"/>
                  </a:cubicBezTo>
                  <a:cubicBezTo>
                    <a:pt x="418949" y="112951"/>
                    <a:pt x="409505" y="103885"/>
                    <a:pt x="432926" y="98974"/>
                  </a:cubicBezTo>
                  <a:cubicBezTo>
                    <a:pt x="435948" y="98218"/>
                    <a:pt x="437459" y="95574"/>
                    <a:pt x="436326" y="92552"/>
                  </a:cubicBezTo>
                  <a:cubicBezTo>
                    <a:pt x="435193" y="89152"/>
                    <a:pt x="433304" y="86130"/>
                    <a:pt x="429526" y="85375"/>
                  </a:cubicBezTo>
                  <a:cubicBezTo>
                    <a:pt x="426504" y="84997"/>
                    <a:pt x="423860" y="85752"/>
                    <a:pt x="421593" y="87263"/>
                  </a:cubicBezTo>
                  <a:cubicBezTo>
                    <a:pt x="415171" y="91797"/>
                    <a:pt x="408749" y="93685"/>
                    <a:pt x="403083" y="86130"/>
                  </a:cubicBezTo>
                  <a:cubicBezTo>
                    <a:pt x="397416" y="78575"/>
                    <a:pt x="401194" y="71397"/>
                    <a:pt x="404972" y="64598"/>
                  </a:cubicBezTo>
                  <a:cubicBezTo>
                    <a:pt x="407994" y="59309"/>
                    <a:pt x="411771" y="55531"/>
                    <a:pt x="418949" y="57798"/>
                  </a:cubicBezTo>
                  <a:cubicBezTo>
                    <a:pt x="415171" y="52509"/>
                    <a:pt x="410260" y="55909"/>
                    <a:pt x="406105" y="55531"/>
                  </a:cubicBezTo>
                  <a:cubicBezTo>
                    <a:pt x="395527" y="54398"/>
                    <a:pt x="392883" y="48732"/>
                    <a:pt x="396661" y="39287"/>
                  </a:cubicBezTo>
                  <a:cubicBezTo>
                    <a:pt x="405349" y="18132"/>
                    <a:pt x="420838" y="7177"/>
                    <a:pt x="443503" y="6044"/>
                  </a:cubicBezTo>
                  <a:cubicBezTo>
                    <a:pt x="447281" y="2644"/>
                    <a:pt x="451436" y="755"/>
                    <a:pt x="456347" y="0"/>
                  </a:cubicBezTo>
                  <a:cubicBezTo>
                    <a:pt x="471836" y="378"/>
                    <a:pt x="485435" y="9822"/>
                    <a:pt x="501301" y="9444"/>
                  </a:cubicBezTo>
                  <a:cubicBezTo>
                    <a:pt x="508479" y="9444"/>
                    <a:pt x="511879" y="16244"/>
                    <a:pt x="512634" y="22666"/>
                  </a:cubicBezTo>
                  <a:cubicBezTo>
                    <a:pt x="513767" y="30599"/>
                    <a:pt x="506968" y="30977"/>
                    <a:pt x="502057" y="32865"/>
                  </a:cubicBezTo>
                  <a:cubicBezTo>
                    <a:pt x="493746" y="35887"/>
                    <a:pt x="485813" y="35132"/>
                    <a:pt x="478635" y="30977"/>
                  </a:cubicBezTo>
                  <a:cubicBezTo>
                    <a:pt x="491857" y="46087"/>
                    <a:pt x="473347" y="50620"/>
                    <a:pt x="469191" y="59687"/>
                  </a:cubicBezTo>
                  <a:cubicBezTo>
                    <a:pt x="471458" y="71019"/>
                    <a:pt x="493746" y="61198"/>
                    <a:pt x="489591" y="77441"/>
                  </a:cubicBezTo>
                  <a:cubicBezTo>
                    <a:pt x="486946" y="87641"/>
                    <a:pt x="480147" y="96330"/>
                    <a:pt x="466169" y="93685"/>
                  </a:cubicBezTo>
                  <a:cubicBezTo>
                    <a:pt x="471080" y="100107"/>
                    <a:pt x="469947" y="108418"/>
                    <a:pt x="475236" y="114462"/>
                  </a:cubicBezTo>
                  <a:cubicBezTo>
                    <a:pt x="479769" y="119751"/>
                    <a:pt x="477502" y="123151"/>
                    <a:pt x="471458" y="125040"/>
                  </a:cubicBezTo>
                  <a:cubicBezTo>
                    <a:pt x="466547" y="126173"/>
                    <a:pt x="459369" y="126173"/>
                    <a:pt x="458614" y="130328"/>
                  </a:cubicBezTo>
                  <a:cubicBezTo>
                    <a:pt x="453325" y="152617"/>
                    <a:pt x="427260" y="154883"/>
                    <a:pt x="418949" y="173771"/>
                  </a:cubicBezTo>
                  <a:cubicBezTo>
                    <a:pt x="416304" y="179816"/>
                    <a:pt x="409883" y="180193"/>
                    <a:pt x="404216" y="177549"/>
                  </a:cubicBezTo>
                  <a:cubicBezTo>
                    <a:pt x="394016" y="172638"/>
                    <a:pt x="390994" y="180571"/>
                    <a:pt x="386461" y="186615"/>
                  </a:cubicBezTo>
                  <a:cubicBezTo>
                    <a:pt x="384572" y="187749"/>
                    <a:pt x="383061" y="188504"/>
                    <a:pt x="380795" y="188882"/>
                  </a:cubicBezTo>
                  <a:cubicBezTo>
                    <a:pt x="374750" y="186237"/>
                    <a:pt x="368706" y="184726"/>
                    <a:pt x="369084" y="194926"/>
                  </a:cubicBezTo>
                  <a:cubicBezTo>
                    <a:pt x="360018" y="204370"/>
                    <a:pt x="341507" y="200970"/>
                    <a:pt x="338107" y="219103"/>
                  </a:cubicBezTo>
                  <a:cubicBezTo>
                    <a:pt x="337352" y="223258"/>
                    <a:pt x="330930" y="220992"/>
                    <a:pt x="327152" y="218347"/>
                  </a:cubicBezTo>
                  <a:cubicBezTo>
                    <a:pt x="322997" y="215325"/>
                    <a:pt x="321864" y="210036"/>
                    <a:pt x="318086" y="206637"/>
                  </a:cubicBezTo>
                  <a:cubicBezTo>
                    <a:pt x="307508" y="197193"/>
                    <a:pt x="298820" y="194170"/>
                    <a:pt x="284843" y="205126"/>
                  </a:cubicBezTo>
                  <a:cubicBezTo>
                    <a:pt x="269354" y="217592"/>
                    <a:pt x="256510" y="232702"/>
                    <a:pt x="240644" y="244791"/>
                  </a:cubicBezTo>
                  <a:cubicBezTo>
                    <a:pt x="236489" y="245924"/>
                    <a:pt x="231956" y="251213"/>
                    <a:pt x="228178" y="247057"/>
                  </a:cubicBezTo>
                  <a:cubicBezTo>
                    <a:pt x="226289" y="245168"/>
                    <a:pt x="228178" y="239880"/>
                    <a:pt x="228556" y="236102"/>
                  </a:cubicBezTo>
                  <a:cubicBezTo>
                    <a:pt x="230445" y="233080"/>
                    <a:pt x="232711" y="230436"/>
                    <a:pt x="233845" y="227036"/>
                  </a:cubicBezTo>
                  <a:cubicBezTo>
                    <a:pt x="235356" y="222881"/>
                    <a:pt x="233089" y="219858"/>
                    <a:pt x="229311" y="219481"/>
                  </a:cubicBezTo>
                  <a:cubicBezTo>
                    <a:pt x="222134" y="218347"/>
                    <a:pt x="227045" y="225525"/>
                    <a:pt x="224023" y="227791"/>
                  </a:cubicBezTo>
                  <a:cubicBezTo>
                    <a:pt x="214579" y="230814"/>
                    <a:pt x="213068" y="248191"/>
                    <a:pt x="197957" y="242524"/>
                  </a:cubicBezTo>
                  <a:cubicBezTo>
                    <a:pt x="195690" y="241769"/>
                    <a:pt x="196824" y="248569"/>
                    <a:pt x="197957" y="251590"/>
                  </a:cubicBezTo>
                  <a:cubicBezTo>
                    <a:pt x="199468" y="254990"/>
                    <a:pt x="199090" y="261412"/>
                    <a:pt x="205135" y="258768"/>
                  </a:cubicBezTo>
                  <a:cubicBezTo>
                    <a:pt x="210046" y="256502"/>
                    <a:pt x="214201" y="252724"/>
                    <a:pt x="214956" y="261412"/>
                  </a:cubicBezTo>
                  <a:cubicBezTo>
                    <a:pt x="215334" y="267834"/>
                    <a:pt x="211179" y="269723"/>
                    <a:pt x="205512" y="269723"/>
                  </a:cubicBezTo>
                  <a:cubicBezTo>
                    <a:pt x="196446" y="269723"/>
                    <a:pt x="187380" y="270101"/>
                    <a:pt x="177936" y="269723"/>
                  </a:cubicBezTo>
                  <a:cubicBezTo>
                    <a:pt x="168114" y="269345"/>
                    <a:pt x="162070" y="262923"/>
                    <a:pt x="165847" y="254613"/>
                  </a:cubicBezTo>
                  <a:cubicBezTo>
                    <a:pt x="170758" y="243280"/>
                    <a:pt x="163958" y="234969"/>
                    <a:pt x="161692" y="225147"/>
                  </a:cubicBezTo>
                  <a:cubicBezTo>
                    <a:pt x="155270" y="227036"/>
                    <a:pt x="149981" y="248191"/>
                    <a:pt x="142804" y="226658"/>
                  </a:cubicBezTo>
                  <a:cubicBezTo>
                    <a:pt x="141670" y="224014"/>
                    <a:pt x="137137" y="219858"/>
                    <a:pt x="135626" y="220236"/>
                  </a:cubicBezTo>
                  <a:cubicBezTo>
                    <a:pt x="116738" y="226658"/>
                    <a:pt x="107294" y="207770"/>
                    <a:pt x="91428" y="205126"/>
                  </a:cubicBezTo>
                  <a:cubicBezTo>
                    <a:pt x="77073" y="202481"/>
                    <a:pt x="63851" y="197948"/>
                    <a:pt x="54785" y="213814"/>
                  </a:cubicBezTo>
                  <a:cubicBezTo>
                    <a:pt x="53274" y="216458"/>
                    <a:pt x="51763" y="217214"/>
                    <a:pt x="48363" y="217214"/>
                  </a:cubicBezTo>
                  <a:cubicBezTo>
                    <a:pt x="32497" y="217214"/>
                    <a:pt x="32497" y="217592"/>
                    <a:pt x="39296" y="233835"/>
                  </a:cubicBezTo>
                  <a:cubicBezTo>
                    <a:pt x="30986" y="239880"/>
                    <a:pt x="26075" y="231947"/>
                    <a:pt x="20030" y="233080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825BB82-D0AD-4E7E-BD86-1AC54FDF772F}"/>
                </a:ext>
              </a:extLst>
            </p:cNvPr>
            <p:cNvSpPr/>
            <p:nvPr/>
          </p:nvSpPr>
          <p:spPr>
            <a:xfrm>
              <a:off x="9702394" y="6031130"/>
              <a:ext cx="170394" cy="100629"/>
            </a:xfrm>
            <a:custGeom>
              <a:avLst/>
              <a:gdLst>
                <a:gd name="connsiteX0" fmla="*/ 139772 w 170394"/>
                <a:gd name="connsiteY0" fmla="*/ 522 h 100629"/>
                <a:gd name="connsiteX1" fmla="*/ 143928 w 170394"/>
                <a:gd name="connsiteY1" fmla="*/ 522 h 100629"/>
                <a:gd name="connsiteX2" fmla="*/ 149972 w 170394"/>
                <a:gd name="connsiteY2" fmla="*/ 1278 h 100629"/>
                <a:gd name="connsiteX3" fmla="*/ 169238 w 170394"/>
                <a:gd name="connsiteY3" fmla="*/ 8833 h 100629"/>
                <a:gd name="connsiteX4" fmla="*/ 161305 w 170394"/>
                <a:gd name="connsiteY4" fmla="*/ 28477 h 100629"/>
                <a:gd name="connsiteX5" fmla="*/ 108418 w 170394"/>
                <a:gd name="connsiteY5" fmla="*/ 48876 h 100629"/>
                <a:gd name="connsiteX6" fmla="*/ 73286 w 170394"/>
                <a:gd name="connsiteY6" fmla="*/ 45476 h 100629"/>
                <a:gd name="connsiteX7" fmla="*/ 64975 w 170394"/>
                <a:gd name="connsiteY7" fmla="*/ 38677 h 100629"/>
                <a:gd name="connsiteX8" fmla="*/ 74042 w 170394"/>
                <a:gd name="connsiteY8" fmla="*/ 70409 h 100629"/>
                <a:gd name="connsiteX9" fmla="*/ 82730 w 170394"/>
                <a:gd name="connsiteY9" fmla="*/ 84008 h 100629"/>
                <a:gd name="connsiteX10" fmla="*/ 80086 w 170394"/>
                <a:gd name="connsiteY10" fmla="*/ 100630 h 100629"/>
                <a:gd name="connsiteX11" fmla="*/ 12844 w 170394"/>
                <a:gd name="connsiteY11" fmla="*/ 76831 h 100629"/>
                <a:gd name="connsiteX12" fmla="*/ 0 w 170394"/>
                <a:gd name="connsiteY12" fmla="*/ 60209 h 100629"/>
                <a:gd name="connsiteX13" fmla="*/ 46087 w 170394"/>
                <a:gd name="connsiteY13" fmla="*/ 11855 h 100629"/>
                <a:gd name="connsiteX14" fmla="*/ 62709 w 170394"/>
                <a:gd name="connsiteY14" fmla="*/ 2034 h 100629"/>
                <a:gd name="connsiteX15" fmla="*/ 83108 w 170394"/>
                <a:gd name="connsiteY15" fmla="*/ 21677 h 100629"/>
                <a:gd name="connsiteX16" fmla="*/ 97085 w 170394"/>
                <a:gd name="connsiteY16" fmla="*/ 37166 h 100629"/>
                <a:gd name="connsiteX17" fmla="*/ 126929 w 170394"/>
                <a:gd name="connsiteY17" fmla="*/ 8833 h 100629"/>
                <a:gd name="connsiteX18" fmla="*/ 139772 w 170394"/>
                <a:gd name="connsiteY18" fmla="*/ 522 h 10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394" h="100629">
                  <a:moveTo>
                    <a:pt x="139772" y="522"/>
                  </a:moveTo>
                  <a:cubicBezTo>
                    <a:pt x="141284" y="522"/>
                    <a:pt x="142417" y="522"/>
                    <a:pt x="143928" y="522"/>
                  </a:cubicBezTo>
                  <a:cubicBezTo>
                    <a:pt x="145817" y="900"/>
                    <a:pt x="148083" y="2034"/>
                    <a:pt x="149972" y="1278"/>
                  </a:cubicBezTo>
                  <a:cubicBezTo>
                    <a:pt x="158661" y="-1744"/>
                    <a:pt x="165838" y="522"/>
                    <a:pt x="169238" y="8833"/>
                  </a:cubicBezTo>
                  <a:cubicBezTo>
                    <a:pt x="172638" y="17144"/>
                    <a:pt x="168105" y="25833"/>
                    <a:pt x="161305" y="28477"/>
                  </a:cubicBezTo>
                  <a:cubicBezTo>
                    <a:pt x="144306" y="35654"/>
                    <a:pt x="132217" y="52654"/>
                    <a:pt x="108418" y="48876"/>
                  </a:cubicBezTo>
                  <a:cubicBezTo>
                    <a:pt x="97841" y="47365"/>
                    <a:pt x="84997" y="47365"/>
                    <a:pt x="73286" y="45476"/>
                  </a:cubicBezTo>
                  <a:cubicBezTo>
                    <a:pt x="67620" y="44343"/>
                    <a:pt x="65353" y="40566"/>
                    <a:pt x="64975" y="38677"/>
                  </a:cubicBezTo>
                  <a:cubicBezTo>
                    <a:pt x="69509" y="46232"/>
                    <a:pt x="81975" y="54921"/>
                    <a:pt x="74042" y="70409"/>
                  </a:cubicBezTo>
                  <a:cubicBezTo>
                    <a:pt x="71397" y="75320"/>
                    <a:pt x="79708" y="79475"/>
                    <a:pt x="82730" y="84008"/>
                  </a:cubicBezTo>
                  <a:cubicBezTo>
                    <a:pt x="86886" y="90053"/>
                    <a:pt x="90663" y="96474"/>
                    <a:pt x="80086" y="100630"/>
                  </a:cubicBezTo>
                  <a:cubicBezTo>
                    <a:pt x="57042" y="94963"/>
                    <a:pt x="32865" y="91941"/>
                    <a:pt x="12844" y="76831"/>
                  </a:cubicBezTo>
                  <a:cubicBezTo>
                    <a:pt x="15488" y="65876"/>
                    <a:pt x="5289" y="64742"/>
                    <a:pt x="0" y="60209"/>
                  </a:cubicBezTo>
                  <a:cubicBezTo>
                    <a:pt x="6422" y="35654"/>
                    <a:pt x="31354" y="28477"/>
                    <a:pt x="46087" y="11855"/>
                  </a:cubicBezTo>
                  <a:cubicBezTo>
                    <a:pt x="48731" y="8833"/>
                    <a:pt x="56287" y="3922"/>
                    <a:pt x="62709" y="2034"/>
                  </a:cubicBezTo>
                  <a:cubicBezTo>
                    <a:pt x="64220" y="14122"/>
                    <a:pt x="78953" y="12989"/>
                    <a:pt x="83108" y="21677"/>
                  </a:cubicBezTo>
                  <a:cubicBezTo>
                    <a:pt x="85752" y="27344"/>
                    <a:pt x="89908" y="29610"/>
                    <a:pt x="97085" y="37166"/>
                  </a:cubicBezTo>
                  <a:cubicBezTo>
                    <a:pt x="89908" y="2789"/>
                    <a:pt x="114840" y="14500"/>
                    <a:pt x="126929" y="8833"/>
                  </a:cubicBezTo>
                  <a:cubicBezTo>
                    <a:pt x="132973" y="8833"/>
                    <a:pt x="135995" y="3922"/>
                    <a:pt x="139772" y="522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D860A8CB-EAED-4532-A51D-F51A4DF90978}"/>
                </a:ext>
              </a:extLst>
            </p:cNvPr>
            <p:cNvSpPr/>
            <p:nvPr/>
          </p:nvSpPr>
          <p:spPr>
            <a:xfrm>
              <a:off x="9700127" y="6107583"/>
              <a:ext cx="84996" cy="66549"/>
            </a:xfrm>
            <a:custGeom>
              <a:avLst/>
              <a:gdLst>
                <a:gd name="connsiteX0" fmla="*/ 15111 w 84996"/>
                <a:gd name="connsiteY0" fmla="*/ 0 h 66549"/>
                <a:gd name="connsiteX1" fmla="*/ 82730 w 84996"/>
                <a:gd name="connsiteY1" fmla="*/ 21155 h 66549"/>
                <a:gd name="connsiteX2" fmla="*/ 84997 w 84996"/>
                <a:gd name="connsiteY2" fmla="*/ 26066 h 66549"/>
                <a:gd name="connsiteX3" fmla="*/ 78575 w 84996"/>
                <a:gd name="connsiteY3" fmla="*/ 46465 h 66549"/>
                <a:gd name="connsiteX4" fmla="*/ 47598 w 84996"/>
                <a:gd name="connsiteY4" fmla="*/ 65353 h 66549"/>
                <a:gd name="connsiteX5" fmla="*/ 39665 w 84996"/>
                <a:gd name="connsiteY5" fmla="*/ 59309 h 66549"/>
                <a:gd name="connsiteX6" fmla="*/ 41554 w 84996"/>
                <a:gd name="connsiteY6" fmla="*/ 50620 h 66549"/>
                <a:gd name="connsiteX7" fmla="*/ 43443 w 84996"/>
                <a:gd name="connsiteY7" fmla="*/ 43821 h 66549"/>
                <a:gd name="connsiteX8" fmla="*/ 35132 w 84996"/>
                <a:gd name="connsiteY8" fmla="*/ 38154 h 66549"/>
                <a:gd name="connsiteX9" fmla="*/ 0 w 84996"/>
                <a:gd name="connsiteY9" fmla="*/ 43821 h 66549"/>
                <a:gd name="connsiteX10" fmla="*/ 15111 w 84996"/>
                <a:gd name="connsiteY10" fmla="*/ 0 h 6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996" h="66549">
                  <a:moveTo>
                    <a:pt x="15111" y="0"/>
                  </a:moveTo>
                  <a:cubicBezTo>
                    <a:pt x="37776" y="7178"/>
                    <a:pt x="60442" y="13977"/>
                    <a:pt x="82730" y="21155"/>
                  </a:cubicBezTo>
                  <a:cubicBezTo>
                    <a:pt x="84241" y="22288"/>
                    <a:pt x="84997" y="24177"/>
                    <a:pt x="84997" y="26066"/>
                  </a:cubicBezTo>
                  <a:cubicBezTo>
                    <a:pt x="82352" y="32488"/>
                    <a:pt x="82730" y="40421"/>
                    <a:pt x="78575" y="46465"/>
                  </a:cubicBezTo>
                  <a:cubicBezTo>
                    <a:pt x="72531" y="59687"/>
                    <a:pt x="57798" y="58553"/>
                    <a:pt x="47598" y="65353"/>
                  </a:cubicBezTo>
                  <a:cubicBezTo>
                    <a:pt x="42309" y="69131"/>
                    <a:pt x="41176" y="63086"/>
                    <a:pt x="39665" y="59309"/>
                  </a:cubicBezTo>
                  <a:cubicBezTo>
                    <a:pt x="38154" y="55909"/>
                    <a:pt x="30221" y="51376"/>
                    <a:pt x="41554" y="50620"/>
                  </a:cubicBezTo>
                  <a:cubicBezTo>
                    <a:pt x="47220" y="50243"/>
                    <a:pt x="46465" y="46465"/>
                    <a:pt x="43443" y="43821"/>
                  </a:cubicBezTo>
                  <a:cubicBezTo>
                    <a:pt x="41176" y="41176"/>
                    <a:pt x="38910" y="33621"/>
                    <a:pt x="35132" y="38154"/>
                  </a:cubicBezTo>
                  <a:cubicBezTo>
                    <a:pt x="25688" y="49109"/>
                    <a:pt x="15488" y="40043"/>
                    <a:pt x="0" y="43821"/>
                  </a:cubicBezTo>
                  <a:cubicBezTo>
                    <a:pt x="14355" y="28710"/>
                    <a:pt x="39287" y="19644"/>
                    <a:pt x="15111" y="0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3607177-97B2-4F86-9478-71A276A86693}"/>
                </a:ext>
              </a:extLst>
            </p:cNvPr>
            <p:cNvSpPr/>
            <p:nvPr/>
          </p:nvSpPr>
          <p:spPr>
            <a:xfrm>
              <a:off x="9776387" y="6078138"/>
              <a:ext cx="60761" cy="85793"/>
            </a:xfrm>
            <a:custGeom>
              <a:avLst/>
              <a:gdLst>
                <a:gd name="connsiteX0" fmla="*/ 2315 w 60761"/>
                <a:gd name="connsiteY0" fmla="*/ 75910 h 85793"/>
                <a:gd name="connsiteX1" fmla="*/ 6470 w 60761"/>
                <a:gd name="connsiteY1" fmla="*/ 54755 h 85793"/>
                <a:gd name="connsiteX2" fmla="*/ 19314 w 60761"/>
                <a:gd name="connsiteY2" fmla="*/ 56644 h 85793"/>
                <a:gd name="connsiteX3" fmla="*/ 31403 w 60761"/>
                <a:gd name="connsiteY3" fmla="*/ 36245 h 85793"/>
                <a:gd name="connsiteX4" fmla="*/ 33292 w 60761"/>
                <a:gd name="connsiteY4" fmla="*/ 27934 h 85793"/>
                <a:gd name="connsiteX5" fmla="*/ 28758 w 60761"/>
                <a:gd name="connsiteY5" fmla="*/ 21890 h 85793"/>
                <a:gd name="connsiteX6" fmla="*/ 14403 w 60761"/>
                <a:gd name="connsiteY6" fmla="*/ 12824 h 85793"/>
                <a:gd name="connsiteX7" fmla="*/ 32158 w 60761"/>
                <a:gd name="connsiteY7" fmla="*/ 1491 h 85793"/>
                <a:gd name="connsiteX8" fmla="*/ 58980 w 60761"/>
                <a:gd name="connsiteY8" fmla="*/ 29067 h 85793"/>
                <a:gd name="connsiteX9" fmla="*/ 58980 w 60761"/>
                <a:gd name="connsiteY9" fmla="*/ 57022 h 85793"/>
                <a:gd name="connsiteX10" fmla="*/ 53691 w 60761"/>
                <a:gd name="connsiteY10" fmla="*/ 71377 h 85793"/>
                <a:gd name="connsiteX11" fmla="*/ 35558 w 60761"/>
                <a:gd name="connsiteY11" fmla="*/ 67977 h 85793"/>
                <a:gd name="connsiteX12" fmla="*/ 41602 w 60761"/>
                <a:gd name="connsiteY12" fmla="*/ 83465 h 85793"/>
                <a:gd name="connsiteX13" fmla="*/ 28003 w 60761"/>
                <a:gd name="connsiteY13" fmla="*/ 84599 h 85793"/>
                <a:gd name="connsiteX14" fmla="*/ 2315 w 60761"/>
                <a:gd name="connsiteY14" fmla="*/ 75910 h 8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761" h="85793">
                  <a:moveTo>
                    <a:pt x="2315" y="75910"/>
                  </a:moveTo>
                  <a:cubicBezTo>
                    <a:pt x="426" y="68355"/>
                    <a:pt x="-3351" y="60422"/>
                    <a:pt x="6470" y="54755"/>
                  </a:cubicBezTo>
                  <a:cubicBezTo>
                    <a:pt x="11004" y="51733"/>
                    <a:pt x="13648" y="58155"/>
                    <a:pt x="19314" y="56644"/>
                  </a:cubicBezTo>
                  <a:cubicBezTo>
                    <a:pt x="22336" y="50222"/>
                    <a:pt x="2693" y="27934"/>
                    <a:pt x="31403" y="36245"/>
                  </a:cubicBezTo>
                  <a:cubicBezTo>
                    <a:pt x="32536" y="36623"/>
                    <a:pt x="31403" y="30956"/>
                    <a:pt x="33292" y="27934"/>
                  </a:cubicBezTo>
                  <a:cubicBezTo>
                    <a:pt x="36314" y="23023"/>
                    <a:pt x="31781" y="22645"/>
                    <a:pt x="28758" y="21890"/>
                  </a:cubicBezTo>
                  <a:cubicBezTo>
                    <a:pt x="22714" y="20379"/>
                    <a:pt x="14026" y="21134"/>
                    <a:pt x="14403" y="12824"/>
                  </a:cubicBezTo>
                  <a:cubicBezTo>
                    <a:pt x="14781" y="2624"/>
                    <a:pt x="26114" y="3002"/>
                    <a:pt x="32158" y="1491"/>
                  </a:cubicBezTo>
                  <a:cubicBezTo>
                    <a:pt x="57091" y="-3798"/>
                    <a:pt x="64646" y="4891"/>
                    <a:pt x="58980" y="29067"/>
                  </a:cubicBezTo>
                  <a:cubicBezTo>
                    <a:pt x="56713" y="38511"/>
                    <a:pt x="52180" y="47200"/>
                    <a:pt x="58980" y="57022"/>
                  </a:cubicBezTo>
                  <a:cubicBezTo>
                    <a:pt x="62379" y="62311"/>
                    <a:pt x="58224" y="67599"/>
                    <a:pt x="53691" y="71377"/>
                  </a:cubicBezTo>
                  <a:cubicBezTo>
                    <a:pt x="47647" y="70622"/>
                    <a:pt x="41980" y="60800"/>
                    <a:pt x="35558" y="67977"/>
                  </a:cubicBezTo>
                  <a:cubicBezTo>
                    <a:pt x="29136" y="75155"/>
                    <a:pt x="43491" y="75910"/>
                    <a:pt x="41602" y="83465"/>
                  </a:cubicBezTo>
                  <a:cubicBezTo>
                    <a:pt x="37447" y="83843"/>
                    <a:pt x="32536" y="84221"/>
                    <a:pt x="28003" y="84599"/>
                  </a:cubicBezTo>
                  <a:cubicBezTo>
                    <a:pt x="17048" y="87999"/>
                    <a:pt x="9115" y="83843"/>
                    <a:pt x="2315" y="75910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5B82D430-A492-4E02-9F45-75D845C4C978}"/>
                </a:ext>
              </a:extLst>
            </p:cNvPr>
            <p:cNvSpPr/>
            <p:nvPr/>
          </p:nvSpPr>
          <p:spPr>
            <a:xfrm>
              <a:off x="9383713" y="6197318"/>
              <a:ext cx="125438" cy="33038"/>
            </a:xfrm>
            <a:custGeom>
              <a:avLst/>
              <a:gdLst>
                <a:gd name="connsiteX0" fmla="*/ 90134 w 125438"/>
                <a:gd name="connsiteY0" fmla="*/ 33039 h 33038"/>
                <a:gd name="connsiteX1" fmla="*/ 87489 w 125438"/>
                <a:gd name="connsiteY1" fmla="*/ 30017 h 33038"/>
                <a:gd name="connsiteX2" fmla="*/ 1359 w 125438"/>
                <a:gd name="connsiteY2" fmla="*/ 11884 h 33038"/>
                <a:gd name="connsiteX3" fmla="*/ 7781 w 125438"/>
                <a:gd name="connsiteY3" fmla="*/ 551 h 33038"/>
                <a:gd name="connsiteX4" fmla="*/ 76156 w 125438"/>
                <a:gd name="connsiteY4" fmla="*/ 8107 h 33038"/>
                <a:gd name="connsiteX5" fmla="*/ 113177 w 125438"/>
                <a:gd name="connsiteY5" fmla="*/ 6973 h 33038"/>
                <a:gd name="connsiteX6" fmla="*/ 124888 w 125438"/>
                <a:gd name="connsiteY6" fmla="*/ 19062 h 33038"/>
                <a:gd name="connsiteX7" fmla="*/ 116577 w 125438"/>
                <a:gd name="connsiteY7" fmla="*/ 31150 h 33038"/>
                <a:gd name="connsiteX8" fmla="*/ 90134 w 125438"/>
                <a:gd name="connsiteY8" fmla="*/ 33039 h 3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438" h="33038">
                  <a:moveTo>
                    <a:pt x="90134" y="33039"/>
                  </a:moveTo>
                  <a:cubicBezTo>
                    <a:pt x="89378" y="31906"/>
                    <a:pt x="88245" y="30017"/>
                    <a:pt x="87489" y="30017"/>
                  </a:cubicBezTo>
                  <a:cubicBezTo>
                    <a:pt x="57268" y="31150"/>
                    <a:pt x="31580" y="10751"/>
                    <a:pt x="1359" y="11884"/>
                  </a:cubicBezTo>
                  <a:cubicBezTo>
                    <a:pt x="2870" y="7729"/>
                    <a:pt x="-5818" y="-2471"/>
                    <a:pt x="7781" y="551"/>
                  </a:cubicBezTo>
                  <a:cubicBezTo>
                    <a:pt x="30447" y="5084"/>
                    <a:pt x="53113" y="6595"/>
                    <a:pt x="76156" y="8107"/>
                  </a:cubicBezTo>
                  <a:cubicBezTo>
                    <a:pt x="88245" y="8862"/>
                    <a:pt x="100333" y="24350"/>
                    <a:pt x="113177" y="6973"/>
                  </a:cubicBezTo>
                  <a:cubicBezTo>
                    <a:pt x="115444" y="3573"/>
                    <a:pt x="122621" y="14151"/>
                    <a:pt x="124888" y="19062"/>
                  </a:cubicBezTo>
                  <a:cubicBezTo>
                    <a:pt x="126777" y="23217"/>
                    <a:pt x="123755" y="30394"/>
                    <a:pt x="116577" y="31150"/>
                  </a:cubicBezTo>
                  <a:cubicBezTo>
                    <a:pt x="107888" y="31906"/>
                    <a:pt x="98822" y="32661"/>
                    <a:pt x="90134" y="33039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0BA7364-FBE2-4B85-BF4C-B74F2007F3B4}"/>
                </a:ext>
              </a:extLst>
            </p:cNvPr>
            <p:cNvSpPr/>
            <p:nvPr/>
          </p:nvSpPr>
          <p:spPr>
            <a:xfrm>
              <a:off x="9677242" y="6056590"/>
              <a:ext cx="26432" cy="25305"/>
            </a:xfrm>
            <a:custGeom>
              <a:avLst/>
              <a:gdLst>
                <a:gd name="connsiteX0" fmla="*/ 8152 w 26432"/>
                <a:gd name="connsiteY0" fmla="*/ 17373 h 25305"/>
                <a:gd name="connsiteX1" fmla="*/ 4374 w 26432"/>
                <a:gd name="connsiteY1" fmla="*/ 1507 h 25305"/>
                <a:gd name="connsiteX2" fmla="*/ 25151 w 26432"/>
                <a:gd name="connsiteY2" fmla="*/ 9062 h 25305"/>
                <a:gd name="connsiteX3" fmla="*/ 12685 w 26432"/>
                <a:gd name="connsiteY3" fmla="*/ 25306 h 25305"/>
                <a:gd name="connsiteX4" fmla="*/ 8152 w 26432"/>
                <a:gd name="connsiteY4" fmla="*/ 17373 h 25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32" h="25305">
                  <a:moveTo>
                    <a:pt x="8152" y="17373"/>
                  </a:moveTo>
                  <a:cubicBezTo>
                    <a:pt x="6263" y="12084"/>
                    <a:pt x="-6581" y="8307"/>
                    <a:pt x="4374" y="1507"/>
                  </a:cubicBezTo>
                  <a:cubicBezTo>
                    <a:pt x="12685" y="-3404"/>
                    <a:pt x="22885" y="4907"/>
                    <a:pt x="25151" y="9062"/>
                  </a:cubicBezTo>
                  <a:cubicBezTo>
                    <a:pt x="29307" y="16995"/>
                    <a:pt x="22885" y="24173"/>
                    <a:pt x="12685" y="25306"/>
                  </a:cubicBezTo>
                  <a:cubicBezTo>
                    <a:pt x="11174" y="22661"/>
                    <a:pt x="9663" y="20017"/>
                    <a:pt x="8152" y="17373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10C647F-2AAB-4564-85D3-54794D3AB19E}"/>
                </a:ext>
              </a:extLst>
            </p:cNvPr>
            <p:cNvSpPr/>
            <p:nvPr/>
          </p:nvSpPr>
          <p:spPr>
            <a:xfrm>
              <a:off x="8704342" y="5893995"/>
              <a:ext cx="760815" cy="258681"/>
            </a:xfrm>
            <a:custGeom>
              <a:avLst/>
              <a:gdLst>
                <a:gd name="connsiteX0" fmla="*/ 748350 w 760815"/>
                <a:gd name="connsiteY0" fmla="*/ 145968 h 258681"/>
                <a:gd name="connsiteX1" fmla="*/ 760816 w 760815"/>
                <a:gd name="connsiteY1" fmla="*/ 159568 h 258681"/>
                <a:gd name="connsiteX2" fmla="*/ 730595 w 760815"/>
                <a:gd name="connsiteY2" fmla="*/ 175812 h 258681"/>
                <a:gd name="connsiteX3" fmla="*/ 721528 w 760815"/>
                <a:gd name="connsiteY3" fmla="*/ 172790 h 258681"/>
                <a:gd name="connsiteX4" fmla="*/ 674308 w 760815"/>
                <a:gd name="connsiteY4" fmla="*/ 175812 h 258681"/>
                <a:gd name="connsiteX5" fmla="*/ 637287 w 760815"/>
                <a:gd name="connsiteY5" fmla="*/ 172412 h 258681"/>
                <a:gd name="connsiteX6" fmla="*/ 614999 w 760815"/>
                <a:gd name="connsiteY6" fmla="*/ 167501 h 258681"/>
                <a:gd name="connsiteX7" fmla="*/ 596111 w 760815"/>
                <a:gd name="connsiteY7" fmla="*/ 181478 h 258681"/>
                <a:gd name="connsiteX8" fmla="*/ 592333 w 760815"/>
                <a:gd name="connsiteY8" fmla="*/ 174679 h 258681"/>
                <a:gd name="connsiteX9" fmla="*/ 597244 w 760815"/>
                <a:gd name="connsiteY9" fmla="*/ 154657 h 258681"/>
                <a:gd name="connsiteX10" fmla="*/ 559090 w 760815"/>
                <a:gd name="connsiteY10" fmla="*/ 142569 h 258681"/>
                <a:gd name="connsiteX11" fmla="*/ 532647 w 760815"/>
                <a:gd name="connsiteY11" fmla="*/ 150880 h 258681"/>
                <a:gd name="connsiteX12" fmla="*/ 536802 w 760815"/>
                <a:gd name="connsiteY12" fmla="*/ 158057 h 258681"/>
                <a:gd name="connsiteX13" fmla="*/ 545868 w 760815"/>
                <a:gd name="connsiteY13" fmla="*/ 176945 h 258681"/>
                <a:gd name="connsiteX14" fmla="*/ 507714 w 760815"/>
                <a:gd name="connsiteY14" fmla="*/ 198855 h 258681"/>
                <a:gd name="connsiteX15" fmla="*/ 479382 w 760815"/>
                <a:gd name="connsiteY15" fmla="*/ 179589 h 258681"/>
                <a:gd name="connsiteX16" fmla="*/ 479004 w 760815"/>
                <a:gd name="connsiteY16" fmla="*/ 177701 h 258681"/>
                <a:gd name="connsiteX17" fmla="*/ 482782 w 760815"/>
                <a:gd name="connsiteY17" fmla="*/ 157679 h 258681"/>
                <a:gd name="connsiteX18" fmla="*/ 461249 w 760815"/>
                <a:gd name="connsiteY18" fmla="*/ 177701 h 258681"/>
                <a:gd name="connsiteX19" fmla="*/ 449161 w 760815"/>
                <a:gd name="connsiteY19" fmla="*/ 135769 h 258681"/>
                <a:gd name="connsiteX20" fmla="*/ 443117 w 760815"/>
                <a:gd name="connsiteY20" fmla="*/ 150124 h 258681"/>
                <a:gd name="connsiteX21" fmla="*/ 447272 w 760815"/>
                <a:gd name="connsiteY21" fmla="*/ 174301 h 258681"/>
                <a:gd name="connsiteX22" fmla="*/ 465782 w 760815"/>
                <a:gd name="connsiteY22" fmla="*/ 189033 h 258681"/>
                <a:gd name="connsiteX23" fmla="*/ 456338 w 760815"/>
                <a:gd name="connsiteY23" fmla="*/ 210188 h 258681"/>
                <a:gd name="connsiteX24" fmla="*/ 468049 w 760815"/>
                <a:gd name="connsiteY24" fmla="*/ 215099 h 258681"/>
                <a:gd name="connsiteX25" fmla="*/ 500537 w 760815"/>
                <a:gd name="connsiteY25" fmla="*/ 223032 h 258681"/>
                <a:gd name="connsiteX26" fmla="*/ 531136 w 760815"/>
                <a:gd name="connsiteY26" fmla="*/ 225677 h 258681"/>
                <a:gd name="connsiteX27" fmla="*/ 550779 w 760815"/>
                <a:gd name="connsiteY27" fmla="*/ 235121 h 258681"/>
                <a:gd name="connsiteX28" fmla="*/ 596111 w 760815"/>
                <a:gd name="connsiteY28" fmla="*/ 239276 h 258681"/>
                <a:gd name="connsiteX29" fmla="*/ 574578 w 760815"/>
                <a:gd name="connsiteY29" fmla="*/ 254009 h 258681"/>
                <a:gd name="connsiteX30" fmla="*/ 572690 w 760815"/>
                <a:gd name="connsiteY30" fmla="*/ 253631 h 258681"/>
                <a:gd name="connsiteX31" fmla="*/ 486937 w 760815"/>
                <a:gd name="connsiteY31" fmla="*/ 243809 h 258681"/>
                <a:gd name="connsiteX32" fmla="*/ 471071 w 760815"/>
                <a:gd name="connsiteY32" fmla="*/ 245698 h 258681"/>
                <a:gd name="connsiteX33" fmla="*/ 473716 w 760815"/>
                <a:gd name="connsiteY33" fmla="*/ 254764 h 258681"/>
                <a:gd name="connsiteX34" fmla="*/ 452561 w 760815"/>
                <a:gd name="connsiteY34" fmla="*/ 251364 h 258681"/>
                <a:gd name="connsiteX35" fmla="*/ 435939 w 760815"/>
                <a:gd name="connsiteY35" fmla="*/ 243054 h 258681"/>
                <a:gd name="connsiteX36" fmla="*/ 428006 w 760815"/>
                <a:gd name="connsiteY36" fmla="*/ 220010 h 258681"/>
                <a:gd name="connsiteX37" fmla="*/ 438961 w 760815"/>
                <a:gd name="connsiteY37" fmla="*/ 207922 h 258681"/>
                <a:gd name="connsiteX38" fmla="*/ 426495 w 760815"/>
                <a:gd name="connsiteY38" fmla="*/ 205655 h 258681"/>
                <a:gd name="connsiteX39" fmla="*/ 393630 w 760815"/>
                <a:gd name="connsiteY39" fmla="*/ 204900 h 258681"/>
                <a:gd name="connsiteX40" fmla="*/ 389852 w 760815"/>
                <a:gd name="connsiteY40" fmla="*/ 191300 h 258681"/>
                <a:gd name="connsiteX41" fmla="*/ 383052 w 760815"/>
                <a:gd name="connsiteY41" fmla="*/ 181856 h 258681"/>
                <a:gd name="connsiteX42" fmla="*/ 378897 w 760815"/>
                <a:gd name="connsiteY42" fmla="*/ 192433 h 258681"/>
                <a:gd name="connsiteX43" fmla="*/ 358120 w 760815"/>
                <a:gd name="connsiteY43" fmla="*/ 211322 h 258681"/>
                <a:gd name="connsiteX44" fmla="*/ 351320 w 760815"/>
                <a:gd name="connsiteY44" fmla="*/ 204900 h 258681"/>
                <a:gd name="connsiteX45" fmla="*/ 350187 w 760815"/>
                <a:gd name="connsiteY45" fmla="*/ 194322 h 258681"/>
                <a:gd name="connsiteX46" fmla="*/ 358498 w 760815"/>
                <a:gd name="connsiteY46" fmla="*/ 181100 h 258681"/>
                <a:gd name="connsiteX47" fmla="*/ 358498 w 760815"/>
                <a:gd name="connsiteY47" fmla="*/ 162590 h 258681"/>
                <a:gd name="connsiteX48" fmla="*/ 349809 w 760815"/>
                <a:gd name="connsiteY48" fmla="*/ 176567 h 258681"/>
                <a:gd name="connsiteX49" fmla="*/ 353964 w 760815"/>
                <a:gd name="connsiteY49" fmla="*/ 217366 h 258681"/>
                <a:gd name="connsiteX50" fmla="*/ 293900 w 760815"/>
                <a:gd name="connsiteY50" fmla="*/ 190922 h 258681"/>
                <a:gd name="connsiteX51" fmla="*/ 310144 w 760815"/>
                <a:gd name="connsiteY51" fmla="*/ 175434 h 258681"/>
                <a:gd name="connsiteX52" fmla="*/ 288611 w 760815"/>
                <a:gd name="connsiteY52" fmla="*/ 185256 h 258681"/>
                <a:gd name="connsiteX53" fmla="*/ 257635 w 760815"/>
                <a:gd name="connsiteY53" fmla="*/ 211699 h 258681"/>
                <a:gd name="connsiteX54" fmla="*/ 249702 w 760815"/>
                <a:gd name="connsiteY54" fmla="*/ 212455 h 258681"/>
                <a:gd name="connsiteX55" fmla="*/ 225147 w 760815"/>
                <a:gd name="connsiteY55" fmla="*/ 224543 h 258681"/>
                <a:gd name="connsiteX56" fmla="*/ 224014 w 760815"/>
                <a:gd name="connsiteY56" fmla="*/ 230588 h 258681"/>
                <a:gd name="connsiteX57" fmla="*/ 166216 w 760815"/>
                <a:gd name="connsiteY57" fmla="*/ 192433 h 258681"/>
                <a:gd name="connsiteX58" fmla="*/ 133728 w 760815"/>
                <a:gd name="connsiteY58" fmla="*/ 176190 h 258681"/>
                <a:gd name="connsiteX59" fmla="*/ 128817 w 760815"/>
                <a:gd name="connsiteY59" fmla="*/ 170901 h 258681"/>
                <a:gd name="connsiteX60" fmla="*/ 135239 w 760815"/>
                <a:gd name="connsiteY60" fmla="*/ 164101 h 258681"/>
                <a:gd name="connsiteX61" fmla="*/ 108418 w 760815"/>
                <a:gd name="connsiteY61" fmla="*/ 148235 h 258681"/>
                <a:gd name="connsiteX62" fmla="*/ 80086 w 760815"/>
                <a:gd name="connsiteY62" fmla="*/ 150880 h 258681"/>
                <a:gd name="connsiteX63" fmla="*/ 81597 w 760815"/>
                <a:gd name="connsiteY63" fmla="*/ 121792 h 258681"/>
                <a:gd name="connsiteX64" fmla="*/ 71020 w 760815"/>
                <a:gd name="connsiteY64" fmla="*/ 141058 h 258681"/>
                <a:gd name="connsiteX65" fmla="*/ 49109 w 760815"/>
                <a:gd name="connsiteY65" fmla="*/ 139169 h 258681"/>
                <a:gd name="connsiteX66" fmla="*/ 22288 w 760815"/>
                <a:gd name="connsiteY66" fmla="*/ 118392 h 258681"/>
                <a:gd name="connsiteX67" fmla="*/ 18510 w 760815"/>
                <a:gd name="connsiteY67" fmla="*/ 111592 h 258681"/>
                <a:gd name="connsiteX68" fmla="*/ 5666 w 760815"/>
                <a:gd name="connsiteY68" fmla="*/ 92326 h 258681"/>
                <a:gd name="connsiteX69" fmla="*/ 1889 w 760815"/>
                <a:gd name="connsiteY69" fmla="*/ 85148 h 258681"/>
                <a:gd name="connsiteX70" fmla="*/ 7555 w 760815"/>
                <a:gd name="connsiteY70" fmla="*/ 78349 h 258681"/>
                <a:gd name="connsiteX71" fmla="*/ 26443 w 760815"/>
                <a:gd name="connsiteY71" fmla="*/ 71927 h 258681"/>
                <a:gd name="connsiteX72" fmla="*/ 0 w 760815"/>
                <a:gd name="connsiteY72" fmla="*/ 53039 h 258681"/>
                <a:gd name="connsiteX73" fmla="*/ 38154 w 760815"/>
                <a:gd name="connsiteY73" fmla="*/ 44728 h 258681"/>
                <a:gd name="connsiteX74" fmla="*/ 94441 w 760815"/>
                <a:gd name="connsiteY74" fmla="*/ 68149 h 258681"/>
                <a:gd name="connsiteX75" fmla="*/ 111440 w 760815"/>
                <a:gd name="connsiteY75" fmla="*/ 74571 h 258681"/>
                <a:gd name="connsiteX76" fmla="*/ 126551 w 760815"/>
                <a:gd name="connsiteY76" fmla="*/ 85904 h 258681"/>
                <a:gd name="connsiteX77" fmla="*/ 139017 w 760815"/>
                <a:gd name="connsiteY77" fmla="*/ 94593 h 258681"/>
                <a:gd name="connsiteX78" fmla="*/ 144306 w 760815"/>
                <a:gd name="connsiteY78" fmla="*/ 111592 h 258681"/>
                <a:gd name="connsiteX79" fmla="*/ 134484 w 760815"/>
                <a:gd name="connsiteY79" fmla="*/ 117259 h 258681"/>
                <a:gd name="connsiteX80" fmla="*/ 162061 w 760815"/>
                <a:gd name="connsiteY80" fmla="*/ 116125 h 258681"/>
                <a:gd name="connsiteX81" fmla="*/ 183215 w 760815"/>
                <a:gd name="connsiteY81" fmla="*/ 124436 h 258681"/>
                <a:gd name="connsiteX82" fmla="*/ 175282 w 760815"/>
                <a:gd name="connsiteY82" fmla="*/ 146724 h 258681"/>
                <a:gd name="connsiteX83" fmla="*/ 172260 w 760815"/>
                <a:gd name="connsiteY83" fmla="*/ 169390 h 258681"/>
                <a:gd name="connsiteX84" fmla="*/ 185482 w 760815"/>
                <a:gd name="connsiteY84" fmla="*/ 110836 h 258681"/>
                <a:gd name="connsiteX85" fmla="*/ 196437 w 760815"/>
                <a:gd name="connsiteY85" fmla="*/ 109325 h 258681"/>
                <a:gd name="connsiteX86" fmla="*/ 211548 w 760815"/>
                <a:gd name="connsiteY86" fmla="*/ 105926 h 258681"/>
                <a:gd name="connsiteX87" fmla="*/ 227414 w 760815"/>
                <a:gd name="connsiteY87" fmla="*/ 81371 h 258681"/>
                <a:gd name="connsiteX88" fmla="*/ 250835 w 760815"/>
                <a:gd name="connsiteY88" fmla="*/ 101770 h 258681"/>
                <a:gd name="connsiteX89" fmla="*/ 262923 w 760815"/>
                <a:gd name="connsiteY89" fmla="*/ 108948 h 258681"/>
                <a:gd name="connsiteX90" fmla="*/ 290122 w 760815"/>
                <a:gd name="connsiteY90" fmla="*/ 114992 h 258681"/>
                <a:gd name="connsiteX91" fmla="*/ 304855 w 760815"/>
                <a:gd name="connsiteY91" fmla="*/ 119147 h 258681"/>
                <a:gd name="connsiteX92" fmla="*/ 339610 w 760815"/>
                <a:gd name="connsiteY92" fmla="*/ 150502 h 258681"/>
                <a:gd name="connsiteX93" fmla="*/ 367942 w 760815"/>
                <a:gd name="connsiteY93" fmla="*/ 103659 h 258681"/>
                <a:gd name="connsiteX94" fmla="*/ 379652 w 760815"/>
                <a:gd name="connsiteY94" fmla="*/ 92326 h 258681"/>
                <a:gd name="connsiteX95" fmla="*/ 386830 w 760815"/>
                <a:gd name="connsiteY95" fmla="*/ 56061 h 258681"/>
                <a:gd name="connsiteX96" fmla="*/ 403451 w 760815"/>
                <a:gd name="connsiteY96" fmla="*/ 32639 h 258681"/>
                <a:gd name="connsiteX97" fmla="*/ 420829 w 760815"/>
                <a:gd name="connsiteY97" fmla="*/ 6951 h 258681"/>
                <a:gd name="connsiteX98" fmla="*/ 448783 w 760815"/>
                <a:gd name="connsiteY98" fmla="*/ 10729 h 258681"/>
                <a:gd name="connsiteX99" fmla="*/ 468805 w 760815"/>
                <a:gd name="connsiteY99" fmla="*/ 19795 h 258681"/>
                <a:gd name="connsiteX100" fmla="*/ 505070 w 760815"/>
                <a:gd name="connsiteY100" fmla="*/ 22062 h 258681"/>
                <a:gd name="connsiteX101" fmla="*/ 550779 w 760815"/>
                <a:gd name="connsiteY101" fmla="*/ 36795 h 258681"/>
                <a:gd name="connsiteX102" fmla="*/ 604799 w 760815"/>
                <a:gd name="connsiteY102" fmla="*/ 52283 h 258681"/>
                <a:gd name="connsiteX103" fmla="*/ 615377 w 760815"/>
                <a:gd name="connsiteY103" fmla="*/ 56816 h 258681"/>
                <a:gd name="connsiteX104" fmla="*/ 650887 w 760815"/>
                <a:gd name="connsiteY104" fmla="*/ 69282 h 258681"/>
                <a:gd name="connsiteX105" fmla="*/ 673175 w 760815"/>
                <a:gd name="connsiteY105" fmla="*/ 76082 h 258681"/>
                <a:gd name="connsiteX106" fmla="*/ 708684 w 760815"/>
                <a:gd name="connsiteY106" fmla="*/ 103659 h 258681"/>
                <a:gd name="connsiteX107" fmla="*/ 720017 w 760815"/>
                <a:gd name="connsiteY107" fmla="*/ 118392 h 258681"/>
                <a:gd name="connsiteX108" fmla="*/ 730217 w 760815"/>
                <a:gd name="connsiteY108" fmla="*/ 134636 h 258681"/>
                <a:gd name="connsiteX109" fmla="*/ 742305 w 760815"/>
                <a:gd name="connsiteY109" fmla="*/ 131991 h 258681"/>
                <a:gd name="connsiteX110" fmla="*/ 755905 w 760815"/>
                <a:gd name="connsiteY110" fmla="*/ 132747 h 258681"/>
                <a:gd name="connsiteX111" fmla="*/ 748350 w 760815"/>
                <a:gd name="connsiteY111" fmla="*/ 145968 h 25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760815" h="258681">
                  <a:moveTo>
                    <a:pt x="748350" y="145968"/>
                  </a:moveTo>
                  <a:cubicBezTo>
                    <a:pt x="740794" y="159568"/>
                    <a:pt x="755527" y="154279"/>
                    <a:pt x="760816" y="159568"/>
                  </a:cubicBezTo>
                  <a:cubicBezTo>
                    <a:pt x="749861" y="164479"/>
                    <a:pt x="736639" y="163345"/>
                    <a:pt x="730595" y="175812"/>
                  </a:cubicBezTo>
                  <a:cubicBezTo>
                    <a:pt x="727950" y="181478"/>
                    <a:pt x="724551" y="175434"/>
                    <a:pt x="721528" y="172790"/>
                  </a:cubicBezTo>
                  <a:cubicBezTo>
                    <a:pt x="702262" y="154279"/>
                    <a:pt x="690552" y="155035"/>
                    <a:pt x="674308" y="175812"/>
                  </a:cubicBezTo>
                  <a:cubicBezTo>
                    <a:pt x="663353" y="189789"/>
                    <a:pt x="646731" y="187523"/>
                    <a:pt x="637287" y="172412"/>
                  </a:cubicBezTo>
                  <a:cubicBezTo>
                    <a:pt x="632376" y="164101"/>
                    <a:pt x="621421" y="158057"/>
                    <a:pt x="614999" y="167501"/>
                  </a:cubicBezTo>
                  <a:cubicBezTo>
                    <a:pt x="608955" y="176190"/>
                    <a:pt x="598378" y="169768"/>
                    <a:pt x="596111" y="181478"/>
                  </a:cubicBezTo>
                  <a:cubicBezTo>
                    <a:pt x="593844" y="177323"/>
                    <a:pt x="593089" y="175812"/>
                    <a:pt x="592333" y="174679"/>
                  </a:cubicBezTo>
                  <a:cubicBezTo>
                    <a:pt x="587800" y="166368"/>
                    <a:pt x="609333" y="164479"/>
                    <a:pt x="597244" y="154657"/>
                  </a:cubicBezTo>
                  <a:cubicBezTo>
                    <a:pt x="586289" y="145591"/>
                    <a:pt x="573067" y="137658"/>
                    <a:pt x="559090" y="142569"/>
                  </a:cubicBezTo>
                  <a:cubicBezTo>
                    <a:pt x="550779" y="145591"/>
                    <a:pt x="541713" y="145968"/>
                    <a:pt x="532647" y="150880"/>
                  </a:cubicBezTo>
                  <a:cubicBezTo>
                    <a:pt x="534158" y="153524"/>
                    <a:pt x="536424" y="155412"/>
                    <a:pt x="536802" y="158057"/>
                  </a:cubicBezTo>
                  <a:cubicBezTo>
                    <a:pt x="537935" y="164857"/>
                    <a:pt x="555690" y="161457"/>
                    <a:pt x="545868" y="176945"/>
                  </a:cubicBezTo>
                  <a:cubicBezTo>
                    <a:pt x="536047" y="192433"/>
                    <a:pt x="524714" y="201122"/>
                    <a:pt x="507714" y="198855"/>
                  </a:cubicBezTo>
                  <a:cubicBezTo>
                    <a:pt x="496004" y="197344"/>
                    <a:pt x="485048" y="191678"/>
                    <a:pt x="479382" y="179589"/>
                  </a:cubicBezTo>
                  <a:cubicBezTo>
                    <a:pt x="479004" y="178834"/>
                    <a:pt x="478626" y="178079"/>
                    <a:pt x="479004" y="177701"/>
                  </a:cubicBezTo>
                  <a:cubicBezTo>
                    <a:pt x="483537" y="171656"/>
                    <a:pt x="495248" y="167123"/>
                    <a:pt x="482782" y="157679"/>
                  </a:cubicBezTo>
                  <a:cubicBezTo>
                    <a:pt x="480515" y="169768"/>
                    <a:pt x="459738" y="159190"/>
                    <a:pt x="461249" y="177701"/>
                  </a:cubicBezTo>
                  <a:cubicBezTo>
                    <a:pt x="459360" y="161457"/>
                    <a:pt x="455583" y="148613"/>
                    <a:pt x="449161" y="135769"/>
                  </a:cubicBezTo>
                  <a:cubicBezTo>
                    <a:pt x="441606" y="139169"/>
                    <a:pt x="440095" y="144080"/>
                    <a:pt x="443117" y="150124"/>
                  </a:cubicBezTo>
                  <a:cubicBezTo>
                    <a:pt x="446894" y="157679"/>
                    <a:pt x="452183" y="162968"/>
                    <a:pt x="447272" y="174301"/>
                  </a:cubicBezTo>
                  <a:cubicBezTo>
                    <a:pt x="442739" y="184878"/>
                    <a:pt x="462005" y="179967"/>
                    <a:pt x="465782" y="189033"/>
                  </a:cubicBezTo>
                  <a:cubicBezTo>
                    <a:pt x="470693" y="199989"/>
                    <a:pt x="448783" y="199233"/>
                    <a:pt x="456338" y="210188"/>
                  </a:cubicBezTo>
                  <a:cubicBezTo>
                    <a:pt x="458605" y="213588"/>
                    <a:pt x="461627" y="219632"/>
                    <a:pt x="468049" y="215099"/>
                  </a:cubicBezTo>
                  <a:cubicBezTo>
                    <a:pt x="482026" y="205655"/>
                    <a:pt x="491093" y="213966"/>
                    <a:pt x="500537" y="223032"/>
                  </a:cubicBezTo>
                  <a:cubicBezTo>
                    <a:pt x="508470" y="230588"/>
                    <a:pt x="518292" y="230210"/>
                    <a:pt x="531136" y="225677"/>
                  </a:cubicBezTo>
                  <a:cubicBezTo>
                    <a:pt x="539446" y="222654"/>
                    <a:pt x="545868" y="229832"/>
                    <a:pt x="550779" y="235121"/>
                  </a:cubicBezTo>
                  <a:cubicBezTo>
                    <a:pt x="564379" y="249853"/>
                    <a:pt x="578734" y="252498"/>
                    <a:pt x="596111" y="239276"/>
                  </a:cubicBezTo>
                  <a:cubicBezTo>
                    <a:pt x="590822" y="259675"/>
                    <a:pt x="590822" y="259675"/>
                    <a:pt x="574578" y="254009"/>
                  </a:cubicBezTo>
                  <a:cubicBezTo>
                    <a:pt x="573823" y="253631"/>
                    <a:pt x="573067" y="253253"/>
                    <a:pt x="572690" y="253631"/>
                  </a:cubicBezTo>
                  <a:cubicBezTo>
                    <a:pt x="542469" y="263831"/>
                    <a:pt x="516025" y="241543"/>
                    <a:pt x="486937" y="243809"/>
                  </a:cubicBezTo>
                  <a:cubicBezTo>
                    <a:pt x="481649" y="244187"/>
                    <a:pt x="475982" y="242298"/>
                    <a:pt x="471071" y="245698"/>
                  </a:cubicBezTo>
                  <a:cubicBezTo>
                    <a:pt x="462005" y="252120"/>
                    <a:pt x="474093" y="254387"/>
                    <a:pt x="473716" y="254764"/>
                  </a:cubicBezTo>
                  <a:cubicBezTo>
                    <a:pt x="465782" y="261564"/>
                    <a:pt x="458983" y="258920"/>
                    <a:pt x="452561" y="251364"/>
                  </a:cubicBezTo>
                  <a:cubicBezTo>
                    <a:pt x="448405" y="246454"/>
                    <a:pt x="448028" y="232476"/>
                    <a:pt x="435939" y="243054"/>
                  </a:cubicBezTo>
                  <a:cubicBezTo>
                    <a:pt x="431406" y="235876"/>
                    <a:pt x="418184" y="231721"/>
                    <a:pt x="428006" y="220010"/>
                  </a:cubicBezTo>
                  <a:cubicBezTo>
                    <a:pt x="431406" y="215855"/>
                    <a:pt x="435184" y="211699"/>
                    <a:pt x="438961" y="207922"/>
                  </a:cubicBezTo>
                  <a:cubicBezTo>
                    <a:pt x="435184" y="201122"/>
                    <a:pt x="429139" y="212833"/>
                    <a:pt x="426495" y="205655"/>
                  </a:cubicBezTo>
                  <a:cubicBezTo>
                    <a:pt x="416295" y="176567"/>
                    <a:pt x="404585" y="193189"/>
                    <a:pt x="393630" y="204900"/>
                  </a:cubicBezTo>
                  <a:cubicBezTo>
                    <a:pt x="386830" y="201500"/>
                    <a:pt x="392496" y="195456"/>
                    <a:pt x="389852" y="191300"/>
                  </a:cubicBezTo>
                  <a:cubicBezTo>
                    <a:pt x="387585" y="187900"/>
                    <a:pt x="388719" y="181856"/>
                    <a:pt x="383052" y="181856"/>
                  </a:cubicBezTo>
                  <a:cubicBezTo>
                    <a:pt x="373986" y="181856"/>
                    <a:pt x="379652" y="188278"/>
                    <a:pt x="378897" y="192433"/>
                  </a:cubicBezTo>
                  <a:cubicBezTo>
                    <a:pt x="377008" y="203389"/>
                    <a:pt x="365675" y="205655"/>
                    <a:pt x="358120" y="211322"/>
                  </a:cubicBezTo>
                  <a:cubicBezTo>
                    <a:pt x="355476" y="213588"/>
                    <a:pt x="353587" y="207166"/>
                    <a:pt x="351320" y="204900"/>
                  </a:cubicBezTo>
                  <a:cubicBezTo>
                    <a:pt x="348298" y="201878"/>
                    <a:pt x="345654" y="197722"/>
                    <a:pt x="350187" y="194322"/>
                  </a:cubicBezTo>
                  <a:cubicBezTo>
                    <a:pt x="355098" y="190922"/>
                    <a:pt x="360764" y="186389"/>
                    <a:pt x="358498" y="181100"/>
                  </a:cubicBezTo>
                  <a:cubicBezTo>
                    <a:pt x="355098" y="173923"/>
                    <a:pt x="371719" y="166368"/>
                    <a:pt x="358498" y="162590"/>
                  </a:cubicBezTo>
                  <a:cubicBezTo>
                    <a:pt x="346031" y="159190"/>
                    <a:pt x="353964" y="173167"/>
                    <a:pt x="349809" y="176567"/>
                  </a:cubicBezTo>
                  <a:cubicBezTo>
                    <a:pt x="333943" y="189411"/>
                    <a:pt x="336587" y="202255"/>
                    <a:pt x="353964" y="217366"/>
                  </a:cubicBezTo>
                  <a:cubicBezTo>
                    <a:pt x="326766" y="214721"/>
                    <a:pt x="319210" y="182989"/>
                    <a:pt x="293900" y="190922"/>
                  </a:cubicBezTo>
                  <a:cubicBezTo>
                    <a:pt x="296544" y="182234"/>
                    <a:pt x="306744" y="184123"/>
                    <a:pt x="310144" y="175434"/>
                  </a:cubicBezTo>
                  <a:cubicBezTo>
                    <a:pt x="299567" y="172790"/>
                    <a:pt x="294278" y="176945"/>
                    <a:pt x="288611" y="185256"/>
                  </a:cubicBezTo>
                  <a:cubicBezTo>
                    <a:pt x="281056" y="196589"/>
                    <a:pt x="273879" y="209811"/>
                    <a:pt x="257635" y="211699"/>
                  </a:cubicBezTo>
                  <a:cubicBezTo>
                    <a:pt x="254990" y="212077"/>
                    <a:pt x="251591" y="213588"/>
                    <a:pt x="249702" y="212455"/>
                  </a:cubicBezTo>
                  <a:cubicBezTo>
                    <a:pt x="234213" y="203389"/>
                    <a:pt x="232325" y="204144"/>
                    <a:pt x="225147" y="224543"/>
                  </a:cubicBezTo>
                  <a:cubicBezTo>
                    <a:pt x="224392" y="226432"/>
                    <a:pt x="224392" y="228699"/>
                    <a:pt x="224014" y="230588"/>
                  </a:cubicBezTo>
                  <a:cubicBezTo>
                    <a:pt x="209281" y="211699"/>
                    <a:pt x="181327" y="213966"/>
                    <a:pt x="166216" y="192433"/>
                  </a:cubicBezTo>
                  <a:cubicBezTo>
                    <a:pt x="161683" y="186012"/>
                    <a:pt x="141661" y="188656"/>
                    <a:pt x="133728" y="176190"/>
                  </a:cubicBezTo>
                  <a:cubicBezTo>
                    <a:pt x="132217" y="173923"/>
                    <a:pt x="123151" y="179212"/>
                    <a:pt x="128817" y="170901"/>
                  </a:cubicBezTo>
                  <a:cubicBezTo>
                    <a:pt x="130706" y="168257"/>
                    <a:pt x="135617" y="169012"/>
                    <a:pt x="135239" y="164101"/>
                  </a:cubicBezTo>
                  <a:cubicBezTo>
                    <a:pt x="121640" y="165990"/>
                    <a:pt x="120129" y="144835"/>
                    <a:pt x="108418" y="148235"/>
                  </a:cubicBezTo>
                  <a:cubicBezTo>
                    <a:pt x="98974" y="150880"/>
                    <a:pt x="89908" y="142947"/>
                    <a:pt x="80086" y="150880"/>
                  </a:cubicBezTo>
                  <a:cubicBezTo>
                    <a:pt x="89152" y="142569"/>
                    <a:pt x="90285" y="134258"/>
                    <a:pt x="81597" y="121792"/>
                  </a:cubicBezTo>
                  <a:cubicBezTo>
                    <a:pt x="83864" y="133502"/>
                    <a:pt x="71775" y="130858"/>
                    <a:pt x="71020" y="141058"/>
                  </a:cubicBezTo>
                  <a:cubicBezTo>
                    <a:pt x="70642" y="145213"/>
                    <a:pt x="53265" y="146346"/>
                    <a:pt x="49109" y="139169"/>
                  </a:cubicBezTo>
                  <a:cubicBezTo>
                    <a:pt x="42687" y="127458"/>
                    <a:pt x="37021" y="118014"/>
                    <a:pt x="22288" y="118392"/>
                  </a:cubicBezTo>
                  <a:cubicBezTo>
                    <a:pt x="21155" y="118392"/>
                    <a:pt x="18133" y="113859"/>
                    <a:pt x="18510" y="111592"/>
                  </a:cubicBezTo>
                  <a:cubicBezTo>
                    <a:pt x="20777" y="100637"/>
                    <a:pt x="26443" y="87793"/>
                    <a:pt x="5666" y="92326"/>
                  </a:cubicBezTo>
                  <a:cubicBezTo>
                    <a:pt x="4911" y="92326"/>
                    <a:pt x="2644" y="87793"/>
                    <a:pt x="1889" y="85148"/>
                  </a:cubicBezTo>
                  <a:cubicBezTo>
                    <a:pt x="378" y="80238"/>
                    <a:pt x="4155" y="79482"/>
                    <a:pt x="7555" y="78349"/>
                  </a:cubicBezTo>
                  <a:cubicBezTo>
                    <a:pt x="13599" y="76838"/>
                    <a:pt x="19644" y="74949"/>
                    <a:pt x="26443" y="71927"/>
                  </a:cubicBezTo>
                  <a:cubicBezTo>
                    <a:pt x="7555" y="77971"/>
                    <a:pt x="12088" y="54928"/>
                    <a:pt x="0" y="53039"/>
                  </a:cubicBezTo>
                  <a:cubicBezTo>
                    <a:pt x="9822" y="37173"/>
                    <a:pt x="26443" y="51905"/>
                    <a:pt x="38154" y="44728"/>
                  </a:cubicBezTo>
                  <a:cubicBezTo>
                    <a:pt x="59687" y="45861"/>
                    <a:pt x="76686" y="58327"/>
                    <a:pt x="94441" y="68149"/>
                  </a:cubicBezTo>
                  <a:cubicBezTo>
                    <a:pt x="100107" y="71171"/>
                    <a:pt x="104263" y="75704"/>
                    <a:pt x="111440" y="74571"/>
                  </a:cubicBezTo>
                  <a:cubicBezTo>
                    <a:pt x="120507" y="73060"/>
                    <a:pt x="128440" y="71171"/>
                    <a:pt x="126551" y="85904"/>
                  </a:cubicBezTo>
                  <a:cubicBezTo>
                    <a:pt x="125418" y="93082"/>
                    <a:pt x="135239" y="90815"/>
                    <a:pt x="139017" y="94593"/>
                  </a:cubicBezTo>
                  <a:cubicBezTo>
                    <a:pt x="143928" y="99504"/>
                    <a:pt x="146572" y="105170"/>
                    <a:pt x="144306" y="111592"/>
                  </a:cubicBezTo>
                  <a:cubicBezTo>
                    <a:pt x="141661" y="118014"/>
                    <a:pt x="136750" y="118769"/>
                    <a:pt x="134484" y="117259"/>
                  </a:cubicBezTo>
                  <a:cubicBezTo>
                    <a:pt x="140906" y="119525"/>
                    <a:pt x="151483" y="114236"/>
                    <a:pt x="162061" y="116125"/>
                  </a:cubicBezTo>
                  <a:cubicBezTo>
                    <a:pt x="169994" y="117636"/>
                    <a:pt x="179815" y="115370"/>
                    <a:pt x="183215" y="124436"/>
                  </a:cubicBezTo>
                  <a:cubicBezTo>
                    <a:pt x="186237" y="132747"/>
                    <a:pt x="182838" y="141058"/>
                    <a:pt x="175282" y="146724"/>
                  </a:cubicBezTo>
                  <a:cubicBezTo>
                    <a:pt x="164327" y="154657"/>
                    <a:pt x="161683" y="162590"/>
                    <a:pt x="172260" y="169390"/>
                  </a:cubicBezTo>
                  <a:cubicBezTo>
                    <a:pt x="177549" y="151635"/>
                    <a:pt x="185860" y="131991"/>
                    <a:pt x="185482" y="110836"/>
                  </a:cubicBezTo>
                  <a:cubicBezTo>
                    <a:pt x="188882" y="108192"/>
                    <a:pt x="192659" y="107814"/>
                    <a:pt x="196437" y="109325"/>
                  </a:cubicBezTo>
                  <a:cubicBezTo>
                    <a:pt x="203615" y="118392"/>
                    <a:pt x="209281" y="119903"/>
                    <a:pt x="211548" y="105926"/>
                  </a:cubicBezTo>
                  <a:cubicBezTo>
                    <a:pt x="215325" y="96859"/>
                    <a:pt x="206637" y="79482"/>
                    <a:pt x="227414" y="81371"/>
                  </a:cubicBezTo>
                  <a:cubicBezTo>
                    <a:pt x="231947" y="91948"/>
                    <a:pt x="236858" y="101770"/>
                    <a:pt x="250835" y="101770"/>
                  </a:cubicBezTo>
                  <a:cubicBezTo>
                    <a:pt x="256124" y="101770"/>
                    <a:pt x="259524" y="105170"/>
                    <a:pt x="262923" y="108948"/>
                  </a:cubicBezTo>
                  <a:cubicBezTo>
                    <a:pt x="270101" y="117636"/>
                    <a:pt x="276901" y="127458"/>
                    <a:pt x="290122" y="114992"/>
                  </a:cubicBezTo>
                  <a:cubicBezTo>
                    <a:pt x="294656" y="110459"/>
                    <a:pt x="301455" y="114236"/>
                    <a:pt x="304855" y="119147"/>
                  </a:cubicBezTo>
                  <a:cubicBezTo>
                    <a:pt x="313544" y="131613"/>
                    <a:pt x="327899" y="137280"/>
                    <a:pt x="339610" y="150502"/>
                  </a:cubicBezTo>
                  <a:cubicBezTo>
                    <a:pt x="343009" y="129725"/>
                    <a:pt x="334321" y="102148"/>
                    <a:pt x="367942" y="103659"/>
                  </a:cubicBezTo>
                  <a:cubicBezTo>
                    <a:pt x="374364" y="102148"/>
                    <a:pt x="380408" y="100637"/>
                    <a:pt x="379652" y="92326"/>
                  </a:cubicBezTo>
                  <a:cubicBezTo>
                    <a:pt x="378519" y="79482"/>
                    <a:pt x="385319" y="68527"/>
                    <a:pt x="386830" y="56061"/>
                  </a:cubicBezTo>
                  <a:cubicBezTo>
                    <a:pt x="389474" y="46239"/>
                    <a:pt x="398541" y="40572"/>
                    <a:pt x="403451" y="32639"/>
                  </a:cubicBezTo>
                  <a:cubicBezTo>
                    <a:pt x="409118" y="23951"/>
                    <a:pt x="412140" y="13751"/>
                    <a:pt x="420829" y="6951"/>
                  </a:cubicBezTo>
                  <a:cubicBezTo>
                    <a:pt x="432539" y="-2870"/>
                    <a:pt x="445006" y="-2870"/>
                    <a:pt x="448783" y="10729"/>
                  </a:cubicBezTo>
                  <a:cubicBezTo>
                    <a:pt x="452939" y="24706"/>
                    <a:pt x="461627" y="22818"/>
                    <a:pt x="468805" y="19795"/>
                  </a:cubicBezTo>
                  <a:cubicBezTo>
                    <a:pt x="482026" y="13751"/>
                    <a:pt x="493737" y="16395"/>
                    <a:pt x="505070" y="22062"/>
                  </a:cubicBezTo>
                  <a:cubicBezTo>
                    <a:pt x="519803" y="29240"/>
                    <a:pt x="536047" y="30751"/>
                    <a:pt x="550779" y="36795"/>
                  </a:cubicBezTo>
                  <a:cubicBezTo>
                    <a:pt x="567779" y="46239"/>
                    <a:pt x="585534" y="51527"/>
                    <a:pt x="604799" y="52283"/>
                  </a:cubicBezTo>
                  <a:cubicBezTo>
                    <a:pt x="608955" y="52283"/>
                    <a:pt x="612733" y="51527"/>
                    <a:pt x="615377" y="56816"/>
                  </a:cubicBezTo>
                  <a:cubicBezTo>
                    <a:pt x="624821" y="76460"/>
                    <a:pt x="633132" y="79482"/>
                    <a:pt x="650887" y="69282"/>
                  </a:cubicBezTo>
                  <a:cubicBezTo>
                    <a:pt x="661086" y="63616"/>
                    <a:pt x="669019" y="65505"/>
                    <a:pt x="673175" y="76082"/>
                  </a:cubicBezTo>
                  <a:cubicBezTo>
                    <a:pt x="679597" y="92704"/>
                    <a:pt x="686774" y="106303"/>
                    <a:pt x="708684" y="103659"/>
                  </a:cubicBezTo>
                  <a:cubicBezTo>
                    <a:pt x="715862" y="102903"/>
                    <a:pt x="726439" y="108948"/>
                    <a:pt x="720017" y="118392"/>
                  </a:cubicBezTo>
                  <a:cubicBezTo>
                    <a:pt x="709062" y="134636"/>
                    <a:pt x="723795" y="131613"/>
                    <a:pt x="730217" y="134636"/>
                  </a:cubicBezTo>
                  <a:cubicBezTo>
                    <a:pt x="733995" y="136524"/>
                    <a:pt x="738528" y="133880"/>
                    <a:pt x="742305" y="131991"/>
                  </a:cubicBezTo>
                  <a:cubicBezTo>
                    <a:pt x="746839" y="130102"/>
                    <a:pt x="752883" y="128213"/>
                    <a:pt x="755905" y="132747"/>
                  </a:cubicBezTo>
                  <a:cubicBezTo>
                    <a:pt x="760060" y="140302"/>
                    <a:pt x="750616" y="141435"/>
                    <a:pt x="748350" y="145968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FF69411-3DC8-49B9-9D4E-95EE7C53D5A0}"/>
                </a:ext>
              </a:extLst>
            </p:cNvPr>
            <p:cNvSpPr/>
            <p:nvPr/>
          </p:nvSpPr>
          <p:spPr>
            <a:xfrm>
              <a:off x="9758302" y="5814994"/>
              <a:ext cx="423934" cy="358402"/>
            </a:xfrm>
            <a:custGeom>
              <a:avLst/>
              <a:gdLst>
                <a:gd name="connsiteX0" fmla="*/ 71020 w 423934"/>
                <a:gd name="connsiteY0" fmla="*/ 334899 h 358402"/>
                <a:gd name="connsiteX1" fmla="*/ 74797 w 423934"/>
                <a:gd name="connsiteY1" fmla="*/ 276346 h 358402"/>
                <a:gd name="connsiteX2" fmla="*/ 66864 w 423934"/>
                <a:gd name="connsiteY2" fmla="*/ 270679 h 358402"/>
                <a:gd name="connsiteX3" fmla="*/ 34754 w 423934"/>
                <a:gd name="connsiteY3" fmla="*/ 275212 h 358402"/>
                <a:gd name="connsiteX4" fmla="*/ 61198 w 423934"/>
                <a:gd name="connsiteY4" fmla="*/ 290701 h 358402"/>
                <a:gd name="connsiteX5" fmla="*/ 37021 w 423934"/>
                <a:gd name="connsiteY5" fmla="*/ 297878 h 358402"/>
                <a:gd name="connsiteX6" fmla="*/ 42687 w 423934"/>
                <a:gd name="connsiteY6" fmla="*/ 324322 h 358402"/>
                <a:gd name="connsiteX7" fmla="*/ 24932 w 423934"/>
                <a:gd name="connsiteY7" fmla="*/ 318277 h 358402"/>
                <a:gd name="connsiteX8" fmla="*/ 24932 w 423934"/>
                <a:gd name="connsiteY8" fmla="*/ 314122 h 358402"/>
                <a:gd name="connsiteX9" fmla="*/ 10955 w 423934"/>
                <a:gd name="connsiteY9" fmla="*/ 264635 h 358402"/>
                <a:gd name="connsiteX10" fmla="*/ 0 w 423934"/>
                <a:gd name="connsiteY10" fmla="*/ 235547 h 358402"/>
                <a:gd name="connsiteX11" fmla="*/ 32110 w 423934"/>
                <a:gd name="connsiteY11" fmla="*/ 259724 h 358402"/>
                <a:gd name="connsiteX12" fmla="*/ 46465 w 423934"/>
                <a:gd name="connsiteY12" fmla="*/ 255946 h 358402"/>
                <a:gd name="connsiteX13" fmla="*/ 51376 w 423934"/>
                <a:gd name="connsiteY13" fmla="*/ 254435 h 358402"/>
                <a:gd name="connsiteX14" fmla="*/ 103129 w 423934"/>
                <a:gd name="connsiteY14" fmla="*/ 241214 h 358402"/>
                <a:gd name="connsiteX15" fmla="*/ 110307 w 423934"/>
                <a:gd name="connsiteY15" fmla="*/ 225726 h 358402"/>
                <a:gd name="connsiteX16" fmla="*/ 94819 w 423934"/>
                <a:gd name="connsiteY16" fmla="*/ 225348 h 358402"/>
                <a:gd name="connsiteX17" fmla="*/ 88397 w 423934"/>
                <a:gd name="connsiteY17" fmla="*/ 216659 h 358402"/>
                <a:gd name="connsiteX18" fmla="*/ 108796 w 423934"/>
                <a:gd name="connsiteY18" fmla="*/ 203815 h 358402"/>
                <a:gd name="connsiteX19" fmla="*/ 120129 w 423934"/>
                <a:gd name="connsiteY19" fmla="*/ 195882 h 358402"/>
                <a:gd name="connsiteX20" fmla="*/ 121640 w 423934"/>
                <a:gd name="connsiteY20" fmla="*/ 189460 h 358402"/>
                <a:gd name="connsiteX21" fmla="*/ 159038 w 423934"/>
                <a:gd name="connsiteY21" fmla="*/ 155084 h 358402"/>
                <a:gd name="connsiteX22" fmla="*/ 177927 w 423934"/>
                <a:gd name="connsiteY22" fmla="*/ 152061 h 358402"/>
                <a:gd name="connsiteX23" fmla="*/ 156772 w 423934"/>
                <a:gd name="connsiteY23" fmla="*/ 117307 h 358402"/>
                <a:gd name="connsiteX24" fmla="*/ 190393 w 423934"/>
                <a:gd name="connsiteY24" fmla="*/ 104841 h 358402"/>
                <a:gd name="connsiteX25" fmla="*/ 184726 w 423934"/>
                <a:gd name="connsiteY25" fmla="*/ 69709 h 358402"/>
                <a:gd name="connsiteX26" fmla="*/ 169238 w 423934"/>
                <a:gd name="connsiteY26" fmla="*/ 67442 h 358402"/>
                <a:gd name="connsiteX27" fmla="*/ 215325 w 423934"/>
                <a:gd name="connsiteY27" fmla="*/ 54976 h 358402"/>
                <a:gd name="connsiteX28" fmla="*/ 159794 w 423934"/>
                <a:gd name="connsiteY28" fmla="*/ 34955 h 358402"/>
                <a:gd name="connsiteX29" fmla="*/ 180571 w 423934"/>
                <a:gd name="connsiteY29" fmla="*/ 23244 h 358402"/>
                <a:gd name="connsiteX30" fmla="*/ 243280 w 423934"/>
                <a:gd name="connsiteY30" fmla="*/ 5111 h 358402"/>
                <a:gd name="connsiteX31" fmla="*/ 268968 w 423934"/>
                <a:gd name="connsiteY31" fmla="*/ 7756 h 358402"/>
                <a:gd name="connsiteX32" fmla="*/ 287478 w 423934"/>
                <a:gd name="connsiteY32" fmla="*/ 20222 h 358402"/>
                <a:gd name="connsiteX33" fmla="*/ 292767 w 423934"/>
                <a:gd name="connsiteY33" fmla="*/ 32310 h 358402"/>
                <a:gd name="connsiteX34" fmla="*/ 288989 w 423934"/>
                <a:gd name="connsiteY34" fmla="*/ 74998 h 358402"/>
                <a:gd name="connsiteX35" fmla="*/ 275767 w 423934"/>
                <a:gd name="connsiteY35" fmla="*/ 97664 h 358402"/>
                <a:gd name="connsiteX36" fmla="*/ 247057 w 423934"/>
                <a:gd name="connsiteY36" fmla="*/ 125996 h 358402"/>
                <a:gd name="connsiteX37" fmla="*/ 261412 w 423934"/>
                <a:gd name="connsiteY37" fmla="*/ 124107 h 358402"/>
                <a:gd name="connsiteX38" fmla="*/ 326010 w 423934"/>
                <a:gd name="connsiteY38" fmla="*/ 112396 h 358402"/>
                <a:gd name="connsiteX39" fmla="*/ 349053 w 423934"/>
                <a:gd name="connsiteY39" fmla="*/ 94642 h 358402"/>
                <a:gd name="connsiteX40" fmla="*/ 367186 w 423934"/>
                <a:gd name="connsiteY40" fmla="*/ 69709 h 358402"/>
                <a:gd name="connsiteX41" fmla="*/ 364542 w 423934"/>
                <a:gd name="connsiteY41" fmla="*/ 67820 h 358402"/>
                <a:gd name="connsiteX42" fmla="*/ 334699 w 423934"/>
                <a:gd name="connsiteY42" fmla="*/ 58376 h 358402"/>
                <a:gd name="connsiteX43" fmla="*/ 359253 w 423934"/>
                <a:gd name="connsiteY43" fmla="*/ 32310 h 358402"/>
                <a:gd name="connsiteX44" fmla="*/ 410251 w 423934"/>
                <a:gd name="connsiteY44" fmla="*/ 61021 h 358402"/>
                <a:gd name="connsiteX45" fmla="*/ 420073 w 423934"/>
                <a:gd name="connsiteY45" fmla="*/ 84064 h 358402"/>
                <a:gd name="connsiteX46" fmla="*/ 420073 w 423934"/>
                <a:gd name="connsiteY46" fmla="*/ 143373 h 358402"/>
                <a:gd name="connsiteX47" fmla="*/ 401185 w 423934"/>
                <a:gd name="connsiteY47" fmla="*/ 119196 h 358402"/>
                <a:gd name="connsiteX48" fmla="*/ 378519 w 423934"/>
                <a:gd name="connsiteY48" fmla="*/ 127507 h 358402"/>
                <a:gd name="connsiteX49" fmla="*/ 374364 w 423934"/>
                <a:gd name="connsiteY49" fmla="*/ 139973 h 358402"/>
                <a:gd name="connsiteX50" fmla="*/ 373608 w 423934"/>
                <a:gd name="connsiteY50" fmla="*/ 156595 h 358402"/>
                <a:gd name="connsiteX51" fmla="*/ 347165 w 423934"/>
                <a:gd name="connsiteY51" fmla="*/ 167550 h 358402"/>
                <a:gd name="connsiteX52" fmla="*/ 343765 w 423934"/>
                <a:gd name="connsiteY52" fmla="*/ 157350 h 358402"/>
                <a:gd name="connsiteX53" fmla="*/ 326765 w 423934"/>
                <a:gd name="connsiteY53" fmla="*/ 195504 h 358402"/>
                <a:gd name="connsiteX54" fmla="*/ 305233 w 423934"/>
                <a:gd name="connsiteY54" fmla="*/ 197771 h 358402"/>
                <a:gd name="connsiteX55" fmla="*/ 277278 w 423934"/>
                <a:gd name="connsiteY55" fmla="*/ 182283 h 358402"/>
                <a:gd name="connsiteX56" fmla="*/ 290878 w 423934"/>
                <a:gd name="connsiteY56" fmla="*/ 203060 h 358402"/>
                <a:gd name="connsiteX57" fmla="*/ 292011 w 423934"/>
                <a:gd name="connsiteY57" fmla="*/ 215148 h 358402"/>
                <a:gd name="connsiteX58" fmla="*/ 279923 w 423934"/>
                <a:gd name="connsiteY58" fmla="*/ 233281 h 358402"/>
                <a:gd name="connsiteX59" fmla="*/ 277278 w 423934"/>
                <a:gd name="connsiteY59" fmla="*/ 260480 h 358402"/>
                <a:gd name="connsiteX60" fmla="*/ 261035 w 423934"/>
                <a:gd name="connsiteY60" fmla="*/ 271435 h 358402"/>
                <a:gd name="connsiteX61" fmla="*/ 251968 w 423934"/>
                <a:gd name="connsiteY61" fmla="*/ 256324 h 358402"/>
                <a:gd name="connsiteX62" fmla="*/ 254235 w 423934"/>
                <a:gd name="connsiteY62" fmla="*/ 250280 h 358402"/>
                <a:gd name="connsiteX63" fmla="*/ 255746 w 423934"/>
                <a:gd name="connsiteY63" fmla="*/ 240836 h 358402"/>
                <a:gd name="connsiteX64" fmla="*/ 251213 w 423934"/>
                <a:gd name="connsiteY64" fmla="*/ 243480 h 358402"/>
                <a:gd name="connsiteX65" fmla="*/ 253102 w 423934"/>
                <a:gd name="connsiteY65" fmla="*/ 248769 h 358402"/>
                <a:gd name="connsiteX66" fmla="*/ 228547 w 423934"/>
                <a:gd name="connsiteY66" fmla="*/ 258969 h 358402"/>
                <a:gd name="connsiteX67" fmla="*/ 241391 w 423934"/>
                <a:gd name="connsiteY67" fmla="*/ 285034 h 358402"/>
                <a:gd name="connsiteX68" fmla="*/ 213436 w 423934"/>
                <a:gd name="connsiteY68" fmla="*/ 298634 h 358402"/>
                <a:gd name="connsiteX69" fmla="*/ 275390 w 423934"/>
                <a:gd name="connsiteY69" fmla="*/ 298256 h 358402"/>
                <a:gd name="connsiteX70" fmla="*/ 284834 w 423934"/>
                <a:gd name="connsiteY70" fmla="*/ 263124 h 358402"/>
                <a:gd name="connsiteX71" fmla="*/ 304477 w 423934"/>
                <a:gd name="connsiteY71" fmla="*/ 257835 h 358402"/>
                <a:gd name="connsiteX72" fmla="*/ 333187 w 423934"/>
                <a:gd name="connsiteY72" fmla="*/ 254435 h 358402"/>
                <a:gd name="connsiteX73" fmla="*/ 362275 w 423934"/>
                <a:gd name="connsiteY73" fmla="*/ 234792 h 358402"/>
                <a:gd name="connsiteX74" fmla="*/ 387208 w 423934"/>
                <a:gd name="connsiteY74" fmla="*/ 281257 h 358402"/>
                <a:gd name="connsiteX75" fmla="*/ 379275 w 423934"/>
                <a:gd name="connsiteY75" fmla="*/ 303545 h 358402"/>
                <a:gd name="connsiteX76" fmla="*/ 345654 w 423934"/>
                <a:gd name="connsiteY76" fmla="*/ 287301 h 358402"/>
                <a:gd name="connsiteX77" fmla="*/ 362275 w 423934"/>
                <a:gd name="connsiteY77" fmla="*/ 303545 h 358402"/>
                <a:gd name="connsiteX78" fmla="*/ 362275 w 423934"/>
                <a:gd name="connsiteY78" fmla="*/ 307700 h 358402"/>
                <a:gd name="connsiteX79" fmla="*/ 320721 w 423934"/>
                <a:gd name="connsiteY79" fmla="*/ 321678 h 358402"/>
                <a:gd name="connsiteX80" fmla="*/ 301455 w 423934"/>
                <a:gd name="connsiteY80" fmla="*/ 337544 h 358402"/>
                <a:gd name="connsiteX81" fmla="*/ 240258 w 423934"/>
                <a:gd name="connsiteY81" fmla="*/ 357187 h 358402"/>
                <a:gd name="connsiteX82" fmla="*/ 233080 w 423934"/>
                <a:gd name="connsiteY82" fmla="*/ 355676 h 358402"/>
                <a:gd name="connsiteX83" fmla="*/ 206637 w 423934"/>
                <a:gd name="connsiteY83" fmla="*/ 345854 h 358402"/>
                <a:gd name="connsiteX84" fmla="*/ 159416 w 423934"/>
                <a:gd name="connsiteY84" fmla="*/ 345854 h 358402"/>
                <a:gd name="connsiteX85" fmla="*/ 71020 w 423934"/>
                <a:gd name="connsiteY85" fmla="*/ 334899 h 35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3934" h="358402">
                  <a:moveTo>
                    <a:pt x="71020" y="334899"/>
                  </a:moveTo>
                  <a:cubicBezTo>
                    <a:pt x="64220" y="314878"/>
                    <a:pt x="69886" y="295612"/>
                    <a:pt x="74797" y="276346"/>
                  </a:cubicBezTo>
                  <a:cubicBezTo>
                    <a:pt x="76308" y="270302"/>
                    <a:pt x="71397" y="271435"/>
                    <a:pt x="66864" y="270679"/>
                  </a:cubicBezTo>
                  <a:cubicBezTo>
                    <a:pt x="55531" y="269168"/>
                    <a:pt x="44198" y="265768"/>
                    <a:pt x="34754" y="275212"/>
                  </a:cubicBezTo>
                  <a:cubicBezTo>
                    <a:pt x="41176" y="286923"/>
                    <a:pt x="62709" y="270302"/>
                    <a:pt x="61198" y="290701"/>
                  </a:cubicBezTo>
                  <a:cubicBezTo>
                    <a:pt x="60820" y="293345"/>
                    <a:pt x="55153" y="319033"/>
                    <a:pt x="37021" y="297878"/>
                  </a:cubicBezTo>
                  <a:cubicBezTo>
                    <a:pt x="35510" y="310344"/>
                    <a:pt x="57042" y="311856"/>
                    <a:pt x="42687" y="324322"/>
                  </a:cubicBezTo>
                  <a:cubicBezTo>
                    <a:pt x="31354" y="334143"/>
                    <a:pt x="31732" y="317522"/>
                    <a:pt x="24932" y="318277"/>
                  </a:cubicBezTo>
                  <a:cubicBezTo>
                    <a:pt x="24932" y="316766"/>
                    <a:pt x="24932" y="315255"/>
                    <a:pt x="24932" y="314122"/>
                  </a:cubicBezTo>
                  <a:cubicBezTo>
                    <a:pt x="16999" y="298634"/>
                    <a:pt x="14733" y="281257"/>
                    <a:pt x="10955" y="264635"/>
                  </a:cubicBezTo>
                  <a:cubicBezTo>
                    <a:pt x="9066" y="255946"/>
                    <a:pt x="378" y="248391"/>
                    <a:pt x="0" y="235547"/>
                  </a:cubicBezTo>
                  <a:cubicBezTo>
                    <a:pt x="12088" y="243480"/>
                    <a:pt x="12466" y="262746"/>
                    <a:pt x="32110" y="259724"/>
                  </a:cubicBezTo>
                  <a:cubicBezTo>
                    <a:pt x="37021" y="258969"/>
                    <a:pt x="43443" y="268413"/>
                    <a:pt x="46465" y="255946"/>
                  </a:cubicBezTo>
                  <a:cubicBezTo>
                    <a:pt x="47220" y="253680"/>
                    <a:pt x="49487" y="252925"/>
                    <a:pt x="51376" y="254435"/>
                  </a:cubicBezTo>
                  <a:cubicBezTo>
                    <a:pt x="74797" y="275590"/>
                    <a:pt x="84619" y="241592"/>
                    <a:pt x="103129" y="241214"/>
                  </a:cubicBezTo>
                  <a:cubicBezTo>
                    <a:pt x="107663" y="241214"/>
                    <a:pt x="113707" y="231770"/>
                    <a:pt x="110307" y="225726"/>
                  </a:cubicBezTo>
                  <a:cubicBezTo>
                    <a:pt x="107285" y="220437"/>
                    <a:pt x="100863" y="214392"/>
                    <a:pt x="94819" y="225348"/>
                  </a:cubicBezTo>
                  <a:cubicBezTo>
                    <a:pt x="94063" y="226481"/>
                    <a:pt x="90663" y="219681"/>
                    <a:pt x="88397" y="216659"/>
                  </a:cubicBezTo>
                  <a:cubicBezTo>
                    <a:pt x="88397" y="201171"/>
                    <a:pt x="95196" y="196638"/>
                    <a:pt x="108796" y="203815"/>
                  </a:cubicBezTo>
                  <a:cubicBezTo>
                    <a:pt x="118618" y="209104"/>
                    <a:pt x="121640" y="206082"/>
                    <a:pt x="120129" y="195882"/>
                  </a:cubicBezTo>
                  <a:cubicBezTo>
                    <a:pt x="119751" y="193238"/>
                    <a:pt x="117107" y="190216"/>
                    <a:pt x="121640" y="189460"/>
                  </a:cubicBezTo>
                  <a:cubicBezTo>
                    <a:pt x="142417" y="186816"/>
                    <a:pt x="150350" y="170194"/>
                    <a:pt x="159038" y="155084"/>
                  </a:cubicBezTo>
                  <a:cubicBezTo>
                    <a:pt x="164705" y="145262"/>
                    <a:pt x="171882" y="156217"/>
                    <a:pt x="177927" y="152061"/>
                  </a:cubicBezTo>
                  <a:cubicBezTo>
                    <a:pt x="164705" y="144506"/>
                    <a:pt x="172260" y="125240"/>
                    <a:pt x="156772" y="117307"/>
                  </a:cubicBezTo>
                  <a:cubicBezTo>
                    <a:pt x="173016" y="122974"/>
                    <a:pt x="185860" y="123729"/>
                    <a:pt x="190393" y="104841"/>
                  </a:cubicBezTo>
                  <a:cubicBezTo>
                    <a:pt x="164327" y="100686"/>
                    <a:pt x="164327" y="100686"/>
                    <a:pt x="184726" y="69709"/>
                  </a:cubicBezTo>
                  <a:cubicBezTo>
                    <a:pt x="180571" y="63287"/>
                    <a:pt x="174527" y="73864"/>
                    <a:pt x="169238" y="67442"/>
                  </a:cubicBezTo>
                  <a:cubicBezTo>
                    <a:pt x="181326" y="52332"/>
                    <a:pt x="200592" y="66309"/>
                    <a:pt x="215325" y="54976"/>
                  </a:cubicBezTo>
                  <a:cubicBezTo>
                    <a:pt x="199459" y="40621"/>
                    <a:pt x="176416" y="45532"/>
                    <a:pt x="159794" y="34955"/>
                  </a:cubicBezTo>
                  <a:cubicBezTo>
                    <a:pt x="162061" y="22866"/>
                    <a:pt x="171882" y="22489"/>
                    <a:pt x="180571" y="23244"/>
                  </a:cubicBezTo>
                  <a:cubicBezTo>
                    <a:pt x="203992" y="25511"/>
                    <a:pt x="225903" y="24377"/>
                    <a:pt x="243280" y="5111"/>
                  </a:cubicBezTo>
                  <a:cubicBezTo>
                    <a:pt x="251968" y="-4333"/>
                    <a:pt x="261412" y="956"/>
                    <a:pt x="268968" y="7756"/>
                  </a:cubicBezTo>
                  <a:cubicBezTo>
                    <a:pt x="274634" y="12667"/>
                    <a:pt x="279167" y="19089"/>
                    <a:pt x="287478" y="20222"/>
                  </a:cubicBezTo>
                  <a:cubicBezTo>
                    <a:pt x="293144" y="22489"/>
                    <a:pt x="295411" y="27777"/>
                    <a:pt x="292767" y="32310"/>
                  </a:cubicBezTo>
                  <a:cubicBezTo>
                    <a:pt x="283323" y="45910"/>
                    <a:pt x="287478" y="61021"/>
                    <a:pt x="288989" y="74998"/>
                  </a:cubicBezTo>
                  <a:cubicBezTo>
                    <a:pt x="290500" y="87464"/>
                    <a:pt x="285211" y="93130"/>
                    <a:pt x="275767" y="97664"/>
                  </a:cubicBezTo>
                  <a:cubicBezTo>
                    <a:pt x="267079" y="107485"/>
                    <a:pt x="251213" y="108996"/>
                    <a:pt x="247057" y="125996"/>
                  </a:cubicBezTo>
                  <a:cubicBezTo>
                    <a:pt x="251591" y="124863"/>
                    <a:pt x="256879" y="120707"/>
                    <a:pt x="261412" y="124107"/>
                  </a:cubicBezTo>
                  <a:cubicBezTo>
                    <a:pt x="287478" y="144128"/>
                    <a:pt x="306744" y="129018"/>
                    <a:pt x="326010" y="112396"/>
                  </a:cubicBezTo>
                  <a:cubicBezTo>
                    <a:pt x="333187" y="105975"/>
                    <a:pt x="338854" y="97286"/>
                    <a:pt x="349053" y="94642"/>
                  </a:cubicBezTo>
                  <a:cubicBezTo>
                    <a:pt x="361520" y="90486"/>
                    <a:pt x="365297" y="80664"/>
                    <a:pt x="367186" y="69709"/>
                  </a:cubicBezTo>
                  <a:cubicBezTo>
                    <a:pt x="365675" y="68576"/>
                    <a:pt x="364920" y="67820"/>
                    <a:pt x="364542" y="67820"/>
                  </a:cubicBezTo>
                  <a:cubicBezTo>
                    <a:pt x="352076" y="71220"/>
                    <a:pt x="336587" y="70465"/>
                    <a:pt x="334699" y="58376"/>
                  </a:cubicBezTo>
                  <a:cubicBezTo>
                    <a:pt x="333187" y="47421"/>
                    <a:pt x="343009" y="35710"/>
                    <a:pt x="359253" y="32310"/>
                  </a:cubicBezTo>
                  <a:cubicBezTo>
                    <a:pt x="388341" y="25889"/>
                    <a:pt x="404207" y="33066"/>
                    <a:pt x="410251" y="61021"/>
                  </a:cubicBezTo>
                  <a:cubicBezTo>
                    <a:pt x="412140" y="69709"/>
                    <a:pt x="419695" y="75375"/>
                    <a:pt x="420073" y="84064"/>
                  </a:cubicBezTo>
                  <a:cubicBezTo>
                    <a:pt x="420073" y="103708"/>
                    <a:pt x="428762" y="123352"/>
                    <a:pt x="420073" y="143373"/>
                  </a:cubicBezTo>
                  <a:cubicBezTo>
                    <a:pt x="398541" y="141862"/>
                    <a:pt x="394763" y="137329"/>
                    <a:pt x="401185" y="119196"/>
                  </a:cubicBezTo>
                  <a:cubicBezTo>
                    <a:pt x="391363" y="116552"/>
                    <a:pt x="386074" y="125618"/>
                    <a:pt x="378519" y="127507"/>
                  </a:cubicBezTo>
                  <a:cubicBezTo>
                    <a:pt x="371719" y="129396"/>
                    <a:pt x="369075" y="133173"/>
                    <a:pt x="374364" y="139973"/>
                  </a:cubicBezTo>
                  <a:cubicBezTo>
                    <a:pt x="378897" y="145640"/>
                    <a:pt x="380030" y="152439"/>
                    <a:pt x="373608" y="156595"/>
                  </a:cubicBezTo>
                  <a:cubicBezTo>
                    <a:pt x="365675" y="161883"/>
                    <a:pt x="357742" y="169439"/>
                    <a:pt x="347165" y="167550"/>
                  </a:cubicBezTo>
                  <a:cubicBezTo>
                    <a:pt x="342254" y="166794"/>
                    <a:pt x="343009" y="161506"/>
                    <a:pt x="343765" y="157350"/>
                  </a:cubicBezTo>
                  <a:cubicBezTo>
                    <a:pt x="339987" y="170950"/>
                    <a:pt x="332432" y="183038"/>
                    <a:pt x="326765" y="195504"/>
                  </a:cubicBezTo>
                  <a:cubicBezTo>
                    <a:pt x="321099" y="207593"/>
                    <a:pt x="313166" y="208726"/>
                    <a:pt x="305233" y="197771"/>
                  </a:cubicBezTo>
                  <a:cubicBezTo>
                    <a:pt x="298055" y="187949"/>
                    <a:pt x="289745" y="182660"/>
                    <a:pt x="277278" y="182283"/>
                  </a:cubicBezTo>
                  <a:cubicBezTo>
                    <a:pt x="276523" y="193993"/>
                    <a:pt x="283700" y="198526"/>
                    <a:pt x="290878" y="203060"/>
                  </a:cubicBezTo>
                  <a:cubicBezTo>
                    <a:pt x="296544" y="206837"/>
                    <a:pt x="299189" y="215148"/>
                    <a:pt x="292011" y="215148"/>
                  </a:cubicBezTo>
                  <a:cubicBezTo>
                    <a:pt x="276523" y="215526"/>
                    <a:pt x="280678" y="225726"/>
                    <a:pt x="279923" y="233281"/>
                  </a:cubicBezTo>
                  <a:cubicBezTo>
                    <a:pt x="278790" y="242347"/>
                    <a:pt x="276523" y="251036"/>
                    <a:pt x="277278" y="260480"/>
                  </a:cubicBezTo>
                  <a:cubicBezTo>
                    <a:pt x="278412" y="271057"/>
                    <a:pt x="268212" y="271813"/>
                    <a:pt x="261035" y="271435"/>
                  </a:cubicBezTo>
                  <a:cubicBezTo>
                    <a:pt x="252724" y="270679"/>
                    <a:pt x="248946" y="265013"/>
                    <a:pt x="251968" y="256324"/>
                  </a:cubicBezTo>
                  <a:cubicBezTo>
                    <a:pt x="252724" y="254435"/>
                    <a:pt x="253479" y="252547"/>
                    <a:pt x="254235" y="250280"/>
                  </a:cubicBezTo>
                  <a:cubicBezTo>
                    <a:pt x="255368" y="247258"/>
                    <a:pt x="258390" y="244614"/>
                    <a:pt x="255746" y="240836"/>
                  </a:cubicBezTo>
                  <a:cubicBezTo>
                    <a:pt x="254235" y="241969"/>
                    <a:pt x="249702" y="238192"/>
                    <a:pt x="251213" y="243480"/>
                  </a:cubicBezTo>
                  <a:cubicBezTo>
                    <a:pt x="251968" y="245369"/>
                    <a:pt x="253479" y="246880"/>
                    <a:pt x="253102" y="248769"/>
                  </a:cubicBezTo>
                  <a:cubicBezTo>
                    <a:pt x="251591" y="264635"/>
                    <a:pt x="242146" y="265391"/>
                    <a:pt x="228547" y="258969"/>
                  </a:cubicBezTo>
                  <a:cubicBezTo>
                    <a:pt x="234213" y="268791"/>
                    <a:pt x="250457" y="271813"/>
                    <a:pt x="241391" y="285034"/>
                  </a:cubicBezTo>
                  <a:cubicBezTo>
                    <a:pt x="234969" y="294101"/>
                    <a:pt x="220236" y="288057"/>
                    <a:pt x="213436" y="298634"/>
                  </a:cubicBezTo>
                  <a:cubicBezTo>
                    <a:pt x="234213" y="303545"/>
                    <a:pt x="253479" y="272946"/>
                    <a:pt x="275390" y="298256"/>
                  </a:cubicBezTo>
                  <a:cubicBezTo>
                    <a:pt x="273123" y="283523"/>
                    <a:pt x="282945" y="274835"/>
                    <a:pt x="284834" y="263124"/>
                  </a:cubicBezTo>
                  <a:cubicBezTo>
                    <a:pt x="286723" y="253302"/>
                    <a:pt x="296922" y="249902"/>
                    <a:pt x="304477" y="257835"/>
                  </a:cubicBezTo>
                  <a:cubicBezTo>
                    <a:pt x="316566" y="270679"/>
                    <a:pt x="323366" y="265013"/>
                    <a:pt x="333187" y="254435"/>
                  </a:cubicBezTo>
                  <a:cubicBezTo>
                    <a:pt x="341120" y="246125"/>
                    <a:pt x="349809" y="237436"/>
                    <a:pt x="362275" y="234792"/>
                  </a:cubicBezTo>
                  <a:cubicBezTo>
                    <a:pt x="376253" y="247258"/>
                    <a:pt x="387585" y="261235"/>
                    <a:pt x="387208" y="281257"/>
                  </a:cubicBezTo>
                  <a:cubicBezTo>
                    <a:pt x="400052" y="294101"/>
                    <a:pt x="393252" y="300145"/>
                    <a:pt x="379275" y="303545"/>
                  </a:cubicBezTo>
                  <a:cubicBezTo>
                    <a:pt x="376630" y="280501"/>
                    <a:pt x="360387" y="285412"/>
                    <a:pt x="345654" y="287301"/>
                  </a:cubicBezTo>
                  <a:cubicBezTo>
                    <a:pt x="352076" y="291834"/>
                    <a:pt x="367186" y="287301"/>
                    <a:pt x="362275" y="303545"/>
                  </a:cubicBezTo>
                  <a:cubicBezTo>
                    <a:pt x="362275" y="305056"/>
                    <a:pt x="362275" y="306189"/>
                    <a:pt x="362275" y="307700"/>
                  </a:cubicBezTo>
                  <a:cubicBezTo>
                    <a:pt x="352453" y="300900"/>
                    <a:pt x="321855" y="310344"/>
                    <a:pt x="320721" y="321678"/>
                  </a:cubicBezTo>
                  <a:cubicBezTo>
                    <a:pt x="319210" y="334899"/>
                    <a:pt x="312788" y="339055"/>
                    <a:pt x="301455" y="337544"/>
                  </a:cubicBezTo>
                  <a:cubicBezTo>
                    <a:pt x="277656" y="334143"/>
                    <a:pt x="256879" y="339055"/>
                    <a:pt x="240258" y="357187"/>
                  </a:cubicBezTo>
                  <a:cubicBezTo>
                    <a:pt x="237991" y="359454"/>
                    <a:pt x="233836" y="358320"/>
                    <a:pt x="233080" y="355676"/>
                  </a:cubicBezTo>
                  <a:cubicBezTo>
                    <a:pt x="228169" y="340943"/>
                    <a:pt x="215703" y="346610"/>
                    <a:pt x="206637" y="345854"/>
                  </a:cubicBezTo>
                  <a:cubicBezTo>
                    <a:pt x="191148" y="344721"/>
                    <a:pt x="175282" y="345854"/>
                    <a:pt x="159416" y="345854"/>
                  </a:cubicBezTo>
                  <a:cubicBezTo>
                    <a:pt x="129951" y="344343"/>
                    <a:pt x="99352" y="354165"/>
                    <a:pt x="71020" y="334899"/>
                  </a:cubicBezTo>
                  <a:close/>
                </a:path>
              </a:pathLst>
            </a:custGeom>
            <a:solidFill>
              <a:srgbClr val="A96E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6B5F0BC-65A3-4DB6-B426-A54EFCA2D56C}"/>
                </a:ext>
              </a:extLst>
            </p:cNvPr>
            <p:cNvSpPr/>
            <p:nvPr/>
          </p:nvSpPr>
          <p:spPr>
            <a:xfrm>
              <a:off x="8458040" y="5522286"/>
              <a:ext cx="453941" cy="558854"/>
            </a:xfrm>
            <a:custGeom>
              <a:avLst/>
              <a:gdLst>
                <a:gd name="connsiteX0" fmla="*/ 432162 w 453941"/>
                <a:gd name="connsiteY0" fmla="*/ 484057 h 558854"/>
                <a:gd name="connsiteX1" fmla="*/ 422717 w 453941"/>
                <a:gd name="connsiteY1" fmla="*/ 535433 h 558854"/>
                <a:gd name="connsiteX2" fmla="*/ 426495 w 453941"/>
                <a:gd name="connsiteY2" fmla="*/ 558854 h 558854"/>
                <a:gd name="connsiteX3" fmla="*/ 397785 w 453941"/>
                <a:gd name="connsiteY3" fmla="*/ 531655 h 558854"/>
                <a:gd name="connsiteX4" fmla="*/ 421584 w 453941"/>
                <a:gd name="connsiteY4" fmla="*/ 512389 h 558854"/>
                <a:gd name="connsiteX5" fmla="*/ 427251 w 453941"/>
                <a:gd name="connsiteY5" fmla="*/ 499545 h 558854"/>
                <a:gd name="connsiteX6" fmla="*/ 412518 w 453941"/>
                <a:gd name="connsiteY6" fmla="*/ 490857 h 558854"/>
                <a:gd name="connsiteX7" fmla="*/ 381919 w 453941"/>
                <a:gd name="connsiteY7" fmla="*/ 491990 h 558854"/>
                <a:gd name="connsiteX8" fmla="*/ 360764 w 453941"/>
                <a:gd name="connsiteY8" fmla="*/ 478013 h 558854"/>
                <a:gd name="connsiteX9" fmla="*/ 384941 w 453941"/>
                <a:gd name="connsiteY9" fmla="*/ 487079 h 558854"/>
                <a:gd name="connsiteX10" fmla="*/ 377386 w 453941"/>
                <a:gd name="connsiteY10" fmla="*/ 468191 h 558854"/>
                <a:gd name="connsiteX11" fmla="*/ 370964 w 453941"/>
                <a:gd name="connsiteY11" fmla="*/ 446281 h 558854"/>
                <a:gd name="connsiteX12" fmla="*/ 333565 w 453941"/>
                <a:gd name="connsiteY12" fmla="*/ 440614 h 558854"/>
                <a:gd name="connsiteX13" fmla="*/ 283700 w 453941"/>
                <a:gd name="connsiteY13" fmla="*/ 415682 h 558854"/>
                <a:gd name="connsiteX14" fmla="*/ 205126 w 453941"/>
                <a:gd name="connsiteY14" fmla="*/ 374883 h 558854"/>
                <a:gd name="connsiteX15" fmla="*/ 173393 w 453941"/>
                <a:gd name="connsiteY15" fmla="*/ 372239 h 558854"/>
                <a:gd name="connsiteX16" fmla="*/ 127306 w 453941"/>
                <a:gd name="connsiteY16" fmla="*/ 364684 h 558854"/>
                <a:gd name="connsiteX17" fmla="*/ 113707 w 453941"/>
                <a:gd name="connsiteY17" fmla="*/ 363928 h 558854"/>
                <a:gd name="connsiteX18" fmla="*/ 97463 w 453941"/>
                <a:gd name="connsiteY18" fmla="*/ 359017 h 558854"/>
                <a:gd name="connsiteX19" fmla="*/ 71397 w 453941"/>
                <a:gd name="connsiteY19" fmla="*/ 355240 h 558854"/>
                <a:gd name="connsiteX20" fmla="*/ 63464 w 453941"/>
                <a:gd name="connsiteY20" fmla="*/ 351462 h 558854"/>
                <a:gd name="connsiteX21" fmla="*/ 59687 w 453941"/>
                <a:gd name="connsiteY21" fmla="*/ 341262 h 558854"/>
                <a:gd name="connsiteX22" fmla="*/ 53265 w 453941"/>
                <a:gd name="connsiteY22" fmla="*/ 349195 h 558854"/>
                <a:gd name="connsiteX23" fmla="*/ 46843 w 453941"/>
                <a:gd name="connsiteY23" fmla="*/ 351462 h 558854"/>
                <a:gd name="connsiteX24" fmla="*/ 42687 w 453941"/>
                <a:gd name="connsiteY24" fmla="*/ 351462 h 558854"/>
                <a:gd name="connsiteX25" fmla="*/ 13977 w 453941"/>
                <a:gd name="connsiteY25" fmla="*/ 335596 h 558854"/>
                <a:gd name="connsiteX26" fmla="*/ 0 w 453941"/>
                <a:gd name="connsiteY26" fmla="*/ 322374 h 558854"/>
                <a:gd name="connsiteX27" fmla="*/ 21910 w 453941"/>
                <a:gd name="connsiteY27" fmla="*/ 324641 h 558854"/>
                <a:gd name="connsiteX28" fmla="*/ 16999 w 453941"/>
                <a:gd name="connsiteY28" fmla="*/ 296686 h 558854"/>
                <a:gd name="connsiteX29" fmla="*/ 32865 w 453941"/>
                <a:gd name="connsiteY29" fmla="*/ 307641 h 558854"/>
                <a:gd name="connsiteX30" fmla="*/ 60064 w 453941"/>
                <a:gd name="connsiteY30" fmla="*/ 317086 h 558854"/>
                <a:gd name="connsiteX31" fmla="*/ 92552 w 453941"/>
                <a:gd name="connsiteY31" fmla="*/ 325019 h 558854"/>
                <a:gd name="connsiteX32" fmla="*/ 78953 w 453941"/>
                <a:gd name="connsiteY32" fmla="*/ 305753 h 558854"/>
                <a:gd name="connsiteX33" fmla="*/ 74797 w 453941"/>
                <a:gd name="connsiteY33" fmla="*/ 296686 h 558854"/>
                <a:gd name="connsiteX34" fmla="*/ 72908 w 453941"/>
                <a:gd name="connsiteY34" fmla="*/ 260043 h 558854"/>
                <a:gd name="connsiteX35" fmla="*/ 81597 w 453941"/>
                <a:gd name="connsiteY35" fmla="*/ 247955 h 558854"/>
                <a:gd name="connsiteX36" fmla="*/ 100107 w 453941"/>
                <a:gd name="connsiteY36" fmla="*/ 213578 h 558854"/>
                <a:gd name="connsiteX37" fmla="*/ 113707 w 453941"/>
                <a:gd name="connsiteY37" fmla="*/ 198846 h 558854"/>
                <a:gd name="connsiteX38" fmla="*/ 101241 w 453941"/>
                <a:gd name="connsiteY38" fmla="*/ 141425 h 558854"/>
                <a:gd name="connsiteX39" fmla="*/ 94819 w 453941"/>
                <a:gd name="connsiteY39" fmla="*/ 57184 h 558854"/>
                <a:gd name="connsiteX40" fmla="*/ 95952 w 453941"/>
                <a:gd name="connsiteY40" fmla="*/ 53029 h 558854"/>
                <a:gd name="connsiteX41" fmla="*/ 111818 w 453941"/>
                <a:gd name="connsiteY41" fmla="*/ 14119 h 558854"/>
                <a:gd name="connsiteX42" fmla="*/ 122773 w 453941"/>
                <a:gd name="connsiteY42" fmla="*/ 142 h 558854"/>
                <a:gd name="connsiteX43" fmla="*/ 139773 w 453941"/>
                <a:gd name="connsiteY43" fmla="*/ 8453 h 558854"/>
                <a:gd name="connsiteX44" fmla="*/ 160172 w 453941"/>
                <a:gd name="connsiteY44" fmla="*/ 56806 h 558854"/>
                <a:gd name="connsiteX45" fmla="*/ 181327 w 453941"/>
                <a:gd name="connsiteY45" fmla="*/ 74184 h 558854"/>
                <a:gd name="connsiteX46" fmla="*/ 193793 w 453941"/>
                <a:gd name="connsiteY46" fmla="*/ 107427 h 558854"/>
                <a:gd name="connsiteX47" fmla="*/ 216081 w 453941"/>
                <a:gd name="connsiteY47" fmla="*/ 123293 h 558854"/>
                <a:gd name="connsiteX48" fmla="*/ 217970 w 453941"/>
                <a:gd name="connsiteY48" fmla="*/ 125559 h 558854"/>
                <a:gd name="connsiteX49" fmla="*/ 222503 w 453941"/>
                <a:gd name="connsiteY49" fmla="*/ 142936 h 558854"/>
                <a:gd name="connsiteX50" fmla="*/ 231569 w 453941"/>
                <a:gd name="connsiteY50" fmla="*/ 158802 h 558854"/>
                <a:gd name="connsiteX51" fmla="*/ 258768 w 453941"/>
                <a:gd name="connsiteY51" fmla="*/ 176557 h 558854"/>
                <a:gd name="connsiteX52" fmla="*/ 270101 w 453941"/>
                <a:gd name="connsiteY52" fmla="*/ 189779 h 558854"/>
                <a:gd name="connsiteX53" fmla="*/ 278034 w 453941"/>
                <a:gd name="connsiteY53" fmla="*/ 240777 h 558854"/>
                <a:gd name="connsiteX54" fmla="*/ 271234 w 453941"/>
                <a:gd name="connsiteY54" fmla="*/ 259666 h 558854"/>
                <a:gd name="connsiteX55" fmla="*/ 292389 w 453941"/>
                <a:gd name="connsiteY55" fmla="*/ 265710 h 558854"/>
                <a:gd name="connsiteX56" fmla="*/ 296922 w 453941"/>
                <a:gd name="connsiteY56" fmla="*/ 272887 h 558854"/>
                <a:gd name="connsiteX57" fmla="*/ 292767 w 453941"/>
                <a:gd name="connsiteY57" fmla="*/ 282331 h 558854"/>
                <a:gd name="connsiteX58" fmla="*/ 298811 w 453941"/>
                <a:gd name="connsiteY58" fmla="*/ 314063 h 558854"/>
                <a:gd name="connsiteX59" fmla="*/ 312410 w 453941"/>
                <a:gd name="connsiteY59" fmla="*/ 299708 h 558854"/>
                <a:gd name="connsiteX60" fmla="*/ 319966 w 453941"/>
                <a:gd name="connsiteY60" fmla="*/ 323885 h 558854"/>
                <a:gd name="connsiteX61" fmla="*/ 281434 w 453941"/>
                <a:gd name="connsiteY61" fmla="*/ 358262 h 558854"/>
                <a:gd name="connsiteX62" fmla="*/ 280678 w 453941"/>
                <a:gd name="connsiteY62" fmla="*/ 359017 h 558854"/>
                <a:gd name="connsiteX63" fmla="*/ 282567 w 453941"/>
                <a:gd name="connsiteY63" fmla="*/ 358639 h 558854"/>
                <a:gd name="connsiteX64" fmla="*/ 332054 w 453941"/>
                <a:gd name="connsiteY64" fmla="*/ 357506 h 558854"/>
                <a:gd name="connsiteX65" fmla="*/ 358875 w 453941"/>
                <a:gd name="connsiteY65" fmla="*/ 336352 h 558854"/>
                <a:gd name="connsiteX66" fmla="*/ 388719 w 453941"/>
                <a:gd name="connsiteY66" fmla="*/ 297064 h 558854"/>
                <a:gd name="connsiteX67" fmla="*/ 392119 w 453941"/>
                <a:gd name="connsiteY67" fmla="*/ 317086 h 558854"/>
                <a:gd name="connsiteX68" fmla="*/ 409118 w 453941"/>
                <a:gd name="connsiteY68" fmla="*/ 334840 h 558854"/>
                <a:gd name="connsiteX69" fmla="*/ 407229 w 453941"/>
                <a:gd name="connsiteY69" fmla="*/ 348440 h 558854"/>
                <a:gd name="connsiteX70" fmla="*/ 375875 w 453941"/>
                <a:gd name="connsiteY70" fmla="*/ 364306 h 558854"/>
                <a:gd name="connsiteX71" fmla="*/ 404963 w 453941"/>
                <a:gd name="connsiteY71" fmla="*/ 370350 h 558854"/>
                <a:gd name="connsiteX72" fmla="*/ 410251 w 453941"/>
                <a:gd name="connsiteY72" fmla="*/ 386972 h 558854"/>
                <a:gd name="connsiteX73" fmla="*/ 400052 w 453941"/>
                <a:gd name="connsiteY73" fmla="*/ 427392 h 558854"/>
                <a:gd name="connsiteX74" fmla="*/ 405340 w 453941"/>
                <a:gd name="connsiteY74" fmla="*/ 450058 h 558854"/>
                <a:gd name="connsiteX75" fmla="*/ 408362 w 453941"/>
                <a:gd name="connsiteY75" fmla="*/ 437592 h 558854"/>
                <a:gd name="connsiteX76" fmla="*/ 438961 w 453941"/>
                <a:gd name="connsiteY76" fmla="*/ 431548 h 558854"/>
                <a:gd name="connsiteX77" fmla="*/ 444250 w 453941"/>
                <a:gd name="connsiteY77" fmla="*/ 442503 h 558854"/>
                <a:gd name="connsiteX78" fmla="*/ 443494 w 453941"/>
                <a:gd name="connsiteY78" fmla="*/ 457991 h 558854"/>
                <a:gd name="connsiteX79" fmla="*/ 439339 w 453941"/>
                <a:gd name="connsiteY79" fmla="*/ 478768 h 558854"/>
                <a:gd name="connsiteX80" fmla="*/ 432162 w 453941"/>
                <a:gd name="connsiteY80" fmla="*/ 484057 h 55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3941" h="558854">
                  <a:moveTo>
                    <a:pt x="432162" y="484057"/>
                  </a:moveTo>
                  <a:cubicBezTo>
                    <a:pt x="430273" y="501057"/>
                    <a:pt x="436695" y="519567"/>
                    <a:pt x="422717" y="535433"/>
                  </a:cubicBezTo>
                  <a:cubicBezTo>
                    <a:pt x="420451" y="538077"/>
                    <a:pt x="427628" y="548655"/>
                    <a:pt x="426495" y="558854"/>
                  </a:cubicBezTo>
                  <a:cubicBezTo>
                    <a:pt x="416295" y="549410"/>
                    <a:pt x="412140" y="536189"/>
                    <a:pt x="397785" y="531655"/>
                  </a:cubicBezTo>
                  <a:cubicBezTo>
                    <a:pt x="406851" y="524100"/>
                    <a:pt x="414029" y="518056"/>
                    <a:pt x="421584" y="512389"/>
                  </a:cubicBezTo>
                  <a:cubicBezTo>
                    <a:pt x="425740" y="508990"/>
                    <a:pt x="428384" y="504834"/>
                    <a:pt x="427251" y="499545"/>
                  </a:cubicBezTo>
                  <a:cubicBezTo>
                    <a:pt x="425740" y="491235"/>
                    <a:pt x="414784" y="498412"/>
                    <a:pt x="412518" y="490857"/>
                  </a:cubicBezTo>
                  <a:cubicBezTo>
                    <a:pt x="403452" y="502945"/>
                    <a:pt x="392874" y="488212"/>
                    <a:pt x="381919" y="491990"/>
                  </a:cubicBezTo>
                  <a:cubicBezTo>
                    <a:pt x="375875" y="494257"/>
                    <a:pt x="363786" y="489723"/>
                    <a:pt x="360764" y="478013"/>
                  </a:cubicBezTo>
                  <a:cubicBezTo>
                    <a:pt x="370964" y="474613"/>
                    <a:pt x="375875" y="483302"/>
                    <a:pt x="384941" y="487079"/>
                  </a:cubicBezTo>
                  <a:cubicBezTo>
                    <a:pt x="386830" y="478013"/>
                    <a:pt x="390230" y="471591"/>
                    <a:pt x="377386" y="468191"/>
                  </a:cubicBezTo>
                  <a:cubicBezTo>
                    <a:pt x="362275" y="464413"/>
                    <a:pt x="362275" y="463280"/>
                    <a:pt x="370964" y="446281"/>
                  </a:cubicBezTo>
                  <a:cubicBezTo>
                    <a:pt x="355098" y="455725"/>
                    <a:pt x="345654" y="451192"/>
                    <a:pt x="333565" y="440614"/>
                  </a:cubicBezTo>
                  <a:cubicBezTo>
                    <a:pt x="319966" y="428904"/>
                    <a:pt x="299189" y="426259"/>
                    <a:pt x="283700" y="415682"/>
                  </a:cubicBezTo>
                  <a:cubicBezTo>
                    <a:pt x="259146" y="398683"/>
                    <a:pt x="233458" y="384327"/>
                    <a:pt x="205126" y="374883"/>
                  </a:cubicBezTo>
                  <a:cubicBezTo>
                    <a:pt x="194926" y="371484"/>
                    <a:pt x="186237" y="365817"/>
                    <a:pt x="173393" y="372239"/>
                  </a:cubicBezTo>
                  <a:cubicBezTo>
                    <a:pt x="158283" y="379794"/>
                    <a:pt x="143928" y="360528"/>
                    <a:pt x="127306" y="364684"/>
                  </a:cubicBezTo>
                  <a:cubicBezTo>
                    <a:pt x="123151" y="361284"/>
                    <a:pt x="118240" y="365817"/>
                    <a:pt x="113707" y="363928"/>
                  </a:cubicBezTo>
                  <a:cubicBezTo>
                    <a:pt x="108040" y="362795"/>
                    <a:pt x="102752" y="360906"/>
                    <a:pt x="97463" y="359017"/>
                  </a:cubicBezTo>
                  <a:cubicBezTo>
                    <a:pt x="89152" y="355240"/>
                    <a:pt x="80841" y="351840"/>
                    <a:pt x="71397" y="355240"/>
                  </a:cubicBezTo>
                  <a:cubicBezTo>
                    <a:pt x="68753" y="354106"/>
                    <a:pt x="66109" y="352973"/>
                    <a:pt x="63464" y="351462"/>
                  </a:cubicBezTo>
                  <a:cubicBezTo>
                    <a:pt x="61198" y="348440"/>
                    <a:pt x="64975" y="342396"/>
                    <a:pt x="59687" y="341262"/>
                  </a:cubicBezTo>
                  <a:cubicBezTo>
                    <a:pt x="53642" y="340129"/>
                    <a:pt x="55153" y="346551"/>
                    <a:pt x="53265" y="349195"/>
                  </a:cubicBezTo>
                  <a:cubicBezTo>
                    <a:pt x="51376" y="351462"/>
                    <a:pt x="49865" y="352973"/>
                    <a:pt x="46843" y="351462"/>
                  </a:cubicBezTo>
                  <a:cubicBezTo>
                    <a:pt x="45332" y="351462"/>
                    <a:pt x="44198" y="351462"/>
                    <a:pt x="42687" y="351462"/>
                  </a:cubicBezTo>
                  <a:cubicBezTo>
                    <a:pt x="36265" y="340129"/>
                    <a:pt x="24932" y="338240"/>
                    <a:pt x="13977" y="335596"/>
                  </a:cubicBezTo>
                  <a:cubicBezTo>
                    <a:pt x="6422" y="333707"/>
                    <a:pt x="1133" y="330685"/>
                    <a:pt x="0" y="322374"/>
                  </a:cubicBezTo>
                  <a:cubicBezTo>
                    <a:pt x="7555" y="321241"/>
                    <a:pt x="14355" y="329174"/>
                    <a:pt x="21910" y="324641"/>
                  </a:cubicBezTo>
                  <a:cubicBezTo>
                    <a:pt x="27954" y="314063"/>
                    <a:pt x="2644" y="308775"/>
                    <a:pt x="16999" y="296686"/>
                  </a:cubicBezTo>
                  <a:cubicBezTo>
                    <a:pt x="23799" y="297820"/>
                    <a:pt x="27954" y="303486"/>
                    <a:pt x="32865" y="307641"/>
                  </a:cubicBezTo>
                  <a:cubicBezTo>
                    <a:pt x="40421" y="315197"/>
                    <a:pt x="49865" y="317841"/>
                    <a:pt x="60064" y="317086"/>
                  </a:cubicBezTo>
                  <a:cubicBezTo>
                    <a:pt x="71397" y="316708"/>
                    <a:pt x="81597" y="320863"/>
                    <a:pt x="92552" y="325019"/>
                  </a:cubicBezTo>
                  <a:cubicBezTo>
                    <a:pt x="86508" y="318974"/>
                    <a:pt x="81219" y="313308"/>
                    <a:pt x="78953" y="305753"/>
                  </a:cubicBezTo>
                  <a:cubicBezTo>
                    <a:pt x="77819" y="302353"/>
                    <a:pt x="77819" y="298953"/>
                    <a:pt x="74797" y="296686"/>
                  </a:cubicBezTo>
                  <a:cubicBezTo>
                    <a:pt x="57042" y="284598"/>
                    <a:pt x="57042" y="278554"/>
                    <a:pt x="72908" y="260043"/>
                  </a:cubicBezTo>
                  <a:cubicBezTo>
                    <a:pt x="76686" y="256643"/>
                    <a:pt x="83864" y="255888"/>
                    <a:pt x="81597" y="247955"/>
                  </a:cubicBezTo>
                  <a:cubicBezTo>
                    <a:pt x="77064" y="230578"/>
                    <a:pt x="85752" y="220378"/>
                    <a:pt x="100107" y="213578"/>
                  </a:cubicBezTo>
                  <a:cubicBezTo>
                    <a:pt x="106907" y="210556"/>
                    <a:pt x="110685" y="204890"/>
                    <a:pt x="113707" y="198846"/>
                  </a:cubicBezTo>
                  <a:cubicBezTo>
                    <a:pt x="109174" y="179580"/>
                    <a:pt x="98974" y="161069"/>
                    <a:pt x="101241" y="141425"/>
                  </a:cubicBezTo>
                  <a:cubicBezTo>
                    <a:pt x="104641" y="112715"/>
                    <a:pt x="84241" y="86272"/>
                    <a:pt x="94819" y="57184"/>
                  </a:cubicBezTo>
                  <a:cubicBezTo>
                    <a:pt x="95196" y="56051"/>
                    <a:pt x="95952" y="54540"/>
                    <a:pt x="95952" y="53029"/>
                  </a:cubicBezTo>
                  <a:cubicBezTo>
                    <a:pt x="95196" y="34141"/>
                    <a:pt x="97085" y="25074"/>
                    <a:pt x="111818" y="14119"/>
                  </a:cubicBezTo>
                  <a:cubicBezTo>
                    <a:pt x="117862" y="9586"/>
                    <a:pt x="112196" y="-1369"/>
                    <a:pt x="122773" y="142"/>
                  </a:cubicBezTo>
                  <a:cubicBezTo>
                    <a:pt x="128440" y="2786"/>
                    <a:pt x="134106" y="5808"/>
                    <a:pt x="139773" y="8453"/>
                  </a:cubicBezTo>
                  <a:cubicBezTo>
                    <a:pt x="138261" y="28096"/>
                    <a:pt x="148839" y="45096"/>
                    <a:pt x="160172" y="56806"/>
                  </a:cubicBezTo>
                  <a:cubicBezTo>
                    <a:pt x="165083" y="61717"/>
                    <a:pt x="176793" y="66251"/>
                    <a:pt x="181327" y="74184"/>
                  </a:cubicBezTo>
                  <a:cubicBezTo>
                    <a:pt x="186993" y="84383"/>
                    <a:pt x="188504" y="96849"/>
                    <a:pt x="193793" y="107427"/>
                  </a:cubicBezTo>
                  <a:cubicBezTo>
                    <a:pt x="197948" y="115737"/>
                    <a:pt x="200970" y="128959"/>
                    <a:pt x="216081" y="123293"/>
                  </a:cubicBezTo>
                  <a:cubicBezTo>
                    <a:pt x="216836" y="124048"/>
                    <a:pt x="217214" y="124804"/>
                    <a:pt x="217970" y="125559"/>
                  </a:cubicBezTo>
                  <a:cubicBezTo>
                    <a:pt x="225147" y="130093"/>
                    <a:pt x="207014" y="140670"/>
                    <a:pt x="222503" y="142936"/>
                  </a:cubicBezTo>
                  <a:cubicBezTo>
                    <a:pt x="228925" y="146337"/>
                    <a:pt x="229680" y="152758"/>
                    <a:pt x="231569" y="158802"/>
                  </a:cubicBezTo>
                  <a:cubicBezTo>
                    <a:pt x="236102" y="171647"/>
                    <a:pt x="241013" y="182602"/>
                    <a:pt x="258768" y="176557"/>
                  </a:cubicBezTo>
                  <a:cubicBezTo>
                    <a:pt x="267834" y="173535"/>
                    <a:pt x="272368" y="182979"/>
                    <a:pt x="270101" y="189779"/>
                  </a:cubicBezTo>
                  <a:cubicBezTo>
                    <a:pt x="264057" y="208667"/>
                    <a:pt x="273879" y="224156"/>
                    <a:pt x="278034" y="240777"/>
                  </a:cubicBezTo>
                  <a:cubicBezTo>
                    <a:pt x="279923" y="248333"/>
                    <a:pt x="273501" y="252866"/>
                    <a:pt x="271234" y="259666"/>
                  </a:cubicBezTo>
                  <a:cubicBezTo>
                    <a:pt x="278412" y="261932"/>
                    <a:pt x="286345" y="260421"/>
                    <a:pt x="292389" y="265710"/>
                  </a:cubicBezTo>
                  <a:cubicBezTo>
                    <a:pt x="294656" y="267599"/>
                    <a:pt x="296544" y="269865"/>
                    <a:pt x="296922" y="272887"/>
                  </a:cubicBezTo>
                  <a:cubicBezTo>
                    <a:pt x="296922" y="276665"/>
                    <a:pt x="294278" y="279309"/>
                    <a:pt x="292767" y="282331"/>
                  </a:cubicBezTo>
                  <a:cubicBezTo>
                    <a:pt x="287856" y="294420"/>
                    <a:pt x="280301" y="306886"/>
                    <a:pt x="298811" y="314063"/>
                  </a:cubicBezTo>
                  <a:cubicBezTo>
                    <a:pt x="301078" y="308397"/>
                    <a:pt x="302589" y="300086"/>
                    <a:pt x="312410" y="299708"/>
                  </a:cubicBezTo>
                  <a:cubicBezTo>
                    <a:pt x="328277" y="303108"/>
                    <a:pt x="319966" y="315197"/>
                    <a:pt x="319966" y="323885"/>
                  </a:cubicBezTo>
                  <a:cubicBezTo>
                    <a:pt x="319966" y="338618"/>
                    <a:pt x="296544" y="359017"/>
                    <a:pt x="281434" y="358262"/>
                  </a:cubicBezTo>
                  <a:cubicBezTo>
                    <a:pt x="278790" y="357884"/>
                    <a:pt x="281056" y="362039"/>
                    <a:pt x="280678" y="359017"/>
                  </a:cubicBezTo>
                  <a:cubicBezTo>
                    <a:pt x="280678" y="358639"/>
                    <a:pt x="281434" y="358639"/>
                    <a:pt x="282567" y="358639"/>
                  </a:cubicBezTo>
                  <a:cubicBezTo>
                    <a:pt x="299189" y="360151"/>
                    <a:pt x="315810" y="360151"/>
                    <a:pt x="332054" y="357506"/>
                  </a:cubicBezTo>
                  <a:cubicBezTo>
                    <a:pt x="344143" y="355617"/>
                    <a:pt x="351698" y="347307"/>
                    <a:pt x="358875" y="336352"/>
                  </a:cubicBezTo>
                  <a:cubicBezTo>
                    <a:pt x="367564" y="322752"/>
                    <a:pt x="366431" y="300464"/>
                    <a:pt x="388719" y="297064"/>
                  </a:cubicBezTo>
                  <a:cubicBezTo>
                    <a:pt x="392496" y="303486"/>
                    <a:pt x="394763" y="310286"/>
                    <a:pt x="392119" y="317086"/>
                  </a:cubicBezTo>
                  <a:cubicBezTo>
                    <a:pt x="385697" y="335218"/>
                    <a:pt x="396652" y="335596"/>
                    <a:pt x="409118" y="334840"/>
                  </a:cubicBezTo>
                  <a:cubicBezTo>
                    <a:pt x="413651" y="340129"/>
                    <a:pt x="411007" y="344285"/>
                    <a:pt x="407229" y="348440"/>
                  </a:cubicBezTo>
                  <a:cubicBezTo>
                    <a:pt x="396652" y="351840"/>
                    <a:pt x="386074" y="355617"/>
                    <a:pt x="375875" y="364306"/>
                  </a:cubicBezTo>
                  <a:cubicBezTo>
                    <a:pt x="387585" y="360151"/>
                    <a:pt x="397030" y="363551"/>
                    <a:pt x="404963" y="370350"/>
                  </a:cubicBezTo>
                  <a:cubicBezTo>
                    <a:pt x="410251" y="374505"/>
                    <a:pt x="414407" y="380550"/>
                    <a:pt x="410251" y="386972"/>
                  </a:cubicBezTo>
                  <a:cubicBezTo>
                    <a:pt x="402318" y="399438"/>
                    <a:pt x="407229" y="414549"/>
                    <a:pt x="400052" y="427392"/>
                  </a:cubicBezTo>
                  <a:cubicBezTo>
                    <a:pt x="394385" y="437592"/>
                    <a:pt x="402318" y="445525"/>
                    <a:pt x="405340" y="450058"/>
                  </a:cubicBezTo>
                  <a:cubicBezTo>
                    <a:pt x="401940" y="447792"/>
                    <a:pt x="400807" y="442503"/>
                    <a:pt x="408362" y="437592"/>
                  </a:cubicBezTo>
                  <a:cubicBezTo>
                    <a:pt x="417429" y="431548"/>
                    <a:pt x="428762" y="431926"/>
                    <a:pt x="438961" y="431548"/>
                  </a:cubicBezTo>
                  <a:cubicBezTo>
                    <a:pt x="445383" y="431170"/>
                    <a:pt x="445761" y="437592"/>
                    <a:pt x="444250" y="442503"/>
                  </a:cubicBezTo>
                  <a:cubicBezTo>
                    <a:pt x="442739" y="447792"/>
                    <a:pt x="438206" y="452325"/>
                    <a:pt x="443494" y="457991"/>
                  </a:cubicBezTo>
                  <a:cubicBezTo>
                    <a:pt x="458227" y="473102"/>
                    <a:pt x="457849" y="473480"/>
                    <a:pt x="439339" y="478768"/>
                  </a:cubicBezTo>
                  <a:cubicBezTo>
                    <a:pt x="437072" y="479902"/>
                    <a:pt x="434050" y="481035"/>
                    <a:pt x="432162" y="484057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AACD98D0-1A0E-43E6-B7AC-8321FFF517B7}"/>
                </a:ext>
              </a:extLst>
            </p:cNvPr>
            <p:cNvSpPr/>
            <p:nvPr/>
          </p:nvSpPr>
          <p:spPr>
            <a:xfrm>
              <a:off x="8522465" y="5870965"/>
              <a:ext cx="62881" cy="48492"/>
            </a:xfrm>
            <a:custGeom>
              <a:avLst/>
              <a:gdLst>
                <a:gd name="connsiteX0" fmla="*/ 50037 w 62881"/>
                <a:gd name="connsiteY0" fmla="*/ 12604 h 48492"/>
                <a:gd name="connsiteX1" fmla="*/ 62881 w 62881"/>
                <a:gd name="connsiteY1" fmla="*/ 16760 h 48492"/>
                <a:gd name="connsiteX2" fmla="*/ 56459 w 62881"/>
                <a:gd name="connsiteY2" fmla="*/ 48492 h 48492"/>
                <a:gd name="connsiteX3" fmla="*/ 2439 w 62881"/>
                <a:gd name="connsiteY3" fmla="*/ 26960 h 48492"/>
                <a:gd name="connsiteX4" fmla="*/ 7350 w 62881"/>
                <a:gd name="connsiteY4" fmla="*/ 7316 h 48492"/>
                <a:gd name="connsiteX5" fmla="*/ 33038 w 62881"/>
                <a:gd name="connsiteY5" fmla="*/ 8071 h 48492"/>
                <a:gd name="connsiteX6" fmla="*/ 31527 w 62881"/>
                <a:gd name="connsiteY6" fmla="*/ 9205 h 48492"/>
                <a:gd name="connsiteX7" fmla="*/ 30771 w 62881"/>
                <a:gd name="connsiteY7" fmla="*/ 9960 h 48492"/>
                <a:gd name="connsiteX8" fmla="*/ 50037 w 62881"/>
                <a:gd name="connsiteY8" fmla="*/ 12604 h 4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81" h="48492">
                  <a:moveTo>
                    <a:pt x="50037" y="12604"/>
                  </a:moveTo>
                  <a:cubicBezTo>
                    <a:pt x="54570" y="12604"/>
                    <a:pt x="59481" y="11849"/>
                    <a:pt x="62881" y="16760"/>
                  </a:cubicBezTo>
                  <a:cubicBezTo>
                    <a:pt x="58348" y="25449"/>
                    <a:pt x="43993" y="30737"/>
                    <a:pt x="56459" y="48492"/>
                  </a:cubicBezTo>
                  <a:cubicBezTo>
                    <a:pt x="35304" y="37915"/>
                    <a:pt x="25482" y="14116"/>
                    <a:pt x="2439" y="26960"/>
                  </a:cubicBezTo>
                  <a:cubicBezTo>
                    <a:pt x="-7005" y="17516"/>
                    <a:pt x="14527" y="16382"/>
                    <a:pt x="7350" y="7316"/>
                  </a:cubicBezTo>
                  <a:cubicBezTo>
                    <a:pt x="16416" y="-5150"/>
                    <a:pt x="24727" y="516"/>
                    <a:pt x="33038" y="8071"/>
                  </a:cubicBezTo>
                  <a:cubicBezTo>
                    <a:pt x="32660" y="8449"/>
                    <a:pt x="31904" y="8827"/>
                    <a:pt x="31527" y="9205"/>
                  </a:cubicBezTo>
                  <a:cubicBezTo>
                    <a:pt x="31149" y="9582"/>
                    <a:pt x="30771" y="9582"/>
                    <a:pt x="30771" y="9960"/>
                  </a:cubicBezTo>
                  <a:cubicBezTo>
                    <a:pt x="37193" y="10338"/>
                    <a:pt x="42104" y="22426"/>
                    <a:pt x="50037" y="12604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3AEFF5F-4110-4207-AF7D-C22A8E0012B2}"/>
                </a:ext>
              </a:extLst>
            </p:cNvPr>
            <p:cNvSpPr/>
            <p:nvPr/>
          </p:nvSpPr>
          <p:spPr>
            <a:xfrm>
              <a:off x="8504883" y="5855237"/>
              <a:ext cx="24839" cy="22690"/>
            </a:xfrm>
            <a:custGeom>
              <a:avLst/>
              <a:gdLst>
                <a:gd name="connsiteX0" fmla="*/ 0 w 24839"/>
                <a:gd name="connsiteY0" fmla="*/ 19644 h 22690"/>
                <a:gd name="connsiteX1" fmla="*/ 4533 w 24839"/>
                <a:gd name="connsiteY1" fmla="*/ 0 h 22690"/>
                <a:gd name="connsiteX2" fmla="*/ 16999 w 24839"/>
                <a:gd name="connsiteY2" fmla="*/ 19644 h 22690"/>
                <a:gd name="connsiteX3" fmla="*/ 0 w 24839"/>
                <a:gd name="connsiteY3" fmla="*/ 19644 h 2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39" h="22690">
                  <a:moveTo>
                    <a:pt x="0" y="19644"/>
                  </a:moveTo>
                  <a:cubicBezTo>
                    <a:pt x="7555" y="14355"/>
                    <a:pt x="1889" y="6800"/>
                    <a:pt x="4533" y="0"/>
                  </a:cubicBezTo>
                  <a:cubicBezTo>
                    <a:pt x="2644" y="10955"/>
                    <a:pt x="40798" y="-6422"/>
                    <a:pt x="16999" y="19644"/>
                  </a:cubicBezTo>
                  <a:cubicBezTo>
                    <a:pt x="11333" y="18133"/>
                    <a:pt x="5666" y="27199"/>
                    <a:pt x="0" y="19644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2307C179-CF37-4172-B051-526C3E8CADC4}"/>
                </a:ext>
              </a:extLst>
            </p:cNvPr>
            <p:cNvSpPr/>
            <p:nvPr/>
          </p:nvSpPr>
          <p:spPr>
            <a:xfrm>
              <a:off x="8654739" y="5923831"/>
              <a:ext cx="21837" cy="19497"/>
            </a:xfrm>
            <a:custGeom>
              <a:avLst/>
              <a:gdLst>
                <a:gd name="connsiteX0" fmla="*/ 21649 w 21837"/>
                <a:gd name="connsiteY0" fmla="*/ 19048 h 19497"/>
                <a:gd name="connsiteX1" fmla="*/ 12205 w 21837"/>
                <a:gd name="connsiteY1" fmla="*/ 14137 h 19497"/>
                <a:gd name="connsiteX2" fmla="*/ 494 w 21837"/>
                <a:gd name="connsiteY2" fmla="*/ 3182 h 19497"/>
                <a:gd name="connsiteX3" fmla="*/ 11071 w 21837"/>
                <a:gd name="connsiteY3" fmla="*/ 1671 h 19497"/>
                <a:gd name="connsiteX4" fmla="*/ 21649 w 21837"/>
                <a:gd name="connsiteY4" fmla="*/ 19048 h 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19497">
                  <a:moveTo>
                    <a:pt x="21649" y="19048"/>
                  </a:moveTo>
                  <a:cubicBezTo>
                    <a:pt x="14471" y="20937"/>
                    <a:pt x="13338" y="16403"/>
                    <a:pt x="12205" y="14137"/>
                  </a:cubicBezTo>
                  <a:cubicBezTo>
                    <a:pt x="9182" y="9226"/>
                    <a:pt x="-2528" y="13004"/>
                    <a:pt x="494" y="3182"/>
                  </a:cubicBezTo>
                  <a:cubicBezTo>
                    <a:pt x="2005" y="-2107"/>
                    <a:pt x="7294" y="537"/>
                    <a:pt x="11071" y="1671"/>
                  </a:cubicBezTo>
                  <a:cubicBezTo>
                    <a:pt x="21271" y="4315"/>
                    <a:pt x="22404" y="11115"/>
                    <a:pt x="21649" y="19048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36C62888-883D-45CE-9BA4-C1655AE6A6C0}"/>
                </a:ext>
              </a:extLst>
            </p:cNvPr>
            <p:cNvSpPr/>
            <p:nvPr/>
          </p:nvSpPr>
          <p:spPr>
            <a:xfrm>
              <a:off x="8618626" y="5964411"/>
              <a:ext cx="14174" cy="20357"/>
            </a:xfrm>
            <a:custGeom>
              <a:avLst/>
              <a:gdLst>
                <a:gd name="connsiteX0" fmla="*/ 3741 w 14174"/>
                <a:gd name="connsiteY0" fmla="*/ 0 h 20357"/>
                <a:gd name="connsiteX1" fmla="*/ 13563 w 14174"/>
                <a:gd name="connsiteY1" fmla="*/ 17000 h 20357"/>
                <a:gd name="connsiteX2" fmla="*/ 4497 w 14174"/>
                <a:gd name="connsiteY2" fmla="*/ 19266 h 20357"/>
                <a:gd name="connsiteX3" fmla="*/ 3741 w 14174"/>
                <a:gd name="connsiteY3" fmla="*/ 0 h 2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74" h="20357">
                  <a:moveTo>
                    <a:pt x="3741" y="0"/>
                  </a:moveTo>
                  <a:cubicBezTo>
                    <a:pt x="9786" y="5289"/>
                    <a:pt x="16207" y="8689"/>
                    <a:pt x="13563" y="17000"/>
                  </a:cubicBezTo>
                  <a:cubicBezTo>
                    <a:pt x="12430" y="20021"/>
                    <a:pt x="7519" y="21533"/>
                    <a:pt x="4497" y="19266"/>
                  </a:cubicBezTo>
                  <a:cubicBezTo>
                    <a:pt x="-2303" y="13977"/>
                    <a:pt x="-414" y="7555"/>
                    <a:pt x="3741" y="0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9737EB9-DF2E-4A96-8E84-5C6A2229B0B2}"/>
                </a:ext>
              </a:extLst>
            </p:cNvPr>
            <p:cNvSpPr/>
            <p:nvPr/>
          </p:nvSpPr>
          <p:spPr>
            <a:xfrm>
              <a:off x="8475040" y="5772591"/>
              <a:ext cx="86885" cy="85668"/>
            </a:xfrm>
            <a:custGeom>
              <a:avLst/>
              <a:gdLst>
                <a:gd name="connsiteX0" fmla="*/ 12844 w 86885"/>
                <a:gd name="connsiteY0" fmla="*/ 59981 h 85668"/>
                <a:gd name="connsiteX1" fmla="*/ 0 w 86885"/>
                <a:gd name="connsiteY1" fmla="*/ 47137 h 85668"/>
                <a:gd name="connsiteX2" fmla="*/ 0 w 86885"/>
                <a:gd name="connsiteY2" fmla="*/ 42226 h 85668"/>
                <a:gd name="connsiteX3" fmla="*/ 36265 w 86885"/>
                <a:gd name="connsiteY3" fmla="*/ 37315 h 85668"/>
                <a:gd name="connsiteX4" fmla="*/ 29843 w 86885"/>
                <a:gd name="connsiteY4" fmla="*/ 13138 h 85668"/>
                <a:gd name="connsiteX5" fmla="*/ 42687 w 86885"/>
                <a:gd name="connsiteY5" fmla="*/ 294 h 85668"/>
                <a:gd name="connsiteX6" fmla="*/ 59309 w 86885"/>
                <a:gd name="connsiteY6" fmla="*/ 13138 h 85668"/>
                <a:gd name="connsiteX7" fmla="*/ 46087 w 86885"/>
                <a:gd name="connsiteY7" fmla="*/ 44493 h 85668"/>
                <a:gd name="connsiteX8" fmla="*/ 66109 w 86885"/>
                <a:gd name="connsiteY8" fmla="*/ 50537 h 85668"/>
                <a:gd name="connsiteX9" fmla="*/ 86886 w 86885"/>
                <a:gd name="connsiteY9" fmla="*/ 85669 h 85668"/>
                <a:gd name="connsiteX10" fmla="*/ 42310 w 86885"/>
                <a:gd name="connsiteY10" fmla="*/ 72447 h 85668"/>
                <a:gd name="connsiteX11" fmla="*/ 12844 w 86885"/>
                <a:gd name="connsiteY11" fmla="*/ 59981 h 8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885" h="85668">
                  <a:moveTo>
                    <a:pt x="12844" y="59981"/>
                  </a:moveTo>
                  <a:cubicBezTo>
                    <a:pt x="7178" y="56958"/>
                    <a:pt x="3022" y="52803"/>
                    <a:pt x="0" y="47137"/>
                  </a:cubicBezTo>
                  <a:cubicBezTo>
                    <a:pt x="0" y="45626"/>
                    <a:pt x="0" y="44115"/>
                    <a:pt x="0" y="42226"/>
                  </a:cubicBezTo>
                  <a:cubicBezTo>
                    <a:pt x="9822" y="32404"/>
                    <a:pt x="22288" y="40337"/>
                    <a:pt x="36265" y="37315"/>
                  </a:cubicBezTo>
                  <a:cubicBezTo>
                    <a:pt x="20399" y="31271"/>
                    <a:pt x="16244" y="23338"/>
                    <a:pt x="29843" y="13138"/>
                  </a:cubicBezTo>
                  <a:cubicBezTo>
                    <a:pt x="38154" y="12760"/>
                    <a:pt x="42310" y="8227"/>
                    <a:pt x="42687" y="294"/>
                  </a:cubicBezTo>
                  <a:cubicBezTo>
                    <a:pt x="53265" y="-1595"/>
                    <a:pt x="55909" y="5960"/>
                    <a:pt x="59309" y="13138"/>
                  </a:cubicBezTo>
                  <a:cubicBezTo>
                    <a:pt x="50243" y="20693"/>
                    <a:pt x="52131" y="32782"/>
                    <a:pt x="46087" y="44493"/>
                  </a:cubicBezTo>
                  <a:cubicBezTo>
                    <a:pt x="58553" y="34671"/>
                    <a:pt x="66864" y="31648"/>
                    <a:pt x="66109" y="50537"/>
                  </a:cubicBezTo>
                  <a:cubicBezTo>
                    <a:pt x="65731" y="65647"/>
                    <a:pt x="82730" y="70558"/>
                    <a:pt x="86886" y="85669"/>
                  </a:cubicBezTo>
                  <a:cubicBezTo>
                    <a:pt x="70642" y="81513"/>
                    <a:pt x="58553" y="69803"/>
                    <a:pt x="42310" y="72447"/>
                  </a:cubicBezTo>
                  <a:cubicBezTo>
                    <a:pt x="31732" y="70180"/>
                    <a:pt x="24177" y="60736"/>
                    <a:pt x="12844" y="59981"/>
                  </a:cubicBezTo>
                  <a:close/>
                </a:path>
              </a:pathLst>
            </a:custGeom>
            <a:solidFill>
              <a:srgbClr val="CF977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CF7CE8-7A1A-4618-9C3A-5AF1285ECDBB}"/>
                </a:ext>
              </a:extLst>
            </p:cNvPr>
            <p:cNvSpPr/>
            <p:nvPr/>
          </p:nvSpPr>
          <p:spPr>
            <a:xfrm>
              <a:off x="8985906" y="4230850"/>
              <a:ext cx="236509" cy="387438"/>
            </a:xfrm>
            <a:custGeom>
              <a:avLst/>
              <a:gdLst>
                <a:gd name="connsiteX0" fmla="*/ 86000 w 236509"/>
                <a:gd name="connsiteY0" fmla="*/ 255372 h 387438"/>
                <a:gd name="connsiteX1" fmla="*/ 64845 w 236509"/>
                <a:gd name="connsiteY1" fmla="*/ 225906 h 387438"/>
                <a:gd name="connsiteX2" fmla="*/ 50113 w 236509"/>
                <a:gd name="connsiteY2" fmla="*/ 216084 h 387438"/>
                <a:gd name="connsiteX3" fmla="*/ 47846 w 236509"/>
                <a:gd name="connsiteY3" fmla="*/ 217218 h 387438"/>
                <a:gd name="connsiteX4" fmla="*/ 39158 w 236509"/>
                <a:gd name="connsiteY4" fmla="*/ 200596 h 387438"/>
                <a:gd name="connsiteX5" fmla="*/ 5537 w 236509"/>
                <a:gd name="connsiteY5" fmla="*/ 163198 h 387438"/>
                <a:gd name="connsiteX6" fmla="*/ 19136 w 236509"/>
                <a:gd name="connsiteY6" fmla="*/ 176041 h 387438"/>
                <a:gd name="connsiteX7" fmla="*/ 28580 w 236509"/>
                <a:gd name="connsiteY7" fmla="*/ 179064 h 387438"/>
                <a:gd name="connsiteX8" fmla="*/ 31980 w 236509"/>
                <a:gd name="connsiteY8" fmla="*/ 168864 h 387438"/>
                <a:gd name="connsiteX9" fmla="*/ 36891 w 236509"/>
                <a:gd name="connsiteY9" fmla="*/ 131465 h 387438"/>
                <a:gd name="connsiteX10" fmla="*/ 19514 w 236509"/>
                <a:gd name="connsiteY10" fmla="*/ 129199 h 387438"/>
                <a:gd name="connsiteX11" fmla="*/ 33869 w 236509"/>
                <a:gd name="connsiteY11" fmla="*/ 106911 h 387438"/>
                <a:gd name="connsiteX12" fmla="*/ 12336 w 236509"/>
                <a:gd name="connsiteY12" fmla="*/ 107288 h 387438"/>
                <a:gd name="connsiteX13" fmla="*/ 248 w 236509"/>
                <a:gd name="connsiteY13" fmla="*/ 99733 h 387438"/>
                <a:gd name="connsiteX14" fmla="*/ 6670 w 236509"/>
                <a:gd name="connsiteY14" fmla="*/ 85756 h 387438"/>
                <a:gd name="connsiteX15" fmla="*/ 22914 w 236509"/>
                <a:gd name="connsiteY15" fmla="*/ 86511 h 387438"/>
                <a:gd name="connsiteX16" fmla="*/ 35758 w 236509"/>
                <a:gd name="connsiteY16" fmla="*/ 93311 h 387438"/>
                <a:gd name="connsiteX17" fmla="*/ 35002 w 236509"/>
                <a:gd name="connsiteY17" fmla="*/ 82356 h 387438"/>
                <a:gd name="connsiteX18" fmla="*/ 44446 w 236509"/>
                <a:gd name="connsiteY18" fmla="*/ 78578 h 387438"/>
                <a:gd name="connsiteX19" fmla="*/ 68245 w 236509"/>
                <a:gd name="connsiteY19" fmla="*/ 36647 h 387438"/>
                <a:gd name="connsiteX20" fmla="*/ 70890 w 236509"/>
                <a:gd name="connsiteY20" fmla="*/ 381 h 387438"/>
                <a:gd name="connsiteX21" fmla="*/ 85622 w 236509"/>
                <a:gd name="connsiteY21" fmla="*/ 8692 h 387438"/>
                <a:gd name="connsiteX22" fmla="*/ 81467 w 236509"/>
                <a:gd name="connsiteY22" fmla="*/ 85378 h 387438"/>
                <a:gd name="connsiteX23" fmla="*/ 76556 w 236509"/>
                <a:gd name="connsiteY23" fmla="*/ 94444 h 387438"/>
                <a:gd name="connsiteX24" fmla="*/ 92800 w 236509"/>
                <a:gd name="connsiteY24" fmla="*/ 118244 h 387438"/>
                <a:gd name="connsiteX25" fmla="*/ 101111 w 236509"/>
                <a:gd name="connsiteY25" fmla="*/ 135621 h 387438"/>
                <a:gd name="connsiteX26" fmla="*/ 128687 w 236509"/>
                <a:gd name="connsiteY26" fmla="*/ 178308 h 387438"/>
                <a:gd name="connsiteX27" fmla="*/ 135865 w 236509"/>
                <a:gd name="connsiteY27" fmla="*/ 191152 h 387438"/>
                <a:gd name="connsiteX28" fmla="*/ 141909 w 236509"/>
                <a:gd name="connsiteY28" fmla="*/ 186619 h 387438"/>
                <a:gd name="connsiteX29" fmla="*/ 163442 w 236509"/>
                <a:gd name="connsiteY29" fmla="*/ 188508 h 387438"/>
                <a:gd name="connsiteX30" fmla="*/ 174775 w 236509"/>
                <a:gd name="connsiteY30" fmla="*/ 200974 h 387438"/>
                <a:gd name="connsiteX31" fmla="*/ 177419 w 236509"/>
                <a:gd name="connsiteY31" fmla="*/ 206263 h 387438"/>
                <a:gd name="connsiteX32" fmla="*/ 175908 w 236509"/>
                <a:gd name="connsiteY32" fmla="*/ 216084 h 387438"/>
                <a:gd name="connsiteX33" fmla="*/ 146065 w 236509"/>
                <a:gd name="connsiteY33" fmla="*/ 250839 h 387438"/>
                <a:gd name="connsiteX34" fmla="*/ 167975 w 236509"/>
                <a:gd name="connsiteY34" fmla="*/ 264060 h 387438"/>
                <a:gd name="connsiteX35" fmla="*/ 175908 w 236509"/>
                <a:gd name="connsiteY35" fmla="*/ 291637 h 387438"/>
                <a:gd name="connsiteX36" fmla="*/ 192152 w 236509"/>
                <a:gd name="connsiteY36" fmla="*/ 290126 h 387438"/>
                <a:gd name="connsiteX37" fmla="*/ 200085 w 236509"/>
                <a:gd name="connsiteY37" fmla="*/ 287482 h 387438"/>
                <a:gd name="connsiteX38" fmla="*/ 232572 w 236509"/>
                <a:gd name="connsiteY38" fmla="*/ 294659 h 387438"/>
                <a:gd name="connsiteX39" fmla="*/ 227662 w 236509"/>
                <a:gd name="connsiteY39" fmla="*/ 331302 h 387438"/>
                <a:gd name="connsiteX40" fmla="*/ 229550 w 236509"/>
                <a:gd name="connsiteY40" fmla="*/ 369079 h 387438"/>
                <a:gd name="connsiteX41" fmla="*/ 225395 w 236509"/>
                <a:gd name="connsiteY41" fmla="*/ 384567 h 387438"/>
                <a:gd name="connsiteX42" fmla="*/ 191018 w 236509"/>
                <a:gd name="connsiteY42" fmla="*/ 382678 h 387438"/>
                <a:gd name="connsiteX43" fmla="*/ 192907 w 236509"/>
                <a:gd name="connsiteY43" fmla="*/ 361523 h 387438"/>
                <a:gd name="connsiteX44" fmla="*/ 190641 w 236509"/>
                <a:gd name="connsiteY44" fmla="*/ 350568 h 387438"/>
                <a:gd name="connsiteX45" fmla="*/ 188374 w 236509"/>
                <a:gd name="connsiteY45" fmla="*/ 338480 h 387438"/>
                <a:gd name="connsiteX46" fmla="*/ 192152 w 236509"/>
                <a:gd name="connsiteY46" fmla="*/ 332436 h 387438"/>
                <a:gd name="connsiteX47" fmla="*/ 177797 w 236509"/>
                <a:gd name="connsiteY47" fmla="*/ 322614 h 387438"/>
                <a:gd name="connsiteX48" fmla="*/ 171752 w 236509"/>
                <a:gd name="connsiteY48" fmla="*/ 327525 h 387438"/>
                <a:gd name="connsiteX49" fmla="*/ 164197 w 236509"/>
                <a:gd name="connsiteY49" fmla="*/ 339991 h 387438"/>
                <a:gd name="connsiteX50" fmla="*/ 140398 w 236509"/>
                <a:gd name="connsiteY50" fmla="*/ 327525 h 387438"/>
                <a:gd name="connsiteX51" fmla="*/ 113577 w 236509"/>
                <a:gd name="connsiteY51" fmla="*/ 319214 h 387438"/>
                <a:gd name="connsiteX52" fmla="*/ 102622 w 236509"/>
                <a:gd name="connsiteY52" fmla="*/ 298437 h 387438"/>
                <a:gd name="connsiteX53" fmla="*/ 106777 w 236509"/>
                <a:gd name="connsiteY53" fmla="*/ 268971 h 387438"/>
                <a:gd name="connsiteX54" fmla="*/ 93933 w 236509"/>
                <a:gd name="connsiteY54" fmla="*/ 260660 h 387438"/>
                <a:gd name="connsiteX55" fmla="*/ 86000 w 236509"/>
                <a:gd name="connsiteY55" fmla="*/ 255372 h 38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6509" h="387438">
                  <a:moveTo>
                    <a:pt x="86000" y="255372"/>
                  </a:moveTo>
                  <a:cubicBezTo>
                    <a:pt x="81845" y="243283"/>
                    <a:pt x="67112" y="239128"/>
                    <a:pt x="64845" y="225906"/>
                  </a:cubicBezTo>
                  <a:cubicBezTo>
                    <a:pt x="61823" y="219862"/>
                    <a:pt x="61446" y="210040"/>
                    <a:pt x="50113" y="216084"/>
                  </a:cubicBezTo>
                  <a:cubicBezTo>
                    <a:pt x="49357" y="216462"/>
                    <a:pt x="48602" y="216840"/>
                    <a:pt x="47846" y="217218"/>
                  </a:cubicBezTo>
                  <a:cubicBezTo>
                    <a:pt x="39535" y="214196"/>
                    <a:pt x="53135" y="198707"/>
                    <a:pt x="39158" y="200596"/>
                  </a:cubicBezTo>
                  <a:cubicBezTo>
                    <a:pt x="7425" y="204374"/>
                    <a:pt x="19514" y="173397"/>
                    <a:pt x="5537" y="163198"/>
                  </a:cubicBezTo>
                  <a:cubicBezTo>
                    <a:pt x="16114" y="162442"/>
                    <a:pt x="16869" y="169997"/>
                    <a:pt x="19136" y="176041"/>
                  </a:cubicBezTo>
                  <a:cubicBezTo>
                    <a:pt x="21025" y="180575"/>
                    <a:pt x="24425" y="182841"/>
                    <a:pt x="28580" y="179064"/>
                  </a:cubicBezTo>
                  <a:cubicBezTo>
                    <a:pt x="31602" y="176419"/>
                    <a:pt x="36513" y="171508"/>
                    <a:pt x="31980" y="168864"/>
                  </a:cubicBezTo>
                  <a:cubicBezTo>
                    <a:pt x="-508" y="151487"/>
                    <a:pt x="34624" y="143554"/>
                    <a:pt x="36891" y="131465"/>
                  </a:cubicBezTo>
                  <a:cubicBezTo>
                    <a:pt x="31980" y="125043"/>
                    <a:pt x="24802" y="134487"/>
                    <a:pt x="19514" y="129199"/>
                  </a:cubicBezTo>
                  <a:cubicBezTo>
                    <a:pt x="20269" y="119377"/>
                    <a:pt x="32358" y="116355"/>
                    <a:pt x="33869" y="106911"/>
                  </a:cubicBezTo>
                  <a:cubicBezTo>
                    <a:pt x="26314" y="98978"/>
                    <a:pt x="19514" y="108799"/>
                    <a:pt x="12336" y="107288"/>
                  </a:cubicBezTo>
                  <a:cubicBezTo>
                    <a:pt x="7048" y="106155"/>
                    <a:pt x="-885" y="107666"/>
                    <a:pt x="248" y="99733"/>
                  </a:cubicBezTo>
                  <a:cubicBezTo>
                    <a:pt x="1003" y="95200"/>
                    <a:pt x="-3152" y="83867"/>
                    <a:pt x="6670" y="85756"/>
                  </a:cubicBezTo>
                  <a:cubicBezTo>
                    <a:pt x="12336" y="86889"/>
                    <a:pt x="18380" y="72156"/>
                    <a:pt x="22914" y="86511"/>
                  </a:cubicBezTo>
                  <a:cubicBezTo>
                    <a:pt x="24802" y="92556"/>
                    <a:pt x="29336" y="96711"/>
                    <a:pt x="35758" y="93311"/>
                  </a:cubicBezTo>
                  <a:cubicBezTo>
                    <a:pt x="41046" y="90289"/>
                    <a:pt x="35758" y="86134"/>
                    <a:pt x="35002" y="82356"/>
                  </a:cubicBezTo>
                  <a:cubicBezTo>
                    <a:pt x="37646" y="79334"/>
                    <a:pt x="40669" y="78956"/>
                    <a:pt x="44446" y="78578"/>
                  </a:cubicBezTo>
                  <a:cubicBezTo>
                    <a:pt x="69379" y="76312"/>
                    <a:pt x="78445" y="60068"/>
                    <a:pt x="68245" y="36647"/>
                  </a:cubicBezTo>
                  <a:cubicBezTo>
                    <a:pt x="62957" y="24180"/>
                    <a:pt x="63334" y="12092"/>
                    <a:pt x="70890" y="381"/>
                  </a:cubicBezTo>
                  <a:cubicBezTo>
                    <a:pt x="78067" y="-1130"/>
                    <a:pt x="82223" y="1892"/>
                    <a:pt x="85622" y="8692"/>
                  </a:cubicBezTo>
                  <a:cubicBezTo>
                    <a:pt x="98089" y="35136"/>
                    <a:pt x="101489" y="60823"/>
                    <a:pt x="81467" y="85378"/>
                  </a:cubicBezTo>
                  <a:cubicBezTo>
                    <a:pt x="79200" y="88022"/>
                    <a:pt x="76934" y="90667"/>
                    <a:pt x="76556" y="94444"/>
                  </a:cubicBezTo>
                  <a:cubicBezTo>
                    <a:pt x="95444" y="92933"/>
                    <a:pt x="93178" y="106911"/>
                    <a:pt x="92800" y="118244"/>
                  </a:cubicBezTo>
                  <a:cubicBezTo>
                    <a:pt x="92800" y="126177"/>
                    <a:pt x="93178" y="129199"/>
                    <a:pt x="101111" y="135621"/>
                  </a:cubicBezTo>
                  <a:cubicBezTo>
                    <a:pt x="113199" y="145443"/>
                    <a:pt x="136243" y="153376"/>
                    <a:pt x="128687" y="178308"/>
                  </a:cubicBezTo>
                  <a:cubicBezTo>
                    <a:pt x="126799" y="183974"/>
                    <a:pt x="138887" y="183597"/>
                    <a:pt x="135865" y="191152"/>
                  </a:cubicBezTo>
                  <a:cubicBezTo>
                    <a:pt x="140020" y="192663"/>
                    <a:pt x="140020" y="188130"/>
                    <a:pt x="141909" y="186619"/>
                  </a:cubicBezTo>
                  <a:cubicBezTo>
                    <a:pt x="149842" y="180197"/>
                    <a:pt x="157020" y="179819"/>
                    <a:pt x="163442" y="188508"/>
                  </a:cubicBezTo>
                  <a:cubicBezTo>
                    <a:pt x="166842" y="193041"/>
                    <a:pt x="170997" y="196818"/>
                    <a:pt x="174775" y="200974"/>
                  </a:cubicBezTo>
                  <a:cubicBezTo>
                    <a:pt x="175908" y="202485"/>
                    <a:pt x="176663" y="204374"/>
                    <a:pt x="177419" y="206263"/>
                  </a:cubicBezTo>
                  <a:cubicBezTo>
                    <a:pt x="178174" y="209662"/>
                    <a:pt x="178552" y="214573"/>
                    <a:pt x="175908" y="216084"/>
                  </a:cubicBezTo>
                  <a:cubicBezTo>
                    <a:pt x="160797" y="223262"/>
                    <a:pt x="154375" y="237995"/>
                    <a:pt x="146065" y="250839"/>
                  </a:cubicBezTo>
                  <a:cubicBezTo>
                    <a:pt x="152109" y="257261"/>
                    <a:pt x="164953" y="252350"/>
                    <a:pt x="167975" y="264060"/>
                  </a:cubicBezTo>
                  <a:cubicBezTo>
                    <a:pt x="161931" y="275393"/>
                    <a:pt x="172508" y="282949"/>
                    <a:pt x="175908" y="291637"/>
                  </a:cubicBezTo>
                  <a:cubicBezTo>
                    <a:pt x="179308" y="299948"/>
                    <a:pt x="186485" y="289371"/>
                    <a:pt x="192152" y="290126"/>
                  </a:cubicBezTo>
                  <a:cubicBezTo>
                    <a:pt x="194796" y="290504"/>
                    <a:pt x="197818" y="288993"/>
                    <a:pt x="200085" y="287482"/>
                  </a:cubicBezTo>
                  <a:cubicBezTo>
                    <a:pt x="213306" y="279549"/>
                    <a:pt x="225773" y="282193"/>
                    <a:pt x="232572" y="294659"/>
                  </a:cubicBezTo>
                  <a:cubicBezTo>
                    <a:pt x="238617" y="306370"/>
                    <a:pt x="238239" y="319969"/>
                    <a:pt x="227662" y="331302"/>
                  </a:cubicBezTo>
                  <a:cubicBezTo>
                    <a:pt x="217462" y="342257"/>
                    <a:pt x="218217" y="357746"/>
                    <a:pt x="229550" y="369079"/>
                  </a:cubicBezTo>
                  <a:cubicBezTo>
                    <a:pt x="237861" y="377012"/>
                    <a:pt x="232572" y="381545"/>
                    <a:pt x="225395" y="384567"/>
                  </a:cubicBezTo>
                  <a:cubicBezTo>
                    <a:pt x="213684" y="389478"/>
                    <a:pt x="202351" y="387589"/>
                    <a:pt x="191018" y="382678"/>
                  </a:cubicBezTo>
                  <a:cubicBezTo>
                    <a:pt x="187241" y="375123"/>
                    <a:pt x="190263" y="366812"/>
                    <a:pt x="192907" y="361523"/>
                  </a:cubicBezTo>
                  <a:cubicBezTo>
                    <a:pt x="195929" y="355479"/>
                    <a:pt x="200085" y="353590"/>
                    <a:pt x="190641" y="350568"/>
                  </a:cubicBezTo>
                  <a:cubicBezTo>
                    <a:pt x="183463" y="348302"/>
                    <a:pt x="187619" y="343013"/>
                    <a:pt x="188374" y="338480"/>
                  </a:cubicBezTo>
                  <a:cubicBezTo>
                    <a:pt x="189130" y="335458"/>
                    <a:pt x="200463" y="337724"/>
                    <a:pt x="192152" y="332436"/>
                  </a:cubicBezTo>
                  <a:cubicBezTo>
                    <a:pt x="187241" y="329413"/>
                    <a:pt x="185730" y="319969"/>
                    <a:pt x="177797" y="322614"/>
                  </a:cubicBezTo>
                  <a:cubicBezTo>
                    <a:pt x="175530" y="323369"/>
                    <a:pt x="173641" y="326014"/>
                    <a:pt x="171752" y="327525"/>
                  </a:cubicBezTo>
                  <a:cubicBezTo>
                    <a:pt x="184219" y="340746"/>
                    <a:pt x="170619" y="341502"/>
                    <a:pt x="164197" y="339991"/>
                  </a:cubicBezTo>
                  <a:cubicBezTo>
                    <a:pt x="156264" y="338480"/>
                    <a:pt x="140398" y="350946"/>
                    <a:pt x="140398" y="327525"/>
                  </a:cubicBezTo>
                  <a:cubicBezTo>
                    <a:pt x="140398" y="319969"/>
                    <a:pt x="121510" y="319214"/>
                    <a:pt x="113577" y="319214"/>
                  </a:cubicBezTo>
                  <a:cubicBezTo>
                    <a:pt x="92800" y="318836"/>
                    <a:pt x="99977" y="308259"/>
                    <a:pt x="102622" y="298437"/>
                  </a:cubicBezTo>
                  <a:cubicBezTo>
                    <a:pt x="110177" y="289371"/>
                    <a:pt x="122265" y="281060"/>
                    <a:pt x="106777" y="268971"/>
                  </a:cubicBezTo>
                  <a:cubicBezTo>
                    <a:pt x="102244" y="266327"/>
                    <a:pt x="100733" y="259905"/>
                    <a:pt x="93933" y="260660"/>
                  </a:cubicBezTo>
                  <a:cubicBezTo>
                    <a:pt x="89778" y="262172"/>
                    <a:pt x="85622" y="263305"/>
                    <a:pt x="86000" y="255372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448C77D2-C835-456D-B304-3BA2F94EEF9F}"/>
                </a:ext>
              </a:extLst>
            </p:cNvPr>
            <p:cNvSpPr/>
            <p:nvPr/>
          </p:nvSpPr>
          <p:spPr>
            <a:xfrm>
              <a:off x="8906287" y="4062707"/>
              <a:ext cx="158609" cy="252304"/>
            </a:xfrm>
            <a:custGeom>
              <a:avLst/>
              <a:gdLst>
                <a:gd name="connsiteX0" fmla="*/ 152775 w 158609"/>
                <a:gd name="connsiteY0" fmla="*/ 169658 h 252304"/>
                <a:gd name="connsiteX1" fmla="*/ 155041 w 158609"/>
                <a:gd name="connsiteY1" fmla="*/ 203657 h 252304"/>
                <a:gd name="connsiteX2" fmla="*/ 152775 w 158609"/>
                <a:gd name="connsiteY2" fmla="*/ 238033 h 252304"/>
                <a:gd name="connsiteX3" fmla="*/ 114621 w 158609"/>
                <a:gd name="connsiteY3" fmla="*/ 250499 h 252304"/>
                <a:gd name="connsiteX4" fmla="*/ 59845 w 158609"/>
                <a:gd name="connsiteY4" fmla="*/ 241433 h 252304"/>
                <a:gd name="connsiteX5" fmla="*/ 38312 w 158609"/>
                <a:gd name="connsiteY5" fmla="*/ 221789 h 252304"/>
                <a:gd name="connsiteX6" fmla="*/ 47379 w 158609"/>
                <a:gd name="connsiteY6" fmla="*/ 197235 h 252304"/>
                <a:gd name="connsiteX7" fmla="*/ 67022 w 158609"/>
                <a:gd name="connsiteY7" fmla="*/ 190435 h 252304"/>
                <a:gd name="connsiteX8" fmla="*/ 26602 w 158609"/>
                <a:gd name="connsiteY8" fmla="*/ 147748 h 252304"/>
                <a:gd name="connsiteX9" fmla="*/ 65889 w 158609"/>
                <a:gd name="connsiteY9" fmla="*/ 134148 h 252304"/>
                <a:gd name="connsiteX10" fmla="*/ 67022 w 158609"/>
                <a:gd name="connsiteY10" fmla="*/ 106193 h 252304"/>
                <a:gd name="connsiteX11" fmla="*/ 54556 w 158609"/>
                <a:gd name="connsiteY11" fmla="*/ 99772 h 252304"/>
                <a:gd name="connsiteX12" fmla="*/ 50779 w 158609"/>
                <a:gd name="connsiteY12" fmla="*/ 112993 h 252304"/>
                <a:gd name="connsiteX13" fmla="*/ 51912 w 158609"/>
                <a:gd name="connsiteY13" fmla="*/ 121682 h 252304"/>
                <a:gd name="connsiteX14" fmla="*/ 43223 w 158609"/>
                <a:gd name="connsiteY14" fmla="*/ 119037 h 252304"/>
                <a:gd name="connsiteX15" fmla="*/ 36801 w 158609"/>
                <a:gd name="connsiteY15" fmla="*/ 108460 h 252304"/>
                <a:gd name="connsiteX16" fmla="*/ 16780 w 158609"/>
                <a:gd name="connsiteY16" fmla="*/ 84661 h 252304"/>
                <a:gd name="connsiteX17" fmla="*/ 8091 w 158609"/>
                <a:gd name="connsiteY17" fmla="*/ 67284 h 252304"/>
                <a:gd name="connsiteX18" fmla="*/ 158 w 158609"/>
                <a:gd name="connsiteY18" fmla="*/ 55573 h 252304"/>
                <a:gd name="connsiteX19" fmla="*/ 16024 w 158609"/>
                <a:gd name="connsiteY19" fmla="*/ 44996 h 252304"/>
                <a:gd name="connsiteX20" fmla="*/ 19046 w 158609"/>
                <a:gd name="connsiteY20" fmla="*/ 31019 h 252304"/>
                <a:gd name="connsiteX21" fmla="*/ 20935 w 158609"/>
                <a:gd name="connsiteY21" fmla="*/ 21575 h 252304"/>
                <a:gd name="connsiteX22" fmla="*/ 72689 w 158609"/>
                <a:gd name="connsiteY22" fmla="*/ 3064 h 252304"/>
                <a:gd name="connsiteX23" fmla="*/ 99510 w 158609"/>
                <a:gd name="connsiteY23" fmla="*/ 8731 h 252304"/>
                <a:gd name="connsiteX24" fmla="*/ 103288 w 158609"/>
                <a:gd name="connsiteY24" fmla="*/ 38196 h 252304"/>
                <a:gd name="connsiteX25" fmla="*/ 74955 w 158609"/>
                <a:gd name="connsiteY25" fmla="*/ 66151 h 252304"/>
                <a:gd name="connsiteX26" fmla="*/ 122931 w 158609"/>
                <a:gd name="connsiteY26" fmla="*/ 100149 h 252304"/>
                <a:gd name="connsiteX27" fmla="*/ 129353 w 158609"/>
                <a:gd name="connsiteY27" fmla="*/ 114504 h 252304"/>
                <a:gd name="connsiteX28" fmla="*/ 116509 w 158609"/>
                <a:gd name="connsiteY28" fmla="*/ 123193 h 252304"/>
                <a:gd name="connsiteX29" fmla="*/ 105932 w 158609"/>
                <a:gd name="connsiteY29" fmla="*/ 124326 h 252304"/>
                <a:gd name="connsiteX30" fmla="*/ 96866 w 158609"/>
                <a:gd name="connsiteY30" fmla="*/ 144348 h 252304"/>
                <a:gd name="connsiteX31" fmla="*/ 93844 w 158609"/>
                <a:gd name="connsiteY31" fmla="*/ 182124 h 252304"/>
                <a:gd name="connsiteX32" fmla="*/ 143708 w 158609"/>
                <a:gd name="connsiteY32" fmla="*/ 160969 h 252304"/>
                <a:gd name="connsiteX33" fmla="*/ 152775 w 158609"/>
                <a:gd name="connsiteY33" fmla="*/ 163614 h 252304"/>
                <a:gd name="connsiteX34" fmla="*/ 152775 w 158609"/>
                <a:gd name="connsiteY34" fmla="*/ 169658 h 25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8609" h="252304">
                  <a:moveTo>
                    <a:pt x="152775" y="169658"/>
                  </a:moveTo>
                  <a:cubicBezTo>
                    <a:pt x="154286" y="180613"/>
                    <a:pt x="149375" y="191568"/>
                    <a:pt x="155041" y="203657"/>
                  </a:cubicBezTo>
                  <a:cubicBezTo>
                    <a:pt x="159952" y="213856"/>
                    <a:pt x="160330" y="225945"/>
                    <a:pt x="152775" y="238033"/>
                  </a:cubicBezTo>
                  <a:cubicBezTo>
                    <a:pt x="142575" y="254655"/>
                    <a:pt x="129731" y="253521"/>
                    <a:pt x="114621" y="250499"/>
                  </a:cubicBezTo>
                  <a:cubicBezTo>
                    <a:pt x="101399" y="224811"/>
                    <a:pt x="91955" y="224056"/>
                    <a:pt x="59845" y="241433"/>
                  </a:cubicBezTo>
                  <a:cubicBezTo>
                    <a:pt x="58334" y="229722"/>
                    <a:pt x="56823" y="217634"/>
                    <a:pt x="38312" y="221789"/>
                  </a:cubicBezTo>
                  <a:cubicBezTo>
                    <a:pt x="45868" y="213478"/>
                    <a:pt x="66645" y="211967"/>
                    <a:pt x="47379" y="197235"/>
                  </a:cubicBezTo>
                  <a:cubicBezTo>
                    <a:pt x="52667" y="191946"/>
                    <a:pt x="60978" y="198368"/>
                    <a:pt x="67022" y="190435"/>
                  </a:cubicBezTo>
                  <a:cubicBezTo>
                    <a:pt x="40579" y="188168"/>
                    <a:pt x="64000" y="142837"/>
                    <a:pt x="26602" y="147748"/>
                  </a:cubicBezTo>
                  <a:cubicBezTo>
                    <a:pt x="43601" y="149636"/>
                    <a:pt x="45868" y="118660"/>
                    <a:pt x="65889" y="134148"/>
                  </a:cubicBezTo>
                  <a:cubicBezTo>
                    <a:pt x="69667" y="124326"/>
                    <a:pt x="68911" y="114882"/>
                    <a:pt x="67022" y="106193"/>
                  </a:cubicBezTo>
                  <a:cubicBezTo>
                    <a:pt x="65511" y="100149"/>
                    <a:pt x="60223" y="95994"/>
                    <a:pt x="54556" y="99772"/>
                  </a:cubicBezTo>
                  <a:cubicBezTo>
                    <a:pt x="51534" y="102038"/>
                    <a:pt x="40579" y="105438"/>
                    <a:pt x="50779" y="112993"/>
                  </a:cubicBezTo>
                  <a:cubicBezTo>
                    <a:pt x="53423" y="114882"/>
                    <a:pt x="56445" y="118660"/>
                    <a:pt x="51912" y="121682"/>
                  </a:cubicBezTo>
                  <a:cubicBezTo>
                    <a:pt x="48512" y="123948"/>
                    <a:pt x="45112" y="122437"/>
                    <a:pt x="43223" y="119037"/>
                  </a:cubicBezTo>
                  <a:cubicBezTo>
                    <a:pt x="40957" y="115638"/>
                    <a:pt x="36424" y="111482"/>
                    <a:pt x="36801" y="108460"/>
                  </a:cubicBezTo>
                  <a:cubicBezTo>
                    <a:pt x="39446" y="92216"/>
                    <a:pt x="31513" y="86928"/>
                    <a:pt x="16780" y="84661"/>
                  </a:cubicBezTo>
                  <a:cubicBezTo>
                    <a:pt x="6202" y="82772"/>
                    <a:pt x="6580" y="80506"/>
                    <a:pt x="8091" y="67284"/>
                  </a:cubicBezTo>
                  <a:cubicBezTo>
                    <a:pt x="8469" y="62373"/>
                    <a:pt x="-1353" y="62373"/>
                    <a:pt x="158" y="55573"/>
                  </a:cubicBezTo>
                  <a:cubicBezTo>
                    <a:pt x="5825" y="53307"/>
                    <a:pt x="4691" y="41974"/>
                    <a:pt x="16024" y="44996"/>
                  </a:cubicBezTo>
                  <a:cubicBezTo>
                    <a:pt x="22824" y="46885"/>
                    <a:pt x="24335" y="39329"/>
                    <a:pt x="19046" y="31019"/>
                  </a:cubicBezTo>
                  <a:cubicBezTo>
                    <a:pt x="17913" y="29130"/>
                    <a:pt x="20180" y="24597"/>
                    <a:pt x="20935" y="21575"/>
                  </a:cubicBezTo>
                  <a:cubicBezTo>
                    <a:pt x="37935" y="14775"/>
                    <a:pt x="56823" y="14019"/>
                    <a:pt x="72689" y="3064"/>
                  </a:cubicBezTo>
                  <a:cubicBezTo>
                    <a:pt x="81377" y="-3358"/>
                    <a:pt x="91955" y="1175"/>
                    <a:pt x="99510" y="8731"/>
                  </a:cubicBezTo>
                  <a:cubicBezTo>
                    <a:pt x="108199" y="17419"/>
                    <a:pt x="107443" y="27619"/>
                    <a:pt x="103288" y="38196"/>
                  </a:cubicBezTo>
                  <a:cubicBezTo>
                    <a:pt x="97999" y="51418"/>
                    <a:pt x="86288" y="58217"/>
                    <a:pt x="74955" y="66151"/>
                  </a:cubicBezTo>
                  <a:cubicBezTo>
                    <a:pt x="91577" y="77484"/>
                    <a:pt x="110087" y="84661"/>
                    <a:pt x="122931" y="100149"/>
                  </a:cubicBezTo>
                  <a:cubicBezTo>
                    <a:pt x="126709" y="104683"/>
                    <a:pt x="130864" y="108460"/>
                    <a:pt x="129353" y="114504"/>
                  </a:cubicBezTo>
                  <a:cubicBezTo>
                    <a:pt x="127842" y="121304"/>
                    <a:pt x="122176" y="122437"/>
                    <a:pt x="116509" y="123193"/>
                  </a:cubicBezTo>
                  <a:cubicBezTo>
                    <a:pt x="113109" y="123571"/>
                    <a:pt x="109332" y="123571"/>
                    <a:pt x="105932" y="124326"/>
                  </a:cubicBezTo>
                  <a:cubicBezTo>
                    <a:pt x="88933" y="127348"/>
                    <a:pt x="88177" y="129615"/>
                    <a:pt x="96866" y="144348"/>
                  </a:cubicBezTo>
                  <a:cubicBezTo>
                    <a:pt x="104043" y="156814"/>
                    <a:pt x="108199" y="169658"/>
                    <a:pt x="93844" y="182124"/>
                  </a:cubicBezTo>
                  <a:cubicBezTo>
                    <a:pt x="106688" y="164747"/>
                    <a:pt x="128598" y="172302"/>
                    <a:pt x="143708" y="160969"/>
                  </a:cubicBezTo>
                  <a:cubicBezTo>
                    <a:pt x="147108" y="158325"/>
                    <a:pt x="150508" y="160969"/>
                    <a:pt x="152775" y="163614"/>
                  </a:cubicBezTo>
                  <a:cubicBezTo>
                    <a:pt x="154286" y="165880"/>
                    <a:pt x="153908" y="167769"/>
                    <a:pt x="152775" y="169658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780068E-E0F0-40D6-B457-9021D696830D}"/>
                </a:ext>
              </a:extLst>
            </p:cNvPr>
            <p:cNvSpPr/>
            <p:nvPr/>
          </p:nvSpPr>
          <p:spPr>
            <a:xfrm>
              <a:off x="8773714" y="4235540"/>
              <a:ext cx="60327" cy="48273"/>
            </a:xfrm>
            <a:custGeom>
              <a:avLst/>
              <a:gdLst>
                <a:gd name="connsiteX0" fmla="*/ 56801 w 60327"/>
                <a:gd name="connsiteY0" fmla="*/ 39135 h 48273"/>
                <a:gd name="connsiteX1" fmla="*/ 49246 w 60327"/>
                <a:gd name="connsiteY1" fmla="*/ 47446 h 48273"/>
                <a:gd name="connsiteX2" fmla="*/ 12225 w 60327"/>
                <a:gd name="connsiteY2" fmla="*/ 26291 h 48273"/>
                <a:gd name="connsiteX3" fmla="*/ 892 w 60327"/>
                <a:gd name="connsiteY3" fmla="*/ 5136 h 48273"/>
                <a:gd name="connsiteX4" fmla="*/ 3159 w 60327"/>
                <a:gd name="connsiteY4" fmla="*/ 603 h 48273"/>
                <a:gd name="connsiteX5" fmla="*/ 25447 w 60327"/>
                <a:gd name="connsiteY5" fmla="*/ 5892 h 48273"/>
                <a:gd name="connsiteX6" fmla="*/ 52268 w 60327"/>
                <a:gd name="connsiteY6" fmla="*/ 18358 h 48273"/>
                <a:gd name="connsiteX7" fmla="*/ 56801 w 60327"/>
                <a:gd name="connsiteY7" fmla="*/ 39135 h 4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27" h="48273">
                  <a:moveTo>
                    <a:pt x="56801" y="39135"/>
                  </a:moveTo>
                  <a:cubicBezTo>
                    <a:pt x="55290" y="42913"/>
                    <a:pt x="56801" y="50846"/>
                    <a:pt x="49246" y="47446"/>
                  </a:cubicBezTo>
                  <a:cubicBezTo>
                    <a:pt x="36402" y="41024"/>
                    <a:pt x="25447" y="30446"/>
                    <a:pt x="12225" y="26291"/>
                  </a:cubicBezTo>
                  <a:cubicBezTo>
                    <a:pt x="-997" y="22136"/>
                    <a:pt x="3537" y="13069"/>
                    <a:pt x="892" y="5136"/>
                  </a:cubicBezTo>
                  <a:cubicBezTo>
                    <a:pt x="-241" y="2114"/>
                    <a:pt x="-997" y="-1286"/>
                    <a:pt x="3159" y="603"/>
                  </a:cubicBezTo>
                  <a:cubicBezTo>
                    <a:pt x="10336" y="3625"/>
                    <a:pt x="20536" y="-5441"/>
                    <a:pt x="25447" y="5892"/>
                  </a:cubicBezTo>
                  <a:cubicBezTo>
                    <a:pt x="30736" y="17980"/>
                    <a:pt x="43580" y="13447"/>
                    <a:pt x="52268" y="18358"/>
                  </a:cubicBezTo>
                  <a:cubicBezTo>
                    <a:pt x="45468" y="26669"/>
                    <a:pt x="68890" y="29313"/>
                    <a:pt x="56801" y="39135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8FBAF36-AE29-4BA9-AFCA-4356573EEE18}"/>
                </a:ext>
              </a:extLst>
            </p:cNvPr>
            <p:cNvSpPr/>
            <p:nvPr/>
          </p:nvSpPr>
          <p:spPr>
            <a:xfrm>
              <a:off x="9017102" y="4588022"/>
              <a:ext cx="31397" cy="17297"/>
            </a:xfrm>
            <a:custGeom>
              <a:avLst/>
              <a:gdLst>
                <a:gd name="connsiteX0" fmla="*/ 16650 w 31397"/>
                <a:gd name="connsiteY0" fmla="*/ 197 h 17297"/>
                <a:gd name="connsiteX1" fmla="*/ 31382 w 31397"/>
                <a:gd name="connsiteY1" fmla="*/ 11152 h 17297"/>
                <a:gd name="connsiteX2" fmla="*/ 16272 w 31397"/>
                <a:gd name="connsiteY2" fmla="*/ 17196 h 17297"/>
                <a:gd name="connsiteX3" fmla="*/ 28 w 31397"/>
                <a:gd name="connsiteY3" fmla="*/ 8885 h 17297"/>
                <a:gd name="connsiteX4" fmla="*/ 16650 w 31397"/>
                <a:gd name="connsiteY4" fmla="*/ 197 h 1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97" h="17297">
                  <a:moveTo>
                    <a:pt x="16650" y="197"/>
                  </a:moveTo>
                  <a:cubicBezTo>
                    <a:pt x="24960" y="-937"/>
                    <a:pt x="31760" y="2841"/>
                    <a:pt x="31382" y="11152"/>
                  </a:cubicBezTo>
                  <a:cubicBezTo>
                    <a:pt x="31005" y="20974"/>
                    <a:pt x="21561" y="15685"/>
                    <a:pt x="16272" y="17196"/>
                  </a:cubicBezTo>
                  <a:cubicBezTo>
                    <a:pt x="10228" y="16063"/>
                    <a:pt x="784" y="19840"/>
                    <a:pt x="28" y="8885"/>
                  </a:cubicBezTo>
                  <a:cubicBezTo>
                    <a:pt x="-727" y="-5847"/>
                    <a:pt x="14005" y="8130"/>
                    <a:pt x="16650" y="197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F6E9536-74FC-42FF-AE50-A1849C1905FF}"/>
                </a:ext>
              </a:extLst>
            </p:cNvPr>
            <p:cNvSpPr/>
            <p:nvPr/>
          </p:nvSpPr>
          <p:spPr>
            <a:xfrm>
              <a:off x="9122526" y="4691726"/>
              <a:ext cx="19828" cy="23421"/>
            </a:xfrm>
            <a:custGeom>
              <a:avLst/>
              <a:gdLst>
                <a:gd name="connsiteX0" fmla="*/ 0 w 19828"/>
                <a:gd name="connsiteY0" fmla="*/ 14733 h 23421"/>
                <a:gd name="connsiteX1" fmla="*/ 14733 w 19828"/>
                <a:gd name="connsiteY1" fmla="*/ 0 h 23421"/>
                <a:gd name="connsiteX2" fmla="*/ 4155 w 19828"/>
                <a:gd name="connsiteY2" fmla="*/ 23421 h 23421"/>
                <a:gd name="connsiteX3" fmla="*/ 0 w 19828"/>
                <a:gd name="connsiteY3" fmla="*/ 14733 h 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28" h="23421">
                  <a:moveTo>
                    <a:pt x="0" y="14733"/>
                  </a:moveTo>
                  <a:cubicBezTo>
                    <a:pt x="6800" y="12088"/>
                    <a:pt x="10200" y="5667"/>
                    <a:pt x="14733" y="0"/>
                  </a:cubicBezTo>
                  <a:cubicBezTo>
                    <a:pt x="29088" y="16622"/>
                    <a:pt x="9066" y="16622"/>
                    <a:pt x="4155" y="23421"/>
                  </a:cubicBezTo>
                  <a:cubicBezTo>
                    <a:pt x="1133" y="21533"/>
                    <a:pt x="0" y="18510"/>
                    <a:pt x="0" y="14733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1A6FF0BC-AF5B-4F30-9D66-0ECF668639D1}"/>
                </a:ext>
              </a:extLst>
            </p:cNvPr>
            <p:cNvSpPr/>
            <p:nvPr/>
          </p:nvSpPr>
          <p:spPr>
            <a:xfrm>
              <a:off x="9022419" y="4447029"/>
              <a:ext cx="15488" cy="21491"/>
            </a:xfrm>
            <a:custGeom>
              <a:avLst/>
              <a:gdLst>
                <a:gd name="connsiteX0" fmla="*/ 15488 w 15488"/>
                <a:gd name="connsiteY0" fmla="*/ 1417 h 21491"/>
                <a:gd name="connsiteX1" fmla="*/ 15488 w 15488"/>
                <a:gd name="connsiteY1" fmla="*/ 13883 h 21491"/>
                <a:gd name="connsiteX2" fmla="*/ 0 w 15488"/>
                <a:gd name="connsiteY2" fmla="*/ 19549 h 21491"/>
                <a:gd name="connsiteX3" fmla="*/ 11333 w 15488"/>
                <a:gd name="connsiteY3" fmla="*/ 1417 h 21491"/>
                <a:gd name="connsiteX4" fmla="*/ 11333 w 15488"/>
                <a:gd name="connsiteY4" fmla="*/ 1417 h 21491"/>
                <a:gd name="connsiteX5" fmla="*/ 15488 w 15488"/>
                <a:gd name="connsiteY5" fmla="*/ 1417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88" h="21491">
                  <a:moveTo>
                    <a:pt x="15488" y="1417"/>
                  </a:moveTo>
                  <a:cubicBezTo>
                    <a:pt x="15488" y="5572"/>
                    <a:pt x="15488" y="9727"/>
                    <a:pt x="15488" y="13883"/>
                  </a:cubicBezTo>
                  <a:cubicBezTo>
                    <a:pt x="10577" y="15772"/>
                    <a:pt x="9066" y="25593"/>
                    <a:pt x="0" y="19549"/>
                  </a:cubicBezTo>
                  <a:cubicBezTo>
                    <a:pt x="3778" y="13505"/>
                    <a:pt x="7555" y="7461"/>
                    <a:pt x="11333" y="1417"/>
                  </a:cubicBezTo>
                  <a:cubicBezTo>
                    <a:pt x="11333" y="1417"/>
                    <a:pt x="11333" y="1417"/>
                    <a:pt x="11333" y="1417"/>
                  </a:cubicBezTo>
                  <a:cubicBezTo>
                    <a:pt x="12844" y="-472"/>
                    <a:pt x="13977" y="-472"/>
                    <a:pt x="15488" y="1417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BDAACF6-36D3-4766-A3E4-ABD64BD837D5}"/>
                </a:ext>
              </a:extLst>
            </p:cNvPr>
            <p:cNvSpPr/>
            <p:nvPr/>
          </p:nvSpPr>
          <p:spPr>
            <a:xfrm>
              <a:off x="9249878" y="5100466"/>
              <a:ext cx="516523" cy="480097"/>
            </a:xfrm>
            <a:custGeom>
              <a:avLst/>
              <a:gdLst>
                <a:gd name="connsiteX0" fmla="*/ 29421 w 516523"/>
                <a:gd name="connsiteY0" fmla="*/ 253857 h 480097"/>
                <a:gd name="connsiteX1" fmla="*/ 7510 w 516523"/>
                <a:gd name="connsiteY1" fmla="*/ 185860 h 480097"/>
                <a:gd name="connsiteX2" fmla="*/ 7510 w 516523"/>
                <a:gd name="connsiteY2" fmla="*/ 153750 h 480097"/>
                <a:gd name="connsiteX3" fmla="*/ 14688 w 516523"/>
                <a:gd name="connsiteY3" fmla="*/ 106907 h 480097"/>
                <a:gd name="connsiteX4" fmla="*/ 1088 w 516523"/>
                <a:gd name="connsiteY4" fmla="*/ 58931 h 480097"/>
                <a:gd name="connsiteX5" fmla="*/ 24510 w 516523"/>
                <a:gd name="connsiteY5" fmla="*/ 20777 h 480097"/>
                <a:gd name="connsiteX6" fmla="*/ 118195 w 516523"/>
                <a:gd name="connsiteY6" fmla="*/ 0 h 480097"/>
                <a:gd name="connsiteX7" fmla="*/ 145394 w 516523"/>
                <a:gd name="connsiteY7" fmla="*/ 47221 h 480097"/>
                <a:gd name="connsiteX8" fmla="*/ 154460 w 516523"/>
                <a:gd name="connsiteY8" fmla="*/ 55154 h 480097"/>
                <a:gd name="connsiteX9" fmla="*/ 174482 w 516523"/>
                <a:gd name="connsiteY9" fmla="*/ 83864 h 480097"/>
                <a:gd name="connsiteX10" fmla="*/ 182793 w 516523"/>
                <a:gd name="connsiteY10" fmla="*/ 104641 h 480097"/>
                <a:gd name="connsiteX11" fmla="*/ 189215 w 516523"/>
                <a:gd name="connsiteY11" fmla="*/ 145439 h 480097"/>
                <a:gd name="connsiteX12" fmla="*/ 214902 w 516523"/>
                <a:gd name="connsiteY12" fmla="*/ 182082 h 480097"/>
                <a:gd name="connsiteX13" fmla="*/ 220569 w 516523"/>
                <a:gd name="connsiteY13" fmla="*/ 212681 h 480097"/>
                <a:gd name="connsiteX14" fmla="*/ 284411 w 516523"/>
                <a:gd name="connsiteY14" fmla="*/ 237613 h 480097"/>
                <a:gd name="connsiteX15" fmla="*/ 298388 w 516523"/>
                <a:gd name="connsiteY15" fmla="*/ 232702 h 480097"/>
                <a:gd name="connsiteX16" fmla="*/ 330876 w 516523"/>
                <a:gd name="connsiteY16" fmla="*/ 216459 h 480097"/>
                <a:gd name="connsiteX17" fmla="*/ 337298 w 516523"/>
                <a:gd name="connsiteY17" fmla="*/ 211170 h 480097"/>
                <a:gd name="connsiteX18" fmla="*/ 372808 w 516523"/>
                <a:gd name="connsiteY18" fmla="*/ 217970 h 480097"/>
                <a:gd name="connsiteX19" fmla="*/ 370541 w 516523"/>
                <a:gd name="connsiteY19" fmla="*/ 221370 h 480097"/>
                <a:gd name="connsiteX20" fmla="*/ 358830 w 516523"/>
                <a:gd name="connsiteY20" fmla="*/ 265946 h 480097"/>
                <a:gd name="connsiteX21" fmla="*/ 369030 w 516523"/>
                <a:gd name="connsiteY21" fmla="*/ 286723 h 480097"/>
                <a:gd name="connsiteX22" fmla="*/ 387540 w 516523"/>
                <a:gd name="connsiteY22" fmla="*/ 305611 h 480097"/>
                <a:gd name="connsiteX23" fmla="*/ 440427 w 516523"/>
                <a:gd name="connsiteY23" fmla="*/ 323366 h 480097"/>
                <a:gd name="connsiteX24" fmla="*/ 426450 w 516523"/>
                <a:gd name="connsiteY24" fmla="*/ 316944 h 480097"/>
                <a:gd name="connsiteX25" fmla="*/ 416628 w 516523"/>
                <a:gd name="connsiteY25" fmla="*/ 299567 h 480097"/>
                <a:gd name="connsiteX26" fmla="*/ 431739 w 516523"/>
                <a:gd name="connsiteY26" fmla="*/ 290878 h 480097"/>
                <a:gd name="connsiteX27" fmla="*/ 476693 w 516523"/>
                <a:gd name="connsiteY27" fmla="*/ 251213 h 480097"/>
                <a:gd name="connsiteX28" fmla="*/ 458182 w 516523"/>
                <a:gd name="connsiteY28" fmla="*/ 230814 h 480097"/>
                <a:gd name="connsiteX29" fmla="*/ 401140 w 516523"/>
                <a:gd name="connsiteY29" fmla="*/ 221370 h 480097"/>
                <a:gd name="connsiteX30" fmla="*/ 407184 w 516523"/>
                <a:gd name="connsiteY30" fmla="*/ 209281 h 480097"/>
                <a:gd name="connsiteX31" fmla="*/ 444205 w 516523"/>
                <a:gd name="connsiteY31" fmla="*/ 207014 h 480097"/>
                <a:gd name="connsiteX32" fmla="*/ 462338 w 516523"/>
                <a:gd name="connsiteY32" fmla="*/ 195304 h 480097"/>
                <a:gd name="connsiteX33" fmla="*/ 470271 w 516523"/>
                <a:gd name="connsiteY33" fmla="*/ 190771 h 480097"/>
                <a:gd name="connsiteX34" fmla="*/ 506536 w 516523"/>
                <a:gd name="connsiteY34" fmla="*/ 257635 h 480097"/>
                <a:gd name="connsiteX35" fmla="*/ 507669 w 516523"/>
                <a:gd name="connsiteY35" fmla="*/ 293522 h 480097"/>
                <a:gd name="connsiteX36" fmla="*/ 513336 w 516523"/>
                <a:gd name="connsiteY36" fmla="*/ 349054 h 480097"/>
                <a:gd name="connsiteX37" fmla="*/ 499358 w 516523"/>
                <a:gd name="connsiteY37" fmla="*/ 366053 h 480097"/>
                <a:gd name="connsiteX38" fmla="*/ 490292 w 516523"/>
                <a:gd name="connsiteY38" fmla="*/ 386452 h 480097"/>
                <a:gd name="connsiteX39" fmla="*/ 508425 w 516523"/>
                <a:gd name="connsiteY39" fmla="*/ 429895 h 480097"/>
                <a:gd name="connsiteX40" fmla="*/ 492181 w 516523"/>
                <a:gd name="connsiteY40" fmla="*/ 474471 h 480097"/>
                <a:gd name="connsiteX41" fmla="*/ 459316 w 516523"/>
                <a:gd name="connsiteY41" fmla="*/ 477871 h 480097"/>
                <a:gd name="connsiteX42" fmla="*/ 398118 w 516523"/>
                <a:gd name="connsiteY42" fmla="*/ 464649 h 480097"/>
                <a:gd name="connsiteX43" fmla="*/ 372052 w 516523"/>
                <a:gd name="connsiteY43" fmla="*/ 448028 h 480097"/>
                <a:gd name="connsiteX44" fmla="*/ 331631 w 516523"/>
                <a:gd name="connsiteY44" fmla="*/ 447272 h 480097"/>
                <a:gd name="connsiteX45" fmla="*/ 281767 w 516523"/>
                <a:gd name="connsiteY45" fmla="*/ 458605 h 480097"/>
                <a:gd name="connsiteX46" fmla="*/ 265145 w 516523"/>
                <a:gd name="connsiteY46" fmla="*/ 432161 h 480097"/>
                <a:gd name="connsiteX47" fmla="*/ 236813 w 516523"/>
                <a:gd name="connsiteY47" fmla="*/ 396274 h 480097"/>
                <a:gd name="connsiteX48" fmla="*/ 217925 w 516523"/>
                <a:gd name="connsiteY48" fmla="*/ 372853 h 480097"/>
                <a:gd name="connsiteX49" fmla="*/ 244746 w 516523"/>
                <a:gd name="connsiteY49" fmla="*/ 352831 h 480097"/>
                <a:gd name="connsiteX50" fmla="*/ 259101 w 516523"/>
                <a:gd name="connsiteY50" fmla="*/ 353209 h 480097"/>
                <a:gd name="connsiteX51" fmla="*/ 249279 w 516523"/>
                <a:gd name="connsiteY51" fmla="*/ 339987 h 480097"/>
                <a:gd name="connsiteX52" fmla="*/ 231146 w 516523"/>
                <a:gd name="connsiteY52" fmla="*/ 328277 h 480097"/>
                <a:gd name="connsiteX53" fmla="*/ 218680 w 516523"/>
                <a:gd name="connsiteY53" fmla="*/ 349054 h 480097"/>
                <a:gd name="connsiteX54" fmla="*/ 205081 w 516523"/>
                <a:gd name="connsiteY54" fmla="*/ 374742 h 480097"/>
                <a:gd name="connsiteX55" fmla="*/ 173348 w 516523"/>
                <a:gd name="connsiteY55" fmla="*/ 350943 h 480097"/>
                <a:gd name="connsiteX56" fmla="*/ 158238 w 516523"/>
                <a:gd name="connsiteY56" fmla="*/ 276523 h 480097"/>
                <a:gd name="connsiteX57" fmla="*/ 128772 w 516523"/>
                <a:gd name="connsiteY57" fmla="*/ 257257 h 480097"/>
                <a:gd name="connsiteX58" fmla="*/ 36976 w 516523"/>
                <a:gd name="connsiteY58" fmla="*/ 261790 h 480097"/>
                <a:gd name="connsiteX59" fmla="*/ 29421 w 516523"/>
                <a:gd name="connsiteY59" fmla="*/ 253857 h 48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6523" h="480097">
                  <a:moveTo>
                    <a:pt x="29421" y="253857"/>
                  </a:moveTo>
                  <a:cubicBezTo>
                    <a:pt x="18843" y="232325"/>
                    <a:pt x="23376" y="206259"/>
                    <a:pt x="7510" y="185860"/>
                  </a:cubicBezTo>
                  <a:cubicBezTo>
                    <a:pt x="333" y="176416"/>
                    <a:pt x="2222" y="163949"/>
                    <a:pt x="7510" y="153750"/>
                  </a:cubicBezTo>
                  <a:cubicBezTo>
                    <a:pt x="15065" y="138639"/>
                    <a:pt x="26021" y="126551"/>
                    <a:pt x="14688" y="106907"/>
                  </a:cubicBezTo>
                  <a:cubicBezTo>
                    <a:pt x="6755" y="93308"/>
                    <a:pt x="24510" y="70642"/>
                    <a:pt x="1088" y="58931"/>
                  </a:cubicBezTo>
                  <a:cubicBezTo>
                    <a:pt x="-4578" y="55909"/>
                    <a:pt x="13177" y="25688"/>
                    <a:pt x="24510" y="20777"/>
                  </a:cubicBezTo>
                  <a:cubicBezTo>
                    <a:pt x="54353" y="8689"/>
                    <a:pt x="86463" y="5289"/>
                    <a:pt x="118195" y="0"/>
                  </a:cubicBezTo>
                  <a:cubicBezTo>
                    <a:pt x="129528" y="14355"/>
                    <a:pt x="128395" y="35888"/>
                    <a:pt x="145394" y="47221"/>
                  </a:cubicBezTo>
                  <a:cubicBezTo>
                    <a:pt x="149172" y="49109"/>
                    <a:pt x="152194" y="51376"/>
                    <a:pt x="154460" y="55154"/>
                  </a:cubicBezTo>
                  <a:cubicBezTo>
                    <a:pt x="158993" y="66109"/>
                    <a:pt x="165415" y="75930"/>
                    <a:pt x="174482" y="83864"/>
                  </a:cubicBezTo>
                  <a:cubicBezTo>
                    <a:pt x="180526" y="89152"/>
                    <a:pt x="182037" y="97085"/>
                    <a:pt x="182793" y="104641"/>
                  </a:cubicBezTo>
                  <a:cubicBezTo>
                    <a:pt x="185437" y="118240"/>
                    <a:pt x="189215" y="131084"/>
                    <a:pt x="189215" y="145439"/>
                  </a:cubicBezTo>
                  <a:cubicBezTo>
                    <a:pt x="188837" y="161683"/>
                    <a:pt x="202814" y="172260"/>
                    <a:pt x="214902" y="182082"/>
                  </a:cubicBezTo>
                  <a:cubicBezTo>
                    <a:pt x="225480" y="190771"/>
                    <a:pt x="233035" y="199837"/>
                    <a:pt x="220569" y="212681"/>
                  </a:cubicBezTo>
                  <a:cubicBezTo>
                    <a:pt x="244368" y="215325"/>
                    <a:pt x="264767" y="225903"/>
                    <a:pt x="284411" y="237613"/>
                  </a:cubicBezTo>
                  <a:cubicBezTo>
                    <a:pt x="292344" y="242524"/>
                    <a:pt x="296499" y="244035"/>
                    <a:pt x="298388" y="232702"/>
                  </a:cubicBezTo>
                  <a:cubicBezTo>
                    <a:pt x="301788" y="213059"/>
                    <a:pt x="321432" y="224392"/>
                    <a:pt x="330876" y="216459"/>
                  </a:cubicBezTo>
                  <a:cubicBezTo>
                    <a:pt x="333143" y="214570"/>
                    <a:pt x="335031" y="213059"/>
                    <a:pt x="337298" y="211170"/>
                  </a:cubicBezTo>
                  <a:cubicBezTo>
                    <a:pt x="354675" y="195304"/>
                    <a:pt x="361475" y="196437"/>
                    <a:pt x="372808" y="217970"/>
                  </a:cubicBezTo>
                  <a:cubicBezTo>
                    <a:pt x="372430" y="219481"/>
                    <a:pt x="371674" y="220614"/>
                    <a:pt x="370541" y="221370"/>
                  </a:cubicBezTo>
                  <a:cubicBezTo>
                    <a:pt x="341831" y="236102"/>
                    <a:pt x="341076" y="239124"/>
                    <a:pt x="358830" y="265946"/>
                  </a:cubicBezTo>
                  <a:cubicBezTo>
                    <a:pt x="362986" y="272368"/>
                    <a:pt x="366008" y="279545"/>
                    <a:pt x="369030" y="286723"/>
                  </a:cubicBezTo>
                  <a:cubicBezTo>
                    <a:pt x="372808" y="295411"/>
                    <a:pt x="378474" y="304100"/>
                    <a:pt x="387540" y="305611"/>
                  </a:cubicBezTo>
                  <a:cubicBezTo>
                    <a:pt x="406429" y="309011"/>
                    <a:pt x="422295" y="320344"/>
                    <a:pt x="440427" y="323366"/>
                  </a:cubicBezTo>
                  <a:cubicBezTo>
                    <a:pt x="436272" y="321099"/>
                    <a:pt x="430605" y="321099"/>
                    <a:pt x="426450" y="316944"/>
                  </a:cubicBezTo>
                  <a:cubicBezTo>
                    <a:pt x="421161" y="312033"/>
                    <a:pt x="415117" y="307500"/>
                    <a:pt x="416628" y="299567"/>
                  </a:cubicBezTo>
                  <a:cubicBezTo>
                    <a:pt x="418139" y="291634"/>
                    <a:pt x="425694" y="291256"/>
                    <a:pt x="431739" y="290878"/>
                  </a:cubicBezTo>
                  <a:cubicBezTo>
                    <a:pt x="457049" y="288989"/>
                    <a:pt x="467249" y="269723"/>
                    <a:pt x="476693" y="251213"/>
                  </a:cubicBezTo>
                  <a:cubicBezTo>
                    <a:pt x="483115" y="237991"/>
                    <a:pt x="474426" y="227792"/>
                    <a:pt x="458182" y="230814"/>
                  </a:cubicBezTo>
                  <a:cubicBezTo>
                    <a:pt x="437405" y="234591"/>
                    <a:pt x="419650" y="228547"/>
                    <a:pt x="401140" y="221370"/>
                  </a:cubicBezTo>
                  <a:cubicBezTo>
                    <a:pt x="398118" y="214947"/>
                    <a:pt x="402651" y="211926"/>
                    <a:pt x="407184" y="209281"/>
                  </a:cubicBezTo>
                  <a:cubicBezTo>
                    <a:pt x="419650" y="210037"/>
                    <a:pt x="431739" y="205503"/>
                    <a:pt x="444205" y="207014"/>
                  </a:cubicBezTo>
                  <a:cubicBezTo>
                    <a:pt x="454027" y="208526"/>
                    <a:pt x="457427" y="201348"/>
                    <a:pt x="462338" y="195304"/>
                  </a:cubicBezTo>
                  <a:cubicBezTo>
                    <a:pt x="464604" y="193037"/>
                    <a:pt x="467249" y="191526"/>
                    <a:pt x="470271" y="190771"/>
                  </a:cubicBezTo>
                  <a:cubicBezTo>
                    <a:pt x="506158" y="194171"/>
                    <a:pt x="522024" y="221747"/>
                    <a:pt x="506536" y="257635"/>
                  </a:cubicBezTo>
                  <a:cubicBezTo>
                    <a:pt x="500869" y="270857"/>
                    <a:pt x="500492" y="281056"/>
                    <a:pt x="507669" y="293522"/>
                  </a:cubicBezTo>
                  <a:cubicBezTo>
                    <a:pt x="517113" y="310899"/>
                    <a:pt x="519002" y="329788"/>
                    <a:pt x="513336" y="349054"/>
                  </a:cubicBezTo>
                  <a:cubicBezTo>
                    <a:pt x="511069" y="356609"/>
                    <a:pt x="508425" y="364164"/>
                    <a:pt x="499358" y="366053"/>
                  </a:cubicBezTo>
                  <a:cubicBezTo>
                    <a:pt x="486892" y="369075"/>
                    <a:pt x="485759" y="376253"/>
                    <a:pt x="490292" y="386452"/>
                  </a:cubicBezTo>
                  <a:cubicBezTo>
                    <a:pt x="496336" y="400807"/>
                    <a:pt x="494825" y="417051"/>
                    <a:pt x="508425" y="429895"/>
                  </a:cubicBezTo>
                  <a:cubicBezTo>
                    <a:pt x="518247" y="438961"/>
                    <a:pt x="505403" y="468049"/>
                    <a:pt x="492181" y="474471"/>
                  </a:cubicBezTo>
                  <a:cubicBezTo>
                    <a:pt x="481604" y="479382"/>
                    <a:pt x="469515" y="482404"/>
                    <a:pt x="459316" y="477871"/>
                  </a:cubicBezTo>
                  <a:cubicBezTo>
                    <a:pt x="439672" y="468805"/>
                    <a:pt x="418895" y="466916"/>
                    <a:pt x="398118" y="464649"/>
                  </a:cubicBezTo>
                  <a:cubicBezTo>
                    <a:pt x="387163" y="463138"/>
                    <a:pt x="379985" y="455205"/>
                    <a:pt x="372052" y="448028"/>
                  </a:cubicBezTo>
                  <a:cubicBezTo>
                    <a:pt x="355053" y="432161"/>
                    <a:pt x="348253" y="432161"/>
                    <a:pt x="331631" y="447272"/>
                  </a:cubicBezTo>
                  <a:cubicBezTo>
                    <a:pt x="316899" y="460494"/>
                    <a:pt x="299144" y="460494"/>
                    <a:pt x="281767" y="458605"/>
                  </a:cubicBezTo>
                  <a:cubicBezTo>
                    <a:pt x="268167" y="457094"/>
                    <a:pt x="265900" y="443495"/>
                    <a:pt x="265145" y="432161"/>
                  </a:cubicBezTo>
                  <a:cubicBezTo>
                    <a:pt x="264012" y="412896"/>
                    <a:pt x="256456" y="400052"/>
                    <a:pt x="236813" y="396274"/>
                  </a:cubicBezTo>
                  <a:cubicBezTo>
                    <a:pt x="223969" y="393630"/>
                    <a:pt x="215280" y="386075"/>
                    <a:pt x="217925" y="372853"/>
                  </a:cubicBezTo>
                  <a:cubicBezTo>
                    <a:pt x="220191" y="359631"/>
                    <a:pt x="231902" y="354342"/>
                    <a:pt x="244746" y="352831"/>
                  </a:cubicBezTo>
                  <a:cubicBezTo>
                    <a:pt x="249279" y="352453"/>
                    <a:pt x="254190" y="355098"/>
                    <a:pt x="259101" y="353209"/>
                  </a:cubicBezTo>
                  <a:cubicBezTo>
                    <a:pt x="259101" y="346031"/>
                    <a:pt x="253434" y="343387"/>
                    <a:pt x="249279" y="339987"/>
                  </a:cubicBezTo>
                  <a:cubicBezTo>
                    <a:pt x="243612" y="335454"/>
                    <a:pt x="239835" y="324877"/>
                    <a:pt x="231146" y="328277"/>
                  </a:cubicBezTo>
                  <a:cubicBezTo>
                    <a:pt x="223213" y="331299"/>
                    <a:pt x="220569" y="341121"/>
                    <a:pt x="218680" y="349054"/>
                  </a:cubicBezTo>
                  <a:cubicBezTo>
                    <a:pt x="216036" y="358876"/>
                    <a:pt x="222835" y="374742"/>
                    <a:pt x="205081" y="374742"/>
                  </a:cubicBezTo>
                  <a:cubicBezTo>
                    <a:pt x="189592" y="375119"/>
                    <a:pt x="178259" y="365297"/>
                    <a:pt x="173348" y="350943"/>
                  </a:cubicBezTo>
                  <a:cubicBezTo>
                    <a:pt x="165038" y="326765"/>
                    <a:pt x="158993" y="302211"/>
                    <a:pt x="158238" y="276523"/>
                  </a:cubicBezTo>
                  <a:cubicBezTo>
                    <a:pt x="157482" y="252346"/>
                    <a:pt x="151060" y="247058"/>
                    <a:pt x="128772" y="257257"/>
                  </a:cubicBezTo>
                  <a:cubicBezTo>
                    <a:pt x="98551" y="270857"/>
                    <a:pt x="67952" y="271234"/>
                    <a:pt x="36976" y="261790"/>
                  </a:cubicBezTo>
                  <a:cubicBezTo>
                    <a:pt x="32820" y="259901"/>
                    <a:pt x="30932" y="257257"/>
                    <a:pt x="29421" y="253857"/>
                  </a:cubicBezTo>
                  <a:close/>
                </a:path>
              </a:pathLst>
            </a:custGeom>
            <a:solidFill>
              <a:srgbClr val="FDF2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811B02D-4C9C-414A-9FD4-8435E3305EE1}"/>
                </a:ext>
              </a:extLst>
            </p:cNvPr>
            <p:cNvSpPr/>
            <p:nvPr/>
          </p:nvSpPr>
          <p:spPr>
            <a:xfrm>
              <a:off x="9270536" y="5251511"/>
              <a:ext cx="575174" cy="385668"/>
            </a:xfrm>
            <a:custGeom>
              <a:avLst/>
              <a:gdLst>
                <a:gd name="connsiteX0" fmla="*/ 8763 w 575174"/>
                <a:gd name="connsiteY0" fmla="*/ 102813 h 385668"/>
                <a:gd name="connsiteX1" fmla="*/ 110381 w 575174"/>
                <a:gd name="connsiteY1" fmla="*/ 97524 h 385668"/>
                <a:gd name="connsiteX2" fmla="*/ 136447 w 575174"/>
                <a:gd name="connsiteY2" fmla="*/ 97901 h 385668"/>
                <a:gd name="connsiteX3" fmla="*/ 143624 w 575174"/>
                <a:gd name="connsiteY3" fmla="*/ 120567 h 385668"/>
                <a:gd name="connsiteX4" fmla="*/ 158735 w 575174"/>
                <a:gd name="connsiteY4" fmla="*/ 202164 h 385668"/>
                <a:gd name="connsiteX5" fmla="*/ 177623 w 575174"/>
                <a:gd name="connsiteY5" fmla="*/ 217652 h 385668"/>
                <a:gd name="connsiteX6" fmla="*/ 191222 w 575174"/>
                <a:gd name="connsiteY6" fmla="*/ 207831 h 385668"/>
                <a:gd name="connsiteX7" fmla="*/ 204822 w 575174"/>
                <a:gd name="connsiteY7" fmla="*/ 167410 h 385668"/>
                <a:gd name="connsiteX8" fmla="*/ 214644 w 575174"/>
                <a:gd name="connsiteY8" fmla="*/ 167032 h 385668"/>
                <a:gd name="connsiteX9" fmla="*/ 245998 w 575174"/>
                <a:gd name="connsiteY9" fmla="*/ 194987 h 385668"/>
                <a:gd name="connsiteX10" fmla="*/ 247887 w 575174"/>
                <a:gd name="connsiteY10" fmla="*/ 208208 h 385668"/>
                <a:gd name="connsiteX11" fmla="*/ 235043 w 575174"/>
                <a:gd name="connsiteY11" fmla="*/ 209719 h 385668"/>
                <a:gd name="connsiteX12" fmla="*/ 206711 w 575174"/>
                <a:gd name="connsiteY12" fmla="*/ 214253 h 385668"/>
                <a:gd name="connsiteX13" fmla="*/ 209733 w 575174"/>
                <a:gd name="connsiteY13" fmla="*/ 238052 h 385668"/>
                <a:gd name="connsiteX14" fmla="*/ 218044 w 575174"/>
                <a:gd name="connsiteY14" fmla="*/ 239185 h 385668"/>
                <a:gd name="connsiteX15" fmla="*/ 250531 w 575174"/>
                <a:gd name="connsiteY15" fmla="*/ 275451 h 385668"/>
                <a:gd name="connsiteX16" fmla="*/ 260731 w 575174"/>
                <a:gd name="connsiteY16" fmla="*/ 302649 h 385668"/>
                <a:gd name="connsiteX17" fmla="*/ 310218 w 575174"/>
                <a:gd name="connsiteY17" fmla="*/ 291694 h 385668"/>
                <a:gd name="connsiteX18" fmla="*/ 325329 w 575174"/>
                <a:gd name="connsiteY18" fmla="*/ 275828 h 385668"/>
                <a:gd name="connsiteX19" fmla="*/ 357816 w 575174"/>
                <a:gd name="connsiteY19" fmla="*/ 293583 h 385668"/>
                <a:gd name="connsiteX20" fmla="*/ 363860 w 575174"/>
                <a:gd name="connsiteY20" fmla="*/ 301894 h 385668"/>
                <a:gd name="connsiteX21" fmla="*/ 468123 w 575174"/>
                <a:gd name="connsiteY21" fmla="*/ 320027 h 385668"/>
                <a:gd name="connsiteX22" fmla="*/ 486633 w 575174"/>
                <a:gd name="connsiteY22" fmla="*/ 286405 h 385668"/>
                <a:gd name="connsiteX23" fmla="*/ 475301 w 575174"/>
                <a:gd name="connsiteY23" fmla="*/ 273562 h 385668"/>
                <a:gd name="connsiteX24" fmla="*/ 461701 w 575174"/>
                <a:gd name="connsiteY24" fmla="*/ 216519 h 385668"/>
                <a:gd name="connsiteX25" fmla="*/ 467745 w 575174"/>
                <a:gd name="connsiteY25" fmla="*/ 210853 h 385668"/>
                <a:gd name="connsiteX26" fmla="*/ 488900 w 575174"/>
                <a:gd name="connsiteY26" fmla="*/ 198009 h 385668"/>
                <a:gd name="connsiteX27" fmla="*/ 482478 w 575174"/>
                <a:gd name="connsiteY27" fmla="*/ 143611 h 385668"/>
                <a:gd name="connsiteX28" fmla="*/ 482100 w 575174"/>
                <a:gd name="connsiteY28" fmla="*/ 105834 h 385668"/>
                <a:gd name="connsiteX29" fmla="*/ 449235 w 575174"/>
                <a:gd name="connsiteY29" fmla="*/ 43881 h 385668"/>
                <a:gd name="connsiteX30" fmla="*/ 451879 w 575174"/>
                <a:gd name="connsiteY30" fmla="*/ 10260 h 385668"/>
                <a:gd name="connsiteX31" fmla="*/ 484745 w 575174"/>
                <a:gd name="connsiteY31" fmla="*/ 13660 h 385668"/>
                <a:gd name="connsiteX32" fmla="*/ 491544 w 575174"/>
                <a:gd name="connsiteY32" fmla="*/ 24238 h 385668"/>
                <a:gd name="connsiteX33" fmla="*/ 503633 w 575174"/>
                <a:gd name="connsiteY33" fmla="*/ 69191 h 385668"/>
                <a:gd name="connsiteX34" fmla="*/ 512699 w 575174"/>
                <a:gd name="connsiteY34" fmla="*/ 90724 h 385668"/>
                <a:gd name="connsiteX35" fmla="*/ 512699 w 575174"/>
                <a:gd name="connsiteY35" fmla="*/ 120567 h 385668"/>
                <a:gd name="connsiteX36" fmla="*/ 512321 w 575174"/>
                <a:gd name="connsiteY36" fmla="*/ 139833 h 385668"/>
                <a:gd name="connsiteX37" fmla="*/ 517232 w 575174"/>
                <a:gd name="connsiteY37" fmla="*/ 172699 h 385668"/>
                <a:gd name="connsiteX38" fmla="*/ 531587 w 575174"/>
                <a:gd name="connsiteY38" fmla="*/ 204431 h 385668"/>
                <a:gd name="connsiteX39" fmla="*/ 570119 w 575174"/>
                <a:gd name="connsiteY39" fmla="*/ 236918 h 385668"/>
                <a:gd name="connsiteX40" fmla="*/ 566342 w 575174"/>
                <a:gd name="connsiteY40" fmla="*/ 254296 h 385668"/>
                <a:gd name="connsiteX41" fmla="*/ 555764 w 575174"/>
                <a:gd name="connsiteY41" fmla="*/ 264873 h 385668"/>
                <a:gd name="connsiteX42" fmla="*/ 533099 w 575174"/>
                <a:gd name="connsiteY42" fmla="*/ 301894 h 385668"/>
                <a:gd name="connsiteX43" fmla="*/ 491167 w 575174"/>
                <a:gd name="connsiteY43" fmla="*/ 344959 h 385668"/>
                <a:gd name="connsiteX44" fmla="*/ 471901 w 575174"/>
                <a:gd name="connsiteY44" fmla="*/ 349114 h 385668"/>
                <a:gd name="connsiteX45" fmla="*/ 442435 w 575174"/>
                <a:gd name="connsiteY45" fmla="*/ 361581 h 385668"/>
                <a:gd name="connsiteX46" fmla="*/ 431480 w 575174"/>
                <a:gd name="connsiteY46" fmla="*/ 385380 h 385668"/>
                <a:gd name="connsiteX47" fmla="*/ 414481 w 575174"/>
                <a:gd name="connsiteY47" fmla="*/ 379713 h 385668"/>
                <a:gd name="connsiteX48" fmla="*/ 392948 w 575174"/>
                <a:gd name="connsiteY48" fmla="*/ 358181 h 385668"/>
                <a:gd name="connsiteX49" fmla="*/ 391059 w 575174"/>
                <a:gd name="connsiteY49" fmla="*/ 357803 h 385668"/>
                <a:gd name="connsiteX50" fmla="*/ 339683 w 575174"/>
                <a:gd name="connsiteY50" fmla="*/ 332115 h 385668"/>
                <a:gd name="connsiteX51" fmla="*/ 335150 w 575174"/>
                <a:gd name="connsiteY51" fmla="*/ 323426 h 385668"/>
                <a:gd name="connsiteX52" fmla="*/ 312485 w 575174"/>
                <a:gd name="connsiteY52" fmla="*/ 316627 h 385668"/>
                <a:gd name="connsiteX53" fmla="*/ 253931 w 575174"/>
                <a:gd name="connsiteY53" fmla="*/ 315871 h 385668"/>
                <a:gd name="connsiteX54" fmla="*/ 205200 w 575174"/>
                <a:gd name="connsiteY54" fmla="*/ 305671 h 385668"/>
                <a:gd name="connsiteX55" fmla="*/ 201044 w 575174"/>
                <a:gd name="connsiteY55" fmla="*/ 306049 h 385668"/>
                <a:gd name="connsiteX56" fmla="*/ 147024 w 575174"/>
                <a:gd name="connsiteY56" fmla="*/ 310960 h 385668"/>
                <a:gd name="connsiteX57" fmla="*/ 121714 w 575174"/>
                <a:gd name="connsiteY57" fmla="*/ 297361 h 385668"/>
                <a:gd name="connsiteX58" fmla="*/ 121336 w 575174"/>
                <a:gd name="connsiteY58" fmla="*/ 291317 h 385668"/>
                <a:gd name="connsiteX59" fmla="*/ 136069 w 575174"/>
                <a:gd name="connsiteY59" fmla="*/ 215764 h 385668"/>
                <a:gd name="connsiteX60" fmla="*/ 76760 w 575174"/>
                <a:gd name="connsiteY60" fmla="*/ 173832 h 385668"/>
                <a:gd name="connsiteX61" fmla="*/ 34451 w 575174"/>
                <a:gd name="connsiteY61" fmla="*/ 137189 h 385668"/>
                <a:gd name="connsiteX62" fmla="*/ 4985 w 575174"/>
                <a:gd name="connsiteY62" fmla="*/ 139078 h 385668"/>
                <a:gd name="connsiteX63" fmla="*/ 8763 w 575174"/>
                <a:gd name="connsiteY63" fmla="*/ 102813 h 38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75174" h="385668">
                  <a:moveTo>
                    <a:pt x="8763" y="102813"/>
                  </a:moveTo>
                  <a:cubicBezTo>
                    <a:pt x="43139" y="111123"/>
                    <a:pt x="77138" y="118301"/>
                    <a:pt x="110381" y="97524"/>
                  </a:cubicBezTo>
                  <a:cubicBezTo>
                    <a:pt x="118692" y="92235"/>
                    <a:pt x="128136" y="92613"/>
                    <a:pt x="136447" y="97901"/>
                  </a:cubicBezTo>
                  <a:cubicBezTo>
                    <a:pt x="144758" y="103190"/>
                    <a:pt x="144380" y="111501"/>
                    <a:pt x="143624" y="120567"/>
                  </a:cubicBezTo>
                  <a:cubicBezTo>
                    <a:pt x="141358" y="148899"/>
                    <a:pt x="150424" y="175721"/>
                    <a:pt x="158735" y="202164"/>
                  </a:cubicBezTo>
                  <a:cubicBezTo>
                    <a:pt x="161001" y="210097"/>
                    <a:pt x="168557" y="215386"/>
                    <a:pt x="177623" y="217652"/>
                  </a:cubicBezTo>
                  <a:cubicBezTo>
                    <a:pt x="187067" y="220297"/>
                    <a:pt x="196133" y="223319"/>
                    <a:pt x="191222" y="207831"/>
                  </a:cubicBezTo>
                  <a:cubicBezTo>
                    <a:pt x="185934" y="190831"/>
                    <a:pt x="202933" y="181765"/>
                    <a:pt x="204822" y="167410"/>
                  </a:cubicBezTo>
                  <a:cubicBezTo>
                    <a:pt x="205577" y="161366"/>
                    <a:pt x="211244" y="164010"/>
                    <a:pt x="214644" y="167032"/>
                  </a:cubicBezTo>
                  <a:cubicBezTo>
                    <a:pt x="225221" y="176476"/>
                    <a:pt x="233910" y="187809"/>
                    <a:pt x="245998" y="194987"/>
                  </a:cubicBezTo>
                  <a:cubicBezTo>
                    <a:pt x="250531" y="197631"/>
                    <a:pt x="251287" y="203298"/>
                    <a:pt x="247887" y="208208"/>
                  </a:cubicBezTo>
                  <a:cubicBezTo>
                    <a:pt x="244487" y="213497"/>
                    <a:pt x="239198" y="212742"/>
                    <a:pt x="235043" y="209719"/>
                  </a:cubicBezTo>
                  <a:cubicBezTo>
                    <a:pt x="223710" y="201409"/>
                    <a:pt x="215021" y="207453"/>
                    <a:pt x="206711" y="214253"/>
                  </a:cubicBezTo>
                  <a:cubicBezTo>
                    <a:pt x="195378" y="223319"/>
                    <a:pt x="201800" y="231252"/>
                    <a:pt x="209733" y="238052"/>
                  </a:cubicBezTo>
                  <a:cubicBezTo>
                    <a:pt x="211622" y="239563"/>
                    <a:pt x="215399" y="238430"/>
                    <a:pt x="218044" y="239185"/>
                  </a:cubicBezTo>
                  <a:cubicBezTo>
                    <a:pt x="236554" y="244096"/>
                    <a:pt x="250909" y="252784"/>
                    <a:pt x="250531" y="275451"/>
                  </a:cubicBezTo>
                  <a:cubicBezTo>
                    <a:pt x="250154" y="286028"/>
                    <a:pt x="249776" y="301894"/>
                    <a:pt x="260731" y="302649"/>
                  </a:cubicBezTo>
                  <a:cubicBezTo>
                    <a:pt x="276975" y="303783"/>
                    <a:pt x="296241" y="307183"/>
                    <a:pt x="310218" y="291694"/>
                  </a:cubicBezTo>
                  <a:cubicBezTo>
                    <a:pt x="315129" y="286028"/>
                    <a:pt x="317395" y="273939"/>
                    <a:pt x="325329" y="275828"/>
                  </a:cubicBezTo>
                  <a:cubicBezTo>
                    <a:pt x="337039" y="278850"/>
                    <a:pt x="349128" y="284139"/>
                    <a:pt x="357816" y="293583"/>
                  </a:cubicBezTo>
                  <a:cubicBezTo>
                    <a:pt x="360083" y="296227"/>
                    <a:pt x="361216" y="301516"/>
                    <a:pt x="363860" y="301894"/>
                  </a:cubicBezTo>
                  <a:cubicBezTo>
                    <a:pt x="398615" y="308316"/>
                    <a:pt x="431480" y="325693"/>
                    <a:pt x="468123" y="320027"/>
                  </a:cubicBezTo>
                  <a:cubicBezTo>
                    <a:pt x="488145" y="317004"/>
                    <a:pt x="482100" y="298494"/>
                    <a:pt x="486633" y="286405"/>
                  </a:cubicBezTo>
                  <a:cubicBezTo>
                    <a:pt x="490411" y="276584"/>
                    <a:pt x="482478" y="275073"/>
                    <a:pt x="475301" y="273562"/>
                  </a:cubicBezTo>
                  <a:cubicBezTo>
                    <a:pt x="472656" y="273184"/>
                    <a:pt x="460190" y="218786"/>
                    <a:pt x="461701" y="216519"/>
                  </a:cubicBezTo>
                  <a:cubicBezTo>
                    <a:pt x="463590" y="214253"/>
                    <a:pt x="465479" y="211986"/>
                    <a:pt x="467745" y="210853"/>
                  </a:cubicBezTo>
                  <a:cubicBezTo>
                    <a:pt x="475301" y="207453"/>
                    <a:pt x="485878" y="214253"/>
                    <a:pt x="488900" y="198009"/>
                  </a:cubicBezTo>
                  <a:cubicBezTo>
                    <a:pt x="492678" y="178365"/>
                    <a:pt x="493433" y="159477"/>
                    <a:pt x="482478" y="143611"/>
                  </a:cubicBezTo>
                  <a:cubicBezTo>
                    <a:pt x="473412" y="129634"/>
                    <a:pt x="473034" y="119812"/>
                    <a:pt x="482100" y="105834"/>
                  </a:cubicBezTo>
                  <a:cubicBezTo>
                    <a:pt x="499100" y="80147"/>
                    <a:pt x="481345" y="47659"/>
                    <a:pt x="449235" y="43881"/>
                  </a:cubicBezTo>
                  <a:cubicBezTo>
                    <a:pt x="444324" y="32171"/>
                    <a:pt x="443568" y="20838"/>
                    <a:pt x="451879" y="10260"/>
                  </a:cubicBezTo>
                  <a:cubicBezTo>
                    <a:pt x="463590" y="-4472"/>
                    <a:pt x="476434" y="-3339"/>
                    <a:pt x="484745" y="13660"/>
                  </a:cubicBezTo>
                  <a:cubicBezTo>
                    <a:pt x="486633" y="17438"/>
                    <a:pt x="488145" y="21593"/>
                    <a:pt x="491544" y="24238"/>
                  </a:cubicBezTo>
                  <a:cubicBezTo>
                    <a:pt x="508166" y="35948"/>
                    <a:pt x="513832" y="49926"/>
                    <a:pt x="503633" y="69191"/>
                  </a:cubicBezTo>
                  <a:cubicBezTo>
                    <a:pt x="499100" y="77880"/>
                    <a:pt x="506277" y="85058"/>
                    <a:pt x="512699" y="90724"/>
                  </a:cubicBezTo>
                  <a:cubicBezTo>
                    <a:pt x="524410" y="100546"/>
                    <a:pt x="524788" y="111123"/>
                    <a:pt x="512699" y="120567"/>
                  </a:cubicBezTo>
                  <a:cubicBezTo>
                    <a:pt x="503633" y="127745"/>
                    <a:pt x="502877" y="133033"/>
                    <a:pt x="512321" y="139833"/>
                  </a:cubicBezTo>
                  <a:cubicBezTo>
                    <a:pt x="524410" y="148899"/>
                    <a:pt x="521010" y="161366"/>
                    <a:pt x="517232" y="172699"/>
                  </a:cubicBezTo>
                  <a:cubicBezTo>
                    <a:pt x="512321" y="188187"/>
                    <a:pt x="515721" y="198764"/>
                    <a:pt x="531587" y="204431"/>
                  </a:cubicBezTo>
                  <a:cubicBezTo>
                    <a:pt x="548209" y="210475"/>
                    <a:pt x="556520" y="226719"/>
                    <a:pt x="570119" y="236918"/>
                  </a:cubicBezTo>
                  <a:cubicBezTo>
                    <a:pt x="578052" y="242585"/>
                    <a:pt x="576541" y="250896"/>
                    <a:pt x="566342" y="254296"/>
                  </a:cubicBezTo>
                  <a:cubicBezTo>
                    <a:pt x="560675" y="256184"/>
                    <a:pt x="555009" y="257696"/>
                    <a:pt x="555764" y="264873"/>
                  </a:cubicBezTo>
                  <a:cubicBezTo>
                    <a:pt x="558031" y="283384"/>
                    <a:pt x="545187" y="291317"/>
                    <a:pt x="533099" y="301894"/>
                  </a:cubicBezTo>
                  <a:cubicBezTo>
                    <a:pt x="517988" y="314738"/>
                    <a:pt x="509299" y="334382"/>
                    <a:pt x="491167" y="344959"/>
                  </a:cubicBezTo>
                  <a:cubicBezTo>
                    <a:pt x="484745" y="348359"/>
                    <a:pt x="479456" y="353648"/>
                    <a:pt x="471901" y="349114"/>
                  </a:cubicBezTo>
                  <a:cubicBezTo>
                    <a:pt x="456035" y="339670"/>
                    <a:pt x="449613" y="349492"/>
                    <a:pt x="442435" y="361581"/>
                  </a:cubicBezTo>
                  <a:cubicBezTo>
                    <a:pt x="437902" y="369136"/>
                    <a:pt x="440924" y="380091"/>
                    <a:pt x="431480" y="385380"/>
                  </a:cubicBezTo>
                  <a:cubicBezTo>
                    <a:pt x="424680" y="386513"/>
                    <a:pt x="419392" y="384246"/>
                    <a:pt x="414481" y="379713"/>
                  </a:cubicBezTo>
                  <a:cubicBezTo>
                    <a:pt x="411836" y="367625"/>
                    <a:pt x="408436" y="356669"/>
                    <a:pt x="392948" y="358181"/>
                  </a:cubicBezTo>
                  <a:cubicBezTo>
                    <a:pt x="390304" y="358558"/>
                    <a:pt x="392948" y="359314"/>
                    <a:pt x="391059" y="357803"/>
                  </a:cubicBezTo>
                  <a:cubicBezTo>
                    <a:pt x="376327" y="344203"/>
                    <a:pt x="364616" y="325693"/>
                    <a:pt x="339683" y="332115"/>
                  </a:cubicBezTo>
                  <a:cubicBezTo>
                    <a:pt x="337417" y="332493"/>
                    <a:pt x="335528" y="326826"/>
                    <a:pt x="335150" y="323426"/>
                  </a:cubicBezTo>
                  <a:cubicBezTo>
                    <a:pt x="332506" y="304160"/>
                    <a:pt x="323440" y="309449"/>
                    <a:pt x="312485" y="316627"/>
                  </a:cubicBezTo>
                  <a:cubicBezTo>
                    <a:pt x="283019" y="335893"/>
                    <a:pt x="283019" y="335515"/>
                    <a:pt x="253931" y="315871"/>
                  </a:cubicBezTo>
                  <a:cubicBezTo>
                    <a:pt x="239198" y="305671"/>
                    <a:pt x="224088" y="296605"/>
                    <a:pt x="205200" y="305671"/>
                  </a:cubicBezTo>
                  <a:cubicBezTo>
                    <a:pt x="204066" y="306427"/>
                    <a:pt x="201800" y="306805"/>
                    <a:pt x="201044" y="306049"/>
                  </a:cubicBezTo>
                  <a:cubicBezTo>
                    <a:pt x="181401" y="289428"/>
                    <a:pt x="164779" y="306805"/>
                    <a:pt x="147024" y="310960"/>
                  </a:cubicBezTo>
                  <a:cubicBezTo>
                    <a:pt x="133047" y="314360"/>
                    <a:pt x="125114" y="311338"/>
                    <a:pt x="121714" y="297361"/>
                  </a:cubicBezTo>
                  <a:cubicBezTo>
                    <a:pt x="121336" y="295472"/>
                    <a:pt x="121336" y="293583"/>
                    <a:pt x="121336" y="291317"/>
                  </a:cubicBezTo>
                  <a:cubicBezTo>
                    <a:pt x="138336" y="268273"/>
                    <a:pt x="144380" y="243340"/>
                    <a:pt x="136069" y="215764"/>
                  </a:cubicBezTo>
                  <a:cubicBezTo>
                    <a:pt x="120958" y="195365"/>
                    <a:pt x="96026" y="188565"/>
                    <a:pt x="76760" y="173832"/>
                  </a:cubicBezTo>
                  <a:cubicBezTo>
                    <a:pt x="62027" y="162499"/>
                    <a:pt x="45028" y="153811"/>
                    <a:pt x="34451" y="137189"/>
                  </a:cubicBezTo>
                  <a:cubicBezTo>
                    <a:pt x="24629" y="114523"/>
                    <a:pt x="24629" y="114523"/>
                    <a:pt x="4985" y="139078"/>
                  </a:cubicBezTo>
                  <a:cubicBezTo>
                    <a:pt x="-4081" y="125100"/>
                    <a:pt x="452" y="113767"/>
                    <a:pt x="8763" y="102813"/>
                  </a:cubicBezTo>
                  <a:close/>
                </a:path>
              </a:pathLst>
            </a:custGeom>
            <a:solidFill>
              <a:srgbClr val="FDEC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3DE29A3-14AB-4EED-AB2A-81D5F83C4A72}"/>
                </a:ext>
              </a:extLst>
            </p:cNvPr>
            <p:cNvSpPr/>
            <p:nvPr/>
          </p:nvSpPr>
          <p:spPr>
            <a:xfrm>
              <a:off x="9294157" y="5387944"/>
              <a:ext cx="258867" cy="240479"/>
            </a:xfrm>
            <a:custGeom>
              <a:avLst/>
              <a:gdLst>
                <a:gd name="connsiteX0" fmla="*/ 10452 w 258867"/>
                <a:gd name="connsiteY0" fmla="*/ 0 h 240479"/>
                <a:gd name="connsiteX1" fmla="*/ 117359 w 258867"/>
                <a:gd name="connsiteY1" fmla="*/ 69508 h 240479"/>
                <a:gd name="connsiteX2" fmla="*/ 116225 w 258867"/>
                <a:gd name="connsiteY2" fmla="*/ 76308 h 240479"/>
                <a:gd name="connsiteX3" fmla="*/ 99226 w 258867"/>
                <a:gd name="connsiteY3" fmla="*/ 156772 h 240479"/>
                <a:gd name="connsiteX4" fmla="*/ 99226 w 258867"/>
                <a:gd name="connsiteY4" fmla="*/ 156772 h 240479"/>
                <a:gd name="connsiteX5" fmla="*/ 137758 w 258867"/>
                <a:gd name="connsiteY5" fmla="*/ 174904 h 240479"/>
                <a:gd name="connsiteX6" fmla="*/ 189134 w 258867"/>
                <a:gd name="connsiteY6" fmla="*/ 179438 h 240479"/>
                <a:gd name="connsiteX7" fmla="*/ 194800 w 258867"/>
                <a:gd name="connsiteY7" fmla="*/ 177171 h 240479"/>
                <a:gd name="connsiteX8" fmla="*/ 220110 w 258867"/>
                <a:gd name="connsiteY8" fmla="*/ 172638 h 240479"/>
                <a:gd name="connsiteX9" fmla="*/ 254109 w 258867"/>
                <a:gd name="connsiteY9" fmla="*/ 200215 h 240479"/>
                <a:gd name="connsiteX10" fmla="*/ 254109 w 258867"/>
                <a:gd name="connsiteY10" fmla="*/ 225147 h 240479"/>
                <a:gd name="connsiteX11" fmla="*/ 202733 w 258867"/>
                <a:gd name="connsiteY11" fmla="*/ 234213 h 240479"/>
                <a:gd name="connsiteX12" fmla="*/ 143424 w 258867"/>
                <a:gd name="connsiteY12" fmla="*/ 228547 h 240479"/>
                <a:gd name="connsiteX13" fmla="*/ 107159 w 258867"/>
                <a:gd name="connsiteY13" fmla="*/ 230814 h 240479"/>
                <a:gd name="connsiteX14" fmla="*/ 60694 w 258867"/>
                <a:gd name="connsiteY14" fmla="*/ 228169 h 240479"/>
                <a:gd name="connsiteX15" fmla="*/ 44073 w 258867"/>
                <a:gd name="connsiteY15" fmla="*/ 206259 h 240479"/>
                <a:gd name="connsiteX16" fmla="*/ 65227 w 258867"/>
                <a:gd name="connsiteY16" fmla="*/ 187371 h 240479"/>
                <a:gd name="connsiteX17" fmla="*/ 77316 w 258867"/>
                <a:gd name="connsiteY17" fmla="*/ 168860 h 240479"/>
                <a:gd name="connsiteX18" fmla="*/ 81093 w 258867"/>
                <a:gd name="connsiteY18" fmla="*/ 137506 h 240479"/>
                <a:gd name="connsiteX19" fmla="*/ 42184 w 258867"/>
                <a:gd name="connsiteY19" fmla="*/ 122773 h 240479"/>
                <a:gd name="connsiteX20" fmla="*/ 24051 w 258867"/>
                <a:gd name="connsiteY20" fmla="*/ 138639 h 240479"/>
                <a:gd name="connsiteX21" fmla="*/ 1385 w 258867"/>
                <a:gd name="connsiteY21" fmla="*/ 109929 h 240479"/>
                <a:gd name="connsiteX22" fmla="*/ 9318 w 258867"/>
                <a:gd name="connsiteY22" fmla="*/ 111440 h 240479"/>
                <a:gd name="connsiteX23" fmla="*/ 15362 w 258867"/>
                <a:gd name="connsiteY23" fmla="*/ 69886 h 240479"/>
                <a:gd name="connsiteX24" fmla="*/ 10452 w 258867"/>
                <a:gd name="connsiteY24" fmla="*/ 0 h 24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8867" h="240479">
                  <a:moveTo>
                    <a:pt x="10452" y="0"/>
                  </a:moveTo>
                  <a:cubicBezTo>
                    <a:pt x="45206" y="24554"/>
                    <a:pt x="79582" y="49865"/>
                    <a:pt x="117359" y="69508"/>
                  </a:cubicBezTo>
                  <a:cubicBezTo>
                    <a:pt x="120003" y="71019"/>
                    <a:pt x="118492" y="74419"/>
                    <a:pt x="116225" y="76308"/>
                  </a:cubicBezTo>
                  <a:cubicBezTo>
                    <a:pt x="115092" y="103885"/>
                    <a:pt x="114337" y="131839"/>
                    <a:pt x="99226" y="156772"/>
                  </a:cubicBezTo>
                  <a:lnTo>
                    <a:pt x="99226" y="156772"/>
                  </a:lnTo>
                  <a:cubicBezTo>
                    <a:pt x="105648" y="184349"/>
                    <a:pt x="112070" y="185482"/>
                    <a:pt x="137758" y="174904"/>
                  </a:cubicBezTo>
                  <a:cubicBezTo>
                    <a:pt x="153624" y="168105"/>
                    <a:pt x="174023" y="162060"/>
                    <a:pt x="189134" y="179438"/>
                  </a:cubicBezTo>
                  <a:cubicBezTo>
                    <a:pt x="195178" y="186237"/>
                    <a:pt x="194045" y="178304"/>
                    <a:pt x="194800" y="177171"/>
                  </a:cubicBezTo>
                  <a:cubicBezTo>
                    <a:pt x="201600" y="165838"/>
                    <a:pt x="209911" y="167727"/>
                    <a:pt x="220110" y="172638"/>
                  </a:cubicBezTo>
                  <a:cubicBezTo>
                    <a:pt x="233710" y="179438"/>
                    <a:pt x="243909" y="190015"/>
                    <a:pt x="254109" y="200215"/>
                  </a:cubicBezTo>
                  <a:cubicBezTo>
                    <a:pt x="262042" y="208525"/>
                    <a:pt x="258642" y="216836"/>
                    <a:pt x="254109" y="225147"/>
                  </a:cubicBezTo>
                  <a:cubicBezTo>
                    <a:pt x="235221" y="244791"/>
                    <a:pt x="227288" y="242902"/>
                    <a:pt x="202733" y="234213"/>
                  </a:cubicBezTo>
                  <a:cubicBezTo>
                    <a:pt x="184978" y="228169"/>
                    <a:pt x="165335" y="217969"/>
                    <a:pt x="143424" y="228547"/>
                  </a:cubicBezTo>
                  <a:cubicBezTo>
                    <a:pt x="133603" y="233080"/>
                    <a:pt x="120003" y="249324"/>
                    <a:pt x="107159" y="230814"/>
                  </a:cubicBezTo>
                  <a:cubicBezTo>
                    <a:pt x="90915" y="251213"/>
                    <a:pt x="76560" y="227791"/>
                    <a:pt x="60694" y="228169"/>
                  </a:cubicBezTo>
                  <a:cubicBezTo>
                    <a:pt x="48228" y="228547"/>
                    <a:pt x="42561" y="218347"/>
                    <a:pt x="44073" y="206259"/>
                  </a:cubicBezTo>
                  <a:cubicBezTo>
                    <a:pt x="45584" y="194548"/>
                    <a:pt x="52761" y="186237"/>
                    <a:pt x="65227" y="187371"/>
                  </a:cubicBezTo>
                  <a:cubicBezTo>
                    <a:pt x="81471" y="188504"/>
                    <a:pt x="92804" y="188882"/>
                    <a:pt x="77316" y="168860"/>
                  </a:cubicBezTo>
                  <a:cubicBezTo>
                    <a:pt x="69760" y="159038"/>
                    <a:pt x="81849" y="149217"/>
                    <a:pt x="81093" y="137506"/>
                  </a:cubicBezTo>
                  <a:cubicBezTo>
                    <a:pt x="65983" y="139017"/>
                    <a:pt x="50117" y="140150"/>
                    <a:pt x="42184" y="122773"/>
                  </a:cubicBezTo>
                  <a:cubicBezTo>
                    <a:pt x="34628" y="128062"/>
                    <a:pt x="32740" y="137128"/>
                    <a:pt x="24051" y="138639"/>
                  </a:cubicBezTo>
                  <a:cubicBezTo>
                    <a:pt x="1763" y="135239"/>
                    <a:pt x="-2770" y="129573"/>
                    <a:pt x="1385" y="109929"/>
                  </a:cubicBezTo>
                  <a:cubicBezTo>
                    <a:pt x="4030" y="110307"/>
                    <a:pt x="6674" y="111062"/>
                    <a:pt x="9318" y="111440"/>
                  </a:cubicBezTo>
                  <a:cubicBezTo>
                    <a:pt x="8563" y="97085"/>
                    <a:pt x="22162" y="84619"/>
                    <a:pt x="15362" y="69886"/>
                  </a:cubicBezTo>
                  <a:cubicBezTo>
                    <a:pt x="5918" y="47598"/>
                    <a:pt x="2519" y="24177"/>
                    <a:pt x="10452" y="0"/>
                  </a:cubicBezTo>
                  <a:close/>
                </a:path>
              </a:pathLst>
            </a:custGeom>
            <a:solidFill>
              <a:srgbClr val="F9DA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ABC10AB9-DCAE-48D9-B1C9-1E8DAED5A215}"/>
                </a:ext>
              </a:extLst>
            </p:cNvPr>
            <p:cNvSpPr/>
            <p:nvPr/>
          </p:nvSpPr>
          <p:spPr>
            <a:xfrm>
              <a:off x="9099472" y="5426442"/>
              <a:ext cx="230732" cy="137601"/>
            </a:xfrm>
            <a:custGeom>
              <a:avLst/>
              <a:gdLst>
                <a:gd name="connsiteX0" fmla="*/ 196826 w 230732"/>
                <a:gd name="connsiteY0" fmla="*/ 71809 h 137601"/>
                <a:gd name="connsiteX1" fmla="*/ 222136 w 230732"/>
                <a:gd name="connsiteY1" fmla="*/ 97119 h 137601"/>
                <a:gd name="connsiteX2" fmla="*/ 226291 w 230732"/>
                <a:gd name="connsiteY2" fmla="*/ 126207 h 137601"/>
                <a:gd name="connsiteX3" fmla="*/ 203625 w 230732"/>
                <a:gd name="connsiteY3" fmla="*/ 137162 h 137601"/>
                <a:gd name="connsiteX4" fmla="*/ 131095 w 230732"/>
                <a:gd name="connsiteY4" fmla="*/ 137539 h 137601"/>
                <a:gd name="connsiteX5" fmla="*/ 116740 w 230732"/>
                <a:gd name="connsiteY5" fmla="*/ 122051 h 137601"/>
                <a:gd name="connsiteX6" fmla="*/ 97474 w 230732"/>
                <a:gd name="connsiteY6" fmla="*/ 109585 h 137601"/>
                <a:gd name="connsiteX7" fmla="*/ 41187 w 230732"/>
                <a:gd name="connsiteY7" fmla="*/ 95986 h 137601"/>
                <a:gd name="connsiteX8" fmla="*/ 2655 w 230732"/>
                <a:gd name="connsiteY8" fmla="*/ 79742 h 137601"/>
                <a:gd name="connsiteX9" fmla="*/ 23432 w 230732"/>
                <a:gd name="connsiteY9" fmla="*/ 55943 h 137601"/>
                <a:gd name="connsiteX10" fmla="*/ 43454 w 230732"/>
                <a:gd name="connsiteY10" fmla="*/ 53676 h 137601"/>
                <a:gd name="connsiteX11" fmla="*/ 71030 w 230732"/>
                <a:gd name="connsiteY11" fmla="*/ 69542 h 137601"/>
                <a:gd name="connsiteX12" fmla="*/ 93696 w 230732"/>
                <a:gd name="connsiteY12" fmla="*/ 70675 h 137601"/>
                <a:gd name="connsiteX13" fmla="*/ 89163 w 230732"/>
                <a:gd name="connsiteY13" fmla="*/ 57076 h 137601"/>
                <a:gd name="connsiteX14" fmla="*/ 74052 w 230732"/>
                <a:gd name="connsiteY14" fmla="*/ 31010 h 137601"/>
                <a:gd name="connsiteX15" fmla="*/ 68764 w 230732"/>
                <a:gd name="connsiteY15" fmla="*/ 18166 h 137601"/>
                <a:gd name="connsiteX16" fmla="*/ 72541 w 230732"/>
                <a:gd name="connsiteY16" fmla="*/ 2678 h 137601"/>
                <a:gd name="connsiteX17" fmla="*/ 85763 w 230732"/>
                <a:gd name="connsiteY17" fmla="*/ 7589 h 137601"/>
                <a:gd name="connsiteX18" fmla="*/ 108807 w 230732"/>
                <a:gd name="connsiteY18" fmla="*/ 10611 h 137601"/>
                <a:gd name="connsiteX19" fmla="*/ 128828 w 230732"/>
                <a:gd name="connsiteY19" fmla="*/ 7967 h 137601"/>
                <a:gd name="connsiteX20" fmla="*/ 131472 w 230732"/>
                <a:gd name="connsiteY20" fmla="*/ 40832 h 137601"/>
                <a:gd name="connsiteX21" fmla="*/ 155272 w 230732"/>
                <a:gd name="connsiteY21" fmla="*/ 63498 h 137601"/>
                <a:gd name="connsiteX22" fmla="*/ 196826 w 230732"/>
                <a:gd name="connsiteY22" fmla="*/ 71809 h 13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0732" h="137601">
                  <a:moveTo>
                    <a:pt x="196826" y="71809"/>
                  </a:moveTo>
                  <a:cubicBezTo>
                    <a:pt x="196826" y="88808"/>
                    <a:pt x="205136" y="97119"/>
                    <a:pt x="222136" y="97119"/>
                  </a:cubicBezTo>
                  <a:cubicBezTo>
                    <a:pt x="235357" y="105052"/>
                    <a:pt x="230447" y="116007"/>
                    <a:pt x="226291" y="126207"/>
                  </a:cubicBezTo>
                  <a:cubicBezTo>
                    <a:pt x="222136" y="135651"/>
                    <a:pt x="214203" y="137539"/>
                    <a:pt x="203625" y="137162"/>
                  </a:cubicBezTo>
                  <a:cubicBezTo>
                    <a:pt x="179448" y="136406"/>
                    <a:pt x="155272" y="137917"/>
                    <a:pt x="131095" y="137539"/>
                  </a:cubicBezTo>
                  <a:cubicBezTo>
                    <a:pt x="123539" y="134895"/>
                    <a:pt x="118251" y="130362"/>
                    <a:pt x="116740" y="122051"/>
                  </a:cubicBezTo>
                  <a:cubicBezTo>
                    <a:pt x="114851" y="103163"/>
                    <a:pt x="115229" y="108829"/>
                    <a:pt x="97474" y="109585"/>
                  </a:cubicBezTo>
                  <a:cubicBezTo>
                    <a:pt x="78586" y="110718"/>
                    <a:pt x="46098" y="109963"/>
                    <a:pt x="41187" y="95986"/>
                  </a:cubicBezTo>
                  <a:cubicBezTo>
                    <a:pt x="31743" y="69542"/>
                    <a:pt x="11721" y="91452"/>
                    <a:pt x="2655" y="79742"/>
                  </a:cubicBezTo>
                  <a:cubicBezTo>
                    <a:pt x="-3011" y="57076"/>
                    <a:pt x="-1123" y="54809"/>
                    <a:pt x="23432" y="55943"/>
                  </a:cubicBezTo>
                  <a:cubicBezTo>
                    <a:pt x="30232" y="56320"/>
                    <a:pt x="36276" y="53298"/>
                    <a:pt x="43454" y="53676"/>
                  </a:cubicBezTo>
                  <a:cubicBezTo>
                    <a:pt x="56675" y="54054"/>
                    <a:pt x="64986" y="57076"/>
                    <a:pt x="71030" y="69542"/>
                  </a:cubicBezTo>
                  <a:cubicBezTo>
                    <a:pt x="76697" y="81253"/>
                    <a:pt x="85385" y="85408"/>
                    <a:pt x="93696" y="70675"/>
                  </a:cubicBezTo>
                  <a:cubicBezTo>
                    <a:pt x="97096" y="64253"/>
                    <a:pt x="98607" y="60476"/>
                    <a:pt x="89163" y="57076"/>
                  </a:cubicBezTo>
                  <a:cubicBezTo>
                    <a:pt x="77830" y="52920"/>
                    <a:pt x="68764" y="46121"/>
                    <a:pt x="74052" y="31010"/>
                  </a:cubicBezTo>
                  <a:cubicBezTo>
                    <a:pt x="75563" y="26477"/>
                    <a:pt x="72541" y="21944"/>
                    <a:pt x="68764" y="18166"/>
                  </a:cubicBezTo>
                  <a:cubicBezTo>
                    <a:pt x="62720" y="11744"/>
                    <a:pt x="66875" y="6455"/>
                    <a:pt x="72541" y="2678"/>
                  </a:cubicBezTo>
                  <a:cubicBezTo>
                    <a:pt x="78963" y="-1478"/>
                    <a:pt x="82363" y="-1478"/>
                    <a:pt x="85763" y="7589"/>
                  </a:cubicBezTo>
                  <a:cubicBezTo>
                    <a:pt x="90674" y="20811"/>
                    <a:pt x="101629" y="25344"/>
                    <a:pt x="108807" y="10611"/>
                  </a:cubicBezTo>
                  <a:cubicBezTo>
                    <a:pt x="115984" y="-3744"/>
                    <a:pt x="121651" y="3434"/>
                    <a:pt x="128828" y="7967"/>
                  </a:cubicBezTo>
                  <a:cubicBezTo>
                    <a:pt x="139783" y="18166"/>
                    <a:pt x="133739" y="29499"/>
                    <a:pt x="131472" y="40832"/>
                  </a:cubicBezTo>
                  <a:cubicBezTo>
                    <a:pt x="127317" y="59720"/>
                    <a:pt x="136383" y="66520"/>
                    <a:pt x="155272" y="63498"/>
                  </a:cubicBezTo>
                  <a:cubicBezTo>
                    <a:pt x="168871" y="61231"/>
                    <a:pt x="185870" y="54432"/>
                    <a:pt x="196826" y="71809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3D1CD39-4488-4ECC-89EA-050662D73CBA}"/>
                </a:ext>
              </a:extLst>
            </p:cNvPr>
            <p:cNvSpPr/>
            <p:nvPr/>
          </p:nvSpPr>
          <p:spPr>
            <a:xfrm>
              <a:off x="9232964" y="5039085"/>
              <a:ext cx="149463" cy="69423"/>
            </a:xfrm>
            <a:custGeom>
              <a:avLst/>
              <a:gdLst>
                <a:gd name="connsiteX0" fmla="*/ 29335 w 149463"/>
                <a:gd name="connsiteY0" fmla="*/ 69314 h 69423"/>
                <a:gd name="connsiteX1" fmla="*/ 12336 w 149463"/>
                <a:gd name="connsiteY1" fmla="*/ 44759 h 69423"/>
                <a:gd name="connsiteX2" fmla="*/ 1003 w 149463"/>
                <a:gd name="connsiteY2" fmla="*/ 34182 h 69423"/>
                <a:gd name="connsiteX3" fmla="*/ 15358 w 149463"/>
                <a:gd name="connsiteY3" fmla="*/ 37204 h 69423"/>
                <a:gd name="connsiteX4" fmla="*/ 16491 w 149463"/>
                <a:gd name="connsiteY4" fmla="*/ 24737 h 69423"/>
                <a:gd name="connsiteX5" fmla="*/ 19135 w 149463"/>
                <a:gd name="connsiteY5" fmla="*/ 8494 h 69423"/>
                <a:gd name="connsiteX6" fmla="*/ 35757 w 149463"/>
                <a:gd name="connsiteY6" fmla="*/ 14160 h 69423"/>
                <a:gd name="connsiteX7" fmla="*/ 62956 w 149463"/>
                <a:gd name="connsiteY7" fmla="*/ 11894 h 69423"/>
                <a:gd name="connsiteX8" fmla="*/ 93933 w 149463"/>
                <a:gd name="connsiteY8" fmla="*/ 8494 h 69423"/>
                <a:gd name="connsiteX9" fmla="*/ 149464 w 149463"/>
                <a:gd name="connsiteY9" fmla="*/ 18693 h 69423"/>
                <a:gd name="connsiteX10" fmla="*/ 127176 w 149463"/>
                <a:gd name="connsiteY10" fmla="*/ 51936 h 69423"/>
                <a:gd name="connsiteX11" fmla="*/ 104132 w 149463"/>
                <a:gd name="connsiteY11" fmla="*/ 51936 h 69423"/>
                <a:gd name="connsiteX12" fmla="*/ 89022 w 149463"/>
                <a:gd name="connsiteY12" fmla="*/ 36448 h 69423"/>
                <a:gd name="connsiteX13" fmla="*/ 79578 w 149463"/>
                <a:gd name="connsiteY13" fmla="*/ 24737 h 69423"/>
                <a:gd name="connsiteX14" fmla="*/ 68245 w 149463"/>
                <a:gd name="connsiteY14" fmla="*/ 37581 h 69423"/>
                <a:gd name="connsiteX15" fmla="*/ 72400 w 149463"/>
                <a:gd name="connsiteY15" fmla="*/ 59492 h 69423"/>
                <a:gd name="connsiteX16" fmla="*/ 35757 w 149463"/>
                <a:gd name="connsiteY16" fmla="*/ 69314 h 69423"/>
                <a:gd name="connsiteX17" fmla="*/ 29335 w 149463"/>
                <a:gd name="connsiteY17" fmla="*/ 69314 h 6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9463" h="69423">
                  <a:moveTo>
                    <a:pt x="29335" y="69314"/>
                  </a:moveTo>
                  <a:cubicBezTo>
                    <a:pt x="31979" y="55336"/>
                    <a:pt x="24046" y="49670"/>
                    <a:pt x="12336" y="44759"/>
                  </a:cubicBezTo>
                  <a:cubicBezTo>
                    <a:pt x="8558" y="43248"/>
                    <a:pt x="-3530" y="44759"/>
                    <a:pt x="1003" y="34182"/>
                  </a:cubicBezTo>
                  <a:cubicBezTo>
                    <a:pt x="7425" y="20582"/>
                    <a:pt x="10069" y="42492"/>
                    <a:pt x="15358" y="37204"/>
                  </a:cubicBezTo>
                  <a:cubicBezTo>
                    <a:pt x="21024" y="32670"/>
                    <a:pt x="16869" y="28893"/>
                    <a:pt x="16491" y="24737"/>
                  </a:cubicBezTo>
                  <a:cubicBezTo>
                    <a:pt x="16113" y="19071"/>
                    <a:pt x="9691" y="13027"/>
                    <a:pt x="19135" y="8494"/>
                  </a:cubicBezTo>
                  <a:cubicBezTo>
                    <a:pt x="27446" y="4338"/>
                    <a:pt x="29713" y="9249"/>
                    <a:pt x="35757" y="14160"/>
                  </a:cubicBezTo>
                  <a:cubicBezTo>
                    <a:pt x="42179" y="19071"/>
                    <a:pt x="53890" y="33426"/>
                    <a:pt x="62956" y="11894"/>
                  </a:cubicBezTo>
                  <a:cubicBezTo>
                    <a:pt x="67111" y="2072"/>
                    <a:pt x="78444" y="-7373"/>
                    <a:pt x="93933" y="8494"/>
                  </a:cubicBezTo>
                  <a:cubicBezTo>
                    <a:pt x="105643" y="20582"/>
                    <a:pt x="126420" y="22471"/>
                    <a:pt x="149464" y="18693"/>
                  </a:cubicBezTo>
                  <a:cubicBezTo>
                    <a:pt x="137753" y="30026"/>
                    <a:pt x="119998" y="33804"/>
                    <a:pt x="127176" y="51936"/>
                  </a:cubicBezTo>
                  <a:cubicBezTo>
                    <a:pt x="119621" y="51936"/>
                    <a:pt x="111688" y="51936"/>
                    <a:pt x="104132" y="51936"/>
                  </a:cubicBezTo>
                  <a:cubicBezTo>
                    <a:pt x="93555" y="51936"/>
                    <a:pt x="88644" y="46648"/>
                    <a:pt x="89022" y="36448"/>
                  </a:cubicBezTo>
                  <a:cubicBezTo>
                    <a:pt x="89399" y="29648"/>
                    <a:pt x="89399" y="23226"/>
                    <a:pt x="79578" y="24737"/>
                  </a:cubicBezTo>
                  <a:cubicBezTo>
                    <a:pt x="72400" y="25871"/>
                    <a:pt x="69000" y="30782"/>
                    <a:pt x="68245" y="37581"/>
                  </a:cubicBezTo>
                  <a:cubicBezTo>
                    <a:pt x="67489" y="45514"/>
                    <a:pt x="80333" y="57225"/>
                    <a:pt x="72400" y="59492"/>
                  </a:cubicBezTo>
                  <a:cubicBezTo>
                    <a:pt x="60312" y="62514"/>
                    <a:pt x="48979" y="70447"/>
                    <a:pt x="35757" y="69314"/>
                  </a:cubicBezTo>
                  <a:cubicBezTo>
                    <a:pt x="33490" y="69314"/>
                    <a:pt x="31224" y="69314"/>
                    <a:pt x="29335" y="69314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80CCEA7-1583-480C-B5A1-F3538D827652}"/>
                </a:ext>
              </a:extLst>
            </p:cNvPr>
            <p:cNvSpPr/>
            <p:nvPr/>
          </p:nvSpPr>
          <p:spPr>
            <a:xfrm>
              <a:off x="9143681" y="5059791"/>
              <a:ext cx="63086" cy="65097"/>
            </a:xfrm>
            <a:custGeom>
              <a:avLst/>
              <a:gdLst>
                <a:gd name="connsiteX0" fmla="*/ 0 w 63086"/>
                <a:gd name="connsiteY0" fmla="*/ 61451 h 65097"/>
                <a:gd name="connsiteX1" fmla="*/ 2644 w 63086"/>
                <a:gd name="connsiteY1" fmla="*/ 32741 h 65097"/>
                <a:gd name="connsiteX2" fmla="*/ 37776 w 63086"/>
                <a:gd name="connsiteY2" fmla="*/ 11587 h 65097"/>
                <a:gd name="connsiteX3" fmla="*/ 63087 w 63086"/>
                <a:gd name="connsiteY3" fmla="*/ 2142 h 65097"/>
                <a:gd name="connsiteX4" fmla="*/ 35510 w 63086"/>
                <a:gd name="connsiteY4" fmla="*/ 50496 h 65097"/>
                <a:gd name="connsiteX5" fmla="*/ 0 w 63086"/>
                <a:gd name="connsiteY5" fmla="*/ 61451 h 6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086" h="65097">
                  <a:moveTo>
                    <a:pt x="0" y="61451"/>
                  </a:moveTo>
                  <a:cubicBezTo>
                    <a:pt x="4911" y="53518"/>
                    <a:pt x="14355" y="46341"/>
                    <a:pt x="2644" y="32741"/>
                  </a:cubicBezTo>
                  <a:cubicBezTo>
                    <a:pt x="32110" y="48985"/>
                    <a:pt x="24932" y="17253"/>
                    <a:pt x="37776" y="11587"/>
                  </a:cubicBezTo>
                  <a:cubicBezTo>
                    <a:pt x="46087" y="7809"/>
                    <a:pt x="50620" y="-5035"/>
                    <a:pt x="63087" y="2142"/>
                  </a:cubicBezTo>
                  <a:cubicBezTo>
                    <a:pt x="47976" y="14986"/>
                    <a:pt x="39287" y="30097"/>
                    <a:pt x="35510" y="50496"/>
                  </a:cubicBezTo>
                  <a:cubicBezTo>
                    <a:pt x="32488" y="66740"/>
                    <a:pt x="15111" y="67874"/>
                    <a:pt x="0" y="61451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21DDE97A-FD25-4B18-B423-BD8FF6756141}"/>
                </a:ext>
              </a:extLst>
            </p:cNvPr>
            <p:cNvSpPr/>
            <p:nvPr/>
          </p:nvSpPr>
          <p:spPr>
            <a:xfrm>
              <a:off x="9363540" y="5085667"/>
              <a:ext cx="31557" cy="65102"/>
            </a:xfrm>
            <a:custGeom>
              <a:avLst/>
              <a:gdLst>
                <a:gd name="connsiteX0" fmla="*/ 30221 w 31557"/>
                <a:gd name="connsiteY0" fmla="*/ 65042 h 65102"/>
                <a:gd name="connsiteX1" fmla="*/ 22288 w 31557"/>
                <a:gd name="connsiteY1" fmla="*/ 64286 h 65102"/>
                <a:gd name="connsiteX2" fmla="*/ 4155 w 31557"/>
                <a:gd name="connsiteY2" fmla="*/ 14422 h 65102"/>
                <a:gd name="connsiteX3" fmla="*/ 0 w 31557"/>
                <a:gd name="connsiteY3" fmla="*/ 6111 h 65102"/>
                <a:gd name="connsiteX4" fmla="*/ 29088 w 31557"/>
                <a:gd name="connsiteY4" fmla="*/ 8377 h 65102"/>
                <a:gd name="connsiteX5" fmla="*/ 30221 w 31557"/>
                <a:gd name="connsiteY5" fmla="*/ 19332 h 65102"/>
                <a:gd name="connsiteX6" fmla="*/ 30221 w 31557"/>
                <a:gd name="connsiteY6" fmla="*/ 65042 h 6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57" h="65102">
                  <a:moveTo>
                    <a:pt x="30221" y="65042"/>
                  </a:moveTo>
                  <a:cubicBezTo>
                    <a:pt x="27577" y="65042"/>
                    <a:pt x="22666" y="65420"/>
                    <a:pt x="22288" y="64286"/>
                  </a:cubicBezTo>
                  <a:cubicBezTo>
                    <a:pt x="16622" y="47665"/>
                    <a:pt x="2267" y="34065"/>
                    <a:pt x="4155" y="14422"/>
                  </a:cubicBezTo>
                  <a:cubicBezTo>
                    <a:pt x="2644" y="11777"/>
                    <a:pt x="1511" y="8755"/>
                    <a:pt x="0" y="6111"/>
                  </a:cubicBezTo>
                  <a:cubicBezTo>
                    <a:pt x="10577" y="-4844"/>
                    <a:pt x="19644" y="822"/>
                    <a:pt x="29088" y="8377"/>
                  </a:cubicBezTo>
                  <a:cubicBezTo>
                    <a:pt x="33621" y="11777"/>
                    <a:pt x="30599" y="15555"/>
                    <a:pt x="30221" y="19332"/>
                  </a:cubicBezTo>
                  <a:cubicBezTo>
                    <a:pt x="32488" y="34443"/>
                    <a:pt x="28332" y="49554"/>
                    <a:pt x="30221" y="65042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F273F63C-5AE9-4A80-A59D-797A37DBA4A1}"/>
                </a:ext>
              </a:extLst>
            </p:cNvPr>
            <p:cNvSpPr/>
            <p:nvPr/>
          </p:nvSpPr>
          <p:spPr>
            <a:xfrm>
              <a:off x="9219989" y="5353919"/>
              <a:ext cx="29465" cy="34402"/>
            </a:xfrm>
            <a:custGeom>
              <a:avLst/>
              <a:gdLst>
                <a:gd name="connsiteX0" fmla="*/ 29466 w 29465"/>
                <a:gd name="connsiteY0" fmla="*/ 4559 h 34402"/>
                <a:gd name="connsiteX1" fmla="*/ 378 w 29465"/>
                <a:gd name="connsiteY1" fmla="*/ 34403 h 34402"/>
                <a:gd name="connsiteX2" fmla="*/ 0 w 29465"/>
                <a:gd name="connsiteY2" fmla="*/ 404 h 34402"/>
                <a:gd name="connsiteX3" fmla="*/ 29466 w 29465"/>
                <a:gd name="connsiteY3" fmla="*/ 4559 h 3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34402">
                  <a:moveTo>
                    <a:pt x="29466" y="4559"/>
                  </a:moveTo>
                  <a:cubicBezTo>
                    <a:pt x="28332" y="20048"/>
                    <a:pt x="20021" y="29870"/>
                    <a:pt x="378" y="34403"/>
                  </a:cubicBezTo>
                  <a:cubicBezTo>
                    <a:pt x="18888" y="20048"/>
                    <a:pt x="0" y="11359"/>
                    <a:pt x="0" y="404"/>
                  </a:cubicBezTo>
                  <a:cubicBezTo>
                    <a:pt x="10200" y="-1107"/>
                    <a:pt x="20021" y="1915"/>
                    <a:pt x="29466" y="4559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5016BC9-C626-4ADB-95DD-28353ADFDFA7}"/>
                </a:ext>
              </a:extLst>
            </p:cNvPr>
            <p:cNvSpPr/>
            <p:nvPr/>
          </p:nvSpPr>
          <p:spPr>
            <a:xfrm>
              <a:off x="9224145" y="5104243"/>
              <a:ext cx="29465" cy="24710"/>
            </a:xfrm>
            <a:custGeom>
              <a:avLst/>
              <a:gdLst>
                <a:gd name="connsiteX0" fmla="*/ 0 w 29465"/>
                <a:gd name="connsiteY0" fmla="*/ 0 h 24710"/>
                <a:gd name="connsiteX1" fmla="*/ 29466 w 29465"/>
                <a:gd name="connsiteY1" fmla="*/ 8688 h 24710"/>
                <a:gd name="connsiteX2" fmla="*/ 15111 w 29465"/>
                <a:gd name="connsiteY2" fmla="*/ 24555 h 24710"/>
                <a:gd name="connsiteX3" fmla="*/ 0 w 29465"/>
                <a:gd name="connsiteY3" fmla="*/ 0 h 2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4710">
                  <a:moveTo>
                    <a:pt x="0" y="0"/>
                  </a:moveTo>
                  <a:cubicBezTo>
                    <a:pt x="7555" y="10955"/>
                    <a:pt x="20021" y="4155"/>
                    <a:pt x="29466" y="8688"/>
                  </a:cubicBezTo>
                  <a:cubicBezTo>
                    <a:pt x="27199" y="16244"/>
                    <a:pt x="27577" y="26066"/>
                    <a:pt x="15111" y="24555"/>
                  </a:cubicBezTo>
                  <a:cubicBezTo>
                    <a:pt x="378" y="22666"/>
                    <a:pt x="2644" y="9822"/>
                    <a:pt x="0" y="0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D899DD5E-607A-4B33-AFE5-11C5F19022E9}"/>
                </a:ext>
              </a:extLst>
            </p:cNvPr>
            <p:cNvSpPr/>
            <p:nvPr/>
          </p:nvSpPr>
          <p:spPr>
            <a:xfrm>
              <a:off x="9114216" y="5112250"/>
              <a:ext cx="25310" cy="17506"/>
            </a:xfrm>
            <a:custGeom>
              <a:avLst/>
              <a:gdLst>
                <a:gd name="connsiteX0" fmla="*/ 0 w 25310"/>
                <a:gd name="connsiteY0" fmla="*/ 4838 h 17506"/>
                <a:gd name="connsiteX1" fmla="*/ 6044 w 25310"/>
                <a:gd name="connsiteY1" fmla="*/ 3327 h 17506"/>
                <a:gd name="connsiteX2" fmla="*/ 25310 w 25310"/>
                <a:gd name="connsiteY2" fmla="*/ 8993 h 17506"/>
                <a:gd name="connsiteX3" fmla="*/ 0 w 25310"/>
                <a:gd name="connsiteY3" fmla="*/ 4838 h 1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10" h="17506">
                  <a:moveTo>
                    <a:pt x="0" y="4838"/>
                  </a:moveTo>
                  <a:cubicBezTo>
                    <a:pt x="1889" y="4460"/>
                    <a:pt x="4155" y="4460"/>
                    <a:pt x="6044" y="3327"/>
                  </a:cubicBezTo>
                  <a:cubicBezTo>
                    <a:pt x="14355" y="-828"/>
                    <a:pt x="21910" y="-3095"/>
                    <a:pt x="25310" y="8993"/>
                  </a:cubicBezTo>
                  <a:cubicBezTo>
                    <a:pt x="13977" y="25237"/>
                    <a:pt x="6800" y="15038"/>
                    <a:pt x="0" y="4838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A6014C59-A830-4544-B516-58E2B8190B2C}"/>
                </a:ext>
              </a:extLst>
            </p:cNvPr>
            <p:cNvSpPr/>
            <p:nvPr/>
          </p:nvSpPr>
          <p:spPr>
            <a:xfrm>
              <a:off x="9154258" y="5375478"/>
              <a:ext cx="29480" cy="12938"/>
            </a:xfrm>
            <a:custGeom>
              <a:avLst/>
              <a:gdLst>
                <a:gd name="connsiteX0" fmla="*/ 19266 w 29480"/>
                <a:gd name="connsiteY0" fmla="*/ 0 h 12938"/>
                <a:gd name="connsiteX1" fmla="*/ 29466 w 29480"/>
                <a:gd name="connsiteY1" fmla="*/ 4155 h 12938"/>
                <a:gd name="connsiteX2" fmla="*/ 19266 w 29480"/>
                <a:gd name="connsiteY2" fmla="*/ 12844 h 12938"/>
                <a:gd name="connsiteX3" fmla="*/ 0 w 29480"/>
                <a:gd name="connsiteY3" fmla="*/ 9066 h 12938"/>
                <a:gd name="connsiteX4" fmla="*/ 19266 w 29480"/>
                <a:gd name="connsiteY4" fmla="*/ 0 h 1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80" h="12938">
                  <a:moveTo>
                    <a:pt x="19266" y="0"/>
                  </a:moveTo>
                  <a:cubicBezTo>
                    <a:pt x="23044" y="755"/>
                    <a:pt x="29088" y="-1511"/>
                    <a:pt x="29466" y="4155"/>
                  </a:cubicBezTo>
                  <a:cubicBezTo>
                    <a:pt x="29843" y="9822"/>
                    <a:pt x="23044" y="10199"/>
                    <a:pt x="19266" y="12844"/>
                  </a:cubicBezTo>
                  <a:cubicBezTo>
                    <a:pt x="13222" y="11711"/>
                    <a:pt x="5667" y="15488"/>
                    <a:pt x="0" y="9066"/>
                  </a:cubicBezTo>
                  <a:cubicBezTo>
                    <a:pt x="4155" y="0"/>
                    <a:pt x="15111" y="7555"/>
                    <a:pt x="19266" y="0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49985A3-DAE7-4184-BD57-3A24D6F440FF}"/>
                </a:ext>
              </a:extLst>
            </p:cNvPr>
            <p:cNvSpPr/>
            <p:nvPr/>
          </p:nvSpPr>
          <p:spPr>
            <a:xfrm>
              <a:off x="9026261" y="5485785"/>
              <a:ext cx="60054" cy="40493"/>
            </a:xfrm>
            <a:custGeom>
              <a:avLst/>
              <a:gdLst>
                <a:gd name="connsiteX0" fmla="*/ 58111 w 60054"/>
                <a:gd name="connsiteY0" fmla="*/ 20777 h 40493"/>
                <a:gd name="connsiteX1" fmla="*/ 45267 w 60054"/>
                <a:gd name="connsiteY1" fmla="*/ 25688 h 40493"/>
                <a:gd name="connsiteX2" fmla="*/ 4091 w 60054"/>
                <a:gd name="connsiteY2" fmla="*/ 36265 h 40493"/>
                <a:gd name="connsiteX3" fmla="*/ 3335 w 60054"/>
                <a:gd name="connsiteY3" fmla="*/ 24933 h 40493"/>
                <a:gd name="connsiteX4" fmla="*/ 30912 w 60054"/>
                <a:gd name="connsiteY4" fmla="*/ 6800 h 40493"/>
                <a:gd name="connsiteX5" fmla="*/ 36201 w 60054"/>
                <a:gd name="connsiteY5" fmla="*/ 6422 h 40493"/>
                <a:gd name="connsiteX6" fmla="*/ 57733 w 60054"/>
                <a:gd name="connsiteY6" fmla="*/ 0 h 40493"/>
                <a:gd name="connsiteX7" fmla="*/ 58111 w 60054"/>
                <a:gd name="connsiteY7" fmla="*/ 20777 h 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54" h="40493">
                  <a:moveTo>
                    <a:pt x="58111" y="20777"/>
                  </a:moveTo>
                  <a:cubicBezTo>
                    <a:pt x="53200" y="20777"/>
                    <a:pt x="47156" y="20021"/>
                    <a:pt x="45267" y="25688"/>
                  </a:cubicBezTo>
                  <a:cubicBezTo>
                    <a:pt x="36956" y="50243"/>
                    <a:pt x="18068" y="37021"/>
                    <a:pt x="4091" y="36265"/>
                  </a:cubicBezTo>
                  <a:cubicBezTo>
                    <a:pt x="-4220" y="35887"/>
                    <a:pt x="2580" y="28710"/>
                    <a:pt x="3335" y="24933"/>
                  </a:cubicBezTo>
                  <a:cubicBezTo>
                    <a:pt x="11268" y="16999"/>
                    <a:pt x="27512" y="21910"/>
                    <a:pt x="30912" y="6800"/>
                  </a:cubicBezTo>
                  <a:cubicBezTo>
                    <a:pt x="30912" y="6044"/>
                    <a:pt x="35445" y="5667"/>
                    <a:pt x="36201" y="6422"/>
                  </a:cubicBezTo>
                  <a:cubicBezTo>
                    <a:pt x="47534" y="21910"/>
                    <a:pt x="51689" y="6422"/>
                    <a:pt x="57733" y="0"/>
                  </a:cubicBezTo>
                  <a:cubicBezTo>
                    <a:pt x="63777" y="7933"/>
                    <a:pt x="55844" y="14355"/>
                    <a:pt x="58111" y="20777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9517CDA6-FF5B-4AD4-8584-69CD5673DBB1}"/>
                </a:ext>
              </a:extLst>
            </p:cNvPr>
            <p:cNvSpPr/>
            <p:nvPr/>
          </p:nvSpPr>
          <p:spPr>
            <a:xfrm>
              <a:off x="9124937" y="5439697"/>
              <a:ext cx="31588" cy="32487"/>
            </a:xfrm>
            <a:custGeom>
              <a:avLst/>
              <a:gdLst>
                <a:gd name="connsiteX0" fmla="*/ 31588 w 31588"/>
                <a:gd name="connsiteY0" fmla="*/ 15866 h 32487"/>
                <a:gd name="connsiteX1" fmla="*/ 11567 w 31588"/>
                <a:gd name="connsiteY1" fmla="*/ 32488 h 32487"/>
                <a:gd name="connsiteX2" fmla="*/ 234 w 31588"/>
                <a:gd name="connsiteY2" fmla="*/ 16622 h 32487"/>
                <a:gd name="connsiteX3" fmla="*/ 16856 w 31588"/>
                <a:gd name="connsiteY3" fmla="*/ 0 h 32487"/>
                <a:gd name="connsiteX4" fmla="*/ 31588 w 31588"/>
                <a:gd name="connsiteY4" fmla="*/ 15866 h 3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88" h="32487">
                  <a:moveTo>
                    <a:pt x="31588" y="15866"/>
                  </a:moveTo>
                  <a:cubicBezTo>
                    <a:pt x="30077" y="27199"/>
                    <a:pt x="11945" y="19266"/>
                    <a:pt x="11567" y="32488"/>
                  </a:cubicBezTo>
                  <a:cubicBezTo>
                    <a:pt x="4767" y="29088"/>
                    <a:pt x="-1277" y="22288"/>
                    <a:pt x="234" y="16622"/>
                  </a:cubicBezTo>
                  <a:cubicBezTo>
                    <a:pt x="2123" y="9444"/>
                    <a:pt x="7411" y="378"/>
                    <a:pt x="16856" y="0"/>
                  </a:cubicBezTo>
                  <a:cubicBezTo>
                    <a:pt x="25544" y="0"/>
                    <a:pt x="30077" y="6800"/>
                    <a:pt x="31588" y="15866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1887F54-3A9F-4EC9-9976-957577D99925}"/>
                </a:ext>
              </a:extLst>
            </p:cNvPr>
            <p:cNvSpPr/>
            <p:nvPr/>
          </p:nvSpPr>
          <p:spPr>
            <a:xfrm>
              <a:off x="8862970" y="5259482"/>
              <a:ext cx="17467" cy="17777"/>
            </a:xfrm>
            <a:custGeom>
              <a:avLst/>
              <a:gdLst>
                <a:gd name="connsiteX0" fmla="*/ 3810 w 17467"/>
                <a:gd name="connsiteY0" fmla="*/ 17777 h 17777"/>
                <a:gd name="connsiteX1" fmla="*/ 32 w 17467"/>
                <a:gd name="connsiteY1" fmla="*/ 12111 h 17777"/>
                <a:gd name="connsiteX2" fmla="*/ 12499 w 17467"/>
                <a:gd name="connsiteY2" fmla="*/ 22 h 17777"/>
                <a:gd name="connsiteX3" fmla="*/ 17032 w 17467"/>
                <a:gd name="connsiteY3" fmla="*/ 7577 h 17777"/>
                <a:gd name="connsiteX4" fmla="*/ 3810 w 17467"/>
                <a:gd name="connsiteY4" fmla="*/ 17777 h 1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67" h="17777">
                  <a:moveTo>
                    <a:pt x="3810" y="17777"/>
                  </a:moveTo>
                  <a:cubicBezTo>
                    <a:pt x="2677" y="16266"/>
                    <a:pt x="-345" y="13622"/>
                    <a:pt x="32" y="12111"/>
                  </a:cubicBezTo>
                  <a:cubicBezTo>
                    <a:pt x="1921" y="6066"/>
                    <a:pt x="6077" y="1155"/>
                    <a:pt x="12499" y="22"/>
                  </a:cubicBezTo>
                  <a:cubicBezTo>
                    <a:pt x="15899" y="-356"/>
                    <a:pt x="18543" y="4178"/>
                    <a:pt x="17032" y="7577"/>
                  </a:cubicBezTo>
                  <a:cubicBezTo>
                    <a:pt x="14765" y="12488"/>
                    <a:pt x="10988" y="17021"/>
                    <a:pt x="3810" y="17777"/>
                  </a:cubicBezTo>
                  <a:close/>
                </a:path>
              </a:pathLst>
            </a:custGeom>
            <a:solidFill>
              <a:srgbClr val="F1E6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E64A0-B30B-4297-B1C2-B6FAC73A57C3}"/>
                </a:ext>
              </a:extLst>
            </p:cNvPr>
            <p:cNvSpPr/>
            <p:nvPr/>
          </p:nvSpPr>
          <p:spPr>
            <a:xfrm>
              <a:off x="9143303" y="4390270"/>
              <a:ext cx="386074" cy="244790"/>
            </a:xfrm>
            <a:custGeom>
              <a:avLst/>
              <a:gdLst>
                <a:gd name="connsiteX0" fmla="*/ 34376 w 386074"/>
                <a:gd name="connsiteY0" fmla="*/ 222881 h 244790"/>
                <a:gd name="connsiteX1" fmla="*/ 73664 w 386074"/>
                <a:gd name="connsiteY1" fmla="*/ 216081 h 244790"/>
                <a:gd name="connsiteX2" fmla="*/ 54398 w 386074"/>
                <a:gd name="connsiteY2" fmla="*/ 212303 h 244790"/>
                <a:gd name="connsiteX3" fmla="*/ 45709 w 386074"/>
                <a:gd name="connsiteY3" fmla="*/ 186237 h 244790"/>
                <a:gd name="connsiteX4" fmla="*/ 73664 w 386074"/>
                <a:gd name="connsiteY4" fmla="*/ 145817 h 244790"/>
                <a:gd name="connsiteX5" fmla="*/ 53265 w 386074"/>
                <a:gd name="connsiteY5" fmla="*/ 127684 h 244790"/>
                <a:gd name="connsiteX6" fmla="*/ 28332 w 386074"/>
                <a:gd name="connsiteY6" fmla="*/ 137128 h 244790"/>
                <a:gd name="connsiteX7" fmla="*/ 12466 w 386074"/>
                <a:gd name="connsiteY7" fmla="*/ 132973 h 244790"/>
                <a:gd name="connsiteX8" fmla="*/ 0 w 386074"/>
                <a:gd name="connsiteY8" fmla="*/ 111440 h 244790"/>
                <a:gd name="connsiteX9" fmla="*/ 8689 w 386074"/>
                <a:gd name="connsiteY9" fmla="*/ 103885 h 244790"/>
                <a:gd name="connsiteX10" fmla="*/ 37399 w 386074"/>
                <a:gd name="connsiteY10" fmla="*/ 88775 h 244790"/>
                <a:gd name="connsiteX11" fmla="*/ 62331 w 386074"/>
                <a:gd name="connsiteY11" fmla="*/ 89908 h 244790"/>
                <a:gd name="connsiteX12" fmla="*/ 70642 w 386074"/>
                <a:gd name="connsiteY12" fmla="*/ 92174 h 244790"/>
                <a:gd name="connsiteX13" fmla="*/ 127684 w 386074"/>
                <a:gd name="connsiteY13" fmla="*/ 78953 h 244790"/>
                <a:gd name="connsiteX14" fmla="*/ 95952 w 386074"/>
                <a:gd name="connsiteY14" fmla="*/ 63464 h 244790"/>
                <a:gd name="connsiteX15" fmla="*/ 101241 w 386074"/>
                <a:gd name="connsiteY15" fmla="*/ 24177 h 244790"/>
                <a:gd name="connsiteX16" fmla="*/ 117485 w 386074"/>
                <a:gd name="connsiteY16" fmla="*/ 5289 h 244790"/>
                <a:gd name="connsiteX17" fmla="*/ 131462 w 386074"/>
                <a:gd name="connsiteY17" fmla="*/ 0 h 244790"/>
                <a:gd name="connsiteX18" fmla="*/ 185104 w 386074"/>
                <a:gd name="connsiteY18" fmla="*/ 34754 h 244790"/>
                <a:gd name="connsiteX19" fmla="*/ 222503 w 386074"/>
                <a:gd name="connsiteY19" fmla="*/ 38154 h 244790"/>
                <a:gd name="connsiteX20" fmla="*/ 260657 w 386074"/>
                <a:gd name="connsiteY20" fmla="*/ 35132 h 244790"/>
                <a:gd name="connsiteX21" fmla="*/ 280678 w 386074"/>
                <a:gd name="connsiteY21" fmla="*/ 47220 h 244790"/>
                <a:gd name="connsiteX22" fmla="*/ 311655 w 386074"/>
                <a:gd name="connsiteY22" fmla="*/ 69131 h 244790"/>
                <a:gd name="connsiteX23" fmla="*/ 331676 w 386074"/>
                <a:gd name="connsiteY23" fmla="*/ 76686 h 244790"/>
                <a:gd name="connsiteX24" fmla="*/ 367942 w 386074"/>
                <a:gd name="connsiteY24" fmla="*/ 94441 h 244790"/>
                <a:gd name="connsiteX25" fmla="*/ 386074 w 386074"/>
                <a:gd name="connsiteY25" fmla="*/ 112951 h 244790"/>
                <a:gd name="connsiteX26" fmla="*/ 366431 w 386074"/>
                <a:gd name="connsiteY26" fmla="*/ 155639 h 244790"/>
                <a:gd name="connsiteX27" fmla="*/ 355853 w 386074"/>
                <a:gd name="connsiteY27" fmla="*/ 165460 h 244790"/>
                <a:gd name="connsiteX28" fmla="*/ 327521 w 386074"/>
                <a:gd name="connsiteY28" fmla="*/ 190015 h 244790"/>
                <a:gd name="connsiteX29" fmla="*/ 300322 w 386074"/>
                <a:gd name="connsiteY29" fmla="*/ 227036 h 244790"/>
                <a:gd name="connsiteX30" fmla="*/ 278790 w 386074"/>
                <a:gd name="connsiteY30" fmla="*/ 244791 h 244790"/>
                <a:gd name="connsiteX31" fmla="*/ 265946 w 386074"/>
                <a:gd name="connsiteY31" fmla="*/ 240258 h 244790"/>
                <a:gd name="connsiteX32" fmla="*/ 259146 w 386074"/>
                <a:gd name="connsiteY32" fmla="*/ 214192 h 244790"/>
                <a:gd name="connsiteX33" fmla="*/ 278034 w 386074"/>
                <a:gd name="connsiteY33" fmla="*/ 183215 h 244790"/>
                <a:gd name="connsiteX34" fmla="*/ 277278 w 386074"/>
                <a:gd name="connsiteY34" fmla="*/ 180571 h 244790"/>
                <a:gd name="connsiteX35" fmla="*/ 272745 w 386074"/>
                <a:gd name="connsiteY35" fmla="*/ 123906 h 244790"/>
                <a:gd name="connsiteX36" fmla="*/ 256124 w 386074"/>
                <a:gd name="connsiteY36" fmla="*/ 167727 h 244790"/>
                <a:gd name="connsiteX37" fmla="*/ 251591 w 386074"/>
                <a:gd name="connsiteY37" fmla="*/ 171127 h 244790"/>
                <a:gd name="connsiteX38" fmla="*/ 227791 w 386074"/>
                <a:gd name="connsiteY38" fmla="*/ 187371 h 244790"/>
                <a:gd name="connsiteX39" fmla="*/ 214192 w 386074"/>
                <a:gd name="connsiteY39" fmla="*/ 182082 h 244790"/>
                <a:gd name="connsiteX40" fmla="*/ 201348 w 386074"/>
                <a:gd name="connsiteY40" fmla="*/ 172638 h 244790"/>
                <a:gd name="connsiteX41" fmla="*/ 185482 w 386074"/>
                <a:gd name="connsiteY41" fmla="*/ 155261 h 244790"/>
                <a:gd name="connsiteX42" fmla="*/ 194170 w 386074"/>
                <a:gd name="connsiteY42" fmla="*/ 117485 h 244790"/>
                <a:gd name="connsiteX43" fmla="*/ 184349 w 386074"/>
                <a:gd name="connsiteY43" fmla="*/ 127684 h 244790"/>
                <a:gd name="connsiteX44" fmla="*/ 180571 w 386074"/>
                <a:gd name="connsiteY44" fmla="*/ 134484 h 244790"/>
                <a:gd name="connsiteX45" fmla="*/ 166594 w 386074"/>
                <a:gd name="connsiteY45" fmla="*/ 156394 h 244790"/>
                <a:gd name="connsiteX46" fmla="*/ 154128 w 386074"/>
                <a:gd name="connsiteY46" fmla="*/ 170371 h 244790"/>
                <a:gd name="connsiteX47" fmla="*/ 111818 w 386074"/>
                <a:gd name="connsiteY47" fmla="*/ 166972 h 244790"/>
                <a:gd name="connsiteX48" fmla="*/ 94819 w 386074"/>
                <a:gd name="connsiteY48" fmla="*/ 160550 h 244790"/>
                <a:gd name="connsiteX49" fmla="*/ 80841 w 386074"/>
                <a:gd name="connsiteY49" fmla="*/ 189637 h 244790"/>
                <a:gd name="connsiteX50" fmla="*/ 107663 w 386074"/>
                <a:gd name="connsiteY50" fmla="*/ 215703 h 244790"/>
                <a:gd name="connsiteX51" fmla="*/ 93308 w 386074"/>
                <a:gd name="connsiteY51" fmla="*/ 227414 h 244790"/>
                <a:gd name="connsiteX52" fmla="*/ 79330 w 386074"/>
                <a:gd name="connsiteY52" fmla="*/ 234969 h 244790"/>
                <a:gd name="connsiteX53" fmla="*/ 69509 w 386074"/>
                <a:gd name="connsiteY53" fmla="*/ 241013 h 244790"/>
                <a:gd name="connsiteX54" fmla="*/ 34376 w 386074"/>
                <a:gd name="connsiteY54" fmla="*/ 227036 h 244790"/>
                <a:gd name="connsiteX55" fmla="*/ 34376 w 386074"/>
                <a:gd name="connsiteY55" fmla="*/ 222881 h 2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6074" h="244790">
                  <a:moveTo>
                    <a:pt x="34376" y="222881"/>
                  </a:moveTo>
                  <a:cubicBezTo>
                    <a:pt x="46843" y="217592"/>
                    <a:pt x="62331" y="229680"/>
                    <a:pt x="73664" y="216081"/>
                  </a:cubicBezTo>
                  <a:cubicBezTo>
                    <a:pt x="69131" y="204748"/>
                    <a:pt x="60064" y="215325"/>
                    <a:pt x="54398" y="212303"/>
                  </a:cubicBezTo>
                  <a:cubicBezTo>
                    <a:pt x="46465" y="203992"/>
                    <a:pt x="78575" y="189637"/>
                    <a:pt x="45709" y="186237"/>
                  </a:cubicBezTo>
                  <a:cubicBezTo>
                    <a:pt x="61198" y="174527"/>
                    <a:pt x="73664" y="164705"/>
                    <a:pt x="73664" y="145817"/>
                  </a:cubicBezTo>
                  <a:cubicBezTo>
                    <a:pt x="73664" y="135995"/>
                    <a:pt x="61575" y="122395"/>
                    <a:pt x="53265" y="127684"/>
                  </a:cubicBezTo>
                  <a:cubicBezTo>
                    <a:pt x="44954" y="133351"/>
                    <a:pt x="31732" y="132973"/>
                    <a:pt x="28332" y="137128"/>
                  </a:cubicBezTo>
                  <a:cubicBezTo>
                    <a:pt x="16244" y="153372"/>
                    <a:pt x="16999" y="136373"/>
                    <a:pt x="12466" y="132973"/>
                  </a:cubicBezTo>
                  <a:cubicBezTo>
                    <a:pt x="5289" y="127684"/>
                    <a:pt x="13600" y="113329"/>
                    <a:pt x="0" y="111440"/>
                  </a:cubicBezTo>
                  <a:cubicBezTo>
                    <a:pt x="3022" y="108796"/>
                    <a:pt x="5666" y="106529"/>
                    <a:pt x="8689" y="103885"/>
                  </a:cubicBezTo>
                  <a:cubicBezTo>
                    <a:pt x="17377" y="96708"/>
                    <a:pt x="26821" y="92174"/>
                    <a:pt x="37399" y="88775"/>
                  </a:cubicBezTo>
                  <a:cubicBezTo>
                    <a:pt x="45709" y="89908"/>
                    <a:pt x="53642" y="98974"/>
                    <a:pt x="62331" y="89908"/>
                  </a:cubicBezTo>
                  <a:cubicBezTo>
                    <a:pt x="65353" y="89908"/>
                    <a:pt x="67997" y="91041"/>
                    <a:pt x="70642" y="92174"/>
                  </a:cubicBezTo>
                  <a:cubicBezTo>
                    <a:pt x="101996" y="93308"/>
                    <a:pt x="111818" y="91041"/>
                    <a:pt x="127684" y="78953"/>
                  </a:cubicBezTo>
                  <a:cubicBezTo>
                    <a:pt x="108418" y="89530"/>
                    <a:pt x="101996" y="75175"/>
                    <a:pt x="95952" y="63464"/>
                  </a:cubicBezTo>
                  <a:cubicBezTo>
                    <a:pt x="88397" y="49865"/>
                    <a:pt x="94063" y="36643"/>
                    <a:pt x="101241" y="24177"/>
                  </a:cubicBezTo>
                  <a:cubicBezTo>
                    <a:pt x="105774" y="16999"/>
                    <a:pt x="112196" y="11333"/>
                    <a:pt x="117485" y="5289"/>
                  </a:cubicBezTo>
                  <a:cubicBezTo>
                    <a:pt x="121640" y="2267"/>
                    <a:pt x="126173" y="0"/>
                    <a:pt x="131462" y="0"/>
                  </a:cubicBezTo>
                  <a:cubicBezTo>
                    <a:pt x="146950" y="14733"/>
                    <a:pt x="170749" y="16244"/>
                    <a:pt x="185104" y="34754"/>
                  </a:cubicBezTo>
                  <a:cubicBezTo>
                    <a:pt x="189637" y="40799"/>
                    <a:pt x="208526" y="47598"/>
                    <a:pt x="222503" y="38154"/>
                  </a:cubicBezTo>
                  <a:cubicBezTo>
                    <a:pt x="234213" y="30221"/>
                    <a:pt x="247813" y="31732"/>
                    <a:pt x="260657" y="35132"/>
                  </a:cubicBezTo>
                  <a:cubicBezTo>
                    <a:pt x="269345" y="35888"/>
                    <a:pt x="275390" y="40043"/>
                    <a:pt x="280678" y="47220"/>
                  </a:cubicBezTo>
                  <a:cubicBezTo>
                    <a:pt x="288611" y="57420"/>
                    <a:pt x="297300" y="67242"/>
                    <a:pt x="311655" y="69131"/>
                  </a:cubicBezTo>
                  <a:cubicBezTo>
                    <a:pt x="319588" y="68753"/>
                    <a:pt x="329032" y="67997"/>
                    <a:pt x="331676" y="76686"/>
                  </a:cubicBezTo>
                  <a:cubicBezTo>
                    <a:pt x="337721" y="97085"/>
                    <a:pt x="352831" y="94819"/>
                    <a:pt x="367942" y="94441"/>
                  </a:cubicBezTo>
                  <a:cubicBezTo>
                    <a:pt x="377008" y="97841"/>
                    <a:pt x="384186" y="102752"/>
                    <a:pt x="386074" y="112951"/>
                  </a:cubicBezTo>
                  <a:cubicBezTo>
                    <a:pt x="374741" y="124662"/>
                    <a:pt x="361898" y="135995"/>
                    <a:pt x="366431" y="155639"/>
                  </a:cubicBezTo>
                  <a:cubicBezTo>
                    <a:pt x="367942" y="162438"/>
                    <a:pt x="362653" y="164327"/>
                    <a:pt x="355853" y="165460"/>
                  </a:cubicBezTo>
                  <a:cubicBezTo>
                    <a:pt x="341876" y="168105"/>
                    <a:pt x="329788" y="176038"/>
                    <a:pt x="327521" y="190015"/>
                  </a:cubicBezTo>
                  <a:cubicBezTo>
                    <a:pt x="324499" y="208148"/>
                    <a:pt x="313922" y="217970"/>
                    <a:pt x="300322" y="227036"/>
                  </a:cubicBezTo>
                  <a:cubicBezTo>
                    <a:pt x="295411" y="235725"/>
                    <a:pt x="287478" y="240635"/>
                    <a:pt x="278790" y="244791"/>
                  </a:cubicBezTo>
                  <a:cubicBezTo>
                    <a:pt x="274634" y="243280"/>
                    <a:pt x="270101" y="241769"/>
                    <a:pt x="265946" y="240258"/>
                  </a:cubicBezTo>
                  <a:cubicBezTo>
                    <a:pt x="254990" y="233836"/>
                    <a:pt x="251591" y="225147"/>
                    <a:pt x="259146" y="214192"/>
                  </a:cubicBezTo>
                  <a:cubicBezTo>
                    <a:pt x="265946" y="204370"/>
                    <a:pt x="263679" y="188504"/>
                    <a:pt x="278034" y="183215"/>
                  </a:cubicBezTo>
                  <a:cubicBezTo>
                    <a:pt x="282945" y="181326"/>
                    <a:pt x="277278" y="180949"/>
                    <a:pt x="277278" y="180571"/>
                  </a:cubicBezTo>
                  <a:cubicBezTo>
                    <a:pt x="268212" y="163572"/>
                    <a:pt x="268212" y="145817"/>
                    <a:pt x="272745" y="123906"/>
                  </a:cubicBezTo>
                  <a:cubicBezTo>
                    <a:pt x="264812" y="140150"/>
                    <a:pt x="274256" y="159416"/>
                    <a:pt x="256124" y="167727"/>
                  </a:cubicBezTo>
                  <a:cubicBezTo>
                    <a:pt x="254613" y="169238"/>
                    <a:pt x="253102" y="170371"/>
                    <a:pt x="251591" y="171127"/>
                  </a:cubicBezTo>
                  <a:cubicBezTo>
                    <a:pt x="241391" y="173016"/>
                    <a:pt x="235347" y="181326"/>
                    <a:pt x="227791" y="187371"/>
                  </a:cubicBezTo>
                  <a:cubicBezTo>
                    <a:pt x="220992" y="193037"/>
                    <a:pt x="213436" y="193415"/>
                    <a:pt x="214192" y="182082"/>
                  </a:cubicBezTo>
                  <a:cubicBezTo>
                    <a:pt x="214948" y="170371"/>
                    <a:pt x="208903" y="170749"/>
                    <a:pt x="201348" y="172638"/>
                  </a:cubicBezTo>
                  <a:cubicBezTo>
                    <a:pt x="183971" y="177549"/>
                    <a:pt x="181704" y="169616"/>
                    <a:pt x="185482" y="155261"/>
                  </a:cubicBezTo>
                  <a:cubicBezTo>
                    <a:pt x="188882" y="142795"/>
                    <a:pt x="187748" y="129573"/>
                    <a:pt x="194170" y="117485"/>
                  </a:cubicBezTo>
                  <a:cubicBezTo>
                    <a:pt x="190771" y="121262"/>
                    <a:pt x="188882" y="125418"/>
                    <a:pt x="184349" y="127684"/>
                  </a:cubicBezTo>
                  <a:cubicBezTo>
                    <a:pt x="182838" y="128440"/>
                    <a:pt x="170749" y="122773"/>
                    <a:pt x="180571" y="134484"/>
                  </a:cubicBezTo>
                  <a:cubicBezTo>
                    <a:pt x="185860" y="140906"/>
                    <a:pt x="174905" y="151105"/>
                    <a:pt x="166594" y="156394"/>
                  </a:cubicBezTo>
                  <a:cubicBezTo>
                    <a:pt x="143928" y="144684"/>
                    <a:pt x="156016" y="163572"/>
                    <a:pt x="154128" y="170371"/>
                  </a:cubicBezTo>
                  <a:cubicBezTo>
                    <a:pt x="138639" y="187371"/>
                    <a:pt x="125418" y="174527"/>
                    <a:pt x="111818" y="166972"/>
                  </a:cubicBezTo>
                  <a:cubicBezTo>
                    <a:pt x="107285" y="161683"/>
                    <a:pt x="103507" y="155639"/>
                    <a:pt x="94819" y="160550"/>
                  </a:cubicBezTo>
                  <a:cubicBezTo>
                    <a:pt x="87641" y="168860"/>
                    <a:pt x="83108" y="178682"/>
                    <a:pt x="80841" y="189637"/>
                  </a:cubicBezTo>
                  <a:cubicBezTo>
                    <a:pt x="78953" y="209659"/>
                    <a:pt x="100107" y="205503"/>
                    <a:pt x="107663" y="215703"/>
                  </a:cubicBezTo>
                  <a:cubicBezTo>
                    <a:pt x="108040" y="226280"/>
                    <a:pt x="101241" y="227414"/>
                    <a:pt x="93308" y="227414"/>
                  </a:cubicBezTo>
                  <a:cubicBezTo>
                    <a:pt x="89152" y="230814"/>
                    <a:pt x="74419" y="213436"/>
                    <a:pt x="79330" y="234969"/>
                  </a:cubicBezTo>
                  <a:cubicBezTo>
                    <a:pt x="80841" y="241391"/>
                    <a:pt x="75175" y="241769"/>
                    <a:pt x="69509" y="241013"/>
                  </a:cubicBezTo>
                  <a:cubicBezTo>
                    <a:pt x="56665" y="239124"/>
                    <a:pt x="45332" y="234213"/>
                    <a:pt x="34376" y="227036"/>
                  </a:cubicBezTo>
                  <a:cubicBezTo>
                    <a:pt x="34376" y="225903"/>
                    <a:pt x="34376" y="224392"/>
                    <a:pt x="34376" y="222881"/>
                  </a:cubicBezTo>
                  <a:close/>
                </a:path>
              </a:pathLst>
            </a:custGeom>
            <a:solidFill>
              <a:srgbClr val="F9C1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720DF356-D40E-4A49-984E-CAE2F632F942}"/>
                </a:ext>
              </a:extLst>
            </p:cNvPr>
            <p:cNvSpPr/>
            <p:nvPr/>
          </p:nvSpPr>
          <p:spPr>
            <a:xfrm>
              <a:off x="9364569" y="4610164"/>
              <a:ext cx="209467" cy="363909"/>
            </a:xfrm>
            <a:custGeom>
              <a:avLst/>
              <a:gdLst>
                <a:gd name="connsiteX0" fmla="*/ 58657 w 209467"/>
                <a:gd name="connsiteY0" fmla="*/ 24519 h 363909"/>
                <a:gd name="connsiteX1" fmla="*/ 75656 w 209467"/>
                <a:gd name="connsiteY1" fmla="*/ 3365 h 363909"/>
                <a:gd name="connsiteX2" fmla="*/ 97944 w 209467"/>
                <a:gd name="connsiteY2" fmla="*/ 3365 h 363909"/>
                <a:gd name="connsiteX3" fmla="*/ 99078 w 209467"/>
                <a:gd name="connsiteY3" fmla="*/ 53229 h 363909"/>
                <a:gd name="connsiteX4" fmla="*/ 98700 w 209467"/>
                <a:gd name="connsiteY4" fmla="*/ 55118 h 363909"/>
                <a:gd name="connsiteX5" fmla="*/ 77923 w 209467"/>
                <a:gd name="connsiteY5" fmla="*/ 84206 h 363909"/>
                <a:gd name="connsiteX6" fmla="*/ 52991 w 209467"/>
                <a:gd name="connsiteY6" fmla="*/ 110272 h 363909"/>
                <a:gd name="connsiteX7" fmla="*/ 60924 w 209467"/>
                <a:gd name="connsiteY7" fmla="*/ 128404 h 363909"/>
                <a:gd name="connsiteX8" fmla="*/ 57901 w 209467"/>
                <a:gd name="connsiteY8" fmla="*/ 149181 h 363909"/>
                <a:gd name="connsiteX9" fmla="*/ 49968 w 209467"/>
                <a:gd name="connsiteY9" fmla="*/ 163536 h 363909"/>
                <a:gd name="connsiteX10" fmla="*/ 48835 w 209467"/>
                <a:gd name="connsiteY10" fmla="*/ 177891 h 363909"/>
                <a:gd name="connsiteX11" fmla="*/ 63946 w 209467"/>
                <a:gd name="connsiteY11" fmla="*/ 216423 h 363909"/>
                <a:gd name="connsiteX12" fmla="*/ 72634 w 209467"/>
                <a:gd name="connsiteY12" fmla="*/ 225112 h 363909"/>
                <a:gd name="connsiteX13" fmla="*/ 76790 w 209467"/>
                <a:gd name="connsiteY13" fmla="*/ 233045 h 363909"/>
                <a:gd name="connsiteX14" fmla="*/ 87745 w 209467"/>
                <a:gd name="connsiteY14" fmla="*/ 225867 h 363909"/>
                <a:gd name="connsiteX15" fmla="*/ 103611 w 209467"/>
                <a:gd name="connsiteY15" fmla="*/ 211135 h 363909"/>
                <a:gd name="connsiteX16" fmla="*/ 119477 w 209467"/>
                <a:gd name="connsiteY16" fmla="*/ 202068 h 363909"/>
                <a:gd name="connsiteX17" fmla="*/ 162164 w 209467"/>
                <a:gd name="connsiteY17" fmla="*/ 177136 h 363909"/>
                <a:gd name="connsiteX18" fmla="*/ 175008 w 209467"/>
                <a:gd name="connsiteY18" fmla="*/ 189980 h 363909"/>
                <a:gd name="connsiteX19" fmla="*/ 181052 w 209467"/>
                <a:gd name="connsiteY19" fmla="*/ 193002 h 363909"/>
                <a:gd name="connsiteX20" fmla="*/ 178786 w 209467"/>
                <a:gd name="connsiteY20" fmla="*/ 225490 h 363909"/>
                <a:gd name="connsiteX21" fmla="*/ 184830 w 209467"/>
                <a:gd name="connsiteY21" fmla="*/ 259488 h 363909"/>
                <a:gd name="connsiteX22" fmla="*/ 203718 w 209467"/>
                <a:gd name="connsiteY22" fmla="*/ 295754 h 363909"/>
                <a:gd name="connsiteX23" fmla="*/ 209385 w 209467"/>
                <a:gd name="connsiteY23" fmla="*/ 310486 h 363909"/>
                <a:gd name="connsiteX24" fmla="*/ 201829 w 209467"/>
                <a:gd name="connsiteY24" fmla="*/ 355818 h 363909"/>
                <a:gd name="connsiteX25" fmla="*/ 188608 w 209467"/>
                <a:gd name="connsiteY25" fmla="*/ 360729 h 363909"/>
                <a:gd name="connsiteX26" fmla="*/ 175386 w 209467"/>
                <a:gd name="connsiteY26" fmla="*/ 319931 h 363909"/>
                <a:gd name="connsiteX27" fmla="*/ 146298 w 209467"/>
                <a:gd name="connsiteY27" fmla="*/ 276110 h 363909"/>
                <a:gd name="connsiteX28" fmla="*/ 125521 w 209467"/>
                <a:gd name="connsiteY28" fmla="*/ 281399 h 363909"/>
                <a:gd name="connsiteX29" fmla="*/ 110411 w 209467"/>
                <a:gd name="connsiteY29" fmla="*/ 287443 h 363909"/>
                <a:gd name="connsiteX30" fmla="*/ 50346 w 209467"/>
                <a:gd name="connsiteY30" fmla="*/ 264777 h 363909"/>
                <a:gd name="connsiteX31" fmla="*/ 23903 w 209467"/>
                <a:gd name="connsiteY31" fmla="*/ 228134 h 363909"/>
                <a:gd name="connsiteX32" fmla="*/ 15214 w 209467"/>
                <a:gd name="connsiteY32" fmla="*/ 189602 h 363909"/>
                <a:gd name="connsiteX33" fmla="*/ 6903 w 209467"/>
                <a:gd name="connsiteY33" fmla="*/ 167314 h 363909"/>
                <a:gd name="connsiteX34" fmla="*/ 3504 w 209467"/>
                <a:gd name="connsiteY34" fmla="*/ 157870 h 363909"/>
                <a:gd name="connsiteX35" fmla="*/ 17481 w 209467"/>
                <a:gd name="connsiteY35" fmla="*/ 149937 h 363909"/>
                <a:gd name="connsiteX36" fmla="*/ 35991 w 209467"/>
                <a:gd name="connsiteY36" fmla="*/ 131426 h 363909"/>
                <a:gd name="connsiteX37" fmla="*/ 28814 w 209467"/>
                <a:gd name="connsiteY37" fmla="*/ 117827 h 363909"/>
                <a:gd name="connsiteX38" fmla="*/ 22392 w 209467"/>
                <a:gd name="connsiteY38" fmla="*/ 106494 h 363909"/>
                <a:gd name="connsiteX39" fmla="*/ 28436 w 209467"/>
                <a:gd name="connsiteY39" fmla="*/ 74384 h 363909"/>
                <a:gd name="connsiteX40" fmla="*/ 18614 w 209467"/>
                <a:gd name="connsiteY40" fmla="*/ 85717 h 363909"/>
                <a:gd name="connsiteX41" fmla="*/ 8414 w 209467"/>
                <a:gd name="connsiteY41" fmla="*/ 52852 h 363909"/>
                <a:gd name="connsiteX42" fmla="*/ 14459 w 209467"/>
                <a:gd name="connsiteY42" fmla="*/ 46807 h 363909"/>
                <a:gd name="connsiteX43" fmla="*/ 26925 w 209467"/>
                <a:gd name="connsiteY43" fmla="*/ 50207 h 363909"/>
                <a:gd name="connsiteX44" fmla="*/ 40147 w 209467"/>
                <a:gd name="connsiteY44" fmla="*/ 62296 h 363909"/>
                <a:gd name="connsiteX45" fmla="*/ 66968 w 209467"/>
                <a:gd name="connsiteY45" fmla="*/ 51341 h 363909"/>
                <a:gd name="connsiteX46" fmla="*/ 58657 w 209467"/>
                <a:gd name="connsiteY46" fmla="*/ 24519 h 36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9467" h="363909">
                  <a:moveTo>
                    <a:pt x="58657" y="24519"/>
                  </a:moveTo>
                  <a:cubicBezTo>
                    <a:pt x="59413" y="13564"/>
                    <a:pt x="74523" y="13942"/>
                    <a:pt x="75656" y="3365"/>
                  </a:cubicBezTo>
                  <a:cubicBezTo>
                    <a:pt x="83212" y="2609"/>
                    <a:pt x="90389" y="-3813"/>
                    <a:pt x="97944" y="3365"/>
                  </a:cubicBezTo>
                  <a:cubicBezTo>
                    <a:pt x="104744" y="19986"/>
                    <a:pt x="89256" y="36986"/>
                    <a:pt x="99078" y="53229"/>
                  </a:cubicBezTo>
                  <a:cubicBezTo>
                    <a:pt x="99456" y="53985"/>
                    <a:pt x="98700" y="55118"/>
                    <a:pt x="98700" y="55118"/>
                  </a:cubicBezTo>
                  <a:cubicBezTo>
                    <a:pt x="82834" y="58896"/>
                    <a:pt x="88500" y="78917"/>
                    <a:pt x="77923" y="84206"/>
                  </a:cubicBezTo>
                  <a:cubicBezTo>
                    <a:pt x="66212" y="90250"/>
                    <a:pt x="70368" y="110272"/>
                    <a:pt x="52991" y="110272"/>
                  </a:cubicBezTo>
                  <a:cubicBezTo>
                    <a:pt x="52235" y="110272"/>
                    <a:pt x="54879" y="123871"/>
                    <a:pt x="60924" y="128404"/>
                  </a:cubicBezTo>
                  <a:cubicBezTo>
                    <a:pt x="72257" y="137471"/>
                    <a:pt x="67346" y="146159"/>
                    <a:pt x="57901" y="149181"/>
                  </a:cubicBezTo>
                  <a:cubicBezTo>
                    <a:pt x="48457" y="152204"/>
                    <a:pt x="46191" y="155226"/>
                    <a:pt x="49968" y="163536"/>
                  </a:cubicBezTo>
                  <a:cubicBezTo>
                    <a:pt x="51857" y="168447"/>
                    <a:pt x="48835" y="173358"/>
                    <a:pt x="48835" y="177891"/>
                  </a:cubicBezTo>
                  <a:cubicBezTo>
                    <a:pt x="48457" y="192624"/>
                    <a:pt x="40902" y="210379"/>
                    <a:pt x="63946" y="216423"/>
                  </a:cubicBezTo>
                  <a:cubicBezTo>
                    <a:pt x="67346" y="217179"/>
                    <a:pt x="69612" y="222467"/>
                    <a:pt x="72634" y="225112"/>
                  </a:cubicBezTo>
                  <a:cubicBezTo>
                    <a:pt x="75279" y="227756"/>
                    <a:pt x="69612" y="234934"/>
                    <a:pt x="76790" y="233045"/>
                  </a:cubicBezTo>
                  <a:cubicBezTo>
                    <a:pt x="80567" y="231912"/>
                    <a:pt x="88123" y="232667"/>
                    <a:pt x="87745" y="225867"/>
                  </a:cubicBezTo>
                  <a:cubicBezTo>
                    <a:pt x="86612" y="213401"/>
                    <a:pt x="95300" y="211890"/>
                    <a:pt x="103611" y="211135"/>
                  </a:cubicBezTo>
                  <a:cubicBezTo>
                    <a:pt x="110788" y="210379"/>
                    <a:pt x="115699" y="207735"/>
                    <a:pt x="119477" y="202068"/>
                  </a:cubicBezTo>
                  <a:cubicBezTo>
                    <a:pt x="129677" y="186580"/>
                    <a:pt x="147432" y="184313"/>
                    <a:pt x="162164" y="177136"/>
                  </a:cubicBezTo>
                  <a:cubicBezTo>
                    <a:pt x="171608" y="172603"/>
                    <a:pt x="175764" y="177514"/>
                    <a:pt x="175008" y="189980"/>
                  </a:cubicBezTo>
                  <a:cubicBezTo>
                    <a:pt x="175008" y="193758"/>
                    <a:pt x="179919" y="189980"/>
                    <a:pt x="181052" y="193002"/>
                  </a:cubicBezTo>
                  <a:cubicBezTo>
                    <a:pt x="170475" y="203202"/>
                    <a:pt x="185963" y="216046"/>
                    <a:pt x="178786" y="225490"/>
                  </a:cubicBezTo>
                  <a:cubicBezTo>
                    <a:pt x="167831" y="239467"/>
                    <a:pt x="182186" y="248533"/>
                    <a:pt x="184830" y="259488"/>
                  </a:cubicBezTo>
                  <a:cubicBezTo>
                    <a:pt x="187852" y="272332"/>
                    <a:pt x="189741" y="287443"/>
                    <a:pt x="203718" y="295754"/>
                  </a:cubicBezTo>
                  <a:cubicBezTo>
                    <a:pt x="209007" y="298776"/>
                    <a:pt x="209763" y="304820"/>
                    <a:pt x="209385" y="310486"/>
                  </a:cubicBezTo>
                  <a:cubicBezTo>
                    <a:pt x="209007" y="325975"/>
                    <a:pt x="203718" y="340708"/>
                    <a:pt x="201829" y="355818"/>
                  </a:cubicBezTo>
                  <a:cubicBezTo>
                    <a:pt x="200696" y="362996"/>
                    <a:pt x="195785" y="367151"/>
                    <a:pt x="188608" y="360729"/>
                  </a:cubicBezTo>
                  <a:cubicBezTo>
                    <a:pt x="181052" y="348263"/>
                    <a:pt x="175008" y="335797"/>
                    <a:pt x="175386" y="319931"/>
                  </a:cubicBezTo>
                  <a:cubicBezTo>
                    <a:pt x="176141" y="299531"/>
                    <a:pt x="159520" y="287821"/>
                    <a:pt x="146298" y="276110"/>
                  </a:cubicBezTo>
                  <a:cubicBezTo>
                    <a:pt x="139121" y="269688"/>
                    <a:pt x="130054" y="271577"/>
                    <a:pt x="125521" y="281399"/>
                  </a:cubicBezTo>
                  <a:cubicBezTo>
                    <a:pt x="122121" y="288198"/>
                    <a:pt x="117588" y="291976"/>
                    <a:pt x="110411" y="287443"/>
                  </a:cubicBezTo>
                  <a:cubicBezTo>
                    <a:pt x="91900" y="275732"/>
                    <a:pt x="70368" y="272332"/>
                    <a:pt x="50346" y="264777"/>
                  </a:cubicBezTo>
                  <a:cubicBezTo>
                    <a:pt x="33725" y="258355"/>
                    <a:pt x="33347" y="239845"/>
                    <a:pt x="23903" y="228134"/>
                  </a:cubicBezTo>
                  <a:cubicBezTo>
                    <a:pt x="15970" y="216423"/>
                    <a:pt x="14081" y="203202"/>
                    <a:pt x="15214" y="189602"/>
                  </a:cubicBezTo>
                  <a:cubicBezTo>
                    <a:pt x="15970" y="180536"/>
                    <a:pt x="14459" y="172981"/>
                    <a:pt x="6903" y="167314"/>
                  </a:cubicBezTo>
                  <a:cubicBezTo>
                    <a:pt x="3881" y="165048"/>
                    <a:pt x="-4807" y="161648"/>
                    <a:pt x="3504" y="157870"/>
                  </a:cubicBezTo>
                  <a:cubicBezTo>
                    <a:pt x="8414" y="155981"/>
                    <a:pt x="4637" y="142759"/>
                    <a:pt x="17481" y="149937"/>
                  </a:cubicBezTo>
                  <a:cubicBezTo>
                    <a:pt x="32591" y="157870"/>
                    <a:pt x="30703" y="138982"/>
                    <a:pt x="35991" y="131426"/>
                  </a:cubicBezTo>
                  <a:cubicBezTo>
                    <a:pt x="41658" y="123116"/>
                    <a:pt x="39013" y="118960"/>
                    <a:pt x="28814" y="117827"/>
                  </a:cubicBezTo>
                  <a:cubicBezTo>
                    <a:pt x="22769" y="117072"/>
                    <a:pt x="16347" y="110649"/>
                    <a:pt x="22392" y="106494"/>
                  </a:cubicBezTo>
                  <a:cubicBezTo>
                    <a:pt x="35991" y="97050"/>
                    <a:pt x="27680" y="85339"/>
                    <a:pt x="28436" y="74384"/>
                  </a:cubicBezTo>
                  <a:cubicBezTo>
                    <a:pt x="20503" y="74006"/>
                    <a:pt x="25036" y="84206"/>
                    <a:pt x="18614" y="85717"/>
                  </a:cubicBezTo>
                  <a:cubicBezTo>
                    <a:pt x="5770" y="78162"/>
                    <a:pt x="16347" y="62673"/>
                    <a:pt x="8414" y="52852"/>
                  </a:cubicBezTo>
                  <a:cubicBezTo>
                    <a:pt x="5770" y="49830"/>
                    <a:pt x="11437" y="47941"/>
                    <a:pt x="14459" y="46807"/>
                  </a:cubicBezTo>
                  <a:cubicBezTo>
                    <a:pt x="19747" y="44919"/>
                    <a:pt x="23903" y="44541"/>
                    <a:pt x="26925" y="50207"/>
                  </a:cubicBezTo>
                  <a:cubicBezTo>
                    <a:pt x="29947" y="55874"/>
                    <a:pt x="33347" y="62673"/>
                    <a:pt x="40147" y="62296"/>
                  </a:cubicBezTo>
                  <a:cubicBezTo>
                    <a:pt x="49968" y="61918"/>
                    <a:pt x="61301" y="55874"/>
                    <a:pt x="66968" y="51341"/>
                  </a:cubicBezTo>
                  <a:cubicBezTo>
                    <a:pt x="78301" y="41141"/>
                    <a:pt x="65835" y="32075"/>
                    <a:pt x="58657" y="24519"/>
                  </a:cubicBezTo>
                  <a:close/>
                </a:path>
              </a:pathLst>
            </a:custGeom>
            <a:solidFill>
              <a:srgbClr val="EB9F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01793136-370A-401D-923E-61CED131162E}"/>
                </a:ext>
              </a:extLst>
            </p:cNvPr>
            <p:cNvSpPr/>
            <p:nvPr/>
          </p:nvSpPr>
          <p:spPr>
            <a:xfrm>
              <a:off x="9219989" y="4496422"/>
              <a:ext cx="219480" cy="168247"/>
            </a:xfrm>
            <a:custGeom>
              <a:avLst/>
              <a:gdLst>
                <a:gd name="connsiteX0" fmla="*/ 0 w 219480"/>
                <a:gd name="connsiteY0" fmla="*/ 83108 h 168247"/>
                <a:gd name="connsiteX1" fmla="*/ 16999 w 219480"/>
                <a:gd name="connsiteY1" fmla="*/ 49109 h 168247"/>
                <a:gd name="connsiteX2" fmla="*/ 33999 w 219480"/>
                <a:gd name="connsiteY2" fmla="*/ 57420 h 168247"/>
                <a:gd name="connsiteX3" fmla="*/ 64975 w 219480"/>
                <a:gd name="connsiteY3" fmla="*/ 67242 h 168247"/>
                <a:gd name="connsiteX4" fmla="*/ 76686 w 219480"/>
                <a:gd name="connsiteY4" fmla="*/ 61576 h 168247"/>
                <a:gd name="connsiteX5" fmla="*/ 89530 w 219480"/>
                <a:gd name="connsiteY5" fmla="*/ 48732 h 168247"/>
                <a:gd name="connsiteX6" fmla="*/ 84997 w 219480"/>
                <a:gd name="connsiteY6" fmla="*/ 7555 h 168247"/>
                <a:gd name="connsiteX7" fmla="*/ 124662 w 219480"/>
                <a:gd name="connsiteY7" fmla="*/ 0 h 168247"/>
                <a:gd name="connsiteX8" fmla="*/ 112574 w 219480"/>
                <a:gd name="connsiteY8" fmla="*/ 66109 h 168247"/>
                <a:gd name="connsiteX9" fmla="*/ 146572 w 219480"/>
                <a:gd name="connsiteY9" fmla="*/ 60442 h 168247"/>
                <a:gd name="connsiteX10" fmla="*/ 145439 w 219480"/>
                <a:gd name="connsiteY10" fmla="*/ 81219 h 168247"/>
                <a:gd name="connsiteX11" fmla="*/ 178682 w 219480"/>
                <a:gd name="connsiteY11" fmla="*/ 61576 h 168247"/>
                <a:gd name="connsiteX12" fmla="*/ 174149 w 219480"/>
                <a:gd name="connsiteY12" fmla="*/ 73286 h 168247"/>
                <a:gd name="connsiteX13" fmla="*/ 179060 w 219480"/>
                <a:gd name="connsiteY13" fmla="*/ 61576 h 168247"/>
                <a:gd name="connsiteX14" fmla="*/ 194170 w 219480"/>
                <a:gd name="connsiteY14" fmla="*/ 9444 h 168247"/>
                <a:gd name="connsiteX15" fmla="*/ 219481 w 219480"/>
                <a:gd name="connsiteY15" fmla="*/ 85752 h 168247"/>
                <a:gd name="connsiteX16" fmla="*/ 200592 w 219480"/>
                <a:gd name="connsiteY16" fmla="*/ 82730 h 168247"/>
                <a:gd name="connsiteX17" fmla="*/ 191904 w 219480"/>
                <a:gd name="connsiteY17" fmla="*/ 133351 h 168247"/>
                <a:gd name="connsiteX18" fmla="*/ 171127 w 219480"/>
                <a:gd name="connsiteY18" fmla="*/ 126173 h 168247"/>
                <a:gd name="connsiteX19" fmla="*/ 165460 w 219480"/>
                <a:gd name="connsiteY19" fmla="*/ 124284 h 168247"/>
                <a:gd name="connsiteX20" fmla="*/ 133728 w 219480"/>
                <a:gd name="connsiteY20" fmla="*/ 114085 h 168247"/>
                <a:gd name="connsiteX21" fmla="*/ 114085 w 219480"/>
                <a:gd name="connsiteY21" fmla="*/ 121262 h 168247"/>
                <a:gd name="connsiteX22" fmla="*/ 75175 w 219480"/>
                <a:gd name="connsiteY22" fmla="*/ 133728 h 168247"/>
                <a:gd name="connsiteX23" fmla="*/ 59309 w 219480"/>
                <a:gd name="connsiteY23" fmla="*/ 122773 h 168247"/>
                <a:gd name="connsiteX24" fmla="*/ 44198 w 219480"/>
                <a:gd name="connsiteY24" fmla="*/ 114840 h 168247"/>
                <a:gd name="connsiteX25" fmla="*/ 43443 w 219480"/>
                <a:gd name="connsiteY25" fmla="*/ 131462 h 168247"/>
                <a:gd name="connsiteX26" fmla="*/ 23044 w 219480"/>
                <a:gd name="connsiteY26" fmla="*/ 168105 h 168247"/>
                <a:gd name="connsiteX27" fmla="*/ 14355 w 219480"/>
                <a:gd name="connsiteY27" fmla="*/ 162816 h 168247"/>
                <a:gd name="connsiteX28" fmla="*/ 20021 w 219480"/>
                <a:gd name="connsiteY28" fmla="*/ 156016 h 168247"/>
                <a:gd name="connsiteX29" fmla="*/ 32865 w 219480"/>
                <a:gd name="connsiteY29" fmla="*/ 149217 h 168247"/>
                <a:gd name="connsiteX30" fmla="*/ 18133 w 219480"/>
                <a:gd name="connsiteY30" fmla="*/ 120507 h 168247"/>
                <a:gd name="connsiteX31" fmla="*/ 30599 w 219480"/>
                <a:gd name="connsiteY31" fmla="*/ 107663 h 168247"/>
                <a:gd name="connsiteX32" fmla="*/ 0 w 219480"/>
                <a:gd name="connsiteY32" fmla="*/ 83108 h 16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9480" h="168247">
                  <a:moveTo>
                    <a:pt x="0" y="83108"/>
                  </a:moveTo>
                  <a:cubicBezTo>
                    <a:pt x="1511" y="69886"/>
                    <a:pt x="6800" y="58176"/>
                    <a:pt x="16999" y="49109"/>
                  </a:cubicBezTo>
                  <a:cubicBezTo>
                    <a:pt x="23421" y="50620"/>
                    <a:pt x="28332" y="54776"/>
                    <a:pt x="33999" y="57420"/>
                  </a:cubicBezTo>
                  <a:cubicBezTo>
                    <a:pt x="45332" y="57042"/>
                    <a:pt x="52509" y="68375"/>
                    <a:pt x="64975" y="67242"/>
                  </a:cubicBezTo>
                  <a:cubicBezTo>
                    <a:pt x="70642" y="66864"/>
                    <a:pt x="74042" y="66864"/>
                    <a:pt x="76686" y="61576"/>
                  </a:cubicBezTo>
                  <a:cubicBezTo>
                    <a:pt x="80464" y="56665"/>
                    <a:pt x="84619" y="52509"/>
                    <a:pt x="89530" y="48732"/>
                  </a:cubicBezTo>
                  <a:cubicBezTo>
                    <a:pt x="98974" y="31732"/>
                    <a:pt x="98974" y="31732"/>
                    <a:pt x="84997" y="7555"/>
                  </a:cubicBezTo>
                  <a:cubicBezTo>
                    <a:pt x="106907" y="27199"/>
                    <a:pt x="113707" y="10955"/>
                    <a:pt x="124662" y="0"/>
                  </a:cubicBezTo>
                  <a:cubicBezTo>
                    <a:pt x="120884" y="21155"/>
                    <a:pt x="116729" y="41932"/>
                    <a:pt x="112574" y="66109"/>
                  </a:cubicBezTo>
                  <a:cubicBezTo>
                    <a:pt x="123906" y="56665"/>
                    <a:pt x="135239" y="61576"/>
                    <a:pt x="146572" y="60442"/>
                  </a:cubicBezTo>
                  <a:cubicBezTo>
                    <a:pt x="148839" y="67620"/>
                    <a:pt x="136750" y="73286"/>
                    <a:pt x="145439" y="81219"/>
                  </a:cubicBezTo>
                  <a:cubicBezTo>
                    <a:pt x="156016" y="74797"/>
                    <a:pt x="161305" y="57420"/>
                    <a:pt x="178682" y="61576"/>
                  </a:cubicBezTo>
                  <a:cubicBezTo>
                    <a:pt x="181326" y="67620"/>
                    <a:pt x="176038" y="70264"/>
                    <a:pt x="174149" y="73286"/>
                  </a:cubicBezTo>
                  <a:cubicBezTo>
                    <a:pt x="173771" y="69131"/>
                    <a:pt x="189637" y="71020"/>
                    <a:pt x="179060" y="61576"/>
                  </a:cubicBezTo>
                  <a:cubicBezTo>
                    <a:pt x="191526" y="48732"/>
                    <a:pt x="186993" y="30977"/>
                    <a:pt x="194170" y="9444"/>
                  </a:cubicBezTo>
                  <a:cubicBezTo>
                    <a:pt x="205881" y="37776"/>
                    <a:pt x="194548" y="67997"/>
                    <a:pt x="219481" y="85752"/>
                  </a:cubicBezTo>
                  <a:cubicBezTo>
                    <a:pt x="208903" y="90663"/>
                    <a:pt x="208525" y="75175"/>
                    <a:pt x="200592" y="82730"/>
                  </a:cubicBezTo>
                  <a:cubicBezTo>
                    <a:pt x="194548" y="88397"/>
                    <a:pt x="187748" y="125795"/>
                    <a:pt x="191904" y="133351"/>
                  </a:cubicBezTo>
                  <a:cubicBezTo>
                    <a:pt x="184726" y="132217"/>
                    <a:pt x="169616" y="152994"/>
                    <a:pt x="171127" y="126173"/>
                  </a:cubicBezTo>
                  <a:cubicBezTo>
                    <a:pt x="171127" y="125795"/>
                    <a:pt x="167349" y="124284"/>
                    <a:pt x="165460" y="124284"/>
                  </a:cubicBezTo>
                  <a:cubicBezTo>
                    <a:pt x="153750" y="124662"/>
                    <a:pt x="142795" y="127306"/>
                    <a:pt x="133728" y="114085"/>
                  </a:cubicBezTo>
                  <a:cubicBezTo>
                    <a:pt x="128817" y="106907"/>
                    <a:pt x="121640" y="119751"/>
                    <a:pt x="114085" y="121262"/>
                  </a:cubicBezTo>
                  <a:cubicBezTo>
                    <a:pt x="101241" y="123529"/>
                    <a:pt x="84241" y="113329"/>
                    <a:pt x="75175" y="133728"/>
                  </a:cubicBezTo>
                  <a:cubicBezTo>
                    <a:pt x="73286" y="137884"/>
                    <a:pt x="61953" y="131839"/>
                    <a:pt x="59309" y="122773"/>
                  </a:cubicBezTo>
                  <a:cubicBezTo>
                    <a:pt x="57420" y="115973"/>
                    <a:pt x="53642" y="108796"/>
                    <a:pt x="44198" y="114840"/>
                  </a:cubicBezTo>
                  <a:cubicBezTo>
                    <a:pt x="35510" y="120129"/>
                    <a:pt x="38532" y="124662"/>
                    <a:pt x="43443" y="131462"/>
                  </a:cubicBezTo>
                  <a:cubicBezTo>
                    <a:pt x="51754" y="143550"/>
                    <a:pt x="37399" y="168105"/>
                    <a:pt x="23044" y="168105"/>
                  </a:cubicBezTo>
                  <a:cubicBezTo>
                    <a:pt x="18888" y="168105"/>
                    <a:pt x="14355" y="169616"/>
                    <a:pt x="14355" y="162816"/>
                  </a:cubicBezTo>
                  <a:cubicBezTo>
                    <a:pt x="14355" y="159038"/>
                    <a:pt x="15866" y="155261"/>
                    <a:pt x="20021" y="156016"/>
                  </a:cubicBezTo>
                  <a:cubicBezTo>
                    <a:pt x="26821" y="157527"/>
                    <a:pt x="34754" y="158661"/>
                    <a:pt x="32865" y="149217"/>
                  </a:cubicBezTo>
                  <a:cubicBezTo>
                    <a:pt x="30977" y="138639"/>
                    <a:pt x="38532" y="121640"/>
                    <a:pt x="18133" y="120507"/>
                  </a:cubicBezTo>
                  <a:cubicBezTo>
                    <a:pt x="23421" y="117485"/>
                    <a:pt x="30977" y="116351"/>
                    <a:pt x="30599" y="107663"/>
                  </a:cubicBezTo>
                  <a:cubicBezTo>
                    <a:pt x="24177" y="94819"/>
                    <a:pt x="6800" y="95196"/>
                    <a:pt x="0" y="83108"/>
                  </a:cubicBezTo>
                  <a:close/>
                </a:path>
              </a:pathLst>
            </a:custGeom>
            <a:solidFill>
              <a:srgbClr val="EDB6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A5B9412-6386-4EBB-8D55-10512312E938}"/>
                </a:ext>
              </a:extLst>
            </p:cNvPr>
            <p:cNvSpPr/>
            <p:nvPr/>
          </p:nvSpPr>
          <p:spPr>
            <a:xfrm>
              <a:off x="9378272" y="4837542"/>
              <a:ext cx="182212" cy="170371"/>
            </a:xfrm>
            <a:custGeom>
              <a:avLst/>
              <a:gdLst>
                <a:gd name="connsiteX0" fmla="*/ 10955 w 182212"/>
                <a:gd name="connsiteY0" fmla="*/ 0 h 170371"/>
                <a:gd name="connsiteX1" fmla="*/ 12844 w 182212"/>
                <a:gd name="connsiteY1" fmla="*/ 378 h 170371"/>
                <a:gd name="connsiteX2" fmla="*/ 94063 w 182212"/>
                <a:gd name="connsiteY2" fmla="*/ 51376 h 170371"/>
                <a:gd name="connsiteX3" fmla="*/ 105396 w 182212"/>
                <a:gd name="connsiteY3" fmla="*/ 58553 h 170371"/>
                <a:gd name="connsiteX4" fmla="*/ 117485 w 182212"/>
                <a:gd name="connsiteY4" fmla="*/ 39287 h 170371"/>
                <a:gd name="connsiteX5" fmla="*/ 142795 w 182212"/>
                <a:gd name="connsiteY5" fmla="*/ 49109 h 170371"/>
                <a:gd name="connsiteX6" fmla="*/ 166594 w 182212"/>
                <a:gd name="connsiteY6" fmla="*/ 89152 h 170371"/>
                <a:gd name="connsiteX7" fmla="*/ 175660 w 182212"/>
                <a:gd name="connsiteY7" fmla="*/ 131462 h 170371"/>
                <a:gd name="connsiteX8" fmla="*/ 182082 w 182212"/>
                <a:gd name="connsiteY8" fmla="*/ 143928 h 170371"/>
                <a:gd name="connsiteX9" fmla="*/ 169994 w 182212"/>
                <a:gd name="connsiteY9" fmla="*/ 170371 h 170371"/>
                <a:gd name="connsiteX10" fmla="*/ 159794 w 182212"/>
                <a:gd name="connsiteY10" fmla="*/ 160172 h 170371"/>
                <a:gd name="connsiteX11" fmla="*/ 154505 w 182212"/>
                <a:gd name="connsiteY11" fmla="*/ 146572 h 170371"/>
                <a:gd name="connsiteX12" fmla="*/ 132973 w 182212"/>
                <a:gd name="connsiteY12" fmla="*/ 71775 h 170371"/>
                <a:gd name="connsiteX13" fmla="*/ 127306 w 182212"/>
                <a:gd name="connsiteY13" fmla="*/ 72153 h 170371"/>
                <a:gd name="connsiteX14" fmla="*/ 48354 w 182212"/>
                <a:gd name="connsiteY14" fmla="*/ 82730 h 170371"/>
                <a:gd name="connsiteX15" fmla="*/ 25688 w 182212"/>
                <a:gd name="connsiteY15" fmla="*/ 59309 h 170371"/>
                <a:gd name="connsiteX16" fmla="*/ 0 w 182212"/>
                <a:gd name="connsiteY16" fmla="*/ 9822 h 170371"/>
                <a:gd name="connsiteX17" fmla="*/ 1889 w 182212"/>
                <a:gd name="connsiteY17" fmla="*/ 4155 h 170371"/>
                <a:gd name="connsiteX18" fmla="*/ 10955 w 182212"/>
                <a:gd name="connsiteY18" fmla="*/ 0 h 17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2212" h="170371">
                  <a:moveTo>
                    <a:pt x="10955" y="0"/>
                  </a:moveTo>
                  <a:cubicBezTo>
                    <a:pt x="11711" y="0"/>
                    <a:pt x="12844" y="0"/>
                    <a:pt x="12844" y="378"/>
                  </a:cubicBezTo>
                  <a:cubicBezTo>
                    <a:pt x="27954" y="36643"/>
                    <a:pt x="65353" y="37399"/>
                    <a:pt x="94063" y="51376"/>
                  </a:cubicBezTo>
                  <a:cubicBezTo>
                    <a:pt x="97463" y="53265"/>
                    <a:pt x="100863" y="55531"/>
                    <a:pt x="105396" y="58553"/>
                  </a:cubicBezTo>
                  <a:cubicBezTo>
                    <a:pt x="106907" y="49487"/>
                    <a:pt x="107285" y="38910"/>
                    <a:pt x="117485" y="39287"/>
                  </a:cubicBezTo>
                  <a:cubicBezTo>
                    <a:pt x="125795" y="39665"/>
                    <a:pt x="134106" y="37021"/>
                    <a:pt x="142795" y="49109"/>
                  </a:cubicBezTo>
                  <a:cubicBezTo>
                    <a:pt x="152239" y="61953"/>
                    <a:pt x="165460" y="72153"/>
                    <a:pt x="166594" y="89152"/>
                  </a:cubicBezTo>
                  <a:cubicBezTo>
                    <a:pt x="167727" y="103885"/>
                    <a:pt x="171882" y="117485"/>
                    <a:pt x="175660" y="131462"/>
                  </a:cubicBezTo>
                  <a:cubicBezTo>
                    <a:pt x="178304" y="135239"/>
                    <a:pt x="180571" y="139395"/>
                    <a:pt x="182082" y="143928"/>
                  </a:cubicBezTo>
                  <a:cubicBezTo>
                    <a:pt x="182082" y="154505"/>
                    <a:pt x="184349" y="166216"/>
                    <a:pt x="169994" y="170371"/>
                  </a:cubicBezTo>
                  <a:cubicBezTo>
                    <a:pt x="164327" y="169616"/>
                    <a:pt x="162061" y="164705"/>
                    <a:pt x="159794" y="160172"/>
                  </a:cubicBezTo>
                  <a:cubicBezTo>
                    <a:pt x="157905" y="155639"/>
                    <a:pt x="157905" y="149972"/>
                    <a:pt x="154505" y="146572"/>
                  </a:cubicBezTo>
                  <a:cubicBezTo>
                    <a:pt x="135617" y="124662"/>
                    <a:pt x="137506" y="97463"/>
                    <a:pt x="132973" y="71775"/>
                  </a:cubicBezTo>
                  <a:cubicBezTo>
                    <a:pt x="131084" y="70264"/>
                    <a:pt x="128817" y="70642"/>
                    <a:pt x="127306" y="72153"/>
                  </a:cubicBezTo>
                  <a:cubicBezTo>
                    <a:pt x="103885" y="95952"/>
                    <a:pt x="75553" y="87641"/>
                    <a:pt x="48354" y="82730"/>
                  </a:cubicBezTo>
                  <a:cubicBezTo>
                    <a:pt x="36643" y="80464"/>
                    <a:pt x="27954" y="74797"/>
                    <a:pt x="25688" y="59309"/>
                  </a:cubicBezTo>
                  <a:cubicBezTo>
                    <a:pt x="23044" y="40799"/>
                    <a:pt x="13977" y="23799"/>
                    <a:pt x="0" y="9822"/>
                  </a:cubicBezTo>
                  <a:cubicBezTo>
                    <a:pt x="0" y="7555"/>
                    <a:pt x="756" y="6044"/>
                    <a:pt x="1889" y="4155"/>
                  </a:cubicBezTo>
                  <a:cubicBezTo>
                    <a:pt x="5289" y="2644"/>
                    <a:pt x="8311" y="1511"/>
                    <a:pt x="10955" y="0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BCF0566-58D3-4DED-B69A-EB34AF6F370D}"/>
                </a:ext>
              </a:extLst>
            </p:cNvPr>
            <p:cNvSpPr/>
            <p:nvPr/>
          </p:nvSpPr>
          <p:spPr>
            <a:xfrm>
              <a:off x="9222249" y="4793722"/>
              <a:ext cx="158667" cy="70360"/>
            </a:xfrm>
            <a:custGeom>
              <a:avLst/>
              <a:gdLst>
                <a:gd name="connsiteX0" fmla="*/ 158668 w 158667"/>
                <a:gd name="connsiteY0" fmla="*/ 47976 h 70360"/>
                <a:gd name="connsiteX1" fmla="*/ 158290 w 158667"/>
                <a:gd name="connsiteY1" fmla="*/ 52509 h 70360"/>
                <a:gd name="connsiteX2" fmla="*/ 102381 w 158667"/>
                <a:gd name="connsiteY2" fmla="*/ 42687 h 70360"/>
                <a:gd name="connsiteX3" fmla="*/ 84626 w 158667"/>
                <a:gd name="connsiteY3" fmla="*/ 56287 h 70360"/>
                <a:gd name="connsiteX4" fmla="*/ 61583 w 158667"/>
                <a:gd name="connsiteY4" fmla="*/ 59687 h 70360"/>
                <a:gd name="connsiteX5" fmla="*/ 43450 w 158667"/>
                <a:gd name="connsiteY5" fmla="*/ 52887 h 70360"/>
                <a:gd name="connsiteX6" fmla="*/ 16251 w 158667"/>
                <a:gd name="connsiteY6" fmla="*/ 52509 h 70360"/>
                <a:gd name="connsiteX7" fmla="*/ 1518 w 158667"/>
                <a:gd name="connsiteY7" fmla="*/ 31354 h 70360"/>
                <a:gd name="connsiteX8" fmla="*/ 6051 w 158667"/>
                <a:gd name="connsiteY8" fmla="*/ 30977 h 70360"/>
                <a:gd name="connsiteX9" fmla="*/ 54783 w 158667"/>
                <a:gd name="connsiteY9" fmla="*/ 29088 h 70360"/>
                <a:gd name="connsiteX10" fmla="*/ 78582 w 158667"/>
                <a:gd name="connsiteY10" fmla="*/ 26443 h 70360"/>
                <a:gd name="connsiteX11" fmla="*/ 109936 w 158667"/>
                <a:gd name="connsiteY11" fmla="*/ 12844 h 70360"/>
                <a:gd name="connsiteX12" fmla="*/ 133735 w 158667"/>
                <a:gd name="connsiteY12" fmla="*/ 0 h 70360"/>
                <a:gd name="connsiteX13" fmla="*/ 158668 w 158667"/>
                <a:gd name="connsiteY13" fmla="*/ 47976 h 7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67" h="70360">
                  <a:moveTo>
                    <a:pt x="158668" y="47976"/>
                  </a:moveTo>
                  <a:cubicBezTo>
                    <a:pt x="158668" y="49487"/>
                    <a:pt x="158668" y="50998"/>
                    <a:pt x="158290" y="52509"/>
                  </a:cubicBezTo>
                  <a:cubicBezTo>
                    <a:pt x="140913" y="43065"/>
                    <a:pt x="120514" y="52887"/>
                    <a:pt x="102381" y="42687"/>
                  </a:cubicBezTo>
                  <a:cubicBezTo>
                    <a:pt x="94448" y="38154"/>
                    <a:pt x="88404" y="47598"/>
                    <a:pt x="84626" y="56287"/>
                  </a:cubicBezTo>
                  <a:cubicBezTo>
                    <a:pt x="77449" y="74042"/>
                    <a:pt x="72915" y="74797"/>
                    <a:pt x="61583" y="59687"/>
                  </a:cubicBezTo>
                  <a:cubicBezTo>
                    <a:pt x="56294" y="52887"/>
                    <a:pt x="50627" y="52131"/>
                    <a:pt x="43450" y="52887"/>
                  </a:cubicBezTo>
                  <a:cubicBezTo>
                    <a:pt x="34384" y="53643"/>
                    <a:pt x="25317" y="54020"/>
                    <a:pt x="16251" y="52509"/>
                  </a:cubicBezTo>
                  <a:cubicBezTo>
                    <a:pt x="4163" y="50620"/>
                    <a:pt x="-3393" y="44954"/>
                    <a:pt x="1518" y="31354"/>
                  </a:cubicBezTo>
                  <a:cubicBezTo>
                    <a:pt x="3029" y="31354"/>
                    <a:pt x="4540" y="31354"/>
                    <a:pt x="6051" y="30977"/>
                  </a:cubicBezTo>
                  <a:cubicBezTo>
                    <a:pt x="23806" y="12844"/>
                    <a:pt x="35139" y="11711"/>
                    <a:pt x="54783" y="29088"/>
                  </a:cubicBezTo>
                  <a:cubicBezTo>
                    <a:pt x="65360" y="38154"/>
                    <a:pt x="75560" y="36265"/>
                    <a:pt x="78582" y="26443"/>
                  </a:cubicBezTo>
                  <a:cubicBezTo>
                    <a:pt x="84626" y="7555"/>
                    <a:pt x="102759" y="8689"/>
                    <a:pt x="109936" y="12844"/>
                  </a:cubicBezTo>
                  <a:cubicBezTo>
                    <a:pt x="127691" y="22666"/>
                    <a:pt x="129202" y="10200"/>
                    <a:pt x="133735" y="0"/>
                  </a:cubicBezTo>
                  <a:cubicBezTo>
                    <a:pt x="151868" y="12088"/>
                    <a:pt x="149979" y="32488"/>
                    <a:pt x="158668" y="47976"/>
                  </a:cubicBezTo>
                  <a:close/>
                </a:path>
              </a:pathLst>
            </a:custGeom>
            <a:solidFill>
              <a:srgbClr val="F2CF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2CABEFCF-9A30-4FCD-A05D-AA66D5A54173}"/>
                </a:ext>
              </a:extLst>
            </p:cNvPr>
            <p:cNvSpPr/>
            <p:nvPr/>
          </p:nvSpPr>
          <p:spPr>
            <a:xfrm>
              <a:off x="9078706" y="4576853"/>
              <a:ext cx="45206" cy="42914"/>
            </a:xfrm>
            <a:custGeom>
              <a:avLst/>
              <a:gdLst>
                <a:gd name="connsiteX0" fmla="*/ 1889 w 45206"/>
                <a:gd name="connsiteY0" fmla="*/ 6832 h 42914"/>
                <a:gd name="connsiteX1" fmla="*/ 38910 w 45206"/>
                <a:gd name="connsiteY1" fmla="*/ 32 h 42914"/>
                <a:gd name="connsiteX2" fmla="*/ 44954 w 45206"/>
                <a:gd name="connsiteY2" fmla="*/ 4565 h 42914"/>
                <a:gd name="connsiteX3" fmla="*/ 42687 w 45206"/>
                <a:gd name="connsiteY3" fmla="*/ 28742 h 42914"/>
                <a:gd name="connsiteX4" fmla="*/ 25310 w 45206"/>
                <a:gd name="connsiteY4" fmla="*/ 33653 h 42914"/>
                <a:gd name="connsiteX5" fmla="*/ 0 w 45206"/>
                <a:gd name="connsiteY5" fmla="*/ 42719 h 42914"/>
                <a:gd name="connsiteX6" fmla="*/ 6044 w 45206"/>
                <a:gd name="connsiteY6" fmla="*/ 19298 h 42914"/>
                <a:gd name="connsiteX7" fmla="*/ 1889 w 45206"/>
                <a:gd name="connsiteY7" fmla="*/ 6832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06" h="42914">
                  <a:moveTo>
                    <a:pt x="1889" y="6832"/>
                  </a:moveTo>
                  <a:cubicBezTo>
                    <a:pt x="12466" y="-2990"/>
                    <a:pt x="27577" y="9854"/>
                    <a:pt x="38910" y="32"/>
                  </a:cubicBezTo>
                  <a:cubicBezTo>
                    <a:pt x="39287" y="-346"/>
                    <a:pt x="44954" y="2677"/>
                    <a:pt x="44954" y="4565"/>
                  </a:cubicBezTo>
                  <a:cubicBezTo>
                    <a:pt x="46087" y="12498"/>
                    <a:pt x="43065" y="20431"/>
                    <a:pt x="42687" y="28742"/>
                  </a:cubicBezTo>
                  <a:cubicBezTo>
                    <a:pt x="42310" y="41208"/>
                    <a:pt x="32110" y="34409"/>
                    <a:pt x="25310" y="33653"/>
                  </a:cubicBezTo>
                  <a:cubicBezTo>
                    <a:pt x="15866" y="32142"/>
                    <a:pt x="10955" y="44608"/>
                    <a:pt x="0" y="42719"/>
                  </a:cubicBezTo>
                  <a:cubicBezTo>
                    <a:pt x="2644" y="34786"/>
                    <a:pt x="14733" y="29120"/>
                    <a:pt x="6044" y="19298"/>
                  </a:cubicBezTo>
                  <a:cubicBezTo>
                    <a:pt x="12088" y="12876"/>
                    <a:pt x="-1889" y="12876"/>
                    <a:pt x="1889" y="6832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CCA5EB6-BF7C-451C-A60B-B5E52530F190}"/>
                </a:ext>
              </a:extLst>
            </p:cNvPr>
            <p:cNvSpPr/>
            <p:nvPr/>
          </p:nvSpPr>
          <p:spPr>
            <a:xfrm>
              <a:off x="9055662" y="4536843"/>
              <a:ext cx="30724" cy="59452"/>
            </a:xfrm>
            <a:custGeom>
              <a:avLst/>
              <a:gdLst>
                <a:gd name="connsiteX0" fmla="*/ 24932 w 30724"/>
                <a:gd name="connsiteY0" fmla="*/ 46843 h 59452"/>
                <a:gd name="connsiteX1" fmla="*/ 29088 w 30724"/>
                <a:gd name="connsiteY1" fmla="*/ 59309 h 59452"/>
                <a:gd name="connsiteX2" fmla="*/ 1511 w 30724"/>
                <a:gd name="connsiteY2" fmla="*/ 47976 h 59452"/>
                <a:gd name="connsiteX3" fmla="*/ 0 w 30724"/>
                <a:gd name="connsiteY3" fmla="*/ 44576 h 59452"/>
                <a:gd name="connsiteX4" fmla="*/ 22288 w 30724"/>
                <a:gd name="connsiteY4" fmla="*/ 0 h 59452"/>
                <a:gd name="connsiteX5" fmla="*/ 19644 w 30724"/>
                <a:gd name="connsiteY5" fmla="*/ 34376 h 59452"/>
                <a:gd name="connsiteX6" fmla="*/ 24932 w 30724"/>
                <a:gd name="connsiteY6" fmla="*/ 46843 h 5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4" h="59452">
                  <a:moveTo>
                    <a:pt x="24932" y="46843"/>
                  </a:moveTo>
                  <a:cubicBezTo>
                    <a:pt x="27577" y="50620"/>
                    <a:pt x="33621" y="53265"/>
                    <a:pt x="29088" y="59309"/>
                  </a:cubicBezTo>
                  <a:cubicBezTo>
                    <a:pt x="17377" y="61198"/>
                    <a:pt x="13977" y="43821"/>
                    <a:pt x="1511" y="47976"/>
                  </a:cubicBezTo>
                  <a:cubicBezTo>
                    <a:pt x="1511" y="47976"/>
                    <a:pt x="0" y="44576"/>
                    <a:pt x="0" y="44576"/>
                  </a:cubicBezTo>
                  <a:cubicBezTo>
                    <a:pt x="15488" y="34376"/>
                    <a:pt x="1133" y="10200"/>
                    <a:pt x="22288" y="0"/>
                  </a:cubicBezTo>
                  <a:cubicBezTo>
                    <a:pt x="22288" y="12844"/>
                    <a:pt x="30221" y="23421"/>
                    <a:pt x="19644" y="34376"/>
                  </a:cubicBezTo>
                  <a:cubicBezTo>
                    <a:pt x="15488" y="38910"/>
                    <a:pt x="23799" y="42309"/>
                    <a:pt x="24932" y="46843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A4BC10D5-10F5-4529-9A79-C1DF0A25AFE4}"/>
                </a:ext>
              </a:extLst>
            </p:cNvPr>
            <p:cNvSpPr/>
            <p:nvPr/>
          </p:nvSpPr>
          <p:spPr>
            <a:xfrm>
              <a:off x="9045920" y="4476778"/>
              <a:ext cx="34557" cy="48644"/>
            </a:xfrm>
            <a:custGeom>
              <a:avLst/>
              <a:gdLst>
                <a:gd name="connsiteX0" fmla="*/ 25986 w 34557"/>
                <a:gd name="connsiteY0" fmla="*/ 9444 h 48644"/>
                <a:gd name="connsiteX1" fmla="*/ 34297 w 34557"/>
                <a:gd name="connsiteY1" fmla="*/ 13600 h 48644"/>
                <a:gd name="connsiteX2" fmla="*/ 21831 w 34557"/>
                <a:gd name="connsiteY2" fmla="*/ 38910 h 48644"/>
                <a:gd name="connsiteX3" fmla="*/ 19186 w 34557"/>
                <a:gd name="connsiteY3" fmla="*/ 48354 h 48644"/>
                <a:gd name="connsiteX4" fmla="*/ 13142 w 34557"/>
                <a:gd name="connsiteY4" fmla="*/ 43065 h 48644"/>
                <a:gd name="connsiteX5" fmla="*/ 11253 w 34557"/>
                <a:gd name="connsiteY5" fmla="*/ 0 h 48644"/>
                <a:gd name="connsiteX6" fmla="*/ 25986 w 34557"/>
                <a:gd name="connsiteY6" fmla="*/ 9444 h 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57" h="48644">
                  <a:moveTo>
                    <a:pt x="25986" y="9444"/>
                  </a:moveTo>
                  <a:cubicBezTo>
                    <a:pt x="27875" y="12844"/>
                    <a:pt x="30897" y="13600"/>
                    <a:pt x="34297" y="13600"/>
                  </a:cubicBezTo>
                  <a:cubicBezTo>
                    <a:pt x="36563" y="25310"/>
                    <a:pt x="23342" y="29466"/>
                    <a:pt x="21831" y="38910"/>
                  </a:cubicBezTo>
                  <a:cubicBezTo>
                    <a:pt x="24097" y="43065"/>
                    <a:pt x="24097" y="46843"/>
                    <a:pt x="19186" y="48354"/>
                  </a:cubicBezTo>
                  <a:cubicBezTo>
                    <a:pt x="15409" y="49487"/>
                    <a:pt x="13142" y="47220"/>
                    <a:pt x="13142" y="43065"/>
                  </a:cubicBezTo>
                  <a:cubicBezTo>
                    <a:pt x="-3857" y="28710"/>
                    <a:pt x="-4235" y="19644"/>
                    <a:pt x="11253" y="0"/>
                  </a:cubicBezTo>
                  <a:cubicBezTo>
                    <a:pt x="16164" y="3022"/>
                    <a:pt x="8609" y="27199"/>
                    <a:pt x="25986" y="9444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8B9137-271C-4C25-8728-60FAF0DFE263}"/>
                </a:ext>
              </a:extLst>
            </p:cNvPr>
            <p:cNvSpPr/>
            <p:nvPr/>
          </p:nvSpPr>
          <p:spPr>
            <a:xfrm>
              <a:off x="8971786" y="4503929"/>
              <a:ext cx="20300" cy="45757"/>
            </a:xfrm>
            <a:custGeom>
              <a:avLst/>
              <a:gdLst>
                <a:gd name="connsiteX0" fmla="*/ 2657 w 20300"/>
                <a:gd name="connsiteY0" fmla="*/ 45758 h 45757"/>
                <a:gd name="connsiteX1" fmla="*/ 390 w 20300"/>
                <a:gd name="connsiteY1" fmla="*/ 11759 h 45757"/>
                <a:gd name="connsiteX2" fmla="*/ 12101 w 20300"/>
                <a:gd name="connsiteY2" fmla="*/ 48 h 45757"/>
                <a:gd name="connsiteX3" fmla="*/ 19278 w 20300"/>
                <a:gd name="connsiteY3" fmla="*/ 11759 h 45757"/>
                <a:gd name="connsiteX4" fmla="*/ 2657 w 20300"/>
                <a:gd name="connsiteY4" fmla="*/ 45758 h 45757"/>
                <a:gd name="connsiteX5" fmla="*/ 2657 w 20300"/>
                <a:gd name="connsiteY5" fmla="*/ 45758 h 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00" h="45757">
                  <a:moveTo>
                    <a:pt x="2657" y="45758"/>
                  </a:moveTo>
                  <a:cubicBezTo>
                    <a:pt x="4168" y="34425"/>
                    <a:pt x="-1499" y="23470"/>
                    <a:pt x="390" y="11759"/>
                  </a:cubicBezTo>
                  <a:cubicBezTo>
                    <a:pt x="1523" y="3448"/>
                    <a:pt x="5679" y="426"/>
                    <a:pt x="12101" y="48"/>
                  </a:cubicBezTo>
                  <a:cubicBezTo>
                    <a:pt x="20411" y="-707"/>
                    <a:pt x="21545" y="7603"/>
                    <a:pt x="19278" y="11759"/>
                  </a:cubicBezTo>
                  <a:cubicBezTo>
                    <a:pt x="13234" y="23092"/>
                    <a:pt x="30989" y="45758"/>
                    <a:pt x="2657" y="45758"/>
                  </a:cubicBezTo>
                  <a:lnTo>
                    <a:pt x="2657" y="45758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62B7EF79-8F20-4467-9870-2301D989B7D9}"/>
                </a:ext>
              </a:extLst>
            </p:cNvPr>
            <p:cNvSpPr/>
            <p:nvPr/>
          </p:nvSpPr>
          <p:spPr>
            <a:xfrm>
              <a:off x="9044742" y="4720058"/>
              <a:ext cx="52473" cy="29465"/>
            </a:xfrm>
            <a:custGeom>
              <a:avLst/>
              <a:gdLst>
                <a:gd name="connsiteX0" fmla="*/ 52474 w 52473"/>
                <a:gd name="connsiteY0" fmla="*/ 29466 h 29465"/>
                <a:gd name="connsiteX1" fmla="*/ 6009 w 52473"/>
                <a:gd name="connsiteY1" fmla="*/ 17377 h 29465"/>
                <a:gd name="connsiteX2" fmla="*/ 343 w 52473"/>
                <a:gd name="connsiteY2" fmla="*/ 11711 h 29465"/>
                <a:gd name="connsiteX3" fmla="*/ 12809 w 52473"/>
                <a:gd name="connsiteY3" fmla="*/ 0 h 29465"/>
                <a:gd name="connsiteX4" fmla="*/ 52474 w 52473"/>
                <a:gd name="connsiteY4" fmla="*/ 29466 h 2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73" h="29465">
                  <a:moveTo>
                    <a:pt x="52474" y="29466"/>
                  </a:moveTo>
                  <a:cubicBezTo>
                    <a:pt x="36986" y="23044"/>
                    <a:pt x="24519" y="8689"/>
                    <a:pt x="6009" y="17377"/>
                  </a:cubicBezTo>
                  <a:cubicBezTo>
                    <a:pt x="2609" y="19266"/>
                    <a:pt x="-1168" y="16244"/>
                    <a:pt x="343" y="11711"/>
                  </a:cubicBezTo>
                  <a:cubicBezTo>
                    <a:pt x="2231" y="5667"/>
                    <a:pt x="4120" y="378"/>
                    <a:pt x="12809" y="0"/>
                  </a:cubicBezTo>
                  <a:cubicBezTo>
                    <a:pt x="32452" y="0"/>
                    <a:pt x="45296" y="8689"/>
                    <a:pt x="52474" y="2946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4F8B280-DA87-409E-8623-F072C8C6C3C2}"/>
                </a:ext>
              </a:extLst>
            </p:cNvPr>
            <p:cNvSpPr/>
            <p:nvPr/>
          </p:nvSpPr>
          <p:spPr>
            <a:xfrm>
              <a:off x="9042652" y="4515967"/>
              <a:ext cx="38426" cy="24723"/>
            </a:xfrm>
            <a:custGeom>
              <a:avLst/>
              <a:gdLst>
                <a:gd name="connsiteX0" fmla="*/ 16410 w 38426"/>
                <a:gd name="connsiteY0" fmla="*/ 4254 h 24723"/>
                <a:gd name="connsiteX1" fmla="*/ 25099 w 38426"/>
                <a:gd name="connsiteY1" fmla="*/ 99 h 24723"/>
                <a:gd name="connsiteX2" fmla="*/ 38321 w 38426"/>
                <a:gd name="connsiteY2" fmla="*/ 7276 h 24723"/>
                <a:gd name="connsiteX3" fmla="*/ 27743 w 38426"/>
                <a:gd name="connsiteY3" fmla="*/ 13698 h 24723"/>
                <a:gd name="connsiteX4" fmla="*/ 20944 w 38426"/>
                <a:gd name="connsiteY4" fmla="*/ 18609 h 24723"/>
                <a:gd name="connsiteX5" fmla="*/ 4322 w 38426"/>
                <a:gd name="connsiteY5" fmla="*/ 22764 h 24723"/>
                <a:gd name="connsiteX6" fmla="*/ 167 w 38426"/>
                <a:gd name="connsiteY6" fmla="*/ 13698 h 24723"/>
                <a:gd name="connsiteX7" fmla="*/ 16410 w 38426"/>
                <a:gd name="connsiteY7" fmla="*/ 4254 h 2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26" h="24723">
                  <a:moveTo>
                    <a:pt x="16410" y="4254"/>
                  </a:moveTo>
                  <a:cubicBezTo>
                    <a:pt x="23210" y="10676"/>
                    <a:pt x="24343" y="5387"/>
                    <a:pt x="25099" y="99"/>
                  </a:cubicBezTo>
                  <a:cubicBezTo>
                    <a:pt x="31143" y="-279"/>
                    <a:pt x="37187" y="99"/>
                    <a:pt x="38321" y="7276"/>
                  </a:cubicBezTo>
                  <a:cubicBezTo>
                    <a:pt x="39454" y="15587"/>
                    <a:pt x="31143" y="11054"/>
                    <a:pt x="27743" y="13698"/>
                  </a:cubicBezTo>
                  <a:cubicBezTo>
                    <a:pt x="25477" y="15209"/>
                    <a:pt x="23210" y="16720"/>
                    <a:pt x="20944" y="18609"/>
                  </a:cubicBezTo>
                  <a:cubicBezTo>
                    <a:pt x="16033" y="23142"/>
                    <a:pt x="11122" y="27298"/>
                    <a:pt x="4322" y="22764"/>
                  </a:cubicBezTo>
                  <a:cubicBezTo>
                    <a:pt x="1300" y="20876"/>
                    <a:pt x="-589" y="17476"/>
                    <a:pt x="167" y="13698"/>
                  </a:cubicBezTo>
                  <a:cubicBezTo>
                    <a:pt x="1678" y="4632"/>
                    <a:pt x="8855" y="4254"/>
                    <a:pt x="16410" y="425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8A27FFF7-3A94-470E-A738-D3A0F43BBB44}"/>
                </a:ext>
              </a:extLst>
            </p:cNvPr>
            <p:cNvSpPr/>
            <p:nvPr/>
          </p:nvSpPr>
          <p:spPr>
            <a:xfrm>
              <a:off x="9144115" y="4629330"/>
              <a:ext cx="23742" cy="27847"/>
            </a:xfrm>
            <a:custGeom>
              <a:avLst/>
              <a:gdLst>
                <a:gd name="connsiteX0" fmla="*/ 23743 w 23742"/>
                <a:gd name="connsiteY0" fmla="*/ 21975 h 27847"/>
                <a:gd name="connsiteX1" fmla="*/ 19587 w 23742"/>
                <a:gd name="connsiteY1" fmla="*/ 27641 h 27847"/>
                <a:gd name="connsiteX2" fmla="*/ 321 w 23742"/>
                <a:gd name="connsiteY2" fmla="*/ 9509 h 27847"/>
                <a:gd name="connsiteX3" fmla="*/ 5610 w 23742"/>
                <a:gd name="connsiteY3" fmla="*/ 65 h 27847"/>
                <a:gd name="connsiteX4" fmla="*/ 23743 w 23742"/>
                <a:gd name="connsiteY4" fmla="*/ 21975 h 2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42" h="27847">
                  <a:moveTo>
                    <a:pt x="23743" y="21975"/>
                  </a:moveTo>
                  <a:cubicBezTo>
                    <a:pt x="23743" y="24997"/>
                    <a:pt x="20720" y="28775"/>
                    <a:pt x="19587" y="27641"/>
                  </a:cubicBezTo>
                  <a:cubicBezTo>
                    <a:pt x="12410" y="22353"/>
                    <a:pt x="2966" y="18953"/>
                    <a:pt x="321" y="9509"/>
                  </a:cubicBezTo>
                  <a:cubicBezTo>
                    <a:pt x="-812" y="5353"/>
                    <a:pt x="1077" y="-691"/>
                    <a:pt x="5610" y="65"/>
                  </a:cubicBezTo>
                  <a:cubicBezTo>
                    <a:pt x="16943" y="2331"/>
                    <a:pt x="13921" y="17819"/>
                    <a:pt x="23743" y="21975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F38EC5E-59AD-413B-974D-8E25CA90EBCA}"/>
                </a:ext>
              </a:extLst>
            </p:cNvPr>
            <p:cNvSpPr/>
            <p:nvPr/>
          </p:nvSpPr>
          <p:spPr>
            <a:xfrm>
              <a:off x="9053029" y="4602996"/>
              <a:ext cx="18251" cy="22999"/>
            </a:xfrm>
            <a:custGeom>
              <a:avLst/>
              <a:gdLst>
                <a:gd name="connsiteX0" fmla="*/ 6033 w 18251"/>
                <a:gd name="connsiteY0" fmla="*/ 22999 h 22999"/>
                <a:gd name="connsiteX1" fmla="*/ 9433 w 18251"/>
                <a:gd name="connsiteY1" fmla="*/ 1844 h 22999"/>
                <a:gd name="connsiteX2" fmla="*/ 15855 w 18251"/>
                <a:gd name="connsiteY2" fmla="*/ 1844 h 22999"/>
                <a:gd name="connsiteX3" fmla="*/ 6033 w 18251"/>
                <a:gd name="connsiteY3" fmla="*/ 22999 h 22999"/>
                <a:gd name="connsiteX4" fmla="*/ 6033 w 18251"/>
                <a:gd name="connsiteY4" fmla="*/ 22999 h 2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1" h="22999">
                  <a:moveTo>
                    <a:pt x="6033" y="22999"/>
                  </a:moveTo>
                  <a:cubicBezTo>
                    <a:pt x="-9455" y="13555"/>
                    <a:pt x="9811" y="9400"/>
                    <a:pt x="9433" y="1844"/>
                  </a:cubicBezTo>
                  <a:cubicBezTo>
                    <a:pt x="9433" y="-422"/>
                    <a:pt x="14344" y="-800"/>
                    <a:pt x="15855" y="1844"/>
                  </a:cubicBezTo>
                  <a:cubicBezTo>
                    <a:pt x="22655" y="13555"/>
                    <a:pt x="13589" y="17710"/>
                    <a:pt x="6033" y="22999"/>
                  </a:cubicBezTo>
                  <a:cubicBezTo>
                    <a:pt x="6411" y="22999"/>
                    <a:pt x="6033" y="22999"/>
                    <a:pt x="6033" y="22999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0FD44F3B-A251-43FE-A378-6691FC4AC206}"/>
                </a:ext>
              </a:extLst>
            </p:cNvPr>
            <p:cNvSpPr/>
            <p:nvPr/>
          </p:nvSpPr>
          <p:spPr>
            <a:xfrm>
              <a:off x="9033752" y="4437580"/>
              <a:ext cx="20217" cy="19569"/>
            </a:xfrm>
            <a:custGeom>
              <a:avLst/>
              <a:gdLst>
                <a:gd name="connsiteX0" fmla="*/ 4155 w 20217"/>
                <a:gd name="connsiteY0" fmla="*/ 10866 h 19569"/>
                <a:gd name="connsiteX1" fmla="*/ 0 w 20217"/>
                <a:gd name="connsiteY1" fmla="*/ 10866 h 19569"/>
                <a:gd name="connsiteX2" fmla="*/ 13222 w 20217"/>
                <a:gd name="connsiteY2" fmla="*/ 666 h 19569"/>
                <a:gd name="connsiteX3" fmla="*/ 16999 w 20217"/>
                <a:gd name="connsiteY3" fmla="*/ 19555 h 19569"/>
                <a:gd name="connsiteX4" fmla="*/ 4155 w 20217"/>
                <a:gd name="connsiteY4" fmla="*/ 10866 h 1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17" h="19569">
                  <a:moveTo>
                    <a:pt x="4155" y="10866"/>
                  </a:moveTo>
                  <a:cubicBezTo>
                    <a:pt x="2644" y="10866"/>
                    <a:pt x="1511" y="10866"/>
                    <a:pt x="0" y="10866"/>
                  </a:cubicBezTo>
                  <a:cubicBezTo>
                    <a:pt x="3400" y="5577"/>
                    <a:pt x="7177" y="-2356"/>
                    <a:pt x="13222" y="666"/>
                  </a:cubicBezTo>
                  <a:cubicBezTo>
                    <a:pt x="18510" y="3311"/>
                    <a:pt x="23799" y="11622"/>
                    <a:pt x="16999" y="19555"/>
                  </a:cubicBezTo>
                  <a:cubicBezTo>
                    <a:pt x="10577" y="19932"/>
                    <a:pt x="8689" y="13133"/>
                    <a:pt x="4155" y="1086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840BC3A4-64C6-4582-8878-B0C48AB1E7A1}"/>
                </a:ext>
              </a:extLst>
            </p:cNvPr>
            <p:cNvSpPr/>
            <p:nvPr/>
          </p:nvSpPr>
          <p:spPr>
            <a:xfrm>
              <a:off x="9088905" y="4499066"/>
              <a:ext cx="14493" cy="29465"/>
            </a:xfrm>
            <a:custGeom>
              <a:avLst/>
              <a:gdLst>
                <a:gd name="connsiteX0" fmla="*/ 4155 w 14493"/>
                <a:gd name="connsiteY0" fmla="*/ 0 h 29465"/>
                <a:gd name="connsiteX1" fmla="*/ 0 w 14493"/>
                <a:gd name="connsiteY1" fmla="*/ 29466 h 29465"/>
                <a:gd name="connsiteX2" fmla="*/ 4155 w 14493"/>
                <a:gd name="connsiteY2" fmla="*/ 0 h 2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93" h="29465">
                  <a:moveTo>
                    <a:pt x="4155" y="0"/>
                  </a:moveTo>
                  <a:cubicBezTo>
                    <a:pt x="19266" y="10955"/>
                    <a:pt x="17755" y="20399"/>
                    <a:pt x="0" y="29466"/>
                  </a:cubicBezTo>
                  <a:cubicBezTo>
                    <a:pt x="378" y="19644"/>
                    <a:pt x="14355" y="11333"/>
                    <a:pt x="4155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964716B-10FC-4213-B25A-F51B9A809A9D}"/>
                </a:ext>
              </a:extLst>
            </p:cNvPr>
            <p:cNvSpPr/>
            <p:nvPr/>
          </p:nvSpPr>
          <p:spPr>
            <a:xfrm>
              <a:off x="8537371" y="5069978"/>
              <a:ext cx="124831" cy="268376"/>
            </a:xfrm>
            <a:custGeom>
              <a:avLst/>
              <a:gdLst>
                <a:gd name="connsiteX0" fmla="*/ 0 w 124831"/>
                <a:gd name="connsiteY0" fmla="*/ 107173 h 268376"/>
                <a:gd name="connsiteX1" fmla="*/ 5289 w 124831"/>
                <a:gd name="connsiteY1" fmla="*/ 81108 h 268376"/>
                <a:gd name="connsiteX2" fmla="*/ 18888 w 124831"/>
                <a:gd name="connsiteY2" fmla="*/ 74686 h 268376"/>
                <a:gd name="connsiteX3" fmla="*/ 18133 w 124831"/>
                <a:gd name="connsiteY3" fmla="*/ 39176 h 268376"/>
                <a:gd name="connsiteX4" fmla="*/ 20021 w 124831"/>
                <a:gd name="connsiteY4" fmla="*/ 26332 h 268376"/>
                <a:gd name="connsiteX5" fmla="*/ 20777 w 124831"/>
                <a:gd name="connsiteY5" fmla="*/ 19910 h 268376"/>
                <a:gd name="connsiteX6" fmla="*/ 40043 w 124831"/>
                <a:gd name="connsiteY6" fmla="*/ 644 h 268376"/>
                <a:gd name="connsiteX7" fmla="*/ 42310 w 124831"/>
                <a:gd name="connsiteY7" fmla="*/ 16510 h 268376"/>
                <a:gd name="connsiteX8" fmla="*/ 46087 w 124831"/>
                <a:gd name="connsiteY8" fmla="*/ 36909 h 268376"/>
                <a:gd name="connsiteX9" fmla="*/ 41932 w 124831"/>
                <a:gd name="connsiteY9" fmla="*/ 64486 h 268376"/>
                <a:gd name="connsiteX10" fmla="*/ 36643 w 124831"/>
                <a:gd name="connsiteY10" fmla="*/ 72041 h 268376"/>
                <a:gd name="connsiteX11" fmla="*/ 42687 w 124831"/>
                <a:gd name="connsiteY11" fmla="*/ 76952 h 268376"/>
                <a:gd name="connsiteX12" fmla="*/ 53642 w 124831"/>
                <a:gd name="connsiteY12" fmla="*/ 109062 h 268376"/>
                <a:gd name="connsiteX13" fmla="*/ 63087 w 124831"/>
                <a:gd name="connsiteY13" fmla="*/ 155905 h 268376"/>
                <a:gd name="connsiteX14" fmla="*/ 63464 w 124831"/>
                <a:gd name="connsiteY14" fmla="*/ 147594 h 268376"/>
                <a:gd name="connsiteX15" fmla="*/ 67620 w 124831"/>
                <a:gd name="connsiteY15" fmla="*/ 130595 h 268376"/>
                <a:gd name="connsiteX16" fmla="*/ 70264 w 124831"/>
                <a:gd name="connsiteY16" fmla="*/ 145328 h 268376"/>
                <a:gd name="connsiteX17" fmla="*/ 73286 w 124831"/>
                <a:gd name="connsiteY17" fmla="*/ 157416 h 268376"/>
                <a:gd name="connsiteX18" fmla="*/ 78953 w 124831"/>
                <a:gd name="connsiteY18" fmla="*/ 164971 h 268376"/>
                <a:gd name="connsiteX19" fmla="*/ 85752 w 124831"/>
                <a:gd name="connsiteY19" fmla="*/ 158549 h 268376"/>
                <a:gd name="connsiteX20" fmla="*/ 95196 w 124831"/>
                <a:gd name="connsiteY20" fmla="*/ 130595 h 268376"/>
                <a:gd name="connsiteX21" fmla="*/ 89152 w 124831"/>
                <a:gd name="connsiteY21" fmla="*/ 119262 h 268376"/>
                <a:gd name="connsiteX22" fmla="*/ 81219 w 124831"/>
                <a:gd name="connsiteY22" fmla="*/ 108307 h 268376"/>
                <a:gd name="connsiteX23" fmla="*/ 100485 w 124831"/>
                <a:gd name="connsiteY23" fmla="*/ 101129 h 268376"/>
                <a:gd name="connsiteX24" fmla="*/ 124284 w 124831"/>
                <a:gd name="connsiteY24" fmla="*/ 134750 h 268376"/>
                <a:gd name="connsiteX25" fmla="*/ 117862 w 124831"/>
                <a:gd name="connsiteY25" fmla="*/ 155527 h 268376"/>
                <a:gd name="connsiteX26" fmla="*/ 84619 w 124831"/>
                <a:gd name="connsiteY26" fmla="*/ 171771 h 268376"/>
                <a:gd name="connsiteX27" fmla="*/ 64598 w 124831"/>
                <a:gd name="connsiteY27" fmla="*/ 182348 h 268376"/>
                <a:gd name="connsiteX28" fmla="*/ 60820 w 124831"/>
                <a:gd name="connsiteY28" fmla="*/ 177815 h 268376"/>
                <a:gd name="connsiteX29" fmla="*/ 59309 w 124831"/>
                <a:gd name="connsiteY29" fmla="*/ 177437 h 268376"/>
                <a:gd name="connsiteX30" fmla="*/ 64220 w 124831"/>
                <a:gd name="connsiteY30" fmla="*/ 182348 h 268376"/>
                <a:gd name="connsiteX31" fmla="*/ 78953 w 124831"/>
                <a:gd name="connsiteY31" fmla="*/ 194059 h 268376"/>
                <a:gd name="connsiteX32" fmla="*/ 62331 w 124831"/>
                <a:gd name="connsiteY32" fmla="*/ 217480 h 268376"/>
                <a:gd name="connsiteX33" fmla="*/ 49865 w 124831"/>
                <a:gd name="connsiteY33" fmla="*/ 222014 h 268376"/>
                <a:gd name="connsiteX34" fmla="*/ 57798 w 124831"/>
                <a:gd name="connsiteY34" fmla="*/ 227680 h 268376"/>
                <a:gd name="connsiteX35" fmla="*/ 60064 w 124831"/>
                <a:gd name="connsiteY35" fmla="*/ 237502 h 268376"/>
                <a:gd name="connsiteX36" fmla="*/ 72153 w 124831"/>
                <a:gd name="connsiteY36" fmla="*/ 262812 h 268376"/>
                <a:gd name="connsiteX37" fmla="*/ 43065 w 124831"/>
                <a:gd name="connsiteY37" fmla="*/ 267345 h 268376"/>
                <a:gd name="connsiteX38" fmla="*/ 33999 w 124831"/>
                <a:gd name="connsiteY38" fmla="*/ 261679 h 268376"/>
                <a:gd name="connsiteX39" fmla="*/ 15488 w 124831"/>
                <a:gd name="connsiteY39" fmla="*/ 220502 h 268376"/>
                <a:gd name="connsiteX40" fmla="*/ 37021 w 124831"/>
                <a:gd name="connsiteY40" fmla="*/ 181593 h 268376"/>
                <a:gd name="connsiteX41" fmla="*/ 20021 w 124831"/>
                <a:gd name="connsiteY41" fmla="*/ 177437 h 268376"/>
                <a:gd name="connsiteX42" fmla="*/ 6800 w 124831"/>
                <a:gd name="connsiteY42" fmla="*/ 164593 h 268376"/>
                <a:gd name="connsiteX43" fmla="*/ 4155 w 124831"/>
                <a:gd name="connsiteY43" fmla="*/ 165727 h 268376"/>
                <a:gd name="connsiteX44" fmla="*/ 4911 w 124831"/>
                <a:gd name="connsiteY44" fmla="*/ 161194 h 268376"/>
                <a:gd name="connsiteX45" fmla="*/ 3778 w 124831"/>
                <a:gd name="connsiteY45" fmla="*/ 134372 h 268376"/>
                <a:gd name="connsiteX46" fmla="*/ 10577 w 124831"/>
                <a:gd name="connsiteY46" fmla="*/ 104151 h 268376"/>
                <a:gd name="connsiteX47" fmla="*/ 2267 w 124831"/>
                <a:gd name="connsiteY47" fmla="*/ 107929 h 268376"/>
                <a:gd name="connsiteX48" fmla="*/ 0 w 124831"/>
                <a:gd name="connsiteY48" fmla="*/ 107173 h 26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4831" h="268376">
                  <a:moveTo>
                    <a:pt x="0" y="107173"/>
                  </a:moveTo>
                  <a:cubicBezTo>
                    <a:pt x="1889" y="98485"/>
                    <a:pt x="3400" y="89796"/>
                    <a:pt x="5289" y="81108"/>
                  </a:cubicBezTo>
                  <a:cubicBezTo>
                    <a:pt x="7933" y="74308"/>
                    <a:pt x="20399" y="80730"/>
                    <a:pt x="18888" y="74686"/>
                  </a:cubicBezTo>
                  <a:cubicBezTo>
                    <a:pt x="15488" y="62597"/>
                    <a:pt x="37776" y="50131"/>
                    <a:pt x="18133" y="39176"/>
                  </a:cubicBezTo>
                  <a:cubicBezTo>
                    <a:pt x="16622" y="34643"/>
                    <a:pt x="41176" y="33887"/>
                    <a:pt x="20021" y="26332"/>
                  </a:cubicBezTo>
                  <a:cubicBezTo>
                    <a:pt x="13977" y="24065"/>
                    <a:pt x="16622" y="21043"/>
                    <a:pt x="20777" y="19910"/>
                  </a:cubicBezTo>
                  <a:cubicBezTo>
                    <a:pt x="31354" y="16888"/>
                    <a:pt x="24555" y="-3889"/>
                    <a:pt x="40043" y="644"/>
                  </a:cubicBezTo>
                  <a:cubicBezTo>
                    <a:pt x="47976" y="2911"/>
                    <a:pt x="45709" y="10466"/>
                    <a:pt x="42310" y="16510"/>
                  </a:cubicBezTo>
                  <a:cubicBezTo>
                    <a:pt x="38154" y="24065"/>
                    <a:pt x="39665" y="29732"/>
                    <a:pt x="46087" y="36909"/>
                  </a:cubicBezTo>
                  <a:cubicBezTo>
                    <a:pt x="54398" y="45976"/>
                    <a:pt x="59309" y="58064"/>
                    <a:pt x="41932" y="64486"/>
                  </a:cubicBezTo>
                  <a:cubicBezTo>
                    <a:pt x="38154" y="65997"/>
                    <a:pt x="35510" y="67508"/>
                    <a:pt x="36643" y="72041"/>
                  </a:cubicBezTo>
                  <a:cubicBezTo>
                    <a:pt x="37399" y="75441"/>
                    <a:pt x="40043" y="76197"/>
                    <a:pt x="42687" y="76952"/>
                  </a:cubicBezTo>
                  <a:cubicBezTo>
                    <a:pt x="63087" y="81863"/>
                    <a:pt x="65731" y="91307"/>
                    <a:pt x="53642" y="109062"/>
                  </a:cubicBezTo>
                  <a:cubicBezTo>
                    <a:pt x="41176" y="127573"/>
                    <a:pt x="46087" y="146083"/>
                    <a:pt x="63087" y="155905"/>
                  </a:cubicBezTo>
                  <a:cubicBezTo>
                    <a:pt x="63087" y="152883"/>
                    <a:pt x="64220" y="149861"/>
                    <a:pt x="63464" y="147594"/>
                  </a:cubicBezTo>
                  <a:cubicBezTo>
                    <a:pt x="60820" y="140794"/>
                    <a:pt x="58176" y="130972"/>
                    <a:pt x="67620" y="130595"/>
                  </a:cubicBezTo>
                  <a:cubicBezTo>
                    <a:pt x="77819" y="130217"/>
                    <a:pt x="69508" y="140039"/>
                    <a:pt x="70264" y="145328"/>
                  </a:cubicBezTo>
                  <a:cubicBezTo>
                    <a:pt x="71020" y="149483"/>
                    <a:pt x="72153" y="153638"/>
                    <a:pt x="73286" y="157416"/>
                  </a:cubicBezTo>
                  <a:cubicBezTo>
                    <a:pt x="74042" y="160816"/>
                    <a:pt x="74797" y="164593"/>
                    <a:pt x="78953" y="164971"/>
                  </a:cubicBezTo>
                  <a:cubicBezTo>
                    <a:pt x="83486" y="165349"/>
                    <a:pt x="84619" y="162327"/>
                    <a:pt x="85752" y="158549"/>
                  </a:cubicBezTo>
                  <a:cubicBezTo>
                    <a:pt x="88774" y="149105"/>
                    <a:pt x="91797" y="140039"/>
                    <a:pt x="95196" y="130595"/>
                  </a:cubicBezTo>
                  <a:cubicBezTo>
                    <a:pt x="97841" y="124173"/>
                    <a:pt x="97841" y="119640"/>
                    <a:pt x="89152" y="119262"/>
                  </a:cubicBezTo>
                  <a:cubicBezTo>
                    <a:pt x="81975" y="118884"/>
                    <a:pt x="75175" y="117751"/>
                    <a:pt x="81219" y="108307"/>
                  </a:cubicBezTo>
                  <a:cubicBezTo>
                    <a:pt x="85752" y="101129"/>
                    <a:pt x="94441" y="96596"/>
                    <a:pt x="100485" y="101129"/>
                  </a:cubicBezTo>
                  <a:cubicBezTo>
                    <a:pt x="111818" y="109062"/>
                    <a:pt x="112574" y="125684"/>
                    <a:pt x="124284" y="134750"/>
                  </a:cubicBezTo>
                  <a:cubicBezTo>
                    <a:pt x="126551" y="136261"/>
                    <a:pt x="121262" y="149105"/>
                    <a:pt x="117862" y="155527"/>
                  </a:cubicBezTo>
                  <a:cubicBezTo>
                    <a:pt x="111440" y="168749"/>
                    <a:pt x="94063" y="161571"/>
                    <a:pt x="84619" y="171771"/>
                  </a:cubicBezTo>
                  <a:cubicBezTo>
                    <a:pt x="79708" y="177060"/>
                    <a:pt x="71397" y="178949"/>
                    <a:pt x="64598" y="182348"/>
                  </a:cubicBezTo>
                  <a:cubicBezTo>
                    <a:pt x="63087" y="180837"/>
                    <a:pt x="62331" y="179326"/>
                    <a:pt x="60820" y="177815"/>
                  </a:cubicBezTo>
                  <a:cubicBezTo>
                    <a:pt x="60064" y="177437"/>
                    <a:pt x="59309" y="177437"/>
                    <a:pt x="59309" y="177437"/>
                  </a:cubicBezTo>
                  <a:cubicBezTo>
                    <a:pt x="60064" y="180082"/>
                    <a:pt x="63087" y="180082"/>
                    <a:pt x="64220" y="182348"/>
                  </a:cubicBezTo>
                  <a:cubicBezTo>
                    <a:pt x="63842" y="192926"/>
                    <a:pt x="75553" y="188393"/>
                    <a:pt x="78953" y="194059"/>
                  </a:cubicBezTo>
                  <a:cubicBezTo>
                    <a:pt x="83486" y="201614"/>
                    <a:pt x="72153" y="218236"/>
                    <a:pt x="62331" y="217480"/>
                  </a:cubicBezTo>
                  <a:cubicBezTo>
                    <a:pt x="57042" y="217102"/>
                    <a:pt x="51376" y="216725"/>
                    <a:pt x="49865" y="222014"/>
                  </a:cubicBezTo>
                  <a:cubicBezTo>
                    <a:pt x="47598" y="229191"/>
                    <a:pt x="56287" y="224280"/>
                    <a:pt x="57798" y="227680"/>
                  </a:cubicBezTo>
                  <a:cubicBezTo>
                    <a:pt x="58931" y="230702"/>
                    <a:pt x="59687" y="234102"/>
                    <a:pt x="60064" y="237502"/>
                  </a:cubicBezTo>
                  <a:cubicBezTo>
                    <a:pt x="61953" y="251101"/>
                    <a:pt x="61953" y="251101"/>
                    <a:pt x="72153" y="262812"/>
                  </a:cubicBezTo>
                  <a:cubicBezTo>
                    <a:pt x="60820" y="261679"/>
                    <a:pt x="53642" y="271501"/>
                    <a:pt x="43065" y="267345"/>
                  </a:cubicBezTo>
                  <a:cubicBezTo>
                    <a:pt x="37776" y="268856"/>
                    <a:pt x="33621" y="265079"/>
                    <a:pt x="33999" y="261679"/>
                  </a:cubicBezTo>
                  <a:cubicBezTo>
                    <a:pt x="36643" y="243546"/>
                    <a:pt x="23044" y="233346"/>
                    <a:pt x="15488" y="220502"/>
                  </a:cubicBezTo>
                  <a:cubicBezTo>
                    <a:pt x="18888" y="206903"/>
                    <a:pt x="24177" y="194815"/>
                    <a:pt x="37021" y="181593"/>
                  </a:cubicBezTo>
                  <a:cubicBezTo>
                    <a:pt x="23799" y="192170"/>
                    <a:pt x="19266" y="187259"/>
                    <a:pt x="20021" y="177437"/>
                  </a:cubicBezTo>
                  <a:cubicBezTo>
                    <a:pt x="20777" y="166482"/>
                    <a:pt x="15866" y="163838"/>
                    <a:pt x="6800" y="164593"/>
                  </a:cubicBezTo>
                  <a:cubicBezTo>
                    <a:pt x="6044" y="164971"/>
                    <a:pt x="5289" y="165349"/>
                    <a:pt x="4155" y="165727"/>
                  </a:cubicBezTo>
                  <a:cubicBezTo>
                    <a:pt x="4533" y="164216"/>
                    <a:pt x="4533" y="162705"/>
                    <a:pt x="4911" y="161194"/>
                  </a:cubicBezTo>
                  <a:cubicBezTo>
                    <a:pt x="2644" y="152505"/>
                    <a:pt x="-3778" y="143439"/>
                    <a:pt x="3778" y="134372"/>
                  </a:cubicBezTo>
                  <a:cubicBezTo>
                    <a:pt x="23799" y="128328"/>
                    <a:pt x="9444" y="114351"/>
                    <a:pt x="10577" y="104151"/>
                  </a:cubicBezTo>
                  <a:cubicBezTo>
                    <a:pt x="7555" y="104529"/>
                    <a:pt x="5666" y="107929"/>
                    <a:pt x="2267" y="107929"/>
                  </a:cubicBezTo>
                  <a:cubicBezTo>
                    <a:pt x="1889" y="107551"/>
                    <a:pt x="756" y="107173"/>
                    <a:pt x="0" y="107173"/>
                  </a:cubicBezTo>
                  <a:close/>
                </a:path>
              </a:pathLst>
            </a:custGeom>
            <a:solidFill>
              <a:srgbClr val="C096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5B2187F3-58EF-4FC8-AA61-E7340B85B93B}"/>
                </a:ext>
              </a:extLst>
            </p:cNvPr>
            <p:cNvSpPr/>
            <p:nvPr/>
          </p:nvSpPr>
          <p:spPr>
            <a:xfrm>
              <a:off x="8691262" y="5421219"/>
              <a:ext cx="193686" cy="77829"/>
            </a:xfrm>
            <a:custGeom>
              <a:avLst/>
              <a:gdLst>
                <a:gd name="connsiteX0" fmla="*/ 45945 w 193686"/>
                <a:gd name="connsiteY0" fmla="*/ 4879 h 77829"/>
                <a:gd name="connsiteX1" fmla="*/ 107521 w 193686"/>
                <a:gd name="connsiteY1" fmla="*/ 31322 h 77829"/>
                <a:gd name="connsiteX2" fmla="*/ 152097 w 193686"/>
                <a:gd name="connsiteY2" fmla="*/ 25656 h 77829"/>
                <a:gd name="connsiteX3" fmla="*/ 154741 w 193686"/>
                <a:gd name="connsiteY3" fmla="*/ 2990 h 77829"/>
                <a:gd name="connsiteX4" fmla="*/ 174007 w 193686"/>
                <a:gd name="connsiteY4" fmla="*/ 32834 h 77829"/>
                <a:gd name="connsiteX5" fmla="*/ 162297 w 193686"/>
                <a:gd name="connsiteY5" fmla="*/ 40767 h 77829"/>
                <a:gd name="connsiteX6" fmla="*/ 193273 w 193686"/>
                <a:gd name="connsiteY6" fmla="*/ 54366 h 77829"/>
                <a:gd name="connsiteX7" fmla="*/ 186474 w 193686"/>
                <a:gd name="connsiteY7" fmla="*/ 72499 h 77829"/>
                <a:gd name="connsiteX8" fmla="*/ 167963 w 193686"/>
                <a:gd name="connsiteY8" fmla="*/ 72876 h 77829"/>
                <a:gd name="connsiteX9" fmla="*/ 138498 w 193686"/>
                <a:gd name="connsiteY9" fmla="*/ 67588 h 77829"/>
                <a:gd name="connsiteX10" fmla="*/ 115076 w 193686"/>
                <a:gd name="connsiteY10" fmla="*/ 72499 h 77829"/>
                <a:gd name="connsiteX11" fmla="*/ 98832 w 193686"/>
                <a:gd name="connsiteY11" fmla="*/ 75521 h 77829"/>
                <a:gd name="connsiteX12" fmla="*/ 91655 w 193686"/>
                <a:gd name="connsiteY12" fmla="*/ 69854 h 77829"/>
                <a:gd name="connsiteX13" fmla="*/ 51234 w 193686"/>
                <a:gd name="connsiteY13" fmla="*/ 59655 h 77829"/>
                <a:gd name="connsiteX14" fmla="*/ 25924 w 193686"/>
                <a:gd name="connsiteY14" fmla="*/ 61921 h 77829"/>
                <a:gd name="connsiteX15" fmla="*/ 2503 w 193686"/>
                <a:gd name="connsiteY15" fmla="*/ 46433 h 77829"/>
                <a:gd name="connsiteX16" fmla="*/ 12702 w 193686"/>
                <a:gd name="connsiteY16" fmla="*/ 13190 h 77829"/>
                <a:gd name="connsiteX17" fmla="*/ 38012 w 193686"/>
                <a:gd name="connsiteY17" fmla="*/ 9034 h 77829"/>
                <a:gd name="connsiteX18" fmla="*/ 45945 w 193686"/>
                <a:gd name="connsiteY18" fmla="*/ 4879 h 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686" h="77829">
                  <a:moveTo>
                    <a:pt x="45945" y="4879"/>
                  </a:moveTo>
                  <a:cubicBezTo>
                    <a:pt x="70500" y="-7210"/>
                    <a:pt x="96188" y="3746"/>
                    <a:pt x="107521" y="31322"/>
                  </a:cubicBezTo>
                  <a:cubicBezTo>
                    <a:pt x="122631" y="15834"/>
                    <a:pt x="122631" y="15834"/>
                    <a:pt x="152097" y="25656"/>
                  </a:cubicBezTo>
                  <a:cubicBezTo>
                    <a:pt x="156252" y="18101"/>
                    <a:pt x="137742" y="4879"/>
                    <a:pt x="154741" y="2990"/>
                  </a:cubicBezTo>
                  <a:cubicBezTo>
                    <a:pt x="173630" y="1101"/>
                    <a:pt x="167208" y="23012"/>
                    <a:pt x="174007" y="32834"/>
                  </a:cubicBezTo>
                  <a:cubicBezTo>
                    <a:pt x="180429" y="42278"/>
                    <a:pt x="164563" y="33211"/>
                    <a:pt x="162297" y="40767"/>
                  </a:cubicBezTo>
                  <a:cubicBezTo>
                    <a:pt x="172496" y="46055"/>
                    <a:pt x="178163" y="60032"/>
                    <a:pt x="193273" y="54366"/>
                  </a:cubicBezTo>
                  <a:cubicBezTo>
                    <a:pt x="195918" y="63432"/>
                    <a:pt x="184962" y="65321"/>
                    <a:pt x="186474" y="72499"/>
                  </a:cubicBezTo>
                  <a:cubicBezTo>
                    <a:pt x="180429" y="78543"/>
                    <a:pt x="173630" y="77410"/>
                    <a:pt x="167963" y="72876"/>
                  </a:cubicBezTo>
                  <a:cubicBezTo>
                    <a:pt x="158897" y="65699"/>
                    <a:pt x="148697" y="66832"/>
                    <a:pt x="138498" y="67588"/>
                  </a:cubicBezTo>
                  <a:cubicBezTo>
                    <a:pt x="129809" y="64943"/>
                    <a:pt x="121498" y="62677"/>
                    <a:pt x="115076" y="72499"/>
                  </a:cubicBezTo>
                  <a:cubicBezTo>
                    <a:pt x="111299" y="78543"/>
                    <a:pt x="105254" y="79298"/>
                    <a:pt x="98832" y="75521"/>
                  </a:cubicBezTo>
                  <a:cubicBezTo>
                    <a:pt x="96188" y="74010"/>
                    <a:pt x="93921" y="72121"/>
                    <a:pt x="91655" y="69854"/>
                  </a:cubicBezTo>
                  <a:cubicBezTo>
                    <a:pt x="79944" y="59655"/>
                    <a:pt x="67478" y="53610"/>
                    <a:pt x="51234" y="59655"/>
                  </a:cubicBezTo>
                  <a:cubicBezTo>
                    <a:pt x="43301" y="62677"/>
                    <a:pt x="34235" y="60788"/>
                    <a:pt x="25924" y="61921"/>
                  </a:cubicBezTo>
                  <a:cubicBezTo>
                    <a:pt x="13080" y="63810"/>
                    <a:pt x="5147" y="58144"/>
                    <a:pt x="2503" y="46433"/>
                  </a:cubicBezTo>
                  <a:cubicBezTo>
                    <a:pt x="-519" y="33589"/>
                    <a:pt x="-3919" y="19989"/>
                    <a:pt x="12702" y="13190"/>
                  </a:cubicBezTo>
                  <a:cubicBezTo>
                    <a:pt x="21013" y="11679"/>
                    <a:pt x="30835" y="16590"/>
                    <a:pt x="38012" y="9034"/>
                  </a:cubicBezTo>
                  <a:cubicBezTo>
                    <a:pt x="39523" y="6012"/>
                    <a:pt x="44057" y="7901"/>
                    <a:pt x="45945" y="4879"/>
                  </a:cubicBezTo>
                  <a:close/>
                </a:path>
              </a:pathLst>
            </a:custGeom>
            <a:solidFill>
              <a:srgbClr val="D8B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F7F043AF-6252-4CEB-8477-B0CB6F833C06}"/>
                </a:ext>
              </a:extLst>
            </p:cNvPr>
            <p:cNvSpPr/>
            <p:nvPr/>
          </p:nvSpPr>
          <p:spPr>
            <a:xfrm>
              <a:off x="8627278" y="5440493"/>
              <a:ext cx="242901" cy="127244"/>
            </a:xfrm>
            <a:custGeom>
              <a:avLst/>
              <a:gdLst>
                <a:gd name="connsiteX0" fmla="*/ 160927 w 242901"/>
                <a:gd name="connsiteY0" fmla="*/ 49447 h 127244"/>
                <a:gd name="connsiteX1" fmla="*/ 165083 w 242901"/>
                <a:gd name="connsiteY1" fmla="*/ 53602 h 127244"/>
                <a:gd name="connsiteX2" fmla="*/ 217592 w 242901"/>
                <a:gd name="connsiteY2" fmla="*/ 83823 h 127244"/>
                <a:gd name="connsiteX3" fmla="*/ 242902 w 242901"/>
                <a:gd name="connsiteY3" fmla="*/ 116311 h 127244"/>
                <a:gd name="connsiteX4" fmla="*/ 218347 w 242901"/>
                <a:gd name="connsiteY4" fmla="*/ 118578 h 127244"/>
                <a:gd name="connsiteX5" fmla="*/ 135239 w 242901"/>
                <a:gd name="connsiteY5" fmla="*/ 100445 h 127244"/>
                <a:gd name="connsiteX6" fmla="*/ 63464 w 242901"/>
                <a:gd name="connsiteY6" fmla="*/ 74757 h 127244"/>
                <a:gd name="connsiteX7" fmla="*/ 66486 w 242901"/>
                <a:gd name="connsiteY7" fmla="*/ 62668 h 127244"/>
                <a:gd name="connsiteX8" fmla="*/ 26066 w 242901"/>
                <a:gd name="connsiteY8" fmla="*/ 38114 h 127244"/>
                <a:gd name="connsiteX9" fmla="*/ 0 w 242901"/>
                <a:gd name="connsiteY9" fmla="*/ 15826 h 127244"/>
                <a:gd name="connsiteX10" fmla="*/ 21155 w 242901"/>
                <a:gd name="connsiteY10" fmla="*/ 2604 h 127244"/>
                <a:gd name="connsiteX11" fmla="*/ 55909 w 242901"/>
                <a:gd name="connsiteY11" fmla="*/ 23381 h 127244"/>
                <a:gd name="connsiteX12" fmla="*/ 99352 w 242901"/>
                <a:gd name="connsiteY12" fmla="*/ 47180 h 127244"/>
                <a:gd name="connsiteX13" fmla="*/ 160927 w 242901"/>
                <a:gd name="connsiteY13" fmla="*/ 49447 h 12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901" h="127244">
                  <a:moveTo>
                    <a:pt x="160927" y="49447"/>
                  </a:moveTo>
                  <a:cubicBezTo>
                    <a:pt x="162438" y="50958"/>
                    <a:pt x="163572" y="52091"/>
                    <a:pt x="165083" y="53602"/>
                  </a:cubicBezTo>
                  <a:cubicBezTo>
                    <a:pt x="179438" y="69468"/>
                    <a:pt x="201348" y="71735"/>
                    <a:pt x="217592" y="83823"/>
                  </a:cubicBezTo>
                  <a:cubicBezTo>
                    <a:pt x="230058" y="91379"/>
                    <a:pt x="241391" y="100067"/>
                    <a:pt x="242902" y="116311"/>
                  </a:cubicBezTo>
                  <a:cubicBezTo>
                    <a:pt x="230814" y="130288"/>
                    <a:pt x="225903" y="130666"/>
                    <a:pt x="218347" y="118578"/>
                  </a:cubicBezTo>
                  <a:cubicBezTo>
                    <a:pt x="203615" y="94778"/>
                    <a:pt x="159416" y="85334"/>
                    <a:pt x="135239" y="100445"/>
                  </a:cubicBezTo>
                  <a:cubicBezTo>
                    <a:pt x="112196" y="89112"/>
                    <a:pt x="84997" y="90245"/>
                    <a:pt x="63464" y="74757"/>
                  </a:cubicBezTo>
                  <a:cubicBezTo>
                    <a:pt x="73664" y="72868"/>
                    <a:pt x="69509" y="67202"/>
                    <a:pt x="66486" y="62668"/>
                  </a:cubicBezTo>
                  <a:cubicBezTo>
                    <a:pt x="56287" y="49447"/>
                    <a:pt x="42310" y="38869"/>
                    <a:pt x="26066" y="38114"/>
                  </a:cubicBezTo>
                  <a:cubicBezTo>
                    <a:pt x="9444" y="36980"/>
                    <a:pt x="3400" y="29047"/>
                    <a:pt x="0" y="15826"/>
                  </a:cubicBezTo>
                  <a:cubicBezTo>
                    <a:pt x="11711" y="18470"/>
                    <a:pt x="16622" y="10915"/>
                    <a:pt x="21155" y="2604"/>
                  </a:cubicBezTo>
                  <a:cubicBezTo>
                    <a:pt x="42687" y="-7218"/>
                    <a:pt x="53265" y="13181"/>
                    <a:pt x="55909" y="23381"/>
                  </a:cubicBezTo>
                  <a:cubicBezTo>
                    <a:pt x="63087" y="48691"/>
                    <a:pt x="84619" y="46047"/>
                    <a:pt x="99352" y="47180"/>
                  </a:cubicBezTo>
                  <a:cubicBezTo>
                    <a:pt x="119751" y="48314"/>
                    <a:pt x="140150" y="55113"/>
                    <a:pt x="160927" y="49447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250495C-D3CF-4CC6-BE25-6BBF6A529A39}"/>
                </a:ext>
              </a:extLst>
            </p:cNvPr>
            <p:cNvSpPr/>
            <p:nvPr/>
          </p:nvSpPr>
          <p:spPr>
            <a:xfrm>
              <a:off x="8537517" y="5289584"/>
              <a:ext cx="100980" cy="153513"/>
            </a:xfrm>
            <a:custGeom>
              <a:avLst/>
              <a:gdLst>
                <a:gd name="connsiteX0" fmla="*/ 17609 w 100980"/>
                <a:gd name="connsiteY0" fmla="*/ 1275 h 153513"/>
                <a:gd name="connsiteX1" fmla="*/ 37252 w 100980"/>
                <a:gd name="connsiteY1" fmla="*/ 40185 h 153513"/>
                <a:gd name="connsiteX2" fmla="*/ 43297 w 100980"/>
                <a:gd name="connsiteY2" fmla="*/ 47740 h 153513"/>
                <a:gd name="connsiteX3" fmla="*/ 79562 w 100980"/>
                <a:gd name="connsiteY3" fmla="*/ 121404 h 153513"/>
                <a:gd name="connsiteX4" fmla="*/ 89006 w 100980"/>
                <a:gd name="connsiteY4" fmla="*/ 134248 h 153513"/>
                <a:gd name="connsiteX5" fmla="*/ 100339 w 100980"/>
                <a:gd name="connsiteY5" fmla="*/ 148981 h 153513"/>
                <a:gd name="connsiteX6" fmla="*/ 81451 w 100980"/>
                <a:gd name="connsiteY6" fmla="*/ 153136 h 153513"/>
                <a:gd name="connsiteX7" fmla="*/ 81073 w 100980"/>
                <a:gd name="connsiteY7" fmla="*/ 153514 h 153513"/>
                <a:gd name="connsiteX8" fmla="*/ 47830 w 100980"/>
                <a:gd name="connsiteY8" fmla="*/ 136137 h 153513"/>
                <a:gd name="connsiteX9" fmla="*/ 47830 w 100980"/>
                <a:gd name="connsiteY9" fmla="*/ 136137 h 153513"/>
                <a:gd name="connsiteX10" fmla="*/ 15342 w 100980"/>
                <a:gd name="connsiteY10" fmla="*/ 107049 h 153513"/>
                <a:gd name="connsiteX11" fmla="*/ 3254 w 100980"/>
                <a:gd name="connsiteY11" fmla="*/ 71917 h 153513"/>
                <a:gd name="connsiteX12" fmla="*/ 1743 w 100980"/>
                <a:gd name="connsiteY12" fmla="*/ 63984 h 153513"/>
                <a:gd name="connsiteX13" fmla="*/ 5520 w 100980"/>
                <a:gd name="connsiteY13" fmla="*/ 21674 h 153513"/>
                <a:gd name="connsiteX14" fmla="*/ 12320 w 100980"/>
                <a:gd name="connsiteY14" fmla="*/ 142 h 153513"/>
                <a:gd name="connsiteX15" fmla="*/ 17609 w 100980"/>
                <a:gd name="connsiteY15" fmla="*/ 1275 h 15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80" h="153513">
                  <a:moveTo>
                    <a:pt x="17609" y="1275"/>
                  </a:moveTo>
                  <a:cubicBezTo>
                    <a:pt x="32719" y="9586"/>
                    <a:pt x="42541" y="20919"/>
                    <a:pt x="37252" y="40185"/>
                  </a:cubicBezTo>
                  <a:cubicBezTo>
                    <a:pt x="36119" y="43962"/>
                    <a:pt x="40274" y="46229"/>
                    <a:pt x="43297" y="47740"/>
                  </a:cubicBezTo>
                  <a:cubicBezTo>
                    <a:pt x="44052" y="77961"/>
                    <a:pt x="52741" y="104027"/>
                    <a:pt x="79562" y="121404"/>
                  </a:cubicBezTo>
                  <a:cubicBezTo>
                    <a:pt x="83717" y="124048"/>
                    <a:pt x="84851" y="131603"/>
                    <a:pt x="89006" y="134248"/>
                  </a:cubicBezTo>
                  <a:cubicBezTo>
                    <a:pt x="95050" y="138025"/>
                    <a:pt x="103361" y="141425"/>
                    <a:pt x="100339" y="148981"/>
                  </a:cubicBezTo>
                  <a:cubicBezTo>
                    <a:pt x="97317" y="156914"/>
                    <a:pt x="87873" y="151625"/>
                    <a:pt x="81451" y="153136"/>
                  </a:cubicBezTo>
                  <a:lnTo>
                    <a:pt x="81073" y="153514"/>
                  </a:lnTo>
                  <a:cubicBezTo>
                    <a:pt x="70873" y="145958"/>
                    <a:pt x="61429" y="137270"/>
                    <a:pt x="47830" y="136137"/>
                  </a:cubicBezTo>
                  <a:lnTo>
                    <a:pt x="47830" y="136137"/>
                  </a:lnTo>
                  <a:cubicBezTo>
                    <a:pt x="37252" y="126315"/>
                    <a:pt x="27053" y="115737"/>
                    <a:pt x="15342" y="107049"/>
                  </a:cubicBezTo>
                  <a:cubicBezTo>
                    <a:pt x="2876" y="97982"/>
                    <a:pt x="-4679" y="87783"/>
                    <a:pt x="3254" y="71917"/>
                  </a:cubicBezTo>
                  <a:cubicBezTo>
                    <a:pt x="4387" y="69650"/>
                    <a:pt x="3631" y="66250"/>
                    <a:pt x="1743" y="63984"/>
                  </a:cubicBezTo>
                  <a:cubicBezTo>
                    <a:pt x="-1280" y="49629"/>
                    <a:pt x="4387" y="35651"/>
                    <a:pt x="5520" y="21674"/>
                  </a:cubicBezTo>
                  <a:cubicBezTo>
                    <a:pt x="10809" y="15252"/>
                    <a:pt x="3631" y="5430"/>
                    <a:pt x="12320" y="142"/>
                  </a:cubicBezTo>
                  <a:cubicBezTo>
                    <a:pt x="14209" y="-236"/>
                    <a:pt x="16098" y="142"/>
                    <a:pt x="17609" y="1275"/>
                  </a:cubicBezTo>
                  <a:close/>
                </a:path>
              </a:pathLst>
            </a:custGeom>
            <a:solidFill>
              <a:srgbClr val="E0C6B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A7A5524-F70E-49AE-9FBB-A1283D3EFFB6}"/>
                </a:ext>
              </a:extLst>
            </p:cNvPr>
            <p:cNvSpPr/>
            <p:nvPr/>
          </p:nvSpPr>
          <p:spPr>
            <a:xfrm>
              <a:off x="8648433" y="5403432"/>
              <a:ext cx="139772" cy="94992"/>
            </a:xfrm>
            <a:custGeom>
              <a:avLst/>
              <a:gdLst>
                <a:gd name="connsiteX0" fmla="*/ 139773 w 139772"/>
                <a:gd name="connsiteY0" fmla="*/ 86508 h 94992"/>
                <a:gd name="connsiteX1" fmla="*/ 126173 w 139772"/>
                <a:gd name="connsiteY1" fmla="*/ 94441 h 94992"/>
                <a:gd name="connsiteX2" fmla="*/ 65731 w 139772"/>
                <a:gd name="connsiteY2" fmla="*/ 84997 h 94992"/>
                <a:gd name="connsiteX3" fmla="*/ 51754 w 139772"/>
                <a:gd name="connsiteY3" fmla="*/ 84997 h 94992"/>
                <a:gd name="connsiteX4" fmla="*/ 37399 w 139772"/>
                <a:gd name="connsiteY4" fmla="*/ 77064 h 94992"/>
                <a:gd name="connsiteX5" fmla="*/ 19644 w 139772"/>
                <a:gd name="connsiteY5" fmla="*/ 61575 h 94992"/>
                <a:gd name="connsiteX6" fmla="*/ 23799 w 139772"/>
                <a:gd name="connsiteY6" fmla="*/ 46843 h 94992"/>
                <a:gd name="connsiteX7" fmla="*/ 0 w 139772"/>
                <a:gd name="connsiteY7" fmla="*/ 39287 h 94992"/>
                <a:gd name="connsiteX8" fmla="*/ 32110 w 139772"/>
                <a:gd name="connsiteY8" fmla="*/ 13977 h 94992"/>
                <a:gd name="connsiteX9" fmla="*/ 52509 w 139772"/>
                <a:gd name="connsiteY9" fmla="*/ 0 h 94992"/>
                <a:gd name="connsiteX10" fmla="*/ 54776 w 139772"/>
                <a:gd name="connsiteY10" fmla="*/ 30599 h 94992"/>
                <a:gd name="connsiteX11" fmla="*/ 47976 w 139772"/>
                <a:gd name="connsiteY11" fmla="*/ 45332 h 94992"/>
                <a:gd name="connsiteX12" fmla="*/ 71775 w 139772"/>
                <a:gd name="connsiteY12" fmla="*/ 72908 h 94992"/>
                <a:gd name="connsiteX13" fmla="*/ 105774 w 139772"/>
                <a:gd name="connsiteY13" fmla="*/ 66864 h 94992"/>
                <a:gd name="connsiteX14" fmla="*/ 139773 w 139772"/>
                <a:gd name="connsiteY14" fmla="*/ 86508 h 9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772" h="94992">
                  <a:moveTo>
                    <a:pt x="139773" y="86508"/>
                  </a:moveTo>
                  <a:cubicBezTo>
                    <a:pt x="135239" y="89530"/>
                    <a:pt x="132595" y="97085"/>
                    <a:pt x="126173" y="94441"/>
                  </a:cubicBezTo>
                  <a:cubicBezTo>
                    <a:pt x="106529" y="86886"/>
                    <a:pt x="84619" y="97085"/>
                    <a:pt x="65731" y="84997"/>
                  </a:cubicBezTo>
                  <a:cubicBezTo>
                    <a:pt x="60820" y="81597"/>
                    <a:pt x="56287" y="84997"/>
                    <a:pt x="51754" y="84997"/>
                  </a:cubicBezTo>
                  <a:cubicBezTo>
                    <a:pt x="46087" y="84619"/>
                    <a:pt x="39287" y="86130"/>
                    <a:pt x="37399" y="77064"/>
                  </a:cubicBezTo>
                  <a:cubicBezTo>
                    <a:pt x="35510" y="68753"/>
                    <a:pt x="35132" y="61953"/>
                    <a:pt x="19644" y="61575"/>
                  </a:cubicBezTo>
                  <a:cubicBezTo>
                    <a:pt x="4911" y="61198"/>
                    <a:pt x="24932" y="53265"/>
                    <a:pt x="23799" y="46843"/>
                  </a:cubicBezTo>
                  <a:cubicBezTo>
                    <a:pt x="15488" y="44198"/>
                    <a:pt x="7933" y="41932"/>
                    <a:pt x="0" y="39287"/>
                  </a:cubicBezTo>
                  <a:cubicBezTo>
                    <a:pt x="5666" y="24555"/>
                    <a:pt x="13222" y="11711"/>
                    <a:pt x="32110" y="13977"/>
                  </a:cubicBezTo>
                  <a:cubicBezTo>
                    <a:pt x="43443" y="15488"/>
                    <a:pt x="41176" y="378"/>
                    <a:pt x="52509" y="0"/>
                  </a:cubicBezTo>
                  <a:cubicBezTo>
                    <a:pt x="46465" y="10955"/>
                    <a:pt x="58931" y="19644"/>
                    <a:pt x="54776" y="30599"/>
                  </a:cubicBezTo>
                  <a:cubicBezTo>
                    <a:pt x="49487" y="33999"/>
                    <a:pt x="49109" y="40421"/>
                    <a:pt x="47976" y="45332"/>
                  </a:cubicBezTo>
                  <a:cubicBezTo>
                    <a:pt x="43065" y="63842"/>
                    <a:pt x="52509" y="74419"/>
                    <a:pt x="71775" y="72908"/>
                  </a:cubicBezTo>
                  <a:cubicBezTo>
                    <a:pt x="83108" y="71775"/>
                    <a:pt x="94063" y="71019"/>
                    <a:pt x="105774" y="66864"/>
                  </a:cubicBezTo>
                  <a:cubicBezTo>
                    <a:pt x="117862" y="63842"/>
                    <a:pt x="130706" y="75553"/>
                    <a:pt x="139773" y="86508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5FCBB2D-36E7-4F3D-9E99-594509164411}"/>
                </a:ext>
              </a:extLst>
            </p:cNvPr>
            <p:cNvSpPr/>
            <p:nvPr/>
          </p:nvSpPr>
          <p:spPr>
            <a:xfrm>
              <a:off x="8533971" y="5108561"/>
              <a:ext cx="40747" cy="50080"/>
            </a:xfrm>
            <a:custGeom>
              <a:avLst/>
              <a:gdLst>
                <a:gd name="connsiteX0" fmla="*/ 21533 w 40747"/>
                <a:gd name="connsiteY0" fmla="*/ 216 h 50080"/>
                <a:gd name="connsiteX1" fmla="*/ 40043 w 40747"/>
                <a:gd name="connsiteY1" fmla="*/ 15704 h 50080"/>
                <a:gd name="connsiteX2" fmla="*/ 30221 w 40747"/>
                <a:gd name="connsiteY2" fmla="*/ 22504 h 50080"/>
                <a:gd name="connsiteX3" fmla="*/ 31732 w 40747"/>
                <a:gd name="connsiteY3" fmla="*/ 50081 h 50080"/>
                <a:gd name="connsiteX4" fmla="*/ 8689 w 40747"/>
                <a:gd name="connsiteY4" fmla="*/ 42147 h 50080"/>
                <a:gd name="connsiteX5" fmla="*/ 0 w 40747"/>
                <a:gd name="connsiteY5" fmla="*/ 16459 h 50080"/>
                <a:gd name="connsiteX6" fmla="*/ 21533 w 40747"/>
                <a:gd name="connsiteY6" fmla="*/ 216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7" h="50080">
                  <a:moveTo>
                    <a:pt x="21533" y="216"/>
                  </a:moveTo>
                  <a:cubicBezTo>
                    <a:pt x="33243" y="-1673"/>
                    <a:pt x="36265" y="9282"/>
                    <a:pt x="40043" y="15704"/>
                  </a:cubicBezTo>
                  <a:cubicBezTo>
                    <a:pt x="43443" y="21748"/>
                    <a:pt x="33621" y="19859"/>
                    <a:pt x="30221" y="22504"/>
                  </a:cubicBezTo>
                  <a:cubicBezTo>
                    <a:pt x="18510" y="31570"/>
                    <a:pt x="33621" y="39503"/>
                    <a:pt x="31732" y="50081"/>
                  </a:cubicBezTo>
                  <a:cubicBezTo>
                    <a:pt x="24177" y="44414"/>
                    <a:pt x="17377" y="40637"/>
                    <a:pt x="8689" y="42147"/>
                  </a:cubicBezTo>
                  <a:cubicBezTo>
                    <a:pt x="12844" y="31192"/>
                    <a:pt x="7178" y="23259"/>
                    <a:pt x="0" y="16459"/>
                  </a:cubicBezTo>
                  <a:cubicBezTo>
                    <a:pt x="1889" y="3616"/>
                    <a:pt x="13977" y="4749"/>
                    <a:pt x="21533" y="216"/>
                  </a:cubicBezTo>
                  <a:close/>
                </a:path>
              </a:pathLst>
            </a:custGeom>
            <a:solidFill>
              <a:srgbClr val="AB76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37582D7-1709-46E2-AE4C-677ACEE16BAE}"/>
                </a:ext>
              </a:extLst>
            </p:cNvPr>
            <p:cNvSpPr/>
            <p:nvPr/>
          </p:nvSpPr>
          <p:spPr>
            <a:xfrm>
              <a:off x="8718082" y="5413254"/>
              <a:ext cx="19125" cy="17140"/>
            </a:xfrm>
            <a:custGeom>
              <a:avLst/>
              <a:gdLst>
                <a:gd name="connsiteX0" fmla="*/ 19125 w 19125"/>
                <a:gd name="connsiteY0" fmla="*/ 12844 h 17140"/>
                <a:gd name="connsiteX1" fmla="*/ 10814 w 19125"/>
                <a:gd name="connsiteY1" fmla="*/ 16999 h 17140"/>
                <a:gd name="connsiteX2" fmla="*/ 2503 w 19125"/>
                <a:gd name="connsiteY2" fmla="*/ 0 h 17140"/>
                <a:gd name="connsiteX3" fmla="*/ 10814 w 19125"/>
                <a:gd name="connsiteY3" fmla="*/ 8311 h 17140"/>
                <a:gd name="connsiteX4" fmla="*/ 19125 w 19125"/>
                <a:gd name="connsiteY4" fmla="*/ 12844 h 1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25" h="17140">
                  <a:moveTo>
                    <a:pt x="19125" y="12844"/>
                  </a:moveTo>
                  <a:cubicBezTo>
                    <a:pt x="17236" y="16244"/>
                    <a:pt x="14214" y="16622"/>
                    <a:pt x="10814" y="16999"/>
                  </a:cubicBezTo>
                  <a:cubicBezTo>
                    <a:pt x="-6185" y="18510"/>
                    <a:pt x="1748" y="7555"/>
                    <a:pt x="2503" y="0"/>
                  </a:cubicBezTo>
                  <a:cubicBezTo>
                    <a:pt x="7792" y="0"/>
                    <a:pt x="10814" y="2644"/>
                    <a:pt x="10814" y="8311"/>
                  </a:cubicBezTo>
                  <a:cubicBezTo>
                    <a:pt x="10059" y="16999"/>
                    <a:pt x="16858" y="10955"/>
                    <a:pt x="19125" y="12844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AFF15B7-0B67-49E0-ABF3-222075F7AEBB}"/>
                </a:ext>
              </a:extLst>
            </p:cNvPr>
            <p:cNvSpPr/>
            <p:nvPr/>
          </p:nvSpPr>
          <p:spPr>
            <a:xfrm>
              <a:off x="9012293" y="5543164"/>
              <a:ext cx="237314" cy="76019"/>
            </a:xfrm>
            <a:custGeom>
              <a:avLst/>
              <a:gdLst>
                <a:gd name="connsiteX0" fmla="*/ 203541 w 237314"/>
                <a:gd name="connsiteY0" fmla="*/ 5707 h 76019"/>
                <a:gd name="connsiteX1" fmla="*/ 216385 w 237314"/>
                <a:gd name="connsiteY1" fmla="*/ 18551 h 76019"/>
                <a:gd name="connsiteX2" fmla="*/ 228851 w 237314"/>
                <a:gd name="connsiteY2" fmla="*/ 54061 h 76019"/>
                <a:gd name="connsiteX3" fmla="*/ 194475 w 237314"/>
                <a:gd name="connsiteY3" fmla="*/ 65016 h 76019"/>
                <a:gd name="connsiteX4" fmla="*/ 156698 w 237314"/>
                <a:gd name="connsiteY4" fmla="*/ 69550 h 76019"/>
                <a:gd name="connsiteX5" fmla="*/ 106456 w 237314"/>
                <a:gd name="connsiteY5" fmla="*/ 70305 h 76019"/>
                <a:gd name="connsiteX6" fmla="*/ 39591 w 237314"/>
                <a:gd name="connsiteY6" fmla="*/ 55195 h 76019"/>
                <a:gd name="connsiteX7" fmla="*/ 25992 w 237314"/>
                <a:gd name="connsiteY7" fmla="*/ 50661 h 76019"/>
                <a:gd name="connsiteX8" fmla="*/ 304 w 237314"/>
                <a:gd name="connsiteY8" fmla="*/ 9863 h 76019"/>
                <a:gd name="connsiteX9" fmla="*/ 44880 w 237314"/>
                <a:gd name="connsiteY9" fmla="*/ 7596 h 76019"/>
                <a:gd name="connsiteX10" fmla="*/ 53569 w 237314"/>
                <a:gd name="connsiteY10" fmla="*/ 18174 h 76019"/>
                <a:gd name="connsiteX11" fmla="*/ 41480 w 237314"/>
                <a:gd name="connsiteY11" fmla="*/ 24218 h 76019"/>
                <a:gd name="connsiteX12" fmla="*/ 72457 w 237314"/>
                <a:gd name="connsiteY12" fmla="*/ 22329 h 76019"/>
                <a:gd name="connsiteX13" fmla="*/ 105700 w 237314"/>
                <a:gd name="connsiteY13" fmla="*/ 25351 h 76019"/>
                <a:gd name="connsiteX14" fmla="*/ 126855 w 237314"/>
                <a:gd name="connsiteY14" fmla="*/ 34040 h 76019"/>
                <a:gd name="connsiteX15" fmla="*/ 128744 w 237314"/>
                <a:gd name="connsiteY15" fmla="*/ 22329 h 76019"/>
                <a:gd name="connsiteX16" fmla="*/ 128744 w 237314"/>
                <a:gd name="connsiteY16" fmla="*/ 14018 h 76019"/>
                <a:gd name="connsiteX17" fmla="*/ 134032 w 237314"/>
                <a:gd name="connsiteY17" fmla="*/ 13263 h 76019"/>
                <a:gd name="connsiteX18" fmla="*/ 142721 w 237314"/>
                <a:gd name="connsiteY18" fmla="*/ 46128 h 76019"/>
                <a:gd name="connsiteX19" fmla="*/ 162365 w 237314"/>
                <a:gd name="connsiteY19" fmla="*/ 12507 h 76019"/>
                <a:gd name="connsiteX20" fmla="*/ 174831 w 237314"/>
                <a:gd name="connsiteY20" fmla="*/ 2308 h 76019"/>
                <a:gd name="connsiteX21" fmla="*/ 203541 w 237314"/>
                <a:gd name="connsiteY21" fmla="*/ 5707 h 7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7314" h="76019">
                  <a:moveTo>
                    <a:pt x="203541" y="5707"/>
                  </a:moveTo>
                  <a:cubicBezTo>
                    <a:pt x="209207" y="8730"/>
                    <a:pt x="213363" y="12885"/>
                    <a:pt x="216385" y="18551"/>
                  </a:cubicBezTo>
                  <a:cubicBezTo>
                    <a:pt x="241695" y="29884"/>
                    <a:pt x="241695" y="29884"/>
                    <a:pt x="228851" y="54061"/>
                  </a:cubicBezTo>
                  <a:cubicBezTo>
                    <a:pt x="219029" y="62372"/>
                    <a:pt x="208830" y="66150"/>
                    <a:pt x="194475" y="65016"/>
                  </a:cubicBezTo>
                  <a:cubicBezTo>
                    <a:pt x="182764" y="64261"/>
                    <a:pt x="169920" y="72194"/>
                    <a:pt x="156698" y="69550"/>
                  </a:cubicBezTo>
                  <a:cubicBezTo>
                    <a:pt x="140077" y="78238"/>
                    <a:pt x="124588" y="77860"/>
                    <a:pt x="106456" y="70305"/>
                  </a:cubicBezTo>
                  <a:cubicBezTo>
                    <a:pt x="85301" y="61239"/>
                    <a:pt x="63768" y="52172"/>
                    <a:pt x="39591" y="55195"/>
                  </a:cubicBezTo>
                  <a:cubicBezTo>
                    <a:pt x="34681" y="55950"/>
                    <a:pt x="29770" y="54439"/>
                    <a:pt x="25992" y="50661"/>
                  </a:cubicBezTo>
                  <a:cubicBezTo>
                    <a:pt x="12770" y="40084"/>
                    <a:pt x="-2340" y="30262"/>
                    <a:pt x="304" y="9863"/>
                  </a:cubicBezTo>
                  <a:cubicBezTo>
                    <a:pt x="14281" y="-8270"/>
                    <a:pt x="30147" y="7596"/>
                    <a:pt x="44880" y="7596"/>
                  </a:cubicBezTo>
                  <a:cubicBezTo>
                    <a:pt x="49036" y="7596"/>
                    <a:pt x="54324" y="12885"/>
                    <a:pt x="53569" y="18174"/>
                  </a:cubicBezTo>
                  <a:cubicBezTo>
                    <a:pt x="52813" y="25351"/>
                    <a:pt x="44125" y="16663"/>
                    <a:pt x="41480" y="24218"/>
                  </a:cubicBezTo>
                  <a:cubicBezTo>
                    <a:pt x="52058" y="29129"/>
                    <a:pt x="62257" y="31018"/>
                    <a:pt x="72457" y="22329"/>
                  </a:cubicBezTo>
                  <a:cubicBezTo>
                    <a:pt x="82279" y="14018"/>
                    <a:pt x="96256" y="15529"/>
                    <a:pt x="105700" y="25351"/>
                  </a:cubicBezTo>
                  <a:cubicBezTo>
                    <a:pt x="111367" y="31395"/>
                    <a:pt x="122700" y="24596"/>
                    <a:pt x="126855" y="34040"/>
                  </a:cubicBezTo>
                  <a:cubicBezTo>
                    <a:pt x="128366" y="30262"/>
                    <a:pt x="137054" y="27618"/>
                    <a:pt x="128744" y="22329"/>
                  </a:cubicBezTo>
                  <a:cubicBezTo>
                    <a:pt x="123833" y="19307"/>
                    <a:pt x="126855" y="16285"/>
                    <a:pt x="128744" y="14018"/>
                  </a:cubicBezTo>
                  <a:cubicBezTo>
                    <a:pt x="129499" y="12885"/>
                    <a:pt x="132521" y="12885"/>
                    <a:pt x="134032" y="13263"/>
                  </a:cubicBezTo>
                  <a:cubicBezTo>
                    <a:pt x="145365" y="16663"/>
                    <a:pt x="151032" y="32529"/>
                    <a:pt x="142721" y="46128"/>
                  </a:cubicBezTo>
                  <a:cubicBezTo>
                    <a:pt x="161231" y="38951"/>
                    <a:pt x="163876" y="26862"/>
                    <a:pt x="162365" y="12507"/>
                  </a:cubicBezTo>
                  <a:cubicBezTo>
                    <a:pt x="161231" y="1930"/>
                    <a:pt x="163498" y="-3359"/>
                    <a:pt x="174831" y="2308"/>
                  </a:cubicBezTo>
                  <a:cubicBezTo>
                    <a:pt x="183897" y="6841"/>
                    <a:pt x="193719" y="5330"/>
                    <a:pt x="203541" y="5707"/>
                  </a:cubicBezTo>
                  <a:close/>
                </a:path>
              </a:pathLst>
            </a:custGeom>
            <a:solidFill>
              <a:srgbClr val="D9B9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96B8DFD-2E62-4FBE-A17F-B3B74F1F6386}"/>
                </a:ext>
              </a:extLst>
            </p:cNvPr>
            <p:cNvSpPr/>
            <p:nvPr/>
          </p:nvSpPr>
          <p:spPr>
            <a:xfrm>
              <a:off x="8825430" y="5481343"/>
              <a:ext cx="215047" cy="113198"/>
            </a:xfrm>
            <a:custGeom>
              <a:avLst/>
              <a:gdLst>
                <a:gd name="connsiteX0" fmla="*/ 187167 w 215047"/>
                <a:gd name="connsiteY0" fmla="*/ 71683 h 113198"/>
                <a:gd name="connsiteX1" fmla="*/ 197367 w 215047"/>
                <a:gd name="connsiteY1" fmla="*/ 92083 h 113198"/>
                <a:gd name="connsiteX2" fmla="*/ 213611 w 215047"/>
                <a:gd name="connsiteY2" fmla="*/ 100771 h 113198"/>
                <a:gd name="connsiteX3" fmla="*/ 212855 w 215047"/>
                <a:gd name="connsiteY3" fmla="*/ 109838 h 113198"/>
                <a:gd name="connsiteX4" fmla="*/ 205678 w 215047"/>
                <a:gd name="connsiteY4" fmla="*/ 112860 h 113198"/>
                <a:gd name="connsiteX5" fmla="*/ 145235 w 215047"/>
                <a:gd name="connsiteY5" fmla="*/ 95483 h 113198"/>
                <a:gd name="connsiteX6" fmla="*/ 105193 w 215047"/>
                <a:gd name="connsiteY6" fmla="*/ 84528 h 113198"/>
                <a:gd name="connsiteX7" fmla="*/ 82149 w 215047"/>
                <a:gd name="connsiteY7" fmla="*/ 73950 h 113198"/>
                <a:gd name="connsiteX8" fmla="*/ 75349 w 215047"/>
                <a:gd name="connsiteY8" fmla="*/ 70928 h 113198"/>
                <a:gd name="connsiteX9" fmla="*/ 45506 w 215047"/>
                <a:gd name="connsiteY9" fmla="*/ 76972 h 113198"/>
                <a:gd name="connsiteX10" fmla="*/ 42862 w 215047"/>
                <a:gd name="connsiteY10" fmla="*/ 76217 h 113198"/>
                <a:gd name="connsiteX11" fmla="*/ 17551 w 215047"/>
                <a:gd name="connsiteY11" fmla="*/ 46373 h 113198"/>
                <a:gd name="connsiteX12" fmla="*/ 31529 w 215047"/>
                <a:gd name="connsiteY12" fmla="*/ 33907 h 113198"/>
                <a:gd name="connsiteX13" fmla="*/ 552 w 215047"/>
                <a:gd name="connsiteY13" fmla="*/ 4064 h 113198"/>
                <a:gd name="connsiteX14" fmla="*/ 37951 w 215047"/>
                <a:gd name="connsiteY14" fmla="*/ 10108 h 113198"/>
                <a:gd name="connsiteX15" fmla="*/ 51928 w 215047"/>
                <a:gd name="connsiteY15" fmla="*/ 11997 h 113198"/>
                <a:gd name="connsiteX16" fmla="*/ 110103 w 215047"/>
                <a:gd name="connsiteY16" fmla="*/ 34285 h 113198"/>
                <a:gd name="connsiteX17" fmla="*/ 142213 w 215047"/>
                <a:gd name="connsiteY17" fmla="*/ 39574 h 113198"/>
                <a:gd name="connsiteX18" fmla="*/ 148258 w 215047"/>
                <a:gd name="connsiteY18" fmla="*/ 63750 h 113198"/>
                <a:gd name="connsiteX19" fmla="*/ 157324 w 215047"/>
                <a:gd name="connsiteY19" fmla="*/ 76217 h 113198"/>
                <a:gd name="connsiteX20" fmla="*/ 187167 w 215047"/>
                <a:gd name="connsiteY20" fmla="*/ 71683 h 11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5047" h="113198">
                  <a:moveTo>
                    <a:pt x="187167" y="71683"/>
                  </a:moveTo>
                  <a:cubicBezTo>
                    <a:pt x="190567" y="78483"/>
                    <a:pt x="193967" y="85283"/>
                    <a:pt x="197367" y="92083"/>
                  </a:cubicBezTo>
                  <a:cubicBezTo>
                    <a:pt x="200767" y="98127"/>
                    <a:pt x="201522" y="106815"/>
                    <a:pt x="213611" y="100771"/>
                  </a:cubicBezTo>
                  <a:cubicBezTo>
                    <a:pt x="217388" y="98882"/>
                    <a:pt x="212477" y="106438"/>
                    <a:pt x="212855" y="109838"/>
                  </a:cubicBezTo>
                  <a:cubicBezTo>
                    <a:pt x="210966" y="112104"/>
                    <a:pt x="207944" y="113993"/>
                    <a:pt x="205678" y="112860"/>
                  </a:cubicBezTo>
                  <a:cubicBezTo>
                    <a:pt x="186789" y="102660"/>
                    <a:pt x="164501" y="103038"/>
                    <a:pt x="145235" y="95483"/>
                  </a:cubicBezTo>
                  <a:cubicBezTo>
                    <a:pt x="132014" y="90194"/>
                    <a:pt x="119548" y="86039"/>
                    <a:pt x="105193" y="84528"/>
                  </a:cubicBezTo>
                  <a:cubicBezTo>
                    <a:pt x="98015" y="83772"/>
                    <a:pt x="85927" y="86039"/>
                    <a:pt x="82149" y="73950"/>
                  </a:cubicBezTo>
                  <a:cubicBezTo>
                    <a:pt x="81393" y="71306"/>
                    <a:pt x="76105" y="69417"/>
                    <a:pt x="75349" y="70928"/>
                  </a:cubicBezTo>
                  <a:cubicBezTo>
                    <a:pt x="68172" y="87172"/>
                    <a:pt x="55705" y="76595"/>
                    <a:pt x="45506" y="76972"/>
                  </a:cubicBezTo>
                  <a:cubicBezTo>
                    <a:pt x="44750" y="76595"/>
                    <a:pt x="43617" y="76595"/>
                    <a:pt x="42862" y="76217"/>
                  </a:cubicBezTo>
                  <a:cubicBezTo>
                    <a:pt x="36817" y="64506"/>
                    <a:pt x="28507" y="54306"/>
                    <a:pt x="17551" y="46373"/>
                  </a:cubicBezTo>
                  <a:cubicBezTo>
                    <a:pt x="15663" y="34663"/>
                    <a:pt x="29262" y="41840"/>
                    <a:pt x="31529" y="33907"/>
                  </a:cubicBezTo>
                  <a:cubicBezTo>
                    <a:pt x="20573" y="24841"/>
                    <a:pt x="-3981" y="28996"/>
                    <a:pt x="552" y="4064"/>
                  </a:cubicBezTo>
                  <a:cubicBezTo>
                    <a:pt x="13774" y="286"/>
                    <a:pt x="26995" y="-5002"/>
                    <a:pt x="37951" y="10108"/>
                  </a:cubicBezTo>
                  <a:cubicBezTo>
                    <a:pt x="39839" y="12752"/>
                    <a:pt x="47017" y="11619"/>
                    <a:pt x="51928" y="11997"/>
                  </a:cubicBezTo>
                  <a:cubicBezTo>
                    <a:pt x="67794" y="28618"/>
                    <a:pt x="90082" y="30130"/>
                    <a:pt x="110103" y="34285"/>
                  </a:cubicBezTo>
                  <a:cubicBezTo>
                    <a:pt x="119925" y="36551"/>
                    <a:pt x="129747" y="52795"/>
                    <a:pt x="142213" y="39574"/>
                  </a:cubicBezTo>
                  <a:cubicBezTo>
                    <a:pt x="145991" y="47129"/>
                    <a:pt x="151657" y="53929"/>
                    <a:pt x="148258" y="63750"/>
                  </a:cubicBezTo>
                  <a:cubicBezTo>
                    <a:pt x="144102" y="75839"/>
                    <a:pt x="148258" y="71683"/>
                    <a:pt x="157324" y="76217"/>
                  </a:cubicBezTo>
                  <a:cubicBezTo>
                    <a:pt x="171301" y="84528"/>
                    <a:pt x="176590" y="67528"/>
                    <a:pt x="187167" y="71683"/>
                  </a:cubicBezTo>
                  <a:close/>
                </a:path>
              </a:pathLst>
            </a:custGeom>
            <a:solidFill>
              <a:srgbClr val="D0A8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FF28B155-57A8-4303-B99C-AE2B58C1B061}"/>
                </a:ext>
              </a:extLst>
            </p:cNvPr>
            <p:cNvSpPr/>
            <p:nvPr/>
          </p:nvSpPr>
          <p:spPr>
            <a:xfrm>
              <a:off x="8796319" y="5385300"/>
              <a:ext cx="23241" cy="31863"/>
            </a:xfrm>
            <a:custGeom>
              <a:avLst/>
              <a:gdLst>
                <a:gd name="connsiteX0" fmla="*/ 23241 w 23241"/>
                <a:gd name="connsiteY0" fmla="*/ 0 h 31863"/>
                <a:gd name="connsiteX1" fmla="*/ 18330 w 23241"/>
                <a:gd name="connsiteY1" fmla="*/ 22666 h 31863"/>
                <a:gd name="connsiteX2" fmla="*/ 12664 w 23241"/>
                <a:gd name="connsiteY2" fmla="*/ 31732 h 31863"/>
                <a:gd name="connsiteX3" fmla="*/ 2842 w 23241"/>
                <a:gd name="connsiteY3" fmla="*/ 29843 h 31863"/>
                <a:gd name="connsiteX4" fmla="*/ 1709 w 23241"/>
                <a:gd name="connsiteY4" fmla="*/ 18132 h 31863"/>
                <a:gd name="connsiteX5" fmla="*/ 23241 w 23241"/>
                <a:gd name="connsiteY5" fmla="*/ 0 h 3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41" h="31863">
                  <a:moveTo>
                    <a:pt x="23241" y="0"/>
                  </a:moveTo>
                  <a:cubicBezTo>
                    <a:pt x="23241" y="10199"/>
                    <a:pt x="14553" y="14733"/>
                    <a:pt x="18330" y="22666"/>
                  </a:cubicBezTo>
                  <a:cubicBezTo>
                    <a:pt x="20597" y="27577"/>
                    <a:pt x="16819" y="30977"/>
                    <a:pt x="12664" y="31732"/>
                  </a:cubicBezTo>
                  <a:cubicBezTo>
                    <a:pt x="9642" y="32110"/>
                    <a:pt x="5486" y="31732"/>
                    <a:pt x="2842" y="29843"/>
                  </a:cubicBezTo>
                  <a:cubicBezTo>
                    <a:pt x="-935" y="26821"/>
                    <a:pt x="-558" y="21910"/>
                    <a:pt x="1709" y="18132"/>
                  </a:cubicBezTo>
                  <a:cubicBezTo>
                    <a:pt x="6620" y="10577"/>
                    <a:pt x="11908" y="3022"/>
                    <a:pt x="23241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5C505B20-916A-44BD-ACA8-0CF0A951E513}"/>
                </a:ext>
              </a:extLst>
            </p:cNvPr>
            <p:cNvSpPr/>
            <p:nvPr/>
          </p:nvSpPr>
          <p:spPr>
            <a:xfrm>
              <a:off x="8773994" y="5404565"/>
              <a:ext cx="12227" cy="16542"/>
            </a:xfrm>
            <a:custGeom>
              <a:avLst/>
              <a:gdLst>
                <a:gd name="connsiteX0" fmla="*/ 10434 w 12227"/>
                <a:gd name="connsiteY0" fmla="*/ 0 h 16542"/>
                <a:gd name="connsiteX1" fmla="*/ 7789 w 12227"/>
                <a:gd name="connsiteY1" fmla="*/ 15866 h 16542"/>
                <a:gd name="connsiteX2" fmla="*/ 612 w 12227"/>
                <a:gd name="connsiteY2" fmla="*/ 13600 h 16542"/>
                <a:gd name="connsiteX3" fmla="*/ 10434 w 12227"/>
                <a:gd name="connsiteY3" fmla="*/ 0 h 1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27" h="16542">
                  <a:moveTo>
                    <a:pt x="10434" y="0"/>
                  </a:moveTo>
                  <a:cubicBezTo>
                    <a:pt x="11945" y="7178"/>
                    <a:pt x="14589" y="12466"/>
                    <a:pt x="7789" y="15866"/>
                  </a:cubicBezTo>
                  <a:cubicBezTo>
                    <a:pt x="5145" y="17377"/>
                    <a:pt x="1745" y="16244"/>
                    <a:pt x="612" y="13600"/>
                  </a:cubicBezTo>
                  <a:cubicBezTo>
                    <a:pt x="-2033" y="6422"/>
                    <a:pt x="4389" y="4533"/>
                    <a:pt x="10434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42DB479-F3C1-4AC3-A1EA-4C170B022C15}"/>
                </a:ext>
              </a:extLst>
            </p:cNvPr>
            <p:cNvSpPr/>
            <p:nvPr/>
          </p:nvSpPr>
          <p:spPr>
            <a:xfrm>
              <a:off x="9206501" y="4818521"/>
              <a:ext cx="362441" cy="287069"/>
            </a:xfrm>
            <a:custGeom>
              <a:avLst/>
              <a:gdLst>
                <a:gd name="connsiteX0" fmla="*/ 17644 w 362441"/>
                <a:gd name="connsiteY0" fmla="*/ 6555 h 287069"/>
                <a:gd name="connsiteX1" fmla="*/ 61842 w 362441"/>
                <a:gd name="connsiteY1" fmla="*/ 22043 h 287069"/>
                <a:gd name="connsiteX2" fmla="*/ 81863 w 362441"/>
                <a:gd name="connsiteY2" fmla="*/ 34510 h 287069"/>
                <a:gd name="connsiteX3" fmla="*/ 90930 w 362441"/>
                <a:gd name="connsiteY3" fmla="*/ 41309 h 287069"/>
                <a:gd name="connsiteX4" fmla="*/ 95841 w 362441"/>
                <a:gd name="connsiteY4" fmla="*/ 32998 h 287069"/>
                <a:gd name="connsiteX5" fmla="*/ 129462 w 362441"/>
                <a:gd name="connsiteY5" fmla="*/ 18644 h 287069"/>
                <a:gd name="connsiteX6" fmla="*/ 138906 w 362441"/>
                <a:gd name="connsiteY6" fmla="*/ 19399 h 287069"/>
                <a:gd name="connsiteX7" fmla="*/ 173660 w 362441"/>
                <a:gd name="connsiteY7" fmla="*/ 27710 h 287069"/>
                <a:gd name="connsiteX8" fmla="*/ 202370 w 362441"/>
                <a:gd name="connsiteY8" fmla="*/ 82108 h 287069"/>
                <a:gd name="connsiteX9" fmla="*/ 223525 w 362441"/>
                <a:gd name="connsiteY9" fmla="*/ 97596 h 287069"/>
                <a:gd name="connsiteX10" fmla="*/ 261679 w 362441"/>
                <a:gd name="connsiteY10" fmla="*/ 104018 h 287069"/>
                <a:gd name="connsiteX11" fmla="*/ 292278 w 362441"/>
                <a:gd name="connsiteY11" fmla="*/ 89285 h 287069"/>
                <a:gd name="connsiteX12" fmla="*/ 309655 w 362441"/>
                <a:gd name="connsiteY12" fmla="*/ 80597 h 287069"/>
                <a:gd name="connsiteX13" fmla="*/ 310788 w 362441"/>
                <a:gd name="connsiteY13" fmla="*/ 99485 h 287069"/>
                <a:gd name="connsiteX14" fmla="*/ 325143 w 362441"/>
                <a:gd name="connsiteY14" fmla="*/ 153505 h 287069"/>
                <a:gd name="connsiteX15" fmla="*/ 334587 w 362441"/>
                <a:gd name="connsiteY15" fmla="*/ 180326 h 287069"/>
                <a:gd name="connsiteX16" fmla="*/ 361031 w 362441"/>
                <a:gd name="connsiteY16" fmla="*/ 247190 h 287069"/>
                <a:gd name="connsiteX17" fmla="*/ 361786 w 362441"/>
                <a:gd name="connsiteY17" fmla="*/ 285345 h 287069"/>
                <a:gd name="connsiteX18" fmla="*/ 339876 w 362441"/>
                <a:gd name="connsiteY18" fmla="*/ 283456 h 287069"/>
                <a:gd name="connsiteX19" fmla="*/ 328543 w 362441"/>
                <a:gd name="connsiteY19" fmla="*/ 269101 h 287069"/>
                <a:gd name="connsiteX20" fmla="*/ 299833 w 362441"/>
                <a:gd name="connsiteY20" fmla="*/ 253235 h 287069"/>
                <a:gd name="connsiteX21" fmla="*/ 279812 w 362441"/>
                <a:gd name="connsiteY21" fmla="*/ 243791 h 287069"/>
                <a:gd name="connsiteX22" fmla="*/ 239769 w 362441"/>
                <a:gd name="connsiteY22" fmla="*/ 223391 h 287069"/>
                <a:gd name="connsiteX23" fmla="*/ 219747 w 362441"/>
                <a:gd name="connsiteY23" fmla="*/ 207525 h 287069"/>
                <a:gd name="connsiteX24" fmla="*/ 191415 w 362441"/>
                <a:gd name="connsiteY24" fmla="*/ 166349 h 287069"/>
                <a:gd name="connsiteX25" fmla="*/ 120018 w 362441"/>
                <a:gd name="connsiteY25" fmla="*/ 153505 h 287069"/>
                <a:gd name="connsiteX26" fmla="*/ 98107 w 362441"/>
                <a:gd name="connsiteY26" fmla="*/ 155016 h 287069"/>
                <a:gd name="connsiteX27" fmla="*/ 59953 w 362441"/>
                <a:gd name="connsiteY27" fmla="*/ 140661 h 287069"/>
                <a:gd name="connsiteX28" fmla="*/ 7822 w 362441"/>
                <a:gd name="connsiteY28" fmla="*/ 124417 h 287069"/>
                <a:gd name="connsiteX29" fmla="*/ 3289 w 362441"/>
                <a:gd name="connsiteY29" fmla="*/ 106662 h 287069"/>
                <a:gd name="connsiteX30" fmla="*/ 2533 w 362441"/>
                <a:gd name="connsiteY30" fmla="*/ 80597 h 287069"/>
                <a:gd name="connsiteX31" fmla="*/ 644 w 362441"/>
                <a:gd name="connsiteY31" fmla="*/ 44709 h 287069"/>
                <a:gd name="connsiteX32" fmla="*/ 3666 w 362441"/>
                <a:gd name="connsiteY32" fmla="*/ 7688 h 287069"/>
                <a:gd name="connsiteX33" fmla="*/ 17644 w 362441"/>
                <a:gd name="connsiteY33" fmla="*/ 6555 h 28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62441" h="287069">
                  <a:moveTo>
                    <a:pt x="17644" y="6555"/>
                  </a:moveTo>
                  <a:cubicBezTo>
                    <a:pt x="23688" y="35643"/>
                    <a:pt x="46731" y="21666"/>
                    <a:pt x="61842" y="22043"/>
                  </a:cubicBezTo>
                  <a:cubicBezTo>
                    <a:pt x="73175" y="22421"/>
                    <a:pt x="82241" y="17510"/>
                    <a:pt x="81863" y="34510"/>
                  </a:cubicBezTo>
                  <a:cubicBezTo>
                    <a:pt x="81863" y="39043"/>
                    <a:pt x="86397" y="41687"/>
                    <a:pt x="90930" y="41309"/>
                  </a:cubicBezTo>
                  <a:cubicBezTo>
                    <a:pt x="95085" y="40932"/>
                    <a:pt x="95463" y="36398"/>
                    <a:pt x="95841" y="32998"/>
                  </a:cubicBezTo>
                  <a:cubicBezTo>
                    <a:pt x="100752" y="10333"/>
                    <a:pt x="109062" y="6555"/>
                    <a:pt x="129462" y="18644"/>
                  </a:cubicBezTo>
                  <a:cubicBezTo>
                    <a:pt x="132861" y="20532"/>
                    <a:pt x="135884" y="21288"/>
                    <a:pt x="138906" y="19399"/>
                  </a:cubicBezTo>
                  <a:cubicBezTo>
                    <a:pt x="153638" y="9199"/>
                    <a:pt x="163460" y="19399"/>
                    <a:pt x="173660" y="27710"/>
                  </a:cubicBezTo>
                  <a:cubicBezTo>
                    <a:pt x="195570" y="39043"/>
                    <a:pt x="200103" y="60197"/>
                    <a:pt x="202370" y="82108"/>
                  </a:cubicBezTo>
                  <a:cubicBezTo>
                    <a:pt x="203881" y="94952"/>
                    <a:pt x="215969" y="96841"/>
                    <a:pt x="223525" y="97596"/>
                  </a:cubicBezTo>
                  <a:cubicBezTo>
                    <a:pt x="236746" y="98352"/>
                    <a:pt x="248835" y="100240"/>
                    <a:pt x="261679" y="104018"/>
                  </a:cubicBezTo>
                  <a:cubicBezTo>
                    <a:pt x="273767" y="107418"/>
                    <a:pt x="281323" y="92685"/>
                    <a:pt x="292278" y="89285"/>
                  </a:cubicBezTo>
                  <a:cubicBezTo>
                    <a:pt x="298700" y="87019"/>
                    <a:pt x="301722" y="75686"/>
                    <a:pt x="309655" y="80597"/>
                  </a:cubicBezTo>
                  <a:cubicBezTo>
                    <a:pt x="317588" y="85130"/>
                    <a:pt x="308521" y="94196"/>
                    <a:pt x="310788" y="99485"/>
                  </a:cubicBezTo>
                  <a:cubicBezTo>
                    <a:pt x="317588" y="117240"/>
                    <a:pt x="310410" y="138017"/>
                    <a:pt x="325143" y="153505"/>
                  </a:cubicBezTo>
                  <a:cubicBezTo>
                    <a:pt x="331943" y="160683"/>
                    <a:pt x="336476" y="169371"/>
                    <a:pt x="334587" y="180326"/>
                  </a:cubicBezTo>
                  <a:cubicBezTo>
                    <a:pt x="344031" y="202237"/>
                    <a:pt x="342898" y="228680"/>
                    <a:pt x="361031" y="247190"/>
                  </a:cubicBezTo>
                  <a:cubicBezTo>
                    <a:pt x="356120" y="260034"/>
                    <a:pt x="364808" y="272501"/>
                    <a:pt x="361786" y="285345"/>
                  </a:cubicBezTo>
                  <a:cubicBezTo>
                    <a:pt x="353853" y="290256"/>
                    <a:pt x="347431" y="283078"/>
                    <a:pt x="339876" y="283456"/>
                  </a:cubicBezTo>
                  <a:cubicBezTo>
                    <a:pt x="333076" y="280811"/>
                    <a:pt x="332321" y="274012"/>
                    <a:pt x="328543" y="269101"/>
                  </a:cubicBezTo>
                  <a:cubicBezTo>
                    <a:pt x="321365" y="259657"/>
                    <a:pt x="314944" y="249079"/>
                    <a:pt x="299833" y="253235"/>
                  </a:cubicBezTo>
                  <a:cubicBezTo>
                    <a:pt x="291144" y="255879"/>
                    <a:pt x="285478" y="249079"/>
                    <a:pt x="279812" y="243791"/>
                  </a:cubicBezTo>
                  <a:cubicBezTo>
                    <a:pt x="268479" y="233213"/>
                    <a:pt x="257146" y="223014"/>
                    <a:pt x="239769" y="223391"/>
                  </a:cubicBezTo>
                  <a:cubicBezTo>
                    <a:pt x="229569" y="223769"/>
                    <a:pt x="223903" y="216214"/>
                    <a:pt x="219747" y="207525"/>
                  </a:cubicBezTo>
                  <a:cubicBezTo>
                    <a:pt x="212192" y="192415"/>
                    <a:pt x="203125" y="178060"/>
                    <a:pt x="191415" y="166349"/>
                  </a:cubicBezTo>
                  <a:cubicBezTo>
                    <a:pt x="171393" y="146327"/>
                    <a:pt x="145705" y="148216"/>
                    <a:pt x="120018" y="153505"/>
                  </a:cubicBezTo>
                  <a:cubicBezTo>
                    <a:pt x="112840" y="155016"/>
                    <a:pt x="105662" y="160683"/>
                    <a:pt x="98107" y="155016"/>
                  </a:cubicBezTo>
                  <a:cubicBezTo>
                    <a:pt x="86774" y="147083"/>
                    <a:pt x="78841" y="136883"/>
                    <a:pt x="59953" y="140661"/>
                  </a:cubicBezTo>
                  <a:cubicBezTo>
                    <a:pt x="43331" y="143683"/>
                    <a:pt x="27843" y="123662"/>
                    <a:pt x="7822" y="124417"/>
                  </a:cubicBezTo>
                  <a:cubicBezTo>
                    <a:pt x="4422" y="124417"/>
                    <a:pt x="-2378" y="112707"/>
                    <a:pt x="3289" y="106662"/>
                  </a:cubicBezTo>
                  <a:cubicBezTo>
                    <a:pt x="12355" y="96463"/>
                    <a:pt x="6311" y="90041"/>
                    <a:pt x="2533" y="80597"/>
                  </a:cubicBezTo>
                  <a:cubicBezTo>
                    <a:pt x="-2000" y="69642"/>
                    <a:pt x="6688" y="56798"/>
                    <a:pt x="644" y="44709"/>
                  </a:cubicBezTo>
                  <a:cubicBezTo>
                    <a:pt x="-489" y="32243"/>
                    <a:pt x="-489" y="20154"/>
                    <a:pt x="3666" y="7688"/>
                  </a:cubicBezTo>
                  <a:cubicBezTo>
                    <a:pt x="8577" y="-6667"/>
                    <a:pt x="12733" y="2777"/>
                    <a:pt x="17644" y="6555"/>
                  </a:cubicBezTo>
                  <a:close/>
                </a:path>
              </a:pathLst>
            </a:custGeom>
            <a:solidFill>
              <a:srgbClr val="FDEDD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57088C0D-D219-41F9-89EB-626F8D368D20}"/>
                </a:ext>
              </a:extLst>
            </p:cNvPr>
            <p:cNvSpPr/>
            <p:nvPr/>
          </p:nvSpPr>
          <p:spPr>
            <a:xfrm>
              <a:off x="9304608" y="4963053"/>
              <a:ext cx="246130" cy="144430"/>
            </a:xfrm>
            <a:custGeom>
              <a:avLst/>
              <a:gdLst>
                <a:gd name="connsiteX0" fmla="*/ 0 w 246130"/>
                <a:gd name="connsiteY0" fmla="*/ 10106 h 144430"/>
                <a:gd name="connsiteX1" fmla="*/ 66109 w 246130"/>
                <a:gd name="connsiteY1" fmla="*/ 1418 h 144430"/>
                <a:gd name="connsiteX2" fmla="*/ 106907 w 246130"/>
                <a:gd name="connsiteY2" fmla="*/ 31261 h 144430"/>
                <a:gd name="connsiteX3" fmla="*/ 130706 w 246130"/>
                <a:gd name="connsiteY3" fmla="*/ 69793 h 144430"/>
                <a:gd name="connsiteX4" fmla="*/ 141661 w 246130"/>
                <a:gd name="connsiteY4" fmla="*/ 74326 h 144430"/>
                <a:gd name="connsiteX5" fmla="*/ 185482 w 246130"/>
                <a:gd name="connsiteY5" fmla="*/ 95859 h 144430"/>
                <a:gd name="connsiteX6" fmla="*/ 196437 w 246130"/>
                <a:gd name="connsiteY6" fmla="*/ 104547 h 144430"/>
                <a:gd name="connsiteX7" fmla="*/ 241769 w 246130"/>
                <a:gd name="connsiteY7" fmla="*/ 134768 h 144430"/>
                <a:gd name="connsiteX8" fmla="*/ 245169 w 246130"/>
                <a:gd name="connsiteY8" fmla="*/ 137035 h 144430"/>
                <a:gd name="connsiteX9" fmla="*/ 244791 w 246130"/>
                <a:gd name="connsiteY9" fmla="*/ 142702 h 144430"/>
                <a:gd name="connsiteX10" fmla="*/ 230436 w 246130"/>
                <a:gd name="connsiteY10" fmla="*/ 140813 h 144430"/>
                <a:gd name="connsiteX11" fmla="*/ 168483 w 246130"/>
                <a:gd name="connsiteY11" fmla="*/ 110592 h 144430"/>
                <a:gd name="connsiteX12" fmla="*/ 137884 w 246130"/>
                <a:gd name="connsiteY12" fmla="*/ 121924 h 144430"/>
                <a:gd name="connsiteX13" fmla="*/ 109929 w 246130"/>
                <a:gd name="connsiteY13" fmla="*/ 128724 h 144430"/>
                <a:gd name="connsiteX14" fmla="*/ 99730 w 246130"/>
                <a:gd name="connsiteY14" fmla="*/ 115503 h 144430"/>
                <a:gd name="connsiteX15" fmla="*/ 89908 w 246130"/>
                <a:gd name="connsiteY15" fmla="*/ 108703 h 144430"/>
                <a:gd name="connsiteX16" fmla="*/ 77442 w 246130"/>
                <a:gd name="connsiteY16" fmla="*/ 75837 h 144430"/>
                <a:gd name="connsiteX17" fmla="*/ 58176 w 246130"/>
                <a:gd name="connsiteY17" fmla="*/ 64504 h 144430"/>
                <a:gd name="connsiteX18" fmla="*/ 45332 w 246130"/>
                <a:gd name="connsiteY18" fmla="*/ 62238 h 144430"/>
                <a:gd name="connsiteX19" fmla="*/ 49109 w 246130"/>
                <a:gd name="connsiteY19" fmla="*/ 47127 h 144430"/>
                <a:gd name="connsiteX20" fmla="*/ 62331 w 246130"/>
                <a:gd name="connsiteY20" fmla="*/ 46372 h 144430"/>
                <a:gd name="connsiteX21" fmla="*/ 75175 w 246130"/>
                <a:gd name="connsiteY21" fmla="*/ 50149 h 144430"/>
                <a:gd name="connsiteX22" fmla="*/ 70642 w 246130"/>
                <a:gd name="connsiteY22" fmla="*/ 38439 h 144430"/>
                <a:gd name="connsiteX23" fmla="*/ 69886 w 246130"/>
                <a:gd name="connsiteY23" fmla="*/ 18795 h 144430"/>
                <a:gd name="connsiteX24" fmla="*/ 61953 w 246130"/>
                <a:gd name="connsiteY24" fmla="*/ 22573 h 144430"/>
                <a:gd name="connsiteX25" fmla="*/ 36265 w 246130"/>
                <a:gd name="connsiteY25" fmla="*/ 27106 h 144430"/>
                <a:gd name="connsiteX26" fmla="*/ 30977 w 246130"/>
                <a:gd name="connsiteY26" fmla="*/ 27106 h 144430"/>
                <a:gd name="connsiteX27" fmla="*/ 29088 w 246130"/>
                <a:gd name="connsiteY27" fmla="*/ 35417 h 144430"/>
                <a:gd name="connsiteX28" fmla="*/ 20021 w 246130"/>
                <a:gd name="connsiteY28" fmla="*/ 59216 h 144430"/>
                <a:gd name="connsiteX29" fmla="*/ 4155 w 246130"/>
                <a:gd name="connsiteY29" fmla="*/ 39194 h 144430"/>
                <a:gd name="connsiteX30" fmla="*/ 0 w 246130"/>
                <a:gd name="connsiteY30" fmla="*/ 10106 h 14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6130" h="144430">
                  <a:moveTo>
                    <a:pt x="0" y="10106"/>
                  </a:moveTo>
                  <a:cubicBezTo>
                    <a:pt x="21155" y="662"/>
                    <a:pt x="43065" y="-1982"/>
                    <a:pt x="66109" y="1418"/>
                  </a:cubicBezTo>
                  <a:cubicBezTo>
                    <a:pt x="85375" y="4440"/>
                    <a:pt x="98596" y="13129"/>
                    <a:pt x="106907" y="31261"/>
                  </a:cubicBezTo>
                  <a:cubicBezTo>
                    <a:pt x="112951" y="44861"/>
                    <a:pt x="128062" y="53172"/>
                    <a:pt x="130706" y="69793"/>
                  </a:cubicBezTo>
                  <a:cubicBezTo>
                    <a:pt x="131084" y="72060"/>
                    <a:pt x="138639" y="75460"/>
                    <a:pt x="141661" y="74326"/>
                  </a:cubicBezTo>
                  <a:cubicBezTo>
                    <a:pt x="163194" y="67904"/>
                    <a:pt x="172638" y="85659"/>
                    <a:pt x="185482" y="95859"/>
                  </a:cubicBezTo>
                  <a:cubicBezTo>
                    <a:pt x="189260" y="98881"/>
                    <a:pt x="194170" y="105303"/>
                    <a:pt x="196437" y="104547"/>
                  </a:cubicBezTo>
                  <a:cubicBezTo>
                    <a:pt x="224769" y="95481"/>
                    <a:pt x="231947" y="116258"/>
                    <a:pt x="241769" y="134768"/>
                  </a:cubicBezTo>
                  <a:cubicBezTo>
                    <a:pt x="242146" y="135902"/>
                    <a:pt x="244035" y="136280"/>
                    <a:pt x="245169" y="137035"/>
                  </a:cubicBezTo>
                  <a:cubicBezTo>
                    <a:pt x="246680" y="138924"/>
                    <a:pt x="246302" y="140813"/>
                    <a:pt x="244791" y="142702"/>
                  </a:cubicBezTo>
                  <a:cubicBezTo>
                    <a:pt x="239502" y="145724"/>
                    <a:pt x="234591" y="144590"/>
                    <a:pt x="230436" y="140813"/>
                  </a:cubicBezTo>
                  <a:cubicBezTo>
                    <a:pt x="215325" y="119658"/>
                    <a:pt x="190393" y="118147"/>
                    <a:pt x="168483" y="110592"/>
                  </a:cubicBezTo>
                  <a:cubicBezTo>
                    <a:pt x="152616" y="98503"/>
                    <a:pt x="145817" y="111725"/>
                    <a:pt x="137884" y="121924"/>
                  </a:cubicBezTo>
                  <a:cubicBezTo>
                    <a:pt x="130328" y="131746"/>
                    <a:pt x="122773" y="141568"/>
                    <a:pt x="109929" y="128724"/>
                  </a:cubicBezTo>
                  <a:cubicBezTo>
                    <a:pt x="110685" y="121169"/>
                    <a:pt x="118996" y="108325"/>
                    <a:pt x="99730" y="115503"/>
                  </a:cubicBezTo>
                  <a:cubicBezTo>
                    <a:pt x="95196" y="117391"/>
                    <a:pt x="91419" y="115880"/>
                    <a:pt x="89908" y="108703"/>
                  </a:cubicBezTo>
                  <a:cubicBezTo>
                    <a:pt x="87263" y="97370"/>
                    <a:pt x="80841" y="87170"/>
                    <a:pt x="77442" y="75837"/>
                  </a:cubicBezTo>
                  <a:cubicBezTo>
                    <a:pt x="74419" y="65260"/>
                    <a:pt x="70264" y="59594"/>
                    <a:pt x="58176" y="64504"/>
                  </a:cubicBezTo>
                  <a:cubicBezTo>
                    <a:pt x="54020" y="66015"/>
                    <a:pt x="46843" y="67527"/>
                    <a:pt x="45332" y="62238"/>
                  </a:cubicBezTo>
                  <a:cubicBezTo>
                    <a:pt x="44198" y="57705"/>
                    <a:pt x="46465" y="51283"/>
                    <a:pt x="49109" y="47127"/>
                  </a:cubicBezTo>
                  <a:cubicBezTo>
                    <a:pt x="52131" y="42594"/>
                    <a:pt x="57798" y="44105"/>
                    <a:pt x="62331" y="46372"/>
                  </a:cubicBezTo>
                  <a:cubicBezTo>
                    <a:pt x="66486" y="48261"/>
                    <a:pt x="69886" y="54683"/>
                    <a:pt x="75175" y="50149"/>
                  </a:cubicBezTo>
                  <a:cubicBezTo>
                    <a:pt x="81597" y="44483"/>
                    <a:pt x="72531" y="42216"/>
                    <a:pt x="70642" y="38439"/>
                  </a:cubicBezTo>
                  <a:cubicBezTo>
                    <a:pt x="67997" y="32395"/>
                    <a:pt x="67620" y="26728"/>
                    <a:pt x="69886" y="18795"/>
                  </a:cubicBezTo>
                  <a:cubicBezTo>
                    <a:pt x="65731" y="20684"/>
                    <a:pt x="63087" y="21062"/>
                    <a:pt x="61953" y="22573"/>
                  </a:cubicBezTo>
                  <a:cubicBezTo>
                    <a:pt x="55153" y="33528"/>
                    <a:pt x="50620" y="56571"/>
                    <a:pt x="36265" y="27106"/>
                  </a:cubicBezTo>
                  <a:cubicBezTo>
                    <a:pt x="35887" y="26350"/>
                    <a:pt x="32488" y="26350"/>
                    <a:pt x="30977" y="27106"/>
                  </a:cubicBezTo>
                  <a:cubicBezTo>
                    <a:pt x="27199" y="28995"/>
                    <a:pt x="26066" y="31639"/>
                    <a:pt x="29088" y="35417"/>
                  </a:cubicBezTo>
                  <a:cubicBezTo>
                    <a:pt x="39665" y="48638"/>
                    <a:pt x="28710" y="57705"/>
                    <a:pt x="20021" y="59216"/>
                  </a:cubicBezTo>
                  <a:cubicBezTo>
                    <a:pt x="9822" y="61105"/>
                    <a:pt x="4155" y="50527"/>
                    <a:pt x="4155" y="39194"/>
                  </a:cubicBezTo>
                  <a:cubicBezTo>
                    <a:pt x="4155" y="29373"/>
                    <a:pt x="5666" y="19173"/>
                    <a:pt x="0" y="10106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2C250BC-ED19-427D-A278-DF18A3277A6F}"/>
                </a:ext>
              </a:extLst>
            </p:cNvPr>
            <p:cNvSpPr/>
            <p:nvPr/>
          </p:nvSpPr>
          <p:spPr>
            <a:xfrm>
              <a:off x="9387011" y="5057180"/>
              <a:ext cx="101190" cy="98439"/>
            </a:xfrm>
            <a:custGeom>
              <a:avLst/>
              <a:gdLst>
                <a:gd name="connsiteX0" fmla="*/ 27904 w 101190"/>
                <a:gd name="connsiteY0" fmla="*/ 34220 h 98439"/>
                <a:gd name="connsiteX1" fmla="*/ 65303 w 101190"/>
                <a:gd name="connsiteY1" fmla="*/ 7399 h 98439"/>
                <a:gd name="connsiteX2" fmla="*/ 78902 w 101190"/>
                <a:gd name="connsiteY2" fmla="*/ 7776 h 98439"/>
                <a:gd name="connsiteX3" fmla="*/ 86835 w 101190"/>
                <a:gd name="connsiteY3" fmla="*/ 13443 h 98439"/>
                <a:gd name="connsiteX4" fmla="*/ 101190 w 101190"/>
                <a:gd name="connsiteY4" fmla="*/ 55752 h 98439"/>
                <a:gd name="connsiteX5" fmla="*/ 71347 w 101190"/>
                <a:gd name="connsiteY5" fmla="*/ 60285 h 98439"/>
                <a:gd name="connsiteX6" fmla="*/ 54725 w 101190"/>
                <a:gd name="connsiteY6" fmla="*/ 62930 h 98439"/>
                <a:gd name="connsiteX7" fmla="*/ 41126 w 101190"/>
                <a:gd name="connsiteY7" fmla="*/ 67463 h 98439"/>
                <a:gd name="connsiteX8" fmla="*/ 16571 w 101190"/>
                <a:gd name="connsiteY8" fmla="*/ 96551 h 98439"/>
                <a:gd name="connsiteX9" fmla="*/ 14305 w 101190"/>
                <a:gd name="connsiteY9" fmla="*/ 98440 h 98439"/>
                <a:gd name="connsiteX10" fmla="*/ 6749 w 101190"/>
                <a:gd name="connsiteY10" fmla="*/ 93151 h 98439"/>
                <a:gd name="connsiteX11" fmla="*/ 6749 w 101190"/>
                <a:gd name="connsiteY11" fmla="*/ 47442 h 98439"/>
                <a:gd name="connsiteX12" fmla="*/ 20349 w 101190"/>
                <a:gd name="connsiteY12" fmla="*/ 35353 h 98439"/>
                <a:gd name="connsiteX13" fmla="*/ 27904 w 101190"/>
                <a:gd name="connsiteY13" fmla="*/ 34220 h 9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190" h="98439">
                  <a:moveTo>
                    <a:pt x="27904" y="34220"/>
                  </a:moveTo>
                  <a:cubicBezTo>
                    <a:pt x="53592" y="45175"/>
                    <a:pt x="56992" y="17598"/>
                    <a:pt x="65303" y="7399"/>
                  </a:cubicBezTo>
                  <a:cubicBezTo>
                    <a:pt x="74747" y="-4312"/>
                    <a:pt x="74747" y="-535"/>
                    <a:pt x="78902" y="7776"/>
                  </a:cubicBezTo>
                  <a:cubicBezTo>
                    <a:pt x="80791" y="11554"/>
                    <a:pt x="83813" y="12309"/>
                    <a:pt x="86835" y="13443"/>
                  </a:cubicBezTo>
                  <a:cubicBezTo>
                    <a:pt x="100435" y="24398"/>
                    <a:pt x="95524" y="41775"/>
                    <a:pt x="101190" y="55752"/>
                  </a:cubicBezTo>
                  <a:cubicBezTo>
                    <a:pt x="92502" y="63308"/>
                    <a:pt x="84947" y="76907"/>
                    <a:pt x="71347" y="60285"/>
                  </a:cubicBezTo>
                  <a:cubicBezTo>
                    <a:pt x="68703" y="57263"/>
                    <a:pt x="59636" y="52352"/>
                    <a:pt x="54725" y="62930"/>
                  </a:cubicBezTo>
                  <a:cubicBezTo>
                    <a:pt x="52837" y="67463"/>
                    <a:pt x="46037" y="66330"/>
                    <a:pt x="41126" y="67463"/>
                  </a:cubicBezTo>
                  <a:cubicBezTo>
                    <a:pt x="15816" y="72374"/>
                    <a:pt x="15816" y="72374"/>
                    <a:pt x="16571" y="96551"/>
                  </a:cubicBezTo>
                  <a:cubicBezTo>
                    <a:pt x="15816" y="97306"/>
                    <a:pt x="15060" y="97684"/>
                    <a:pt x="14305" y="98440"/>
                  </a:cubicBezTo>
                  <a:cubicBezTo>
                    <a:pt x="11660" y="96551"/>
                    <a:pt x="9394" y="95040"/>
                    <a:pt x="6749" y="93151"/>
                  </a:cubicBezTo>
                  <a:cubicBezTo>
                    <a:pt x="-5339" y="78040"/>
                    <a:pt x="1461" y="62930"/>
                    <a:pt x="6749" y="47442"/>
                  </a:cubicBezTo>
                  <a:cubicBezTo>
                    <a:pt x="13171" y="45931"/>
                    <a:pt x="22238" y="48197"/>
                    <a:pt x="20349" y="35353"/>
                  </a:cubicBezTo>
                  <a:cubicBezTo>
                    <a:pt x="19593" y="30064"/>
                    <a:pt x="25260" y="34220"/>
                    <a:pt x="27904" y="34220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5EC589E8-74F8-47B6-B28E-7032EB213548}"/>
                </a:ext>
              </a:extLst>
            </p:cNvPr>
            <p:cNvSpPr/>
            <p:nvPr/>
          </p:nvSpPr>
          <p:spPr>
            <a:xfrm>
              <a:off x="8597174" y="3387139"/>
              <a:ext cx="529577" cy="355235"/>
            </a:xfrm>
            <a:custGeom>
              <a:avLst/>
              <a:gdLst>
                <a:gd name="connsiteX0" fmla="*/ 271495 w 529577"/>
                <a:gd name="connsiteY0" fmla="*/ 324291 h 355235"/>
                <a:gd name="connsiteX1" fmla="*/ 266206 w 529577"/>
                <a:gd name="connsiteY1" fmla="*/ 300492 h 355235"/>
                <a:gd name="connsiteX2" fmla="*/ 228052 w 529577"/>
                <a:gd name="connsiteY2" fmla="*/ 275937 h 355235"/>
                <a:gd name="connsiteX3" fmla="*/ 174787 w 529577"/>
                <a:gd name="connsiteY3" fmla="*/ 269515 h 355235"/>
                <a:gd name="connsiteX4" fmla="*/ 150233 w 529577"/>
                <a:gd name="connsiteY4" fmla="*/ 262715 h 355235"/>
                <a:gd name="connsiteX5" fmla="*/ 162321 w 529577"/>
                <a:gd name="connsiteY5" fmla="*/ 243071 h 355235"/>
                <a:gd name="connsiteX6" fmla="*/ 153255 w 529577"/>
                <a:gd name="connsiteY6" fmla="*/ 213228 h 355235"/>
                <a:gd name="connsiteX7" fmla="*/ 126056 w 529577"/>
                <a:gd name="connsiteY7" fmla="*/ 192829 h 355235"/>
                <a:gd name="connsiteX8" fmla="*/ 121145 w 529577"/>
                <a:gd name="connsiteY8" fmla="*/ 190185 h 355235"/>
                <a:gd name="connsiteX9" fmla="*/ 95457 w 529577"/>
                <a:gd name="connsiteY9" fmla="*/ 205295 h 355235"/>
                <a:gd name="connsiteX10" fmla="*/ 76191 w 529577"/>
                <a:gd name="connsiteY10" fmla="*/ 264604 h 355235"/>
                <a:gd name="connsiteX11" fmla="*/ 70525 w 529577"/>
                <a:gd name="connsiteY11" fmla="*/ 274426 h 355235"/>
                <a:gd name="connsiteX12" fmla="*/ 62214 w 529577"/>
                <a:gd name="connsiteY12" fmla="*/ 270648 h 355235"/>
                <a:gd name="connsiteX13" fmla="*/ 36148 w 529577"/>
                <a:gd name="connsiteY13" fmla="*/ 225317 h 355235"/>
                <a:gd name="connsiteX14" fmla="*/ 41815 w 529577"/>
                <a:gd name="connsiteY14" fmla="*/ 206428 h 355235"/>
                <a:gd name="connsiteX15" fmla="*/ 64103 w 529577"/>
                <a:gd name="connsiteY15" fmla="*/ 151275 h 355235"/>
                <a:gd name="connsiteX16" fmla="*/ 69769 w 529577"/>
                <a:gd name="connsiteY16" fmla="*/ 135409 h 355235"/>
                <a:gd name="connsiteX17" fmla="*/ 93568 w 529577"/>
                <a:gd name="connsiteY17" fmla="*/ 138431 h 355235"/>
                <a:gd name="connsiteX18" fmla="*/ 87524 w 529577"/>
                <a:gd name="connsiteY18" fmla="*/ 151275 h 355235"/>
                <a:gd name="connsiteX19" fmla="*/ 79969 w 529577"/>
                <a:gd name="connsiteY19" fmla="*/ 164497 h 355235"/>
                <a:gd name="connsiteX20" fmla="*/ 103768 w 529577"/>
                <a:gd name="connsiteY20" fmla="*/ 179985 h 355235"/>
                <a:gd name="connsiteX21" fmla="*/ 108301 w 529577"/>
                <a:gd name="connsiteY21" fmla="*/ 163363 h 355235"/>
                <a:gd name="connsiteX22" fmla="*/ 108679 w 529577"/>
                <a:gd name="connsiteY22" fmla="*/ 124831 h 355235"/>
                <a:gd name="connsiteX23" fmla="*/ 100368 w 529577"/>
                <a:gd name="connsiteY23" fmla="*/ 87811 h 355235"/>
                <a:gd name="connsiteX24" fmla="*/ 97346 w 529577"/>
                <a:gd name="connsiteY24" fmla="*/ 85922 h 355235"/>
                <a:gd name="connsiteX25" fmla="*/ 91302 w 529577"/>
                <a:gd name="connsiteY25" fmla="*/ 90833 h 355235"/>
                <a:gd name="connsiteX26" fmla="*/ 69769 w 529577"/>
                <a:gd name="connsiteY26" fmla="*/ 101032 h 355235"/>
                <a:gd name="connsiteX27" fmla="*/ 43704 w 529577"/>
                <a:gd name="connsiteY27" fmla="*/ 119543 h 355235"/>
                <a:gd name="connsiteX28" fmla="*/ 26326 w 529577"/>
                <a:gd name="connsiteY28" fmla="*/ 143720 h 355235"/>
                <a:gd name="connsiteX29" fmla="*/ 10083 w 529577"/>
                <a:gd name="connsiteY29" fmla="*/ 149764 h 355235"/>
                <a:gd name="connsiteX30" fmla="*/ 1772 w 529577"/>
                <a:gd name="connsiteY30" fmla="*/ 128987 h 355235"/>
                <a:gd name="connsiteX31" fmla="*/ 34259 w 529577"/>
                <a:gd name="connsiteY31" fmla="*/ 88944 h 355235"/>
                <a:gd name="connsiteX32" fmla="*/ 42192 w 529577"/>
                <a:gd name="connsiteY32" fmla="*/ 48901 h 355235"/>
                <a:gd name="connsiteX33" fmla="*/ 26704 w 529577"/>
                <a:gd name="connsiteY33" fmla="*/ 28880 h 355235"/>
                <a:gd name="connsiteX34" fmla="*/ 22927 w 529577"/>
                <a:gd name="connsiteY34" fmla="*/ 29635 h 355235"/>
                <a:gd name="connsiteX35" fmla="*/ 6305 w 529577"/>
                <a:gd name="connsiteY35" fmla="*/ 44746 h 355235"/>
                <a:gd name="connsiteX36" fmla="*/ 3661 w 529577"/>
                <a:gd name="connsiteY36" fmla="*/ 20569 h 355235"/>
                <a:gd name="connsiteX37" fmla="*/ 17638 w 529577"/>
                <a:gd name="connsiteY37" fmla="*/ 169 h 355235"/>
                <a:gd name="connsiteX38" fmla="*/ 49748 w 529577"/>
                <a:gd name="connsiteY38" fmla="*/ 22080 h 355235"/>
                <a:gd name="connsiteX39" fmla="*/ 81858 w 529577"/>
                <a:gd name="connsiteY39" fmla="*/ 43990 h 355235"/>
                <a:gd name="connsiteX40" fmla="*/ 99990 w 529577"/>
                <a:gd name="connsiteY40" fmla="*/ 54190 h 355235"/>
                <a:gd name="connsiteX41" fmla="*/ 113212 w 529577"/>
                <a:gd name="connsiteY41" fmla="*/ 80255 h 355235"/>
                <a:gd name="connsiteX42" fmla="*/ 117367 w 529577"/>
                <a:gd name="connsiteY42" fmla="*/ 62500 h 355235"/>
                <a:gd name="connsiteX43" fmla="*/ 137767 w 529577"/>
                <a:gd name="connsiteY43" fmla="*/ 64389 h 355235"/>
                <a:gd name="connsiteX44" fmla="*/ 142678 w 529577"/>
                <a:gd name="connsiteY44" fmla="*/ 67789 h 355235"/>
                <a:gd name="connsiteX45" fmla="*/ 149477 w 529577"/>
                <a:gd name="connsiteY45" fmla="*/ 87433 h 355235"/>
                <a:gd name="connsiteX46" fmla="*/ 162699 w 529577"/>
                <a:gd name="connsiteY46" fmla="*/ 94610 h 355235"/>
                <a:gd name="connsiteX47" fmla="*/ 165721 w 529577"/>
                <a:gd name="connsiteY47" fmla="*/ 83655 h 355235"/>
                <a:gd name="connsiteX48" fmla="*/ 168366 w 529577"/>
                <a:gd name="connsiteY48" fmla="*/ 66278 h 355235"/>
                <a:gd name="connsiteX49" fmla="*/ 191787 w 529577"/>
                <a:gd name="connsiteY49" fmla="*/ 53056 h 355235"/>
                <a:gd name="connsiteX50" fmla="*/ 199720 w 529577"/>
                <a:gd name="connsiteY50" fmla="*/ 52679 h 355235"/>
                <a:gd name="connsiteX51" fmla="*/ 257140 w 529577"/>
                <a:gd name="connsiteY51" fmla="*/ 46257 h 355235"/>
                <a:gd name="connsiteX52" fmla="*/ 285850 w 529577"/>
                <a:gd name="connsiteY52" fmla="*/ 40212 h 355235"/>
                <a:gd name="connsiteX53" fmla="*/ 375758 w 529577"/>
                <a:gd name="connsiteY53" fmla="*/ 86677 h 355235"/>
                <a:gd name="connsiteX54" fmla="*/ 391246 w 529577"/>
                <a:gd name="connsiteY54" fmla="*/ 92722 h 355235"/>
                <a:gd name="connsiteX55" fmla="*/ 518175 w 529577"/>
                <a:gd name="connsiteY55" fmla="*/ 131631 h 355235"/>
                <a:gd name="connsiteX56" fmla="*/ 526863 w 529577"/>
                <a:gd name="connsiteY56" fmla="*/ 137298 h 355235"/>
                <a:gd name="connsiteX57" fmla="*/ 524974 w 529577"/>
                <a:gd name="connsiteY57" fmla="*/ 168274 h 355235"/>
                <a:gd name="connsiteX58" fmla="*/ 443755 w 529577"/>
                <a:gd name="connsiteY58" fmla="*/ 147875 h 355235"/>
                <a:gd name="connsiteX59" fmla="*/ 381802 w 529577"/>
                <a:gd name="connsiteY59" fmla="*/ 112743 h 355235"/>
                <a:gd name="connsiteX60" fmla="*/ 352714 w 529577"/>
                <a:gd name="connsiteY60" fmla="*/ 102543 h 355235"/>
                <a:gd name="connsiteX61" fmla="*/ 296805 w 529577"/>
                <a:gd name="connsiteY61" fmla="*/ 79500 h 355235"/>
                <a:gd name="connsiteX62" fmla="*/ 288117 w 529577"/>
                <a:gd name="connsiteY62" fmla="*/ 89322 h 355235"/>
                <a:gd name="connsiteX63" fmla="*/ 299827 w 529577"/>
                <a:gd name="connsiteY63" fmla="*/ 155808 h 355235"/>
                <a:gd name="connsiteX64" fmla="*/ 310027 w 529577"/>
                <a:gd name="connsiteY64" fmla="*/ 180740 h 355235"/>
                <a:gd name="connsiteX65" fmla="*/ 311160 w 529577"/>
                <a:gd name="connsiteY65" fmla="*/ 212473 h 355235"/>
                <a:gd name="connsiteX66" fmla="*/ 301338 w 529577"/>
                <a:gd name="connsiteY66" fmla="*/ 247227 h 355235"/>
                <a:gd name="connsiteX67" fmla="*/ 293405 w 529577"/>
                <a:gd name="connsiteY67" fmla="*/ 272537 h 355235"/>
                <a:gd name="connsiteX68" fmla="*/ 314182 w 529577"/>
                <a:gd name="connsiteY68" fmla="*/ 322402 h 355235"/>
                <a:gd name="connsiteX69" fmla="*/ 337226 w 529577"/>
                <a:gd name="connsiteY69" fmla="*/ 353001 h 355235"/>
                <a:gd name="connsiteX70" fmla="*/ 315316 w 529577"/>
                <a:gd name="connsiteY70" fmla="*/ 351867 h 355235"/>
                <a:gd name="connsiteX71" fmla="*/ 310782 w 529577"/>
                <a:gd name="connsiteY71" fmla="*/ 343934 h 355235"/>
                <a:gd name="connsiteX72" fmla="*/ 294916 w 529577"/>
                <a:gd name="connsiteY72" fmla="*/ 337512 h 355235"/>
                <a:gd name="connsiteX73" fmla="*/ 271495 w 529577"/>
                <a:gd name="connsiteY73" fmla="*/ 324291 h 35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9577" h="355235">
                  <a:moveTo>
                    <a:pt x="271495" y="324291"/>
                  </a:moveTo>
                  <a:cubicBezTo>
                    <a:pt x="276406" y="314469"/>
                    <a:pt x="273384" y="309936"/>
                    <a:pt x="266206" y="300492"/>
                  </a:cubicBezTo>
                  <a:cubicBezTo>
                    <a:pt x="255629" y="285381"/>
                    <a:pt x="249207" y="277070"/>
                    <a:pt x="228052" y="275937"/>
                  </a:cubicBezTo>
                  <a:cubicBezTo>
                    <a:pt x="211053" y="274804"/>
                    <a:pt x="192920" y="271026"/>
                    <a:pt x="174787" y="269515"/>
                  </a:cubicBezTo>
                  <a:cubicBezTo>
                    <a:pt x="166099" y="268759"/>
                    <a:pt x="155144" y="273293"/>
                    <a:pt x="150233" y="262715"/>
                  </a:cubicBezTo>
                  <a:cubicBezTo>
                    <a:pt x="145322" y="251760"/>
                    <a:pt x="157410" y="248738"/>
                    <a:pt x="162321" y="243071"/>
                  </a:cubicBezTo>
                  <a:cubicBezTo>
                    <a:pt x="177810" y="223806"/>
                    <a:pt x="176676" y="222672"/>
                    <a:pt x="153255" y="213228"/>
                  </a:cubicBezTo>
                  <a:cubicBezTo>
                    <a:pt x="143811" y="209450"/>
                    <a:pt x="122278" y="216250"/>
                    <a:pt x="126056" y="192829"/>
                  </a:cubicBezTo>
                  <a:cubicBezTo>
                    <a:pt x="126056" y="192073"/>
                    <a:pt x="122656" y="190940"/>
                    <a:pt x="121145" y="190185"/>
                  </a:cubicBezTo>
                  <a:cubicBezTo>
                    <a:pt x="116234" y="202651"/>
                    <a:pt x="96968" y="201895"/>
                    <a:pt x="95457" y="205295"/>
                  </a:cubicBezTo>
                  <a:cubicBezTo>
                    <a:pt x="87902" y="224561"/>
                    <a:pt x="62592" y="238538"/>
                    <a:pt x="76191" y="264604"/>
                  </a:cubicBezTo>
                  <a:cubicBezTo>
                    <a:pt x="78080" y="268382"/>
                    <a:pt x="74680" y="272537"/>
                    <a:pt x="70525" y="274426"/>
                  </a:cubicBezTo>
                  <a:cubicBezTo>
                    <a:pt x="65992" y="276315"/>
                    <a:pt x="64858" y="272915"/>
                    <a:pt x="62214" y="270648"/>
                  </a:cubicBezTo>
                  <a:cubicBezTo>
                    <a:pt x="48992" y="258182"/>
                    <a:pt x="45215" y="240427"/>
                    <a:pt x="36148" y="225317"/>
                  </a:cubicBezTo>
                  <a:cubicBezTo>
                    <a:pt x="31993" y="218517"/>
                    <a:pt x="36526" y="209450"/>
                    <a:pt x="41815" y="206428"/>
                  </a:cubicBezTo>
                  <a:cubicBezTo>
                    <a:pt x="64858" y="193584"/>
                    <a:pt x="65236" y="173185"/>
                    <a:pt x="64103" y="151275"/>
                  </a:cubicBezTo>
                  <a:cubicBezTo>
                    <a:pt x="63725" y="145608"/>
                    <a:pt x="61458" y="136542"/>
                    <a:pt x="69769" y="135409"/>
                  </a:cubicBezTo>
                  <a:cubicBezTo>
                    <a:pt x="77702" y="134276"/>
                    <a:pt x="87902" y="134276"/>
                    <a:pt x="93568" y="138431"/>
                  </a:cubicBezTo>
                  <a:cubicBezTo>
                    <a:pt x="101501" y="144475"/>
                    <a:pt x="93946" y="149008"/>
                    <a:pt x="87524" y="151275"/>
                  </a:cubicBezTo>
                  <a:cubicBezTo>
                    <a:pt x="81102" y="153541"/>
                    <a:pt x="74302" y="156186"/>
                    <a:pt x="79969" y="164497"/>
                  </a:cubicBezTo>
                  <a:cubicBezTo>
                    <a:pt x="85635" y="172807"/>
                    <a:pt x="93568" y="180740"/>
                    <a:pt x="103768" y="179985"/>
                  </a:cubicBezTo>
                  <a:cubicBezTo>
                    <a:pt x="114723" y="178852"/>
                    <a:pt x="108679" y="169785"/>
                    <a:pt x="108301" y="163363"/>
                  </a:cubicBezTo>
                  <a:cubicBezTo>
                    <a:pt x="107546" y="150519"/>
                    <a:pt x="106412" y="136542"/>
                    <a:pt x="108679" y="124831"/>
                  </a:cubicBezTo>
                  <a:cubicBezTo>
                    <a:pt x="111701" y="109721"/>
                    <a:pt x="93191" y="101788"/>
                    <a:pt x="100368" y="87811"/>
                  </a:cubicBezTo>
                  <a:cubicBezTo>
                    <a:pt x="100368" y="87811"/>
                    <a:pt x="97724" y="85544"/>
                    <a:pt x="97346" y="85922"/>
                  </a:cubicBezTo>
                  <a:cubicBezTo>
                    <a:pt x="95079" y="87055"/>
                    <a:pt x="91302" y="89322"/>
                    <a:pt x="91302" y="90833"/>
                  </a:cubicBezTo>
                  <a:cubicBezTo>
                    <a:pt x="93191" y="114254"/>
                    <a:pt x="81102" y="105565"/>
                    <a:pt x="69769" y="101032"/>
                  </a:cubicBezTo>
                  <a:cubicBezTo>
                    <a:pt x="52392" y="94233"/>
                    <a:pt x="46726" y="107077"/>
                    <a:pt x="43704" y="119543"/>
                  </a:cubicBezTo>
                  <a:cubicBezTo>
                    <a:pt x="41059" y="130876"/>
                    <a:pt x="37282" y="139564"/>
                    <a:pt x="26326" y="143720"/>
                  </a:cubicBezTo>
                  <a:cubicBezTo>
                    <a:pt x="20660" y="145608"/>
                    <a:pt x="16882" y="154675"/>
                    <a:pt x="10083" y="149764"/>
                  </a:cubicBezTo>
                  <a:cubicBezTo>
                    <a:pt x="3283" y="144853"/>
                    <a:pt x="1772" y="136164"/>
                    <a:pt x="1772" y="128987"/>
                  </a:cubicBezTo>
                  <a:cubicBezTo>
                    <a:pt x="1016" y="104432"/>
                    <a:pt x="8949" y="95366"/>
                    <a:pt x="34259" y="88944"/>
                  </a:cubicBezTo>
                  <a:cubicBezTo>
                    <a:pt x="42570" y="86677"/>
                    <a:pt x="48614" y="58723"/>
                    <a:pt x="42192" y="48901"/>
                  </a:cubicBezTo>
                  <a:cubicBezTo>
                    <a:pt x="37659" y="42101"/>
                    <a:pt x="31993" y="35679"/>
                    <a:pt x="26704" y="28880"/>
                  </a:cubicBezTo>
                  <a:cubicBezTo>
                    <a:pt x="25571" y="29257"/>
                    <a:pt x="23682" y="28880"/>
                    <a:pt x="22927" y="29635"/>
                  </a:cubicBezTo>
                  <a:cubicBezTo>
                    <a:pt x="17638" y="35301"/>
                    <a:pt x="16882" y="49279"/>
                    <a:pt x="6305" y="44746"/>
                  </a:cubicBezTo>
                  <a:cubicBezTo>
                    <a:pt x="-3895" y="40590"/>
                    <a:pt x="638" y="28880"/>
                    <a:pt x="3661" y="20569"/>
                  </a:cubicBezTo>
                  <a:cubicBezTo>
                    <a:pt x="6305" y="12636"/>
                    <a:pt x="1016" y="-1719"/>
                    <a:pt x="17638" y="169"/>
                  </a:cubicBezTo>
                  <a:cubicBezTo>
                    <a:pt x="31237" y="3192"/>
                    <a:pt x="41059" y="11880"/>
                    <a:pt x="49748" y="22080"/>
                  </a:cubicBezTo>
                  <a:cubicBezTo>
                    <a:pt x="58436" y="32657"/>
                    <a:pt x="69014" y="39835"/>
                    <a:pt x="81858" y="43990"/>
                  </a:cubicBezTo>
                  <a:cubicBezTo>
                    <a:pt x="87902" y="47390"/>
                    <a:pt x="94324" y="50034"/>
                    <a:pt x="99990" y="54190"/>
                  </a:cubicBezTo>
                  <a:cubicBezTo>
                    <a:pt x="106790" y="61745"/>
                    <a:pt x="113590" y="69678"/>
                    <a:pt x="113212" y="80255"/>
                  </a:cubicBezTo>
                  <a:cubicBezTo>
                    <a:pt x="115101" y="75344"/>
                    <a:pt x="109057" y="66278"/>
                    <a:pt x="117367" y="62500"/>
                  </a:cubicBezTo>
                  <a:cubicBezTo>
                    <a:pt x="124167" y="59478"/>
                    <a:pt x="130967" y="62500"/>
                    <a:pt x="137767" y="64389"/>
                  </a:cubicBezTo>
                  <a:cubicBezTo>
                    <a:pt x="139655" y="65145"/>
                    <a:pt x="141167" y="66278"/>
                    <a:pt x="142678" y="67789"/>
                  </a:cubicBezTo>
                  <a:cubicBezTo>
                    <a:pt x="147966" y="73456"/>
                    <a:pt x="147589" y="80633"/>
                    <a:pt x="149477" y="87433"/>
                  </a:cubicBezTo>
                  <a:cubicBezTo>
                    <a:pt x="151366" y="93855"/>
                    <a:pt x="156655" y="95744"/>
                    <a:pt x="162699" y="94610"/>
                  </a:cubicBezTo>
                  <a:cubicBezTo>
                    <a:pt x="170632" y="93099"/>
                    <a:pt x="167988" y="87811"/>
                    <a:pt x="165721" y="83655"/>
                  </a:cubicBezTo>
                  <a:cubicBezTo>
                    <a:pt x="162699" y="77233"/>
                    <a:pt x="163832" y="71567"/>
                    <a:pt x="168366" y="66278"/>
                  </a:cubicBezTo>
                  <a:cubicBezTo>
                    <a:pt x="174410" y="59101"/>
                    <a:pt x="182721" y="55323"/>
                    <a:pt x="191787" y="53056"/>
                  </a:cubicBezTo>
                  <a:cubicBezTo>
                    <a:pt x="194431" y="52301"/>
                    <a:pt x="197831" y="51168"/>
                    <a:pt x="199720" y="52679"/>
                  </a:cubicBezTo>
                  <a:cubicBezTo>
                    <a:pt x="221252" y="70056"/>
                    <a:pt x="238252" y="50790"/>
                    <a:pt x="257140" y="46257"/>
                  </a:cubicBezTo>
                  <a:cubicBezTo>
                    <a:pt x="264317" y="33413"/>
                    <a:pt x="275273" y="33413"/>
                    <a:pt x="285850" y="40212"/>
                  </a:cubicBezTo>
                  <a:cubicBezTo>
                    <a:pt x="314182" y="58723"/>
                    <a:pt x="349314" y="64389"/>
                    <a:pt x="375758" y="86677"/>
                  </a:cubicBezTo>
                  <a:cubicBezTo>
                    <a:pt x="379913" y="90455"/>
                    <a:pt x="385957" y="91588"/>
                    <a:pt x="391246" y="92722"/>
                  </a:cubicBezTo>
                  <a:cubicBezTo>
                    <a:pt x="434311" y="103299"/>
                    <a:pt x="473976" y="124454"/>
                    <a:pt x="518175" y="131631"/>
                  </a:cubicBezTo>
                  <a:cubicBezTo>
                    <a:pt x="521574" y="132387"/>
                    <a:pt x="524597" y="133898"/>
                    <a:pt x="526863" y="137298"/>
                  </a:cubicBezTo>
                  <a:cubicBezTo>
                    <a:pt x="524219" y="147497"/>
                    <a:pt x="535552" y="158452"/>
                    <a:pt x="524974" y="168274"/>
                  </a:cubicBezTo>
                  <a:cubicBezTo>
                    <a:pt x="495887" y="170163"/>
                    <a:pt x="470576" y="155808"/>
                    <a:pt x="443755" y="147875"/>
                  </a:cubicBezTo>
                  <a:cubicBezTo>
                    <a:pt x="427511" y="128609"/>
                    <a:pt x="408623" y="113876"/>
                    <a:pt x="381802" y="112743"/>
                  </a:cubicBezTo>
                  <a:cubicBezTo>
                    <a:pt x="371225" y="112365"/>
                    <a:pt x="359136" y="110476"/>
                    <a:pt x="352714" y="102543"/>
                  </a:cubicBezTo>
                  <a:cubicBezTo>
                    <a:pt x="337981" y="84033"/>
                    <a:pt x="316449" y="84789"/>
                    <a:pt x="296805" y="79500"/>
                  </a:cubicBezTo>
                  <a:cubicBezTo>
                    <a:pt x="286228" y="76478"/>
                    <a:pt x="283961" y="84033"/>
                    <a:pt x="288117" y="89322"/>
                  </a:cubicBezTo>
                  <a:cubicBezTo>
                    <a:pt x="305494" y="109721"/>
                    <a:pt x="299072" y="133142"/>
                    <a:pt x="299827" y="155808"/>
                  </a:cubicBezTo>
                  <a:cubicBezTo>
                    <a:pt x="300205" y="164874"/>
                    <a:pt x="302849" y="174319"/>
                    <a:pt x="310027" y="180740"/>
                  </a:cubicBezTo>
                  <a:cubicBezTo>
                    <a:pt x="321360" y="191318"/>
                    <a:pt x="319849" y="201895"/>
                    <a:pt x="311160" y="212473"/>
                  </a:cubicBezTo>
                  <a:cubicBezTo>
                    <a:pt x="302472" y="223050"/>
                    <a:pt x="297938" y="233627"/>
                    <a:pt x="301338" y="247227"/>
                  </a:cubicBezTo>
                  <a:cubicBezTo>
                    <a:pt x="303605" y="257049"/>
                    <a:pt x="297938" y="264604"/>
                    <a:pt x="293405" y="272537"/>
                  </a:cubicBezTo>
                  <a:cubicBezTo>
                    <a:pt x="281317" y="292936"/>
                    <a:pt x="291139" y="316358"/>
                    <a:pt x="314182" y="322402"/>
                  </a:cubicBezTo>
                  <a:cubicBezTo>
                    <a:pt x="330048" y="326557"/>
                    <a:pt x="341759" y="333735"/>
                    <a:pt x="337226" y="353001"/>
                  </a:cubicBezTo>
                  <a:cubicBezTo>
                    <a:pt x="329671" y="357534"/>
                    <a:pt x="322493" y="354134"/>
                    <a:pt x="315316" y="351867"/>
                  </a:cubicBezTo>
                  <a:cubicBezTo>
                    <a:pt x="312293" y="349979"/>
                    <a:pt x="310027" y="348090"/>
                    <a:pt x="310782" y="343934"/>
                  </a:cubicBezTo>
                  <a:cubicBezTo>
                    <a:pt x="306627" y="338268"/>
                    <a:pt x="297938" y="335246"/>
                    <a:pt x="294916" y="337512"/>
                  </a:cubicBezTo>
                  <a:cubicBezTo>
                    <a:pt x="279050" y="344312"/>
                    <a:pt x="277161" y="331090"/>
                    <a:pt x="271495" y="324291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BC0C510-2DF7-48BD-9BCE-8508EC7996B4}"/>
                </a:ext>
              </a:extLst>
            </p:cNvPr>
            <p:cNvSpPr/>
            <p:nvPr/>
          </p:nvSpPr>
          <p:spPr>
            <a:xfrm>
              <a:off x="8763991" y="3728806"/>
              <a:ext cx="166253" cy="233217"/>
            </a:xfrm>
            <a:custGeom>
              <a:avLst/>
              <a:gdLst>
                <a:gd name="connsiteX0" fmla="*/ 142832 w 166253"/>
                <a:gd name="connsiteY0" fmla="*/ 0 h 233217"/>
                <a:gd name="connsiteX1" fmla="*/ 146988 w 166253"/>
                <a:gd name="connsiteY1" fmla="*/ 4155 h 233217"/>
                <a:gd name="connsiteX2" fmla="*/ 152277 w 166253"/>
                <a:gd name="connsiteY2" fmla="*/ 10577 h 233217"/>
                <a:gd name="connsiteX3" fmla="*/ 166254 w 166253"/>
                <a:gd name="connsiteY3" fmla="*/ 84241 h 233217"/>
                <a:gd name="connsiteX4" fmla="*/ 150766 w 166253"/>
                <a:gd name="connsiteY4" fmla="*/ 94063 h 233217"/>
                <a:gd name="connsiteX5" fmla="*/ 138677 w 166253"/>
                <a:gd name="connsiteY5" fmla="*/ 110685 h 233217"/>
                <a:gd name="connsiteX6" fmla="*/ 129988 w 166253"/>
                <a:gd name="connsiteY6" fmla="*/ 121640 h 233217"/>
                <a:gd name="connsiteX7" fmla="*/ 88434 w 166253"/>
                <a:gd name="connsiteY7" fmla="*/ 105396 h 233217"/>
                <a:gd name="connsiteX8" fmla="*/ 74835 w 166253"/>
                <a:gd name="connsiteY8" fmla="*/ 91797 h 233217"/>
                <a:gd name="connsiteX9" fmla="*/ 80124 w 166253"/>
                <a:gd name="connsiteY9" fmla="*/ 156394 h 233217"/>
                <a:gd name="connsiteX10" fmla="*/ 72946 w 166253"/>
                <a:gd name="connsiteY10" fmla="*/ 169238 h 233217"/>
                <a:gd name="connsiteX11" fmla="*/ 81257 w 166253"/>
                <a:gd name="connsiteY11" fmla="*/ 181704 h 233217"/>
                <a:gd name="connsiteX12" fmla="*/ 97501 w 166253"/>
                <a:gd name="connsiteY12" fmla="*/ 216459 h 233217"/>
                <a:gd name="connsiteX13" fmla="*/ 71435 w 166253"/>
                <a:gd name="connsiteY13" fmla="*/ 233080 h 233217"/>
                <a:gd name="connsiteX14" fmla="*/ 53680 w 166253"/>
                <a:gd name="connsiteY14" fmla="*/ 216081 h 233217"/>
                <a:gd name="connsiteX15" fmla="*/ 36681 w 166253"/>
                <a:gd name="connsiteY15" fmla="*/ 190771 h 233217"/>
                <a:gd name="connsiteX16" fmla="*/ 40459 w 166253"/>
                <a:gd name="connsiteY16" fmla="*/ 186238 h 233217"/>
                <a:gd name="connsiteX17" fmla="*/ 43481 w 166253"/>
                <a:gd name="connsiteY17" fmla="*/ 173016 h 233217"/>
                <a:gd name="connsiteX18" fmla="*/ 31014 w 166253"/>
                <a:gd name="connsiteY18" fmla="*/ 179060 h 233217"/>
                <a:gd name="connsiteX19" fmla="*/ 27992 w 166253"/>
                <a:gd name="connsiteY19" fmla="*/ 186615 h 233217"/>
                <a:gd name="connsiteX20" fmla="*/ 10993 w 166253"/>
                <a:gd name="connsiteY20" fmla="*/ 186615 h 233217"/>
                <a:gd name="connsiteX21" fmla="*/ 6082 w 166253"/>
                <a:gd name="connsiteY21" fmla="*/ 157527 h 233217"/>
                <a:gd name="connsiteX22" fmla="*/ 793 w 166253"/>
                <a:gd name="connsiteY22" fmla="*/ 147706 h 233217"/>
                <a:gd name="connsiteX23" fmla="*/ 11748 w 166253"/>
                <a:gd name="connsiteY23" fmla="*/ 143928 h 233217"/>
                <a:gd name="connsiteX24" fmla="*/ 43103 w 166253"/>
                <a:gd name="connsiteY24" fmla="*/ 135617 h 233217"/>
                <a:gd name="connsiteX25" fmla="*/ 45369 w 166253"/>
                <a:gd name="connsiteY25" fmla="*/ 151861 h 233217"/>
                <a:gd name="connsiteX26" fmla="*/ 55191 w 166253"/>
                <a:gd name="connsiteY26" fmla="*/ 140528 h 233217"/>
                <a:gd name="connsiteX27" fmla="*/ 61991 w 166253"/>
                <a:gd name="connsiteY27" fmla="*/ 139773 h 233217"/>
                <a:gd name="connsiteX28" fmla="*/ 69169 w 166253"/>
                <a:gd name="connsiteY28" fmla="*/ 127684 h 233217"/>
                <a:gd name="connsiteX29" fmla="*/ 60480 w 166253"/>
                <a:gd name="connsiteY29" fmla="*/ 119373 h 233217"/>
                <a:gd name="connsiteX30" fmla="*/ 26103 w 166253"/>
                <a:gd name="connsiteY30" fmla="*/ 131462 h 233217"/>
                <a:gd name="connsiteX31" fmla="*/ 9860 w 166253"/>
                <a:gd name="connsiteY31" fmla="*/ 132973 h 233217"/>
                <a:gd name="connsiteX32" fmla="*/ 18170 w 166253"/>
                <a:gd name="connsiteY32" fmla="*/ 120507 h 233217"/>
                <a:gd name="connsiteX33" fmla="*/ 61991 w 166253"/>
                <a:gd name="connsiteY33" fmla="*/ 62709 h 233217"/>
                <a:gd name="connsiteX34" fmla="*/ 79746 w 166253"/>
                <a:gd name="connsiteY34" fmla="*/ 49487 h 233217"/>
                <a:gd name="connsiteX35" fmla="*/ 85412 w 166253"/>
                <a:gd name="connsiteY35" fmla="*/ 48732 h 233217"/>
                <a:gd name="connsiteX36" fmla="*/ 133388 w 166253"/>
                <a:gd name="connsiteY36" fmla="*/ 4533 h 233217"/>
                <a:gd name="connsiteX37" fmla="*/ 142832 w 166253"/>
                <a:gd name="connsiteY37" fmla="*/ 0 h 23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6253" h="233217">
                  <a:moveTo>
                    <a:pt x="142832" y="0"/>
                  </a:moveTo>
                  <a:cubicBezTo>
                    <a:pt x="144343" y="1511"/>
                    <a:pt x="145855" y="2644"/>
                    <a:pt x="146988" y="4155"/>
                  </a:cubicBezTo>
                  <a:cubicBezTo>
                    <a:pt x="148877" y="6044"/>
                    <a:pt x="152277" y="7933"/>
                    <a:pt x="152277" y="10577"/>
                  </a:cubicBezTo>
                  <a:cubicBezTo>
                    <a:pt x="153032" y="35888"/>
                    <a:pt x="159832" y="60064"/>
                    <a:pt x="166254" y="84241"/>
                  </a:cubicBezTo>
                  <a:cubicBezTo>
                    <a:pt x="162854" y="90286"/>
                    <a:pt x="157187" y="92552"/>
                    <a:pt x="150766" y="94063"/>
                  </a:cubicBezTo>
                  <a:cubicBezTo>
                    <a:pt x="142077" y="96330"/>
                    <a:pt x="134144" y="98219"/>
                    <a:pt x="138677" y="110685"/>
                  </a:cubicBezTo>
                  <a:cubicBezTo>
                    <a:pt x="141321" y="117862"/>
                    <a:pt x="136410" y="120507"/>
                    <a:pt x="129988" y="121640"/>
                  </a:cubicBezTo>
                  <a:cubicBezTo>
                    <a:pt x="112611" y="124662"/>
                    <a:pt x="97879" y="122018"/>
                    <a:pt x="88434" y="105396"/>
                  </a:cubicBezTo>
                  <a:cubicBezTo>
                    <a:pt x="85035" y="99352"/>
                    <a:pt x="82390" y="93308"/>
                    <a:pt x="74835" y="91797"/>
                  </a:cubicBezTo>
                  <a:cubicBezTo>
                    <a:pt x="96368" y="115596"/>
                    <a:pt x="97501" y="128817"/>
                    <a:pt x="80124" y="156394"/>
                  </a:cubicBezTo>
                  <a:cubicBezTo>
                    <a:pt x="77479" y="160550"/>
                    <a:pt x="74079" y="164327"/>
                    <a:pt x="72946" y="169238"/>
                  </a:cubicBezTo>
                  <a:cubicBezTo>
                    <a:pt x="71435" y="176038"/>
                    <a:pt x="71435" y="181327"/>
                    <a:pt x="81257" y="181704"/>
                  </a:cubicBezTo>
                  <a:cubicBezTo>
                    <a:pt x="106945" y="183215"/>
                    <a:pt x="110723" y="192282"/>
                    <a:pt x="97501" y="216459"/>
                  </a:cubicBezTo>
                  <a:cubicBezTo>
                    <a:pt x="75591" y="209659"/>
                    <a:pt x="75591" y="209659"/>
                    <a:pt x="71435" y="233080"/>
                  </a:cubicBezTo>
                  <a:cubicBezTo>
                    <a:pt x="58591" y="234591"/>
                    <a:pt x="58213" y="223258"/>
                    <a:pt x="53680" y="216081"/>
                  </a:cubicBezTo>
                  <a:cubicBezTo>
                    <a:pt x="51036" y="205503"/>
                    <a:pt x="40836" y="200215"/>
                    <a:pt x="36681" y="190771"/>
                  </a:cubicBezTo>
                  <a:cubicBezTo>
                    <a:pt x="37814" y="188882"/>
                    <a:pt x="39325" y="187748"/>
                    <a:pt x="40459" y="186238"/>
                  </a:cubicBezTo>
                  <a:cubicBezTo>
                    <a:pt x="44236" y="182460"/>
                    <a:pt x="50280" y="177927"/>
                    <a:pt x="43481" y="173016"/>
                  </a:cubicBezTo>
                  <a:cubicBezTo>
                    <a:pt x="38192" y="168860"/>
                    <a:pt x="33281" y="173016"/>
                    <a:pt x="31014" y="179060"/>
                  </a:cubicBezTo>
                  <a:cubicBezTo>
                    <a:pt x="30259" y="181704"/>
                    <a:pt x="29503" y="184349"/>
                    <a:pt x="27992" y="186615"/>
                  </a:cubicBezTo>
                  <a:cubicBezTo>
                    <a:pt x="22326" y="186615"/>
                    <a:pt x="16659" y="186615"/>
                    <a:pt x="10993" y="186615"/>
                  </a:cubicBezTo>
                  <a:cubicBezTo>
                    <a:pt x="15904" y="176038"/>
                    <a:pt x="27615" y="164327"/>
                    <a:pt x="6082" y="157527"/>
                  </a:cubicBezTo>
                  <a:cubicBezTo>
                    <a:pt x="2682" y="156394"/>
                    <a:pt x="-1851" y="151483"/>
                    <a:pt x="793" y="147706"/>
                  </a:cubicBezTo>
                  <a:cubicBezTo>
                    <a:pt x="2682" y="145061"/>
                    <a:pt x="8726" y="142795"/>
                    <a:pt x="11748" y="143928"/>
                  </a:cubicBezTo>
                  <a:cubicBezTo>
                    <a:pt x="24592" y="148461"/>
                    <a:pt x="34037" y="142417"/>
                    <a:pt x="43103" y="135617"/>
                  </a:cubicBezTo>
                  <a:cubicBezTo>
                    <a:pt x="50280" y="141284"/>
                    <a:pt x="35170" y="148461"/>
                    <a:pt x="45369" y="151861"/>
                  </a:cubicBezTo>
                  <a:cubicBezTo>
                    <a:pt x="54436" y="154505"/>
                    <a:pt x="55191" y="148083"/>
                    <a:pt x="55191" y="140528"/>
                  </a:cubicBezTo>
                  <a:cubicBezTo>
                    <a:pt x="55191" y="137128"/>
                    <a:pt x="59724" y="139773"/>
                    <a:pt x="61991" y="139773"/>
                  </a:cubicBezTo>
                  <a:cubicBezTo>
                    <a:pt x="71813" y="140150"/>
                    <a:pt x="67657" y="131840"/>
                    <a:pt x="69169" y="127684"/>
                  </a:cubicBezTo>
                  <a:cubicBezTo>
                    <a:pt x="71057" y="121262"/>
                    <a:pt x="65769" y="119751"/>
                    <a:pt x="60480" y="119373"/>
                  </a:cubicBezTo>
                  <a:cubicBezTo>
                    <a:pt x="46880" y="118240"/>
                    <a:pt x="35548" y="122018"/>
                    <a:pt x="26103" y="131462"/>
                  </a:cubicBezTo>
                  <a:cubicBezTo>
                    <a:pt x="21193" y="136373"/>
                    <a:pt x="14015" y="139395"/>
                    <a:pt x="9860" y="132973"/>
                  </a:cubicBezTo>
                  <a:cubicBezTo>
                    <a:pt x="6082" y="127306"/>
                    <a:pt x="13260" y="121640"/>
                    <a:pt x="18170" y="120507"/>
                  </a:cubicBezTo>
                  <a:cubicBezTo>
                    <a:pt x="49525" y="113707"/>
                    <a:pt x="48392" y="82730"/>
                    <a:pt x="61991" y="62709"/>
                  </a:cubicBezTo>
                  <a:cubicBezTo>
                    <a:pt x="66902" y="55531"/>
                    <a:pt x="68035" y="46843"/>
                    <a:pt x="79746" y="49487"/>
                  </a:cubicBezTo>
                  <a:cubicBezTo>
                    <a:pt x="81635" y="49865"/>
                    <a:pt x="85412" y="49109"/>
                    <a:pt x="85412" y="48732"/>
                  </a:cubicBezTo>
                  <a:cubicBezTo>
                    <a:pt x="87301" y="18888"/>
                    <a:pt x="124700" y="27199"/>
                    <a:pt x="133388" y="4533"/>
                  </a:cubicBezTo>
                  <a:cubicBezTo>
                    <a:pt x="134144" y="1511"/>
                    <a:pt x="139433" y="1133"/>
                    <a:pt x="142832" y="0"/>
                  </a:cubicBezTo>
                  <a:close/>
                </a:path>
              </a:pathLst>
            </a:custGeom>
            <a:solidFill>
              <a:srgbClr val="FAD6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695A69AF-A9E4-408B-9DCE-09D5B39A7088}"/>
                </a:ext>
              </a:extLst>
            </p:cNvPr>
            <p:cNvSpPr/>
            <p:nvPr/>
          </p:nvSpPr>
          <p:spPr>
            <a:xfrm>
              <a:off x="8782917" y="4174276"/>
              <a:ext cx="68375" cy="50155"/>
            </a:xfrm>
            <a:custGeom>
              <a:avLst/>
              <a:gdLst>
                <a:gd name="connsiteX0" fmla="*/ 0 w 68375"/>
                <a:gd name="connsiteY0" fmla="*/ 26357 h 50155"/>
                <a:gd name="connsiteX1" fmla="*/ 12088 w 68375"/>
                <a:gd name="connsiteY1" fmla="*/ 16535 h 50155"/>
                <a:gd name="connsiteX2" fmla="*/ 17377 w 68375"/>
                <a:gd name="connsiteY2" fmla="*/ 10491 h 50155"/>
                <a:gd name="connsiteX3" fmla="*/ 45332 w 68375"/>
                <a:gd name="connsiteY3" fmla="*/ 2180 h 50155"/>
                <a:gd name="connsiteX4" fmla="*/ 56665 w 68375"/>
                <a:gd name="connsiteY4" fmla="*/ 2935 h 50155"/>
                <a:gd name="connsiteX5" fmla="*/ 68375 w 68375"/>
                <a:gd name="connsiteY5" fmla="*/ 22957 h 50155"/>
                <a:gd name="connsiteX6" fmla="*/ 54020 w 68375"/>
                <a:gd name="connsiteY6" fmla="*/ 38445 h 50155"/>
                <a:gd name="connsiteX7" fmla="*/ 15111 w 68375"/>
                <a:gd name="connsiteY7" fmla="*/ 50156 h 50155"/>
                <a:gd name="connsiteX8" fmla="*/ 0 w 68375"/>
                <a:gd name="connsiteY8" fmla="*/ 26357 h 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375" h="50155">
                  <a:moveTo>
                    <a:pt x="0" y="26357"/>
                  </a:moveTo>
                  <a:cubicBezTo>
                    <a:pt x="1889" y="21824"/>
                    <a:pt x="13599" y="26735"/>
                    <a:pt x="12088" y="16535"/>
                  </a:cubicBezTo>
                  <a:cubicBezTo>
                    <a:pt x="11711" y="14646"/>
                    <a:pt x="15488" y="12380"/>
                    <a:pt x="17377" y="10491"/>
                  </a:cubicBezTo>
                  <a:cubicBezTo>
                    <a:pt x="32110" y="25601"/>
                    <a:pt x="36643" y="7469"/>
                    <a:pt x="45332" y="2180"/>
                  </a:cubicBezTo>
                  <a:cubicBezTo>
                    <a:pt x="49109" y="-87"/>
                    <a:pt x="53642" y="-1598"/>
                    <a:pt x="56665" y="2935"/>
                  </a:cubicBezTo>
                  <a:cubicBezTo>
                    <a:pt x="61198" y="9357"/>
                    <a:pt x="68375" y="16535"/>
                    <a:pt x="68375" y="22957"/>
                  </a:cubicBezTo>
                  <a:cubicBezTo>
                    <a:pt x="67997" y="28623"/>
                    <a:pt x="55153" y="38823"/>
                    <a:pt x="54020" y="38445"/>
                  </a:cubicBezTo>
                  <a:cubicBezTo>
                    <a:pt x="37021" y="26357"/>
                    <a:pt x="29843" y="45623"/>
                    <a:pt x="15111" y="50156"/>
                  </a:cubicBezTo>
                  <a:cubicBezTo>
                    <a:pt x="32488" y="23335"/>
                    <a:pt x="1133" y="38445"/>
                    <a:pt x="0" y="26357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F0164FC-55E7-4BA6-9927-683B686C31FD}"/>
                </a:ext>
              </a:extLst>
            </p:cNvPr>
            <p:cNvSpPr/>
            <p:nvPr/>
          </p:nvSpPr>
          <p:spPr>
            <a:xfrm>
              <a:off x="8858470" y="4205960"/>
              <a:ext cx="40042" cy="26598"/>
            </a:xfrm>
            <a:custGeom>
              <a:avLst/>
              <a:gdLst>
                <a:gd name="connsiteX0" fmla="*/ 40043 w 40042"/>
                <a:gd name="connsiteY0" fmla="*/ 26405 h 26598"/>
                <a:gd name="connsiteX1" fmla="*/ 0 w 40042"/>
                <a:gd name="connsiteY1" fmla="*/ 12806 h 26598"/>
                <a:gd name="connsiteX2" fmla="*/ 24555 w 40042"/>
                <a:gd name="connsiteY2" fmla="*/ 7895 h 26598"/>
                <a:gd name="connsiteX3" fmla="*/ 40043 w 40042"/>
                <a:gd name="connsiteY3" fmla="*/ 26405 h 26598"/>
                <a:gd name="connsiteX4" fmla="*/ 40043 w 40042"/>
                <a:gd name="connsiteY4" fmla="*/ 26405 h 2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42" h="26598">
                  <a:moveTo>
                    <a:pt x="40043" y="26405"/>
                  </a:moveTo>
                  <a:cubicBezTo>
                    <a:pt x="23799" y="28672"/>
                    <a:pt x="16244" y="10161"/>
                    <a:pt x="0" y="12806"/>
                  </a:cubicBezTo>
                  <a:cubicBezTo>
                    <a:pt x="5666" y="-9104"/>
                    <a:pt x="16999" y="2606"/>
                    <a:pt x="24555" y="7895"/>
                  </a:cubicBezTo>
                  <a:cubicBezTo>
                    <a:pt x="30599" y="12050"/>
                    <a:pt x="34754" y="19983"/>
                    <a:pt x="40043" y="26405"/>
                  </a:cubicBezTo>
                  <a:lnTo>
                    <a:pt x="40043" y="26405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F709ED08-AE0F-4A89-9F8D-7DF93C0C8FAC}"/>
                </a:ext>
              </a:extLst>
            </p:cNvPr>
            <p:cNvSpPr/>
            <p:nvPr/>
          </p:nvSpPr>
          <p:spPr>
            <a:xfrm>
              <a:off x="8793117" y="4289785"/>
              <a:ext cx="24225" cy="26310"/>
            </a:xfrm>
            <a:custGeom>
              <a:avLst/>
              <a:gdLst>
                <a:gd name="connsiteX0" fmla="*/ 1889 w 24225"/>
                <a:gd name="connsiteY0" fmla="*/ 0 h 26310"/>
                <a:gd name="connsiteX1" fmla="*/ 24177 w 24225"/>
                <a:gd name="connsiteY1" fmla="*/ 12844 h 26310"/>
                <a:gd name="connsiteX2" fmla="*/ 0 w 24225"/>
                <a:gd name="connsiteY2" fmla="*/ 20777 h 26310"/>
                <a:gd name="connsiteX3" fmla="*/ 1889 w 24225"/>
                <a:gd name="connsiteY3" fmla="*/ 0 h 2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25" h="26310">
                  <a:moveTo>
                    <a:pt x="1889" y="0"/>
                  </a:moveTo>
                  <a:cubicBezTo>
                    <a:pt x="6422" y="11333"/>
                    <a:pt x="25310" y="-1889"/>
                    <a:pt x="24177" y="12844"/>
                  </a:cubicBezTo>
                  <a:cubicBezTo>
                    <a:pt x="23044" y="27577"/>
                    <a:pt x="12088" y="30221"/>
                    <a:pt x="0" y="20777"/>
                  </a:cubicBezTo>
                  <a:cubicBezTo>
                    <a:pt x="5666" y="14733"/>
                    <a:pt x="1133" y="7933"/>
                    <a:pt x="1889" y="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543A65C-9910-4423-91CA-5172908AF089}"/>
                </a:ext>
              </a:extLst>
            </p:cNvPr>
            <p:cNvSpPr/>
            <p:nvPr/>
          </p:nvSpPr>
          <p:spPr>
            <a:xfrm>
              <a:off x="8860358" y="4067282"/>
              <a:ext cx="23584" cy="25310"/>
            </a:xfrm>
            <a:custGeom>
              <a:avLst/>
              <a:gdLst>
                <a:gd name="connsiteX0" fmla="*/ 0 w 23584"/>
                <a:gd name="connsiteY0" fmla="*/ 0 h 25310"/>
                <a:gd name="connsiteX1" fmla="*/ 7555 w 23584"/>
                <a:gd name="connsiteY1" fmla="*/ 3400 h 25310"/>
                <a:gd name="connsiteX2" fmla="*/ 23421 w 23584"/>
                <a:gd name="connsiteY2" fmla="*/ 9066 h 25310"/>
                <a:gd name="connsiteX3" fmla="*/ 12844 w 23584"/>
                <a:gd name="connsiteY3" fmla="*/ 25310 h 25310"/>
                <a:gd name="connsiteX4" fmla="*/ 0 w 23584"/>
                <a:gd name="connsiteY4" fmla="*/ 0 h 2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84" h="25310">
                  <a:moveTo>
                    <a:pt x="0" y="0"/>
                  </a:moveTo>
                  <a:cubicBezTo>
                    <a:pt x="2644" y="1133"/>
                    <a:pt x="5289" y="2267"/>
                    <a:pt x="7555" y="3400"/>
                  </a:cubicBezTo>
                  <a:cubicBezTo>
                    <a:pt x="12844" y="6044"/>
                    <a:pt x="22288" y="756"/>
                    <a:pt x="23421" y="9066"/>
                  </a:cubicBezTo>
                  <a:cubicBezTo>
                    <a:pt x="24555" y="15488"/>
                    <a:pt x="19644" y="22288"/>
                    <a:pt x="12844" y="25310"/>
                  </a:cubicBezTo>
                  <a:cubicBezTo>
                    <a:pt x="13599" y="14355"/>
                    <a:pt x="1511" y="9822"/>
                    <a:pt x="0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A19AF784-4A13-459C-B9B7-0759EFB608F8}"/>
                </a:ext>
              </a:extLst>
            </p:cNvPr>
            <p:cNvSpPr/>
            <p:nvPr/>
          </p:nvSpPr>
          <p:spPr>
            <a:xfrm>
              <a:off x="8807033" y="3810694"/>
              <a:ext cx="571994" cy="440264"/>
            </a:xfrm>
            <a:custGeom>
              <a:avLst/>
              <a:gdLst>
                <a:gd name="connsiteX0" fmla="*/ 11016 w 571994"/>
                <a:gd name="connsiteY0" fmla="*/ 133815 h 440264"/>
                <a:gd name="connsiteX1" fmla="*/ 28015 w 571994"/>
                <a:gd name="connsiteY1" fmla="*/ 150437 h 440264"/>
                <a:gd name="connsiteX2" fmla="*/ 53325 w 571994"/>
                <a:gd name="connsiteY2" fmla="*/ 133815 h 440264"/>
                <a:gd name="connsiteX3" fmla="*/ 57103 w 571994"/>
                <a:gd name="connsiteY3" fmla="*/ 113416 h 440264"/>
                <a:gd name="connsiteX4" fmla="*/ 41993 w 571994"/>
                <a:gd name="connsiteY4" fmla="*/ 103594 h 440264"/>
                <a:gd name="connsiteX5" fmla="*/ 29904 w 571994"/>
                <a:gd name="connsiteY5" fmla="*/ 106238 h 440264"/>
                <a:gd name="connsiteX6" fmla="*/ 24238 w 571994"/>
                <a:gd name="connsiteY6" fmla="*/ 84706 h 440264"/>
                <a:gd name="connsiteX7" fmla="*/ 27638 w 571994"/>
                <a:gd name="connsiteY7" fmla="*/ 79417 h 440264"/>
                <a:gd name="connsiteX8" fmla="*/ 16682 w 571994"/>
                <a:gd name="connsiteY8" fmla="*/ 3109 h 440264"/>
                <a:gd name="connsiteX9" fmla="*/ 49548 w 571994"/>
                <a:gd name="connsiteY9" fmla="*/ 20486 h 440264"/>
                <a:gd name="connsiteX10" fmla="*/ 94124 w 571994"/>
                <a:gd name="connsiteY10" fmla="*/ 34086 h 440264"/>
                <a:gd name="connsiteX11" fmla="*/ 107346 w 571994"/>
                <a:gd name="connsiteY11" fmla="*/ 6887 h 440264"/>
                <a:gd name="connsiteX12" fmla="*/ 121323 w 571994"/>
                <a:gd name="connsiteY12" fmla="*/ 2731 h 440264"/>
                <a:gd name="connsiteX13" fmla="*/ 134922 w 571994"/>
                <a:gd name="connsiteY13" fmla="*/ 11797 h 440264"/>
                <a:gd name="connsiteX14" fmla="*/ 155699 w 571994"/>
                <a:gd name="connsiteY14" fmla="*/ 22753 h 440264"/>
                <a:gd name="connsiteX15" fmla="*/ 218030 w 571994"/>
                <a:gd name="connsiteY15" fmla="*/ 1598 h 440264"/>
                <a:gd name="connsiteX16" fmla="*/ 267895 w 571994"/>
                <a:gd name="connsiteY16" fmla="*/ 8020 h 440264"/>
                <a:gd name="connsiteX17" fmla="*/ 285272 w 571994"/>
                <a:gd name="connsiteY17" fmla="*/ 31063 h 440264"/>
                <a:gd name="connsiteX18" fmla="*/ 292072 w 571994"/>
                <a:gd name="connsiteY18" fmla="*/ 49574 h 440264"/>
                <a:gd name="connsiteX19" fmla="*/ 315493 w 571994"/>
                <a:gd name="connsiteY19" fmla="*/ 73751 h 440264"/>
                <a:gd name="connsiteX20" fmla="*/ 367625 w 571994"/>
                <a:gd name="connsiteY20" fmla="*/ 102083 h 440264"/>
                <a:gd name="connsiteX21" fmla="*/ 396335 w 571994"/>
                <a:gd name="connsiteY21" fmla="*/ 89617 h 440264"/>
                <a:gd name="connsiteX22" fmla="*/ 402757 w 571994"/>
                <a:gd name="connsiteY22" fmla="*/ 105861 h 440264"/>
                <a:gd name="connsiteX23" fmla="*/ 400112 w 571994"/>
                <a:gd name="connsiteY23" fmla="*/ 127393 h 440264"/>
                <a:gd name="connsiteX24" fmla="*/ 382358 w 571994"/>
                <a:gd name="connsiteY24" fmla="*/ 153081 h 440264"/>
                <a:gd name="connsiteX25" fmla="*/ 374802 w 571994"/>
                <a:gd name="connsiteY25" fmla="*/ 154970 h 440264"/>
                <a:gd name="connsiteX26" fmla="*/ 409934 w 571994"/>
                <a:gd name="connsiteY26" fmla="*/ 150437 h 440264"/>
                <a:gd name="connsiteX27" fmla="*/ 428067 w 571994"/>
                <a:gd name="connsiteY27" fmla="*/ 160259 h 440264"/>
                <a:gd name="connsiteX28" fmla="*/ 440155 w 571994"/>
                <a:gd name="connsiteY28" fmla="*/ 185191 h 440264"/>
                <a:gd name="connsiteX29" fmla="*/ 447333 w 571994"/>
                <a:gd name="connsiteY29" fmla="*/ 210123 h 440264"/>
                <a:gd name="connsiteX30" fmla="*/ 444311 w 571994"/>
                <a:gd name="connsiteY30" fmla="*/ 212768 h 440264"/>
                <a:gd name="connsiteX31" fmla="*/ 431089 w 571994"/>
                <a:gd name="connsiteY31" fmla="*/ 221079 h 440264"/>
                <a:gd name="connsiteX32" fmla="*/ 445444 w 571994"/>
                <a:gd name="connsiteY32" fmla="*/ 224478 h 440264"/>
                <a:gd name="connsiteX33" fmla="*/ 469999 w 571994"/>
                <a:gd name="connsiteY33" fmla="*/ 235433 h 440264"/>
                <a:gd name="connsiteX34" fmla="*/ 447333 w 571994"/>
                <a:gd name="connsiteY34" fmla="*/ 210123 h 440264"/>
                <a:gd name="connsiteX35" fmla="*/ 507397 w 571994"/>
                <a:gd name="connsiteY35" fmla="*/ 219190 h 440264"/>
                <a:gd name="connsiteX36" fmla="*/ 510042 w 571994"/>
                <a:gd name="connsiteY36" fmla="*/ 205590 h 440264"/>
                <a:gd name="connsiteX37" fmla="*/ 521752 w 571994"/>
                <a:gd name="connsiteY37" fmla="*/ 203324 h 440264"/>
                <a:gd name="connsiteX38" fmla="*/ 529685 w 571994"/>
                <a:gd name="connsiteY38" fmla="*/ 208235 h 440264"/>
                <a:gd name="connsiteX39" fmla="*/ 546685 w 571994"/>
                <a:gd name="connsiteY39" fmla="*/ 217301 h 440264"/>
                <a:gd name="connsiteX40" fmla="*/ 571995 w 571994"/>
                <a:gd name="connsiteY40" fmla="*/ 235811 h 440264"/>
                <a:gd name="connsiteX41" fmla="*/ 562173 w 571994"/>
                <a:gd name="connsiteY41" fmla="*/ 250922 h 440264"/>
                <a:gd name="connsiteX42" fmla="*/ 548574 w 571994"/>
                <a:gd name="connsiteY42" fmla="*/ 276988 h 440264"/>
                <a:gd name="connsiteX43" fmla="*/ 519486 w 571994"/>
                <a:gd name="connsiteY43" fmla="*/ 321564 h 440264"/>
                <a:gd name="connsiteX44" fmla="*/ 509664 w 571994"/>
                <a:gd name="connsiteY44" fmla="*/ 323075 h 440264"/>
                <a:gd name="connsiteX45" fmla="*/ 524019 w 571994"/>
                <a:gd name="connsiteY45" fmla="*/ 339318 h 440264"/>
                <a:gd name="connsiteX46" fmla="*/ 512308 w 571994"/>
                <a:gd name="connsiteY46" fmla="*/ 373695 h 440264"/>
                <a:gd name="connsiteX47" fmla="*/ 505131 w 571994"/>
                <a:gd name="connsiteY47" fmla="*/ 378228 h 440264"/>
                <a:gd name="connsiteX48" fmla="*/ 477932 w 571994"/>
                <a:gd name="connsiteY48" fmla="*/ 384650 h 440264"/>
                <a:gd name="connsiteX49" fmla="*/ 490776 w 571994"/>
                <a:gd name="connsiteY49" fmla="*/ 358962 h 440264"/>
                <a:gd name="connsiteX50" fmla="*/ 458666 w 571994"/>
                <a:gd name="connsiteY50" fmla="*/ 389183 h 440264"/>
                <a:gd name="connsiteX51" fmla="*/ 400490 w 571994"/>
                <a:gd name="connsiteY51" fmla="*/ 407694 h 440264"/>
                <a:gd name="connsiteX52" fmla="*/ 386135 w 571994"/>
                <a:gd name="connsiteY52" fmla="*/ 407694 h 440264"/>
                <a:gd name="connsiteX53" fmla="*/ 332493 w 571994"/>
                <a:gd name="connsiteY53" fmla="*/ 408827 h 440264"/>
                <a:gd name="connsiteX54" fmla="*/ 309449 w 571994"/>
                <a:gd name="connsiteY54" fmla="*/ 378984 h 440264"/>
                <a:gd name="connsiteX55" fmla="*/ 303027 w 571994"/>
                <a:gd name="connsiteY55" fmla="*/ 368029 h 440264"/>
                <a:gd name="connsiteX56" fmla="*/ 297361 w 571994"/>
                <a:gd name="connsiteY56" fmla="*/ 370295 h 440264"/>
                <a:gd name="connsiteX57" fmla="*/ 300383 w 571994"/>
                <a:gd name="connsiteY57" fmla="*/ 384272 h 440264"/>
                <a:gd name="connsiteX58" fmla="*/ 304160 w 571994"/>
                <a:gd name="connsiteY58" fmla="*/ 389183 h 440264"/>
                <a:gd name="connsiteX59" fmla="*/ 314360 w 571994"/>
                <a:gd name="connsiteY59" fmla="*/ 406560 h 440264"/>
                <a:gd name="connsiteX60" fmla="*/ 295850 w 571994"/>
                <a:gd name="connsiteY60" fmla="*/ 417893 h 440264"/>
                <a:gd name="connsiteX61" fmla="*/ 278473 w 571994"/>
                <a:gd name="connsiteY61" fmla="*/ 400894 h 440264"/>
                <a:gd name="connsiteX62" fmla="*/ 273562 w 571994"/>
                <a:gd name="connsiteY62" fmla="*/ 396739 h 440264"/>
                <a:gd name="connsiteX63" fmla="*/ 251651 w 571994"/>
                <a:gd name="connsiteY63" fmla="*/ 417893 h 440264"/>
                <a:gd name="connsiteX64" fmla="*/ 242207 w 571994"/>
                <a:gd name="connsiteY64" fmla="*/ 417515 h 440264"/>
                <a:gd name="connsiteX65" fmla="*/ 239941 w 571994"/>
                <a:gd name="connsiteY65" fmla="*/ 424693 h 440264"/>
                <a:gd name="connsiteX66" fmla="*/ 190454 w 571994"/>
                <a:gd name="connsiteY66" fmla="*/ 439804 h 440264"/>
                <a:gd name="connsiteX67" fmla="*/ 181010 w 571994"/>
                <a:gd name="connsiteY67" fmla="*/ 435270 h 440264"/>
                <a:gd name="connsiteX68" fmla="*/ 187432 w 571994"/>
                <a:gd name="connsiteY68" fmla="*/ 425449 h 440264"/>
                <a:gd name="connsiteX69" fmla="*/ 189698 w 571994"/>
                <a:gd name="connsiteY69" fmla="*/ 396739 h 440264"/>
                <a:gd name="connsiteX70" fmla="*/ 178365 w 571994"/>
                <a:gd name="connsiteY70" fmla="*/ 382383 h 440264"/>
                <a:gd name="connsiteX71" fmla="*/ 200275 w 571994"/>
                <a:gd name="connsiteY71" fmla="*/ 371428 h 440264"/>
                <a:gd name="connsiteX72" fmla="*/ 216897 w 571994"/>
                <a:gd name="connsiteY72" fmla="*/ 370673 h 440264"/>
                <a:gd name="connsiteX73" fmla="*/ 225208 w 571994"/>
                <a:gd name="connsiteY73" fmla="*/ 365384 h 440264"/>
                <a:gd name="connsiteX74" fmla="*/ 221430 w 571994"/>
                <a:gd name="connsiteY74" fmla="*/ 356318 h 440264"/>
                <a:gd name="connsiteX75" fmla="*/ 208209 w 571994"/>
                <a:gd name="connsiteY75" fmla="*/ 340830 h 440264"/>
                <a:gd name="connsiteX76" fmla="*/ 177232 w 571994"/>
                <a:gd name="connsiteY76" fmla="*/ 324586 h 440264"/>
                <a:gd name="connsiteX77" fmla="*/ 167788 w 571994"/>
                <a:gd name="connsiteY77" fmla="*/ 321564 h 440264"/>
                <a:gd name="connsiteX78" fmla="*/ 174588 w 571994"/>
                <a:gd name="connsiteY78" fmla="*/ 309853 h 440264"/>
                <a:gd name="connsiteX79" fmla="*/ 196876 w 571994"/>
                <a:gd name="connsiteY79" fmla="*/ 289454 h 440264"/>
                <a:gd name="connsiteX80" fmla="*/ 193853 w 571994"/>
                <a:gd name="connsiteY80" fmla="*/ 261499 h 440264"/>
                <a:gd name="connsiteX81" fmla="*/ 164766 w 571994"/>
                <a:gd name="connsiteY81" fmla="*/ 265655 h 440264"/>
                <a:gd name="connsiteX82" fmla="*/ 150788 w 571994"/>
                <a:gd name="connsiteY82" fmla="*/ 268677 h 440264"/>
                <a:gd name="connsiteX83" fmla="*/ 143611 w 571994"/>
                <a:gd name="connsiteY83" fmla="*/ 268299 h 440264"/>
                <a:gd name="connsiteX84" fmla="*/ 120190 w 571994"/>
                <a:gd name="connsiteY84" fmla="*/ 273210 h 440264"/>
                <a:gd name="connsiteX85" fmla="*/ 110368 w 571994"/>
                <a:gd name="connsiteY85" fmla="*/ 253566 h 440264"/>
                <a:gd name="connsiteX86" fmla="*/ 90724 w 571994"/>
                <a:gd name="connsiteY86" fmla="*/ 237700 h 440264"/>
                <a:gd name="connsiteX87" fmla="*/ 65414 w 571994"/>
                <a:gd name="connsiteY87" fmla="*/ 202190 h 440264"/>
                <a:gd name="connsiteX88" fmla="*/ 32171 w 571994"/>
                <a:gd name="connsiteY88" fmla="*/ 197657 h 440264"/>
                <a:gd name="connsiteX89" fmla="*/ 21216 w 571994"/>
                <a:gd name="connsiteY89" fmla="*/ 224856 h 440264"/>
                <a:gd name="connsiteX90" fmla="*/ 61 w 571994"/>
                <a:gd name="connsiteY90" fmla="*/ 190480 h 440264"/>
                <a:gd name="connsiteX91" fmla="*/ 24993 w 571994"/>
                <a:gd name="connsiteY91" fmla="*/ 182169 h 440264"/>
                <a:gd name="connsiteX92" fmla="*/ 11016 w 571994"/>
                <a:gd name="connsiteY92" fmla="*/ 133815 h 44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571994" h="440264">
                  <a:moveTo>
                    <a:pt x="11016" y="133815"/>
                  </a:moveTo>
                  <a:cubicBezTo>
                    <a:pt x="17060" y="138726"/>
                    <a:pt x="19704" y="147792"/>
                    <a:pt x="28015" y="150437"/>
                  </a:cubicBezTo>
                  <a:cubicBezTo>
                    <a:pt x="36704" y="145526"/>
                    <a:pt x="49170" y="145904"/>
                    <a:pt x="53325" y="133815"/>
                  </a:cubicBezTo>
                  <a:cubicBezTo>
                    <a:pt x="54837" y="127015"/>
                    <a:pt x="57481" y="120216"/>
                    <a:pt x="57103" y="113416"/>
                  </a:cubicBezTo>
                  <a:cubicBezTo>
                    <a:pt x="56725" y="103972"/>
                    <a:pt x="51059" y="99061"/>
                    <a:pt x="41993" y="103594"/>
                  </a:cubicBezTo>
                  <a:cubicBezTo>
                    <a:pt x="37837" y="105861"/>
                    <a:pt x="34815" y="115305"/>
                    <a:pt x="29904" y="106238"/>
                  </a:cubicBezTo>
                  <a:cubicBezTo>
                    <a:pt x="26126" y="100194"/>
                    <a:pt x="15549" y="94528"/>
                    <a:pt x="24238" y="84706"/>
                  </a:cubicBezTo>
                  <a:cubicBezTo>
                    <a:pt x="25371" y="83195"/>
                    <a:pt x="26126" y="80928"/>
                    <a:pt x="27638" y="79417"/>
                  </a:cubicBezTo>
                  <a:cubicBezTo>
                    <a:pt x="52570" y="47685"/>
                    <a:pt x="52192" y="34841"/>
                    <a:pt x="16682" y="3109"/>
                  </a:cubicBezTo>
                  <a:cubicBezTo>
                    <a:pt x="31415" y="4998"/>
                    <a:pt x="43504" y="1220"/>
                    <a:pt x="49548" y="20486"/>
                  </a:cubicBezTo>
                  <a:cubicBezTo>
                    <a:pt x="55592" y="40885"/>
                    <a:pt x="75991" y="35219"/>
                    <a:pt x="94124" y="34086"/>
                  </a:cubicBezTo>
                  <a:cubicBezTo>
                    <a:pt x="77880" y="14442"/>
                    <a:pt x="89591" y="9153"/>
                    <a:pt x="107346" y="6887"/>
                  </a:cubicBezTo>
                  <a:cubicBezTo>
                    <a:pt x="112257" y="6131"/>
                    <a:pt x="116790" y="4242"/>
                    <a:pt x="121323" y="2731"/>
                  </a:cubicBezTo>
                  <a:cubicBezTo>
                    <a:pt x="131900" y="-3691"/>
                    <a:pt x="134545" y="1976"/>
                    <a:pt x="134922" y="11797"/>
                  </a:cubicBezTo>
                  <a:cubicBezTo>
                    <a:pt x="135678" y="26530"/>
                    <a:pt x="141722" y="27286"/>
                    <a:pt x="155699" y="22753"/>
                  </a:cubicBezTo>
                  <a:cubicBezTo>
                    <a:pt x="176476" y="15953"/>
                    <a:pt x="193853" y="-1424"/>
                    <a:pt x="218030" y="1598"/>
                  </a:cubicBezTo>
                  <a:cubicBezTo>
                    <a:pt x="234652" y="4242"/>
                    <a:pt x="252029" y="465"/>
                    <a:pt x="267895" y="8020"/>
                  </a:cubicBezTo>
                  <a:cubicBezTo>
                    <a:pt x="273939" y="15197"/>
                    <a:pt x="276206" y="25397"/>
                    <a:pt x="285272" y="31063"/>
                  </a:cubicBezTo>
                  <a:cubicBezTo>
                    <a:pt x="291317" y="34841"/>
                    <a:pt x="293205" y="40885"/>
                    <a:pt x="292072" y="49574"/>
                  </a:cubicBezTo>
                  <a:cubicBezTo>
                    <a:pt x="289428" y="66573"/>
                    <a:pt x="300761" y="71106"/>
                    <a:pt x="315493" y="73751"/>
                  </a:cubicBezTo>
                  <a:cubicBezTo>
                    <a:pt x="334382" y="77151"/>
                    <a:pt x="356670" y="80173"/>
                    <a:pt x="367625" y="102083"/>
                  </a:cubicBezTo>
                  <a:cubicBezTo>
                    <a:pt x="374047" y="89995"/>
                    <a:pt x="382735" y="83950"/>
                    <a:pt x="396335" y="89617"/>
                  </a:cubicBezTo>
                  <a:cubicBezTo>
                    <a:pt x="404268" y="93017"/>
                    <a:pt x="408045" y="97928"/>
                    <a:pt x="402757" y="105861"/>
                  </a:cubicBezTo>
                  <a:cubicBezTo>
                    <a:pt x="398224" y="112660"/>
                    <a:pt x="396713" y="119082"/>
                    <a:pt x="400112" y="127393"/>
                  </a:cubicBezTo>
                  <a:cubicBezTo>
                    <a:pt x="408801" y="148170"/>
                    <a:pt x="404646" y="153459"/>
                    <a:pt x="382358" y="153081"/>
                  </a:cubicBezTo>
                  <a:cubicBezTo>
                    <a:pt x="379713" y="153081"/>
                    <a:pt x="376691" y="152326"/>
                    <a:pt x="374802" y="154970"/>
                  </a:cubicBezTo>
                  <a:cubicBezTo>
                    <a:pt x="388024" y="159125"/>
                    <a:pt x="397468" y="157992"/>
                    <a:pt x="409934" y="150437"/>
                  </a:cubicBezTo>
                  <a:cubicBezTo>
                    <a:pt x="424289" y="142126"/>
                    <a:pt x="429956" y="144392"/>
                    <a:pt x="428067" y="160259"/>
                  </a:cubicBezTo>
                  <a:cubicBezTo>
                    <a:pt x="426556" y="172725"/>
                    <a:pt x="432978" y="178391"/>
                    <a:pt x="440155" y="185191"/>
                  </a:cubicBezTo>
                  <a:cubicBezTo>
                    <a:pt x="447333" y="191991"/>
                    <a:pt x="455266" y="199168"/>
                    <a:pt x="447333" y="210123"/>
                  </a:cubicBezTo>
                  <a:cubicBezTo>
                    <a:pt x="446577" y="211257"/>
                    <a:pt x="445066" y="212012"/>
                    <a:pt x="444311" y="212768"/>
                  </a:cubicBezTo>
                  <a:cubicBezTo>
                    <a:pt x="440155" y="216168"/>
                    <a:pt x="429200" y="210879"/>
                    <a:pt x="431089" y="221079"/>
                  </a:cubicBezTo>
                  <a:cubicBezTo>
                    <a:pt x="432600" y="227878"/>
                    <a:pt x="440155" y="225612"/>
                    <a:pt x="445444" y="224478"/>
                  </a:cubicBezTo>
                  <a:cubicBezTo>
                    <a:pt x="456777" y="222589"/>
                    <a:pt x="463577" y="229767"/>
                    <a:pt x="469999" y="235433"/>
                  </a:cubicBezTo>
                  <a:cubicBezTo>
                    <a:pt x="465843" y="224856"/>
                    <a:pt x="446200" y="226745"/>
                    <a:pt x="447333" y="210123"/>
                  </a:cubicBezTo>
                  <a:cubicBezTo>
                    <a:pt x="470754" y="201057"/>
                    <a:pt x="489642" y="203701"/>
                    <a:pt x="507397" y="219190"/>
                  </a:cubicBezTo>
                  <a:cubicBezTo>
                    <a:pt x="511553" y="215412"/>
                    <a:pt x="507397" y="209746"/>
                    <a:pt x="510042" y="205590"/>
                  </a:cubicBezTo>
                  <a:cubicBezTo>
                    <a:pt x="513442" y="202568"/>
                    <a:pt x="517597" y="202568"/>
                    <a:pt x="521752" y="203324"/>
                  </a:cubicBezTo>
                  <a:cubicBezTo>
                    <a:pt x="524774" y="204457"/>
                    <a:pt x="527419" y="205968"/>
                    <a:pt x="529685" y="208235"/>
                  </a:cubicBezTo>
                  <a:cubicBezTo>
                    <a:pt x="533841" y="213901"/>
                    <a:pt x="538752" y="216923"/>
                    <a:pt x="546685" y="217301"/>
                  </a:cubicBezTo>
                  <a:cubicBezTo>
                    <a:pt x="558018" y="217679"/>
                    <a:pt x="570484" y="219945"/>
                    <a:pt x="571995" y="235811"/>
                  </a:cubicBezTo>
                  <a:cubicBezTo>
                    <a:pt x="570484" y="241856"/>
                    <a:pt x="567084" y="246766"/>
                    <a:pt x="562173" y="250922"/>
                  </a:cubicBezTo>
                  <a:cubicBezTo>
                    <a:pt x="551596" y="256211"/>
                    <a:pt x="547440" y="265277"/>
                    <a:pt x="548574" y="276988"/>
                  </a:cubicBezTo>
                  <a:cubicBezTo>
                    <a:pt x="550462" y="304564"/>
                    <a:pt x="545174" y="312497"/>
                    <a:pt x="519486" y="321564"/>
                  </a:cubicBezTo>
                  <a:cubicBezTo>
                    <a:pt x="516464" y="322697"/>
                    <a:pt x="513064" y="322319"/>
                    <a:pt x="509664" y="323075"/>
                  </a:cubicBezTo>
                  <a:cubicBezTo>
                    <a:pt x="513064" y="331008"/>
                    <a:pt x="522508" y="331385"/>
                    <a:pt x="524019" y="339318"/>
                  </a:cubicBezTo>
                  <a:cubicBezTo>
                    <a:pt x="526663" y="352918"/>
                    <a:pt x="531196" y="367273"/>
                    <a:pt x="512308" y="373695"/>
                  </a:cubicBezTo>
                  <a:cubicBezTo>
                    <a:pt x="509664" y="374450"/>
                    <a:pt x="507775" y="377850"/>
                    <a:pt x="505131" y="378228"/>
                  </a:cubicBezTo>
                  <a:cubicBezTo>
                    <a:pt x="495687" y="379739"/>
                    <a:pt x="486998" y="396739"/>
                    <a:pt x="477932" y="384650"/>
                  </a:cubicBezTo>
                  <a:cubicBezTo>
                    <a:pt x="469243" y="372939"/>
                    <a:pt x="485865" y="368029"/>
                    <a:pt x="490776" y="358962"/>
                  </a:cubicBezTo>
                  <a:cubicBezTo>
                    <a:pt x="483598" y="372939"/>
                    <a:pt x="457910" y="366140"/>
                    <a:pt x="458666" y="389183"/>
                  </a:cubicBezTo>
                  <a:cubicBezTo>
                    <a:pt x="438267" y="392205"/>
                    <a:pt x="428067" y="426204"/>
                    <a:pt x="400490" y="407694"/>
                  </a:cubicBezTo>
                  <a:cubicBezTo>
                    <a:pt x="396335" y="405049"/>
                    <a:pt x="390291" y="405049"/>
                    <a:pt x="386135" y="407694"/>
                  </a:cubicBezTo>
                  <a:cubicBezTo>
                    <a:pt x="368758" y="420160"/>
                    <a:pt x="349870" y="409582"/>
                    <a:pt x="332493" y="408827"/>
                  </a:cubicBezTo>
                  <a:cubicBezTo>
                    <a:pt x="322293" y="408449"/>
                    <a:pt x="315116" y="391072"/>
                    <a:pt x="309449" y="378984"/>
                  </a:cubicBezTo>
                  <a:cubicBezTo>
                    <a:pt x="307560" y="374828"/>
                    <a:pt x="310582" y="368784"/>
                    <a:pt x="303027" y="368029"/>
                  </a:cubicBezTo>
                  <a:cubicBezTo>
                    <a:pt x="300761" y="367651"/>
                    <a:pt x="298116" y="368029"/>
                    <a:pt x="297361" y="370295"/>
                  </a:cubicBezTo>
                  <a:cubicBezTo>
                    <a:pt x="295094" y="375584"/>
                    <a:pt x="298494" y="379739"/>
                    <a:pt x="300383" y="384272"/>
                  </a:cubicBezTo>
                  <a:cubicBezTo>
                    <a:pt x="301138" y="386161"/>
                    <a:pt x="302649" y="388050"/>
                    <a:pt x="304160" y="389183"/>
                  </a:cubicBezTo>
                  <a:cubicBezTo>
                    <a:pt x="309827" y="393716"/>
                    <a:pt x="319649" y="395605"/>
                    <a:pt x="314360" y="406560"/>
                  </a:cubicBezTo>
                  <a:cubicBezTo>
                    <a:pt x="310582" y="414493"/>
                    <a:pt x="304160" y="418271"/>
                    <a:pt x="295850" y="417893"/>
                  </a:cubicBezTo>
                  <a:cubicBezTo>
                    <a:pt x="284895" y="417515"/>
                    <a:pt x="278850" y="412227"/>
                    <a:pt x="278473" y="400894"/>
                  </a:cubicBezTo>
                  <a:cubicBezTo>
                    <a:pt x="278473" y="399005"/>
                    <a:pt x="276962" y="397116"/>
                    <a:pt x="273562" y="396739"/>
                  </a:cubicBezTo>
                  <a:cubicBezTo>
                    <a:pt x="270917" y="407694"/>
                    <a:pt x="266384" y="418649"/>
                    <a:pt x="251651" y="417893"/>
                  </a:cubicBezTo>
                  <a:cubicBezTo>
                    <a:pt x="248629" y="417138"/>
                    <a:pt x="245229" y="413738"/>
                    <a:pt x="242207" y="417515"/>
                  </a:cubicBezTo>
                  <a:cubicBezTo>
                    <a:pt x="240696" y="419404"/>
                    <a:pt x="239941" y="425071"/>
                    <a:pt x="239941" y="424693"/>
                  </a:cubicBezTo>
                  <a:cubicBezTo>
                    <a:pt x="220297" y="419782"/>
                    <a:pt x="207453" y="436026"/>
                    <a:pt x="190454" y="439804"/>
                  </a:cubicBezTo>
                  <a:cubicBezTo>
                    <a:pt x="185543" y="440937"/>
                    <a:pt x="181765" y="440181"/>
                    <a:pt x="181010" y="435270"/>
                  </a:cubicBezTo>
                  <a:cubicBezTo>
                    <a:pt x="180254" y="430359"/>
                    <a:pt x="184032" y="426582"/>
                    <a:pt x="187432" y="425449"/>
                  </a:cubicBezTo>
                  <a:cubicBezTo>
                    <a:pt x="210475" y="417515"/>
                    <a:pt x="193853" y="406183"/>
                    <a:pt x="189698" y="396739"/>
                  </a:cubicBezTo>
                  <a:cubicBezTo>
                    <a:pt x="187432" y="391072"/>
                    <a:pt x="173454" y="390694"/>
                    <a:pt x="178365" y="382383"/>
                  </a:cubicBezTo>
                  <a:cubicBezTo>
                    <a:pt x="181765" y="376339"/>
                    <a:pt x="192342" y="374073"/>
                    <a:pt x="200275" y="371428"/>
                  </a:cubicBezTo>
                  <a:cubicBezTo>
                    <a:pt x="205564" y="369917"/>
                    <a:pt x="211608" y="371051"/>
                    <a:pt x="216897" y="370673"/>
                  </a:cubicBezTo>
                  <a:cubicBezTo>
                    <a:pt x="220675" y="370673"/>
                    <a:pt x="224075" y="369540"/>
                    <a:pt x="225208" y="365384"/>
                  </a:cubicBezTo>
                  <a:cubicBezTo>
                    <a:pt x="225963" y="361607"/>
                    <a:pt x="224830" y="357829"/>
                    <a:pt x="221430" y="356318"/>
                  </a:cubicBezTo>
                  <a:cubicBezTo>
                    <a:pt x="213875" y="353296"/>
                    <a:pt x="204809" y="352540"/>
                    <a:pt x="208209" y="340830"/>
                  </a:cubicBezTo>
                  <a:cubicBezTo>
                    <a:pt x="191209" y="348385"/>
                    <a:pt x="188943" y="327230"/>
                    <a:pt x="177232" y="324586"/>
                  </a:cubicBezTo>
                  <a:cubicBezTo>
                    <a:pt x="173832" y="323830"/>
                    <a:pt x="167788" y="328741"/>
                    <a:pt x="167788" y="321564"/>
                  </a:cubicBezTo>
                  <a:cubicBezTo>
                    <a:pt x="167410" y="317030"/>
                    <a:pt x="169299" y="310986"/>
                    <a:pt x="174588" y="309853"/>
                  </a:cubicBezTo>
                  <a:cubicBezTo>
                    <a:pt x="186676" y="307586"/>
                    <a:pt x="191587" y="298520"/>
                    <a:pt x="196876" y="289454"/>
                  </a:cubicBezTo>
                  <a:cubicBezTo>
                    <a:pt x="202920" y="279632"/>
                    <a:pt x="204431" y="269054"/>
                    <a:pt x="193853" y="261499"/>
                  </a:cubicBezTo>
                  <a:cubicBezTo>
                    <a:pt x="183654" y="253944"/>
                    <a:pt x="172699" y="253566"/>
                    <a:pt x="164766" y="265655"/>
                  </a:cubicBezTo>
                  <a:cubicBezTo>
                    <a:pt x="160988" y="271321"/>
                    <a:pt x="158344" y="280010"/>
                    <a:pt x="150788" y="268677"/>
                  </a:cubicBezTo>
                  <a:cubicBezTo>
                    <a:pt x="148900" y="266032"/>
                    <a:pt x="143611" y="266788"/>
                    <a:pt x="143611" y="268299"/>
                  </a:cubicBezTo>
                  <a:cubicBezTo>
                    <a:pt x="141344" y="296631"/>
                    <a:pt x="126612" y="264899"/>
                    <a:pt x="120190" y="273210"/>
                  </a:cubicBezTo>
                  <a:cubicBezTo>
                    <a:pt x="91857" y="282276"/>
                    <a:pt x="111501" y="262632"/>
                    <a:pt x="110368" y="253566"/>
                  </a:cubicBezTo>
                  <a:cubicBezTo>
                    <a:pt x="84680" y="269810"/>
                    <a:pt x="91480" y="243367"/>
                    <a:pt x="90724" y="237700"/>
                  </a:cubicBezTo>
                  <a:cubicBezTo>
                    <a:pt x="88080" y="219945"/>
                    <a:pt x="81658" y="212390"/>
                    <a:pt x="65414" y="202190"/>
                  </a:cubicBezTo>
                  <a:cubicBezTo>
                    <a:pt x="51059" y="193502"/>
                    <a:pt x="45015" y="197657"/>
                    <a:pt x="32171" y="197657"/>
                  </a:cubicBezTo>
                  <a:cubicBezTo>
                    <a:pt x="-1828" y="197657"/>
                    <a:pt x="20838" y="213523"/>
                    <a:pt x="21216" y="224856"/>
                  </a:cubicBezTo>
                  <a:cubicBezTo>
                    <a:pt x="439" y="221079"/>
                    <a:pt x="-317" y="203324"/>
                    <a:pt x="61" y="190480"/>
                  </a:cubicBezTo>
                  <a:cubicBezTo>
                    <a:pt x="439" y="173858"/>
                    <a:pt x="17060" y="186702"/>
                    <a:pt x="24993" y="182169"/>
                  </a:cubicBezTo>
                  <a:cubicBezTo>
                    <a:pt x="23482" y="165169"/>
                    <a:pt x="15927" y="149681"/>
                    <a:pt x="11016" y="13381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A3B2A5F3-6882-45B8-ABF1-C3D92D095426}"/>
                </a:ext>
              </a:extLst>
            </p:cNvPr>
            <p:cNvSpPr/>
            <p:nvPr/>
          </p:nvSpPr>
          <p:spPr>
            <a:xfrm>
              <a:off x="8788696" y="3892927"/>
              <a:ext cx="29046" cy="26290"/>
            </a:xfrm>
            <a:custGeom>
              <a:avLst/>
              <a:gdLst>
                <a:gd name="connsiteX0" fmla="*/ 3665 w 29046"/>
                <a:gd name="connsiteY0" fmla="*/ 21739 h 26290"/>
                <a:gd name="connsiteX1" fmla="*/ 10087 w 29046"/>
                <a:gd name="connsiteY1" fmla="*/ 1340 h 26290"/>
                <a:gd name="connsiteX2" fmla="*/ 28597 w 29046"/>
                <a:gd name="connsiteY2" fmla="*/ 8518 h 26290"/>
                <a:gd name="connsiteX3" fmla="*/ 11976 w 29046"/>
                <a:gd name="connsiteY3" fmla="*/ 26272 h 26290"/>
                <a:gd name="connsiteX4" fmla="*/ 3665 w 29046"/>
                <a:gd name="connsiteY4" fmla="*/ 21739 h 2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46" h="26290">
                  <a:moveTo>
                    <a:pt x="3665" y="21739"/>
                  </a:moveTo>
                  <a:cubicBezTo>
                    <a:pt x="-868" y="12673"/>
                    <a:pt x="-3513" y="3607"/>
                    <a:pt x="10087" y="1340"/>
                  </a:cubicBezTo>
                  <a:cubicBezTo>
                    <a:pt x="16886" y="207"/>
                    <a:pt x="26708" y="-3193"/>
                    <a:pt x="28597" y="8518"/>
                  </a:cubicBezTo>
                  <a:cubicBezTo>
                    <a:pt x="30864" y="20984"/>
                    <a:pt x="24442" y="26650"/>
                    <a:pt x="11976" y="26272"/>
                  </a:cubicBezTo>
                  <a:cubicBezTo>
                    <a:pt x="9331" y="24762"/>
                    <a:pt x="6687" y="23250"/>
                    <a:pt x="3665" y="21739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73794D0B-C773-475D-81C7-BC061996606F}"/>
                </a:ext>
              </a:extLst>
            </p:cNvPr>
            <p:cNvSpPr/>
            <p:nvPr/>
          </p:nvSpPr>
          <p:spPr>
            <a:xfrm>
              <a:off x="8698046" y="4036967"/>
              <a:ext cx="20273" cy="15799"/>
            </a:xfrm>
            <a:custGeom>
              <a:avLst/>
              <a:gdLst>
                <a:gd name="connsiteX0" fmla="*/ 20273 w 20273"/>
                <a:gd name="connsiteY0" fmla="*/ 7650 h 15799"/>
                <a:gd name="connsiteX1" fmla="*/ 5163 w 20273"/>
                <a:gd name="connsiteY1" fmla="*/ 15583 h 15799"/>
                <a:gd name="connsiteX2" fmla="*/ 252 w 20273"/>
                <a:gd name="connsiteY2" fmla="*/ 5005 h 15799"/>
                <a:gd name="connsiteX3" fmla="*/ 13851 w 20273"/>
                <a:gd name="connsiteY3" fmla="*/ 1228 h 15799"/>
                <a:gd name="connsiteX4" fmla="*/ 20273 w 20273"/>
                <a:gd name="connsiteY4" fmla="*/ 7650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3" h="15799">
                  <a:moveTo>
                    <a:pt x="20273" y="7650"/>
                  </a:moveTo>
                  <a:cubicBezTo>
                    <a:pt x="15740" y="13316"/>
                    <a:pt x="10829" y="16716"/>
                    <a:pt x="5163" y="15583"/>
                  </a:cubicBezTo>
                  <a:cubicBezTo>
                    <a:pt x="252" y="14827"/>
                    <a:pt x="-504" y="8405"/>
                    <a:pt x="252" y="5005"/>
                  </a:cubicBezTo>
                  <a:cubicBezTo>
                    <a:pt x="2140" y="-2928"/>
                    <a:pt x="8940" y="850"/>
                    <a:pt x="13851" y="1228"/>
                  </a:cubicBezTo>
                  <a:cubicBezTo>
                    <a:pt x="17629" y="1606"/>
                    <a:pt x="19518" y="4628"/>
                    <a:pt x="20273" y="765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BCFCDEE3-38DE-49BF-B752-CD0ED5D1EE3D}"/>
                </a:ext>
              </a:extLst>
            </p:cNvPr>
            <p:cNvSpPr/>
            <p:nvPr/>
          </p:nvSpPr>
          <p:spPr>
            <a:xfrm>
              <a:off x="10424342" y="4092805"/>
              <a:ext cx="325737" cy="536589"/>
            </a:xfrm>
            <a:custGeom>
              <a:avLst/>
              <a:gdLst>
                <a:gd name="connsiteX0" fmla="*/ 128776 w 325737"/>
                <a:gd name="connsiteY0" fmla="*/ 368107 h 536589"/>
                <a:gd name="connsiteX1" fmla="*/ 115932 w 325737"/>
                <a:gd name="connsiteY1" fmla="*/ 382084 h 536589"/>
                <a:gd name="connsiteX2" fmla="*/ 125376 w 325737"/>
                <a:gd name="connsiteY2" fmla="*/ 405128 h 536589"/>
                <a:gd name="connsiteX3" fmla="*/ 122354 w 325737"/>
                <a:gd name="connsiteY3" fmla="*/ 430438 h 536589"/>
                <a:gd name="connsiteX4" fmla="*/ 103465 w 325737"/>
                <a:gd name="connsiteY4" fmla="*/ 433082 h 536589"/>
                <a:gd name="connsiteX5" fmla="*/ 80800 w 325737"/>
                <a:gd name="connsiteY5" fmla="*/ 428171 h 536589"/>
                <a:gd name="connsiteX6" fmla="*/ 77022 w 325737"/>
                <a:gd name="connsiteY6" fmla="*/ 461793 h 536589"/>
                <a:gd name="connsiteX7" fmla="*/ 59645 w 325737"/>
                <a:gd name="connsiteY7" fmla="*/ 533190 h 536589"/>
                <a:gd name="connsiteX8" fmla="*/ 22624 w 325737"/>
                <a:gd name="connsiteY8" fmla="*/ 529412 h 536589"/>
                <a:gd name="connsiteX9" fmla="*/ 22624 w 325737"/>
                <a:gd name="connsiteY9" fmla="*/ 520346 h 536589"/>
                <a:gd name="connsiteX10" fmla="*/ 8269 w 325737"/>
                <a:gd name="connsiteY10" fmla="*/ 482569 h 536589"/>
                <a:gd name="connsiteX11" fmla="*/ 2603 w 325737"/>
                <a:gd name="connsiteY11" fmla="*/ 470481 h 536589"/>
                <a:gd name="connsiteX12" fmla="*/ 1847 w 325737"/>
                <a:gd name="connsiteY12" fmla="*/ 423638 h 536589"/>
                <a:gd name="connsiteX13" fmla="*/ 4869 w 325737"/>
                <a:gd name="connsiteY13" fmla="*/ 408150 h 536589"/>
                <a:gd name="connsiteX14" fmla="*/ 12802 w 325737"/>
                <a:gd name="connsiteY14" fmla="*/ 362063 h 536589"/>
                <a:gd name="connsiteX15" fmla="*/ 19602 w 325737"/>
                <a:gd name="connsiteY15" fmla="*/ 319753 h 536589"/>
                <a:gd name="connsiteX16" fmla="*/ 41890 w 325737"/>
                <a:gd name="connsiteY16" fmla="*/ 264978 h 536589"/>
                <a:gd name="connsiteX17" fmla="*/ 35846 w 325737"/>
                <a:gd name="connsiteY17" fmla="*/ 247978 h 536589"/>
                <a:gd name="connsiteX18" fmla="*/ 47179 w 325737"/>
                <a:gd name="connsiteY18" fmla="*/ 211713 h 536589"/>
                <a:gd name="connsiteX19" fmla="*/ 66067 w 325737"/>
                <a:gd name="connsiteY19" fmla="*/ 198491 h 536589"/>
                <a:gd name="connsiteX20" fmla="*/ 110643 w 325737"/>
                <a:gd name="connsiteY20" fmla="*/ 184136 h 536589"/>
                <a:gd name="connsiteX21" fmla="*/ 130664 w 325737"/>
                <a:gd name="connsiteY21" fmla="*/ 200002 h 536589"/>
                <a:gd name="connsiteX22" fmla="*/ 152952 w 325737"/>
                <a:gd name="connsiteY22" fmla="*/ 207558 h 536589"/>
                <a:gd name="connsiteX23" fmla="*/ 185818 w 325737"/>
                <a:gd name="connsiteY23" fmla="*/ 157693 h 536589"/>
                <a:gd name="connsiteX24" fmla="*/ 189218 w 325737"/>
                <a:gd name="connsiteY24" fmla="*/ 143338 h 536589"/>
                <a:gd name="connsiteX25" fmla="*/ 186196 w 325737"/>
                <a:gd name="connsiteY25" fmla="*/ 109717 h 536589"/>
                <a:gd name="connsiteX26" fmla="*/ 189595 w 325737"/>
                <a:gd name="connsiteY26" fmla="*/ 75718 h 536589"/>
                <a:gd name="connsiteX27" fmla="*/ 191862 w 325737"/>
                <a:gd name="connsiteY27" fmla="*/ 51919 h 536589"/>
                <a:gd name="connsiteX28" fmla="*/ 179018 w 325737"/>
                <a:gd name="connsiteY28" fmla="*/ 16031 h 536589"/>
                <a:gd name="connsiteX29" fmla="*/ 188462 w 325737"/>
                <a:gd name="connsiteY29" fmla="*/ 165 h 536589"/>
                <a:gd name="connsiteX30" fmla="*/ 199039 w 325737"/>
                <a:gd name="connsiteY30" fmla="*/ 4698 h 536589"/>
                <a:gd name="connsiteX31" fmla="*/ 217928 w 325737"/>
                <a:gd name="connsiteY31" fmla="*/ 90073 h 536589"/>
                <a:gd name="connsiteX32" fmla="*/ 220950 w 325737"/>
                <a:gd name="connsiteY32" fmla="*/ 108583 h 536589"/>
                <a:gd name="connsiteX33" fmla="*/ 220950 w 325737"/>
                <a:gd name="connsiteY33" fmla="*/ 133138 h 536589"/>
                <a:gd name="connsiteX34" fmla="*/ 223594 w 325737"/>
                <a:gd name="connsiteY34" fmla="*/ 156559 h 536589"/>
                <a:gd name="connsiteX35" fmla="*/ 223216 w 325737"/>
                <a:gd name="connsiteY35" fmla="*/ 188669 h 536589"/>
                <a:gd name="connsiteX36" fmla="*/ 206973 w 325737"/>
                <a:gd name="connsiteY36" fmla="*/ 215868 h 536589"/>
                <a:gd name="connsiteX37" fmla="*/ 220950 w 325737"/>
                <a:gd name="connsiteY37" fmla="*/ 241179 h 536589"/>
                <a:gd name="connsiteX38" fmla="*/ 268926 w 325737"/>
                <a:gd name="connsiteY38" fmla="*/ 266111 h 536589"/>
                <a:gd name="connsiteX39" fmla="*/ 296880 w 325737"/>
                <a:gd name="connsiteY39" fmla="*/ 264978 h 536589"/>
                <a:gd name="connsiteX40" fmla="*/ 315013 w 325737"/>
                <a:gd name="connsiteY40" fmla="*/ 250623 h 536589"/>
                <a:gd name="connsiteX41" fmla="*/ 318790 w 325737"/>
                <a:gd name="connsiteY41" fmla="*/ 280088 h 536589"/>
                <a:gd name="connsiteX42" fmla="*/ 273837 w 325737"/>
                <a:gd name="connsiteY42" fmla="*/ 294443 h 536589"/>
                <a:gd name="connsiteX43" fmla="*/ 234172 w 325737"/>
                <a:gd name="connsiteY43" fmla="*/ 267622 h 536589"/>
                <a:gd name="connsiteX44" fmla="*/ 225861 w 325737"/>
                <a:gd name="connsiteY44" fmla="*/ 271777 h 536589"/>
                <a:gd name="connsiteX45" fmla="*/ 203573 w 325737"/>
                <a:gd name="connsiteY45" fmla="*/ 289910 h 536589"/>
                <a:gd name="connsiteX46" fmla="*/ 153708 w 325737"/>
                <a:gd name="connsiteY46" fmla="*/ 348086 h 536589"/>
                <a:gd name="connsiteX47" fmla="*/ 128776 w 325737"/>
                <a:gd name="connsiteY47" fmla="*/ 368107 h 53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5737" h="536589">
                  <a:moveTo>
                    <a:pt x="128776" y="368107"/>
                  </a:moveTo>
                  <a:cubicBezTo>
                    <a:pt x="118198" y="366974"/>
                    <a:pt x="115554" y="373018"/>
                    <a:pt x="115932" y="382084"/>
                  </a:cubicBezTo>
                  <a:cubicBezTo>
                    <a:pt x="116309" y="391151"/>
                    <a:pt x="120465" y="398328"/>
                    <a:pt x="125376" y="405128"/>
                  </a:cubicBezTo>
                  <a:cubicBezTo>
                    <a:pt x="132175" y="414572"/>
                    <a:pt x="127642" y="422883"/>
                    <a:pt x="122354" y="430438"/>
                  </a:cubicBezTo>
                  <a:cubicBezTo>
                    <a:pt x="117443" y="437238"/>
                    <a:pt x="110265" y="437238"/>
                    <a:pt x="103465" y="433082"/>
                  </a:cubicBezTo>
                  <a:cubicBezTo>
                    <a:pt x="96288" y="428549"/>
                    <a:pt x="89866" y="417216"/>
                    <a:pt x="80800" y="428171"/>
                  </a:cubicBezTo>
                  <a:cubicBezTo>
                    <a:pt x="72489" y="437993"/>
                    <a:pt x="70978" y="449704"/>
                    <a:pt x="77022" y="461793"/>
                  </a:cubicBezTo>
                  <a:cubicBezTo>
                    <a:pt x="90621" y="489369"/>
                    <a:pt x="84577" y="516568"/>
                    <a:pt x="59645" y="533190"/>
                  </a:cubicBezTo>
                  <a:cubicBezTo>
                    <a:pt x="47556" y="541123"/>
                    <a:pt x="34335" y="533190"/>
                    <a:pt x="22624" y="529412"/>
                  </a:cubicBezTo>
                  <a:cubicBezTo>
                    <a:pt x="19224" y="528279"/>
                    <a:pt x="20735" y="523746"/>
                    <a:pt x="22624" y="520346"/>
                  </a:cubicBezTo>
                  <a:cubicBezTo>
                    <a:pt x="31690" y="502591"/>
                    <a:pt x="32068" y="487858"/>
                    <a:pt x="8269" y="482569"/>
                  </a:cubicBezTo>
                  <a:cubicBezTo>
                    <a:pt x="1847" y="481058"/>
                    <a:pt x="2980" y="475392"/>
                    <a:pt x="2603" y="470481"/>
                  </a:cubicBezTo>
                  <a:cubicBezTo>
                    <a:pt x="8269" y="454993"/>
                    <a:pt x="16957" y="439504"/>
                    <a:pt x="1847" y="423638"/>
                  </a:cubicBezTo>
                  <a:cubicBezTo>
                    <a:pt x="-2686" y="419105"/>
                    <a:pt x="2225" y="413439"/>
                    <a:pt x="4869" y="408150"/>
                  </a:cubicBezTo>
                  <a:cubicBezTo>
                    <a:pt x="12047" y="393795"/>
                    <a:pt x="16957" y="379440"/>
                    <a:pt x="12802" y="362063"/>
                  </a:cubicBezTo>
                  <a:cubicBezTo>
                    <a:pt x="9402" y="348086"/>
                    <a:pt x="10536" y="333353"/>
                    <a:pt x="19602" y="319753"/>
                  </a:cubicBezTo>
                  <a:cubicBezTo>
                    <a:pt x="30557" y="303132"/>
                    <a:pt x="32446" y="282733"/>
                    <a:pt x="41890" y="264978"/>
                  </a:cubicBezTo>
                  <a:cubicBezTo>
                    <a:pt x="45668" y="258178"/>
                    <a:pt x="38868" y="253645"/>
                    <a:pt x="35846" y="247978"/>
                  </a:cubicBezTo>
                  <a:cubicBezTo>
                    <a:pt x="27157" y="232112"/>
                    <a:pt x="30935" y="219646"/>
                    <a:pt x="47179" y="211713"/>
                  </a:cubicBezTo>
                  <a:cubicBezTo>
                    <a:pt x="54356" y="208313"/>
                    <a:pt x="61156" y="204535"/>
                    <a:pt x="66067" y="198491"/>
                  </a:cubicBezTo>
                  <a:cubicBezTo>
                    <a:pt x="77777" y="183381"/>
                    <a:pt x="91755" y="179981"/>
                    <a:pt x="110643" y="184136"/>
                  </a:cubicBezTo>
                  <a:cubicBezTo>
                    <a:pt x="121220" y="186781"/>
                    <a:pt x="126131" y="190936"/>
                    <a:pt x="130664" y="200002"/>
                  </a:cubicBezTo>
                  <a:cubicBezTo>
                    <a:pt x="135197" y="209069"/>
                    <a:pt x="140486" y="209824"/>
                    <a:pt x="152952" y="207558"/>
                  </a:cubicBezTo>
                  <a:cubicBezTo>
                    <a:pt x="185440" y="202269"/>
                    <a:pt x="187329" y="182247"/>
                    <a:pt x="185818" y="157693"/>
                  </a:cubicBezTo>
                  <a:cubicBezTo>
                    <a:pt x="185440" y="152782"/>
                    <a:pt x="186573" y="147493"/>
                    <a:pt x="189218" y="143338"/>
                  </a:cubicBezTo>
                  <a:cubicBezTo>
                    <a:pt x="196017" y="131249"/>
                    <a:pt x="193751" y="120672"/>
                    <a:pt x="186196" y="109717"/>
                  </a:cubicBezTo>
                  <a:cubicBezTo>
                    <a:pt x="177885" y="97628"/>
                    <a:pt x="178640" y="85540"/>
                    <a:pt x="189595" y="75718"/>
                  </a:cubicBezTo>
                  <a:cubicBezTo>
                    <a:pt x="198284" y="68163"/>
                    <a:pt x="197906" y="60985"/>
                    <a:pt x="191862" y="51919"/>
                  </a:cubicBezTo>
                  <a:cubicBezTo>
                    <a:pt x="185062" y="41342"/>
                    <a:pt x="188840" y="26987"/>
                    <a:pt x="179018" y="16031"/>
                  </a:cubicBezTo>
                  <a:cubicBezTo>
                    <a:pt x="174107" y="10743"/>
                    <a:pt x="181285" y="3187"/>
                    <a:pt x="188462" y="165"/>
                  </a:cubicBezTo>
                  <a:cubicBezTo>
                    <a:pt x="192995" y="-590"/>
                    <a:pt x="196395" y="1299"/>
                    <a:pt x="199039" y="4698"/>
                  </a:cubicBezTo>
                  <a:cubicBezTo>
                    <a:pt x="214906" y="31142"/>
                    <a:pt x="226616" y="58341"/>
                    <a:pt x="217928" y="90073"/>
                  </a:cubicBezTo>
                  <a:cubicBezTo>
                    <a:pt x="216039" y="96495"/>
                    <a:pt x="219061" y="102539"/>
                    <a:pt x="220950" y="108583"/>
                  </a:cubicBezTo>
                  <a:cubicBezTo>
                    <a:pt x="223594" y="116894"/>
                    <a:pt x="225483" y="125205"/>
                    <a:pt x="220950" y="133138"/>
                  </a:cubicBezTo>
                  <a:cubicBezTo>
                    <a:pt x="216417" y="141827"/>
                    <a:pt x="217172" y="149382"/>
                    <a:pt x="223594" y="156559"/>
                  </a:cubicBezTo>
                  <a:cubicBezTo>
                    <a:pt x="233038" y="167515"/>
                    <a:pt x="232661" y="178092"/>
                    <a:pt x="223216" y="188669"/>
                  </a:cubicBezTo>
                  <a:cubicBezTo>
                    <a:pt x="216039" y="196602"/>
                    <a:pt x="212261" y="206424"/>
                    <a:pt x="206973" y="215868"/>
                  </a:cubicBezTo>
                  <a:cubicBezTo>
                    <a:pt x="194506" y="238156"/>
                    <a:pt x="195262" y="239290"/>
                    <a:pt x="220950" y="241179"/>
                  </a:cubicBezTo>
                  <a:cubicBezTo>
                    <a:pt x="241349" y="240801"/>
                    <a:pt x="256082" y="250245"/>
                    <a:pt x="268926" y="266111"/>
                  </a:cubicBezTo>
                  <a:cubicBezTo>
                    <a:pt x="281392" y="281977"/>
                    <a:pt x="284792" y="280844"/>
                    <a:pt x="296880" y="264978"/>
                  </a:cubicBezTo>
                  <a:cubicBezTo>
                    <a:pt x="301791" y="258933"/>
                    <a:pt x="304058" y="249112"/>
                    <a:pt x="315013" y="250623"/>
                  </a:cubicBezTo>
                  <a:cubicBezTo>
                    <a:pt x="322568" y="260067"/>
                    <a:pt x="332768" y="274044"/>
                    <a:pt x="318790" y="280088"/>
                  </a:cubicBezTo>
                  <a:cubicBezTo>
                    <a:pt x="305569" y="285755"/>
                    <a:pt x="298014" y="309176"/>
                    <a:pt x="273837" y="294443"/>
                  </a:cubicBezTo>
                  <a:cubicBezTo>
                    <a:pt x="260237" y="286132"/>
                    <a:pt x="253815" y="266489"/>
                    <a:pt x="234172" y="267622"/>
                  </a:cubicBezTo>
                  <a:cubicBezTo>
                    <a:pt x="231527" y="269133"/>
                    <a:pt x="228505" y="270266"/>
                    <a:pt x="225861" y="271777"/>
                  </a:cubicBezTo>
                  <a:cubicBezTo>
                    <a:pt x="215661" y="274044"/>
                    <a:pt x="210373" y="283110"/>
                    <a:pt x="203573" y="289910"/>
                  </a:cubicBezTo>
                  <a:cubicBezTo>
                    <a:pt x="186196" y="308420"/>
                    <a:pt x="169574" y="328064"/>
                    <a:pt x="153708" y="348086"/>
                  </a:cubicBezTo>
                  <a:cubicBezTo>
                    <a:pt x="145775" y="354130"/>
                    <a:pt x="137464" y="360930"/>
                    <a:pt x="128776" y="368107"/>
                  </a:cubicBezTo>
                  <a:close/>
                </a:path>
              </a:pathLst>
            </a:custGeom>
            <a:solidFill>
              <a:srgbClr val="FCD3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5017F49-C57A-4635-8399-1565C704BD09}"/>
                </a:ext>
              </a:extLst>
            </p:cNvPr>
            <p:cNvSpPr/>
            <p:nvPr/>
          </p:nvSpPr>
          <p:spPr>
            <a:xfrm>
              <a:off x="10575632" y="4360763"/>
              <a:ext cx="74948" cy="80794"/>
            </a:xfrm>
            <a:custGeom>
              <a:avLst/>
              <a:gdLst>
                <a:gd name="connsiteX0" fmla="*/ 2795 w 74948"/>
                <a:gd name="connsiteY0" fmla="*/ 78995 h 80794"/>
                <a:gd name="connsiteX1" fmla="*/ 151 w 74948"/>
                <a:gd name="connsiteY1" fmla="*/ 71439 h 80794"/>
                <a:gd name="connsiteX2" fmla="*/ 70037 w 74948"/>
                <a:gd name="connsiteY2" fmla="*/ 42 h 80794"/>
                <a:gd name="connsiteX3" fmla="*/ 74948 w 74948"/>
                <a:gd name="connsiteY3" fmla="*/ 3064 h 80794"/>
                <a:gd name="connsiteX4" fmla="*/ 35283 w 74948"/>
                <a:gd name="connsiteY4" fmla="*/ 64262 h 80794"/>
                <a:gd name="connsiteX5" fmla="*/ 2795 w 74948"/>
                <a:gd name="connsiteY5" fmla="*/ 78995 h 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8" h="80794">
                  <a:moveTo>
                    <a:pt x="2795" y="78995"/>
                  </a:moveTo>
                  <a:cubicBezTo>
                    <a:pt x="1662" y="76350"/>
                    <a:pt x="-604" y="72195"/>
                    <a:pt x="151" y="71439"/>
                  </a:cubicBezTo>
                  <a:cubicBezTo>
                    <a:pt x="24706" y="49151"/>
                    <a:pt x="41705" y="18552"/>
                    <a:pt x="70037" y="42"/>
                  </a:cubicBezTo>
                  <a:cubicBezTo>
                    <a:pt x="70793" y="-336"/>
                    <a:pt x="73059" y="1931"/>
                    <a:pt x="74948" y="3064"/>
                  </a:cubicBezTo>
                  <a:cubicBezTo>
                    <a:pt x="56060" y="19686"/>
                    <a:pt x="49260" y="44240"/>
                    <a:pt x="35283" y="64262"/>
                  </a:cubicBezTo>
                  <a:cubicBezTo>
                    <a:pt x="25461" y="77483"/>
                    <a:pt x="18662" y="84283"/>
                    <a:pt x="2795" y="78995"/>
                  </a:cubicBezTo>
                  <a:close/>
                </a:path>
              </a:pathLst>
            </a:custGeom>
            <a:solidFill>
              <a:srgbClr val="F7C9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F43B39DA-F934-4BE9-AFC0-F1E54787EECB}"/>
                </a:ext>
              </a:extLst>
            </p:cNvPr>
            <p:cNvSpPr/>
            <p:nvPr/>
          </p:nvSpPr>
          <p:spPr>
            <a:xfrm>
              <a:off x="10625863" y="4807699"/>
              <a:ext cx="12365" cy="17377"/>
            </a:xfrm>
            <a:custGeom>
              <a:avLst/>
              <a:gdLst>
                <a:gd name="connsiteX0" fmla="*/ 3563 w 12365"/>
                <a:gd name="connsiteY0" fmla="*/ 0 h 17377"/>
                <a:gd name="connsiteX1" fmla="*/ 3185 w 12365"/>
                <a:gd name="connsiteY1" fmla="*/ 17377 h 17377"/>
                <a:gd name="connsiteX2" fmla="*/ 3563 w 12365"/>
                <a:gd name="connsiteY2" fmla="*/ 0 h 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65" h="17377">
                  <a:moveTo>
                    <a:pt x="3563" y="0"/>
                  </a:moveTo>
                  <a:cubicBezTo>
                    <a:pt x="17162" y="6044"/>
                    <a:pt x="13384" y="11711"/>
                    <a:pt x="3185" y="17377"/>
                  </a:cubicBezTo>
                  <a:cubicBezTo>
                    <a:pt x="918" y="11711"/>
                    <a:pt x="-2859" y="5667"/>
                    <a:pt x="3563" y="0"/>
                  </a:cubicBezTo>
                  <a:close/>
                </a:path>
              </a:pathLst>
            </a:custGeom>
            <a:solidFill>
              <a:srgbClr val="BD76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B71E26E6-5DB6-40C1-AA7D-6924620B4251}"/>
                </a:ext>
              </a:extLst>
            </p:cNvPr>
            <p:cNvSpPr/>
            <p:nvPr/>
          </p:nvSpPr>
          <p:spPr>
            <a:xfrm>
              <a:off x="10705356" y="4401603"/>
              <a:ext cx="29465" cy="21356"/>
            </a:xfrm>
            <a:custGeom>
              <a:avLst/>
              <a:gdLst>
                <a:gd name="connsiteX0" fmla="*/ 0 w 29465"/>
                <a:gd name="connsiteY0" fmla="*/ 8311 h 21356"/>
                <a:gd name="connsiteX1" fmla="*/ 25310 w 29465"/>
                <a:gd name="connsiteY1" fmla="*/ 0 h 21356"/>
                <a:gd name="connsiteX2" fmla="*/ 29466 w 29465"/>
                <a:gd name="connsiteY2" fmla="*/ 21155 h 21356"/>
                <a:gd name="connsiteX3" fmla="*/ 0 w 29465"/>
                <a:gd name="connsiteY3" fmla="*/ 8311 h 2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1356">
                  <a:moveTo>
                    <a:pt x="0" y="8311"/>
                  </a:moveTo>
                  <a:cubicBezTo>
                    <a:pt x="10200" y="10955"/>
                    <a:pt x="15866" y="0"/>
                    <a:pt x="25310" y="0"/>
                  </a:cubicBezTo>
                  <a:cubicBezTo>
                    <a:pt x="25688" y="7178"/>
                    <a:pt x="21155" y="15488"/>
                    <a:pt x="29466" y="21155"/>
                  </a:cubicBezTo>
                  <a:cubicBezTo>
                    <a:pt x="18133" y="20777"/>
                    <a:pt x="4911" y="24932"/>
                    <a:pt x="0" y="8311"/>
                  </a:cubicBezTo>
                  <a:close/>
                </a:path>
              </a:pathLst>
            </a:custGeom>
            <a:solidFill>
              <a:srgbClr val="F8BB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91C5B966-9DB4-4AF7-9079-093CED1FA943}"/>
                </a:ext>
              </a:extLst>
            </p:cNvPr>
            <p:cNvSpPr/>
            <p:nvPr/>
          </p:nvSpPr>
          <p:spPr>
            <a:xfrm>
              <a:off x="10809114" y="4347131"/>
              <a:ext cx="18637" cy="23140"/>
            </a:xfrm>
            <a:custGeom>
              <a:avLst/>
              <a:gdLst>
                <a:gd name="connsiteX0" fmla="*/ 18637 w 18637"/>
                <a:gd name="connsiteY0" fmla="*/ 11030 h 23140"/>
                <a:gd name="connsiteX1" fmla="*/ 6549 w 18637"/>
                <a:gd name="connsiteY1" fmla="*/ 23118 h 23140"/>
                <a:gd name="connsiteX2" fmla="*/ 1638 w 18637"/>
                <a:gd name="connsiteY2" fmla="*/ 15563 h 23140"/>
                <a:gd name="connsiteX3" fmla="*/ 9949 w 18637"/>
                <a:gd name="connsiteY3" fmla="*/ 75 h 23140"/>
                <a:gd name="connsiteX4" fmla="*/ 18637 w 18637"/>
                <a:gd name="connsiteY4" fmla="*/ 11030 h 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37" h="23140">
                  <a:moveTo>
                    <a:pt x="18637" y="11030"/>
                  </a:moveTo>
                  <a:cubicBezTo>
                    <a:pt x="17126" y="17074"/>
                    <a:pt x="13349" y="22363"/>
                    <a:pt x="6549" y="23118"/>
                  </a:cubicBezTo>
                  <a:cubicBezTo>
                    <a:pt x="2016" y="23496"/>
                    <a:pt x="-2518" y="18963"/>
                    <a:pt x="1638" y="15563"/>
                  </a:cubicBezTo>
                  <a:cubicBezTo>
                    <a:pt x="7304" y="11030"/>
                    <a:pt x="-2895" y="-1059"/>
                    <a:pt x="9949" y="75"/>
                  </a:cubicBezTo>
                  <a:cubicBezTo>
                    <a:pt x="15615" y="830"/>
                    <a:pt x="18260" y="4986"/>
                    <a:pt x="18637" y="1103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E4EEA69B-29A6-4C0E-B031-FCC2240F4B0D}"/>
                </a:ext>
              </a:extLst>
            </p:cNvPr>
            <p:cNvSpPr/>
            <p:nvPr/>
          </p:nvSpPr>
          <p:spPr>
            <a:xfrm>
              <a:off x="9932020" y="3490201"/>
              <a:ext cx="1006038" cy="557347"/>
            </a:xfrm>
            <a:custGeom>
              <a:avLst/>
              <a:gdLst>
                <a:gd name="connsiteX0" fmla="*/ 1006038 w 1006038"/>
                <a:gd name="connsiteY0" fmla="*/ 1370 h 557347"/>
                <a:gd name="connsiteX1" fmla="*/ 1001883 w 1006038"/>
                <a:gd name="connsiteY1" fmla="*/ 39524 h 557347"/>
                <a:gd name="connsiteX2" fmla="*/ 999994 w 1006038"/>
                <a:gd name="connsiteY2" fmla="*/ 69367 h 557347"/>
                <a:gd name="connsiteX3" fmla="*/ 975062 w 1006038"/>
                <a:gd name="connsiteY3" fmla="*/ 132076 h 557347"/>
                <a:gd name="connsiteX4" fmla="*/ 983750 w 1006038"/>
                <a:gd name="connsiteY4" fmla="*/ 154364 h 557347"/>
                <a:gd name="connsiteX5" fmla="*/ 999616 w 1006038"/>
                <a:gd name="connsiteY5" fmla="*/ 186096 h 557347"/>
                <a:gd name="connsiteX6" fmla="*/ 989039 w 1006038"/>
                <a:gd name="connsiteY6" fmla="*/ 225761 h 557347"/>
                <a:gd name="connsiteX7" fmla="*/ 976195 w 1006038"/>
                <a:gd name="connsiteY7" fmla="*/ 212917 h 557347"/>
                <a:gd name="connsiteX8" fmla="*/ 979972 w 1006038"/>
                <a:gd name="connsiteY8" fmla="*/ 196673 h 557347"/>
                <a:gd name="connsiteX9" fmla="*/ 965995 w 1006038"/>
                <a:gd name="connsiteY9" fmla="*/ 200451 h 557347"/>
                <a:gd name="connsiteX10" fmla="*/ 896109 w 1006038"/>
                <a:gd name="connsiteY10" fmla="*/ 227650 h 557347"/>
                <a:gd name="connsiteX11" fmla="*/ 866266 w 1006038"/>
                <a:gd name="connsiteY11" fmla="*/ 251071 h 557347"/>
                <a:gd name="connsiteX12" fmla="*/ 852288 w 1006038"/>
                <a:gd name="connsiteY12" fmla="*/ 319069 h 557347"/>
                <a:gd name="connsiteX13" fmla="*/ 845111 w 1006038"/>
                <a:gd name="connsiteY13" fmla="*/ 331535 h 557347"/>
                <a:gd name="connsiteX14" fmla="*/ 845111 w 1006038"/>
                <a:gd name="connsiteY14" fmla="*/ 331535 h 557347"/>
                <a:gd name="connsiteX15" fmla="*/ 826223 w 1006038"/>
                <a:gd name="connsiteY15" fmla="*/ 322469 h 557347"/>
                <a:gd name="connsiteX16" fmla="*/ 810357 w 1006038"/>
                <a:gd name="connsiteY16" fmla="*/ 285070 h 557347"/>
                <a:gd name="connsiteX17" fmla="*/ 799401 w 1006038"/>
                <a:gd name="connsiteY17" fmla="*/ 283181 h 557347"/>
                <a:gd name="connsiteX18" fmla="*/ 766914 w 1006038"/>
                <a:gd name="connsiteY18" fmla="*/ 283937 h 557347"/>
                <a:gd name="connsiteX19" fmla="*/ 719693 w 1006038"/>
                <a:gd name="connsiteY19" fmla="*/ 298292 h 557347"/>
                <a:gd name="connsiteX20" fmla="*/ 704583 w 1006038"/>
                <a:gd name="connsiteY20" fmla="*/ 337201 h 557347"/>
                <a:gd name="connsiteX21" fmla="*/ 747648 w 1006038"/>
                <a:gd name="connsiteY21" fmla="*/ 456575 h 557347"/>
                <a:gd name="connsiteX22" fmla="*/ 757847 w 1006038"/>
                <a:gd name="connsiteY22" fmla="*/ 474330 h 557347"/>
                <a:gd name="connsiteX23" fmla="*/ 770691 w 1006038"/>
                <a:gd name="connsiteY23" fmla="*/ 495107 h 557347"/>
                <a:gd name="connsiteX24" fmla="*/ 766536 w 1006038"/>
                <a:gd name="connsiteY24" fmla="*/ 503417 h 557347"/>
                <a:gd name="connsiteX25" fmla="*/ 738581 w 1006038"/>
                <a:gd name="connsiteY25" fmla="*/ 515884 h 557347"/>
                <a:gd name="connsiteX26" fmla="*/ 723849 w 1006038"/>
                <a:gd name="connsiteY26" fmla="*/ 494351 h 557347"/>
                <a:gd name="connsiteX27" fmla="*/ 657740 w 1006038"/>
                <a:gd name="connsiteY27" fmla="*/ 447131 h 557347"/>
                <a:gd name="connsiteX28" fmla="*/ 610520 w 1006038"/>
                <a:gd name="connsiteY28" fmla="*/ 457708 h 557347"/>
                <a:gd name="connsiteX29" fmla="*/ 559522 w 1006038"/>
                <a:gd name="connsiteY29" fmla="*/ 506062 h 557347"/>
                <a:gd name="connsiteX30" fmla="*/ 561410 w 1006038"/>
                <a:gd name="connsiteY30" fmla="*/ 510217 h 557347"/>
                <a:gd name="connsiteX31" fmla="*/ 582943 w 1006038"/>
                <a:gd name="connsiteY31" fmla="*/ 524572 h 557347"/>
                <a:gd name="connsiteX32" fmla="*/ 559899 w 1006038"/>
                <a:gd name="connsiteY32" fmla="*/ 552527 h 557347"/>
                <a:gd name="connsiteX33" fmla="*/ 491902 w 1006038"/>
                <a:gd name="connsiteY33" fmla="*/ 547616 h 557347"/>
                <a:gd name="connsiteX34" fmla="*/ 435615 w 1006038"/>
                <a:gd name="connsiteY34" fmla="*/ 534394 h 557347"/>
                <a:gd name="connsiteX35" fmla="*/ 403883 w 1006038"/>
                <a:gd name="connsiteY35" fmla="*/ 509084 h 557347"/>
                <a:gd name="connsiteX36" fmla="*/ 386128 w 1006038"/>
                <a:gd name="connsiteY36" fmla="*/ 480752 h 557347"/>
                <a:gd name="connsiteX37" fmla="*/ 379328 w 1006038"/>
                <a:gd name="connsiteY37" fmla="*/ 462997 h 557347"/>
                <a:gd name="connsiteX38" fmla="*/ 398594 w 1006038"/>
                <a:gd name="connsiteY38" fmla="*/ 459975 h 557347"/>
                <a:gd name="connsiteX39" fmla="*/ 406527 w 1006038"/>
                <a:gd name="connsiteY39" fmla="*/ 462997 h 557347"/>
                <a:gd name="connsiteX40" fmla="*/ 413327 w 1006038"/>
                <a:gd name="connsiteY40" fmla="*/ 456197 h 557347"/>
                <a:gd name="connsiteX41" fmla="*/ 407661 w 1006038"/>
                <a:gd name="connsiteY41" fmla="*/ 449019 h 557347"/>
                <a:gd name="connsiteX42" fmla="*/ 399350 w 1006038"/>
                <a:gd name="connsiteY42" fmla="*/ 449397 h 557347"/>
                <a:gd name="connsiteX43" fmla="*/ 372906 w 1006038"/>
                <a:gd name="connsiteY43" fmla="*/ 424465 h 557347"/>
                <a:gd name="connsiteX44" fmla="*/ 408794 w 1006038"/>
                <a:gd name="connsiteY44" fmla="*/ 397266 h 557347"/>
                <a:gd name="connsiteX45" fmla="*/ 436748 w 1006038"/>
                <a:gd name="connsiteY45" fmla="*/ 416154 h 557347"/>
                <a:gd name="connsiteX46" fmla="*/ 442415 w 1006038"/>
                <a:gd name="connsiteY46" fmla="*/ 371200 h 557347"/>
                <a:gd name="connsiteX47" fmla="*/ 449215 w 1006038"/>
                <a:gd name="connsiteY47" fmla="*/ 360623 h 557347"/>
                <a:gd name="connsiteX48" fmla="*/ 441659 w 1006038"/>
                <a:gd name="connsiteY48" fmla="*/ 339468 h 557347"/>
                <a:gd name="connsiteX49" fmla="*/ 428060 w 1006038"/>
                <a:gd name="connsiteY49" fmla="*/ 336068 h 557347"/>
                <a:gd name="connsiteX50" fmla="*/ 367240 w 1006038"/>
                <a:gd name="connsiteY50" fmla="*/ 335690 h 557347"/>
                <a:gd name="connsiteX51" fmla="*/ 363840 w 1006038"/>
                <a:gd name="connsiteY51" fmla="*/ 333046 h 557347"/>
                <a:gd name="connsiteX52" fmla="*/ 329464 w 1006038"/>
                <a:gd name="connsiteY52" fmla="*/ 314536 h 557347"/>
                <a:gd name="connsiteX53" fmla="*/ 317375 w 1006038"/>
                <a:gd name="connsiteY53" fmla="*/ 312647 h 557347"/>
                <a:gd name="connsiteX54" fmla="*/ 243711 w 1006038"/>
                <a:gd name="connsiteY54" fmla="*/ 314913 h 557347"/>
                <a:gd name="connsiteX55" fmla="*/ 228601 w 1006038"/>
                <a:gd name="connsiteY55" fmla="*/ 335690 h 557347"/>
                <a:gd name="connsiteX56" fmla="*/ 210090 w 1006038"/>
                <a:gd name="connsiteY56" fmla="*/ 371200 h 557347"/>
                <a:gd name="connsiteX57" fmla="*/ 192335 w 1006038"/>
                <a:gd name="connsiteY57" fmla="*/ 349668 h 557347"/>
                <a:gd name="connsiteX58" fmla="*/ 174580 w 1006038"/>
                <a:gd name="connsiteY58" fmla="*/ 330024 h 557347"/>
                <a:gd name="connsiteX59" fmla="*/ 145870 w 1006038"/>
                <a:gd name="connsiteY59" fmla="*/ 336446 h 557347"/>
                <a:gd name="connsiteX60" fmla="*/ 123582 w 1006038"/>
                <a:gd name="connsiteY60" fmla="*/ 364400 h 557347"/>
                <a:gd name="connsiteX61" fmla="*/ 92606 w 1006038"/>
                <a:gd name="connsiteY61" fmla="*/ 369689 h 557347"/>
                <a:gd name="connsiteX62" fmla="*/ 92228 w 1006038"/>
                <a:gd name="connsiteY62" fmla="*/ 333046 h 557347"/>
                <a:gd name="connsiteX63" fmla="*/ 107339 w 1006038"/>
                <a:gd name="connsiteY63" fmla="*/ 315669 h 557347"/>
                <a:gd name="connsiteX64" fmla="*/ 105450 w 1006038"/>
                <a:gd name="connsiteY64" fmla="*/ 286959 h 557347"/>
                <a:gd name="connsiteX65" fmla="*/ 104694 w 1006038"/>
                <a:gd name="connsiteY65" fmla="*/ 273359 h 557347"/>
                <a:gd name="connsiteX66" fmla="*/ 74851 w 1006038"/>
                <a:gd name="connsiteY66" fmla="*/ 239738 h 557347"/>
                <a:gd name="connsiteX67" fmla="*/ 33675 w 1006038"/>
                <a:gd name="connsiteY67" fmla="*/ 246538 h 557347"/>
                <a:gd name="connsiteX68" fmla="*/ 54 w 1006038"/>
                <a:gd name="connsiteY68" fmla="*/ 222361 h 557347"/>
                <a:gd name="connsiteX69" fmla="*/ 72962 w 1006038"/>
                <a:gd name="connsiteY69" fmla="*/ 221228 h 557347"/>
                <a:gd name="connsiteX70" fmla="*/ 91473 w 1006038"/>
                <a:gd name="connsiteY70" fmla="*/ 221606 h 557347"/>
                <a:gd name="connsiteX71" fmla="*/ 180625 w 1006038"/>
                <a:gd name="connsiteY71" fmla="*/ 221606 h 557347"/>
                <a:gd name="connsiteX72" fmla="*/ 205179 w 1006038"/>
                <a:gd name="connsiteY72" fmla="*/ 225006 h 557347"/>
                <a:gd name="connsiteX73" fmla="*/ 234267 w 1006038"/>
                <a:gd name="connsiteY73" fmla="*/ 228406 h 557347"/>
                <a:gd name="connsiteX74" fmla="*/ 240311 w 1006038"/>
                <a:gd name="connsiteY74" fmla="*/ 228028 h 557347"/>
                <a:gd name="connsiteX75" fmla="*/ 248244 w 1006038"/>
                <a:gd name="connsiteY75" fmla="*/ 242761 h 557347"/>
                <a:gd name="connsiteX76" fmla="*/ 234645 w 1006038"/>
                <a:gd name="connsiteY76" fmla="*/ 258627 h 557347"/>
                <a:gd name="connsiteX77" fmla="*/ 222556 w 1006038"/>
                <a:gd name="connsiteY77" fmla="*/ 263538 h 557347"/>
                <a:gd name="connsiteX78" fmla="*/ 210090 w 1006038"/>
                <a:gd name="connsiteY78" fmla="*/ 272982 h 557347"/>
                <a:gd name="connsiteX79" fmla="*/ 200268 w 1006038"/>
                <a:gd name="connsiteY79" fmla="*/ 285070 h 557347"/>
                <a:gd name="connsiteX80" fmla="*/ 259200 w 1006038"/>
                <a:gd name="connsiteY80" fmla="*/ 268448 h 557347"/>
                <a:gd name="connsiteX81" fmla="*/ 260333 w 1006038"/>
                <a:gd name="connsiteY81" fmla="*/ 252205 h 557347"/>
                <a:gd name="connsiteX82" fmla="*/ 303776 w 1006038"/>
                <a:gd name="connsiteY82" fmla="*/ 239361 h 557347"/>
                <a:gd name="connsiteX83" fmla="*/ 311709 w 1006038"/>
                <a:gd name="connsiteY83" fmla="*/ 238605 h 557347"/>
                <a:gd name="connsiteX84" fmla="*/ 357418 w 1006038"/>
                <a:gd name="connsiteY84" fmla="*/ 220850 h 557347"/>
                <a:gd name="connsiteX85" fmla="*/ 385750 w 1006038"/>
                <a:gd name="connsiteY85" fmla="*/ 214806 h 557347"/>
                <a:gd name="connsiteX86" fmla="*/ 612408 w 1006038"/>
                <a:gd name="connsiteY86" fmla="*/ 169474 h 557347"/>
                <a:gd name="connsiteX87" fmla="*/ 742359 w 1006038"/>
                <a:gd name="connsiteY87" fmla="*/ 125654 h 557347"/>
                <a:gd name="connsiteX88" fmla="*/ 896109 w 1006038"/>
                <a:gd name="connsiteY88" fmla="*/ 61812 h 557347"/>
                <a:gd name="connsiteX89" fmla="*/ 905931 w 1006038"/>
                <a:gd name="connsiteY89" fmla="*/ 57656 h 557347"/>
                <a:gd name="connsiteX90" fmla="*/ 938796 w 1006038"/>
                <a:gd name="connsiteY90" fmla="*/ 36124 h 557347"/>
                <a:gd name="connsiteX91" fmla="*/ 971284 w 1006038"/>
                <a:gd name="connsiteY91" fmla="*/ 21391 h 557347"/>
                <a:gd name="connsiteX92" fmla="*/ 1006038 w 1006038"/>
                <a:gd name="connsiteY92" fmla="*/ 1370 h 55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006038" h="557347">
                  <a:moveTo>
                    <a:pt x="1006038" y="1370"/>
                  </a:moveTo>
                  <a:cubicBezTo>
                    <a:pt x="983372" y="11569"/>
                    <a:pt x="994328" y="25924"/>
                    <a:pt x="1001883" y="39524"/>
                  </a:cubicBezTo>
                  <a:cubicBezTo>
                    <a:pt x="991683" y="48590"/>
                    <a:pt x="1000749" y="59167"/>
                    <a:pt x="999994" y="69367"/>
                  </a:cubicBezTo>
                  <a:cubicBezTo>
                    <a:pt x="998483" y="93544"/>
                    <a:pt x="986772" y="112810"/>
                    <a:pt x="975062" y="132076"/>
                  </a:cubicBezTo>
                  <a:cubicBezTo>
                    <a:pt x="967884" y="143786"/>
                    <a:pt x="964484" y="151719"/>
                    <a:pt x="983750" y="154364"/>
                  </a:cubicBezTo>
                  <a:cubicBezTo>
                    <a:pt x="999238" y="156630"/>
                    <a:pt x="1002638" y="170608"/>
                    <a:pt x="999616" y="186096"/>
                  </a:cubicBezTo>
                  <a:cubicBezTo>
                    <a:pt x="996972" y="199695"/>
                    <a:pt x="981483" y="209895"/>
                    <a:pt x="989039" y="225761"/>
                  </a:cubicBezTo>
                  <a:cubicBezTo>
                    <a:pt x="980728" y="225761"/>
                    <a:pt x="979595" y="218584"/>
                    <a:pt x="976195" y="212917"/>
                  </a:cubicBezTo>
                  <a:cubicBezTo>
                    <a:pt x="978084" y="207628"/>
                    <a:pt x="986772" y="203473"/>
                    <a:pt x="979972" y="196673"/>
                  </a:cubicBezTo>
                  <a:cubicBezTo>
                    <a:pt x="974306" y="191007"/>
                    <a:pt x="969395" y="197051"/>
                    <a:pt x="965995" y="200451"/>
                  </a:cubicBezTo>
                  <a:cubicBezTo>
                    <a:pt x="945974" y="218584"/>
                    <a:pt x="924819" y="230672"/>
                    <a:pt x="896109" y="227650"/>
                  </a:cubicBezTo>
                  <a:cubicBezTo>
                    <a:pt x="882887" y="226517"/>
                    <a:pt x="876087" y="242761"/>
                    <a:pt x="866266" y="251071"/>
                  </a:cubicBezTo>
                  <a:cubicBezTo>
                    <a:pt x="862110" y="273737"/>
                    <a:pt x="858332" y="296781"/>
                    <a:pt x="852288" y="319069"/>
                  </a:cubicBezTo>
                  <a:cubicBezTo>
                    <a:pt x="851155" y="323980"/>
                    <a:pt x="848511" y="327757"/>
                    <a:pt x="845111" y="331535"/>
                  </a:cubicBezTo>
                  <a:lnTo>
                    <a:pt x="845111" y="331535"/>
                  </a:lnTo>
                  <a:cubicBezTo>
                    <a:pt x="832267" y="339090"/>
                    <a:pt x="824712" y="336446"/>
                    <a:pt x="826223" y="322469"/>
                  </a:cubicBezTo>
                  <a:cubicBezTo>
                    <a:pt x="828489" y="305469"/>
                    <a:pt x="812623" y="298670"/>
                    <a:pt x="810357" y="285070"/>
                  </a:cubicBezTo>
                  <a:cubicBezTo>
                    <a:pt x="809601" y="280159"/>
                    <a:pt x="803179" y="281292"/>
                    <a:pt x="799401" y="283181"/>
                  </a:cubicBezTo>
                  <a:cubicBezTo>
                    <a:pt x="788446" y="289603"/>
                    <a:pt x="777869" y="286581"/>
                    <a:pt x="766914" y="283937"/>
                  </a:cubicBezTo>
                  <a:cubicBezTo>
                    <a:pt x="748781" y="279781"/>
                    <a:pt x="735182" y="293381"/>
                    <a:pt x="719693" y="298292"/>
                  </a:cubicBezTo>
                  <a:cubicBezTo>
                    <a:pt x="689850" y="307736"/>
                    <a:pt x="691739" y="309625"/>
                    <a:pt x="704583" y="337201"/>
                  </a:cubicBezTo>
                  <a:cubicBezTo>
                    <a:pt x="722338" y="375733"/>
                    <a:pt x="750292" y="410488"/>
                    <a:pt x="747648" y="456575"/>
                  </a:cubicBezTo>
                  <a:cubicBezTo>
                    <a:pt x="747270" y="463752"/>
                    <a:pt x="752181" y="469419"/>
                    <a:pt x="757847" y="474330"/>
                  </a:cubicBezTo>
                  <a:cubicBezTo>
                    <a:pt x="764269" y="479996"/>
                    <a:pt x="770691" y="485662"/>
                    <a:pt x="770691" y="495107"/>
                  </a:cubicBezTo>
                  <a:cubicBezTo>
                    <a:pt x="770314" y="498506"/>
                    <a:pt x="768425" y="500773"/>
                    <a:pt x="766536" y="503417"/>
                  </a:cubicBezTo>
                  <a:cubicBezTo>
                    <a:pt x="758225" y="509839"/>
                    <a:pt x="749914" y="516261"/>
                    <a:pt x="738581" y="515884"/>
                  </a:cubicBezTo>
                  <a:cubicBezTo>
                    <a:pt x="728760" y="512106"/>
                    <a:pt x="731404" y="499640"/>
                    <a:pt x="723849" y="494351"/>
                  </a:cubicBezTo>
                  <a:cubicBezTo>
                    <a:pt x="699672" y="481507"/>
                    <a:pt x="677384" y="467152"/>
                    <a:pt x="657740" y="447131"/>
                  </a:cubicBezTo>
                  <a:cubicBezTo>
                    <a:pt x="639985" y="428998"/>
                    <a:pt x="621097" y="435042"/>
                    <a:pt x="610520" y="457708"/>
                  </a:cubicBezTo>
                  <a:cubicBezTo>
                    <a:pt x="599942" y="480752"/>
                    <a:pt x="584076" y="498129"/>
                    <a:pt x="559522" y="506062"/>
                  </a:cubicBezTo>
                  <a:cubicBezTo>
                    <a:pt x="561033" y="508706"/>
                    <a:pt x="561033" y="509462"/>
                    <a:pt x="561410" y="510217"/>
                  </a:cubicBezTo>
                  <a:cubicBezTo>
                    <a:pt x="567832" y="516261"/>
                    <a:pt x="584454" y="509084"/>
                    <a:pt x="582943" y="524572"/>
                  </a:cubicBezTo>
                  <a:cubicBezTo>
                    <a:pt x="581810" y="538172"/>
                    <a:pt x="572743" y="547616"/>
                    <a:pt x="559899" y="552527"/>
                  </a:cubicBezTo>
                  <a:cubicBezTo>
                    <a:pt x="536478" y="561593"/>
                    <a:pt x="512679" y="556682"/>
                    <a:pt x="491902" y="547616"/>
                  </a:cubicBezTo>
                  <a:cubicBezTo>
                    <a:pt x="473392" y="539683"/>
                    <a:pt x="456392" y="533261"/>
                    <a:pt x="435615" y="534394"/>
                  </a:cubicBezTo>
                  <a:cubicBezTo>
                    <a:pt x="410305" y="535905"/>
                    <a:pt x="409549" y="533638"/>
                    <a:pt x="403883" y="509084"/>
                  </a:cubicBezTo>
                  <a:cubicBezTo>
                    <a:pt x="401239" y="497751"/>
                    <a:pt x="392172" y="490196"/>
                    <a:pt x="386128" y="480752"/>
                  </a:cubicBezTo>
                  <a:cubicBezTo>
                    <a:pt x="382350" y="475085"/>
                    <a:pt x="373662" y="470930"/>
                    <a:pt x="379328" y="462997"/>
                  </a:cubicBezTo>
                  <a:cubicBezTo>
                    <a:pt x="383861" y="456197"/>
                    <a:pt x="391794" y="457708"/>
                    <a:pt x="398594" y="459975"/>
                  </a:cubicBezTo>
                  <a:cubicBezTo>
                    <a:pt x="401239" y="460730"/>
                    <a:pt x="403505" y="462997"/>
                    <a:pt x="406527" y="462997"/>
                  </a:cubicBezTo>
                  <a:cubicBezTo>
                    <a:pt x="410683" y="462997"/>
                    <a:pt x="412572" y="459975"/>
                    <a:pt x="413327" y="456197"/>
                  </a:cubicBezTo>
                  <a:cubicBezTo>
                    <a:pt x="414083" y="452041"/>
                    <a:pt x="412194" y="449397"/>
                    <a:pt x="407661" y="449019"/>
                  </a:cubicBezTo>
                  <a:cubicBezTo>
                    <a:pt x="405016" y="448642"/>
                    <a:pt x="401994" y="449775"/>
                    <a:pt x="399350" y="449397"/>
                  </a:cubicBezTo>
                  <a:cubicBezTo>
                    <a:pt x="380462" y="448264"/>
                    <a:pt x="370262" y="438442"/>
                    <a:pt x="372906" y="424465"/>
                  </a:cubicBezTo>
                  <a:cubicBezTo>
                    <a:pt x="376306" y="405954"/>
                    <a:pt x="392550" y="393110"/>
                    <a:pt x="408794" y="397266"/>
                  </a:cubicBezTo>
                  <a:cubicBezTo>
                    <a:pt x="420505" y="399910"/>
                    <a:pt x="430704" y="405199"/>
                    <a:pt x="436748" y="416154"/>
                  </a:cubicBezTo>
                  <a:cubicBezTo>
                    <a:pt x="421638" y="391599"/>
                    <a:pt x="421638" y="391599"/>
                    <a:pt x="442415" y="371200"/>
                  </a:cubicBezTo>
                  <a:cubicBezTo>
                    <a:pt x="445437" y="368178"/>
                    <a:pt x="447326" y="364400"/>
                    <a:pt x="449215" y="360623"/>
                  </a:cubicBezTo>
                  <a:cubicBezTo>
                    <a:pt x="451103" y="351934"/>
                    <a:pt x="445437" y="345890"/>
                    <a:pt x="441659" y="339468"/>
                  </a:cubicBezTo>
                  <a:cubicBezTo>
                    <a:pt x="438260" y="333802"/>
                    <a:pt x="432215" y="330779"/>
                    <a:pt x="428060" y="336068"/>
                  </a:cubicBezTo>
                  <a:cubicBezTo>
                    <a:pt x="407283" y="364023"/>
                    <a:pt x="387261" y="349290"/>
                    <a:pt x="367240" y="335690"/>
                  </a:cubicBezTo>
                  <a:cubicBezTo>
                    <a:pt x="366107" y="334935"/>
                    <a:pt x="364973" y="333802"/>
                    <a:pt x="363840" y="333046"/>
                  </a:cubicBezTo>
                  <a:cubicBezTo>
                    <a:pt x="356285" y="319069"/>
                    <a:pt x="347596" y="308491"/>
                    <a:pt x="329464" y="314536"/>
                  </a:cubicBezTo>
                  <a:cubicBezTo>
                    <a:pt x="325686" y="315669"/>
                    <a:pt x="320019" y="315669"/>
                    <a:pt x="317375" y="312647"/>
                  </a:cubicBezTo>
                  <a:cubicBezTo>
                    <a:pt x="292065" y="288092"/>
                    <a:pt x="268266" y="315669"/>
                    <a:pt x="243711" y="314913"/>
                  </a:cubicBezTo>
                  <a:cubicBezTo>
                    <a:pt x="235023" y="314536"/>
                    <a:pt x="231623" y="326624"/>
                    <a:pt x="228601" y="335690"/>
                  </a:cubicBezTo>
                  <a:cubicBezTo>
                    <a:pt x="224823" y="348534"/>
                    <a:pt x="225579" y="364400"/>
                    <a:pt x="210090" y="371200"/>
                  </a:cubicBezTo>
                  <a:cubicBezTo>
                    <a:pt x="198380" y="368934"/>
                    <a:pt x="195358" y="359112"/>
                    <a:pt x="192335" y="349668"/>
                  </a:cubicBezTo>
                  <a:cubicBezTo>
                    <a:pt x="189313" y="339846"/>
                    <a:pt x="182891" y="334935"/>
                    <a:pt x="174580" y="330024"/>
                  </a:cubicBezTo>
                  <a:cubicBezTo>
                    <a:pt x="162492" y="323224"/>
                    <a:pt x="153048" y="324357"/>
                    <a:pt x="145870" y="336446"/>
                  </a:cubicBezTo>
                  <a:cubicBezTo>
                    <a:pt x="139449" y="346645"/>
                    <a:pt x="131515" y="355334"/>
                    <a:pt x="123582" y="364400"/>
                  </a:cubicBezTo>
                  <a:cubicBezTo>
                    <a:pt x="111872" y="378000"/>
                    <a:pt x="103939" y="379889"/>
                    <a:pt x="92606" y="369689"/>
                  </a:cubicBezTo>
                  <a:cubicBezTo>
                    <a:pt x="80517" y="358734"/>
                    <a:pt x="80140" y="344001"/>
                    <a:pt x="92228" y="333046"/>
                  </a:cubicBezTo>
                  <a:cubicBezTo>
                    <a:pt x="97894" y="327757"/>
                    <a:pt x="104316" y="323602"/>
                    <a:pt x="107339" y="315669"/>
                  </a:cubicBezTo>
                  <a:cubicBezTo>
                    <a:pt x="110738" y="305847"/>
                    <a:pt x="124338" y="296025"/>
                    <a:pt x="105450" y="286959"/>
                  </a:cubicBezTo>
                  <a:cubicBezTo>
                    <a:pt x="100539" y="284692"/>
                    <a:pt x="104316" y="277893"/>
                    <a:pt x="104694" y="273359"/>
                  </a:cubicBezTo>
                  <a:cubicBezTo>
                    <a:pt x="106205" y="255982"/>
                    <a:pt x="92228" y="240494"/>
                    <a:pt x="74851" y="239738"/>
                  </a:cubicBezTo>
                  <a:cubicBezTo>
                    <a:pt x="60874" y="239361"/>
                    <a:pt x="47274" y="241249"/>
                    <a:pt x="33675" y="246538"/>
                  </a:cubicBezTo>
                  <a:cubicBezTo>
                    <a:pt x="15920" y="253716"/>
                    <a:pt x="-1080" y="240494"/>
                    <a:pt x="54" y="222361"/>
                  </a:cubicBezTo>
                  <a:cubicBezTo>
                    <a:pt x="24231" y="215184"/>
                    <a:pt x="48785" y="218206"/>
                    <a:pt x="72962" y="221228"/>
                  </a:cubicBezTo>
                  <a:cubicBezTo>
                    <a:pt x="79384" y="221984"/>
                    <a:pt x="85428" y="222739"/>
                    <a:pt x="91473" y="221606"/>
                  </a:cubicBezTo>
                  <a:cubicBezTo>
                    <a:pt x="121316" y="225761"/>
                    <a:pt x="150781" y="221606"/>
                    <a:pt x="180625" y="221606"/>
                  </a:cubicBezTo>
                  <a:cubicBezTo>
                    <a:pt x="188935" y="221606"/>
                    <a:pt x="197246" y="222739"/>
                    <a:pt x="205179" y="225006"/>
                  </a:cubicBezTo>
                  <a:cubicBezTo>
                    <a:pt x="214623" y="228783"/>
                    <a:pt x="222934" y="242383"/>
                    <a:pt x="234267" y="228406"/>
                  </a:cubicBezTo>
                  <a:cubicBezTo>
                    <a:pt x="236156" y="227650"/>
                    <a:pt x="238045" y="227650"/>
                    <a:pt x="240311" y="228028"/>
                  </a:cubicBezTo>
                  <a:cubicBezTo>
                    <a:pt x="245978" y="231428"/>
                    <a:pt x="250511" y="235205"/>
                    <a:pt x="248244" y="242761"/>
                  </a:cubicBezTo>
                  <a:cubicBezTo>
                    <a:pt x="243334" y="247671"/>
                    <a:pt x="238045" y="252205"/>
                    <a:pt x="234645" y="258627"/>
                  </a:cubicBezTo>
                  <a:cubicBezTo>
                    <a:pt x="232000" y="263538"/>
                    <a:pt x="227845" y="266560"/>
                    <a:pt x="222556" y="263538"/>
                  </a:cubicBezTo>
                  <a:cubicBezTo>
                    <a:pt x="211601" y="257871"/>
                    <a:pt x="208579" y="261271"/>
                    <a:pt x="210090" y="272982"/>
                  </a:cubicBezTo>
                  <a:cubicBezTo>
                    <a:pt x="210846" y="279781"/>
                    <a:pt x="202913" y="279781"/>
                    <a:pt x="200268" y="285070"/>
                  </a:cubicBezTo>
                  <a:cubicBezTo>
                    <a:pt x="218401" y="272226"/>
                    <a:pt x="239556" y="274115"/>
                    <a:pt x="259200" y="268448"/>
                  </a:cubicBezTo>
                  <a:cubicBezTo>
                    <a:pt x="256555" y="264293"/>
                    <a:pt x="252400" y="257871"/>
                    <a:pt x="260333" y="252205"/>
                  </a:cubicBezTo>
                  <a:cubicBezTo>
                    <a:pt x="275821" y="251071"/>
                    <a:pt x="292065" y="252960"/>
                    <a:pt x="303776" y="239361"/>
                  </a:cubicBezTo>
                  <a:cubicBezTo>
                    <a:pt x="305287" y="237472"/>
                    <a:pt x="309442" y="237094"/>
                    <a:pt x="311709" y="238605"/>
                  </a:cubicBezTo>
                  <a:cubicBezTo>
                    <a:pt x="333619" y="249938"/>
                    <a:pt x="345330" y="234450"/>
                    <a:pt x="357418" y="220850"/>
                  </a:cubicBezTo>
                  <a:cubicBezTo>
                    <a:pt x="365729" y="214050"/>
                    <a:pt x="375928" y="214428"/>
                    <a:pt x="385750" y="214806"/>
                  </a:cubicBezTo>
                  <a:cubicBezTo>
                    <a:pt x="464703" y="216317"/>
                    <a:pt x="539122" y="195540"/>
                    <a:pt x="612408" y="169474"/>
                  </a:cubicBezTo>
                  <a:cubicBezTo>
                    <a:pt x="655474" y="154364"/>
                    <a:pt x="700050" y="143031"/>
                    <a:pt x="742359" y="125654"/>
                  </a:cubicBezTo>
                  <a:cubicBezTo>
                    <a:pt x="793735" y="104499"/>
                    <a:pt x="848888" y="92788"/>
                    <a:pt x="896109" y="61812"/>
                  </a:cubicBezTo>
                  <a:cubicBezTo>
                    <a:pt x="899131" y="59923"/>
                    <a:pt x="902531" y="57656"/>
                    <a:pt x="905931" y="57656"/>
                  </a:cubicBezTo>
                  <a:cubicBezTo>
                    <a:pt x="921797" y="57656"/>
                    <a:pt x="932374" y="53123"/>
                    <a:pt x="938796" y="36124"/>
                  </a:cubicBezTo>
                  <a:cubicBezTo>
                    <a:pt x="942952" y="25169"/>
                    <a:pt x="957684" y="20258"/>
                    <a:pt x="971284" y="21391"/>
                  </a:cubicBezTo>
                  <a:cubicBezTo>
                    <a:pt x="983372" y="14969"/>
                    <a:pt x="986395" y="-5430"/>
                    <a:pt x="1006038" y="1370"/>
                  </a:cubicBezTo>
                  <a:close/>
                </a:path>
              </a:pathLst>
            </a:custGeom>
            <a:solidFill>
              <a:srgbClr val="EFE0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4DF074B7-1DC0-4CDD-AEB7-94092A58E552}"/>
                </a:ext>
              </a:extLst>
            </p:cNvPr>
            <p:cNvSpPr/>
            <p:nvPr/>
          </p:nvSpPr>
          <p:spPr>
            <a:xfrm>
              <a:off x="10618422" y="3764242"/>
              <a:ext cx="250362" cy="613348"/>
            </a:xfrm>
            <a:custGeom>
              <a:avLst/>
              <a:gdLst>
                <a:gd name="connsiteX0" fmla="*/ 82779 w 250362"/>
                <a:gd name="connsiteY0" fmla="*/ 222577 h 613348"/>
                <a:gd name="connsiteX1" fmla="*/ 50669 w 250362"/>
                <a:gd name="connsiteY1" fmla="*/ 143246 h 613348"/>
                <a:gd name="connsiteX2" fmla="*/ 34803 w 250362"/>
                <a:gd name="connsiteY2" fmla="*/ 106981 h 613348"/>
                <a:gd name="connsiteX3" fmla="*/ 3826 w 250362"/>
                <a:gd name="connsiteY3" fmla="*/ 50316 h 613348"/>
                <a:gd name="connsiteX4" fmla="*/ 14026 w 250362"/>
                <a:gd name="connsiteY4" fmla="*/ 25384 h 613348"/>
                <a:gd name="connsiteX5" fmla="*/ 65402 w 250362"/>
                <a:gd name="connsiteY5" fmla="*/ 4229 h 613348"/>
                <a:gd name="connsiteX6" fmla="*/ 81645 w 250362"/>
                <a:gd name="connsiteY6" fmla="*/ 4607 h 613348"/>
                <a:gd name="connsiteX7" fmla="*/ 114889 w 250362"/>
                <a:gd name="connsiteY7" fmla="*/ 3096 h 613348"/>
                <a:gd name="connsiteX8" fmla="*/ 130755 w 250362"/>
                <a:gd name="connsiteY8" fmla="*/ 11784 h 613348"/>
                <a:gd name="connsiteX9" fmla="*/ 136421 w 250362"/>
                <a:gd name="connsiteY9" fmla="*/ 24251 h 613348"/>
                <a:gd name="connsiteX10" fmla="*/ 143976 w 250362"/>
                <a:gd name="connsiteY10" fmla="*/ 47672 h 613348"/>
                <a:gd name="connsiteX11" fmla="*/ 158709 w 250362"/>
                <a:gd name="connsiteY11" fmla="*/ 57872 h 613348"/>
                <a:gd name="connsiteX12" fmla="*/ 175331 w 250362"/>
                <a:gd name="connsiteY12" fmla="*/ 78271 h 613348"/>
                <a:gd name="connsiteX13" fmla="*/ 177975 w 250362"/>
                <a:gd name="connsiteY13" fmla="*/ 94137 h 613348"/>
                <a:gd name="connsiteX14" fmla="*/ 162865 w 250362"/>
                <a:gd name="connsiteY14" fmla="*/ 95270 h 613348"/>
                <a:gd name="connsiteX15" fmla="*/ 141332 w 250362"/>
                <a:gd name="connsiteY15" fmla="*/ 100181 h 613348"/>
                <a:gd name="connsiteX16" fmla="*/ 117155 w 250362"/>
                <a:gd name="connsiteY16" fmla="*/ 80915 h 613348"/>
                <a:gd name="connsiteX17" fmla="*/ 119799 w 250362"/>
                <a:gd name="connsiteY17" fmla="*/ 60138 h 613348"/>
                <a:gd name="connsiteX18" fmla="*/ 107711 w 250362"/>
                <a:gd name="connsiteY18" fmla="*/ 29539 h 613348"/>
                <a:gd name="connsiteX19" fmla="*/ 70690 w 250362"/>
                <a:gd name="connsiteY19" fmla="*/ 27273 h 613348"/>
                <a:gd name="connsiteX20" fmla="*/ 44247 w 250362"/>
                <a:gd name="connsiteY20" fmla="*/ 32562 h 613348"/>
                <a:gd name="connsiteX21" fmla="*/ 34047 w 250362"/>
                <a:gd name="connsiteY21" fmla="*/ 58627 h 613348"/>
                <a:gd name="connsiteX22" fmla="*/ 75223 w 250362"/>
                <a:gd name="connsiteY22" fmla="*/ 127380 h 613348"/>
                <a:gd name="connsiteX23" fmla="*/ 80134 w 250362"/>
                <a:gd name="connsiteY23" fmla="*/ 170445 h 613348"/>
                <a:gd name="connsiteX24" fmla="*/ 89201 w 250362"/>
                <a:gd name="connsiteY24" fmla="*/ 197644 h 613348"/>
                <a:gd name="connsiteX25" fmla="*/ 114889 w 250362"/>
                <a:gd name="connsiteY25" fmla="*/ 196889 h 613348"/>
                <a:gd name="connsiteX26" fmla="*/ 146621 w 250362"/>
                <a:gd name="connsiteY26" fmla="*/ 160623 h 613348"/>
                <a:gd name="connsiteX27" fmla="*/ 145110 w 250362"/>
                <a:gd name="connsiteY27" fmla="*/ 146268 h 613348"/>
                <a:gd name="connsiteX28" fmla="*/ 146243 w 250362"/>
                <a:gd name="connsiteY28" fmla="*/ 105092 h 613348"/>
                <a:gd name="connsiteX29" fmla="*/ 204796 w 250362"/>
                <a:gd name="connsiteY29" fmla="*/ 122091 h 613348"/>
                <a:gd name="connsiteX30" fmla="*/ 219907 w 250362"/>
                <a:gd name="connsiteY30" fmla="*/ 122091 h 613348"/>
                <a:gd name="connsiteX31" fmla="*/ 247861 w 250362"/>
                <a:gd name="connsiteY31" fmla="*/ 125869 h 613348"/>
                <a:gd name="connsiteX32" fmla="*/ 244839 w 250362"/>
                <a:gd name="connsiteY32" fmla="*/ 134180 h 613348"/>
                <a:gd name="connsiteX33" fmla="*/ 234262 w 250362"/>
                <a:gd name="connsiteY33" fmla="*/ 182534 h 613348"/>
                <a:gd name="connsiteX34" fmla="*/ 243328 w 250362"/>
                <a:gd name="connsiteY34" fmla="*/ 198778 h 613348"/>
                <a:gd name="connsiteX35" fmla="*/ 220285 w 250362"/>
                <a:gd name="connsiteY35" fmla="*/ 213510 h 613348"/>
                <a:gd name="connsiteX36" fmla="*/ 200263 w 250362"/>
                <a:gd name="connsiteY36" fmla="*/ 217288 h 613348"/>
                <a:gd name="connsiteX37" fmla="*/ 188552 w 250362"/>
                <a:gd name="connsiteY37" fmla="*/ 253553 h 613348"/>
                <a:gd name="connsiteX38" fmla="*/ 180997 w 250362"/>
                <a:gd name="connsiteY38" fmla="*/ 283019 h 613348"/>
                <a:gd name="connsiteX39" fmla="*/ 138310 w 250362"/>
                <a:gd name="connsiteY39" fmla="*/ 293218 h 613348"/>
                <a:gd name="connsiteX40" fmla="*/ 128866 w 250362"/>
                <a:gd name="connsiteY40" fmla="*/ 312107 h 613348"/>
                <a:gd name="connsiteX41" fmla="*/ 142465 w 250362"/>
                <a:gd name="connsiteY41" fmla="*/ 342328 h 613348"/>
                <a:gd name="connsiteX42" fmla="*/ 142843 w 250362"/>
                <a:gd name="connsiteY42" fmla="*/ 371793 h 613348"/>
                <a:gd name="connsiteX43" fmla="*/ 136799 w 250362"/>
                <a:gd name="connsiteY43" fmla="*/ 420147 h 613348"/>
                <a:gd name="connsiteX44" fmla="*/ 136043 w 250362"/>
                <a:gd name="connsiteY44" fmla="*/ 426191 h 613348"/>
                <a:gd name="connsiteX45" fmla="*/ 133399 w 250362"/>
                <a:gd name="connsiteY45" fmla="*/ 463590 h 613348"/>
                <a:gd name="connsiteX46" fmla="*/ 140199 w 250362"/>
                <a:gd name="connsiteY46" fmla="*/ 469634 h 613348"/>
                <a:gd name="connsiteX47" fmla="*/ 144732 w 250362"/>
                <a:gd name="connsiteY47" fmla="*/ 485122 h 613348"/>
                <a:gd name="connsiteX48" fmla="*/ 118666 w 250362"/>
                <a:gd name="connsiteY48" fmla="*/ 547831 h 613348"/>
                <a:gd name="connsiteX49" fmla="*/ 121311 w 250362"/>
                <a:gd name="connsiteY49" fmla="*/ 578052 h 613348"/>
                <a:gd name="connsiteX50" fmla="*/ 108089 w 250362"/>
                <a:gd name="connsiteY50" fmla="*/ 593918 h 613348"/>
                <a:gd name="connsiteX51" fmla="*/ 69935 w 250362"/>
                <a:gd name="connsiteY51" fmla="*/ 596185 h 613348"/>
                <a:gd name="connsiteX52" fmla="*/ 28003 w 250362"/>
                <a:gd name="connsiteY52" fmla="*/ 573897 h 613348"/>
                <a:gd name="connsiteX53" fmla="*/ 45002 w 250362"/>
                <a:gd name="connsiteY53" fmla="*/ 561431 h 613348"/>
                <a:gd name="connsiteX54" fmla="*/ 68424 w 250362"/>
                <a:gd name="connsiteY54" fmla="*/ 570119 h 613348"/>
                <a:gd name="connsiteX55" fmla="*/ 103178 w 250362"/>
                <a:gd name="connsiteY55" fmla="*/ 555386 h 613348"/>
                <a:gd name="connsiteX56" fmla="*/ 122822 w 250362"/>
                <a:gd name="connsiteY56" fmla="*/ 487389 h 613348"/>
                <a:gd name="connsiteX57" fmla="*/ 112622 w 250362"/>
                <a:gd name="connsiteY57" fmla="*/ 450368 h 613348"/>
                <a:gd name="connsiteX58" fmla="*/ 110733 w 250362"/>
                <a:gd name="connsiteY58" fmla="*/ 419014 h 613348"/>
                <a:gd name="connsiteX59" fmla="*/ 111489 w 250362"/>
                <a:gd name="connsiteY59" fmla="*/ 316262 h 613348"/>
                <a:gd name="connsiteX60" fmla="*/ 123200 w 250362"/>
                <a:gd name="connsiteY60" fmla="*/ 230887 h 613348"/>
                <a:gd name="connsiteX61" fmla="*/ 137932 w 250362"/>
                <a:gd name="connsiteY61" fmla="*/ 221065 h 613348"/>
                <a:gd name="connsiteX62" fmla="*/ 144732 w 250362"/>
                <a:gd name="connsiteY62" fmla="*/ 234665 h 613348"/>
                <a:gd name="connsiteX63" fmla="*/ 151154 w 250362"/>
                <a:gd name="connsiteY63" fmla="*/ 244109 h 613348"/>
                <a:gd name="connsiteX64" fmla="*/ 159465 w 250362"/>
                <a:gd name="connsiteY64" fmla="*/ 235798 h 613348"/>
                <a:gd name="connsiteX65" fmla="*/ 168153 w 250362"/>
                <a:gd name="connsiteY65" fmla="*/ 205577 h 613348"/>
                <a:gd name="connsiteX66" fmla="*/ 123577 w 250362"/>
                <a:gd name="connsiteY66" fmla="*/ 224843 h 613348"/>
                <a:gd name="connsiteX67" fmla="*/ 82779 w 250362"/>
                <a:gd name="connsiteY67" fmla="*/ 222577 h 61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0362" h="613348">
                  <a:moveTo>
                    <a:pt x="82779" y="222577"/>
                  </a:moveTo>
                  <a:cubicBezTo>
                    <a:pt x="58980" y="201422"/>
                    <a:pt x="52935" y="173467"/>
                    <a:pt x="50669" y="143246"/>
                  </a:cubicBezTo>
                  <a:cubicBezTo>
                    <a:pt x="49535" y="130780"/>
                    <a:pt x="43114" y="116803"/>
                    <a:pt x="34803" y="106981"/>
                  </a:cubicBezTo>
                  <a:cubicBezTo>
                    <a:pt x="20825" y="89982"/>
                    <a:pt x="18937" y="66938"/>
                    <a:pt x="3826" y="50316"/>
                  </a:cubicBezTo>
                  <a:cubicBezTo>
                    <a:pt x="-5618" y="40117"/>
                    <a:pt x="4204" y="29917"/>
                    <a:pt x="14026" y="25384"/>
                  </a:cubicBezTo>
                  <a:cubicBezTo>
                    <a:pt x="30647" y="17451"/>
                    <a:pt x="49913" y="15940"/>
                    <a:pt x="65402" y="4229"/>
                  </a:cubicBezTo>
                  <a:cubicBezTo>
                    <a:pt x="69557" y="829"/>
                    <a:pt x="76357" y="2340"/>
                    <a:pt x="81645" y="4607"/>
                  </a:cubicBezTo>
                  <a:cubicBezTo>
                    <a:pt x="92978" y="9896"/>
                    <a:pt x="103556" y="9896"/>
                    <a:pt x="114889" y="3096"/>
                  </a:cubicBezTo>
                  <a:cubicBezTo>
                    <a:pt x="123200" y="-1815"/>
                    <a:pt x="132266" y="-2193"/>
                    <a:pt x="130755" y="11784"/>
                  </a:cubicBezTo>
                  <a:cubicBezTo>
                    <a:pt x="129999" y="17829"/>
                    <a:pt x="132266" y="21984"/>
                    <a:pt x="136421" y="24251"/>
                  </a:cubicBezTo>
                  <a:cubicBezTo>
                    <a:pt x="147376" y="29917"/>
                    <a:pt x="148510" y="35584"/>
                    <a:pt x="143976" y="47672"/>
                  </a:cubicBezTo>
                  <a:cubicBezTo>
                    <a:pt x="140577" y="56361"/>
                    <a:pt x="146999" y="64294"/>
                    <a:pt x="158709" y="57872"/>
                  </a:cubicBezTo>
                  <a:cubicBezTo>
                    <a:pt x="159842" y="68449"/>
                    <a:pt x="172309" y="69582"/>
                    <a:pt x="175331" y="78271"/>
                  </a:cubicBezTo>
                  <a:cubicBezTo>
                    <a:pt x="177220" y="83560"/>
                    <a:pt x="181375" y="88093"/>
                    <a:pt x="177975" y="94137"/>
                  </a:cubicBezTo>
                  <a:cubicBezTo>
                    <a:pt x="173820" y="101314"/>
                    <a:pt x="167398" y="96781"/>
                    <a:pt x="162865" y="95270"/>
                  </a:cubicBezTo>
                  <a:cubicBezTo>
                    <a:pt x="154176" y="92248"/>
                    <a:pt x="146621" y="89604"/>
                    <a:pt x="141332" y="100181"/>
                  </a:cubicBezTo>
                  <a:cubicBezTo>
                    <a:pt x="126599" y="102070"/>
                    <a:pt x="118288" y="95648"/>
                    <a:pt x="117155" y="80915"/>
                  </a:cubicBezTo>
                  <a:cubicBezTo>
                    <a:pt x="116777" y="73738"/>
                    <a:pt x="118288" y="66938"/>
                    <a:pt x="119799" y="60138"/>
                  </a:cubicBezTo>
                  <a:cubicBezTo>
                    <a:pt x="122822" y="46917"/>
                    <a:pt x="119799" y="36717"/>
                    <a:pt x="107711" y="29539"/>
                  </a:cubicBezTo>
                  <a:cubicBezTo>
                    <a:pt x="95623" y="22362"/>
                    <a:pt x="83912" y="16318"/>
                    <a:pt x="70690" y="27273"/>
                  </a:cubicBezTo>
                  <a:cubicBezTo>
                    <a:pt x="62757" y="33695"/>
                    <a:pt x="53313" y="31428"/>
                    <a:pt x="44247" y="32562"/>
                  </a:cubicBezTo>
                  <a:cubicBezTo>
                    <a:pt x="25736" y="35206"/>
                    <a:pt x="23092" y="43894"/>
                    <a:pt x="34047" y="58627"/>
                  </a:cubicBezTo>
                  <a:cubicBezTo>
                    <a:pt x="49913" y="79782"/>
                    <a:pt x="53691" y="108114"/>
                    <a:pt x="75223" y="127380"/>
                  </a:cubicBezTo>
                  <a:cubicBezTo>
                    <a:pt x="85423" y="136447"/>
                    <a:pt x="81645" y="155712"/>
                    <a:pt x="80134" y="170445"/>
                  </a:cubicBezTo>
                  <a:cubicBezTo>
                    <a:pt x="79379" y="181400"/>
                    <a:pt x="82023" y="189711"/>
                    <a:pt x="89201" y="197644"/>
                  </a:cubicBezTo>
                  <a:cubicBezTo>
                    <a:pt x="98267" y="207844"/>
                    <a:pt x="106956" y="209355"/>
                    <a:pt x="114889" y="196889"/>
                  </a:cubicBezTo>
                  <a:cubicBezTo>
                    <a:pt x="123577" y="183289"/>
                    <a:pt x="140954" y="176867"/>
                    <a:pt x="146621" y="160623"/>
                  </a:cubicBezTo>
                  <a:cubicBezTo>
                    <a:pt x="148510" y="154957"/>
                    <a:pt x="150398" y="151935"/>
                    <a:pt x="145110" y="146268"/>
                  </a:cubicBezTo>
                  <a:cubicBezTo>
                    <a:pt x="132644" y="133047"/>
                    <a:pt x="136799" y="118692"/>
                    <a:pt x="146243" y="105092"/>
                  </a:cubicBezTo>
                  <a:cubicBezTo>
                    <a:pt x="167020" y="106225"/>
                    <a:pt x="187797" y="109247"/>
                    <a:pt x="204796" y="122091"/>
                  </a:cubicBezTo>
                  <a:cubicBezTo>
                    <a:pt x="211218" y="127002"/>
                    <a:pt x="211974" y="131536"/>
                    <a:pt x="219907" y="122091"/>
                  </a:cubicBezTo>
                  <a:cubicBezTo>
                    <a:pt x="227840" y="112270"/>
                    <a:pt x="239173" y="122091"/>
                    <a:pt x="247861" y="125869"/>
                  </a:cubicBezTo>
                  <a:cubicBezTo>
                    <a:pt x="252772" y="127758"/>
                    <a:pt x="249750" y="132291"/>
                    <a:pt x="244839" y="134180"/>
                  </a:cubicBezTo>
                  <a:cubicBezTo>
                    <a:pt x="223684" y="142868"/>
                    <a:pt x="219529" y="164779"/>
                    <a:pt x="234262" y="182534"/>
                  </a:cubicBezTo>
                  <a:cubicBezTo>
                    <a:pt x="238417" y="187445"/>
                    <a:pt x="248995" y="190467"/>
                    <a:pt x="243328" y="198778"/>
                  </a:cubicBezTo>
                  <a:cubicBezTo>
                    <a:pt x="238039" y="206333"/>
                    <a:pt x="232373" y="216910"/>
                    <a:pt x="220285" y="213510"/>
                  </a:cubicBezTo>
                  <a:cubicBezTo>
                    <a:pt x="212351" y="211244"/>
                    <a:pt x="206685" y="216155"/>
                    <a:pt x="200263" y="217288"/>
                  </a:cubicBezTo>
                  <a:cubicBezTo>
                    <a:pt x="179864" y="221821"/>
                    <a:pt x="174953" y="238065"/>
                    <a:pt x="188552" y="253553"/>
                  </a:cubicBezTo>
                  <a:cubicBezTo>
                    <a:pt x="204796" y="272064"/>
                    <a:pt x="203663" y="274330"/>
                    <a:pt x="180997" y="283019"/>
                  </a:cubicBezTo>
                  <a:cubicBezTo>
                    <a:pt x="167020" y="288307"/>
                    <a:pt x="152665" y="290574"/>
                    <a:pt x="138310" y="293218"/>
                  </a:cubicBezTo>
                  <a:cubicBezTo>
                    <a:pt x="127355" y="295107"/>
                    <a:pt x="121688" y="300396"/>
                    <a:pt x="128866" y="312107"/>
                  </a:cubicBezTo>
                  <a:cubicBezTo>
                    <a:pt x="134532" y="321551"/>
                    <a:pt x="134532" y="332884"/>
                    <a:pt x="142465" y="342328"/>
                  </a:cubicBezTo>
                  <a:cubicBezTo>
                    <a:pt x="148887" y="349883"/>
                    <a:pt x="148132" y="363482"/>
                    <a:pt x="142843" y="371793"/>
                  </a:cubicBezTo>
                  <a:cubicBezTo>
                    <a:pt x="133021" y="387659"/>
                    <a:pt x="128488" y="402392"/>
                    <a:pt x="136799" y="420147"/>
                  </a:cubicBezTo>
                  <a:cubicBezTo>
                    <a:pt x="137554" y="421658"/>
                    <a:pt x="137177" y="425813"/>
                    <a:pt x="136043" y="426191"/>
                  </a:cubicBezTo>
                  <a:cubicBezTo>
                    <a:pt x="105445" y="436391"/>
                    <a:pt x="139443" y="451124"/>
                    <a:pt x="133399" y="463590"/>
                  </a:cubicBezTo>
                  <a:cubicBezTo>
                    <a:pt x="133021" y="465101"/>
                    <a:pt x="136043" y="469634"/>
                    <a:pt x="140199" y="469634"/>
                  </a:cubicBezTo>
                  <a:cubicBezTo>
                    <a:pt x="158332" y="470390"/>
                    <a:pt x="148132" y="477945"/>
                    <a:pt x="144732" y="485122"/>
                  </a:cubicBezTo>
                  <a:cubicBezTo>
                    <a:pt x="134910" y="505522"/>
                    <a:pt x="136799" y="530076"/>
                    <a:pt x="118666" y="547831"/>
                  </a:cubicBezTo>
                  <a:cubicBezTo>
                    <a:pt x="112244" y="554253"/>
                    <a:pt x="132266" y="566342"/>
                    <a:pt x="121311" y="578052"/>
                  </a:cubicBezTo>
                  <a:cubicBezTo>
                    <a:pt x="113755" y="580696"/>
                    <a:pt x="111866" y="588252"/>
                    <a:pt x="108089" y="593918"/>
                  </a:cubicBezTo>
                  <a:cubicBezTo>
                    <a:pt x="90712" y="618851"/>
                    <a:pt x="89956" y="619984"/>
                    <a:pt x="69935" y="596185"/>
                  </a:cubicBezTo>
                  <a:cubicBezTo>
                    <a:pt x="58602" y="582208"/>
                    <a:pt x="46891" y="572763"/>
                    <a:pt x="28003" y="573897"/>
                  </a:cubicBezTo>
                  <a:cubicBezTo>
                    <a:pt x="27625" y="561431"/>
                    <a:pt x="36691" y="561431"/>
                    <a:pt x="45002" y="561431"/>
                  </a:cubicBezTo>
                  <a:cubicBezTo>
                    <a:pt x="53691" y="561431"/>
                    <a:pt x="61246" y="565586"/>
                    <a:pt x="68424" y="570119"/>
                  </a:cubicBezTo>
                  <a:cubicBezTo>
                    <a:pt x="88445" y="583341"/>
                    <a:pt x="97889" y="579941"/>
                    <a:pt x="103178" y="555386"/>
                  </a:cubicBezTo>
                  <a:cubicBezTo>
                    <a:pt x="108466" y="532343"/>
                    <a:pt x="110355" y="508921"/>
                    <a:pt x="122822" y="487389"/>
                  </a:cubicBezTo>
                  <a:cubicBezTo>
                    <a:pt x="129621" y="475678"/>
                    <a:pt x="119044" y="461323"/>
                    <a:pt x="112622" y="450368"/>
                  </a:cubicBezTo>
                  <a:cubicBezTo>
                    <a:pt x="105822" y="439035"/>
                    <a:pt x="106200" y="430347"/>
                    <a:pt x="110733" y="419014"/>
                  </a:cubicBezTo>
                  <a:cubicBezTo>
                    <a:pt x="123577" y="385015"/>
                    <a:pt x="122822" y="350638"/>
                    <a:pt x="111489" y="316262"/>
                  </a:cubicBezTo>
                  <a:cubicBezTo>
                    <a:pt x="101667" y="286419"/>
                    <a:pt x="110355" y="258086"/>
                    <a:pt x="123200" y="230887"/>
                  </a:cubicBezTo>
                  <a:cubicBezTo>
                    <a:pt x="125844" y="225221"/>
                    <a:pt x="130755" y="219932"/>
                    <a:pt x="137932" y="221065"/>
                  </a:cubicBezTo>
                  <a:cubicBezTo>
                    <a:pt x="145110" y="222199"/>
                    <a:pt x="143976" y="229376"/>
                    <a:pt x="144732" y="234665"/>
                  </a:cubicBezTo>
                  <a:cubicBezTo>
                    <a:pt x="145487" y="238820"/>
                    <a:pt x="145865" y="243731"/>
                    <a:pt x="151154" y="244109"/>
                  </a:cubicBezTo>
                  <a:cubicBezTo>
                    <a:pt x="156065" y="244487"/>
                    <a:pt x="158332" y="239576"/>
                    <a:pt x="159465" y="235798"/>
                  </a:cubicBezTo>
                  <a:cubicBezTo>
                    <a:pt x="162109" y="226354"/>
                    <a:pt x="167398" y="218043"/>
                    <a:pt x="168153" y="205577"/>
                  </a:cubicBezTo>
                  <a:cubicBezTo>
                    <a:pt x="153043" y="214266"/>
                    <a:pt x="137554" y="217288"/>
                    <a:pt x="123577" y="224843"/>
                  </a:cubicBezTo>
                  <a:cubicBezTo>
                    <a:pt x="109978" y="232021"/>
                    <a:pt x="96000" y="233154"/>
                    <a:pt x="82779" y="222577"/>
                  </a:cubicBezTo>
                  <a:close/>
                </a:path>
              </a:pathLst>
            </a:custGeom>
            <a:solidFill>
              <a:srgbClr val="FBD8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845458AC-8299-49CD-AFF5-AFE17CD948C6}"/>
                </a:ext>
              </a:extLst>
            </p:cNvPr>
            <p:cNvSpPr/>
            <p:nvPr/>
          </p:nvSpPr>
          <p:spPr>
            <a:xfrm>
              <a:off x="10634331" y="3777204"/>
              <a:ext cx="141880" cy="200724"/>
            </a:xfrm>
            <a:custGeom>
              <a:avLst/>
              <a:gdLst>
                <a:gd name="connsiteX0" fmla="*/ 130334 w 141880"/>
                <a:gd name="connsiteY0" fmla="*/ 90997 h 200724"/>
                <a:gd name="connsiteX1" fmla="*/ 140911 w 141880"/>
                <a:gd name="connsiteY1" fmla="*/ 135573 h 200724"/>
                <a:gd name="connsiteX2" fmla="*/ 129200 w 141880"/>
                <a:gd name="connsiteY2" fmla="*/ 160883 h 200724"/>
                <a:gd name="connsiteX3" fmla="*/ 96335 w 141880"/>
                <a:gd name="connsiteY3" fmla="*/ 196015 h 200724"/>
                <a:gd name="connsiteX4" fmla="*/ 75936 w 141880"/>
                <a:gd name="connsiteY4" fmla="*/ 195260 h 200724"/>
                <a:gd name="connsiteX5" fmla="*/ 58937 w 141880"/>
                <a:gd name="connsiteY5" fmla="*/ 160128 h 200724"/>
                <a:gd name="connsiteX6" fmla="*/ 59314 w 141880"/>
                <a:gd name="connsiteY6" fmla="*/ 124996 h 200724"/>
                <a:gd name="connsiteX7" fmla="*/ 52892 w 141880"/>
                <a:gd name="connsiteY7" fmla="*/ 107996 h 200724"/>
                <a:gd name="connsiteX8" fmla="*/ 3783 w 141880"/>
                <a:gd name="connsiteY8" fmla="*/ 38110 h 200724"/>
                <a:gd name="connsiteX9" fmla="*/ 2650 w 141880"/>
                <a:gd name="connsiteY9" fmla="*/ 27533 h 200724"/>
                <a:gd name="connsiteX10" fmla="*/ 29471 w 141880"/>
                <a:gd name="connsiteY10" fmla="*/ 12800 h 200724"/>
                <a:gd name="connsiteX11" fmla="*/ 59314 w 141880"/>
                <a:gd name="connsiteY11" fmla="*/ 3734 h 200724"/>
                <a:gd name="connsiteX12" fmla="*/ 72158 w 141880"/>
                <a:gd name="connsiteY12" fmla="*/ 1089 h 200724"/>
                <a:gd name="connsiteX13" fmla="*/ 107668 w 141880"/>
                <a:gd name="connsiteY13" fmla="*/ 58887 h 200724"/>
                <a:gd name="connsiteX14" fmla="*/ 125801 w 141880"/>
                <a:gd name="connsiteY14" fmla="*/ 86841 h 200724"/>
                <a:gd name="connsiteX15" fmla="*/ 130334 w 141880"/>
                <a:gd name="connsiteY15" fmla="*/ 90997 h 20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880" h="200724">
                  <a:moveTo>
                    <a:pt x="130334" y="90997"/>
                  </a:moveTo>
                  <a:cubicBezTo>
                    <a:pt x="132223" y="105730"/>
                    <a:pt x="116357" y="124240"/>
                    <a:pt x="140911" y="135573"/>
                  </a:cubicBezTo>
                  <a:cubicBezTo>
                    <a:pt x="145067" y="137462"/>
                    <a:pt x="134867" y="154083"/>
                    <a:pt x="129200" y="160883"/>
                  </a:cubicBezTo>
                  <a:cubicBezTo>
                    <a:pt x="118623" y="172972"/>
                    <a:pt x="105024" y="181660"/>
                    <a:pt x="96335" y="196015"/>
                  </a:cubicBezTo>
                  <a:cubicBezTo>
                    <a:pt x="90669" y="205459"/>
                    <a:pt x="78580" y="198282"/>
                    <a:pt x="75936" y="195260"/>
                  </a:cubicBezTo>
                  <a:cubicBezTo>
                    <a:pt x="67625" y="185060"/>
                    <a:pt x="53270" y="176372"/>
                    <a:pt x="58937" y="160128"/>
                  </a:cubicBezTo>
                  <a:cubicBezTo>
                    <a:pt x="63092" y="148417"/>
                    <a:pt x="57048" y="137084"/>
                    <a:pt x="59314" y="124996"/>
                  </a:cubicBezTo>
                  <a:cubicBezTo>
                    <a:pt x="60448" y="119707"/>
                    <a:pt x="56670" y="109507"/>
                    <a:pt x="52892" y="107996"/>
                  </a:cubicBezTo>
                  <a:cubicBezTo>
                    <a:pt x="19271" y="96663"/>
                    <a:pt x="33626" y="52087"/>
                    <a:pt x="3783" y="38110"/>
                  </a:cubicBezTo>
                  <a:cubicBezTo>
                    <a:pt x="5" y="36221"/>
                    <a:pt x="-1883" y="30555"/>
                    <a:pt x="2650" y="27533"/>
                  </a:cubicBezTo>
                  <a:cubicBezTo>
                    <a:pt x="10961" y="21488"/>
                    <a:pt x="19271" y="10533"/>
                    <a:pt x="29471" y="12800"/>
                  </a:cubicBezTo>
                  <a:cubicBezTo>
                    <a:pt x="42315" y="15822"/>
                    <a:pt x="51004" y="13555"/>
                    <a:pt x="59314" y="3734"/>
                  </a:cubicBezTo>
                  <a:cubicBezTo>
                    <a:pt x="62714" y="-422"/>
                    <a:pt x="66114" y="-800"/>
                    <a:pt x="72158" y="1089"/>
                  </a:cubicBezTo>
                  <a:cubicBezTo>
                    <a:pt x="107290" y="11667"/>
                    <a:pt x="115223" y="22999"/>
                    <a:pt x="107668" y="58887"/>
                  </a:cubicBezTo>
                  <a:cubicBezTo>
                    <a:pt x="104268" y="75509"/>
                    <a:pt x="109179" y="84575"/>
                    <a:pt x="125801" y="86841"/>
                  </a:cubicBezTo>
                  <a:cubicBezTo>
                    <a:pt x="127689" y="87975"/>
                    <a:pt x="128823" y="89486"/>
                    <a:pt x="130334" y="90997"/>
                  </a:cubicBezTo>
                  <a:close/>
                </a:path>
              </a:pathLst>
            </a:custGeom>
            <a:solidFill>
              <a:srgbClr val="EFC2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427296EA-0C05-461A-A5B8-55D94DA1A729}"/>
                </a:ext>
              </a:extLst>
            </p:cNvPr>
            <p:cNvSpPr/>
            <p:nvPr/>
          </p:nvSpPr>
          <p:spPr>
            <a:xfrm>
              <a:off x="10777509" y="3741272"/>
              <a:ext cx="47220" cy="80710"/>
            </a:xfrm>
            <a:custGeom>
              <a:avLst/>
              <a:gdLst>
                <a:gd name="connsiteX0" fmla="*/ 0 w 47220"/>
                <a:gd name="connsiteY0" fmla="*/ 80464 h 80710"/>
                <a:gd name="connsiteX1" fmla="*/ 21155 w 47220"/>
                <a:gd name="connsiteY1" fmla="*/ 0 h 80710"/>
                <a:gd name="connsiteX2" fmla="*/ 47220 w 47220"/>
                <a:gd name="connsiteY2" fmla="*/ 6422 h 80710"/>
                <a:gd name="connsiteX3" fmla="*/ 36265 w 47220"/>
                <a:gd name="connsiteY3" fmla="*/ 50998 h 80710"/>
                <a:gd name="connsiteX4" fmla="*/ 0 w 47220"/>
                <a:gd name="connsiteY4" fmla="*/ 80464 h 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20" h="80710">
                  <a:moveTo>
                    <a:pt x="0" y="80464"/>
                  </a:moveTo>
                  <a:cubicBezTo>
                    <a:pt x="6422" y="53642"/>
                    <a:pt x="5667" y="24555"/>
                    <a:pt x="21155" y="0"/>
                  </a:cubicBezTo>
                  <a:cubicBezTo>
                    <a:pt x="23044" y="15488"/>
                    <a:pt x="31732" y="17377"/>
                    <a:pt x="47220" y="6422"/>
                  </a:cubicBezTo>
                  <a:cubicBezTo>
                    <a:pt x="41176" y="24555"/>
                    <a:pt x="37399" y="37021"/>
                    <a:pt x="36265" y="50998"/>
                  </a:cubicBezTo>
                  <a:cubicBezTo>
                    <a:pt x="34376" y="69131"/>
                    <a:pt x="21910" y="82730"/>
                    <a:pt x="0" y="80464"/>
                  </a:cubicBezTo>
                  <a:close/>
                </a:path>
              </a:pathLst>
            </a:custGeom>
            <a:solidFill>
              <a:srgbClr val="FBD8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05E8915F-9B3A-4F4C-8D98-ECC473C98421}"/>
                </a:ext>
              </a:extLst>
            </p:cNvPr>
            <p:cNvSpPr/>
            <p:nvPr/>
          </p:nvSpPr>
          <p:spPr>
            <a:xfrm>
              <a:off x="10302208" y="5740870"/>
              <a:ext cx="434502" cy="310145"/>
            </a:xfrm>
            <a:custGeom>
              <a:avLst/>
              <a:gdLst>
                <a:gd name="connsiteX0" fmla="*/ 377460 w 434502"/>
                <a:gd name="connsiteY0" fmla="*/ 167632 h 310145"/>
                <a:gd name="connsiteX1" fmla="*/ 370660 w 434502"/>
                <a:gd name="connsiteY1" fmla="*/ 167632 h 310145"/>
                <a:gd name="connsiteX2" fmla="*/ 351017 w 434502"/>
                <a:gd name="connsiteY2" fmla="*/ 149122 h 310145"/>
                <a:gd name="connsiteX3" fmla="*/ 355550 w 434502"/>
                <a:gd name="connsiteY3" fmla="*/ 165366 h 310145"/>
                <a:gd name="connsiteX4" fmla="*/ 339306 w 434502"/>
                <a:gd name="connsiteY4" fmla="*/ 167632 h 310145"/>
                <a:gd name="connsiteX5" fmla="*/ 333262 w 434502"/>
                <a:gd name="connsiteY5" fmla="*/ 163477 h 310145"/>
                <a:gd name="connsiteX6" fmla="*/ 323440 w 434502"/>
                <a:gd name="connsiteY6" fmla="*/ 150633 h 310145"/>
                <a:gd name="connsiteX7" fmla="*/ 294730 w 434502"/>
                <a:gd name="connsiteY7" fmla="*/ 163099 h 310145"/>
                <a:gd name="connsiteX8" fmla="*/ 272442 w 434502"/>
                <a:gd name="connsiteY8" fmla="*/ 190676 h 310145"/>
                <a:gd name="connsiteX9" fmla="*/ 311729 w 434502"/>
                <a:gd name="connsiteY9" fmla="*/ 183498 h 310145"/>
                <a:gd name="connsiteX10" fmla="*/ 305685 w 434502"/>
                <a:gd name="connsiteY10" fmla="*/ 189543 h 310145"/>
                <a:gd name="connsiteX11" fmla="*/ 299641 w 434502"/>
                <a:gd name="connsiteY11" fmla="*/ 198609 h 310145"/>
                <a:gd name="connsiteX12" fmla="*/ 312485 w 434502"/>
                <a:gd name="connsiteY12" fmla="*/ 198987 h 310145"/>
                <a:gd name="connsiteX13" fmla="*/ 351772 w 434502"/>
                <a:gd name="connsiteY13" fmla="*/ 201253 h 310145"/>
                <a:gd name="connsiteX14" fmla="*/ 366883 w 434502"/>
                <a:gd name="connsiteY14" fmla="*/ 199364 h 310145"/>
                <a:gd name="connsiteX15" fmla="*/ 377083 w 434502"/>
                <a:gd name="connsiteY15" fmla="*/ 183498 h 310145"/>
                <a:gd name="connsiteX16" fmla="*/ 384260 w 434502"/>
                <a:gd name="connsiteY16" fmla="*/ 198231 h 310145"/>
                <a:gd name="connsiteX17" fmla="*/ 395215 w 434502"/>
                <a:gd name="connsiteY17" fmla="*/ 202387 h 310145"/>
                <a:gd name="connsiteX18" fmla="*/ 434502 w 434502"/>
                <a:gd name="connsiteY18" fmla="*/ 202764 h 310145"/>
                <a:gd name="connsiteX19" fmla="*/ 415237 w 434502"/>
                <a:gd name="connsiteY19" fmla="*/ 213720 h 310145"/>
                <a:gd name="connsiteX20" fmla="*/ 362727 w 434502"/>
                <a:gd name="connsiteY20" fmla="*/ 241674 h 310145"/>
                <a:gd name="connsiteX21" fmla="*/ 357817 w 434502"/>
                <a:gd name="connsiteY21" fmla="*/ 259429 h 310145"/>
                <a:gd name="connsiteX22" fmla="*/ 352150 w 434502"/>
                <a:gd name="connsiteY22" fmla="*/ 278695 h 310145"/>
                <a:gd name="connsiteX23" fmla="*/ 328351 w 434502"/>
                <a:gd name="connsiteY23" fmla="*/ 285494 h 310145"/>
                <a:gd name="connsiteX24" fmla="*/ 315129 w 434502"/>
                <a:gd name="connsiteY24" fmla="*/ 291161 h 310145"/>
                <a:gd name="connsiteX25" fmla="*/ 329107 w 434502"/>
                <a:gd name="connsiteY25" fmla="*/ 304005 h 310145"/>
                <a:gd name="connsiteX26" fmla="*/ 335528 w 434502"/>
                <a:gd name="connsiteY26" fmla="*/ 304005 h 310145"/>
                <a:gd name="connsiteX27" fmla="*/ 298508 w 434502"/>
                <a:gd name="connsiteY27" fmla="*/ 294183 h 310145"/>
                <a:gd name="connsiteX28" fmla="*/ 290952 w 434502"/>
                <a:gd name="connsiteY28" fmla="*/ 289272 h 310145"/>
                <a:gd name="connsiteX29" fmla="*/ 247887 w 434502"/>
                <a:gd name="connsiteY29" fmla="*/ 298339 h 310145"/>
                <a:gd name="connsiteX30" fmla="*/ 262242 w 434502"/>
                <a:gd name="connsiteY30" fmla="*/ 282095 h 310145"/>
                <a:gd name="connsiteX31" fmla="*/ 284908 w 434502"/>
                <a:gd name="connsiteY31" fmla="*/ 265473 h 310145"/>
                <a:gd name="connsiteX32" fmla="*/ 265264 w 434502"/>
                <a:gd name="connsiteY32" fmla="*/ 248474 h 310145"/>
                <a:gd name="connsiteX33" fmla="*/ 182912 w 434502"/>
                <a:gd name="connsiteY33" fmla="*/ 253385 h 310145"/>
                <a:gd name="connsiteX34" fmla="*/ 171957 w 434502"/>
                <a:gd name="connsiteY34" fmla="*/ 249229 h 310145"/>
                <a:gd name="connsiteX35" fmla="*/ 177623 w 434502"/>
                <a:gd name="connsiteY35" fmla="*/ 232608 h 310145"/>
                <a:gd name="connsiteX36" fmla="*/ 198400 w 434502"/>
                <a:gd name="connsiteY36" fmla="*/ 217875 h 310145"/>
                <a:gd name="connsiteX37" fmla="*/ 165913 w 434502"/>
                <a:gd name="connsiteY37" fmla="*/ 191431 h 310145"/>
                <a:gd name="connsiteX38" fmla="*/ 156846 w 434502"/>
                <a:gd name="connsiteY38" fmla="*/ 183121 h 310145"/>
                <a:gd name="connsiteX39" fmla="*/ 156846 w 434502"/>
                <a:gd name="connsiteY39" fmla="*/ 165366 h 310145"/>
                <a:gd name="connsiteX40" fmla="*/ 173090 w 434502"/>
                <a:gd name="connsiteY40" fmla="*/ 168766 h 310145"/>
                <a:gd name="connsiteX41" fmla="*/ 154580 w 434502"/>
                <a:gd name="connsiteY41" fmla="*/ 153277 h 310145"/>
                <a:gd name="connsiteX42" fmla="*/ 144380 w 434502"/>
                <a:gd name="connsiteY42" fmla="*/ 152522 h 310145"/>
                <a:gd name="connsiteX43" fmla="*/ 117559 w 434502"/>
                <a:gd name="connsiteY43" fmla="*/ 161588 h 310145"/>
                <a:gd name="connsiteX44" fmla="*/ 61272 w 434502"/>
                <a:gd name="connsiteY44" fmla="*/ 181609 h 310145"/>
                <a:gd name="connsiteX45" fmla="*/ 26140 w 434502"/>
                <a:gd name="connsiteY45" fmla="*/ 178965 h 310145"/>
                <a:gd name="connsiteX46" fmla="*/ 23873 w 434502"/>
                <a:gd name="connsiteY46" fmla="*/ 149500 h 310145"/>
                <a:gd name="connsiteX47" fmla="*/ 74 w 434502"/>
                <a:gd name="connsiteY47" fmla="*/ 138922 h 310145"/>
                <a:gd name="connsiteX48" fmla="*/ 18963 w 434502"/>
                <a:gd name="connsiteY48" fmla="*/ 121167 h 310145"/>
                <a:gd name="connsiteX49" fmla="*/ 34829 w 434502"/>
                <a:gd name="connsiteY49" fmla="*/ 112856 h 310145"/>
                <a:gd name="connsiteX50" fmla="*/ 43517 w 434502"/>
                <a:gd name="connsiteY50" fmla="*/ 112479 h 310145"/>
                <a:gd name="connsiteX51" fmla="*/ 75627 w 434502"/>
                <a:gd name="connsiteY51" fmla="*/ 103035 h 310145"/>
                <a:gd name="connsiteX52" fmla="*/ 94893 w 434502"/>
                <a:gd name="connsiteY52" fmla="*/ 91324 h 310145"/>
                <a:gd name="connsiteX53" fmla="*/ 187067 w 434502"/>
                <a:gd name="connsiteY53" fmla="*/ 64881 h 310145"/>
                <a:gd name="connsiteX54" fmla="*/ 239576 w 434502"/>
                <a:gd name="connsiteY54" fmla="*/ 42592 h 310145"/>
                <a:gd name="connsiteX55" fmla="*/ 242599 w 434502"/>
                <a:gd name="connsiteY55" fmla="*/ 42215 h 310145"/>
                <a:gd name="connsiteX56" fmla="*/ 276220 w 434502"/>
                <a:gd name="connsiteY56" fmla="*/ 32015 h 310145"/>
                <a:gd name="connsiteX57" fmla="*/ 281886 w 434502"/>
                <a:gd name="connsiteY57" fmla="*/ 29749 h 310145"/>
                <a:gd name="connsiteX58" fmla="*/ 320040 w 434502"/>
                <a:gd name="connsiteY58" fmla="*/ 10105 h 310145"/>
                <a:gd name="connsiteX59" fmla="*/ 352150 w 434502"/>
                <a:gd name="connsiteY59" fmla="*/ 4061 h 310145"/>
                <a:gd name="connsiteX60" fmla="*/ 344973 w 434502"/>
                <a:gd name="connsiteY60" fmla="*/ 22571 h 310145"/>
                <a:gd name="connsiteX61" fmla="*/ 345350 w 434502"/>
                <a:gd name="connsiteY61" fmla="*/ 41837 h 310145"/>
                <a:gd name="connsiteX62" fmla="*/ 347995 w 434502"/>
                <a:gd name="connsiteY62" fmla="*/ 47126 h 310145"/>
                <a:gd name="connsiteX63" fmla="*/ 338928 w 434502"/>
                <a:gd name="connsiteY63" fmla="*/ 81880 h 310145"/>
                <a:gd name="connsiteX64" fmla="*/ 312107 w 434502"/>
                <a:gd name="connsiteY64" fmla="*/ 98502 h 310145"/>
                <a:gd name="connsiteX65" fmla="*/ 308707 w 434502"/>
                <a:gd name="connsiteY65" fmla="*/ 102657 h 310145"/>
                <a:gd name="connsiteX66" fmla="*/ 317018 w 434502"/>
                <a:gd name="connsiteY66" fmla="*/ 105679 h 310145"/>
                <a:gd name="connsiteX67" fmla="*/ 349884 w 434502"/>
                <a:gd name="connsiteY67" fmla="*/ 87169 h 310145"/>
                <a:gd name="connsiteX68" fmla="*/ 366883 w 434502"/>
                <a:gd name="connsiteY68" fmla="*/ 98124 h 310145"/>
                <a:gd name="connsiteX69" fmla="*/ 366883 w 434502"/>
                <a:gd name="connsiteY69" fmla="*/ 92835 h 310145"/>
                <a:gd name="connsiteX70" fmla="*/ 380482 w 434502"/>
                <a:gd name="connsiteY70" fmla="*/ 69791 h 310145"/>
                <a:gd name="connsiteX71" fmla="*/ 406926 w 434502"/>
                <a:gd name="connsiteY71" fmla="*/ 90569 h 310145"/>
                <a:gd name="connsiteX72" fmla="*/ 413348 w 434502"/>
                <a:gd name="connsiteY72" fmla="*/ 107190 h 310145"/>
                <a:gd name="connsiteX73" fmla="*/ 398993 w 434502"/>
                <a:gd name="connsiteY73" fmla="*/ 134011 h 310145"/>
                <a:gd name="connsiteX74" fmla="*/ 390304 w 434502"/>
                <a:gd name="connsiteY74" fmla="*/ 147611 h 310145"/>
                <a:gd name="connsiteX75" fmla="*/ 377460 w 434502"/>
                <a:gd name="connsiteY75" fmla="*/ 167632 h 31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4502" h="310145">
                  <a:moveTo>
                    <a:pt x="377460" y="167632"/>
                  </a:moveTo>
                  <a:cubicBezTo>
                    <a:pt x="375194" y="168010"/>
                    <a:pt x="371794" y="171788"/>
                    <a:pt x="370660" y="167632"/>
                  </a:cubicBezTo>
                  <a:cubicBezTo>
                    <a:pt x="366883" y="153655"/>
                    <a:pt x="367261" y="153277"/>
                    <a:pt x="351017" y="149122"/>
                  </a:cubicBezTo>
                  <a:cubicBezTo>
                    <a:pt x="343839" y="157055"/>
                    <a:pt x="363105" y="157810"/>
                    <a:pt x="355550" y="165366"/>
                  </a:cubicBezTo>
                  <a:cubicBezTo>
                    <a:pt x="351017" y="169521"/>
                    <a:pt x="344973" y="167632"/>
                    <a:pt x="339306" y="167632"/>
                  </a:cubicBezTo>
                  <a:cubicBezTo>
                    <a:pt x="336284" y="167632"/>
                    <a:pt x="332129" y="165743"/>
                    <a:pt x="333262" y="163477"/>
                  </a:cubicBezTo>
                  <a:cubicBezTo>
                    <a:pt x="340062" y="151011"/>
                    <a:pt x="331373" y="151766"/>
                    <a:pt x="323440" y="150633"/>
                  </a:cubicBezTo>
                  <a:cubicBezTo>
                    <a:pt x="311352" y="149500"/>
                    <a:pt x="299263" y="151389"/>
                    <a:pt x="294730" y="163099"/>
                  </a:cubicBezTo>
                  <a:cubicBezTo>
                    <a:pt x="290197" y="174432"/>
                    <a:pt x="282264" y="181232"/>
                    <a:pt x="272442" y="190676"/>
                  </a:cubicBezTo>
                  <a:cubicBezTo>
                    <a:pt x="288308" y="192942"/>
                    <a:pt x="297752" y="175565"/>
                    <a:pt x="311729" y="183498"/>
                  </a:cubicBezTo>
                  <a:cubicBezTo>
                    <a:pt x="313240" y="188787"/>
                    <a:pt x="308707" y="188409"/>
                    <a:pt x="305685" y="189543"/>
                  </a:cubicBezTo>
                  <a:cubicBezTo>
                    <a:pt x="301530" y="191431"/>
                    <a:pt x="296997" y="194454"/>
                    <a:pt x="299641" y="198609"/>
                  </a:cubicBezTo>
                  <a:cubicBezTo>
                    <a:pt x="302663" y="203520"/>
                    <a:pt x="307952" y="202009"/>
                    <a:pt x="312485" y="198987"/>
                  </a:cubicBezTo>
                  <a:cubicBezTo>
                    <a:pt x="329107" y="187276"/>
                    <a:pt x="337040" y="188032"/>
                    <a:pt x="351772" y="201253"/>
                  </a:cubicBezTo>
                  <a:cubicBezTo>
                    <a:pt x="356683" y="205786"/>
                    <a:pt x="364616" y="208431"/>
                    <a:pt x="366883" y="199364"/>
                  </a:cubicBezTo>
                  <a:cubicBezTo>
                    <a:pt x="368772" y="192187"/>
                    <a:pt x="369527" y="183876"/>
                    <a:pt x="377083" y="183498"/>
                  </a:cubicBezTo>
                  <a:cubicBezTo>
                    <a:pt x="385771" y="183121"/>
                    <a:pt x="382371" y="192942"/>
                    <a:pt x="384260" y="198231"/>
                  </a:cubicBezTo>
                  <a:cubicBezTo>
                    <a:pt x="386149" y="203142"/>
                    <a:pt x="388415" y="206920"/>
                    <a:pt x="395215" y="202387"/>
                  </a:cubicBezTo>
                  <a:cubicBezTo>
                    <a:pt x="409192" y="192942"/>
                    <a:pt x="411081" y="192942"/>
                    <a:pt x="434502" y="202764"/>
                  </a:cubicBezTo>
                  <a:cubicBezTo>
                    <a:pt x="429592" y="209564"/>
                    <a:pt x="422036" y="213720"/>
                    <a:pt x="415237" y="213720"/>
                  </a:cubicBezTo>
                  <a:cubicBezTo>
                    <a:pt x="392571" y="214097"/>
                    <a:pt x="380105" y="231852"/>
                    <a:pt x="362727" y="241674"/>
                  </a:cubicBezTo>
                  <a:cubicBezTo>
                    <a:pt x="356683" y="245074"/>
                    <a:pt x="347995" y="250362"/>
                    <a:pt x="357817" y="259429"/>
                  </a:cubicBezTo>
                  <a:cubicBezTo>
                    <a:pt x="369149" y="269628"/>
                    <a:pt x="362350" y="274917"/>
                    <a:pt x="352150" y="278695"/>
                  </a:cubicBezTo>
                  <a:cubicBezTo>
                    <a:pt x="344217" y="281339"/>
                    <a:pt x="334017" y="280584"/>
                    <a:pt x="328351" y="285494"/>
                  </a:cubicBezTo>
                  <a:cubicBezTo>
                    <a:pt x="323440" y="289650"/>
                    <a:pt x="314374" y="282095"/>
                    <a:pt x="315129" y="291161"/>
                  </a:cubicBezTo>
                  <a:cubicBezTo>
                    <a:pt x="315507" y="298339"/>
                    <a:pt x="320040" y="304383"/>
                    <a:pt x="329107" y="304005"/>
                  </a:cubicBezTo>
                  <a:cubicBezTo>
                    <a:pt x="331373" y="304005"/>
                    <a:pt x="333262" y="304005"/>
                    <a:pt x="335528" y="304005"/>
                  </a:cubicBezTo>
                  <a:cubicBezTo>
                    <a:pt x="320796" y="309294"/>
                    <a:pt x="305307" y="318360"/>
                    <a:pt x="298508" y="294183"/>
                  </a:cubicBezTo>
                  <a:cubicBezTo>
                    <a:pt x="297374" y="290783"/>
                    <a:pt x="293975" y="286628"/>
                    <a:pt x="290952" y="289272"/>
                  </a:cubicBezTo>
                  <a:cubicBezTo>
                    <a:pt x="277353" y="299472"/>
                    <a:pt x="262242" y="283606"/>
                    <a:pt x="247887" y="298339"/>
                  </a:cubicBezTo>
                  <a:cubicBezTo>
                    <a:pt x="249776" y="284739"/>
                    <a:pt x="256954" y="283984"/>
                    <a:pt x="262242" y="282095"/>
                  </a:cubicBezTo>
                  <a:cubicBezTo>
                    <a:pt x="271686" y="279073"/>
                    <a:pt x="283019" y="280206"/>
                    <a:pt x="284908" y="265473"/>
                  </a:cubicBezTo>
                  <a:cubicBezTo>
                    <a:pt x="286797" y="248852"/>
                    <a:pt x="267153" y="248096"/>
                    <a:pt x="265264" y="248474"/>
                  </a:cubicBezTo>
                  <a:cubicBezTo>
                    <a:pt x="238066" y="251496"/>
                    <a:pt x="208978" y="231474"/>
                    <a:pt x="182912" y="253385"/>
                  </a:cubicBezTo>
                  <a:cubicBezTo>
                    <a:pt x="177246" y="257540"/>
                    <a:pt x="173468" y="254518"/>
                    <a:pt x="171957" y="249229"/>
                  </a:cubicBezTo>
                  <a:cubicBezTo>
                    <a:pt x="169690" y="242807"/>
                    <a:pt x="172335" y="237519"/>
                    <a:pt x="177623" y="232608"/>
                  </a:cubicBezTo>
                  <a:cubicBezTo>
                    <a:pt x="184423" y="226563"/>
                    <a:pt x="202556" y="229963"/>
                    <a:pt x="198400" y="217875"/>
                  </a:cubicBezTo>
                  <a:cubicBezTo>
                    <a:pt x="193867" y="205031"/>
                    <a:pt x="185556" y="189165"/>
                    <a:pt x="165913" y="191431"/>
                  </a:cubicBezTo>
                  <a:cubicBezTo>
                    <a:pt x="161757" y="189543"/>
                    <a:pt x="158735" y="186898"/>
                    <a:pt x="156846" y="183121"/>
                  </a:cubicBezTo>
                  <a:cubicBezTo>
                    <a:pt x="153446" y="177076"/>
                    <a:pt x="151935" y="170655"/>
                    <a:pt x="156846" y="165366"/>
                  </a:cubicBezTo>
                  <a:cubicBezTo>
                    <a:pt x="163268" y="158566"/>
                    <a:pt x="167801" y="165743"/>
                    <a:pt x="173090" y="168766"/>
                  </a:cubicBezTo>
                  <a:cubicBezTo>
                    <a:pt x="170068" y="160455"/>
                    <a:pt x="155713" y="165366"/>
                    <a:pt x="154580" y="153277"/>
                  </a:cubicBezTo>
                  <a:cubicBezTo>
                    <a:pt x="154202" y="147989"/>
                    <a:pt x="148158" y="149877"/>
                    <a:pt x="144380" y="152522"/>
                  </a:cubicBezTo>
                  <a:cubicBezTo>
                    <a:pt x="136447" y="158188"/>
                    <a:pt x="131536" y="173676"/>
                    <a:pt x="117559" y="161588"/>
                  </a:cubicBezTo>
                  <a:cubicBezTo>
                    <a:pt x="102826" y="179721"/>
                    <a:pt x="78649" y="171410"/>
                    <a:pt x="61272" y="181609"/>
                  </a:cubicBezTo>
                  <a:cubicBezTo>
                    <a:pt x="47673" y="189165"/>
                    <a:pt x="37095" y="185765"/>
                    <a:pt x="26140" y="178965"/>
                  </a:cubicBezTo>
                  <a:cubicBezTo>
                    <a:pt x="13674" y="171410"/>
                    <a:pt x="22362" y="160455"/>
                    <a:pt x="23873" y="149500"/>
                  </a:cubicBezTo>
                  <a:cubicBezTo>
                    <a:pt x="11407" y="153655"/>
                    <a:pt x="1208" y="153277"/>
                    <a:pt x="74" y="138922"/>
                  </a:cubicBezTo>
                  <a:cubicBezTo>
                    <a:pt x="-681" y="126456"/>
                    <a:pt x="4230" y="118145"/>
                    <a:pt x="18963" y="121167"/>
                  </a:cubicBezTo>
                  <a:cubicBezTo>
                    <a:pt x="26140" y="122678"/>
                    <a:pt x="30673" y="117768"/>
                    <a:pt x="34829" y="112856"/>
                  </a:cubicBezTo>
                  <a:cubicBezTo>
                    <a:pt x="37473" y="111345"/>
                    <a:pt x="40495" y="111345"/>
                    <a:pt x="43517" y="112479"/>
                  </a:cubicBezTo>
                  <a:cubicBezTo>
                    <a:pt x="58250" y="123056"/>
                    <a:pt x="64672" y="104923"/>
                    <a:pt x="75627" y="103035"/>
                  </a:cubicBezTo>
                  <a:cubicBezTo>
                    <a:pt x="82427" y="100013"/>
                    <a:pt x="87715" y="93591"/>
                    <a:pt x="94893" y="91324"/>
                  </a:cubicBezTo>
                  <a:cubicBezTo>
                    <a:pt x="123603" y="76214"/>
                    <a:pt x="157980" y="79236"/>
                    <a:pt x="187067" y="64881"/>
                  </a:cubicBezTo>
                  <a:cubicBezTo>
                    <a:pt x="201800" y="50903"/>
                    <a:pt x="221444" y="47881"/>
                    <a:pt x="239576" y="42592"/>
                  </a:cubicBezTo>
                  <a:cubicBezTo>
                    <a:pt x="240710" y="42592"/>
                    <a:pt x="241465" y="42592"/>
                    <a:pt x="242599" y="42215"/>
                  </a:cubicBezTo>
                  <a:cubicBezTo>
                    <a:pt x="254309" y="40326"/>
                    <a:pt x="266398" y="39571"/>
                    <a:pt x="276220" y="32015"/>
                  </a:cubicBezTo>
                  <a:cubicBezTo>
                    <a:pt x="277731" y="30882"/>
                    <a:pt x="280753" y="28993"/>
                    <a:pt x="281886" y="29749"/>
                  </a:cubicBezTo>
                  <a:cubicBezTo>
                    <a:pt x="303419" y="41082"/>
                    <a:pt x="309463" y="19171"/>
                    <a:pt x="320040" y="10105"/>
                  </a:cubicBezTo>
                  <a:cubicBezTo>
                    <a:pt x="330617" y="1416"/>
                    <a:pt x="339306" y="-4250"/>
                    <a:pt x="352150" y="4061"/>
                  </a:cubicBezTo>
                  <a:cubicBezTo>
                    <a:pt x="354794" y="12372"/>
                    <a:pt x="348750" y="17282"/>
                    <a:pt x="344973" y="22571"/>
                  </a:cubicBezTo>
                  <a:cubicBezTo>
                    <a:pt x="340062" y="29371"/>
                    <a:pt x="335906" y="35415"/>
                    <a:pt x="345350" y="41837"/>
                  </a:cubicBezTo>
                  <a:cubicBezTo>
                    <a:pt x="347239" y="42970"/>
                    <a:pt x="349128" y="45992"/>
                    <a:pt x="347995" y="47126"/>
                  </a:cubicBezTo>
                  <a:cubicBezTo>
                    <a:pt x="340062" y="57703"/>
                    <a:pt x="344217" y="71680"/>
                    <a:pt x="338928" y="81880"/>
                  </a:cubicBezTo>
                  <a:cubicBezTo>
                    <a:pt x="334395" y="90569"/>
                    <a:pt x="327595" y="103412"/>
                    <a:pt x="312107" y="98502"/>
                  </a:cubicBezTo>
                  <a:cubicBezTo>
                    <a:pt x="309841" y="97746"/>
                    <a:pt x="308329" y="100768"/>
                    <a:pt x="308707" y="102657"/>
                  </a:cubicBezTo>
                  <a:cubicBezTo>
                    <a:pt x="310218" y="106812"/>
                    <a:pt x="313996" y="107946"/>
                    <a:pt x="317018" y="105679"/>
                  </a:cubicBezTo>
                  <a:cubicBezTo>
                    <a:pt x="327218" y="98124"/>
                    <a:pt x="338173" y="92457"/>
                    <a:pt x="349884" y="87169"/>
                  </a:cubicBezTo>
                  <a:cubicBezTo>
                    <a:pt x="363861" y="80747"/>
                    <a:pt x="365372" y="88680"/>
                    <a:pt x="366883" y="98124"/>
                  </a:cubicBezTo>
                  <a:cubicBezTo>
                    <a:pt x="368016" y="96990"/>
                    <a:pt x="367261" y="94724"/>
                    <a:pt x="366883" y="92835"/>
                  </a:cubicBezTo>
                  <a:cubicBezTo>
                    <a:pt x="365750" y="81502"/>
                    <a:pt x="365750" y="69036"/>
                    <a:pt x="380482" y="69791"/>
                  </a:cubicBezTo>
                  <a:cubicBezTo>
                    <a:pt x="392193" y="70547"/>
                    <a:pt x="407681" y="74325"/>
                    <a:pt x="406926" y="90569"/>
                  </a:cubicBezTo>
                  <a:cubicBezTo>
                    <a:pt x="406548" y="98502"/>
                    <a:pt x="412592" y="101146"/>
                    <a:pt x="413348" y="107190"/>
                  </a:cubicBezTo>
                  <a:cubicBezTo>
                    <a:pt x="417125" y="120789"/>
                    <a:pt x="414103" y="130234"/>
                    <a:pt x="398993" y="134011"/>
                  </a:cubicBezTo>
                  <a:cubicBezTo>
                    <a:pt x="392949" y="135523"/>
                    <a:pt x="385771" y="141567"/>
                    <a:pt x="390304" y="147611"/>
                  </a:cubicBezTo>
                  <a:cubicBezTo>
                    <a:pt x="406170" y="166877"/>
                    <a:pt x="386149" y="163477"/>
                    <a:pt x="377460" y="167632"/>
                  </a:cubicBezTo>
                  <a:close/>
                </a:path>
              </a:pathLst>
            </a:custGeom>
            <a:solidFill>
              <a:srgbClr val="A76D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B7A4068D-275E-4917-8665-F0271265ACAA}"/>
                </a:ext>
              </a:extLst>
            </p:cNvPr>
            <p:cNvSpPr/>
            <p:nvPr/>
          </p:nvSpPr>
          <p:spPr>
            <a:xfrm>
              <a:off x="10600043" y="5628029"/>
              <a:ext cx="435816" cy="226382"/>
            </a:xfrm>
            <a:custGeom>
              <a:avLst/>
              <a:gdLst>
                <a:gd name="connsiteX0" fmla="*/ 114001 w 435816"/>
                <a:gd name="connsiteY0" fmla="*/ 221542 h 226382"/>
                <a:gd name="connsiteX1" fmla="*/ 101535 w 435816"/>
                <a:gd name="connsiteY1" fmla="*/ 210587 h 226382"/>
                <a:gd name="connsiteX2" fmla="*/ 99268 w 435816"/>
                <a:gd name="connsiteY2" fmla="*/ 204165 h 226382"/>
                <a:gd name="connsiteX3" fmla="*/ 103046 w 435816"/>
                <a:gd name="connsiteY3" fmla="*/ 195098 h 226382"/>
                <a:gd name="connsiteX4" fmla="*/ 78869 w 435816"/>
                <a:gd name="connsiteY4" fmla="*/ 186410 h 226382"/>
                <a:gd name="connsiteX5" fmla="*/ 74336 w 435816"/>
                <a:gd name="connsiteY5" fmla="*/ 200009 h 226382"/>
                <a:gd name="connsiteX6" fmla="*/ 70180 w 435816"/>
                <a:gd name="connsiteY6" fmla="*/ 223431 h 226382"/>
                <a:gd name="connsiteX7" fmla="*/ 37693 w 435816"/>
                <a:gd name="connsiteY7" fmla="*/ 210964 h 226382"/>
                <a:gd name="connsiteX8" fmla="*/ 9361 w 435816"/>
                <a:gd name="connsiteY8" fmla="*/ 223053 h 226382"/>
                <a:gd name="connsiteX9" fmla="*/ 672 w 435816"/>
                <a:gd name="connsiteY9" fmla="*/ 213987 h 226382"/>
                <a:gd name="connsiteX10" fmla="*/ 13138 w 435816"/>
                <a:gd name="connsiteY10" fmla="*/ 204165 h 226382"/>
                <a:gd name="connsiteX11" fmla="*/ 33915 w 435816"/>
                <a:gd name="connsiteY11" fmla="*/ 178099 h 226382"/>
                <a:gd name="connsiteX12" fmla="*/ 47137 w 435816"/>
                <a:gd name="connsiteY12" fmla="*/ 158833 h 226382"/>
                <a:gd name="connsiteX13" fmla="*/ 31271 w 435816"/>
                <a:gd name="connsiteY13" fmla="*/ 151278 h 226382"/>
                <a:gd name="connsiteX14" fmla="*/ 54314 w 435816"/>
                <a:gd name="connsiteY14" fmla="*/ 115768 h 226382"/>
                <a:gd name="connsiteX15" fmla="*/ 104179 w 435816"/>
                <a:gd name="connsiteY15" fmla="*/ 93480 h 226382"/>
                <a:gd name="connsiteX16" fmla="*/ 113246 w 435816"/>
                <a:gd name="connsiteY16" fmla="*/ 100280 h 226382"/>
                <a:gd name="connsiteX17" fmla="*/ 126089 w 435816"/>
                <a:gd name="connsiteY17" fmla="*/ 102924 h 226382"/>
                <a:gd name="connsiteX18" fmla="*/ 144222 w 435816"/>
                <a:gd name="connsiteY18" fmla="*/ 107835 h 226382"/>
                <a:gd name="connsiteX19" fmla="*/ 134778 w 435816"/>
                <a:gd name="connsiteY19" fmla="*/ 119546 h 226382"/>
                <a:gd name="connsiteX20" fmla="*/ 119290 w 435816"/>
                <a:gd name="connsiteY20" fmla="*/ 132390 h 226382"/>
                <a:gd name="connsiteX21" fmla="*/ 103801 w 435816"/>
                <a:gd name="connsiteY21" fmla="*/ 169033 h 226382"/>
                <a:gd name="connsiteX22" fmla="*/ 98890 w 435816"/>
                <a:gd name="connsiteY22" fmla="*/ 183388 h 226382"/>
                <a:gd name="connsiteX23" fmla="*/ 146489 w 435816"/>
                <a:gd name="connsiteY23" fmla="*/ 169788 h 226382"/>
                <a:gd name="connsiteX24" fmla="*/ 143467 w 435816"/>
                <a:gd name="connsiteY24" fmla="*/ 139189 h 226382"/>
                <a:gd name="connsiteX25" fmla="*/ 168399 w 435816"/>
                <a:gd name="connsiteY25" fmla="*/ 149011 h 226382"/>
                <a:gd name="connsiteX26" fmla="*/ 157066 w 435816"/>
                <a:gd name="connsiteY26" fmla="*/ 155055 h 226382"/>
                <a:gd name="connsiteX27" fmla="*/ 168399 w 435816"/>
                <a:gd name="connsiteY27" fmla="*/ 149011 h 226382"/>
                <a:gd name="connsiteX28" fmla="*/ 224686 w 435816"/>
                <a:gd name="connsiteY28" fmla="*/ 126345 h 226382"/>
                <a:gd name="connsiteX29" fmla="*/ 265107 w 435816"/>
                <a:gd name="connsiteY29" fmla="*/ 101413 h 226382"/>
                <a:gd name="connsiteX30" fmla="*/ 324793 w 435816"/>
                <a:gd name="connsiteY30" fmla="*/ 65148 h 226382"/>
                <a:gd name="connsiteX31" fmla="*/ 375791 w 435816"/>
                <a:gd name="connsiteY31" fmla="*/ 30016 h 226382"/>
                <a:gd name="connsiteX32" fmla="*/ 400723 w 435816"/>
                <a:gd name="connsiteY32" fmla="*/ 172 h 226382"/>
                <a:gd name="connsiteX33" fmla="*/ 416967 w 435816"/>
                <a:gd name="connsiteY33" fmla="*/ 1683 h 226382"/>
                <a:gd name="connsiteX34" fmla="*/ 435478 w 435816"/>
                <a:gd name="connsiteY34" fmla="*/ 21327 h 226382"/>
                <a:gd name="connsiteX35" fmla="*/ 434722 w 435816"/>
                <a:gd name="connsiteY35" fmla="*/ 38326 h 226382"/>
                <a:gd name="connsiteX36" fmla="*/ 432456 w 435816"/>
                <a:gd name="connsiteY36" fmla="*/ 49659 h 226382"/>
                <a:gd name="connsiteX37" fmla="*/ 404124 w 435816"/>
                <a:gd name="connsiteY37" fmla="*/ 64014 h 226382"/>
                <a:gd name="connsiteX38" fmla="*/ 374658 w 435816"/>
                <a:gd name="connsiteY38" fmla="*/ 83280 h 226382"/>
                <a:gd name="connsiteX39" fmla="*/ 369369 w 435816"/>
                <a:gd name="connsiteY39" fmla="*/ 82902 h 226382"/>
                <a:gd name="connsiteX40" fmla="*/ 324415 w 435816"/>
                <a:gd name="connsiteY40" fmla="*/ 126345 h 226382"/>
                <a:gd name="connsiteX41" fmla="*/ 323282 w 435816"/>
                <a:gd name="connsiteY41" fmla="*/ 128234 h 226382"/>
                <a:gd name="connsiteX42" fmla="*/ 290417 w 435816"/>
                <a:gd name="connsiteY42" fmla="*/ 149767 h 226382"/>
                <a:gd name="connsiteX43" fmla="*/ 246596 w 435816"/>
                <a:gd name="connsiteY43" fmla="*/ 167521 h 226382"/>
                <a:gd name="connsiteX44" fmla="*/ 206553 w 435816"/>
                <a:gd name="connsiteY44" fmla="*/ 170921 h 226382"/>
                <a:gd name="connsiteX45" fmla="*/ 177465 w 435816"/>
                <a:gd name="connsiteY45" fmla="*/ 190188 h 226382"/>
                <a:gd name="connsiteX46" fmla="*/ 164999 w 435816"/>
                <a:gd name="connsiteY46" fmla="*/ 201143 h 226382"/>
                <a:gd name="connsiteX47" fmla="*/ 121179 w 435816"/>
                <a:gd name="connsiteY47" fmla="*/ 221164 h 226382"/>
                <a:gd name="connsiteX48" fmla="*/ 114001 w 435816"/>
                <a:gd name="connsiteY48" fmla="*/ 221542 h 226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5816" h="226382">
                  <a:moveTo>
                    <a:pt x="114001" y="221542"/>
                  </a:moveTo>
                  <a:cubicBezTo>
                    <a:pt x="112112" y="215498"/>
                    <a:pt x="106068" y="213987"/>
                    <a:pt x="101535" y="210587"/>
                  </a:cubicBezTo>
                  <a:cubicBezTo>
                    <a:pt x="99268" y="209076"/>
                    <a:pt x="97002" y="204165"/>
                    <a:pt x="99268" y="204165"/>
                  </a:cubicBezTo>
                  <a:cubicBezTo>
                    <a:pt x="108335" y="203409"/>
                    <a:pt x="109468" y="197743"/>
                    <a:pt x="103046" y="195098"/>
                  </a:cubicBezTo>
                  <a:cubicBezTo>
                    <a:pt x="95491" y="191699"/>
                    <a:pt x="89824" y="181877"/>
                    <a:pt x="78869" y="186410"/>
                  </a:cubicBezTo>
                  <a:cubicBezTo>
                    <a:pt x="71692" y="189432"/>
                    <a:pt x="73958" y="194343"/>
                    <a:pt x="74336" y="200009"/>
                  </a:cubicBezTo>
                  <a:cubicBezTo>
                    <a:pt x="74714" y="207187"/>
                    <a:pt x="71692" y="214742"/>
                    <a:pt x="70180" y="223431"/>
                  </a:cubicBezTo>
                  <a:cubicBezTo>
                    <a:pt x="62247" y="198876"/>
                    <a:pt x="63003" y="201143"/>
                    <a:pt x="37693" y="210964"/>
                  </a:cubicBezTo>
                  <a:cubicBezTo>
                    <a:pt x="28249" y="214742"/>
                    <a:pt x="24471" y="234008"/>
                    <a:pt x="9361" y="223053"/>
                  </a:cubicBezTo>
                  <a:cubicBezTo>
                    <a:pt x="5583" y="220408"/>
                    <a:pt x="-2350" y="220786"/>
                    <a:pt x="672" y="213987"/>
                  </a:cubicBezTo>
                  <a:cubicBezTo>
                    <a:pt x="2561" y="209831"/>
                    <a:pt x="8227" y="205298"/>
                    <a:pt x="13138" y="204165"/>
                  </a:cubicBezTo>
                  <a:cubicBezTo>
                    <a:pt x="36182" y="200009"/>
                    <a:pt x="36182" y="200387"/>
                    <a:pt x="33915" y="178099"/>
                  </a:cubicBezTo>
                  <a:cubicBezTo>
                    <a:pt x="32782" y="167899"/>
                    <a:pt x="44493" y="166388"/>
                    <a:pt x="47137" y="158833"/>
                  </a:cubicBezTo>
                  <a:cubicBezTo>
                    <a:pt x="43737" y="152033"/>
                    <a:pt x="36560" y="155055"/>
                    <a:pt x="31271" y="151278"/>
                  </a:cubicBezTo>
                  <a:cubicBezTo>
                    <a:pt x="35426" y="136923"/>
                    <a:pt x="47515" y="127856"/>
                    <a:pt x="54314" y="115768"/>
                  </a:cubicBezTo>
                  <a:cubicBezTo>
                    <a:pt x="69803" y="105946"/>
                    <a:pt x="89446" y="105946"/>
                    <a:pt x="104179" y="93480"/>
                  </a:cubicBezTo>
                  <a:cubicBezTo>
                    <a:pt x="109468" y="88947"/>
                    <a:pt x="114379" y="89702"/>
                    <a:pt x="113246" y="100280"/>
                  </a:cubicBezTo>
                  <a:cubicBezTo>
                    <a:pt x="112490" y="106702"/>
                    <a:pt x="120801" y="105191"/>
                    <a:pt x="126089" y="102924"/>
                  </a:cubicBezTo>
                  <a:cubicBezTo>
                    <a:pt x="134022" y="97635"/>
                    <a:pt x="140822" y="99524"/>
                    <a:pt x="144222" y="107835"/>
                  </a:cubicBezTo>
                  <a:cubicBezTo>
                    <a:pt x="147244" y="115390"/>
                    <a:pt x="141955" y="118790"/>
                    <a:pt x="134778" y="119546"/>
                  </a:cubicBezTo>
                  <a:cubicBezTo>
                    <a:pt x="123445" y="116146"/>
                    <a:pt x="112112" y="111613"/>
                    <a:pt x="119290" y="132390"/>
                  </a:cubicBezTo>
                  <a:cubicBezTo>
                    <a:pt x="124201" y="147500"/>
                    <a:pt x="106824" y="155811"/>
                    <a:pt x="103801" y="169033"/>
                  </a:cubicBezTo>
                  <a:cubicBezTo>
                    <a:pt x="103046" y="172433"/>
                    <a:pt x="97757" y="174699"/>
                    <a:pt x="98890" y="183388"/>
                  </a:cubicBezTo>
                  <a:cubicBezTo>
                    <a:pt x="114001" y="177721"/>
                    <a:pt x="128734" y="171677"/>
                    <a:pt x="146489" y="169788"/>
                  </a:cubicBezTo>
                  <a:cubicBezTo>
                    <a:pt x="134400" y="158833"/>
                    <a:pt x="133267" y="147122"/>
                    <a:pt x="143467" y="139189"/>
                  </a:cubicBezTo>
                  <a:cubicBezTo>
                    <a:pt x="145733" y="137301"/>
                    <a:pt x="166510" y="129368"/>
                    <a:pt x="168399" y="149011"/>
                  </a:cubicBezTo>
                  <a:cubicBezTo>
                    <a:pt x="165377" y="152033"/>
                    <a:pt x="160844" y="152411"/>
                    <a:pt x="157066" y="155055"/>
                  </a:cubicBezTo>
                  <a:cubicBezTo>
                    <a:pt x="161222" y="153167"/>
                    <a:pt x="165377" y="151655"/>
                    <a:pt x="168399" y="149011"/>
                  </a:cubicBezTo>
                  <a:cubicBezTo>
                    <a:pt x="188043" y="144100"/>
                    <a:pt x="208064" y="142589"/>
                    <a:pt x="224686" y="126345"/>
                  </a:cubicBezTo>
                  <a:cubicBezTo>
                    <a:pt x="235263" y="115768"/>
                    <a:pt x="249618" y="107835"/>
                    <a:pt x="265107" y="101413"/>
                  </a:cubicBezTo>
                  <a:cubicBezTo>
                    <a:pt x="286639" y="93102"/>
                    <a:pt x="306660" y="78747"/>
                    <a:pt x="324793" y="65148"/>
                  </a:cubicBezTo>
                  <a:cubicBezTo>
                    <a:pt x="341792" y="52682"/>
                    <a:pt x="362192" y="44748"/>
                    <a:pt x="375791" y="30016"/>
                  </a:cubicBezTo>
                  <a:cubicBezTo>
                    <a:pt x="384102" y="21327"/>
                    <a:pt x="395813" y="12638"/>
                    <a:pt x="400723" y="172"/>
                  </a:cubicBezTo>
                  <a:cubicBezTo>
                    <a:pt x="406012" y="-961"/>
                    <a:pt x="410168" y="3950"/>
                    <a:pt x="416967" y="1683"/>
                  </a:cubicBezTo>
                  <a:cubicBezTo>
                    <a:pt x="428300" y="-1716"/>
                    <a:pt x="437744" y="9617"/>
                    <a:pt x="435478" y="21327"/>
                  </a:cubicBezTo>
                  <a:cubicBezTo>
                    <a:pt x="434345" y="26616"/>
                    <a:pt x="435100" y="32660"/>
                    <a:pt x="434722" y="38326"/>
                  </a:cubicBezTo>
                  <a:cubicBezTo>
                    <a:pt x="436989" y="42860"/>
                    <a:pt x="434345" y="46259"/>
                    <a:pt x="432456" y="49659"/>
                  </a:cubicBezTo>
                  <a:cubicBezTo>
                    <a:pt x="425656" y="61370"/>
                    <a:pt x="409790" y="57970"/>
                    <a:pt x="404124" y="64014"/>
                  </a:cubicBezTo>
                  <a:cubicBezTo>
                    <a:pt x="395057" y="73081"/>
                    <a:pt x="388635" y="83280"/>
                    <a:pt x="374658" y="83280"/>
                  </a:cubicBezTo>
                  <a:cubicBezTo>
                    <a:pt x="372769" y="83280"/>
                    <a:pt x="369369" y="82147"/>
                    <a:pt x="369369" y="82902"/>
                  </a:cubicBezTo>
                  <a:cubicBezTo>
                    <a:pt x="370125" y="113879"/>
                    <a:pt x="341415" y="113879"/>
                    <a:pt x="324415" y="126345"/>
                  </a:cubicBezTo>
                  <a:cubicBezTo>
                    <a:pt x="322149" y="127856"/>
                    <a:pt x="325549" y="126345"/>
                    <a:pt x="323282" y="128234"/>
                  </a:cubicBezTo>
                  <a:cubicBezTo>
                    <a:pt x="318749" y="145234"/>
                    <a:pt x="308172" y="149767"/>
                    <a:pt x="290417" y="149767"/>
                  </a:cubicBezTo>
                  <a:cubicBezTo>
                    <a:pt x="275306" y="149767"/>
                    <a:pt x="259062" y="151655"/>
                    <a:pt x="246596" y="167521"/>
                  </a:cubicBezTo>
                  <a:cubicBezTo>
                    <a:pt x="237907" y="178099"/>
                    <a:pt x="219775" y="172810"/>
                    <a:pt x="206553" y="170921"/>
                  </a:cubicBezTo>
                  <a:cubicBezTo>
                    <a:pt x="189176" y="168655"/>
                    <a:pt x="179354" y="171299"/>
                    <a:pt x="177465" y="190188"/>
                  </a:cubicBezTo>
                  <a:cubicBezTo>
                    <a:pt x="176710" y="196987"/>
                    <a:pt x="173310" y="202653"/>
                    <a:pt x="164999" y="201143"/>
                  </a:cubicBezTo>
                  <a:cubicBezTo>
                    <a:pt x="145733" y="197365"/>
                    <a:pt x="130623" y="203031"/>
                    <a:pt x="121179" y="221164"/>
                  </a:cubicBezTo>
                  <a:cubicBezTo>
                    <a:pt x="120045" y="224186"/>
                    <a:pt x="116268" y="223431"/>
                    <a:pt x="114001" y="221542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7F3ECCBA-FFF1-49BE-9821-C3A0123722C8}"/>
                </a:ext>
              </a:extLst>
            </p:cNvPr>
            <p:cNvSpPr/>
            <p:nvPr/>
          </p:nvSpPr>
          <p:spPr>
            <a:xfrm>
              <a:off x="10437912" y="5701110"/>
              <a:ext cx="116650" cy="107221"/>
            </a:xfrm>
            <a:custGeom>
              <a:avLst/>
              <a:gdLst>
                <a:gd name="connsiteX0" fmla="*/ 60051 w 116650"/>
                <a:gd name="connsiteY0" fmla="*/ 4155 h 107221"/>
                <a:gd name="connsiteX1" fmla="*/ 72895 w 116650"/>
                <a:gd name="connsiteY1" fmla="*/ 0 h 107221"/>
                <a:gd name="connsiteX2" fmla="*/ 77429 w 116650"/>
                <a:gd name="connsiteY2" fmla="*/ 378 h 107221"/>
                <a:gd name="connsiteX3" fmla="*/ 84228 w 116650"/>
                <a:gd name="connsiteY3" fmla="*/ 18133 h 107221"/>
                <a:gd name="connsiteX4" fmla="*/ 98583 w 116650"/>
                <a:gd name="connsiteY4" fmla="*/ 58553 h 107221"/>
                <a:gd name="connsiteX5" fmla="*/ 99717 w 116650"/>
                <a:gd name="connsiteY5" fmla="*/ 60065 h 107221"/>
                <a:gd name="connsiteX6" fmla="*/ 116338 w 116650"/>
                <a:gd name="connsiteY6" fmla="*/ 64220 h 107221"/>
                <a:gd name="connsiteX7" fmla="*/ 105005 w 116650"/>
                <a:gd name="connsiteY7" fmla="*/ 76686 h 107221"/>
                <a:gd name="connsiteX8" fmla="*/ 106516 w 116650"/>
                <a:gd name="connsiteY8" fmla="*/ 80464 h 107221"/>
                <a:gd name="connsiteX9" fmla="*/ 106516 w 116650"/>
                <a:gd name="connsiteY9" fmla="*/ 80464 h 107221"/>
                <a:gd name="connsiteX10" fmla="*/ 81962 w 116650"/>
                <a:gd name="connsiteY10" fmla="*/ 73664 h 107221"/>
                <a:gd name="connsiteX11" fmla="*/ 47963 w 116650"/>
                <a:gd name="connsiteY11" fmla="*/ 106530 h 107221"/>
                <a:gd name="connsiteX12" fmla="*/ 30586 w 116650"/>
                <a:gd name="connsiteY12" fmla="*/ 92174 h 107221"/>
                <a:gd name="connsiteX13" fmla="*/ 7920 w 116650"/>
                <a:gd name="connsiteY13" fmla="*/ 74797 h 107221"/>
                <a:gd name="connsiteX14" fmla="*/ 365 w 116650"/>
                <a:gd name="connsiteY14" fmla="*/ 72531 h 107221"/>
                <a:gd name="connsiteX15" fmla="*/ 45696 w 116650"/>
                <a:gd name="connsiteY15" fmla="*/ 30221 h 107221"/>
                <a:gd name="connsiteX16" fmla="*/ 63451 w 116650"/>
                <a:gd name="connsiteY16" fmla="*/ 28710 h 107221"/>
                <a:gd name="connsiteX17" fmla="*/ 61562 w 116650"/>
                <a:gd name="connsiteY17" fmla="*/ 11333 h 107221"/>
                <a:gd name="connsiteX18" fmla="*/ 60051 w 116650"/>
                <a:gd name="connsiteY18" fmla="*/ 4155 h 107221"/>
                <a:gd name="connsiteX19" fmla="*/ 60051 w 116650"/>
                <a:gd name="connsiteY19" fmla="*/ 4155 h 10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650" h="107221">
                  <a:moveTo>
                    <a:pt x="60051" y="4155"/>
                  </a:moveTo>
                  <a:cubicBezTo>
                    <a:pt x="64207" y="2645"/>
                    <a:pt x="68740" y="1511"/>
                    <a:pt x="72895" y="0"/>
                  </a:cubicBezTo>
                  <a:cubicBezTo>
                    <a:pt x="74406" y="0"/>
                    <a:pt x="75917" y="0"/>
                    <a:pt x="77429" y="378"/>
                  </a:cubicBezTo>
                  <a:cubicBezTo>
                    <a:pt x="83850" y="4911"/>
                    <a:pt x="84984" y="11333"/>
                    <a:pt x="84228" y="18133"/>
                  </a:cubicBezTo>
                  <a:cubicBezTo>
                    <a:pt x="81962" y="34377"/>
                    <a:pt x="101605" y="42310"/>
                    <a:pt x="98583" y="58553"/>
                  </a:cubicBezTo>
                  <a:cubicBezTo>
                    <a:pt x="98583" y="58931"/>
                    <a:pt x="99339" y="59687"/>
                    <a:pt x="99717" y="60065"/>
                  </a:cubicBezTo>
                  <a:cubicBezTo>
                    <a:pt x="104250" y="65353"/>
                    <a:pt x="112938" y="48354"/>
                    <a:pt x="116338" y="64220"/>
                  </a:cubicBezTo>
                  <a:cubicBezTo>
                    <a:pt x="119360" y="77064"/>
                    <a:pt x="99339" y="64598"/>
                    <a:pt x="105005" y="76686"/>
                  </a:cubicBezTo>
                  <a:cubicBezTo>
                    <a:pt x="105761" y="77819"/>
                    <a:pt x="106138" y="79331"/>
                    <a:pt x="106516" y="80464"/>
                  </a:cubicBezTo>
                  <a:cubicBezTo>
                    <a:pt x="106516" y="80464"/>
                    <a:pt x="106516" y="80464"/>
                    <a:pt x="106516" y="80464"/>
                  </a:cubicBezTo>
                  <a:cubicBezTo>
                    <a:pt x="94806" y="86508"/>
                    <a:pt x="84984" y="87264"/>
                    <a:pt x="81962" y="73664"/>
                  </a:cubicBezTo>
                  <a:cubicBezTo>
                    <a:pt x="63829" y="76686"/>
                    <a:pt x="59674" y="95197"/>
                    <a:pt x="47963" y="106530"/>
                  </a:cubicBezTo>
                  <a:cubicBezTo>
                    <a:pt x="35119" y="109929"/>
                    <a:pt x="29453" y="100107"/>
                    <a:pt x="30586" y="92174"/>
                  </a:cubicBezTo>
                  <a:cubicBezTo>
                    <a:pt x="34363" y="69131"/>
                    <a:pt x="23786" y="69886"/>
                    <a:pt x="7920" y="74797"/>
                  </a:cubicBezTo>
                  <a:cubicBezTo>
                    <a:pt x="5276" y="75553"/>
                    <a:pt x="2631" y="74042"/>
                    <a:pt x="365" y="72531"/>
                  </a:cubicBezTo>
                  <a:cubicBezTo>
                    <a:pt x="-3035" y="41932"/>
                    <a:pt x="17742" y="22666"/>
                    <a:pt x="45696" y="30221"/>
                  </a:cubicBezTo>
                  <a:cubicBezTo>
                    <a:pt x="52118" y="32110"/>
                    <a:pt x="58163" y="33999"/>
                    <a:pt x="63451" y="28710"/>
                  </a:cubicBezTo>
                  <a:cubicBezTo>
                    <a:pt x="69118" y="22666"/>
                    <a:pt x="64585" y="17000"/>
                    <a:pt x="61562" y="11333"/>
                  </a:cubicBezTo>
                  <a:cubicBezTo>
                    <a:pt x="59674" y="9444"/>
                    <a:pt x="58540" y="7178"/>
                    <a:pt x="60051" y="4155"/>
                  </a:cubicBezTo>
                  <a:lnTo>
                    <a:pt x="60051" y="4155"/>
                  </a:lnTo>
                  <a:close/>
                </a:path>
              </a:pathLst>
            </a:custGeom>
            <a:solidFill>
              <a:srgbClr val="CE9E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128A7D32-3427-40DE-ACE2-14DFAE1F88B8}"/>
                </a:ext>
              </a:extLst>
            </p:cNvPr>
            <p:cNvSpPr/>
            <p:nvPr/>
          </p:nvSpPr>
          <p:spPr>
            <a:xfrm>
              <a:off x="10725307" y="5674666"/>
              <a:ext cx="96021" cy="85186"/>
            </a:xfrm>
            <a:custGeom>
              <a:avLst/>
              <a:gdLst>
                <a:gd name="connsiteX0" fmla="*/ 9892 w 96021"/>
                <a:gd name="connsiteY0" fmla="*/ 73286 h 85186"/>
                <a:gd name="connsiteX1" fmla="*/ 15936 w 96021"/>
                <a:gd name="connsiteY1" fmla="*/ 61575 h 85186"/>
                <a:gd name="connsiteX2" fmla="*/ 1203 w 96021"/>
                <a:gd name="connsiteY2" fmla="*/ 56287 h 85186"/>
                <a:gd name="connsiteX3" fmla="*/ 9892 w 96021"/>
                <a:gd name="connsiteY3" fmla="*/ 37399 h 85186"/>
                <a:gd name="connsiteX4" fmla="*/ 38980 w 96021"/>
                <a:gd name="connsiteY4" fmla="*/ 13222 h 85186"/>
                <a:gd name="connsiteX5" fmla="*/ 72223 w 96021"/>
                <a:gd name="connsiteY5" fmla="*/ 10955 h 85186"/>
                <a:gd name="connsiteX6" fmla="*/ 77889 w 96021"/>
                <a:gd name="connsiteY6" fmla="*/ 10955 h 85186"/>
                <a:gd name="connsiteX7" fmla="*/ 96022 w 96021"/>
                <a:gd name="connsiteY7" fmla="*/ 0 h 85186"/>
                <a:gd name="connsiteX8" fmla="*/ 62401 w 96021"/>
                <a:gd name="connsiteY8" fmla="*/ 30221 h 85186"/>
                <a:gd name="connsiteX9" fmla="*/ 32180 w 96021"/>
                <a:gd name="connsiteY9" fmla="*/ 61953 h 85186"/>
                <a:gd name="connsiteX10" fmla="*/ 34824 w 96021"/>
                <a:gd name="connsiteY10" fmla="*/ 70642 h 85186"/>
                <a:gd name="connsiteX11" fmla="*/ 35202 w 96021"/>
                <a:gd name="connsiteY11" fmla="*/ 80841 h 85186"/>
                <a:gd name="connsiteX12" fmla="*/ 26891 w 96021"/>
                <a:gd name="connsiteY12" fmla="*/ 83864 h 85186"/>
                <a:gd name="connsiteX13" fmla="*/ 7625 w 96021"/>
                <a:gd name="connsiteY13" fmla="*/ 81219 h 85186"/>
                <a:gd name="connsiteX14" fmla="*/ 9892 w 96021"/>
                <a:gd name="connsiteY14" fmla="*/ 73286 h 8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21" h="85186">
                  <a:moveTo>
                    <a:pt x="9892" y="73286"/>
                  </a:moveTo>
                  <a:cubicBezTo>
                    <a:pt x="11403" y="69131"/>
                    <a:pt x="19336" y="67998"/>
                    <a:pt x="15936" y="61575"/>
                  </a:cubicBezTo>
                  <a:cubicBezTo>
                    <a:pt x="12914" y="55531"/>
                    <a:pt x="6870" y="56287"/>
                    <a:pt x="1203" y="56287"/>
                  </a:cubicBezTo>
                  <a:cubicBezTo>
                    <a:pt x="-308" y="47598"/>
                    <a:pt x="-2574" y="43443"/>
                    <a:pt x="9892" y="37399"/>
                  </a:cubicBezTo>
                  <a:cubicBezTo>
                    <a:pt x="18581" y="33243"/>
                    <a:pt x="31047" y="23421"/>
                    <a:pt x="38980" y="13222"/>
                  </a:cubicBezTo>
                  <a:cubicBezTo>
                    <a:pt x="48046" y="1511"/>
                    <a:pt x="60512" y="-4533"/>
                    <a:pt x="72223" y="10955"/>
                  </a:cubicBezTo>
                  <a:cubicBezTo>
                    <a:pt x="75623" y="15488"/>
                    <a:pt x="75623" y="15111"/>
                    <a:pt x="77889" y="10955"/>
                  </a:cubicBezTo>
                  <a:cubicBezTo>
                    <a:pt x="80912" y="6044"/>
                    <a:pt x="84311" y="378"/>
                    <a:pt x="96022" y="0"/>
                  </a:cubicBezTo>
                  <a:cubicBezTo>
                    <a:pt x="84689" y="13600"/>
                    <a:pt x="83556" y="31732"/>
                    <a:pt x="62401" y="30221"/>
                  </a:cubicBezTo>
                  <a:cubicBezTo>
                    <a:pt x="64290" y="52131"/>
                    <a:pt x="28025" y="37776"/>
                    <a:pt x="32180" y="61953"/>
                  </a:cubicBezTo>
                  <a:cubicBezTo>
                    <a:pt x="32558" y="64975"/>
                    <a:pt x="27269" y="68753"/>
                    <a:pt x="34824" y="70642"/>
                  </a:cubicBezTo>
                  <a:cubicBezTo>
                    <a:pt x="40868" y="72531"/>
                    <a:pt x="37091" y="77442"/>
                    <a:pt x="35202" y="80841"/>
                  </a:cubicBezTo>
                  <a:cubicBezTo>
                    <a:pt x="33313" y="84241"/>
                    <a:pt x="29913" y="86886"/>
                    <a:pt x="26891" y="83864"/>
                  </a:cubicBezTo>
                  <a:cubicBezTo>
                    <a:pt x="20469" y="77819"/>
                    <a:pt x="13670" y="82730"/>
                    <a:pt x="7625" y="81219"/>
                  </a:cubicBezTo>
                  <a:cubicBezTo>
                    <a:pt x="70" y="78953"/>
                    <a:pt x="10648" y="76308"/>
                    <a:pt x="9892" y="73286"/>
                  </a:cubicBezTo>
                  <a:close/>
                </a:path>
              </a:pathLst>
            </a:custGeom>
            <a:solidFill>
              <a:srgbClr val="B1796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D575C42-BF52-4B9F-9A94-0B5038FDE9D8}"/>
                </a:ext>
              </a:extLst>
            </p:cNvPr>
            <p:cNvSpPr/>
            <p:nvPr/>
          </p:nvSpPr>
          <p:spPr>
            <a:xfrm>
              <a:off x="11020918" y="5316224"/>
              <a:ext cx="123564" cy="135184"/>
            </a:xfrm>
            <a:custGeom>
              <a:avLst/>
              <a:gdLst>
                <a:gd name="connsiteX0" fmla="*/ 23291 w 123564"/>
                <a:gd name="connsiteY0" fmla="*/ 135184 h 135184"/>
                <a:gd name="connsiteX1" fmla="*/ 10070 w 123564"/>
                <a:gd name="connsiteY1" fmla="*/ 114407 h 135184"/>
                <a:gd name="connsiteX2" fmla="*/ 9314 w 123564"/>
                <a:gd name="connsiteY2" fmla="*/ 114407 h 135184"/>
                <a:gd name="connsiteX3" fmla="*/ 1381 w 123564"/>
                <a:gd name="connsiteY3" fmla="*/ 88719 h 135184"/>
                <a:gd name="connsiteX4" fmla="*/ 1381 w 123564"/>
                <a:gd name="connsiteY4" fmla="*/ 88341 h 135184"/>
                <a:gd name="connsiteX5" fmla="*/ 5536 w 123564"/>
                <a:gd name="connsiteY5" fmla="*/ 59254 h 135184"/>
                <a:gd name="connsiteX6" fmla="*/ 18758 w 123564"/>
                <a:gd name="connsiteY6" fmla="*/ 69453 h 135184"/>
                <a:gd name="connsiteX7" fmla="*/ 53890 w 123564"/>
                <a:gd name="connsiteY7" fmla="*/ 51321 h 135184"/>
                <a:gd name="connsiteX8" fmla="*/ 55024 w 123564"/>
                <a:gd name="connsiteY8" fmla="*/ 18455 h 135184"/>
                <a:gd name="connsiteX9" fmla="*/ 58046 w 123564"/>
                <a:gd name="connsiteY9" fmla="*/ 4478 h 135184"/>
                <a:gd name="connsiteX10" fmla="*/ 77689 w 123564"/>
                <a:gd name="connsiteY10" fmla="*/ 2967 h 135184"/>
                <a:gd name="connsiteX11" fmla="*/ 101488 w 123564"/>
                <a:gd name="connsiteY11" fmla="*/ 15811 h 135184"/>
                <a:gd name="connsiteX12" fmla="*/ 108288 w 123564"/>
                <a:gd name="connsiteY12" fmla="*/ 27521 h 135184"/>
                <a:gd name="connsiteX13" fmla="*/ 118488 w 123564"/>
                <a:gd name="connsiteY13" fmla="*/ 60765 h 135184"/>
                <a:gd name="connsiteX14" fmla="*/ 123021 w 123564"/>
                <a:gd name="connsiteY14" fmla="*/ 71720 h 135184"/>
                <a:gd name="connsiteX15" fmla="*/ 112443 w 123564"/>
                <a:gd name="connsiteY15" fmla="*/ 74364 h 135184"/>
                <a:gd name="connsiteX16" fmla="*/ 76178 w 123564"/>
                <a:gd name="connsiteY16" fmla="*/ 79275 h 135184"/>
                <a:gd name="connsiteX17" fmla="*/ 80711 w 123564"/>
                <a:gd name="connsiteY17" fmla="*/ 54343 h 135184"/>
                <a:gd name="connsiteX18" fmla="*/ 74667 w 123564"/>
                <a:gd name="connsiteY18" fmla="*/ 51698 h 135184"/>
                <a:gd name="connsiteX19" fmla="*/ 69001 w 123564"/>
                <a:gd name="connsiteY19" fmla="*/ 61520 h 135184"/>
                <a:gd name="connsiteX20" fmla="*/ 37646 w 123564"/>
                <a:gd name="connsiteY20" fmla="*/ 92119 h 135184"/>
                <a:gd name="connsiteX21" fmla="*/ 33491 w 123564"/>
                <a:gd name="connsiteY21" fmla="*/ 91741 h 135184"/>
                <a:gd name="connsiteX22" fmla="*/ 23291 w 123564"/>
                <a:gd name="connsiteY22" fmla="*/ 135184 h 13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564" h="135184">
                  <a:moveTo>
                    <a:pt x="23291" y="135184"/>
                  </a:moveTo>
                  <a:cubicBezTo>
                    <a:pt x="11958" y="132918"/>
                    <a:pt x="18003" y="119318"/>
                    <a:pt x="10070" y="114407"/>
                  </a:cubicBezTo>
                  <a:cubicBezTo>
                    <a:pt x="10070" y="114407"/>
                    <a:pt x="9314" y="114407"/>
                    <a:pt x="9314" y="114407"/>
                  </a:cubicBezTo>
                  <a:cubicBezTo>
                    <a:pt x="11203" y="104208"/>
                    <a:pt x="-4663" y="99674"/>
                    <a:pt x="1381" y="88719"/>
                  </a:cubicBezTo>
                  <a:lnTo>
                    <a:pt x="1381" y="88341"/>
                  </a:lnTo>
                  <a:cubicBezTo>
                    <a:pt x="8936" y="79653"/>
                    <a:pt x="-4285" y="67565"/>
                    <a:pt x="5536" y="59254"/>
                  </a:cubicBezTo>
                  <a:cubicBezTo>
                    <a:pt x="15358" y="55854"/>
                    <a:pt x="13847" y="66809"/>
                    <a:pt x="18758" y="69453"/>
                  </a:cubicBezTo>
                  <a:cubicBezTo>
                    <a:pt x="34246" y="78142"/>
                    <a:pt x="52379" y="70209"/>
                    <a:pt x="53890" y="51321"/>
                  </a:cubicBezTo>
                  <a:cubicBezTo>
                    <a:pt x="55024" y="40743"/>
                    <a:pt x="59556" y="29410"/>
                    <a:pt x="55024" y="18455"/>
                  </a:cubicBezTo>
                  <a:cubicBezTo>
                    <a:pt x="52757" y="13167"/>
                    <a:pt x="50112" y="7122"/>
                    <a:pt x="58046" y="4478"/>
                  </a:cubicBezTo>
                  <a:cubicBezTo>
                    <a:pt x="64468" y="2211"/>
                    <a:pt x="71267" y="-3455"/>
                    <a:pt x="77689" y="2967"/>
                  </a:cubicBezTo>
                  <a:cubicBezTo>
                    <a:pt x="84489" y="9767"/>
                    <a:pt x="92800" y="13167"/>
                    <a:pt x="101488" y="15811"/>
                  </a:cubicBezTo>
                  <a:cubicBezTo>
                    <a:pt x="107910" y="17700"/>
                    <a:pt x="111310" y="19966"/>
                    <a:pt x="108288" y="27521"/>
                  </a:cubicBezTo>
                  <a:cubicBezTo>
                    <a:pt x="102244" y="41121"/>
                    <a:pt x="109044" y="51698"/>
                    <a:pt x="118488" y="60765"/>
                  </a:cubicBezTo>
                  <a:cubicBezTo>
                    <a:pt x="121510" y="63787"/>
                    <a:pt x="124910" y="66809"/>
                    <a:pt x="123021" y="71720"/>
                  </a:cubicBezTo>
                  <a:cubicBezTo>
                    <a:pt x="121132" y="77009"/>
                    <a:pt x="116221" y="76631"/>
                    <a:pt x="112443" y="74364"/>
                  </a:cubicBezTo>
                  <a:cubicBezTo>
                    <a:pt x="99600" y="67565"/>
                    <a:pt x="90533" y="83808"/>
                    <a:pt x="76178" y="79275"/>
                  </a:cubicBezTo>
                  <a:cubicBezTo>
                    <a:pt x="83356" y="71720"/>
                    <a:pt x="78445" y="63031"/>
                    <a:pt x="80711" y="54343"/>
                  </a:cubicBezTo>
                  <a:cubicBezTo>
                    <a:pt x="82600" y="47543"/>
                    <a:pt x="76556" y="51321"/>
                    <a:pt x="74667" y="51698"/>
                  </a:cubicBezTo>
                  <a:cubicBezTo>
                    <a:pt x="69378" y="52454"/>
                    <a:pt x="70134" y="57743"/>
                    <a:pt x="69001" y="61520"/>
                  </a:cubicBezTo>
                  <a:cubicBezTo>
                    <a:pt x="64845" y="78142"/>
                    <a:pt x="63712" y="98163"/>
                    <a:pt x="37646" y="92119"/>
                  </a:cubicBezTo>
                  <a:cubicBezTo>
                    <a:pt x="36513" y="91741"/>
                    <a:pt x="35002" y="92119"/>
                    <a:pt x="33491" y="91741"/>
                  </a:cubicBezTo>
                  <a:cubicBezTo>
                    <a:pt x="38402" y="108363"/>
                    <a:pt x="19136" y="118940"/>
                    <a:pt x="23291" y="135184"/>
                  </a:cubicBezTo>
                  <a:close/>
                </a:path>
              </a:pathLst>
            </a:custGeom>
            <a:solidFill>
              <a:srgbClr val="754D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E4528FB-0051-4FCE-AF3B-D05049AD5E34}"/>
                </a:ext>
              </a:extLst>
            </p:cNvPr>
            <p:cNvSpPr/>
            <p:nvPr/>
          </p:nvSpPr>
          <p:spPr>
            <a:xfrm>
              <a:off x="10998406" y="5315791"/>
              <a:ext cx="28454" cy="88774"/>
            </a:xfrm>
            <a:custGeom>
              <a:avLst/>
              <a:gdLst>
                <a:gd name="connsiteX0" fmla="*/ 28427 w 28454"/>
                <a:gd name="connsiteY0" fmla="*/ 59687 h 88774"/>
                <a:gd name="connsiteX1" fmla="*/ 24271 w 28454"/>
                <a:gd name="connsiteY1" fmla="*/ 88774 h 88774"/>
                <a:gd name="connsiteX2" fmla="*/ 19361 w 28454"/>
                <a:gd name="connsiteY2" fmla="*/ 79330 h 88774"/>
                <a:gd name="connsiteX3" fmla="*/ 10672 w 28454"/>
                <a:gd name="connsiteY3" fmla="*/ 75931 h 88774"/>
                <a:gd name="connsiteX4" fmla="*/ 3117 w 28454"/>
                <a:gd name="connsiteY4" fmla="*/ 0 h 88774"/>
                <a:gd name="connsiteX5" fmla="*/ 23138 w 28454"/>
                <a:gd name="connsiteY5" fmla="*/ 9822 h 88774"/>
                <a:gd name="connsiteX6" fmla="*/ 28427 w 28454"/>
                <a:gd name="connsiteY6" fmla="*/ 38154 h 88774"/>
                <a:gd name="connsiteX7" fmla="*/ 28427 w 28454"/>
                <a:gd name="connsiteY7" fmla="*/ 59687 h 8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54" h="88774">
                  <a:moveTo>
                    <a:pt x="28427" y="59687"/>
                  </a:moveTo>
                  <a:cubicBezTo>
                    <a:pt x="25405" y="69131"/>
                    <a:pt x="32582" y="80086"/>
                    <a:pt x="24271" y="88774"/>
                  </a:cubicBezTo>
                  <a:cubicBezTo>
                    <a:pt x="22383" y="85752"/>
                    <a:pt x="26538" y="79330"/>
                    <a:pt x="19361" y="79330"/>
                  </a:cubicBezTo>
                  <a:cubicBezTo>
                    <a:pt x="15583" y="79330"/>
                    <a:pt x="10672" y="79330"/>
                    <a:pt x="10672" y="75931"/>
                  </a:cubicBezTo>
                  <a:cubicBezTo>
                    <a:pt x="11050" y="50243"/>
                    <a:pt x="-7083" y="26443"/>
                    <a:pt x="3117" y="0"/>
                  </a:cubicBezTo>
                  <a:cubicBezTo>
                    <a:pt x="6516" y="5667"/>
                    <a:pt x="-6327" y="26066"/>
                    <a:pt x="23138" y="9822"/>
                  </a:cubicBezTo>
                  <a:cubicBezTo>
                    <a:pt x="472" y="32488"/>
                    <a:pt x="12183" y="36643"/>
                    <a:pt x="28427" y="38154"/>
                  </a:cubicBezTo>
                  <a:cubicBezTo>
                    <a:pt x="28427" y="45709"/>
                    <a:pt x="28427" y="52509"/>
                    <a:pt x="28427" y="59687"/>
                  </a:cubicBezTo>
                  <a:close/>
                </a:path>
              </a:pathLst>
            </a:custGeom>
            <a:solidFill>
              <a:srgbClr val="CFAB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57A1C8BA-F0CE-4D98-8E34-6D414C4B8FF1}"/>
                </a:ext>
              </a:extLst>
            </p:cNvPr>
            <p:cNvSpPr/>
            <p:nvPr/>
          </p:nvSpPr>
          <p:spPr>
            <a:xfrm>
              <a:off x="9546083" y="5684367"/>
              <a:ext cx="965433" cy="179574"/>
            </a:xfrm>
            <a:custGeom>
              <a:avLst/>
              <a:gdLst>
                <a:gd name="connsiteX0" fmla="*/ 951880 w 965433"/>
                <a:gd name="connsiteY0" fmla="*/ 20898 h 179574"/>
                <a:gd name="connsiteX1" fmla="*/ 962080 w 965433"/>
                <a:gd name="connsiteY1" fmla="*/ 49230 h 179574"/>
                <a:gd name="connsiteX2" fmla="*/ 931103 w 965433"/>
                <a:gd name="connsiteY2" fmla="*/ 49608 h 179574"/>
                <a:gd name="connsiteX3" fmla="*/ 909571 w 965433"/>
                <a:gd name="connsiteY3" fmla="*/ 63586 h 179574"/>
                <a:gd name="connsiteX4" fmla="*/ 902393 w 965433"/>
                <a:gd name="connsiteY4" fmla="*/ 72274 h 179574"/>
                <a:gd name="connsiteX5" fmla="*/ 893705 w 965433"/>
                <a:gd name="connsiteY5" fmla="*/ 88896 h 179574"/>
                <a:gd name="connsiteX6" fmla="*/ 875194 w 965433"/>
                <a:gd name="connsiteY6" fmla="*/ 97962 h 179574"/>
                <a:gd name="connsiteX7" fmla="*/ 832885 w 965433"/>
                <a:gd name="connsiteY7" fmla="*/ 110050 h 179574"/>
                <a:gd name="connsiteX8" fmla="*/ 765265 w 965433"/>
                <a:gd name="connsiteY8" fmla="*/ 116473 h 179574"/>
                <a:gd name="connsiteX9" fmla="*/ 718045 w 965433"/>
                <a:gd name="connsiteY9" fmla="*/ 105895 h 179574"/>
                <a:gd name="connsiteX10" fmla="*/ 710112 w 965433"/>
                <a:gd name="connsiteY10" fmla="*/ 105517 h 179574"/>
                <a:gd name="connsiteX11" fmla="*/ 680646 w 965433"/>
                <a:gd name="connsiteY11" fmla="*/ 92295 h 179574"/>
                <a:gd name="connsiteX12" fmla="*/ 659491 w 965433"/>
                <a:gd name="connsiteY12" fmla="*/ 81341 h 179574"/>
                <a:gd name="connsiteX13" fmla="*/ 600560 w 965433"/>
                <a:gd name="connsiteY13" fmla="*/ 89651 h 179574"/>
                <a:gd name="connsiteX14" fmla="*/ 512919 w 965433"/>
                <a:gd name="connsiteY14" fmla="*/ 91918 h 179574"/>
                <a:gd name="connsiteX15" fmla="*/ 382968 w 965433"/>
                <a:gd name="connsiteY15" fmla="*/ 102873 h 179574"/>
                <a:gd name="connsiteX16" fmla="*/ 368991 w 965433"/>
                <a:gd name="connsiteY16" fmla="*/ 112317 h 179574"/>
                <a:gd name="connsiteX17" fmla="*/ 384102 w 965433"/>
                <a:gd name="connsiteY17" fmla="*/ 118739 h 179574"/>
                <a:gd name="connsiteX18" fmla="*/ 439255 w 965433"/>
                <a:gd name="connsiteY18" fmla="*/ 107029 h 179574"/>
                <a:gd name="connsiteX19" fmla="*/ 460410 w 965433"/>
                <a:gd name="connsiteY19" fmla="*/ 113073 h 179574"/>
                <a:gd name="connsiteX20" fmla="*/ 461165 w 965433"/>
                <a:gd name="connsiteY20" fmla="*/ 115339 h 179574"/>
                <a:gd name="connsiteX21" fmla="*/ 525007 w 965433"/>
                <a:gd name="connsiteY21" fmla="*/ 104762 h 179574"/>
                <a:gd name="connsiteX22" fmla="*/ 520096 w 965433"/>
                <a:gd name="connsiteY22" fmla="*/ 131205 h 179574"/>
                <a:gd name="connsiteX23" fmla="*/ 500453 w 965433"/>
                <a:gd name="connsiteY23" fmla="*/ 152738 h 179574"/>
                <a:gd name="connsiteX24" fmla="*/ 484209 w 965433"/>
                <a:gd name="connsiteY24" fmla="*/ 148582 h 179574"/>
                <a:gd name="connsiteX25" fmla="*/ 454743 w 965433"/>
                <a:gd name="connsiteY25" fmla="*/ 144049 h 179574"/>
                <a:gd name="connsiteX26" fmla="*/ 396190 w 965433"/>
                <a:gd name="connsiteY26" fmla="*/ 157649 h 179574"/>
                <a:gd name="connsiteX27" fmla="*/ 373146 w 965433"/>
                <a:gd name="connsiteY27" fmla="*/ 165204 h 179574"/>
                <a:gd name="connsiteX28" fmla="*/ 361436 w 965433"/>
                <a:gd name="connsiteY28" fmla="*/ 170493 h 179574"/>
                <a:gd name="connsiteX29" fmla="*/ 339525 w 965433"/>
                <a:gd name="connsiteY29" fmla="*/ 165960 h 179574"/>
                <a:gd name="connsiteX30" fmla="*/ 319882 w 965433"/>
                <a:gd name="connsiteY30" fmla="*/ 145560 h 179574"/>
                <a:gd name="connsiteX31" fmla="*/ 310815 w 965433"/>
                <a:gd name="connsiteY31" fmla="*/ 168982 h 179574"/>
                <a:gd name="connsiteX32" fmla="*/ 302505 w 965433"/>
                <a:gd name="connsiteY32" fmla="*/ 179559 h 179574"/>
                <a:gd name="connsiteX33" fmla="*/ 293061 w 965433"/>
                <a:gd name="connsiteY33" fmla="*/ 167848 h 179574"/>
                <a:gd name="connsiteX34" fmla="*/ 289661 w 965433"/>
                <a:gd name="connsiteY34" fmla="*/ 146694 h 179574"/>
                <a:gd name="connsiteX35" fmla="*/ 231107 w 965433"/>
                <a:gd name="connsiteY35" fmla="*/ 144427 h 179574"/>
                <a:gd name="connsiteX36" fmla="*/ 209953 w 965433"/>
                <a:gd name="connsiteY36" fmla="*/ 146316 h 179574"/>
                <a:gd name="connsiteX37" fmla="*/ 180487 w 965433"/>
                <a:gd name="connsiteY37" fmla="*/ 148205 h 179574"/>
                <a:gd name="connsiteX38" fmla="*/ 145733 w 965433"/>
                <a:gd name="connsiteY38" fmla="*/ 148582 h 179574"/>
                <a:gd name="connsiteX39" fmla="*/ 137044 w 965433"/>
                <a:gd name="connsiteY39" fmla="*/ 147071 h 179574"/>
                <a:gd name="connsiteX40" fmla="*/ 120423 w 965433"/>
                <a:gd name="connsiteY40" fmla="*/ 110050 h 179574"/>
                <a:gd name="connsiteX41" fmla="*/ 113623 w 965433"/>
                <a:gd name="connsiteY41" fmla="*/ 97962 h 179574"/>
                <a:gd name="connsiteX42" fmla="*/ 80380 w 965433"/>
                <a:gd name="connsiteY42" fmla="*/ 97584 h 179574"/>
                <a:gd name="connsiteX43" fmla="*/ 50159 w 965433"/>
                <a:gd name="connsiteY43" fmla="*/ 101362 h 179574"/>
                <a:gd name="connsiteX44" fmla="*/ 37692 w 965433"/>
                <a:gd name="connsiteY44" fmla="*/ 106273 h 179574"/>
                <a:gd name="connsiteX45" fmla="*/ 15782 w 965433"/>
                <a:gd name="connsiteY45" fmla="*/ 113828 h 179574"/>
                <a:gd name="connsiteX46" fmla="*/ 671 w 965433"/>
                <a:gd name="connsiteY46" fmla="*/ 87007 h 179574"/>
                <a:gd name="connsiteX47" fmla="*/ 14649 w 965433"/>
                <a:gd name="connsiteY47" fmla="*/ 79452 h 179574"/>
                <a:gd name="connsiteX48" fmla="*/ 79246 w 965433"/>
                <a:gd name="connsiteY48" fmla="*/ 74163 h 179574"/>
                <a:gd name="connsiteX49" fmla="*/ 176332 w 965433"/>
                <a:gd name="connsiteY49" fmla="*/ 80207 h 179574"/>
                <a:gd name="connsiteX50" fmla="*/ 226952 w 965433"/>
                <a:gd name="connsiteY50" fmla="*/ 88518 h 179574"/>
                <a:gd name="connsiteX51" fmla="*/ 244329 w 965433"/>
                <a:gd name="connsiteY51" fmla="*/ 78696 h 179574"/>
                <a:gd name="connsiteX52" fmla="*/ 325926 w 965433"/>
                <a:gd name="connsiteY52" fmla="*/ 76052 h 179574"/>
                <a:gd name="connsiteX53" fmla="*/ 350481 w 965433"/>
                <a:gd name="connsiteY53" fmla="*/ 74541 h 179574"/>
                <a:gd name="connsiteX54" fmla="*/ 374280 w 965433"/>
                <a:gd name="connsiteY54" fmla="*/ 74541 h 179574"/>
                <a:gd name="connsiteX55" fmla="*/ 403367 w 965433"/>
                <a:gd name="connsiteY55" fmla="*/ 74541 h 179574"/>
                <a:gd name="connsiteX56" fmla="*/ 441144 w 965433"/>
                <a:gd name="connsiteY56" fmla="*/ 60563 h 179574"/>
                <a:gd name="connsiteX57" fmla="*/ 502719 w 965433"/>
                <a:gd name="connsiteY57" fmla="*/ 44320 h 179574"/>
                <a:gd name="connsiteX58" fmla="*/ 530674 w 965433"/>
                <a:gd name="connsiteY58" fmla="*/ 45453 h 179574"/>
                <a:gd name="connsiteX59" fmla="*/ 508386 w 965433"/>
                <a:gd name="connsiteY59" fmla="*/ 29587 h 179574"/>
                <a:gd name="connsiteX60" fmla="*/ 518585 w 965433"/>
                <a:gd name="connsiteY60" fmla="*/ 9565 h 179574"/>
                <a:gd name="connsiteX61" fmla="*/ 569206 w 965433"/>
                <a:gd name="connsiteY61" fmla="*/ 3899 h 179574"/>
                <a:gd name="connsiteX62" fmla="*/ 570339 w 965433"/>
                <a:gd name="connsiteY62" fmla="*/ 46209 h 179574"/>
                <a:gd name="connsiteX63" fmla="*/ 587716 w 965433"/>
                <a:gd name="connsiteY63" fmla="*/ 53386 h 179574"/>
                <a:gd name="connsiteX64" fmla="*/ 688957 w 965433"/>
                <a:gd name="connsiteY64" fmla="*/ 48475 h 179574"/>
                <a:gd name="connsiteX65" fmla="*/ 704445 w 965433"/>
                <a:gd name="connsiteY65" fmla="*/ 38276 h 179574"/>
                <a:gd name="connsiteX66" fmla="*/ 843840 w 965433"/>
                <a:gd name="connsiteY66" fmla="*/ 22032 h 179574"/>
                <a:gd name="connsiteX67" fmla="*/ 868772 w 965433"/>
                <a:gd name="connsiteY67" fmla="*/ 36764 h 179574"/>
                <a:gd name="connsiteX68" fmla="*/ 876327 w 965433"/>
                <a:gd name="connsiteY68" fmla="*/ 45075 h 179574"/>
                <a:gd name="connsiteX69" fmla="*/ 885772 w 965433"/>
                <a:gd name="connsiteY69" fmla="*/ 35253 h 179574"/>
                <a:gd name="connsiteX70" fmla="*/ 939414 w 965433"/>
                <a:gd name="connsiteY70" fmla="*/ 18254 h 179574"/>
                <a:gd name="connsiteX71" fmla="*/ 951880 w 965433"/>
                <a:gd name="connsiteY71" fmla="*/ 20898 h 1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65433" h="179574">
                  <a:moveTo>
                    <a:pt x="951880" y="20898"/>
                  </a:moveTo>
                  <a:cubicBezTo>
                    <a:pt x="959813" y="28831"/>
                    <a:pt x="971146" y="37898"/>
                    <a:pt x="962080" y="49230"/>
                  </a:cubicBezTo>
                  <a:cubicBezTo>
                    <a:pt x="954525" y="58675"/>
                    <a:pt x="942436" y="59808"/>
                    <a:pt x="931103" y="49608"/>
                  </a:cubicBezTo>
                  <a:cubicBezTo>
                    <a:pt x="925059" y="44320"/>
                    <a:pt x="910326" y="54142"/>
                    <a:pt x="909571" y="63586"/>
                  </a:cubicBezTo>
                  <a:cubicBezTo>
                    <a:pt x="909193" y="68496"/>
                    <a:pt x="906926" y="71141"/>
                    <a:pt x="902393" y="72274"/>
                  </a:cubicBezTo>
                  <a:cubicBezTo>
                    <a:pt x="893705" y="74541"/>
                    <a:pt x="892949" y="81718"/>
                    <a:pt x="893705" y="88896"/>
                  </a:cubicBezTo>
                  <a:cubicBezTo>
                    <a:pt x="891060" y="99851"/>
                    <a:pt x="882372" y="97207"/>
                    <a:pt x="875194" y="97962"/>
                  </a:cubicBezTo>
                  <a:cubicBezTo>
                    <a:pt x="858195" y="90785"/>
                    <a:pt x="846862" y="105895"/>
                    <a:pt x="832885" y="110050"/>
                  </a:cubicBezTo>
                  <a:cubicBezTo>
                    <a:pt x="810219" y="116473"/>
                    <a:pt x="787931" y="116850"/>
                    <a:pt x="765265" y="116473"/>
                  </a:cubicBezTo>
                  <a:cubicBezTo>
                    <a:pt x="749021" y="116095"/>
                    <a:pt x="731266" y="120250"/>
                    <a:pt x="718045" y="105895"/>
                  </a:cubicBezTo>
                  <a:cubicBezTo>
                    <a:pt x="716156" y="104006"/>
                    <a:pt x="712378" y="104006"/>
                    <a:pt x="710112" y="105517"/>
                  </a:cubicBezTo>
                  <a:cubicBezTo>
                    <a:pt x="693112" y="116850"/>
                    <a:pt x="685557" y="105517"/>
                    <a:pt x="680646" y="92295"/>
                  </a:cubicBezTo>
                  <a:cubicBezTo>
                    <a:pt x="676491" y="80963"/>
                    <a:pt x="669691" y="80585"/>
                    <a:pt x="659491" y="81341"/>
                  </a:cubicBezTo>
                  <a:cubicBezTo>
                    <a:pt x="639848" y="82851"/>
                    <a:pt x="621715" y="96829"/>
                    <a:pt x="600560" y="89651"/>
                  </a:cubicBezTo>
                  <a:cubicBezTo>
                    <a:pt x="571095" y="87762"/>
                    <a:pt x="542007" y="87762"/>
                    <a:pt x="512919" y="91918"/>
                  </a:cubicBezTo>
                  <a:cubicBezTo>
                    <a:pt x="469854" y="97962"/>
                    <a:pt x="426411" y="100229"/>
                    <a:pt x="382968" y="102873"/>
                  </a:cubicBezTo>
                  <a:cubicBezTo>
                    <a:pt x="376546" y="103251"/>
                    <a:pt x="368613" y="104006"/>
                    <a:pt x="368991" y="112317"/>
                  </a:cubicBezTo>
                  <a:cubicBezTo>
                    <a:pt x="369369" y="121761"/>
                    <a:pt x="379191" y="119117"/>
                    <a:pt x="384102" y="118739"/>
                  </a:cubicBezTo>
                  <a:cubicBezTo>
                    <a:pt x="402612" y="116850"/>
                    <a:pt x="421122" y="112317"/>
                    <a:pt x="439255" y="107029"/>
                  </a:cubicBezTo>
                  <a:cubicBezTo>
                    <a:pt x="447944" y="104384"/>
                    <a:pt x="457010" y="97962"/>
                    <a:pt x="460410" y="113073"/>
                  </a:cubicBezTo>
                  <a:cubicBezTo>
                    <a:pt x="460410" y="113828"/>
                    <a:pt x="458899" y="116850"/>
                    <a:pt x="461165" y="115339"/>
                  </a:cubicBezTo>
                  <a:cubicBezTo>
                    <a:pt x="480431" y="100229"/>
                    <a:pt x="503853" y="110806"/>
                    <a:pt x="525007" y="104762"/>
                  </a:cubicBezTo>
                  <a:cubicBezTo>
                    <a:pt x="533696" y="115717"/>
                    <a:pt x="528030" y="125539"/>
                    <a:pt x="520096" y="131205"/>
                  </a:cubicBezTo>
                  <a:cubicBezTo>
                    <a:pt x="511786" y="137249"/>
                    <a:pt x="506497" y="145182"/>
                    <a:pt x="500453" y="152738"/>
                  </a:cubicBezTo>
                  <a:cubicBezTo>
                    <a:pt x="493275" y="157649"/>
                    <a:pt x="487987" y="157649"/>
                    <a:pt x="484209" y="148582"/>
                  </a:cubicBezTo>
                  <a:cubicBezTo>
                    <a:pt x="477031" y="132716"/>
                    <a:pt x="466832" y="131205"/>
                    <a:pt x="454743" y="144049"/>
                  </a:cubicBezTo>
                  <a:cubicBezTo>
                    <a:pt x="438122" y="161804"/>
                    <a:pt x="418100" y="163315"/>
                    <a:pt x="396190" y="157649"/>
                  </a:cubicBezTo>
                  <a:cubicBezTo>
                    <a:pt x="387501" y="155382"/>
                    <a:pt x="379946" y="159538"/>
                    <a:pt x="373146" y="165204"/>
                  </a:cubicBezTo>
                  <a:cubicBezTo>
                    <a:pt x="369369" y="167093"/>
                    <a:pt x="365213" y="168604"/>
                    <a:pt x="361436" y="170493"/>
                  </a:cubicBezTo>
                  <a:cubicBezTo>
                    <a:pt x="353881" y="169737"/>
                    <a:pt x="347458" y="164826"/>
                    <a:pt x="339525" y="165960"/>
                  </a:cubicBezTo>
                  <a:cubicBezTo>
                    <a:pt x="328193" y="164448"/>
                    <a:pt x="323659" y="155760"/>
                    <a:pt x="319882" y="145560"/>
                  </a:cubicBezTo>
                  <a:cubicBezTo>
                    <a:pt x="313838" y="152738"/>
                    <a:pt x="312704" y="161049"/>
                    <a:pt x="310815" y="168982"/>
                  </a:cubicBezTo>
                  <a:cubicBezTo>
                    <a:pt x="309682" y="173893"/>
                    <a:pt x="308549" y="179559"/>
                    <a:pt x="302505" y="179559"/>
                  </a:cubicBezTo>
                  <a:cubicBezTo>
                    <a:pt x="294949" y="179937"/>
                    <a:pt x="294194" y="173137"/>
                    <a:pt x="293061" y="167848"/>
                  </a:cubicBezTo>
                  <a:cubicBezTo>
                    <a:pt x="291927" y="161804"/>
                    <a:pt x="291927" y="155382"/>
                    <a:pt x="289661" y="146694"/>
                  </a:cubicBezTo>
                  <a:cubicBezTo>
                    <a:pt x="268884" y="172004"/>
                    <a:pt x="249996" y="148582"/>
                    <a:pt x="231107" y="144427"/>
                  </a:cubicBezTo>
                  <a:cubicBezTo>
                    <a:pt x="222041" y="142538"/>
                    <a:pt x="216752" y="140649"/>
                    <a:pt x="209953" y="146316"/>
                  </a:cubicBezTo>
                  <a:cubicBezTo>
                    <a:pt x="200508" y="154249"/>
                    <a:pt x="192198" y="157271"/>
                    <a:pt x="180487" y="148205"/>
                  </a:cubicBezTo>
                  <a:cubicBezTo>
                    <a:pt x="170665" y="141027"/>
                    <a:pt x="157443" y="150094"/>
                    <a:pt x="145733" y="148582"/>
                  </a:cubicBezTo>
                  <a:cubicBezTo>
                    <a:pt x="142711" y="148582"/>
                    <a:pt x="139688" y="148205"/>
                    <a:pt x="137044" y="147071"/>
                  </a:cubicBezTo>
                  <a:cubicBezTo>
                    <a:pt x="118912" y="140272"/>
                    <a:pt x="110223" y="129694"/>
                    <a:pt x="120423" y="110050"/>
                  </a:cubicBezTo>
                  <a:cubicBezTo>
                    <a:pt x="123822" y="103629"/>
                    <a:pt x="120423" y="98718"/>
                    <a:pt x="113623" y="97962"/>
                  </a:cubicBezTo>
                  <a:cubicBezTo>
                    <a:pt x="102668" y="97207"/>
                    <a:pt x="90579" y="93807"/>
                    <a:pt x="80380" y="97584"/>
                  </a:cubicBezTo>
                  <a:cubicBezTo>
                    <a:pt x="70180" y="101362"/>
                    <a:pt x="61114" y="105895"/>
                    <a:pt x="50159" y="101362"/>
                  </a:cubicBezTo>
                  <a:cubicBezTo>
                    <a:pt x="44870" y="99095"/>
                    <a:pt x="40714" y="102117"/>
                    <a:pt x="37692" y="106273"/>
                  </a:cubicBezTo>
                  <a:cubicBezTo>
                    <a:pt x="32026" y="113828"/>
                    <a:pt x="24848" y="118361"/>
                    <a:pt x="15782" y="113828"/>
                  </a:cubicBezTo>
                  <a:cubicBezTo>
                    <a:pt x="5205" y="108539"/>
                    <a:pt x="-2351" y="100606"/>
                    <a:pt x="671" y="87007"/>
                  </a:cubicBezTo>
                  <a:cubicBezTo>
                    <a:pt x="4071" y="82474"/>
                    <a:pt x="8982" y="80585"/>
                    <a:pt x="14649" y="79452"/>
                  </a:cubicBezTo>
                  <a:cubicBezTo>
                    <a:pt x="36559" y="80585"/>
                    <a:pt x="58469" y="77941"/>
                    <a:pt x="79246" y="74163"/>
                  </a:cubicBezTo>
                  <a:cubicBezTo>
                    <a:pt x="112490" y="67741"/>
                    <a:pt x="143088" y="83985"/>
                    <a:pt x="176332" y="80207"/>
                  </a:cubicBezTo>
                  <a:cubicBezTo>
                    <a:pt x="191820" y="78318"/>
                    <a:pt x="213730" y="65474"/>
                    <a:pt x="226952" y="88518"/>
                  </a:cubicBezTo>
                  <a:cubicBezTo>
                    <a:pt x="232618" y="85118"/>
                    <a:pt x="237152" y="80585"/>
                    <a:pt x="244329" y="78696"/>
                  </a:cubicBezTo>
                  <a:cubicBezTo>
                    <a:pt x="271528" y="73030"/>
                    <a:pt x="298349" y="70763"/>
                    <a:pt x="325926" y="76052"/>
                  </a:cubicBezTo>
                  <a:cubicBezTo>
                    <a:pt x="334237" y="77563"/>
                    <a:pt x="342548" y="79829"/>
                    <a:pt x="350481" y="74541"/>
                  </a:cubicBezTo>
                  <a:cubicBezTo>
                    <a:pt x="358036" y="66608"/>
                    <a:pt x="364080" y="88140"/>
                    <a:pt x="374280" y="74541"/>
                  </a:cubicBezTo>
                  <a:cubicBezTo>
                    <a:pt x="381079" y="65474"/>
                    <a:pt x="395812" y="77941"/>
                    <a:pt x="403367" y="74541"/>
                  </a:cubicBezTo>
                  <a:cubicBezTo>
                    <a:pt x="415834" y="68496"/>
                    <a:pt x="428678" y="64719"/>
                    <a:pt x="441144" y="60563"/>
                  </a:cubicBezTo>
                  <a:cubicBezTo>
                    <a:pt x="461165" y="53386"/>
                    <a:pt x="484964" y="61697"/>
                    <a:pt x="502719" y="44320"/>
                  </a:cubicBezTo>
                  <a:cubicBezTo>
                    <a:pt x="509897" y="37142"/>
                    <a:pt x="520096" y="53386"/>
                    <a:pt x="530674" y="45453"/>
                  </a:cubicBezTo>
                  <a:cubicBezTo>
                    <a:pt x="526141" y="34876"/>
                    <a:pt x="509897" y="41297"/>
                    <a:pt x="508386" y="29587"/>
                  </a:cubicBezTo>
                  <a:cubicBezTo>
                    <a:pt x="507252" y="21654"/>
                    <a:pt x="514430" y="15987"/>
                    <a:pt x="518585" y="9565"/>
                  </a:cubicBezTo>
                  <a:cubicBezTo>
                    <a:pt x="535207" y="5410"/>
                    <a:pt x="551073" y="-5923"/>
                    <a:pt x="569206" y="3899"/>
                  </a:cubicBezTo>
                  <a:cubicBezTo>
                    <a:pt x="561273" y="18254"/>
                    <a:pt x="568072" y="32231"/>
                    <a:pt x="570339" y="46209"/>
                  </a:cubicBezTo>
                  <a:cubicBezTo>
                    <a:pt x="571850" y="55275"/>
                    <a:pt x="580916" y="54519"/>
                    <a:pt x="587716" y="53386"/>
                  </a:cubicBezTo>
                  <a:cubicBezTo>
                    <a:pt x="621337" y="48097"/>
                    <a:pt x="654580" y="38276"/>
                    <a:pt x="688957" y="48475"/>
                  </a:cubicBezTo>
                  <a:cubicBezTo>
                    <a:pt x="696890" y="50742"/>
                    <a:pt x="696134" y="40164"/>
                    <a:pt x="704445" y="38276"/>
                  </a:cubicBezTo>
                  <a:cubicBezTo>
                    <a:pt x="750532" y="28831"/>
                    <a:pt x="798508" y="36764"/>
                    <a:pt x="843840" y="22032"/>
                  </a:cubicBezTo>
                  <a:cubicBezTo>
                    <a:pt x="852151" y="19387"/>
                    <a:pt x="863861" y="26187"/>
                    <a:pt x="868772" y="36764"/>
                  </a:cubicBezTo>
                  <a:cubicBezTo>
                    <a:pt x="870661" y="40542"/>
                    <a:pt x="870661" y="45453"/>
                    <a:pt x="876327" y="45075"/>
                  </a:cubicBezTo>
                  <a:cubicBezTo>
                    <a:pt x="881994" y="44697"/>
                    <a:pt x="884261" y="40542"/>
                    <a:pt x="885772" y="35253"/>
                  </a:cubicBezTo>
                  <a:cubicBezTo>
                    <a:pt x="892571" y="11077"/>
                    <a:pt x="919015" y="3144"/>
                    <a:pt x="939414" y="18254"/>
                  </a:cubicBezTo>
                  <a:cubicBezTo>
                    <a:pt x="941303" y="21276"/>
                    <a:pt x="946969" y="20521"/>
                    <a:pt x="951880" y="20898"/>
                  </a:cubicBezTo>
                  <a:close/>
                </a:path>
              </a:pathLst>
            </a:custGeom>
            <a:solidFill>
              <a:srgbClr val="DDB6A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D24AF2B-E658-4B42-9CA3-5ACCD581672D}"/>
                </a:ext>
              </a:extLst>
            </p:cNvPr>
            <p:cNvSpPr/>
            <p:nvPr/>
          </p:nvSpPr>
          <p:spPr>
            <a:xfrm>
              <a:off x="9753685" y="5555096"/>
              <a:ext cx="542755" cy="150984"/>
            </a:xfrm>
            <a:custGeom>
              <a:avLst/>
              <a:gdLst>
                <a:gd name="connsiteX0" fmla="*/ 368026 w 542755"/>
                <a:gd name="connsiteY0" fmla="*/ 99927 h 150984"/>
                <a:gd name="connsiteX1" fmla="*/ 355182 w 542755"/>
                <a:gd name="connsiteY1" fmla="*/ 112393 h 150984"/>
                <a:gd name="connsiteX2" fmla="*/ 339693 w 542755"/>
                <a:gd name="connsiteY2" fmla="*/ 112393 h 150984"/>
                <a:gd name="connsiteX3" fmla="*/ 327605 w 542755"/>
                <a:gd name="connsiteY3" fmla="*/ 114659 h 150984"/>
                <a:gd name="connsiteX4" fmla="*/ 180277 w 542755"/>
                <a:gd name="connsiteY4" fmla="*/ 126748 h 150984"/>
                <a:gd name="connsiteX5" fmla="*/ 126635 w 542755"/>
                <a:gd name="connsiteY5" fmla="*/ 145636 h 150984"/>
                <a:gd name="connsiteX6" fmla="*/ 49571 w 542755"/>
                <a:gd name="connsiteY6" fmla="*/ 125614 h 150984"/>
                <a:gd name="connsiteX7" fmla="*/ 102458 w 542755"/>
                <a:gd name="connsiteY7" fmla="*/ 119948 h 150984"/>
                <a:gd name="connsiteX8" fmla="*/ 119457 w 542755"/>
                <a:gd name="connsiteY8" fmla="*/ 115415 h 150984"/>
                <a:gd name="connsiteX9" fmla="*/ 113413 w 542755"/>
                <a:gd name="connsiteY9" fmla="*/ 105215 h 150984"/>
                <a:gd name="connsiteX10" fmla="*/ 95280 w 542755"/>
                <a:gd name="connsiteY10" fmla="*/ 101815 h 150984"/>
                <a:gd name="connsiteX11" fmla="*/ 71481 w 542755"/>
                <a:gd name="connsiteY11" fmla="*/ 105971 h 150984"/>
                <a:gd name="connsiteX12" fmla="*/ 15194 w 542755"/>
                <a:gd name="connsiteY12" fmla="*/ 105215 h 150984"/>
                <a:gd name="connsiteX13" fmla="*/ 2350 w 542755"/>
                <a:gd name="connsiteY13" fmla="*/ 100682 h 150984"/>
                <a:gd name="connsiteX14" fmla="*/ 84 w 542755"/>
                <a:gd name="connsiteY14" fmla="*/ 77638 h 150984"/>
                <a:gd name="connsiteX15" fmla="*/ 21239 w 542755"/>
                <a:gd name="connsiteY15" fmla="*/ 67061 h 150984"/>
                <a:gd name="connsiteX16" fmla="*/ 26150 w 542755"/>
                <a:gd name="connsiteY16" fmla="*/ 70083 h 150984"/>
                <a:gd name="connsiteX17" fmla="*/ 82059 w 542755"/>
                <a:gd name="connsiteY17" fmla="*/ 53461 h 150984"/>
                <a:gd name="connsiteX18" fmla="*/ 139479 w 542755"/>
                <a:gd name="connsiteY18" fmla="*/ 53084 h 150984"/>
                <a:gd name="connsiteX19" fmla="*/ 175366 w 542755"/>
                <a:gd name="connsiteY19" fmla="*/ 73861 h 150984"/>
                <a:gd name="connsiteX20" fmla="*/ 178388 w 542755"/>
                <a:gd name="connsiteY20" fmla="*/ 79149 h 150984"/>
                <a:gd name="connsiteX21" fmla="*/ 190477 w 542755"/>
                <a:gd name="connsiteY21" fmla="*/ 81416 h 150984"/>
                <a:gd name="connsiteX22" fmla="*/ 245630 w 542755"/>
                <a:gd name="connsiteY22" fmla="*/ 79527 h 150984"/>
                <a:gd name="connsiteX23" fmla="*/ 293984 w 542755"/>
                <a:gd name="connsiteY23" fmla="*/ 40995 h 150984"/>
                <a:gd name="connsiteX24" fmla="*/ 317783 w 542755"/>
                <a:gd name="connsiteY24" fmla="*/ 42506 h 150984"/>
                <a:gd name="connsiteX25" fmla="*/ 358204 w 542755"/>
                <a:gd name="connsiteY25" fmla="*/ 41751 h 150984"/>
                <a:gd name="connsiteX26" fmla="*/ 384647 w 542755"/>
                <a:gd name="connsiteY26" fmla="*/ 26640 h 150984"/>
                <a:gd name="connsiteX27" fmla="*/ 406935 w 542755"/>
                <a:gd name="connsiteY27" fmla="*/ 11908 h 150984"/>
                <a:gd name="connsiteX28" fmla="*/ 426957 w 542755"/>
                <a:gd name="connsiteY28" fmla="*/ 1330 h 150984"/>
                <a:gd name="connsiteX29" fmla="*/ 442067 w 542755"/>
                <a:gd name="connsiteY29" fmla="*/ 22107 h 150984"/>
                <a:gd name="connsiteX30" fmla="*/ 461333 w 542755"/>
                <a:gd name="connsiteY30" fmla="*/ 38729 h 150984"/>
                <a:gd name="connsiteX31" fmla="*/ 528575 w 542755"/>
                <a:gd name="connsiteY31" fmla="*/ 36840 h 150984"/>
                <a:gd name="connsiteX32" fmla="*/ 542175 w 542755"/>
                <a:gd name="connsiteY32" fmla="*/ 59506 h 150984"/>
                <a:gd name="connsiteX33" fmla="*/ 527820 w 542755"/>
                <a:gd name="connsiteY33" fmla="*/ 67061 h 150984"/>
                <a:gd name="connsiteX34" fmla="*/ 380870 w 542755"/>
                <a:gd name="connsiteY34" fmla="*/ 101060 h 150984"/>
                <a:gd name="connsiteX35" fmla="*/ 368026 w 542755"/>
                <a:gd name="connsiteY35" fmla="*/ 99927 h 15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2755" h="150984">
                  <a:moveTo>
                    <a:pt x="368026" y="99927"/>
                  </a:moveTo>
                  <a:cubicBezTo>
                    <a:pt x="361981" y="102193"/>
                    <a:pt x="357826" y="106726"/>
                    <a:pt x="355182" y="112393"/>
                  </a:cubicBezTo>
                  <a:cubicBezTo>
                    <a:pt x="349893" y="113148"/>
                    <a:pt x="345360" y="104460"/>
                    <a:pt x="339693" y="112393"/>
                  </a:cubicBezTo>
                  <a:cubicBezTo>
                    <a:pt x="337427" y="115415"/>
                    <a:pt x="331760" y="113904"/>
                    <a:pt x="327605" y="114659"/>
                  </a:cubicBezTo>
                  <a:cubicBezTo>
                    <a:pt x="278873" y="122970"/>
                    <a:pt x="229386" y="123726"/>
                    <a:pt x="180277" y="126748"/>
                  </a:cubicBezTo>
                  <a:cubicBezTo>
                    <a:pt x="160256" y="127881"/>
                    <a:pt x="141367" y="130525"/>
                    <a:pt x="126635" y="145636"/>
                  </a:cubicBezTo>
                  <a:cubicBezTo>
                    <a:pt x="96036" y="158480"/>
                    <a:pt x="71481" y="146769"/>
                    <a:pt x="49571" y="125614"/>
                  </a:cubicBezTo>
                  <a:cubicBezTo>
                    <a:pt x="66193" y="114281"/>
                    <a:pt x="84703" y="122214"/>
                    <a:pt x="102458" y="119948"/>
                  </a:cubicBezTo>
                  <a:cubicBezTo>
                    <a:pt x="108502" y="119192"/>
                    <a:pt x="116057" y="122592"/>
                    <a:pt x="119457" y="115415"/>
                  </a:cubicBezTo>
                  <a:cubicBezTo>
                    <a:pt x="121346" y="110882"/>
                    <a:pt x="116435" y="108237"/>
                    <a:pt x="113413" y="105215"/>
                  </a:cubicBezTo>
                  <a:cubicBezTo>
                    <a:pt x="108124" y="100304"/>
                    <a:pt x="102836" y="95393"/>
                    <a:pt x="95280" y="101815"/>
                  </a:cubicBezTo>
                  <a:cubicBezTo>
                    <a:pt x="88103" y="108237"/>
                    <a:pt x="79792" y="106726"/>
                    <a:pt x="71481" y="105971"/>
                  </a:cubicBezTo>
                  <a:cubicBezTo>
                    <a:pt x="52971" y="104082"/>
                    <a:pt x="34083" y="99927"/>
                    <a:pt x="15194" y="105215"/>
                  </a:cubicBezTo>
                  <a:cubicBezTo>
                    <a:pt x="10283" y="106726"/>
                    <a:pt x="5373" y="105215"/>
                    <a:pt x="2350" y="100682"/>
                  </a:cubicBezTo>
                  <a:cubicBezTo>
                    <a:pt x="-672" y="93127"/>
                    <a:pt x="84" y="85194"/>
                    <a:pt x="84" y="77638"/>
                  </a:cubicBezTo>
                  <a:cubicBezTo>
                    <a:pt x="462" y="61772"/>
                    <a:pt x="7261" y="58750"/>
                    <a:pt x="21239" y="67061"/>
                  </a:cubicBezTo>
                  <a:cubicBezTo>
                    <a:pt x="23127" y="68194"/>
                    <a:pt x="24639" y="72728"/>
                    <a:pt x="26150" y="70083"/>
                  </a:cubicBezTo>
                  <a:cubicBezTo>
                    <a:pt x="40505" y="47417"/>
                    <a:pt x="64304" y="59506"/>
                    <a:pt x="82059" y="53461"/>
                  </a:cubicBezTo>
                  <a:cubicBezTo>
                    <a:pt x="102458" y="46284"/>
                    <a:pt x="119079" y="64417"/>
                    <a:pt x="139479" y="53084"/>
                  </a:cubicBezTo>
                  <a:cubicBezTo>
                    <a:pt x="148545" y="48173"/>
                    <a:pt x="173100" y="50062"/>
                    <a:pt x="175366" y="73861"/>
                  </a:cubicBezTo>
                  <a:cubicBezTo>
                    <a:pt x="175744" y="76127"/>
                    <a:pt x="176877" y="78016"/>
                    <a:pt x="178388" y="79149"/>
                  </a:cubicBezTo>
                  <a:cubicBezTo>
                    <a:pt x="182166" y="81794"/>
                    <a:pt x="186321" y="82927"/>
                    <a:pt x="190477" y="81416"/>
                  </a:cubicBezTo>
                  <a:cubicBezTo>
                    <a:pt x="208232" y="75750"/>
                    <a:pt x="225231" y="100682"/>
                    <a:pt x="245630" y="79527"/>
                  </a:cubicBezTo>
                  <a:cubicBezTo>
                    <a:pt x="259230" y="65172"/>
                    <a:pt x="280384" y="57995"/>
                    <a:pt x="293984" y="40995"/>
                  </a:cubicBezTo>
                  <a:cubicBezTo>
                    <a:pt x="299273" y="34195"/>
                    <a:pt x="309472" y="32684"/>
                    <a:pt x="317783" y="42506"/>
                  </a:cubicBezTo>
                  <a:cubicBezTo>
                    <a:pt x="330249" y="57239"/>
                    <a:pt x="344604" y="57239"/>
                    <a:pt x="358204" y="41751"/>
                  </a:cubicBezTo>
                  <a:cubicBezTo>
                    <a:pt x="365759" y="33062"/>
                    <a:pt x="373314" y="27774"/>
                    <a:pt x="384647" y="26640"/>
                  </a:cubicBezTo>
                  <a:cubicBezTo>
                    <a:pt x="394091" y="25507"/>
                    <a:pt x="401647" y="19841"/>
                    <a:pt x="406935" y="11908"/>
                  </a:cubicBezTo>
                  <a:cubicBezTo>
                    <a:pt x="411846" y="4730"/>
                    <a:pt x="416379" y="-3203"/>
                    <a:pt x="426957" y="1330"/>
                  </a:cubicBezTo>
                  <a:cubicBezTo>
                    <a:pt x="436023" y="5108"/>
                    <a:pt x="443578" y="11908"/>
                    <a:pt x="442067" y="22107"/>
                  </a:cubicBezTo>
                  <a:cubicBezTo>
                    <a:pt x="440178" y="39107"/>
                    <a:pt x="444334" y="40618"/>
                    <a:pt x="461333" y="38729"/>
                  </a:cubicBezTo>
                  <a:cubicBezTo>
                    <a:pt x="483243" y="36462"/>
                    <a:pt x="505909" y="40618"/>
                    <a:pt x="528575" y="36840"/>
                  </a:cubicBezTo>
                  <a:cubicBezTo>
                    <a:pt x="541797" y="34573"/>
                    <a:pt x="544063" y="47795"/>
                    <a:pt x="542175" y="59506"/>
                  </a:cubicBezTo>
                  <a:cubicBezTo>
                    <a:pt x="538775" y="64417"/>
                    <a:pt x="533486" y="66306"/>
                    <a:pt x="527820" y="67061"/>
                  </a:cubicBezTo>
                  <a:cubicBezTo>
                    <a:pt x="477577" y="73483"/>
                    <a:pt x="429601" y="88216"/>
                    <a:pt x="380870" y="101060"/>
                  </a:cubicBezTo>
                  <a:cubicBezTo>
                    <a:pt x="376336" y="101815"/>
                    <a:pt x="372181" y="101815"/>
                    <a:pt x="368026" y="99927"/>
                  </a:cubicBezTo>
                  <a:close/>
                </a:path>
              </a:pathLst>
            </a:custGeom>
            <a:solidFill>
              <a:srgbClr val="F6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3AD681E2-7298-4758-8234-7E0A59AB17D1}"/>
                </a:ext>
              </a:extLst>
            </p:cNvPr>
            <p:cNvSpPr/>
            <p:nvPr/>
          </p:nvSpPr>
          <p:spPr>
            <a:xfrm>
              <a:off x="10121711" y="5541395"/>
              <a:ext cx="377419" cy="127723"/>
            </a:xfrm>
            <a:custGeom>
              <a:avLst/>
              <a:gdLst>
                <a:gd name="connsiteX0" fmla="*/ 0 w 377419"/>
                <a:gd name="connsiteY0" fmla="*/ 113627 h 127723"/>
                <a:gd name="connsiteX1" fmla="*/ 157150 w 377419"/>
                <a:gd name="connsiteY1" fmla="*/ 75473 h 127723"/>
                <a:gd name="connsiteX2" fmla="*/ 173016 w 377419"/>
                <a:gd name="connsiteY2" fmla="*/ 70940 h 127723"/>
                <a:gd name="connsiteX3" fmla="*/ 183971 w 377419"/>
                <a:gd name="connsiteY3" fmla="*/ 62252 h 127723"/>
                <a:gd name="connsiteX4" fmla="*/ 261035 w 377419"/>
                <a:gd name="connsiteY4" fmla="*/ 37697 h 127723"/>
                <a:gd name="connsiteX5" fmla="*/ 304855 w 377419"/>
                <a:gd name="connsiteY5" fmla="*/ 23719 h 127723"/>
                <a:gd name="connsiteX6" fmla="*/ 347165 w 377419"/>
                <a:gd name="connsiteY6" fmla="*/ 5209 h 127723"/>
                <a:gd name="connsiteX7" fmla="*/ 370586 w 377419"/>
                <a:gd name="connsiteY7" fmla="*/ 3320 h 127723"/>
                <a:gd name="connsiteX8" fmla="*/ 376630 w 377419"/>
                <a:gd name="connsiteY8" fmla="*/ 26742 h 127723"/>
                <a:gd name="connsiteX9" fmla="*/ 363031 w 377419"/>
                <a:gd name="connsiteY9" fmla="*/ 52430 h 127723"/>
                <a:gd name="connsiteX10" fmla="*/ 290878 w 377419"/>
                <a:gd name="connsiteY10" fmla="*/ 73584 h 127723"/>
                <a:gd name="connsiteX11" fmla="*/ 198704 w 377419"/>
                <a:gd name="connsiteY11" fmla="*/ 91339 h 127723"/>
                <a:gd name="connsiteX12" fmla="*/ 152239 w 377419"/>
                <a:gd name="connsiteY12" fmla="*/ 95872 h 127723"/>
                <a:gd name="connsiteX13" fmla="*/ 109929 w 377419"/>
                <a:gd name="connsiteY13" fmla="*/ 104183 h 127723"/>
                <a:gd name="connsiteX14" fmla="*/ 109929 w 377419"/>
                <a:gd name="connsiteY14" fmla="*/ 104183 h 127723"/>
                <a:gd name="connsiteX15" fmla="*/ 37021 w 377419"/>
                <a:gd name="connsiteY15" fmla="*/ 110983 h 127723"/>
                <a:gd name="connsiteX16" fmla="*/ 22666 w 377419"/>
                <a:gd name="connsiteY16" fmla="*/ 121183 h 127723"/>
                <a:gd name="connsiteX17" fmla="*/ 0 w 377419"/>
                <a:gd name="connsiteY17" fmla="*/ 113627 h 1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7419" h="127723">
                  <a:moveTo>
                    <a:pt x="0" y="113627"/>
                  </a:moveTo>
                  <a:cubicBezTo>
                    <a:pt x="52509" y="100783"/>
                    <a:pt x="102752" y="80006"/>
                    <a:pt x="157150" y="75473"/>
                  </a:cubicBezTo>
                  <a:cubicBezTo>
                    <a:pt x="162816" y="75095"/>
                    <a:pt x="168105" y="73962"/>
                    <a:pt x="173016" y="70940"/>
                  </a:cubicBezTo>
                  <a:cubicBezTo>
                    <a:pt x="175282" y="66029"/>
                    <a:pt x="179060" y="63385"/>
                    <a:pt x="183971" y="62252"/>
                  </a:cubicBezTo>
                  <a:cubicBezTo>
                    <a:pt x="210414" y="56207"/>
                    <a:pt x="234969" y="44874"/>
                    <a:pt x="261035" y="37697"/>
                  </a:cubicBezTo>
                  <a:cubicBezTo>
                    <a:pt x="276145" y="35052"/>
                    <a:pt x="289745" y="27119"/>
                    <a:pt x="304855" y="23719"/>
                  </a:cubicBezTo>
                  <a:cubicBezTo>
                    <a:pt x="320721" y="21831"/>
                    <a:pt x="333565" y="12387"/>
                    <a:pt x="347165" y="5209"/>
                  </a:cubicBezTo>
                  <a:cubicBezTo>
                    <a:pt x="355098" y="1054"/>
                    <a:pt x="362275" y="-3102"/>
                    <a:pt x="370586" y="3320"/>
                  </a:cubicBezTo>
                  <a:cubicBezTo>
                    <a:pt x="378141" y="9365"/>
                    <a:pt x="378141" y="18053"/>
                    <a:pt x="376630" y="26742"/>
                  </a:cubicBezTo>
                  <a:cubicBezTo>
                    <a:pt x="375119" y="36941"/>
                    <a:pt x="369453" y="44874"/>
                    <a:pt x="363031" y="52430"/>
                  </a:cubicBezTo>
                  <a:cubicBezTo>
                    <a:pt x="340743" y="65651"/>
                    <a:pt x="315055" y="67162"/>
                    <a:pt x="290878" y="73584"/>
                  </a:cubicBezTo>
                  <a:cubicBezTo>
                    <a:pt x="260657" y="81517"/>
                    <a:pt x="229302" y="86051"/>
                    <a:pt x="198704" y="91339"/>
                  </a:cubicBezTo>
                  <a:cubicBezTo>
                    <a:pt x="183593" y="97384"/>
                    <a:pt x="167727" y="94739"/>
                    <a:pt x="152239" y="95872"/>
                  </a:cubicBezTo>
                  <a:cubicBezTo>
                    <a:pt x="138639" y="102294"/>
                    <a:pt x="123906" y="100405"/>
                    <a:pt x="109929" y="104183"/>
                  </a:cubicBezTo>
                  <a:lnTo>
                    <a:pt x="109929" y="104183"/>
                  </a:lnTo>
                  <a:cubicBezTo>
                    <a:pt x="85375" y="103428"/>
                    <a:pt x="60820" y="103428"/>
                    <a:pt x="37021" y="110983"/>
                  </a:cubicBezTo>
                  <a:cubicBezTo>
                    <a:pt x="31354" y="112872"/>
                    <a:pt x="27577" y="114383"/>
                    <a:pt x="22666" y="121183"/>
                  </a:cubicBezTo>
                  <a:cubicBezTo>
                    <a:pt x="12844" y="136293"/>
                    <a:pt x="6044" y="121560"/>
                    <a:pt x="0" y="11362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7CD0AABF-3A7C-412F-9A53-5B58D1DADB32}"/>
                </a:ext>
              </a:extLst>
            </p:cNvPr>
            <p:cNvSpPr/>
            <p:nvPr/>
          </p:nvSpPr>
          <p:spPr>
            <a:xfrm>
              <a:off x="9880698" y="5658070"/>
              <a:ext cx="245043" cy="51574"/>
            </a:xfrm>
            <a:custGeom>
              <a:avLst/>
              <a:gdLst>
                <a:gd name="connsiteX0" fmla="*/ 0 w 245043"/>
                <a:gd name="connsiteY0" fmla="*/ 38507 h 51574"/>
                <a:gd name="connsiteX1" fmla="*/ 47976 w 245043"/>
                <a:gd name="connsiteY1" fmla="*/ 18863 h 51574"/>
                <a:gd name="connsiteX2" fmla="*/ 136373 w 245043"/>
                <a:gd name="connsiteY2" fmla="*/ 14330 h 51574"/>
                <a:gd name="connsiteX3" fmla="*/ 219481 w 245043"/>
                <a:gd name="connsiteY3" fmla="*/ 730 h 51574"/>
                <a:gd name="connsiteX4" fmla="*/ 228169 w 245043"/>
                <a:gd name="connsiteY4" fmla="*/ 9419 h 51574"/>
                <a:gd name="connsiteX5" fmla="*/ 234969 w 245043"/>
                <a:gd name="connsiteY5" fmla="*/ 16596 h 51574"/>
                <a:gd name="connsiteX6" fmla="*/ 232702 w 245043"/>
                <a:gd name="connsiteY6" fmla="*/ 31329 h 51574"/>
                <a:gd name="connsiteX7" fmla="*/ 181327 w 245043"/>
                <a:gd name="connsiteY7" fmla="*/ 40395 h 51574"/>
                <a:gd name="connsiteX8" fmla="*/ 93308 w 245043"/>
                <a:gd name="connsiteY8" fmla="*/ 46440 h 51574"/>
                <a:gd name="connsiteX9" fmla="*/ 60442 w 245043"/>
                <a:gd name="connsiteY9" fmla="*/ 50973 h 51574"/>
                <a:gd name="connsiteX10" fmla="*/ 0 w 245043"/>
                <a:gd name="connsiteY10" fmla="*/ 38507 h 5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5043" h="51574">
                  <a:moveTo>
                    <a:pt x="0" y="38507"/>
                  </a:moveTo>
                  <a:cubicBezTo>
                    <a:pt x="10200" y="18107"/>
                    <a:pt x="30977" y="20374"/>
                    <a:pt x="47976" y="18863"/>
                  </a:cubicBezTo>
                  <a:cubicBezTo>
                    <a:pt x="77442" y="15841"/>
                    <a:pt x="108418" y="21130"/>
                    <a:pt x="136373" y="14330"/>
                  </a:cubicBezTo>
                  <a:cubicBezTo>
                    <a:pt x="163949" y="7530"/>
                    <a:pt x="193415" y="16218"/>
                    <a:pt x="219481" y="730"/>
                  </a:cubicBezTo>
                  <a:cubicBezTo>
                    <a:pt x="225903" y="-3047"/>
                    <a:pt x="222503" y="9041"/>
                    <a:pt x="228169" y="9419"/>
                  </a:cubicBezTo>
                  <a:cubicBezTo>
                    <a:pt x="230436" y="12063"/>
                    <a:pt x="231947" y="15463"/>
                    <a:pt x="234969" y="16596"/>
                  </a:cubicBezTo>
                  <a:cubicBezTo>
                    <a:pt x="254990" y="24907"/>
                    <a:pt x="240258" y="27551"/>
                    <a:pt x="232702" y="31329"/>
                  </a:cubicBezTo>
                  <a:cubicBezTo>
                    <a:pt x="215703" y="34351"/>
                    <a:pt x="198326" y="37373"/>
                    <a:pt x="181327" y="40395"/>
                  </a:cubicBezTo>
                  <a:cubicBezTo>
                    <a:pt x="152239" y="46062"/>
                    <a:pt x="122773" y="45306"/>
                    <a:pt x="93308" y="46440"/>
                  </a:cubicBezTo>
                  <a:cubicBezTo>
                    <a:pt x="81975" y="46818"/>
                    <a:pt x="71397" y="49462"/>
                    <a:pt x="60442" y="50973"/>
                  </a:cubicBezTo>
                  <a:cubicBezTo>
                    <a:pt x="39287" y="53617"/>
                    <a:pt x="18888" y="47195"/>
                    <a:pt x="0" y="38507"/>
                  </a:cubicBezTo>
                  <a:close/>
                </a:path>
              </a:pathLst>
            </a:custGeom>
            <a:solidFill>
              <a:srgbClr val="C48D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B75DCAC-6751-4C17-9E77-72E4E862E8CC}"/>
                </a:ext>
              </a:extLst>
            </p:cNvPr>
            <p:cNvSpPr/>
            <p:nvPr/>
          </p:nvSpPr>
          <p:spPr>
            <a:xfrm>
              <a:off x="10921059" y="5507317"/>
              <a:ext cx="345688" cy="251990"/>
            </a:xfrm>
            <a:custGeom>
              <a:avLst/>
              <a:gdLst>
                <a:gd name="connsiteX0" fmla="*/ 0 w 345688"/>
                <a:gd name="connsiteY0" fmla="*/ 248946 h 251990"/>
                <a:gd name="connsiteX1" fmla="*/ 13977 w 345688"/>
                <a:gd name="connsiteY1" fmla="*/ 236858 h 251990"/>
                <a:gd name="connsiteX2" fmla="*/ 43443 w 345688"/>
                <a:gd name="connsiteY2" fmla="*/ 217214 h 251990"/>
                <a:gd name="connsiteX3" fmla="*/ 35887 w 345688"/>
                <a:gd name="connsiteY3" fmla="*/ 194926 h 251990"/>
                <a:gd name="connsiteX4" fmla="*/ 80464 w 345688"/>
                <a:gd name="connsiteY4" fmla="*/ 177171 h 251990"/>
                <a:gd name="connsiteX5" fmla="*/ 83108 w 345688"/>
                <a:gd name="connsiteY5" fmla="*/ 173394 h 251990"/>
                <a:gd name="connsiteX6" fmla="*/ 114084 w 345688"/>
                <a:gd name="connsiteY6" fmla="*/ 160550 h 251990"/>
                <a:gd name="connsiteX7" fmla="*/ 139395 w 345688"/>
                <a:gd name="connsiteY7" fmla="*/ 135239 h 251990"/>
                <a:gd name="connsiteX8" fmla="*/ 147705 w 345688"/>
                <a:gd name="connsiteY8" fmla="*/ 131084 h 251990"/>
                <a:gd name="connsiteX9" fmla="*/ 147705 w 345688"/>
                <a:gd name="connsiteY9" fmla="*/ 114085 h 251990"/>
                <a:gd name="connsiteX10" fmla="*/ 143550 w 345688"/>
                <a:gd name="connsiteY10" fmla="*/ 84619 h 251990"/>
                <a:gd name="connsiteX11" fmla="*/ 141284 w 345688"/>
                <a:gd name="connsiteY11" fmla="*/ 66486 h 251990"/>
                <a:gd name="connsiteX12" fmla="*/ 154127 w 345688"/>
                <a:gd name="connsiteY12" fmla="*/ 73286 h 251990"/>
                <a:gd name="connsiteX13" fmla="*/ 163571 w 345688"/>
                <a:gd name="connsiteY13" fmla="*/ 77064 h 251990"/>
                <a:gd name="connsiteX14" fmla="*/ 208148 w 345688"/>
                <a:gd name="connsiteY14" fmla="*/ 56665 h 251990"/>
                <a:gd name="connsiteX15" fmla="*/ 227414 w 345688"/>
                <a:gd name="connsiteY15" fmla="*/ 55153 h 251990"/>
                <a:gd name="connsiteX16" fmla="*/ 236480 w 345688"/>
                <a:gd name="connsiteY16" fmla="*/ 46087 h 251990"/>
                <a:gd name="connsiteX17" fmla="*/ 227414 w 345688"/>
                <a:gd name="connsiteY17" fmla="*/ 1889 h 251990"/>
                <a:gd name="connsiteX18" fmla="*/ 241013 w 345688"/>
                <a:gd name="connsiteY18" fmla="*/ 9822 h 251990"/>
                <a:gd name="connsiteX19" fmla="*/ 271234 w 345688"/>
                <a:gd name="connsiteY19" fmla="*/ 24933 h 251990"/>
                <a:gd name="connsiteX20" fmla="*/ 342632 w 345688"/>
                <a:gd name="connsiteY20" fmla="*/ 0 h 251990"/>
                <a:gd name="connsiteX21" fmla="*/ 343009 w 345688"/>
                <a:gd name="connsiteY21" fmla="*/ 17000 h 251990"/>
                <a:gd name="connsiteX22" fmla="*/ 334321 w 345688"/>
                <a:gd name="connsiteY22" fmla="*/ 30221 h 251990"/>
                <a:gd name="connsiteX23" fmla="*/ 334698 w 345688"/>
                <a:gd name="connsiteY23" fmla="*/ 32110 h 251990"/>
                <a:gd name="connsiteX24" fmla="*/ 301077 w 345688"/>
                <a:gd name="connsiteY24" fmla="*/ 71397 h 251990"/>
                <a:gd name="connsiteX25" fmla="*/ 280301 w 345688"/>
                <a:gd name="connsiteY25" fmla="*/ 121262 h 251990"/>
                <a:gd name="connsiteX26" fmla="*/ 237613 w 345688"/>
                <a:gd name="connsiteY26" fmla="*/ 157150 h 251990"/>
                <a:gd name="connsiteX27" fmla="*/ 151105 w 345688"/>
                <a:gd name="connsiteY27" fmla="*/ 202859 h 251990"/>
                <a:gd name="connsiteX28" fmla="*/ 136372 w 345688"/>
                <a:gd name="connsiteY28" fmla="*/ 210792 h 251990"/>
                <a:gd name="connsiteX29" fmla="*/ 109174 w 345688"/>
                <a:gd name="connsiteY29" fmla="*/ 194548 h 251990"/>
                <a:gd name="connsiteX30" fmla="*/ 106529 w 345688"/>
                <a:gd name="connsiteY30" fmla="*/ 213814 h 251990"/>
                <a:gd name="connsiteX31" fmla="*/ 2266 w 345688"/>
                <a:gd name="connsiteY31" fmla="*/ 251591 h 251990"/>
                <a:gd name="connsiteX32" fmla="*/ 0 w 345688"/>
                <a:gd name="connsiteY32" fmla="*/ 248946 h 25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45688" h="251990">
                  <a:moveTo>
                    <a:pt x="0" y="248946"/>
                  </a:moveTo>
                  <a:cubicBezTo>
                    <a:pt x="1133" y="241013"/>
                    <a:pt x="-2267" y="232325"/>
                    <a:pt x="13977" y="236858"/>
                  </a:cubicBezTo>
                  <a:cubicBezTo>
                    <a:pt x="20777" y="238747"/>
                    <a:pt x="35887" y="227414"/>
                    <a:pt x="43443" y="217214"/>
                  </a:cubicBezTo>
                  <a:cubicBezTo>
                    <a:pt x="50242" y="208148"/>
                    <a:pt x="38910" y="203992"/>
                    <a:pt x="35887" y="194926"/>
                  </a:cubicBezTo>
                  <a:cubicBezTo>
                    <a:pt x="58175" y="205126"/>
                    <a:pt x="74042" y="201726"/>
                    <a:pt x="80464" y="177171"/>
                  </a:cubicBezTo>
                  <a:cubicBezTo>
                    <a:pt x="80841" y="175660"/>
                    <a:pt x="82352" y="174527"/>
                    <a:pt x="83108" y="173394"/>
                  </a:cubicBezTo>
                  <a:cubicBezTo>
                    <a:pt x="103885" y="194170"/>
                    <a:pt x="103885" y="165083"/>
                    <a:pt x="114084" y="160550"/>
                  </a:cubicBezTo>
                  <a:cubicBezTo>
                    <a:pt x="119373" y="148839"/>
                    <a:pt x="135995" y="148461"/>
                    <a:pt x="139395" y="135239"/>
                  </a:cubicBezTo>
                  <a:cubicBezTo>
                    <a:pt x="141661" y="132595"/>
                    <a:pt x="146194" y="134862"/>
                    <a:pt x="147705" y="131084"/>
                  </a:cubicBezTo>
                  <a:cubicBezTo>
                    <a:pt x="147705" y="125418"/>
                    <a:pt x="151861" y="119751"/>
                    <a:pt x="147705" y="114085"/>
                  </a:cubicBezTo>
                  <a:cubicBezTo>
                    <a:pt x="144306" y="104641"/>
                    <a:pt x="150728" y="93685"/>
                    <a:pt x="143550" y="84619"/>
                  </a:cubicBezTo>
                  <a:cubicBezTo>
                    <a:pt x="140528" y="78953"/>
                    <a:pt x="132595" y="72908"/>
                    <a:pt x="141284" y="66486"/>
                  </a:cubicBezTo>
                  <a:cubicBezTo>
                    <a:pt x="148083" y="61575"/>
                    <a:pt x="149972" y="70642"/>
                    <a:pt x="154127" y="73286"/>
                  </a:cubicBezTo>
                  <a:cubicBezTo>
                    <a:pt x="156772" y="75175"/>
                    <a:pt x="161683" y="78197"/>
                    <a:pt x="163571" y="77064"/>
                  </a:cubicBezTo>
                  <a:cubicBezTo>
                    <a:pt x="177549" y="68753"/>
                    <a:pt x="200592" y="80464"/>
                    <a:pt x="208148" y="56665"/>
                  </a:cubicBezTo>
                  <a:cubicBezTo>
                    <a:pt x="210036" y="50998"/>
                    <a:pt x="216836" y="36265"/>
                    <a:pt x="227414" y="55153"/>
                  </a:cubicBezTo>
                  <a:cubicBezTo>
                    <a:pt x="231569" y="62709"/>
                    <a:pt x="237235" y="50998"/>
                    <a:pt x="236480" y="46087"/>
                  </a:cubicBezTo>
                  <a:cubicBezTo>
                    <a:pt x="234213" y="31354"/>
                    <a:pt x="230813" y="17000"/>
                    <a:pt x="227414" y="1889"/>
                  </a:cubicBezTo>
                  <a:cubicBezTo>
                    <a:pt x="235347" y="-1511"/>
                    <a:pt x="237613" y="4155"/>
                    <a:pt x="241013" y="9822"/>
                  </a:cubicBezTo>
                  <a:cubicBezTo>
                    <a:pt x="247813" y="21155"/>
                    <a:pt x="257635" y="22666"/>
                    <a:pt x="271234" y="24933"/>
                  </a:cubicBezTo>
                  <a:cubicBezTo>
                    <a:pt x="301455" y="29466"/>
                    <a:pt x="320721" y="13600"/>
                    <a:pt x="342632" y="0"/>
                  </a:cubicBezTo>
                  <a:cubicBezTo>
                    <a:pt x="350187" y="5667"/>
                    <a:pt x="341120" y="11333"/>
                    <a:pt x="343009" y="17000"/>
                  </a:cubicBezTo>
                  <a:cubicBezTo>
                    <a:pt x="339987" y="21533"/>
                    <a:pt x="337343" y="25688"/>
                    <a:pt x="334321" y="30221"/>
                  </a:cubicBezTo>
                  <a:cubicBezTo>
                    <a:pt x="334698" y="30977"/>
                    <a:pt x="335076" y="31732"/>
                    <a:pt x="334698" y="32110"/>
                  </a:cubicBezTo>
                  <a:cubicBezTo>
                    <a:pt x="327143" y="48354"/>
                    <a:pt x="318077" y="63464"/>
                    <a:pt x="301077" y="71397"/>
                  </a:cubicBezTo>
                  <a:cubicBezTo>
                    <a:pt x="307500" y="93308"/>
                    <a:pt x="290122" y="106151"/>
                    <a:pt x="280301" y="121262"/>
                  </a:cubicBezTo>
                  <a:cubicBezTo>
                    <a:pt x="270101" y="137128"/>
                    <a:pt x="250835" y="143928"/>
                    <a:pt x="237613" y="157150"/>
                  </a:cubicBezTo>
                  <a:cubicBezTo>
                    <a:pt x="210036" y="174527"/>
                    <a:pt x="176793" y="181327"/>
                    <a:pt x="151105" y="202859"/>
                  </a:cubicBezTo>
                  <a:cubicBezTo>
                    <a:pt x="146950" y="206259"/>
                    <a:pt x="141284" y="208148"/>
                    <a:pt x="136372" y="210792"/>
                  </a:cubicBezTo>
                  <a:cubicBezTo>
                    <a:pt x="122395" y="217970"/>
                    <a:pt x="113329" y="214570"/>
                    <a:pt x="109174" y="194548"/>
                  </a:cubicBezTo>
                  <a:cubicBezTo>
                    <a:pt x="106907" y="203615"/>
                    <a:pt x="109929" y="209281"/>
                    <a:pt x="106529" y="213814"/>
                  </a:cubicBezTo>
                  <a:cubicBezTo>
                    <a:pt x="73664" y="231569"/>
                    <a:pt x="43065" y="255368"/>
                    <a:pt x="2266" y="251591"/>
                  </a:cubicBezTo>
                  <a:cubicBezTo>
                    <a:pt x="1889" y="250080"/>
                    <a:pt x="1133" y="249324"/>
                    <a:pt x="0" y="248946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857BEE7A-937C-4445-A7E2-D55F14124F66}"/>
                </a:ext>
              </a:extLst>
            </p:cNvPr>
            <p:cNvSpPr/>
            <p:nvPr/>
          </p:nvSpPr>
          <p:spPr>
            <a:xfrm>
              <a:off x="11027210" y="5591181"/>
              <a:ext cx="48279" cy="30750"/>
            </a:xfrm>
            <a:custGeom>
              <a:avLst/>
              <a:gdLst>
                <a:gd name="connsiteX0" fmla="*/ 38154 w 48279"/>
                <a:gd name="connsiteY0" fmla="*/ 0 h 30750"/>
                <a:gd name="connsiteX1" fmla="*/ 42310 w 48279"/>
                <a:gd name="connsiteY1" fmla="*/ 29466 h 30750"/>
                <a:gd name="connsiteX2" fmla="*/ 0 w 48279"/>
                <a:gd name="connsiteY2" fmla="*/ 29466 h 30750"/>
                <a:gd name="connsiteX3" fmla="*/ 16999 w 48279"/>
                <a:gd name="connsiteY3" fmla="*/ 16622 h 30750"/>
                <a:gd name="connsiteX4" fmla="*/ 38154 w 48279"/>
                <a:gd name="connsiteY4" fmla="*/ 0 h 3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79" h="30750">
                  <a:moveTo>
                    <a:pt x="38154" y="0"/>
                  </a:moveTo>
                  <a:cubicBezTo>
                    <a:pt x="56665" y="7555"/>
                    <a:pt x="44576" y="19266"/>
                    <a:pt x="42310" y="29466"/>
                  </a:cubicBezTo>
                  <a:cubicBezTo>
                    <a:pt x="28332" y="26066"/>
                    <a:pt x="13977" y="33621"/>
                    <a:pt x="0" y="29466"/>
                  </a:cubicBezTo>
                  <a:cubicBezTo>
                    <a:pt x="1133" y="18888"/>
                    <a:pt x="4911" y="12844"/>
                    <a:pt x="16999" y="16622"/>
                  </a:cubicBezTo>
                  <a:cubicBezTo>
                    <a:pt x="33999" y="23799"/>
                    <a:pt x="28710" y="3022"/>
                    <a:pt x="38154" y="0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0642EC2D-A3D2-41A7-A1C8-2B5AEF810E06}"/>
                </a:ext>
              </a:extLst>
            </p:cNvPr>
            <p:cNvSpPr/>
            <p:nvPr/>
          </p:nvSpPr>
          <p:spPr>
            <a:xfrm>
              <a:off x="11015512" y="5594893"/>
              <a:ext cx="28697" cy="26130"/>
            </a:xfrm>
            <a:custGeom>
              <a:avLst/>
              <a:gdLst>
                <a:gd name="connsiteX0" fmla="*/ 28698 w 28697"/>
                <a:gd name="connsiteY0" fmla="*/ 13287 h 26130"/>
                <a:gd name="connsiteX1" fmla="*/ 11698 w 28697"/>
                <a:gd name="connsiteY1" fmla="*/ 26131 h 26130"/>
                <a:gd name="connsiteX2" fmla="*/ 743 w 28697"/>
                <a:gd name="connsiteY2" fmla="*/ 18575 h 26130"/>
                <a:gd name="connsiteX3" fmla="*/ 20009 w 28697"/>
                <a:gd name="connsiteY3" fmla="*/ 443 h 26130"/>
                <a:gd name="connsiteX4" fmla="*/ 28698 w 28697"/>
                <a:gd name="connsiteY4" fmla="*/ 13287 h 2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97" h="26130">
                  <a:moveTo>
                    <a:pt x="28698" y="13287"/>
                  </a:moveTo>
                  <a:cubicBezTo>
                    <a:pt x="20387" y="14042"/>
                    <a:pt x="16987" y="21598"/>
                    <a:pt x="11698" y="26131"/>
                  </a:cubicBezTo>
                  <a:cubicBezTo>
                    <a:pt x="6410" y="25753"/>
                    <a:pt x="-2656" y="26509"/>
                    <a:pt x="743" y="18575"/>
                  </a:cubicBezTo>
                  <a:cubicBezTo>
                    <a:pt x="4143" y="11020"/>
                    <a:pt x="12076" y="3465"/>
                    <a:pt x="20009" y="443"/>
                  </a:cubicBezTo>
                  <a:cubicBezTo>
                    <a:pt x="27187" y="-2201"/>
                    <a:pt x="27187" y="7621"/>
                    <a:pt x="28698" y="13287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24DDAC-B9AE-4A0E-9313-AC18456AADCB}"/>
                </a:ext>
              </a:extLst>
            </p:cNvPr>
            <p:cNvSpPr/>
            <p:nvPr/>
          </p:nvSpPr>
          <p:spPr>
            <a:xfrm>
              <a:off x="11054449" y="5633866"/>
              <a:ext cx="18037" cy="10513"/>
            </a:xfrm>
            <a:custGeom>
              <a:avLst/>
              <a:gdLst>
                <a:gd name="connsiteX0" fmla="*/ 15071 w 18037"/>
                <a:gd name="connsiteY0" fmla="*/ 3780 h 10513"/>
                <a:gd name="connsiteX1" fmla="*/ 16204 w 18037"/>
                <a:gd name="connsiteY1" fmla="*/ 10202 h 10513"/>
                <a:gd name="connsiteX2" fmla="*/ 6760 w 18037"/>
                <a:gd name="connsiteY2" fmla="*/ 8313 h 10513"/>
                <a:gd name="connsiteX3" fmla="*/ 716 w 18037"/>
                <a:gd name="connsiteY3" fmla="*/ 2646 h 10513"/>
                <a:gd name="connsiteX4" fmla="*/ 15071 w 18037"/>
                <a:gd name="connsiteY4" fmla="*/ 3780 h 1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37" h="10513">
                  <a:moveTo>
                    <a:pt x="15071" y="3780"/>
                  </a:moveTo>
                  <a:cubicBezTo>
                    <a:pt x="17715" y="5668"/>
                    <a:pt x="19604" y="8690"/>
                    <a:pt x="16204" y="10202"/>
                  </a:cubicBezTo>
                  <a:cubicBezTo>
                    <a:pt x="13560" y="11335"/>
                    <a:pt x="9782" y="9068"/>
                    <a:pt x="6760" y="8313"/>
                  </a:cubicBezTo>
                  <a:cubicBezTo>
                    <a:pt x="3360" y="7557"/>
                    <a:pt x="-1929" y="6424"/>
                    <a:pt x="716" y="2646"/>
                  </a:cubicBezTo>
                  <a:cubicBezTo>
                    <a:pt x="4493" y="-3398"/>
                    <a:pt x="10160" y="2646"/>
                    <a:pt x="15071" y="3780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DF092D2-7FB3-4C05-A3A9-9EA77EF6D098}"/>
                </a:ext>
              </a:extLst>
            </p:cNvPr>
            <p:cNvSpPr/>
            <p:nvPr/>
          </p:nvSpPr>
          <p:spPr>
            <a:xfrm>
              <a:off x="10516457" y="4985422"/>
              <a:ext cx="429911" cy="599123"/>
            </a:xfrm>
            <a:custGeom>
              <a:avLst/>
              <a:gdLst>
                <a:gd name="connsiteX0" fmla="*/ 379291 w 429911"/>
                <a:gd name="connsiteY0" fmla="*/ 406677 h 599123"/>
                <a:gd name="connsiteX1" fmla="*/ 383825 w 429911"/>
                <a:gd name="connsiteY1" fmla="*/ 431231 h 599123"/>
                <a:gd name="connsiteX2" fmla="*/ 398180 w 429911"/>
                <a:gd name="connsiteY2" fmla="*/ 449364 h 599123"/>
                <a:gd name="connsiteX3" fmla="*/ 429912 w 429911"/>
                <a:gd name="connsiteY3" fmla="*/ 491674 h 599123"/>
                <a:gd name="connsiteX4" fmla="*/ 397046 w 429911"/>
                <a:gd name="connsiteY4" fmla="*/ 508673 h 599123"/>
                <a:gd name="connsiteX5" fmla="*/ 299206 w 429911"/>
                <a:gd name="connsiteY5" fmla="*/ 538517 h 599123"/>
                <a:gd name="connsiteX6" fmla="*/ 264829 w 429911"/>
                <a:gd name="connsiteY6" fmla="*/ 546450 h 599123"/>
                <a:gd name="connsiteX7" fmla="*/ 231208 w 429911"/>
                <a:gd name="connsiteY7" fmla="*/ 559293 h 599123"/>
                <a:gd name="connsiteX8" fmla="*/ 231208 w 429911"/>
                <a:gd name="connsiteY8" fmla="*/ 559293 h 599123"/>
                <a:gd name="connsiteX9" fmla="*/ 162833 w 429911"/>
                <a:gd name="connsiteY9" fmla="*/ 574026 h 599123"/>
                <a:gd name="connsiteX10" fmla="*/ 83125 w 429911"/>
                <a:gd name="connsiteY10" fmla="*/ 590648 h 599123"/>
                <a:gd name="connsiteX11" fmla="*/ 40060 w 429911"/>
                <a:gd name="connsiteY11" fmla="*/ 598959 h 599123"/>
                <a:gd name="connsiteX12" fmla="*/ 17394 w 429911"/>
                <a:gd name="connsiteY12" fmla="*/ 595936 h 599123"/>
                <a:gd name="connsiteX13" fmla="*/ 12105 w 429911"/>
                <a:gd name="connsiteY13" fmla="*/ 566849 h 599123"/>
                <a:gd name="connsiteX14" fmla="*/ 21172 w 429911"/>
                <a:gd name="connsiteY14" fmla="*/ 497718 h 599123"/>
                <a:gd name="connsiteX15" fmla="*/ 12483 w 429911"/>
                <a:gd name="connsiteY15" fmla="*/ 483363 h 599123"/>
                <a:gd name="connsiteX16" fmla="*/ 17 w 429911"/>
                <a:gd name="connsiteY16" fmla="*/ 467875 h 599123"/>
                <a:gd name="connsiteX17" fmla="*/ 14750 w 429911"/>
                <a:gd name="connsiteY17" fmla="*/ 451631 h 599123"/>
                <a:gd name="connsiteX18" fmla="*/ 68392 w 429911"/>
                <a:gd name="connsiteY18" fmla="*/ 441053 h 599123"/>
                <a:gd name="connsiteX19" fmla="*/ 91813 w 429911"/>
                <a:gd name="connsiteY19" fmla="*/ 417632 h 599123"/>
                <a:gd name="connsiteX20" fmla="*/ 114479 w 429911"/>
                <a:gd name="connsiteY20" fmla="*/ 377967 h 599123"/>
                <a:gd name="connsiteX21" fmla="*/ 134501 w 429911"/>
                <a:gd name="connsiteY21" fmla="*/ 381367 h 599123"/>
                <a:gd name="connsiteX22" fmla="*/ 159055 w 429911"/>
                <a:gd name="connsiteY22" fmla="*/ 385522 h 599123"/>
                <a:gd name="connsiteX23" fmla="*/ 163966 w 429911"/>
                <a:gd name="connsiteY23" fmla="*/ 367390 h 599123"/>
                <a:gd name="connsiteX24" fmla="*/ 139412 w 429911"/>
                <a:gd name="connsiteY24" fmla="*/ 343968 h 599123"/>
                <a:gd name="connsiteX25" fmla="*/ 129590 w 429911"/>
                <a:gd name="connsiteY25" fmla="*/ 314881 h 599123"/>
                <a:gd name="connsiteX26" fmla="*/ 120523 w 429911"/>
                <a:gd name="connsiteY26" fmla="*/ 271438 h 599123"/>
                <a:gd name="connsiteX27" fmla="*/ 117501 w 429911"/>
                <a:gd name="connsiteY27" fmla="*/ 240083 h 599123"/>
                <a:gd name="connsiteX28" fmla="*/ 126568 w 429911"/>
                <a:gd name="connsiteY28" fmla="*/ 169441 h 599123"/>
                <a:gd name="connsiteX29" fmla="*/ 117501 w 429911"/>
                <a:gd name="connsiteY29" fmla="*/ 159242 h 599123"/>
                <a:gd name="connsiteX30" fmla="*/ 103146 w 429911"/>
                <a:gd name="connsiteY30" fmla="*/ 155842 h 599123"/>
                <a:gd name="connsiteX31" fmla="*/ 45726 w 429911"/>
                <a:gd name="connsiteY31" fmla="*/ 121465 h 599123"/>
                <a:gd name="connsiteX32" fmla="*/ 42704 w 429911"/>
                <a:gd name="connsiteY32" fmla="*/ 107866 h 599123"/>
                <a:gd name="connsiteX33" fmla="*/ 47993 w 429911"/>
                <a:gd name="connsiteY33" fmla="*/ 62534 h 599123"/>
                <a:gd name="connsiteX34" fmla="*/ 67259 w 429911"/>
                <a:gd name="connsiteY34" fmla="*/ 27025 h 599123"/>
                <a:gd name="connsiteX35" fmla="*/ 182099 w 429911"/>
                <a:gd name="connsiteY35" fmla="*/ 17203 h 599123"/>
                <a:gd name="connsiteX36" fmla="*/ 230453 w 429911"/>
                <a:gd name="connsiteY36" fmla="*/ 43268 h 599123"/>
                <a:gd name="connsiteX37" fmla="*/ 245185 w 429911"/>
                <a:gd name="connsiteY37" fmla="*/ 74623 h 599123"/>
                <a:gd name="connsiteX38" fmla="*/ 261807 w 429911"/>
                <a:gd name="connsiteY38" fmla="*/ 123354 h 599123"/>
                <a:gd name="connsiteX39" fmla="*/ 288628 w 429911"/>
                <a:gd name="connsiteY39" fmla="*/ 155842 h 599123"/>
                <a:gd name="connsiteX40" fmla="*/ 343026 w 429911"/>
                <a:gd name="connsiteY40" fmla="*/ 168308 h 599123"/>
                <a:gd name="connsiteX41" fmla="*/ 378914 w 429911"/>
                <a:gd name="connsiteY41" fmla="*/ 187574 h 599123"/>
                <a:gd name="connsiteX42" fmla="*/ 366448 w 429911"/>
                <a:gd name="connsiteY42" fmla="*/ 258216 h 599123"/>
                <a:gd name="connsiteX43" fmla="*/ 363048 w 429911"/>
                <a:gd name="connsiteY43" fmla="*/ 306947 h 599123"/>
                <a:gd name="connsiteX44" fmla="*/ 374758 w 429911"/>
                <a:gd name="connsiteY44" fmla="*/ 361345 h 599123"/>
                <a:gd name="connsiteX45" fmla="*/ 378158 w 429911"/>
                <a:gd name="connsiteY45" fmla="*/ 371167 h 599123"/>
                <a:gd name="connsiteX46" fmla="*/ 379291 w 429911"/>
                <a:gd name="connsiteY46" fmla="*/ 406677 h 59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9911" h="599123">
                  <a:moveTo>
                    <a:pt x="379291" y="406677"/>
                  </a:moveTo>
                  <a:cubicBezTo>
                    <a:pt x="383825" y="414232"/>
                    <a:pt x="383447" y="422543"/>
                    <a:pt x="383825" y="431231"/>
                  </a:cubicBezTo>
                  <a:cubicBezTo>
                    <a:pt x="384202" y="441053"/>
                    <a:pt x="390247" y="448986"/>
                    <a:pt x="398180" y="449364"/>
                  </a:cubicBezTo>
                  <a:cubicBezTo>
                    <a:pt x="426890" y="450875"/>
                    <a:pt x="426890" y="472030"/>
                    <a:pt x="429912" y="491674"/>
                  </a:cubicBezTo>
                  <a:cubicBezTo>
                    <a:pt x="420468" y="500362"/>
                    <a:pt x="408757" y="505273"/>
                    <a:pt x="397046" y="508673"/>
                  </a:cubicBezTo>
                  <a:cubicBezTo>
                    <a:pt x="364181" y="518117"/>
                    <a:pt x="330560" y="525295"/>
                    <a:pt x="299206" y="538517"/>
                  </a:cubicBezTo>
                  <a:cubicBezTo>
                    <a:pt x="288250" y="542294"/>
                    <a:pt x="275406" y="539272"/>
                    <a:pt x="264829" y="546450"/>
                  </a:cubicBezTo>
                  <a:cubicBezTo>
                    <a:pt x="253496" y="550605"/>
                    <a:pt x="240652" y="550605"/>
                    <a:pt x="231208" y="559293"/>
                  </a:cubicBezTo>
                  <a:lnTo>
                    <a:pt x="231208" y="559293"/>
                  </a:lnTo>
                  <a:cubicBezTo>
                    <a:pt x="207409" y="559671"/>
                    <a:pt x="185499" y="567982"/>
                    <a:pt x="162833" y="574026"/>
                  </a:cubicBezTo>
                  <a:cubicBezTo>
                    <a:pt x="136767" y="580826"/>
                    <a:pt x="109190" y="582337"/>
                    <a:pt x="83125" y="590648"/>
                  </a:cubicBezTo>
                  <a:cubicBezTo>
                    <a:pt x="69147" y="595181"/>
                    <a:pt x="54793" y="598581"/>
                    <a:pt x="40060" y="598959"/>
                  </a:cubicBezTo>
                  <a:cubicBezTo>
                    <a:pt x="32505" y="599336"/>
                    <a:pt x="24571" y="599336"/>
                    <a:pt x="17394" y="595936"/>
                  </a:cubicBezTo>
                  <a:cubicBezTo>
                    <a:pt x="7572" y="587626"/>
                    <a:pt x="8705" y="576293"/>
                    <a:pt x="12105" y="566849"/>
                  </a:cubicBezTo>
                  <a:cubicBezTo>
                    <a:pt x="20038" y="544183"/>
                    <a:pt x="15505" y="520384"/>
                    <a:pt x="21172" y="497718"/>
                  </a:cubicBezTo>
                  <a:cubicBezTo>
                    <a:pt x="23060" y="489785"/>
                    <a:pt x="19283" y="486007"/>
                    <a:pt x="12483" y="483363"/>
                  </a:cubicBezTo>
                  <a:cubicBezTo>
                    <a:pt x="5683" y="480719"/>
                    <a:pt x="-361" y="476563"/>
                    <a:pt x="17" y="467875"/>
                  </a:cubicBezTo>
                  <a:cubicBezTo>
                    <a:pt x="395" y="458808"/>
                    <a:pt x="7572" y="453898"/>
                    <a:pt x="14750" y="451631"/>
                  </a:cubicBezTo>
                  <a:cubicBezTo>
                    <a:pt x="32127" y="445964"/>
                    <a:pt x="49504" y="440676"/>
                    <a:pt x="68392" y="441053"/>
                  </a:cubicBezTo>
                  <a:cubicBezTo>
                    <a:pt x="87280" y="441431"/>
                    <a:pt x="93702" y="436520"/>
                    <a:pt x="91813" y="417632"/>
                  </a:cubicBezTo>
                  <a:cubicBezTo>
                    <a:pt x="89547" y="397233"/>
                    <a:pt x="102391" y="388166"/>
                    <a:pt x="114479" y="377967"/>
                  </a:cubicBezTo>
                  <a:cubicBezTo>
                    <a:pt x="122034" y="371545"/>
                    <a:pt x="129212" y="373812"/>
                    <a:pt x="134501" y="381367"/>
                  </a:cubicBezTo>
                  <a:cubicBezTo>
                    <a:pt x="141678" y="390811"/>
                    <a:pt x="149989" y="389300"/>
                    <a:pt x="159055" y="385522"/>
                  </a:cubicBezTo>
                  <a:cubicBezTo>
                    <a:pt x="168877" y="381745"/>
                    <a:pt x="170010" y="375323"/>
                    <a:pt x="163966" y="367390"/>
                  </a:cubicBezTo>
                  <a:cubicBezTo>
                    <a:pt x="157166" y="358323"/>
                    <a:pt x="148478" y="350768"/>
                    <a:pt x="139412" y="343968"/>
                  </a:cubicBezTo>
                  <a:cubicBezTo>
                    <a:pt x="129212" y="336413"/>
                    <a:pt x="125057" y="327724"/>
                    <a:pt x="129590" y="314881"/>
                  </a:cubicBezTo>
                  <a:cubicBezTo>
                    <a:pt x="135256" y="299014"/>
                    <a:pt x="130723" y="283904"/>
                    <a:pt x="120523" y="271438"/>
                  </a:cubicBezTo>
                  <a:cubicBezTo>
                    <a:pt x="112213" y="261616"/>
                    <a:pt x="111079" y="251416"/>
                    <a:pt x="117501" y="240083"/>
                  </a:cubicBezTo>
                  <a:cubicBezTo>
                    <a:pt x="129967" y="217795"/>
                    <a:pt x="121279" y="192863"/>
                    <a:pt x="126568" y="169441"/>
                  </a:cubicBezTo>
                  <a:cubicBezTo>
                    <a:pt x="127701" y="163775"/>
                    <a:pt x="122790" y="160753"/>
                    <a:pt x="117501" y="159242"/>
                  </a:cubicBezTo>
                  <a:cubicBezTo>
                    <a:pt x="112968" y="157731"/>
                    <a:pt x="107679" y="155086"/>
                    <a:pt x="103146" y="155842"/>
                  </a:cubicBezTo>
                  <a:cubicBezTo>
                    <a:pt x="74058" y="160753"/>
                    <a:pt x="61214" y="138843"/>
                    <a:pt x="45726" y="121465"/>
                  </a:cubicBezTo>
                  <a:cubicBezTo>
                    <a:pt x="42326" y="117310"/>
                    <a:pt x="40438" y="112021"/>
                    <a:pt x="42704" y="107866"/>
                  </a:cubicBezTo>
                  <a:cubicBezTo>
                    <a:pt x="50637" y="93133"/>
                    <a:pt x="48748" y="77645"/>
                    <a:pt x="47993" y="62534"/>
                  </a:cubicBezTo>
                  <a:cubicBezTo>
                    <a:pt x="46859" y="46290"/>
                    <a:pt x="56304" y="36846"/>
                    <a:pt x="67259" y="27025"/>
                  </a:cubicBezTo>
                  <a:cubicBezTo>
                    <a:pt x="102391" y="-5085"/>
                    <a:pt x="142434" y="-8863"/>
                    <a:pt x="182099" y="17203"/>
                  </a:cubicBezTo>
                  <a:cubicBezTo>
                    <a:pt x="197587" y="27402"/>
                    <a:pt x="214586" y="34202"/>
                    <a:pt x="230453" y="43268"/>
                  </a:cubicBezTo>
                  <a:cubicBezTo>
                    <a:pt x="243674" y="50446"/>
                    <a:pt x="249341" y="60646"/>
                    <a:pt x="245185" y="74623"/>
                  </a:cubicBezTo>
                  <a:cubicBezTo>
                    <a:pt x="239141" y="95022"/>
                    <a:pt x="246697" y="110133"/>
                    <a:pt x="261807" y="123354"/>
                  </a:cubicBezTo>
                  <a:cubicBezTo>
                    <a:pt x="272384" y="132798"/>
                    <a:pt x="281451" y="143376"/>
                    <a:pt x="288628" y="155842"/>
                  </a:cubicBezTo>
                  <a:cubicBezTo>
                    <a:pt x="298450" y="173219"/>
                    <a:pt x="326027" y="178508"/>
                    <a:pt x="343026" y="168308"/>
                  </a:cubicBezTo>
                  <a:cubicBezTo>
                    <a:pt x="362292" y="156597"/>
                    <a:pt x="378914" y="164530"/>
                    <a:pt x="378914" y="187574"/>
                  </a:cubicBezTo>
                  <a:cubicBezTo>
                    <a:pt x="378914" y="211373"/>
                    <a:pt x="384958" y="235928"/>
                    <a:pt x="366448" y="258216"/>
                  </a:cubicBezTo>
                  <a:cubicBezTo>
                    <a:pt x="355492" y="271438"/>
                    <a:pt x="356248" y="291459"/>
                    <a:pt x="363048" y="306947"/>
                  </a:cubicBezTo>
                  <a:cubicBezTo>
                    <a:pt x="370981" y="324702"/>
                    <a:pt x="378536" y="341324"/>
                    <a:pt x="374758" y="361345"/>
                  </a:cubicBezTo>
                  <a:cubicBezTo>
                    <a:pt x="374003" y="364367"/>
                    <a:pt x="377025" y="367767"/>
                    <a:pt x="378158" y="371167"/>
                  </a:cubicBezTo>
                  <a:cubicBezTo>
                    <a:pt x="381936" y="382500"/>
                    <a:pt x="380047" y="394588"/>
                    <a:pt x="379291" y="40667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FDAD4A5-B81E-40D9-8CF8-8CBEDF0B98C6}"/>
                </a:ext>
              </a:extLst>
            </p:cNvPr>
            <p:cNvSpPr/>
            <p:nvPr/>
          </p:nvSpPr>
          <p:spPr>
            <a:xfrm>
              <a:off x="10320037" y="5542268"/>
              <a:ext cx="427628" cy="91222"/>
            </a:xfrm>
            <a:custGeom>
              <a:avLst/>
              <a:gdLst>
                <a:gd name="connsiteX0" fmla="*/ 211925 w 427628"/>
                <a:gd name="connsiteY0" fmla="*/ 36447 h 91222"/>
                <a:gd name="connsiteX1" fmla="*/ 303722 w 427628"/>
                <a:gd name="connsiteY1" fmla="*/ 20958 h 91222"/>
                <a:gd name="connsiteX2" fmla="*/ 342632 w 427628"/>
                <a:gd name="connsiteY2" fmla="*/ 15670 h 91222"/>
                <a:gd name="connsiteX3" fmla="*/ 390985 w 427628"/>
                <a:gd name="connsiteY3" fmla="*/ 181 h 91222"/>
                <a:gd name="connsiteX4" fmla="*/ 427628 w 427628"/>
                <a:gd name="connsiteY4" fmla="*/ 2448 h 91222"/>
                <a:gd name="connsiteX5" fmla="*/ 317321 w 427628"/>
                <a:gd name="connsiteY5" fmla="*/ 31914 h 91222"/>
                <a:gd name="connsiteX6" fmla="*/ 105774 w 427628"/>
                <a:gd name="connsiteY6" fmla="*/ 75734 h 91222"/>
                <a:gd name="connsiteX7" fmla="*/ 0 w 427628"/>
                <a:gd name="connsiteY7" fmla="*/ 91222 h 91222"/>
                <a:gd name="connsiteX8" fmla="*/ 84997 w 427628"/>
                <a:gd name="connsiteY8" fmla="*/ 70823 h 91222"/>
                <a:gd name="connsiteX9" fmla="*/ 161305 w 427628"/>
                <a:gd name="connsiteY9" fmla="*/ 49291 h 91222"/>
                <a:gd name="connsiteX10" fmla="*/ 211925 w 427628"/>
                <a:gd name="connsiteY10" fmla="*/ 36447 h 9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7628" h="91222">
                  <a:moveTo>
                    <a:pt x="211925" y="36447"/>
                  </a:moveTo>
                  <a:cubicBezTo>
                    <a:pt x="244035" y="40602"/>
                    <a:pt x="273879" y="29269"/>
                    <a:pt x="303722" y="20958"/>
                  </a:cubicBezTo>
                  <a:cubicBezTo>
                    <a:pt x="316944" y="17181"/>
                    <a:pt x="329788" y="13403"/>
                    <a:pt x="342632" y="15670"/>
                  </a:cubicBezTo>
                  <a:cubicBezTo>
                    <a:pt x="361520" y="19069"/>
                    <a:pt x="372097" y="181"/>
                    <a:pt x="390985" y="181"/>
                  </a:cubicBezTo>
                  <a:cubicBezTo>
                    <a:pt x="403452" y="181"/>
                    <a:pt x="415540" y="-952"/>
                    <a:pt x="427628" y="2448"/>
                  </a:cubicBezTo>
                  <a:cubicBezTo>
                    <a:pt x="391363" y="14159"/>
                    <a:pt x="353964" y="22470"/>
                    <a:pt x="317321" y="31914"/>
                  </a:cubicBezTo>
                  <a:cubicBezTo>
                    <a:pt x="247435" y="50046"/>
                    <a:pt x="176416" y="62135"/>
                    <a:pt x="105774" y="75734"/>
                  </a:cubicBezTo>
                  <a:cubicBezTo>
                    <a:pt x="71020" y="82156"/>
                    <a:pt x="35888" y="90845"/>
                    <a:pt x="0" y="91222"/>
                  </a:cubicBezTo>
                  <a:cubicBezTo>
                    <a:pt x="26821" y="79134"/>
                    <a:pt x="57042" y="80267"/>
                    <a:pt x="84997" y="70823"/>
                  </a:cubicBezTo>
                  <a:cubicBezTo>
                    <a:pt x="109929" y="62135"/>
                    <a:pt x="135617" y="56468"/>
                    <a:pt x="161305" y="49291"/>
                  </a:cubicBezTo>
                  <a:cubicBezTo>
                    <a:pt x="176038" y="36824"/>
                    <a:pt x="194170" y="37202"/>
                    <a:pt x="211925" y="36447"/>
                  </a:cubicBezTo>
                  <a:close/>
                </a:path>
              </a:pathLst>
            </a:custGeom>
            <a:solidFill>
              <a:srgbClr val="F5E1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CABED47-F9DF-44C6-BDD2-2959976A466B}"/>
                </a:ext>
              </a:extLst>
            </p:cNvPr>
            <p:cNvSpPr/>
            <p:nvPr/>
          </p:nvSpPr>
          <p:spPr>
            <a:xfrm>
              <a:off x="10747665" y="5531864"/>
              <a:ext cx="33620" cy="12851"/>
            </a:xfrm>
            <a:custGeom>
              <a:avLst/>
              <a:gdLst>
                <a:gd name="connsiteX0" fmla="*/ 0 w 33620"/>
                <a:gd name="connsiteY0" fmla="*/ 12851 h 12851"/>
                <a:gd name="connsiteX1" fmla="*/ 33621 w 33620"/>
                <a:gd name="connsiteY1" fmla="*/ 8 h 12851"/>
                <a:gd name="connsiteX2" fmla="*/ 0 w 33620"/>
                <a:gd name="connsiteY2" fmla="*/ 12851 h 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0" h="12851">
                  <a:moveTo>
                    <a:pt x="0" y="12851"/>
                  </a:moveTo>
                  <a:cubicBezTo>
                    <a:pt x="7555" y="-748"/>
                    <a:pt x="20777" y="8"/>
                    <a:pt x="33621" y="8"/>
                  </a:cubicBezTo>
                  <a:cubicBezTo>
                    <a:pt x="24177" y="8318"/>
                    <a:pt x="11333" y="9074"/>
                    <a:pt x="0" y="12851"/>
                  </a:cubicBezTo>
                  <a:close/>
                </a:path>
              </a:pathLst>
            </a:custGeom>
            <a:solidFill>
              <a:srgbClr val="F5E1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CD59CD41-024C-43EC-8C44-927588E5E8FA}"/>
                </a:ext>
              </a:extLst>
            </p:cNvPr>
            <p:cNvSpPr/>
            <p:nvPr/>
          </p:nvSpPr>
          <p:spPr>
            <a:xfrm>
              <a:off x="10231640" y="5638023"/>
              <a:ext cx="42309" cy="8612"/>
            </a:xfrm>
            <a:custGeom>
              <a:avLst/>
              <a:gdLst>
                <a:gd name="connsiteX0" fmla="*/ 0 w 42309"/>
                <a:gd name="connsiteY0" fmla="*/ 8311 h 8612"/>
                <a:gd name="connsiteX1" fmla="*/ 42309 w 42309"/>
                <a:gd name="connsiteY1" fmla="*/ 0 h 8612"/>
                <a:gd name="connsiteX2" fmla="*/ 0 w 42309"/>
                <a:gd name="connsiteY2" fmla="*/ 8311 h 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9" h="8612">
                  <a:moveTo>
                    <a:pt x="0" y="8311"/>
                  </a:moveTo>
                  <a:cubicBezTo>
                    <a:pt x="13600" y="1889"/>
                    <a:pt x="27955" y="1133"/>
                    <a:pt x="42309" y="0"/>
                  </a:cubicBezTo>
                  <a:cubicBezTo>
                    <a:pt x="29466" y="10200"/>
                    <a:pt x="14733" y="8689"/>
                    <a:pt x="0" y="8311"/>
                  </a:cubicBezTo>
                  <a:close/>
                </a:path>
              </a:pathLst>
            </a:custGeom>
            <a:solidFill>
              <a:srgbClr val="F5DC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2F5A7D50-1812-4EB9-8DA7-2A8C5DFF8A10}"/>
                </a:ext>
              </a:extLst>
            </p:cNvPr>
            <p:cNvSpPr/>
            <p:nvPr/>
          </p:nvSpPr>
          <p:spPr>
            <a:xfrm>
              <a:off x="11226292" y="5405699"/>
              <a:ext cx="49864" cy="18651"/>
            </a:xfrm>
            <a:custGeom>
              <a:avLst/>
              <a:gdLst>
                <a:gd name="connsiteX0" fmla="*/ 0 w 49864"/>
                <a:gd name="connsiteY0" fmla="*/ 7933 h 18651"/>
                <a:gd name="connsiteX1" fmla="*/ 49865 w 49864"/>
                <a:gd name="connsiteY1" fmla="*/ 0 h 18651"/>
                <a:gd name="connsiteX2" fmla="*/ 0 w 49864"/>
                <a:gd name="connsiteY2" fmla="*/ 7933 h 18651"/>
                <a:gd name="connsiteX3" fmla="*/ 0 w 49864"/>
                <a:gd name="connsiteY3" fmla="*/ 7933 h 1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64" h="18651">
                  <a:moveTo>
                    <a:pt x="0" y="7933"/>
                  </a:moveTo>
                  <a:cubicBezTo>
                    <a:pt x="16244" y="13222"/>
                    <a:pt x="31354" y="7178"/>
                    <a:pt x="49865" y="0"/>
                  </a:cubicBezTo>
                  <a:cubicBezTo>
                    <a:pt x="30977" y="22288"/>
                    <a:pt x="13977" y="24177"/>
                    <a:pt x="0" y="7933"/>
                  </a:cubicBezTo>
                  <a:cubicBezTo>
                    <a:pt x="0" y="8311"/>
                    <a:pt x="0" y="7933"/>
                    <a:pt x="0" y="7933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AA4DE644-2983-4A49-A6AC-B7DA30C3F640}"/>
                </a:ext>
              </a:extLst>
            </p:cNvPr>
            <p:cNvSpPr/>
            <p:nvPr/>
          </p:nvSpPr>
          <p:spPr>
            <a:xfrm>
              <a:off x="10082281" y="4060748"/>
              <a:ext cx="443556" cy="854507"/>
            </a:xfrm>
            <a:custGeom>
              <a:avLst/>
              <a:gdLst>
                <a:gd name="connsiteX0" fmla="*/ 242289 w 443556"/>
                <a:gd name="connsiteY0" fmla="*/ 734485 h 854507"/>
                <a:gd name="connsiteX1" fmla="*/ 226800 w 443556"/>
                <a:gd name="connsiteY1" fmla="*/ 739396 h 854507"/>
                <a:gd name="connsiteX2" fmla="*/ 176936 w 443556"/>
                <a:gd name="connsiteY2" fmla="*/ 782461 h 854507"/>
                <a:gd name="connsiteX3" fmla="*/ 195446 w 443556"/>
                <a:gd name="connsiteY3" fmla="*/ 802104 h 854507"/>
                <a:gd name="connsiteX4" fmla="*/ 191291 w 443556"/>
                <a:gd name="connsiteY4" fmla="*/ 806260 h 854507"/>
                <a:gd name="connsiteX5" fmla="*/ 156159 w 443556"/>
                <a:gd name="connsiteY5" fmla="*/ 824770 h 854507"/>
                <a:gd name="connsiteX6" fmla="*/ 124804 w 443556"/>
                <a:gd name="connsiteY6" fmla="*/ 840636 h 854507"/>
                <a:gd name="connsiteX7" fmla="*/ 108183 w 443556"/>
                <a:gd name="connsiteY7" fmla="*/ 846303 h 854507"/>
                <a:gd name="connsiteX8" fmla="*/ 97983 w 443556"/>
                <a:gd name="connsiteY8" fmla="*/ 853102 h 854507"/>
                <a:gd name="connsiteX9" fmla="*/ 97227 w 443556"/>
                <a:gd name="connsiteY9" fmla="*/ 836103 h 854507"/>
                <a:gd name="connsiteX10" fmla="*/ 101761 w 443556"/>
                <a:gd name="connsiteY10" fmla="*/ 831948 h 854507"/>
                <a:gd name="connsiteX11" fmla="*/ 105916 w 443556"/>
                <a:gd name="connsiteY11" fmla="*/ 816459 h 854507"/>
                <a:gd name="connsiteX12" fmla="*/ 89672 w 443556"/>
                <a:gd name="connsiteY12" fmla="*/ 816459 h 854507"/>
                <a:gd name="connsiteX13" fmla="*/ 55673 w 443556"/>
                <a:gd name="connsiteY13" fmla="*/ 810793 h 854507"/>
                <a:gd name="connsiteX14" fmla="*/ 39807 w 443556"/>
                <a:gd name="connsiteY14" fmla="*/ 763950 h 854507"/>
                <a:gd name="connsiteX15" fmla="*/ 22430 w 443556"/>
                <a:gd name="connsiteY15" fmla="*/ 737129 h 854507"/>
                <a:gd name="connsiteX16" fmla="*/ 20919 w 443556"/>
                <a:gd name="connsiteY16" fmla="*/ 698597 h 854507"/>
                <a:gd name="connsiteX17" fmla="*/ 9209 w 443556"/>
                <a:gd name="connsiteY17" fmla="*/ 671398 h 854507"/>
                <a:gd name="connsiteX18" fmla="*/ 8075 w 443556"/>
                <a:gd name="connsiteY18" fmla="*/ 648355 h 854507"/>
                <a:gd name="connsiteX19" fmla="*/ 26586 w 443556"/>
                <a:gd name="connsiteY19" fmla="*/ 609067 h 854507"/>
                <a:gd name="connsiteX20" fmla="*/ 22808 w 443556"/>
                <a:gd name="connsiteY20" fmla="*/ 606423 h 854507"/>
                <a:gd name="connsiteX21" fmla="*/ 19030 w 443556"/>
                <a:gd name="connsiteY21" fmla="*/ 566757 h 854507"/>
                <a:gd name="connsiteX22" fmla="*/ 19408 w 443556"/>
                <a:gd name="connsiteY22" fmla="*/ 555425 h 854507"/>
                <a:gd name="connsiteX23" fmla="*/ 5431 w 443556"/>
                <a:gd name="connsiteY23" fmla="*/ 540314 h 854507"/>
                <a:gd name="connsiteX24" fmla="*/ 35652 w 443556"/>
                <a:gd name="connsiteY24" fmla="*/ 523692 h 854507"/>
                <a:gd name="connsiteX25" fmla="*/ 43585 w 443556"/>
                <a:gd name="connsiteY25" fmla="*/ 518026 h 854507"/>
                <a:gd name="connsiteX26" fmla="*/ 52651 w 443556"/>
                <a:gd name="connsiteY26" fmla="*/ 510093 h 854507"/>
                <a:gd name="connsiteX27" fmla="*/ 66251 w 443556"/>
                <a:gd name="connsiteY27" fmla="*/ 503671 h 854507"/>
                <a:gd name="connsiteX28" fmla="*/ 59451 w 443556"/>
                <a:gd name="connsiteY28" fmla="*/ 475339 h 854507"/>
                <a:gd name="connsiteX29" fmla="*/ 51896 w 443556"/>
                <a:gd name="connsiteY29" fmla="*/ 453806 h 854507"/>
                <a:gd name="connsiteX30" fmla="*/ 75317 w 443556"/>
                <a:gd name="connsiteY30" fmla="*/ 440962 h 854507"/>
                <a:gd name="connsiteX31" fmla="*/ 92694 w 443556"/>
                <a:gd name="connsiteY31" fmla="*/ 436807 h 854507"/>
                <a:gd name="connsiteX32" fmla="*/ 94961 w 443556"/>
                <a:gd name="connsiteY32" fmla="*/ 421696 h 854507"/>
                <a:gd name="connsiteX33" fmla="*/ 81739 w 443556"/>
                <a:gd name="connsiteY33" fmla="*/ 418296 h 854507"/>
                <a:gd name="connsiteX34" fmla="*/ 68517 w 443556"/>
                <a:gd name="connsiteY34" fmla="*/ 424341 h 854507"/>
                <a:gd name="connsiteX35" fmla="*/ 50762 w 443556"/>
                <a:gd name="connsiteY35" fmla="*/ 416785 h 854507"/>
                <a:gd name="connsiteX36" fmla="*/ 60207 w 443556"/>
                <a:gd name="connsiteY36" fmla="*/ 400919 h 854507"/>
                <a:gd name="connsiteX37" fmla="*/ 94205 w 443556"/>
                <a:gd name="connsiteY37" fmla="*/ 389209 h 854507"/>
                <a:gd name="connsiteX38" fmla="*/ 137270 w 443556"/>
                <a:gd name="connsiteY38" fmla="*/ 358987 h 854507"/>
                <a:gd name="connsiteX39" fmla="*/ 119515 w 443556"/>
                <a:gd name="connsiteY39" fmla="*/ 351432 h 854507"/>
                <a:gd name="connsiteX40" fmla="*/ 111582 w 443556"/>
                <a:gd name="connsiteY40" fmla="*/ 331033 h 854507"/>
                <a:gd name="connsiteX41" fmla="*/ 124804 w 443556"/>
                <a:gd name="connsiteY41" fmla="*/ 316300 h 854507"/>
                <a:gd name="connsiteX42" fmla="*/ 135382 w 443556"/>
                <a:gd name="connsiteY42" fmla="*/ 314789 h 854507"/>
                <a:gd name="connsiteX43" fmla="*/ 156536 w 443556"/>
                <a:gd name="connsiteY43" fmla="*/ 304212 h 854507"/>
                <a:gd name="connsiteX44" fmla="*/ 145203 w 443556"/>
                <a:gd name="connsiteY44" fmla="*/ 286079 h 854507"/>
                <a:gd name="connsiteX45" fmla="*/ 126693 w 443556"/>
                <a:gd name="connsiteY45" fmla="*/ 265680 h 854507"/>
                <a:gd name="connsiteX46" fmla="*/ 126315 w 443556"/>
                <a:gd name="connsiteY46" fmla="*/ 238103 h 854507"/>
                <a:gd name="connsiteX47" fmla="*/ 130471 w 443556"/>
                <a:gd name="connsiteY47" fmla="*/ 225259 h 854507"/>
                <a:gd name="connsiteX48" fmla="*/ 116493 w 443556"/>
                <a:gd name="connsiteY48" fmla="*/ 225637 h 854507"/>
                <a:gd name="connsiteX49" fmla="*/ 102138 w 443556"/>
                <a:gd name="connsiteY49" fmla="*/ 229415 h 854507"/>
                <a:gd name="connsiteX50" fmla="*/ 78339 w 443556"/>
                <a:gd name="connsiteY50" fmla="*/ 212037 h 854507"/>
                <a:gd name="connsiteX51" fmla="*/ 98738 w 443556"/>
                <a:gd name="connsiteY51" fmla="*/ 156128 h 854507"/>
                <a:gd name="connsiteX52" fmla="*/ 100250 w 443556"/>
                <a:gd name="connsiteY52" fmla="*/ 153484 h 854507"/>
                <a:gd name="connsiteX53" fmla="*/ 128204 w 443556"/>
                <a:gd name="connsiteY53" fmla="*/ 113819 h 854507"/>
                <a:gd name="connsiteX54" fmla="*/ 98361 w 443556"/>
                <a:gd name="connsiteY54" fmla="*/ 66221 h 854507"/>
                <a:gd name="connsiteX55" fmla="*/ 94205 w 443556"/>
                <a:gd name="connsiteY55" fmla="*/ 48844 h 854507"/>
                <a:gd name="connsiteX56" fmla="*/ 135382 w 443556"/>
                <a:gd name="connsiteY56" fmla="*/ 47333 h 854507"/>
                <a:gd name="connsiteX57" fmla="*/ 158425 w 443556"/>
                <a:gd name="connsiteY57" fmla="*/ 57532 h 854507"/>
                <a:gd name="connsiteX58" fmla="*/ 179202 w 443556"/>
                <a:gd name="connsiteY58" fmla="*/ 49599 h 854507"/>
                <a:gd name="connsiteX59" fmla="*/ 167491 w 443556"/>
                <a:gd name="connsiteY59" fmla="*/ 31467 h 854507"/>
                <a:gd name="connsiteX60" fmla="*/ 171647 w 443556"/>
                <a:gd name="connsiteY60" fmla="*/ 4267 h 854507"/>
                <a:gd name="connsiteX61" fmla="*/ 215090 w 443556"/>
                <a:gd name="connsiteY61" fmla="*/ 12201 h 854507"/>
                <a:gd name="connsiteX62" fmla="*/ 233222 w 443556"/>
                <a:gd name="connsiteY62" fmla="*/ 26178 h 854507"/>
                <a:gd name="connsiteX63" fmla="*/ 283087 w 443556"/>
                <a:gd name="connsiteY63" fmla="*/ 56399 h 854507"/>
                <a:gd name="connsiteX64" fmla="*/ 346929 w 443556"/>
                <a:gd name="connsiteY64" fmla="*/ 57532 h 854507"/>
                <a:gd name="connsiteX65" fmla="*/ 377528 w 443556"/>
                <a:gd name="connsiteY65" fmla="*/ 55266 h 854507"/>
                <a:gd name="connsiteX66" fmla="*/ 370728 w 443556"/>
                <a:gd name="connsiteY66" fmla="*/ 82842 h 854507"/>
                <a:gd name="connsiteX67" fmla="*/ 354484 w 443556"/>
                <a:gd name="connsiteY67" fmla="*/ 102864 h 854507"/>
                <a:gd name="connsiteX68" fmla="*/ 376773 w 443556"/>
                <a:gd name="connsiteY68" fmla="*/ 109664 h 854507"/>
                <a:gd name="connsiteX69" fmla="*/ 396038 w 443556"/>
                <a:gd name="connsiteY69" fmla="*/ 128930 h 854507"/>
                <a:gd name="connsiteX70" fmla="*/ 421726 w 443556"/>
                <a:gd name="connsiteY70" fmla="*/ 132329 h 854507"/>
                <a:gd name="connsiteX71" fmla="*/ 439104 w 443556"/>
                <a:gd name="connsiteY71" fmla="*/ 125530 h 854507"/>
                <a:gd name="connsiteX72" fmla="*/ 440237 w 443556"/>
                <a:gd name="connsiteY72" fmla="*/ 144796 h 854507"/>
                <a:gd name="connsiteX73" fmla="*/ 410016 w 443556"/>
                <a:gd name="connsiteY73" fmla="*/ 175394 h 854507"/>
                <a:gd name="connsiteX74" fmla="*/ 402460 w 443556"/>
                <a:gd name="connsiteY74" fmla="*/ 199193 h 854507"/>
                <a:gd name="connsiteX75" fmla="*/ 404349 w 443556"/>
                <a:gd name="connsiteY75" fmla="*/ 204860 h 854507"/>
                <a:gd name="connsiteX76" fmla="*/ 344285 w 443556"/>
                <a:gd name="connsiteY76" fmla="*/ 235459 h 854507"/>
                <a:gd name="connsiteX77" fmla="*/ 335596 w 443556"/>
                <a:gd name="connsiteY77" fmla="*/ 227148 h 854507"/>
                <a:gd name="connsiteX78" fmla="*/ 325774 w 443556"/>
                <a:gd name="connsiteY78" fmla="*/ 219593 h 854507"/>
                <a:gd name="connsiteX79" fmla="*/ 312931 w 443556"/>
                <a:gd name="connsiteY79" fmla="*/ 232059 h 854507"/>
                <a:gd name="connsiteX80" fmla="*/ 322752 w 443556"/>
                <a:gd name="connsiteY80" fmla="*/ 241503 h 854507"/>
                <a:gd name="connsiteX81" fmla="*/ 344663 w 443556"/>
                <a:gd name="connsiteY81" fmla="*/ 245281 h 854507"/>
                <a:gd name="connsiteX82" fmla="*/ 368840 w 443556"/>
                <a:gd name="connsiteY82" fmla="*/ 262280 h 854507"/>
                <a:gd name="connsiteX83" fmla="*/ 362040 w 443556"/>
                <a:gd name="connsiteY83" fmla="*/ 286079 h 854507"/>
                <a:gd name="connsiteX84" fmla="*/ 342018 w 443556"/>
                <a:gd name="connsiteY84" fmla="*/ 287968 h 854507"/>
                <a:gd name="connsiteX85" fmla="*/ 308020 w 443556"/>
                <a:gd name="connsiteY85" fmla="*/ 283813 h 854507"/>
                <a:gd name="connsiteX86" fmla="*/ 323130 w 443556"/>
                <a:gd name="connsiteY86" fmla="*/ 306856 h 854507"/>
                <a:gd name="connsiteX87" fmla="*/ 327285 w 443556"/>
                <a:gd name="connsiteY87" fmla="*/ 340855 h 854507"/>
                <a:gd name="connsiteX88" fmla="*/ 316330 w 443556"/>
                <a:gd name="connsiteY88" fmla="*/ 362765 h 854507"/>
                <a:gd name="connsiteX89" fmla="*/ 294420 w 443556"/>
                <a:gd name="connsiteY89" fmla="*/ 398275 h 854507"/>
                <a:gd name="connsiteX90" fmla="*/ 289887 w 443556"/>
                <a:gd name="connsiteY90" fmla="*/ 421696 h 854507"/>
                <a:gd name="connsiteX91" fmla="*/ 295176 w 443556"/>
                <a:gd name="connsiteY91" fmla="*/ 464761 h 854507"/>
                <a:gd name="connsiteX92" fmla="*/ 318597 w 443556"/>
                <a:gd name="connsiteY92" fmla="*/ 503671 h 854507"/>
                <a:gd name="connsiteX93" fmla="*/ 318597 w 443556"/>
                <a:gd name="connsiteY93" fmla="*/ 503671 h 854507"/>
                <a:gd name="connsiteX94" fmla="*/ 308775 w 443556"/>
                <a:gd name="connsiteY94" fmla="*/ 510848 h 854507"/>
                <a:gd name="connsiteX95" fmla="*/ 323130 w 443556"/>
                <a:gd name="connsiteY95" fmla="*/ 516515 h 854507"/>
                <a:gd name="connsiteX96" fmla="*/ 329552 w 443556"/>
                <a:gd name="connsiteY96" fmla="*/ 527848 h 854507"/>
                <a:gd name="connsiteX97" fmla="*/ 281954 w 443556"/>
                <a:gd name="connsiteY97" fmla="*/ 553914 h 854507"/>
                <a:gd name="connsiteX98" fmla="*/ 263443 w 443556"/>
                <a:gd name="connsiteY98" fmla="*/ 568269 h 854507"/>
                <a:gd name="connsiteX99" fmla="*/ 285354 w 443556"/>
                <a:gd name="connsiteY99" fmla="*/ 591690 h 854507"/>
                <a:gd name="connsiteX100" fmla="*/ 308775 w 443556"/>
                <a:gd name="connsiteY100" fmla="*/ 593201 h 854507"/>
                <a:gd name="connsiteX101" fmla="*/ 322752 w 443556"/>
                <a:gd name="connsiteY101" fmla="*/ 625311 h 854507"/>
                <a:gd name="connsiteX102" fmla="*/ 311797 w 443556"/>
                <a:gd name="connsiteY102" fmla="*/ 640421 h 854507"/>
                <a:gd name="connsiteX103" fmla="*/ 281198 w 443556"/>
                <a:gd name="connsiteY103" fmla="*/ 649110 h 854507"/>
                <a:gd name="connsiteX104" fmla="*/ 278554 w 443556"/>
                <a:gd name="connsiteY104" fmla="*/ 640044 h 854507"/>
                <a:gd name="connsiteX105" fmla="*/ 295553 w 443556"/>
                <a:gd name="connsiteY105" fmla="*/ 623800 h 854507"/>
                <a:gd name="connsiteX106" fmla="*/ 304620 w 443556"/>
                <a:gd name="connsiteY106" fmla="*/ 625311 h 854507"/>
                <a:gd name="connsiteX107" fmla="*/ 283465 w 443556"/>
                <a:gd name="connsiteY107" fmla="*/ 608689 h 854507"/>
                <a:gd name="connsiteX108" fmla="*/ 257777 w 443556"/>
                <a:gd name="connsiteY108" fmla="*/ 597356 h 854507"/>
                <a:gd name="connsiteX109" fmla="*/ 265710 w 443556"/>
                <a:gd name="connsiteY109" fmla="*/ 622667 h 854507"/>
                <a:gd name="connsiteX110" fmla="*/ 261932 w 443556"/>
                <a:gd name="connsiteY110" fmla="*/ 660443 h 854507"/>
                <a:gd name="connsiteX111" fmla="*/ 265332 w 443556"/>
                <a:gd name="connsiteY111" fmla="*/ 688397 h 854507"/>
                <a:gd name="connsiteX112" fmla="*/ 259288 w 443556"/>
                <a:gd name="connsiteY112" fmla="*/ 712197 h 854507"/>
                <a:gd name="connsiteX113" fmla="*/ 242289 w 443556"/>
                <a:gd name="connsiteY113" fmla="*/ 734485 h 85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443556" h="854507">
                  <a:moveTo>
                    <a:pt x="242289" y="734485"/>
                  </a:moveTo>
                  <a:cubicBezTo>
                    <a:pt x="236622" y="734107"/>
                    <a:pt x="230956" y="734485"/>
                    <a:pt x="226800" y="739396"/>
                  </a:cubicBezTo>
                  <a:cubicBezTo>
                    <a:pt x="212068" y="756773"/>
                    <a:pt x="195446" y="772261"/>
                    <a:pt x="176936" y="782461"/>
                  </a:cubicBezTo>
                  <a:cubicBezTo>
                    <a:pt x="176180" y="798327"/>
                    <a:pt x="210934" y="772639"/>
                    <a:pt x="195446" y="802104"/>
                  </a:cubicBezTo>
                  <a:cubicBezTo>
                    <a:pt x="195068" y="804371"/>
                    <a:pt x="193557" y="805882"/>
                    <a:pt x="191291" y="806260"/>
                  </a:cubicBezTo>
                  <a:cubicBezTo>
                    <a:pt x="176558" y="806260"/>
                    <a:pt x="161825" y="802482"/>
                    <a:pt x="156159" y="824770"/>
                  </a:cubicBezTo>
                  <a:cubicBezTo>
                    <a:pt x="153514" y="834592"/>
                    <a:pt x="142181" y="847814"/>
                    <a:pt x="124804" y="840636"/>
                  </a:cubicBezTo>
                  <a:cubicBezTo>
                    <a:pt x="119138" y="838370"/>
                    <a:pt x="112338" y="839881"/>
                    <a:pt x="108183" y="846303"/>
                  </a:cubicBezTo>
                  <a:cubicBezTo>
                    <a:pt x="105538" y="850080"/>
                    <a:pt x="104027" y="857635"/>
                    <a:pt x="97983" y="853102"/>
                  </a:cubicBezTo>
                  <a:cubicBezTo>
                    <a:pt x="92317" y="848947"/>
                    <a:pt x="93072" y="841769"/>
                    <a:pt x="97227" y="836103"/>
                  </a:cubicBezTo>
                  <a:cubicBezTo>
                    <a:pt x="98361" y="834592"/>
                    <a:pt x="100250" y="833459"/>
                    <a:pt x="101761" y="831948"/>
                  </a:cubicBezTo>
                  <a:cubicBezTo>
                    <a:pt x="106671" y="827792"/>
                    <a:pt x="111582" y="823259"/>
                    <a:pt x="105916" y="816459"/>
                  </a:cubicBezTo>
                  <a:cubicBezTo>
                    <a:pt x="100627" y="809659"/>
                    <a:pt x="95716" y="811926"/>
                    <a:pt x="89672" y="816459"/>
                  </a:cubicBezTo>
                  <a:cubicBezTo>
                    <a:pt x="76828" y="826281"/>
                    <a:pt x="65118" y="824392"/>
                    <a:pt x="55673" y="810793"/>
                  </a:cubicBezTo>
                  <a:cubicBezTo>
                    <a:pt x="62095" y="795682"/>
                    <a:pt x="53785" y="769239"/>
                    <a:pt x="39807" y="763950"/>
                  </a:cubicBezTo>
                  <a:cubicBezTo>
                    <a:pt x="26586" y="759039"/>
                    <a:pt x="20541" y="751862"/>
                    <a:pt x="22430" y="737129"/>
                  </a:cubicBezTo>
                  <a:cubicBezTo>
                    <a:pt x="24319" y="724663"/>
                    <a:pt x="12608" y="713330"/>
                    <a:pt x="20919" y="698597"/>
                  </a:cubicBezTo>
                  <a:cubicBezTo>
                    <a:pt x="23941" y="693308"/>
                    <a:pt x="20164" y="677820"/>
                    <a:pt x="9209" y="671398"/>
                  </a:cubicBezTo>
                  <a:cubicBezTo>
                    <a:pt x="-3635" y="664598"/>
                    <a:pt x="-2124" y="654021"/>
                    <a:pt x="8075" y="648355"/>
                  </a:cubicBezTo>
                  <a:cubicBezTo>
                    <a:pt x="24319" y="639288"/>
                    <a:pt x="10720" y="617756"/>
                    <a:pt x="26586" y="609067"/>
                  </a:cubicBezTo>
                  <a:cubicBezTo>
                    <a:pt x="28097" y="608312"/>
                    <a:pt x="24319" y="607178"/>
                    <a:pt x="22808" y="606423"/>
                  </a:cubicBezTo>
                  <a:cubicBezTo>
                    <a:pt x="3920" y="595845"/>
                    <a:pt x="2409" y="581868"/>
                    <a:pt x="19030" y="566757"/>
                  </a:cubicBezTo>
                  <a:cubicBezTo>
                    <a:pt x="23941" y="562224"/>
                    <a:pt x="25075" y="559580"/>
                    <a:pt x="19408" y="555425"/>
                  </a:cubicBezTo>
                  <a:cubicBezTo>
                    <a:pt x="13364" y="551269"/>
                    <a:pt x="-1369" y="551647"/>
                    <a:pt x="5431" y="540314"/>
                  </a:cubicBezTo>
                  <a:cubicBezTo>
                    <a:pt x="11097" y="530492"/>
                    <a:pt x="22808" y="522937"/>
                    <a:pt x="35652" y="523692"/>
                  </a:cubicBezTo>
                  <a:cubicBezTo>
                    <a:pt x="41696" y="524070"/>
                    <a:pt x="44718" y="526715"/>
                    <a:pt x="43585" y="518026"/>
                  </a:cubicBezTo>
                  <a:cubicBezTo>
                    <a:pt x="43207" y="514248"/>
                    <a:pt x="49252" y="512737"/>
                    <a:pt x="52651" y="510093"/>
                  </a:cubicBezTo>
                  <a:cubicBezTo>
                    <a:pt x="57185" y="506693"/>
                    <a:pt x="68140" y="514626"/>
                    <a:pt x="66251" y="503671"/>
                  </a:cubicBezTo>
                  <a:cubicBezTo>
                    <a:pt x="64740" y="494227"/>
                    <a:pt x="73806" y="482138"/>
                    <a:pt x="59451" y="475339"/>
                  </a:cubicBezTo>
                  <a:cubicBezTo>
                    <a:pt x="50762" y="471183"/>
                    <a:pt x="47740" y="462872"/>
                    <a:pt x="51896" y="453806"/>
                  </a:cubicBezTo>
                  <a:cubicBezTo>
                    <a:pt x="56429" y="443984"/>
                    <a:pt x="63229" y="437562"/>
                    <a:pt x="75317" y="440962"/>
                  </a:cubicBezTo>
                  <a:cubicBezTo>
                    <a:pt x="82117" y="442851"/>
                    <a:pt x="87783" y="441718"/>
                    <a:pt x="92694" y="436807"/>
                  </a:cubicBezTo>
                  <a:cubicBezTo>
                    <a:pt x="96850" y="432274"/>
                    <a:pt x="99116" y="427363"/>
                    <a:pt x="94961" y="421696"/>
                  </a:cubicBezTo>
                  <a:cubicBezTo>
                    <a:pt x="91561" y="417163"/>
                    <a:pt x="86650" y="416408"/>
                    <a:pt x="81739" y="418296"/>
                  </a:cubicBezTo>
                  <a:cubicBezTo>
                    <a:pt x="77206" y="420185"/>
                    <a:pt x="73428" y="423585"/>
                    <a:pt x="68517" y="424341"/>
                  </a:cubicBezTo>
                  <a:cubicBezTo>
                    <a:pt x="60962" y="425852"/>
                    <a:pt x="53785" y="424341"/>
                    <a:pt x="50762" y="416785"/>
                  </a:cubicBezTo>
                  <a:cubicBezTo>
                    <a:pt x="47363" y="408097"/>
                    <a:pt x="53029" y="403186"/>
                    <a:pt x="60207" y="400919"/>
                  </a:cubicBezTo>
                  <a:cubicBezTo>
                    <a:pt x="71539" y="396764"/>
                    <a:pt x="82117" y="390342"/>
                    <a:pt x="94205" y="389209"/>
                  </a:cubicBezTo>
                  <a:cubicBezTo>
                    <a:pt x="114605" y="386942"/>
                    <a:pt x="125938" y="373343"/>
                    <a:pt x="137270" y="358987"/>
                  </a:cubicBezTo>
                  <a:cubicBezTo>
                    <a:pt x="131982" y="353699"/>
                    <a:pt x="124426" y="355588"/>
                    <a:pt x="119515" y="351432"/>
                  </a:cubicBezTo>
                  <a:cubicBezTo>
                    <a:pt x="112716" y="346144"/>
                    <a:pt x="110449" y="339344"/>
                    <a:pt x="111582" y="331033"/>
                  </a:cubicBezTo>
                  <a:cubicBezTo>
                    <a:pt x="112716" y="323100"/>
                    <a:pt x="117249" y="318189"/>
                    <a:pt x="124804" y="316300"/>
                  </a:cubicBezTo>
                  <a:cubicBezTo>
                    <a:pt x="128204" y="315167"/>
                    <a:pt x="131604" y="315167"/>
                    <a:pt x="135382" y="314789"/>
                  </a:cubicBezTo>
                  <a:cubicBezTo>
                    <a:pt x="143692" y="314034"/>
                    <a:pt x="153137" y="314412"/>
                    <a:pt x="156536" y="304212"/>
                  </a:cubicBezTo>
                  <a:cubicBezTo>
                    <a:pt x="159558" y="294390"/>
                    <a:pt x="150870" y="290990"/>
                    <a:pt x="145203" y="286079"/>
                  </a:cubicBezTo>
                  <a:cubicBezTo>
                    <a:pt x="138404" y="280035"/>
                    <a:pt x="131226" y="273991"/>
                    <a:pt x="126693" y="265680"/>
                  </a:cubicBezTo>
                  <a:cubicBezTo>
                    <a:pt x="121782" y="256614"/>
                    <a:pt x="118760" y="247547"/>
                    <a:pt x="126315" y="238103"/>
                  </a:cubicBezTo>
                  <a:cubicBezTo>
                    <a:pt x="129337" y="234326"/>
                    <a:pt x="134626" y="230548"/>
                    <a:pt x="130471" y="225259"/>
                  </a:cubicBezTo>
                  <a:cubicBezTo>
                    <a:pt x="126693" y="220726"/>
                    <a:pt x="121404" y="224881"/>
                    <a:pt x="116493" y="225637"/>
                  </a:cubicBezTo>
                  <a:cubicBezTo>
                    <a:pt x="111582" y="226393"/>
                    <a:pt x="107049" y="227904"/>
                    <a:pt x="102138" y="229415"/>
                  </a:cubicBezTo>
                  <a:cubicBezTo>
                    <a:pt x="84383" y="234703"/>
                    <a:pt x="79850" y="231303"/>
                    <a:pt x="78339" y="212037"/>
                  </a:cubicBezTo>
                  <a:cubicBezTo>
                    <a:pt x="76828" y="190127"/>
                    <a:pt x="73051" y="167839"/>
                    <a:pt x="98738" y="156128"/>
                  </a:cubicBezTo>
                  <a:cubicBezTo>
                    <a:pt x="100627" y="155373"/>
                    <a:pt x="100627" y="154995"/>
                    <a:pt x="100250" y="153484"/>
                  </a:cubicBezTo>
                  <a:cubicBezTo>
                    <a:pt x="94205" y="130441"/>
                    <a:pt x="110827" y="122885"/>
                    <a:pt x="128204" y="113819"/>
                  </a:cubicBezTo>
                  <a:cubicBezTo>
                    <a:pt x="116871" y="98708"/>
                    <a:pt x="119515" y="75665"/>
                    <a:pt x="98361" y="66221"/>
                  </a:cubicBezTo>
                  <a:cubicBezTo>
                    <a:pt x="92694" y="63576"/>
                    <a:pt x="93450" y="55266"/>
                    <a:pt x="94205" y="48844"/>
                  </a:cubicBezTo>
                  <a:cubicBezTo>
                    <a:pt x="105161" y="32978"/>
                    <a:pt x="120271" y="32222"/>
                    <a:pt x="135382" y="47333"/>
                  </a:cubicBezTo>
                  <a:cubicBezTo>
                    <a:pt x="142181" y="54132"/>
                    <a:pt x="147848" y="61688"/>
                    <a:pt x="158425" y="57532"/>
                  </a:cubicBezTo>
                  <a:cubicBezTo>
                    <a:pt x="165603" y="54510"/>
                    <a:pt x="176180" y="57154"/>
                    <a:pt x="179202" y="49599"/>
                  </a:cubicBezTo>
                  <a:cubicBezTo>
                    <a:pt x="182602" y="40911"/>
                    <a:pt x="172402" y="37133"/>
                    <a:pt x="167491" y="31467"/>
                  </a:cubicBezTo>
                  <a:cubicBezTo>
                    <a:pt x="158425" y="20511"/>
                    <a:pt x="159558" y="11067"/>
                    <a:pt x="171647" y="4267"/>
                  </a:cubicBezTo>
                  <a:cubicBezTo>
                    <a:pt x="184869" y="-3666"/>
                    <a:pt x="206023" y="-266"/>
                    <a:pt x="215090" y="12201"/>
                  </a:cubicBezTo>
                  <a:cubicBezTo>
                    <a:pt x="220001" y="19000"/>
                    <a:pt x="226800" y="21645"/>
                    <a:pt x="233222" y="26178"/>
                  </a:cubicBezTo>
                  <a:cubicBezTo>
                    <a:pt x="249088" y="37133"/>
                    <a:pt x="269488" y="40533"/>
                    <a:pt x="283087" y="56399"/>
                  </a:cubicBezTo>
                  <a:cubicBezTo>
                    <a:pt x="292909" y="67732"/>
                    <a:pt x="334463" y="66976"/>
                    <a:pt x="346929" y="57532"/>
                  </a:cubicBezTo>
                  <a:cubicBezTo>
                    <a:pt x="357129" y="49599"/>
                    <a:pt x="368840" y="46955"/>
                    <a:pt x="377528" y="55266"/>
                  </a:cubicBezTo>
                  <a:cubicBezTo>
                    <a:pt x="387728" y="65087"/>
                    <a:pt x="375261" y="73776"/>
                    <a:pt x="370728" y="82842"/>
                  </a:cubicBezTo>
                  <a:cubicBezTo>
                    <a:pt x="366573" y="90775"/>
                    <a:pt x="351840" y="92286"/>
                    <a:pt x="354484" y="102864"/>
                  </a:cubicBezTo>
                  <a:cubicBezTo>
                    <a:pt x="357129" y="113441"/>
                    <a:pt x="369595" y="105130"/>
                    <a:pt x="376773" y="109664"/>
                  </a:cubicBezTo>
                  <a:cubicBezTo>
                    <a:pt x="384706" y="114575"/>
                    <a:pt x="391505" y="120241"/>
                    <a:pt x="396038" y="128930"/>
                  </a:cubicBezTo>
                  <a:cubicBezTo>
                    <a:pt x="402838" y="142151"/>
                    <a:pt x="411527" y="144796"/>
                    <a:pt x="421726" y="132329"/>
                  </a:cubicBezTo>
                  <a:cubicBezTo>
                    <a:pt x="426260" y="126663"/>
                    <a:pt x="431548" y="120619"/>
                    <a:pt x="439104" y="125530"/>
                  </a:cubicBezTo>
                  <a:cubicBezTo>
                    <a:pt x="446659" y="130441"/>
                    <a:pt x="442881" y="138374"/>
                    <a:pt x="440237" y="144796"/>
                  </a:cubicBezTo>
                  <a:cubicBezTo>
                    <a:pt x="434193" y="159151"/>
                    <a:pt x="423993" y="172750"/>
                    <a:pt x="410016" y="175394"/>
                  </a:cubicBezTo>
                  <a:cubicBezTo>
                    <a:pt x="388105" y="179928"/>
                    <a:pt x="395283" y="188238"/>
                    <a:pt x="402460" y="199193"/>
                  </a:cubicBezTo>
                  <a:cubicBezTo>
                    <a:pt x="403594" y="201082"/>
                    <a:pt x="403972" y="202971"/>
                    <a:pt x="404349" y="204860"/>
                  </a:cubicBezTo>
                  <a:cubicBezTo>
                    <a:pt x="395661" y="223748"/>
                    <a:pt x="362040" y="241125"/>
                    <a:pt x="344285" y="235459"/>
                  </a:cubicBezTo>
                  <a:cubicBezTo>
                    <a:pt x="339752" y="233948"/>
                    <a:pt x="337485" y="230926"/>
                    <a:pt x="335596" y="227148"/>
                  </a:cubicBezTo>
                  <a:cubicBezTo>
                    <a:pt x="333707" y="222993"/>
                    <a:pt x="333330" y="216193"/>
                    <a:pt x="325774" y="219593"/>
                  </a:cubicBezTo>
                  <a:cubicBezTo>
                    <a:pt x="320486" y="222237"/>
                    <a:pt x="313308" y="224126"/>
                    <a:pt x="312931" y="232059"/>
                  </a:cubicBezTo>
                  <a:cubicBezTo>
                    <a:pt x="312553" y="238481"/>
                    <a:pt x="318597" y="239614"/>
                    <a:pt x="322752" y="241503"/>
                  </a:cubicBezTo>
                  <a:cubicBezTo>
                    <a:pt x="329552" y="244525"/>
                    <a:pt x="335974" y="248681"/>
                    <a:pt x="344663" y="245281"/>
                  </a:cubicBezTo>
                  <a:cubicBezTo>
                    <a:pt x="360529" y="238859"/>
                    <a:pt x="363173" y="253592"/>
                    <a:pt x="368840" y="262280"/>
                  </a:cubicBezTo>
                  <a:cubicBezTo>
                    <a:pt x="374884" y="272102"/>
                    <a:pt x="369595" y="279657"/>
                    <a:pt x="362040" y="286079"/>
                  </a:cubicBezTo>
                  <a:cubicBezTo>
                    <a:pt x="355618" y="291368"/>
                    <a:pt x="349196" y="289857"/>
                    <a:pt x="342018" y="287968"/>
                  </a:cubicBezTo>
                  <a:cubicBezTo>
                    <a:pt x="331819" y="284946"/>
                    <a:pt x="321619" y="278902"/>
                    <a:pt x="308020" y="283813"/>
                  </a:cubicBezTo>
                  <a:cubicBezTo>
                    <a:pt x="323130" y="286079"/>
                    <a:pt x="327663" y="293634"/>
                    <a:pt x="323130" y="306856"/>
                  </a:cubicBezTo>
                  <a:cubicBezTo>
                    <a:pt x="318975" y="318567"/>
                    <a:pt x="320486" y="329900"/>
                    <a:pt x="327285" y="340855"/>
                  </a:cubicBezTo>
                  <a:cubicBezTo>
                    <a:pt x="334085" y="351810"/>
                    <a:pt x="332196" y="360121"/>
                    <a:pt x="316330" y="362765"/>
                  </a:cubicBezTo>
                  <a:cubicBezTo>
                    <a:pt x="290265" y="367298"/>
                    <a:pt x="286865" y="373720"/>
                    <a:pt x="294420" y="398275"/>
                  </a:cubicBezTo>
                  <a:cubicBezTo>
                    <a:pt x="297064" y="407341"/>
                    <a:pt x="295553" y="414141"/>
                    <a:pt x="289887" y="421696"/>
                  </a:cubicBezTo>
                  <a:cubicBezTo>
                    <a:pt x="276287" y="439073"/>
                    <a:pt x="278176" y="449273"/>
                    <a:pt x="295176" y="464761"/>
                  </a:cubicBezTo>
                  <a:cubicBezTo>
                    <a:pt x="306886" y="475339"/>
                    <a:pt x="320108" y="485161"/>
                    <a:pt x="318597" y="503671"/>
                  </a:cubicBezTo>
                  <a:lnTo>
                    <a:pt x="318597" y="503671"/>
                  </a:lnTo>
                  <a:cubicBezTo>
                    <a:pt x="316330" y="507826"/>
                    <a:pt x="306886" y="504049"/>
                    <a:pt x="308775" y="510848"/>
                  </a:cubicBezTo>
                  <a:cubicBezTo>
                    <a:pt x="310286" y="517271"/>
                    <a:pt x="318975" y="512360"/>
                    <a:pt x="323130" y="516515"/>
                  </a:cubicBezTo>
                  <a:cubicBezTo>
                    <a:pt x="327663" y="519159"/>
                    <a:pt x="332196" y="521804"/>
                    <a:pt x="329552" y="527848"/>
                  </a:cubicBezTo>
                  <a:cubicBezTo>
                    <a:pt x="324263" y="539936"/>
                    <a:pt x="294420" y="558447"/>
                    <a:pt x="281954" y="553914"/>
                  </a:cubicBezTo>
                  <a:cubicBezTo>
                    <a:pt x="265332" y="548247"/>
                    <a:pt x="263066" y="561091"/>
                    <a:pt x="263443" y="568269"/>
                  </a:cubicBezTo>
                  <a:cubicBezTo>
                    <a:pt x="263443" y="580357"/>
                    <a:pt x="270621" y="592068"/>
                    <a:pt x="285354" y="591690"/>
                  </a:cubicBezTo>
                  <a:cubicBezTo>
                    <a:pt x="293664" y="591312"/>
                    <a:pt x="304997" y="585268"/>
                    <a:pt x="308775" y="593201"/>
                  </a:cubicBezTo>
                  <a:cubicBezTo>
                    <a:pt x="314064" y="603401"/>
                    <a:pt x="318597" y="614356"/>
                    <a:pt x="322752" y="625311"/>
                  </a:cubicBezTo>
                  <a:cubicBezTo>
                    <a:pt x="325774" y="633244"/>
                    <a:pt x="319352" y="639666"/>
                    <a:pt x="311797" y="640421"/>
                  </a:cubicBezTo>
                  <a:cubicBezTo>
                    <a:pt x="300842" y="641932"/>
                    <a:pt x="294042" y="656288"/>
                    <a:pt x="281198" y="649110"/>
                  </a:cubicBezTo>
                  <a:cubicBezTo>
                    <a:pt x="277798" y="647221"/>
                    <a:pt x="276665" y="643444"/>
                    <a:pt x="278554" y="640044"/>
                  </a:cubicBezTo>
                  <a:cubicBezTo>
                    <a:pt x="282332" y="632866"/>
                    <a:pt x="284598" y="623800"/>
                    <a:pt x="295553" y="623800"/>
                  </a:cubicBezTo>
                  <a:cubicBezTo>
                    <a:pt x="298198" y="623800"/>
                    <a:pt x="300842" y="624555"/>
                    <a:pt x="304620" y="625311"/>
                  </a:cubicBezTo>
                  <a:cubicBezTo>
                    <a:pt x="302353" y="611334"/>
                    <a:pt x="292909" y="609445"/>
                    <a:pt x="283465" y="608689"/>
                  </a:cubicBezTo>
                  <a:cubicBezTo>
                    <a:pt x="272888" y="607934"/>
                    <a:pt x="266843" y="589423"/>
                    <a:pt x="257777" y="597356"/>
                  </a:cubicBezTo>
                  <a:cubicBezTo>
                    <a:pt x="248711" y="604912"/>
                    <a:pt x="267977" y="613223"/>
                    <a:pt x="265710" y="622667"/>
                  </a:cubicBezTo>
                  <a:cubicBezTo>
                    <a:pt x="262688" y="635133"/>
                    <a:pt x="273265" y="648732"/>
                    <a:pt x="261932" y="660443"/>
                  </a:cubicBezTo>
                  <a:cubicBezTo>
                    <a:pt x="251733" y="670642"/>
                    <a:pt x="259288" y="680087"/>
                    <a:pt x="265332" y="688397"/>
                  </a:cubicBezTo>
                  <a:cubicBezTo>
                    <a:pt x="273265" y="699353"/>
                    <a:pt x="278176" y="707286"/>
                    <a:pt x="259288" y="712197"/>
                  </a:cubicBezTo>
                  <a:cubicBezTo>
                    <a:pt x="248711" y="712952"/>
                    <a:pt x="241155" y="722018"/>
                    <a:pt x="242289" y="734485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F963F78D-5AAD-468D-AC5F-53663AE71007}"/>
                </a:ext>
              </a:extLst>
            </p:cNvPr>
            <p:cNvSpPr/>
            <p:nvPr/>
          </p:nvSpPr>
          <p:spPr>
            <a:xfrm>
              <a:off x="9727509" y="4675230"/>
              <a:ext cx="667017" cy="775044"/>
            </a:xfrm>
            <a:custGeom>
              <a:avLst/>
              <a:gdLst>
                <a:gd name="connsiteX0" fmla="*/ 563063 w 667017"/>
                <a:gd name="connsiteY0" fmla="*/ 221621 h 775044"/>
                <a:gd name="connsiteX1" fmla="*/ 575529 w 667017"/>
                <a:gd name="connsiteY1" fmla="*/ 229932 h 775044"/>
                <a:gd name="connsiteX2" fmla="*/ 586106 w 667017"/>
                <a:gd name="connsiteY2" fmla="*/ 234087 h 775044"/>
                <a:gd name="connsiteX3" fmla="*/ 608772 w 667017"/>
                <a:gd name="connsiteY3" fmla="*/ 252975 h 775044"/>
                <a:gd name="connsiteX4" fmla="*/ 616327 w 667017"/>
                <a:gd name="connsiteY4" fmla="*/ 273752 h 775044"/>
                <a:gd name="connsiteX5" fmla="*/ 578173 w 667017"/>
                <a:gd name="connsiteY5" fmla="*/ 263930 h 775044"/>
                <a:gd name="connsiteX6" fmla="*/ 551730 w 667017"/>
                <a:gd name="connsiteY6" fmla="*/ 265441 h 775044"/>
                <a:gd name="connsiteX7" fmla="*/ 543041 w 667017"/>
                <a:gd name="connsiteY7" fmla="*/ 295285 h 775044"/>
                <a:gd name="connsiteX8" fmla="*/ 562307 w 667017"/>
                <a:gd name="connsiteY8" fmla="*/ 378393 h 775044"/>
                <a:gd name="connsiteX9" fmla="*/ 575529 w 667017"/>
                <a:gd name="connsiteY9" fmla="*/ 434680 h 775044"/>
                <a:gd name="connsiteX10" fmla="*/ 590639 w 667017"/>
                <a:gd name="connsiteY10" fmla="*/ 447146 h 775044"/>
                <a:gd name="connsiteX11" fmla="*/ 636727 w 667017"/>
                <a:gd name="connsiteY11" fmla="*/ 430146 h 775044"/>
                <a:gd name="connsiteX12" fmla="*/ 665059 w 667017"/>
                <a:gd name="connsiteY12" fmla="*/ 415036 h 775044"/>
                <a:gd name="connsiteX13" fmla="*/ 659770 w 667017"/>
                <a:gd name="connsiteY13" fmla="*/ 433169 h 775044"/>
                <a:gd name="connsiteX14" fmla="*/ 649571 w 667017"/>
                <a:gd name="connsiteY14" fmla="*/ 446390 h 775044"/>
                <a:gd name="connsiteX15" fmla="*/ 624638 w 667017"/>
                <a:gd name="connsiteY15" fmla="*/ 461879 h 775044"/>
                <a:gd name="connsiteX16" fmla="*/ 606505 w 667017"/>
                <a:gd name="connsiteY16" fmla="*/ 469434 h 775044"/>
                <a:gd name="connsiteX17" fmla="*/ 581573 w 667017"/>
                <a:gd name="connsiteY17" fmla="*/ 492100 h 775044"/>
                <a:gd name="connsiteX18" fmla="*/ 573262 w 667017"/>
                <a:gd name="connsiteY18" fmla="*/ 510988 h 775044"/>
                <a:gd name="connsiteX19" fmla="*/ 500354 w 667017"/>
                <a:gd name="connsiteY19" fmla="*/ 528365 h 775044"/>
                <a:gd name="connsiteX20" fmla="*/ 496198 w 667017"/>
                <a:gd name="connsiteY20" fmla="*/ 528743 h 775044"/>
                <a:gd name="connsiteX21" fmla="*/ 439534 w 667017"/>
                <a:gd name="connsiteY21" fmla="*/ 515899 h 775044"/>
                <a:gd name="connsiteX22" fmla="*/ 462200 w 667017"/>
                <a:gd name="connsiteY22" fmla="*/ 538187 h 775044"/>
                <a:gd name="connsiteX23" fmla="*/ 478066 w 667017"/>
                <a:gd name="connsiteY23" fmla="*/ 544609 h 775044"/>
                <a:gd name="connsiteX24" fmla="*/ 490532 w 667017"/>
                <a:gd name="connsiteY24" fmla="*/ 549142 h 775044"/>
                <a:gd name="connsiteX25" fmla="*/ 482977 w 667017"/>
                <a:gd name="connsiteY25" fmla="*/ 562741 h 775044"/>
                <a:gd name="connsiteX26" fmla="*/ 404780 w 667017"/>
                <a:gd name="connsiteY26" fmla="*/ 591074 h 775044"/>
                <a:gd name="connsiteX27" fmla="*/ 400624 w 667017"/>
                <a:gd name="connsiteY27" fmla="*/ 582763 h 775044"/>
                <a:gd name="connsiteX28" fmla="*/ 407424 w 667017"/>
                <a:gd name="connsiteY28" fmla="*/ 525343 h 775044"/>
                <a:gd name="connsiteX29" fmla="*/ 416490 w 667017"/>
                <a:gd name="connsiteY29" fmla="*/ 493611 h 775044"/>
                <a:gd name="connsiteX30" fmla="*/ 419135 w 667017"/>
                <a:gd name="connsiteY30" fmla="*/ 457723 h 775044"/>
                <a:gd name="connsiteX31" fmla="*/ 394958 w 667017"/>
                <a:gd name="connsiteY31" fmla="*/ 415791 h 775044"/>
                <a:gd name="connsiteX32" fmla="*/ 365492 w 667017"/>
                <a:gd name="connsiteY32" fmla="*/ 413147 h 775044"/>
                <a:gd name="connsiteX33" fmla="*/ 295606 w 667017"/>
                <a:gd name="connsiteY33" fmla="*/ 411258 h 775044"/>
                <a:gd name="connsiteX34" fmla="*/ 283895 w 667017"/>
                <a:gd name="connsiteY34" fmla="*/ 407858 h 775044"/>
                <a:gd name="connsiteX35" fmla="*/ 258207 w 667017"/>
                <a:gd name="connsiteY35" fmla="*/ 433924 h 775044"/>
                <a:gd name="connsiteX36" fmla="*/ 252163 w 667017"/>
                <a:gd name="connsiteY36" fmla="*/ 466034 h 775044"/>
                <a:gd name="connsiteX37" fmla="*/ 254052 w 667017"/>
                <a:gd name="connsiteY37" fmla="*/ 480389 h 775044"/>
                <a:gd name="connsiteX38" fmla="*/ 257074 w 667017"/>
                <a:gd name="connsiteY38" fmla="*/ 506077 h 775044"/>
                <a:gd name="connsiteX39" fmla="*/ 253674 w 667017"/>
                <a:gd name="connsiteY39" fmla="*/ 521565 h 775044"/>
                <a:gd name="connsiteX40" fmla="*/ 243097 w 667017"/>
                <a:gd name="connsiteY40" fmla="*/ 555942 h 775044"/>
                <a:gd name="connsiteX41" fmla="*/ 237430 w 667017"/>
                <a:gd name="connsiteY41" fmla="*/ 612606 h 775044"/>
                <a:gd name="connsiteX42" fmla="*/ 234786 w 667017"/>
                <a:gd name="connsiteY42" fmla="*/ 650383 h 775044"/>
                <a:gd name="connsiteX43" fmla="*/ 226853 w 667017"/>
                <a:gd name="connsiteY43" fmla="*/ 670782 h 775044"/>
                <a:gd name="connsiteX44" fmla="*/ 208720 w 667017"/>
                <a:gd name="connsiteY44" fmla="*/ 710447 h 775044"/>
                <a:gd name="connsiteX45" fmla="*/ 194743 w 667017"/>
                <a:gd name="connsiteY45" fmla="*/ 731602 h 775044"/>
                <a:gd name="connsiteX46" fmla="*/ 164144 w 667017"/>
                <a:gd name="connsiteY46" fmla="*/ 739157 h 775044"/>
                <a:gd name="connsiteX47" fmla="*/ 145634 w 667017"/>
                <a:gd name="connsiteY47" fmla="*/ 759556 h 775044"/>
                <a:gd name="connsiteX48" fmla="*/ 132790 w 667017"/>
                <a:gd name="connsiteY48" fmla="*/ 775044 h 775044"/>
                <a:gd name="connsiteX49" fmla="*/ 121835 w 667017"/>
                <a:gd name="connsiteY49" fmla="*/ 759934 h 775044"/>
                <a:gd name="connsiteX50" fmla="*/ 105591 w 667017"/>
                <a:gd name="connsiteY50" fmla="*/ 739157 h 775044"/>
                <a:gd name="connsiteX51" fmla="*/ 80659 w 667017"/>
                <a:gd name="connsiteY51" fmla="*/ 721780 h 775044"/>
                <a:gd name="connsiteX52" fmla="*/ 107102 w 667017"/>
                <a:gd name="connsiteY52" fmla="*/ 699870 h 775044"/>
                <a:gd name="connsiteX53" fmla="*/ 76881 w 667017"/>
                <a:gd name="connsiteY53" fmla="*/ 676826 h 775044"/>
                <a:gd name="connsiteX54" fmla="*/ 67437 w 667017"/>
                <a:gd name="connsiteY54" fmla="*/ 663226 h 775044"/>
                <a:gd name="connsiteX55" fmla="*/ 55348 w 667017"/>
                <a:gd name="connsiteY55" fmla="*/ 626206 h 775044"/>
                <a:gd name="connsiteX56" fmla="*/ 55348 w 667017"/>
                <a:gd name="connsiteY56" fmla="*/ 617895 h 775044"/>
                <a:gd name="connsiteX57" fmla="*/ 70459 w 667017"/>
                <a:gd name="connsiteY57" fmla="*/ 558208 h 775044"/>
                <a:gd name="connsiteX58" fmla="*/ 75748 w 667017"/>
                <a:gd name="connsiteY58" fmla="*/ 536298 h 775044"/>
                <a:gd name="connsiteX59" fmla="*/ 105591 w 667017"/>
                <a:gd name="connsiteY59" fmla="*/ 473967 h 775044"/>
                <a:gd name="connsiteX60" fmla="*/ 116168 w 667017"/>
                <a:gd name="connsiteY60" fmla="*/ 454323 h 775044"/>
                <a:gd name="connsiteX61" fmla="*/ 119190 w 667017"/>
                <a:gd name="connsiteY61" fmla="*/ 421080 h 775044"/>
                <a:gd name="connsiteX62" fmla="*/ 113146 w 667017"/>
                <a:gd name="connsiteY62" fmla="*/ 432413 h 775044"/>
                <a:gd name="connsiteX63" fmla="*/ 100680 w 667017"/>
                <a:gd name="connsiteY63" fmla="*/ 438079 h 775044"/>
                <a:gd name="connsiteX64" fmla="*/ 95391 w 667017"/>
                <a:gd name="connsiteY64" fmla="*/ 425613 h 775044"/>
                <a:gd name="connsiteX65" fmla="*/ 76503 w 667017"/>
                <a:gd name="connsiteY65" fmla="*/ 357238 h 775044"/>
                <a:gd name="connsiteX66" fmla="*/ 42504 w 667017"/>
                <a:gd name="connsiteY66" fmla="*/ 392370 h 775044"/>
                <a:gd name="connsiteX67" fmla="*/ 23238 w 667017"/>
                <a:gd name="connsiteY67" fmla="*/ 404836 h 775044"/>
                <a:gd name="connsiteX68" fmla="*/ 4728 w 667017"/>
                <a:gd name="connsiteY68" fmla="*/ 414280 h 775044"/>
                <a:gd name="connsiteX69" fmla="*/ 573 w 667017"/>
                <a:gd name="connsiteY69" fmla="*/ 410503 h 775044"/>
                <a:gd name="connsiteX70" fmla="*/ 4728 w 667017"/>
                <a:gd name="connsiteY70" fmla="*/ 397281 h 775044"/>
                <a:gd name="connsiteX71" fmla="*/ 84814 w 667017"/>
                <a:gd name="connsiteY71" fmla="*/ 312662 h 775044"/>
                <a:gd name="connsiteX72" fmla="*/ 92747 w 667017"/>
                <a:gd name="connsiteY72" fmla="*/ 302840 h 775044"/>
                <a:gd name="connsiteX73" fmla="*/ 98413 w 667017"/>
                <a:gd name="connsiteY73" fmla="*/ 296040 h 775044"/>
                <a:gd name="connsiteX74" fmla="*/ 100302 w 667017"/>
                <a:gd name="connsiteY74" fmla="*/ 283952 h 775044"/>
                <a:gd name="connsiteX75" fmla="*/ 96902 w 667017"/>
                <a:gd name="connsiteY75" fmla="*/ 264686 h 775044"/>
                <a:gd name="connsiteX76" fmla="*/ 100680 w 667017"/>
                <a:gd name="connsiteY76" fmla="*/ 260153 h 775044"/>
                <a:gd name="connsiteX77" fmla="*/ 133168 w 667017"/>
                <a:gd name="connsiteY77" fmla="*/ 214443 h 775044"/>
                <a:gd name="connsiteX78" fmla="*/ 134679 w 667017"/>
                <a:gd name="connsiteY78" fmla="*/ 206133 h 775044"/>
                <a:gd name="connsiteX79" fmla="*/ 138834 w 667017"/>
                <a:gd name="connsiteY79" fmla="*/ 198200 h 775044"/>
                <a:gd name="connsiteX80" fmla="*/ 143745 w 667017"/>
                <a:gd name="connsiteY80" fmla="*/ 188755 h 775044"/>
                <a:gd name="connsiteX81" fmla="*/ 184544 w 667017"/>
                <a:gd name="connsiteY81" fmla="*/ 177045 h 775044"/>
                <a:gd name="connsiteX82" fmla="*/ 194365 w 667017"/>
                <a:gd name="connsiteY82" fmla="*/ 180445 h 775044"/>
                <a:gd name="connsiteX83" fmla="*/ 157345 w 667017"/>
                <a:gd name="connsiteY83" fmla="*/ 141535 h 775044"/>
                <a:gd name="connsiteX84" fmla="*/ 156967 w 667017"/>
                <a:gd name="connsiteY84" fmla="*/ 132469 h 775044"/>
                <a:gd name="connsiteX85" fmla="*/ 172833 w 667017"/>
                <a:gd name="connsiteY85" fmla="*/ 116225 h 775044"/>
                <a:gd name="connsiteX86" fmla="*/ 181144 w 667017"/>
                <a:gd name="connsiteY86" fmla="*/ 100359 h 775044"/>
                <a:gd name="connsiteX87" fmla="*/ 210987 w 667017"/>
                <a:gd name="connsiteY87" fmla="*/ 67116 h 775044"/>
                <a:gd name="connsiteX88" fmla="*/ 233653 w 667017"/>
                <a:gd name="connsiteY88" fmla="*/ 48227 h 775044"/>
                <a:gd name="connsiteX89" fmla="*/ 223831 w 667017"/>
                <a:gd name="connsiteY89" fmla="*/ 35383 h 775044"/>
                <a:gd name="connsiteX90" fmla="*/ 210609 w 667017"/>
                <a:gd name="connsiteY90" fmla="*/ 11962 h 775044"/>
                <a:gd name="connsiteX91" fmla="*/ 215520 w 667017"/>
                <a:gd name="connsiteY91" fmla="*/ 1007 h 775044"/>
                <a:gd name="connsiteX92" fmla="*/ 226097 w 667017"/>
                <a:gd name="connsiteY92" fmla="*/ 4785 h 775044"/>
                <a:gd name="connsiteX93" fmla="*/ 268785 w 667017"/>
                <a:gd name="connsiteY93" fmla="*/ 8185 h 775044"/>
                <a:gd name="connsiteX94" fmla="*/ 288806 w 667017"/>
                <a:gd name="connsiteY94" fmla="*/ 5162 h 775044"/>
                <a:gd name="connsiteX95" fmla="*/ 298250 w 667017"/>
                <a:gd name="connsiteY95" fmla="*/ 29717 h 775044"/>
                <a:gd name="connsiteX96" fmla="*/ 292962 w 667017"/>
                <a:gd name="connsiteY96" fmla="*/ 47850 h 775044"/>
                <a:gd name="connsiteX97" fmla="*/ 309961 w 667017"/>
                <a:gd name="connsiteY97" fmla="*/ 44827 h 775044"/>
                <a:gd name="connsiteX98" fmla="*/ 341315 w 667017"/>
                <a:gd name="connsiteY98" fmla="*/ 59938 h 775044"/>
                <a:gd name="connsiteX99" fmla="*/ 339049 w 667017"/>
                <a:gd name="connsiteY99" fmla="*/ 90915 h 775044"/>
                <a:gd name="connsiteX100" fmla="*/ 338293 w 667017"/>
                <a:gd name="connsiteY100" fmla="*/ 134735 h 775044"/>
                <a:gd name="connsiteX101" fmla="*/ 334893 w 667017"/>
                <a:gd name="connsiteY101" fmla="*/ 147579 h 775044"/>
                <a:gd name="connsiteX102" fmla="*/ 338293 w 667017"/>
                <a:gd name="connsiteY102" fmla="*/ 181578 h 775044"/>
                <a:gd name="connsiteX103" fmla="*/ 335271 w 667017"/>
                <a:gd name="connsiteY103" fmla="*/ 200844 h 775044"/>
                <a:gd name="connsiteX104" fmla="*/ 302406 w 667017"/>
                <a:gd name="connsiteY104" fmla="*/ 264308 h 775044"/>
                <a:gd name="connsiteX105" fmla="*/ 313361 w 667017"/>
                <a:gd name="connsiteY105" fmla="*/ 269975 h 775044"/>
                <a:gd name="connsiteX106" fmla="*/ 330738 w 667017"/>
                <a:gd name="connsiteY106" fmla="*/ 283952 h 775044"/>
                <a:gd name="connsiteX107" fmla="*/ 314494 w 667017"/>
                <a:gd name="connsiteY107" fmla="*/ 291885 h 775044"/>
                <a:gd name="connsiteX108" fmla="*/ 303539 w 667017"/>
                <a:gd name="connsiteY108" fmla="*/ 301329 h 775044"/>
                <a:gd name="connsiteX109" fmla="*/ 314116 w 667017"/>
                <a:gd name="connsiteY109" fmla="*/ 349305 h 775044"/>
                <a:gd name="connsiteX110" fmla="*/ 316383 w 667017"/>
                <a:gd name="connsiteY110" fmla="*/ 351572 h 775044"/>
                <a:gd name="connsiteX111" fmla="*/ 347737 w 667017"/>
                <a:gd name="connsiteY111" fmla="*/ 367060 h 775044"/>
                <a:gd name="connsiteX112" fmla="*/ 362092 w 667017"/>
                <a:gd name="connsiteY112" fmla="*/ 365927 h 775044"/>
                <a:gd name="connsiteX113" fmla="*/ 362092 w 667017"/>
                <a:gd name="connsiteY113" fmla="*/ 345150 h 775044"/>
                <a:gd name="connsiteX114" fmla="*/ 366248 w 667017"/>
                <a:gd name="connsiteY114" fmla="*/ 321350 h 775044"/>
                <a:gd name="connsiteX115" fmla="*/ 375692 w 667017"/>
                <a:gd name="connsiteY115" fmla="*/ 308884 h 775044"/>
                <a:gd name="connsiteX116" fmla="*/ 387025 w 667017"/>
                <a:gd name="connsiteY116" fmla="*/ 288107 h 775044"/>
                <a:gd name="connsiteX117" fmla="*/ 385891 w 667017"/>
                <a:gd name="connsiteY117" fmla="*/ 276019 h 775044"/>
                <a:gd name="connsiteX118" fmla="*/ 394958 w 667017"/>
                <a:gd name="connsiteY118" fmla="*/ 256753 h 775044"/>
                <a:gd name="connsiteX119" fmla="*/ 417624 w 667017"/>
                <a:gd name="connsiteY119" fmla="*/ 267330 h 775044"/>
                <a:gd name="connsiteX120" fmla="*/ 422157 w 667017"/>
                <a:gd name="connsiteY120" fmla="*/ 271108 h 775044"/>
                <a:gd name="connsiteX121" fmla="*/ 447467 w 667017"/>
                <a:gd name="connsiteY121" fmla="*/ 281308 h 775044"/>
                <a:gd name="connsiteX122" fmla="*/ 451622 w 667017"/>
                <a:gd name="connsiteY122" fmla="*/ 281308 h 775044"/>
                <a:gd name="connsiteX123" fmla="*/ 499221 w 667017"/>
                <a:gd name="connsiteY123" fmla="*/ 243909 h 775044"/>
                <a:gd name="connsiteX124" fmla="*/ 514709 w 667017"/>
                <a:gd name="connsiteY124" fmla="*/ 237865 h 775044"/>
                <a:gd name="connsiteX125" fmla="*/ 563063 w 667017"/>
                <a:gd name="connsiteY125" fmla="*/ 221621 h 77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67017" h="775044">
                  <a:moveTo>
                    <a:pt x="563063" y="221621"/>
                  </a:moveTo>
                  <a:cubicBezTo>
                    <a:pt x="567218" y="224265"/>
                    <a:pt x="571373" y="227287"/>
                    <a:pt x="575529" y="229932"/>
                  </a:cubicBezTo>
                  <a:cubicBezTo>
                    <a:pt x="579684" y="229554"/>
                    <a:pt x="583084" y="231065"/>
                    <a:pt x="586106" y="234087"/>
                  </a:cubicBezTo>
                  <a:cubicBezTo>
                    <a:pt x="587995" y="246931"/>
                    <a:pt x="601217" y="246553"/>
                    <a:pt x="608772" y="252975"/>
                  </a:cubicBezTo>
                  <a:cubicBezTo>
                    <a:pt x="611794" y="259775"/>
                    <a:pt x="621616" y="263930"/>
                    <a:pt x="616327" y="273752"/>
                  </a:cubicBezTo>
                  <a:cubicBezTo>
                    <a:pt x="601217" y="279796"/>
                    <a:pt x="589506" y="271863"/>
                    <a:pt x="578173" y="263930"/>
                  </a:cubicBezTo>
                  <a:cubicBezTo>
                    <a:pt x="564951" y="251087"/>
                    <a:pt x="560796" y="251464"/>
                    <a:pt x="551730" y="265441"/>
                  </a:cubicBezTo>
                  <a:cubicBezTo>
                    <a:pt x="545686" y="274508"/>
                    <a:pt x="541152" y="285463"/>
                    <a:pt x="543041" y="295285"/>
                  </a:cubicBezTo>
                  <a:cubicBezTo>
                    <a:pt x="548708" y="323239"/>
                    <a:pt x="548330" y="351949"/>
                    <a:pt x="562307" y="378393"/>
                  </a:cubicBezTo>
                  <a:cubicBezTo>
                    <a:pt x="570996" y="395014"/>
                    <a:pt x="570618" y="416169"/>
                    <a:pt x="575529" y="434680"/>
                  </a:cubicBezTo>
                  <a:cubicBezTo>
                    <a:pt x="578173" y="444124"/>
                    <a:pt x="581573" y="448657"/>
                    <a:pt x="590639" y="447146"/>
                  </a:cubicBezTo>
                  <a:cubicBezTo>
                    <a:pt x="606883" y="444501"/>
                    <a:pt x="624260" y="443746"/>
                    <a:pt x="636727" y="430146"/>
                  </a:cubicBezTo>
                  <a:cubicBezTo>
                    <a:pt x="645415" y="423724"/>
                    <a:pt x="650326" y="410503"/>
                    <a:pt x="665059" y="415036"/>
                  </a:cubicBezTo>
                  <a:cubicBezTo>
                    <a:pt x="669970" y="422969"/>
                    <a:pt x="664681" y="428257"/>
                    <a:pt x="659770" y="433169"/>
                  </a:cubicBezTo>
                  <a:cubicBezTo>
                    <a:pt x="655992" y="437324"/>
                    <a:pt x="651082" y="440724"/>
                    <a:pt x="649571" y="446390"/>
                  </a:cubicBezTo>
                  <a:cubicBezTo>
                    <a:pt x="646548" y="460745"/>
                    <a:pt x="637482" y="463389"/>
                    <a:pt x="624638" y="461879"/>
                  </a:cubicBezTo>
                  <a:cubicBezTo>
                    <a:pt x="617461" y="461123"/>
                    <a:pt x="609528" y="462634"/>
                    <a:pt x="606505" y="469434"/>
                  </a:cubicBezTo>
                  <a:cubicBezTo>
                    <a:pt x="601595" y="481522"/>
                    <a:pt x="594039" y="488322"/>
                    <a:pt x="581573" y="492100"/>
                  </a:cubicBezTo>
                  <a:cubicBezTo>
                    <a:pt x="574396" y="494366"/>
                    <a:pt x="580817" y="506454"/>
                    <a:pt x="573262" y="510988"/>
                  </a:cubicBezTo>
                  <a:cubicBezTo>
                    <a:pt x="547574" y="510232"/>
                    <a:pt x="523398" y="517410"/>
                    <a:pt x="500354" y="528365"/>
                  </a:cubicBezTo>
                  <a:cubicBezTo>
                    <a:pt x="499221" y="529121"/>
                    <a:pt x="497332" y="529121"/>
                    <a:pt x="496198" y="528743"/>
                  </a:cubicBezTo>
                  <a:cubicBezTo>
                    <a:pt x="477310" y="520432"/>
                    <a:pt x="458044" y="515521"/>
                    <a:pt x="439534" y="515899"/>
                  </a:cubicBezTo>
                  <a:cubicBezTo>
                    <a:pt x="444823" y="522321"/>
                    <a:pt x="458422" y="524587"/>
                    <a:pt x="462200" y="538187"/>
                  </a:cubicBezTo>
                  <a:cubicBezTo>
                    <a:pt x="464089" y="545742"/>
                    <a:pt x="471644" y="544987"/>
                    <a:pt x="478066" y="544609"/>
                  </a:cubicBezTo>
                  <a:cubicBezTo>
                    <a:pt x="482977" y="544231"/>
                    <a:pt x="489021" y="543098"/>
                    <a:pt x="490532" y="549142"/>
                  </a:cubicBezTo>
                  <a:cubicBezTo>
                    <a:pt x="492043" y="555186"/>
                    <a:pt x="487510" y="561986"/>
                    <a:pt x="482977" y="562741"/>
                  </a:cubicBezTo>
                  <a:cubicBezTo>
                    <a:pt x="455022" y="567274"/>
                    <a:pt x="433867" y="590696"/>
                    <a:pt x="404780" y="591074"/>
                  </a:cubicBezTo>
                  <a:cubicBezTo>
                    <a:pt x="401002" y="589563"/>
                    <a:pt x="398735" y="586163"/>
                    <a:pt x="400624" y="582763"/>
                  </a:cubicBezTo>
                  <a:cubicBezTo>
                    <a:pt x="410446" y="564253"/>
                    <a:pt x="408557" y="544987"/>
                    <a:pt x="407424" y="525343"/>
                  </a:cubicBezTo>
                  <a:cubicBezTo>
                    <a:pt x="406669" y="514010"/>
                    <a:pt x="408557" y="503433"/>
                    <a:pt x="416490" y="493611"/>
                  </a:cubicBezTo>
                  <a:cubicBezTo>
                    <a:pt x="425179" y="482655"/>
                    <a:pt x="425557" y="470189"/>
                    <a:pt x="419135" y="457723"/>
                  </a:cubicBezTo>
                  <a:cubicBezTo>
                    <a:pt x="411579" y="443368"/>
                    <a:pt x="402513" y="430146"/>
                    <a:pt x="394958" y="415791"/>
                  </a:cubicBezTo>
                  <a:cubicBezTo>
                    <a:pt x="387403" y="401436"/>
                    <a:pt x="374181" y="406725"/>
                    <a:pt x="365492" y="413147"/>
                  </a:cubicBezTo>
                  <a:cubicBezTo>
                    <a:pt x="340938" y="432035"/>
                    <a:pt x="318650" y="427124"/>
                    <a:pt x="295606" y="411258"/>
                  </a:cubicBezTo>
                  <a:cubicBezTo>
                    <a:pt x="292206" y="408992"/>
                    <a:pt x="288051" y="405970"/>
                    <a:pt x="283895" y="407858"/>
                  </a:cubicBezTo>
                  <a:cubicBezTo>
                    <a:pt x="272185" y="413147"/>
                    <a:pt x="272185" y="429391"/>
                    <a:pt x="258207" y="433924"/>
                  </a:cubicBezTo>
                  <a:cubicBezTo>
                    <a:pt x="241208" y="439590"/>
                    <a:pt x="246874" y="453568"/>
                    <a:pt x="252163" y="466034"/>
                  </a:cubicBezTo>
                  <a:cubicBezTo>
                    <a:pt x="254052" y="470567"/>
                    <a:pt x="256319" y="475478"/>
                    <a:pt x="254052" y="480389"/>
                  </a:cubicBezTo>
                  <a:cubicBezTo>
                    <a:pt x="249897" y="489833"/>
                    <a:pt x="250652" y="497766"/>
                    <a:pt x="257074" y="506077"/>
                  </a:cubicBezTo>
                  <a:cubicBezTo>
                    <a:pt x="261985" y="512121"/>
                    <a:pt x="261229" y="519299"/>
                    <a:pt x="253674" y="521565"/>
                  </a:cubicBezTo>
                  <a:cubicBezTo>
                    <a:pt x="232897" y="528365"/>
                    <a:pt x="237053" y="546498"/>
                    <a:pt x="243097" y="555942"/>
                  </a:cubicBezTo>
                  <a:cubicBezTo>
                    <a:pt x="258585" y="578230"/>
                    <a:pt x="245741" y="595229"/>
                    <a:pt x="237430" y="612606"/>
                  </a:cubicBezTo>
                  <a:cubicBezTo>
                    <a:pt x="231386" y="625828"/>
                    <a:pt x="227231" y="637161"/>
                    <a:pt x="234786" y="650383"/>
                  </a:cubicBezTo>
                  <a:cubicBezTo>
                    <a:pt x="240830" y="660582"/>
                    <a:pt x="234408" y="666626"/>
                    <a:pt x="226853" y="670782"/>
                  </a:cubicBezTo>
                  <a:cubicBezTo>
                    <a:pt x="210609" y="679470"/>
                    <a:pt x="203054" y="691181"/>
                    <a:pt x="208720" y="710447"/>
                  </a:cubicBezTo>
                  <a:cubicBezTo>
                    <a:pt x="212498" y="722158"/>
                    <a:pt x="207209" y="728958"/>
                    <a:pt x="194743" y="731602"/>
                  </a:cubicBezTo>
                  <a:cubicBezTo>
                    <a:pt x="184544" y="733490"/>
                    <a:pt x="174722" y="738024"/>
                    <a:pt x="164144" y="739157"/>
                  </a:cubicBezTo>
                  <a:cubicBezTo>
                    <a:pt x="152811" y="740290"/>
                    <a:pt x="143745" y="745201"/>
                    <a:pt x="145634" y="759556"/>
                  </a:cubicBezTo>
                  <a:cubicBezTo>
                    <a:pt x="146767" y="768623"/>
                    <a:pt x="142612" y="775044"/>
                    <a:pt x="132790" y="775044"/>
                  </a:cubicBezTo>
                  <a:cubicBezTo>
                    <a:pt x="123346" y="775044"/>
                    <a:pt x="121457" y="767111"/>
                    <a:pt x="121835" y="759934"/>
                  </a:cubicBezTo>
                  <a:cubicBezTo>
                    <a:pt x="122590" y="747468"/>
                    <a:pt x="120324" y="740668"/>
                    <a:pt x="105591" y="739157"/>
                  </a:cubicBezTo>
                  <a:cubicBezTo>
                    <a:pt x="95769" y="738024"/>
                    <a:pt x="80281" y="737268"/>
                    <a:pt x="80659" y="721780"/>
                  </a:cubicBezTo>
                  <a:cubicBezTo>
                    <a:pt x="81036" y="706669"/>
                    <a:pt x="94636" y="702514"/>
                    <a:pt x="107102" y="699870"/>
                  </a:cubicBezTo>
                  <a:cubicBezTo>
                    <a:pt x="93880" y="696470"/>
                    <a:pt x="80281" y="693825"/>
                    <a:pt x="76881" y="676826"/>
                  </a:cubicBezTo>
                  <a:cubicBezTo>
                    <a:pt x="75748" y="670782"/>
                    <a:pt x="71592" y="667004"/>
                    <a:pt x="67437" y="663226"/>
                  </a:cubicBezTo>
                  <a:cubicBezTo>
                    <a:pt x="55726" y="653405"/>
                    <a:pt x="48926" y="642072"/>
                    <a:pt x="55348" y="626206"/>
                  </a:cubicBezTo>
                  <a:cubicBezTo>
                    <a:pt x="56482" y="623561"/>
                    <a:pt x="56482" y="620161"/>
                    <a:pt x="55348" y="617895"/>
                  </a:cubicBezTo>
                  <a:cubicBezTo>
                    <a:pt x="38349" y="592207"/>
                    <a:pt x="52704" y="574830"/>
                    <a:pt x="70459" y="558208"/>
                  </a:cubicBezTo>
                  <a:cubicBezTo>
                    <a:pt x="76881" y="552164"/>
                    <a:pt x="79147" y="546875"/>
                    <a:pt x="75748" y="536298"/>
                  </a:cubicBezTo>
                  <a:cubicBezTo>
                    <a:pt x="66681" y="509099"/>
                    <a:pt x="78392" y="486433"/>
                    <a:pt x="105591" y="473967"/>
                  </a:cubicBezTo>
                  <a:cubicBezTo>
                    <a:pt x="114279" y="469812"/>
                    <a:pt x="120324" y="464523"/>
                    <a:pt x="116168" y="454323"/>
                  </a:cubicBezTo>
                  <a:cubicBezTo>
                    <a:pt x="111257" y="442613"/>
                    <a:pt x="115791" y="432413"/>
                    <a:pt x="119190" y="421080"/>
                  </a:cubicBezTo>
                  <a:cubicBezTo>
                    <a:pt x="114657" y="424102"/>
                    <a:pt x="116168" y="429013"/>
                    <a:pt x="113146" y="432413"/>
                  </a:cubicBezTo>
                  <a:cubicBezTo>
                    <a:pt x="109746" y="436191"/>
                    <a:pt x="106346" y="440346"/>
                    <a:pt x="100680" y="438079"/>
                  </a:cubicBezTo>
                  <a:cubicBezTo>
                    <a:pt x="95014" y="435813"/>
                    <a:pt x="95014" y="430902"/>
                    <a:pt x="95391" y="425613"/>
                  </a:cubicBezTo>
                  <a:cubicBezTo>
                    <a:pt x="98413" y="400681"/>
                    <a:pt x="84436" y="380282"/>
                    <a:pt x="76503" y="357238"/>
                  </a:cubicBezTo>
                  <a:cubicBezTo>
                    <a:pt x="73103" y="378015"/>
                    <a:pt x="62148" y="388592"/>
                    <a:pt x="42504" y="392370"/>
                  </a:cubicBezTo>
                  <a:cubicBezTo>
                    <a:pt x="35327" y="393503"/>
                    <a:pt x="27772" y="397659"/>
                    <a:pt x="23238" y="404836"/>
                  </a:cubicBezTo>
                  <a:cubicBezTo>
                    <a:pt x="17950" y="409369"/>
                    <a:pt x="12283" y="413903"/>
                    <a:pt x="4728" y="414280"/>
                  </a:cubicBezTo>
                  <a:cubicBezTo>
                    <a:pt x="2839" y="413525"/>
                    <a:pt x="1328" y="412391"/>
                    <a:pt x="573" y="410503"/>
                  </a:cubicBezTo>
                  <a:cubicBezTo>
                    <a:pt x="-938" y="405214"/>
                    <a:pt x="573" y="400303"/>
                    <a:pt x="4728" y="397281"/>
                  </a:cubicBezTo>
                  <a:cubicBezTo>
                    <a:pt x="37216" y="374615"/>
                    <a:pt x="47793" y="330795"/>
                    <a:pt x="84814" y="312662"/>
                  </a:cubicBezTo>
                  <a:cubicBezTo>
                    <a:pt x="88592" y="310773"/>
                    <a:pt x="90103" y="306240"/>
                    <a:pt x="92747" y="302840"/>
                  </a:cubicBezTo>
                  <a:cubicBezTo>
                    <a:pt x="94636" y="300573"/>
                    <a:pt x="96525" y="298307"/>
                    <a:pt x="98413" y="296040"/>
                  </a:cubicBezTo>
                  <a:cubicBezTo>
                    <a:pt x="99924" y="292263"/>
                    <a:pt x="112768" y="289996"/>
                    <a:pt x="100302" y="283952"/>
                  </a:cubicBezTo>
                  <a:cubicBezTo>
                    <a:pt x="89725" y="279041"/>
                    <a:pt x="93880" y="271863"/>
                    <a:pt x="96902" y="264686"/>
                  </a:cubicBezTo>
                  <a:cubicBezTo>
                    <a:pt x="98036" y="263175"/>
                    <a:pt x="99169" y="261664"/>
                    <a:pt x="100680" y="260153"/>
                  </a:cubicBezTo>
                  <a:cubicBezTo>
                    <a:pt x="131657" y="249953"/>
                    <a:pt x="131657" y="249953"/>
                    <a:pt x="133168" y="214443"/>
                  </a:cubicBezTo>
                  <a:cubicBezTo>
                    <a:pt x="133168" y="211799"/>
                    <a:pt x="133923" y="208777"/>
                    <a:pt x="134679" y="206133"/>
                  </a:cubicBezTo>
                  <a:cubicBezTo>
                    <a:pt x="135812" y="203488"/>
                    <a:pt x="137323" y="200844"/>
                    <a:pt x="138834" y="198200"/>
                  </a:cubicBezTo>
                  <a:cubicBezTo>
                    <a:pt x="140723" y="195177"/>
                    <a:pt x="142234" y="192155"/>
                    <a:pt x="143745" y="188755"/>
                  </a:cubicBezTo>
                  <a:cubicBezTo>
                    <a:pt x="153945" y="164201"/>
                    <a:pt x="161878" y="161934"/>
                    <a:pt x="184544" y="177045"/>
                  </a:cubicBezTo>
                  <a:cubicBezTo>
                    <a:pt x="187188" y="178934"/>
                    <a:pt x="189832" y="181578"/>
                    <a:pt x="194365" y="180445"/>
                  </a:cubicBezTo>
                  <a:cubicBezTo>
                    <a:pt x="173588" y="174778"/>
                    <a:pt x="172455" y="151735"/>
                    <a:pt x="157345" y="141535"/>
                  </a:cubicBezTo>
                  <a:cubicBezTo>
                    <a:pt x="156211" y="138513"/>
                    <a:pt x="156211" y="135491"/>
                    <a:pt x="156967" y="132469"/>
                  </a:cubicBezTo>
                  <a:cubicBezTo>
                    <a:pt x="159611" y="124158"/>
                    <a:pt x="166789" y="120758"/>
                    <a:pt x="172833" y="116225"/>
                  </a:cubicBezTo>
                  <a:cubicBezTo>
                    <a:pt x="178121" y="112447"/>
                    <a:pt x="181144" y="107536"/>
                    <a:pt x="181144" y="100359"/>
                  </a:cubicBezTo>
                  <a:cubicBezTo>
                    <a:pt x="181144" y="78071"/>
                    <a:pt x="190965" y="64471"/>
                    <a:pt x="210987" y="67116"/>
                  </a:cubicBezTo>
                  <a:cubicBezTo>
                    <a:pt x="229120" y="69382"/>
                    <a:pt x="225720" y="53516"/>
                    <a:pt x="233653" y="48227"/>
                  </a:cubicBezTo>
                  <a:cubicBezTo>
                    <a:pt x="237430" y="45583"/>
                    <a:pt x="227231" y="39917"/>
                    <a:pt x="223831" y="35383"/>
                  </a:cubicBezTo>
                  <a:cubicBezTo>
                    <a:pt x="218164" y="28206"/>
                    <a:pt x="210987" y="22162"/>
                    <a:pt x="210609" y="11962"/>
                  </a:cubicBezTo>
                  <a:cubicBezTo>
                    <a:pt x="210609" y="7807"/>
                    <a:pt x="210987" y="3274"/>
                    <a:pt x="215520" y="1007"/>
                  </a:cubicBezTo>
                  <a:cubicBezTo>
                    <a:pt x="220053" y="-1637"/>
                    <a:pt x="223453" y="1385"/>
                    <a:pt x="226097" y="4785"/>
                  </a:cubicBezTo>
                  <a:cubicBezTo>
                    <a:pt x="239319" y="19517"/>
                    <a:pt x="253674" y="19140"/>
                    <a:pt x="268785" y="8185"/>
                  </a:cubicBezTo>
                  <a:cubicBezTo>
                    <a:pt x="275207" y="3274"/>
                    <a:pt x="282006" y="3651"/>
                    <a:pt x="288806" y="5162"/>
                  </a:cubicBezTo>
                  <a:cubicBezTo>
                    <a:pt x="305428" y="8185"/>
                    <a:pt x="308450" y="15740"/>
                    <a:pt x="298250" y="29717"/>
                  </a:cubicBezTo>
                  <a:cubicBezTo>
                    <a:pt x="294095" y="35383"/>
                    <a:pt x="286540" y="40672"/>
                    <a:pt x="292962" y="47850"/>
                  </a:cubicBezTo>
                  <a:cubicBezTo>
                    <a:pt x="298250" y="53894"/>
                    <a:pt x="304295" y="47472"/>
                    <a:pt x="309961" y="44827"/>
                  </a:cubicBezTo>
                  <a:cubicBezTo>
                    <a:pt x="322805" y="38783"/>
                    <a:pt x="337160" y="45961"/>
                    <a:pt x="341315" y="59938"/>
                  </a:cubicBezTo>
                  <a:cubicBezTo>
                    <a:pt x="344338" y="70515"/>
                    <a:pt x="343582" y="80337"/>
                    <a:pt x="339049" y="90915"/>
                  </a:cubicBezTo>
                  <a:cubicBezTo>
                    <a:pt x="333005" y="105270"/>
                    <a:pt x="321672" y="119625"/>
                    <a:pt x="338293" y="134735"/>
                  </a:cubicBezTo>
                  <a:cubicBezTo>
                    <a:pt x="342071" y="138135"/>
                    <a:pt x="338671" y="143424"/>
                    <a:pt x="334893" y="147579"/>
                  </a:cubicBezTo>
                  <a:cubicBezTo>
                    <a:pt x="322427" y="162312"/>
                    <a:pt x="322805" y="168734"/>
                    <a:pt x="338293" y="181578"/>
                  </a:cubicBezTo>
                  <a:cubicBezTo>
                    <a:pt x="350004" y="191022"/>
                    <a:pt x="345849" y="195555"/>
                    <a:pt x="335271" y="200844"/>
                  </a:cubicBezTo>
                  <a:cubicBezTo>
                    <a:pt x="317516" y="209155"/>
                    <a:pt x="299384" y="245042"/>
                    <a:pt x="302406" y="264308"/>
                  </a:cubicBezTo>
                  <a:cubicBezTo>
                    <a:pt x="303539" y="272619"/>
                    <a:pt x="309205" y="269597"/>
                    <a:pt x="313361" y="269975"/>
                  </a:cubicBezTo>
                  <a:cubicBezTo>
                    <a:pt x="322427" y="270730"/>
                    <a:pt x="331116" y="272997"/>
                    <a:pt x="330738" y="283952"/>
                  </a:cubicBezTo>
                  <a:cubicBezTo>
                    <a:pt x="330360" y="294152"/>
                    <a:pt x="321294" y="292263"/>
                    <a:pt x="314494" y="291885"/>
                  </a:cubicBezTo>
                  <a:cubicBezTo>
                    <a:pt x="307317" y="291507"/>
                    <a:pt x="305806" y="295285"/>
                    <a:pt x="303539" y="301329"/>
                  </a:cubicBezTo>
                  <a:cubicBezTo>
                    <a:pt x="296739" y="319839"/>
                    <a:pt x="311472" y="333061"/>
                    <a:pt x="314116" y="349305"/>
                  </a:cubicBezTo>
                  <a:cubicBezTo>
                    <a:pt x="314494" y="351194"/>
                    <a:pt x="314872" y="352327"/>
                    <a:pt x="316383" y="351572"/>
                  </a:cubicBezTo>
                  <a:cubicBezTo>
                    <a:pt x="334138" y="342128"/>
                    <a:pt x="339427" y="356860"/>
                    <a:pt x="347737" y="367060"/>
                  </a:cubicBezTo>
                  <a:cubicBezTo>
                    <a:pt x="352271" y="372726"/>
                    <a:pt x="358315" y="371215"/>
                    <a:pt x="362092" y="365927"/>
                  </a:cubicBezTo>
                  <a:cubicBezTo>
                    <a:pt x="366248" y="359505"/>
                    <a:pt x="369270" y="352327"/>
                    <a:pt x="362092" y="345150"/>
                  </a:cubicBezTo>
                  <a:cubicBezTo>
                    <a:pt x="347360" y="330417"/>
                    <a:pt x="347360" y="329284"/>
                    <a:pt x="366248" y="321350"/>
                  </a:cubicBezTo>
                  <a:cubicBezTo>
                    <a:pt x="372670" y="318706"/>
                    <a:pt x="375314" y="314929"/>
                    <a:pt x="375692" y="308884"/>
                  </a:cubicBezTo>
                  <a:cubicBezTo>
                    <a:pt x="376447" y="300196"/>
                    <a:pt x="377958" y="292640"/>
                    <a:pt x="387025" y="288107"/>
                  </a:cubicBezTo>
                  <a:cubicBezTo>
                    <a:pt x="394580" y="284330"/>
                    <a:pt x="387403" y="279796"/>
                    <a:pt x="385891" y="276019"/>
                  </a:cubicBezTo>
                  <a:cubicBezTo>
                    <a:pt x="382869" y="266575"/>
                    <a:pt x="384003" y="257886"/>
                    <a:pt x="394958" y="256753"/>
                  </a:cubicBezTo>
                  <a:cubicBezTo>
                    <a:pt x="404024" y="255620"/>
                    <a:pt x="418757" y="249953"/>
                    <a:pt x="417624" y="267330"/>
                  </a:cubicBezTo>
                  <a:cubicBezTo>
                    <a:pt x="417246" y="274508"/>
                    <a:pt x="421401" y="270730"/>
                    <a:pt x="422157" y="271108"/>
                  </a:cubicBezTo>
                  <a:cubicBezTo>
                    <a:pt x="430845" y="273752"/>
                    <a:pt x="439912" y="276019"/>
                    <a:pt x="447467" y="281308"/>
                  </a:cubicBezTo>
                  <a:cubicBezTo>
                    <a:pt x="448978" y="281308"/>
                    <a:pt x="450111" y="281308"/>
                    <a:pt x="451622" y="281308"/>
                  </a:cubicBezTo>
                  <a:cubicBezTo>
                    <a:pt x="467111" y="268464"/>
                    <a:pt x="485243" y="259020"/>
                    <a:pt x="499221" y="243909"/>
                  </a:cubicBezTo>
                  <a:cubicBezTo>
                    <a:pt x="502998" y="240131"/>
                    <a:pt x="509798" y="236354"/>
                    <a:pt x="514709" y="237865"/>
                  </a:cubicBezTo>
                  <a:cubicBezTo>
                    <a:pt x="536242" y="244287"/>
                    <a:pt x="549085" y="231820"/>
                    <a:pt x="563063" y="22162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B9475347-79EF-41F2-84BC-1C55B3E40E0C}"/>
                </a:ext>
              </a:extLst>
            </p:cNvPr>
            <p:cNvSpPr/>
            <p:nvPr/>
          </p:nvSpPr>
          <p:spPr>
            <a:xfrm>
              <a:off x="9633263" y="4100148"/>
              <a:ext cx="610465" cy="952290"/>
            </a:xfrm>
            <a:custGeom>
              <a:avLst/>
              <a:gdLst>
                <a:gd name="connsiteX0" fmla="*/ 543224 w 610465"/>
                <a:gd name="connsiteY0" fmla="*/ 856012 h 952290"/>
                <a:gd name="connsiteX1" fmla="*/ 512625 w 610465"/>
                <a:gd name="connsiteY1" fmla="*/ 849213 h 952290"/>
                <a:gd name="connsiteX2" fmla="*/ 510736 w 610465"/>
                <a:gd name="connsiteY2" fmla="*/ 840902 h 952290"/>
                <a:gd name="connsiteX3" fmla="*/ 507337 w 610465"/>
                <a:gd name="connsiteY3" fmla="*/ 835235 h 952290"/>
                <a:gd name="connsiteX4" fmla="*/ 486937 w 610465"/>
                <a:gd name="connsiteY4" fmla="*/ 837124 h 952290"/>
                <a:gd name="connsiteX5" fmla="*/ 485048 w 610465"/>
                <a:gd name="connsiteY5" fmla="*/ 846568 h 952290"/>
                <a:gd name="connsiteX6" fmla="*/ 480137 w 610465"/>
                <a:gd name="connsiteY6" fmla="*/ 869612 h 952290"/>
                <a:gd name="connsiteX7" fmla="*/ 478249 w 610465"/>
                <a:gd name="connsiteY7" fmla="*/ 880189 h 952290"/>
                <a:gd name="connsiteX8" fmla="*/ 458227 w 610465"/>
                <a:gd name="connsiteY8" fmla="*/ 900211 h 952290"/>
                <a:gd name="connsiteX9" fmla="*/ 451050 w 610465"/>
                <a:gd name="connsiteY9" fmla="*/ 906255 h 952290"/>
                <a:gd name="connsiteX10" fmla="*/ 457472 w 610465"/>
                <a:gd name="connsiteY10" fmla="*/ 914188 h 952290"/>
                <a:gd name="connsiteX11" fmla="*/ 467671 w 610465"/>
                <a:gd name="connsiteY11" fmla="*/ 924765 h 952290"/>
                <a:gd name="connsiteX12" fmla="*/ 453694 w 610465"/>
                <a:gd name="connsiteY12" fmla="*/ 951587 h 952290"/>
                <a:gd name="connsiteX13" fmla="*/ 435939 w 610465"/>
                <a:gd name="connsiteY13" fmla="*/ 940631 h 952290"/>
                <a:gd name="connsiteX14" fmla="*/ 411007 w 610465"/>
                <a:gd name="connsiteY14" fmla="*/ 934965 h 952290"/>
                <a:gd name="connsiteX15" fmla="*/ 403829 w 610465"/>
                <a:gd name="connsiteY15" fmla="*/ 937609 h 952290"/>
                <a:gd name="connsiteX16" fmla="*/ 400807 w 610465"/>
                <a:gd name="connsiteY16" fmla="*/ 930809 h 952290"/>
                <a:gd name="connsiteX17" fmla="*/ 396652 w 610465"/>
                <a:gd name="connsiteY17" fmla="*/ 908899 h 952290"/>
                <a:gd name="connsiteX18" fmla="*/ 394763 w 610465"/>
                <a:gd name="connsiteY18" fmla="*/ 863945 h 952290"/>
                <a:gd name="connsiteX19" fmla="*/ 411385 w 610465"/>
                <a:gd name="connsiteY19" fmla="*/ 861301 h 952290"/>
                <a:gd name="connsiteX20" fmla="*/ 423473 w 610465"/>
                <a:gd name="connsiteY20" fmla="*/ 859412 h 952290"/>
                <a:gd name="connsiteX21" fmla="*/ 410629 w 610465"/>
                <a:gd name="connsiteY21" fmla="*/ 849590 h 952290"/>
                <a:gd name="connsiteX22" fmla="*/ 388719 w 610465"/>
                <a:gd name="connsiteY22" fmla="*/ 850346 h 952290"/>
                <a:gd name="connsiteX23" fmla="*/ 442739 w 610465"/>
                <a:gd name="connsiteY23" fmla="*/ 767238 h 952290"/>
                <a:gd name="connsiteX24" fmla="*/ 415540 w 610465"/>
                <a:gd name="connsiteY24" fmla="*/ 727195 h 952290"/>
                <a:gd name="connsiteX25" fmla="*/ 432162 w 610465"/>
                <a:gd name="connsiteY25" fmla="*/ 713218 h 952290"/>
                <a:gd name="connsiteX26" fmla="*/ 417807 w 610465"/>
                <a:gd name="connsiteY26" fmla="*/ 696218 h 952290"/>
                <a:gd name="connsiteX27" fmla="*/ 430651 w 610465"/>
                <a:gd name="connsiteY27" fmla="*/ 663731 h 952290"/>
                <a:gd name="connsiteX28" fmla="*/ 420073 w 610465"/>
                <a:gd name="connsiteY28" fmla="*/ 623310 h 952290"/>
                <a:gd name="connsiteX29" fmla="*/ 407985 w 610465"/>
                <a:gd name="connsiteY29" fmla="*/ 625577 h 952290"/>
                <a:gd name="connsiteX30" fmla="*/ 382675 w 610465"/>
                <a:gd name="connsiteY30" fmla="*/ 628221 h 952290"/>
                <a:gd name="connsiteX31" fmla="*/ 387208 w 610465"/>
                <a:gd name="connsiteY31" fmla="*/ 604422 h 952290"/>
                <a:gd name="connsiteX32" fmla="*/ 394763 w 610465"/>
                <a:gd name="connsiteY32" fmla="*/ 589311 h 952290"/>
                <a:gd name="connsiteX33" fmla="*/ 367942 w 610465"/>
                <a:gd name="connsiteY33" fmla="*/ 587045 h 952290"/>
                <a:gd name="connsiteX34" fmla="*/ 314677 w 610465"/>
                <a:gd name="connsiteY34" fmla="*/ 579489 h 952290"/>
                <a:gd name="connsiteX35" fmla="*/ 345276 w 610465"/>
                <a:gd name="connsiteY35" fmla="*/ 624821 h 952290"/>
                <a:gd name="connsiteX36" fmla="*/ 333565 w 610465"/>
                <a:gd name="connsiteY36" fmla="*/ 639932 h 952290"/>
                <a:gd name="connsiteX37" fmla="*/ 314299 w 610465"/>
                <a:gd name="connsiteY37" fmla="*/ 647865 h 952290"/>
                <a:gd name="connsiteX38" fmla="*/ 284456 w 610465"/>
                <a:gd name="connsiteY38" fmla="*/ 657686 h 952290"/>
                <a:gd name="connsiteX39" fmla="*/ 279923 w 610465"/>
                <a:gd name="connsiteY39" fmla="*/ 664486 h 952290"/>
                <a:gd name="connsiteX40" fmla="*/ 255368 w 610465"/>
                <a:gd name="connsiteY40" fmla="*/ 707929 h 952290"/>
                <a:gd name="connsiteX41" fmla="*/ 248946 w 610465"/>
                <a:gd name="connsiteY41" fmla="*/ 685641 h 952290"/>
                <a:gd name="connsiteX42" fmla="*/ 249702 w 610465"/>
                <a:gd name="connsiteY42" fmla="*/ 624065 h 952290"/>
                <a:gd name="connsiteX43" fmla="*/ 261790 w 610465"/>
                <a:gd name="connsiteY43" fmla="*/ 608955 h 952290"/>
                <a:gd name="connsiteX44" fmla="*/ 258013 w 610465"/>
                <a:gd name="connsiteY44" fmla="*/ 607444 h 952290"/>
                <a:gd name="connsiteX45" fmla="*/ 234213 w 610465"/>
                <a:gd name="connsiteY45" fmla="*/ 602911 h 952290"/>
                <a:gd name="connsiteX46" fmla="*/ 251213 w 610465"/>
                <a:gd name="connsiteY46" fmla="*/ 585911 h 952290"/>
                <a:gd name="connsiteX47" fmla="*/ 271612 w 610465"/>
                <a:gd name="connsiteY47" fmla="*/ 563246 h 952290"/>
                <a:gd name="connsiteX48" fmla="*/ 277656 w 610465"/>
                <a:gd name="connsiteY48" fmla="*/ 555690 h 952290"/>
                <a:gd name="connsiteX49" fmla="*/ 297300 w 610465"/>
                <a:gd name="connsiteY49" fmla="*/ 514514 h 952290"/>
                <a:gd name="connsiteX50" fmla="*/ 290500 w 610465"/>
                <a:gd name="connsiteY50" fmla="*/ 526980 h 952290"/>
                <a:gd name="connsiteX51" fmla="*/ 262168 w 610465"/>
                <a:gd name="connsiteY51" fmla="*/ 537935 h 952290"/>
                <a:gd name="connsiteX52" fmla="*/ 245169 w 610465"/>
                <a:gd name="connsiteY52" fmla="*/ 539069 h 952290"/>
                <a:gd name="connsiteX53" fmla="*/ 231191 w 610465"/>
                <a:gd name="connsiteY53" fmla="*/ 542469 h 952290"/>
                <a:gd name="connsiteX54" fmla="*/ 193037 w 610465"/>
                <a:gd name="connsiteY54" fmla="*/ 531891 h 952290"/>
                <a:gd name="connsiteX55" fmla="*/ 182082 w 610465"/>
                <a:gd name="connsiteY55" fmla="*/ 519425 h 952290"/>
                <a:gd name="connsiteX56" fmla="*/ 187371 w 610465"/>
                <a:gd name="connsiteY56" fmla="*/ 478627 h 952290"/>
                <a:gd name="connsiteX57" fmla="*/ 151483 w 610465"/>
                <a:gd name="connsiteY57" fmla="*/ 463894 h 952290"/>
                <a:gd name="connsiteX58" fmla="*/ 139773 w 610465"/>
                <a:gd name="connsiteY58" fmla="*/ 435184 h 952290"/>
                <a:gd name="connsiteX59" fmla="*/ 139395 w 610465"/>
                <a:gd name="connsiteY59" fmla="*/ 454827 h 952290"/>
                <a:gd name="connsiteX60" fmla="*/ 154128 w 610465"/>
                <a:gd name="connsiteY60" fmla="*/ 487693 h 952290"/>
                <a:gd name="connsiteX61" fmla="*/ 136750 w 610465"/>
                <a:gd name="connsiteY61" fmla="*/ 530002 h 952290"/>
                <a:gd name="connsiteX62" fmla="*/ 114840 w 610465"/>
                <a:gd name="connsiteY62" fmla="*/ 531513 h 952290"/>
                <a:gd name="connsiteX63" fmla="*/ 112574 w 610465"/>
                <a:gd name="connsiteY63" fmla="*/ 525847 h 952290"/>
                <a:gd name="connsiteX64" fmla="*/ 117862 w 610465"/>
                <a:gd name="connsiteY64" fmla="*/ 512247 h 952290"/>
                <a:gd name="connsiteX65" fmla="*/ 109929 w 610465"/>
                <a:gd name="connsiteY65" fmla="*/ 493359 h 952290"/>
                <a:gd name="connsiteX66" fmla="*/ 101618 w 610465"/>
                <a:gd name="connsiteY66" fmla="*/ 474093 h 952290"/>
                <a:gd name="connsiteX67" fmla="*/ 96708 w 610465"/>
                <a:gd name="connsiteY67" fmla="*/ 453316 h 952290"/>
                <a:gd name="connsiteX68" fmla="*/ 72153 w 610465"/>
                <a:gd name="connsiteY68" fmla="*/ 441228 h 952290"/>
                <a:gd name="connsiteX69" fmla="*/ 0 w 610465"/>
                <a:gd name="connsiteY69" fmla="*/ 419695 h 952290"/>
                <a:gd name="connsiteX70" fmla="*/ 21533 w 610465"/>
                <a:gd name="connsiteY70" fmla="*/ 407229 h 952290"/>
                <a:gd name="connsiteX71" fmla="*/ 30977 w 610465"/>
                <a:gd name="connsiteY71" fmla="*/ 410251 h 952290"/>
                <a:gd name="connsiteX72" fmla="*/ 82730 w 610465"/>
                <a:gd name="connsiteY72" fmla="*/ 414407 h 952290"/>
                <a:gd name="connsiteX73" fmla="*/ 133351 w 610465"/>
                <a:gd name="connsiteY73" fmla="*/ 396274 h 952290"/>
                <a:gd name="connsiteX74" fmla="*/ 131462 w 610465"/>
                <a:gd name="connsiteY74" fmla="*/ 387586 h 952290"/>
                <a:gd name="connsiteX75" fmla="*/ 129951 w 610465"/>
                <a:gd name="connsiteY75" fmla="*/ 356987 h 952290"/>
                <a:gd name="connsiteX76" fmla="*/ 153750 w 610465"/>
                <a:gd name="connsiteY76" fmla="*/ 347165 h 952290"/>
                <a:gd name="connsiteX77" fmla="*/ 183593 w 610465"/>
                <a:gd name="connsiteY77" fmla="*/ 326010 h 952290"/>
                <a:gd name="connsiteX78" fmla="*/ 190393 w 610465"/>
                <a:gd name="connsiteY78" fmla="*/ 314677 h 952290"/>
                <a:gd name="connsiteX79" fmla="*/ 179438 w 610465"/>
                <a:gd name="connsiteY79" fmla="*/ 322610 h 952290"/>
                <a:gd name="connsiteX80" fmla="*/ 167349 w 610465"/>
                <a:gd name="connsiteY80" fmla="*/ 323743 h 952290"/>
                <a:gd name="connsiteX81" fmla="*/ 164327 w 610465"/>
                <a:gd name="connsiteY81" fmla="*/ 312788 h 952290"/>
                <a:gd name="connsiteX82" fmla="*/ 166972 w 610465"/>
                <a:gd name="connsiteY82" fmla="*/ 283701 h 952290"/>
                <a:gd name="connsiteX83" fmla="*/ 179816 w 610465"/>
                <a:gd name="connsiteY83" fmla="*/ 268212 h 952290"/>
                <a:gd name="connsiteX84" fmla="*/ 195682 w 610465"/>
                <a:gd name="connsiteY84" fmla="*/ 275767 h 952290"/>
                <a:gd name="connsiteX85" fmla="*/ 211925 w 610465"/>
                <a:gd name="connsiteY85" fmla="*/ 295033 h 952290"/>
                <a:gd name="connsiteX86" fmla="*/ 212303 w 610465"/>
                <a:gd name="connsiteY86" fmla="*/ 330543 h 952290"/>
                <a:gd name="connsiteX87" fmla="*/ 261790 w 610465"/>
                <a:gd name="connsiteY87" fmla="*/ 337343 h 952290"/>
                <a:gd name="connsiteX88" fmla="*/ 265946 w 610465"/>
                <a:gd name="connsiteY88" fmla="*/ 358120 h 952290"/>
                <a:gd name="connsiteX89" fmla="*/ 246680 w 610465"/>
                <a:gd name="connsiteY89" fmla="*/ 377386 h 952290"/>
                <a:gd name="connsiteX90" fmla="*/ 248191 w 610465"/>
                <a:gd name="connsiteY90" fmla="*/ 395896 h 952290"/>
                <a:gd name="connsiteX91" fmla="*/ 256879 w 610465"/>
                <a:gd name="connsiteY91" fmla="*/ 425362 h 952290"/>
                <a:gd name="connsiteX92" fmla="*/ 288989 w 610465"/>
                <a:gd name="connsiteY92" fmla="*/ 462005 h 952290"/>
                <a:gd name="connsiteX93" fmla="*/ 336965 w 610465"/>
                <a:gd name="connsiteY93" fmla="*/ 474093 h 952290"/>
                <a:gd name="connsiteX94" fmla="*/ 360387 w 610465"/>
                <a:gd name="connsiteY94" fmla="*/ 480137 h 952290"/>
                <a:gd name="connsiteX95" fmla="*/ 369831 w 610465"/>
                <a:gd name="connsiteY95" fmla="*/ 485804 h 952290"/>
                <a:gd name="connsiteX96" fmla="*/ 403452 w 610465"/>
                <a:gd name="connsiteY96" fmla="*/ 522069 h 952290"/>
                <a:gd name="connsiteX97" fmla="*/ 423473 w 610465"/>
                <a:gd name="connsiteY97" fmla="*/ 548891 h 952290"/>
                <a:gd name="connsiteX98" fmla="*/ 427628 w 610465"/>
                <a:gd name="connsiteY98" fmla="*/ 568912 h 952290"/>
                <a:gd name="connsiteX99" fmla="*/ 417807 w 610465"/>
                <a:gd name="connsiteY99" fmla="*/ 506203 h 952290"/>
                <a:gd name="connsiteX100" fmla="*/ 429895 w 610465"/>
                <a:gd name="connsiteY100" fmla="*/ 471827 h 952290"/>
                <a:gd name="connsiteX101" fmla="*/ 424606 w 610465"/>
                <a:gd name="connsiteY101" fmla="*/ 445383 h 952290"/>
                <a:gd name="connsiteX102" fmla="*/ 425362 w 610465"/>
                <a:gd name="connsiteY102" fmla="*/ 431784 h 952290"/>
                <a:gd name="connsiteX103" fmla="*/ 441606 w 610465"/>
                <a:gd name="connsiteY103" fmla="*/ 422340 h 952290"/>
                <a:gd name="connsiteX104" fmla="*/ 451428 w 610465"/>
                <a:gd name="connsiteY104" fmla="*/ 405718 h 952290"/>
                <a:gd name="connsiteX105" fmla="*/ 463138 w 610465"/>
                <a:gd name="connsiteY105" fmla="*/ 391363 h 952290"/>
                <a:gd name="connsiteX106" fmla="*/ 469182 w 610465"/>
                <a:gd name="connsiteY106" fmla="*/ 374742 h 952290"/>
                <a:gd name="connsiteX107" fmla="*/ 474471 w 610465"/>
                <a:gd name="connsiteY107" fmla="*/ 353965 h 952290"/>
                <a:gd name="connsiteX108" fmla="*/ 493737 w 610465"/>
                <a:gd name="connsiteY108" fmla="*/ 300700 h 952290"/>
                <a:gd name="connsiteX109" fmla="*/ 496004 w 610465"/>
                <a:gd name="connsiteY109" fmla="*/ 282567 h 952290"/>
                <a:gd name="connsiteX110" fmla="*/ 501292 w 610465"/>
                <a:gd name="connsiteY110" fmla="*/ 264812 h 952290"/>
                <a:gd name="connsiteX111" fmla="*/ 509981 w 610465"/>
                <a:gd name="connsiteY111" fmla="*/ 196815 h 952290"/>
                <a:gd name="connsiteX112" fmla="*/ 500915 w 610465"/>
                <a:gd name="connsiteY112" fmla="*/ 154128 h 952290"/>
                <a:gd name="connsiteX113" fmla="*/ 512625 w 610465"/>
                <a:gd name="connsiteY113" fmla="*/ 78953 h 952290"/>
                <a:gd name="connsiteX114" fmla="*/ 519425 w 610465"/>
                <a:gd name="connsiteY114" fmla="*/ 27199 h 952290"/>
                <a:gd name="connsiteX115" fmla="*/ 535291 w 610465"/>
                <a:gd name="connsiteY115" fmla="*/ 0 h 952290"/>
                <a:gd name="connsiteX116" fmla="*/ 545868 w 610465"/>
                <a:gd name="connsiteY116" fmla="*/ 9822 h 952290"/>
                <a:gd name="connsiteX117" fmla="*/ 546246 w 610465"/>
                <a:gd name="connsiteY117" fmla="*/ 18133 h 952290"/>
                <a:gd name="connsiteX118" fmla="*/ 580623 w 610465"/>
                <a:gd name="connsiteY118" fmla="*/ 66864 h 952290"/>
                <a:gd name="connsiteX119" fmla="*/ 576467 w 610465"/>
                <a:gd name="connsiteY119" fmla="*/ 81597 h 952290"/>
                <a:gd name="connsiteX120" fmla="*/ 566268 w 610465"/>
                <a:gd name="connsiteY120" fmla="*/ 84241 h 952290"/>
                <a:gd name="connsiteX121" fmla="*/ 559090 w 610465"/>
                <a:gd name="connsiteY121" fmla="*/ 119373 h 952290"/>
                <a:gd name="connsiteX122" fmla="*/ 530758 w 610465"/>
                <a:gd name="connsiteY122" fmla="*/ 158283 h 952290"/>
                <a:gd name="connsiteX123" fmla="*/ 530002 w 610465"/>
                <a:gd name="connsiteY123" fmla="*/ 170371 h 952290"/>
                <a:gd name="connsiteX124" fmla="*/ 548890 w 610465"/>
                <a:gd name="connsiteY124" fmla="*/ 183971 h 952290"/>
                <a:gd name="connsiteX125" fmla="*/ 574201 w 610465"/>
                <a:gd name="connsiteY125" fmla="*/ 176416 h 952290"/>
                <a:gd name="connsiteX126" fmla="*/ 585156 w 610465"/>
                <a:gd name="connsiteY126" fmla="*/ 180571 h 952290"/>
                <a:gd name="connsiteX127" fmla="*/ 585534 w 610465"/>
                <a:gd name="connsiteY127" fmla="*/ 192282 h 952290"/>
                <a:gd name="connsiteX128" fmla="*/ 600266 w 610465"/>
                <a:gd name="connsiteY128" fmla="*/ 245924 h 952290"/>
                <a:gd name="connsiteX129" fmla="*/ 609333 w 610465"/>
                <a:gd name="connsiteY129" fmla="*/ 268590 h 952290"/>
                <a:gd name="connsiteX130" fmla="*/ 583267 w 610465"/>
                <a:gd name="connsiteY130" fmla="*/ 280678 h 952290"/>
                <a:gd name="connsiteX131" fmla="*/ 563246 w 610465"/>
                <a:gd name="connsiteY131" fmla="*/ 291256 h 952290"/>
                <a:gd name="connsiteX132" fmla="*/ 579867 w 610465"/>
                <a:gd name="connsiteY132" fmla="*/ 312033 h 952290"/>
                <a:gd name="connsiteX133" fmla="*/ 591956 w 610465"/>
                <a:gd name="connsiteY133" fmla="*/ 312788 h 952290"/>
                <a:gd name="connsiteX134" fmla="*/ 585534 w 610465"/>
                <a:gd name="connsiteY134" fmla="*/ 331299 h 952290"/>
                <a:gd name="connsiteX135" fmla="*/ 514514 w 610465"/>
                <a:gd name="connsiteY135" fmla="*/ 365297 h 952290"/>
                <a:gd name="connsiteX136" fmla="*/ 501670 w 610465"/>
                <a:gd name="connsiteY136" fmla="*/ 373608 h 952290"/>
                <a:gd name="connsiteX137" fmla="*/ 505070 w 610465"/>
                <a:gd name="connsiteY137" fmla="*/ 380408 h 952290"/>
                <a:gd name="connsiteX138" fmla="*/ 522069 w 610465"/>
                <a:gd name="connsiteY138" fmla="*/ 378141 h 952290"/>
                <a:gd name="connsiteX139" fmla="*/ 547002 w 610465"/>
                <a:gd name="connsiteY139" fmla="*/ 376630 h 952290"/>
                <a:gd name="connsiteX140" fmla="*/ 548890 w 610465"/>
                <a:gd name="connsiteY140" fmla="*/ 397407 h 952290"/>
                <a:gd name="connsiteX141" fmla="*/ 523203 w 610465"/>
                <a:gd name="connsiteY141" fmla="*/ 407985 h 952290"/>
                <a:gd name="connsiteX142" fmla="*/ 503937 w 610465"/>
                <a:gd name="connsiteY142" fmla="*/ 416673 h 952290"/>
                <a:gd name="connsiteX143" fmla="*/ 512247 w 610465"/>
                <a:gd name="connsiteY143" fmla="*/ 433673 h 952290"/>
                <a:gd name="connsiteX144" fmla="*/ 520558 w 610465"/>
                <a:gd name="connsiteY144" fmla="*/ 452183 h 952290"/>
                <a:gd name="connsiteX145" fmla="*/ 532647 w 610465"/>
                <a:gd name="connsiteY145" fmla="*/ 471827 h 952290"/>
                <a:gd name="connsiteX146" fmla="*/ 496381 w 610465"/>
                <a:gd name="connsiteY146" fmla="*/ 502803 h 952290"/>
                <a:gd name="connsiteX147" fmla="*/ 453694 w 610465"/>
                <a:gd name="connsiteY147" fmla="*/ 503937 h 952290"/>
                <a:gd name="connsiteX148" fmla="*/ 471827 w 610465"/>
                <a:gd name="connsiteY148" fmla="*/ 511492 h 952290"/>
                <a:gd name="connsiteX149" fmla="*/ 480893 w 610465"/>
                <a:gd name="connsiteY149" fmla="*/ 525091 h 952290"/>
                <a:gd name="connsiteX150" fmla="*/ 471071 w 610465"/>
                <a:gd name="connsiteY150" fmla="*/ 533780 h 952290"/>
                <a:gd name="connsiteX151" fmla="*/ 461627 w 610465"/>
                <a:gd name="connsiteY151" fmla="*/ 551535 h 952290"/>
                <a:gd name="connsiteX152" fmla="*/ 473338 w 610465"/>
                <a:gd name="connsiteY152" fmla="*/ 563623 h 952290"/>
                <a:gd name="connsiteX153" fmla="*/ 486560 w 610465"/>
                <a:gd name="connsiteY153" fmla="*/ 573823 h 952290"/>
                <a:gd name="connsiteX154" fmla="*/ 474849 w 610465"/>
                <a:gd name="connsiteY154" fmla="*/ 577223 h 952290"/>
                <a:gd name="connsiteX155" fmla="*/ 470316 w 610465"/>
                <a:gd name="connsiteY155" fmla="*/ 581756 h 952290"/>
                <a:gd name="connsiteX156" fmla="*/ 451805 w 610465"/>
                <a:gd name="connsiteY156" fmla="*/ 624821 h 952290"/>
                <a:gd name="connsiteX157" fmla="*/ 480137 w 610465"/>
                <a:gd name="connsiteY157" fmla="*/ 670153 h 952290"/>
                <a:gd name="connsiteX158" fmla="*/ 467671 w 610465"/>
                <a:gd name="connsiteY158" fmla="*/ 675441 h 952290"/>
                <a:gd name="connsiteX159" fmla="*/ 475604 w 610465"/>
                <a:gd name="connsiteY159" fmla="*/ 703018 h 952290"/>
                <a:gd name="connsiteX160" fmla="*/ 488448 w 610465"/>
                <a:gd name="connsiteY160" fmla="*/ 719640 h 952290"/>
                <a:gd name="connsiteX161" fmla="*/ 508470 w 610465"/>
                <a:gd name="connsiteY161" fmla="*/ 747594 h 952290"/>
                <a:gd name="connsiteX162" fmla="*/ 525469 w 610465"/>
                <a:gd name="connsiteY162" fmla="*/ 765349 h 952290"/>
                <a:gd name="connsiteX163" fmla="*/ 503559 w 610465"/>
                <a:gd name="connsiteY163" fmla="*/ 772149 h 952290"/>
                <a:gd name="connsiteX164" fmla="*/ 480515 w 610465"/>
                <a:gd name="connsiteY164" fmla="*/ 772149 h 952290"/>
                <a:gd name="connsiteX165" fmla="*/ 482782 w 610465"/>
                <a:gd name="connsiteY165" fmla="*/ 800481 h 952290"/>
                <a:gd name="connsiteX166" fmla="*/ 516781 w 610465"/>
                <a:gd name="connsiteY166" fmla="*/ 795192 h 952290"/>
                <a:gd name="connsiteX167" fmla="*/ 543224 w 610465"/>
                <a:gd name="connsiteY167" fmla="*/ 856012 h 95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610465" h="952290">
                  <a:moveTo>
                    <a:pt x="543224" y="856012"/>
                  </a:moveTo>
                  <a:cubicBezTo>
                    <a:pt x="532269" y="857146"/>
                    <a:pt x="522447" y="852612"/>
                    <a:pt x="512625" y="849213"/>
                  </a:cubicBezTo>
                  <a:cubicBezTo>
                    <a:pt x="507714" y="847324"/>
                    <a:pt x="499781" y="846946"/>
                    <a:pt x="510736" y="840902"/>
                  </a:cubicBezTo>
                  <a:cubicBezTo>
                    <a:pt x="513759" y="839391"/>
                    <a:pt x="510359" y="835613"/>
                    <a:pt x="507337" y="835235"/>
                  </a:cubicBezTo>
                  <a:cubicBezTo>
                    <a:pt x="500537" y="834858"/>
                    <a:pt x="492981" y="832591"/>
                    <a:pt x="486937" y="837124"/>
                  </a:cubicBezTo>
                  <a:cubicBezTo>
                    <a:pt x="483915" y="839391"/>
                    <a:pt x="483160" y="844302"/>
                    <a:pt x="485048" y="846568"/>
                  </a:cubicBezTo>
                  <a:cubicBezTo>
                    <a:pt x="494115" y="856768"/>
                    <a:pt x="498648" y="865079"/>
                    <a:pt x="480137" y="869612"/>
                  </a:cubicBezTo>
                  <a:cubicBezTo>
                    <a:pt x="474471" y="871123"/>
                    <a:pt x="480137" y="877923"/>
                    <a:pt x="478249" y="880189"/>
                  </a:cubicBezTo>
                  <a:cubicBezTo>
                    <a:pt x="472960" y="887744"/>
                    <a:pt x="481649" y="910032"/>
                    <a:pt x="458227" y="900211"/>
                  </a:cubicBezTo>
                  <a:cubicBezTo>
                    <a:pt x="454827" y="898700"/>
                    <a:pt x="451805" y="902855"/>
                    <a:pt x="451050" y="906255"/>
                  </a:cubicBezTo>
                  <a:cubicBezTo>
                    <a:pt x="449916" y="911166"/>
                    <a:pt x="452183" y="915321"/>
                    <a:pt x="457472" y="914188"/>
                  </a:cubicBezTo>
                  <a:cubicBezTo>
                    <a:pt x="467671" y="911921"/>
                    <a:pt x="469560" y="914566"/>
                    <a:pt x="467671" y="924765"/>
                  </a:cubicBezTo>
                  <a:cubicBezTo>
                    <a:pt x="465405" y="935720"/>
                    <a:pt x="468805" y="948942"/>
                    <a:pt x="453694" y="951587"/>
                  </a:cubicBezTo>
                  <a:cubicBezTo>
                    <a:pt x="447272" y="952720"/>
                    <a:pt x="438206" y="954231"/>
                    <a:pt x="435939" y="940631"/>
                  </a:cubicBezTo>
                  <a:cubicBezTo>
                    <a:pt x="433673" y="928543"/>
                    <a:pt x="423473" y="918721"/>
                    <a:pt x="411007" y="934965"/>
                  </a:cubicBezTo>
                  <a:cubicBezTo>
                    <a:pt x="409496" y="936854"/>
                    <a:pt x="406851" y="939498"/>
                    <a:pt x="403829" y="937609"/>
                  </a:cubicBezTo>
                  <a:cubicBezTo>
                    <a:pt x="401185" y="936098"/>
                    <a:pt x="398918" y="932698"/>
                    <a:pt x="400807" y="930809"/>
                  </a:cubicBezTo>
                  <a:cubicBezTo>
                    <a:pt x="410629" y="920988"/>
                    <a:pt x="401940" y="915699"/>
                    <a:pt x="396652" y="908899"/>
                  </a:cubicBezTo>
                  <a:cubicBezTo>
                    <a:pt x="386074" y="894922"/>
                    <a:pt x="396652" y="879056"/>
                    <a:pt x="394763" y="863945"/>
                  </a:cubicBezTo>
                  <a:cubicBezTo>
                    <a:pt x="394007" y="858279"/>
                    <a:pt x="405340" y="861301"/>
                    <a:pt x="411385" y="861301"/>
                  </a:cubicBezTo>
                  <a:cubicBezTo>
                    <a:pt x="415540" y="861301"/>
                    <a:pt x="421962" y="867723"/>
                    <a:pt x="423473" y="859412"/>
                  </a:cubicBezTo>
                  <a:cubicBezTo>
                    <a:pt x="424984" y="851101"/>
                    <a:pt x="416673" y="848835"/>
                    <a:pt x="410629" y="849590"/>
                  </a:cubicBezTo>
                  <a:cubicBezTo>
                    <a:pt x="403829" y="850724"/>
                    <a:pt x="397407" y="853368"/>
                    <a:pt x="388719" y="850346"/>
                  </a:cubicBezTo>
                  <a:cubicBezTo>
                    <a:pt x="402696" y="820503"/>
                    <a:pt x="390230" y="776682"/>
                    <a:pt x="442739" y="767238"/>
                  </a:cubicBezTo>
                  <a:cubicBezTo>
                    <a:pt x="421962" y="758927"/>
                    <a:pt x="415540" y="746839"/>
                    <a:pt x="415540" y="727195"/>
                  </a:cubicBezTo>
                  <a:cubicBezTo>
                    <a:pt x="415918" y="711329"/>
                    <a:pt x="435184" y="726062"/>
                    <a:pt x="432162" y="713218"/>
                  </a:cubicBezTo>
                  <a:cubicBezTo>
                    <a:pt x="430273" y="705662"/>
                    <a:pt x="412140" y="706796"/>
                    <a:pt x="417807" y="696218"/>
                  </a:cubicBezTo>
                  <a:cubicBezTo>
                    <a:pt x="423473" y="685641"/>
                    <a:pt x="423473" y="673930"/>
                    <a:pt x="430651" y="663731"/>
                  </a:cubicBezTo>
                  <a:cubicBezTo>
                    <a:pt x="441228" y="648620"/>
                    <a:pt x="434806" y="628976"/>
                    <a:pt x="420073" y="623310"/>
                  </a:cubicBezTo>
                  <a:cubicBezTo>
                    <a:pt x="415540" y="621421"/>
                    <a:pt x="411762" y="619155"/>
                    <a:pt x="407985" y="625577"/>
                  </a:cubicBezTo>
                  <a:cubicBezTo>
                    <a:pt x="401185" y="636532"/>
                    <a:pt x="390230" y="634643"/>
                    <a:pt x="382675" y="628221"/>
                  </a:cubicBezTo>
                  <a:cubicBezTo>
                    <a:pt x="373230" y="619910"/>
                    <a:pt x="383052" y="611977"/>
                    <a:pt x="387208" y="604422"/>
                  </a:cubicBezTo>
                  <a:cubicBezTo>
                    <a:pt x="389852" y="599133"/>
                    <a:pt x="404207" y="597622"/>
                    <a:pt x="394763" y="589311"/>
                  </a:cubicBezTo>
                  <a:cubicBezTo>
                    <a:pt x="388341" y="583267"/>
                    <a:pt x="376253" y="580623"/>
                    <a:pt x="367942" y="587045"/>
                  </a:cubicBezTo>
                  <a:cubicBezTo>
                    <a:pt x="347543" y="603289"/>
                    <a:pt x="327143" y="601022"/>
                    <a:pt x="314677" y="579489"/>
                  </a:cubicBezTo>
                  <a:cubicBezTo>
                    <a:pt x="310522" y="596489"/>
                    <a:pt x="316944" y="605933"/>
                    <a:pt x="345276" y="624821"/>
                  </a:cubicBezTo>
                  <a:cubicBezTo>
                    <a:pt x="336210" y="627465"/>
                    <a:pt x="336210" y="629732"/>
                    <a:pt x="333565" y="639932"/>
                  </a:cubicBezTo>
                  <a:cubicBezTo>
                    <a:pt x="331299" y="648998"/>
                    <a:pt x="321855" y="650131"/>
                    <a:pt x="314299" y="647865"/>
                  </a:cubicBezTo>
                  <a:cubicBezTo>
                    <a:pt x="301455" y="643709"/>
                    <a:pt x="292767" y="649376"/>
                    <a:pt x="284456" y="657686"/>
                  </a:cubicBezTo>
                  <a:cubicBezTo>
                    <a:pt x="282567" y="659575"/>
                    <a:pt x="279545" y="663353"/>
                    <a:pt x="279923" y="664486"/>
                  </a:cubicBezTo>
                  <a:cubicBezTo>
                    <a:pt x="295033" y="692441"/>
                    <a:pt x="266701" y="695463"/>
                    <a:pt x="255368" y="707929"/>
                  </a:cubicBezTo>
                  <a:cubicBezTo>
                    <a:pt x="242902" y="703396"/>
                    <a:pt x="247057" y="692818"/>
                    <a:pt x="248946" y="685641"/>
                  </a:cubicBezTo>
                  <a:cubicBezTo>
                    <a:pt x="254235" y="664864"/>
                    <a:pt x="252346" y="644465"/>
                    <a:pt x="249702" y="624065"/>
                  </a:cubicBezTo>
                  <a:cubicBezTo>
                    <a:pt x="248191" y="614621"/>
                    <a:pt x="252724" y="610466"/>
                    <a:pt x="261790" y="608955"/>
                  </a:cubicBezTo>
                  <a:cubicBezTo>
                    <a:pt x="261035" y="607444"/>
                    <a:pt x="259901" y="607822"/>
                    <a:pt x="258013" y="607444"/>
                  </a:cubicBezTo>
                  <a:cubicBezTo>
                    <a:pt x="249702" y="607066"/>
                    <a:pt x="237613" y="614999"/>
                    <a:pt x="234213" y="602911"/>
                  </a:cubicBezTo>
                  <a:cubicBezTo>
                    <a:pt x="231191" y="591956"/>
                    <a:pt x="243280" y="590445"/>
                    <a:pt x="251213" y="585911"/>
                  </a:cubicBezTo>
                  <a:cubicBezTo>
                    <a:pt x="259901" y="581000"/>
                    <a:pt x="264812" y="570801"/>
                    <a:pt x="271612" y="563246"/>
                  </a:cubicBezTo>
                  <a:cubicBezTo>
                    <a:pt x="273501" y="560979"/>
                    <a:pt x="274256" y="556446"/>
                    <a:pt x="277656" y="555690"/>
                  </a:cubicBezTo>
                  <a:cubicBezTo>
                    <a:pt x="299944" y="548891"/>
                    <a:pt x="288234" y="526980"/>
                    <a:pt x="297300" y="514514"/>
                  </a:cubicBezTo>
                  <a:cubicBezTo>
                    <a:pt x="289367" y="516025"/>
                    <a:pt x="292389" y="522447"/>
                    <a:pt x="290500" y="526980"/>
                  </a:cubicBezTo>
                  <a:cubicBezTo>
                    <a:pt x="284834" y="540202"/>
                    <a:pt x="273123" y="546246"/>
                    <a:pt x="262168" y="537935"/>
                  </a:cubicBezTo>
                  <a:cubicBezTo>
                    <a:pt x="253857" y="531513"/>
                    <a:pt x="250835" y="535291"/>
                    <a:pt x="245169" y="539069"/>
                  </a:cubicBezTo>
                  <a:cubicBezTo>
                    <a:pt x="241013" y="541713"/>
                    <a:pt x="235347" y="544357"/>
                    <a:pt x="231191" y="542469"/>
                  </a:cubicBezTo>
                  <a:cubicBezTo>
                    <a:pt x="219103" y="536047"/>
                    <a:pt x="205881" y="535669"/>
                    <a:pt x="193037" y="531891"/>
                  </a:cubicBezTo>
                  <a:cubicBezTo>
                    <a:pt x="190393" y="526980"/>
                    <a:pt x="186237" y="523203"/>
                    <a:pt x="182082" y="519425"/>
                  </a:cubicBezTo>
                  <a:cubicBezTo>
                    <a:pt x="160927" y="501670"/>
                    <a:pt x="161683" y="494115"/>
                    <a:pt x="187371" y="478627"/>
                  </a:cubicBezTo>
                  <a:cubicBezTo>
                    <a:pt x="174905" y="474093"/>
                    <a:pt x="164705" y="466538"/>
                    <a:pt x="151483" y="463894"/>
                  </a:cubicBezTo>
                  <a:cubicBezTo>
                    <a:pt x="137128" y="460872"/>
                    <a:pt x="135617" y="448783"/>
                    <a:pt x="139773" y="435184"/>
                  </a:cubicBezTo>
                  <a:cubicBezTo>
                    <a:pt x="132217" y="442739"/>
                    <a:pt x="134106" y="450672"/>
                    <a:pt x="139395" y="454827"/>
                  </a:cubicBezTo>
                  <a:cubicBezTo>
                    <a:pt x="150350" y="463516"/>
                    <a:pt x="149217" y="476738"/>
                    <a:pt x="154128" y="487693"/>
                  </a:cubicBezTo>
                  <a:cubicBezTo>
                    <a:pt x="162816" y="505825"/>
                    <a:pt x="143928" y="516403"/>
                    <a:pt x="136750" y="530002"/>
                  </a:cubicBezTo>
                  <a:cubicBezTo>
                    <a:pt x="132217" y="538313"/>
                    <a:pt x="122773" y="537935"/>
                    <a:pt x="114840" y="531513"/>
                  </a:cubicBezTo>
                  <a:cubicBezTo>
                    <a:pt x="113707" y="530002"/>
                    <a:pt x="112951" y="528113"/>
                    <a:pt x="112574" y="525847"/>
                  </a:cubicBezTo>
                  <a:cubicBezTo>
                    <a:pt x="112574" y="520558"/>
                    <a:pt x="115596" y="516781"/>
                    <a:pt x="117862" y="512247"/>
                  </a:cubicBezTo>
                  <a:cubicBezTo>
                    <a:pt x="122773" y="503181"/>
                    <a:pt x="128817" y="494493"/>
                    <a:pt x="109929" y="493359"/>
                  </a:cubicBezTo>
                  <a:cubicBezTo>
                    <a:pt x="101618" y="492981"/>
                    <a:pt x="93308" y="486937"/>
                    <a:pt x="101618" y="474093"/>
                  </a:cubicBezTo>
                  <a:cubicBezTo>
                    <a:pt x="103885" y="470693"/>
                    <a:pt x="103507" y="456338"/>
                    <a:pt x="96708" y="453316"/>
                  </a:cubicBezTo>
                  <a:cubicBezTo>
                    <a:pt x="88397" y="449539"/>
                    <a:pt x="84241" y="435562"/>
                    <a:pt x="72153" y="441228"/>
                  </a:cubicBezTo>
                  <a:cubicBezTo>
                    <a:pt x="41176" y="455961"/>
                    <a:pt x="18888" y="445006"/>
                    <a:pt x="0" y="419695"/>
                  </a:cubicBezTo>
                  <a:cubicBezTo>
                    <a:pt x="1889" y="406474"/>
                    <a:pt x="5667" y="396652"/>
                    <a:pt x="21533" y="407229"/>
                  </a:cubicBezTo>
                  <a:cubicBezTo>
                    <a:pt x="24555" y="409118"/>
                    <a:pt x="27199" y="412518"/>
                    <a:pt x="30977" y="410251"/>
                  </a:cubicBezTo>
                  <a:cubicBezTo>
                    <a:pt x="49109" y="398541"/>
                    <a:pt x="66109" y="408740"/>
                    <a:pt x="82730" y="414407"/>
                  </a:cubicBezTo>
                  <a:cubicBezTo>
                    <a:pt x="100485" y="420451"/>
                    <a:pt x="123906" y="412896"/>
                    <a:pt x="133351" y="396274"/>
                  </a:cubicBezTo>
                  <a:cubicBezTo>
                    <a:pt x="135617" y="392119"/>
                    <a:pt x="134862" y="389474"/>
                    <a:pt x="131462" y="387586"/>
                  </a:cubicBezTo>
                  <a:cubicBezTo>
                    <a:pt x="114085" y="378141"/>
                    <a:pt x="127306" y="366808"/>
                    <a:pt x="129951" y="356987"/>
                  </a:cubicBezTo>
                  <a:cubicBezTo>
                    <a:pt x="133351" y="344898"/>
                    <a:pt x="142795" y="345276"/>
                    <a:pt x="153750" y="347165"/>
                  </a:cubicBezTo>
                  <a:cubicBezTo>
                    <a:pt x="169616" y="349809"/>
                    <a:pt x="183971" y="347165"/>
                    <a:pt x="183593" y="326010"/>
                  </a:cubicBezTo>
                  <a:cubicBezTo>
                    <a:pt x="183593" y="321477"/>
                    <a:pt x="187749" y="318833"/>
                    <a:pt x="190393" y="314677"/>
                  </a:cubicBezTo>
                  <a:cubicBezTo>
                    <a:pt x="184349" y="315055"/>
                    <a:pt x="182838" y="320721"/>
                    <a:pt x="179438" y="322610"/>
                  </a:cubicBezTo>
                  <a:cubicBezTo>
                    <a:pt x="175660" y="324877"/>
                    <a:pt x="171505" y="325632"/>
                    <a:pt x="167349" y="323743"/>
                  </a:cubicBezTo>
                  <a:cubicBezTo>
                    <a:pt x="162438" y="321477"/>
                    <a:pt x="162816" y="316566"/>
                    <a:pt x="164327" y="312788"/>
                  </a:cubicBezTo>
                  <a:cubicBezTo>
                    <a:pt x="167727" y="303344"/>
                    <a:pt x="165460" y="293145"/>
                    <a:pt x="166972" y="283701"/>
                  </a:cubicBezTo>
                  <a:cubicBezTo>
                    <a:pt x="168105" y="276523"/>
                    <a:pt x="172260" y="270857"/>
                    <a:pt x="179816" y="268212"/>
                  </a:cubicBezTo>
                  <a:cubicBezTo>
                    <a:pt x="187371" y="265946"/>
                    <a:pt x="191904" y="270479"/>
                    <a:pt x="195682" y="275767"/>
                  </a:cubicBezTo>
                  <a:cubicBezTo>
                    <a:pt x="200970" y="282567"/>
                    <a:pt x="205881" y="289367"/>
                    <a:pt x="211925" y="295033"/>
                  </a:cubicBezTo>
                  <a:cubicBezTo>
                    <a:pt x="224014" y="305989"/>
                    <a:pt x="225147" y="317699"/>
                    <a:pt x="212303" y="330543"/>
                  </a:cubicBezTo>
                  <a:cubicBezTo>
                    <a:pt x="230436" y="321477"/>
                    <a:pt x="245924" y="331677"/>
                    <a:pt x="261790" y="337343"/>
                  </a:cubicBezTo>
                  <a:cubicBezTo>
                    <a:pt x="273123" y="341121"/>
                    <a:pt x="271234" y="349809"/>
                    <a:pt x="265946" y="358120"/>
                  </a:cubicBezTo>
                  <a:cubicBezTo>
                    <a:pt x="260657" y="365675"/>
                    <a:pt x="253857" y="371719"/>
                    <a:pt x="246680" y="377386"/>
                  </a:cubicBezTo>
                  <a:cubicBezTo>
                    <a:pt x="237613" y="384563"/>
                    <a:pt x="236858" y="390230"/>
                    <a:pt x="248191" y="395896"/>
                  </a:cubicBezTo>
                  <a:cubicBezTo>
                    <a:pt x="261790" y="402696"/>
                    <a:pt x="265946" y="409874"/>
                    <a:pt x="256879" y="425362"/>
                  </a:cubicBezTo>
                  <a:cubicBezTo>
                    <a:pt x="247057" y="441983"/>
                    <a:pt x="269723" y="469182"/>
                    <a:pt x="288989" y="462005"/>
                  </a:cubicBezTo>
                  <a:cubicBezTo>
                    <a:pt x="310522" y="454072"/>
                    <a:pt x="321477" y="469182"/>
                    <a:pt x="336965" y="474093"/>
                  </a:cubicBezTo>
                  <a:cubicBezTo>
                    <a:pt x="344520" y="476738"/>
                    <a:pt x="350565" y="484293"/>
                    <a:pt x="360387" y="480137"/>
                  </a:cubicBezTo>
                  <a:cubicBezTo>
                    <a:pt x="364920" y="478249"/>
                    <a:pt x="370208" y="481649"/>
                    <a:pt x="369831" y="485804"/>
                  </a:cubicBezTo>
                  <a:cubicBezTo>
                    <a:pt x="368320" y="509603"/>
                    <a:pt x="391363" y="515647"/>
                    <a:pt x="403452" y="522069"/>
                  </a:cubicBezTo>
                  <a:cubicBezTo>
                    <a:pt x="417429" y="529247"/>
                    <a:pt x="420451" y="536424"/>
                    <a:pt x="423473" y="548891"/>
                  </a:cubicBezTo>
                  <a:cubicBezTo>
                    <a:pt x="424984" y="555690"/>
                    <a:pt x="425740" y="562490"/>
                    <a:pt x="427628" y="568912"/>
                  </a:cubicBezTo>
                  <a:cubicBezTo>
                    <a:pt x="425362" y="548135"/>
                    <a:pt x="438961" y="524336"/>
                    <a:pt x="417807" y="506203"/>
                  </a:cubicBezTo>
                  <a:cubicBezTo>
                    <a:pt x="412518" y="491471"/>
                    <a:pt x="425362" y="483160"/>
                    <a:pt x="429895" y="471827"/>
                  </a:cubicBezTo>
                  <a:cubicBezTo>
                    <a:pt x="434050" y="461627"/>
                    <a:pt x="438961" y="452183"/>
                    <a:pt x="424606" y="445383"/>
                  </a:cubicBezTo>
                  <a:cubicBezTo>
                    <a:pt x="415540" y="440850"/>
                    <a:pt x="418562" y="435184"/>
                    <a:pt x="425362" y="431784"/>
                  </a:cubicBezTo>
                  <a:cubicBezTo>
                    <a:pt x="431028" y="428762"/>
                    <a:pt x="435939" y="424984"/>
                    <a:pt x="441606" y="422340"/>
                  </a:cubicBezTo>
                  <a:cubicBezTo>
                    <a:pt x="449539" y="418940"/>
                    <a:pt x="456716" y="418184"/>
                    <a:pt x="451428" y="405718"/>
                  </a:cubicBezTo>
                  <a:cubicBezTo>
                    <a:pt x="448028" y="398163"/>
                    <a:pt x="455961" y="392874"/>
                    <a:pt x="463138" y="391363"/>
                  </a:cubicBezTo>
                  <a:cubicBezTo>
                    <a:pt x="474471" y="388719"/>
                    <a:pt x="474849" y="382675"/>
                    <a:pt x="469182" y="374742"/>
                  </a:cubicBezTo>
                  <a:cubicBezTo>
                    <a:pt x="462383" y="365675"/>
                    <a:pt x="465783" y="359631"/>
                    <a:pt x="474471" y="353965"/>
                  </a:cubicBezTo>
                  <a:cubicBezTo>
                    <a:pt x="494115" y="341121"/>
                    <a:pt x="501670" y="323743"/>
                    <a:pt x="493737" y="300700"/>
                  </a:cubicBezTo>
                  <a:cubicBezTo>
                    <a:pt x="491471" y="294656"/>
                    <a:pt x="491093" y="288234"/>
                    <a:pt x="496004" y="282567"/>
                  </a:cubicBezTo>
                  <a:cubicBezTo>
                    <a:pt x="500537" y="277278"/>
                    <a:pt x="500537" y="270857"/>
                    <a:pt x="501292" y="264812"/>
                  </a:cubicBezTo>
                  <a:cubicBezTo>
                    <a:pt x="504314" y="242146"/>
                    <a:pt x="503181" y="219481"/>
                    <a:pt x="509981" y="196815"/>
                  </a:cubicBezTo>
                  <a:cubicBezTo>
                    <a:pt x="513759" y="183593"/>
                    <a:pt x="504314" y="168483"/>
                    <a:pt x="500915" y="154128"/>
                  </a:cubicBezTo>
                  <a:cubicBezTo>
                    <a:pt x="494493" y="127684"/>
                    <a:pt x="489582" y="101241"/>
                    <a:pt x="512625" y="78953"/>
                  </a:cubicBezTo>
                  <a:cubicBezTo>
                    <a:pt x="528113" y="63842"/>
                    <a:pt x="519047" y="44198"/>
                    <a:pt x="519425" y="27199"/>
                  </a:cubicBezTo>
                  <a:cubicBezTo>
                    <a:pt x="519803" y="12466"/>
                    <a:pt x="522447" y="4533"/>
                    <a:pt x="535291" y="0"/>
                  </a:cubicBezTo>
                  <a:cubicBezTo>
                    <a:pt x="541713" y="378"/>
                    <a:pt x="542846" y="6422"/>
                    <a:pt x="545868" y="9822"/>
                  </a:cubicBezTo>
                  <a:cubicBezTo>
                    <a:pt x="545868" y="12466"/>
                    <a:pt x="545113" y="17377"/>
                    <a:pt x="546246" y="18133"/>
                  </a:cubicBezTo>
                  <a:cubicBezTo>
                    <a:pt x="566268" y="28710"/>
                    <a:pt x="567401" y="52509"/>
                    <a:pt x="580623" y="66864"/>
                  </a:cubicBezTo>
                  <a:cubicBezTo>
                    <a:pt x="590445" y="77442"/>
                    <a:pt x="585156" y="78953"/>
                    <a:pt x="576467" y="81597"/>
                  </a:cubicBezTo>
                  <a:cubicBezTo>
                    <a:pt x="573067" y="82730"/>
                    <a:pt x="569668" y="83108"/>
                    <a:pt x="566268" y="84241"/>
                  </a:cubicBezTo>
                  <a:cubicBezTo>
                    <a:pt x="549268" y="91797"/>
                    <a:pt x="546246" y="107285"/>
                    <a:pt x="559090" y="119373"/>
                  </a:cubicBezTo>
                  <a:cubicBezTo>
                    <a:pt x="536047" y="121262"/>
                    <a:pt x="526980" y="133728"/>
                    <a:pt x="530758" y="158283"/>
                  </a:cubicBezTo>
                  <a:cubicBezTo>
                    <a:pt x="531513" y="162061"/>
                    <a:pt x="529625" y="166594"/>
                    <a:pt x="530002" y="170371"/>
                  </a:cubicBezTo>
                  <a:cubicBezTo>
                    <a:pt x="530758" y="182082"/>
                    <a:pt x="528869" y="197948"/>
                    <a:pt x="548890" y="183971"/>
                  </a:cubicBezTo>
                  <a:cubicBezTo>
                    <a:pt x="556068" y="178682"/>
                    <a:pt x="566645" y="183593"/>
                    <a:pt x="574201" y="176416"/>
                  </a:cubicBezTo>
                  <a:cubicBezTo>
                    <a:pt x="575334" y="175282"/>
                    <a:pt x="582134" y="178304"/>
                    <a:pt x="585156" y="180571"/>
                  </a:cubicBezTo>
                  <a:cubicBezTo>
                    <a:pt x="588933" y="183593"/>
                    <a:pt x="587045" y="188126"/>
                    <a:pt x="585534" y="192282"/>
                  </a:cubicBezTo>
                  <a:cubicBezTo>
                    <a:pt x="571556" y="222881"/>
                    <a:pt x="571934" y="226280"/>
                    <a:pt x="600266" y="245924"/>
                  </a:cubicBezTo>
                  <a:cubicBezTo>
                    <a:pt x="609333" y="252346"/>
                    <a:pt x="612355" y="258013"/>
                    <a:pt x="609333" y="268590"/>
                  </a:cubicBezTo>
                  <a:cubicBezTo>
                    <a:pt x="604800" y="282189"/>
                    <a:pt x="593467" y="280301"/>
                    <a:pt x="583267" y="280678"/>
                  </a:cubicBezTo>
                  <a:cubicBezTo>
                    <a:pt x="574956" y="281056"/>
                    <a:pt x="565134" y="279545"/>
                    <a:pt x="563246" y="291256"/>
                  </a:cubicBezTo>
                  <a:cubicBezTo>
                    <a:pt x="561357" y="303722"/>
                    <a:pt x="566268" y="311655"/>
                    <a:pt x="579867" y="312033"/>
                  </a:cubicBezTo>
                  <a:cubicBezTo>
                    <a:pt x="584022" y="312033"/>
                    <a:pt x="589311" y="304478"/>
                    <a:pt x="591956" y="312788"/>
                  </a:cubicBezTo>
                  <a:cubicBezTo>
                    <a:pt x="593844" y="319588"/>
                    <a:pt x="590067" y="324877"/>
                    <a:pt x="585534" y="331299"/>
                  </a:cubicBezTo>
                  <a:cubicBezTo>
                    <a:pt x="567401" y="355476"/>
                    <a:pt x="537935" y="353587"/>
                    <a:pt x="514514" y="365297"/>
                  </a:cubicBezTo>
                  <a:cubicBezTo>
                    <a:pt x="509603" y="367564"/>
                    <a:pt x="502803" y="366431"/>
                    <a:pt x="501670" y="373608"/>
                  </a:cubicBezTo>
                  <a:cubicBezTo>
                    <a:pt x="501292" y="375875"/>
                    <a:pt x="503181" y="379275"/>
                    <a:pt x="505070" y="380408"/>
                  </a:cubicBezTo>
                  <a:cubicBezTo>
                    <a:pt x="511114" y="384186"/>
                    <a:pt x="518292" y="384186"/>
                    <a:pt x="522069" y="378141"/>
                  </a:cubicBezTo>
                  <a:cubicBezTo>
                    <a:pt x="530380" y="365297"/>
                    <a:pt x="539824" y="371719"/>
                    <a:pt x="547002" y="376630"/>
                  </a:cubicBezTo>
                  <a:cubicBezTo>
                    <a:pt x="553424" y="381163"/>
                    <a:pt x="554179" y="390608"/>
                    <a:pt x="548890" y="397407"/>
                  </a:cubicBezTo>
                  <a:cubicBezTo>
                    <a:pt x="542469" y="405718"/>
                    <a:pt x="535291" y="415162"/>
                    <a:pt x="523203" y="407985"/>
                  </a:cubicBezTo>
                  <a:cubicBezTo>
                    <a:pt x="511492" y="400807"/>
                    <a:pt x="507714" y="409496"/>
                    <a:pt x="503937" y="416673"/>
                  </a:cubicBezTo>
                  <a:cubicBezTo>
                    <a:pt x="499026" y="425362"/>
                    <a:pt x="502803" y="431028"/>
                    <a:pt x="512247" y="433673"/>
                  </a:cubicBezTo>
                  <a:cubicBezTo>
                    <a:pt x="522069" y="436317"/>
                    <a:pt x="527358" y="442739"/>
                    <a:pt x="520558" y="452183"/>
                  </a:cubicBezTo>
                  <a:cubicBezTo>
                    <a:pt x="513759" y="461249"/>
                    <a:pt x="517158" y="466916"/>
                    <a:pt x="532647" y="471827"/>
                  </a:cubicBezTo>
                  <a:cubicBezTo>
                    <a:pt x="512247" y="478249"/>
                    <a:pt x="484671" y="467671"/>
                    <a:pt x="496381" y="502803"/>
                  </a:cubicBezTo>
                  <a:cubicBezTo>
                    <a:pt x="476360" y="473338"/>
                    <a:pt x="468049" y="504692"/>
                    <a:pt x="453694" y="503937"/>
                  </a:cubicBezTo>
                  <a:cubicBezTo>
                    <a:pt x="458983" y="513003"/>
                    <a:pt x="466538" y="508092"/>
                    <a:pt x="471827" y="511492"/>
                  </a:cubicBezTo>
                  <a:cubicBezTo>
                    <a:pt x="477115" y="514892"/>
                    <a:pt x="479760" y="519803"/>
                    <a:pt x="480893" y="525091"/>
                  </a:cubicBezTo>
                  <a:cubicBezTo>
                    <a:pt x="481649" y="531513"/>
                    <a:pt x="475227" y="533780"/>
                    <a:pt x="471071" y="533780"/>
                  </a:cubicBezTo>
                  <a:cubicBezTo>
                    <a:pt x="454827" y="533402"/>
                    <a:pt x="463138" y="545113"/>
                    <a:pt x="461627" y="551535"/>
                  </a:cubicBezTo>
                  <a:cubicBezTo>
                    <a:pt x="460116" y="560223"/>
                    <a:pt x="463516" y="564001"/>
                    <a:pt x="473338" y="563623"/>
                  </a:cubicBezTo>
                  <a:cubicBezTo>
                    <a:pt x="478627" y="563246"/>
                    <a:pt x="487315" y="564379"/>
                    <a:pt x="486560" y="573823"/>
                  </a:cubicBezTo>
                  <a:cubicBezTo>
                    <a:pt x="485804" y="584400"/>
                    <a:pt x="480137" y="579112"/>
                    <a:pt x="474849" y="577223"/>
                  </a:cubicBezTo>
                  <a:cubicBezTo>
                    <a:pt x="471071" y="575712"/>
                    <a:pt x="469182" y="579867"/>
                    <a:pt x="470316" y="581756"/>
                  </a:cubicBezTo>
                  <a:cubicBezTo>
                    <a:pt x="482404" y="604044"/>
                    <a:pt x="457849" y="609333"/>
                    <a:pt x="451805" y="624821"/>
                  </a:cubicBezTo>
                  <a:cubicBezTo>
                    <a:pt x="480515" y="626332"/>
                    <a:pt x="469938" y="654664"/>
                    <a:pt x="480137" y="670153"/>
                  </a:cubicBezTo>
                  <a:cubicBezTo>
                    <a:pt x="484671" y="676952"/>
                    <a:pt x="470693" y="667508"/>
                    <a:pt x="467671" y="675441"/>
                  </a:cubicBezTo>
                  <a:cubicBezTo>
                    <a:pt x="475982" y="682241"/>
                    <a:pt x="481649" y="690552"/>
                    <a:pt x="475604" y="703018"/>
                  </a:cubicBezTo>
                  <a:cubicBezTo>
                    <a:pt x="470316" y="714351"/>
                    <a:pt x="480137" y="717373"/>
                    <a:pt x="488448" y="719640"/>
                  </a:cubicBezTo>
                  <a:cubicBezTo>
                    <a:pt x="502803" y="723795"/>
                    <a:pt x="515270" y="727573"/>
                    <a:pt x="508470" y="747594"/>
                  </a:cubicBezTo>
                  <a:cubicBezTo>
                    <a:pt x="504692" y="758927"/>
                    <a:pt x="512625" y="764971"/>
                    <a:pt x="525469" y="765349"/>
                  </a:cubicBezTo>
                  <a:cubicBezTo>
                    <a:pt x="517536" y="775549"/>
                    <a:pt x="509225" y="766482"/>
                    <a:pt x="503559" y="772149"/>
                  </a:cubicBezTo>
                  <a:cubicBezTo>
                    <a:pt x="496759" y="772149"/>
                    <a:pt x="490337" y="772149"/>
                    <a:pt x="480515" y="772149"/>
                  </a:cubicBezTo>
                  <a:cubicBezTo>
                    <a:pt x="491848" y="780837"/>
                    <a:pt x="488071" y="790282"/>
                    <a:pt x="482782" y="800481"/>
                  </a:cubicBezTo>
                  <a:cubicBezTo>
                    <a:pt x="495626" y="799726"/>
                    <a:pt x="503937" y="789148"/>
                    <a:pt x="516781" y="795192"/>
                  </a:cubicBezTo>
                  <a:cubicBezTo>
                    <a:pt x="510359" y="820503"/>
                    <a:pt x="533402" y="835613"/>
                    <a:pt x="543224" y="856012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711DCE20-58D9-4D95-B114-AE43B03C65CA}"/>
                </a:ext>
              </a:extLst>
            </p:cNvPr>
            <p:cNvSpPr/>
            <p:nvPr/>
          </p:nvSpPr>
          <p:spPr>
            <a:xfrm>
              <a:off x="10171857" y="3958528"/>
              <a:ext cx="471263" cy="607093"/>
            </a:xfrm>
            <a:custGeom>
              <a:avLst/>
              <a:gdLst>
                <a:gd name="connsiteX0" fmla="*/ 8786 w 471263"/>
                <a:gd name="connsiteY0" fmla="*/ 151064 h 607093"/>
                <a:gd name="connsiteX1" fmla="*/ 475 w 471263"/>
                <a:gd name="connsiteY1" fmla="*/ 142754 h 607093"/>
                <a:gd name="connsiteX2" fmla="*/ 14452 w 471263"/>
                <a:gd name="connsiteY2" fmla="*/ 126510 h 607093"/>
                <a:gd name="connsiteX3" fmla="*/ 26918 w 471263"/>
                <a:gd name="connsiteY3" fmla="*/ 125376 h 607093"/>
                <a:gd name="connsiteX4" fmla="*/ 45051 w 471263"/>
                <a:gd name="connsiteY4" fmla="*/ 128399 h 607093"/>
                <a:gd name="connsiteX5" fmla="*/ 52228 w 471263"/>
                <a:gd name="connsiteY5" fmla="*/ 96289 h 607093"/>
                <a:gd name="connsiteX6" fmla="*/ 52228 w 471263"/>
                <a:gd name="connsiteY6" fmla="*/ 89867 h 607093"/>
                <a:gd name="connsiteX7" fmla="*/ 83205 w 471263"/>
                <a:gd name="connsiteY7" fmla="*/ 38491 h 607093"/>
                <a:gd name="connsiteX8" fmla="*/ 105871 w 471263"/>
                <a:gd name="connsiteY8" fmla="*/ 45291 h 607093"/>
                <a:gd name="connsiteX9" fmla="*/ 165935 w 471263"/>
                <a:gd name="connsiteY9" fmla="*/ 109510 h 607093"/>
                <a:gd name="connsiteX10" fmla="*/ 181046 w 471263"/>
                <a:gd name="connsiteY10" fmla="*/ 103844 h 607093"/>
                <a:gd name="connsiteX11" fmla="*/ 279264 w 471263"/>
                <a:gd name="connsiteY11" fmla="*/ 112532 h 607093"/>
                <a:gd name="connsiteX12" fmla="*/ 310241 w 471263"/>
                <a:gd name="connsiteY12" fmla="*/ 149553 h 607093"/>
                <a:gd name="connsiteX13" fmla="*/ 320441 w 471263"/>
                <a:gd name="connsiteY13" fmla="*/ 151820 h 607093"/>
                <a:gd name="connsiteX14" fmla="*/ 337818 w 471263"/>
                <a:gd name="connsiteY14" fmla="*/ 128776 h 607093"/>
                <a:gd name="connsiteX15" fmla="*/ 391460 w 471263"/>
                <a:gd name="connsiteY15" fmla="*/ 6381 h 607093"/>
                <a:gd name="connsiteX16" fmla="*/ 429236 w 471263"/>
                <a:gd name="connsiteY16" fmla="*/ 5625 h 607093"/>
                <a:gd name="connsiteX17" fmla="*/ 454169 w 471263"/>
                <a:gd name="connsiteY17" fmla="*/ 21114 h 607093"/>
                <a:gd name="connsiteX18" fmla="*/ 460969 w 471263"/>
                <a:gd name="connsiteY18" fmla="*/ 64934 h 607093"/>
                <a:gd name="connsiteX19" fmla="*/ 444347 w 471263"/>
                <a:gd name="connsiteY19" fmla="*/ 109888 h 607093"/>
                <a:gd name="connsiteX20" fmla="*/ 440192 w 471263"/>
                <a:gd name="connsiteY20" fmla="*/ 131421 h 607093"/>
                <a:gd name="connsiteX21" fmla="*/ 440569 w 471263"/>
                <a:gd name="connsiteY21" fmla="*/ 134065 h 607093"/>
                <a:gd name="connsiteX22" fmla="*/ 443214 w 471263"/>
                <a:gd name="connsiteY22" fmla="*/ 159753 h 607093"/>
                <a:gd name="connsiteX23" fmla="*/ 455302 w 471263"/>
                <a:gd name="connsiteY23" fmla="*/ 200929 h 607093"/>
                <a:gd name="connsiteX24" fmla="*/ 451902 w 471263"/>
                <a:gd name="connsiteY24" fmla="*/ 258349 h 607093"/>
                <a:gd name="connsiteX25" fmla="*/ 453036 w 471263"/>
                <a:gd name="connsiteY25" fmla="*/ 262127 h 607093"/>
                <a:gd name="connsiteX26" fmla="*/ 438303 w 471263"/>
                <a:gd name="connsiteY26" fmla="*/ 330124 h 607093"/>
                <a:gd name="connsiteX27" fmla="*/ 417526 w 471263"/>
                <a:gd name="connsiteY27" fmla="*/ 342213 h 607093"/>
                <a:gd name="connsiteX28" fmla="*/ 405437 w 471263"/>
                <a:gd name="connsiteY28" fmla="*/ 344479 h 607093"/>
                <a:gd name="connsiteX29" fmla="*/ 395615 w 471263"/>
                <a:gd name="connsiteY29" fmla="*/ 355434 h 607093"/>
                <a:gd name="connsiteX30" fmla="*/ 375216 w 471263"/>
                <a:gd name="connsiteY30" fmla="*/ 335413 h 607093"/>
                <a:gd name="connsiteX31" fmla="*/ 331018 w 471263"/>
                <a:gd name="connsiteY31" fmla="*/ 327480 h 607093"/>
                <a:gd name="connsiteX32" fmla="*/ 295886 w 471263"/>
                <a:gd name="connsiteY32" fmla="*/ 353168 h 607093"/>
                <a:gd name="connsiteX33" fmla="*/ 293619 w 471263"/>
                <a:gd name="connsiteY33" fmla="*/ 381122 h 607093"/>
                <a:gd name="connsiteX34" fmla="*/ 297019 w 471263"/>
                <a:gd name="connsiteY34" fmla="*/ 405299 h 607093"/>
                <a:gd name="connsiteX35" fmla="*/ 270198 w 471263"/>
                <a:gd name="connsiteY35" fmla="*/ 466497 h 607093"/>
                <a:gd name="connsiteX36" fmla="*/ 269442 w 471263"/>
                <a:gd name="connsiteY36" fmla="*/ 489918 h 607093"/>
                <a:gd name="connsiteX37" fmla="*/ 257732 w 471263"/>
                <a:gd name="connsiteY37" fmla="*/ 549605 h 607093"/>
                <a:gd name="connsiteX38" fmla="*/ 259998 w 471263"/>
                <a:gd name="connsiteY38" fmla="*/ 558294 h 607093"/>
                <a:gd name="connsiteX39" fmla="*/ 254710 w 471263"/>
                <a:gd name="connsiteY39" fmla="*/ 604381 h 607093"/>
                <a:gd name="connsiteX40" fmla="*/ 229400 w 471263"/>
                <a:gd name="connsiteY40" fmla="*/ 604381 h 607093"/>
                <a:gd name="connsiteX41" fmla="*/ 201823 w 471263"/>
                <a:gd name="connsiteY41" fmla="*/ 568871 h 607093"/>
                <a:gd name="connsiteX42" fmla="*/ 197667 w 471263"/>
                <a:gd name="connsiteY42" fmla="*/ 519762 h 607093"/>
                <a:gd name="connsiteX43" fmla="*/ 201067 w 471263"/>
                <a:gd name="connsiteY43" fmla="*/ 500873 h 607093"/>
                <a:gd name="connsiteX44" fmla="*/ 227133 w 471263"/>
                <a:gd name="connsiteY44" fmla="*/ 458186 h 607093"/>
                <a:gd name="connsiteX45" fmla="*/ 235066 w 471263"/>
                <a:gd name="connsiteY45" fmla="*/ 444964 h 607093"/>
                <a:gd name="connsiteX46" fmla="*/ 230533 w 471263"/>
                <a:gd name="connsiteY46" fmla="*/ 403410 h 607093"/>
                <a:gd name="connsiteX47" fmla="*/ 224111 w 471263"/>
                <a:gd name="connsiteY47" fmla="*/ 392455 h 607093"/>
                <a:gd name="connsiteX48" fmla="*/ 211267 w 471263"/>
                <a:gd name="connsiteY48" fmla="*/ 392833 h 607093"/>
                <a:gd name="connsiteX49" fmla="*/ 213156 w 471263"/>
                <a:gd name="connsiteY49" fmla="*/ 381878 h 607093"/>
                <a:gd name="connsiteX50" fmla="*/ 228266 w 471263"/>
                <a:gd name="connsiteY50" fmla="*/ 374323 h 607093"/>
                <a:gd name="connsiteX51" fmla="*/ 255465 w 471263"/>
                <a:gd name="connsiteY51" fmla="*/ 383767 h 607093"/>
                <a:gd name="connsiteX52" fmla="*/ 274731 w 471263"/>
                <a:gd name="connsiteY52" fmla="*/ 378856 h 607093"/>
                <a:gd name="connsiteX53" fmla="*/ 267176 w 471263"/>
                <a:gd name="connsiteY53" fmla="*/ 351657 h 607093"/>
                <a:gd name="connsiteX54" fmla="*/ 254332 w 471263"/>
                <a:gd name="connsiteY54" fmla="*/ 352790 h 607093"/>
                <a:gd name="connsiteX55" fmla="*/ 219955 w 471263"/>
                <a:gd name="connsiteY55" fmla="*/ 343724 h 607093"/>
                <a:gd name="connsiteX56" fmla="*/ 218067 w 471263"/>
                <a:gd name="connsiteY56" fmla="*/ 327102 h 607093"/>
                <a:gd name="connsiteX57" fmla="*/ 242621 w 471263"/>
                <a:gd name="connsiteY57" fmla="*/ 310481 h 607093"/>
                <a:gd name="connsiteX58" fmla="*/ 250554 w 471263"/>
                <a:gd name="connsiteY58" fmla="*/ 322569 h 607093"/>
                <a:gd name="connsiteX59" fmla="*/ 259998 w 471263"/>
                <a:gd name="connsiteY59" fmla="*/ 332769 h 607093"/>
                <a:gd name="connsiteX60" fmla="*/ 314019 w 471263"/>
                <a:gd name="connsiteY60" fmla="*/ 303681 h 607093"/>
                <a:gd name="connsiteX61" fmla="*/ 317796 w 471263"/>
                <a:gd name="connsiteY61" fmla="*/ 302170 h 607093"/>
                <a:gd name="connsiteX62" fmla="*/ 314019 w 471263"/>
                <a:gd name="connsiteY62" fmla="*/ 303681 h 607093"/>
                <a:gd name="connsiteX63" fmla="*/ 298908 w 471263"/>
                <a:gd name="connsiteY63" fmla="*/ 276482 h 607093"/>
                <a:gd name="connsiteX64" fmla="*/ 307219 w 471263"/>
                <a:gd name="connsiteY64" fmla="*/ 270815 h 607093"/>
                <a:gd name="connsiteX65" fmla="*/ 349906 w 471263"/>
                <a:gd name="connsiteY65" fmla="*/ 236439 h 607093"/>
                <a:gd name="connsiteX66" fmla="*/ 348395 w 471263"/>
                <a:gd name="connsiteY66" fmla="*/ 228884 h 607093"/>
                <a:gd name="connsiteX67" fmla="*/ 339329 w 471263"/>
                <a:gd name="connsiteY67" fmla="*/ 231906 h 607093"/>
                <a:gd name="connsiteX68" fmla="*/ 300041 w 471263"/>
                <a:gd name="connsiteY68" fmla="*/ 227750 h 607093"/>
                <a:gd name="connsiteX69" fmla="*/ 272842 w 471263"/>
                <a:gd name="connsiteY69" fmla="*/ 216040 h 607093"/>
                <a:gd name="connsiteX70" fmla="*/ 259243 w 471263"/>
                <a:gd name="connsiteY70" fmla="*/ 208484 h 607093"/>
                <a:gd name="connsiteX71" fmla="*/ 263776 w 471263"/>
                <a:gd name="connsiteY71" fmla="*/ 191485 h 607093"/>
                <a:gd name="connsiteX72" fmla="*/ 280775 w 471263"/>
                <a:gd name="connsiteY72" fmla="*/ 174863 h 607093"/>
                <a:gd name="connsiteX73" fmla="*/ 285309 w 471263"/>
                <a:gd name="connsiteY73" fmla="*/ 158242 h 607093"/>
                <a:gd name="connsiteX74" fmla="*/ 263020 w 471263"/>
                <a:gd name="connsiteY74" fmla="*/ 160508 h 607093"/>
                <a:gd name="connsiteX75" fmla="*/ 181424 w 471263"/>
                <a:gd name="connsiteY75" fmla="*/ 152953 h 607093"/>
                <a:gd name="connsiteX76" fmla="*/ 138736 w 471263"/>
                <a:gd name="connsiteY76" fmla="*/ 130287 h 607093"/>
                <a:gd name="connsiteX77" fmla="*/ 122115 w 471263"/>
                <a:gd name="connsiteY77" fmla="*/ 118577 h 607093"/>
                <a:gd name="connsiteX78" fmla="*/ 82450 w 471263"/>
                <a:gd name="connsiteY78" fmla="*/ 110644 h 607093"/>
                <a:gd name="connsiteX79" fmla="*/ 82072 w 471263"/>
                <a:gd name="connsiteY79" fmla="*/ 128776 h 607093"/>
                <a:gd name="connsiteX80" fmla="*/ 94160 w 471263"/>
                <a:gd name="connsiteY80" fmla="*/ 140487 h 607093"/>
                <a:gd name="connsiteX81" fmla="*/ 99827 w 471263"/>
                <a:gd name="connsiteY81" fmla="*/ 154464 h 607093"/>
                <a:gd name="connsiteX82" fmla="*/ 85472 w 471263"/>
                <a:gd name="connsiteY82" fmla="*/ 160131 h 607093"/>
                <a:gd name="connsiteX83" fmla="*/ 73761 w 471263"/>
                <a:gd name="connsiteY83" fmla="*/ 163153 h 607093"/>
                <a:gd name="connsiteX84" fmla="*/ 43540 w 471263"/>
                <a:gd name="connsiteY84" fmla="*/ 154842 h 607093"/>
                <a:gd name="connsiteX85" fmla="*/ 8786 w 471263"/>
                <a:gd name="connsiteY85" fmla="*/ 151064 h 60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71263" h="607093">
                  <a:moveTo>
                    <a:pt x="8786" y="151064"/>
                  </a:moveTo>
                  <a:cubicBezTo>
                    <a:pt x="4630" y="149553"/>
                    <a:pt x="1986" y="146531"/>
                    <a:pt x="475" y="142754"/>
                  </a:cubicBezTo>
                  <a:cubicBezTo>
                    <a:pt x="-1792" y="131421"/>
                    <a:pt x="4252" y="127265"/>
                    <a:pt x="14452" y="126510"/>
                  </a:cubicBezTo>
                  <a:cubicBezTo>
                    <a:pt x="18607" y="126510"/>
                    <a:pt x="23141" y="127643"/>
                    <a:pt x="26918" y="125376"/>
                  </a:cubicBezTo>
                  <a:cubicBezTo>
                    <a:pt x="34474" y="120843"/>
                    <a:pt x="40140" y="135954"/>
                    <a:pt x="45051" y="128399"/>
                  </a:cubicBezTo>
                  <a:cubicBezTo>
                    <a:pt x="51095" y="119332"/>
                    <a:pt x="56384" y="108377"/>
                    <a:pt x="52228" y="96289"/>
                  </a:cubicBezTo>
                  <a:cubicBezTo>
                    <a:pt x="51473" y="94400"/>
                    <a:pt x="51851" y="92133"/>
                    <a:pt x="52228" y="89867"/>
                  </a:cubicBezTo>
                  <a:cubicBezTo>
                    <a:pt x="53739" y="67579"/>
                    <a:pt x="74894" y="57001"/>
                    <a:pt x="83205" y="38491"/>
                  </a:cubicBezTo>
                  <a:cubicBezTo>
                    <a:pt x="88116" y="27913"/>
                    <a:pt x="103982" y="32069"/>
                    <a:pt x="105871" y="45291"/>
                  </a:cubicBezTo>
                  <a:cubicBezTo>
                    <a:pt x="111159" y="80800"/>
                    <a:pt x="144780" y="89111"/>
                    <a:pt x="165935" y="109510"/>
                  </a:cubicBezTo>
                  <a:cubicBezTo>
                    <a:pt x="172357" y="115555"/>
                    <a:pt x="176513" y="108755"/>
                    <a:pt x="181046" y="103844"/>
                  </a:cubicBezTo>
                  <a:cubicBezTo>
                    <a:pt x="209756" y="72112"/>
                    <a:pt x="256598" y="75889"/>
                    <a:pt x="279264" y="112532"/>
                  </a:cubicBezTo>
                  <a:cubicBezTo>
                    <a:pt x="287953" y="126510"/>
                    <a:pt x="301930" y="135576"/>
                    <a:pt x="310241" y="149553"/>
                  </a:cubicBezTo>
                  <a:cubicBezTo>
                    <a:pt x="312507" y="153331"/>
                    <a:pt x="317796" y="156353"/>
                    <a:pt x="320441" y="151820"/>
                  </a:cubicBezTo>
                  <a:cubicBezTo>
                    <a:pt x="324974" y="143131"/>
                    <a:pt x="341218" y="144265"/>
                    <a:pt x="337818" y="128776"/>
                  </a:cubicBezTo>
                  <a:cubicBezTo>
                    <a:pt x="326485" y="78534"/>
                    <a:pt x="347262" y="32069"/>
                    <a:pt x="391460" y="6381"/>
                  </a:cubicBezTo>
                  <a:cubicBezTo>
                    <a:pt x="403926" y="-797"/>
                    <a:pt x="416392" y="-3063"/>
                    <a:pt x="429236" y="5625"/>
                  </a:cubicBezTo>
                  <a:cubicBezTo>
                    <a:pt x="437547" y="10914"/>
                    <a:pt x="446614" y="14692"/>
                    <a:pt x="454169" y="21114"/>
                  </a:cubicBezTo>
                  <a:cubicBezTo>
                    <a:pt x="476079" y="40380"/>
                    <a:pt x="475324" y="39624"/>
                    <a:pt x="460969" y="64934"/>
                  </a:cubicBezTo>
                  <a:cubicBezTo>
                    <a:pt x="453036" y="78534"/>
                    <a:pt x="443969" y="92889"/>
                    <a:pt x="444347" y="109888"/>
                  </a:cubicBezTo>
                  <a:cubicBezTo>
                    <a:pt x="442458" y="117066"/>
                    <a:pt x="431503" y="122354"/>
                    <a:pt x="440192" y="131421"/>
                  </a:cubicBezTo>
                  <a:cubicBezTo>
                    <a:pt x="440569" y="132176"/>
                    <a:pt x="440569" y="133309"/>
                    <a:pt x="440569" y="134065"/>
                  </a:cubicBezTo>
                  <a:cubicBezTo>
                    <a:pt x="432636" y="143509"/>
                    <a:pt x="433392" y="149175"/>
                    <a:pt x="443214" y="159753"/>
                  </a:cubicBezTo>
                  <a:cubicBezTo>
                    <a:pt x="452280" y="169575"/>
                    <a:pt x="459458" y="197529"/>
                    <a:pt x="455302" y="200929"/>
                  </a:cubicBezTo>
                  <a:cubicBezTo>
                    <a:pt x="428481" y="220573"/>
                    <a:pt x="439436" y="238705"/>
                    <a:pt x="451902" y="258349"/>
                  </a:cubicBezTo>
                  <a:cubicBezTo>
                    <a:pt x="452658" y="259483"/>
                    <a:pt x="453413" y="261749"/>
                    <a:pt x="453036" y="262127"/>
                  </a:cubicBezTo>
                  <a:cubicBezTo>
                    <a:pt x="437925" y="282526"/>
                    <a:pt x="448502" y="308592"/>
                    <a:pt x="438303" y="330124"/>
                  </a:cubicBezTo>
                  <a:cubicBezTo>
                    <a:pt x="434147" y="339191"/>
                    <a:pt x="429236" y="345613"/>
                    <a:pt x="417526" y="342213"/>
                  </a:cubicBezTo>
                  <a:cubicBezTo>
                    <a:pt x="414126" y="341079"/>
                    <a:pt x="408837" y="342213"/>
                    <a:pt x="405437" y="344479"/>
                  </a:cubicBezTo>
                  <a:cubicBezTo>
                    <a:pt x="401282" y="347124"/>
                    <a:pt x="402415" y="358834"/>
                    <a:pt x="395615" y="355434"/>
                  </a:cubicBezTo>
                  <a:cubicBezTo>
                    <a:pt x="387305" y="351279"/>
                    <a:pt x="380127" y="343346"/>
                    <a:pt x="375216" y="335413"/>
                  </a:cubicBezTo>
                  <a:cubicBezTo>
                    <a:pt x="367283" y="322191"/>
                    <a:pt x="342351" y="316902"/>
                    <a:pt x="331018" y="327480"/>
                  </a:cubicBezTo>
                  <a:cubicBezTo>
                    <a:pt x="320441" y="337302"/>
                    <a:pt x="311374" y="347879"/>
                    <a:pt x="295886" y="353168"/>
                  </a:cubicBezTo>
                  <a:cubicBezTo>
                    <a:pt x="283797" y="357323"/>
                    <a:pt x="284553" y="374323"/>
                    <a:pt x="293619" y="381122"/>
                  </a:cubicBezTo>
                  <a:cubicBezTo>
                    <a:pt x="305330" y="389811"/>
                    <a:pt x="302686" y="396611"/>
                    <a:pt x="297019" y="405299"/>
                  </a:cubicBezTo>
                  <a:cubicBezTo>
                    <a:pt x="284553" y="424187"/>
                    <a:pt x="286820" y="449120"/>
                    <a:pt x="270198" y="466497"/>
                  </a:cubicBezTo>
                  <a:cubicBezTo>
                    <a:pt x="265665" y="471408"/>
                    <a:pt x="267554" y="484630"/>
                    <a:pt x="269442" y="489918"/>
                  </a:cubicBezTo>
                  <a:cubicBezTo>
                    <a:pt x="276620" y="512962"/>
                    <a:pt x="272842" y="531850"/>
                    <a:pt x="257732" y="549605"/>
                  </a:cubicBezTo>
                  <a:cubicBezTo>
                    <a:pt x="255087" y="553005"/>
                    <a:pt x="256976" y="555649"/>
                    <a:pt x="259998" y="558294"/>
                  </a:cubicBezTo>
                  <a:cubicBezTo>
                    <a:pt x="277376" y="575671"/>
                    <a:pt x="270198" y="590403"/>
                    <a:pt x="254710" y="604381"/>
                  </a:cubicBezTo>
                  <a:cubicBezTo>
                    <a:pt x="246399" y="611180"/>
                    <a:pt x="237710" y="602870"/>
                    <a:pt x="229400" y="604381"/>
                  </a:cubicBezTo>
                  <a:cubicBezTo>
                    <a:pt x="220711" y="592292"/>
                    <a:pt x="215800" y="577559"/>
                    <a:pt x="201823" y="568871"/>
                  </a:cubicBezTo>
                  <a:cubicBezTo>
                    <a:pt x="181801" y="556027"/>
                    <a:pt x="181046" y="536761"/>
                    <a:pt x="197667" y="519762"/>
                  </a:cubicBezTo>
                  <a:cubicBezTo>
                    <a:pt x="203334" y="514095"/>
                    <a:pt x="204467" y="508806"/>
                    <a:pt x="201067" y="500873"/>
                  </a:cubicBezTo>
                  <a:cubicBezTo>
                    <a:pt x="189734" y="475563"/>
                    <a:pt x="199934" y="457808"/>
                    <a:pt x="227133" y="458186"/>
                  </a:cubicBezTo>
                  <a:cubicBezTo>
                    <a:pt x="242999" y="458564"/>
                    <a:pt x="239599" y="449120"/>
                    <a:pt x="235066" y="444964"/>
                  </a:cubicBezTo>
                  <a:cubicBezTo>
                    <a:pt x="221089" y="431743"/>
                    <a:pt x="224866" y="418143"/>
                    <a:pt x="230533" y="403410"/>
                  </a:cubicBezTo>
                  <a:cubicBezTo>
                    <a:pt x="232799" y="396988"/>
                    <a:pt x="236199" y="389433"/>
                    <a:pt x="224111" y="392455"/>
                  </a:cubicBezTo>
                  <a:cubicBezTo>
                    <a:pt x="219578" y="393589"/>
                    <a:pt x="215800" y="398122"/>
                    <a:pt x="211267" y="392833"/>
                  </a:cubicBezTo>
                  <a:cubicBezTo>
                    <a:pt x="207867" y="388678"/>
                    <a:pt x="209756" y="384900"/>
                    <a:pt x="213156" y="381878"/>
                  </a:cubicBezTo>
                  <a:cubicBezTo>
                    <a:pt x="217689" y="378100"/>
                    <a:pt x="221844" y="369034"/>
                    <a:pt x="228266" y="374323"/>
                  </a:cubicBezTo>
                  <a:cubicBezTo>
                    <a:pt x="236577" y="381122"/>
                    <a:pt x="247910" y="376967"/>
                    <a:pt x="255465" y="383767"/>
                  </a:cubicBezTo>
                  <a:cubicBezTo>
                    <a:pt x="264532" y="391700"/>
                    <a:pt x="269442" y="384522"/>
                    <a:pt x="274731" y="378856"/>
                  </a:cubicBezTo>
                  <a:cubicBezTo>
                    <a:pt x="285686" y="366390"/>
                    <a:pt x="270576" y="360345"/>
                    <a:pt x="267176" y="351657"/>
                  </a:cubicBezTo>
                  <a:cubicBezTo>
                    <a:pt x="263776" y="342968"/>
                    <a:pt x="258487" y="349390"/>
                    <a:pt x="254332" y="352790"/>
                  </a:cubicBezTo>
                  <a:cubicBezTo>
                    <a:pt x="239599" y="363745"/>
                    <a:pt x="233933" y="339946"/>
                    <a:pt x="219955" y="343724"/>
                  </a:cubicBezTo>
                  <a:cubicBezTo>
                    <a:pt x="216556" y="344479"/>
                    <a:pt x="214667" y="330880"/>
                    <a:pt x="218067" y="327102"/>
                  </a:cubicBezTo>
                  <a:cubicBezTo>
                    <a:pt x="224489" y="319925"/>
                    <a:pt x="233555" y="313503"/>
                    <a:pt x="242621" y="310481"/>
                  </a:cubicBezTo>
                  <a:cubicBezTo>
                    <a:pt x="248665" y="308214"/>
                    <a:pt x="250554" y="316902"/>
                    <a:pt x="250554" y="322569"/>
                  </a:cubicBezTo>
                  <a:cubicBezTo>
                    <a:pt x="250932" y="328991"/>
                    <a:pt x="253576" y="336169"/>
                    <a:pt x="259998" y="332769"/>
                  </a:cubicBezTo>
                  <a:cubicBezTo>
                    <a:pt x="278509" y="323702"/>
                    <a:pt x="306086" y="332013"/>
                    <a:pt x="314019" y="303681"/>
                  </a:cubicBezTo>
                  <a:cubicBezTo>
                    <a:pt x="315152" y="303303"/>
                    <a:pt x="316663" y="302925"/>
                    <a:pt x="317796" y="302170"/>
                  </a:cubicBezTo>
                  <a:cubicBezTo>
                    <a:pt x="316663" y="302548"/>
                    <a:pt x="315152" y="302925"/>
                    <a:pt x="314019" y="303681"/>
                  </a:cubicBezTo>
                  <a:cubicBezTo>
                    <a:pt x="298908" y="300281"/>
                    <a:pt x="301930" y="286681"/>
                    <a:pt x="298908" y="276482"/>
                  </a:cubicBezTo>
                  <a:cubicBezTo>
                    <a:pt x="297397" y="270438"/>
                    <a:pt x="302308" y="270438"/>
                    <a:pt x="307219" y="270815"/>
                  </a:cubicBezTo>
                  <a:cubicBezTo>
                    <a:pt x="325729" y="271949"/>
                    <a:pt x="347262" y="254194"/>
                    <a:pt x="349906" y="236439"/>
                  </a:cubicBezTo>
                  <a:cubicBezTo>
                    <a:pt x="350284" y="233417"/>
                    <a:pt x="351417" y="230395"/>
                    <a:pt x="348395" y="228884"/>
                  </a:cubicBezTo>
                  <a:cubicBezTo>
                    <a:pt x="344995" y="226995"/>
                    <a:pt x="342351" y="229261"/>
                    <a:pt x="339329" y="231906"/>
                  </a:cubicBezTo>
                  <a:cubicBezTo>
                    <a:pt x="318174" y="254572"/>
                    <a:pt x="318929" y="254194"/>
                    <a:pt x="300041" y="227750"/>
                  </a:cubicBezTo>
                  <a:cubicBezTo>
                    <a:pt x="294375" y="219817"/>
                    <a:pt x="287197" y="207729"/>
                    <a:pt x="272842" y="216040"/>
                  </a:cubicBezTo>
                  <a:cubicBezTo>
                    <a:pt x="264909" y="220573"/>
                    <a:pt x="261132" y="215662"/>
                    <a:pt x="259243" y="208484"/>
                  </a:cubicBezTo>
                  <a:cubicBezTo>
                    <a:pt x="257354" y="201685"/>
                    <a:pt x="253199" y="193752"/>
                    <a:pt x="263776" y="191485"/>
                  </a:cubicBezTo>
                  <a:cubicBezTo>
                    <a:pt x="273976" y="189596"/>
                    <a:pt x="275109" y="180152"/>
                    <a:pt x="280775" y="174863"/>
                  </a:cubicBezTo>
                  <a:cubicBezTo>
                    <a:pt x="286442" y="169575"/>
                    <a:pt x="292864" y="163531"/>
                    <a:pt x="285309" y="158242"/>
                  </a:cubicBezTo>
                  <a:cubicBezTo>
                    <a:pt x="282664" y="156353"/>
                    <a:pt x="270953" y="152575"/>
                    <a:pt x="263020" y="160508"/>
                  </a:cubicBezTo>
                  <a:cubicBezTo>
                    <a:pt x="243754" y="180152"/>
                    <a:pt x="199934" y="173352"/>
                    <a:pt x="181424" y="152953"/>
                  </a:cubicBezTo>
                  <a:cubicBezTo>
                    <a:pt x="171224" y="141620"/>
                    <a:pt x="153847" y="135954"/>
                    <a:pt x="138736" y="130287"/>
                  </a:cubicBezTo>
                  <a:cubicBezTo>
                    <a:pt x="131559" y="127643"/>
                    <a:pt x="125892" y="124243"/>
                    <a:pt x="122115" y="118577"/>
                  </a:cubicBezTo>
                  <a:cubicBezTo>
                    <a:pt x="113048" y="105733"/>
                    <a:pt x="94160" y="101200"/>
                    <a:pt x="82450" y="110644"/>
                  </a:cubicBezTo>
                  <a:cubicBezTo>
                    <a:pt x="75650" y="115932"/>
                    <a:pt x="71872" y="122354"/>
                    <a:pt x="82072" y="128776"/>
                  </a:cubicBezTo>
                  <a:cubicBezTo>
                    <a:pt x="86605" y="131798"/>
                    <a:pt x="90383" y="136332"/>
                    <a:pt x="94160" y="140487"/>
                  </a:cubicBezTo>
                  <a:cubicBezTo>
                    <a:pt x="97938" y="144265"/>
                    <a:pt x="103982" y="147664"/>
                    <a:pt x="99827" y="154464"/>
                  </a:cubicBezTo>
                  <a:cubicBezTo>
                    <a:pt x="96804" y="159753"/>
                    <a:pt x="92271" y="161642"/>
                    <a:pt x="85472" y="160131"/>
                  </a:cubicBezTo>
                  <a:cubicBezTo>
                    <a:pt x="82072" y="159375"/>
                    <a:pt x="77161" y="160886"/>
                    <a:pt x="73761" y="163153"/>
                  </a:cubicBezTo>
                  <a:cubicBezTo>
                    <a:pt x="60539" y="171464"/>
                    <a:pt x="51851" y="165797"/>
                    <a:pt x="43540" y="154842"/>
                  </a:cubicBezTo>
                  <a:cubicBezTo>
                    <a:pt x="32207" y="140109"/>
                    <a:pt x="20118" y="138976"/>
                    <a:pt x="8786" y="151064"/>
                  </a:cubicBezTo>
                  <a:close/>
                </a:path>
              </a:pathLst>
            </a:custGeom>
            <a:solidFill>
              <a:srgbClr val="F9C4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4CEA673-0E9B-4E1A-AEB6-0ED56B10A445}"/>
                </a:ext>
              </a:extLst>
            </p:cNvPr>
            <p:cNvSpPr/>
            <p:nvPr/>
          </p:nvSpPr>
          <p:spPr>
            <a:xfrm>
              <a:off x="10303038" y="4803021"/>
              <a:ext cx="110307" cy="147094"/>
            </a:xfrm>
            <a:custGeom>
              <a:avLst/>
              <a:gdLst>
                <a:gd name="connsiteX0" fmla="*/ 8689 w 110307"/>
                <a:gd name="connsiteY0" fmla="*/ 106674 h 147094"/>
                <a:gd name="connsiteX1" fmla="*/ 0 w 110307"/>
                <a:gd name="connsiteY1" fmla="*/ 102141 h 147094"/>
                <a:gd name="connsiteX2" fmla="*/ 9822 w 110307"/>
                <a:gd name="connsiteY2" fmla="*/ 96097 h 147094"/>
                <a:gd name="connsiteX3" fmla="*/ 16999 w 110307"/>
                <a:gd name="connsiteY3" fmla="*/ 89297 h 147094"/>
                <a:gd name="connsiteX4" fmla="*/ 25688 w 110307"/>
                <a:gd name="connsiteY4" fmla="*/ 53787 h 147094"/>
                <a:gd name="connsiteX5" fmla="*/ 40421 w 110307"/>
                <a:gd name="connsiteY5" fmla="*/ 22811 h 147094"/>
                <a:gd name="connsiteX6" fmla="*/ 42687 w 110307"/>
                <a:gd name="connsiteY6" fmla="*/ 12233 h 147094"/>
                <a:gd name="connsiteX7" fmla="*/ 76308 w 110307"/>
                <a:gd name="connsiteY7" fmla="*/ 1278 h 147094"/>
                <a:gd name="connsiteX8" fmla="*/ 105018 w 110307"/>
                <a:gd name="connsiteY8" fmla="*/ 31499 h 147094"/>
                <a:gd name="connsiteX9" fmla="*/ 110307 w 110307"/>
                <a:gd name="connsiteY9" fmla="*/ 47365 h 147094"/>
                <a:gd name="connsiteX10" fmla="*/ 96330 w 110307"/>
                <a:gd name="connsiteY10" fmla="*/ 90053 h 147094"/>
                <a:gd name="connsiteX11" fmla="*/ 101618 w 110307"/>
                <a:gd name="connsiteY11" fmla="*/ 119896 h 147094"/>
                <a:gd name="connsiteX12" fmla="*/ 93308 w 110307"/>
                <a:gd name="connsiteY12" fmla="*/ 142562 h 147094"/>
                <a:gd name="connsiteX13" fmla="*/ 44954 w 110307"/>
                <a:gd name="connsiteY13" fmla="*/ 147095 h 147094"/>
                <a:gd name="connsiteX14" fmla="*/ 42687 w 110307"/>
                <a:gd name="connsiteY14" fmla="*/ 144828 h 147094"/>
                <a:gd name="connsiteX15" fmla="*/ 30221 w 110307"/>
                <a:gd name="connsiteY15" fmla="*/ 127829 h 147094"/>
                <a:gd name="connsiteX16" fmla="*/ 8689 w 110307"/>
                <a:gd name="connsiteY16" fmla="*/ 106674 h 147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307" h="147094">
                  <a:moveTo>
                    <a:pt x="8689" y="106674"/>
                  </a:moveTo>
                  <a:cubicBezTo>
                    <a:pt x="5289" y="106296"/>
                    <a:pt x="1889" y="105541"/>
                    <a:pt x="0" y="102141"/>
                  </a:cubicBezTo>
                  <a:cubicBezTo>
                    <a:pt x="756" y="95719"/>
                    <a:pt x="3400" y="93830"/>
                    <a:pt x="9822" y="96097"/>
                  </a:cubicBezTo>
                  <a:cubicBezTo>
                    <a:pt x="15488" y="97986"/>
                    <a:pt x="21910" y="93830"/>
                    <a:pt x="16999" y="89297"/>
                  </a:cubicBezTo>
                  <a:cubicBezTo>
                    <a:pt x="-1889" y="71542"/>
                    <a:pt x="19644" y="64742"/>
                    <a:pt x="25688" y="53787"/>
                  </a:cubicBezTo>
                  <a:cubicBezTo>
                    <a:pt x="31354" y="43588"/>
                    <a:pt x="38910" y="34521"/>
                    <a:pt x="40421" y="22811"/>
                  </a:cubicBezTo>
                  <a:cubicBezTo>
                    <a:pt x="40799" y="19033"/>
                    <a:pt x="40799" y="11100"/>
                    <a:pt x="42687" y="12233"/>
                  </a:cubicBezTo>
                  <a:cubicBezTo>
                    <a:pt x="58176" y="19789"/>
                    <a:pt x="64975" y="3545"/>
                    <a:pt x="76308" y="1278"/>
                  </a:cubicBezTo>
                  <a:cubicBezTo>
                    <a:pt x="100863" y="-3633"/>
                    <a:pt x="108796" y="5434"/>
                    <a:pt x="105018" y="31499"/>
                  </a:cubicBezTo>
                  <a:cubicBezTo>
                    <a:pt x="103885" y="38299"/>
                    <a:pt x="98219" y="45477"/>
                    <a:pt x="110307" y="47365"/>
                  </a:cubicBezTo>
                  <a:cubicBezTo>
                    <a:pt x="109174" y="62854"/>
                    <a:pt x="100863" y="75698"/>
                    <a:pt x="96330" y="90053"/>
                  </a:cubicBezTo>
                  <a:cubicBezTo>
                    <a:pt x="93308" y="99874"/>
                    <a:pt x="83486" y="112718"/>
                    <a:pt x="101618" y="119896"/>
                  </a:cubicBezTo>
                  <a:cubicBezTo>
                    <a:pt x="104641" y="129340"/>
                    <a:pt x="99352" y="136140"/>
                    <a:pt x="93308" y="142562"/>
                  </a:cubicBezTo>
                  <a:cubicBezTo>
                    <a:pt x="77064" y="144451"/>
                    <a:pt x="61198" y="145962"/>
                    <a:pt x="44954" y="147095"/>
                  </a:cubicBezTo>
                  <a:cubicBezTo>
                    <a:pt x="44198" y="146339"/>
                    <a:pt x="43443" y="145584"/>
                    <a:pt x="42687" y="144828"/>
                  </a:cubicBezTo>
                  <a:cubicBezTo>
                    <a:pt x="37776" y="139540"/>
                    <a:pt x="32110" y="135006"/>
                    <a:pt x="30221" y="127829"/>
                  </a:cubicBezTo>
                  <a:cubicBezTo>
                    <a:pt x="28332" y="115741"/>
                    <a:pt x="10577" y="119518"/>
                    <a:pt x="8689" y="106674"/>
                  </a:cubicBezTo>
                  <a:close/>
                </a:path>
              </a:pathLst>
            </a:custGeom>
            <a:solidFill>
              <a:srgbClr val="E0AF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A5669B26-3303-472F-82F8-5ABE5C58D40D}"/>
                </a:ext>
              </a:extLst>
            </p:cNvPr>
            <p:cNvSpPr/>
            <p:nvPr/>
          </p:nvSpPr>
          <p:spPr>
            <a:xfrm>
              <a:off x="10180264" y="4885583"/>
              <a:ext cx="110307" cy="70199"/>
            </a:xfrm>
            <a:custGeom>
              <a:avLst/>
              <a:gdLst>
                <a:gd name="connsiteX0" fmla="*/ 110307 w 110307"/>
                <a:gd name="connsiteY0" fmla="*/ 11268 h 70199"/>
                <a:gd name="connsiteX1" fmla="*/ 67242 w 110307"/>
                <a:gd name="connsiteY1" fmla="*/ 31290 h 70199"/>
                <a:gd name="connsiteX2" fmla="*/ 42310 w 110307"/>
                <a:gd name="connsiteY2" fmla="*/ 43378 h 70199"/>
                <a:gd name="connsiteX3" fmla="*/ 0 w 110307"/>
                <a:gd name="connsiteY3" fmla="*/ 70200 h 70199"/>
                <a:gd name="connsiteX4" fmla="*/ 21533 w 110307"/>
                <a:gd name="connsiteY4" fmla="*/ 36579 h 70199"/>
                <a:gd name="connsiteX5" fmla="*/ 66486 w 110307"/>
                <a:gd name="connsiteY5" fmla="*/ 12024 h 70199"/>
                <a:gd name="connsiteX6" fmla="*/ 68375 w 110307"/>
                <a:gd name="connsiteY6" fmla="*/ 11646 h 70199"/>
                <a:gd name="connsiteX7" fmla="*/ 103129 w 110307"/>
                <a:gd name="connsiteY7" fmla="*/ 1447 h 70199"/>
                <a:gd name="connsiteX8" fmla="*/ 110307 w 110307"/>
                <a:gd name="connsiteY8" fmla="*/ 11268 h 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307" h="70199">
                  <a:moveTo>
                    <a:pt x="110307" y="11268"/>
                  </a:moveTo>
                  <a:cubicBezTo>
                    <a:pt x="99730" y="25246"/>
                    <a:pt x="91041" y="41490"/>
                    <a:pt x="67242" y="31290"/>
                  </a:cubicBezTo>
                  <a:cubicBezTo>
                    <a:pt x="58931" y="27512"/>
                    <a:pt x="47598" y="35445"/>
                    <a:pt x="42310" y="43378"/>
                  </a:cubicBezTo>
                  <a:cubicBezTo>
                    <a:pt x="32110" y="59244"/>
                    <a:pt x="15866" y="64155"/>
                    <a:pt x="0" y="70200"/>
                  </a:cubicBezTo>
                  <a:cubicBezTo>
                    <a:pt x="0" y="54334"/>
                    <a:pt x="10955" y="44889"/>
                    <a:pt x="21533" y="36579"/>
                  </a:cubicBezTo>
                  <a:cubicBezTo>
                    <a:pt x="35132" y="26001"/>
                    <a:pt x="53265" y="23357"/>
                    <a:pt x="66486" y="12024"/>
                  </a:cubicBezTo>
                  <a:cubicBezTo>
                    <a:pt x="66864" y="11646"/>
                    <a:pt x="67997" y="11268"/>
                    <a:pt x="68375" y="11646"/>
                  </a:cubicBezTo>
                  <a:cubicBezTo>
                    <a:pt x="83108" y="19201"/>
                    <a:pt x="94063" y="18824"/>
                    <a:pt x="103129" y="1447"/>
                  </a:cubicBezTo>
                  <a:cubicBezTo>
                    <a:pt x="106907" y="-3842"/>
                    <a:pt x="109551" y="6735"/>
                    <a:pt x="110307" y="11268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83D6E14F-EAAC-47FA-8A65-4D9A71C7FAB5}"/>
                </a:ext>
              </a:extLst>
            </p:cNvPr>
            <p:cNvSpPr/>
            <p:nvPr/>
          </p:nvSpPr>
          <p:spPr>
            <a:xfrm>
              <a:off x="10381430" y="4559319"/>
              <a:ext cx="23604" cy="18528"/>
            </a:xfrm>
            <a:custGeom>
              <a:avLst/>
              <a:gdLst>
                <a:gd name="connsiteX0" fmla="*/ 23604 w 23604"/>
                <a:gd name="connsiteY0" fmla="*/ 15678 h 18528"/>
                <a:gd name="connsiteX1" fmla="*/ 21338 w 23604"/>
                <a:gd name="connsiteY1" fmla="*/ 16055 h 18528"/>
                <a:gd name="connsiteX2" fmla="*/ 1316 w 23604"/>
                <a:gd name="connsiteY2" fmla="*/ 11900 h 18528"/>
                <a:gd name="connsiteX3" fmla="*/ 561 w 23604"/>
                <a:gd name="connsiteY3" fmla="*/ 4345 h 18528"/>
                <a:gd name="connsiteX4" fmla="*/ 19449 w 23604"/>
                <a:gd name="connsiteY4" fmla="*/ 2834 h 18528"/>
                <a:gd name="connsiteX5" fmla="*/ 23604 w 23604"/>
                <a:gd name="connsiteY5" fmla="*/ 15678 h 1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04" h="18528">
                  <a:moveTo>
                    <a:pt x="23604" y="15678"/>
                  </a:moveTo>
                  <a:cubicBezTo>
                    <a:pt x="22849" y="15678"/>
                    <a:pt x="22093" y="15678"/>
                    <a:pt x="21338" y="16055"/>
                  </a:cubicBezTo>
                  <a:cubicBezTo>
                    <a:pt x="13782" y="18700"/>
                    <a:pt x="6227" y="21344"/>
                    <a:pt x="1316" y="11900"/>
                  </a:cubicBezTo>
                  <a:cubicBezTo>
                    <a:pt x="183" y="9633"/>
                    <a:pt x="-573" y="6233"/>
                    <a:pt x="561" y="4345"/>
                  </a:cubicBezTo>
                  <a:cubicBezTo>
                    <a:pt x="5849" y="-5099"/>
                    <a:pt x="13027" y="3967"/>
                    <a:pt x="19449" y="2834"/>
                  </a:cubicBezTo>
                  <a:cubicBezTo>
                    <a:pt x="14538" y="9256"/>
                    <a:pt x="20960" y="11900"/>
                    <a:pt x="23604" y="15678"/>
                  </a:cubicBezTo>
                  <a:close/>
                </a:path>
              </a:pathLst>
            </a:custGeom>
            <a:solidFill>
              <a:srgbClr val="F9C4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77FD47-99D3-48FB-B4B6-05CA861A3C76}"/>
                </a:ext>
              </a:extLst>
            </p:cNvPr>
            <p:cNvSpPr/>
            <p:nvPr/>
          </p:nvSpPr>
          <p:spPr>
            <a:xfrm>
              <a:off x="10316448" y="4796148"/>
              <a:ext cx="15806" cy="18905"/>
            </a:xfrm>
            <a:custGeom>
              <a:avLst/>
              <a:gdLst>
                <a:gd name="connsiteX0" fmla="*/ 15677 w 15806"/>
                <a:gd name="connsiteY0" fmla="*/ 7773 h 18905"/>
                <a:gd name="connsiteX1" fmla="*/ 5100 w 15806"/>
                <a:gd name="connsiteY1" fmla="*/ 18728 h 18905"/>
                <a:gd name="connsiteX2" fmla="*/ 567 w 15806"/>
                <a:gd name="connsiteY2" fmla="*/ 11929 h 18905"/>
                <a:gd name="connsiteX3" fmla="*/ 10388 w 15806"/>
                <a:gd name="connsiteY3" fmla="*/ 218 h 18905"/>
                <a:gd name="connsiteX4" fmla="*/ 15677 w 15806"/>
                <a:gd name="connsiteY4" fmla="*/ 7773 h 1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06" h="18905">
                  <a:moveTo>
                    <a:pt x="15677" y="7773"/>
                  </a:moveTo>
                  <a:cubicBezTo>
                    <a:pt x="14544" y="12684"/>
                    <a:pt x="10766" y="17595"/>
                    <a:pt x="5100" y="18728"/>
                  </a:cubicBezTo>
                  <a:cubicBezTo>
                    <a:pt x="567" y="19862"/>
                    <a:pt x="-944" y="15329"/>
                    <a:pt x="567" y="11929"/>
                  </a:cubicBezTo>
                  <a:cubicBezTo>
                    <a:pt x="2833" y="7396"/>
                    <a:pt x="4344" y="973"/>
                    <a:pt x="10388" y="218"/>
                  </a:cubicBezTo>
                  <a:cubicBezTo>
                    <a:pt x="13788" y="-915"/>
                    <a:pt x="16433" y="2485"/>
                    <a:pt x="15677" y="7773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21B06CDE-7A07-4E08-B64B-9307778923DD}"/>
                </a:ext>
              </a:extLst>
            </p:cNvPr>
            <p:cNvSpPr/>
            <p:nvPr/>
          </p:nvSpPr>
          <p:spPr>
            <a:xfrm>
              <a:off x="10273572" y="4863230"/>
              <a:ext cx="12346" cy="15152"/>
            </a:xfrm>
            <a:custGeom>
              <a:avLst/>
              <a:gdLst>
                <a:gd name="connsiteX0" fmla="*/ 0 w 12346"/>
                <a:gd name="connsiteY0" fmla="*/ 4155 h 15152"/>
                <a:gd name="connsiteX1" fmla="*/ 4155 w 12346"/>
                <a:gd name="connsiteY1" fmla="*/ 0 h 15152"/>
                <a:gd name="connsiteX2" fmla="*/ 11711 w 12346"/>
                <a:gd name="connsiteY2" fmla="*/ 11711 h 15152"/>
                <a:gd name="connsiteX3" fmla="*/ 7555 w 12346"/>
                <a:gd name="connsiteY3" fmla="*/ 15111 h 15152"/>
                <a:gd name="connsiteX4" fmla="*/ 0 w 12346"/>
                <a:gd name="connsiteY4" fmla="*/ 4155 h 1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6" h="15152">
                  <a:moveTo>
                    <a:pt x="0" y="4155"/>
                  </a:moveTo>
                  <a:cubicBezTo>
                    <a:pt x="1511" y="2644"/>
                    <a:pt x="2644" y="1511"/>
                    <a:pt x="4155" y="0"/>
                  </a:cubicBezTo>
                  <a:cubicBezTo>
                    <a:pt x="11333" y="756"/>
                    <a:pt x="13600" y="5289"/>
                    <a:pt x="11711" y="11711"/>
                  </a:cubicBezTo>
                  <a:cubicBezTo>
                    <a:pt x="11333" y="13222"/>
                    <a:pt x="8689" y="15488"/>
                    <a:pt x="7555" y="15111"/>
                  </a:cubicBezTo>
                  <a:cubicBezTo>
                    <a:pt x="1889" y="13977"/>
                    <a:pt x="756" y="9066"/>
                    <a:pt x="0" y="4155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4FA85D5-0C4D-4D6A-8DAD-16FAE48EFD18}"/>
                </a:ext>
              </a:extLst>
            </p:cNvPr>
            <p:cNvSpPr/>
            <p:nvPr/>
          </p:nvSpPr>
          <p:spPr>
            <a:xfrm>
              <a:off x="10662996" y="4916355"/>
              <a:ext cx="285716" cy="475744"/>
            </a:xfrm>
            <a:custGeom>
              <a:avLst/>
              <a:gdLst>
                <a:gd name="connsiteX0" fmla="*/ 232752 w 285716"/>
                <a:gd name="connsiteY0" fmla="*/ 475745 h 475744"/>
                <a:gd name="connsiteX1" fmla="*/ 228597 w 285716"/>
                <a:gd name="connsiteY1" fmla="*/ 441746 h 475744"/>
                <a:gd name="connsiteX2" fmla="*/ 235019 w 285716"/>
                <a:gd name="connsiteY2" fmla="*/ 363549 h 475744"/>
                <a:gd name="connsiteX3" fmla="*/ 247485 w 285716"/>
                <a:gd name="connsiteY3" fmla="*/ 274397 h 475744"/>
                <a:gd name="connsiteX4" fmla="*/ 260329 w 285716"/>
                <a:gd name="connsiteY4" fmla="*/ 134246 h 475744"/>
                <a:gd name="connsiteX5" fmla="*/ 257307 w 285716"/>
                <a:gd name="connsiteY5" fmla="*/ 60582 h 475744"/>
                <a:gd name="connsiteX6" fmla="*/ 233508 w 285716"/>
                <a:gd name="connsiteY6" fmla="*/ 40183 h 475744"/>
                <a:gd name="connsiteX7" fmla="*/ 214242 w 285716"/>
                <a:gd name="connsiteY7" fmla="*/ 54160 h 475744"/>
                <a:gd name="connsiteX8" fmla="*/ 205553 w 285716"/>
                <a:gd name="connsiteY8" fmla="*/ 65871 h 475744"/>
                <a:gd name="connsiteX9" fmla="*/ 201398 w 285716"/>
                <a:gd name="connsiteY9" fmla="*/ 86648 h 475744"/>
                <a:gd name="connsiteX10" fmla="*/ 195354 w 285716"/>
                <a:gd name="connsiteY10" fmla="*/ 103270 h 475744"/>
                <a:gd name="connsiteX11" fmla="*/ 160222 w 285716"/>
                <a:gd name="connsiteY11" fmla="*/ 132735 h 475744"/>
                <a:gd name="connsiteX12" fmla="*/ 128867 w 285716"/>
                <a:gd name="connsiteY12" fmla="*/ 136513 h 475744"/>
                <a:gd name="connsiteX13" fmla="*/ 74847 w 285716"/>
                <a:gd name="connsiteY13" fmla="*/ 76448 h 475744"/>
                <a:gd name="connsiteX14" fmla="*/ 14783 w 285716"/>
                <a:gd name="connsiteY14" fmla="*/ 45094 h 475744"/>
                <a:gd name="connsiteX15" fmla="*/ 50 w 285716"/>
                <a:gd name="connsiteY15" fmla="*/ 31495 h 475744"/>
                <a:gd name="connsiteX16" fmla="*/ 58226 w 285716"/>
                <a:gd name="connsiteY16" fmla="*/ 43583 h 475744"/>
                <a:gd name="connsiteX17" fmla="*/ 105068 w 285716"/>
                <a:gd name="connsiteY17" fmla="*/ 60205 h 475744"/>
                <a:gd name="connsiteX18" fmla="*/ 153422 w 285716"/>
                <a:gd name="connsiteY18" fmla="*/ 46983 h 475744"/>
                <a:gd name="connsiteX19" fmla="*/ 177221 w 285716"/>
                <a:gd name="connsiteY19" fmla="*/ 33761 h 475744"/>
                <a:gd name="connsiteX20" fmla="*/ 199887 w 285716"/>
                <a:gd name="connsiteY20" fmla="*/ 6184 h 475744"/>
                <a:gd name="connsiteX21" fmla="*/ 213864 w 285716"/>
                <a:gd name="connsiteY21" fmla="*/ 2029 h 475744"/>
                <a:gd name="connsiteX22" fmla="*/ 247485 w 285716"/>
                <a:gd name="connsiteY22" fmla="*/ 4296 h 475744"/>
                <a:gd name="connsiteX23" fmla="*/ 272795 w 285716"/>
                <a:gd name="connsiteY23" fmla="*/ 12984 h 475744"/>
                <a:gd name="connsiteX24" fmla="*/ 280351 w 285716"/>
                <a:gd name="connsiteY24" fmla="*/ 52649 h 475744"/>
                <a:gd name="connsiteX25" fmla="*/ 280351 w 285716"/>
                <a:gd name="connsiteY25" fmla="*/ 69649 h 475744"/>
                <a:gd name="connsiteX26" fmla="*/ 283751 w 285716"/>
                <a:gd name="connsiteY26" fmla="*/ 149357 h 475744"/>
                <a:gd name="connsiteX27" fmla="*/ 278462 w 285716"/>
                <a:gd name="connsiteY27" fmla="*/ 260041 h 475744"/>
                <a:gd name="connsiteX28" fmla="*/ 279217 w 285716"/>
                <a:gd name="connsiteY28" fmla="*/ 278930 h 475744"/>
                <a:gd name="connsiteX29" fmla="*/ 253907 w 285716"/>
                <a:gd name="connsiteY29" fmla="*/ 394148 h 475744"/>
                <a:gd name="connsiteX30" fmla="*/ 237663 w 285716"/>
                <a:gd name="connsiteY30" fmla="*/ 463656 h 475744"/>
                <a:gd name="connsiteX31" fmla="*/ 232752 w 285716"/>
                <a:gd name="connsiteY31" fmla="*/ 475745 h 47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5716" h="475744">
                  <a:moveTo>
                    <a:pt x="232752" y="475745"/>
                  </a:moveTo>
                  <a:cubicBezTo>
                    <a:pt x="228597" y="464789"/>
                    <a:pt x="228597" y="453456"/>
                    <a:pt x="228597" y="441746"/>
                  </a:cubicBezTo>
                  <a:cubicBezTo>
                    <a:pt x="218775" y="414925"/>
                    <a:pt x="228597" y="388103"/>
                    <a:pt x="235019" y="363549"/>
                  </a:cubicBezTo>
                  <a:cubicBezTo>
                    <a:pt x="242952" y="334083"/>
                    <a:pt x="243330" y="303862"/>
                    <a:pt x="247485" y="274397"/>
                  </a:cubicBezTo>
                  <a:cubicBezTo>
                    <a:pt x="253907" y="227932"/>
                    <a:pt x="250885" y="180711"/>
                    <a:pt x="260329" y="134246"/>
                  </a:cubicBezTo>
                  <a:cubicBezTo>
                    <a:pt x="265240" y="110069"/>
                    <a:pt x="258440" y="85137"/>
                    <a:pt x="257307" y="60582"/>
                  </a:cubicBezTo>
                  <a:cubicBezTo>
                    <a:pt x="256552" y="47361"/>
                    <a:pt x="244841" y="43205"/>
                    <a:pt x="233508" y="40183"/>
                  </a:cubicBezTo>
                  <a:cubicBezTo>
                    <a:pt x="221042" y="36783"/>
                    <a:pt x="217642" y="45094"/>
                    <a:pt x="214242" y="54160"/>
                  </a:cubicBezTo>
                  <a:cubicBezTo>
                    <a:pt x="212353" y="58693"/>
                    <a:pt x="209709" y="63604"/>
                    <a:pt x="205553" y="65871"/>
                  </a:cubicBezTo>
                  <a:cubicBezTo>
                    <a:pt x="195354" y="71160"/>
                    <a:pt x="192709" y="76826"/>
                    <a:pt x="201398" y="86648"/>
                  </a:cubicBezTo>
                  <a:cubicBezTo>
                    <a:pt x="208575" y="94581"/>
                    <a:pt x="205553" y="102514"/>
                    <a:pt x="195354" y="103270"/>
                  </a:cubicBezTo>
                  <a:cubicBezTo>
                    <a:pt x="176466" y="105158"/>
                    <a:pt x="168155" y="117625"/>
                    <a:pt x="160222" y="132735"/>
                  </a:cubicBezTo>
                  <a:cubicBezTo>
                    <a:pt x="150778" y="150490"/>
                    <a:pt x="136045" y="152757"/>
                    <a:pt x="128867" y="136513"/>
                  </a:cubicBezTo>
                  <a:cubicBezTo>
                    <a:pt x="117157" y="109692"/>
                    <a:pt x="96757" y="93070"/>
                    <a:pt x="74847" y="76448"/>
                  </a:cubicBezTo>
                  <a:cubicBezTo>
                    <a:pt x="56337" y="62849"/>
                    <a:pt x="38204" y="49249"/>
                    <a:pt x="14783" y="45094"/>
                  </a:cubicBezTo>
                  <a:cubicBezTo>
                    <a:pt x="7228" y="43583"/>
                    <a:pt x="-705" y="42072"/>
                    <a:pt x="50" y="31495"/>
                  </a:cubicBezTo>
                  <a:cubicBezTo>
                    <a:pt x="23094" y="18273"/>
                    <a:pt x="41226" y="32628"/>
                    <a:pt x="58226" y="43583"/>
                  </a:cubicBezTo>
                  <a:cubicBezTo>
                    <a:pt x="72958" y="53405"/>
                    <a:pt x="85802" y="61716"/>
                    <a:pt x="105068" y="60205"/>
                  </a:cubicBezTo>
                  <a:cubicBezTo>
                    <a:pt x="122445" y="58693"/>
                    <a:pt x="140200" y="66627"/>
                    <a:pt x="153422" y="46983"/>
                  </a:cubicBezTo>
                  <a:cubicBezTo>
                    <a:pt x="157955" y="40183"/>
                    <a:pt x="168910" y="37539"/>
                    <a:pt x="177221" y="33761"/>
                  </a:cubicBezTo>
                  <a:cubicBezTo>
                    <a:pt x="190065" y="28095"/>
                    <a:pt x="197243" y="19406"/>
                    <a:pt x="199887" y="6184"/>
                  </a:cubicBezTo>
                  <a:cubicBezTo>
                    <a:pt x="203287" y="518"/>
                    <a:pt x="208575" y="-2126"/>
                    <a:pt x="213864" y="2029"/>
                  </a:cubicBezTo>
                  <a:cubicBezTo>
                    <a:pt x="224819" y="10717"/>
                    <a:pt x="235397" y="9584"/>
                    <a:pt x="247485" y="4296"/>
                  </a:cubicBezTo>
                  <a:cubicBezTo>
                    <a:pt x="258063" y="-615"/>
                    <a:pt x="267884" y="3540"/>
                    <a:pt x="272795" y="12984"/>
                  </a:cubicBezTo>
                  <a:cubicBezTo>
                    <a:pt x="279217" y="25073"/>
                    <a:pt x="286395" y="37917"/>
                    <a:pt x="280351" y="52649"/>
                  </a:cubicBezTo>
                  <a:cubicBezTo>
                    <a:pt x="280351" y="58316"/>
                    <a:pt x="280351" y="63982"/>
                    <a:pt x="280351" y="69649"/>
                  </a:cubicBezTo>
                  <a:cubicBezTo>
                    <a:pt x="281106" y="96092"/>
                    <a:pt x="289417" y="122913"/>
                    <a:pt x="283751" y="149357"/>
                  </a:cubicBezTo>
                  <a:cubicBezTo>
                    <a:pt x="275817" y="186378"/>
                    <a:pt x="290928" y="223776"/>
                    <a:pt x="278462" y="260041"/>
                  </a:cubicBezTo>
                  <a:cubicBezTo>
                    <a:pt x="276573" y="266086"/>
                    <a:pt x="278462" y="272508"/>
                    <a:pt x="279217" y="278930"/>
                  </a:cubicBezTo>
                  <a:cubicBezTo>
                    <a:pt x="285261" y="320484"/>
                    <a:pt x="277328" y="360149"/>
                    <a:pt x="253907" y="394148"/>
                  </a:cubicBezTo>
                  <a:cubicBezTo>
                    <a:pt x="238419" y="416436"/>
                    <a:pt x="236908" y="439102"/>
                    <a:pt x="237663" y="463656"/>
                  </a:cubicBezTo>
                  <a:cubicBezTo>
                    <a:pt x="235774" y="467434"/>
                    <a:pt x="234263" y="471589"/>
                    <a:pt x="232752" y="475745"/>
                  </a:cubicBezTo>
                  <a:close/>
                </a:path>
              </a:pathLst>
            </a:custGeom>
            <a:solidFill>
              <a:srgbClr val="FDE8D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98ABAE28-74A1-4B86-8C5A-FB94E88BA84A}"/>
                </a:ext>
              </a:extLst>
            </p:cNvPr>
            <p:cNvSpPr/>
            <p:nvPr/>
          </p:nvSpPr>
          <p:spPr>
            <a:xfrm>
              <a:off x="10895900" y="4986003"/>
              <a:ext cx="75332" cy="393629"/>
            </a:xfrm>
            <a:custGeom>
              <a:avLst/>
              <a:gdLst>
                <a:gd name="connsiteX0" fmla="*/ 4382 w 75332"/>
                <a:gd name="connsiteY0" fmla="*/ 393630 h 393629"/>
                <a:gd name="connsiteX1" fmla="*/ 13448 w 75332"/>
                <a:gd name="connsiteY1" fmla="*/ 326388 h 393629"/>
                <a:gd name="connsiteX2" fmla="*/ 39136 w 75332"/>
                <a:gd name="connsiteY2" fmla="*/ 207392 h 393629"/>
                <a:gd name="connsiteX3" fmla="*/ 42914 w 75332"/>
                <a:gd name="connsiteY3" fmla="*/ 174905 h 393629"/>
                <a:gd name="connsiteX4" fmla="*/ 41781 w 75332"/>
                <a:gd name="connsiteY4" fmla="*/ 144683 h 393629"/>
                <a:gd name="connsiteX5" fmla="*/ 44803 w 75332"/>
                <a:gd name="connsiteY5" fmla="*/ 72153 h 393629"/>
                <a:gd name="connsiteX6" fmla="*/ 46692 w 75332"/>
                <a:gd name="connsiteY6" fmla="*/ 0 h 393629"/>
                <a:gd name="connsiteX7" fmla="*/ 50847 w 75332"/>
                <a:gd name="connsiteY7" fmla="*/ 0 h 393629"/>
                <a:gd name="connsiteX8" fmla="*/ 70869 w 75332"/>
                <a:gd name="connsiteY8" fmla="*/ 123529 h 393629"/>
                <a:gd name="connsiteX9" fmla="*/ 73513 w 75332"/>
                <a:gd name="connsiteY9" fmla="*/ 128817 h 393629"/>
                <a:gd name="connsiteX10" fmla="*/ 59913 w 75332"/>
                <a:gd name="connsiteY10" fmla="*/ 202481 h 393629"/>
                <a:gd name="connsiteX11" fmla="*/ 70491 w 75332"/>
                <a:gd name="connsiteY11" fmla="*/ 247435 h 393629"/>
                <a:gd name="connsiteX12" fmla="*/ 73513 w 75332"/>
                <a:gd name="connsiteY12" fmla="*/ 258012 h 393629"/>
                <a:gd name="connsiteX13" fmla="*/ 49336 w 75332"/>
                <a:gd name="connsiteY13" fmla="*/ 294656 h 393629"/>
                <a:gd name="connsiteX14" fmla="*/ 45181 w 75332"/>
                <a:gd name="connsiteY14" fmla="*/ 301455 h 393629"/>
                <a:gd name="connsiteX15" fmla="*/ 25159 w 75332"/>
                <a:gd name="connsiteY15" fmla="*/ 333943 h 393629"/>
                <a:gd name="connsiteX16" fmla="*/ 7782 w 75332"/>
                <a:gd name="connsiteY16" fmla="*/ 383430 h 393629"/>
                <a:gd name="connsiteX17" fmla="*/ 4382 w 75332"/>
                <a:gd name="connsiteY17" fmla="*/ 393630 h 39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332" h="393629">
                  <a:moveTo>
                    <a:pt x="4382" y="393630"/>
                  </a:moveTo>
                  <a:cubicBezTo>
                    <a:pt x="-3929" y="369830"/>
                    <a:pt x="-151" y="347920"/>
                    <a:pt x="13448" y="326388"/>
                  </a:cubicBezTo>
                  <a:cubicBezTo>
                    <a:pt x="36114" y="290122"/>
                    <a:pt x="47069" y="250835"/>
                    <a:pt x="39136" y="207392"/>
                  </a:cubicBezTo>
                  <a:cubicBezTo>
                    <a:pt x="37248" y="196815"/>
                    <a:pt x="34981" y="184727"/>
                    <a:pt x="42914" y="174905"/>
                  </a:cubicBezTo>
                  <a:cubicBezTo>
                    <a:pt x="51225" y="164705"/>
                    <a:pt x="43292" y="154505"/>
                    <a:pt x="41781" y="144683"/>
                  </a:cubicBezTo>
                  <a:cubicBezTo>
                    <a:pt x="38003" y="120129"/>
                    <a:pt x="40270" y="94819"/>
                    <a:pt x="44803" y="72153"/>
                  </a:cubicBezTo>
                  <a:cubicBezTo>
                    <a:pt x="49336" y="47220"/>
                    <a:pt x="33848" y="23421"/>
                    <a:pt x="46692" y="0"/>
                  </a:cubicBezTo>
                  <a:cubicBezTo>
                    <a:pt x="48203" y="0"/>
                    <a:pt x="49336" y="0"/>
                    <a:pt x="50847" y="0"/>
                  </a:cubicBezTo>
                  <a:cubicBezTo>
                    <a:pt x="56891" y="41176"/>
                    <a:pt x="56513" y="83486"/>
                    <a:pt x="70869" y="123529"/>
                  </a:cubicBezTo>
                  <a:cubicBezTo>
                    <a:pt x="71624" y="125418"/>
                    <a:pt x="73890" y="128817"/>
                    <a:pt x="73513" y="128817"/>
                  </a:cubicBezTo>
                  <a:cubicBezTo>
                    <a:pt x="47447" y="148839"/>
                    <a:pt x="75779" y="178682"/>
                    <a:pt x="59913" y="202481"/>
                  </a:cubicBezTo>
                  <a:cubicBezTo>
                    <a:pt x="53869" y="211925"/>
                    <a:pt x="50091" y="236102"/>
                    <a:pt x="70491" y="247435"/>
                  </a:cubicBezTo>
                  <a:cubicBezTo>
                    <a:pt x="74646" y="249702"/>
                    <a:pt x="77291" y="254613"/>
                    <a:pt x="73513" y="258012"/>
                  </a:cubicBezTo>
                  <a:cubicBezTo>
                    <a:pt x="61802" y="267834"/>
                    <a:pt x="68980" y="290122"/>
                    <a:pt x="49336" y="294656"/>
                  </a:cubicBezTo>
                  <a:cubicBezTo>
                    <a:pt x="47447" y="295033"/>
                    <a:pt x="44803" y="299944"/>
                    <a:pt x="45181" y="301455"/>
                  </a:cubicBezTo>
                  <a:cubicBezTo>
                    <a:pt x="55758" y="322988"/>
                    <a:pt x="38003" y="326765"/>
                    <a:pt x="25159" y="333943"/>
                  </a:cubicBezTo>
                  <a:cubicBezTo>
                    <a:pt x="4760" y="344898"/>
                    <a:pt x="13071" y="366809"/>
                    <a:pt x="7782" y="383430"/>
                  </a:cubicBezTo>
                  <a:cubicBezTo>
                    <a:pt x="6649" y="386074"/>
                    <a:pt x="8538" y="390608"/>
                    <a:pt x="4382" y="39363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CECD966-0F7C-4FE9-8EDA-0A6B8D8E9476}"/>
                </a:ext>
              </a:extLst>
            </p:cNvPr>
            <p:cNvSpPr/>
            <p:nvPr/>
          </p:nvSpPr>
          <p:spPr>
            <a:xfrm>
              <a:off x="10306437" y="4871014"/>
              <a:ext cx="558348" cy="321626"/>
            </a:xfrm>
            <a:custGeom>
              <a:avLst/>
              <a:gdLst>
                <a:gd name="connsiteX0" fmla="*/ 555690 w 558348"/>
                <a:gd name="connsiteY0" fmla="*/ 51525 h 321626"/>
                <a:gd name="connsiteX1" fmla="*/ 543602 w 558348"/>
                <a:gd name="connsiteY1" fmla="*/ 80235 h 321626"/>
                <a:gd name="connsiteX2" fmla="*/ 500915 w 558348"/>
                <a:gd name="connsiteY2" fmla="*/ 113101 h 321626"/>
                <a:gd name="connsiteX3" fmla="*/ 491093 w 558348"/>
                <a:gd name="connsiteY3" fmla="*/ 114612 h 321626"/>
                <a:gd name="connsiteX4" fmla="*/ 444628 w 558348"/>
                <a:gd name="connsiteY4" fmla="*/ 108568 h 321626"/>
                <a:gd name="connsiteX5" fmla="*/ 402696 w 558348"/>
                <a:gd name="connsiteY5" fmla="*/ 87791 h 321626"/>
                <a:gd name="connsiteX6" fmla="*/ 356987 w 558348"/>
                <a:gd name="connsiteY6" fmla="*/ 76836 h 321626"/>
                <a:gd name="connsiteX7" fmla="*/ 293522 w 558348"/>
                <a:gd name="connsiteY7" fmla="*/ 74947 h 321626"/>
                <a:gd name="connsiteX8" fmla="*/ 224014 w 558348"/>
                <a:gd name="connsiteY8" fmla="*/ 104412 h 321626"/>
                <a:gd name="connsiteX9" fmla="*/ 210792 w 558348"/>
                <a:gd name="connsiteY9" fmla="*/ 125189 h 321626"/>
                <a:gd name="connsiteX10" fmla="*/ 208525 w 558348"/>
                <a:gd name="connsiteY10" fmla="*/ 139544 h 321626"/>
                <a:gd name="connsiteX11" fmla="*/ 219858 w 558348"/>
                <a:gd name="connsiteY11" fmla="*/ 203764 h 321626"/>
                <a:gd name="connsiteX12" fmla="*/ 248946 w 558348"/>
                <a:gd name="connsiteY12" fmla="*/ 257406 h 321626"/>
                <a:gd name="connsiteX13" fmla="*/ 234591 w 558348"/>
                <a:gd name="connsiteY13" fmla="*/ 318604 h 321626"/>
                <a:gd name="connsiteX14" fmla="*/ 225525 w 558348"/>
                <a:gd name="connsiteY14" fmla="*/ 321626 h 321626"/>
                <a:gd name="connsiteX15" fmla="*/ 210414 w 558348"/>
                <a:gd name="connsiteY15" fmla="*/ 311049 h 321626"/>
                <a:gd name="connsiteX16" fmla="*/ 216081 w 558348"/>
                <a:gd name="connsiteY16" fmla="*/ 298960 h 321626"/>
                <a:gd name="connsiteX17" fmla="*/ 228547 w 558348"/>
                <a:gd name="connsiteY17" fmla="*/ 268740 h 321626"/>
                <a:gd name="connsiteX18" fmla="*/ 220236 w 558348"/>
                <a:gd name="connsiteY18" fmla="*/ 261562 h 321626"/>
                <a:gd name="connsiteX19" fmla="*/ 205881 w 558348"/>
                <a:gd name="connsiteY19" fmla="*/ 223408 h 321626"/>
                <a:gd name="connsiteX20" fmla="*/ 175660 w 558348"/>
                <a:gd name="connsiteY20" fmla="*/ 216608 h 321626"/>
                <a:gd name="connsiteX21" fmla="*/ 166216 w 558348"/>
                <a:gd name="connsiteY21" fmla="*/ 206408 h 321626"/>
                <a:gd name="connsiteX22" fmla="*/ 142795 w 558348"/>
                <a:gd name="connsiteY22" fmla="*/ 196209 h 321626"/>
                <a:gd name="connsiteX23" fmla="*/ 134862 w 558348"/>
                <a:gd name="connsiteY23" fmla="*/ 198098 h 321626"/>
                <a:gd name="connsiteX24" fmla="*/ 98974 w 558348"/>
                <a:gd name="connsiteY24" fmla="*/ 217363 h 321626"/>
                <a:gd name="connsiteX25" fmla="*/ 86886 w 558348"/>
                <a:gd name="connsiteY25" fmla="*/ 220386 h 321626"/>
                <a:gd name="connsiteX26" fmla="*/ 61575 w 558348"/>
                <a:gd name="connsiteY26" fmla="*/ 237385 h 321626"/>
                <a:gd name="connsiteX27" fmla="*/ 71020 w 558348"/>
                <a:gd name="connsiteY27" fmla="*/ 195831 h 321626"/>
                <a:gd name="connsiteX28" fmla="*/ 124284 w 558348"/>
                <a:gd name="connsiteY28" fmla="*/ 153522 h 321626"/>
                <a:gd name="connsiteX29" fmla="*/ 127684 w 558348"/>
                <a:gd name="connsiteY29" fmla="*/ 141433 h 321626"/>
                <a:gd name="connsiteX30" fmla="*/ 109551 w 558348"/>
                <a:gd name="connsiteY30" fmla="*/ 95346 h 321626"/>
                <a:gd name="connsiteX31" fmla="*/ 18133 w 558348"/>
                <a:gd name="connsiteY31" fmla="*/ 90435 h 321626"/>
                <a:gd name="connsiteX32" fmla="*/ 2267 w 558348"/>
                <a:gd name="connsiteY32" fmla="*/ 63992 h 321626"/>
                <a:gd name="connsiteX33" fmla="*/ 40421 w 558348"/>
                <a:gd name="connsiteY33" fmla="*/ 76458 h 321626"/>
                <a:gd name="connsiteX34" fmla="*/ 40421 w 558348"/>
                <a:gd name="connsiteY34" fmla="*/ 76458 h 321626"/>
                <a:gd name="connsiteX35" fmla="*/ 91041 w 558348"/>
                <a:gd name="connsiteY35" fmla="*/ 71547 h 321626"/>
                <a:gd name="connsiteX36" fmla="*/ 99352 w 558348"/>
                <a:gd name="connsiteY36" fmla="*/ 51148 h 321626"/>
                <a:gd name="connsiteX37" fmla="*/ 116351 w 558348"/>
                <a:gd name="connsiteY37" fmla="*/ 7327 h 321626"/>
                <a:gd name="connsiteX38" fmla="*/ 142039 w 558348"/>
                <a:gd name="connsiteY38" fmla="*/ 4305 h 321626"/>
                <a:gd name="connsiteX39" fmla="*/ 146572 w 558348"/>
                <a:gd name="connsiteY39" fmla="*/ 8460 h 321626"/>
                <a:gd name="connsiteX40" fmla="*/ 146195 w 558348"/>
                <a:gd name="connsiteY40" fmla="*/ 59458 h 321626"/>
                <a:gd name="connsiteX41" fmla="*/ 217592 w 558348"/>
                <a:gd name="connsiteY41" fmla="*/ 69280 h 321626"/>
                <a:gd name="connsiteX42" fmla="*/ 231947 w 558348"/>
                <a:gd name="connsiteY42" fmla="*/ 69280 h 321626"/>
                <a:gd name="connsiteX43" fmla="*/ 240635 w 558348"/>
                <a:gd name="connsiteY43" fmla="*/ 68525 h 321626"/>
                <a:gd name="connsiteX44" fmla="*/ 292389 w 558348"/>
                <a:gd name="connsiteY44" fmla="*/ 48125 h 321626"/>
                <a:gd name="connsiteX45" fmla="*/ 328277 w 558348"/>
                <a:gd name="connsiteY45" fmla="*/ 39815 h 321626"/>
                <a:gd name="connsiteX46" fmla="*/ 367186 w 558348"/>
                <a:gd name="connsiteY46" fmla="*/ 48881 h 321626"/>
                <a:gd name="connsiteX47" fmla="*/ 389096 w 558348"/>
                <a:gd name="connsiteY47" fmla="*/ 52281 h 321626"/>
                <a:gd name="connsiteX48" fmla="*/ 420451 w 558348"/>
                <a:gd name="connsiteY48" fmla="*/ 51903 h 321626"/>
                <a:gd name="connsiteX49" fmla="*/ 417806 w 558348"/>
                <a:gd name="connsiteY49" fmla="*/ 69280 h 321626"/>
                <a:gd name="connsiteX50" fmla="*/ 443117 w 558348"/>
                <a:gd name="connsiteY50" fmla="*/ 101012 h 321626"/>
                <a:gd name="connsiteX51" fmla="*/ 479382 w 558348"/>
                <a:gd name="connsiteY51" fmla="*/ 86280 h 321626"/>
                <a:gd name="connsiteX52" fmla="*/ 515647 w 558348"/>
                <a:gd name="connsiteY52" fmla="*/ 74947 h 321626"/>
                <a:gd name="connsiteX53" fmla="*/ 531891 w 558348"/>
                <a:gd name="connsiteY53" fmla="*/ 69280 h 321626"/>
                <a:gd name="connsiteX54" fmla="*/ 555690 w 558348"/>
                <a:gd name="connsiteY54" fmla="*/ 51525 h 32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8348" h="321626">
                  <a:moveTo>
                    <a:pt x="555690" y="51525"/>
                  </a:moveTo>
                  <a:cubicBezTo>
                    <a:pt x="560601" y="64747"/>
                    <a:pt x="559846" y="72680"/>
                    <a:pt x="543602" y="80235"/>
                  </a:cubicBezTo>
                  <a:cubicBezTo>
                    <a:pt x="528114" y="87413"/>
                    <a:pt x="506203" y="90057"/>
                    <a:pt x="500915" y="113101"/>
                  </a:cubicBezTo>
                  <a:cubicBezTo>
                    <a:pt x="499781" y="118389"/>
                    <a:pt x="495626" y="116123"/>
                    <a:pt x="491093" y="114612"/>
                  </a:cubicBezTo>
                  <a:cubicBezTo>
                    <a:pt x="475982" y="109701"/>
                    <a:pt x="460872" y="106679"/>
                    <a:pt x="444628" y="108568"/>
                  </a:cubicBezTo>
                  <a:cubicBezTo>
                    <a:pt x="426873" y="110456"/>
                    <a:pt x="416295" y="94590"/>
                    <a:pt x="402696" y="87791"/>
                  </a:cubicBezTo>
                  <a:cubicBezTo>
                    <a:pt x="387585" y="79858"/>
                    <a:pt x="373230" y="75702"/>
                    <a:pt x="356987" y="76836"/>
                  </a:cubicBezTo>
                  <a:cubicBezTo>
                    <a:pt x="336210" y="60969"/>
                    <a:pt x="314299" y="69658"/>
                    <a:pt x="293522" y="74947"/>
                  </a:cubicBezTo>
                  <a:cubicBezTo>
                    <a:pt x="269345" y="81369"/>
                    <a:pt x="247057" y="94590"/>
                    <a:pt x="224014" y="104412"/>
                  </a:cubicBezTo>
                  <a:cubicBezTo>
                    <a:pt x="216458" y="107812"/>
                    <a:pt x="212681" y="116501"/>
                    <a:pt x="210792" y="125189"/>
                  </a:cubicBezTo>
                  <a:cubicBezTo>
                    <a:pt x="209659" y="130100"/>
                    <a:pt x="210792" y="135389"/>
                    <a:pt x="208525" y="139544"/>
                  </a:cubicBezTo>
                  <a:cubicBezTo>
                    <a:pt x="194548" y="164477"/>
                    <a:pt x="203992" y="182231"/>
                    <a:pt x="219858" y="203764"/>
                  </a:cubicBezTo>
                  <a:cubicBezTo>
                    <a:pt x="231191" y="219630"/>
                    <a:pt x="241013" y="238896"/>
                    <a:pt x="248946" y="257406"/>
                  </a:cubicBezTo>
                  <a:cubicBezTo>
                    <a:pt x="258013" y="278561"/>
                    <a:pt x="248191" y="300094"/>
                    <a:pt x="234591" y="318604"/>
                  </a:cubicBezTo>
                  <a:cubicBezTo>
                    <a:pt x="231947" y="320493"/>
                    <a:pt x="228925" y="321626"/>
                    <a:pt x="225525" y="321626"/>
                  </a:cubicBezTo>
                  <a:cubicBezTo>
                    <a:pt x="218347" y="321249"/>
                    <a:pt x="213059" y="317849"/>
                    <a:pt x="210414" y="311049"/>
                  </a:cubicBezTo>
                  <a:cubicBezTo>
                    <a:pt x="209281" y="305760"/>
                    <a:pt x="210414" y="300472"/>
                    <a:pt x="216081" y="298960"/>
                  </a:cubicBezTo>
                  <a:cubicBezTo>
                    <a:pt x="232702" y="294050"/>
                    <a:pt x="225525" y="279317"/>
                    <a:pt x="228547" y="268740"/>
                  </a:cubicBezTo>
                  <a:cubicBezTo>
                    <a:pt x="230058" y="263451"/>
                    <a:pt x="224769" y="262695"/>
                    <a:pt x="220236" y="261562"/>
                  </a:cubicBezTo>
                  <a:cubicBezTo>
                    <a:pt x="194926" y="254384"/>
                    <a:pt x="193037" y="249473"/>
                    <a:pt x="205881" y="223408"/>
                  </a:cubicBezTo>
                  <a:cubicBezTo>
                    <a:pt x="194926" y="223786"/>
                    <a:pt x="184726" y="222274"/>
                    <a:pt x="175660" y="216608"/>
                  </a:cubicBezTo>
                  <a:cubicBezTo>
                    <a:pt x="171505" y="213964"/>
                    <a:pt x="165460" y="211319"/>
                    <a:pt x="166216" y="206408"/>
                  </a:cubicBezTo>
                  <a:cubicBezTo>
                    <a:pt x="168860" y="177321"/>
                    <a:pt x="155261" y="189031"/>
                    <a:pt x="142795" y="196209"/>
                  </a:cubicBezTo>
                  <a:cubicBezTo>
                    <a:pt x="140528" y="197720"/>
                    <a:pt x="137128" y="198853"/>
                    <a:pt x="134862" y="198098"/>
                  </a:cubicBezTo>
                  <a:cubicBezTo>
                    <a:pt x="116351" y="192809"/>
                    <a:pt x="106152" y="201120"/>
                    <a:pt x="98974" y="217363"/>
                  </a:cubicBezTo>
                  <a:cubicBezTo>
                    <a:pt x="97085" y="221897"/>
                    <a:pt x="92174" y="224919"/>
                    <a:pt x="86886" y="220386"/>
                  </a:cubicBezTo>
                  <a:cubicBezTo>
                    <a:pt x="74797" y="220386"/>
                    <a:pt x="71020" y="233607"/>
                    <a:pt x="61575" y="237385"/>
                  </a:cubicBezTo>
                  <a:cubicBezTo>
                    <a:pt x="52887" y="221141"/>
                    <a:pt x="54776" y="208297"/>
                    <a:pt x="71020" y="195831"/>
                  </a:cubicBezTo>
                  <a:cubicBezTo>
                    <a:pt x="89152" y="182231"/>
                    <a:pt x="98596" y="157677"/>
                    <a:pt x="124284" y="153522"/>
                  </a:cubicBezTo>
                  <a:cubicBezTo>
                    <a:pt x="129951" y="152766"/>
                    <a:pt x="131084" y="145589"/>
                    <a:pt x="127684" y="141433"/>
                  </a:cubicBezTo>
                  <a:cubicBezTo>
                    <a:pt x="116351" y="127456"/>
                    <a:pt x="112196" y="110456"/>
                    <a:pt x="109551" y="95346"/>
                  </a:cubicBezTo>
                  <a:cubicBezTo>
                    <a:pt x="77819" y="98746"/>
                    <a:pt x="46843" y="106679"/>
                    <a:pt x="18133" y="90435"/>
                  </a:cubicBezTo>
                  <a:cubicBezTo>
                    <a:pt x="9066" y="85524"/>
                    <a:pt x="-5666" y="80613"/>
                    <a:pt x="2267" y="63992"/>
                  </a:cubicBezTo>
                  <a:cubicBezTo>
                    <a:pt x="13599" y="71925"/>
                    <a:pt x="26066" y="77591"/>
                    <a:pt x="40421" y="76458"/>
                  </a:cubicBezTo>
                  <a:cubicBezTo>
                    <a:pt x="40421" y="76458"/>
                    <a:pt x="40421" y="76458"/>
                    <a:pt x="40421" y="76458"/>
                  </a:cubicBezTo>
                  <a:cubicBezTo>
                    <a:pt x="57798" y="82502"/>
                    <a:pt x="74042" y="71925"/>
                    <a:pt x="91041" y="71547"/>
                  </a:cubicBezTo>
                  <a:cubicBezTo>
                    <a:pt x="93685" y="64747"/>
                    <a:pt x="96707" y="57947"/>
                    <a:pt x="99352" y="51148"/>
                  </a:cubicBezTo>
                  <a:cubicBezTo>
                    <a:pt x="87263" y="29993"/>
                    <a:pt x="108418" y="20926"/>
                    <a:pt x="116351" y="7327"/>
                  </a:cubicBezTo>
                  <a:cubicBezTo>
                    <a:pt x="122395" y="-2873"/>
                    <a:pt x="132595" y="-984"/>
                    <a:pt x="142039" y="4305"/>
                  </a:cubicBezTo>
                  <a:cubicBezTo>
                    <a:pt x="143550" y="5438"/>
                    <a:pt x="146950" y="7327"/>
                    <a:pt x="146572" y="8460"/>
                  </a:cubicBezTo>
                  <a:cubicBezTo>
                    <a:pt x="140906" y="25460"/>
                    <a:pt x="147328" y="42459"/>
                    <a:pt x="146195" y="59458"/>
                  </a:cubicBezTo>
                  <a:cubicBezTo>
                    <a:pt x="168105" y="75702"/>
                    <a:pt x="190015" y="91568"/>
                    <a:pt x="217592" y="69280"/>
                  </a:cubicBezTo>
                  <a:cubicBezTo>
                    <a:pt x="220614" y="67014"/>
                    <a:pt x="227036" y="68902"/>
                    <a:pt x="231947" y="69280"/>
                  </a:cubicBezTo>
                  <a:cubicBezTo>
                    <a:pt x="234969" y="69280"/>
                    <a:pt x="237613" y="73058"/>
                    <a:pt x="240635" y="68525"/>
                  </a:cubicBezTo>
                  <a:cubicBezTo>
                    <a:pt x="253857" y="49637"/>
                    <a:pt x="271990" y="42081"/>
                    <a:pt x="292389" y="48125"/>
                  </a:cubicBezTo>
                  <a:cubicBezTo>
                    <a:pt x="305989" y="52281"/>
                    <a:pt x="317321" y="44726"/>
                    <a:pt x="328277" y="39815"/>
                  </a:cubicBezTo>
                  <a:cubicBezTo>
                    <a:pt x="344898" y="32637"/>
                    <a:pt x="356987" y="31126"/>
                    <a:pt x="367186" y="48881"/>
                  </a:cubicBezTo>
                  <a:cubicBezTo>
                    <a:pt x="372097" y="57192"/>
                    <a:pt x="379275" y="62480"/>
                    <a:pt x="389096" y="52281"/>
                  </a:cubicBezTo>
                  <a:cubicBezTo>
                    <a:pt x="398918" y="42081"/>
                    <a:pt x="410629" y="46614"/>
                    <a:pt x="420451" y="51903"/>
                  </a:cubicBezTo>
                  <a:cubicBezTo>
                    <a:pt x="431406" y="57947"/>
                    <a:pt x="418184" y="62858"/>
                    <a:pt x="417806" y="69280"/>
                  </a:cubicBezTo>
                  <a:cubicBezTo>
                    <a:pt x="417429" y="78724"/>
                    <a:pt x="434428" y="103279"/>
                    <a:pt x="443117" y="101012"/>
                  </a:cubicBezTo>
                  <a:cubicBezTo>
                    <a:pt x="455205" y="97990"/>
                    <a:pt x="471449" y="107812"/>
                    <a:pt x="479382" y="86280"/>
                  </a:cubicBezTo>
                  <a:cubicBezTo>
                    <a:pt x="482404" y="78346"/>
                    <a:pt x="501292" y="71547"/>
                    <a:pt x="515647" y="74947"/>
                  </a:cubicBezTo>
                  <a:cubicBezTo>
                    <a:pt x="523202" y="76836"/>
                    <a:pt x="530002" y="75324"/>
                    <a:pt x="531891" y="69280"/>
                  </a:cubicBezTo>
                  <a:cubicBezTo>
                    <a:pt x="534158" y="56058"/>
                    <a:pt x="546246" y="56058"/>
                    <a:pt x="555690" y="51525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8FF03350-1838-4861-8AC8-F7513D168091}"/>
                </a:ext>
              </a:extLst>
            </p:cNvPr>
            <p:cNvSpPr/>
            <p:nvPr/>
          </p:nvSpPr>
          <p:spPr>
            <a:xfrm>
              <a:off x="10862128" y="4909505"/>
              <a:ext cx="88579" cy="59499"/>
            </a:xfrm>
            <a:custGeom>
              <a:avLst/>
              <a:gdLst>
                <a:gd name="connsiteX0" fmla="*/ 80464 w 88579"/>
                <a:gd name="connsiteY0" fmla="*/ 59499 h 59499"/>
                <a:gd name="connsiteX1" fmla="*/ 75175 w 88579"/>
                <a:gd name="connsiteY1" fmla="*/ 36834 h 59499"/>
                <a:gd name="connsiteX2" fmla="*/ 40043 w 88579"/>
                <a:gd name="connsiteY2" fmla="*/ 19834 h 59499"/>
                <a:gd name="connsiteX3" fmla="*/ 16244 w 88579"/>
                <a:gd name="connsiteY3" fmla="*/ 15301 h 59499"/>
                <a:gd name="connsiteX4" fmla="*/ 0 w 88579"/>
                <a:gd name="connsiteY4" fmla="*/ 12657 h 59499"/>
                <a:gd name="connsiteX5" fmla="*/ 7555 w 88579"/>
                <a:gd name="connsiteY5" fmla="*/ 4724 h 59499"/>
                <a:gd name="connsiteX6" fmla="*/ 63464 w 88579"/>
                <a:gd name="connsiteY6" fmla="*/ 568 h 59499"/>
                <a:gd name="connsiteX7" fmla="*/ 80464 w 88579"/>
                <a:gd name="connsiteY7" fmla="*/ 13790 h 59499"/>
                <a:gd name="connsiteX8" fmla="*/ 86508 w 88579"/>
                <a:gd name="connsiteY8" fmla="*/ 37967 h 59499"/>
                <a:gd name="connsiteX9" fmla="*/ 80464 w 88579"/>
                <a:gd name="connsiteY9" fmla="*/ 59499 h 5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79" h="59499">
                  <a:moveTo>
                    <a:pt x="80464" y="59499"/>
                  </a:moveTo>
                  <a:cubicBezTo>
                    <a:pt x="78575" y="51944"/>
                    <a:pt x="77064" y="44389"/>
                    <a:pt x="75175" y="36834"/>
                  </a:cubicBezTo>
                  <a:cubicBezTo>
                    <a:pt x="68753" y="13035"/>
                    <a:pt x="63086" y="10390"/>
                    <a:pt x="40043" y="19834"/>
                  </a:cubicBezTo>
                  <a:cubicBezTo>
                    <a:pt x="31354" y="23234"/>
                    <a:pt x="22288" y="26256"/>
                    <a:pt x="16244" y="15301"/>
                  </a:cubicBezTo>
                  <a:cubicBezTo>
                    <a:pt x="12088" y="7746"/>
                    <a:pt x="6044" y="9257"/>
                    <a:pt x="0" y="12657"/>
                  </a:cubicBezTo>
                  <a:cubicBezTo>
                    <a:pt x="378" y="8124"/>
                    <a:pt x="3022" y="3213"/>
                    <a:pt x="7555" y="4724"/>
                  </a:cubicBezTo>
                  <a:cubicBezTo>
                    <a:pt x="26821" y="9635"/>
                    <a:pt x="44954" y="5479"/>
                    <a:pt x="63464" y="568"/>
                  </a:cubicBezTo>
                  <a:cubicBezTo>
                    <a:pt x="72531" y="-1698"/>
                    <a:pt x="79330" y="2835"/>
                    <a:pt x="80464" y="13790"/>
                  </a:cubicBezTo>
                  <a:cubicBezTo>
                    <a:pt x="81219" y="22101"/>
                    <a:pt x="83864" y="30034"/>
                    <a:pt x="86508" y="37967"/>
                  </a:cubicBezTo>
                  <a:cubicBezTo>
                    <a:pt x="89908" y="47033"/>
                    <a:pt x="89908" y="54589"/>
                    <a:pt x="80464" y="59499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5B5B9303-0056-4510-AD4A-4772416C254B}"/>
                </a:ext>
              </a:extLst>
            </p:cNvPr>
            <p:cNvSpPr/>
            <p:nvPr/>
          </p:nvSpPr>
          <p:spPr>
            <a:xfrm>
              <a:off x="10445565" y="4875697"/>
              <a:ext cx="12753" cy="55153"/>
            </a:xfrm>
            <a:custGeom>
              <a:avLst/>
              <a:gdLst>
                <a:gd name="connsiteX0" fmla="*/ 5933 w 12753"/>
                <a:gd name="connsiteY0" fmla="*/ 55153 h 55153"/>
                <a:gd name="connsiteX1" fmla="*/ 1778 w 12753"/>
                <a:gd name="connsiteY1" fmla="*/ 0 h 55153"/>
                <a:gd name="connsiteX2" fmla="*/ 11222 w 12753"/>
                <a:gd name="connsiteY2" fmla="*/ 6422 h 55153"/>
                <a:gd name="connsiteX3" fmla="*/ 12733 w 12753"/>
                <a:gd name="connsiteY3" fmla="*/ 47976 h 55153"/>
                <a:gd name="connsiteX4" fmla="*/ 5933 w 12753"/>
                <a:gd name="connsiteY4" fmla="*/ 55153 h 5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3" h="55153">
                  <a:moveTo>
                    <a:pt x="5933" y="55153"/>
                  </a:moveTo>
                  <a:cubicBezTo>
                    <a:pt x="-4266" y="37399"/>
                    <a:pt x="1778" y="18510"/>
                    <a:pt x="1778" y="0"/>
                  </a:cubicBezTo>
                  <a:cubicBezTo>
                    <a:pt x="5933" y="755"/>
                    <a:pt x="13111" y="-2267"/>
                    <a:pt x="11222" y="6422"/>
                  </a:cubicBezTo>
                  <a:cubicBezTo>
                    <a:pt x="8200" y="20399"/>
                    <a:pt x="3289" y="34376"/>
                    <a:pt x="12733" y="47976"/>
                  </a:cubicBezTo>
                  <a:cubicBezTo>
                    <a:pt x="13111" y="48731"/>
                    <a:pt x="8200" y="52887"/>
                    <a:pt x="5933" y="55153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E14791D-8A53-42E1-BC9D-D08A91D6ED21}"/>
                </a:ext>
              </a:extLst>
            </p:cNvPr>
            <p:cNvSpPr/>
            <p:nvPr/>
          </p:nvSpPr>
          <p:spPr>
            <a:xfrm>
              <a:off x="10452565" y="4819787"/>
              <a:ext cx="14047" cy="30256"/>
            </a:xfrm>
            <a:custGeom>
              <a:avLst/>
              <a:gdLst>
                <a:gd name="connsiteX0" fmla="*/ 4600 w 14047"/>
                <a:gd name="connsiteY0" fmla="*/ 0 h 30256"/>
                <a:gd name="connsiteX1" fmla="*/ 9889 w 14047"/>
                <a:gd name="connsiteY1" fmla="*/ 27199 h 30256"/>
                <a:gd name="connsiteX2" fmla="*/ 823 w 14047"/>
                <a:gd name="connsiteY2" fmla="*/ 28710 h 30256"/>
                <a:gd name="connsiteX3" fmla="*/ 4600 w 14047"/>
                <a:gd name="connsiteY3" fmla="*/ 0 h 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7" h="30256">
                  <a:moveTo>
                    <a:pt x="4600" y="0"/>
                  </a:moveTo>
                  <a:cubicBezTo>
                    <a:pt x="18578" y="10577"/>
                    <a:pt x="14044" y="19266"/>
                    <a:pt x="9889" y="27199"/>
                  </a:cubicBezTo>
                  <a:cubicBezTo>
                    <a:pt x="8000" y="30977"/>
                    <a:pt x="1956" y="30977"/>
                    <a:pt x="823" y="28710"/>
                  </a:cubicBezTo>
                  <a:cubicBezTo>
                    <a:pt x="-2577" y="19644"/>
                    <a:pt x="5734" y="12089"/>
                    <a:pt x="4600" y="0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ECEC4F7-3A42-49C8-9E59-D263A94585E1}"/>
                </a:ext>
              </a:extLst>
            </p:cNvPr>
            <p:cNvSpPr/>
            <p:nvPr/>
          </p:nvSpPr>
          <p:spPr>
            <a:xfrm>
              <a:off x="8780148" y="3111466"/>
              <a:ext cx="1407293" cy="469162"/>
            </a:xfrm>
            <a:custGeom>
              <a:avLst/>
              <a:gdLst>
                <a:gd name="connsiteX0" fmla="*/ 240760 w 1407293"/>
                <a:gd name="connsiteY0" fmla="*/ 58251 h 469162"/>
                <a:gd name="connsiteX1" fmla="*/ 253226 w 1407293"/>
                <a:gd name="connsiteY1" fmla="*/ 65806 h 469162"/>
                <a:gd name="connsiteX2" fmla="*/ 335201 w 1407293"/>
                <a:gd name="connsiteY2" fmla="*/ 80916 h 469162"/>
                <a:gd name="connsiteX3" fmla="*/ 353333 w 1407293"/>
                <a:gd name="connsiteY3" fmla="*/ 68828 h 469162"/>
                <a:gd name="connsiteX4" fmla="*/ 368822 w 1407293"/>
                <a:gd name="connsiteY4" fmla="*/ 44273 h 469162"/>
                <a:gd name="connsiteX5" fmla="*/ 408487 w 1407293"/>
                <a:gd name="connsiteY5" fmla="*/ 42762 h 469162"/>
                <a:gd name="connsiteX6" fmla="*/ 434553 w 1407293"/>
                <a:gd name="connsiteY6" fmla="*/ 41629 h 469162"/>
                <a:gd name="connsiteX7" fmla="*/ 493106 w 1407293"/>
                <a:gd name="connsiteY7" fmla="*/ 16319 h 469162"/>
                <a:gd name="connsiteX8" fmla="*/ 597369 w 1407293"/>
                <a:gd name="connsiteY8" fmla="*/ 2342 h 469162"/>
                <a:gd name="connsiteX9" fmla="*/ 642700 w 1407293"/>
                <a:gd name="connsiteY9" fmla="*/ 75 h 469162"/>
                <a:gd name="connsiteX10" fmla="*/ 646478 w 1407293"/>
                <a:gd name="connsiteY10" fmla="*/ 1586 h 469162"/>
                <a:gd name="connsiteX11" fmla="*/ 690299 w 1407293"/>
                <a:gd name="connsiteY11" fmla="*/ 15563 h 469162"/>
                <a:gd name="connsiteX12" fmla="*/ 714853 w 1407293"/>
                <a:gd name="connsiteY12" fmla="*/ 1586 h 469162"/>
                <a:gd name="connsiteX13" fmla="*/ 737519 w 1407293"/>
                <a:gd name="connsiteY13" fmla="*/ 4608 h 469162"/>
                <a:gd name="connsiteX14" fmla="*/ 755274 w 1407293"/>
                <a:gd name="connsiteY14" fmla="*/ 831 h 469162"/>
                <a:gd name="connsiteX15" fmla="*/ 764718 w 1407293"/>
                <a:gd name="connsiteY15" fmla="*/ 7253 h 469162"/>
                <a:gd name="connsiteX16" fmla="*/ 758296 w 1407293"/>
                <a:gd name="connsiteY16" fmla="*/ 16319 h 469162"/>
                <a:gd name="connsiteX17" fmla="*/ 709565 w 1407293"/>
                <a:gd name="connsiteY17" fmla="*/ 75628 h 469162"/>
                <a:gd name="connsiteX18" fmla="*/ 713720 w 1407293"/>
                <a:gd name="connsiteY18" fmla="*/ 86583 h 469162"/>
                <a:gd name="connsiteX19" fmla="*/ 723920 w 1407293"/>
                <a:gd name="connsiteY19" fmla="*/ 82805 h 469162"/>
                <a:gd name="connsiteX20" fmla="*/ 746963 w 1407293"/>
                <a:gd name="connsiteY20" fmla="*/ 82428 h 469162"/>
                <a:gd name="connsiteX21" fmla="*/ 783229 w 1407293"/>
                <a:gd name="connsiteY21" fmla="*/ 101316 h 469162"/>
                <a:gd name="connsiteX22" fmla="*/ 797206 w 1407293"/>
                <a:gd name="connsiteY22" fmla="*/ 109249 h 469162"/>
                <a:gd name="connsiteX23" fmla="*/ 786628 w 1407293"/>
                <a:gd name="connsiteY23" fmla="*/ 120204 h 469162"/>
                <a:gd name="connsiteX24" fmla="*/ 785117 w 1407293"/>
                <a:gd name="connsiteY24" fmla="*/ 142492 h 469162"/>
                <a:gd name="connsiteX25" fmla="*/ 810427 w 1407293"/>
                <a:gd name="connsiteY25" fmla="*/ 164024 h 469162"/>
                <a:gd name="connsiteX26" fmla="*/ 819494 w 1407293"/>
                <a:gd name="connsiteY26" fmla="*/ 168180 h 469162"/>
                <a:gd name="connsiteX27" fmla="*/ 825160 w 1407293"/>
                <a:gd name="connsiteY27" fmla="*/ 158358 h 469162"/>
                <a:gd name="connsiteX28" fmla="*/ 843293 w 1407293"/>
                <a:gd name="connsiteY28" fmla="*/ 148536 h 469162"/>
                <a:gd name="connsiteX29" fmla="*/ 861426 w 1407293"/>
                <a:gd name="connsiteY29" fmla="*/ 145892 h 469162"/>
                <a:gd name="connsiteX30" fmla="*/ 853870 w 1407293"/>
                <a:gd name="connsiteY30" fmla="*/ 128515 h 469162"/>
                <a:gd name="connsiteX31" fmla="*/ 810427 w 1407293"/>
                <a:gd name="connsiteY31" fmla="*/ 100560 h 469162"/>
                <a:gd name="connsiteX32" fmla="*/ 804005 w 1407293"/>
                <a:gd name="connsiteY32" fmla="*/ 88094 h 469162"/>
                <a:gd name="connsiteX33" fmla="*/ 816094 w 1407293"/>
                <a:gd name="connsiteY33" fmla="*/ 89983 h 469162"/>
                <a:gd name="connsiteX34" fmla="*/ 845559 w 1407293"/>
                <a:gd name="connsiteY34" fmla="*/ 94894 h 469162"/>
                <a:gd name="connsiteX35" fmla="*/ 892402 w 1407293"/>
                <a:gd name="connsiteY35" fmla="*/ 102449 h 469162"/>
                <a:gd name="connsiteX36" fmla="*/ 889758 w 1407293"/>
                <a:gd name="connsiteY36" fmla="*/ 125870 h 469162"/>
                <a:gd name="connsiteX37" fmla="*/ 878047 w 1407293"/>
                <a:gd name="connsiteY37" fmla="*/ 134559 h 469162"/>
                <a:gd name="connsiteX38" fmla="*/ 878047 w 1407293"/>
                <a:gd name="connsiteY38" fmla="*/ 167424 h 469162"/>
                <a:gd name="connsiteX39" fmla="*/ 886358 w 1407293"/>
                <a:gd name="connsiteY39" fmla="*/ 167802 h 469162"/>
                <a:gd name="connsiteX40" fmla="*/ 890891 w 1407293"/>
                <a:gd name="connsiteY40" fmla="*/ 160625 h 469162"/>
                <a:gd name="connsiteX41" fmla="*/ 910912 w 1407293"/>
                <a:gd name="connsiteY41" fmla="*/ 149669 h 469162"/>
                <a:gd name="connsiteX42" fmla="*/ 916201 w 1407293"/>
                <a:gd name="connsiteY42" fmla="*/ 162136 h 469162"/>
                <a:gd name="connsiteX43" fmla="*/ 897313 w 1407293"/>
                <a:gd name="connsiteY43" fmla="*/ 179513 h 469162"/>
                <a:gd name="connsiteX44" fmla="*/ 867847 w 1407293"/>
                <a:gd name="connsiteY44" fmla="*/ 186690 h 469162"/>
                <a:gd name="connsiteX45" fmla="*/ 853493 w 1407293"/>
                <a:gd name="connsiteY45" fmla="*/ 205201 h 469162"/>
                <a:gd name="connsiteX46" fmla="*/ 869736 w 1407293"/>
                <a:gd name="connsiteY46" fmla="*/ 215400 h 469162"/>
                <a:gd name="connsiteX47" fmla="*/ 872003 w 1407293"/>
                <a:gd name="connsiteY47" fmla="*/ 215400 h 469162"/>
                <a:gd name="connsiteX48" fmla="*/ 933956 w 1407293"/>
                <a:gd name="connsiteY48" fmla="*/ 216156 h 469162"/>
                <a:gd name="connsiteX49" fmla="*/ 959644 w 1407293"/>
                <a:gd name="connsiteY49" fmla="*/ 229378 h 469162"/>
                <a:gd name="connsiteX50" fmla="*/ 960777 w 1407293"/>
                <a:gd name="connsiteY50" fmla="*/ 258465 h 469162"/>
                <a:gd name="connsiteX51" fmla="*/ 958133 w 1407293"/>
                <a:gd name="connsiteY51" fmla="*/ 284909 h 469162"/>
                <a:gd name="connsiteX52" fmla="*/ 980043 w 1407293"/>
                <a:gd name="connsiteY52" fmla="*/ 284531 h 469162"/>
                <a:gd name="connsiteX53" fmla="*/ 1023108 w 1407293"/>
                <a:gd name="connsiteY53" fmla="*/ 284153 h 469162"/>
                <a:gd name="connsiteX54" fmla="*/ 1038974 w 1407293"/>
                <a:gd name="connsiteY54" fmla="*/ 326085 h 469162"/>
                <a:gd name="connsiteX55" fmla="*/ 1056352 w 1407293"/>
                <a:gd name="connsiteY55" fmla="*/ 354795 h 469162"/>
                <a:gd name="connsiteX56" fmla="*/ 1088839 w 1407293"/>
                <a:gd name="connsiteY56" fmla="*/ 350262 h 469162"/>
                <a:gd name="connsiteX57" fmla="*/ 1102061 w 1407293"/>
                <a:gd name="connsiteY57" fmla="*/ 346862 h 469162"/>
                <a:gd name="connsiteX58" fmla="*/ 1128882 w 1407293"/>
                <a:gd name="connsiteY58" fmla="*/ 331374 h 469162"/>
                <a:gd name="connsiteX59" fmla="*/ 1139460 w 1407293"/>
                <a:gd name="connsiteY59" fmla="*/ 318907 h 469162"/>
                <a:gd name="connsiteX60" fmla="*/ 1160237 w 1407293"/>
                <a:gd name="connsiteY60" fmla="*/ 298508 h 469162"/>
                <a:gd name="connsiteX61" fmla="*/ 1172703 w 1407293"/>
                <a:gd name="connsiteY61" fmla="*/ 289064 h 469162"/>
                <a:gd name="connsiteX62" fmla="*/ 1179880 w 1407293"/>
                <a:gd name="connsiteY62" fmla="*/ 304930 h 469162"/>
                <a:gd name="connsiteX63" fmla="*/ 1168925 w 1407293"/>
                <a:gd name="connsiteY63" fmla="*/ 330996 h 469162"/>
                <a:gd name="connsiteX64" fmla="*/ 1167036 w 1407293"/>
                <a:gd name="connsiteY64" fmla="*/ 339685 h 469162"/>
                <a:gd name="connsiteX65" fmla="*/ 1176480 w 1407293"/>
                <a:gd name="connsiteY65" fmla="*/ 338929 h 469162"/>
                <a:gd name="connsiteX66" fmla="*/ 1192724 w 1407293"/>
                <a:gd name="connsiteY66" fmla="*/ 305686 h 469162"/>
                <a:gd name="connsiteX67" fmla="*/ 1189702 w 1407293"/>
                <a:gd name="connsiteY67" fmla="*/ 233533 h 469162"/>
                <a:gd name="connsiteX68" fmla="*/ 1236923 w 1407293"/>
                <a:gd name="connsiteY68" fmla="*/ 255821 h 469162"/>
                <a:gd name="connsiteX69" fmla="*/ 1230123 w 1407293"/>
                <a:gd name="connsiteY69" fmla="*/ 280753 h 469162"/>
                <a:gd name="connsiteX70" fmla="*/ 1221812 w 1407293"/>
                <a:gd name="connsiteY70" fmla="*/ 316263 h 469162"/>
                <a:gd name="connsiteX71" fmla="*/ 1247878 w 1407293"/>
                <a:gd name="connsiteY71" fmla="*/ 320041 h 469162"/>
                <a:gd name="connsiteX72" fmla="*/ 1292454 w 1407293"/>
                <a:gd name="connsiteY72" fmla="*/ 322307 h 469162"/>
                <a:gd name="connsiteX73" fmla="*/ 1298498 w 1407293"/>
                <a:gd name="connsiteY73" fmla="*/ 334396 h 469162"/>
                <a:gd name="connsiteX74" fmla="*/ 1316631 w 1407293"/>
                <a:gd name="connsiteY74" fmla="*/ 392194 h 469162"/>
                <a:gd name="connsiteX75" fmla="*/ 1289809 w 1407293"/>
                <a:gd name="connsiteY75" fmla="*/ 371039 h 469162"/>
                <a:gd name="connsiteX76" fmla="*/ 1286032 w 1407293"/>
                <a:gd name="connsiteY76" fmla="*/ 364617 h 469162"/>
                <a:gd name="connsiteX77" fmla="*/ 1278854 w 1407293"/>
                <a:gd name="connsiteY77" fmla="*/ 370661 h 469162"/>
                <a:gd name="connsiteX78" fmla="*/ 1265255 w 1407293"/>
                <a:gd name="connsiteY78" fmla="*/ 387283 h 469162"/>
                <a:gd name="connsiteX79" fmla="*/ 1253544 w 1407293"/>
                <a:gd name="connsiteY79" fmla="*/ 393705 h 469162"/>
                <a:gd name="connsiteX80" fmla="*/ 1264877 w 1407293"/>
                <a:gd name="connsiteY80" fmla="*/ 404282 h 469162"/>
                <a:gd name="connsiteX81" fmla="*/ 1322675 w 1407293"/>
                <a:gd name="connsiteY81" fmla="*/ 412971 h 469162"/>
                <a:gd name="connsiteX82" fmla="*/ 1343452 w 1407293"/>
                <a:gd name="connsiteY82" fmla="*/ 397860 h 469162"/>
                <a:gd name="connsiteX83" fmla="*/ 1329097 w 1407293"/>
                <a:gd name="connsiteY83" fmla="*/ 387660 h 469162"/>
                <a:gd name="connsiteX84" fmla="*/ 1320408 w 1407293"/>
                <a:gd name="connsiteY84" fmla="*/ 378216 h 469162"/>
                <a:gd name="connsiteX85" fmla="*/ 1326452 w 1407293"/>
                <a:gd name="connsiteY85" fmla="*/ 365750 h 469162"/>
                <a:gd name="connsiteX86" fmla="*/ 1346096 w 1407293"/>
                <a:gd name="connsiteY86" fmla="*/ 365750 h 469162"/>
                <a:gd name="connsiteX87" fmla="*/ 1355163 w 1407293"/>
                <a:gd name="connsiteY87" fmla="*/ 401638 h 469162"/>
                <a:gd name="connsiteX88" fmla="*/ 1367629 w 1407293"/>
                <a:gd name="connsiteY88" fmla="*/ 419393 h 469162"/>
                <a:gd name="connsiteX89" fmla="*/ 1407294 w 1407293"/>
                <a:gd name="connsiteY89" fmla="*/ 431103 h 469162"/>
                <a:gd name="connsiteX90" fmla="*/ 1405783 w 1407293"/>
                <a:gd name="connsiteY90" fmla="*/ 436392 h 469162"/>
                <a:gd name="connsiteX91" fmla="*/ 1310964 w 1407293"/>
                <a:gd name="connsiteY91" fmla="*/ 455280 h 469162"/>
                <a:gd name="connsiteX92" fmla="*/ 1259966 w 1407293"/>
                <a:gd name="connsiteY92" fmla="*/ 451125 h 469162"/>
                <a:gd name="connsiteX93" fmla="*/ 1185169 w 1407293"/>
                <a:gd name="connsiteY93" fmla="*/ 453391 h 469162"/>
                <a:gd name="connsiteX94" fmla="*/ 1080906 w 1407293"/>
                <a:gd name="connsiteY94" fmla="*/ 463969 h 469162"/>
                <a:gd name="connsiteX95" fmla="*/ 1038974 w 1407293"/>
                <a:gd name="connsiteY95" fmla="*/ 459813 h 469162"/>
                <a:gd name="connsiteX96" fmla="*/ 1010642 w 1407293"/>
                <a:gd name="connsiteY96" fmla="*/ 465480 h 469162"/>
                <a:gd name="connsiteX97" fmla="*/ 990243 w 1407293"/>
                <a:gd name="connsiteY97" fmla="*/ 467369 h 469162"/>
                <a:gd name="connsiteX98" fmla="*/ 881447 w 1407293"/>
                <a:gd name="connsiteY98" fmla="*/ 448858 h 469162"/>
                <a:gd name="connsiteX99" fmla="*/ 816849 w 1407293"/>
                <a:gd name="connsiteY99" fmla="*/ 451125 h 469162"/>
                <a:gd name="connsiteX100" fmla="*/ 797206 w 1407293"/>
                <a:gd name="connsiteY100" fmla="*/ 455658 h 469162"/>
                <a:gd name="connsiteX101" fmla="*/ 664233 w 1407293"/>
                <a:gd name="connsiteY101" fmla="*/ 440547 h 469162"/>
                <a:gd name="connsiteX102" fmla="*/ 530127 w 1407293"/>
                <a:gd name="connsiteY102" fmla="*/ 416370 h 469162"/>
                <a:gd name="connsiteX103" fmla="*/ 462507 w 1407293"/>
                <a:gd name="connsiteY103" fmla="*/ 402393 h 469162"/>
                <a:gd name="connsiteX104" fmla="*/ 288358 w 1407293"/>
                <a:gd name="connsiteY104" fmla="*/ 363861 h 469162"/>
                <a:gd name="connsiteX105" fmla="*/ 243404 w 1407293"/>
                <a:gd name="connsiteY105" fmla="*/ 352906 h 469162"/>
                <a:gd name="connsiteX106" fmla="*/ 116853 w 1407293"/>
                <a:gd name="connsiteY106" fmla="*/ 302286 h 469162"/>
                <a:gd name="connsiteX107" fmla="*/ 88143 w 1407293"/>
                <a:gd name="connsiteY107" fmla="*/ 269798 h 469162"/>
                <a:gd name="connsiteX108" fmla="*/ 108543 w 1407293"/>
                <a:gd name="connsiteY108" fmla="*/ 252043 h 469162"/>
                <a:gd name="connsiteX109" fmla="*/ 107787 w 1407293"/>
                <a:gd name="connsiteY109" fmla="*/ 226355 h 469162"/>
                <a:gd name="connsiteX110" fmla="*/ 57545 w 1407293"/>
                <a:gd name="connsiteY110" fmla="*/ 200668 h 469162"/>
                <a:gd name="connsiteX111" fmla="*/ 13724 w 1407293"/>
                <a:gd name="connsiteY111" fmla="*/ 174224 h 469162"/>
                <a:gd name="connsiteX112" fmla="*/ 3147 w 1407293"/>
                <a:gd name="connsiteY112" fmla="*/ 154203 h 469162"/>
                <a:gd name="connsiteX113" fmla="*/ 36390 w 1407293"/>
                <a:gd name="connsiteY113" fmla="*/ 81672 h 469162"/>
                <a:gd name="connsiteX114" fmla="*/ 46212 w 1407293"/>
                <a:gd name="connsiteY114" fmla="*/ 71095 h 469162"/>
                <a:gd name="connsiteX115" fmla="*/ 120631 w 1407293"/>
                <a:gd name="connsiteY115" fmla="*/ 52962 h 469162"/>
                <a:gd name="connsiteX116" fmla="*/ 199206 w 1407293"/>
                <a:gd name="connsiteY116" fmla="*/ 46918 h 469162"/>
                <a:gd name="connsiteX117" fmla="*/ 240760 w 1407293"/>
                <a:gd name="connsiteY117" fmla="*/ 58251 h 46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407293" h="469162">
                  <a:moveTo>
                    <a:pt x="240760" y="58251"/>
                  </a:moveTo>
                  <a:cubicBezTo>
                    <a:pt x="244915" y="60895"/>
                    <a:pt x="248693" y="65050"/>
                    <a:pt x="253226" y="65806"/>
                  </a:cubicBezTo>
                  <a:cubicBezTo>
                    <a:pt x="280425" y="71472"/>
                    <a:pt x="307624" y="76761"/>
                    <a:pt x="335201" y="80916"/>
                  </a:cubicBezTo>
                  <a:cubicBezTo>
                    <a:pt x="343512" y="82050"/>
                    <a:pt x="351067" y="76383"/>
                    <a:pt x="353333" y="68828"/>
                  </a:cubicBezTo>
                  <a:cubicBezTo>
                    <a:pt x="356356" y="58628"/>
                    <a:pt x="363533" y="51829"/>
                    <a:pt x="368822" y="44273"/>
                  </a:cubicBezTo>
                  <a:cubicBezTo>
                    <a:pt x="382421" y="25007"/>
                    <a:pt x="393754" y="23874"/>
                    <a:pt x="408487" y="42762"/>
                  </a:cubicBezTo>
                  <a:cubicBezTo>
                    <a:pt x="419442" y="56740"/>
                    <a:pt x="423975" y="54851"/>
                    <a:pt x="434553" y="41629"/>
                  </a:cubicBezTo>
                  <a:cubicBezTo>
                    <a:pt x="448908" y="24252"/>
                    <a:pt x="472707" y="22363"/>
                    <a:pt x="493106" y="16319"/>
                  </a:cubicBezTo>
                  <a:cubicBezTo>
                    <a:pt x="526727" y="6119"/>
                    <a:pt x="562615" y="9519"/>
                    <a:pt x="597369" y="2342"/>
                  </a:cubicBezTo>
                  <a:cubicBezTo>
                    <a:pt x="611724" y="-680"/>
                    <a:pt x="627590" y="4986"/>
                    <a:pt x="642700" y="75"/>
                  </a:cubicBezTo>
                  <a:cubicBezTo>
                    <a:pt x="643834" y="-303"/>
                    <a:pt x="646100" y="831"/>
                    <a:pt x="646478" y="1586"/>
                  </a:cubicBezTo>
                  <a:cubicBezTo>
                    <a:pt x="654411" y="26141"/>
                    <a:pt x="675944" y="9519"/>
                    <a:pt x="690299" y="15563"/>
                  </a:cubicBezTo>
                  <a:cubicBezTo>
                    <a:pt x="701632" y="20474"/>
                    <a:pt x="707676" y="9519"/>
                    <a:pt x="714853" y="1586"/>
                  </a:cubicBezTo>
                  <a:cubicBezTo>
                    <a:pt x="721653" y="4608"/>
                    <a:pt x="726942" y="31807"/>
                    <a:pt x="737519" y="4608"/>
                  </a:cubicBezTo>
                  <a:cubicBezTo>
                    <a:pt x="738652" y="1586"/>
                    <a:pt x="749230" y="1586"/>
                    <a:pt x="755274" y="831"/>
                  </a:cubicBezTo>
                  <a:cubicBezTo>
                    <a:pt x="760185" y="75"/>
                    <a:pt x="763585" y="3097"/>
                    <a:pt x="764718" y="7253"/>
                  </a:cubicBezTo>
                  <a:cubicBezTo>
                    <a:pt x="766229" y="12163"/>
                    <a:pt x="763207" y="14808"/>
                    <a:pt x="758296" y="16319"/>
                  </a:cubicBezTo>
                  <a:cubicBezTo>
                    <a:pt x="728075" y="24630"/>
                    <a:pt x="719764" y="51073"/>
                    <a:pt x="709565" y="75628"/>
                  </a:cubicBezTo>
                  <a:cubicBezTo>
                    <a:pt x="707676" y="80161"/>
                    <a:pt x="710320" y="83939"/>
                    <a:pt x="713720" y="86583"/>
                  </a:cubicBezTo>
                  <a:cubicBezTo>
                    <a:pt x="718253" y="89605"/>
                    <a:pt x="721275" y="86583"/>
                    <a:pt x="723920" y="82805"/>
                  </a:cubicBezTo>
                  <a:cubicBezTo>
                    <a:pt x="731475" y="71472"/>
                    <a:pt x="742430" y="75628"/>
                    <a:pt x="746963" y="82428"/>
                  </a:cubicBezTo>
                  <a:cubicBezTo>
                    <a:pt x="756407" y="96027"/>
                    <a:pt x="767362" y="101693"/>
                    <a:pt x="783229" y="101316"/>
                  </a:cubicBezTo>
                  <a:cubicBezTo>
                    <a:pt x="788517" y="100938"/>
                    <a:pt x="795695" y="103582"/>
                    <a:pt x="797206" y="109249"/>
                  </a:cubicBezTo>
                  <a:cubicBezTo>
                    <a:pt x="799095" y="116426"/>
                    <a:pt x="791539" y="118693"/>
                    <a:pt x="786628" y="120204"/>
                  </a:cubicBezTo>
                  <a:cubicBezTo>
                    <a:pt x="767362" y="126626"/>
                    <a:pt x="773029" y="135314"/>
                    <a:pt x="785117" y="142492"/>
                  </a:cubicBezTo>
                  <a:cubicBezTo>
                    <a:pt x="794561" y="148536"/>
                    <a:pt x="805139" y="153069"/>
                    <a:pt x="810427" y="164024"/>
                  </a:cubicBezTo>
                  <a:cubicBezTo>
                    <a:pt x="811938" y="167424"/>
                    <a:pt x="815716" y="168935"/>
                    <a:pt x="819494" y="168180"/>
                  </a:cubicBezTo>
                  <a:cubicBezTo>
                    <a:pt x="824782" y="167047"/>
                    <a:pt x="825160" y="162513"/>
                    <a:pt x="825160" y="158358"/>
                  </a:cubicBezTo>
                  <a:cubicBezTo>
                    <a:pt x="824405" y="142114"/>
                    <a:pt x="832338" y="142492"/>
                    <a:pt x="843293" y="148536"/>
                  </a:cubicBezTo>
                  <a:cubicBezTo>
                    <a:pt x="850093" y="152314"/>
                    <a:pt x="856892" y="154580"/>
                    <a:pt x="861426" y="145892"/>
                  </a:cubicBezTo>
                  <a:cubicBezTo>
                    <a:pt x="865959" y="137581"/>
                    <a:pt x="859537" y="130403"/>
                    <a:pt x="853870" y="128515"/>
                  </a:cubicBezTo>
                  <a:cubicBezTo>
                    <a:pt x="836493" y="122848"/>
                    <a:pt x="828560" y="104338"/>
                    <a:pt x="810427" y="100560"/>
                  </a:cubicBezTo>
                  <a:cubicBezTo>
                    <a:pt x="804383" y="99427"/>
                    <a:pt x="800228" y="94138"/>
                    <a:pt x="804005" y="88094"/>
                  </a:cubicBezTo>
                  <a:cubicBezTo>
                    <a:pt x="807783" y="82050"/>
                    <a:pt x="812694" y="86583"/>
                    <a:pt x="816094" y="89983"/>
                  </a:cubicBezTo>
                  <a:cubicBezTo>
                    <a:pt x="824782" y="98671"/>
                    <a:pt x="832338" y="99427"/>
                    <a:pt x="845559" y="94894"/>
                  </a:cubicBezTo>
                  <a:cubicBezTo>
                    <a:pt x="859914" y="90361"/>
                    <a:pt x="875781" y="102449"/>
                    <a:pt x="892402" y="102449"/>
                  </a:cubicBezTo>
                  <a:cubicBezTo>
                    <a:pt x="898446" y="102449"/>
                    <a:pt x="897313" y="123226"/>
                    <a:pt x="889758" y="125870"/>
                  </a:cubicBezTo>
                  <a:cubicBezTo>
                    <a:pt x="884469" y="127759"/>
                    <a:pt x="875403" y="128892"/>
                    <a:pt x="878047" y="134559"/>
                  </a:cubicBezTo>
                  <a:cubicBezTo>
                    <a:pt x="882958" y="146270"/>
                    <a:pt x="873892" y="156847"/>
                    <a:pt x="878047" y="167424"/>
                  </a:cubicBezTo>
                  <a:cubicBezTo>
                    <a:pt x="879936" y="171580"/>
                    <a:pt x="883714" y="170824"/>
                    <a:pt x="886358" y="167802"/>
                  </a:cubicBezTo>
                  <a:cubicBezTo>
                    <a:pt x="888247" y="165535"/>
                    <a:pt x="889002" y="162513"/>
                    <a:pt x="890891" y="160625"/>
                  </a:cubicBezTo>
                  <a:cubicBezTo>
                    <a:pt x="896558" y="155336"/>
                    <a:pt x="900335" y="144758"/>
                    <a:pt x="910912" y="149669"/>
                  </a:cubicBezTo>
                  <a:cubicBezTo>
                    <a:pt x="915068" y="151558"/>
                    <a:pt x="918468" y="157602"/>
                    <a:pt x="916201" y="162136"/>
                  </a:cubicBezTo>
                  <a:cubicBezTo>
                    <a:pt x="912046" y="170069"/>
                    <a:pt x="907135" y="181779"/>
                    <a:pt x="897313" y="179513"/>
                  </a:cubicBezTo>
                  <a:cubicBezTo>
                    <a:pt x="885225" y="176868"/>
                    <a:pt x="878047" y="185935"/>
                    <a:pt x="867847" y="186690"/>
                  </a:cubicBezTo>
                  <a:cubicBezTo>
                    <a:pt x="859159" y="187446"/>
                    <a:pt x="852737" y="196134"/>
                    <a:pt x="853493" y="205201"/>
                  </a:cubicBezTo>
                  <a:cubicBezTo>
                    <a:pt x="854248" y="212756"/>
                    <a:pt x="862181" y="215400"/>
                    <a:pt x="869736" y="215400"/>
                  </a:cubicBezTo>
                  <a:cubicBezTo>
                    <a:pt x="870492" y="215400"/>
                    <a:pt x="871247" y="215023"/>
                    <a:pt x="872003" y="215400"/>
                  </a:cubicBezTo>
                  <a:cubicBezTo>
                    <a:pt x="892402" y="230511"/>
                    <a:pt x="911290" y="241088"/>
                    <a:pt x="933956" y="216156"/>
                  </a:cubicBezTo>
                  <a:cubicBezTo>
                    <a:pt x="941134" y="208601"/>
                    <a:pt x="952844" y="221444"/>
                    <a:pt x="959644" y="229378"/>
                  </a:cubicBezTo>
                  <a:cubicBezTo>
                    <a:pt x="967577" y="238444"/>
                    <a:pt x="968333" y="250155"/>
                    <a:pt x="960777" y="258465"/>
                  </a:cubicBezTo>
                  <a:cubicBezTo>
                    <a:pt x="952089" y="267909"/>
                    <a:pt x="953222" y="276220"/>
                    <a:pt x="958133" y="284909"/>
                  </a:cubicBezTo>
                  <a:cubicBezTo>
                    <a:pt x="964933" y="296619"/>
                    <a:pt x="972488" y="284909"/>
                    <a:pt x="980043" y="284531"/>
                  </a:cubicBezTo>
                  <a:cubicBezTo>
                    <a:pt x="994398" y="283775"/>
                    <a:pt x="1009509" y="281131"/>
                    <a:pt x="1023108" y="284153"/>
                  </a:cubicBezTo>
                  <a:cubicBezTo>
                    <a:pt x="1045396" y="289442"/>
                    <a:pt x="1041996" y="312108"/>
                    <a:pt x="1038974" y="326085"/>
                  </a:cubicBezTo>
                  <a:cubicBezTo>
                    <a:pt x="1035197" y="344595"/>
                    <a:pt x="1045774" y="349129"/>
                    <a:pt x="1056352" y="354795"/>
                  </a:cubicBezTo>
                  <a:cubicBezTo>
                    <a:pt x="1067307" y="360462"/>
                    <a:pt x="1079773" y="365750"/>
                    <a:pt x="1088839" y="350262"/>
                  </a:cubicBezTo>
                  <a:cubicBezTo>
                    <a:pt x="1091861" y="345351"/>
                    <a:pt x="1098283" y="344973"/>
                    <a:pt x="1102061" y="346862"/>
                  </a:cubicBezTo>
                  <a:cubicBezTo>
                    <a:pt x="1118682" y="354417"/>
                    <a:pt x="1124727" y="345729"/>
                    <a:pt x="1128882" y="331374"/>
                  </a:cubicBezTo>
                  <a:cubicBezTo>
                    <a:pt x="1130393" y="325707"/>
                    <a:pt x="1134549" y="319285"/>
                    <a:pt x="1139460" y="318907"/>
                  </a:cubicBezTo>
                  <a:cubicBezTo>
                    <a:pt x="1153059" y="317774"/>
                    <a:pt x="1155326" y="307575"/>
                    <a:pt x="1160237" y="298508"/>
                  </a:cubicBezTo>
                  <a:cubicBezTo>
                    <a:pt x="1162881" y="293597"/>
                    <a:pt x="1166281" y="287175"/>
                    <a:pt x="1172703" y="289064"/>
                  </a:cubicBezTo>
                  <a:cubicBezTo>
                    <a:pt x="1179125" y="291331"/>
                    <a:pt x="1181769" y="298886"/>
                    <a:pt x="1179880" y="304930"/>
                  </a:cubicBezTo>
                  <a:cubicBezTo>
                    <a:pt x="1177236" y="313997"/>
                    <a:pt x="1178747" y="324952"/>
                    <a:pt x="1168925" y="330996"/>
                  </a:cubicBezTo>
                  <a:cubicBezTo>
                    <a:pt x="1166281" y="332885"/>
                    <a:pt x="1163259" y="336285"/>
                    <a:pt x="1167036" y="339685"/>
                  </a:cubicBezTo>
                  <a:cubicBezTo>
                    <a:pt x="1170058" y="342707"/>
                    <a:pt x="1173458" y="340818"/>
                    <a:pt x="1176480" y="338929"/>
                  </a:cubicBezTo>
                  <a:cubicBezTo>
                    <a:pt x="1188191" y="330996"/>
                    <a:pt x="1190080" y="317019"/>
                    <a:pt x="1192724" y="305686"/>
                  </a:cubicBezTo>
                  <a:cubicBezTo>
                    <a:pt x="1198013" y="282642"/>
                    <a:pt x="1220679" y="257710"/>
                    <a:pt x="1189702" y="233533"/>
                  </a:cubicBezTo>
                  <a:cubicBezTo>
                    <a:pt x="1203302" y="248644"/>
                    <a:pt x="1226345" y="236177"/>
                    <a:pt x="1236923" y="255821"/>
                  </a:cubicBezTo>
                  <a:cubicBezTo>
                    <a:pt x="1243345" y="267909"/>
                    <a:pt x="1242967" y="275842"/>
                    <a:pt x="1230123" y="280753"/>
                  </a:cubicBezTo>
                  <a:cubicBezTo>
                    <a:pt x="1210101" y="288686"/>
                    <a:pt x="1217657" y="304553"/>
                    <a:pt x="1221812" y="316263"/>
                  </a:cubicBezTo>
                  <a:cubicBezTo>
                    <a:pt x="1226723" y="330240"/>
                    <a:pt x="1237300" y="323441"/>
                    <a:pt x="1247878" y="320041"/>
                  </a:cubicBezTo>
                  <a:cubicBezTo>
                    <a:pt x="1262233" y="315508"/>
                    <a:pt x="1277721" y="318152"/>
                    <a:pt x="1292454" y="322307"/>
                  </a:cubicBezTo>
                  <a:cubicBezTo>
                    <a:pt x="1297742" y="323818"/>
                    <a:pt x="1300387" y="329485"/>
                    <a:pt x="1298498" y="334396"/>
                  </a:cubicBezTo>
                  <a:cubicBezTo>
                    <a:pt x="1289809" y="357817"/>
                    <a:pt x="1295476" y="376705"/>
                    <a:pt x="1316631" y="392194"/>
                  </a:cubicBezTo>
                  <a:cubicBezTo>
                    <a:pt x="1303787" y="388416"/>
                    <a:pt x="1288676" y="389927"/>
                    <a:pt x="1289809" y="371039"/>
                  </a:cubicBezTo>
                  <a:cubicBezTo>
                    <a:pt x="1290187" y="368017"/>
                    <a:pt x="1289432" y="364995"/>
                    <a:pt x="1286032" y="364617"/>
                  </a:cubicBezTo>
                  <a:cubicBezTo>
                    <a:pt x="1281876" y="364239"/>
                    <a:pt x="1279232" y="367639"/>
                    <a:pt x="1278854" y="370661"/>
                  </a:cubicBezTo>
                  <a:cubicBezTo>
                    <a:pt x="1278099" y="379350"/>
                    <a:pt x="1273943" y="385016"/>
                    <a:pt x="1265255" y="387283"/>
                  </a:cubicBezTo>
                  <a:cubicBezTo>
                    <a:pt x="1260722" y="388416"/>
                    <a:pt x="1254300" y="386905"/>
                    <a:pt x="1253544" y="393705"/>
                  </a:cubicBezTo>
                  <a:cubicBezTo>
                    <a:pt x="1252789" y="401260"/>
                    <a:pt x="1259588" y="402393"/>
                    <a:pt x="1264877" y="404282"/>
                  </a:cubicBezTo>
                  <a:cubicBezTo>
                    <a:pt x="1283387" y="411082"/>
                    <a:pt x="1303409" y="409949"/>
                    <a:pt x="1322675" y="412971"/>
                  </a:cubicBezTo>
                  <a:cubicBezTo>
                    <a:pt x="1332875" y="414482"/>
                    <a:pt x="1341185" y="406549"/>
                    <a:pt x="1343452" y="397860"/>
                  </a:cubicBezTo>
                  <a:cubicBezTo>
                    <a:pt x="1346096" y="387660"/>
                    <a:pt x="1335897" y="388038"/>
                    <a:pt x="1329097" y="387660"/>
                  </a:cubicBezTo>
                  <a:cubicBezTo>
                    <a:pt x="1323053" y="387283"/>
                    <a:pt x="1320408" y="383883"/>
                    <a:pt x="1320408" y="378216"/>
                  </a:cubicBezTo>
                  <a:cubicBezTo>
                    <a:pt x="1320408" y="372928"/>
                    <a:pt x="1321542" y="368772"/>
                    <a:pt x="1326452" y="365750"/>
                  </a:cubicBezTo>
                  <a:cubicBezTo>
                    <a:pt x="1333252" y="362350"/>
                    <a:pt x="1340052" y="360462"/>
                    <a:pt x="1346096" y="365750"/>
                  </a:cubicBezTo>
                  <a:cubicBezTo>
                    <a:pt x="1357051" y="375572"/>
                    <a:pt x="1362340" y="387660"/>
                    <a:pt x="1355163" y="401638"/>
                  </a:cubicBezTo>
                  <a:cubicBezTo>
                    <a:pt x="1347985" y="415993"/>
                    <a:pt x="1352140" y="420526"/>
                    <a:pt x="1367629" y="419393"/>
                  </a:cubicBezTo>
                  <a:cubicBezTo>
                    <a:pt x="1381984" y="418637"/>
                    <a:pt x="1393317" y="429214"/>
                    <a:pt x="1407294" y="431103"/>
                  </a:cubicBezTo>
                  <a:cubicBezTo>
                    <a:pt x="1406538" y="434125"/>
                    <a:pt x="1405783" y="436392"/>
                    <a:pt x="1405783" y="436392"/>
                  </a:cubicBezTo>
                  <a:cubicBezTo>
                    <a:pt x="1372162" y="432237"/>
                    <a:pt x="1344585" y="458680"/>
                    <a:pt x="1310964" y="455280"/>
                  </a:cubicBezTo>
                  <a:cubicBezTo>
                    <a:pt x="1293965" y="453769"/>
                    <a:pt x="1277721" y="441303"/>
                    <a:pt x="1259966" y="451125"/>
                  </a:cubicBezTo>
                  <a:cubicBezTo>
                    <a:pt x="1235411" y="464724"/>
                    <a:pt x="1210857" y="446969"/>
                    <a:pt x="1185169" y="453391"/>
                  </a:cubicBezTo>
                  <a:cubicBezTo>
                    <a:pt x="1151548" y="461702"/>
                    <a:pt x="1116416" y="467369"/>
                    <a:pt x="1080906" y="463969"/>
                  </a:cubicBezTo>
                  <a:cubicBezTo>
                    <a:pt x="1066929" y="462458"/>
                    <a:pt x="1052952" y="460947"/>
                    <a:pt x="1038974" y="459813"/>
                  </a:cubicBezTo>
                  <a:cubicBezTo>
                    <a:pt x="1029153" y="459058"/>
                    <a:pt x="1019331" y="458680"/>
                    <a:pt x="1010642" y="465480"/>
                  </a:cubicBezTo>
                  <a:cubicBezTo>
                    <a:pt x="1004976" y="470013"/>
                    <a:pt x="995909" y="470013"/>
                    <a:pt x="990243" y="467369"/>
                  </a:cubicBezTo>
                  <a:cubicBezTo>
                    <a:pt x="955489" y="450747"/>
                    <a:pt x="917335" y="455658"/>
                    <a:pt x="881447" y="448858"/>
                  </a:cubicBezTo>
                  <a:cubicBezTo>
                    <a:pt x="860670" y="445081"/>
                    <a:pt x="838382" y="450369"/>
                    <a:pt x="816849" y="451125"/>
                  </a:cubicBezTo>
                  <a:cubicBezTo>
                    <a:pt x="811183" y="457169"/>
                    <a:pt x="804005" y="455658"/>
                    <a:pt x="797206" y="455658"/>
                  </a:cubicBezTo>
                  <a:cubicBezTo>
                    <a:pt x="752252" y="456413"/>
                    <a:pt x="707676" y="451125"/>
                    <a:pt x="664233" y="440547"/>
                  </a:cubicBezTo>
                  <a:cubicBezTo>
                    <a:pt x="620035" y="429970"/>
                    <a:pt x="573947" y="429592"/>
                    <a:pt x="530127" y="416370"/>
                  </a:cubicBezTo>
                  <a:cubicBezTo>
                    <a:pt x="508972" y="405415"/>
                    <a:pt x="485173" y="404660"/>
                    <a:pt x="462507" y="402393"/>
                  </a:cubicBezTo>
                  <a:cubicBezTo>
                    <a:pt x="402821" y="396727"/>
                    <a:pt x="345400" y="381616"/>
                    <a:pt x="288358" y="363861"/>
                  </a:cubicBezTo>
                  <a:cubicBezTo>
                    <a:pt x="273625" y="359328"/>
                    <a:pt x="258515" y="356684"/>
                    <a:pt x="243404" y="352906"/>
                  </a:cubicBezTo>
                  <a:cubicBezTo>
                    <a:pt x="198828" y="341573"/>
                    <a:pt x="159163" y="318530"/>
                    <a:pt x="116853" y="302286"/>
                  </a:cubicBezTo>
                  <a:cubicBezTo>
                    <a:pt x="107787" y="290953"/>
                    <a:pt x="91166" y="286420"/>
                    <a:pt x="88143" y="269798"/>
                  </a:cubicBezTo>
                  <a:cubicBezTo>
                    <a:pt x="93054" y="261487"/>
                    <a:pt x="100987" y="257332"/>
                    <a:pt x="108543" y="252043"/>
                  </a:cubicBezTo>
                  <a:cubicBezTo>
                    <a:pt x="122142" y="239955"/>
                    <a:pt x="122142" y="235800"/>
                    <a:pt x="107787" y="226355"/>
                  </a:cubicBezTo>
                  <a:cubicBezTo>
                    <a:pt x="90788" y="218422"/>
                    <a:pt x="73033" y="212000"/>
                    <a:pt x="57545" y="200668"/>
                  </a:cubicBezTo>
                  <a:cubicBezTo>
                    <a:pt x="41679" y="193868"/>
                    <a:pt x="30346" y="179513"/>
                    <a:pt x="13724" y="174224"/>
                  </a:cubicBezTo>
                  <a:cubicBezTo>
                    <a:pt x="6169" y="169691"/>
                    <a:pt x="3902" y="162136"/>
                    <a:pt x="3147" y="154203"/>
                  </a:cubicBezTo>
                  <a:cubicBezTo>
                    <a:pt x="-4786" y="121337"/>
                    <a:pt x="880" y="94894"/>
                    <a:pt x="36390" y="81672"/>
                  </a:cubicBezTo>
                  <a:cubicBezTo>
                    <a:pt x="40923" y="80161"/>
                    <a:pt x="42812" y="74494"/>
                    <a:pt x="46212" y="71095"/>
                  </a:cubicBezTo>
                  <a:cubicBezTo>
                    <a:pt x="67366" y="49940"/>
                    <a:pt x="91921" y="42762"/>
                    <a:pt x="120631" y="52962"/>
                  </a:cubicBezTo>
                  <a:cubicBezTo>
                    <a:pt x="146697" y="48051"/>
                    <a:pt x="172762" y="45029"/>
                    <a:pt x="199206" y="46918"/>
                  </a:cubicBezTo>
                  <a:cubicBezTo>
                    <a:pt x="213561" y="49184"/>
                    <a:pt x="228294" y="48429"/>
                    <a:pt x="240760" y="58251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8729792E-445D-4064-8F30-5E3B8235C7A0}"/>
                </a:ext>
              </a:extLst>
            </p:cNvPr>
            <p:cNvSpPr/>
            <p:nvPr/>
          </p:nvSpPr>
          <p:spPr>
            <a:xfrm>
              <a:off x="8743743" y="2856550"/>
              <a:ext cx="1031446" cy="411006"/>
            </a:xfrm>
            <a:custGeom>
              <a:avLst/>
              <a:gdLst>
                <a:gd name="connsiteX0" fmla="*/ 154392 w 1031446"/>
                <a:gd name="connsiteY0" fmla="*/ 313166 h 411006"/>
                <a:gd name="connsiteX1" fmla="*/ 80350 w 1031446"/>
                <a:gd name="connsiteY1" fmla="*/ 339987 h 411006"/>
                <a:gd name="connsiteX2" fmla="*/ 53529 w 1031446"/>
                <a:gd name="connsiteY2" fmla="*/ 355853 h 411006"/>
                <a:gd name="connsiteX3" fmla="*/ 42196 w 1031446"/>
                <a:gd name="connsiteY3" fmla="*/ 386074 h 411006"/>
                <a:gd name="connsiteX4" fmla="*/ 44463 w 1031446"/>
                <a:gd name="connsiteY4" fmla="*/ 411007 h 411006"/>
                <a:gd name="connsiteX5" fmla="*/ 15753 w 1031446"/>
                <a:gd name="connsiteY5" fmla="*/ 387963 h 411006"/>
                <a:gd name="connsiteX6" fmla="*/ 7820 w 1031446"/>
                <a:gd name="connsiteY6" fmla="*/ 368697 h 411006"/>
                <a:gd name="connsiteX7" fmla="*/ 1398 w 1031446"/>
                <a:gd name="connsiteY7" fmla="*/ 307877 h 411006"/>
                <a:gd name="connsiteX8" fmla="*/ 1776 w 1031446"/>
                <a:gd name="connsiteY8" fmla="*/ 211170 h 411006"/>
                <a:gd name="connsiteX9" fmla="*/ 41063 w 1031446"/>
                <a:gd name="connsiteY9" fmla="*/ 152239 h 411006"/>
                <a:gd name="connsiteX10" fmla="*/ 137393 w 1031446"/>
                <a:gd name="connsiteY10" fmla="*/ 97085 h 411006"/>
                <a:gd name="connsiteX11" fmla="*/ 167236 w 1031446"/>
                <a:gd name="connsiteY11" fmla="*/ 100485 h 411006"/>
                <a:gd name="connsiteX12" fmla="*/ 196324 w 1031446"/>
                <a:gd name="connsiteY12" fmla="*/ 89152 h 411006"/>
                <a:gd name="connsiteX13" fmla="*/ 222389 w 1031446"/>
                <a:gd name="connsiteY13" fmla="*/ 72531 h 411006"/>
                <a:gd name="connsiteX14" fmla="*/ 266210 w 1031446"/>
                <a:gd name="connsiteY14" fmla="*/ 52509 h 411006"/>
                <a:gd name="connsiteX15" fmla="*/ 264699 w 1031446"/>
                <a:gd name="connsiteY15" fmla="*/ 28332 h 411006"/>
                <a:gd name="connsiteX16" fmla="*/ 336474 w 1031446"/>
                <a:gd name="connsiteY16" fmla="*/ 0 h 411006"/>
                <a:gd name="connsiteX17" fmla="*/ 371984 w 1031446"/>
                <a:gd name="connsiteY17" fmla="*/ 9822 h 411006"/>
                <a:gd name="connsiteX18" fmla="*/ 416938 w 1031446"/>
                <a:gd name="connsiteY18" fmla="*/ 0 h 411006"/>
                <a:gd name="connsiteX19" fmla="*/ 424871 w 1031446"/>
                <a:gd name="connsiteY19" fmla="*/ 38532 h 411006"/>
                <a:gd name="connsiteX20" fmla="*/ 442248 w 1031446"/>
                <a:gd name="connsiteY20" fmla="*/ 59309 h 411006"/>
                <a:gd name="connsiteX21" fmla="*/ 477002 w 1031446"/>
                <a:gd name="connsiteY21" fmla="*/ 64598 h 411006"/>
                <a:gd name="connsiteX22" fmla="*/ 474358 w 1031446"/>
                <a:gd name="connsiteY22" fmla="*/ 118618 h 411006"/>
                <a:gd name="connsiteX23" fmla="*/ 534422 w 1031446"/>
                <a:gd name="connsiteY23" fmla="*/ 135239 h 411006"/>
                <a:gd name="connsiteX24" fmla="*/ 557088 w 1031446"/>
                <a:gd name="connsiteY24" fmla="*/ 149594 h 411006"/>
                <a:gd name="connsiteX25" fmla="*/ 590709 w 1031446"/>
                <a:gd name="connsiteY25" fmla="*/ 168483 h 411006"/>
                <a:gd name="connsiteX26" fmla="*/ 607708 w 1031446"/>
                <a:gd name="connsiteY26" fmla="*/ 156772 h 411006"/>
                <a:gd name="connsiteX27" fmla="*/ 645107 w 1031446"/>
                <a:gd name="connsiteY27" fmla="*/ 129573 h 411006"/>
                <a:gd name="connsiteX28" fmla="*/ 649262 w 1031446"/>
                <a:gd name="connsiteY28" fmla="*/ 128817 h 411006"/>
                <a:gd name="connsiteX29" fmla="*/ 692705 w 1031446"/>
                <a:gd name="connsiteY29" fmla="*/ 132595 h 411006"/>
                <a:gd name="connsiteX30" fmla="*/ 700638 w 1031446"/>
                <a:gd name="connsiteY30" fmla="*/ 134106 h 411006"/>
                <a:gd name="connsiteX31" fmla="*/ 704038 w 1031446"/>
                <a:gd name="connsiteY31" fmla="*/ 125040 h 411006"/>
                <a:gd name="connsiteX32" fmla="*/ 696861 w 1031446"/>
                <a:gd name="connsiteY32" fmla="*/ 102752 h 411006"/>
                <a:gd name="connsiteX33" fmla="*/ 702905 w 1031446"/>
                <a:gd name="connsiteY33" fmla="*/ 82730 h 411006"/>
                <a:gd name="connsiteX34" fmla="*/ 739170 w 1031446"/>
                <a:gd name="connsiteY34" fmla="*/ 84619 h 411006"/>
                <a:gd name="connsiteX35" fmla="*/ 740303 w 1031446"/>
                <a:gd name="connsiteY35" fmla="*/ 108040 h 411006"/>
                <a:gd name="connsiteX36" fmla="*/ 729348 w 1031446"/>
                <a:gd name="connsiteY36" fmla="*/ 132973 h 411006"/>
                <a:gd name="connsiteX37" fmla="*/ 741814 w 1031446"/>
                <a:gd name="connsiteY37" fmla="*/ 121640 h 411006"/>
                <a:gd name="connsiteX38" fmla="*/ 762591 w 1031446"/>
                <a:gd name="connsiteY38" fmla="*/ 112574 h 411006"/>
                <a:gd name="connsiteX39" fmla="*/ 772035 w 1031446"/>
                <a:gd name="connsiteY39" fmla="*/ 113329 h 411006"/>
                <a:gd name="connsiteX40" fmla="*/ 772413 w 1031446"/>
                <a:gd name="connsiteY40" fmla="*/ 101618 h 411006"/>
                <a:gd name="connsiteX41" fmla="*/ 756169 w 1031446"/>
                <a:gd name="connsiteY41" fmla="*/ 87263 h 411006"/>
                <a:gd name="connsiteX42" fmla="*/ 754281 w 1031446"/>
                <a:gd name="connsiteY42" fmla="*/ 65731 h 411006"/>
                <a:gd name="connsiteX43" fmla="*/ 770524 w 1031446"/>
                <a:gd name="connsiteY43" fmla="*/ 68375 h 411006"/>
                <a:gd name="connsiteX44" fmla="*/ 819634 w 1031446"/>
                <a:gd name="connsiteY44" fmla="*/ 109551 h 411006"/>
                <a:gd name="connsiteX45" fmla="*/ 832478 w 1031446"/>
                <a:gd name="connsiteY45" fmla="*/ 114840 h 411006"/>
                <a:gd name="connsiteX46" fmla="*/ 841922 w 1031446"/>
                <a:gd name="connsiteY46" fmla="*/ 103129 h 411006"/>
                <a:gd name="connsiteX47" fmla="*/ 851744 w 1031446"/>
                <a:gd name="connsiteY47" fmla="*/ 86130 h 411006"/>
                <a:gd name="connsiteX48" fmla="*/ 891787 w 1031446"/>
                <a:gd name="connsiteY48" fmla="*/ 60820 h 411006"/>
                <a:gd name="connsiteX49" fmla="*/ 906519 w 1031446"/>
                <a:gd name="connsiteY49" fmla="*/ 63087 h 411006"/>
                <a:gd name="connsiteX50" fmla="*/ 934474 w 1031446"/>
                <a:gd name="connsiteY50" fmla="*/ 62709 h 411006"/>
                <a:gd name="connsiteX51" fmla="*/ 973006 w 1031446"/>
                <a:gd name="connsiteY51" fmla="*/ 37776 h 411006"/>
                <a:gd name="connsiteX52" fmla="*/ 986605 w 1031446"/>
                <a:gd name="connsiteY52" fmla="*/ 37021 h 411006"/>
                <a:gd name="connsiteX53" fmla="*/ 987739 w 1031446"/>
                <a:gd name="connsiteY53" fmla="*/ 50243 h 411006"/>
                <a:gd name="connsiteX54" fmla="*/ 998316 w 1031446"/>
                <a:gd name="connsiteY54" fmla="*/ 72531 h 411006"/>
                <a:gd name="connsiteX55" fmla="*/ 1008516 w 1031446"/>
                <a:gd name="connsiteY55" fmla="*/ 84241 h 411006"/>
                <a:gd name="connsiteX56" fmla="*/ 1030048 w 1031446"/>
                <a:gd name="connsiteY56" fmla="*/ 108796 h 411006"/>
                <a:gd name="connsiteX57" fmla="*/ 1026270 w 1031446"/>
                <a:gd name="connsiteY57" fmla="*/ 126551 h 411006"/>
                <a:gd name="connsiteX58" fmla="*/ 1007004 w 1031446"/>
                <a:gd name="connsiteY58" fmla="*/ 153372 h 411006"/>
                <a:gd name="connsiteX59" fmla="*/ 985094 w 1031446"/>
                <a:gd name="connsiteY59" fmla="*/ 157150 h 411006"/>
                <a:gd name="connsiteX60" fmla="*/ 953740 w 1031446"/>
                <a:gd name="connsiteY60" fmla="*/ 145439 h 411006"/>
                <a:gd name="connsiteX61" fmla="*/ 943540 w 1031446"/>
                <a:gd name="connsiteY61" fmla="*/ 143928 h 411006"/>
                <a:gd name="connsiteX62" fmla="*/ 898209 w 1031446"/>
                <a:gd name="connsiteY62" fmla="*/ 156394 h 411006"/>
                <a:gd name="connsiteX63" fmla="*/ 863454 w 1031446"/>
                <a:gd name="connsiteY63" fmla="*/ 159416 h 411006"/>
                <a:gd name="connsiteX64" fmla="*/ 842677 w 1031446"/>
                <a:gd name="connsiteY64" fmla="*/ 170749 h 411006"/>
                <a:gd name="connsiteX65" fmla="*/ 863832 w 1031446"/>
                <a:gd name="connsiteY65" fmla="*/ 186615 h 411006"/>
                <a:gd name="connsiteX66" fmla="*/ 887631 w 1031446"/>
                <a:gd name="connsiteY66" fmla="*/ 179060 h 411006"/>
                <a:gd name="connsiteX67" fmla="*/ 914452 w 1031446"/>
                <a:gd name="connsiteY67" fmla="*/ 166972 h 411006"/>
                <a:gd name="connsiteX68" fmla="*/ 947696 w 1031446"/>
                <a:gd name="connsiteY68" fmla="*/ 189637 h 411006"/>
                <a:gd name="connsiteX69" fmla="*/ 945429 w 1031446"/>
                <a:gd name="connsiteY69" fmla="*/ 215703 h 411006"/>
                <a:gd name="connsiteX70" fmla="*/ 924274 w 1031446"/>
                <a:gd name="connsiteY70" fmla="*/ 219858 h 411006"/>
                <a:gd name="connsiteX71" fmla="*/ 858543 w 1031446"/>
                <a:gd name="connsiteY71" fmla="*/ 216836 h 411006"/>
                <a:gd name="connsiteX72" fmla="*/ 827189 w 1031446"/>
                <a:gd name="connsiteY72" fmla="*/ 193415 h 411006"/>
                <a:gd name="connsiteX73" fmla="*/ 818123 w 1031446"/>
                <a:gd name="connsiteY73" fmla="*/ 209281 h 411006"/>
                <a:gd name="connsiteX74" fmla="*/ 771658 w 1031446"/>
                <a:gd name="connsiteY74" fmla="*/ 205126 h 411006"/>
                <a:gd name="connsiteX75" fmla="*/ 759569 w 1031446"/>
                <a:gd name="connsiteY75" fmla="*/ 208526 h 411006"/>
                <a:gd name="connsiteX76" fmla="*/ 739170 w 1031446"/>
                <a:gd name="connsiteY76" fmla="*/ 232325 h 411006"/>
                <a:gd name="connsiteX77" fmla="*/ 725571 w 1031446"/>
                <a:gd name="connsiteY77" fmla="*/ 244791 h 411006"/>
                <a:gd name="connsiteX78" fmla="*/ 687417 w 1031446"/>
                <a:gd name="connsiteY78" fmla="*/ 236480 h 411006"/>
                <a:gd name="connsiteX79" fmla="*/ 679483 w 1031446"/>
                <a:gd name="connsiteY79" fmla="*/ 217970 h 411006"/>
                <a:gd name="connsiteX80" fmla="*/ 666262 w 1031446"/>
                <a:gd name="connsiteY80" fmla="*/ 202481 h 411006"/>
                <a:gd name="connsiteX81" fmla="*/ 654551 w 1031446"/>
                <a:gd name="connsiteY81" fmla="*/ 214192 h 411006"/>
                <a:gd name="connsiteX82" fmla="*/ 648129 w 1031446"/>
                <a:gd name="connsiteY82" fmla="*/ 227414 h 411006"/>
                <a:gd name="connsiteX83" fmla="*/ 631885 w 1031446"/>
                <a:gd name="connsiteY83" fmla="*/ 234969 h 411006"/>
                <a:gd name="connsiteX84" fmla="*/ 623952 w 1031446"/>
                <a:gd name="connsiteY84" fmla="*/ 219858 h 411006"/>
                <a:gd name="connsiteX85" fmla="*/ 611486 w 1031446"/>
                <a:gd name="connsiteY85" fmla="*/ 199081 h 411006"/>
                <a:gd name="connsiteX86" fmla="*/ 575976 w 1031446"/>
                <a:gd name="connsiteY86" fmla="*/ 216459 h 411006"/>
                <a:gd name="connsiteX87" fmla="*/ 551799 w 1031446"/>
                <a:gd name="connsiteY87" fmla="*/ 248946 h 411006"/>
                <a:gd name="connsiteX88" fmla="*/ 536689 w 1031446"/>
                <a:gd name="connsiteY88" fmla="*/ 248568 h 411006"/>
                <a:gd name="connsiteX89" fmla="*/ 496268 w 1031446"/>
                <a:gd name="connsiteY89" fmla="*/ 210792 h 411006"/>
                <a:gd name="connsiteX90" fmla="*/ 495135 w 1031446"/>
                <a:gd name="connsiteY90" fmla="*/ 209281 h 411006"/>
                <a:gd name="connsiteX91" fmla="*/ 430537 w 1031446"/>
                <a:gd name="connsiteY91" fmla="*/ 185482 h 411006"/>
                <a:gd name="connsiteX92" fmla="*/ 416938 w 1031446"/>
                <a:gd name="connsiteY92" fmla="*/ 203615 h 411006"/>
                <a:gd name="connsiteX93" fmla="*/ 399938 w 1031446"/>
                <a:gd name="connsiteY93" fmla="*/ 208526 h 411006"/>
                <a:gd name="connsiteX94" fmla="*/ 396916 w 1031446"/>
                <a:gd name="connsiteY94" fmla="*/ 211548 h 411006"/>
                <a:gd name="connsiteX95" fmla="*/ 331563 w 1031446"/>
                <a:gd name="connsiteY95" fmla="*/ 260657 h 411006"/>
                <a:gd name="connsiteX96" fmla="*/ 274521 w 1031446"/>
                <a:gd name="connsiteY96" fmla="*/ 292767 h 411006"/>
                <a:gd name="connsiteX97" fmla="*/ 262810 w 1031446"/>
                <a:gd name="connsiteY97" fmla="*/ 301455 h 411006"/>
                <a:gd name="connsiteX98" fmla="*/ 239767 w 1031446"/>
                <a:gd name="connsiteY98" fmla="*/ 302966 h 411006"/>
                <a:gd name="connsiteX99" fmla="*/ 241655 w 1031446"/>
                <a:gd name="connsiteY99" fmla="*/ 286723 h 411006"/>
                <a:gd name="connsiteX100" fmla="*/ 219745 w 1031446"/>
                <a:gd name="connsiteY100" fmla="*/ 247435 h 411006"/>
                <a:gd name="connsiteX101" fmla="*/ 173280 w 1031446"/>
                <a:gd name="connsiteY101" fmla="*/ 280301 h 411006"/>
                <a:gd name="connsiteX102" fmla="*/ 169125 w 1031446"/>
                <a:gd name="connsiteY102" fmla="*/ 302966 h 411006"/>
                <a:gd name="connsiteX103" fmla="*/ 154392 w 1031446"/>
                <a:gd name="connsiteY103" fmla="*/ 313166 h 4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31446" h="411006">
                  <a:moveTo>
                    <a:pt x="154392" y="313166"/>
                  </a:moveTo>
                  <a:cubicBezTo>
                    <a:pt x="123793" y="305233"/>
                    <a:pt x="97728" y="309388"/>
                    <a:pt x="80350" y="339987"/>
                  </a:cubicBezTo>
                  <a:cubicBezTo>
                    <a:pt x="75062" y="349054"/>
                    <a:pt x="62218" y="349054"/>
                    <a:pt x="53529" y="355853"/>
                  </a:cubicBezTo>
                  <a:cubicBezTo>
                    <a:pt x="42574" y="364542"/>
                    <a:pt x="37663" y="372097"/>
                    <a:pt x="42196" y="386074"/>
                  </a:cubicBezTo>
                  <a:cubicBezTo>
                    <a:pt x="44841" y="394007"/>
                    <a:pt x="43707" y="402696"/>
                    <a:pt x="44463" y="411007"/>
                  </a:cubicBezTo>
                  <a:cubicBezTo>
                    <a:pt x="30486" y="409118"/>
                    <a:pt x="26708" y="394007"/>
                    <a:pt x="15753" y="387963"/>
                  </a:cubicBezTo>
                  <a:cubicBezTo>
                    <a:pt x="9331" y="383052"/>
                    <a:pt x="2909" y="375119"/>
                    <a:pt x="7820" y="368697"/>
                  </a:cubicBezTo>
                  <a:cubicBezTo>
                    <a:pt x="23308" y="346031"/>
                    <a:pt x="8953" y="327521"/>
                    <a:pt x="1398" y="307877"/>
                  </a:cubicBezTo>
                  <a:cubicBezTo>
                    <a:pt x="-869" y="275767"/>
                    <a:pt x="-113" y="243280"/>
                    <a:pt x="1776" y="211170"/>
                  </a:cubicBezTo>
                  <a:cubicBezTo>
                    <a:pt x="3287" y="185104"/>
                    <a:pt x="20286" y="164327"/>
                    <a:pt x="41063" y="152239"/>
                  </a:cubicBezTo>
                  <a:cubicBezTo>
                    <a:pt x="73173" y="133728"/>
                    <a:pt x="104905" y="114840"/>
                    <a:pt x="137393" y="97085"/>
                  </a:cubicBezTo>
                  <a:cubicBezTo>
                    <a:pt x="147970" y="92174"/>
                    <a:pt x="157414" y="95574"/>
                    <a:pt x="167236" y="100485"/>
                  </a:cubicBezTo>
                  <a:cubicBezTo>
                    <a:pt x="180080" y="107285"/>
                    <a:pt x="192168" y="106907"/>
                    <a:pt x="196324" y="89152"/>
                  </a:cubicBezTo>
                  <a:cubicBezTo>
                    <a:pt x="199346" y="74797"/>
                    <a:pt x="213701" y="70642"/>
                    <a:pt x="222389" y="72531"/>
                  </a:cubicBezTo>
                  <a:cubicBezTo>
                    <a:pt x="243167" y="76686"/>
                    <a:pt x="252611" y="61198"/>
                    <a:pt x="266210" y="52509"/>
                  </a:cubicBezTo>
                  <a:cubicBezTo>
                    <a:pt x="251477" y="43443"/>
                    <a:pt x="250344" y="32488"/>
                    <a:pt x="264699" y="28332"/>
                  </a:cubicBezTo>
                  <a:cubicBezTo>
                    <a:pt x="289631" y="21155"/>
                    <a:pt x="311919" y="7933"/>
                    <a:pt x="336474" y="0"/>
                  </a:cubicBezTo>
                  <a:cubicBezTo>
                    <a:pt x="343274" y="21910"/>
                    <a:pt x="364051" y="16244"/>
                    <a:pt x="371984" y="9822"/>
                  </a:cubicBezTo>
                  <a:cubicBezTo>
                    <a:pt x="386717" y="-3022"/>
                    <a:pt x="401827" y="1889"/>
                    <a:pt x="416938" y="0"/>
                  </a:cubicBezTo>
                  <a:cubicBezTo>
                    <a:pt x="428271" y="10955"/>
                    <a:pt x="429026" y="23799"/>
                    <a:pt x="424871" y="38532"/>
                  </a:cubicBezTo>
                  <a:cubicBezTo>
                    <a:pt x="419204" y="57798"/>
                    <a:pt x="423360" y="61198"/>
                    <a:pt x="442248" y="59309"/>
                  </a:cubicBezTo>
                  <a:cubicBezTo>
                    <a:pt x="454336" y="58176"/>
                    <a:pt x="466047" y="57042"/>
                    <a:pt x="477002" y="64598"/>
                  </a:cubicBezTo>
                  <a:cubicBezTo>
                    <a:pt x="500801" y="80841"/>
                    <a:pt x="500424" y="95952"/>
                    <a:pt x="474358" y="118618"/>
                  </a:cubicBezTo>
                  <a:cubicBezTo>
                    <a:pt x="494379" y="126173"/>
                    <a:pt x="515156" y="127684"/>
                    <a:pt x="534422" y="135239"/>
                  </a:cubicBezTo>
                  <a:cubicBezTo>
                    <a:pt x="543111" y="138639"/>
                    <a:pt x="552933" y="141284"/>
                    <a:pt x="557088" y="149594"/>
                  </a:cubicBezTo>
                  <a:cubicBezTo>
                    <a:pt x="564266" y="164327"/>
                    <a:pt x="578998" y="163572"/>
                    <a:pt x="590709" y="168483"/>
                  </a:cubicBezTo>
                  <a:cubicBezTo>
                    <a:pt x="600153" y="172638"/>
                    <a:pt x="605064" y="164327"/>
                    <a:pt x="607708" y="156772"/>
                  </a:cubicBezTo>
                  <a:cubicBezTo>
                    <a:pt x="614130" y="139017"/>
                    <a:pt x="621308" y="123529"/>
                    <a:pt x="645107" y="129573"/>
                  </a:cubicBezTo>
                  <a:cubicBezTo>
                    <a:pt x="646240" y="129951"/>
                    <a:pt x="648129" y="129573"/>
                    <a:pt x="649262" y="128817"/>
                  </a:cubicBezTo>
                  <a:cubicBezTo>
                    <a:pt x="665128" y="114085"/>
                    <a:pt x="679483" y="114085"/>
                    <a:pt x="692705" y="132595"/>
                  </a:cubicBezTo>
                  <a:cubicBezTo>
                    <a:pt x="694216" y="134862"/>
                    <a:pt x="697616" y="135617"/>
                    <a:pt x="700638" y="134106"/>
                  </a:cubicBezTo>
                  <a:cubicBezTo>
                    <a:pt x="704416" y="132217"/>
                    <a:pt x="704794" y="128817"/>
                    <a:pt x="704038" y="125040"/>
                  </a:cubicBezTo>
                  <a:cubicBezTo>
                    <a:pt x="702149" y="117484"/>
                    <a:pt x="698749" y="110307"/>
                    <a:pt x="696861" y="102752"/>
                  </a:cubicBezTo>
                  <a:cubicBezTo>
                    <a:pt x="694972" y="94819"/>
                    <a:pt x="693838" y="86508"/>
                    <a:pt x="702905" y="82730"/>
                  </a:cubicBezTo>
                  <a:cubicBezTo>
                    <a:pt x="714993" y="77819"/>
                    <a:pt x="728593" y="76308"/>
                    <a:pt x="739170" y="84619"/>
                  </a:cubicBezTo>
                  <a:cubicBezTo>
                    <a:pt x="746725" y="90663"/>
                    <a:pt x="744081" y="100107"/>
                    <a:pt x="740303" y="108040"/>
                  </a:cubicBezTo>
                  <a:cubicBezTo>
                    <a:pt x="736526" y="115973"/>
                    <a:pt x="727082" y="121262"/>
                    <a:pt x="729348" y="132973"/>
                  </a:cubicBezTo>
                  <a:cubicBezTo>
                    <a:pt x="737659" y="133351"/>
                    <a:pt x="739926" y="127306"/>
                    <a:pt x="741814" y="121640"/>
                  </a:cubicBezTo>
                  <a:cubicBezTo>
                    <a:pt x="745214" y="110307"/>
                    <a:pt x="750125" y="103129"/>
                    <a:pt x="762591" y="112574"/>
                  </a:cubicBezTo>
                  <a:cubicBezTo>
                    <a:pt x="765614" y="114840"/>
                    <a:pt x="769013" y="116729"/>
                    <a:pt x="772035" y="113329"/>
                  </a:cubicBezTo>
                  <a:cubicBezTo>
                    <a:pt x="775435" y="109929"/>
                    <a:pt x="774302" y="105396"/>
                    <a:pt x="772413" y="101618"/>
                  </a:cubicBezTo>
                  <a:cubicBezTo>
                    <a:pt x="767880" y="95196"/>
                    <a:pt x="760325" y="92930"/>
                    <a:pt x="756169" y="87263"/>
                  </a:cubicBezTo>
                  <a:cubicBezTo>
                    <a:pt x="750881" y="80464"/>
                    <a:pt x="748992" y="72531"/>
                    <a:pt x="754281" y="65731"/>
                  </a:cubicBezTo>
                  <a:cubicBezTo>
                    <a:pt x="759947" y="58553"/>
                    <a:pt x="766369" y="64598"/>
                    <a:pt x="770524" y="68375"/>
                  </a:cubicBezTo>
                  <a:cubicBezTo>
                    <a:pt x="786391" y="82730"/>
                    <a:pt x="811323" y="86130"/>
                    <a:pt x="819634" y="109551"/>
                  </a:cubicBezTo>
                  <a:cubicBezTo>
                    <a:pt x="821523" y="114840"/>
                    <a:pt x="827189" y="115218"/>
                    <a:pt x="832478" y="114840"/>
                  </a:cubicBezTo>
                  <a:cubicBezTo>
                    <a:pt x="839278" y="114085"/>
                    <a:pt x="842300" y="109929"/>
                    <a:pt x="841922" y="103129"/>
                  </a:cubicBezTo>
                  <a:cubicBezTo>
                    <a:pt x="841166" y="95196"/>
                    <a:pt x="844566" y="89152"/>
                    <a:pt x="851744" y="86130"/>
                  </a:cubicBezTo>
                  <a:cubicBezTo>
                    <a:pt x="866476" y="79708"/>
                    <a:pt x="881965" y="75930"/>
                    <a:pt x="891787" y="60820"/>
                  </a:cubicBezTo>
                  <a:cubicBezTo>
                    <a:pt x="895564" y="55153"/>
                    <a:pt x="901986" y="59309"/>
                    <a:pt x="906519" y="63087"/>
                  </a:cubicBezTo>
                  <a:cubicBezTo>
                    <a:pt x="915963" y="71775"/>
                    <a:pt x="925030" y="70642"/>
                    <a:pt x="934474" y="62709"/>
                  </a:cubicBezTo>
                  <a:cubicBezTo>
                    <a:pt x="946185" y="52887"/>
                    <a:pt x="962806" y="50243"/>
                    <a:pt x="973006" y="37776"/>
                  </a:cubicBezTo>
                  <a:cubicBezTo>
                    <a:pt x="976028" y="33999"/>
                    <a:pt x="982072" y="33999"/>
                    <a:pt x="986605" y="37021"/>
                  </a:cubicBezTo>
                  <a:cubicBezTo>
                    <a:pt x="991516" y="40798"/>
                    <a:pt x="990383" y="46087"/>
                    <a:pt x="987739" y="50243"/>
                  </a:cubicBezTo>
                  <a:cubicBezTo>
                    <a:pt x="981317" y="62709"/>
                    <a:pt x="977161" y="73286"/>
                    <a:pt x="998316" y="72531"/>
                  </a:cubicBezTo>
                  <a:cubicBezTo>
                    <a:pt x="1004738" y="72153"/>
                    <a:pt x="1008893" y="78197"/>
                    <a:pt x="1008516" y="84241"/>
                  </a:cubicBezTo>
                  <a:cubicBezTo>
                    <a:pt x="1007760" y="99730"/>
                    <a:pt x="1018715" y="104263"/>
                    <a:pt x="1030048" y="108796"/>
                  </a:cubicBezTo>
                  <a:cubicBezTo>
                    <a:pt x="1033448" y="115596"/>
                    <a:pt x="1030048" y="121262"/>
                    <a:pt x="1026270" y="126551"/>
                  </a:cubicBezTo>
                  <a:cubicBezTo>
                    <a:pt x="1019848" y="135239"/>
                    <a:pt x="1008893" y="139773"/>
                    <a:pt x="1007004" y="153372"/>
                  </a:cubicBezTo>
                  <a:cubicBezTo>
                    <a:pt x="1005871" y="160927"/>
                    <a:pt x="993027" y="162061"/>
                    <a:pt x="985094" y="157150"/>
                  </a:cubicBezTo>
                  <a:cubicBezTo>
                    <a:pt x="975272" y="151105"/>
                    <a:pt x="964317" y="148839"/>
                    <a:pt x="953740" y="145439"/>
                  </a:cubicBezTo>
                  <a:cubicBezTo>
                    <a:pt x="950340" y="144306"/>
                    <a:pt x="945807" y="142039"/>
                    <a:pt x="943540" y="143928"/>
                  </a:cubicBezTo>
                  <a:cubicBezTo>
                    <a:pt x="930696" y="156772"/>
                    <a:pt x="912186" y="145061"/>
                    <a:pt x="898209" y="156394"/>
                  </a:cubicBezTo>
                  <a:cubicBezTo>
                    <a:pt x="889520" y="163572"/>
                    <a:pt x="875543" y="160550"/>
                    <a:pt x="863454" y="159416"/>
                  </a:cubicBezTo>
                  <a:cubicBezTo>
                    <a:pt x="854766" y="158661"/>
                    <a:pt x="842300" y="158283"/>
                    <a:pt x="842677" y="170749"/>
                  </a:cubicBezTo>
                  <a:cubicBezTo>
                    <a:pt x="842677" y="182082"/>
                    <a:pt x="853255" y="186615"/>
                    <a:pt x="863832" y="186615"/>
                  </a:cubicBezTo>
                  <a:cubicBezTo>
                    <a:pt x="872521" y="186615"/>
                    <a:pt x="880454" y="183593"/>
                    <a:pt x="887631" y="179060"/>
                  </a:cubicBezTo>
                  <a:cubicBezTo>
                    <a:pt x="895942" y="173771"/>
                    <a:pt x="905008" y="169616"/>
                    <a:pt x="914452" y="166972"/>
                  </a:cubicBezTo>
                  <a:cubicBezTo>
                    <a:pt x="933341" y="161683"/>
                    <a:pt x="945807" y="169994"/>
                    <a:pt x="947696" y="189637"/>
                  </a:cubicBezTo>
                  <a:cubicBezTo>
                    <a:pt x="948451" y="198326"/>
                    <a:pt x="958651" y="208148"/>
                    <a:pt x="945429" y="215703"/>
                  </a:cubicBezTo>
                  <a:cubicBezTo>
                    <a:pt x="938252" y="216459"/>
                    <a:pt x="933341" y="228169"/>
                    <a:pt x="924274" y="219858"/>
                  </a:cubicBezTo>
                  <a:cubicBezTo>
                    <a:pt x="902742" y="210792"/>
                    <a:pt x="880076" y="215325"/>
                    <a:pt x="858543" y="216836"/>
                  </a:cubicBezTo>
                  <a:cubicBezTo>
                    <a:pt x="838900" y="218347"/>
                    <a:pt x="829833" y="212303"/>
                    <a:pt x="827189" y="193415"/>
                  </a:cubicBezTo>
                  <a:cubicBezTo>
                    <a:pt x="828700" y="201726"/>
                    <a:pt x="827944" y="208526"/>
                    <a:pt x="818123" y="209281"/>
                  </a:cubicBezTo>
                  <a:cubicBezTo>
                    <a:pt x="802634" y="210037"/>
                    <a:pt x="786391" y="216459"/>
                    <a:pt x="771658" y="205126"/>
                  </a:cubicBezTo>
                  <a:cubicBezTo>
                    <a:pt x="766369" y="201348"/>
                    <a:pt x="759569" y="199837"/>
                    <a:pt x="759569" y="208526"/>
                  </a:cubicBezTo>
                  <a:cubicBezTo>
                    <a:pt x="759947" y="223636"/>
                    <a:pt x="753147" y="230058"/>
                    <a:pt x="739170" y="232325"/>
                  </a:cubicBezTo>
                  <a:cubicBezTo>
                    <a:pt x="732748" y="233458"/>
                    <a:pt x="728970" y="239502"/>
                    <a:pt x="725571" y="244791"/>
                  </a:cubicBezTo>
                  <a:cubicBezTo>
                    <a:pt x="710460" y="253479"/>
                    <a:pt x="699505" y="241769"/>
                    <a:pt x="687417" y="236480"/>
                  </a:cubicBezTo>
                  <a:cubicBezTo>
                    <a:pt x="681750" y="231569"/>
                    <a:pt x="678728" y="225525"/>
                    <a:pt x="679483" y="217970"/>
                  </a:cubicBezTo>
                  <a:cubicBezTo>
                    <a:pt x="680617" y="208148"/>
                    <a:pt x="675328" y="203992"/>
                    <a:pt x="666262" y="202481"/>
                  </a:cubicBezTo>
                  <a:cubicBezTo>
                    <a:pt x="657195" y="200970"/>
                    <a:pt x="656062" y="207770"/>
                    <a:pt x="654551" y="214192"/>
                  </a:cubicBezTo>
                  <a:cubicBezTo>
                    <a:pt x="653040" y="219103"/>
                    <a:pt x="651151" y="223636"/>
                    <a:pt x="648129" y="227414"/>
                  </a:cubicBezTo>
                  <a:cubicBezTo>
                    <a:pt x="643974" y="232702"/>
                    <a:pt x="639063" y="236858"/>
                    <a:pt x="631885" y="234969"/>
                  </a:cubicBezTo>
                  <a:cubicBezTo>
                    <a:pt x="624330" y="232702"/>
                    <a:pt x="622441" y="225903"/>
                    <a:pt x="623952" y="219858"/>
                  </a:cubicBezTo>
                  <a:cubicBezTo>
                    <a:pt x="626974" y="207770"/>
                    <a:pt x="624708" y="200970"/>
                    <a:pt x="611486" y="199081"/>
                  </a:cubicBezTo>
                  <a:cubicBezTo>
                    <a:pt x="592220" y="196437"/>
                    <a:pt x="578621" y="201726"/>
                    <a:pt x="575976" y="216459"/>
                  </a:cubicBezTo>
                  <a:cubicBezTo>
                    <a:pt x="573332" y="232325"/>
                    <a:pt x="563510" y="241013"/>
                    <a:pt x="551799" y="248946"/>
                  </a:cubicBezTo>
                  <a:cubicBezTo>
                    <a:pt x="546511" y="252724"/>
                    <a:pt x="538955" y="253857"/>
                    <a:pt x="536689" y="248568"/>
                  </a:cubicBezTo>
                  <a:cubicBezTo>
                    <a:pt x="529134" y="229302"/>
                    <a:pt x="496268" y="237613"/>
                    <a:pt x="496268" y="210792"/>
                  </a:cubicBezTo>
                  <a:cubicBezTo>
                    <a:pt x="496268" y="209659"/>
                    <a:pt x="495135" y="209281"/>
                    <a:pt x="495135" y="209281"/>
                  </a:cubicBezTo>
                  <a:cubicBezTo>
                    <a:pt x="470202" y="211170"/>
                    <a:pt x="454714" y="187749"/>
                    <a:pt x="430537" y="185482"/>
                  </a:cubicBezTo>
                  <a:cubicBezTo>
                    <a:pt x="436959" y="205881"/>
                    <a:pt x="436204" y="207014"/>
                    <a:pt x="416938" y="203615"/>
                  </a:cubicBezTo>
                  <a:cubicBezTo>
                    <a:pt x="409760" y="202481"/>
                    <a:pt x="404472" y="203237"/>
                    <a:pt x="399938" y="208526"/>
                  </a:cubicBezTo>
                  <a:cubicBezTo>
                    <a:pt x="399183" y="209659"/>
                    <a:pt x="398050" y="211170"/>
                    <a:pt x="396916" y="211548"/>
                  </a:cubicBezTo>
                  <a:cubicBezTo>
                    <a:pt x="368584" y="219858"/>
                    <a:pt x="353851" y="245169"/>
                    <a:pt x="331563" y="260657"/>
                  </a:cubicBezTo>
                  <a:cubicBezTo>
                    <a:pt x="314186" y="272745"/>
                    <a:pt x="296809" y="287856"/>
                    <a:pt x="274521" y="292767"/>
                  </a:cubicBezTo>
                  <a:cubicBezTo>
                    <a:pt x="269610" y="293900"/>
                    <a:pt x="266210" y="298055"/>
                    <a:pt x="262810" y="301455"/>
                  </a:cubicBezTo>
                  <a:cubicBezTo>
                    <a:pt x="255633" y="308633"/>
                    <a:pt x="247322" y="308633"/>
                    <a:pt x="239767" y="302966"/>
                  </a:cubicBezTo>
                  <a:cubicBezTo>
                    <a:pt x="232589" y="297300"/>
                    <a:pt x="238633" y="292389"/>
                    <a:pt x="241655" y="286723"/>
                  </a:cubicBezTo>
                  <a:cubicBezTo>
                    <a:pt x="247322" y="276145"/>
                    <a:pt x="231456" y="248946"/>
                    <a:pt x="219745" y="247435"/>
                  </a:cubicBezTo>
                  <a:cubicBezTo>
                    <a:pt x="203124" y="245546"/>
                    <a:pt x="177813" y="263679"/>
                    <a:pt x="173280" y="280301"/>
                  </a:cubicBezTo>
                  <a:cubicBezTo>
                    <a:pt x="171391" y="287856"/>
                    <a:pt x="170258" y="295411"/>
                    <a:pt x="169125" y="302966"/>
                  </a:cubicBezTo>
                  <a:cubicBezTo>
                    <a:pt x="169125" y="311277"/>
                    <a:pt x="164969" y="317699"/>
                    <a:pt x="154392" y="313166"/>
                  </a:cubicBezTo>
                  <a:close/>
                </a:path>
              </a:pathLst>
            </a:custGeom>
            <a:solidFill>
              <a:srgbClr val="F1EE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369571A-344E-42BC-84A0-3C7C87E9A2FA}"/>
                </a:ext>
              </a:extLst>
            </p:cNvPr>
            <p:cNvSpPr/>
            <p:nvPr/>
          </p:nvSpPr>
          <p:spPr>
            <a:xfrm>
              <a:off x="9576659" y="2872422"/>
              <a:ext cx="749822" cy="199998"/>
            </a:xfrm>
            <a:custGeom>
              <a:avLst/>
              <a:gdLst>
                <a:gd name="connsiteX0" fmla="*/ 112890 w 749822"/>
                <a:gd name="connsiteY0" fmla="*/ 199831 h 199998"/>
                <a:gd name="connsiteX1" fmla="*/ 108357 w 749822"/>
                <a:gd name="connsiteY1" fmla="*/ 163188 h 199998"/>
                <a:gd name="connsiteX2" fmla="*/ 83424 w 749822"/>
                <a:gd name="connsiteY2" fmla="*/ 155633 h 199998"/>
                <a:gd name="connsiteX3" fmla="*/ 50181 w 749822"/>
                <a:gd name="connsiteY3" fmla="*/ 173388 h 199998"/>
                <a:gd name="connsiteX4" fmla="*/ 36204 w 749822"/>
                <a:gd name="connsiteY4" fmla="*/ 177165 h 199998"/>
                <a:gd name="connsiteX5" fmla="*/ 7494 w 749822"/>
                <a:gd name="connsiteY5" fmla="*/ 165832 h 199998"/>
                <a:gd name="connsiteX6" fmla="*/ 2205 w 749822"/>
                <a:gd name="connsiteY6" fmla="*/ 146944 h 199998"/>
                <a:gd name="connsiteX7" fmla="*/ 33182 w 749822"/>
                <a:gd name="connsiteY7" fmla="*/ 137878 h 199998"/>
                <a:gd name="connsiteX8" fmla="*/ 57736 w 749822"/>
                <a:gd name="connsiteY8" fmla="*/ 137878 h 199998"/>
                <a:gd name="connsiteX9" fmla="*/ 69069 w 749822"/>
                <a:gd name="connsiteY9" fmla="*/ 115212 h 199998"/>
                <a:gd name="connsiteX10" fmla="*/ 104579 w 749822"/>
                <a:gd name="connsiteY10" fmla="*/ 122767 h 199998"/>
                <a:gd name="connsiteX11" fmla="*/ 148778 w 749822"/>
                <a:gd name="connsiteY11" fmla="*/ 132967 h 199998"/>
                <a:gd name="connsiteX12" fmla="*/ 157088 w 749822"/>
                <a:gd name="connsiteY12" fmla="*/ 139389 h 199998"/>
                <a:gd name="connsiteX13" fmla="*/ 171821 w 749822"/>
                <a:gd name="connsiteY13" fmla="*/ 135989 h 199998"/>
                <a:gd name="connsiteX14" fmla="*/ 197131 w 749822"/>
                <a:gd name="connsiteY14" fmla="*/ 94435 h 199998"/>
                <a:gd name="connsiteX15" fmla="*/ 200153 w 749822"/>
                <a:gd name="connsiteY15" fmla="*/ 91791 h 199998"/>
                <a:gd name="connsiteX16" fmla="*/ 218664 w 749822"/>
                <a:gd name="connsiteY16" fmla="*/ 67614 h 199998"/>
                <a:gd name="connsiteX17" fmla="*/ 243974 w 749822"/>
                <a:gd name="connsiteY17" fmla="*/ 80835 h 199998"/>
                <a:gd name="connsiteX18" fmla="*/ 253796 w 749822"/>
                <a:gd name="connsiteY18" fmla="*/ 80458 h 199998"/>
                <a:gd name="connsiteX19" fmla="*/ 253796 w 749822"/>
                <a:gd name="connsiteY19" fmla="*/ 72902 h 199998"/>
                <a:gd name="connsiteX20" fmla="*/ 239441 w 749822"/>
                <a:gd name="connsiteY20" fmla="*/ 25682 h 199998"/>
                <a:gd name="connsiteX21" fmla="*/ 249263 w 749822"/>
                <a:gd name="connsiteY21" fmla="*/ 16238 h 199998"/>
                <a:gd name="connsiteX22" fmla="*/ 270795 w 749822"/>
                <a:gd name="connsiteY22" fmla="*/ 35126 h 199998"/>
                <a:gd name="connsiteX23" fmla="*/ 307438 w 749822"/>
                <a:gd name="connsiteY23" fmla="*/ 54770 h 199998"/>
                <a:gd name="connsiteX24" fmla="*/ 339170 w 749822"/>
                <a:gd name="connsiteY24" fmla="*/ 66103 h 199998"/>
                <a:gd name="connsiteX25" fmla="*/ 389413 w 749822"/>
                <a:gd name="connsiteY25" fmla="*/ 44192 h 199998"/>
                <a:gd name="connsiteX26" fmla="*/ 381102 w 749822"/>
                <a:gd name="connsiteY26" fmla="*/ 30971 h 199998"/>
                <a:gd name="connsiteX27" fmla="*/ 365992 w 749822"/>
                <a:gd name="connsiteY27" fmla="*/ 51748 h 199998"/>
                <a:gd name="connsiteX28" fmla="*/ 339548 w 749822"/>
                <a:gd name="connsiteY28" fmla="*/ 52503 h 199998"/>
                <a:gd name="connsiteX29" fmla="*/ 314238 w 749822"/>
                <a:gd name="connsiteY29" fmla="*/ 44192 h 199998"/>
                <a:gd name="connsiteX30" fmla="*/ 293083 w 749822"/>
                <a:gd name="connsiteY30" fmla="*/ 24549 h 199998"/>
                <a:gd name="connsiteX31" fmla="*/ 311594 w 749822"/>
                <a:gd name="connsiteY31" fmla="*/ 7549 h 199998"/>
                <a:gd name="connsiteX32" fmla="*/ 415101 w 749822"/>
                <a:gd name="connsiteY32" fmla="*/ 3772 h 199998"/>
                <a:gd name="connsiteX33" fmla="*/ 429078 w 749822"/>
                <a:gd name="connsiteY33" fmla="*/ 27949 h 199998"/>
                <a:gd name="connsiteX34" fmla="*/ 426434 w 749822"/>
                <a:gd name="connsiteY34" fmla="*/ 13216 h 199998"/>
                <a:gd name="connsiteX35" fmla="*/ 434367 w 749822"/>
                <a:gd name="connsiteY35" fmla="*/ 2638 h 199998"/>
                <a:gd name="connsiteX36" fmla="*/ 468366 w 749822"/>
                <a:gd name="connsiteY36" fmla="*/ 750 h 199998"/>
                <a:gd name="connsiteX37" fmla="*/ 501987 w 749822"/>
                <a:gd name="connsiteY37" fmla="*/ 2638 h 199998"/>
                <a:gd name="connsiteX38" fmla="*/ 529563 w 749822"/>
                <a:gd name="connsiteY38" fmla="*/ 14727 h 199998"/>
                <a:gd name="connsiteX39" fmla="*/ 532963 w 749822"/>
                <a:gd name="connsiteY39" fmla="*/ 16238 h 199998"/>
                <a:gd name="connsiteX40" fmla="*/ 606249 w 749822"/>
                <a:gd name="connsiteY40" fmla="*/ 1505 h 199998"/>
                <a:gd name="connsiteX41" fmla="*/ 613049 w 749822"/>
                <a:gd name="connsiteY41" fmla="*/ 2638 h 199998"/>
                <a:gd name="connsiteX42" fmla="*/ 642137 w 749822"/>
                <a:gd name="connsiteY42" fmla="*/ 9816 h 199998"/>
                <a:gd name="connsiteX43" fmla="*/ 652336 w 749822"/>
                <a:gd name="connsiteY43" fmla="*/ 9060 h 199998"/>
                <a:gd name="connsiteX44" fmla="*/ 668580 w 749822"/>
                <a:gd name="connsiteY44" fmla="*/ 6038 h 199998"/>
                <a:gd name="connsiteX45" fmla="*/ 749422 w 749822"/>
                <a:gd name="connsiteY45" fmla="*/ 42304 h 199998"/>
                <a:gd name="connsiteX46" fmla="*/ 747911 w 749822"/>
                <a:gd name="connsiteY46" fmla="*/ 47970 h 199998"/>
                <a:gd name="connsiteX47" fmla="*/ 713534 w 749822"/>
                <a:gd name="connsiteY47" fmla="*/ 38526 h 199998"/>
                <a:gd name="connsiteX48" fmla="*/ 698424 w 749822"/>
                <a:gd name="connsiteY48" fmla="*/ 43437 h 199998"/>
                <a:gd name="connsiteX49" fmla="*/ 706734 w 749822"/>
                <a:gd name="connsiteY49" fmla="*/ 55903 h 199998"/>
                <a:gd name="connsiteX50" fmla="*/ 718823 w 749822"/>
                <a:gd name="connsiteY50" fmla="*/ 63458 h 199998"/>
                <a:gd name="connsiteX51" fmla="*/ 709001 w 749822"/>
                <a:gd name="connsiteY51" fmla="*/ 81591 h 199998"/>
                <a:gd name="connsiteX52" fmla="*/ 702957 w 749822"/>
                <a:gd name="connsiteY52" fmla="*/ 97835 h 199998"/>
                <a:gd name="connsiteX53" fmla="*/ 718445 w 749822"/>
                <a:gd name="connsiteY53" fmla="*/ 114834 h 199998"/>
                <a:gd name="connsiteX54" fmla="*/ 736956 w 749822"/>
                <a:gd name="connsiteY54" fmla="*/ 160166 h 199998"/>
                <a:gd name="connsiteX55" fmla="*/ 740355 w 749822"/>
                <a:gd name="connsiteY55" fmla="*/ 173765 h 199998"/>
                <a:gd name="connsiteX56" fmla="*/ 740355 w 749822"/>
                <a:gd name="connsiteY56" fmla="*/ 186609 h 199998"/>
                <a:gd name="connsiteX57" fmla="*/ 726756 w 749822"/>
                <a:gd name="connsiteY57" fmla="*/ 184720 h 199998"/>
                <a:gd name="connsiteX58" fmla="*/ 705979 w 749822"/>
                <a:gd name="connsiteY58" fmla="*/ 152611 h 199998"/>
                <a:gd name="connsiteX59" fmla="*/ 702201 w 749822"/>
                <a:gd name="connsiteY59" fmla="*/ 138633 h 199998"/>
                <a:gd name="connsiteX60" fmla="*/ 688980 w 749822"/>
                <a:gd name="connsiteY60" fmla="*/ 133345 h 199998"/>
                <a:gd name="connsiteX61" fmla="*/ 687846 w 749822"/>
                <a:gd name="connsiteY61" fmla="*/ 145811 h 199998"/>
                <a:gd name="connsiteX62" fmla="*/ 688602 w 749822"/>
                <a:gd name="connsiteY62" fmla="*/ 156388 h 199998"/>
                <a:gd name="connsiteX63" fmla="*/ 679158 w 749822"/>
                <a:gd name="connsiteY63" fmla="*/ 154122 h 199998"/>
                <a:gd name="connsiteX64" fmla="*/ 625515 w 749822"/>
                <a:gd name="connsiteY64" fmla="*/ 148077 h 199998"/>
                <a:gd name="connsiteX65" fmla="*/ 599449 w 749822"/>
                <a:gd name="connsiteY65" fmla="*/ 143544 h 199998"/>
                <a:gd name="connsiteX66" fmla="*/ 584717 w 749822"/>
                <a:gd name="connsiteY66" fmla="*/ 139389 h 199998"/>
                <a:gd name="connsiteX67" fmla="*/ 585850 w 749822"/>
                <a:gd name="connsiteY67" fmla="*/ 152988 h 199998"/>
                <a:gd name="connsiteX68" fmla="*/ 586983 w 749822"/>
                <a:gd name="connsiteY68" fmla="*/ 176787 h 199998"/>
                <a:gd name="connsiteX69" fmla="*/ 551096 w 749822"/>
                <a:gd name="connsiteY69" fmla="*/ 166210 h 199998"/>
                <a:gd name="connsiteX70" fmla="*/ 481587 w 749822"/>
                <a:gd name="connsiteY70" fmla="*/ 139389 h 199998"/>
                <a:gd name="connsiteX71" fmla="*/ 442300 w 749822"/>
                <a:gd name="connsiteY71" fmla="*/ 126545 h 199998"/>
                <a:gd name="connsiteX72" fmla="*/ 432100 w 749822"/>
                <a:gd name="connsiteY72" fmla="*/ 121634 h 199998"/>
                <a:gd name="connsiteX73" fmla="*/ 427189 w 749822"/>
                <a:gd name="connsiteY73" fmla="*/ 132211 h 199998"/>
                <a:gd name="connsiteX74" fmla="*/ 416612 w 749822"/>
                <a:gd name="connsiteY74" fmla="*/ 145811 h 199998"/>
                <a:gd name="connsiteX75" fmla="*/ 347859 w 749822"/>
                <a:gd name="connsiteY75" fmla="*/ 138255 h 199998"/>
                <a:gd name="connsiteX76" fmla="*/ 313482 w 749822"/>
                <a:gd name="connsiteY76" fmla="*/ 144677 h 199998"/>
                <a:gd name="connsiteX77" fmla="*/ 310460 w 749822"/>
                <a:gd name="connsiteY77" fmla="*/ 147322 h 199998"/>
                <a:gd name="connsiteX78" fmla="*/ 262862 w 749822"/>
                <a:gd name="connsiteY78" fmla="*/ 184720 h 199998"/>
                <a:gd name="connsiteX79" fmla="*/ 226975 w 749822"/>
                <a:gd name="connsiteY79" fmla="*/ 174143 h 199998"/>
                <a:gd name="connsiteX80" fmla="*/ 187687 w 749822"/>
                <a:gd name="connsiteY80" fmla="*/ 141655 h 199998"/>
                <a:gd name="connsiteX81" fmla="*/ 169177 w 749822"/>
                <a:gd name="connsiteY81" fmla="*/ 158655 h 199998"/>
                <a:gd name="connsiteX82" fmla="*/ 133289 w 749822"/>
                <a:gd name="connsiteY82" fmla="*/ 173765 h 199998"/>
                <a:gd name="connsiteX83" fmla="*/ 123467 w 749822"/>
                <a:gd name="connsiteY83" fmla="*/ 168477 h 199998"/>
                <a:gd name="connsiteX84" fmla="*/ 137067 w 749822"/>
                <a:gd name="connsiteY84" fmla="*/ 186987 h 199998"/>
                <a:gd name="connsiteX85" fmla="*/ 148400 w 749822"/>
                <a:gd name="connsiteY85" fmla="*/ 193787 h 199998"/>
                <a:gd name="connsiteX86" fmla="*/ 134800 w 749822"/>
                <a:gd name="connsiteY86" fmla="*/ 199831 h 199998"/>
                <a:gd name="connsiteX87" fmla="*/ 112890 w 749822"/>
                <a:gd name="connsiteY87" fmla="*/ 199831 h 19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49822" h="199998">
                  <a:moveTo>
                    <a:pt x="112890" y="199831"/>
                  </a:moveTo>
                  <a:cubicBezTo>
                    <a:pt x="119312" y="186987"/>
                    <a:pt x="108735" y="175654"/>
                    <a:pt x="108357" y="163188"/>
                  </a:cubicBezTo>
                  <a:cubicBezTo>
                    <a:pt x="107979" y="157144"/>
                    <a:pt x="94757" y="149966"/>
                    <a:pt x="83424" y="155633"/>
                  </a:cubicBezTo>
                  <a:cubicBezTo>
                    <a:pt x="72092" y="161299"/>
                    <a:pt x="60381" y="165454"/>
                    <a:pt x="50181" y="173388"/>
                  </a:cubicBezTo>
                  <a:cubicBezTo>
                    <a:pt x="46781" y="176032"/>
                    <a:pt x="40737" y="176032"/>
                    <a:pt x="36204" y="177165"/>
                  </a:cubicBezTo>
                  <a:cubicBezTo>
                    <a:pt x="24116" y="179432"/>
                    <a:pt x="13538" y="176787"/>
                    <a:pt x="7494" y="165832"/>
                  </a:cubicBezTo>
                  <a:cubicBezTo>
                    <a:pt x="4094" y="159788"/>
                    <a:pt x="-3839" y="152611"/>
                    <a:pt x="2205" y="146944"/>
                  </a:cubicBezTo>
                  <a:cubicBezTo>
                    <a:pt x="10138" y="139389"/>
                    <a:pt x="21849" y="134856"/>
                    <a:pt x="33182" y="137878"/>
                  </a:cubicBezTo>
                  <a:cubicBezTo>
                    <a:pt x="41870" y="140144"/>
                    <a:pt x="49426" y="139011"/>
                    <a:pt x="57736" y="137878"/>
                  </a:cubicBezTo>
                  <a:cubicBezTo>
                    <a:pt x="70580" y="136367"/>
                    <a:pt x="79269" y="134100"/>
                    <a:pt x="69069" y="115212"/>
                  </a:cubicBezTo>
                  <a:cubicBezTo>
                    <a:pt x="81913" y="128056"/>
                    <a:pt x="87958" y="140144"/>
                    <a:pt x="104579" y="122767"/>
                  </a:cubicBezTo>
                  <a:cubicBezTo>
                    <a:pt x="112890" y="114079"/>
                    <a:pt x="133667" y="128434"/>
                    <a:pt x="148778" y="132967"/>
                  </a:cubicBezTo>
                  <a:cubicBezTo>
                    <a:pt x="151800" y="134100"/>
                    <a:pt x="154066" y="137500"/>
                    <a:pt x="157088" y="139389"/>
                  </a:cubicBezTo>
                  <a:cubicBezTo>
                    <a:pt x="163133" y="142411"/>
                    <a:pt x="172199" y="137122"/>
                    <a:pt x="171821" y="135989"/>
                  </a:cubicBezTo>
                  <a:cubicBezTo>
                    <a:pt x="160866" y="109923"/>
                    <a:pt x="200909" y="115590"/>
                    <a:pt x="197131" y="94435"/>
                  </a:cubicBezTo>
                  <a:cubicBezTo>
                    <a:pt x="197887" y="93302"/>
                    <a:pt x="199020" y="92546"/>
                    <a:pt x="200153" y="91791"/>
                  </a:cubicBezTo>
                  <a:cubicBezTo>
                    <a:pt x="209597" y="86124"/>
                    <a:pt x="205820" y="71014"/>
                    <a:pt x="218664" y="67614"/>
                  </a:cubicBezTo>
                  <a:cubicBezTo>
                    <a:pt x="231885" y="64214"/>
                    <a:pt x="235285" y="77058"/>
                    <a:pt x="243974" y="80835"/>
                  </a:cubicBezTo>
                  <a:cubicBezTo>
                    <a:pt x="247374" y="82346"/>
                    <a:pt x="250774" y="83102"/>
                    <a:pt x="253796" y="80458"/>
                  </a:cubicBezTo>
                  <a:cubicBezTo>
                    <a:pt x="256440" y="78191"/>
                    <a:pt x="255685" y="75169"/>
                    <a:pt x="253796" y="72902"/>
                  </a:cubicBezTo>
                  <a:cubicBezTo>
                    <a:pt x="243219" y="58925"/>
                    <a:pt x="253040" y="39659"/>
                    <a:pt x="239441" y="25682"/>
                  </a:cubicBezTo>
                  <a:cubicBezTo>
                    <a:pt x="233774" y="19638"/>
                    <a:pt x="241707" y="14349"/>
                    <a:pt x="249263" y="16238"/>
                  </a:cubicBezTo>
                  <a:cubicBezTo>
                    <a:pt x="259462" y="18504"/>
                    <a:pt x="266640" y="26060"/>
                    <a:pt x="270795" y="35126"/>
                  </a:cubicBezTo>
                  <a:cubicBezTo>
                    <a:pt x="278350" y="50992"/>
                    <a:pt x="293083" y="55903"/>
                    <a:pt x="307438" y="54770"/>
                  </a:cubicBezTo>
                  <a:cubicBezTo>
                    <a:pt x="321038" y="53636"/>
                    <a:pt x="329349" y="57792"/>
                    <a:pt x="339170" y="66103"/>
                  </a:cubicBezTo>
                  <a:cubicBezTo>
                    <a:pt x="356925" y="80835"/>
                    <a:pt x="386769" y="67236"/>
                    <a:pt x="389413" y="44192"/>
                  </a:cubicBezTo>
                  <a:cubicBezTo>
                    <a:pt x="390169" y="38526"/>
                    <a:pt x="386391" y="35126"/>
                    <a:pt x="381102" y="30971"/>
                  </a:cubicBezTo>
                  <a:cubicBezTo>
                    <a:pt x="377325" y="38904"/>
                    <a:pt x="372036" y="45703"/>
                    <a:pt x="365992" y="51748"/>
                  </a:cubicBezTo>
                  <a:cubicBezTo>
                    <a:pt x="356925" y="60814"/>
                    <a:pt x="350126" y="67614"/>
                    <a:pt x="339548" y="52503"/>
                  </a:cubicBezTo>
                  <a:cubicBezTo>
                    <a:pt x="334260" y="44570"/>
                    <a:pt x="323304" y="45326"/>
                    <a:pt x="314238" y="44192"/>
                  </a:cubicBezTo>
                  <a:cubicBezTo>
                    <a:pt x="302527" y="42681"/>
                    <a:pt x="293839" y="36637"/>
                    <a:pt x="293083" y="24549"/>
                  </a:cubicBezTo>
                  <a:cubicBezTo>
                    <a:pt x="292328" y="12838"/>
                    <a:pt x="303283" y="8683"/>
                    <a:pt x="311594" y="7549"/>
                  </a:cubicBezTo>
                  <a:cubicBezTo>
                    <a:pt x="345970" y="1883"/>
                    <a:pt x="380724" y="-2273"/>
                    <a:pt x="415101" y="3772"/>
                  </a:cubicBezTo>
                  <a:cubicBezTo>
                    <a:pt x="427189" y="6038"/>
                    <a:pt x="426056" y="18882"/>
                    <a:pt x="429078" y="27949"/>
                  </a:cubicBezTo>
                  <a:cubicBezTo>
                    <a:pt x="432100" y="21904"/>
                    <a:pt x="427567" y="17749"/>
                    <a:pt x="426434" y="13216"/>
                  </a:cubicBezTo>
                  <a:cubicBezTo>
                    <a:pt x="424167" y="5660"/>
                    <a:pt x="428323" y="372"/>
                    <a:pt x="434367" y="2638"/>
                  </a:cubicBezTo>
                  <a:cubicBezTo>
                    <a:pt x="446455" y="7927"/>
                    <a:pt x="457033" y="750"/>
                    <a:pt x="468366" y="750"/>
                  </a:cubicBezTo>
                  <a:cubicBezTo>
                    <a:pt x="478565" y="9816"/>
                    <a:pt x="490276" y="-6"/>
                    <a:pt x="501987" y="2638"/>
                  </a:cubicBezTo>
                  <a:cubicBezTo>
                    <a:pt x="512942" y="4905"/>
                    <a:pt x="525786" y="-3406"/>
                    <a:pt x="529563" y="14727"/>
                  </a:cubicBezTo>
                  <a:cubicBezTo>
                    <a:pt x="529563" y="15482"/>
                    <a:pt x="532585" y="16616"/>
                    <a:pt x="532963" y="16238"/>
                  </a:cubicBezTo>
                  <a:cubicBezTo>
                    <a:pt x="554873" y="-1139"/>
                    <a:pt x="586228" y="29082"/>
                    <a:pt x="606249" y="1505"/>
                  </a:cubicBezTo>
                  <a:cubicBezTo>
                    <a:pt x="608138" y="-1139"/>
                    <a:pt x="611160" y="-6"/>
                    <a:pt x="613049" y="2638"/>
                  </a:cubicBezTo>
                  <a:cubicBezTo>
                    <a:pt x="620604" y="13971"/>
                    <a:pt x="632315" y="8305"/>
                    <a:pt x="642137" y="9816"/>
                  </a:cubicBezTo>
                  <a:cubicBezTo>
                    <a:pt x="645537" y="11327"/>
                    <a:pt x="648937" y="10194"/>
                    <a:pt x="652336" y="9060"/>
                  </a:cubicBezTo>
                  <a:cubicBezTo>
                    <a:pt x="657625" y="7549"/>
                    <a:pt x="663292" y="5660"/>
                    <a:pt x="668580" y="6038"/>
                  </a:cubicBezTo>
                  <a:cubicBezTo>
                    <a:pt x="699557" y="8683"/>
                    <a:pt x="723734" y="27571"/>
                    <a:pt x="749422" y="42304"/>
                  </a:cubicBezTo>
                  <a:cubicBezTo>
                    <a:pt x="750555" y="43059"/>
                    <a:pt x="749044" y="46081"/>
                    <a:pt x="747911" y="47970"/>
                  </a:cubicBezTo>
                  <a:cubicBezTo>
                    <a:pt x="736578" y="44948"/>
                    <a:pt x="724867" y="42304"/>
                    <a:pt x="713534" y="38526"/>
                  </a:cubicBezTo>
                  <a:cubicBezTo>
                    <a:pt x="706734" y="36259"/>
                    <a:pt x="700690" y="34748"/>
                    <a:pt x="698424" y="43437"/>
                  </a:cubicBezTo>
                  <a:cubicBezTo>
                    <a:pt x="696535" y="49859"/>
                    <a:pt x="700312" y="54392"/>
                    <a:pt x="706734" y="55903"/>
                  </a:cubicBezTo>
                  <a:cubicBezTo>
                    <a:pt x="711645" y="57414"/>
                    <a:pt x="716178" y="59303"/>
                    <a:pt x="718823" y="63458"/>
                  </a:cubicBezTo>
                  <a:cubicBezTo>
                    <a:pt x="726378" y="75169"/>
                    <a:pt x="720712" y="80458"/>
                    <a:pt x="709001" y="81591"/>
                  </a:cubicBezTo>
                  <a:cubicBezTo>
                    <a:pt x="695024" y="82724"/>
                    <a:pt x="695401" y="88768"/>
                    <a:pt x="702957" y="97835"/>
                  </a:cubicBezTo>
                  <a:cubicBezTo>
                    <a:pt x="707868" y="103879"/>
                    <a:pt x="712023" y="111434"/>
                    <a:pt x="718445" y="114834"/>
                  </a:cubicBezTo>
                  <a:cubicBezTo>
                    <a:pt x="738466" y="124656"/>
                    <a:pt x="744133" y="139389"/>
                    <a:pt x="736956" y="160166"/>
                  </a:cubicBezTo>
                  <a:cubicBezTo>
                    <a:pt x="735067" y="165454"/>
                    <a:pt x="736956" y="169610"/>
                    <a:pt x="740355" y="173765"/>
                  </a:cubicBezTo>
                  <a:cubicBezTo>
                    <a:pt x="743755" y="177921"/>
                    <a:pt x="746022" y="182832"/>
                    <a:pt x="740355" y="186609"/>
                  </a:cubicBezTo>
                  <a:cubicBezTo>
                    <a:pt x="735822" y="189254"/>
                    <a:pt x="730533" y="188498"/>
                    <a:pt x="726756" y="184720"/>
                  </a:cubicBezTo>
                  <a:cubicBezTo>
                    <a:pt x="717690" y="175276"/>
                    <a:pt x="704846" y="168854"/>
                    <a:pt x="705979" y="152611"/>
                  </a:cubicBezTo>
                  <a:cubicBezTo>
                    <a:pt x="706357" y="148077"/>
                    <a:pt x="704090" y="143166"/>
                    <a:pt x="702201" y="138633"/>
                  </a:cubicBezTo>
                  <a:cubicBezTo>
                    <a:pt x="698801" y="132211"/>
                    <a:pt x="693513" y="131078"/>
                    <a:pt x="688980" y="133345"/>
                  </a:cubicBezTo>
                  <a:cubicBezTo>
                    <a:pt x="682935" y="136367"/>
                    <a:pt x="684824" y="141278"/>
                    <a:pt x="687846" y="145811"/>
                  </a:cubicBezTo>
                  <a:cubicBezTo>
                    <a:pt x="690113" y="149211"/>
                    <a:pt x="694268" y="152988"/>
                    <a:pt x="688602" y="156388"/>
                  </a:cubicBezTo>
                  <a:cubicBezTo>
                    <a:pt x="685580" y="158277"/>
                    <a:pt x="681046" y="156766"/>
                    <a:pt x="679158" y="154122"/>
                  </a:cubicBezTo>
                  <a:cubicBezTo>
                    <a:pt x="663669" y="132967"/>
                    <a:pt x="643270" y="144677"/>
                    <a:pt x="625515" y="148077"/>
                  </a:cubicBezTo>
                  <a:cubicBezTo>
                    <a:pt x="614938" y="150344"/>
                    <a:pt x="607760" y="152611"/>
                    <a:pt x="599449" y="143544"/>
                  </a:cubicBezTo>
                  <a:cubicBezTo>
                    <a:pt x="596050" y="140144"/>
                    <a:pt x="590383" y="134856"/>
                    <a:pt x="584717" y="139389"/>
                  </a:cubicBezTo>
                  <a:cubicBezTo>
                    <a:pt x="580184" y="143544"/>
                    <a:pt x="586228" y="148455"/>
                    <a:pt x="585850" y="152988"/>
                  </a:cubicBezTo>
                  <a:cubicBezTo>
                    <a:pt x="585095" y="161299"/>
                    <a:pt x="603983" y="170743"/>
                    <a:pt x="586983" y="176787"/>
                  </a:cubicBezTo>
                  <a:cubicBezTo>
                    <a:pt x="574895" y="180943"/>
                    <a:pt x="556762" y="184343"/>
                    <a:pt x="551096" y="166210"/>
                  </a:cubicBezTo>
                  <a:cubicBezTo>
                    <a:pt x="538630" y="127300"/>
                    <a:pt x="510297" y="134478"/>
                    <a:pt x="481587" y="139389"/>
                  </a:cubicBezTo>
                  <a:cubicBezTo>
                    <a:pt x="466477" y="142033"/>
                    <a:pt x="452122" y="140522"/>
                    <a:pt x="442300" y="126545"/>
                  </a:cubicBezTo>
                  <a:cubicBezTo>
                    <a:pt x="439655" y="123145"/>
                    <a:pt x="437011" y="119367"/>
                    <a:pt x="432100" y="121634"/>
                  </a:cubicBezTo>
                  <a:cubicBezTo>
                    <a:pt x="427945" y="123523"/>
                    <a:pt x="425301" y="127678"/>
                    <a:pt x="427189" y="132211"/>
                  </a:cubicBezTo>
                  <a:cubicBezTo>
                    <a:pt x="431722" y="143922"/>
                    <a:pt x="423034" y="142033"/>
                    <a:pt x="416612" y="145811"/>
                  </a:cubicBezTo>
                  <a:cubicBezTo>
                    <a:pt x="390924" y="161299"/>
                    <a:pt x="370147" y="158277"/>
                    <a:pt x="347859" y="138255"/>
                  </a:cubicBezTo>
                  <a:cubicBezTo>
                    <a:pt x="337659" y="128811"/>
                    <a:pt x="321416" y="122389"/>
                    <a:pt x="313482" y="144677"/>
                  </a:cubicBezTo>
                  <a:cubicBezTo>
                    <a:pt x="313105" y="145811"/>
                    <a:pt x="311594" y="146944"/>
                    <a:pt x="310460" y="147322"/>
                  </a:cubicBezTo>
                  <a:cubicBezTo>
                    <a:pt x="291572" y="155633"/>
                    <a:pt x="273062" y="161677"/>
                    <a:pt x="262862" y="184720"/>
                  </a:cubicBezTo>
                  <a:cubicBezTo>
                    <a:pt x="256818" y="198698"/>
                    <a:pt x="230375" y="189631"/>
                    <a:pt x="226975" y="174143"/>
                  </a:cubicBezTo>
                  <a:cubicBezTo>
                    <a:pt x="223197" y="157144"/>
                    <a:pt x="204687" y="140900"/>
                    <a:pt x="187687" y="141655"/>
                  </a:cubicBezTo>
                  <a:cubicBezTo>
                    <a:pt x="177488" y="142033"/>
                    <a:pt x="170688" y="149211"/>
                    <a:pt x="169177" y="158655"/>
                  </a:cubicBezTo>
                  <a:cubicBezTo>
                    <a:pt x="164644" y="186609"/>
                    <a:pt x="155955" y="190387"/>
                    <a:pt x="133289" y="173765"/>
                  </a:cubicBezTo>
                  <a:cubicBezTo>
                    <a:pt x="130645" y="171499"/>
                    <a:pt x="129134" y="167721"/>
                    <a:pt x="123467" y="168477"/>
                  </a:cubicBezTo>
                  <a:cubicBezTo>
                    <a:pt x="120823" y="179432"/>
                    <a:pt x="127623" y="184343"/>
                    <a:pt x="137067" y="186987"/>
                  </a:cubicBezTo>
                  <a:cubicBezTo>
                    <a:pt x="141600" y="188120"/>
                    <a:pt x="148778" y="187743"/>
                    <a:pt x="148400" y="193787"/>
                  </a:cubicBezTo>
                  <a:cubicBezTo>
                    <a:pt x="147644" y="200964"/>
                    <a:pt x="140089" y="199831"/>
                    <a:pt x="134800" y="199831"/>
                  </a:cubicBezTo>
                  <a:cubicBezTo>
                    <a:pt x="127245" y="200209"/>
                    <a:pt x="120068" y="199831"/>
                    <a:pt x="112890" y="199831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8A6734A-38B7-49AB-BE2F-A43746D476BE}"/>
                </a:ext>
              </a:extLst>
            </p:cNvPr>
            <p:cNvSpPr/>
            <p:nvPr/>
          </p:nvSpPr>
          <p:spPr>
            <a:xfrm>
              <a:off x="9976790" y="3450630"/>
              <a:ext cx="937585" cy="275613"/>
            </a:xfrm>
            <a:custGeom>
              <a:avLst/>
              <a:gdLst>
                <a:gd name="connsiteX0" fmla="*/ 927647 w 937585"/>
                <a:gd name="connsiteY0" fmla="*/ 61718 h 275613"/>
                <a:gd name="connsiteX1" fmla="*/ 909137 w 937585"/>
                <a:gd name="connsiteY1" fmla="*/ 71539 h 275613"/>
                <a:gd name="connsiteX2" fmla="*/ 897048 w 937585"/>
                <a:gd name="connsiteY2" fmla="*/ 78717 h 275613"/>
                <a:gd name="connsiteX3" fmla="*/ 863805 w 937585"/>
                <a:gd name="connsiteY3" fmla="*/ 103272 h 275613"/>
                <a:gd name="connsiteX4" fmla="*/ 831317 w 937585"/>
                <a:gd name="connsiteY4" fmla="*/ 121026 h 275613"/>
                <a:gd name="connsiteX5" fmla="*/ 707411 w 937585"/>
                <a:gd name="connsiteY5" fmla="*/ 169380 h 275613"/>
                <a:gd name="connsiteX6" fmla="*/ 512863 w 937585"/>
                <a:gd name="connsiteY6" fmla="*/ 233600 h 275613"/>
                <a:gd name="connsiteX7" fmla="*/ 346647 w 937585"/>
                <a:gd name="connsiteY7" fmla="*/ 260799 h 275613"/>
                <a:gd name="connsiteX8" fmla="*/ 313781 w 937585"/>
                <a:gd name="connsiteY8" fmla="*/ 264954 h 275613"/>
                <a:gd name="connsiteX9" fmla="*/ 291871 w 937585"/>
                <a:gd name="connsiteY9" fmla="*/ 271376 h 275613"/>
                <a:gd name="connsiteX10" fmla="*/ 220852 w 937585"/>
                <a:gd name="connsiteY10" fmla="*/ 275154 h 275613"/>
                <a:gd name="connsiteX11" fmla="*/ 194786 w 937585"/>
                <a:gd name="connsiteY11" fmla="*/ 269110 h 275613"/>
                <a:gd name="connsiteX12" fmla="*/ 192897 w 937585"/>
                <a:gd name="connsiteY12" fmla="*/ 269110 h 275613"/>
                <a:gd name="connsiteX13" fmla="*/ 190630 w 937585"/>
                <a:gd name="connsiteY13" fmla="*/ 269110 h 275613"/>
                <a:gd name="connsiteX14" fmla="*/ 165320 w 937585"/>
                <a:gd name="connsiteY14" fmla="*/ 269110 h 275613"/>
                <a:gd name="connsiteX15" fmla="*/ 79568 w 937585"/>
                <a:gd name="connsiteY15" fmla="*/ 269110 h 275613"/>
                <a:gd name="connsiteX16" fmla="*/ 47080 w 937585"/>
                <a:gd name="connsiteY16" fmla="*/ 264954 h 275613"/>
                <a:gd name="connsiteX17" fmla="*/ 21015 w 937585"/>
                <a:gd name="connsiteY17" fmla="*/ 260799 h 275613"/>
                <a:gd name="connsiteX18" fmla="*/ 238 w 937585"/>
                <a:gd name="connsiteY18" fmla="*/ 247199 h 275613"/>
                <a:gd name="connsiteX19" fmla="*/ 13837 w 937585"/>
                <a:gd name="connsiteY19" fmla="*/ 228311 h 275613"/>
                <a:gd name="connsiteX20" fmla="*/ 23281 w 937585"/>
                <a:gd name="connsiteY20" fmla="*/ 225667 h 275613"/>
                <a:gd name="connsiteX21" fmla="*/ 77301 w 937585"/>
                <a:gd name="connsiteY21" fmla="*/ 232467 h 275613"/>
                <a:gd name="connsiteX22" fmla="*/ 89768 w 937585"/>
                <a:gd name="connsiteY22" fmla="*/ 232089 h 275613"/>
                <a:gd name="connsiteX23" fmla="*/ 227651 w 937585"/>
                <a:gd name="connsiteY23" fmla="*/ 226423 h 275613"/>
                <a:gd name="connsiteX24" fmla="*/ 315292 w 937585"/>
                <a:gd name="connsiteY24" fmla="*/ 214712 h 275613"/>
                <a:gd name="connsiteX25" fmla="*/ 463376 w 937585"/>
                <a:gd name="connsiteY25" fmla="*/ 183735 h 275613"/>
                <a:gd name="connsiteX26" fmla="*/ 454309 w 937585"/>
                <a:gd name="connsiteY26" fmla="*/ 170514 h 275613"/>
                <a:gd name="connsiteX27" fmla="*/ 456576 w 937585"/>
                <a:gd name="connsiteY27" fmla="*/ 161069 h 275613"/>
                <a:gd name="connsiteX28" fmla="*/ 470553 w 937585"/>
                <a:gd name="connsiteY28" fmla="*/ 147470 h 275613"/>
                <a:gd name="connsiteX29" fmla="*/ 491330 w 937585"/>
                <a:gd name="connsiteY29" fmla="*/ 140670 h 275613"/>
                <a:gd name="connsiteX30" fmla="*/ 611837 w 937585"/>
                <a:gd name="connsiteY30" fmla="*/ 132359 h 275613"/>
                <a:gd name="connsiteX31" fmla="*/ 630725 w 937585"/>
                <a:gd name="connsiteY31" fmla="*/ 130093 h 275613"/>
                <a:gd name="connsiteX32" fmla="*/ 662079 w 937585"/>
                <a:gd name="connsiteY32" fmla="*/ 108560 h 275613"/>
                <a:gd name="connsiteX33" fmla="*/ 699856 w 937585"/>
                <a:gd name="connsiteY33" fmla="*/ 81361 h 275613"/>
                <a:gd name="connsiteX34" fmla="*/ 740654 w 937585"/>
                <a:gd name="connsiteY34" fmla="*/ 61718 h 275613"/>
                <a:gd name="connsiteX35" fmla="*/ 787119 w 937585"/>
                <a:gd name="connsiteY35" fmla="*/ 36407 h 275613"/>
                <a:gd name="connsiteX36" fmla="*/ 814696 w 937585"/>
                <a:gd name="connsiteY36" fmla="*/ 11097 h 275613"/>
                <a:gd name="connsiteX37" fmla="*/ 846050 w 937585"/>
                <a:gd name="connsiteY37" fmla="*/ 2409 h 275613"/>
                <a:gd name="connsiteX38" fmla="*/ 894782 w 937585"/>
                <a:gd name="connsiteY38" fmla="*/ 21675 h 275613"/>
                <a:gd name="connsiteX39" fmla="*/ 906115 w 937585"/>
                <a:gd name="connsiteY39" fmla="*/ 14497 h 275613"/>
                <a:gd name="connsiteX40" fmla="*/ 921603 w 937585"/>
                <a:gd name="connsiteY40" fmla="*/ 5431 h 275613"/>
                <a:gd name="connsiteX41" fmla="*/ 935958 w 937585"/>
                <a:gd name="connsiteY41" fmla="*/ 17519 h 275613"/>
                <a:gd name="connsiteX42" fmla="*/ 931047 w 937585"/>
                <a:gd name="connsiteY42" fmla="*/ 26208 h 275613"/>
                <a:gd name="connsiteX43" fmla="*/ 927647 w 937585"/>
                <a:gd name="connsiteY43" fmla="*/ 61718 h 27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7585" h="275613">
                  <a:moveTo>
                    <a:pt x="927647" y="61718"/>
                  </a:moveTo>
                  <a:cubicBezTo>
                    <a:pt x="921603" y="65117"/>
                    <a:pt x="916692" y="70028"/>
                    <a:pt x="909137" y="71539"/>
                  </a:cubicBezTo>
                  <a:cubicBezTo>
                    <a:pt x="904604" y="72673"/>
                    <a:pt x="897048" y="76450"/>
                    <a:pt x="897048" y="78717"/>
                  </a:cubicBezTo>
                  <a:cubicBezTo>
                    <a:pt x="898937" y="105538"/>
                    <a:pt x="883449" y="103649"/>
                    <a:pt x="863805" y="103272"/>
                  </a:cubicBezTo>
                  <a:cubicBezTo>
                    <a:pt x="853228" y="103272"/>
                    <a:pt x="842650" y="116493"/>
                    <a:pt x="831317" y="121026"/>
                  </a:cubicBezTo>
                  <a:cubicBezTo>
                    <a:pt x="790141" y="137648"/>
                    <a:pt x="749343" y="154647"/>
                    <a:pt x="707411" y="169380"/>
                  </a:cubicBezTo>
                  <a:cubicBezTo>
                    <a:pt x="642813" y="191668"/>
                    <a:pt x="577460" y="211690"/>
                    <a:pt x="512863" y="233600"/>
                  </a:cubicBezTo>
                  <a:cubicBezTo>
                    <a:pt x="458843" y="251733"/>
                    <a:pt x="403689" y="260421"/>
                    <a:pt x="346647" y="260799"/>
                  </a:cubicBezTo>
                  <a:cubicBezTo>
                    <a:pt x="335692" y="260799"/>
                    <a:pt x="323981" y="258532"/>
                    <a:pt x="313781" y="264954"/>
                  </a:cubicBezTo>
                  <a:cubicBezTo>
                    <a:pt x="307359" y="269865"/>
                    <a:pt x="299804" y="271376"/>
                    <a:pt x="291871" y="271376"/>
                  </a:cubicBezTo>
                  <a:cubicBezTo>
                    <a:pt x="268072" y="271376"/>
                    <a:pt x="244651" y="271376"/>
                    <a:pt x="220852" y="275154"/>
                  </a:cubicBezTo>
                  <a:cubicBezTo>
                    <a:pt x="211785" y="276665"/>
                    <a:pt x="202719" y="274399"/>
                    <a:pt x="194786" y="269110"/>
                  </a:cubicBezTo>
                  <a:lnTo>
                    <a:pt x="192897" y="269110"/>
                  </a:lnTo>
                  <a:lnTo>
                    <a:pt x="190630" y="269110"/>
                  </a:lnTo>
                  <a:cubicBezTo>
                    <a:pt x="182320" y="275910"/>
                    <a:pt x="173631" y="275154"/>
                    <a:pt x="165320" y="269110"/>
                  </a:cubicBezTo>
                  <a:cubicBezTo>
                    <a:pt x="136610" y="265710"/>
                    <a:pt x="108278" y="268354"/>
                    <a:pt x="79568" y="269110"/>
                  </a:cubicBezTo>
                  <a:cubicBezTo>
                    <a:pt x="68235" y="269488"/>
                    <a:pt x="57658" y="267977"/>
                    <a:pt x="47080" y="264954"/>
                  </a:cubicBezTo>
                  <a:cubicBezTo>
                    <a:pt x="38014" y="266088"/>
                    <a:pt x="29703" y="261555"/>
                    <a:pt x="21015" y="260799"/>
                  </a:cubicBezTo>
                  <a:cubicBezTo>
                    <a:pt x="11570" y="260043"/>
                    <a:pt x="2126" y="257777"/>
                    <a:pt x="238" y="247199"/>
                  </a:cubicBezTo>
                  <a:cubicBezTo>
                    <a:pt x="-1651" y="237755"/>
                    <a:pt x="8171" y="233600"/>
                    <a:pt x="13837" y="228311"/>
                  </a:cubicBezTo>
                  <a:cubicBezTo>
                    <a:pt x="16481" y="226045"/>
                    <a:pt x="19503" y="224911"/>
                    <a:pt x="23281" y="225667"/>
                  </a:cubicBezTo>
                  <a:cubicBezTo>
                    <a:pt x="40658" y="233978"/>
                    <a:pt x="57658" y="242289"/>
                    <a:pt x="77301" y="232467"/>
                  </a:cubicBezTo>
                  <a:cubicBezTo>
                    <a:pt x="81079" y="230578"/>
                    <a:pt x="85612" y="231333"/>
                    <a:pt x="89768" y="232089"/>
                  </a:cubicBezTo>
                  <a:cubicBezTo>
                    <a:pt x="136232" y="242666"/>
                    <a:pt x="181942" y="228689"/>
                    <a:pt x="227651" y="226423"/>
                  </a:cubicBezTo>
                  <a:cubicBezTo>
                    <a:pt x="256739" y="225289"/>
                    <a:pt x="285827" y="217356"/>
                    <a:pt x="315292" y="214712"/>
                  </a:cubicBezTo>
                  <a:cubicBezTo>
                    <a:pt x="365913" y="210179"/>
                    <a:pt x="414266" y="195824"/>
                    <a:pt x="463376" y="183735"/>
                  </a:cubicBezTo>
                  <a:cubicBezTo>
                    <a:pt x="463753" y="176935"/>
                    <a:pt x="457709" y="174669"/>
                    <a:pt x="454309" y="170514"/>
                  </a:cubicBezTo>
                  <a:cubicBezTo>
                    <a:pt x="451287" y="166358"/>
                    <a:pt x="451665" y="161825"/>
                    <a:pt x="456576" y="161069"/>
                  </a:cubicBezTo>
                  <a:cubicBezTo>
                    <a:pt x="464887" y="159558"/>
                    <a:pt x="466776" y="152759"/>
                    <a:pt x="470553" y="147470"/>
                  </a:cubicBezTo>
                  <a:cubicBezTo>
                    <a:pt x="476597" y="142559"/>
                    <a:pt x="483775" y="141048"/>
                    <a:pt x="491330" y="140670"/>
                  </a:cubicBezTo>
                  <a:cubicBezTo>
                    <a:pt x="532507" y="150492"/>
                    <a:pt x="572172" y="144448"/>
                    <a:pt x="611837" y="132359"/>
                  </a:cubicBezTo>
                  <a:cubicBezTo>
                    <a:pt x="617881" y="130471"/>
                    <a:pt x="624303" y="129715"/>
                    <a:pt x="630725" y="130093"/>
                  </a:cubicBezTo>
                  <a:cubicBezTo>
                    <a:pt x="647347" y="131982"/>
                    <a:pt x="657546" y="124049"/>
                    <a:pt x="662079" y="108560"/>
                  </a:cubicBezTo>
                  <a:cubicBezTo>
                    <a:pt x="676812" y="102516"/>
                    <a:pt x="689656" y="94961"/>
                    <a:pt x="699856" y="81361"/>
                  </a:cubicBezTo>
                  <a:cubicBezTo>
                    <a:pt x="709300" y="68895"/>
                    <a:pt x="725544" y="65495"/>
                    <a:pt x="740654" y="61718"/>
                  </a:cubicBezTo>
                  <a:cubicBezTo>
                    <a:pt x="758409" y="57184"/>
                    <a:pt x="772386" y="45851"/>
                    <a:pt x="787119" y="36407"/>
                  </a:cubicBezTo>
                  <a:cubicBezTo>
                    <a:pt x="796563" y="28097"/>
                    <a:pt x="806385" y="20541"/>
                    <a:pt x="814696" y="11097"/>
                  </a:cubicBezTo>
                  <a:cubicBezTo>
                    <a:pt x="823007" y="1653"/>
                    <a:pt x="833206" y="-3258"/>
                    <a:pt x="846050" y="2409"/>
                  </a:cubicBezTo>
                  <a:cubicBezTo>
                    <a:pt x="862294" y="8831"/>
                    <a:pt x="882315" y="5053"/>
                    <a:pt x="894782" y="21675"/>
                  </a:cubicBezTo>
                  <a:cubicBezTo>
                    <a:pt x="896293" y="23941"/>
                    <a:pt x="908759" y="30363"/>
                    <a:pt x="906115" y="14497"/>
                  </a:cubicBezTo>
                  <a:cubicBezTo>
                    <a:pt x="904981" y="8075"/>
                    <a:pt x="916314" y="7697"/>
                    <a:pt x="921603" y="5431"/>
                  </a:cubicBezTo>
                  <a:cubicBezTo>
                    <a:pt x="926892" y="2786"/>
                    <a:pt x="929536" y="14119"/>
                    <a:pt x="935958" y="17519"/>
                  </a:cubicBezTo>
                  <a:cubicBezTo>
                    <a:pt x="940869" y="20164"/>
                    <a:pt x="933314" y="23563"/>
                    <a:pt x="931047" y="26208"/>
                  </a:cubicBezTo>
                  <a:cubicBezTo>
                    <a:pt x="920847" y="37541"/>
                    <a:pt x="923492" y="49629"/>
                    <a:pt x="927647" y="61718"/>
                  </a:cubicBezTo>
                  <a:close/>
                </a:path>
              </a:pathLst>
            </a:custGeom>
            <a:solidFill>
              <a:srgbClr val="CFBDA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3627449-9704-4B35-909C-78135E99FFE9}"/>
                </a:ext>
              </a:extLst>
            </p:cNvPr>
            <p:cNvSpPr/>
            <p:nvPr/>
          </p:nvSpPr>
          <p:spPr>
            <a:xfrm>
              <a:off x="9285969" y="3525192"/>
              <a:ext cx="920460" cy="110698"/>
            </a:xfrm>
            <a:custGeom>
              <a:avLst/>
              <a:gdLst>
                <a:gd name="connsiteX0" fmla="*/ 23172 w 920460"/>
                <a:gd name="connsiteY0" fmla="*/ 0 h 110698"/>
                <a:gd name="connsiteX1" fmla="*/ 173522 w 920460"/>
                <a:gd name="connsiteY1" fmla="*/ 25310 h 110698"/>
                <a:gd name="connsiteX2" fmla="*/ 310272 w 920460"/>
                <a:gd name="connsiteY2" fmla="*/ 38532 h 110698"/>
                <a:gd name="connsiteX3" fmla="*/ 407358 w 920460"/>
                <a:gd name="connsiteY3" fmla="*/ 50620 h 110698"/>
                <a:gd name="connsiteX4" fmla="*/ 501421 w 920460"/>
                <a:gd name="connsiteY4" fmla="*/ 60442 h 110698"/>
                <a:gd name="connsiteX5" fmla="*/ 507465 w 920460"/>
                <a:gd name="connsiteY5" fmla="*/ 62331 h 110698"/>
                <a:gd name="connsiteX6" fmla="*/ 729212 w 920460"/>
                <a:gd name="connsiteY6" fmla="*/ 58931 h 110698"/>
                <a:gd name="connsiteX7" fmla="*/ 797210 w 920460"/>
                <a:gd name="connsiteY7" fmla="*/ 60064 h 110698"/>
                <a:gd name="connsiteX8" fmla="*/ 847830 w 920460"/>
                <a:gd name="connsiteY8" fmla="*/ 55909 h 110698"/>
                <a:gd name="connsiteX9" fmla="*/ 919983 w 920460"/>
                <a:gd name="connsiteY9" fmla="*/ 55531 h 110698"/>
                <a:gd name="connsiteX10" fmla="*/ 910917 w 920460"/>
                <a:gd name="connsiteY10" fmla="*/ 83108 h 110698"/>
                <a:gd name="connsiteX11" fmla="*/ 874651 w 920460"/>
                <a:gd name="connsiteY11" fmla="*/ 81219 h 110698"/>
                <a:gd name="connsiteX12" fmla="*/ 847830 w 920460"/>
                <a:gd name="connsiteY12" fmla="*/ 77819 h 110698"/>
                <a:gd name="connsiteX13" fmla="*/ 810054 w 920460"/>
                <a:gd name="connsiteY13" fmla="*/ 91041 h 110698"/>
                <a:gd name="connsiteX14" fmla="*/ 802121 w 920460"/>
                <a:gd name="connsiteY14" fmla="*/ 101618 h 110698"/>
                <a:gd name="connsiteX15" fmla="*/ 691436 w 920460"/>
                <a:gd name="connsiteY15" fmla="*/ 108418 h 110698"/>
                <a:gd name="connsiteX16" fmla="*/ 598506 w 920460"/>
                <a:gd name="connsiteY16" fmla="*/ 108040 h 110698"/>
                <a:gd name="connsiteX17" fmla="*/ 384692 w 920460"/>
                <a:gd name="connsiteY17" fmla="*/ 99730 h 110698"/>
                <a:gd name="connsiteX18" fmla="*/ 328027 w 920460"/>
                <a:gd name="connsiteY18" fmla="*/ 95574 h 110698"/>
                <a:gd name="connsiteX19" fmla="*/ 202610 w 920460"/>
                <a:gd name="connsiteY19" fmla="*/ 82352 h 110698"/>
                <a:gd name="connsiteX20" fmla="*/ 102503 w 920460"/>
                <a:gd name="connsiteY20" fmla="*/ 69509 h 110698"/>
                <a:gd name="connsiteX21" fmla="*/ 12973 w 920460"/>
                <a:gd name="connsiteY21" fmla="*/ 42687 h 110698"/>
                <a:gd name="connsiteX22" fmla="*/ 6173 w 920460"/>
                <a:gd name="connsiteY22" fmla="*/ 29843 h 110698"/>
                <a:gd name="connsiteX23" fmla="*/ 23172 w 920460"/>
                <a:gd name="connsiteY23" fmla="*/ 0 h 11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0460" h="110698">
                  <a:moveTo>
                    <a:pt x="23172" y="0"/>
                  </a:moveTo>
                  <a:cubicBezTo>
                    <a:pt x="73415" y="9066"/>
                    <a:pt x="124035" y="13222"/>
                    <a:pt x="173522" y="25310"/>
                  </a:cubicBezTo>
                  <a:cubicBezTo>
                    <a:pt x="218476" y="36265"/>
                    <a:pt x="264563" y="36643"/>
                    <a:pt x="310272" y="38532"/>
                  </a:cubicBezTo>
                  <a:cubicBezTo>
                    <a:pt x="341627" y="49487"/>
                    <a:pt x="374492" y="50243"/>
                    <a:pt x="407358" y="50620"/>
                  </a:cubicBezTo>
                  <a:cubicBezTo>
                    <a:pt x="439090" y="50998"/>
                    <a:pt x="470066" y="59309"/>
                    <a:pt x="501421" y="60442"/>
                  </a:cubicBezTo>
                  <a:cubicBezTo>
                    <a:pt x="503310" y="60442"/>
                    <a:pt x="505576" y="62709"/>
                    <a:pt x="507465" y="62331"/>
                  </a:cubicBezTo>
                  <a:cubicBezTo>
                    <a:pt x="581129" y="46087"/>
                    <a:pt x="655171" y="72531"/>
                    <a:pt x="729212" y="58931"/>
                  </a:cubicBezTo>
                  <a:cubicBezTo>
                    <a:pt x="750745" y="55154"/>
                    <a:pt x="774166" y="67242"/>
                    <a:pt x="797210" y="60064"/>
                  </a:cubicBezTo>
                  <a:cubicBezTo>
                    <a:pt x="814965" y="70264"/>
                    <a:pt x="831209" y="57042"/>
                    <a:pt x="847830" y="55909"/>
                  </a:cubicBezTo>
                  <a:cubicBezTo>
                    <a:pt x="872007" y="55909"/>
                    <a:pt x="895806" y="55909"/>
                    <a:pt x="919983" y="55531"/>
                  </a:cubicBezTo>
                  <a:cubicBezTo>
                    <a:pt x="922627" y="66486"/>
                    <a:pt x="913561" y="73664"/>
                    <a:pt x="910917" y="83108"/>
                  </a:cubicBezTo>
                  <a:cubicBezTo>
                    <a:pt x="898073" y="94819"/>
                    <a:pt x="886740" y="101618"/>
                    <a:pt x="874651" y="81219"/>
                  </a:cubicBezTo>
                  <a:cubicBezTo>
                    <a:pt x="868985" y="72153"/>
                    <a:pt x="857652" y="74797"/>
                    <a:pt x="847830" y="77819"/>
                  </a:cubicBezTo>
                  <a:cubicBezTo>
                    <a:pt x="835364" y="81975"/>
                    <a:pt x="826675" y="97841"/>
                    <a:pt x="810054" y="91041"/>
                  </a:cubicBezTo>
                  <a:cubicBezTo>
                    <a:pt x="808920" y="90663"/>
                    <a:pt x="807787" y="100107"/>
                    <a:pt x="802121" y="101618"/>
                  </a:cubicBezTo>
                  <a:cubicBezTo>
                    <a:pt x="766233" y="116729"/>
                    <a:pt x="728457" y="108418"/>
                    <a:pt x="691436" y="108418"/>
                  </a:cubicBezTo>
                  <a:cubicBezTo>
                    <a:pt x="660459" y="108418"/>
                    <a:pt x="629483" y="109174"/>
                    <a:pt x="598506" y="108040"/>
                  </a:cubicBezTo>
                  <a:cubicBezTo>
                    <a:pt x="527109" y="105396"/>
                    <a:pt x="455711" y="109174"/>
                    <a:pt x="384692" y="99730"/>
                  </a:cubicBezTo>
                  <a:cubicBezTo>
                    <a:pt x="365804" y="97085"/>
                    <a:pt x="347293" y="93685"/>
                    <a:pt x="328027" y="95574"/>
                  </a:cubicBezTo>
                  <a:cubicBezTo>
                    <a:pt x="286096" y="93308"/>
                    <a:pt x="244164" y="89530"/>
                    <a:pt x="202610" y="82352"/>
                  </a:cubicBezTo>
                  <a:cubicBezTo>
                    <a:pt x="169367" y="76686"/>
                    <a:pt x="135746" y="74042"/>
                    <a:pt x="102503" y="69509"/>
                  </a:cubicBezTo>
                  <a:cubicBezTo>
                    <a:pt x="71526" y="65353"/>
                    <a:pt x="39794" y="61198"/>
                    <a:pt x="12973" y="42687"/>
                  </a:cubicBezTo>
                  <a:cubicBezTo>
                    <a:pt x="9950" y="38910"/>
                    <a:pt x="8439" y="33999"/>
                    <a:pt x="6173" y="29843"/>
                  </a:cubicBezTo>
                  <a:cubicBezTo>
                    <a:pt x="-5916" y="9822"/>
                    <a:pt x="-249" y="756"/>
                    <a:pt x="23172" y="0"/>
                  </a:cubicBezTo>
                  <a:close/>
                </a:path>
              </a:pathLst>
            </a:custGeom>
            <a:solidFill>
              <a:srgbClr val="DECEC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46C4183C-F3E9-4DC3-AD3E-D1A23337FB0A}"/>
                </a:ext>
              </a:extLst>
            </p:cNvPr>
            <p:cNvSpPr/>
            <p:nvPr/>
          </p:nvSpPr>
          <p:spPr>
            <a:xfrm>
              <a:off x="10059392" y="3145183"/>
              <a:ext cx="385664" cy="195710"/>
            </a:xfrm>
            <a:custGeom>
              <a:avLst/>
              <a:gdLst>
                <a:gd name="connsiteX0" fmla="*/ 157138 w 385664"/>
                <a:gd name="connsiteY0" fmla="*/ 7534 h 195710"/>
                <a:gd name="connsiteX1" fmla="*/ 204359 w 385664"/>
                <a:gd name="connsiteY1" fmla="*/ 10178 h 195710"/>
                <a:gd name="connsiteX2" fmla="*/ 245535 w 385664"/>
                <a:gd name="connsiteY2" fmla="*/ 7912 h 195710"/>
                <a:gd name="connsiteX3" fmla="*/ 252334 w 385664"/>
                <a:gd name="connsiteY3" fmla="*/ 23022 h 195710"/>
                <a:gd name="connsiteX4" fmla="*/ 253845 w 385664"/>
                <a:gd name="connsiteY4" fmla="*/ 35111 h 195710"/>
                <a:gd name="connsiteX5" fmla="*/ 340731 w 385664"/>
                <a:gd name="connsiteY5" fmla="*/ 49088 h 195710"/>
                <a:gd name="connsiteX6" fmla="*/ 366419 w 385664"/>
                <a:gd name="connsiteY6" fmla="*/ 66087 h 195710"/>
                <a:gd name="connsiteX7" fmla="*/ 383418 w 385664"/>
                <a:gd name="connsiteY7" fmla="*/ 120107 h 195710"/>
                <a:gd name="connsiteX8" fmla="*/ 376241 w 385664"/>
                <a:gd name="connsiteY8" fmla="*/ 137107 h 195710"/>
                <a:gd name="connsiteX9" fmla="*/ 343753 w 385664"/>
                <a:gd name="connsiteY9" fmla="*/ 151840 h 195710"/>
                <a:gd name="connsiteX10" fmla="*/ 201714 w 385664"/>
                <a:gd name="connsiteY10" fmla="*/ 176772 h 195710"/>
                <a:gd name="connsiteX11" fmla="*/ 161293 w 385664"/>
                <a:gd name="connsiteY11" fmla="*/ 186216 h 195710"/>
                <a:gd name="connsiteX12" fmla="*/ 88763 w 385664"/>
                <a:gd name="connsiteY12" fmla="*/ 195660 h 195710"/>
                <a:gd name="connsiteX13" fmla="*/ 54008 w 385664"/>
                <a:gd name="connsiteY13" fmla="*/ 189238 h 195710"/>
                <a:gd name="connsiteX14" fmla="*/ 35498 w 385664"/>
                <a:gd name="connsiteY14" fmla="*/ 177150 h 195710"/>
                <a:gd name="connsiteX15" fmla="*/ 10943 w 385664"/>
                <a:gd name="connsiteY15" fmla="*/ 155240 h 195710"/>
                <a:gd name="connsiteX16" fmla="*/ 1877 w 385664"/>
                <a:gd name="connsiteY16" fmla="*/ 135596 h 195710"/>
                <a:gd name="connsiteX17" fmla="*/ 24543 w 385664"/>
                <a:gd name="connsiteY17" fmla="*/ 122752 h 195710"/>
                <a:gd name="connsiteX18" fmla="*/ 72141 w 385664"/>
                <a:gd name="connsiteY18" fmla="*/ 127285 h 195710"/>
                <a:gd name="connsiteX19" fmla="*/ 139383 w 385664"/>
                <a:gd name="connsiteY19" fmla="*/ 88753 h 195710"/>
                <a:gd name="connsiteX20" fmla="*/ 153360 w 385664"/>
                <a:gd name="connsiteY20" fmla="*/ 81576 h 195710"/>
                <a:gd name="connsiteX21" fmla="*/ 159027 w 385664"/>
                <a:gd name="connsiteY21" fmla="*/ 98197 h 195710"/>
                <a:gd name="connsiteX22" fmla="*/ 175648 w 385664"/>
                <a:gd name="connsiteY22" fmla="*/ 113308 h 195710"/>
                <a:gd name="connsiteX23" fmla="*/ 227024 w 385664"/>
                <a:gd name="connsiteY23" fmla="*/ 49088 h 195710"/>
                <a:gd name="connsiteX24" fmla="*/ 197559 w 385664"/>
                <a:gd name="connsiteY24" fmla="*/ 29066 h 195710"/>
                <a:gd name="connsiteX25" fmla="*/ 152227 w 385664"/>
                <a:gd name="connsiteY25" fmla="*/ 27933 h 195710"/>
                <a:gd name="connsiteX26" fmla="*/ 139005 w 385664"/>
                <a:gd name="connsiteY26" fmla="*/ 11689 h 195710"/>
                <a:gd name="connsiteX27" fmla="*/ 157138 w 385664"/>
                <a:gd name="connsiteY27" fmla="*/ 7534 h 19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664" h="195710">
                  <a:moveTo>
                    <a:pt x="157138" y="7534"/>
                  </a:moveTo>
                  <a:cubicBezTo>
                    <a:pt x="172249" y="4890"/>
                    <a:pt x="188870" y="-1910"/>
                    <a:pt x="204359" y="10178"/>
                  </a:cubicBezTo>
                  <a:cubicBezTo>
                    <a:pt x="216825" y="-11732"/>
                    <a:pt x="231935" y="8667"/>
                    <a:pt x="245535" y="7912"/>
                  </a:cubicBezTo>
                  <a:cubicBezTo>
                    <a:pt x="256490" y="7534"/>
                    <a:pt x="265934" y="10934"/>
                    <a:pt x="252334" y="23022"/>
                  </a:cubicBezTo>
                  <a:cubicBezTo>
                    <a:pt x="247424" y="27178"/>
                    <a:pt x="248179" y="32844"/>
                    <a:pt x="253845" y="35111"/>
                  </a:cubicBezTo>
                  <a:cubicBezTo>
                    <a:pt x="281422" y="46066"/>
                    <a:pt x="306355" y="70998"/>
                    <a:pt x="340731" y="49088"/>
                  </a:cubicBezTo>
                  <a:cubicBezTo>
                    <a:pt x="352064" y="41910"/>
                    <a:pt x="361508" y="53621"/>
                    <a:pt x="366419" y="66087"/>
                  </a:cubicBezTo>
                  <a:cubicBezTo>
                    <a:pt x="373219" y="83842"/>
                    <a:pt x="364908" y="105375"/>
                    <a:pt x="383418" y="120107"/>
                  </a:cubicBezTo>
                  <a:cubicBezTo>
                    <a:pt x="389085" y="124641"/>
                    <a:pt x="383041" y="133707"/>
                    <a:pt x="376241" y="137107"/>
                  </a:cubicBezTo>
                  <a:cubicBezTo>
                    <a:pt x="365663" y="142773"/>
                    <a:pt x="355086" y="148818"/>
                    <a:pt x="343753" y="151840"/>
                  </a:cubicBezTo>
                  <a:cubicBezTo>
                    <a:pt x="297288" y="165061"/>
                    <a:pt x="250823" y="178283"/>
                    <a:pt x="201714" y="176772"/>
                  </a:cubicBezTo>
                  <a:cubicBezTo>
                    <a:pt x="187359" y="176394"/>
                    <a:pt x="173760" y="180172"/>
                    <a:pt x="161293" y="186216"/>
                  </a:cubicBezTo>
                  <a:cubicBezTo>
                    <a:pt x="138250" y="197549"/>
                    <a:pt x="112940" y="193771"/>
                    <a:pt x="88763" y="195660"/>
                  </a:cubicBezTo>
                  <a:cubicBezTo>
                    <a:pt x="77808" y="196416"/>
                    <a:pt x="66475" y="188483"/>
                    <a:pt x="54008" y="189238"/>
                  </a:cubicBezTo>
                  <a:cubicBezTo>
                    <a:pt x="44942" y="189994"/>
                    <a:pt x="39276" y="183572"/>
                    <a:pt x="35498" y="177150"/>
                  </a:cubicBezTo>
                  <a:cubicBezTo>
                    <a:pt x="29454" y="166950"/>
                    <a:pt x="21521" y="160150"/>
                    <a:pt x="10943" y="155240"/>
                  </a:cubicBezTo>
                  <a:cubicBezTo>
                    <a:pt x="3388" y="151462"/>
                    <a:pt x="-3411" y="146551"/>
                    <a:pt x="1877" y="135596"/>
                  </a:cubicBezTo>
                  <a:cubicBezTo>
                    <a:pt x="6788" y="125396"/>
                    <a:pt x="12455" y="118974"/>
                    <a:pt x="24543" y="122752"/>
                  </a:cubicBezTo>
                  <a:cubicBezTo>
                    <a:pt x="40031" y="127285"/>
                    <a:pt x="56275" y="127285"/>
                    <a:pt x="72141" y="127285"/>
                  </a:cubicBezTo>
                  <a:cubicBezTo>
                    <a:pt x="101984" y="127663"/>
                    <a:pt x="117473" y="102353"/>
                    <a:pt x="139383" y="88753"/>
                  </a:cubicBezTo>
                  <a:cubicBezTo>
                    <a:pt x="143916" y="86109"/>
                    <a:pt x="146561" y="78553"/>
                    <a:pt x="153360" y="81576"/>
                  </a:cubicBezTo>
                  <a:cubicBezTo>
                    <a:pt x="160538" y="84598"/>
                    <a:pt x="160538" y="92153"/>
                    <a:pt x="159027" y="98197"/>
                  </a:cubicBezTo>
                  <a:cubicBezTo>
                    <a:pt x="154494" y="114819"/>
                    <a:pt x="165449" y="114063"/>
                    <a:pt x="175648" y="113308"/>
                  </a:cubicBezTo>
                  <a:cubicBezTo>
                    <a:pt x="193025" y="111797"/>
                    <a:pt x="228535" y="67221"/>
                    <a:pt x="227024" y="49088"/>
                  </a:cubicBezTo>
                  <a:cubicBezTo>
                    <a:pt x="225891" y="34355"/>
                    <a:pt x="211158" y="23400"/>
                    <a:pt x="197559" y="29066"/>
                  </a:cubicBezTo>
                  <a:cubicBezTo>
                    <a:pt x="181693" y="35866"/>
                    <a:pt x="167338" y="31711"/>
                    <a:pt x="152227" y="27933"/>
                  </a:cubicBezTo>
                  <a:cubicBezTo>
                    <a:pt x="144294" y="26044"/>
                    <a:pt x="137116" y="20756"/>
                    <a:pt x="139005" y="11689"/>
                  </a:cubicBezTo>
                  <a:cubicBezTo>
                    <a:pt x="141272" y="1490"/>
                    <a:pt x="149205" y="4890"/>
                    <a:pt x="157138" y="7534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D72080A-CEDD-43A8-95F7-220D0754259A}"/>
                </a:ext>
              </a:extLst>
            </p:cNvPr>
            <p:cNvSpPr/>
            <p:nvPr/>
          </p:nvSpPr>
          <p:spPr>
            <a:xfrm>
              <a:off x="8898135" y="3033235"/>
              <a:ext cx="532646" cy="140845"/>
            </a:xfrm>
            <a:custGeom>
              <a:avLst/>
              <a:gdLst>
                <a:gd name="connsiteX0" fmla="*/ 0 w 532646"/>
                <a:gd name="connsiteY0" fmla="*/ 136481 h 140845"/>
                <a:gd name="connsiteX1" fmla="*/ 11711 w 532646"/>
                <a:gd name="connsiteY1" fmla="*/ 120992 h 140845"/>
                <a:gd name="connsiteX2" fmla="*/ 61198 w 532646"/>
                <a:gd name="connsiteY2" fmla="*/ 64706 h 140845"/>
                <a:gd name="connsiteX3" fmla="*/ 86508 w 532646"/>
                <a:gd name="connsiteY3" fmla="*/ 79816 h 140845"/>
                <a:gd name="connsiteX4" fmla="*/ 94441 w 532646"/>
                <a:gd name="connsiteY4" fmla="*/ 96438 h 140845"/>
                <a:gd name="connsiteX5" fmla="*/ 93308 w 532646"/>
                <a:gd name="connsiteY5" fmla="*/ 113059 h 140845"/>
                <a:gd name="connsiteX6" fmla="*/ 89530 w 532646"/>
                <a:gd name="connsiteY6" fmla="*/ 123259 h 140845"/>
                <a:gd name="connsiteX7" fmla="*/ 104263 w 532646"/>
                <a:gd name="connsiteY7" fmla="*/ 122503 h 140845"/>
                <a:gd name="connsiteX8" fmla="*/ 163949 w 532646"/>
                <a:gd name="connsiteY8" fmla="*/ 87749 h 140845"/>
                <a:gd name="connsiteX9" fmla="*/ 182460 w 532646"/>
                <a:gd name="connsiteY9" fmla="*/ 73772 h 140845"/>
                <a:gd name="connsiteX10" fmla="*/ 234213 w 532646"/>
                <a:gd name="connsiteY10" fmla="*/ 34107 h 140845"/>
                <a:gd name="connsiteX11" fmla="*/ 236102 w 532646"/>
                <a:gd name="connsiteY11" fmla="*/ 33351 h 140845"/>
                <a:gd name="connsiteX12" fmla="*/ 275390 w 532646"/>
                <a:gd name="connsiteY12" fmla="*/ 25418 h 140845"/>
                <a:gd name="connsiteX13" fmla="*/ 271612 w 532646"/>
                <a:gd name="connsiteY13" fmla="*/ 15596 h 140845"/>
                <a:gd name="connsiteX14" fmla="*/ 264812 w 532646"/>
                <a:gd name="connsiteY14" fmla="*/ 5019 h 140845"/>
                <a:gd name="connsiteX15" fmla="*/ 278034 w 532646"/>
                <a:gd name="connsiteY15" fmla="*/ 864 h 140845"/>
                <a:gd name="connsiteX16" fmla="*/ 304855 w 532646"/>
                <a:gd name="connsiteY16" fmla="*/ 12196 h 140845"/>
                <a:gd name="connsiteX17" fmla="*/ 351698 w 532646"/>
                <a:gd name="connsiteY17" fmla="*/ 22774 h 140845"/>
                <a:gd name="connsiteX18" fmla="*/ 369075 w 532646"/>
                <a:gd name="connsiteY18" fmla="*/ 51106 h 140845"/>
                <a:gd name="connsiteX19" fmla="*/ 379652 w 532646"/>
                <a:gd name="connsiteY19" fmla="*/ 56017 h 140845"/>
                <a:gd name="connsiteX20" fmla="*/ 390608 w 532646"/>
                <a:gd name="connsiteY20" fmla="*/ 69617 h 140845"/>
                <a:gd name="connsiteX21" fmla="*/ 414784 w 532646"/>
                <a:gd name="connsiteY21" fmla="*/ 45817 h 140845"/>
                <a:gd name="connsiteX22" fmla="*/ 460116 w 532646"/>
                <a:gd name="connsiteY22" fmla="*/ 18241 h 140845"/>
                <a:gd name="connsiteX23" fmla="*/ 474471 w 532646"/>
                <a:gd name="connsiteY23" fmla="*/ 38640 h 140845"/>
                <a:gd name="connsiteX24" fmla="*/ 479760 w 532646"/>
                <a:gd name="connsiteY24" fmla="*/ 54128 h 140845"/>
                <a:gd name="connsiteX25" fmla="*/ 492604 w 532646"/>
                <a:gd name="connsiteY25" fmla="*/ 42418 h 140845"/>
                <a:gd name="connsiteX26" fmla="*/ 496004 w 532646"/>
                <a:gd name="connsiteY26" fmla="*/ 34862 h 140845"/>
                <a:gd name="connsiteX27" fmla="*/ 507714 w 532646"/>
                <a:gd name="connsiteY27" fmla="*/ 18618 h 140845"/>
                <a:gd name="connsiteX28" fmla="*/ 530002 w 532646"/>
                <a:gd name="connsiteY28" fmla="*/ 41284 h 140845"/>
                <a:gd name="connsiteX29" fmla="*/ 532647 w 532646"/>
                <a:gd name="connsiteY29" fmla="*/ 59417 h 140845"/>
                <a:gd name="connsiteX30" fmla="*/ 487315 w 532646"/>
                <a:gd name="connsiteY30" fmla="*/ 66594 h 140845"/>
                <a:gd name="connsiteX31" fmla="*/ 463894 w 532646"/>
                <a:gd name="connsiteY31" fmla="*/ 67350 h 140845"/>
                <a:gd name="connsiteX32" fmla="*/ 462005 w 532646"/>
                <a:gd name="connsiteY32" fmla="*/ 40907 h 140845"/>
                <a:gd name="connsiteX33" fmla="*/ 464271 w 532646"/>
                <a:gd name="connsiteY33" fmla="*/ 28063 h 140845"/>
                <a:gd name="connsiteX34" fmla="*/ 450294 w 532646"/>
                <a:gd name="connsiteY34" fmla="*/ 26552 h 140845"/>
                <a:gd name="connsiteX35" fmla="*/ 443117 w 532646"/>
                <a:gd name="connsiteY35" fmla="*/ 39018 h 140845"/>
                <a:gd name="connsiteX36" fmla="*/ 422340 w 532646"/>
                <a:gd name="connsiteY36" fmla="*/ 63572 h 140845"/>
                <a:gd name="connsiteX37" fmla="*/ 404963 w 532646"/>
                <a:gd name="connsiteY37" fmla="*/ 70750 h 140845"/>
                <a:gd name="connsiteX38" fmla="*/ 361142 w 532646"/>
                <a:gd name="connsiteY38" fmla="*/ 64706 h 140845"/>
                <a:gd name="connsiteX39" fmla="*/ 346031 w 532646"/>
                <a:gd name="connsiteY39" fmla="*/ 66217 h 140845"/>
                <a:gd name="connsiteX40" fmla="*/ 316188 w 532646"/>
                <a:gd name="connsiteY40" fmla="*/ 80194 h 140845"/>
                <a:gd name="connsiteX41" fmla="*/ 312033 w 532646"/>
                <a:gd name="connsiteY41" fmla="*/ 80572 h 140845"/>
                <a:gd name="connsiteX42" fmla="*/ 241769 w 532646"/>
                <a:gd name="connsiteY42" fmla="*/ 80949 h 140845"/>
                <a:gd name="connsiteX43" fmla="*/ 215703 w 532646"/>
                <a:gd name="connsiteY43" fmla="*/ 84349 h 140845"/>
                <a:gd name="connsiteX44" fmla="*/ 161305 w 532646"/>
                <a:gd name="connsiteY44" fmla="*/ 97193 h 140845"/>
                <a:gd name="connsiteX45" fmla="*/ 144306 w 532646"/>
                <a:gd name="connsiteY45" fmla="*/ 113437 h 140845"/>
                <a:gd name="connsiteX46" fmla="*/ 122018 w 532646"/>
                <a:gd name="connsiteY46" fmla="*/ 134970 h 140845"/>
                <a:gd name="connsiteX47" fmla="*/ 48731 w 532646"/>
                <a:gd name="connsiteY47" fmla="*/ 130814 h 140845"/>
                <a:gd name="connsiteX48" fmla="*/ 14355 w 532646"/>
                <a:gd name="connsiteY48" fmla="*/ 137236 h 140845"/>
                <a:gd name="connsiteX49" fmla="*/ 0 w 532646"/>
                <a:gd name="connsiteY49" fmla="*/ 136481 h 14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32646" h="140845">
                  <a:moveTo>
                    <a:pt x="0" y="136481"/>
                  </a:moveTo>
                  <a:cubicBezTo>
                    <a:pt x="9444" y="135347"/>
                    <a:pt x="12088" y="131192"/>
                    <a:pt x="11711" y="120992"/>
                  </a:cubicBezTo>
                  <a:cubicBezTo>
                    <a:pt x="9822" y="93038"/>
                    <a:pt x="33621" y="67350"/>
                    <a:pt x="61198" y="64706"/>
                  </a:cubicBezTo>
                  <a:cubicBezTo>
                    <a:pt x="73286" y="63572"/>
                    <a:pt x="83486" y="64706"/>
                    <a:pt x="86508" y="79816"/>
                  </a:cubicBezTo>
                  <a:cubicBezTo>
                    <a:pt x="87641" y="85483"/>
                    <a:pt x="88397" y="92660"/>
                    <a:pt x="94441" y="96438"/>
                  </a:cubicBezTo>
                  <a:cubicBezTo>
                    <a:pt x="104263" y="102860"/>
                    <a:pt x="102374" y="108148"/>
                    <a:pt x="93308" y="113059"/>
                  </a:cubicBezTo>
                  <a:cubicBezTo>
                    <a:pt x="89530" y="114948"/>
                    <a:pt x="82352" y="117215"/>
                    <a:pt x="89530" y="123259"/>
                  </a:cubicBezTo>
                  <a:cubicBezTo>
                    <a:pt x="94441" y="127414"/>
                    <a:pt x="99352" y="127792"/>
                    <a:pt x="104263" y="122503"/>
                  </a:cubicBezTo>
                  <a:cubicBezTo>
                    <a:pt x="120884" y="105504"/>
                    <a:pt x="143928" y="98704"/>
                    <a:pt x="163949" y="87749"/>
                  </a:cubicBezTo>
                  <a:cubicBezTo>
                    <a:pt x="170749" y="83972"/>
                    <a:pt x="177171" y="79816"/>
                    <a:pt x="182460" y="73772"/>
                  </a:cubicBezTo>
                  <a:cubicBezTo>
                    <a:pt x="197193" y="56773"/>
                    <a:pt x="207770" y="35240"/>
                    <a:pt x="234213" y="34107"/>
                  </a:cubicBezTo>
                  <a:cubicBezTo>
                    <a:pt x="234969" y="34107"/>
                    <a:pt x="235724" y="33729"/>
                    <a:pt x="236102" y="33351"/>
                  </a:cubicBezTo>
                  <a:cubicBezTo>
                    <a:pt x="245924" y="15596"/>
                    <a:pt x="259524" y="12952"/>
                    <a:pt x="275390" y="25418"/>
                  </a:cubicBezTo>
                  <a:cubicBezTo>
                    <a:pt x="278034" y="18618"/>
                    <a:pt x="274256" y="17485"/>
                    <a:pt x="271612" y="15596"/>
                  </a:cubicBezTo>
                  <a:cubicBezTo>
                    <a:pt x="268212" y="12952"/>
                    <a:pt x="261035" y="12196"/>
                    <a:pt x="264812" y="5019"/>
                  </a:cubicBezTo>
                  <a:cubicBezTo>
                    <a:pt x="267457" y="108"/>
                    <a:pt x="273123" y="-1025"/>
                    <a:pt x="278034" y="864"/>
                  </a:cubicBezTo>
                  <a:cubicBezTo>
                    <a:pt x="287100" y="3886"/>
                    <a:pt x="298055" y="6152"/>
                    <a:pt x="304855" y="12196"/>
                  </a:cubicBezTo>
                  <a:cubicBezTo>
                    <a:pt x="318077" y="23907"/>
                    <a:pt x="332054" y="28063"/>
                    <a:pt x="351698" y="22774"/>
                  </a:cubicBezTo>
                  <a:cubicBezTo>
                    <a:pt x="343009" y="43551"/>
                    <a:pt x="350565" y="51106"/>
                    <a:pt x="369075" y="51106"/>
                  </a:cubicBezTo>
                  <a:cubicBezTo>
                    <a:pt x="373230" y="51106"/>
                    <a:pt x="377764" y="51106"/>
                    <a:pt x="379652" y="56017"/>
                  </a:cubicBezTo>
                  <a:cubicBezTo>
                    <a:pt x="381919" y="62061"/>
                    <a:pt x="381919" y="74150"/>
                    <a:pt x="390608" y="69617"/>
                  </a:cubicBezTo>
                  <a:cubicBezTo>
                    <a:pt x="400052" y="64706"/>
                    <a:pt x="412140" y="60172"/>
                    <a:pt x="414784" y="45817"/>
                  </a:cubicBezTo>
                  <a:cubicBezTo>
                    <a:pt x="419695" y="17863"/>
                    <a:pt x="434050" y="9552"/>
                    <a:pt x="460116" y="18241"/>
                  </a:cubicBezTo>
                  <a:cubicBezTo>
                    <a:pt x="468427" y="20885"/>
                    <a:pt x="479760" y="24285"/>
                    <a:pt x="474471" y="38640"/>
                  </a:cubicBezTo>
                  <a:cubicBezTo>
                    <a:pt x="472582" y="43929"/>
                    <a:pt x="470693" y="52617"/>
                    <a:pt x="479760" y="54128"/>
                  </a:cubicBezTo>
                  <a:cubicBezTo>
                    <a:pt x="487693" y="55639"/>
                    <a:pt x="489959" y="47706"/>
                    <a:pt x="492604" y="42418"/>
                  </a:cubicBezTo>
                  <a:cubicBezTo>
                    <a:pt x="493737" y="39773"/>
                    <a:pt x="495626" y="37507"/>
                    <a:pt x="496004" y="34862"/>
                  </a:cubicBezTo>
                  <a:cubicBezTo>
                    <a:pt x="497137" y="27307"/>
                    <a:pt x="491470" y="12952"/>
                    <a:pt x="507714" y="18618"/>
                  </a:cubicBezTo>
                  <a:cubicBezTo>
                    <a:pt x="517914" y="22018"/>
                    <a:pt x="538691" y="17485"/>
                    <a:pt x="530002" y="41284"/>
                  </a:cubicBezTo>
                  <a:cubicBezTo>
                    <a:pt x="528113" y="46195"/>
                    <a:pt x="531891" y="53373"/>
                    <a:pt x="532647" y="59417"/>
                  </a:cubicBezTo>
                  <a:cubicBezTo>
                    <a:pt x="515647" y="50728"/>
                    <a:pt x="502426" y="65461"/>
                    <a:pt x="487315" y="66594"/>
                  </a:cubicBezTo>
                  <a:cubicBezTo>
                    <a:pt x="479382" y="66972"/>
                    <a:pt x="470693" y="75661"/>
                    <a:pt x="463894" y="67350"/>
                  </a:cubicBezTo>
                  <a:cubicBezTo>
                    <a:pt x="457849" y="59795"/>
                    <a:pt x="460494" y="49973"/>
                    <a:pt x="462005" y="40907"/>
                  </a:cubicBezTo>
                  <a:cubicBezTo>
                    <a:pt x="462760" y="36751"/>
                    <a:pt x="469938" y="33351"/>
                    <a:pt x="464271" y="28063"/>
                  </a:cubicBezTo>
                  <a:cubicBezTo>
                    <a:pt x="460116" y="24285"/>
                    <a:pt x="455205" y="25040"/>
                    <a:pt x="450294" y="26552"/>
                  </a:cubicBezTo>
                  <a:cubicBezTo>
                    <a:pt x="444250" y="28440"/>
                    <a:pt x="441983" y="31840"/>
                    <a:pt x="443117" y="39018"/>
                  </a:cubicBezTo>
                  <a:cubicBezTo>
                    <a:pt x="445761" y="54506"/>
                    <a:pt x="438584" y="63195"/>
                    <a:pt x="422340" y="63572"/>
                  </a:cubicBezTo>
                  <a:cubicBezTo>
                    <a:pt x="415918" y="63572"/>
                    <a:pt x="410251" y="66972"/>
                    <a:pt x="404963" y="70750"/>
                  </a:cubicBezTo>
                  <a:cubicBezTo>
                    <a:pt x="383430" y="85483"/>
                    <a:pt x="377008" y="84727"/>
                    <a:pt x="361142" y="64706"/>
                  </a:cubicBezTo>
                  <a:cubicBezTo>
                    <a:pt x="355098" y="57150"/>
                    <a:pt x="349054" y="60550"/>
                    <a:pt x="346031" y="66217"/>
                  </a:cubicBezTo>
                  <a:cubicBezTo>
                    <a:pt x="339609" y="79061"/>
                    <a:pt x="329032" y="81327"/>
                    <a:pt x="316188" y="80194"/>
                  </a:cubicBezTo>
                  <a:cubicBezTo>
                    <a:pt x="314677" y="80194"/>
                    <a:pt x="312411" y="79816"/>
                    <a:pt x="312033" y="80572"/>
                  </a:cubicBezTo>
                  <a:cubicBezTo>
                    <a:pt x="288989" y="112682"/>
                    <a:pt x="265568" y="71883"/>
                    <a:pt x="241769" y="80949"/>
                  </a:cubicBezTo>
                  <a:cubicBezTo>
                    <a:pt x="234213" y="83594"/>
                    <a:pt x="224769" y="82838"/>
                    <a:pt x="215703" y="84349"/>
                  </a:cubicBezTo>
                  <a:cubicBezTo>
                    <a:pt x="197193" y="87371"/>
                    <a:pt x="178682" y="90394"/>
                    <a:pt x="161305" y="97193"/>
                  </a:cubicBezTo>
                  <a:cubicBezTo>
                    <a:pt x="152616" y="100593"/>
                    <a:pt x="144306" y="104749"/>
                    <a:pt x="144306" y="113437"/>
                  </a:cubicBezTo>
                  <a:cubicBezTo>
                    <a:pt x="144306" y="129681"/>
                    <a:pt x="134484" y="133459"/>
                    <a:pt x="122018" y="134970"/>
                  </a:cubicBezTo>
                  <a:cubicBezTo>
                    <a:pt x="97841" y="131570"/>
                    <a:pt x="73286" y="129681"/>
                    <a:pt x="48731" y="130814"/>
                  </a:cubicBezTo>
                  <a:cubicBezTo>
                    <a:pt x="37021" y="131192"/>
                    <a:pt x="24932" y="128925"/>
                    <a:pt x="14355" y="137236"/>
                  </a:cubicBezTo>
                  <a:cubicBezTo>
                    <a:pt x="10955" y="142525"/>
                    <a:pt x="4533" y="141769"/>
                    <a:pt x="0" y="136481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2C655ECC-17EE-483B-AC67-25A57F858DBC}"/>
                </a:ext>
              </a:extLst>
            </p:cNvPr>
            <p:cNvSpPr/>
            <p:nvPr/>
          </p:nvSpPr>
          <p:spPr>
            <a:xfrm>
              <a:off x="10680046" y="3037296"/>
              <a:ext cx="249701" cy="199118"/>
            </a:xfrm>
            <a:custGeom>
              <a:avLst/>
              <a:gdLst>
                <a:gd name="connsiteX0" fmla="*/ 190015 w 249701"/>
                <a:gd name="connsiteY0" fmla="*/ 182663 h 199118"/>
                <a:gd name="connsiteX1" fmla="*/ 171127 w 249701"/>
                <a:gd name="connsiteY1" fmla="*/ 191351 h 199118"/>
                <a:gd name="connsiteX2" fmla="*/ 142795 w 249701"/>
                <a:gd name="connsiteY2" fmla="*/ 181529 h 199118"/>
                <a:gd name="connsiteX3" fmla="*/ 94063 w 249701"/>
                <a:gd name="connsiteY3" fmla="*/ 141109 h 199118"/>
                <a:gd name="connsiteX4" fmla="*/ 98974 w 249701"/>
                <a:gd name="connsiteY4" fmla="*/ 133553 h 199118"/>
                <a:gd name="connsiteX5" fmla="*/ 113329 w 249701"/>
                <a:gd name="connsiteY5" fmla="*/ 142997 h 199118"/>
                <a:gd name="connsiteX6" fmla="*/ 121640 w 249701"/>
                <a:gd name="connsiteY6" fmla="*/ 161130 h 199118"/>
                <a:gd name="connsiteX7" fmla="*/ 143928 w 249701"/>
                <a:gd name="connsiteY7" fmla="*/ 142242 h 199118"/>
                <a:gd name="connsiteX8" fmla="*/ 161683 w 249701"/>
                <a:gd name="connsiteY8" fmla="*/ 120332 h 199118"/>
                <a:gd name="connsiteX9" fmla="*/ 174905 w 249701"/>
                <a:gd name="connsiteY9" fmla="*/ 73489 h 199118"/>
                <a:gd name="connsiteX10" fmla="*/ 127306 w 249701"/>
                <a:gd name="connsiteY10" fmla="*/ 68956 h 199118"/>
                <a:gd name="connsiteX11" fmla="*/ 123906 w 249701"/>
                <a:gd name="connsiteY11" fmla="*/ 85955 h 199118"/>
                <a:gd name="connsiteX12" fmla="*/ 123529 w 249701"/>
                <a:gd name="connsiteY12" fmla="*/ 111643 h 199118"/>
                <a:gd name="connsiteX13" fmla="*/ 96708 w 249701"/>
                <a:gd name="connsiteY13" fmla="*/ 116176 h 199118"/>
                <a:gd name="connsiteX14" fmla="*/ 82730 w 249701"/>
                <a:gd name="connsiteY14" fmla="*/ 113154 h 199118"/>
                <a:gd name="connsiteX15" fmla="*/ 49109 w 249701"/>
                <a:gd name="connsiteY15" fmla="*/ 80289 h 199118"/>
                <a:gd name="connsiteX16" fmla="*/ 26443 w 249701"/>
                <a:gd name="connsiteY16" fmla="*/ 64800 h 199118"/>
                <a:gd name="connsiteX17" fmla="*/ 0 w 249701"/>
                <a:gd name="connsiteY17" fmla="*/ 52334 h 199118"/>
                <a:gd name="connsiteX18" fmla="*/ 2267 w 249701"/>
                <a:gd name="connsiteY18" fmla="*/ 50445 h 199118"/>
                <a:gd name="connsiteX19" fmla="*/ 69131 w 249701"/>
                <a:gd name="connsiteY19" fmla="*/ 68200 h 199118"/>
                <a:gd name="connsiteX20" fmla="*/ 95952 w 249701"/>
                <a:gd name="connsiteY20" fmla="*/ 77267 h 199118"/>
                <a:gd name="connsiteX21" fmla="*/ 80086 w 249701"/>
                <a:gd name="connsiteY21" fmla="*/ 61400 h 199118"/>
                <a:gd name="connsiteX22" fmla="*/ 45332 w 249701"/>
                <a:gd name="connsiteY22" fmla="*/ 34201 h 199118"/>
                <a:gd name="connsiteX23" fmla="*/ 51754 w 249701"/>
                <a:gd name="connsiteY23" fmla="*/ 4736 h 199118"/>
                <a:gd name="connsiteX24" fmla="*/ 113329 w 249701"/>
                <a:gd name="connsiteY24" fmla="*/ 8891 h 199118"/>
                <a:gd name="connsiteX25" fmla="*/ 118240 w 249701"/>
                <a:gd name="connsiteY25" fmla="*/ 17580 h 199118"/>
                <a:gd name="connsiteX26" fmla="*/ 142039 w 249701"/>
                <a:gd name="connsiteY26" fmla="*/ 44779 h 199118"/>
                <a:gd name="connsiteX27" fmla="*/ 173771 w 249701"/>
                <a:gd name="connsiteY27" fmla="*/ 56490 h 199118"/>
                <a:gd name="connsiteX28" fmla="*/ 204748 w 249701"/>
                <a:gd name="connsiteY28" fmla="*/ 82555 h 199118"/>
                <a:gd name="connsiteX29" fmla="*/ 219858 w 249701"/>
                <a:gd name="connsiteY29" fmla="*/ 96155 h 199118"/>
                <a:gd name="connsiteX30" fmla="*/ 236858 w 249701"/>
                <a:gd name="connsiteY30" fmla="*/ 122976 h 199118"/>
                <a:gd name="connsiteX31" fmla="*/ 227036 w 249701"/>
                <a:gd name="connsiteY31" fmla="*/ 141109 h 199118"/>
                <a:gd name="connsiteX32" fmla="*/ 240636 w 249701"/>
                <a:gd name="connsiteY32" fmla="*/ 174730 h 199118"/>
                <a:gd name="connsiteX33" fmla="*/ 249702 w 249701"/>
                <a:gd name="connsiteY33" fmla="*/ 178885 h 199118"/>
                <a:gd name="connsiteX34" fmla="*/ 190015 w 249701"/>
                <a:gd name="connsiteY34" fmla="*/ 182663 h 199118"/>
                <a:gd name="connsiteX35" fmla="*/ 195682 w 249701"/>
                <a:gd name="connsiteY35" fmla="*/ 155086 h 199118"/>
                <a:gd name="connsiteX36" fmla="*/ 191149 w 249701"/>
                <a:gd name="connsiteY36" fmla="*/ 133931 h 199118"/>
                <a:gd name="connsiteX37" fmla="*/ 178682 w 249701"/>
                <a:gd name="connsiteY37" fmla="*/ 142620 h 199118"/>
                <a:gd name="connsiteX38" fmla="*/ 190015 w 249701"/>
                <a:gd name="connsiteY38" fmla="*/ 182663 h 19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9701" h="199118">
                  <a:moveTo>
                    <a:pt x="190015" y="182663"/>
                  </a:moveTo>
                  <a:cubicBezTo>
                    <a:pt x="190015" y="200417"/>
                    <a:pt x="183971" y="204573"/>
                    <a:pt x="171127" y="191351"/>
                  </a:cubicBezTo>
                  <a:cubicBezTo>
                    <a:pt x="163194" y="183418"/>
                    <a:pt x="154128" y="180396"/>
                    <a:pt x="142795" y="181529"/>
                  </a:cubicBezTo>
                  <a:cubicBezTo>
                    <a:pt x="118996" y="184551"/>
                    <a:pt x="95574" y="164152"/>
                    <a:pt x="94063" y="141109"/>
                  </a:cubicBezTo>
                  <a:cubicBezTo>
                    <a:pt x="93685" y="137331"/>
                    <a:pt x="94819" y="133553"/>
                    <a:pt x="98974" y="133553"/>
                  </a:cubicBezTo>
                  <a:cubicBezTo>
                    <a:pt x="105396" y="133553"/>
                    <a:pt x="112574" y="135820"/>
                    <a:pt x="113329" y="142997"/>
                  </a:cubicBezTo>
                  <a:cubicBezTo>
                    <a:pt x="114085" y="150553"/>
                    <a:pt x="107285" y="161886"/>
                    <a:pt x="121640" y="161130"/>
                  </a:cubicBezTo>
                  <a:cubicBezTo>
                    <a:pt x="132217" y="160375"/>
                    <a:pt x="142039" y="154330"/>
                    <a:pt x="143928" y="142242"/>
                  </a:cubicBezTo>
                  <a:cubicBezTo>
                    <a:pt x="145439" y="130909"/>
                    <a:pt x="152994" y="125620"/>
                    <a:pt x="161683" y="120332"/>
                  </a:cubicBezTo>
                  <a:cubicBezTo>
                    <a:pt x="167727" y="116932"/>
                    <a:pt x="178304" y="78400"/>
                    <a:pt x="174905" y="73489"/>
                  </a:cubicBezTo>
                  <a:cubicBezTo>
                    <a:pt x="167727" y="62534"/>
                    <a:pt x="139773" y="60645"/>
                    <a:pt x="127306" y="68956"/>
                  </a:cubicBezTo>
                  <a:cubicBezTo>
                    <a:pt x="119751" y="74244"/>
                    <a:pt x="118996" y="78400"/>
                    <a:pt x="123906" y="85955"/>
                  </a:cubicBezTo>
                  <a:cubicBezTo>
                    <a:pt x="129195" y="93888"/>
                    <a:pt x="129951" y="104088"/>
                    <a:pt x="123529" y="111643"/>
                  </a:cubicBezTo>
                  <a:cubicBezTo>
                    <a:pt x="116729" y="119954"/>
                    <a:pt x="107285" y="121087"/>
                    <a:pt x="96708" y="116176"/>
                  </a:cubicBezTo>
                  <a:cubicBezTo>
                    <a:pt x="92552" y="114287"/>
                    <a:pt x="87264" y="112776"/>
                    <a:pt x="82730" y="113154"/>
                  </a:cubicBezTo>
                  <a:cubicBezTo>
                    <a:pt x="49487" y="114287"/>
                    <a:pt x="49865" y="114287"/>
                    <a:pt x="49109" y="80289"/>
                  </a:cubicBezTo>
                  <a:cubicBezTo>
                    <a:pt x="48732" y="65556"/>
                    <a:pt x="37399" y="65556"/>
                    <a:pt x="26443" y="64800"/>
                  </a:cubicBezTo>
                  <a:cubicBezTo>
                    <a:pt x="16244" y="64045"/>
                    <a:pt x="2267" y="69711"/>
                    <a:pt x="0" y="52334"/>
                  </a:cubicBezTo>
                  <a:cubicBezTo>
                    <a:pt x="756" y="51579"/>
                    <a:pt x="1511" y="50823"/>
                    <a:pt x="2267" y="50445"/>
                  </a:cubicBezTo>
                  <a:cubicBezTo>
                    <a:pt x="26443" y="48934"/>
                    <a:pt x="49109" y="53090"/>
                    <a:pt x="69131" y="68200"/>
                  </a:cubicBezTo>
                  <a:cubicBezTo>
                    <a:pt x="76308" y="73867"/>
                    <a:pt x="84997" y="79911"/>
                    <a:pt x="95952" y="77267"/>
                  </a:cubicBezTo>
                  <a:cubicBezTo>
                    <a:pt x="95197" y="65934"/>
                    <a:pt x="86130" y="65178"/>
                    <a:pt x="80086" y="61400"/>
                  </a:cubicBezTo>
                  <a:cubicBezTo>
                    <a:pt x="67242" y="53845"/>
                    <a:pt x="54398" y="46668"/>
                    <a:pt x="45332" y="34201"/>
                  </a:cubicBezTo>
                  <a:cubicBezTo>
                    <a:pt x="35888" y="22113"/>
                    <a:pt x="38154" y="11158"/>
                    <a:pt x="51754" y="4736"/>
                  </a:cubicBezTo>
                  <a:cubicBezTo>
                    <a:pt x="72908" y="-4708"/>
                    <a:pt x="93308" y="1714"/>
                    <a:pt x="113329" y="8891"/>
                  </a:cubicBezTo>
                  <a:cubicBezTo>
                    <a:pt x="116729" y="10025"/>
                    <a:pt x="118618" y="14180"/>
                    <a:pt x="118240" y="17580"/>
                  </a:cubicBezTo>
                  <a:cubicBezTo>
                    <a:pt x="116729" y="35335"/>
                    <a:pt x="128818" y="40246"/>
                    <a:pt x="142039" y="44779"/>
                  </a:cubicBezTo>
                  <a:cubicBezTo>
                    <a:pt x="152617" y="48556"/>
                    <a:pt x="163194" y="53090"/>
                    <a:pt x="173771" y="56490"/>
                  </a:cubicBezTo>
                  <a:cubicBezTo>
                    <a:pt x="187371" y="61023"/>
                    <a:pt x="200215" y="67067"/>
                    <a:pt x="204748" y="82555"/>
                  </a:cubicBezTo>
                  <a:cubicBezTo>
                    <a:pt x="207015" y="90110"/>
                    <a:pt x="213814" y="92755"/>
                    <a:pt x="219858" y="96155"/>
                  </a:cubicBezTo>
                  <a:cubicBezTo>
                    <a:pt x="230058" y="101821"/>
                    <a:pt x="237991" y="109754"/>
                    <a:pt x="236858" y="122976"/>
                  </a:cubicBezTo>
                  <a:cubicBezTo>
                    <a:pt x="235724" y="130153"/>
                    <a:pt x="230436" y="135064"/>
                    <a:pt x="227036" y="141109"/>
                  </a:cubicBezTo>
                  <a:cubicBezTo>
                    <a:pt x="215325" y="161130"/>
                    <a:pt x="218347" y="168685"/>
                    <a:pt x="240636" y="174730"/>
                  </a:cubicBezTo>
                  <a:cubicBezTo>
                    <a:pt x="244035" y="175485"/>
                    <a:pt x="247435" y="176241"/>
                    <a:pt x="249702" y="178885"/>
                  </a:cubicBezTo>
                  <a:cubicBezTo>
                    <a:pt x="233458" y="193240"/>
                    <a:pt x="214192" y="194751"/>
                    <a:pt x="190015" y="182663"/>
                  </a:cubicBezTo>
                  <a:cubicBezTo>
                    <a:pt x="182082" y="172085"/>
                    <a:pt x="190015" y="163774"/>
                    <a:pt x="195682" y="155086"/>
                  </a:cubicBezTo>
                  <a:cubicBezTo>
                    <a:pt x="200970" y="146775"/>
                    <a:pt x="205503" y="138086"/>
                    <a:pt x="191149" y="133931"/>
                  </a:cubicBezTo>
                  <a:cubicBezTo>
                    <a:pt x="183971" y="131665"/>
                    <a:pt x="178304" y="133176"/>
                    <a:pt x="178682" y="142620"/>
                  </a:cubicBezTo>
                  <a:cubicBezTo>
                    <a:pt x="179060" y="156975"/>
                    <a:pt x="176416" y="172463"/>
                    <a:pt x="190015" y="182663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E55B6A8E-5ABB-4011-9BD7-02F4B7BF3320}"/>
                </a:ext>
              </a:extLst>
            </p:cNvPr>
            <p:cNvSpPr/>
            <p:nvPr/>
          </p:nvSpPr>
          <p:spPr>
            <a:xfrm>
              <a:off x="10195240" y="3507106"/>
              <a:ext cx="465868" cy="110367"/>
            </a:xfrm>
            <a:custGeom>
              <a:avLst/>
              <a:gdLst>
                <a:gd name="connsiteX0" fmla="*/ 2402 w 465868"/>
                <a:gd name="connsiteY0" fmla="*/ 98549 h 110367"/>
                <a:gd name="connsiteX1" fmla="*/ 10712 w 465868"/>
                <a:gd name="connsiteY1" fmla="*/ 73239 h 110367"/>
                <a:gd name="connsiteX2" fmla="*/ 153129 w 465868"/>
                <a:gd name="connsiteY2" fmla="*/ 55106 h 110367"/>
                <a:gd name="connsiteX3" fmla="*/ 175795 w 465868"/>
                <a:gd name="connsiteY3" fmla="*/ 51706 h 110367"/>
                <a:gd name="connsiteX4" fmla="*/ 232837 w 465868"/>
                <a:gd name="connsiteY4" fmla="*/ 38862 h 110367"/>
                <a:gd name="connsiteX5" fmla="*/ 407364 w 465868"/>
                <a:gd name="connsiteY5" fmla="*/ 9019 h 110367"/>
                <a:gd name="connsiteX6" fmla="*/ 421341 w 465868"/>
                <a:gd name="connsiteY6" fmla="*/ 9775 h 110367"/>
                <a:gd name="connsiteX7" fmla="*/ 425497 w 465868"/>
                <a:gd name="connsiteY7" fmla="*/ 10152 h 110367"/>
                <a:gd name="connsiteX8" fmla="*/ 452318 w 465868"/>
                <a:gd name="connsiteY8" fmla="*/ 2219 h 110367"/>
                <a:gd name="connsiteX9" fmla="*/ 463651 w 465868"/>
                <a:gd name="connsiteY9" fmla="*/ 1841 h 110367"/>
                <a:gd name="connsiteX10" fmla="*/ 462140 w 465868"/>
                <a:gd name="connsiteY10" fmla="*/ 15063 h 110367"/>
                <a:gd name="connsiteX11" fmla="*/ 430785 w 465868"/>
                <a:gd name="connsiteY11" fmla="*/ 34707 h 110367"/>
                <a:gd name="connsiteX12" fmla="*/ 413031 w 465868"/>
                <a:gd name="connsiteY12" fmla="*/ 41129 h 110367"/>
                <a:gd name="connsiteX13" fmla="*/ 280436 w 465868"/>
                <a:gd name="connsiteY13" fmla="*/ 78905 h 110367"/>
                <a:gd name="connsiteX14" fmla="*/ 243037 w 465868"/>
                <a:gd name="connsiteY14" fmla="*/ 83438 h 110367"/>
                <a:gd name="connsiteX15" fmla="*/ 153885 w 465868"/>
                <a:gd name="connsiteY15" fmla="*/ 95905 h 110367"/>
                <a:gd name="connsiteX16" fmla="*/ 136508 w 465868"/>
                <a:gd name="connsiteY16" fmla="*/ 87972 h 110367"/>
                <a:gd name="connsiteX17" fmla="*/ 116108 w 465868"/>
                <a:gd name="connsiteY17" fmla="*/ 88727 h 110367"/>
                <a:gd name="connsiteX18" fmla="*/ 78332 w 465868"/>
                <a:gd name="connsiteY18" fmla="*/ 109126 h 110367"/>
                <a:gd name="connsiteX19" fmla="*/ 68510 w 465868"/>
                <a:gd name="connsiteY19" fmla="*/ 108749 h 110367"/>
                <a:gd name="connsiteX20" fmla="*/ 24312 w 465868"/>
                <a:gd name="connsiteY20" fmla="*/ 107615 h 110367"/>
                <a:gd name="connsiteX21" fmla="*/ 2402 w 465868"/>
                <a:gd name="connsiteY21" fmla="*/ 98549 h 11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5868" h="110367">
                  <a:moveTo>
                    <a:pt x="2402" y="98549"/>
                  </a:moveTo>
                  <a:cubicBezTo>
                    <a:pt x="-5909" y="86461"/>
                    <a:pt x="9957" y="82305"/>
                    <a:pt x="10712" y="73239"/>
                  </a:cubicBezTo>
                  <a:cubicBezTo>
                    <a:pt x="58311" y="69839"/>
                    <a:pt x="106287" y="68328"/>
                    <a:pt x="153129" y="55106"/>
                  </a:cubicBezTo>
                  <a:cubicBezTo>
                    <a:pt x="160307" y="53217"/>
                    <a:pt x="168240" y="52840"/>
                    <a:pt x="175795" y="51706"/>
                  </a:cubicBezTo>
                  <a:cubicBezTo>
                    <a:pt x="193550" y="41507"/>
                    <a:pt x="213571" y="40751"/>
                    <a:pt x="232837" y="38862"/>
                  </a:cubicBezTo>
                  <a:cubicBezTo>
                    <a:pt x="291769" y="32818"/>
                    <a:pt x="350322" y="24130"/>
                    <a:pt x="407364" y="9019"/>
                  </a:cubicBezTo>
                  <a:cubicBezTo>
                    <a:pt x="412275" y="7886"/>
                    <a:pt x="416808" y="5997"/>
                    <a:pt x="421341" y="9775"/>
                  </a:cubicBezTo>
                  <a:cubicBezTo>
                    <a:pt x="422475" y="10152"/>
                    <a:pt x="423986" y="10152"/>
                    <a:pt x="425497" y="10152"/>
                  </a:cubicBezTo>
                  <a:cubicBezTo>
                    <a:pt x="436452" y="14308"/>
                    <a:pt x="443629" y="5241"/>
                    <a:pt x="452318" y="2219"/>
                  </a:cubicBezTo>
                  <a:cubicBezTo>
                    <a:pt x="456096" y="1086"/>
                    <a:pt x="460251" y="-1936"/>
                    <a:pt x="463651" y="1841"/>
                  </a:cubicBezTo>
                  <a:cubicBezTo>
                    <a:pt x="468184" y="6375"/>
                    <a:pt x="464784" y="11286"/>
                    <a:pt x="462140" y="15063"/>
                  </a:cubicBezTo>
                  <a:cubicBezTo>
                    <a:pt x="454585" y="26018"/>
                    <a:pt x="442118" y="29796"/>
                    <a:pt x="430785" y="34707"/>
                  </a:cubicBezTo>
                  <a:cubicBezTo>
                    <a:pt x="425119" y="36974"/>
                    <a:pt x="418319" y="37351"/>
                    <a:pt x="413031" y="41129"/>
                  </a:cubicBezTo>
                  <a:cubicBezTo>
                    <a:pt x="371854" y="64550"/>
                    <a:pt x="325767" y="71728"/>
                    <a:pt x="280436" y="78905"/>
                  </a:cubicBezTo>
                  <a:cubicBezTo>
                    <a:pt x="267969" y="80794"/>
                    <a:pt x="255503" y="82305"/>
                    <a:pt x="243037" y="83438"/>
                  </a:cubicBezTo>
                  <a:cubicBezTo>
                    <a:pt x="213571" y="89105"/>
                    <a:pt x="182973" y="88349"/>
                    <a:pt x="153885" y="95905"/>
                  </a:cubicBezTo>
                  <a:cubicBezTo>
                    <a:pt x="145196" y="98171"/>
                    <a:pt x="141419" y="94016"/>
                    <a:pt x="136508" y="87972"/>
                  </a:cubicBezTo>
                  <a:cubicBezTo>
                    <a:pt x="130086" y="79283"/>
                    <a:pt x="121397" y="79283"/>
                    <a:pt x="116108" y="88727"/>
                  </a:cubicBezTo>
                  <a:cubicBezTo>
                    <a:pt x="107420" y="103838"/>
                    <a:pt x="91554" y="103838"/>
                    <a:pt x="78332" y="109126"/>
                  </a:cubicBezTo>
                  <a:cubicBezTo>
                    <a:pt x="74932" y="110260"/>
                    <a:pt x="70021" y="111393"/>
                    <a:pt x="68510" y="108749"/>
                  </a:cubicBezTo>
                  <a:cubicBezTo>
                    <a:pt x="54155" y="85327"/>
                    <a:pt x="39045" y="101949"/>
                    <a:pt x="24312" y="107615"/>
                  </a:cubicBezTo>
                  <a:cubicBezTo>
                    <a:pt x="13735" y="110260"/>
                    <a:pt x="4668" y="114037"/>
                    <a:pt x="2402" y="98549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23C8B4AB-25D2-48A3-8654-14DDD70DB144}"/>
                </a:ext>
              </a:extLst>
            </p:cNvPr>
            <p:cNvSpPr/>
            <p:nvPr/>
          </p:nvSpPr>
          <p:spPr>
            <a:xfrm>
              <a:off x="10216849" y="2851582"/>
              <a:ext cx="329514" cy="145497"/>
            </a:xfrm>
            <a:custGeom>
              <a:avLst/>
              <a:gdLst>
                <a:gd name="connsiteX0" fmla="*/ 107721 w 329514"/>
                <a:gd name="connsiteY0" fmla="*/ 68432 h 145497"/>
                <a:gd name="connsiteX1" fmla="*/ 86567 w 329514"/>
                <a:gd name="connsiteY1" fmla="*/ 55211 h 145497"/>
                <a:gd name="connsiteX2" fmla="*/ 47279 w 329514"/>
                <a:gd name="connsiteY2" fmla="*/ 33300 h 145497"/>
                <a:gd name="connsiteX3" fmla="*/ 27258 w 329514"/>
                <a:gd name="connsiteY3" fmla="*/ 32545 h 145497"/>
                <a:gd name="connsiteX4" fmla="*/ 1570 w 329514"/>
                <a:gd name="connsiteY4" fmla="*/ 30656 h 145497"/>
                <a:gd name="connsiteX5" fmla="*/ 3081 w 329514"/>
                <a:gd name="connsiteY5" fmla="*/ 13657 h 145497"/>
                <a:gd name="connsiteX6" fmla="*/ 4592 w 329514"/>
                <a:gd name="connsiteY6" fmla="*/ 2324 h 145497"/>
                <a:gd name="connsiteX7" fmla="*/ 19703 w 329514"/>
                <a:gd name="connsiteY7" fmla="*/ 6479 h 145497"/>
                <a:gd name="connsiteX8" fmla="*/ 43502 w 329514"/>
                <a:gd name="connsiteY8" fmla="*/ 15168 h 145497"/>
                <a:gd name="connsiteX9" fmla="*/ 112255 w 329514"/>
                <a:gd name="connsiteY9" fmla="*/ 39345 h 145497"/>
                <a:gd name="connsiteX10" fmla="*/ 166275 w 329514"/>
                <a:gd name="connsiteY10" fmla="*/ 47655 h 145497"/>
                <a:gd name="connsiteX11" fmla="*/ 174208 w 329514"/>
                <a:gd name="connsiteY11" fmla="*/ 51811 h 145497"/>
                <a:gd name="connsiteX12" fmla="*/ 180630 w 329514"/>
                <a:gd name="connsiteY12" fmla="*/ 74854 h 145497"/>
                <a:gd name="connsiteX13" fmla="*/ 185163 w 329514"/>
                <a:gd name="connsiteY13" fmla="*/ 71077 h 145497"/>
                <a:gd name="connsiteX14" fmla="*/ 188185 w 329514"/>
                <a:gd name="connsiteY14" fmla="*/ 50300 h 145497"/>
                <a:gd name="connsiteX15" fmla="*/ 212740 w 329514"/>
                <a:gd name="connsiteY15" fmla="*/ 56722 h 145497"/>
                <a:gd name="connsiteX16" fmla="*/ 257316 w 329514"/>
                <a:gd name="connsiteY16" fmla="*/ 91098 h 145497"/>
                <a:gd name="connsiteX17" fmla="*/ 309447 w 329514"/>
                <a:gd name="connsiteY17" fmla="*/ 105076 h 145497"/>
                <a:gd name="connsiteX18" fmla="*/ 327580 w 329514"/>
                <a:gd name="connsiteY18" fmla="*/ 139074 h 145497"/>
                <a:gd name="connsiteX19" fmla="*/ 293203 w 329514"/>
                <a:gd name="connsiteY19" fmla="*/ 132274 h 145497"/>
                <a:gd name="connsiteX20" fmla="*/ 255049 w 329514"/>
                <a:gd name="connsiteY20" fmla="*/ 119431 h 145497"/>
                <a:gd name="connsiteX21" fmla="*/ 212740 w 329514"/>
                <a:gd name="connsiteY21" fmla="*/ 102431 h 145497"/>
                <a:gd name="connsiteX22" fmla="*/ 212740 w 329514"/>
                <a:gd name="connsiteY22" fmla="*/ 102431 h 145497"/>
                <a:gd name="connsiteX23" fmla="*/ 143231 w 329514"/>
                <a:gd name="connsiteY23" fmla="*/ 78632 h 145497"/>
                <a:gd name="connsiteX24" fmla="*/ 111121 w 329514"/>
                <a:gd name="connsiteY24" fmla="*/ 72966 h 145497"/>
                <a:gd name="connsiteX25" fmla="*/ 107721 w 329514"/>
                <a:gd name="connsiteY25" fmla="*/ 68432 h 14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9514" h="145497">
                  <a:moveTo>
                    <a:pt x="107721" y="68432"/>
                  </a:moveTo>
                  <a:cubicBezTo>
                    <a:pt x="106210" y="55588"/>
                    <a:pt x="93366" y="58988"/>
                    <a:pt x="86567" y="55211"/>
                  </a:cubicBezTo>
                  <a:cubicBezTo>
                    <a:pt x="73345" y="48033"/>
                    <a:pt x="57857" y="46144"/>
                    <a:pt x="47279" y="33300"/>
                  </a:cubicBezTo>
                  <a:cubicBezTo>
                    <a:pt x="42746" y="27634"/>
                    <a:pt x="34435" y="30656"/>
                    <a:pt x="27258" y="32545"/>
                  </a:cubicBezTo>
                  <a:cubicBezTo>
                    <a:pt x="18569" y="35189"/>
                    <a:pt x="9503" y="37834"/>
                    <a:pt x="1570" y="30656"/>
                  </a:cubicBezTo>
                  <a:cubicBezTo>
                    <a:pt x="12147" y="26123"/>
                    <a:pt x="6859" y="19323"/>
                    <a:pt x="3081" y="13657"/>
                  </a:cubicBezTo>
                  <a:cubicBezTo>
                    <a:pt x="59" y="9124"/>
                    <a:pt x="-2585" y="4213"/>
                    <a:pt x="4592" y="2324"/>
                  </a:cubicBezTo>
                  <a:cubicBezTo>
                    <a:pt x="9503" y="1191"/>
                    <a:pt x="17814" y="-4098"/>
                    <a:pt x="19703" y="6479"/>
                  </a:cubicBezTo>
                  <a:cubicBezTo>
                    <a:pt x="23102" y="23101"/>
                    <a:pt x="34435" y="19323"/>
                    <a:pt x="43502" y="15168"/>
                  </a:cubicBezTo>
                  <a:cubicBezTo>
                    <a:pt x="77878" y="-321"/>
                    <a:pt x="89589" y="813"/>
                    <a:pt x="112255" y="39345"/>
                  </a:cubicBezTo>
                  <a:cubicBezTo>
                    <a:pt x="123210" y="57477"/>
                    <a:pt x="147764" y="62010"/>
                    <a:pt x="166275" y="47655"/>
                  </a:cubicBezTo>
                  <a:cubicBezTo>
                    <a:pt x="169675" y="48033"/>
                    <a:pt x="171941" y="49544"/>
                    <a:pt x="174208" y="51811"/>
                  </a:cubicBezTo>
                  <a:cubicBezTo>
                    <a:pt x="181008" y="58233"/>
                    <a:pt x="173830" y="68810"/>
                    <a:pt x="180630" y="74854"/>
                  </a:cubicBezTo>
                  <a:cubicBezTo>
                    <a:pt x="183652" y="74854"/>
                    <a:pt x="185163" y="73343"/>
                    <a:pt x="185163" y="71077"/>
                  </a:cubicBezTo>
                  <a:cubicBezTo>
                    <a:pt x="185163" y="63899"/>
                    <a:pt x="178363" y="55588"/>
                    <a:pt x="188185" y="50300"/>
                  </a:cubicBezTo>
                  <a:cubicBezTo>
                    <a:pt x="198385" y="44633"/>
                    <a:pt x="204429" y="52566"/>
                    <a:pt x="212740" y="56722"/>
                  </a:cubicBezTo>
                  <a:cubicBezTo>
                    <a:pt x="230117" y="65410"/>
                    <a:pt x="241072" y="80899"/>
                    <a:pt x="257316" y="91098"/>
                  </a:cubicBezTo>
                  <a:cubicBezTo>
                    <a:pt x="273937" y="101298"/>
                    <a:pt x="292826" y="97520"/>
                    <a:pt x="309447" y="105076"/>
                  </a:cubicBezTo>
                  <a:cubicBezTo>
                    <a:pt x="324935" y="112253"/>
                    <a:pt x="333624" y="121319"/>
                    <a:pt x="327580" y="139074"/>
                  </a:cubicBezTo>
                  <a:cubicBezTo>
                    <a:pt x="313603" y="150407"/>
                    <a:pt x="302647" y="145874"/>
                    <a:pt x="293203" y="132274"/>
                  </a:cubicBezTo>
                  <a:cubicBezTo>
                    <a:pt x="278471" y="134163"/>
                    <a:pt x="267515" y="125097"/>
                    <a:pt x="255049" y="119431"/>
                  </a:cubicBezTo>
                  <a:cubicBezTo>
                    <a:pt x="242205" y="111120"/>
                    <a:pt x="226717" y="108853"/>
                    <a:pt x="212740" y="102431"/>
                  </a:cubicBezTo>
                  <a:lnTo>
                    <a:pt x="212740" y="102431"/>
                  </a:lnTo>
                  <a:cubicBezTo>
                    <a:pt x="188185" y="98654"/>
                    <a:pt x="164386" y="92609"/>
                    <a:pt x="143231" y="78632"/>
                  </a:cubicBezTo>
                  <a:cubicBezTo>
                    <a:pt x="133409" y="72210"/>
                    <a:pt x="121321" y="77121"/>
                    <a:pt x="111121" y="72966"/>
                  </a:cubicBezTo>
                  <a:cubicBezTo>
                    <a:pt x="110366" y="71077"/>
                    <a:pt x="109232" y="69944"/>
                    <a:pt x="107721" y="68432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6A48B0F4-2DA6-43DB-970D-36A94A02B145}"/>
                </a:ext>
              </a:extLst>
            </p:cNvPr>
            <p:cNvSpPr/>
            <p:nvPr/>
          </p:nvSpPr>
          <p:spPr>
            <a:xfrm>
              <a:off x="10717067" y="3344963"/>
              <a:ext cx="174526" cy="142261"/>
            </a:xfrm>
            <a:custGeom>
              <a:avLst/>
              <a:gdLst>
                <a:gd name="connsiteX0" fmla="*/ 106529 w 174526"/>
                <a:gd name="connsiteY0" fmla="*/ 108076 h 142261"/>
                <a:gd name="connsiteX1" fmla="*/ 71775 w 174526"/>
                <a:gd name="connsiteY1" fmla="*/ 128098 h 142261"/>
                <a:gd name="connsiteX2" fmla="*/ 47598 w 174526"/>
                <a:gd name="connsiteY2" fmla="*/ 142075 h 142261"/>
                <a:gd name="connsiteX3" fmla="*/ 0 w 174526"/>
                <a:gd name="connsiteY3" fmla="*/ 108832 h 142261"/>
                <a:gd name="connsiteX4" fmla="*/ 43065 w 174526"/>
                <a:gd name="connsiteY4" fmla="*/ 54811 h 142261"/>
                <a:gd name="connsiteX5" fmla="*/ 54776 w 174526"/>
                <a:gd name="connsiteY5" fmla="*/ 48767 h 142261"/>
                <a:gd name="connsiteX6" fmla="*/ 89908 w 174526"/>
                <a:gd name="connsiteY6" fmla="*/ 48767 h 142261"/>
                <a:gd name="connsiteX7" fmla="*/ 116729 w 174526"/>
                <a:gd name="connsiteY7" fmla="*/ 49145 h 142261"/>
                <a:gd name="connsiteX8" fmla="*/ 149594 w 174526"/>
                <a:gd name="connsiteY8" fmla="*/ 51034 h 142261"/>
                <a:gd name="connsiteX9" fmla="*/ 136373 w 174526"/>
                <a:gd name="connsiteY9" fmla="*/ 27613 h 142261"/>
                <a:gd name="connsiteX10" fmla="*/ 174527 w 174526"/>
                <a:gd name="connsiteY10" fmla="*/ 2302 h 142261"/>
                <a:gd name="connsiteX11" fmla="*/ 174149 w 174526"/>
                <a:gd name="connsiteY11" fmla="*/ 53300 h 142261"/>
                <a:gd name="connsiteX12" fmla="*/ 174149 w 174526"/>
                <a:gd name="connsiteY12" fmla="*/ 57078 h 142261"/>
                <a:gd name="connsiteX13" fmla="*/ 153372 w 174526"/>
                <a:gd name="connsiteY13" fmla="*/ 74077 h 142261"/>
                <a:gd name="connsiteX14" fmla="*/ 123529 w 174526"/>
                <a:gd name="connsiteY14" fmla="*/ 91077 h 142261"/>
                <a:gd name="connsiteX15" fmla="*/ 120506 w 174526"/>
                <a:gd name="connsiteY15" fmla="*/ 83522 h 142261"/>
                <a:gd name="connsiteX16" fmla="*/ 46843 w 174526"/>
                <a:gd name="connsiteY16" fmla="*/ 99388 h 142261"/>
                <a:gd name="connsiteX17" fmla="*/ 47976 w 174526"/>
                <a:gd name="connsiteY17" fmla="*/ 100143 h 142261"/>
                <a:gd name="connsiteX18" fmla="*/ 118240 w 174526"/>
                <a:gd name="connsiteY18" fmla="*/ 88055 h 142261"/>
                <a:gd name="connsiteX19" fmla="*/ 123529 w 174526"/>
                <a:gd name="connsiteY19" fmla="*/ 91077 h 142261"/>
                <a:gd name="connsiteX20" fmla="*/ 106529 w 174526"/>
                <a:gd name="connsiteY20" fmla="*/ 108076 h 14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526" h="142261">
                  <a:moveTo>
                    <a:pt x="106529" y="108076"/>
                  </a:moveTo>
                  <a:cubicBezTo>
                    <a:pt x="92174" y="109965"/>
                    <a:pt x="80841" y="116387"/>
                    <a:pt x="71775" y="128098"/>
                  </a:cubicBezTo>
                  <a:cubicBezTo>
                    <a:pt x="65731" y="135653"/>
                    <a:pt x="58931" y="143586"/>
                    <a:pt x="47598" y="142075"/>
                  </a:cubicBezTo>
                  <a:cubicBezTo>
                    <a:pt x="30977" y="131875"/>
                    <a:pt x="19266" y="114498"/>
                    <a:pt x="0" y="108832"/>
                  </a:cubicBezTo>
                  <a:cubicBezTo>
                    <a:pt x="14355" y="91455"/>
                    <a:pt x="29088" y="73700"/>
                    <a:pt x="43065" y="54811"/>
                  </a:cubicBezTo>
                  <a:cubicBezTo>
                    <a:pt x="46843" y="49901"/>
                    <a:pt x="49865" y="43101"/>
                    <a:pt x="54776" y="48767"/>
                  </a:cubicBezTo>
                  <a:cubicBezTo>
                    <a:pt x="67620" y="63878"/>
                    <a:pt x="78575" y="51412"/>
                    <a:pt x="89908" y="48767"/>
                  </a:cubicBezTo>
                  <a:cubicBezTo>
                    <a:pt x="98596" y="51412"/>
                    <a:pt x="108040" y="53300"/>
                    <a:pt x="116729" y="49145"/>
                  </a:cubicBezTo>
                  <a:cubicBezTo>
                    <a:pt x="128062" y="43856"/>
                    <a:pt x="139017" y="41967"/>
                    <a:pt x="149594" y="51034"/>
                  </a:cubicBezTo>
                  <a:cubicBezTo>
                    <a:pt x="152994" y="36679"/>
                    <a:pt x="140906" y="34412"/>
                    <a:pt x="136373" y="27613"/>
                  </a:cubicBezTo>
                  <a:cubicBezTo>
                    <a:pt x="145061" y="12880"/>
                    <a:pt x="150350" y="-6764"/>
                    <a:pt x="174527" y="2302"/>
                  </a:cubicBezTo>
                  <a:cubicBezTo>
                    <a:pt x="165460" y="19302"/>
                    <a:pt x="171127" y="36301"/>
                    <a:pt x="174149" y="53300"/>
                  </a:cubicBezTo>
                  <a:cubicBezTo>
                    <a:pt x="174149" y="54434"/>
                    <a:pt x="174149" y="55945"/>
                    <a:pt x="174149" y="57078"/>
                  </a:cubicBezTo>
                  <a:cubicBezTo>
                    <a:pt x="169994" y="66144"/>
                    <a:pt x="160550" y="69166"/>
                    <a:pt x="153372" y="74077"/>
                  </a:cubicBezTo>
                  <a:cubicBezTo>
                    <a:pt x="141661" y="76344"/>
                    <a:pt x="138261" y="93721"/>
                    <a:pt x="123529" y="91077"/>
                  </a:cubicBezTo>
                  <a:cubicBezTo>
                    <a:pt x="122017" y="88810"/>
                    <a:pt x="122395" y="84655"/>
                    <a:pt x="120506" y="83522"/>
                  </a:cubicBezTo>
                  <a:cubicBezTo>
                    <a:pt x="108040" y="77477"/>
                    <a:pt x="55909" y="89188"/>
                    <a:pt x="46843" y="99388"/>
                  </a:cubicBezTo>
                  <a:cubicBezTo>
                    <a:pt x="47220" y="99765"/>
                    <a:pt x="47598" y="100143"/>
                    <a:pt x="47976" y="100143"/>
                  </a:cubicBezTo>
                  <a:cubicBezTo>
                    <a:pt x="71397" y="95232"/>
                    <a:pt x="96707" y="102032"/>
                    <a:pt x="118240" y="88055"/>
                  </a:cubicBezTo>
                  <a:cubicBezTo>
                    <a:pt x="119373" y="87299"/>
                    <a:pt x="122017" y="89566"/>
                    <a:pt x="123529" y="91077"/>
                  </a:cubicBezTo>
                  <a:cubicBezTo>
                    <a:pt x="126929" y="106187"/>
                    <a:pt x="112196" y="102410"/>
                    <a:pt x="106529" y="108076"/>
                  </a:cubicBezTo>
                  <a:close/>
                </a:path>
              </a:pathLst>
            </a:custGeom>
            <a:solidFill>
              <a:srgbClr val="EBE6E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BB767DB-A9B0-4F47-B1C8-75730D85130A}"/>
                </a:ext>
              </a:extLst>
            </p:cNvPr>
            <p:cNvSpPr/>
            <p:nvPr/>
          </p:nvSpPr>
          <p:spPr>
            <a:xfrm>
              <a:off x="9787205" y="3332470"/>
              <a:ext cx="129002" cy="114147"/>
            </a:xfrm>
            <a:custGeom>
              <a:avLst/>
              <a:gdLst>
                <a:gd name="connsiteX0" fmla="*/ 129003 w 129002"/>
                <a:gd name="connsiteY0" fmla="*/ 50683 h 114147"/>
                <a:gd name="connsiteX1" fmla="*/ 100292 w 129002"/>
                <a:gd name="connsiteY1" fmla="*/ 50683 h 114147"/>
                <a:gd name="connsiteX2" fmla="*/ 86693 w 129002"/>
                <a:gd name="connsiteY2" fmla="*/ 75615 h 114147"/>
                <a:gd name="connsiteX3" fmla="*/ 106337 w 129002"/>
                <a:gd name="connsiteY3" fmla="*/ 83926 h 114147"/>
                <a:gd name="connsiteX4" fmla="*/ 67427 w 129002"/>
                <a:gd name="connsiteY4" fmla="*/ 114147 h 114147"/>
                <a:gd name="connsiteX5" fmla="*/ 76116 w 129002"/>
                <a:gd name="connsiteY5" fmla="*/ 85059 h 114147"/>
                <a:gd name="connsiteX6" fmla="*/ 70449 w 129002"/>
                <a:gd name="connsiteY6" fmla="*/ 72593 h 114147"/>
                <a:gd name="connsiteX7" fmla="*/ 20584 w 129002"/>
                <a:gd name="connsiteY7" fmla="*/ 49172 h 114147"/>
                <a:gd name="connsiteX8" fmla="*/ 941 w 129002"/>
                <a:gd name="connsiteY8" fmla="*/ 26884 h 114147"/>
                <a:gd name="connsiteX9" fmla="*/ 14918 w 129002"/>
                <a:gd name="connsiteY9" fmla="*/ 10262 h 114147"/>
                <a:gd name="connsiteX10" fmla="*/ 42872 w 129002"/>
                <a:gd name="connsiteY10" fmla="*/ 4218 h 114147"/>
                <a:gd name="connsiteX11" fmla="*/ 87071 w 129002"/>
                <a:gd name="connsiteY11" fmla="*/ 440 h 114147"/>
                <a:gd name="connsiteX12" fmla="*/ 95759 w 129002"/>
                <a:gd name="connsiteY12" fmla="*/ 4973 h 114147"/>
                <a:gd name="connsiteX13" fmla="*/ 129003 w 129002"/>
                <a:gd name="connsiteY13" fmla="*/ 50683 h 11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9002" h="114147">
                  <a:moveTo>
                    <a:pt x="129003" y="50683"/>
                  </a:moveTo>
                  <a:cubicBezTo>
                    <a:pt x="118803" y="43128"/>
                    <a:pt x="108603" y="41994"/>
                    <a:pt x="100292" y="50683"/>
                  </a:cubicBezTo>
                  <a:cubicBezTo>
                    <a:pt x="93871" y="57483"/>
                    <a:pt x="84804" y="65038"/>
                    <a:pt x="86693" y="75615"/>
                  </a:cubicBezTo>
                  <a:cubicBezTo>
                    <a:pt x="88582" y="85437"/>
                    <a:pt x="99915" y="80904"/>
                    <a:pt x="106337" y="83926"/>
                  </a:cubicBezTo>
                  <a:cubicBezTo>
                    <a:pt x="104070" y="105459"/>
                    <a:pt x="84049" y="102814"/>
                    <a:pt x="67427" y="114147"/>
                  </a:cubicBezTo>
                  <a:cubicBezTo>
                    <a:pt x="72716" y="101681"/>
                    <a:pt x="77627" y="94126"/>
                    <a:pt x="76116" y="85059"/>
                  </a:cubicBezTo>
                  <a:cubicBezTo>
                    <a:pt x="75360" y="80148"/>
                    <a:pt x="75360" y="72593"/>
                    <a:pt x="70449" y="72593"/>
                  </a:cubicBezTo>
                  <a:cubicBezTo>
                    <a:pt x="49672" y="72971"/>
                    <a:pt x="37962" y="54083"/>
                    <a:pt x="20584" y="49172"/>
                  </a:cubicBezTo>
                  <a:cubicBezTo>
                    <a:pt x="8496" y="45772"/>
                    <a:pt x="3963" y="35950"/>
                    <a:pt x="941" y="26884"/>
                  </a:cubicBezTo>
                  <a:cubicBezTo>
                    <a:pt x="-2081" y="17440"/>
                    <a:pt x="2074" y="7618"/>
                    <a:pt x="14918" y="10262"/>
                  </a:cubicBezTo>
                  <a:cubicBezTo>
                    <a:pt x="25495" y="12151"/>
                    <a:pt x="34562" y="9507"/>
                    <a:pt x="42872" y="4218"/>
                  </a:cubicBezTo>
                  <a:cubicBezTo>
                    <a:pt x="56850" y="-4471"/>
                    <a:pt x="72338" y="3462"/>
                    <a:pt x="87071" y="440"/>
                  </a:cubicBezTo>
                  <a:cubicBezTo>
                    <a:pt x="89715" y="62"/>
                    <a:pt x="95759" y="3085"/>
                    <a:pt x="95759" y="4973"/>
                  </a:cubicBezTo>
                  <a:cubicBezTo>
                    <a:pt x="97648" y="26506"/>
                    <a:pt x="122203" y="31417"/>
                    <a:pt x="129003" y="5068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45B26917-23CD-4355-ADBC-18A0922A59A9}"/>
                </a:ext>
              </a:extLst>
            </p:cNvPr>
            <p:cNvSpPr/>
            <p:nvPr/>
          </p:nvSpPr>
          <p:spPr>
            <a:xfrm>
              <a:off x="10525673" y="3418364"/>
              <a:ext cx="130860" cy="87655"/>
            </a:xfrm>
            <a:custGeom>
              <a:avLst/>
              <a:gdLst>
                <a:gd name="connsiteX0" fmla="*/ 10445 w 130860"/>
                <a:gd name="connsiteY0" fmla="*/ 85673 h 87655"/>
                <a:gd name="connsiteX1" fmla="*/ 5156 w 130860"/>
                <a:gd name="connsiteY1" fmla="*/ 59607 h 87655"/>
                <a:gd name="connsiteX2" fmla="*/ 14600 w 130860"/>
                <a:gd name="connsiteY2" fmla="*/ 19942 h 87655"/>
                <a:gd name="connsiteX3" fmla="*/ 18378 w 130860"/>
                <a:gd name="connsiteY3" fmla="*/ 3698 h 87655"/>
                <a:gd name="connsiteX4" fmla="*/ 42177 w 130860"/>
                <a:gd name="connsiteY4" fmla="*/ 4076 h 87655"/>
                <a:gd name="connsiteX5" fmla="*/ 115085 w 130860"/>
                <a:gd name="connsiteY5" fmla="*/ 41096 h 87655"/>
                <a:gd name="connsiteX6" fmla="*/ 130573 w 130860"/>
                <a:gd name="connsiteY6" fmla="*/ 54318 h 87655"/>
                <a:gd name="connsiteX7" fmla="*/ 112441 w 130860"/>
                <a:gd name="connsiteY7" fmla="*/ 59229 h 87655"/>
                <a:gd name="connsiteX8" fmla="*/ 19133 w 130860"/>
                <a:gd name="connsiteY8" fmla="*/ 85673 h 87655"/>
                <a:gd name="connsiteX9" fmla="*/ 10445 w 130860"/>
                <a:gd name="connsiteY9" fmla="*/ 85673 h 8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860" h="87655">
                  <a:moveTo>
                    <a:pt x="10445" y="85673"/>
                  </a:moveTo>
                  <a:cubicBezTo>
                    <a:pt x="-888" y="78873"/>
                    <a:pt x="-3533" y="69807"/>
                    <a:pt x="5156" y="59607"/>
                  </a:cubicBezTo>
                  <a:cubicBezTo>
                    <a:pt x="15355" y="47896"/>
                    <a:pt x="14600" y="33919"/>
                    <a:pt x="14600" y="19942"/>
                  </a:cubicBezTo>
                  <a:cubicBezTo>
                    <a:pt x="14600" y="14275"/>
                    <a:pt x="9311" y="7098"/>
                    <a:pt x="18378" y="3698"/>
                  </a:cubicBezTo>
                  <a:cubicBezTo>
                    <a:pt x="26311" y="298"/>
                    <a:pt x="37266" y="-2724"/>
                    <a:pt x="42177" y="4076"/>
                  </a:cubicBezTo>
                  <a:cubicBezTo>
                    <a:pt x="59932" y="30519"/>
                    <a:pt x="91664" y="27119"/>
                    <a:pt x="115085" y="41096"/>
                  </a:cubicBezTo>
                  <a:cubicBezTo>
                    <a:pt x="121129" y="44496"/>
                    <a:pt x="132840" y="44496"/>
                    <a:pt x="130573" y="54318"/>
                  </a:cubicBezTo>
                  <a:cubicBezTo>
                    <a:pt x="128684" y="62629"/>
                    <a:pt x="118863" y="58096"/>
                    <a:pt x="112441" y="59229"/>
                  </a:cubicBezTo>
                  <a:cubicBezTo>
                    <a:pt x="80709" y="65273"/>
                    <a:pt x="49354" y="74340"/>
                    <a:pt x="19133" y="85673"/>
                  </a:cubicBezTo>
                  <a:cubicBezTo>
                    <a:pt x="16111" y="88317"/>
                    <a:pt x="13467" y="88317"/>
                    <a:pt x="10445" y="8567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48A30854-B6BF-4464-ABD9-BE19F1BDF077}"/>
                </a:ext>
              </a:extLst>
            </p:cNvPr>
            <p:cNvSpPr/>
            <p:nvPr/>
          </p:nvSpPr>
          <p:spPr>
            <a:xfrm>
              <a:off x="10371035" y="3504037"/>
              <a:ext cx="245168" cy="55259"/>
            </a:xfrm>
            <a:custGeom>
              <a:avLst/>
              <a:gdLst>
                <a:gd name="connsiteX0" fmla="*/ 165083 w 245168"/>
                <a:gd name="connsiteY0" fmla="*/ 0 h 55259"/>
                <a:gd name="connsiteX1" fmla="*/ 173393 w 245168"/>
                <a:gd name="connsiteY1" fmla="*/ 0 h 55259"/>
                <a:gd name="connsiteX2" fmla="*/ 186615 w 245168"/>
                <a:gd name="connsiteY2" fmla="*/ 7178 h 55259"/>
                <a:gd name="connsiteX3" fmla="*/ 245169 w 245168"/>
                <a:gd name="connsiteY3" fmla="*/ 12466 h 55259"/>
                <a:gd name="connsiteX4" fmla="*/ 190771 w 245168"/>
                <a:gd name="connsiteY4" fmla="*/ 30599 h 55259"/>
                <a:gd name="connsiteX5" fmla="*/ 183215 w 245168"/>
                <a:gd name="connsiteY5" fmla="*/ 33621 h 55259"/>
                <a:gd name="connsiteX6" fmla="*/ 8311 w 245168"/>
                <a:gd name="connsiteY6" fmla="*/ 55153 h 55259"/>
                <a:gd name="connsiteX7" fmla="*/ 0 w 245168"/>
                <a:gd name="connsiteY7" fmla="*/ 54776 h 55259"/>
                <a:gd name="connsiteX8" fmla="*/ 59309 w 245168"/>
                <a:gd name="connsiteY8" fmla="*/ 23799 h 55259"/>
                <a:gd name="connsiteX9" fmla="*/ 165083 w 245168"/>
                <a:gd name="connsiteY9" fmla="*/ 0 h 5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168" h="55259">
                  <a:moveTo>
                    <a:pt x="165083" y="0"/>
                  </a:moveTo>
                  <a:cubicBezTo>
                    <a:pt x="167727" y="0"/>
                    <a:pt x="170749" y="0"/>
                    <a:pt x="173393" y="0"/>
                  </a:cubicBezTo>
                  <a:cubicBezTo>
                    <a:pt x="174527" y="8689"/>
                    <a:pt x="176416" y="10577"/>
                    <a:pt x="186615" y="7178"/>
                  </a:cubicBezTo>
                  <a:cubicBezTo>
                    <a:pt x="206259" y="756"/>
                    <a:pt x="226280" y="3022"/>
                    <a:pt x="245169" y="12466"/>
                  </a:cubicBezTo>
                  <a:cubicBezTo>
                    <a:pt x="227414" y="20021"/>
                    <a:pt x="206637" y="18133"/>
                    <a:pt x="190771" y="30599"/>
                  </a:cubicBezTo>
                  <a:cubicBezTo>
                    <a:pt x="188504" y="32110"/>
                    <a:pt x="185860" y="33621"/>
                    <a:pt x="183215" y="33621"/>
                  </a:cubicBezTo>
                  <a:cubicBezTo>
                    <a:pt x="124284" y="35132"/>
                    <a:pt x="66864" y="49865"/>
                    <a:pt x="8311" y="55153"/>
                  </a:cubicBezTo>
                  <a:cubicBezTo>
                    <a:pt x="5667" y="55531"/>
                    <a:pt x="2644" y="54776"/>
                    <a:pt x="0" y="54776"/>
                  </a:cubicBezTo>
                  <a:cubicBezTo>
                    <a:pt x="7178" y="19644"/>
                    <a:pt x="35888" y="29843"/>
                    <a:pt x="59309" y="23799"/>
                  </a:cubicBezTo>
                  <a:cubicBezTo>
                    <a:pt x="94441" y="14733"/>
                    <a:pt x="133728" y="24932"/>
                    <a:pt x="165083" y="0"/>
                  </a:cubicBezTo>
                  <a:close/>
                </a:path>
              </a:pathLst>
            </a:custGeom>
            <a:solidFill>
              <a:srgbClr val="EDE9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E84105B-6535-4991-B48E-9AC9C7A2BFC5}"/>
                </a:ext>
              </a:extLst>
            </p:cNvPr>
            <p:cNvSpPr/>
            <p:nvPr/>
          </p:nvSpPr>
          <p:spPr>
            <a:xfrm>
              <a:off x="9469691" y="3038869"/>
              <a:ext cx="198703" cy="74560"/>
            </a:xfrm>
            <a:custGeom>
              <a:avLst/>
              <a:gdLst>
                <a:gd name="connsiteX0" fmla="*/ 0 w 198703"/>
                <a:gd name="connsiteY0" fmla="*/ 63228 h 74560"/>
                <a:gd name="connsiteX1" fmla="*/ 6800 w 198703"/>
                <a:gd name="connsiteY1" fmla="*/ 50762 h 74560"/>
                <a:gd name="connsiteX2" fmla="*/ 27199 w 198703"/>
                <a:gd name="connsiteY2" fmla="*/ 20918 h 74560"/>
                <a:gd name="connsiteX3" fmla="*/ 44576 w 198703"/>
                <a:gd name="connsiteY3" fmla="*/ 15252 h 74560"/>
                <a:gd name="connsiteX4" fmla="*/ 85375 w 198703"/>
                <a:gd name="connsiteY4" fmla="*/ 25074 h 74560"/>
                <a:gd name="connsiteX5" fmla="*/ 94063 w 198703"/>
                <a:gd name="connsiteY5" fmla="*/ 11474 h 74560"/>
                <a:gd name="connsiteX6" fmla="*/ 95197 w 198703"/>
                <a:gd name="connsiteY6" fmla="*/ 1275 h 74560"/>
                <a:gd name="connsiteX7" fmla="*/ 106907 w 198703"/>
                <a:gd name="connsiteY7" fmla="*/ 5430 h 74560"/>
                <a:gd name="connsiteX8" fmla="*/ 120129 w 198703"/>
                <a:gd name="connsiteY8" fmla="*/ 29985 h 74560"/>
                <a:gd name="connsiteX9" fmla="*/ 149594 w 198703"/>
                <a:gd name="connsiteY9" fmla="*/ 29985 h 74560"/>
                <a:gd name="connsiteX10" fmla="*/ 198704 w 198703"/>
                <a:gd name="connsiteY10" fmla="*/ 37540 h 74560"/>
                <a:gd name="connsiteX11" fmla="*/ 158661 w 198703"/>
                <a:gd name="connsiteY11" fmla="*/ 62850 h 74560"/>
                <a:gd name="connsiteX12" fmla="*/ 138262 w 198703"/>
                <a:gd name="connsiteY12" fmla="*/ 74561 h 74560"/>
                <a:gd name="connsiteX13" fmla="*/ 118618 w 198703"/>
                <a:gd name="connsiteY13" fmla="*/ 58695 h 74560"/>
                <a:gd name="connsiteX14" fmla="*/ 78575 w 198703"/>
                <a:gd name="connsiteY14" fmla="*/ 32251 h 74560"/>
                <a:gd name="connsiteX15" fmla="*/ 0 w 198703"/>
                <a:gd name="connsiteY15" fmla="*/ 63228 h 7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703" h="74560">
                  <a:moveTo>
                    <a:pt x="0" y="63228"/>
                  </a:moveTo>
                  <a:cubicBezTo>
                    <a:pt x="0" y="57939"/>
                    <a:pt x="2267" y="52273"/>
                    <a:pt x="6800" y="50762"/>
                  </a:cubicBezTo>
                  <a:cubicBezTo>
                    <a:pt x="21155" y="45851"/>
                    <a:pt x="32865" y="41317"/>
                    <a:pt x="27199" y="20918"/>
                  </a:cubicBezTo>
                  <a:cubicBezTo>
                    <a:pt x="24932" y="12985"/>
                    <a:pt x="39665" y="9208"/>
                    <a:pt x="44576" y="15252"/>
                  </a:cubicBezTo>
                  <a:cubicBezTo>
                    <a:pt x="56665" y="29607"/>
                    <a:pt x="71397" y="24696"/>
                    <a:pt x="85375" y="25074"/>
                  </a:cubicBezTo>
                  <a:cubicBezTo>
                    <a:pt x="94063" y="25451"/>
                    <a:pt x="105774" y="25074"/>
                    <a:pt x="94063" y="11474"/>
                  </a:cubicBezTo>
                  <a:cubicBezTo>
                    <a:pt x="90663" y="7696"/>
                    <a:pt x="89908" y="3919"/>
                    <a:pt x="95197" y="1275"/>
                  </a:cubicBezTo>
                  <a:cubicBezTo>
                    <a:pt x="100107" y="-1370"/>
                    <a:pt x="107285" y="141"/>
                    <a:pt x="106907" y="5430"/>
                  </a:cubicBezTo>
                  <a:cubicBezTo>
                    <a:pt x="106152" y="17896"/>
                    <a:pt x="110307" y="33762"/>
                    <a:pt x="120129" y="29985"/>
                  </a:cubicBezTo>
                  <a:cubicBezTo>
                    <a:pt x="131839" y="25829"/>
                    <a:pt x="140906" y="34140"/>
                    <a:pt x="149594" y="29985"/>
                  </a:cubicBezTo>
                  <a:cubicBezTo>
                    <a:pt x="168105" y="21674"/>
                    <a:pt x="183215" y="29985"/>
                    <a:pt x="198704" y="37540"/>
                  </a:cubicBezTo>
                  <a:cubicBezTo>
                    <a:pt x="179815" y="37162"/>
                    <a:pt x="161683" y="36407"/>
                    <a:pt x="158661" y="62850"/>
                  </a:cubicBezTo>
                  <a:cubicBezTo>
                    <a:pt x="157527" y="71161"/>
                    <a:pt x="145817" y="74561"/>
                    <a:pt x="138262" y="74561"/>
                  </a:cubicBezTo>
                  <a:cubicBezTo>
                    <a:pt x="129195" y="74561"/>
                    <a:pt x="121640" y="68894"/>
                    <a:pt x="118618" y="58695"/>
                  </a:cubicBezTo>
                  <a:cubicBezTo>
                    <a:pt x="112196" y="38295"/>
                    <a:pt x="98974" y="33384"/>
                    <a:pt x="78575" y="32251"/>
                  </a:cubicBezTo>
                  <a:cubicBezTo>
                    <a:pt x="46843" y="31118"/>
                    <a:pt x="25310" y="51139"/>
                    <a:pt x="0" y="63228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ADD68E61-4786-49F3-BF1B-AE9116F2210F}"/>
                </a:ext>
              </a:extLst>
            </p:cNvPr>
            <p:cNvSpPr/>
            <p:nvPr/>
          </p:nvSpPr>
          <p:spPr>
            <a:xfrm>
              <a:off x="9549835" y="3122414"/>
              <a:ext cx="91724" cy="54857"/>
            </a:xfrm>
            <a:custGeom>
              <a:avLst/>
              <a:gdLst>
                <a:gd name="connsiteX0" fmla="*/ 58873 w 91724"/>
                <a:gd name="connsiteY0" fmla="*/ 46924 h 54857"/>
                <a:gd name="connsiteX1" fmla="*/ 43385 w 91724"/>
                <a:gd name="connsiteY1" fmla="*/ 50702 h 54857"/>
                <a:gd name="connsiteX2" fmla="*/ 2586 w 91724"/>
                <a:gd name="connsiteY2" fmla="*/ 34458 h 54857"/>
                <a:gd name="connsiteX3" fmla="*/ 697 w 91724"/>
                <a:gd name="connsiteY3" fmla="*/ 22370 h 54857"/>
                <a:gd name="connsiteX4" fmla="*/ 24874 w 91724"/>
                <a:gd name="connsiteY4" fmla="*/ 8770 h 54857"/>
                <a:gd name="connsiteX5" fmla="*/ 47162 w 91724"/>
                <a:gd name="connsiteY5" fmla="*/ 7259 h 54857"/>
                <a:gd name="connsiteX6" fmla="*/ 66428 w 91724"/>
                <a:gd name="connsiteY6" fmla="*/ 13303 h 54857"/>
                <a:gd name="connsiteX7" fmla="*/ 83428 w 91724"/>
                <a:gd name="connsiteY7" fmla="*/ 20481 h 54857"/>
                <a:gd name="connsiteX8" fmla="*/ 90605 w 91724"/>
                <a:gd name="connsiteY8" fmla="*/ 45413 h 54857"/>
                <a:gd name="connsiteX9" fmla="*/ 70206 w 91724"/>
                <a:gd name="connsiteY9" fmla="*/ 47302 h 54857"/>
                <a:gd name="connsiteX10" fmla="*/ 58873 w 91724"/>
                <a:gd name="connsiteY10" fmla="*/ 46924 h 5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724" h="54857">
                  <a:moveTo>
                    <a:pt x="58873" y="46924"/>
                  </a:moveTo>
                  <a:cubicBezTo>
                    <a:pt x="55473" y="47680"/>
                    <a:pt x="48673" y="47680"/>
                    <a:pt x="43385" y="50702"/>
                  </a:cubicBezTo>
                  <a:cubicBezTo>
                    <a:pt x="22608" y="62413"/>
                    <a:pt x="13164" y="46924"/>
                    <a:pt x="2586" y="34458"/>
                  </a:cubicBezTo>
                  <a:cubicBezTo>
                    <a:pt x="-436" y="31058"/>
                    <a:pt x="-436" y="26525"/>
                    <a:pt x="697" y="22370"/>
                  </a:cubicBezTo>
                  <a:cubicBezTo>
                    <a:pt x="4097" y="9526"/>
                    <a:pt x="18452" y="15948"/>
                    <a:pt x="24874" y="8770"/>
                  </a:cubicBezTo>
                  <a:cubicBezTo>
                    <a:pt x="32052" y="459"/>
                    <a:pt x="38474" y="-5207"/>
                    <a:pt x="47162" y="7259"/>
                  </a:cubicBezTo>
                  <a:cubicBezTo>
                    <a:pt x="51695" y="13681"/>
                    <a:pt x="59251" y="13681"/>
                    <a:pt x="66428" y="13303"/>
                  </a:cubicBezTo>
                  <a:cubicBezTo>
                    <a:pt x="73228" y="13303"/>
                    <a:pt x="79272" y="15192"/>
                    <a:pt x="83428" y="20481"/>
                  </a:cubicBezTo>
                  <a:cubicBezTo>
                    <a:pt x="89094" y="27658"/>
                    <a:pt x="94005" y="37103"/>
                    <a:pt x="90605" y="45413"/>
                  </a:cubicBezTo>
                  <a:cubicBezTo>
                    <a:pt x="86450" y="55613"/>
                    <a:pt x="77383" y="48435"/>
                    <a:pt x="70206" y="47302"/>
                  </a:cubicBezTo>
                  <a:cubicBezTo>
                    <a:pt x="67562" y="47302"/>
                    <a:pt x="64917" y="47302"/>
                    <a:pt x="58873" y="46924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69CC89C-2654-4560-B85E-0B498788A6B1}"/>
                </a:ext>
              </a:extLst>
            </p:cNvPr>
            <p:cNvSpPr/>
            <p:nvPr/>
          </p:nvSpPr>
          <p:spPr>
            <a:xfrm>
              <a:off x="10880024" y="3254335"/>
              <a:ext cx="104952" cy="144305"/>
            </a:xfrm>
            <a:custGeom>
              <a:avLst/>
              <a:gdLst>
                <a:gd name="connsiteX0" fmla="*/ 11569 w 104952"/>
                <a:gd name="connsiteY0" fmla="*/ 144306 h 144305"/>
                <a:gd name="connsiteX1" fmla="*/ 11947 w 104952"/>
                <a:gd name="connsiteY1" fmla="*/ 93308 h 144305"/>
                <a:gd name="connsiteX2" fmla="*/ 104877 w 104952"/>
                <a:gd name="connsiteY2" fmla="*/ 0 h 144305"/>
                <a:gd name="connsiteX3" fmla="*/ 79945 w 104952"/>
                <a:gd name="connsiteY3" fmla="*/ 53265 h 144305"/>
                <a:gd name="connsiteX4" fmla="*/ 70123 w 104952"/>
                <a:gd name="connsiteY4" fmla="*/ 63842 h 144305"/>
                <a:gd name="connsiteX5" fmla="*/ 20258 w 104952"/>
                <a:gd name="connsiteY5" fmla="*/ 131084 h 144305"/>
                <a:gd name="connsiteX6" fmla="*/ 11569 w 104952"/>
                <a:gd name="connsiteY6" fmla="*/ 144306 h 14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952" h="144305">
                  <a:moveTo>
                    <a:pt x="11569" y="144306"/>
                  </a:moveTo>
                  <a:cubicBezTo>
                    <a:pt x="-3919" y="118240"/>
                    <a:pt x="-3919" y="107663"/>
                    <a:pt x="11947" y="93308"/>
                  </a:cubicBezTo>
                  <a:cubicBezTo>
                    <a:pt x="50857" y="70264"/>
                    <a:pt x="80700" y="37776"/>
                    <a:pt x="104877" y="0"/>
                  </a:cubicBezTo>
                  <a:cubicBezTo>
                    <a:pt x="106010" y="22288"/>
                    <a:pt x="94300" y="38154"/>
                    <a:pt x="79945" y="53265"/>
                  </a:cubicBezTo>
                  <a:cubicBezTo>
                    <a:pt x="76545" y="56665"/>
                    <a:pt x="71256" y="59687"/>
                    <a:pt x="70123" y="63842"/>
                  </a:cubicBezTo>
                  <a:cubicBezTo>
                    <a:pt x="61812" y="92552"/>
                    <a:pt x="42546" y="112951"/>
                    <a:pt x="20258" y="131084"/>
                  </a:cubicBezTo>
                  <a:cubicBezTo>
                    <a:pt x="14214" y="133728"/>
                    <a:pt x="11569" y="138261"/>
                    <a:pt x="11569" y="144306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D47016E-826C-4EA1-8A42-BBA56EB68DE7}"/>
                </a:ext>
              </a:extLst>
            </p:cNvPr>
            <p:cNvSpPr/>
            <p:nvPr/>
          </p:nvSpPr>
          <p:spPr>
            <a:xfrm>
              <a:off x="10893777" y="3131562"/>
              <a:ext cx="78279" cy="84619"/>
            </a:xfrm>
            <a:custGeom>
              <a:avLst/>
              <a:gdLst>
                <a:gd name="connsiteX0" fmla="*/ 35592 w 78279"/>
                <a:gd name="connsiteY0" fmla="*/ 84241 h 84619"/>
                <a:gd name="connsiteX1" fmla="*/ 25015 w 78279"/>
                <a:gd name="connsiteY1" fmla="*/ 84619 h 84619"/>
                <a:gd name="connsiteX2" fmla="*/ 4616 w 78279"/>
                <a:gd name="connsiteY2" fmla="*/ 50243 h 84619"/>
                <a:gd name="connsiteX3" fmla="*/ 18971 w 78279"/>
                <a:gd name="connsiteY3" fmla="*/ 29843 h 84619"/>
                <a:gd name="connsiteX4" fmla="*/ 25393 w 78279"/>
                <a:gd name="connsiteY4" fmla="*/ 20777 h 84619"/>
                <a:gd name="connsiteX5" fmla="*/ 40126 w 78279"/>
                <a:gd name="connsiteY5" fmla="*/ 0 h 84619"/>
                <a:gd name="connsiteX6" fmla="*/ 46925 w 78279"/>
                <a:gd name="connsiteY6" fmla="*/ 7555 h 84619"/>
                <a:gd name="connsiteX7" fmla="*/ 72613 w 78279"/>
                <a:gd name="connsiteY7" fmla="*/ 24177 h 84619"/>
                <a:gd name="connsiteX8" fmla="*/ 78280 w 78279"/>
                <a:gd name="connsiteY8" fmla="*/ 21533 h 84619"/>
                <a:gd name="connsiteX9" fmla="*/ 54858 w 78279"/>
                <a:gd name="connsiteY9" fmla="*/ 59687 h 84619"/>
                <a:gd name="connsiteX10" fmla="*/ 35592 w 78279"/>
                <a:gd name="connsiteY10" fmla="*/ 84241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279" h="84619">
                  <a:moveTo>
                    <a:pt x="35592" y="84241"/>
                  </a:moveTo>
                  <a:cubicBezTo>
                    <a:pt x="32193" y="84241"/>
                    <a:pt x="28415" y="84619"/>
                    <a:pt x="25015" y="84619"/>
                  </a:cubicBezTo>
                  <a:cubicBezTo>
                    <a:pt x="1971" y="83486"/>
                    <a:pt x="-5962" y="71020"/>
                    <a:pt x="4616" y="50243"/>
                  </a:cubicBezTo>
                  <a:cubicBezTo>
                    <a:pt x="8394" y="43065"/>
                    <a:pt x="14060" y="36643"/>
                    <a:pt x="18971" y="29843"/>
                  </a:cubicBezTo>
                  <a:cubicBezTo>
                    <a:pt x="21237" y="26821"/>
                    <a:pt x="22749" y="23421"/>
                    <a:pt x="25393" y="20777"/>
                  </a:cubicBezTo>
                  <a:cubicBezTo>
                    <a:pt x="32193" y="15111"/>
                    <a:pt x="31815" y="4533"/>
                    <a:pt x="40126" y="0"/>
                  </a:cubicBezTo>
                  <a:cubicBezTo>
                    <a:pt x="42392" y="2267"/>
                    <a:pt x="46925" y="4911"/>
                    <a:pt x="46925" y="7555"/>
                  </a:cubicBezTo>
                  <a:cubicBezTo>
                    <a:pt x="46925" y="33243"/>
                    <a:pt x="49192" y="35132"/>
                    <a:pt x="72613" y="24177"/>
                  </a:cubicBezTo>
                  <a:cubicBezTo>
                    <a:pt x="74502" y="23421"/>
                    <a:pt x="76391" y="22288"/>
                    <a:pt x="78280" y="21533"/>
                  </a:cubicBezTo>
                  <a:cubicBezTo>
                    <a:pt x="77147" y="38532"/>
                    <a:pt x="63547" y="47598"/>
                    <a:pt x="54858" y="59687"/>
                  </a:cubicBezTo>
                  <a:cubicBezTo>
                    <a:pt x="48814" y="67997"/>
                    <a:pt x="42015" y="75930"/>
                    <a:pt x="35592" y="84241"/>
                  </a:cubicBezTo>
                  <a:close/>
                </a:path>
              </a:pathLst>
            </a:custGeom>
            <a:solidFill>
              <a:srgbClr val="D5C5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8E45876-0DA7-4EEE-A012-738A0818C41A}"/>
                </a:ext>
              </a:extLst>
            </p:cNvPr>
            <p:cNvSpPr/>
            <p:nvPr/>
          </p:nvSpPr>
          <p:spPr>
            <a:xfrm>
              <a:off x="10608271" y="3499882"/>
              <a:ext cx="110306" cy="59845"/>
            </a:xfrm>
            <a:custGeom>
              <a:avLst/>
              <a:gdLst>
                <a:gd name="connsiteX0" fmla="*/ 0 w 110306"/>
                <a:gd name="connsiteY0" fmla="*/ 42310 h 59845"/>
                <a:gd name="connsiteX1" fmla="*/ 51376 w 110306"/>
                <a:gd name="connsiteY1" fmla="*/ 8311 h 59845"/>
                <a:gd name="connsiteX2" fmla="*/ 26066 w 110306"/>
                <a:gd name="connsiteY2" fmla="*/ 22288 h 59845"/>
                <a:gd name="connsiteX3" fmla="*/ 12466 w 110306"/>
                <a:gd name="connsiteY3" fmla="*/ 16999 h 59845"/>
                <a:gd name="connsiteX4" fmla="*/ 66864 w 110306"/>
                <a:gd name="connsiteY4" fmla="*/ 0 h 59845"/>
                <a:gd name="connsiteX5" fmla="*/ 68375 w 110306"/>
                <a:gd name="connsiteY5" fmla="*/ 4155 h 59845"/>
                <a:gd name="connsiteX6" fmla="*/ 58931 w 110306"/>
                <a:gd name="connsiteY6" fmla="*/ 18888 h 59845"/>
                <a:gd name="connsiteX7" fmla="*/ 77819 w 110306"/>
                <a:gd name="connsiteY7" fmla="*/ 17377 h 59845"/>
                <a:gd name="connsiteX8" fmla="*/ 110307 w 110306"/>
                <a:gd name="connsiteY8" fmla="*/ 12844 h 59845"/>
                <a:gd name="connsiteX9" fmla="*/ 59309 w 110306"/>
                <a:gd name="connsiteY9" fmla="*/ 55154 h 59845"/>
                <a:gd name="connsiteX10" fmla="*/ 33999 w 110306"/>
                <a:gd name="connsiteY10" fmla="*/ 59687 h 59845"/>
                <a:gd name="connsiteX11" fmla="*/ 36265 w 110306"/>
                <a:gd name="connsiteY11" fmla="*/ 45709 h 59845"/>
                <a:gd name="connsiteX12" fmla="*/ 0 w 110306"/>
                <a:gd name="connsiteY12" fmla="*/ 42310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306" h="59845">
                  <a:moveTo>
                    <a:pt x="0" y="42310"/>
                  </a:moveTo>
                  <a:cubicBezTo>
                    <a:pt x="39287" y="27577"/>
                    <a:pt x="39287" y="27577"/>
                    <a:pt x="51376" y="8311"/>
                  </a:cubicBezTo>
                  <a:cubicBezTo>
                    <a:pt x="40421" y="14355"/>
                    <a:pt x="33243" y="18133"/>
                    <a:pt x="26066" y="22288"/>
                  </a:cubicBezTo>
                  <a:cubicBezTo>
                    <a:pt x="18888" y="26443"/>
                    <a:pt x="13977" y="26066"/>
                    <a:pt x="12466" y="16999"/>
                  </a:cubicBezTo>
                  <a:cubicBezTo>
                    <a:pt x="27954" y="2644"/>
                    <a:pt x="48732" y="6044"/>
                    <a:pt x="66864" y="0"/>
                  </a:cubicBezTo>
                  <a:cubicBezTo>
                    <a:pt x="67620" y="2267"/>
                    <a:pt x="68753" y="3400"/>
                    <a:pt x="68375" y="4155"/>
                  </a:cubicBezTo>
                  <a:cubicBezTo>
                    <a:pt x="66109" y="9822"/>
                    <a:pt x="52131" y="9822"/>
                    <a:pt x="58931" y="18888"/>
                  </a:cubicBezTo>
                  <a:cubicBezTo>
                    <a:pt x="63086" y="24177"/>
                    <a:pt x="73664" y="22666"/>
                    <a:pt x="77819" y="17377"/>
                  </a:cubicBezTo>
                  <a:cubicBezTo>
                    <a:pt x="88019" y="5289"/>
                    <a:pt x="99352" y="12088"/>
                    <a:pt x="110307" y="12844"/>
                  </a:cubicBezTo>
                  <a:cubicBezTo>
                    <a:pt x="93308" y="26443"/>
                    <a:pt x="68375" y="29843"/>
                    <a:pt x="59309" y="55154"/>
                  </a:cubicBezTo>
                  <a:cubicBezTo>
                    <a:pt x="56287" y="63464"/>
                    <a:pt x="42687" y="57798"/>
                    <a:pt x="33999" y="59687"/>
                  </a:cubicBezTo>
                  <a:cubicBezTo>
                    <a:pt x="30599" y="54398"/>
                    <a:pt x="36265" y="50998"/>
                    <a:pt x="36265" y="45709"/>
                  </a:cubicBezTo>
                  <a:cubicBezTo>
                    <a:pt x="24177" y="44198"/>
                    <a:pt x="10955" y="52509"/>
                    <a:pt x="0" y="42310"/>
                  </a:cubicBezTo>
                  <a:close/>
                </a:path>
              </a:pathLst>
            </a:custGeom>
            <a:solidFill>
              <a:srgbClr val="EDE9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A55CB0BC-B3BB-4485-B10E-60619BCAD33F}"/>
                </a:ext>
              </a:extLst>
            </p:cNvPr>
            <p:cNvSpPr/>
            <p:nvPr/>
          </p:nvSpPr>
          <p:spPr>
            <a:xfrm>
              <a:off x="10509577" y="2983479"/>
              <a:ext cx="130803" cy="93307"/>
            </a:xfrm>
            <a:custGeom>
              <a:avLst/>
              <a:gdLst>
                <a:gd name="connsiteX0" fmla="*/ 1231 w 130803"/>
                <a:gd name="connsiteY0" fmla="*/ 0 h 93307"/>
                <a:gd name="connsiteX1" fmla="*/ 35230 w 130803"/>
                <a:gd name="connsiteY1" fmla="*/ 4155 h 93307"/>
                <a:gd name="connsiteX2" fmla="*/ 49207 w 130803"/>
                <a:gd name="connsiteY2" fmla="*/ 5666 h 93307"/>
                <a:gd name="connsiteX3" fmla="*/ 102849 w 130803"/>
                <a:gd name="connsiteY3" fmla="*/ 66486 h 93307"/>
                <a:gd name="connsiteX4" fmla="*/ 112293 w 130803"/>
                <a:gd name="connsiteY4" fmla="*/ 71020 h 93307"/>
                <a:gd name="connsiteX5" fmla="*/ 129293 w 130803"/>
                <a:gd name="connsiteY5" fmla="*/ 82352 h 93307"/>
                <a:gd name="connsiteX6" fmla="*/ 130426 w 130803"/>
                <a:gd name="connsiteY6" fmla="*/ 91041 h 93307"/>
                <a:gd name="connsiteX7" fmla="*/ 128537 w 130803"/>
                <a:gd name="connsiteY7" fmla="*/ 93308 h 93307"/>
                <a:gd name="connsiteX8" fmla="*/ 47696 w 130803"/>
                <a:gd name="connsiteY8" fmla="*/ 25688 h 93307"/>
                <a:gd name="connsiteX9" fmla="*/ 28807 w 130803"/>
                <a:gd name="connsiteY9" fmla="*/ 20399 h 93307"/>
                <a:gd name="connsiteX10" fmla="*/ 1231 w 130803"/>
                <a:gd name="connsiteY10" fmla="*/ 0 h 93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803" h="93307">
                  <a:moveTo>
                    <a:pt x="1231" y="0"/>
                  </a:moveTo>
                  <a:cubicBezTo>
                    <a:pt x="12186" y="5289"/>
                    <a:pt x="22386" y="13599"/>
                    <a:pt x="35230" y="4155"/>
                  </a:cubicBezTo>
                  <a:cubicBezTo>
                    <a:pt x="40518" y="0"/>
                    <a:pt x="44674" y="2644"/>
                    <a:pt x="49207" y="5666"/>
                  </a:cubicBezTo>
                  <a:cubicBezTo>
                    <a:pt x="66206" y="26443"/>
                    <a:pt x="76028" y="54020"/>
                    <a:pt x="102849" y="66486"/>
                  </a:cubicBezTo>
                  <a:cubicBezTo>
                    <a:pt x="105871" y="67997"/>
                    <a:pt x="108893" y="70264"/>
                    <a:pt x="112293" y="71020"/>
                  </a:cubicBezTo>
                  <a:cubicBezTo>
                    <a:pt x="119093" y="72908"/>
                    <a:pt x="125137" y="76308"/>
                    <a:pt x="129293" y="82352"/>
                  </a:cubicBezTo>
                  <a:cubicBezTo>
                    <a:pt x="130804" y="84997"/>
                    <a:pt x="131182" y="88019"/>
                    <a:pt x="130426" y="91041"/>
                  </a:cubicBezTo>
                  <a:cubicBezTo>
                    <a:pt x="129670" y="91797"/>
                    <a:pt x="129293" y="92552"/>
                    <a:pt x="128537" y="93308"/>
                  </a:cubicBezTo>
                  <a:cubicBezTo>
                    <a:pt x="90761" y="83864"/>
                    <a:pt x="63184" y="61575"/>
                    <a:pt x="47696" y="25688"/>
                  </a:cubicBezTo>
                  <a:cubicBezTo>
                    <a:pt x="43540" y="15866"/>
                    <a:pt x="37118" y="17377"/>
                    <a:pt x="28807" y="20399"/>
                  </a:cubicBezTo>
                  <a:cubicBezTo>
                    <a:pt x="1231" y="30221"/>
                    <a:pt x="-2547" y="27199"/>
                    <a:pt x="1231" y="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7A982552-7C90-4F3E-869D-11BAF12B768B}"/>
                </a:ext>
              </a:extLst>
            </p:cNvPr>
            <p:cNvSpPr/>
            <p:nvPr/>
          </p:nvSpPr>
          <p:spPr>
            <a:xfrm>
              <a:off x="10033790" y="3368681"/>
              <a:ext cx="74131" cy="50818"/>
            </a:xfrm>
            <a:custGeom>
              <a:avLst/>
              <a:gdLst>
                <a:gd name="connsiteX0" fmla="*/ 59589 w 74131"/>
                <a:gd name="connsiteY0" fmla="*/ 50737 h 50818"/>
                <a:gd name="connsiteX1" fmla="*/ 36167 w 74131"/>
                <a:gd name="connsiteY1" fmla="*/ 37137 h 50818"/>
                <a:gd name="connsiteX2" fmla="*/ 17279 w 74131"/>
                <a:gd name="connsiteY2" fmla="*/ 31471 h 50818"/>
                <a:gd name="connsiteX3" fmla="*/ 2169 w 74131"/>
                <a:gd name="connsiteY3" fmla="*/ 34115 h 50818"/>
                <a:gd name="connsiteX4" fmla="*/ 7080 w 74131"/>
                <a:gd name="connsiteY4" fmla="*/ 20516 h 50818"/>
                <a:gd name="connsiteX5" fmla="*/ 13879 w 74131"/>
                <a:gd name="connsiteY5" fmla="*/ 8049 h 50818"/>
                <a:gd name="connsiteX6" fmla="*/ 32012 w 74131"/>
                <a:gd name="connsiteY6" fmla="*/ 8427 h 50818"/>
                <a:gd name="connsiteX7" fmla="*/ 65633 w 74131"/>
                <a:gd name="connsiteY7" fmla="*/ 34871 h 50818"/>
                <a:gd name="connsiteX8" fmla="*/ 73944 w 74131"/>
                <a:gd name="connsiteY8" fmla="*/ 45070 h 50818"/>
                <a:gd name="connsiteX9" fmla="*/ 59589 w 74131"/>
                <a:gd name="connsiteY9" fmla="*/ 50737 h 5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31" h="50818">
                  <a:moveTo>
                    <a:pt x="59589" y="50737"/>
                  </a:moveTo>
                  <a:cubicBezTo>
                    <a:pt x="47500" y="51114"/>
                    <a:pt x="38434" y="50737"/>
                    <a:pt x="36167" y="37137"/>
                  </a:cubicBezTo>
                  <a:cubicBezTo>
                    <a:pt x="34279" y="24671"/>
                    <a:pt x="26345" y="21649"/>
                    <a:pt x="17279" y="31471"/>
                  </a:cubicBezTo>
                  <a:cubicBezTo>
                    <a:pt x="12368" y="37137"/>
                    <a:pt x="7835" y="40915"/>
                    <a:pt x="2169" y="34115"/>
                  </a:cubicBezTo>
                  <a:cubicBezTo>
                    <a:pt x="-3498" y="27693"/>
                    <a:pt x="3302" y="24671"/>
                    <a:pt x="7080" y="20516"/>
                  </a:cubicBezTo>
                  <a:cubicBezTo>
                    <a:pt x="10102" y="17116"/>
                    <a:pt x="11613" y="12205"/>
                    <a:pt x="13879" y="8049"/>
                  </a:cubicBezTo>
                  <a:cubicBezTo>
                    <a:pt x="20301" y="-3661"/>
                    <a:pt x="27857" y="-1773"/>
                    <a:pt x="32012" y="8427"/>
                  </a:cubicBezTo>
                  <a:cubicBezTo>
                    <a:pt x="38434" y="23915"/>
                    <a:pt x="47500" y="34493"/>
                    <a:pt x="65633" y="34871"/>
                  </a:cubicBezTo>
                  <a:cubicBezTo>
                    <a:pt x="70922" y="34871"/>
                    <a:pt x="75077" y="39782"/>
                    <a:pt x="73944" y="45070"/>
                  </a:cubicBezTo>
                  <a:cubicBezTo>
                    <a:pt x="71677" y="53759"/>
                    <a:pt x="63366" y="49226"/>
                    <a:pt x="59589" y="5073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FF079687-A511-4FCF-9787-44E248671726}"/>
                </a:ext>
              </a:extLst>
            </p:cNvPr>
            <p:cNvSpPr/>
            <p:nvPr/>
          </p:nvSpPr>
          <p:spPr>
            <a:xfrm>
              <a:off x="9730958" y="3262937"/>
              <a:ext cx="55677" cy="42278"/>
            </a:xfrm>
            <a:custGeom>
              <a:avLst/>
              <a:gdLst>
                <a:gd name="connsiteX0" fmla="*/ 55677 w 55677"/>
                <a:gd name="connsiteY0" fmla="*/ 9909 h 42278"/>
                <a:gd name="connsiteX1" fmla="*/ 39055 w 55677"/>
                <a:gd name="connsiteY1" fmla="*/ 26908 h 42278"/>
                <a:gd name="connsiteX2" fmla="*/ 2035 w 55677"/>
                <a:gd name="connsiteY2" fmla="*/ 36352 h 42278"/>
                <a:gd name="connsiteX3" fmla="*/ 21678 w 55677"/>
                <a:gd name="connsiteY3" fmla="*/ 7642 h 42278"/>
                <a:gd name="connsiteX4" fmla="*/ 46233 w 55677"/>
                <a:gd name="connsiteY4" fmla="*/ 843 h 42278"/>
                <a:gd name="connsiteX5" fmla="*/ 55677 w 55677"/>
                <a:gd name="connsiteY5" fmla="*/ 9909 h 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77" h="42278">
                  <a:moveTo>
                    <a:pt x="55677" y="9909"/>
                  </a:moveTo>
                  <a:cubicBezTo>
                    <a:pt x="55299" y="20486"/>
                    <a:pt x="45477" y="23131"/>
                    <a:pt x="39055" y="26908"/>
                  </a:cubicBezTo>
                  <a:cubicBezTo>
                    <a:pt x="27723" y="33708"/>
                    <a:pt x="13368" y="51463"/>
                    <a:pt x="2035" y="36352"/>
                  </a:cubicBezTo>
                  <a:cubicBezTo>
                    <a:pt x="-6654" y="24642"/>
                    <a:pt x="14879" y="17464"/>
                    <a:pt x="21678" y="7642"/>
                  </a:cubicBezTo>
                  <a:cubicBezTo>
                    <a:pt x="27723" y="-1046"/>
                    <a:pt x="37167" y="-668"/>
                    <a:pt x="46233" y="843"/>
                  </a:cubicBezTo>
                  <a:cubicBezTo>
                    <a:pt x="51522" y="1220"/>
                    <a:pt x="54544" y="4620"/>
                    <a:pt x="55677" y="9909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9673B3B2-95F8-44BF-A2C7-8AAE4BB95FBD}"/>
                </a:ext>
              </a:extLst>
            </p:cNvPr>
            <p:cNvSpPr/>
            <p:nvPr/>
          </p:nvSpPr>
          <p:spPr>
            <a:xfrm>
              <a:off x="10806974" y="3372953"/>
              <a:ext cx="67431" cy="31941"/>
            </a:xfrm>
            <a:custGeom>
              <a:avLst/>
              <a:gdLst>
                <a:gd name="connsiteX0" fmla="*/ 46465 w 67431"/>
                <a:gd name="connsiteY0" fmla="*/ 0 h 31941"/>
                <a:gd name="connsiteX1" fmla="*/ 67242 w 67431"/>
                <a:gd name="connsiteY1" fmla="*/ 22288 h 31941"/>
                <a:gd name="connsiteX2" fmla="*/ 54776 w 67431"/>
                <a:gd name="connsiteY2" fmla="*/ 29466 h 31941"/>
                <a:gd name="connsiteX3" fmla="*/ 29466 w 67431"/>
                <a:gd name="connsiteY3" fmla="*/ 26821 h 31941"/>
                <a:gd name="connsiteX4" fmla="*/ 0 w 67431"/>
                <a:gd name="connsiteY4" fmla="*/ 21533 h 31941"/>
                <a:gd name="connsiteX5" fmla="*/ 46465 w 67431"/>
                <a:gd name="connsiteY5" fmla="*/ 0 h 3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1" h="31941">
                  <a:moveTo>
                    <a:pt x="46465" y="0"/>
                  </a:moveTo>
                  <a:cubicBezTo>
                    <a:pt x="61198" y="0"/>
                    <a:pt x="68753" y="7555"/>
                    <a:pt x="67242" y="22288"/>
                  </a:cubicBezTo>
                  <a:cubicBezTo>
                    <a:pt x="66486" y="29466"/>
                    <a:pt x="58176" y="35510"/>
                    <a:pt x="54776" y="29466"/>
                  </a:cubicBezTo>
                  <a:cubicBezTo>
                    <a:pt x="46465" y="13977"/>
                    <a:pt x="38910" y="23044"/>
                    <a:pt x="29466" y="26821"/>
                  </a:cubicBezTo>
                  <a:cubicBezTo>
                    <a:pt x="18888" y="30977"/>
                    <a:pt x="7933" y="33999"/>
                    <a:pt x="0" y="21533"/>
                  </a:cubicBezTo>
                  <a:cubicBezTo>
                    <a:pt x="17377" y="18133"/>
                    <a:pt x="28332" y="756"/>
                    <a:pt x="46465" y="0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EA73ABB-77A1-4E61-9806-283122B14EC5}"/>
                </a:ext>
              </a:extLst>
            </p:cNvPr>
            <p:cNvSpPr/>
            <p:nvPr/>
          </p:nvSpPr>
          <p:spPr>
            <a:xfrm>
              <a:off x="10594322" y="3120294"/>
              <a:ext cx="61413" cy="36611"/>
            </a:xfrm>
            <a:custGeom>
              <a:avLst/>
              <a:gdLst>
                <a:gd name="connsiteX0" fmla="*/ 44925 w 61413"/>
                <a:gd name="connsiteY0" fmla="*/ 36578 h 36611"/>
                <a:gd name="connsiteX1" fmla="*/ 727 w 61413"/>
                <a:gd name="connsiteY1" fmla="*/ 8624 h 36611"/>
                <a:gd name="connsiteX2" fmla="*/ 5260 w 61413"/>
                <a:gd name="connsiteY2" fmla="*/ 313 h 36611"/>
                <a:gd name="connsiteX3" fmla="*/ 59658 w 61413"/>
                <a:gd name="connsiteY3" fmla="*/ 26379 h 36611"/>
                <a:gd name="connsiteX4" fmla="*/ 61169 w 61413"/>
                <a:gd name="connsiteY4" fmla="*/ 31667 h 36611"/>
                <a:gd name="connsiteX5" fmla="*/ 44925 w 61413"/>
                <a:gd name="connsiteY5" fmla="*/ 36578 h 3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13" h="36611">
                  <a:moveTo>
                    <a:pt x="44925" y="36578"/>
                  </a:moveTo>
                  <a:cubicBezTo>
                    <a:pt x="34348" y="24112"/>
                    <a:pt x="8282" y="32801"/>
                    <a:pt x="727" y="8624"/>
                  </a:cubicBezTo>
                  <a:cubicBezTo>
                    <a:pt x="-1162" y="2957"/>
                    <a:pt x="727" y="-1198"/>
                    <a:pt x="5260" y="313"/>
                  </a:cubicBezTo>
                  <a:cubicBezTo>
                    <a:pt x="24904" y="5979"/>
                    <a:pt x="43037" y="15046"/>
                    <a:pt x="59658" y="26379"/>
                  </a:cubicBezTo>
                  <a:cubicBezTo>
                    <a:pt x="60791" y="27134"/>
                    <a:pt x="61925" y="30534"/>
                    <a:pt x="61169" y="31667"/>
                  </a:cubicBezTo>
                  <a:cubicBezTo>
                    <a:pt x="58525" y="37334"/>
                    <a:pt x="53236" y="36578"/>
                    <a:pt x="44925" y="36578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91F63662-AED6-48E0-85B2-FA46BD5426E7}"/>
                </a:ext>
              </a:extLst>
            </p:cNvPr>
            <p:cNvSpPr/>
            <p:nvPr/>
          </p:nvSpPr>
          <p:spPr>
            <a:xfrm>
              <a:off x="10056257" y="3040894"/>
              <a:ext cx="43557" cy="35514"/>
            </a:xfrm>
            <a:custGeom>
              <a:avLst/>
              <a:gdLst>
                <a:gd name="connsiteX0" fmla="*/ 857 w 43557"/>
                <a:gd name="connsiteY0" fmla="*/ 10960 h 35514"/>
                <a:gd name="connsiteX1" fmla="*/ 5390 w 43557"/>
                <a:gd name="connsiteY1" fmla="*/ 5 h 35514"/>
                <a:gd name="connsiteX2" fmla="*/ 43544 w 43557"/>
                <a:gd name="connsiteY2" fmla="*/ 24938 h 35514"/>
                <a:gd name="connsiteX3" fmla="*/ 30322 w 43557"/>
                <a:gd name="connsiteY3" fmla="*/ 35515 h 35514"/>
                <a:gd name="connsiteX4" fmla="*/ 857 w 43557"/>
                <a:gd name="connsiteY4" fmla="*/ 10960 h 3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7" h="35514">
                  <a:moveTo>
                    <a:pt x="857" y="10960"/>
                  </a:moveTo>
                  <a:cubicBezTo>
                    <a:pt x="857" y="6805"/>
                    <a:pt x="-2921" y="761"/>
                    <a:pt x="5390" y="5"/>
                  </a:cubicBezTo>
                  <a:cubicBezTo>
                    <a:pt x="12945" y="-373"/>
                    <a:pt x="44299" y="20027"/>
                    <a:pt x="43544" y="24938"/>
                  </a:cubicBezTo>
                  <a:cubicBezTo>
                    <a:pt x="42411" y="32493"/>
                    <a:pt x="37500" y="35515"/>
                    <a:pt x="30322" y="35515"/>
                  </a:cubicBezTo>
                  <a:cubicBezTo>
                    <a:pt x="16723" y="35137"/>
                    <a:pt x="479" y="21915"/>
                    <a:pt x="857" y="1096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FBB1A07D-4A2B-4574-B0A0-84A77A0BFE8E}"/>
                </a:ext>
              </a:extLst>
            </p:cNvPr>
            <p:cNvSpPr/>
            <p:nvPr/>
          </p:nvSpPr>
          <p:spPr>
            <a:xfrm>
              <a:off x="10328725" y="2921764"/>
              <a:ext cx="101618" cy="34670"/>
            </a:xfrm>
            <a:custGeom>
              <a:avLst/>
              <a:gdLst>
                <a:gd name="connsiteX0" fmla="*/ 0 w 101618"/>
                <a:gd name="connsiteY0" fmla="*/ 2406 h 34670"/>
                <a:gd name="connsiteX1" fmla="*/ 43065 w 101618"/>
                <a:gd name="connsiteY1" fmla="*/ 10339 h 34670"/>
                <a:gd name="connsiteX2" fmla="*/ 101618 w 101618"/>
                <a:gd name="connsiteY2" fmla="*/ 31872 h 34670"/>
                <a:gd name="connsiteX3" fmla="*/ 42309 w 101618"/>
                <a:gd name="connsiteY3" fmla="*/ 17139 h 34670"/>
                <a:gd name="connsiteX4" fmla="*/ 0 w 101618"/>
                <a:gd name="connsiteY4" fmla="*/ 2406 h 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18" h="34670">
                  <a:moveTo>
                    <a:pt x="0" y="2406"/>
                  </a:moveTo>
                  <a:cubicBezTo>
                    <a:pt x="15866" y="-2883"/>
                    <a:pt x="29088" y="895"/>
                    <a:pt x="43065" y="10339"/>
                  </a:cubicBezTo>
                  <a:cubicBezTo>
                    <a:pt x="60442" y="22427"/>
                    <a:pt x="83486" y="20539"/>
                    <a:pt x="101618" y="31872"/>
                  </a:cubicBezTo>
                  <a:cubicBezTo>
                    <a:pt x="78575" y="39805"/>
                    <a:pt x="60064" y="29605"/>
                    <a:pt x="42309" y="17139"/>
                  </a:cubicBezTo>
                  <a:cubicBezTo>
                    <a:pt x="29466" y="8450"/>
                    <a:pt x="12088" y="13739"/>
                    <a:pt x="0" y="2406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B79CC9A9-396A-4096-B95C-5448721F9088}"/>
                </a:ext>
              </a:extLst>
            </p:cNvPr>
            <p:cNvSpPr/>
            <p:nvPr/>
          </p:nvSpPr>
          <p:spPr>
            <a:xfrm>
              <a:off x="10402389" y="2972385"/>
              <a:ext cx="31190" cy="29935"/>
            </a:xfrm>
            <a:custGeom>
              <a:avLst/>
              <a:gdLst>
                <a:gd name="connsiteX0" fmla="*/ 9444 w 31190"/>
                <a:gd name="connsiteY0" fmla="*/ 139 h 29935"/>
                <a:gd name="connsiteX1" fmla="*/ 30977 w 31190"/>
                <a:gd name="connsiteY1" fmla="*/ 20538 h 29935"/>
                <a:gd name="connsiteX2" fmla="*/ 20399 w 31190"/>
                <a:gd name="connsiteY2" fmla="*/ 29605 h 29935"/>
                <a:gd name="connsiteX3" fmla="*/ 0 w 31190"/>
                <a:gd name="connsiteY3" fmla="*/ 9205 h 29935"/>
                <a:gd name="connsiteX4" fmla="*/ 9444 w 31190"/>
                <a:gd name="connsiteY4" fmla="*/ 139 h 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90" h="29935">
                  <a:moveTo>
                    <a:pt x="9444" y="139"/>
                  </a:moveTo>
                  <a:cubicBezTo>
                    <a:pt x="18888" y="4294"/>
                    <a:pt x="28710" y="9583"/>
                    <a:pt x="30977" y="20538"/>
                  </a:cubicBezTo>
                  <a:cubicBezTo>
                    <a:pt x="32488" y="27338"/>
                    <a:pt x="25688" y="31116"/>
                    <a:pt x="20399" y="29605"/>
                  </a:cubicBezTo>
                  <a:cubicBezTo>
                    <a:pt x="10200" y="26960"/>
                    <a:pt x="756" y="21294"/>
                    <a:pt x="0" y="9205"/>
                  </a:cubicBezTo>
                  <a:cubicBezTo>
                    <a:pt x="0" y="5050"/>
                    <a:pt x="2267" y="-994"/>
                    <a:pt x="9444" y="139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78BDD46-4369-4941-A582-B01840C2426B}"/>
                </a:ext>
              </a:extLst>
            </p:cNvPr>
            <p:cNvSpPr/>
            <p:nvPr/>
          </p:nvSpPr>
          <p:spPr>
            <a:xfrm>
              <a:off x="10516697" y="3254604"/>
              <a:ext cx="23198" cy="23543"/>
            </a:xfrm>
            <a:custGeom>
              <a:avLst/>
              <a:gdLst>
                <a:gd name="connsiteX0" fmla="*/ 23198 w 23198"/>
                <a:gd name="connsiteY0" fmla="*/ 11820 h 23543"/>
                <a:gd name="connsiteX1" fmla="*/ 12243 w 23198"/>
                <a:gd name="connsiteY1" fmla="*/ 23531 h 23543"/>
                <a:gd name="connsiteX2" fmla="*/ 155 w 23198"/>
                <a:gd name="connsiteY2" fmla="*/ 8798 h 23543"/>
                <a:gd name="connsiteX3" fmla="*/ 9599 w 23198"/>
                <a:gd name="connsiteY3" fmla="*/ 109 h 23543"/>
                <a:gd name="connsiteX4" fmla="*/ 23198 w 23198"/>
                <a:gd name="connsiteY4" fmla="*/ 11820 h 2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8" h="23543">
                  <a:moveTo>
                    <a:pt x="23198" y="11820"/>
                  </a:moveTo>
                  <a:cubicBezTo>
                    <a:pt x="23198" y="20509"/>
                    <a:pt x="17532" y="23153"/>
                    <a:pt x="12243" y="23531"/>
                  </a:cubicBezTo>
                  <a:cubicBezTo>
                    <a:pt x="3177" y="23909"/>
                    <a:pt x="1288" y="15598"/>
                    <a:pt x="155" y="8798"/>
                  </a:cubicBezTo>
                  <a:cubicBezTo>
                    <a:pt x="-979" y="2754"/>
                    <a:pt x="4310" y="487"/>
                    <a:pt x="9599" y="109"/>
                  </a:cubicBezTo>
                  <a:cubicBezTo>
                    <a:pt x="19043" y="-1024"/>
                    <a:pt x="20554" y="6909"/>
                    <a:pt x="23198" y="1182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50BBAB8-F86B-4849-A7A6-0885EE4179BD}"/>
                </a:ext>
              </a:extLst>
            </p:cNvPr>
            <p:cNvSpPr/>
            <p:nvPr/>
          </p:nvSpPr>
          <p:spPr>
            <a:xfrm>
              <a:off x="10083557" y="3580173"/>
              <a:ext cx="50620" cy="16711"/>
            </a:xfrm>
            <a:custGeom>
              <a:avLst/>
              <a:gdLst>
                <a:gd name="connsiteX0" fmla="*/ 50620 w 50620"/>
                <a:gd name="connsiteY0" fmla="*/ 550 h 16711"/>
                <a:gd name="connsiteX1" fmla="*/ 25688 w 50620"/>
                <a:gd name="connsiteY1" fmla="*/ 13394 h 16711"/>
                <a:gd name="connsiteX2" fmla="*/ 0 w 50620"/>
                <a:gd name="connsiteY2" fmla="*/ 4705 h 16711"/>
                <a:gd name="connsiteX3" fmla="*/ 50620 w 50620"/>
                <a:gd name="connsiteY3" fmla="*/ 550 h 1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620" h="16711">
                  <a:moveTo>
                    <a:pt x="50620" y="550"/>
                  </a:moveTo>
                  <a:cubicBezTo>
                    <a:pt x="43065" y="6217"/>
                    <a:pt x="33243" y="6594"/>
                    <a:pt x="25688" y="13394"/>
                  </a:cubicBezTo>
                  <a:cubicBezTo>
                    <a:pt x="14733" y="22838"/>
                    <a:pt x="7933" y="9616"/>
                    <a:pt x="0" y="4705"/>
                  </a:cubicBezTo>
                  <a:cubicBezTo>
                    <a:pt x="16244" y="-1717"/>
                    <a:pt x="33621" y="172"/>
                    <a:pt x="50620" y="550"/>
                  </a:cubicBezTo>
                  <a:close/>
                </a:path>
              </a:pathLst>
            </a:custGeom>
            <a:solidFill>
              <a:srgbClr val="E5D7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296F769B-4086-487C-93F7-D13C53D3F53A}"/>
                </a:ext>
              </a:extLst>
            </p:cNvPr>
            <p:cNvSpPr/>
            <p:nvPr/>
          </p:nvSpPr>
          <p:spPr>
            <a:xfrm>
              <a:off x="9754036" y="3340088"/>
              <a:ext cx="22805" cy="24208"/>
            </a:xfrm>
            <a:custGeom>
              <a:avLst/>
              <a:gdLst>
                <a:gd name="connsiteX0" fmla="*/ 12200 w 22805"/>
                <a:gd name="connsiteY0" fmla="*/ 0 h 24208"/>
                <a:gd name="connsiteX1" fmla="*/ 22777 w 22805"/>
                <a:gd name="connsiteY1" fmla="*/ 15111 h 24208"/>
                <a:gd name="connsiteX2" fmla="*/ 8422 w 22805"/>
                <a:gd name="connsiteY2" fmla="*/ 24177 h 24208"/>
                <a:gd name="connsiteX3" fmla="*/ 489 w 22805"/>
                <a:gd name="connsiteY3" fmla="*/ 15488 h 24208"/>
                <a:gd name="connsiteX4" fmla="*/ 12200 w 22805"/>
                <a:gd name="connsiteY4" fmla="*/ 0 h 2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05" h="24208">
                  <a:moveTo>
                    <a:pt x="12200" y="0"/>
                  </a:moveTo>
                  <a:cubicBezTo>
                    <a:pt x="19755" y="3022"/>
                    <a:pt x="23155" y="9066"/>
                    <a:pt x="22777" y="15111"/>
                  </a:cubicBezTo>
                  <a:cubicBezTo>
                    <a:pt x="22400" y="22666"/>
                    <a:pt x="14467" y="23421"/>
                    <a:pt x="8422" y="24177"/>
                  </a:cubicBezTo>
                  <a:cubicBezTo>
                    <a:pt x="2378" y="24555"/>
                    <a:pt x="-1400" y="21533"/>
                    <a:pt x="489" y="15488"/>
                  </a:cubicBezTo>
                  <a:cubicBezTo>
                    <a:pt x="2378" y="8689"/>
                    <a:pt x="4267" y="1511"/>
                    <a:pt x="12200" y="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552552F8-2F2E-4BDD-8AC5-461492BEAA9F}"/>
                </a:ext>
              </a:extLst>
            </p:cNvPr>
            <p:cNvSpPr/>
            <p:nvPr/>
          </p:nvSpPr>
          <p:spPr>
            <a:xfrm>
              <a:off x="10430344" y="2953635"/>
              <a:ext cx="42309" cy="17788"/>
            </a:xfrm>
            <a:custGeom>
              <a:avLst/>
              <a:gdLst>
                <a:gd name="connsiteX0" fmla="*/ 0 w 42309"/>
                <a:gd name="connsiteY0" fmla="*/ 0 h 17788"/>
                <a:gd name="connsiteX1" fmla="*/ 42309 w 42309"/>
                <a:gd name="connsiteY1" fmla="*/ 16999 h 17788"/>
                <a:gd name="connsiteX2" fmla="*/ 0 w 42309"/>
                <a:gd name="connsiteY2" fmla="*/ 0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9" h="17788">
                  <a:moveTo>
                    <a:pt x="0" y="0"/>
                  </a:moveTo>
                  <a:cubicBezTo>
                    <a:pt x="15866" y="1133"/>
                    <a:pt x="33243" y="-1511"/>
                    <a:pt x="42309" y="16999"/>
                  </a:cubicBezTo>
                  <a:cubicBezTo>
                    <a:pt x="24555" y="20399"/>
                    <a:pt x="11711" y="12466"/>
                    <a:pt x="0" y="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16566BA9-D4CE-43BA-BF1B-7634D25BB21B}"/>
                </a:ext>
              </a:extLst>
            </p:cNvPr>
            <p:cNvSpPr/>
            <p:nvPr/>
          </p:nvSpPr>
          <p:spPr>
            <a:xfrm>
              <a:off x="10637736" y="3070519"/>
              <a:ext cx="43820" cy="18733"/>
            </a:xfrm>
            <a:custGeom>
              <a:avLst/>
              <a:gdLst>
                <a:gd name="connsiteX0" fmla="*/ 42309 w 43820"/>
                <a:gd name="connsiteY0" fmla="*/ 18734 h 18733"/>
                <a:gd name="connsiteX1" fmla="*/ 0 w 43820"/>
                <a:gd name="connsiteY1" fmla="*/ 5890 h 18733"/>
                <a:gd name="connsiteX2" fmla="*/ 0 w 43820"/>
                <a:gd name="connsiteY2" fmla="*/ 5890 h 18733"/>
                <a:gd name="connsiteX3" fmla="*/ 32865 w 43820"/>
                <a:gd name="connsiteY3" fmla="*/ 3623 h 18733"/>
                <a:gd name="connsiteX4" fmla="*/ 43443 w 43820"/>
                <a:gd name="connsiteY4" fmla="*/ 13445 h 18733"/>
                <a:gd name="connsiteX5" fmla="*/ 42309 w 43820"/>
                <a:gd name="connsiteY5" fmla="*/ 18734 h 18733"/>
                <a:gd name="connsiteX6" fmla="*/ 42309 w 43820"/>
                <a:gd name="connsiteY6" fmla="*/ 18734 h 1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20" h="18733">
                  <a:moveTo>
                    <a:pt x="42309" y="18734"/>
                  </a:moveTo>
                  <a:cubicBezTo>
                    <a:pt x="27955" y="15712"/>
                    <a:pt x="10200" y="22889"/>
                    <a:pt x="0" y="5890"/>
                  </a:cubicBezTo>
                  <a:lnTo>
                    <a:pt x="0" y="5890"/>
                  </a:lnTo>
                  <a:cubicBezTo>
                    <a:pt x="10577" y="-4310"/>
                    <a:pt x="21910" y="1357"/>
                    <a:pt x="32865" y="3623"/>
                  </a:cubicBezTo>
                  <a:cubicBezTo>
                    <a:pt x="37399" y="5512"/>
                    <a:pt x="41176" y="8912"/>
                    <a:pt x="43443" y="13445"/>
                  </a:cubicBezTo>
                  <a:cubicBezTo>
                    <a:pt x="44198" y="15334"/>
                    <a:pt x="43821" y="17223"/>
                    <a:pt x="42309" y="18734"/>
                  </a:cubicBezTo>
                  <a:lnTo>
                    <a:pt x="42309" y="18734"/>
                  </a:ln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6FF0533D-E6FA-4755-B4E3-1BC200FE1600}"/>
                </a:ext>
              </a:extLst>
            </p:cNvPr>
            <p:cNvSpPr/>
            <p:nvPr/>
          </p:nvSpPr>
          <p:spPr>
            <a:xfrm>
              <a:off x="9777191" y="3064672"/>
              <a:ext cx="21910" cy="19078"/>
            </a:xfrm>
            <a:custGeom>
              <a:avLst/>
              <a:gdLst>
                <a:gd name="connsiteX0" fmla="*/ 0 w 21910"/>
                <a:gd name="connsiteY0" fmla="*/ 11737 h 19078"/>
                <a:gd name="connsiteX1" fmla="*/ 10955 w 21910"/>
                <a:gd name="connsiteY1" fmla="*/ 26 h 19078"/>
                <a:gd name="connsiteX2" fmla="*/ 21910 w 21910"/>
                <a:gd name="connsiteY2" fmla="*/ 9848 h 19078"/>
                <a:gd name="connsiteX3" fmla="*/ 12844 w 21910"/>
                <a:gd name="connsiteY3" fmla="*/ 18914 h 19078"/>
                <a:gd name="connsiteX4" fmla="*/ 0 w 21910"/>
                <a:gd name="connsiteY4" fmla="*/ 11737 h 1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0" h="19078">
                  <a:moveTo>
                    <a:pt x="0" y="11737"/>
                  </a:moveTo>
                  <a:cubicBezTo>
                    <a:pt x="2266" y="5692"/>
                    <a:pt x="4533" y="404"/>
                    <a:pt x="10955" y="26"/>
                  </a:cubicBezTo>
                  <a:cubicBezTo>
                    <a:pt x="17755" y="-352"/>
                    <a:pt x="21533" y="3426"/>
                    <a:pt x="21910" y="9848"/>
                  </a:cubicBezTo>
                  <a:cubicBezTo>
                    <a:pt x="21910" y="15136"/>
                    <a:pt x="18510" y="20047"/>
                    <a:pt x="12844" y="18914"/>
                  </a:cubicBezTo>
                  <a:cubicBezTo>
                    <a:pt x="8689" y="17781"/>
                    <a:pt x="1511" y="18536"/>
                    <a:pt x="0" y="11737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6518C6B7-09A8-445B-801F-714F387E1F8A}"/>
                </a:ext>
              </a:extLst>
            </p:cNvPr>
            <p:cNvSpPr/>
            <p:nvPr/>
          </p:nvSpPr>
          <p:spPr>
            <a:xfrm>
              <a:off x="9754147" y="3161624"/>
              <a:ext cx="23043" cy="19722"/>
            </a:xfrm>
            <a:custGeom>
              <a:avLst/>
              <a:gdLst>
                <a:gd name="connsiteX0" fmla="*/ 23044 w 23043"/>
                <a:gd name="connsiteY0" fmla="*/ 6958 h 19722"/>
                <a:gd name="connsiteX1" fmla="*/ 7555 w 23043"/>
                <a:gd name="connsiteY1" fmla="*/ 18669 h 19722"/>
                <a:gd name="connsiteX2" fmla="*/ 0 w 23043"/>
                <a:gd name="connsiteY2" fmla="*/ 15269 h 19722"/>
                <a:gd name="connsiteX3" fmla="*/ 10955 w 23043"/>
                <a:gd name="connsiteY3" fmla="*/ 159 h 19722"/>
                <a:gd name="connsiteX4" fmla="*/ 23044 w 23043"/>
                <a:gd name="connsiteY4" fmla="*/ 6958 h 1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19722">
                  <a:moveTo>
                    <a:pt x="23044" y="6958"/>
                  </a:moveTo>
                  <a:cubicBezTo>
                    <a:pt x="21533" y="14892"/>
                    <a:pt x="13222" y="15269"/>
                    <a:pt x="7555" y="18669"/>
                  </a:cubicBezTo>
                  <a:cubicBezTo>
                    <a:pt x="4155" y="20558"/>
                    <a:pt x="0" y="20180"/>
                    <a:pt x="0" y="15269"/>
                  </a:cubicBezTo>
                  <a:cubicBezTo>
                    <a:pt x="0" y="8092"/>
                    <a:pt x="2267" y="1670"/>
                    <a:pt x="10955" y="159"/>
                  </a:cubicBezTo>
                  <a:cubicBezTo>
                    <a:pt x="16244" y="-597"/>
                    <a:pt x="20399" y="1292"/>
                    <a:pt x="23044" y="6958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5B44C8FE-97AA-4D0D-931C-19B408DA4318}"/>
                </a:ext>
              </a:extLst>
            </p:cNvPr>
            <p:cNvSpPr/>
            <p:nvPr/>
          </p:nvSpPr>
          <p:spPr>
            <a:xfrm>
              <a:off x="9732980" y="3205413"/>
              <a:ext cx="20033" cy="28522"/>
            </a:xfrm>
            <a:custGeom>
              <a:avLst/>
              <a:gdLst>
                <a:gd name="connsiteX0" fmla="*/ 20034 w 20033"/>
                <a:gd name="connsiteY0" fmla="*/ 28523 h 28522"/>
                <a:gd name="connsiteX1" fmla="*/ 12 w 20033"/>
                <a:gd name="connsiteY1" fmla="*/ 6612 h 28522"/>
                <a:gd name="connsiteX2" fmla="*/ 6434 w 20033"/>
                <a:gd name="connsiteY2" fmla="*/ 190 h 28522"/>
                <a:gd name="connsiteX3" fmla="*/ 20034 w 20033"/>
                <a:gd name="connsiteY3" fmla="*/ 28523 h 2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3" h="28522">
                  <a:moveTo>
                    <a:pt x="20034" y="28523"/>
                  </a:moveTo>
                  <a:cubicBezTo>
                    <a:pt x="7946" y="22478"/>
                    <a:pt x="-365" y="17945"/>
                    <a:pt x="12" y="6612"/>
                  </a:cubicBezTo>
                  <a:cubicBezTo>
                    <a:pt x="12" y="3212"/>
                    <a:pt x="3412" y="-943"/>
                    <a:pt x="6434" y="190"/>
                  </a:cubicBezTo>
                  <a:cubicBezTo>
                    <a:pt x="18145" y="5101"/>
                    <a:pt x="15879" y="16434"/>
                    <a:pt x="20034" y="2852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DFD10B9-E999-4DF7-B5F6-A15EF4C3238A}"/>
                </a:ext>
              </a:extLst>
            </p:cNvPr>
            <p:cNvSpPr/>
            <p:nvPr/>
          </p:nvSpPr>
          <p:spPr>
            <a:xfrm>
              <a:off x="9813928" y="3221418"/>
              <a:ext cx="30504" cy="26031"/>
            </a:xfrm>
            <a:custGeom>
              <a:avLst/>
              <a:gdLst>
                <a:gd name="connsiteX0" fmla="*/ 30504 w 30504"/>
                <a:gd name="connsiteY0" fmla="*/ 52 h 26031"/>
                <a:gd name="connsiteX1" fmla="*/ 10861 w 30504"/>
                <a:gd name="connsiteY1" fmla="*/ 22718 h 26031"/>
                <a:gd name="connsiteX2" fmla="*/ 2928 w 30504"/>
                <a:gd name="connsiteY2" fmla="*/ 24229 h 26031"/>
                <a:gd name="connsiteX3" fmla="*/ 2172 w 30504"/>
                <a:gd name="connsiteY3" fmla="*/ 15541 h 26031"/>
                <a:gd name="connsiteX4" fmla="*/ 30504 w 30504"/>
                <a:gd name="connsiteY4" fmla="*/ 52 h 2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04" h="26031">
                  <a:moveTo>
                    <a:pt x="30504" y="52"/>
                  </a:moveTo>
                  <a:cubicBezTo>
                    <a:pt x="25216" y="11763"/>
                    <a:pt x="12749" y="11763"/>
                    <a:pt x="10861" y="22718"/>
                  </a:cubicBezTo>
                  <a:cubicBezTo>
                    <a:pt x="10105" y="28007"/>
                    <a:pt x="5950" y="25740"/>
                    <a:pt x="2928" y="24229"/>
                  </a:cubicBezTo>
                  <a:cubicBezTo>
                    <a:pt x="-1228" y="21962"/>
                    <a:pt x="-472" y="18563"/>
                    <a:pt x="2172" y="15541"/>
                  </a:cubicBezTo>
                  <a:cubicBezTo>
                    <a:pt x="8972" y="6852"/>
                    <a:pt x="16905" y="-703"/>
                    <a:pt x="30504" y="52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A66D75D-19E1-48EA-9375-A01EA60CD613}"/>
                </a:ext>
              </a:extLst>
            </p:cNvPr>
            <p:cNvSpPr/>
            <p:nvPr/>
          </p:nvSpPr>
          <p:spPr>
            <a:xfrm>
              <a:off x="10057113" y="3159719"/>
              <a:ext cx="28179" cy="12518"/>
            </a:xfrm>
            <a:custGeom>
              <a:avLst/>
              <a:gdLst>
                <a:gd name="connsiteX0" fmla="*/ 0 w 28179"/>
                <a:gd name="connsiteY0" fmla="*/ 8108 h 12518"/>
                <a:gd name="connsiteX1" fmla="*/ 24932 w 28179"/>
                <a:gd name="connsiteY1" fmla="*/ 3197 h 12518"/>
                <a:gd name="connsiteX2" fmla="*/ 26821 w 28179"/>
                <a:gd name="connsiteY2" fmla="*/ 9997 h 12518"/>
                <a:gd name="connsiteX3" fmla="*/ 0 w 28179"/>
                <a:gd name="connsiteY3" fmla="*/ 8108 h 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79" h="12518">
                  <a:moveTo>
                    <a:pt x="0" y="8108"/>
                  </a:moveTo>
                  <a:cubicBezTo>
                    <a:pt x="7933" y="175"/>
                    <a:pt x="16244" y="-2847"/>
                    <a:pt x="24932" y="3197"/>
                  </a:cubicBezTo>
                  <a:cubicBezTo>
                    <a:pt x="27199" y="4708"/>
                    <a:pt x="29843" y="7730"/>
                    <a:pt x="26821" y="9997"/>
                  </a:cubicBezTo>
                  <a:cubicBezTo>
                    <a:pt x="17377" y="17552"/>
                    <a:pt x="9444" y="5464"/>
                    <a:pt x="0" y="8108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8336D7C-B6BD-4E1F-9969-CEC4C91E3CFA}"/>
                </a:ext>
              </a:extLst>
            </p:cNvPr>
            <p:cNvSpPr/>
            <p:nvPr/>
          </p:nvSpPr>
          <p:spPr>
            <a:xfrm>
              <a:off x="9925178" y="3144406"/>
              <a:ext cx="19768" cy="18616"/>
            </a:xfrm>
            <a:custGeom>
              <a:avLst/>
              <a:gdLst>
                <a:gd name="connsiteX0" fmla="*/ 19739 w 19768"/>
                <a:gd name="connsiteY0" fmla="*/ 4533 h 18616"/>
                <a:gd name="connsiteX1" fmla="*/ 5006 w 19768"/>
                <a:gd name="connsiteY1" fmla="*/ 18510 h 18616"/>
                <a:gd name="connsiteX2" fmla="*/ 473 w 19768"/>
                <a:gd name="connsiteY2" fmla="*/ 11711 h 18616"/>
                <a:gd name="connsiteX3" fmla="*/ 13317 w 19768"/>
                <a:gd name="connsiteY3" fmla="*/ 0 h 18616"/>
                <a:gd name="connsiteX4" fmla="*/ 19739 w 19768"/>
                <a:gd name="connsiteY4" fmla="*/ 4533 h 18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" h="18616">
                  <a:moveTo>
                    <a:pt x="19739" y="4533"/>
                  </a:moveTo>
                  <a:cubicBezTo>
                    <a:pt x="17473" y="13222"/>
                    <a:pt x="12184" y="17377"/>
                    <a:pt x="5006" y="18510"/>
                  </a:cubicBezTo>
                  <a:cubicBezTo>
                    <a:pt x="1229" y="19266"/>
                    <a:pt x="-1038" y="15866"/>
                    <a:pt x="473" y="11711"/>
                  </a:cubicBezTo>
                  <a:cubicBezTo>
                    <a:pt x="2740" y="5666"/>
                    <a:pt x="5762" y="378"/>
                    <a:pt x="13317" y="0"/>
                  </a:cubicBezTo>
                  <a:cubicBezTo>
                    <a:pt x="16717" y="0"/>
                    <a:pt x="20117" y="378"/>
                    <a:pt x="19739" y="453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EE2A458D-5F62-4400-855F-225223A3E03E}"/>
                </a:ext>
              </a:extLst>
            </p:cNvPr>
            <p:cNvSpPr/>
            <p:nvPr/>
          </p:nvSpPr>
          <p:spPr>
            <a:xfrm>
              <a:off x="10139346" y="3144461"/>
              <a:ext cx="21274" cy="12855"/>
            </a:xfrm>
            <a:custGeom>
              <a:avLst/>
              <a:gdLst>
                <a:gd name="connsiteX0" fmla="*/ 21275 w 21274"/>
                <a:gd name="connsiteY0" fmla="*/ 5233 h 12855"/>
                <a:gd name="connsiteX1" fmla="*/ 12964 w 21274"/>
                <a:gd name="connsiteY1" fmla="*/ 12411 h 12855"/>
                <a:gd name="connsiteX2" fmla="*/ 498 w 21274"/>
                <a:gd name="connsiteY2" fmla="*/ 8256 h 12855"/>
                <a:gd name="connsiteX3" fmla="*/ 6920 w 21274"/>
                <a:gd name="connsiteY3" fmla="*/ 322 h 12855"/>
                <a:gd name="connsiteX4" fmla="*/ 21275 w 21274"/>
                <a:gd name="connsiteY4" fmla="*/ 5233 h 1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74" h="12855">
                  <a:moveTo>
                    <a:pt x="21275" y="5233"/>
                  </a:moveTo>
                  <a:cubicBezTo>
                    <a:pt x="21275" y="10900"/>
                    <a:pt x="17120" y="12033"/>
                    <a:pt x="12964" y="12411"/>
                  </a:cubicBezTo>
                  <a:cubicBezTo>
                    <a:pt x="8431" y="12789"/>
                    <a:pt x="2387" y="14300"/>
                    <a:pt x="498" y="8256"/>
                  </a:cubicBezTo>
                  <a:cubicBezTo>
                    <a:pt x="-1391" y="2967"/>
                    <a:pt x="2387" y="700"/>
                    <a:pt x="6920" y="322"/>
                  </a:cubicBezTo>
                  <a:cubicBezTo>
                    <a:pt x="12209" y="-55"/>
                    <a:pt x="18253" y="-1189"/>
                    <a:pt x="21275" y="523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9456DBE-173E-46FF-B12E-650C4D7BB0DD}"/>
                </a:ext>
              </a:extLst>
            </p:cNvPr>
            <p:cNvSpPr/>
            <p:nvPr/>
          </p:nvSpPr>
          <p:spPr>
            <a:xfrm>
              <a:off x="9788795" y="3161998"/>
              <a:ext cx="18066" cy="15651"/>
            </a:xfrm>
            <a:custGeom>
              <a:avLst/>
              <a:gdLst>
                <a:gd name="connsiteX0" fmla="*/ 5773 w 18066"/>
                <a:gd name="connsiteY0" fmla="*/ 15651 h 15651"/>
                <a:gd name="connsiteX1" fmla="*/ 107 w 18066"/>
                <a:gd name="connsiteY1" fmla="*/ 11118 h 15651"/>
                <a:gd name="connsiteX2" fmla="*/ 11440 w 18066"/>
                <a:gd name="connsiteY2" fmla="*/ 163 h 15651"/>
                <a:gd name="connsiteX3" fmla="*/ 17862 w 18066"/>
                <a:gd name="connsiteY3" fmla="*/ 5452 h 15651"/>
                <a:gd name="connsiteX4" fmla="*/ 5773 w 18066"/>
                <a:gd name="connsiteY4" fmla="*/ 15651 h 1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6" h="15651">
                  <a:moveTo>
                    <a:pt x="5773" y="15651"/>
                  </a:moveTo>
                  <a:cubicBezTo>
                    <a:pt x="2751" y="15274"/>
                    <a:pt x="-649" y="14518"/>
                    <a:pt x="107" y="11118"/>
                  </a:cubicBezTo>
                  <a:cubicBezTo>
                    <a:pt x="1240" y="5452"/>
                    <a:pt x="5773" y="1674"/>
                    <a:pt x="11440" y="163"/>
                  </a:cubicBezTo>
                  <a:cubicBezTo>
                    <a:pt x="15217" y="-593"/>
                    <a:pt x="18995" y="1296"/>
                    <a:pt x="17862" y="5452"/>
                  </a:cubicBezTo>
                  <a:cubicBezTo>
                    <a:pt x="15973" y="10740"/>
                    <a:pt x="11440" y="14518"/>
                    <a:pt x="5773" y="15651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79A4FC23-FBDE-4C9C-A939-A026D3ADC9BA}"/>
                </a:ext>
              </a:extLst>
            </p:cNvPr>
            <p:cNvSpPr/>
            <p:nvPr/>
          </p:nvSpPr>
          <p:spPr>
            <a:xfrm>
              <a:off x="9819500" y="3185582"/>
              <a:ext cx="27785" cy="12843"/>
            </a:xfrm>
            <a:custGeom>
              <a:avLst/>
              <a:gdLst>
                <a:gd name="connsiteX0" fmla="*/ 0 w 27785"/>
                <a:gd name="connsiteY0" fmla="*/ 12844 h 12843"/>
                <a:gd name="connsiteX1" fmla="*/ 26443 w 27785"/>
                <a:gd name="connsiteY1" fmla="*/ 0 h 12843"/>
                <a:gd name="connsiteX2" fmla="*/ 27577 w 27785"/>
                <a:gd name="connsiteY2" fmla="*/ 4911 h 12843"/>
                <a:gd name="connsiteX3" fmla="*/ 0 w 27785"/>
                <a:gd name="connsiteY3" fmla="*/ 12844 h 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85" h="12843">
                  <a:moveTo>
                    <a:pt x="0" y="12844"/>
                  </a:moveTo>
                  <a:cubicBezTo>
                    <a:pt x="9822" y="3022"/>
                    <a:pt x="17377" y="0"/>
                    <a:pt x="26443" y="0"/>
                  </a:cubicBezTo>
                  <a:cubicBezTo>
                    <a:pt x="26821" y="0"/>
                    <a:pt x="28332" y="4155"/>
                    <a:pt x="27577" y="4911"/>
                  </a:cubicBezTo>
                  <a:cubicBezTo>
                    <a:pt x="21155" y="13222"/>
                    <a:pt x="11711" y="7555"/>
                    <a:pt x="0" y="12844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C203566-59FB-4E3D-BAFF-DFE5F0D9550A}"/>
                </a:ext>
              </a:extLst>
            </p:cNvPr>
            <p:cNvSpPr/>
            <p:nvPr/>
          </p:nvSpPr>
          <p:spPr>
            <a:xfrm>
              <a:off x="10237656" y="3416774"/>
              <a:ext cx="14383" cy="14442"/>
            </a:xfrm>
            <a:custGeom>
              <a:avLst/>
              <a:gdLst>
                <a:gd name="connsiteX0" fmla="*/ 8717 w 14383"/>
                <a:gd name="connsiteY0" fmla="*/ 0 h 14442"/>
                <a:gd name="connsiteX1" fmla="*/ 14384 w 14383"/>
                <a:gd name="connsiteY1" fmla="*/ 4533 h 14442"/>
                <a:gd name="connsiteX2" fmla="*/ 5695 w 14383"/>
                <a:gd name="connsiteY2" fmla="*/ 14355 h 14442"/>
                <a:gd name="connsiteX3" fmla="*/ 29 w 14383"/>
                <a:gd name="connsiteY3" fmla="*/ 10200 h 14442"/>
                <a:gd name="connsiteX4" fmla="*/ 8717 w 14383"/>
                <a:gd name="connsiteY4" fmla="*/ 0 h 1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3" h="14442">
                  <a:moveTo>
                    <a:pt x="8717" y="0"/>
                  </a:moveTo>
                  <a:cubicBezTo>
                    <a:pt x="12117" y="0"/>
                    <a:pt x="14384" y="1133"/>
                    <a:pt x="14384" y="4533"/>
                  </a:cubicBezTo>
                  <a:cubicBezTo>
                    <a:pt x="14384" y="10200"/>
                    <a:pt x="10984" y="13599"/>
                    <a:pt x="5695" y="14355"/>
                  </a:cubicBezTo>
                  <a:cubicBezTo>
                    <a:pt x="3051" y="14733"/>
                    <a:pt x="-349" y="13977"/>
                    <a:pt x="29" y="10200"/>
                  </a:cubicBezTo>
                  <a:cubicBezTo>
                    <a:pt x="407" y="5289"/>
                    <a:pt x="4562" y="2267"/>
                    <a:pt x="8717" y="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6BDB67C-FB88-4B83-9ACA-C258B3CDF6BE}"/>
                </a:ext>
              </a:extLst>
            </p:cNvPr>
            <p:cNvSpPr/>
            <p:nvPr/>
          </p:nvSpPr>
          <p:spPr>
            <a:xfrm>
              <a:off x="9919795" y="3280401"/>
              <a:ext cx="13790" cy="11332"/>
            </a:xfrm>
            <a:custGeom>
              <a:avLst/>
              <a:gdLst>
                <a:gd name="connsiteX0" fmla="*/ 13790 w 13790"/>
                <a:gd name="connsiteY0" fmla="*/ 6800 h 11332"/>
                <a:gd name="connsiteX1" fmla="*/ 8124 w 13790"/>
                <a:gd name="connsiteY1" fmla="*/ 11333 h 11332"/>
                <a:gd name="connsiteX2" fmla="*/ 191 w 13790"/>
                <a:gd name="connsiteY2" fmla="*/ 5666 h 11332"/>
                <a:gd name="connsiteX3" fmla="*/ 4346 w 13790"/>
                <a:gd name="connsiteY3" fmla="*/ 0 h 11332"/>
                <a:gd name="connsiteX4" fmla="*/ 13790 w 13790"/>
                <a:gd name="connsiteY4" fmla="*/ 6800 h 1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90" h="11332">
                  <a:moveTo>
                    <a:pt x="13790" y="6800"/>
                  </a:moveTo>
                  <a:cubicBezTo>
                    <a:pt x="13790" y="10577"/>
                    <a:pt x="11146" y="11333"/>
                    <a:pt x="8124" y="11333"/>
                  </a:cubicBezTo>
                  <a:cubicBezTo>
                    <a:pt x="4346" y="11333"/>
                    <a:pt x="1324" y="9066"/>
                    <a:pt x="191" y="5666"/>
                  </a:cubicBezTo>
                  <a:cubicBezTo>
                    <a:pt x="-565" y="2644"/>
                    <a:pt x="946" y="378"/>
                    <a:pt x="4346" y="0"/>
                  </a:cubicBezTo>
                  <a:cubicBezTo>
                    <a:pt x="9257" y="0"/>
                    <a:pt x="12657" y="2267"/>
                    <a:pt x="13790" y="680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1DEBFF6-C24B-4F61-87E3-E78F5901FBCE}"/>
                </a:ext>
              </a:extLst>
            </p:cNvPr>
            <p:cNvSpPr/>
            <p:nvPr/>
          </p:nvSpPr>
          <p:spPr>
            <a:xfrm>
              <a:off x="9882964" y="3050672"/>
              <a:ext cx="16488" cy="10397"/>
            </a:xfrm>
            <a:custGeom>
              <a:avLst/>
              <a:gdLst>
                <a:gd name="connsiteX0" fmla="*/ 0 w 16488"/>
                <a:gd name="connsiteY0" fmla="*/ 2693 h 10397"/>
                <a:gd name="connsiteX1" fmla="*/ 16244 w 16488"/>
                <a:gd name="connsiteY1" fmla="*/ 3826 h 10397"/>
                <a:gd name="connsiteX2" fmla="*/ 14733 w 16488"/>
                <a:gd name="connsiteY2" fmla="*/ 9115 h 10397"/>
                <a:gd name="connsiteX3" fmla="*/ 0 w 16488"/>
                <a:gd name="connsiteY3" fmla="*/ 2693 h 1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88" h="10397">
                  <a:moveTo>
                    <a:pt x="0" y="2693"/>
                  </a:moveTo>
                  <a:cubicBezTo>
                    <a:pt x="6044" y="-707"/>
                    <a:pt x="11711" y="-1462"/>
                    <a:pt x="16244" y="3826"/>
                  </a:cubicBezTo>
                  <a:cubicBezTo>
                    <a:pt x="16999" y="4582"/>
                    <a:pt x="15866" y="8360"/>
                    <a:pt x="14733" y="9115"/>
                  </a:cubicBezTo>
                  <a:cubicBezTo>
                    <a:pt x="7933" y="12515"/>
                    <a:pt x="3778" y="8737"/>
                    <a:pt x="0" y="2693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B2594F8F-553F-41FF-94D4-8CDBF2D387C5}"/>
                </a:ext>
              </a:extLst>
            </p:cNvPr>
            <p:cNvSpPr/>
            <p:nvPr/>
          </p:nvSpPr>
          <p:spPr>
            <a:xfrm>
              <a:off x="10870438" y="3402419"/>
              <a:ext cx="21003" cy="17152"/>
            </a:xfrm>
            <a:custGeom>
              <a:avLst/>
              <a:gdLst>
                <a:gd name="connsiteX0" fmla="*/ 0 w 21003"/>
                <a:gd name="connsiteY0" fmla="*/ 16999 h 17152"/>
                <a:gd name="connsiteX1" fmla="*/ 20777 w 21003"/>
                <a:gd name="connsiteY1" fmla="*/ 0 h 17152"/>
                <a:gd name="connsiteX2" fmla="*/ 0 w 21003"/>
                <a:gd name="connsiteY2" fmla="*/ 16999 h 1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03" h="17152">
                  <a:moveTo>
                    <a:pt x="0" y="16999"/>
                  </a:moveTo>
                  <a:cubicBezTo>
                    <a:pt x="4155" y="7555"/>
                    <a:pt x="12844" y="4155"/>
                    <a:pt x="20777" y="0"/>
                  </a:cubicBezTo>
                  <a:cubicBezTo>
                    <a:pt x="22666" y="16244"/>
                    <a:pt x="12466" y="17755"/>
                    <a:pt x="0" y="16999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7DAB4B0-CDA2-4737-AE3E-E3A82642B5E1}"/>
                </a:ext>
              </a:extLst>
            </p:cNvPr>
            <p:cNvSpPr/>
            <p:nvPr/>
          </p:nvSpPr>
          <p:spPr>
            <a:xfrm>
              <a:off x="10665379" y="2910258"/>
              <a:ext cx="166533" cy="53199"/>
            </a:xfrm>
            <a:custGeom>
              <a:avLst/>
              <a:gdLst>
                <a:gd name="connsiteX0" fmla="*/ 1444 w 166533"/>
                <a:gd name="connsiteY0" fmla="*/ 5979 h 53199"/>
                <a:gd name="connsiteX1" fmla="*/ 40732 w 166533"/>
                <a:gd name="connsiteY1" fmla="*/ 10512 h 53199"/>
                <a:gd name="connsiteX2" fmla="*/ 77753 w 166533"/>
                <a:gd name="connsiteY2" fmla="*/ 1446 h 53199"/>
                <a:gd name="connsiteX3" fmla="*/ 95507 w 166533"/>
                <a:gd name="connsiteY3" fmla="*/ 4846 h 53199"/>
                <a:gd name="connsiteX4" fmla="*/ 166527 w 166533"/>
                <a:gd name="connsiteY4" fmla="*/ 35445 h 53199"/>
                <a:gd name="connsiteX5" fmla="*/ 138572 w 166533"/>
                <a:gd name="connsiteY5" fmla="*/ 53200 h 53199"/>
                <a:gd name="connsiteX6" fmla="*/ 118929 w 166533"/>
                <a:gd name="connsiteY6" fmla="*/ 48289 h 53199"/>
                <a:gd name="connsiteX7" fmla="*/ 30154 w 166533"/>
                <a:gd name="connsiteY7" fmla="*/ 24867 h 53199"/>
                <a:gd name="connsiteX8" fmla="*/ 7866 w 166533"/>
                <a:gd name="connsiteY8" fmla="*/ 19956 h 53199"/>
                <a:gd name="connsiteX9" fmla="*/ 1444 w 166533"/>
                <a:gd name="connsiteY9" fmla="*/ 5979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533" h="53199">
                  <a:moveTo>
                    <a:pt x="1444" y="5979"/>
                  </a:moveTo>
                  <a:cubicBezTo>
                    <a:pt x="16177" y="-7998"/>
                    <a:pt x="28266" y="6357"/>
                    <a:pt x="40732" y="10512"/>
                  </a:cubicBezTo>
                  <a:cubicBezTo>
                    <a:pt x="55465" y="15045"/>
                    <a:pt x="67175" y="11268"/>
                    <a:pt x="77753" y="1446"/>
                  </a:cubicBezTo>
                  <a:cubicBezTo>
                    <a:pt x="83419" y="3335"/>
                    <a:pt x="89086" y="5979"/>
                    <a:pt x="95507" y="4846"/>
                  </a:cubicBezTo>
                  <a:cubicBezTo>
                    <a:pt x="119307" y="15045"/>
                    <a:pt x="143106" y="25245"/>
                    <a:pt x="166527" y="35445"/>
                  </a:cubicBezTo>
                  <a:cubicBezTo>
                    <a:pt x="166905" y="56599"/>
                    <a:pt x="150283" y="50933"/>
                    <a:pt x="138572" y="53200"/>
                  </a:cubicBezTo>
                  <a:cubicBezTo>
                    <a:pt x="131773" y="53200"/>
                    <a:pt x="124973" y="52444"/>
                    <a:pt x="118929" y="48289"/>
                  </a:cubicBezTo>
                  <a:cubicBezTo>
                    <a:pt x="92486" y="28645"/>
                    <a:pt x="63398" y="18823"/>
                    <a:pt x="30154" y="24867"/>
                  </a:cubicBezTo>
                  <a:cubicBezTo>
                    <a:pt x="22977" y="22601"/>
                    <a:pt x="15422" y="20334"/>
                    <a:pt x="7866" y="19956"/>
                  </a:cubicBezTo>
                  <a:cubicBezTo>
                    <a:pt x="1822" y="17312"/>
                    <a:pt x="-2333" y="13534"/>
                    <a:pt x="1444" y="5979"/>
                  </a:cubicBezTo>
                  <a:close/>
                </a:path>
              </a:pathLst>
            </a:custGeom>
            <a:solidFill>
              <a:srgbClr val="AB82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EB9752E3-0773-44EA-98D5-F3E6DA6DAE4C}"/>
                </a:ext>
              </a:extLst>
            </p:cNvPr>
            <p:cNvSpPr/>
            <p:nvPr/>
          </p:nvSpPr>
          <p:spPr>
            <a:xfrm>
              <a:off x="10802819" y="2946080"/>
              <a:ext cx="93685" cy="44753"/>
            </a:xfrm>
            <a:custGeom>
              <a:avLst/>
              <a:gdLst>
                <a:gd name="connsiteX0" fmla="*/ 0 w 93685"/>
                <a:gd name="connsiteY0" fmla="*/ 12088 h 44753"/>
                <a:gd name="connsiteX1" fmla="*/ 29466 w 93685"/>
                <a:gd name="connsiteY1" fmla="*/ 0 h 44753"/>
                <a:gd name="connsiteX2" fmla="*/ 93685 w 93685"/>
                <a:gd name="connsiteY2" fmla="*/ 40798 h 44753"/>
                <a:gd name="connsiteX3" fmla="*/ 59309 w 93685"/>
                <a:gd name="connsiteY3" fmla="*/ 37399 h 44753"/>
                <a:gd name="connsiteX4" fmla="*/ 0 w 93685"/>
                <a:gd name="connsiteY4" fmla="*/ 12088 h 4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85" h="44753">
                  <a:moveTo>
                    <a:pt x="0" y="12088"/>
                  </a:moveTo>
                  <a:cubicBezTo>
                    <a:pt x="10955" y="10577"/>
                    <a:pt x="24555" y="15866"/>
                    <a:pt x="29466" y="0"/>
                  </a:cubicBezTo>
                  <a:cubicBezTo>
                    <a:pt x="55909" y="5666"/>
                    <a:pt x="77442" y="19644"/>
                    <a:pt x="93685" y="40798"/>
                  </a:cubicBezTo>
                  <a:cubicBezTo>
                    <a:pt x="81219" y="50620"/>
                    <a:pt x="70642" y="39287"/>
                    <a:pt x="59309" y="37399"/>
                  </a:cubicBezTo>
                  <a:cubicBezTo>
                    <a:pt x="32110" y="46465"/>
                    <a:pt x="16622" y="27577"/>
                    <a:pt x="0" y="12088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0E5C347-6D2D-44BC-BBBF-14342171AC66}"/>
                </a:ext>
              </a:extLst>
            </p:cNvPr>
            <p:cNvSpPr/>
            <p:nvPr/>
          </p:nvSpPr>
          <p:spPr>
            <a:xfrm>
              <a:off x="10830133" y="3014278"/>
              <a:ext cx="104147" cy="142594"/>
            </a:xfrm>
            <a:custGeom>
              <a:avLst/>
              <a:gdLst>
                <a:gd name="connsiteX0" fmla="*/ 104148 w 104147"/>
                <a:gd name="connsiteY0" fmla="*/ 117284 h 142594"/>
                <a:gd name="connsiteX1" fmla="*/ 91304 w 104147"/>
                <a:gd name="connsiteY1" fmla="*/ 142594 h 142594"/>
                <a:gd name="connsiteX2" fmla="*/ 58816 w 104147"/>
                <a:gd name="connsiteY2" fmla="*/ 99152 h 142594"/>
                <a:gd name="connsiteX3" fmla="*/ 45595 w 104147"/>
                <a:gd name="connsiteY3" fmla="*/ 86308 h 142594"/>
                <a:gd name="connsiteX4" fmla="*/ 20284 w 104147"/>
                <a:gd name="connsiteY4" fmla="*/ 58353 h 142594"/>
                <a:gd name="connsiteX5" fmla="*/ 1018 w 104147"/>
                <a:gd name="connsiteY5" fmla="*/ 9244 h 142594"/>
                <a:gd name="connsiteX6" fmla="*/ 37284 w 104147"/>
                <a:gd name="connsiteY6" fmla="*/ 4711 h 142594"/>
                <a:gd name="connsiteX7" fmla="*/ 42950 w 104147"/>
                <a:gd name="connsiteY7" fmla="*/ 28132 h 142594"/>
                <a:gd name="connsiteX8" fmla="*/ 53528 w 104147"/>
                <a:gd name="connsiteY8" fmla="*/ 53820 h 142594"/>
                <a:gd name="connsiteX9" fmla="*/ 53528 w 104147"/>
                <a:gd name="connsiteY9" fmla="*/ 53820 h 142594"/>
                <a:gd name="connsiteX10" fmla="*/ 82238 w 104147"/>
                <a:gd name="connsiteY10" fmla="*/ 60620 h 142594"/>
                <a:gd name="connsiteX11" fmla="*/ 103392 w 104147"/>
                <a:gd name="connsiteY11" fmla="*/ 84041 h 142594"/>
                <a:gd name="connsiteX12" fmla="*/ 104148 w 104147"/>
                <a:gd name="connsiteY12" fmla="*/ 96130 h 142594"/>
                <a:gd name="connsiteX13" fmla="*/ 104148 w 104147"/>
                <a:gd name="connsiteY13" fmla="*/ 117284 h 14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147" h="142594">
                  <a:moveTo>
                    <a:pt x="104148" y="117284"/>
                  </a:moveTo>
                  <a:cubicBezTo>
                    <a:pt x="100748" y="126351"/>
                    <a:pt x="101881" y="137306"/>
                    <a:pt x="91304" y="142594"/>
                  </a:cubicBezTo>
                  <a:cubicBezTo>
                    <a:pt x="89793" y="121062"/>
                    <a:pt x="78838" y="107085"/>
                    <a:pt x="58816" y="99152"/>
                  </a:cubicBezTo>
                  <a:cubicBezTo>
                    <a:pt x="52772" y="96885"/>
                    <a:pt x="49372" y="91219"/>
                    <a:pt x="45595" y="86308"/>
                  </a:cubicBezTo>
                  <a:cubicBezTo>
                    <a:pt x="37662" y="76486"/>
                    <a:pt x="30106" y="66286"/>
                    <a:pt x="20284" y="58353"/>
                  </a:cubicBezTo>
                  <a:cubicBezTo>
                    <a:pt x="4041" y="45509"/>
                    <a:pt x="-2759" y="29643"/>
                    <a:pt x="1018" y="9244"/>
                  </a:cubicBezTo>
                  <a:cubicBezTo>
                    <a:pt x="11596" y="-3222"/>
                    <a:pt x="24818" y="-1333"/>
                    <a:pt x="37284" y="4711"/>
                  </a:cubicBezTo>
                  <a:cubicBezTo>
                    <a:pt x="48239" y="9622"/>
                    <a:pt x="46728" y="19066"/>
                    <a:pt x="42950" y="28132"/>
                  </a:cubicBezTo>
                  <a:cubicBezTo>
                    <a:pt x="40684" y="39087"/>
                    <a:pt x="51261" y="44754"/>
                    <a:pt x="53528" y="53820"/>
                  </a:cubicBezTo>
                  <a:lnTo>
                    <a:pt x="53528" y="53820"/>
                  </a:lnTo>
                  <a:cubicBezTo>
                    <a:pt x="62594" y="57220"/>
                    <a:pt x="69771" y="63642"/>
                    <a:pt x="82238" y="60620"/>
                  </a:cubicBezTo>
                  <a:cubicBezTo>
                    <a:pt x="98481" y="56464"/>
                    <a:pt x="97726" y="74597"/>
                    <a:pt x="103392" y="84041"/>
                  </a:cubicBezTo>
                  <a:cubicBezTo>
                    <a:pt x="103770" y="88196"/>
                    <a:pt x="103770" y="92352"/>
                    <a:pt x="104148" y="96130"/>
                  </a:cubicBezTo>
                  <a:cubicBezTo>
                    <a:pt x="103770" y="103307"/>
                    <a:pt x="104148" y="110107"/>
                    <a:pt x="104148" y="117284"/>
                  </a:cubicBezTo>
                  <a:close/>
                </a:path>
              </a:pathLst>
            </a:custGeom>
            <a:solidFill>
              <a:srgbClr val="E6D7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2EABE2A-D985-4226-AADE-E96221D4D6E9}"/>
                </a:ext>
              </a:extLst>
            </p:cNvPr>
            <p:cNvSpPr/>
            <p:nvPr/>
          </p:nvSpPr>
          <p:spPr>
            <a:xfrm>
              <a:off x="10883283" y="3052561"/>
              <a:ext cx="53295" cy="45757"/>
            </a:xfrm>
            <a:custGeom>
              <a:avLst/>
              <a:gdLst>
                <a:gd name="connsiteX0" fmla="*/ 49865 w 53295"/>
                <a:gd name="connsiteY0" fmla="*/ 45757 h 45757"/>
                <a:gd name="connsiteX1" fmla="*/ 39665 w 53295"/>
                <a:gd name="connsiteY1" fmla="*/ 31780 h 45757"/>
                <a:gd name="connsiteX2" fmla="*/ 29088 w 53295"/>
                <a:gd name="connsiteY2" fmla="*/ 25358 h 45757"/>
                <a:gd name="connsiteX3" fmla="*/ 0 w 53295"/>
                <a:gd name="connsiteY3" fmla="*/ 15159 h 45757"/>
                <a:gd name="connsiteX4" fmla="*/ 26821 w 53295"/>
                <a:gd name="connsiteY4" fmla="*/ 6470 h 45757"/>
                <a:gd name="connsiteX5" fmla="*/ 46465 w 53295"/>
                <a:gd name="connsiteY5" fmla="*/ 6848 h 45757"/>
                <a:gd name="connsiteX6" fmla="*/ 49865 w 53295"/>
                <a:gd name="connsiteY6" fmla="*/ 45757 h 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295" h="45757">
                  <a:moveTo>
                    <a:pt x="49865" y="45757"/>
                  </a:moveTo>
                  <a:cubicBezTo>
                    <a:pt x="41176" y="45002"/>
                    <a:pt x="42687" y="36691"/>
                    <a:pt x="39665" y="31780"/>
                  </a:cubicBezTo>
                  <a:cubicBezTo>
                    <a:pt x="37021" y="27625"/>
                    <a:pt x="33621" y="21581"/>
                    <a:pt x="29088" y="25358"/>
                  </a:cubicBezTo>
                  <a:cubicBezTo>
                    <a:pt x="12466" y="39335"/>
                    <a:pt x="9066" y="20447"/>
                    <a:pt x="0" y="15159"/>
                  </a:cubicBezTo>
                  <a:cubicBezTo>
                    <a:pt x="10955" y="17803"/>
                    <a:pt x="20021" y="18558"/>
                    <a:pt x="26821" y="6470"/>
                  </a:cubicBezTo>
                  <a:cubicBezTo>
                    <a:pt x="31732" y="-1841"/>
                    <a:pt x="40043" y="-2596"/>
                    <a:pt x="46465" y="6848"/>
                  </a:cubicBezTo>
                  <a:cubicBezTo>
                    <a:pt x="49109" y="19692"/>
                    <a:pt x="58175" y="32158"/>
                    <a:pt x="49865" y="45757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2BBD6751-3600-4651-A70C-2900374AAB9C}"/>
                </a:ext>
              </a:extLst>
            </p:cNvPr>
            <p:cNvSpPr/>
            <p:nvPr/>
          </p:nvSpPr>
          <p:spPr>
            <a:xfrm>
              <a:off x="10339664" y="2852017"/>
              <a:ext cx="492680" cy="185859"/>
            </a:xfrm>
            <a:custGeom>
              <a:avLst/>
              <a:gdLst>
                <a:gd name="connsiteX0" fmla="*/ 336226 w 492680"/>
                <a:gd name="connsiteY0" fmla="*/ 76308 h 185859"/>
                <a:gd name="connsiteX1" fmla="*/ 353603 w 492680"/>
                <a:gd name="connsiteY1" fmla="*/ 80464 h 185859"/>
                <a:gd name="connsiteX2" fmla="*/ 404979 w 492680"/>
                <a:gd name="connsiteY2" fmla="*/ 98219 h 185859"/>
                <a:gd name="connsiteX3" fmla="*/ 414423 w 492680"/>
                <a:gd name="connsiteY3" fmla="*/ 106152 h 185859"/>
                <a:gd name="connsiteX4" fmla="*/ 445399 w 492680"/>
                <a:gd name="connsiteY4" fmla="*/ 114462 h 185859"/>
                <a:gd name="connsiteX5" fmla="*/ 492620 w 492680"/>
                <a:gd name="connsiteY5" fmla="*/ 148083 h 185859"/>
                <a:gd name="connsiteX6" fmla="*/ 492620 w 492680"/>
                <a:gd name="connsiteY6" fmla="*/ 148083 h 185859"/>
                <a:gd name="connsiteX7" fmla="*/ 489220 w 492680"/>
                <a:gd name="connsiteY7" fmla="*/ 150350 h 185859"/>
                <a:gd name="connsiteX8" fmla="*/ 479398 w 492680"/>
                <a:gd name="connsiteY8" fmla="*/ 153750 h 185859"/>
                <a:gd name="connsiteX9" fmla="*/ 488464 w 492680"/>
                <a:gd name="connsiteY9" fmla="*/ 156394 h 185859"/>
                <a:gd name="connsiteX10" fmla="*/ 492620 w 492680"/>
                <a:gd name="connsiteY10" fmla="*/ 160927 h 185859"/>
                <a:gd name="connsiteX11" fmla="*/ 484687 w 492680"/>
                <a:gd name="connsiteY11" fmla="*/ 185860 h 185859"/>
                <a:gd name="connsiteX12" fmla="*/ 428400 w 492680"/>
                <a:gd name="connsiteY12" fmla="*/ 170749 h 185859"/>
                <a:gd name="connsiteX13" fmla="*/ 376647 w 492680"/>
                <a:gd name="connsiteY13" fmla="*/ 131839 h 185859"/>
                <a:gd name="connsiteX14" fmla="*/ 316204 w 492680"/>
                <a:gd name="connsiteY14" fmla="*/ 113707 h 185859"/>
                <a:gd name="connsiteX15" fmla="*/ 272384 w 492680"/>
                <a:gd name="connsiteY15" fmla="*/ 104641 h 185859"/>
                <a:gd name="connsiteX16" fmla="*/ 251985 w 492680"/>
                <a:gd name="connsiteY16" fmla="*/ 102374 h 185859"/>
                <a:gd name="connsiteX17" fmla="*/ 238007 w 492680"/>
                <a:gd name="connsiteY17" fmla="*/ 104263 h 185859"/>
                <a:gd name="connsiteX18" fmla="*/ 215719 w 492680"/>
                <a:gd name="connsiteY18" fmla="*/ 92552 h 185859"/>
                <a:gd name="connsiteX19" fmla="*/ 231208 w 492680"/>
                <a:gd name="connsiteY19" fmla="*/ 74797 h 185859"/>
                <a:gd name="connsiteX20" fmla="*/ 181721 w 492680"/>
                <a:gd name="connsiteY20" fmla="*/ 89530 h 185859"/>
                <a:gd name="connsiteX21" fmla="*/ 169632 w 492680"/>
                <a:gd name="connsiteY21" fmla="*/ 88397 h 185859"/>
                <a:gd name="connsiteX22" fmla="*/ 117123 w 492680"/>
                <a:gd name="connsiteY22" fmla="*/ 57798 h 185859"/>
                <a:gd name="connsiteX23" fmla="*/ 64236 w 492680"/>
                <a:gd name="connsiteY23" fmla="*/ 47220 h 185859"/>
                <a:gd name="connsiteX24" fmla="*/ 48370 w 492680"/>
                <a:gd name="connsiteY24" fmla="*/ 50998 h 185859"/>
                <a:gd name="connsiteX25" fmla="*/ 44215 w 492680"/>
                <a:gd name="connsiteY25" fmla="*/ 46843 h 185859"/>
                <a:gd name="connsiteX26" fmla="*/ 44592 w 492680"/>
                <a:gd name="connsiteY26" fmla="*/ 20021 h 185859"/>
                <a:gd name="connsiteX27" fmla="*/ 25704 w 492680"/>
                <a:gd name="connsiteY27" fmla="*/ 24555 h 185859"/>
                <a:gd name="connsiteX28" fmla="*/ 16638 w 492680"/>
                <a:gd name="connsiteY28" fmla="*/ 27577 h 185859"/>
                <a:gd name="connsiteX29" fmla="*/ 1527 w 492680"/>
                <a:gd name="connsiteY29" fmla="*/ 13222 h 185859"/>
                <a:gd name="connsiteX30" fmla="*/ 1527 w 492680"/>
                <a:gd name="connsiteY30" fmla="*/ 0 h 185859"/>
                <a:gd name="connsiteX31" fmla="*/ 48370 w 492680"/>
                <a:gd name="connsiteY31" fmla="*/ 0 h 185859"/>
                <a:gd name="connsiteX32" fmla="*/ 93702 w 492680"/>
                <a:gd name="connsiteY32" fmla="*/ 26443 h 185859"/>
                <a:gd name="connsiteX33" fmla="*/ 126189 w 492680"/>
                <a:gd name="connsiteY33" fmla="*/ 40798 h 185859"/>
                <a:gd name="connsiteX34" fmla="*/ 137522 w 492680"/>
                <a:gd name="connsiteY34" fmla="*/ 38910 h 185859"/>
                <a:gd name="connsiteX35" fmla="*/ 150366 w 492680"/>
                <a:gd name="connsiteY35" fmla="*/ 24932 h 185859"/>
                <a:gd name="connsiteX36" fmla="*/ 157921 w 492680"/>
                <a:gd name="connsiteY36" fmla="*/ 24177 h 185859"/>
                <a:gd name="connsiteX37" fmla="*/ 158299 w 492680"/>
                <a:gd name="connsiteY37" fmla="*/ 32865 h 185859"/>
                <a:gd name="connsiteX38" fmla="*/ 164343 w 492680"/>
                <a:gd name="connsiteY38" fmla="*/ 64598 h 185859"/>
                <a:gd name="connsiteX39" fmla="*/ 199853 w 492680"/>
                <a:gd name="connsiteY39" fmla="*/ 52509 h 185859"/>
                <a:gd name="connsiteX40" fmla="*/ 224030 w 492680"/>
                <a:gd name="connsiteY40" fmla="*/ 48354 h 185859"/>
                <a:gd name="connsiteX41" fmla="*/ 270873 w 492680"/>
                <a:gd name="connsiteY41" fmla="*/ 55531 h 185859"/>
                <a:gd name="connsiteX42" fmla="*/ 302227 w 492680"/>
                <a:gd name="connsiteY42" fmla="*/ 59309 h 185859"/>
                <a:gd name="connsiteX43" fmla="*/ 305249 w 492680"/>
                <a:gd name="connsiteY43" fmla="*/ 60064 h 185859"/>
                <a:gd name="connsiteX44" fmla="*/ 336226 w 492680"/>
                <a:gd name="connsiteY44" fmla="*/ 76308 h 18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92680" h="185859">
                  <a:moveTo>
                    <a:pt x="336226" y="76308"/>
                  </a:moveTo>
                  <a:cubicBezTo>
                    <a:pt x="343403" y="71020"/>
                    <a:pt x="349070" y="73664"/>
                    <a:pt x="353603" y="80464"/>
                  </a:cubicBezTo>
                  <a:cubicBezTo>
                    <a:pt x="371736" y="83864"/>
                    <a:pt x="387224" y="94819"/>
                    <a:pt x="404979" y="98219"/>
                  </a:cubicBezTo>
                  <a:cubicBezTo>
                    <a:pt x="409134" y="99730"/>
                    <a:pt x="412534" y="102374"/>
                    <a:pt x="414423" y="106152"/>
                  </a:cubicBezTo>
                  <a:cubicBezTo>
                    <a:pt x="421600" y="120884"/>
                    <a:pt x="431800" y="120507"/>
                    <a:pt x="445399" y="114462"/>
                  </a:cubicBezTo>
                  <a:cubicBezTo>
                    <a:pt x="467310" y="105018"/>
                    <a:pt x="494131" y="124662"/>
                    <a:pt x="492620" y="148083"/>
                  </a:cubicBezTo>
                  <a:lnTo>
                    <a:pt x="492620" y="148083"/>
                  </a:lnTo>
                  <a:cubicBezTo>
                    <a:pt x="491487" y="148839"/>
                    <a:pt x="490353" y="149594"/>
                    <a:pt x="489220" y="150350"/>
                  </a:cubicBezTo>
                  <a:cubicBezTo>
                    <a:pt x="486198" y="152239"/>
                    <a:pt x="482043" y="151105"/>
                    <a:pt x="479398" y="153750"/>
                  </a:cubicBezTo>
                  <a:cubicBezTo>
                    <a:pt x="482798" y="153750"/>
                    <a:pt x="486198" y="153750"/>
                    <a:pt x="488464" y="156394"/>
                  </a:cubicBezTo>
                  <a:cubicBezTo>
                    <a:pt x="489976" y="157905"/>
                    <a:pt x="491109" y="159416"/>
                    <a:pt x="492620" y="160927"/>
                  </a:cubicBezTo>
                  <a:cubicBezTo>
                    <a:pt x="492998" y="170371"/>
                    <a:pt x="485065" y="176793"/>
                    <a:pt x="484687" y="185860"/>
                  </a:cubicBezTo>
                  <a:cubicBezTo>
                    <a:pt x="465799" y="181327"/>
                    <a:pt x="448044" y="172638"/>
                    <a:pt x="428400" y="170749"/>
                  </a:cubicBezTo>
                  <a:cubicBezTo>
                    <a:pt x="403090" y="168105"/>
                    <a:pt x="387980" y="152994"/>
                    <a:pt x="376647" y="131839"/>
                  </a:cubicBezTo>
                  <a:cubicBezTo>
                    <a:pt x="370980" y="121262"/>
                    <a:pt x="326782" y="106907"/>
                    <a:pt x="316204" y="113707"/>
                  </a:cubicBezTo>
                  <a:cubicBezTo>
                    <a:pt x="297694" y="125418"/>
                    <a:pt x="284095" y="118996"/>
                    <a:pt x="272384" y="104641"/>
                  </a:cubicBezTo>
                  <a:cubicBezTo>
                    <a:pt x="265584" y="96330"/>
                    <a:pt x="260295" y="94063"/>
                    <a:pt x="251985" y="102374"/>
                  </a:cubicBezTo>
                  <a:cubicBezTo>
                    <a:pt x="248207" y="106152"/>
                    <a:pt x="242540" y="105774"/>
                    <a:pt x="238007" y="104263"/>
                  </a:cubicBezTo>
                  <a:cubicBezTo>
                    <a:pt x="229696" y="101996"/>
                    <a:pt x="217986" y="104263"/>
                    <a:pt x="215719" y="92552"/>
                  </a:cubicBezTo>
                  <a:cubicBezTo>
                    <a:pt x="213453" y="81219"/>
                    <a:pt x="225541" y="80841"/>
                    <a:pt x="231208" y="74797"/>
                  </a:cubicBezTo>
                  <a:cubicBezTo>
                    <a:pt x="217230" y="88019"/>
                    <a:pt x="199098" y="86886"/>
                    <a:pt x="181721" y="89530"/>
                  </a:cubicBezTo>
                  <a:cubicBezTo>
                    <a:pt x="177565" y="90285"/>
                    <a:pt x="171521" y="91041"/>
                    <a:pt x="169632" y="88397"/>
                  </a:cubicBezTo>
                  <a:cubicBezTo>
                    <a:pt x="156410" y="70642"/>
                    <a:pt x="132989" y="71775"/>
                    <a:pt x="117123" y="57798"/>
                  </a:cubicBezTo>
                  <a:cubicBezTo>
                    <a:pt x="103524" y="46087"/>
                    <a:pt x="83502" y="42687"/>
                    <a:pt x="64236" y="47220"/>
                  </a:cubicBezTo>
                  <a:cubicBezTo>
                    <a:pt x="58947" y="48354"/>
                    <a:pt x="54792" y="53265"/>
                    <a:pt x="48370" y="50998"/>
                  </a:cubicBezTo>
                  <a:cubicBezTo>
                    <a:pt x="46859" y="49487"/>
                    <a:pt x="45348" y="48354"/>
                    <a:pt x="44215" y="46843"/>
                  </a:cubicBezTo>
                  <a:cubicBezTo>
                    <a:pt x="44215" y="37776"/>
                    <a:pt x="59325" y="29088"/>
                    <a:pt x="44592" y="20021"/>
                  </a:cubicBezTo>
                  <a:cubicBezTo>
                    <a:pt x="36659" y="15111"/>
                    <a:pt x="27215" y="2267"/>
                    <a:pt x="25704" y="24555"/>
                  </a:cubicBezTo>
                  <a:cubicBezTo>
                    <a:pt x="25326" y="30599"/>
                    <a:pt x="20416" y="30599"/>
                    <a:pt x="16638" y="27577"/>
                  </a:cubicBezTo>
                  <a:cubicBezTo>
                    <a:pt x="11349" y="23421"/>
                    <a:pt x="6816" y="18133"/>
                    <a:pt x="1527" y="13222"/>
                  </a:cubicBezTo>
                  <a:cubicBezTo>
                    <a:pt x="772" y="8689"/>
                    <a:pt x="-1495" y="4533"/>
                    <a:pt x="1527" y="0"/>
                  </a:cubicBezTo>
                  <a:cubicBezTo>
                    <a:pt x="17016" y="3022"/>
                    <a:pt x="32504" y="6800"/>
                    <a:pt x="48370" y="0"/>
                  </a:cubicBezTo>
                  <a:cubicBezTo>
                    <a:pt x="54414" y="23799"/>
                    <a:pt x="77458" y="22288"/>
                    <a:pt x="93702" y="26443"/>
                  </a:cubicBezTo>
                  <a:cubicBezTo>
                    <a:pt x="106168" y="29466"/>
                    <a:pt x="117878" y="30977"/>
                    <a:pt x="126189" y="40798"/>
                  </a:cubicBezTo>
                  <a:cubicBezTo>
                    <a:pt x="132234" y="47598"/>
                    <a:pt x="134500" y="41932"/>
                    <a:pt x="137522" y="38910"/>
                  </a:cubicBezTo>
                  <a:cubicBezTo>
                    <a:pt x="142055" y="34376"/>
                    <a:pt x="145833" y="29466"/>
                    <a:pt x="150366" y="24932"/>
                  </a:cubicBezTo>
                  <a:cubicBezTo>
                    <a:pt x="152633" y="22666"/>
                    <a:pt x="155277" y="22288"/>
                    <a:pt x="157921" y="24177"/>
                  </a:cubicBezTo>
                  <a:cubicBezTo>
                    <a:pt x="160944" y="26821"/>
                    <a:pt x="161699" y="30221"/>
                    <a:pt x="158299" y="32865"/>
                  </a:cubicBezTo>
                  <a:cubicBezTo>
                    <a:pt x="140544" y="47220"/>
                    <a:pt x="150744" y="57042"/>
                    <a:pt x="164343" y="64598"/>
                  </a:cubicBezTo>
                  <a:cubicBezTo>
                    <a:pt x="182098" y="74797"/>
                    <a:pt x="194565" y="71775"/>
                    <a:pt x="199853" y="52509"/>
                  </a:cubicBezTo>
                  <a:cubicBezTo>
                    <a:pt x="205897" y="30977"/>
                    <a:pt x="218364" y="59687"/>
                    <a:pt x="224030" y="48354"/>
                  </a:cubicBezTo>
                  <a:cubicBezTo>
                    <a:pt x="238007" y="61953"/>
                    <a:pt x="255762" y="50243"/>
                    <a:pt x="270873" y="55531"/>
                  </a:cubicBezTo>
                  <a:cubicBezTo>
                    <a:pt x="281072" y="59309"/>
                    <a:pt x="291272" y="63087"/>
                    <a:pt x="302227" y="59309"/>
                  </a:cubicBezTo>
                  <a:cubicBezTo>
                    <a:pt x="303360" y="59687"/>
                    <a:pt x="304116" y="59687"/>
                    <a:pt x="305249" y="60064"/>
                  </a:cubicBezTo>
                  <a:cubicBezTo>
                    <a:pt x="315827" y="64975"/>
                    <a:pt x="324137" y="74419"/>
                    <a:pt x="336226" y="76308"/>
                  </a:cubicBezTo>
                  <a:close/>
                </a:path>
              </a:pathLst>
            </a:custGeom>
            <a:solidFill>
              <a:srgbClr val="E6D7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283871A-6C7A-4C26-B5D2-B587C3F66508}"/>
                </a:ext>
              </a:extLst>
            </p:cNvPr>
            <p:cNvSpPr/>
            <p:nvPr/>
          </p:nvSpPr>
          <p:spPr>
            <a:xfrm>
              <a:off x="10821315" y="3000439"/>
              <a:ext cx="94147" cy="43213"/>
            </a:xfrm>
            <a:custGeom>
              <a:avLst/>
              <a:gdLst>
                <a:gd name="connsiteX0" fmla="*/ 2659 w 94147"/>
                <a:gd name="connsiteY0" fmla="*/ 33660 h 43213"/>
                <a:gd name="connsiteX1" fmla="*/ 10969 w 94147"/>
                <a:gd name="connsiteY1" fmla="*/ 12505 h 43213"/>
                <a:gd name="connsiteX2" fmla="*/ 92188 w 94147"/>
                <a:gd name="connsiteY2" fmla="*/ 17794 h 43213"/>
                <a:gd name="connsiteX3" fmla="*/ 91055 w 94147"/>
                <a:gd name="connsiteY3" fmla="*/ 32904 h 43213"/>
                <a:gd name="connsiteX4" fmla="*/ 86900 w 94147"/>
                <a:gd name="connsiteY4" fmla="*/ 37060 h 43213"/>
                <a:gd name="connsiteX5" fmla="*/ 44968 w 94147"/>
                <a:gd name="connsiteY5" fmla="*/ 41593 h 43213"/>
                <a:gd name="connsiteX6" fmla="*/ 47235 w 94147"/>
                <a:gd name="connsiteY6" fmla="*/ 23460 h 43213"/>
                <a:gd name="connsiteX7" fmla="*/ 10969 w 94147"/>
                <a:gd name="connsiteY7" fmla="*/ 24594 h 43213"/>
                <a:gd name="connsiteX8" fmla="*/ 2659 w 94147"/>
                <a:gd name="connsiteY8" fmla="*/ 33660 h 4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47" h="43213">
                  <a:moveTo>
                    <a:pt x="2659" y="33660"/>
                  </a:moveTo>
                  <a:cubicBezTo>
                    <a:pt x="-6408" y="21949"/>
                    <a:pt x="10592" y="20438"/>
                    <a:pt x="10969" y="12505"/>
                  </a:cubicBezTo>
                  <a:cubicBezTo>
                    <a:pt x="37790" y="-6005"/>
                    <a:pt x="70656" y="-3739"/>
                    <a:pt x="92188" y="17794"/>
                  </a:cubicBezTo>
                  <a:cubicBezTo>
                    <a:pt x="97477" y="23460"/>
                    <a:pt x="90300" y="27994"/>
                    <a:pt x="91055" y="32904"/>
                  </a:cubicBezTo>
                  <a:cubicBezTo>
                    <a:pt x="89544" y="34416"/>
                    <a:pt x="88411" y="35549"/>
                    <a:pt x="86900" y="37060"/>
                  </a:cubicBezTo>
                  <a:cubicBezTo>
                    <a:pt x="73300" y="44237"/>
                    <a:pt x="59323" y="44237"/>
                    <a:pt x="44968" y="41593"/>
                  </a:cubicBezTo>
                  <a:cubicBezTo>
                    <a:pt x="43835" y="35171"/>
                    <a:pt x="56301" y="29127"/>
                    <a:pt x="47235" y="23460"/>
                  </a:cubicBezTo>
                  <a:cubicBezTo>
                    <a:pt x="35902" y="16661"/>
                    <a:pt x="22680" y="14394"/>
                    <a:pt x="10969" y="24594"/>
                  </a:cubicBezTo>
                  <a:cubicBezTo>
                    <a:pt x="9081" y="28749"/>
                    <a:pt x="7570" y="33282"/>
                    <a:pt x="2659" y="3366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C5CD291-7715-4181-9A09-1FE5160C7022}"/>
                </a:ext>
              </a:extLst>
            </p:cNvPr>
            <p:cNvSpPr/>
            <p:nvPr/>
          </p:nvSpPr>
          <p:spPr>
            <a:xfrm>
              <a:off x="10740696" y="2939989"/>
              <a:ext cx="121431" cy="60111"/>
            </a:xfrm>
            <a:custGeom>
              <a:avLst/>
              <a:gdLst>
                <a:gd name="connsiteX0" fmla="*/ 91588 w 121431"/>
                <a:gd name="connsiteY0" fmla="*/ 60112 h 60111"/>
                <a:gd name="connsiteX1" fmla="*/ 39457 w 121431"/>
                <a:gd name="connsiteY1" fmla="*/ 35935 h 60111"/>
                <a:gd name="connsiteX2" fmla="*/ 11502 w 121431"/>
                <a:gd name="connsiteY2" fmla="*/ 24980 h 60111"/>
                <a:gd name="connsiteX3" fmla="*/ 2814 w 121431"/>
                <a:gd name="connsiteY3" fmla="*/ 14024 h 60111"/>
                <a:gd name="connsiteX4" fmla="*/ 13013 w 121431"/>
                <a:gd name="connsiteY4" fmla="*/ 1936 h 60111"/>
                <a:gd name="connsiteX5" fmla="*/ 44745 w 121431"/>
                <a:gd name="connsiteY5" fmla="*/ 14780 h 60111"/>
                <a:gd name="connsiteX6" fmla="*/ 62122 w 121431"/>
                <a:gd name="connsiteY6" fmla="*/ 18558 h 60111"/>
                <a:gd name="connsiteX7" fmla="*/ 91588 w 121431"/>
                <a:gd name="connsiteY7" fmla="*/ 40090 h 60111"/>
                <a:gd name="connsiteX8" fmla="*/ 98388 w 121431"/>
                <a:gd name="connsiteY8" fmla="*/ 41979 h 60111"/>
                <a:gd name="connsiteX9" fmla="*/ 121431 w 121431"/>
                <a:gd name="connsiteY9" fmla="*/ 43868 h 60111"/>
                <a:gd name="connsiteX10" fmla="*/ 116143 w 121431"/>
                <a:gd name="connsiteY10" fmla="*/ 51423 h 60111"/>
                <a:gd name="connsiteX11" fmla="*/ 91588 w 121431"/>
                <a:gd name="connsiteY11" fmla="*/ 60112 h 6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431" h="60111">
                  <a:moveTo>
                    <a:pt x="91588" y="60112"/>
                  </a:moveTo>
                  <a:cubicBezTo>
                    <a:pt x="82144" y="31402"/>
                    <a:pt x="65522" y="24602"/>
                    <a:pt x="39457" y="35935"/>
                  </a:cubicBezTo>
                  <a:cubicBezTo>
                    <a:pt x="29257" y="40468"/>
                    <a:pt x="16035" y="40090"/>
                    <a:pt x="11502" y="24980"/>
                  </a:cubicBezTo>
                  <a:cubicBezTo>
                    <a:pt x="9991" y="19691"/>
                    <a:pt x="7725" y="16291"/>
                    <a:pt x="2814" y="14024"/>
                  </a:cubicBezTo>
                  <a:cubicBezTo>
                    <a:pt x="-2475" y="2692"/>
                    <a:pt x="-964" y="-3353"/>
                    <a:pt x="13013" y="1936"/>
                  </a:cubicBezTo>
                  <a:cubicBezTo>
                    <a:pt x="23591" y="6091"/>
                    <a:pt x="35679" y="7225"/>
                    <a:pt x="44745" y="14780"/>
                  </a:cubicBezTo>
                  <a:cubicBezTo>
                    <a:pt x="49656" y="20446"/>
                    <a:pt x="56078" y="17802"/>
                    <a:pt x="62122" y="18558"/>
                  </a:cubicBezTo>
                  <a:cubicBezTo>
                    <a:pt x="73078" y="24224"/>
                    <a:pt x="90077" y="21202"/>
                    <a:pt x="91588" y="40090"/>
                  </a:cubicBezTo>
                  <a:cubicBezTo>
                    <a:pt x="91588" y="40846"/>
                    <a:pt x="97632" y="42735"/>
                    <a:pt x="98388" y="41979"/>
                  </a:cubicBezTo>
                  <a:cubicBezTo>
                    <a:pt x="107076" y="32157"/>
                    <a:pt x="113876" y="42357"/>
                    <a:pt x="121431" y="43868"/>
                  </a:cubicBezTo>
                  <a:cubicBezTo>
                    <a:pt x="121054" y="47268"/>
                    <a:pt x="119920" y="52556"/>
                    <a:pt x="116143" y="51423"/>
                  </a:cubicBezTo>
                  <a:cubicBezTo>
                    <a:pt x="104432" y="46134"/>
                    <a:pt x="98766" y="54823"/>
                    <a:pt x="91588" y="60112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789B25B-D4DD-4020-B9C6-CBB014BF47A5}"/>
                </a:ext>
              </a:extLst>
            </p:cNvPr>
            <p:cNvSpPr/>
            <p:nvPr/>
          </p:nvSpPr>
          <p:spPr>
            <a:xfrm>
              <a:off x="10804781" y="3000069"/>
              <a:ext cx="27125" cy="12704"/>
            </a:xfrm>
            <a:custGeom>
              <a:avLst/>
              <a:gdLst>
                <a:gd name="connsiteX0" fmla="*/ 23348 w 27125"/>
                <a:gd name="connsiteY0" fmla="*/ 8720 h 12704"/>
                <a:gd name="connsiteX1" fmla="*/ 1437 w 27125"/>
                <a:gd name="connsiteY1" fmla="*/ 10986 h 12704"/>
                <a:gd name="connsiteX2" fmla="*/ 304 w 27125"/>
                <a:gd name="connsiteY2" fmla="*/ 5698 h 12704"/>
                <a:gd name="connsiteX3" fmla="*/ 22970 w 27125"/>
                <a:gd name="connsiteY3" fmla="*/ 31 h 12704"/>
                <a:gd name="connsiteX4" fmla="*/ 27125 w 27125"/>
                <a:gd name="connsiteY4" fmla="*/ 31 h 12704"/>
                <a:gd name="connsiteX5" fmla="*/ 23348 w 27125"/>
                <a:gd name="connsiteY5" fmla="*/ 8720 h 12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25" h="12704">
                  <a:moveTo>
                    <a:pt x="23348" y="8720"/>
                  </a:moveTo>
                  <a:cubicBezTo>
                    <a:pt x="15792" y="8720"/>
                    <a:pt x="9370" y="15897"/>
                    <a:pt x="1437" y="10986"/>
                  </a:cubicBezTo>
                  <a:cubicBezTo>
                    <a:pt x="304" y="10231"/>
                    <a:pt x="-451" y="6831"/>
                    <a:pt x="304" y="5698"/>
                  </a:cubicBezTo>
                  <a:cubicBezTo>
                    <a:pt x="5970" y="-2991"/>
                    <a:pt x="15415" y="1164"/>
                    <a:pt x="22970" y="31"/>
                  </a:cubicBezTo>
                  <a:cubicBezTo>
                    <a:pt x="24481" y="31"/>
                    <a:pt x="25614" y="31"/>
                    <a:pt x="27125" y="31"/>
                  </a:cubicBezTo>
                  <a:cubicBezTo>
                    <a:pt x="25992" y="3053"/>
                    <a:pt x="24859" y="6075"/>
                    <a:pt x="23348" y="872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2BE1FCEF-AB08-4959-95E4-31A680031E1F}"/>
                </a:ext>
              </a:extLst>
            </p:cNvPr>
            <p:cNvSpPr/>
            <p:nvPr/>
          </p:nvSpPr>
          <p:spPr>
            <a:xfrm>
              <a:off x="10865556" y="3037583"/>
              <a:ext cx="42658" cy="30514"/>
            </a:xfrm>
            <a:custGeom>
              <a:avLst/>
              <a:gdLst>
                <a:gd name="connsiteX0" fmla="*/ 727 w 42658"/>
                <a:gd name="connsiteY0" fmla="*/ 5205 h 30514"/>
                <a:gd name="connsiteX1" fmla="*/ 42659 w 42658"/>
                <a:gd name="connsiteY1" fmla="*/ 672 h 30514"/>
                <a:gd name="connsiteX2" fmla="*/ 17727 w 42658"/>
                <a:gd name="connsiteY2" fmla="*/ 30515 h 30514"/>
                <a:gd name="connsiteX3" fmla="*/ 727 w 42658"/>
                <a:gd name="connsiteY3" fmla="*/ 5205 h 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58" h="30514">
                  <a:moveTo>
                    <a:pt x="727" y="5205"/>
                  </a:moveTo>
                  <a:cubicBezTo>
                    <a:pt x="14327" y="-839"/>
                    <a:pt x="28304" y="-462"/>
                    <a:pt x="42659" y="672"/>
                  </a:cubicBezTo>
                  <a:cubicBezTo>
                    <a:pt x="40770" y="16160"/>
                    <a:pt x="21882" y="17293"/>
                    <a:pt x="17727" y="30515"/>
                  </a:cubicBezTo>
                  <a:cubicBezTo>
                    <a:pt x="11304" y="22204"/>
                    <a:pt x="-3428" y="20315"/>
                    <a:pt x="727" y="5205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477E1B24-9EA3-4CC9-AB01-C880BFDEE562}"/>
                </a:ext>
              </a:extLst>
            </p:cNvPr>
            <p:cNvSpPr/>
            <p:nvPr/>
          </p:nvSpPr>
          <p:spPr>
            <a:xfrm>
              <a:off x="9159878" y="2814700"/>
              <a:ext cx="885146" cy="214766"/>
            </a:xfrm>
            <a:custGeom>
              <a:avLst/>
              <a:gdLst>
                <a:gd name="connsiteX0" fmla="*/ 885147 w 885146"/>
                <a:gd name="connsiteY0" fmla="*/ 58850 h 214766"/>
                <a:gd name="connsiteX1" fmla="*/ 845859 w 885146"/>
                <a:gd name="connsiteY1" fmla="*/ 63005 h 214766"/>
                <a:gd name="connsiteX2" fmla="*/ 855303 w 885146"/>
                <a:gd name="connsiteY2" fmla="*/ 86049 h 214766"/>
                <a:gd name="connsiteX3" fmla="*/ 850015 w 885146"/>
                <a:gd name="connsiteY3" fmla="*/ 98515 h 214766"/>
                <a:gd name="connsiteX4" fmla="*/ 841704 w 885146"/>
                <a:gd name="connsiteY4" fmla="*/ 89449 h 214766"/>
                <a:gd name="connsiteX5" fmla="*/ 838304 w 885146"/>
                <a:gd name="connsiteY5" fmla="*/ 73205 h 214766"/>
                <a:gd name="connsiteX6" fmla="*/ 830749 w 885146"/>
                <a:gd name="connsiteY6" fmla="*/ 64516 h 214766"/>
                <a:gd name="connsiteX7" fmla="*/ 735930 w 885146"/>
                <a:gd name="connsiteY7" fmla="*/ 67916 h 214766"/>
                <a:gd name="connsiteX8" fmla="*/ 714397 w 885146"/>
                <a:gd name="connsiteY8" fmla="*/ 83027 h 214766"/>
                <a:gd name="connsiteX9" fmla="*/ 736308 w 885146"/>
                <a:gd name="connsiteY9" fmla="*/ 97382 h 214766"/>
                <a:gd name="connsiteX10" fmla="*/ 768795 w 885146"/>
                <a:gd name="connsiteY10" fmla="*/ 118914 h 214766"/>
                <a:gd name="connsiteX11" fmla="*/ 787684 w 885146"/>
                <a:gd name="connsiteY11" fmla="*/ 73583 h 214766"/>
                <a:gd name="connsiteX12" fmla="*/ 812994 w 885146"/>
                <a:gd name="connsiteY12" fmla="*/ 93226 h 214766"/>
                <a:gd name="connsiteX13" fmla="*/ 815260 w 885146"/>
                <a:gd name="connsiteY13" fmla="*/ 99648 h 214766"/>
                <a:gd name="connsiteX14" fmla="*/ 786172 w 885146"/>
                <a:gd name="connsiteY14" fmla="*/ 133647 h 214766"/>
                <a:gd name="connsiteX15" fmla="*/ 745752 w 885146"/>
                <a:gd name="connsiteY15" fmla="*/ 120803 h 214766"/>
                <a:gd name="connsiteX16" fmla="*/ 735552 w 885146"/>
                <a:gd name="connsiteY16" fmla="*/ 114759 h 214766"/>
                <a:gd name="connsiteX17" fmla="*/ 679643 w 885146"/>
                <a:gd name="connsiteY17" fmla="*/ 89071 h 214766"/>
                <a:gd name="connsiteX18" fmla="*/ 651311 w 885146"/>
                <a:gd name="connsiteY18" fmla="*/ 77360 h 214766"/>
                <a:gd name="connsiteX19" fmla="*/ 680399 w 885146"/>
                <a:gd name="connsiteY19" fmla="*/ 134025 h 214766"/>
                <a:gd name="connsiteX20" fmla="*/ 676999 w 885146"/>
                <a:gd name="connsiteY20" fmla="*/ 142714 h 214766"/>
                <a:gd name="connsiteX21" fmla="*/ 659244 w 885146"/>
                <a:gd name="connsiteY21" fmla="*/ 145736 h 214766"/>
                <a:gd name="connsiteX22" fmla="*/ 648667 w 885146"/>
                <a:gd name="connsiteY22" fmla="*/ 135914 h 214766"/>
                <a:gd name="connsiteX23" fmla="*/ 635823 w 885146"/>
                <a:gd name="connsiteY23" fmla="*/ 128358 h 214766"/>
                <a:gd name="connsiteX24" fmla="*/ 628267 w 885146"/>
                <a:gd name="connsiteY24" fmla="*/ 141580 h 214766"/>
                <a:gd name="connsiteX25" fmla="*/ 613912 w 885146"/>
                <a:gd name="connsiteY25" fmla="*/ 151024 h 214766"/>
                <a:gd name="connsiteX26" fmla="*/ 588980 w 885146"/>
                <a:gd name="connsiteY26" fmla="*/ 129492 h 214766"/>
                <a:gd name="connsiteX27" fmla="*/ 577647 w 885146"/>
                <a:gd name="connsiteY27" fmla="*/ 118537 h 214766"/>
                <a:gd name="connsiteX28" fmla="*/ 563292 w 885146"/>
                <a:gd name="connsiteY28" fmla="*/ 97382 h 214766"/>
                <a:gd name="connsiteX29" fmla="*/ 568203 w 885146"/>
                <a:gd name="connsiteY29" fmla="*/ 81894 h 214766"/>
                <a:gd name="connsiteX30" fmla="*/ 551581 w 885146"/>
                <a:gd name="connsiteY30" fmla="*/ 90582 h 214766"/>
                <a:gd name="connsiteX31" fmla="*/ 507761 w 885146"/>
                <a:gd name="connsiteY31" fmla="*/ 117403 h 214766"/>
                <a:gd name="connsiteX32" fmla="*/ 478673 w 885146"/>
                <a:gd name="connsiteY32" fmla="*/ 105315 h 214766"/>
                <a:gd name="connsiteX33" fmla="*/ 456007 w 885146"/>
                <a:gd name="connsiteY33" fmla="*/ 126847 h 214766"/>
                <a:gd name="connsiteX34" fmla="*/ 433341 w 885146"/>
                <a:gd name="connsiteY34" fmla="*/ 152535 h 214766"/>
                <a:gd name="connsiteX35" fmla="*/ 415964 w 885146"/>
                <a:gd name="connsiteY35" fmla="*/ 162735 h 214766"/>
                <a:gd name="connsiteX36" fmla="*/ 395943 w 885146"/>
                <a:gd name="connsiteY36" fmla="*/ 151402 h 214766"/>
                <a:gd name="connsiteX37" fmla="*/ 385365 w 885146"/>
                <a:gd name="connsiteY37" fmla="*/ 135914 h 214766"/>
                <a:gd name="connsiteX38" fmla="*/ 341167 w 885146"/>
                <a:gd name="connsiteY38" fmla="*/ 106070 h 214766"/>
                <a:gd name="connsiteX39" fmla="*/ 351367 w 885146"/>
                <a:gd name="connsiteY39" fmla="*/ 131003 h 214766"/>
                <a:gd name="connsiteX40" fmla="*/ 364211 w 885146"/>
                <a:gd name="connsiteY40" fmla="*/ 151024 h 214766"/>
                <a:gd name="connsiteX41" fmla="*/ 355900 w 885146"/>
                <a:gd name="connsiteY41" fmla="*/ 164246 h 214766"/>
                <a:gd name="connsiteX42" fmla="*/ 343811 w 885146"/>
                <a:gd name="connsiteY42" fmla="*/ 160468 h 214766"/>
                <a:gd name="connsiteX43" fmla="*/ 330967 w 885146"/>
                <a:gd name="connsiteY43" fmla="*/ 164624 h 214766"/>
                <a:gd name="connsiteX44" fmla="*/ 330212 w 885146"/>
                <a:gd name="connsiteY44" fmla="*/ 168779 h 214766"/>
                <a:gd name="connsiteX45" fmla="*/ 313968 w 885146"/>
                <a:gd name="connsiteY45" fmla="*/ 184268 h 214766"/>
                <a:gd name="connsiteX46" fmla="*/ 305657 w 885146"/>
                <a:gd name="connsiteY46" fmla="*/ 179734 h 214766"/>
                <a:gd name="connsiteX47" fmla="*/ 309813 w 885146"/>
                <a:gd name="connsiteY47" fmla="*/ 158202 h 214766"/>
                <a:gd name="connsiteX48" fmla="*/ 313968 w 885146"/>
                <a:gd name="connsiteY48" fmla="*/ 153669 h 214766"/>
                <a:gd name="connsiteX49" fmla="*/ 320390 w 885146"/>
                <a:gd name="connsiteY49" fmla="*/ 129870 h 214766"/>
                <a:gd name="connsiteX50" fmla="*/ 286391 w 885146"/>
                <a:gd name="connsiteY50" fmla="*/ 127981 h 214766"/>
                <a:gd name="connsiteX51" fmla="*/ 284502 w 885146"/>
                <a:gd name="connsiteY51" fmla="*/ 138936 h 214766"/>
                <a:gd name="connsiteX52" fmla="*/ 292058 w 885146"/>
                <a:gd name="connsiteY52" fmla="*/ 160846 h 214766"/>
                <a:gd name="connsiteX53" fmla="*/ 288658 w 885146"/>
                <a:gd name="connsiteY53" fmla="*/ 182379 h 214766"/>
                <a:gd name="connsiteX54" fmla="*/ 267881 w 885146"/>
                <a:gd name="connsiteY54" fmla="*/ 173690 h 214766"/>
                <a:gd name="connsiteX55" fmla="*/ 242949 w 885146"/>
                <a:gd name="connsiteY55" fmla="*/ 172179 h 214766"/>
                <a:gd name="connsiteX56" fmla="*/ 225194 w 885146"/>
                <a:gd name="connsiteY56" fmla="*/ 175957 h 214766"/>
                <a:gd name="connsiteX57" fmla="*/ 199128 w 885146"/>
                <a:gd name="connsiteY57" fmla="*/ 193712 h 214766"/>
                <a:gd name="connsiteX58" fmla="*/ 162863 w 885146"/>
                <a:gd name="connsiteY58" fmla="*/ 212222 h 214766"/>
                <a:gd name="connsiteX59" fmla="*/ 135664 w 885146"/>
                <a:gd name="connsiteY59" fmla="*/ 191823 h 214766"/>
                <a:gd name="connsiteX60" fmla="*/ 89199 w 885146"/>
                <a:gd name="connsiteY60" fmla="*/ 174446 h 214766"/>
                <a:gd name="connsiteX61" fmla="*/ 49534 w 885146"/>
                <a:gd name="connsiteY61" fmla="*/ 172179 h 214766"/>
                <a:gd name="connsiteX62" fmla="*/ 59733 w 885146"/>
                <a:gd name="connsiteY62" fmla="*/ 151024 h 214766"/>
                <a:gd name="connsiteX63" fmla="*/ 74466 w 885146"/>
                <a:gd name="connsiteY63" fmla="*/ 131381 h 214766"/>
                <a:gd name="connsiteX64" fmla="*/ 44245 w 885146"/>
                <a:gd name="connsiteY64" fmla="*/ 105693 h 214766"/>
                <a:gd name="connsiteX65" fmla="*/ 23090 w 885146"/>
                <a:gd name="connsiteY65" fmla="*/ 106070 h 214766"/>
                <a:gd name="connsiteX66" fmla="*/ 1935 w 885146"/>
                <a:gd name="connsiteY66" fmla="*/ 84538 h 214766"/>
                <a:gd name="connsiteX67" fmla="*/ 802 w 885146"/>
                <a:gd name="connsiteY67" fmla="*/ 41851 h 214766"/>
                <a:gd name="connsiteX68" fmla="*/ 64266 w 885146"/>
                <a:gd name="connsiteY68" fmla="*/ 28629 h 214766"/>
                <a:gd name="connsiteX69" fmla="*/ 211216 w 885146"/>
                <a:gd name="connsiteY69" fmla="*/ 16918 h 214766"/>
                <a:gd name="connsiteX70" fmla="*/ 272036 w 885146"/>
                <a:gd name="connsiteY70" fmla="*/ 10496 h 214766"/>
                <a:gd name="connsiteX71" fmla="*/ 321146 w 885146"/>
                <a:gd name="connsiteY71" fmla="*/ 12385 h 214766"/>
                <a:gd name="connsiteX72" fmla="*/ 377055 w 885146"/>
                <a:gd name="connsiteY72" fmla="*/ 7096 h 214766"/>
                <a:gd name="connsiteX73" fmla="*/ 468096 w 885146"/>
                <a:gd name="connsiteY73" fmla="*/ 10874 h 214766"/>
                <a:gd name="connsiteX74" fmla="*/ 495295 w 885146"/>
                <a:gd name="connsiteY74" fmla="*/ 7852 h 214766"/>
                <a:gd name="connsiteX75" fmla="*/ 533449 w 885146"/>
                <a:gd name="connsiteY75" fmla="*/ 12007 h 214766"/>
                <a:gd name="connsiteX76" fmla="*/ 537604 w 885146"/>
                <a:gd name="connsiteY76" fmla="*/ 12007 h 214766"/>
                <a:gd name="connsiteX77" fmla="*/ 579914 w 885146"/>
                <a:gd name="connsiteY77" fmla="*/ 16163 h 214766"/>
                <a:gd name="connsiteX78" fmla="*/ 567447 w 885146"/>
                <a:gd name="connsiteY78" fmla="*/ 36562 h 214766"/>
                <a:gd name="connsiteX79" fmla="*/ 561403 w 885146"/>
                <a:gd name="connsiteY79" fmla="*/ 45628 h 214766"/>
                <a:gd name="connsiteX80" fmla="*/ 568203 w 885146"/>
                <a:gd name="connsiteY80" fmla="*/ 57717 h 214766"/>
                <a:gd name="connsiteX81" fmla="*/ 592758 w 885146"/>
                <a:gd name="connsiteY81" fmla="*/ 56961 h 214766"/>
                <a:gd name="connsiteX82" fmla="*/ 664910 w 885146"/>
                <a:gd name="connsiteY82" fmla="*/ 51672 h 214766"/>
                <a:gd name="connsiteX83" fmla="*/ 741974 w 885146"/>
                <a:gd name="connsiteY83" fmla="*/ 56583 h 214766"/>
                <a:gd name="connsiteX84" fmla="*/ 793350 w 885146"/>
                <a:gd name="connsiteY84" fmla="*/ 46384 h 214766"/>
                <a:gd name="connsiteX85" fmla="*/ 819038 w 885146"/>
                <a:gd name="connsiteY85" fmla="*/ 52428 h 214766"/>
                <a:gd name="connsiteX86" fmla="*/ 860214 w 885146"/>
                <a:gd name="connsiteY86" fmla="*/ 50161 h 214766"/>
                <a:gd name="connsiteX87" fmla="*/ 885147 w 885146"/>
                <a:gd name="connsiteY87" fmla="*/ 58850 h 21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885146" h="214766">
                  <a:moveTo>
                    <a:pt x="885147" y="58850"/>
                  </a:moveTo>
                  <a:cubicBezTo>
                    <a:pt x="868525" y="69805"/>
                    <a:pt x="868525" y="69805"/>
                    <a:pt x="845859" y="63005"/>
                  </a:cubicBezTo>
                  <a:cubicBezTo>
                    <a:pt x="849259" y="71316"/>
                    <a:pt x="853037" y="78494"/>
                    <a:pt x="855303" y="86049"/>
                  </a:cubicBezTo>
                  <a:cubicBezTo>
                    <a:pt x="856814" y="90960"/>
                    <a:pt x="855681" y="96626"/>
                    <a:pt x="850015" y="98515"/>
                  </a:cubicBezTo>
                  <a:cubicBezTo>
                    <a:pt x="842082" y="101160"/>
                    <a:pt x="843215" y="93226"/>
                    <a:pt x="841704" y="89449"/>
                  </a:cubicBezTo>
                  <a:cubicBezTo>
                    <a:pt x="839815" y="84160"/>
                    <a:pt x="839437" y="78494"/>
                    <a:pt x="838304" y="73205"/>
                  </a:cubicBezTo>
                  <a:cubicBezTo>
                    <a:pt x="837548" y="68672"/>
                    <a:pt x="835660" y="64516"/>
                    <a:pt x="830749" y="64516"/>
                  </a:cubicBezTo>
                  <a:cubicBezTo>
                    <a:pt x="799016" y="64894"/>
                    <a:pt x="767284" y="61494"/>
                    <a:pt x="735930" y="67916"/>
                  </a:cubicBezTo>
                  <a:cubicBezTo>
                    <a:pt x="727241" y="69805"/>
                    <a:pt x="714020" y="70561"/>
                    <a:pt x="714397" y="83027"/>
                  </a:cubicBezTo>
                  <a:cubicBezTo>
                    <a:pt x="714775" y="94738"/>
                    <a:pt x="725353" y="96626"/>
                    <a:pt x="736308" y="97382"/>
                  </a:cubicBezTo>
                  <a:cubicBezTo>
                    <a:pt x="760485" y="99648"/>
                    <a:pt x="762373" y="101537"/>
                    <a:pt x="768795" y="118914"/>
                  </a:cubicBezTo>
                  <a:cubicBezTo>
                    <a:pt x="775217" y="103426"/>
                    <a:pt x="799394" y="100404"/>
                    <a:pt x="787684" y="73583"/>
                  </a:cubicBezTo>
                  <a:cubicBezTo>
                    <a:pt x="799016" y="82271"/>
                    <a:pt x="806194" y="87938"/>
                    <a:pt x="812994" y="93226"/>
                  </a:cubicBezTo>
                  <a:cubicBezTo>
                    <a:pt x="815638" y="94738"/>
                    <a:pt x="817527" y="97004"/>
                    <a:pt x="815260" y="99648"/>
                  </a:cubicBezTo>
                  <a:cubicBezTo>
                    <a:pt x="806194" y="111737"/>
                    <a:pt x="803550" y="130625"/>
                    <a:pt x="786172" y="133647"/>
                  </a:cubicBezTo>
                  <a:cubicBezTo>
                    <a:pt x="771818" y="135914"/>
                    <a:pt x="754818" y="140069"/>
                    <a:pt x="745752" y="120803"/>
                  </a:cubicBezTo>
                  <a:cubicBezTo>
                    <a:pt x="744241" y="117026"/>
                    <a:pt x="740085" y="113626"/>
                    <a:pt x="735552" y="114759"/>
                  </a:cubicBezTo>
                  <a:cubicBezTo>
                    <a:pt x="709109" y="123070"/>
                    <a:pt x="690976" y="114759"/>
                    <a:pt x="679643" y="89071"/>
                  </a:cubicBezTo>
                  <a:cubicBezTo>
                    <a:pt x="676243" y="81516"/>
                    <a:pt x="668688" y="76605"/>
                    <a:pt x="651311" y="77360"/>
                  </a:cubicBezTo>
                  <a:cubicBezTo>
                    <a:pt x="683043" y="89827"/>
                    <a:pt x="657733" y="120803"/>
                    <a:pt x="680399" y="134025"/>
                  </a:cubicBezTo>
                  <a:cubicBezTo>
                    <a:pt x="682665" y="135536"/>
                    <a:pt x="680399" y="140447"/>
                    <a:pt x="676999" y="142714"/>
                  </a:cubicBezTo>
                  <a:cubicBezTo>
                    <a:pt x="671332" y="146113"/>
                    <a:pt x="665288" y="149135"/>
                    <a:pt x="659244" y="145736"/>
                  </a:cubicBezTo>
                  <a:cubicBezTo>
                    <a:pt x="655089" y="143469"/>
                    <a:pt x="651689" y="139691"/>
                    <a:pt x="648667" y="135914"/>
                  </a:cubicBezTo>
                  <a:cubicBezTo>
                    <a:pt x="645267" y="131758"/>
                    <a:pt x="643378" y="124959"/>
                    <a:pt x="635823" y="128358"/>
                  </a:cubicBezTo>
                  <a:cubicBezTo>
                    <a:pt x="630912" y="131003"/>
                    <a:pt x="626001" y="134780"/>
                    <a:pt x="628267" y="141580"/>
                  </a:cubicBezTo>
                  <a:cubicBezTo>
                    <a:pt x="635067" y="162357"/>
                    <a:pt x="619957" y="150269"/>
                    <a:pt x="613912" y="151024"/>
                  </a:cubicBezTo>
                  <a:cubicBezTo>
                    <a:pt x="597669" y="153669"/>
                    <a:pt x="586336" y="149891"/>
                    <a:pt x="588980" y="129492"/>
                  </a:cubicBezTo>
                  <a:cubicBezTo>
                    <a:pt x="589736" y="121936"/>
                    <a:pt x="585958" y="118159"/>
                    <a:pt x="577647" y="118537"/>
                  </a:cubicBezTo>
                  <a:cubicBezTo>
                    <a:pt x="557248" y="119292"/>
                    <a:pt x="555359" y="115515"/>
                    <a:pt x="563292" y="97382"/>
                  </a:cubicBezTo>
                  <a:cubicBezTo>
                    <a:pt x="565559" y="92471"/>
                    <a:pt x="575758" y="87182"/>
                    <a:pt x="568203" y="81894"/>
                  </a:cubicBezTo>
                  <a:cubicBezTo>
                    <a:pt x="561025" y="76605"/>
                    <a:pt x="557248" y="86804"/>
                    <a:pt x="551581" y="90582"/>
                  </a:cubicBezTo>
                  <a:cubicBezTo>
                    <a:pt x="537604" y="100404"/>
                    <a:pt x="522871" y="109848"/>
                    <a:pt x="507761" y="117403"/>
                  </a:cubicBezTo>
                  <a:cubicBezTo>
                    <a:pt x="494161" y="124581"/>
                    <a:pt x="488495" y="102293"/>
                    <a:pt x="478673" y="105315"/>
                  </a:cubicBezTo>
                  <a:cubicBezTo>
                    <a:pt x="469607" y="107959"/>
                    <a:pt x="471118" y="125336"/>
                    <a:pt x="456007" y="126847"/>
                  </a:cubicBezTo>
                  <a:cubicBezTo>
                    <a:pt x="443541" y="128358"/>
                    <a:pt x="424275" y="127603"/>
                    <a:pt x="433341" y="152535"/>
                  </a:cubicBezTo>
                  <a:cubicBezTo>
                    <a:pt x="436741" y="161602"/>
                    <a:pt x="422008" y="161979"/>
                    <a:pt x="415964" y="162735"/>
                  </a:cubicBezTo>
                  <a:cubicBezTo>
                    <a:pt x="408031" y="163868"/>
                    <a:pt x="394810" y="163868"/>
                    <a:pt x="395943" y="151402"/>
                  </a:cubicBezTo>
                  <a:cubicBezTo>
                    <a:pt x="396698" y="141202"/>
                    <a:pt x="391032" y="138936"/>
                    <a:pt x="385365" y="135914"/>
                  </a:cubicBezTo>
                  <a:cubicBezTo>
                    <a:pt x="369877" y="127981"/>
                    <a:pt x="355900" y="117781"/>
                    <a:pt x="341167" y="106070"/>
                  </a:cubicBezTo>
                  <a:cubicBezTo>
                    <a:pt x="338523" y="118914"/>
                    <a:pt x="338523" y="127225"/>
                    <a:pt x="351367" y="131003"/>
                  </a:cubicBezTo>
                  <a:cubicBezTo>
                    <a:pt x="360811" y="133647"/>
                    <a:pt x="363077" y="142336"/>
                    <a:pt x="364211" y="151024"/>
                  </a:cubicBezTo>
                  <a:cubicBezTo>
                    <a:pt x="364966" y="157446"/>
                    <a:pt x="361566" y="161602"/>
                    <a:pt x="355900" y="164246"/>
                  </a:cubicBezTo>
                  <a:cubicBezTo>
                    <a:pt x="350233" y="166890"/>
                    <a:pt x="346834" y="165757"/>
                    <a:pt x="343811" y="160468"/>
                  </a:cubicBezTo>
                  <a:cubicBezTo>
                    <a:pt x="335123" y="146869"/>
                    <a:pt x="331345" y="151402"/>
                    <a:pt x="330967" y="164624"/>
                  </a:cubicBezTo>
                  <a:cubicBezTo>
                    <a:pt x="330967" y="166135"/>
                    <a:pt x="330967" y="167646"/>
                    <a:pt x="330212" y="168779"/>
                  </a:cubicBezTo>
                  <a:cubicBezTo>
                    <a:pt x="326434" y="175957"/>
                    <a:pt x="321901" y="182001"/>
                    <a:pt x="313968" y="184268"/>
                  </a:cubicBezTo>
                  <a:cubicBezTo>
                    <a:pt x="310190" y="185401"/>
                    <a:pt x="307168" y="183134"/>
                    <a:pt x="305657" y="179734"/>
                  </a:cubicBezTo>
                  <a:cubicBezTo>
                    <a:pt x="301880" y="171801"/>
                    <a:pt x="305657" y="164624"/>
                    <a:pt x="309813" y="158202"/>
                  </a:cubicBezTo>
                  <a:cubicBezTo>
                    <a:pt x="310946" y="156313"/>
                    <a:pt x="312457" y="154802"/>
                    <a:pt x="313968" y="153669"/>
                  </a:cubicBezTo>
                  <a:cubicBezTo>
                    <a:pt x="321523" y="146869"/>
                    <a:pt x="327190" y="136669"/>
                    <a:pt x="320390" y="129870"/>
                  </a:cubicBezTo>
                  <a:cubicBezTo>
                    <a:pt x="311701" y="121559"/>
                    <a:pt x="297724" y="124959"/>
                    <a:pt x="286391" y="127981"/>
                  </a:cubicBezTo>
                  <a:cubicBezTo>
                    <a:pt x="281103" y="129492"/>
                    <a:pt x="282991" y="134780"/>
                    <a:pt x="284502" y="138936"/>
                  </a:cubicBezTo>
                  <a:cubicBezTo>
                    <a:pt x="286769" y="146113"/>
                    <a:pt x="288658" y="154046"/>
                    <a:pt x="292058" y="160846"/>
                  </a:cubicBezTo>
                  <a:cubicBezTo>
                    <a:pt x="296213" y="169157"/>
                    <a:pt x="298480" y="176712"/>
                    <a:pt x="288658" y="182379"/>
                  </a:cubicBezTo>
                  <a:cubicBezTo>
                    <a:pt x="278080" y="188801"/>
                    <a:pt x="272036" y="180490"/>
                    <a:pt x="267881" y="173690"/>
                  </a:cubicBezTo>
                  <a:cubicBezTo>
                    <a:pt x="259570" y="160846"/>
                    <a:pt x="253148" y="154802"/>
                    <a:pt x="242949" y="172179"/>
                  </a:cubicBezTo>
                  <a:cubicBezTo>
                    <a:pt x="239549" y="178223"/>
                    <a:pt x="230860" y="177846"/>
                    <a:pt x="225194" y="175957"/>
                  </a:cubicBezTo>
                  <a:cubicBezTo>
                    <a:pt x="207817" y="170290"/>
                    <a:pt x="203661" y="180112"/>
                    <a:pt x="199128" y="193712"/>
                  </a:cubicBezTo>
                  <a:cubicBezTo>
                    <a:pt x="189684" y="220533"/>
                    <a:pt x="189306" y="215244"/>
                    <a:pt x="162863" y="212222"/>
                  </a:cubicBezTo>
                  <a:cubicBezTo>
                    <a:pt x="144730" y="210333"/>
                    <a:pt x="143974" y="199378"/>
                    <a:pt x="135664" y="191823"/>
                  </a:cubicBezTo>
                  <a:cubicBezTo>
                    <a:pt x="122820" y="180112"/>
                    <a:pt x="105065" y="175957"/>
                    <a:pt x="89199" y="174446"/>
                  </a:cubicBezTo>
                  <a:cubicBezTo>
                    <a:pt x="76355" y="172935"/>
                    <a:pt x="63889" y="158957"/>
                    <a:pt x="49534" y="172179"/>
                  </a:cubicBezTo>
                  <a:cubicBezTo>
                    <a:pt x="45000" y="160468"/>
                    <a:pt x="54444" y="156313"/>
                    <a:pt x="59733" y="151024"/>
                  </a:cubicBezTo>
                  <a:cubicBezTo>
                    <a:pt x="65777" y="144980"/>
                    <a:pt x="79377" y="143469"/>
                    <a:pt x="74466" y="131381"/>
                  </a:cubicBezTo>
                  <a:cubicBezTo>
                    <a:pt x="69177" y="118537"/>
                    <a:pt x="60866" y="106448"/>
                    <a:pt x="44245" y="105693"/>
                  </a:cubicBezTo>
                  <a:cubicBezTo>
                    <a:pt x="37067" y="105315"/>
                    <a:pt x="29890" y="104937"/>
                    <a:pt x="23090" y="106070"/>
                  </a:cubicBezTo>
                  <a:cubicBezTo>
                    <a:pt x="5713" y="109093"/>
                    <a:pt x="-4487" y="100782"/>
                    <a:pt x="1935" y="84538"/>
                  </a:cubicBezTo>
                  <a:cubicBezTo>
                    <a:pt x="8357" y="68672"/>
                    <a:pt x="3446" y="55828"/>
                    <a:pt x="802" y="41851"/>
                  </a:cubicBezTo>
                  <a:cubicBezTo>
                    <a:pt x="21957" y="37695"/>
                    <a:pt x="44245" y="36184"/>
                    <a:pt x="64266" y="28629"/>
                  </a:cubicBezTo>
                  <a:cubicBezTo>
                    <a:pt x="112620" y="10496"/>
                    <a:pt x="163618" y="29384"/>
                    <a:pt x="211216" y="16918"/>
                  </a:cubicBezTo>
                  <a:cubicBezTo>
                    <a:pt x="231616" y="11630"/>
                    <a:pt x="251259" y="19563"/>
                    <a:pt x="272036" y="10496"/>
                  </a:cubicBezTo>
                  <a:cubicBezTo>
                    <a:pt x="284125" y="5208"/>
                    <a:pt x="304524" y="10874"/>
                    <a:pt x="321146" y="12385"/>
                  </a:cubicBezTo>
                  <a:cubicBezTo>
                    <a:pt x="340412" y="13896"/>
                    <a:pt x="358922" y="8607"/>
                    <a:pt x="377055" y="7096"/>
                  </a:cubicBezTo>
                  <a:cubicBezTo>
                    <a:pt x="406898" y="4830"/>
                    <a:pt x="437875" y="4074"/>
                    <a:pt x="468096" y="10874"/>
                  </a:cubicBezTo>
                  <a:cubicBezTo>
                    <a:pt x="477540" y="13141"/>
                    <a:pt x="487361" y="16163"/>
                    <a:pt x="495295" y="7852"/>
                  </a:cubicBezTo>
                  <a:cubicBezTo>
                    <a:pt x="508516" y="5208"/>
                    <a:pt x="520605" y="12385"/>
                    <a:pt x="533449" y="12007"/>
                  </a:cubicBezTo>
                  <a:cubicBezTo>
                    <a:pt x="534960" y="12007"/>
                    <a:pt x="536093" y="12007"/>
                    <a:pt x="537604" y="12007"/>
                  </a:cubicBezTo>
                  <a:cubicBezTo>
                    <a:pt x="562914" y="-4992"/>
                    <a:pt x="569714" y="-4237"/>
                    <a:pt x="579914" y="16163"/>
                  </a:cubicBezTo>
                  <a:cubicBezTo>
                    <a:pt x="584825" y="34673"/>
                    <a:pt x="584825" y="35051"/>
                    <a:pt x="567447" y="36562"/>
                  </a:cubicBezTo>
                  <a:cubicBezTo>
                    <a:pt x="560648" y="36940"/>
                    <a:pt x="562914" y="42606"/>
                    <a:pt x="561403" y="45628"/>
                  </a:cubicBezTo>
                  <a:cubicBezTo>
                    <a:pt x="558003" y="52428"/>
                    <a:pt x="562159" y="56961"/>
                    <a:pt x="568203" y="57717"/>
                  </a:cubicBezTo>
                  <a:cubicBezTo>
                    <a:pt x="576514" y="58472"/>
                    <a:pt x="587847" y="61117"/>
                    <a:pt x="592758" y="56961"/>
                  </a:cubicBezTo>
                  <a:cubicBezTo>
                    <a:pt x="616179" y="38073"/>
                    <a:pt x="640734" y="52428"/>
                    <a:pt x="664910" y="51672"/>
                  </a:cubicBezTo>
                  <a:cubicBezTo>
                    <a:pt x="690598" y="50917"/>
                    <a:pt x="714020" y="64894"/>
                    <a:pt x="741974" y="56583"/>
                  </a:cubicBezTo>
                  <a:cubicBezTo>
                    <a:pt x="757463" y="52050"/>
                    <a:pt x="776728" y="55450"/>
                    <a:pt x="793350" y="46384"/>
                  </a:cubicBezTo>
                  <a:cubicBezTo>
                    <a:pt x="802039" y="41851"/>
                    <a:pt x="810727" y="51672"/>
                    <a:pt x="819038" y="52428"/>
                  </a:cubicBezTo>
                  <a:cubicBezTo>
                    <a:pt x="832638" y="53561"/>
                    <a:pt x="846615" y="50539"/>
                    <a:pt x="860214" y="50161"/>
                  </a:cubicBezTo>
                  <a:cubicBezTo>
                    <a:pt x="870036" y="50161"/>
                    <a:pt x="880236" y="47517"/>
                    <a:pt x="885147" y="58850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6A174C56-2609-47BC-9D5B-F8A12228E8B4}"/>
                </a:ext>
              </a:extLst>
            </p:cNvPr>
            <p:cNvSpPr/>
            <p:nvPr/>
          </p:nvSpPr>
          <p:spPr>
            <a:xfrm>
              <a:off x="8596276" y="2917286"/>
              <a:ext cx="289599" cy="438055"/>
            </a:xfrm>
            <a:custGeom>
              <a:avLst/>
              <a:gdLst>
                <a:gd name="connsiteX0" fmla="*/ 289393 w 289599"/>
                <a:gd name="connsiteY0" fmla="*/ 40882 h 438055"/>
                <a:gd name="connsiteX1" fmla="*/ 215351 w 289599"/>
                <a:gd name="connsiteY1" fmla="*/ 83192 h 438055"/>
                <a:gd name="connsiteX2" fmla="*/ 168509 w 289599"/>
                <a:gd name="connsiteY2" fmla="*/ 117946 h 438055"/>
                <a:gd name="connsiteX3" fmla="*/ 154154 w 289599"/>
                <a:gd name="connsiteY3" fmla="*/ 147412 h 438055"/>
                <a:gd name="connsiteX4" fmla="*/ 153398 w 289599"/>
                <a:gd name="connsiteY4" fmla="*/ 248274 h 438055"/>
                <a:gd name="connsiteX5" fmla="*/ 136021 w 289599"/>
                <a:gd name="connsiteY5" fmla="*/ 235053 h 438055"/>
                <a:gd name="connsiteX6" fmla="*/ 139043 w 289599"/>
                <a:gd name="connsiteY6" fmla="*/ 182166 h 438055"/>
                <a:gd name="connsiteX7" fmla="*/ 137154 w 289599"/>
                <a:gd name="connsiteY7" fmla="*/ 165922 h 438055"/>
                <a:gd name="connsiteX8" fmla="*/ 113733 w 289599"/>
                <a:gd name="connsiteY8" fmla="*/ 185188 h 438055"/>
                <a:gd name="connsiteX9" fmla="*/ 102400 w 289599"/>
                <a:gd name="connsiteY9" fmla="*/ 250163 h 438055"/>
                <a:gd name="connsiteX10" fmla="*/ 148109 w 289599"/>
                <a:gd name="connsiteY10" fmla="*/ 273962 h 438055"/>
                <a:gd name="connsiteX11" fmla="*/ 156798 w 289599"/>
                <a:gd name="connsiteY11" fmla="*/ 286428 h 438055"/>
                <a:gd name="connsiteX12" fmla="*/ 144710 w 289599"/>
                <a:gd name="connsiteY12" fmla="*/ 293606 h 438055"/>
                <a:gd name="connsiteX13" fmla="*/ 131488 w 289599"/>
                <a:gd name="connsiteY13" fmla="*/ 297384 h 438055"/>
                <a:gd name="connsiteX14" fmla="*/ 166242 w 289599"/>
                <a:gd name="connsiteY14" fmla="*/ 324205 h 438055"/>
                <a:gd name="connsiteX15" fmla="*/ 191175 w 289599"/>
                <a:gd name="connsiteY15" fmla="*/ 349893 h 438055"/>
                <a:gd name="connsiteX16" fmla="*/ 199863 w 289599"/>
                <a:gd name="connsiteY16" fmla="*/ 366892 h 438055"/>
                <a:gd name="connsiteX17" fmla="*/ 200241 w 289599"/>
                <a:gd name="connsiteY17" fmla="*/ 391825 h 438055"/>
                <a:gd name="connsiteX18" fmla="*/ 180597 w 289599"/>
                <a:gd name="connsiteY18" fmla="*/ 387669 h 438055"/>
                <a:gd name="connsiteX19" fmla="*/ 167753 w 289599"/>
                <a:gd name="connsiteY19" fmla="*/ 387669 h 438055"/>
                <a:gd name="connsiteX20" fmla="*/ 136777 w 289599"/>
                <a:gd name="connsiteY20" fmla="*/ 393713 h 438055"/>
                <a:gd name="connsiteX21" fmla="*/ 163598 w 289599"/>
                <a:gd name="connsiteY21" fmla="*/ 433001 h 438055"/>
                <a:gd name="connsiteX22" fmla="*/ 140932 w 289599"/>
                <a:gd name="connsiteY22" fmla="*/ 429979 h 438055"/>
                <a:gd name="connsiteX23" fmla="*/ 122044 w 289599"/>
                <a:gd name="connsiteY23" fmla="*/ 414113 h 438055"/>
                <a:gd name="connsiteX24" fmla="*/ 47624 w 289599"/>
                <a:gd name="connsiteY24" fmla="*/ 357448 h 438055"/>
                <a:gd name="connsiteX25" fmla="*/ 34025 w 289599"/>
                <a:gd name="connsiteY25" fmla="*/ 316650 h 438055"/>
                <a:gd name="connsiteX26" fmla="*/ 66513 w 289599"/>
                <a:gd name="connsiteY26" fmla="*/ 300028 h 438055"/>
                <a:gd name="connsiteX27" fmla="*/ 41580 w 289599"/>
                <a:gd name="connsiteY27" fmla="*/ 295873 h 438055"/>
                <a:gd name="connsiteX28" fmla="*/ 26470 w 289599"/>
                <a:gd name="connsiteY28" fmla="*/ 295873 h 438055"/>
                <a:gd name="connsiteX29" fmla="*/ 16648 w 289599"/>
                <a:gd name="connsiteY29" fmla="*/ 287940 h 438055"/>
                <a:gd name="connsiteX30" fmla="*/ 21936 w 289599"/>
                <a:gd name="connsiteY30" fmla="*/ 270562 h 438055"/>
                <a:gd name="connsiteX31" fmla="*/ 32136 w 289599"/>
                <a:gd name="connsiteY31" fmla="*/ 267918 h 438055"/>
                <a:gd name="connsiteX32" fmla="*/ 50269 w 289599"/>
                <a:gd name="connsiteY32" fmla="*/ 238453 h 438055"/>
                <a:gd name="connsiteX33" fmla="*/ 52158 w 289599"/>
                <a:gd name="connsiteY33" fmla="*/ 221075 h 438055"/>
                <a:gd name="connsiteX34" fmla="*/ 44602 w 289599"/>
                <a:gd name="connsiteY34" fmla="*/ 239208 h 438055"/>
                <a:gd name="connsiteX35" fmla="*/ 38936 w 289599"/>
                <a:gd name="connsiteY35" fmla="*/ 249030 h 438055"/>
                <a:gd name="connsiteX36" fmla="*/ 22314 w 289599"/>
                <a:gd name="connsiteY36" fmla="*/ 263385 h 438055"/>
                <a:gd name="connsiteX37" fmla="*/ 4937 w 289599"/>
                <a:gd name="connsiteY37" fmla="*/ 261118 h 438055"/>
                <a:gd name="connsiteX38" fmla="*/ 32514 w 289599"/>
                <a:gd name="connsiteY38" fmla="*/ 147034 h 438055"/>
                <a:gd name="connsiteX39" fmla="*/ 121288 w 289599"/>
                <a:gd name="connsiteY39" fmla="*/ 47682 h 438055"/>
                <a:gd name="connsiteX40" fmla="*/ 149243 w 289599"/>
                <a:gd name="connsiteY40" fmla="*/ 36349 h 438055"/>
                <a:gd name="connsiteX41" fmla="*/ 128466 w 289599"/>
                <a:gd name="connsiteY41" fmla="*/ 52971 h 438055"/>
                <a:gd name="connsiteX42" fmla="*/ 190041 w 289599"/>
                <a:gd name="connsiteY42" fmla="*/ 25016 h 438055"/>
                <a:gd name="connsiteX43" fmla="*/ 205907 w 289599"/>
                <a:gd name="connsiteY43" fmla="*/ 22750 h 438055"/>
                <a:gd name="connsiteX44" fmla="*/ 208552 w 289599"/>
                <a:gd name="connsiteY44" fmla="*/ 15572 h 438055"/>
                <a:gd name="connsiteX45" fmla="*/ 216862 w 289599"/>
                <a:gd name="connsiteY45" fmla="*/ 14816 h 438055"/>
                <a:gd name="connsiteX46" fmla="*/ 274660 w 289599"/>
                <a:gd name="connsiteY46" fmla="*/ 1973 h 438055"/>
                <a:gd name="connsiteX47" fmla="*/ 279571 w 289599"/>
                <a:gd name="connsiteY47" fmla="*/ 14439 h 438055"/>
                <a:gd name="connsiteX48" fmla="*/ 280327 w 289599"/>
                <a:gd name="connsiteY48" fmla="*/ 26905 h 438055"/>
                <a:gd name="connsiteX49" fmla="*/ 289393 w 289599"/>
                <a:gd name="connsiteY49" fmla="*/ 40882 h 43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599" h="438055">
                  <a:moveTo>
                    <a:pt x="289393" y="40882"/>
                  </a:moveTo>
                  <a:cubicBezTo>
                    <a:pt x="264838" y="54859"/>
                    <a:pt x="239906" y="68837"/>
                    <a:pt x="215351" y="83192"/>
                  </a:cubicBezTo>
                  <a:cubicBezTo>
                    <a:pt x="198730" y="93014"/>
                    <a:pt x="179086" y="98302"/>
                    <a:pt x="168509" y="117946"/>
                  </a:cubicBezTo>
                  <a:cubicBezTo>
                    <a:pt x="163220" y="127768"/>
                    <a:pt x="154531" y="136456"/>
                    <a:pt x="154154" y="147412"/>
                  </a:cubicBezTo>
                  <a:cubicBezTo>
                    <a:pt x="153020" y="181032"/>
                    <a:pt x="153398" y="214653"/>
                    <a:pt x="153398" y="248274"/>
                  </a:cubicBezTo>
                  <a:cubicBezTo>
                    <a:pt x="142065" y="251296"/>
                    <a:pt x="137910" y="243741"/>
                    <a:pt x="136021" y="235053"/>
                  </a:cubicBezTo>
                  <a:cubicBezTo>
                    <a:pt x="132243" y="217298"/>
                    <a:pt x="126199" y="199543"/>
                    <a:pt x="139043" y="182166"/>
                  </a:cubicBezTo>
                  <a:cubicBezTo>
                    <a:pt x="142065" y="178010"/>
                    <a:pt x="145087" y="171966"/>
                    <a:pt x="137154" y="165922"/>
                  </a:cubicBezTo>
                  <a:cubicBezTo>
                    <a:pt x="133377" y="176499"/>
                    <a:pt x="132621" y="190854"/>
                    <a:pt x="113733" y="185188"/>
                  </a:cubicBezTo>
                  <a:cubicBezTo>
                    <a:pt x="133754" y="209742"/>
                    <a:pt x="124310" y="230897"/>
                    <a:pt x="102400" y="250163"/>
                  </a:cubicBezTo>
                  <a:cubicBezTo>
                    <a:pt x="120533" y="253563"/>
                    <a:pt x="136021" y="260741"/>
                    <a:pt x="148109" y="273962"/>
                  </a:cubicBezTo>
                  <a:cubicBezTo>
                    <a:pt x="151509" y="277740"/>
                    <a:pt x="159442" y="278873"/>
                    <a:pt x="156798" y="286428"/>
                  </a:cubicBezTo>
                  <a:cubicBezTo>
                    <a:pt x="154909" y="291339"/>
                    <a:pt x="149621" y="292473"/>
                    <a:pt x="144710" y="293606"/>
                  </a:cubicBezTo>
                  <a:cubicBezTo>
                    <a:pt x="140554" y="294362"/>
                    <a:pt x="136021" y="292850"/>
                    <a:pt x="131488" y="297384"/>
                  </a:cubicBezTo>
                  <a:cubicBezTo>
                    <a:pt x="142821" y="306828"/>
                    <a:pt x="148109" y="323449"/>
                    <a:pt x="166242" y="324205"/>
                  </a:cubicBezTo>
                  <a:cubicBezTo>
                    <a:pt x="177197" y="329871"/>
                    <a:pt x="182864" y="341204"/>
                    <a:pt x="191175" y="349893"/>
                  </a:cubicBezTo>
                  <a:cubicBezTo>
                    <a:pt x="190797" y="357070"/>
                    <a:pt x="192308" y="363492"/>
                    <a:pt x="199863" y="366892"/>
                  </a:cubicBezTo>
                  <a:cubicBezTo>
                    <a:pt x="206663" y="375203"/>
                    <a:pt x="207041" y="384269"/>
                    <a:pt x="200241" y="391825"/>
                  </a:cubicBezTo>
                  <a:cubicBezTo>
                    <a:pt x="193063" y="399758"/>
                    <a:pt x="186264" y="392580"/>
                    <a:pt x="180597" y="387669"/>
                  </a:cubicBezTo>
                  <a:cubicBezTo>
                    <a:pt x="176442" y="383891"/>
                    <a:pt x="171909" y="383136"/>
                    <a:pt x="167753" y="387669"/>
                  </a:cubicBezTo>
                  <a:cubicBezTo>
                    <a:pt x="159065" y="396735"/>
                    <a:pt x="148109" y="395980"/>
                    <a:pt x="136777" y="393713"/>
                  </a:cubicBezTo>
                  <a:cubicBezTo>
                    <a:pt x="160953" y="406180"/>
                    <a:pt x="167753" y="416001"/>
                    <a:pt x="163598" y="433001"/>
                  </a:cubicBezTo>
                  <a:cubicBezTo>
                    <a:pt x="154909" y="440178"/>
                    <a:pt x="146976" y="440178"/>
                    <a:pt x="140932" y="429979"/>
                  </a:cubicBezTo>
                  <a:cubicBezTo>
                    <a:pt x="136399" y="422423"/>
                    <a:pt x="128088" y="419779"/>
                    <a:pt x="122044" y="414113"/>
                  </a:cubicBezTo>
                  <a:cubicBezTo>
                    <a:pt x="98622" y="393336"/>
                    <a:pt x="66135" y="384269"/>
                    <a:pt x="47624" y="357448"/>
                  </a:cubicBezTo>
                  <a:cubicBezTo>
                    <a:pt x="42713" y="343849"/>
                    <a:pt x="34403" y="331760"/>
                    <a:pt x="34025" y="316650"/>
                  </a:cubicBezTo>
                  <a:cubicBezTo>
                    <a:pt x="40825" y="303428"/>
                    <a:pt x="58579" y="312116"/>
                    <a:pt x="66513" y="300028"/>
                  </a:cubicBezTo>
                  <a:cubicBezTo>
                    <a:pt x="57068" y="303428"/>
                    <a:pt x="47624" y="314761"/>
                    <a:pt x="41580" y="295873"/>
                  </a:cubicBezTo>
                  <a:cubicBezTo>
                    <a:pt x="39691" y="289828"/>
                    <a:pt x="31758" y="298139"/>
                    <a:pt x="26470" y="295873"/>
                  </a:cubicBezTo>
                  <a:cubicBezTo>
                    <a:pt x="22692" y="293984"/>
                    <a:pt x="19292" y="290962"/>
                    <a:pt x="16648" y="287940"/>
                  </a:cubicBezTo>
                  <a:cubicBezTo>
                    <a:pt x="9848" y="279629"/>
                    <a:pt x="8715" y="272829"/>
                    <a:pt x="21936" y="270562"/>
                  </a:cubicBezTo>
                  <a:cubicBezTo>
                    <a:pt x="25336" y="269807"/>
                    <a:pt x="29114" y="269807"/>
                    <a:pt x="32136" y="267918"/>
                  </a:cubicBezTo>
                  <a:cubicBezTo>
                    <a:pt x="43469" y="261496"/>
                    <a:pt x="62357" y="259985"/>
                    <a:pt x="50269" y="238453"/>
                  </a:cubicBezTo>
                  <a:cubicBezTo>
                    <a:pt x="48380" y="234297"/>
                    <a:pt x="51024" y="227497"/>
                    <a:pt x="52158" y="221075"/>
                  </a:cubicBezTo>
                  <a:cubicBezTo>
                    <a:pt x="47247" y="226742"/>
                    <a:pt x="44980" y="232786"/>
                    <a:pt x="44602" y="239208"/>
                  </a:cubicBezTo>
                  <a:cubicBezTo>
                    <a:pt x="44602" y="243741"/>
                    <a:pt x="41202" y="250163"/>
                    <a:pt x="38936" y="249030"/>
                  </a:cubicBezTo>
                  <a:cubicBezTo>
                    <a:pt x="21559" y="240719"/>
                    <a:pt x="26847" y="257341"/>
                    <a:pt x="22314" y="263385"/>
                  </a:cubicBezTo>
                  <a:cubicBezTo>
                    <a:pt x="15137" y="273585"/>
                    <a:pt x="9470" y="271318"/>
                    <a:pt x="4937" y="261118"/>
                  </a:cubicBezTo>
                  <a:cubicBezTo>
                    <a:pt x="-8285" y="217676"/>
                    <a:pt x="6448" y="181410"/>
                    <a:pt x="32514" y="147034"/>
                  </a:cubicBezTo>
                  <a:cubicBezTo>
                    <a:pt x="59335" y="111524"/>
                    <a:pt x="88801" y="78281"/>
                    <a:pt x="121288" y="47682"/>
                  </a:cubicBezTo>
                  <a:cubicBezTo>
                    <a:pt x="128466" y="40882"/>
                    <a:pt x="136399" y="30683"/>
                    <a:pt x="149243" y="36349"/>
                  </a:cubicBezTo>
                  <a:cubicBezTo>
                    <a:pt x="149621" y="49948"/>
                    <a:pt x="136399" y="47304"/>
                    <a:pt x="128466" y="52971"/>
                  </a:cubicBezTo>
                  <a:cubicBezTo>
                    <a:pt x="151509" y="46549"/>
                    <a:pt x="174175" y="43149"/>
                    <a:pt x="190041" y="25016"/>
                  </a:cubicBezTo>
                  <a:cubicBezTo>
                    <a:pt x="194197" y="20483"/>
                    <a:pt x="200241" y="21994"/>
                    <a:pt x="205907" y="22750"/>
                  </a:cubicBezTo>
                  <a:cubicBezTo>
                    <a:pt x="217996" y="25016"/>
                    <a:pt x="203263" y="16705"/>
                    <a:pt x="208552" y="15572"/>
                  </a:cubicBezTo>
                  <a:cubicBezTo>
                    <a:pt x="211196" y="15194"/>
                    <a:pt x="213840" y="15194"/>
                    <a:pt x="216862" y="14816"/>
                  </a:cubicBezTo>
                  <a:cubicBezTo>
                    <a:pt x="235373" y="6128"/>
                    <a:pt x="253128" y="-4449"/>
                    <a:pt x="274660" y="1973"/>
                  </a:cubicBezTo>
                  <a:cubicBezTo>
                    <a:pt x="281082" y="3861"/>
                    <a:pt x="291660" y="4995"/>
                    <a:pt x="279571" y="14439"/>
                  </a:cubicBezTo>
                  <a:cubicBezTo>
                    <a:pt x="273905" y="18972"/>
                    <a:pt x="277682" y="22750"/>
                    <a:pt x="280327" y="26905"/>
                  </a:cubicBezTo>
                  <a:cubicBezTo>
                    <a:pt x="283727" y="31816"/>
                    <a:pt x="290904" y="33327"/>
                    <a:pt x="289393" y="40882"/>
                  </a:cubicBezTo>
                  <a:close/>
                </a:path>
              </a:pathLst>
            </a:custGeom>
            <a:solidFill>
              <a:srgbClr val="D9C7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FF95C55E-7E30-4254-A21D-6C3CFD7E8B9F}"/>
                </a:ext>
              </a:extLst>
            </p:cNvPr>
            <p:cNvSpPr/>
            <p:nvPr/>
          </p:nvSpPr>
          <p:spPr>
            <a:xfrm>
              <a:off x="8813138" y="2843901"/>
              <a:ext cx="267078" cy="123365"/>
            </a:xfrm>
            <a:custGeom>
              <a:avLst/>
              <a:gdLst>
                <a:gd name="connsiteX0" fmla="*/ 72531 w 267078"/>
                <a:gd name="connsiteY0" fmla="*/ 114267 h 123365"/>
                <a:gd name="connsiteX1" fmla="*/ 54776 w 267078"/>
                <a:gd name="connsiteY1" fmla="*/ 98401 h 123365"/>
                <a:gd name="connsiteX2" fmla="*/ 64598 w 267078"/>
                <a:gd name="connsiteY2" fmla="*/ 82157 h 123365"/>
                <a:gd name="connsiteX3" fmla="*/ 20399 w 267078"/>
                <a:gd name="connsiteY3" fmla="*/ 85179 h 123365"/>
                <a:gd name="connsiteX4" fmla="*/ 0 w 267078"/>
                <a:gd name="connsiteY4" fmla="*/ 88579 h 123365"/>
                <a:gd name="connsiteX5" fmla="*/ 10200 w 267078"/>
                <a:gd name="connsiteY5" fmla="*/ 76869 h 123365"/>
                <a:gd name="connsiteX6" fmla="*/ 74419 w 267078"/>
                <a:gd name="connsiteY6" fmla="*/ 52692 h 123365"/>
                <a:gd name="connsiteX7" fmla="*/ 145439 w 267078"/>
                <a:gd name="connsiteY7" fmla="*/ 34559 h 123365"/>
                <a:gd name="connsiteX8" fmla="*/ 169616 w 267078"/>
                <a:gd name="connsiteY8" fmla="*/ 24359 h 123365"/>
                <a:gd name="connsiteX9" fmla="*/ 244413 w 267078"/>
                <a:gd name="connsiteY9" fmla="*/ 183 h 123365"/>
                <a:gd name="connsiteX10" fmla="*/ 267079 w 267078"/>
                <a:gd name="connsiteY10" fmla="*/ 12271 h 123365"/>
                <a:gd name="connsiteX11" fmla="*/ 211548 w 267078"/>
                <a:gd name="connsiteY11" fmla="*/ 40226 h 123365"/>
                <a:gd name="connsiteX12" fmla="*/ 189260 w 267078"/>
                <a:gd name="connsiteY12" fmla="*/ 54203 h 123365"/>
                <a:gd name="connsiteX13" fmla="*/ 210414 w 267078"/>
                <a:gd name="connsiteY13" fmla="*/ 59114 h 123365"/>
                <a:gd name="connsiteX14" fmla="*/ 187748 w 267078"/>
                <a:gd name="connsiteY14" fmla="*/ 77624 h 123365"/>
                <a:gd name="connsiteX15" fmla="*/ 177549 w 267078"/>
                <a:gd name="connsiteY15" fmla="*/ 89335 h 123365"/>
                <a:gd name="connsiteX16" fmla="*/ 164705 w 267078"/>
                <a:gd name="connsiteY16" fmla="*/ 89713 h 123365"/>
                <a:gd name="connsiteX17" fmla="*/ 156772 w 267078"/>
                <a:gd name="connsiteY17" fmla="*/ 87068 h 123365"/>
                <a:gd name="connsiteX18" fmla="*/ 131462 w 267078"/>
                <a:gd name="connsiteY18" fmla="*/ 101423 h 123365"/>
                <a:gd name="connsiteX19" fmla="*/ 92552 w 267078"/>
                <a:gd name="connsiteY19" fmla="*/ 116156 h 123365"/>
                <a:gd name="connsiteX20" fmla="*/ 72531 w 267078"/>
                <a:gd name="connsiteY20" fmla="*/ 114267 h 12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7078" h="123365">
                  <a:moveTo>
                    <a:pt x="72531" y="114267"/>
                  </a:moveTo>
                  <a:cubicBezTo>
                    <a:pt x="67620" y="108223"/>
                    <a:pt x="58553" y="108601"/>
                    <a:pt x="54776" y="98401"/>
                  </a:cubicBezTo>
                  <a:cubicBezTo>
                    <a:pt x="50243" y="86690"/>
                    <a:pt x="50998" y="82535"/>
                    <a:pt x="64598" y="82157"/>
                  </a:cubicBezTo>
                  <a:cubicBezTo>
                    <a:pt x="49109" y="81780"/>
                    <a:pt x="34754" y="74224"/>
                    <a:pt x="20399" y="85179"/>
                  </a:cubicBezTo>
                  <a:cubicBezTo>
                    <a:pt x="14733" y="89713"/>
                    <a:pt x="7177" y="89335"/>
                    <a:pt x="0" y="88579"/>
                  </a:cubicBezTo>
                  <a:cubicBezTo>
                    <a:pt x="756" y="82535"/>
                    <a:pt x="3400" y="77624"/>
                    <a:pt x="10200" y="76869"/>
                  </a:cubicBezTo>
                  <a:cubicBezTo>
                    <a:pt x="33243" y="73091"/>
                    <a:pt x="51754" y="56847"/>
                    <a:pt x="74419" y="52692"/>
                  </a:cubicBezTo>
                  <a:cubicBezTo>
                    <a:pt x="98596" y="48159"/>
                    <a:pt x="122018" y="40981"/>
                    <a:pt x="145439" y="34559"/>
                  </a:cubicBezTo>
                  <a:cubicBezTo>
                    <a:pt x="154128" y="32293"/>
                    <a:pt x="162061" y="30026"/>
                    <a:pt x="169616" y="24359"/>
                  </a:cubicBezTo>
                  <a:cubicBezTo>
                    <a:pt x="191526" y="7738"/>
                    <a:pt x="218347" y="3960"/>
                    <a:pt x="244413" y="183"/>
                  </a:cubicBezTo>
                  <a:cubicBezTo>
                    <a:pt x="253857" y="-951"/>
                    <a:pt x="262168" y="3205"/>
                    <a:pt x="267079" y="12271"/>
                  </a:cubicBezTo>
                  <a:cubicBezTo>
                    <a:pt x="250835" y="25871"/>
                    <a:pt x="232702" y="36070"/>
                    <a:pt x="211548" y="40226"/>
                  </a:cubicBezTo>
                  <a:cubicBezTo>
                    <a:pt x="202481" y="42114"/>
                    <a:pt x="188126" y="41737"/>
                    <a:pt x="189260" y="54203"/>
                  </a:cubicBezTo>
                  <a:cubicBezTo>
                    <a:pt x="190771" y="65913"/>
                    <a:pt x="203992" y="48536"/>
                    <a:pt x="210414" y="59114"/>
                  </a:cubicBezTo>
                  <a:cubicBezTo>
                    <a:pt x="207392" y="69691"/>
                    <a:pt x="194170" y="69691"/>
                    <a:pt x="187748" y="77624"/>
                  </a:cubicBezTo>
                  <a:cubicBezTo>
                    <a:pt x="184726" y="81402"/>
                    <a:pt x="179060" y="82535"/>
                    <a:pt x="177549" y="89335"/>
                  </a:cubicBezTo>
                  <a:cubicBezTo>
                    <a:pt x="174905" y="100668"/>
                    <a:pt x="169616" y="106334"/>
                    <a:pt x="164705" y="89713"/>
                  </a:cubicBezTo>
                  <a:cubicBezTo>
                    <a:pt x="163194" y="85179"/>
                    <a:pt x="159038" y="84046"/>
                    <a:pt x="156772" y="87068"/>
                  </a:cubicBezTo>
                  <a:cubicBezTo>
                    <a:pt x="150350" y="96135"/>
                    <a:pt x="134862" y="86313"/>
                    <a:pt x="131462" y="101423"/>
                  </a:cubicBezTo>
                  <a:cubicBezTo>
                    <a:pt x="125795" y="123711"/>
                    <a:pt x="110685" y="129756"/>
                    <a:pt x="92552" y="116156"/>
                  </a:cubicBezTo>
                  <a:cubicBezTo>
                    <a:pt x="84997" y="110867"/>
                    <a:pt x="80086" y="109356"/>
                    <a:pt x="72531" y="114267"/>
                  </a:cubicBezTo>
                  <a:close/>
                </a:path>
              </a:pathLst>
            </a:custGeom>
            <a:solidFill>
              <a:srgbClr val="E4D9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0453BBB8-B80E-4E9C-9B87-EE5AC7502CEE}"/>
                </a:ext>
              </a:extLst>
            </p:cNvPr>
            <p:cNvSpPr/>
            <p:nvPr/>
          </p:nvSpPr>
          <p:spPr>
            <a:xfrm>
              <a:off x="8550592" y="3132896"/>
              <a:ext cx="129897" cy="300149"/>
            </a:xfrm>
            <a:custGeom>
              <a:avLst/>
              <a:gdLst>
                <a:gd name="connsiteX0" fmla="*/ 80841 w 129897"/>
                <a:gd name="connsiteY0" fmla="*/ 100662 h 300149"/>
                <a:gd name="connsiteX1" fmla="*/ 97463 w 129897"/>
                <a:gd name="connsiteY1" fmla="*/ 138816 h 300149"/>
                <a:gd name="connsiteX2" fmla="*/ 92552 w 129897"/>
                <a:gd name="connsiteY2" fmla="*/ 142972 h 300149"/>
                <a:gd name="connsiteX3" fmla="*/ 85752 w 129897"/>
                <a:gd name="connsiteY3" fmla="*/ 155060 h 300149"/>
                <a:gd name="connsiteX4" fmla="*/ 85752 w 129897"/>
                <a:gd name="connsiteY4" fmla="*/ 165260 h 300149"/>
                <a:gd name="connsiteX5" fmla="*/ 91041 w 129897"/>
                <a:gd name="connsiteY5" fmla="*/ 210591 h 300149"/>
                <a:gd name="connsiteX6" fmla="*/ 108040 w 129897"/>
                <a:gd name="connsiteY6" fmla="*/ 254412 h 300149"/>
                <a:gd name="connsiteX7" fmla="*/ 115218 w 129897"/>
                <a:gd name="connsiteY7" fmla="*/ 264611 h 300149"/>
                <a:gd name="connsiteX8" fmla="*/ 126929 w 129897"/>
                <a:gd name="connsiteY8" fmla="*/ 300121 h 300149"/>
                <a:gd name="connsiteX9" fmla="*/ 103885 w 129897"/>
                <a:gd name="connsiteY9" fmla="*/ 291433 h 300149"/>
                <a:gd name="connsiteX10" fmla="*/ 63087 w 129897"/>
                <a:gd name="connsiteY10" fmla="*/ 253278 h 300149"/>
                <a:gd name="connsiteX11" fmla="*/ 38154 w 129897"/>
                <a:gd name="connsiteY11" fmla="*/ 223435 h 300149"/>
                <a:gd name="connsiteX12" fmla="*/ 43443 w 129897"/>
                <a:gd name="connsiteY12" fmla="*/ 173948 h 300149"/>
                <a:gd name="connsiteX13" fmla="*/ 50620 w 129897"/>
                <a:gd name="connsiteY13" fmla="*/ 124083 h 300149"/>
                <a:gd name="connsiteX14" fmla="*/ 23044 w 129897"/>
                <a:gd name="connsiteY14" fmla="*/ 95373 h 300149"/>
                <a:gd name="connsiteX15" fmla="*/ 0 w 129897"/>
                <a:gd name="connsiteY15" fmla="*/ 58730 h 300149"/>
                <a:gd name="connsiteX16" fmla="*/ 7178 w 129897"/>
                <a:gd name="connsiteY16" fmla="*/ 62130 h 300149"/>
                <a:gd name="connsiteX17" fmla="*/ 21155 w 129897"/>
                <a:gd name="connsiteY17" fmla="*/ 64019 h 300149"/>
                <a:gd name="connsiteX18" fmla="*/ 20021 w 129897"/>
                <a:gd name="connsiteY18" fmla="*/ 51175 h 300149"/>
                <a:gd name="connsiteX19" fmla="*/ 17377 w 129897"/>
                <a:gd name="connsiteY19" fmla="*/ 37198 h 300149"/>
                <a:gd name="connsiteX20" fmla="*/ 36265 w 129897"/>
                <a:gd name="connsiteY20" fmla="*/ 52686 h 300149"/>
                <a:gd name="connsiteX21" fmla="*/ 48354 w 129897"/>
                <a:gd name="connsiteY21" fmla="*/ 64774 h 300149"/>
                <a:gd name="connsiteX22" fmla="*/ 49865 w 129897"/>
                <a:gd name="connsiteY22" fmla="*/ 46264 h 300149"/>
                <a:gd name="connsiteX23" fmla="*/ 64975 w 129897"/>
                <a:gd name="connsiteY23" fmla="*/ 38331 h 300149"/>
                <a:gd name="connsiteX24" fmla="*/ 69508 w 129897"/>
                <a:gd name="connsiteY24" fmla="*/ 17554 h 300149"/>
                <a:gd name="connsiteX25" fmla="*/ 79708 w 129897"/>
                <a:gd name="connsiteY25" fmla="*/ 32665 h 300149"/>
                <a:gd name="connsiteX26" fmla="*/ 81975 w 129897"/>
                <a:gd name="connsiteY26" fmla="*/ 20576 h 300149"/>
                <a:gd name="connsiteX27" fmla="*/ 96707 w 129897"/>
                <a:gd name="connsiteY27" fmla="*/ 932 h 300149"/>
                <a:gd name="connsiteX28" fmla="*/ 106152 w 129897"/>
                <a:gd name="connsiteY28" fmla="*/ 1688 h 300149"/>
                <a:gd name="connsiteX29" fmla="*/ 101996 w 129897"/>
                <a:gd name="connsiteY29" fmla="*/ 8110 h 300149"/>
                <a:gd name="connsiteX30" fmla="*/ 108418 w 129897"/>
                <a:gd name="connsiteY30" fmla="*/ 30398 h 300149"/>
                <a:gd name="connsiteX31" fmla="*/ 109929 w 129897"/>
                <a:gd name="connsiteY31" fmla="*/ 37953 h 300149"/>
                <a:gd name="connsiteX32" fmla="*/ 61198 w 129897"/>
                <a:gd name="connsiteY32" fmla="*/ 60619 h 300149"/>
                <a:gd name="connsiteX33" fmla="*/ 71397 w 129897"/>
                <a:gd name="connsiteY33" fmla="*/ 79129 h 300149"/>
                <a:gd name="connsiteX34" fmla="*/ 80841 w 129897"/>
                <a:gd name="connsiteY34" fmla="*/ 100662 h 3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9897" h="300149">
                  <a:moveTo>
                    <a:pt x="80841" y="100662"/>
                  </a:moveTo>
                  <a:cubicBezTo>
                    <a:pt x="86508" y="113506"/>
                    <a:pt x="92174" y="125972"/>
                    <a:pt x="97463" y="138816"/>
                  </a:cubicBezTo>
                  <a:cubicBezTo>
                    <a:pt x="95952" y="140327"/>
                    <a:pt x="94441" y="142216"/>
                    <a:pt x="92552" y="142972"/>
                  </a:cubicBezTo>
                  <a:cubicBezTo>
                    <a:pt x="87263" y="145238"/>
                    <a:pt x="76686" y="144105"/>
                    <a:pt x="85752" y="155060"/>
                  </a:cubicBezTo>
                  <a:cubicBezTo>
                    <a:pt x="87641" y="157704"/>
                    <a:pt x="87263" y="161860"/>
                    <a:pt x="85752" y="165260"/>
                  </a:cubicBezTo>
                  <a:cubicBezTo>
                    <a:pt x="78197" y="181503"/>
                    <a:pt x="80841" y="195103"/>
                    <a:pt x="91041" y="210591"/>
                  </a:cubicBezTo>
                  <a:cubicBezTo>
                    <a:pt x="99352" y="223057"/>
                    <a:pt x="111440" y="236279"/>
                    <a:pt x="108040" y="254412"/>
                  </a:cubicBezTo>
                  <a:cubicBezTo>
                    <a:pt x="106907" y="260834"/>
                    <a:pt x="110685" y="261589"/>
                    <a:pt x="115218" y="264611"/>
                  </a:cubicBezTo>
                  <a:cubicBezTo>
                    <a:pt x="128440" y="272922"/>
                    <a:pt x="133728" y="284633"/>
                    <a:pt x="126929" y="300121"/>
                  </a:cubicBezTo>
                  <a:cubicBezTo>
                    <a:pt x="118240" y="300499"/>
                    <a:pt x="110307" y="297099"/>
                    <a:pt x="103885" y="291433"/>
                  </a:cubicBezTo>
                  <a:cubicBezTo>
                    <a:pt x="90285" y="278966"/>
                    <a:pt x="76686" y="266122"/>
                    <a:pt x="63087" y="253278"/>
                  </a:cubicBezTo>
                  <a:cubicBezTo>
                    <a:pt x="52509" y="245345"/>
                    <a:pt x="46087" y="233635"/>
                    <a:pt x="38154" y="223435"/>
                  </a:cubicBezTo>
                  <a:cubicBezTo>
                    <a:pt x="35132" y="206436"/>
                    <a:pt x="32865" y="191703"/>
                    <a:pt x="43443" y="173948"/>
                  </a:cubicBezTo>
                  <a:cubicBezTo>
                    <a:pt x="50620" y="161860"/>
                    <a:pt x="50998" y="140327"/>
                    <a:pt x="50620" y="124083"/>
                  </a:cubicBezTo>
                  <a:cubicBezTo>
                    <a:pt x="50243" y="115395"/>
                    <a:pt x="32865" y="104817"/>
                    <a:pt x="23044" y="95373"/>
                  </a:cubicBezTo>
                  <a:cubicBezTo>
                    <a:pt x="12088" y="84796"/>
                    <a:pt x="4911" y="72707"/>
                    <a:pt x="0" y="58730"/>
                  </a:cubicBezTo>
                  <a:cubicBezTo>
                    <a:pt x="2644" y="59863"/>
                    <a:pt x="5666" y="60241"/>
                    <a:pt x="7178" y="62130"/>
                  </a:cubicBezTo>
                  <a:cubicBezTo>
                    <a:pt x="11711" y="67419"/>
                    <a:pt x="15866" y="68930"/>
                    <a:pt x="21155" y="64019"/>
                  </a:cubicBezTo>
                  <a:cubicBezTo>
                    <a:pt x="26066" y="59486"/>
                    <a:pt x="23421" y="55330"/>
                    <a:pt x="20021" y="51175"/>
                  </a:cubicBezTo>
                  <a:cubicBezTo>
                    <a:pt x="16622" y="47020"/>
                    <a:pt x="16622" y="42109"/>
                    <a:pt x="17377" y="37198"/>
                  </a:cubicBezTo>
                  <a:cubicBezTo>
                    <a:pt x="24177" y="41731"/>
                    <a:pt x="32488" y="44753"/>
                    <a:pt x="36265" y="52686"/>
                  </a:cubicBezTo>
                  <a:cubicBezTo>
                    <a:pt x="38910" y="58352"/>
                    <a:pt x="38532" y="69308"/>
                    <a:pt x="48354" y="64774"/>
                  </a:cubicBezTo>
                  <a:cubicBezTo>
                    <a:pt x="57042" y="60997"/>
                    <a:pt x="47598" y="52308"/>
                    <a:pt x="49865" y="46264"/>
                  </a:cubicBezTo>
                  <a:cubicBezTo>
                    <a:pt x="60820" y="55330"/>
                    <a:pt x="66486" y="50419"/>
                    <a:pt x="64975" y="38331"/>
                  </a:cubicBezTo>
                  <a:cubicBezTo>
                    <a:pt x="63842" y="29642"/>
                    <a:pt x="67997" y="24354"/>
                    <a:pt x="69508" y="17554"/>
                  </a:cubicBezTo>
                  <a:cubicBezTo>
                    <a:pt x="78575" y="20954"/>
                    <a:pt x="66486" y="34931"/>
                    <a:pt x="79708" y="32665"/>
                  </a:cubicBezTo>
                  <a:cubicBezTo>
                    <a:pt x="90285" y="30776"/>
                    <a:pt x="80464" y="23598"/>
                    <a:pt x="81975" y="20576"/>
                  </a:cubicBezTo>
                  <a:cubicBezTo>
                    <a:pt x="85375" y="13399"/>
                    <a:pt x="91041" y="6977"/>
                    <a:pt x="96707" y="932"/>
                  </a:cubicBezTo>
                  <a:cubicBezTo>
                    <a:pt x="98219" y="-579"/>
                    <a:pt x="104641" y="-201"/>
                    <a:pt x="106152" y="1688"/>
                  </a:cubicBezTo>
                  <a:cubicBezTo>
                    <a:pt x="109551" y="5843"/>
                    <a:pt x="105018" y="6977"/>
                    <a:pt x="101996" y="8110"/>
                  </a:cubicBezTo>
                  <a:cubicBezTo>
                    <a:pt x="108796" y="14154"/>
                    <a:pt x="86130" y="28509"/>
                    <a:pt x="108418" y="30398"/>
                  </a:cubicBezTo>
                  <a:cubicBezTo>
                    <a:pt x="113707" y="30776"/>
                    <a:pt x="112951" y="35687"/>
                    <a:pt x="109929" y="37953"/>
                  </a:cubicBezTo>
                  <a:cubicBezTo>
                    <a:pt x="95196" y="48153"/>
                    <a:pt x="81975" y="62886"/>
                    <a:pt x="61198" y="60619"/>
                  </a:cubicBezTo>
                  <a:cubicBezTo>
                    <a:pt x="57798" y="70819"/>
                    <a:pt x="72908" y="70441"/>
                    <a:pt x="71397" y="79129"/>
                  </a:cubicBezTo>
                  <a:cubicBezTo>
                    <a:pt x="72531" y="87062"/>
                    <a:pt x="82352" y="91596"/>
                    <a:pt x="80841" y="100662"/>
                  </a:cubicBezTo>
                  <a:close/>
                </a:path>
              </a:pathLst>
            </a:custGeom>
            <a:solidFill>
              <a:srgbClr val="DDD0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E752BCBE-7C3E-43F0-A5C0-AF1843085617}"/>
                </a:ext>
              </a:extLst>
            </p:cNvPr>
            <p:cNvSpPr/>
            <p:nvPr/>
          </p:nvSpPr>
          <p:spPr>
            <a:xfrm>
              <a:off x="9698238" y="2786726"/>
              <a:ext cx="215702" cy="44136"/>
            </a:xfrm>
            <a:custGeom>
              <a:avLst/>
              <a:gdLst>
                <a:gd name="connsiteX0" fmla="*/ 42309 w 215702"/>
                <a:gd name="connsiteY0" fmla="*/ 44136 h 44136"/>
                <a:gd name="connsiteX1" fmla="*/ 0 w 215702"/>
                <a:gd name="connsiteY1" fmla="*/ 39981 h 44136"/>
                <a:gd name="connsiteX2" fmla="*/ 3400 w 215702"/>
                <a:gd name="connsiteY2" fmla="*/ 32426 h 44136"/>
                <a:gd name="connsiteX3" fmla="*/ 49487 w 215702"/>
                <a:gd name="connsiteY3" fmla="*/ 5227 h 44136"/>
                <a:gd name="connsiteX4" fmla="*/ 71775 w 215702"/>
                <a:gd name="connsiteY4" fmla="*/ 10138 h 44136"/>
                <a:gd name="connsiteX5" fmla="*/ 93308 w 215702"/>
                <a:gd name="connsiteY5" fmla="*/ 22982 h 44136"/>
                <a:gd name="connsiteX6" fmla="*/ 113707 w 215702"/>
                <a:gd name="connsiteY6" fmla="*/ 28648 h 44136"/>
                <a:gd name="connsiteX7" fmla="*/ 173771 w 215702"/>
                <a:gd name="connsiteY7" fmla="*/ 19582 h 44136"/>
                <a:gd name="connsiteX8" fmla="*/ 215703 w 215702"/>
                <a:gd name="connsiteY8" fmla="*/ 23359 h 44136"/>
                <a:gd name="connsiteX9" fmla="*/ 171127 w 215702"/>
                <a:gd name="connsiteY9" fmla="*/ 34314 h 44136"/>
                <a:gd name="connsiteX10" fmla="*/ 140906 w 215702"/>
                <a:gd name="connsiteY10" fmla="*/ 34314 h 44136"/>
                <a:gd name="connsiteX11" fmla="*/ 66486 w 215702"/>
                <a:gd name="connsiteY11" fmla="*/ 35070 h 44136"/>
                <a:gd name="connsiteX12" fmla="*/ 42309 w 215702"/>
                <a:gd name="connsiteY12" fmla="*/ 44136 h 4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702" h="44136">
                  <a:moveTo>
                    <a:pt x="42309" y="44136"/>
                  </a:moveTo>
                  <a:cubicBezTo>
                    <a:pt x="29843" y="24870"/>
                    <a:pt x="14355" y="37714"/>
                    <a:pt x="0" y="39981"/>
                  </a:cubicBezTo>
                  <a:cubicBezTo>
                    <a:pt x="1133" y="37337"/>
                    <a:pt x="2644" y="35070"/>
                    <a:pt x="3400" y="32426"/>
                  </a:cubicBezTo>
                  <a:cubicBezTo>
                    <a:pt x="10200" y="-1573"/>
                    <a:pt x="16622" y="-5351"/>
                    <a:pt x="49487" y="5227"/>
                  </a:cubicBezTo>
                  <a:cubicBezTo>
                    <a:pt x="56665" y="7493"/>
                    <a:pt x="64220" y="10138"/>
                    <a:pt x="71775" y="10138"/>
                  </a:cubicBezTo>
                  <a:cubicBezTo>
                    <a:pt x="82352" y="10138"/>
                    <a:pt x="88774" y="13160"/>
                    <a:pt x="93308" y="22982"/>
                  </a:cubicBezTo>
                  <a:cubicBezTo>
                    <a:pt x="97463" y="32426"/>
                    <a:pt x="107285" y="35826"/>
                    <a:pt x="113707" y="28648"/>
                  </a:cubicBezTo>
                  <a:cubicBezTo>
                    <a:pt x="131839" y="8627"/>
                    <a:pt x="152994" y="12782"/>
                    <a:pt x="173771" y="19582"/>
                  </a:cubicBezTo>
                  <a:cubicBezTo>
                    <a:pt x="187749" y="24115"/>
                    <a:pt x="202103" y="18071"/>
                    <a:pt x="215703" y="23359"/>
                  </a:cubicBezTo>
                  <a:cubicBezTo>
                    <a:pt x="203992" y="39981"/>
                    <a:pt x="192659" y="53580"/>
                    <a:pt x="171127" y="34314"/>
                  </a:cubicBezTo>
                  <a:cubicBezTo>
                    <a:pt x="164327" y="27892"/>
                    <a:pt x="149972" y="29026"/>
                    <a:pt x="140906" y="34314"/>
                  </a:cubicBezTo>
                  <a:cubicBezTo>
                    <a:pt x="115973" y="49425"/>
                    <a:pt x="90663" y="42625"/>
                    <a:pt x="66486" y="35070"/>
                  </a:cubicBezTo>
                  <a:cubicBezTo>
                    <a:pt x="53265" y="30159"/>
                    <a:pt x="47598" y="34314"/>
                    <a:pt x="42309" y="44136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73454BB1-F3BF-41FD-81A8-EE8DE19B1301}"/>
                </a:ext>
              </a:extLst>
            </p:cNvPr>
            <p:cNvSpPr/>
            <p:nvPr/>
          </p:nvSpPr>
          <p:spPr>
            <a:xfrm>
              <a:off x="9565872" y="2747955"/>
              <a:ext cx="170530" cy="22464"/>
            </a:xfrm>
            <a:custGeom>
              <a:avLst/>
              <a:gdLst>
                <a:gd name="connsiteX0" fmla="*/ 102145 w 170530"/>
                <a:gd name="connsiteY0" fmla="*/ 22465 h 22464"/>
                <a:gd name="connsiteX1" fmla="*/ 33014 w 170530"/>
                <a:gd name="connsiteY1" fmla="*/ 19821 h 22464"/>
                <a:gd name="connsiteX2" fmla="*/ 4304 w 170530"/>
                <a:gd name="connsiteY2" fmla="*/ 13776 h 22464"/>
                <a:gd name="connsiteX3" fmla="*/ 527 w 170530"/>
                <a:gd name="connsiteY3" fmla="*/ 5088 h 22464"/>
                <a:gd name="connsiteX4" fmla="*/ 7704 w 170530"/>
                <a:gd name="connsiteY4" fmla="*/ 3577 h 22464"/>
                <a:gd name="connsiteX5" fmla="*/ 51525 w 170530"/>
                <a:gd name="connsiteY5" fmla="*/ 6977 h 22464"/>
                <a:gd name="connsiteX6" fmla="*/ 72302 w 170530"/>
                <a:gd name="connsiteY6" fmla="*/ 13021 h 22464"/>
                <a:gd name="connsiteX7" fmla="*/ 79479 w 170530"/>
                <a:gd name="connsiteY7" fmla="*/ 11510 h 22464"/>
                <a:gd name="connsiteX8" fmla="*/ 152765 w 170530"/>
                <a:gd name="connsiteY8" fmla="*/ 1688 h 22464"/>
                <a:gd name="connsiteX9" fmla="*/ 170520 w 170530"/>
                <a:gd name="connsiteY9" fmla="*/ 12265 h 22464"/>
                <a:gd name="connsiteX10" fmla="*/ 152765 w 170530"/>
                <a:gd name="connsiteY10" fmla="*/ 19443 h 22464"/>
                <a:gd name="connsiteX11" fmla="*/ 145210 w 170530"/>
                <a:gd name="connsiteY11" fmla="*/ 22465 h 22464"/>
                <a:gd name="connsiteX12" fmla="*/ 102145 w 170530"/>
                <a:gd name="connsiteY12" fmla="*/ 22465 h 2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0530" h="22464">
                  <a:moveTo>
                    <a:pt x="102145" y="22465"/>
                  </a:moveTo>
                  <a:cubicBezTo>
                    <a:pt x="79479" y="15665"/>
                    <a:pt x="56058" y="20954"/>
                    <a:pt x="33014" y="19821"/>
                  </a:cubicBezTo>
                  <a:cubicBezTo>
                    <a:pt x="22815" y="19443"/>
                    <a:pt x="13371" y="18310"/>
                    <a:pt x="4304" y="13776"/>
                  </a:cubicBezTo>
                  <a:cubicBezTo>
                    <a:pt x="904" y="12265"/>
                    <a:pt x="-984" y="8488"/>
                    <a:pt x="527" y="5088"/>
                  </a:cubicBezTo>
                  <a:cubicBezTo>
                    <a:pt x="1282" y="3577"/>
                    <a:pt x="6949" y="2443"/>
                    <a:pt x="7704" y="3577"/>
                  </a:cubicBezTo>
                  <a:cubicBezTo>
                    <a:pt x="21304" y="18687"/>
                    <a:pt x="37170" y="3577"/>
                    <a:pt x="51525" y="6977"/>
                  </a:cubicBezTo>
                  <a:cubicBezTo>
                    <a:pt x="58324" y="8865"/>
                    <a:pt x="71546" y="-10778"/>
                    <a:pt x="72302" y="13021"/>
                  </a:cubicBezTo>
                  <a:cubicBezTo>
                    <a:pt x="72302" y="15287"/>
                    <a:pt x="77213" y="12643"/>
                    <a:pt x="79479" y="11510"/>
                  </a:cubicBezTo>
                  <a:cubicBezTo>
                    <a:pt x="102901" y="177"/>
                    <a:pt x="127455" y="-2090"/>
                    <a:pt x="152765" y="1688"/>
                  </a:cubicBezTo>
                  <a:cubicBezTo>
                    <a:pt x="160321" y="2821"/>
                    <a:pt x="170898" y="3199"/>
                    <a:pt x="170520" y="12265"/>
                  </a:cubicBezTo>
                  <a:cubicBezTo>
                    <a:pt x="170142" y="19443"/>
                    <a:pt x="159943" y="19065"/>
                    <a:pt x="152765" y="19443"/>
                  </a:cubicBezTo>
                  <a:cubicBezTo>
                    <a:pt x="150121" y="19821"/>
                    <a:pt x="147854" y="21332"/>
                    <a:pt x="145210" y="22465"/>
                  </a:cubicBezTo>
                  <a:cubicBezTo>
                    <a:pt x="131233" y="22465"/>
                    <a:pt x="116500" y="22465"/>
                    <a:pt x="102145" y="22465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D90B05-1D58-47A9-9E89-A17BFBFCF403}"/>
                </a:ext>
              </a:extLst>
            </p:cNvPr>
            <p:cNvSpPr/>
            <p:nvPr/>
          </p:nvSpPr>
          <p:spPr>
            <a:xfrm>
              <a:off x="9325385" y="2731003"/>
              <a:ext cx="174526" cy="40890"/>
            </a:xfrm>
            <a:custGeom>
              <a:avLst/>
              <a:gdLst>
                <a:gd name="connsiteX0" fmla="*/ 173016 w 174526"/>
                <a:gd name="connsiteY0" fmla="*/ 7308 h 40890"/>
                <a:gd name="connsiteX1" fmla="*/ 35510 w 174526"/>
                <a:gd name="connsiteY1" fmla="*/ 40173 h 40890"/>
                <a:gd name="connsiteX2" fmla="*/ 0 w 174526"/>
                <a:gd name="connsiteY2" fmla="*/ 36395 h 40890"/>
                <a:gd name="connsiteX3" fmla="*/ 114462 w 174526"/>
                <a:gd name="connsiteY3" fmla="*/ 11841 h 40890"/>
                <a:gd name="connsiteX4" fmla="*/ 144306 w 174526"/>
                <a:gd name="connsiteY4" fmla="*/ 2774 h 40890"/>
                <a:gd name="connsiteX5" fmla="*/ 174527 w 174526"/>
                <a:gd name="connsiteY5" fmla="*/ 6930 h 40890"/>
                <a:gd name="connsiteX6" fmla="*/ 173016 w 174526"/>
                <a:gd name="connsiteY6" fmla="*/ 7308 h 4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526" h="40890">
                  <a:moveTo>
                    <a:pt x="173016" y="7308"/>
                  </a:moveTo>
                  <a:cubicBezTo>
                    <a:pt x="128817" y="25818"/>
                    <a:pt x="81219" y="28840"/>
                    <a:pt x="35510" y="40173"/>
                  </a:cubicBezTo>
                  <a:cubicBezTo>
                    <a:pt x="23044" y="43195"/>
                    <a:pt x="12088" y="35640"/>
                    <a:pt x="0" y="36395"/>
                  </a:cubicBezTo>
                  <a:cubicBezTo>
                    <a:pt x="37021" y="22796"/>
                    <a:pt x="76308" y="20152"/>
                    <a:pt x="114462" y="11841"/>
                  </a:cubicBezTo>
                  <a:cubicBezTo>
                    <a:pt x="125040" y="9574"/>
                    <a:pt x="134106" y="5419"/>
                    <a:pt x="144306" y="2774"/>
                  </a:cubicBezTo>
                  <a:cubicBezTo>
                    <a:pt x="154883" y="1641"/>
                    <a:pt x="165838" y="-4781"/>
                    <a:pt x="174527" y="6930"/>
                  </a:cubicBezTo>
                  <a:lnTo>
                    <a:pt x="173016" y="7308"/>
                  </a:lnTo>
                  <a:close/>
                </a:path>
              </a:pathLst>
            </a:custGeom>
            <a:solidFill>
              <a:srgbClr val="D1A9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8C3B061-3A24-4BD9-9115-F8E7DEBE1B74}"/>
                </a:ext>
              </a:extLst>
            </p:cNvPr>
            <p:cNvSpPr/>
            <p:nvPr/>
          </p:nvSpPr>
          <p:spPr>
            <a:xfrm>
              <a:off x="8719075" y="2932858"/>
              <a:ext cx="100862" cy="45709"/>
            </a:xfrm>
            <a:custGeom>
              <a:avLst/>
              <a:gdLst>
                <a:gd name="connsiteX0" fmla="*/ 86130 w 100862"/>
                <a:gd name="connsiteY0" fmla="*/ 0 h 45709"/>
                <a:gd name="connsiteX1" fmla="*/ 100863 w 100862"/>
                <a:gd name="connsiteY1" fmla="*/ 6800 h 45709"/>
                <a:gd name="connsiteX2" fmla="*/ 100107 w 100862"/>
                <a:gd name="connsiteY2" fmla="*/ 10577 h 45709"/>
                <a:gd name="connsiteX3" fmla="*/ 50243 w 100862"/>
                <a:gd name="connsiteY3" fmla="*/ 27577 h 45709"/>
                <a:gd name="connsiteX4" fmla="*/ 0 w 100862"/>
                <a:gd name="connsiteY4" fmla="*/ 45709 h 45709"/>
                <a:gd name="connsiteX5" fmla="*/ 26821 w 100862"/>
                <a:gd name="connsiteY5" fmla="*/ 20777 h 45709"/>
                <a:gd name="connsiteX6" fmla="*/ 26821 w 100862"/>
                <a:gd name="connsiteY6" fmla="*/ 20777 h 45709"/>
                <a:gd name="connsiteX7" fmla="*/ 52509 w 100862"/>
                <a:gd name="connsiteY7" fmla="*/ 7933 h 45709"/>
                <a:gd name="connsiteX8" fmla="*/ 86130 w 100862"/>
                <a:gd name="connsiteY8" fmla="*/ 0 h 4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862" h="45709">
                  <a:moveTo>
                    <a:pt x="86130" y="0"/>
                  </a:moveTo>
                  <a:cubicBezTo>
                    <a:pt x="91041" y="2267"/>
                    <a:pt x="95952" y="4533"/>
                    <a:pt x="100863" y="6800"/>
                  </a:cubicBezTo>
                  <a:cubicBezTo>
                    <a:pt x="100485" y="7933"/>
                    <a:pt x="100107" y="9444"/>
                    <a:pt x="100107" y="10577"/>
                  </a:cubicBezTo>
                  <a:cubicBezTo>
                    <a:pt x="80086" y="5666"/>
                    <a:pt x="66109" y="20399"/>
                    <a:pt x="50243" y="27577"/>
                  </a:cubicBezTo>
                  <a:cubicBezTo>
                    <a:pt x="34377" y="34376"/>
                    <a:pt x="18510" y="39287"/>
                    <a:pt x="0" y="45709"/>
                  </a:cubicBezTo>
                  <a:cubicBezTo>
                    <a:pt x="1889" y="28710"/>
                    <a:pt x="21155" y="31354"/>
                    <a:pt x="26821" y="20777"/>
                  </a:cubicBezTo>
                  <a:lnTo>
                    <a:pt x="26821" y="20777"/>
                  </a:lnTo>
                  <a:cubicBezTo>
                    <a:pt x="32865" y="12088"/>
                    <a:pt x="43443" y="11333"/>
                    <a:pt x="52509" y="7933"/>
                  </a:cubicBezTo>
                  <a:cubicBezTo>
                    <a:pt x="62709" y="1889"/>
                    <a:pt x="75175" y="4533"/>
                    <a:pt x="86130" y="0"/>
                  </a:cubicBezTo>
                  <a:close/>
                </a:path>
              </a:pathLst>
            </a:custGeom>
            <a:solidFill>
              <a:srgbClr val="C0A9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F55D2737-D365-4A66-9465-CE9F23D4F49F}"/>
                </a:ext>
              </a:extLst>
            </p:cNvPr>
            <p:cNvSpPr/>
            <p:nvPr/>
          </p:nvSpPr>
          <p:spPr>
            <a:xfrm>
              <a:off x="9249833" y="2767020"/>
              <a:ext cx="76191" cy="25570"/>
            </a:xfrm>
            <a:custGeom>
              <a:avLst/>
              <a:gdLst>
                <a:gd name="connsiteX0" fmla="*/ 75553 w 76191"/>
                <a:gd name="connsiteY0" fmla="*/ 0 h 25570"/>
                <a:gd name="connsiteX1" fmla="*/ 71397 w 76191"/>
                <a:gd name="connsiteY1" fmla="*/ 11333 h 25570"/>
                <a:gd name="connsiteX2" fmla="*/ 58553 w 76191"/>
                <a:gd name="connsiteY2" fmla="*/ 16999 h 25570"/>
                <a:gd name="connsiteX3" fmla="*/ 15111 w 76191"/>
                <a:gd name="connsiteY3" fmla="*/ 22666 h 25570"/>
                <a:gd name="connsiteX4" fmla="*/ 0 w 76191"/>
                <a:gd name="connsiteY4" fmla="*/ 17755 h 25570"/>
                <a:gd name="connsiteX5" fmla="*/ 75553 w 76191"/>
                <a:gd name="connsiteY5" fmla="*/ 0 h 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91" h="25570">
                  <a:moveTo>
                    <a:pt x="75553" y="0"/>
                  </a:moveTo>
                  <a:cubicBezTo>
                    <a:pt x="80086" y="5289"/>
                    <a:pt x="58553" y="1511"/>
                    <a:pt x="71397" y="11333"/>
                  </a:cubicBezTo>
                  <a:cubicBezTo>
                    <a:pt x="72531" y="12466"/>
                    <a:pt x="62331" y="18888"/>
                    <a:pt x="58553" y="16999"/>
                  </a:cubicBezTo>
                  <a:cubicBezTo>
                    <a:pt x="41932" y="7178"/>
                    <a:pt x="28710" y="15488"/>
                    <a:pt x="15111" y="22666"/>
                  </a:cubicBezTo>
                  <a:cubicBezTo>
                    <a:pt x="7555" y="26821"/>
                    <a:pt x="2267" y="27577"/>
                    <a:pt x="0" y="17755"/>
                  </a:cubicBezTo>
                  <a:cubicBezTo>
                    <a:pt x="23044" y="3022"/>
                    <a:pt x="49487" y="2644"/>
                    <a:pt x="75553" y="0"/>
                  </a:cubicBezTo>
                  <a:close/>
                </a:path>
              </a:pathLst>
            </a:custGeom>
            <a:solidFill>
              <a:srgbClr val="D1A9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CE41C01A-3C9E-40BC-B74A-21F3482C15E0}"/>
                </a:ext>
              </a:extLst>
            </p:cNvPr>
            <p:cNvSpPr/>
            <p:nvPr/>
          </p:nvSpPr>
          <p:spPr>
            <a:xfrm>
              <a:off x="9469691" y="2724987"/>
              <a:ext cx="63464" cy="13434"/>
            </a:xfrm>
            <a:custGeom>
              <a:avLst/>
              <a:gdLst>
                <a:gd name="connsiteX0" fmla="*/ 30221 w 63464"/>
                <a:gd name="connsiteY0" fmla="*/ 12568 h 13434"/>
                <a:gd name="connsiteX1" fmla="*/ 0 w 63464"/>
                <a:gd name="connsiteY1" fmla="*/ 8412 h 13434"/>
                <a:gd name="connsiteX2" fmla="*/ 63464 w 63464"/>
                <a:gd name="connsiteY2" fmla="*/ 3879 h 13434"/>
                <a:gd name="connsiteX3" fmla="*/ 30221 w 63464"/>
                <a:gd name="connsiteY3" fmla="*/ 12568 h 1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64" h="13434">
                  <a:moveTo>
                    <a:pt x="30221" y="12568"/>
                  </a:moveTo>
                  <a:cubicBezTo>
                    <a:pt x="21155" y="5013"/>
                    <a:pt x="10200" y="10301"/>
                    <a:pt x="0" y="8412"/>
                  </a:cubicBezTo>
                  <a:cubicBezTo>
                    <a:pt x="21155" y="3879"/>
                    <a:pt x="41554" y="-5187"/>
                    <a:pt x="63464" y="3879"/>
                  </a:cubicBezTo>
                  <a:cubicBezTo>
                    <a:pt x="51754" y="4635"/>
                    <a:pt x="43065" y="16723"/>
                    <a:pt x="30221" y="12568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23798955-562A-4D94-95C5-985728CA733C}"/>
                </a:ext>
              </a:extLst>
            </p:cNvPr>
            <p:cNvSpPr/>
            <p:nvPr/>
          </p:nvSpPr>
          <p:spPr>
            <a:xfrm>
              <a:off x="9655929" y="2818401"/>
              <a:ext cx="38154" cy="10339"/>
            </a:xfrm>
            <a:custGeom>
              <a:avLst/>
              <a:gdLst>
                <a:gd name="connsiteX0" fmla="*/ 38154 w 38154"/>
                <a:gd name="connsiteY0" fmla="*/ 8305 h 10339"/>
                <a:gd name="connsiteX1" fmla="*/ 0 w 38154"/>
                <a:gd name="connsiteY1" fmla="*/ 4150 h 10339"/>
                <a:gd name="connsiteX2" fmla="*/ 38154 w 38154"/>
                <a:gd name="connsiteY2" fmla="*/ 8305 h 1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4" h="10339">
                  <a:moveTo>
                    <a:pt x="38154" y="8305"/>
                  </a:moveTo>
                  <a:cubicBezTo>
                    <a:pt x="24932" y="12839"/>
                    <a:pt x="12466" y="9061"/>
                    <a:pt x="0" y="4150"/>
                  </a:cubicBezTo>
                  <a:cubicBezTo>
                    <a:pt x="13977" y="-5672"/>
                    <a:pt x="25688" y="4528"/>
                    <a:pt x="38154" y="830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A5741406-0813-40E4-AE60-0C11B681EFF1}"/>
                </a:ext>
              </a:extLst>
            </p:cNvPr>
            <p:cNvSpPr/>
            <p:nvPr/>
          </p:nvSpPr>
          <p:spPr>
            <a:xfrm>
              <a:off x="8745518" y="2940791"/>
              <a:ext cx="25687" cy="12843"/>
            </a:xfrm>
            <a:custGeom>
              <a:avLst/>
              <a:gdLst>
                <a:gd name="connsiteX0" fmla="*/ 25688 w 25687"/>
                <a:gd name="connsiteY0" fmla="*/ 0 h 12843"/>
                <a:gd name="connsiteX1" fmla="*/ 0 w 25687"/>
                <a:gd name="connsiteY1" fmla="*/ 12844 h 12843"/>
                <a:gd name="connsiteX2" fmla="*/ 25688 w 25687"/>
                <a:gd name="connsiteY2" fmla="*/ 0 h 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87" h="12843">
                  <a:moveTo>
                    <a:pt x="25688" y="0"/>
                  </a:moveTo>
                  <a:cubicBezTo>
                    <a:pt x="17755" y="5289"/>
                    <a:pt x="9822" y="10577"/>
                    <a:pt x="0" y="12844"/>
                  </a:cubicBezTo>
                  <a:cubicBezTo>
                    <a:pt x="3022" y="-3022"/>
                    <a:pt x="15488" y="756"/>
                    <a:pt x="25688" y="0"/>
                  </a:cubicBezTo>
                  <a:close/>
                </a:path>
              </a:pathLst>
            </a:custGeom>
            <a:solidFill>
              <a:srgbClr val="D9C7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B30DB26-B9F1-4368-9875-7AE9F860F942}"/>
                </a:ext>
              </a:extLst>
            </p:cNvPr>
            <p:cNvSpPr/>
            <p:nvPr/>
          </p:nvSpPr>
          <p:spPr>
            <a:xfrm>
              <a:off x="10312859" y="2848776"/>
              <a:ext cx="32096" cy="16462"/>
            </a:xfrm>
            <a:custGeom>
              <a:avLst/>
              <a:gdLst>
                <a:gd name="connsiteX0" fmla="*/ 28710 w 32096"/>
                <a:gd name="connsiteY0" fmla="*/ 3241 h 16462"/>
                <a:gd name="connsiteX1" fmla="*/ 28710 w 32096"/>
                <a:gd name="connsiteY1" fmla="*/ 16462 h 16462"/>
                <a:gd name="connsiteX2" fmla="*/ 0 w 32096"/>
                <a:gd name="connsiteY2" fmla="*/ 3996 h 16462"/>
                <a:gd name="connsiteX3" fmla="*/ 28710 w 32096"/>
                <a:gd name="connsiteY3" fmla="*/ 3241 h 1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96" h="16462">
                  <a:moveTo>
                    <a:pt x="28710" y="3241"/>
                  </a:moveTo>
                  <a:cubicBezTo>
                    <a:pt x="30221" y="7774"/>
                    <a:pt x="35510" y="11929"/>
                    <a:pt x="28710" y="16462"/>
                  </a:cubicBezTo>
                  <a:cubicBezTo>
                    <a:pt x="18510" y="15329"/>
                    <a:pt x="9444" y="10796"/>
                    <a:pt x="0" y="3996"/>
                  </a:cubicBezTo>
                  <a:cubicBezTo>
                    <a:pt x="9822" y="-5826"/>
                    <a:pt x="19644" y="5885"/>
                    <a:pt x="28710" y="3241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13991D16-0207-4AA7-A107-B53E272FB5BF}"/>
                </a:ext>
              </a:extLst>
            </p:cNvPr>
            <p:cNvSpPr/>
            <p:nvPr/>
          </p:nvSpPr>
          <p:spPr>
            <a:xfrm>
              <a:off x="10612048" y="2894704"/>
              <a:ext cx="50620" cy="19183"/>
            </a:xfrm>
            <a:custGeom>
              <a:avLst/>
              <a:gdLst>
                <a:gd name="connsiteX0" fmla="*/ 0 w 50620"/>
                <a:gd name="connsiteY0" fmla="*/ 0 h 19183"/>
                <a:gd name="connsiteX1" fmla="*/ 50620 w 50620"/>
                <a:gd name="connsiteY1" fmla="*/ 13222 h 19183"/>
                <a:gd name="connsiteX2" fmla="*/ 30221 w 50620"/>
                <a:gd name="connsiteY2" fmla="*/ 16622 h 19183"/>
                <a:gd name="connsiteX3" fmla="*/ 30221 w 50620"/>
                <a:gd name="connsiteY3" fmla="*/ 16622 h 19183"/>
                <a:gd name="connsiteX4" fmla="*/ 0 w 50620"/>
                <a:gd name="connsiteY4" fmla="*/ 0 h 1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20" h="19183">
                  <a:moveTo>
                    <a:pt x="0" y="0"/>
                  </a:moveTo>
                  <a:cubicBezTo>
                    <a:pt x="16622" y="5666"/>
                    <a:pt x="35132" y="3022"/>
                    <a:pt x="50620" y="13222"/>
                  </a:cubicBezTo>
                  <a:cubicBezTo>
                    <a:pt x="44198" y="18133"/>
                    <a:pt x="38154" y="21910"/>
                    <a:pt x="30221" y="16622"/>
                  </a:cubicBezTo>
                  <a:lnTo>
                    <a:pt x="30221" y="16622"/>
                  </a:lnTo>
                  <a:cubicBezTo>
                    <a:pt x="24555" y="3400"/>
                    <a:pt x="5667" y="13977"/>
                    <a:pt x="0" y="0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8FB5255E-91DF-4558-B3DF-E932A59971D9}"/>
                </a:ext>
              </a:extLst>
            </p:cNvPr>
            <p:cNvSpPr/>
            <p:nvPr/>
          </p:nvSpPr>
          <p:spPr>
            <a:xfrm>
              <a:off x="10578805" y="2877705"/>
              <a:ext cx="33621" cy="17377"/>
            </a:xfrm>
            <a:custGeom>
              <a:avLst/>
              <a:gdLst>
                <a:gd name="connsiteX0" fmla="*/ 0 w 33621"/>
                <a:gd name="connsiteY0" fmla="*/ 0 h 17377"/>
                <a:gd name="connsiteX1" fmla="*/ 33621 w 33621"/>
                <a:gd name="connsiteY1" fmla="*/ 17377 h 17377"/>
                <a:gd name="connsiteX2" fmla="*/ 0 w 33621"/>
                <a:gd name="connsiteY2" fmla="*/ 0 h 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1" h="17377">
                  <a:moveTo>
                    <a:pt x="0" y="0"/>
                  </a:moveTo>
                  <a:cubicBezTo>
                    <a:pt x="11333" y="5666"/>
                    <a:pt x="22288" y="11333"/>
                    <a:pt x="33621" y="17377"/>
                  </a:cubicBezTo>
                  <a:cubicBezTo>
                    <a:pt x="20399" y="14733"/>
                    <a:pt x="5667" y="16244"/>
                    <a:pt x="0" y="0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9B9DA5A8-5595-4162-AD6A-606DB9486897}"/>
                </a:ext>
              </a:extLst>
            </p:cNvPr>
            <p:cNvSpPr/>
            <p:nvPr/>
          </p:nvSpPr>
          <p:spPr>
            <a:xfrm>
              <a:off x="10586738" y="2863766"/>
              <a:ext cx="50998" cy="18094"/>
            </a:xfrm>
            <a:custGeom>
              <a:avLst/>
              <a:gdLst>
                <a:gd name="connsiteX0" fmla="*/ 50998 w 50998"/>
                <a:gd name="connsiteY0" fmla="*/ 18095 h 18094"/>
                <a:gd name="connsiteX1" fmla="*/ 0 w 50998"/>
                <a:gd name="connsiteY1" fmla="*/ 1095 h 18094"/>
                <a:gd name="connsiteX2" fmla="*/ 48731 w 50998"/>
                <a:gd name="connsiteY2" fmla="*/ 8273 h 18094"/>
                <a:gd name="connsiteX3" fmla="*/ 50998 w 50998"/>
                <a:gd name="connsiteY3" fmla="*/ 18095 h 1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98" h="18094">
                  <a:moveTo>
                    <a:pt x="50998" y="18095"/>
                  </a:moveTo>
                  <a:cubicBezTo>
                    <a:pt x="33999" y="12806"/>
                    <a:pt x="12844" y="19606"/>
                    <a:pt x="0" y="1095"/>
                  </a:cubicBezTo>
                  <a:cubicBezTo>
                    <a:pt x="17377" y="-3438"/>
                    <a:pt x="32110" y="7517"/>
                    <a:pt x="48731" y="8273"/>
                  </a:cubicBezTo>
                  <a:cubicBezTo>
                    <a:pt x="49865" y="8651"/>
                    <a:pt x="50242" y="14695"/>
                    <a:pt x="50998" y="18095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FD2EE4B-C38D-4BA7-8650-22511FF89A07}"/>
                </a:ext>
              </a:extLst>
            </p:cNvPr>
            <p:cNvSpPr/>
            <p:nvPr/>
          </p:nvSpPr>
          <p:spPr>
            <a:xfrm>
              <a:off x="10641891" y="2907225"/>
              <a:ext cx="33620" cy="21099"/>
            </a:xfrm>
            <a:custGeom>
              <a:avLst/>
              <a:gdLst>
                <a:gd name="connsiteX0" fmla="*/ 0 w 33620"/>
                <a:gd name="connsiteY0" fmla="*/ 4100 h 21099"/>
                <a:gd name="connsiteX1" fmla="*/ 20399 w 33620"/>
                <a:gd name="connsiteY1" fmla="*/ 701 h 21099"/>
                <a:gd name="connsiteX2" fmla="*/ 24555 w 33620"/>
                <a:gd name="connsiteY2" fmla="*/ 9011 h 21099"/>
                <a:gd name="connsiteX3" fmla="*/ 33621 w 33620"/>
                <a:gd name="connsiteY3" fmla="*/ 21100 h 21099"/>
                <a:gd name="connsiteX4" fmla="*/ 0 w 33620"/>
                <a:gd name="connsiteY4" fmla="*/ 4100 h 2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0" h="21099">
                  <a:moveTo>
                    <a:pt x="0" y="4100"/>
                  </a:moveTo>
                  <a:cubicBezTo>
                    <a:pt x="6800" y="3723"/>
                    <a:pt x="13222" y="-1944"/>
                    <a:pt x="20399" y="701"/>
                  </a:cubicBezTo>
                  <a:cubicBezTo>
                    <a:pt x="20399" y="4100"/>
                    <a:pt x="21155" y="7123"/>
                    <a:pt x="24555" y="9011"/>
                  </a:cubicBezTo>
                  <a:cubicBezTo>
                    <a:pt x="25688" y="14678"/>
                    <a:pt x="27955" y="18833"/>
                    <a:pt x="33621" y="21100"/>
                  </a:cubicBezTo>
                  <a:cubicBezTo>
                    <a:pt x="20399" y="20344"/>
                    <a:pt x="6044" y="19967"/>
                    <a:pt x="0" y="4100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E64D8EC6-65F3-45D7-9D6D-CB0F8B746766}"/>
                </a:ext>
              </a:extLst>
            </p:cNvPr>
            <p:cNvSpPr/>
            <p:nvPr/>
          </p:nvSpPr>
          <p:spPr>
            <a:xfrm>
              <a:off x="8467862" y="5625479"/>
              <a:ext cx="105705" cy="160627"/>
            </a:xfrm>
            <a:custGeom>
              <a:avLst/>
              <a:gdLst>
                <a:gd name="connsiteX0" fmla="*/ 66486 w 105705"/>
                <a:gd name="connsiteY0" fmla="*/ 160628 h 160627"/>
                <a:gd name="connsiteX1" fmla="*/ 49865 w 105705"/>
                <a:gd name="connsiteY1" fmla="*/ 147784 h 160627"/>
                <a:gd name="connsiteX2" fmla="*/ 20777 w 105705"/>
                <a:gd name="connsiteY2" fmla="*/ 18211 h 160627"/>
                <a:gd name="connsiteX3" fmla="*/ 0 w 105705"/>
                <a:gd name="connsiteY3" fmla="*/ 7634 h 160627"/>
                <a:gd name="connsiteX4" fmla="*/ 55531 w 105705"/>
                <a:gd name="connsiteY4" fmla="*/ 8012 h 160627"/>
                <a:gd name="connsiteX5" fmla="*/ 62331 w 105705"/>
                <a:gd name="connsiteY5" fmla="*/ 17456 h 160627"/>
                <a:gd name="connsiteX6" fmla="*/ 71020 w 105705"/>
                <a:gd name="connsiteY6" fmla="*/ 68832 h 160627"/>
                <a:gd name="connsiteX7" fmla="*/ 104263 w 105705"/>
                <a:gd name="connsiteY7" fmla="*/ 97164 h 160627"/>
                <a:gd name="connsiteX8" fmla="*/ 92930 w 105705"/>
                <a:gd name="connsiteY8" fmla="*/ 116430 h 160627"/>
                <a:gd name="connsiteX9" fmla="*/ 79330 w 105705"/>
                <a:gd name="connsiteY9" fmla="*/ 148540 h 160627"/>
                <a:gd name="connsiteX10" fmla="*/ 66486 w 105705"/>
                <a:gd name="connsiteY10" fmla="*/ 160628 h 16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05" h="160627">
                  <a:moveTo>
                    <a:pt x="66486" y="160628"/>
                  </a:moveTo>
                  <a:cubicBezTo>
                    <a:pt x="60820" y="156473"/>
                    <a:pt x="55531" y="151940"/>
                    <a:pt x="49865" y="147784"/>
                  </a:cubicBezTo>
                  <a:cubicBezTo>
                    <a:pt x="34376" y="105097"/>
                    <a:pt x="29843" y="60521"/>
                    <a:pt x="20777" y="18211"/>
                  </a:cubicBezTo>
                  <a:cubicBezTo>
                    <a:pt x="13977" y="24256"/>
                    <a:pt x="7933" y="14811"/>
                    <a:pt x="0" y="7634"/>
                  </a:cubicBezTo>
                  <a:cubicBezTo>
                    <a:pt x="19266" y="-3699"/>
                    <a:pt x="37399" y="-1432"/>
                    <a:pt x="55531" y="8012"/>
                  </a:cubicBezTo>
                  <a:cubicBezTo>
                    <a:pt x="59687" y="10278"/>
                    <a:pt x="61575" y="12545"/>
                    <a:pt x="62331" y="17456"/>
                  </a:cubicBezTo>
                  <a:cubicBezTo>
                    <a:pt x="64975" y="34455"/>
                    <a:pt x="67242" y="51832"/>
                    <a:pt x="71020" y="68832"/>
                  </a:cubicBezTo>
                  <a:cubicBezTo>
                    <a:pt x="74797" y="86209"/>
                    <a:pt x="84619" y="97919"/>
                    <a:pt x="104263" y="97164"/>
                  </a:cubicBezTo>
                  <a:cubicBezTo>
                    <a:pt x="108796" y="108497"/>
                    <a:pt x="101996" y="112652"/>
                    <a:pt x="92930" y="116430"/>
                  </a:cubicBezTo>
                  <a:cubicBezTo>
                    <a:pt x="78953" y="122474"/>
                    <a:pt x="69131" y="130785"/>
                    <a:pt x="79330" y="148540"/>
                  </a:cubicBezTo>
                  <a:cubicBezTo>
                    <a:pt x="88019" y="163650"/>
                    <a:pt x="70264" y="156095"/>
                    <a:pt x="66486" y="160628"/>
                  </a:cubicBezTo>
                  <a:close/>
                </a:path>
              </a:pathLst>
            </a:custGeom>
            <a:solidFill>
              <a:srgbClr val="BB7D6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490CBA2A-241F-495F-BF37-D8132A7D0032}"/>
                </a:ext>
              </a:extLst>
            </p:cNvPr>
            <p:cNvSpPr/>
            <p:nvPr/>
          </p:nvSpPr>
          <p:spPr>
            <a:xfrm>
              <a:off x="8784050" y="5562508"/>
              <a:ext cx="789258" cy="215273"/>
            </a:xfrm>
            <a:custGeom>
              <a:avLst/>
              <a:gdLst>
                <a:gd name="connsiteX0" fmla="*/ 774793 w 789258"/>
                <a:gd name="connsiteY0" fmla="*/ 206222 h 215273"/>
                <a:gd name="connsiteX1" fmla="*/ 762327 w 789258"/>
                <a:gd name="connsiteY1" fmla="*/ 210377 h 215273"/>
                <a:gd name="connsiteX2" fmla="*/ 733995 w 789258"/>
                <a:gd name="connsiteY2" fmla="*/ 213400 h 215273"/>
                <a:gd name="connsiteX3" fmla="*/ 696974 w 789258"/>
                <a:gd name="connsiteY3" fmla="*/ 214533 h 215273"/>
                <a:gd name="connsiteX4" fmla="*/ 657309 w 789258"/>
                <a:gd name="connsiteY4" fmla="*/ 210000 h 215273"/>
                <a:gd name="connsiteX5" fmla="*/ 556446 w 789258"/>
                <a:gd name="connsiteY5" fmla="*/ 205089 h 215273"/>
                <a:gd name="connsiteX6" fmla="*/ 450294 w 789258"/>
                <a:gd name="connsiteY6" fmla="*/ 189223 h 215273"/>
                <a:gd name="connsiteX7" fmla="*/ 423851 w 789258"/>
                <a:gd name="connsiteY7" fmla="*/ 191112 h 215273"/>
                <a:gd name="connsiteX8" fmla="*/ 376253 w 789258"/>
                <a:gd name="connsiteY8" fmla="*/ 177134 h 215273"/>
                <a:gd name="connsiteX9" fmla="*/ 353587 w 789258"/>
                <a:gd name="connsiteY9" fmla="*/ 174112 h 215273"/>
                <a:gd name="connsiteX10" fmla="*/ 316188 w 789258"/>
                <a:gd name="connsiteY10" fmla="*/ 169957 h 215273"/>
                <a:gd name="connsiteX11" fmla="*/ 266323 w 789258"/>
                <a:gd name="connsiteY11" fmla="*/ 135580 h 215273"/>
                <a:gd name="connsiteX12" fmla="*/ 237613 w 789258"/>
                <a:gd name="connsiteY12" fmla="*/ 126892 h 215273"/>
                <a:gd name="connsiteX13" fmla="*/ 231569 w 789258"/>
                <a:gd name="connsiteY13" fmla="*/ 125758 h 215273"/>
                <a:gd name="connsiteX14" fmla="*/ 174149 w 789258"/>
                <a:gd name="connsiteY14" fmla="*/ 130292 h 215273"/>
                <a:gd name="connsiteX15" fmla="*/ 162438 w 789258"/>
                <a:gd name="connsiteY15" fmla="*/ 127647 h 215273"/>
                <a:gd name="connsiteX16" fmla="*/ 149217 w 789258"/>
                <a:gd name="connsiteY16" fmla="*/ 118203 h 215273"/>
                <a:gd name="connsiteX17" fmla="*/ 105774 w 789258"/>
                <a:gd name="connsiteY17" fmla="*/ 87982 h 215273"/>
                <a:gd name="connsiteX18" fmla="*/ 80086 w 789258"/>
                <a:gd name="connsiteY18" fmla="*/ 80049 h 215273"/>
                <a:gd name="connsiteX19" fmla="*/ 40043 w 789258"/>
                <a:gd name="connsiteY19" fmla="*/ 59650 h 215273"/>
                <a:gd name="connsiteX20" fmla="*/ 0 w 789258"/>
                <a:gd name="connsiteY20" fmla="*/ 41895 h 215273"/>
                <a:gd name="connsiteX21" fmla="*/ 33621 w 789258"/>
                <a:gd name="connsiteY21" fmla="*/ 4118 h 215273"/>
                <a:gd name="connsiteX22" fmla="*/ 49109 w 789258"/>
                <a:gd name="connsiteY22" fmla="*/ 719 h 215273"/>
                <a:gd name="connsiteX23" fmla="*/ 61575 w 789258"/>
                <a:gd name="connsiteY23" fmla="*/ 5252 h 215273"/>
                <a:gd name="connsiteX24" fmla="*/ 113707 w 789258"/>
                <a:gd name="connsiteY24" fmla="*/ 10918 h 215273"/>
                <a:gd name="connsiteX25" fmla="*/ 252346 w 789258"/>
                <a:gd name="connsiteY25" fmla="*/ 47561 h 215273"/>
                <a:gd name="connsiteX26" fmla="*/ 314677 w 789258"/>
                <a:gd name="connsiteY26" fmla="*/ 66449 h 215273"/>
                <a:gd name="connsiteX27" fmla="*/ 335076 w 789258"/>
                <a:gd name="connsiteY27" fmla="*/ 82315 h 215273"/>
                <a:gd name="connsiteX28" fmla="*/ 337343 w 789258"/>
                <a:gd name="connsiteY28" fmla="*/ 103093 h 215273"/>
                <a:gd name="connsiteX29" fmla="*/ 358120 w 789258"/>
                <a:gd name="connsiteY29" fmla="*/ 98559 h 215273"/>
                <a:gd name="connsiteX30" fmla="*/ 372475 w 789258"/>
                <a:gd name="connsiteY30" fmla="*/ 108003 h 215273"/>
                <a:gd name="connsiteX31" fmla="*/ 391741 w 789258"/>
                <a:gd name="connsiteY31" fmla="*/ 126514 h 215273"/>
                <a:gd name="connsiteX32" fmla="*/ 491470 w 789258"/>
                <a:gd name="connsiteY32" fmla="*/ 126514 h 215273"/>
                <a:gd name="connsiteX33" fmla="*/ 636154 w 789258"/>
                <a:gd name="connsiteY33" fmla="*/ 131425 h 215273"/>
                <a:gd name="connsiteX34" fmla="*/ 693196 w 789258"/>
                <a:gd name="connsiteY34" fmla="*/ 141247 h 215273"/>
                <a:gd name="connsiteX35" fmla="*/ 748350 w 789258"/>
                <a:gd name="connsiteY35" fmla="*/ 138225 h 215273"/>
                <a:gd name="connsiteX36" fmla="*/ 763082 w 789258"/>
                <a:gd name="connsiteY36" fmla="*/ 152580 h 215273"/>
                <a:gd name="connsiteX37" fmla="*/ 780460 w 789258"/>
                <a:gd name="connsiteY37" fmla="*/ 179779 h 215273"/>
                <a:gd name="connsiteX38" fmla="*/ 774793 w 789258"/>
                <a:gd name="connsiteY38" fmla="*/ 206222 h 215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89258" h="215273">
                  <a:moveTo>
                    <a:pt x="774793" y="206222"/>
                  </a:moveTo>
                  <a:cubicBezTo>
                    <a:pt x="770638" y="207733"/>
                    <a:pt x="766482" y="208866"/>
                    <a:pt x="762327" y="210377"/>
                  </a:cubicBezTo>
                  <a:cubicBezTo>
                    <a:pt x="753261" y="214533"/>
                    <a:pt x="743816" y="215288"/>
                    <a:pt x="733995" y="213400"/>
                  </a:cubicBezTo>
                  <a:cubicBezTo>
                    <a:pt x="721906" y="210755"/>
                    <a:pt x="709818" y="210755"/>
                    <a:pt x="696974" y="214533"/>
                  </a:cubicBezTo>
                  <a:cubicBezTo>
                    <a:pt x="684130" y="218310"/>
                    <a:pt x="671286" y="206222"/>
                    <a:pt x="657309" y="210000"/>
                  </a:cubicBezTo>
                  <a:cubicBezTo>
                    <a:pt x="623688" y="207733"/>
                    <a:pt x="590445" y="202822"/>
                    <a:pt x="556446" y="205089"/>
                  </a:cubicBezTo>
                  <a:cubicBezTo>
                    <a:pt x="520558" y="207355"/>
                    <a:pt x="485426" y="196022"/>
                    <a:pt x="450294" y="189223"/>
                  </a:cubicBezTo>
                  <a:cubicBezTo>
                    <a:pt x="441228" y="187334"/>
                    <a:pt x="432917" y="187334"/>
                    <a:pt x="423851" y="191112"/>
                  </a:cubicBezTo>
                  <a:cubicBezTo>
                    <a:pt x="403452" y="199422"/>
                    <a:pt x="390230" y="195645"/>
                    <a:pt x="376253" y="177134"/>
                  </a:cubicBezTo>
                  <a:cubicBezTo>
                    <a:pt x="369075" y="167690"/>
                    <a:pt x="362275" y="166557"/>
                    <a:pt x="353587" y="174112"/>
                  </a:cubicBezTo>
                  <a:cubicBezTo>
                    <a:pt x="339609" y="186200"/>
                    <a:pt x="326388" y="180912"/>
                    <a:pt x="316188" y="169957"/>
                  </a:cubicBezTo>
                  <a:cubicBezTo>
                    <a:pt x="301833" y="154846"/>
                    <a:pt x="285967" y="143135"/>
                    <a:pt x="266323" y="135580"/>
                  </a:cubicBezTo>
                  <a:cubicBezTo>
                    <a:pt x="257635" y="129914"/>
                    <a:pt x="247813" y="128025"/>
                    <a:pt x="237613" y="126892"/>
                  </a:cubicBezTo>
                  <a:cubicBezTo>
                    <a:pt x="235724" y="126514"/>
                    <a:pt x="233836" y="126136"/>
                    <a:pt x="231569" y="125758"/>
                  </a:cubicBezTo>
                  <a:cubicBezTo>
                    <a:pt x="211925" y="123114"/>
                    <a:pt x="193415" y="132558"/>
                    <a:pt x="174149" y="130292"/>
                  </a:cubicBezTo>
                  <a:cubicBezTo>
                    <a:pt x="169994" y="129914"/>
                    <a:pt x="166216" y="128781"/>
                    <a:pt x="162438" y="127647"/>
                  </a:cubicBezTo>
                  <a:cubicBezTo>
                    <a:pt x="157150" y="125758"/>
                    <a:pt x="150728" y="123492"/>
                    <a:pt x="149217" y="118203"/>
                  </a:cubicBezTo>
                  <a:cubicBezTo>
                    <a:pt x="142417" y="96671"/>
                    <a:pt x="125040" y="91382"/>
                    <a:pt x="105774" y="87982"/>
                  </a:cubicBezTo>
                  <a:cubicBezTo>
                    <a:pt x="97085" y="86471"/>
                    <a:pt x="89530" y="79671"/>
                    <a:pt x="80086" y="80049"/>
                  </a:cubicBezTo>
                  <a:cubicBezTo>
                    <a:pt x="73286" y="60783"/>
                    <a:pt x="54020" y="63049"/>
                    <a:pt x="40043" y="59650"/>
                  </a:cubicBezTo>
                  <a:cubicBezTo>
                    <a:pt x="25310" y="55872"/>
                    <a:pt x="10577" y="54361"/>
                    <a:pt x="0" y="41895"/>
                  </a:cubicBezTo>
                  <a:cubicBezTo>
                    <a:pt x="9822" y="27918"/>
                    <a:pt x="18133" y="12807"/>
                    <a:pt x="33621" y="4118"/>
                  </a:cubicBezTo>
                  <a:cubicBezTo>
                    <a:pt x="37776" y="-792"/>
                    <a:pt x="43443" y="-415"/>
                    <a:pt x="49109" y="719"/>
                  </a:cubicBezTo>
                  <a:cubicBezTo>
                    <a:pt x="53265" y="1852"/>
                    <a:pt x="57420" y="3363"/>
                    <a:pt x="61575" y="5252"/>
                  </a:cubicBezTo>
                  <a:cubicBezTo>
                    <a:pt x="78197" y="12051"/>
                    <a:pt x="96330" y="5630"/>
                    <a:pt x="113707" y="10918"/>
                  </a:cubicBezTo>
                  <a:cubicBezTo>
                    <a:pt x="159416" y="24140"/>
                    <a:pt x="206259" y="35473"/>
                    <a:pt x="252346" y="47561"/>
                  </a:cubicBezTo>
                  <a:cubicBezTo>
                    <a:pt x="273501" y="53228"/>
                    <a:pt x="293522" y="61916"/>
                    <a:pt x="314677" y="66449"/>
                  </a:cubicBezTo>
                  <a:cubicBezTo>
                    <a:pt x="324121" y="68338"/>
                    <a:pt x="332054" y="72494"/>
                    <a:pt x="335076" y="82315"/>
                  </a:cubicBezTo>
                  <a:cubicBezTo>
                    <a:pt x="337721" y="88737"/>
                    <a:pt x="326765" y="96671"/>
                    <a:pt x="337343" y="103093"/>
                  </a:cubicBezTo>
                  <a:cubicBezTo>
                    <a:pt x="346409" y="108381"/>
                    <a:pt x="350942" y="105359"/>
                    <a:pt x="358120" y="98559"/>
                  </a:cubicBezTo>
                  <a:cubicBezTo>
                    <a:pt x="366808" y="90626"/>
                    <a:pt x="373986" y="100826"/>
                    <a:pt x="372475" y="108003"/>
                  </a:cubicBezTo>
                  <a:cubicBezTo>
                    <a:pt x="367564" y="127269"/>
                    <a:pt x="383430" y="126514"/>
                    <a:pt x="391741" y="126514"/>
                  </a:cubicBezTo>
                  <a:cubicBezTo>
                    <a:pt x="424984" y="125381"/>
                    <a:pt x="458227" y="135958"/>
                    <a:pt x="491470" y="126514"/>
                  </a:cubicBezTo>
                  <a:cubicBezTo>
                    <a:pt x="539824" y="129914"/>
                    <a:pt x="587800" y="134447"/>
                    <a:pt x="636154" y="131425"/>
                  </a:cubicBezTo>
                  <a:cubicBezTo>
                    <a:pt x="655798" y="132180"/>
                    <a:pt x="674308" y="136336"/>
                    <a:pt x="693196" y="141247"/>
                  </a:cubicBezTo>
                  <a:cubicBezTo>
                    <a:pt x="711329" y="145780"/>
                    <a:pt x="730217" y="145780"/>
                    <a:pt x="748350" y="138225"/>
                  </a:cubicBezTo>
                  <a:cubicBezTo>
                    <a:pt x="756660" y="139358"/>
                    <a:pt x="760438" y="145402"/>
                    <a:pt x="763082" y="152580"/>
                  </a:cubicBezTo>
                  <a:cubicBezTo>
                    <a:pt x="762705" y="165424"/>
                    <a:pt x="773282" y="171468"/>
                    <a:pt x="780460" y="179779"/>
                  </a:cubicBezTo>
                  <a:cubicBezTo>
                    <a:pt x="793681" y="192622"/>
                    <a:pt x="792170" y="197911"/>
                    <a:pt x="774793" y="206222"/>
                  </a:cubicBezTo>
                  <a:close/>
                </a:path>
              </a:pathLst>
            </a:custGeom>
            <a:solidFill>
              <a:srgbClr val="EBCB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933FB71-C47B-45EC-A634-2609C8D4CADC}"/>
                </a:ext>
              </a:extLst>
            </p:cNvPr>
            <p:cNvSpPr/>
            <p:nvPr/>
          </p:nvSpPr>
          <p:spPr>
            <a:xfrm>
              <a:off x="8862639" y="5743077"/>
              <a:ext cx="210033" cy="308577"/>
            </a:xfrm>
            <a:custGeom>
              <a:avLst/>
              <a:gdLst>
                <a:gd name="connsiteX0" fmla="*/ 1497 w 210033"/>
                <a:gd name="connsiteY0" fmla="*/ 127649 h 308577"/>
                <a:gd name="connsiteX1" fmla="*/ 5652 w 210033"/>
                <a:gd name="connsiteY1" fmla="*/ 114427 h 308577"/>
                <a:gd name="connsiteX2" fmla="*/ 14341 w 210033"/>
                <a:gd name="connsiteY2" fmla="*/ 63429 h 308577"/>
                <a:gd name="connsiteX3" fmla="*/ 47584 w 210033"/>
                <a:gd name="connsiteY3" fmla="*/ 8654 h 308577"/>
                <a:gd name="connsiteX4" fmla="*/ 63828 w 210033"/>
                <a:gd name="connsiteY4" fmla="*/ 4876 h 308577"/>
                <a:gd name="connsiteX5" fmla="*/ 78561 w 210033"/>
                <a:gd name="connsiteY5" fmla="*/ 2609 h 308577"/>
                <a:gd name="connsiteX6" fmla="*/ 81205 w 210033"/>
                <a:gd name="connsiteY6" fmla="*/ 21875 h 308577"/>
                <a:gd name="connsiteX7" fmla="*/ 78183 w 210033"/>
                <a:gd name="connsiteY7" fmla="*/ 47185 h 308577"/>
                <a:gd name="connsiteX8" fmla="*/ 78939 w 210033"/>
                <a:gd name="connsiteY8" fmla="*/ 53230 h 308577"/>
                <a:gd name="connsiteX9" fmla="*/ 98205 w 210033"/>
                <a:gd name="connsiteY9" fmla="*/ 75518 h 308577"/>
                <a:gd name="connsiteX10" fmla="*/ 100849 w 210033"/>
                <a:gd name="connsiteY10" fmla="*/ 77407 h 308577"/>
                <a:gd name="connsiteX11" fmla="*/ 98205 w 210033"/>
                <a:gd name="connsiteY11" fmla="*/ 72118 h 308577"/>
                <a:gd name="connsiteX12" fmla="*/ 77805 w 210033"/>
                <a:gd name="connsiteY12" fmla="*/ 46430 h 308577"/>
                <a:gd name="connsiteX13" fmla="*/ 81583 w 210033"/>
                <a:gd name="connsiteY13" fmla="*/ 37741 h 308577"/>
                <a:gd name="connsiteX14" fmla="*/ 154491 w 210033"/>
                <a:gd name="connsiteY14" fmla="*/ 22253 h 308577"/>
                <a:gd name="connsiteX15" fmla="*/ 164313 w 210033"/>
                <a:gd name="connsiteY15" fmla="*/ 64940 h 308577"/>
                <a:gd name="connsiteX16" fmla="*/ 146936 w 210033"/>
                <a:gd name="connsiteY16" fmla="*/ 79295 h 308577"/>
                <a:gd name="connsiteX17" fmla="*/ 134092 w 210033"/>
                <a:gd name="connsiteY17" fmla="*/ 97428 h 308577"/>
                <a:gd name="connsiteX18" fmla="*/ 154869 w 210033"/>
                <a:gd name="connsiteY18" fmla="*/ 99317 h 308577"/>
                <a:gd name="connsiteX19" fmla="*/ 162802 w 210033"/>
                <a:gd name="connsiteY19" fmla="*/ 124627 h 308577"/>
                <a:gd name="connsiteX20" fmla="*/ 206245 w 210033"/>
                <a:gd name="connsiteY20" fmla="*/ 137849 h 308577"/>
                <a:gd name="connsiteX21" fmla="*/ 189246 w 210033"/>
                <a:gd name="connsiteY21" fmla="*/ 152204 h 308577"/>
                <a:gd name="connsiteX22" fmla="*/ 145047 w 210033"/>
                <a:gd name="connsiteY22" fmla="*/ 167314 h 308577"/>
                <a:gd name="connsiteX23" fmla="*/ 159780 w 210033"/>
                <a:gd name="connsiteY23" fmla="*/ 159759 h 308577"/>
                <a:gd name="connsiteX24" fmla="*/ 183579 w 210033"/>
                <a:gd name="connsiteY24" fmla="*/ 174492 h 308577"/>
                <a:gd name="connsiteX25" fmla="*/ 187734 w 210033"/>
                <a:gd name="connsiteY25" fmla="*/ 195269 h 308577"/>
                <a:gd name="connsiteX26" fmla="*/ 184712 w 210033"/>
                <a:gd name="connsiteY26" fmla="*/ 222845 h 308577"/>
                <a:gd name="connsiteX27" fmla="*/ 194912 w 210033"/>
                <a:gd name="connsiteY27" fmla="*/ 248156 h 308577"/>
                <a:gd name="connsiteX28" fmla="*/ 210022 w 210033"/>
                <a:gd name="connsiteY28" fmla="*/ 257977 h 308577"/>
                <a:gd name="connsiteX29" fmla="*/ 190757 w 210033"/>
                <a:gd name="connsiteY29" fmla="*/ 285932 h 308577"/>
                <a:gd name="connsiteX30" fmla="*/ 183957 w 210033"/>
                <a:gd name="connsiteY30" fmla="*/ 307464 h 308577"/>
                <a:gd name="connsiteX31" fmla="*/ 171113 w 210033"/>
                <a:gd name="connsiteY31" fmla="*/ 298398 h 308577"/>
                <a:gd name="connsiteX32" fmla="*/ 140136 w 210033"/>
                <a:gd name="connsiteY32" fmla="*/ 268933 h 308577"/>
                <a:gd name="connsiteX33" fmla="*/ 132581 w 210033"/>
                <a:gd name="connsiteY33" fmla="*/ 268555 h 308577"/>
                <a:gd name="connsiteX34" fmla="*/ 103493 w 210033"/>
                <a:gd name="connsiteY34" fmla="*/ 266666 h 308577"/>
                <a:gd name="connsiteX35" fmla="*/ 86116 w 210033"/>
                <a:gd name="connsiteY35" fmla="*/ 256844 h 308577"/>
                <a:gd name="connsiteX36" fmla="*/ 70250 w 210033"/>
                <a:gd name="connsiteY36" fmla="*/ 233045 h 308577"/>
                <a:gd name="connsiteX37" fmla="*/ 72517 w 210033"/>
                <a:gd name="connsiteY37" fmla="*/ 231156 h 308577"/>
                <a:gd name="connsiteX38" fmla="*/ 104626 w 210033"/>
                <a:gd name="connsiteY38" fmla="*/ 232290 h 308577"/>
                <a:gd name="connsiteX39" fmla="*/ 137114 w 210033"/>
                <a:gd name="connsiteY39" fmla="*/ 245511 h 308577"/>
                <a:gd name="connsiteX40" fmla="*/ 146936 w 210033"/>
                <a:gd name="connsiteY40" fmla="*/ 246645 h 308577"/>
                <a:gd name="connsiteX41" fmla="*/ 125781 w 210033"/>
                <a:gd name="connsiteY41" fmla="*/ 234934 h 308577"/>
                <a:gd name="connsiteX42" fmla="*/ 116337 w 210033"/>
                <a:gd name="connsiteY42" fmla="*/ 217179 h 308577"/>
                <a:gd name="connsiteX43" fmla="*/ 123137 w 210033"/>
                <a:gd name="connsiteY43" fmla="*/ 192247 h 308577"/>
                <a:gd name="connsiteX44" fmla="*/ 119737 w 210033"/>
                <a:gd name="connsiteY44" fmla="*/ 189980 h 308577"/>
                <a:gd name="connsiteX45" fmla="*/ 100471 w 210033"/>
                <a:gd name="connsiteY45" fmla="*/ 181669 h 308577"/>
                <a:gd name="connsiteX46" fmla="*/ 30207 w 210033"/>
                <a:gd name="connsiteY46" fmla="*/ 174492 h 308577"/>
                <a:gd name="connsiteX47" fmla="*/ 1497 w 210033"/>
                <a:gd name="connsiteY47" fmla="*/ 127649 h 30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0033" h="308577">
                  <a:moveTo>
                    <a:pt x="1497" y="127649"/>
                  </a:moveTo>
                  <a:cubicBezTo>
                    <a:pt x="3008" y="123116"/>
                    <a:pt x="4141" y="118960"/>
                    <a:pt x="5652" y="114427"/>
                  </a:cubicBezTo>
                  <a:cubicBezTo>
                    <a:pt x="-4547" y="95161"/>
                    <a:pt x="10186" y="80429"/>
                    <a:pt x="14341" y="63429"/>
                  </a:cubicBezTo>
                  <a:cubicBezTo>
                    <a:pt x="20007" y="40763"/>
                    <a:pt x="38518" y="27920"/>
                    <a:pt x="47584" y="8654"/>
                  </a:cubicBezTo>
                  <a:cubicBezTo>
                    <a:pt x="52873" y="7898"/>
                    <a:pt x="58539" y="7520"/>
                    <a:pt x="63828" y="4876"/>
                  </a:cubicBezTo>
                  <a:cubicBezTo>
                    <a:pt x="68361" y="2609"/>
                    <a:pt x="73650" y="-3435"/>
                    <a:pt x="78561" y="2609"/>
                  </a:cubicBezTo>
                  <a:cubicBezTo>
                    <a:pt x="83094" y="7898"/>
                    <a:pt x="86116" y="16209"/>
                    <a:pt x="81205" y="21875"/>
                  </a:cubicBezTo>
                  <a:cubicBezTo>
                    <a:pt x="74028" y="30186"/>
                    <a:pt x="77050" y="38497"/>
                    <a:pt x="78183" y="47185"/>
                  </a:cubicBezTo>
                  <a:cubicBezTo>
                    <a:pt x="78939" y="49074"/>
                    <a:pt x="79694" y="51719"/>
                    <a:pt x="78939" y="53230"/>
                  </a:cubicBezTo>
                  <a:cubicBezTo>
                    <a:pt x="71383" y="72873"/>
                    <a:pt x="91405" y="68718"/>
                    <a:pt x="98205" y="75518"/>
                  </a:cubicBezTo>
                  <a:cubicBezTo>
                    <a:pt x="99338" y="76651"/>
                    <a:pt x="100471" y="77029"/>
                    <a:pt x="100849" y="77407"/>
                  </a:cubicBezTo>
                  <a:cubicBezTo>
                    <a:pt x="100471" y="75518"/>
                    <a:pt x="97449" y="73629"/>
                    <a:pt x="98205" y="72118"/>
                  </a:cubicBezTo>
                  <a:cubicBezTo>
                    <a:pt x="104626" y="52852"/>
                    <a:pt x="81583" y="57385"/>
                    <a:pt x="77805" y="46430"/>
                  </a:cubicBezTo>
                  <a:cubicBezTo>
                    <a:pt x="76672" y="42652"/>
                    <a:pt x="78183" y="38497"/>
                    <a:pt x="81583" y="37741"/>
                  </a:cubicBezTo>
                  <a:cubicBezTo>
                    <a:pt x="105760" y="31697"/>
                    <a:pt x="128426" y="18853"/>
                    <a:pt x="154491" y="22253"/>
                  </a:cubicBezTo>
                  <a:cubicBezTo>
                    <a:pt x="171491" y="31697"/>
                    <a:pt x="173002" y="37741"/>
                    <a:pt x="164313" y="64940"/>
                  </a:cubicBezTo>
                  <a:cubicBezTo>
                    <a:pt x="159024" y="70229"/>
                    <a:pt x="153736" y="75518"/>
                    <a:pt x="146936" y="79295"/>
                  </a:cubicBezTo>
                  <a:cubicBezTo>
                    <a:pt x="139759" y="83451"/>
                    <a:pt x="130692" y="89117"/>
                    <a:pt x="134092" y="97428"/>
                  </a:cubicBezTo>
                  <a:cubicBezTo>
                    <a:pt x="137114" y="104983"/>
                    <a:pt x="147314" y="101583"/>
                    <a:pt x="154869" y="99317"/>
                  </a:cubicBezTo>
                  <a:cubicBezTo>
                    <a:pt x="175268" y="102717"/>
                    <a:pt x="168846" y="113672"/>
                    <a:pt x="162802" y="124627"/>
                  </a:cubicBezTo>
                  <a:cubicBezTo>
                    <a:pt x="174513" y="118583"/>
                    <a:pt x="202089" y="126516"/>
                    <a:pt x="206245" y="137849"/>
                  </a:cubicBezTo>
                  <a:cubicBezTo>
                    <a:pt x="209267" y="145782"/>
                    <a:pt x="200956" y="153337"/>
                    <a:pt x="189246" y="152204"/>
                  </a:cubicBezTo>
                  <a:cubicBezTo>
                    <a:pt x="172246" y="150693"/>
                    <a:pt x="156002" y="152204"/>
                    <a:pt x="145047" y="167314"/>
                  </a:cubicBezTo>
                  <a:cubicBezTo>
                    <a:pt x="150336" y="166181"/>
                    <a:pt x="154114" y="161648"/>
                    <a:pt x="159780" y="159759"/>
                  </a:cubicBezTo>
                  <a:cubicBezTo>
                    <a:pt x="176402" y="154848"/>
                    <a:pt x="181313" y="157493"/>
                    <a:pt x="183579" y="174492"/>
                  </a:cubicBezTo>
                  <a:cubicBezTo>
                    <a:pt x="184335" y="181669"/>
                    <a:pt x="186223" y="188469"/>
                    <a:pt x="187734" y="195269"/>
                  </a:cubicBezTo>
                  <a:cubicBezTo>
                    <a:pt x="189246" y="204713"/>
                    <a:pt x="192645" y="213401"/>
                    <a:pt x="184712" y="222845"/>
                  </a:cubicBezTo>
                  <a:cubicBezTo>
                    <a:pt x="175268" y="234556"/>
                    <a:pt x="181313" y="243623"/>
                    <a:pt x="194912" y="248156"/>
                  </a:cubicBezTo>
                  <a:cubicBezTo>
                    <a:pt x="200578" y="250044"/>
                    <a:pt x="210400" y="247022"/>
                    <a:pt x="210022" y="257977"/>
                  </a:cubicBezTo>
                  <a:cubicBezTo>
                    <a:pt x="197934" y="263266"/>
                    <a:pt x="177535" y="261377"/>
                    <a:pt x="190757" y="285932"/>
                  </a:cubicBezTo>
                  <a:cubicBezTo>
                    <a:pt x="193401" y="290843"/>
                    <a:pt x="188868" y="303309"/>
                    <a:pt x="183957" y="307464"/>
                  </a:cubicBezTo>
                  <a:cubicBezTo>
                    <a:pt x="178290" y="311998"/>
                    <a:pt x="175268" y="301420"/>
                    <a:pt x="171113" y="298398"/>
                  </a:cubicBezTo>
                  <a:cubicBezTo>
                    <a:pt x="159024" y="290087"/>
                    <a:pt x="148447" y="281021"/>
                    <a:pt x="140136" y="268933"/>
                  </a:cubicBezTo>
                  <a:cubicBezTo>
                    <a:pt x="138625" y="266666"/>
                    <a:pt x="135225" y="266666"/>
                    <a:pt x="132581" y="268555"/>
                  </a:cubicBezTo>
                  <a:cubicBezTo>
                    <a:pt x="117093" y="278755"/>
                    <a:pt x="111426" y="279132"/>
                    <a:pt x="103493" y="266666"/>
                  </a:cubicBezTo>
                  <a:cubicBezTo>
                    <a:pt x="98582" y="259111"/>
                    <a:pt x="93671" y="258355"/>
                    <a:pt x="86116" y="256844"/>
                  </a:cubicBezTo>
                  <a:cubicBezTo>
                    <a:pt x="74405" y="254578"/>
                    <a:pt x="61561" y="250044"/>
                    <a:pt x="70250" y="233045"/>
                  </a:cubicBezTo>
                  <a:cubicBezTo>
                    <a:pt x="71006" y="232290"/>
                    <a:pt x="71761" y="231912"/>
                    <a:pt x="72517" y="231156"/>
                  </a:cubicBezTo>
                  <a:cubicBezTo>
                    <a:pt x="83094" y="232290"/>
                    <a:pt x="92538" y="236067"/>
                    <a:pt x="104626" y="232290"/>
                  </a:cubicBezTo>
                  <a:cubicBezTo>
                    <a:pt x="115204" y="229267"/>
                    <a:pt x="123515" y="246645"/>
                    <a:pt x="137114" y="245511"/>
                  </a:cubicBezTo>
                  <a:cubicBezTo>
                    <a:pt x="139759" y="245134"/>
                    <a:pt x="142025" y="248156"/>
                    <a:pt x="146936" y="246645"/>
                  </a:cubicBezTo>
                  <a:cubicBezTo>
                    <a:pt x="143536" y="235690"/>
                    <a:pt x="133714" y="236823"/>
                    <a:pt x="125781" y="234934"/>
                  </a:cubicBezTo>
                  <a:cubicBezTo>
                    <a:pt x="115959" y="232667"/>
                    <a:pt x="105760" y="227757"/>
                    <a:pt x="116337" y="217179"/>
                  </a:cubicBezTo>
                  <a:cubicBezTo>
                    <a:pt x="124270" y="209246"/>
                    <a:pt x="107649" y="196780"/>
                    <a:pt x="123137" y="192247"/>
                  </a:cubicBezTo>
                  <a:cubicBezTo>
                    <a:pt x="124270" y="191869"/>
                    <a:pt x="121248" y="190736"/>
                    <a:pt x="119737" y="189980"/>
                  </a:cubicBezTo>
                  <a:cubicBezTo>
                    <a:pt x="113315" y="186958"/>
                    <a:pt x="108026" y="181292"/>
                    <a:pt x="100471" y="181669"/>
                  </a:cubicBezTo>
                  <a:cubicBezTo>
                    <a:pt x="76672" y="183180"/>
                    <a:pt x="54006" y="173736"/>
                    <a:pt x="30207" y="174492"/>
                  </a:cubicBezTo>
                  <a:cubicBezTo>
                    <a:pt x="10186" y="175625"/>
                    <a:pt x="-4925" y="149560"/>
                    <a:pt x="1497" y="127649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955D7FDB-B290-495C-90D6-C911A72E1AE6}"/>
                </a:ext>
              </a:extLst>
            </p:cNvPr>
            <p:cNvSpPr/>
            <p:nvPr/>
          </p:nvSpPr>
          <p:spPr>
            <a:xfrm>
              <a:off x="8727008" y="5732320"/>
              <a:ext cx="158282" cy="156915"/>
            </a:xfrm>
            <a:custGeom>
              <a:avLst/>
              <a:gdLst>
                <a:gd name="connsiteX0" fmla="*/ 120507 w 158282"/>
                <a:gd name="connsiteY0" fmla="*/ 87407 h 156915"/>
                <a:gd name="connsiteX1" fmla="*/ 91797 w 158282"/>
                <a:gd name="connsiteY1" fmla="*/ 135005 h 156915"/>
                <a:gd name="connsiteX2" fmla="*/ 38910 w 158282"/>
                <a:gd name="connsiteY2" fmla="*/ 151249 h 156915"/>
                <a:gd name="connsiteX3" fmla="*/ 35888 w 158282"/>
                <a:gd name="connsiteY3" fmla="*/ 149738 h 156915"/>
                <a:gd name="connsiteX4" fmla="*/ 0 w 158282"/>
                <a:gd name="connsiteY4" fmla="*/ 156916 h 156915"/>
                <a:gd name="connsiteX5" fmla="*/ 16999 w 158282"/>
                <a:gd name="connsiteY5" fmla="*/ 145961 h 156915"/>
                <a:gd name="connsiteX6" fmla="*/ 27199 w 158282"/>
                <a:gd name="connsiteY6" fmla="*/ 134250 h 156915"/>
                <a:gd name="connsiteX7" fmla="*/ 33621 w 158282"/>
                <a:gd name="connsiteY7" fmla="*/ 129339 h 156915"/>
                <a:gd name="connsiteX8" fmla="*/ 44576 w 158282"/>
                <a:gd name="connsiteY8" fmla="*/ 91563 h 156915"/>
                <a:gd name="connsiteX9" fmla="*/ 81597 w 158282"/>
                <a:gd name="connsiteY9" fmla="*/ 47742 h 156915"/>
                <a:gd name="connsiteX10" fmla="*/ 102374 w 158282"/>
                <a:gd name="connsiteY10" fmla="*/ 20921 h 156915"/>
                <a:gd name="connsiteX11" fmla="*/ 158283 w 158282"/>
                <a:gd name="connsiteY11" fmla="*/ 20165 h 156915"/>
                <a:gd name="connsiteX12" fmla="*/ 120507 w 158282"/>
                <a:gd name="connsiteY12" fmla="*/ 87407 h 15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82" h="156915">
                  <a:moveTo>
                    <a:pt x="120507" y="87407"/>
                  </a:moveTo>
                  <a:cubicBezTo>
                    <a:pt x="105018" y="99873"/>
                    <a:pt x="100485" y="118762"/>
                    <a:pt x="91797" y="135005"/>
                  </a:cubicBezTo>
                  <a:cubicBezTo>
                    <a:pt x="83486" y="150494"/>
                    <a:pt x="56287" y="160693"/>
                    <a:pt x="38910" y="151249"/>
                  </a:cubicBezTo>
                  <a:cubicBezTo>
                    <a:pt x="37776" y="150872"/>
                    <a:pt x="37021" y="150116"/>
                    <a:pt x="35888" y="149738"/>
                  </a:cubicBezTo>
                  <a:cubicBezTo>
                    <a:pt x="27199" y="165982"/>
                    <a:pt x="9822" y="142938"/>
                    <a:pt x="0" y="156916"/>
                  </a:cubicBezTo>
                  <a:cubicBezTo>
                    <a:pt x="3778" y="150494"/>
                    <a:pt x="1133" y="138028"/>
                    <a:pt x="16999" y="145961"/>
                  </a:cubicBezTo>
                  <a:cubicBezTo>
                    <a:pt x="26443" y="150494"/>
                    <a:pt x="29088" y="146338"/>
                    <a:pt x="27199" y="134250"/>
                  </a:cubicBezTo>
                  <a:cubicBezTo>
                    <a:pt x="26066" y="127828"/>
                    <a:pt x="31354" y="130472"/>
                    <a:pt x="33621" y="129339"/>
                  </a:cubicBezTo>
                  <a:cubicBezTo>
                    <a:pt x="48354" y="121406"/>
                    <a:pt x="52509" y="107051"/>
                    <a:pt x="44576" y="91563"/>
                  </a:cubicBezTo>
                  <a:cubicBezTo>
                    <a:pt x="54776" y="74941"/>
                    <a:pt x="71397" y="63986"/>
                    <a:pt x="81597" y="47742"/>
                  </a:cubicBezTo>
                  <a:cubicBezTo>
                    <a:pt x="87641" y="38298"/>
                    <a:pt x="96330" y="30743"/>
                    <a:pt x="102374" y="20921"/>
                  </a:cubicBezTo>
                  <a:cubicBezTo>
                    <a:pt x="119373" y="-6656"/>
                    <a:pt x="139773" y="-7034"/>
                    <a:pt x="158283" y="20165"/>
                  </a:cubicBezTo>
                  <a:cubicBezTo>
                    <a:pt x="152616" y="46609"/>
                    <a:pt x="131840" y="64364"/>
                    <a:pt x="120507" y="87407"/>
                  </a:cubicBezTo>
                  <a:close/>
                </a:path>
              </a:pathLst>
            </a:custGeom>
            <a:solidFill>
              <a:srgbClr val="8B54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BCBBE2F2-7713-4F65-AD22-0A69BD08CF44}"/>
                </a:ext>
              </a:extLst>
            </p:cNvPr>
            <p:cNvSpPr/>
            <p:nvPr/>
          </p:nvSpPr>
          <p:spPr>
            <a:xfrm>
              <a:off x="8730408" y="5679436"/>
              <a:ext cx="154883" cy="169379"/>
            </a:xfrm>
            <a:custGeom>
              <a:avLst/>
              <a:gdLst>
                <a:gd name="connsiteX0" fmla="*/ 154883 w 154883"/>
                <a:gd name="connsiteY0" fmla="*/ 73050 h 169379"/>
                <a:gd name="connsiteX1" fmla="*/ 135617 w 154883"/>
                <a:gd name="connsiteY1" fmla="*/ 61340 h 169379"/>
                <a:gd name="connsiteX2" fmla="*/ 107663 w 154883"/>
                <a:gd name="connsiteY2" fmla="*/ 68895 h 169379"/>
                <a:gd name="connsiteX3" fmla="*/ 64220 w 154883"/>
                <a:gd name="connsiteY3" fmla="*/ 128959 h 169379"/>
                <a:gd name="connsiteX4" fmla="*/ 41176 w 154883"/>
                <a:gd name="connsiteY4" fmla="*/ 144825 h 169379"/>
                <a:gd name="connsiteX5" fmla="*/ 28332 w 154883"/>
                <a:gd name="connsiteY5" fmla="*/ 169380 h 169379"/>
                <a:gd name="connsiteX6" fmla="*/ 0 w 154883"/>
                <a:gd name="connsiteY6" fmla="*/ 139159 h 169379"/>
                <a:gd name="connsiteX7" fmla="*/ 24177 w 154883"/>
                <a:gd name="connsiteY7" fmla="*/ 115360 h 169379"/>
                <a:gd name="connsiteX8" fmla="*/ 24177 w 154883"/>
                <a:gd name="connsiteY8" fmla="*/ 68517 h 169379"/>
                <a:gd name="connsiteX9" fmla="*/ 30599 w 154883"/>
                <a:gd name="connsiteY9" fmla="*/ 56051 h 169379"/>
                <a:gd name="connsiteX10" fmla="*/ 24555 w 154883"/>
                <a:gd name="connsiteY10" fmla="*/ 43962 h 169379"/>
                <a:gd name="connsiteX11" fmla="*/ 27954 w 154883"/>
                <a:gd name="connsiteY11" fmla="*/ 31874 h 169379"/>
                <a:gd name="connsiteX12" fmla="*/ 37399 w 154883"/>
                <a:gd name="connsiteY12" fmla="*/ 34896 h 169379"/>
                <a:gd name="connsiteX13" fmla="*/ 46087 w 154883"/>
                <a:gd name="connsiteY13" fmla="*/ 44718 h 169379"/>
                <a:gd name="connsiteX14" fmla="*/ 63087 w 154883"/>
                <a:gd name="connsiteY14" fmla="*/ 50007 h 169379"/>
                <a:gd name="connsiteX15" fmla="*/ 58931 w 154883"/>
                <a:gd name="connsiteY15" fmla="*/ 34518 h 169379"/>
                <a:gd name="connsiteX16" fmla="*/ 85752 w 154883"/>
                <a:gd name="connsiteY16" fmla="*/ 8453 h 169379"/>
                <a:gd name="connsiteX17" fmla="*/ 100863 w 154883"/>
                <a:gd name="connsiteY17" fmla="*/ 520 h 169379"/>
                <a:gd name="connsiteX18" fmla="*/ 106152 w 154883"/>
                <a:gd name="connsiteY18" fmla="*/ 17897 h 169379"/>
                <a:gd name="connsiteX19" fmla="*/ 117862 w 154883"/>
                <a:gd name="connsiteY19" fmla="*/ 47362 h 169379"/>
                <a:gd name="connsiteX20" fmla="*/ 132973 w 154883"/>
                <a:gd name="connsiteY20" fmla="*/ 45851 h 169379"/>
                <a:gd name="connsiteX21" fmla="*/ 154883 w 154883"/>
                <a:gd name="connsiteY21" fmla="*/ 73050 h 16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883" h="169379">
                  <a:moveTo>
                    <a:pt x="154883" y="73050"/>
                  </a:moveTo>
                  <a:cubicBezTo>
                    <a:pt x="148461" y="69273"/>
                    <a:pt x="141661" y="65495"/>
                    <a:pt x="135617" y="61340"/>
                  </a:cubicBezTo>
                  <a:cubicBezTo>
                    <a:pt x="123151" y="53029"/>
                    <a:pt x="112574" y="56806"/>
                    <a:pt x="107663" y="68895"/>
                  </a:cubicBezTo>
                  <a:cubicBezTo>
                    <a:pt x="97841" y="92694"/>
                    <a:pt x="75175" y="106671"/>
                    <a:pt x="64220" y="128959"/>
                  </a:cubicBezTo>
                  <a:cubicBezTo>
                    <a:pt x="59309" y="138781"/>
                    <a:pt x="45332" y="134248"/>
                    <a:pt x="41176" y="144825"/>
                  </a:cubicBezTo>
                  <a:cubicBezTo>
                    <a:pt x="30599" y="148981"/>
                    <a:pt x="32865" y="159936"/>
                    <a:pt x="28332" y="169380"/>
                  </a:cubicBezTo>
                  <a:cubicBezTo>
                    <a:pt x="21155" y="158047"/>
                    <a:pt x="11711" y="148603"/>
                    <a:pt x="0" y="139159"/>
                  </a:cubicBezTo>
                  <a:cubicBezTo>
                    <a:pt x="22288" y="143692"/>
                    <a:pt x="10200" y="117626"/>
                    <a:pt x="24177" y="115360"/>
                  </a:cubicBezTo>
                  <a:cubicBezTo>
                    <a:pt x="33999" y="99872"/>
                    <a:pt x="20021" y="84005"/>
                    <a:pt x="24177" y="68517"/>
                  </a:cubicBezTo>
                  <a:cubicBezTo>
                    <a:pt x="33621" y="68139"/>
                    <a:pt x="43065" y="67384"/>
                    <a:pt x="30599" y="56051"/>
                  </a:cubicBezTo>
                  <a:cubicBezTo>
                    <a:pt x="27199" y="53029"/>
                    <a:pt x="29088" y="47740"/>
                    <a:pt x="24555" y="43962"/>
                  </a:cubicBezTo>
                  <a:cubicBezTo>
                    <a:pt x="20021" y="40562"/>
                    <a:pt x="28332" y="36785"/>
                    <a:pt x="27954" y="31874"/>
                  </a:cubicBezTo>
                  <a:cubicBezTo>
                    <a:pt x="30977" y="33007"/>
                    <a:pt x="35132" y="33007"/>
                    <a:pt x="37399" y="34896"/>
                  </a:cubicBezTo>
                  <a:cubicBezTo>
                    <a:pt x="40421" y="37918"/>
                    <a:pt x="44198" y="41696"/>
                    <a:pt x="46087" y="44718"/>
                  </a:cubicBezTo>
                  <a:cubicBezTo>
                    <a:pt x="50998" y="52651"/>
                    <a:pt x="57798" y="54162"/>
                    <a:pt x="63087" y="50007"/>
                  </a:cubicBezTo>
                  <a:cubicBezTo>
                    <a:pt x="70642" y="43962"/>
                    <a:pt x="59687" y="40185"/>
                    <a:pt x="58931" y="34518"/>
                  </a:cubicBezTo>
                  <a:cubicBezTo>
                    <a:pt x="70642" y="28474"/>
                    <a:pt x="83486" y="24696"/>
                    <a:pt x="85752" y="8453"/>
                  </a:cubicBezTo>
                  <a:cubicBezTo>
                    <a:pt x="86508" y="2031"/>
                    <a:pt x="93308" y="-1369"/>
                    <a:pt x="100863" y="520"/>
                  </a:cubicBezTo>
                  <a:cubicBezTo>
                    <a:pt x="105774" y="5431"/>
                    <a:pt x="110307" y="8830"/>
                    <a:pt x="106152" y="17897"/>
                  </a:cubicBezTo>
                  <a:cubicBezTo>
                    <a:pt x="100485" y="29985"/>
                    <a:pt x="113329" y="37918"/>
                    <a:pt x="117862" y="47362"/>
                  </a:cubicBezTo>
                  <a:cubicBezTo>
                    <a:pt x="121262" y="54540"/>
                    <a:pt x="127684" y="46985"/>
                    <a:pt x="132973" y="45851"/>
                  </a:cubicBezTo>
                  <a:cubicBezTo>
                    <a:pt x="153750" y="41696"/>
                    <a:pt x="151105" y="60584"/>
                    <a:pt x="154883" y="73050"/>
                  </a:cubicBezTo>
                  <a:close/>
                </a:path>
              </a:pathLst>
            </a:custGeom>
            <a:solidFill>
              <a:srgbClr val="BA7F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305AD01-4CD7-49E9-8511-FC75B198349B}"/>
                </a:ext>
              </a:extLst>
            </p:cNvPr>
            <p:cNvSpPr/>
            <p:nvPr/>
          </p:nvSpPr>
          <p:spPr>
            <a:xfrm>
              <a:off x="8674121" y="5636408"/>
              <a:ext cx="99022" cy="158387"/>
            </a:xfrm>
            <a:custGeom>
              <a:avLst/>
              <a:gdLst>
                <a:gd name="connsiteX0" fmla="*/ 80086 w 99022"/>
                <a:gd name="connsiteY0" fmla="*/ 111545 h 158387"/>
                <a:gd name="connsiteX1" fmla="*/ 94063 w 99022"/>
                <a:gd name="connsiteY1" fmla="*/ 144410 h 158387"/>
                <a:gd name="connsiteX2" fmla="*/ 80086 w 99022"/>
                <a:gd name="connsiteY2" fmla="*/ 158388 h 158387"/>
                <a:gd name="connsiteX3" fmla="*/ 75553 w 99022"/>
                <a:gd name="connsiteY3" fmla="*/ 153854 h 158387"/>
                <a:gd name="connsiteX4" fmla="*/ 58931 w 99022"/>
                <a:gd name="connsiteY4" fmla="*/ 128166 h 158387"/>
                <a:gd name="connsiteX5" fmla="*/ 49865 w 99022"/>
                <a:gd name="connsiteY5" fmla="*/ 77924 h 158387"/>
                <a:gd name="connsiteX6" fmla="*/ 45332 w 99022"/>
                <a:gd name="connsiteY6" fmla="*/ 66213 h 158387"/>
                <a:gd name="connsiteX7" fmla="*/ 43065 w 99022"/>
                <a:gd name="connsiteY7" fmla="*/ 74524 h 158387"/>
                <a:gd name="connsiteX8" fmla="*/ 35132 w 99022"/>
                <a:gd name="connsiteY8" fmla="*/ 73013 h 158387"/>
                <a:gd name="connsiteX9" fmla="*/ 4155 w 99022"/>
                <a:gd name="connsiteY9" fmla="*/ 31081 h 158387"/>
                <a:gd name="connsiteX10" fmla="*/ 0 w 99022"/>
                <a:gd name="connsiteY10" fmla="*/ 9927 h 158387"/>
                <a:gd name="connsiteX11" fmla="*/ 0 w 99022"/>
                <a:gd name="connsiteY11" fmla="*/ 9927 h 158387"/>
                <a:gd name="connsiteX12" fmla="*/ 7933 w 99022"/>
                <a:gd name="connsiteY12" fmla="*/ 1238 h 158387"/>
                <a:gd name="connsiteX13" fmla="*/ 66486 w 99022"/>
                <a:gd name="connsiteY13" fmla="*/ 2749 h 158387"/>
                <a:gd name="connsiteX14" fmla="*/ 74419 w 99022"/>
                <a:gd name="connsiteY14" fmla="*/ 6149 h 158387"/>
                <a:gd name="connsiteX15" fmla="*/ 80841 w 99022"/>
                <a:gd name="connsiteY15" fmla="*/ 13327 h 158387"/>
                <a:gd name="connsiteX16" fmla="*/ 97085 w 99022"/>
                <a:gd name="connsiteY16" fmla="*/ 24281 h 158387"/>
                <a:gd name="connsiteX17" fmla="*/ 91797 w 99022"/>
                <a:gd name="connsiteY17" fmla="*/ 34859 h 158387"/>
                <a:gd name="connsiteX18" fmla="*/ 71775 w 99022"/>
                <a:gd name="connsiteY18" fmla="*/ 103234 h 158387"/>
                <a:gd name="connsiteX19" fmla="*/ 80086 w 99022"/>
                <a:gd name="connsiteY19" fmla="*/ 111545 h 1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022" h="158387">
                  <a:moveTo>
                    <a:pt x="80086" y="111545"/>
                  </a:moveTo>
                  <a:cubicBezTo>
                    <a:pt x="91041" y="119478"/>
                    <a:pt x="81975" y="135722"/>
                    <a:pt x="94063" y="144410"/>
                  </a:cubicBezTo>
                  <a:cubicBezTo>
                    <a:pt x="97841" y="147055"/>
                    <a:pt x="84997" y="153477"/>
                    <a:pt x="80086" y="158388"/>
                  </a:cubicBezTo>
                  <a:cubicBezTo>
                    <a:pt x="78575" y="156877"/>
                    <a:pt x="77064" y="155366"/>
                    <a:pt x="75553" y="153854"/>
                  </a:cubicBezTo>
                  <a:cubicBezTo>
                    <a:pt x="67242" y="147055"/>
                    <a:pt x="63087" y="137611"/>
                    <a:pt x="58931" y="128166"/>
                  </a:cubicBezTo>
                  <a:cubicBezTo>
                    <a:pt x="54020" y="111923"/>
                    <a:pt x="39287" y="97190"/>
                    <a:pt x="49865" y="77924"/>
                  </a:cubicBezTo>
                  <a:cubicBezTo>
                    <a:pt x="51754" y="74524"/>
                    <a:pt x="52131" y="66591"/>
                    <a:pt x="45332" y="66213"/>
                  </a:cubicBezTo>
                  <a:cubicBezTo>
                    <a:pt x="35888" y="65458"/>
                    <a:pt x="44576" y="71880"/>
                    <a:pt x="43065" y="74524"/>
                  </a:cubicBezTo>
                  <a:cubicBezTo>
                    <a:pt x="40043" y="79435"/>
                    <a:pt x="37776" y="73769"/>
                    <a:pt x="35132" y="73013"/>
                  </a:cubicBezTo>
                  <a:cubicBezTo>
                    <a:pt x="12844" y="67724"/>
                    <a:pt x="12088" y="46948"/>
                    <a:pt x="4155" y="31081"/>
                  </a:cubicBezTo>
                  <a:cubicBezTo>
                    <a:pt x="-3400" y="25415"/>
                    <a:pt x="7933" y="15593"/>
                    <a:pt x="0" y="9927"/>
                  </a:cubicBezTo>
                  <a:lnTo>
                    <a:pt x="0" y="9927"/>
                  </a:lnTo>
                  <a:cubicBezTo>
                    <a:pt x="1511" y="5771"/>
                    <a:pt x="-3022" y="-3295"/>
                    <a:pt x="7933" y="1238"/>
                  </a:cubicBezTo>
                  <a:cubicBezTo>
                    <a:pt x="27199" y="9171"/>
                    <a:pt x="46465" y="9549"/>
                    <a:pt x="66486" y="2749"/>
                  </a:cubicBezTo>
                  <a:cubicBezTo>
                    <a:pt x="69886" y="1616"/>
                    <a:pt x="75930" y="2749"/>
                    <a:pt x="74419" y="6149"/>
                  </a:cubicBezTo>
                  <a:cubicBezTo>
                    <a:pt x="69131" y="15971"/>
                    <a:pt x="75930" y="16348"/>
                    <a:pt x="80841" y="13327"/>
                  </a:cubicBezTo>
                  <a:cubicBezTo>
                    <a:pt x="94063" y="5771"/>
                    <a:pt x="90286" y="22015"/>
                    <a:pt x="97085" y="24281"/>
                  </a:cubicBezTo>
                  <a:cubicBezTo>
                    <a:pt x="102752" y="26170"/>
                    <a:pt x="94441" y="31459"/>
                    <a:pt x="91797" y="34859"/>
                  </a:cubicBezTo>
                  <a:cubicBezTo>
                    <a:pt x="77442" y="55258"/>
                    <a:pt x="71775" y="78680"/>
                    <a:pt x="71775" y="103234"/>
                  </a:cubicBezTo>
                  <a:cubicBezTo>
                    <a:pt x="71397" y="105879"/>
                    <a:pt x="77064" y="108901"/>
                    <a:pt x="80086" y="111545"/>
                  </a:cubicBezTo>
                  <a:close/>
                </a:path>
              </a:pathLst>
            </a:custGeom>
            <a:solidFill>
              <a:srgbClr val="DEAF9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F1909890-74F9-4733-BBE1-C7E082B80484}"/>
                </a:ext>
              </a:extLst>
            </p:cNvPr>
            <p:cNvSpPr/>
            <p:nvPr/>
          </p:nvSpPr>
          <p:spPr>
            <a:xfrm>
              <a:off x="8910601" y="5685244"/>
              <a:ext cx="117881" cy="105018"/>
            </a:xfrm>
            <a:custGeom>
              <a:avLst/>
              <a:gdLst>
                <a:gd name="connsiteX0" fmla="*/ 105774 w 117881"/>
                <a:gd name="connsiteY0" fmla="*/ 83486 h 105018"/>
                <a:gd name="connsiteX1" fmla="*/ 30221 w 117881"/>
                <a:gd name="connsiteY1" fmla="*/ 105018 h 105018"/>
                <a:gd name="connsiteX2" fmla="*/ 30221 w 117881"/>
                <a:gd name="connsiteY2" fmla="*/ 105018 h 105018"/>
                <a:gd name="connsiteX3" fmla="*/ 29843 w 117881"/>
                <a:gd name="connsiteY3" fmla="*/ 78953 h 105018"/>
                <a:gd name="connsiteX4" fmla="*/ 30221 w 117881"/>
                <a:gd name="connsiteY4" fmla="*/ 60442 h 105018"/>
                <a:gd name="connsiteX5" fmla="*/ 0 w 117881"/>
                <a:gd name="connsiteY5" fmla="*/ 66486 h 105018"/>
                <a:gd name="connsiteX6" fmla="*/ 1511 w 117881"/>
                <a:gd name="connsiteY6" fmla="*/ 63086 h 105018"/>
                <a:gd name="connsiteX7" fmla="*/ 42309 w 117881"/>
                <a:gd name="connsiteY7" fmla="*/ 44198 h 105018"/>
                <a:gd name="connsiteX8" fmla="*/ 13977 w 117881"/>
                <a:gd name="connsiteY8" fmla="*/ 45709 h 105018"/>
                <a:gd name="connsiteX9" fmla="*/ 13222 w 117881"/>
                <a:gd name="connsiteY9" fmla="*/ 37399 h 105018"/>
                <a:gd name="connsiteX10" fmla="*/ 39287 w 117881"/>
                <a:gd name="connsiteY10" fmla="*/ 0 h 105018"/>
                <a:gd name="connsiteX11" fmla="*/ 46843 w 117881"/>
                <a:gd name="connsiteY11" fmla="*/ 4911 h 105018"/>
                <a:gd name="connsiteX12" fmla="*/ 117862 w 117881"/>
                <a:gd name="connsiteY12" fmla="*/ 51376 h 105018"/>
                <a:gd name="connsiteX13" fmla="*/ 105774 w 117881"/>
                <a:gd name="connsiteY13" fmla="*/ 83486 h 1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881" h="105018">
                  <a:moveTo>
                    <a:pt x="105774" y="83486"/>
                  </a:moveTo>
                  <a:cubicBezTo>
                    <a:pt x="79330" y="85752"/>
                    <a:pt x="53642" y="91419"/>
                    <a:pt x="30221" y="105018"/>
                  </a:cubicBezTo>
                  <a:lnTo>
                    <a:pt x="30221" y="105018"/>
                  </a:lnTo>
                  <a:cubicBezTo>
                    <a:pt x="22666" y="93308"/>
                    <a:pt x="22666" y="89152"/>
                    <a:pt x="29843" y="78953"/>
                  </a:cubicBezTo>
                  <a:cubicBezTo>
                    <a:pt x="33999" y="73286"/>
                    <a:pt x="24555" y="67998"/>
                    <a:pt x="30221" y="60442"/>
                  </a:cubicBezTo>
                  <a:cubicBezTo>
                    <a:pt x="19266" y="64598"/>
                    <a:pt x="11711" y="78953"/>
                    <a:pt x="0" y="66486"/>
                  </a:cubicBezTo>
                  <a:cubicBezTo>
                    <a:pt x="378" y="65353"/>
                    <a:pt x="1133" y="64220"/>
                    <a:pt x="1511" y="63086"/>
                  </a:cubicBezTo>
                  <a:cubicBezTo>
                    <a:pt x="12466" y="52887"/>
                    <a:pt x="27577" y="50998"/>
                    <a:pt x="42309" y="44198"/>
                  </a:cubicBezTo>
                  <a:cubicBezTo>
                    <a:pt x="30977" y="37776"/>
                    <a:pt x="23421" y="61953"/>
                    <a:pt x="13977" y="45709"/>
                  </a:cubicBezTo>
                  <a:cubicBezTo>
                    <a:pt x="13600" y="43065"/>
                    <a:pt x="8311" y="40421"/>
                    <a:pt x="13222" y="37399"/>
                  </a:cubicBezTo>
                  <a:cubicBezTo>
                    <a:pt x="19266" y="23044"/>
                    <a:pt x="31732" y="13222"/>
                    <a:pt x="39287" y="0"/>
                  </a:cubicBezTo>
                  <a:cubicBezTo>
                    <a:pt x="41932" y="1511"/>
                    <a:pt x="44576" y="3400"/>
                    <a:pt x="46843" y="4911"/>
                  </a:cubicBezTo>
                  <a:cubicBezTo>
                    <a:pt x="83863" y="0"/>
                    <a:pt x="106152" y="17755"/>
                    <a:pt x="117862" y="51376"/>
                  </a:cubicBezTo>
                  <a:cubicBezTo>
                    <a:pt x="118240" y="63464"/>
                    <a:pt x="112951" y="74042"/>
                    <a:pt x="105774" y="83486"/>
                  </a:cubicBezTo>
                  <a:close/>
                </a:path>
              </a:pathLst>
            </a:custGeom>
            <a:solidFill>
              <a:srgbClr val="76473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5A4B20FB-DB82-4316-BD91-9B57AC0A1230}"/>
                </a:ext>
              </a:extLst>
            </p:cNvPr>
            <p:cNvSpPr/>
            <p:nvPr/>
          </p:nvSpPr>
          <p:spPr>
            <a:xfrm>
              <a:off x="8864136" y="5637258"/>
              <a:ext cx="85374" cy="85006"/>
            </a:xfrm>
            <a:custGeom>
              <a:avLst/>
              <a:gdLst>
                <a:gd name="connsiteX0" fmla="*/ 85375 w 85374"/>
                <a:gd name="connsiteY0" fmla="*/ 47608 h 85006"/>
                <a:gd name="connsiteX1" fmla="*/ 59309 w 85374"/>
                <a:gd name="connsiteY1" fmla="*/ 85006 h 85006"/>
                <a:gd name="connsiteX2" fmla="*/ 38532 w 85374"/>
                <a:gd name="connsiteY2" fmla="*/ 59696 h 85006"/>
                <a:gd name="connsiteX3" fmla="*/ 51376 w 85374"/>
                <a:gd name="connsiteY3" fmla="*/ 47230 h 85006"/>
                <a:gd name="connsiteX4" fmla="*/ 38532 w 85374"/>
                <a:gd name="connsiteY4" fmla="*/ 43075 h 85006"/>
                <a:gd name="connsiteX5" fmla="*/ 20021 w 85374"/>
                <a:gd name="connsiteY5" fmla="*/ 20786 h 85006"/>
                <a:gd name="connsiteX6" fmla="*/ 0 w 85374"/>
                <a:gd name="connsiteY6" fmla="*/ 4543 h 85006"/>
                <a:gd name="connsiteX7" fmla="*/ 4155 w 85374"/>
                <a:gd name="connsiteY7" fmla="*/ 10 h 85006"/>
                <a:gd name="connsiteX8" fmla="*/ 42687 w 85374"/>
                <a:gd name="connsiteY8" fmla="*/ 11720 h 85006"/>
                <a:gd name="connsiteX9" fmla="*/ 70264 w 85374"/>
                <a:gd name="connsiteY9" fmla="*/ 37408 h 85006"/>
                <a:gd name="connsiteX10" fmla="*/ 85375 w 85374"/>
                <a:gd name="connsiteY10" fmla="*/ 47608 h 8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74" h="85006">
                  <a:moveTo>
                    <a:pt x="85375" y="47608"/>
                  </a:moveTo>
                  <a:cubicBezTo>
                    <a:pt x="85375" y="66118"/>
                    <a:pt x="71020" y="74807"/>
                    <a:pt x="59309" y="85006"/>
                  </a:cubicBezTo>
                  <a:cubicBezTo>
                    <a:pt x="47598" y="80473"/>
                    <a:pt x="33243" y="78207"/>
                    <a:pt x="38532" y="59696"/>
                  </a:cubicBezTo>
                  <a:cubicBezTo>
                    <a:pt x="46465" y="59318"/>
                    <a:pt x="52131" y="54785"/>
                    <a:pt x="51376" y="47230"/>
                  </a:cubicBezTo>
                  <a:cubicBezTo>
                    <a:pt x="50620" y="39675"/>
                    <a:pt x="41554" y="48363"/>
                    <a:pt x="38532" y="43075"/>
                  </a:cubicBezTo>
                  <a:cubicBezTo>
                    <a:pt x="39287" y="29853"/>
                    <a:pt x="32865" y="20786"/>
                    <a:pt x="20021" y="20786"/>
                  </a:cubicBezTo>
                  <a:cubicBezTo>
                    <a:pt x="7178" y="20786"/>
                    <a:pt x="3022" y="14364"/>
                    <a:pt x="0" y="4543"/>
                  </a:cubicBezTo>
                  <a:cubicBezTo>
                    <a:pt x="1511" y="3032"/>
                    <a:pt x="2644" y="10"/>
                    <a:pt x="4155" y="10"/>
                  </a:cubicBezTo>
                  <a:cubicBezTo>
                    <a:pt x="18133" y="-368"/>
                    <a:pt x="28710" y="10587"/>
                    <a:pt x="42687" y="11720"/>
                  </a:cubicBezTo>
                  <a:cubicBezTo>
                    <a:pt x="57420" y="12853"/>
                    <a:pt x="67997" y="20409"/>
                    <a:pt x="70264" y="37408"/>
                  </a:cubicBezTo>
                  <a:cubicBezTo>
                    <a:pt x="71397" y="43830"/>
                    <a:pt x="79330" y="45341"/>
                    <a:pt x="85375" y="47608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A357AECB-D80E-4583-A313-A2D7D31B55C1}"/>
                </a:ext>
              </a:extLst>
            </p:cNvPr>
            <p:cNvSpPr/>
            <p:nvPr/>
          </p:nvSpPr>
          <p:spPr>
            <a:xfrm>
              <a:off x="8788206" y="5638537"/>
              <a:ext cx="45867" cy="75850"/>
            </a:xfrm>
            <a:custGeom>
              <a:avLst/>
              <a:gdLst>
                <a:gd name="connsiteX0" fmla="*/ 41932 w 45867"/>
                <a:gd name="connsiteY0" fmla="*/ 41418 h 75850"/>
                <a:gd name="connsiteX1" fmla="*/ 29466 w 45867"/>
                <a:gd name="connsiteY1" fmla="*/ 53885 h 75850"/>
                <a:gd name="connsiteX2" fmla="*/ 0 w 45867"/>
                <a:gd name="connsiteY2" fmla="*/ 75417 h 75850"/>
                <a:gd name="connsiteX3" fmla="*/ 15111 w 45867"/>
                <a:gd name="connsiteY3" fmla="*/ 44818 h 75850"/>
                <a:gd name="connsiteX4" fmla="*/ 13222 w 45867"/>
                <a:gd name="connsiteY4" fmla="*/ 30841 h 75850"/>
                <a:gd name="connsiteX5" fmla="*/ 16244 w 45867"/>
                <a:gd name="connsiteY5" fmla="*/ 16486 h 75850"/>
                <a:gd name="connsiteX6" fmla="*/ 25310 w 45867"/>
                <a:gd name="connsiteY6" fmla="*/ 7042 h 75850"/>
                <a:gd name="connsiteX7" fmla="*/ 30221 w 45867"/>
                <a:gd name="connsiteY7" fmla="*/ 1375 h 75850"/>
                <a:gd name="connsiteX8" fmla="*/ 35888 w 45867"/>
                <a:gd name="connsiteY8" fmla="*/ 10064 h 75850"/>
                <a:gd name="connsiteX9" fmla="*/ 38910 w 45867"/>
                <a:gd name="connsiteY9" fmla="*/ 19130 h 75850"/>
                <a:gd name="connsiteX10" fmla="*/ 37399 w 45867"/>
                <a:gd name="connsiteY10" fmla="*/ 30463 h 75850"/>
                <a:gd name="connsiteX11" fmla="*/ 41932 w 45867"/>
                <a:gd name="connsiteY11" fmla="*/ 41418 h 7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867" h="75850">
                  <a:moveTo>
                    <a:pt x="41932" y="41418"/>
                  </a:moveTo>
                  <a:cubicBezTo>
                    <a:pt x="37021" y="44818"/>
                    <a:pt x="29843" y="46329"/>
                    <a:pt x="29466" y="53885"/>
                  </a:cubicBezTo>
                  <a:cubicBezTo>
                    <a:pt x="28710" y="73528"/>
                    <a:pt x="16244" y="77306"/>
                    <a:pt x="0" y="75417"/>
                  </a:cubicBezTo>
                  <a:cubicBezTo>
                    <a:pt x="2644" y="64084"/>
                    <a:pt x="-1889" y="50485"/>
                    <a:pt x="15111" y="44818"/>
                  </a:cubicBezTo>
                  <a:cubicBezTo>
                    <a:pt x="26443" y="41418"/>
                    <a:pt x="13977" y="31219"/>
                    <a:pt x="13222" y="30841"/>
                  </a:cubicBezTo>
                  <a:cubicBezTo>
                    <a:pt x="-1133" y="22152"/>
                    <a:pt x="6044" y="18753"/>
                    <a:pt x="16244" y="16486"/>
                  </a:cubicBezTo>
                  <a:cubicBezTo>
                    <a:pt x="21910" y="15352"/>
                    <a:pt x="24555" y="12708"/>
                    <a:pt x="25310" y="7042"/>
                  </a:cubicBezTo>
                  <a:cubicBezTo>
                    <a:pt x="25688" y="4775"/>
                    <a:pt x="22288" y="-3158"/>
                    <a:pt x="30221" y="1375"/>
                  </a:cubicBezTo>
                  <a:cubicBezTo>
                    <a:pt x="32488" y="2509"/>
                    <a:pt x="42687" y="1375"/>
                    <a:pt x="35888" y="10064"/>
                  </a:cubicBezTo>
                  <a:cubicBezTo>
                    <a:pt x="33243" y="13464"/>
                    <a:pt x="35888" y="16864"/>
                    <a:pt x="38910" y="19130"/>
                  </a:cubicBezTo>
                  <a:cubicBezTo>
                    <a:pt x="45709" y="24419"/>
                    <a:pt x="50998" y="28574"/>
                    <a:pt x="37399" y="30463"/>
                  </a:cubicBezTo>
                  <a:cubicBezTo>
                    <a:pt x="38910" y="33863"/>
                    <a:pt x="40421" y="37641"/>
                    <a:pt x="41932" y="41418"/>
                  </a:cubicBezTo>
                  <a:close/>
                </a:path>
              </a:pathLst>
            </a:custGeom>
            <a:solidFill>
              <a:srgbClr val="E3B19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2425726A-6045-434B-A0A0-EA0075FA720A}"/>
                </a:ext>
              </a:extLst>
            </p:cNvPr>
            <p:cNvSpPr/>
            <p:nvPr/>
          </p:nvSpPr>
          <p:spPr>
            <a:xfrm>
              <a:off x="8911280" y="5718621"/>
              <a:ext cx="49618" cy="29742"/>
            </a:xfrm>
            <a:custGeom>
              <a:avLst/>
              <a:gdLst>
                <a:gd name="connsiteX0" fmla="*/ 12921 w 49618"/>
                <a:gd name="connsiteY0" fmla="*/ 12332 h 29742"/>
                <a:gd name="connsiteX1" fmla="*/ 26520 w 49618"/>
                <a:gd name="connsiteY1" fmla="*/ 9310 h 29742"/>
                <a:gd name="connsiteX2" fmla="*/ 40120 w 49618"/>
                <a:gd name="connsiteY2" fmla="*/ 2888 h 29742"/>
                <a:gd name="connsiteX3" fmla="*/ 49186 w 49618"/>
                <a:gd name="connsiteY3" fmla="*/ 11577 h 29742"/>
                <a:gd name="connsiteX4" fmla="*/ 33698 w 49618"/>
                <a:gd name="connsiteY4" fmla="*/ 19132 h 29742"/>
                <a:gd name="connsiteX5" fmla="*/ 77 w 49618"/>
                <a:gd name="connsiteY5" fmla="*/ 29709 h 29742"/>
                <a:gd name="connsiteX6" fmla="*/ 12921 w 49618"/>
                <a:gd name="connsiteY6" fmla="*/ 12332 h 2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618" h="29742">
                  <a:moveTo>
                    <a:pt x="12921" y="12332"/>
                  </a:moveTo>
                  <a:cubicBezTo>
                    <a:pt x="18587" y="16110"/>
                    <a:pt x="26143" y="15732"/>
                    <a:pt x="26520" y="9310"/>
                  </a:cubicBezTo>
                  <a:cubicBezTo>
                    <a:pt x="27276" y="-4667"/>
                    <a:pt x="33698" y="621"/>
                    <a:pt x="40120" y="2888"/>
                  </a:cubicBezTo>
                  <a:cubicBezTo>
                    <a:pt x="44275" y="4399"/>
                    <a:pt x="51453" y="4399"/>
                    <a:pt x="49186" y="11577"/>
                  </a:cubicBezTo>
                  <a:cubicBezTo>
                    <a:pt x="47297" y="18376"/>
                    <a:pt x="40875" y="19887"/>
                    <a:pt x="33698" y="19132"/>
                  </a:cubicBezTo>
                  <a:cubicBezTo>
                    <a:pt x="21232" y="17998"/>
                    <a:pt x="12921" y="30465"/>
                    <a:pt x="77" y="29709"/>
                  </a:cubicBezTo>
                  <a:cubicBezTo>
                    <a:pt x="-1056" y="19887"/>
                    <a:pt x="10654" y="19510"/>
                    <a:pt x="12921" y="12332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47527F8-BA7E-41D2-9A30-81CEFF173622}"/>
                </a:ext>
              </a:extLst>
            </p:cNvPr>
            <p:cNvSpPr/>
            <p:nvPr/>
          </p:nvSpPr>
          <p:spPr>
            <a:xfrm>
              <a:off x="8902668" y="5673936"/>
              <a:ext cx="21670" cy="29307"/>
            </a:xfrm>
            <a:custGeom>
              <a:avLst/>
              <a:gdLst>
                <a:gd name="connsiteX0" fmla="*/ 0 w 21670"/>
                <a:gd name="connsiteY0" fmla="*/ 6397 h 29307"/>
                <a:gd name="connsiteX1" fmla="*/ 20021 w 21670"/>
                <a:gd name="connsiteY1" fmla="*/ 2997 h 29307"/>
                <a:gd name="connsiteX2" fmla="*/ 12844 w 21670"/>
                <a:gd name="connsiteY2" fmla="*/ 26040 h 29307"/>
                <a:gd name="connsiteX3" fmla="*/ 0 w 21670"/>
                <a:gd name="connsiteY3" fmla="*/ 23396 h 29307"/>
                <a:gd name="connsiteX4" fmla="*/ 0 w 21670"/>
                <a:gd name="connsiteY4" fmla="*/ 6397 h 2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0" h="29307">
                  <a:moveTo>
                    <a:pt x="0" y="6397"/>
                  </a:moveTo>
                  <a:cubicBezTo>
                    <a:pt x="6800" y="5263"/>
                    <a:pt x="13977" y="-4936"/>
                    <a:pt x="20021" y="2997"/>
                  </a:cubicBezTo>
                  <a:cubicBezTo>
                    <a:pt x="25688" y="10552"/>
                    <a:pt x="15111" y="18107"/>
                    <a:pt x="12844" y="26040"/>
                  </a:cubicBezTo>
                  <a:cubicBezTo>
                    <a:pt x="10577" y="33596"/>
                    <a:pt x="4155" y="26040"/>
                    <a:pt x="0" y="23396"/>
                  </a:cubicBezTo>
                  <a:cubicBezTo>
                    <a:pt x="0" y="17729"/>
                    <a:pt x="0" y="12063"/>
                    <a:pt x="0" y="6397"/>
                  </a:cubicBezTo>
                  <a:close/>
                </a:path>
              </a:pathLst>
            </a:custGeom>
            <a:solidFill>
              <a:srgbClr val="8A503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3A5686C-0858-42DE-ABF1-EB7BA27DDB25}"/>
                </a:ext>
              </a:extLst>
            </p:cNvPr>
            <p:cNvSpPr/>
            <p:nvPr/>
          </p:nvSpPr>
          <p:spPr>
            <a:xfrm>
              <a:off x="8544027" y="5226117"/>
              <a:ext cx="36030" cy="64741"/>
            </a:xfrm>
            <a:custGeom>
              <a:avLst/>
              <a:gdLst>
                <a:gd name="connsiteX0" fmla="*/ 11098 w 36030"/>
                <a:gd name="connsiteY0" fmla="*/ 64742 h 64741"/>
                <a:gd name="connsiteX1" fmla="*/ 7698 w 36030"/>
                <a:gd name="connsiteY1" fmla="*/ 64742 h 64741"/>
                <a:gd name="connsiteX2" fmla="*/ 3165 w 36030"/>
                <a:gd name="connsiteY2" fmla="*/ 33387 h 64741"/>
                <a:gd name="connsiteX3" fmla="*/ 2409 w 36030"/>
                <a:gd name="connsiteY3" fmla="*/ 13744 h 64741"/>
                <a:gd name="connsiteX4" fmla="*/ 521 w 36030"/>
                <a:gd name="connsiteY4" fmla="*/ 8455 h 64741"/>
                <a:gd name="connsiteX5" fmla="*/ 19409 w 36030"/>
                <a:gd name="connsiteY5" fmla="*/ 11477 h 64741"/>
                <a:gd name="connsiteX6" fmla="*/ 17898 w 36030"/>
                <a:gd name="connsiteY6" fmla="*/ 29987 h 64741"/>
                <a:gd name="connsiteX7" fmla="*/ 36030 w 36030"/>
                <a:gd name="connsiteY7" fmla="*/ 15632 h 64741"/>
                <a:gd name="connsiteX8" fmla="*/ 11098 w 36030"/>
                <a:gd name="connsiteY8" fmla="*/ 64742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30" h="64741">
                  <a:moveTo>
                    <a:pt x="11098" y="64742"/>
                  </a:moveTo>
                  <a:cubicBezTo>
                    <a:pt x="9965" y="64742"/>
                    <a:pt x="8831" y="64742"/>
                    <a:pt x="7698" y="64742"/>
                  </a:cubicBezTo>
                  <a:cubicBezTo>
                    <a:pt x="-1368" y="55298"/>
                    <a:pt x="143" y="44343"/>
                    <a:pt x="3165" y="33387"/>
                  </a:cubicBezTo>
                  <a:cubicBezTo>
                    <a:pt x="5054" y="26588"/>
                    <a:pt x="8076" y="20166"/>
                    <a:pt x="2409" y="13744"/>
                  </a:cubicBezTo>
                  <a:cubicBezTo>
                    <a:pt x="143" y="12610"/>
                    <a:pt x="-613" y="10722"/>
                    <a:pt x="521" y="8455"/>
                  </a:cubicBezTo>
                  <a:cubicBezTo>
                    <a:pt x="8454" y="144"/>
                    <a:pt x="16387" y="-6656"/>
                    <a:pt x="19409" y="11477"/>
                  </a:cubicBezTo>
                  <a:cubicBezTo>
                    <a:pt x="20542" y="17144"/>
                    <a:pt x="18653" y="23188"/>
                    <a:pt x="17898" y="29987"/>
                  </a:cubicBezTo>
                  <a:cubicBezTo>
                    <a:pt x="26964" y="27343"/>
                    <a:pt x="23186" y="15255"/>
                    <a:pt x="36030" y="15632"/>
                  </a:cubicBezTo>
                  <a:cubicBezTo>
                    <a:pt x="31497" y="34521"/>
                    <a:pt x="19031" y="48876"/>
                    <a:pt x="11098" y="64742"/>
                  </a:cubicBez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6BE9E60C-69CC-44ED-BE93-5AA4C93DE534}"/>
                </a:ext>
              </a:extLst>
            </p:cNvPr>
            <p:cNvSpPr/>
            <p:nvPr/>
          </p:nvSpPr>
          <p:spPr>
            <a:xfrm>
              <a:off x="8531964" y="5353945"/>
              <a:ext cx="53005" cy="72152"/>
            </a:xfrm>
            <a:custGeom>
              <a:avLst/>
              <a:gdLst>
                <a:gd name="connsiteX0" fmla="*/ 6918 w 53005"/>
                <a:gd name="connsiteY0" fmla="*/ 0 h 72152"/>
                <a:gd name="connsiteX1" fmla="*/ 53005 w 53005"/>
                <a:gd name="connsiteY1" fmla="*/ 72153 h 72152"/>
                <a:gd name="connsiteX2" fmla="*/ 19006 w 53005"/>
                <a:gd name="connsiteY2" fmla="*/ 59687 h 72152"/>
                <a:gd name="connsiteX3" fmla="*/ 5785 w 53005"/>
                <a:gd name="connsiteY3" fmla="*/ 44198 h 72152"/>
                <a:gd name="connsiteX4" fmla="*/ 4651 w 53005"/>
                <a:gd name="connsiteY4" fmla="*/ 59687 h 72152"/>
                <a:gd name="connsiteX5" fmla="*/ 6918 w 53005"/>
                <a:gd name="connsiteY5" fmla="*/ 0 h 7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05" h="72152">
                  <a:moveTo>
                    <a:pt x="6918" y="0"/>
                  </a:moveTo>
                  <a:cubicBezTo>
                    <a:pt x="2763" y="36643"/>
                    <a:pt x="42806" y="44954"/>
                    <a:pt x="53005" y="72153"/>
                  </a:cubicBezTo>
                  <a:cubicBezTo>
                    <a:pt x="41672" y="67997"/>
                    <a:pt x="30339" y="63842"/>
                    <a:pt x="19006" y="59687"/>
                  </a:cubicBezTo>
                  <a:cubicBezTo>
                    <a:pt x="12585" y="56287"/>
                    <a:pt x="13718" y="46843"/>
                    <a:pt x="5785" y="44198"/>
                  </a:cubicBezTo>
                  <a:cubicBezTo>
                    <a:pt x="5407" y="48354"/>
                    <a:pt x="5029" y="52131"/>
                    <a:pt x="4651" y="59687"/>
                  </a:cubicBezTo>
                  <a:cubicBezTo>
                    <a:pt x="-6681" y="36643"/>
                    <a:pt x="6163" y="18510"/>
                    <a:pt x="6918" y="0"/>
                  </a:cubicBezTo>
                  <a:close/>
                </a:path>
              </a:pathLst>
            </a:custGeom>
            <a:solidFill>
              <a:srgbClr val="B393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D089DDE0-47B7-48B0-9A18-C69338F6739A}"/>
                </a:ext>
              </a:extLst>
            </p:cNvPr>
            <p:cNvSpPr/>
            <p:nvPr/>
          </p:nvSpPr>
          <p:spPr>
            <a:xfrm>
              <a:off x="8541591" y="5240238"/>
              <a:ext cx="10508" cy="71775"/>
            </a:xfrm>
            <a:custGeom>
              <a:avLst/>
              <a:gdLst>
                <a:gd name="connsiteX0" fmla="*/ 4846 w 10508"/>
                <a:gd name="connsiteY0" fmla="*/ 0 h 71775"/>
                <a:gd name="connsiteX1" fmla="*/ 8624 w 10508"/>
                <a:gd name="connsiteY1" fmla="*/ 16622 h 71775"/>
                <a:gd name="connsiteX2" fmla="*/ 9757 w 10508"/>
                <a:gd name="connsiteY2" fmla="*/ 50998 h 71775"/>
                <a:gd name="connsiteX3" fmla="*/ 1069 w 10508"/>
                <a:gd name="connsiteY3" fmla="*/ 71775 h 71775"/>
                <a:gd name="connsiteX4" fmla="*/ 4846 w 10508"/>
                <a:gd name="connsiteY4" fmla="*/ 0 h 7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8" h="71775">
                  <a:moveTo>
                    <a:pt x="4846" y="0"/>
                  </a:moveTo>
                  <a:cubicBezTo>
                    <a:pt x="12024" y="4155"/>
                    <a:pt x="11268" y="11333"/>
                    <a:pt x="8624" y="16622"/>
                  </a:cubicBezTo>
                  <a:cubicBezTo>
                    <a:pt x="3335" y="28710"/>
                    <a:pt x="6735" y="39665"/>
                    <a:pt x="9757" y="50998"/>
                  </a:cubicBezTo>
                  <a:cubicBezTo>
                    <a:pt x="3713" y="56665"/>
                    <a:pt x="7868" y="66486"/>
                    <a:pt x="1069" y="71775"/>
                  </a:cubicBezTo>
                  <a:cubicBezTo>
                    <a:pt x="-2331" y="47598"/>
                    <a:pt x="3335" y="23799"/>
                    <a:pt x="4846" y="0"/>
                  </a:cubicBezTo>
                  <a:close/>
                </a:path>
              </a:pathLst>
            </a:custGeom>
            <a:solidFill>
              <a:srgbClr val="C096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EABB14F9-D0F7-440A-8FBC-8FD5B672B24B}"/>
                </a:ext>
              </a:extLst>
            </p:cNvPr>
            <p:cNvSpPr/>
            <p:nvPr/>
          </p:nvSpPr>
          <p:spPr>
            <a:xfrm>
              <a:off x="8762518" y="5524743"/>
              <a:ext cx="105874" cy="48168"/>
            </a:xfrm>
            <a:custGeom>
              <a:avLst/>
              <a:gdLst>
                <a:gd name="connsiteX0" fmla="*/ 80841 w 105874"/>
                <a:gd name="connsiteY0" fmla="*/ 45283 h 48168"/>
                <a:gd name="connsiteX1" fmla="*/ 72153 w 105874"/>
                <a:gd name="connsiteY1" fmla="*/ 42261 h 48168"/>
                <a:gd name="connsiteX2" fmla="*/ 30221 w 105874"/>
                <a:gd name="connsiteY2" fmla="*/ 28662 h 48168"/>
                <a:gd name="connsiteX3" fmla="*/ 0 w 105874"/>
                <a:gd name="connsiteY3" fmla="*/ 16573 h 48168"/>
                <a:gd name="connsiteX4" fmla="*/ 30221 w 105874"/>
                <a:gd name="connsiteY4" fmla="*/ 707 h 48168"/>
                <a:gd name="connsiteX5" fmla="*/ 78953 w 105874"/>
                <a:gd name="connsiteY5" fmla="*/ 16195 h 48168"/>
                <a:gd name="connsiteX6" fmla="*/ 86508 w 105874"/>
                <a:gd name="connsiteY6" fmla="*/ 25262 h 48168"/>
                <a:gd name="connsiteX7" fmla="*/ 105774 w 105874"/>
                <a:gd name="connsiteY7" fmla="*/ 33195 h 48168"/>
                <a:gd name="connsiteX8" fmla="*/ 105774 w 105874"/>
                <a:gd name="connsiteY8" fmla="*/ 33195 h 48168"/>
                <a:gd name="connsiteX9" fmla="*/ 80841 w 105874"/>
                <a:gd name="connsiteY9" fmla="*/ 45283 h 4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74" h="48168">
                  <a:moveTo>
                    <a:pt x="80841" y="45283"/>
                  </a:moveTo>
                  <a:cubicBezTo>
                    <a:pt x="77819" y="44150"/>
                    <a:pt x="74797" y="43017"/>
                    <a:pt x="72153" y="42261"/>
                  </a:cubicBezTo>
                  <a:cubicBezTo>
                    <a:pt x="58176" y="37728"/>
                    <a:pt x="44954" y="30551"/>
                    <a:pt x="30221" y="28662"/>
                  </a:cubicBezTo>
                  <a:cubicBezTo>
                    <a:pt x="20021" y="24506"/>
                    <a:pt x="10200" y="20729"/>
                    <a:pt x="0" y="16573"/>
                  </a:cubicBezTo>
                  <a:cubicBezTo>
                    <a:pt x="4533" y="1085"/>
                    <a:pt x="20021" y="-1559"/>
                    <a:pt x="30221" y="707"/>
                  </a:cubicBezTo>
                  <a:cubicBezTo>
                    <a:pt x="46465" y="4485"/>
                    <a:pt x="62331" y="12796"/>
                    <a:pt x="78953" y="16195"/>
                  </a:cubicBezTo>
                  <a:cubicBezTo>
                    <a:pt x="83864" y="17329"/>
                    <a:pt x="86886" y="21484"/>
                    <a:pt x="86508" y="25262"/>
                  </a:cubicBezTo>
                  <a:cubicBezTo>
                    <a:pt x="84619" y="49061"/>
                    <a:pt x="95952" y="39239"/>
                    <a:pt x="105774" y="33195"/>
                  </a:cubicBezTo>
                  <a:cubicBezTo>
                    <a:pt x="105774" y="33195"/>
                    <a:pt x="105774" y="33195"/>
                    <a:pt x="105774" y="33195"/>
                  </a:cubicBezTo>
                  <a:cubicBezTo>
                    <a:pt x="107285" y="56616"/>
                    <a:pt x="91419" y="45661"/>
                    <a:pt x="80841" y="45283"/>
                  </a:cubicBezTo>
                  <a:close/>
                </a:path>
              </a:pathLst>
            </a:custGeom>
            <a:solidFill>
              <a:srgbClr val="8461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AD2C4197-E99C-475B-B7E9-9809803201A7}"/>
                </a:ext>
              </a:extLst>
            </p:cNvPr>
            <p:cNvSpPr/>
            <p:nvPr/>
          </p:nvSpPr>
          <p:spPr>
            <a:xfrm>
              <a:off x="8792361" y="5553183"/>
              <a:ext cx="41931" cy="13820"/>
            </a:xfrm>
            <a:custGeom>
              <a:avLst/>
              <a:gdLst>
                <a:gd name="connsiteX0" fmla="*/ 0 w 41931"/>
                <a:gd name="connsiteY0" fmla="*/ 221 h 13820"/>
                <a:gd name="connsiteX1" fmla="*/ 41932 w 41931"/>
                <a:gd name="connsiteY1" fmla="*/ 13821 h 13820"/>
                <a:gd name="connsiteX2" fmla="*/ 25688 w 41931"/>
                <a:gd name="connsiteY2" fmla="*/ 12687 h 13820"/>
                <a:gd name="connsiteX3" fmla="*/ 0 w 41931"/>
                <a:gd name="connsiteY3" fmla="*/ 221 h 1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1" h="13820">
                  <a:moveTo>
                    <a:pt x="0" y="221"/>
                  </a:moveTo>
                  <a:cubicBezTo>
                    <a:pt x="15866" y="-1290"/>
                    <a:pt x="29466" y="5132"/>
                    <a:pt x="41932" y="13821"/>
                  </a:cubicBezTo>
                  <a:cubicBezTo>
                    <a:pt x="36643" y="13443"/>
                    <a:pt x="30977" y="13065"/>
                    <a:pt x="25688" y="12687"/>
                  </a:cubicBezTo>
                  <a:cubicBezTo>
                    <a:pt x="16999" y="8532"/>
                    <a:pt x="8689" y="4376"/>
                    <a:pt x="0" y="221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F1C57F4-9B75-4B26-8FE5-85A162F52953}"/>
                </a:ext>
              </a:extLst>
            </p:cNvPr>
            <p:cNvSpPr/>
            <p:nvPr/>
          </p:nvSpPr>
          <p:spPr>
            <a:xfrm>
              <a:off x="8584969" y="5423805"/>
              <a:ext cx="33243" cy="19815"/>
            </a:xfrm>
            <a:custGeom>
              <a:avLst/>
              <a:gdLst>
                <a:gd name="connsiteX0" fmla="*/ 0 w 33243"/>
                <a:gd name="connsiteY0" fmla="*/ 2293 h 19815"/>
                <a:gd name="connsiteX1" fmla="*/ 33243 w 33243"/>
                <a:gd name="connsiteY1" fmla="*/ 19670 h 19815"/>
                <a:gd name="connsiteX2" fmla="*/ 0 w 33243"/>
                <a:gd name="connsiteY2" fmla="*/ 2293 h 1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43" h="19815">
                  <a:moveTo>
                    <a:pt x="0" y="2293"/>
                  </a:moveTo>
                  <a:cubicBezTo>
                    <a:pt x="11711" y="-4506"/>
                    <a:pt x="28710" y="4560"/>
                    <a:pt x="33243" y="19670"/>
                  </a:cubicBezTo>
                  <a:cubicBezTo>
                    <a:pt x="18510" y="21182"/>
                    <a:pt x="9822" y="10604"/>
                    <a:pt x="0" y="2293"/>
                  </a:cubicBezTo>
                  <a:close/>
                </a:path>
              </a:pathLst>
            </a:custGeom>
            <a:solidFill>
              <a:srgbClr val="B393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C99499A9-7104-412A-9526-FA120176C820}"/>
                </a:ext>
              </a:extLst>
            </p:cNvPr>
            <p:cNvSpPr/>
            <p:nvPr/>
          </p:nvSpPr>
          <p:spPr>
            <a:xfrm>
              <a:off x="11016471" y="5404943"/>
              <a:ext cx="14551" cy="25687"/>
            </a:xfrm>
            <a:custGeom>
              <a:avLst/>
              <a:gdLst>
                <a:gd name="connsiteX0" fmla="*/ 5829 w 14551"/>
                <a:gd name="connsiteY0" fmla="*/ 0 h 25687"/>
                <a:gd name="connsiteX1" fmla="*/ 13762 w 14551"/>
                <a:gd name="connsiteY1" fmla="*/ 25688 h 25687"/>
                <a:gd name="connsiteX2" fmla="*/ 5829 w 14551"/>
                <a:gd name="connsiteY2" fmla="*/ 0 h 2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51" h="25687">
                  <a:moveTo>
                    <a:pt x="5829" y="0"/>
                  </a:moveTo>
                  <a:cubicBezTo>
                    <a:pt x="6584" y="9066"/>
                    <a:pt x="17539" y="15111"/>
                    <a:pt x="13762" y="25688"/>
                  </a:cubicBezTo>
                  <a:cubicBezTo>
                    <a:pt x="15650" y="15866"/>
                    <a:pt x="-11549" y="14733"/>
                    <a:pt x="5829" y="0"/>
                  </a:cubicBezTo>
                  <a:close/>
                </a:path>
              </a:pathLst>
            </a:custGeom>
            <a:solidFill>
              <a:srgbClr val="CFAB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B35F7C85-4BE5-467F-BB4A-400A0EB8CCF0}"/>
                </a:ext>
              </a:extLst>
            </p:cNvPr>
            <p:cNvSpPr/>
            <p:nvPr/>
          </p:nvSpPr>
          <p:spPr>
            <a:xfrm>
              <a:off x="10201554" y="5840734"/>
              <a:ext cx="285873" cy="224231"/>
            </a:xfrm>
            <a:custGeom>
              <a:avLst/>
              <a:gdLst>
                <a:gd name="connsiteX0" fmla="*/ 135860 w 285873"/>
                <a:gd name="connsiteY0" fmla="*/ 12993 h 224231"/>
                <a:gd name="connsiteX1" fmla="*/ 118106 w 285873"/>
                <a:gd name="connsiteY1" fmla="*/ 25081 h 224231"/>
                <a:gd name="connsiteX2" fmla="*/ 106773 w 285873"/>
                <a:gd name="connsiteY2" fmla="*/ 27725 h 224231"/>
                <a:gd name="connsiteX3" fmla="*/ 109039 w 285873"/>
                <a:gd name="connsiteY3" fmla="*/ 45103 h 224231"/>
                <a:gd name="connsiteX4" fmla="*/ 117728 w 285873"/>
                <a:gd name="connsiteY4" fmla="*/ 40947 h 224231"/>
                <a:gd name="connsiteX5" fmla="*/ 129439 w 285873"/>
                <a:gd name="connsiteY5" fmla="*/ 45858 h 224231"/>
                <a:gd name="connsiteX6" fmla="*/ 130194 w 285873"/>
                <a:gd name="connsiteY6" fmla="*/ 56058 h 224231"/>
                <a:gd name="connsiteX7" fmla="*/ 127927 w 285873"/>
                <a:gd name="connsiteY7" fmla="*/ 72679 h 224231"/>
                <a:gd name="connsiteX8" fmla="*/ 156260 w 285873"/>
                <a:gd name="connsiteY8" fmla="*/ 78346 h 224231"/>
                <a:gd name="connsiteX9" fmla="*/ 211791 w 285873"/>
                <a:gd name="connsiteY9" fmla="*/ 67013 h 224231"/>
                <a:gd name="connsiteX10" fmla="*/ 211791 w 285873"/>
                <a:gd name="connsiteY10" fmla="*/ 51525 h 224231"/>
                <a:gd name="connsiteX11" fmla="*/ 223124 w 285873"/>
                <a:gd name="connsiteY11" fmla="*/ 59458 h 224231"/>
                <a:gd name="connsiteX12" fmla="*/ 239368 w 285873"/>
                <a:gd name="connsiteY12" fmla="*/ 49636 h 224231"/>
                <a:gd name="connsiteX13" fmla="*/ 251078 w 285873"/>
                <a:gd name="connsiteY13" fmla="*/ 42836 h 224231"/>
                <a:gd name="connsiteX14" fmla="*/ 260900 w 285873"/>
                <a:gd name="connsiteY14" fmla="*/ 52658 h 224231"/>
                <a:gd name="connsiteX15" fmla="*/ 272233 w 285873"/>
                <a:gd name="connsiteY15" fmla="*/ 60213 h 224231"/>
                <a:gd name="connsiteX16" fmla="*/ 285833 w 285873"/>
                <a:gd name="connsiteY16" fmla="*/ 70035 h 224231"/>
                <a:gd name="connsiteX17" fmla="*/ 281677 w 285873"/>
                <a:gd name="connsiteY17" fmla="*/ 77213 h 224231"/>
                <a:gd name="connsiteX18" fmla="*/ 266944 w 285873"/>
                <a:gd name="connsiteY18" fmla="*/ 69280 h 224231"/>
                <a:gd name="connsiteX19" fmla="*/ 262033 w 285873"/>
                <a:gd name="connsiteY19" fmla="*/ 64746 h 224231"/>
                <a:gd name="connsiteX20" fmla="*/ 266189 w 285873"/>
                <a:gd name="connsiteY20" fmla="*/ 88545 h 224231"/>
                <a:gd name="connsiteX21" fmla="*/ 239368 w 285873"/>
                <a:gd name="connsiteY21" fmla="*/ 93834 h 224231"/>
                <a:gd name="connsiteX22" fmla="*/ 231812 w 285873"/>
                <a:gd name="connsiteY22" fmla="*/ 94590 h 224231"/>
                <a:gd name="connsiteX23" fmla="*/ 201214 w 285873"/>
                <a:gd name="connsiteY23" fmla="*/ 103656 h 224231"/>
                <a:gd name="connsiteX24" fmla="*/ 170615 w 285873"/>
                <a:gd name="connsiteY24" fmla="*/ 136522 h 224231"/>
                <a:gd name="connsiteX25" fmla="*/ 141905 w 285873"/>
                <a:gd name="connsiteY25" fmla="*/ 163343 h 224231"/>
                <a:gd name="connsiteX26" fmla="*/ 132083 w 285873"/>
                <a:gd name="connsiteY26" fmla="*/ 169387 h 224231"/>
                <a:gd name="connsiteX27" fmla="*/ 149460 w 285873"/>
                <a:gd name="connsiteY27" fmla="*/ 180342 h 224231"/>
                <a:gd name="connsiteX28" fmla="*/ 149838 w 285873"/>
                <a:gd name="connsiteY28" fmla="*/ 192808 h 224231"/>
                <a:gd name="connsiteX29" fmla="*/ 137372 w 285873"/>
                <a:gd name="connsiteY29" fmla="*/ 215474 h 224231"/>
                <a:gd name="connsiteX30" fmla="*/ 133594 w 285873"/>
                <a:gd name="connsiteY30" fmla="*/ 224163 h 224231"/>
                <a:gd name="connsiteX31" fmla="*/ 89018 w 285873"/>
                <a:gd name="connsiteY31" fmla="*/ 216607 h 224231"/>
                <a:gd name="connsiteX32" fmla="*/ 88640 w 285873"/>
                <a:gd name="connsiteY32" fmla="*/ 198475 h 224231"/>
                <a:gd name="connsiteX33" fmla="*/ 84485 w 285873"/>
                <a:gd name="connsiteY33" fmla="*/ 177320 h 224231"/>
                <a:gd name="connsiteX34" fmla="*/ 100351 w 285873"/>
                <a:gd name="connsiteY34" fmla="*/ 157676 h 224231"/>
                <a:gd name="connsiteX35" fmla="*/ 78440 w 285873"/>
                <a:gd name="connsiteY35" fmla="*/ 165987 h 224231"/>
                <a:gd name="connsiteX36" fmla="*/ 67863 w 285873"/>
                <a:gd name="connsiteY36" fmla="*/ 186008 h 224231"/>
                <a:gd name="connsiteX37" fmla="*/ 67485 w 285873"/>
                <a:gd name="connsiteY37" fmla="*/ 190164 h 224231"/>
                <a:gd name="connsiteX38" fmla="*/ 51619 w 285873"/>
                <a:gd name="connsiteY38" fmla="*/ 202630 h 224231"/>
                <a:gd name="connsiteX39" fmla="*/ 38020 w 285873"/>
                <a:gd name="connsiteY39" fmla="*/ 206786 h 224231"/>
                <a:gd name="connsiteX40" fmla="*/ 36886 w 285873"/>
                <a:gd name="connsiteY40" fmla="*/ 189786 h 224231"/>
                <a:gd name="connsiteX41" fmla="*/ 56908 w 285873"/>
                <a:gd name="connsiteY41" fmla="*/ 145588 h 224231"/>
                <a:gd name="connsiteX42" fmla="*/ 87129 w 285873"/>
                <a:gd name="connsiteY42" fmla="*/ 131610 h 224231"/>
                <a:gd name="connsiteX43" fmla="*/ 92795 w 285873"/>
                <a:gd name="connsiteY43" fmla="*/ 123300 h 224231"/>
                <a:gd name="connsiteX44" fmla="*/ 97329 w 285873"/>
                <a:gd name="connsiteY44" fmla="*/ 105545 h 224231"/>
                <a:gd name="connsiteX45" fmla="*/ 93929 w 285873"/>
                <a:gd name="connsiteY45" fmla="*/ 103278 h 224231"/>
                <a:gd name="connsiteX46" fmla="*/ 38775 w 285873"/>
                <a:gd name="connsiteY46" fmla="*/ 135388 h 224231"/>
                <a:gd name="connsiteX47" fmla="*/ 15354 w 285873"/>
                <a:gd name="connsiteY47" fmla="*/ 124055 h 224231"/>
                <a:gd name="connsiteX48" fmla="*/ 14976 w 285873"/>
                <a:gd name="connsiteY48" fmla="*/ 123677 h 224231"/>
                <a:gd name="connsiteX49" fmla="*/ 3265 w 285873"/>
                <a:gd name="connsiteY49" fmla="*/ 134633 h 224231"/>
                <a:gd name="connsiteX50" fmla="*/ 8932 w 285873"/>
                <a:gd name="connsiteY50" fmla="*/ 90434 h 224231"/>
                <a:gd name="connsiteX51" fmla="*/ 8554 w 285873"/>
                <a:gd name="connsiteY51" fmla="*/ 39058 h 224231"/>
                <a:gd name="connsiteX52" fmla="*/ 4777 w 285873"/>
                <a:gd name="connsiteY52" fmla="*/ 29237 h 224231"/>
                <a:gd name="connsiteX53" fmla="*/ 10443 w 285873"/>
                <a:gd name="connsiteY53" fmla="*/ 10726 h 224231"/>
                <a:gd name="connsiteX54" fmla="*/ 26309 w 285873"/>
                <a:gd name="connsiteY54" fmla="*/ 18281 h 224231"/>
                <a:gd name="connsiteX55" fmla="*/ 33109 w 285873"/>
                <a:gd name="connsiteY55" fmla="*/ 28859 h 224231"/>
                <a:gd name="connsiteX56" fmla="*/ 47464 w 285873"/>
                <a:gd name="connsiteY56" fmla="*/ 26592 h 224231"/>
                <a:gd name="connsiteX57" fmla="*/ 60686 w 285873"/>
                <a:gd name="connsiteY57" fmla="*/ 15637 h 224231"/>
                <a:gd name="connsiteX58" fmla="*/ 82218 w 285873"/>
                <a:gd name="connsiteY58" fmla="*/ 4682 h 224231"/>
                <a:gd name="connsiteX59" fmla="*/ 93173 w 285873"/>
                <a:gd name="connsiteY59" fmla="*/ 904 h 224231"/>
                <a:gd name="connsiteX60" fmla="*/ 135860 w 285873"/>
                <a:gd name="connsiteY60" fmla="*/ 12993 h 224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5873" h="224231">
                  <a:moveTo>
                    <a:pt x="135860" y="12993"/>
                  </a:moveTo>
                  <a:cubicBezTo>
                    <a:pt x="136616" y="26970"/>
                    <a:pt x="129061" y="28859"/>
                    <a:pt x="118106" y="25081"/>
                  </a:cubicBezTo>
                  <a:cubicBezTo>
                    <a:pt x="113572" y="23570"/>
                    <a:pt x="108284" y="19792"/>
                    <a:pt x="106773" y="27725"/>
                  </a:cubicBezTo>
                  <a:cubicBezTo>
                    <a:pt x="105639" y="33392"/>
                    <a:pt x="102617" y="39436"/>
                    <a:pt x="109039" y="45103"/>
                  </a:cubicBezTo>
                  <a:cubicBezTo>
                    <a:pt x="116972" y="51903"/>
                    <a:pt x="114706" y="43592"/>
                    <a:pt x="117728" y="40947"/>
                  </a:cubicBezTo>
                  <a:cubicBezTo>
                    <a:pt x="122639" y="36036"/>
                    <a:pt x="125661" y="43969"/>
                    <a:pt x="129439" y="45858"/>
                  </a:cubicBezTo>
                  <a:cubicBezTo>
                    <a:pt x="135105" y="48503"/>
                    <a:pt x="133216" y="53036"/>
                    <a:pt x="130194" y="56058"/>
                  </a:cubicBezTo>
                  <a:cubicBezTo>
                    <a:pt x="125283" y="61347"/>
                    <a:pt x="118483" y="68902"/>
                    <a:pt x="127927" y="72679"/>
                  </a:cubicBezTo>
                  <a:cubicBezTo>
                    <a:pt x="136238" y="76079"/>
                    <a:pt x="143416" y="84012"/>
                    <a:pt x="156260" y="78346"/>
                  </a:cubicBezTo>
                  <a:cubicBezTo>
                    <a:pt x="172881" y="70791"/>
                    <a:pt x="191014" y="62102"/>
                    <a:pt x="211791" y="67013"/>
                  </a:cubicBezTo>
                  <a:cubicBezTo>
                    <a:pt x="217457" y="62480"/>
                    <a:pt x="203102" y="56436"/>
                    <a:pt x="211791" y="51525"/>
                  </a:cubicBezTo>
                  <a:cubicBezTo>
                    <a:pt x="222368" y="45858"/>
                    <a:pt x="220480" y="59080"/>
                    <a:pt x="223124" y="59458"/>
                  </a:cubicBezTo>
                  <a:cubicBezTo>
                    <a:pt x="229924" y="60969"/>
                    <a:pt x="238612" y="55680"/>
                    <a:pt x="239368" y="49636"/>
                  </a:cubicBezTo>
                  <a:cubicBezTo>
                    <a:pt x="240501" y="39814"/>
                    <a:pt x="246545" y="41703"/>
                    <a:pt x="251078" y="42836"/>
                  </a:cubicBezTo>
                  <a:cubicBezTo>
                    <a:pt x="255234" y="43969"/>
                    <a:pt x="264678" y="41325"/>
                    <a:pt x="260900" y="52658"/>
                  </a:cubicBezTo>
                  <a:cubicBezTo>
                    <a:pt x="258256" y="61724"/>
                    <a:pt x="268456" y="57191"/>
                    <a:pt x="272233" y="60213"/>
                  </a:cubicBezTo>
                  <a:cubicBezTo>
                    <a:pt x="276766" y="63991"/>
                    <a:pt x="286588" y="60213"/>
                    <a:pt x="285833" y="70035"/>
                  </a:cubicBezTo>
                  <a:cubicBezTo>
                    <a:pt x="285833" y="72679"/>
                    <a:pt x="283944" y="76079"/>
                    <a:pt x="281677" y="77213"/>
                  </a:cubicBezTo>
                  <a:cubicBezTo>
                    <a:pt x="273366" y="81368"/>
                    <a:pt x="271478" y="73057"/>
                    <a:pt x="266944" y="69280"/>
                  </a:cubicBezTo>
                  <a:cubicBezTo>
                    <a:pt x="265433" y="68146"/>
                    <a:pt x="263922" y="66635"/>
                    <a:pt x="262033" y="64746"/>
                  </a:cubicBezTo>
                  <a:cubicBezTo>
                    <a:pt x="252589" y="75324"/>
                    <a:pt x="263167" y="81368"/>
                    <a:pt x="266189" y="88545"/>
                  </a:cubicBezTo>
                  <a:cubicBezTo>
                    <a:pt x="259389" y="100634"/>
                    <a:pt x="249945" y="103656"/>
                    <a:pt x="239368" y="93834"/>
                  </a:cubicBezTo>
                  <a:cubicBezTo>
                    <a:pt x="235590" y="90434"/>
                    <a:pt x="234079" y="91190"/>
                    <a:pt x="231812" y="94590"/>
                  </a:cubicBezTo>
                  <a:cubicBezTo>
                    <a:pt x="221235" y="97234"/>
                    <a:pt x="208391" y="90434"/>
                    <a:pt x="201214" y="103656"/>
                  </a:cubicBezTo>
                  <a:cubicBezTo>
                    <a:pt x="195169" y="118389"/>
                    <a:pt x="182325" y="127077"/>
                    <a:pt x="170615" y="136522"/>
                  </a:cubicBezTo>
                  <a:cubicBezTo>
                    <a:pt x="160415" y="144832"/>
                    <a:pt x="150593" y="153521"/>
                    <a:pt x="141905" y="163343"/>
                  </a:cubicBezTo>
                  <a:cubicBezTo>
                    <a:pt x="139260" y="165609"/>
                    <a:pt x="136238" y="167120"/>
                    <a:pt x="132083" y="169387"/>
                  </a:cubicBezTo>
                  <a:cubicBezTo>
                    <a:pt x="139260" y="171654"/>
                    <a:pt x="145305" y="175053"/>
                    <a:pt x="149460" y="180342"/>
                  </a:cubicBezTo>
                  <a:cubicBezTo>
                    <a:pt x="152860" y="184497"/>
                    <a:pt x="155504" y="192053"/>
                    <a:pt x="149838" y="192808"/>
                  </a:cubicBezTo>
                  <a:cubicBezTo>
                    <a:pt x="133972" y="195075"/>
                    <a:pt x="137372" y="206030"/>
                    <a:pt x="137372" y="215474"/>
                  </a:cubicBezTo>
                  <a:cubicBezTo>
                    <a:pt x="137372" y="219252"/>
                    <a:pt x="136616" y="224918"/>
                    <a:pt x="133594" y="224163"/>
                  </a:cubicBezTo>
                  <a:cubicBezTo>
                    <a:pt x="118861" y="219629"/>
                    <a:pt x="102617" y="227562"/>
                    <a:pt x="89018" y="216607"/>
                  </a:cubicBezTo>
                  <a:cubicBezTo>
                    <a:pt x="80707" y="210185"/>
                    <a:pt x="85240" y="204519"/>
                    <a:pt x="88640" y="198475"/>
                  </a:cubicBezTo>
                  <a:cubicBezTo>
                    <a:pt x="91284" y="190542"/>
                    <a:pt x="99595" y="181853"/>
                    <a:pt x="84485" y="177320"/>
                  </a:cubicBezTo>
                  <a:cubicBezTo>
                    <a:pt x="76552" y="158809"/>
                    <a:pt x="91284" y="161076"/>
                    <a:pt x="100351" y="157676"/>
                  </a:cubicBezTo>
                  <a:cubicBezTo>
                    <a:pt x="90907" y="153143"/>
                    <a:pt x="84862" y="159565"/>
                    <a:pt x="78440" y="165987"/>
                  </a:cubicBezTo>
                  <a:cubicBezTo>
                    <a:pt x="72774" y="171654"/>
                    <a:pt x="71641" y="179587"/>
                    <a:pt x="67863" y="186008"/>
                  </a:cubicBezTo>
                  <a:cubicBezTo>
                    <a:pt x="67863" y="187520"/>
                    <a:pt x="67863" y="188653"/>
                    <a:pt x="67485" y="190164"/>
                  </a:cubicBezTo>
                  <a:cubicBezTo>
                    <a:pt x="64841" y="197719"/>
                    <a:pt x="55397" y="196208"/>
                    <a:pt x="51619" y="202630"/>
                  </a:cubicBezTo>
                  <a:cubicBezTo>
                    <a:pt x="48597" y="207541"/>
                    <a:pt x="44064" y="212074"/>
                    <a:pt x="38020" y="206786"/>
                  </a:cubicBezTo>
                  <a:cubicBezTo>
                    <a:pt x="32353" y="201874"/>
                    <a:pt x="32353" y="193941"/>
                    <a:pt x="36886" y="189786"/>
                  </a:cubicBezTo>
                  <a:cubicBezTo>
                    <a:pt x="50864" y="178075"/>
                    <a:pt x="52375" y="161076"/>
                    <a:pt x="56908" y="145588"/>
                  </a:cubicBezTo>
                  <a:cubicBezTo>
                    <a:pt x="66352" y="139544"/>
                    <a:pt x="72396" y="127077"/>
                    <a:pt x="87129" y="131610"/>
                  </a:cubicBezTo>
                  <a:cubicBezTo>
                    <a:pt x="92418" y="133122"/>
                    <a:pt x="93929" y="127833"/>
                    <a:pt x="92795" y="123300"/>
                  </a:cubicBezTo>
                  <a:cubicBezTo>
                    <a:pt x="90907" y="116500"/>
                    <a:pt x="96951" y="111589"/>
                    <a:pt x="97329" y="105545"/>
                  </a:cubicBezTo>
                  <a:cubicBezTo>
                    <a:pt x="96573" y="104034"/>
                    <a:pt x="95440" y="103656"/>
                    <a:pt x="93929" y="103278"/>
                  </a:cubicBezTo>
                  <a:cubicBezTo>
                    <a:pt x="48597" y="91568"/>
                    <a:pt x="48597" y="91568"/>
                    <a:pt x="38775" y="135388"/>
                  </a:cubicBezTo>
                  <a:cubicBezTo>
                    <a:pt x="22909" y="138033"/>
                    <a:pt x="22909" y="138033"/>
                    <a:pt x="15354" y="124055"/>
                  </a:cubicBezTo>
                  <a:cubicBezTo>
                    <a:pt x="15732" y="121411"/>
                    <a:pt x="12332" y="124433"/>
                    <a:pt x="14976" y="123677"/>
                  </a:cubicBezTo>
                  <a:cubicBezTo>
                    <a:pt x="16865" y="133499"/>
                    <a:pt x="14221" y="138788"/>
                    <a:pt x="3265" y="134633"/>
                  </a:cubicBezTo>
                  <a:cubicBezTo>
                    <a:pt x="1377" y="119522"/>
                    <a:pt x="-5423" y="103278"/>
                    <a:pt x="8932" y="90434"/>
                  </a:cubicBezTo>
                  <a:cubicBezTo>
                    <a:pt x="16487" y="73435"/>
                    <a:pt x="18754" y="56058"/>
                    <a:pt x="8554" y="39058"/>
                  </a:cubicBezTo>
                  <a:cubicBezTo>
                    <a:pt x="6665" y="36036"/>
                    <a:pt x="5532" y="32637"/>
                    <a:pt x="4777" y="29237"/>
                  </a:cubicBezTo>
                  <a:cubicBezTo>
                    <a:pt x="3643" y="22059"/>
                    <a:pt x="2510" y="14126"/>
                    <a:pt x="10443" y="10726"/>
                  </a:cubicBezTo>
                  <a:cubicBezTo>
                    <a:pt x="17621" y="7704"/>
                    <a:pt x="22154" y="13371"/>
                    <a:pt x="26309" y="18281"/>
                  </a:cubicBezTo>
                  <a:cubicBezTo>
                    <a:pt x="28953" y="21681"/>
                    <a:pt x="30842" y="25459"/>
                    <a:pt x="33109" y="28859"/>
                  </a:cubicBezTo>
                  <a:cubicBezTo>
                    <a:pt x="39531" y="39058"/>
                    <a:pt x="45197" y="38681"/>
                    <a:pt x="47464" y="26592"/>
                  </a:cubicBezTo>
                  <a:cubicBezTo>
                    <a:pt x="48975" y="18659"/>
                    <a:pt x="53886" y="16015"/>
                    <a:pt x="60686" y="15637"/>
                  </a:cubicBezTo>
                  <a:cubicBezTo>
                    <a:pt x="69374" y="15259"/>
                    <a:pt x="77307" y="12993"/>
                    <a:pt x="82218" y="4682"/>
                  </a:cubicBezTo>
                  <a:cubicBezTo>
                    <a:pt x="84485" y="904"/>
                    <a:pt x="91662" y="-1362"/>
                    <a:pt x="93173" y="904"/>
                  </a:cubicBezTo>
                  <a:cubicBezTo>
                    <a:pt x="104884" y="19415"/>
                    <a:pt x="126039" y="-6273"/>
                    <a:pt x="135860" y="12993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67E47C-60AD-4DD3-88AC-C349A494B1F0}"/>
                </a:ext>
              </a:extLst>
            </p:cNvPr>
            <p:cNvSpPr/>
            <p:nvPr/>
          </p:nvSpPr>
          <p:spPr>
            <a:xfrm>
              <a:off x="10128415" y="5962145"/>
              <a:ext cx="149311" cy="115973"/>
            </a:xfrm>
            <a:custGeom>
              <a:avLst/>
              <a:gdLst>
                <a:gd name="connsiteX0" fmla="*/ 132690 w 149311"/>
                <a:gd name="connsiteY0" fmla="*/ 22666 h 115973"/>
                <a:gd name="connsiteX1" fmla="*/ 114936 w 149311"/>
                <a:gd name="connsiteY1" fmla="*/ 69508 h 115973"/>
                <a:gd name="connsiteX2" fmla="*/ 114558 w 149311"/>
                <a:gd name="connsiteY2" fmla="*/ 83486 h 115973"/>
                <a:gd name="connsiteX3" fmla="*/ 121357 w 149311"/>
                <a:gd name="connsiteY3" fmla="*/ 75553 h 115973"/>
                <a:gd name="connsiteX4" fmla="*/ 140623 w 149311"/>
                <a:gd name="connsiteY4" fmla="*/ 69131 h 115973"/>
                <a:gd name="connsiteX5" fmla="*/ 149312 w 149311"/>
                <a:gd name="connsiteY5" fmla="*/ 75175 h 115973"/>
                <a:gd name="connsiteX6" fmla="*/ 130046 w 149311"/>
                <a:gd name="connsiteY6" fmla="*/ 98218 h 115973"/>
                <a:gd name="connsiteX7" fmla="*/ 124380 w 149311"/>
                <a:gd name="connsiteY7" fmla="*/ 103885 h 115973"/>
                <a:gd name="connsiteX8" fmla="*/ 65826 w 149311"/>
                <a:gd name="connsiteY8" fmla="*/ 109174 h 115973"/>
                <a:gd name="connsiteX9" fmla="*/ 35227 w 149311"/>
                <a:gd name="connsiteY9" fmla="*/ 115973 h 115973"/>
                <a:gd name="connsiteX10" fmla="*/ 46938 w 149311"/>
                <a:gd name="connsiteY10" fmla="*/ 92930 h 115973"/>
                <a:gd name="connsiteX11" fmla="*/ 9162 w 149311"/>
                <a:gd name="connsiteY11" fmla="*/ 80464 h 115973"/>
                <a:gd name="connsiteX12" fmla="*/ 95 w 149311"/>
                <a:gd name="connsiteY12" fmla="*/ 77064 h 115973"/>
                <a:gd name="connsiteX13" fmla="*/ 9917 w 149311"/>
                <a:gd name="connsiteY13" fmla="*/ 55153 h 115973"/>
                <a:gd name="connsiteX14" fmla="*/ 35605 w 149311"/>
                <a:gd name="connsiteY14" fmla="*/ 15111 h 115973"/>
                <a:gd name="connsiteX15" fmla="*/ 40894 w 149311"/>
                <a:gd name="connsiteY15" fmla="*/ 9066 h 115973"/>
                <a:gd name="connsiteX16" fmla="*/ 77159 w 149311"/>
                <a:gd name="connsiteY16" fmla="*/ 13977 h 115973"/>
                <a:gd name="connsiteX17" fmla="*/ 92647 w 149311"/>
                <a:gd name="connsiteY17" fmla="*/ 0 h 115973"/>
                <a:gd name="connsiteX18" fmla="*/ 111536 w 149311"/>
                <a:gd name="connsiteY18" fmla="*/ 13977 h 115973"/>
                <a:gd name="connsiteX19" fmla="*/ 117202 w 149311"/>
                <a:gd name="connsiteY19" fmla="*/ 13600 h 115973"/>
                <a:gd name="connsiteX20" fmla="*/ 108891 w 149311"/>
                <a:gd name="connsiteY20" fmla="*/ 32866 h 115973"/>
                <a:gd name="connsiteX21" fmla="*/ 130046 w 149311"/>
                <a:gd name="connsiteY21" fmla="*/ 21155 h 115973"/>
                <a:gd name="connsiteX22" fmla="*/ 132690 w 149311"/>
                <a:gd name="connsiteY22" fmla="*/ 22666 h 11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9311" h="115973">
                  <a:moveTo>
                    <a:pt x="132690" y="22666"/>
                  </a:moveTo>
                  <a:cubicBezTo>
                    <a:pt x="131935" y="40043"/>
                    <a:pt x="134957" y="58931"/>
                    <a:pt x="114936" y="69508"/>
                  </a:cubicBezTo>
                  <a:cubicBezTo>
                    <a:pt x="110402" y="71775"/>
                    <a:pt x="108513" y="80841"/>
                    <a:pt x="114558" y="83486"/>
                  </a:cubicBezTo>
                  <a:cubicBezTo>
                    <a:pt x="121735" y="86886"/>
                    <a:pt x="119469" y="77064"/>
                    <a:pt x="121357" y="75553"/>
                  </a:cubicBezTo>
                  <a:cubicBezTo>
                    <a:pt x="126646" y="71775"/>
                    <a:pt x="134201" y="71019"/>
                    <a:pt x="140623" y="69131"/>
                  </a:cubicBezTo>
                  <a:cubicBezTo>
                    <a:pt x="143268" y="71019"/>
                    <a:pt x="146290" y="72908"/>
                    <a:pt x="149312" y="75175"/>
                  </a:cubicBezTo>
                  <a:cubicBezTo>
                    <a:pt x="142134" y="81975"/>
                    <a:pt x="115691" y="73664"/>
                    <a:pt x="130046" y="98218"/>
                  </a:cubicBezTo>
                  <a:cubicBezTo>
                    <a:pt x="131935" y="101618"/>
                    <a:pt x="127779" y="105774"/>
                    <a:pt x="124380" y="103885"/>
                  </a:cubicBezTo>
                  <a:cubicBezTo>
                    <a:pt x="103603" y="92930"/>
                    <a:pt x="85470" y="109551"/>
                    <a:pt x="65826" y="109174"/>
                  </a:cubicBezTo>
                  <a:cubicBezTo>
                    <a:pt x="55627" y="108796"/>
                    <a:pt x="43160" y="104263"/>
                    <a:pt x="35227" y="115973"/>
                  </a:cubicBezTo>
                  <a:cubicBezTo>
                    <a:pt x="27672" y="103507"/>
                    <a:pt x="38627" y="99352"/>
                    <a:pt x="46938" y="92930"/>
                  </a:cubicBezTo>
                  <a:cubicBezTo>
                    <a:pt x="35605" y="82730"/>
                    <a:pt x="26161" y="71775"/>
                    <a:pt x="9162" y="80464"/>
                  </a:cubicBezTo>
                  <a:cubicBezTo>
                    <a:pt x="6140" y="81975"/>
                    <a:pt x="2362" y="80086"/>
                    <a:pt x="95" y="77064"/>
                  </a:cubicBezTo>
                  <a:cubicBezTo>
                    <a:pt x="-660" y="67998"/>
                    <a:pt x="3118" y="59309"/>
                    <a:pt x="9917" y="55153"/>
                  </a:cubicBezTo>
                  <a:cubicBezTo>
                    <a:pt x="25783" y="45709"/>
                    <a:pt x="34094" y="32866"/>
                    <a:pt x="35605" y="15111"/>
                  </a:cubicBezTo>
                  <a:cubicBezTo>
                    <a:pt x="35983" y="12466"/>
                    <a:pt x="38249" y="10199"/>
                    <a:pt x="40894" y="9066"/>
                  </a:cubicBezTo>
                  <a:cubicBezTo>
                    <a:pt x="51471" y="21910"/>
                    <a:pt x="65448" y="10577"/>
                    <a:pt x="77159" y="13977"/>
                  </a:cubicBezTo>
                  <a:cubicBezTo>
                    <a:pt x="87359" y="15111"/>
                    <a:pt x="84337" y="3022"/>
                    <a:pt x="92647" y="0"/>
                  </a:cubicBezTo>
                  <a:cubicBezTo>
                    <a:pt x="91514" y="15111"/>
                    <a:pt x="102847" y="12088"/>
                    <a:pt x="111536" y="13977"/>
                  </a:cubicBezTo>
                  <a:cubicBezTo>
                    <a:pt x="113424" y="12844"/>
                    <a:pt x="115313" y="12466"/>
                    <a:pt x="117202" y="13600"/>
                  </a:cubicBezTo>
                  <a:cubicBezTo>
                    <a:pt x="131179" y="26066"/>
                    <a:pt x="113802" y="26821"/>
                    <a:pt x="108891" y="32866"/>
                  </a:cubicBezTo>
                  <a:cubicBezTo>
                    <a:pt x="120980" y="36265"/>
                    <a:pt x="119846" y="18888"/>
                    <a:pt x="130046" y="21155"/>
                  </a:cubicBezTo>
                  <a:cubicBezTo>
                    <a:pt x="131179" y="21533"/>
                    <a:pt x="131935" y="22288"/>
                    <a:pt x="132690" y="22666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D07B0FB-21F9-4F7F-B72D-5E7C9851A302}"/>
                </a:ext>
              </a:extLst>
            </p:cNvPr>
            <p:cNvSpPr/>
            <p:nvPr/>
          </p:nvSpPr>
          <p:spPr>
            <a:xfrm>
              <a:off x="10341947" y="5925195"/>
              <a:ext cx="165305" cy="97355"/>
            </a:xfrm>
            <a:custGeom>
              <a:avLst/>
              <a:gdLst>
                <a:gd name="connsiteX0" fmla="*/ 92930 w 165305"/>
                <a:gd name="connsiteY0" fmla="*/ 8995 h 97355"/>
                <a:gd name="connsiteX1" fmla="*/ 98974 w 165305"/>
                <a:gd name="connsiteY1" fmla="*/ 3329 h 97355"/>
                <a:gd name="connsiteX2" fmla="*/ 126551 w 165305"/>
                <a:gd name="connsiteY2" fmla="*/ 4462 h 97355"/>
                <a:gd name="connsiteX3" fmla="*/ 154505 w 165305"/>
                <a:gd name="connsiteY3" fmla="*/ 18817 h 97355"/>
                <a:gd name="connsiteX4" fmla="*/ 156394 w 165305"/>
                <a:gd name="connsiteY4" fmla="*/ 22595 h 97355"/>
                <a:gd name="connsiteX5" fmla="*/ 146194 w 165305"/>
                <a:gd name="connsiteY5" fmla="*/ 49794 h 97355"/>
                <a:gd name="connsiteX6" fmla="*/ 143928 w 165305"/>
                <a:gd name="connsiteY6" fmla="*/ 68304 h 97355"/>
                <a:gd name="connsiteX7" fmla="*/ 112574 w 165305"/>
                <a:gd name="connsiteY7" fmla="*/ 81904 h 97355"/>
                <a:gd name="connsiteX8" fmla="*/ 101618 w 165305"/>
                <a:gd name="connsiteY8" fmla="*/ 93614 h 97355"/>
                <a:gd name="connsiteX9" fmla="*/ 84241 w 165305"/>
                <a:gd name="connsiteY9" fmla="*/ 85303 h 97355"/>
                <a:gd name="connsiteX10" fmla="*/ 60064 w 165305"/>
                <a:gd name="connsiteY10" fmla="*/ 86059 h 97355"/>
                <a:gd name="connsiteX11" fmla="*/ 24555 w 165305"/>
                <a:gd name="connsiteY11" fmla="*/ 84548 h 97355"/>
                <a:gd name="connsiteX12" fmla="*/ 9444 w 165305"/>
                <a:gd name="connsiteY12" fmla="*/ 81526 h 97355"/>
                <a:gd name="connsiteX13" fmla="*/ 0 w 165305"/>
                <a:gd name="connsiteY13" fmla="*/ 76993 h 97355"/>
                <a:gd name="connsiteX14" fmla="*/ 34754 w 165305"/>
                <a:gd name="connsiteY14" fmla="*/ 42616 h 97355"/>
                <a:gd name="connsiteX15" fmla="*/ 49487 w 165305"/>
                <a:gd name="connsiteY15" fmla="*/ 16928 h 97355"/>
                <a:gd name="connsiteX16" fmla="*/ 59309 w 165305"/>
                <a:gd name="connsiteY16" fmla="*/ 18062 h 97355"/>
                <a:gd name="connsiteX17" fmla="*/ 92930 w 165305"/>
                <a:gd name="connsiteY17" fmla="*/ 8995 h 9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305" h="97355">
                  <a:moveTo>
                    <a:pt x="92930" y="8995"/>
                  </a:moveTo>
                  <a:cubicBezTo>
                    <a:pt x="89530" y="307"/>
                    <a:pt x="94819" y="-3093"/>
                    <a:pt x="98974" y="3329"/>
                  </a:cubicBezTo>
                  <a:cubicBezTo>
                    <a:pt x="108796" y="18439"/>
                    <a:pt x="117107" y="8618"/>
                    <a:pt x="126551" y="4462"/>
                  </a:cubicBezTo>
                  <a:cubicBezTo>
                    <a:pt x="139395" y="2573"/>
                    <a:pt x="154883" y="-4982"/>
                    <a:pt x="154505" y="18817"/>
                  </a:cubicBezTo>
                  <a:cubicBezTo>
                    <a:pt x="154505" y="19951"/>
                    <a:pt x="155639" y="21461"/>
                    <a:pt x="156394" y="22595"/>
                  </a:cubicBezTo>
                  <a:cubicBezTo>
                    <a:pt x="169616" y="40350"/>
                    <a:pt x="169616" y="40727"/>
                    <a:pt x="146194" y="49794"/>
                  </a:cubicBezTo>
                  <a:cubicBezTo>
                    <a:pt x="133351" y="54705"/>
                    <a:pt x="128817" y="59993"/>
                    <a:pt x="143928" y="68304"/>
                  </a:cubicBezTo>
                  <a:cubicBezTo>
                    <a:pt x="136373" y="79259"/>
                    <a:pt x="128062" y="86815"/>
                    <a:pt x="112574" y="81904"/>
                  </a:cubicBezTo>
                  <a:cubicBezTo>
                    <a:pt x="105774" y="79637"/>
                    <a:pt x="101996" y="86815"/>
                    <a:pt x="101618" y="93614"/>
                  </a:cubicBezTo>
                  <a:cubicBezTo>
                    <a:pt x="93685" y="95503"/>
                    <a:pt x="86886" y="90592"/>
                    <a:pt x="84241" y="85303"/>
                  </a:cubicBezTo>
                  <a:cubicBezTo>
                    <a:pt x="74797" y="66793"/>
                    <a:pt x="67620" y="76237"/>
                    <a:pt x="60064" y="86059"/>
                  </a:cubicBezTo>
                  <a:cubicBezTo>
                    <a:pt x="48731" y="101547"/>
                    <a:pt x="33999" y="101169"/>
                    <a:pt x="24555" y="84548"/>
                  </a:cubicBezTo>
                  <a:cubicBezTo>
                    <a:pt x="20021" y="76993"/>
                    <a:pt x="17377" y="71704"/>
                    <a:pt x="9444" y="81526"/>
                  </a:cubicBezTo>
                  <a:cubicBezTo>
                    <a:pt x="6800" y="84548"/>
                    <a:pt x="0" y="85681"/>
                    <a:pt x="0" y="76993"/>
                  </a:cubicBezTo>
                  <a:cubicBezTo>
                    <a:pt x="7555" y="61127"/>
                    <a:pt x="24177" y="55083"/>
                    <a:pt x="34754" y="42616"/>
                  </a:cubicBezTo>
                  <a:cubicBezTo>
                    <a:pt x="40798" y="35439"/>
                    <a:pt x="59309" y="34683"/>
                    <a:pt x="49487" y="16928"/>
                  </a:cubicBezTo>
                  <a:cubicBezTo>
                    <a:pt x="47976" y="14662"/>
                    <a:pt x="55909" y="17306"/>
                    <a:pt x="59309" y="18062"/>
                  </a:cubicBezTo>
                  <a:cubicBezTo>
                    <a:pt x="75175" y="35439"/>
                    <a:pt x="82352" y="16173"/>
                    <a:pt x="92930" y="8995"/>
                  </a:cubicBezTo>
                  <a:close/>
                </a:path>
              </a:pathLst>
            </a:custGeom>
            <a:solidFill>
              <a:srgbClr val="99605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EE8173CC-2FF9-470D-94A3-D0991E90F1E1}"/>
                </a:ext>
              </a:extLst>
            </p:cNvPr>
            <p:cNvSpPr/>
            <p:nvPr/>
          </p:nvSpPr>
          <p:spPr>
            <a:xfrm>
              <a:off x="10264487" y="5986075"/>
              <a:ext cx="181416" cy="115703"/>
            </a:xfrm>
            <a:custGeom>
              <a:avLst/>
              <a:gdLst>
                <a:gd name="connsiteX0" fmla="*/ 76705 w 181416"/>
                <a:gd name="connsiteY0" fmla="*/ 15735 h 115703"/>
                <a:gd name="connsiteX1" fmla="*/ 94459 w 181416"/>
                <a:gd name="connsiteY1" fmla="*/ 3647 h 115703"/>
                <a:gd name="connsiteX2" fmla="*/ 123925 w 181416"/>
                <a:gd name="connsiteY2" fmla="*/ 30090 h 115703"/>
                <a:gd name="connsiteX3" fmla="*/ 121658 w 181416"/>
                <a:gd name="connsiteY3" fmla="*/ 6669 h 115703"/>
                <a:gd name="connsiteX4" fmla="*/ 148857 w 181416"/>
                <a:gd name="connsiteY4" fmla="*/ 2513 h 115703"/>
                <a:gd name="connsiteX5" fmla="*/ 159813 w 181416"/>
                <a:gd name="connsiteY5" fmla="*/ 7424 h 115703"/>
                <a:gd name="connsiteX6" fmla="*/ 177945 w 181416"/>
                <a:gd name="connsiteY6" fmla="*/ 32734 h 115703"/>
                <a:gd name="connsiteX7" fmla="*/ 168879 w 181416"/>
                <a:gd name="connsiteY7" fmla="*/ 60689 h 115703"/>
                <a:gd name="connsiteX8" fmla="*/ 150368 w 181416"/>
                <a:gd name="connsiteY8" fmla="*/ 52756 h 115703"/>
                <a:gd name="connsiteX9" fmla="*/ 128836 w 181416"/>
                <a:gd name="connsiteY9" fmla="*/ 36134 h 115703"/>
                <a:gd name="connsiteX10" fmla="*/ 149991 w 181416"/>
                <a:gd name="connsiteY10" fmla="*/ 64466 h 115703"/>
                <a:gd name="connsiteX11" fmla="*/ 96348 w 181416"/>
                <a:gd name="connsiteY11" fmla="*/ 79577 h 115703"/>
                <a:gd name="connsiteX12" fmla="*/ 87282 w 181416"/>
                <a:gd name="connsiteY12" fmla="*/ 61822 h 115703"/>
                <a:gd name="connsiteX13" fmla="*/ 83126 w 181416"/>
                <a:gd name="connsiteY13" fmla="*/ 78821 h 115703"/>
                <a:gd name="connsiteX14" fmla="*/ 51772 w 181416"/>
                <a:gd name="connsiteY14" fmla="*/ 98843 h 115703"/>
                <a:gd name="connsiteX15" fmla="*/ 30617 w 181416"/>
                <a:gd name="connsiteY15" fmla="*/ 109420 h 115703"/>
                <a:gd name="connsiteX16" fmla="*/ 4174 w 181416"/>
                <a:gd name="connsiteY16" fmla="*/ 111309 h 115703"/>
                <a:gd name="connsiteX17" fmla="*/ 4552 w 181416"/>
                <a:gd name="connsiteY17" fmla="*/ 81844 h 115703"/>
                <a:gd name="connsiteX18" fmla="*/ 25706 w 181416"/>
                <a:gd name="connsiteY18" fmla="*/ 53889 h 115703"/>
                <a:gd name="connsiteX19" fmla="*/ 49883 w 181416"/>
                <a:gd name="connsiteY19" fmla="*/ 72400 h 115703"/>
                <a:gd name="connsiteX20" fmla="*/ 70282 w 181416"/>
                <a:gd name="connsiteY20" fmla="*/ 77310 h 115703"/>
                <a:gd name="connsiteX21" fmla="*/ 69905 w 181416"/>
                <a:gd name="connsiteY21" fmla="*/ 44067 h 115703"/>
                <a:gd name="connsiteX22" fmla="*/ 86904 w 181416"/>
                <a:gd name="connsiteY22" fmla="*/ 45578 h 115703"/>
                <a:gd name="connsiteX23" fmla="*/ 70282 w 181416"/>
                <a:gd name="connsiteY23" fmla="*/ 30845 h 115703"/>
                <a:gd name="connsiteX24" fmla="*/ 57438 w 181416"/>
                <a:gd name="connsiteY24" fmla="*/ 25557 h 115703"/>
                <a:gd name="connsiteX25" fmla="*/ 70660 w 181416"/>
                <a:gd name="connsiteY25" fmla="*/ 18757 h 115703"/>
                <a:gd name="connsiteX26" fmla="*/ 76705 w 181416"/>
                <a:gd name="connsiteY26" fmla="*/ 15735 h 11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416" h="115703">
                  <a:moveTo>
                    <a:pt x="76705" y="15735"/>
                  </a:moveTo>
                  <a:cubicBezTo>
                    <a:pt x="86526" y="15735"/>
                    <a:pt x="86526" y="15735"/>
                    <a:pt x="94459" y="3647"/>
                  </a:cubicBezTo>
                  <a:cubicBezTo>
                    <a:pt x="106926" y="9691"/>
                    <a:pt x="98993" y="38779"/>
                    <a:pt x="123925" y="30090"/>
                  </a:cubicBezTo>
                  <a:cubicBezTo>
                    <a:pt x="133747" y="26690"/>
                    <a:pt x="141302" y="20646"/>
                    <a:pt x="121658" y="6669"/>
                  </a:cubicBezTo>
                  <a:cubicBezTo>
                    <a:pt x="137147" y="9691"/>
                    <a:pt x="147346" y="21401"/>
                    <a:pt x="148857" y="2513"/>
                  </a:cubicBezTo>
                  <a:cubicBezTo>
                    <a:pt x="149235" y="-3153"/>
                    <a:pt x="160568" y="1758"/>
                    <a:pt x="159813" y="7424"/>
                  </a:cubicBezTo>
                  <a:cubicBezTo>
                    <a:pt x="158301" y="22157"/>
                    <a:pt x="171145" y="25179"/>
                    <a:pt x="177945" y="32734"/>
                  </a:cubicBezTo>
                  <a:cubicBezTo>
                    <a:pt x="187767" y="45956"/>
                    <a:pt x="174167" y="53889"/>
                    <a:pt x="168879" y="60689"/>
                  </a:cubicBezTo>
                  <a:cubicBezTo>
                    <a:pt x="163968" y="66733"/>
                    <a:pt x="154146" y="59933"/>
                    <a:pt x="150368" y="52756"/>
                  </a:cubicBezTo>
                  <a:cubicBezTo>
                    <a:pt x="145835" y="44067"/>
                    <a:pt x="135636" y="46334"/>
                    <a:pt x="128836" y="36134"/>
                  </a:cubicBezTo>
                  <a:cubicBezTo>
                    <a:pt x="129969" y="54267"/>
                    <a:pt x="146969" y="52756"/>
                    <a:pt x="149991" y="64466"/>
                  </a:cubicBezTo>
                  <a:cubicBezTo>
                    <a:pt x="130725" y="65600"/>
                    <a:pt x="110325" y="61444"/>
                    <a:pt x="96348" y="79577"/>
                  </a:cubicBezTo>
                  <a:cubicBezTo>
                    <a:pt x="86904" y="75044"/>
                    <a:pt x="99370" y="64089"/>
                    <a:pt x="87282" y="61822"/>
                  </a:cubicBezTo>
                  <a:cubicBezTo>
                    <a:pt x="83126" y="66355"/>
                    <a:pt x="85771" y="75421"/>
                    <a:pt x="83126" y="78821"/>
                  </a:cubicBezTo>
                  <a:cubicBezTo>
                    <a:pt x="75571" y="88643"/>
                    <a:pt x="72549" y="107909"/>
                    <a:pt x="51772" y="98843"/>
                  </a:cubicBezTo>
                  <a:cubicBezTo>
                    <a:pt x="42328" y="94687"/>
                    <a:pt x="37039" y="105265"/>
                    <a:pt x="30617" y="109420"/>
                  </a:cubicBezTo>
                  <a:cubicBezTo>
                    <a:pt x="21173" y="115087"/>
                    <a:pt x="10974" y="119242"/>
                    <a:pt x="4174" y="111309"/>
                  </a:cubicBezTo>
                  <a:cubicBezTo>
                    <a:pt x="-3004" y="102998"/>
                    <a:pt x="396" y="84488"/>
                    <a:pt x="4552" y="81844"/>
                  </a:cubicBezTo>
                  <a:cubicBezTo>
                    <a:pt x="15129" y="74288"/>
                    <a:pt x="14373" y="59555"/>
                    <a:pt x="25706" y="53889"/>
                  </a:cubicBezTo>
                  <a:cubicBezTo>
                    <a:pt x="25706" y="68622"/>
                    <a:pt x="37417" y="79199"/>
                    <a:pt x="49883" y="72400"/>
                  </a:cubicBezTo>
                  <a:cubicBezTo>
                    <a:pt x="60083" y="66733"/>
                    <a:pt x="63483" y="73910"/>
                    <a:pt x="70282" y="77310"/>
                  </a:cubicBezTo>
                  <a:cubicBezTo>
                    <a:pt x="69149" y="65600"/>
                    <a:pt x="64616" y="54267"/>
                    <a:pt x="69905" y="44067"/>
                  </a:cubicBezTo>
                  <a:cubicBezTo>
                    <a:pt x="74060" y="35756"/>
                    <a:pt x="79727" y="48223"/>
                    <a:pt x="86904" y="45578"/>
                  </a:cubicBezTo>
                  <a:cubicBezTo>
                    <a:pt x="84638" y="36512"/>
                    <a:pt x="77460" y="31979"/>
                    <a:pt x="70282" y="30845"/>
                  </a:cubicBezTo>
                  <a:cubicBezTo>
                    <a:pt x="64994" y="30090"/>
                    <a:pt x="57816" y="33112"/>
                    <a:pt x="57438" y="25557"/>
                  </a:cubicBezTo>
                  <a:cubicBezTo>
                    <a:pt x="57061" y="17624"/>
                    <a:pt x="66505" y="21779"/>
                    <a:pt x="70660" y="18757"/>
                  </a:cubicBezTo>
                  <a:cubicBezTo>
                    <a:pt x="72927" y="17246"/>
                    <a:pt x="74816" y="16868"/>
                    <a:pt x="76705" y="15735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D2834490-9419-49FC-8433-28397556688A}"/>
                </a:ext>
              </a:extLst>
            </p:cNvPr>
            <p:cNvSpPr/>
            <p:nvPr/>
          </p:nvSpPr>
          <p:spPr>
            <a:xfrm>
              <a:off x="10121248" y="6032605"/>
              <a:ext cx="63845" cy="61379"/>
            </a:xfrm>
            <a:custGeom>
              <a:avLst/>
              <a:gdLst>
                <a:gd name="connsiteX0" fmla="*/ 8774 w 63845"/>
                <a:gd name="connsiteY0" fmla="*/ 7359 h 61379"/>
                <a:gd name="connsiteX1" fmla="*/ 12929 w 63845"/>
                <a:gd name="connsiteY1" fmla="*/ 7359 h 61379"/>
                <a:gd name="connsiteX2" fmla="*/ 58638 w 63845"/>
                <a:gd name="connsiteY2" fmla="*/ 16425 h 61379"/>
                <a:gd name="connsiteX3" fmla="*/ 63549 w 63845"/>
                <a:gd name="connsiteY3" fmla="*/ 26625 h 61379"/>
                <a:gd name="connsiteX4" fmla="*/ 55616 w 63845"/>
                <a:gd name="connsiteY4" fmla="*/ 30780 h 61379"/>
                <a:gd name="connsiteX5" fmla="*/ 43150 w 63845"/>
                <a:gd name="connsiteY5" fmla="*/ 45891 h 61379"/>
                <a:gd name="connsiteX6" fmla="*/ 25017 w 63845"/>
                <a:gd name="connsiteY6" fmla="*/ 61379 h 61379"/>
                <a:gd name="connsiteX7" fmla="*/ 841 w 63845"/>
                <a:gd name="connsiteY7" fmla="*/ 16048 h 61379"/>
                <a:gd name="connsiteX8" fmla="*/ 8774 w 63845"/>
                <a:gd name="connsiteY8" fmla="*/ 7359 h 6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45" h="61379">
                  <a:moveTo>
                    <a:pt x="8774" y="7359"/>
                  </a:moveTo>
                  <a:cubicBezTo>
                    <a:pt x="10285" y="7359"/>
                    <a:pt x="12173" y="8115"/>
                    <a:pt x="12929" y="7359"/>
                  </a:cubicBezTo>
                  <a:cubicBezTo>
                    <a:pt x="32573" y="-11907"/>
                    <a:pt x="43528" y="12270"/>
                    <a:pt x="58638" y="16425"/>
                  </a:cubicBezTo>
                  <a:cubicBezTo>
                    <a:pt x="63927" y="17936"/>
                    <a:pt x="64305" y="22092"/>
                    <a:pt x="63549" y="26625"/>
                  </a:cubicBezTo>
                  <a:cubicBezTo>
                    <a:pt x="62794" y="31536"/>
                    <a:pt x="59772" y="31158"/>
                    <a:pt x="55616" y="30780"/>
                  </a:cubicBezTo>
                  <a:cubicBezTo>
                    <a:pt x="43906" y="29269"/>
                    <a:pt x="44661" y="38713"/>
                    <a:pt x="43150" y="45891"/>
                  </a:cubicBezTo>
                  <a:cubicBezTo>
                    <a:pt x="43150" y="57979"/>
                    <a:pt x="31439" y="56468"/>
                    <a:pt x="25017" y="61379"/>
                  </a:cubicBezTo>
                  <a:cubicBezTo>
                    <a:pt x="16707" y="46269"/>
                    <a:pt x="8774" y="31158"/>
                    <a:pt x="841" y="16048"/>
                  </a:cubicBezTo>
                  <a:cubicBezTo>
                    <a:pt x="-1048" y="5470"/>
                    <a:pt x="-293" y="4715"/>
                    <a:pt x="8774" y="7359"/>
                  </a:cubicBezTo>
                  <a:close/>
                </a:path>
              </a:pathLst>
            </a:custGeom>
            <a:solidFill>
              <a:srgbClr val="CA9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6F027B6-FF76-4D08-8A60-6CDA53A917EB}"/>
                </a:ext>
              </a:extLst>
            </p:cNvPr>
            <p:cNvSpPr/>
            <p:nvPr/>
          </p:nvSpPr>
          <p:spPr>
            <a:xfrm>
              <a:off x="10088090" y="6092806"/>
              <a:ext cx="53910" cy="33359"/>
            </a:xfrm>
            <a:custGeom>
              <a:avLst/>
              <a:gdLst>
                <a:gd name="connsiteX0" fmla="*/ 33243 w 53910"/>
                <a:gd name="connsiteY0" fmla="*/ 23466 h 33359"/>
                <a:gd name="connsiteX1" fmla="*/ 0 w 53910"/>
                <a:gd name="connsiteY1" fmla="*/ 14022 h 33359"/>
                <a:gd name="connsiteX2" fmla="*/ 50620 w 53910"/>
                <a:gd name="connsiteY2" fmla="*/ 8733 h 33359"/>
                <a:gd name="connsiteX3" fmla="*/ 50242 w 53910"/>
                <a:gd name="connsiteY3" fmla="*/ 23088 h 33359"/>
                <a:gd name="connsiteX4" fmla="*/ 33243 w 53910"/>
                <a:gd name="connsiteY4" fmla="*/ 23466 h 3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10" h="33359">
                  <a:moveTo>
                    <a:pt x="33243" y="23466"/>
                  </a:moveTo>
                  <a:cubicBezTo>
                    <a:pt x="27577" y="7222"/>
                    <a:pt x="13222" y="14022"/>
                    <a:pt x="0" y="14022"/>
                  </a:cubicBezTo>
                  <a:cubicBezTo>
                    <a:pt x="23421" y="-4489"/>
                    <a:pt x="37399" y="-2978"/>
                    <a:pt x="50620" y="8733"/>
                  </a:cubicBezTo>
                  <a:cubicBezTo>
                    <a:pt x="60064" y="17044"/>
                    <a:pt x="45709" y="18555"/>
                    <a:pt x="50242" y="23088"/>
                  </a:cubicBezTo>
                  <a:cubicBezTo>
                    <a:pt x="44954" y="47265"/>
                    <a:pt x="38910" y="20822"/>
                    <a:pt x="33243" y="23466"/>
                  </a:cubicBezTo>
                  <a:close/>
                </a:path>
              </a:pathLst>
            </a:custGeom>
            <a:solidFill>
              <a:srgbClr val="99605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2BFC48F5-B333-431A-9B9A-329A27ADF4A1}"/>
                </a:ext>
              </a:extLst>
            </p:cNvPr>
            <p:cNvSpPr/>
            <p:nvPr/>
          </p:nvSpPr>
          <p:spPr>
            <a:xfrm>
              <a:off x="10268284" y="5989976"/>
              <a:ext cx="48730" cy="38776"/>
            </a:xfrm>
            <a:custGeom>
              <a:avLst/>
              <a:gdLst>
                <a:gd name="connsiteX0" fmla="*/ 1510 w 48730"/>
                <a:gd name="connsiteY0" fmla="*/ 37522 h 38776"/>
                <a:gd name="connsiteX1" fmla="*/ 15865 w 48730"/>
                <a:gd name="connsiteY1" fmla="*/ 6545 h 38776"/>
                <a:gd name="connsiteX2" fmla="*/ 48731 w 48730"/>
                <a:gd name="connsiteY2" fmla="*/ 5034 h 38776"/>
                <a:gd name="connsiteX3" fmla="*/ 18509 w 48730"/>
                <a:gd name="connsiteY3" fmla="*/ 28455 h 38776"/>
                <a:gd name="connsiteX4" fmla="*/ 1510 w 48730"/>
                <a:gd name="connsiteY4" fmla="*/ 37522 h 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730" h="38776">
                  <a:moveTo>
                    <a:pt x="1510" y="37522"/>
                  </a:moveTo>
                  <a:cubicBezTo>
                    <a:pt x="-4534" y="22033"/>
                    <a:pt x="9065" y="16367"/>
                    <a:pt x="15865" y="6545"/>
                  </a:cubicBezTo>
                  <a:cubicBezTo>
                    <a:pt x="27576" y="-10455"/>
                    <a:pt x="35887" y="11834"/>
                    <a:pt x="48731" y="5034"/>
                  </a:cubicBezTo>
                  <a:cubicBezTo>
                    <a:pt x="38531" y="17122"/>
                    <a:pt x="17376" y="8434"/>
                    <a:pt x="18509" y="28455"/>
                  </a:cubicBezTo>
                  <a:cubicBezTo>
                    <a:pt x="21532" y="48476"/>
                    <a:pt x="5665" y="32233"/>
                    <a:pt x="1510" y="37522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8FA1952F-62B0-4DCD-AD08-3A350A922BE5}"/>
                </a:ext>
              </a:extLst>
            </p:cNvPr>
            <p:cNvSpPr/>
            <p:nvPr/>
          </p:nvSpPr>
          <p:spPr>
            <a:xfrm>
              <a:off x="10679290" y="5756264"/>
              <a:ext cx="251132" cy="188434"/>
            </a:xfrm>
            <a:custGeom>
              <a:avLst/>
              <a:gdLst>
                <a:gd name="connsiteX0" fmla="*/ 34754 w 251132"/>
                <a:gd name="connsiteY0" fmla="*/ 93307 h 188434"/>
                <a:gd name="connsiteX1" fmla="*/ 88019 w 251132"/>
                <a:gd name="connsiteY1" fmla="*/ 69886 h 188434"/>
                <a:gd name="connsiteX2" fmla="*/ 93685 w 251132"/>
                <a:gd name="connsiteY2" fmla="*/ 59309 h 188434"/>
                <a:gd name="connsiteX3" fmla="*/ 124284 w 251132"/>
                <a:gd name="connsiteY3" fmla="*/ 38154 h 188434"/>
                <a:gd name="connsiteX4" fmla="*/ 162816 w 251132"/>
                <a:gd name="connsiteY4" fmla="*/ 40043 h 188434"/>
                <a:gd name="connsiteX5" fmla="*/ 166216 w 251132"/>
                <a:gd name="connsiteY5" fmla="*/ 38154 h 188434"/>
                <a:gd name="connsiteX6" fmla="*/ 218725 w 251132"/>
                <a:gd name="connsiteY6" fmla="*/ 15488 h 188434"/>
                <a:gd name="connsiteX7" fmla="*/ 233835 w 251132"/>
                <a:gd name="connsiteY7" fmla="*/ 6422 h 188434"/>
                <a:gd name="connsiteX8" fmla="*/ 241769 w 251132"/>
                <a:gd name="connsiteY8" fmla="*/ 0 h 188434"/>
                <a:gd name="connsiteX9" fmla="*/ 242524 w 251132"/>
                <a:gd name="connsiteY9" fmla="*/ 755 h 188434"/>
                <a:gd name="connsiteX10" fmla="*/ 246302 w 251132"/>
                <a:gd name="connsiteY10" fmla="*/ 33998 h 188434"/>
                <a:gd name="connsiteX11" fmla="*/ 205881 w 251132"/>
                <a:gd name="connsiteY11" fmla="*/ 39665 h 188434"/>
                <a:gd name="connsiteX12" fmla="*/ 203992 w 251132"/>
                <a:gd name="connsiteY12" fmla="*/ 46843 h 188434"/>
                <a:gd name="connsiteX13" fmla="*/ 203992 w 251132"/>
                <a:gd name="connsiteY13" fmla="*/ 46843 h 188434"/>
                <a:gd name="connsiteX14" fmla="*/ 185482 w 251132"/>
                <a:gd name="connsiteY14" fmla="*/ 49109 h 188434"/>
                <a:gd name="connsiteX15" fmla="*/ 185482 w 251132"/>
                <a:gd name="connsiteY15" fmla="*/ 53265 h 188434"/>
                <a:gd name="connsiteX16" fmla="*/ 219858 w 251132"/>
                <a:gd name="connsiteY16" fmla="*/ 64220 h 188434"/>
                <a:gd name="connsiteX17" fmla="*/ 227036 w 251132"/>
                <a:gd name="connsiteY17" fmla="*/ 66864 h 188434"/>
                <a:gd name="connsiteX18" fmla="*/ 224391 w 251132"/>
                <a:gd name="connsiteY18" fmla="*/ 74797 h 188434"/>
                <a:gd name="connsiteX19" fmla="*/ 223258 w 251132"/>
                <a:gd name="connsiteY19" fmla="*/ 86130 h 188434"/>
                <a:gd name="connsiteX20" fmla="*/ 234591 w 251132"/>
                <a:gd name="connsiteY20" fmla="*/ 88774 h 188434"/>
                <a:gd name="connsiteX21" fmla="*/ 206637 w 251132"/>
                <a:gd name="connsiteY21" fmla="*/ 122773 h 188434"/>
                <a:gd name="connsiteX22" fmla="*/ 167727 w 251132"/>
                <a:gd name="connsiteY22" fmla="*/ 134862 h 188434"/>
                <a:gd name="connsiteX23" fmla="*/ 159416 w 251132"/>
                <a:gd name="connsiteY23" fmla="*/ 157527 h 188434"/>
                <a:gd name="connsiteX24" fmla="*/ 145439 w 251132"/>
                <a:gd name="connsiteY24" fmla="*/ 152239 h 188434"/>
                <a:gd name="connsiteX25" fmla="*/ 144684 w 251132"/>
                <a:gd name="connsiteY25" fmla="*/ 157150 h 188434"/>
                <a:gd name="connsiteX26" fmla="*/ 150728 w 251132"/>
                <a:gd name="connsiteY26" fmla="*/ 171127 h 188434"/>
                <a:gd name="connsiteX27" fmla="*/ 133351 w 251132"/>
                <a:gd name="connsiteY27" fmla="*/ 180193 h 188434"/>
                <a:gd name="connsiteX28" fmla="*/ 87641 w 251132"/>
                <a:gd name="connsiteY28" fmla="*/ 186615 h 188434"/>
                <a:gd name="connsiteX29" fmla="*/ 78952 w 251132"/>
                <a:gd name="connsiteY29" fmla="*/ 182460 h 188434"/>
                <a:gd name="connsiteX30" fmla="*/ 85374 w 251132"/>
                <a:gd name="connsiteY30" fmla="*/ 174904 h 188434"/>
                <a:gd name="connsiteX31" fmla="*/ 122773 w 251132"/>
                <a:gd name="connsiteY31" fmla="*/ 150350 h 188434"/>
                <a:gd name="connsiteX32" fmla="*/ 154883 w 251132"/>
                <a:gd name="connsiteY32" fmla="*/ 120129 h 188434"/>
                <a:gd name="connsiteX33" fmla="*/ 182082 w 251132"/>
                <a:gd name="connsiteY33" fmla="*/ 87641 h 188434"/>
                <a:gd name="connsiteX34" fmla="*/ 182460 w 251132"/>
                <a:gd name="connsiteY34" fmla="*/ 80464 h 188434"/>
                <a:gd name="connsiteX35" fmla="*/ 169238 w 251132"/>
                <a:gd name="connsiteY35" fmla="*/ 78952 h 188434"/>
                <a:gd name="connsiteX36" fmla="*/ 153372 w 251132"/>
                <a:gd name="connsiteY36" fmla="*/ 97463 h 188434"/>
                <a:gd name="connsiteX37" fmla="*/ 139772 w 251132"/>
                <a:gd name="connsiteY37" fmla="*/ 106151 h 188434"/>
                <a:gd name="connsiteX38" fmla="*/ 82730 w 251132"/>
                <a:gd name="connsiteY38" fmla="*/ 130706 h 188434"/>
                <a:gd name="connsiteX39" fmla="*/ 41932 w 251132"/>
                <a:gd name="connsiteY39" fmla="*/ 140150 h 188434"/>
                <a:gd name="connsiteX40" fmla="*/ 64220 w 251132"/>
                <a:gd name="connsiteY40" fmla="*/ 132973 h 188434"/>
                <a:gd name="connsiteX41" fmla="*/ 36265 w 251132"/>
                <a:gd name="connsiteY41" fmla="*/ 150350 h 188434"/>
                <a:gd name="connsiteX42" fmla="*/ 27577 w 251132"/>
                <a:gd name="connsiteY42" fmla="*/ 157905 h 188434"/>
                <a:gd name="connsiteX43" fmla="*/ 0 w 251132"/>
                <a:gd name="connsiteY43" fmla="*/ 153750 h 188434"/>
                <a:gd name="connsiteX44" fmla="*/ 15110 w 251132"/>
                <a:gd name="connsiteY44" fmla="*/ 141284 h 188434"/>
                <a:gd name="connsiteX45" fmla="*/ 2644 w 251132"/>
                <a:gd name="connsiteY45" fmla="*/ 135239 h 188434"/>
                <a:gd name="connsiteX46" fmla="*/ 18133 w 251132"/>
                <a:gd name="connsiteY46" fmla="*/ 113329 h 188434"/>
                <a:gd name="connsiteX47" fmla="*/ 34754 w 251132"/>
                <a:gd name="connsiteY47" fmla="*/ 93307 h 18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51132" h="188434">
                  <a:moveTo>
                    <a:pt x="34754" y="93307"/>
                  </a:moveTo>
                  <a:cubicBezTo>
                    <a:pt x="47220" y="73664"/>
                    <a:pt x="62331" y="61198"/>
                    <a:pt x="88019" y="69886"/>
                  </a:cubicBezTo>
                  <a:cubicBezTo>
                    <a:pt x="95196" y="72531"/>
                    <a:pt x="93308" y="63464"/>
                    <a:pt x="93685" y="59309"/>
                  </a:cubicBezTo>
                  <a:cubicBezTo>
                    <a:pt x="95952" y="40043"/>
                    <a:pt x="105396" y="34376"/>
                    <a:pt x="124284" y="38154"/>
                  </a:cubicBezTo>
                  <a:cubicBezTo>
                    <a:pt x="136750" y="40798"/>
                    <a:pt x="149972" y="35510"/>
                    <a:pt x="162816" y="40043"/>
                  </a:cubicBezTo>
                  <a:cubicBezTo>
                    <a:pt x="163572" y="40421"/>
                    <a:pt x="165460" y="39287"/>
                    <a:pt x="166216" y="38154"/>
                  </a:cubicBezTo>
                  <a:cubicBezTo>
                    <a:pt x="179060" y="24177"/>
                    <a:pt x="202103" y="13222"/>
                    <a:pt x="218725" y="15488"/>
                  </a:cubicBezTo>
                  <a:cubicBezTo>
                    <a:pt x="227036" y="16621"/>
                    <a:pt x="236858" y="23799"/>
                    <a:pt x="233835" y="6422"/>
                  </a:cubicBezTo>
                  <a:cubicBezTo>
                    <a:pt x="233458" y="4911"/>
                    <a:pt x="238747" y="2266"/>
                    <a:pt x="241769" y="0"/>
                  </a:cubicBezTo>
                  <a:cubicBezTo>
                    <a:pt x="241769" y="0"/>
                    <a:pt x="242524" y="755"/>
                    <a:pt x="242524" y="755"/>
                  </a:cubicBezTo>
                  <a:cubicBezTo>
                    <a:pt x="245924" y="11711"/>
                    <a:pt x="257635" y="21533"/>
                    <a:pt x="246302" y="33998"/>
                  </a:cubicBezTo>
                  <a:cubicBezTo>
                    <a:pt x="233080" y="39287"/>
                    <a:pt x="219481" y="38154"/>
                    <a:pt x="205881" y="39665"/>
                  </a:cubicBezTo>
                  <a:cubicBezTo>
                    <a:pt x="199459" y="40421"/>
                    <a:pt x="203992" y="44198"/>
                    <a:pt x="203992" y="46843"/>
                  </a:cubicBezTo>
                  <a:lnTo>
                    <a:pt x="203992" y="46843"/>
                  </a:lnTo>
                  <a:cubicBezTo>
                    <a:pt x="197948" y="47220"/>
                    <a:pt x="191526" y="45332"/>
                    <a:pt x="185482" y="49109"/>
                  </a:cubicBezTo>
                  <a:cubicBezTo>
                    <a:pt x="185482" y="50620"/>
                    <a:pt x="185104" y="52131"/>
                    <a:pt x="185482" y="53265"/>
                  </a:cubicBezTo>
                  <a:cubicBezTo>
                    <a:pt x="191904" y="72531"/>
                    <a:pt x="201348" y="82352"/>
                    <a:pt x="219858" y="64220"/>
                  </a:cubicBezTo>
                  <a:cubicBezTo>
                    <a:pt x="220614" y="63464"/>
                    <a:pt x="225525" y="64975"/>
                    <a:pt x="227036" y="66864"/>
                  </a:cubicBezTo>
                  <a:cubicBezTo>
                    <a:pt x="229680" y="69886"/>
                    <a:pt x="228925" y="72908"/>
                    <a:pt x="224391" y="74797"/>
                  </a:cubicBezTo>
                  <a:cubicBezTo>
                    <a:pt x="217969" y="77441"/>
                    <a:pt x="219103" y="82730"/>
                    <a:pt x="223258" y="86130"/>
                  </a:cubicBezTo>
                  <a:cubicBezTo>
                    <a:pt x="226280" y="88774"/>
                    <a:pt x="235347" y="75175"/>
                    <a:pt x="234591" y="88774"/>
                  </a:cubicBezTo>
                  <a:cubicBezTo>
                    <a:pt x="233458" y="105774"/>
                    <a:pt x="223636" y="120129"/>
                    <a:pt x="206637" y="122773"/>
                  </a:cubicBezTo>
                  <a:cubicBezTo>
                    <a:pt x="192659" y="125040"/>
                    <a:pt x="180571" y="128439"/>
                    <a:pt x="167727" y="134862"/>
                  </a:cubicBezTo>
                  <a:cubicBezTo>
                    <a:pt x="156016" y="140528"/>
                    <a:pt x="150350" y="143550"/>
                    <a:pt x="159416" y="157527"/>
                  </a:cubicBezTo>
                  <a:cubicBezTo>
                    <a:pt x="152994" y="154883"/>
                    <a:pt x="149217" y="153750"/>
                    <a:pt x="145439" y="152239"/>
                  </a:cubicBezTo>
                  <a:cubicBezTo>
                    <a:pt x="145061" y="154505"/>
                    <a:pt x="144684" y="156016"/>
                    <a:pt x="144684" y="157150"/>
                  </a:cubicBezTo>
                  <a:cubicBezTo>
                    <a:pt x="145817" y="162438"/>
                    <a:pt x="155261" y="164705"/>
                    <a:pt x="150728" y="171127"/>
                  </a:cubicBezTo>
                  <a:cubicBezTo>
                    <a:pt x="146950" y="176416"/>
                    <a:pt x="141661" y="180193"/>
                    <a:pt x="133351" y="180193"/>
                  </a:cubicBezTo>
                  <a:cubicBezTo>
                    <a:pt x="117862" y="180571"/>
                    <a:pt x="101618" y="175282"/>
                    <a:pt x="87641" y="186615"/>
                  </a:cubicBezTo>
                  <a:cubicBezTo>
                    <a:pt x="81975" y="191148"/>
                    <a:pt x="80464" y="186237"/>
                    <a:pt x="78952" y="182460"/>
                  </a:cubicBezTo>
                  <a:cubicBezTo>
                    <a:pt x="76686" y="176416"/>
                    <a:pt x="80464" y="174527"/>
                    <a:pt x="85374" y="174904"/>
                  </a:cubicBezTo>
                  <a:cubicBezTo>
                    <a:pt x="103507" y="175282"/>
                    <a:pt x="112573" y="160172"/>
                    <a:pt x="122773" y="150350"/>
                  </a:cubicBezTo>
                  <a:cubicBezTo>
                    <a:pt x="132973" y="140150"/>
                    <a:pt x="154505" y="140528"/>
                    <a:pt x="154883" y="120129"/>
                  </a:cubicBezTo>
                  <a:cubicBezTo>
                    <a:pt x="180571" y="123151"/>
                    <a:pt x="170749" y="96330"/>
                    <a:pt x="182082" y="87641"/>
                  </a:cubicBezTo>
                  <a:cubicBezTo>
                    <a:pt x="184349" y="85752"/>
                    <a:pt x="185104" y="82730"/>
                    <a:pt x="182460" y="80464"/>
                  </a:cubicBezTo>
                  <a:cubicBezTo>
                    <a:pt x="178304" y="77064"/>
                    <a:pt x="169238" y="77441"/>
                    <a:pt x="169238" y="78952"/>
                  </a:cubicBezTo>
                  <a:cubicBezTo>
                    <a:pt x="171505" y="92174"/>
                    <a:pt x="146572" y="81597"/>
                    <a:pt x="153372" y="97463"/>
                  </a:cubicBezTo>
                  <a:cubicBezTo>
                    <a:pt x="155638" y="102374"/>
                    <a:pt x="148083" y="107285"/>
                    <a:pt x="139772" y="106151"/>
                  </a:cubicBezTo>
                  <a:cubicBezTo>
                    <a:pt x="125795" y="104263"/>
                    <a:pt x="91419" y="118995"/>
                    <a:pt x="82730" y="130706"/>
                  </a:cubicBezTo>
                  <a:cubicBezTo>
                    <a:pt x="76686" y="138639"/>
                    <a:pt x="65353" y="141661"/>
                    <a:pt x="41932" y="140150"/>
                  </a:cubicBezTo>
                  <a:cubicBezTo>
                    <a:pt x="49109" y="133728"/>
                    <a:pt x="59309" y="140528"/>
                    <a:pt x="64220" y="132973"/>
                  </a:cubicBezTo>
                  <a:cubicBezTo>
                    <a:pt x="41176" y="122773"/>
                    <a:pt x="33999" y="126929"/>
                    <a:pt x="36265" y="150350"/>
                  </a:cubicBezTo>
                  <a:cubicBezTo>
                    <a:pt x="37021" y="158661"/>
                    <a:pt x="32488" y="158661"/>
                    <a:pt x="27577" y="157905"/>
                  </a:cubicBezTo>
                  <a:cubicBezTo>
                    <a:pt x="18510" y="157150"/>
                    <a:pt x="9066" y="155261"/>
                    <a:pt x="0" y="153750"/>
                  </a:cubicBezTo>
                  <a:cubicBezTo>
                    <a:pt x="3400" y="147705"/>
                    <a:pt x="12844" y="148461"/>
                    <a:pt x="15110" y="141284"/>
                  </a:cubicBezTo>
                  <a:cubicBezTo>
                    <a:pt x="12844" y="133351"/>
                    <a:pt x="-1511" y="145439"/>
                    <a:pt x="2644" y="135239"/>
                  </a:cubicBezTo>
                  <a:cubicBezTo>
                    <a:pt x="5666" y="127684"/>
                    <a:pt x="6044" y="111818"/>
                    <a:pt x="18133" y="113329"/>
                  </a:cubicBezTo>
                  <a:cubicBezTo>
                    <a:pt x="36265" y="114084"/>
                    <a:pt x="33243" y="102751"/>
                    <a:pt x="34754" y="93307"/>
                  </a:cubicBezTo>
                  <a:close/>
                </a:path>
              </a:pathLst>
            </a:custGeom>
            <a:solidFill>
              <a:srgbClr val="CB99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2A2001-8703-4E69-87AE-C210200234FF}"/>
                </a:ext>
              </a:extLst>
            </p:cNvPr>
            <p:cNvSpPr/>
            <p:nvPr/>
          </p:nvSpPr>
          <p:spPr>
            <a:xfrm>
              <a:off x="11059267" y="5536783"/>
              <a:ext cx="206311" cy="238625"/>
            </a:xfrm>
            <a:custGeom>
              <a:avLst/>
              <a:gdLst>
                <a:gd name="connsiteX0" fmla="*/ 99405 w 206311"/>
                <a:gd name="connsiteY0" fmla="*/ 122773 h 238625"/>
                <a:gd name="connsiteX1" fmla="*/ 154936 w 206311"/>
                <a:gd name="connsiteY1" fmla="*/ 59309 h 238625"/>
                <a:gd name="connsiteX2" fmla="*/ 181002 w 206311"/>
                <a:gd name="connsiteY2" fmla="*/ 18888 h 238625"/>
                <a:gd name="connsiteX3" fmla="*/ 196112 w 206311"/>
                <a:gd name="connsiteY3" fmla="*/ 0 h 238625"/>
                <a:gd name="connsiteX4" fmla="*/ 206312 w 206311"/>
                <a:gd name="connsiteY4" fmla="*/ 28332 h 238625"/>
                <a:gd name="connsiteX5" fmla="*/ 187424 w 206311"/>
                <a:gd name="connsiteY5" fmla="*/ 41932 h 238625"/>
                <a:gd name="connsiteX6" fmla="*/ 183268 w 206311"/>
                <a:gd name="connsiteY6" fmla="*/ 50998 h 238625"/>
                <a:gd name="connsiteX7" fmla="*/ 161358 w 206311"/>
                <a:gd name="connsiteY7" fmla="*/ 76308 h 238625"/>
                <a:gd name="connsiteX8" fmla="*/ 148136 w 206311"/>
                <a:gd name="connsiteY8" fmla="*/ 101241 h 238625"/>
                <a:gd name="connsiteX9" fmla="*/ 108093 w 206311"/>
                <a:gd name="connsiteY9" fmla="*/ 154128 h 238625"/>
                <a:gd name="connsiteX10" fmla="*/ 105449 w 206311"/>
                <a:gd name="connsiteY10" fmla="*/ 157150 h 238625"/>
                <a:gd name="connsiteX11" fmla="*/ 80894 w 206311"/>
                <a:gd name="connsiteY11" fmla="*/ 188882 h 238625"/>
                <a:gd name="connsiteX12" fmla="*/ 72961 w 206311"/>
                <a:gd name="connsiteY12" fmla="*/ 198704 h 238625"/>
                <a:gd name="connsiteX13" fmla="*/ 59740 w 206311"/>
                <a:gd name="connsiteY13" fmla="*/ 215325 h 238625"/>
                <a:gd name="connsiteX14" fmla="*/ 51807 w 206311"/>
                <a:gd name="connsiteY14" fmla="*/ 224392 h 238625"/>
                <a:gd name="connsiteX15" fmla="*/ 15919 w 206311"/>
                <a:gd name="connsiteY15" fmla="*/ 237235 h 238625"/>
                <a:gd name="connsiteX16" fmla="*/ 809 w 206311"/>
                <a:gd name="connsiteY16" fmla="*/ 234591 h 238625"/>
                <a:gd name="connsiteX17" fmla="*/ 9119 w 206311"/>
                <a:gd name="connsiteY17" fmla="*/ 219858 h 238625"/>
                <a:gd name="connsiteX18" fmla="*/ 83161 w 206311"/>
                <a:gd name="connsiteY18" fmla="*/ 140150 h 238625"/>
                <a:gd name="connsiteX19" fmla="*/ 99405 w 206311"/>
                <a:gd name="connsiteY19" fmla="*/ 122773 h 2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311" h="238625">
                  <a:moveTo>
                    <a:pt x="99405" y="122773"/>
                  </a:moveTo>
                  <a:cubicBezTo>
                    <a:pt x="119426" y="102752"/>
                    <a:pt x="148892" y="89530"/>
                    <a:pt x="154936" y="59309"/>
                  </a:cubicBezTo>
                  <a:cubicBezTo>
                    <a:pt x="158714" y="40799"/>
                    <a:pt x="172313" y="32110"/>
                    <a:pt x="181002" y="18888"/>
                  </a:cubicBezTo>
                  <a:cubicBezTo>
                    <a:pt x="185535" y="12088"/>
                    <a:pt x="189313" y="4911"/>
                    <a:pt x="196112" y="0"/>
                  </a:cubicBezTo>
                  <a:cubicBezTo>
                    <a:pt x="210089" y="5667"/>
                    <a:pt x="190068" y="22288"/>
                    <a:pt x="206312" y="28332"/>
                  </a:cubicBezTo>
                  <a:cubicBezTo>
                    <a:pt x="193846" y="25688"/>
                    <a:pt x="185913" y="28332"/>
                    <a:pt x="187424" y="41932"/>
                  </a:cubicBezTo>
                  <a:cubicBezTo>
                    <a:pt x="185913" y="44954"/>
                    <a:pt x="183268" y="47976"/>
                    <a:pt x="183268" y="50998"/>
                  </a:cubicBezTo>
                  <a:cubicBezTo>
                    <a:pt x="183268" y="66109"/>
                    <a:pt x="171935" y="70642"/>
                    <a:pt x="161358" y="76308"/>
                  </a:cubicBezTo>
                  <a:cubicBezTo>
                    <a:pt x="151914" y="81597"/>
                    <a:pt x="153425" y="93685"/>
                    <a:pt x="148136" y="101241"/>
                  </a:cubicBezTo>
                  <a:cubicBezTo>
                    <a:pt x="135670" y="119373"/>
                    <a:pt x="121693" y="136373"/>
                    <a:pt x="108093" y="154128"/>
                  </a:cubicBezTo>
                  <a:cubicBezTo>
                    <a:pt x="107338" y="155261"/>
                    <a:pt x="105071" y="156394"/>
                    <a:pt x="105449" y="157150"/>
                  </a:cubicBezTo>
                  <a:cubicBezTo>
                    <a:pt x="114138" y="180571"/>
                    <a:pt x="87316" y="176793"/>
                    <a:pt x="80894" y="188882"/>
                  </a:cubicBezTo>
                  <a:cubicBezTo>
                    <a:pt x="79006" y="192659"/>
                    <a:pt x="75606" y="195304"/>
                    <a:pt x="72961" y="198704"/>
                  </a:cubicBezTo>
                  <a:cubicBezTo>
                    <a:pt x="68428" y="204370"/>
                    <a:pt x="64273" y="209659"/>
                    <a:pt x="59740" y="215325"/>
                  </a:cubicBezTo>
                  <a:cubicBezTo>
                    <a:pt x="57473" y="218725"/>
                    <a:pt x="55962" y="222881"/>
                    <a:pt x="51807" y="224392"/>
                  </a:cubicBezTo>
                  <a:cubicBezTo>
                    <a:pt x="38207" y="223636"/>
                    <a:pt x="32163" y="244035"/>
                    <a:pt x="15919" y="237235"/>
                  </a:cubicBezTo>
                  <a:cubicBezTo>
                    <a:pt x="11008" y="235347"/>
                    <a:pt x="3075" y="239880"/>
                    <a:pt x="809" y="234591"/>
                  </a:cubicBezTo>
                  <a:cubicBezTo>
                    <a:pt x="-2214" y="228169"/>
                    <a:pt x="3831" y="223258"/>
                    <a:pt x="9119" y="219858"/>
                  </a:cubicBezTo>
                  <a:cubicBezTo>
                    <a:pt x="31785" y="191526"/>
                    <a:pt x="54073" y="162438"/>
                    <a:pt x="83161" y="140150"/>
                  </a:cubicBezTo>
                  <a:cubicBezTo>
                    <a:pt x="90338" y="134862"/>
                    <a:pt x="93361" y="127306"/>
                    <a:pt x="99405" y="122773"/>
                  </a:cubicBezTo>
                  <a:close/>
                </a:path>
              </a:pathLst>
            </a:custGeom>
            <a:solidFill>
              <a:srgbClr val="E8C3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384F92F6-271C-41DC-A6F6-62D19BB5AF7B}"/>
                </a:ext>
              </a:extLst>
            </p:cNvPr>
            <p:cNvSpPr/>
            <p:nvPr/>
          </p:nvSpPr>
          <p:spPr>
            <a:xfrm>
              <a:off x="11009438" y="5659556"/>
              <a:ext cx="149233" cy="96329"/>
            </a:xfrm>
            <a:custGeom>
              <a:avLst/>
              <a:gdLst>
                <a:gd name="connsiteX0" fmla="*/ 149234 w 149233"/>
                <a:gd name="connsiteY0" fmla="*/ 0 h 96329"/>
                <a:gd name="connsiteX1" fmla="*/ 134124 w 149233"/>
                <a:gd name="connsiteY1" fmla="*/ 22288 h 96329"/>
                <a:gd name="connsiteX2" fmla="*/ 83881 w 149233"/>
                <a:gd name="connsiteY2" fmla="*/ 74042 h 96329"/>
                <a:gd name="connsiteX3" fmla="*/ 59326 w 149233"/>
                <a:gd name="connsiteY3" fmla="*/ 96330 h 96329"/>
                <a:gd name="connsiteX4" fmla="*/ 40438 w 149233"/>
                <a:gd name="connsiteY4" fmla="*/ 74419 h 96329"/>
                <a:gd name="connsiteX5" fmla="*/ 30239 w 149233"/>
                <a:gd name="connsiteY5" fmla="*/ 73664 h 96329"/>
                <a:gd name="connsiteX6" fmla="*/ 395 w 149233"/>
                <a:gd name="connsiteY6" fmla="*/ 79330 h 96329"/>
                <a:gd name="connsiteX7" fmla="*/ 17017 w 149233"/>
                <a:gd name="connsiteY7" fmla="*/ 57420 h 96329"/>
                <a:gd name="connsiteX8" fmla="*/ 9839 w 149233"/>
                <a:gd name="connsiteY8" fmla="*/ 35888 h 96329"/>
                <a:gd name="connsiteX9" fmla="*/ 28350 w 149233"/>
                <a:gd name="connsiteY9" fmla="*/ 51376 h 96329"/>
                <a:gd name="connsiteX10" fmla="*/ 39305 w 149233"/>
                <a:gd name="connsiteY10" fmla="*/ 55153 h 96329"/>
                <a:gd name="connsiteX11" fmla="*/ 70281 w 149233"/>
                <a:gd name="connsiteY11" fmla="*/ 37021 h 96329"/>
                <a:gd name="connsiteX12" fmla="*/ 149234 w 149233"/>
                <a:gd name="connsiteY12" fmla="*/ 0 h 9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233" h="96329">
                  <a:moveTo>
                    <a:pt x="149234" y="0"/>
                  </a:moveTo>
                  <a:cubicBezTo>
                    <a:pt x="148478" y="10200"/>
                    <a:pt x="144323" y="17000"/>
                    <a:pt x="134124" y="22288"/>
                  </a:cubicBezTo>
                  <a:cubicBezTo>
                    <a:pt x="112213" y="33999"/>
                    <a:pt x="102769" y="58553"/>
                    <a:pt x="83881" y="74042"/>
                  </a:cubicBezTo>
                  <a:cubicBezTo>
                    <a:pt x="75570" y="80841"/>
                    <a:pt x="69526" y="91041"/>
                    <a:pt x="59326" y="96330"/>
                  </a:cubicBezTo>
                  <a:cubicBezTo>
                    <a:pt x="54038" y="88397"/>
                    <a:pt x="40060" y="88774"/>
                    <a:pt x="40438" y="74419"/>
                  </a:cubicBezTo>
                  <a:cubicBezTo>
                    <a:pt x="40816" y="70642"/>
                    <a:pt x="33260" y="70642"/>
                    <a:pt x="30239" y="73664"/>
                  </a:cubicBezTo>
                  <a:cubicBezTo>
                    <a:pt x="18150" y="84997"/>
                    <a:pt x="14750" y="85752"/>
                    <a:pt x="395" y="79330"/>
                  </a:cubicBezTo>
                  <a:cubicBezTo>
                    <a:pt x="-3005" y="65353"/>
                    <a:pt x="16639" y="68753"/>
                    <a:pt x="17017" y="57420"/>
                  </a:cubicBezTo>
                  <a:cubicBezTo>
                    <a:pt x="14750" y="50243"/>
                    <a:pt x="12484" y="43065"/>
                    <a:pt x="9839" y="35888"/>
                  </a:cubicBezTo>
                  <a:cubicBezTo>
                    <a:pt x="17017" y="40421"/>
                    <a:pt x="33638" y="32488"/>
                    <a:pt x="28350" y="51376"/>
                  </a:cubicBezTo>
                  <a:cubicBezTo>
                    <a:pt x="26839" y="56665"/>
                    <a:pt x="34016" y="58176"/>
                    <a:pt x="39305" y="55153"/>
                  </a:cubicBezTo>
                  <a:cubicBezTo>
                    <a:pt x="49504" y="49487"/>
                    <a:pt x="60082" y="43821"/>
                    <a:pt x="70281" y="37021"/>
                  </a:cubicBezTo>
                  <a:cubicBezTo>
                    <a:pt x="95214" y="21910"/>
                    <a:pt x="122413" y="11333"/>
                    <a:pt x="149234" y="0"/>
                  </a:cubicBezTo>
                  <a:close/>
                </a:path>
              </a:pathLst>
            </a:custGeom>
            <a:solidFill>
              <a:srgbClr val="D2A2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F7B9882F-91C3-4BE0-B465-ED974B4EC6ED}"/>
                </a:ext>
              </a:extLst>
            </p:cNvPr>
            <p:cNvSpPr/>
            <p:nvPr/>
          </p:nvSpPr>
          <p:spPr>
            <a:xfrm>
              <a:off x="10920546" y="5717731"/>
              <a:ext cx="106785" cy="73764"/>
            </a:xfrm>
            <a:custGeom>
              <a:avLst/>
              <a:gdLst>
                <a:gd name="connsiteX0" fmla="*/ 106287 w 106785"/>
                <a:gd name="connsiteY0" fmla="*/ 0 h 73764"/>
                <a:gd name="connsiteX1" fmla="*/ 89665 w 106785"/>
                <a:gd name="connsiteY1" fmla="*/ 21910 h 73764"/>
                <a:gd name="connsiteX2" fmla="*/ 21668 w 106785"/>
                <a:gd name="connsiteY2" fmla="*/ 68753 h 73764"/>
                <a:gd name="connsiteX3" fmla="*/ 5046 w 106785"/>
                <a:gd name="connsiteY3" fmla="*/ 72531 h 73764"/>
                <a:gd name="connsiteX4" fmla="*/ 1269 w 106785"/>
                <a:gd name="connsiteY4" fmla="*/ 39287 h 73764"/>
                <a:gd name="connsiteX5" fmla="*/ 23179 w 106785"/>
                <a:gd name="connsiteY5" fmla="*/ 34377 h 73764"/>
                <a:gd name="connsiteX6" fmla="*/ 52267 w 106785"/>
                <a:gd name="connsiteY6" fmla="*/ 25688 h 73764"/>
                <a:gd name="connsiteX7" fmla="*/ 106287 w 106785"/>
                <a:gd name="connsiteY7" fmla="*/ 0 h 7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785" h="73764">
                  <a:moveTo>
                    <a:pt x="106287" y="0"/>
                  </a:moveTo>
                  <a:cubicBezTo>
                    <a:pt x="110065" y="14355"/>
                    <a:pt x="91176" y="11333"/>
                    <a:pt x="89665" y="21910"/>
                  </a:cubicBezTo>
                  <a:cubicBezTo>
                    <a:pt x="67000" y="37399"/>
                    <a:pt x="44334" y="52887"/>
                    <a:pt x="21668" y="68753"/>
                  </a:cubicBezTo>
                  <a:cubicBezTo>
                    <a:pt x="16379" y="72531"/>
                    <a:pt x="11468" y="75553"/>
                    <a:pt x="5046" y="72531"/>
                  </a:cubicBezTo>
                  <a:cubicBezTo>
                    <a:pt x="9202" y="60820"/>
                    <a:pt x="-4020" y="50998"/>
                    <a:pt x="1269" y="39287"/>
                  </a:cubicBezTo>
                  <a:cubicBezTo>
                    <a:pt x="7691" y="33999"/>
                    <a:pt x="15246" y="33243"/>
                    <a:pt x="23179" y="34377"/>
                  </a:cubicBezTo>
                  <a:cubicBezTo>
                    <a:pt x="34134" y="35510"/>
                    <a:pt x="43956" y="32488"/>
                    <a:pt x="52267" y="25688"/>
                  </a:cubicBezTo>
                  <a:cubicBezTo>
                    <a:pt x="67755" y="12088"/>
                    <a:pt x="90043" y="12466"/>
                    <a:pt x="106287" y="0"/>
                  </a:cubicBezTo>
                  <a:close/>
                </a:path>
              </a:pathLst>
            </a:custGeom>
            <a:solidFill>
              <a:srgbClr val="E5C1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82CF80A-DA0E-4824-AD8D-C10242C55F5F}"/>
                </a:ext>
              </a:extLst>
            </p:cNvPr>
            <p:cNvSpPr/>
            <p:nvPr/>
          </p:nvSpPr>
          <p:spPr>
            <a:xfrm>
              <a:off x="10882527" y="5803106"/>
              <a:ext cx="30976" cy="16999"/>
            </a:xfrm>
            <a:custGeom>
              <a:avLst/>
              <a:gdLst>
                <a:gd name="connsiteX0" fmla="*/ 756 w 30976"/>
                <a:gd name="connsiteY0" fmla="*/ 0 h 16999"/>
                <a:gd name="connsiteX1" fmla="*/ 30977 w 30976"/>
                <a:gd name="connsiteY1" fmla="*/ 1133 h 16999"/>
                <a:gd name="connsiteX2" fmla="*/ 0 w 30976"/>
                <a:gd name="connsiteY2" fmla="*/ 16999 h 16999"/>
                <a:gd name="connsiteX3" fmla="*/ 756 w 30976"/>
                <a:gd name="connsiteY3" fmla="*/ 0 h 16999"/>
                <a:gd name="connsiteX4" fmla="*/ 756 w 30976"/>
                <a:gd name="connsiteY4" fmla="*/ 0 h 1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76" h="16999">
                  <a:moveTo>
                    <a:pt x="756" y="0"/>
                  </a:moveTo>
                  <a:cubicBezTo>
                    <a:pt x="9066" y="3022"/>
                    <a:pt x="16244" y="10955"/>
                    <a:pt x="30977" y="1133"/>
                  </a:cubicBezTo>
                  <a:cubicBezTo>
                    <a:pt x="20399" y="15111"/>
                    <a:pt x="9444" y="11333"/>
                    <a:pt x="0" y="16999"/>
                  </a:cubicBezTo>
                  <a:cubicBezTo>
                    <a:pt x="0" y="10199"/>
                    <a:pt x="378" y="4911"/>
                    <a:pt x="756" y="0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CB99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272CA265-A2A3-46EA-812D-5FCE1B07B1FC}"/>
                </a:ext>
              </a:extLst>
            </p:cNvPr>
            <p:cNvSpPr/>
            <p:nvPr/>
          </p:nvSpPr>
          <p:spPr>
            <a:xfrm>
              <a:off x="11111829" y="5751730"/>
              <a:ext cx="17229" cy="17987"/>
            </a:xfrm>
            <a:custGeom>
              <a:avLst/>
              <a:gdLst>
                <a:gd name="connsiteX0" fmla="*/ 0 w 17229"/>
                <a:gd name="connsiteY0" fmla="*/ 9066 h 17987"/>
                <a:gd name="connsiteX1" fmla="*/ 7933 w 17229"/>
                <a:gd name="connsiteY1" fmla="*/ 0 h 17987"/>
                <a:gd name="connsiteX2" fmla="*/ 15111 w 17229"/>
                <a:gd name="connsiteY2" fmla="*/ 15111 h 17987"/>
                <a:gd name="connsiteX3" fmla="*/ 0 w 17229"/>
                <a:gd name="connsiteY3" fmla="*/ 9066 h 1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9" h="17987">
                  <a:moveTo>
                    <a:pt x="0" y="9066"/>
                  </a:moveTo>
                  <a:cubicBezTo>
                    <a:pt x="0" y="3778"/>
                    <a:pt x="2266" y="378"/>
                    <a:pt x="7933" y="0"/>
                  </a:cubicBezTo>
                  <a:cubicBezTo>
                    <a:pt x="7555" y="6800"/>
                    <a:pt x="22666" y="7178"/>
                    <a:pt x="15111" y="15111"/>
                  </a:cubicBezTo>
                  <a:cubicBezTo>
                    <a:pt x="10577" y="19644"/>
                    <a:pt x="1889" y="19644"/>
                    <a:pt x="0" y="9066"/>
                  </a:cubicBezTo>
                  <a:close/>
                </a:path>
              </a:pathLst>
            </a:custGeom>
            <a:solidFill>
              <a:srgbClr val="CC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58F378D-8BE2-4876-9F42-ADC3D12587F9}"/>
                </a:ext>
              </a:extLst>
            </p:cNvPr>
            <p:cNvSpPr/>
            <p:nvPr/>
          </p:nvSpPr>
          <p:spPr>
            <a:xfrm>
              <a:off x="8533338" y="5175641"/>
              <a:ext cx="11523" cy="55531"/>
            </a:xfrm>
            <a:custGeom>
              <a:avLst/>
              <a:gdLst>
                <a:gd name="connsiteX0" fmla="*/ 9699 w 11523"/>
                <a:gd name="connsiteY0" fmla="*/ 30221 h 55531"/>
                <a:gd name="connsiteX1" fmla="*/ 9321 w 11523"/>
                <a:gd name="connsiteY1" fmla="*/ 55531 h 55531"/>
                <a:gd name="connsiteX2" fmla="*/ 4032 w 11523"/>
                <a:gd name="connsiteY2" fmla="*/ 1133 h 55531"/>
                <a:gd name="connsiteX3" fmla="*/ 6299 w 11523"/>
                <a:gd name="connsiteY3" fmla="*/ 0 h 55531"/>
                <a:gd name="connsiteX4" fmla="*/ 9699 w 11523"/>
                <a:gd name="connsiteY4" fmla="*/ 30221 h 5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3" h="55531">
                  <a:moveTo>
                    <a:pt x="9699" y="30221"/>
                  </a:moveTo>
                  <a:cubicBezTo>
                    <a:pt x="8565" y="38532"/>
                    <a:pt x="14609" y="47220"/>
                    <a:pt x="9321" y="55531"/>
                  </a:cubicBezTo>
                  <a:cubicBezTo>
                    <a:pt x="-5790" y="38532"/>
                    <a:pt x="1388" y="19644"/>
                    <a:pt x="4032" y="1133"/>
                  </a:cubicBezTo>
                  <a:cubicBezTo>
                    <a:pt x="4788" y="755"/>
                    <a:pt x="5543" y="755"/>
                    <a:pt x="6299" y="0"/>
                  </a:cubicBezTo>
                  <a:cubicBezTo>
                    <a:pt x="12721" y="9822"/>
                    <a:pt x="11587" y="20021"/>
                    <a:pt x="9699" y="30221"/>
                  </a:cubicBezTo>
                  <a:close/>
                </a:path>
              </a:pathLst>
            </a:custGeom>
            <a:solidFill>
              <a:srgbClr val="79524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1056F4B-6DB0-40B3-B8DB-DBFCC09A30CD}"/>
                </a:ext>
              </a:extLst>
            </p:cNvPr>
            <p:cNvSpPr/>
            <p:nvPr/>
          </p:nvSpPr>
          <p:spPr>
            <a:xfrm>
              <a:off x="9253233" y="5798536"/>
              <a:ext cx="456399" cy="240672"/>
            </a:xfrm>
            <a:custGeom>
              <a:avLst/>
              <a:gdLst>
                <a:gd name="connsiteX0" fmla="*/ 428006 w 456399"/>
                <a:gd name="connsiteY0" fmla="*/ 29881 h 240672"/>
                <a:gd name="connsiteX1" fmla="*/ 435939 w 456399"/>
                <a:gd name="connsiteY1" fmla="*/ 30636 h 240672"/>
                <a:gd name="connsiteX2" fmla="*/ 443494 w 456399"/>
                <a:gd name="connsiteY2" fmla="*/ 66524 h 240672"/>
                <a:gd name="connsiteX3" fmla="*/ 420829 w 456399"/>
                <a:gd name="connsiteY3" fmla="*/ 74079 h 240672"/>
                <a:gd name="connsiteX4" fmla="*/ 429517 w 456399"/>
                <a:gd name="connsiteY4" fmla="*/ 80501 h 240672"/>
                <a:gd name="connsiteX5" fmla="*/ 452183 w 456399"/>
                <a:gd name="connsiteY5" fmla="*/ 83145 h 240672"/>
                <a:gd name="connsiteX6" fmla="*/ 454072 w 456399"/>
                <a:gd name="connsiteY6" fmla="*/ 111478 h 240672"/>
                <a:gd name="connsiteX7" fmla="*/ 404585 w 456399"/>
                <a:gd name="connsiteY7" fmla="*/ 134143 h 240672"/>
                <a:gd name="connsiteX8" fmla="*/ 382297 w 456399"/>
                <a:gd name="connsiteY8" fmla="*/ 119411 h 240672"/>
                <a:gd name="connsiteX9" fmla="*/ 350942 w 456399"/>
                <a:gd name="connsiteY9" fmla="*/ 133388 h 240672"/>
                <a:gd name="connsiteX10" fmla="*/ 312788 w 456399"/>
                <a:gd name="connsiteY10" fmla="*/ 124699 h 240672"/>
                <a:gd name="connsiteX11" fmla="*/ 294278 w 456399"/>
                <a:gd name="connsiteY11" fmla="*/ 123566 h 240672"/>
                <a:gd name="connsiteX12" fmla="*/ 273123 w 456399"/>
                <a:gd name="connsiteY12" fmla="*/ 121677 h 240672"/>
                <a:gd name="connsiteX13" fmla="*/ 294656 w 456399"/>
                <a:gd name="connsiteY13" fmla="*/ 135277 h 240672"/>
                <a:gd name="connsiteX14" fmla="*/ 304855 w 456399"/>
                <a:gd name="connsiteY14" fmla="*/ 144721 h 240672"/>
                <a:gd name="connsiteX15" fmla="*/ 301833 w 456399"/>
                <a:gd name="connsiteY15" fmla="*/ 171164 h 240672"/>
                <a:gd name="connsiteX16" fmla="*/ 298056 w 456399"/>
                <a:gd name="connsiteY16" fmla="*/ 206296 h 240672"/>
                <a:gd name="connsiteX17" fmla="*/ 296167 w 456399"/>
                <a:gd name="connsiteY17" fmla="*/ 207430 h 240672"/>
                <a:gd name="connsiteX18" fmla="*/ 259524 w 456399"/>
                <a:gd name="connsiteY18" fmla="*/ 190052 h 240672"/>
                <a:gd name="connsiteX19" fmla="*/ 255746 w 456399"/>
                <a:gd name="connsiteY19" fmla="*/ 186652 h 240672"/>
                <a:gd name="connsiteX20" fmla="*/ 219103 w 456399"/>
                <a:gd name="connsiteY20" fmla="*/ 186275 h 240672"/>
                <a:gd name="connsiteX21" fmla="*/ 213436 w 456399"/>
                <a:gd name="connsiteY21" fmla="*/ 194585 h 240672"/>
                <a:gd name="connsiteX22" fmla="*/ 218347 w 456399"/>
                <a:gd name="connsiteY22" fmla="*/ 215363 h 240672"/>
                <a:gd name="connsiteX23" fmla="*/ 211925 w 456399"/>
                <a:gd name="connsiteY23" fmla="*/ 236517 h 240672"/>
                <a:gd name="connsiteX24" fmla="*/ 199459 w 456399"/>
                <a:gd name="connsiteY24" fmla="*/ 240673 h 240672"/>
                <a:gd name="connsiteX25" fmla="*/ 204748 w 456399"/>
                <a:gd name="connsiteY25" fmla="*/ 228206 h 240672"/>
                <a:gd name="connsiteX26" fmla="*/ 171127 w 456399"/>
                <a:gd name="connsiteY26" fmla="*/ 233117 h 240672"/>
                <a:gd name="connsiteX27" fmla="*/ 156016 w 456399"/>
                <a:gd name="connsiteY27" fmla="*/ 220651 h 240672"/>
                <a:gd name="connsiteX28" fmla="*/ 169238 w 456399"/>
                <a:gd name="connsiteY28" fmla="*/ 208563 h 240672"/>
                <a:gd name="connsiteX29" fmla="*/ 143928 w 456399"/>
                <a:gd name="connsiteY29" fmla="*/ 205541 h 240672"/>
                <a:gd name="connsiteX30" fmla="*/ 123529 w 456399"/>
                <a:gd name="connsiteY30" fmla="*/ 185897 h 240672"/>
                <a:gd name="connsiteX31" fmla="*/ 118240 w 456399"/>
                <a:gd name="connsiteY31" fmla="*/ 170031 h 240672"/>
                <a:gd name="connsiteX32" fmla="*/ 104641 w 456399"/>
                <a:gd name="connsiteY32" fmla="*/ 167764 h 240672"/>
                <a:gd name="connsiteX33" fmla="*/ 74419 w 456399"/>
                <a:gd name="connsiteY33" fmla="*/ 171164 h 240672"/>
                <a:gd name="connsiteX34" fmla="*/ 54776 w 456399"/>
                <a:gd name="connsiteY34" fmla="*/ 167764 h 240672"/>
                <a:gd name="connsiteX35" fmla="*/ 62709 w 456399"/>
                <a:gd name="connsiteY35" fmla="*/ 152276 h 240672"/>
                <a:gd name="connsiteX36" fmla="*/ 0 w 456399"/>
                <a:gd name="connsiteY36" fmla="*/ 135277 h 240672"/>
                <a:gd name="connsiteX37" fmla="*/ 9444 w 456399"/>
                <a:gd name="connsiteY37" fmla="*/ 128855 h 240672"/>
                <a:gd name="connsiteX38" fmla="*/ 28332 w 456399"/>
                <a:gd name="connsiteY38" fmla="*/ 116388 h 240672"/>
                <a:gd name="connsiteX39" fmla="*/ 38154 w 456399"/>
                <a:gd name="connsiteY39" fmla="*/ 106189 h 240672"/>
                <a:gd name="connsiteX40" fmla="*/ 56287 w 456399"/>
                <a:gd name="connsiteY40" fmla="*/ 120166 h 240672"/>
                <a:gd name="connsiteX41" fmla="*/ 71775 w 456399"/>
                <a:gd name="connsiteY41" fmla="*/ 125077 h 240672"/>
                <a:gd name="connsiteX42" fmla="*/ 89530 w 456399"/>
                <a:gd name="connsiteY42" fmla="*/ 115255 h 240672"/>
                <a:gd name="connsiteX43" fmla="*/ 118996 w 456399"/>
                <a:gd name="connsiteY43" fmla="*/ 126966 h 240672"/>
                <a:gd name="connsiteX44" fmla="*/ 145439 w 456399"/>
                <a:gd name="connsiteY44" fmla="*/ 134899 h 240672"/>
                <a:gd name="connsiteX45" fmla="*/ 170749 w 456399"/>
                <a:gd name="connsiteY45" fmla="*/ 110344 h 240672"/>
                <a:gd name="connsiteX46" fmla="*/ 170371 w 456399"/>
                <a:gd name="connsiteY46" fmla="*/ 86545 h 240672"/>
                <a:gd name="connsiteX47" fmla="*/ 169238 w 456399"/>
                <a:gd name="connsiteY47" fmla="*/ 64257 h 240672"/>
                <a:gd name="connsiteX48" fmla="*/ 171882 w 456399"/>
                <a:gd name="connsiteY48" fmla="*/ 34036 h 240672"/>
                <a:gd name="connsiteX49" fmla="*/ 190393 w 456399"/>
                <a:gd name="connsiteY49" fmla="*/ 20059 h 240672"/>
                <a:gd name="connsiteX50" fmla="*/ 236102 w 456399"/>
                <a:gd name="connsiteY50" fmla="*/ 1170 h 240672"/>
                <a:gd name="connsiteX51" fmla="*/ 259524 w 456399"/>
                <a:gd name="connsiteY51" fmla="*/ 18170 h 240672"/>
                <a:gd name="connsiteX52" fmla="*/ 261412 w 456399"/>
                <a:gd name="connsiteY52" fmla="*/ 18170 h 240672"/>
                <a:gd name="connsiteX53" fmla="*/ 261035 w 456399"/>
                <a:gd name="connsiteY53" fmla="*/ 17037 h 240672"/>
                <a:gd name="connsiteX54" fmla="*/ 264812 w 456399"/>
                <a:gd name="connsiteY54" fmla="*/ 4570 h 240672"/>
                <a:gd name="connsiteX55" fmla="*/ 277656 w 456399"/>
                <a:gd name="connsiteY55" fmla="*/ 8726 h 240672"/>
                <a:gd name="connsiteX56" fmla="*/ 292767 w 456399"/>
                <a:gd name="connsiteY56" fmla="*/ 43480 h 240672"/>
                <a:gd name="connsiteX57" fmla="*/ 306744 w 456399"/>
                <a:gd name="connsiteY57" fmla="*/ 52924 h 240672"/>
                <a:gd name="connsiteX58" fmla="*/ 329788 w 456399"/>
                <a:gd name="connsiteY58" fmla="*/ 69546 h 240672"/>
                <a:gd name="connsiteX59" fmla="*/ 339609 w 456399"/>
                <a:gd name="connsiteY59" fmla="*/ 49524 h 240672"/>
                <a:gd name="connsiteX60" fmla="*/ 348298 w 456399"/>
                <a:gd name="connsiteY60" fmla="*/ 41591 h 240672"/>
                <a:gd name="connsiteX61" fmla="*/ 364164 w 456399"/>
                <a:gd name="connsiteY61" fmla="*/ 30636 h 240672"/>
                <a:gd name="connsiteX62" fmla="*/ 375119 w 456399"/>
                <a:gd name="connsiteY62" fmla="*/ 51035 h 240672"/>
                <a:gd name="connsiteX63" fmla="*/ 370964 w 456399"/>
                <a:gd name="connsiteY63" fmla="*/ 67657 h 240672"/>
                <a:gd name="connsiteX64" fmla="*/ 428006 w 456399"/>
                <a:gd name="connsiteY64" fmla="*/ 29881 h 24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6399" h="240672">
                  <a:moveTo>
                    <a:pt x="428006" y="29881"/>
                  </a:moveTo>
                  <a:cubicBezTo>
                    <a:pt x="430650" y="30258"/>
                    <a:pt x="433295" y="30636"/>
                    <a:pt x="435939" y="30636"/>
                  </a:cubicBezTo>
                  <a:cubicBezTo>
                    <a:pt x="443117" y="41591"/>
                    <a:pt x="439717" y="54435"/>
                    <a:pt x="443494" y="66524"/>
                  </a:cubicBezTo>
                  <a:cubicBezTo>
                    <a:pt x="446894" y="78612"/>
                    <a:pt x="436695" y="82012"/>
                    <a:pt x="420829" y="74079"/>
                  </a:cubicBezTo>
                  <a:cubicBezTo>
                    <a:pt x="422340" y="78612"/>
                    <a:pt x="425740" y="80123"/>
                    <a:pt x="429517" y="80501"/>
                  </a:cubicBezTo>
                  <a:cubicBezTo>
                    <a:pt x="437073" y="81256"/>
                    <a:pt x="445761" y="72946"/>
                    <a:pt x="452183" y="83145"/>
                  </a:cubicBezTo>
                  <a:cubicBezTo>
                    <a:pt x="457850" y="92212"/>
                    <a:pt x="457094" y="101656"/>
                    <a:pt x="454072" y="111478"/>
                  </a:cubicBezTo>
                  <a:cubicBezTo>
                    <a:pt x="440850" y="126210"/>
                    <a:pt x="427251" y="137543"/>
                    <a:pt x="404585" y="134143"/>
                  </a:cubicBezTo>
                  <a:cubicBezTo>
                    <a:pt x="394007" y="132632"/>
                    <a:pt x="379275" y="143210"/>
                    <a:pt x="382297" y="119411"/>
                  </a:cubicBezTo>
                  <a:cubicBezTo>
                    <a:pt x="371719" y="125455"/>
                    <a:pt x="361520" y="129988"/>
                    <a:pt x="350942" y="133388"/>
                  </a:cubicBezTo>
                  <a:cubicBezTo>
                    <a:pt x="337343" y="137921"/>
                    <a:pt x="325632" y="127721"/>
                    <a:pt x="312788" y="124699"/>
                  </a:cubicBezTo>
                  <a:cubicBezTo>
                    <a:pt x="305989" y="123188"/>
                    <a:pt x="301455" y="118277"/>
                    <a:pt x="294278" y="123566"/>
                  </a:cubicBezTo>
                  <a:cubicBezTo>
                    <a:pt x="288611" y="127721"/>
                    <a:pt x="281434" y="125833"/>
                    <a:pt x="273123" y="121677"/>
                  </a:cubicBezTo>
                  <a:cubicBezTo>
                    <a:pt x="279545" y="131877"/>
                    <a:pt x="287856" y="132254"/>
                    <a:pt x="294656" y="135277"/>
                  </a:cubicBezTo>
                  <a:cubicBezTo>
                    <a:pt x="299189" y="137166"/>
                    <a:pt x="304855" y="139432"/>
                    <a:pt x="304855" y="144721"/>
                  </a:cubicBezTo>
                  <a:cubicBezTo>
                    <a:pt x="304855" y="153409"/>
                    <a:pt x="285967" y="160209"/>
                    <a:pt x="301833" y="171164"/>
                  </a:cubicBezTo>
                  <a:cubicBezTo>
                    <a:pt x="294278" y="182119"/>
                    <a:pt x="302589" y="194963"/>
                    <a:pt x="298056" y="206296"/>
                  </a:cubicBezTo>
                  <a:cubicBezTo>
                    <a:pt x="297678" y="206674"/>
                    <a:pt x="296922" y="207052"/>
                    <a:pt x="296167" y="207430"/>
                  </a:cubicBezTo>
                  <a:cubicBezTo>
                    <a:pt x="281434" y="207052"/>
                    <a:pt x="261412" y="218007"/>
                    <a:pt x="259524" y="190052"/>
                  </a:cubicBezTo>
                  <a:cubicBezTo>
                    <a:pt x="259524" y="188919"/>
                    <a:pt x="256879" y="186652"/>
                    <a:pt x="255746" y="186652"/>
                  </a:cubicBezTo>
                  <a:cubicBezTo>
                    <a:pt x="243658" y="186275"/>
                    <a:pt x="231191" y="186275"/>
                    <a:pt x="219103" y="186275"/>
                  </a:cubicBezTo>
                  <a:cubicBezTo>
                    <a:pt x="214192" y="186275"/>
                    <a:pt x="210037" y="191941"/>
                    <a:pt x="213436" y="194585"/>
                  </a:cubicBezTo>
                  <a:cubicBezTo>
                    <a:pt x="222125" y="201385"/>
                    <a:pt x="216459" y="213096"/>
                    <a:pt x="218347" y="215363"/>
                  </a:cubicBezTo>
                  <a:cubicBezTo>
                    <a:pt x="229302" y="227829"/>
                    <a:pt x="213436" y="229718"/>
                    <a:pt x="211925" y="236517"/>
                  </a:cubicBezTo>
                  <a:cubicBezTo>
                    <a:pt x="207770" y="238028"/>
                    <a:pt x="203615" y="239539"/>
                    <a:pt x="199459" y="240673"/>
                  </a:cubicBezTo>
                  <a:cubicBezTo>
                    <a:pt x="200970" y="236895"/>
                    <a:pt x="202481" y="233495"/>
                    <a:pt x="204748" y="228206"/>
                  </a:cubicBezTo>
                  <a:cubicBezTo>
                    <a:pt x="193415" y="230473"/>
                    <a:pt x="184349" y="242561"/>
                    <a:pt x="171127" y="233117"/>
                  </a:cubicBezTo>
                  <a:cubicBezTo>
                    <a:pt x="165460" y="229340"/>
                    <a:pt x="157150" y="226695"/>
                    <a:pt x="156016" y="220651"/>
                  </a:cubicBezTo>
                  <a:cubicBezTo>
                    <a:pt x="154505" y="212718"/>
                    <a:pt x="168105" y="218384"/>
                    <a:pt x="169238" y="208563"/>
                  </a:cubicBezTo>
                  <a:cubicBezTo>
                    <a:pt x="161305" y="207052"/>
                    <a:pt x="156016" y="200252"/>
                    <a:pt x="143928" y="205541"/>
                  </a:cubicBezTo>
                  <a:cubicBezTo>
                    <a:pt x="134106" y="210074"/>
                    <a:pt x="129195" y="193830"/>
                    <a:pt x="123529" y="185897"/>
                  </a:cubicBezTo>
                  <a:cubicBezTo>
                    <a:pt x="120507" y="181364"/>
                    <a:pt x="120507" y="174942"/>
                    <a:pt x="118240" y="170031"/>
                  </a:cubicBezTo>
                  <a:cubicBezTo>
                    <a:pt x="114840" y="163609"/>
                    <a:pt x="106529" y="162853"/>
                    <a:pt x="104641" y="167764"/>
                  </a:cubicBezTo>
                  <a:cubicBezTo>
                    <a:pt x="96707" y="190808"/>
                    <a:pt x="84619" y="176453"/>
                    <a:pt x="74419" y="171164"/>
                  </a:cubicBezTo>
                  <a:cubicBezTo>
                    <a:pt x="67997" y="168142"/>
                    <a:pt x="62709" y="164364"/>
                    <a:pt x="54776" y="167764"/>
                  </a:cubicBezTo>
                  <a:cubicBezTo>
                    <a:pt x="53642" y="159831"/>
                    <a:pt x="66486" y="160587"/>
                    <a:pt x="62709" y="152276"/>
                  </a:cubicBezTo>
                  <a:cubicBezTo>
                    <a:pt x="40421" y="153787"/>
                    <a:pt x="18888" y="148498"/>
                    <a:pt x="0" y="135277"/>
                  </a:cubicBezTo>
                  <a:cubicBezTo>
                    <a:pt x="1511" y="130743"/>
                    <a:pt x="4911" y="127721"/>
                    <a:pt x="9444" y="128855"/>
                  </a:cubicBezTo>
                  <a:cubicBezTo>
                    <a:pt x="20399" y="131499"/>
                    <a:pt x="24555" y="124321"/>
                    <a:pt x="28332" y="116388"/>
                  </a:cubicBezTo>
                  <a:cubicBezTo>
                    <a:pt x="30599" y="111855"/>
                    <a:pt x="31732" y="102034"/>
                    <a:pt x="38154" y="106189"/>
                  </a:cubicBezTo>
                  <a:cubicBezTo>
                    <a:pt x="44198" y="109967"/>
                    <a:pt x="55909" y="108078"/>
                    <a:pt x="56287" y="120166"/>
                  </a:cubicBezTo>
                  <a:cubicBezTo>
                    <a:pt x="56665" y="135654"/>
                    <a:pt x="63087" y="136032"/>
                    <a:pt x="71775" y="125077"/>
                  </a:cubicBezTo>
                  <a:cubicBezTo>
                    <a:pt x="76308" y="119033"/>
                    <a:pt x="81975" y="116011"/>
                    <a:pt x="89530" y="115255"/>
                  </a:cubicBezTo>
                  <a:cubicBezTo>
                    <a:pt x="102374" y="113744"/>
                    <a:pt x="110685" y="127721"/>
                    <a:pt x="118996" y="126966"/>
                  </a:cubicBezTo>
                  <a:cubicBezTo>
                    <a:pt x="129951" y="126210"/>
                    <a:pt x="129573" y="121677"/>
                    <a:pt x="145439" y="134899"/>
                  </a:cubicBezTo>
                  <a:cubicBezTo>
                    <a:pt x="153372" y="126210"/>
                    <a:pt x="144683" y="100145"/>
                    <a:pt x="170749" y="110344"/>
                  </a:cubicBezTo>
                  <a:cubicBezTo>
                    <a:pt x="167727" y="102411"/>
                    <a:pt x="180193" y="94856"/>
                    <a:pt x="170371" y="86545"/>
                  </a:cubicBezTo>
                  <a:cubicBezTo>
                    <a:pt x="162816" y="80123"/>
                    <a:pt x="162061" y="72190"/>
                    <a:pt x="169238" y="64257"/>
                  </a:cubicBezTo>
                  <a:cubicBezTo>
                    <a:pt x="175282" y="54813"/>
                    <a:pt x="170371" y="43858"/>
                    <a:pt x="171882" y="34036"/>
                  </a:cubicBezTo>
                  <a:cubicBezTo>
                    <a:pt x="172638" y="21948"/>
                    <a:pt x="180949" y="20814"/>
                    <a:pt x="190393" y="20059"/>
                  </a:cubicBezTo>
                  <a:cubicBezTo>
                    <a:pt x="207392" y="18548"/>
                    <a:pt x="218347" y="4570"/>
                    <a:pt x="236102" y="1170"/>
                  </a:cubicBezTo>
                  <a:cubicBezTo>
                    <a:pt x="254990" y="-2607"/>
                    <a:pt x="258390" y="2682"/>
                    <a:pt x="259524" y="18170"/>
                  </a:cubicBezTo>
                  <a:cubicBezTo>
                    <a:pt x="259524" y="20436"/>
                    <a:pt x="264435" y="18170"/>
                    <a:pt x="261412" y="18170"/>
                  </a:cubicBezTo>
                  <a:cubicBezTo>
                    <a:pt x="261412" y="18170"/>
                    <a:pt x="261412" y="17792"/>
                    <a:pt x="261035" y="17037"/>
                  </a:cubicBezTo>
                  <a:cubicBezTo>
                    <a:pt x="258390" y="11748"/>
                    <a:pt x="259901" y="7215"/>
                    <a:pt x="264812" y="4570"/>
                  </a:cubicBezTo>
                  <a:cubicBezTo>
                    <a:pt x="270101" y="1548"/>
                    <a:pt x="275767" y="4570"/>
                    <a:pt x="277656" y="8726"/>
                  </a:cubicBezTo>
                  <a:cubicBezTo>
                    <a:pt x="282945" y="20059"/>
                    <a:pt x="303344" y="25347"/>
                    <a:pt x="292767" y="43480"/>
                  </a:cubicBezTo>
                  <a:cubicBezTo>
                    <a:pt x="298056" y="45369"/>
                    <a:pt x="297678" y="53680"/>
                    <a:pt x="306744" y="52924"/>
                  </a:cubicBezTo>
                  <a:cubicBezTo>
                    <a:pt x="323743" y="51791"/>
                    <a:pt x="323743" y="53302"/>
                    <a:pt x="329788" y="69546"/>
                  </a:cubicBezTo>
                  <a:cubicBezTo>
                    <a:pt x="326010" y="59346"/>
                    <a:pt x="327143" y="51413"/>
                    <a:pt x="339609" y="49524"/>
                  </a:cubicBezTo>
                  <a:cubicBezTo>
                    <a:pt x="343765" y="48769"/>
                    <a:pt x="347920" y="46880"/>
                    <a:pt x="348298" y="41591"/>
                  </a:cubicBezTo>
                  <a:cubicBezTo>
                    <a:pt x="348676" y="31014"/>
                    <a:pt x="355098" y="28369"/>
                    <a:pt x="364164" y="30636"/>
                  </a:cubicBezTo>
                  <a:cubicBezTo>
                    <a:pt x="374364" y="33281"/>
                    <a:pt x="375119" y="41969"/>
                    <a:pt x="375119" y="51035"/>
                  </a:cubicBezTo>
                  <a:cubicBezTo>
                    <a:pt x="375119" y="56702"/>
                    <a:pt x="370208" y="60479"/>
                    <a:pt x="370964" y="67657"/>
                  </a:cubicBezTo>
                  <a:cubicBezTo>
                    <a:pt x="376253" y="32525"/>
                    <a:pt x="397030" y="23081"/>
                    <a:pt x="428006" y="29881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5536DB3C-92A2-46E2-8D7E-52F341E77976}"/>
                </a:ext>
              </a:extLst>
            </p:cNvPr>
            <p:cNvSpPr/>
            <p:nvPr/>
          </p:nvSpPr>
          <p:spPr>
            <a:xfrm>
              <a:off x="9517832" y="5897532"/>
              <a:ext cx="341731" cy="110130"/>
            </a:xfrm>
            <a:custGeom>
              <a:avLst/>
              <a:gdLst>
                <a:gd name="connsiteX0" fmla="*/ 31945 w 341731"/>
                <a:gd name="connsiteY0" fmla="*/ 108811 h 110130"/>
                <a:gd name="connsiteX1" fmla="*/ 30433 w 341731"/>
                <a:gd name="connsiteY1" fmla="*/ 100500 h 110130"/>
                <a:gd name="connsiteX2" fmla="*/ 27034 w 341731"/>
                <a:gd name="connsiteY2" fmla="*/ 92189 h 110130"/>
                <a:gd name="connsiteX3" fmla="*/ 28922 w 341731"/>
                <a:gd name="connsiteY3" fmla="*/ 80101 h 110130"/>
                <a:gd name="connsiteX4" fmla="*/ 33833 w 341731"/>
                <a:gd name="connsiteY4" fmla="*/ 70279 h 110130"/>
                <a:gd name="connsiteX5" fmla="*/ 20989 w 341731"/>
                <a:gd name="connsiteY5" fmla="*/ 69523 h 110130"/>
                <a:gd name="connsiteX6" fmla="*/ 17212 w 341731"/>
                <a:gd name="connsiteY6" fmla="*/ 64235 h 110130"/>
                <a:gd name="connsiteX7" fmla="*/ 25145 w 341731"/>
                <a:gd name="connsiteY7" fmla="*/ 54413 h 110130"/>
                <a:gd name="connsiteX8" fmla="*/ 36856 w 341731"/>
                <a:gd name="connsiteY8" fmla="*/ 48369 h 110130"/>
                <a:gd name="connsiteX9" fmla="*/ 24012 w 341731"/>
                <a:gd name="connsiteY9" fmla="*/ 40814 h 110130"/>
                <a:gd name="connsiteX10" fmla="*/ 7390 w 341731"/>
                <a:gd name="connsiteY10" fmla="*/ 32881 h 110130"/>
                <a:gd name="connsiteX11" fmla="*/ 2101 w 341731"/>
                <a:gd name="connsiteY11" fmla="*/ 17014 h 110130"/>
                <a:gd name="connsiteX12" fmla="*/ 14190 w 341731"/>
                <a:gd name="connsiteY12" fmla="*/ 21170 h 110130"/>
                <a:gd name="connsiteX13" fmla="*/ 34211 w 341731"/>
                <a:gd name="connsiteY13" fmla="*/ 15881 h 110130"/>
                <a:gd name="connsiteX14" fmla="*/ 48188 w 341731"/>
                <a:gd name="connsiteY14" fmla="*/ 20792 h 110130"/>
                <a:gd name="connsiteX15" fmla="*/ 63677 w 341731"/>
                <a:gd name="connsiteY15" fmla="*/ 22303 h 110130"/>
                <a:gd name="connsiteX16" fmla="*/ 77276 w 341731"/>
                <a:gd name="connsiteY16" fmla="*/ 22303 h 110130"/>
                <a:gd name="connsiteX17" fmla="*/ 76143 w 341731"/>
                <a:gd name="connsiteY17" fmla="*/ 33636 h 110130"/>
                <a:gd name="connsiteX18" fmla="*/ 125252 w 341731"/>
                <a:gd name="connsiteY18" fmla="*/ 11348 h 110130"/>
                <a:gd name="connsiteX19" fmla="*/ 123741 w 341731"/>
                <a:gd name="connsiteY19" fmla="*/ 35147 h 110130"/>
                <a:gd name="connsiteX20" fmla="*/ 145651 w 341731"/>
                <a:gd name="connsiteY20" fmla="*/ 32125 h 110130"/>
                <a:gd name="connsiteX21" fmla="*/ 150185 w 341731"/>
                <a:gd name="connsiteY21" fmla="*/ 34391 h 110130"/>
                <a:gd name="connsiteX22" fmla="*/ 183428 w 341731"/>
                <a:gd name="connsiteY22" fmla="*/ 11348 h 110130"/>
                <a:gd name="connsiteX23" fmla="*/ 217426 w 341731"/>
                <a:gd name="connsiteY23" fmla="*/ 3415 h 110130"/>
                <a:gd name="connsiteX24" fmla="*/ 248781 w 341731"/>
                <a:gd name="connsiteY24" fmla="*/ 7948 h 110130"/>
                <a:gd name="connsiteX25" fmla="*/ 281268 w 341731"/>
                <a:gd name="connsiteY25" fmla="*/ 26081 h 110130"/>
                <a:gd name="connsiteX26" fmla="*/ 313378 w 341731"/>
                <a:gd name="connsiteY26" fmla="*/ 31369 h 110130"/>
                <a:gd name="connsiteX27" fmla="*/ 333400 w 341731"/>
                <a:gd name="connsiteY27" fmla="*/ 34391 h 110130"/>
                <a:gd name="connsiteX28" fmla="*/ 341711 w 341731"/>
                <a:gd name="connsiteY28" fmla="*/ 45724 h 110130"/>
                <a:gd name="connsiteX29" fmla="*/ 331133 w 341731"/>
                <a:gd name="connsiteY29" fmla="*/ 54413 h 110130"/>
                <a:gd name="connsiteX30" fmla="*/ 323200 w 341731"/>
                <a:gd name="connsiteY30" fmla="*/ 56680 h 110130"/>
                <a:gd name="connsiteX31" fmla="*/ 293357 w 341731"/>
                <a:gd name="connsiteY31" fmla="*/ 83123 h 110130"/>
                <a:gd name="connsiteX32" fmla="*/ 285046 w 341731"/>
                <a:gd name="connsiteY32" fmla="*/ 74812 h 110130"/>
                <a:gd name="connsiteX33" fmla="*/ 255581 w 341731"/>
                <a:gd name="connsiteY33" fmla="*/ 83123 h 110130"/>
                <a:gd name="connsiteX34" fmla="*/ 233670 w 341731"/>
                <a:gd name="connsiteY34" fmla="*/ 88789 h 110130"/>
                <a:gd name="connsiteX35" fmla="*/ 221582 w 341731"/>
                <a:gd name="connsiteY35" fmla="*/ 90301 h 110130"/>
                <a:gd name="connsiteX36" fmla="*/ 214027 w 341731"/>
                <a:gd name="connsiteY36" fmla="*/ 88412 h 110130"/>
                <a:gd name="connsiteX37" fmla="*/ 155095 w 341731"/>
                <a:gd name="connsiteY37" fmla="*/ 103522 h 110130"/>
                <a:gd name="connsiteX38" fmla="*/ 143385 w 341731"/>
                <a:gd name="connsiteY38" fmla="*/ 106544 h 110130"/>
                <a:gd name="connsiteX39" fmla="*/ 54988 w 341731"/>
                <a:gd name="connsiteY39" fmla="*/ 103900 h 110130"/>
                <a:gd name="connsiteX40" fmla="*/ 31945 w 341731"/>
                <a:gd name="connsiteY40" fmla="*/ 108811 h 11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41731" h="110130">
                  <a:moveTo>
                    <a:pt x="31945" y="108811"/>
                  </a:moveTo>
                  <a:cubicBezTo>
                    <a:pt x="32700" y="105789"/>
                    <a:pt x="36100" y="101634"/>
                    <a:pt x="30433" y="100500"/>
                  </a:cubicBezTo>
                  <a:cubicBezTo>
                    <a:pt x="24389" y="98989"/>
                    <a:pt x="16834" y="99367"/>
                    <a:pt x="27034" y="92189"/>
                  </a:cubicBezTo>
                  <a:cubicBezTo>
                    <a:pt x="31945" y="88789"/>
                    <a:pt x="33456" y="85012"/>
                    <a:pt x="28922" y="80101"/>
                  </a:cubicBezTo>
                  <a:cubicBezTo>
                    <a:pt x="22500" y="72923"/>
                    <a:pt x="37233" y="75568"/>
                    <a:pt x="33833" y="70279"/>
                  </a:cubicBezTo>
                  <a:cubicBezTo>
                    <a:pt x="30056" y="63479"/>
                    <a:pt x="25523" y="69146"/>
                    <a:pt x="20989" y="69523"/>
                  </a:cubicBezTo>
                  <a:cubicBezTo>
                    <a:pt x="16834" y="69901"/>
                    <a:pt x="17590" y="66879"/>
                    <a:pt x="17212" y="64235"/>
                  </a:cubicBezTo>
                  <a:cubicBezTo>
                    <a:pt x="16078" y="57813"/>
                    <a:pt x="19478" y="55168"/>
                    <a:pt x="25145" y="54413"/>
                  </a:cubicBezTo>
                  <a:cubicBezTo>
                    <a:pt x="30056" y="53657"/>
                    <a:pt x="36856" y="54413"/>
                    <a:pt x="36856" y="48369"/>
                  </a:cubicBezTo>
                  <a:cubicBezTo>
                    <a:pt x="37233" y="40436"/>
                    <a:pt x="28922" y="42702"/>
                    <a:pt x="24012" y="40814"/>
                  </a:cubicBezTo>
                  <a:cubicBezTo>
                    <a:pt x="18345" y="38547"/>
                    <a:pt x="11545" y="37036"/>
                    <a:pt x="7390" y="32881"/>
                  </a:cubicBezTo>
                  <a:cubicBezTo>
                    <a:pt x="3612" y="29103"/>
                    <a:pt x="-3565" y="23814"/>
                    <a:pt x="2101" y="17014"/>
                  </a:cubicBezTo>
                  <a:cubicBezTo>
                    <a:pt x="8901" y="8703"/>
                    <a:pt x="10790" y="18903"/>
                    <a:pt x="14190" y="21170"/>
                  </a:cubicBezTo>
                  <a:cubicBezTo>
                    <a:pt x="23256" y="27969"/>
                    <a:pt x="27789" y="19659"/>
                    <a:pt x="34211" y="15881"/>
                  </a:cubicBezTo>
                  <a:cubicBezTo>
                    <a:pt x="38744" y="13237"/>
                    <a:pt x="47811" y="2659"/>
                    <a:pt x="48188" y="20792"/>
                  </a:cubicBezTo>
                  <a:cubicBezTo>
                    <a:pt x="48188" y="28725"/>
                    <a:pt x="57255" y="28725"/>
                    <a:pt x="63677" y="22303"/>
                  </a:cubicBezTo>
                  <a:cubicBezTo>
                    <a:pt x="67454" y="18903"/>
                    <a:pt x="73121" y="19281"/>
                    <a:pt x="77276" y="22303"/>
                  </a:cubicBezTo>
                  <a:cubicBezTo>
                    <a:pt x="82943" y="26458"/>
                    <a:pt x="74254" y="29103"/>
                    <a:pt x="76143" y="33636"/>
                  </a:cubicBezTo>
                  <a:cubicBezTo>
                    <a:pt x="92009" y="26458"/>
                    <a:pt x="107875" y="19281"/>
                    <a:pt x="125252" y="11348"/>
                  </a:cubicBezTo>
                  <a:cubicBezTo>
                    <a:pt x="125252" y="20036"/>
                    <a:pt x="116186" y="26458"/>
                    <a:pt x="123741" y="35147"/>
                  </a:cubicBezTo>
                  <a:cubicBezTo>
                    <a:pt x="129785" y="28347"/>
                    <a:pt x="136585" y="16637"/>
                    <a:pt x="145651" y="32125"/>
                  </a:cubicBezTo>
                  <a:cubicBezTo>
                    <a:pt x="146407" y="33258"/>
                    <a:pt x="150185" y="34769"/>
                    <a:pt x="150185" y="34391"/>
                  </a:cubicBezTo>
                  <a:cubicBezTo>
                    <a:pt x="158495" y="22303"/>
                    <a:pt x="177006" y="25703"/>
                    <a:pt x="183428" y="11348"/>
                  </a:cubicBezTo>
                  <a:cubicBezTo>
                    <a:pt x="195138" y="9837"/>
                    <a:pt x="206471" y="9837"/>
                    <a:pt x="217426" y="3415"/>
                  </a:cubicBezTo>
                  <a:cubicBezTo>
                    <a:pt x="228004" y="-2629"/>
                    <a:pt x="239337" y="-363"/>
                    <a:pt x="248781" y="7948"/>
                  </a:cubicBezTo>
                  <a:cubicBezTo>
                    <a:pt x="260114" y="12859"/>
                    <a:pt x="271824" y="17392"/>
                    <a:pt x="281268" y="26081"/>
                  </a:cubicBezTo>
                  <a:cubicBezTo>
                    <a:pt x="290335" y="34391"/>
                    <a:pt x="302046" y="32881"/>
                    <a:pt x="313378" y="31369"/>
                  </a:cubicBezTo>
                  <a:cubicBezTo>
                    <a:pt x="320556" y="30236"/>
                    <a:pt x="327356" y="29481"/>
                    <a:pt x="333400" y="34391"/>
                  </a:cubicBezTo>
                  <a:cubicBezTo>
                    <a:pt x="337177" y="37414"/>
                    <a:pt x="342088" y="39680"/>
                    <a:pt x="341711" y="45724"/>
                  </a:cubicBezTo>
                  <a:cubicBezTo>
                    <a:pt x="341333" y="51769"/>
                    <a:pt x="336044" y="52902"/>
                    <a:pt x="331133" y="54413"/>
                  </a:cubicBezTo>
                  <a:cubicBezTo>
                    <a:pt x="328489" y="55168"/>
                    <a:pt x="325467" y="57057"/>
                    <a:pt x="323200" y="56680"/>
                  </a:cubicBezTo>
                  <a:cubicBezTo>
                    <a:pt x="302801" y="54035"/>
                    <a:pt x="294112" y="63857"/>
                    <a:pt x="293357" y="83123"/>
                  </a:cubicBezTo>
                  <a:cubicBezTo>
                    <a:pt x="290713" y="80479"/>
                    <a:pt x="287691" y="77834"/>
                    <a:pt x="285046" y="74812"/>
                  </a:cubicBezTo>
                  <a:cubicBezTo>
                    <a:pt x="270691" y="61590"/>
                    <a:pt x="266158" y="83879"/>
                    <a:pt x="255581" y="83123"/>
                  </a:cubicBezTo>
                  <a:cubicBezTo>
                    <a:pt x="247270" y="81612"/>
                    <a:pt x="238959" y="78967"/>
                    <a:pt x="233670" y="88789"/>
                  </a:cubicBezTo>
                  <a:cubicBezTo>
                    <a:pt x="230270" y="94834"/>
                    <a:pt x="226493" y="93700"/>
                    <a:pt x="221582" y="90301"/>
                  </a:cubicBezTo>
                  <a:cubicBezTo>
                    <a:pt x="219693" y="88789"/>
                    <a:pt x="215160" y="87278"/>
                    <a:pt x="214027" y="88412"/>
                  </a:cubicBezTo>
                  <a:cubicBezTo>
                    <a:pt x="197027" y="103900"/>
                    <a:pt x="173606" y="93700"/>
                    <a:pt x="155095" y="103522"/>
                  </a:cubicBezTo>
                  <a:cubicBezTo>
                    <a:pt x="151696" y="105411"/>
                    <a:pt x="145651" y="108055"/>
                    <a:pt x="143385" y="106544"/>
                  </a:cubicBezTo>
                  <a:cubicBezTo>
                    <a:pt x="114297" y="87278"/>
                    <a:pt x="84076" y="110322"/>
                    <a:pt x="54988" y="103900"/>
                  </a:cubicBezTo>
                  <a:cubicBezTo>
                    <a:pt x="46677" y="101634"/>
                    <a:pt x="41389" y="114100"/>
                    <a:pt x="31945" y="108811"/>
                  </a:cubicBezTo>
                  <a:close/>
                </a:path>
              </a:pathLst>
            </a:custGeom>
            <a:solidFill>
              <a:srgbClr val="B27B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5C7A25C1-5367-4941-A15E-A390CE05BA36}"/>
                </a:ext>
              </a:extLst>
            </p:cNvPr>
            <p:cNvSpPr/>
            <p:nvPr/>
          </p:nvSpPr>
          <p:spPr>
            <a:xfrm>
              <a:off x="9765858" y="5845295"/>
              <a:ext cx="143927" cy="135360"/>
            </a:xfrm>
            <a:custGeom>
              <a:avLst/>
              <a:gdLst>
                <a:gd name="connsiteX0" fmla="*/ 46465 w 143927"/>
                <a:gd name="connsiteY0" fmla="*/ 135360 h 135360"/>
                <a:gd name="connsiteX1" fmla="*/ 43443 w 143927"/>
                <a:gd name="connsiteY1" fmla="*/ 119494 h 135360"/>
                <a:gd name="connsiteX2" fmla="*/ 61575 w 143927"/>
                <a:gd name="connsiteY2" fmla="*/ 105517 h 135360"/>
                <a:gd name="connsiteX3" fmla="*/ 90663 w 143927"/>
                <a:gd name="connsiteY3" fmla="*/ 99851 h 135360"/>
                <a:gd name="connsiteX4" fmla="*/ 67242 w 143927"/>
                <a:gd name="connsiteY4" fmla="*/ 89273 h 135360"/>
                <a:gd name="connsiteX5" fmla="*/ 26821 w 143927"/>
                <a:gd name="connsiteY5" fmla="*/ 79451 h 135360"/>
                <a:gd name="connsiteX6" fmla="*/ 0 w 143927"/>
                <a:gd name="connsiteY6" fmla="*/ 63963 h 135360"/>
                <a:gd name="connsiteX7" fmla="*/ 15866 w 143927"/>
                <a:gd name="connsiteY7" fmla="*/ 53386 h 135360"/>
                <a:gd name="connsiteX8" fmla="*/ 37399 w 143927"/>
                <a:gd name="connsiteY8" fmla="*/ 49986 h 135360"/>
                <a:gd name="connsiteX9" fmla="*/ 118618 w 143927"/>
                <a:gd name="connsiteY9" fmla="*/ 876 h 135360"/>
                <a:gd name="connsiteX10" fmla="*/ 139772 w 143927"/>
                <a:gd name="connsiteY10" fmla="*/ 9187 h 135360"/>
                <a:gd name="connsiteX11" fmla="*/ 143928 w 143927"/>
                <a:gd name="connsiteY11" fmla="*/ 20898 h 135360"/>
                <a:gd name="connsiteX12" fmla="*/ 123906 w 143927"/>
                <a:gd name="connsiteY12" fmla="*/ 12587 h 135360"/>
                <a:gd name="connsiteX13" fmla="*/ 94441 w 143927"/>
                <a:gd name="connsiteY13" fmla="*/ 45453 h 135360"/>
                <a:gd name="connsiteX14" fmla="*/ 103129 w 143927"/>
                <a:gd name="connsiteY14" fmla="*/ 51874 h 135360"/>
                <a:gd name="connsiteX15" fmla="*/ 122395 w 143927"/>
                <a:gd name="connsiteY15" fmla="*/ 73407 h 135360"/>
                <a:gd name="connsiteX16" fmla="*/ 99730 w 143927"/>
                <a:gd name="connsiteY16" fmla="*/ 77562 h 135360"/>
                <a:gd name="connsiteX17" fmla="*/ 108418 w 143927"/>
                <a:gd name="connsiteY17" fmla="*/ 87384 h 135360"/>
                <a:gd name="connsiteX18" fmla="*/ 143172 w 143927"/>
                <a:gd name="connsiteY18" fmla="*/ 102873 h 135360"/>
                <a:gd name="connsiteX19" fmla="*/ 117107 w 143927"/>
                <a:gd name="connsiteY19" fmla="*/ 106650 h 135360"/>
                <a:gd name="connsiteX20" fmla="*/ 128440 w 143927"/>
                <a:gd name="connsiteY20" fmla="*/ 118739 h 135360"/>
                <a:gd name="connsiteX21" fmla="*/ 118995 w 143927"/>
                <a:gd name="connsiteY21" fmla="*/ 132716 h 135360"/>
                <a:gd name="connsiteX22" fmla="*/ 114462 w 143927"/>
                <a:gd name="connsiteY22" fmla="*/ 118739 h 135360"/>
                <a:gd name="connsiteX23" fmla="*/ 74797 w 143927"/>
                <a:gd name="connsiteY23" fmla="*/ 120627 h 135360"/>
                <a:gd name="connsiteX24" fmla="*/ 57798 w 143927"/>
                <a:gd name="connsiteY24" fmla="*/ 128560 h 135360"/>
                <a:gd name="connsiteX25" fmla="*/ 46465 w 143927"/>
                <a:gd name="connsiteY25" fmla="*/ 135360 h 13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927" h="135360">
                  <a:moveTo>
                    <a:pt x="46465" y="135360"/>
                  </a:moveTo>
                  <a:cubicBezTo>
                    <a:pt x="45332" y="130072"/>
                    <a:pt x="42309" y="124027"/>
                    <a:pt x="43443" y="119494"/>
                  </a:cubicBezTo>
                  <a:cubicBezTo>
                    <a:pt x="45709" y="111561"/>
                    <a:pt x="40798" y="92295"/>
                    <a:pt x="61575" y="105517"/>
                  </a:cubicBezTo>
                  <a:cubicBezTo>
                    <a:pt x="70642" y="111183"/>
                    <a:pt x="79708" y="97962"/>
                    <a:pt x="90663" y="99851"/>
                  </a:cubicBezTo>
                  <a:cubicBezTo>
                    <a:pt x="83863" y="94184"/>
                    <a:pt x="81219" y="85495"/>
                    <a:pt x="67242" y="89273"/>
                  </a:cubicBezTo>
                  <a:cubicBezTo>
                    <a:pt x="55153" y="92673"/>
                    <a:pt x="38154" y="95317"/>
                    <a:pt x="26821" y="79451"/>
                  </a:cubicBezTo>
                  <a:cubicBezTo>
                    <a:pt x="21155" y="71896"/>
                    <a:pt x="9066" y="68874"/>
                    <a:pt x="0" y="63963"/>
                  </a:cubicBezTo>
                  <a:cubicBezTo>
                    <a:pt x="755" y="53386"/>
                    <a:pt x="7177" y="50741"/>
                    <a:pt x="15866" y="53386"/>
                  </a:cubicBezTo>
                  <a:cubicBezTo>
                    <a:pt x="23799" y="55652"/>
                    <a:pt x="31732" y="56030"/>
                    <a:pt x="37399" y="49986"/>
                  </a:cubicBezTo>
                  <a:cubicBezTo>
                    <a:pt x="60442" y="26942"/>
                    <a:pt x="91419" y="16742"/>
                    <a:pt x="118618" y="876"/>
                  </a:cubicBezTo>
                  <a:cubicBezTo>
                    <a:pt x="128062" y="-2146"/>
                    <a:pt x="134106" y="3143"/>
                    <a:pt x="139772" y="9187"/>
                  </a:cubicBezTo>
                  <a:cubicBezTo>
                    <a:pt x="141284" y="12965"/>
                    <a:pt x="142795" y="16742"/>
                    <a:pt x="143928" y="20898"/>
                  </a:cubicBezTo>
                  <a:cubicBezTo>
                    <a:pt x="133351" y="25809"/>
                    <a:pt x="136373" y="6165"/>
                    <a:pt x="123906" y="12587"/>
                  </a:cubicBezTo>
                  <a:cubicBezTo>
                    <a:pt x="109551" y="20142"/>
                    <a:pt x="102752" y="33364"/>
                    <a:pt x="94441" y="45453"/>
                  </a:cubicBezTo>
                  <a:cubicBezTo>
                    <a:pt x="91419" y="49986"/>
                    <a:pt x="97085" y="54519"/>
                    <a:pt x="103129" y="51874"/>
                  </a:cubicBezTo>
                  <a:cubicBezTo>
                    <a:pt x="121640" y="45075"/>
                    <a:pt x="118995" y="58674"/>
                    <a:pt x="122395" y="73407"/>
                  </a:cubicBezTo>
                  <a:cubicBezTo>
                    <a:pt x="105396" y="53386"/>
                    <a:pt x="102752" y="69252"/>
                    <a:pt x="99730" y="77562"/>
                  </a:cubicBezTo>
                  <a:cubicBezTo>
                    <a:pt x="97841" y="82473"/>
                    <a:pt x="103885" y="91540"/>
                    <a:pt x="108418" y="87384"/>
                  </a:cubicBezTo>
                  <a:cubicBezTo>
                    <a:pt x="134484" y="62074"/>
                    <a:pt x="133728" y="90407"/>
                    <a:pt x="143172" y="102873"/>
                  </a:cubicBezTo>
                  <a:cubicBezTo>
                    <a:pt x="133351" y="104384"/>
                    <a:pt x="125040" y="105517"/>
                    <a:pt x="117107" y="106650"/>
                  </a:cubicBezTo>
                  <a:cubicBezTo>
                    <a:pt x="115596" y="116472"/>
                    <a:pt x="128817" y="111939"/>
                    <a:pt x="128440" y="118739"/>
                  </a:cubicBezTo>
                  <a:cubicBezTo>
                    <a:pt x="128062" y="124783"/>
                    <a:pt x="126173" y="131205"/>
                    <a:pt x="118995" y="132716"/>
                  </a:cubicBezTo>
                  <a:cubicBezTo>
                    <a:pt x="111062" y="129694"/>
                    <a:pt x="126928" y="119116"/>
                    <a:pt x="114462" y="118739"/>
                  </a:cubicBezTo>
                  <a:cubicBezTo>
                    <a:pt x="100863" y="118739"/>
                    <a:pt x="82352" y="104384"/>
                    <a:pt x="74797" y="120627"/>
                  </a:cubicBezTo>
                  <a:cubicBezTo>
                    <a:pt x="69131" y="132338"/>
                    <a:pt x="67997" y="132716"/>
                    <a:pt x="57798" y="128560"/>
                  </a:cubicBezTo>
                  <a:cubicBezTo>
                    <a:pt x="56287" y="127427"/>
                    <a:pt x="50620" y="132716"/>
                    <a:pt x="46465" y="135360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8CD25570-B405-4E9E-ADB6-292614919D2B}"/>
                </a:ext>
              </a:extLst>
            </p:cNvPr>
            <p:cNvSpPr/>
            <p:nvPr/>
          </p:nvSpPr>
          <p:spPr>
            <a:xfrm>
              <a:off x="9774546" y="5954589"/>
              <a:ext cx="29465" cy="29882"/>
            </a:xfrm>
            <a:custGeom>
              <a:avLst/>
              <a:gdLst>
                <a:gd name="connsiteX0" fmla="*/ 0 w 29465"/>
                <a:gd name="connsiteY0" fmla="*/ 26065 h 29882"/>
                <a:gd name="connsiteX1" fmla="*/ 10577 w 29465"/>
                <a:gd name="connsiteY1" fmla="*/ 0 h 29882"/>
                <a:gd name="connsiteX2" fmla="*/ 29466 w 29465"/>
                <a:gd name="connsiteY2" fmla="*/ 17755 h 29882"/>
                <a:gd name="connsiteX3" fmla="*/ 0 w 29465"/>
                <a:gd name="connsiteY3" fmla="*/ 26065 h 2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9882">
                  <a:moveTo>
                    <a:pt x="0" y="26065"/>
                  </a:moveTo>
                  <a:cubicBezTo>
                    <a:pt x="4155" y="17755"/>
                    <a:pt x="17755" y="14733"/>
                    <a:pt x="10577" y="0"/>
                  </a:cubicBezTo>
                  <a:cubicBezTo>
                    <a:pt x="22666" y="3022"/>
                    <a:pt x="22288" y="13977"/>
                    <a:pt x="29466" y="17755"/>
                  </a:cubicBezTo>
                  <a:cubicBezTo>
                    <a:pt x="20399" y="23421"/>
                    <a:pt x="13222" y="36265"/>
                    <a:pt x="0" y="26065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9014558D-857E-425C-8D8E-ED5494D2A147}"/>
                </a:ext>
              </a:extLst>
            </p:cNvPr>
            <p:cNvSpPr/>
            <p:nvPr/>
          </p:nvSpPr>
          <p:spPr>
            <a:xfrm>
              <a:off x="9829028" y="6030431"/>
              <a:ext cx="13238" cy="15326"/>
            </a:xfrm>
            <a:custGeom>
              <a:avLst/>
              <a:gdLst>
                <a:gd name="connsiteX0" fmla="*/ 13138 w 13238"/>
                <a:gd name="connsiteY0" fmla="*/ 1222 h 15326"/>
                <a:gd name="connsiteX1" fmla="*/ 6338 w 13238"/>
                <a:gd name="connsiteY1" fmla="*/ 14822 h 15326"/>
                <a:gd name="connsiteX2" fmla="*/ 294 w 13238"/>
                <a:gd name="connsiteY2" fmla="*/ 9533 h 15326"/>
                <a:gd name="connsiteX3" fmla="*/ 13138 w 13238"/>
                <a:gd name="connsiteY3" fmla="*/ 1222 h 1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8" h="15326">
                  <a:moveTo>
                    <a:pt x="13138" y="1222"/>
                  </a:moveTo>
                  <a:cubicBezTo>
                    <a:pt x="13516" y="6889"/>
                    <a:pt x="13138" y="12555"/>
                    <a:pt x="6338" y="14822"/>
                  </a:cubicBezTo>
                  <a:cubicBezTo>
                    <a:pt x="1427" y="16710"/>
                    <a:pt x="672" y="12933"/>
                    <a:pt x="294" y="9533"/>
                  </a:cubicBezTo>
                  <a:cubicBezTo>
                    <a:pt x="-1595" y="-2556"/>
                    <a:pt x="5960" y="-289"/>
                    <a:pt x="13138" y="1222"/>
                  </a:cubicBezTo>
                  <a:close/>
                </a:path>
              </a:pathLst>
            </a:custGeom>
            <a:solidFill>
              <a:srgbClr val="A96E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AE958FB-5EC8-47F5-A7E3-87EF508EDED2}"/>
                </a:ext>
              </a:extLst>
            </p:cNvPr>
            <p:cNvSpPr/>
            <p:nvPr/>
          </p:nvSpPr>
          <p:spPr>
            <a:xfrm>
              <a:off x="9102337" y="5823114"/>
              <a:ext cx="335621" cy="120898"/>
            </a:xfrm>
            <a:custGeom>
              <a:avLst/>
              <a:gdLst>
                <a:gd name="connsiteX0" fmla="*/ 325045 w 335621"/>
                <a:gd name="connsiteY0" fmla="*/ 43457 h 120898"/>
                <a:gd name="connsiteX1" fmla="*/ 319756 w 335621"/>
                <a:gd name="connsiteY1" fmla="*/ 49501 h 120898"/>
                <a:gd name="connsiteX2" fmla="*/ 334111 w 335621"/>
                <a:gd name="connsiteY2" fmla="*/ 85389 h 120898"/>
                <a:gd name="connsiteX3" fmla="*/ 326934 w 335621"/>
                <a:gd name="connsiteY3" fmla="*/ 93322 h 120898"/>
                <a:gd name="connsiteX4" fmla="*/ 305779 w 335621"/>
                <a:gd name="connsiteY4" fmla="*/ 117121 h 120898"/>
                <a:gd name="connsiteX5" fmla="*/ 303890 w 335621"/>
                <a:gd name="connsiteY5" fmla="*/ 120898 h 120898"/>
                <a:gd name="connsiteX6" fmla="*/ 274802 w 335621"/>
                <a:gd name="connsiteY6" fmla="*/ 99366 h 120898"/>
                <a:gd name="connsiteX7" fmla="*/ 275180 w 335621"/>
                <a:gd name="connsiteY7" fmla="*/ 118254 h 120898"/>
                <a:gd name="connsiteX8" fmla="*/ 255536 w 335621"/>
                <a:gd name="connsiteY8" fmla="*/ 99744 h 120898"/>
                <a:gd name="connsiteX9" fmla="*/ 225315 w 335621"/>
                <a:gd name="connsiteY9" fmla="*/ 107299 h 120898"/>
                <a:gd name="connsiteX10" fmla="*/ 212471 w 335621"/>
                <a:gd name="connsiteY10" fmla="*/ 115987 h 120898"/>
                <a:gd name="connsiteX11" fmla="*/ 201894 w 335621"/>
                <a:gd name="connsiteY11" fmla="*/ 98232 h 120898"/>
                <a:gd name="connsiteX12" fmla="*/ 188672 w 335621"/>
                <a:gd name="connsiteY12" fmla="*/ 81233 h 120898"/>
                <a:gd name="connsiteX13" fmla="*/ 171295 w 335621"/>
                <a:gd name="connsiteY13" fmla="*/ 112210 h 120898"/>
                <a:gd name="connsiteX14" fmla="*/ 151274 w 335621"/>
                <a:gd name="connsiteY14" fmla="*/ 111832 h 120898"/>
                <a:gd name="connsiteX15" fmla="*/ 92343 w 335621"/>
                <a:gd name="connsiteY15" fmla="*/ 94077 h 120898"/>
                <a:gd name="connsiteX16" fmla="*/ 78365 w 335621"/>
                <a:gd name="connsiteY16" fmla="*/ 93699 h 120898"/>
                <a:gd name="connsiteX17" fmla="*/ 47766 w 335621"/>
                <a:gd name="connsiteY17" fmla="*/ 83122 h 120898"/>
                <a:gd name="connsiteX18" fmla="*/ 34545 w 335621"/>
                <a:gd name="connsiteY18" fmla="*/ 74811 h 120898"/>
                <a:gd name="connsiteX19" fmla="*/ 16412 w 335621"/>
                <a:gd name="connsiteY19" fmla="*/ 93699 h 120898"/>
                <a:gd name="connsiteX20" fmla="*/ 7346 w 335621"/>
                <a:gd name="connsiteY20" fmla="*/ 106543 h 120898"/>
                <a:gd name="connsiteX21" fmla="*/ 31523 w 335621"/>
                <a:gd name="connsiteY21" fmla="*/ 61212 h 120898"/>
                <a:gd name="connsiteX22" fmla="*/ 53811 w 335621"/>
                <a:gd name="connsiteY22" fmla="*/ 57434 h 120898"/>
                <a:gd name="connsiteX23" fmla="*/ 72699 w 335621"/>
                <a:gd name="connsiteY23" fmla="*/ 56678 h 120898"/>
                <a:gd name="connsiteX24" fmla="*/ 70432 w 335621"/>
                <a:gd name="connsiteY24" fmla="*/ 75567 h 120898"/>
                <a:gd name="connsiteX25" fmla="*/ 67032 w 335621"/>
                <a:gd name="connsiteY25" fmla="*/ 81989 h 120898"/>
                <a:gd name="connsiteX26" fmla="*/ 84032 w 335621"/>
                <a:gd name="connsiteY26" fmla="*/ 69523 h 120898"/>
                <a:gd name="connsiteX27" fmla="*/ 83654 w 335621"/>
                <a:gd name="connsiteY27" fmla="*/ 30991 h 120898"/>
                <a:gd name="connsiteX28" fmla="*/ 81765 w 335621"/>
                <a:gd name="connsiteY28" fmla="*/ 10969 h 120898"/>
                <a:gd name="connsiteX29" fmla="*/ 138430 w 335621"/>
                <a:gd name="connsiteY29" fmla="*/ 1903 h 120898"/>
                <a:gd name="connsiteX30" fmla="*/ 145607 w 335621"/>
                <a:gd name="connsiteY30" fmla="*/ 17391 h 120898"/>
                <a:gd name="connsiteX31" fmla="*/ 176962 w 335621"/>
                <a:gd name="connsiteY31" fmla="*/ 14747 h 120898"/>
                <a:gd name="connsiteX32" fmla="*/ 203783 w 335621"/>
                <a:gd name="connsiteY32" fmla="*/ 34391 h 120898"/>
                <a:gd name="connsiteX33" fmla="*/ 206805 w 335621"/>
                <a:gd name="connsiteY33" fmla="*/ 30235 h 120898"/>
                <a:gd name="connsiteX34" fmla="*/ 242315 w 335621"/>
                <a:gd name="connsiteY34" fmla="*/ 23813 h 120898"/>
                <a:gd name="connsiteX35" fmla="*/ 254025 w 335621"/>
                <a:gd name="connsiteY35" fmla="*/ 32879 h 120898"/>
                <a:gd name="connsiteX36" fmla="*/ 300113 w 335621"/>
                <a:gd name="connsiteY36" fmla="*/ 41568 h 120898"/>
                <a:gd name="connsiteX37" fmla="*/ 325045 w 335621"/>
                <a:gd name="connsiteY37" fmla="*/ 43457 h 12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5621" h="120898">
                  <a:moveTo>
                    <a:pt x="325045" y="43457"/>
                  </a:moveTo>
                  <a:cubicBezTo>
                    <a:pt x="323156" y="45345"/>
                    <a:pt x="321267" y="47612"/>
                    <a:pt x="319756" y="49501"/>
                  </a:cubicBezTo>
                  <a:cubicBezTo>
                    <a:pt x="334111" y="57434"/>
                    <a:pt x="325800" y="74433"/>
                    <a:pt x="334111" y="85389"/>
                  </a:cubicBezTo>
                  <a:cubicBezTo>
                    <a:pt x="339022" y="91811"/>
                    <a:pt x="330711" y="94833"/>
                    <a:pt x="326934" y="93322"/>
                  </a:cubicBezTo>
                  <a:cubicBezTo>
                    <a:pt x="296335" y="80855"/>
                    <a:pt x="306535" y="103521"/>
                    <a:pt x="305779" y="117121"/>
                  </a:cubicBezTo>
                  <a:cubicBezTo>
                    <a:pt x="305779" y="118254"/>
                    <a:pt x="304646" y="119387"/>
                    <a:pt x="303890" y="120898"/>
                  </a:cubicBezTo>
                  <a:cubicBezTo>
                    <a:pt x="289535" y="120143"/>
                    <a:pt x="286513" y="103521"/>
                    <a:pt x="274802" y="99366"/>
                  </a:cubicBezTo>
                  <a:cubicBezTo>
                    <a:pt x="269891" y="105788"/>
                    <a:pt x="280469" y="110699"/>
                    <a:pt x="275180" y="118254"/>
                  </a:cubicBezTo>
                  <a:cubicBezTo>
                    <a:pt x="269136" y="111454"/>
                    <a:pt x="264981" y="103521"/>
                    <a:pt x="255536" y="99744"/>
                  </a:cubicBezTo>
                  <a:cubicBezTo>
                    <a:pt x="242692" y="94833"/>
                    <a:pt x="232493" y="92188"/>
                    <a:pt x="225315" y="107299"/>
                  </a:cubicBezTo>
                  <a:cubicBezTo>
                    <a:pt x="222671" y="112588"/>
                    <a:pt x="220404" y="121276"/>
                    <a:pt x="212471" y="115987"/>
                  </a:cubicBezTo>
                  <a:cubicBezTo>
                    <a:pt x="207560" y="112588"/>
                    <a:pt x="194716" y="111832"/>
                    <a:pt x="201894" y="98232"/>
                  </a:cubicBezTo>
                  <a:cubicBezTo>
                    <a:pt x="210960" y="80855"/>
                    <a:pt x="175451" y="107677"/>
                    <a:pt x="188672" y="81233"/>
                  </a:cubicBezTo>
                  <a:cubicBezTo>
                    <a:pt x="186783" y="97099"/>
                    <a:pt x="180361" y="104654"/>
                    <a:pt x="171295" y="112210"/>
                  </a:cubicBezTo>
                  <a:cubicBezTo>
                    <a:pt x="163362" y="118632"/>
                    <a:pt x="157696" y="102010"/>
                    <a:pt x="151274" y="111832"/>
                  </a:cubicBezTo>
                  <a:cubicBezTo>
                    <a:pt x="130497" y="109188"/>
                    <a:pt x="111609" y="100499"/>
                    <a:pt x="92343" y="94077"/>
                  </a:cubicBezTo>
                  <a:cubicBezTo>
                    <a:pt x="87809" y="92566"/>
                    <a:pt x="84032" y="90677"/>
                    <a:pt x="78365" y="93699"/>
                  </a:cubicBezTo>
                  <a:cubicBezTo>
                    <a:pt x="65144" y="100499"/>
                    <a:pt x="51922" y="105788"/>
                    <a:pt x="47766" y="83122"/>
                  </a:cubicBezTo>
                  <a:cubicBezTo>
                    <a:pt x="46633" y="77456"/>
                    <a:pt x="37189" y="72922"/>
                    <a:pt x="34545" y="74811"/>
                  </a:cubicBezTo>
                  <a:cubicBezTo>
                    <a:pt x="27367" y="79344"/>
                    <a:pt x="20945" y="86522"/>
                    <a:pt x="16412" y="93699"/>
                  </a:cubicBezTo>
                  <a:cubicBezTo>
                    <a:pt x="13768" y="98610"/>
                    <a:pt x="13390" y="104277"/>
                    <a:pt x="7346" y="106543"/>
                  </a:cubicBezTo>
                  <a:cubicBezTo>
                    <a:pt x="-8143" y="83878"/>
                    <a:pt x="1302" y="65745"/>
                    <a:pt x="31523" y="61212"/>
                  </a:cubicBezTo>
                  <a:cubicBezTo>
                    <a:pt x="39078" y="60079"/>
                    <a:pt x="47011" y="62723"/>
                    <a:pt x="53811" y="57434"/>
                  </a:cubicBezTo>
                  <a:cubicBezTo>
                    <a:pt x="59855" y="52901"/>
                    <a:pt x="66655" y="50257"/>
                    <a:pt x="72699" y="56678"/>
                  </a:cubicBezTo>
                  <a:cubicBezTo>
                    <a:pt x="79499" y="63478"/>
                    <a:pt x="73832" y="69523"/>
                    <a:pt x="70432" y="75567"/>
                  </a:cubicBezTo>
                  <a:cubicBezTo>
                    <a:pt x="69299" y="77833"/>
                    <a:pt x="66655" y="78967"/>
                    <a:pt x="67032" y="81989"/>
                  </a:cubicBezTo>
                  <a:cubicBezTo>
                    <a:pt x="73077" y="78589"/>
                    <a:pt x="77988" y="73300"/>
                    <a:pt x="84032" y="69523"/>
                  </a:cubicBezTo>
                  <a:cubicBezTo>
                    <a:pt x="101409" y="57434"/>
                    <a:pt x="101031" y="43457"/>
                    <a:pt x="83654" y="30991"/>
                  </a:cubicBezTo>
                  <a:cubicBezTo>
                    <a:pt x="75343" y="24946"/>
                    <a:pt x="72699" y="18524"/>
                    <a:pt x="81765" y="10969"/>
                  </a:cubicBezTo>
                  <a:cubicBezTo>
                    <a:pt x="100276" y="5680"/>
                    <a:pt x="118030" y="-4141"/>
                    <a:pt x="138430" y="1903"/>
                  </a:cubicBezTo>
                  <a:cubicBezTo>
                    <a:pt x="147874" y="4547"/>
                    <a:pt x="150896" y="8703"/>
                    <a:pt x="145607" y="17391"/>
                  </a:cubicBezTo>
                  <a:cubicBezTo>
                    <a:pt x="152785" y="1525"/>
                    <a:pt x="164873" y="-364"/>
                    <a:pt x="176962" y="14747"/>
                  </a:cubicBezTo>
                  <a:cubicBezTo>
                    <a:pt x="184517" y="24191"/>
                    <a:pt x="193205" y="30235"/>
                    <a:pt x="203783" y="34391"/>
                  </a:cubicBezTo>
                  <a:cubicBezTo>
                    <a:pt x="204538" y="32879"/>
                    <a:pt x="205672" y="31746"/>
                    <a:pt x="206805" y="30235"/>
                  </a:cubicBezTo>
                  <a:cubicBezTo>
                    <a:pt x="216249" y="13991"/>
                    <a:pt x="228337" y="14369"/>
                    <a:pt x="242315" y="23813"/>
                  </a:cubicBezTo>
                  <a:cubicBezTo>
                    <a:pt x="246470" y="26457"/>
                    <a:pt x="249870" y="29857"/>
                    <a:pt x="254025" y="32879"/>
                  </a:cubicBezTo>
                  <a:cubicBezTo>
                    <a:pt x="270269" y="44968"/>
                    <a:pt x="282358" y="46101"/>
                    <a:pt x="300113" y="41568"/>
                  </a:cubicBezTo>
                  <a:cubicBezTo>
                    <a:pt x="308423" y="39301"/>
                    <a:pt x="317867" y="31746"/>
                    <a:pt x="325045" y="43457"/>
                  </a:cubicBez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B3435391-4C66-4ACC-8055-254D7D40823F}"/>
                </a:ext>
              </a:extLst>
            </p:cNvPr>
            <p:cNvSpPr/>
            <p:nvPr/>
          </p:nvSpPr>
          <p:spPr>
            <a:xfrm>
              <a:off x="8997831" y="5722580"/>
              <a:ext cx="208789" cy="231452"/>
            </a:xfrm>
            <a:custGeom>
              <a:avLst/>
              <a:gdLst>
                <a:gd name="connsiteX0" fmla="*/ 188160 w 208789"/>
                <a:gd name="connsiteY0" fmla="*/ 114147 h 231452"/>
                <a:gd name="connsiteX1" fmla="*/ 191560 w 208789"/>
                <a:gd name="connsiteY1" fmla="*/ 128502 h 231452"/>
                <a:gd name="connsiteX2" fmla="*/ 199493 w 208789"/>
                <a:gd name="connsiteY2" fmla="*/ 170433 h 231452"/>
                <a:gd name="connsiteX3" fmla="*/ 171538 w 208789"/>
                <a:gd name="connsiteY3" fmla="*/ 188944 h 231452"/>
                <a:gd name="connsiteX4" fmla="*/ 162850 w 208789"/>
                <a:gd name="connsiteY4" fmla="*/ 189699 h 231452"/>
                <a:gd name="connsiteX5" fmla="*/ 165116 w 208789"/>
                <a:gd name="connsiteY5" fmla="*/ 181011 h 231452"/>
                <a:gd name="connsiteX6" fmla="*/ 171538 w 208789"/>
                <a:gd name="connsiteY6" fmla="*/ 173078 h 231452"/>
                <a:gd name="connsiteX7" fmla="*/ 174183 w 208789"/>
                <a:gd name="connsiteY7" fmla="*/ 159101 h 231452"/>
                <a:gd name="connsiteX8" fmla="*/ 162094 w 208789"/>
                <a:gd name="connsiteY8" fmla="*/ 162878 h 231452"/>
                <a:gd name="connsiteX9" fmla="*/ 149628 w 208789"/>
                <a:gd name="connsiteY9" fmla="*/ 168922 h 231452"/>
                <a:gd name="connsiteX10" fmla="*/ 112229 w 208789"/>
                <a:gd name="connsiteY10" fmla="*/ 207454 h 231452"/>
                <a:gd name="connsiteX11" fmla="*/ 95608 w 208789"/>
                <a:gd name="connsiteY11" fmla="*/ 228987 h 231452"/>
                <a:gd name="connsiteX12" fmla="*/ 73320 w 208789"/>
                <a:gd name="connsiteY12" fmla="*/ 212743 h 231452"/>
                <a:gd name="connsiteX13" fmla="*/ 67275 w 208789"/>
                <a:gd name="connsiteY13" fmla="*/ 202543 h 231452"/>
                <a:gd name="connsiteX14" fmla="*/ 64253 w 208789"/>
                <a:gd name="connsiteY14" fmla="*/ 209721 h 231452"/>
                <a:gd name="connsiteX15" fmla="*/ 48387 w 208789"/>
                <a:gd name="connsiteY15" fmla="*/ 216520 h 231452"/>
                <a:gd name="connsiteX16" fmla="*/ 41587 w 208789"/>
                <a:gd name="connsiteY16" fmla="*/ 197254 h 231452"/>
                <a:gd name="connsiteX17" fmla="*/ 38188 w 208789"/>
                <a:gd name="connsiteY17" fmla="*/ 183655 h 231452"/>
                <a:gd name="connsiteX18" fmla="*/ 18544 w 208789"/>
                <a:gd name="connsiteY18" fmla="*/ 188566 h 231452"/>
                <a:gd name="connsiteX19" fmla="*/ 7211 w 208789"/>
                <a:gd name="connsiteY19" fmla="*/ 199143 h 231452"/>
                <a:gd name="connsiteX20" fmla="*/ 789 w 208789"/>
                <a:gd name="connsiteY20" fmla="*/ 187810 h 231452"/>
                <a:gd name="connsiteX21" fmla="*/ 17033 w 208789"/>
                <a:gd name="connsiteY21" fmla="*/ 171944 h 231452"/>
                <a:gd name="connsiteX22" fmla="*/ 58209 w 208789"/>
                <a:gd name="connsiteY22" fmla="*/ 171189 h 231452"/>
                <a:gd name="connsiteX23" fmla="*/ 67275 w 208789"/>
                <a:gd name="connsiteY23" fmla="*/ 164389 h 231452"/>
                <a:gd name="connsiteX24" fmla="*/ 61987 w 208789"/>
                <a:gd name="connsiteY24" fmla="*/ 159856 h 231452"/>
                <a:gd name="connsiteX25" fmla="*/ 49520 w 208789"/>
                <a:gd name="connsiteY25" fmla="*/ 149279 h 231452"/>
                <a:gd name="connsiteX26" fmla="*/ 27233 w 208789"/>
                <a:gd name="connsiteY26" fmla="*/ 159478 h 231452"/>
                <a:gd name="connsiteX27" fmla="*/ 19677 w 208789"/>
                <a:gd name="connsiteY27" fmla="*/ 122835 h 231452"/>
                <a:gd name="connsiteX28" fmla="*/ 20811 w 208789"/>
                <a:gd name="connsiteY28" fmla="*/ 102814 h 231452"/>
                <a:gd name="connsiteX29" fmla="*/ 27233 w 208789"/>
                <a:gd name="connsiteY29" fmla="*/ 85059 h 231452"/>
                <a:gd name="connsiteX30" fmla="*/ 18166 w 208789"/>
                <a:gd name="connsiteY30" fmla="*/ 46905 h 231452"/>
                <a:gd name="connsiteX31" fmla="*/ 26855 w 208789"/>
                <a:gd name="connsiteY31" fmla="*/ 13661 h 231452"/>
                <a:gd name="connsiteX32" fmla="*/ 32899 w 208789"/>
                <a:gd name="connsiteY32" fmla="*/ 440 h 231452"/>
                <a:gd name="connsiteX33" fmla="*/ 49143 w 208789"/>
                <a:gd name="connsiteY33" fmla="*/ 7617 h 231452"/>
                <a:gd name="connsiteX34" fmla="*/ 47632 w 208789"/>
                <a:gd name="connsiteY34" fmla="*/ 23105 h 231452"/>
                <a:gd name="connsiteX35" fmla="*/ 53298 w 208789"/>
                <a:gd name="connsiteY35" fmla="*/ 41238 h 231452"/>
                <a:gd name="connsiteX36" fmla="*/ 57831 w 208789"/>
                <a:gd name="connsiteY36" fmla="*/ 45016 h 231452"/>
                <a:gd name="connsiteX37" fmla="*/ 72186 w 208789"/>
                <a:gd name="connsiteY37" fmla="*/ 65415 h 231452"/>
                <a:gd name="connsiteX38" fmla="*/ 84275 w 208789"/>
                <a:gd name="connsiteY38" fmla="*/ 90725 h 231452"/>
                <a:gd name="connsiteX39" fmla="*/ 95985 w 208789"/>
                <a:gd name="connsiteY39" fmla="*/ 102058 h 231452"/>
                <a:gd name="connsiteX40" fmla="*/ 94852 w 208789"/>
                <a:gd name="connsiteY40" fmla="*/ 77881 h 231452"/>
                <a:gd name="connsiteX41" fmla="*/ 116762 w 208789"/>
                <a:gd name="connsiteY41" fmla="*/ 71837 h 231452"/>
                <a:gd name="connsiteX42" fmla="*/ 132629 w 208789"/>
                <a:gd name="connsiteY42" fmla="*/ 66548 h 231452"/>
                <a:gd name="connsiteX43" fmla="*/ 143961 w 208789"/>
                <a:gd name="connsiteY43" fmla="*/ 66171 h 231452"/>
                <a:gd name="connsiteX44" fmla="*/ 143584 w 208789"/>
                <a:gd name="connsiteY44" fmla="*/ 79392 h 231452"/>
                <a:gd name="connsiteX45" fmla="*/ 128473 w 208789"/>
                <a:gd name="connsiteY45" fmla="*/ 108480 h 231452"/>
                <a:gd name="connsiteX46" fmla="*/ 149628 w 208789"/>
                <a:gd name="connsiteY46" fmla="*/ 102814 h 231452"/>
                <a:gd name="connsiteX47" fmla="*/ 176449 w 208789"/>
                <a:gd name="connsiteY47" fmla="*/ 102814 h 231452"/>
                <a:gd name="connsiteX48" fmla="*/ 188160 w 208789"/>
                <a:gd name="connsiteY48" fmla="*/ 114147 h 2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8789" h="231452">
                  <a:moveTo>
                    <a:pt x="188160" y="114147"/>
                  </a:moveTo>
                  <a:cubicBezTo>
                    <a:pt x="180605" y="120946"/>
                    <a:pt x="184760" y="125102"/>
                    <a:pt x="191560" y="128502"/>
                  </a:cubicBezTo>
                  <a:cubicBezTo>
                    <a:pt x="210826" y="137568"/>
                    <a:pt x="214603" y="155323"/>
                    <a:pt x="199493" y="170433"/>
                  </a:cubicBezTo>
                  <a:cubicBezTo>
                    <a:pt x="191560" y="177989"/>
                    <a:pt x="180982" y="182900"/>
                    <a:pt x="171538" y="188944"/>
                  </a:cubicBezTo>
                  <a:cubicBezTo>
                    <a:pt x="168894" y="190455"/>
                    <a:pt x="166249" y="194610"/>
                    <a:pt x="162850" y="189699"/>
                  </a:cubicBezTo>
                  <a:cubicBezTo>
                    <a:pt x="160583" y="185922"/>
                    <a:pt x="161716" y="183655"/>
                    <a:pt x="165116" y="181011"/>
                  </a:cubicBezTo>
                  <a:cubicBezTo>
                    <a:pt x="167761" y="179122"/>
                    <a:pt x="170027" y="176100"/>
                    <a:pt x="171538" y="173078"/>
                  </a:cubicBezTo>
                  <a:cubicBezTo>
                    <a:pt x="173427" y="168545"/>
                    <a:pt x="181738" y="164767"/>
                    <a:pt x="174183" y="159101"/>
                  </a:cubicBezTo>
                  <a:cubicBezTo>
                    <a:pt x="169272" y="155701"/>
                    <a:pt x="165116" y="157967"/>
                    <a:pt x="162094" y="162878"/>
                  </a:cubicBezTo>
                  <a:cubicBezTo>
                    <a:pt x="159450" y="167411"/>
                    <a:pt x="155294" y="169300"/>
                    <a:pt x="149628" y="168922"/>
                  </a:cubicBezTo>
                  <a:cubicBezTo>
                    <a:pt x="114118" y="167411"/>
                    <a:pt x="105807" y="176100"/>
                    <a:pt x="112229" y="207454"/>
                  </a:cubicBezTo>
                  <a:cubicBezTo>
                    <a:pt x="110718" y="217654"/>
                    <a:pt x="99385" y="220298"/>
                    <a:pt x="95608" y="228987"/>
                  </a:cubicBezTo>
                  <a:cubicBezTo>
                    <a:pt x="80497" y="234275"/>
                    <a:pt x="70298" y="232009"/>
                    <a:pt x="73320" y="212743"/>
                  </a:cubicBezTo>
                  <a:cubicBezTo>
                    <a:pt x="74075" y="206699"/>
                    <a:pt x="65764" y="207832"/>
                    <a:pt x="67275" y="202543"/>
                  </a:cubicBezTo>
                  <a:cubicBezTo>
                    <a:pt x="65009" y="204432"/>
                    <a:pt x="66142" y="207454"/>
                    <a:pt x="64253" y="209721"/>
                  </a:cubicBezTo>
                  <a:cubicBezTo>
                    <a:pt x="60098" y="215009"/>
                    <a:pt x="55942" y="219165"/>
                    <a:pt x="48387" y="216520"/>
                  </a:cubicBezTo>
                  <a:cubicBezTo>
                    <a:pt x="41965" y="211610"/>
                    <a:pt x="45365" y="203299"/>
                    <a:pt x="41587" y="197254"/>
                  </a:cubicBezTo>
                  <a:cubicBezTo>
                    <a:pt x="38943" y="193099"/>
                    <a:pt x="48009" y="184788"/>
                    <a:pt x="38188" y="183655"/>
                  </a:cubicBezTo>
                  <a:cubicBezTo>
                    <a:pt x="31766" y="182900"/>
                    <a:pt x="23833" y="185166"/>
                    <a:pt x="18544" y="188566"/>
                  </a:cubicBezTo>
                  <a:cubicBezTo>
                    <a:pt x="14389" y="191210"/>
                    <a:pt x="15900" y="202166"/>
                    <a:pt x="7211" y="199143"/>
                  </a:cubicBezTo>
                  <a:cubicBezTo>
                    <a:pt x="4189" y="198010"/>
                    <a:pt x="-2233" y="189699"/>
                    <a:pt x="789" y="187810"/>
                  </a:cubicBezTo>
                  <a:cubicBezTo>
                    <a:pt x="7589" y="183277"/>
                    <a:pt x="8344" y="169300"/>
                    <a:pt x="17033" y="171944"/>
                  </a:cubicBezTo>
                  <a:cubicBezTo>
                    <a:pt x="31010" y="176100"/>
                    <a:pt x="43854" y="153434"/>
                    <a:pt x="58209" y="171189"/>
                  </a:cubicBezTo>
                  <a:cubicBezTo>
                    <a:pt x="60476" y="173833"/>
                    <a:pt x="65764" y="168167"/>
                    <a:pt x="67275" y="164389"/>
                  </a:cubicBezTo>
                  <a:cubicBezTo>
                    <a:pt x="69920" y="158345"/>
                    <a:pt x="63876" y="160989"/>
                    <a:pt x="61987" y="159856"/>
                  </a:cubicBezTo>
                  <a:cubicBezTo>
                    <a:pt x="57454" y="156834"/>
                    <a:pt x="54054" y="152301"/>
                    <a:pt x="49520" y="149279"/>
                  </a:cubicBezTo>
                  <a:cubicBezTo>
                    <a:pt x="37810" y="141723"/>
                    <a:pt x="28744" y="142857"/>
                    <a:pt x="27233" y="159478"/>
                  </a:cubicBezTo>
                  <a:cubicBezTo>
                    <a:pt x="9100" y="148901"/>
                    <a:pt x="44987" y="131146"/>
                    <a:pt x="19677" y="122835"/>
                  </a:cubicBezTo>
                  <a:cubicBezTo>
                    <a:pt x="9478" y="115658"/>
                    <a:pt x="8344" y="106591"/>
                    <a:pt x="20811" y="102814"/>
                  </a:cubicBezTo>
                  <a:cubicBezTo>
                    <a:pt x="32899" y="99036"/>
                    <a:pt x="28366" y="92236"/>
                    <a:pt x="27233" y="85059"/>
                  </a:cubicBezTo>
                  <a:cubicBezTo>
                    <a:pt x="22322" y="72593"/>
                    <a:pt x="36677" y="55971"/>
                    <a:pt x="18166" y="46905"/>
                  </a:cubicBezTo>
                  <a:cubicBezTo>
                    <a:pt x="13255" y="33683"/>
                    <a:pt x="27610" y="25750"/>
                    <a:pt x="26855" y="13661"/>
                  </a:cubicBezTo>
                  <a:cubicBezTo>
                    <a:pt x="24966" y="7617"/>
                    <a:pt x="26855" y="1951"/>
                    <a:pt x="32899" y="440"/>
                  </a:cubicBezTo>
                  <a:cubicBezTo>
                    <a:pt x="39321" y="-1449"/>
                    <a:pt x="44610" y="3084"/>
                    <a:pt x="49143" y="7617"/>
                  </a:cubicBezTo>
                  <a:cubicBezTo>
                    <a:pt x="55187" y="13284"/>
                    <a:pt x="53676" y="18572"/>
                    <a:pt x="47632" y="23105"/>
                  </a:cubicBezTo>
                  <a:cubicBezTo>
                    <a:pt x="42721" y="31039"/>
                    <a:pt x="36299" y="39727"/>
                    <a:pt x="53298" y="41238"/>
                  </a:cubicBezTo>
                  <a:cubicBezTo>
                    <a:pt x="55187" y="41238"/>
                    <a:pt x="58209" y="44260"/>
                    <a:pt x="57831" y="45016"/>
                  </a:cubicBezTo>
                  <a:cubicBezTo>
                    <a:pt x="48009" y="62393"/>
                    <a:pt x="68786" y="57860"/>
                    <a:pt x="72186" y="65415"/>
                  </a:cubicBezTo>
                  <a:cubicBezTo>
                    <a:pt x="75964" y="73726"/>
                    <a:pt x="93719" y="74859"/>
                    <a:pt x="84275" y="90725"/>
                  </a:cubicBezTo>
                  <a:cubicBezTo>
                    <a:pt x="82008" y="94503"/>
                    <a:pt x="94474" y="92614"/>
                    <a:pt x="95985" y="102058"/>
                  </a:cubicBezTo>
                  <a:cubicBezTo>
                    <a:pt x="100896" y="91103"/>
                    <a:pt x="88808" y="84681"/>
                    <a:pt x="94852" y="77881"/>
                  </a:cubicBezTo>
                  <a:cubicBezTo>
                    <a:pt x="100519" y="71837"/>
                    <a:pt x="109207" y="72970"/>
                    <a:pt x="116762" y="71837"/>
                  </a:cubicBezTo>
                  <a:cubicBezTo>
                    <a:pt x="122429" y="71082"/>
                    <a:pt x="127718" y="69570"/>
                    <a:pt x="132629" y="66548"/>
                  </a:cubicBezTo>
                  <a:cubicBezTo>
                    <a:pt x="136406" y="64282"/>
                    <a:pt x="140184" y="62393"/>
                    <a:pt x="143961" y="66171"/>
                  </a:cubicBezTo>
                  <a:cubicBezTo>
                    <a:pt x="148495" y="70704"/>
                    <a:pt x="146984" y="76748"/>
                    <a:pt x="143584" y="79392"/>
                  </a:cubicBezTo>
                  <a:cubicBezTo>
                    <a:pt x="133006" y="86948"/>
                    <a:pt x="128473" y="97147"/>
                    <a:pt x="128473" y="108480"/>
                  </a:cubicBezTo>
                  <a:cubicBezTo>
                    <a:pt x="131873" y="99036"/>
                    <a:pt x="136784" y="92236"/>
                    <a:pt x="149628" y="102814"/>
                  </a:cubicBezTo>
                  <a:cubicBezTo>
                    <a:pt x="156428" y="108480"/>
                    <a:pt x="166249" y="108480"/>
                    <a:pt x="176449" y="102814"/>
                  </a:cubicBezTo>
                  <a:cubicBezTo>
                    <a:pt x="188538" y="94881"/>
                    <a:pt x="193826" y="100925"/>
                    <a:pt x="188160" y="114147"/>
                  </a:cubicBezTo>
                  <a:close/>
                </a:path>
              </a:pathLst>
            </a:custGeom>
            <a:solidFill>
              <a:srgbClr val="C38E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AC6CD302-389E-495A-BC42-5A843EA9E2A6}"/>
                </a:ext>
              </a:extLst>
            </p:cNvPr>
            <p:cNvSpPr/>
            <p:nvPr/>
          </p:nvSpPr>
          <p:spPr>
            <a:xfrm>
              <a:off x="9035794" y="5913997"/>
              <a:ext cx="58038" cy="87829"/>
            </a:xfrm>
            <a:custGeom>
              <a:avLst/>
              <a:gdLst>
                <a:gd name="connsiteX0" fmla="*/ 10424 w 58038"/>
                <a:gd name="connsiteY0" fmla="*/ 24726 h 87829"/>
                <a:gd name="connsiteX1" fmla="*/ 21757 w 58038"/>
                <a:gd name="connsiteY1" fmla="*/ 171 h 87829"/>
                <a:gd name="connsiteX2" fmla="*/ 47445 w 58038"/>
                <a:gd name="connsiteY2" fmla="*/ 9993 h 87829"/>
                <a:gd name="connsiteX3" fmla="*/ 37623 w 58038"/>
                <a:gd name="connsiteY3" fmla="*/ 28881 h 87829"/>
                <a:gd name="connsiteX4" fmla="*/ 57645 w 58038"/>
                <a:gd name="connsiteY4" fmla="*/ 37192 h 87829"/>
                <a:gd name="connsiteX5" fmla="*/ 53111 w 58038"/>
                <a:gd name="connsiteY5" fmla="*/ 81390 h 87829"/>
                <a:gd name="connsiteX6" fmla="*/ 36112 w 58038"/>
                <a:gd name="connsiteY6" fmla="*/ 87812 h 87829"/>
                <a:gd name="connsiteX7" fmla="*/ 27046 w 58038"/>
                <a:gd name="connsiteY7" fmla="*/ 83657 h 87829"/>
                <a:gd name="connsiteX8" fmla="*/ 10424 w 58038"/>
                <a:gd name="connsiteY8" fmla="*/ 44747 h 87829"/>
                <a:gd name="connsiteX9" fmla="*/ 10424 w 58038"/>
                <a:gd name="connsiteY9" fmla="*/ 24726 h 8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38" h="87829">
                  <a:moveTo>
                    <a:pt x="10424" y="24726"/>
                  </a:moveTo>
                  <a:cubicBezTo>
                    <a:pt x="21379" y="20193"/>
                    <a:pt x="29690" y="14148"/>
                    <a:pt x="21757" y="171"/>
                  </a:cubicBezTo>
                  <a:cubicBezTo>
                    <a:pt x="34979" y="-2473"/>
                    <a:pt x="29690" y="26615"/>
                    <a:pt x="47445" y="9993"/>
                  </a:cubicBezTo>
                  <a:cubicBezTo>
                    <a:pt x="47067" y="19815"/>
                    <a:pt x="33090" y="19815"/>
                    <a:pt x="37623" y="28881"/>
                  </a:cubicBezTo>
                  <a:cubicBezTo>
                    <a:pt x="41401" y="36437"/>
                    <a:pt x="49712" y="37192"/>
                    <a:pt x="57645" y="37192"/>
                  </a:cubicBezTo>
                  <a:cubicBezTo>
                    <a:pt x="59911" y="52303"/>
                    <a:pt x="51600" y="65902"/>
                    <a:pt x="53111" y="81390"/>
                  </a:cubicBezTo>
                  <a:cubicBezTo>
                    <a:pt x="53867" y="89701"/>
                    <a:pt x="42912" y="87435"/>
                    <a:pt x="36112" y="87812"/>
                  </a:cubicBezTo>
                  <a:cubicBezTo>
                    <a:pt x="33090" y="86301"/>
                    <a:pt x="30068" y="84035"/>
                    <a:pt x="27046" y="83657"/>
                  </a:cubicBezTo>
                  <a:cubicBezTo>
                    <a:pt x="-2798" y="79879"/>
                    <a:pt x="-7331" y="69302"/>
                    <a:pt x="10424" y="44747"/>
                  </a:cubicBezTo>
                  <a:cubicBezTo>
                    <a:pt x="14957" y="38325"/>
                    <a:pt x="6647" y="31526"/>
                    <a:pt x="10424" y="24726"/>
                  </a:cubicBezTo>
                  <a:close/>
                </a:path>
              </a:pathLst>
            </a:custGeom>
            <a:solidFill>
              <a:srgbClr val="B17F6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9F759F2-177B-450C-B878-3DFDD838AC77}"/>
                </a:ext>
              </a:extLst>
            </p:cNvPr>
            <p:cNvSpPr/>
            <p:nvPr/>
          </p:nvSpPr>
          <p:spPr>
            <a:xfrm>
              <a:off x="8890202" y="5948496"/>
              <a:ext cx="50871" cy="59236"/>
            </a:xfrm>
            <a:custGeom>
              <a:avLst/>
              <a:gdLst>
                <a:gd name="connsiteX0" fmla="*/ 0 w 50871"/>
                <a:gd name="connsiteY0" fmla="*/ 57846 h 59236"/>
                <a:gd name="connsiteX1" fmla="*/ 19644 w 50871"/>
                <a:gd name="connsiteY1" fmla="*/ 46136 h 59236"/>
                <a:gd name="connsiteX2" fmla="*/ 8311 w 50871"/>
                <a:gd name="connsiteY2" fmla="*/ 36692 h 59236"/>
                <a:gd name="connsiteX3" fmla="*/ 30221 w 50871"/>
                <a:gd name="connsiteY3" fmla="*/ 2693 h 59236"/>
                <a:gd name="connsiteX4" fmla="*/ 45332 w 50871"/>
                <a:gd name="connsiteY4" fmla="*/ 4959 h 59236"/>
                <a:gd name="connsiteX5" fmla="*/ 42310 w 50871"/>
                <a:gd name="connsiteY5" fmla="*/ 28003 h 59236"/>
                <a:gd name="connsiteX6" fmla="*/ 41932 w 50871"/>
                <a:gd name="connsiteY6" fmla="*/ 28381 h 59236"/>
                <a:gd name="connsiteX7" fmla="*/ 29466 w 50871"/>
                <a:gd name="connsiteY7" fmla="*/ 53691 h 59236"/>
                <a:gd name="connsiteX8" fmla="*/ 12466 w 50871"/>
                <a:gd name="connsiteY8" fmla="*/ 57846 h 59236"/>
                <a:gd name="connsiteX9" fmla="*/ 0 w 50871"/>
                <a:gd name="connsiteY9" fmla="*/ 57846 h 5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871" h="59236">
                  <a:moveTo>
                    <a:pt x="0" y="57846"/>
                  </a:moveTo>
                  <a:cubicBezTo>
                    <a:pt x="378" y="44625"/>
                    <a:pt x="12466" y="48780"/>
                    <a:pt x="19644" y="46136"/>
                  </a:cubicBezTo>
                  <a:cubicBezTo>
                    <a:pt x="17755" y="39336"/>
                    <a:pt x="12466" y="38958"/>
                    <a:pt x="8311" y="36692"/>
                  </a:cubicBezTo>
                  <a:cubicBezTo>
                    <a:pt x="6800" y="19692"/>
                    <a:pt x="16999" y="9870"/>
                    <a:pt x="30221" y="2693"/>
                  </a:cubicBezTo>
                  <a:cubicBezTo>
                    <a:pt x="35888" y="-329"/>
                    <a:pt x="45709" y="-2218"/>
                    <a:pt x="45332" y="4959"/>
                  </a:cubicBezTo>
                  <a:cubicBezTo>
                    <a:pt x="44576" y="12137"/>
                    <a:pt x="60064" y="23092"/>
                    <a:pt x="42310" y="28003"/>
                  </a:cubicBezTo>
                  <a:cubicBezTo>
                    <a:pt x="42310" y="28003"/>
                    <a:pt x="41932" y="28381"/>
                    <a:pt x="41932" y="28381"/>
                  </a:cubicBezTo>
                  <a:cubicBezTo>
                    <a:pt x="22288" y="29137"/>
                    <a:pt x="37399" y="47269"/>
                    <a:pt x="29466" y="53691"/>
                  </a:cubicBezTo>
                  <a:cubicBezTo>
                    <a:pt x="24555" y="57846"/>
                    <a:pt x="19266" y="61246"/>
                    <a:pt x="12466" y="57846"/>
                  </a:cubicBezTo>
                  <a:cubicBezTo>
                    <a:pt x="8311" y="57846"/>
                    <a:pt x="4155" y="57846"/>
                    <a:pt x="0" y="57846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6058C638-DC74-4EC2-9D24-B0FBA78CD2F2}"/>
                </a:ext>
              </a:extLst>
            </p:cNvPr>
            <p:cNvSpPr/>
            <p:nvPr/>
          </p:nvSpPr>
          <p:spPr>
            <a:xfrm>
              <a:off x="8900978" y="6002021"/>
              <a:ext cx="18689" cy="14310"/>
            </a:xfrm>
            <a:custGeom>
              <a:avLst/>
              <a:gdLst>
                <a:gd name="connsiteX0" fmla="*/ 1690 w 18689"/>
                <a:gd name="connsiteY0" fmla="*/ 4322 h 14310"/>
                <a:gd name="connsiteX1" fmla="*/ 18689 w 18689"/>
                <a:gd name="connsiteY1" fmla="*/ 167 h 14310"/>
                <a:gd name="connsiteX2" fmla="*/ 9245 w 18689"/>
                <a:gd name="connsiteY2" fmla="*/ 14144 h 14310"/>
                <a:gd name="connsiteX3" fmla="*/ 1690 w 18689"/>
                <a:gd name="connsiteY3" fmla="*/ 4322 h 1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89" h="14310">
                  <a:moveTo>
                    <a:pt x="1690" y="4322"/>
                  </a:moveTo>
                  <a:cubicBezTo>
                    <a:pt x="6979" y="1300"/>
                    <a:pt x="12267" y="-589"/>
                    <a:pt x="18689" y="167"/>
                  </a:cubicBezTo>
                  <a:cubicBezTo>
                    <a:pt x="17934" y="6589"/>
                    <a:pt x="20956" y="15655"/>
                    <a:pt x="9245" y="14144"/>
                  </a:cubicBezTo>
                  <a:cubicBezTo>
                    <a:pt x="3579" y="13011"/>
                    <a:pt x="-3221" y="12633"/>
                    <a:pt x="1690" y="4322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FF680E83-8C43-4022-92B8-B80D1BAD2D40}"/>
                </a:ext>
              </a:extLst>
            </p:cNvPr>
            <p:cNvSpPr/>
            <p:nvPr/>
          </p:nvSpPr>
          <p:spPr>
            <a:xfrm>
              <a:off x="9212812" y="6038453"/>
              <a:ext cx="11958" cy="21532"/>
            </a:xfrm>
            <a:custGeom>
              <a:avLst/>
              <a:gdLst>
                <a:gd name="connsiteX0" fmla="*/ 0 w 11958"/>
                <a:gd name="connsiteY0" fmla="*/ 0 h 21532"/>
                <a:gd name="connsiteX1" fmla="*/ 4911 w 11958"/>
                <a:gd name="connsiteY1" fmla="*/ 21533 h 21532"/>
                <a:gd name="connsiteX2" fmla="*/ 0 w 11958"/>
                <a:gd name="connsiteY2" fmla="*/ 0 h 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58" h="21532">
                  <a:moveTo>
                    <a:pt x="0" y="0"/>
                  </a:moveTo>
                  <a:cubicBezTo>
                    <a:pt x="7933" y="5289"/>
                    <a:pt x="19644" y="9444"/>
                    <a:pt x="4911" y="21533"/>
                  </a:cubicBezTo>
                  <a:cubicBezTo>
                    <a:pt x="3022" y="13222"/>
                    <a:pt x="1511" y="6800"/>
                    <a:pt x="0" y="0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7666CFA9-AEFF-477D-934C-D5F14B5EC5BF}"/>
                </a:ext>
              </a:extLst>
            </p:cNvPr>
            <p:cNvSpPr/>
            <p:nvPr/>
          </p:nvSpPr>
          <p:spPr>
            <a:xfrm>
              <a:off x="10032181" y="5760217"/>
              <a:ext cx="386306" cy="173595"/>
            </a:xfrm>
            <a:custGeom>
              <a:avLst/>
              <a:gdLst>
                <a:gd name="connsiteX0" fmla="*/ 305233 w 386306"/>
                <a:gd name="connsiteY0" fmla="*/ 93510 h 173595"/>
                <a:gd name="connsiteX1" fmla="*/ 290122 w 386306"/>
                <a:gd name="connsiteY1" fmla="*/ 90865 h 173595"/>
                <a:gd name="connsiteX2" fmla="*/ 268212 w 386306"/>
                <a:gd name="connsiteY2" fmla="*/ 87465 h 173595"/>
                <a:gd name="connsiteX3" fmla="*/ 255368 w 386306"/>
                <a:gd name="connsiteY3" fmla="*/ 90110 h 173595"/>
                <a:gd name="connsiteX4" fmla="*/ 234969 w 386306"/>
                <a:gd name="connsiteY4" fmla="*/ 102198 h 173595"/>
                <a:gd name="connsiteX5" fmla="*/ 225147 w 386306"/>
                <a:gd name="connsiteY5" fmla="*/ 113909 h 173595"/>
                <a:gd name="connsiteX6" fmla="*/ 213059 w 386306"/>
                <a:gd name="connsiteY6" fmla="*/ 124109 h 173595"/>
                <a:gd name="connsiteX7" fmla="*/ 203992 w 386306"/>
                <a:gd name="connsiteY7" fmla="*/ 122975 h 173595"/>
                <a:gd name="connsiteX8" fmla="*/ 190015 w 386306"/>
                <a:gd name="connsiteY8" fmla="*/ 99932 h 173595"/>
                <a:gd name="connsiteX9" fmla="*/ 181326 w 386306"/>
                <a:gd name="connsiteY9" fmla="*/ 95776 h 173595"/>
                <a:gd name="connsiteX10" fmla="*/ 178304 w 386306"/>
                <a:gd name="connsiteY10" fmla="*/ 104843 h 173595"/>
                <a:gd name="connsiteX11" fmla="*/ 182082 w 386306"/>
                <a:gd name="connsiteY11" fmla="*/ 116553 h 173595"/>
                <a:gd name="connsiteX12" fmla="*/ 185482 w 386306"/>
                <a:gd name="connsiteY12" fmla="*/ 156974 h 173595"/>
                <a:gd name="connsiteX13" fmla="*/ 189259 w 386306"/>
                <a:gd name="connsiteY13" fmla="*/ 165285 h 173595"/>
                <a:gd name="connsiteX14" fmla="*/ 181704 w 386306"/>
                <a:gd name="connsiteY14" fmla="*/ 173596 h 173595"/>
                <a:gd name="connsiteX15" fmla="*/ 170371 w 386306"/>
                <a:gd name="connsiteY15" fmla="*/ 154707 h 173595"/>
                <a:gd name="connsiteX16" fmla="*/ 143172 w 386306"/>
                <a:gd name="connsiteY16" fmla="*/ 135441 h 173595"/>
                <a:gd name="connsiteX17" fmla="*/ 130706 w 386306"/>
                <a:gd name="connsiteY17" fmla="*/ 110887 h 173595"/>
                <a:gd name="connsiteX18" fmla="*/ 91419 w 386306"/>
                <a:gd name="connsiteY18" fmla="*/ 92376 h 173595"/>
                <a:gd name="connsiteX19" fmla="*/ 84619 w 386306"/>
                <a:gd name="connsiteY19" fmla="*/ 95021 h 173595"/>
                <a:gd name="connsiteX20" fmla="*/ 74042 w 386306"/>
                <a:gd name="connsiteY20" fmla="*/ 102954 h 173595"/>
                <a:gd name="connsiteX21" fmla="*/ 62331 w 386306"/>
                <a:gd name="connsiteY21" fmla="*/ 112020 h 173595"/>
                <a:gd name="connsiteX22" fmla="*/ 92174 w 386306"/>
                <a:gd name="connsiteY22" fmla="*/ 113909 h 173595"/>
                <a:gd name="connsiteX23" fmla="*/ 98974 w 386306"/>
                <a:gd name="connsiteY23" fmla="*/ 119953 h 173595"/>
                <a:gd name="connsiteX24" fmla="*/ 76308 w 386306"/>
                <a:gd name="connsiteY24" fmla="*/ 153196 h 173595"/>
                <a:gd name="connsiteX25" fmla="*/ 30599 w 386306"/>
                <a:gd name="connsiteY25" fmla="*/ 155463 h 173595"/>
                <a:gd name="connsiteX26" fmla="*/ 0 w 386306"/>
                <a:gd name="connsiteY26" fmla="*/ 148663 h 173595"/>
                <a:gd name="connsiteX27" fmla="*/ 9066 w 386306"/>
                <a:gd name="connsiteY27" fmla="*/ 121464 h 173595"/>
                <a:gd name="connsiteX28" fmla="*/ 15488 w 386306"/>
                <a:gd name="connsiteY28" fmla="*/ 83688 h 173595"/>
                <a:gd name="connsiteX29" fmla="*/ 12844 w 386306"/>
                <a:gd name="connsiteY29" fmla="*/ 76510 h 173595"/>
                <a:gd name="connsiteX30" fmla="*/ 10577 w 386306"/>
                <a:gd name="connsiteY30" fmla="*/ 56867 h 173595"/>
                <a:gd name="connsiteX31" fmla="*/ 38154 w 386306"/>
                <a:gd name="connsiteY31" fmla="*/ 30045 h 173595"/>
                <a:gd name="connsiteX32" fmla="*/ 110685 w 386306"/>
                <a:gd name="connsiteY32" fmla="*/ 20601 h 173595"/>
                <a:gd name="connsiteX33" fmla="*/ 135617 w 386306"/>
                <a:gd name="connsiteY33" fmla="*/ 27401 h 173595"/>
                <a:gd name="connsiteX34" fmla="*/ 114462 w 386306"/>
                <a:gd name="connsiteY34" fmla="*/ 23246 h 173595"/>
                <a:gd name="connsiteX35" fmla="*/ 114462 w 386306"/>
                <a:gd name="connsiteY35" fmla="*/ 8513 h 173595"/>
                <a:gd name="connsiteX36" fmla="*/ 162061 w 386306"/>
                <a:gd name="connsiteY36" fmla="*/ 2091 h 173595"/>
                <a:gd name="connsiteX37" fmla="*/ 202481 w 386306"/>
                <a:gd name="connsiteY37" fmla="*/ 21357 h 173595"/>
                <a:gd name="connsiteX38" fmla="*/ 216836 w 386306"/>
                <a:gd name="connsiteY38" fmla="*/ 25512 h 173595"/>
                <a:gd name="connsiteX39" fmla="*/ 231947 w 386306"/>
                <a:gd name="connsiteY39" fmla="*/ 23623 h 173595"/>
                <a:gd name="connsiteX40" fmla="*/ 296167 w 386306"/>
                <a:gd name="connsiteY40" fmla="*/ 35334 h 173595"/>
                <a:gd name="connsiteX41" fmla="*/ 364164 w 386306"/>
                <a:gd name="connsiteY41" fmla="*/ 22112 h 173595"/>
                <a:gd name="connsiteX42" fmla="*/ 385697 w 386306"/>
                <a:gd name="connsiteY42" fmla="*/ 17579 h 173595"/>
                <a:gd name="connsiteX43" fmla="*/ 364542 w 386306"/>
                <a:gd name="connsiteY43" fmla="*/ 72355 h 173595"/>
                <a:gd name="connsiteX44" fmla="*/ 347543 w 386306"/>
                <a:gd name="connsiteY44" fmla="*/ 85199 h 173595"/>
                <a:gd name="connsiteX45" fmla="*/ 305988 w 386306"/>
                <a:gd name="connsiteY45" fmla="*/ 69711 h 173595"/>
                <a:gd name="connsiteX46" fmla="*/ 313544 w 386306"/>
                <a:gd name="connsiteY46" fmla="*/ 93510 h 173595"/>
                <a:gd name="connsiteX47" fmla="*/ 305233 w 386306"/>
                <a:gd name="connsiteY47" fmla="*/ 93510 h 17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6306" h="173595">
                  <a:moveTo>
                    <a:pt x="305233" y="93510"/>
                  </a:moveTo>
                  <a:cubicBezTo>
                    <a:pt x="301077" y="87843"/>
                    <a:pt x="295411" y="88599"/>
                    <a:pt x="290122" y="90865"/>
                  </a:cubicBezTo>
                  <a:cubicBezTo>
                    <a:pt x="282189" y="93887"/>
                    <a:pt x="272368" y="109753"/>
                    <a:pt x="268212" y="87465"/>
                  </a:cubicBezTo>
                  <a:cubicBezTo>
                    <a:pt x="264057" y="88599"/>
                    <a:pt x="256502" y="82932"/>
                    <a:pt x="255368" y="90110"/>
                  </a:cubicBezTo>
                  <a:cubicBezTo>
                    <a:pt x="253479" y="103709"/>
                    <a:pt x="244035" y="101820"/>
                    <a:pt x="234969" y="102198"/>
                  </a:cubicBezTo>
                  <a:cubicBezTo>
                    <a:pt x="228169" y="102576"/>
                    <a:pt x="217214" y="99176"/>
                    <a:pt x="225147" y="113909"/>
                  </a:cubicBezTo>
                  <a:cubicBezTo>
                    <a:pt x="231947" y="126375"/>
                    <a:pt x="214192" y="115420"/>
                    <a:pt x="213059" y="124109"/>
                  </a:cubicBezTo>
                  <a:cubicBezTo>
                    <a:pt x="212303" y="129775"/>
                    <a:pt x="206259" y="126375"/>
                    <a:pt x="203992" y="122975"/>
                  </a:cubicBezTo>
                  <a:cubicBezTo>
                    <a:pt x="199081" y="115420"/>
                    <a:pt x="194926" y="107487"/>
                    <a:pt x="190015" y="99932"/>
                  </a:cubicBezTo>
                  <a:cubicBezTo>
                    <a:pt x="188126" y="97287"/>
                    <a:pt x="185104" y="94265"/>
                    <a:pt x="181326" y="95776"/>
                  </a:cubicBezTo>
                  <a:cubicBezTo>
                    <a:pt x="177549" y="97665"/>
                    <a:pt x="177549" y="101820"/>
                    <a:pt x="178304" y="104843"/>
                  </a:cubicBezTo>
                  <a:cubicBezTo>
                    <a:pt x="179060" y="108998"/>
                    <a:pt x="181326" y="112776"/>
                    <a:pt x="182082" y="116553"/>
                  </a:cubicBezTo>
                  <a:cubicBezTo>
                    <a:pt x="185104" y="129775"/>
                    <a:pt x="203237" y="141486"/>
                    <a:pt x="185482" y="156974"/>
                  </a:cubicBezTo>
                  <a:cubicBezTo>
                    <a:pt x="182082" y="159996"/>
                    <a:pt x="187371" y="162640"/>
                    <a:pt x="189259" y="165285"/>
                  </a:cubicBezTo>
                  <a:cubicBezTo>
                    <a:pt x="196815" y="176995"/>
                    <a:pt x="185860" y="172462"/>
                    <a:pt x="181704" y="173596"/>
                  </a:cubicBezTo>
                  <a:cubicBezTo>
                    <a:pt x="174905" y="169062"/>
                    <a:pt x="170749" y="161885"/>
                    <a:pt x="170371" y="154707"/>
                  </a:cubicBezTo>
                  <a:cubicBezTo>
                    <a:pt x="169616" y="135441"/>
                    <a:pt x="158661" y="132797"/>
                    <a:pt x="143172" y="135441"/>
                  </a:cubicBezTo>
                  <a:cubicBezTo>
                    <a:pt x="134862" y="129397"/>
                    <a:pt x="130706" y="122220"/>
                    <a:pt x="130706" y="110887"/>
                  </a:cubicBezTo>
                  <a:cubicBezTo>
                    <a:pt x="130706" y="93887"/>
                    <a:pt x="105774" y="82554"/>
                    <a:pt x="91419" y="92376"/>
                  </a:cubicBezTo>
                  <a:cubicBezTo>
                    <a:pt x="89152" y="93887"/>
                    <a:pt x="87641" y="96910"/>
                    <a:pt x="84619" y="95021"/>
                  </a:cubicBezTo>
                  <a:cubicBezTo>
                    <a:pt x="74042" y="88599"/>
                    <a:pt x="70264" y="88977"/>
                    <a:pt x="74042" y="102954"/>
                  </a:cubicBezTo>
                  <a:cubicBezTo>
                    <a:pt x="75553" y="108242"/>
                    <a:pt x="63086" y="104465"/>
                    <a:pt x="62331" y="112020"/>
                  </a:cubicBezTo>
                  <a:cubicBezTo>
                    <a:pt x="72153" y="116176"/>
                    <a:pt x="81219" y="119953"/>
                    <a:pt x="92174" y="113909"/>
                  </a:cubicBezTo>
                  <a:cubicBezTo>
                    <a:pt x="96707" y="111264"/>
                    <a:pt x="100107" y="114665"/>
                    <a:pt x="98974" y="119953"/>
                  </a:cubicBezTo>
                  <a:cubicBezTo>
                    <a:pt x="96707" y="134686"/>
                    <a:pt x="94819" y="149797"/>
                    <a:pt x="76308" y="153196"/>
                  </a:cubicBezTo>
                  <a:cubicBezTo>
                    <a:pt x="60820" y="152063"/>
                    <a:pt x="45709" y="155841"/>
                    <a:pt x="30599" y="155463"/>
                  </a:cubicBezTo>
                  <a:cubicBezTo>
                    <a:pt x="20021" y="155463"/>
                    <a:pt x="8311" y="159618"/>
                    <a:pt x="0" y="148663"/>
                  </a:cubicBezTo>
                  <a:cubicBezTo>
                    <a:pt x="14733" y="143374"/>
                    <a:pt x="10955" y="124864"/>
                    <a:pt x="9066" y="121464"/>
                  </a:cubicBezTo>
                  <a:cubicBezTo>
                    <a:pt x="1133" y="105976"/>
                    <a:pt x="9066" y="95398"/>
                    <a:pt x="15488" y="83688"/>
                  </a:cubicBezTo>
                  <a:cubicBezTo>
                    <a:pt x="16999" y="81044"/>
                    <a:pt x="15110" y="78399"/>
                    <a:pt x="12844" y="76510"/>
                  </a:cubicBezTo>
                  <a:cubicBezTo>
                    <a:pt x="19644" y="69333"/>
                    <a:pt x="7555" y="64422"/>
                    <a:pt x="10577" y="56867"/>
                  </a:cubicBezTo>
                  <a:cubicBezTo>
                    <a:pt x="31732" y="60266"/>
                    <a:pt x="37399" y="47423"/>
                    <a:pt x="38154" y="30045"/>
                  </a:cubicBezTo>
                  <a:cubicBezTo>
                    <a:pt x="61198" y="19846"/>
                    <a:pt x="86508" y="25890"/>
                    <a:pt x="110685" y="20601"/>
                  </a:cubicBezTo>
                  <a:cubicBezTo>
                    <a:pt x="115973" y="39489"/>
                    <a:pt x="115973" y="39489"/>
                    <a:pt x="135617" y="27401"/>
                  </a:cubicBezTo>
                  <a:cubicBezTo>
                    <a:pt x="127306" y="25890"/>
                    <a:pt x="120129" y="27023"/>
                    <a:pt x="114462" y="23246"/>
                  </a:cubicBezTo>
                  <a:cubicBezTo>
                    <a:pt x="109174" y="18335"/>
                    <a:pt x="106907" y="13424"/>
                    <a:pt x="114462" y="8513"/>
                  </a:cubicBezTo>
                  <a:cubicBezTo>
                    <a:pt x="131462" y="17201"/>
                    <a:pt x="147328" y="5491"/>
                    <a:pt x="162061" y="2091"/>
                  </a:cubicBezTo>
                  <a:cubicBezTo>
                    <a:pt x="184349" y="-3198"/>
                    <a:pt x="195682" y="958"/>
                    <a:pt x="202481" y="21357"/>
                  </a:cubicBezTo>
                  <a:cubicBezTo>
                    <a:pt x="205126" y="30045"/>
                    <a:pt x="207770" y="37601"/>
                    <a:pt x="216836" y="25512"/>
                  </a:cubicBezTo>
                  <a:cubicBezTo>
                    <a:pt x="220992" y="19846"/>
                    <a:pt x="228547" y="20224"/>
                    <a:pt x="231947" y="23623"/>
                  </a:cubicBezTo>
                  <a:cubicBezTo>
                    <a:pt x="250457" y="44023"/>
                    <a:pt x="275012" y="34579"/>
                    <a:pt x="296167" y="35334"/>
                  </a:cubicBezTo>
                  <a:cubicBezTo>
                    <a:pt x="318832" y="36090"/>
                    <a:pt x="342632" y="33067"/>
                    <a:pt x="364164" y="22112"/>
                  </a:cubicBezTo>
                  <a:cubicBezTo>
                    <a:pt x="373986" y="16824"/>
                    <a:pt x="380408" y="14935"/>
                    <a:pt x="385697" y="17579"/>
                  </a:cubicBezTo>
                  <a:cubicBezTo>
                    <a:pt x="389096" y="39867"/>
                    <a:pt x="377764" y="56489"/>
                    <a:pt x="364542" y="72355"/>
                  </a:cubicBezTo>
                  <a:cubicBezTo>
                    <a:pt x="360764" y="78777"/>
                    <a:pt x="355853" y="84443"/>
                    <a:pt x="347543" y="85199"/>
                  </a:cubicBezTo>
                  <a:cubicBezTo>
                    <a:pt x="329788" y="95021"/>
                    <a:pt x="316944" y="87465"/>
                    <a:pt x="305988" y="69711"/>
                  </a:cubicBezTo>
                  <a:cubicBezTo>
                    <a:pt x="305611" y="81044"/>
                    <a:pt x="316188" y="84821"/>
                    <a:pt x="313544" y="93510"/>
                  </a:cubicBezTo>
                  <a:cubicBezTo>
                    <a:pt x="310522" y="93132"/>
                    <a:pt x="307877" y="93510"/>
                    <a:pt x="305233" y="93510"/>
                  </a:cubicBezTo>
                  <a:close/>
                </a:path>
              </a:pathLst>
            </a:custGeom>
            <a:solidFill>
              <a:srgbClr val="C9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5A5F2C43-01B1-46D8-88D9-39040C57CCF0}"/>
                </a:ext>
              </a:extLst>
            </p:cNvPr>
            <p:cNvSpPr/>
            <p:nvPr/>
          </p:nvSpPr>
          <p:spPr>
            <a:xfrm>
              <a:off x="9958517" y="5922476"/>
              <a:ext cx="220786" cy="196314"/>
            </a:xfrm>
            <a:custGeom>
              <a:avLst/>
              <a:gdLst>
                <a:gd name="connsiteX0" fmla="*/ 171505 w 220786"/>
                <a:gd name="connsiteY0" fmla="*/ 117488 h 196314"/>
                <a:gd name="connsiteX1" fmla="*/ 163572 w 220786"/>
                <a:gd name="connsiteY1" fmla="*/ 126177 h 196314"/>
                <a:gd name="connsiteX2" fmla="*/ 129195 w 220786"/>
                <a:gd name="connsiteY2" fmla="*/ 158286 h 196314"/>
                <a:gd name="connsiteX3" fmla="*/ 104641 w 220786"/>
                <a:gd name="connsiteY3" fmla="*/ 154887 h 196314"/>
                <a:gd name="connsiteX4" fmla="*/ 90663 w 220786"/>
                <a:gd name="connsiteY4" fmla="*/ 151109 h 196314"/>
                <a:gd name="connsiteX5" fmla="*/ 84619 w 220786"/>
                <a:gd name="connsiteY5" fmla="*/ 179441 h 196314"/>
                <a:gd name="connsiteX6" fmla="*/ 70264 w 220786"/>
                <a:gd name="connsiteY6" fmla="*/ 190396 h 196314"/>
                <a:gd name="connsiteX7" fmla="*/ 30977 w 220786"/>
                <a:gd name="connsiteY7" fmla="*/ 193041 h 196314"/>
                <a:gd name="connsiteX8" fmla="*/ 0 w 220786"/>
                <a:gd name="connsiteY8" fmla="*/ 191152 h 196314"/>
                <a:gd name="connsiteX9" fmla="*/ 33621 w 220786"/>
                <a:gd name="connsiteY9" fmla="*/ 176041 h 196314"/>
                <a:gd name="connsiteX10" fmla="*/ 39665 w 220786"/>
                <a:gd name="connsiteY10" fmla="*/ 169242 h 196314"/>
                <a:gd name="connsiteX11" fmla="*/ 38154 w 220786"/>
                <a:gd name="connsiteY11" fmla="*/ 163197 h 196314"/>
                <a:gd name="connsiteX12" fmla="*/ 19644 w 220786"/>
                <a:gd name="connsiteY12" fmla="*/ 143176 h 196314"/>
                <a:gd name="connsiteX13" fmla="*/ 39665 w 220786"/>
                <a:gd name="connsiteY13" fmla="*/ 148465 h 196314"/>
                <a:gd name="connsiteX14" fmla="*/ 48732 w 220786"/>
                <a:gd name="connsiteY14" fmla="*/ 144687 h 196314"/>
                <a:gd name="connsiteX15" fmla="*/ 43443 w 220786"/>
                <a:gd name="connsiteY15" fmla="*/ 137132 h 196314"/>
                <a:gd name="connsiteX16" fmla="*/ 36643 w 220786"/>
                <a:gd name="connsiteY16" fmla="*/ 132221 h 196314"/>
                <a:gd name="connsiteX17" fmla="*/ 42309 w 220786"/>
                <a:gd name="connsiteY17" fmla="*/ 128065 h 196314"/>
                <a:gd name="connsiteX18" fmla="*/ 60820 w 220786"/>
                <a:gd name="connsiteY18" fmla="*/ 119755 h 196314"/>
                <a:gd name="connsiteX19" fmla="*/ 57798 w 220786"/>
                <a:gd name="connsiteY19" fmla="*/ 142798 h 196314"/>
                <a:gd name="connsiteX20" fmla="*/ 55909 w 220786"/>
                <a:gd name="connsiteY20" fmla="*/ 156020 h 196314"/>
                <a:gd name="connsiteX21" fmla="*/ 69509 w 220786"/>
                <a:gd name="connsiteY21" fmla="*/ 156020 h 196314"/>
                <a:gd name="connsiteX22" fmla="*/ 67620 w 220786"/>
                <a:gd name="connsiteY22" fmla="*/ 148087 h 196314"/>
                <a:gd name="connsiteX23" fmla="*/ 74797 w 220786"/>
                <a:gd name="connsiteY23" fmla="*/ 126932 h 196314"/>
                <a:gd name="connsiteX24" fmla="*/ 67620 w 220786"/>
                <a:gd name="connsiteY24" fmla="*/ 98978 h 196314"/>
                <a:gd name="connsiteX25" fmla="*/ 94441 w 220786"/>
                <a:gd name="connsiteY25" fmla="*/ 101244 h 196314"/>
                <a:gd name="connsiteX26" fmla="*/ 70642 w 220786"/>
                <a:gd name="connsiteY26" fmla="*/ 65357 h 196314"/>
                <a:gd name="connsiteX27" fmla="*/ 109929 w 220786"/>
                <a:gd name="connsiteY27" fmla="*/ 88022 h 196314"/>
                <a:gd name="connsiteX28" fmla="*/ 121262 w 220786"/>
                <a:gd name="connsiteY28" fmla="*/ 89156 h 196314"/>
                <a:gd name="connsiteX29" fmla="*/ 142795 w 220786"/>
                <a:gd name="connsiteY29" fmla="*/ 28336 h 196314"/>
                <a:gd name="connsiteX30" fmla="*/ 148083 w 220786"/>
                <a:gd name="connsiteY30" fmla="*/ 54024 h 196314"/>
                <a:gd name="connsiteX31" fmla="*/ 165460 w 220786"/>
                <a:gd name="connsiteY31" fmla="*/ 45335 h 196314"/>
                <a:gd name="connsiteX32" fmla="*/ 168483 w 220786"/>
                <a:gd name="connsiteY32" fmla="*/ 30980 h 196314"/>
                <a:gd name="connsiteX33" fmla="*/ 173016 w 220786"/>
                <a:gd name="connsiteY33" fmla="*/ 13981 h 196314"/>
                <a:gd name="connsiteX34" fmla="*/ 189637 w 220786"/>
                <a:gd name="connsiteY34" fmla="*/ 5292 h 196314"/>
                <a:gd name="connsiteX35" fmla="*/ 208526 w 220786"/>
                <a:gd name="connsiteY35" fmla="*/ 6048 h 196314"/>
                <a:gd name="connsiteX36" fmla="*/ 200215 w 220786"/>
                <a:gd name="connsiteY36" fmla="*/ 21914 h 196314"/>
                <a:gd name="connsiteX37" fmla="*/ 217970 w 220786"/>
                <a:gd name="connsiteY37" fmla="*/ 31736 h 196314"/>
                <a:gd name="connsiteX38" fmla="*/ 213436 w 220786"/>
                <a:gd name="connsiteY38" fmla="*/ 48735 h 196314"/>
                <a:gd name="connsiteX39" fmla="*/ 171505 w 220786"/>
                <a:gd name="connsiteY39" fmla="*/ 117488 h 19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0786" h="196314">
                  <a:moveTo>
                    <a:pt x="171505" y="117488"/>
                  </a:moveTo>
                  <a:cubicBezTo>
                    <a:pt x="163572" y="115599"/>
                    <a:pt x="167349" y="124288"/>
                    <a:pt x="163572" y="126177"/>
                  </a:cubicBezTo>
                  <a:cubicBezTo>
                    <a:pt x="154128" y="138643"/>
                    <a:pt x="138261" y="143932"/>
                    <a:pt x="129195" y="158286"/>
                  </a:cubicBezTo>
                  <a:cubicBezTo>
                    <a:pt x="123529" y="167353"/>
                    <a:pt x="111062" y="165464"/>
                    <a:pt x="104641" y="154887"/>
                  </a:cubicBezTo>
                  <a:cubicBezTo>
                    <a:pt x="100485" y="147709"/>
                    <a:pt x="94441" y="144309"/>
                    <a:pt x="90663" y="151109"/>
                  </a:cubicBezTo>
                  <a:cubicBezTo>
                    <a:pt x="86130" y="159042"/>
                    <a:pt x="86130" y="169997"/>
                    <a:pt x="84619" y="179441"/>
                  </a:cubicBezTo>
                  <a:cubicBezTo>
                    <a:pt x="83108" y="187752"/>
                    <a:pt x="85752" y="200218"/>
                    <a:pt x="70264" y="190396"/>
                  </a:cubicBezTo>
                  <a:cubicBezTo>
                    <a:pt x="56665" y="181708"/>
                    <a:pt x="43065" y="183219"/>
                    <a:pt x="30977" y="193041"/>
                  </a:cubicBezTo>
                  <a:cubicBezTo>
                    <a:pt x="19644" y="202107"/>
                    <a:pt x="10955" y="189263"/>
                    <a:pt x="0" y="191152"/>
                  </a:cubicBezTo>
                  <a:cubicBezTo>
                    <a:pt x="12844" y="188508"/>
                    <a:pt x="16999" y="168864"/>
                    <a:pt x="33621" y="176041"/>
                  </a:cubicBezTo>
                  <a:cubicBezTo>
                    <a:pt x="37021" y="177552"/>
                    <a:pt x="39665" y="173397"/>
                    <a:pt x="39665" y="169242"/>
                  </a:cubicBezTo>
                  <a:cubicBezTo>
                    <a:pt x="39665" y="167353"/>
                    <a:pt x="38532" y="165464"/>
                    <a:pt x="38154" y="163197"/>
                  </a:cubicBezTo>
                  <a:cubicBezTo>
                    <a:pt x="12088" y="172264"/>
                    <a:pt x="34754" y="142798"/>
                    <a:pt x="19644" y="143176"/>
                  </a:cubicBezTo>
                  <a:cubicBezTo>
                    <a:pt x="29466" y="139020"/>
                    <a:pt x="34376" y="145065"/>
                    <a:pt x="39665" y="148465"/>
                  </a:cubicBezTo>
                  <a:cubicBezTo>
                    <a:pt x="44576" y="151487"/>
                    <a:pt x="47598" y="149976"/>
                    <a:pt x="48732" y="144687"/>
                  </a:cubicBezTo>
                  <a:cubicBezTo>
                    <a:pt x="49487" y="140532"/>
                    <a:pt x="53642" y="133732"/>
                    <a:pt x="43443" y="137132"/>
                  </a:cubicBezTo>
                  <a:cubicBezTo>
                    <a:pt x="38910" y="138643"/>
                    <a:pt x="36643" y="136376"/>
                    <a:pt x="36643" y="132221"/>
                  </a:cubicBezTo>
                  <a:cubicBezTo>
                    <a:pt x="36643" y="128821"/>
                    <a:pt x="39665" y="126554"/>
                    <a:pt x="42309" y="128065"/>
                  </a:cubicBezTo>
                  <a:cubicBezTo>
                    <a:pt x="51754" y="133732"/>
                    <a:pt x="52887" y="121643"/>
                    <a:pt x="60820" y="119755"/>
                  </a:cubicBezTo>
                  <a:cubicBezTo>
                    <a:pt x="64975" y="128065"/>
                    <a:pt x="66109" y="135243"/>
                    <a:pt x="57798" y="142798"/>
                  </a:cubicBezTo>
                  <a:cubicBezTo>
                    <a:pt x="54776" y="145820"/>
                    <a:pt x="51754" y="151109"/>
                    <a:pt x="55909" y="156020"/>
                  </a:cubicBezTo>
                  <a:cubicBezTo>
                    <a:pt x="60442" y="160931"/>
                    <a:pt x="64975" y="157909"/>
                    <a:pt x="69509" y="156020"/>
                  </a:cubicBezTo>
                  <a:cubicBezTo>
                    <a:pt x="81975" y="150731"/>
                    <a:pt x="65353" y="152242"/>
                    <a:pt x="67620" y="148087"/>
                  </a:cubicBezTo>
                  <a:cubicBezTo>
                    <a:pt x="71020" y="141665"/>
                    <a:pt x="73286" y="134487"/>
                    <a:pt x="74797" y="126932"/>
                  </a:cubicBezTo>
                  <a:cubicBezTo>
                    <a:pt x="77064" y="115599"/>
                    <a:pt x="75930" y="106911"/>
                    <a:pt x="67620" y="98978"/>
                  </a:cubicBezTo>
                  <a:cubicBezTo>
                    <a:pt x="78197" y="91422"/>
                    <a:pt x="83486" y="109933"/>
                    <a:pt x="94441" y="101244"/>
                  </a:cubicBezTo>
                  <a:cubicBezTo>
                    <a:pt x="79330" y="94822"/>
                    <a:pt x="68753" y="85000"/>
                    <a:pt x="70642" y="65357"/>
                  </a:cubicBezTo>
                  <a:cubicBezTo>
                    <a:pt x="85752" y="70267"/>
                    <a:pt x="104641" y="64979"/>
                    <a:pt x="109929" y="88022"/>
                  </a:cubicBezTo>
                  <a:cubicBezTo>
                    <a:pt x="111440" y="93689"/>
                    <a:pt x="120884" y="92933"/>
                    <a:pt x="121262" y="89156"/>
                  </a:cubicBezTo>
                  <a:cubicBezTo>
                    <a:pt x="123529" y="67623"/>
                    <a:pt x="143928" y="53268"/>
                    <a:pt x="142795" y="28336"/>
                  </a:cubicBezTo>
                  <a:cubicBezTo>
                    <a:pt x="155261" y="37024"/>
                    <a:pt x="147328" y="46091"/>
                    <a:pt x="148083" y="54024"/>
                  </a:cubicBezTo>
                  <a:cubicBezTo>
                    <a:pt x="156772" y="56668"/>
                    <a:pt x="158661" y="46468"/>
                    <a:pt x="165460" y="45335"/>
                  </a:cubicBezTo>
                  <a:cubicBezTo>
                    <a:pt x="177549" y="43446"/>
                    <a:pt x="178304" y="38158"/>
                    <a:pt x="168483" y="30980"/>
                  </a:cubicBezTo>
                  <a:cubicBezTo>
                    <a:pt x="155261" y="21536"/>
                    <a:pt x="161305" y="17381"/>
                    <a:pt x="173016" y="13981"/>
                  </a:cubicBezTo>
                  <a:cubicBezTo>
                    <a:pt x="178682" y="12470"/>
                    <a:pt x="185104" y="10959"/>
                    <a:pt x="189637" y="5292"/>
                  </a:cubicBezTo>
                  <a:cubicBezTo>
                    <a:pt x="195682" y="-1885"/>
                    <a:pt x="202103" y="-1885"/>
                    <a:pt x="208526" y="6048"/>
                  </a:cubicBezTo>
                  <a:cubicBezTo>
                    <a:pt x="218347" y="18136"/>
                    <a:pt x="203615" y="16625"/>
                    <a:pt x="200215" y="21914"/>
                  </a:cubicBezTo>
                  <a:cubicBezTo>
                    <a:pt x="206259" y="25314"/>
                    <a:pt x="211925" y="28714"/>
                    <a:pt x="217970" y="31736"/>
                  </a:cubicBezTo>
                  <a:cubicBezTo>
                    <a:pt x="222881" y="39291"/>
                    <a:pt x="221369" y="44580"/>
                    <a:pt x="213436" y="48735"/>
                  </a:cubicBezTo>
                  <a:cubicBezTo>
                    <a:pt x="214570" y="81978"/>
                    <a:pt x="184349" y="94444"/>
                    <a:pt x="171505" y="117488"/>
                  </a:cubicBezTo>
                  <a:close/>
                </a:path>
              </a:pathLst>
            </a:custGeom>
            <a:solidFill>
              <a:srgbClr val="95584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C0B0835-D0D4-42D4-92D0-EF612911B064}"/>
                </a:ext>
              </a:extLst>
            </p:cNvPr>
            <p:cNvSpPr/>
            <p:nvPr/>
          </p:nvSpPr>
          <p:spPr>
            <a:xfrm>
              <a:off x="9993156" y="5905680"/>
              <a:ext cx="115711" cy="47805"/>
            </a:xfrm>
            <a:custGeom>
              <a:avLst/>
              <a:gdLst>
                <a:gd name="connsiteX0" fmla="*/ 39403 w 115711"/>
                <a:gd name="connsiteY0" fmla="*/ 2822 h 47805"/>
                <a:gd name="connsiteX1" fmla="*/ 110045 w 115711"/>
                <a:gd name="connsiteY1" fmla="*/ 177 h 47805"/>
                <a:gd name="connsiteX2" fmla="*/ 115711 w 115711"/>
                <a:gd name="connsiteY2" fmla="*/ 6977 h 47805"/>
                <a:gd name="connsiteX3" fmla="*/ 76802 w 115711"/>
                <a:gd name="connsiteY3" fmla="*/ 37576 h 47805"/>
                <a:gd name="connsiteX4" fmla="*/ 25803 w 115711"/>
                <a:gd name="connsiteY4" fmla="*/ 36821 h 47805"/>
                <a:gd name="connsiteX5" fmla="*/ 16737 w 115711"/>
                <a:gd name="connsiteY5" fmla="*/ 40220 h 47805"/>
                <a:gd name="connsiteX6" fmla="*/ 2004 w 115711"/>
                <a:gd name="connsiteY6" fmla="*/ 38331 h 47805"/>
                <a:gd name="connsiteX7" fmla="*/ 6538 w 115711"/>
                <a:gd name="connsiteY7" fmla="*/ 28132 h 47805"/>
                <a:gd name="connsiteX8" fmla="*/ 39403 w 115711"/>
                <a:gd name="connsiteY8" fmla="*/ 2822 h 4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11" h="47805">
                  <a:moveTo>
                    <a:pt x="39403" y="2822"/>
                  </a:moveTo>
                  <a:cubicBezTo>
                    <a:pt x="63202" y="4710"/>
                    <a:pt x="86623" y="5466"/>
                    <a:pt x="110045" y="177"/>
                  </a:cubicBezTo>
                  <a:cubicBezTo>
                    <a:pt x="114956" y="-956"/>
                    <a:pt x="114956" y="3577"/>
                    <a:pt x="115711" y="6977"/>
                  </a:cubicBezTo>
                  <a:cubicBezTo>
                    <a:pt x="99845" y="13399"/>
                    <a:pt x="93046" y="30776"/>
                    <a:pt x="76802" y="37576"/>
                  </a:cubicBezTo>
                  <a:cubicBezTo>
                    <a:pt x="59047" y="44754"/>
                    <a:pt x="42425" y="56842"/>
                    <a:pt x="25803" y="36821"/>
                  </a:cubicBezTo>
                  <a:cubicBezTo>
                    <a:pt x="20893" y="30776"/>
                    <a:pt x="19382" y="37954"/>
                    <a:pt x="16737" y="40220"/>
                  </a:cubicBezTo>
                  <a:cubicBezTo>
                    <a:pt x="11071" y="45509"/>
                    <a:pt x="5782" y="42109"/>
                    <a:pt x="2004" y="38331"/>
                  </a:cubicBezTo>
                  <a:cubicBezTo>
                    <a:pt x="-4040" y="31909"/>
                    <a:pt x="5404" y="31532"/>
                    <a:pt x="6538" y="28132"/>
                  </a:cubicBezTo>
                  <a:cubicBezTo>
                    <a:pt x="12582" y="13399"/>
                    <a:pt x="27692" y="10377"/>
                    <a:pt x="39403" y="2822"/>
                  </a:cubicBezTo>
                  <a:close/>
                </a:path>
              </a:pathLst>
            </a:custGeom>
            <a:solidFill>
              <a:srgbClr val="D7AB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A9B0F49-0DFF-4F11-9554-B75EBCDBEDD5}"/>
                </a:ext>
              </a:extLst>
            </p:cNvPr>
            <p:cNvSpPr/>
            <p:nvPr/>
          </p:nvSpPr>
          <p:spPr>
            <a:xfrm>
              <a:off x="10171954" y="5887262"/>
              <a:ext cx="42309" cy="95374"/>
            </a:xfrm>
            <a:custGeom>
              <a:avLst/>
              <a:gdLst>
                <a:gd name="connsiteX0" fmla="*/ 0 w 42309"/>
                <a:gd name="connsiteY0" fmla="*/ 85082 h 95374"/>
                <a:gd name="connsiteX1" fmla="*/ 4533 w 42309"/>
                <a:gd name="connsiteY1" fmla="*/ 68083 h 95374"/>
                <a:gd name="connsiteX2" fmla="*/ 3778 w 42309"/>
                <a:gd name="connsiteY2" fmla="*/ 8396 h 95374"/>
                <a:gd name="connsiteX3" fmla="*/ 34376 w 42309"/>
                <a:gd name="connsiteY3" fmla="*/ 20863 h 95374"/>
                <a:gd name="connsiteX4" fmla="*/ 42309 w 42309"/>
                <a:gd name="connsiteY4" fmla="*/ 46551 h 95374"/>
                <a:gd name="connsiteX5" fmla="*/ 37021 w 42309"/>
                <a:gd name="connsiteY5" fmla="*/ 73372 h 95374"/>
                <a:gd name="connsiteX6" fmla="*/ 33999 w 42309"/>
                <a:gd name="connsiteY6" fmla="*/ 89238 h 95374"/>
                <a:gd name="connsiteX7" fmla="*/ 0 w 42309"/>
                <a:gd name="connsiteY7" fmla="*/ 85082 h 9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09" h="95374">
                  <a:moveTo>
                    <a:pt x="0" y="85082"/>
                  </a:moveTo>
                  <a:cubicBezTo>
                    <a:pt x="3778" y="80172"/>
                    <a:pt x="5289" y="74505"/>
                    <a:pt x="4533" y="68083"/>
                  </a:cubicBezTo>
                  <a:cubicBezTo>
                    <a:pt x="8311" y="48062"/>
                    <a:pt x="-3400" y="28418"/>
                    <a:pt x="3778" y="8396"/>
                  </a:cubicBezTo>
                  <a:cubicBezTo>
                    <a:pt x="23421" y="-5581"/>
                    <a:pt x="30221" y="-2559"/>
                    <a:pt x="34376" y="20863"/>
                  </a:cubicBezTo>
                  <a:cubicBezTo>
                    <a:pt x="35887" y="29551"/>
                    <a:pt x="39665" y="37862"/>
                    <a:pt x="42309" y="46551"/>
                  </a:cubicBezTo>
                  <a:cubicBezTo>
                    <a:pt x="35132" y="54484"/>
                    <a:pt x="31732" y="63172"/>
                    <a:pt x="37021" y="73372"/>
                  </a:cubicBezTo>
                  <a:cubicBezTo>
                    <a:pt x="40043" y="79416"/>
                    <a:pt x="36643" y="84327"/>
                    <a:pt x="33999" y="89238"/>
                  </a:cubicBezTo>
                  <a:cubicBezTo>
                    <a:pt x="18510" y="98682"/>
                    <a:pt x="4911" y="97171"/>
                    <a:pt x="0" y="85082"/>
                  </a:cubicBezTo>
                  <a:close/>
                </a:path>
              </a:pathLst>
            </a:custGeom>
            <a:solidFill>
              <a:srgbClr val="DAAC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2D0D7428-2675-410C-947F-046EEAB0A751}"/>
                </a:ext>
              </a:extLst>
            </p:cNvPr>
            <p:cNvSpPr/>
            <p:nvPr/>
          </p:nvSpPr>
          <p:spPr>
            <a:xfrm>
              <a:off x="9935474" y="5890369"/>
              <a:ext cx="23421" cy="12917"/>
            </a:xfrm>
            <a:custGeom>
              <a:avLst/>
              <a:gdLst>
                <a:gd name="connsiteX0" fmla="*/ 23421 w 23421"/>
                <a:gd name="connsiteY0" fmla="*/ 0 h 12917"/>
                <a:gd name="connsiteX1" fmla="*/ 0 w 23421"/>
                <a:gd name="connsiteY1" fmla="*/ 12466 h 12917"/>
                <a:gd name="connsiteX2" fmla="*/ 23421 w 23421"/>
                <a:gd name="connsiteY2" fmla="*/ 0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21" h="12917">
                  <a:moveTo>
                    <a:pt x="23421" y="0"/>
                  </a:moveTo>
                  <a:cubicBezTo>
                    <a:pt x="20021" y="13600"/>
                    <a:pt x="20021" y="13600"/>
                    <a:pt x="0" y="12466"/>
                  </a:cubicBezTo>
                  <a:cubicBezTo>
                    <a:pt x="10955" y="9822"/>
                    <a:pt x="13977" y="0"/>
                    <a:pt x="23421" y="0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3C8D1B8D-EA24-46BC-A210-CA1681AF5169}"/>
                </a:ext>
              </a:extLst>
            </p:cNvPr>
            <p:cNvSpPr/>
            <p:nvPr/>
          </p:nvSpPr>
          <p:spPr>
            <a:xfrm>
              <a:off x="8816916" y="5870155"/>
              <a:ext cx="201473" cy="131166"/>
            </a:xfrm>
            <a:custGeom>
              <a:avLst/>
              <a:gdLst>
                <a:gd name="connsiteX0" fmla="*/ 115596 w 201473"/>
                <a:gd name="connsiteY0" fmla="*/ 105967 h 131166"/>
                <a:gd name="connsiteX1" fmla="*/ 115596 w 201473"/>
                <a:gd name="connsiteY1" fmla="*/ 96145 h 131166"/>
                <a:gd name="connsiteX2" fmla="*/ 115973 w 201473"/>
                <a:gd name="connsiteY2" fmla="*/ 81035 h 131166"/>
                <a:gd name="connsiteX3" fmla="*/ 81597 w 201473"/>
                <a:gd name="connsiteY3" fmla="*/ 115034 h 131166"/>
                <a:gd name="connsiteX4" fmla="*/ 84997 w 201473"/>
                <a:gd name="connsiteY4" fmla="*/ 83679 h 131166"/>
                <a:gd name="connsiteX5" fmla="*/ 49865 w 201473"/>
                <a:gd name="connsiteY5" fmla="*/ 98034 h 131166"/>
                <a:gd name="connsiteX6" fmla="*/ 58553 w 201473"/>
                <a:gd name="connsiteY6" fmla="*/ 102567 h 131166"/>
                <a:gd name="connsiteX7" fmla="*/ 64975 w 201473"/>
                <a:gd name="connsiteY7" fmla="*/ 107101 h 131166"/>
                <a:gd name="connsiteX8" fmla="*/ 55153 w 201473"/>
                <a:gd name="connsiteY8" fmla="*/ 111634 h 131166"/>
                <a:gd name="connsiteX9" fmla="*/ 36643 w 201473"/>
                <a:gd name="connsiteY9" fmla="*/ 95012 h 131166"/>
                <a:gd name="connsiteX10" fmla="*/ 40043 w 201473"/>
                <a:gd name="connsiteY10" fmla="*/ 73857 h 131166"/>
                <a:gd name="connsiteX11" fmla="*/ 49109 w 201473"/>
                <a:gd name="connsiteY11" fmla="*/ 33437 h 131166"/>
                <a:gd name="connsiteX12" fmla="*/ 24555 w 201473"/>
                <a:gd name="connsiteY12" fmla="*/ 20215 h 131166"/>
                <a:gd name="connsiteX13" fmla="*/ 0 w 201473"/>
                <a:gd name="connsiteY13" fmla="*/ 16437 h 131166"/>
                <a:gd name="connsiteX14" fmla="*/ 47220 w 201473"/>
                <a:gd name="connsiteY14" fmla="*/ 1327 h 131166"/>
                <a:gd name="connsiteX15" fmla="*/ 60820 w 201473"/>
                <a:gd name="connsiteY15" fmla="*/ 40614 h 131166"/>
                <a:gd name="connsiteX16" fmla="*/ 66864 w 201473"/>
                <a:gd name="connsiteY16" fmla="*/ 45147 h 131166"/>
                <a:gd name="connsiteX17" fmla="*/ 143550 w 201473"/>
                <a:gd name="connsiteY17" fmla="*/ 50058 h 131166"/>
                <a:gd name="connsiteX18" fmla="*/ 177549 w 201473"/>
                <a:gd name="connsiteY18" fmla="*/ 58747 h 131166"/>
                <a:gd name="connsiteX19" fmla="*/ 180193 w 201473"/>
                <a:gd name="connsiteY19" fmla="*/ 64036 h 131166"/>
                <a:gd name="connsiteX20" fmla="*/ 159794 w 201473"/>
                <a:gd name="connsiteY20" fmla="*/ 98790 h 131166"/>
                <a:gd name="connsiteX21" fmla="*/ 196815 w 201473"/>
                <a:gd name="connsiteY21" fmla="*/ 115034 h 131166"/>
                <a:gd name="connsiteX22" fmla="*/ 199081 w 201473"/>
                <a:gd name="connsiteY22" fmla="*/ 125233 h 131166"/>
                <a:gd name="connsiteX23" fmla="*/ 185482 w 201473"/>
                <a:gd name="connsiteY23" fmla="*/ 128255 h 131166"/>
                <a:gd name="connsiteX24" fmla="*/ 165083 w 201473"/>
                <a:gd name="connsiteY24" fmla="*/ 123722 h 131166"/>
                <a:gd name="connsiteX25" fmla="*/ 151105 w 201473"/>
                <a:gd name="connsiteY25" fmla="*/ 109745 h 131166"/>
                <a:gd name="connsiteX26" fmla="*/ 129195 w 201473"/>
                <a:gd name="connsiteY26" fmla="*/ 116167 h 131166"/>
                <a:gd name="connsiteX27" fmla="*/ 115596 w 201473"/>
                <a:gd name="connsiteY27" fmla="*/ 105967 h 1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473" h="131166">
                  <a:moveTo>
                    <a:pt x="115596" y="105967"/>
                  </a:moveTo>
                  <a:cubicBezTo>
                    <a:pt x="116729" y="102567"/>
                    <a:pt x="125418" y="99545"/>
                    <a:pt x="115596" y="96145"/>
                  </a:cubicBezTo>
                  <a:cubicBezTo>
                    <a:pt x="103507" y="91990"/>
                    <a:pt x="114462" y="86701"/>
                    <a:pt x="115973" y="81035"/>
                  </a:cubicBezTo>
                  <a:cubicBezTo>
                    <a:pt x="96330" y="85190"/>
                    <a:pt x="88019" y="99168"/>
                    <a:pt x="81597" y="115034"/>
                  </a:cubicBezTo>
                  <a:cubicBezTo>
                    <a:pt x="66864" y="105212"/>
                    <a:pt x="83486" y="97657"/>
                    <a:pt x="84997" y="83679"/>
                  </a:cubicBezTo>
                  <a:cubicBezTo>
                    <a:pt x="74042" y="98034"/>
                    <a:pt x="57798" y="82924"/>
                    <a:pt x="49865" y="98034"/>
                  </a:cubicBezTo>
                  <a:cubicBezTo>
                    <a:pt x="51376" y="102945"/>
                    <a:pt x="55531" y="101812"/>
                    <a:pt x="58553" y="102567"/>
                  </a:cubicBezTo>
                  <a:cubicBezTo>
                    <a:pt x="61575" y="102945"/>
                    <a:pt x="66864" y="101434"/>
                    <a:pt x="64975" y="107101"/>
                  </a:cubicBezTo>
                  <a:cubicBezTo>
                    <a:pt x="63842" y="110878"/>
                    <a:pt x="59687" y="115034"/>
                    <a:pt x="55153" y="111634"/>
                  </a:cubicBezTo>
                  <a:cubicBezTo>
                    <a:pt x="48354" y="106723"/>
                    <a:pt x="43065" y="100301"/>
                    <a:pt x="36643" y="95012"/>
                  </a:cubicBezTo>
                  <a:cubicBezTo>
                    <a:pt x="26066" y="85946"/>
                    <a:pt x="37399" y="80657"/>
                    <a:pt x="40043" y="73857"/>
                  </a:cubicBezTo>
                  <a:cubicBezTo>
                    <a:pt x="44576" y="61013"/>
                    <a:pt x="40798" y="46658"/>
                    <a:pt x="49109" y="33437"/>
                  </a:cubicBezTo>
                  <a:cubicBezTo>
                    <a:pt x="51754" y="29281"/>
                    <a:pt x="35888" y="19459"/>
                    <a:pt x="24555" y="20215"/>
                  </a:cubicBezTo>
                  <a:cubicBezTo>
                    <a:pt x="17377" y="20593"/>
                    <a:pt x="9822" y="25504"/>
                    <a:pt x="0" y="16437"/>
                  </a:cubicBezTo>
                  <a:cubicBezTo>
                    <a:pt x="19266" y="16059"/>
                    <a:pt x="27577" y="-5473"/>
                    <a:pt x="47220" y="1327"/>
                  </a:cubicBezTo>
                  <a:cubicBezTo>
                    <a:pt x="45332" y="16437"/>
                    <a:pt x="55153" y="27770"/>
                    <a:pt x="60820" y="40614"/>
                  </a:cubicBezTo>
                  <a:cubicBezTo>
                    <a:pt x="61953" y="42881"/>
                    <a:pt x="63087" y="46281"/>
                    <a:pt x="66864" y="45147"/>
                  </a:cubicBezTo>
                  <a:cubicBezTo>
                    <a:pt x="93308" y="36837"/>
                    <a:pt x="117862" y="55725"/>
                    <a:pt x="143550" y="50058"/>
                  </a:cubicBezTo>
                  <a:cubicBezTo>
                    <a:pt x="157150" y="47036"/>
                    <a:pt x="163572" y="66680"/>
                    <a:pt x="177549" y="58747"/>
                  </a:cubicBezTo>
                  <a:cubicBezTo>
                    <a:pt x="178304" y="60636"/>
                    <a:pt x="179060" y="62147"/>
                    <a:pt x="180193" y="64036"/>
                  </a:cubicBezTo>
                  <a:cubicBezTo>
                    <a:pt x="159038" y="68191"/>
                    <a:pt x="178682" y="94256"/>
                    <a:pt x="159794" y="98790"/>
                  </a:cubicBezTo>
                  <a:cubicBezTo>
                    <a:pt x="169994" y="111634"/>
                    <a:pt x="190015" y="95768"/>
                    <a:pt x="196815" y="115034"/>
                  </a:cubicBezTo>
                  <a:cubicBezTo>
                    <a:pt x="197948" y="118433"/>
                    <a:pt x="205126" y="119567"/>
                    <a:pt x="199081" y="125233"/>
                  </a:cubicBezTo>
                  <a:cubicBezTo>
                    <a:pt x="194926" y="129011"/>
                    <a:pt x="191148" y="134677"/>
                    <a:pt x="185482" y="128255"/>
                  </a:cubicBezTo>
                  <a:cubicBezTo>
                    <a:pt x="179438" y="121456"/>
                    <a:pt x="173016" y="120700"/>
                    <a:pt x="165083" y="123722"/>
                  </a:cubicBezTo>
                  <a:cubicBezTo>
                    <a:pt x="149217" y="130144"/>
                    <a:pt x="162061" y="107101"/>
                    <a:pt x="151105" y="109745"/>
                  </a:cubicBezTo>
                  <a:cubicBezTo>
                    <a:pt x="143550" y="111256"/>
                    <a:pt x="138262" y="122589"/>
                    <a:pt x="129195" y="116167"/>
                  </a:cubicBezTo>
                  <a:cubicBezTo>
                    <a:pt x="124662" y="111634"/>
                    <a:pt x="122018" y="106345"/>
                    <a:pt x="115596" y="105967"/>
                  </a:cubicBezTo>
                  <a:close/>
                </a:path>
              </a:pathLst>
            </a:custGeom>
            <a:solidFill>
              <a:srgbClr val="AF7D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7289CD1-8111-4EE5-A2A5-14EC4027E63D}"/>
                </a:ext>
              </a:extLst>
            </p:cNvPr>
            <p:cNvSpPr/>
            <p:nvPr/>
          </p:nvSpPr>
          <p:spPr>
            <a:xfrm>
              <a:off x="8725371" y="5764574"/>
              <a:ext cx="24680" cy="25687"/>
            </a:xfrm>
            <a:custGeom>
              <a:avLst/>
              <a:gdLst>
                <a:gd name="connsiteX0" fmla="*/ 8059 w 24680"/>
                <a:gd name="connsiteY0" fmla="*/ 0 h 25687"/>
                <a:gd name="connsiteX1" fmla="*/ 24680 w 24680"/>
                <a:gd name="connsiteY1" fmla="*/ 25688 h 25687"/>
                <a:gd name="connsiteX2" fmla="*/ 20525 w 24680"/>
                <a:gd name="connsiteY2" fmla="*/ 24933 h 25687"/>
                <a:gd name="connsiteX3" fmla="*/ 8059 w 24680"/>
                <a:gd name="connsiteY3" fmla="*/ 0 h 2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80" h="25687">
                  <a:moveTo>
                    <a:pt x="8059" y="0"/>
                  </a:moveTo>
                  <a:cubicBezTo>
                    <a:pt x="16747" y="6422"/>
                    <a:pt x="22036" y="15488"/>
                    <a:pt x="24680" y="25688"/>
                  </a:cubicBezTo>
                  <a:cubicBezTo>
                    <a:pt x="23169" y="25310"/>
                    <a:pt x="22036" y="24933"/>
                    <a:pt x="20525" y="24933"/>
                  </a:cubicBezTo>
                  <a:cubicBezTo>
                    <a:pt x="-5541" y="27577"/>
                    <a:pt x="-3274" y="15866"/>
                    <a:pt x="8059" y="0"/>
                  </a:cubicBezTo>
                  <a:close/>
                </a:path>
              </a:pathLst>
            </a:custGeom>
            <a:solidFill>
              <a:srgbClr val="BA7F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12F7EB8C-BE32-43F0-AB87-0FF01097479A}"/>
                </a:ext>
              </a:extLst>
            </p:cNvPr>
            <p:cNvSpPr/>
            <p:nvPr/>
          </p:nvSpPr>
          <p:spPr>
            <a:xfrm>
              <a:off x="8539637" y="5879366"/>
              <a:ext cx="32865" cy="13954"/>
            </a:xfrm>
            <a:custGeom>
              <a:avLst/>
              <a:gdLst>
                <a:gd name="connsiteX0" fmla="*/ 32865 w 32865"/>
                <a:gd name="connsiteY0" fmla="*/ 4204 h 13954"/>
                <a:gd name="connsiteX1" fmla="*/ 21533 w 32865"/>
                <a:gd name="connsiteY1" fmla="*/ 9493 h 13954"/>
                <a:gd name="connsiteX2" fmla="*/ 0 w 32865"/>
                <a:gd name="connsiteY2" fmla="*/ 6093 h 13954"/>
                <a:gd name="connsiteX3" fmla="*/ 16244 w 32865"/>
                <a:gd name="connsiteY3" fmla="*/ 49 h 13954"/>
                <a:gd name="connsiteX4" fmla="*/ 32865 w 32865"/>
                <a:gd name="connsiteY4" fmla="*/ 4204 h 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65" h="13954">
                  <a:moveTo>
                    <a:pt x="32865" y="4204"/>
                  </a:moveTo>
                  <a:cubicBezTo>
                    <a:pt x="29466" y="15915"/>
                    <a:pt x="29088" y="16292"/>
                    <a:pt x="21533" y="9493"/>
                  </a:cubicBezTo>
                  <a:cubicBezTo>
                    <a:pt x="15488" y="3826"/>
                    <a:pt x="7933" y="6848"/>
                    <a:pt x="0" y="6093"/>
                  </a:cubicBezTo>
                  <a:cubicBezTo>
                    <a:pt x="4911" y="-2596"/>
                    <a:pt x="10955" y="804"/>
                    <a:pt x="16244" y="49"/>
                  </a:cubicBezTo>
                  <a:cubicBezTo>
                    <a:pt x="21533" y="1182"/>
                    <a:pt x="27199" y="2693"/>
                    <a:pt x="32865" y="4204"/>
                  </a:cubicBezTo>
                  <a:close/>
                </a:path>
              </a:pathLst>
            </a:custGeom>
            <a:solidFill>
              <a:srgbClr val="7845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B65CCB71-278B-44CE-9944-526917C55B2F}"/>
                </a:ext>
              </a:extLst>
            </p:cNvPr>
            <p:cNvSpPr/>
            <p:nvPr/>
          </p:nvSpPr>
          <p:spPr>
            <a:xfrm>
              <a:off x="8487884" y="5825825"/>
              <a:ext cx="29465" cy="19359"/>
            </a:xfrm>
            <a:custGeom>
              <a:avLst/>
              <a:gdLst>
                <a:gd name="connsiteX0" fmla="*/ 0 w 29465"/>
                <a:gd name="connsiteY0" fmla="*/ 6747 h 19359"/>
                <a:gd name="connsiteX1" fmla="*/ 7178 w 29465"/>
                <a:gd name="connsiteY1" fmla="*/ 1458 h 19359"/>
                <a:gd name="connsiteX2" fmla="*/ 29466 w 29465"/>
                <a:gd name="connsiteY2" fmla="*/ 19213 h 19359"/>
                <a:gd name="connsiteX3" fmla="*/ 0 w 29465"/>
                <a:gd name="connsiteY3" fmla="*/ 6747 h 1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19359">
                  <a:moveTo>
                    <a:pt x="0" y="6747"/>
                  </a:moveTo>
                  <a:cubicBezTo>
                    <a:pt x="1133" y="2969"/>
                    <a:pt x="1133" y="-2697"/>
                    <a:pt x="7178" y="1458"/>
                  </a:cubicBezTo>
                  <a:cubicBezTo>
                    <a:pt x="14733" y="7125"/>
                    <a:pt x="21910" y="13169"/>
                    <a:pt x="29466" y="19213"/>
                  </a:cubicBezTo>
                  <a:cubicBezTo>
                    <a:pt x="17755" y="19968"/>
                    <a:pt x="6800" y="18080"/>
                    <a:pt x="0" y="6747"/>
                  </a:cubicBezTo>
                  <a:close/>
                </a:path>
              </a:pathLst>
            </a:custGeom>
            <a:solidFill>
              <a:srgbClr val="BF82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CDADB5B6-E9CB-40C7-A1FD-17D80535FC6B}"/>
                </a:ext>
              </a:extLst>
            </p:cNvPr>
            <p:cNvSpPr/>
            <p:nvPr/>
          </p:nvSpPr>
          <p:spPr>
            <a:xfrm>
              <a:off x="8665747" y="5646334"/>
              <a:ext cx="15333" cy="26739"/>
            </a:xfrm>
            <a:custGeom>
              <a:avLst/>
              <a:gdLst>
                <a:gd name="connsiteX0" fmla="*/ 8374 w 15333"/>
                <a:gd name="connsiteY0" fmla="*/ 0 h 26739"/>
                <a:gd name="connsiteX1" fmla="*/ 12529 w 15333"/>
                <a:gd name="connsiteY1" fmla="*/ 21155 h 26739"/>
                <a:gd name="connsiteX2" fmla="*/ 3085 w 15333"/>
                <a:gd name="connsiteY2" fmla="*/ 25688 h 26739"/>
                <a:gd name="connsiteX3" fmla="*/ 1197 w 15333"/>
                <a:gd name="connsiteY3" fmla="*/ 16244 h 26739"/>
                <a:gd name="connsiteX4" fmla="*/ 8374 w 15333"/>
                <a:gd name="connsiteY4" fmla="*/ 0 h 2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33" h="26739">
                  <a:moveTo>
                    <a:pt x="8374" y="0"/>
                  </a:moveTo>
                  <a:cubicBezTo>
                    <a:pt x="23862" y="4155"/>
                    <a:pt x="7996" y="14733"/>
                    <a:pt x="12529" y="21155"/>
                  </a:cubicBezTo>
                  <a:cubicBezTo>
                    <a:pt x="8752" y="21910"/>
                    <a:pt x="7996" y="29466"/>
                    <a:pt x="3085" y="25688"/>
                  </a:cubicBezTo>
                  <a:cubicBezTo>
                    <a:pt x="63" y="23044"/>
                    <a:pt x="-1070" y="18888"/>
                    <a:pt x="1197" y="16244"/>
                  </a:cubicBezTo>
                  <a:cubicBezTo>
                    <a:pt x="5352" y="11333"/>
                    <a:pt x="9130" y="6800"/>
                    <a:pt x="8374" y="0"/>
                  </a:cubicBezTo>
                  <a:close/>
                </a:path>
              </a:pathLst>
            </a:custGeom>
            <a:solidFill>
              <a:srgbClr val="C48F7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B09D8B8F-F41E-44F6-9EE9-DFCEBE8CC25C}"/>
                </a:ext>
              </a:extLst>
            </p:cNvPr>
            <p:cNvSpPr/>
            <p:nvPr/>
          </p:nvSpPr>
          <p:spPr>
            <a:xfrm>
              <a:off x="9053434" y="4059349"/>
              <a:ext cx="406281" cy="436421"/>
            </a:xfrm>
            <a:custGeom>
              <a:avLst/>
              <a:gdLst>
                <a:gd name="connsiteX0" fmla="*/ 5628 w 406281"/>
                <a:gd name="connsiteY0" fmla="*/ 168860 h 436421"/>
                <a:gd name="connsiteX1" fmla="*/ 15827 w 406281"/>
                <a:gd name="connsiteY1" fmla="*/ 132595 h 436421"/>
                <a:gd name="connsiteX2" fmla="*/ 37360 w 406281"/>
                <a:gd name="connsiteY2" fmla="*/ 157150 h 436421"/>
                <a:gd name="connsiteX3" fmla="*/ 50204 w 406281"/>
                <a:gd name="connsiteY3" fmla="*/ 164705 h 436421"/>
                <a:gd name="connsiteX4" fmla="*/ 64937 w 406281"/>
                <a:gd name="connsiteY4" fmla="*/ 155261 h 436421"/>
                <a:gd name="connsiteX5" fmla="*/ 57004 w 406281"/>
                <a:gd name="connsiteY5" fmla="*/ 146950 h 436421"/>
                <a:gd name="connsiteX6" fmla="*/ 41893 w 406281"/>
                <a:gd name="connsiteY6" fmla="*/ 117107 h 436421"/>
                <a:gd name="connsiteX7" fmla="*/ 58515 w 406281"/>
                <a:gd name="connsiteY7" fmla="*/ 114085 h 436421"/>
                <a:gd name="connsiteX8" fmla="*/ 69092 w 406281"/>
                <a:gd name="connsiteY8" fmla="*/ 123151 h 436421"/>
                <a:gd name="connsiteX9" fmla="*/ 77025 w 406281"/>
                <a:gd name="connsiteY9" fmla="*/ 136373 h 436421"/>
                <a:gd name="connsiteX10" fmla="*/ 81936 w 406281"/>
                <a:gd name="connsiteY10" fmla="*/ 139017 h 436421"/>
                <a:gd name="connsiteX11" fmla="*/ 101202 w 406281"/>
                <a:gd name="connsiteY11" fmla="*/ 154505 h 436421"/>
                <a:gd name="connsiteX12" fmla="*/ 136712 w 406281"/>
                <a:gd name="connsiteY12" fmla="*/ 153372 h 436421"/>
                <a:gd name="connsiteX13" fmla="*/ 163911 w 406281"/>
                <a:gd name="connsiteY13" fmla="*/ 157150 h 436421"/>
                <a:gd name="connsiteX14" fmla="*/ 183177 w 406281"/>
                <a:gd name="connsiteY14" fmla="*/ 150728 h 436421"/>
                <a:gd name="connsiteX15" fmla="*/ 208865 w 406281"/>
                <a:gd name="connsiteY15" fmla="*/ 137506 h 436421"/>
                <a:gd name="connsiteX16" fmla="*/ 202443 w 406281"/>
                <a:gd name="connsiteY16" fmla="*/ 119373 h 436421"/>
                <a:gd name="connsiteX17" fmla="*/ 237575 w 406281"/>
                <a:gd name="connsiteY17" fmla="*/ 103129 h 436421"/>
                <a:gd name="connsiteX18" fmla="*/ 254574 w 406281"/>
                <a:gd name="connsiteY18" fmla="*/ 104263 h 436421"/>
                <a:gd name="connsiteX19" fmla="*/ 248152 w 406281"/>
                <a:gd name="connsiteY19" fmla="*/ 116729 h 436421"/>
                <a:gd name="connsiteX20" fmla="*/ 240597 w 406281"/>
                <a:gd name="connsiteY20" fmla="*/ 120884 h 436421"/>
                <a:gd name="connsiteX21" fmla="*/ 232286 w 406281"/>
                <a:gd name="connsiteY21" fmla="*/ 133351 h 436421"/>
                <a:gd name="connsiteX22" fmla="*/ 243997 w 406281"/>
                <a:gd name="connsiteY22" fmla="*/ 128817 h 436421"/>
                <a:gd name="connsiteX23" fmla="*/ 262129 w 406281"/>
                <a:gd name="connsiteY23" fmla="*/ 119751 h 436421"/>
                <a:gd name="connsiteX24" fmla="*/ 270818 w 406281"/>
                <a:gd name="connsiteY24" fmla="*/ 100863 h 436421"/>
                <a:gd name="connsiteX25" fmla="*/ 260618 w 406281"/>
                <a:gd name="connsiteY25" fmla="*/ 85375 h 436421"/>
                <a:gd name="connsiteX26" fmla="*/ 253819 w 406281"/>
                <a:gd name="connsiteY26" fmla="*/ 71775 h 436421"/>
                <a:gd name="connsiteX27" fmla="*/ 264774 w 406281"/>
                <a:gd name="connsiteY27" fmla="*/ 68375 h 436421"/>
                <a:gd name="connsiteX28" fmla="*/ 294995 w 406281"/>
                <a:gd name="connsiteY28" fmla="*/ 31354 h 436421"/>
                <a:gd name="connsiteX29" fmla="*/ 313505 w 406281"/>
                <a:gd name="connsiteY29" fmla="*/ 0 h 436421"/>
                <a:gd name="connsiteX30" fmla="*/ 314639 w 406281"/>
                <a:gd name="connsiteY30" fmla="*/ 16999 h 436421"/>
                <a:gd name="connsiteX31" fmla="*/ 327482 w 406281"/>
                <a:gd name="connsiteY31" fmla="*/ 36265 h 436421"/>
                <a:gd name="connsiteX32" fmla="*/ 332771 w 406281"/>
                <a:gd name="connsiteY32" fmla="*/ 43443 h 436421"/>
                <a:gd name="connsiteX33" fmla="*/ 327860 w 406281"/>
                <a:gd name="connsiteY33" fmla="*/ 56287 h 436421"/>
                <a:gd name="connsiteX34" fmla="*/ 347882 w 406281"/>
                <a:gd name="connsiteY34" fmla="*/ 75553 h 436421"/>
                <a:gd name="connsiteX35" fmla="*/ 338815 w 406281"/>
                <a:gd name="connsiteY35" fmla="*/ 101618 h 436421"/>
                <a:gd name="connsiteX36" fmla="*/ 343349 w 406281"/>
                <a:gd name="connsiteY36" fmla="*/ 115218 h 436421"/>
                <a:gd name="connsiteX37" fmla="*/ 353170 w 406281"/>
                <a:gd name="connsiteY37" fmla="*/ 135995 h 436421"/>
                <a:gd name="connsiteX38" fmla="*/ 354304 w 406281"/>
                <a:gd name="connsiteY38" fmla="*/ 195682 h 436421"/>
                <a:gd name="connsiteX39" fmla="*/ 351659 w 406281"/>
                <a:gd name="connsiteY39" fmla="*/ 203615 h 436421"/>
                <a:gd name="connsiteX40" fmla="*/ 357326 w 406281"/>
                <a:gd name="connsiteY40" fmla="*/ 228547 h 436421"/>
                <a:gd name="connsiteX41" fmla="*/ 353548 w 406281"/>
                <a:gd name="connsiteY41" fmla="*/ 281056 h 436421"/>
                <a:gd name="connsiteX42" fmla="*/ 359215 w 406281"/>
                <a:gd name="connsiteY42" fmla="*/ 298433 h 436421"/>
                <a:gd name="connsiteX43" fmla="*/ 362614 w 406281"/>
                <a:gd name="connsiteY43" fmla="*/ 303344 h 436421"/>
                <a:gd name="connsiteX44" fmla="*/ 398502 w 406281"/>
                <a:gd name="connsiteY44" fmla="*/ 380408 h 436421"/>
                <a:gd name="connsiteX45" fmla="*/ 402657 w 406281"/>
                <a:gd name="connsiteY45" fmla="*/ 406851 h 436421"/>
                <a:gd name="connsiteX46" fmla="*/ 365259 w 406281"/>
                <a:gd name="connsiteY46" fmla="*/ 382297 h 436421"/>
                <a:gd name="connsiteX47" fmla="*/ 347126 w 406281"/>
                <a:gd name="connsiteY47" fmla="*/ 373230 h 436421"/>
                <a:gd name="connsiteX48" fmla="*/ 302928 w 406281"/>
                <a:gd name="connsiteY48" fmla="*/ 314299 h 436421"/>
                <a:gd name="connsiteX49" fmla="*/ 293862 w 406281"/>
                <a:gd name="connsiteY49" fmla="*/ 293144 h 436421"/>
                <a:gd name="connsiteX50" fmla="*/ 274218 w 406281"/>
                <a:gd name="connsiteY50" fmla="*/ 267457 h 436421"/>
                <a:gd name="connsiteX51" fmla="*/ 268551 w 406281"/>
                <a:gd name="connsiteY51" fmla="*/ 242146 h 436421"/>
                <a:gd name="connsiteX52" fmla="*/ 257974 w 406281"/>
                <a:gd name="connsiteY52" fmla="*/ 249702 h 436421"/>
                <a:gd name="connsiteX53" fmla="*/ 239841 w 406281"/>
                <a:gd name="connsiteY53" fmla="*/ 266701 h 436421"/>
                <a:gd name="connsiteX54" fmla="*/ 225109 w 406281"/>
                <a:gd name="connsiteY54" fmla="*/ 317321 h 436421"/>
                <a:gd name="connsiteX55" fmla="*/ 220953 w 406281"/>
                <a:gd name="connsiteY55" fmla="*/ 334321 h 436421"/>
                <a:gd name="connsiteX56" fmla="*/ 208109 w 406281"/>
                <a:gd name="connsiteY56" fmla="*/ 338476 h 436421"/>
                <a:gd name="connsiteX57" fmla="*/ 185821 w 406281"/>
                <a:gd name="connsiteY57" fmla="*/ 354342 h 436421"/>
                <a:gd name="connsiteX58" fmla="*/ 169955 w 406281"/>
                <a:gd name="connsiteY58" fmla="*/ 406851 h 436421"/>
                <a:gd name="connsiteX59" fmla="*/ 157111 w 406281"/>
                <a:gd name="connsiteY59" fmla="*/ 427628 h 436421"/>
                <a:gd name="connsiteX60" fmla="*/ 152956 w 406281"/>
                <a:gd name="connsiteY60" fmla="*/ 423473 h 436421"/>
                <a:gd name="connsiteX61" fmla="*/ 127646 w 406281"/>
                <a:gd name="connsiteY61" fmla="*/ 423473 h 436421"/>
                <a:gd name="connsiteX62" fmla="*/ 98180 w 406281"/>
                <a:gd name="connsiteY62" fmla="*/ 436317 h 436421"/>
                <a:gd name="connsiteX63" fmla="*/ 82692 w 406281"/>
                <a:gd name="connsiteY63" fmla="*/ 431784 h 436421"/>
                <a:gd name="connsiteX64" fmla="*/ 70225 w 406281"/>
                <a:gd name="connsiteY64" fmla="*/ 420451 h 436421"/>
                <a:gd name="connsiteX65" fmla="*/ 79670 w 406281"/>
                <a:gd name="connsiteY65" fmla="*/ 415540 h 436421"/>
                <a:gd name="connsiteX66" fmla="*/ 106491 w 406281"/>
                <a:gd name="connsiteY66" fmla="*/ 377008 h 436421"/>
                <a:gd name="connsiteX67" fmla="*/ 129157 w 406281"/>
                <a:gd name="connsiteY67" fmla="*/ 381163 h 436421"/>
                <a:gd name="connsiteX68" fmla="*/ 106491 w 406281"/>
                <a:gd name="connsiteY68" fmla="*/ 377008 h 436421"/>
                <a:gd name="connsiteX69" fmla="*/ 59648 w 406281"/>
                <a:gd name="connsiteY69" fmla="*/ 374364 h 436421"/>
                <a:gd name="connsiteX70" fmla="*/ 41138 w 406281"/>
                <a:gd name="connsiteY70" fmla="*/ 326388 h 436421"/>
                <a:gd name="connsiteX71" fmla="*/ 34716 w 406281"/>
                <a:gd name="connsiteY71" fmla="*/ 316566 h 436421"/>
                <a:gd name="connsiteX72" fmla="*/ 24894 w 406281"/>
                <a:gd name="connsiteY72" fmla="*/ 310522 h 436421"/>
                <a:gd name="connsiteX73" fmla="*/ 11672 w 406281"/>
                <a:gd name="connsiteY73" fmla="*/ 307122 h 436421"/>
                <a:gd name="connsiteX74" fmla="*/ 18094 w 406281"/>
                <a:gd name="connsiteY74" fmla="*/ 299189 h 436421"/>
                <a:gd name="connsiteX75" fmla="*/ 19605 w 406281"/>
                <a:gd name="connsiteY75" fmla="*/ 271612 h 436421"/>
                <a:gd name="connsiteX76" fmla="*/ 1850 w 406281"/>
                <a:gd name="connsiteY76" fmla="*/ 275767 h 436421"/>
                <a:gd name="connsiteX77" fmla="*/ 7517 w 406281"/>
                <a:gd name="connsiteY77" fmla="*/ 255746 h 436421"/>
                <a:gd name="connsiteX78" fmla="*/ 4117 w 406281"/>
                <a:gd name="connsiteY78" fmla="*/ 173771 h 436421"/>
                <a:gd name="connsiteX79" fmla="*/ 5628 w 406281"/>
                <a:gd name="connsiteY79" fmla="*/ 168860 h 43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6281" h="436421">
                  <a:moveTo>
                    <a:pt x="5628" y="168860"/>
                  </a:moveTo>
                  <a:cubicBezTo>
                    <a:pt x="22249" y="154505"/>
                    <a:pt x="22249" y="154505"/>
                    <a:pt x="15827" y="132595"/>
                  </a:cubicBezTo>
                  <a:cubicBezTo>
                    <a:pt x="24516" y="144683"/>
                    <a:pt x="44538" y="135239"/>
                    <a:pt x="37360" y="157150"/>
                  </a:cubicBezTo>
                  <a:cubicBezTo>
                    <a:pt x="35471" y="162816"/>
                    <a:pt x="44538" y="164327"/>
                    <a:pt x="50204" y="164705"/>
                  </a:cubicBezTo>
                  <a:cubicBezTo>
                    <a:pt x="57382" y="165083"/>
                    <a:pt x="62292" y="162060"/>
                    <a:pt x="64937" y="155261"/>
                  </a:cubicBezTo>
                  <a:cubicBezTo>
                    <a:pt x="68337" y="146950"/>
                    <a:pt x="61159" y="148461"/>
                    <a:pt x="57004" y="146950"/>
                  </a:cubicBezTo>
                  <a:cubicBezTo>
                    <a:pt x="43404" y="141661"/>
                    <a:pt x="44160" y="126929"/>
                    <a:pt x="41893" y="117107"/>
                  </a:cubicBezTo>
                  <a:cubicBezTo>
                    <a:pt x="40004" y="107663"/>
                    <a:pt x="52471" y="114840"/>
                    <a:pt x="58515" y="114085"/>
                  </a:cubicBezTo>
                  <a:cubicBezTo>
                    <a:pt x="64181" y="113329"/>
                    <a:pt x="72114" y="111440"/>
                    <a:pt x="69092" y="123151"/>
                  </a:cubicBezTo>
                  <a:cubicBezTo>
                    <a:pt x="67581" y="129195"/>
                    <a:pt x="58515" y="141661"/>
                    <a:pt x="77025" y="136373"/>
                  </a:cubicBezTo>
                  <a:cubicBezTo>
                    <a:pt x="78536" y="135995"/>
                    <a:pt x="82314" y="138639"/>
                    <a:pt x="81936" y="139017"/>
                  </a:cubicBezTo>
                  <a:cubicBezTo>
                    <a:pt x="72870" y="164327"/>
                    <a:pt x="91380" y="151483"/>
                    <a:pt x="101202" y="154505"/>
                  </a:cubicBezTo>
                  <a:cubicBezTo>
                    <a:pt x="114046" y="158661"/>
                    <a:pt x="125001" y="162438"/>
                    <a:pt x="136712" y="153372"/>
                  </a:cubicBezTo>
                  <a:cubicBezTo>
                    <a:pt x="146912" y="145817"/>
                    <a:pt x="155222" y="154127"/>
                    <a:pt x="163911" y="157150"/>
                  </a:cubicBezTo>
                  <a:cubicBezTo>
                    <a:pt x="172222" y="160172"/>
                    <a:pt x="179777" y="163949"/>
                    <a:pt x="183177" y="150728"/>
                  </a:cubicBezTo>
                  <a:cubicBezTo>
                    <a:pt x="186577" y="137128"/>
                    <a:pt x="199798" y="141284"/>
                    <a:pt x="208865" y="137506"/>
                  </a:cubicBezTo>
                  <a:cubicBezTo>
                    <a:pt x="209620" y="130328"/>
                    <a:pt x="199421" y="128062"/>
                    <a:pt x="202443" y="119373"/>
                  </a:cubicBezTo>
                  <a:cubicBezTo>
                    <a:pt x="216420" y="120129"/>
                    <a:pt x="230775" y="120884"/>
                    <a:pt x="237575" y="103129"/>
                  </a:cubicBezTo>
                  <a:cubicBezTo>
                    <a:pt x="239086" y="98974"/>
                    <a:pt x="250041" y="98974"/>
                    <a:pt x="254574" y="104263"/>
                  </a:cubicBezTo>
                  <a:cubicBezTo>
                    <a:pt x="260241" y="111062"/>
                    <a:pt x="252308" y="113707"/>
                    <a:pt x="248152" y="116729"/>
                  </a:cubicBezTo>
                  <a:cubicBezTo>
                    <a:pt x="245886" y="118618"/>
                    <a:pt x="243241" y="119373"/>
                    <a:pt x="240597" y="120884"/>
                  </a:cubicBezTo>
                  <a:cubicBezTo>
                    <a:pt x="235308" y="123529"/>
                    <a:pt x="228886" y="128817"/>
                    <a:pt x="232286" y="133351"/>
                  </a:cubicBezTo>
                  <a:cubicBezTo>
                    <a:pt x="238330" y="142039"/>
                    <a:pt x="240219" y="131084"/>
                    <a:pt x="243997" y="128817"/>
                  </a:cubicBezTo>
                  <a:cubicBezTo>
                    <a:pt x="249663" y="125040"/>
                    <a:pt x="258729" y="127306"/>
                    <a:pt x="262129" y="119751"/>
                  </a:cubicBezTo>
                  <a:cubicBezTo>
                    <a:pt x="264774" y="113707"/>
                    <a:pt x="281773" y="115596"/>
                    <a:pt x="270818" y="100863"/>
                  </a:cubicBezTo>
                  <a:cubicBezTo>
                    <a:pt x="267796" y="96707"/>
                    <a:pt x="275729" y="84619"/>
                    <a:pt x="260618" y="85375"/>
                  </a:cubicBezTo>
                  <a:cubicBezTo>
                    <a:pt x="258352" y="85375"/>
                    <a:pt x="253819" y="76308"/>
                    <a:pt x="253819" y="71775"/>
                  </a:cubicBezTo>
                  <a:cubicBezTo>
                    <a:pt x="254196" y="67242"/>
                    <a:pt x="259107" y="67997"/>
                    <a:pt x="264774" y="68375"/>
                  </a:cubicBezTo>
                  <a:cubicBezTo>
                    <a:pt x="287817" y="68753"/>
                    <a:pt x="296884" y="54398"/>
                    <a:pt x="294995" y="31354"/>
                  </a:cubicBezTo>
                  <a:cubicBezTo>
                    <a:pt x="293862" y="19266"/>
                    <a:pt x="292728" y="1511"/>
                    <a:pt x="313505" y="0"/>
                  </a:cubicBezTo>
                  <a:cubicBezTo>
                    <a:pt x="316905" y="5289"/>
                    <a:pt x="314261" y="11333"/>
                    <a:pt x="314639" y="16999"/>
                  </a:cubicBezTo>
                  <a:cubicBezTo>
                    <a:pt x="313127" y="27199"/>
                    <a:pt x="318794" y="32865"/>
                    <a:pt x="327482" y="36265"/>
                  </a:cubicBezTo>
                  <a:cubicBezTo>
                    <a:pt x="329749" y="38154"/>
                    <a:pt x="331638" y="40421"/>
                    <a:pt x="332771" y="43443"/>
                  </a:cubicBezTo>
                  <a:cubicBezTo>
                    <a:pt x="334660" y="49109"/>
                    <a:pt x="330505" y="52509"/>
                    <a:pt x="327860" y="56287"/>
                  </a:cubicBezTo>
                  <a:cubicBezTo>
                    <a:pt x="350148" y="50620"/>
                    <a:pt x="353926" y="54398"/>
                    <a:pt x="347882" y="75553"/>
                  </a:cubicBezTo>
                  <a:cubicBezTo>
                    <a:pt x="345237" y="84241"/>
                    <a:pt x="342215" y="92930"/>
                    <a:pt x="338815" y="101618"/>
                  </a:cubicBezTo>
                  <a:cubicBezTo>
                    <a:pt x="336549" y="107663"/>
                    <a:pt x="336171" y="112574"/>
                    <a:pt x="343349" y="115218"/>
                  </a:cubicBezTo>
                  <a:cubicBezTo>
                    <a:pt x="353170" y="118995"/>
                    <a:pt x="355437" y="127306"/>
                    <a:pt x="353170" y="135995"/>
                  </a:cubicBezTo>
                  <a:cubicBezTo>
                    <a:pt x="348260" y="156016"/>
                    <a:pt x="353548" y="175660"/>
                    <a:pt x="354304" y="195682"/>
                  </a:cubicBezTo>
                  <a:cubicBezTo>
                    <a:pt x="354304" y="198326"/>
                    <a:pt x="352793" y="200970"/>
                    <a:pt x="351659" y="203615"/>
                  </a:cubicBezTo>
                  <a:cubicBezTo>
                    <a:pt x="344104" y="214192"/>
                    <a:pt x="356193" y="219858"/>
                    <a:pt x="357326" y="228547"/>
                  </a:cubicBezTo>
                  <a:cubicBezTo>
                    <a:pt x="362237" y="246680"/>
                    <a:pt x="362237" y="264435"/>
                    <a:pt x="353548" y="281056"/>
                  </a:cubicBezTo>
                  <a:cubicBezTo>
                    <a:pt x="349015" y="289367"/>
                    <a:pt x="352793" y="293900"/>
                    <a:pt x="359215" y="298433"/>
                  </a:cubicBezTo>
                  <a:cubicBezTo>
                    <a:pt x="360726" y="299567"/>
                    <a:pt x="361859" y="301455"/>
                    <a:pt x="362614" y="303344"/>
                  </a:cubicBezTo>
                  <a:cubicBezTo>
                    <a:pt x="372059" y="330165"/>
                    <a:pt x="383392" y="356231"/>
                    <a:pt x="398502" y="380408"/>
                  </a:cubicBezTo>
                  <a:cubicBezTo>
                    <a:pt x="403791" y="388719"/>
                    <a:pt x="410590" y="396652"/>
                    <a:pt x="402657" y="406851"/>
                  </a:cubicBezTo>
                  <a:cubicBezTo>
                    <a:pt x="383769" y="409118"/>
                    <a:pt x="373947" y="394007"/>
                    <a:pt x="365259" y="382297"/>
                  </a:cubicBezTo>
                  <a:cubicBezTo>
                    <a:pt x="359215" y="374364"/>
                    <a:pt x="354304" y="373608"/>
                    <a:pt x="347126" y="373230"/>
                  </a:cubicBezTo>
                  <a:cubicBezTo>
                    <a:pt x="324460" y="359631"/>
                    <a:pt x="317661" y="333943"/>
                    <a:pt x="302928" y="314299"/>
                  </a:cubicBezTo>
                  <a:cubicBezTo>
                    <a:pt x="298395" y="308255"/>
                    <a:pt x="293106" y="300700"/>
                    <a:pt x="293862" y="293144"/>
                  </a:cubicBezTo>
                  <a:cubicBezTo>
                    <a:pt x="294995" y="277656"/>
                    <a:pt x="289706" y="270479"/>
                    <a:pt x="274218" y="267457"/>
                  </a:cubicBezTo>
                  <a:cubicBezTo>
                    <a:pt x="258729" y="264435"/>
                    <a:pt x="265907" y="251591"/>
                    <a:pt x="268551" y="242146"/>
                  </a:cubicBezTo>
                  <a:cubicBezTo>
                    <a:pt x="259863" y="239502"/>
                    <a:pt x="258729" y="245168"/>
                    <a:pt x="257974" y="249702"/>
                  </a:cubicBezTo>
                  <a:cubicBezTo>
                    <a:pt x="255707" y="259524"/>
                    <a:pt x="250419" y="264435"/>
                    <a:pt x="239841" y="266701"/>
                  </a:cubicBezTo>
                  <a:cubicBezTo>
                    <a:pt x="222464" y="270856"/>
                    <a:pt x="213020" y="304477"/>
                    <a:pt x="225109" y="317321"/>
                  </a:cubicBezTo>
                  <a:cubicBezTo>
                    <a:pt x="234175" y="326765"/>
                    <a:pt x="228508" y="330165"/>
                    <a:pt x="220953" y="334321"/>
                  </a:cubicBezTo>
                  <a:cubicBezTo>
                    <a:pt x="216798" y="335832"/>
                    <a:pt x="212642" y="337343"/>
                    <a:pt x="208109" y="338476"/>
                  </a:cubicBezTo>
                  <a:cubicBezTo>
                    <a:pt x="201309" y="344520"/>
                    <a:pt x="193754" y="349809"/>
                    <a:pt x="185821" y="354342"/>
                  </a:cubicBezTo>
                  <a:cubicBezTo>
                    <a:pt x="161644" y="367564"/>
                    <a:pt x="157489" y="382297"/>
                    <a:pt x="169955" y="406851"/>
                  </a:cubicBezTo>
                  <a:cubicBezTo>
                    <a:pt x="176377" y="419318"/>
                    <a:pt x="171088" y="426873"/>
                    <a:pt x="157111" y="427628"/>
                  </a:cubicBezTo>
                  <a:cubicBezTo>
                    <a:pt x="155600" y="426117"/>
                    <a:pt x="154089" y="424984"/>
                    <a:pt x="152956" y="423473"/>
                  </a:cubicBezTo>
                  <a:cubicBezTo>
                    <a:pt x="140490" y="429517"/>
                    <a:pt x="140490" y="429517"/>
                    <a:pt x="127646" y="423473"/>
                  </a:cubicBezTo>
                  <a:cubicBezTo>
                    <a:pt x="118579" y="429139"/>
                    <a:pt x="110268" y="437450"/>
                    <a:pt x="98180" y="436317"/>
                  </a:cubicBezTo>
                  <a:cubicBezTo>
                    <a:pt x="94402" y="430650"/>
                    <a:pt x="87980" y="432917"/>
                    <a:pt x="82692" y="431784"/>
                  </a:cubicBezTo>
                  <a:cubicBezTo>
                    <a:pt x="76647" y="430273"/>
                    <a:pt x="71359" y="428762"/>
                    <a:pt x="70225" y="420451"/>
                  </a:cubicBezTo>
                  <a:cubicBezTo>
                    <a:pt x="68714" y="407985"/>
                    <a:pt x="75136" y="414784"/>
                    <a:pt x="79670" y="415540"/>
                  </a:cubicBezTo>
                  <a:cubicBezTo>
                    <a:pt x="76647" y="394385"/>
                    <a:pt x="104224" y="394763"/>
                    <a:pt x="106491" y="377008"/>
                  </a:cubicBezTo>
                  <a:cubicBezTo>
                    <a:pt x="114424" y="373230"/>
                    <a:pt x="119335" y="384186"/>
                    <a:pt x="129157" y="381163"/>
                  </a:cubicBezTo>
                  <a:cubicBezTo>
                    <a:pt x="121601" y="372475"/>
                    <a:pt x="114424" y="372475"/>
                    <a:pt x="106491" y="377008"/>
                  </a:cubicBezTo>
                  <a:cubicBezTo>
                    <a:pt x="92891" y="360386"/>
                    <a:pt x="78159" y="350942"/>
                    <a:pt x="59648" y="374364"/>
                  </a:cubicBezTo>
                  <a:cubicBezTo>
                    <a:pt x="66826" y="357742"/>
                    <a:pt x="55115" y="329410"/>
                    <a:pt x="41138" y="326388"/>
                  </a:cubicBezTo>
                  <a:cubicBezTo>
                    <a:pt x="35093" y="325254"/>
                    <a:pt x="30560" y="326010"/>
                    <a:pt x="34716" y="316566"/>
                  </a:cubicBezTo>
                  <a:cubicBezTo>
                    <a:pt x="38871" y="307122"/>
                    <a:pt x="29427" y="309766"/>
                    <a:pt x="24894" y="310522"/>
                  </a:cubicBezTo>
                  <a:cubicBezTo>
                    <a:pt x="19605" y="311655"/>
                    <a:pt x="14316" y="312033"/>
                    <a:pt x="11672" y="307122"/>
                  </a:cubicBezTo>
                  <a:cubicBezTo>
                    <a:pt x="8650" y="301077"/>
                    <a:pt x="17716" y="302211"/>
                    <a:pt x="18094" y="299189"/>
                  </a:cubicBezTo>
                  <a:cubicBezTo>
                    <a:pt x="19605" y="290122"/>
                    <a:pt x="19227" y="280678"/>
                    <a:pt x="19605" y="271612"/>
                  </a:cubicBezTo>
                  <a:cubicBezTo>
                    <a:pt x="11294" y="267079"/>
                    <a:pt x="9783" y="287856"/>
                    <a:pt x="1850" y="275767"/>
                  </a:cubicBezTo>
                  <a:cubicBezTo>
                    <a:pt x="-2683" y="268590"/>
                    <a:pt x="1850" y="262546"/>
                    <a:pt x="7517" y="255746"/>
                  </a:cubicBezTo>
                  <a:cubicBezTo>
                    <a:pt x="27916" y="231191"/>
                    <a:pt x="25649" y="191526"/>
                    <a:pt x="4117" y="173771"/>
                  </a:cubicBezTo>
                  <a:cubicBezTo>
                    <a:pt x="5628" y="171505"/>
                    <a:pt x="5628" y="169994"/>
                    <a:pt x="5628" y="168860"/>
                  </a:cubicBezTo>
                  <a:close/>
                </a:path>
              </a:pathLst>
            </a:custGeom>
            <a:solidFill>
              <a:srgbClr val="FDD6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F882E049-D2CD-4AC2-BC18-206C6F04754B}"/>
                </a:ext>
              </a:extLst>
            </p:cNvPr>
            <p:cNvSpPr/>
            <p:nvPr/>
          </p:nvSpPr>
          <p:spPr>
            <a:xfrm>
              <a:off x="8952533" y="4093151"/>
              <a:ext cx="17377" cy="17976"/>
            </a:xfrm>
            <a:custGeom>
              <a:avLst/>
              <a:gdLst>
                <a:gd name="connsiteX0" fmla="*/ 17377 w 17377"/>
                <a:gd name="connsiteY0" fmla="*/ 5864 h 17976"/>
                <a:gd name="connsiteX1" fmla="*/ 7555 w 17377"/>
                <a:gd name="connsiteY1" fmla="*/ 17952 h 17976"/>
                <a:gd name="connsiteX2" fmla="*/ 0 w 17377"/>
                <a:gd name="connsiteY2" fmla="*/ 12286 h 17976"/>
                <a:gd name="connsiteX3" fmla="*/ 9822 w 17377"/>
                <a:gd name="connsiteY3" fmla="*/ 575 h 17976"/>
                <a:gd name="connsiteX4" fmla="*/ 17377 w 17377"/>
                <a:gd name="connsiteY4" fmla="*/ 5864 h 1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77" h="17976">
                  <a:moveTo>
                    <a:pt x="17377" y="5864"/>
                  </a:moveTo>
                  <a:cubicBezTo>
                    <a:pt x="16622" y="11908"/>
                    <a:pt x="13222" y="16819"/>
                    <a:pt x="7555" y="17952"/>
                  </a:cubicBezTo>
                  <a:cubicBezTo>
                    <a:pt x="5289" y="18330"/>
                    <a:pt x="378" y="14175"/>
                    <a:pt x="0" y="12286"/>
                  </a:cubicBezTo>
                  <a:cubicBezTo>
                    <a:pt x="0" y="6242"/>
                    <a:pt x="4911" y="2842"/>
                    <a:pt x="9822" y="575"/>
                  </a:cubicBezTo>
                  <a:cubicBezTo>
                    <a:pt x="13977" y="-1314"/>
                    <a:pt x="16244" y="1708"/>
                    <a:pt x="17377" y="586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91A7EA2E-1DD7-429B-B00C-543589673947}"/>
                </a:ext>
              </a:extLst>
            </p:cNvPr>
            <p:cNvSpPr/>
            <p:nvPr/>
          </p:nvSpPr>
          <p:spPr>
            <a:xfrm>
              <a:off x="9700580" y="5022228"/>
              <a:ext cx="781895" cy="637398"/>
            </a:xfrm>
            <a:custGeom>
              <a:avLst/>
              <a:gdLst>
                <a:gd name="connsiteX0" fmla="*/ 48278 w 781895"/>
                <a:gd name="connsiteY0" fmla="*/ 56706 h 637398"/>
                <a:gd name="connsiteX1" fmla="*/ 76988 w 781895"/>
                <a:gd name="connsiteY1" fmla="*/ 36684 h 637398"/>
                <a:gd name="connsiteX2" fmla="*/ 95121 w 781895"/>
                <a:gd name="connsiteY2" fmla="*/ 16663 h 637398"/>
                <a:gd name="connsiteX3" fmla="*/ 104187 w 781895"/>
                <a:gd name="connsiteY3" fmla="*/ 41 h 637398"/>
                <a:gd name="connsiteX4" fmla="*/ 114009 w 781895"/>
                <a:gd name="connsiteY4" fmla="*/ 14396 h 637398"/>
                <a:gd name="connsiteX5" fmla="*/ 128364 w 781895"/>
                <a:gd name="connsiteY5" fmla="*/ 88816 h 637398"/>
                <a:gd name="connsiteX6" fmla="*/ 139319 w 781895"/>
                <a:gd name="connsiteY6" fmla="*/ 72572 h 637398"/>
                <a:gd name="connsiteX7" fmla="*/ 147252 w 781895"/>
                <a:gd name="connsiteY7" fmla="*/ 60483 h 637398"/>
                <a:gd name="connsiteX8" fmla="*/ 153674 w 781895"/>
                <a:gd name="connsiteY8" fmla="*/ 73705 h 637398"/>
                <a:gd name="connsiteX9" fmla="*/ 152919 w 781895"/>
                <a:gd name="connsiteY9" fmla="*/ 113370 h 637398"/>
                <a:gd name="connsiteX10" fmla="*/ 133275 w 781895"/>
                <a:gd name="connsiteY10" fmla="*/ 133014 h 637398"/>
                <a:gd name="connsiteX11" fmla="*/ 109854 w 781895"/>
                <a:gd name="connsiteY11" fmla="*/ 165502 h 637398"/>
                <a:gd name="connsiteX12" fmla="*/ 115520 w 781895"/>
                <a:gd name="connsiteY12" fmla="*/ 195723 h 637398"/>
                <a:gd name="connsiteX13" fmla="*/ 111743 w 781895"/>
                <a:gd name="connsiteY13" fmla="*/ 206300 h 637398"/>
                <a:gd name="connsiteX14" fmla="*/ 83032 w 781895"/>
                <a:gd name="connsiteY14" fmla="*/ 233877 h 637398"/>
                <a:gd name="connsiteX15" fmla="*/ 84921 w 781895"/>
                <a:gd name="connsiteY15" fmla="*/ 258054 h 637398"/>
                <a:gd name="connsiteX16" fmla="*/ 90210 w 781895"/>
                <a:gd name="connsiteY16" fmla="*/ 277320 h 637398"/>
                <a:gd name="connsiteX17" fmla="*/ 102676 w 781895"/>
                <a:gd name="connsiteY17" fmla="*/ 313963 h 637398"/>
                <a:gd name="connsiteX18" fmla="*/ 111743 w 781895"/>
                <a:gd name="connsiteY18" fmla="*/ 324540 h 637398"/>
                <a:gd name="connsiteX19" fmla="*/ 140452 w 781895"/>
                <a:gd name="connsiteY19" fmla="*/ 346828 h 637398"/>
                <a:gd name="connsiteX20" fmla="*/ 149519 w 781895"/>
                <a:gd name="connsiteY20" fmla="*/ 350984 h 637398"/>
                <a:gd name="connsiteX21" fmla="*/ 140075 w 781895"/>
                <a:gd name="connsiteY21" fmla="*/ 355895 h 637398"/>
                <a:gd name="connsiteX22" fmla="*/ 113631 w 781895"/>
                <a:gd name="connsiteY22" fmla="*/ 373650 h 637398"/>
                <a:gd name="connsiteX23" fmla="*/ 139697 w 781895"/>
                <a:gd name="connsiteY23" fmla="*/ 387249 h 637398"/>
                <a:gd name="connsiteX24" fmla="*/ 154808 w 781895"/>
                <a:gd name="connsiteY24" fmla="*/ 405004 h 637398"/>
                <a:gd name="connsiteX25" fmla="*/ 154808 w 781895"/>
                <a:gd name="connsiteY25" fmla="*/ 415581 h 637398"/>
                <a:gd name="connsiteX26" fmla="*/ 162363 w 781895"/>
                <a:gd name="connsiteY26" fmla="*/ 423514 h 637398"/>
                <a:gd name="connsiteX27" fmla="*/ 169918 w 781895"/>
                <a:gd name="connsiteY27" fmla="*/ 413315 h 637398"/>
                <a:gd name="connsiteX28" fmla="*/ 194473 w 781895"/>
                <a:gd name="connsiteY28" fmla="*/ 385360 h 637398"/>
                <a:gd name="connsiteX29" fmla="*/ 212228 w 781895"/>
                <a:gd name="connsiteY29" fmla="*/ 380827 h 637398"/>
                <a:gd name="connsiteX30" fmla="*/ 229605 w 781895"/>
                <a:gd name="connsiteY30" fmla="*/ 350228 h 637398"/>
                <a:gd name="connsiteX31" fmla="*/ 238671 w 781895"/>
                <a:gd name="connsiteY31" fmla="*/ 327562 h 637398"/>
                <a:gd name="connsiteX32" fmla="*/ 253404 w 781895"/>
                <a:gd name="connsiteY32" fmla="*/ 292808 h 637398"/>
                <a:gd name="connsiteX33" fmla="*/ 270781 w 781895"/>
                <a:gd name="connsiteY33" fmla="*/ 239543 h 637398"/>
                <a:gd name="connsiteX34" fmla="*/ 269270 w 781895"/>
                <a:gd name="connsiteY34" fmla="*/ 219900 h 637398"/>
                <a:gd name="connsiteX35" fmla="*/ 259070 w 781895"/>
                <a:gd name="connsiteY35" fmla="*/ 180612 h 637398"/>
                <a:gd name="connsiteX36" fmla="*/ 273425 w 781895"/>
                <a:gd name="connsiteY36" fmla="*/ 172301 h 637398"/>
                <a:gd name="connsiteX37" fmla="*/ 277958 w 781895"/>
                <a:gd name="connsiteY37" fmla="*/ 157191 h 637398"/>
                <a:gd name="connsiteX38" fmla="*/ 276447 w 781895"/>
                <a:gd name="connsiteY38" fmla="*/ 131125 h 637398"/>
                <a:gd name="connsiteX39" fmla="*/ 272292 w 781895"/>
                <a:gd name="connsiteY39" fmla="*/ 116770 h 637398"/>
                <a:gd name="connsiteX40" fmla="*/ 285136 w 781895"/>
                <a:gd name="connsiteY40" fmla="*/ 80505 h 637398"/>
                <a:gd name="connsiteX41" fmla="*/ 298736 w 781895"/>
                <a:gd name="connsiteY41" fmla="*/ 64639 h 637398"/>
                <a:gd name="connsiteX42" fmla="*/ 324423 w 781895"/>
                <a:gd name="connsiteY42" fmla="*/ 57461 h 637398"/>
                <a:gd name="connsiteX43" fmla="*/ 385243 w 781895"/>
                <a:gd name="connsiteY43" fmla="*/ 62372 h 637398"/>
                <a:gd name="connsiteX44" fmla="*/ 433597 w 781895"/>
                <a:gd name="connsiteY44" fmla="*/ 77483 h 637398"/>
                <a:gd name="connsiteX45" fmla="*/ 452863 w 781895"/>
                <a:gd name="connsiteY45" fmla="*/ 112237 h 637398"/>
                <a:gd name="connsiteX46" fmla="*/ 455130 w 781895"/>
                <a:gd name="connsiteY46" fmla="*/ 136036 h 637398"/>
                <a:gd name="connsiteX47" fmla="*/ 441152 w 781895"/>
                <a:gd name="connsiteY47" fmla="*/ 213478 h 637398"/>
                <a:gd name="connsiteX48" fmla="*/ 433597 w 781895"/>
                <a:gd name="connsiteY48" fmla="*/ 242943 h 637398"/>
                <a:gd name="connsiteX49" fmla="*/ 435486 w 781895"/>
                <a:gd name="connsiteY49" fmla="*/ 245210 h 637398"/>
                <a:gd name="connsiteX50" fmla="*/ 444552 w 781895"/>
                <a:gd name="connsiteY50" fmla="*/ 278453 h 637398"/>
                <a:gd name="connsiteX51" fmla="*/ 436241 w 781895"/>
                <a:gd name="connsiteY51" fmla="*/ 299608 h 637398"/>
                <a:gd name="connsiteX52" fmla="*/ 403754 w 781895"/>
                <a:gd name="connsiteY52" fmla="*/ 296964 h 637398"/>
                <a:gd name="connsiteX53" fmla="*/ 362578 w 781895"/>
                <a:gd name="connsiteY53" fmla="*/ 292052 h 637398"/>
                <a:gd name="connsiteX54" fmla="*/ 340667 w 781895"/>
                <a:gd name="connsiteY54" fmla="*/ 290541 h 637398"/>
                <a:gd name="connsiteX55" fmla="*/ 330468 w 781895"/>
                <a:gd name="connsiteY55" fmla="*/ 271653 h 637398"/>
                <a:gd name="connsiteX56" fmla="*/ 346334 w 781895"/>
                <a:gd name="connsiteY56" fmla="*/ 265609 h 637398"/>
                <a:gd name="connsiteX57" fmla="*/ 360689 w 781895"/>
                <a:gd name="connsiteY57" fmla="*/ 262965 h 637398"/>
                <a:gd name="connsiteX58" fmla="*/ 380710 w 781895"/>
                <a:gd name="connsiteY58" fmla="*/ 233877 h 637398"/>
                <a:gd name="connsiteX59" fmla="*/ 356533 w 781895"/>
                <a:gd name="connsiteY59" fmla="*/ 228588 h 637398"/>
                <a:gd name="connsiteX60" fmla="*/ 316490 w 781895"/>
                <a:gd name="connsiteY60" fmla="*/ 235766 h 637398"/>
                <a:gd name="connsiteX61" fmla="*/ 332356 w 781895"/>
                <a:gd name="connsiteY61" fmla="*/ 262209 h 637398"/>
                <a:gd name="connsiteX62" fmla="*/ 311957 w 781895"/>
                <a:gd name="connsiteY62" fmla="*/ 269009 h 637398"/>
                <a:gd name="connsiteX63" fmla="*/ 333867 w 781895"/>
                <a:gd name="connsiteY63" fmla="*/ 315096 h 637398"/>
                <a:gd name="connsiteX64" fmla="*/ 336134 w 781895"/>
                <a:gd name="connsiteY64" fmla="*/ 362316 h 637398"/>
                <a:gd name="connsiteX65" fmla="*/ 350111 w 781895"/>
                <a:gd name="connsiteY65" fmla="*/ 377427 h 637398"/>
                <a:gd name="connsiteX66" fmla="*/ 414331 w 781895"/>
                <a:gd name="connsiteY66" fmla="*/ 395182 h 637398"/>
                <a:gd name="connsiteX67" fmla="*/ 428308 w 781895"/>
                <a:gd name="connsiteY67" fmla="*/ 395560 h 637398"/>
                <a:gd name="connsiteX68" fmla="*/ 490639 w 781895"/>
                <a:gd name="connsiteY68" fmla="*/ 387249 h 637398"/>
                <a:gd name="connsiteX69" fmla="*/ 518594 w 781895"/>
                <a:gd name="connsiteY69" fmla="*/ 428047 h 637398"/>
                <a:gd name="connsiteX70" fmla="*/ 522749 w 781895"/>
                <a:gd name="connsiteY70" fmla="*/ 410293 h 637398"/>
                <a:gd name="connsiteX71" fmla="*/ 546171 w 781895"/>
                <a:gd name="connsiteY71" fmla="*/ 398204 h 637398"/>
                <a:gd name="connsiteX72" fmla="*/ 599435 w 781895"/>
                <a:gd name="connsiteY72" fmla="*/ 388382 h 637398"/>
                <a:gd name="connsiteX73" fmla="*/ 604724 w 781895"/>
                <a:gd name="connsiteY73" fmla="*/ 377427 h 637398"/>
                <a:gd name="connsiteX74" fmla="*/ 616435 w 781895"/>
                <a:gd name="connsiteY74" fmla="*/ 326429 h 637398"/>
                <a:gd name="connsiteX75" fmla="*/ 656478 w 781895"/>
                <a:gd name="connsiteY75" fmla="*/ 316985 h 637398"/>
                <a:gd name="connsiteX76" fmla="*/ 671210 w 781895"/>
                <a:gd name="connsiteY76" fmla="*/ 328696 h 637398"/>
                <a:gd name="connsiteX77" fmla="*/ 682165 w 781895"/>
                <a:gd name="connsiteY77" fmla="*/ 343050 h 637398"/>
                <a:gd name="connsiteX78" fmla="*/ 702942 w 781895"/>
                <a:gd name="connsiteY78" fmla="*/ 347962 h 637398"/>
                <a:gd name="connsiteX79" fmla="*/ 721075 w 781895"/>
                <a:gd name="connsiteY79" fmla="*/ 342673 h 637398"/>
                <a:gd name="connsiteX80" fmla="*/ 781895 w 781895"/>
                <a:gd name="connsiteY80" fmla="*/ 360428 h 637398"/>
                <a:gd name="connsiteX81" fmla="*/ 736186 w 781895"/>
                <a:gd name="connsiteY81" fmla="*/ 375161 h 637398"/>
                <a:gd name="connsiteX82" fmla="*/ 713142 w 781895"/>
                <a:gd name="connsiteY82" fmla="*/ 379316 h 637398"/>
                <a:gd name="connsiteX83" fmla="*/ 687454 w 781895"/>
                <a:gd name="connsiteY83" fmla="*/ 386871 h 637398"/>
                <a:gd name="connsiteX84" fmla="*/ 636456 w 781895"/>
                <a:gd name="connsiteY84" fmla="*/ 392915 h 637398"/>
                <a:gd name="connsiteX85" fmla="*/ 624745 w 781895"/>
                <a:gd name="connsiteY85" fmla="*/ 409159 h 637398"/>
                <a:gd name="connsiteX86" fmla="*/ 635323 w 781895"/>
                <a:gd name="connsiteY86" fmla="*/ 423514 h 637398"/>
                <a:gd name="connsiteX87" fmla="*/ 656855 w 781895"/>
                <a:gd name="connsiteY87" fmla="*/ 431825 h 637398"/>
                <a:gd name="connsiteX88" fmla="*/ 687076 w 781895"/>
                <a:gd name="connsiteY88" fmla="*/ 471112 h 637398"/>
                <a:gd name="connsiteX89" fmla="*/ 716164 w 781895"/>
                <a:gd name="connsiteY89" fmla="*/ 491512 h 637398"/>
                <a:gd name="connsiteX90" fmla="*/ 742985 w 781895"/>
                <a:gd name="connsiteY90" fmla="*/ 491889 h 637398"/>
                <a:gd name="connsiteX91" fmla="*/ 732786 w 781895"/>
                <a:gd name="connsiteY91" fmla="*/ 522111 h 637398"/>
                <a:gd name="connsiteX92" fmla="*/ 683299 w 781895"/>
                <a:gd name="connsiteY92" fmla="*/ 559509 h 637398"/>
                <a:gd name="connsiteX93" fmla="*/ 594147 w 781895"/>
                <a:gd name="connsiteY93" fmla="*/ 588975 h 637398"/>
                <a:gd name="connsiteX94" fmla="*/ 568836 w 781895"/>
                <a:gd name="connsiteY94" fmla="*/ 575375 h 637398"/>
                <a:gd name="connsiteX95" fmla="*/ 525016 w 781895"/>
                <a:gd name="connsiteY95" fmla="*/ 574997 h 637398"/>
                <a:gd name="connsiteX96" fmla="*/ 507261 w 781895"/>
                <a:gd name="connsiteY96" fmla="*/ 576508 h 637398"/>
                <a:gd name="connsiteX97" fmla="*/ 488751 w 781895"/>
                <a:gd name="connsiteY97" fmla="*/ 563287 h 637398"/>
                <a:gd name="connsiteX98" fmla="*/ 486106 w 781895"/>
                <a:gd name="connsiteY98" fmla="*/ 542132 h 637398"/>
                <a:gd name="connsiteX99" fmla="*/ 466463 w 781895"/>
                <a:gd name="connsiteY99" fmla="*/ 544021 h 637398"/>
                <a:gd name="connsiteX100" fmla="*/ 465329 w 781895"/>
                <a:gd name="connsiteY100" fmla="*/ 545910 h 637398"/>
                <a:gd name="connsiteX101" fmla="*/ 423020 w 781895"/>
                <a:gd name="connsiteY101" fmla="*/ 567820 h 637398"/>
                <a:gd name="connsiteX102" fmla="*/ 384866 w 781895"/>
                <a:gd name="connsiteY102" fmla="*/ 590864 h 637398"/>
                <a:gd name="connsiteX103" fmla="*/ 369377 w 781895"/>
                <a:gd name="connsiteY103" fmla="*/ 583308 h 637398"/>
                <a:gd name="connsiteX104" fmla="*/ 342934 w 781895"/>
                <a:gd name="connsiteY104" fmla="*/ 582175 h 637398"/>
                <a:gd name="connsiteX105" fmla="*/ 310446 w 781895"/>
                <a:gd name="connsiteY105" fmla="*/ 608619 h 637398"/>
                <a:gd name="connsiteX106" fmla="*/ 269648 w 781895"/>
                <a:gd name="connsiteY106" fmla="*/ 633929 h 637398"/>
                <a:gd name="connsiteX107" fmla="*/ 242826 w 781895"/>
                <a:gd name="connsiteY107" fmla="*/ 618440 h 637398"/>
                <a:gd name="connsiteX108" fmla="*/ 222805 w 781895"/>
                <a:gd name="connsiteY108" fmla="*/ 600308 h 637398"/>
                <a:gd name="connsiteX109" fmla="*/ 186162 w 781895"/>
                <a:gd name="connsiteY109" fmla="*/ 590108 h 637398"/>
                <a:gd name="connsiteX110" fmla="*/ 157830 w 781895"/>
                <a:gd name="connsiteY110" fmla="*/ 588597 h 637398"/>
                <a:gd name="connsiteX111" fmla="*/ 155185 w 781895"/>
                <a:gd name="connsiteY111" fmla="*/ 585575 h 637398"/>
                <a:gd name="connsiteX112" fmla="*/ 133653 w 781895"/>
                <a:gd name="connsiteY112" fmla="*/ 595774 h 637398"/>
                <a:gd name="connsiteX113" fmla="*/ 114765 w 781895"/>
                <a:gd name="connsiteY113" fmla="*/ 591241 h 637398"/>
                <a:gd name="connsiteX114" fmla="*/ 106076 w 781895"/>
                <a:gd name="connsiteY114" fmla="*/ 596530 h 637398"/>
                <a:gd name="connsiteX115" fmla="*/ 84543 w 781895"/>
                <a:gd name="connsiteY115" fmla="*/ 614663 h 637398"/>
                <a:gd name="connsiteX116" fmla="*/ 78499 w 781895"/>
                <a:gd name="connsiteY116" fmla="*/ 613907 h 637398"/>
                <a:gd name="connsiteX117" fmla="*/ 62255 w 781895"/>
                <a:gd name="connsiteY117" fmla="*/ 597663 h 637398"/>
                <a:gd name="connsiteX118" fmla="*/ 59611 w 781895"/>
                <a:gd name="connsiteY118" fmla="*/ 617685 h 637398"/>
                <a:gd name="connsiteX119" fmla="*/ 56967 w 781895"/>
                <a:gd name="connsiteY119" fmla="*/ 632040 h 637398"/>
                <a:gd name="connsiteX120" fmla="*/ 35812 w 781895"/>
                <a:gd name="connsiteY120" fmla="*/ 635440 h 637398"/>
                <a:gd name="connsiteX121" fmla="*/ 4080 w 781895"/>
                <a:gd name="connsiteY121" fmla="*/ 621084 h 637398"/>
                <a:gd name="connsiteX122" fmla="*/ 1813 w 781895"/>
                <a:gd name="connsiteY122" fmla="*/ 610885 h 637398"/>
                <a:gd name="connsiteX123" fmla="*/ 21079 w 781895"/>
                <a:gd name="connsiteY123" fmla="*/ 568575 h 637398"/>
                <a:gd name="connsiteX124" fmla="*/ 34679 w 781895"/>
                <a:gd name="connsiteY124" fmla="*/ 566309 h 637398"/>
                <a:gd name="connsiteX125" fmla="*/ 51678 w 781895"/>
                <a:gd name="connsiteY125" fmla="*/ 573864 h 637398"/>
                <a:gd name="connsiteX126" fmla="*/ 83032 w 781895"/>
                <a:gd name="connsiteY126" fmla="*/ 545910 h 637398"/>
                <a:gd name="connsiteX127" fmla="*/ 102676 w 781895"/>
                <a:gd name="connsiteY127" fmla="*/ 523244 h 637398"/>
                <a:gd name="connsiteX128" fmla="*/ 119676 w 781895"/>
                <a:gd name="connsiteY128" fmla="*/ 489623 h 637398"/>
                <a:gd name="connsiteX129" fmla="*/ 131008 w 781895"/>
                <a:gd name="connsiteY129" fmla="*/ 478668 h 637398"/>
                <a:gd name="connsiteX130" fmla="*/ 140075 w 781895"/>
                <a:gd name="connsiteY130" fmla="*/ 476023 h 637398"/>
                <a:gd name="connsiteX131" fmla="*/ 134031 w 781895"/>
                <a:gd name="connsiteY131" fmla="*/ 466957 h 637398"/>
                <a:gd name="connsiteX132" fmla="*/ 84543 w 781895"/>
                <a:gd name="connsiteY132" fmla="*/ 429936 h 637398"/>
                <a:gd name="connsiteX133" fmla="*/ 78877 w 781895"/>
                <a:gd name="connsiteY133" fmla="*/ 411803 h 637398"/>
                <a:gd name="connsiteX134" fmla="*/ 58478 w 781895"/>
                <a:gd name="connsiteY134" fmla="*/ 359294 h 637398"/>
                <a:gd name="connsiteX135" fmla="*/ 77366 w 781895"/>
                <a:gd name="connsiteY135" fmla="*/ 347206 h 637398"/>
                <a:gd name="connsiteX136" fmla="*/ 77744 w 781895"/>
                <a:gd name="connsiteY136" fmla="*/ 321896 h 637398"/>
                <a:gd name="connsiteX137" fmla="*/ 70566 w 781895"/>
                <a:gd name="connsiteY137" fmla="*/ 288653 h 637398"/>
                <a:gd name="connsiteX138" fmla="*/ 69055 w 781895"/>
                <a:gd name="connsiteY138" fmla="*/ 266742 h 637398"/>
                <a:gd name="connsiteX139" fmla="*/ 47145 w 781895"/>
                <a:gd name="connsiteY139" fmla="*/ 235766 h 637398"/>
                <a:gd name="connsiteX140" fmla="*/ 36945 w 781895"/>
                <a:gd name="connsiteY140" fmla="*/ 233877 h 637398"/>
                <a:gd name="connsiteX141" fmla="*/ 19568 w 781895"/>
                <a:gd name="connsiteY141" fmla="*/ 255032 h 637398"/>
                <a:gd name="connsiteX142" fmla="*/ 18435 w 781895"/>
                <a:gd name="connsiteY142" fmla="*/ 272786 h 637398"/>
                <a:gd name="connsiteX143" fmla="*/ 14279 w 781895"/>
                <a:gd name="connsiteY143" fmla="*/ 276942 h 637398"/>
                <a:gd name="connsiteX144" fmla="*/ 10880 w 781895"/>
                <a:gd name="connsiteY144" fmla="*/ 240677 h 637398"/>
                <a:gd name="connsiteX145" fmla="*/ 28257 w 781895"/>
                <a:gd name="connsiteY145" fmla="*/ 204789 h 637398"/>
                <a:gd name="connsiteX146" fmla="*/ 55456 w 781895"/>
                <a:gd name="connsiteY146" fmla="*/ 194967 h 637398"/>
                <a:gd name="connsiteX147" fmla="*/ 71700 w 781895"/>
                <a:gd name="connsiteY147" fmla="*/ 177590 h 637398"/>
                <a:gd name="connsiteX148" fmla="*/ 90210 w 781895"/>
                <a:gd name="connsiteY148" fmla="*/ 134147 h 637398"/>
                <a:gd name="connsiteX149" fmla="*/ 95121 w 781895"/>
                <a:gd name="connsiteY149" fmla="*/ 122815 h 637398"/>
                <a:gd name="connsiteX150" fmla="*/ 95121 w 781895"/>
                <a:gd name="connsiteY150" fmla="*/ 88438 h 637398"/>
                <a:gd name="connsiteX151" fmla="*/ 63767 w 781895"/>
                <a:gd name="connsiteY151" fmla="*/ 58217 h 637398"/>
                <a:gd name="connsiteX152" fmla="*/ 48278 w 781895"/>
                <a:gd name="connsiteY152" fmla="*/ 56706 h 6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781895" h="637398">
                  <a:moveTo>
                    <a:pt x="48278" y="56706"/>
                  </a:moveTo>
                  <a:cubicBezTo>
                    <a:pt x="51300" y="40840"/>
                    <a:pt x="66411" y="38951"/>
                    <a:pt x="76988" y="36684"/>
                  </a:cubicBezTo>
                  <a:cubicBezTo>
                    <a:pt x="89832" y="34040"/>
                    <a:pt x="95499" y="29885"/>
                    <a:pt x="95121" y="16663"/>
                  </a:cubicBezTo>
                  <a:cubicBezTo>
                    <a:pt x="94743" y="9863"/>
                    <a:pt x="95876" y="797"/>
                    <a:pt x="104187" y="41"/>
                  </a:cubicBezTo>
                  <a:cubicBezTo>
                    <a:pt x="112120" y="-714"/>
                    <a:pt x="111365" y="9108"/>
                    <a:pt x="114009" y="14396"/>
                  </a:cubicBezTo>
                  <a:cubicBezTo>
                    <a:pt x="130253" y="52173"/>
                    <a:pt x="132142" y="62372"/>
                    <a:pt x="128364" y="88816"/>
                  </a:cubicBezTo>
                  <a:cubicBezTo>
                    <a:pt x="137053" y="86171"/>
                    <a:pt x="142341" y="82771"/>
                    <a:pt x="139319" y="72572"/>
                  </a:cubicBezTo>
                  <a:cubicBezTo>
                    <a:pt x="137053" y="65772"/>
                    <a:pt x="141586" y="60106"/>
                    <a:pt x="147252" y="60483"/>
                  </a:cubicBezTo>
                  <a:cubicBezTo>
                    <a:pt x="153296" y="60861"/>
                    <a:pt x="155941" y="68794"/>
                    <a:pt x="153674" y="73705"/>
                  </a:cubicBezTo>
                  <a:cubicBezTo>
                    <a:pt x="147252" y="87305"/>
                    <a:pt x="146119" y="98260"/>
                    <a:pt x="152919" y="113370"/>
                  </a:cubicBezTo>
                  <a:cubicBezTo>
                    <a:pt x="157074" y="122437"/>
                    <a:pt x="144608" y="131125"/>
                    <a:pt x="133275" y="133014"/>
                  </a:cubicBezTo>
                  <a:cubicBezTo>
                    <a:pt x="114387" y="136036"/>
                    <a:pt x="107965" y="147747"/>
                    <a:pt x="109854" y="165502"/>
                  </a:cubicBezTo>
                  <a:cubicBezTo>
                    <a:pt x="110987" y="175701"/>
                    <a:pt x="102298" y="187412"/>
                    <a:pt x="115520" y="195723"/>
                  </a:cubicBezTo>
                  <a:cubicBezTo>
                    <a:pt x="118542" y="197612"/>
                    <a:pt x="115898" y="205167"/>
                    <a:pt x="111743" y="206300"/>
                  </a:cubicBezTo>
                  <a:cubicBezTo>
                    <a:pt x="97010" y="210078"/>
                    <a:pt x="97765" y="228588"/>
                    <a:pt x="83032" y="233877"/>
                  </a:cubicBezTo>
                  <a:cubicBezTo>
                    <a:pt x="72455" y="237655"/>
                    <a:pt x="81899" y="250498"/>
                    <a:pt x="84921" y="258054"/>
                  </a:cubicBezTo>
                  <a:cubicBezTo>
                    <a:pt x="87566" y="264476"/>
                    <a:pt x="93988" y="270520"/>
                    <a:pt x="90210" y="277320"/>
                  </a:cubicBezTo>
                  <a:cubicBezTo>
                    <a:pt x="79633" y="295075"/>
                    <a:pt x="89832" y="304897"/>
                    <a:pt x="102676" y="313963"/>
                  </a:cubicBezTo>
                  <a:cubicBezTo>
                    <a:pt x="106832" y="316985"/>
                    <a:pt x="112120" y="318874"/>
                    <a:pt x="111743" y="324540"/>
                  </a:cubicBezTo>
                  <a:cubicBezTo>
                    <a:pt x="110609" y="346450"/>
                    <a:pt x="127609" y="344562"/>
                    <a:pt x="140452" y="346828"/>
                  </a:cubicBezTo>
                  <a:cubicBezTo>
                    <a:pt x="144230" y="347584"/>
                    <a:pt x="149519" y="344939"/>
                    <a:pt x="149519" y="350984"/>
                  </a:cubicBezTo>
                  <a:cubicBezTo>
                    <a:pt x="149519" y="356650"/>
                    <a:pt x="144986" y="356272"/>
                    <a:pt x="140075" y="355895"/>
                  </a:cubicBezTo>
                  <a:cubicBezTo>
                    <a:pt x="126475" y="354761"/>
                    <a:pt x="114009" y="361561"/>
                    <a:pt x="113631" y="373650"/>
                  </a:cubicBezTo>
                  <a:cubicBezTo>
                    <a:pt x="113253" y="387627"/>
                    <a:pt x="132519" y="388382"/>
                    <a:pt x="139697" y="387249"/>
                  </a:cubicBezTo>
                  <a:cubicBezTo>
                    <a:pt x="158585" y="384605"/>
                    <a:pt x="158207" y="391782"/>
                    <a:pt x="154808" y="405004"/>
                  </a:cubicBezTo>
                  <a:cubicBezTo>
                    <a:pt x="154052" y="408404"/>
                    <a:pt x="154808" y="412181"/>
                    <a:pt x="154808" y="415581"/>
                  </a:cubicBezTo>
                  <a:cubicBezTo>
                    <a:pt x="155185" y="420492"/>
                    <a:pt x="157074" y="424270"/>
                    <a:pt x="162363" y="423514"/>
                  </a:cubicBezTo>
                  <a:cubicBezTo>
                    <a:pt x="167652" y="422759"/>
                    <a:pt x="170674" y="419737"/>
                    <a:pt x="169918" y="413315"/>
                  </a:cubicBezTo>
                  <a:cubicBezTo>
                    <a:pt x="168029" y="392538"/>
                    <a:pt x="174073" y="385360"/>
                    <a:pt x="194473" y="385360"/>
                  </a:cubicBezTo>
                  <a:cubicBezTo>
                    <a:pt x="201272" y="385360"/>
                    <a:pt x="206561" y="380827"/>
                    <a:pt x="212228" y="380827"/>
                  </a:cubicBezTo>
                  <a:cubicBezTo>
                    <a:pt x="236404" y="380449"/>
                    <a:pt x="233382" y="364583"/>
                    <a:pt x="229605" y="350228"/>
                  </a:cubicBezTo>
                  <a:cubicBezTo>
                    <a:pt x="226583" y="338895"/>
                    <a:pt x="227338" y="333606"/>
                    <a:pt x="238671" y="327562"/>
                  </a:cubicBezTo>
                  <a:cubicBezTo>
                    <a:pt x="251137" y="321140"/>
                    <a:pt x="265114" y="314718"/>
                    <a:pt x="253404" y="292808"/>
                  </a:cubicBezTo>
                  <a:cubicBezTo>
                    <a:pt x="243204" y="274298"/>
                    <a:pt x="265492" y="257676"/>
                    <a:pt x="270781" y="239543"/>
                  </a:cubicBezTo>
                  <a:cubicBezTo>
                    <a:pt x="273425" y="231232"/>
                    <a:pt x="277203" y="225944"/>
                    <a:pt x="269270" y="219900"/>
                  </a:cubicBezTo>
                  <a:cubicBezTo>
                    <a:pt x="256048" y="209700"/>
                    <a:pt x="268137" y="193079"/>
                    <a:pt x="259070" y="180612"/>
                  </a:cubicBezTo>
                  <a:cubicBezTo>
                    <a:pt x="255670" y="176079"/>
                    <a:pt x="268137" y="174568"/>
                    <a:pt x="273425" y="172301"/>
                  </a:cubicBezTo>
                  <a:cubicBezTo>
                    <a:pt x="281736" y="168901"/>
                    <a:pt x="288536" y="168146"/>
                    <a:pt x="277958" y="157191"/>
                  </a:cubicBezTo>
                  <a:cubicBezTo>
                    <a:pt x="272670" y="151902"/>
                    <a:pt x="262470" y="141325"/>
                    <a:pt x="276447" y="131125"/>
                  </a:cubicBezTo>
                  <a:cubicBezTo>
                    <a:pt x="281736" y="127347"/>
                    <a:pt x="274559" y="121303"/>
                    <a:pt x="272292" y="116770"/>
                  </a:cubicBezTo>
                  <a:cubicBezTo>
                    <a:pt x="263226" y="99015"/>
                    <a:pt x="266626" y="86549"/>
                    <a:pt x="285136" y="80505"/>
                  </a:cubicBezTo>
                  <a:cubicBezTo>
                    <a:pt x="294580" y="77483"/>
                    <a:pt x="296091" y="72194"/>
                    <a:pt x="298736" y="64639"/>
                  </a:cubicBezTo>
                  <a:cubicBezTo>
                    <a:pt x="303646" y="51417"/>
                    <a:pt x="311957" y="47639"/>
                    <a:pt x="324423" y="57461"/>
                  </a:cubicBezTo>
                  <a:cubicBezTo>
                    <a:pt x="349734" y="77483"/>
                    <a:pt x="358800" y="77861"/>
                    <a:pt x="385243" y="62372"/>
                  </a:cubicBezTo>
                  <a:cubicBezTo>
                    <a:pt x="410931" y="46884"/>
                    <a:pt x="421509" y="50662"/>
                    <a:pt x="433597" y="77483"/>
                  </a:cubicBezTo>
                  <a:cubicBezTo>
                    <a:pt x="438886" y="89571"/>
                    <a:pt x="447196" y="100148"/>
                    <a:pt x="452863" y="112237"/>
                  </a:cubicBezTo>
                  <a:cubicBezTo>
                    <a:pt x="456263" y="119414"/>
                    <a:pt x="461929" y="128103"/>
                    <a:pt x="455130" y="136036"/>
                  </a:cubicBezTo>
                  <a:cubicBezTo>
                    <a:pt x="436619" y="159457"/>
                    <a:pt x="437752" y="187034"/>
                    <a:pt x="441152" y="213478"/>
                  </a:cubicBezTo>
                  <a:cubicBezTo>
                    <a:pt x="442663" y="226322"/>
                    <a:pt x="425286" y="230855"/>
                    <a:pt x="433597" y="242943"/>
                  </a:cubicBezTo>
                  <a:cubicBezTo>
                    <a:pt x="434353" y="243699"/>
                    <a:pt x="434730" y="244454"/>
                    <a:pt x="435486" y="245210"/>
                  </a:cubicBezTo>
                  <a:cubicBezTo>
                    <a:pt x="436619" y="256543"/>
                    <a:pt x="434353" y="267876"/>
                    <a:pt x="444552" y="278453"/>
                  </a:cubicBezTo>
                  <a:cubicBezTo>
                    <a:pt x="452485" y="286764"/>
                    <a:pt x="445686" y="296586"/>
                    <a:pt x="436241" y="299608"/>
                  </a:cubicBezTo>
                  <a:cubicBezTo>
                    <a:pt x="425664" y="303008"/>
                    <a:pt x="413198" y="304897"/>
                    <a:pt x="403754" y="296964"/>
                  </a:cubicBezTo>
                  <a:cubicBezTo>
                    <a:pt x="390532" y="285631"/>
                    <a:pt x="376933" y="286386"/>
                    <a:pt x="362578" y="292052"/>
                  </a:cubicBezTo>
                  <a:cubicBezTo>
                    <a:pt x="355022" y="295075"/>
                    <a:pt x="347467" y="295830"/>
                    <a:pt x="340667" y="290541"/>
                  </a:cubicBezTo>
                  <a:cubicBezTo>
                    <a:pt x="334245" y="286008"/>
                    <a:pt x="327823" y="281097"/>
                    <a:pt x="330468" y="271653"/>
                  </a:cubicBezTo>
                  <a:cubicBezTo>
                    <a:pt x="332734" y="263342"/>
                    <a:pt x="340289" y="265609"/>
                    <a:pt x="346334" y="265609"/>
                  </a:cubicBezTo>
                  <a:cubicBezTo>
                    <a:pt x="351245" y="265609"/>
                    <a:pt x="356155" y="265231"/>
                    <a:pt x="360689" y="262965"/>
                  </a:cubicBezTo>
                  <a:cubicBezTo>
                    <a:pt x="373155" y="257298"/>
                    <a:pt x="383354" y="246721"/>
                    <a:pt x="380710" y="233877"/>
                  </a:cubicBezTo>
                  <a:cubicBezTo>
                    <a:pt x="378821" y="224811"/>
                    <a:pt x="364466" y="228966"/>
                    <a:pt x="356533" y="228588"/>
                  </a:cubicBezTo>
                  <a:cubicBezTo>
                    <a:pt x="343689" y="228211"/>
                    <a:pt x="330845" y="232366"/>
                    <a:pt x="316490" y="235766"/>
                  </a:cubicBezTo>
                  <a:cubicBezTo>
                    <a:pt x="321401" y="246343"/>
                    <a:pt x="336134" y="249743"/>
                    <a:pt x="332356" y="262209"/>
                  </a:cubicBezTo>
                  <a:cubicBezTo>
                    <a:pt x="330468" y="269009"/>
                    <a:pt x="322912" y="269387"/>
                    <a:pt x="311957" y="269009"/>
                  </a:cubicBezTo>
                  <a:cubicBezTo>
                    <a:pt x="332734" y="281097"/>
                    <a:pt x="336134" y="294697"/>
                    <a:pt x="333867" y="315096"/>
                  </a:cubicBezTo>
                  <a:cubicBezTo>
                    <a:pt x="332356" y="329451"/>
                    <a:pt x="335378" y="346450"/>
                    <a:pt x="336134" y="362316"/>
                  </a:cubicBezTo>
                  <a:cubicBezTo>
                    <a:pt x="336512" y="372138"/>
                    <a:pt x="341801" y="377805"/>
                    <a:pt x="350111" y="377427"/>
                  </a:cubicBezTo>
                  <a:cubicBezTo>
                    <a:pt x="373910" y="375916"/>
                    <a:pt x="393176" y="387627"/>
                    <a:pt x="414331" y="395182"/>
                  </a:cubicBezTo>
                  <a:cubicBezTo>
                    <a:pt x="418864" y="396693"/>
                    <a:pt x="424908" y="400093"/>
                    <a:pt x="428308" y="395560"/>
                  </a:cubicBezTo>
                  <a:cubicBezTo>
                    <a:pt x="446441" y="372516"/>
                    <a:pt x="469862" y="389516"/>
                    <a:pt x="490639" y="387249"/>
                  </a:cubicBezTo>
                  <a:cubicBezTo>
                    <a:pt x="505750" y="385738"/>
                    <a:pt x="516327" y="404626"/>
                    <a:pt x="518594" y="428047"/>
                  </a:cubicBezTo>
                  <a:cubicBezTo>
                    <a:pt x="523505" y="422759"/>
                    <a:pt x="520860" y="415959"/>
                    <a:pt x="522749" y="410293"/>
                  </a:cubicBezTo>
                  <a:cubicBezTo>
                    <a:pt x="526149" y="397449"/>
                    <a:pt x="534082" y="391782"/>
                    <a:pt x="546171" y="398204"/>
                  </a:cubicBezTo>
                  <a:cubicBezTo>
                    <a:pt x="566570" y="408782"/>
                    <a:pt x="581680" y="392538"/>
                    <a:pt x="599435" y="388382"/>
                  </a:cubicBezTo>
                  <a:cubicBezTo>
                    <a:pt x="603213" y="387627"/>
                    <a:pt x="605480" y="381960"/>
                    <a:pt x="604724" y="377427"/>
                  </a:cubicBezTo>
                  <a:cubicBezTo>
                    <a:pt x="601702" y="358917"/>
                    <a:pt x="611901" y="343428"/>
                    <a:pt x="616435" y="326429"/>
                  </a:cubicBezTo>
                  <a:cubicBezTo>
                    <a:pt x="622857" y="302252"/>
                    <a:pt x="638345" y="299230"/>
                    <a:pt x="656478" y="316985"/>
                  </a:cubicBezTo>
                  <a:cubicBezTo>
                    <a:pt x="661011" y="321518"/>
                    <a:pt x="666299" y="325296"/>
                    <a:pt x="671210" y="328696"/>
                  </a:cubicBezTo>
                  <a:cubicBezTo>
                    <a:pt x="675744" y="332851"/>
                    <a:pt x="679143" y="337762"/>
                    <a:pt x="682165" y="343050"/>
                  </a:cubicBezTo>
                  <a:cubicBezTo>
                    <a:pt x="687076" y="353250"/>
                    <a:pt x="690854" y="367605"/>
                    <a:pt x="702942" y="347962"/>
                  </a:cubicBezTo>
                  <a:cubicBezTo>
                    <a:pt x="707098" y="341162"/>
                    <a:pt x="713520" y="340029"/>
                    <a:pt x="721075" y="342673"/>
                  </a:cubicBezTo>
                  <a:cubicBezTo>
                    <a:pt x="741097" y="349095"/>
                    <a:pt x="761874" y="354006"/>
                    <a:pt x="781895" y="360428"/>
                  </a:cubicBezTo>
                  <a:cubicBezTo>
                    <a:pt x="774718" y="377049"/>
                    <a:pt x="748652" y="386493"/>
                    <a:pt x="736186" y="375161"/>
                  </a:cubicBezTo>
                  <a:cubicBezTo>
                    <a:pt x="724853" y="364583"/>
                    <a:pt x="719564" y="366094"/>
                    <a:pt x="713142" y="379316"/>
                  </a:cubicBezTo>
                  <a:cubicBezTo>
                    <a:pt x="708231" y="389893"/>
                    <a:pt x="697654" y="391404"/>
                    <a:pt x="687454" y="386871"/>
                  </a:cubicBezTo>
                  <a:cubicBezTo>
                    <a:pt x="669322" y="378938"/>
                    <a:pt x="653078" y="388004"/>
                    <a:pt x="636456" y="392915"/>
                  </a:cubicBezTo>
                  <a:cubicBezTo>
                    <a:pt x="629279" y="395182"/>
                    <a:pt x="625501" y="401604"/>
                    <a:pt x="624745" y="409159"/>
                  </a:cubicBezTo>
                  <a:cubicBezTo>
                    <a:pt x="623990" y="417092"/>
                    <a:pt x="629656" y="420114"/>
                    <a:pt x="635323" y="423514"/>
                  </a:cubicBezTo>
                  <a:cubicBezTo>
                    <a:pt x="642123" y="427292"/>
                    <a:pt x="649678" y="429558"/>
                    <a:pt x="656855" y="431825"/>
                  </a:cubicBezTo>
                  <a:cubicBezTo>
                    <a:pt x="678766" y="438247"/>
                    <a:pt x="685943" y="447691"/>
                    <a:pt x="687076" y="471112"/>
                  </a:cubicBezTo>
                  <a:cubicBezTo>
                    <a:pt x="688210" y="493023"/>
                    <a:pt x="699543" y="501333"/>
                    <a:pt x="716164" y="491512"/>
                  </a:cubicBezTo>
                  <a:cubicBezTo>
                    <a:pt x="725986" y="485845"/>
                    <a:pt x="735808" y="478668"/>
                    <a:pt x="742985" y="491889"/>
                  </a:cubicBezTo>
                  <a:cubicBezTo>
                    <a:pt x="750163" y="504356"/>
                    <a:pt x="743363" y="519466"/>
                    <a:pt x="732786" y="522111"/>
                  </a:cubicBezTo>
                  <a:cubicBezTo>
                    <a:pt x="710120" y="528155"/>
                    <a:pt x="698787" y="545910"/>
                    <a:pt x="683299" y="559509"/>
                  </a:cubicBezTo>
                  <a:cubicBezTo>
                    <a:pt x="654966" y="573109"/>
                    <a:pt x="624745" y="581419"/>
                    <a:pt x="594147" y="588975"/>
                  </a:cubicBezTo>
                  <a:cubicBezTo>
                    <a:pt x="590747" y="575375"/>
                    <a:pt x="586214" y="568953"/>
                    <a:pt x="568836" y="575375"/>
                  </a:cubicBezTo>
                  <a:cubicBezTo>
                    <a:pt x="555992" y="580286"/>
                    <a:pt x="539749" y="576508"/>
                    <a:pt x="525016" y="574997"/>
                  </a:cubicBezTo>
                  <a:cubicBezTo>
                    <a:pt x="518594" y="574242"/>
                    <a:pt x="513305" y="572353"/>
                    <a:pt x="507261" y="576508"/>
                  </a:cubicBezTo>
                  <a:cubicBezTo>
                    <a:pt x="491017" y="586708"/>
                    <a:pt x="487239" y="578019"/>
                    <a:pt x="488751" y="563287"/>
                  </a:cubicBezTo>
                  <a:cubicBezTo>
                    <a:pt x="489506" y="555732"/>
                    <a:pt x="494039" y="548554"/>
                    <a:pt x="486106" y="542132"/>
                  </a:cubicBezTo>
                  <a:cubicBezTo>
                    <a:pt x="478551" y="536466"/>
                    <a:pt x="471751" y="527399"/>
                    <a:pt x="466463" y="544021"/>
                  </a:cubicBezTo>
                  <a:cubicBezTo>
                    <a:pt x="466085" y="544776"/>
                    <a:pt x="465707" y="545154"/>
                    <a:pt x="465329" y="545910"/>
                  </a:cubicBezTo>
                  <a:cubicBezTo>
                    <a:pt x="455507" y="562909"/>
                    <a:pt x="432086" y="557998"/>
                    <a:pt x="423020" y="567820"/>
                  </a:cubicBezTo>
                  <a:cubicBezTo>
                    <a:pt x="411309" y="580286"/>
                    <a:pt x="401487" y="588975"/>
                    <a:pt x="384866" y="590864"/>
                  </a:cubicBezTo>
                  <a:cubicBezTo>
                    <a:pt x="377310" y="591619"/>
                    <a:pt x="372022" y="589730"/>
                    <a:pt x="369377" y="583308"/>
                  </a:cubicBezTo>
                  <a:cubicBezTo>
                    <a:pt x="361066" y="563287"/>
                    <a:pt x="350111" y="571598"/>
                    <a:pt x="342934" y="582175"/>
                  </a:cubicBezTo>
                  <a:cubicBezTo>
                    <a:pt x="334245" y="595019"/>
                    <a:pt x="322912" y="600685"/>
                    <a:pt x="310446" y="608619"/>
                  </a:cubicBezTo>
                  <a:cubicBezTo>
                    <a:pt x="297602" y="616552"/>
                    <a:pt x="282492" y="622973"/>
                    <a:pt x="269648" y="633929"/>
                  </a:cubicBezTo>
                  <a:cubicBezTo>
                    <a:pt x="265492" y="620707"/>
                    <a:pt x="259826" y="612774"/>
                    <a:pt x="242826" y="618440"/>
                  </a:cubicBezTo>
                  <a:cubicBezTo>
                    <a:pt x="231116" y="622596"/>
                    <a:pt x="219405" y="618440"/>
                    <a:pt x="222805" y="600308"/>
                  </a:cubicBezTo>
                  <a:cubicBezTo>
                    <a:pt x="223938" y="593508"/>
                    <a:pt x="192962" y="583686"/>
                    <a:pt x="186162" y="590108"/>
                  </a:cubicBezTo>
                  <a:cubicBezTo>
                    <a:pt x="175207" y="599930"/>
                    <a:pt x="166896" y="599552"/>
                    <a:pt x="157830" y="588597"/>
                  </a:cubicBezTo>
                  <a:cubicBezTo>
                    <a:pt x="157074" y="587464"/>
                    <a:pt x="156319" y="585952"/>
                    <a:pt x="155185" y="585575"/>
                  </a:cubicBezTo>
                  <a:cubicBezTo>
                    <a:pt x="142719" y="578775"/>
                    <a:pt x="140075" y="604841"/>
                    <a:pt x="133653" y="595774"/>
                  </a:cubicBezTo>
                  <a:cubicBezTo>
                    <a:pt x="126475" y="585952"/>
                    <a:pt x="124209" y="582553"/>
                    <a:pt x="114765" y="591241"/>
                  </a:cubicBezTo>
                  <a:cubicBezTo>
                    <a:pt x="112120" y="593508"/>
                    <a:pt x="107587" y="597285"/>
                    <a:pt x="106076" y="596530"/>
                  </a:cubicBezTo>
                  <a:cubicBezTo>
                    <a:pt x="83032" y="584819"/>
                    <a:pt x="82277" y="599174"/>
                    <a:pt x="84543" y="614663"/>
                  </a:cubicBezTo>
                  <a:cubicBezTo>
                    <a:pt x="80766" y="616929"/>
                    <a:pt x="79255" y="616174"/>
                    <a:pt x="78499" y="613907"/>
                  </a:cubicBezTo>
                  <a:cubicBezTo>
                    <a:pt x="75477" y="605596"/>
                    <a:pt x="70566" y="595774"/>
                    <a:pt x="62255" y="597663"/>
                  </a:cubicBezTo>
                  <a:cubicBezTo>
                    <a:pt x="52811" y="599930"/>
                    <a:pt x="58100" y="610129"/>
                    <a:pt x="59611" y="617685"/>
                  </a:cubicBezTo>
                  <a:cubicBezTo>
                    <a:pt x="60367" y="622218"/>
                    <a:pt x="58100" y="627129"/>
                    <a:pt x="56967" y="632040"/>
                  </a:cubicBezTo>
                  <a:cubicBezTo>
                    <a:pt x="50923" y="638462"/>
                    <a:pt x="42990" y="638462"/>
                    <a:pt x="35812" y="635440"/>
                  </a:cubicBezTo>
                  <a:cubicBezTo>
                    <a:pt x="25235" y="630529"/>
                    <a:pt x="15791" y="624107"/>
                    <a:pt x="4080" y="621084"/>
                  </a:cubicBezTo>
                  <a:cubicBezTo>
                    <a:pt x="-453" y="619951"/>
                    <a:pt x="-1209" y="615418"/>
                    <a:pt x="1813" y="610885"/>
                  </a:cubicBezTo>
                  <a:cubicBezTo>
                    <a:pt x="2947" y="594263"/>
                    <a:pt x="8613" y="579908"/>
                    <a:pt x="21079" y="568575"/>
                  </a:cubicBezTo>
                  <a:cubicBezTo>
                    <a:pt x="25235" y="564798"/>
                    <a:pt x="29390" y="563665"/>
                    <a:pt x="34679" y="566309"/>
                  </a:cubicBezTo>
                  <a:cubicBezTo>
                    <a:pt x="40345" y="568953"/>
                    <a:pt x="45634" y="581042"/>
                    <a:pt x="51678" y="573864"/>
                  </a:cubicBezTo>
                  <a:cubicBezTo>
                    <a:pt x="61500" y="562909"/>
                    <a:pt x="78499" y="559509"/>
                    <a:pt x="83032" y="545910"/>
                  </a:cubicBezTo>
                  <a:cubicBezTo>
                    <a:pt x="86810" y="534577"/>
                    <a:pt x="93988" y="526644"/>
                    <a:pt x="102676" y="523244"/>
                  </a:cubicBezTo>
                  <a:cubicBezTo>
                    <a:pt x="119298" y="516444"/>
                    <a:pt x="122698" y="504734"/>
                    <a:pt x="119676" y="489623"/>
                  </a:cubicBezTo>
                  <a:cubicBezTo>
                    <a:pt x="117409" y="479046"/>
                    <a:pt x="119298" y="474134"/>
                    <a:pt x="131008" y="478668"/>
                  </a:cubicBezTo>
                  <a:cubicBezTo>
                    <a:pt x="134408" y="479801"/>
                    <a:pt x="138564" y="479801"/>
                    <a:pt x="140075" y="476023"/>
                  </a:cubicBezTo>
                  <a:cubicBezTo>
                    <a:pt x="141964" y="470735"/>
                    <a:pt x="137808" y="469601"/>
                    <a:pt x="134031" y="466957"/>
                  </a:cubicBezTo>
                  <a:cubicBezTo>
                    <a:pt x="117787" y="454491"/>
                    <a:pt x="105320" y="436736"/>
                    <a:pt x="84543" y="429936"/>
                  </a:cubicBezTo>
                  <a:cubicBezTo>
                    <a:pt x="75855" y="427292"/>
                    <a:pt x="76610" y="418226"/>
                    <a:pt x="78877" y="411803"/>
                  </a:cubicBezTo>
                  <a:cubicBezTo>
                    <a:pt x="87188" y="389516"/>
                    <a:pt x="91343" y="369116"/>
                    <a:pt x="58478" y="359294"/>
                  </a:cubicBezTo>
                  <a:cubicBezTo>
                    <a:pt x="67166" y="353628"/>
                    <a:pt x="72455" y="350606"/>
                    <a:pt x="77366" y="347206"/>
                  </a:cubicBezTo>
                  <a:cubicBezTo>
                    <a:pt x="88699" y="338895"/>
                    <a:pt x="92099" y="329829"/>
                    <a:pt x="77744" y="321896"/>
                  </a:cubicBezTo>
                  <a:cubicBezTo>
                    <a:pt x="61500" y="313207"/>
                    <a:pt x="62255" y="301119"/>
                    <a:pt x="70566" y="288653"/>
                  </a:cubicBezTo>
                  <a:cubicBezTo>
                    <a:pt x="76233" y="279964"/>
                    <a:pt x="76610" y="272786"/>
                    <a:pt x="69055" y="266742"/>
                  </a:cubicBezTo>
                  <a:cubicBezTo>
                    <a:pt x="59233" y="258431"/>
                    <a:pt x="46389" y="252387"/>
                    <a:pt x="47145" y="235766"/>
                  </a:cubicBezTo>
                  <a:cubicBezTo>
                    <a:pt x="47523" y="230099"/>
                    <a:pt x="41101" y="232744"/>
                    <a:pt x="36945" y="233877"/>
                  </a:cubicBezTo>
                  <a:cubicBezTo>
                    <a:pt x="25990" y="236899"/>
                    <a:pt x="20324" y="244832"/>
                    <a:pt x="19568" y="255032"/>
                  </a:cubicBezTo>
                  <a:cubicBezTo>
                    <a:pt x="19190" y="261076"/>
                    <a:pt x="22968" y="267120"/>
                    <a:pt x="18435" y="272786"/>
                  </a:cubicBezTo>
                  <a:cubicBezTo>
                    <a:pt x="16924" y="274298"/>
                    <a:pt x="15413" y="275431"/>
                    <a:pt x="14279" y="276942"/>
                  </a:cubicBezTo>
                  <a:cubicBezTo>
                    <a:pt x="7480" y="269009"/>
                    <a:pt x="3324" y="248987"/>
                    <a:pt x="10880" y="240677"/>
                  </a:cubicBezTo>
                  <a:cubicBezTo>
                    <a:pt x="20701" y="230099"/>
                    <a:pt x="21835" y="216500"/>
                    <a:pt x="28257" y="204789"/>
                  </a:cubicBezTo>
                  <a:cubicBezTo>
                    <a:pt x="35056" y="194589"/>
                    <a:pt x="43745" y="192701"/>
                    <a:pt x="55456" y="194967"/>
                  </a:cubicBezTo>
                  <a:cubicBezTo>
                    <a:pt x="76988" y="199500"/>
                    <a:pt x="78122" y="197612"/>
                    <a:pt x="71700" y="177590"/>
                  </a:cubicBezTo>
                  <a:cubicBezTo>
                    <a:pt x="63767" y="153413"/>
                    <a:pt x="66789" y="146236"/>
                    <a:pt x="90210" y="134147"/>
                  </a:cubicBezTo>
                  <a:cubicBezTo>
                    <a:pt x="95499" y="131503"/>
                    <a:pt x="98143" y="128481"/>
                    <a:pt x="95121" y="122815"/>
                  </a:cubicBezTo>
                  <a:cubicBezTo>
                    <a:pt x="88699" y="111104"/>
                    <a:pt x="92099" y="100148"/>
                    <a:pt x="95121" y="88438"/>
                  </a:cubicBezTo>
                  <a:cubicBezTo>
                    <a:pt x="102298" y="59350"/>
                    <a:pt x="93232" y="51417"/>
                    <a:pt x="63767" y="58217"/>
                  </a:cubicBezTo>
                  <a:cubicBezTo>
                    <a:pt x="58478" y="60106"/>
                    <a:pt x="53189" y="61617"/>
                    <a:pt x="48278" y="56706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DEEC4AA-A292-4255-AA7E-0A29AA0EC687}"/>
                </a:ext>
              </a:extLst>
            </p:cNvPr>
            <p:cNvSpPr/>
            <p:nvPr/>
          </p:nvSpPr>
          <p:spPr>
            <a:xfrm>
              <a:off x="9536380" y="5097065"/>
              <a:ext cx="160664" cy="228376"/>
            </a:xfrm>
            <a:custGeom>
              <a:avLst/>
              <a:gdLst>
                <a:gd name="connsiteX0" fmla="*/ 13397 w 160664"/>
                <a:gd name="connsiteY0" fmla="*/ 6800 h 228376"/>
                <a:gd name="connsiteX1" fmla="*/ 13397 w 160664"/>
                <a:gd name="connsiteY1" fmla="*/ 3023 h 228376"/>
                <a:gd name="connsiteX2" fmla="*/ 30774 w 160664"/>
                <a:gd name="connsiteY2" fmla="*/ 6800 h 228376"/>
                <a:gd name="connsiteX3" fmla="*/ 71572 w 160664"/>
                <a:gd name="connsiteY3" fmla="*/ 15489 h 228376"/>
                <a:gd name="connsiteX4" fmla="*/ 106327 w 160664"/>
                <a:gd name="connsiteY4" fmla="*/ 41932 h 228376"/>
                <a:gd name="connsiteX5" fmla="*/ 123326 w 160664"/>
                <a:gd name="connsiteY5" fmla="*/ 69887 h 228376"/>
                <a:gd name="connsiteX6" fmla="*/ 158080 w 160664"/>
                <a:gd name="connsiteY6" fmla="*/ 123151 h 228376"/>
                <a:gd name="connsiteX7" fmla="*/ 158458 w 160664"/>
                <a:gd name="connsiteY7" fmla="*/ 137129 h 228376"/>
                <a:gd name="connsiteX8" fmla="*/ 154303 w 160664"/>
                <a:gd name="connsiteY8" fmla="*/ 176416 h 228376"/>
                <a:gd name="connsiteX9" fmla="*/ 138059 w 160664"/>
                <a:gd name="connsiteY9" fmla="*/ 210793 h 228376"/>
                <a:gd name="connsiteX10" fmla="*/ 124081 w 160664"/>
                <a:gd name="connsiteY10" fmla="*/ 214948 h 228376"/>
                <a:gd name="connsiteX11" fmla="*/ 115393 w 160664"/>
                <a:gd name="connsiteY11" fmla="*/ 223259 h 228376"/>
                <a:gd name="connsiteX12" fmla="*/ 85927 w 160664"/>
                <a:gd name="connsiteY12" fmla="*/ 218726 h 228376"/>
                <a:gd name="connsiteX13" fmla="*/ 48151 w 160664"/>
                <a:gd name="connsiteY13" fmla="*/ 223636 h 228376"/>
                <a:gd name="connsiteX14" fmla="*/ 11886 w 160664"/>
                <a:gd name="connsiteY14" fmla="*/ 226659 h 228376"/>
                <a:gd name="connsiteX15" fmla="*/ 2064 w 160664"/>
                <a:gd name="connsiteY15" fmla="*/ 220615 h 228376"/>
                <a:gd name="connsiteX16" fmla="*/ 175 w 160664"/>
                <a:gd name="connsiteY16" fmla="*/ 197948 h 228376"/>
                <a:gd name="connsiteX17" fmla="*/ 25485 w 160664"/>
                <a:gd name="connsiteY17" fmla="*/ 176794 h 228376"/>
                <a:gd name="connsiteX18" fmla="*/ 37574 w 160664"/>
                <a:gd name="connsiteY18" fmla="*/ 181705 h 228376"/>
                <a:gd name="connsiteX19" fmla="*/ 46640 w 160664"/>
                <a:gd name="connsiteY19" fmla="*/ 188882 h 228376"/>
                <a:gd name="connsiteX20" fmla="*/ 80639 w 160664"/>
                <a:gd name="connsiteY20" fmla="*/ 191904 h 228376"/>
                <a:gd name="connsiteX21" fmla="*/ 93105 w 160664"/>
                <a:gd name="connsiteY21" fmla="*/ 174905 h 228376"/>
                <a:gd name="connsiteX22" fmla="*/ 79883 w 160664"/>
                <a:gd name="connsiteY22" fmla="*/ 108041 h 228376"/>
                <a:gd name="connsiteX23" fmla="*/ 51551 w 160664"/>
                <a:gd name="connsiteY23" fmla="*/ 75553 h 228376"/>
                <a:gd name="connsiteX24" fmla="*/ 51173 w 160664"/>
                <a:gd name="connsiteY24" fmla="*/ 71398 h 228376"/>
                <a:gd name="connsiteX25" fmla="*/ 54573 w 160664"/>
                <a:gd name="connsiteY25" fmla="*/ 32110 h 228376"/>
                <a:gd name="connsiteX26" fmla="*/ 22085 w 160664"/>
                <a:gd name="connsiteY26" fmla="*/ 16244 h 228376"/>
                <a:gd name="connsiteX27" fmla="*/ 13397 w 160664"/>
                <a:gd name="connsiteY27" fmla="*/ 6800 h 22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0664" h="228376">
                  <a:moveTo>
                    <a:pt x="13397" y="6800"/>
                  </a:moveTo>
                  <a:cubicBezTo>
                    <a:pt x="13397" y="5667"/>
                    <a:pt x="13397" y="4156"/>
                    <a:pt x="13397" y="3023"/>
                  </a:cubicBezTo>
                  <a:cubicBezTo>
                    <a:pt x="21330" y="-5666"/>
                    <a:pt x="24352" y="7178"/>
                    <a:pt x="30774" y="6800"/>
                  </a:cubicBezTo>
                  <a:cubicBezTo>
                    <a:pt x="45884" y="2645"/>
                    <a:pt x="59106" y="5289"/>
                    <a:pt x="71572" y="15489"/>
                  </a:cubicBezTo>
                  <a:cubicBezTo>
                    <a:pt x="82527" y="24933"/>
                    <a:pt x="96505" y="30599"/>
                    <a:pt x="106327" y="41932"/>
                  </a:cubicBezTo>
                  <a:cubicBezTo>
                    <a:pt x="112749" y="50621"/>
                    <a:pt x="117659" y="60443"/>
                    <a:pt x="123326" y="69887"/>
                  </a:cubicBezTo>
                  <a:cubicBezTo>
                    <a:pt x="137303" y="86130"/>
                    <a:pt x="156569" y="98975"/>
                    <a:pt x="158080" y="123151"/>
                  </a:cubicBezTo>
                  <a:cubicBezTo>
                    <a:pt x="158458" y="128062"/>
                    <a:pt x="162613" y="134862"/>
                    <a:pt x="158458" y="137129"/>
                  </a:cubicBezTo>
                  <a:cubicBezTo>
                    <a:pt x="137303" y="148462"/>
                    <a:pt x="149769" y="163950"/>
                    <a:pt x="154303" y="176416"/>
                  </a:cubicBezTo>
                  <a:cubicBezTo>
                    <a:pt x="164124" y="203237"/>
                    <a:pt x="165258" y="202860"/>
                    <a:pt x="138059" y="210793"/>
                  </a:cubicBezTo>
                  <a:cubicBezTo>
                    <a:pt x="133526" y="212304"/>
                    <a:pt x="128237" y="211170"/>
                    <a:pt x="124081" y="214948"/>
                  </a:cubicBezTo>
                  <a:cubicBezTo>
                    <a:pt x="121059" y="217592"/>
                    <a:pt x="118415" y="220615"/>
                    <a:pt x="115393" y="223259"/>
                  </a:cubicBezTo>
                  <a:cubicBezTo>
                    <a:pt x="104438" y="228925"/>
                    <a:pt x="95749" y="218726"/>
                    <a:pt x="85927" y="218726"/>
                  </a:cubicBezTo>
                  <a:cubicBezTo>
                    <a:pt x="70817" y="202482"/>
                    <a:pt x="59106" y="211170"/>
                    <a:pt x="48151" y="223636"/>
                  </a:cubicBezTo>
                  <a:cubicBezTo>
                    <a:pt x="36062" y="221370"/>
                    <a:pt x="23974" y="214570"/>
                    <a:pt x="11886" y="226659"/>
                  </a:cubicBezTo>
                  <a:cubicBezTo>
                    <a:pt x="7353" y="231192"/>
                    <a:pt x="2819" y="225903"/>
                    <a:pt x="2064" y="220615"/>
                  </a:cubicBezTo>
                  <a:cubicBezTo>
                    <a:pt x="1308" y="213059"/>
                    <a:pt x="-580" y="205504"/>
                    <a:pt x="175" y="197948"/>
                  </a:cubicBezTo>
                  <a:cubicBezTo>
                    <a:pt x="7353" y="189260"/>
                    <a:pt x="20196" y="187371"/>
                    <a:pt x="25485" y="176794"/>
                  </a:cubicBezTo>
                  <a:cubicBezTo>
                    <a:pt x="31152" y="174149"/>
                    <a:pt x="33796" y="179060"/>
                    <a:pt x="37574" y="181705"/>
                  </a:cubicBezTo>
                  <a:cubicBezTo>
                    <a:pt x="40596" y="184349"/>
                    <a:pt x="43618" y="186238"/>
                    <a:pt x="46640" y="188882"/>
                  </a:cubicBezTo>
                  <a:cubicBezTo>
                    <a:pt x="56084" y="206259"/>
                    <a:pt x="69306" y="190771"/>
                    <a:pt x="80639" y="191904"/>
                  </a:cubicBezTo>
                  <a:cubicBezTo>
                    <a:pt x="88194" y="192660"/>
                    <a:pt x="92349" y="183594"/>
                    <a:pt x="93105" y="174905"/>
                  </a:cubicBezTo>
                  <a:cubicBezTo>
                    <a:pt x="94238" y="151862"/>
                    <a:pt x="82905" y="130707"/>
                    <a:pt x="79883" y="108041"/>
                  </a:cubicBezTo>
                  <a:cubicBezTo>
                    <a:pt x="78372" y="98219"/>
                    <a:pt x="62884" y="85375"/>
                    <a:pt x="51551" y="75553"/>
                  </a:cubicBezTo>
                  <a:cubicBezTo>
                    <a:pt x="51173" y="74042"/>
                    <a:pt x="51173" y="72909"/>
                    <a:pt x="51173" y="71398"/>
                  </a:cubicBezTo>
                  <a:cubicBezTo>
                    <a:pt x="52306" y="58176"/>
                    <a:pt x="58728" y="44577"/>
                    <a:pt x="54573" y="32110"/>
                  </a:cubicBezTo>
                  <a:cubicBezTo>
                    <a:pt x="49662" y="18133"/>
                    <a:pt x="33040" y="21155"/>
                    <a:pt x="22085" y="16244"/>
                  </a:cubicBezTo>
                  <a:cubicBezTo>
                    <a:pt x="17174" y="14356"/>
                    <a:pt x="14152" y="11711"/>
                    <a:pt x="13397" y="6800"/>
                  </a:cubicBezTo>
                  <a:close/>
                </a:path>
              </a:pathLst>
            </a:custGeom>
            <a:solidFill>
              <a:srgbClr val="E8C3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054297E-6E1A-41D5-96FA-988D70601FFF}"/>
                </a:ext>
              </a:extLst>
            </p:cNvPr>
            <p:cNvSpPr/>
            <p:nvPr/>
          </p:nvSpPr>
          <p:spPr>
            <a:xfrm>
              <a:off x="9590304" y="5311340"/>
              <a:ext cx="146720" cy="118493"/>
            </a:xfrm>
            <a:custGeom>
              <a:avLst/>
              <a:gdLst>
                <a:gd name="connsiteX0" fmla="*/ 31626 w 146720"/>
                <a:gd name="connsiteY0" fmla="*/ 4074 h 118493"/>
                <a:gd name="connsiteX1" fmla="*/ 61092 w 146720"/>
                <a:gd name="connsiteY1" fmla="*/ 8607 h 118493"/>
                <a:gd name="connsiteX2" fmla="*/ 128711 w 146720"/>
                <a:gd name="connsiteY2" fmla="*/ 13896 h 118493"/>
                <a:gd name="connsiteX3" fmla="*/ 143822 w 146720"/>
                <a:gd name="connsiteY3" fmla="*/ 40717 h 118493"/>
                <a:gd name="connsiteX4" fmla="*/ 88668 w 146720"/>
                <a:gd name="connsiteY4" fmla="*/ 84915 h 118493"/>
                <a:gd name="connsiteX5" fmla="*/ 83757 w 146720"/>
                <a:gd name="connsiteY5" fmla="*/ 96626 h 118493"/>
                <a:gd name="connsiteX6" fmla="*/ 121912 w 146720"/>
                <a:gd name="connsiteY6" fmla="*/ 113247 h 118493"/>
                <a:gd name="connsiteX7" fmla="*/ 89802 w 146720"/>
                <a:gd name="connsiteY7" fmla="*/ 113625 h 118493"/>
                <a:gd name="connsiteX8" fmla="*/ 30493 w 146720"/>
                <a:gd name="connsiteY8" fmla="*/ 88315 h 118493"/>
                <a:gd name="connsiteX9" fmla="*/ 1783 w 146720"/>
                <a:gd name="connsiteY9" fmla="*/ 35806 h 118493"/>
                <a:gd name="connsiteX10" fmla="*/ 20293 w 146720"/>
                <a:gd name="connsiteY10" fmla="*/ 8607 h 118493"/>
                <a:gd name="connsiteX11" fmla="*/ 31626 w 146720"/>
                <a:gd name="connsiteY11" fmla="*/ 4074 h 11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0" h="118493">
                  <a:moveTo>
                    <a:pt x="31626" y="4074"/>
                  </a:moveTo>
                  <a:cubicBezTo>
                    <a:pt x="43337" y="-7637"/>
                    <a:pt x="50892" y="9740"/>
                    <a:pt x="61092" y="8607"/>
                  </a:cubicBezTo>
                  <a:cubicBezTo>
                    <a:pt x="83757" y="10496"/>
                    <a:pt x="105290" y="18051"/>
                    <a:pt x="128711" y="13896"/>
                  </a:cubicBezTo>
                  <a:cubicBezTo>
                    <a:pt x="142311" y="11629"/>
                    <a:pt x="151755" y="28628"/>
                    <a:pt x="143822" y="40717"/>
                  </a:cubicBezTo>
                  <a:cubicBezTo>
                    <a:pt x="130600" y="61116"/>
                    <a:pt x="121156" y="87937"/>
                    <a:pt x="88668" y="84915"/>
                  </a:cubicBezTo>
                  <a:cubicBezTo>
                    <a:pt x="78847" y="84160"/>
                    <a:pt x="78091" y="89070"/>
                    <a:pt x="83757" y="96626"/>
                  </a:cubicBezTo>
                  <a:cubicBezTo>
                    <a:pt x="92446" y="107959"/>
                    <a:pt x="105668" y="109848"/>
                    <a:pt x="121912" y="113247"/>
                  </a:cubicBezTo>
                  <a:cubicBezTo>
                    <a:pt x="108690" y="123069"/>
                    <a:pt x="96979" y="116647"/>
                    <a:pt x="89802" y="113625"/>
                  </a:cubicBezTo>
                  <a:cubicBezTo>
                    <a:pt x="70158" y="104937"/>
                    <a:pt x="44470" y="107959"/>
                    <a:pt x="30493" y="88315"/>
                  </a:cubicBezTo>
                  <a:cubicBezTo>
                    <a:pt x="19160" y="72071"/>
                    <a:pt x="8582" y="54694"/>
                    <a:pt x="1783" y="35806"/>
                  </a:cubicBezTo>
                  <a:cubicBezTo>
                    <a:pt x="-2750" y="23717"/>
                    <a:pt x="649" y="8607"/>
                    <a:pt x="20293" y="8607"/>
                  </a:cubicBezTo>
                  <a:cubicBezTo>
                    <a:pt x="24826" y="8985"/>
                    <a:pt x="28982" y="8607"/>
                    <a:pt x="31626" y="4074"/>
                  </a:cubicBezTo>
                  <a:close/>
                </a:path>
              </a:pathLst>
            </a:custGeom>
            <a:solidFill>
              <a:srgbClr val="FEFDF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56D2F06D-AFE4-4C29-BAC4-75009898A9E0}"/>
                </a:ext>
              </a:extLst>
            </p:cNvPr>
            <p:cNvSpPr/>
            <p:nvPr/>
          </p:nvSpPr>
          <p:spPr>
            <a:xfrm>
              <a:off x="9428014" y="5203487"/>
              <a:ext cx="156517" cy="146869"/>
            </a:xfrm>
            <a:custGeom>
              <a:avLst/>
              <a:gdLst>
                <a:gd name="connsiteX0" fmla="*/ 109297 w 156517"/>
                <a:gd name="connsiteY0" fmla="*/ 91904 h 146869"/>
                <a:gd name="connsiteX1" fmla="*/ 112319 w 156517"/>
                <a:gd name="connsiteY1" fmla="*/ 123259 h 146869"/>
                <a:gd name="connsiteX2" fmla="*/ 156518 w 156517"/>
                <a:gd name="connsiteY2" fmla="*/ 117214 h 146869"/>
                <a:gd name="connsiteX3" fmla="*/ 141785 w 156517"/>
                <a:gd name="connsiteY3" fmla="*/ 122503 h 146869"/>
                <a:gd name="connsiteX4" fmla="*/ 126674 w 156517"/>
                <a:gd name="connsiteY4" fmla="*/ 135347 h 146869"/>
                <a:gd name="connsiteX5" fmla="*/ 122141 w 156517"/>
                <a:gd name="connsiteY5" fmla="*/ 145547 h 146869"/>
                <a:gd name="connsiteX6" fmla="*/ 108542 w 156517"/>
                <a:gd name="connsiteY6" fmla="*/ 143658 h 146869"/>
                <a:gd name="connsiteX7" fmla="*/ 54521 w 156517"/>
                <a:gd name="connsiteY7" fmla="*/ 114948 h 146869"/>
                <a:gd name="connsiteX8" fmla="*/ 52633 w 156517"/>
                <a:gd name="connsiteY8" fmla="*/ 113815 h 146869"/>
                <a:gd name="connsiteX9" fmla="*/ 32611 w 156517"/>
                <a:gd name="connsiteY9" fmla="*/ 115704 h 146869"/>
                <a:gd name="connsiteX10" fmla="*/ 44700 w 156517"/>
                <a:gd name="connsiteY10" fmla="*/ 100593 h 146869"/>
                <a:gd name="connsiteX11" fmla="*/ 39411 w 156517"/>
                <a:gd name="connsiteY11" fmla="*/ 86238 h 146869"/>
                <a:gd name="connsiteX12" fmla="*/ 7301 w 156517"/>
                <a:gd name="connsiteY12" fmla="*/ 24662 h 146869"/>
                <a:gd name="connsiteX13" fmla="*/ 501 w 156517"/>
                <a:gd name="connsiteY13" fmla="*/ 1241 h 146869"/>
                <a:gd name="connsiteX14" fmla="*/ 14101 w 156517"/>
                <a:gd name="connsiteY14" fmla="*/ 9552 h 146869"/>
                <a:gd name="connsiteX15" fmla="*/ 66988 w 156517"/>
                <a:gd name="connsiteY15" fmla="*/ 67728 h 146869"/>
                <a:gd name="connsiteX16" fmla="*/ 89276 w 156517"/>
                <a:gd name="connsiteY16" fmla="*/ 97193 h 146869"/>
                <a:gd name="connsiteX17" fmla="*/ 109297 w 156517"/>
                <a:gd name="connsiteY17" fmla="*/ 91904 h 14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517" h="146869">
                  <a:moveTo>
                    <a:pt x="109297" y="91904"/>
                  </a:moveTo>
                  <a:cubicBezTo>
                    <a:pt x="117986" y="98704"/>
                    <a:pt x="114586" y="108148"/>
                    <a:pt x="112319" y="123259"/>
                  </a:cubicBezTo>
                  <a:cubicBezTo>
                    <a:pt x="128941" y="101726"/>
                    <a:pt x="142540" y="101726"/>
                    <a:pt x="156518" y="117214"/>
                  </a:cubicBezTo>
                  <a:cubicBezTo>
                    <a:pt x="152740" y="121748"/>
                    <a:pt x="147829" y="124014"/>
                    <a:pt x="141785" y="122503"/>
                  </a:cubicBezTo>
                  <a:cubicBezTo>
                    <a:pt x="131585" y="120237"/>
                    <a:pt x="122519" y="120237"/>
                    <a:pt x="126674" y="135347"/>
                  </a:cubicBezTo>
                  <a:cubicBezTo>
                    <a:pt x="127808" y="139503"/>
                    <a:pt x="127430" y="144413"/>
                    <a:pt x="122141" y="145547"/>
                  </a:cubicBezTo>
                  <a:cubicBezTo>
                    <a:pt x="117608" y="146680"/>
                    <a:pt x="112319" y="148569"/>
                    <a:pt x="108542" y="143658"/>
                  </a:cubicBezTo>
                  <a:cubicBezTo>
                    <a:pt x="94942" y="125903"/>
                    <a:pt x="71521" y="126281"/>
                    <a:pt x="54521" y="114948"/>
                  </a:cubicBezTo>
                  <a:cubicBezTo>
                    <a:pt x="53766" y="114570"/>
                    <a:pt x="53388" y="114193"/>
                    <a:pt x="52633" y="113815"/>
                  </a:cubicBezTo>
                  <a:cubicBezTo>
                    <a:pt x="45455" y="111548"/>
                    <a:pt x="38655" y="126659"/>
                    <a:pt x="32611" y="115704"/>
                  </a:cubicBezTo>
                  <a:cubicBezTo>
                    <a:pt x="26189" y="104371"/>
                    <a:pt x="41300" y="106260"/>
                    <a:pt x="44700" y="100593"/>
                  </a:cubicBezTo>
                  <a:cubicBezTo>
                    <a:pt x="48477" y="94171"/>
                    <a:pt x="43566" y="90016"/>
                    <a:pt x="39411" y="86238"/>
                  </a:cubicBezTo>
                  <a:cubicBezTo>
                    <a:pt x="19767" y="70372"/>
                    <a:pt x="-1765" y="56395"/>
                    <a:pt x="7301" y="24662"/>
                  </a:cubicBezTo>
                  <a:cubicBezTo>
                    <a:pt x="9190" y="17485"/>
                    <a:pt x="-2521" y="11063"/>
                    <a:pt x="501" y="1241"/>
                  </a:cubicBezTo>
                  <a:cubicBezTo>
                    <a:pt x="9190" y="-2914"/>
                    <a:pt x="11456" y="4263"/>
                    <a:pt x="14101" y="9552"/>
                  </a:cubicBezTo>
                  <a:cubicBezTo>
                    <a:pt x="25811" y="34484"/>
                    <a:pt x="45077" y="52617"/>
                    <a:pt x="66988" y="67728"/>
                  </a:cubicBezTo>
                  <a:cubicBezTo>
                    <a:pt x="78321" y="75283"/>
                    <a:pt x="81343" y="87749"/>
                    <a:pt x="89276" y="97193"/>
                  </a:cubicBezTo>
                  <a:cubicBezTo>
                    <a:pt x="94187" y="90771"/>
                    <a:pt x="99098" y="82082"/>
                    <a:pt x="109297" y="91904"/>
                  </a:cubicBezTo>
                  <a:close/>
                </a:path>
              </a:pathLst>
            </a:custGeom>
            <a:solidFill>
              <a:srgbClr val="F2D2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0BFB0D96-4DF6-45D9-9376-B786ADC1E272}"/>
                </a:ext>
              </a:extLst>
            </p:cNvPr>
            <p:cNvSpPr/>
            <p:nvPr/>
          </p:nvSpPr>
          <p:spPr>
            <a:xfrm>
              <a:off x="9655929" y="5166334"/>
              <a:ext cx="86507" cy="148141"/>
            </a:xfrm>
            <a:custGeom>
              <a:avLst/>
              <a:gdLst>
                <a:gd name="connsiteX0" fmla="*/ 4155 w 86507"/>
                <a:gd name="connsiteY0" fmla="*/ 145680 h 148141"/>
                <a:gd name="connsiteX1" fmla="*/ 41932 w 86507"/>
                <a:gd name="connsiteY1" fmla="*/ 137747 h 148141"/>
                <a:gd name="connsiteX2" fmla="*/ 22288 w 86507"/>
                <a:gd name="connsiteY2" fmla="*/ 89015 h 148141"/>
                <a:gd name="connsiteX3" fmla="*/ 35132 w 86507"/>
                <a:gd name="connsiteY3" fmla="*/ 67105 h 148141"/>
                <a:gd name="connsiteX4" fmla="*/ 0 w 86507"/>
                <a:gd name="connsiteY4" fmla="*/ 1752 h 148141"/>
                <a:gd name="connsiteX5" fmla="*/ 15488 w 86507"/>
                <a:gd name="connsiteY5" fmla="*/ 241 h 148141"/>
                <a:gd name="connsiteX6" fmla="*/ 44576 w 86507"/>
                <a:gd name="connsiteY6" fmla="*/ 16107 h 148141"/>
                <a:gd name="connsiteX7" fmla="*/ 45709 w 86507"/>
                <a:gd name="connsiteY7" fmla="*/ 19885 h 148141"/>
                <a:gd name="connsiteX8" fmla="*/ 76308 w 86507"/>
                <a:gd name="connsiteY8" fmla="*/ 65216 h 148141"/>
                <a:gd name="connsiteX9" fmla="*/ 86508 w 86507"/>
                <a:gd name="connsiteY9" fmla="*/ 76927 h 148141"/>
                <a:gd name="connsiteX10" fmla="*/ 59309 w 86507"/>
                <a:gd name="connsiteY10" fmla="*/ 133214 h 148141"/>
                <a:gd name="connsiteX11" fmla="*/ 35132 w 86507"/>
                <a:gd name="connsiteY11" fmla="*/ 145680 h 148141"/>
                <a:gd name="connsiteX12" fmla="*/ 4155 w 86507"/>
                <a:gd name="connsiteY12" fmla="*/ 145680 h 1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507" h="148141">
                  <a:moveTo>
                    <a:pt x="4155" y="145680"/>
                  </a:moveTo>
                  <a:cubicBezTo>
                    <a:pt x="13599" y="135858"/>
                    <a:pt x="24177" y="128303"/>
                    <a:pt x="41932" y="137747"/>
                  </a:cubicBezTo>
                  <a:cubicBezTo>
                    <a:pt x="35132" y="117725"/>
                    <a:pt x="27199" y="104126"/>
                    <a:pt x="22288" y="89015"/>
                  </a:cubicBezTo>
                  <a:cubicBezTo>
                    <a:pt x="16622" y="72394"/>
                    <a:pt x="20777" y="67483"/>
                    <a:pt x="35132" y="67105"/>
                  </a:cubicBezTo>
                  <a:cubicBezTo>
                    <a:pt x="37021" y="37639"/>
                    <a:pt x="14355" y="22151"/>
                    <a:pt x="0" y="1752"/>
                  </a:cubicBezTo>
                  <a:cubicBezTo>
                    <a:pt x="4911" y="-1270"/>
                    <a:pt x="10199" y="619"/>
                    <a:pt x="15488" y="241"/>
                  </a:cubicBezTo>
                  <a:cubicBezTo>
                    <a:pt x="27954" y="241"/>
                    <a:pt x="38910" y="3263"/>
                    <a:pt x="44576" y="16107"/>
                  </a:cubicBezTo>
                  <a:cubicBezTo>
                    <a:pt x="45332" y="17240"/>
                    <a:pt x="45709" y="18751"/>
                    <a:pt x="45709" y="19885"/>
                  </a:cubicBezTo>
                  <a:cubicBezTo>
                    <a:pt x="46087" y="41795"/>
                    <a:pt x="50620" y="60683"/>
                    <a:pt x="76308" y="65216"/>
                  </a:cubicBezTo>
                  <a:cubicBezTo>
                    <a:pt x="67997" y="73905"/>
                    <a:pt x="71019" y="77305"/>
                    <a:pt x="86508" y="76927"/>
                  </a:cubicBezTo>
                  <a:cubicBezTo>
                    <a:pt x="54776" y="87882"/>
                    <a:pt x="54776" y="109415"/>
                    <a:pt x="59309" y="133214"/>
                  </a:cubicBezTo>
                  <a:cubicBezTo>
                    <a:pt x="54776" y="144169"/>
                    <a:pt x="50998" y="152480"/>
                    <a:pt x="35132" y="145680"/>
                  </a:cubicBezTo>
                  <a:cubicBezTo>
                    <a:pt x="26821" y="141902"/>
                    <a:pt x="14733" y="151346"/>
                    <a:pt x="4155" y="145680"/>
                  </a:cubicBezTo>
                  <a:close/>
                </a:path>
              </a:pathLst>
            </a:custGeom>
            <a:solidFill>
              <a:srgbClr val="F6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6CF4E89-5D25-4FEF-801A-7A59AF88E1E4}"/>
                </a:ext>
              </a:extLst>
            </p:cNvPr>
            <p:cNvSpPr/>
            <p:nvPr/>
          </p:nvSpPr>
          <p:spPr>
            <a:xfrm>
              <a:off x="9401694" y="5148627"/>
              <a:ext cx="162060" cy="155243"/>
            </a:xfrm>
            <a:custGeom>
              <a:avLst/>
              <a:gdLst>
                <a:gd name="connsiteX0" fmla="*/ 135617 w 162060"/>
                <a:gd name="connsiteY0" fmla="*/ 146764 h 155243"/>
                <a:gd name="connsiteX1" fmla="*/ 123151 w 162060"/>
                <a:gd name="connsiteY1" fmla="*/ 147142 h 155243"/>
                <a:gd name="connsiteX2" fmla="*/ 104263 w 162060"/>
                <a:gd name="connsiteY2" fmla="*/ 144876 h 155243"/>
                <a:gd name="connsiteX3" fmla="*/ 87641 w 162060"/>
                <a:gd name="connsiteY3" fmla="*/ 127121 h 155243"/>
                <a:gd name="connsiteX4" fmla="*/ 50243 w 162060"/>
                <a:gd name="connsiteY4" fmla="*/ 91989 h 155243"/>
                <a:gd name="connsiteX5" fmla="*/ 26443 w 162060"/>
                <a:gd name="connsiteY5" fmla="*/ 56857 h 155243"/>
                <a:gd name="connsiteX6" fmla="*/ 15488 w 162060"/>
                <a:gd name="connsiteY6" fmla="*/ 35324 h 155243"/>
                <a:gd name="connsiteX7" fmla="*/ 0 w 162060"/>
                <a:gd name="connsiteY7" fmla="*/ 6992 h 155243"/>
                <a:gd name="connsiteX8" fmla="*/ 1511 w 162060"/>
                <a:gd name="connsiteY8" fmla="*/ 5481 h 155243"/>
                <a:gd name="connsiteX9" fmla="*/ 20399 w 162060"/>
                <a:gd name="connsiteY9" fmla="*/ 10014 h 155243"/>
                <a:gd name="connsiteX10" fmla="*/ 57798 w 162060"/>
                <a:gd name="connsiteY10" fmla="*/ 51190 h 155243"/>
                <a:gd name="connsiteX11" fmla="*/ 62709 w 162060"/>
                <a:gd name="connsiteY11" fmla="*/ 61767 h 155243"/>
                <a:gd name="connsiteX12" fmla="*/ 94063 w 162060"/>
                <a:gd name="connsiteY12" fmla="*/ 101811 h 155243"/>
                <a:gd name="connsiteX13" fmla="*/ 130328 w 162060"/>
                <a:gd name="connsiteY13" fmla="*/ 122210 h 155243"/>
                <a:gd name="connsiteX14" fmla="*/ 156394 w 162060"/>
                <a:gd name="connsiteY14" fmla="*/ 123721 h 155243"/>
                <a:gd name="connsiteX15" fmla="*/ 162061 w 162060"/>
                <a:gd name="connsiteY15" fmla="*/ 125232 h 155243"/>
                <a:gd name="connsiteX16" fmla="*/ 135617 w 162060"/>
                <a:gd name="connsiteY16" fmla="*/ 146764 h 15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2060" h="155243">
                  <a:moveTo>
                    <a:pt x="135617" y="146764"/>
                  </a:moveTo>
                  <a:cubicBezTo>
                    <a:pt x="131462" y="146764"/>
                    <a:pt x="125418" y="144876"/>
                    <a:pt x="123151" y="147142"/>
                  </a:cubicBezTo>
                  <a:cubicBezTo>
                    <a:pt x="110685" y="158475"/>
                    <a:pt x="112196" y="158097"/>
                    <a:pt x="104263" y="144876"/>
                  </a:cubicBezTo>
                  <a:cubicBezTo>
                    <a:pt x="100485" y="138453"/>
                    <a:pt x="92552" y="132032"/>
                    <a:pt x="87641" y="127121"/>
                  </a:cubicBezTo>
                  <a:cubicBezTo>
                    <a:pt x="75930" y="115032"/>
                    <a:pt x="60064" y="107855"/>
                    <a:pt x="50243" y="91989"/>
                  </a:cubicBezTo>
                  <a:cubicBezTo>
                    <a:pt x="43065" y="80656"/>
                    <a:pt x="41176" y="63656"/>
                    <a:pt x="26443" y="56857"/>
                  </a:cubicBezTo>
                  <a:cubicBezTo>
                    <a:pt x="24932" y="48546"/>
                    <a:pt x="23421" y="40613"/>
                    <a:pt x="15488" y="35324"/>
                  </a:cubicBezTo>
                  <a:cubicBezTo>
                    <a:pt x="5289" y="28902"/>
                    <a:pt x="1511" y="18325"/>
                    <a:pt x="0" y="6992"/>
                  </a:cubicBezTo>
                  <a:cubicBezTo>
                    <a:pt x="378" y="6614"/>
                    <a:pt x="756" y="5859"/>
                    <a:pt x="1511" y="5481"/>
                  </a:cubicBezTo>
                  <a:cubicBezTo>
                    <a:pt x="10955" y="-5474"/>
                    <a:pt x="16244" y="2081"/>
                    <a:pt x="20399" y="10014"/>
                  </a:cubicBezTo>
                  <a:cubicBezTo>
                    <a:pt x="29466" y="27013"/>
                    <a:pt x="39665" y="42501"/>
                    <a:pt x="57798" y="51190"/>
                  </a:cubicBezTo>
                  <a:cubicBezTo>
                    <a:pt x="61953" y="53457"/>
                    <a:pt x="62709" y="57234"/>
                    <a:pt x="62709" y="61767"/>
                  </a:cubicBezTo>
                  <a:cubicBezTo>
                    <a:pt x="62331" y="85189"/>
                    <a:pt x="71397" y="98033"/>
                    <a:pt x="94063" y="101811"/>
                  </a:cubicBezTo>
                  <a:cubicBezTo>
                    <a:pt x="108796" y="104455"/>
                    <a:pt x="120129" y="114277"/>
                    <a:pt x="130328" y="122210"/>
                  </a:cubicBezTo>
                  <a:cubicBezTo>
                    <a:pt x="141284" y="130898"/>
                    <a:pt x="147328" y="128254"/>
                    <a:pt x="156394" y="123721"/>
                  </a:cubicBezTo>
                  <a:cubicBezTo>
                    <a:pt x="158283" y="122965"/>
                    <a:pt x="160549" y="123721"/>
                    <a:pt x="162061" y="125232"/>
                  </a:cubicBezTo>
                  <a:cubicBezTo>
                    <a:pt x="160927" y="142609"/>
                    <a:pt x="146195" y="141853"/>
                    <a:pt x="135617" y="146764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E13FDF53-55F2-49E4-85E5-1E278F2CF281}"/>
                </a:ext>
              </a:extLst>
            </p:cNvPr>
            <p:cNvSpPr/>
            <p:nvPr/>
          </p:nvSpPr>
          <p:spPr>
            <a:xfrm>
              <a:off x="9393425" y="5538991"/>
              <a:ext cx="300859" cy="144502"/>
            </a:xfrm>
            <a:custGeom>
              <a:avLst/>
              <a:gdLst>
                <a:gd name="connsiteX0" fmla="*/ 152575 w 300859"/>
                <a:gd name="connsiteY0" fmla="*/ 73345 h 144502"/>
                <a:gd name="connsiteX1" fmla="*/ 131042 w 300859"/>
                <a:gd name="connsiteY1" fmla="*/ 33302 h 144502"/>
                <a:gd name="connsiteX2" fmla="*/ 118198 w 300859"/>
                <a:gd name="connsiteY2" fmla="*/ 26502 h 144502"/>
                <a:gd name="connsiteX3" fmla="*/ 99310 w 300859"/>
                <a:gd name="connsiteY3" fmla="*/ 34435 h 144502"/>
                <a:gd name="connsiteX4" fmla="*/ 92888 w 300859"/>
                <a:gd name="connsiteY4" fmla="*/ 43124 h 144502"/>
                <a:gd name="connsiteX5" fmla="*/ 85710 w 300859"/>
                <a:gd name="connsiteY5" fmla="*/ 35568 h 144502"/>
                <a:gd name="connsiteX6" fmla="*/ 70978 w 300859"/>
                <a:gd name="connsiteY6" fmla="*/ 24613 h 144502"/>
                <a:gd name="connsiteX7" fmla="*/ 26779 w 300859"/>
                <a:gd name="connsiteY7" fmla="*/ 39346 h 144502"/>
                <a:gd name="connsiteX8" fmla="*/ 336 w 300859"/>
                <a:gd name="connsiteY8" fmla="*/ 20458 h 144502"/>
                <a:gd name="connsiteX9" fmla="*/ 336 w 300859"/>
                <a:gd name="connsiteY9" fmla="*/ 5725 h 144502"/>
                <a:gd name="connsiteX10" fmla="*/ 42645 w 300859"/>
                <a:gd name="connsiteY10" fmla="*/ 9125 h 144502"/>
                <a:gd name="connsiteX11" fmla="*/ 64933 w 300859"/>
                <a:gd name="connsiteY11" fmla="*/ 7992 h 144502"/>
                <a:gd name="connsiteX12" fmla="*/ 81555 w 300859"/>
                <a:gd name="connsiteY12" fmla="*/ 12902 h 144502"/>
                <a:gd name="connsiteX13" fmla="*/ 129531 w 300859"/>
                <a:gd name="connsiteY13" fmla="*/ 20458 h 144502"/>
                <a:gd name="connsiteX14" fmla="*/ 193373 w 300859"/>
                <a:gd name="connsiteY14" fmla="*/ 20080 h 144502"/>
                <a:gd name="connsiteX15" fmla="*/ 215661 w 300859"/>
                <a:gd name="connsiteY15" fmla="*/ 29524 h 144502"/>
                <a:gd name="connsiteX16" fmla="*/ 231527 w 300859"/>
                <a:gd name="connsiteY16" fmla="*/ 38212 h 144502"/>
                <a:gd name="connsiteX17" fmla="*/ 259104 w 300859"/>
                <a:gd name="connsiteY17" fmla="*/ 51434 h 144502"/>
                <a:gd name="connsiteX18" fmla="*/ 273459 w 300859"/>
                <a:gd name="connsiteY18" fmla="*/ 65412 h 144502"/>
                <a:gd name="connsiteX19" fmla="*/ 291969 w 300859"/>
                <a:gd name="connsiteY19" fmla="*/ 90722 h 144502"/>
                <a:gd name="connsiteX20" fmla="*/ 266281 w 300859"/>
                <a:gd name="connsiteY20" fmla="*/ 106210 h 144502"/>
                <a:gd name="connsiteX21" fmla="*/ 286303 w 300859"/>
                <a:gd name="connsiteY21" fmla="*/ 121698 h 144502"/>
                <a:gd name="connsiteX22" fmla="*/ 300658 w 300859"/>
                <a:gd name="connsiteY22" fmla="*/ 138320 h 144502"/>
                <a:gd name="connsiteX23" fmla="*/ 267792 w 300859"/>
                <a:gd name="connsiteY23" fmla="*/ 142097 h 144502"/>
                <a:gd name="connsiteX24" fmla="*/ 262126 w 300859"/>
                <a:gd name="connsiteY24" fmla="*/ 140209 h 144502"/>
                <a:gd name="connsiteX25" fmla="*/ 229638 w 300859"/>
                <a:gd name="connsiteY25" fmla="*/ 117921 h 144502"/>
                <a:gd name="connsiteX26" fmla="*/ 217550 w 300859"/>
                <a:gd name="connsiteY26" fmla="*/ 98277 h 144502"/>
                <a:gd name="connsiteX27" fmla="*/ 182418 w 300859"/>
                <a:gd name="connsiteY27" fmla="*/ 62012 h 144502"/>
                <a:gd name="connsiteX28" fmla="*/ 157863 w 300859"/>
                <a:gd name="connsiteY28" fmla="*/ 74856 h 144502"/>
                <a:gd name="connsiteX29" fmla="*/ 152575 w 300859"/>
                <a:gd name="connsiteY29" fmla="*/ 73345 h 14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0859" h="144502">
                  <a:moveTo>
                    <a:pt x="152575" y="73345"/>
                  </a:moveTo>
                  <a:cubicBezTo>
                    <a:pt x="163530" y="50301"/>
                    <a:pt x="139731" y="45768"/>
                    <a:pt x="131042" y="33302"/>
                  </a:cubicBezTo>
                  <a:cubicBezTo>
                    <a:pt x="128398" y="29902"/>
                    <a:pt x="121976" y="29146"/>
                    <a:pt x="118198" y="26502"/>
                  </a:cubicBezTo>
                  <a:cubicBezTo>
                    <a:pt x="107243" y="18191"/>
                    <a:pt x="100065" y="19324"/>
                    <a:pt x="99310" y="34435"/>
                  </a:cubicBezTo>
                  <a:cubicBezTo>
                    <a:pt x="98932" y="39724"/>
                    <a:pt x="97421" y="42746"/>
                    <a:pt x="92888" y="43124"/>
                  </a:cubicBezTo>
                  <a:cubicBezTo>
                    <a:pt x="87599" y="43879"/>
                    <a:pt x="84577" y="40479"/>
                    <a:pt x="85710" y="35568"/>
                  </a:cubicBezTo>
                  <a:cubicBezTo>
                    <a:pt x="88732" y="20835"/>
                    <a:pt x="80799" y="24235"/>
                    <a:pt x="70978" y="24613"/>
                  </a:cubicBezTo>
                  <a:cubicBezTo>
                    <a:pt x="54356" y="25369"/>
                    <a:pt x="38490" y="22724"/>
                    <a:pt x="26779" y="39346"/>
                  </a:cubicBezTo>
                  <a:cubicBezTo>
                    <a:pt x="23379" y="44257"/>
                    <a:pt x="1469" y="29146"/>
                    <a:pt x="336" y="20458"/>
                  </a:cubicBezTo>
                  <a:cubicBezTo>
                    <a:pt x="-420" y="15547"/>
                    <a:pt x="336" y="10636"/>
                    <a:pt x="336" y="5725"/>
                  </a:cubicBezTo>
                  <a:cubicBezTo>
                    <a:pt x="9024" y="20458"/>
                    <a:pt x="32068" y="23102"/>
                    <a:pt x="42645" y="9125"/>
                  </a:cubicBezTo>
                  <a:cubicBezTo>
                    <a:pt x="50578" y="-1453"/>
                    <a:pt x="56623" y="-4097"/>
                    <a:pt x="64933" y="7992"/>
                  </a:cubicBezTo>
                  <a:cubicBezTo>
                    <a:pt x="69089" y="14036"/>
                    <a:pt x="76266" y="16680"/>
                    <a:pt x="81555" y="12902"/>
                  </a:cubicBezTo>
                  <a:cubicBezTo>
                    <a:pt x="100443" y="-697"/>
                    <a:pt x="115554" y="11769"/>
                    <a:pt x="129531" y="20458"/>
                  </a:cubicBezTo>
                  <a:cubicBezTo>
                    <a:pt x="163907" y="41613"/>
                    <a:pt x="163530" y="42368"/>
                    <a:pt x="193373" y="20080"/>
                  </a:cubicBezTo>
                  <a:cubicBezTo>
                    <a:pt x="208106" y="9125"/>
                    <a:pt x="213772" y="11013"/>
                    <a:pt x="215661" y="29524"/>
                  </a:cubicBezTo>
                  <a:cubicBezTo>
                    <a:pt x="217172" y="41613"/>
                    <a:pt x="217550" y="46145"/>
                    <a:pt x="231527" y="38212"/>
                  </a:cubicBezTo>
                  <a:cubicBezTo>
                    <a:pt x="241349" y="32924"/>
                    <a:pt x="258726" y="37457"/>
                    <a:pt x="259104" y="51434"/>
                  </a:cubicBezTo>
                  <a:cubicBezTo>
                    <a:pt x="259482" y="64656"/>
                    <a:pt x="264393" y="65412"/>
                    <a:pt x="273459" y="65412"/>
                  </a:cubicBezTo>
                  <a:cubicBezTo>
                    <a:pt x="291591" y="65034"/>
                    <a:pt x="296502" y="74100"/>
                    <a:pt x="291969" y="90722"/>
                  </a:cubicBezTo>
                  <a:cubicBezTo>
                    <a:pt x="288947" y="103944"/>
                    <a:pt x="276103" y="102055"/>
                    <a:pt x="266281" y="106210"/>
                  </a:cubicBezTo>
                  <a:cubicBezTo>
                    <a:pt x="270437" y="114898"/>
                    <a:pt x="276859" y="120187"/>
                    <a:pt x="286303" y="121698"/>
                  </a:cubicBezTo>
                  <a:cubicBezTo>
                    <a:pt x="294991" y="123209"/>
                    <a:pt x="302169" y="126987"/>
                    <a:pt x="300658" y="138320"/>
                  </a:cubicBezTo>
                  <a:cubicBezTo>
                    <a:pt x="290458" y="146631"/>
                    <a:pt x="279125" y="145120"/>
                    <a:pt x="267792" y="142097"/>
                  </a:cubicBezTo>
                  <a:cubicBezTo>
                    <a:pt x="265904" y="141720"/>
                    <a:pt x="264015" y="140964"/>
                    <a:pt x="262126" y="140209"/>
                  </a:cubicBezTo>
                  <a:cubicBezTo>
                    <a:pt x="251926" y="132276"/>
                    <a:pt x="247393" y="117543"/>
                    <a:pt x="229638" y="117921"/>
                  </a:cubicBezTo>
                  <a:cubicBezTo>
                    <a:pt x="221705" y="118298"/>
                    <a:pt x="218683" y="107343"/>
                    <a:pt x="217550" y="98277"/>
                  </a:cubicBezTo>
                  <a:cubicBezTo>
                    <a:pt x="214905" y="79011"/>
                    <a:pt x="200928" y="66167"/>
                    <a:pt x="182418" y="62012"/>
                  </a:cubicBezTo>
                  <a:cubicBezTo>
                    <a:pt x="169196" y="58990"/>
                    <a:pt x="167685" y="73722"/>
                    <a:pt x="157863" y="74856"/>
                  </a:cubicBezTo>
                  <a:cubicBezTo>
                    <a:pt x="155974" y="75233"/>
                    <a:pt x="154086" y="74478"/>
                    <a:pt x="152575" y="73345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EC40FF77-27DC-489F-8572-40DB612D8D11}"/>
                </a:ext>
              </a:extLst>
            </p:cNvPr>
            <p:cNvSpPr/>
            <p:nvPr/>
          </p:nvSpPr>
          <p:spPr>
            <a:xfrm>
              <a:off x="9648639" y="5628957"/>
              <a:ext cx="234628" cy="55673"/>
            </a:xfrm>
            <a:custGeom>
              <a:avLst/>
              <a:gdLst>
                <a:gd name="connsiteX0" fmla="*/ 45444 w 234628"/>
                <a:gd name="connsiteY0" fmla="*/ 46465 h 55673"/>
                <a:gd name="connsiteX1" fmla="*/ 33733 w 234628"/>
                <a:gd name="connsiteY1" fmla="*/ 35887 h 55673"/>
                <a:gd name="connsiteX2" fmla="*/ 2379 w 234628"/>
                <a:gd name="connsiteY2" fmla="*/ 19644 h 55673"/>
                <a:gd name="connsiteX3" fmla="*/ 868 w 234628"/>
                <a:gd name="connsiteY3" fmla="*/ 12466 h 55673"/>
                <a:gd name="connsiteX4" fmla="*/ 9934 w 234628"/>
                <a:gd name="connsiteY4" fmla="*/ 8689 h 55673"/>
                <a:gd name="connsiteX5" fmla="*/ 37133 w 234628"/>
                <a:gd name="connsiteY5" fmla="*/ 0 h 55673"/>
                <a:gd name="connsiteX6" fmla="*/ 54133 w 234628"/>
                <a:gd name="connsiteY6" fmla="*/ 4155 h 55673"/>
                <a:gd name="connsiteX7" fmla="*/ 55266 w 234628"/>
                <a:gd name="connsiteY7" fmla="*/ 7933 h 55673"/>
                <a:gd name="connsiteX8" fmla="*/ 92665 w 234628"/>
                <a:gd name="connsiteY8" fmla="*/ 24555 h 55673"/>
                <a:gd name="connsiteX9" fmla="*/ 109286 w 234628"/>
                <a:gd name="connsiteY9" fmla="*/ 24932 h 55673"/>
                <a:gd name="connsiteX10" fmla="*/ 186350 w 234628"/>
                <a:gd name="connsiteY10" fmla="*/ 27577 h 55673"/>
                <a:gd name="connsiteX11" fmla="*/ 201461 w 234628"/>
                <a:gd name="connsiteY11" fmla="*/ 18510 h 55673"/>
                <a:gd name="connsiteX12" fmla="*/ 215438 w 234628"/>
                <a:gd name="connsiteY12" fmla="*/ 18888 h 55673"/>
                <a:gd name="connsiteX13" fmla="*/ 233193 w 234628"/>
                <a:gd name="connsiteY13" fmla="*/ 45709 h 55673"/>
                <a:gd name="connsiteX14" fmla="*/ 200327 w 234628"/>
                <a:gd name="connsiteY14" fmla="*/ 50243 h 55673"/>
                <a:gd name="connsiteX15" fmla="*/ 156129 w 234628"/>
                <a:gd name="connsiteY15" fmla="*/ 50620 h 55673"/>
                <a:gd name="connsiteX16" fmla="*/ 137618 w 234628"/>
                <a:gd name="connsiteY16" fmla="*/ 55531 h 55673"/>
                <a:gd name="connsiteX17" fmla="*/ 68110 w 234628"/>
                <a:gd name="connsiteY17" fmla="*/ 54398 h 55673"/>
                <a:gd name="connsiteX18" fmla="*/ 45444 w 234628"/>
                <a:gd name="connsiteY18" fmla="*/ 46465 h 5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4628" h="55673">
                  <a:moveTo>
                    <a:pt x="45444" y="46465"/>
                  </a:moveTo>
                  <a:cubicBezTo>
                    <a:pt x="42422" y="41554"/>
                    <a:pt x="37133" y="33999"/>
                    <a:pt x="33733" y="35887"/>
                  </a:cubicBezTo>
                  <a:cubicBezTo>
                    <a:pt x="14845" y="45709"/>
                    <a:pt x="15601" y="19644"/>
                    <a:pt x="2379" y="19644"/>
                  </a:cubicBezTo>
                  <a:cubicBezTo>
                    <a:pt x="490" y="19644"/>
                    <a:pt x="-1021" y="15488"/>
                    <a:pt x="868" y="12466"/>
                  </a:cubicBezTo>
                  <a:cubicBezTo>
                    <a:pt x="2757" y="8689"/>
                    <a:pt x="6534" y="8311"/>
                    <a:pt x="9934" y="8689"/>
                  </a:cubicBezTo>
                  <a:cubicBezTo>
                    <a:pt x="20512" y="9822"/>
                    <a:pt x="29200" y="6800"/>
                    <a:pt x="37133" y="0"/>
                  </a:cubicBezTo>
                  <a:cubicBezTo>
                    <a:pt x="42800" y="1511"/>
                    <a:pt x="48466" y="2644"/>
                    <a:pt x="54133" y="4155"/>
                  </a:cubicBezTo>
                  <a:cubicBezTo>
                    <a:pt x="54510" y="5667"/>
                    <a:pt x="54510" y="7933"/>
                    <a:pt x="55266" y="7933"/>
                  </a:cubicBezTo>
                  <a:cubicBezTo>
                    <a:pt x="68865" y="10955"/>
                    <a:pt x="81332" y="16622"/>
                    <a:pt x="92665" y="24555"/>
                  </a:cubicBezTo>
                  <a:cubicBezTo>
                    <a:pt x="96442" y="27199"/>
                    <a:pt x="103620" y="24932"/>
                    <a:pt x="109286" y="24932"/>
                  </a:cubicBezTo>
                  <a:cubicBezTo>
                    <a:pt x="134974" y="22288"/>
                    <a:pt x="160662" y="21155"/>
                    <a:pt x="186350" y="27577"/>
                  </a:cubicBezTo>
                  <a:cubicBezTo>
                    <a:pt x="194283" y="29466"/>
                    <a:pt x="197683" y="23421"/>
                    <a:pt x="201461" y="18510"/>
                  </a:cubicBezTo>
                  <a:cubicBezTo>
                    <a:pt x="206371" y="12088"/>
                    <a:pt x="210527" y="10199"/>
                    <a:pt x="215438" y="18888"/>
                  </a:cubicBezTo>
                  <a:cubicBezTo>
                    <a:pt x="220726" y="28710"/>
                    <a:pt x="239992" y="32866"/>
                    <a:pt x="233193" y="45709"/>
                  </a:cubicBezTo>
                  <a:cubicBezTo>
                    <a:pt x="227526" y="56665"/>
                    <a:pt x="211660" y="49487"/>
                    <a:pt x="200327" y="50243"/>
                  </a:cubicBezTo>
                  <a:cubicBezTo>
                    <a:pt x="185594" y="51376"/>
                    <a:pt x="170862" y="50620"/>
                    <a:pt x="156129" y="50620"/>
                  </a:cubicBezTo>
                  <a:cubicBezTo>
                    <a:pt x="150840" y="55909"/>
                    <a:pt x="144418" y="55909"/>
                    <a:pt x="137618" y="55531"/>
                  </a:cubicBezTo>
                  <a:cubicBezTo>
                    <a:pt x="114575" y="54020"/>
                    <a:pt x="91531" y="51376"/>
                    <a:pt x="68110" y="54398"/>
                  </a:cubicBezTo>
                  <a:cubicBezTo>
                    <a:pt x="59044" y="55909"/>
                    <a:pt x="50733" y="55153"/>
                    <a:pt x="45444" y="46465"/>
                  </a:cubicBezTo>
                  <a:close/>
                </a:path>
              </a:pathLst>
            </a:custGeom>
            <a:solidFill>
              <a:srgbClr val="FDF2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84ACD209-EC4A-4DE3-A3A2-C3AD011BD937}"/>
                </a:ext>
              </a:extLst>
            </p:cNvPr>
            <p:cNvSpPr/>
            <p:nvPr/>
          </p:nvSpPr>
          <p:spPr>
            <a:xfrm>
              <a:off x="9389573" y="5464252"/>
              <a:ext cx="25804" cy="80463"/>
            </a:xfrm>
            <a:custGeom>
              <a:avLst/>
              <a:gdLst>
                <a:gd name="connsiteX0" fmla="*/ 3810 w 25804"/>
                <a:gd name="connsiteY0" fmla="*/ 80464 h 80463"/>
                <a:gd name="connsiteX1" fmla="*/ 32 w 25804"/>
                <a:gd name="connsiteY1" fmla="*/ 73664 h 80463"/>
                <a:gd name="connsiteX2" fmla="*/ 20809 w 25804"/>
                <a:gd name="connsiteY2" fmla="*/ 0 h 80463"/>
                <a:gd name="connsiteX3" fmla="*/ 3810 w 25804"/>
                <a:gd name="connsiteY3" fmla="*/ 80464 h 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4" h="80463">
                  <a:moveTo>
                    <a:pt x="3810" y="80464"/>
                  </a:moveTo>
                  <a:cubicBezTo>
                    <a:pt x="2677" y="78197"/>
                    <a:pt x="-345" y="74419"/>
                    <a:pt x="32" y="73664"/>
                  </a:cubicBezTo>
                  <a:cubicBezTo>
                    <a:pt x="19676" y="52509"/>
                    <a:pt x="8343" y="23044"/>
                    <a:pt x="20809" y="0"/>
                  </a:cubicBezTo>
                  <a:cubicBezTo>
                    <a:pt x="30631" y="30221"/>
                    <a:pt x="26476" y="57420"/>
                    <a:pt x="3810" y="80464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F60E95D1-60A2-4133-B440-4A979F759EA9}"/>
                </a:ext>
              </a:extLst>
            </p:cNvPr>
            <p:cNvSpPr/>
            <p:nvPr/>
          </p:nvSpPr>
          <p:spPr>
            <a:xfrm>
              <a:off x="9229056" y="5505022"/>
              <a:ext cx="346031" cy="159970"/>
            </a:xfrm>
            <a:custGeom>
              <a:avLst/>
              <a:gdLst>
                <a:gd name="connsiteX0" fmla="*/ 316944 w 346031"/>
                <a:gd name="connsiteY0" fmla="*/ 107313 h 159970"/>
                <a:gd name="connsiteX1" fmla="*/ 321099 w 346031"/>
                <a:gd name="connsiteY1" fmla="*/ 107313 h 159970"/>
                <a:gd name="connsiteX2" fmla="*/ 346031 w 346031"/>
                <a:gd name="connsiteY2" fmla="*/ 115246 h 159970"/>
                <a:gd name="connsiteX3" fmla="*/ 343765 w 346031"/>
                <a:gd name="connsiteY3" fmla="*/ 120913 h 159970"/>
                <a:gd name="connsiteX4" fmla="*/ 334698 w 346031"/>
                <a:gd name="connsiteY4" fmla="*/ 124313 h 159970"/>
                <a:gd name="connsiteX5" fmla="*/ 318077 w 346031"/>
                <a:gd name="connsiteY5" fmla="*/ 134890 h 159970"/>
                <a:gd name="connsiteX6" fmla="*/ 305233 w 346031"/>
                <a:gd name="connsiteY6" fmla="*/ 152267 h 159970"/>
                <a:gd name="connsiteX7" fmla="*/ 261790 w 346031"/>
                <a:gd name="connsiteY7" fmla="*/ 159823 h 159970"/>
                <a:gd name="connsiteX8" fmla="*/ 256124 w 346031"/>
                <a:gd name="connsiteY8" fmla="*/ 159067 h 159970"/>
                <a:gd name="connsiteX9" fmla="*/ 240635 w 346031"/>
                <a:gd name="connsiteY9" fmla="*/ 154156 h 159970"/>
                <a:gd name="connsiteX10" fmla="*/ 202859 w 346031"/>
                <a:gd name="connsiteY10" fmla="*/ 150001 h 159970"/>
                <a:gd name="connsiteX11" fmla="*/ 191526 w 346031"/>
                <a:gd name="connsiteY11" fmla="*/ 153023 h 159970"/>
                <a:gd name="connsiteX12" fmla="*/ 137128 w 346031"/>
                <a:gd name="connsiteY12" fmla="*/ 143957 h 159970"/>
                <a:gd name="connsiteX13" fmla="*/ 131462 w 346031"/>
                <a:gd name="connsiteY13" fmla="*/ 150756 h 159970"/>
                <a:gd name="connsiteX14" fmla="*/ 121640 w 346031"/>
                <a:gd name="connsiteY14" fmla="*/ 152645 h 159970"/>
                <a:gd name="connsiteX15" fmla="*/ 80464 w 346031"/>
                <a:gd name="connsiteY15" fmla="*/ 129224 h 159970"/>
                <a:gd name="connsiteX16" fmla="*/ 75175 w 346031"/>
                <a:gd name="connsiteY16" fmla="*/ 113358 h 159970"/>
                <a:gd name="connsiteX17" fmla="*/ 33621 w 346031"/>
                <a:gd name="connsiteY17" fmla="*/ 106936 h 159970"/>
                <a:gd name="connsiteX18" fmla="*/ 12088 w 346031"/>
                <a:gd name="connsiteY18" fmla="*/ 92581 h 159970"/>
                <a:gd name="connsiteX19" fmla="*/ 12466 w 346031"/>
                <a:gd name="connsiteY19" fmla="*/ 89936 h 159970"/>
                <a:gd name="connsiteX20" fmla="*/ 10955 w 346031"/>
                <a:gd name="connsiteY20" fmla="*/ 82381 h 159970"/>
                <a:gd name="connsiteX21" fmla="*/ 6800 w 346031"/>
                <a:gd name="connsiteY21" fmla="*/ 63493 h 159970"/>
                <a:gd name="connsiteX22" fmla="*/ 0 w 346031"/>
                <a:gd name="connsiteY22" fmla="*/ 55938 h 159970"/>
                <a:gd name="connsiteX23" fmla="*/ 27199 w 346031"/>
                <a:gd name="connsiteY23" fmla="*/ 53293 h 159970"/>
                <a:gd name="connsiteX24" fmla="*/ 82352 w 346031"/>
                <a:gd name="connsiteY24" fmla="*/ 53671 h 159970"/>
                <a:gd name="connsiteX25" fmla="*/ 92930 w 346031"/>
                <a:gd name="connsiteY25" fmla="*/ 17784 h 159970"/>
                <a:gd name="connsiteX26" fmla="*/ 105774 w 346031"/>
                <a:gd name="connsiteY26" fmla="*/ 29 h 159970"/>
                <a:gd name="connsiteX27" fmla="*/ 122018 w 346031"/>
                <a:gd name="connsiteY27" fmla="*/ 15517 h 159970"/>
                <a:gd name="connsiteX28" fmla="*/ 141661 w 346031"/>
                <a:gd name="connsiteY28" fmla="*/ 12873 h 159970"/>
                <a:gd name="connsiteX29" fmla="*/ 154505 w 346031"/>
                <a:gd name="connsiteY29" fmla="*/ 14006 h 159970"/>
                <a:gd name="connsiteX30" fmla="*/ 154128 w 346031"/>
                <a:gd name="connsiteY30" fmla="*/ 25717 h 159970"/>
                <a:gd name="connsiteX31" fmla="*/ 156016 w 346031"/>
                <a:gd name="connsiteY31" fmla="*/ 56693 h 159970"/>
                <a:gd name="connsiteX32" fmla="*/ 158283 w 346031"/>
                <a:gd name="connsiteY32" fmla="*/ 70293 h 159970"/>
                <a:gd name="connsiteX33" fmla="*/ 139017 w 346031"/>
                <a:gd name="connsiteY33" fmla="*/ 75959 h 159970"/>
                <a:gd name="connsiteX34" fmla="*/ 114840 w 346031"/>
                <a:gd name="connsiteY34" fmla="*/ 89181 h 159970"/>
                <a:gd name="connsiteX35" fmla="*/ 134106 w 346031"/>
                <a:gd name="connsiteY35" fmla="*/ 107313 h 159970"/>
                <a:gd name="connsiteX36" fmla="*/ 160172 w 346031"/>
                <a:gd name="connsiteY36" fmla="*/ 116380 h 159970"/>
                <a:gd name="connsiteX37" fmla="*/ 172638 w 346031"/>
                <a:gd name="connsiteY37" fmla="*/ 102780 h 159970"/>
                <a:gd name="connsiteX38" fmla="*/ 193793 w 346031"/>
                <a:gd name="connsiteY38" fmla="*/ 112602 h 159970"/>
                <a:gd name="connsiteX39" fmla="*/ 220236 w 346031"/>
                <a:gd name="connsiteY39" fmla="*/ 93336 h 159970"/>
                <a:gd name="connsiteX40" fmla="*/ 225903 w 346031"/>
                <a:gd name="connsiteY40" fmla="*/ 93714 h 159970"/>
                <a:gd name="connsiteX41" fmla="*/ 283323 w 346031"/>
                <a:gd name="connsiteY41" fmla="*/ 117891 h 159970"/>
                <a:gd name="connsiteX42" fmla="*/ 316944 w 346031"/>
                <a:gd name="connsiteY42" fmla="*/ 107313 h 15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6031" h="159970">
                  <a:moveTo>
                    <a:pt x="316944" y="107313"/>
                  </a:moveTo>
                  <a:cubicBezTo>
                    <a:pt x="318455" y="107313"/>
                    <a:pt x="319588" y="107313"/>
                    <a:pt x="321099" y="107313"/>
                  </a:cubicBezTo>
                  <a:cubicBezTo>
                    <a:pt x="330921" y="105425"/>
                    <a:pt x="344520" y="90314"/>
                    <a:pt x="346031" y="115246"/>
                  </a:cubicBezTo>
                  <a:cubicBezTo>
                    <a:pt x="345654" y="117135"/>
                    <a:pt x="344898" y="119402"/>
                    <a:pt x="343765" y="120913"/>
                  </a:cubicBezTo>
                  <a:cubicBezTo>
                    <a:pt x="341121" y="123557"/>
                    <a:pt x="338098" y="126202"/>
                    <a:pt x="334698" y="124313"/>
                  </a:cubicBezTo>
                  <a:cubicBezTo>
                    <a:pt x="322232" y="117513"/>
                    <a:pt x="318455" y="122802"/>
                    <a:pt x="318077" y="134890"/>
                  </a:cubicBezTo>
                  <a:cubicBezTo>
                    <a:pt x="317699" y="143579"/>
                    <a:pt x="312410" y="148490"/>
                    <a:pt x="305233" y="152267"/>
                  </a:cubicBezTo>
                  <a:cubicBezTo>
                    <a:pt x="291633" y="158689"/>
                    <a:pt x="274634" y="148490"/>
                    <a:pt x="261790" y="159823"/>
                  </a:cubicBezTo>
                  <a:cubicBezTo>
                    <a:pt x="259901" y="160200"/>
                    <a:pt x="258013" y="159823"/>
                    <a:pt x="256124" y="159067"/>
                  </a:cubicBezTo>
                  <a:cubicBezTo>
                    <a:pt x="251213" y="156423"/>
                    <a:pt x="246680" y="153023"/>
                    <a:pt x="240635" y="154156"/>
                  </a:cubicBezTo>
                  <a:cubicBezTo>
                    <a:pt x="227414" y="157556"/>
                    <a:pt x="214947" y="156423"/>
                    <a:pt x="202859" y="150001"/>
                  </a:cubicBezTo>
                  <a:cubicBezTo>
                    <a:pt x="198704" y="147734"/>
                    <a:pt x="195304" y="151890"/>
                    <a:pt x="191526" y="153023"/>
                  </a:cubicBezTo>
                  <a:cubicBezTo>
                    <a:pt x="173016" y="152645"/>
                    <a:pt x="152239" y="164734"/>
                    <a:pt x="137128" y="143957"/>
                  </a:cubicBezTo>
                  <a:cubicBezTo>
                    <a:pt x="137128" y="143957"/>
                    <a:pt x="134484" y="148867"/>
                    <a:pt x="131462" y="150756"/>
                  </a:cubicBezTo>
                  <a:cubicBezTo>
                    <a:pt x="128440" y="152645"/>
                    <a:pt x="125040" y="153023"/>
                    <a:pt x="121640" y="152645"/>
                  </a:cubicBezTo>
                  <a:cubicBezTo>
                    <a:pt x="108418" y="143957"/>
                    <a:pt x="96330" y="133001"/>
                    <a:pt x="80464" y="129224"/>
                  </a:cubicBezTo>
                  <a:cubicBezTo>
                    <a:pt x="70264" y="126579"/>
                    <a:pt x="73286" y="119780"/>
                    <a:pt x="75175" y="113358"/>
                  </a:cubicBezTo>
                  <a:cubicBezTo>
                    <a:pt x="60064" y="127713"/>
                    <a:pt x="40043" y="124691"/>
                    <a:pt x="33621" y="106936"/>
                  </a:cubicBezTo>
                  <a:cubicBezTo>
                    <a:pt x="26066" y="102780"/>
                    <a:pt x="11711" y="108825"/>
                    <a:pt x="12088" y="92581"/>
                  </a:cubicBezTo>
                  <a:cubicBezTo>
                    <a:pt x="12088" y="91825"/>
                    <a:pt x="12088" y="90692"/>
                    <a:pt x="12466" y="89936"/>
                  </a:cubicBezTo>
                  <a:cubicBezTo>
                    <a:pt x="12088" y="87292"/>
                    <a:pt x="9822" y="83137"/>
                    <a:pt x="10955" y="82381"/>
                  </a:cubicBezTo>
                  <a:cubicBezTo>
                    <a:pt x="20399" y="73315"/>
                    <a:pt x="18510" y="68026"/>
                    <a:pt x="6800" y="63493"/>
                  </a:cubicBezTo>
                  <a:cubicBezTo>
                    <a:pt x="4155" y="62360"/>
                    <a:pt x="2267" y="58582"/>
                    <a:pt x="0" y="55938"/>
                  </a:cubicBezTo>
                  <a:cubicBezTo>
                    <a:pt x="8689" y="51405"/>
                    <a:pt x="15488" y="49138"/>
                    <a:pt x="27199" y="53293"/>
                  </a:cubicBezTo>
                  <a:cubicBezTo>
                    <a:pt x="44198" y="59715"/>
                    <a:pt x="63087" y="45738"/>
                    <a:pt x="82352" y="53671"/>
                  </a:cubicBezTo>
                  <a:cubicBezTo>
                    <a:pt x="91797" y="57449"/>
                    <a:pt x="98974" y="35916"/>
                    <a:pt x="92930" y="17784"/>
                  </a:cubicBezTo>
                  <a:cubicBezTo>
                    <a:pt x="100485" y="13628"/>
                    <a:pt x="96330" y="-727"/>
                    <a:pt x="105774" y="29"/>
                  </a:cubicBezTo>
                  <a:cubicBezTo>
                    <a:pt x="111440" y="784"/>
                    <a:pt x="125418" y="1540"/>
                    <a:pt x="122018" y="15517"/>
                  </a:cubicBezTo>
                  <a:cubicBezTo>
                    <a:pt x="128440" y="14762"/>
                    <a:pt x="135617" y="15139"/>
                    <a:pt x="141661" y="12873"/>
                  </a:cubicBezTo>
                  <a:cubicBezTo>
                    <a:pt x="146950" y="10984"/>
                    <a:pt x="150728" y="8717"/>
                    <a:pt x="154505" y="14006"/>
                  </a:cubicBezTo>
                  <a:cubicBezTo>
                    <a:pt x="157150" y="17784"/>
                    <a:pt x="156772" y="22317"/>
                    <a:pt x="154128" y="25717"/>
                  </a:cubicBezTo>
                  <a:cubicBezTo>
                    <a:pt x="146194" y="36672"/>
                    <a:pt x="141661" y="46494"/>
                    <a:pt x="156016" y="56693"/>
                  </a:cubicBezTo>
                  <a:cubicBezTo>
                    <a:pt x="158661" y="58582"/>
                    <a:pt x="162061" y="65382"/>
                    <a:pt x="158283" y="70293"/>
                  </a:cubicBezTo>
                  <a:cubicBezTo>
                    <a:pt x="153372" y="75959"/>
                    <a:pt x="146194" y="78604"/>
                    <a:pt x="139017" y="75959"/>
                  </a:cubicBezTo>
                  <a:cubicBezTo>
                    <a:pt x="124662" y="70293"/>
                    <a:pt x="116729" y="75581"/>
                    <a:pt x="114840" y="89181"/>
                  </a:cubicBezTo>
                  <a:cubicBezTo>
                    <a:pt x="112574" y="103914"/>
                    <a:pt x="122395" y="104669"/>
                    <a:pt x="134106" y="107313"/>
                  </a:cubicBezTo>
                  <a:cubicBezTo>
                    <a:pt x="142417" y="109202"/>
                    <a:pt x="151483" y="108069"/>
                    <a:pt x="160172" y="116380"/>
                  </a:cubicBezTo>
                  <a:cubicBezTo>
                    <a:pt x="168860" y="124691"/>
                    <a:pt x="168105" y="110336"/>
                    <a:pt x="172638" y="102780"/>
                  </a:cubicBezTo>
                  <a:cubicBezTo>
                    <a:pt x="176038" y="118646"/>
                    <a:pt x="185860" y="120158"/>
                    <a:pt x="193793" y="112602"/>
                  </a:cubicBezTo>
                  <a:cubicBezTo>
                    <a:pt x="202104" y="105047"/>
                    <a:pt x="221369" y="112980"/>
                    <a:pt x="220236" y="93336"/>
                  </a:cubicBezTo>
                  <a:cubicBezTo>
                    <a:pt x="222125" y="93336"/>
                    <a:pt x="225525" y="92959"/>
                    <a:pt x="225903" y="93714"/>
                  </a:cubicBezTo>
                  <a:cubicBezTo>
                    <a:pt x="237235" y="118646"/>
                    <a:pt x="267834" y="96736"/>
                    <a:pt x="283323" y="117891"/>
                  </a:cubicBezTo>
                  <a:cubicBezTo>
                    <a:pt x="289367" y="128468"/>
                    <a:pt x="306366" y="116380"/>
                    <a:pt x="316944" y="107313"/>
                  </a:cubicBezTo>
                  <a:close/>
                </a:path>
              </a:pathLst>
            </a:custGeom>
            <a:solidFill>
              <a:srgbClr val="E8CAB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D9F925F5-CE0E-4B53-85D5-2DA5234C1D71}"/>
                </a:ext>
              </a:extLst>
            </p:cNvPr>
            <p:cNvSpPr/>
            <p:nvPr/>
          </p:nvSpPr>
          <p:spPr>
            <a:xfrm>
              <a:off x="9512001" y="4368958"/>
              <a:ext cx="125133" cy="189118"/>
            </a:xfrm>
            <a:custGeom>
              <a:avLst/>
              <a:gdLst>
                <a:gd name="connsiteX0" fmla="*/ 16999 w 125133"/>
                <a:gd name="connsiteY0" fmla="*/ 134263 h 189118"/>
                <a:gd name="connsiteX1" fmla="*/ 0 w 125133"/>
                <a:gd name="connsiteY1" fmla="*/ 117264 h 189118"/>
                <a:gd name="connsiteX2" fmla="*/ 6422 w 125133"/>
                <a:gd name="connsiteY2" fmla="*/ 71554 h 189118"/>
                <a:gd name="connsiteX3" fmla="*/ 19644 w 125133"/>
                <a:gd name="connsiteY3" fmla="*/ 41711 h 189118"/>
                <a:gd name="connsiteX4" fmla="*/ 63464 w 125133"/>
                <a:gd name="connsiteY4" fmla="*/ 157 h 189118"/>
                <a:gd name="connsiteX5" fmla="*/ 106529 w 125133"/>
                <a:gd name="connsiteY5" fmla="*/ 5823 h 189118"/>
                <a:gd name="connsiteX6" fmla="*/ 124284 w 125133"/>
                <a:gd name="connsiteY6" fmla="*/ 31511 h 189118"/>
                <a:gd name="connsiteX7" fmla="*/ 123151 w 125133"/>
                <a:gd name="connsiteY7" fmla="*/ 56066 h 189118"/>
                <a:gd name="connsiteX8" fmla="*/ 122018 w 125133"/>
                <a:gd name="connsiteY8" fmla="*/ 87043 h 189118"/>
                <a:gd name="connsiteX9" fmla="*/ 99730 w 125133"/>
                <a:gd name="connsiteY9" fmla="*/ 105175 h 189118"/>
                <a:gd name="connsiteX10" fmla="*/ 93685 w 125133"/>
                <a:gd name="connsiteY10" fmla="*/ 122175 h 189118"/>
                <a:gd name="connsiteX11" fmla="*/ 97841 w 125133"/>
                <a:gd name="connsiteY11" fmla="*/ 160707 h 189118"/>
                <a:gd name="connsiteX12" fmla="*/ 74419 w 125133"/>
                <a:gd name="connsiteY12" fmla="*/ 184883 h 189118"/>
                <a:gd name="connsiteX13" fmla="*/ 21533 w 125133"/>
                <a:gd name="connsiteY13" fmla="*/ 172040 h 189118"/>
                <a:gd name="connsiteX14" fmla="*/ 23421 w 125133"/>
                <a:gd name="connsiteY14" fmla="*/ 155418 h 189118"/>
                <a:gd name="connsiteX15" fmla="*/ 37776 w 125133"/>
                <a:gd name="connsiteY15" fmla="*/ 138419 h 189118"/>
                <a:gd name="connsiteX16" fmla="*/ 16999 w 125133"/>
                <a:gd name="connsiteY16" fmla="*/ 134263 h 18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133" h="189118">
                  <a:moveTo>
                    <a:pt x="16999" y="134263"/>
                  </a:moveTo>
                  <a:cubicBezTo>
                    <a:pt x="11333" y="128597"/>
                    <a:pt x="5667" y="122930"/>
                    <a:pt x="0" y="117264"/>
                  </a:cubicBezTo>
                  <a:cubicBezTo>
                    <a:pt x="9066" y="103287"/>
                    <a:pt x="-1133" y="86287"/>
                    <a:pt x="6422" y="71554"/>
                  </a:cubicBezTo>
                  <a:cubicBezTo>
                    <a:pt x="18133" y="64755"/>
                    <a:pt x="21910" y="56066"/>
                    <a:pt x="19644" y="41711"/>
                  </a:cubicBezTo>
                  <a:cubicBezTo>
                    <a:pt x="16244" y="20556"/>
                    <a:pt x="42309" y="-2110"/>
                    <a:pt x="63464" y="157"/>
                  </a:cubicBezTo>
                  <a:cubicBezTo>
                    <a:pt x="77819" y="1668"/>
                    <a:pt x="89908" y="13756"/>
                    <a:pt x="106529" y="5823"/>
                  </a:cubicBezTo>
                  <a:cubicBezTo>
                    <a:pt x="114085" y="2046"/>
                    <a:pt x="128817" y="23201"/>
                    <a:pt x="124284" y="31511"/>
                  </a:cubicBezTo>
                  <a:cubicBezTo>
                    <a:pt x="119373" y="40200"/>
                    <a:pt x="120129" y="47378"/>
                    <a:pt x="123151" y="56066"/>
                  </a:cubicBezTo>
                  <a:cubicBezTo>
                    <a:pt x="126551" y="66266"/>
                    <a:pt x="125040" y="76465"/>
                    <a:pt x="122018" y="87043"/>
                  </a:cubicBezTo>
                  <a:cubicBezTo>
                    <a:pt x="118618" y="99131"/>
                    <a:pt x="111440" y="103287"/>
                    <a:pt x="99730" y="105175"/>
                  </a:cubicBezTo>
                  <a:cubicBezTo>
                    <a:pt x="91419" y="106686"/>
                    <a:pt x="89530" y="115753"/>
                    <a:pt x="93685" y="122175"/>
                  </a:cubicBezTo>
                  <a:cubicBezTo>
                    <a:pt x="101996" y="134641"/>
                    <a:pt x="99730" y="147485"/>
                    <a:pt x="97841" y="160707"/>
                  </a:cubicBezTo>
                  <a:cubicBezTo>
                    <a:pt x="94819" y="173173"/>
                    <a:pt x="86508" y="181106"/>
                    <a:pt x="74419" y="184883"/>
                  </a:cubicBezTo>
                  <a:cubicBezTo>
                    <a:pt x="53265" y="195839"/>
                    <a:pt x="37399" y="183372"/>
                    <a:pt x="21533" y="172040"/>
                  </a:cubicBezTo>
                  <a:cubicBezTo>
                    <a:pt x="12844" y="165995"/>
                    <a:pt x="12466" y="158440"/>
                    <a:pt x="23421" y="155418"/>
                  </a:cubicBezTo>
                  <a:cubicBezTo>
                    <a:pt x="33999" y="152774"/>
                    <a:pt x="37399" y="145218"/>
                    <a:pt x="37776" y="138419"/>
                  </a:cubicBezTo>
                  <a:cubicBezTo>
                    <a:pt x="24177" y="147107"/>
                    <a:pt x="24177" y="147107"/>
                    <a:pt x="16999" y="134263"/>
                  </a:cubicBezTo>
                  <a:close/>
                </a:path>
              </a:pathLst>
            </a:custGeom>
            <a:solidFill>
              <a:srgbClr val="E4B6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2EA43E9-124B-48CE-AA96-FBDCE2B143B6}"/>
                </a:ext>
              </a:extLst>
            </p:cNvPr>
            <p:cNvSpPr/>
            <p:nvPr/>
          </p:nvSpPr>
          <p:spPr>
            <a:xfrm>
              <a:off x="9269518" y="4291968"/>
              <a:ext cx="132553" cy="149646"/>
            </a:xfrm>
            <a:custGeom>
              <a:avLst/>
              <a:gdLst>
                <a:gd name="connsiteX0" fmla="*/ 5624 w 132553"/>
                <a:gd name="connsiteY0" fmla="*/ 101325 h 149646"/>
                <a:gd name="connsiteX1" fmla="*/ 9402 w 132553"/>
                <a:gd name="connsiteY1" fmla="*/ 89614 h 149646"/>
                <a:gd name="connsiteX2" fmla="*/ 336 w 132553"/>
                <a:gd name="connsiteY2" fmla="*/ 69215 h 149646"/>
                <a:gd name="connsiteX3" fmla="*/ 29424 w 132553"/>
                <a:gd name="connsiteY3" fmla="*/ 28794 h 149646"/>
                <a:gd name="connsiteX4" fmla="*/ 38112 w 132553"/>
                <a:gd name="connsiteY4" fmla="*/ 15950 h 149646"/>
                <a:gd name="connsiteX5" fmla="*/ 47178 w 132553"/>
                <a:gd name="connsiteY5" fmla="*/ 462 h 149646"/>
                <a:gd name="connsiteX6" fmla="*/ 60778 w 132553"/>
                <a:gd name="connsiteY6" fmla="*/ 3862 h 149646"/>
                <a:gd name="connsiteX7" fmla="*/ 55111 w 132553"/>
                <a:gd name="connsiteY7" fmla="*/ 18594 h 149646"/>
                <a:gd name="connsiteX8" fmla="*/ 68333 w 132553"/>
                <a:gd name="connsiteY8" fmla="*/ 32194 h 149646"/>
                <a:gd name="connsiteX9" fmla="*/ 83822 w 132553"/>
                <a:gd name="connsiteY9" fmla="*/ 50704 h 149646"/>
                <a:gd name="connsiteX10" fmla="*/ 86088 w 132553"/>
                <a:gd name="connsiteY10" fmla="*/ 66193 h 149646"/>
                <a:gd name="connsiteX11" fmla="*/ 130286 w 132553"/>
                <a:gd name="connsiteY11" fmla="*/ 130035 h 149646"/>
                <a:gd name="connsiteX12" fmla="*/ 132553 w 132553"/>
                <a:gd name="connsiteY12" fmla="*/ 139857 h 149646"/>
                <a:gd name="connsiteX13" fmla="*/ 95532 w 132553"/>
                <a:gd name="connsiteY13" fmla="*/ 145901 h 149646"/>
                <a:gd name="connsiteX14" fmla="*/ 84955 w 132553"/>
                <a:gd name="connsiteY14" fmla="*/ 147412 h 149646"/>
                <a:gd name="connsiteX15" fmla="*/ 61911 w 132553"/>
                <a:gd name="connsiteY15" fmla="*/ 143256 h 149646"/>
                <a:gd name="connsiteX16" fmla="*/ 54356 w 132553"/>
                <a:gd name="connsiteY16" fmla="*/ 140612 h 149646"/>
                <a:gd name="connsiteX17" fmla="*/ 5624 w 132553"/>
                <a:gd name="connsiteY17" fmla="*/ 101325 h 14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553" h="149646">
                  <a:moveTo>
                    <a:pt x="5624" y="101325"/>
                  </a:moveTo>
                  <a:cubicBezTo>
                    <a:pt x="5624" y="96791"/>
                    <a:pt x="15446" y="91881"/>
                    <a:pt x="9402" y="89614"/>
                  </a:cubicBezTo>
                  <a:cubicBezTo>
                    <a:pt x="-2686" y="85081"/>
                    <a:pt x="336" y="78659"/>
                    <a:pt x="336" y="69215"/>
                  </a:cubicBezTo>
                  <a:cubicBezTo>
                    <a:pt x="714" y="45793"/>
                    <a:pt x="7891" y="34083"/>
                    <a:pt x="29424" y="28794"/>
                  </a:cubicBezTo>
                  <a:cubicBezTo>
                    <a:pt x="35846" y="27283"/>
                    <a:pt x="38490" y="21617"/>
                    <a:pt x="38112" y="15950"/>
                  </a:cubicBezTo>
                  <a:cubicBezTo>
                    <a:pt x="37357" y="8017"/>
                    <a:pt x="38112" y="1595"/>
                    <a:pt x="47178" y="462"/>
                  </a:cubicBezTo>
                  <a:cubicBezTo>
                    <a:pt x="52089" y="-294"/>
                    <a:pt x="57378" y="-672"/>
                    <a:pt x="60778" y="3862"/>
                  </a:cubicBezTo>
                  <a:cubicBezTo>
                    <a:pt x="67200" y="11795"/>
                    <a:pt x="57756" y="13684"/>
                    <a:pt x="55111" y="18594"/>
                  </a:cubicBezTo>
                  <a:cubicBezTo>
                    <a:pt x="47556" y="33327"/>
                    <a:pt x="63800" y="32572"/>
                    <a:pt x="68333" y="32194"/>
                  </a:cubicBezTo>
                  <a:cubicBezTo>
                    <a:pt x="84955" y="30305"/>
                    <a:pt x="86844" y="38238"/>
                    <a:pt x="83822" y="50704"/>
                  </a:cubicBezTo>
                  <a:cubicBezTo>
                    <a:pt x="82310" y="56749"/>
                    <a:pt x="82310" y="61282"/>
                    <a:pt x="86088" y="66193"/>
                  </a:cubicBezTo>
                  <a:cubicBezTo>
                    <a:pt x="101954" y="86592"/>
                    <a:pt x="107621" y="114169"/>
                    <a:pt x="130286" y="130035"/>
                  </a:cubicBezTo>
                  <a:cubicBezTo>
                    <a:pt x="132175" y="131546"/>
                    <a:pt x="131798" y="136457"/>
                    <a:pt x="132553" y="139857"/>
                  </a:cubicBezTo>
                  <a:cubicBezTo>
                    <a:pt x="118954" y="134568"/>
                    <a:pt x="105732" y="133057"/>
                    <a:pt x="95532" y="145901"/>
                  </a:cubicBezTo>
                  <a:cubicBezTo>
                    <a:pt x="91755" y="150812"/>
                    <a:pt x="88355" y="150434"/>
                    <a:pt x="84955" y="147412"/>
                  </a:cubicBezTo>
                  <a:cubicBezTo>
                    <a:pt x="77777" y="141368"/>
                    <a:pt x="70600" y="139857"/>
                    <a:pt x="61911" y="143256"/>
                  </a:cubicBezTo>
                  <a:cubicBezTo>
                    <a:pt x="60022" y="144012"/>
                    <a:pt x="54734" y="142123"/>
                    <a:pt x="54356" y="140612"/>
                  </a:cubicBezTo>
                  <a:cubicBezTo>
                    <a:pt x="47178" y="115680"/>
                    <a:pt x="16202" y="121346"/>
                    <a:pt x="5624" y="10132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B0C301F9-07B4-488E-87AB-D9DD5FF0E7B9}"/>
                </a:ext>
              </a:extLst>
            </p:cNvPr>
            <p:cNvSpPr/>
            <p:nvPr/>
          </p:nvSpPr>
          <p:spPr>
            <a:xfrm>
              <a:off x="9440603" y="4503222"/>
              <a:ext cx="218769" cy="128647"/>
            </a:xfrm>
            <a:custGeom>
              <a:avLst/>
              <a:gdLst>
                <a:gd name="connsiteX0" fmla="*/ 88397 w 218769"/>
                <a:gd name="connsiteY0" fmla="*/ 0 h 128647"/>
                <a:gd name="connsiteX1" fmla="*/ 103129 w 218769"/>
                <a:gd name="connsiteY1" fmla="*/ 4533 h 128647"/>
                <a:gd name="connsiteX2" fmla="*/ 118618 w 218769"/>
                <a:gd name="connsiteY2" fmla="*/ 1511 h 128647"/>
                <a:gd name="connsiteX3" fmla="*/ 105774 w 218769"/>
                <a:gd name="connsiteY3" fmla="*/ 25310 h 128647"/>
                <a:gd name="connsiteX4" fmla="*/ 90663 w 218769"/>
                <a:gd name="connsiteY4" fmla="*/ 29088 h 128647"/>
                <a:gd name="connsiteX5" fmla="*/ 143172 w 218769"/>
                <a:gd name="connsiteY5" fmla="*/ 46843 h 128647"/>
                <a:gd name="connsiteX6" fmla="*/ 166594 w 218769"/>
                <a:gd name="connsiteY6" fmla="*/ 56665 h 128647"/>
                <a:gd name="connsiteX7" fmla="*/ 208903 w 218769"/>
                <a:gd name="connsiteY7" fmla="*/ 73664 h 128647"/>
                <a:gd name="connsiteX8" fmla="*/ 205881 w 218769"/>
                <a:gd name="connsiteY8" fmla="*/ 120129 h 128647"/>
                <a:gd name="connsiteX9" fmla="*/ 138639 w 218769"/>
                <a:gd name="connsiteY9" fmla="*/ 121262 h 128647"/>
                <a:gd name="connsiteX10" fmla="*/ 123529 w 218769"/>
                <a:gd name="connsiteY10" fmla="*/ 128062 h 128647"/>
                <a:gd name="connsiteX11" fmla="*/ 113707 w 218769"/>
                <a:gd name="connsiteY11" fmla="*/ 124662 h 128647"/>
                <a:gd name="connsiteX12" fmla="*/ 103129 w 218769"/>
                <a:gd name="connsiteY12" fmla="*/ 80464 h 128647"/>
                <a:gd name="connsiteX13" fmla="*/ 75175 w 218769"/>
                <a:gd name="connsiteY13" fmla="*/ 68375 h 128647"/>
                <a:gd name="connsiteX14" fmla="*/ 34754 w 218769"/>
                <a:gd name="connsiteY14" fmla="*/ 101618 h 128647"/>
                <a:gd name="connsiteX15" fmla="*/ 20777 w 218769"/>
                <a:gd name="connsiteY15" fmla="*/ 109929 h 128647"/>
                <a:gd name="connsiteX16" fmla="*/ 0 w 218769"/>
                <a:gd name="connsiteY16" fmla="*/ 109929 h 128647"/>
                <a:gd name="connsiteX17" fmla="*/ 25310 w 218769"/>
                <a:gd name="connsiteY17" fmla="*/ 76308 h 128647"/>
                <a:gd name="connsiteX18" fmla="*/ 63086 w 218769"/>
                <a:gd name="connsiteY18" fmla="*/ 46087 h 128647"/>
                <a:gd name="connsiteX19" fmla="*/ 66109 w 218769"/>
                <a:gd name="connsiteY19" fmla="*/ 39665 h 128647"/>
                <a:gd name="connsiteX20" fmla="*/ 88397 w 218769"/>
                <a:gd name="connsiteY20" fmla="*/ 0 h 12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8769" h="128647">
                  <a:moveTo>
                    <a:pt x="88397" y="0"/>
                  </a:moveTo>
                  <a:cubicBezTo>
                    <a:pt x="91797" y="6422"/>
                    <a:pt x="95952" y="10577"/>
                    <a:pt x="103129" y="4533"/>
                  </a:cubicBezTo>
                  <a:cubicBezTo>
                    <a:pt x="107663" y="756"/>
                    <a:pt x="112574" y="-1133"/>
                    <a:pt x="118618" y="1511"/>
                  </a:cubicBezTo>
                  <a:cubicBezTo>
                    <a:pt x="106529" y="5289"/>
                    <a:pt x="121262" y="23421"/>
                    <a:pt x="105774" y="25310"/>
                  </a:cubicBezTo>
                  <a:cubicBezTo>
                    <a:pt x="100863" y="26066"/>
                    <a:pt x="96330" y="26443"/>
                    <a:pt x="90663" y="29088"/>
                  </a:cubicBezTo>
                  <a:cubicBezTo>
                    <a:pt x="107663" y="37021"/>
                    <a:pt x="119373" y="58553"/>
                    <a:pt x="143172" y="46843"/>
                  </a:cubicBezTo>
                  <a:cubicBezTo>
                    <a:pt x="149217" y="54398"/>
                    <a:pt x="156394" y="60064"/>
                    <a:pt x="166594" y="56665"/>
                  </a:cubicBezTo>
                  <a:cubicBezTo>
                    <a:pt x="185860" y="50620"/>
                    <a:pt x="197192" y="62331"/>
                    <a:pt x="208903" y="73664"/>
                  </a:cubicBezTo>
                  <a:cubicBezTo>
                    <a:pt x="222880" y="92552"/>
                    <a:pt x="222125" y="103507"/>
                    <a:pt x="205881" y="120129"/>
                  </a:cubicBezTo>
                  <a:cubicBezTo>
                    <a:pt x="183593" y="122395"/>
                    <a:pt x="160927" y="122395"/>
                    <a:pt x="138639" y="121262"/>
                  </a:cubicBezTo>
                  <a:cubicBezTo>
                    <a:pt x="132595" y="121262"/>
                    <a:pt x="128817" y="126173"/>
                    <a:pt x="123529" y="128062"/>
                  </a:cubicBezTo>
                  <a:cubicBezTo>
                    <a:pt x="119373" y="129573"/>
                    <a:pt x="112196" y="128062"/>
                    <a:pt x="113707" y="124662"/>
                  </a:cubicBezTo>
                  <a:cubicBezTo>
                    <a:pt x="122018" y="106907"/>
                    <a:pt x="98974" y="98596"/>
                    <a:pt x="103129" y="80464"/>
                  </a:cubicBezTo>
                  <a:cubicBezTo>
                    <a:pt x="106151" y="66109"/>
                    <a:pt x="88774" y="58931"/>
                    <a:pt x="75175" y="68375"/>
                  </a:cubicBezTo>
                  <a:cubicBezTo>
                    <a:pt x="60820" y="78197"/>
                    <a:pt x="48354" y="90663"/>
                    <a:pt x="34754" y="101618"/>
                  </a:cubicBezTo>
                  <a:cubicBezTo>
                    <a:pt x="30599" y="105018"/>
                    <a:pt x="27577" y="110307"/>
                    <a:pt x="20777" y="109929"/>
                  </a:cubicBezTo>
                  <a:cubicBezTo>
                    <a:pt x="13977" y="108418"/>
                    <a:pt x="7177" y="114462"/>
                    <a:pt x="0" y="109929"/>
                  </a:cubicBezTo>
                  <a:cubicBezTo>
                    <a:pt x="10200" y="100107"/>
                    <a:pt x="24177" y="96707"/>
                    <a:pt x="25310" y="76308"/>
                  </a:cubicBezTo>
                  <a:cubicBezTo>
                    <a:pt x="26066" y="61575"/>
                    <a:pt x="41932" y="45332"/>
                    <a:pt x="63086" y="46087"/>
                  </a:cubicBezTo>
                  <a:cubicBezTo>
                    <a:pt x="69886" y="46465"/>
                    <a:pt x="66486" y="41932"/>
                    <a:pt x="66109" y="39665"/>
                  </a:cubicBezTo>
                  <a:cubicBezTo>
                    <a:pt x="60820" y="19644"/>
                    <a:pt x="68375" y="6422"/>
                    <a:pt x="88397" y="0"/>
                  </a:cubicBezTo>
                  <a:close/>
                </a:path>
              </a:pathLst>
            </a:custGeom>
            <a:solidFill>
              <a:srgbClr val="EEA3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86BC2AE6-3DD4-4638-8D31-FCA3EA6FCA3A}"/>
                </a:ext>
              </a:extLst>
            </p:cNvPr>
            <p:cNvSpPr/>
            <p:nvPr/>
          </p:nvSpPr>
          <p:spPr>
            <a:xfrm>
              <a:off x="9412029" y="4358916"/>
              <a:ext cx="112480" cy="134067"/>
            </a:xfrm>
            <a:custGeom>
              <a:avLst/>
              <a:gdLst>
                <a:gd name="connsiteX0" fmla="*/ 108283 w 112480"/>
                <a:gd name="connsiteY0" fmla="*/ 84997 h 134067"/>
                <a:gd name="connsiteX1" fmla="*/ 106772 w 112480"/>
                <a:gd name="connsiteY1" fmla="*/ 93685 h 134067"/>
                <a:gd name="connsiteX2" fmla="*/ 99972 w 112480"/>
                <a:gd name="connsiteY2" fmla="*/ 127306 h 134067"/>
                <a:gd name="connsiteX3" fmla="*/ 72773 w 112480"/>
                <a:gd name="connsiteY3" fmla="*/ 132973 h 134067"/>
                <a:gd name="connsiteX4" fmla="*/ 66351 w 112480"/>
                <a:gd name="connsiteY4" fmla="*/ 123906 h 134067"/>
                <a:gd name="connsiteX5" fmla="*/ 45574 w 112480"/>
                <a:gd name="connsiteY5" fmla="*/ 105396 h 134067"/>
                <a:gd name="connsiteX6" fmla="*/ 42552 w 112480"/>
                <a:gd name="connsiteY6" fmla="*/ 89530 h 134067"/>
                <a:gd name="connsiteX7" fmla="*/ 2131 w 112480"/>
                <a:gd name="connsiteY7" fmla="*/ 17755 h 134067"/>
                <a:gd name="connsiteX8" fmla="*/ 2887 w 112480"/>
                <a:gd name="connsiteY8" fmla="*/ 0 h 134067"/>
                <a:gd name="connsiteX9" fmla="*/ 28575 w 112480"/>
                <a:gd name="connsiteY9" fmla="*/ 26066 h 134067"/>
                <a:gd name="connsiteX10" fmla="*/ 40285 w 112480"/>
                <a:gd name="connsiteY10" fmla="*/ 57420 h 134067"/>
                <a:gd name="connsiteX11" fmla="*/ 59929 w 112480"/>
                <a:gd name="connsiteY11" fmla="*/ 74419 h 134067"/>
                <a:gd name="connsiteX12" fmla="*/ 86750 w 112480"/>
                <a:gd name="connsiteY12" fmla="*/ 50620 h 134067"/>
                <a:gd name="connsiteX13" fmla="*/ 89772 w 112480"/>
                <a:gd name="connsiteY13" fmla="*/ 38910 h 134067"/>
                <a:gd name="connsiteX14" fmla="*/ 94683 w 112480"/>
                <a:gd name="connsiteY14" fmla="*/ 35510 h 134067"/>
                <a:gd name="connsiteX15" fmla="*/ 104883 w 112480"/>
                <a:gd name="connsiteY15" fmla="*/ 55531 h 134067"/>
                <a:gd name="connsiteX16" fmla="*/ 108283 w 112480"/>
                <a:gd name="connsiteY16" fmla="*/ 84997 h 13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80" h="134067">
                  <a:moveTo>
                    <a:pt x="108283" y="84997"/>
                  </a:moveTo>
                  <a:cubicBezTo>
                    <a:pt x="104883" y="87263"/>
                    <a:pt x="104127" y="90285"/>
                    <a:pt x="106772" y="93685"/>
                  </a:cubicBezTo>
                  <a:cubicBezTo>
                    <a:pt x="118860" y="108040"/>
                    <a:pt x="109416" y="117484"/>
                    <a:pt x="99972" y="127306"/>
                  </a:cubicBezTo>
                  <a:cubicBezTo>
                    <a:pt x="92417" y="134862"/>
                    <a:pt x="81839" y="127306"/>
                    <a:pt x="72773" y="132973"/>
                  </a:cubicBezTo>
                  <a:cubicBezTo>
                    <a:pt x="66351" y="137128"/>
                    <a:pt x="67106" y="128440"/>
                    <a:pt x="66351" y="123906"/>
                  </a:cubicBezTo>
                  <a:cubicBezTo>
                    <a:pt x="64084" y="112574"/>
                    <a:pt x="60684" y="102374"/>
                    <a:pt x="45574" y="105396"/>
                  </a:cubicBezTo>
                  <a:cubicBezTo>
                    <a:pt x="44818" y="100107"/>
                    <a:pt x="45574" y="92552"/>
                    <a:pt x="42552" y="89530"/>
                  </a:cubicBezTo>
                  <a:cubicBezTo>
                    <a:pt x="22153" y="69509"/>
                    <a:pt x="21775" y="38154"/>
                    <a:pt x="2131" y="17755"/>
                  </a:cubicBezTo>
                  <a:cubicBezTo>
                    <a:pt x="-3535" y="11711"/>
                    <a:pt x="4020" y="6044"/>
                    <a:pt x="2887" y="0"/>
                  </a:cubicBezTo>
                  <a:cubicBezTo>
                    <a:pt x="19886" y="378"/>
                    <a:pt x="22908" y="15110"/>
                    <a:pt x="28575" y="26066"/>
                  </a:cubicBezTo>
                  <a:cubicBezTo>
                    <a:pt x="33485" y="35887"/>
                    <a:pt x="35374" y="47220"/>
                    <a:pt x="40285" y="57420"/>
                  </a:cubicBezTo>
                  <a:cubicBezTo>
                    <a:pt x="44441" y="65731"/>
                    <a:pt x="49352" y="73286"/>
                    <a:pt x="59929" y="74419"/>
                  </a:cubicBezTo>
                  <a:cubicBezTo>
                    <a:pt x="78439" y="77064"/>
                    <a:pt x="87128" y="68753"/>
                    <a:pt x="86750" y="50620"/>
                  </a:cubicBezTo>
                  <a:cubicBezTo>
                    <a:pt x="86750" y="46465"/>
                    <a:pt x="87506" y="42309"/>
                    <a:pt x="89772" y="38910"/>
                  </a:cubicBezTo>
                  <a:cubicBezTo>
                    <a:pt x="91283" y="37399"/>
                    <a:pt x="92794" y="36265"/>
                    <a:pt x="94683" y="35510"/>
                  </a:cubicBezTo>
                  <a:cubicBezTo>
                    <a:pt x="108660" y="36643"/>
                    <a:pt x="120371" y="38532"/>
                    <a:pt x="104883" y="55531"/>
                  </a:cubicBezTo>
                  <a:cubicBezTo>
                    <a:pt x="95439" y="66109"/>
                    <a:pt x="109794" y="74797"/>
                    <a:pt x="108283" y="84997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1632E9F5-D7FA-46D3-A8C0-56A9A7DE5180}"/>
                </a:ext>
              </a:extLst>
            </p:cNvPr>
            <p:cNvSpPr/>
            <p:nvPr/>
          </p:nvSpPr>
          <p:spPr>
            <a:xfrm>
              <a:off x="9207487" y="4397448"/>
              <a:ext cx="71144" cy="91580"/>
            </a:xfrm>
            <a:custGeom>
              <a:avLst/>
              <a:gdLst>
                <a:gd name="connsiteX0" fmla="*/ 4192 w 71144"/>
                <a:gd name="connsiteY0" fmla="*/ 88774 h 91580"/>
                <a:gd name="connsiteX1" fmla="*/ 4948 w 71144"/>
                <a:gd name="connsiteY1" fmla="*/ 65731 h 91580"/>
                <a:gd name="connsiteX2" fmla="*/ 1170 w 71144"/>
                <a:gd name="connsiteY2" fmla="*/ 55153 h 91580"/>
                <a:gd name="connsiteX3" fmla="*/ 4948 w 71144"/>
                <a:gd name="connsiteY3" fmla="*/ 30599 h 91580"/>
                <a:gd name="connsiteX4" fmla="*/ 10236 w 71144"/>
                <a:gd name="connsiteY4" fmla="*/ 20021 h 91580"/>
                <a:gd name="connsiteX5" fmla="*/ 54812 w 71144"/>
                <a:gd name="connsiteY5" fmla="*/ 0 h 91580"/>
                <a:gd name="connsiteX6" fmla="*/ 35546 w 71144"/>
                <a:gd name="connsiteY6" fmla="*/ 28710 h 91580"/>
                <a:gd name="connsiteX7" fmla="*/ 49524 w 71144"/>
                <a:gd name="connsiteY7" fmla="*/ 71397 h 91580"/>
                <a:gd name="connsiteX8" fmla="*/ 61612 w 71144"/>
                <a:gd name="connsiteY8" fmla="*/ 61575 h 91580"/>
                <a:gd name="connsiteX9" fmla="*/ 71056 w 71144"/>
                <a:gd name="connsiteY9" fmla="*/ 76686 h 91580"/>
                <a:gd name="connsiteX10" fmla="*/ 57079 w 71144"/>
                <a:gd name="connsiteY10" fmla="*/ 84997 h 91580"/>
                <a:gd name="connsiteX11" fmla="*/ 4192 w 71144"/>
                <a:gd name="connsiteY11" fmla="*/ 88774 h 9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144" h="91580">
                  <a:moveTo>
                    <a:pt x="4192" y="88774"/>
                  </a:moveTo>
                  <a:cubicBezTo>
                    <a:pt x="15147" y="81597"/>
                    <a:pt x="24591" y="74797"/>
                    <a:pt x="4948" y="65731"/>
                  </a:cubicBezTo>
                  <a:cubicBezTo>
                    <a:pt x="1548" y="64220"/>
                    <a:pt x="-1852" y="58175"/>
                    <a:pt x="1170" y="55153"/>
                  </a:cubicBezTo>
                  <a:cubicBezTo>
                    <a:pt x="9481" y="47220"/>
                    <a:pt x="5703" y="39287"/>
                    <a:pt x="4948" y="30599"/>
                  </a:cubicBezTo>
                  <a:cubicBezTo>
                    <a:pt x="4570" y="27199"/>
                    <a:pt x="7592" y="20399"/>
                    <a:pt x="10236" y="20021"/>
                  </a:cubicBezTo>
                  <a:cubicBezTo>
                    <a:pt x="26480" y="16244"/>
                    <a:pt x="38191" y="2266"/>
                    <a:pt x="54812" y="0"/>
                  </a:cubicBezTo>
                  <a:cubicBezTo>
                    <a:pt x="52168" y="12088"/>
                    <a:pt x="38946" y="17755"/>
                    <a:pt x="35546" y="28710"/>
                  </a:cubicBezTo>
                  <a:cubicBezTo>
                    <a:pt x="31013" y="44954"/>
                    <a:pt x="34413" y="60064"/>
                    <a:pt x="49524" y="71397"/>
                  </a:cubicBezTo>
                  <a:cubicBezTo>
                    <a:pt x="52924" y="69131"/>
                    <a:pt x="52168" y="57420"/>
                    <a:pt x="61612" y="61575"/>
                  </a:cubicBezTo>
                  <a:cubicBezTo>
                    <a:pt x="67656" y="64220"/>
                    <a:pt x="71812" y="69131"/>
                    <a:pt x="71056" y="76686"/>
                  </a:cubicBezTo>
                  <a:cubicBezTo>
                    <a:pt x="70678" y="86508"/>
                    <a:pt x="62745" y="83863"/>
                    <a:pt x="57079" y="84997"/>
                  </a:cubicBezTo>
                  <a:cubicBezTo>
                    <a:pt x="39702" y="89152"/>
                    <a:pt x="22325" y="95196"/>
                    <a:pt x="4192" y="8877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7E7A0736-4B7F-4AA6-A17D-59B17245C56D}"/>
                </a:ext>
              </a:extLst>
            </p:cNvPr>
            <p:cNvSpPr/>
            <p:nvPr/>
          </p:nvSpPr>
          <p:spPr>
            <a:xfrm>
              <a:off x="9219722" y="4579530"/>
              <a:ext cx="30012" cy="25310"/>
            </a:xfrm>
            <a:custGeom>
              <a:avLst/>
              <a:gdLst>
                <a:gd name="connsiteX0" fmla="*/ 268 w 30012"/>
                <a:gd name="connsiteY0" fmla="*/ 0 h 25310"/>
                <a:gd name="connsiteX1" fmla="*/ 29733 w 30012"/>
                <a:gd name="connsiteY1" fmla="*/ 25310 h 25310"/>
                <a:gd name="connsiteX2" fmla="*/ 268 w 30012"/>
                <a:gd name="connsiteY2" fmla="*/ 0 h 2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2" h="25310">
                  <a:moveTo>
                    <a:pt x="268" y="0"/>
                  </a:moveTo>
                  <a:cubicBezTo>
                    <a:pt x="10467" y="7933"/>
                    <a:pt x="32755" y="1511"/>
                    <a:pt x="29733" y="25310"/>
                  </a:cubicBezTo>
                  <a:cubicBezTo>
                    <a:pt x="6312" y="23799"/>
                    <a:pt x="-1621" y="16999"/>
                    <a:pt x="268" y="0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DA01347C-DC96-4B0C-A649-414ABF706B25}"/>
                </a:ext>
              </a:extLst>
            </p:cNvPr>
            <p:cNvSpPr/>
            <p:nvPr/>
          </p:nvSpPr>
          <p:spPr>
            <a:xfrm>
              <a:off x="9288376" y="4534886"/>
              <a:ext cx="20475" cy="23576"/>
            </a:xfrm>
            <a:custGeom>
              <a:avLst/>
              <a:gdLst>
                <a:gd name="connsiteX0" fmla="*/ 20388 w 20475"/>
                <a:gd name="connsiteY0" fmla="*/ 10645 h 23576"/>
                <a:gd name="connsiteX1" fmla="*/ 7544 w 20475"/>
                <a:gd name="connsiteY1" fmla="*/ 23489 h 23576"/>
                <a:gd name="connsiteX2" fmla="*/ 3389 w 20475"/>
                <a:gd name="connsiteY2" fmla="*/ 1957 h 23576"/>
                <a:gd name="connsiteX3" fmla="*/ 20388 w 20475"/>
                <a:gd name="connsiteY3" fmla="*/ 10645 h 23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75" h="23576">
                  <a:moveTo>
                    <a:pt x="20388" y="10645"/>
                  </a:moveTo>
                  <a:cubicBezTo>
                    <a:pt x="21144" y="20089"/>
                    <a:pt x="16988" y="24245"/>
                    <a:pt x="7544" y="23489"/>
                  </a:cubicBezTo>
                  <a:cubicBezTo>
                    <a:pt x="3389" y="16690"/>
                    <a:pt x="-4544" y="8757"/>
                    <a:pt x="3389" y="1957"/>
                  </a:cubicBezTo>
                  <a:cubicBezTo>
                    <a:pt x="9055" y="-2199"/>
                    <a:pt x="18877" y="68"/>
                    <a:pt x="20388" y="1064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51866DC4-4F10-4272-A91C-F45FA3C9844A}"/>
                </a:ext>
              </a:extLst>
            </p:cNvPr>
            <p:cNvSpPr/>
            <p:nvPr/>
          </p:nvSpPr>
          <p:spPr>
            <a:xfrm>
              <a:off x="9181835" y="4482067"/>
              <a:ext cx="25310" cy="9714"/>
            </a:xfrm>
            <a:custGeom>
              <a:avLst/>
              <a:gdLst>
                <a:gd name="connsiteX0" fmla="*/ 0 w 25310"/>
                <a:gd name="connsiteY0" fmla="*/ 0 h 9714"/>
                <a:gd name="connsiteX1" fmla="*/ 25310 w 25310"/>
                <a:gd name="connsiteY1" fmla="*/ 0 h 9714"/>
                <a:gd name="connsiteX2" fmla="*/ 0 w 25310"/>
                <a:gd name="connsiteY2" fmla="*/ 0 h 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9714">
                  <a:moveTo>
                    <a:pt x="0" y="0"/>
                  </a:moveTo>
                  <a:cubicBezTo>
                    <a:pt x="8311" y="0"/>
                    <a:pt x="16999" y="0"/>
                    <a:pt x="25310" y="0"/>
                  </a:cubicBezTo>
                  <a:cubicBezTo>
                    <a:pt x="16999" y="16622"/>
                    <a:pt x="8311" y="8689"/>
                    <a:pt x="0" y="0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7DA4EB9-F3AF-4010-9DBC-545214B609B1}"/>
                </a:ext>
              </a:extLst>
            </p:cNvPr>
            <p:cNvSpPr/>
            <p:nvPr/>
          </p:nvSpPr>
          <p:spPr>
            <a:xfrm>
              <a:off x="9236611" y="4543141"/>
              <a:ext cx="17086" cy="12644"/>
            </a:xfrm>
            <a:custGeom>
              <a:avLst/>
              <a:gdLst>
                <a:gd name="connsiteX0" fmla="*/ 16999 w 17086"/>
                <a:gd name="connsiteY0" fmla="*/ 10701 h 12644"/>
                <a:gd name="connsiteX1" fmla="*/ 0 w 17086"/>
                <a:gd name="connsiteY1" fmla="*/ 2390 h 12644"/>
                <a:gd name="connsiteX2" fmla="*/ 16999 w 17086"/>
                <a:gd name="connsiteY2" fmla="*/ 10701 h 1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86" h="12644">
                  <a:moveTo>
                    <a:pt x="16999" y="10701"/>
                  </a:moveTo>
                  <a:cubicBezTo>
                    <a:pt x="7178" y="16367"/>
                    <a:pt x="4155" y="8434"/>
                    <a:pt x="0" y="2390"/>
                  </a:cubicBezTo>
                  <a:cubicBezTo>
                    <a:pt x="7933" y="879"/>
                    <a:pt x="18133" y="-5166"/>
                    <a:pt x="16999" y="10701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FC29221-92FD-49AB-B4BA-58A328A0F232}"/>
                </a:ext>
              </a:extLst>
            </p:cNvPr>
            <p:cNvSpPr/>
            <p:nvPr/>
          </p:nvSpPr>
          <p:spPr>
            <a:xfrm>
              <a:off x="9404532" y="4559562"/>
              <a:ext cx="225014" cy="295081"/>
            </a:xfrm>
            <a:custGeom>
              <a:avLst/>
              <a:gdLst>
                <a:gd name="connsiteX0" fmla="*/ 56471 w 225014"/>
                <a:gd name="connsiteY0" fmla="*/ 53589 h 295081"/>
                <a:gd name="connsiteX1" fmla="*/ 111624 w 225014"/>
                <a:gd name="connsiteY1" fmla="*/ 3724 h 295081"/>
                <a:gd name="connsiteX2" fmla="*/ 138823 w 225014"/>
                <a:gd name="connsiteY2" fmla="*/ 7501 h 295081"/>
                <a:gd name="connsiteX3" fmla="*/ 146379 w 225014"/>
                <a:gd name="connsiteY3" fmla="*/ 33567 h 295081"/>
                <a:gd name="connsiteX4" fmla="*/ 146001 w 225014"/>
                <a:gd name="connsiteY4" fmla="*/ 42633 h 295081"/>
                <a:gd name="connsiteX5" fmla="*/ 151667 w 225014"/>
                <a:gd name="connsiteY5" fmla="*/ 69077 h 295081"/>
                <a:gd name="connsiteX6" fmla="*/ 175089 w 225014"/>
                <a:gd name="connsiteY6" fmla="*/ 57744 h 295081"/>
                <a:gd name="connsiteX7" fmla="*/ 192088 w 225014"/>
                <a:gd name="connsiteY7" fmla="*/ 70210 h 295081"/>
                <a:gd name="connsiteX8" fmla="*/ 203799 w 225014"/>
                <a:gd name="connsiteY8" fmla="*/ 70588 h 295081"/>
                <a:gd name="connsiteX9" fmla="*/ 202666 w 225014"/>
                <a:gd name="connsiteY9" fmla="*/ 84187 h 295081"/>
                <a:gd name="connsiteX10" fmla="*/ 191333 w 225014"/>
                <a:gd name="connsiteY10" fmla="*/ 104587 h 295081"/>
                <a:gd name="connsiteX11" fmla="*/ 210976 w 225014"/>
                <a:gd name="connsiteY11" fmla="*/ 112520 h 295081"/>
                <a:gd name="connsiteX12" fmla="*/ 200777 w 225014"/>
                <a:gd name="connsiteY12" fmla="*/ 129141 h 295081"/>
                <a:gd name="connsiteX13" fmla="*/ 197377 w 225014"/>
                <a:gd name="connsiteY13" fmla="*/ 149541 h 295081"/>
                <a:gd name="connsiteX14" fmla="*/ 186799 w 225014"/>
                <a:gd name="connsiteY14" fmla="*/ 163140 h 295081"/>
                <a:gd name="connsiteX15" fmla="*/ 207199 w 225014"/>
                <a:gd name="connsiteY15" fmla="*/ 192606 h 295081"/>
                <a:gd name="connsiteX16" fmla="*/ 209465 w 225014"/>
                <a:gd name="connsiteY16" fmla="*/ 198272 h 295081"/>
                <a:gd name="connsiteX17" fmla="*/ 218532 w 225014"/>
                <a:gd name="connsiteY17" fmla="*/ 223582 h 295081"/>
                <a:gd name="connsiteX18" fmla="*/ 183022 w 225014"/>
                <a:gd name="connsiteY18" fmla="*/ 226227 h 295081"/>
                <a:gd name="connsiteX19" fmla="*/ 181889 w 225014"/>
                <a:gd name="connsiteY19" fmla="*/ 225093 h 295081"/>
                <a:gd name="connsiteX20" fmla="*/ 191710 w 225014"/>
                <a:gd name="connsiteY20" fmla="*/ 273069 h 295081"/>
                <a:gd name="connsiteX21" fmla="*/ 187555 w 225014"/>
                <a:gd name="connsiteY21" fmla="*/ 287802 h 295081"/>
                <a:gd name="connsiteX22" fmla="*/ 159223 w 225014"/>
                <a:gd name="connsiteY22" fmla="*/ 288935 h 295081"/>
                <a:gd name="connsiteX23" fmla="*/ 150912 w 225014"/>
                <a:gd name="connsiteY23" fmla="*/ 273825 h 295081"/>
                <a:gd name="connsiteX24" fmla="*/ 141090 w 225014"/>
                <a:gd name="connsiteY24" fmla="*/ 243604 h 295081"/>
                <a:gd name="connsiteX25" fmla="*/ 134668 w 225014"/>
                <a:gd name="connsiteY25" fmla="*/ 236048 h 295081"/>
                <a:gd name="connsiteX26" fmla="*/ 122580 w 225014"/>
                <a:gd name="connsiteY26" fmla="*/ 231138 h 295081"/>
                <a:gd name="connsiteX27" fmla="*/ 78003 w 225014"/>
                <a:gd name="connsiteY27" fmla="*/ 265514 h 295081"/>
                <a:gd name="connsiteX28" fmla="*/ 68559 w 225014"/>
                <a:gd name="connsiteY28" fmla="*/ 267025 h 295081"/>
                <a:gd name="connsiteX29" fmla="*/ 55715 w 225014"/>
                <a:gd name="connsiteY29" fmla="*/ 279869 h 295081"/>
                <a:gd name="connsiteX30" fmla="*/ 50427 w 225014"/>
                <a:gd name="connsiteY30" fmla="*/ 287802 h 295081"/>
                <a:gd name="connsiteX31" fmla="*/ 23983 w 225014"/>
                <a:gd name="connsiteY31" fmla="*/ 294980 h 295081"/>
                <a:gd name="connsiteX32" fmla="*/ 8873 w 225014"/>
                <a:gd name="connsiteY32" fmla="*/ 268914 h 295081"/>
                <a:gd name="connsiteX33" fmla="*/ 1695 w 225014"/>
                <a:gd name="connsiteY33" fmla="*/ 263247 h 295081"/>
                <a:gd name="connsiteX34" fmla="*/ 5095 w 225014"/>
                <a:gd name="connsiteY34" fmla="*/ 223960 h 295081"/>
                <a:gd name="connsiteX35" fmla="*/ 3962 w 225014"/>
                <a:gd name="connsiteY35" fmla="*/ 214894 h 295081"/>
                <a:gd name="connsiteX36" fmla="*/ 13028 w 225014"/>
                <a:gd name="connsiteY36" fmla="*/ 198272 h 295081"/>
                <a:gd name="connsiteX37" fmla="*/ 22094 w 225014"/>
                <a:gd name="connsiteY37" fmla="*/ 189961 h 295081"/>
                <a:gd name="connsiteX38" fmla="*/ 19072 w 225014"/>
                <a:gd name="connsiteY38" fmla="*/ 184673 h 295081"/>
                <a:gd name="connsiteX39" fmla="*/ 6228 w 225014"/>
                <a:gd name="connsiteY39" fmla="*/ 160118 h 295081"/>
                <a:gd name="connsiteX40" fmla="*/ 4717 w 225014"/>
                <a:gd name="connsiteY40" fmla="*/ 156718 h 295081"/>
                <a:gd name="connsiteX41" fmla="*/ 34183 w 225014"/>
                <a:gd name="connsiteY41" fmla="*/ 132163 h 295081"/>
                <a:gd name="connsiteX42" fmla="*/ 41738 w 225014"/>
                <a:gd name="connsiteY42" fmla="*/ 123475 h 295081"/>
                <a:gd name="connsiteX43" fmla="*/ 27761 w 225014"/>
                <a:gd name="connsiteY43" fmla="*/ 115920 h 295081"/>
                <a:gd name="connsiteX44" fmla="*/ 39094 w 225014"/>
                <a:gd name="connsiteY44" fmla="*/ 82676 h 295081"/>
                <a:gd name="connsiteX45" fmla="*/ 56471 w 225014"/>
                <a:gd name="connsiteY45" fmla="*/ 53589 h 29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5014" h="295081">
                  <a:moveTo>
                    <a:pt x="56471" y="53589"/>
                  </a:moveTo>
                  <a:cubicBezTo>
                    <a:pt x="71582" y="33567"/>
                    <a:pt x="93870" y="21101"/>
                    <a:pt x="111624" y="3724"/>
                  </a:cubicBezTo>
                  <a:cubicBezTo>
                    <a:pt x="119935" y="-4587"/>
                    <a:pt x="131646" y="2968"/>
                    <a:pt x="138823" y="7501"/>
                  </a:cubicBezTo>
                  <a:cubicBezTo>
                    <a:pt x="146001" y="12412"/>
                    <a:pt x="147890" y="23745"/>
                    <a:pt x="146379" y="33567"/>
                  </a:cubicBezTo>
                  <a:cubicBezTo>
                    <a:pt x="146001" y="36589"/>
                    <a:pt x="138068" y="40367"/>
                    <a:pt x="146001" y="42633"/>
                  </a:cubicBezTo>
                  <a:cubicBezTo>
                    <a:pt x="163000" y="47544"/>
                    <a:pt x="158089" y="57744"/>
                    <a:pt x="151667" y="69077"/>
                  </a:cubicBezTo>
                  <a:cubicBezTo>
                    <a:pt x="162623" y="68321"/>
                    <a:pt x="165645" y="56611"/>
                    <a:pt x="175089" y="57744"/>
                  </a:cubicBezTo>
                  <a:cubicBezTo>
                    <a:pt x="175466" y="69077"/>
                    <a:pt x="177733" y="78143"/>
                    <a:pt x="192088" y="70210"/>
                  </a:cubicBezTo>
                  <a:cubicBezTo>
                    <a:pt x="195866" y="68321"/>
                    <a:pt x="200777" y="66810"/>
                    <a:pt x="203799" y="70588"/>
                  </a:cubicBezTo>
                  <a:cubicBezTo>
                    <a:pt x="207576" y="75121"/>
                    <a:pt x="204554" y="80032"/>
                    <a:pt x="202666" y="84187"/>
                  </a:cubicBezTo>
                  <a:cubicBezTo>
                    <a:pt x="199643" y="91365"/>
                    <a:pt x="193599" y="96654"/>
                    <a:pt x="191333" y="104587"/>
                  </a:cubicBezTo>
                  <a:cubicBezTo>
                    <a:pt x="197377" y="109120"/>
                    <a:pt x="208332" y="101565"/>
                    <a:pt x="210976" y="112520"/>
                  </a:cubicBezTo>
                  <a:cubicBezTo>
                    <a:pt x="213243" y="121208"/>
                    <a:pt x="206821" y="125364"/>
                    <a:pt x="200777" y="129141"/>
                  </a:cubicBezTo>
                  <a:cubicBezTo>
                    <a:pt x="190955" y="134808"/>
                    <a:pt x="195866" y="142363"/>
                    <a:pt x="197377" y="149541"/>
                  </a:cubicBezTo>
                  <a:cubicBezTo>
                    <a:pt x="199643" y="159362"/>
                    <a:pt x="198888" y="166540"/>
                    <a:pt x="186799" y="163140"/>
                  </a:cubicBezTo>
                  <a:cubicBezTo>
                    <a:pt x="195110" y="170695"/>
                    <a:pt x="207576" y="177117"/>
                    <a:pt x="207199" y="192606"/>
                  </a:cubicBezTo>
                  <a:cubicBezTo>
                    <a:pt x="207199" y="194872"/>
                    <a:pt x="207576" y="197517"/>
                    <a:pt x="209465" y="198272"/>
                  </a:cubicBezTo>
                  <a:cubicBezTo>
                    <a:pt x="223442" y="202805"/>
                    <a:pt x="231375" y="209605"/>
                    <a:pt x="218532" y="223582"/>
                  </a:cubicBezTo>
                  <a:cubicBezTo>
                    <a:pt x="207576" y="235671"/>
                    <a:pt x="195488" y="235293"/>
                    <a:pt x="183022" y="226227"/>
                  </a:cubicBezTo>
                  <a:cubicBezTo>
                    <a:pt x="181889" y="225471"/>
                    <a:pt x="181511" y="223960"/>
                    <a:pt x="181889" y="225093"/>
                  </a:cubicBezTo>
                  <a:cubicBezTo>
                    <a:pt x="179244" y="240582"/>
                    <a:pt x="183399" y="257203"/>
                    <a:pt x="191710" y="273069"/>
                  </a:cubicBezTo>
                  <a:cubicBezTo>
                    <a:pt x="194733" y="278736"/>
                    <a:pt x="193221" y="284402"/>
                    <a:pt x="187555" y="287802"/>
                  </a:cubicBezTo>
                  <a:cubicBezTo>
                    <a:pt x="178489" y="293469"/>
                    <a:pt x="168289" y="291202"/>
                    <a:pt x="159223" y="288935"/>
                  </a:cubicBezTo>
                  <a:cubicBezTo>
                    <a:pt x="152801" y="287047"/>
                    <a:pt x="147512" y="278736"/>
                    <a:pt x="150912" y="273825"/>
                  </a:cubicBezTo>
                  <a:cubicBezTo>
                    <a:pt x="161489" y="258336"/>
                    <a:pt x="149779" y="251915"/>
                    <a:pt x="141090" y="243604"/>
                  </a:cubicBezTo>
                  <a:cubicBezTo>
                    <a:pt x="135046" y="242848"/>
                    <a:pt x="135801" y="242848"/>
                    <a:pt x="134668" y="236048"/>
                  </a:cubicBezTo>
                  <a:cubicBezTo>
                    <a:pt x="133535" y="229249"/>
                    <a:pt x="127868" y="226604"/>
                    <a:pt x="122580" y="231138"/>
                  </a:cubicBezTo>
                  <a:cubicBezTo>
                    <a:pt x="108225" y="243226"/>
                    <a:pt x="83292" y="241715"/>
                    <a:pt x="78003" y="265514"/>
                  </a:cubicBezTo>
                  <a:cubicBezTo>
                    <a:pt x="77248" y="268914"/>
                    <a:pt x="72337" y="267781"/>
                    <a:pt x="68559" y="267025"/>
                  </a:cubicBezTo>
                  <a:cubicBezTo>
                    <a:pt x="57982" y="264381"/>
                    <a:pt x="47405" y="262492"/>
                    <a:pt x="55715" y="279869"/>
                  </a:cubicBezTo>
                  <a:cubicBezTo>
                    <a:pt x="57227" y="282891"/>
                    <a:pt x="56093" y="290824"/>
                    <a:pt x="50427" y="287802"/>
                  </a:cubicBezTo>
                  <a:cubicBezTo>
                    <a:pt x="37961" y="280625"/>
                    <a:pt x="34183" y="296491"/>
                    <a:pt x="23983" y="294980"/>
                  </a:cubicBezTo>
                  <a:cubicBezTo>
                    <a:pt x="32294" y="279491"/>
                    <a:pt x="31161" y="268158"/>
                    <a:pt x="8873" y="268914"/>
                  </a:cubicBezTo>
                  <a:cubicBezTo>
                    <a:pt x="5095" y="268914"/>
                    <a:pt x="184" y="266269"/>
                    <a:pt x="1695" y="263247"/>
                  </a:cubicBezTo>
                  <a:cubicBezTo>
                    <a:pt x="7740" y="250403"/>
                    <a:pt x="-7371" y="236048"/>
                    <a:pt x="5095" y="223960"/>
                  </a:cubicBezTo>
                  <a:cubicBezTo>
                    <a:pt x="8495" y="220560"/>
                    <a:pt x="5095" y="217916"/>
                    <a:pt x="3962" y="214894"/>
                  </a:cubicBezTo>
                  <a:cubicBezTo>
                    <a:pt x="184" y="200916"/>
                    <a:pt x="184" y="201294"/>
                    <a:pt x="13028" y="198272"/>
                  </a:cubicBezTo>
                  <a:cubicBezTo>
                    <a:pt x="16428" y="197517"/>
                    <a:pt x="19828" y="193361"/>
                    <a:pt x="22094" y="189961"/>
                  </a:cubicBezTo>
                  <a:cubicBezTo>
                    <a:pt x="24361" y="186939"/>
                    <a:pt x="22472" y="185050"/>
                    <a:pt x="19072" y="184673"/>
                  </a:cubicBezTo>
                  <a:cubicBezTo>
                    <a:pt x="3962" y="182028"/>
                    <a:pt x="10762" y="168051"/>
                    <a:pt x="6228" y="160118"/>
                  </a:cubicBezTo>
                  <a:cubicBezTo>
                    <a:pt x="5473" y="158985"/>
                    <a:pt x="5095" y="157851"/>
                    <a:pt x="4717" y="156718"/>
                  </a:cubicBezTo>
                  <a:cubicBezTo>
                    <a:pt x="27005" y="164273"/>
                    <a:pt x="18317" y="133675"/>
                    <a:pt x="34183" y="132163"/>
                  </a:cubicBezTo>
                  <a:cubicBezTo>
                    <a:pt x="35316" y="132163"/>
                    <a:pt x="37961" y="125364"/>
                    <a:pt x="41738" y="123475"/>
                  </a:cubicBezTo>
                  <a:cubicBezTo>
                    <a:pt x="38338" y="116675"/>
                    <a:pt x="30027" y="125742"/>
                    <a:pt x="27761" y="115920"/>
                  </a:cubicBezTo>
                  <a:cubicBezTo>
                    <a:pt x="31916" y="106475"/>
                    <a:pt x="80648" y="112520"/>
                    <a:pt x="39094" y="82676"/>
                  </a:cubicBezTo>
                  <a:cubicBezTo>
                    <a:pt x="58738" y="80032"/>
                    <a:pt x="53449" y="64922"/>
                    <a:pt x="56471" y="53589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CD2013BD-CFAF-46EF-8423-82A600CDA4A0}"/>
                </a:ext>
              </a:extLst>
            </p:cNvPr>
            <p:cNvSpPr/>
            <p:nvPr/>
          </p:nvSpPr>
          <p:spPr>
            <a:xfrm>
              <a:off x="9525978" y="4616928"/>
              <a:ext cx="237048" cy="400930"/>
            </a:xfrm>
            <a:custGeom>
              <a:avLst/>
              <a:gdLst>
                <a:gd name="connsiteX0" fmla="*/ 19644 w 237048"/>
                <a:gd name="connsiteY0" fmla="*/ 186993 h 400930"/>
                <a:gd name="connsiteX1" fmla="*/ 46843 w 237048"/>
                <a:gd name="connsiteY1" fmla="*/ 197193 h 400930"/>
                <a:gd name="connsiteX2" fmla="*/ 38154 w 237048"/>
                <a:gd name="connsiteY2" fmla="*/ 207392 h 400930"/>
                <a:gd name="connsiteX3" fmla="*/ 34754 w 237048"/>
                <a:gd name="connsiteY3" fmla="*/ 224014 h 400930"/>
                <a:gd name="connsiteX4" fmla="*/ 46843 w 237048"/>
                <a:gd name="connsiteY4" fmla="*/ 223636 h 400930"/>
                <a:gd name="connsiteX5" fmla="*/ 48354 w 237048"/>
                <a:gd name="connsiteY5" fmla="*/ 222503 h 400930"/>
                <a:gd name="connsiteX6" fmla="*/ 66109 w 237048"/>
                <a:gd name="connsiteY6" fmla="*/ 224769 h 400930"/>
                <a:gd name="connsiteX7" fmla="*/ 56665 w 237048"/>
                <a:gd name="connsiteY7" fmla="*/ 198704 h 400930"/>
                <a:gd name="connsiteX8" fmla="*/ 50998 w 237048"/>
                <a:gd name="connsiteY8" fmla="*/ 156394 h 400930"/>
                <a:gd name="connsiteX9" fmla="*/ 54020 w 237048"/>
                <a:gd name="connsiteY9" fmla="*/ 154128 h 400930"/>
                <a:gd name="connsiteX10" fmla="*/ 59687 w 237048"/>
                <a:gd name="connsiteY10" fmla="*/ 157905 h 400930"/>
                <a:gd name="connsiteX11" fmla="*/ 96708 w 237048"/>
                <a:gd name="connsiteY11" fmla="*/ 160550 h 400930"/>
                <a:gd name="connsiteX12" fmla="*/ 90285 w 237048"/>
                <a:gd name="connsiteY12" fmla="*/ 150728 h 400930"/>
                <a:gd name="connsiteX13" fmla="*/ 80086 w 237048"/>
                <a:gd name="connsiteY13" fmla="*/ 143550 h 400930"/>
                <a:gd name="connsiteX14" fmla="*/ 52887 w 237048"/>
                <a:gd name="connsiteY14" fmla="*/ 95574 h 400930"/>
                <a:gd name="connsiteX15" fmla="*/ 70642 w 237048"/>
                <a:gd name="connsiteY15" fmla="*/ 104263 h 400930"/>
                <a:gd name="connsiteX16" fmla="*/ 71775 w 237048"/>
                <a:gd name="connsiteY16" fmla="*/ 96708 h 400930"/>
                <a:gd name="connsiteX17" fmla="*/ 80086 w 237048"/>
                <a:gd name="connsiteY17" fmla="*/ 65731 h 400930"/>
                <a:gd name="connsiteX18" fmla="*/ 86130 w 237048"/>
                <a:gd name="connsiteY18" fmla="*/ 56287 h 400930"/>
                <a:gd name="connsiteX19" fmla="*/ 75931 w 237048"/>
                <a:gd name="connsiteY19" fmla="*/ 54776 h 400930"/>
                <a:gd name="connsiteX20" fmla="*/ 63842 w 237048"/>
                <a:gd name="connsiteY20" fmla="*/ 52887 h 400930"/>
                <a:gd name="connsiteX21" fmla="*/ 66486 w 237048"/>
                <a:gd name="connsiteY21" fmla="*/ 40799 h 400930"/>
                <a:gd name="connsiteX22" fmla="*/ 82352 w 237048"/>
                <a:gd name="connsiteY22" fmla="*/ 15866 h 400930"/>
                <a:gd name="connsiteX23" fmla="*/ 50620 w 237048"/>
                <a:gd name="connsiteY23" fmla="*/ 19644 h 400930"/>
                <a:gd name="connsiteX24" fmla="*/ 53643 w 237048"/>
                <a:gd name="connsiteY24" fmla="*/ 1133 h 400930"/>
                <a:gd name="connsiteX25" fmla="*/ 74419 w 237048"/>
                <a:gd name="connsiteY25" fmla="*/ 0 h 400930"/>
                <a:gd name="connsiteX26" fmla="*/ 117107 w 237048"/>
                <a:gd name="connsiteY26" fmla="*/ 5289 h 400930"/>
                <a:gd name="connsiteX27" fmla="*/ 100863 w 237048"/>
                <a:gd name="connsiteY27" fmla="*/ 20021 h 400930"/>
                <a:gd name="connsiteX28" fmla="*/ 98974 w 237048"/>
                <a:gd name="connsiteY28" fmla="*/ 20777 h 400930"/>
                <a:gd name="connsiteX29" fmla="*/ 97463 w 237048"/>
                <a:gd name="connsiteY29" fmla="*/ 22288 h 400930"/>
                <a:gd name="connsiteX30" fmla="*/ 99730 w 237048"/>
                <a:gd name="connsiteY30" fmla="*/ 55531 h 400930"/>
                <a:gd name="connsiteX31" fmla="*/ 97085 w 237048"/>
                <a:gd name="connsiteY31" fmla="*/ 82352 h 400930"/>
                <a:gd name="connsiteX32" fmla="*/ 89152 w 237048"/>
                <a:gd name="connsiteY32" fmla="*/ 102374 h 400930"/>
                <a:gd name="connsiteX33" fmla="*/ 100485 w 237048"/>
                <a:gd name="connsiteY33" fmla="*/ 101618 h 400930"/>
                <a:gd name="connsiteX34" fmla="*/ 150728 w 237048"/>
                <a:gd name="connsiteY34" fmla="*/ 125795 h 400930"/>
                <a:gd name="connsiteX35" fmla="*/ 156016 w 237048"/>
                <a:gd name="connsiteY35" fmla="*/ 131462 h 400930"/>
                <a:gd name="connsiteX36" fmla="*/ 147328 w 237048"/>
                <a:gd name="connsiteY36" fmla="*/ 163194 h 400930"/>
                <a:gd name="connsiteX37" fmla="*/ 125418 w 237048"/>
                <a:gd name="connsiteY37" fmla="*/ 162816 h 400930"/>
                <a:gd name="connsiteX38" fmla="*/ 132595 w 237048"/>
                <a:gd name="connsiteY38" fmla="*/ 175282 h 400930"/>
                <a:gd name="connsiteX39" fmla="*/ 128817 w 237048"/>
                <a:gd name="connsiteY39" fmla="*/ 194170 h 400930"/>
                <a:gd name="connsiteX40" fmla="*/ 114085 w 237048"/>
                <a:gd name="connsiteY40" fmla="*/ 205503 h 400930"/>
                <a:gd name="connsiteX41" fmla="*/ 122773 w 237048"/>
                <a:gd name="connsiteY41" fmla="*/ 227414 h 400930"/>
                <a:gd name="connsiteX42" fmla="*/ 141284 w 237048"/>
                <a:gd name="connsiteY42" fmla="*/ 258390 h 400930"/>
                <a:gd name="connsiteX43" fmla="*/ 150728 w 237048"/>
                <a:gd name="connsiteY43" fmla="*/ 272745 h 400930"/>
                <a:gd name="connsiteX44" fmla="*/ 160927 w 237048"/>
                <a:gd name="connsiteY44" fmla="*/ 269345 h 400930"/>
                <a:gd name="connsiteX45" fmla="*/ 188882 w 237048"/>
                <a:gd name="connsiteY45" fmla="*/ 275012 h 400930"/>
                <a:gd name="connsiteX46" fmla="*/ 195682 w 237048"/>
                <a:gd name="connsiteY46" fmla="*/ 258013 h 400930"/>
                <a:gd name="connsiteX47" fmla="*/ 208526 w 237048"/>
                <a:gd name="connsiteY47" fmla="*/ 267079 h 400930"/>
                <a:gd name="connsiteX48" fmla="*/ 233080 w 237048"/>
                <a:gd name="connsiteY48" fmla="*/ 295411 h 400930"/>
                <a:gd name="connsiteX49" fmla="*/ 236480 w 237048"/>
                <a:gd name="connsiteY49" fmla="*/ 307122 h 400930"/>
                <a:gd name="connsiteX50" fmla="*/ 176416 w 237048"/>
                <a:gd name="connsiteY50" fmla="*/ 335454 h 400930"/>
                <a:gd name="connsiteX51" fmla="*/ 190393 w 237048"/>
                <a:gd name="connsiteY51" fmla="*/ 364542 h 400930"/>
                <a:gd name="connsiteX52" fmla="*/ 178304 w 237048"/>
                <a:gd name="connsiteY52" fmla="*/ 389474 h 400930"/>
                <a:gd name="connsiteX53" fmla="*/ 160927 w 237048"/>
                <a:gd name="connsiteY53" fmla="*/ 396274 h 400930"/>
                <a:gd name="connsiteX54" fmla="*/ 137128 w 237048"/>
                <a:gd name="connsiteY54" fmla="*/ 364542 h 400930"/>
                <a:gd name="connsiteX55" fmla="*/ 31354 w 237048"/>
                <a:gd name="connsiteY55" fmla="*/ 364920 h 400930"/>
                <a:gd name="connsiteX56" fmla="*/ 27199 w 237048"/>
                <a:gd name="connsiteY56" fmla="*/ 352076 h 400930"/>
                <a:gd name="connsiteX57" fmla="*/ 35888 w 237048"/>
                <a:gd name="connsiteY57" fmla="*/ 348298 h 400930"/>
                <a:gd name="connsiteX58" fmla="*/ 43443 w 237048"/>
                <a:gd name="connsiteY58" fmla="*/ 301455 h 400930"/>
                <a:gd name="connsiteX59" fmla="*/ 40421 w 237048"/>
                <a:gd name="connsiteY59" fmla="*/ 292011 h 400930"/>
                <a:gd name="connsiteX60" fmla="*/ 15111 w 237048"/>
                <a:gd name="connsiteY60" fmla="*/ 246302 h 400930"/>
                <a:gd name="connsiteX61" fmla="*/ 7178 w 237048"/>
                <a:gd name="connsiteY61" fmla="*/ 234213 h 400930"/>
                <a:gd name="connsiteX62" fmla="*/ 8311 w 237048"/>
                <a:gd name="connsiteY62" fmla="*/ 225147 h 400930"/>
                <a:gd name="connsiteX63" fmla="*/ 0 w 237048"/>
                <a:gd name="connsiteY63" fmla="*/ 196815 h 400930"/>
                <a:gd name="connsiteX64" fmla="*/ 19644 w 237048"/>
                <a:gd name="connsiteY64" fmla="*/ 186993 h 40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7048" h="400930">
                  <a:moveTo>
                    <a:pt x="19644" y="186993"/>
                  </a:moveTo>
                  <a:cubicBezTo>
                    <a:pt x="28710" y="190393"/>
                    <a:pt x="37776" y="193793"/>
                    <a:pt x="46843" y="197193"/>
                  </a:cubicBezTo>
                  <a:cubicBezTo>
                    <a:pt x="48354" y="204748"/>
                    <a:pt x="41554" y="205126"/>
                    <a:pt x="38154" y="207392"/>
                  </a:cubicBezTo>
                  <a:cubicBezTo>
                    <a:pt x="31354" y="211925"/>
                    <a:pt x="31354" y="217970"/>
                    <a:pt x="34754" y="224014"/>
                  </a:cubicBezTo>
                  <a:cubicBezTo>
                    <a:pt x="38532" y="230436"/>
                    <a:pt x="43065" y="234591"/>
                    <a:pt x="46843" y="223636"/>
                  </a:cubicBezTo>
                  <a:cubicBezTo>
                    <a:pt x="47220" y="223258"/>
                    <a:pt x="48354" y="222503"/>
                    <a:pt x="48354" y="222503"/>
                  </a:cubicBezTo>
                  <a:cubicBezTo>
                    <a:pt x="54020" y="228547"/>
                    <a:pt x="62709" y="235347"/>
                    <a:pt x="66109" y="224769"/>
                  </a:cubicBezTo>
                  <a:cubicBezTo>
                    <a:pt x="68375" y="217592"/>
                    <a:pt x="61953" y="205881"/>
                    <a:pt x="56665" y="198704"/>
                  </a:cubicBezTo>
                  <a:cubicBezTo>
                    <a:pt x="46843" y="185104"/>
                    <a:pt x="64220" y="168860"/>
                    <a:pt x="50998" y="156394"/>
                  </a:cubicBezTo>
                  <a:cubicBezTo>
                    <a:pt x="52131" y="155639"/>
                    <a:pt x="52887" y="154128"/>
                    <a:pt x="54020" y="154128"/>
                  </a:cubicBezTo>
                  <a:cubicBezTo>
                    <a:pt x="57042" y="153372"/>
                    <a:pt x="58176" y="155261"/>
                    <a:pt x="59687" y="157905"/>
                  </a:cubicBezTo>
                  <a:cubicBezTo>
                    <a:pt x="70264" y="174527"/>
                    <a:pt x="86130" y="175282"/>
                    <a:pt x="96708" y="160550"/>
                  </a:cubicBezTo>
                  <a:cubicBezTo>
                    <a:pt x="101996" y="153372"/>
                    <a:pt x="100107" y="149217"/>
                    <a:pt x="90285" y="150728"/>
                  </a:cubicBezTo>
                  <a:cubicBezTo>
                    <a:pt x="82730" y="151483"/>
                    <a:pt x="79708" y="145061"/>
                    <a:pt x="80086" y="143550"/>
                  </a:cubicBezTo>
                  <a:cubicBezTo>
                    <a:pt x="85752" y="120129"/>
                    <a:pt x="61198" y="114462"/>
                    <a:pt x="52887" y="95574"/>
                  </a:cubicBezTo>
                  <a:cubicBezTo>
                    <a:pt x="60442" y="99352"/>
                    <a:pt x="65731" y="101996"/>
                    <a:pt x="70642" y="104263"/>
                  </a:cubicBezTo>
                  <a:cubicBezTo>
                    <a:pt x="74797" y="101618"/>
                    <a:pt x="72908" y="98974"/>
                    <a:pt x="71775" y="96708"/>
                  </a:cubicBezTo>
                  <a:cubicBezTo>
                    <a:pt x="67242" y="84619"/>
                    <a:pt x="59687" y="71397"/>
                    <a:pt x="80086" y="65731"/>
                  </a:cubicBezTo>
                  <a:cubicBezTo>
                    <a:pt x="83864" y="64598"/>
                    <a:pt x="88019" y="61198"/>
                    <a:pt x="86130" y="56287"/>
                  </a:cubicBezTo>
                  <a:cubicBezTo>
                    <a:pt x="83864" y="50998"/>
                    <a:pt x="79708" y="51376"/>
                    <a:pt x="75931" y="54776"/>
                  </a:cubicBezTo>
                  <a:cubicBezTo>
                    <a:pt x="70642" y="59687"/>
                    <a:pt x="66486" y="57420"/>
                    <a:pt x="63842" y="52887"/>
                  </a:cubicBezTo>
                  <a:cubicBezTo>
                    <a:pt x="61576" y="49109"/>
                    <a:pt x="61198" y="45332"/>
                    <a:pt x="66486" y="40799"/>
                  </a:cubicBezTo>
                  <a:cubicBezTo>
                    <a:pt x="73286" y="34754"/>
                    <a:pt x="76686" y="25310"/>
                    <a:pt x="82352" y="15866"/>
                  </a:cubicBezTo>
                  <a:cubicBezTo>
                    <a:pt x="69886" y="15111"/>
                    <a:pt x="61576" y="31732"/>
                    <a:pt x="50620" y="19644"/>
                  </a:cubicBezTo>
                  <a:cubicBezTo>
                    <a:pt x="44198" y="12466"/>
                    <a:pt x="50243" y="6800"/>
                    <a:pt x="53643" y="1133"/>
                  </a:cubicBezTo>
                  <a:cubicBezTo>
                    <a:pt x="60820" y="2267"/>
                    <a:pt x="67997" y="10955"/>
                    <a:pt x="74419" y="0"/>
                  </a:cubicBezTo>
                  <a:cubicBezTo>
                    <a:pt x="88019" y="7933"/>
                    <a:pt x="103507" y="-2266"/>
                    <a:pt x="117107" y="5289"/>
                  </a:cubicBezTo>
                  <a:cubicBezTo>
                    <a:pt x="121640" y="21533"/>
                    <a:pt x="105396" y="14355"/>
                    <a:pt x="100863" y="20021"/>
                  </a:cubicBezTo>
                  <a:cubicBezTo>
                    <a:pt x="100485" y="20399"/>
                    <a:pt x="99730" y="20399"/>
                    <a:pt x="98974" y="20777"/>
                  </a:cubicBezTo>
                  <a:cubicBezTo>
                    <a:pt x="98596" y="21155"/>
                    <a:pt x="98219" y="21910"/>
                    <a:pt x="97463" y="22288"/>
                  </a:cubicBezTo>
                  <a:cubicBezTo>
                    <a:pt x="120884" y="36265"/>
                    <a:pt x="120884" y="36643"/>
                    <a:pt x="99730" y="55531"/>
                  </a:cubicBezTo>
                  <a:cubicBezTo>
                    <a:pt x="97463" y="64220"/>
                    <a:pt x="105018" y="74042"/>
                    <a:pt x="97085" y="82352"/>
                  </a:cubicBezTo>
                  <a:cubicBezTo>
                    <a:pt x="92174" y="88019"/>
                    <a:pt x="81597" y="91041"/>
                    <a:pt x="89152" y="102374"/>
                  </a:cubicBezTo>
                  <a:cubicBezTo>
                    <a:pt x="94441" y="110307"/>
                    <a:pt x="96708" y="101996"/>
                    <a:pt x="100485" y="101618"/>
                  </a:cubicBezTo>
                  <a:cubicBezTo>
                    <a:pt x="116729" y="110685"/>
                    <a:pt x="131840" y="122395"/>
                    <a:pt x="150728" y="125795"/>
                  </a:cubicBezTo>
                  <a:cubicBezTo>
                    <a:pt x="153750" y="126173"/>
                    <a:pt x="156016" y="128440"/>
                    <a:pt x="156016" y="131462"/>
                  </a:cubicBezTo>
                  <a:cubicBezTo>
                    <a:pt x="156394" y="142795"/>
                    <a:pt x="152617" y="154128"/>
                    <a:pt x="147328" y="163194"/>
                  </a:cubicBezTo>
                  <a:cubicBezTo>
                    <a:pt x="143550" y="169616"/>
                    <a:pt x="133351" y="170371"/>
                    <a:pt x="125418" y="162816"/>
                  </a:cubicBezTo>
                  <a:cubicBezTo>
                    <a:pt x="125795" y="169994"/>
                    <a:pt x="129573" y="172260"/>
                    <a:pt x="132595" y="175282"/>
                  </a:cubicBezTo>
                  <a:cubicBezTo>
                    <a:pt x="140906" y="183593"/>
                    <a:pt x="139773" y="189637"/>
                    <a:pt x="128817" y="194170"/>
                  </a:cubicBezTo>
                  <a:cubicBezTo>
                    <a:pt x="122773" y="196815"/>
                    <a:pt x="116729" y="199081"/>
                    <a:pt x="114085" y="205503"/>
                  </a:cubicBezTo>
                  <a:cubicBezTo>
                    <a:pt x="110307" y="214948"/>
                    <a:pt x="103507" y="224769"/>
                    <a:pt x="122773" y="227414"/>
                  </a:cubicBezTo>
                  <a:cubicBezTo>
                    <a:pt x="143172" y="230436"/>
                    <a:pt x="145439" y="234969"/>
                    <a:pt x="141284" y="258390"/>
                  </a:cubicBezTo>
                  <a:cubicBezTo>
                    <a:pt x="139773" y="267457"/>
                    <a:pt x="147328" y="268212"/>
                    <a:pt x="150728" y="272745"/>
                  </a:cubicBezTo>
                  <a:cubicBezTo>
                    <a:pt x="157150" y="280678"/>
                    <a:pt x="158283" y="272368"/>
                    <a:pt x="160927" y="269345"/>
                  </a:cubicBezTo>
                  <a:cubicBezTo>
                    <a:pt x="172638" y="255746"/>
                    <a:pt x="180193" y="265568"/>
                    <a:pt x="188882" y="275012"/>
                  </a:cubicBezTo>
                  <a:cubicBezTo>
                    <a:pt x="191148" y="269345"/>
                    <a:pt x="187371" y="260279"/>
                    <a:pt x="195682" y="258013"/>
                  </a:cubicBezTo>
                  <a:cubicBezTo>
                    <a:pt x="202481" y="256502"/>
                    <a:pt x="205503" y="262546"/>
                    <a:pt x="208526" y="267079"/>
                  </a:cubicBezTo>
                  <a:cubicBezTo>
                    <a:pt x="215703" y="277278"/>
                    <a:pt x="235347" y="276901"/>
                    <a:pt x="233080" y="295411"/>
                  </a:cubicBezTo>
                  <a:cubicBezTo>
                    <a:pt x="226658" y="301455"/>
                    <a:pt x="239880" y="301833"/>
                    <a:pt x="236480" y="307122"/>
                  </a:cubicBezTo>
                  <a:cubicBezTo>
                    <a:pt x="217214" y="317699"/>
                    <a:pt x="202859" y="339232"/>
                    <a:pt x="176416" y="335454"/>
                  </a:cubicBezTo>
                  <a:cubicBezTo>
                    <a:pt x="203615" y="338098"/>
                    <a:pt x="204370" y="339232"/>
                    <a:pt x="190393" y="364542"/>
                  </a:cubicBezTo>
                  <a:cubicBezTo>
                    <a:pt x="183593" y="371342"/>
                    <a:pt x="177927" y="377764"/>
                    <a:pt x="178304" y="389474"/>
                  </a:cubicBezTo>
                  <a:cubicBezTo>
                    <a:pt x="178682" y="400807"/>
                    <a:pt x="173016" y="404963"/>
                    <a:pt x="160927" y="396274"/>
                  </a:cubicBezTo>
                  <a:cubicBezTo>
                    <a:pt x="148461" y="387586"/>
                    <a:pt x="141661" y="377008"/>
                    <a:pt x="137128" y="364542"/>
                  </a:cubicBezTo>
                  <a:cubicBezTo>
                    <a:pt x="101618" y="383430"/>
                    <a:pt x="66109" y="363786"/>
                    <a:pt x="31354" y="364920"/>
                  </a:cubicBezTo>
                  <a:cubicBezTo>
                    <a:pt x="26066" y="361898"/>
                    <a:pt x="26821" y="356609"/>
                    <a:pt x="27199" y="352076"/>
                  </a:cubicBezTo>
                  <a:cubicBezTo>
                    <a:pt x="31354" y="353964"/>
                    <a:pt x="35888" y="355476"/>
                    <a:pt x="35888" y="348298"/>
                  </a:cubicBezTo>
                  <a:cubicBezTo>
                    <a:pt x="36265" y="332432"/>
                    <a:pt x="39665" y="316944"/>
                    <a:pt x="43443" y="301455"/>
                  </a:cubicBezTo>
                  <a:cubicBezTo>
                    <a:pt x="44198" y="297678"/>
                    <a:pt x="43821" y="292767"/>
                    <a:pt x="40421" y="292011"/>
                  </a:cubicBezTo>
                  <a:cubicBezTo>
                    <a:pt x="15866" y="285589"/>
                    <a:pt x="24555" y="261035"/>
                    <a:pt x="15111" y="246302"/>
                  </a:cubicBezTo>
                  <a:cubicBezTo>
                    <a:pt x="12466" y="242524"/>
                    <a:pt x="15111" y="236480"/>
                    <a:pt x="7178" y="234213"/>
                  </a:cubicBezTo>
                  <a:cubicBezTo>
                    <a:pt x="378" y="232325"/>
                    <a:pt x="4533" y="229680"/>
                    <a:pt x="8311" y="225147"/>
                  </a:cubicBezTo>
                  <a:cubicBezTo>
                    <a:pt x="19266" y="211548"/>
                    <a:pt x="16999" y="206259"/>
                    <a:pt x="0" y="196815"/>
                  </a:cubicBezTo>
                  <a:cubicBezTo>
                    <a:pt x="8311" y="194548"/>
                    <a:pt x="17377" y="195682"/>
                    <a:pt x="19644" y="186993"/>
                  </a:cubicBezTo>
                  <a:close/>
                </a:path>
              </a:pathLst>
            </a:custGeom>
            <a:solidFill>
              <a:srgbClr val="E792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F80A3A72-96C2-4DCF-90C8-CD883EB53321}"/>
                </a:ext>
              </a:extLst>
            </p:cNvPr>
            <p:cNvSpPr/>
            <p:nvPr/>
          </p:nvSpPr>
          <p:spPr>
            <a:xfrm>
              <a:off x="9381684" y="4558375"/>
              <a:ext cx="24604" cy="23896"/>
            </a:xfrm>
            <a:custGeom>
              <a:avLst/>
              <a:gdLst>
                <a:gd name="connsiteX0" fmla="*/ 15854 w 24604"/>
                <a:gd name="connsiteY0" fmla="*/ 0 h 23896"/>
                <a:gd name="connsiteX1" fmla="*/ 24543 w 24604"/>
                <a:gd name="connsiteY1" fmla="*/ 2267 h 23896"/>
                <a:gd name="connsiteX2" fmla="*/ 9055 w 24604"/>
                <a:gd name="connsiteY2" fmla="*/ 23421 h 23896"/>
                <a:gd name="connsiteX3" fmla="*/ 1499 w 24604"/>
                <a:gd name="connsiteY3" fmla="*/ 18133 h 23896"/>
                <a:gd name="connsiteX4" fmla="*/ 6788 w 24604"/>
                <a:gd name="connsiteY4" fmla="*/ 7933 h 23896"/>
                <a:gd name="connsiteX5" fmla="*/ 15854 w 24604"/>
                <a:gd name="connsiteY5" fmla="*/ 0 h 23896"/>
                <a:gd name="connsiteX6" fmla="*/ 15854 w 24604"/>
                <a:gd name="connsiteY6" fmla="*/ 0 h 2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4" h="23896">
                  <a:moveTo>
                    <a:pt x="15854" y="0"/>
                  </a:moveTo>
                  <a:cubicBezTo>
                    <a:pt x="18876" y="378"/>
                    <a:pt x="25298" y="1511"/>
                    <a:pt x="24543" y="2267"/>
                  </a:cubicBezTo>
                  <a:cubicBezTo>
                    <a:pt x="18499" y="8689"/>
                    <a:pt x="17743" y="19266"/>
                    <a:pt x="9055" y="23421"/>
                  </a:cubicBezTo>
                  <a:cubicBezTo>
                    <a:pt x="5277" y="25310"/>
                    <a:pt x="3388" y="21155"/>
                    <a:pt x="1499" y="18133"/>
                  </a:cubicBezTo>
                  <a:cubicBezTo>
                    <a:pt x="-1901" y="12088"/>
                    <a:pt x="744" y="9444"/>
                    <a:pt x="6788" y="7933"/>
                  </a:cubicBezTo>
                  <a:cubicBezTo>
                    <a:pt x="11699" y="6800"/>
                    <a:pt x="14343" y="3778"/>
                    <a:pt x="15854" y="0"/>
                  </a:cubicBezTo>
                  <a:lnTo>
                    <a:pt x="15854" y="0"/>
                  </a:lnTo>
                  <a:close/>
                </a:path>
              </a:pathLst>
            </a:custGeom>
            <a:solidFill>
              <a:srgbClr val="F9C1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D353B7B1-CC22-4129-B845-D91925905F08}"/>
                </a:ext>
              </a:extLst>
            </p:cNvPr>
            <p:cNvSpPr/>
            <p:nvPr/>
          </p:nvSpPr>
          <p:spPr>
            <a:xfrm>
              <a:off x="9549399" y="4966738"/>
              <a:ext cx="222125" cy="103985"/>
            </a:xfrm>
            <a:custGeom>
              <a:avLst/>
              <a:gdLst>
                <a:gd name="connsiteX0" fmla="*/ 9066 w 222125"/>
                <a:gd name="connsiteY0" fmla="*/ 15110 h 103985"/>
                <a:gd name="connsiteX1" fmla="*/ 61198 w 222125"/>
                <a:gd name="connsiteY1" fmla="*/ 16622 h 103985"/>
                <a:gd name="connsiteX2" fmla="*/ 103885 w 222125"/>
                <a:gd name="connsiteY2" fmla="*/ 16244 h 103985"/>
                <a:gd name="connsiteX3" fmla="*/ 108418 w 222125"/>
                <a:gd name="connsiteY3" fmla="*/ 0 h 103985"/>
                <a:gd name="connsiteX4" fmla="*/ 125418 w 222125"/>
                <a:gd name="connsiteY4" fmla="*/ 26821 h 103985"/>
                <a:gd name="connsiteX5" fmla="*/ 137506 w 222125"/>
                <a:gd name="connsiteY5" fmla="*/ 37021 h 103985"/>
                <a:gd name="connsiteX6" fmla="*/ 144684 w 222125"/>
                <a:gd name="connsiteY6" fmla="*/ 44576 h 103985"/>
                <a:gd name="connsiteX7" fmla="*/ 147706 w 222125"/>
                <a:gd name="connsiteY7" fmla="*/ 47598 h 103985"/>
                <a:gd name="connsiteX8" fmla="*/ 152239 w 222125"/>
                <a:gd name="connsiteY8" fmla="*/ 37399 h 103985"/>
                <a:gd name="connsiteX9" fmla="*/ 165460 w 222125"/>
                <a:gd name="connsiteY9" fmla="*/ 14733 h 103985"/>
                <a:gd name="connsiteX10" fmla="*/ 195304 w 222125"/>
                <a:gd name="connsiteY10" fmla="*/ 17755 h 103985"/>
                <a:gd name="connsiteX11" fmla="*/ 202481 w 222125"/>
                <a:gd name="connsiteY11" fmla="*/ 1889 h 103985"/>
                <a:gd name="connsiteX12" fmla="*/ 222125 w 222125"/>
                <a:gd name="connsiteY12" fmla="*/ 18510 h 103985"/>
                <a:gd name="connsiteX13" fmla="*/ 195682 w 222125"/>
                <a:gd name="connsiteY13" fmla="*/ 52509 h 103985"/>
                <a:gd name="connsiteX14" fmla="*/ 187749 w 222125"/>
                <a:gd name="connsiteY14" fmla="*/ 54020 h 103985"/>
                <a:gd name="connsiteX15" fmla="*/ 127306 w 222125"/>
                <a:gd name="connsiteY15" fmla="*/ 98974 h 103985"/>
                <a:gd name="connsiteX16" fmla="*/ 116729 w 222125"/>
                <a:gd name="connsiteY16" fmla="*/ 102752 h 103985"/>
                <a:gd name="connsiteX17" fmla="*/ 109929 w 222125"/>
                <a:gd name="connsiteY17" fmla="*/ 80841 h 103985"/>
                <a:gd name="connsiteX18" fmla="*/ 87641 w 222125"/>
                <a:gd name="connsiteY18" fmla="*/ 85752 h 103985"/>
                <a:gd name="connsiteX19" fmla="*/ 46087 w 222125"/>
                <a:gd name="connsiteY19" fmla="*/ 52131 h 103985"/>
                <a:gd name="connsiteX20" fmla="*/ 29466 w 222125"/>
                <a:gd name="connsiteY20" fmla="*/ 43443 h 103985"/>
                <a:gd name="connsiteX21" fmla="*/ 2267 w 222125"/>
                <a:gd name="connsiteY21" fmla="*/ 42309 h 103985"/>
                <a:gd name="connsiteX22" fmla="*/ 0 w 222125"/>
                <a:gd name="connsiteY22" fmla="*/ 40421 h 103985"/>
                <a:gd name="connsiteX23" fmla="*/ 9066 w 222125"/>
                <a:gd name="connsiteY23" fmla="*/ 15110 h 10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125" h="103985">
                  <a:moveTo>
                    <a:pt x="9066" y="15110"/>
                  </a:moveTo>
                  <a:cubicBezTo>
                    <a:pt x="26443" y="10955"/>
                    <a:pt x="42687" y="8689"/>
                    <a:pt x="61198" y="16622"/>
                  </a:cubicBezTo>
                  <a:cubicBezTo>
                    <a:pt x="73286" y="21910"/>
                    <a:pt x="89530" y="17755"/>
                    <a:pt x="103885" y="16244"/>
                  </a:cubicBezTo>
                  <a:cubicBezTo>
                    <a:pt x="108040" y="15866"/>
                    <a:pt x="109174" y="8689"/>
                    <a:pt x="108418" y="0"/>
                  </a:cubicBezTo>
                  <a:cubicBezTo>
                    <a:pt x="117107" y="10199"/>
                    <a:pt x="124284" y="16244"/>
                    <a:pt x="125418" y="26821"/>
                  </a:cubicBezTo>
                  <a:cubicBezTo>
                    <a:pt x="126173" y="34376"/>
                    <a:pt x="129573" y="38532"/>
                    <a:pt x="137506" y="37021"/>
                  </a:cubicBezTo>
                  <a:cubicBezTo>
                    <a:pt x="143172" y="36265"/>
                    <a:pt x="150350" y="33999"/>
                    <a:pt x="144684" y="44576"/>
                  </a:cubicBezTo>
                  <a:cubicBezTo>
                    <a:pt x="142795" y="47976"/>
                    <a:pt x="145817" y="47976"/>
                    <a:pt x="147706" y="47598"/>
                  </a:cubicBezTo>
                  <a:cubicBezTo>
                    <a:pt x="152994" y="46087"/>
                    <a:pt x="153750" y="40798"/>
                    <a:pt x="152239" y="37399"/>
                  </a:cubicBezTo>
                  <a:cubicBezTo>
                    <a:pt x="145061" y="22666"/>
                    <a:pt x="154883" y="18510"/>
                    <a:pt x="165460" y="14733"/>
                  </a:cubicBezTo>
                  <a:cubicBezTo>
                    <a:pt x="176793" y="-378"/>
                    <a:pt x="184727" y="17377"/>
                    <a:pt x="195304" y="17755"/>
                  </a:cubicBezTo>
                  <a:cubicBezTo>
                    <a:pt x="202104" y="15110"/>
                    <a:pt x="192282" y="2644"/>
                    <a:pt x="202481" y="1889"/>
                  </a:cubicBezTo>
                  <a:cubicBezTo>
                    <a:pt x="213436" y="1133"/>
                    <a:pt x="216836" y="11333"/>
                    <a:pt x="222125" y="18510"/>
                  </a:cubicBezTo>
                  <a:cubicBezTo>
                    <a:pt x="220992" y="40798"/>
                    <a:pt x="215703" y="47598"/>
                    <a:pt x="195682" y="52509"/>
                  </a:cubicBezTo>
                  <a:cubicBezTo>
                    <a:pt x="193037" y="53265"/>
                    <a:pt x="188504" y="52131"/>
                    <a:pt x="187749" y="54020"/>
                  </a:cubicBezTo>
                  <a:cubicBezTo>
                    <a:pt x="174905" y="78953"/>
                    <a:pt x="139017" y="72153"/>
                    <a:pt x="127306" y="98974"/>
                  </a:cubicBezTo>
                  <a:cubicBezTo>
                    <a:pt x="125795" y="102752"/>
                    <a:pt x="121640" y="105774"/>
                    <a:pt x="116729" y="102752"/>
                  </a:cubicBezTo>
                  <a:cubicBezTo>
                    <a:pt x="108796" y="98218"/>
                    <a:pt x="107663" y="90663"/>
                    <a:pt x="109929" y="80841"/>
                  </a:cubicBezTo>
                  <a:cubicBezTo>
                    <a:pt x="101996" y="83863"/>
                    <a:pt x="94819" y="85752"/>
                    <a:pt x="87641" y="85752"/>
                  </a:cubicBezTo>
                  <a:cubicBezTo>
                    <a:pt x="69509" y="80086"/>
                    <a:pt x="52131" y="73286"/>
                    <a:pt x="46087" y="52131"/>
                  </a:cubicBezTo>
                  <a:cubicBezTo>
                    <a:pt x="43821" y="43821"/>
                    <a:pt x="37399" y="42309"/>
                    <a:pt x="29466" y="43443"/>
                  </a:cubicBezTo>
                  <a:cubicBezTo>
                    <a:pt x="20399" y="44576"/>
                    <a:pt x="11333" y="43821"/>
                    <a:pt x="2267" y="42309"/>
                  </a:cubicBezTo>
                  <a:cubicBezTo>
                    <a:pt x="1511" y="41554"/>
                    <a:pt x="756" y="41176"/>
                    <a:pt x="0" y="40421"/>
                  </a:cubicBezTo>
                  <a:cubicBezTo>
                    <a:pt x="8311" y="33621"/>
                    <a:pt x="4155" y="22666"/>
                    <a:pt x="9066" y="15110"/>
                  </a:cubicBezTo>
                  <a:close/>
                </a:path>
              </a:pathLst>
            </a:custGeom>
            <a:solidFill>
              <a:srgbClr val="F3B2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16D0398-7B66-468D-99FC-F21B85286094}"/>
                </a:ext>
              </a:extLst>
            </p:cNvPr>
            <p:cNvSpPr/>
            <p:nvPr/>
          </p:nvSpPr>
          <p:spPr>
            <a:xfrm>
              <a:off x="9540542" y="4998470"/>
              <a:ext cx="192961" cy="129244"/>
            </a:xfrm>
            <a:custGeom>
              <a:avLst/>
              <a:gdLst>
                <a:gd name="connsiteX0" fmla="*/ 26612 w 192961"/>
                <a:gd name="connsiteY0" fmla="*/ 67620 h 129244"/>
                <a:gd name="connsiteX1" fmla="*/ 5080 w 192961"/>
                <a:gd name="connsiteY1" fmla="*/ 34376 h 129244"/>
                <a:gd name="connsiteX2" fmla="*/ 1302 w 192961"/>
                <a:gd name="connsiteY2" fmla="*/ 0 h 129244"/>
                <a:gd name="connsiteX3" fmla="*/ 9613 w 192961"/>
                <a:gd name="connsiteY3" fmla="*/ 8311 h 129244"/>
                <a:gd name="connsiteX4" fmla="*/ 9613 w 192961"/>
                <a:gd name="connsiteY4" fmla="*/ 8311 h 129244"/>
                <a:gd name="connsiteX5" fmla="*/ 68166 w 192961"/>
                <a:gd name="connsiteY5" fmla="*/ 48731 h 129244"/>
                <a:gd name="connsiteX6" fmla="*/ 93854 w 192961"/>
                <a:gd name="connsiteY6" fmla="*/ 60820 h 129244"/>
                <a:gd name="connsiteX7" fmla="*/ 126342 w 192961"/>
                <a:gd name="connsiteY7" fmla="*/ 97085 h 129244"/>
                <a:gd name="connsiteX8" fmla="*/ 140319 w 192961"/>
                <a:gd name="connsiteY8" fmla="*/ 79708 h 129244"/>
                <a:gd name="connsiteX9" fmla="*/ 191695 w 192961"/>
                <a:gd name="connsiteY9" fmla="*/ 88397 h 129244"/>
                <a:gd name="connsiteX10" fmla="*/ 191695 w 192961"/>
                <a:gd name="connsiteY10" fmla="*/ 88397 h 129244"/>
                <a:gd name="connsiteX11" fmla="*/ 168651 w 192961"/>
                <a:gd name="connsiteY11" fmla="*/ 118618 h 129244"/>
                <a:gd name="connsiteX12" fmla="*/ 150897 w 192961"/>
                <a:gd name="connsiteY12" fmla="*/ 121640 h 129244"/>
                <a:gd name="connsiteX13" fmla="*/ 103676 w 192961"/>
                <a:gd name="connsiteY13" fmla="*/ 108418 h 129244"/>
                <a:gd name="connsiteX14" fmla="*/ 26612 w 192961"/>
                <a:gd name="connsiteY14" fmla="*/ 67620 h 1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961" h="129244">
                  <a:moveTo>
                    <a:pt x="26612" y="67620"/>
                  </a:moveTo>
                  <a:cubicBezTo>
                    <a:pt x="5458" y="66486"/>
                    <a:pt x="11502" y="45332"/>
                    <a:pt x="5080" y="34376"/>
                  </a:cubicBezTo>
                  <a:cubicBezTo>
                    <a:pt x="924" y="27199"/>
                    <a:pt x="-1720" y="12088"/>
                    <a:pt x="1302" y="0"/>
                  </a:cubicBezTo>
                  <a:cubicBezTo>
                    <a:pt x="3947" y="2644"/>
                    <a:pt x="6969" y="5666"/>
                    <a:pt x="9613" y="8311"/>
                  </a:cubicBezTo>
                  <a:lnTo>
                    <a:pt x="9613" y="8311"/>
                  </a:lnTo>
                  <a:cubicBezTo>
                    <a:pt x="31145" y="19266"/>
                    <a:pt x="50789" y="32110"/>
                    <a:pt x="68166" y="48731"/>
                  </a:cubicBezTo>
                  <a:cubicBezTo>
                    <a:pt x="75722" y="55909"/>
                    <a:pt x="83655" y="60064"/>
                    <a:pt x="93854" y="60820"/>
                  </a:cubicBezTo>
                  <a:cubicBezTo>
                    <a:pt x="121809" y="56665"/>
                    <a:pt x="116520" y="83108"/>
                    <a:pt x="126342" y="97085"/>
                  </a:cubicBezTo>
                  <a:cubicBezTo>
                    <a:pt x="132764" y="92174"/>
                    <a:pt x="133142" y="82730"/>
                    <a:pt x="140319" y="79708"/>
                  </a:cubicBezTo>
                  <a:cubicBezTo>
                    <a:pt x="160341" y="64975"/>
                    <a:pt x="175829" y="77819"/>
                    <a:pt x="191695" y="88397"/>
                  </a:cubicBezTo>
                  <a:lnTo>
                    <a:pt x="191695" y="88397"/>
                  </a:lnTo>
                  <a:cubicBezTo>
                    <a:pt x="195850" y="111440"/>
                    <a:pt x="190184" y="118618"/>
                    <a:pt x="168651" y="118618"/>
                  </a:cubicBezTo>
                  <a:cubicBezTo>
                    <a:pt x="162607" y="118618"/>
                    <a:pt x="156941" y="117862"/>
                    <a:pt x="150897" y="121640"/>
                  </a:cubicBezTo>
                  <a:cubicBezTo>
                    <a:pt x="129364" y="134861"/>
                    <a:pt x="116898" y="131084"/>
                    <a:pt x="103676" y="108418"/>
                  </a:cubicBezTo>
                  <a:cubicBezTo>
                    <a:pt x="88188" y="76308"/>
                    <a:pt x="56833" y="72908"/>
                    <a:pt x="26612" y="67620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5BEA7EF-AE3A-45FD-9B15-D4BD5252ED38}"/>
                </a:ext>
              </a:extLst>
            </p:cNvPr>
            <p:cNvSpPr/>
            <p:nvPr/>
          </p:nvSpPr>
          <p:spPr>
            <a:xfrm>
              <a:off x="8537983" y="5170434"/>
              <a:ext cx="19724" cy="36109"/>
            </a:xfrm>
            <a:custGeom>
              <a:avLst/>
              <a:gdLst>
                <a:gd name="connsiteX0" fmla="*/ 5054 w 19724"/>
                <a:gd name="connsiteY0" fmla="*/ 35428 h 36109"/>
                <a:gd name="connsiteX1" fmla="*/ 2032 w 19724"/>
                <a:gd name="connsiteY1" fmla="*/ 5585 h 36109"/>
                <a:gd name="connsiteX2" fmla="*/ 11854 w 19724"/>
                <a:gd name="connsiteY2" fmla="*/ 1052 h 36109"/>
                <a:gd name="connsiteX3" fmla="*/ 19409 w 19724"/>
                <a:gd name="connsiteY3" fmla="*/ 29384 h 36109"/>
                <a:gd name="connsiteX4" fmla="*/ 5054 w 19724"/>
                <a:gd name="connsiteY4" fmla="*/ 35428 h 3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24" h="36109">
                  <a:moveTo>
                    <a:pt x="5054" y="35428"/>
                  </a:moveTo>
                  <a:cubicBezTo>
                    <a:pt x="-2501" y="25984"/>
                    <a:pt x="143" y="15785"/>
                    <a:pt x="2032" y="5585"/>
                  </a:cubicBezTo>
                  <a:cubicBezTo>
                    <a:pt x="5810" y="4829"/>
                    <a:pt x="9587" y="-2726"/>
                    <a:pt x="11854" y="1052"/>
                  </a:cubicBezTo>
                  <a:cubicBezTo>
                    <a:pt x="16765" y="9363"/>
                    <a:pt x="20920" y="18807"/>
                    <a:pt x="19409" y="29384"/>
                  </a:cubicBezTo>
                  <a:cubicBezTo>
                    <a:pt x="17898" y="41095"/>
                    <a:pt x="9587" y="33539"/>
                    <a:pt x="5054" y="35428"/>
                  </a:cubicBezTo>
                  <a:close/>
                </a:path>
              </a:pathLst>
            </a:custGeom>
            <a:solidFill>
              <a:srgbClr val="DDC2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439FD37-1DC8-44B6-BBCB-502D6A718A1A}"/>
                </a:ext>
              </a:extLst>
            </p:cNvPr>
            <p:cNvSpPr/>
            <p:nvPr/>
          </p:nvSpPr>
          <p:spPr>
            <a:xfrm>
              <a:off x="8592862" y="5237216"/>
              <a:ext cx="11828" cy="15488"/>
            </a:xfrm>
            <a:custGeom>
              <a:avLst/>
              <a:gdLst>
                <a:gd name="connsiteX0" fmla="*/ 9106 w 11828"/>
                <a:gd name="connsiteY0" fmla="*/ 15488 h 15488"/>
                <a:gd name="connsiteX1" fmla="*/ 39 w 11828"/>
                <a:gd name="connsiteY1" fmla="*/ 13222 h 15488"/>
                <a:gd name="connsiteX2" fmla="*/ 9861 w 11828"/>
                <a:gd name="connsiteY2" fmla="*/ 0 h 15488"/>
                <a:gd name="connsiteX3" fmla="*/ 9106 w 11828"/>
                <a:gd name="connsiteY3" fmla="*/ 15488 h 15488"/>
                <a:gd name="connsiteX4" fmla="*/ 9106 w 11828"/>
                <a:gd name="connsiteY4" fmla="*/ 15488 h 1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8" h="15488">
                  <a:moveTo>
                    <a:pt x="9106" y="15488"/>
                  </a:moveTo>
                  <a:cubicBezTo>
                    <a:pt x="5706" y="14733"/>
                    <a:pt x="39" y="13977"/>
                    <a:pt x="39" y="13222"/>
                  </a:cubicBezTo>
                  <a:cubicBezTo>
                    <a:pt x="-338" y="6800"/>
                    <a:pt x="1928" y="1133"/>
                    <a:pt x="9861" y="0"/>
                  </a:cubicBezTo>
                  <a:cubicBezTo>
                    <a:pt x="15150" y="5289"/>
                    <a:pt x="7972" y="10200"/>
                    <a:pt x="9106" y="15488"/>
                  </a:cubicBezTo>
                  <a:lnTo>
                    <a:pt x="9106" y="15488"/>
                  </a:ln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410C466-E4FB-4C2E-94CC-8424EBCB8202}"/>
                </a:ext>
              </a:extLst>
            </p:cNvPr>
            <p:cNvSpPr/>
            <p:nvPr/>
          </p:nvSpPr>
          <p:spPr>
            <a:xfrm>
              <a:off x="8792361" y="5477584"/>
              <a:ext cx="75174" cy="49754"/>
            </a:xfrm>
            <a:custGeom>
              <a:avLst/>
              <a:gdLst>
                <a:gd name="connsiteX0" fmla="*/ 33999 w 75174"/>
                <a:gd name="connsiteY0" fmla="*/ 7823 h 49754"/>
                <a:gd name="connsiteX1" fmla="*/ 58931 w 75174"/>
                <a:gd name="connsiteY1" fmla="*/ 27089 h 49754"/>
                <a:gd name="connsiteX2" fmla="*/ 75175 w 75174"/>
                <a:gd name="connsiteY2" fmla="*/ 47110 h 49754"/>
                <a:gd name="connsiteX3" fmla="*/ 50998 w 75174"/>
                <a:gd name="connsiteY3" fmla="*/ 49754 h 49754"/>
                <a:gd name="connsiteX4" fmla="*/ 7555 w 75174"/>
                <a:gd name="connsiteY4" fmla="*/ 29733 h 49754"/>
                <a:gd name="connsiteX5" fmla="*/ 0 w 75174"/>
                <a:gd name="connsiteY5" fmla="*/ 16133 h 49754"/>
                <a:gd name="connsiteX6" fmla="*/ 13977 w 75174"/>
                <a:gd name="connsiteY6" fmla="*/ 7823 h 49754"/>
                <a:gd name="connsiteX7" fmla="*/ 33999 w 75174"/>
                <a:gd name="connsiteY7" fmla="*/ 7823 h 4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174" h="49754">
                  <a:moveTo>
                    <a:pt x="33999" y="7823"/>
                  </a:moveTo>
                  <a:cubicBezTo>
                    <a:pt x="40421" y="16511"/>
                    <a:pt x="43065" y="28600"/>
                    <a:pt x="58931" y="27089"/>
                  </a:cubicBezTo>
                  <a:cubicBezTo>
                    <a:pt x="71397" y="25955"/>
                    <a:pt x="69509" y="39933"/>
                    <a:pt x="75175" y="47110"/>
                  </a:cubicBezTo>
                  <a:cubicBezTo>
                    <a:pt x="66486" y="49754"/>
                    <a:pt x="57420" y="40688"/>
                    <a:pt x="50998" y="49754"/>
                  </a:cubicBezTo>
                  <a:cubicBezTo>
                    <a:pt x="36643" y="42955"/>
                    <a:pt x="21910" y="36155"/>
                    <a:pt x="7555" y="29733"/>
                  </a:cubicBezTo>
                  <a:cubicBezTo>
                    <a:pt x="1511" y="27089"/>
                    <a:pt x="0" y="22178"/>
                    <a:pt x="0" y="16133"/>
                  </a:cubicBezTo>
                  <a:cubicBezTo>
                    <a:pt x="8689" y="20667"/>
                    <a:pt x="11333" y="12734"/>
                    <a:pt x="13977" y="7823"/>
                  </a:cubicBezTo>
                  <a:cubicBezTo>
                    <a:pt x="20777" y="-3888"/>
                    <a:pt x="26821" y="-1244"/>
                    <a:pt x="33999" y="7823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EC7C71BC-1F22-4E09-9706-55021EC21DAA}"/>
                </a:ext>
              </a:extLst>
            </p:cNvPr>
            <p:cNvSpPr/>
            <p:nvPr/>
          </p:nvSpPr>
          <p:spPr>
            <a:xfrm>
              <a:off x="8843359" y="5542449"/>
              <a:ext cx="326701" cy="113706"/>
            </a:xfrm>
            <a:custGeom>
              <a:avLst/>
              <a:gdLst>
                <a:gd name="connsiteX0" fmla="*/ 0 w 326701"/>
                <a:gd name="connsiteY0" fmla="*/ 27577 h 113706"/>
                <a:gd name="connsiteX1" fmla="*/ 25310 w 326701"/>
                <a:gd name="connsiteY1" fmla="*/ 15111 h 113706"/>
                <a:gd name="connsiteX2" fmla="*/ 32110 w 326701"/>
                <a:gd name="connsiteY2" fmla="*/ 0 h 113706"/>
                <a:gd name="connsiteX3" fmla="*/ 46843 w 326701"/>
                <a:gd name="connsiteY3" fmla="*/ 17377 h 113706"/>
                <a:gd name="connsiteX4" fmla="*/ 53642 w 326701"/>
                <a:gd name="connsiteY4" fmla="*/ 3778 h 113706"/>
                <a:gd name="connsiteX5" fmla="*/ 71397 w 326701"/>
                <a:gd name="connsiteY5" fmla="*/ 11333 h 113706"/>
                <a:gd name="connsiteX6" fmla="*/ 84619 w 326701"/>
                <a:gd name="connsiteY6" fmla="*/ 19266 h 113706"/>
                <a:gd name="connsiteX7" fmla="*/ 191148 w 326701"/>
                <a:gd name="connsiteY7" fmla="*/ 48354 h 113706"/>
                <a:gd name="connsiteX8" fmla="*/ 195304 w 326701"/>
                <a:gd name="connsiteY8" fmla="*/ 48354 h 113706"/>
                <a:gd name="connsiteX9" fmla="*/ 271234 w 326701"/>
                <a:gd name="connsiteY9" fmla="*/ 62709 h 113706"/>
                <a:gd name="connsiteX10" fmla="*/ 326388 w 326701"/>
                <a:gd name="connsiteY10" fmla="*/ 65731 h 113706"/>
                <a:gd name="connsiteX11" fmla="*/ 312411 w 326701"/>
                <a:gd name="connsiteY11" fmla="*/ 85375 h 113706"/>
                <a:gd name="connsiteX12" fmla="*/ 304478 w 326701"/>
                <a:gd name="connsiteY12" fmla="*/ 113707 h 113706"/>
                <a:gd name="connsiteX13" fmla="*/ 275390 w 326701"/>
                <a:gd name="connsiteY13" fmla="*/ 104263 h 113706"/>
                <a:gd name="connsiteX14" fmla="*/ 251968 w 326701"/>
                <a:gd name="connsiteY14" fmla="*/ 89530 h 113706"/>
                <a:gd name="connsiteX15" fmla="*/ 146572 w 326701"/>
                <a:gd name="connsiteY15" fmla="*/ 59687 h 113706"/>
                <a:gd name="connsiteX16" fmla="*/ 10200 w 326701"/>
                <a:gd name="connsiteY16" fmla="*/ 30977 h 113706"/>
                <a:gd name="connsiteX17" fmla="*/ 0 w 326701"/>
                <a:gd name="connsiteY17" fmla="*/ 27577 h 11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6701" h="113706">
                  <a:moveTo>
                    <a:pt x="0" y="27577"/>
                  </a:moveTo>
                  <a:cubicBezTo>
                    <a:pt x="9444" y="25688"/>
                    <a:pt x="23421" y="32488"/>
                    <a:pt x="25310" y="15111"/>
                  </a:cubicBezTo>
                  <a:cubicBezTo>
                    <a:pt x="30977" y="11711"/>
                    <a:pt x="28710" y="4911"/>
                    <a:pt x="32110" y="0"/>
                  </a:cubicBezTo>
                  <a:cubicBezTo>
                    <a:pt x="41932" y="2266"/>
                    <a:pt x="35132" y="15488"/>
                    <a:pt x="46843" y="17377"/>
                  </a:cubicBezTo>
                  <a:cubicBezTo>
                    <a:pt x="52131" y="16244"/>
                    <a:pt x="33999" y="378"/>
                    <a:pt x="53642" y="3778"/>
                  </a:cubicBezTo>
                  <a:cubicBezTo>
                    <a:pt x="61198" y="5289"/>
                    <a:pt x="70642" y="-2644"/>
                    <a:pt x="71397" y="11333"/>
                  </a:cubicBezTo>
                  <a:cubicBezTo>
                    <a:pt x="71775" y="22288"/>
                    <a:pt x="87263" y="5667"/>
                    <a:pt x="84619" y="19266"/>
                  </a:cubicBezTo>
                  <a:cubicBezTo>
                    <a:pt x="122773" y="18888"/>
                    <a:pt x="156394" y="36265"/>
                    <a:pt x="191148" y="48354"/>
                  </a:cubicBezTo>
                  <a:cubicBezTo>
                    <a:pt x="192282" y="48732"/>
                    <a:pt x="193793" y="48354"/>
                    <a:pt x="195304" y="48354"/>
                  </a:cubicBezTo>
                  <a:cubicBezTo>
                    <a:pt x="221369" y="49109"/>
                    <a:pt x="247813" y="50998"/>
                    <a:pt x="271234" y="62709"/>
                  </a:cubicBezTo>
                  <a:cubicBezTo>
                    <a:pt x="290500" y="72153"/>
                    <a:pt x="307500" y="74042"/>
                    <a:pt x="326388" y="65731"/>
                  </a:cubicBezTo>
                  <a:cubicBezTo>
                    <a:pt x="328654" y="77064"/>
                    <a:pt x="318077" y="79708"/>
                    <a:pt x="312411" y="85375"/>
                  </a:cubicBezTo>
                  <a:cubicBezTo>
                    <a:pt x="302966" y="92930"/>
                    <a:pt x="313544" y="106151"/>
                    <a:pt x="304478" y="113707"/>
                  </a:cubicBezTo>
                  <a:cubicBezTo>
                    <a:pt x="295411" y="108040"/>
                    <a:pt x="282567" y="115596"/>
                    <a:pt x="275390" y="104263"/>
                  </a:cubicBezTo>
                  <a:cubicBezTo>
                    <a:pt x="269723" y="95952"/>
                    <a:pt x="262546" y="91797"/>
                    <a:pt x="251968" y="89530"/>
                  </a:cubicBezTo>
                  <a:cubicBezTo>
                    <a:pt x="216459" y="81597"/>
                    <a:pt x="182838" y="65731"/>
                    <a:pt x="146572" y="59687"/>
                  </a:cubicBezTo>
                  <a:cubicBezTo>
                    <a:pt x="100863" y="51754"/>
                    <a:pt x="58176" y="28332"/>
                    <a:pt x="10200" y="30977"/>
                  </a:cubicBezTo>
                  <a:cubicBezTo>
                    <a:pt x="6044" y="31354"/>
                    <a:pt x="3022" y="29088"/>
                    <a:pt x="0" y="27577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F8957662-7C4B-4DCA-BD0D-ABBE05C12F8F}"/>
                </a:ext>
              </a:extLst>
            </p:cNvPr>
            <p:cNvSpPr/>
            <p:nvPr/>
          </p:nvSpPr>
          <p:spPr>
            <a:xfrm>
              <a:off x="9152747" y="5595714"/>
              <a:ext cx="89584" cy="41173"/>
            </a:xfrm>
            <a:custGeom>
              <a:avLst/>
              <a:gdLst>
                <a:gd name="connsiteX0" fmla="*/ 0 w 89584"/>
                <a:gd name="connsiteY0" fmla="*/ 29088 h 41173"/>
                <a:gd name="connsiteX1" fmla="*/ 16244 w 89584"/>
                <a:gd name="connsiteY1" fmla="*/ 12844 h 41173"/>
                <a:gd name="connsiteX2" fmla="*/ 28710 w 89584"/>
                <a:gd name="connsiteY2" fmla="*/ 15866 h 41173"/>
                <a:gd name="connsiteX3" fmla="*/ 32488 w 89584"/>
                <a:gd name="connsiteY3" fmla="*/ 16244 h 41173"/>
                <a:gd name="connsiteX4" fmla="*/ 88397 w 89584"/>
                <a:gd name="connsiteY4" fmla="*/ 0 h 41173"/>
                <a:gd name="connsiteX5" fmla="*/ 88397 w 89584"/>
                <a:gd name="connsiteY5" fmla="*/ 0 h 41173"/>
                <a:gd name="connsiteX6" fmla="*/ 82730 w 89584"/>
                <a:gd name="connsiteY6" fmla="*/ 28710 h 41173"/>
                <a:gd name="connsiteX7" fmla="*/ 78953 w 89584"/>
                <a:gd name="connsiteY7" fmla="*/ 33621 h 41173"/>
                <a:gd name="connsiteX8" fmla="*/ 54020 w 89584"/>
                <a:gd name="connsiteY8" fmla="*/ 40421 h 41173"/>
                <a:gd name="connsiteX9" fmla="*/ 0 w 89584"/>
                <a:gd name="connsiteY9" fmla="*/ 29088 h 4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84" h="41173">
                  <a:moveTo>
                    <a:pt x="0" y="29088"/>
                  </a:moveTo>
                  <a:cubicBezTo>
                    <a:pt x="5289" y="23421"/>
                    <a:pt x="13600" y="21155"/>
                    <a:pt x="16244" y="12844"/>
                  </a:cubicBezTo>
                  <a:cubicBezTo>
                    <a:pt x="20021" y="10577"/>
                    <a:pt x="20777" y="10955"/>
                    <a:pt x="28710" y="15866"/>
                  </a:cubicBezTo>
                  <a:cubicBezTo>
                    <a:pt x="29843" y="16621"/>
                    <a:pt x="32110" y="16999"/>
                    <a:pt x="32488" y="16244"/>
                  </a:cubicBezTo>
                  <a:cubicBezTo>
                    <a:pt x="46843" y="-4533"/>
                    <a:pt x="72531" y="15110"/>
                    <a:pt x="88397" y="0"/>
                  </a:cubicBezTo>
                  <a:lnTo>
                    <a:pt x="88397" y="0"/>
                  </a:lnTo>
                  <a:cubicBezTo>
                    <a:pt x="92552" y="10955"/>
                    <a:pt x="84619" y="19266"/>
                    <a:pt x="82730" y="28710"/>
                  </a:cubicBezTo>
                  <a:cubicBezTo>
                    <a:pt x="81597" y="30599"/>
                    <a:pt x="80464" y="32110"/>
                    <a:pt x="78953" y="33621"/>
                  </a:cubicBezTo>
                  <a:cubicBezTo>
                    <a:pt x="71775" y="39665"/>
                    <a:pt x="63464" y="42687"/>
                    <a:pt x="54020" y="40421"/>
                  </a:cubicBezTo>
                  <a:cubicBezTo>
                    <a:pt x="35888" y="35510"/>
                    <a:pt x="16999" y="37021"/>
                    <a:pt x="0" y="29088"/>
                  </a:cubicBezTo>
                  <a:close/>
                </a:path>
              </a:pathLst>
            </a:custGeom>
            <a:solidFill>
              <a:srgbClr val="CBA6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687D8F0-EBF4-4257-A7C2-7A6696B91AD8}"/>
                </a:ext>
              </a:extLst>
            </p:cNvPr>
            <p:cNvSpPr/>
            <p:nvPr/>
          </p:nvSpPr>
          <p:spPr>
            <a:xfrm>
              <a:off x="9443248" y="4928160"/>
              <a:ext cx="94352" cy="110451"/>
            </a:xfrm>
            <a:custGeom>
              <a:avLst/>
              <a:gdLst>
                <a:gd name="connsiteX0" fmla="*/ 0 w 94352"/>
                <a:gd name="connsiteY0" fmla="*/ 66910 h 110451"/>
                <a:gd name="connsiteX1" fmla="*/ 6422 w 94352"/>
                <a:gd name="connsiteY1" fmla="*/ 51422 h 110451"/>
                <a:gd name="connsiteX2" fmla="*/ 5289 w 94352"/>
                <a:gd name="connsiteY2" fmla="*/ 29889 h 110451"/>
                <a:gd name="connsiteX3" fmla="*/ 5666 w 94352"/>
                <a:gd name="connsiteY3" fmla="*/ 11001 h 110451"/>
                <a:gd name="connsiteX4" fmla="*/ 19644 w 94352"/>
                <a:gd name="connsiteY4" fmla="*/ 12134 h 110451"/>
                <a:gd name="connsiteX5" fmla="*/ 45332 w 94352"/>
                <a:gd name="connsiteY5" fmla="*/ 9490 h 110451"/>
                <a:gd name="connsiteX6" fmla="*/ 61953 w 94352"/>
                <a:gd name="connsiteY6" fmla="*/ 1934 h 110451"/>
                <a:gd name="connsiteX7" fmla="*/ 71775 w 94352"/>
                <a:gd name="connsiteY7" fmla="*/ 28378 h 110451"/>
                <a:gd name="connsiteX8" fmla="*/ 87263 w 94352"/>
                <a:gd name="connsiteY8" fmla="*/ 76354 h 110451"/>
                <a:gd name="connsiteX9" fmla="*/ 92174 w 94352"/>
                <a:gd name="connsiteY9" fmla="*/ 101664 h 110451"/>
                <a:gd name="connsiteX10" fmla="*/ 73664 w 94352"/>
                <a:gd name="connsiteY10" fmla="*/ 106953 h 110451"/>
                <a:gd name="connsiteX11" fmla="*/ 31732 w 94352"/>
                <a:gd name="connsiteY11" fmla="*/ 97131 h 110451"/>
                <a:gd name="connsiteX12" fmla="*/ 8311 w 94352"/>
                <a:gd name="connsiteY12" fmla="*/ 97131 h 110451"/>
                <a:gd name="connsiteX13" fmla="*/ 0 w 94352"/>
                <a:gd name="connsiteY13" fmla="*/ 66910 h 11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352" h="110451">
                  <a:moveTo>
                    <a:pt x="0" y="66910"/>
                  </a:moveTo>
                  <a:cubicBezTo>
                    <a:pt x="2267" y="61621"/>
                    <a:pt x="3400" y="55577"/>
                    <a:pt x="6422" y="51422"/>
                  </a:cubicBezTo>
                  <a:cubicBezTo>
                    <a:pt x="13222" y="43488"/>
                    <a:pt x="13222" y="37067"/>
                    <a:pt x="5289" y="29889"/>
                  </a:cubicBezTo>
                  <a:cubicBezTo>
                    <a:pt x="-1511" y="23845"/>
                    <a:pt x="1133" y="17045"/>
                    <a:pt x="5666" y="11001"/>
                  </a:cubicBezTo>
                  <a:cubicBezTo>
                    <a:pt x="10577" y="4201"/>
                    <a:pt x="14733" y="8734"/>
                    <a:pt x="19644" y="12134"/>
                  </a:cubicBezTo>
                  <a:cubicBezTo>
                    <a:pt x="28710" y="18934"/>
                    <a:pt x="37021" y="11001"/>
                    <a:pt x="45332" y="9490"/>
                  </a:cubicBezTo>
                  <a:cubicBezTo>
                    <a:pt x="51754" y="8356"/>
                    <a:pt x="55531" y="-4865"/>
                    <a:pt x="61953" y="1934"/>
                  </a:cubicBezTo>
                  <a:cubicBezTo>
                    <a:pt x="67997" y="8356"/>
                    <a:pt x="73664" y="20445"/>
                    <a:pt x="71775" y="28378"/>
                  </a:cubicBezTo>
                  <a:cubicBezTo>
                    <a:pt x="67242" y="48399"/>
                    <a:pt x="70642" y="62754"/>
                    <a:pt x="87263" y="76354"/>
                  </a:cubicBezTo>
                  <a:cubicBezTo>
                    <a:pt x="92930" y="80887"/>
                    <a:pt x="97085" y="92598"/>
                    <a:pt x="92174" y="101664"/>
                  </a:cubicBezTo>
                  <a:cubicBezTo>
                    <a:pt x="88397" y="108464"/>
                    <a:pt x="81597" y="114508"/>
                    <a:pt x="73664" y="106953"/>
                  </a:cubicBezTo>
                  <a:cubicBezTo>
                    <a:pt x="61575" y="95242"/>
                    <a:pt x="45332" y="101664"/>
                    <a:pt x="31732" y="97131"/>
                  </a:cubicBezTo>
                  <a:cubicBezTo>
                    <a:pt x="24932" y="94864"/>
                    <a:pt x="14355" y="104686"/>
                    <a:pt x="8311" y="97131"/>
                  </a:cubicBezTo>
                  <a:cubicBezTo>
                    <a:pt x="1511" y="89198"/>
                    <a:pt x="6422" y="76354"/>
                    <a:pt x="0" y="66910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92863300-7864-4228-9BAA-4009650EE3E1}"/>
                </a:ext>
              </a:extLst>
            </p:cNvPr>
            <p:cNvSpPr/>
            <p:nvPr/>
          </p:nvSpPr>
          <p:spPr>
            <a:xfrm>
              <a:off x="9560018" y="5061460"/>
              <a:ext cx="94375" cy="83245"/>
            </a:xfrm>
            <a:custGeom>
              <a:avLst/>
              <a:gdLst>
                <a:gd name="connsiteX0" fmla="*/ 7136 w 94375"/>
                <a:gd name="connsiteY0" fmla="*/ 4629 h 83245"/>
                <a:gd name="connsiteX1" fmla="*/ 40002 w 94375"/>
                <a:gd name="connsiteY1" fmla="*/ 5385 h 83245"/>
                <a:gd name="connsiteX2" fmla="*/ 87600 w 94375"/>
                <a:gd name="connsiteY2" fmla="*/ 42784 h 83245"/>
                <a:gd name="connsiteX3" fmla="*/ 94022 w 94375"/>
                <a:gd name="connsiteY3" fmla="*/ 68849 h 83245"/>
                <a:gd name="connsiteX4" fmla="*/ 78911 w 94375"/>
                <a:gd name="connsiteY4" fmla="*/ 80938 h 83245"/>
                <a:gd name="connsiteX5" fmla="*/ 7136 w 94375"/>
                <a:gd name="connsiteY5" fmla="*/ 42406 h 83245"/>
                <a:gd name="connsiteX6" fmla="*/ 7136 w 94375"/>
                <a:gd name="connsiteY6" fmla="*/ 4629 h 8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375" h="83245">
                  <a:moveTo>
                    <a:pt x="7136" y="4629"/>
                  </a:moveTo>
                  <a:cubicBezTo>
                    <a:pt x="18091" y="-2548"/>
                    <a:pt x="28669" y="-659"/>
                    <a:pt x="40002" y="5385"/>
                  </a:cubicBezTo>
                  <a:cubicBezTo>
                    <a:pt x="58134" y="15207"/>
                    <a:pt x="82311" y="17096"/>
                    <a:pt x="87600" y="42784"/>
                  </a:cubicBezTo>
                  <a:cubicBezTo>
                    <a:pt x="89867" y="51472"/>
                    <a:pt x="92889" y="59783"/>
                    <a:pt x="94022" y="68849"/>
                  </a:cubicBezTo>
                  <a:cubicBezTo>
                    <a:pt x="95533" y="79427"/>
                    <a:pt x="92511" y="87360"/>
                    <a:pt x="78911" y="80938"/>
                  </a:cubicBezTo>
                  <a:cubicBezTo>
                    <a:pt x="57757" y="62805"/>
                    <a:pt x="36602" y="44672"/>
                    <a:pt x="7136" y="42406"/>
                  </a:cubicBezTo>
                  <a:cubicBezTo>
                    <a:pt x="7514" y="29940"/>
                    <a:pt x="-9108" y="17473"/>
                    <a:pt x="7136" y="4629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B202F1E0-9101-4C07-9BC3-38D89FF149D5}"/>
                </a:ext>
              </a:extLst>
            </p:cNvPr>
            <p:cNvSpPr/>
            <p:nvPr/>
          </p:nvSpPr>
          <p:spPr>
            <a:xfrm>
              <a:off x="9490525" y="5096838"/>
              <a:ext cx="107751" cy="139713"/>
            </a:xfrm>
            <a:custGeom>
              <a:avLst/>
              <a:gdLst>
                <a:gd name="connsiteX0" fmla="*/ 59252 w 107751"/>
                <a:gd name="connsiteY0" fmla="*/ 7028 h 139713"/>
                <a:gd name="connsiteX1" fmla="*/ 86074 w 107751"/>
                <a:gd name="connsiteY1" fmla="*/ 16472 h 139713"/>
                <a:gd name="connsiteX2" fmla="*/ 104206 w 107751"/>
                <a:gd name="connsiteY2" fmla="*/ 47448 h 139713"/>
                <a:gd name="connsiteX3" fmla="*/ 97406 w 107751"/>
                <a:gd name="connsiteY3" fmla="*/ 75403 h 139713"/>
                <a:gd name="connsiteX4" fmla="*/ 99673 w 107751"/>
                <a:gd name="connsiteY4" fmla="*/ 87114 h 139713"/>
                <a:gd name="connsiteX5" fmla="*/ 65674 w 107751"/>
                <a:gd name="connsiteY5" fmla="*/ 102980 h 139713"/>
                <a:gd name="connsiteX6" fmla="*/ 79652 w 107751"/>
                <a:gd name="connsiteY6" fmla="*/ 111668 h 139713"/>
                <a:gd name="connsiteX7" fmla="*/ 90229 w 107751"/>
                <a:gd name="connsiteY7" fmla="*/ 119979 h 139713"/>
                <a:gd name="connsiteX8" fmla="*/ 64919 w 107751"/>
                <a:gd name="connsiteY8" fmla="*/ 137356 h 139713"/>
                <a:gd name="connsiteX9" fmla="*/ 54341 w 107751"/>
                <a:gd name="connsiteY9" fmla="*/ 132823 h 139713"/>
                <a:gd name="connsiteX10" fmla="*/ 47919 w 107751"/>
                <a:gd name="connsiteY10" fmla="*/ 115446 h 139713"/>
                <a:gd name="connsiteX11" fmla="*/ 30920 w 107751"/>
                <a:gd name="connsiteY11" fmla="*/ 84092 h 139713"/>
                <a:gd name="connsiteX12" fmla="*/ 24876 w 107751"/>
                <a:gd name="connsiteY12" fmla="*/ 59159 h 139713"/>
                <a:gd name="connsiteX13" fmla="*/ 25254 w 107751"/>
                <a:gd name="connsiteY13" fmla="*/ 49337 h 139713"/>
                <a:gd name="connsiteX14" fmla="*/ 34320 w 107751"/>
                <a:gd name="connsiteY14" fmla="*/ 29693 h 139713"/>
                <a:gd name="connsiteX15" fmla="*/ 2588 w 107751"/>
                <a:gd name="connsiteY15" fmla="*/ 27049 h 139713"/>
                <a:gd name="connsiteX16" fmla="*/ 18076 w 107751"/>
                <a:gd name="connsiteY16" fmla="*/ 228 h 139713"/>
                <a:gd name="connsiteX17" fmla="*/ 46408 w 107751"/>
                <a:gd name="connsiteY17" fmla="*/ 4383 h 139713"/>
                <a:gd name="connsiteX18" fmla="*/ 59252 w 107751"/>
                <a:gd name="connsiteY18" fmla="*/ 7028 h 13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751" h="139713">
                  <a:moveTo>
                    <a:pt x="59252" y="7028"/>
                  </a:moveTo>
                  <a:cubicBezTo>
                    <a:pt x="66808" y="14205"/>
                    <a:pt x="76629" y="14205"/>
                    <a:pt x="86074" y="16472"/>
                  </a:cubicBezTo>
                  <a:cubicBezTo>
                    <a:pt x="103073" y="20249"/>
                    <a:pt x="113650" y="29316"/>
                    <a:pt x="104206" y="47448"/>
                  </a:cubicBezTo>
                  <a:cubicBezTo>
                    <a:pt x="99673" y="56515"/>
                    <a:pt x="110628" y="68981"/>
                    <a:pt x="97406" y="75403"/>
                  </a:cubicBezTo>
                  <a:cubicBezTo>
                    <a:pt x="100051" y="78803"/>
                    <a:pt x="101184" y="82958"/>
                    <a:pt x="99673" y="87114"/>
                  </a:cubicBezTo>
                  <a:cubicBezTo>
                    <a:pt x="90607" y="96558"/>
                    <a:pt x="82674" y="109402"/>
                    <a:pt x="65674" y="102980"/>
                  </a:cubicBezTo>
                  <a:cubicBezTo>
                    <a:pt x="68319" y="110535"/>
                    <a:pt x="73985" y="110913"/>
                    <a:pt x="79652" y="111668"/>
                  </a:cubicBezTo>
                  <a:cubicBezTo>
                    <a:pt x="84940" y="112046"/>
                    <a:pt x="90607" y="114313"/>
                    <a:pt x="90229" y="119979"/>
                  </a:cubicBezTo>
                  <a:cubicBezTo>
                    <a:pt x="89851" y="135845"/>
                    <a:pt x="71341" y="127912"/>
                    <a:pt x="64919" y="137356"/>
                  </a:cubicBezTo>
                  <a:cubicBezTo>
                    <a:pt x="61519" y="142645"/>
                    <a:pt x="55097" y="138112"/>
                    <a:pt x="54341" y="132823"/>
                  </a:cubicBezTo>
                  <a:cubicBezTo>
                    <a:pt x="53208" y="126401"/>
                    <a:pt x="47542" y="121112"/>
                    <a:pt x="47919" y="115446"/>
                  </a:cubicBezTo>
                  <a:cubicBezTo>
                    <a:pt x="49430" y="100713"/>
                    <a:pt x="41120" y="92025"/>
                    <a:pt x="30920" y="84092"/>
                  </a:cubicBezTo>
                  <a:cubicBezTo>
                    <a:pt x="22609" y="77670"/>
                    <a:pt x="16943" y="70114"/>
                    <a:pt x="24876" y="59159"/>
                  </a:cubicBezTo>
                  <a:cubicBezTo>
                    <a:pt x="27143" y="56137"/>
                    <a:pt x="27520" y="52359"/>
                    <a:pt x="25254" y="49337"/>
                  </a:cubicBezTo>
                  <a:cubicBezTo>
                    <a:pt x="13921" y="35360"/>
                    <a:pt x="22232" y="31205"/>
                    <a:pt x="34320" y="29693"/>
                  </a:cubicBezTo>
                  <a:cubicBezTo>
                    <a:pt x="23743" y="32716"/>
                    <a:pt x="13165" y="30071"/>
                    <a:pt x="2588" y="27049"/>
                  </a:cubicBezTo>
                  <a:cubicBezTo>
                    <a:pt x="-3834" y="9672"/>
                    <a:pt x="1832" y="-527"/>
                    <a:pt x="18076" y="228"/>
                  </a:cubicBezTo>
                  <a:cubicBezTo>
                    <a:pt x="27520" y="606"/>
                    <a:pt x="37720" y="-2039"/>
                    <a:pt x="46408" y="4383"/>
                  </a:cubicBezTo>
                  <a:cubicBezTo>
                    <a:pt x="50186" y="7406"/>
                    <a:pt x="54719" y="7406"/>
                    <a:pt x="59252" y="7028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6C823BBA-8CA3-4039-B402-3A687743DAD4}"/>
                </a:ext>
              </a:extLst>
            </p:cNvPr>
            <p:cNvSpPr/>
            <p:nvPr/>
          </p:nvSpPr>
          <p:spPr>
            <a:xfrm>
              <a:off x="9473846" y="5066747"/>
              <a:ext cx="63464" cy="65192"/>
            </a:xfrm>
            <a:custGeom>
              <a:avLst/>
              <a:gdLst>
                <a:gd name="connsiteX0" fmla="*/ 63464 w 63464"/>
                <a:gd name="connsiteY0" fmla="*/ 33719 h 65192"/>
                <a:gd name="connsiteX1" fmla="*/ 37021 w 63464"/>
                <a:gd name="connsiteY1" fmla="*/ 34852 h 65192"/>
                <a:gd name="connsiteX2" fmla="*/ 20777 w 63464"/>
                <a:gd name="connsiteY2" fmla="*/ 55252 h 65192"/>
                <a:gd name="connsiteX3" fmla="*/ 9822 w 63464"/>
                <a:gd name="connsiteY3" fmla="*/ 63562 h 65192"/>
                <a:gd name="connsiteX4" fmla="*/ 12088 w 63464"/>
                <a:gd name="connsiteY4" fmla="*/ 46941 h 65192"/>
                <a:gd name="connsiteX5" fmla="*/ 0 w 63464"/>
                <a:gd name="connsiteY5" fmla="*/ 4253 h 65192"/>
                <a:gd name="connsiteX6" fmla="*/ 9444 w 63464"/>
                <a:gd name="connsiteY6" fmla="*/ 1609 h 65192"/>
                <a:gd name="connsiteX7" fmla="*/ 44954 w 63464"/>
                <a:gd name="connsiteY7" fmla="*/ 11431 h 65192"/>
                <a:gd name="connsiteX8" fmla="*/ 63464 w 63464"/>
                <a:gd name="connsiteY8" fmla="*/ 33719 h 6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64" h="65192">
                  <a:moveTo>
                    <a:pt x="63464" y="33719"/>
                  </a:moveTo>
                  <a:cubicBezTo>
                    <a:pt x="54776" y="37874"/>
                    <a:pt x="45332" y="35230"/>
                    <a:pt x="37021" y="34852"/>
                  </a:cubicBezTo>
                  <a:cubicBezTo>
                    <a:pt x="18510" y="33341"/>
                    <a:pt x="18510" y="42407"/>
                    <a:pt x="20777" y="55252"/>
                  </a:cubicBezTo>
                  <a:cubicBezTo>
                    <a:pt x="21155" y="63562"/>
                    <a:pt x="16244" y="67718"/>
                    <a:pt x="9822" y="63562"/>
                  </a:cubicBezTo>
                  <a:cubicBezTo>
                    <a:pt x="1511" y="58273"/>
                    <a:pt x="7933" y="51852"/>
                    <a:pt x="12088" y="46941"/>
                  </a:cubicBezTo>
                  <a:cubicBezTo>
                    <a:pt x="3400" y="34097"/>
                    <a:pt x="1889" y="18986"/>
                    <a:pt x="0" y="4253"/>
                  </a:cubicBezTo>
                  <a:cubicBezTo>
                    <a:pt x="3400" y="4631"/>
                    <a:pt x="3400" y="-3302"/>
                    <a:pt x="9444" y="1609"/>
                  </a:cubicBezTo>
                  <a:cubicBezTo>
                    <a:pt x="18888" y="9164"/>
                    <a:pt x="33243" y="8786"/>
                    <a:pt x="44954" y="11431"/>
                  </a:cubicBezTo>
                  <a:cubicBezTo>
                    <a:pt x="54020" y="12564"/>
                    <a:pt x="59687" y="24275"/>
                    <a:pt x="63464" y="33719"/>
                  </a:cubicBezTo>
                  <a:close/>
                </a:path>
              </a:pathLst>
            </a:custGeom>
            <a:solidFill>
              <a:srgbClr val="E3B7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BBF59F97-FEA2-4A12-B188-BC1A385D954A}"/>
                </a:ext>
              </a:extLst>
            </p:cNvPr>
            <p:cNvSpPr/>
            <p:nvPr/>
          </p:nvSpPr>
          <p:spPr>
            <a:xfrm>
              <a:off x="9396033" y="5104621"/>
              <a:ext cx="197440" cy="179950"/>
            </a:xfrm>
            <a:custGeom>
              <a:avLst/>
              <a:gdLst>
                <a:gd name="connsiteX0" fmla="*/ 89902 w 197440"/>
                <a:gd name="connsiteY0" fmla="*/ 8688 h 179950"/>
                <a:gd name="connsiteX1" fmla="*/ 89524 w 197440"/>
                <a:gd name="connsiteY1" fmla="*/ 23044 h 179950"/>
                <a:gd name="connsiteX2" fmla="*/ 98213 w 197440"/>
                <a:gd name="connsiteY2" fmla="*/ 16999 h 179950"/>
                <a:gd name="connsiteX3" fmla="*/ 106901 w 197440"/>
                <a:gd name="connsiteY3" fmla="*/ 14733 h 179950"/>
                <a:gd name="connsiteX4" fmla="*/ 137878 w 197440"/>
                <a:gd name="connsiteY4" fmla="*/ 6800 h 179950"/>
                <a:gd name="connsiteX5" fmla="*/ 115212 w 197440"/>
                <a:gd name="connsiteY5" fmla="*/ 28710 h 179950"/>
                <a:gd name="connsiteX6" fmla="*/ 120879 w 197440"/>
                <a:gd name="connsiteY6" fmla="*/ 58553 h 179950"/>
                <a:gd name="connsiteX7" fmla="*/ 127301 w 197440"/>
                <a:gd name="connsiteY7" fmla="*/ 69886 h 179950"/>
                <a:gd name="connsiteX8" fmla="*/ 153366 w 197440"/>
                <a:gd name="connsiteY8" fmla="*/ 128439 h 179950"/>
                <a:gd name="connsiteX9" fmla="*/ 174143 w 197440"/>
                <a:gd name="connsiteY9" fmla="*/ 117862 h 179950"/>
                <a:gd name="connsiteX10" fmla="*/ 181699 w 197440"/>
                <a:gd name="connsiteY10" fmla="*/ 112951 h 179950"/>
                <a:gd name="connsiteX11" fmla="*/ 174143 w 197440"/>
                <a:gd name="connsiteY11" fmla="*/ 108040 h 179950"/>
                <a:gd name="connsiteX12" fmla="*/ 155633 w 197440"/>
                <a:gd name="connsiteY12" fmla="*/ 80086 h 179950"/>
                <a:gd name="connsiteX13" fmla="*/ 191898 w 197440"/>
                <a:gd name="connsiteY13" fmla="*/ 79708 h 179950"/>
                <a:gd name="connsiteX14" fmla="*/ 195298 w 197440"/>
                <a:gd name="connsiteY14" fmla="*/ 84241 h 179950"/>
                <a:gd name="connsiteX15" fmla="*/ 190387 w 197440"/>
                <a:gd name="connsiteY15" fmla="*/ 134106 h 179950"/>
                <a:gd name="connsiteX16" fmla="*/ 190009 w 197440"/>
                <a:gd name="connsiteY16" fmla="*/ 137883 h 179950"/>
                <a:gd name="connsiteX17" fmla="*/ 174899 w 197440"/>
                <a:gd name="connsiteY17" fmla="*/ 176793 h 179950"/>
                <a:gd name="connsiteX18" fmla="*/ 166966 w 197440"/>
                <a:gd name="connsiteY18" fmla="*/ 168483 h 179950"/>
                <a:gd name="connsiteX19" fmla="*/ 154500 w 197440"/>
                <a:gd name="connsiteY19" fmla="*/ 175660 h 179950"/>
                <a:gd name="connsiteX20" fmla="*/ 136745 w 197440"/>
                <a:gd name="connsiteY20" fmla="*/ 172638 h 179950"/>
                <a:gd name="connsiteX21" fmla="*/ 97835 w 197440"/>
                <a:gd name="connsiteY21" fmla="*/ 149594 h 179950"/>
                <a:gd name="connsiteX22" fmla="*/ 55903 w 197440"/>
                <a:gd name="connsiteY22" fmla="*/ 115596 h 179950"/>
                <a:gd name="connsiteX23" fmla="*/ 60437 w 197440"/>
                <a:gd name="connsiteY23" fmla="*/ 108040 h 179950"/>
                <a:gd name="connsiteX24" fmla="*/ 61948 w 197440"/>
                <a:gd name="connsiteY24" fmla="*/ 98218 h 179950"/>
                <a:gd name="connsiteX25" fmla="*/ 21527 w 197440"/>
                <a:gd name="connsiteY25" fmla="*/ 53642 h 179950"/>
                <a:gd name="connsiteX26" fmla="*/ 6794 w 197440"/>
                <a:gd name="connsiteY26" fmla="*/ 48731 h 179950"/>
                <a:gd name="connsiteX27" fmla="*/ 27193 w 197440"/>
                <a:gd name="connsiteY27" fmla="*/ 14733 h 179950"/>
                <a:gd name="connsiteX28" fmla="*/ 42304 w 197440"/>
                <a:gd name="connsiteY28" fmla="*/ 0 h 179950"/>
                <a:gd name="connsiteX29" fmla="*/ 89902 w 197440"/>
                <a:gd name="connsiteY29" fmla="*/ 8688 h 17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40" h="179950">
                  <a:moveTo>
                    <a:pt x="89902" y="8688"/>
                  </a:moveTo>
                  <a:cubicBezTo>
                    <a:pt x="92169" y="13600"/>
                    <a:pt x="83480" y="19266"/>
                    <a:pt x="89524" y="23044"/>
                  </a:cubicBezTo>
                  <a:cubicBezTo>
                    <a:pt x="93302" y="25688"/>
                    <a:pt x="96324" y="20777"/>
                    <a:pt x="98213" y="16999"/>
                  </a:cubicBezTo>
                  <a:cubicBezTo>
                    <a:pt x="100479" y="13600"/>
                    <a:pt x="103502" y="12088"/>
                    <a:pt x="106901" y="14733"/>
                  </a:cubicBezTo>
                  <a:cubicBezTo>
                    <a:pt x="118612" y="23421"/>
                    <a:pt x="128434" y="20777"/>
                    <a:pt x="137878" y="6800"/>
                  </a:cubicBezTo>
                  <a:cubicBezTo>
                    <a:pt x="139011" y="25310"/>
                    <a:pt x="125034" y="23421"/>
                    <a:pt x="115212" y="28710"/>
                  </a:cubicBezTo>
                  <a:cubicBezTo>
                    <a:pt x="128056" y="37399"/>
                    <a:pt x="131456" y="46843"/>
                    <a:pt x="120879" y="58553"/>
                  </a:cubicBezTo>
                  <a:cubicBezTo>
                    <a:pt x="113323" y="66486"/>
                    <a:pt x="124279" y="68375"/>
                    <a:pt x="127301" y="69886"/>
                  </a:cubicBezTo>
                  <a:cubicBezTo>
                    <a:pt x="149967" y="82730"/>
                    <a:pt x="148833" y="105774"/>
                    <a:pt x="153366" y="128439"/>
                  </a:cubicBezTo>
                  <a:cubicBezTo>
                    <a:pt x="161299" y="126551"/>
                    <a:pt x="162055" y="110307"/>
                    <a:pt x="174143" y="117862"/>
                  </a:cubicBezTo>
                  <a:cubicBezTo>
                    <a:pt x="176788" y="119373"/>
                    <a:pt x="181699" y="117485"/>
                    <a:pt x="181699" y="112951"/>
                  </a:cubicBezTo>
                  <a:cubicBezTo>
                    <a:pt x="181321" y="109174"/>
                    <a:pt x="177921" y="108418"/>
                    <a:pt x="174143" y="108040"/>
                  </a:cubicBezTo>
                  <a:cubicBezTo>
                    <a:pt x="153744" y="105396"/>
                    <a:pt x="153744" y="105396"/>
                    <a:pt x="155633" y="80086"/>
                  </a:cubicBezTo>
                  <a:cubicBezTo>
                    <a:pt x="169988" y="108040"/>
                    <a:pt x="179432" y="79330"/>
                    <a:pt x="191898" y="79708"/>
                  </a:cubicBezTo>
                  <a:cubicBezTo>
                    <a:pt x="193409" y="80841"/>
                    <a:pt x="194543" y="82352"/>
                    <a:pt x="195298" y="84241"/>
                  </a:cubicBezTo>
                  <a:cubicBezTo>
                    <a:pt x="194920" y="100863"/>
                    <a:pt x="202853" y="118618"/>
                    <a:pt x="190387" y="134106"/>
                  </a:cubicBezTo>
                  <a:cubicBezTo>
                    <a:pt x="189632" y="135239"/>
                    <a:pt x="189254" y="136750"/>
                    <a:pt x="190009" y="137883"/>
                  </a:cubicBezTo>
                  <a:cubicBezTo>
                    <a:pt x="202098" y="157527"/>
                    <a:pt x="185854" y="166216"/>
                    <a:pt x="174899" y="176793"/>
                  </a:cubicBezTo>
                  <a:cubicBezTo>
                    <a:pt x="172254" y="174149"/>
                    <a:pt x="169610" y="171127"/>
                    <a:pt x="166966" y="168483"/>
                  </a:cubicBezTo>
                  <a:cubicBezTo>
                    <a:pt x="162810" y="170749"/>
                    <a:pt x="158277" y="172638"/>
                    <a:pt x="154500" y="175660"/>
                  </a:cubicBezTo>
                  <a:cubicBezTo>
                    <a:pt x="143167" y="183971"/>
                    <a:pt x="146567" y="178682"/>
                    <a:pt x="136745" y="172638"/>
                  </a:cubicBezTo>
                  <a:cubicBezTo>
                    <a:pt x="124279" y="164705"/>
                    <a:pt x="113323" y="151861"/>
                    <a:pt x="97835" y="149594"/>
                  </a:cubicBezTo>
                  <a:cubicBezTo>
                    <a:pt x="82725" y="147328"/>
                    <a:pt x="60059" y="129950"/>
                    <a:pt x="55903" y="115596"/>
                  </a:cubicBezTo>
                  <a:cubicBezTo>
                    <a:pt x="54392" y="110307"/>
                    <a:pt x="57414" y="109929"/>
                    <a:pt x="60437" y="108040"/>
                  </a:cubicBezTo>
                  <a:cubicBezTo>
                    <a:pt x="65347" y="105396"/>
                    <a:pt x="65347" y="98974"/>
                    <a:pt x="61948" y="98218"/>
                  </a:cubicBezTo>
                  <a:cubicBezTo>
                    <a:pt x="37015" y="93307"/>
                    <a:pt x="30215" y="72153"/>
                    <a:pt x="21527" y="53642"/>
                  </a:cubicBezTo>
                  <a:cubicBezTo>
                    <a:pt x="17371" y="44954"/>
                    <a:pt x="13216" y="46465"/>
                    <a:pt x="6794" y="48731"/>
                  </a:cubicBezTo>
                  <a:cubicBezTo>
                    <a:pt x="-4539" y="21155"/>
                    <a:pt x="-4161" y="21910"/>
                    <a:pt x="27193" y="14733"/>
                  </a:cubicBezTo>
                  <a:cubicBezTo>
                    <a:pt x="32104" y="13600"/>
                    <a:pt x="54392" y="23044"/>
                    <a:pt x="42304" y="0"/>
                  </a:cubicBezTo>
                  <a:cubicBezTo>
                    <a:pt x="59303" y="1133"/>
                    <a:pt x="71769" y="23044"/>
                    <a:pt x="89902" y="8688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CCA70F0-E454-4487-A43B-747BA70C46F1}"/>
                </a:ext>
              </a:extLst>
            </p:cNvPr>
            <p:cNvSpPr/>
            <p:nvPr/>
          </p:nvSpPr>
          <p:spPr>
            <a:xfrm>
              <a:off x="8875293" y="3453209"/>
              <a:ext cx="688083" cy="585857"/>
            </a:xfrm>
            <a:custGeom>
              <a:avLst/>
              <a:gdLst>
                <a:gd name="connsiteX0" fmla="*/ 454625 w 688083"/>
                <a:gd name="connsiteY0" fmla="*/ 563453 h 585857"/>
                <a:gd name="connsiteX1" fmla="*/ 441781 w 688083"/>
                <a:gd name="connsiteY1" fmla="*/ 563453 h 585857"/>
                <a:gd name="connsiteX2" fmla="*/ 426671 w 688083"/>
                <a:gd name="connsiteY2" fmla="*/ 551365 h 585857"/>
                <a:gd name="connsiteX3" fmla="*/ 283498 w 688083"/>
                <a:gd name="connsiteY3" fmla="*/ 404792 h 585857"/>
                <a:gd name="connsiteX4" fmla="*/ 218145 w 688083"/>
                <a:gd name="connsiteY4" fmla="*/ 376838 h 585857"/>
                <a:gd name="connsiteX5" fmla="*/ 199257 w 688083"/>
                <a:gd name="connsiteY5" fmla="*/ 368149 h 585857"/>
                <a:gd name="connsiteX6" fmla="*/ 191324 w 688083"/>
                <a:gd name="connsiteY6" fmla="*/ 356061 h 585857"/>
                <a:gd name="connsiteX7" fmla="*/ 197746 w 688083"/>
                <a:gd name="connsiteY7" fmla="*/ 337173 h 585857"/>
                <a:gd name="connsiteX8" fmla="*/ 226834 w 688083"/>
                <a:gd name="connsiteY8" fmla="*/ 325084 h 585857"/>
                <a:gd name="connsiteX9" fmla="*/ 249122 w 688083"/>
                <a:gd name="connsiteY9" fmla="*/ 325462 h 585857"/>
                <a:gd name="connsiteX10" fmla="*/ 309942 w 688083"/>
                <a:gd name="connsiteY10" fmla="*/ 337173 h 585857"/>
                <a:gd name="connsiteX11" fmla="*/ 345074 w 688083"/>
                <a:gd name="connsiteY11" fmla="*/ 338684 h 585857"/>
                <a:gd name="connsiteX12" fmla="*/ 345452 w 688083"/>
                <a:gd name="connsiteY12" fmla="*/ 307707 h 585857"/>
                <a:gd name="connsiteX13" fmla="*/ 309186 w 688083"/>
                <a:gd name="connsiteY13" fmla="*/ 239332 h 585857"/>
                <a:gd name="connsiteX14" fmla="*/ 291432 w 688083"/>
                <a:gd name="connsiteY14" fmla="*/ 227999 h 585857"/>
                <a:gd name="connsiteX15" fmla="*/ 248366 w 688083"/>
                <a:gd name="connsiteY15" fmla="*/ 225732 h 585857"/>
                <a:gd name="connsiteX16" fmla="*/ 227212 w 688083"/>
                <a:gd name="connsiteY16" fmla="*/ 235554 h 585857"/>
                <a:gd name="connsiteX17" fmla="*/ 181880 w 688083"/>
                <a:gd name="connsiteY17" fmla="*/ 232910 h 585857"/>
                <a:gd name="connsiteX18" fmla="*/ 162236 w 688083"/>
                <a:gd name="connsiteY18" fmla="*/ 238198 h 585857"/>
                <a:gd name="connsiteX19" fmla="*/ 151281 w 688083"/>
                <a:gd name="connsiteY19" fmla="*/ 297885 h 585857"/>
                <a:gd name="connsiteX20" fmla="*/ 162992 w 688083"/>
                <a:gd name="connsiteY20" fmla="*/ 321684 h 585857"/>
                <a:gd name="connsiteX21" fmla="*/ 176969 w 688083"/>
                <a:gd name="connsiteY21" fmla="*/ 345106 h 585857"/>
                <a:gd name="connsiteX22" fmla="*/ 149770 w 688083"/>
                <a:gd name="connsiteY22" fmla="*/ 356816 h 585857"/>
                <a:gd name="connsiteX23" fmla="*/ 118794 w 688083"/>
                <a:gd name="connsiteY23" fmla="*/ 364372 h 585857"/>
                <a:gd name="connsiteX24" fmla="*/ 79506 w 688083"/>
                <a:gd name="connsiteY24" fmla="*/ 350017 h 585857"/>
                <a:gd name="connsiteX25" fmla="*/ 64773 w 688083"/>
                <a:gd name="connsiteY25" fmla="*/ 322440 h 585857"/>
                <a:gd name="connsiteX26" fmla="*/ 56840 w 688083"/>
                <a:gd name="connsiteY26" fmla="*/ 283152 h 585857"/>
                <a:gd name="connsiteX27" fmla="*/ 26997 w 688083"/>
                <a:gd name="connsiteY27" fmla="*/ 257464 h 585857"/>
                <a:gd name="connsiteX28" fmla="*/ 2442 w 688083"/>
                <a:gd name="connsiteY28" fmla="*/ 210622 h 585857"/>
                <a:gd name="connsiteX29" fmla="*/ 14909 w 688083"/>
                <a:gd name="connsiteY29" fmla="*/ 162646 h 585857"/>
                <a:gd name="connsiteX30" fmla="*/ 26619 w 688083"/>
                <a:gd name="connsiteY30" fmla="*/ 141491 h 585857"/>
                <a:gd name="connsiteX31" fmla="*/ 25864 w 688083"/>
                <a:gd name="connsiteY31" fmla="*/ 114670 h 585857"/>
                <a:gd name="connsiteX32" fmla="*/ 16042 w 688083"/>
                <a:gd name="connsiteY32" fmla="*/ 58761 h 585857"/>
                <a:gd name="connsiteX33" fmla="*/ 9620 w 688083"/>
                <a:gd name="connsiteY33" fmla="*/ 34584 h 585857"/>
                <a:gd name="connsiteX34" fmla="*/ 1687 w 688083"/>
                <a:gd name="connsiteY34" fmla="*/ 16074 h 585857"/>
                <a:gd name="connsiteX35" fmla="*/ 3953 w 688083"/>
                <a:gd name="connsiteY35" fmla="*/ 963 h 585857"/>
                <a:gd name="connsiteX36" fmla="*/ 17553 w 688083"/>
                <a:gd name="connsiteY36" fmla="*/ 3985 h 585857"/>
                <a:gd name="connsiteX37" fmla="*/ 44374 w 688083"/>
                <a:gd name="connsiteY37" fmla="*/ 6252 h 585857"/>
                <a:gd name="connsiteX38" fmla="*/ 56840 w 688083"/>
                <a:gd name="connsiteY38" fmla="*/ 10407 h 585857"/>
                <a:gd name="connsiteX39" fmla="*/ 124082 w 688083"/>
                <a:gd name="connsiteY39" fmla="*/ 42139 h 585857"/>
                <a:gd name="connsiteX40" fmla="*/ 162614 w 688083"/>
                <a:gd name="connsiteY40" fmla="*/ 75760 h 585857"/>
                <a:gd name="connsiteX41" fmla="*/ 194724 w 688083"/>
                <a:gd name="connsiteY41" fmla="*/ 93893 h 585857"/>
                <a:gd name="connsiteX42" fmla="*/ 361696 w 688083"/>
                <a:gd name="connsiteY42" fmla="*/ 143758 h 585857"/>
                <a:gd name="connsiteX43" fmla="*/ 505246 w 688083"/>
                <a:gd name="connsiteY43" fmla="*/ 182667 h 585857"/>
                <a:gd name="connsiteX44" fmla="*/ 527156 w 688083"/>
                <a:gd name="connsiteY44" fmla="*/ 194756 h 585857"/>
                <a:gd name="connsiteX45" fmla="*/ 538489 w 688083"/>
                <a:gd name="connsiteY45" fmla="*/ 210244 h 585857"/>
                <a:gd name="connsiteX46" fmla="*/ 538111 w 688083"/>
                <a:gd name="connsiteY46" fmla="*/ 235554 h 585857"/>
                <a:gd name="connsiteX47" fmla="*/ 513179 w 688083"/>
                <a:gd name="connsiteY47" fmla="*/ 242354 h 585857"/>
                <a:gd name="connsiteX48" fmla="*/ 493535 w 688083"/>
                <a:gd name="connsiteY48" fmla="*/ 238576 h 585857"/>
                <a:gd name="connsiteX49" fmla="*/ 498446 w 688083"/>
                <a:gd name="connsiteY49" fmla="*/ 248776 h 585857"/>
                <a:gd name="connsiteX50" fmla="*/ 514312 w 688083"/>
                <a:gd name="connsiteY50" fmla="*/ 295996 h 585857"/>
                <a:gd name="connsiteX51" fmla="*/ 520356 w 688083"/>
                <a:gd name="connsiteY51" fmla="*/ 314129 h 585857"/>
                <a:gd name="connsiteX52" fmla="*/ 556622 w 688083"/>
                <a:gd name="connsiteY52" fmla="*/ 351905 h 585857"/>
                <a:gd name="connsiteX53" fmla="*/ 584576 w 688083"/>
                <a:gd name="connsiteY53" fmla="*/ 370416 h 585857"/>
                <a:gd name="connsiteX54" fmla="*/ 635196 w 688083"/>
                <a:gd name="connsiteY54" fmla="*/ 413103 h 585857"/>
                <a:gd name="connsiteX55" fmla="*/ 648040 w 688083"/>
                <a:gd name="connsiteY55" fmla="*/ 447480 h 585857"/>
                <a:gd name="connsiteX56" fmla="*/ 652951 w 688083"/>
                <a:gd name="connsiteY56" fmla="*/ 462212 h 585857"/>
                <a:gd name="connsiteX57" fmla="*/ 670328 w 688083"/>
                <a:gd name="connsiteY57" fmla="*/ 492433 h 585857"/>
                <a:gd name="connsiteX58" fmla="*/ 688083 w 688083"/>
                <a:gd name="connsiteY58" fmla="*/ 574408 h 585857"/>
                <a:gd name="connsiteX59" fmla="*/ 675617 w 688083"/>
                <a:gd name="connsiteY59" fmla="*/ 584985 h 585857"/>
                <a:gd name="connsiteX60" fmla="*/ 613286 w 688083"/>
                <a:gd name="connsiteY60" fmla="*/ 566097 h 585857"/>
                <a:gd name="connsiteX61" fmla="*/ 589109 w 688083"/>
                <a:gd name="connsiteY61" fmla="*/ 522277 h 585857"/>
                <a:gd name="connsiteX62" fmla="*/ 584954 w 688083"/>
                <a:gd name="connsiteY62" fmla="*/ 471656 h 585857"/>
                <a:gd name="connsiteX63" fmla="*/ 578910 w 688083"/>
                <a:gd name="connsiteY63" fmla="*/ 459568 h 585857"/>
                <a:gd name="connsiteX64" fmla="*/ 568710 w 688083"/>
                <a:gd name="connsiteY64" fmla="*/ 470901 h 585857"/>
                <a:gd name="connsiteX65" fmla="*/ 557377 w 688083"/>
                <a:gd name="connsiteY65" fmla="*/ 526810 h 585857"/>
                <a:gd name="connsiteX66" fmla="*/ 543022 w 688083"/>
                <a:gd name="connsiteY66" fmla="*/ 558920 h 585857"/>
                <a:gd name="connsiteX67" fmla="*/ 499957 w 688083"/>
                <a:gd name="connsiteY67" fmla="*/ 556276 h 585857"/>
                <a:gd name="connsiteX68" fmla="*/ 478047 w 688083"/>
                <a:gd name="connsiteY68" fmla="*/ 554009 h 585857"/>
                <a:gd name="connsiteX69" fmla="*/ 454625 w 688083"/>
                <a:gd name="connsiteY69" fmla="*/ 563453 h 58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88083" h="585857">
                  <a:moveTo>
                    <a:pt x="454625" y="563453"/>
                  </a:moveTo>
                  <a:cubicBezTo>
                    <a:pt x="450470" y="563453"/>
                    <a:pt x="446315" y="563453"/>
                    <a:pt x="441781" y="563453"/>
                  </a:cubicBezTo>
                  <a:cubicBezTo>
                    <a:pt x="432337" y="564964"/>
                    <a:pt x="429693" y="557031"/>
                    <a:pt x="426671" y="551365"/>
                  </a:cubicBezTo>
                  <a:cubicBezTo>
                    <a:pt x="393805" y="487900"/>
                    <a:pt x="341674" y="443702"/>
                    <a:pt x="283498" y="404792"/>
                  </a:cubicBezTo>
                  <a:cubicBezTo>
                    <a:pt x="263477" y="391193"/>
                    <a:pt x="242700" y="379860"/>
                    <a:pt x="218145" y="376838"/>
                  </a:cubicBezTo>
                  <a:cubicBezTo>
                    <a:pt x="210968" y="376082"/>
                    <a:pt x="204546" y="373438"/>
                    <a:pt x="199257" y="368149"/>
                  </a:cubicBezTo>
                  <a:cubicBezTo>
                    <a:pt x="198124" y="363238"/>
                    <a:pt x="194346" y="359838"/>
                    <a:pt x="191324" y="356061"/>
                  </a:cubicBezTo>
                  <a:cubicBezTo>
                    <a:pt x="184147" y="346617"/>
                    <a:pt x="186791" y="340572"/>
                    <a:pt x="197746" y="337173"/>
                  </a:cubicBezTo>
                  <a:cubicBezTo>
                    <a:pt x="207946" y="334150"/>
                    <a:pt x="217390" y="329995"/>
                    <a:pt x="226834" y="325084"/>
                  </a:cubicBezTo>
                  <a:cubicBezTo>
                    <a:pt x="234389" y="321307"/>
                    <a:pt x="242322" y="320551"/>
                    <a:pt x="249122" y="325462"/>
                  </a:cubicBezTo>
                  <a:cubicBezTo>
                    <a:pt x="267632" y="339061"/>
                    <a:pt x="289165" y="338306"/>
                    <a:pt x="309942" y="337173"/>
                  </a:cubicBezTo>
                  <a:cubicBezTo>
                    <a:pt x="322030" y="336417"/>
                    <a:pt x="335252" y="344728"/>
                    <a:pt x="345074" y="338684"/>
                  </a:cubicBezTo>
                  <a:cubicBezTo>
                    <a:pt x="357540" y="331128"/>
                    <a:pt x="342430" y="318284"/>
                    <a:pt x="345452" y="307707"/>
                  </a:cubicBezTo>
                  <a:cubicBezTo>
                    <a:pt x="355274" y="273331"/>
                    <a:pt x="332985" y="255576"/>
                    <a:pt x="309186" y="239332"/>
                  </a:cubicBezTo>
                  <a:cubicBezTo>
                    <a:pt x="303520" y="235554"/>
                    <a:pt x="296720" y="232532"/>
                    <a:pt x="291432" y="227999"/>
                  </a:cubicBezTo>
                  <a:cubicBezTo>
                    <a:pt x="277832" y="216666"/>
                    <a:pt x="263477" y="216288"/>
                    <a:pt x="248366" y="225732"/>
                  </a:cubicBezTo>
                  <a:cubicBezTo>
                    <a:pt x="241944" y="229888"/>
                    <a:pt x="234389" y="232154"/>
                    <a:pt x="227212" y="235554"/>
                  </a:cubicBezTo>
                  <a:cubicBezTo>
                    <a:pt x="211346" y="242732"/>
                    <a:pt x="196235" y="244998"/>
                    <a:pt x="181880" y="232910"/>
                  </a:cubicBezTo>
                  <a:cubicBezTo>
                    <a:pt x="173569" y="226110"/>
                    <a:pt x="164881" y="227243"/>
                    <a:pt x="162236" y="238198"/>
                  </a:cubicBezTo>
                  <a:cubicBezTo>
                    <a:pt x="156948" y="257842"/>
                    <a:pt x="148637" y="276730"/>
                    <a:pt x="151281" y="297885"/>
                  </a:cubicBezTo>
                  <a:cubicBezTo>
                    <a:pt x="152415" y="307329"/>
                    <a:pt x="155437" y="315262"/>
                    <a:pt x="162992" y="321684"/>
                  </a:cubicBezTo>
                  <a:cubicBezTo>
                    <a:pt x="170169" y="327729"/>
                    <a:pt x="181502" y="333017"/>
                    <a:pt x="176969" y="345106"/>
                  </a:cubicBezTo>
                  <a:cubicBezTo>
                    <a:pt x="172436" y="357572"/>
                    <a:pt x="160348" y="356061"/>
                    <a:pt x="149770" y="356816"/>
                  </a:cubicBezTo>
                  <a:cubicBezTo>
                    <a:pt x="138815" y="356816"/>
                    <a:pt x="129371" y="356061"/>
                    <a:pt x="118794" y="364372"/>
                  </a:cubicBezTo>
                  <a:cubicBezTo>
                    <a:pt x="105194" y="375704"/>
                    <a:pt x="86306" y="367394"/>
                    <a:pt x="79506" y="350017"/>
                  </a:cubicBezTo>
                  <a:cubicBezTo>
                    <a:pt x="75729" y="340195"/>
                    <a:pt x="71195" y="330751"/>
                    <a:pt x="64773" y="322440"/>
                  </a:cubicBezTo>
                  <a:cubicBezTo>
                    <a:pt x="55707" y="310729"/>
                    <a:pt x="52307" y="297885"/>
                    <a:pt x="56840" y="283152"/>
                  </a:cubicBezTo>
                  <a:cubicBezTo>
                    <a:pt x="53818" y="266531"/>
                    <a:pt x="45885" y="256709"/>
                    <a:pt x="26997" y="257464"/>
                  </a:cubicBezTo>
                  <a:cubicBezTo>
                    <a:pt x="12642" y="257842"/>
                    <a:pt x="-5868" y="222710"/>
                    <a:pt x="2442" y="210622"/>
                  </a:cubicBezTo>
                  <a:cubicBezTo>
                    <a:pt x="12642" y="195889"/>
                    <a:pt x="21331" y="181912"/>
                    <a:pt x="14909" y="162646"/>
                  </a:cubicBezTo>
                  <a:cubicBezTo>
                    <a:pt x="11886" y="153579"/>
                    <a:pt x="21708" y="148291"/>
                    <a:pt x="26619" y="141491"/>
                  </a:cubicBezTo>
                  <a:cubicBezTo>
                    <a:pt x="33041" y="132802"/>
                    <a:pt x="40219" y="126381"/>
                    <a:pt x="25864" y="114670"/>
                  </a:cubicBezTo>
                  <a:cubicBezTo>
                    <a:pt x="9998" y="101448"/>
                    <a:pt x="12264" y="78405"/>
                    <a:pt x="16042" y="58761"/>
                  </a:cubicBezTo>
                  <a:cubicBezTo>
                    <a:pt x="17931" y="48561"/>
                    <a:pt x="17931" y="41006"/>
                    <a:pt x="9620" y="34584"/>
                  </a:cubicBezTo>
                  <a:cubicBezTo>
                    <a:pt x="3576" y="29673"/>
                    <a:pt x="1309" y="23629"/>
                    <a:pt x="1687" y="16074"/>
                  </a:cubicBezTo>
                  <a:cubicBezTo>
                    <a:pt x="2065" y="11163"/>
                    <a:pt x="-3602" y="5118"/>
                    <a:pt x="3953" y="963"/>
                  </a:cubicBezTo>
                  <a:cubicBezTo>
                    <a:pt x="9242" y="-1681"/>
                    <a:pt x="13020" y="1718"/>
                    <a:pt x="17553" y="3985"/>
                  </a:cubicBezTo>
                  <a:cubicBezTo>
                    <a:pt x="25864" y="8140"/>
                    <a:pt x="34174" y="14940"/>
                    <a:pt x="44374" y="6252"/>
                  </a:cubicBezTo>
                  <a:cubicBezTo>
                    <a:pt x="49285" y="2096"/>
                    <a:pt x="54196" y="6252"/>
                    <a:pt x="56840" y="10407"/>
                  </a:cubicBezTo>
                  <a:cubicBezTo>
                    <a:pt x="71951" y="36851"/>
                    <a:pt x="98772" y="36851"/>
                    <a:pt x="124082" y="42139"/>
                  </a:cubicBezTo>
                  <a:cubicBezTo>
                    <a:pt x="142215" y="45917"/>
                    <a:pt x="156192" y="56872"/>
                    <a:pt x="162614" y="75760"/>
                  </a:cubicBezTo>
                  <a:cubicBezTo>
                    <a:pt x="170925" y="85960"/>
                    <a:pt x="183013" y="91248"/>
                    <a:pt x="194724" y="93893"/>
                  </a:cubicBezTo>
                  <a:cubicBezTo>
                    <a:pt x="251389" y="107492"/>
                    <a:pt x="305409" y="129025"/>
                    <a:pt x="361696" y="143758"/>
                  </a:cubicBezTo>
                  <a:cubicBezTo>
                    <a:pt x="409672" y="156602"/>
                    <a:pt x="457270" y="170579"/>
                    <a:pt x="505246" y="182667"/>
                  </a:cubicBezTo>
                  <a:cubicBezTo>
                    <a:pt x="513557" y="184556"/>
                    <a:pt x="520734" y="189089"/>
                    <a:pt x="527156" y="194756"/>
                  </a:cubicBezTo>
                  <a:cubicBezTo>
                    <a:pt x="531311" y="199667"/>
                    <a:pt x="534711" y="204955"/>
                    <a:pt x="538489" y="210244"/>
                  </a:cubicBezTo>
                  <a:cubicBezTo>
                    <a:pt x="544155" y="218555"/>
                    <a:pt x="545666" y="227621"/>
                    <a:pt x="538111" y="235554"/>
                  </a:cubicBezTo>
                  <a:cubicBezTo>
                    <a:pt x="531689" y="243109"/>
                    <a:pt x="523001" y="246132"/>
                    <a:pt x="513179" y="242354"/>
                  </a:cubicBezTo>
                  <a:cubicBezTo>
                    <a:pt x="506757" y="240087"/>
                    <a:pt x="501090" y="234799"/>
                    <a:pt x="493535" y="238576"/>
                  </a:cubicBezTo>
                  <a:cubicBezTo>
                    <a:pt x="490135" y="244620"/>
                    <a:pt x="495046" y="246509"/>
                    <a:pt x="498446" y="248776"/>
                  </a:cubicBezTo>
                  <a:cubicBezTo>
                    <a:pt x="515445" y="260864"/>
                    <a:pt x="523001" y="275597"/>
                    <a:pt x="514312" y="295996"/>
                  </a:cubicBezTo>
                  <a:cubicBezTo>
                    <a:pt x="510912" y="303552"/>
                    <a:pt x="513179" y="309974"/>
                    <a:pt x="520356" y="314129"/>
                  </a:cubicBezTo>
                  <a:cubicBezTo>
                    <a:pt x="535845" y="323573"/>
                    <a:pt x="547177" y="336417"/>
                    <a:pt x="556622" y="351905"/>
                  </a:cubicBezTo>
                  <a:cubicBezTo>
                    <a:pt x="562666" y="362105"/>
                    <a:pt x="576265" y="361727"/>
                    <a:pt x="584576" y="370416"/>
                  </a:cubicBezTo>
                  <a:cubicBezTo>
                    <a:pt x="599687" y="386282"/>
                    <a:pt x="613664" y="403659"/>
                    <a:pt x="635196" y="413103"/>
                  </a:cubicBezTo>
                  <a:cubicBezTo>
                    <a:pt x="648040" y="418770"/>
                    <a:pt x="658618" y="430102"/>
                    <a:pt x="648040" y="447480"/>
                  </a:cubicBezTo>
                  <a:cubicBezTo>
                    <a:pt x="644640" y="453146"/>
                    <a:pt x="648418" y="458057"/>
                    <a:pt x="652951" y="462212"/>
                  </a:cubicBezTo>
                  <a:cubicBezTo>
                    <a:pt x="662395" y="470145"/>
                    <a:pt x="666173" y="481478"/>
                    <a:pt x="670328" y="492433"/>
                  </a:cubicBezTo>
                  <a:cubicBezTo>
                    <a:pt x="674862" y="520010"/>
                    <a:pt x="687328" y="546076"/>
                    <a:pt x="688083" y="574408"/>
                  </a:cubicBezTo>
                  <a:cubicBezTo>
                    <a:pt x="686572" y="581208"/>
                    <a:pt x="682795" y="588385"/>
                    <a:pt x="675617" y="584985"/>
                  </a:cubicBezTo>
                  <a:cubicBezTo>
                    <a:pt x="655596" y="575919"/>
                    <a:pt x="632930" y="578564"/>
                    <a:pt x="613286" y="566097"/>
                  </a:cubicBezTo>
                  <a:cubicBezTo>
                    <a:pt x="595909" y="555142"/>
                    <a:pt x="589487" y="540787"/>
                    <a:pt x="589109" y="522277"/>
                  </a:cubicBezTo>
                  <a:cubicBezTo>
                    <a:pt x="588731" y="505277"/>
                    <a:pt x="588354" y="488278"/>
                    <a:pt x="584954" y="471656"/>
                  </a:cubicBezTo>
                  <a:cubicBezTo>
                    <a:pt x="583821" y="467123"/>
                    <a:pt x="584576" y="460324"/>
                    <a:pt x="578910" y="459568"/>
                  </a:cubicBezTo>
                  <a:cubicBezTo>
                    <a:pt x="571732" y="458435"/>
                    <a:pt x="570221" y="465990"/>
                    <a:pt x="568710" y="470901"/>
                  </a:cubicBezTo>
                  <a:cubicBezTo>
                    <a:pt x="563044" y="489033"/>
                    <a:pt x="559266" y="507922"/>
                    <a:pt x="557377" y="526810"/>
                  </a:cubicBezTo>
                  <a:cubicBezTo>
                    <a:pt x="555866" y="538898"/>
                    <a:pt x="552466" y="550231"/>
                    <a:pt x="543022" y="558920"/>
                  </a:cubicBezTo>
                  <a:cubicBezTo>
                    <a:pt x="528289" y="572142"/>
                    <a:pt x="512423" y="571764"/>
                    <a:pt x="499957" y="556276"/>
                  </a:cubicBezTo>
                  <a:cubicBezTo>
                    <a:pt x="492780" y="547587"/>
                    <a:pt x="486735" y="543809"/>
                    <a:pt x="478047" y="554009"/>
                  </a:cubicBezTo>
                  <a:cubicBezTo>
                    <a:pt x="472003" y="562320"/>
                    <a:pt x="463314" y="563453"/>
                    <a:pt x="454625" y="563453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8A0E27D-D496-4C70-8D00-7CCAF57B80FD}"/>
                </a:ext>
              </a:extLst>
            </p:cNvPr>
            <p:cNvSpPr/>
            <p:nvPr/>
          </p:nvSpPr>
          <p:spPr>
            <a:xfrm>
              <a:off x="8839885" y="3391463"/>
              <a:ext cx="469256" cy="176457"/>
            </a:xfrm>
            <a:custGeom>
              <a:avLst/>
              <a:gdLst>
                <a:gd name="connsiteX0" fmla="*/ 469256 w 469256"/>
                <a:gd name="connsiteY0" fmla="*/ 133728 h 176457"/>
                <a:gd name="connsiteX1" fmla="*/ 459057 w 469256"/>
                <a:gd name="connsiteY1" fmla="*/ 162061 h 176457"/>
                <a:gd name="connsiteX2" fmla="*/ 460568 w 469256"/>
                <a:gd name="connsiteY2" fmla="*/ 172260 h 176457"/>
                <a:gd name="connsiteX3" fmla="*/ 444702 w 469256"/>
                <a:gd name="connsiteY3" fmla="*/ 175660 h 176457"/>
                <a:gd name="connsiteX4" fmla="*/ 304929 w 469256"/>
                <a:gd name="connsiteY4" fmla="*/ 145439 h 176457"/>
                <a:gd name="connsiteX5" fmla="*/ 283019 w 469256"/>
                <a:gd name="connsiteY5" fmla="*/ 134106 h 176457"/>
                <a:gd name="connsiteX6" fmla="*/ 147780 w 469256"/>
                <a:gd name="connsiteY6" fmla="*/ 92174 h 176457"/>
                <a:gd name="connsiteX7" fmla="*/ 85071 w 469256"/>
                <a:gd name="connsiteY7" fmla="*/ 59687 h 176457"/>
                <a:gd name="connsiteX8" fmla="*/ 40117 w 469256"/>
                <a:gd name="connsiteY8" fmla="*/ 37776 h 176457"/>
                <a:gd name="connsiteX9" fmla="*/ 15940 w 469256"/>
                <a:gd name="connsiteY9" fmla="*/ 44954 h 176457"/>
                <a:gd name="connsiteX10" fmla="*/ 74 w 469256"/>
                <a:gd name="connsiteY10" fmla="*/ 20777 h 176457"/>
                <a:gd name="connsiteX11" fmla="*/ 21607 w 469256"/>
                <a:gd name="connsiteY11" fmla="*/ 0 h 176457"/>
                <a:gd name="connsiteX12" fmla="*/ 54094 w 469256"/>
                <a:gd name="connsiteY12" fmla="*/ 19266 h 176457"/>
                <a:gd name="connsiteX13" fmla="*/ 125869 w 469256"/>
                <a:gd name="connsiteY13" fmla="*/ 48731 h 176457"/>
                <a:gd name="connsiteX14" fmla="*/ 199155 w 469256"/>
                <a:gd name="connsiteY14" fmla="*/ 72153 h 176457"/>
                <a:gd name="connsiteX15" fmla="*/ 278486 w 469256"/>
                <a:gd name="connsiteY15" fmla="*/ 95574 h 176457"/>
                <a:gd name="connsiteX16" fmla="*/ 453013 w 469256"/>
                <a:gd name="connsiteY16" fmla="*/ 125040 h 176457"/>
                <a:gd name="connsiteX17" fmla="*/ 469256 w 469256"/>
                <a:gd name="connsiteY17" fmla="*/ 133728 h 17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69256" h="176457">
                  <a:moveTo>
                    <a:pt x="469256" y="133728"/>
                  </a:moveTo>
                  <a:cubicBezTo>
                    <a:pt x="455657" y="139395"/>
                    <a:pt x="438658" y="143928"/>
                    <a:pt x="459057" y="162061"/>
                  </a:cubicBezTo>
                  <a:cubicBezTo>
                    <a:pt x="460946" y="163949"/>
                    <a:pt x="460190" y="168483"/>
                    <a:pt x="460568" y="172260"/>
                  </a:cubicBezTo>
                  <a:cubicBezTo>
                    <a:pt x="456035" y="176793"/>
                    <a:pt x="450368" y="177171"/>
                    <a:pt x="444702" y="175660"/>
                  </a:cubicBezTo>
                  <a:cubicBezTo>
                    <a:pt x="398615" y="163194"/>
                    <a:pt x="349883" y="162438"/>
                    <a:pt x="304929" y="145439"/>
                  </a:cubicBezTo>
                  <a:cubicBezTo>
                    <a:pt x="296996" y="142417"/>
                    <a:pt x="288308" y="141284"/>
                    <a:pt x="283019" y="134106"/>
                  </a:cubicBezTo>
                  <a:cubicBezTo>
                    <a:pt x="236932" y="123906"/>
                    <a:pt x="193489" y="103507"/>
                    <a:pt x="147780" y="92174"/>
                  </a:cubicBezTo>
                  <a:cubicBezTo>
                    <a:pt x="123981" y="86130"/>
                    <a:pt x="108870" y="65731"/>
                    <a:pt x="85071" y="59687"/>
                  </a:cubicBezTo>
                  <a:cubicBezTo>
                    <a:pt x="68827" y="55531"/>
                    <a:pt x="53716" y="47598"/>
                    <a:pt x="40117" y="37776"/>
                  </a:cubicBezTo>
                  <a:cubicBezTo>
                    <a:pt x="28406" y="29466"/>
                    <a:pt x="21229" y="33621"/>
                    <a:pt x="15940" y="44954"/>
                  </a:cubicBezTo>
                  <a:cubicBezTo>
                    <a:pt x="-304" y="44198"/>
                    <a:pt x="1207" y="30599"/>
                    <a:pt x="74" y="20777"/>
                  </a:cubicBezTo>
                  <a:cubicBezTo>
                    <a:pt x="-1059" y="6422"/>
                    <a:pt x="11029" y="3778"/>
                    <a:pt x="21607" y="0"/>
                  </a:cubicBezTo>
                  <a:cubicBezTo>
                    <a:pt x="35206" y="1511"/>
                    <a:pt x="44650" y="10200"/>
                    <a:pt x="54094" y="19266"/>
                  </a:cubicBezTo>
                  <a:cubicBezTo>
                    <a:pt x="78271" y="28332"/>
                    <a:pt x="103204" y="34754"/>
                    <a:pt x="125869" y="48731"/>
                  </a:cubicBezTo>
                  <a:cubicBezTo>
                    <a:pt x="147024" y="61953"/>
                    <a:pt x="174223" y="67997"/>
                    <a:pt x="199155" y="72153"/>
                  </a:cubicBezTo>
                  <a:cubicBezTo>
                    <a:pt x="226732" y="76686"/>
                    <a:pt x="251287" y="89530"/>
                    <a:pt x="278486" y="95574"/>
                  </a:cubicBezTo>
                  <a:cubicBezTo>
                    <a:pt x="336284" y="108040"/>
                    <a:pt x="394459" y="117484"/>
                    <a:pt x="453013" y="125040"/>
                  </a:cubicBezTo>
                  <a:cubicBezTo>
                    <a:pt x="460190" y="125795"/>
                    <a:pt x="465857" y="127306"/>
                    <a:pt x="469256" y="133728"/>
                  </a:cubicBezTo>
                  <a:close/>
                </a:path>
              </a:pathLst>
            </a:custGeom>
            <a:solidFill>
              <a:srgbClr val="E6D8D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6FBFA79-9189-437D-A2EF-0DE00C6AA94F}"/>
                </a:ext>
              </a:extLst>
            </p:cNvPr>
            <p:cNvSpPr/>
            <p:nvPr/>
          </p:nvSpPr>
          <p:spPr>
            <a:xfrm>
              <a:off x="8620479" y="3265290"/>
              <a:ext cx="280134" cy="189637"/>
            </a:xfrm>
            <a:custGeom>
              <a:avLst/>
              <a:gdLst>
                <a:gd name="connsiteX0" fmla="*/ 244035 w 280134"/>
                <a:gd name="connsiteY0" fmla="*/ 128817 h 189637"/>
                <a:gd name="connsiteX1" fmla="*/ 235724 w 280134"/>
                <a:gd name="connsiteY1" fmla="*/ 171127 h 189637"/>
                <a:gd name="connsiteX2" fmla="*/ 196059 w 280134"/>
                <a:gd name="connsiteY2" fmla="*/ 189637 h 189637"/>
                <a:gd name="connsiteX3" fmla="*/ 187749 w 280134"/>
                <a:gd name="connsiteY3" fmla="*/ 184349 h 189637"/>
                <a:gd name="connsiteX4" fmla="*/ 168105 w 280134"/>
                <a:gd name="connsiteY4" fmla="*/ 175282 h 189637"/>
                <a:gd name="connsiteX5" fmla="*/ 144306 w 280134"/>
                <a:gd name="connsiteY5" fmla="*/ 155261 h 189637"/>
                <a:gd name="connsiteX6" fmla="*/ 16622 w 280134"/>
                <a:gd name="connsiteY6" fmla="*/ 37399 h 189637"/>
                <a:gd name="connsiteX7" fmla="*/ 15488 w 280134"/>
                <a:gd name="connsiteY7" fmla="*/ 31354 h 189637"/>
                <a:gd name="connsiteX8" fmla="*/ 0 w 280134"/>
                <a:gd name="connsiteY8" fmla="*/ 0 h 189637"/>
                <a:gd name="connsiteX9" fmla="*/ 27954 w 280134"/>
                <a:gd name="connsiteY9" fmla="*/ 6044 h 189637"/>
                <a:gd name="connsiteX10" fmla="*/ 63464 w 280134"/>
                <a:gd name="connsiteY10" fmla="*/ 35510 h 189637"/>
                <a:gd name="connsiteX11" fmla="*/ 112574 w 280134"/>
                <a:gd name="connsiteY11" fmla="*/ 66109 h 189637"/>
                <a:gd name="connsiteX12" fmla="*/ 119751 w 280134"/>
                <a:gd name="connsiteY12" fmla="*/ 75553 h 189637"/>
                <a:gd name="connsiteX13" fmla="*/ 138261 w 280134"/>
                <a:gd name="connsiteY13" fmla="*/ 81597 h 189637"/>
                <a:gd name="connsiteX14" fmla="*/ 149594 w 280134"/>
                <a:gd name="connsiteY14" fmla="*/ 87263 h 189637"/>
                <a:gd name="connsiteX15" fmla="*/ 160550 w 280134"/>
                <a:gd name="connsiteY15" fmla="*/ 106152 h 189637"/>
                <a:gd name="connsiteX16" fmla="*/ 174149 w 280134"/>
                <a:gd name="connsiteY16" fmla="*/ 130706 h 189637"/>
                <a:gd name="connsiteX17" fmla="*/ 199459 w 280134"/>
                <a:gd name="connsiteY17" fmla="*/ 148839 h 189637"/>
                <a:gd name="connsiteX18" fmla="*/ 210414 w 280134"/>
                <a:gd name="connsiteY18" fmla="*/ 109929 h 189637"/>
                <a:gd name="connsiteX19" fmla="*/ 228169 w 280134"/>
                <a:gd name="connsiteY19" fmla="*/ 105018 h 189637"/>
                <a:gd name="connsiteX20" fmla="*/ 234591 w 280134"/>
                <a:gd name="connsiteY20" fmla="*/ 88019 h 189637"/>
                <a:gd name="connsiteX21" fmla="*/ 224769 w 280134"/>
                <a:gd name="connsiteY21" fmla="*/ 81975 h 189637"/>
                <a:gd name="connsiteX22" fmla="*/ 200970 w 280134"/>
                <a:gd name="connsiteY22" fmla="*/ 76308 h 189637"/>
                <a:gd name="connsiteX23" fmla="*/ 212303 w 280134"/>
                <a:gd name="connsiteY23" fmla="*/ 48732 h 189637"/>
                <a:gd name="connsiteX24" fmla="*/ 218725 w 280134"/>
                <a:gd name="connsiteY24" fmla="*/ 43443 h 189637"/>
                <a:gd name="connsiteX25" fmla="*/ 269345 w 280134"/>
                <a:gd name="connsiteY25" fmla="*/ 68753 h 189637"/>
                <a:gd name="connsiteX26" fmla="*/ 269345 w 280134"/>
                <a:gd name="connsiteY26" fmla="*/ 102374 h 189637"/>
                <a:gd name="connsiteX27" fmla="*/ 248191 w 280134"/>
                <a:gd name="connsiteY27" fmla="*/ 115218 h 189637"/>
                <a:gd name="connsiteX28" fmla="*/ 244035 w 280134"/>
                <a:gd name="connsiteY28" fmla="*/ 128817 h 18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0134" h="189637">
                  <a:moveTo>
                    <a:pt x="244035" y="128817"/>
                  </a:moveTo>
                  <a:cubicBezTo>
                    <a:pt x="219858" y="144683"/>
                    <a:pt x="218347" y="151105"/>
                    <a:pt x="235724" y="171127"/>
                  </a:cubicBezTo>
                  <a:cubicBezTo>
                    <a:pt x="223636" y="179816"/>
                    <a:pt x="205126" y="174905"/>
                    <a:pt x="196059" y="189637"/>
                  </a:cubicBezTo>
                  <a:cubicBezTo>
                    <a:pt x="193415" y="187749"/>
                    <a:pt x="190015" y="186615"/>
                    <a:pt x="187749" y="184349"/>
                  </a:cubicBezTo>
                  <a:cubicBezTo>
                    <a:pt x="182460" y="178682"/>
                    <a:pt x="176416" y="174149"/>
                    <a:pt x="168105" y="175282"/>
                  </a:cubicBezTo>
                  <a:cubicBezTo>
                    <a:pt x="161305" y="167349"/>
                    <a:pt x="154883" y="159038"/>
                    <a:pt x="144306" y="155261"/>
                  </a:cubicBezTo>
                  <a:cubicBezTo>
                    <a:pt x="84997" y="134106"/>
                    <a:pt x="54776" y="81597"/>
                    <a:pt x="16622" y="37399"/>
                  </a:cubicBezTo>
                  <a:cubicBezTo>
                    <a:pt x="15488" y="35888"/>
                    <a:pt x="15488" y="33621"/>
                    <a:pt x="15488" y="31354"/>
                  </a:cubicBezTo>
                  <a:cubicBezTo>
                    <a:pt x="11711" y="20777"/>
                    <a:pt x="6800" y="10200"/>
                    <a:pt x="0" y="0"/>
                  </a:cubicBezTo>
                  <a:cubicBezTo>
                    <a:pt x="9444" y="6044"/>
                    <a:pt x="17377" y="12088"/>
                    <a:pt x="27954" y="6044"/>
                  </a:cubicBezTo>
                  <a:cubicBezTo>
                    <a:pt x="37399" y="18510"/>
                    <a:pt x="49487" y="29466"/>
                    <a:pt x="63464" y="35510"/>
                  </a:cubicBezTo>
                  <a:cubicBezTo>
                    <a:pt x="81597" y="43443"/>
                    <a:pt x="92174" y="62331"/>
                    <a:pt x="112574" y="66109"/>
                  </a:cubicBezTo>
                  <a:cubicBezTo>
                    <a:pt x="115596" y="66864"/>
                    <a:pt x="118996" y="71775"/>
                    <a:pt x="119751" y="75553"/>
                  </a:cubicBezTo>
                  <a:cubicBezTo>
                    <a:pt x="122773" y="88019"/>
                    <a:pt x="129951" y="86886"/>
                    <a:pt x="138261" y="81597"/>
                  </a:cubicBezTo>
                  <a:cubicBezTo>
                    <a:pt x="145439" y="76686"/>
                    <a:pt x="148839" y="81597"/>
                    <a:pt x="149594" y="87263"/>
                  </a:cubicBezTo>
                  <a:cubicBezTo>
                    <a:pt x="150728" y="95574"/>
                    <a:pt x="156394" y="100107"/>
                    <a:pt x="160550" y="106152"/>
                  </a:cubicBezTo>
                  <a:cubicBezTo>
                    <a:pt x="159038" y="117484"/>
                    <a:pt x="162438" y="126929"/>
                    <a:pt x="174149" y="130706"/>
                  </a:cubicBezTo>
                  <a:cubicBezTo>
                    <a:pt x="183593" y="134106"/>
                    <a:pt x="185482" y="146572"/>
                    <a:pt x="199459" y="148839"/>
                  </a:cubicBezTo>
                  <a:cubicBezTo>
                    <a:pt x="189637" y="131084"/>
                    <a:pt x="206259" y="122773"/>
                    <a:pt x="210414" y="109929"/>
                  </a:cubicBezTo>
                  <a:cubicBezTo>
                    <a:pt x="215703" y="106152"/>
                    <a:pt x="223258" y="110307"/>
                    <a:pt x="228169" y="105018"/>
                  </a:cubicBezTo>
                  <a:cubicBezTo>
                    <a:pt x="232702" y="100485"/>
                    <a:pt x="236102" y="94819"/>
                    <a:pt x="234591" y="88019"/>
                  </a:cubicBezTo>
                  <a:cubicBezTo>
                    <a:pt x="233458" y="83108"/>
                    <a:pt x="229302" y="81975"/>
                    <a:pt x="224769" y="81975"/>
                  </a:cubicBezTo>
                  <a:cubicBezTo>
                    <a:pt x="216081" y="81975"/>
                    <a:pt x="205503" y="88397"/>
                    <a:pt x="200970" y="76308"/>
                  </a:cubicBezTo>
                  <a:cubicBezTo>
                    <a:pt x="196437" y="64598"/>
                    <a:pt x="207014" y="57420"/>
                    <a:pt x="212303" y="48732"/>
                  </a:cubicBezTo>
                  <a:cubicBezTo>
                    <a:pt x="213814" y="46465"/>
                    <a:pt x="216081" y="44576"/>
                    <a:pt x="218725" y="43443"/>
                  </a:cubicBezTo>
                  <a:cubicBezTo>
                    <a:pt x="235724" y="51754"/>
                    <a:pt x="252724" y="60442"/>
                    <a:pt x="269345" y="68753"/>
                  </a:cubicBezTo>
                  <a:cubicBezTo>
                    <a:pt x="278412" y="80086"/>
                    <a:pt x="288234" y="91419"/>
                    <a:pt x="269345" y="102374"/>
                  </a:cubicBezTo>
                  <a:cubicBezTo>
                    <a:pt x="261412" y="105396"/>
                    <a:pt x="258013" y="115596"/>
                    <a:pt x="248191" y="115218"/>
                  </a:cubicBezTo>
                  <a:cubicBezTo>
                    <a:pt x="242902" y="118996"/>
                    <a:pt x="246680" y="125040"/>
                    <a:pt x="244035" y="128817"/>
                  </a:cubicBezTo>
                  <a:close/>
                </a:path>
              </a:pathLst>
            </a:custGeom>
            <a:solidFill>
              <a:srgbClr val="EAE6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8295C19F-437A-445E-B030-5A2E7FFA3E9F}"/>
                </a:ext>
              </a:extLst>
            </p:cNvPr>
            <p:cNvSpPr/>
            <p:nvPr/>
          </p:nvSpPr>
          <p:spPr>
            <a:xfrm>
              <a:off x="9035264" y="3529347"/>
              <a:ext cx="416881" cy="124402"/>
            </a:xfrm>
            <a:custGeom>
              <a:avLst/>
              <a:gdLst>
                <a:gd name="connsiteX0" fmla="*/ 366429 w 416881"/>
                <a:gd name="connsiteY0" fmla="*/ 123151 h 124402"/>
                <a:gd name="connsiteX1" fmla="*/ 301454 w 416881"/>
                <a:gd name="connsiteY1" fmla="*/ 102374 h 124402"/>
                <a:gd name="connsiteX2" fmla="*/ 208524 w 416881"/>
                <a:gd name="connsiteY2" fmla="*/ 74797 h 124402"/>
                <a:gd name="connsiteX3" fmla="*/ 146193 w 416881"/>
                <a:gd name="connsiteY3" fmla="*/ 59687 h 124402"/>
                <a:gd name="connsiteX4" fmla="*/ 10576 w 416881"/>
                <a:gd name="connsiteY4" fmla="*/ 13599 h 124402"/>
                <a:gd name="connsiteX5" fmla="*/ 2643 w 416881"/>
                <a:gd name="connsiteY5" fmla="*/ 0 h 124402"/>
                <a:gd name="connsiteX6" fmla="*/ 87262 w 416881"/>
                <a:gd name="connsiteY6" fmla="*/ 21155 h 124402"/>
                <a:gd name="connsiteX7" fmla="*/ 99350 w 416881"/>
                <a:gd name="connsiteY7" fmla="*/ 20021 h 124402"/>
                <a:gd name="connsiteX8" fmla="*/ 231190 w 416881"/>
                <a:gd name="connsiteY8" fmla="*/ 47976 h 124402"/>
                <a:gd name="connsiteX9" fmla="*/ 378140 w 416881"/>
                <a:gd name="connsiteY9" fmla="*/ 70642 h 124402"/>
                <a:gd name="connsiteX10" fmla="*/ 412894 w 416881"/>
                <a:gd name="connsiteY10" fmla="*/ 84241 h 124402"/>
                <a:gd name="connsiteX11" fmla="*/ 391362 w 416881"/>
                <a:gd name="connsiteY11" fmla="*/ 116351 h 124402"/>
                <a:gd name="connsiteX12" fmla="*/ 372096 w 416881"/>
                <a:gd name="connsiteY12" fmla="*/ 123906 h 124402"/>
                <a:gd name="connsiteX13" fmla="*/ 366429 w 416881"/>
                <a:gd name="connsiteY13" fmla="*/ 123151 h 12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881" h="124402">
                  <a:moveTo>
                    <a:pt x="366429" y="123151"/>
                  </a:moveTo>
                  <a:cubicBezTo>
                    <a:pt x="347163" y="108418"/>
                    <a:pt x="322609" y="110685"/>
                    <a:pt x="301454" y="102374"/>
                  </a:cubicBezTo>
                  <a:cubicBezTo>
                    <a:pt x="271233" y="90663"/>
                    <a:pt x="237990" y="89908"/>
                    <a:pt x="208524" y="74797"/>
                  </a:cubicBezTo>
                  <a:cubicBezTo>
                    <a:pt x="189636" y="65353"/>
                    <a:pt x="166215" y="68753"/>
                    <a:pt x="146193" y="59687"/>
                  </a:cubicBezTo>
                  <a:cubicBezTo>
                    <a:pt x="102750" y="39665"/>
                    <a:pt x="53641" y="35132"/>
                    <a:pt x="10576" y="13599"/>
                  </a:cubicBezTo>
                  <a:cubicBezTo>
                    <a:pt x="4532" y="10577"/>
                    <a:pt x="-4535" y="10577"/>
                    <a:pt x="2643" y="0"/>
                  </a:cubicBezTo>
                  <a:cubicBezTo>
                    <a:pt x="32108" y="2267"/>
                    <a:pt x="58174" y="18133"/>
                    <a:pt x="87262" y="21155"/>
                  </a:cubicBezTo>
                  <a:cubicBezTo>
                    <a:pt x="91040" y="18133"/>
                    <a:pt x="95195" y="18888"/>
                    <a:pt x="99350" y="20021"/>
                  </a:cubicBezTo>
                  <a:cubicBezTo>
                    <a:pt x="142793" y="30977"/>
                    <a:pt x="187747" y="36643"/>
                    <a:pt x="231190" y="47976"/>
                  </a:cubicBezTo>
                  <a:cubicBezTo>
                    <a:pt x="279544" y="60820"/>
                    <a:pt x="328653" y="66109"/>
                    <a:pt x="378140" y="70642"/>
                  </a:cubicBezTo>
                  <a:cubicBezTo>
                    <a:pt x="390984" y="71775"/>
                    <a:pt x="402695" y="75930"/>
                    <a:pt x="412894" y="84241"/>
                  </a:cubicBezTo>
                  <a:cubicBezTo>
                    <a:pt x="420072" y="112196"/>
                    <a:pt x="420072" y="112196"/>
                    <a:pt x="391362" y="116351"/>
                  </a:cubicBezTo>
                  <a:cubicBezTo>
                    <a:pt x="384184" y="117484"/>
                    <a:pt x="378140" y="120129"/>
                    <a:pt x="372096" y="123906"/>
                  </a:cubicBezTo>
                  <a:cubicBezTo>
                    <a:pt x="370207" y="124662"/>
                    <a:pt x="368318" y="124662"/>
                    <a:pt x="366429" y="123151"/>
                  </a:cubicBezTo>
                  <a:close/>
                </a:path>
              </a:pathLst>
            </a:custGeom>
            <a:solidFill>
              <a:srgbClr val="E4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448BB65-E2A0-48A0-95B7-04E84DE73776}"/>
                </a:ext>
              </a:extLst>
            </p:cNvPr>
            <p:cNvSpPr/>
            <p:nvPr/>
          </p:nvSpPr>
          <p:spPr>
            <a:xfrm>
              <a:off x="9116807" y="3525192"/>
              <a:ext cx="496434" cy="106529"/>
            </a:xfrm>
            <a:custGeom>
              <a:avLst/>
              <a:gdLst>
                <a:gd name="connsiteX0" fmla="*/ 331730 w 496434"/>
                <a:gd name="connsiteY0" fmla="*/ 93308 h 106529"/>
                <a:gd name="connsiteX1" fmla="*/ 276199 w 496434"/>
                <a:gd name="connsiteY1" fmla="*/ 80464 h 106529"/>
                <a:gd name="connsiteX2" fmla="*/ 205935 w 496434"/>
                <a:gd name="connsiteY2" fmla="*/ 69886 h 106529"/>
                <a:gd name="connsiteX3" fmla="*/ 26875 w 496434"/>
                <a:gd name="connsiteY3" fmla="*/ 33621 h 106529"/>
                <a:gd name="connsiteX4" fmla="*/ 5720 w 496434"/>
                <a:gd name="connsiteY4" fmla="*/ 25310 h 106529"/>
                <a:gd name="connsiteX5" fmla="*/ 1187 w 496434"/>
                <a:gd name="connsiteY5" fmla="*/ 7933 h 106529"/>
                <a:gd name="connsiteX6" fmla="*/ 5720 w 496434"/>
                <a:gd name="connsiteY6" fmla="*/ 0 h 106529"/>
                <a:gd name="connsiteX7" fmla="*/ 166647 w 496434"/>
                <a:gd name="connsiteY7" fmla="*/ 36265 h 106529"/>
                <a:gd name="connsiteX8" fmla="*/ 183269 w 496434"/>
                <a:gd name="connsiteY8" fmla="*/ 38532 h 106529"/>
                <a:gd name="connsiteX9" fmla="*/ 273554 w 496434"/>
                <a:gd name="connsiteY9" fmla="*/ 63087 h 106529"/>
                <a:gd name="connsiteX10" fmla="*/ 425415 w 496434"/>
                <a:gd name="connsiteY10" fmla="*/ 83108 h 106529"/>
                <a:gd name="connsiteX11" fmla="*/ 496435 w 496434"/>
                <a:gd name="connsiteY11" fmla="*/ 89152 h 106529"/>
                <a:gd name="connsiteX12" fmla="*/ 475658 w 496434"/>
                <a:gd name="connsiteY12" fmla="*/ 103129 h 106529"/>
                <a:gd name="connsiteX13" fmla="*/ 436748 w 496434"/>
                <a:gd name="connsiteY13" fmla="*/ 106529 h 106529"/>
                <a:gd name="connsiteX14" fmla="*/ 331730 w 496434"/>
                <a:gd name="connsiteY14" fmla="*/ 93308 h 1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434" h="106529">
                  <a:moveTo>
                    <a:pt x="331730" y="93308"/>
                  </a:moveTo>
                  <a:cubicBezTo>
                    <a:pt x="314730" y="83108"/>
                    <a:pt x="295842" y="80086"/>
                    <a:pt x="276199" y="80464"/>
                  </a:cubicBezTo>
                  <a:cubicBezTo>
                    <a:pt x="252399" y="80841"/>
                    <a:pt x="229734" y="72908"/>
                    <a:pt x="205935" y="69886"/>
                  </a:cubicBezTo>
                  <a:cubicBezTo>
                    <a:pt x="145492" y="62709"/>
                    <a:pt x="87317" y="41932"/>
                    <a:pt x="26875" y="33621"/>
                  </a:cubicBezTo>
                  <a:cubicBezTo>
                    <a:pt x="19697" y="32488"/>
                    <a:pt x="12897" y="28332"/>
                    <a:pt x="5720" y="25310"/>
                  </a:cubicBezTo>
                  <a:cubicBezTo>
                    <a:pt x="6475" y="18888"/>
                    <a:pt x="4209" y="13222"/>
                    <a:pt x="1187" y="7933"/>
                  </a:cubicBezTo>
                  <a:cubicBezTo>
                    <a:pt x="-1458" y="2644"/>
                    <a:pt x="431" y="378"/>
                    <a:pt x="5720" y="0"/>
                  </a:cubicBezTo>
                  <a:cubicBezTo>
                    <a:pt x="58229" y="17755"/>
                    <a:pt x="113382" y="22666"/>
                    <a:pt x="166647" y="36265"/>
                  </a:cubicBezTo>
                  <a:cubicBezTo>
                    <a:pt x="171936" y="37776"/>
                    <a:pt x="177602" y="37776"/>
                    <a:pt x="183269" y="38532"/>
                  </a:cubicBezTo>
                  <a:cubicBezTo>
                    <a:pt x="211601" y="53642"/>
                    <a:pt x="242200" y="60820"/>
                    <a:pt x="273554" y="63087"/>
                  </a:cubicBezTo>
                  <a:cubicBezTo>
                    <a:pt x="324552" y="67242"/>
                    <a:pt x="374795" y="78197"/>
                    <a:pt x="425415" y="83108"/>
                  </a:cubicBezTo>
                  <a:cubicBezTo>
                    <a:pt x="449214" y="85375"/>
                    <a:pt x="472636" y="87263"/>
                    <a:pt x="496435" y="89152"/>
                  </a:cubicBezTo>
                  <a:cubicBezTo>
                    <a:pt x="496057" y="103507"/>
                    <a:pt x="484724" y="102374"/>
                    <a:pt x="475658" y="103129"/>
                  </a:cubicBezTo>
                  <a:cubicBezTo>
                    <a:pt x="462814" y="104263"/>
                    <a:pt x="449214" y="101996"/>
                    <a:pt x="436748" y="106529"/>
                  </a:cubicBezTo>
                  <a:cubicBezTo>
                    <a:pt x="401238" y="105774"/>
                    <a:pt x="365729" y="105774"/>
                    <a:pt x="331730" y="93308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016C211-D415-4C41-99A6-F7C7C40001CA}"/>
                </a:ext>
              </a:extLst>
            </p:cNvPr>
            <p:cNvSpPr/>
            <p:nvPr/>
          </p:nvSpPr>
          <p:spPr>
            <a:xfrm>
              <a:off x="8621234" y="3296645"/>
              <a:ext cx="167083" cy="164168"/>
            </a:xfrm>
            <a:custGeom>
              <a:avLst/>
              <a:gdLst>
                <a:gd name="connsiteX0" fmla="*/ 14733 w 167083"/>
                <a:gd name="connsiteY0" fmla="*/ 0 h 164168"/>
                <a:gd name="connsiteX1" fmla="*/ 102752 w 167083"/>
                <a:gd name="connsiteY1" fmla="*/ 95196 h 164168"/>
                <a:gd name="connsiteX2" fmla="*/ 156016 w 167083"/>
                <a:gd name="connsiteY2" fmla="*/ 124662 h 164168"/>
                <a:gd name="connsiteX3" fmla="*/ 166972 w 167083"/>
                <a:gd name="connsiteY3" fmla="*/ 144306 h 164168"/>
                <a:gd name="connsiteX4" fmla="*/ 145817 w 167083"/>
                <a:gd name="connsiteY4" fmla="*/ 157150 h 164168"/>
                <a:gd name="connsiteX5" fmla="*/ 115973 w 167083"/>
                <a:gd name="connsiteY5" fmla="*/ 157150 h 164168"/>
                <a:gd name="connsiteX6" fmla="*/ 115973 w 167083"/>
                <a:gd name="connsiteY6" fmla="*/ 157150 h 164168"/>
                <a:gd name="connsiteX7" fmla="*/ 73664 w 167083"/>
                <a:gd name="connsiteY7" fmla="*/ 144306 h 164168"/>
                <a:gd name="connsiteX8" fmla="*/ 56665 w 167083"/>
                <a:gd name="connsiteY8" fmla="*/ 135617 h 164168"/>
                <a:gd name="connsiteX9" fmla="*/ 35132 w 167083"/>
                <a:gd name="connsiteY9" fmla="*/ 106152 h 164168"/>
                <a:gd name="connsiteX10" fmla="*/ 30221 w 167083"/>
                <a:gd name="connsiteY10" fmla="*/ 95574 h 164168"/>
                <a:gd name="connsiteX11" fmla="*/ 17755 w 167083"/>
                <a:gd name="connsiteY11" fmla="*/ 48731 h 164168"/>
                <a:gd name="connsiteX12" fmla="*/ 0 w 167083"/>
                <a:gd name="connsiteY12" fmla="*/ 47220 h 164168"/>
                <a:gd name="connsiteX13" fmla="*/ 4155 w 167083"/>
                <a:gd name="connsiteY13" fmla="*/ 17377 h 164168"/>
                <a:gd name="connsiteX14" fmla="*/ 14733 w 167083"/>
                <a:gd name="connsiteY14" fmla="*/ 0 h 1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083" h="164168">
                  <a:moveTo>
                    <a:pt x="14733" y="0"/>
                  </a:moveTo>
                  <a:cubicBezTo>
                    <a:pt x="47220" y="28710"/>
                    <a:pt x="67997" y="67620"/>
                    <a:pt x="102752" y="95196"/>
                  </a:cubicBezTo>
                  <a:cubicBezTo>
                    <a:pt x="119373" y="108418"/>
                    <a:pt x="139017" y="113707"/>
                    <a:pt x="156016" y="124662"/>
                  </a:cubicBezTo>
                  <a:cubicBezTo>
                    <a:pt x="164705" y="130328"/>
                    <a:pt x="167727" y="135239"/>
                    <a:pt x="166972" y="144306"/>
                  </a:cubicBezTo>
                  <a:cubicBezTo>
                    <a:pt x="159794" y="148461"/>
                    <a:pt x="152994" y="152994"/>
                    <a:pt x="145817" y="157150"/>
                  </a:cubicBezTo>
                  <a:cubicBezTo>
                    <a:pt x="135995" y="161683"/>
                    <a:pt x="126173" y="170371"/>
                    <a:pt x="115973" y="157150"/>
                  </a:cubicBezTo>
                  <a:lnTo>
                    <a:pt x="115973" y="157150"/>
                  </a:lnTo>
                  <a:cubicBezTo>
                    <a:pt x="103507" y="147706"/>
                    <a:pt x="85752" y="156016"/>
                    <a:pt x="73664" y="144306"/>
                  </a:cubicBezTo>
                  <a:cubicBezTo>
                    <a:pt x="66486" y="144306"/>
                    <a:pt x="60064" y="143550"/>
                    <a:pt x="56665" y="135617"/>
                  </a:cubicBezTo>
                  <a:cubicBezTo>
                    <a:pt x="50998" y="125040"/>
                    <a:pt x="61953" y="101618"/>
                    <a:pt x="35132" y="106152"/>
                  </a:cubicBezTo>
                  <a:cubicBezTo>
                    <a:pt x="33999" y="106152"/>
                    <a:pt x="29088" y="97463"/>
                    <a:pt x="30221" y="95574"/>
                  </a:cubicBezTo>
                  <a:cubicBezTo>
                    <a:pt x="43821" y="75553"/>
                    <a:pt x="20399" y="64975"/>
                    <a:pt x="17755" y="48731"/>
                  </a:cubicBezTo>
                  <a:cubicBezTo>
                    <a:pt x="16244" y="38532"/>
                    <a:pt x="6800" y="55909"/>
                    <a:pt x="0" y="47220"/>
                  </a:cubicBezTo>
                  <a:cubicBezTo>
                    <a:pt x="13599" y="39665"/>
                    <a:pt x="8689" y="28332"/>
                    <a:pt x="4155" y="17377"/>
                  </a:cubicBezTo>
                  <a:cubicBezTo>
                    <a:pt x="0" y="7177"/>
                    <a:pt x="3400" y="1511"/>
                    <a:pt x="14733" y="0"/>
                  </a:cubicBezTo>
                  <a:close/>
                </a:path>
              </a:pathLst>
            </a:custGeom>
            <a:solidFill>
              <a:srgbClr val="D3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D6969195-7175-4A51-99FE-3402CD048FF7}"/>
                </a:ext>
              </a:extLst>
            </p:cNvPr>
            <p:cNvSpPr/>
            <p:nvPr/>
          </p:nvSpPr>
          <p:spPr>
            <a:xfrm>
              <a:off x="8910601" y="3732206"/>
              <a:ext cx="115177" cy="108422"/>
            </a:xfrm>
            <a:custGeom>
              <a:avLst/>
              <a:gdLst>
                <a:gd name="connsiteX0" fmla="*/ 21533 w 115177"/>
                <a:gd name="connsiteY0" fmla="*/ 4911 h 108422"/>
                <a:gd name="connsiteX1" fmla="*/ 52509 w 115177"/>
                <a:gd name="connsiteY1" fmla="*/ 78575 h 108422"/>
                <a:gd name="connsiteX2" fmla="*/ 81597 w 115177"/>
                <a:gd name="connsiteY2" fmla="*/ 83486 h 108422"/>
                <a:gd name="connsiteX3" fmla="*/ 114840 w 115177"/>
                <a:gd name="connsiteY3" fmla="*/ 72531 h 108422"/>
                <a:gd name="connsiteX4" fmla="*/ 114085 w 115177"/>
                <a:gd name="connsiteY4" fmla="*/ 84619 h 108422"/>
                <a:gd name="connsiteX5" fmla="*/ 52887 w 115177"/>
                <a:gd name="connsiteY5" fmla="*/ 105396 h 108422"/>
                <a:gd name="connsiteX6" fmla="*/ 25688 w 115177"/>
                <a:gd name="connsiteY6" fmla="*/ 86886 h 108422"/>
                <a:gd name="connsiteX7" fmla="*/ 16999 w 115177"/>
                <a:gd name="connsiteY7" fmla="*/ 80464 h 108422"/>
                <a:gd name="connsiteX8" fmla="*/ 0 w 115177"/>
                <a:gd name="connsiteY8" fmla="*/ 0 h 108422"/>
                <a:gd name="connsiteX9" fmla="*/ 21533 w 115177"/>
                <a:gd name="connsiteY9" fmla="*/ 4911 h 10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177" h="108422">
                  <a:moveTo>
                    <a:pt x="21533" y="4911"/>
                  </a:moveTo>
                  <a:cubicBezTo>
                    <a:pt x="21533" y="33621"/>
                    <a:pt x="46843" y="51754"/>
                    <a:pt x="52509" y="78575"/>
                  </a:cubicBezTo>
                  <a:cubicBezTo>
                    <a:pt x="55153" y="91041"/>
                    <a:pt x="72153" y="78953"/>
                    <a:pt x="81597" y="83486"/>
                  </a:cubicBezTo>
                  <a:cubicBezTo>
                    <a:pt x="86508" y="60820"/>
                    <a:pt x="103507" y="75175"/>
                    <a:pt x="114840" y="72531"/>
                  </a:cubicBezTo>
                  <a:cubicBezTo>
                    <a:pt x="115218" y="76686"/>
                    <a:pt x="115596" y="80841"/>
                    <a:pt x="114085" y="84619"/>
                  </a:cubicBezTo>
                  <a:cubicBezTo>
                    <a:pt x="90285" y="81219"/>
                    <a:pt x="73664" y="98974"/>
                    <a:pt x="52887" y="105396"/>
                  </a:cubicBezTo>
                  <a:cubicBezTo>
                    <a:pt x="32488" y="111440"/>
                    <a:pt x="24555" y="109929"/>
                    <a:pt x="25688" y="86886"/>
                  </a:cubicBezTo>
                  <a:cubicBezTo>
                    <a:pt x="26066" y="77442"/>
                    <a:pt x="20399" y="81975"/>
                    <a:pt x="16999" y="80464"/>
                  </a:cubicBezTo>
                  <a:cubicBezTo>
                    <a:pt x="378" y="55909"/>
                    <a:pt x="3022" y="27577"/>
                    <a:pt x="0" y="0"/>
                  </a:cubicBezTo>
                  <a:cubicBezTo>
                    <a:pt x="7555" y="1889"/>
                    <a:pt x="14355" y="3400"/>
                    <a:pt x="21533" y="4911"/>
                  </a:cubicBezTo>
                  <a:close/>
                </a:path>
              </a:pathLst>
            </a:custGeom>
            <a:solidFill>
              <a:srgbClr val="FDEA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59B2DB7E-3A24-419C-81B2-EAB2B80E2BD3}"/>
                </a:ext>
              </a:extLst>
            </p:cNvPr>
            <p:cNvSpPr/>
            <p:nvPr/>
          </p:nvSpPr>
          <p:spPr>
            <a:xfrm>
              <a:off x="8737208" y="3452822"/>
              <a:ext cx="37317" cy="33011"/>
            </a:xfrm>
            <a:custGeom>
              <a:avLst/>
              <a:gdLst>
                <a:gd name="connsiteX0" fmla="*/ 0 w 37317"/>
                <a:gd name="connsiteY0" fmla="*/ 595 h 33011"/>
                <a:gd name="connsiteX1" fmla="*/ 29843 w 37317"/>
                <a:gd name="connsiteY1" fmla="*/ 595 h 33011"/>
                <a:gd name="connsiteX2" fmla="*/ 28710 w 37317"/>
                <a:gd name="connsiteY2" fmla="*/ 13817 h 33011"/>
                <a:gd name="connsiteX3" fmla="*/ 35132 w 37317"/>
                <a:gd name="connsiteY3" fmla="*/ 28549 h 33011"/>
                <a:gd name="connsiteX4" fmla="*/ 12088 w 37317"/>
                <a:gd name="connsiteY4" fmla="*/ 32705 h 33011"/>
                <a:gd name="connsiteX5" fmla="*/ 2644 w 37317"/>
                <a:gd name="connsiteY5" fmla="*/ 18350 h 33011"/>
                <a:gd name="connsiteX6" fmla="*/ 0 w 37317"/>
                <a:gd name="connsiteY6" fmla="*/ 595 h 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17" h="33011">
                  <a:moveTo>
                    <a:pt x="0" y="595"/>
                  </a:moveTo>
                  <a:cubicBezTo>
                    <a:pt x="9822" y="7395"/>
                    <a:pt x="19644" y="-2427"/>
                    <a:pt x="29843" y="595"/>
                  </a:cubicBezTo>
                  <a:cubicBezTo>
                    <a:pt x="27954" y="4750"/>
                    <a:pt x="24932" y="8906"/>
                    <a:pt x="28710" y="13817"/>
                  </a:cubicBezTo>
                  <a:cubicBezTo>
                    <a:pt x="32110" y="18350"/>
                    <a:pt x="41554" y="23261"/>
                    <a:pt x="35132" y="28549"/>
                  </a:cubicBezTo>
                  <a:cubicBezTo>
                    <a:pt x="29843" y="33083"/>
                    <a:pt x="19644" y="33460"/>
                    <a:pt x="12088" y="32705"/>
                  </a:cubicBezTo>
                  <a:cubicBezTo>
                    <a:pt x="5666" y="31949"/>
                    <a:pt x="1511" y="24772"/>
                    <a:pt x="2644" y="18350"/>
                  </a:cubicBezTo>
                  <a:cubicBezTo>
                    <a:pt x="4155" y="11928"/>
                    <a:pt x="378" y="6639"/>
                    <a:pt x="0" y="595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B5A4952-B85D-47FA-8738-2A2C45DDD39F}"/>
                </a:ext>
              </a:extLst>
            </p:cNvPr>
            <p:cNvSpPr/>
            <p:nvPr/>
          </p:nvSpPr>
          <p:spPr>
            <a:xfrm>
              <a:off x="8818804" y="3570433"/>
              <a:ext cx="21929" cy="22378"/>
            </a:xfrm>
            <a:custGeom>
              <a:avLst/>
              <a:gdLst>
                <a:gd name="connsiteX0" fmla="*/ 21910 w 21929"/>
                <a:gd name="connsiteY0" fmla="*/ 12557 h 22378"/>
                <a:gd name="connsiteX1" fmla="*/ 10955 w 21929"/>
                <a:gd name="connsiteY1" fmla="*/ 22378 h 22378"/>
                <a:gd name="connsiteX2" fmla="*/ 0 w 21929"/>
                <a:gd name="connsiteY2" fmla="*/ 12179 h 22378"/>
                <a:gd name="connsiteX3" fmla="*/ 12088 w 21929"/>
                <a:gd name="connsiteY3" fmla="*/ 90 h 22378"/>
                <a:gd name="connsiteX4" fmla="*/ 21910 w 21929"/>
                <a:gd name="connsiteY4" fmla="*/ 12557 h 2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29" h="22378">
                  <a:moveTo>
                    <a:pt x="21910" y="12557"/>
                  </a:moveTo>
                  <a:cubicBezTo>
                    <a:pt x="22288" y="21623"/>
                    <a:pt x="16999" y="22378"/>
                    <a:pt x="10955" y="22378"/>
                  </a:cubicBezTo>
                  <a:cubicBezTo>
                    <a:pt x="4533" y="22378"/>
                    <a:pt x="0" y="18979"/>
                    <a:pt x="0" y="12179"/>
                  </a:cubicBezTo>
                  <a:cubicBezTo>
                    <a:pt x="0" y="4246"/>
                    <a:pt x="6044" y="846"/>
                    <a:pt x="12088" y="90"/>
                  </a:cubicBezTo>
                  <a:cubicBezTo>
                    <a:pt x="21910" y="-1043"/>
                    <a:pt x="18510" y="8779"/>
                    <a:pt x="21910" y="12557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DC258377-7B4C-4C87-8571-C4F6F309A9A4}"/>
                </a:ext>
              </a:extLst>
            </p:cNvPr>
            <p:cNvSpPr/>
            <p:nvPr/>
          </p:nvSpPr>
          <p:spPr>
            <a:xfrm>
              <a:off x="8695276" y="3440573"/>
              <a:ext cx="42309" cy="30598"/>
            </a:xfrm>
            <a:custGeom>
              <a:avLst/>
              <a:gdLst>
                <a:gd name="connsiteX0" fmla="*/ 0 w 42309"/>
                <a:gd name="connsiteY0" fmla="*/ 0 h 30598"/>
                <a:gd name="connsiteX1" fmla="*/ 42310 w 42309"/>
                <a:gd name="connsiteY1" fmla="*/ 12844 h 30598"/>
                <a:gd name="connsiteX2" fmla="*/ 16244 w 42309"/>
                <a:gd name="connsiteY2" fmla="*/ 30599 h 30598"/>
                <a:gd name="connsiteX3" fmla="*/ 0 w 42309"/>
                <a:gd name="connsiteY3" fmla="*/ 0 h 3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09" h="30598">
                  <a:moveTo>
                    <a:pt x="0" y="0"/>
                  </a:moveTo>
                  <a:cubicBezTo>
                    <a:pt x="13977" y="4533"/>
                    <a:pt x="30599" y="0"/>
                    <a:pt x="42310" y="12844"/>
                  </a:cubicBezTo>
                  <a:cubicBezTo>
                    <a:pt x="30599" y="13222"/>
                    <a:pt x="11333" y="1889"/>
                    <a:pt x="16244" y="30599"/>
                  </a:cubicBezTo>
                  <a:cubicBezTo>
                    <a:pt x="13977" y="17755"/>
                    <a:pt x="1511" y="11711"/>
                    <a:pt x="0" y="0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C83E7FD7-B794-4BBC-A133-70C9FB6E8140}"/>
                </a:ext>
              </a:extLst>
            </p:cNvPr>
            <p:cNvSpPr/>
            <p:nvPr/>
          </p:nvSpPr>
          <p:spPr>
            <a:xfrm>
              <a:off x="8831234" y="3927920"/>
              <a:ext cx="29374" cy="34328"/>
            </a:xfrm>
            <a:custGeom>
              <a:avLst/>
              <a:gdLst>
                <a:gd name="connsiteX0" fmla="*/ 28747 w 29374"/>
                <a:gd name="connsiteY0" fmla="*/ 16589 h 34328"/>
                <a:gd name="connsiteX1" fmla="*/ 3436 w 29374"/>
                <a:gd name="connsiteY1" fmla="*/ 33211 h 34328"/>
                <a:gd name="connsiteX2" fmla="*/ 37 w 29374"/>
                <a:gd name="connsiteY2" fmla="*/ 17345 h 34328"/>
                <a:gd name="connsiteX3" fmla="*/ 10614 w 29374"/>
                <a:gd name="connsiteY3" fmla="*/ 723 h 34328"/>
                <a:gd name="connsiteX4" fmla="*/ 22325 w 29374"/>
                <a:gd name="connsiteY4" fmla="*/ 11301 h 34328"/>
                <a:gd name="connsiteX5" fmla="*/ 28747 w 29374"/>
                <a:gd name="connsiteY5" fmla="*/ 1658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74" h="34328">
                  <a:moveTo>
                    <a:pt x="28747" y="16589"/>
                  </a:moveTo>
                  <a:cubicBezTo>
                    <a:pt x="32902" y="40766"/>
                    <a:pt x="15525" y="33211"/>
                    <a:pt x="3436" y="33211"/>
                  </a:cubicBezTo>
                  <a:cubicBezTo>
                    <a:pt x="2303" y="27922"/>
                    <a:pt x="-341" y="22633"/>
                    <a:pt x="37" y="17345"/>
                  </a:cubicBezTo>
                  <a:cubicBezTo>
                    <a:pt x="792" y="10545"/>
                    <a:pt x="3436" y="3368"/>
                    <a:pt x="10614" y="723"/>
                  </a:cubicBezTo>
                  <a:cubicBezTo>
                    <a:pt x="20058" y="-2677"/>
                    <a:pt x="18925" y="6767"/>
                    <a:pt x="22325" y="11301"/>
                  </a:cubicBezTo>
                  <a:cubicBezTo>
                    <a:pt x="24213" y="13567"/>
                    <a:pt x="26858" y="14700"/>
                    <a:pt x="28747" y="16589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2195C34-BFAD-4409-8CEF-07A1A7B0BBD2}"/>
                </a:ext>
              </a:extLst>
            </p:cNvPr>
            <p:cNvSpPr/>
            <p:nvPr/>
          </p:nvSpPr>
          <p:spPr>
            <a:xfrm>
              <a:off x="9329919" y="3903125"/>
              <a:ext cx="809763" cy="690387"/>
            </a:xfrm>
            <a:custGeom>
              <a:avLst/>
              <a:gdLst>
                <a:gd name="connsiteX0" fmla="*/ 0 w 809763"/>
                <a:gd name="connsiteY0" fmla="*/ 113537 h 690387"/>
                <a:gd name="connsiteX1" fmla="*/ 25310 w 809763"/>
                <a:gd name="connsiteY1" fmla="*/ 94649 h 690387"/>
                <a:gd name="connsiteX2" fmla="*/ 47976 w 809763"/>
                <a:gd name="connsiteY2" fmla="*/ 100693 h 690387"/>
                <a:gd name="connsiteX3" fmla="*/ 65731 w 809763"/>
                <a:gd name="connsiteY3" fmla="*/ 115048 h 690387"/>
                <a:gd name="connsiteX4" fmla="*/ 93685 w 809763"/>
                <a:gd name="connsiteY4" fmla="*/ 90872 h 690387"/>
                <a:gd name="connsiteX5" fmla="*/ 105396 w 809763"/>
                <a:gd name="connsiteY5" fmla="*/ 29296 h 690387"/>
                <a:gd name="connsiteX6" fmla="*/ 108040 w 809763"/>
                <a:gd name="connsiteY6" fmla="*/ 19096 h 690387"/>
                <a:gd name="connsiteX7" fmla="*/ 126173 w 809763"/>
                <a:gd name="connsiteY7" fmla="*/ 208 h 690387"/>
                <a:gd name="connsiteX8" fmla="*/ 135239 w 809763"/>
                <a:gd name="connsiteY8" fmla="*/ 20985 h 690387"/>
                <a:gd name="connsiteX9" fmla="*/ 139395 w 809763"/>
                <a:gd name="connsiteY9" fmla="*/ 75383 h 690387"/>
                <a:gd name="connsiteX10" fmla="*/ 176416 w 809763"/>
                <a:gd name="connsiteY10" fmla="*/ 120715 h 690387"/>
                <a:gd name="connsiteX11" fmla="*/ 222503 w 809763"/>
                <a:gd name="connsiteY11" fmla="*/ 132426 h 690387"/>
                <a:gd name="connsiteX12" fmla="*/ 228169 w 809763"/>
                <a:gd name="connsiteY12" fmla="*/ 126004 h 690387"/>
                <a:gd name="connsiteX13" fmla="*/ 267079 w 809763"/>
                <a:gd name="connsiteY13" fmla="*/ 133559 h 690387"/>
                <a:gd name="connsiteX14" fmla="*/ 296167 w 809763"/>
                <a:gd name="connsiteY14" fmla="*/ 162647 h 690387"/>
                <a:gd name="connsiteX15" fmla="*/ 303722 w 809763"/>
                <a:gd name="connsiteY15" fmla="*/ 173979 h 690387"/>
                <a:gd name="connsiteX16" fmla="*/ 313544 w 809763"/>
                <a:gd name="connsiteY16" fmla="*/ 164158 h 690387"/>
                <a:gd name="connsiteX17" fmla="*/ 335832 w 809763"/>
                <a:gd name="connsiteY17" fmla="*/ 147914 h 690387"/>
                <a:gd name="connsiteX18" fmla="*/ 395519 w 809763"/>
                <a:gd name="connsiteY18" fmla="*/ 186823 h 690387"/>
                <a:gd name="connsiteX19" fmla="*/ 449916 w 809763"/>
                <a:gd name="connsiteY19" fmla="*/ 201934 h 690387"/>
                <a:gd name="connsiteX20" fmla="*/ 466160 w 809763"/>
                <a:gd name="connsiteY20" fmla="*/ 204956 h 690387"/>
                <a:gd name="connsiteX21" fmla="*/ 483915 w 809763"/>
                <a:gd name="connsiteY21" fmla="*/ 175868 h 690387"/>
                <a:gd name="connsiteX22" fmla="*/ 476360 w 809763"/>
                <a:gd name="connsiteY22" fmla="*/ 139225 h 690387"/>
                <a:gd name="connsiteX23" fmla="*/ 500159 w 809763"/>
                <a:gd name="connsiteY23" fmla="*/ 144136 h 690387"/>
                <a:gd name="connsiteX24" fmla="*/ 493359 w 809763"/>
                <a:gd name="connsiteY24" fmla="*/ 132426 h 690387"/>
                <a:gd name="connsiteX25" fmla="*/ 475227 w 809763"/>
                <a:gd name="connsiteY25" fmla="*/ 120715 h 690387"/>
                <a:gd name="connsiteX26" fmla="*/ 476360 w 809763"/>
                <a:gd name="connsiteY26" fmla="*/ 112026 h 690387"/>
                <a:gd name="connsiteX27" fmla="*/ 526225 w 809763"/>
                <a:gd name="connsiteY27" fmla="*/ 101449 h 690387"/>
                <a:gd name="connsiteX28" fmla="*/ 537558 w 809763"/>
                <a:gd name="connsiteY28" fmla="*/ 138847 h 690387"/>
                <a:gd name="connsiteX29" fmla="*/ 573445 w 809763"/>
                <a:gd name="connsiteY29" fmla="*/ 123737 h 690387"/>
                <a:gd name="connsiteX30" fmla="*/ 586667 w 809763"/>
                <a:gd name="connsiteY30" fmla="*/ 115048 h 690387"/>
                <a:gd name="connsiteX31" fmla="*/ 613866 w 809763"/>
                <a:gd name="connsiteY31" fmla="*/ 136581 h 690387"/>
                <a:gd name="connsiteX32" fmla="*/ 639931 w 809763"/>
                <a:gd name="connsiteY32" fmla="*/ 158491 h 690387"/>
                <a:gd name="connsiteX33" fmla="*/ 662220 w 809763"/>
                <a:gd name="connsiteY33" fmla="*/ 135448 h 690387"/>
                <a:gd name="connsiteX34" fmla="*/ 685641 w 809763"/>
                <a:gd name="connsiteY34" fmla="*/ 133181 h 690387"/>
                <a:gd name="connsiteX35" fmla="*/ 689796 w 809763"/>
                <a:gd name="connsiteY35" fmla="*/ 153580 h 690387"/>
                <a:gd name="connsiteX36" fmla="*/ 688663 w 809763"/>
                <a:gd name="connsiteY36" fmla="*/ 165291 h 690387"/>
                <a:gd name="connsiteX37" fmla="*/ 725684 w 809763"/>
                <a:gd name="connsiteY37" fmla="*/ 150936 h 690387"/>
                <a:gd name="connsiteX38" fmla="*/ 777060 w 809763"/>
                <a:gd name="connsiteY38" fmla="*/ 128270 h 690387"/>
                <a:gd name="connsiteX39" fmla="*/ 782348 w 809763"/>
                <a:gd name="connsiteY39" fmla="*/ 131670 h 690387"/>
                <a:gd name="connsiteX40" fmla="*/ 759683 w 809763"/>
                <a:gd name="connsiteY40" fmla="*/ 207978 h 690387"/>
                <a:gd name="connsiteX41" fmla="*/ 764971 w 809763"/>
                <a:gd name="connsiteY41" fmla="*/ 226866 h 690387"/>
                <a:gd name="connsiteX42" fmla="*/ 769504 w 809763"/>
                <a:gd name="connsiteY42" fmla="*/ 240466 h 690387"/>
                <a:gd name="connsiteX43" fmla="*/ 788393 w 809763"/>
                <a:gd name="connsiteY43" fmla="*/ 325840 h 690387"/>
                <a:gd name="connsiteX44" fmla="*/ 792548 w 809763"/>
                <a:gd name="connsiteY44" fmla="*/ 343973 h 690387"/>
                <a:gd name="connsiteX45" fmla="*/ 801992 w 809763"/>
                <a:gd name="connsiteY45" fmla="*/ 377216 h 690387"/>
                <a:gd name="connsiteX46" fmla="*/ 794437 w 809763"/>
                <a:gd name="connsiteY46" fmla="*/ 413104 h 690387"/>
                <a:gd name="connsiteX47" fmla="*/ 795570 w 809763"/>
                <a:gd name="connsiteY47" fmla="*/ 432370 h 690387"/>
                <a:gd name="connsiteX48" fmla="*/ 805392 w 809763"/>
                <a:gd name="connsiteY48" fmla="*/ 443703 h 690387"/>
                <a:gd name="connsiteX49" fmla="*/ 783859 w 809763"/>
                <a:gd name="connsiteY49" fmla="*/ 493945 h 690387"/>
                <a:gd name="connsiteX50" fmla="*/ 767238 w 809763"/>
                <a:gd name="connsiteY50" fmla="*/ 470146 h 690387"/>
                <a:gd name="connsiteX51" fmla="*/ 746083 w 809763"/>
                <a:gd name="connsiteY51" fmla="*/ 333774 h 690387"/>
                <a:gd name="connsiteX52" fmla="*/ 729839 w 809763"/>
                <a:gd name="connsiteY52" fmla="*/ 305063 h 690387"/>
                <a:gd name="connsiteX53" fmla="*/ 705662 w 809763"/>
                <a:gd name="connsiteY53" fmla="*/ 280887 h 690387"/>
                <a:gd name="connsiteX54" fmla="*/ 687907 w 809763"/>
                <a:gd name="connsiteY54" fmla="*/ 274842 h 690387"/>
                <a:gd name="connsiteX55" fmla="*/ 650131 w 809763"/>
                <a:gd name="connsiteY55" fmla="*/ 275976 h 690387"/>
                <a:gd name="connsiteX56" fmla="*/ 634265 w 809763"/>
                <a:gd name="connsiteY56" fmla="*/ 257087 h 690387"/>
                <a:gd name="connsiteX57" fmla="*/ 625199 w 809763"/>
                <a:gd name="connsiteY57" fmla="*/ 250666 h 690387"/>
                <a:gd name="connsiteX58" fmla="*/ 604044 w 809763"/>
                <a:gd name="connsiteY58" fmla="*/ 243110 h 690387"/>
                <a:gd name="connsiteX59" fmla="*/ 594978 w 809763"/>
                <a:gd name="connsiteY59" fmla="*/ 238955 h 690387"/>
                <a:gd name="connsiteX60" fmla="*/ 553424 w 809763"/>
                <a:gd name="connsiteY60" fmla="*/ 230644 h 690387"/>
                <a:gd name="connsiteX61" fmla="*/ 544735 w 809763"/>
                <a:gd name="connsiteY61" fmla="*/ 232155 h 690387"/>
                <a:gd name="connsiteX62" fmla="*/ 552668 w 809763"/>
                <a:gd name="connsiteY62" fmla="*/ 239710 h 690387"/>
                <a:gd name="connsiteX63" fmla="*/ 602155 w 809763"/>
                <a:gd name="connsiteY63" fmla="*/ 248021 h 690387"/>
                <a:gd name="connsiteX64" fmla="*/ 619155 w 809763"/>
                <a:gd name="connsiteY64" fmla="*/ 262376 h 690387"/>
                <a:gd name="connsiteX65" fmla="*/ 607066 w 809763"/>
                <a:gd name="connsiteY65" fmla="*/ 277109 h 690387"/>
                <a:gd name="connsiteX66" fmla="*/ 573823 w 809763"/>
                <a:gd name="connsiteY66" fmla="*/ 305819 h 690387"/>
                <a:gd name="connsiteX67" fmla="*/ 576467 w 809763"/>
                <a:gd name="connsiteY67" fmla="*/ 319796 h 690387"/>
                <a:gd name="connsiteX68" fmla="*/ 618021 w 809763"/>
                <a:gd name="connsiteY68" fmla="*/ 342462 h 690387"/>
                <a:gd name="connsiteX69" fmla="*/ 626710 w 809763"/>
                <a:gd name="connsiteY69" fmla="*/ 356061 h 690387"/>
                <a:gd name="connsiteX70" fmla="*/ 629354 w 809763"/>
                <a:gd name="connsiteY70" fmla="*/ 374950 h 690387"/>
                <a:gd name="connsiteX71" fmla="*/ 674308 w 809763"/>
                <a:gd name="connsiteY71" fmla="*/ 423681 h 690387"/>
                <a:gd name="connsiteX72" fmla="*/ 698863 w 809763"/>
                <a:gd name="connsiteY72" fmla="*/ 459946 h 690387"/>
                <a:gd name="connsiteX73" fmla="*/ 727195 w 809763"/>
                <a:gd name="connsiteY73" fmla="*/ 550232 h 690387"/>
                <a:gd name="connsiteX74" fmla="*/ 742683 w 809763"/>
                <a:gd name="connsiteY74" fmla="*/ 519255 h 690387"/>
                <a:gd name="connsiteX75" fmla="*/ 781971 w 809763"/>
                <a:gd name="connsiteY75" fmla="*/ 494323 h 690387"/>
                <a:gd name="connsiteX76" fmla="*/ 783104 w 809763"/>
                <a:gd name="connsiteY76" fmla="*/ 509056 h 690387"/>
                <a:gd name="connsiteX77" fmla="*/ 764593 w 809763"/>
                <a:gd name="connsiteY77" fmla="*/ 555143 h 690387"/>
                <a:gd name="connsiteX78" fmla="*/ 757038 w 809763"/>
                <a:gd name="connsiteY78" fmla="*/ 573653 h 690387"/>
                <a:gd name="connsiteX79" fmla="*/ 722662 w 809763"/>
                <a:gd name="connsiteY79" fmla="*/ 632962 h 690387"/>
                <a:gd name="connsiteX80" fmla="*/ 724551 w 809763"/>
                <a:gd name="connsiteY80" fmla="*/ 657517 h 690387"/>
                <a:gd name="connsiteX81" fmla="*/ 725684 w 809763"/>
                <a:gd name="connsiteY81" fmla="*/ 683960 h 690387"/>
                <a:gd name="connsiteX82" fmla="*/ 712840 w 809763"/>
                <a:gd name="connsiteY82" fmla="*/ 686605 h 690387"/>
                <a:gd name="connsiteX83" fmla="*/ 677708 w 809763"/>
                <a:gd name="connsiteY83" fmla="*/ 671872 h 690387"/>
                <a:gd name="connsiteX84" fmla="*/ 650887 w 809763"/>
                <a:gd name="connsiteY84" fmla="*/ 652984 h 690387"/>
                <a:gd name="connsiteX85" fmla="*/ 636154 w 809763"/>
                <a:gd name="connsiteY85" fmla="*/ 648451 h 690387"/>
                <a:gd name="connsiteX86" fmla="*/ 609333 w 809763"/>
                <a:gd name="connsiteY86" fmla="*/ 638629 h 690387"/>
                <a:gd name="connsiteX87" fmla="*/ 592333 w 809763"/>
                <a:gd name="connsiteY87" fmla="*/ 632207 h 690387"/>
                <a:gd name="connsiteX88" fmla="*/ 573823 w 809763"/>
                <a:gd name="connsiteY88" fmla="*/ 633718 h 690387"/>
                <a:gd name="connsiteX89" fmla="*/ 568534 w 809763"/>
                <a:gd name="connsiteY89" fmla="*/ 623140 h 690387"/>
                <a:gd name="connsiteX90" fmla="*/ 579489 w 809763"/>
                <a:gd name="connsiteY90" fmla="*/ 557032 h 690387"/>
                <a:gd name="connsiteX91" fmla="*/ 579112 w 809763"/>
                <a:gd name="connsiteY91" fmla="*/ 516989 h 690387"/>
                <a:gd name="connsiteX92" fmla="*/ 585911 w 809763"/>
                <a:gd name="connsiteY92" fmla="*/ 489034 h 690387"/>
                <a:gd name="connsiteX93" fmla="*/ 591578 w 809763"/>
                <a:gd name="connsiteY93" fmla="*/ 451636 h 690387"/>
                <a:gd name="connsiteX94" fmla="*/ 596489 w 809763"/>
                <a:gd name="connsiteY94" fmla="*/ 408571 h 690387"/>
                <a:gd name="connsiteX95" fmla="*/ 592711 w 809763"/>
                <a:gd name="connsiteY95" fmla="*/ 385905 h 690387"/>
                <a:gd name="connsiteX96" fmla="*/ 571556 w 809763"/>
                <a:gd name="connsiteY96" fmla="*/ 385905 h 690387"/>
                <a:gd name="connsiteX97" fmla="*/ 555690 w 809763"/>
                <a:gd name="connsiteY97" fmla="*/ 390816 h 690387"/>
                <a:gd name="connsiteX98" fmla="*/ 528869 w 809763"/>
                <a:gd name="connsiteY98" fmla="*/ 365506 h 690387"/>
                <a:gd name="connsiteX99" fmla="*/ 511114 w 809763"/>
                <a:gd name="connsiteY99" fmla="*/ 341329 h 690387"/>
                <a:gd name="connsiteX100" fmla="*/ 495626 w 809763"/>
                <a:gd name="connsiteY100" fmla="*/ 334907 h 690387"/>
                <a:gd name="connsiteX101" fmla="*/ 468049 w 809763"/>
                <a:gd name="connsiteY101" fmla="*/ 333396 h 690387"/>
                <a:gd name="connsiteX102" fmla="*/ 448028 w 809763"/>
                <a:gd name="connsiteY102" fmla="*/ 335662 h 690387"/>
                <a:gd name="connsiteX103" fmla="*/ 432539 w 809763"/>
                <a:gd name="connsiteY103" fmla="*/ 341329 h 690387"/>
                <a:gd name="connsiteX104" fmla="*/ 403452 w 809763"/>
                <a:gd name="connsiteY104" fmla="*/ 353795 h 690387"/>
                <a:gd name="connsiteX105" fmla="*/ 386074 w 809763"/>
                <a:gd name="connsiteY105" fmla="*/ 357195 h 690387"/>
                <a:gd name="connsiteX106" fmla="*/ 388719 w 809763"/>
                <a:gd name="connsiteY106" fmla="*/ 374572 h 690387"/>
                <a:gd name="connsiteX107" fmla="*/ 400807 w 809763"/>
                <a:gd name="connsiteY107" fmla="*/ 410082 h 690387"/>
                <a:gd name="connsiteX108" fmla="*/ 416295 w 809763"/>
                <a:gd name="connsiteY108" fmla="*/ 445969 h 690387"/>
                <a:gd name="connsiteX109" fmla="*/ 413651 w 809763"/>
                <a:gd name="connsiteY109" fmla="*/ 465613 h 690387"/>
                <a:gd name="connsiteX110" fmla="*/ 411385 w 809763"/>
                <a:gd name="connsiteY110" fmla="*/ 496590 h 690387"/>
                <a:gd name="connsiteX111" fmla="*/ 415540 w 809763"/>
                <a:gd name="connsiteY111" fmla="*/ 527566 h 690387"/>
                <a:gd name="connsiteX112" fmla="*/ 420451 w 809763"/>
                <a:gd name="connsiteY112" fmla="*/ 580075 h 690387"/>
                <a:gd name="connsiteX113" fmla="*/ 414407 w 809763"/>
                <a:gd name="connsiteY113" fmla="*/ 596319 h 690387"/>
                <a:gd name="connsiteX114" fmla="*/ 368697 w 809763"/>
                <a:gd name="connsiteY114" fmla="*/ 595186 h 690387"/>
                <a:gd name="connsiteX115" fmla="*/ 332054 w 809763"/>
                <a:gd name="connsiteY115" fmla="*/ 598963 h 690387"/>
                <a:gd name="connsiteX116" fmla="*/ 302211 w 809763"/>
                <a:gd name="connsiteY116" fmla="*/ 589897 h 690387"/>
                <a:gd name="connsiteX117" fmla="*/ 298811 w 809763"/>
                <a:gd name="connsiteY117" fmla="*/ 574031 h 690387"/>
                <a:gd name="connsiteX118" fmla="*/ 319966 w 809763"/>
                <a:gd name="connsiteY118" fmla="*/ 556654 h 690387"/>
                <a:gd name="connsiteX119" fmla="*/ 325254 w 809763"/>
                <a:gd name="connsiteY119" fmla="*/ 531722 h 690387"/>
                <a:gd name="connsiteX120" fmla="*/ 315810 w 809763"/>
                <a:gd name="connsiteY120" fmla="*/ 480724 h 690387"/>
                <a:gd name="connsiteX121" fmla="*/ 304855 w 809763"/>
                <a:gd name="connsiteY121" fmla="*/ 458058 h 690387"/>
                <a:gd name="connsiteX122" fmla="*/ 234213 w 809763"/>
                <a:gd name="connsiteY122" fmla="*/ 456169 h 690387"/>
                <a:gd name="connsiteX123" fmla="*/ 176793 w 809763"/>
                <a:gd name="connsiteY123" fmla="*/ 495456 h 690387"/>
                <a:gd name="connsiteX124" fmla="*/ 172638 w 809763"/>
                <a:gd name="connsiteY124" fmla="*/ 495456 h 690387"/>
                <a:gd name="connsiteX125" fmla="*/ 163194 w 809763"/>
                <a:gd name="connsiteY125" fmla="*/ 465613 h 690387"/>
                <a:gd name="connsiteX126" fmla="*/ 192282 w 809763"/>
                <a:gd name="connsiteY126" fmla="*/ 448614 h 690387"/>
                <a:gd name="connsiteX127" fmla="*/ 234591 w 809763"/>
                <a:gd name="connsiteY127" fmla="*/ 432370 h 690387"/>
                <a:gd name="connsiteX128" fmla="*/ 279923 w 809763"/>
                <a:gd name="connsiteY128" fmla="*/ 407437 h 690387"/>
                <a:gd name="connsiteX129" fmla="*/ 284078 w 809763"/>
                <a:gd name="connsiteY129" fmla="*/ 406304 h 690387"/>
                <a:gd name="connsiteX130" fmla="*/ 296544 w 809763"/>
                <a:gd name="connsiteY130" fmla="*/ 335662 h 690387"/>
                <a:gd name="connsiteX131" fmla="*/ 252724 w 809763"/>
                <a:gd name="connsiteY131" fmla="*/ 263887 h 690387"/>
                <a:gd name="connsiteX132" fmla="*/ 251591 w 809763"/>
                <a:gd name="connsiteY132" fmla="*/ 243110 h 690387"/>
                <a:gd name="connsiteX133" fmla="*/ 243280 w 809763"/>
                <a:gd name="connsiteY133" fmla="*/ 189846 h 690387"/>
                <a:gd name="connsiteX134" fmla="*/ 221747 w 809763"/>
                <a:gd name="connsiteY134" fmla="*/ 186823 h 690387"/>
                <a:gd name="connsiteX135" fmla="*/ 120129 w 809763"/>
                <a:gd name="connsiteY135" fmla="*/ 192490 h 690387"/>
                <a:gd name="connsiteX136" fmla="*/ 105018 w 809763"/>
                <a:gd name="connsiteY136" fmla="*/ 196645 h 690387"/>
                <a:gd name="connsiteX137" fmla="*/ 104263 w 809763"/>
                <a:gd name="connsiteY137" fmla="*/ 225355 h 690387"/>
                <a:gd name="connsiteX138" fmla="*/ 109929 w 809763"/>
                <a:gd name="connsiteY138" fmla="*/ 241221 h 690387"/>
                <a:gd name="connsiteX139" fmla="*/ 110685 w 809763"/>
                <a:gd name="connsiteY139" fmla="*/ 344351 h 690387"/>
                <a:gd name="connsiteX140" fmla="*/ 110685 w 809763"/>
                <a:gd name="connsiteY140" fmla="*/ 396104 h 690387"/>
                <a:gd name="connsiteX141" fmla="*/ 111440 w 809763"/>
                <a:gd name="connsiteY141" fmla="*/ 416881 h 690387"/>
                <a:gd name="connsiteX142" fmla="*/ 111818 w 809763"/>
                <a:gd name="connsiteY142" fmla="*/ 435392 h 690387"/>
                <a:gd name="connsiteX143" fmla="*/ 124662 w 809763"/>
                <a:gd name="connsiteY143" fmla="*/ 488657 h 690387"/>
                <a:gd name="connsiteX144" fmla="*/ 137128 w 809763"/>
                <a:gd name="connsiteY144" fmla="*/ 526055 h 690387"/>
                <a:gd name="connsiteX145" fmla="*/ 138261 w 809763"/>
                <a:gd name="connsiteY145" fmla="*/ 537388 h 690387"/>
                <a:gd name="connsiteX146" fmla="*/ 112196 w 809763"/>
                <a:gd name="connsiteY146" fmla="*/ 508300 h 690387"/>
                <a:gd name="connsiteX147" fmla="*/ 83108 w 809763"/>
                <a:gd name="connsiteY147" fmla="*/ 457302 h 690387"/>
                <a:gd name="connsiteX148" fmla="*/ 83108 w 809763"/>
                <a:gd name="connsiteY148" fmla="*/ 457302 h 690387"/>
                <a:gd name="connsiteX149" fmla="*/ 85752 w 809763"/>
                <a:gd name="connsiteY149" fmla="*/ 428592 h 690387"/>
                <a:gd name="connsiteX150" fmla="*/ 74797 w 809763"/>
                <a:gd name="connsiteY150" fmla="*/ 385149 h 690387"/>
                <a:gd name="connsiteX151" fmla="*/ 67620 w 809763"/>
                <a:gd name="connsiteY151" fmla="*/ 371550 h 690387"/>
                <a:gd name="connsiteX152" fmla="*/ 70642 w 809763"/>
                <a:gd name="connsiteY152" fmla="*/ 359839 h 690387"/>
                <a:gd name="connsiteX153" fmla="*/ 83486 w 809763"/>
                <a:gd name="connsiteY153" fmla="*/ 313374 h 690387"/>
                <a:gd name="connsiteX154" fmla="*/ 77442 w 809763"/>
                <a:gd name="connsiteY154" fmla="*/ 227244 h 690387"/>
                <a:gd name="connsiteX155" fmla="*/ 61575 w 809763"/>
                <a:gd name="connsiteY155" fmla="*/ 204956 h 690387"/>
                <a:gd name="connsiteX156" fmla="*/ 53265 w 809763"/>
                <a:gd name="connsiteY156" fmla="*/ 198912 h 690387"/>
                <a:gd name="connsiteX157" fmla="*/ 49109 w 809763"/>
                <a:gd name="connsiteY157" fmla="*/ 194757 h 690387"/>
                <a:gd name="connsiteX158" fmla="*/ 32488 w 809763"/>
                <a:gd name="connsiteY158" fmla="*/ 173224 h 690387"/>
                <a:gd name="connsiteX159" fmla="*/ 36265 w 809763"/>
                <a:gd name="connsiteY159" fmla="*/ 156225 h 690387"/>
                <a:gd name="connsiteX160" fmla="*/ 44576 w 809763"/>
                <a:gd name="connsiteY160" fmla="*/ 143381 h 690387"/>
                <a:gd name="connsiteX161" fmla="*/ 40421 w 809763"/>
                <a:gd name="connsiteY161" fmla="*/ 119582 h 690387"/>
                <a:gd name="connsiteX162" fmla="*/ 19644 w 809763"/>
                <a:gd name="connsiteY162" fmla="*/ 118070 h 690387"/>
                <a:gd name="connsiteX163" fmla="*/ 2267 w 809763"/>
                <a:gd name="connsiteY163" fmla="*/ 118448 h 690387"/>
                <a:gd name="connsiteX164" fmla="*/ 0 w 809763"/>
                <a:gd name="connsiteY164" fmla="*/ 113537 h 69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09763" h="690387">
                  <a:moveTo>
                    <a:pt x="0" y="113537"/>
                  </a:moveTo>
                  <a:cubicBezTo>
                    <a:pt x="5289" y="103716"/>
                    <a:pt x="20399" y="108626"/>
                    <a:pt x="25310" y="94649"/>
                  </a:cubicBezTo>
                  <a:cubicBezTo>
                    <a:pt x="27577" y="87849"/>
                    <a:pt x="41932" y="92383"/>
                    <a:pt x="47976" y="100693"/>
                  </a:cubicBezTo>
                  <a:cubicBezTo>
                    <a:pt x="52509" y="107115"/>
                    <a:pt x="50620" y="119204"/>
                    <a:pt x="65731" y="115048"/>
                  </a:cubicBezTo>
                  <a:cubicBezTo>
                    <a:pt x="80086" y="111271"/>
                    <a:pt x="90663" y="105982"/>
                    <a:pt x="93685" y="90872"/>
                  </a:cubicBezTo>
                  <a:cubicBezTo>
                    <a:pt x="97841" y="70472"/>
                    <a:pt x="101618" y="49695"/>
                    <a:pt x="105396" y="29296"/>
                  </a:cubicBezTo>
                  <a:cubicBezTo>
                    <a:pt x="106152" y="25896"/>
                    <a:pt x="106907" y="22496"/>
                    <a:pt x="108040" y="19096"/>
                  </a:cubicBezTo>
                  <a:cubicBezTo>
                    <a:pt x="111062" y="9652"/>
                    <a:pt x="113707" y="-1681"/>
                    <a:pt x="126173" y="208"/>
                  </a:cubicBezTo>
                  <a:cubicBezTo>
                    <a:pt x="137506" y="2097"/>
                    <a:pt x="133351" y="13430"/>
                    <a:pt x="135239" y="20985"/>
                  </a:cubicBezTo>
                  <a:cubicBezTo>
                    <a:pt x="139772" y="38740"/>
                    <a:pt x="139017" y="57250"/>
                    <a:pt x="139395" y="75383"/>
                  </a:cubicBezTo>
                  <a:cubicBezTo>
                    <a:pt x="140150" y="98427"/>
                    <a:pt x="154128" y="117315"/>
                    <a:pt x="176416" y="120715"/>
                  </a:cubicBezTo>
                  <a:cubicBezTo>
                    <a:pt x="192282" y="123359"/>
                    <a:pt x="208148" y="123737"/>
                    <a:pt x="222503" y="132426"/>
                  </a:cubicBezTo>
                  <a:cubicBezTo>
                    <a:pt x="226280" y="134692"/>
                    <a:pt x="227414" y="129026"/>
                    <a:pt x="228169" y="126004"/>
                  </a:cubicBezTo>
                  <a:cubicBezTo>
                    <a:pt x="240635" y="130537"/>
                    <a:pt x="252346" y="134692"/>
                    <a:pt x="267079" y="133559"/>
                  </a:cubicBezTo>
                  <a:cubicBezTo>
                    <a:pt x="281812" y="132426"/>
                    <a:pt x="291256" y="148292"/>
                    <a:pt x="296167" y="162647"/>
                  </a:cubicBezTo>
                  <a:cubicBezTo>
                    <a:pt x="297678" y="167180"/>
                    <a:pt x="297678" y="173602"/>
                    <a:pt x="303722" y="173979"/>
                  </a:cubicBezTo>
                  <a:cubicBezTo>
                    <a:pt x="309388" y="174357"/>
                    <a:pt x="310522" y="167935"/>
                    <a:pt x="313544" y="164158"/>
                  </a:cubicBezTo>
                  <a:cubicBezTo>
                    <a:pt x="319210" y="156225"/>
                    <a:pt x="321477" y="143758"/>
                    <a:pt x="335832" y="147914"/>
                  </a:cubicBezTo>
                  <a:cubicBezTo>
                    <a:pt x="338098" y="187201"/>
                    <a:pt x="372097" y="181157"/>
                    <a:pt x="395519" y="186823"/>
                  </a:cubicBezTo>
                  <a:cubicBezTo>
                    <a:pt x="414029" y="191357"/>
                    <a:pt x="432917" y="193245"/>
                    <a:pt x="449916" y="201934"/>
                  </a:cubicBezTo>
                  <a:cubicBezTo>
                    <a:pt x="455205" y="204578"/>
                    <a:pt x="460494" y="204956"/>
                    <a:pt x="466160" y="204956"/>
                  </a:cubicBezTo>
                  <a:cubicBezTo>
                    <a:pt x="490337" y="204956"/>
                    <a:pt x="495626" y="196645"/>
                    <a:pt x="483915" y="175868"/>
                  </a:cubicBezTo>
                  <a:cubicBezTo>
                    <a:pt x="477115" y="164158"/>
                    <a:pt x="475604" y="152069"/>
                    <a:pt x="476360" y="139225"/>
                  </a:cubicBezTo>
                  <a:cubicBezTo>
                    <a:pt x="486560" y="126759"/>
                    <a:pt x="493359" y="133559"/>
                    <a:pt x="500159" y="144136"/>
                  </a:cubicBezTo>
                  <a:cubicBezTo>
                    <a:pt x="502426" y="136959"/>
                    <a:pt x="500159" y="133559"/>
                    <a:pt x="493359" y="132426"/>
                  </a:cubicBezTo>
                  <a:cubicBezTo>
                    <a:pt x="485426" y="131292"/>
                    <a:pt x="478626" y="128648"/>
                    <a:pt x="475227" y="120715"/>
                  </a:cubicBezTo>
                  <a:cubicBezTo>
                    <a:pt x="474471" y="117693"/>
                    <a:pt x="474849" y="114671"/>
                    <a:pt x="476360" y="112026"/>
                  </a:cubicBezTo>
                  <a:cubicBezTo>
                    <a:pt x="491470" y="101827"/>
                    <a:pt x="509603" y="102204"/>
                    <a:pt x="526225" y="101449"/>
                  </a:cubicBezTo>
                  <a:cubicBezTo>
                    <a:pt x="545868" y="100316"/>
                    <a:pt x="550779" y="119582"/>
                    <a:pt x="537558" y="138847"/>
                  </a:cubicBezTo>
                  <a:cubicBezTo>
                    <a:pt x="560601" y="146403"/>
                    <a:pt x="562490" y="146025"/>
                    <a:pt x="573445" y="123737"/>
                  </a:cubicBezTo>
                  <a:cubicBezTo>
                    <a:pt x="576467" y="117693"/>
                    <a:pt x="581000" y="116182"/>
                    <a:pt x="586667" y="115048"/>
                  </a:cubicBezTo>
                  <a:cubicBezTo>
                    <a:pt x="600266" y="116182"/>
                    <a:pt x="597622" y="138092"/>
                    <a:pt x="613866" y="136581"/>
                  </a:cubicBezTo>
                  <a:cubicBezTo>
                    <a:pt x="626710" y="139225"/>
                    <a:pt x="627088" y="158491"/>
                    <a:pt x="639931" y="158491"/>
                  </a:cubicBezTo>
                  <a:cubicBezTo>
                    <a:pt x="653531" y="158869"/>
                    <a:pt x="653153" y="141870"/>
                    <a:pt x="662220" y="135448"/>
                  </a:cubicBezTo>
                  <a:cubicBezTo>
                    <a:pt x="669775" y="130159"/>
                    <a:pt x="677330" y="127515"/>
                    <a:pt x="685641" y="133181"/>
                  </a:cubicBezTo>
                  <a:cubicBezTo>
                    <a:pt x="693574" y="138470"/>
                    <a:pt x="693196" y="146025"/>
                    <a:pt x="689796" y="153580"/>
                  </a:cubicBezTo>
                  <a:cubicBezTo>
                    <a:pt x="688285" y="156602"/>
                    <a:pt x="686774" y="160002"/>
                    <a:pt x="688663" y="165291"/>
                  </a:cubicBezTo>
                  <a:cubicBezTo>
                    <a:pt x="701129" y="160758"/>
                    <a:pt x="712840" y="154336"/>
                    <a:pt x="725684" y="150936"/>
                  </a:cubicBezTo>
                  <a:cubicBezTo>
                    <a:pt x="744194" y="145647"/>
                    <a:pt x="760060" y="135825"/>
                    <a:pt x="777060" y="128270"/>
                  </a:cubicBezTo>
                  <a:cubicBezTo>
                    <a:pt x="778948" y="129026"/>
                    <a:pt x="781215" y="130159"/>
                    <a:pt x="782348" y="131670"/>
                  </a:cubicBezTo>
                  <a:cubicBezTo>
                    <a:pt x="794437" y="153202"/>
                    <a:pt x="781215" y="196645"/>
                    <a:pt x="759683" y="207978"/>
                  </a:cubicBezTo>
                  <a:cubicBezTo>
                    <a:pt x="754394" y="216289"/>
                    <a:pt x="760438" y="221200"/>
                    <a:pt x="764971" y="226866"/>
                  </a:cubicBezTo>
                  <a:cubicBezTo>
                    <a:pt x="767993" y="231022"/>
                    <a:pt x="770260" y="235555"/>
                    <a:pt x="769504" y="240466"/>
                  </a:cubicBezTo>
                  <a:cubicBezTo>
                    <a:pt x="765727" y="271065"/>
                    <a:pt x="776682" y="298642"/>
                    <a:pt x="788393" y="325840"/>
                  </a:cubicBezTo>
                  <a:cubicBezTo>
                    <a:pt x="791037" y="331885"/>
                    <a:pt x="794059" y="337929"/>
                    <a:pt x="792548" y="343973"/>
                  </a:cubicBezTo>
                  <a:cubicBezTo>
                    <a:pt x="789526" y="357195"/>
                    <a:pt x="795192" y="367017"/>
                    <a:pt x="801992" y="377216"/>
                  </a:cubicBezTo>
                  <a:cubicBezTo>
                    <a:pt x="813703" y="395727"/>
                    <a:pt x="812947" y="400260"/>
                    <a:pt x="794437" y="413104"/>
                  </a:cubicBezTo>
                  <a:cubicBezTo>
                    <a:pt x="783482" y="420659"/>
                    <a:pt x="782726" y="426326"/>
                    <a:pt x="795570" y="432370"/>
                  </a:cubicBezTo>
                  <a:cubicBezTo>
                    <a:pt x="800859" y="434636"/>
                    <a:pt x="808792" y="439169"/>
                    <a:pt x="805392" y="443703"/>
                  </a:cubicBezTo>
                  <a:cubicBezTo>
                    <a:pt x="794815" y="459191"/>
                    <a:pt x="796703" y="479590"/>
                    <a:pt x="783859" y="493945"/>
                  </a:cubicBezTo>
                  <a:cubicBezTo>
                    <a:pt x="774793" y="488279"/>
                    <a:pt x="770260" y="479212"/>
                    <a:pt x="767238" y="470146"/>
                  </a:cubicBezTo>
                  <a:cubicBezTo>
                    <a:pt x="753261" y="425948"/>
                    <a:pt x="744194" y="380616"/>
                    <a:pt x="746083" y="333774"/>
                  </a:cubicBezTo>
                  <a:cubicBezTo>
                    <a:pt x="746461" y="320174"/>
                    <a:pt x="742683" y="310730"/>
                    <a:pt x="729839" y="305063"/>
                  </a:cubicBezTo>
                  <a:cubicBezTo>
                    <a:pt x="718506" y="300152"/>
                    <a:pt x="708684" y="294108"/>
                    <a:pt x="705662" y="280887"/>
                  </a:cubicBezTo>
                  <a:cubicBezTo>
                    <a:pt x="703396" y="271065"/>
                    <a:pt x="694330" y="274087"/>
                    <a:pt x="687907" y="274842"/>
                  </a:cubicBezTo>
                  <a:cubicBezTo>
                    <a:pt x="675441" y="276353"/>
                    <a:pt x="662975" y="280131"/>
                    <a:pt x="650131" y="275976"/>
                  </a:cubicBezTo>
                  <a:cubicBezTo>
                    <a:pt x="641065" y="272954"/>
                    <a:pt x="629732" y="272198"/>
                    <a:pt x="634265" y="257087"/>
                  </a:cubicBezTo>
                  <a:cubicBezTo>
                    <a:pt x="636154" y="249910"/>
                    <a:pt x="630487" y="248399"/>
                    <a:pt x="625199" y="250666"/>
                  </a:cubicBezTo>
                  <a:cubicBezTo>
                    <a:pt x="615377" y="255199"/>
                    <a:pt x="609333" y="250666"/>
                    <a:pt x="604044" y="243110"/>
                  </a:cubicBezTo>
                  <a:cubicBezTo>
                    <a:pt x="602155" y="240088"/>
                    <a:pt x="598378" y="237444"/>
                    <a:pt x="594978" y="238955"/>
                  </a:cubicBezTo>
                  <a:cubicBezTo>
                    <a:pt x="579112" y="244999"/>
                    <a:pt x="566268" y="238577"/>
                    <a:pt x="553424" y="230644"/>
                  </a:cubicBezTo>
                  <a:cubicBezTo>
                    <a:pt x="550402" y="228755"/>
                    <a:pt x="545868" y="227622"/>
                    <a:pt x="544735" y="232155"/>
                  </a:cubicBezTo>
                  <a:cubicBezTo>
                    <a:pt x="543224" y="237444"/>
                    <a:pt x="548135" y="240088"/>
                    <a:pt x="552668" y="239710"/>
                  </a:cubicBezTo>
                  <a:cubicBezTo>
                    <a:pt x="570045" y="237822"/>
                    <a:pt x="585911" y="244243"/>
                    <a:pt x="602155" y="248021"/>
                  </a:cubicBezTo>
                  <a:cubicBezTo>
                    <a:pt x="609710" y="249910"/>
                    <a:pt x="617266" y="254065"/>
                    <a:pt x="619155" y="262376"/>
                  </a:cubicBezTo>
                  <a:cubicBezTo>
                    <a:pt x="621799" y="271820"/>
                    <a:pt x="611977" y="272576"/>
                    <a:pt x="607066" y="277109"/>
                  </a:cubicBezTo>
                  <a:cubicBezTo>
                    <a:pt x="596111" y="286931"/>
                    <a:pt x="588178" y="299019"/>
                    <a:pt x="573823" y="305819"/>
                  </a:cubicBezTo>
                  <a:cubicBezTo>
                    <a:pt x="565134" y="309974"/>
                    <a:pt x="566645" y="319796"/>
                    <a:pt x="576467" y="319796"/>
                  </a:cubicBezTo>
                  <a:cubicBezTo>
                    <a:pt x="595355" y="319419"/>
                    <a:pt x="604044" y="335662"/>
                    <a:pt x="618021" y="342462"/>
                  </a:cubicBezTo>
                  <a:cubicBezTo>
                    <a:pt x="623688" y="345106"/>
                    <a:pt x="625954" y="350017"/>
                    <a:pt x="626710" y="356061"/>
                  </a:cubicBezTo>
                  <a:cubicBezTo>
                    <a:pt x="627465" y="362484"/>
                    <a:pt x="628599" y="368528"/>
                    <a:pt x="629354" y="374950"/>
                  </a:cubicBezTo>
                  <a:cubicBezTo>
                    <a:pt x="635776" y="414237"/>
                    <a:pt x="635776" y="414237"/>
                    <a:pt x="674308" y="423681"/>
                  </a:cubicBezTo>
                  <a:cubicBezTo>
                    <a:pt x="696596" y="428970"/>
                    <a:pt x="701129" y="436525"/>
                    <a:pt x="698863" y="459946"/>
                  </a:cubicBezTo>
                  <a:cubicBezTo>
                    <a:pt x="695840" y="491301"/>
                    <a:pt x="703396" y="532477"/>
                    <a:pt x="727195" y="550232"/>
                  </a:cubicBezTo>
                  <a:cubicBezTo>
                    <a:pt x="733617" y="540410"/>
                    <a:pt x="738906" y="530211"/>
                    <a:pt x="742683" y="519255"/>
                  </a:cubicBezTo>
                  <a:cubicBezTo>
                    <a:pt x="750239" y="496967"/>
                    <a:pt x="757038" y="492812"/>
                    <a:pt x="781971" y="494323"/>
                  </a:cubicBezTo>
                  <a:cubicBezTo>
                    <a:pt x="790281" y="498856"/>
                    <a:pt x="789148" y="505656"/>
                    <a:pt x="783104" y="509056"/>
                  </a:cubicBezTo>
                  <a:cubicBezTo>
                    <a:pt x="764593" y="520011"/>
                    <a:pt x="766105" y="538144"/>
                    <a:pt x="764593" y="555143"/>
                  </a:cubicBezTo>
                  <a:cubicBezTo>
                    <a:pt x="763838" y="562321"/>
                    <a:pt x="763082" y="568742"/>
                    <a:pt x="757038" y="573653"/>
                  </a:cubicBezTo>
                  <a:cubicBezTo>
                    <a:pt x="738906" y="589519"/>
                    <a:pt x="729839" y="610674"/>
                    <a:pt x="722662" y="632962"/>
                  </a:cubicBezTo>
                  <a:cubicBezTo>
                    <a:pt x="720017" y="641273"/>
                    <a:pt x="720017" y="649206"/>
                    <a:pt x="724551" y="657517"/>
                  </a:cubicBezTo>
                  <a:cubicBezTo>
                    <a:pt x="729084" y="665828"/>
                    <a:pt x="730217" y="675272"/>
                    <a:pt x="725684" y="683960"/>
                  </a:cubicBezTo>
                  <a:cubicBezTo>
                    <a:pt x="723040" y="688871"/>
                    <a:pt x="716240" y="694160"/>
                    <a:pt x="712840" y="686605"/>
                  </a:cubicBezTo>
                  <a:cubicBezTo>
                    <a:pt x="705285" y="669228"/>
                    <a:pt x="691685" y="671494"/>
                    <a:pt x="677708" y="671872"/>
                  </a:cubicBezTo>
                  <a:cubicBezTo>
                    <a:pt x="666375" y="669228"/>
                    <a:pt x="653531" y="669228"/>
                    <a:pt x="650887" y="652984"/>
                  </a:cubicBezTo>
                  <a:cubicBezTo>
                    <a:pt x="649376" y="643917"/>
                    <a:pt x="642576" y="645806"/>
                    <a:pt x="636154" y="648451"/>
                  </a:cubicBezTo>
                  <a:cubicBezTo>
                    <a:pt x="624443" y="652984"/>
                    <a:pt x="613866" y="654117"/>
                    <a:pt x="609333" y="638629"/>
                  </a:cubicBezTo>
                  <a:cubicBezTo>
                    <a:pt x="606688" y="629562"/>
                    <a:pt x="599889" y="629185"/>
                    <a:pt x="592333" y="632207"/>
                  </a:cubicBezTo>
                  <a:cubicBezTo>
                    <a:pt x="586289" y="634473"/>
                    <a:pt x="579867" y="635607"/>
                    <a:pt x="573823" y="633718"/>
                  </a:cubicBezTo>
                  <a:cubicBezTo>
                    <a:pt x="568534" y="632207"/>
                    <a:pt x="563623" y="628807"/>
                    <a:pt x="568534" y="623140"/>
                  </a:cubicBezTo>
                  <a:cubicBezTo>
                    <a:pt x="587045" y="603497"/>
                    <a:pt x="575334" y="578942"/>
                    <a:pt x="579489" y="557032"/>
                  </a:cubicBezTo>
                  <a:cubicBezTo>
                    <a:pt x="581756" y="544188"/>
                    <a:pt x="581000" y="530211"/>
                    <a:pt x="579112" y="516989"/>
                  </a:cubicBezTo>
                  <a:cubicBezTo>
                    <a:pt x="577601" y="506789"/>
                    <a:pt x="579867" y="496967"/>
                    <a:pt x="585911" y="489034"/>
                  </a:cubicBezTo>
                  <a:cubicBezTo>
                    <a:pt x="594978" y="477324"/>
                    <a:pt x="597622" y="465235"/>
                    <a:pt x="591578" y="451636"/>
                  </a:cubicBezTo>
                  <a:cubicBezTo>
                    <a:pt x="584778" y="436147"/>
                    <a:pt x="592711" y="422548"/>
                    <a:pt x="596489" y="408571"/>
                  </a:cubicBezTo>
                  <a:cubicBezTo>
                    <a:pt x="598755" y="399882"/>
                    <a:pt x="601400" y="392327"/>
                    <a:pt x="592711" y="385905"/>
                  </a:cubicBezTo>
                  <a:cubicBezTo>
                    <a:pt x="585534" y="380238"/>
                    <a:pt x="578734" y="380238"/>
                    <a:pt x="571556" y="385905"/>
                  </a:cubicBezTo>
                  <a:cubicBezTo>
                    <a:pt x="567023" y="389305"/>
                    <a:pt x="560979" y="389683"/>
                    <a:pt x="555690" y="390816"/>
                  </a:cubicBezTo>
                  <a:cubicBezTo>
                    <a:pt x="532647" y="395349"/>
                    <a:pt x="525091" y="389305"/>
                    <a:pt x="528869" y="365506"/>
                  </a:cubicBezTo>
                  <a:cubicBezTo>
                    <a:pt x="531513" y="349640"/>
                    <a:pt x="532269" y="339062"/>
                    <a:pt x="511114" y="341329"/>
                  </a:cubicBezTo>
                  <a:cubicBezTo>
                    <a:pt x="505448" y="342084"/>
                    <a:pt x="500159" y="338307"/>
                    <a:pt x="495626" y="334907"/>
                  </a:cubicBezTo>
                  <a:cubicBezTo>
                    <a:pt x="486560" y="328485"/>
                    <a:pt x="477871" y="327352"/>
                    <a:pt x="468049" y="333396"/>
                  </a:cubicBezTo>
                  <a:cubicBezTo>
                    <a:pt x="461627" y="337173"/>
                    <a:pt x="454827" y="339062"/>
                    <a:pt x="448028" y="335662"/>
                  </a:cubicBezTo>
                  <a:cubicBezTo>
                    <a:pt x="440850" y="331885"/>
                    <a:pt x="435939" y="334151"/>
                    <a:pt x="432539" y="341329"/>
                  </a:cubicBezTo>
                  <a:cubicBezTo>
                    <a:pt x="426495" y="354173"/>
                    <a:pt x="417806" y="359084"/>
                    <a:pt x="403452" y="353795"/>
                  </a:cubicBezTo>
                  <a:cubicBezTo>
                    <a:pt x="397407" y="351528"/>
                    <a:pt x="390608" y="351151"/>
                    <a:pt x="386074" y="357195"/>
                  </a:cubicBezTo>
                  <a:cubicBezTo>
                    <a:pt x="381163" y="363239"/>
                    <a:pt x="384186" y="369661"/>
                    <a:pt x="388719" y="374572"/>
                  </a:cubicBezTo>
                  <a:cubicBezTo>
                    <a:pt x="397785" y="384772"/>
                    <a:pt x="398541" y="397616"/>
                    <a:pt x="400807" y="410082"/>
                  </a:cubicBezTo>
                  <a:cubicBezTo>
                    <a:pt x="403074" y="423303"/>
                    <a:pt x="404585" y="436525"/>
                    <a:pt x="416295" y="445969"/>
                  </a:cubicBezTo>
                  <a:cubicBezTo>
                    <a:pt x="424606" y="452769"/>
                    <a:pt x="420451" y="460702"/>
                    <a:pt x="413651" y="465613"/>
                  </a:cubicBezTo>
                  <a:cubicBezTo>
                    <a:pt x="400052" y="475435"/>
                    <a:pt x="399296" y="484879"/>
                    <a:pt x="411385" y="496590"/>
                  </a:cubicBezTo>
                  <a:cubicBezTo>
                    <a:pt x="420451" y="505278"/>
                    <a:pt x="421962" y="515856"/>
                    <a:pt x="415540" y="527566"/>
                  </a:cubicBezTo>
                  <a:cubicBezTo>
                    <a:pt x="405718" y="546077"/>
                    <a:pt x="405340" y="563454"/>
                    <a:pt x="420451" y="580075"/>
                  </a:cubicBezTo>
                  <a:cubicBezTo>
                    <a:pt x="427628" y="588008"/>
                    <a:pt x="424984" y="592919"/>
                    <a:pt x="414407" y="596319"/>
                  </a:cubicBezTo>
                  <a:cubicBezTo>
                    <a:pt x="398918" y="601230"/>
                    <a:pt x="385319" y="605008"/>
                    <a:pt x="368697" y="595186"/>
                  </a:cubicBezTo>
                  <a:cubicBezTo>
                    <a:pt x="359253" y="589519"/>
                    <a:pt x="344898" y="586875"/>
                    <a:pt x="332054" y="598963"/>
                  </a:cubicBezTo>
                  <a:cubicBezTo>
                    <a:pt x="322988" y="607274"/>
                    <a:pt x="313921" y="590653"/>
                    <a:pt x="302211" y="589897"/>
                  </a:cubicBezTo>
                  <a:cubicBezTo>
                    <a:pt x="294656" y="589519"/>
                    <a:pt x="296167" y="580453"/>
                    <a:pt x="298811" y="574031"/>
                  </a:cubicBezTo>
                  <a:cubicBezTo>
                    <a:pt x="301455" y="562698"/>
                    <a:pt x="310522" y="560054"/>
                    <a:pt x="319966" y="556654"/>
                  </a:cubicBezTo>
                  <a:cubicBezTo>
                    <a:pt x="336587" y="550610"/>
                    <a:pt x="336965" y="545321"/>
                    <a:pt x="325254" y="531722"/>
                  </a:cubicBezTo>
                  <a:cubicBezTo>
                    <a:pt x="312033" y="516611"/>
                    <a:pt x="309011" y="496590"/>
                    <a:pt x="315810" y="480724"/>
                  </a:cubicBezTo>
                  <a:cubicBezTo>
                    <a:pt x="322610" y="464480"/>
                    <a:pt x="312411" y="458813"/>
                    <a:pt x="304855" y="458058"/>
                  </a:cubicBezTo>
                  <a:cubicBezTo>
                    <a:pt x="281434" y="455791"/>
                    <a:pt x="258768" y="445969"/>
                    <a:pt x="234213" y="456169"/>
                  </a:cubicBezTo>
                  <a:cubicBezTo>
                    <a:pt x="211925" y="465235"/>
                    <a:pt x="190015" y="473546"/>
                    <a:pt x="176793" y="495456"/>
                  </a:cubicBezTo>
                  <a:cubicBezTo>
                    <a:pt x="175282" y="495456"/>
                    <a:pt x="173771" y="495456"/>
                    <a:pt x="172638" y="495456"/>
                  </a:cubicBezTo>
                  <a:cubicBezTo>
                    <a:pt x="164327" y="487145"/>
                    <a:pt x="157527" y="477701"/>
                    <a:pt x="163194" y="465613"/>
                  </a:cubicBezTo>
                  <a:cubicBezTo>
                    <a:pt x="168860" y="453902"/>
                    <a:pt x="178682" y="448236"/>
                    <a:pt x="192282" y="448614"/>
                  </a:cubicBezTo>
                  <a:cubicBezTo>
                    <a:pt x="208526" y="448991"/>
                    <a:pt x="221747" y="441814"/>
                    <a:pt x="234591" y="432370"/>
                  </a:cubicBezTo>
                  <a:cubicBezTo>
                    <a:pt x="248568" y="422170"/>
                    <a:pt x="262923" y="412348"/>
                    <a:pt x="279923" y="407437"/>
                  </a:cubicBezTo>
                  <a:cubicBezTo>
                    <a:pt x="281434" y="407060"/>
                    <a:pt x="282945" y="407060"/>
                    <a:pt x="284078" y="406304"/>
                  </a:cubicBezTo>
                  <a:cubicBezTo>
                    <a:pt x="296922" y="399882"/>
                    <a:pt x="307122" y="345484"/>
                    <a:pt x="296544" y="335662"/>
                  </a:cubicBezTo>
                  <a:cubicBezTo>
                    <a:pt x="275012" y="315641"/>
                    <a:pt x="264812" y="289575"/>
                    <a:pt x="252724" y="263887"/>
                  </a:cubicBezTo>
                  <a:cubicBezTo>
                    <a:pt x="249702" y="257087"/>
                    <a:pt x="250457" y="250288"/>
                    <a:pt x="251591" y="243110"/>
                  </a:cubicBezTo>
                  <a:cubicBezTo>
                    <a:pt x="253857" y="224600"/>
                    <a:pt x="252346" y="206467"/>
                    <a:pt x="243280" y="189846"/>
                  </a:cubicBezTo>
                  <a:cubicBezTo>
                    <a:pt x="237991" y="179646"/>
                    <a:pt x="231947" y="177379"/>
                    <a:pt x="221747" y="186823"/>
                  </a:cubicBezTo>
                  <a:cubicBezTo>
                    <a:pt x="193415" y="213267"/>
                    <a:pt x="149972" y="215534"/>
                    <a:pt x="120129" y="192490"/>
                  </a:cubicBezTo>
                  <a:cubicBezTo>
                    <a:pt x="111818" y="186068"/>
                    <a:pt x="108040" y="187957"/>
                    <a:pt x="105018" y="196645"/>
                  </a:cubicBezTo>
                  <a:cubicBezTo>
                    <a:pt x="101618" y="206089"/>
                    <a:pt x="99730" y="215534"/>
                    <a:pt x="104263" y="225355"/>
                  </a:cubicBezTo>
                  <a:cubicBezTo>
                    <a:pt x="106529" y="230644"/>
                    <a:pt x="110307" y="235933"/>
                    <a:pt x="109929" y="241221"/>
                  </a:cubicBezTo>
                  <a:cubicBezTo>
                    <a:pt x="107285" y="275598"/>
                    <a:pt x="114840" y="309974"/>
                    <a:pt x="110685" y="344351"/>
                  </a:cubicBezTo>
                  <a:cubicBezTo>
                    <a:pt x="108796" y="361728"/>
                    <a:pt x="103129" y="378727"/>
                    <a:pt x="110685" y="396104"/>
                  </a:cubicBezTo>
                  <a:cubicBezTo>
                    <a:pt x="113707" y="402904"/>
                    <a:pt x="112951" y="410082"/>
                    <a:pt x="111440" y="416881"/>
                  </a:cubicBezTo>
                  <a:cubicBezTo>
                    <a:pt x="110307" y="423303"/>
                    <a:pt x="107663" y="430859"/>
                    <a:pt x="111818" y="435392"/>
                  </a:cubicBezTo>
                  <a:cubicBezTo>
                    <a:pt x="126551" y="451258"/>
                    <a:pt x="123529" y="469768"/>
                    <a:pt x="124662" y="488657"/>
                  </a:cubicBezTo>
                  <a:cubicBezTo>
                    <a:pt x="125418" y="501878"/>
                    <a:pt x="127306" y="515478"/>
                    <a:pt x="137128" y="526055"/>
                  </a:cubicBezTo>
                  <a:cubicBezTo>
                    <a:pt x="140150" y="529077"/>
                    <a:pt x="141661" y="533233"/>
                    <a:pt x="138261" y="537388"/>
                  </a:cubicBezTo>
                  <a:cubicBezTo>
                    <a:pt x="122395" y="533988"/>
                    <a:pt x="116729" y="521900"/>
                    <a:pt x="112196" y="508300"/>
                  </a:cubicBezTo>
                  <a:cubicBezTo>
                    <a:pt x="105774" y="489412"/>
                    <a:pt x="101996" y="469013"/>
                    <a:pt x="83108" y="457302"/>
                  </a:cubicBezTo>
                  <a:lnTo>
                    <a:pt x="83108" y="457302"/>
                  </a:lnTo>
                  <a:cubicBezTo>
                    <a:pt x="79330" y="447480"/>
                    <a:pt x="83863" y="438414"/>
                    <a:pt x="85752" y="428592"/>
                  </a:cubicBezTo>
                  <a:cubicBezTo>
                    <a:pt x="88774" y="412726"/>
                    <a:pt x="91419" y="396104"/>
                    <a:pt x="74797" y="385149"/>
                  </a:cubicBezTo>
                  <a:cubicBezTo>
                    <a:pt x="74797" y="379105"/>
                    <a:pt x="71397" y="375328"/>
                    <a:pt x="67620" y="371550"/>
                  </a:cubicBezTo>
                  <a:cubicBezTo>
                    <a:pt x="61575" y="365883"/>
                    <a:pt x="64598" y="362484"/>
                    <a:pt x="70642" y="359839"/>
                  </a:cubicBezTo>
                  <a:cubicBezTo>
                    <a:pt x="93308" y="343595"/>
                    <a:pt x="95196" y="342840"/>
                    <a:pt x="83486" y="313374"/>
                  </a:cubicBezTo>
                  <a:cubicBezTo>
                    <a:pt x="72153" y="284664"/>
                    <a:pt x="75175" y="255576"/>
                    <a:pt x="77442" y="227244"/>
                  </a:cubicBezTo>
                  <a:cubicBezTo>
                    <a:pt x="78575" y="212134"/>
                    <a:pt x="78575" y="204578"/>
                    <a:pt x="61575" y="204956"/>
                  </a:cubicBezTo>
                  <a:cubicBezTo>
                    <a:pt x="57798" y="204956"/>
                    <a:pt x="55531" y="201556"/>
                    <a:pt x="53265" y="198912"/>
                  </a:cubicBezTo>
                  <a:cubicBezTo>
                    <a:pt x="51754" y="197401"/>
                    <a:pt x="50620" y="196267"/>
                    <a:pt x="49109" y="194757"/>
                  </a:cubicBezTo>
                  <a:cubicBezTo>
                    <a:pt x="40421" y="189846"/>
                    <a:pt x="37021" y="181157"/>
                    <a:pt x="32488" y="173224"/>
                  </a:cubicBezTo>
                  <a:cubicBezTo>
                    <a:pt x="31732" y="167180"/>
                    <a:pt x="33999" y="161513"/>
                    <a:pt x="36265" y="156225"/>
                  </a:cubicBezTo>
                  <a:cubicBezTo>
                    <a:pt x="38910" y="152069"/>
                    <a:pt x="41932" y="147914"/>
                    <a:pt x="44576" y="143381"/>
                  </a:cubicBezTo>
                  <a:cubicBezTo>
                    <a:pt x="51754" y="133937"/>
                    <a:pt x="46465" y="126381"/>
                    <a:pt x="40421" y="119582"/>
                  </a:cubicBezTo>
                  <a:cubicBezTo>
                    <a:pt x="34376" y="112782"/>
                    <a:pt x="27199" y="113537"/>
                    <a:pt x="19644" y="118070"/>
                  </a:cubicBezTo>
                  <a:cubicBezTo>
                    <a:pt x="13977" y="121470"/>
                    <a:pt x="7933" y="122604"/>
                    <a:pt x="2267" y="118448"/>
                  </a:cubicBezTo>
                  <a:cubicBezTo>
                    <a:pt x="2644" y="116182"/>
                    <a:pt x="1511" y="115048"/>
                    <a:pt x="0" y="113537"/>
                  </a:cubicBezTo>
                  <a:close/>
                </a:path>
              </a:pathLst>
            </a:custGeom>
            <a:solidFill>
              <a:srgbClr val="FDE9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8099A249-FAF8-4879-9EEC-AAFE8DE3B090}"/>
                </a:ext>
              </a:extLst>
            </p:cNvPr>
            <p:cNvSpPr/>
            <p:nvPr/>
          </p:nvSpPr>
          <p:spPr>
            <a:xfrm>
              <a:off x="9019919" y="3668358"/>
              <a:ext cx="213057" cy="154997"/>
            </a:xfrm>
            <a:custGeom>
              <a:avLst/>
              <a:gdLst>
                <a:gd name="connsiteX0" fmla="*/ 4766 w 213057"/>
                <a:gd name="connsiteY0" fmla="*/ 148845 h 154997"/>
                <a:gd name="connsiteX1" fmla="*/ 5522 w 213057"/>
                <a:gd name="connsiteY1" fmla="*/ 136756 h 154997"/>
                <a:gd name="connsiteX2" fmla="*/ 20255 w 213057"/>
                <a:gd name="connsiteY2" fmla="*/ 136001 h 154997"/>
                <a:gd name="connsiteX3" fmla="*/ 29699 w 213057"/>
                <a:gd name="connsiteY3" fmla="*/ 128823 h 154997"/>
                <a:gd name="connsiteX4" fmla="*/ 24410 w 213057"/>
                <a:gd name="connsiteY4" fmla="*/ 118623 h 154997"/>
                <a:gd name="connsiteX5" fmla="*/ 7033 w 213057"/>
                <a:gd name="connsiteY5" fmla="*/ 45337 h 154997"/>
                <a:gd name="connsiteX6" fmla="*/ 15722 w 213057"/>
                <a:gd name="connsiteY6" fmla="*/ 13227 h 154997"/>
                <a:gd name="connsiteX7" fmla="*/ 34988 w 213057"/>
                <a:gd name="connsiteY7" fmla="*/ 9072 h 154997"/>
                <a:gd name="connsiteX8" fmla="*/ 95052 w 213057"/>
                <a:gd name="connsiteY8" fmla="*/ 9828 h 154997"/>
                <a:gd name="connsiteX9" fmla="*/ 157383 w 213057"/>
                <a:gd name="connsiteY9" fmla="*/ 13227 h 154997"/>
                <a:gd name="connsiteX10" fmla="*/ 200826 w 213057"/>
                <a:gd name="connsiteY10" fmla="*/ 51004 h 154997"/>
                <a:gd name="connsiteX11" fmla="*/ 207625 w 213057"/>
                <a:gd name="connsiteY11" fmla="*/ 89158 h 154997"/>
                <a:gd name="connsiteX12" fmla="*/ 209137 w 213057"/>
                <a:gd name="connsiteY12" fmla="*/ 106535 h 154997"/>
                <a:gd name="connsiteX13" fmla="*/ 208759 w 213057"/>
                <a:gd name="connsiteY13" fmla="*/ 129956 h 154997"/>
                <a:gd name="connsiteX14" fmla="*/ 188737 w 213057"/>
                <a:gd name="connsiteY14" fmla="*/ 130334 h 154997"/>
                <a:gd name="connsiteX15" fmla="*/ 155116 w 213057"/>
                <a:gd name="connsiteY15" fmla="*/ 128445 h 154997"/>
                <a:gd name="connsiteX16" fmla="*/ 101852 w 213057"/>
                <a:gd name="connsiteY16" fmla="*/ 114846 h 154997"/>
                <a:gd name="connsiteX17" fmla="*/ 82964 w 213057"/>
                <a:gd name="connsiteY17" fmla="*/ 115979 h 154997"/>
                <a:gd name="connsiteX18" fmla="*/ 46698 w 213057"/>
                <a:gd name="connsiteY18" fmla="*/ 129956 h 154997"/>
                <a:gd name="connsiteX19" fmla="*/ 56520 w 213057"/>
                <a:gd name="connsiteY19" fmla="*/ 153378 h 154997"/>
                <a:gd name="connsiteX20" fmla="*/ 51987 w 213057"/>
                <a:gd name="connsiteY20" fmla="*/ 153756 h 154997"/>
                <a:gd name="connsiteX21" fmla="*/ 4766 w 213057"/>
                <a:gd name="connsiteY21" fmla="*/ 148845 h 15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3057" h="154997">
                  <a:moveTo>
                    <a:pt x="4766" y="148845"/>
                  </a:moveTo>
                  <a:cubicBezTo>
                    <a:pt x="2500" y="144689"/>
                    <a:pt x="2500" y="140534"/>
                    <a:pt x="5522" y="136756"/>
                  </a:cubicBezTo>
                  <a:cubicBezTo>
                    <a:pt x="10433" y="136378"/>
                    <a:pt x="15344" y="136378"/>
                    <a:pt x="20255" y="136001"/>
                  </a:cubicBezTo>
                  <a:cubicBezTo>
                    <a:pt x="24788" y="135623"/>
                    <a:pt x="28188" y="133356"/>
                    <a:pt x="29699" y="128823"/>
                  </a:cubicBezTo>
                  <a:cubicBezTo>
                    <a:pt x="31210" y="123912"/>
                    <a:pt x="27810" y="121646"/>
                    <a:pt x="24410" y="118623"/>
                  </a:cubicBezTo>
                  <a:cubicBezTo>
                    <a:pt x="-1656" y="94824"/>
                    <a:pt x="-5811" y="78203"/>
                    <a:pt x="7033" y="45337"/>
                  </a:cubicBezTo>
                  <a:cubicBezTo>
                    <a:pt x="11188" y="34760"/>
                    <a:pt x="7411" y="23049"/>
                    <a:pt x="15722" y="13227"/>
                  </a:cubicBezTo>
                  <a:cubicBezTo>
                    <a:pt x="22144" y="6050"/>
                    <a:pt x="29321" y="2272"/>
                    <a:pt x="34988" y="9072"/>
                  </a:cubicBezTo>
                  <a:cubicBezTo>
                    <a:pt x="55387" y="33249"/>
                    <a:pt x="76919" y="20783"/>
                    <a:pt x="95052" y="9828"/>
                  </a:cubicBezTo>
                  <a:cubicBezTo>
                    <a:pt x="118473" y="-4150"/>
                    <a:pt x="135095" y="-3394"/>
                    <a:pt x="157383" y="13227"/>
                  </a:cubicBezTo>
                  <a:cubicBezTo>
                    <a:pt x="173249" y="24938"/>
                    <a:pt x="189871" y="34760"/>
                    <a:pt x="200826" y="51004"/>
                  </a:cubicBezTo>
                  <a:cubicBezTo>
                    <a:pt x="208759" y="62337"/>
                    <a:pt x="216692" y="74425"/>
                    <a:pt x="207625" y="89158"/>
                  </a:cubicBezTo>
                  <a:cubicBezTo>
                    <a:pt x="203470" y="95958"/>
                    <a:pt x="205359" y="100869"/>
                    <a:pt x="209137" y="106535"/>
                  </a:cubicBezTo>
                  <a:cubicBezTo>
                    <a:pt x="214425" y="114090"/>
                    <a:pt x="214425" y="122401"/>
                    <a:pt x="208759" y="129956"/>
                  </a:cubicBezTo>
                  <a:cubicBezTo>
                    <a:pt x="201959" y="139023"/>
                    <a:pt x="196293" y="132223"/>
                    <a:pt x="188737" y="130334"/>
                  </a:cubicBezTo>
                  <a:cubicBezTo>
                    <a:pt x="178160" y="127690"/>
                    <a:pt x="166449" y="128068"/>
                    <a:pt x="155116" y="128445"/>
                  </a:cubicBezTo>
                  <a:cubicBezTo>
                    <a:pt x="135850" y="129579"/>
                    <a:pt x="117340" y="128823"/>
                    <a:pt x="101852" y="114846"/>
                  </a:cubicBezTo>
                  <a:cubicBezTo>
                    <a:pt x="95430" y="109179"/>
                    <a:pt x="89008" y="111068"/>
                    <a:pt x="82964" y="115979"/>
                  </a:cubicBezTo>
                  <a:cubicBezTo>
                    <a:pt x="72764" y="123912"/>
                    <a:pt x="59920" y="126179"/>
                    <a:pt x="46698" y="129956"/>
                  </a:cubicBezTo>
                  <a:cubicBezTo>
                    <a:pt x="48209" y="138645"/>
                    <a:pt x="59542" y="143556"/>
                    <a:pt x="56520" y="153378"/>
                  </a:cubicBezTo>
                  <a:cubicBezTo>
                    <a:pt x="55009" y="155267"/>
                    <a:pt x="53498" y="155644"/>
                    <a:pt x="51987" y="153756"/>
                  </a:cubicBezTo>
                  <a:cubicBezTo>
                    <a:pt x="36121" y="151867"/>
                    <a:pt x="20633" y="150356"/>
                    <a:pt x="4766" y="148845"/>
                  </a:cubicBezTo>
                  <a:close/>
                </a:path>
              </a:pathLst>
            </a:custGeom>
            <a:solidFill>
              <a:srgbClr val="FAD3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F16C102-7E39-4F09-97C0-DA4990451FB6}"/>
                </a:ext>
              </a:extLst>
            </p:cNvPr>
            <p:cNvSpPr/>
            <p:nvPr/>
          </p:nvSpPr>
          <p:spPr>
            <a:xfrm>
              <a:off x="9071906" y="3821358"/>
              <a:ext cx="251912" cy="219331"/>
            </a:xfrm>
            <a:custGeom>
              <a:avLst/>
              <a:gdLst>
                <a:gd name="connsiteX0" fmla="*/ 0 w 251912"/>
                <a:gd name="connsiteY0" fmla="*/ 378 h 219331"/>
                <a:gd name="connsiteX1" fmla="*/ 4533 w 251912"/>
                <a:gd name="connsiteY1" fmla="*/ 0 h 219331"/>
                <a:gd name="connsiteX2" fmla="*/ 167349 w 251912"/>
                <a:gd name="connsiteY2" fmla="*/ 92930 h 219331"/>
                <a:gd name="connsiteX3" fmla="*/ 245169 w 251912"/>
                <a:gd name="connsiteY3" fmla="*/ 195681 h 219331"/>
                <a:gd name="connsiteX4" fmla="*/ 242146 w 251912"/>
                <a:gd name="connsiteY4" fmla="*/ 217970 h 219331"/>
                <a:gd name="connsiteX5" fmla="*/ 234591 w 251912"/>
                <a:gd name="connsiteY5" fmla="*/ 217970 h 219331"/>
                <a:gd name="connsiteX6" fmla="*/ 185860 w 251912"/>
                <a:gd name="connsiteY6" fmla="*/ 199837 h 219331"/>
                <a:gd name="connsiteX7" fmla="*/ 181704 w 251912"/>
                <a:gd name="connsiteY7" fmla="*/ 199837 h 219331"/>
                <a:gd name="connsiteX8" fmla="*/ 181704 w 251912"/>
                <a:gd name="connsiteY8" fmla="*/ 199837 h 219331"/>
                <a:gd name="connsiteX9" fmla="*/ 178304 w 251912"/>
                <a:gd name="connsiteY9" fmla="*/ 183971 h 219331"/>
                <a:gd name="connsiteX10" fmla="*/ 158661 w 251912"/>
                <a:gd name="connsiteY10" fmla="*/ 135617 h 219331"/>
                <a:gd name="connsiteX11" fmla="*/ 114840 w 251912"/>
                <a:gd name="connsiteY11" fmla="*/ 154883 h 219331"/>
                <a:gd name="connsiteX12" fmla="*/ 101996 w 251912"/>
                <a:gd name="connsiteY12" fmla="*/ 151106 h 219331"/>
                <a:gd name="connsiteX13" fmla="*/ 101996 w 251912"/>
                <a:gd name="connsiteY13" fmla="*/ 139395 h 219331"/>
                <a:gd name="connsiteX14" fmla="*/ 114085 w 251912"/>
                <a:gd name="connsiteY14" fmla="*/ 135239 h 219331"/>
                <a:gd name="connsiteX15" fmla="*/ 134862 w 251912"/>
                <a:gd name="connsiteY15" fmla="*/ 133728 h 219331"/>
                <a:gd name="connsiteX16" fmla="*/ 128440 w 251912"/>
                <a:gd name="connsiteY16" fmla="*/ 115973 h 219331"/>
                <a:gd name="connsiteX17" fmla="*/ 137128 w 251912"/>
                <a:gd name="connsiteY17" fmla="*/ 84997 h 219331"/>
                <a:gd name="connsiteX18" fmla="*/ 105774 w 251912"/>
                <a:gd name="connsiteY18" fmla="*/ 105396 h 219331"/>
                <a:gd name="connsiteX19" fmla="*/ 66486 w 251912"/>
                <a:gd name="connsiteY19" fmla="*/ 71775 h 219331"/>
                <a:gd name="connsiteX20" fmla="*/ 27577 w 251912"/>
                <a:gd name="connsiteY20" fmla="*/ 76308 h 219331"/>
                <a:gd name="connsiteX21" fmla="*/ 22666 w 251912"/>
                <a:gd name="connsiteY21" fmla="*/ 54776 h 219331"/>
                <a:gd name="connsiteX22" fmla="*/ 21533 w 251912"/>
                <a:gd name="connsiteY22" fmla="*/ 37776 h 219331"/>
                <a:gd name="connsiteX23" fmla="*/ 19266 w 251912"/>
                <a:gd name="connsiteY23" fmla="*/ 27199 h 219331"/>
                <a:gd name="connsiteX24" fmla="*/ 0 w 251912"/>
                <a:gd name="connsiteY24" fmla="*/ 378 h 21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1912" h="219331">
                  <a:moveTo>
                    <a:pt x="0" y="378"/>
                  </a:moveTo>
                  <a:cubicBezTo>
                    <a:pt x="1511" y="378"/>
                    <a:pt x="3022" y="0"/>
                    <a:pt x="4533" y="0"/>
                  </a:cubicBezTo>
                  <a:cubicBezTo>
                    <a:pt x="72531" y="6800"/>
                    <a:pt x="118618" y="52131"/>
                    <a:pt x="167349" y="92930"/>
                  </a:cubicBezTo>
                  <a:cubicBezTo>
                    <a:pt x="201348" y="121262"/>
                    <a:pt x="220236" y="160550"/>
                    <a:pt x="245169" y="195681"/>
                  </a:cubicBezTo>
                  <a:cubicBezTo>
                    <a:pt x="251591" y="203992"/>
                    <a:pt x="257635" y="212303"/>
                    <a:pt x="242146" y="217970"/>
                  </a:cubicBezTo>
                  <a:cubicBezTo>
                    <a:pt x="239502" y="218725"/>
                    <a:pt x="235347" y="220614"/>
                    <a:pt x="234591" y="217970"/>
                  </a:cubicBezTo>
                  <a:cubicBezTo>
                    <a:pt x="227414" y="186615"/>
                    <a:pt x="202103" y="204748"/>
                    <a:pt x="185860" y="199837"/>
                  </a:cubicBezTo>
                  <a:cubicBezTo>
                    <a:pt x="184726" y="199459"/>
                    <a:pt x="183215" y="199837"/>
                    <a:pt x="181704" y="199837"/>
                  </a:cubicBezTo>
                  <a:lnTo>
                    <a:pt x="181704" y="199837"/>
                  </a:lnTo>
                  <a:cubicBezTo>
                    <a:pt x="181326" y="194548"/>
                    <a:pt x="183593" y="188126"/>
                    <a:pt x="178304" y="183971"/>
                  </a:cubicBezTo>
                  <a:cubicBezTo>
                    <a:pt x="162816" y="172638"/>
                    <a:pt x="149972" y="160172"/>
                    <a:pt x="158661" y="135617"/>
                  </a:cubicBezTo>
                  <a:cubicBezTo>
                    <a:pt x="147328" y="154128"/>
                    <a:pt x="128817" y="148461"/>
                    <a:pt x="114840" y="154883"/>
                  </a:cubicBezTo>
                  <a:cubicBezTo>
                    <a:pt x="109174" y="157527"/>
                    <a:pt x="105396" y="155261"/>
                    <a:pt x="101996" y="151106"/>
                  </a:cubicBezTo>
                  <a:cubicBezTo>
                    <a:pt x="98218" y="147328"/>
                    <a:pt x="100107" y="143550"/>
                    <a:pt x="101996" y="139395"/>
                  </a:cubicBezTo>
                  <a:cubicBezTo>
                    <a:pt x="104640" y="133728"/>
                    <a:pt x="108796" y="133728"/>
                    <a:pt x="114085" y="135239"/>
                  </a:cubicBezTo>
                  <a:cubicBezTo>
                    <a:pt x="120884" y="137128"/>
                    <a:pt x="128817" y="143172"/>
                    <a:pt x="134862" y="133728"/>
                  </a:cubicBezTo>
                  <a:cubicBezTo>
                    <a:pt x="140528" y="125040"/>
                    <a:pt x="132217" y="119751"/>
                    <a:pt x="128440" y="115973"/>
                  </a:cubicBezTo>
                  <a:cubicBezTo>
                    <a:pt x="114462" y="100485"/>
                    <a:pt x="136750" y="96707"/>
                    <a:pt x="137128" y="84997"/>
                  </a:cubicBezTo>
                  <a:cubicBezTo>
                    <a:pt x="118996" y="77819"/>
                    <a:pt x="106907" y="80086"/>
                    <a:pt x="105774" y="105396"/>
                  </a:cubicBezTo>
                  <a:cubicBezTo>
                    <a:pt x="97085" y="86130"/>
                    <a:pt x="80464" y="81219"/>
                    <a:pt x="66486" y="71775"/>
                  </a:cubicBezTo>
                  <a:cubicBezTo>
                    <a:pt x="47976" y="58931"/>
                    <a:pt x="41932" y="77064"/>
                    <a:pt x="27577" y="76308"/>
                  </a:cubicBezTo>
                  <a:cubicBezTo>
                    <a:pt x="32110" y="67242"/>
                    <a:pt x="32110" y="60442"/>
                    <a:pt x="22666" y="54776"/>
                  </a:cubicBezTo>
                  <a:cubicBezTo>
                    <a:pt x="15866" y="50998"/>
                    <a:pt x="9822" y="44576"/>
                    <a:pt x="21533" y="37776"/>
                  </a:cubicBezTo>
                  <a:cubicBezTo>
                    <a:pt x="26821" y="34754"/>
                    <a:pt x="25688" y="31354"/>
                    <a:pt x="19266" y="27199"/>
                  </a:cubicBezTo>
                  <a:cubicBezTo>
                    <a:pt x="10200" y="21155"/>
                    <a:pt x="378" y="13600"/>
                    <a:pt x="0" y="378"/>
                  </a:cubicBezTo>
                  <a:close/>
                </a:path>
              </a:pathLst>
            </a:custGeom>
            <a:solidFill>
              <a:srgbClr val="F9B8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5732A0-8E98-4D17-B680-FA7D05BF6646}"/>
                </a:ext>
              </a:extLst>
            </p:cNvPr>
            <p:cNvSpPr/>
            <p:nvPr/>
          </p:nvSpPr>
          <p:spPr>
            <a:xfrm>
              <a:off x="9334074" y="4010265"/>
              <a:ext cx="51419" cy="35862"/>
            </a:xfrm>
            <a:custGeom>
              <a:avLst/>
              <a:gdLst>
                <a:gd name="connsiteX0" fmla="*/ 0 w 51419"/>
                <a:gd name="connsiteY0" fmla="*/ 10552 h 35862"/>
                <a:gd name="connsiteX1" fmla="*/ 18888 w 51419"/>
                <a:gd name="connsiteY1" fmla="*/ 3375 h 35862"/>
                <a:gd name="connsiteX2" fmla="*/ 45709 w 51419"/>
                <a:gd name="connsiteY2" fmla="*/ 11685 h 35862"/>
                <a:gd name="connsiteX3" fmla="*/ 42310 w 51419"/>
                <a:gd name="connsiteY3" fmla="*/ 35862 h 35862"/>
                <a:gd name="connsiteX4" fmla="*/ 20777 w 51419"/>
                <a:gd name="connsiteY4" fmla="*/ 21130 h 35862"/>
                <a:gd name="connsiteX5" fmla="*/ 0 w 51419"/>
                <a:gd name="connsiteY5" fmla="*/ 10552 h 3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19" h="35862">
                  <a:moveTo>
                    <a:pt x="0" y="10552"/>
                  </a:moveTo>
                  <a:cubicBezTo>
                    <a:pt x="7555" y="11308"/>
                    <a:pt x="13222" y="7530"/>
                    <a:pt x="18888" y="3375"/>
                  </a:cubicBezTo>
                  <a:cubicBezTo>
                    <a:pt x="30977" y="-4936"/>
                    <a:pt x="38532" y="3752"/>
                    <a:pt x="45709" y="11685"/>
                  </a:cubicBezTo>
                  <a:cubicBezTo>
                    <a:pt x="53642" y="20374"/>
                    <a:pt x="54020" y="29063"/>
                    <a:pt x="42310" y="35862"/>
                  </a:cubicBezTo>
                  <a:cubicBezTo>
                    <a:pt x="39287" y="24529"/>
                    <a:pt x="24177" y="18863"/>
                    <a:pt x="20777" y="21130"/>
                  </a:cubicBezTo>
                  <a:cubicBezTo>
                    <a:pt x="4911" y="32085"/>
                    <a:pt x="4533" y="18485"/>
                    <a:pt x="0" y="10552"/>
                  </a:cubicBezTo>
                  <a:close/>
                </a:path>
              </a:pathLst>
            </a:custGeom>
            <a:solidFill>
              <a:srgbClr val="FDE1C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3C8D1499-3544-4D30-81B0-CBF63E4A7390}"/>
                </a:ext>
              </a:extLst>
            </p:cNvPr>
            <p:cNvSpPr/>
            <p:nvPr/>
          </p:nvSpPr>
          <p:spPr>
            <a:xfrm>
              <a:off x="9228395" y="4017487"/>
              <a:ext cx="66391" cy="36115"/>
            </a:xfrm>
            <a:custGeom>
              <a:avLst/>
              <a:gdLst>
                <a:gd name="connsiteX0" fmla="*/ 25594 w 66391"/>
                <a:gd name="connsiteY0" fmla="*/ 2952 h 36115"/>
                <a:gd name="connsiteX1" fmla="*/ 66392 w 66391"/>
                <a:gd name="connsiteY1" fmla="*/ 32796 h 36115"/>
                <a:gd name="connsiteX2" fmla="*/ 47504 w 66391"/>
                <a:gd name="connsiteY2" fmla="*/ 30907 h 36115"/>
                <a:gd name="connsiteX3" fmla="*/ 18416 w 66391"/>
                <a:gd name="connsiteY3" fmla="*/ 25618 h 36115"/>
                <a:gd name="connsiteX4" fmla="*/ 2928 w 66391"/>
                <a:gd name="connsiteY4" fmla="*/ 17685 h 36115"/>
                <a:gd name="connsiteX5" fmla="*/ 2172 w 66391"/>
                <a:gd name="connsiteY5" fmla="*/ 4086 h 36115"/>
                <a:gd name="connsiteX6" fmla="*/ 16905 w 66391"/>
                <a:gd name="connsiteY6" fmla="*/ 2197 h 36115"/>
                <a:gd name="connsiteX7" fmla="*/ 25594 w 66391"/>
                <a:gd name="connsiteY7" fmla="*/ 2952 h 36115"/>
                <a:gd name="connsiteX8" fmla="*/ 25594 w 66391"/>
                <a:gd name="connsiteY8" fmla="*/ 2952 h 3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391" h="36115">
                  <a:moveTo>
                    <a:pt x="25594" y="2952"/>
                  </a:moveTo>
                  <a:cubicBezTo>
                    <a:pt x="36926" y="15041"/>
                    <a:pt x="49770" y="25240"/>
                    <a:pt x="66392" y="32796"/>
                  </a:cubicBezTo>
                  <a:cubicBezTo>
                    <a:pt x="58081" y="39218"/>
                    <a:pt x="53170" y="35062"/>
                    <a:pt x="47504" y="30907"/>
                  </a:cubicBezTo>
                  <a:cubicBezTo>
                    <a:pt x="38815" y="24485"/>
                    <a:pt x="31638" y="14663"/>
                    <a:pt x="18416" y="25618"/>
                  </a:cubicBezTo>
                  <a:cubicBezTo>
                    <a:pt x="13127" y="30151"/>
                    <a:pt x="7461" y="21463"/>
                    <a:pt x="2928" y="17685"/>
                  </a:cubicBezTo>
                  <a:cubicBezTo>
                    <a:pt x="-1228" y="14285"/>
                    <a:pt x="-472" y="8619"/>
                    <a:pt x="2172" y="4086"/>
                  </a:cubicBezTo>
                  <a:cubicBezTo>
                    <a:pt x="6328" y="-2714"/>
                    <a:pt x="11616" y="686"/>
                    <a:pt x="16905" y="2197"/>
                  </a:cubicBezTo>
                  <a:cubicBezTo>
                    <a:pt x="19549" y="3330"/>
                    <a:pt x="22571" y="2952"/>
                    <a:pt x="25594" y="2952"/>
                  </a:cubicBezTo>
                  <a:lnTo>
                    <a:pt x="25594" y="2952"/>
                  </a:lnTo>
                  <a:close/>
                </a:path>
              </a:pathLst>
            </a:custGeom>
            <a:solidFill>
              <a:srgbClr val="F9B8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EF00834E-14B9-4D8C-A536-BA94EB137A17}"/>
                </a:ext>
              </a:extLst>
            </p:cNvPr>
            <p:cNvSpPr/>
            <p:nvPr/>
          </p:nvSpPr>
          <p:spPr>
            <a:xfrm>
              <a:off x="9025063" y="4212130"/>
              <a:ext cx="21154" cy="10414"/>
            </a:xfrm>
            <a:custGeom>
              <a:avLst/>
              <a:gdLst>
                <a:gd name="connsiteX0" fmla="*/ 0 w 21154"/>
                <a:gd name="connsiteY0" fmla="*/ 8525 h 10414"/>
                <a:gd name="connsiteX1" fmla="*/ 21155 w 21154"/>
                <a:gd name="connsiteY1" fmla="*/ 1725 h 10414"/>
                <a:gd name="connsiteX2" fmla="*/ 0 w 21154"/>
                <a:gd name="connsiteY2" fmla="*/ 8525 h 1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54" h="10414">
                  <a:moveTo>
                    <a:pt x="0" y="8525"/>
                  </a:moveTo>
                  <a:cubicBezTo>
                    <a:pt x="6800" y="1347"/>
                    <a:pt x="12088" y="-2431"/>
                    <a:pt x="21155" y="1725"/>
                  </a:cubicBezTo>
                  <a:cubicBezTo>
                    <a:pt x="15488" y="8902"/>
                    <a:pt x="10577" y="13058"/>
                    <a:pt x="0" y="8525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9DE439C-4B8A-4A4A-AF4B-D9BFDC88B5ED}"/>
                </a:ext>
              </a:extLst>
            </p:cNvPr>
            <p:cNvSpPr/>
            <p:nvPr/>
          </p:nvSpPr>
          <p:spPr>
            <a:xfrm>
              <a:off x="9944540" y="3783262"/>
              <a:ext cx="717582" cy="340778"/>
            </a:xfrm>
            <a:custGeom>
              <a:avLst/>
              <a:gdLst>
                <a:gd name="connsiteX0" fmla="*/ 159794 w 717582"/>
                <a:gd name="connsiteY0" fmla="*/ 250022 h 340778"/>
                <a:gd name="connsiteX1" fmla="*/ 148461 w 717582"/>
                <a:gd name="connsiteY1" fmla="*/ 261732 h 340778"/>
                <a:gd name="connsiteX2" fmla="*/ 129195 w 717582"/>
                <a:gd name="connsiteY2" fmla="*/ 269665 h 340778"/>
                <a:gd name="connsiteX3" fmla="*/ 121640 w 717582"/>
                <a:gd name="connsiteY3" fmla="*/ 270799 h 340778"/>
                <a:gd name="connsiteX4" fmla="*/ 83486 w 717582"/>
                <a:gd name="connsiteY4" fmla="*/ 291576 h 340778"/>
                <a:gd name="connsiteX5" fmla="*/ 69509 w 717582"/>
                <a:gd name="connsiteY5" fmla="*/ 290442 h 340778"/>
                <a:gd name="connsiteX6" fmla="*/ 66864 w 717582"/>
                <a:gd name="connsiteY6" fmla="*/ 277976 h 340778"/>
                <a:gd name="connsiteX7" fmla="*/ 69131 w 717582"/>
                <a:gd name="connsiteY7" fmla="*/ 256066 h 340778"/>
                <a:gd name="connsiteX8" fmla="*/ 44954 w 717582"/>
                <a:gd name="connsiteY8" fmla="*/ 269288 h 340778"/>
                <a:gd name="connsiteX9" fmla="*/ 15110 w 717582"/>
                <a:gd name="connsiteY9" fmla="*/ 280243 h 340778"/>
                <a:gd name="connsiteX10" fmla="*/ 0 w 717582"/>
                <a:gd name="connsiteY10" fmla="*/ 258333 h 340778"/>
                <a:gd name="connsiteX11" fmla="*/ 7177 w 717582"/>
                <a:gd name="connsiteY11" fmla="*/ 246244 h 340778"/>
                <a:gd name="connsiteX12" fmla="*/ 47976 w 717582"/>
                <a:gd name="connsiteY12" fmla="*/ 200157 h 340778"/>
                <a:gd name="connsiteX13" fmla="*/ 89152 w 717582"/>
                <a:gd name="connsiteY13" fmla="*/ 166536 h 340778"/>
                <a:gd name="connsiteX14" fmla="*/ 100863 w 717582"/>
                <a:gd name="connsiteY14" fmla="*/ 163514 h 340778"/>
                <a:gd name="connsiteX15" fmla="*/ 176038 w 717582"/>
                <a:gd name="connsiteY15" fmla="*/ 194491 h 340778"/>
                <a:gd name="connsiteX16" fmla="*/ 176416 w 717582"/>
                <a:gd name="connsiteY16" fmla="*/ 117804 h 340778"/>
                <a:gd name="connsiteX17" fmla="*/ 199459 w 717582"/>
                <a:gd name="connsiteY17" fmla="*/ 76251 h 340778"/>
                <a:gd name="connsiteX18" fmla="*/ 213059 w 717582"/>
                <a:gd name="connsiteY18" fmla="*/ 40363 h 340778"/>
                <a:gd name="connsiteX19" fmla="*/ 241013 w 717582"/>
                <a:gd name="connsiteY19" fmla="*/ 12786 h 340778"/>
                <a:gd name="connsiteX20" fmla="*/ 269723 w 717582"/>
                <a:gd name="connsiteY20" fmla="*/ 8253 h 340778"/>
                <a:gd name="connsiteX21" fmla="*/ 304855 w 717582"/>
                <a:gd name="connsiteY21" fmla="*/ 13164 h 340778"/>
                <a:gd name="connsiteX22" fmla="*/ 320344 w 717582"/>
                <a:gd name="connsiteY22" fmla="*/ 16186 h 340778"/>
                <a:gd name="connsiteX23" fmla="*/ 355853 w 717582"/>
                <a:gd name="connsiteY23" fmla="*/ 38096 h 340778"/>
                <a:gd name="connsiteX24" fmla="*/ 344898 w 717582"/>
                <a:gd name="connsiteY24" fmla="*/ 70206 h 340778"/>
                <a:gd name="connsiteX25" fmla="*/ 366808 w 717582"/>
                <a:gd name="connsiteY25" fmla="*/ 91361 h 340778"/>
                <a:gd name="connsiteX26" fmla="*/ 430273 w 717582"/>
                <a:gd name="connsiteY26" fmla="*/ 69829 h 340778"/>
                <a:gd name="connsiteX27" fmla="*/ 445005 w 717582"/>
                <a:gd name="connsiteY27" fmla="*/ 67562 h 340778"/>
                <a:gd name="connsiteX28" fmla="*/ 444250 w 717582"/>
                <a:gd name="connsiteY28" fmla="*/ 69451 h 340778"/>
                <a:gd name="connsiteX29" fmla="*/ 431028 w 717582"/>
                <a:gd name="connsiteY29" fmla="*/ 128760 h 340778"/>
                <a:gd name="connsiteX30" fmla="*/ 405340 w 717582"/>
                <a:gd name="connsiteY30" fmla="*/ 111383 h 340778"/>
                <a:gd name="connsiteX31" fmla="*/ 376630 w 717582"/>
                <a:gd name="connsiteY31" fmla="*/ 114027 h 340778"/>
                <a:gd name="connsiteX32" fmla="*/ 366808 w 717582"/>
                <a:gd name="connsiteY32" fmla="*/ 140093 h 340778"/>
                <a:gd name="connsiteX33" fmla="*/ 397785 w 717582"/>
                <a:gd name="connsiteY33" fmla="*/ 149159 h 340778"/>
                <a:gd name="connsiteX34" fmla="*/ 410251 w 717582"/>
                <a:gd name="connsiteY34" fmla="*/ 153314 h 340778"/>
                <a:gd name="connsiteX35" fmla="*/ 403074 w 717582"/>
                <a:gd name="connsiteY35" fmla="*/ 176736 h 340778"/>
                <a:gd name="connsiteX36" fmla="*/ 392496 w 717582"/>
                <a:gd name="connsiteY36" fmla="*/ 175980 h 340778"/>
                <a:gd name="connsiteX37" fmla="*/ 379652 w 717582"/>
                <a:gd name="connsiteY37" fmla="*/ 169936 h 340778"/>
                <a:gd name="connsiteX38" fmla="*/ 371342 w 717582"/>
                <a:gd name="connsiteY38" fmla="*/ 174091 h 340778"/>
                <a:gd name="connsiteX39" fmla="*/ 375119 w 717582"/>
                <a:gd name="connsiteY39" fmla="*/ 180513 h 340778"/>
                <a:gd name="connsiteX40" fmla="*/ 387585 w 717582"/>
                <a:gd name="connsiteY40" fmla="*/ 194868 h 340778"/>
                <a:gd name="connsiteX41" fmla="*/ 399674 w 717582"/>
                <a:gd name="connsiteY41" fmla="*/ 227734 h 340778"/>
                <a:gd name="connsiteX42" fmla="*/ 413273 w 717582"/>
                <a:gd name="connsiteY42" fmla="*/ 236422 h 340778"/>
                <a:gd name="connsiteX43" fmla="*/ 486559 w 717582"/>
                <a:gd name="connsiteY43" fmla="*/ 251155 h 340778"/>
                <a:gd name="connsiteX44" fmla="*/ 537558 w 717582"/>
                <a:gd name="connsiteY44" fmla="*/ 257577 h 340778"/>
                <a:gd name="connsiteX45" fmla="*/ 568912 w 717582"/>
                <a:gd name="connsiteY45" fmla="*/ 225089 h 340778"/>
                <a:gd name="connsiteX46" fmla="*/ 558335 w 717582"/>
                <a:gd name="connsiteY46" fmla="*/ 224334 h 340778"/>
                <a:gd name="connsiteX47" fmla="*/ 539446 w 717582"/>
                <a:gd name="connsiteY47" fmla="*/ 217156 h 340778"/>
                <a:gd name="connsiteX48" fmla="*/ 554557 w 717582"/>
                <a:gd name="connsiteY48" fmla="*/ 202046 h 340778"/>
                <a:gd name="connsiteX49" fmla="*/ 592711 w 717582"/>
                <a:gd name="connsiteY49" fmla="*/ 163892 h 340778"/>
                <a:gd name="connsiteX50" fmla="*/ 650509 w 717582"/>
                <a:gd name="connsiteY50" fmla="*/ 147648 h 340778"/>
                <a:gd name="connsiteX51" fmla="*/ 714351 w 717582"/>
                <a:gd name="connsiteY51" fmla="*/ 193357 h 340778"/>
                <a:gd name="connsiteX52" fmla="*/ 716240 w 717582"/>
                <a:gd name="connsiteY52" fmla="*/ 199024 h 340778"/>
                <a:gd name="connsiteX53" fmla="*/ 711707 w 717582"/>
                <a:gd name="connsiteY53" fmla="*/ 231511 h 340778"/>
                <a:gd name="connsiteX54" fmla="*/ 678086 w 717582"/>
                <a:gd name="connsiteY54" fmla="*/ 313486 h 340778"/>
                <a:gd name="connsiteX55" fmla="*/ 669775 w 717582"/>
                <a:gd name="connsiteY55" fmla="*/ 309331 h 340778"/>
                <a:gd name="connsiteX56" fmla="*/ 669775 w 717582"/>
                <a:gd name="connsiteY56" fmla="*/ 309331 h 340778"/>
                <a:gd name="connsiteX57" fmla="*/ 669775 w 717582"/>
                <a:gd name="connsiteY57" fmla="*/ 288176 h 340778"/>
                <a:gd name="connsiteX58" fmla="*/ 695085 w 717582"/>
                <a:gd name="connsiteY58" fmla="*/ 228112 h 340778"/>
                <a:gd name="connsiteX59" fmla="*/ 696218 w 717582"/>
                <a:gd name="connsiteY59" fmla="*/ 213756 h 340778"/>
                <a:gd name="connsiteX60" fmla="*/ 648620 w 717582"/>
                <a:gd name="connsiteY60" fmla="*/ 180513 h 340778"/>
                <a:gd name="connsiteX61" fmla="*/ 624821 w 717582"/>
                <a:gd name="connsiteY61" fmla="*/ 184669 h 340778"/>
                <a:gd name="connsiteX62" fmla="*/ 576467 w 717582"/>
                <a:gd name="connsiteY62" fmla="*/ 254555 h 340778"/>
                <a:gd name="connsiteX63" fmla="*/ 572690 w 717582"/>
                <a:gd name="connsiteY63" fmla="*/ 263999 h 340778"/>
                <a:gd name="connsiteX64" fmla="*/ 570801 w 717582"/>
                <a:gd name="connsiteY64" fmla="*/ 299887 h 340778"/>
                <a:gd name="connsiteX65" fmla="*/ 564379 w 717582"/>
                <a:gd name="connsiteY65" fmla="*/ 322175 h 340778"/>
                <a:gd name="connsiteX66" fmla="*/ 534913 w 717582"/>
                <a:gd name="connsiteY66" fmla="*/ 328597 h 340778"/>
                <a:gd name="connsiteX67" fmla="*/ 507337 w 717582"/>
                <a:gd name="connsiteY67" fmla="*/ 297242 h 340778"/>
                <a:gd name="connsiteX68" fmla="*/ 432539 w 717582"/>
                <a:gd name="connsiteY68" fmla="*/ 267399 h 340778"/>
                <a:gd name="connsiteX69" fmla="*/ 412896 w 717582"/>
                <a:gd name="connsiteY69" fmla="*/ 284398 h 340778"/>
                <a:gd name="connsiteX70" fmla="*/ 390608 w 717582"/>
                <a:gd name="connsiteY70" fmla="*/ 288931 h 340778"/>
                <a:gd name="connsiteX71" fmla="*/ 358120 w 717582"/>
                <a:gd name="connsiteY71" fmla="*/ 258710 h 340778"/>
                <a:gd name="connsiteX72" fmla="*/ 355098 w 717582"/>
                <a:gd name="connsiteY72" fmla="*/ 256066 h 340778"/>
                <a:gd name="connsiteX73" fmla="*/ 329788 w 717582"/>
                <a:gd name="connsiteY73" fmla="*/ 222067 h 340778"/>
                <a:gd name="connsiteX74" fmla="*/ 325254 w 717582"/>
                <a:gd name="connsiteY74" fmla="*/ 212245 h 340778"/>
                <a:gd name="connsiteX75" fmla="*/ 314677 w 717582"/>
                <a:gd name="connsiteY75" fmla="*/ 217156 h 340778"/>
                <a:gd name="connsiteX76" fmla="*/ 285211 w 717582"/>
                <a:gd name="connsiteY76" fmla="*/ 266643 h 340778"/>
                <a:gd name="connsiteX77" fmla="*/ 264812 w 717582"/>
                <a:gd name="connsiteY77" fmla="*/ 282509 h 340778"/>
                <a:gd name="connsiteX78" fmla="*/ 243658 w 717582"/>
                <a:gd name="connsiteY78" fmla="*/ 261355 h 340778"/>
                <a:gd name="connsiteX79" fmla="*/ 237613 w 717582"/>
                <a:gd name="connsiteY79" fmla="*/ 245489 h 340778"/>
                <a:gd name="connsiteX80" fmla="*/ 219481 w 717582"/>
                <a:gd name="connsiteY80" fmla="*/ 262488 h 340778"/>
                <a:gd name="connsiteX81" fmla="*/ 209659 w 717582"/>
                <a:gd name="connsiteY81" fmla="*/ 309708 h 340778"/>
                <a:gd name="connsiteX82" fmla="*/ 192659 w 717582"/>
                <a:gd name="connsiteY82" fmla="*/ 309708 h 340778"/>
                <a:gd name="connsiteX83" fmla="*/ 174527 w 717582"/>
                <a:gd name="connsiteY83" fmla="*/ 250400 h 340778"/>
                <a:gd name="connsiteX84" fmla="*/ 170749 w 717582"/>
                <a:gd name="connsiteY84" fmla="*/ 233400 h 340778"/>
                <a:gd name="connsiteX85" fmla="*/ 159794 w 717582"/>
                <a:gd name="connsiteY85" fmla="*/ 250022 h 34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717582" h="340778">
                  <a:moveTo>
                    <a:pt x="159794" y="250022"/>
                  </a:moveTo>
                  <a:cubicBezTo>
                    <a:pt x="156016" y="253799"/>
                    <a:pt x="149972" y="257199"/>
                    <a:pt x="148461" y="261732"/>
                  </a:cubicBezTo>
                  <a:cubicBezTo>
                    <a:pt x="145061" y="273065"/>
                    <a:pt x="140528" y="277598"/>
                    <a:pt x="129195" y="269665"/>
                  </a:cubicBezTo>
                  <a:cubicBezTo>
                    <a:pt x="127684" y="268532"/>
                    <a:pt x="122395" y="269288"/>
                    <a:pt x="121640" y="270799"/>
                  </a:cubicBezTo>
                  <a:cubicBezTo>
                    <a:pt x="113707" y="286287"/>
                    <a:pt x="92174" y="276843"/>
                    <a:pt x="83486" y="291576"/>
                  </a:cubicBezTo>
                  <a:cubicBezTo>
                    <a:pt x="80464" y="296487"/>
                    <a:pt x="74042" y="296109"/>
                    <a:pt x="69509" y="290442"/>
                  </a:cubicBezTo>
                  <a:cubicBezTo>
                    <a:pt x="66486" y="286287"/>
                    <a:pt x="61953" y="283643"/>
                    <a:pt x="66864" y="277976"/>
                  </a:cubicBezTo>
                  <a:cubicBezTo>
                    <a:pt x="72908" y="271177"/>
                    <a:pt x="81975" y="262866"/>
                    <a:pt x="69131" y="256066"/>
                  </a:cubicBezTo>
                  <a:cubicBezTo>
                    <a:pt x="56665" y="249644"/>
                    <a:pt x="50242" y="259466"/>
                    <a:pt x="44954" y="269288"/>
                  </a:cubicBezTo>
                  <a:cubicBezTo>
                    <a:pt x="35132" y="287043"/>
                    <a:pt x="21155" y="292331"/>
                    <a:pt x="15110" y="280243"/>
                  </a:cubicBezTo>
                  <a:cubicBezTo>
                    <a:pt x="10955" y="271932"/>
                    <a:pt x="4533" y="265888"/>
                    <a:pt x="0" y="258333"/>
                  </a:cubicBezTo>
                  <a:cubicBezTo>
                    <a:pt x="378" y="253044"/>
                    <a:pt x="3400" y="248888"/>
                    <a:pt x="7177" y="246244"/>
                  </a:cubicBezTo>
                  <a:cubicBezTo>
                    <a:pt x="24932" y="234533"/>
                    <a:pt x="36643" y="217156"/>
                    <a:pt x="47976" y="200157"/>
                  </a:cubicBezTo>
                  <a:cubicBezTo>
                    <a:pt x="63464" y="191091"/>
                    <a:pt x="73664" y="175980"/>
                    <a:pt x="89152" y="166536"/>
                  </a:cubicBezTo>
                  <a:cubicBezTo>
                    <a:pt x="92930" y="165025"/>
                    <a:pt x="96707" y="164269"/>
                    <a:pt x="100863" y="163514"/>
                  </a:cubicBezTo>
                  <a:cubicBezTo>
                    <a:pt x="132217" y="157092"/>
                    <a:pt x="157150" y="166914"/>
                    <a:pt x="176038" y="194491"/>
                  </a:cubicBezTo>
                  <a:cubicBezTo>
                    <a:pt x="176038" y="167669"/>
                    <a:pt x="175282" y="142737"/>
                    <a:pt x="176416" y="117804"/>
                  </a:cubicBezTo>
                  <a:cubicBezTo>
                    <a:pt x="176793" y="100427"/>
                    <a:pt x="180949" y="83806"/>
                    <a:pt x="199459" y="76251"/>
                  </a:cubicBezTo>
                  <a:cubicBezTo>
                    <a:pt x="208903" y="66051"/>
                    <a:pt x="210792" y="52829"/>
                    <a:pt x="213059" y="40363"/>
                  </a:cubicBezTo>
                  <a:cubicBezTo>
                    <a:pt x="215703" y="23364"/>
                    <a:pt x="224769" y="14297"/>
                    <a:pt x="241013" y="12786"/>
                  </a:cubicBezTo>
                  <a:cubicBezTo>
                    <a:pt x="250835" y="12031"/>
                    <a:pt x="260279" y="11275"/>
                    <a:pt x="269723" y="8253"/>
                  </a:cubicBezTo>
                  <a:cubicBezTo>
                    <a:pt x="281812" y="4853"/>
                    <a:pt x="295789" y="-11013"/>
                    <a:pt x="304855" y="13164"/>
                  </a:cubicBezTo>
                  <a:cubicBezTo>
                    <a:pt x="306744" y="18075"/>
                    <a:pt x="315433" y="18075"/>
                    <a:pt x="320344" y="16186"/>
                  </a:cubicBezTo>
                  <a:cubicBezTo>
                    <a:pt x="343387" y="5986"/>
                    <a:pt x="350187" y="20342"/>
                    <a:pt x="355853" y="38096"/>
                  </a:cubicBezTo>
                  <a:cubicBezTo>
                    <a:pt x="353964" y="49429"/>
                    <a:pt x="344520" y="58118"/>
                    <a:pt x="344898" y="70206"/>
                  </a:cubicBezTo>
                  <a:cubicBezTo>
                    <a:pt x="344898" y="85695"/>
                    <a:pt x="351698" y="90228"/>
                    <a:pt x="366808" y="91361"/>
                  </a:cubicBezTo>
                  <a:cubicBezTo>
                    <a:pt x="391741" y="93250"/>
                    <a:pt x="411385" y="83806"/>
                    <a:pt x="430273" y="69829"/>
                  </a:cubicBezTo>
                  <a:cubicBezTo>
                    <a:pt x="434428" y="66429"/>
                    <a:pt x="439339" y="62651"/>
                    <a:pt x="445005" y="67562"/>
                  </a:cubicBezTo>
                  <a:cubicBezTo>
                    <a:pt x="444628" y="68317"/>
                    <a:pt x="444628" y="69073"/>
                    <a:pt x="444250" y="69451"/>
                  </a:cubicBezTo>
                  <a:cubicBezTo>
                    <a:pt x="433295" y="87206"/>
                    <a:pt x="400807" y="98161"/>
                    <a:pt x="431028" y="128760"/>
                  </a:cubicBezTo>
                  <a:cubicBezTo>
                    <a:pt x="420073" y="120827"/>
                    <a:pt x="414029" y="114405"/>
                    <a:pt x="405340" y="111383"/>
                  </a:cubicBezTo>
                  <a:cubicBezTo>
                    <a:pt x="395141" y="107605"/>
                    <a:pt x="384563" y="103449"/>
                    <a:pt x="376630" y="114027"/>
                  </a:cubicBezTo>
                  <a:cubicBezTo>
                    <a:pt x="370964" y="121582"/>
                    <a:pt x="361520" y="131404"/>
                    <a:pt x="366808" y="140093"/>
                  </a:cubicBezTo>
                  <a:cubicBezTo>
                    <a:pt x="372853" y="150670"/>
                    <a:pt x="384186" y="155959"/>
                    <a:pt x="397785" y="149159"/>
                  </a:cubicBezTo>
                  <a:cubicBezTo>
                    <a:pt x="401940" y="147270"/>
                    <a:pt x="407985" y="146892"/>
                    <a:pt x="410251" y="153314"/>
                  </a:cubicBezTo>
                  <a:cubicBezTo>
                    <a:pt x="413273" y="162381"/>
                    <a:pt x="407229" y="169558"/>
                    <a:pt x="403074" y="176736"/>
                  </a:cubicBezTo>
                  <a:cubicBezTo>
                    <a:pt x="399674" y="182024"/>
                    <a:pt x="395141" y="178624"/>
                    <a:pt x="392496" y="175980"/>
                  </a:cubicBezTo>
                  <a:cubicBezTo>
                    <a:pt x="388719" y="172580"/>
                    <a:pt x="385319" y="169180"/>
                    <a:pt x="379652" y="169936"/>
                  </a:cubicBezTo>
                  <a:cubicBezTo>
                    <a:pt x="376253" y="170314"/>
                    <a:pt x="371719" y="169558"/>
                    <a:pt x="371342" y="174091"/>
                  </a:cubicBezTo>
                  <a:cubicBezTo>
                    <a:pt x="370964" y="175980"/>
                    <a:pt x="373230" y="180136"/>
                    <a:pt x="375119" y="180513"/>
                  </a:cubicBezTo>
                  <a:cubicBezTo>
                    <a:pt x="383052" y="182780"/>
                    <a:pt x="383430" y="191468"/>
                    <a:pt x="387585" y="194868"/>
                  </a:cubicBezTo>
                  <a:cubicBezTo>
                    <a:pt x="398541" y="204312"/>
                    <a:pt x="401563" y="214134"/>
                    <a:pt x="399674" y="227734"/>
                  </a:cubicBezTo>
                  <a:cubicBezTo>
                    <a:pt x="398918" y="234911"/>
                    <a:pt x="405718" y="236800"/>
                    <a:pt x="413273" y="236422"/>
                  </a:cubicBezTo>
                  <a:cubicBezTo>
                    <a:pt x="438584" y="234911"/>
                    <a:pt x="462760" y="234911"/>
                    <a:pt x="486559" y="251155"/>
                  </a:cubicBezTo>
                  <a:cubicBezTo>
                    <a:pt x="498648" y="259466"/>
                    <a:pt x="519803" y="260599"/>
                    <a:pt x="537558" y="257577"/>
                  </a:cubicBezTo>
                  <a:cubicBezTo>
                    <a:pt x="554935" y="254555"/>
                    <a:pt x="566645" y="244733"/>
                    <a:pt x="568912" y="225089"/>
                  </a:cubicBezTo>
                  <a:cubicBezTo>
                    <a:pt x="565134" y="224712"/>
                    <a:pt x="561734" y="224712"/>
                    <a:pt x="558335" y="224334"/>
                  </a:cubicBezTo>
                  <a:cubicBezTo>
                    <a:pt x="551535" y="222823"/>
                    <a:pt x="540580" y="229245"/>
                    <a:pt x="539446" y="217156"/>
                  </a:cubicBezTo>
                  <a:cubicBezTo>
                    <a:pt x="538691" y="208468"/>
                    <a:pt x="547379" y="202424"/>
                    <a:pt x="554557" y="202046"/>
                  </a:cubicBezTo>
                  <a:cubicBezTo>
                    <a:pt x="579112" y="200912"/>
                    <a:pt x="585156" y="179758"/>
                    <a:pt x="592711" y="163892"/>
                  </a:cubicBezTo>
                  <a:cubicBezTo>
                    <a:pt x="605555" y="136693"/>
                    <a:pt x="630110" y="126115"/>
                    <a:pt x="650509" y="147648"/>
                  </a:cubicBezTo>
                  <a:cubicBezTo>
                    <a:pt x="669397" y="167669"/>
                    <a:pt x="688285" y="184291"/>
                    <a:pt x="714351" y="193357"/>
                  </a:cubicBezTo>
                  <a:cubicBezTo>
                    <a:pt x="715484" y="193735"/>
                    <a:pt x="715862" y="197135"/>
                    <a:pt x="716240" y="199024"/>
                  </a:cubicBezTo>
                  <a:cubicBezTo>
                    <a:pt x="718884" y="210357"/>
                    <a:pt x="717751" y="221689"/>
                    <a:pt x="711707" y="231511"/>
                  </a:cubicBezTo>
                  <a:cubicBezTo>
                    <a:pt x="696596" y="257199"/>
                    <a:pt x="679219" y="281754"/>
                    <a:pt x="678086" y="313486"/>
                  </a:cubicBezTo>
                  <a:cubicBezTo>
                    <a:pt x="675441" y="311975"/>
                    <a:pt x="672419" y="310842"/>
                    <a:pt x="669775" y="309331"/>
                  </a:cubicBezTo>
                  <a:lnTo>
                    <a:pt x="669775" y="309331"/>
                  </a:lnTo>
                  <a:cubicBezTo>
                    <a:pt x="664864" y="302153"/>
                    <a:pt x="664864" y="295353"/>
                    <a:pt x="669775" y="288176"/>
                  </a:cubicBezTo>
                  <a:cubicBezTo>
                    <a:pt x="668264" y="263999"/>
                    <a:pt x="676575" y="243600"/>
                    <a:pt x="695085" y="228112"/>
                  </a:cubicBezTo>
                  <a:cubicBezTo>
                    <a:pt x="700374" y="223578"/>
                    <a:pt x="701129" y="218290"/>
                    <a:pt x="696218" y="213756"/>
                  </a:cubicBezTo>
                  <a:cubicBezTo>
                    <a:pt x="681485" y="201290"/>
                    <a:pt x="665997" y="189580"/>
                    <a:pt x="648620" y="180513"/>
                  </a:cubicBezTo>
                  <a:cubicBezTo>
                    <a:pt x="639554" y="175980"/>
                    <a:pt x="630865" y="180136"/>
                    <a:pt x="624821" y="184669"/>
                  </a:cubicBezTo>
                  <a:cubicBezTo>
                    <a:pt x="600644" y="202046"/>
                    <a:pt x="573823" y="218290"/>
                    <a:pt x="576467" y="254555"/>
                  </a:cubicBezTo>
                  <a:cubicBezTo>
                    <a:pt x="576845" y="257577"/>
                    <a:pt x="574956" y="261732"/>
                    <a:pt x="572690" y="263999"/>
                  </a:cubicBezTo>
                  <a:cubicBezTo>
                    <a:pt x="561734" y="275710"/>
                    <a:pt x="564001" y="286665"/>
                    <a:pt x="570801" y="299887"/>
                  </a:cubicBezTo>
                  <a:cubicBezTo>
                    <a:pt x="574201" y="306309"/>
                    <a:pt x="586289" y="321419"/>
                    <a:pt x="564379" y="322175"/>
                  </a:cubicBezTo>
                  <a:cubicBezTo>
                    <a:pt x="553801" y="322552"/>
                    <a:pt x="550402" y="359196"/>
                    <a:pt x="534913" y="328597"/>
                  </a:cubicBezTo>
                  <a:cubicBezTo>
                    <a:pt x="528113" y="315375"/>
                    <a:pt x="514892" y="309331"/>
                    <a:pt x="507337" y="297242"/>
                  </a:cubicBezTo>
                  <a:cubicBezTo>
                    <a:pt x="484671" y="262110"/>
                    <a:pt x="472960" y="257577"/>
                    <a:pt x="432539" y="267399"/>
                  </a:cubicBezTo>
                  <a:cubicBezTo>
                    <a:pt x="423473" y="269665"/>
                    <a:pt x="414784" y="275710"/>
                    <a:pt x="412896" y="284398"/>
                  </a:cubicBezTo>
                  <a:cubicBezTo>
                    <a:pt x="408362" y="304420"/>
                    <a:pt x="396652" y="295731"/>
                    <a:pt x="390608" y="288931"/>
                  </a:cubicBezTo>
                  <a:cubicBezTo>
                    <a:pt x="380786" y="277598"/>
                    <a:pt x="361142" y="276843"/>
                    <a:pt x="358120" y="258710"/>
                  </a:cubicBezTo>
                  <a:cubicBezTo>
                    <a:pt x="358120" y="257577"/>
                    <a:pt x="355853" y="256066"/>
                    <a:pt x="355098" y="256066"/>
                  </a:cubicBezTo>
                  <a:cubicBezTo>
                    <a:pt x="330543" y="256821"/>
                    <a:pt x="333187" y="236800"/>
                    <a:pt x="329788" y="222067"/>
                  </a:cubicBezTo>
                  <a:cubicBezTo>
                    <a:pt x="329032" y="218290"/>
                    <a:pt x="331676" y="213379"/>
                    <a:pt x="325254" y="212245"/>
                  </a:cubicBezTo>
                  <a:cubicBezTo>
                    <a:pt x="320721" y="211490"/>
                    <a:pt x="316188" y="212623"/>
                    <a:pt x="314677" y="217156"/>
                  </a:cubicBezTo>
                  <a:cubicBezTo>
                    <a:pt x="307877" y="235667"/>
                    <a:pt x="289745" y="247000"/>
                    <a:pt x="285211" y="266643"/>
                  </a:cubicBezTo>
                  <a:cubicBezTo>
                    <a:pt x="282567" y="276843"/>
                    <a:pt x="277278" y="285154"/>
                    <a:pt x="264812" y="282509"/>
                  </a:cubicBezTo>
                  <a:cubicBezTo>
                    <a:pt x="253479" y="280243"/>
                    <a:pt x="246680" y="272688"/>
                    <a:pt x="243658" y="261355"/>
                  </a:cubicBezTo>
                  <a:cubicBezTo>
                    <a:pt x="242146" y="256066"/>
                    <a:pt x="250835" y="245489"/>
                    <a:pt x="237613" y="245489"/>
                  </a:cubicBezTo>
                  <a:cubicBezTo>
                    <a:pt x="227414" y="245489"/>
                    <a:pt x="220614" y="251533"/>
                    <a:pt x="219481" y="262488"/>
                  </a:cubicBezTo>
                  <a:cubicBezTo>
                    <a:pt x="229680" y="280998"/>
                    <a:pt x="223636" y="296109"/>
                    <a:pt x="209659" y="309708"/>
                  </a:cubicBezTo>
                  <a:cubicBezTo>
                    <a:pt x="203615" y="315375"/>
                    <a:pt x="200215" y="313108"/>
                    <a:pt x="192659" y="309708"/>
                  </a:cubicBezTo>
                  <a:cubicBezTo>
                    <a:pt x="162060" y="296109"/>
                    <a:pt x="174527" y="271932"/>
                    <a:pt x="174527" y="250400"/>
                  </a:cubicBezTo>
                  <a:cubicBezTo>
                    <a:pt x="174527" y="244355"/>
                    <a:pt x="177549" y="238311"/>
                    <a:pt x="170749" y="233400"/>
                  </a:cubicBezTo>
                  <a:cubicBezTo>
                    <a:pt x="160927" y="237556"/>
                    <a:pt x="166216" y="246622"/>
                    <a:pt x="159794" y="250022"/>
                  </a:cubicBezTo>
                  <a:close/>
                </a:path>
              </a:pathLst>
            </a:custGeom>
            <a:solidFill>
              <a:srgbClr val="F3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8F3335E-157C-4FEF-98B9-3AE5C68BBEAB}"/>
                </a:ext>
              </a:extLst>
            </p:cNvPr>
            <p:cNvSpPr/>
            <p:nvPr/>
          </p:nvSpPr>
          <p:spPr>
            <a:xfrm>
              <a:off x="10614363" y="3959369"/>
              <a:ext cx="181068" cy="395605"/>
            </a:xfrm>
            <a:custGeom>
              <a:avLst/>
              <a:gdLst>
                <a:gd name="connsiteX0" fmla="*/ 6374 w 181068"/>
                <a:gd name="connsiteY0" fmla="*/ 137379 h 395605"/>
                <a:gd name="connsiteX1" fmla="*/ 19974 w 181068"/>
                <a:gd name="connsiteY1" fmla="*/ 79203 h 395605"/>
                <a:gd name="connsiteX2" fmla="*/ 44528 w 181068"/>
                <a:gd name="connsiteY2" fmla="*/ 22916 h 395605"/>
                <a:gd name="connsiteX3" fmla="*/ 57372 w 181068"/>
                <a:gd name="connsiteY3" fmla="*/ 44071 h 395605"/>
                <a:gd name="connsiteX4" fmla="*/ 38106 w 181068"/>
                <a:gd name="connsiteY4" fmla="*/ 93180 h 395605"/>
                <a:gd name="connsiteX5" fmla="*/ 39240 w 181068"/>
                <a:gd name="connsiteY5" fmla="*/ 133601 h 395605"/>
                <a:gd name="connsiteX6" fmla="*/ 56617 w 181068"/>
                <a:gd name="connsiteY6" fmla="*/ 164955 h 395605"/>
                <a:gd name="connsiteX7" fmla="*/ 58883 w 181068"/>
                <a:gd name="connsiteY7" fmla="*/ 183088 h 395605"/>
                <a:gd name="connsiteX8" fmla="*/ 63416 w 181068"/>
                <a:gd name="connsiteY8" fmla="*/ 268463 h 395605"/>
                <a:gd name="connsiteX9" fmla="*/ 66061 w 181068"/>
                <a:gd name="connsiteY9" fmla="*/ 299817 h 395605"/>
                <a:gd name="connsiteX10" fmla="*/ 80416 w 181068"/>
                <a:gd name="connsiteY10" fmla="*/ 345149 h 395605"/>
                <a:gd name="connsiteX11" fmla="*/ 92504 w 181068"/>
                <a:gd name="connsiteY11" fmla="*/ 352326 h 395605"/>
                <a:gd name="connsiteX12" fmla="*/ 101193 w 181068"/>
                <a:gd name="connsiteY12" fmla="*/ 341749 h 395605"/>
                <a:gd name="connsiteX13" fmla="*/ 102326 w 181068"/>
                <a:gd name="connsiteY13" fmla="*/ 244664 h 395605"/>
                <a:gd name="connsiteX14" fmla="*/ 101571 w 181068"/>
                <a:gd name="connsiteY14" fmla="*/ 221998 h 395605"/>
                <a:gd name="connsiteX15" fmla="*/ 97793 w 181068"/>
                <a:gd name="connsiteY15" fmla="*/ 115468 h 395605"/>
                <a:gd name="connsiteX16" fmla="*/ 96282 w 181068"/>
                <a:gd name="connsiteY16" fmla="*/ 105269 h 395605"/>
                <a:gd name="connsiteX17" fmla="*/ 82305 w 181068"/>
                <a:gd name="connsiteY17" fmla="*/ 31227 h 395605"/>
                <a:gd name="connsiteX18" fmla="*/ 86460 w 181068"/>
                <a:gd name="connsiteY18" fmla="*/ 27072 h 395605"/>
                <a:gd name="connsiteX19" fmla="*/ 165790 w 181068"/>
                <a:gd name="connsiteY19" fmla="*/ 4784 h 395605"/>
                <a:gd name="connsiteX20" fmla="*/ 176368 w 181068"/>
                <a:gd name="connsiteY20" fmla="*/ 1384 h 395605"/>
                <a:gd name="connsiteX21" fmla="*/ 179768 w 181068"/>
                <a:gd name="connsiteY21" fmla="*/ 13850 h 395605"/>
                <a:gd name="connsiteX22" fmla="*/ 168057 w 181068"/>
                <a:gd name="connsiteY22" fmla="*/ 45204 h 395605"/>
                <a:gd name="connsiteX23" fmla="*/ 153702 w 181068"/>
                <a:gd name="connsiteY23" fmla="*/ 58048 h 395605"/>
                <a:gd name="connsiteX24" fmla="*/ 141991 w 181068"/>
                <a:gd name="connsiteY24" fmla="*/ 40293 h 395605"/>
                <a:gd name="connsiteX25" fmla="*/ 145013 w 181068"/>
                <a:gd name="connsiteY25" fmla="*/ 28205 h 395605"/>
                <a:gd name="connsiteX26" fmla="*/ 124992 w 181068"/>
                <a:gd name="connsiteY26" fmla="*/ 51249 h 395605"/>
                <a:gd name="connsiteX27" fmla="*/ 125748 w 181068"/>
                <a:gd name="connsiteY27" fmla="*/ 136245 h 395605"/>
                <a:gd name="connsiteX28" fmla="*/ 118570 w 181068"/>
                <a:gd name="connsiteY28" fmla="*/ 230686 h 395605"/>
                <a:gd name="connsiteX29" fmla="*/ 119703 w 181068"/>
                <a:gd name="connsiteY29" fmla="*/ 250330 h 395605"/>
                <a:gd name="connsiteX30" fmla="*/ 135569 w 181068"/>
                <a:gd name="connsiteY30" fmla="*/ 286973 h 395605"/>
                <a:gd name="connsiteX31" fmla="*/ 134814 w 181068"/>
                <a:gd name="connsiteY31" fmla="*/ 296795 h 395605"/>
                <a:gd name="connsiteX32" fmla="*/ 114792 w 181068"/>
                <a:gd name="connsiteY32" fmla="*/ 354971 h 395605"/>
                <a:gd name="connsiteX33" fmla="*/ 102326 w 181068"/>
                <a:gd name="connsiteY33" fmla="*/ 383681 h 395605"/>
                <a:gd name="connsiteX34" fmla="*/ 76260 w 181068"/>
                <a:gd name="connsiteY34" fmla="*/ 385947 h 395605"/>
                <a:gd name="connsiteX35" fmla="*/ 31684 w 181068"/>
                <a:gd name="connsiteY35" fmla="*/ 379525 h 395605"/>
                <a:gd name="connsiteX36" fmla="*/ 12796 w 181068"/>
                <a:gd name="connsiteY36" fmla="*/ 379147 h 395605"/>
                <a:gd name="connsiteX37" fmla="*/ 3730 w 181068"/>
                <a:gd name="connsiteY37" fmla="*/ 359504 h 395605"/>
                <a:gd name="connsiteX38" fmla="*/ 32818 w 181068"/>
                <a:gd name="connsiteY38" fmla="*/ 313794 h 395605"/>
                <a:gd name="connsiteX39" fmla="*/ 31306 w 181068"/>
                <a:gd name="connsiteY39" fmla="*/ 295284 h 395605"/>
                <a:gd name="connsiteX40" fmla="*/ 21862 w 181068"/>
                <a:gd name="connsiteY40" fmla="*/ 277907 h 395605"/>
                <a:gd name="connsiteX41" fmla="*/ 19218 w 181068"/>
                <a:gd name="connsiteY41" fmla="*/ 229553 h 395605"/>
                <a:gd name="connsiteX42" fmla="*/ 6374 w 181068"/>
                <a:gd name="connsiteY42" fmla="*/ 137379 h 3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068" h="395605">
                  <a:moveTo>
                    <a:pt x="6374" y="137379"/>
                  </a:moveTo>
                  <a:cubicBezTo>
                    <a:pt x="-803" y="115091"/>
                    <a:pt x="7885" y="96580"/>
                    <a:pt x="19974" y="79203"/>
                  </a:cubicBezTo>
                  <a:cubicBezTo>
                    <a:pt x="32062" y="62204"/>
                    <a:pt x="39995" y="43316"/>
                    <a:pt x="44528" y="22916"/>
                  </a:cubicBezTo>
                  <a:cubicBezTo>
                    <a:pt x="58883" y="24050"/>
                    <a:pt x="48684" y="39916"/>
                    <a:pt x="57372" y="44071"/>
                  </a:cubicBezTo>
                  <a:cubicBezTo>
                    <a:pt x="60394" y="64093"/>
                    <a:pt x="46039" y="77692"/>
                    <a:pt x="38106" y="93180"/>
                  </a:cubicBezTo>
                  <a:cubicBezTo>
                    <a:pt x="30173" y="108291"/>
                    <a:pt x="28284" y="120379"/>
                    <a:pt x="39240" y="133601"/>
                  </a:cubicBezTo>
                  <a:cubicBezTo>
                    <a:pt x="47173" y="143045"/>
                    <a:pt x="50950" y="154378"/>
                    <a:pt x="56617" y="164955"/>
                  </a:cubicBezTo>
                  <a:cubicBezTo>
                    <a:pt x="59639" y="170622"/>
                    <a:pt x="60772" y="176666"/>
                    <a:pt x="58883" y="183088"/>
                  </a:cubicBezTo>
                  <a:cubicBezTo>
                    <a:pt x="50195" y="212176"/>
                    <a:pt x="47173" y="240508"/>
                    <a:pt x="63416" y="268463"/>
                  </a:cubicBezTo>
                  <a:cubicBezTo>
                    <a:pt x="68705" y="277907"/>
                    <a:pt x="66816" y="289240"/>
                    <a:pt x="66061" y="299817"/>
                  </a:cubicBezTo>
                  <a:cubicBezTo>
                    <a:pt x="65305" y="316816"/>
                    <a:pt x="70216" y="331927"/>
                    <a:pt x="80416" y="345149"/>
                  </a:cubicBezTo>
                  <a:cubicBezTo>
                    <a:pt x="83438" y="348926"/>
                    <a:pt x="86838" y="353082"/>
                    <a:pt x="92504" y="352326"/>
                  </a:cubicBezTo>
                  <a:cubicBezTo>
                    <a:pt x="98171" y="351571"/>
                    <a:pt x="101571" y="346660"/>
                    <a:pt x="101193" y="341749"/>
                  </a:cubicBezTo>
                  <a:cubicBezTo>
                    <a:pt x="99304" y="309261"/>
                    <a:pt x="119703" y="277151"/>
                    <a:pt x="102326" y="244664"/>
                  </a:cubicBezTo>
                  <a:cubicBezTo>
                    <a:pt x="98549" y="237864"/>
                    <a:pt x="98171" y="229553"/>
                    <a:pt x="101571" y="221998"/>
                  </a:cubicBezTo>
                  <a:cubicBezTo>
                    <a:pt x="117437" y="185733"/>
                    <a:pt x="119703" y="150223"/>
                    <a:pt x="97793" y="115468"/>
                  </a:cubicBezTo>
                  <a:cubicBezTo>
                    <a:pt x="95904" y="112446"/>
                    <a:pt x="95149" y="108669"/>
                    <a:pt x="96282" y="105269"/>
                  </a:cubicBezTo>
                  <a:cubicBezTo>
                    <a:pt x="106859" y="77692"/>
                    <a:pt x="93260" y="54648"/>
                    <a:pt x="82305" y="31227"/>
                  </a:cubicBezTo>
                  <a:cubicBezTo>
                    <a:pt x="83816" y="29716"/>
                    <a:pt x="85327" y="28583"/>
                    <a:pt x="86460" y="27072"/>
                  </a:cubicBezTo>
                  <a:cubicBezTo>
                    <a:pt x="117059" y="34249"/>
                    <a:pt x="141614" y="19894"/>
                    <a:pt x="165790" y="4784"/>
                  </a:cubicBezTo>
                  <a:cubicBezTo>
                    <a:pt x="169190" y="2517"/>
                    <a:pt x="171457" y="-2394"/>
                    <a:pt x="176368" y="1384"/>
                  </a:cubicBezTo>
                  <a:cubicBezTo>
                    <a:pt x="180901" y="4406"/>
                    <a:pt x="182412" y="8184"/>
                    <a:pt x="179768" y="13850"/>
                  </a:cubicBezTo>
                  <a:cubicBezTo>
                    <a:pt x="175234" y="24050"/>
                    <a:pt x="172212" y="35005"/>
                    <a:pt x="168057" y="45204"/>
                  </a:cubicBezTo>
                  <a:cubicBezTo>
                    <a:pt x="165413" y="51249"/>
                    <a:pt x="162768" y="59937"/>
                    <a:pt x="153702" y="58048"/>
                  </a:cubicBezTo>
                  <a:cubicBezTo>
                    <a:pt x="145013" y="56160"/>
                    <a:pt x="141614" y="48604"/>
                    <a:pt x="141991" y="40293"/>
                  </a:cubicBezTo>
                  <a:cubicBezTo>
                    <a:pt x="141991" y="36894"/>
                    <a:pt x="143502" y="33872"/>
                    <a:pt x="145013" y="28205"/>
                  </a:cubicBezTo>
                  <a:cubicBezTo>
                    <a:pt x="131414" y="32360"/>
                    <a:pt x="127636" y="42182"/>
                    <a:pt x="124992" y="51249"/>
                  </a:cubicBezTo>
                  <a:cubicBezTo>
                    <a:pt x="116681" y="79581"/>
                    <a:pt x="115548" y="105647"/>
                    <a:pt x="125748" y="136245"/>
                  </a:cubicBezTo>
                  <a:cubicBezTo>
                    <a:pt x="135192" y="165333"/>
                    <a:pt x="132925" y="200465"/>
                    <a:pt x="118570" y="230686"/>
                  </a:cubicBezTo>
                  <a:cubicBezTo>
                    <a:pt x="114415" y="238997"/>
                    <a:pt x="114792" y="242775"/>
                    <a:pt x="119703" y="250330"/>
                  </a:cubicBezTo>
                  <a:cubicBezTo>
                    <a:pt x="126881" y="261285"/>
                    <a:pt x="130281" y="274507"/>
                    <a:pt x="135569" y="286973"/>
                  </a:cubicBezTo>
                  <a:cubicBezTo>
                    <a:pt x="137080" y="290373"/>
                    <a:pt x="137836" y="294151"/>
                    <a:pt x="134814" y="296795"/>
                  </a:cubicBezTo>
                  <a:cubicBezTo>
                    <a:pt x="115548" y="311906"/>
                    <a:pt x="118192" y="334194"/>
                    <a:pt x="114792" y="354971"/>
                  </a:cubicBezTo>
                  <a:cubicBezTo>
                    <a:pt x="113281" y="365170"/>
                    <a:pt x="108370" y="374614"/>
                    <a:pt x="102326" y="383681"/>
                  </a:cubicBezTo>
                  <a:cubicBezTo>
                    <a:pt x="93638" y="396525"/>
                    <a:pt x="87971" y="401435"/>
                    <a:pt x="76260" y="385947"/>
                  </a:cubicBezTo>
                  <a:cubicBezTo>
                    <a:pt x="63416" y="368948"/>
                    <a:pt x="45662" y="367815"/>
                    <a:pt x="31684" y="379525"/>
                  </a:cubicBezTo>
                  <a:cubicBezTo>
                    <a:pt x="25262" y="379525"/>
                    <a:pt x="18840" y="380659"/>
                    <a:pt x="12796" y="379147"/>
                  </a:cubicBezTo>
                  <a:cubicBezTo>
                    <a:pt x="2974" y="376503"/>
                    <a:pt x="-4959" y="369703"/>
                    <a:pt x="3730" y="359504"/>
                  </a:cubicBezTo>
                  <a:cubicBezTo>
                    <a:pt x="15818" y="345526"/>
                    <a:pt x="17707" y="325883"/>
                    <a:pt x="32818" y="313794"/>
                  </a:cubicBezTo>
                  <a:cubicBezTo>
                    <a:pt x="38106" y="309639"/>
                    <a:pt x="38106" y="300195"/>
                    <a:pt x="31306" y="295284"/>
                  </a:cubicBezTo>
                  <a:cubicBezTo>
                    <a:pt x="24885" y="290751"/>
                    <a:pt x="19974" y="283195"/>
                    <a:pt x="21862" y="277907"/>
                  </a:cubicBezTo>
                  <a:cubicBezTo>
                    <a:pt x="28284" y="260907"/>
                    <a:pt x="30551" y="245041"/>
                    <a:pt x="19218" y="229553"/>
                  </a:cubicBezTo>
                  <a:cubicBezTo>
                    <a:pt x="36217" y="195177"/>
                    <a:pt x="15063" y="167222"/>
                    <a:pt x="6374" y="137379"/>
                  </a:cubicBezTo>
                  <a:close/>
                </a:path>
              </a:pathLst>
            </a:custGeom>
            <a:solidFill>
              <a:srgbClr val="FDE4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1A247AB6-F268-44C0-A1D3-BA56C5573E1E}"/>
                </a:ext>
              </a:extLst>
            </p:cNvPr>
            <p:cNvSpPr/>
            <p:nvPr/>
          </p:nvSpPr>
          <p:spPr>
            <a:xfrm>
              <a:off x="10464303" y="4323029"/>
              <a:ext cx="159905" cy="178624"/>
            </a:xfrm>
            <a:custGeom>
              <a:avLst/>
              <a:gdLst>
                <a:gd name="connsiteX0" fmla="*/ 40 w 159905"/>
                <a:gd name="connsiteY0" fmla="*/ 108418 h 178624"/>
                <a:gd name="connsiteX1" fmla="*/ 12128 w 159905"/>
                <a:gd name="connsiteY1" fmla="*/ 68753 h 178624"/>
                <a:gd name="connsiteX2" fmla="*/ 42349 w 159905"/>
                <a:gd name="connsiteY2" fmla="*/ 9444 h 178624"/>
                <a:gd name="connsiteX3" fmla="*/ 66904 w 159905"/>
                <a:gd name="connsiteY3" fmla="*/ 7933 h 178624"/>
                <a:gd name="connsiteX4" fmla="*/ 80503 w 159905"/>
                <a:gd name="connsiteY4" fmla="*/ 23799 h 178624"/>
                <a:gd name="connsiteX5" fmla="*/ 118657 w 159905"/>
                <a:gd name="connsiteY5" fmla="*/ 26443 h 178624"/>
                <a:gd name="connsiteX6" fmla="*/ 146990 w 159905"/>
                <a:gd name="connsiteY6" fmla="*/ 17755 h 178624"/>
                <a:gd name="connsiteX7" fmla="*/ 159834 w 159905"/>
                <a:gd name="connsiteY7" fmla="*/ 37776 h 178624"/>
                <a:gd name="connsiteX8" fmla="*/ 139812 w 159905"/>
                <a:gd name="connsiteY8" fmla="*/ 59686 h 178624"/>
                <a:gd name="connsiteX9" fmla="*/ 96747 w 159905"/>
                <a:gd name="connsiteY9" fmla="*/ 80085 h 178624"/>
                <a:gd name="connsiteX10" fmla="*/ 80503 w 159905"/>
                <a:gd name="connsiteY10" fmla="*/ 113706 h 178624"/>
                <a:gd name="connsiteX11" fmla="*/ 55949 w 159905"/>
                <a:gd name="connsiteY11" fmla="*/ 167349 h 178624"/>
                <a:gd name="connsiteX12" fmla="*/ 26861 w 159905"/>
                <a:gd name="connsiteY12" fmla="*/ 177926 h 178624"/>
                <a:gd name="connsiteX13" fmla="*/ 20061 w 159905"/>
                <a:gd name="connsiteY13" fmla="*/ 169993 h 178624"/>
                <a:gd name="connsiteX14" fmla="*/ 40 w 159905"/>
                <a:gd name="connsiteY14" fmla="*/ 108418 h 17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905" h="178624">
                  <a:moveTo>
                    <a:pt x="40" y="108418"/>
                  </a:moveTo>
                  <a:cubicBezTo>
                    <a:pt x="417" y="94063"/>
                    <a:pt x="12506" y="82352"/>
                    <a:pt x="12128" y="68753"/>
                  </a:cubicBezTo>
                  <a:cubicBezTo>
                    <a:pt x="11372" y="42687"/>
                    <a:pt x="31394" y="28332"/>
                    <a:pt x="42349" y="9444"/>
                  </a:cubicBezTo>
                  <a:cubicBezTo>
                    <a:pt x="49149" y="-1889"/>
                    <a:pt x="57837" y="-3778"/>
                    <a:pt x="66904" y="7933"/>
                  </a:cubicBezTo>
                  <a:cubicBezTo>
                    <a:pt x="71059" y="13599"/>
                    <a:pt x="75970" y="18510"/>
                    <a:pt x="80503" y="23799"/>
                  </a:cubicBezTo>
                  <a:cubicBezTo>
                    <a:pt x="89947" y="34754"/>
                    <a:pt x="108458" y="36643"/>
                    <a:pt x="118657" y="26443"/>
                  </a:cubicBezTo>
                  <a:cubicBezTo>
                    <a:pt x="126968" y="18132"/>
                    <a:pt x="137168" y="15488"/>
                    <a:pt x="146990" y="17755"/>
                  </a:cubicBezTo>
                  <a:cubicBezTo>
                    <a:pt x="155300" y="19643"/>
                    <a:pt x="160589" y="29465"/>
                    <a:pt x="159834" y="37776"/>
                  </a:cubicBezTo>
                  <a:cubicBezTo>
                    <a:pt x="159078" y="49109"/>
                    <a:pt x="149256" y="58931"/>
                    <a:pt x="139812" y="59686"/>
                  </a:cubicBezTo>
                  <a:cubicBezTo>
                    <a:pt x="122435" y="61197"/>
                    <a:pt x="112613" y="75930"/>
                    <a:pt x="96747" y="80085"/>
                  </a:cubicBezTo>
                  <a:cubicBezTo>
                    <a:pt x="83148" y="83485"/>
                    <a:pt x="84659" y="102751"/>
                    <a:pt x="80503" y="113706"/>
                  </a:cubicBezTo>
                  <a:cubicBezTo>
                    <a:pt x="73703" y="131839"/>
                    <a:pt x="51038" y="142417"/>
                    <a:pt x="55949" y="167349"/>
                  </a:cubicBezTo>
                  <a:cubicBezTo>
                    <a:pt x="57460" y="174149"/>
                    <a:pt x="35927" y="168860"/>
                    <a:pt x="26861" y="177926"/>
                  </a:cubicBezTo>
                  <a:cubicBezTo>
                    <a:pt x="23461" y="180948"/>
                    <a:pt x="21572" y="173393"/>
                    <a:pt x="20061" y="169993"/>
                  </a:cubicBezTo>
                  <a:cubicBezTo>
                    <a:pt x="9484" y="150727"/>
                    <a:pt x="-716" y="131461"/>
                    <a:pt x="40" y="108418"/>
                  </a:cubicBezTo>
                  <a:close/>
                </a:path>
              </a:pathLst>
            </a:custGeom>
            <a:solidFill>
              <a:srgbClr val="FDE4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609073E5-E95F-4C61-A7E9-C0422606572F}"/>
                </a:ext>
              </a:extLst>
            </p:cNvPr>
            <p:cNvSpPr/>
            <p:nvPr/>
          </p:nvSpPr>
          <p:spPr>
            <a:xfrm>
              <a:off x="9402401" y="3670253"/>
              <a:ext cx="740086" cy="315986"/>
            </a:xfrm>
            <a:custGeom>
              <a:avLst/>
              <a:gdLst>
                <a:gd name="connsiteX0" fmla="*/ 740087 w 740086"/>
                <a:gd name="connsiteY0" fmla="*/ 189637 h 315986"/>
                <a:gd name="connsiteX1" fmla="*/ 722332 w 740086"/>
                <a:gd name="connsiteY1" fmla="*/ 250835 h 315986"/>
                <a:gd name="connsiteX2" fmla="*/ 724977 w 740086"/>
                <a:gd name="connsiteY2" fmla="*/ 302589 h 315986"/>
                <a:gd name="connsiteX3" fmla="*/ 718932 w 740086"/>
                <a:gd name="connsiteY3" fmla="*/ 315810 h 315986"/>
                <a:gd name="connsiteX4" fmla="*/ 706088 w 740086"/>
                <a:gd name="connsiteY4" fmla="*/ 307500 h 315986"/>
                <a:gd name="connsiteX5" fmla="*/ 643002 w 740086"/>
                <a:gd name="connsiteY5" fmla="*/ 282567 h 315986"/>
                <a:gd name="connsiteX6" fmla="*/ 592004 w 740086"/>
                <a:gd name="connsiteY6" fmla="*/ 278034 h 315986"/>
                <a:gd name="connsiteX7" fmla="*/ 571604 w 740086"/>
                <a:gd name="connsiteY7" fmla="*/ 279167 h 315986"/>
                <a:gd name="connsiteX8" fmla="*/ 492274 w 740086"/>
                <a:gd name="connsiteY8" fmla="*/ 269345 h 315986"/>
                <a:gd name="connsiteX9" fmla="*/ 481319 w 740086"/>
                <a:gd name="connsiteY9" fmla="*/ 242524 h 315986"/>
                <a:gd name="connsiteX10" fmla="*/ 463186 w 740086"/>
                <a:gd name="connsiteY10" fmla="*/ 181704 h 315986"/>
                <a:gd name="connsiteX11" fmla="*/ 432965 w 740086"/>
                <a:gd name="connsiteY11" fmla="*/ 186993 h 315986"/>
                <a:gd name="connsiteX12" fmla="*/ 416721 w 740086"/>
                <a:gd name="connsiteY12" fmla="*/ 211548 h 315986"/>
                <a:gd name="connsiteX13" fmla="*/ 405388 w 740086"/>
                <a:gd name="connsiteY13" fmla="*/ 262546 h 315986"/>
                <a:gd name="connsiteX14" fmla="*/ 401233 w 740086"/>
                <a:gd name="connsiteY14" fmla="*/ 313166 h 315986"/>
                <a:gd name="connsiteX15" fmla="*/ 394056 w 740086"/>
                <a:gd name="connsiteY15" fmla="*/ 306366 h 315986"/>
                <a:gd name="connsiteX16" fmla="*/ 374790 w 740086"/>
                <a:gd name="connsiteY16" fmla="*/ 238369 h 315986"/>
                <a:gd name="connsiteX17" fmla="*/ 369123 w 740086"/>
                <a:gd name="connsiteY17" fmla="*/ 224769 h 315986"/>
                <a:gd name="connsiteX18" fmla="*/ 369501 w 740086"/>
                <a:gd name="connsiteY18" fmla="*/ 152994 h 315986"/>
                <a:gd name="connsiteX19" fmla="*/ 361946 w 740086"/>
                <a:gd name="connsiteY19" fmla="*/ 129951 h 315986"/>
                <a:gd name="connsiteX20" fmla="*/ 304148 w 740086"/>
                <a:gd name="connsiteY20" fmla="*/ 142417 h 315986"/>
                <a:gd name="connsiteX21" fmla="*/ 294704 w 740086"/>
                <a:gd name="connsiteY21" fmla="*/ 196059 h 315986"/>
                <a:gd name="connsiteX22" fmla="*/ 292815 w 740086"/>
                <a:gd name="connsiteY22" fmla="*/ 231947 h 315986"/>
                <a:gd name="connsiteX23" fmla="*/ 284882 w 740086"/>
                <a:gd name="connsiteY23" fmla="*/ 245546 h 315986"/>
                <a:gd name="connsiteX24" fmla="*/ 275060 w 740086"/>
                <a:gd name="connsiteY24" fmla="*/ 201726 h 315986"/>
                <a:gd name="connsiteX25" fmla="*/ 244839 w 740086"/>
                <a:gd name="connsiteY25" fmla="*/ 168105 h 315986"/>
                <a:gd name="connsiteX26" fmla="*/ 197996 w 740086"/>
                <a:gd name="connsiteY26" fmla="*/ 128817 h 315986"/>
                <a:gd name="connsiteX27" fmla="*/ 197618 w 740086"/>
                <a:gd name="connsiteY27" fmla="*/ 112574 h 315986"/>
                <a:gd name="connsiteX28" fmla="*/ 152665 w 740086"/>
                <a:gd name="connsiteY28" fmla="*/ 58553 h 315986"/>
                <a:gd name="connsiteX29" fmla="*/ 133021 w 740086"/>
                <a:gd name="connsiteY29" fmla="*/ 75553 h 315986"/>
                <a:gd name="connsiteX30" fmla="*/ 123199 w 740086"/>
                <a:gd name="connsiteY30" fmla="*/ 129195 h 315986"/>
                <a:gd name="connsiteX31" fmla="*/ 114888 w 740086"/>
                <a:gd name="connsiteY31" fmla="*/ 156394 h 315986"/>
                <a:gd name="connsiteX32" fmla="*/ 85800 w 740086"/>
                <a:gd name="connsiteY32" fmla="*/ 135617 h 315986"/>
                <a:gd name="connsiteX33" fmla="*/ 63135 w 740086"/>
                <a:gd name="connsiteY33" fmla="*/ 121262 h 315986"/>
                <a:gd name="connsiteX34" fmla="*/ 7226 w 740086"/>
                <a:gd name="connsiteY34" fmla="*/ 89908 h 315986"/>
                <a:gd name="connsiteX35" fmla="*/ 3826 w 740086"/>
                <a:gd name="connsiteY35" fmla="*/ 49865 h 315986"/>
                <a:gd name="connsiteX36" fmla="*/ 23092 w 740086"/>
                <a:gd name="connsiteY36" fmla="*/ 45709 h 315986"/>
                <a:gd name="connsiteX37" fmla="*/ 35936 w 740086"/>
                <a:gd name="connsiteY37" fmla="*/ 61953 h 315986"/>
                <a:gd name="connsiteX38" fmla="*/ 46135 w 740086"/>
                <a:gd name="connsiteY38" fmla="*/ 79708 h 315986"/>
                <a:gd name="connsiteX39" fmla="*/ 80512 w 740086"/>
                <a:gd name="connsiteY39" fmla="*/ 72153 h 315986"/>
                <a:gd name="connsiteX40" fmla="*/ 84289 w 740086"/>
                <a:gd name="connsiteY40" fmla="*/ 37399 h 315986"/>
                <a:gd name="connsiteX41" fmla="*/ 65401 w 740086"/>
                <a:gd name="connsiteY41" fmla="*/ 31354 h 315986"/>
                <a:gd name="connsiteX42" fmla="*/ 40469 w 740086"/>
                <a:gd name="connsiteY42" fmla="*/ 33999 h 315986"/>
                <a:gd name="connsiteX43" fmla="*/ 24981 w 740086"/>
                <a:gd name="connsiteY43" fmla="*/ 27199 h 315986"/>
                <a:gd name="connsiteX44" fmla="*/ 35558 w 740086"/>
                <a:gd name="connsiteY44" fmla="*/ 14733 h 315986"/>
                <a:gd name="connsiteX45" fmla="*/ 96378 w 740086"/>
                <a:gd name="connsiteY45" fmla="*/ 0 h 315986"/>
                <a:gd name="connsiteX46" fmla="*/ 238795 w 740086"/>
                <a:gd name="connsiteY46" fmla="*/ 12088 h 315986"/>
                <a:gd name="connsiteX47" fmla="*/ 372523 w 740086"/>
                <a:gd name="connsiteY47" fmla="*/ 26443 h 315986"/>
                <a:gd name="connsiteX48" fmla="*/ 374790 w 740086"/>
                <a:gd name="connsiteY48" fmla="*/ 26443 h 315986"/>
                <a:gd name="connsiteX49" fmla="*/ 428432 w 740086"/>
                <a:gd name="connsiteY49" fmla="*/ 39665 h 315986"/>
                <a:gd name="connsiteX50" fmla="*/ 482830 w 740086"/>
                <a:gd name="connsiteY50" fmla="*/ 39287 h 315986"/>
                <a:gd name="connsiteX51" fmla="*/ 529673 w 740086"/>
                <a:gd name="connsiteY51" fmla="*/ 44954 h 315986"/>
                <a:gd name="connsiteX52" fmla="*/ 572738 w 740086"/>
                <a:gd name="connsiteY52" fmla="*/ 58176 h 315986"/>
                <a:gd name="connsiteX53" fmla="*/ 642246 w 740086"/>
                <a:gd name="connsiteY53" fmla="*/ 81219 h 315986"/>
                <a:gd name="connsiteX54" fmla="*/ 646402 w 740086"/>
                <a:gd name="connsiteY54" fmla="*/ 87641 h 315986"/>
                <a:gd name="connsiteX55" fmla="*/ 656601 w 740086"/>
                <a:gd name="connsiteY55" fmla="*/ 109174 h 315986"/>
                <a:gd name="connsiteX56" fmla="*/ 658868 w 740086"/>
                <a:gd name="connsiteY56" fmla="*/ 114085 h 315986"/>
                <a:gd name="connsiteX57" fmla="*/ 630913 w 740086"/>
                <a:gd name="connsiteY57" fmla="*/ 154128 h 315986"/>
                <a:gd name="connsiteX58" fmla="*/ 619580 w 740086"/>
                <a:gd name="connsiteY58" fmla="*/ 171882 h 315986"/>
                <a:gd name="connsiteX59" fmla="*/ 636958 w 740086"/>
                <a:gd name="connsiteY59" fmla="*/ 191148 h 315986"/>
                <a:gd name="connsiteX60" fmla="*/ 647157 w 740086"/>
                <a:gd name="connsiteY60" fmla="*/ 187371 h 315986"/>
                <a:gd name="connsiteX61" fmla="*/ 673978 w 740086"/>
                <a:gd name="connsiteY61" fmla="*/ 151861 h 315986"/>
                <a:gd name="connsiteX62" fmla="*/ 694755 w 740086"/>
                <a:gd name="connsiteY62" fmla="*/ 138639 h 315986"/>
                <a:gd name="connsiteX63" fmla="*/ 727999 w 740086"/>
                <a:gd name="connsiteY63" fmla="*/ 163194 h 315986"/>
                <a:gd name="connsiteX64" fmla="*/ 740087 w 740086"/>
                <a:gd name="connsiteY64" fmla="*/ 189637 h 31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740086" h="315986">
                  <a:moveTo>
                    <a:pt x="740087" y="189637"/>
                  </a:moveTo>
                  <a:cubicBezTo>
                    <a:pt x="723088" y="206637"/>
                    <a:pt x="719310" y="228169"/>
                    <a:pt x="722332" y="250835"/>
                  </a:cubicBezTo>
                  <a:cubicBezTo>
                    <a:pt x="724599" y="268212"/>
                    <a:pt x="719310" y="285589"/>
                    <a:pt x="724977" y="302589"/>
                  </a:cubicBezTo>
                  <a:cubicBezTo>
                    <a:pt x="726487" y="307122"/>
                    <a:pt x="726865" y="314299"/>
                    <a:pt x="718932" y="315810"/>
                  </a:cubicBezTo>
                  <a:cubicBezTo>
                    <a:pt x="712133" y="316944"/>
                    <a:pt x="709110" y="312410"/>
                    <a:pt x="706088" y="307500"/>
                  </a:cubicBezTo>
                  <a:cubicBezTo>
                    <a:pt x="689089" y="281812"/>
                    <a:pt x="672845" y="275767"/>
                    <a:pt x="643002" y="282567"/>
                  </a:cubicBezTo>
                  <a:cubicBezTo>
                    <a:pt x="626758" y="272745"/>
                    <a:pt x="609381" y="274256"/>
                    <a:pt x="592004" y="278034"/>
                  </a:cubicBezTo>
                  <a:cubicBezTo>
                    <a:pt x="585204" y="279545"/>
                    <a:pt x="578404" y="282945"/>
                    <a:pt x="571604" y="279167"/>
                  </a:cubicBezTo>
                  <a:cubicBezTo>
                    <a:pt x="546672" y="263679"/>
                    <a:pt x="519473" y="265190"/>
                    <a:pt x="492274" y="269345"/>
                  </a:cubicBezTo>
                  <a:cubicBezTo>
                    <a:pt x="477164" y="265190"/>
                    <a:pt x="477541" y="254613"/>
                    <a:pt x="481319" y="242524"/>
                  </a:cubicBezTo>
                  <a:cubicBezTo>
                    <a:pt x="488874" y="218347"/>
                    <a:pt x="482074" y="198326"/>
                    <a:pt x="463186" y="181704"/>
                  </a:cubicBezTo>
                  <a:cubicBezTo>
                    <a:pt x="448454" y="168483"/>
                    <a:pt x="442032" y="169616"/>
                    <a:pt x="432965" y="186993"/>
                  </a:cubicBezTo>
                  <a:cubicBezTo>
                    <a:pt x="428432" y="195682"/>
                    <a:pt x="423521" y="204748"/>
                    <a:pt x="416721" y="211548"/>
                  </a:cubicBezTo>
                  <a:cubicBezTo>
                    <a:pt x="401611" y="226280"/>
                    <a:pt x="401233" y="243657"/>
                    <a:pt x="405388" y="262546"/>
                  </a:cubicBezTo>
                  <a:cubicBezTo>
                    <a:pt x="409166" y="279545"/>
                    <a:pt x="411055" y="296922"/>
                    <a:pt x="401233" y="313166"/>
                  </a:cubicBezTo>
                  <a:cubicBezTo>
                    <a:pt x="397078" y="312788"/>
                    <a:pt x="394056" y="309766"/>
                    <a:pt x="394056" y="306366"/>
                  </a:cubicBezTo>
                  <a:cubicBezTo>
                    <a:pt x="395944" y="281434"/>
                    <a:pt x="380834" y="261035"/>
                    <a:pt x="374790" y="238369"/>
                  </a:cubicBezTo>
                  <a:cubicBezTo>
                    <a:pt x="373656" y="233458"/>
                    <a:pt x="372523" y="228925"/>
                    <a:pt x="369123" y="224769"/>
                  </a:cubicBezTo>
                  <a:cubicBezTo>
                    <a:pt x="348724" y="200592"/>
                    <a:pt x="354013" y="175660"/>
                    <a:pt x="369501" y="152994"/>
                  </a:cubicBezTo>
                  <a:cubicBezTo>
                    <a:pt x="378567" y="139017"/>
                    <a:pt x="373279" y="134484"/>
                    <a:pt x="361946" y="129951"/>
                  </a:cubicBezTo>
                  <a:cubicBezTo>
                    <a:pt x="337769" y="120507"/>
                    <a:pt x="308303" y="125795"/>
                    <a:pt x="304148" y="142417"/>
                  </a:cubicBezTo>
                  <a:cubicBezTo>
                    <a:pt x="299615" y="159794"/>
                    <a:pt x="292059" y="177171"/>
                    <a:pt x="294704" y="196059"/>
                  </a:cubicBezTo>
                  <a:cubicBezTo>
                    <a:pt x="296215" y="208148"/>
                    <a:pt x="293948" y="219858"/>
                    <a:pt x="292815" y="231947"/>
                  </a:cubicBezTo>
                  <a:cubicBezTo>
                    <a:pt x="292437" y="237613"/>
                    <a:pt x="291682" y="243280"/>
                    <a:pt x="284882" y="245546"/>
                  </a:cubicBezTo>
                  <a:cubicBezTo>
                    <a:pt x="273171" y="233080"/>
                    <a:pt x="277327" y="216459"/>
                    <a:pt x="275060" y="201726"/>
                  </a:cubicBezTo>
                  <a:cubicBezTo>
                    <a:pt x="272038" y="182460"/>
                    <a:pt x="266749" y="171127"/>
                    <a:pt x="244839" y="168105"/>
                  </a:cubicBezTo>
                  <a:cubicBezTo>
                    <a:pt x="222551" y="165083"/>
                    <a:pt x="208574" y="147706"/>
                    <a:pt x="197996" y="128817"/>
                  </a:cubicBezTo>
                  <a:cubicBezTo>
                    <a:pt x="194974" y="123529"/>
                    <a:pt x="195352" y="118240"/>
                    <a:pt x="197618" y="112574"/>
                  </a:cubicBezTo>
                  <a:cubicBezTo>
                    <a:pt x="207063" y="88774"/>
                    <a:pt x="177975" y="54776"/>
                    <a:pt x="152665" y="58553"/>
                  </a:cubicBezTo>
                  <a:cubicBezTo>
                    <a:pt x="142087" y="60064"/>
                    <a:pt x="136421" y="66486"/>
                    <a:pt x="133021" y="75553"/>
                  </a:cubicBezTo>
                  <a:cubicBezTo>
                    <a:pt x="126221" y="92930"/>
                    <a:pt x="123577" y="110685"/>
                    <a:pt x="123199" y="129195"/>
                  </a:cubicBezTo>
                  <a:cubicBezTo>
                    <a:pt x="123199" y="139017"/>
                    <a:pt x="123199" y="149217"/>
                    <a:pt x="114888" y="156394"/>
                  </a:cubicBezTo>
                  <a:cubicBezTo>
                    <a:pt x="100533" y="156016"/>
                    <a:pt x="91467" y="146950"/>
                    <a:pt x="85800" y="135617"/>
                  </a:cubicBezTo>
                  <a:cubicBezTo>
                    <a:pt x="80512" y="125040"/>
                    <a:pt x="73712" y="122773"/>
                    <a:pt x="63135" y="121262"/>
                  </a:cubicBezTo>
                  <a:cubicBezTo>
                    <a:pt x="41224" y="117862"/>
                    <a:pt x="22336" y="106529"/>
                    <a:pt x="7226" y="89908"/>
                  </a:cubicBezTo>
                  <a:cubicBezTo>
                    <a:pt x="-3730" y="77819"/>
                    <a:pt x="48" y="63087"/>
                    <a:pt x="3826" y="49865"/>
                  </a:cubicBezTo>
                  <a:cubicBezTo>
                    <a:pt x="6092" y="41176"/>
                    <a:pt x="15159" y="40043"/>
                    <a:pt x="23092" y="45709"/>
                  </a:cubicBezTo>
                  <a:cubicBezTo>
                    <a:pt x="28758" y="49865"/>
                    <a:pt x="32536" y="55909"/>
                    <a:pt x="35936" y="61953"/>
                  </a:cubicBezTo>
                  <a:cubicBezTo>
                    <a:pt x="39336" y="67997"/>
                    <a:pt x="34425" y="80086"/>
                    <a:pt x="46135" y="79708"/>
                  </a:cubicBezTo>
                  <a:cubicBezTo>
                    <a:pt x="57846" y="79330"/>
                    <a:pt x="69934" y="80086"/>
                    <a:pt x="80512" y="72153"/>
                  </a:cubicBezTo>
                  <a:cubicBezTo>
                    <a:pt x="94111" y="61575"/>
                    <a:pt x="83156" y="48732"/>
                    <a:pt x="84289" y="37399"/>
                  </a:cubicBezTo>
                  <a:cubicBezTo>
                    <a:pt x="85423" y="27954"/>
                    <a:pt x="72956" y="30599"/>
                    <a:pt x="65401" y="31354"/>
                  </a:cubicBezTo>
                  <a:cubicBezTo>
                    <a:pt x="57090" y="32488"/>
                    <a:pt x="48402" y="32110"/>
                    <a:pt x="40469" y="33999"/>
                  </a:cubicBezTo>
                  <a:cubicBezTo>
                    <a:pt x="33669" y="35510"/>
                    <a:pt x="27247" y="34376"/>
                    <a:pt x="24981" y="27199"/>
                  </a:cubicBezTo>
                  <a:cubicBezTo>
                    <a:pt x="22336" y="18510"/>
                    <a:pt x="29891" y="17377"/>
                    <a:pt x="35558" y="14733"/>
                  </a:cubicBezTo>
                  <a:cubicBezTo>
                    <a:pt x="54824" y="6044"/>
                    <a:pt x="76356" y="6044"/>
                    <a:pt x="96378" y="0"/>
                  </a:cubicBezTo>
                  <a:cubicBezTo>
                    <a:pt x="143976" y="0"/>
                    <a:pt x="191574" y="5666"/>
                    <a:pt x="238795" y="12088"/>
                  </a:cubicBezTo>
                  <a:cubicBezTo>
                    <a:pt x="283371" y="18133"/>
                    <a:pt x="327569" y="26443"/>
                    <a:pt x="372523" y="26443"/>
                  </a:cubicBezTo>
                  <a:cubicBezTo>
                    <a:pt x="375167" y="26443"/>
                    <a:pt x="371767" y="26443"/>
                    <a:pt x="374790" y="26443"/>
                  </a:cubicBezTo>
                  <a:cubicBezTo>
                    <a:pt x="394433" y="26443"/>
                    <a:pt x="415210" y="45332"/>
                    <a:pt x="428432" y="39665"/>
                  </a:cubicBezTo>
                  <a:cubicBezTo>
                    <a:pt x="448831" y="30977"/>
                    <a:pt x="465075" y="35888"/>
                    <a:pt x="482830" y="39287"/>
                  </a:cubicBezTo>
                  <a:cubicBezTo>
                    <a:pt x="498318" y="42310"/>
                    <a:pt x="515318" y="34754"/>
                    <a:pt x="529673" y="44954"/>
                  </a:cubicBezTo>
                  <a:cubicBezTo>
                    <a:pt x="541006" y="59309"/>
                    <a:pt x="551205" y="67997"/>
                    <a:pt x="572738" y="58176"/>
                  </a:cubicBezTo>
                  <a:cubicBezTo>
                    <a:pt x="606359" y="43443"/>
                    <a:pt x="624491" y="51754"/>
                    <a:pt x="642246" y="81219"/>
                  </a:cubicBezTo>
                  <a:cubicBezTo>
                    <a:pt x="643757" y="83486"/>
                    <a:pt x="646779" y="87263"/>
                    <a:pt x="646402" y="87641"/>
                  </a:cubicBezTo>
                  <a:cubicBezTo>
                    <a:pt x="633180" y="102752"/>
                    <a:pt x="639224" y="108418"/>
                    <a:pt x="656601" y="109174"/>
                  </a:cubicBezTo>
                  <a:cubicBezTo>
                    <a:pt x="657357" y="109174"/>
                    <a:pt x="659246" y="113707"/>
                    <a:pt x="658868" y="114085"/>
                  </a:cubicBezTo>
                  <a:cubicBezTo>
                    <a:pt x="644135" y="123906"/>
                    <a:pt x="648290" y="146950"/>
                    <a:pt x="630913" y="154128"/>
                  </a:cubicBezTo>
                  <a:cubicBezTo>
                    <a:pt x="622225" y="157527"/>
                    <a:pt x="618069" y="163572"/>
                    <a:pt x="619580" y="171882"/>
                  </a:cubicBezTo>
                  <a:cubicBezTo>
                    <a:pt x="621092" y="181326"/>
                    <a:pt x="627513" y="188126"/>
                    <a:pt x="636958" y="191148"/>
                  </a:cubicBezTo>
                  <a:cubicBezTo>
                    <a:pt x="641491" y="192659"/>
                    <a:pt x="645268" y="192659"/>
                    <a:pt x="647157" y="187371"/>
                  </a:cubicBezTo>
                  <a:cubicBezTo>
                    <a:pt x="652446" y="172638"/>
                    <a:pt x="666801" y="165083"/>
                    <a:pt x="673978" y="151861"/>
                  </a:cubicBezTo>
                  <a:cubicBezTo>
                    <a:pt x="678134" y="143550"/>
                    <a:pt x="684178" y="133728"/>
                    <a:pt x="694755" y="138639"/>
                  </a:cubicBezTo>
                  <a:cubicBezTo>
                    <a:pt x="707222" y="144306"/>
                    <a:pt x="724977" y="145817"/>
                    <a:pt x="727999" y="163194"/>
                  </a:cubicBezTo>
                  <a:cubicBezTo>
                    <a:pt x="728754" y="174905"/>
                    <a:pt x="733665" y="182460"/>
                    <a:pt x="740087" y="189637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276A40A6-3C19-4A60-9293-2901E08CE0B6}"/>
                </a:ext>
              </a:extLst>
            </p:cNvPr>
            <p:cNvSpPr/>
            <p:nvPr/>
          </p:nvSpPr>
          <p:spPr>
            <a:xfrm>
              <a:off x="9406227" y="3619633"/>
              <a:ext cx="830324" cy="107366"/>
            </a:xfrm>
            <a:custGeom>
              <a:avLst/>
              <a:gdLst>
                <a:gd name="connsiteX0" fmla="*/ 524714 w 830324"/>
                <a:gd name="connsiteY0" fmla="*/ 96330 h 107366"/>
                <a:gd name="connsiteX1" fmla="*/ 444250 w 830324"/>
                <a:gd name="connsiteY1" fmla="*/ 89908 h 107366"/>
                <a:gd name="connsiteX2" fmla="*/ 433673 w 830324"/>
                <a:gd name="connsiteY2" fmla="*/ 91797 h 107366"/>
                <a:gd name="connsiteX3" fmla="*/ 416673 w 830324"/>
                <a:gd name="connsiteY3" fmla="*/ 97085 h 107366"/>
                <a:gd name="connsiteX4" fmla="*/ 358120 w 830324"/>
                <a:gd name="connsiteY4" fmla="*/ 83486 h 107366"/>
                <a:gd name="connsiteX5" fmla="*/ 235347 w 830324"/>
                <a:gd name="connsiteY5" fmla="*/ 70264 h 107366"/>
                <a:gd name="connsiteX6" fmla="*/ 98596 w 830324"/>
                <a:gd name="connsiteY6" fmla="*/ 57798 h 107366"/>
                <a:gd name="connsiteX7" fmla="*/ 88774 w 830324"/>
                <a:gd name="connsiteY7" fmla="*/ 54398 h 107366"/>
                <a:gd name="connsiteX8" fmla="*/ 47220 w 830324"/>
                <a:gd name="connsiteY8" fmla="*/ 44954 h 107366"/>
                <a:gd name="connsiteX9" fmla="*/ 15866 w 830324"/>
                <a:gd name="connsiteY9" fmla="*/ 42310 h 107366"/>
                <a:gd name="connsiteX10" fmla="*/ 0 w 830324"/>
                <a:gd name="connsiteY10" fmla="*/ 33243 h 107366"/>
                <a:gd name="connsiteX11" fmla="*/ 34377 w 830324"/>
                <a:gd name="connsiteY11" fmla="*/ 21910 h 107366"/>
                <a:gd name="connsiteX12" fmla="*/ 44954 w 830324"/>
                <a:gd name="connsiteY12" fmla="*/ 20399 h 107366"/>
                <a:gd name="connsiteX13" fmla="*/ 39665 w 830324"/>
                <a:gd name="connsiteY13" fmla="*/ 8689 h 107366"/>
                <a:gd name="connsiteX14" fmla="*/ 33999 w 830324"/>
                <a:gd name="connsiteY14" fmla="*/ 1133 h 107366"/>
                <a:gd name="connsiteX15" fmla="*/ 41932 w 830324"/>
                <a:gd name="connsiteY15" fmla="*/ 0 h 107366"/>
                <a:gd name="connsiteX16" fmla="*/ 147706 w 830324"/>
                <a:gd name="connsiteY16" fmla="*/ 8311 h 107366"/>
                <a:gd name="connsiteX17" fmla="*/ 254235 w 830324"/>
                <a:gd name="connsiteY17" fmla="*/ 11711 h 107366"/>
                <a:gd name="connsiteX18" fmla="*/ 384563 w 830324"/>
                <a:gd name="connsiteY18" fmla="*/ 17755 h 107366"/>
                <a:gd name="connsiteX19" fmla="*/ 495626 w 830324"/>
                <a:gd name="connsiteY19" fmla="*/ 17377 h 107366"/>
                <a:gd name="connsiteX20" fmla="*/ 520936 w 830324"/>
                <a:gd name="connsiteY20" fmla="*/ 16999 h 107366"/>
                <a:gd name="connsiteX21" fmla="*/ 616888 w 830324"/>
                <a:gd name="connsiteY21" fmla="*/ 16622 h 107366"/>
                <a:gd name="connsiteX22" fmla="*/ 692063 w 830324"/>
                <a:gd name="connsiteY22" fmla="*/ 9444 h 107366"/>
                <a:gd name="connsiteX23" fmla="*/ 740039 w 830324"/>
                <a:gd name="connsiteY23" fmla="*/ 9066 h 107366"/>
                <a:gd name="connsiteX24" fmla="*/ 775171 w 830324"/>
                <a:gd name="connsiteY24" fmla="*/ 17755 h 107366"/>
                <a:gd name="connsiteX25" fmla="*/ 812570 w 830324"/>
                <a:gd name="connsiteY25" fmla="*/ 14355 h 107366"/>
                <a:gd name="connsiteX26" fmla="*/ 830324 w 830324"/>
                <a:gd name="connsiteY26" fmla="*/ 33243 h 107366"/>
                <a:gd name="connsiteX27" fmla="*/ 772904 w 830324"/>
                <a:gd name="connsiteY27" fmla="*/ 47598 h 107366"/>
                <a:gd name="connsiteX28" fmla="*/ 664108 w 830324"/>
                <a:gd name="connsiteY28" fmla="*/ 41176 h 107366"/>
                <a:gd name="connsiteX29" fmla="*/ 592333 w 830324"/>
                <a:gd name="connsiteY29" fmla="*/ 59687 h 107366"/>
                <a:gd name="connsiteX30" fmla="*/ 575712 w 830324"/>
                <a:gd name="connsiteY30" fmla="*/ 81975 h 107366"/>
                <a:gd name="connsiteX31" fmla="*/ 605177 w 830324"/>
                <a:gd name="connsiteY31" fmla="*/ 92174 h 107366"/>
                <a:gd name="connsiteX32" fmla="*/ 618021 w 830324"/>
                <a:gd name="connsiteY32" fmla="*/ 98219 h 107366"/>
                <a:gd name="connsiteX33" fmla="*/ 588934 w 830324"/>
                <a:gd name="connsiteY33" fmla="*/ 97841 h 107366"/>
                <a:gd name="connsiteX34" fmla="*/ 524714 w 830324"/>
                <a:gd name="connsiteY34" fmla="*/ 96330 h 10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0324" h="107366">
                  <a:moveTo>
                    <a:pt x="524714" y="96330"/>
                  </a:moveTo>
                  <a:cubicBezTo>
                    <a:pt x="497515" y="100863"/>
                    <a:pt x="470693" y="96330"/>
                    <a:pt x="444250" y="89908"/>
                  </a:cubicBezTo>
                  <a:cubicBezTo>
                    <a:pt x="440472" y="88774"/>
                    <a:pt x="433673" y="86508"/>
                    <a:pt x="433673" y="91797"/>
                  </a:cubicBezTo>
                  <a:cubicBezTo>
                    <a:pt x="435561" y="121262"/>
                    <a:pt x="424606" y="100485"/>
                    <a:pt x="416673" y="97085"/>
                  </a:cubicBezTo>
                  <a:cubicBezTo>
                    <a:pt x="398163" y="89152"/>
                    <a:pt x="379275" y="82730"/>
                    <a:pt x="358120" y="83486"/>
                  </a:cubicBezTo>
                  <a:cubicBezTo>
                    <a:pt x="316566" y="84619"/>
                    <a:pt x="276145" y="75930"/>
                    <a:pt x="235347" y="70264"/>
                  </a:cubicBezTo>
                  <a:cubicBezTo>
                    <a:pt x="190015" y="63842"/>
                    <a:pt x="144306" y="58553"/>
                    <a:pt x="98596" y="57798"/>
                  </a:cubicBezTo>
                  <a:cubicBezTo>
                    <a:pt x="95196" y="57798"/>
                    <a:pt x="92174" y="55531"/>
                    <a:pt x="88774" y="54398"/>
                  </a:cubicBezTo>
                  <a:cubicBezTo>
                    <a:pt x="73664" y="56665"/>
                    <a:pt x="60442" y="49865"/>
                    <a:pt x="47220" y="44954"/>
                  </a:cubicBezTo>
                  <a:cubicBezTo>
                    <a:pt x="37399" y="38532"/>
                    <a:pt x="26066" y="44198"/>
                    <a:pt x="15866" y="42310"/>
                  </a:cubicBezTo>
                  <a:cubicBezTo>
                    <a:pt x="9444" y="41176"/>
                    <a:pt x="3400" y="39287"/>
                    <a:pt x="0" y="33243"/>
                  </a:cubicBezTo>
                  <a:cubicBezTo>
                    <a:pt x="8311" y="19644"/>
                    <a:pt x="21155" y="20021"/>
                    <a:pt x="34377" y="21910"/>
                  </a:cubicBezTo>
                  <a:cubicBezTo>
                    <a:pt x="38154" y="22288"/>
                    <a:pt x="42687" y="26443"/>
                    <a:pt x="44954" y="20399"/>
                  </a:cubicBezTo>
                  <a:cubicBezTo>
                    <a:pt x="46843" y="15111"/>
                    <a:pt x="45709" y="10955"/>
                    <a:pt x="39665" y="8689"/>
                  </a:cubicBezTo>
                  <a:cubicBezTo>
                    <a:pt x="36643" y="7555"/>
                    <a:pt x="29843" y="7555"/>
                    <a:pt x="33999" y="1133"/>
                  </a:cubicBezTo>
                  <a:cubicBezTo>
                    <a:pt x="34754" y="-378"/>
                    <a:pt x="39287" y="378"/>
                    <a:pt x="41932" y="0"/>
                  </a:cubicBezTo>
                  <a:cubicBezTo>
                    <a:pt x="77064" y="2644"/>
                    <a:pt x="112196" y="5666"/>
                    <a:pt x="147706" y="8311"/>
                  </a:cubicBezTo>
                  <a:cubicBezTo>
                    <a:pt x="183215" y="9822"/>
                    <a:pt x="218347" y="6422"/>
                    <a:pt x="254235" y="11711"/>
                  </a:cubicBezTo>
                  <a:cubicBezTo>
                    <a:pt x="297300" y="17755"/>
                    <a:pt x="341121" y="19644"/>
                    <a:pt x="384563" y="17755"/>
                  </a:cubicBezTo>
                  <a:cubicBezTo>
                    <a:pt x="421584" y="15866"/>
                    <a:pt x="458605" y="12088"/>
                    <a:pt x="495626" y="17377"/>
                  </a:cubicBezTo>
                  <a:cubicBezTo>
                    <a:pt x="503937" y="18510"/>
                    <a:pt x="512247" y="18510"/>
                    <a:pt x="520936" y="16999"/>
                  </a:cubicBezTo>
                  <a:cubicBezTo>
                    <a:pt x="553046" y="11333"/>
                    <a:pt x="584778" y="13977"/>
                    <a:pt x="616888" y="16622"/>
                  </a:cubicBezTo>
                  <a:cubicBezTo>
                    <a:pt x="642198" y="18510"/>
                    <a:pt x="667131" y="11333"/>
                    <a:pt x="692063" y="9444"/>
                  </a:cubicBezTo>
                  <a:cubicBezTo>
                    <a:pt x="708307" y="7933"/>
                    <a:pt x="724173" y="6422"/>
                    <a:pt x="740039" y="9066"/>
                  </a:cubicBezTo>
                  <a:cubicBezTo>
                    <a:pt x="749483" y="21155"/>
                    <a:pt x="759305" y="24555"/>
                    <a:pt x="775171" y="17755"/>
                  </a:cubicBezTo>
                  <a:cubicBezTo>
                    <a:pt x="786126" y="13222"/>
                    <a:pt x="800103" y="15488"/>
                    <a:pt x="812570" y="14355"/>
                  </a:cubicBezTo>
                  <a:cubicBezTo>
                    <a:pt x="823902" y="13600"/>
                    <a:pt x="830324" y="20777"/>
                    <a:pt x="830324" y="33243"/>
                  </a:cubicBezTo>
                  <a:cubicBezTo>
                    <a:pt x="814458" y="50620"/>
                    <a:pt x="792170" y="45709"/>
                    <a:pt x="772904" y="47598"/>
                  </a:cubicBezTo>
                  <a:cubicBezTo>
                    <a:pt x="736639" y="50998"/>
                    <a:pt x="699996" y="47598"/>
                    <a:pt x="664108" y="41176"/>
                  </a:cubicBezTo>
                  <a:cubicBezTo>
                    <a:pt x="637665" y="36643"/>
                    <a:pt x="614621" y="47220"/>
                    <a:pt x="592333" y="59687"/>
                  </a:cubicBezTo>
                  <a:cubicBezTo>
                    <a:pt x="589311" y="69131"/>
                    <a:pt x="571179" y="70642"/>
                    <a:pt x="575712" y="81975"/>
                  </a:cubicBezTo>
                  <a:cubicBezTo>
                    <a:pt x="580245" y="92930"/>
                    <a:pt x="594600" y="90285"/>
                    <a:pt x="605177" y="92174"/>
                  </a:cubicBezTo>
                  <a:cubicBezTo>
                    <a:pt x="609710" y="92930"/>
                    <a:pt x="613488" y="95952"/>
                    <a:pt x="618021" y="98219"/>
                  </a:cubicBezTo>
                  <a:cubicBezTo>
                    <a:pt x="608199" y="108418"/>
                    <a:pt x="598755" y="97463"/>
                    <a:pt x="588934" y="97841"/>
                  </a:cubicBezTo>
                  <a:cubicBezTo>
                    <a:pt x="567401" y="96707"/>
                    <a:pt x="545869" y="96330"/>
                    <a:pt x="524714" y="96330"/>
                  </a:cubicBezTo>
                  <a:close/>
                </a:path>
              </a:pathLst>
            </a:custGeom>
            <a:solidFill>
              <a:srgbClr val="D7C8B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04DF92-7556-40B5-A618-0038A6881198}"/>
                </a:ext>
              </a:extLst>
            </p:cNvPr>
            <p:cNvSpPr/>
            <p:nvPr/>
          </p:nvSpPr>
          <p:spPr>
            <a:xfrm>
              <a:off x="10639732" y="3990974"/>
              <a:ext cx="94552" cy="330361"/>
            </a:xfrm>
            <a:custGeom>
              <a:avLst/>
              <a:gdLst>
                <a:gd name="connsiteX0" fmla="*/ 57313 w 94552"/>
                <a:gd name="connsiteY0" fmla="*/ 0 h 330361"/>
                <a:gd name="connsiteX1" fmla="*/ 80357 w 94552"/>
                <a:gd name="connsiteY1" fmla="*/ 56287 h 330361"/>
                <a:gd name="connsiteX2" fmla="*/ 90179 w 94552"/>
                <a:gd name="connsiteY2" fmla="*/ 109551 h 330361"/>
                <a:gd name="connsiteX3" fmla="*/ 85268 w 94552"/>
                <a:gd name="connsiteY3" fmla="*/ 182082 h 330361"/>
                <a:gd name="connsiteX4" fmla="*/ 84890 w 94552"/>
                <a:gd name="connsiteY4" fmla="*/ 220236 h 330361"/>
                <a:gd name="connsiteX5" fmla="*/ 85268 w 94552"/>
                <a:gd name="connsiteY5" fmla="*/ 268212 h 330361"/>
                <a:gd name="connsiteX6" fmla="*/ 83379 w 94552"/>
                <a:gd name="connsiteY6" fmla="*/ 309388 h 330361"/>
                <a:gd name="connsiteX7" fmla="*/ 70913 w 94552"/>
                <a:gd name="connsiteY7" fmla="*/ 329410 h 330361"/>
                <a:gd name="connsiteX8" fmla="*/ 52780 w 94552"/>
                <a:gd name="connsiteY8" fmla="*/ 319210 h 330361"/>
                <a:gd name="connsiteX9" fmla="*/ 36159 w 94552"/>
                <a:gd name="connsiteY9" fmla="*/ 268968 h 330361"/>
                <a:gd name="connsiteX10" fmla="*/ 26715 w 94552"/>
                <a:gd name="connsiteY10" fmla="*/ 227414 h 330361"/>
                <a:gd name="connsiteX11" fmla="*/ 21804 w 94552"/>
                <a:gd name="connsiteY11" fmla="*/ 203615 h 330361"/>
                <a:gd name="connsiteX12" fmla="*/ 29737 w 94552"/>
                <a:gd name="connsiteY12" fmla="*/ 146572 h 330361"/>
                <a:gd name="connsiteX13" fmla="*/ 13115 w 94552"/>
                <a:gd name="connsiteY13" fmla="*/ 110685 h 330361"/>
                <a:gd name="connsiteX14" fmla="*/ 10848 w 94552"/>
                <a:gd name="connsiteY14" fmla="*/ 54776 h 330361"/>
                <a:gd name="connsiteX15" fmla="*/ 32381 w 94552"/>
                <a:gd name="connsiteY15" fmla="*/ 12466 h 330361"/>
                <a:gd name="connsiteX16" fmla="*/ 57313 w 94552"/>
                <a:gd name="connsiteY16" fmla="*/ 0 h 33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552" h="330361">
                  <a:moveTo>
                    <a:pt x="57313" y="0"/>
                  </a:moveTo>
                  <a:cubicBezTo>
                    <a:pt x="79224" y="12844"/>
                    <a:pt x="85646" y="40043"/>
                    <a:pt x="80357" y="56287"/>
                  </a:cubicBezTo>
                  <a:cubicBezTo>
                    <a:pt x="72802" y="79330"/>
                    <a:pt x="85646" y="92930"/>
                    <a:pt x="90179" y="109551"/>
                  </a:cubicBezTo>
                  <a:cubicBezTo>
                    <a:pt x="96978" y="135239"/>
                    <a:pt x="96223" y="159038"/>
                    <a:pt x="85268" y="182082"/>
                  </a:cubicBezTo>
                  <a:cubicBezTo>
                    <a:pt x="78846" y="195304"/>
                    <a:pt x="78468" y="207392"/>
                    <a:pt x="84890" y="220236"/>
                  </a:cubicBezTo>
                  <a:cubicBezTo>
                    <a:pt x="92823" y="236102"/>
                    <a:pt x="93956" y="251591"/>
                    <a:pt x="85268" y="268212"/>
                  </a:cubicBezTo>
                  <a:cubicBezTo>
                    <a:pt x="78468" y="280678"/>
                    <a:pt x="86779" y="295411"/>
                    <a:pt x="83379" y="309388"/>
                  </a:cubicBezTo>
                  <a:cubicBezTo>
                    <a:pt x="81112" y="318077"/>
                    <a:pt x="79601" y="326010"/>
                    <a:pt x="70913" y="329410"/>
                  </a:cubicBezTo>
                  <a:cubicBezTo>
                    <a:pt x="61091" y="333187"/>
                    <a:pt x="57313" y="324877"/>
                    <a:pt x="52780" y="319210"/>
                  </a:cubicBezTo>
                  <a:cubicBezTo>
                    <a:pt x="41069" y="304478"/>
                    <a:pt x="34270" y="288611"/>
                    <a:pt x="36159" y="268968"/>
                  </a:cubicBezTo>
                  <a:cubicBezTo>
                    <a:pt x="37292" y="254613"/>
                    <a:pt x="38803" y="240258"/>
                    <a:pt x="26715" y="227414"/>
                  </a:cubicBezTo>
                  <a:cubicBezTo>
                    <a:pt x="21804" y="222125"/>
                    <a:pt x="19915" y="211925"/>
                    <a:pt x="21804" y="203615"/>
                  </a:cubicBezTo>
                  <a:cubicBezTo>
                    <a:pt x="26715" y="185104"/>
                    <a:pt x="16515" y="165838"/>
                    <a:pt x="29737" y="146572"/>
                  </a:cubicBezTo>
                  <a:cubicBezTo>
                    <a:pt x="33514" y="140906"/>
                    <a:pt x="21426" y="121262"/>
                    <a:pt x="13115" y="110685"/>
                  </a:cubicBezTo>
                  <a:cubicBezTo>
                    <a:pt x="-2373" y="91797"/>
                    <a:pt x="-5395" y="76686"/>
                    <a:pt x="10848" y="54776"/>
                  </a:cubicBezTo>
                  <a:cubicBezTo>
                    <a:pt x="19537" y="43065"/>
                    <a:pt x="27848" y="27955"/>
                    <a:pt x="32381" y="12466"/>
                  </a:cubicBezTo>
                  <a:cubicBezTo>
                    <a:pt x="40314" y="8689"/>
                    <a:pt x="48625" y="4155"/>
                    <a:pt x="57313" y="0"/>
                  </a:cubicBezTo>
                  <a:close/>
                </a:path>
              </a:pathLst>
            </a:custGeom>
            <a:solidFill>
              <a:srgbClr val="FDF0E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E44E48D7-503A-424C-81ED-D76B904B36F6}"/>
                </a:ext>
              </a:extLst>
            </p:cNvPr>
            <p:cNvSpPr/>
            <p:nvPr/>
          </p:nvSpPr>
          <p:spPr>
            <a:xfrm>
              <a:off x="10236583" y="3720100"/>
              <a:ext cx="190601" cy="79409"/>
            </a:xfrm>
            <a:custGeom>
              <a:avLst/>
              <a:gdLst>
                <a:gd name="connsiteX0" fmla="*/ 173362 w 190601"/>
                <a:gd name="connsiteY0" fmla="*/ 774 h 79409"/>
                <a:gd name="connsiteX1" fmla="*/ 186584 w 190601"/>
                <a:gd name="connsiteY1" fmla="*/ 33639 h 79409"/>
                <a:gd name="connsiteX2" fmla="*/ 166940 w 190601"/>
                <a:gd name="connsiteY2" fmla="*/ 39683 h 79409"/>
                <a:gd name="connsiteX3" fmla="*/ 143519 w 190601"/>
                <a:gd name="connsiteY3" fmla="*/ 63860 h 79409"/>
                <a:gd name="connsiteX4" fmla="*/ 121608 w 190601"/>
                <a:gd name="connsiteY4" fmla="*/ 78215 h 79409"/>
                <a:gd name="connsiteX5" fmla="*/ 40389 w 190601"/>
                <a:gd name="connsiteY5" fmla="*/ 58949 h 79409"/>
                <a:gd name="connsiteX6" fmla="*/ 4879 w 190601"/>
                <a:gd name="connsiteY6" fmla="*/ 49127 h 79409"/>
                <a:gd name="connsiteX7" fmla="*/ 1479 w 190601"/>
                <a:gd name="connsiteY7" fmla="*/ 32128 h 79409"/>
                <a:gd name="connsiteX8" fmla="*/ 15457 w 190601"/>
                <a:gd name="connsiteY8" fmla="*/ 30617 h 79409"/>
                <a:gd name="connsiteX9" fmla="*/ 33589 w 190601"/>
                <a:gd name="connsiteY9" fmla="*/ 28350 h 79409"/>
                <a:gd name="connsiteX10" fmla="*/ 74388 w 190601"/>
                <a:gd name="connsiteY10" fmla="*/ 22684 h 79409"/>
                <a:gd name="connsiteX11" fmla="*/ 94787 w 190601"/>
                <a:gd name="connsiteY11" fmla="*/ 9840 h 79409"/>
                <a:gd name="connsiteX12" fmla="*/ 106498 w 190601"/>
                <a:gd name="connsiteY12" fmla="*/ 774 h 79409"/>
                <a:gd name="connsiteX13" fmla="*/ 151452 w 190601"/>
                <a:gd name="connsiteY13" fmla="*/ 11729 h 79409"/>
                <a:gd name="connsiteX14" fmla="*/ 167318 w 190601"/>
                <a:gd name="connsiteY14" fmla="*/ 15506 h 79409"/>
                <a:gd name="connsiteX15" fmla="*/ 173362 w 190601"/>
                <a:gd name="connsiteY15" fmla="*/ 774 h 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601" h="79409">
                  <a:moveTo>
                    <a:pt x="173362" y="774"/>
                  </a:moveTo>
                  <a:cubicBezTo>
                    <a:pt x="200183" y="6062"/>
                    <a:pt x="188095" y="22306"/>
                    <a:pt x="186584" y="33639"/>
                  </a:cubicBezTo>
                  <a:cubicBezTo>
                    <a:pt x="184695" y="46861"/>
                    <a:pt x="174873" y="40439"/>
                    <a:pt x="166940" y="39683"/>
                  </a:cubicBezTo>
                  <a:cubicBezTo>
                    <a:pt x="149563" y="37794"/>
                    <a:pt x="146541" y="51772"/>
                    <a:pt x="143519" y="63860"/>
                  </a:cubicBezTo>
                  <a:cubicBezTo>
                    <a:pt x="140496" y="76704"/>
                    <a:pt x="140874" y="81993"/>
                    <a:pt x="121608" y="78215"/>
                  </a:cubicBezTo>
                  <a:cubicBezTo>
                    <a:pt x="94031" y="72927"/>
                    <a:pt x="67210" y="65371"/>
                    <a:pt x="40389" y="58949"/>
                  </a:cubicBezTo>
                  <a:cubicBezTo>
                    <a:pt x="28301" y="56305"/>
                    <a:pt x="14701" y="64238"/>
                    <a:pt x="4879" y="49127"/>
                  </a:cubicBezTo>
                  <a:cubicBezTo>
                    <a:pt x="1102" y="43083"/>
                    <a:pt x="-1920" y="39306"/>
                    <a:pt x="1479" y="32128"/>
                  </a:cubicBezTo>
                  <a:cubicBezTo>
                    <a:pt x="5635" y="23817"/>
                    <a:pt x="10924" y="28350"/>
                    <a:pt x="15457" y="30617"/>
                  </a:cubicBezTo>
                  <a:cubicBezTo>
                    <a:pt x="22256" y="34017"/>
                    <a:pt x="27545" y="30239"/>
                    <a:pt x="33589" y="28350"/>
                  </a:cubicBezTo>
                  <a:cubicBezTo>
                    <a:pt x="46811" y="24195"/>
                    <a:pt x="58899" y="18151"/>
                    <a:pt x="74388" y="22684"/>
                  </a:cubicBezTo>
                  <a:cubicBezTo>
                    <a:pt x="81565" y="24573"/>
                    <a:pt x="94787" y="26084"/>
                    <a:pt x="94787" y="9840"/>
                  </a:cubicBezTo>
                  <a:cubicBezTo>
                    <a:pt x="94787" y="4174"/>
                    <a:pt x="101209" y="-2248"/>
                    <a:pt x="106498" y="774"/>
                  </a:cubicBezTo>
                  <a:cubicBezTo>
                    <a:pt x="120475" y="9084"/>
                    <a:pt x="138230" y="-737"/>
                    <a:pt x="151452" y="11729"/>
                  </a:cubicBezTo>
                  <a:cubicBezTo>
                    <a:pt x="154851" y="15129"/>
                    <a:pt x="162029" y="15129"/>
                    <a:pt x="167318" y="15506"/>
                  </a:cubicBezTo>
                  <a:cubicBezTo>
                    <a:pt x="179406" y="17395"/>
                    <a:pt x="178273" y="10596"/>
                    <a:pt x="173362" y="774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5B4D9AAB-4438-4E36-87EA-901E2ABB7FB3}"/>
                </a:ext>
              </a:extLst>
            </p:cNvPr>
            <p:cNvSpPr/>
            <p:nvPr/>
          </p:nvSpPr>
          <p:spPr>
            <a:xfrm>
              <a:off x="10283061" y="3814642"/>
              <a:ext cx="105136" cy="70444"/>
            </a:xfrm>
            <a:custGeom>
              <a:avLst/>
              <a:gdLst>
                <a:gd name="connsiteX0" fmla="*/ 104973 w 105136"/>
                <a:gd name="connsiteY0" fmla="*/ 36560 h 70444"/>
                <a:gd name="connsiteX1" fmla="*/ 79663 w 105136"/>
                <a:gd name="connsiteY1" fmla="*/ 53559 h 70444"/>
                <a:gd name="connsiteX2" fmla="*/ 17710 w 105136"/>
                <a:gd name="connsiteY2" fmla="*/ 69803 h 70444"/>
                <a:gd name="connsiteX3" fmla="*/ 5244 w 105136"/>
                <a:gd name="connsiteY3" fmla="*/ 61114 h 70444"/>
                <a:gd name="connsiteX4" fmla="*/ 16199 w 105136"/>
                <a:gd name="connsiteY4" fmla="*/ 6716 h 70444"/>
                <a:gd name="connsiteX5" fmla="*/ 40376 w 105136"/>
                <a:gd name="connsiteY5" fmla="*/ 20694 h 70444"/>
                <a:gd name="connsiteX6" fmla="*/ 62664 w 105136"/>
                <a:gd name="connsiteY6" fmla="*/ 18805 h 70444"/>
                <a:gd name="connsiteX7" fmla="*/ 75886 w 105136"/>
                <a:gd name="connsiteY7" fmla="*/ 5205 h 70444"/>
                <a:gd name="connsiteX8" fmla="*/ 94396 w 105136"/>
                <a:gd name="connsiteY8" fmla="*/ 8983 h 70444"/>
                <a:gd name="connsiteX9" fmla="*/ 104973 w 105136"/>
                <a:gd name="connsiteY9" fmla="*/ 36560 h 7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136" h="70444">
                  <a:moveTo>
                    <a:pt x="104973" y="36560"/>
                  </a:moveTo>
                  <a:cubicBezTo>
                    <a:pt x="92885" y="36560"/>
                    <a:pt x="87219" y="47515"/>
                    <a:pt x="79663" y="53559"/>
                  </a:cubicBezTo>
                  <a:cubicBezTo>
                    <a:pt x="60775" y="68670"/>
                    <a:pt x="37354" y="61114"/>
                    <a:pt x="17710" y="69803"/>
                  </a:cubicBezTo>
                  <a:cubicBezTo>
                    <a:pt x="11666" y="72447"/>
                    <a:pt x="7888" y="66403"/>
                    <a:pt x="5244" y="61114"/>
                  </a:cubicBezTo>
                  <a:cubicBezTo>
                    <a:pt x="-4578" y="42604"/>
                    <a:pt x="-423" y="21827"/>
                    <a:pt x="16199" y="6716"/>
                  </a:cubicBezTo>
                  <a:cubicBezTo>
                    <a:pt x="23754" y="12005"/>
                    <a:pt x="34332" y="10116"/>
                    <a:pt x="40376" y="20694"/>
                  </a:cubicBezTo>
                  <a:cubicBezTo>
                    <a:pt x="43776" y="26738"/>
                    <a:pt x="55486" y="25982"/>
                    <a:pt x="62664" y="18805"/>
                  </a:cubicBezTo>
                  <a:cubicBezTo>
                    <a:pt x="66819" y="14272"/>
                    <a:pt x="70597" y="8983"/>
                    <a:pt x="75886" y="5205"/>
                  </a:cubicBezTo>
                  <a:cubicBezTo>
                    <a:pt x="82685" y="294"/>
                    <a:pt x="89863" y="-4994"/>
                    <a:pt x="94396" y="8983"/>
                  </a:cubicBezTo>
                  <a:cubicBezTo>
                    <a:pt x="97040" y="18427"/>
                    <a:pt x="106484" y="25227"/>
                    <a:pt x="104973" y="36560"/>
                  </a:cubicBezTo>
                  <a:close/>
                </a:path>
              </a:pathLst>
            </a:custGeom>
            <a:solidFill>
              <a:srgbClr val="E1CB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B14D66E4-7DB9-4907-9CFF-DAE50655E00D}"/>
                </a:ext>
              </a:extLst>
            </p:cNvPr>
            <p:cNvSpPr/>
            <p:nvPr/>
          </p:nvSpPr>
          <p:spPr>
            <a:xfrm>
              <a:off x="10172331" y="3715267"/>
              <a:ext cx="118617" cy="33941"/>
            </a:xfrm>
            <a:custGeom>
              <a:avLst/>
              <a:gdLst>
                <a:gd name="connsiteX0" fmla="*/ 0 w 118617"/>
                <a:gd name="connsiteY0" fmla="*/ 4851 h 33941"/>
                <a:gd name="connsiteX1" fmla="*/ 118618 w 118617"/>
                <a:gd name="connsiteY1" fmla="*/ 696 h 33941"/>
                <a:gd name="connsiteX2" fmla="*/ 74797 w 118617"/>
                <a:gd name="connsiteY2" fmla="*/ 19206 h 33941"/>
                <a:gd name="connsiteX3" fmla="*/ 63464 w 118617"/>
                <a:gd name="connsiteY3" fmla="*/ 20717 h 33941"/>
                <a:gd name="connsiteX4" fmla="*/ 21533 w 118617"/>
                <a:gd name="connsiteY4" fmla="*/ 30161 h 33941"/>
                <a:gd name="connsiteX5" fmla="*/ 8689 w 118617"/>
                <a:gd name="connsiteY5" fmla="*/ 17317 h 33941"/>
                <a:gd name="connsiteX6" fmla="*/ 0 w 118617"/>
                <a:gd name="connsiteY6" fmla="*/ 4851 h 3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617" h="33941">
                  <a:moveTo>
                    <a:pt x="0" y="4851"/>
                  </a:moveTo>
                  <a:cubicBezTo>
                    <a:pt x="39665" y="3718"/>
                    <a:pt x="78953" y="-1949"/>
                    <a:pt x="118618" y="696"/>
                  </a:cubicBezTo>
                  <a:cubicBezTo>
                    <a:pt x="107663" y="16184"/>
                    <a:pt x="98596" y="35072"/>
                    <a:pt x="74797" y="19206"/>
                  </a:cubicBezTo>
                  <a:cubicBezTo>
                    <a:pt x="71020" y="16562"/>
                    <a:pt x="64975" y="16939"/>
                    <a:pt x="63464" y="20717"/>
                  </a:cubicBezTo>
                  <a:cubicBezTo>
                    <a:pt x="53265" y="41872"/>
                    <a:pt x="36643" y="31672"/>
                    <a:pt x="21533" y="30161"/>
                  </a:cubicBezTo>
                  <a:cubicBezTo>
                    <a:pt x="13977" y="29028"/>
                    <a:pt x="7177" y="27517"/>
                    <a:pt x="8689" y="17317"/>
                  </a:cubicBezTo>
                  <a:cubicBezTo>
                    <a:pt x="5667" y="13162"/>
                    <a:pt x="2644" y="9006"/>
                    <a:pt x="0" y="4851"/>
                  </a:cubicBezTo>
                  <a:close/>
                </a:path>
              </a:pathLst>
            </a:custGeom>
            <a:solidFill>
              <a:srgbClr val="DCD3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30A14DFC-A818-4D50-A45B-E8FAC9C00EBE}"/>
                </a:ext>
              </a:extLst>
            </p:cNvPr>
            <p:cNvSpPr/>
            <p:nvPr/>
          </p:nvSpPr>
          <p:spPr>
            <a:xfrm>
              <a:off x="10122349" y="3732584"/>
              <a:ext cx="83148" cy="52599"/>
            </a:xfrm>
            <a:custGeom>
              <a:avLst/>
              <a:gdLst>
                <a:gd name="connsiteX0" fmla="*/ 58293 w 83148"/>
                <a:gd name="connsiteY0" fmla="*/ 0 h 52599"/>
                <a:gd name="connsiteX1" fmla="*/ 71137 w 83148"/>
                <a:gd name="connsiteY1" fmla="*/ 12844 h 52599"/>
                <a:gd name="connsiteX2" fmla="*/ 78314 w 83148"/>
                <a:gd name="connsiteY2" fmla="*/ 26066 h 52599"/>
                <a:gd name="connsiteX3" fmla="*/ 82470 w 83148"/>
                <a:gd name="connsiteY3" fmla="*/ 33999 h 52599"/>
                <a:gd name="connsiteX4" fmla="*/ 73781 w 83148"/>
                <a:gd name="connsiteY4" fmla="*/ 37021 h 52599"/>
                <a:gd name="connsiteX5" fmla="*/ 15983 w 83148"/>
                <a:gd name="connsiteY5" fmla="*/ 49109 h 52599"/>
                <a:gd name="connsiteX6" fmla="*/ 5406 w 83148"/>
                <a:gd name="connsiteY6" fmla="*/ 50620 h 52599"/>
                <a:gd name="connsiteX7" fmla="*/ 117 w 83148"/>
                <a:gd name="connsiteY7" fmla="*/ 40043 h 52599"/>
                <a:gd name="connsiteX8" fmla="*/ 9939 w 83148"/>
                <a:gd name="connsiteY8" fmla="*/ 35510 h 52599"/>
                <a:gd name="connsiteX9" fmla="*/ 14095 w 83148"/>
                <a:gd name="connsiteY9" fmla="*/ 27199 h 52599"/>
                <a:gd name="connsiteX10" fmla="*/ 23917 w 83148"/>
                <a:gd name="connsiteY10" fmla="*/ 11333 h 52599"/>
                <a:gd name="connsiteX11" fmla="*/ 50360 w 83148"/>
                <a:gd name="connsiteY11" fmla="*/ 1889 h 52599"/>
                <a:gd name="connsiteX12" fmla="*/ 58293 w 83148"/>
                <a:gd name="connsiteY12" fmla="*/ 0 h 5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148" h="52599">
                  <a:moveTo>
                    <a:pt x="58293" y="0"/>
                  </a:moveTo>
                  <a:cubicBezTo>
                    <a:pt x="62448" y="4155"/>
                    <a:pt x="66604" y="8311"/>
                    <a:pt x="71137" y="12844"/>
                  </a:cubicBezTo>
                  <a:cubicBezTo>
                    <a:pt x="66604" y="20777"/>
                    <a:pt x="71137" y="24177"/>
                    <a:pt x="78314" y="26066"/>
                  </a:cubicBezTo>
                  <a:cubicBezTo>
                    <a:pt x="82092" y="27199"/>
                    <a:pt x="84359" y="30221"/>
                    <a:pt x="82470" y="33999"/>
                  </a:cubicBezTo>
                  <a:cubicBezTo>
                    <a:pt x="80959" y="38154"/>
                    <a:pt x="77181" y="37776"/>
                    <a:pt x="73781" y="37021"/>
                  </a:cubicBezTo>
                  <a:cubicBezTo>
                    <a:pt x="53004" y="32865"/>
                    <a:pt x="32983" y="35132"/>
                    <a:pt x="15983" y="49109"/>
                  </a:cubicBezTo>
                  <a:cubicBezTo>
                    <a:pt x="12584" y="52131"/>
                    <a:pt x="9562" y="54398"/>
                    <a:pt x="5406" y="50620"/>
                  </a:cubicBezTo>
                  <a:cubicBezTo>
                    <a:pt x="2384" y="47598"/>
                    <a:pt x="-638" y="44576"/>
                    <a:pt x="117" y="40043"/>
                  </a:cubicBezTo>
                  <a:cubicBezTo>
                    <a:pt x="1251" y="34376"/>
                    <a:pt x="5406" y="34754"/>
                    <a:pt x="9939" y="35510"/>
                  </a:cubicBezTo>
                  <a:cubicBezTo>
                    <a:pt x="20517" y="37399"/>
                    <a:pt x="17495" y="33999"/>
                    <a:pt x="14095" y="27199"/>
                  </a:cubicBezTo>
                  <a:cubicBezTo>
                    <a:pt x="9562" y="18133"/>
                    <a:pt x="21650" y="9066"/>
                    <a:pt x="23917" y="11333"/>
                  </a:cubicBezTo>
                  <a:cubicBezTo>
                    <a:pt x="41671" y="29466"/>
                    <a:pt x="42427" y="6800"/>
                    <a:pt x="50360" y="1889"/>
                  </a:cubicBezTo>
                  <a:cubicBezTo>
                    <a:pt x="52249" y="0"/>
                    <a:pt x="55649" y="378"/>
                    <a:pt x="58293" y="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7BBF952E-92C4-4D41-AB15-3B4C560F1277}"/>
                </a:ext>
              </a:extLst>
            </p:cNvPr>
            <p:cNvSpPr/>
            <p:nvPr/>
          </p:nvSpPr>
          <p:spPr>
            <a:xfrm>
              <a:off x="10060136" y="3733632"/>
              <a:ext cx="41515" cy="37667"/>
            </a:xfrm>
            <a:custGeom>
              <a:avLst/>
              <a:gdLst>
                <a:gd name="connsiteX0" fmla="*/ 0 w 41515"/>
                <a:gd name="connsiteY0" fmla="*/ 17840 h 37667"/>
                <a:gd name="connsiteX1" fmla="*/ 19266 w 41515"/>
                <a:gd name="connsiteY1" fmla="*/ 7640 h 37667"/>
                <a:gd name="connsiteX2" fmla="*/ 37776 w 41515"/>
                <a:gd name="connsiteY2" fmla="*/ 5374 h 37667"/>
                <a:gd name="connsiteX3" fmla="*/ 34754 w 41515"/>
                <a:gd name="connsiteY3" fmla="*/ 34461 h 37667"/>
                <a:gd name="connsiteX4" fmla="*/ 14355 w 41515"/>
                <a:gd name="connsiteY4" fmla="*/ 28039 h 37667"/>
                <a:gd name="connsiteX5" fmla="*/ 0 w 41515"/>
                <a:gd name="connsiteY5" fmla="*/ 17840 h 3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15" h="37667">
                  <a:moveTo>
                    <a:pt x="0" y="17840"/>
                  </a:moveTo>
                  <a:cubicBezTo>
                    <a:pt x="5667" y="10285"/>
                    <a:pt x="13600" y="11040"/>
                    <a:pt x="19266" y="7640"/>
                  </a:cubicBezTo>
                  <a:cubicBezTo>
                    <a:pt x="24932" y="4240"/>
                    <a:pt x="32110" y="-6337"/>
                    <a:pt x="37776" y="5374"/>
                  </a:cubicBezTo>
                  <a:cubicBezTo>
                    <a:pt x="42310" y="14440"/>
                    <a:pt x="44198" y="26528"/>
                    <a:pt x="34754" y="34461"/>
                  </a:cubicBezTo>
                  <a:cubicBezTo>
                    <a:pt x="26821" y="40883"/>
                    <a:pt x="18888" y="37106"/>
                    <a:pt x="14355" y="28039"/>
                  </a:cubicBezTo>
                  <a:cubicBezTo>
                    <a:pt x="11711" y="22373"/>
                    <a:pt x="5667" y="21240"/>
                    <a:pt x="0" y="1784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C00A4F4C-7A6C-443E-884B-DFADDC185254}"/>
                </a:ext>
              </a:extLst>
            </p:cNvPr>
            <p:cNvSpPr/>
            <p:nvPr/>
          </p:nvSpPr>
          <p:spPr>
            <a:xfrm>
              <a:off x="10142488" y="3720118"/>
              <a:ext cx="25310" cy="12466"/>
            </a:xfrm>
            <a:custGeom>
              <a:avLst/>
              <a:gdLst>
                <a:gd name="connsiteX0" fmla="*/ 0 w 25310"/>
                <a:gd name="connsiteY0" fmla="*/ 0 h 12466"/>
                <a:gd name="connsiteX1" fmla="*/ 25310 w 25310"/>
                <a:gd name="connsiteY1" fmla="*/ 0 h 12466"/>
                <a:gd name="connsiteX2" fmla="*/ 0 w 25310"/>
                <a:gd name="connsiteY2" fmla="*/ 0 h 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12466">
                  <a:moveTo>
                    <a:pt x="0" y="0"/>
                  </a:moveTo>
                  <a:cubicBezTo>
                    <a:pt x="8311" y="0"/>
                    <a:pt x="16999" y="0"/>
                    <a:pt x="25310" y="0"/>
                  </a:cubicBezTo>
                  <a:cubicBezTo>
                    <a:pt x="16622" y="16622"/>
                    <a:pt x="12088" y="16622"/>
                    <a:pt x="0" y="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037C59FF-93E2-48CE-B0DB-E98427DBC754}"/>
                </a:ext>
              </a:extLst>
            </p:cNvPr>
            <p:cNvSpPr/>
            <p:nvPr/>
          </p:nvSpPr>
          <p:spPr>
            <a:xfrm>
              <a:off x="10396723" y="5766130"/>
              <a:ext cx="93307" cy="70328"/>
            </a:xfrm>
            <a:custGeom>
              <a:avLst/>
              <a:gdLst>
                <a:gd name="connsiteX0" fmla="*/ 0 w 93307"/>
                <a:gd name="connsiteY0" fmla="*/ 66442 h 70328"/>
                <a:gd name="connsiteX1" fmla="*/ 21155 w 93307"/>
                <a:gd name="connsiteY1" fmla="*/ 11666 h 70328"/>
                <a:gd name="connsiteX2" fmla="*/ 42687 w 93307"/>
                <a:gd name="connsiteY2" fmla="*/ 7511 h 70328"/>
                <a:gd name="connsiteX3" fmla="*/ 58553 w 93307"/>
                <a:gd name="connsiteY3" fmla="*/ 3355 h 70328"/>
                <a:gd name="connsiteX4" fmla="*/ 72153 w 93307"/>
                <a:gd name="connsiteY4" fmla="*/ 711 h 70328"/>
                <a:gd name="connsiteX5" fmla="*/ 77819 w 93307"/>
                <a:gd name="connsiteY5" fmla="*/ 24888 h 70328"/>
                <a:gd name="connsiteX6" fmla="*/ 89152 w 93307"/>
                <a:gd name="connsiteY6" fmla="*/ 40754 h 70328"/>
                <a:gd name="connsiteX7" fmla="*/ 93308 w 93307"/>
                <a:gd name="connsiteY7" fmla="*/ 40754 h 70328"/>
                <a:gd name="connsiteX8" fmla="*/ 50243 w 93307"/>
                <a:gd name="connsiteY8" fmla="*/ 53220 h 70328"/>
                <a:gd name="connsiteX9" fmla="*/ 17377 w 93307"/>
                <a:gd name="connsiteY9" fmla="*/ 66442 h 70328"/>
                <a:gd name="connsiteX10" fmla="*/ 0 w 93307"/>
                <a:gd name="connsiteY10" fmla="*/ 66442 h 7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07" h="70328">
                  <a:moveTo>
                    <a:pt x="0" y="66442"/>
                  </a:moveTo>
                  <a:cubicBezTo>
                    <a:pt x="7178" y="48309"/>
                    <a:pt x="13977" y="29799"/>
                    <a:pt x="21155" y="11666"/>
                  </a:cubicBezTo>
                  <a:cubicBezTo>
                    <a:pt x="28332" y="9777"/>
                    <a:pt x="36643" y="14311"/>
                    <a:pt x="42687" y="7511"/>
                  </a:cubicBezTo>
                  <a:cubicBezTo>
                    <a:pt x="47976" y="6000"/>
                    <a:pt x="53265" y="4489"/>
                    <a:pt x="58553" y="3355"/>
                  </a:cubicBezTo>
                  <a:cubicBezTo>
                    <a:pt x="63464" y="2222"/>
                    <a:pt x="73286" y="-1556"/>
                    <a:pt x="72153" y="711"/>
                  </a:cubicBezTo>
                  <a:cubicBezTo>
                    <a:pt x="67620" y="10911"/>
                    <a:pt x="89908" y="13555"/>
                    <a:pt x="77819" y="24888"/>
                  </a:cubicBezTo>
                  <a:cubicBezTo>
                    <a:pt x="73286" y="29043"/>
                    <a:pt x="75931" y="32066"/>
                    <a:pt x="89152" y="40754"/>
                  </a:cubicBezTo>
                  <a:cubicBezTo>
                    <a:pt x="90663" y="39243"/>
                    <a:pt x="92174" y="38865"/>
                    <a:pt x="93308" y="40754"/>
                  </a:cubicBezTo>
                  <a:cubicBezTo>
                    <a:pt x="80842" y="51709"/>
                    <a:pt x="67242" y="55865"/>
                    <a:pt x="50243" y="53220"/>
                  </a:cubicBezTo>
                  <a:cubicBezTo>
                    <a:pt x="37776" y="51331"/>
                    <a:pt x="26821" y="59264"/>
                    <a:pt x="17377" y="66442"/>
                  </a:cubicBezTo>
                  <a:cubicBezTo>
                    <a:pt x="9822" y="72864"/>
                    <a:pt x="5667" y="70219"/>
                    <a:pt x="0" y="66442"/>
                  </a:cubicBezTo>
                  <a:close/>
                </a:path>
              </a:pathLst>
            </a:custGeom>
            <a:solidFill>
              <a:srgbClr val="BA84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9F9C7EBF-EB3C-47AC-AD95-13F910B56E71}"/>
                </a:ext>
              </a:extLst>
            </p:cNvPr>
            <p:cNvSpPr/>
            <p:nvPr/>
          </p:nvSpPr>
          <p:spPr>
            <a:xfrm>
              <a:off x="10485497" y="5763063"/>
              <a:ext cx="59686" cy="44198"/>
            </a:xfrm>
            <a:custGeom>
              <a:avLst/>
              <a:gdLst>
                <a:gd name="connsiteX0" fmla="*/ 4155 w 59686"/>
                <a:gd name="connsiteY0" fmla="*/ 44198 h 44198"/>
                <a:gd name="connsiteX1" fmla="*/ 0 w 59686"/>
                <a:gd name="connsiteY1" fmla="*/ 44198 h 44198"/>
                <a:gd name="connsiteX2" fmla="*/ 37776 w 59686"/>
                <a:gd name="connsiteY2" fmla="*/ 0 h 44198"/>
                <a:gd name="connsiteX3" fmla="*/ 59687 w 59686"/>
                <a:gd name="connsiteY3" fmla="*/ 18888 h 44198"/>
                <a:gd name="connsiteX4" fmla="*/ 4155 w 59686"/>
                <a:gd name="connsiteY4" fmla="*/ 44198 h 44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86" h="44198">
                  <a:moveTo>
                    <a:pt x="4155" y="44198"/>
                  </a:moveTo>
                  <a:cubicBezTo>
                    <a:pt x="2644" y="44198"/>
                    <a:pt x="1133" y="44198"/>
                    <a:pt x="0" y="44198"/>
                  </a:cubicBezTo>
                  <a:cubicBezTo>
                    <a:pt x="3022" y="21155"/>
                    <a:pt x="23044" y="12844"/>
                    <a:pt x="37776" y="0"/>
                  </a:cubicBezTo>
                  <a:cubicBezTo>
                    <a:pt x="39287" y="18132"/>
                    <a:pt x="39287" y="18132"/>
                    <a:pt x="59687" y="18888"/>
                  </a:cubicBezTo>
                  <a:cubicBezTo>
                    <a:pt x="43821" y="33243"/>
                    <a:pt x="21533" y="33243"/>
                    <a:pt x="4155" y="44198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3BE4FF89-23FE-44AD-9890-EFE38FC43C39}"/>
                </a:ext>
              </a:extLst>
            </p:cNvPr>
            <p:cNvSpPr/>
            <p:nvPr/>
          </p:nvSpPr>
          <p:spPr>
            <a:xfrm>
              <a:off x="10327799" y="5824795"/>
              <a:ext cx="52302" cy="40589"/>
            </a:xfrm>
            <a:custGeom>
              <a:avLst/>
              <a:gdLst>
                <a:gd name="connsiteX0" fmla="*/ 17926 w 52302"/>
                <a:gd name="connsiteY0" fmla="*/ 28554 h 40589"/>
                <a:gd name="connsiteX1" fmla="*/ 7726 w 52302"/>
                <a:gd name="connsiteY1" fmla="*/ 14199 h 40589"/>
                <a:gd name="connsiteX2" fmla="*/ 2060 w 52302"/>
                <a:gd name="connsiteY2" fmla="*/ 2110 h 40589"/>
                <a:gd name="connsiteX3" fmla="*/ 18681 w 52302"/>
                <a:gd name="connsiteY3" fmla="*/ 5133 h 40589"/>
                <a:gd name="connsiteX4" fmla="*/ 52302 w 52302"/>
                <a:gd name="connsiteY4" fmla="*/ 20621 h 40589"/>
                <a:gd name="connsiteX5" fmla="*/ 35303 w 52302"/>
                <a:gd name="connsiteY5" fmla="*/ 34598 h 40589"/>
                <a:gd name="connsiteX6" fmla="*/ 17926 w 52302"/>
                <a:gd name="connsiteY6" fmla="*/ 28554 h 4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302" h="40589">
                  <a:moveTo>
                    <a:pt x="17926" y="28554"/>
                  </a:moveTo>
                  <a:cubicBezTo>
                    <a:pt x="16792" y="22132"/>
                    <a:pt x="6215" y="22132"/>
                    <a:pt x="7726" y="14199"/>
                  </a:cubicBezTo>
                  <a:cubicBezTo>
                    <a:pt x="8859" y="8532"/>
                    <a:pt x="-5118" y="8910"/>
                    <a:pt x="2060" y="2110"/>
                  </a:cubicBezTo>
                  <a:cubicBezTo>
                    <a:pt x="7348" y="-3178"/>
                    <a:pt x="17926" y="2866"/>
                    <a:pt x="18681" y="5133"/>
                  </a:cubicBezTo>
                  <a:cubicBezTo>
                    <a:pt x="23970" y="24399"/>
                    <a:pt x="39458" y="19110"/>
                    <a:pt x="52302" y="20621"/>
                  </a:cubicBezTo>
                  <a:cubicBezTo>
                    <a:pt x="46636" y="25154"/>
                    <a:pt x="40214" y="29309"/>
                    <a:pt x="35303" y="34598"/>
                  </a:cubicBezTo>
                  <a:cubicBezTo>
                    <a:pt x="23970" y="45553"/>
                    <a:pt x="20192" y="40265"/>
                    <a:pt x="17926" y="28554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29351E6A-498A-41C9-A6D5-DC4A7020C96E}"/>
                </a:ext>
              </a:extLst>
            </p:cNvPr>
            <p:cNvSpPr/>
            <p:nvPr/>
          </p:nvSpPr>
          <p:spPr>
            <a:xfrm>
              <a:off x="10593132" y="5987455"/>
              <a:ext cx="16955" cy="22790"/>
            </a:xfrm>
            <a:custGeom>
              <a:avLst/>
              <a:gdLst>
                <a:gd name="connsiteX0" fmla="*/ 9472 w 16955"/>
                <a:gd name="connsiteY0" fmla="*/ 0 h 22790"/>
                <a:gd name="connsiteX1" fmla="*/ 14005 w 16955"/>
                <a:gd name="connsiteY1" fmla="*/ 20021 h 22790"/>
                <a:gd name="connsiteX2" fmla="*/ 27 w 16955"/>
                <a:gd name="connsiteY2" fmla="*/ 12466 h 22790"/>
                <a:gd name="connsiteX3" fmla="*/ 9472 w 16955"/>
                <a:gd name="connsiteY3" fmla="*/ 0 h 2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55" h="22790">
                  <a:moveTo>
                    <a:pt x="9472" y="0"/>
                  </a:moveTo>
                  <a:cubicBezTo>
                    <a:pt x="14383" y="6422"/>
                    <a:pt x="20804" y="13977"/>
                    <a:pt x="14005" y="20021"/>
                  </a:cubicBezTo>
                  <a:cubicBezTo>
                    <a:pt x="6072" y="27199"/>
                    <a:pt x="783" y="18888"/>
                    <a:pt x="27" y="12466"/>
                  </a:cubicBezTo>
                  <a:cubicBezTo>
                    <a:pt x="-728" y="8689"/>
                    <a:pt x="14383" y="12088"/>
                    <a:pt x="9472" y="0"/>
                  </a:cubicBezTo>
                  <a:close/>
                </a:path>
              </a:pathLst>
            </a:custGeom>
            <a:solidFill>
              <a:srgbClr val="9156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1A646892-FFD6-4F23-99B5-B3C8DF7109E0}"/>
                </a:ext>
              </a:extLst>
            </p:cNvPr>
            <p:cNvSpPr/>
            <p:nvPr/>
          </p:nvSpPr>
          <p:spPr>
            <a:xfrm>
              <a:off x="10748469" y="5777324"/>
              <a:ext cx="20728" cy="14084"/>
            </a:xfrm>
            <a:custGeom>
              <a:avLst/>
              <a:gdLst>
                <a:gd name="connsiteX0" fmla="*/ 20729 w 20728"/>
                <a:gd name="connsiteY0" fmla="*/ 472 h 14084"/>
                <a:gd name="connsiteX1" fmla="*/ 4485 w 20728"/>
                <a:gd name="connsiteY1" fmla="*/ 14072 h 14084"/>
                <a:gd name="connsiteX2" fmla="*/ 329 w 20728"/>
                <a:gd name="connsiteY2" fmla="*/ 5761 h 14084"/>
                <a:gd name="connsiteX3" fmla="*/ 20729 w 20728"/>
                <a:gd name="connsiteY3" fmla="*/ 472 h 14084"/>
                <a:gd name="connsiteX4" fmla="*/ 20729 w 20728"/>
                <a:gd name="connsiteY4" fmla="*/ 472 h 1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28" h="14084">
                  <a:moveTo>
                    <a:pt x="20729" y="472"/>
                  </a:moveTo>
                  <a:cubicBezTo>
                    <a:pt x="16573" y="6516"/>
                    <a:pt x="13174" y="14449"/>
                    <a:pt x="4485" y="14072"/>
                  </a:cubicBezTo>
                  <a:cubicBezTo>
                    <a:pt x="1085" y="14072"/>
                    <a:pt x="-804" y="8783"/>
                    <a:pt x="329" y="5761"/>
                  </a:cubicBezTo>
                  <a:cubicBezTo>
                    <a:pt x="4485" y="-3683"/>
                    <a:pt x="13551" y="1605"/>
                    <a:pt x="20729" y="472"/>
                  </a:cubicBezTo>
                  <a:cubicBezTo>
                    <a:pt x="20351" y="94"/>
                    <a:pt x="20729" y="472"/>
                    <a:pt x="20729" y="472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FC728AE2-A555-46AE-8FE7-26A658CF5D6B}"/>
                </a:ext>
              </a:extLst>
            </p:cNvPr>
            <p:cNvSpPr/>
            <p:nvPr/>
          </p:nvSpPr>
          <p:spPr>
            <a:xfrm>
              <a:off x="9706149" y="5680333"/>
              <a:ext cx="376059" cy="100862"/>
            </a:xfrm>
            <a:custGeom>
              <a:avLst/>
              <a:gdLst>
                <a:gd name="connsiteX0" fmla="*/ 76330 w 376059"/>
                <a:gd name="connsiteY0" fmla="*/ 0 h 100862"/>
                <a:gd name="connsiteX1" fmla="*/ 97863 w 376059"/>
                <a:gd name="connsiteY1" fmla="*/ 0 h 100862"/>
                <a:gd name="connsiteX2" fmla="*/ 131862 w 376059"/>
                <a:gd name="connsiteY2" fmla="*/ 18132 h 100862"/>
                <a:gd name="connsiteX3" fmla="*/ 174549 w 376059"/>
                <a:gd name="connsiteY3" fmla="*/ 16244 h 100862"/>
                <a:gd name="connsiteX4" fmla="*/ 225169 w 376059"/>
                <a:gd name="connsiteY4" fmla="*/ 25310 h 100862"/>
                <a:gd name="connsiteX5" fmla="*/ 232347 w 376059"/>
                <a:gd name="connsiteY5" fmla="*/ 22666 h 100862"/>
                <a:gd name="connsiteX6" fmla="*/ 347942 w 376059"/>
                <a:gd name="connsiteY6" fmla="*/ 14733 h 100862"/>
                <a:gd name="connsiteX7" fmla="*/ 355875 w 376059"/>
                <a:gd name="connsiteY7" fmla="*/ 17377 h 100862"/>
                <a:gd name="connsiteX8" fmla="*/ 349831 w 376059"/>
                <a:gd name="connsiteY8" fmla="*/ 33999 h 100862"/>
                <a:gd name="connsiteX9" fmla="*/ 365319 w 376059"/>
                <a:gd name="connsiteY9" fmla="*/ 38910 h 100862"/>
                <a:gd name="connsiteX10" fmla="*/ 375519 w 376059"/>
                <a:gd name="connsiteY10" fmla="*/ 50243 h 100862"/>
                <a:gd name="connsiteX11" fmla="*/ 360786 w 376059"/>
                <a:gd name="connsiteY11" fmla="*/ 58553 h 100862"/>
                <a:gd name="connsiteX12" fmla="*/ 330943 w 376059"/>
                <a:gd name="connsiteY12" fmla="*/ 63464 h 100862"/>
                <a:gd name="connsiteX13" fmla="*/ 317343 w 376059"/>
                <a:gd name="connsiteY13" fmla="*/ 64975 h 100862"/>
                <a:gd name="connsiteX14" fmla="*/ 262568 w 376059"/>
                <a:gd name="connsiteY14" fmla="*/ 71775 h 100862"/>
                <a:gd name="connsiteX15" fmla="*/ 254257 w 376059"/>
                <a:gd name="connsiteY15" fmla="*/ 77064 h 100862"/>
                <a:gd name="connsiteX16" fmla="*/ 230836 w 376059"/>
                <a:gd name="connsiteY16" fmla="*/ 81975 h 100862"/>
                <a:gd name="connsiteX17" fmla="*/ 200992 w 376059"/>
                <a:gd name="connsiteY17" fmla="*/ 100863 h 100862"/>
                <a:gd name="connsiteX18" fmla="*/ 191548 w 376059"/>
                <a:gd name="connsiteY18" fmla="*/ 79708 h 100862"/>
                <a:gd name="connsiteX19" fmla="*/ 144706 w 376059"/>
                <a:gd name="connsiteY19" fmla="*/ 80464 h 100862"/>
                <a:gd name="connsiteX20" fmla="*/ 83508 w 376059"/>
                <a:gd name="connsiteY20" fmla="*/ 84619 h 100862"/>
                <a:gd name="connsiteX21" fmla="*/ 60464 w 376059"/>
                <a:gd name="connsiteY21" fmla="*/ 84619 h 100862"/>
                <a:gd name="connsiteX22" fmla="*/ 49509 w 376059"/>
                <a:gd name="connsiteY22" fmla="*/ 74419 h 100862"/>
                <a:gd name="connsiteX23" fmla="*/ 10222 w 376059"/>
                <a:gd name="connsiteY23" fmla="*/ 35132 h 100862"/>
                <a:gd name="connsiteX24" fmla="*/ 22 w 376059"/>
                <a:gd name="connsiteY24" fmla="*/ 24177 h 100862"/>
                <a:gd name="connsiteX25" fmla="*/ 61975 w 376059"/>
                <a:gd name="connsiteY25" fmla="*/ 4911 h 100862"/>
                <a:gd name="connsiteX26" fmla="*/ 76330 w 376059"/>
                <a:gd name="connsiteY26" fmla="*/ 0 h 10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6059" h="100862">
                  <a:moveTo>
                    <a:pt x="76330" y="0"/>
                  </a:moveTo>
                  <a:cubicBezTo>
                    <a:pt x="83508" y="0"/>
                    <a:pt x="90685" y="0"/>
                    <a:pt x="97863" y="0"/>
                  </a:cubicBezTo>
                  <a:cubicBezTo>
                    <a:pt x="110707" y="3022"/>
                    <a:pt x="119773" y="14355"/>
                    <a:pt x="131862" y="18132"/>
                  </a:cubicBezTo>
                  <a:cubicBezTo>
                    <a:pt x="145839" y="22666"/>
                    <a:pt x="160572" y="23044"/>
                    <a:pt x="174549" y="16244"/>
                  </a:cubicBezTo>
                  <a:cubicBezTo>
                    <a:pt x="191548" y="18888"/>
                    <a:pt x="209681" y="15488"/>
                    <a:pt x="225169" y="25310"/>
                  </a:cubicBezTo>
                  <a:cubicBezTo>
                    <a:pt x="230458" y="28710"/>
                    <a:pt x="230080" y="23044"/>
                    <a:pt x="232347" y="22666"/>
                  </a:cubicBezTo>
                  <a:cubicBezTo>
                    <a:pt x="270501" y="14733"/>
                    <a:pt x="309410" y="16622"/>
                    <a:pt x="347942" y="14733"/>
                  </a:cubicBezTo>
                  <a:cubicBezTo>
                    <a:pt x="350587" y="14733"/>
                    <a:pt x="353231" y="16622"/>
                    <a:pt x="355875" y="17377"/>
                  </a:cubicBezTo>
                  <a:cubicBezTo>
                    <a:pt x="363808" y="26443"/>
                    <a:pt x="349831" y="27954"/>
                    <a:pt x="349831" y="33999"/>
                  </a:cubicBezTo>
                  <a:cubicBezTo>
                    <a:pt x="353986" y="39287"/>
                    <a:pt x="360786" y="39287"/>
                    <a:pt x="365319" y="38910"/>
                  </a:cubicBezTo>
                  <a:cubicBezTo>
                    <a:pt x="375897" y="37776"/>
                    <a:pt x="377030" y="42310"/>
                    <a:pt x="375519" y="50243"/>
                  </a:cubicBezTo>
                  <a:cubicBezTo>
                    <a:pt x="374008" y="58931"/>
                    <a:pt x="368719" y="63086"/>
                    <a:pt x="360786" y="58553"/>
                  </a:cubicBezTo>
                  <a:cubicBezTo>
                    <a:pt x="349076" y="51754"/>
                    <a:pt x="339254" y="46843"/>
                    <a:pt x="330943" y="63464"/>
                  </a:cubicBezTo>
                  <a:cubicBezTo>
                    <a:pt x="329810" y="65731"/>
                    <a:pt x="321499" y="66109"/>
                    <a:pt x="317343" y="64975"/>
                  </a:cubicBezTo>
                  <a:cubicBezTo>
                    <a:pt x="298077" y="60064"/>
                    <a:pt x="281834" y="77064"/>
                    <a:pt x="262568" y="71775"/>
                  </a:cubicBezTo>
                  <a:cubicBezTo>
                    <a:pt x="259168" y="70642"/>
                    <a:pt x="256523" y="74042"/>
                    <a:pt x="254257" y="77064"/>
                  </a:cubicBezTo>
                  <a:cubicBezTo>
                    <a:pt x="248213" y="86508"/>
                    <a:pt x="243302" y="89908"/>
                    <a:pt x="230836" y="81975"/>
                  </a:cubicBezTo>
                  <a:cubicBezTo>
                    <a:pt x="216103" y="72531"/>
                    <a:pt x="205903" y="85752"/>
                    <a:pt x="200992" y="100863"/>
                  </a:cubicBezTo>
                  <a:cubicBezTo>
                    <a:pt x="193059" y="94063"/>
                    <a:pt x="207036" y="80841"/>
                    <a:pt x="191548" y="79708"/>
                  </a:cubicBezTo>
                  <a:cubicBezTo>
                    <a:pt x="176060" y="89530"/>
                    <a:pt x="158305" y="83864"/>
                    <a:pt x="144706" y="80464"/>
                  </a:cubicBezTo>
                  <a:cubicBezTo>
                    <a:pt x="122417" y="74419"/>
                    <a:pt x="103529" y="81597"/>
                    <a:pt x="83508" y="84619"/>
                  </a:cubicBezTo>
                  <a:cubicBezTo>
                    <a:pt x="75575" y="85752"/>
                    <a:pt x="68019" y="84997"/>
                    <a:pt x="60464" y="84619"/>
                  </a:cubicBezTo>
                  <a:cubicBezTo>
                    <a:pt x="53664" y="84241"/>
                    <a:pt x="49509" y="80841"/>
                    <a:pt x="49509" y="74419"/>
                  </a:cubicBezTo>
                  <a:cubicBezTo>
                    <a:pt x="49131" y="48354"/>
                    <a:pt x="30243" y="41176"/>
                    <a:pt x="10222" y="35132"/>
                  </a:cubicBezTo>
                  <a:cubicBezTo>
                    <a:pt x="4177" y="33243"/>
                    <a:pt x="-356" y="31732"/>
                    <a:pt x="22" y="24177"/>
                  </a:cubicBezTo>
                  <a:cubicBezTo>
                    <a:pt x="17777" y="8311"/>
                    <a:pt x="41954" y="13222"/>
                    <a:pt x="61975" y="4911"/>
                  </a:cubicBezTo>
                  <a:cubicBezTo>
                    <a:pt x="66131" y="3778"/>
                    <a:pt x="71797" y="3400"/>
                    <a:pt x="76330" y="0"/>
                  </a:cubicBezTo>
                  <a:close/>
                </a:path>
              </a:pathLst>
            </a:custGeom>
            <a:solidFill>
              <a:srgbClr val="F6E0D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117EA7EC-962D-4D7A-97A3-A02713BFC920}"/>
                </a:ext>
              </a:extLst>
            </p:cNvPr>
            <p:cNvSpPr/>
            <p:nvPr/>
          </p:nvSpPr>
          <p:spPr>
            <a:xfrm>
              <a:off x="9397260" y="5766431"/>
              <a:ext cx="283978" cy="117893"/>
            </a:xfrm>
            <a:custGeom>
              <a:avLst/>
              <a:gdLst>
                <a:gd name="connsiteX0" fmla="*/ 283978 w 283978"/>
                <a:gd name="connsiteY0" fmla="*/ 61985 h 117893"/>
                <a:gd name="connsiteX1" fmla="*/ 253757 w 283978"/>
                <a:gd name="connsiteY1" fmla="*/ 65385 h 117893"/>
                <a:gd name="connsiteX2" fmla="*/ 239402 w 283978"/>
                <a:gd name="connsiteY2" fmla="*/ 84651 h 117893"/>
                <a:gd name="connsiteX3" fmla="*/ 231469 w 283978"/>
                <a:gd name="connsiteY3" fmla="*/ 102406 h 117893"/>
                <a:gd name="connsiteX4" fmla="*/ 219381 w 283978"/>
                <a:gd name="connsiteY4" fmla="*/ 108072 h 117893"/>
                <a:gd name="connsiteX5" fmla="*/ 221647 w 283978"/>
                <a:gd name="connsiteY5" fmla="*/ 92206 h 117893"/>
                <a:gd name="connsiteX6" fmla="*/ 226558 w 283978"/>
                <a:gd name="connsiteY6" fmla="*/ 72562 h 117893"/>
                <a:gd name="connsiteX7" fmla="*/ 214470 w 283978"/>
                <a:gd name="connsiteY7" fmla="*/ 66896 h 117893"/>
                <a:gd name="connsiteX8" fmla="*/ 212581 w 283978"/>
                <a:gd name="connsiteY8" fmla="*/ 75962 h 117893"/>
                <a:gd name="connsiteX9" fmla="*/ 213714 w 283978"/>
                <a:gd name="connsiteY9" fmla="*/ 79740 h 117893"/>
                <a:gd name="connsiteX10" fmla="*/ 181227 w 283978"/>
                <a:gd name="connsiteY10" fmla="*/ 117894 h 117893"/>
                <a:gd name="connsiteX11" fmla="*/ 158561 w 283978"/>
                <a:gd name="connsiteY11" fmla="*/ 90317 h 117893"/>
                <a:gd name="connsiteX12" fmla="*/ 147983 w 283978"/>
                <a:gd name="connsiteY12" fmla="*/ 73318 h 117893"/>
                <a:gd name="connsiteX13" fmla="*/ 135895 w 283978"/>
                <a:gd name="connsiteY13" fmla="*/ 50652 h 117893"/>
                <a:gd name="connsiteX14" fmla="*/ 123051 w 283978"/>
                <a:gd name="connsiteY14" fmla="*/ 40830 h 117893"/>
                <a:gd name="connsiteX15" fmla="*/ 127584 w 283978"/>
                <a:gd name="connsiteY15" fmla="*/ 57074 h 117893"/>
                <a:gd name="connsiteX16" fmla="*/ 108696 w 283978"/>
                <a:gd name="connsiteY16" fmla="*/ 35541 h 117893"/>
                <a:gd name="connsiteX17" fmla="*/ 46365 w 283978"/>
                <a:gd name="connsiteY17" fmla="*/ 65007 h 117893"/>
                <a:gd name="connsiteX18" fmla="*/ 30121 w 283978"/>
                <a:gd name="connsiteY18" fmla="*/ 66518 h 117893"/>
                <a:gd name="connsiteX19" fmla="*/ 6700 w 283978"/>
                <a:gd name="connsiteY19" fmla="*/ 54052 h 117893"/>
                <a:gd name="connsiteX20" fmla="*/ 278 w 283978"/>
                <a:gd name="connsiteY20" fmla="*/ 37053 h 117893"/>
                <a:gd name="connsiteX21" fmla="*/ 3678 w 283978"/>
                <a:gd name="connsiteY21" fmla="*/ 10609 h 117893"/>
                <a:gd name="connsiteX22" fmla="*/ 38810 w 283978"/>
                <a:gd name="connsiteY22" fmla="*/ 6454 h 117893"/>
                <a:gd name="connsiteX23" fmla="*/ 57320 w 283978"/>
                <a:gd name="connsiteY23" fmla="*/ 17409 h 117893"/>
                <a:gd name="connsiteX24" fmla="*/ 46743 w 283978"/>
                <a:gd name="connsiteY24" fmla="*/ 3432 h 117893"/>
                <a:gd name="connsiteX25" fmla="*/ 76586 w 283978"/>
                <a:gd name="connsiteY25" fmla="*/ 8720 h 117893"/>
                <a:gd name="connsiteX26" fmla="*/ 93585 w 283978"/>
                <a:gd name="connsiteY26" fmla="*/ 1165 h 117893"/>
                <a:gd name="connsiteX27" fmla="*/ 148361 w 283978"/>
                <a:gd name="connsiteY27" fmla="*/ 6831 h 117893"/>
                <a:gd name="connsiteX28" fmla="*/ 158561 w 283978"/>
                <a:gd name="connsiteY28" fmla="*/ 24208 h 117893"/>
                <a:gd name="connsiteX29" fmla="*/ 178960 w 283978"/>
                <a:gd name="connsiteY29" fmla="*/ 23075 h 117893"/>
                <a:gd name="connsiteX30" fmla="*/ 201248 w 283978"/>
                <a:gd name="connsiteY30" fmla="*/ 15142 h 117893"/>
                <a:gd name="connsiteX31" fmla="*/ 214848 w 283978"/>
                <a:gd name="connsiteY31" fmla="*/ 16275 h 117893"/>
                <a:gd name="connsiteX32" fmla="*/ 266223 w 283978"/>
                <a:gd name="connsiteY32" fmla="*/ 11365 h 117893"/>
                <a:gd name="connsiteX33" fmla="*/ 274912 w 283978"/>
                <a:gd name="connsiteY33" fmla="*/ 28742 h 117893"/>
                <a:gd name="connsiteX34" fmla="*/ 283978 w 283978"/>
                <a:gd name="connsiteY34" fmla="*/ 61985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3978" h="117893">
                  <a:moveTo>
                    <a:pt x="283978" y="61985"/>
                  </a:moveTo>
                  <a:cubicBezTo>
                    <a:pt x="274156" y="62741"/>
                    <a:pt x="267734" y="75206"/>
                    <a:pt x="253757" y="65385"/>
                  </a:cubicBezTo>
                  <a:cubicBezTo>
                    <a:pt x="245446" y="59718"/>
                    <a:pt x="238647" y="77473"/>
                    <a:pt x="239402" y="84651"/>
                  </a:cubicBezTo>
                  <a:cubicBezTo>
                    <a:pt x="240535" y="94095"/>
                    <a:pt x="234869" y="97117"/>
                    <a:pt x="231469" y="102406"/>
                  </a:cubicBezTo>
                  <a:cubicBezTo>
                    <a:pt x="228825" y="106183"/>
                    <a:pt x="225425" y="114494"/>
                    <a:pt x="219381" y="108072"/>
                  </a:cubicBezTo>
                  <a:cubicBezTo>
                    <a:pt x="217492" y="105806"/>
                    <a:pt x="212581" y="95606"/>
                    <a:pt x="221647" y="92206"/>
                  </a:cubicBezTo>
                  <a:cubicBezTo>
                    <a:pt x="232980" y="87673"/>
                    <a:pt x="226558" y="78984"/>
                    <a:pt x="226558" y="72562"/>
                  </a:cubicBezTo>
                  <a:cubicBezTo>
                    <a:pt x="226558" y="67651"/>
                    <a:pt x="219758" y="65762"/>
                    <a:pt x="214470" y="66896"/>
                  </a:cubicBezTo>
                  <a:cubicBezTo>
                    <a:pt x="207670" y="68407"/>
                    <a:pt x="209559" y="72185"/>
                    <a:pt x="212581" y="75962"/>
                  </a:cubicBezTo>
                  <a:cubicBezTo>
                    <a:pt x="213337" y="77095"/>
                    <a:pt x="213337" y="78607"/>
                    <a:pt x="213714" y="79740"/>
                  </a:cubicBezTo>
                  <a:cubicBezTo>
                    <a:pt x="194448" y="83517"/>
                    <a:pt x="188026" y="99383"/>
                    <a:pt x="181227" y="117894"/>
                  </a:cubicBezTo>
                  <a:cubicBezTo>
                    <a:pt x="185004" y="95606"/>
                    <a:pt x="180849" y="85028"/>
                    <a:pt x="158561" y="90317"/>
                  </a:cubicBezTo>
                  <a:cubicBezTo>
                    <a:pt x="154028" y="91450"/>
                    <a:pt x="147228" y="77851"/>
                    <a:pt x="147983" y="73318"/>
                  </a:cubicBezTo>
                  <a:cubicBezTo>
                    <a:pt x="149872" y="63118"/>
                    <a:pt x="139673" y="58207"/>
                    <a:pt x="135895" y="50652"/>
                  </a:cubicBezTo>
                  <a:cubicBezTo>
                    <a:pt x="134006" y="46874"/>
                    <a:pt x="130606" y="35541"/>
                    <a:pt x="123051" y="40830"/>
                  </a:cubicBezTo>
                  <a:cubicBezTo>
                    <a:pt x="113229" y="47252"/>
                    <a:pt x="127206" y="51030"/>
                    <a:pt x="127584" y="57074"/>
                  </a:cubicBezTo>
                  <a:cubicBezTo>
                    <a:pt x="106807" y="61985"/>
                    <a:pt x="110585" y="45741"/>
                    <a:pt x="108696" y="35541"/>
                  </a:cubicBezTo>
                  <a:cubicBezTo>
                    <a:pt x="87541" y="44608"/>
                    <a:pt x="61476" y="44230"/>
                    <a:pt x="46365" y="65007"/>
                  </a:cubicBezTo>
                  <a:cubicBezTo>
                    <a:pt x="42965" y="54807"/>
                    <a:pt x="36921" y="55185"/>
                    <a:pt x="30121" y="66518"/>
                  </a:cubicBezTo>
                  <a:cubicBezTo>
                    <a:pt x="21810" y="63874"/>
                    <a:pt x="19166" y="52163"/>
                    <a:pt x="6700" y="54052"/>
                  </a:cubicBezTo>
                  <a:cubicBezTo>
                    <a:pt x="-100" y="55185"/>
                    <a:pt x="-478" y="43474"/>
                    <a:pt x="278" y="37053"/>
                  </a:cubicBezTo>
                  <a:cubicBezTo>
                    <a:pt x="1411" y="28364"/>
                    <a:pt x="3678" y="19675"/>
                    <a:pt x="3678" y="10609"/>
                  </a:cubicBezTo>
                  <a:cubicBezTo>
                    <a:pt x="14633" y="32"/>
                    <a:pt x="34276" y="-2235"/>
                    <a:pt x="38810" y="6454"/>
                  </a:cubicBezTo>
                  <a:cubicBezTo>
                    <a:pt x="44098" y="16653"/>
                    <a:pt x="50898" y="12876"/>
                    <a:pt x="57320" y="17409"/>
                  </a:cubicBezTo>
                  <a:cubicBezTo>
                    <a:pt x="52031" y="12876"/>
                    <a:pt x="44854" y="11365"/>
                    <a:pt x="46743" y="3432"/>
                  </a:cubicBezTo>
                  <a:cubicBezTo>
                    <a:pt x="56565" y="5698"/>
                    <a:pt x="68275" y="-8657"/>
                    <a:pt x="76586" y="8720"/>
                  </a:cubicBezTo>
                  <a:cubicBezTo>
                    <a:pt x="78853" y="12876"/>
                    <a:pt x="85652" y="32"/>
                    <a:pt x="93585" y="1165"/>
                  </a:cubicBezTo>
                  <a:cubicBezTo>
                    <a:pt x="111718" y="3432"/>
                    <a:pt x="130228" y="4942"/>
                    <a:pt x="148361" y="6831"/>
                  </a:cubicBezTo>
                  <a:cubicBezTo>
                    <a:pt x="147983" y="14764"/>
                    <a:pt x="154783" y="19298"/>
                    <a:pt x="158561" y="24208"/>
                  </a:cubicBezTo>
                  <a:cubicBezTo>
                    <a:pt x="163472" y="30630"/>
                    <a:pt x="175182" y="34030"/>
                    <a:pt x="178960" y="23075"/>
                  </a:cubicBezTo>
                  <a:cubicBezTo>
                    <a:pt x="183871" y="8720"/>
                    <a:pt x="189915" y="8720"/>
                    <a:pt x="201248" y="15142"/>
                  </a:cubicBezTo>
                  <a:cubicBezTo>
                    <a:pt x="204648" y="17031"/>
                    <a:pt x="210314" y="21186"/>
                    <a:pt x="214848" y="16275"/>
                  </a:cubicBezTo>
                  <a:cubicBezTo>
                    <a:pt x="230336" y="-1102"/>
                    <a:pt x="248846" y="14009"/>
                    <a:pt x="266223" y="11365"/>
                  </a:cubicBezTo>
                  <a:cubicBezTo>
                    <a:pt x="277179" y="9854"/>
                    <a:pt x="278690" y="24964"/>
                    <a:pt x="274912" y="28742"/>
                  </a:cubicBezTo>
                  <a:cubicBezTo>
                    <a:pt x="256779" y="46497"/>
                    <a:pt x="272645" y="53296"/>
                    <a:pt x="283978" y="61985"/>
                  </a:cubicBezTo>
                  <a:close/>
                </a:path>
              </a:pathLst>
            </a:custGeom>
            <a:solidFill>
              <a:srgbClr val="B779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CBC30A9E-8582-4A68-8E33-42D5E55786D2}"/>
                </a:ext>
              </a:extLst>
            </p:cNvPr>
            <p:cNvSpPr/>
            <p:nvPr/>
          </p:nvSpPr>
          <p:spPr>
            <a:xfrm>
              <a:off x="9543247" y="5700260"/>
              <a:ext cx="354072" cy="72829"/>
            </a:xfrm>
            <a:custGeom>
              <a:avLst/>
              <a:gdLst>
                <a:gd name="connsiteX0" fmla="*/ 163679 w 354072"/>
                <a:gd name="connsiteY0" fmla="*/ 5761 h 72829"/>
                <a:gd name="connsiteX1" fmla="*/ 179545 w 354072"/>
                <a:gd name="connsiteY1" fmla="*/ 10294 h 72829"/>
                <a:gd name="connsiteX2" fmla="*/ 196167 w 354072"/>
                <a:gd name="connsiteY2" fmla="*/ 24271 h 72829"/>
                <a:gd name="connsiteX3" fmla="*/ 207122 w 354072"/>
                <a:gd name="connsiteY3" fmla="*/ 28427 h 72829"/>
                <a:gd name="connsiteX4" fmla="*/ 219588 w 354072"/>
                <a:gd name="connsiteY4" fmla="*/ 42026 h 72829"/>
                <a:gd name="connsiteX5" fmla="*/ 218833 w 354072"/>
                <a:gd name="connsiteY5" fmla="*/ 60914 h 72829"/>
                <a:gd name="connsiteX6" fmla="*/ 242254 w 354072"/>
                <a:gd name="connsiteY6" fmla="*/ 61670 h 72829"/>
                <a:gd name="connsiteX7" fmla="*/ 275120 w 354072"/>
                <a:gd name="connsiteY7" fmla="*/ 49959 h 72829"/>
                <a:gd name="connsiteX8" fmla="*/ 282675 w 354072"/>
                <a:gd name="connsiteY8" fmla="*/ 50337 h 72829"/>
                <a:gd name="connsiteX9" fmla="*/ 354072 w 354072"/>
                <a:gd name="connsiteY9" fmla="*/ 60537 h 72829"/>
                <a:gd name="connsiteX10" fmla="*/ 335562 w 354072"/>
                <a:gd name="connsiteY10" fmla="*/ 68470 h 72829"/>
                <a:gd name="connsiteX11" fmla="*/ 249432 w 354072"/>
                <a:gd name="connsiteY11" fmla="*/ 69981 h 72829"/>
                <a:gd name="connsiteX12" fmla="*/ 190501 w 354072"/>
                <a:gd name="connsiteY12" fmla="*/ 68470 h 72829"/>
                <a:gd name="connsiteX13" fmla="*/ 125525 w 354072"/>
                <a:gd name="connsiteY13" fmla="*/ 71114 h 72829"/>
                <a:gd name="connsiteX14" fmla="*/ 123636 w 354072"/>
                <a:gd name="connsiteY14" fmla="*/ 71492 h 72829"/>
                <a:gd name="connsiteX15" fmla="*/ 17863 w 354072"/>
                <a:gd name="connsiteY15" fmla="*/ 68847 h 72829"/>
                <a:gd name="connsiteX16" fmla="*/ 15596 w 354072"/>
                <a:gd name="connsiteY16" fmla="*/ 68847 h 72829"/>
                <a:gd name="connsiteX17" fmla="*/ 10307 w 354072"/>
                <a:gd name="connsiteY17" fmla="*/ 35982 h 72829"/>
                <a:gd name="connsiteX18" fmla="*/ 2752 w 354072"/>
                <a:gd name="connsiteY18" fmla="*/ 14072 h 72829"/>
                <a:gd name="connsiteX19" fmla="*/ 51484 w 354072"/>
                <a:gd name="connsiteY19" fmla="*/ 3494 h 72829"/>
                <a:gd name="connsiteX20" fmla="*/ 79438 w 354072"/>
                <a:gd name="connsiteY20" fmla="*/ 8405 h 72829"/>
                <a:gd name="connsiteX21" fmla="*/ 92660 w 354072"/>
                <a:gd name="connsiteY21" fmla="*/ 8405 h 72829"/>
                <a:gd name="connsiteX22" fmla="*/ 129681 w 354072"/>
                <a:gd name="connsiteY22" fmla="*/ 2739 h 72829"/>
                <a:gd name="connsiteX23" fmla="*/ 163679 w 354072"/>
                <a:gd name="connsiteY23" fmla="*/ 5761 h 72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4072" h="72829">
                  <a:moveTo>
                    <a:pt x="163679" y="5761"/>
                  </a:moveTo>
                  <a:cubicBezTo>
                    <a:pt x="167079" y="14827"/>
                    <a:pt x="174257" y="8783"/>
                    <a:pt x="179545" y="10294"/>
                  </a:cubicBezTo>
                  <a:cubicBezTo>
                    <a:pt x="186345" y="12183"/>
                    <a:pt x="200323" y="6894"/>
                    <a:pt x="196167" y="24271"/>
                  </a:cubicBezTo>
                  <a:cubicBezTo>
                    <a:pt x="194656" y="30316"/>
                    <a:pt x="201833" y="29182"/>
                    <a:pt x="207122" y="28427"/>
                  </a:cubicBezTo>
                  <a:cubicBezTo>
                    <a:pt x="216566" y="27293"/>
                    <a:pt x="220722" y="32204"/>
                    <a:pt x="219588" y="42026"/>
                  </a:cubicBezTo>
                  <a:cubicBezTo>
                    <a:pt x="218833" y="48448"/>
                    <a:pt x="210522" y="56381"/>
                    <a:pt x="218833" y="60914"/>
                  </a:cubicBezTo>
                  <a:cubicBezTo>
                    <a:pt x="225255" y="64314"/>
                    <a:pt x="237343" y="65448"/>
                    <a:pt x="242254" y="61670"/>
                  </a:cubicBezTo>
                  <a:cubicBezTo>
                    <a:pt x="252454" y="53737"/>
                    <a:pt x="268698" y="66203"/>
                    <a:pt x="275120" y="49959"/>
                  </a:cubicBezTo>
                  <a:cubicBezTo>
                    <a:pt x="275497" y="49204"/>
                    <a:pt x="280786" y="49204"/>
                    <a:pt x="282675" y="50337"/>
                  </a:cubicBezTo>
                  <a:cubicBezTo>
                    <a:pt x="304963" y="65448"/>
                    <a:pt x="330273" y="58648"/>
                    <a:pt x="354072" y="60537"/>
                  </a:cubicBezTo>
                  <a:cubicBezTo>
                    <a:pt x="351806" y="72247"/>
                    <a:pt x="342362" y="69981"/>
                    <a:pt x="335562" y="68470"/>
                  </a:cubicBezTo>
                  <a:cubicBezTo>
                    <a:pt x="306474" y="61292"/>
                    <a:pt x="276253" y="59025"/>
                    <a:pt x="249432" y="69981"/>
                  </a:cubicBezTo>
                  <a:cubicBezTo>
                    <a:pt x="227899" y="78669"/>
                    <a:pt x="210522" y="64314"/>
                    <a:pt x="190501" y="68470"/>
                  </a:cubicBezTo>
                  <a:cubicBezTo>
                    <a:pt x="169346" y="72625"/>
                    <a:pt x="147058" y="66958"/>
                    <a:pt x="125525" y="71114"/>
                  </a:cubicBezTo>
                  <a:cubicBezTo>
                    <a:pt x="124770" y="71114"/>
                    <a:pt x="124014" y="71870"/>
                    <a:pt x="123636" y="71492"/>
                  </a:cubicBezTo>
                  <a:cubicBezTo>
                    <a:pt x="88882" y="43915"/>
                    <a:pt x="52995" y="78669"/>
                    <a:pt x="17863" y="68847"/>
                  </a:cubicBezTo>
                  <a:cubicBezTo>
                    <a:pt x="17107" y="68847"/>
                    <a:pt x="16352" y="68847"/>
                    <a:pt x="15596" y="68847"/>
                  </a:cubicBezTo>
                  <a:cubicBezTo>
                    <a:pt x="29951" y="56004"/>
                    <a:pt x="29951" y="49959"/>
                    <a:pt x="10307" y="35982"/>
                  </a:cubicBezTo>
                  <a:cubicBezTo>
                    <a:pt x="1241" y="29560"/>
                    <a:pt x="-3292" y="24271"/>
                    <a:pt x="2752" y="14072"/>
                  </a:cubicBezTo>
                  <a:cubicBezTo>
                    <a:pt x="17863" y="5005"/>
                    <a:pt x="35240" y="6894"/>
                    <a:pt x="51484" y="3494"/>
                  </a:cubicBezTo>
                  <a:cubicBezTo>
                    <a:pt x="60172" y="7650"/>
                    <a:pt x="69616" y="9161"/>
                    <a:pt x="79438" y="8405"/>
                  </a:cubicBezTo>
                  <a:cubicBezTo>
                    <a:pt x="83971" y="8027"/>
                    <a:pt x="88127" y="8405"/>
                    <a:pt x="92660" y="8405"/>
                  </a:cubicBezTo>
                  <a:cubicBezTo>
                    <a:pt x="105504" y="9539"/>
                    <a:pt x="117215" y="5383"/>
                    <a:pt x="129681" y="2739"/>
                  </a:cubicBezTo>
                  <a:cubicBezTo>
                    <a:pt x="140258" y="94"/>
                    <a:pt x="152724" y="-2928"/>
                    <a:pt x="163679" y="5761"/>
                  </a:cubicBezTo>
                  <a:close/>
                </a:path>
              </a:pathLst>
            </a:custGeom>
            <a:solidFill>
              <a:srgbClr val="EFD3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BC0E4C5-5DEE-454C-AA93-E652B973D738}"/>
                </a:ext>
              </a:extLst>
            </p:cNvPr>
            <p:cNvSpPr/>
            <p:nvPr/>
          </p:nvSpPr>
          <p:spPr>
            <a:xfrm>
              <a:off x="9665827" y="5818237"/>
              <a:ext cx="218648" cy="95861"/>
            </a:xfrm>
            <a:custGeom>
              <a:avLst/>
              <a:gdLst>
                <a:gd name="connsiteX0" fmla="*/ 218649 w 218648"/>
                <a:gd name="connsiteY0" fmla="*/ 27557 h 95861"/>
                <a:gd name="connsiteX1" fmla="*/ 172184 w 218648"/>
                <a:gd name="connsiteY1" fmla="*/ 57400 h 95861"/>
                <a:gd name="connsiteX2" fmla="*/ 149896 w 218648"/>
                <a:gd name="connsiteY2" fmla="*/ 74022 h 95861"/>
                <a:gd name="connsiteX3" fmla="*/ 113253 w 218648"/>
                <a:gd name="connsiteY3" fmla="*/ 83466 h 95861"/>
                <a:gd name="connsiteX4" fmla="*/ 100031 w 218648"/>
                <a:gd name="connsiteY4" fmla="*/ 91021 h 95861"/>
                <a:gd name="connsiteX5" fmla="*/ 66410 w 218648"/>
                <a:gd name="connsiteY5" fmla="*/ 89888 h 95861"/>
                <a:gd name="connsiteX6" fmla="*/ 36567 w 218648"/>
                <a:gd name="connsiteY6" fmla="*/ 90643 h 95861"/>
                <a:gd name="connsiteX7" fmla="*/ 16923 w 218648"/>
                <a:gd name="connsiteY7" fmla="*/ 66466 h 95861"/>
                <a:gd name="connsiteX8" fmla="*/ 1057 w 218648"/>
                <a:gd name="connsiteY8" fmla="*/ 58533 h 95861"/>
                <a:gd name="connsiteX9" fmla="*/ 10879 w 218648"/>
                <a:gd name="connsiteY9" fmla="*/ 40778 h 95861"/>
                <a:gd name="connsiteX10" fmla="*/ 21834 w 218648"/>
                <a:gd name="connsiteY10" fmla="*/ 56267 h 95861"/>
                <a:gd name="connsiteX11" fmla="*/ 24478 w 218648"/>
                <a:gd name="connsiteY11" fmla="*/ 41156 h 95861"/>
                <a:gd name="connsiteX12" fmla="*/ 22967 w 218648"/>
                <a:gd name="connsiteY12" fmla="*/ 11313 h 95861"/>
                <a:gd name="connsiteX13" fmla="*/ 53566 w 218648"/>
                <a:gd name="connsiteY13" fmla="*/ 5646 h 95861"/>
                <a:gd name="connsiteX14" fmla="*/ 59610 w 218648"/>
                <a:gd name="connsiteY14" fmla="*/ 4513 h 95861"/>
                <a:gd name="connsiteX15" fmla="*/ 91720 w 218648"/>
                <a:gd name="connsiteY15" fmla="*/ 3758 h 95861"/>
                <a:gd name="connsiteX16" fmla="*/ 112497 w 218648"/>
                <a:gd name="connsiteY16" fmla="*/ 8668 h 95861"/>
                <a:gd name="connsiteX17" fmla="*/ 143852 w 218648"/>
                <a:gd name="connsiteY17" fmla="*/ 17357 h 95861"/>
                <a:gd name="connsiteX18" fmla="*/ 171050 w 218648"/>
                <a:gd name="connsiteY18" fmla="*/ 7535 h 95861"/>
                <a:gd name="connsiteX19" fmla="*/ 180872 w 218648"/>
                <a:gd name="connsiteY19" fmla="*/ 48334 h 95861"/>
                <a:gd name="connsiteX20" fmla="*/ 192961 w 218648"/>
                <a:gd name="connsiteY20" fmla="*/ 7913 h 95861"/>
                <a:gd name="connsiteX21" fmla="*/ 199761 w 218648"/>
                <a:gd name="connsiteY21" fmla="*/ 358 h 95861"/>
                <a:gd name="connsiteX22" fmla="*/ 204671 w 218648"/>
                <a:gd name="connsiteY22" fmla="*/ 8668 h 95861"/>
                <a:gd name="connsiteX23" fmla="*/ 218649 w 218648"/>
                <a:gd name="connsiteY23" fmla="*/ 27557 h 9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8648" h="95861">
                  <a:moveTo>
                    <a:pt x="218649" y="27557"/>
                  </a:moveTo>
                  <a:cubicBezTo>
                    <a:pt x="210338" y="47956"/>
                    <a:pt x="185783" y="43423"/>
                    <a:pt x="172184" y="57400"/>
                  </a:cubicBezTo>
                  <a:cubicBezTo>
                    <a:pt x="166895" y="62689"/>
                    <a:pt x="157829" y="69111"/>
                    <a:pt x="149896" y="74022"/>
                  </a:cubicBezTo>
                  <a:cubicBezTo>
                    <a:pt x="138563" y="81199"/>
                    <a:pt x="129874" y="94799"/>
                    <a:pt x="113253" y="83466"/>
                  </a:cubicBezTo>
                  <a:cubicBezTo>
                    <a:pt x="107208" y="79310"/>
                    <a:pt x="104186" y="87999"/>
                    <a:pt x="100031" y="91021"/>
                  </a:cubicBezTo>
                  <a:cubicBezTo>
                    <a:pt x="89076" y="83466"/>
                    <a:pt x="75854" y="81577"/>
                    <a:pt x="66410" y="89888"/>
                  </a:cubicBezTo>
                  <a:cubicBezTo>
                    <a:pt x="55455" y="99710"/>
                    <a:pt x="46766" y="95554"/>
                    <a:pt x="36567" y="90643"/>
                  </a:cubicBezTo>
                  <a:cubicBezTo>
                    <a:pt x="36189" y="77799"/>
                    <a:pt x="50544" y="53622"/>
                    <a:pt x="16923" y="66466"/>
                  </a:cubicBezTo>
                  <a:cubicBezTo>
                    <a:pt x="13145" y="67977"/>
                    <a:pt x="3323" y="63067"/>
                    <a:pt x="1057" y="58533"/>
                  </a:cubicBezTo>
                  <a:cubicBezTo>
                    <a:pt x="-3476" y="50222"/>
                    <a:pt x="7857" y="48712"/>
                    <a:pt x="10879" y="40778"/>
                  </a:cubicBezTo>
                  <a:cubicBezTo>
                    <a:pt x="15790" y="46823"/>
                    <a:pt x="8612" y="60422"/>
                    <a:pt x="21834" y="56267"/>
                  </a:cubicBezTo>
                  <a:cubicBezTo>
                    <a:pt x="30145" y="53622"/>
                    <a:pt x="29011" y="46823"/>
                    <a:pt x="24478" y="41156"/>
                  </a:cubicBezTo>
                  <a:cubicBezTo>
                    <a:pt x="16545" y="31334"/>
                    <a:pt x="24100" y="21135"/>
                    <a:pt x="22967" y="11313"/>
                  </a:cubicBezTo>
                  <a:cubicBezTo>
                    <a:pt x="33167" y="9424"/>
                    <a:pt x="43366" y="7535"/>
                    <a:pt x="53566" y="5646"/>
                  </a:cubicBezTo>
                  <a:cubicBezTo>
                    <a:pt x="55455" y="5269"/>
                    <a:pt x="59232" y="4135"/>
                    <a:pt x="59610" y="4513"/>
                  </a:cubicBezTo>
                  <a:cubicBezTo>
                    <a:pt x="70565" y="27934"/>
                    <a:pt x="82276" y="10935"/>
                    <a:pt x="91720" y="3758"/>
                  </a:cubicBezTo>
                  <a:cubicBezTo>
                    <a:pt x="102675" y="-4553"/>
                    <a:pt x="105320" y="4513"/>
                    <a:pt x="112497" y="8668"/>
                  </a:cubicBezTo>
                  <a:cubicBezTo>
                    <a:pt x="121186" y="14335"/>
                    <a:pt x="133652" y="8668"/>
                    <a:pt x="143852" y="17357"/>
                  </a:cubicBezTo>
                  <a:cubicBezTo>
                    <a:pt x="157073" y="28312"/>
                    <a:pt x="157829" y="3380"/>
                    <a:pt x="171050" y="7535"/>
                  </a:cubicBezTo>
                  <a:cubicBezTo>
                    <a:pt x="178984" y="16224"/>
                    <a:pt x="173695" y="30957"/>
                    <a:pt x="180872" y="48334"/>
                  </a:cubicBezTo>
                  <a:cubicBezTo>
                    <a:pt x="185028" y="30579"/>
                    <a:pt x="187294" y="18868"/>
                    <a:pt x="192961" y="7913"/>
                  </a:cubicBezTo>
                  <a:cubicBezTo>
                    <a:pt x="194850" y="4513"/>
                    <a:pt x="193338" y="-1531"/>
                    <a:pt x="199761" y="358"/>
                  </a:cubicBezTo>
                  <a:cubicBezTo>
                    <a:pt x="203538" y="1491"/>
                    <a:pt x="205049" y="4513"/>
                    <a:pt x="204671" y="8668"/>
                  </a:cubicBezTo>
                  <a:cubicBezTo>
                    <a:pt x="203160" y="18868"/>
                    <a:pt x="208071" y="25668"/>
                    <a:pt x="218649" y="27557"/>
                  </a:cubicBezTo>
                  <a:close/>
                </a:path>
              </a:pathLst>
            </a:custGeom>
            <a:solidFill>
              <a:srgbClr val="BF86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C143AE3-A784-4CB7-82F3-174B48DC0933}"/>
                </a:ext>
              </a:extLst>
            </p:cNvPr>
            <p:cNvSpPr/>
            <p:nvPr/>
          </p:nvSpPr>
          <p:spPr>
            <a:xfrm>
              <a:off x="9906358" y="5768367"/>
              <a:ext cx="240285" cy="42293"/>
            </a:xfrm>
            <a:custGeom>
              <a:avLst/>
              <a:gdLst>
                <a:gd name="connsiteX0" fmla="*/ 240285 w 240285"/>
                <a:gd name="connsiteY0" fmla="*/ 362 h 42293"/>
                <a:gd name="connsiteX1" fmla="*/ 239907 w 240285"/>
                <a:gd name="connsiteY1" fmla="*/ 13206 h 42293"/>
                <a:gd name="connsiteX2" fmla="*/ 236130 w 240285"/>
                <a:gd name="connsiteY2" fmla="*/ 13584 h 42293"/>
                <a:gd name="connsiteX3" fmla="*/ 213464 w 240285"/>
                <a:gd name="connsiteY3" fmla="*/ 20761 h 42293"/>
                <a:gd name="connsiteX4" fmla="*/ 163977 w 240285"/>
                <a:gd name="connsiteY4" fmla="*/ 21895 h 42293"/>
                <a:gd name="connsiteX5" fmla="*/ 116756 w 240285"/>
                <a:gd name="connsiteY5" fmla="*/ 27183 h 42293"/>
                <a:gd name="connsiteX6" fmla="*/ 98246 w 240285"/>
                <a:gd name="connsiteY6" fmla="*/ 42294 h 42293"/>
                <a:gd name="connsiteX7" fmla="*/ 79736 w 240285"/>
                <a:gd name="connsiteY7" fmla="*/ 27939 h 42293"/>
                <a:gd name="connsiteX8" fmla="*/ 5694 w 240285"/>
                <a:gd name="connsiteY8" fmla="*/ 41161 h 42293"/>
                <a:gd name="connsiteX9" fmla="*/ 27 w 240285"/>
                <a:gd name="connsiteY9" fmla="*/ 32472 h 42293"/>
                <a:gd name="connsiteX10" fmla="*/ 11738 w 240285"/>
                <a:gd name="connsiteY10" fmla="*/ 14339 h 42293"/>
                <a:gd name="connsiteX11" fmla="*/ 69914 w 240285"/>
                <a:gd name="connsiteY11" fmla="*/ 9806 h 42293"/>
                <a:gd name="connsiteX12" fmla="*/ 162088 w 240285"/>
                <a:gd name="connsiteY12" fmla="*/ 1118 h 42293"/>
                <a:gd name="connsiteX13" fmla="*/ 240285 w 240285"/>
                <a:gd name="connsiteY13" fmla="*/ 362 h 4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0285" h="42293">
                  <a:moveTo>
                    <a:pt x="240285" y="362"/>
                  </a:moveTo>
                  <a:cubicBezTo>
                    <a:pt x="238018" y="4517"/>
                    <a:pt x="236885" y="8673"/>
                    <a:pt x="239907" y="13206"/>
                  </a:cubicBezTo>
                  <a:cubicBezTo>
                    <a:pt x="238774" y="14717"/>
                    <a:pt x="237263" y="14717"/>
                    <a:pt x="236130" y="13584"/>
                  </a:cubicBezTo>
                  <a:cubicBezTo>
                    <a:pt x="228574" y="16228"/>
                    <a:pt x="220641" y="21517"/>
                    <a:pt x="213464" y="20761"/>
                  </a:cubicBezTo>
                  <a:cubicBezTo>
                    <a:pt x="196842" y="18873"/>
                    <a:pt x="180599" y="28317"/>
                    <a:pt x="163977" y="21895"/>
                  </a:cubicBezTo>
                  <a:cubicBezTo>
                    <a:pt x="148489" y="24539"/>
                    <a:pt x="134133" y="34361"/>
                    <a:pt x="116756" y="27183"/>
                  </a:cubicBezTo>
                  <a:cubicBezTo>
                    <a:pt x="109579" y="24161"/>
                    <a:pt x="100890" y="30205"/>
                    <a:pt x="98246" y="42294"/>
                  </a:cubicBezTo>
                  <a:cubicBezTo>
                    <a:pt x="94846" y="30205"/>
                    <a:pt x="99379" y="18495"/>
                    <a:pt x="79736" y="27939"/>
                  </a:cubicBezTo>
                  <a:cubicBezTo>
                    <a:pt x="57825" y="38516"/>
                    <a:pt x="31382" y="42672"/>
                    <a:pt x="5694" y="41161"/>
                  </a:cubicBezTo>
                  <a:cubicBezTo>
                    <a:pt x="-728" y="40783"/>
                    <a:pt x="27" y="37005"/>
                    <a:pt x="27" y="32472"/>
                  </a:cubicBezTo>
                  <a:cubicBezTo>
                    <a:pt x="27" y="23784"/>
                    <a:pt x="27" y="15473"/>
                    <a:pt x="11738" y="14339"/>
                  </a:cubicBezTo>
                  <a:cubicBezTo>
                    <a:pt x="31004" y="12450"/>
                    <a:pt x="51026" y="7162"/>
                    <a:pt x="69914" y="9806"/>
                  </a:cubicBezTo>
                  <a:cubicBezTo>
                    <a:pt x="101646" y="13962"/>
                    <a:pt x="131111" y="740"/>
                    <a:pt x="162088" y="1118"/>
                  </a:cubicBezTo>
                  <a:cubicBezTo>
                    <a:pt x="188154" y="1118"/>
                    <a:pt x="214219" y="-771"/>
                    <a:pt x="240285" y="362"/>
                  </a:cubicBezTo>
                  <a:close/>
                </a:path>
              </a:pathLst>
            </a:custGeom>
            <a:solidFill>
              <a:srgbClr val="B07C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EBE23780-7E97-422E-B3A6-8A6EAF8D17CA}"/>
                </a:ext>
              </a:extLst>
            </p:cNvPr>
            <p:cNvSpPr/>
            <p:nvPr/>
          </p:nvSpPr>
          <p:spPr>
            <a:xfrm>
              <a:off x="9828796" y="5786952"/>
              <a:ext cx="71567" cy="23978"/>
            </a:xfrm>
            <a:custGeom>
              <a:avLst/>
              <a:gdLst>
                <a:gd name="connsiteX0" fmla="*/ 904 w 71567"/>
                <a:gd name="connsiteY0" fmla="*/ 11621 h 23978"/>
                <a:gd name="connsiteX1" fmla="*/ 60590 w 71567"/>
                <a:gd name="connsiteY1" fmla="*/ 1422 h 23978"/>
                <a:gd name="connsiteX2" fmla="*/ 71545 w 71567"/>
                <a:gd name="connsiteY2" fmla="*/ 13510 h 23978"/>
                <a:gd name="connsiteX3" fmla="*/ 58701 w 71567"/>
                <a:gd name="connsiteY3" fmla="*/ 23709 h 23978"/>
                <a:gd name="connsiteX4" fmla="*/ 904 w 71567"/>
                <a:gd name="connsiteY4" fmla="*/ 15776 h 23978"/>
                <a:gd name="connsiteX5" fmla="*/ 148 w 71567"/>
                <a:gd name="connsiteY5" fmla="*/ 13132 h 23978"/>
                <a:gd name="connsiteX6" fmla="*/ 904 w 71567"/>
                <a:gd name="connsiteY6" fmla="*/ 11621 h 2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67" h="23978">
                  <a:moveTo>
                    <a:pt x="904" y="11621"/>
                  </a:moveTo>
                  <a:cubicBezTo>
                    <a:pt x="18659" y="-3490"/>
                    <a:pt x="39813" y="-90"/>
                    <a:pt x="60590" y="1422"/>
                  </a:cubicBezTo>
                  <a:cubicBezTo>
                    <a:pt x="67390" y="1799"/>
                    <a:pt x="71923" y="5199"/>
                    <a:pt x="71545" y="13510"/>
                  </a:cubicBezTo>
                  <a:cubicBezTo>
                    <a:pt x="71168" y="22576"/>
                    <a:pt x="63612" y="24843"/>
                    <a:pt x="58701" y="23709"/>
                  </a:cubicBezTo>
                  <a:cubicBezTo>
                    <a:pt x="39813" y="19176"/>
                    <a:pt x="19414" y="24465"/>
                    <a:pt x="904" y="15776"/>
                  </a:cubicBezTo>
                  <a:cubicBezTo>
                    <a:pt x="148" y="14643"/>
                    <a:pt x="-230" y="13888"/>
                    <a:pt x="148" y="13132"/>
                  </a:cubicBezTo>
                  <a:cubicBezTo>
                    <a:pt x="148" y="11999"/>
                    <a:pt x="526" y="11621"/>
                    <a:pt x="904" y="11621"/>
                  </a:cubicBezTo>
                  <a:close/>
                </a:path>
              </a:pathLst>
            </a:custGeom>
            <a:solidFill>
              <a:srgbClr val="B2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D7FA52-FFD1-4389-A7F8-1F4CAAAE4ABC}"/>
                </a:ext>
              </a:extLst>
            </p:cNvPr>
            <p:cNvSpPr/>
            <p:nvPr/>
          </p:nvSpPr>
          <p:spPr>
            <a:xfrm>
              <a:off x="9802501" y="5794142"/>
              <a:ext cx="27199" cy="9696"/>
            </a:xfrm>
            <a:custGeom>
              <a:avLst/>
              <a:gdLst>
                <a:gd name="connsiteX0" fmla="*/ 27199 w 27199"/>
                <a:gd name="connsiteY0" fmla="*/ 4431 h 9696"/>
                <a:gd name="connsiteX1" fmla="*/ 26821 w 27199"/>
                <a:gd name="connsiteY1" fmla="*/ 8586 h 9696"/>
                <a:gd name="connsiteX2" fmla="*/ 0 w 27199"/>
                <a:gd name="connsiteY2" fmla="*/ 653 h 9696"/>
                <a:gd name="connsiteX3" fmla="*/ 27199 w 27199"/>
                <a:gd name="connsiteY3" fmla="*/ 4431 h 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99" h="9696">
                  <a:moveTo>
                    <a:pt x="27199" y="4431"/>
                  </a:moveTo>
                  <a:cubicBezTo>
                    <a:pt x="27199" y="5564"/>
                    <a:pt x="26821" y="7075"/>
                    <a:pt x="26821" y="8586"/>
                  </a:cubicBezTo>
                  <a:cubicBezTo>
                    <a:pt x="16622" y="11986"/>
                    <a:pt x="8311" y="7075"/>
                    <a:pt x="0" y="653"/>
                  </a:cubicBezTo>
                  <a:cubicBezTo>
                    <a:pt x="9066" y="2920"/>
                    <a:pt x="18888" y="-4258"/>
                    <a:pt x="27199" y="4431"/>
                  </a:cubicBezTo>
                  <a:close/>
                </a:path>
              </a:pathLst>
            </a:custGeom>
            <a:solidFill>
              <a:srgbClr val="A7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7FBE16D-C848-425A-938A-D4BC2B03D3D9}"/>
                </a:ext>
              </a:extLst>
            </p:cNvPr>
            <p:cNvSpPr/>
            <p:nvPr/>
          </p:nvSpPr>
          <p:spPr>
            <a:xfrm>
              <a:off x="10426910" y="4946667"/>
              <a:ext cx="501398" cy="646025"/>
            </a:xfrm>
            <a:custGeom>
              <a:avLst/>
              <a:gdLst>
                <a:gd name="connsiteX0" fmla="*/ 312444 w 501398"/>
                <a:gd name="connsiteY0" fmla="*/ 43492 h 646025"/>
                <a:gd name="connsiteX1" fmla="*/ 367220 w 501398"/>
                <a:gd name="connsiteY1" fmla="*/ 102045 h 646025"/>
                <a:gd name="connsiteX2" fmla="*/ 378931 w 501398"/>
                <a:gd name="connsiteY2" fmla="*/ 112623 h 646025"/>
                <a:gd name="connsiteX3" fmla="*/ 391019 w 501398"/>
                <a:gd name="connsiteY3" fmla="*/ 102045 h 646025"/>
                <a:gd name="connsiteX4" fmla="*/ 431818 w 501398"/>
                <a:gd name="connsiteY4" fmla="*/ 68425 h 646025"/>
                <a:gd name="connsiteX5" fmla="*/ 437484 w 501398"/>
                <a:gd name="connsiteY5" fmla="*/ 63891 h 646025"/>
                <a:gd name="connsiteX6" fmla="*/ 431062 w 501398"/>
                <a:gd name="connsiteY6" fmla="*/ 56336 h 646025"/>
                <a:gd name="connsiteX7" fmla="*/ 433706 w 501398"/>
                <a:gd name="connsiteY7" fmla="*/ 34804 h 646025"/>
                <a:gd name="connsiteX8" fmla="*/ 446172 w 501398"/>
                <a:gd name="connsiteY8" fmla="*/ 21582 h 646025"/>
                <a:gd name="connsiteX9" fmla="*/ 456750 w 501398"/>
                <a:gd name="connsiteY9" fmla="*/ 1183 h 646025"/>
                <a:gd name="connsiteX10" fmla="*/ 492638 w 501398"/>
                <a:gd name="connsiteY10" fmla="*/ 14027 h 646025"/>
                <a:gd name="connsiteX11" fmla="*/ 501326 w 501398"/>
                <a:gd name="connsiteY11" fmla="*/ 30270 h 646025"/>
                <a:gd name="connsiteX12" fmla="*/ 495659 w 501398"/>
                <a:gd name="connsiteY12" fmla="*/ 144355 h 646025"/>
                <a:gd name="connsiteX13" fmla="*/ 490371 w 501398"/>
                <a:gd name="connsiteY13" fmla="*/ 228974 h 646025"/>
                <a:gd name="connsiteX14" fmla="*/ 484705 w 501398"/>
                <a:gd name="connsiteY14" fmla="*/ 282994 h 646025"/>
                <a:gd name="connsiteX15" fmla="*/ 464683 w 501398"/>
                <a:gd name="connsiteY15" fmla="*/ 411811 h 646025"/>
                <a:gd name="connsiteX16" fmla="*/ 460527 w 501398"/>
                <a:gd name="connsiteY16" fmla="*/ 407278 h 646025"/>
                <a:gd name="connsiteX17" fmla="*/ 443528 w 501398"/>
                <a:gd name="connsiteY17" fmla="*/ 315482 h 646025"/>
                <a:gd name="connsiteX18" fmla="*/ 446550 w 501398"/>
                <a:gd name="connsiteY18" fmla="*/ 301505 h 646025"/>
                <a:gd name="connsiteX19" fmla="*/ 464305 w 501398"/>
                <a:gd name="connsiteY19" fmla="*/ 233885 h 646025"/>
                <a:gd name="connsiteX20" fmla="*/ 453350 w 501398"/>
                <a:gd name="connsiteY20" fmla="*/ 206308 h 646025"/>
                <a:gd name="connsiteX21" fmla="*/ 431818 w 501398"/>
                <a:gd name="connsiteY21" fmla="*/ 214997 h 646025"/>
                <a:gd name="connsiteX22" fmla="*/ 401596 w 501398"/>
                <a:gd name="connsiteY22" fmla="*/ 217641 h 646025"/>
                <a:gd name="connsiteX23" fmla="*/ 332466 w 501398"/>
                <a:gd name="connsiteY23" fmla="*/ 149266 h 646025"/>
                <a:gd name="connsiteX24" fmla="*/ 326044 w 501398"/>
                <a:gd name="connsiteY24" fmla="*/ 130000 h 646025"/>
                <a:gd name="connsiteX25" fmla="*/ 294312 w 501398"/>
                <a:gd name="connsiteY25" fmla="*/ 74091 h 646025"/>
                <a:gd name="connsiteX26" fmla="*/ 263335 w 501398"/>
                <a:gd name="connsiteY26" fmla="*/ 56714 h 646025"/>
                <a:gd name="connsiteX27" fmla="*/ 164361 w 501398"/>
                <a:gd name="connsiteY27" fmla="*/ 65780 h 646025"/>
                <a:gd name="connsiteX28" fmla="*/ 145850 w 501398"/>
                <a:gd name="connsiteY28" fmla="*/ 124711 h 646025"/>
                <a:gd name="connsiteX29" fmla="*/ 146606 w 501398"/>
                <a:gd name="connsiteY29" fmla="*/ 128867 h 646025"/>
                <a:gd name="connsiteX30" fmla="*/ 154161 w 501398"/>
                <a:gd name="connsiteY30" fmla="*/ 172309 h 646025"/>
                <a:gd name="connsiteX31" fmla="*/ 180982 w 501398"/>
                <a:gd name="connsiteY31" fmla="*/ 188175 h 646025"/>
                <a:gd name="connsiteX32" fmla="*/ 203648 w 501398"/>
                <a:gd name="connsiteY32" fmla="*/ 191576 h 646025"/>
                <a:gd name="connsiteX33" fmla="*/ 221403 w 501398"/>
                <a:gd name="connsiteY33" fmla="*/ 218397 h 646025"/>
                <a:gd name="connsiteX34" fmla="*/ 219137 w 501398"/>
                <a:gd name="connsiteY34" fmla="*/ 257684 h 646025"/>
                <a:gd name="connsiteX35" fmla="*/ 227070 w 501398"/>
                <a:gd name="connsiteY35" fmla="*/ 331348 h 646025"/>
                <a:gd name="connsiteX36" fmla="*/ 227825 w 501398"/>
                <a:gd name="connsiteY36" fmla="*/ 349858 h 646025"/>
                <a:gd name="connsiteX37" fmla="*/ 239536 w 501398"/>
                <a:gd name="connsiteY37" fmla="*/ 384235 h 646025"/>
                <a:gd name="connsiteX38" fmla="*/ 250113 w 501398"/>
                <a:gd name="connsiteY38" fmla="*/ 394434 h 646025"/>
                <a:gd name="connsiteX39" fmla="*/ 262579 w 501398"/>
                <a:gd name="connsiteY39" fmla="*/ 427300 h 646025"/>
                <a:gd name="connsiteX40" fmla="*/ 237269 w 501398"/>
                <a:gd name="connsiteY40" fmla="*/ 435233 h 646025"/>
                <a:gd name="connsiteX41" fmla="*/ 219137 w 501398"/>
                <a:gd name="connsiteY41" fmla="*/ 421633 h 646025"/>
                <a:gd name="connsiteX42" fmla="*/ 212715 w 501398"/>
                <a:gd name="connsiteY42" fmla="*/ 417856 h 646025"/>
                <a:gd name="connsiteX43" fmla="*/ 187404 w 501398"/>
                <a:gd name="connsiteY43" fmla="*/ 452232 h 646025"/>
                <a:gd name="connsiteX44" fmla="*/ 155672 w 501398"/>
                <a:gd name="connsiteY44" fmla="*/ 485853 h 646025"/>
                <a:gd name="connsiteX45" fmla="*/ 103163 w 501398"/>
                <a:gd name="connsiteY45" fmla="*/ 498319 h 646025"/>
                <a:gd name="connsiteX46" fmla="*/ 94097 w 501398"/>
                <a:gd name="connsiteY46" fmla="*/ 510786 h 646025"/>
                <a:gd name="connsiteX47" fmla="*/ 105430 w 501398"/>
                <a:gd name="connsiteY47" fmla="*/ 518719 h 646025"/>
                <a:gd name="connsiteX48" fmla="*/ 117518 w 501398"/>
                <a:gd name="connsiteY48" fmla="*/ 538363 h 646025"/>
                <a:gd name="connsiteX49" fmla="*/ 105430 w 501398"/>
                <a:gd name="connsiteY49" fmla="*/ 633181 h 646025"/>
                <a:gd name="connsiteX50" fmla="*/ 54809 w 501398"/>
                <a:gd name="connsiteY50" fmla="*/ 646025 h 646025"/>
                <a:gd name="connsiteX51" fmla="*/ 67653 w 501398"/>
                <a:gd name="connsiteY51" fmla="*/ 615804 h 646025"/>
                <a:gd name="connsiteX52" fmla="*/ 61609 w 501398"/>
                <a:gd name="connsiteY52" fmla="*/ 601071 h 646025"/>
                <a:gd name="connsiteX53" fmla="*/ 46876 w 501398"/>
                <a:gd name="connsiteY53" fmla="*/ 604849 h 646025"/>
                <a:gd name="connsiteX54" fmla="*/ 34 w 501398"/>
                <a:gd name="connsiteY54" fmla="*/ 624493 h 646025"/>
                <a:gd name="connsiteX55" fmla="*/ 19300 w 501398"/>
                <a:gd name="connsiteY55" fmla="*/ 602204 h 646025"/>
                <a:gd name="connsiteX56" fmla="*/ 25722 w 501398"/>
                <a:gd name="connsiteY56" fmla="*/ 581050 h 646025"/>
                <a:gd name="connsiteX57" fmla="*/ 29877 w 501398"/>
                <a:gd name="connsiteY57" fmla="*/ 539874 h 646025"/>
                <a:gd name="connsiteX58" fmla="*/ 32144 w 501398"/>
                <a:gd name="connsiteY58" fmla="*/ 528541 h 646025"/>
                <a:gd name="connsiteX59" fmla="*/ 21188 w 501398"/>
                <a:gd name="connsiteY59" fmla="*/ 489253 h 646025"/>
                <a:gd name="connsiteX60" fmla="*/ 42343 w 501398"/>
                <a:gd name="connsiteY60" fmla="*/ 458654 h 646025"/>
                <a:gd name="connsiteX61" fmla="*/ 69164 w 501398"/>
                <a:gd name="connsiteY61" fmla="*/ 459410 h 646025"/>
                <a:gd name="connsiteX62" fmla="*/ 136406 w 501398"/>
                <a:gd name="connsiteY62" fmla="*/ 466965 h 646025"/>
                <a:gd name="connsiteX63" fmla="*/ 169272 w 501398"/>
                <a:gd name="connsiteY63" fmla="*/ 437122 h 646025"/>
                <a:gd name="connsiteX64" fmla="*/ 173805 w 501398"/>
                <a:gd name="connsiteY64" fmla="*/ 420878 h 646025"/>
                <a:gd name="connsiteX65" fmla="*/ 182116 w 501398"/>
                <a:gd name="connsiteY65" fmla="*/ 408790 h 646025"/>
                <a:gd name="connsiteX66" fmla="*/ 197226 w 501398"/>
                <a:gd name="connsiteY66" fmla="*/ 369124 h 646025"/>
                <a:gd name="connsiteX67" fmla="*/ 190804 w 501398"/>
                <a:gd name="connsiteY67" fmla="*/ 292438 h 646025"/>
                <a:gd name="connsiteX68" fmla="*/ 197604 w 501398"/>
                <a:gd name="connsiteY68" fmla="*/ 251640 h 646025"/>
                <a:gd name="connsiteX69" fmla="*/ 197982 w 501398"/>
                <a:gd name="connsiteY69" fmla="*/ 239551 h 646025"/>
                <a:gd name="connsiteX70" fmla="*/ 196093 w 501398"/>
                <a:gd name="connsiteY70" fmla="*/ 216886 h 646025"/>
                <a:gd name="connsiteX71" fmla="*/ 154161 w 501398"/>
                <a:gd name="connsiteY71" fmla="*/ 219530 h 646025"/>
                <a:gd name="connsiteX72" fmla="*/ 148495 w 501398"/>
                <a:gd name="connsiteY72" fmla="*/ 222174 h 646025"/>
                <a:gd name="connsiteX73" fmla="*/ 130740 w 501398"/>
                <a:gd name="connsiteY73" fmla="*/ 202153 h 646025"/>
                <a:gd name="connsiteX74" fmla="*/ 117518 w 501398"/>
                <a:gd name="connsiteY74" fmla="*/ 165132 h 646025"/>
                <a:gd name="connsiteX75" fmla="*/ 85786 w 501398"/>
                <a:gd name="connsiteY75" fmla="*/ 86557 h 646025"/>
                <a:gd name="connsiteX76" fmla="*/ 106185 w 501398"/>
                <a:gd name="connsiteY76" fmla="*/ 50670 h 646025"/>
                <a:gd name="connsiteX77" fmla="*/ 127718 w 501398"/>
                <a:gd name="connsiteY77" fmla="*/ 28382 h 646025"/>
                <a:gd name="connsiteX78" fmla="*/ 138673 w 501398"/>
                <a:gd name="connsiteY78" fmla="*/ 15915 h 646025"/>
                <a:gd name="connsiteX79" fmla="*/ 239914 w 501398"/>
                <a:gd name="connsiteY79" fmla="*/ 11382 h 646025"/>
                <a:gd name="connsiteX80" fmla="*/ 312444 w 501398"/>
                <a:gd name="connsiteY80" fmla="*/ 43492 h 64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01398" h="646025">
                  <a:moveTo>
                    <a:pt x="312444" y="43492"/>
                  </a:moveTo>
                  <a:cubicBezTo>
                    <a:pt x="337377" y="56714"/>
                    <a:pt x="358909" y="72958"/>
                    <a:pt x="367220" y="102045"/>
                  </a:cubicBezTo>
                  <a:cubicBezTo>
                    <a:pt x="368731" y="107334"/>
                    <a:pt x="372509" y="113001"/>
                    <a:pt x="378931" y="112623"/>
                  </a:cubicBezTo>
                  <a:cubicBezTo>
                    <a:pt x="385353" y="112623"/>
                    <a:pt x="388753" y="107712"/>
                    <a:pt x="391019" y="102045"/>
                  </a:cubicBezTo>
                  <a:cubicBezTo>
                    <a:pt x="398197" y="83157"/>
                    <a:pt x="406130" y="65025"/>
                    <a:pt x="431818" y="68425"/>
                  </a:cubicBezTo>
                  <a:cubicBezTo>
                    <a:pt x="434840" y="68802"/>
                    <a:pt x="438239" y="66536"/>
                    <a:pt x="437484" y="63891"/>
                  </a:cubicBezTo>
                  <a:cubicBezTo>
                    <a:pt x="436728" y="60869"/>
                    <a:pt x="433706" y="58225"/>
                    <a:pt x="431062" y="56336"/>
                  </a:cubicBezTo>
                  <a:cubicBezTo>
                    <a:pt x="418596" y="47270"/>
                    <a:pt x="411040" y="38959"/>
                    <a:pt x="433706" y="34804"/>
                  </a:cubicBezTo>
                  <a:cubicBezTo>
                    <a:pt x="441262" y="33292"/>
                    <a:pt x="443528" y="27248"/>
                    <a:pt x="446172" y="21582"/>
                  </a:cubicBezTo>
                  <a:cubicBezTo>
                    <a:pt x="449195" y="14027"/>
                    <a:pt x="448439" y="-328"/>
                    <a:pt x="456750" y="1183"/>
                  </a:cubicBezTo>
                  <a:cubicBezTo>
                    <a:pt x="468838" y="3449"/>
                    <a:pt x="483193" y="2316"/>
                    <a:pt x="492638" y="14027"/>
                  </a:cubicBezTo>
                  <a:cubicBezTo>
                    <a:pt x="496793" y="18937"/>
                    <a:pt x="502082" y="24226"/>
                    <a:pt x="501326" y="30270"/>
                  </a:cubicBezTo>
                  <a:cubicBezTo>
                    <a:pt x="497926" y="68047"/>
                    <a:pt x="503970" y="105445"/>
                    <a:pt x="495659" y="144355"/>
                  </a:cubicBezTo>
                  <a:cubicBezTo>
                    <a:pt x="489993" y="170043"/>
                    <a:pt x="489238" y="200642"/>
                    <a:pt x="490371" y="228974"/>
                  </a:cubicBezTo>
                  <a:cubicBezTo>
                    <a:pt x="491126" y="247484"/>
                    <a:pt x="484327" y="265239"/>
                    <a:pt x="484705" y="282994"/>
                  </a:cubicBezTo>
                  <a:cubicBezTo>
                    <a:pt x="485838" y="327193"/>
                    <a:pt x="459772" y="367235"/>
                    <a:pt x="464683" y="411811"/>
                  </a:cubicBezTo>
                  <a:cubicBezTo>
                    <a:pt x="463172" y="410301"/>
                    <a:pt x="460527" y="408412"/>
                    <a:pt x="460527" y="407278"/>
                  </a:cubicBezTo>
                  <a:cubicBezTo>
                    <a:pt x="466572" y="374413"/>
                    <a:pt x="438239" y="347970"/>
                    <a:pt x="443528" y="315482"/>
                  </a:cubicBezTo>
                  <a:cubicBezTo>
                    <a:pt x="444284" y="310571"/>
                    <a:pt x="443528" y="304527"/>
                    <a:pt x="446550" y="301505"/>
                  </a:cubicBezTo>
                  <a:cubicBezTo>
                    <a:pt x="464305" y="281861"/>
                    <a:pt x="463172" y="257684"/>
                    <a:pt x="464305" y="233885"/>
                  </a:cubicBezTo>
                  <a:cubicBezTo>
                    <a:pt x="464683" y="223308"/>
                    <a:pt x="463550" y="211975"/>
                    <a:pt x="453350" y="206308"/>
                  </a:cubicBezTo>
                  <a:cubicBezTo>
                    <a:pt x="444284" y="201397"/>
                    <a:pt x="437862" y="208575"/>
                    <a:pt x="431818" y="214997"/>
                  </a:cubicBezTo>
                  <a:cubicBezTo>
                    <a:pt x="422373" y="224441"/>
                    <a:pt x="415196" y="223308"/>
                    <a:pt x="401596" y="217641"/>
                  </a:cubicBezTo>
                  <a:cubicBezTo>
                    <a:pt x="367975" y="204041"/>
                    <a:pt x="359287" y="168154"/>
                    <a:pt x="332466" y="149266"/>
                  </a:cubicBezTo>
                  <a:cubicBezTo>
                    <a:pt x="327177" y="145488"/>
                    <a:pt x="325288" y="137555"/>
                    <a:pt x="326044" y="130000"/>
                  </a:cubicBezTo>
                  <a:cubicBezTo>
                    <a:pt x="330199" y="90335"/>
                    <a:pt x="329821" y="89201"/>
                    <a:pt x="294312" y="74091"/>
                  </a:cubicBezTo>
                  <a:cubicBezTo>
                    <a:pt x="283356" y="69180"/>
                    <a:pt x="273157" y="63891"/>
                    <a:pt x="263335" y="56714"/>
                  </a:cubicBezTo>
                  <a:cubicBezTo>
                    <a:pt x="238403" y="37826"/>
                    <a:pt x="188538" y="45003"/>
                    <a:pt x="164361" y="65780"/>
                  </a:cubicBezTo>
                  <a:cubicBezTo>
                    <a:pt x="145095" y="82780"/>
                    <a:pt x="139051" y="100912"/>
                    <a:pt x="145850" y="124711"/>
                  </a:cubicBezTo>
                  <a:cubicBezTo>
                    <a:pt x="146228" y="126222"/>
                    <a:pt x="146984" y="128111"/>
                    <a:pt x="146606" y="128867"/>
                  </a:cubicBezTo>
                  <a:cubicBezTo>
                    <a:pt x="132251" y="146999"/>
                    <a:pt x="143206" y="156821"/>
                    <a:pt x="154161" y="172309"/>
                  </a:cubicBezTo>
                  <a:cubicBezTo>
                    <a:pt x="162472" y="184398"/>
                    <a:pt x="168138" y="188931"/>
                    <a:pt x="180982" y="188175"/>
                  </a:cubicBezTo>
                  <a:cubicBezTo>
                    <a:pt x="188916" y="187798"/>
                    <a:pt x="196093" y="190064"/>
                    <a:pt x="203648" y="191576"/>
                  </a:cubicBezTo>
                  <a:cubicBezTo>
                    <a:pt x="219137" y="194597"/>
                    <a:pt x="230092" y="197242"/>
                    <a:pt x="221403" y="218397"/>
                  </a:cubicBezTo>
                  <a:cubicBezTo>
                    <a:pt x="216492" y="229729"/>
                    <a:pt x="224425" y="246729"/>
                    <a:pt x="219137" y="257684"/>
                  </a:cubicBezTo>
                  <a:cubicBezTo>
                    <a:pt x="205915" y="285261"/>
                    <a:pt x="213848" y="307549"/>
                    <a:pt x="227070" y="331348"/>
                  </a:cubicBezTo>
                  <a:cubicBezTo>
                    <a:pt x="229714" y="336259"/>
                    <a:pt x="230470" y="345325"/>
                    <a:pt x="227825" y="349858"/>
                  </a:cubicBezTo>
                  <a:cubicBezTo>
                    <a:pt x="217248" y="367235"/>
                    <a:pt x="225181" y="376302"/>
                    <a:pt x="239536" y="384235"/>
                  </a:cubicBezTo>
                  <a:cubicBezTo>
                    <a:pt x="243691" y="386501"/>
                    <a:pt x="246713" y="390657"/>
                    <a:pt x="250113" y="394434"/>
                  </a:cubicBezTo>
                  <a:cubicBezTo>
                    <a:pt x="258424" y="403878"/>
                    <a:pt x="274290" y="412189"/>
                    <a:pt x="262579" y="427300"/>
                  </a:cubicBezTo>
                  <a:cubicBezTo>
                    <a:pt x="258046" y="432966"/>
                    <a:pt x="245958" y="433722"/>
                    <a:pt x="237269" y="435233"/>
                  </a:cubicBezTo>
                  <a:cubicBezTo>
                    <a:pt x="227447" y="437122"/>
                    <a:pt x="221781" y="431077"/>
                    <a:pt x="219137" y="421633"/>
                  </a:cubicBezTo>
                  <a:cubicBezTo>
                    <a:pt x="218381" y="418611"/>
                    <a:pt x="215737" y="417478"/>
                    <a:pt x="212715" y="417856"/>
                  </a:cubicBezTo>
                  <a:cubicBezTo>
                    <a:pt x="205915" y="418611"/>
                    <a:pt x="186271" y="445055"/>
                    <a:pt x="187404" y="452232"/>
                  </a:cubicBezTo>
                  <a:cubicBezTo>
                    <a:pt x="191182" y="480187"/>
                    <a:pt x="184005" y="486231"/>
                    <a:pt x="155672" y="485853"/>
                  </a:cubicBezTo>
                  <a:cubicBezTo>
                    <a:pt x="137917" y="485476"/>
                    <a:pt x="119785" y="490386"/>
                    <a:pt x="103163" y="498319"/>
                  </a:cubicBezTo>
                  <a:cubicBezTo>
                    <a:pt x="98630" y="500586"/>
                    <a:pt x="92208" y="503230"/>
                    <a:pt x="94097" y="510786"/>
                  </a:cubicBezTo>
                  <a:cubicBezTo>
                    <a:pt x="95608" y="516074"/>
                    <a:pt x="100141" y="518341"/>
                    <a:pt x="105430" y="518719"/>
                  </a:cubicBezTo>
                  <a:cubicBezTo>
                    <a:pt x="118652" y="519852"/>
                    <a:pt x="119785" y="525518"/>
                    <a:pt x="117518" y="538363"/>
                  </a:cubicBezTo>
                  <a:cubicBezTo>
                    <a:pt x="111852" y="569717"/>
                    <a:pt x="109207" y="601449"/>
                    <a:pt x="105430" y="633181"/>
                  </a:cubicBezTo>
                  <a:cubicBezTo>
                    <a:pt x="90697" y="645647"/>
                    <a:pt x="70676" y="638847"/>
                    <a:pt x="54809" y="646025"/>
                  </a:cubicBezTo>
                  <a:cubicBezTo>
                    <a:pt x="60476" y="636581"/>
                    <a:pt x="68787" y="628270"/>
                    <a:pt x="67653" y="615804"/>
                  </a:cubicBezTo>
                  <a:cubicBezTo>
                    <a:pt x="67276" y="610137"/>
                    <a:pt x="67653" y="604471"/>
                    <a:pt x="61609" y="601071"/>
                  </a:cubicBezTo>
                  <a:cubicBezTo>
                    <a:pt x="55565" y="597671"/>
                    <a:pt x="51787" y="602204"/>
                    <a:pt x="46876" y="604849"/>
                  </a:cubicBezTo>
                  <a:cubicBezTo>
                    <a:pt x="31766" y="612782"/>
                    <a:pt x="18544" y="624870"/>
                    <a:pt x="34" y="624493"/>
                  </a:cubicBezTo>
                  <a:cubicBezTo>
                    <a:pt x="-722" y="610893"/>
                    <a:pt x="11367" y="607871"/>
                    <a:pt x="19300" y="602204"/>
                  </a:cubicBezTo>
                  <a:cubicBezTo>
                    <a:pt x="27611" y="596160"/>
                    <a:pt x="32899" y="592760"/>
                    <a:pt x="25722" y="581050"/>
                  </a:cubicBezTo>
                  <a:cubicBezTo>
                    <a:pt x="17789" y="567828"/>
                    <a:pt x="13633" y="552340"/>
                    <a:pt x="29877" y="539874"/>
                  </a:cubicBezTo>
                  <a:cubicBezTo>
                    <a:pt x="33277" y="537229"/>
                    <a:pt x="35544" y="531563"/>
                    <a:pt x="32144" y="528541"/>
                  </a:cubicBezTo>
                  <a:cubicBezTo>
                    <a:pt x="19300" y="517585"/>
                    <a:pt x="24588" y="502475"/>
                    <a:pt x="21188" y="489253"/>
                  </a:cubicBezTo>
                  <a:cubicBezTo>
                    <a:pt x="16655" y="471498"/>
                    <a:pt x="24211" y="460921"/>
                    <a:pt x="42343" y="458654"/>
                  </a:cubicBezTo>
                  <a:cubicBezTo>
                    <a:pt x="51410" y="457521"/>
                    <a:pt x="60854" y="455254"/>
                    <a:pt x="69164" y="459410"/>
                  </a:cubicBezTo>
                  <a:cubicBezTo>
                    <a:pt x="90697" y="470365"/>
                    <a:pt x="112985" y="470365"/>
                    <a:pt x="136406" y="466965"/>
                  </a:cubicBezTo>
                  <a:cubicBezTo>
                    <a:pt x="160205" y="463565"/>
                    <a:pt x="165116" y="460543"/>
                    <a:pt x="169272" y="437122"/>
                  </a:cubicBezTo>
                  <a:cubicBezTo>
                    <a:pt x="170405" y="431455"/>
                    <a:pt x="171161" y="426167"/>
                    <a:pt x="173805" y="420878"/>
                  </a:cubicBezTo>
                  <a:cubicBezTo>
                    <a:pt x="176072" y="416345"/>
                    <a:pt x="178338" y="411811"/>
                    <a:pt x="182116" y="408790"/>
                  </a:cubicBezTo>
                  <a:cubicBezTo>
                    <a:pt x="195337" y="398590"/>
                    <a:pt x="201382" y="389901"/>
                    <a:pt x="197226" y="369124"/>
                  </a:cubicBezTo>
                  <a:cubicBezTo>
                    <a:pt x="192315" y="344570"/>
                    <a:pt x="193449" y="318126"/>
                    <a:pt x="190804" y="292438"/>
                  </a:cubicBezTo>
                  <a:cubicBezTo>
                    <a:pt x="189293" y="278461"/>
                    <a:pt x="202137" y="266373"/>
                    <a:pt x="197604" y="251640"/>
                  </a:cubicBezTo>
                  <a:cubicBezTo>
                    <a:pt x="197226" y="247484"/>
                    <a:pt x="197604" y="243707"/>
                    <a:pt x="197982" y="239551"/>
                  </a:cubicBezTo>
                  <a:cubicBezTo>
                    <a:pt x="198737" y="231618"/>
                    <a:pt x="205537" y="220285"/>
                    <a:pt x="196093" y="216886"/>
                  </a:cubicBezTo>
                  <a:cubicBezTo>
                    <a:pt x="182871" y="211975"/>
                    <a:pt x="167383" y="208197"/>
                    <a:pt x="154161" y="219530"/>
                  </a:cubicBezTo>
                  <a:cubicBezTo>
                    <a:pt x="152272" y="220663"/>
                    <a:pt x="150384" y="221419"/>
                    <a:pt x="148495" y="222174"/>
                  </a:cubicBezTo>
                  <a:cubicBezTo>
                    <a:pt x="131118" y="225574"/>
                    <a:pt x="128473" y="214241"/>
                    <a:pt x="130740" y="202153"/>
                  </a:cubicBezTo>
                  <a:cubicBezTo>
                    <a:pt x="133762" y="186287"/>
                    <a:pt x="124696" y="177220"/>
                    <a:pt x="117518" y="165132"/>
                  </a:cubicBezTo>
                  <a:cubicBezTo>
                    <a:pt x="103163" y="140955"/>
                    <a:pt x="99763" y="111867"/>
                    <a:pt x="85786" y="86557"/>
                  </a:cubicBezTo>
                  <a:cubicBezTo>
                    <a:pt x="79742" y="75602"/>
                    <a:pt x="91453" y="58225"/>
                    <a:pt x="106185" y="50670"/>
                  </a:cubicBezTo>
                  <a:cubicBezTo>
                    <a:pt x="116007" y="45381"/>
                    <a:pt x="123562" y="38959"/>
                    <a:pt x="127718" y="28382"/>
                  </a:cubicBezTo>
                  <a:cubicBezTo>
                    <a:pt x="129607" y="23093"/>
                    <a:pt x="133762" y="17804"/>
                    <a:pt x="138673" y="15915"/>
                  </a:cubicBezTo>
                  <a:cubicBezTo>
                    <a:pt x="171916" y="3827"/>
                    <a:pt x="203648" y="-10528"/>
                    <a:pt x="239914" y="11382"/>
                  </a:cubicBezTo>
                  <a:cubicBezTo>
                    <a:pt x="262202" y="24226"/>
                    <a:pt x="287134" y="34426"/>
                    <a:pt x="312444" y="43492"/>
                  </a:cubicBezTo>
                  <a:close/>
                </a:path>
              </a:pathLst>
            </a:custGeom>
            <a:solidFill>
              <a:srgbClr val="FDF6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C5195D79-4133-4043-B0BA-BB223C37DA83}"/>
                </a:ext>
              </a:extLst>
            </p:cNvPr>
            <p:cNvSpPr/>
            <p:nvPr/>
          </p:nvSpPr>
          <p:spPr>
            <a:xfrm>
              <a:off x="10316070" y="5364446"/>
              <a:ext cx="287667" cy="218517"/>
            </a:xfrm>
            <a:custGeom>
              <a:avLst/>
              <a:gdLst>
                <a:gd name="connsiteX0" fmla="*/ 287668 w 287667"/>
                <a:gd name="connsiteY0" fmla="*/ 2343 h 218517"/>
                <a:gd name="connsiteX1" fmla="*/ 284645 w 287667"/>
                <a:gd name="connsiteY1" fmla="*/ 22743 h 218517"/>
                <a:gd name="connsiteX2" fmla="*/ 251780 w 287667"/>
                <a:gd name="connsiteY2" fmla="*/ 53719 h 218517"/>
                <a:gd name="connsiteX3" fmla="*/ 175472 w 287667"/>
                <a:gd name="connsiteY3" fmla="*/ 45031 h 218517"/>
                <a:gd name="connsiteX4" fmla="*/ 144873 w 287667"/>
                <a:gd name="connsiteY4" fmla="*/ 46164 h 218517"/>
                <a:gd name="connsiteX5" fmla="*/ 134296 w 287667"/>
                <a:gd name="connsiteY5" fmla="*/ 66941 h 218517"/>
                <a:gd name="connsiteX6" fmla="*/ 149784 w 287667"/>
                <a:gd name="connsiteY6" fmla="*/ 110006 h 218517"/>
                <a:gd name="connsiteX7" fmla="*/ 146006 w 287667"/>
                <a:gd name="connsiteY7" fmla="*/ 124361 h 218517"/>
                <a:gd name="connsiteX8" fmla="*/ 143362 w 287667"/>
                <a:gd name="connsiteY8" fmla="*/ 164782 h 218517"/>
                <a:gd name="connsiteX9" fmla="*/ 138829 w 287667"/>
                <a:gd name="connsiteY9" fmla="*/ 182914 h 218517"/>
                <a:gd name="connsiteX10" fmla="*/ 109363 w 287667"/>
                <a:gd name="connsiteY10" fmla="*/ 205580 h 218517"/>
                <a:gd name="connsiteX11" fmla="*/ 67054 w 287667"/>
                <a:gd name="connsiteY11" fmla="*/ 218424 h 218517"/>
                <a:gd name="connsiteX12" fmla="*/ 111252 w 287667"/>
                <a:gd name="connsiteY12" fmla="*/ 179515 h 218517"/>
                <a:gd name="connsiteX13" fmla="*/ 125229 w 287667"/>
                <a:gd name="connsiteY13" fmla="*/ 159871 h 218517"/>
                <a:gd name="connsiteX14" fmla="*/ 119563 w 287667"/>
                <a:gd name="connsiteY14" fmla="*/ 147782 h 218517"/>
                <a:gd name="connsiteX15" fmla="*/ 102186 w 287667"/>
                <a:gd name="connsiteY15" fmla="*/ 156471 h 218517"/>
                <a:gd name="connsiteX16" fmla="*/ 79898 w 287667"/>
                <a:gd name="connsiteY16" fmla="*/ 159871 h 218517"/>
                <a:gd name="connsiteX17" fmla="*/ 65165 w 287667"/>
                <a:gd name="connsiteY17" fmla="*/ 129650 h 218517"/>
                <a:gd name="connsiteX18" fmla="*/ 40232 w 287667"/>
                <a:gd name="connsiteY18" fmla="*/ 96029 h 218517"/>
                <a:gd name="connsiteX19" fmla="*/ 16811 w 287667"/>
                <a:gd name="connsiteY19" fmla="*/ 86963 h 218517"/>
                <a:gd name="connsiteX20" fmla="*/ 945 w 287667"/>
                <a:gd name="connsiteY20" fmla="*/ 68830 h 218517"/>
                <a:gd name="connsiteX21" fmla="*/ 23233 w 287667"/>
                <a:gd name="connsiteY21" fmla="*/ 44275 h 218517"/>
                <a:gd name="connsiteX22" fmla="*/ 79898 w 287667"/>
                <a:gd name="connsiteY22" fmla="*/ 43142 h 218517"/>
                <a:gd name="connsiteX23" fmla="*/ 95386 w 287667"/>
                <a:gd name="connsiteY23" fmla="*/ 30298 h 218517"/>
                <a:gd name="connsiteX24" fmla="*/ 118052 w 287667"/>
                <a:gd name="connsiteY24" fmla="*/ 22365 h 218517"/>
                <a:gd name="connsiteX25" fmla="*/ 129007 w 287667"/>
                <a:gd name="connsiteY25" fmla="*/ 34076 h 218517"/>
                <a:gd name="connsiteX26" fmla="*/ 164139 w 287667"/>
                <a:gd name="connsiteY26" fmla="*/ 18965 h 218517"/>
                <a:gd name="connsiteX27" fmla="*/ 193227 w 287667"/>
                <a:gd name="connsiteY27" fmla="*/ 17832 h 218517"/>
                <a:gd name="connsiteX28" fmla="*/ 224581 w 287667"/>
                <a:gd name="connsiteY28" fmla="*/ 33320 h 218517"/>
                <a:gd name="connsiteX29" fmla="*/ 243847 w 287667"/>
                <a:gd name="connsiteY29" fmla="*/ 21987 h 218517"/>
                <a:gd name="connsiteX30" fmla="*/ 253291 w 287667"/>
                <a:gd name="connsiteY30" fmla="*/ 14054 h 218517"/>
                <a:gd name="connsiteX31" fmla="*/ 284268 w 287667"/>
                <a:gd name="connsiteY31" fmla="*/ 77 h 218517"/>
                <a:gd name="connsiteX32" fmla="*/ 287668 w 287667"/>
                <a:gd name="connsiteY32" fmla="*/ 2343 h 21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7667" h="218517">
                  <a:moveTo>
                    <a:pt x="287668" y="2343"/>
                  </a:moveTo>
                  <a:cubicBezTo>
                    <a:pt x="286912" y="9143"/>
                    <a:pt x="285779" y="15943"/>
                    <a:pt x="284645" y="22743"/>
                  </a:cubicBezTo>
                  <a:cubicBezTo>
                    <a:pt x="282379" y="41253"/>
                    <a:pt x="272935" y="52208"/>
                    <a:pt x="251780" y="53719"/>
                  </a:cubicBezTo>
                  <a:cubicBezTo>
                    <a:pt x="225337" y="55608"/>
                    <a:pt x="200404" y="57875"/>
                    <a:pt x="175472" y="45031"/>
                  </a:cubicBezTo>
                  <a:cubicBezTo>
                    <a:pt x="167539" y="40875"/>
                    <a:pt x="154317" y="42764"/>
                    <a:pt x="144873" y="46164"/>
                  </a:cubicBezTo>
                  <a:cubicBezTo>
                    <a:pt x="137318" y="48808"/>
                    <a:pt x="127496" y="56741"/>
                    <a:pt x="134296" y="66941"/>
                  </a:cubicBezTo>
                  <a:cubicBezTo>
                    <a:pt x="143362" y="80163"/>
                    <a:pt x="130518" y="100184"/>
                    <a:pt x="149784" y="110006"/>
                  </a:cubicBezTo>
                  <a:cubicBezTo>
                    <a:pt x="154695" y="112651"/>
                    <a:pt x="150917" y="121339"/>
                    <a:pt x="146006" y="124361"/>
                  </a:cubicBezTo>
                  <a:cubicBezTo>
                    <a:pt x="124851" y="136827"/>
                    <a:pt x="132407" y="151938"/>
                    <a:pt x="143362" y="164782"/>
                  </a:cubicBezTo>
                  <a:cubicBezTo>
                    <a:pt x="152050" y="174981"/>
                    <a:pt x="151673" y="178381"/>
                    <a:pt x="138829" y="182914"/>
                  </a:cubicBezTo>
                  <a:cubicBezTo>
                    <a:pt x="127118" y="187448"/>
                    <a:pt x="117674" y="196136"/>
                    <a:pt x="109363" y="205580"/>
                  </a:cubicBezTo>
                  <a:cubicBezTo>
                    <a:pt x="95386" y="210113"/>
                    <a:pt x="82920" y="219557"/>
                    <a:pt x="67054" y="218424"/>
                  </a:cubicBezTo>
                  <a:cubicBezTo>
                    <a:pt x="76120" y="199158"/>
                    <a:pt x="86320" y="181781"/>
                    <a:pt x="111252" y="179515"/>
                  </a:cubicBezTo>
                  <a:cubicBezTo>
                    <a:pt x="121074" y="178759"/>
                    <a:pt x="121829" y="167426"/>
                    <a:pt x="125229" y="159871"/>
                  </a:cubicBezTo>
                  <a:cubicBezTo>
                    <a:pt x="127496" y="154582"/>
                    <a:pt x="124851" y="149671"/>
                    <a:pt x="119563" y="147782"/>
                  </a:cubicBezTo>
                  <a:cubicBezTo>
                    <a:pt x="110874" y="144383"/>
                    <a:pt x="107097" y="151560"/>
                    <a:pt x="102186" y="156471"/>
                  </a:cubicBezTo>
                  <a:cubicBezTo>
                    <a:pt x="95764" y="162893"/>
                    <a:pt x="86320" y="164026"/>
                    <a:pt x="79898" y="159871"/>
                  </a:cubicBezTo>
                  <a:cubicBezTo>
                    <a:pt x="68942" y="153827"/>
                    <a:pt x="62520" y="142494"/>
                    <a:pt x="65165" y="129650"/>
                  </a:cubicBezTo>
                  <a:cubicBezTo>
                    <a:pt x="69698" y="108117"/>
                    <a:pt x="56854" y="99806"/>
                    <a:pt x="40232" y="96029"/>
                  </a:cubicBezTo>
                  <a:cubicBezTo>
                    <a:pt x="31922" y="94140"/>
                    <a:pt x="23989" y="91118"/>
                    <a:pt x="16811" y="86963"/>
                  </a:cubicBezTo>
                  <a:cubicBezTo>
                    <a:pt x="9256" y="82807"/>
                    <a:pt x="-3588" y="80918"/>
                    <a:pt x="945" y="68830"/>
                  </a:cubicBezTo>
                  <a:cubicBezTo>
                    <a:pt x="4723" y="58253"/>
                    <a:pt x="6989" y="45786"/>
                    <a:pt x="23233" y="44275"/>
                  </a:cubicBezTo>
                  <a:cubicBezTo>
                    <a:pt x="42121" y="42387"/>
                    <a:pt x="59876" y="30676"/>
                    <a:pt x="79898" y="43142"/>
                  </a:cubicBezTo>
                  <a:cubicBezTo>
                    <a:pt x="86697" y="47297"/>
                    <a:pt x="93497" y="39364"/>
                    <a:pt x="95386" y="30298"/>
                  </a:cubicBezTo>
                  <a:cubicBezTo>
                    <a:pt x="97652" y="18965"/>
                    <a:pt x="108985" y="15188"/>
                    <a:pt x="118052" y="22365"/>
                  </a:cubicBezTo>
                  <a:cubicBezTo>
                    <a:pt x="122963" y="26143"/>
                    <a:pt x="123718" y="39742"/>
                    <a:pt x="129007" y="34076"/>
                  </a:cubicBezTo>
                  <a:cubicBezTo>
                    <a:pt x="139584" y="23876"/>
                    <a:pt x="158850" y="37853"/>
                    <a:pt x="164139" y="18965"/>
                  </a:cubicBezTo>
                  <a:cubicBezTo>
                    <a:pt x="173961" y="9899"/>
                    <a:pt x="180005" y="9521"/>
                    <a:pt x="193227" y="17832"/>
                  </a:cubicBezTo>
                  <a:cubicBezTo>
                    <a:pt x="203049" y="23876"/>
                    <a:pt x="211359" y="33698"/>
                    <a:pt x="224581" y="33320"/>
                  </a:cubicBezTo>
                  <a:cubicBezTo>
                    <a:pt x="232892" y="32942"/>
                    <a:pt x="243092" y="35964"/>
                    <a:pt x="243847" y="21987"/>
                  </a:cubicBezTo>
                  <a:cubicBezTo>
                    <a:pt x="244225" y="18210"/>
                    <a:pt x="249513" y="15943"/>
                    <a:pt x="253291" y="14054"/>
                  </a:cubicBezTo>
                  <a:cubicBezTo>
                    <a:pt x="264246" y="10654"/>
                    <a:pt x="271424" y="-1056"/>
                    <a:pt x="284268" y="77"/>
                  </a:cubicBezTo>
                  <a:cubicBezTo>
                    <a:pt x="286157" y="1210"/>
                    <a:pt x="286912" y="1966"/>
                    <a:pt x="287668" y="2343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BBA2EB4-D844-4918-9A92-D59A1AE0661A}"/>
                </a:ext>
              </a:extLst>
            </p:cNvPr>
            <p:cNvSpPr/>
            <p:nvPr/>
          </p:nvSpPr>
          <p:spPr>
            <a:xfrm>
              <a:off x="10134177" y="5177371"/>
              <a:ext cx="193953" cy="240108"/>
            </a:xfrm>
            <a:custGeom>
              <a:avLst/>
              <a:gdLst>
                <a:gd name="connsiteX0" fmla="*/ 0 w 193953"/>
                <a:gd name="connsiteY0" fmla="*/ 87800 h 240108"/>
                <a:gd name="connsiteX1" fmla="*/ 27577 w 193953"/>
                <a:gd name="connsiteY1" fmla="*/ 69289 h 240108"/>
                <a:gd name="connsiteX2" fmla="*/ 52131 w 193953"/>
                <a:gd name="connsiteY2" fmla="*/ 59845 h 240108"/>
                <a:gd name="connsiteX3" fmla="*/ 81975 w 193953"/>
                <a:gd name="connsiteY3" fmla="*/ 46246 h 240108"/>
                <a:gd name="connsiteX4" fmla="*/ 46465 w 193953"/>
                <a:gd name="connsiteY4" fmla="*/ 28113 h 240108"/>
                <a:gd name="connsiteX5" fmla="*/ 24932 w 193953"/>
                <a:gd name="connsiteY5" fmla="*/ 13380 h 240108"/>
                <a:gd name="connsiteX6" fmla="*/ 21533 w 193953"/>
                <a:gd name="connsiteY6" fmla="*/ 1669 h 240108"/>
                <a:gd name="connsiteX7" fmla="*/ 32488 w 193953"/>
                <a:gd name="connsiteY7" fmla="*/ 4314 h 240108"/>
                <a:gd name="connsiteX8" fmla="*/ 55531 w 193953"/>
                <a:gd name="connsiteY8" fmla="*/ 8847 h 240108"/>
                <a:gd name="connsiteX9" fmla="*/ 65731 w 193953"/>
                <a:gd name="connsiteY9" fmla="*/ 10358 h 240108"/>
                <a:gd name="connsiteX10" fmla="*/ 122395 w 193953"/>
                <a:gd name="connsiteY10" fmla="*/ 4314 h 240108"/>
                <a:gd name="connsiteX11" fmla="*/ 135239 w 193953"/>
                <a:gd name="connsiteY11" fmla="*/ 2803 h 240108"/>
                <a:gd name="connsiteX12" fmla="*/ 165460 w 193953"/>
                <a:gd name="connsiteY12" fmla="*/ 7336 h 240108"/>
                <a:gd name="connsiteX13" fmla="*/ 154505 w 193953"/>
                <a:gd name="connsiteY13" fmla="*/ 31135 h 240108"/>
                <a:gd name="connsiteX14" fmla="*/ 172638 w 193953"/>
                <a:gd name="connsiteY14" fmla="*/ 40201 h 240108"/>
                <a:gd name="connsiteX15" fmla="*/ 186615 w 193953"/>
                <a:gd name="connsiteY15" fmla="*/ 67400 h 240108"/>
                <a:gd name="connsiteX16" fmla="*/ 185104 w 193953"/>
                <a:gd name="connsiteY16" fmla="*/ 77600 h 240108"/>
                <a:gd name="connsiteX17" fmla="*/ 169994 w 193953"/>
                <a:gd name="connsiteY17" fmla="*/ 99888 h 240108"/>
                <a:gd name="connsiteX18" fmla="*/ 162816 w 193953"/>
                <a:gd name="connsiteY18" fmla="*/ 107821 h 240108"/>
                <a:gd name="connsiteX19" fmla="*/ 163572 w 193953"/>
                <a:gd name="connsiteY19" fmla="*/ 124065 h 240108"/>
                <a:gd name="connsiteX20" fmla="*/ 180571 w 193953"/>
                <a:gd name="connsiteY20" fmla="*/ 132753 h 240108"/>
                <a:gd name="connsiteX21" fmla="*/ 182082 w 193953"/>
                <a:gd name="connsiteY21" fmla="*/ 169019 h 240108"/>
                <a:gd name="connsiteX22" fmla="*/ 148461 w 193953"/>
                <a:gd name="connsiteY22" fmla="*/ 185640 h 240108"/>
                <a:gd name="connsiteX23" fmla="*/ 140150 w 193953"/>
                <a:gd name="connsiteY23" fmla="*/ 203395 h 240108"/>
                <a:gd name="connsiteX24" fmla="*/ 147328 w 193953"/>
                <a:gd name="connsiteY24" fmla="*/ 218506 h 240108"/>
                <a:gd name="connsiteX25" fmla="*/ 142039 w 193953"/>
                <a:gd name="connsiteY25" fmla="*/ 235505 h 240108"/>
                <a:gd name="connsiteX26" fmla="*/ 98218 w 193953"/>
                <a:gd name="connsiteY26" fmla="*/ 233616 h 240108"/>
                <a:gd name="connsiteX27" fmla="*/ 58553 w 193953"/>
                <a:gd name="connsiteY27" fmla="*/ 211328 h 240108"/>
                <a:gd name="connsiteX28" fmla="*/ 46843 w 193953"/>
                <a:gd name="connsiteY28" fmla="*/ 196218 h 240108"/>
                <a:gd name="connsiteX29" fmla="*/ 37776 w 193953"/>
                <a:gd name="connsiteY29" fmla="*/ 176574 h 240108"/>
                <a:gd name="connsiteX30" fmla="*/ 22288 w 193953"/>
                <a:gd name="connsiteY30" fmla="*/ 165619 h 240108"/>
                <a:gd name="connsiteX31" fmla="*/ 25310 w 193953"/>
                <a:gd name="connsiteY31" fmla="*/ 122932 h 240108"/>
                <a:gd name="connsiteX32" fmla="*/ 46465 w 193953"/>
                <a:gd name="connsiteY32" fmla="*/ 100266 h 240108"/>
                <a:gd name="connsiteX33" fmla="*/ 0 w 193953"/>
                <a:gd name="connsiteY33" fmla="*/ 87800 h 240108"/>
                <a:gd name="connsiteX34" fmla="*/ 0 w 193953"/>
                <a:gd name="connsiteY34" fmla="*/ 87800 h 24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3953" h="240108">
                  <a:moveTo>
                    <a:pt x="0" y="87800"/>
                  </a:moveTo>
                  <a:cubicBezTo>
                    <a:pt x="9822" y="82511"/>
                    <a:pt x="23421" y="82889"/>
                    <a:pt x="27577" y="69289"/>
                  </a:cubicBezTo>
                  <a:cubicBezTo>
                    <a:pt x="41554" y="79866"/>
                    <a:pt x="44198" y="62489"/>
                    <a:pt x="52131" y="59845"/>
                  </a:cubicBezTo>
                  <a:cubicBezTo>
                    <a:pt x="62331" y="56823"/>
                    <a:pt x="75930" y="65134"/>
                    <a:pt x="81975" y="46246"/>
                  </a:cubicBezTo>
                  <a:cubicBezTo>
                    <a:pt x="64598" y="51157"/>
                    <a:pt x="49487" y="52668"/>
                    <a:pt x="46465" y="28113"/>
                  </a:cubicBezTo>
                  <a:cubicBezTo>
                    <a:pt x="45709" y="22446"/>
                    <a:pt x="30221" y="21313"/>
                    <a:pt x="24932" y="13380"/>
                  </a:cubicBezTo>
                  <a:cubicBezTo>
                    <a:pt x="22666" y="9603"/>
                    <a:pt x="15488" y="6958"/>
                    <a:pt x="21533" y="1669"/>
                  </a:cubicBezTo>
                  <a:cubicBezTo>
                    <a:pt x="25688" y="-2108"/>
                    <a:pt x="29466" y="1292"/>
                    <a:pt x="32488" y="4314"/>
                  </a:cubicBezTo>
                  <a:cubicBezTo>
                    <a:pt x="38910" y="11869"/>
                    <a:pt x="45709" y="17536"/>
                    <a:pt x="55531" y="8847"/>
                  </a:cubicBezTo>
                  <a:cubicBezTo>
                    <a:pt x="59687" y="5069"/>
                    <a:pt x="61575" y="7714"/>
                    <a:pt x="65731" y="10358"/>
                  </a:cubicBezTo>
                  <a:cubicBezTo>
                    <a:pt x="91797" y="27735"/>
                    <a:pt x="100485" y="26602"/>
                    <a:pt x="122395" y="4314"/>
                  </a:cubicBezTo>
                  <a:cubicBezTo>
                    <a:pt x="127306" y="-597"/>
                    <a:pt x="130328" y="536"/>
                    <a:pt x="135239" y="2803"/>
                  </a:cubicBezTo>
                  <a:cubicBezTo>
                    <a:pt x="144683" y="6958"/>
                    <a:pt x="154505" y="10736"/>
                    <a:pt x="165460" y="7336"/>
                  </a:cubicBezTo>
                  <a:cubicBezTo>
                    <a:pt x="173393" y="20180"/>
                    <a:pt x="155261" y="21691"/>
                    <a:pt x="154505" y="31135"/>
                  </a:cubicBezTo>
                  <a:cubicBezTo>
                    <a:pt x="159416" y="36046"/>
                    <a:pt x="166971" y="36801"/>
                    <a:pt x="172638" y="40201"/>
                  </a:cubicBezTo>
                  <a:cubicBezTo>
                    <a:pt x="183593" y="46246"/>
                    <a:pt x="189637" y="54179"/>
                    <a:pt x="186615" y="67400"/>
                  </a:cubicBezTo>
                  <a:cubicBezTo>
                    <a:pt x="185860" y="70800"/>
                    <a:pt x="183593" y="74200"/>
                    <a:pt x="185104" y="77600"/>
                  </a:cubicBezTo>
                  <a:cubicBezTo>
                    <a:pt x="193415" y="94222"/>
                    <a:pt x="183971" y="99132"/>
                    <a:pt x="169994" y="99888"/>
                  </a:cubicBezTo>
                  <a:cubicBezTo>
                    <a:pt x="164327" y="100266"/>
                    <a:pt x="163194" y="103288"/>
                    <a:pt x="162816" y="107821"/>
                  </a:cubicBezTo>
                  <a:cubicBezTo>
                    <a:pt x="157905" y="113488"/>
                    <a:pt x="147328" y="119154"/>
                    <a:pt x="163572" y="124065"/>
                  </a:cubicBezTo>
                  <a:cubicBezTo>
                    <a:pt x="169616" y="125954"/>
                    <a:pt x="174904" y="129354"/>
                    <a:pt x="180571" y="132753"/>
                  </a:cubicBezTo>
                  <a:cubicBezTo>
                    <a:pt x="197570" y="142953"/>
                    <a:pt x="198704" y="157686"/>
                    <a:pt x="182082" y="169019"/>
                  </a:cubicBezTo>
                  <a:cubicBezTo>
                    <a:pt x="171882" y="176196"/>
                    <a:pt x="161305" y="184129"/>
                    <a:pt x="148461" y="185640"/>
                  </a:cubicBezTo>
                  <a:cubicBezTo>
                    <a:pt x="135617" y="187151"/>
                    <a:pt x="135239" y="193951"/>
                    <a:pt x="140150" y="203395"/>
                  </a:cubicBezTo>
                  <a:cubicBezTo>
                    <a:pt x="142795" y="208306"/>
                    <a:pt x="145817" y="213217"/>
                    <a:pt x="147328" y="218506"/>
                  </a:cubicBezTo>
                  <a:cubicBezTo>
                    <a:pt x="149217" y="225306"/>
                    <a:pt x="148083" y="230972"/>
                    <a:pt x="142039" y="235505"/>
                  </a:cubicBezTo>
                  <a:cubicBezTo>
                    <a:pt x="133351" y="241927"/>
                    <a:pt x="104640" y="241927"/>
                    <a:pt x="98218" y="233616"/>
                  </a:cubicBezTo>
                  <a:cubicBezTo>
                    <a:pt x="87641" y="220395"/>
                    <a:pt x="73664" y="215484"/>
                    <a:pt x="58553" y="211328"/>
                  </a:cubicBezTo>
                  <a:cubicBezTo>
                    <a:pt x="50620" y="209439"/>
                    <a:pt x="41932" y="206417"/>
                    <a:pt x="46843" y="196218"/>
                  </a:cubicBezTo>
                  <a:cubicBezTo>
                    <a:pt x="52509" y="184507"/>
                    <a:pt x="48731" y="179974"/>
                    <a:pt x="37776" y="176574"/>
                  </a:cubicBezTo>
                  <a:cubicBezTo>
                    <a:pt x="31732" y="174685"/>
                    <a:pt x="26821" y="170152"/>
                    <a:pt x="22288" y="165619"/>
                  </a:cubicBezTo>
                  <a:cubicBezTo>
                    <a:pt x="8311" y="152397"/>
                    <a:pt x="9444" y="133887"/>
                    <a:pt x="25310" y="122932"/>
                  </a:cubicBezTo>
                  <a:cubicBezTo>
                    <a:pt x="33621" y="117265"/>
                    <a:pt x="41176" y="111599"/>
                    <a:pt x="46465" y="100266"/>
                  </a:cubicBezTo>
                  <a:cubicBezTo>
                    <a:pt x="27954" y="102532"/>
                    <a:pt x="13222" y="97621"/>
                    <a:pt x="0" y="87800"/>
                  </a:cubicBezTo>
                  <a:lnTo>
                    <a:pt x="0" y="87800"/>
                  </a:lnTo>
                  <a:close/>
                </a:path>
              </a:pathLst>
            </a:custGeom>
            <a:solidFill>
              <a:srgbClr val="FA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408F9A36-C667-4BC8-A388-DB085B6E1BDB}"/>
                </a:ext>
              </a:extLst>
            </p:cNvPr>
            <p:cNvSpPr/>
            <p:nvPr/>
          </p:nvSpPr>
          <p:spPr>
            <a:xfrm>
              <a:off x="10264042" y="4919924"/>
              <a:ext cx="179820" cy="210282"/>
            </a:xfrm>
            <a:custGeom>
              <a:avLst/>
              <a:gdLst>
                <a:gd name="connsiteX0" fmla="*/ 43529 w 179820"/>
                <a:gd name="connsiteY0" fmla="*/ 15081 h 210282"/>
                <a:gd name="connsiteX1" fmla="*/ 97927 w 179820"/>
                <a:gd name="connsiteY1" fmla="*/ 45302 h 210282"/>
                <a:gd name="connsiteX2" fmla="*/ 122104 w 179820"/>
                <a:gd name="connsiteY2" fmla="*/ 45680 h 210282"/>
                <a:gd name="connsiteX3" fmla="*/ 141370 w 179820"/>
                <a:gd name="connsiteY3" fmla="*/ 40391 h 210282"/>
                <a:gd name="connsiteX4" fmla="*/ 151191 w 179820"/>
                <a:gd name="connsiteY4" fmla="*/ 33969 h 210282"/>
                <a:gd name="connsiteX5" fmla="*/ 157991 w 179820"/>
                <a:gd name="connsiteY5" fmla="*/ 45680 h 210282"/>
                <a:gd name="connsiteX6" fmla="*/ 174235 w 179820"/>
                <a:gd name="connsiteY6" fmla="*/ 89501 h 210282"/>
                <a:gd name="connsiteX7" fmla="*/ 166302 w 179820"/>
                <a:gd name="connsiteY7" fmla="*/ 112166 h 210282"/>
                <a:gd name="connsiteX8" fmla="*/ 133814 w 179820"/>
                <a:gd name="connsiteY8" fmla="*/ 135210 h 210282"/>
                <a:gd name="connsiteX9" fmla="*/ 119837 w 179820"/>
                <a:gd name="connsiteY9" fmla="*/ 147676 h 210282"/>
                <a:gd name="connsiteX10" fmla="*/ 102838 w 179820"/>
                <a:gd name="connsiteY10" fmla="*/ 188853 h 210282"/>
                <a:gd name="connsiteX11" fmla="*/ 38996 w 179820"/>
                <a:gd name="connsiteY11" fmla="*/ 209252 h 210282"/>
                <a:gd name="connsiteX12" fmla="*/ 33707 w 179820"/>
                <a:gd name="connsiteY12" fmla="*/ 203963 h 210282"/>
                <a:gd name="connsiteX13" fmla="*/ 25774 w 179820"/>
                <a:gd name="connsiteY13" fmla="*/ 145410 h 210282"/>
                <a:gd name="connsiteX14" fmla="*/ 23130 w 179820"/>
                <a:gd name="connsiteY14" fmla="*/ 137854 h 210282"/>
                <a:gd name="connsiteX15" fmla="*/ 4619 w 179820"/>
                <a:gd name="connsiteY15" fmla="*/ 81190 h 210282"/>
                <a:gd name="connsiteX16" fmla="*/ 14441 w 179820"/>
                <a:gd name="connsiteY16" fmla="*/ 12437 h 210282"/>
                <a:gd name="connsiteX17" fmla="*/ 43529 w 179820"/>
                <a:gd name="connsiteY17" fmla="*/ 15081 h 21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820" h="210282">
                  <a:moveTo>
                    <a:pt x="43529" y="15081"/>
                  </a:moveTo>
                  <a:cubicBezTo>
                    <a:pt x="49951" y="35858"/>
                    <a:pt x="76016" y="50591"/>
                    <a:pt x="97927" y="45302"/>
                  </a:cubicBezTo>
                  <a:cubicBezTo>
                    <a:pt x="106238" y="43414"/>
                    <a:pt x="113793" y="40014"/>
                    <a:pt x="122104" y="45680"/>
                  </a:cubicBezTo>
                  <a:cubicBezTo>
                    <a:pt x="130037" y="50969"/>
                    <a:pt x="136836" y="49080"/>
                    <a:pt x="141370" y="40391"/>
                  </a:cubicBezTo>
                  <a:cubicBezTo>
                    <a:pt x="143258" y="36614"/>
                    <a:pt x="145903" y="32836"/>
                    <a:pt x="151191" y="33969"/>
                  </a:cubicBezTo>
                  <a:cubicBezTo>
                    <a:pt x="156858" y="35480"/>
                    <a:pt x="158369" y="40391"/>
                    <a:pt x="157991" y="45680"/>
                  </a:cubicBezTo>
                  <a:cubicBezTo>
                    <a:pt x="157613" y="62679"/>
                    <a:pt x="162524" y="76657"/>
                    <a:pt x="174235" y="89501"/>
                  </a:cubicBezTo>
                  <a:cubicBezTo>
                    <a:pt x="183301" y="98945"/>
                    <a:pt x="181790" y="110278"/>
                    <a:pt x="166302" y="112166"/>
                  </a:cubicBezTo>
                  <a:cubicBezTo>
                    <a:pt x="150436" y="114055"/>
                    <a:pt x="139858" y="120855"/>
                    <a:pt x="133814" y="135210"/>
                  </a:cubicBezTo>
                  <a:cubicBezTo>
                    <a:pt x="131170" y="141632"/>
                    <a:pt x="125126" y="144654"/>
                    <a:pt x="119837" y="147676"/>
                  </a:cubicBezTo>
                  <a:cubicBezTo>
                    <a:pt x="103593" y="157120"/>
                    <a:pt x="99060" y="171098"/>
                    <a:pt x="102838" y="188853"/>
                  </a:cubicBezTo>
                  <a:cubicBezTo>
                    <a:pt x="94905" y="200563"/>
                    <a:pt x="52595" y="214163"/>
                    <a:pt x="38996" y="209252"/>
                  </a:cubicBezTo>
                  <a:cubicBezTo>
                    <a:pt x="36729" y="208496"/>
                    <a:pt x="33329" y="204719"/>
                    <a:pt x="33707" y="203963"/>
                  </a:cubicBezTo>
                  <a:cubicBezTo>
                    <a:pt x="42018" y="183186"/>
                    <a:pt x="16707" y="166564"/>
                    <a:pt x="25774" y="145410"/>
                  </a:cubicBezTo>
                  <a:cubicBezTo>
                    <a:pt x="26529" y="143521"/>
                    <a:pt x="25018" y="139365"/>
                    <a:pt x="23130" y="137854"/>
                  </a:cubicBezTo>
                  <a:cubicBezTo>
                    <a:pt x="5375" y="123122"/>
                    <a:pt x="9908" y="100078"/>
                    <a:pt x="4619" y="81190"/>
                  </a:cubicBezTo>
                  <a:cubicBezTo>
                    <a:pt x="-1425" y="58524"/>
                    <a:pt x="-4447" y="33214"/>
                    <a:pt x="14441" y="12437"/>
                  </a:cubicBezTo>
                  <a:cubicBezTo>
                    <a:pt x="29929" y="-4562"/>
                    <a:pt x="32574" y="-4562"/>
                    <a:pt x="43529" y="15081"/>
                  </a:cubicBezTo>
                  <a:close/>
                </a:path>
              </a:pathLst>
            </a:custGeom>
            <a:solidFill>
              <a:srgbClr val="FDF4E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70AB74B7-ED00-48BE-8E0B-F09E8C573056}"/>
                </a:ext>
              </a:extLst>
            </p:cNvPr>
            <p:cNvSpPr/>
            <p:nvPr/>
          </p:nvSpPr>
          <p:spPr>
            <a:xfrm>
              <a:off x="10279002" y="5052489"/>
              <a:ext cx="262727" cy="323551"/>
            </a:xfrm>
            <a:custGeom>
              <a:avLst/>
              <a:gdLst>
                <a:gd name="connsiteX0" fmla="*/ 16103 w 262727"/>
                <a:gd name="connsiteY0" fmla="*/ 229682 h 323551"/>
                <a:gd name="connsiteX1" fmla="*/ 9681 w 262727"/>
                <a:gd name="connsiteY1" fmla="*/ 220615 h 323551"/>
                <a:gd name="connsiteX2" fmla="*/ 18747 w 262727"/>
                <a:gd name="connsiteY2" fmla="*/ 218349 h 323551"/>
                <a:gd name="connsiteX3" fmla="*/ 31213 w 262727"/>
                <a:gd name="connsiteY3" fmla="*/ 203238 h 323551"/>
                <a:gd name="connsiteX4" fmla="*/ 31213 w 262727"/>
                <a:gd name="connsiteY4" fmla="*/ 197194 h 323551"/>
                <a:gd name="connsiteX5" fmla="*/ 11947 w 262727"/>
                <a:gd name="connsiteY5" fmla="*/ 163195 h 323551"/>
                <a:gd name="connsiteX6" fmla="*/ 237 w 262727"/>
                <a:gd name="connsiteY6" fmla="*/ 160173 h 323551"/>
                <a:gd name="connsiteX7" fmla="*/ 7414 w 262727"/>
                <a:gd name="connsiteY7" fmla="*/ 146196 h 323551"/>
                <a:gd name="connsiteX8" fmla="*/ 20258 w 262727"/>
                <a:gd name="connsiteY8" fmla="*/ 132219 h 323551"/>
                <a:gd name="connsiteX9" fmla="*/ 41791 w 262727"/>
                <a:gd name="connsiteY9" fmla="*/ 106153 h 323551"/>
                <a:gd name="connsiteX10" fmla="*/ 47457 w 262727"/>
                <a:gd name="connsiteY10" fmla="*/ 100864 h 323551"/>
                <a:gd name="connsiteX11" fmla="*/ 81078 w 262727"/>
                <a:gd name="connsiteY11" fmla="*/ 80087 h 323551"/>
                <a:gd name="connsiteX12" fmla="*/ 90145 w 262727"/>
                <a:gd name="connsiteY12" fmla="*/ 78198 h 323551"/>
                <a:gd name="connsiteX13" fmla="*/ 113566 w 262727"/>
                <a:gd name="connsiteY13" fmla="*/ 38911 h 323551"/>
                <a:gd name="connsiteX14" fmla="*/ 167586 w 262727"/>
                <a:gd name="connsiteY14" fmla="*/ 11334 h 323551"/>
                <a:gd name="connsiteX15" fmla="*/ 170986 w 262727"/>
                <a:gd name="connsiteY15" fmla="*/ 9068 h 323551"/>
                <a:gd name="connsiteX16" fmla="*/ 197052 w 262727"/>
                <a:gd name="connsiteY16" fmla="*/ 23045 h 323551"/>
                <a:gd name="connsiteX17" fmla="*/ 221606 w 262727"/>
                <a:gd name="connsiteY17" fmla="*/ 37400 h 323551"/>
                <a:gd name="connsiteX18" fmla="*/ 235961 w 262727"/>
                <a:gd name="connsiteY18" fmla="*/ 36644 h 323551"/>
                <a:gd name="connsiteX19" fmla="*/ 243139 w 262727"/>
                <a:gd name="connsiteY19" fmla="*/ 38533 h 323551"/>
                <a:gd name="connsiteX20" fmla="*/ 239739 w 262727"/>
                <a:gd name="connsiteY20" fmla="*/ 46844 h 323551"/>
                <a:gd name="connsiteX21" fmla="*/ 230295 w 262727"/>
                <a:gd name="connsiteY21" fmla="*/ 67243 h 323551"/>
                <a:gd name="connsiteX22" fmla="*/ 249183 w 262727"/>
                <a:gd name="connsiteY22" fmla="*/ 74043 h 323551"/>
                <a:gd name="connsiteX23" fmla="*/ 260894 w 262727"/>
                <a:gd name="connsiteY23" fmla="*/ 88776 h 323551"/>
                <a:gd name="connsiteX24" fmla="*/ 258627 w 262727"/>
                <a:gd name="connsiteY24" fmla="*/ 102753 h 323551"/>
                <a:gd name="connsiteX25" fmla="*/ 244272 w 262727"/>
                <a:gd name="connsiteY25" fmla="*/ 120886 h 323551"/>
                <a:gd name="connsiteX26" fmla="*/ 240494 w 262727"/>
                <a:gd name="connsiteY26" fmla="*/ 127308 h 323551"/>
                <a:gd name="connsiteX27" fmla="*/ 235206 w 262727"/>
                <a:gd name="connsiteY27" fmla="*/ 128819 h 323551"/>
                <a:gd name="connsiteX28" fmla="*/ 196674 w 262727"/>
                <a:gd name="connsiteY28" fmla="*/ 118997 h 323551"/>
                <a:gd name="connsiteX29" fmla="*/ 189119 w 262727"/>
                <a:gd name="connsiteY29" fmla="*/ 115219 h 323551"/>
                <a:gd name="connsiteX30" fmla="*/ 194785 w 262727"/>
                <a:gd name="connsiteY30" fmla="*/ 104642 h 323551"/>
                <a:gd name="connsiteX31" fmla="*/ 202718 w 262727"/>
                <a:gd name="connsiteY31" fmla="*/ 87642 h 323551"/>
                <a:gd name="connsiteX32" fmla="*/ 183452 w 262727"/>
                <a:gd name="connsiteY32" fmla="*/ 81220 h 323551"/>
                <a:gd name="connsiteX33" fmla="*/ 133587 w 262727"/>
                <a:gd name="connsiteY33" fmla="*/ 70643 h 323551"/>
                <a:gd name="connsiteX34" fmla="*/ 119610 w 262727"/>
                <a:gd name="connsiteY34" fmla="*/ 74799 h 323551"/>
                <a:gd name="connsiteX35" fmla="*/ 90145 w 262727"/>
                <a:gd name="connsiteY35" fmla="*/ 112953 h 323551"/>
                <a:gd name="connsiteX36" fmla="*/ 87500 w 262727"/>
                <a:gd name="connsiteY36" fmla="*/ 118241 h 323551"/>
                <a:gd name="connsiteX37" fmla="*/ 75790 w 262727"/>
                <a:gd name="connsiteY37" fmla="*/ 143552 h 323551"/>
                <a:gd name="connsiteX38" fmla="*/ 68990 w 262727"/>
                <a:gd name="connsiteY38" fmla="*/ 168484 h 323551"/>
                <a:gd name="connsiteX39" fmla="*/ 67856 w 262727"/>
                <a:gd name="connsiteY39" fmla="*/ 180195 h 323551"/>
                <a:gd name="connsiteX40" fmla="*/ 73145 w 262727"/>
                <a:gd name="connsiteY40" fmla="*/ 202105 h 323551"/>
                <a:gd name="connsiteX41" fmla="*/ 76167 w 262727"/>
                <a:gd name="connsiteY41" fmla="*/ 208527 h 323551"/>
                <a:gd name="connsiteX42" fmla="*/ 85234 w 262727"/>
                <a:gd name="connsiteY42" fmla="*/ 233837 h 323551"/>
                <a:gd name="connsiteX43" fmla="*/ 124143 w 262727"/>
                <a:gd name="connsiteY43" fmla="*/ 284457 h 323551"/>
                <a:gd name="connsiteX44" fmla="*/ 162297 w 262727"/>
                <a:gd name="connsiteY44" fmla="*/ 295790 h 323551"/>
                <a:gd name="connsiteX45" fmla="*/ 193274 w 262727"/>
                <a:gd name="connsiteY45" fmla="*/ 304856 h 323551"/>
                <a:gd name="connsiteX46" fmla="*/ 195541 w 262727"/>
                <a:gd name="connsiteY46" fmla="*/ 323367 h 323551"/>
                <a:gd name="connsiteX47" fmla="*/ 142276 w 262727"/>
                <a:gd name="connsiteY47" fmla="*/ 309768 h 323551"/>
                <a:gd name="connsiteX48" fmla="*/ 118855 w 262727"/>
                <a:gd name="connsiteY48" fmla="*/ 315056 h 323551"/>
                <a:gd name="connsiteX49" fmla="*/ 102233 w 262727"/>
                <a:gd name="connsiteY49" fmla="*/ 313545 h 323551"/>
                <a:gd name="connsiteX50" fmla="*/ 93544 w 262727"/>
                <a:gd name="connsiteY50" fmla="*/ 300701 h 323551"/>
                <a:gd name="connsiteX51" fmla="*/ 95433 w 262727"/>
                <a:gd name="connsiteY51" fmla="*/ 281813 h 323551"/>
                <a:gd name="connsiteX52" fmla="*/ 94300 w 262727"/>
                <a:gd name="connsiteY52" fmla="*/ 276147 h 323551"/>
                <a:gd name="connsiteX53" fmla="*/ 62190 w 262727"/>
                <a:gd name="connsiteY53" fmla="*/ 244037 h 323551"/>
                <a:gd name="connsiteX54" fmla="*/ 53502 w 262727"/>
                <a:gd name="connsiteY54" fmla="*/ 239126 h 323551"/>
                <a:gd name="connsiteX55" fmla="*/ 16103 w 262727"/>
                <a:gd name="connsiteY55" fmla="*/ 229682 h 32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2727" h="323551">
                  <a:moveTo>
                    <a:pt x="16103" y="229682"/>
                  </a:moveTo>
                  <a:cubicBezTo>
                    <a:pt x="12703" y="227415"/>
                    <a:pt x="7792" y="225526"/>
                    <a:pt x="9681" y="220615"/>
                  </a:cubicBezTo>
                  <a:cubicBezTo>
                    <a:pt x="11192" y="216082"/>
                    <a:pt x="15347" y="217971"/>
                    <a:pt x="18747" y="218349"/>
                  </a:cubicBezTo>
                  <a:cubicBezTo>
                    <a:pt x="36124" y="219860"/>
                    <a:pt x="36124" y="219860"/>
                    <a:pt x="31213" y="203238"/>
                  </a:cubicBezTo>
                  <a:cubicBezTo>
                    <a:pt x="30836" y="201349"/>
                    <a:pt x="30836" y="199083"/>
                    <a:pt x="31213" y="197194"/>
                  </a:cubicBezTo>
                  <a:cubicBezTo>
                    <a:pt x="37258" y="176039"/>
                    <a:pt x="32724" y="167351"/>
                    <a:pt x="11947" y="163195"/>
                  </a:cubicBezTo>
                  <a:cubicBezTo>
                    <a:pt x="7792" y="162440"/>
                    <a:pt x="1748" y="168862"/>
                    <a:pt x="237" y="160173"/>
                  </a:cubicBezTo>
                  <a:cubicBezTo>
                    <a:pt x="-897" y="154507"/>
                    <a:pt x="2126" y="148462"/>
                    <a:pt x="7414" y="146196"/>
                  </a:cubicBezTo>
                  <a:cubicBezTo>
                    <a:pt x="14214" y="143174"/>
                    <a:pt x="20258" y="140907"/>
                    <a:pt x="20258" y="132219"/>
                  </a:cubicBezTo>
                  <a:cubicBezTo>
                    <a:pt x="24036" y="120886"/>
                    <a:pt x="23280" y="105775"/>
                    <a:pt x="41791" y="106153"/>
                  </a:cubicBezTo>
                  <a:cubicBezTo>
                    <a:pt x="43680" y="106153"/>
                    <a:pt x="47457" y="102753"/>
                    <a:pt x="47457" y="100864"/>
                  </a:cubicBezTo>
                  <a:cubicBezTo>
                    <a:pt x="48213" y="76687"/>
                    <a:pt x="64457" y="77821"/>
                    <a:pt x="81078" y="80087"/>
                  </a:cubicBezTo>
                  <a:cubicBezTo>
                    <a:pt x="84478" y="80465"/>
                    <a:pt x="90522" y="81220"/>
                    <a:pt x="90145" y="78198"/>
                  </a:cubicBezTo>
                  <a:cubicBezTo>
                    <a:pt x="87500" y="58555"/>
                    <a:pt x="111677" y="55533"/>
                    <a:pt x="113566" y="38911"/>
                  </a:cubicBezTo>
                  <a:cubicBezTo>
                    <a:pt x="128299" y="23423"/>
                    <a:pt x="138876" y="-376"/>
                    <a:pt x="167586" y="11334"/>
                  </a:cubicBezTo>
                  <a:cubicBezTo>
                    <a:pt x="168342" y="11712"/>
                    <a:pt x="169853" y="9823"/>
                    <a:pt x="170986" y="9068"/>
                  </a:cubicBezTo>
                  <a:cubicBezTo>
                    <a:pt x="194029" y="-4910"/>
                    <a:pt x="192896" y="-4532"/>
                    <a:pt x="197052" y="23045"/>
                  </a:cubicBezTo>
                  <a:cubicBezTo>
                    <a:pt x="198940" y="34000"/>
                    <a:pt x="212540" y="34378"/>
                    <a:pt x="221606" y="37400"/>
                  </a:cubicBezTo>
                  <a:cubicBezTo>
                    <a:pt x="225762" y="38911"/>
                    <a:pt x="231050" y="37022"/>
                    <a:pt x="235961" y="36644"/>
                  </a:cubicBezTo>
                  <a:cubicBezTo>
                    <a:pt x="238606" y="36267"/>
                    <a:pt x="241628" y="35133"/>
                    <a:pt x="243139" y="38533"/>
                  </a:cubicBezTo>
                  <a:cubicBezTo>
                    <a:pt x="245028" y="42311"/>
                    <a:pt x="243517" y="45333"/>
                    <a:pt x="239739" y="46844"/>
                  </a:cubicBezTo>
                  <a:cubicBezTo>
                    <a:pt x="229917" y="50622"/>
                    <a:pt x="228028" y="59310"/>
                    <a:pt x="230295" y="67243"/>
                  </a:cubicBezTo>
                  <a:cubicBezTo>
                    <a:pt x="232939" y="75932"/>
                    <a:pt x="240494" y="75176"/>
                    <a:pt x="249183" y="74043"/>
                  </a:cubicBezTo>
                  <a:cubicBezTo>
                    <a:pt x="256738" y="72910"/>
                    <a:pt x="266938" y="75554"/>
                    <a:pt x="260894" y="88776"/>
                  </a:cubicBezTo>
                  <a:cubicBezTo>
                    <a:pt x="259005" y="92931"/>
                    <a:pt x="257494" y="98598"/>
                    <a:pt x="258627" y="102753"/>
                  </a:cubicBezTo>
                  <a:cubicBezTo>
                    <a:pt x="261649" y="115597"/>
                    <a:pt x="260516" y="123908"/>
                    <a:pt x="244272" y="120886"/>
                  </a:cubicBezTo>
                  <a:cubicBezTo>
                    <a:pt x="243517" y="120886"/>
                    <a:pt x="241628" y="125041"/>
                    <a:pt x="240494" y="127308"/>
                  </a:cubicBezTo>
                  <a:cubicBezTo>
                    <a:pt x="238983" y="128819"/>
                    <a:pt x="237472" y="129196"/>
                    <a:pt x="235206" y="128819"/>
                  </a:cubicBezTo>
                  <a:cubicBezTo>
                    <a:pt x="224251" y="117864"/>
                    <a:pt x="210651" y="118241"/>
                    <a:pt x="196674" y="118997"/>
                  </a:cubicBezTo>
                  <a:cubicBezTo>
                    <a:pt x="193652" y="118619"/>
                    <a:pt x="191007" y="117486"/>
                    <a:pt x="189119" y="115219"/>
                  </a:cubicBezTo>
                  <a:cubicBezTo>
                    <a:pt x="187985" y="110308"/>
                    <a:pt x="191007" y="107286"/>
                    <a:pt x="194785" y="104642"/>
                  </a:cubicBezTo>
                  <a:cubicBezTo>
                    <a:pt x="201207" y="100487"/>
                    <a:pt x="206496" y="93687"/>
                    <a:pt x="202718" y="87642"/>
                  </a:cubicBezTo>
                  <a:cubicBezTo>
                    <a:pt x="199318" y="82354"/>
                    <a:pt x="190630" y="79709"/>
                    <a:pt x="183452" y="81220"/>
                  </a:cubicBezTo>
                  <a:cubicBezTo>
                    <a:pt x="165320" y="84621"/>
                    <a:pt x="148698" y="81598"/>
                    <a:pt x="133587" y="70643"/>
                  </a:cubicBezTo>
                  <a:cubicBezTo>
                    <a:pt x="127921" y="66488"/>
                    <a:pt x="123388" y="69132"/>
                    <a:pt x="119610" y="74799"/>
                  </a:cubicBezTo>
                  <a:cubicBezTo>
                    <a:pt x="110166" y="87642"/>
                    <a:pt x="103744" y="103131"/>
                    <a:pt x="90145" y="112953"/>
                  </a:cubicBezTo>
                  <a:cubicBezTo>
                    <a:pt x="88256" y="114086"/>
                    <a:pt x="86367" y="116730"/>
                    <a:pt x="87500" y="118241"/>
                  </a:cubicBezTo>
                  <a:cubicBezTo>
                    <a:pt x="100722" y="135241"/>
                    <a:pt x="82967" y="136374"/>
                    <a:pt x="75790" y="143552"/>
                  </a:cubicBezTo>
                  <a:cubicBezTo>
                    <a:pt x="69368" y="149973"/>
                    <a:pt x="55390" y="155262"/>
                    <a:pt x="68990" y="168484"/>
                  </a:cubicBezTo>
                  <a:cubicBezTo>
                    <a:pt x="72012" y="171506"/>
                    <a:pt x="70123" y="176417"/>
                    <a:pt x="67856" y="180195"/>
                  </a:cubicBezTo>
                  <a:cubicBezTo>
                    <a:pt x="61812" y="189261"/>
                    <a:pt x="61057" y="197194"/>
                    <a:pt x="73145" y="202105"/>
                  </a:cubicBezTo>
                  <a:cubicBezTo>
                    <a:pt x="75790" y="203238"/>
                    <a:pt x="78434" y="206638"/>
                    <a:pt x="76167" y="208527"/>
                  </a:cubicBezTo>
                  <a:cubicBezTo>
                    <a:pt x="57279" y="224393"/>
                    <a:pt x="80323" y="230437"/>
                    <a:pt x="85234" y="233837"/>
                  </a:cubicBezTo>
                  <a:cubicBezTo>
                    <a:pt x="103366" y="247437"/>
                    <a:pt x="121877" y="259147"/>
                    <a:pt x="124143" y="284457"/>
                  </a:cubicBezTo>
                  <a:cubicBezTo>
                    <a:pt x="135476" y="293524"/>
                    <a:pt x="147942" y="298057"/>
                    <a:pt x="162297" y="295790"/>
                  </a:cubicBezTo>
                  <a:cubicBezTo>
                    <a:pt x="174008" y="294279"/>
                    <a:pt x="184208" y="298435"/>
                    <a:pt x="193274" y="304856"/>
                  </a:cubicBezTo>
                  <a:cubicBezTo>
                    <a:pt x="199696" y="309768"/>
                    <a:pt x="204607" y="316189"/>
                    <a:pt x="195541" y="323367"/>
                  </a:cubicBezTo>
                  <a:cubicBezTo>
                    <a:pt x="176275" y="325256"/>
                    <a:pt x="160786" y="312034"/>
                    <a:pt x="142276" y="309768"/>
                  </a:cubicBezTo>
                  <a:cubicBezTo>
                    <a:pt x="132454" y="308634"/>
                    <a:pt x="125654" y="305990"/>
                    <a:pt x="118855" y="315056"/>
                  </a:cubicBezTo>
                  <a:cubicBezTo>
                    <a:pt x="113188" y="322611"/>
                    <a:pt x="107144" y="321100"/>
                    <a:pt x="102233" y="313545"/>
                  </a:cubicBezTo>
                  <a:cubicBezTo>
                    <a:pt x="96567" y="311279"/>
                    <a:pt x="93922" y="306745"/>
                    <a:pt x="93544" y="300701"/>
                  </a:cubicBezTo>
                  <a:cubicBezTo>
                    <a:pt x="88256" y="293901"/>
                    <a:pt x="94678" y="288235"/>
                    <a:pt x="95433" y="281813"/>
                  </a:cubicBezTo>
                  <a:cubicBezTo>
                    <a:pt x="95433" y="279924"/>
                    <a:pt x="95811" y="276524"/>
                    <a:pt x="94300" y="276147"/>
                  </a:cubicBezTo>
                  <a:cubicBezTo>
                    <a:pt x="78434" y="270480"/>
                    <a:pt x="69368" y="258392"/>
                    <a:pt x="62190" y="244037"/>
                  </a:cubicBezTo>
                  <a:cubicBezTo>
                    <a:pt x="60679" y="241015"/>
                    <a:pt x="56901" y="239881"/>
                    <a:pt x="53502" y="239126"/>
                  </a:cubicBezTo>
                  <a:cubicBezTo>
                    <a:pt x="39524" y="237615"/>
                    <a:pt x="27436" y="234970"/>
                    <a:pt x="16103" y="229682"/>
                  </a:cubicBezTo>
                  <a:close/>
                </a:path>
              </a:pathLst>
            </a:custGeom>
            <a:solidFill>
              <a:srgbClr val="ECC6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F2B678F-0F4C-4BEF-9E74-10DB1517867F}"/>
                </a:ext>
              </a:extLst>
            </p:cNvPr>
            <p:cNvSpPr/>
            <p:nvPr/>
          </p:nvSpPr>
          <p:spPr>
            <a:xfrm>
              <a:off x="9631803" y="4722494"/>
              <a:ext cx="260181" cy="381078"/>
            </a:xfrm>
            <a:custGeom>
              <a:avLst/>
              <a:gdLst>
                <a:gd name="connsiteX0" fmla="*/ 49436 w 260181"/>
                <a:gd name="connsiteY0" fmla="*/ 360595 h 381078"/>
                <a:gd name="connsiteX1" fmla="*/ 35459 w 260181"/>
                <a:gd name="connsiteY1" fmla="*/ 380994 h 381078"/>
                <a:gd name="connsiteX2" fmla="*/ 22992 w 260181"/>
                <a:gd name="connsiteY2" fmla="*/ 355684 h 381078"/>
                <a:gd name="connsiteX3" fmla="*/ 2971 w 260181"/>
                <a:gd name="connsiteY3" fmla="*/ 343595 h 381078"/>
                <a:gd name="connsiteX4" fmla="*/ 7126 w 260181"/>
                <a:gd name="connsiteY4" fmla="*/ 326596 h 381078"/>
                <a:gd name="connsiteX5" fmla="*/ 8260 w 260181"/>
                <a:gd name="connsiteY5" fmla="*/ 325085 h 381078"/>
                <a:gd name="connsiteX6" fmla="*/ 32437 w 260181"/>
                <a:gd name="connsiteY6" fmla="*/ 339062 h 381078"/>
                <a:gd name="connsiteX7" fmla="*/ 38481 w 260181"/>
                <a:gd name="connsiteY7" fmla="*/ 347373 h 381078"/>
                <a:gd name="connsiteX8" fmla="*/ 87590 w 260181"/>
                <a:gd name="connsiteY8" fmla="*/ 311486 h 381078"/>
                <a:gd name="connsiteX9" fmla="*/ 138210 w 260181"/>
                <a:gd name="connsiteY9" fmla="*/ 263132 h 381078"/>
                <a:gd name="connsiteX10" fmla="*/ 143877 w 260181"/>
                <a:gd name="connsiteY10" fmla="*/ 256710 h 381078"/>
                <a:gd name="connsiteX11" fmla="*/ 151810 w 260181"/>
                <a:gd name="connsiteY11" fmla="*/ 243488 h 381078"/>
                <a:gd name="connsiteX12" fmla="*/ 162387 w 260181"/>
                <a:gd name="connsiteY12" fmla="*/ 211378 h 381078"/>
                <a:gd name="connsiteX13" fmla="*/ 175609 w 260181"/>
                <a:gd name="connsiteY13" fmla="*/ 178513 h 381078"/>
                <a:gd name="connsiteX14" fmla="*/ 203564 w 260181"/>
                <a:gd name="connsiteY14" fmla="*/ 137714 h 381078"/>
                <a:gd name="connsiteX15" fmla="*/ 210363 w 260181"/>
                <a:gd name="connsiteY15" fmla="*/ 126381 h 381078"/>
                <a:gd name="connsiteX16" fmla="*/ 231896 w 260181"/>
                <a:gd name="connsiteY16" fmla="*/ 80672 h 381078"/>
                <a:gd name="connsiteX17" fmla="*/ 238695 w 260181"/>
                <a:gd name="connsiteY17" fmla="*/ 63295 h 381078"/>
                <a:gd name="connsiteX18" fmla="*/ 237940 w 260181"/>
                <a:gd name="connsiteY18" fmla="*/ 18341 h 381078"/>
                <a:gd name="connsiteX19" fmla="*/ 256828 w 260181"/>
                <a:gd name="connsiteY19" fmla="*/ 586 h 381078"/>
                <a:gd name="connsiteX20" fmla="*/ 257206 w 260181"/>
                <a:gd name="connsiteY20" fmla="*/ 85583 h 381078"/>
                <a:gd name="connsiteX21" fmla="*/ 257206 w 260181"/>
                <a:gd name="connsiteY21" fmla="*/ 93894 h 381078"/>
                <a:gd name="connsiteX22" fmla="*/ 240207 w 260181"/>
                <a:gd name="connsiteY22" fmla="*/ 153203 h 381078"/>
                <a:gd name="connsiteX23" fmla="*/ 236051 w 260181"/>
                <a:gd name="connsiteY23" fmla="*/ 157358 h 381078"/>
                <a:gd name="connsiteX24" fmla="*/ 227363 w 260181"/>
                <a:gd name="connsiteY24" fmla="*/ 183046 h 381078"/>
                <a:gd name="connsiteX25" fmla="*/ 197897 w 260181"/>
                <a:gd name="connsiteY25" fmla="*/ 216667 h 381078"/>
                <a:gd name="connsiteX26" fmla="*/ 197897 w 260181"/>
                <a:gd name="connsiteY26" fmla="*/ 216667 h 381078"/>
                <a:gd name="connsiteX27" fmla="*/ 192986 w 260181"/>
                <a:gd name="connsiteY27" fmla="*/ 220822 h 381078"/>
                <a:gd name="connsiteX28" fmla="*/ 194875 w 260181"/>
                <a:gd name="connsiteY28" fmla="*/ 244244 h 381078"/>
                <a:gd name="connsiteX29" fmla="*/ 197897 w 260181"/>
                <a:gd name="connsiteY29" fmla="*/ 250666 h 381078"/>
                <a:gd name="connsiteX30" fmla="*/ 193742 w 260181"/>
                <a:gd name="connsiteY30" fmla="*/ 254821 h 381078"/>
                <a:gd name="connsiteX31" fmla="*/ 157476 w 260181"/>
                <a:gd name="connsiteY31" fmla="*/ 283531 h 381078"/>
                <a:gd name="connsiteX32" fmla="*/ 139721 w 260181"/>
                <a:gd name="connsiteY32" fmla="*/ 308841 h 381078"/>
                <a:gd name="connsiteX33" fmla="*/ 114411 w 260181"/>
                <a:gd name="connsiteY33" fmla="*/ 323196 h 381078"/>
                <a:gd name="connsiteX34" fmla="*/ 104212 w 260181"/>
                <a:gd name="connsiteY34" fmla="*/ 327729 h 381078"/>
                <a:gd name="connsiteX35" fmla="*/ 84568 w 260181"/>
                <a:gd name="connsiteY35" fmla="*/ 343218 h 381078"/>
                <a:gd name="connsiteX36" fmla="*/ 49436 w 260181"/>
                <a:gd name="connsiteY36" fmla="*/ 360595 h 38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0181" h="381078">
                  <a:moveTo>
                    <a:pt x="49436" y="360595"/>
                  </a:moveTo>
                  <a:cubicBezTo>
                    <a:pt x="38481" y="363239"/>
                    <a:pt x="48303" y="382505"/>
                    <a:pt x="35459" y="380994"/>
                  </a:cubicBezTo>
                  <a:cubicBezTo>
                    <a:pt x="21859" y="379105"/>
                    <a:pt x="26392" y="364750"/>
                    <a:pt x="22992" y="355684"/>
                  </a:cubicBezTo>
                  <a:cubicBezTo>
                    <a:pt x="19970" y="346618"/>
                    <a:pt x="16571" y="335662"/>
                    <a:pt x="2971" y="343595"/>
                  </a:cubicBezTo>
                  <a:cubicBezTo>
                    <a:pt x="-2695" y="336040"/>
                    <a:pt x="327" y="330751"/>
                    <a:pt x="7126" y="326596"/>
                  </a:cubicBezTo>
                  <a:cubicBezTo>
                    <a:pt x="7504" y="325841"/>
                    <a:pt x="7882" y="325085"/>
                    <a:pt x="8260" y="325085"/>
                  </a:cubicBezTo>
                  <a:cubicBezTo>
                    <a:pt x="21859" y="322441"/>
                    <a:pt x="29415" y="326974"/>
                    <a:pt x="32437" y="339062"/>
                  </a:cubicBezTo>
                  <a:cubicBezTo>
                    <a:pt x="33192" y="341329"/>
                    <a:pt x="35459" y="343218"/>
                    <a:pt x="38481" y="347373"/>
                  </a:cubicBezTo>
                  <a:cubicBezTo>
                    <a:pt x="48303" y="324329"/>
                    <a:pt x="64924" y="313374"/>
                    <a:pt x="87590" y="311486"/>
                  </a:cubicBezTo>
                  <a:cubicBezTo>
                    <a:pt x="92879" y="283153"/>
                    <a:pt x="140099" y="298642"/>
                    <a:pt x="138210" y="263132"/>
                  </a:cubicBezTo>
                  <a:cubicBezTo>
                    <a:pt x="138966" y="260110"/>
                    <a:pt x="140855" y="257843"/>
                    <a:pt x="143877" y="256710"/>
                  </a:cubicBezTo>
                  <a:cubicBezTo>
                    <a:pt x="152565" y="255954"/>
                    <a:pt x="155210" y="251043"/>
                    <a:pt x="151810" y="243488"/>
                  </a:cubicBezTo>
                  <a:cubicBezTo>
                    <a:pt x="145388" y="229133"/>
                    <a:pt x="150299" y="220445"/>
                    <a:pt x="162387" y="211378"/>
                  </a:cubicBezTo>
                  <a:cubicBezTo>
                    <a:pt x="171454" y="204201"/>
                    <a:pt x="186564" y="197023"/>
                    <a:pt x="175609" y="178513"/>
                  </a:cubicBezTo>
                  <a:cubicBezTo>
                    <a:pt x="170320" y="169446"/>
                    <a:pt x="189964" y="143003"/>
                    <a:pt x="203564" y="137714"/>
                  </a:cubicBezTo>
                  <a:cubicBezTo>
                    <a:pt x="210363" y="135070"/>
                    <a:pt x="210741" y="134692"/>
                    <a:pt x="210363" y="126381"/>
                  </a:cubicBezTo>
                  <a:cubicBezTo>
                    <a:pt x="209985" y="109382"/>
                    <a:pt x="217918" y="92005"/>
                    <a:pt x="231896" y="80672"/>
                  </a:cubicBezTo>
                  <a:cubicBezTo>
                    <a:pt x="238695" y="75383"/>
                    <a:pt x="240584" y="71606"/>
                    <a:pt x="238695" y="63295"/>
                  </a:cubicBezTo>
                  <a:cubicBezTo>
                    <a:pt x="235296" y="48562"/>
                    <a:pt x="243229" y="34207"/>
                    <a:pt x="237940" y="18341"/>
                  </a:cubicBezTo>
                  <a:cubicBezTo>
                    <a:pt x="235673" y="12297"/>
                    <a:pt x="240962" y="-3192"/>
                    <a:pt x="256828" y="586"/>
                  </a:cubicBezTo>
                  <a:cubicBezTo>
                    <a:pt x="266650" y="28918"/>
                    <a:pt x="251162" y="57251"/>
                    <a:pt x="257206" y="85583"/>
                  </a:cubicBezTo>
                  <a:cubicBezTo>
                    <a:pt x="257206" y="88227"/>
                    <a:pt x="257206" y="91249"/>
                    <a:pt x="257206" y="93894"/>
                  </a:cubicBezTo>
                  <a:cubicBezTo>
                    <a:pt x="253806" y="114293"/>
                    <a:pt x="240584" y="132048"/>
                    <a:pt x="240207" y="153203"/>
                  </a:cubicBezTo>
                  <a:cubicBezTo>
                    <a:pt x="238695" y="154714"/>
                    <a:pt x="237562" y="155847"/>
                    <a:pt x="236051" y="157358"/>
                  </a:cubicBezTo>
                  <a:cubicBezTo>
                    <a:pt x="229629" y="164536"/>
                    <a:pt x="231896" y="174735"/>
                    <a:pt x="227363" y="183046"/>
                  </a:cubicBezTo>
                  <a:cubicBezTo>
                    <a:pt x="219807" y="196268"/>
                    <a:pt x="214141" y="211000"/>
                    <a:pt x="197897" y="216667"/>
                  </a:cubicBezTo>
                  <a:lnTo>
                    <a:pt x="197897" y="216667"/>
                  </a:lnTo>
                  <a:cubicBezTo>
                    <a:pt x="196386" y="218178"/>
                    <a:pt x="194875" y="219311"/>
                    <a:pt x="192986" y="220822"/>
                  </a:cubicBezTo>
                  <a:cubicBezTo>
                    <a:pt x="174476" y="234800"/>
                    <a:pt x="174476" y="234800"/>
                    <a:pt x="194875" y="244244"/>
                  </a:cubicBezTo>
                  <a:cubicBezTo>
                    <a:pt x="197519" y="245377"/>
                    <a:pt x="199408" y="247266"/>
                    <a:pt x="197897" y="250666"/>
                  </a:cubicBezTo>
                  <a:cubicBezTo>
                    <a:pt x="196386" y="252177"/>
                    <a:pt x="195253" y="253310"/>
                    <a:pt x="193742" y="254821"/>
                  </a:cubicBezTo>
                  <a:cubicBezTo>
                    <a:pt x="182786" y="266154"/>
                    <a:pt x="168432" y="272198"/>
                    <a:pt x="157476" y="283531"/>
                  </a:cubicBezTo>
                  <a:cubicBezTo>
                    <a:pt x="149921" y="291464"/>
                    <a:pt x="143121" y="298264"/>
                    <a:pt x="139721" y="308841"/>
                  </a:cubicBezTo>
                  <a:cubicBezTo>
                    <a:pt x="135944" y="320552"/>
                    <a:pt x="128011" y="328863"/>
                    <a:pt x="114411" y="323196"/>
                  </a:cubicBezTo>
                  <a:cubicBezTo>
                    <a:pt x="107989" y="320552"/>
                    <a:pt x="105345" y="320930"/>
                    <a:pt x="104212" y="327729"/>
                  </a:cubicBezTo>
                  <a:cubicBezTo>
                    <a:pt x="102701" y="339062"/>
                    <a:pt x="94390" y="340951"/>
                    <a:pt x="84568" y="343218"/>
                  </a:cubicBezTo>
                  <a:cubicBezTo>
                    <a:pt x="71346" y="345862"/>
                    <a:pt x="55480" y="343595"/>
                    <a:pt x="49436" y="360595"/>
                  </a:cubicBezTo>
                  <a:close/>
                </a:path>
              </a:pathLst>
            </a:custGeom>
            <a:solidFill>
              <a:srgbClr val="FAC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5C2168-D03A-49C9-9262-14F103E764A3}"/>
                </a:ext>
              </a:extLst>
            </p:cNvPr>
            <p:cNvSpPr/>
            <p:nvPr/>
          </p:nvSpPr>
          <p:spPr>
            <a:xfrm>
              <a:off x="9638929" y="5069624"/>
              <a:ext cx="165980" cy="161925"/>
            </a:xfrm>
            <a:custGeom>
              <a:avLst/>
              <a:gdLst>
                <a:gd name="connsiteX0" fmla="*/ 0 w 165980"/>
                <a:gd name="connsiteY0" fmla="*/ 72774 h 161925"/>
                <a:gd name="connsiteX1" fmla="*/ 10200 w 165980"/>
                <a:gd name="connsiteY1" fmla="*/ 62952 h 161925"/>
                <a:gd name="connsiteX2" fmla="*/ 8311 w 165980"/>
                <a:gd name="connsiteY2" fmla="*/ 34619 h 161925"/>
                <a:gd name="connsiteX3" fmla="*/ 51754 w 165980"/>
                <a:gd name="connsiteY3" fmla="*/ 44064 h 161925"/>
                <a:gd name="connsiteX4" fmla="*/ 63086 w 165980"/>
                <a:gd name="connsiteY4" fmla="*/ 40663 h 161925"/>
                <a:gd name="connsiteX5" fmla="*/ 92930 w 165980"/>
                <a:gd name="connsiteY5" fmla="*/ 17620 h 161925"/>
                <a:gd name="connsiteX6" fmla="*/ 109929 w 165980"/>
                <a:gd name="connsiteY6" fmla="*/ 8931 h 161925"/>
                <a:gd name="connsiteX7" fmla="*/ 123906 w 165980"/>
                <a:gd name="connsiteY7" fmla="*/ 5909 h 161925"/>
                <a:gd name="connsiteX8" fmla="*/ 158661 w 165980"/>
                <a:gd name="connsiteY8" fmla="*/ 7420 h 161925"/>
                <a:gd name="connsiteX9" fmla="*/ 161683 w 165980"/>
                <a:gd name="connsiteY9" fmla="*/ 44064 h 161925"/>
                <a:gd name="connsiteX10" fmla="*/ 161305 w 165980"/>
                <a:gd name="connsiteY10" fmla="*/ 73529 h 161925"/>
                <a:gd name="connsiteX11" fmla="*/ 153750 w 165980"/>
                <a:gd name="connsiteY11" fmla="*/ 92417 h 161925"/>
                <a:gd name="connsiteX12" fmla="*/ 138639 w 165980"/>
                <a:gd name="connsiteY12" fmla="*/ 130949 h 161925"/>
                <a:gd name="connsiteX13" fmla="*/ 143550 w 165980"/>
                <a:gd name="connsiteY13" fmla="*/ 150971 h 161925"/>
                <a:gd name="connsiteX14" fmla="*/ 118618 w 165980"/>
                <a:gd name="connsiteY14" fmla="*/ 153993 h 161925"/>
                <a:gd name="connsiteX15" fmla="*/ 92930 w 165980"/>
                <a:gd name="connsiteY15" fmla="*/ 161926 h 161925"/>
                <a:gd name="connsiteX16" fmla="*/ 60820 w 165980"/>
                <a:gd name="connsiteY16" fmla="*/ 160037 h 161925"/>
                <a:gd name="connsiteX17" fmla="*/ 58931 w 165980"/>
                <a:gd name="connsiteY17" fmla="*/ 115083 h 161925"/>
                <a:gd name="connsiteX18" fmla="*/ 66109 w 165980"/>
                <a:gd name="connsiteY18" fmla="*/ 118105 h 161925"/>
                <a:gd name="connsiteX19" fmla="*/ 80086 w 165980"/>
                <a:gd name="connsiteY19" fmla="*/ 134727 h 161925"/>
                <a:gd name="connsiteX20" fmla="*/ 107663 w 165980"/>
                <a:gd name="connsiteY20" fmla="*/ 116972 h 161925"/>
                <a:gd name="connsiteX21" fmla="*/ 140906 w 165980"/>
                <a:gd name="connsiteY21" fmla="*/ 30842 h 161925"/>
                <a:gd name="connsiteX22" fmla="*/ 138261 w 165980"/>
                <a:gd name="connsiteY22" fmla="*/ 18376 h 161925"/>
                <a:gd name="connsiteX23" fmla="*/ 124662 w 165980"/>
                <a:gd name="connsiteY23" fmla="*/ 27820 h 161925"/>
                <a:gd name="connsiteX24" fmla="*/ 91041 w 165980"/>
                <a:gd name="connsiteY24" fmla="*/ 55774 h 161925"/>
                <a:gd name="connsiteX25" fmla="*/ 80841 w 165980"/>
                <a:gd name="connsiteY25" fmla="*/ 57285 h 161925"/>
                <a:gd name="connsiteX26" fmla="*/ 29466 w 165980"/>
                <a:gd name="connsiteY26" fmla="*/ 75796 h 161925"/>
                <a:gd name="connsiteX27" fmla="*/ 30221 w 165980"/>
                <a:gd name="connsiteY27" fmla="*/ 102239 h 161925"/>
                <a:gd name="connsiteX28" fmla="*/ 17377 w 165980"/>
                <a:gd name="connsiteY28" fmla="*/ 98084 h 161925"/>
                <a:gd name="connsiteX29" fmla="*/ 0 w 165980"/>
                <a:gd name="connsiteY29" fmla="*/ 7277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5980" h="161925">
                  <a:moveTo>
                    <a:pt x="0" y="72774"/>
                  </a:moveTo>
                  <a:cubicBezTo>
                    <a:pt x="6044" y="72396"/>
                    <a:pt x="12844" y="73907"/>
                    <a:pt x="10200" y="62952"/>
                  </a:cubicBezTo>
                  <a:cubicBezTo>
                    <a:pt x="8311" y="53885"/>
                    <a:pt x="8689" y="44064"/>
                    <a:pt x="8311" y="34619"/>
                  </a:cubicBezTo>
                  <a:cubicBezTo>
                    <a:pt x="20399" y="56530"/>
                    <a:pt x="30977" y="58796"/>
                    <a:pt x="51754" y="44064"/>
                  </a:cubicBezTo>
                  <a:cubicBezTo>
                    <a:pt x="55153" y="41419"/>
                    <a:pt x="58176" y="38775"/>
                    <a:pt x="63086" y="40663"/>
                  </a:cubicBezTo>
                  <a:cubicBezTo>
                    <a:pt x="86508" y="50108"/>
                    <a:pt x="90285" y="34619"/>
                    <a:pt x="92930" y="17620"/>
                  </a:cubicBezTo>
                  <a:cubicBezTo>
                    <a:pt x="98596" y="14976"/>
                    <a:pt x="102374" y="8554"/>
                    <a:pt x="109929" y="8931"/>
                  </a:cubicBezTo>
                  <a:cubicBezTo>
                    <a:pt x="114840" y="7798"/>
                    <a:pt x="120129" y="8176"/>
                    <a:pt x="123906" y="5909"/>
                  </a:cubicBezTo>
                  <a:cubicBezTo>
                    <a:pt x="135995" y="-890"/>
                    <a:pt x="150350" y="-3535"/>
                    <a:pt x="158661" y="7420"/>
                  </a:cubicBezTo>
                  <a:cubicBezTo>
                    <a:pt x="166216" y="16864"/>
                    <a:pt x="167349" y="31975"/>
                    <a:pt x="161683" y="44064"/>
                  </a:cubicBezTo>
                  <a:cubicBezTo>
                    <a:pt x="157150" y="54263"/>
                    <a:pt x="153372" y="64463"/>
                    <a:pt x="161305" y="73529"/>
                  </a:cubicBezTo>
                  <a:cubicBezTo>
                    <a:pt x="171505" y="85617"/>
                    <a:pt x="163194" y="89017"/>
                    <a:pt x="153750" y="92417"/>
                  </a:cubicBezTo>
                  <a:cubicBezTo>
                    <a:pt x="134106" y="99217"/>
                    <a:pt x="129573" y="110928"/>
                    <a:pt x="138639" y="130949"/>
                  </a:cubicBezTo>
                  <a:cubicBezTo>
                    <a:pt x="141284" y="136993"/>
                    <a:pt x="151483" y="141904"/>
                    <a:pt x="143550" y="150971"/>
                  </a:cubicBezTo>
                  <a:cubicBezTo>
                    <a:pt x="135995" y="159659"/>
                    <a:pt x="127684" y="157770"/>
                    <a:pt x="118618" y="153993"/>
                  </a:cubicBezTo>
                  <a:cubicBezTo>
                    <a:pt x="107663" y="148704"/>
                    <a:pt x="98218" y="149082"/>
                    <a:pt x="92930" y="161926"/>
                  </a:cubicBezTo>
                  <a:cubicBezTo>
                    <a:pt x="82730" y="161170"/>
                    <a:pt x="72531" y="160792"/>
                    <a:pt x="60820" y="160037"/>
                  </a:cubicBezTo>
                  <a:cubicBezTo>
                    <a:pt x="68753" y="144548"/>
                    <a:pt x="52509" y="130571"/>
                    <a:pt x="58931" y="115083"/>
                  </a:cubicBezTo>
                  <a:cubicBezTo>
                    <a:pt x="61953" y="113950"/>
                    <a:pt x="64220" y="115461"/>
                    <a:pt x="66109" y="118105"/>
                  </a:cubicBezTo>
                  <a:cubicBezTo>
                    <a:pt x="70642" y="123772"/>
                    <a:pt x="70264" y="135860"/>
                    <a:pt x="80086" y="134727"/>
                  </a:cubicBezTo>
                  <a:cubicBezTo>
                    <a:pt x="91419" y="133594"/>
                    <a:pt x="101996" y="127171"/>
                    <a:pt x="107663" y="116972"/>
                  </a:cubicBezTo>
                  <a:cubicBezTo>
                    <a:pt x="122773" y="89773"/>
                    <a:pt x="134484" y="61441"/>
                    <a:pt x="140906" y="30842"/>
                  </a:cubicBezTo>
                  <a:cubicBezTo>
                    <a:pt x="142039" y="26309"/>
                    <a:pt x="145061" y="20264"/>
                    <a:pt x="138261" y="18376"/>
                  </a:cubicBezTo>
                  <a:cubicBezTo>
                    <a:pt x="130706" y="15731"/>
                    <a:pt x="125795" y="21398"/>
                    <a:pt x="124662" y="27820"/>
                  </a:cubicBezTo>
                  <a:cubicBezTo>
                    <a:pt x="120507" y="46330"/>
                    <a:pt x="105774" y="50863"/>
                    <a:pt x="91041" y="55774"/>
                  </a:cubicBezTo>
                  <a:cubicBezTo>
                    <a:pt x="87641" y="56907"/>
                    <a:pt x="83863" y="58041"/>
                    <a:pt x="80841" y="57285"/>
                  </a:cubicBezTo>
                  <a:cubicBezTo>
                    <a:pt x="58553" y="49730"/>
                    <a:pt x="45332" y="67107"/>
                    <a:pt x="29466" y="75796"/>
                  </a:cubicBezTo>
                  <a:cubicBezTo>
                    <a:pt x="16622" y="82973"/>
                    <a:pt x="34376" y="93173"/>
                    <a:pt x="30221" y="102239"/>
                  </a:cubicBezTo>
                  <a:cubicBezTo>
                    <a:pt x="26066" y="100728"/>
                    <a:pt x="21910" y="99595"/>
                    <a:pt x="17377" y="98084"/>
                  </a:cubicBezTo>
                  <a:cubicBezTo>
                    <a:pt x="11333" y="89773"/>
                    <a:pt x="5666" y="81462"/>
                    <a:pt x="0" y="72774"/>
                  </a:cubicBezTo>
                  <a:close/>
                </a:path>
              </a:pathLst>
            </a:custGeom>
            <a:solidFill>
              <a:srgbClr val="FDEC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05A0FA0-77C6-47CA-AE45-8396FBA42FC5}"/>
                </a:ext>
              </a:extLst>
            </p:cNvPr>
            <p:cNvSpPr/>
            <p:nvPr/>
          </p:nvSpPr>
          <p:spPr>
            <a:xfrm>
              <a:off x="9681239" y="4977315"/>
              <a:ext cx="144305" cy="109551"/>
            </a:xfrm>
            <a:custGeom>
              <a:avLst/>
              <a:gdLst>
                <a:gd name="connsiteX0" fmla="*/ 0 w 144305"/>
                <a:gd name="connsiteY0" fmla="*/ 105774 h 109551"/>
                <a:gd name="connsiteX1" fmla="*/ 35888 w 144305"/>
                <a:gd name="connsiteY1" fmla="*/ 83108 h 109551"/>
                <a:gd name="connsiteX2" fmla="*/ 49487 w 144305"/>
                <a:gd name="connsiteY2" fmla="*/ 69131 h 109551"/>
                <a:gd name="connsiteX3" fmla="*/ 65353 w 144305"/>
                <a:gd name="connsiteY3" fmla="*/ 63464 h 109551"/>
                <a:gd name="connsiteX4" fmla="*/ 86886 w 144305"/>
                <a:gd name="connsiteY4" fmla="*/ 53265 h 109551"/>
                <a:gd name="connsiteX5" fmla="*/ 144306 w 144305"/>
                <a:gd name="connsiteY5" fmla="*/ 0 h 109551"/>
                <a:gd name="connsiteX6" fmla="*/ 126173 w 144305"/>
                <a:gd name="connsiteY6" fmla="*/ 21533 h 109551"/>
                <a:gd name="connsiteX7" fmla="*/ 109174 w 144305"/>
                <a:gd name="connsiteY7" fmla="*/ 33243 h 109551"/>
                <a:gd name="connsiteX8" fmla="*/ 52131 w 144305"/>
                <a:gd name="connsiteY8" fmla="*/ 101618 h 109551"/>
                <a:gd name="connsiteX9" fmla="*/ 50998 w 144305"/>
                <a:gd name="connsiteY9" fmla="*/ 109551 h 109551"/>
                <a:gd name="connsiteX10" fmla="*/ 27955 w 144305"/>
                <a:gd name="connsiteY10" fmla="*/ 101241 h 109551"/>
                <a:gd name="connsiteX11" fmla="*/ 0 w 144305"/>
                <a:gd name="connsiteY11" fmla="*/ 105774 h 10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305" h="109551">
                  <a:moveTo>
                    <a:pt x="0" y="105774"/>
                  </a:moveTo>
                  <a:cubicBezTo>
                    <a:pt x="1133" y="81975"/>
                    <a:pt x="22666" y="84619"/>
                    <a:pt x="35888" y="83108"/>
                  </a:cubicBezTo>
                  <a:cubicBezTo>
                    <a:pt x="47976" y="81597"/>
                    <a:pt x="49109" y="80086"/>
                    <a:pt x="49487" y="69131"/>
                  </a:cubicBezTo>
                  <a:cubicBezTo>
                    <a:pt x="49865" y="61576"/>
                    <a:pt x="50243" y="44198"/>
                    <a:pt x="65353" y="63464"/>
                  </a:cubicBezTo>
                  <a:cubicBezTo>
                    <a:pt x="73286" y="73664"/>
                    <a:pt x="83864" y="61953"/>
                    <a:pt x="86886" y="53265"/>
                  </a:cubicBezTo>
                  <a:cubicBezTo>
                    <a:pt x="96708" y="24932"/>
                    <a:pt x="118240" y="10200"/>
                    <a:pt x="144306" y="0"/>
                  </a:cubicBezTo>
                  <a:cubicBezTo>
                    <a:pt x="142795" y="10955"/>
                    <a:pt x="134484" y="16244"/>
                    <a:pt x="126173" y="21533"/>
                  </a:cubicBezTo>
                  <a:cubicBezTo>
                    <a:pt x="120129" y="25310"/>
                    <a:pt x="112574" y="27954"/>
                    <a:pt x="109174" y="33243"/>
                  </a:cubicBezTo>
                  <a:cubicBezTo>
                    <a:pt x="94063" y="59309"/>
                    <a:pt x="75175" y="81975"/>
                    <a:pt x="52131" y="101618"/>
                  </a:cubicBezTo>
                  <a:cubicBezTo>
                    <a:pt x="50620" y="103129"/>
                    <a:pt x="51376" y="106907"/>
                    <a:pt x="50998" y="109551"/>
                  </a:cubicBezTo>
                  <a:cubicBezTo>
                    <a:pt x="42687" y="108796"/>
                    <a:pt x="35132" y="111062"/>
                    <a:pt x="27955" y="101241"/>
                  </a:cubicBezTo>
                  <a:cubicBezTo>
                    <a:pt x="20399" y="92174"/>
                    <a:pt x="9444" y="103507"/>
                    <a:pt x="0" y="105774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CA44152-32F0-4802-B3A5-2287AF33F298}"/>
                </a:ext>
              </a:extLst>
            </p:cNvPr>
            <p:cNvSpPr/>
            <p:nvPr/>
          </p:nvSpPr>
          <p:spPr>
            <a:xfrm>
              <a:off x="9870339" y="4816388"/>
              <a:ext cx="62868" cy="59309"/>
            </a:xfrm>
            <a:custGeom>
              <a:avLst/>
              <a:gdLst>
                <a:gd name="connsiteX0" fmla="*/ 1293 w 62868"/>
                <a:gd name="connsiteY0" fmla="*/ 59309 h 59309"/>
                <a:gd name="connsiteX1" fmla="*/ 18292 w 62868"/>
                <a:gd name="connsiteY1" fmla="*/ 0 h 59309"/>
                <a:gd name="connsiteX2" fmla="*/ 37180 w 62868"/>
                <a:gd name="connsiteY2" fmla="*/ 19266 h 59309"/>
                <a:gd name="connsiteX3" fmla="*/ 62868 w 62868"/>
                <a:gd name="connsiteY3" fmla="*/ 37021 h 59309"/>
                <a:gd name="connsiteX4" fmla="*/ 40202 w 62868"/>
                <a:gd name="connsiteY4" fmla="*/ 41554 h 59309"/>
                <a:gd name="connsiteX5" fmla="*/ 8470 w 62868"/>
                <a:gd name="connsiteY5" fmla="*/ 48732 h 59309"/>
                <a:gd name="connsiteX6" fmla="*/ 1293 w 62868"/>
                <a:gd name="connsiteY6" fmla="*/ 59309 h 5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68" h="59309">
                  <a:moveTo>
                    <a:pt x="1293" y="59309"/>
                  </a:moveTo>
                  <a:cubicBezTo>
                    <a:pt x="-3618" y="44954"/>
                    <a:pt x="6204" y="10577"/>
                    <a:pt x="18292" y="0"/>
                  </a:cubicBezTo>
                  <a:cubicBezTo>
                    <a:pt x="27358" y="3400"/>
                    <a:pt x="34914" y="7178"/>
                    <a:pt x="37180" y="19266"/>
                  </a:cubicBezTo>
                  <a:cubicBezTo>
                    <a:pt x="39447" y="30977"/>
                    <a:pt x="51913" y="33243"/>
                    <a:pt x="62868" y="37021"/>
                  </a:cubicBezTo>
                  <a:cubicBezTo>
                    <a:pt x="56446" y="46087"/>
                    <a:pt x="48135" y="48354"/>
                    <a:pt x="40202" y="41554"/>
                  </a:cubicBezTo>
                  <a:cubicBezTo>
                    <a:pt x="20936" y="25310"/>
                    <a:pt x="17159" y="25688"/>
                    <a:pt x="8470" y="48732"/>
                  </a:cubicBezTo>
                  <a:cubicBezTo>
                    <a:pt x="6959" y="52887"/>
                    <a:pt x="3937" y="55909"/>
                    <a:pt x="1293" y="59309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E2677426-4FF7-49DE-94CD-EE2E83A21E58}"/>
                </a:ext>
              </a:extLst>
            </p:cNvPr>
            <p:cNvSpPr/>
            <p:nvPr/>
          </p:nvSpPr>
          <p:spPr>
            <a:xfrm>
              <a:off x="9829322" y="4879852"/>
              <a:ext cx="40399" cy="59308"/>
            </a:xfrm>
            <a:custGeom>
              <a:avLst/>
              <a:gdLst>
                <a:gd name="connsiteX0" fmla="*/ 0 w 40399"/>
                <a:gd name="connsiteY0" fmla="*/ 59309 h 59308"/>
                <a:gd name="connsiteX1" fmla="*/ 38154 w 40399"/>
                <a:gd name="connsiteY1" fmla="*/ 0 h 59308"/>
                <a:gd name="connsiteX2" fmla="*/ 40043 w 40399"/>
                <a:gd name="connsiteY2" fmla="*/ 31354 h 59308"/>
                <a:gd name="connsiteX3" fmla="*/ 15866 w 40399"/>
                <a:gd name="connsiteY3" fmla="*/ 55531 h 59308"/>
                <a:gd name="connsiteX4" fmla="*/ 0 w 40399"/>
                <a:gd name="connsiteY4" fmla="*/ 59309 h 5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99" h="59308">
                  <a:moveTo>
                    <a:pt x="0" y="59309"/>
                  </a:moveTo>
                  <a:cubicBezTo>
                    <a:pt x="20777" y="44576"/>
                    <a:pt x="21533" y="17377"/>
                    <a:pt x="38154" y="0"/>
                  </a:cubicBezTo>
                  <a:cubicBezTo>
                    <a:pt x="38532" y="10577"/>
                    <a:pt x="38154" y="20777"/>
                    <a:pt x="40043" y="31354"/>
                  </a:cubicBezTo>
                  <a:cubicBezTo>
                    <a:pt x="42687" y="45710"/>
                    <a:pt x="30221" y="57042"/>
                    <a:pt x="15866" y="55531"/>
                  </a:cubicBezTo>
                  <a:cubicBezTo>
                    <a:pt x="10199" y="54776"/>
                    <a:pt x="5289" y="57042"/>
                    <a:pt x="0" y="59309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692C5AAF-C207-47BA-AFF9-6E94566CC58F}"/>
                </a:ext>
              </a:extLst>
            </p:cNvPr>
            <p:cNvSpPr/>
            <p:nvPr/>
          </p:nvSpPr>
          <p:spPr>
            <a:xfrm>
              <a:off x="9802438" y="4939148"/>
              <a:ext cx="42079" cy="34011"/>
            </a:xfrm>
            <a:custGeom>
              <a:avLst/>
              <a:gdLst>
                <a:gd name="connsiteX0" fmla="*/ 26884 w 42079"/>
                <a:gd name="connsiteY0" fmla="*/ 34011 h 34011"/>
                <a:gd name="connsiteX1" fmla="*/ 23862 w 42079"/>
                <a:gd name="connsiteY1" fmla="*/ 31367 h 34011"/>
                <a:gd name="connsiteX2" fmla="*/ 63 w 42079"/>
                <a:gd name="connsiteY2" fmla="*/ 18145 h 34011"/>
                <a:gd name="connsiteX3" fmla="*/ 26507 w 42079"/>
                <a:gd name="connsiteY3" fmla="*/ 12 h 34011"/>
                <a:gd name="connsiteX4" fmla="*/ 34062 w 42079"/>
                <a:gd name="connsiteY4" fmla="*/ 13990 h 34011"/>
                <a:gd name="connsiteX5" fmla="*/ 41995 w 42079"/>
                <a:gd name="connsiteY5" fmla="*/ 19278 h 34011"/>
                <a:gd name="connsiteX6" fmla="*/ 26884 w 42079"/>
                <a:gd name="connsiteY6" fmla="*/ 34011 h 3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79" h="34011">
                  <a:moveTo>
                    <a:pt x="26884" y="34011"/>
                  </a:moveTo>
                  <a:cubicBezTo>
                    <a:pt x="25751" y="32878"/>
                    <a:pt x="24996" y="31367"/>
                    <a:pt x="23862" y="31367"/>
                  </a:cubicBezTo>
                  <a:cubicBezTo>
                    <a:pt x="13285" y="31367"/>
                    <a:pt x="-1070" y="28345"/>
                    <a:pt x="63" y="18145"/>
                  </a:cubicBezTo>
                  <a:cubicBezTo>
                    <a:pt x="1197" y="7946"/>
                    <a:pt x="13285" y="-365"/>
                    <a:pt x="26507" y="12"/>
                  </a:cubicBezTo>
                  <a:cubicBezTo>
                    <a:pt x="29151" y="4546"/>
                    <a:pt x="14041" y="18145"/>
                    <a:pt x="34062" y="13990"/>
                  </a:cubicBezTo>
                  <a:cubicBezTo>
                    <a:pt x="37840" y="13234"/>
                    <a:pt x="41617" y="15879"/>
                    <a:pt x="41995" y="19278"/>
                  </a:cubicBezTo>
                  <a:cubicBezTo>
                    <a:pt x="43128" y="29856"/>
                    <a:pt x="32551" y="29856"/>
                    <a:pt x="26884" y="34011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D3124F90-01BC-4E13-BE68-D9AB7AF77A5D}"/>
                </a:ext>
              </a:extLst>
            </p:cNvPr>
            <p:cNvSpPr/>
            <p:nvPr/>
          </p:nvSpPr>
          <p:spPr>
            <a:xfrm>
              <a:off x="10311450" y="4909695"/>
              <a:ext cx="21945" cy="20776"/>
            </a:xfrm>
            <a:custGeom>
              <a:avLst/>
              <a:gdLst>
                <a:gd name="connsiteX0" fmla="*/ 276 w 21945"/>
                <a:gd name="connsiteY0" fmla="*/ 0 h 20776"/>
                <a:gd name="connsiteX1" fmla="*/ 21809 w 21945"/>
                <a:gd name="connsiteY1" fmla="*/ 20777 h 20776"/>
                <a:gd name="connsiteX2" fmla="*/ 276 w 21945"/>
                <a:gd name="connsiteY2" fmla="*/ 0 h 2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45" h="20776">
                  <a:moveTo>
                    <a:pt x="276" y="0"/>
                  </a:moveTo>
                  <a:cubicBezTo>
                    <a:pt x="5565" y="8689"/>
                    <a:pt x="23698" y="4911"/>
                    <a:pt x="21809" y="20777"/>
                  </a:cubicBezTo>
                  <a:cubicBezTo>
                    <a:pt x="10098" y="18888"/>
                    <a:pt x="-1990" y="16999"/>
                    <a:pt x="276" y="0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ABDE9C9C-C536-4B95-9202-BB28CD0F8E03}"/>
                </a:ext>
              </a:extLst>
            </p:cNvPr>
            <p:cNvSpPr/>
            <p:nvPr/>
          </p:nvSpPr>
          <p:spPr>
            <a:xfrm>
              <a:off x="9612555" y="4225428"/>
              <a:ext cx="456880" cy="457608"/>
            </a:xfrm>
            <a:custGeom>
              <a:avLst/>
              <a:gdLst>
                <a:gd name="connsiteX0" fmla="*/ 22219 w 456880"/>
                <a:gd name="connsiteY0" fmla="*/ 252483 h 457608"/>
                <a:gd name="connsiteX1" fmla="*/ 28640 w 456880"/>
                <a:gd name="connsiteY1" fmla="*/ 263816 h 457608"/>
                <a:gd name="connsiteX2" fmla="*/ 46773 w 456880"/>
                <a:gd name="connsiteY2" fmla="*/ 276660 h 457608"/>
                <a:gd name="connsiteX3" fmla="*/ 87572 w 456880"/>
                <a:gd name="connsiteY3" fmla="*/ 265705 h 457608"/>
                <a:gd name="connsiteX4" fmla="*/ 124970 w 456880"/>
                <a:gd name="connsiteY4" fmla="*/ 266460 h 457608"/>
                <a:gd name="connsiteX5" fmla="*/ 141214 w 456880"/>
                <a:gd name="connsiteY5" fmla="*/ 267971 h 457608"/>
                <a:gd name="connsiteX6" fmla="*/ 122326 w 456880"/>
                <a:gd name="connsiteY6" fmla="*/ 236617 h 457608"/>
                <a:gd name="connsiteX7" fmla="*/ 127992 w 456880"/>
                <a:gd name="connsiteY7" fmla="*/ 205262 h 457608"/>
                <a:gd name="connsiteX8" fmla="*/ 122704 w 456880"/>
                <a:gd name="connsiteY8" fmla="*/ 172775 h 457608"/>
                <a:gd name="connsiteX9" fmla="*/ 124970 w 456880"/>
                <a:gd name="connsiteY9" fmla="*/ 142176 h 457608"/>
                <a:gd name="connsiteX10" fmla="*/ 126104 w 456880"/>
                <a:gd name="connsiteY10" fmla="*/ 122154 h 457608"/>
                <a:gd name="connsiteX11" fmla="*/ 112126 w 456880"/>
                <a:gd name="connsiteY11" fmla="*/ 75312 h 457608"/>
                <a:gd name="connsiteX12" fmla="*/ 104193 w 456880"/>
                <a:gd name="connsiteY12" fmla="*/ 56801 h 457608"/>
                <a:gd name="connsiteX13" fmla="*/ 98149 w 456880"/>
                <a:gd name="connsiteY13" fmla="*/ 30736 h 457608"/>
                <a:gd name="connsiteX14" fmla="*/ 124592 w 456880"/>
                <a:gd name="connsiteY14" fmla="*/ 25825 h 457608"/>
                <a:gd name="connsiteX15" fmla="*/ 146125 w 456880"/>
                <a:gd name="connsiteY15" fmla="*/ 17136 h 457608"/>
                <a:gd name="connsiteX16" fmla="*/ 167658 w 456880"/>
                <a:gd name="connsiteY16" fmla="*/ 9203 h 457608"/>
                <a:gd name="connsiteX17" fmla="*/ 185035 w 456880"/>
                <a:gd name="connsiteY17" fmla="*/ 6181 h 457608"/>
                <a:gd name="connsiteX18" fmla="*/ 215256 w 456880"/>
                <a:gd name="connsiteY18" fmla="*/ 7314 h 457608"/>
                <a:gd name="connsiteX19" fmla="*/ 238299 w 456880"/>
                <a:gd name="connsiteY19" fmla="*/ 15247 h 457608"/>
                <a:gd name="connsiteX20" fmla="*/ 254921 w 456880"/>
                <a:gd name="connsiteY20" fmla="*/ 32247 h 457608"/>
                <a:gd name="connsiteX21" fmla="*/ 254543 w 456880"/>
                <a:gd name="connsiteY21" fmla="*/ 34513 h 457608"/>
                <a:gd name="connsiteX22" fmla="*/ 256432 w 456880"/>
                <a:gd name="connsiteY22" fmla="*/ 64735 h 457608"/>
                <a:gd name="connsiteX23" fmla="*/ 291564 w 456880"/>
                <a:gd name="connsiteY23" fmla="*/ 57557 h 457608"/>
                <a:gd name="connsiteX24" fmla="*/ 318763 w 456880"/>
                <a:gd name="connsiteY24" fmla="*/ 62468 h 457608"/>
                <a:gd name="connsiteX25" fmla="*/ 321785 w 456880"/>
                <a:gd name="connsiteY25" fmla="*/ 86267 h 457608"/>
                <a:gd name="connsiteX26" fmla="*/ 316119 w 456880"/>
                <a:gd name="connsiteY26" fmla="*/ 132354 h 457608"/>
                <a:gd name="connsiteX27" fmla="*/ 317252 w 456880"/>
                <a:gd name="connsiteY27" fmla="*/ 157664 h 457608"/>
                <a:gd name="connsiteX28" fmla="*/ 304030 w 456880"/>
                <a:gd name="connsiteY28" fmla="*/ 236617 h 457608"/>
                <a:gd name="connsiteX29" fmla="*/ 303275 w 456880"/>
                <a:gd name="connsiteY29" fmla="*/ 294037 h 457608"/>
                <a:gd name="connsiteX30" fmla="*/ 288164 w 456880"/>
                <a:gd name="connsiteY30" fmla="*/ 307259 h 457608"/>
                <a:gd name="connsiteX31" fmla="*/ 309697 w 456880"/>
                <a:gd name="connsiteY31" fmla="*/ 304992 h 457608"/>
                <a:gd name="connsiteX32" fmla="*/ 333118 w 456880"/>
                <a:gd name="connsiteY32" fmla="*/ 314436 h 457608"/>
                <a:gd name="connsiteX33" fmla="*/ 354651 w 456880"/>
                <a:gd name="connsiteY33" fmla="*/ 320480 h 457608"/>
                <a:gd name="connsiteX34" fmla="*/ 372405 w 456880"/>
                <a:gd name="connsiteY34" fmla="*/ 323503 h 457608"/>
                <a:gd name="connsiteX35" fmla="*/ 395071 w 456880"/>
                <a:gd name="connsiteY35" fmla="*/ 346546 h 457608"/>
                <a:gd name="connsiteX36" fmla="*/ 423026 w 456880"/>
                <a:gd name="connsiteY36" fmla="*/ 377145 h 457608"/>
                <a:gd name="connsiteX37" fmla="*/ 441536 w 456880"/>
                <a:gd name="connsiteY37" fmla="*/ 380167 h 457608"/>
                <a:gd name="connsiteX38" fmla="*/ 456647 w 456880"/>
                <a:gd name="connsiteY38" fmla="*/ 406611 h 457608"/>
                <a:gd name="connsiteX39" fmla="*/ 449847 w 456880"/>
                <a:gd name="connsiteY39" fmla="*/ 457609 h 457608"/>
                <a:gd name="connsiteX40" fmla="*/ 437003 w 456880"/>
                <a:gd name="connsiteY40" fmla="*/ 404722 h 457608"/>
                <a:gd name="connsiteX41" fmla="*/ 385249 w 456880"/>
                <a:gd name="connsiteY41" fmla="*/ 382434 h 457608"/>
                <a:gd name="connsiteX42" fmla="*/ 387894 w 456880"/>
                <a:gd name="connsiteY42" fmla="*/ 358257 h 457608"/>
                <a:gd name="connsiteX43" fmla="*/ 357673 w 456880"/>
                <a:gd name="connsiteY43" fmla="*/ 352590 h 457608"/>
                <a:gd name="connsiteX44" fmla="*/ 334629 w 456880"/>
                <a:gd name="connsiteY44" fmla="*/ 347679 h 457608"/>
                <a:gd name="connsiteX45" fmla="*/ 326318 w 456880"/>
                <a:gd name="connsiteY45" fmla="*/ 334080 h 457608"/>
                <a:gd name="connsiteX46" fmla="*/ 314230 w 456880"/>
                <a:gd name="connsiteY46" fmla="*/ 348057 h 457608"/>
                <a:gd name="connsiteX47" fmla="*/ 272298 w 456880"/>
                <a:gd name="connsiteY47" fmla="*/ 314058 h 457608"/>
                <a:gd name="connsiteX48" fmla="*/ 282498 w 456880"/>
                <a:gd name="connsiteY48" fmla="*/ 286104 h 457608"/>
                <a:gd name="connsiteX49" fmla="*/ 254543 w 456880"/>
                <a:gd name="connsiteY49" fmla="*/ 261549 h 457608"/>
                <a:gd name="connsiteX50" fmla="*/ 280231 w 456880"/>
                <a:gd name="connsiteY50" fmla="*/ 235106 h 457608"/>
                <a:gd name="connsiteX51" fmla="*/ 275698 w 456880"/>
                <a:gd name="connsiteY51" fmla="*/ 213573 h 457608"/>
                <a:gd name="connsiteX52" fmla="*/ 225455 w 456880"/>
                <a:gd name="connsiteY52" fmla="*/ 219240 h 457608"/>
                <a:gd name="connsiteX53" fmla="*/ 235277 w 456880"/>
                <a:gd name="connsiteY53" fmla="*/ 197329 h 457608"/>
                <a:gd name="connsiteX54" fmla="*/ 237166 w 456880"/>
                <a:gd name="connsiteY54" fmla="*/ 179197 h 457608"/>
                <a:gd name="connsiteX55" fmla="*/ 211478 w 456880"/>
                <a:gd name="connsiteY55" fmla="*/ 148976 h 457608"/>
                <a:gd name="connsiteX56" fmla="*/ 199012 w 456880"/>
                <a:gd name="connsiteY56" fmla="*/ 149353 h 457608"/>
                <a:gd name="connsiteX57" fmla="*/ 194101 w 456880"/>
                <a:gd name="connsiteY57" fmla="*/ 168242 h 457608"/>
                <a:gd name="connsiteX58" fmla="*/ 191079 w 456880"/>
                <a:gd name="connsiteY58" fmla="*/ 194685 h 457608"/>
                <a:gd name="connsiteX59" fmla="*/ 210723 w 456880"/>
                <a:gd name="connsiteY59" fmla="*/ 182219 h 457608"/>
                <a:gd name="connsiteX60" fmla="*/ 222056 w 456880"/>
                <a:gd name="connsiteY60" fmla="*/ 186752 h 457608"/>
                <a:gd name="connsiteX61" fmla="*/ 221300 w 456880"/>
                <a:gd name="connsiteY61" fmla="*/ 192041 h 457608"/>
                <a:gd name="connsiteX62" fmla="*/ 209589 w 456880"/>
                <a:gd name="connsiteY62" fmla="*/ 215462 h 457608"/>
                <a:gd name="connsiteX63" fmla="*/ 174457 w 456880"/>
                <a:gd name="connsiteY63" fmla="*/ 227928 h 457608"/>
                <a:gd name="connsiteX64" fmla="*/ 156325 w 456880"/>
                <a:gd name="connsiteY64" fmla="*/ 235106 h 457608"/>
                <a:gd name="connsiteX65" fmla="*/ 159725 w 456880"/>
                <a:gd name="connsiteY65" fmla="*/ 258905 h 457608"/>
                <a:gd name="connsiteX66" fmla="*/ 162369 w 456880"/>
                <a:gd name="connsiteY66" fmla="*/ 274393 h 457608"/>
                <a:gd name="connsiteX67" fmla="*/ 141214 w 456880"/>
                <a:gd name="connsiteY67" fmla="*/ 291393 h 457608"/>
                <a:gd name="connsiteX68" fmla="*/ 101549 w 456880"/>
                <a:gd name="connsiteY68" fmla="*/ 296304 h 457608"/>
                <a:gd name="connsiteX69" fmla="*/ 55840 w 456880"/>
                <a:gd name="connsiteY69" fmla="*/ 296304 h 457608"/>
                <a:gd name="connsiteX70" fmla="*/ 47907 w 456880"/>
                <a:gd name="connsiteY70" fmla="*/ 293281 h 457608"/>
                <a:gd name="connsiteX71" fmla="*/ 23352 w 456880"/>
                <a:gd name="connsiteY71" fmla="*/ 296681 h 457608"/>
                <a:gd name="connsiteX72" fmla="*/ 21841 w 456880"/>
                <a:gd name="connsiteY72" fmla="*/ 299703 h 457608"/>
                <a:gd name="connsiteX73" fmla="*/ 4086 w 456880"/>
                <a:gd name="connsiteY73" fmla="*/ 292904 h 457608"/>
                <a:gd name="connsiteX74" fmla="*/ 4086 w 456880"/>
                <a:gd name="connsiteY74" fmla="*/ 253994 h 457608"/>
                <a:gd name="connsiteX75" fmla="*/ 22219 w 456880"/>
                <a:gd name="connsiteY75" fmla="*/ 252483 h 45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6880" h="457608">
                  <a:moveTo>
                    <a:pt x="22219" y="252483"/>
                  </a:moveTo>
                  <a:cubicBezTo>
                    <a:pt x="15041" y="261549"/>
                    <a:pt x="18063" y="266082"/>
                    <a:pt x="28640" y="263816"/>
                  </a:cubicBezTo>
                  <a:cubicBezTo>
                    <a:pt x="38840" y="261927"/>
                    <a:pt x="41862" y="268349"/>
                    <a:pt x="46773" y="276660"/>
                  </a:cubicBezTo>
                  <a:cubicBezTo>
                    <a:pt x="53195" y="245305"/>
                    <a:pt x="74728" y="264949"/>
                    <a:pt x="87572" y="265705"/>
                  </a:cubicBezTo>
                  <a:cubicBezTo>
                    <a:pt x="99660" y="266082"/>
                    <a:pt x="110993" y="283837"/>
                    <a:pt x="124970" y="266460"/>
                  </a:cubicBezTo>
                  <a:cubicBezTo>
                    <a:pt x="126481" y="264571"/>
                    <a:pt x="133659" y="267216"/>
                    <a:pt x="141214" y="267971"/>
                  </a:cubicBezTo>
                  <a:cubicBezTo>
                    <a:pt x="134037" y="256638"/>
                    <a:pt x="122326" y="251727"/>
                    <a:pt x="122326" y="236617"/>
                  </a:cubicBezTo>
                  <a:cubicBezTo>
                    <a:pt x="122326" y="224906"/>
                    <a:pt x="121570" y="215084"/>
                    <a:pt x="127992" y="205262"/>
                  </a:cubicBezTo>
                  <a:cubicBezTo>
                    <a:pt x="136303" y="192796"/>
                    <a:pt x="134792" y="182219"/>
                    <a:pt x="122704" y="172775"/>
                  </a:cubicBezTo>
                  <a:cubicBezTo>
                    <a:pt x="108726" y="161820"/>
                    <a:pt x="107971" y="151620"/>
                    <a:pt x="124970" y="142176"/>
                  </a:cubicBezTo>
                  <a:cubicBezTo>
                    <a:pt x="134792" y="136510"/>
                    <a:pt x="140081" y="131976"/>
                    <a:pt x="126104" y="122154"/>
                  </a:cubicBezTo>
                  <a:cubicBezTo>
                    <a:pt x="111371" y="111577"/>
                    <a:pt x="115148" y="91556"/>
                    <a:pt x="112126" y="75312"/>
                  </a:cubicBezTo>
                  <a:cubicBezTo>
                    <a:pt x="110615" y="68134"/>
                    <a:pt x="109860" y="61712"/>
                    <a:pt x="104193" y="56801"/>
                  </a:cubicBezTo>
                  <a:cubicBezTo>
                    <a:pt x="95883" y="49624"/>
                    <a:pt x="91727" y="41313"/>
                    <a:pt x="98149" y="30736"/>
                  </a:cubicBezTo>
                  <a:cubicBezTo>
                    <a:pt x="104949" y="19781"/>
                    <a:pt x="117037" y="22047"/>
                    <a:pt x="124592" y="25825"/>
                  </a:cubicBezTo>
                  <a:cubicBezTo>
                    <a:pt x="137059" y="31869"/>
                    <a:pt x="141592" y="28469"/>
                    <a:pt x="146125" y="17136"/>
                  </a:cubicBezTo>
                  <a:cubicBezTo>
                    <a:pt x="149525" y="8448"/>
                    <a:pt x="152925" y="-7796"/>
                    <a:pt x="167658" y="9203"/>
                  </a:cubicBezTo>
                  <a:cubicBezTo>
                    <a:pt x="172568" y="14870"/>
                    <a:pt x="180501" y="9959"/>
                    <a:pt x="185035" y="6181"/>
                  </a:cubicBezTo>
                  <a:cubicBezTo>
                    <a:pt x="195990" y="-3641"/>
                    <a:pt x="205056" y="-619"/>
                    <a:pt x="215256" y="7314"/>
                  </a:cubicBezTo>
                  <a:cubicBezTo>
                    <a:pt x="222056" y="12603"/>
                    <a:pt x="229611" y="18269"/>
                    <a:pt x="238299" y="15247"/>
                  </a:cubicBezTo>
                  <a:cubicBezTo>
                    <a:pt x="257943" y="8070"/>
                    <a:pt x="256054" y="19781"/>
                    <a:pt x="254921" y="32247"/>
                  </a:cubicBezTo>
                  <a:cubicBezTo>
                    <a:pt x="254921" y="33002"/>
                    <a:pt x="254921" y="33758"/>
                    <a:pt x="254543" y="34513"/>
                  </a:cubicBezTo>
                  <a:cubicBezTo>
                    <a:pt x="251521" y="45091"/>
                    <a:pt x="245477" y="59824"/>
                    <a:pt x="256432" y="64735"/>
                  </a:cubicBezTo>
                  <a:cubicBezTo>
                    <a:pt x="266254" y="69268"/>
                    <a:pt x="281364" y="65490"/>
                    <a:pt x="291564" y="57557"/>
                  </a:cubicBezTo>
                  <a:cubicBezTo>
                    <a:pt x="302897" y="48491"/>
                    <a:pt x="312341" y="56046"/>
                    <a:pt x="318763" y="62468"/>
                  </a:cubicBezTo>
                  <a:cubicBezTo>
                    <a:pt x="324052" y="67757"/>
                    <a:pt x="327074" y="74934"/>
                    <a:pt x="321785" y="86267"/>
                  </a:cubicBezTo>
                  <a:cubicBezTo>
                    <a:pt x="315741" y="99111"/>
                    <a:pt x="306297" y="114977"/>
                    <a:pt x="316119" y="132354"/>
                  </a:cubicBezTo>
                  <a:cubicBezTo>
                    <a:pt x="319896" y="139154"/>
                    <a:pt x="324807" y="150487"/>
                    <a:pt x="317252" y="157664"/>
                  </a:cubicBezTo>
                  <a:cubicBezTo>
                    <a:pt x="292697" y="181086"/>
                    <a:pt x="305541" y="209796"/>
                    <a:pt x="304030" y="236617"/>
                  </a:cubicBezTo>
                  <a:cubicBezTo>
                    <a:pt x="302897" y="255505"/>
                    <a:pt x="298742" y="274393"/>
                    <a:pt x="303275" y="294037"/>
                  </a:cubicBezTo>
                  <a:cubicBezTo>
                    <a:pt x="304786" y="301592"/>
                    <a:pt x="290053" y="297815"/>
                    <a:pt x="288164" y="307259"/>
                  </a:cubicBezTo>
                  <a:cubicBezTo>
                    <a:pt x="295719" y="308770"/>
                    <a:pt x="302897" y="310281"/>
                    <a:pt x="309697" y="304992"/>
                  </a:cubicBezTo>
                  <a:cubicBezTo>
                    <a:pt x="322541" y="295548"/>
                    <a:pt x="330851" y="302726"/>
                    <a:pt x="333118" y="314436"/>
                  </a:cubicBezTo>
                  <a:cubicBezTo>
                    <a:pt x="336518" y="334080"/>
                    <a:pt x="347473" y="326147"/>
                    <a:pt x="354651" y="320480"/>
                  </a:cubicBezTo>
                  <a:cubicBezTo>
                    <a:pt x="363339" y="313681"/>
                    <a:pt x="371650" y="311414"/>
                    <a:pt x="372405" y="323503"/>
                  </a:cubicBezTo>
                  <a:cubicBezTo>
                    <a:pt x="373917" y="339369"/>
                    <a:pt x="383738" y="342391"/>
                    <a:pt x="395071" y="346546"/>
                  </a:cubicBezTo>
                  <a:cubicBezTo>
                    <a:pt x="410560" y="351079"/>
                    <a:pt x="421137" y="358635"/>
                    <a:pt x="423026" y="377145"/>
                  </a:cubicBezTo>
                  <a:cubicBezTo>
                    <a:pt x="424537" y="392633"/>
                    <a:pt x="433981" y="386967"/>
                    <a:pt x="441536" y="380167"/>
                  </a:cubicBezTo>
                  <a:cubicBezTo>
                    <a:pt x="457780" y="382811"/>
                    <a:pt x="455136" y="393389"/>
                    <a:pt x="456647" y="406611"/>
                  </a:cubicBezTo>
                  <a:cubicBezTo>
                    <a:pt x="458536" y="425121"/>
                    <a:pt x="448336" y="439854"/>
                    <a:pt x="449847" y="457609"/>
                  </a:cubicBezTo>
                  <a:cubicBezTo>
                    <a:pt x="448336" y="439098"/>
                    <a:pt x="436625" y="423232"/>
                    <a:pt x="437003" y="404722"/>
                  </a:cubicBezTo>
                  <a:cubicBezTo>
                    <a:pt x="412448" y="413410"/>
                    <a:pt x="410182" y="371856"/>
                    <a:pt x="385249" y="382434"/>
                  </a:cubicBezTo>
                  <a:cubicBezTo>
                    <a:pt x="381472" y="373367"/>
                    <a:pt x="392805" y="368079"/>
                    <a:pt x="387894" y="358257"/>
                  </a:cubicBezTo>
                  <a:cubicBezTo>
                    <a:pt x="376183" y="367323"/>
                    <a:pt x="366739" y="362790"/>
                    <a:pt x="357673" y="352590"/>
                  </a:cubicBezTo>
                  <a:cubicBezTo>
                    <a:pt x="352006" y="346168"/>
                    <a:pt x="344829" y="343524"/>
                    <a:pt x="334629" y="347679"/>
                  </a:cubicBezTo>
                  <a:cubicBezTo>
                    <a:pt x="325941" y="351079"/>
                    <a:pt x="336896" y="334458"/>
                    <a:pt x="326318" y="334080"/>
                  </a:cubicBezTo>
                  <a:cubicBezTo>
                    <a:pt x="315741" y="333702"/>
                    <a:pt x="322541" y="347302"/>
                    <a:pt x="314230" y="348057"/>
                  </a:cubicBezTo>
                  <a:cubicBezTo>
                    <a:pt x="308186" y="348435"/>
                    <a:pt x="274187" y="319725"/>
                    <a:pt x="272298" y="314058"/>
                  </a:cubicBezTo>
                  <a:cubicBezTo>
                    <a:pt x="268143" y="301592"/>
                    <a:pt x="273809" y="292904"/>
                    <a:pt x="282498" y="286104"/>
                  </a:cubicBezTo>
                  <a:cubicBezTo>
                    <a:pt x="276453" y="272127"/>
                    <a:pt x="254543" y="276282"/>
                    <a:pt x="254543" y="261549"/>
                  </a:cubicBezTo>
                  <a:cubicBezTo>
                    <a:pt x="254543" y="248328"/>
                    <a:pt x="272298" y="245305"/>
                    <a:pt x="280231" y="235106"/>
                  </a:cubicBezTo>
                  <a:cubicBezTo>
                    <a:pt x="287409" y="225662"/>
                    <a:pt x="298364" y="219995"/>
                    <a:pt x="275698" y="213573"/>
                  </a:cubicBezTo>
                  <a:cubicBezTo>
                    <a:pt x="257188" y="208285"/>
                    <a:pt x="242077" y="202618"/>
                    <a:pt x="225455" y="219240"/>
                  </a:cubicBezTo>
                  <a:cubicBezTo>
                    <a:pt x="223567" y="206774"/>
                    <a:pt x="228855" y="201863"/>
                    <a:pt x="235277" y="197329"/>
                  </a:cubicBezTo>
                  <a:cubicBezTo>
                    <a:pt x="242077" y="192419"/>
                    <a:pt x="243210" y="184486"/>
                    <a:pt x="237166" y="179197"/>
                  </a:cubicBezTo>
                  <a:cubicBezTo>
                    <a:pt x="226966" y="170130"/>
                    <a:pt x="218656" y="160686"/>
                    <a:pt x="211478" y="148976"/>
                  </a:cubicBezTo>
                  <a:cubicBezTo>
                    <a:pt x="207701" y="142932"/>
                    <a:pt x="202412" y="145576"/>
                    <a:pt x="199012" y="149353"/>
                  </a:cubicBezTo>
                  <a:cubicBezTo>
                    <a:pt x="194101" y="154642"/>
                    <a:pt x="189946" y="161064"/>
                    <a:pt x="194101" y="168242"/>
                  </a:cubicBezTo>
                  <a:cubicBezTo>
                    <a:pt x="200145" y="178819"/>
                    <a:pt x="184657" y="189774"/>
                    <a:pt x="191079" y="194685"/>
                  </a:cubicBezTo>
                  <a:cubicBezTo>
                    <a:pt x="202034" y="202996"/>
                    <a:pt x="201656" y="182219"/>
                    <a:pt x="210723" y="182219"/>
                  </a:cubicBezTo>
                  <a:cubicBezTo>
                    <a:pt x="214500" y="182219"/>
                    <a:pt x="218656" y="184863"/>
                    <a:pt x="222056" y="186752"/>
                  </a:cubicBezTo>
                  <a:cubicBezTo>
                    <a:pt x="222433" y="187130"/>
                    <a:pt x="221678" y="191663"/>
                    <a:pt x="221300" y="192041"/>
                  </a:cubicBezTo>
                  <a:cubicBezTo>
                    <a:pt x="206189" y="194307"/>
                    <a:pt x="211856" y="206774"/>
                    <a:pt x="209589" y="215462"/>
                  </a:cubicBezTo>
                  <a:cubicBezTo>
                    <a:pt x="203923" y="236995"/>
                    <a:pt x="185412" y="229817"/>
                    <a:pt x="174457" y="227928"/>
                  </a:cubicBezTo>
                  <a:cubicBezTo>
                    <a:pt x="163880" y="225662"/>
                    <a:pt x="155947" y="225284"/>
                    <a:pt x="156325" y="235106"/>
                  </a:cubicBezTo>
                  <a:cubicBezTo>
                    <a:pt x="156702" y="242283"/>
                    <a:pt x="135548" y="254372"/>
                    <a:pt x="159725" y="258905"/>
                  </a:cubicBezTo>
                  <a:cubicBezTo>
                    <a:pt x="169546" y="260794"/>
                    <a:pt x="168791" y="268727"/>
                    <a:pt x="162369" y="274393"/>
                  </a:cubicBezTo>
                  <a:cubicBezTo>
                    <a:pt x="155569" y="280438"/>
                    <a:pt x="146125" y="284215"/>
                    <a:pt x="141214" y="291393"/>
                  </a:cubicBezTo>
                  <a:cubicBezTo>
                    <a:pt x="129126" y="309147"/>
                    <a:pt x="115148" y="296681"/>
                    <a:pt x="101549" y="296304"/>
                  </a:cubicBezTo>
                  <a:cubicBezTo>
                    <a:pt x="86438" y="295548"/>
                    <a:pt x="71328" y="273260"/>
                    <a:pt x="55840" y="296304"/>
                  </a:cubicBezTo>
                  <a:cubicBezTo>
                    <a:pt x="52817" y="300837"/>
                    <a:pt x="49418" y="295548"/>
                    <a:pt x="47907" y="293281"/>
                  </a:cubicBezTo>
                  <a:cubicBezTo>
                    <a:pt x="37329" y="278926"/>
                    <a:pt x="29774" y="281949"/>
                    <a:pt x="23352" y="296681"/>
                  </a:cubicBezTo>
                  <a:cubicBezTo>
                    <a:pt x="22974" y="297815"/>
                    <a:pt x="22219" y="298570"/>
                    <a:pt x="21841" y="299703"/>
                  </a:cubicBezTo>
                  <a:cubicBezTo>
                    <a:pt x="12397" y="307259"/>
                    <a:pt x="7864" y="300081"/>
                    <a:pt x="4086" y="292904"/>
                  </a:cubicBezTo>
                  <a:cubicBezTo>
                    <a:pt x="-3092" y="280060"/>
                    <a:pt x="686" y="266460"/>
                    <a:pt x="4086" y="253994"/>
                  </a:cubicBezTo>
                  <a:cubicBezTo>
                    <a:pt x="5219" y="243417"/>
                    <a:pt x="13530" y="244172"/>
                    <a:pt x="22219" y="252483"/>
                  </a:cubicBezTo>
                  <a:close/>
                </a:path>
              </a:pathLst>
            </a:custGeom>
            <a:solidFill>
              <a:srgbClr val="FDDA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725DD3B-9D19-47C7-97FB-BB38FF031684}"/>
                </a:ext>
              </a:extLst>
            </p:cNvPr>
            <p:cNvSpPr/>
            <p:nvPr/>
          </p:nvSpPr>
          <p:spPr>
            <a:xfrm>
              <a:off x="9624952" y="4561980"/>
              <a:ext cx="313149" cy="424791"/>
            </a:xfrm>
            <a:custGeom>
              <a:avLst/>
              <a:gdLst>
                <a:gd name="connsiteX0" fmla="*/ 263679 w 313149"/>
                <a:gd name="connsiteY0" fmla="*/ 161100 h 424791"/>
                <a:gd name="connsiteX1" fmla="*/ 253857 w 313149"/>
                <a:gd name="connsiteY1" fmla="*/ 193965 h 424791"/>
                <a:gd name="connsiteX2" fmla="*/ 250457 w 313149"/>
                <a:gd name="connsiteY2" fmla="*/ 209076 h 424791"/>
                <a:gd name="connsiteX3" fmla="*/ 247813 w 313149"/>
                <a:gd name="connsiteY3" fmla="*/ 211720 h 424791"/>
                <a:gd name="connsiteX4" fmla="*/ 220614 w 313149"/>
                <a:gd name="connsiteY4" fmla="*/ 278962 h 424791"/>
                <a:gd name="connsiteX5" fmla="*/ 231191 w 313149"/>
                <a:gd name="connsiteY5" fmla="*/ 293317 h 424791"/>
                <a:gd name="connsiteX6" fmla="*/ 197193 w 313149"/>
                <a:gd name="connsiteY6" fmla="*/ 315605 h 424791"/>
                <a:gd name="connsiteX7" fmla="*/ 195682 w 313149"/>
                <a:gd name="connsiteY7" fmla="*/ 344315 h 424791"/>
                <a:gd name="connsiteX8" fmla="*/ 193793 w 313149"/>
                <a:gd name="connsiteY8" fmla="*/ 353003 h 424791"/>
                <a:gd name="connsiteX9" fmla="*/ 165460 w 313149"/>
                <a:gd name="connsiteY9" fmla="*/ 381714 h 424791"/>
                <a:gd name="connsiteX10" fmla="*/ 163949 w 313149"/>
                <a:gd name="connsiteY10" fmla="*/ 402868 h 424791"/>
                <a:gd name="connsiteX11" fmla="*/ 163572 w 313149"/>
                <a:gd name="connsiteY11" fmla="*/ 422890 h 424791"/>
                <a:gd name="connsiteX12" fmla="*/ 149217 w 313149"/>
                <a:gd name="connsiteY12" fmla="*/ 419490 h 424791"/>
                <a:gd name="connsiteX13" fmla="*/ 135239 w 313149"/>
                <a:gd name="connsiteY13" fmla="*/ 389269 h 424791"/>
                <a:gd name="connsiteX14" fmla="*/ 139395 w 313149"/>
                <a:gd name="connsiteY14" fmla="*/ 365847 h 424791"/>
                <a:gd name="connsiteX15" fmla="*/ 136373 w 313149"/>
                <a:gd name="connsiteY15" fmla="*/ 360181 h 424791"/>
                <a:gd name="connsiteX16" fmla="*/ 131840 w 313149"/>
                <a:gd name="connsiteY16" fmla="*/ 351492 h 424791"/>
                <a:gd name="connsiteX17" fmla="*/ 160172 w 313149"/>
                <a:gd name="connsiteY17" fmla="*/ 343559 h 424791"/>
                <a:gd name="connsiteX18" fmla="*/ 142417 w 313149"/>
                <a:gd name="connsiteY18" fmla="*/ 339404 h 424791"/>
                <a:gd name="connsiteX19" fmla="*/ 128818 w 313149"/>
                <a:gd name="connsiteY19" fmla="*/ 328827 h 424791"/>
                <a:gd name="connsiteX20" fmla="*/ 140150 w 313149"/>
                <a:gd name="connsiteY20" fmla="*/ 313338 h 424791"/>
                <a:gd name="connsiteX21" fmla="*/ 156394 w 313149"/>
                <a:gd name="connsiteY21" fmla="*/ 308805 h 424791"/>
                <a:gd name="connsiteX22" fmla="*/ 168860 w 313149"/>
                <a:gd name="connsiteY22" fmla="*/ 274051 h 424791"/>
                <a:gd name="connsiteX23" fmla="*/ 142039 w 313149"/>
                <a:gd name="connsiteY23" fmla="*/ 266873 h 424791"/>
                <a:gd name="connsiteX24" fmla="*/ 126551 w 313149"/>
                <a:gd name="connsiteY24" fmla="*/ 293317 h 424791"/>
                <a:gd name="connsiteX25" fmla="*/ 97085 w 313149"/>
                <a:gd name="connsiteY25" fmla="*/ 305027 h 424791"/>
                <a:gd name="connsiteX26" fmla="*/ 81219 w 313149"/>
                <a:gd name="connsiteY26" fmla="*/ 306916 h 424791"/>
                <a:gd name="connsiteX27" fmla="*/ 79330 w 313149"/>
                <a:gd name="connsiteY27" fmla="*/ 295206 h 424791"/>
                <a:gd name="connsiteX28" fmla="*/ 60442 w 313149"/>
                <a:gd name="connsiteY28" fmla="*/ 273295 h 424791"/>
                <a:gd name="connsiteX29" fmla="*/ 48732 w 313149"/>
                <a:gd name="connsiteY29" fmla="*/ 249496 h 424791"/>
                <a:gd name="connsiteX30" fmla="*/ 69509 w 313149"/>
                <a:gd name="connsiteY30" fmla="*/ 233252 h 424791"/>
                <a:gd name="connsiteX31" fmla="*/ 90663 w 313149"/>
                <a:gd name="connsiteY31" fmla="*/ 230608 h 424791"/>
                <a:gd name="connsiteX32" fmla="*/ 58176 w 313149"/>
                <a:gd name="connsiteY32" fmla="*/ 218142 h 424791"/>
                <a:gd name="connsiteX33" fmla="*/ 57420 w 313149"/>
                <a:gd name="connsiteY33" fmla="*/ 206809 h 424791"/>
                <a:gd name="connsiteX34" fmla="*/ 77442 w 313149"/>
                <a:gd name="connsiteY34" fmla="*/ 200765 h 424791"/>
                <a:gd name="connsiteX35" fmla="*/ 63087 w 313149"/>
                <a:gd name="connsiteY35" fmla="*/ 162988 h 424791"/>
                <a:gd name="connsiteX36" fmla="*/ 60064 w 313149"/>
                <a:gd name="connsiteY36" fmla="*/ 157700 h 424791"/>
                <a:gd name="connsiteX37" fmla="*/ 41176 w 313149"/>
                <a:gd name="connsiteY37" fmla="*/ 143345 h 424791"/>
                <a:gd name="connsiteX38" fmla="*/ 21533 w 313149"/>
                <a:gd name="connsiteY38" fmla="*/ 135789 h 424791"/>
                <a:gd name="connsiteX39" fmla="*/ 33999 w 313149"/>
                <a:gd name="connsiteY39" fmla="*/ 123701 h 424791"/>
                <a:gd name="connsiteX40" fmla="*/ 52509 w 313149"/>
                <a:gd name="connsiteY40" fmla="*/ 89324 h 424791"/>
                <a:gd name="connsiteX41" fmla="*/ 60064 w 313149"/>
                <a:gd name="connsiteY41" fmla="*/ 74969 h 424791"/>
                <a:gd name="connsiteX42" fmla="*/ 19266 w 313149"/>
                <a:gd name="connsiteY42" fmla="*/ 77992 h 424791"/>
                <a:gd name="connsiteX43" fmla="*/ 0 w 313149"/>
                <a:gd name="connsiteY43" fmla="*/ 72325 h 424791"/>
                <a:gd name="connsiteX44" fmla="*/ 9444 w 313149"/>
                <a:gd name="connsiteY44" fmla="*/ 66281 h 424791"/>
                <a:gd name="connsiteX45" fmla="*/ 16999 w 313149"/>
                <a:gd name="connsiteY45" fmla="*/ 59859 h 424791"/>
                <a:gd name="connsiteX46" fmla="*/ 16999 w 313149"/>
                <a:gd name="connsiteY46" fmla="*/ 17549 h 424791"/>
                <a:gd name="connsiteX47" fmla="*/ 34754 w 313149"/>
                <a:gd name="connsiteY47" fmla="*/ 11883 h 424791"/>
                <a:gd name="connsiteX48" fmla="*/ 66864 w 313149"/>
                <a:gd name="connsiteY48" fmla="*/ 6594 h 424791"/>
                <a:gd name="connsiteX49" fmla="*/ 89152 w 313149"/>
                <a:gd name="connsiteY49" fmla="*/ 14905 h 424791"/>
                <a:gd name="connsiteX50" fmla="*/ 95574 w 313149"/>
                <a:gd name="connsiteY50" fmla="*/ 36815 h 424791"/>
                <a:gd name="connsiteX51" fmla="*/ 116351 w 313149"/>
                <a:gd name="connsiteY51" fmla="*/ 54570 h 424791"/>
                <a:gd name="connsiteX52" fmla="*/ 122773 w 313149"/>
                <a:gd name="connsiteY52" fmla="*/ 64014 h 424791"/>
                <a:gd name="connsiteX53" fmla="*/ 122773 w 313149"/>
                <a:gd name="connsiteY53" fmla="*/ 68170 h 424791"/>
                <a:gd name="connsiteX54" fmla="*/ 103507 w 313149"/>
                <a:gd name="connsiteY54" fmla="*/ 95747 h 424791"/>
                <a:gd name="connsiteX55" fmla="*/ 114840 w 313149"/>
                <a:gd name="connsiteY55" fmla="*/ 92347 h 424791"/>
                <a:gd name="connsiteX56" fmla="*/ 130328 w 313149"/>
                <a:gd name="connsiteY56" fmla="*/ 85169 h 424791"/>
                <a:gd name="connsiteX57" fmla="*/ 140906 w 313149"/>
                <a:gd name="connsiteY57" fmla="*/ 101791 h 424791"/>
                <a:gd name="connsiteX58" fmla="*/ 140906 w 313149"/>
                <a:gd name="connsiteY58" fmla="*/ 110101 h 424791"/>
                <a:gd name="connsiteX59" fmla="*/ 146950 w 313149"/>
                <a:gd name="connsiteY59" fmla="*/ 122568 h 424791"/>
                <a:gd name="connsiteX60" fmla="*/ 157527 w 313149"/>
                <a:gd name="connsiteY60" fmla="*/ 114257 h 424791"/>
                <a:gd name="connsiteX61" fmla="*/ 179438 w 313149"/>
                <a:gd name="connsiteY61" fmla="*/ 81769 h 424791"/>
                <a:gd name="connsiteX62" fmla="*/ 202859 w 313149"/>
                <a:gd name="connsiteY62" fmla="*/ 67792 h 424791"/>
                <a:gd name="connsiteX63" fmla="*/ 233836 w 313149"/>
                <a:gd name="connsiteY63" fmla="*/ 74969 h 424791"/>
                <a:gd name="connsiteX64" fmla="*/ 251213 w 313149"/>
                <a:gd name="connsiteY64" fmla="*/ 71947 h 424791"/>
                <a:gd name="connsiteX65" fmla="*/ 266323 w 313149"/>
                <a:gd name="connsiteY65" fmla="*/ 59859 h 424791"/>
                <a:gd name="connsiteX66" fmla="*/ 267834 w 313149"/>
                <a:gd name="connsiteY66" fmla="*/ 70814 h 424791"/>
                <a:gd name="connsiteX67" fmla="*/ 285589 w 313149"/>
                <a:gd name="connsiteY67" fmla="*/ 72703 h 424791"/>
                <a:gd name="connsiteX68" fmla="*/ 294656 w 313149"/>
                <a:gd name="connsiteY68" fmla="*/ 56837 h 424791"/>
                <a:gd name="connsiteX69" fmla="*/ 294278 w 313149"/>
                <a:gd name="connsiteY69" fmla="*/ 42482 h 424791"/>
                <a:gd name="connsiteX70" fmla="*/ 309766 w 313149"/>
                <a:gd name="connsiteY70" fmla="*/ 46259 h 424791"/>
                <a:gd name="connsiteX71" fmla="*/ 308255 w 313149"/>
                <a:gd name="connsiteY71" fmla="*/ 65148 h 424791"/>
                <a:gd name="connsiteX72" fmla="*/ 310900 w 313149"/>
                <a:gd name="connsiteY72" fmla="*/ 93102 h 424791"/>
                <a:gd name="connsiteX73" fmla="*/ 284456 w 313149"/>
                <a:gd name="connsiteY73" fmla="*/ 99524 h 424791"/>
                <a:gd name="connsiteX74" fmla="*/ 278412 w 313149"/>
                <a:gd name="connsiteY74" fmla="*/ 110479 h 424791"/>
                <a:gd name="connsiteX75" fmla="*/ 243658 w 313149"/>
                <a:gd name="connsiteY75" fmla="*/ 141834 h 424791"/>
                <a:gd name="connsiteX76" fmla="*/ 280301 w 313149"/>
                <a:gd name="connsiteY76" fmla="*/ 150900 h 424791"/>
                <a:gd name="connsiteX77" fmla="*/ 263679 w 313149"/>
                <a:gd name="connsiteY77" fmla="*/ 161100 h 42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13149" h="424791">
                  <a:moveTo>
                    <a:pt x="263679" y="161100"/>
                  </a:moveTo>
                  <a:cubicBezTo>
                    <a:pt x="251213" y="169410"/>
                    <a:pt x="241391" y="177721"/>
                    <a:pt x="253857" y="193965"/>
                  </a:cubicBezTo>
                  <a:cubicBezTo>
                    <a:pt x="256502" y="197365"/>
                    <a:pt x="261035" y="206053"/>
                    <a:pt x="250457" y="209076"/>
                  </a:cubicBezTo>
                  <a:cubicBezTo>
                    <a:pt x="249324" y="209453"/>
                    <a:pt x="247435" y="211342"/>
                    <a:pt x="247813" y="211720"/>
                  </a:cubicBezTo>
                  <a:cubicBezTo>
                    <a:pt x="264812" y="244585"/>
                    <a:pt x="224769" y="254407"/>
                    <a:pt x="220614" y="278962"/>
                  </a:cubicBezTo>
                  <a:cubicBezTo>
                    <a:pt x="219481" y="284628"/>
                    <a:pt x="217970" y="284250"/>
                    <a:pt x="231191" y="293317"/>
                  </a:cubicBezTo>
                  <a:cubicBezTo>
                    <a:pt x="224014" y="306916"/>
                    <a:pt x="204370" y="301250"/>
                    <a:pt x="197193" y="315605"/>
                  </a:cubicBezTo>
                  <a:cubicBezTo>
                    <a:pt x="193793" y="322782"/>
                    <a:pt x="190393" y="336004"/>
                    <a:pt x="195682" y="344315"/>
                  </a:cubicBezTo>
                  <a:cubicBezTo>
                    <a:pt x="197948" y="347715"/>
                    <a:pt x="197948" y="350737"/>
                    <a:pt x="193793" y="353003"/>
                  </a:cubicBezTo>
                  <a:cubicBezTo>
                    <a:pt x="182082" y="359803"/>
                    <a:pt x="181704" y="377180"/>
                    <a:pt x="165460" y="381714"/>
                  </a:cubicBezTo>
                  <a:cubicBezTo>
                    <a:pt x="154505" y="384736"/>
                    <a:pt x="160550" y="395313"/>
                    <a:pt x="163949" y="402868"/>
                  </a:cubicBezTo>
                  <a:cubicBezTo>
                    <a:pt x="166972" y="409668"/>
                    <a:pt x="168483" y="417223"/>
                    <a:pt x="163572" y="422890"/>
                  </a:cubicBezTo>
                  <a:cubicBezTo>
                    <a:pt x="158283" y="429312"/>
                    <a:pt x="154883" y="417223"/>
                    <a:pt x="149217" y="419490"/>
                  </a:cubicBezTo>
                  <a:cubicBezTo>
                    <a:pt x="141661" y="411179"/>
                    <a:pt x="149594" y="396446"/>
                    <a:pt x="135239" y="389269"/>
                  </a:cubicBezTo>
                  <a:cubicBezTo>
                    <a:pt x="131462" y="387380"/>
                    <a:pt x="135995" y="373781"/>
                    <a:pt x="139395" y="365847"/>
                  </a:cubicBezTo>
                  <a:cubicBezTo>
                    <a:pt x="140906" y="362448"/>
                    <a:pt x="140528" y="360937"/>
                    <a:pt x="136373" y="360181"/>
                  </a:cubicBezTo>
                  <a:cubicBezTo>
                    <a:pt x="136751" y="356403"/>
                    <a:pt x="127306" y="357537"/>
                    <a:pt x="131840" y="351492"/>
                  </a:cubicBezTo>
                  <a:cubicBezTo>
                    <a:pt x="137884" y="340159"/>
                    <a:pt x="149217" y="343937"/>
                    <a:pt x="160172" y="343559"/>
                  </a:cubicBezTo>
                  <a:cubicBezTo>
                    <a:pt x="154128" y="337893"/>
                    <a:pt x="148083" y="340159"/>
                    <a:pt x="142417" y="339404"/>
                  </a:cubicBezTo>
                  <a:cubicBezTo>
                    <a:pt x="135617" y="338649"/>
                    <a:pt x="129573" y="336760"/>
                    <a:pt x="128818" y="328827"/>
                  </a:cubicBezTo>
                  <a:cubicBezTo>
                    <a:pt x="127684" y="320138"/>
                    <a:pt x="133728" y="317494"/>
                    <a:pt x="140150" y="313338"/>
                  </a:cubicBezTo>
                  <a:cubicBezTo>
                    <a:pt x="145439" y="309938"/>
                    <a:pt x="153372" y="317871"/>
                    <a:pt x="156394" y="308805"/>
                  </a:cubicBezTo>
                  <a:cubicBezTo>
                    <a:pt x="160172" y="296717"/>
                    <a:pt x="169616" y="284628"/>
                    <a:pt x="168860" y="274051"/>
                  </a:cubicBezTo>
                  <a:cubicBezTo>
                    <a:pt x="168105" y="258940"/>
                    <a:pt x="154128" y="258185"/>
                    <a:pt x="142039" y="266873"/>
                  </a:cubicBezTo>
                  <a:cubicBezTo>
                    <a:pt x="149217" y="281606"/>
                    <a:pt x="145061" y="290673"/>
                    <a:pt x="126551" y="293317"/>
                  </a:cubicBezTo>
                  <a:cubicBezTo>
                    <a:pt x="115596" y="294828"/>
                    <a:pt x="104263" y="292939"/>
                    <a:pt x="97085" y="305027"/>
                  </a:cubicBezTo>
                  <a:cubicBezTo>
                    <a:pt x="94063" y="309938"/>
                    <a:pt x="86886" y="308805"/>
                    <a:pt x="81219" y="306916"/>
                  </a:cubicBezTo>
                  <a:cubicBezTo>
                    <a:pt x="74797" y="304272"/>
                    <a:pt x="72153" y="300494"/>
                    <a:pt x="79330" y="295206"/>
                  </a:cubicBezTo>
                  <a:cubicBezTo>
                    <a:pt x="66486" y="293695"/>
                    <a:pt x="73664" y="274429"/>
                    <a:pt x="60442" y="273295"/>
                  </a:cubicBezTo>
                  <a:cubicBezTo>
                    <a:pt x="43821" y="271784"/>
                    <a:pt x="47598" y="260074"/>
                    <a:pt x="48732" y="249496"/>
                  </a:cubicBezTo>
                  <a:cubicBezTo>
                    <a:pt x="50243" y="237030"/>
                    <a:pt x="58553" y="233252"/>
                    <a:pt x="69509" y="233252"/>
                  </a:cubicBezTo>
                  <a:cubicBezTo>
                    <a:pt x="76308" y="233252"/>
                    <a:pt x="83486" y="235141"/>
                    <a:pt x="90663" y="230608"/>
                  </a:cubicBezTo>
                  <a:cubicBezTo>
                    <a:pt x="75175" y="237786"/>
                    <a:pt x="67998" y="224942"/>
                    <a:pt x="58176" y="218142"/>
                  </a:cubicBezTo>
                  <a:cubicBezTo>
                    <a:pt x="53643" y="215120"/>
                    <a:pt x="55531" y="210964"/>
                    <a:pt x="57420" y="206809"/>
                  </a:cubicBezTo>
                  <a:cubicBezTo>
                    <a:pt x="61198" y="197365"/>
                    <a:pt x="68753" y="198498"/>
                    <a:pt x="77442" y="200765"/>
                  </a:cubicBezTo>
                  <a:cubicBezTo>
                    <a:pt x="72908" y="187165"/>
                    <a:pt x="72908" y="173188"/>
                    <a:pt x="63087" y="162988"/>
                  </a:cubicBezTo>
                  <a:cubicBezTo>
                    <a:pt x="61576" y="161477"/>
                    <a:pt x="59687" y="159211"/>
                    <a:pt x="60064" y="157700"/>
                  </a:cubicBezTo>
                  <a:cubicBezTo>
                    <a:pt x="66864" y="135789"/>
                    <a:pt x="53643" y="139945"/>
                    <a:pt x="41176" y="143345"/>
                  </a:cubicBezTo>
                  <a:cubicBezTo>
                    <a:pt x="33243" y="144478"/>
                    <a:pt x="21155" y="156189"/>
                    <a:pt x="21533" y="135789"/>
                  </a:cubicBezTo>
                  <a:cubicBezTo>
                    <a:pt x="22288" y="127856"/>
                    <a:pt x="29843" y="127856"/>
                    <a:pt x="33999" y="123701"/>
                  </a:cubicBezTo>
                  <a:cubicBezTo>
                    <a:pt x="43443" y="114635"/>
                    <a:pt x="56287" y="106324"/>
                    <a:pt x="52509" y="89324"/>
                  </a:cubicBezTo>
                  <a:cubicBezTo>
                    <a:pt x="50998" y="82903"/>
                    <a:pt x="51376" y="76480"/>
                    <a:pt x="60064" y="74969"/>
                  </a:cubicBezTo>
                  <a:cubicBezTo>
                    <a:pt x="46465" y="73081"/>
                    <a:pt x="32866" y="68170"/>
                    <a:pt x="19266" y="77992"/>
                  </a:cubicBezTo>
                  <a:cubicBezTo>
                    <a:pt x="12844" y="82525"/>
                    <a:pt x="4155" y="81014"/>
                    <a:pt x="0" y="72325"/>
                  </a:cubicBezTo>
                  <a:cubicBezTo>
                    <a:pt x="378" y="66281"/>
                    <a:pt x="3022" y="63637"/>
                    <a:pt x="9444" y="66281"/>
                  </a:cubicBezTo>
                  <a:cubicBezTo>
                    <a:pt x="15488" y="68547"/>
                    <a:pt x="16244" y="64014"/>
                    <a:pt x="16999" y="59859"/>
                  </a:cubicBezTo>
                  <a:cubicBezTo>
                    <a:pt x="32488" y="41726"/>
                    <a:pt x="32488" y="31149"/>
                    <a:pt x="16999" y="17549"/>
                  </a:cubicBezTo>
                  <a:cubicBezTo>
                    <a:pt x="21155" y="9994"/>
                    <a:pt x="27577" y="7728"/>
                    <a:pt x="34754" y="11883"/>
                  </a:cubicBezTo>
                  <a:cubicBezTo>
                    <a:pt x="47220" y="19060"/>
                    <a:pt x="56665" y="15283"/>
                    <a:pt x="66864" y="6594"/>
                  </a:cubicBezTo>
                  <a:cubicBezTo>
                    <a:pt x="79330" y="-4361"/>
                    <a:pt x="85752" y="-1717"/>
                    <a:pt x="89152" y="14905"/>
                  </a:cubicBezTo>
                  <a:cubicBezTo>
                    <a:pt x="90663" y="22460"/>
                    <a:pt x="91797" y="30016"/>
                    <a:pt x="95574" y="36815"/>
                  </a:cubicBezTo>
                  <a:cubicBezTo>
                    <a:pt x="100107" y="45504"/>
                    <a:pt x="101241" y="57215"/>
                    <a:pt x="116351" y="54570"/>
                  </a:cubicBezTo>
                  <a:cubicBezTo>
                    <a:pt x="120884" y="53815"/>
                    <a:pt x="120884" y="60614"/>
                    <a:pt x="122773" y="64014"/>
                  </a:cubicBezTo>
                  <a:cubicBezTo>
                    <a:pt x="122773" y="65525"/>
                    <a:pt x="122773" y="66659"/>
                    <a:pt x="122773" y="68170"/>
                  </a:cubicBezTo>
                  <a:cubicBezTo>
                    <a:pt x="115974" y="76858"/>
                    <a:pt x="113329" y="88569"/>
                    <a:pt x="103507" y="95747"/>
                  </a:cubicBezTo>
                  <a:cubicBezTo>
                    <a:pt x="108040" y="97635"/>
                    <a:pt x="111818" y="96124"/>
                    <a:pt x="114840" y="92347"/>
                  </a:cubicBezTo>
                  <a:cubicBezTo>
                    <a:pt x="118996" y="87058"/>
                    <a:pt x="122773" y="82147"/>
                    <a:pt x="130328" y="85169"/>
                  </a:cubicBezTo>
                  <a:cubicBezTo>
                    <a:pt x="137884" y="88191"/>
                    <a:pt x="140150" y="94613"/>
                    <a:pt x="140906" y="101791"/>
                  </a:cubicBezTo>
                  <a:cubicBezTo>
                    <a:pt x="141284" y="104435"/>
                    <a:pt x="140528" y="107457"/>
                    <a:pt x="140906" y="110101"/>
                  </a:cubicBezTo>
                  <a:cubicBezTo>
                    <a:pt x="141284" y="115012"/>
                    <a:pt x="141661" y="120679"/>
                    <a:pt x="146950" y="122568"/>
                  </a:cubicBezTo>
                  <a:cubicBezTo>
                    <a:pt x="152994" y="124834"/>
                    <a:pt x="154883" y="118035"/>
                    <a:pt x="157527" y="114257"/>
                  </a:cubicBezTo>
                  <a:cubicBezTo>
                    <a:pt x="164327" y="103302"/>
                    <a:pt x="178304" y="98013"/>
                    <a:pt x="179438" y="81769"/>
                  </a:cubicBezTo>
                  <a:cubicBezTo>
                    <a:pt x="179816" y="75725"/>
                    <a:pt x="189260" y="62881"/>
                    <a:pt x="202859" y="67792"/>
                  </a:cubicBezTo>
                  <a:cubicBezTo>
                    <a:pt x="212303" y="72703"/>
                    <a:pt x="227414" y="51170"/>
                    <a:pt x="233836" y="74969"/>
                  </a:cubicBezTo>
                  <a:cubicBezTo>
                    <a:pt x="234969" y="78747"/>
                    <a:pt x="245169" y="72703"/>
                    <a:pt x="251213" y="71947"/>
                  </a:cubicBezTo>
                  <a:cubicBezTo>
                    <a:pt x="259146" y="71192"/>
                    <a:pt x="256879" y="57970"/>
                    <a:pt x="266323" y="59859"/>
                  </a:cubicBezTo>
                  <a:cubicBezTo>
                    <a:pt x="278412" y="62126"/>
                    <a:pt x="264435" y="70436"/>
                    <a:pt x="267834" y="70814"/>
                  </a:cubicBezTo>
                  <a:cubicBezTo>
                    <a:pt x="273879" y="71947"/>
                    <a:pt x="280301" y="77236"/>
                    <a:pt x="285589" y="72703"/>
                  </a:cubicBezTo>
                  <a:cubicBezTo>
                    <a:pt x="289745" y="68925"/>
                    <a:pt x="295411" y="64392"/>
                    <a:pt x="294656" y="56837"/>
                  </a:cubicBezTo>
                  <a:cubicBezTo>
                    <a:pt x="293900" y="51926"/>
                    <a:pt x="282945" y="47015"/>
                    <a:pt x="294278" y="42482"/>
                  </a:cubicBezTo>
                  <a:cubicBezTo>
                    <a:pt x="299189" y="40593"/>
                    <a:pt x="305989" y="40971"/>
                    <a:pt x="309766" y="46259"/>
                  </a:cubicBezTo>
                  <a:cubicBezTo>
                    <a:pt x="314677" y="52681"/>
                    <a:pt x="314299" y="60237"/>
                    <a:pt x="308255" y="65148"/>
                  </a:cubicBezTo>
                  <a:cubicBezTo>
                    <a:pt x="297300" y="74592"/>
                    <a:pt x="301455" y="82903"/>
                    <a:pt x="310900" y="93102"/>
                  </a:cubicBezTo>
                  <a:cubicBezTo>
                    <a:pt x="299567" y="94235"/>
                    <a:pt x="282567" y="97257"/>
                    <a:pt x="284456" y="99524"/>
                  </a:cubicBezTo>
                  <a:cubicBezTo>
                    <a:pt x="295411" y="112746"/>
                    <a:pt x="280301" y="107079"/>
                    <a:pt x="278412" y="110479"/>
                  </a:cubicBezTo>
                  <a:cubicBezTo>
                    <a:pt x="270101" y="124456"/>
                    <a:pt x="255746" y="131256"/>
                    <a:pt x="243658" y="141834"/>
                  </a:cubicBezTo>
                  <a:cubicBezTo>
                    <a:pt x="258768" y="139189"/>
                    <a:pt x="271990" y="136545"/>
                    <a:pt x="280301" y="150900"/>
                  </a:cubicBezTo>
                  <a:cubicBezTo>
                    <a:pt x="279167" y="163744"/>
                    <a:pt x="259524" y="136923"/>
                    <a:pt x="263679" y="161100"/>
                  </a:cubicBezTo>
                  <a:close/>
                </a:path>
              </a:pathLst>
            </a:custGeom>
            <a:solidFill>
              <a:srgbClr val="F6B1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3962D32E-5D40-461F-8DD6-B74CCD8851FF}"/>
                </a:ext>
              </a:extLst>
            </p:cNvPr>
            <p:cNvSpPr/>
            <p:nvPr/>
          </p:nvSpPr>
          <p:spPr>
            <a:xfrm>
              <a:off x="10007249" y="4008647"/>
              <a:ext cx="192053" cy="611862"/>
            </a:xfrm>
            <a:custGeom>
              <a:avLst/>
              <a:gdLst>
                <a:gd name="connsiteX0" fmla="*/ 46465 w 192053"/>
                <a:gd name="connsiteY0" fmla="*/ 596193 h 611862"/>
                <a:gd name="connsiteX1" fmla="*/ 35510 w 192053"/>
                <a:gd name="connsiteY1" fmla="*/ 611681 h 611862"/>
                <a:gd name="connsiteX2" fmla="*/ 23421 w 192053"/>
                <a:gd name="connsiteY2" fmla="*/ 599971 h 611862"/>
                <a:gd name="connsiteX3" fmla="*/ 0 w 192053"/>
                <a:gd name="connsiteY3" fmla="*/ 562572 h 611862"/>
                <a:gd name="connsiteX4" fmla="*/ 39287 w 192053"/>
                <a:gd name="connsiteY4" fmla="*/ 582971 h 611862"/>
                <a:gd name="connsiteX5" fmla="*/ 44954 w 192053"/>
                <a:gd name="connsiteY5" fmla="*/ 557283 h 611862"/>
                <a:gd name="connsiteX6" fmla="*/ 57798 w 192053"/>
                <a:gd name="connsiteY6" fmla="*/ 488153 h 611862"/>
                <a:gd name="connsiteX7" fmla="*/ 80841 w 192053"/>
                <a:gd name="connsiteY7" fmla="*/ 460198 h 611862"/>
                <a:gd name="connsiteX8" fmla="*/ 84997 w 192053"/>
                <a:gd name="connsiteY8" fmla="*/ 428466 h 611862"/>
                <a:gd name="connsiteX9" fmla="*/ 99730 w 192053"/>
                <a:gd name="connsiteY9" fmla="*/ 403156 h 611862"/>
                <a:gd name="connsiteX10" fmla="*/ 106529 w 192053"/>
                <a:gd name="connsiteY10" fmla="*/ 388801 h 611862"/>
                <a:gd name="connsiteX11" fmla="*/ 106529 w 192053"/>
                <a:gd name="connsiteY11" fmla="*/ 388801 h 611862"/>
                <a:gd name="connsiteX12" fmla="*/ 125418 w 192053"/>
                <a:gd name="connsiteY12" fmla="*/ 340069 h 611862"/>
                <a:gd name="connsiteX13" fmla="*/ 117107 w 192053"/>
                <a:gd name="connsiteY13" fmla="*/ 332136 h 611862"/>
                <a:gd name="connsiteX14" fmla="*/ 102752 w 192053"/>
                <a:gd name="connsiteY14" fmla="*/ 319670 h 611862"/>
                <a:gd name="connsiteX15" fmla="*/ 115596 w 192053"/>
                <a:gd name="connsiteY15" fmla="*/ 303804 h 611862"/>
                <a:gd name="connsiteX16" fmla="*/ 124284 w 192053"/>
                <a:gd name="connsiteY16" fmla="*/ 279627 h 611862"/>
                <a:gd name="connsiteX17" fmla="*/ 111440 w 192053"/>
                <a:gd name="connsiteY17" fmla="*/ 236940 h 611862"/>
                <a:gd name="connsiteX18" fmla="*/ 97463 w 192053"/>
                <a:gd name="connsiteY18" fmla="*/ 198408 h 611862"/>
                <a:gd name="connsiteX19" fmla="*/ 89152 w 192053"/>
                <a:gd name="connsiteY19" fmla="*/ 133810 h 611862"/>
                <a:gd name="connsiteX20" fmla="*/ 85375 w 192053"/>
                <a:gd name="connsiteY20" fmla="*/ 122100 h 611862"/>
                <a:gd name="connsiteX21" fmla="*/ 72908 w 192053"/>
                <a:gd name="connsiteY21" fmla="*/ 100945 h 611862"/>
                <a:gd name="connsiteX22" fmla="*/ 101241 w 192053"/>
                <a:gd name="connsiteY22" fmla="*/ 79412 h 611862"/>
                <a:gd name="connsiteX23" fmla="*/ 98596 w 192053"/>
                <a:gd name="connsiteY23" fmla="*/ 24637 h 611862"/>
                <a:gd name="connsiteX24" fmla="*/ 98596 w 192053"/>
                <a:gd name="connsiteY24" fmla="*/ 16326 h 611862"/>
                <a:gd name="connsiteX25" fmla="*/ 100485 w 192053"/>
                <a:gd name="connsiteY25" fmla="*/ 1215 h 611862"/>
                <a:gd name="connsiteX26" fmla="*/ 112196 w 192053"/>
                <a:gd name="connsiteY26" fmla="*/ 2726 h 611862"/>
                <a:gd name="connsiteX27" fmla="*/ 118995 w 192053"/>
                <a:gd name="connsiteY27" fmla="*/ 18970 h 611862"/>
                <a:gd name="connsiteX28" fmla="*/ 111062 w 192053"/>
                <a:gd name="connsiteY28" fmla="*/ 62791 h 611862"/>
                <a:gd name="connsiteX29" fmla="*/ 118995 w 192053"/>
                <a:gd name="connsiteY29" fmla="*/ 71101 h 611862"/>
                <a:gd name="connsiteX30" fmla="*/ 131462 w 192053"/>
                <a:gd name="connsiteY30" fmla="*/ 90745 h 611862"/>
                <a:gd name="connsiteX31" fmla="*/ 149594 w 192053"/>
                <a:gd name="connsiteY31" fmla="*/ 37481 h 611862"/>
                <a:gd name="connsiteX32" fmla="*/ 164705 w 192053"/>
                <a:gd name="connsiteY32" fmla="*/ 37481 h 611862"/>
                <a:gd name="connsiteX33" fmla="*/ 188504 w 192053"/>
                <a:gd name="connsiteY33" fmla="*/ 63168 h 611862"/>
                <a:gd name="connsiteX34" fmla="*/ 183593 w 192053"/>
                <a:gd name="connsiteY34" fmla="*/ 79790 h 611862"/>
                <a:gd name="connsiteX35" fmla="*/ 166594 w 192053"/>
                <a:gd name="connsiteY35" fmla="*/ 92256 h 611862"/>
                <a:gd name="connsiteX36" fmla="*/ 155639 w 192053"/>
                <a:gd name="connsiteY36" fmla="*/ 121344 h 611862"/>
                <a:gd name="connsiteX37" fmla="*/ 138639 w 192053"/>
                <a:gd name="connsiteY37" fmla="*/ 181031 h 611862"/>
                <a:gd name="connsiteX38" fmla="*/ 131839 w 192053"/>
                <a:gd name="connsiteY38" fmla="*/ 188208 h 611862"/>
                <a:gd name="connsiteX39" fmla="*/ 131839 w 192053"/>
                <a:gd name="connsiteY39" fmla="*/ 238073 h 611862"/>
                <a:gd name="connsiteX40" fmla="*/ 136373 w 192053"/>
                <a:gd name="connsiteY40" fmla="*/ 318159 h 611862"/>
                <a:gd name="connsiteX41" fmla="*/ 137506 w 192053"/>
                <a:gd name="connsiteY41" fmla="*/ 353669 h 611862"/>
                <a:gd name="connsiteX42" fmla="*/ 129195 w 192053"/>
                <a:gd name="connsiteY42" fmla="*/ 402022 h 611862"/>
                <a:gd name="connsiteX43" fmla="*/ 132217 w 192053"/>
                <a:gd name="connsiteY43" fmla="*/ 413733 h 611862"/>
                <a:gd name="connsiteX44" fmla="*/ 126929 w 192053"/>
                <a:gd name="connsiteY44" fmla="*/ 431110 h 611862"/>
                <a:gd name="connsiteX45" fmla="*/ 100863 w 192053"/>
                <a:gd name="connsiteY45" fmla="*/ 453021 h 611862"/>
                <a:gd name="connsiteX46" fmla="*/ 105018 w 192053"/>
                <a:gd name="connsiteY46" fmla="*/ 463598 h 611862"/>
                <a:gd name="connsiteX47" fmla="*/ 95952 w 192053"/>
                <a:gd name="connsiteY47" fmla="*/ 485886 h 611862"/>
                <a:gd name="connsiteX48" fmla="*/ 88397 w 192053"/>
                <a:gd name="connsiteY48" fmla="*/ 501752 h 611862"/>
                <a:gd name="connsiteX49" fmla="*/ 92930 w 192053"/>
                <a:gd name="connsiteY49" fmla="*/ 514218 h 611862"/>
                <a:gd name="connsiteX50" fmla="*/ 79708 w 192053"/>
                <a:gd name="connsiteY50" fmla="*/ 513840 h 611862"/>
                <a:gd name="connsiteX51" fmla="*/ 72531 w 192053"/>
                <a:gd name="connsiteY51" fmla="*/ 515729 h 611862"/>
                <a:gd name="connsiteX52" fmla="*/ 50620 w 192053"/>
                <a:gd name="connsiteY52" fmla="*/ 526307 h 611862"/>
                <a:gd name="connsiteX53" fmla="*/ 69886 w 192053"/>
                <a:gd name="connsiteY53" fmla="*/ 541795 h 611862"/>
                <a:gd name="connsiteX54" fmla="*/ 61575 w 192053"/>
                <a:gd name="connsiteY54" fmla="*/ 567483 h 611862"/>
                <a:gd name="connsiteX55" fmla="*/ 46465 w 192053"/>
                <a:gd name="connsiteY55" fmla="*/ 596193 h 6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053" h="611862">
                  <a:moveTo>
                    <a:pt x="46465" y="596193"/>
                  </a:moveTo>
                  <a:cubicBezTo>
                    <a:pt x="47220" y="604504"/>
                    <a:pt x="43821" y="610170"/>
                    <a:pt x="35510" y="611681"/>
                  </a:cubicBezTo>
                  <a:cubicBezTo>
                    <a:pt x="27199" y="613192"/>
                    <a:pt x="23044" y="604881"/>
                    <a:pt x="23421" y="599971"/>
                  </a:cubicBezTo>
                  <a:cubicBezTo>
                    <a:pt x="24177" y="581460"/>
                    <a:pt x="12844" y="571638"/>
                    <a:pt x="0" y="562572"/>
                  </a:cubicBezTo>
                  <a:cubicBezTo>
                    <a:pt x="17377" y="559172"/>
                    <a:pt x="35888" y="552750"/>
                    <a:pt x="39287" y="582971"/>
                  </a:cubicBezTo>
                  <a:cubicBezTo>
                    <a:pt x="49487" y="574283"/>
                    <a:pt x="49109" y="563705"/>
                    <a:pt x="44954" y="557283"/>
                  </a:cubicBezTo>
                  <a:cubicBezTo>
                    <a:pt x="27577" y="529707"/>
                    <a:pt x="48354" y="509685"/>
                    <a:pt x="57798" y="488153"/>
                  </a:cubicBezTo>
                  <a:cubicBezTo>
                    <a:pt x="62331" y="477953"/>
                    <a:pt x="69131" y="467376"/>
                    <a:pt x="80841" y="460198"/>
                  </a:cubicBezTo>
                  <a:cubicBezTo>
                    <a:pt x="87641" y="456043"/>
                    <a:pt x="86508" y="436021"/>
                    <a:pt x="84997" y="428466"/>
                  </a:cubicBezTo>
                  <a:cubicBezTo>
                    <a:pt x="81219" y="411844"/>
                    <a:pt x="91419" y="409200"/>
                    <a:pt x="99730" y="403156"/>
                  </a:cubicBezTo>
                  <a:cubicBezTo>
                    <a:pt x="105396" y="399378"/>
                    <a:pt x="111062" y="397112"/>
                    <a:pt x="106529" y="388801"/>
                  </a:cubicBezTo>
                  <a:lnTo>
                    <a:pt x="106529" y="388801"/>
                  </a:lnTo>
                  <a:cubicBezTo>
                    <a:pt x="114085" y="373312"/>
                    <a:pt x="108040" y="352535"/>
                    <a:pt x="125418" y="340069"/>
                  </a:cubicBezTo>
                  <a:cubicBezTo>
                    <a:pt x="129573" y="337047"/>
                    <a:pt x="120884" y="331381"/>
                    <a:pt x="117107" y="332136"/>
                  </a:cubicBezTo>
                  <a:cubicBezTo>
                    <a:pt x="106529" y="334025"/>
                    <a:pt x="103129" y="329114"/>
                    <a:pt x="102752" y="319670"/>
                  </a:cubicBezTo>
                  <a:cubicBezTo>
                    <a:pt x="102374" y="310604"/>
                    <a:pt x="106151" y="305693"/>
                    <a:pt x="115596" y="303804"/>
                  </a:cubicBezTo>
                  <a:cubicBezTo>
                    <a:pt x="130328" y="300782"/>
                    <a:pt x="132973" y="292471"/>
                    <a:pt x="124284" y="279627"/>
                  </a:cubicBezTo>
                  <a:cubicBezTo>
                    <a:pt x="115973" y="267161"/>
                    <a:pt x="105018" y="256206"/>
                    <a:pt x="111440" y="236940"/>
                  </a:cubicBezTo>
                  <a:cubicBezTo>
                    <a:pt x="115218" y="225229"/>
                    <a:pt x="101618" y="212007"/>
                    <a:pt x="97463" y="198408"/>
                  </a:cubicBezTo>
                  <a:cubicBezTo>
                    <a:pt x="90663" y="177253"/>
                    <a:pt x="84619" y="156476"/>
                    <a:pt x="89152" y="133810"/>
                  </a:cubicBezTo>
                  <a:cubicBezTo>
                    <a:pt x="89908" y="130411"/>
                    <a:pt x="86886" y="125877"/>
                    <a:pt x="85375" y="122100"/>
                  </a:cubicBezTo>
                  <a:cubicBezTo>
                    <a:pt x="83863" y="113411"/>
                    <a:pt x="81597" y="105100"/>
                    <a:pt x="72908" y="100945"/>
                  </a:cubicBezTo>
                  <a:cubicBezTo>
                    <a:pt x="83486" y="94523"/>
                    <a:pt x="103129" y="96789"/>
                    <a:pt x="101241" y="79412"/>
                  </a:cubicBezTo>
                  <a:cubicBezTo>
                    <a:pt x="98974" y="61280"/>
                    <a:pt x="116351" y="41636"/>
                    <a:pt x="98596" y="24637"/>
                  </a:cubicBezTo>
                  <a:cubicBezTo>
                    <a:pt x="98596" y="21992"/>
                    <a:pt x="98218" y="18970"/>
                    <a:pt x="98596" y="16326"/>
                  </a:cubicBezTo>
                  <a:cubicBezTo>
                    <a:pt x="98974" y="11037"/>
                    <a:pt x="93308" y="5371"/>
                    <a:pt x="100485" y="1215"/>
                  </a:cubicBezTo>
                  <a:cubicBezTo>
                    <a:pt x="104641" y="-1051"/>
                    <a:pt x="108418" y="82"/>
                    <a:pt x="112196" y="2726"/>
                  </a:cubicBezTo>
                  <a:cubicBezTo>
                    <a:pt x="117485" y="6882"/>
                    <a:pt x="123151" y="14059"/>
                    <a:pt x="118995" y="18970"/>
                  </a:cubicBezTo>
                  <a:cubicBezTo>
                    <a:pt x="107663" y="32570"/>
                    <a:pt x="121640" y="49191"/>
                    <a:pt x="111062" y="62791"/>
                  </a:cubicBezTo>
                  <a:cubicBezTo>
                    <a:pt x="106907" y="68079"/>
                    <a:pt x="114085" y="71479"/>
                    <a:pt x="118995" y="71101"/>
                  </a:cubicBezTo>
                  <a:cubicBezTo>
                    <a:pt x="130328" y="70724"/>
                    <a:pt x="138639" y="72235"/>
                    <a:pt x="131462" y="90745"/>
                  </a:cubicBezTo>
                  <a:cubicBezTo>
                    <a:pt x="152617" y="72990"/>
                    <a:pt x="164327" y="59013"/>
                    <a:pt x="149594" y="37481"/>
                  </a:cubicBezTo>
                  <a:cubicBezTo>
                    <a:pt x="154505" y="33325"/>
                    <a:pt x="160172" y="33325"/>
                    <a:pt x="164705" y="37481"/>
                  </a:cubicBezTo>
                  <a:cubicBezTo>
                    <a:pt x="173016" y="45414"/>
                    <a:pt x="181326" y="54102"/>
                    <a:pt x="188504" y="63168"/>
                  </a:cubicBezTo>
                  <a:cubicBezTo>
                    <a:pt x="193037" y="68835"/>
                    <a:pt x="194926" y="77146"/>
                    <a:pt x="183593" y="79790"/>
                  </a:cubicBezTo>
                  <a:cubicBezTo>
                    <a:pt x="173393" y="77901"/>
                    <a:pt x="169616" y="84701"/>
                    <a:pt x="166594" y="92256"/>
                  </a:cubicBezTo>
                  <a:cubicBezTo>
                    <a:pt x="156772" y="99812"/>
                    <a:pt x="152994" y="104345"/>
                    <a:pt x="155639" y="121344"/>
                  </a:cubicBezTo>
                  <a:cubicBezTo>
                    <a:pt x="158283" y="137588"/>
                    <a:pt x="165460" y="167431"/>
                    <a:pt x="138639" y="181031"/>
                  </a:cubicBezTo>
                  <a:cubicBezTo>
                    <a:pt x="135617" y="182542"/>
                    <a:pt x="131462" y="187830"/>
                    <a:pt x="131839" y="188208"/>
                  </a:cubicBezTo>
                  <a:cubicBezTo>
                    <a:pt x="143928" y="204830"/>
                    <a:pt x="123151" y="220318"/>
                    <a:pt x="131839" y="238073"/>
                  </a:cubicBezTo>
                  <a:cubicBezTo>
                    <a:pt x="143928" y="263383"/>
                    <a:pt x="152239" y="289827"/>
                    <a:pt x="136373" y="318159"/>
                  </a:cubicBezTo>
                  <a:cubicBezTo>
                    <a:pt x="130706" y="327981"/>
                    <a:pt x="140528" y="340447"/>
                    <a:pt x="137506" y="353669"/>
                  </a:cubicBezTo>
                  <a:cubicBezTo>
                    <a:pt x="133728" y="369157"/>
                    <a:pt x="121640" y="384268"/>
                    <a:pt x="129195" y="402022"/>
                  </a:cubicBezTo>
                  <a:cubicBezTo>
                    <a:pt x="130706" y="405800"/>
                    <a:pt x="129951" y="411089"/>
                    <a:pt x="132217" y="413733"/>
                  </a:cubicBezTo>
                  <a:cubicBezTo>
                    <a:pt x="139395" y="422799"/>
                    <a:pt x="135995" y="429222"/>
                    <a:pt x="126929" y="431110"/>
                  </a:cubicBezTo>
                  <a:cubicBezTo>
                    <a:pt x="113707" y="433377"/>
                    <a:pt x="114462" y="450376"/>
                    <a:pt x="100863" y="453021"/>
                  </a:cubicBezTo>
                  <a:cubicBezTo>
                    <a:pt x="94063" y="454532"/>
                    <a:pt x="103129" y="460198"/>
                    <a:pt x="105018" y="463598"/>
                  </a:cubicBezTo>
                  <a:cubicBezTo>
                    <a:pt x="111818" y="475309"/>
                    <a:pt x="118995" y="485886"/>
                    <a:pt x="95952" y="485886"/>
                  </a:cubicBezTo>
                  <a:cubicBezTo>
                    <a:pt x="85375" y="485886"/>
                    <a:pt x="79330" y="490797"/>
                    <a:pt x="88397" y="501752"/>
                  </a:cubicBezTo>
                  <a:cubicBezTo>
                    <a:pt x="91419" y="505530"/>
                    <a:pt x="96707" y="508552"/>
                    <a:pt x="92930" y="514218"/>
                  </a:cubicBezTo>
                  <a:cubicBezTo>
                    <a:pt x="88774" y="520263"/>
                    <a:pt x="84241" y="514974"/>
                    <a:pt x="79708" y="513840"/>
                  </a:cubicBezTo>
                  <a:cubicBezTo>
                    <a:pt x="76686" y="513085"/>
                    <a:pt x="72908" y="513085"/>
                    <a:pt x="72531" y="515729"/>
                  </a:cubicBezTo>
                  <a:cubicBezTo>
                    <a:pt x="71397" y="529329"/>
                    <a:pt x="59687" y="524040"/>
                    <a:pt x="50620" y="526307"/>
                  </a:cubicBezTo>
                  <a:cubicBezTo>
                    <a:pt x="55531" y="535373"/>
                    <a:pt x="70642" y="527818"/>
                    <a:pt x="69886" y="541795"/>
                  </a:cubicBezTo>
                  <a:cubicBezTo>
                    <a:pt x="69509" y="551239"/>
                    <a:pt x="66109" y="559172"/>
                    <a:pt x="61575" y="567483"/>
                  </a:cubicBezTo>
                  <a:cubicBezTo>
                    <a:pt x="54776" y="577305"/>
                    <a:pt x="46087" y="584860"/>
                    <a:pt x="46465" y="596193"/>
                  </a:cubicBezTo>
                  <a:close/>
                </a:path>
              </a:pathLst>
            </a:custGeom>
            <a:solidFill>
              <a:srgbClr val="FCDB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F2151CB3-9D56-40F8-90B9-6347B959A19C}"/>
                </a:ext>
              </a:extLst>
            </p:cNvPr>
            <p:cNvSpPr/>
            <p:nvPr/>
          </p:nvSpPr>
          <p:spPr>
            <a:xfrm>
              <a:off x="9582374" y="4520976"/>
              <a:ext cx="181398" cy="105018"/>
            </a:xfrm>
            <a:custGeom>
              <a:avLst/>
              <a:gdLst>
                <a:gd name="connsiteX0" fmla="*/ 166484 w 181398"/>
                <a:gd name="connsiteY0" fmla="*/ 105018 h 105018"/>
                <a:gd name="connsiteX1" fmla="*/ 161951 w 181398"/>
                <a:gd name="connsiteY1" fmla="*/ 100863 h 105018"/>
                <a:gd name="connsiteX2" fmla="*/ 128708 w 181398"/>
                <a:gd name="connsiteY2" fmla="*/ 56287 h 105018"/>
                <a:gd name="connsiteX3" fmla="*/ 124553 w 181398"/>
                <a:gd name="connsiteY3" fmla="*/ 45332 h 105018"/>
                <a:gd name="connsiteX4" fmla="*/ 114353 w 181398"/>
                <a:gd name="connsiteY4" fmla="*/ 49865 h 105018"/>
                <a:gd name="connsiteX5" fmla="*/ 76199 w 181398"/>
                <a:gd name="connsiteY5" fmla="*/ 56287 h 105018"/>
                <a:gd name="connsiteX6" fmla="*/ 60711 w 181398"/>
                <a:gd name="connsiteY6" fmla="*/ 58553 h 105018"/>
                <a:gd name="connsiteX7" fmla="*/ 38423 w 181398"/>
                <a:gd name="connsiteY7" fmla="*/ 56665 h 105018"/>
                <a:gd name="connsiteX8" fmla="*/ 40311 w 181398"/>
                <a:gd name="connsiteY8" fmla="*/ 38910 h 105018"/>
                <a:gd name="connsiteX9" fmla="*/ 8579 w 181398"/>
                <a:gd name="connsiteY9" fmla="*/ 44198 h 105018"/>
                <a:gd name="connsiteX10" fmla="*/ 1402 w 181398"/>
                <a:gd name="connsiteY10" fmla="*/ 29466 h 105018"/>
                <a:gd name="connsiteX11" fmla="*/ 22934 w 181398"/>
                <a:gd name="connsiteY11" fmla="*/ 8311 h 105018"/>
                <a:gd name="connsiteX12" fmla="*/ 52400 w 181398"/>
                <a:gd name="connsiteY12" fmla="*/ 0 h 105018"/>
                <a:gd name="connsiteX13" fmla="*/ 52400 w 181398"/>
                <a:gd name="connsiteY13" fmla="*/ 0 h 105018"/>
                <a:gd name="connsiteX14" fmla="*/ 69777 w 181398"/>
                <a:gd name="connsiteY14" fmla="*/ 10955 h 105018"/>
                <a:gd name="connsiteX15" fmla="*/ 122664 w 181398"/>
                <a:gd name="connsiteY15" fmla="*/ 13222 h 105018"/>
                <a:gd name="connsiteX16" fmla="*/ 133619 w 181398"/>
                <a:gd name="connsiteY16" fmla="*/ 12466 h 105018"/>
                <a:gd name="connsiteX17" fmla="*/ 159685 w 181398"/>
                <a:gd name="connsiteY17" fmla="*/ 27955 h 105018"/>
                <a:gd name="connsiteX18" fmla="*/ 160062 w 181398"/>
                <a:gd name="connsiteY18" fmla="*/ 36643 h 105018"/>
                <a:gd name="connsiteX19" fmla="*/ 164596 w 181398"/>
                <a:gd name="connsiteY19" fmla="*/ 48354 h 105018"/>
                <a:gd name="connsiteX20" fmla="*/ 169129 w 181398"/>
                <a:gd name="connsiteY20" fmla="*/ 53265 h 105018"/>
                <a:gd name="connsiteX21" fmla="*/ 151752 w 181398"/>
                <a:gd name="connsiteY21" fmla="*/ 60442 h 105018"/>
                <a:gd name="connsiteX22" fmla="*/ 166484 w 181398"/>
                <a:gd name="connsiteY22" fmla="*/ 69886 h 105018"/>
                <a:gd name="connsiteX23" fmla="*/ 178573 w 181398"/>
                <a:gd name="connsiteY23" fmla="*/ 84997 h 105018"/>
                <a:gd name="connsiteX24" fmla="*/ 166484 w 181398"/>
                <a:gd name="connsiteY24" fmla="*/ 105018 h 1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1398" h="105018">
                  <a:moveTo>
                    <a:pt x="166484" y="105018"/>
                  </a:moveTo>
                  <a:cubicBezTo>
                    <a:pt x="164973" y="103507"/>
                    <a:pt x="163462" y="100863"/>
                    <a:pt x="161951" y="100863"/>
                  </a:cubicBezTo>
                  <a:cubicBezTo>
                    <a:pt x="125308" y="105018"/>
                    <a:pt x="135885" y="73664"/>
                    <a:pt x="128708" y="56287"/>
                  </a:cubicBezTo>
                  <a:cubicBezTo>
                    <a:pt x="127197" y="52509"/>
                    <a:pt x="128708" y="47598"/>
                    <a:pt x="124553" y="45332"/>
                  </a:cubicBezTo>
                  <a:cubicBezTo>
                    <a:pt x="119642" y="42310"/>
                    <a:pt x="116997" y="47220"/>
                    <a:pt x="114353" y="49865"/>
                  </a:cubicBezTo>
                  <a:cubicBezTo>
                    <a:pt x="103398" y="63087"/>
                    <a:pt x="92065" y="69886"/>
                    <a:pt x="76199" y="56287"/>
                  </a:cubicBezTo>
                  <a:cubicBezTo>
                    <a:pt x="71288" y="51754"/>
                    <a:pt x="65621" y="56287"/>
                    <a:pt x="60711" y="58553"/>
                  </a:cubicBezTo>
                  <a:cubicBezTo>
                    <a:pt x="55800" y="32866"/>
                    <a:pt x="45600" y="59687"/>
                    <a:pt x="38423" y="56665"/>
                  </a:cubicBezTo>
                  <a:cubicBezTo>
                    <a:pt x="33134" y="49865"/>
                    <a:pt x="45600" y="46465"/>
                    <a:pt x="40311" y="38910"/>
                  </a:cubicBezTo>
                  <a:cubicBezTo>
                    <a:pt x="30489" y="43443"/>
                    <a:pt x="19912" y="50620"/>
                    <a:pt x="8579" y="44198"/>
                  </a:cubicBezTo>
                  <a:cubicBezTo>
                    <a:pt x="4424" y="41554"/>
                    <a:pt x="-3132" y="37776"/>
                    <a:pt x="1402" y="29466"/>
                  </a:cubicBezTo>
                  <a:cubicBezTo>
                    <a:pt x="13112" y="27199"/>
                    <a:pt x="20290" y="20022"/>
                    <a:pt x="22934" y="8311"/>
                  </a:cubicBezTo>
                  <a:cubicBezTo>
                    <a:pt x="32756" y="5289"/>
                    <a:pt x="45978" y="14355"/>
                    <a:pt x="52400" y="0"/>
                  </a:cubicBezTo>
                  <a:lnTo>
                    <a:pt x="52400" y="0"/>
                  </a:lnTo>
                  <a:cubicBezTo>
                    <a:pt x="60333" y="0"/>
                    <a:pt x="64488" y="6044"/>
                    <a:pt x="69777" y="10955"/>
                  </a:cubicBezTo>
                  <a:cubicBezTo>
                    <a:pt x="85265" y="25310"/>
                    <a:pt x="105664" y="26443"/>
                    <a:pt x="122664" y="13222"/>
                  </a:cubicBezTo>
                  <a:cubicBezTo>
                    <a:pt x="126441" y="10200"/>
                    <a:pt x="130219" y="8311"/>
                    <a:pt x="133619" y="12466"/>
                  </a:cubicBezTo>
                  <a:cubicBezTo>
                    <a:pt x="140419" y="21155"/>
                    <a:pt x="144952" y="32110"/>
                    <a:pt x="159685" y="27955"/>
                  </a:cubicBezTo>
                  <a:cubicBezTo>
                    <a:pt x="161573" y="27199"/>
                    <a:pt x="162707" y="33243"/>
                    <a:pt x="160062" y="36643"/>
                  </a:cubicBezTo>
                  <a:cubicBezTo>
                    <a:pt x="155152" y="43065"/>
                    <a:pt x="146463" y="50998"/>
                    <a:pt x="164596" y="48354"/>
                  </a:cubicBezTo>
                  <a:cubicBezTo>
                    <a:pt x="167995" y="47976"/>
                    <a:pt x="169884" y="49865"/>
                    <a:pt x="169129" y="53265"/>
                  </a:cubicBezTo>
                  <a:cubicBezTo>
                    <a:pt x="166862" y="62331"/>
                    <a:pt x="158174" y="55531"/>
                    <a:pt x="151752" y="60442"/>
                  </a:cubicBezTo>
                  <a:cubicBezTo>
                    <a:pt x="156285" y="64975"/>
                    <a:pt x="157418" y="73664"/>
                    <a:pt x="166484" y="69886"/>
                  </a:cubicBezTo>
                  <a:cubicBezTo>
                    <a:pt x="188017" y="60820"/>
                    <a:pt x="180462" y="77442"/>
                    <a:pt x="178573" y="84997"/>
                  </a:cubicBezTo>
                  <a:cubicBezTo>
                    <a:pt x="177062" y="91041"/>
                    <a:pt x="171018" y="97841"/>
                    <a:pt x="166484" y="105018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0396A0C0-1FB5-4505-8D9A-39E3E1FABF0C}"/>
                </a:ext>
              </a:extLst>
            </p:cNvPr>
            <p:cNvSpPr/>
            <p:nvPr/>
          </p:nvSpPr>
          <p:spPr>
            <a:xfrm>
              <a:off x="9712971" y="4524754"/>
              <a:ext cx="118861" cy="169979"/>
            </a:xfrm>
            <a:custGeom>
              <a:avLst/>
              <a:gdLst>
                <a:gd name="connsiteX0" fmla="*/ 116351 w 118861"/>
                <a:gd name="connsiteY0" fmla="*/ 105396 h 169979"/>
                <a:gd name="connsiteX1" fmla="*/ 100485 w 118861"/>
                <a:gd name="connsiteY1" fmla="*/ 117862 h 169979"/>
                <a:gd name="connsiteX2" fmla="*/ 103507 w 118861"/>
                <a:gd name="connsiteY2" fmla="*/ 135995 h 169979"/>
                <a:gd name="connsiteX3" fmla="*/ 69131 w 118861"/>
                <a:gd name="connsiteY3" fmla="*/ 165460 h 169979"/>
                <a:gd name="connsiteX4" fmla="*/ 61198 w 118861"/>
                <a:gd name="connsiteY4" fmla="*/ 169238 h 169979"/>
                <a:gd name="connsiteX5" fmla="*/ 49109 w 118861"/>
                <a:gd name="connsiteY5" fmla="*/ 147706 h 169979"/>
                <a:gd name="connsiteX6" fmla="*/ 48354 w 118861"/>
                <a:gd name="connsiteY6" fmla="*/ 129951 h 169979"/>
                <a:gd name="connsiteX7" fmla="*/ 35510 w 118861"/>
                <a:gd name="connsiteY7" fmla="*/ 126929 h 169979"/>
                <a:gd name="connsiteX8" fmla="*/ 0 w 118861"/>
                <a:gd name="connsiteY8" fmla="*/ 134862 h 169979"/>
                <a:gd name="connsiteX9" fmla="*/ 21155 w 118861"/>
                <a:gd name="connsiteY9" fmla="*/ 110685 h 169979"/>
                <a:gd name="connsiteX10" fmla="*/ 36643 w 118861"/>
                <a:gd name="connsiteY10" fmla="*/ 104641 h 169979"/>
                <a:gd name="connsiteX11" fmla="*/ 71775 w 118861"/>
                <a:gd name="connsiteY11" fmla="*/ 65731 h 169979"/>
                <a:gd name="connsiteX12" fmla="*/ 64975 w 118861"/>
                <a:gd name="connsiteY12" fmla="*/ 60442 h 169979"/>
                <a:gd name="connsiteX13" fmla="*/ 60064 w 118861"/>
                <a:gd name="connsiteY13" fmla="*/ 55153 h 169979"/>
                <a:gd name="connsiteX14" fmla="*/ 57420 w 118861"/>
                <a:gd name="connsiteY14" fmla="*/ 31732 h 169979"/>
                <a:gd name="connsiteX15" fmla="*/ 72153 w 118861"/>
                <a:gd name="connsiteY15" fmla="*/ 0 h 169979"/>
                <a:gd name="connsiteX16" fmla="*/ 63842 w 118861"/>
                <a:gd name="connsiteY16" fmla="*/ 16999 h 169979"/>
                <a:gd name="connsiteX17" fmla="*/ 71397 w 118861"/>
                <a:gd name="connsiteY17" fmla="*/ 33243 h 169979"/>
                <a:gd name="connsiteX18" fmla="*/ 113329 w 118861"/>
                <a:gd name="connsiteY18" fmla="*/ 44198 h 169979"/>
                <a:gd name="connsiteX19" fmla="*/ 118618 w 118861"/>
                <a:gd name="connsiteY19" fmla="*/ 49487 h 169979"/>
                <a:gd name="connsiteX20" fmla="*/ 113707 w 118861"/>
                <a:gd name="connsiteY20" fmla="*/ 57798 h 169979"/>
                <a:gd name="connsiteX21" fmla="*/ 113707 w 118861"/>
                <a:gd name="connsiteY21" fmla="*/ 93308 h 169979"/>
                <a:gd name="connsiteX22" fmla="*/ 116351 w 118861"/>
                <a:gd name="connsiteY22" fmla="*/ 105396 h 16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8861" h="169979">
                  <a:moveTo>
                    <a:pt x="116351" y="105396"/>
                  </a:moveTo>
                  <a:cubicBezTo>
                    <a:pt x="107663" y="105018"/>
                    <a:pt x="105774" y="114085"/>
                    <a:pt x="100485" y="117862"/>
                  </a:cubicBezTo>
                  <a:cubicBezTo>
                    <a:pt x="91041" y="124662"/>
                    <a:pt x="91797" y="125418"/>
                    <a:pt x="103507" y="135995"/>
                  </a:cubicBezTo>
                  <a:cubicBezTo>
                    <a:pt x="87263" y="140906"/>
                    <a:pt x="74042" y="148839"/>
                    <a:pt x="69131" y="165460"/>
                  </a:cubicBezTo>
                  <a:cubicBezTo>
                    <a:pt x="67997" y="169238"/>
                    <a:pt x="65353" y="171127"/>
                    <a:pt x="61198" y="169238"/>
                  </a:cubicBezTo>
                  <a:cubicBezTo>
                    <a:pt x="50998" y="165460"/>
                    <a:pt x="49487" y="154883"/>
                    <a:pt x="49109" y="147706"/>
                  </a:cubicBezTo>
                  <a:cubicBezTo>
                    <a:pt x="48732" y="142039"/>
                    <a:pt x="51376" y="135617"/>
                    <a:pt x="48354" y="129951"/>
                  </a:cubicBezTo>
                  <a:cubicBezTo>
                    <a:pt x="45332" y="125040"/>
                    <a:pt x="37021" y="120129"/>
                    <a:pt x="35510" y="126929"/>
                  </a:cubicBezTo>
                  <a:cubicBezTo>
                    <a:pt x="29466" y="150350"/>
                    <a:pt x="16622" y="133351"/>
                    <a:pt x="0" y="134862"/>
                  </a:cubicBezTo>
                  <a:cubicBezTo>
                    <a:pt x="13600" y="127306"/>
                    <a:pt x="27199" y="127684"/>
                    <a:pt x="21155" y="110685"/>
                  </a:cubicBezTo>
                  <a:cubicBezTo>
                    <a:pt x="17755" y="100863"/>
                    <a:pt x="33621" y="112951"/>
                    <a:pt x="36643" y="104641"/>
                  </a:cubicBezTo>
                  <a:cubicBezTo>
                    <a:pt x="52509" y="106529"/>
                    <a:pt x="73664" y="81597"/>
                    <a:pt x="71775" y="65731"/>
                  </a:cubicBezTo>
                  <a:cubicBezTo>
                    <a:pt x="71020" y="59309"/>
                    <a:pt x="70264" y="58931"/>
                    <a:pt x="64975" y="60442"/>
                  </a:cubicBezTo>
                  <a:cubicBezTo>
                    <a:pt x="60064" y="61953"/>
                    <a:pt x="57042" y="57798"/>
                    <a:pt x="60064" y="55153"/>
                  </a:cubicBezTo>
                  <a:cubicBezTo>
                    <a:pt x="72153" y="45332"/>
                    <a:pt x="62709" y="39287"/>
                    <a:pt x="57420" y="31732"/>
                  </a:cubicBezTo>
                  <a:cubicBezTo>
                    <a:pt x="44576" y="13600"/>
                    <a:pt x="47220" y="7555"/>
                    <a:pt x="72153" y="0"/>
                  </a:cubicBezTo>
                  <a:cubicBezTo>
                    <a:pt x="69131" y="6422"/>
                    <a:pt x="66109" y="11333"/>
                    <a:pt x="63842" y="16999"/>
                  </a:cubicBezTo>
                  <a:cubicBezTo>
                    <a:pt x="60442" y="25310"/>
                    <a:pt x="65731" y="34754"/>
                    <a:pt x="71397" y="33243"/>
                  </a:cubicBezTo>
                  <a:cubicBezTo>
                    <a:pt x="88019" y="29088"/>
                    <a:pt x="97085" y="50242"/>
                    <a:pt x="113329" y="44198"/>
                  </a:cubicBezTo>
                  <a:cubicBezTo>
                    <a:pt x="116351" y="43065"/>
                    <a:pt x="117862" y="46843"/>
                    <a:pt x="118618" y="49487"/>
                  </a:cubicBezTo>
                  <a:cubicBezTo>
                    <a:pt x="119751" y="53642"/>
                    <a:pt x="116729" y="55531"/>
                    <a:pt x="113707" y="57798"/>
                  </a:cubicBezTo>
                  <a:cubicBezTo>
                    <a:pt x="90663" y="74797"/>
                    <a:pt x="90663" y="74797"/>
                    <a:pt x="113707" y="93308"/>
                  </a:cubicBezTo>
                  <a:cubicBezTo>
                    <a:pt x="116729" y="97085"/>
                    <a:pt x="116351" y="101241"/>
                    <a:pt x="116351" y="105396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D6B1577-0908-47F9-91E9-18FC6596B832}"/>
                </a:ext>
              </a:extLst>
            </p:cNvPr>
            <p:cNvSpPr/>
            <p:nvPr/>
          </p:nvSpPr>
          <p:spPr>
            <a:xfrm>
              <a:off x="10155710" y="4021550"/>
              <a:ext cx="75866" cy="78513"/>
            </a:xfrm>
            <a:custGeom>
              <a:avLst/>
              <a:gdLst>
                <a:gd name="connsiteX0" fmla="*/ 33621 w 75866"/>
                <a:gd name="connsiteY0" fmla="*/ 66887 h 78513"/>
                <a:gd name="connsiteX1" fmla="*/ 37399 w 75866"/>
                <a:gd name="connsiteY1" fmla="*/ 58199 h 78513"/>
                <a:gd name="connsiteX2" fmla="*/ 0 w 75866"/>
                <a:gd name="connsiteY2" fmla="*/ 24578 h 78513"/>
                <a:gd name="connsiteX3" fmla="*/ 28710 w 75866"/>
                <a:gd name="connsiteY3" fmla="*/ 401 h 78513"/>
                <a:gd name="connsiteX4" fmla="*/ 37399 w 75866"/>
                <a:gd name="connsiteY4" fmla="*/ 12489 h 78513"/>
                <a:gd name="connsiteX5" fmla="*/ 47976 w 75866"/>
                <a:gd name="connsiteY5" fmla="*/ 39688 h 78513"/>
                <a:gd name="connsiteX6" fmla="*/ 71775 w 75866"/>
                <a:gd name="connsiteY6" fmla="*/ 29111 h 78513"/>
                <a:gd name="connsiteX7" fmla="*/ 64975 w 75866"/>
                <a:gd name="connsiteY7" fmla="*/ 74820 h 78513"/>
                <a:gd name="connsiteX8" fmla="*/ 57042 w 75866"/>
                <a:gd name="connsiteY8" fmla="*/ 77087 h 78513"/>
                <a:gd name="connsiteX9" fmla="*/ 33621 w 75866"/>
                <a:gd name="connsiteY9" fmla="*/ 66887 h 7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866" h="78513">
                  <a:moveTo>
                    <a:pt x="33621" y="66887"/>
                  </a:moveTo>
                  <a:cubicBezTo>
                    <a:pt x="36643" y="64621"/>
                    <a:pt x="39287" y="59332"/>
                    <a:pt x="37399" y="58199"/>
                  </a:cubicBezTo>
                  <a:cubicBezTo>
                    <a:pt x="23421" y="48377"/>
                    <a:pt x="20777" y="26089"/>
                    <a:pt x="0" y="24578"/>
                  </a:cubicBezTo>
                  <a:cubicBezTo>
                    <a:pt x="756" y="6067"/>
                    <a:pt x="14733" y="3045"/>
                    <a:pt x="28710" y="401"/>
                  </a:cubicBezTo>
                  <a:cubicBezTo>
                    <a:pt x="38154" y="-1488"/>
                    <a:pt x="42687" y="3423"/>
                    <a:pt x="37399" y="12489"/>
                  </a:cubicBezTo>
                  <a:cubicBezTo>
                    <a:pt x="29466" y="26467"/>
                    <a:pt x="38154" y="34022"/>
                    <a:pt x="47976" y="39688"/>
                  </a:cubicBezTo>
                  <a:cubicBezTo>
                    <a:pt x="59687" y="46866"/>
                    <a:pt x="64975" y="35911"/>
                    <a:pt x="71775" y="29111"/>
                  </a:cubicBezTo>
                  <a:cubicBezTo>
                    <a:pt x="83486" y="46110"/>
                    <a:pt x="66486" y="59332"/>
                    <a:pt x="64975" y="74820"/>
                  </a:cubicBezTo>
                  <a:cubicBezTo>
                    <a:pt x="64598" y="77842"/>
                    <a:pt x="57420" y="80109"/>
                    <a:pt x="57042" y="77087"/>
                  </a:cubicBezTo>
                  <a:cubicBezTo>
                    <a:pt x="54020" y="60088"/>
                    <a:pt x="40043" y="72932"/>
                    <a:pt x="33621" y="66887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9EA7653A-42E0-4A56-9783-55E01D9BF2C1}"/>
                </a:ext>
              </a:extLst>
            </p:cNvPr>
            <p:cNvSpPr/>
            <p:nvPr/>
          </p:nvSpPr>
          <p:spPr>
            <a:xfrm>
              <a:off x="10384086" y="4435212"/>
              <a:ext cx="48492" cy="67254"/>
            </a:xfrm>
            <a:custGeom>
              <a:avLst/>
              <a:gdLst>
                <a:gd name="connsiteX0" fmla="*/ 21703 w 48492"/>
                <a:gd name="connsiteY0" fmla="*/ 67254 h 67254"/>
                <a:gd name="connsiteX1" fmla="*/ 14148 w 48492"/>
                <a:gd name="connsiteY1" fmla="*/ 42322 h 67254"/>
                <a:gd name="connsiteX2" fmla="*/ 14903 w 48492"/>
                <a:gd name="connsiteY2" fmla="*/ 16634 h 67254"/>
                <a:gd name="connsiteX3" fmla="*/ 18681 w 48492"/>
                <a:gd name="connsiteY3" fmla="*/ 12479 h 67254"/>
                <a:gd name="connsiteX4" fmla="*/ 17926 w 48492"/>
                <a:gd name="connsiteY4" fmla="*/ 12 h 67254"/>
                <a:gd name="connsiteX5" fmla="*/ 46258 w 48492"/>
                <a:gd name="connsiteY5" fmla="*/ 19278 h 67254"/>
                <a:gd name="connsiteX6" fmla="*/ 45124 w 48492"/>
                <a:gd name="connsiteY6" fmla="*/ 31367 h 67254"/>
                <a:gd name="connsiteX7" fmla="*/ 21703 w 48492"/>
                <a:gd name="connsiteY7" fmla="*/ 67254 h 6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92" h="67254">
                  <a:moveTo>
                    <a:pt x="21703" y="67254"/>
                  </a:moveTo>
                  <a:cubicBezTo>
                    <a:pt x="26236" y="54410"/>
                    <a:pt x="22459" y="48744"/>
                    <a:pt x="14148" y="42322"/>
                  </a:cubicBezTo>
                  <a:cubicBezTo>
                    <a:pt x="5837" y="36278"/>
                    <a:pt x="-13429" y="24189"/>
                    <a:pt x="14903" y="16634"/>
                  </a:cubicBezTo>
                  <a:cubicBezTo>
                    <a:pt x="16415" y="16256"/>
                    <a:pt x="18681" y="13990"/>
                    <a:pt x="18681" y="12479"/>
                  </a:cubicBezTo>
                  <a:cubicBezTo>
                    <a:pt x="18303" y="7945"/>
                    <a:pt x="9237" y="-365"/>
                    <a:pt x="17926" y="12"/>
                  </a:cubicBezTo>
                  <a:cubicBezTo>
                    <a:pt x="28881" y="390"/>
                    <a:pt x="37947" y="10590"/>
                    <a:pt x="46258" y="19278"/>
                  </a:cubicBezTo>
                  <a:cubicBezTo>
                    <a:pt x="50791" y="23811"/>
                    <a:pt x="47391" y="26456"/>
                    <a:pt x="45124" y="31367"/>
                  </a:cubicBezTo>
                  <a:cubicBezTo>
                    <a:pt x="39080" y="42700"/>
                    <a:pt x="40214" y="57810"/>
                    <a:pt x="21703" y="67254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B43813D-7071-49AA-B78A-4F338381CB42}"/>
                </a:ext>
              </a:extLst>
            </p:cNvPr>
            <p:cNvSpPr/>
            <p:nvPr/>
          </p:nvSpPr>
          <p:spPr>
            <a:xfrm>
              <a:off x="10246803" y="4041516"/>
              <a:ext cx="24880" cy="18339"/>
            </a:xfrm>
            <a:custGeom>
              <a:avLst/>
              <a:gdLst>
                <a:gd name="connsiteX0" fmla="*/ 24881 w 24880"/>
                <a:gd name="connsiteY0" fmla="*/ 3101 h 18339"/>
                <a:gd name="connsiteX1" fmla="*/ 3348 w 24880"/>
                <a:gd name="connsiteY1" fmla="*/ 17834 h 18339"/>
                <a:gd name="connsiteX2" fmla="*/ 704 w 24880"/>
                <a:gd name="connsiteY2" fmla="*/ 4612 h 18339"/>
                <a:gd name="connsiteX3" fmla="*/ 24881 w 24880"/>
                <a:gd name="connsiteY3" fmla="*/ 3101 h 1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80" h="18339">
                  <a:moveTo>
                    <a:pt x="24881" y="3101"/>
                  </a:moveTo>
                  <a:cubicBezTo>
                    <a:pt x="15814" y="6501"/>
                    <a:pt x="15059" y="21234"/>
                    <a:pt x="3348" y="17834"/>
                  </a:cubicBezTo>
                  <a:cubicBezTo>
                    <a:pt x="1081" y="17078"/>
                    <a:pt x="-1185" y="7256"/>
                    <a:pt x="704" y="4612"/>
                  </a:cubicBezTo>
                  <a:cubicBezTo>
                    <a:pt x="7503" y="-4077"/>
                    <a:pt x="16570" y="1968"/>
                    <a:pt x="24881" y="3101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192F0F0-FA6D-4AF2-B1DD-55E104F6587B}"/>
                </a:ext>
              </a:extLst>
            </p:cNvPr>
            <p:cNvSpPr/>
            <p:nvPr/>
          </p:nvSpPr>
          <p:spPr>
            <a:xfrm>
              <a:off x="10600101" y="4071438"/>
              <a:ext cx="12324" cy="21154"/>
            </a:xfrm>
            <a:custGeom>
              <a:avLst/>
              <a:gdLst>
                <a:gd name="connsiteX0" fmla="*/ 12325 w 12324"/>
                <a:gd name="connsiteY0" fmla="*/ 0 h 21154"/>
                <a:gd name="connsiteX1" fmla="*/ 12325 w 12324"/>
                <a:gd name="connsiteY1" fmla="*/ 21155 h 21154"/>
                <a:gd name="connsiteX2" fmla="*/ 12325 w 12324"/>
                <a:gd name="connsiteY2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4" h="21154">
                  <a:moveTo>
                    <a:pt x="12325" y="0"/>
                  </a:moveTo>
                  <a:cubicBezTo>
                    <a:pt x="12325" y="7177"/>
                    <a:pt x="12325" y="13977"/>
                    <a:pt x="12325" y="21155"/>
                  </a:cubicBezTo>
                  <a:cubicBezTo>
                    <a:pt x="-4297" y="13977"/>
                    <a:pt x="-3919" y="7177"/>
                    <a:pt x="12325" y="0"/>
                  </a:cubicBezTo>
                  <a:close/>
                </a:path>
              </a:pathLst>
            </a:custGeom>
            <a:solidFill>
              <a:srgbClr val="FCD3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21AB481E-05A1-49F7-8040-FA18DA41A057}"/>
                </a:ext>
              </a:extLst>
            </p:cNvPr>
            <p:cNvSpPr/>
            <p:nvPr/>
          </p:nvSpPr>
          <p:spPr>
            <a:xfrm>
              <a:off x="10485497" y="4253845"/>
              <a:ext cx="15792" cy="11854"/>
            </a:xfrm>
            <a:custGeom>
              <a:avLst/>
              <a:gdLst>
                <a:gd name="connsiteX0" fmla="*/ 0 w 15792"/>
                <a:gd name="connsiteY0" fmla="*/ 7986 h 11854"/>
                <a:gd name="connsiteX1" fmla="*/ 14355 w 15792"/>
                <a:gd name="connsiteY1" fmla="*/ 1942 h 11854"/>
                <a:gd name="connsiteX2" fmla="*/ 15488 w 15792"/>
                <a:gd name="connsiteY2" fmla="*/ 7231 h 11854"/>
                <a:gd name="connsiteX3" fmla="*/ 0 w 15792"/>
                <a:gd name="connsiteY3" fmla="*/ 7986 h 11854"/>
                <a:gd name="connsiteX4" fmla="*/ 0 w 15792"/>
                <a:gd name="connsiteY4" fmla="*/ 7986 h 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92" h="11854">
                  <a:moveTo>
                    <a:pt x="0" y="7986"/>
                  </a:moveTo>
                  <a:cubicBezTo>
                    <a:pt x="3400" y="2320"/>
                    <a:pt x="7177" y="-2969"/>
                    <a:pt x="14355" y="1942"/>
                  </a:cubicBezTo>
                  <a:cubicBezTo>
                    <a:pt x="15488" y="2697"/>
                    <a:pt x="16244" y="6097"/>
                    <a:pt x="15488" y="7231"/>
                  </a:cubicBezTo>
                  <a:cubicBezTo>
                    <a:pt x="10955" y="16297"/>
                    <a:pt x="5289" y="9497"/>
                    <a:pt x="0" y="7986"/>
                  </a:cubicBezTo>
                  <a:lnTo>
                    <a:pt x="0" y="7986"/>
                  </a:ln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0BF5594-568F-4377-95E3-4928E6F8FFC5}"/>
                </a:ext>
              </a:extLst>
            </p:cNvPr>
            <p:cNvSpPr/>
            <p:nvPr/>
          </p:nvSpPr>
          <p:spPr>
            <a:xfrm>
              <a:off x="10345725" y="4941401"/>
              <a:ext cx="50620" cy="13206"/>
            </a:xfrm>
            <a:custGeom>
              <a:avLst/>
              <a:gdLst>
                <a:gd name="connsiteX0" fmla="*/ 50620 w 50620"/>
                <a:gd name="connsiteY0" fmla="*/ 1538 h 13206"/>
                <a:gd name="connsiteX1" fmla="*/ 0 w 50620"/>
                <a:gd name="connsiteY1" fmla="*/ 6449 h 13206"/>
                <a:gd name="connsiteX2" fmla="*/ 50620 w 50620"/>
                <a:gd name="connsiteY2" fmla="*/ 1538 h 1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20" h="13206">
                  <a:moveTo>
                    <a:pt x="50620" y="1538"/>
                  </a:moveTo>
                  <a:cubicBezTo>
                    <a:pt x="33621" y="2293"/>
                    <a:pt x="18888" y="23826"/>
                    <a:pt x="0" y="6449"/>
                  </a:cubicBezTo>
                  <a:cubicBezTo>
                    <a:pt x="16622" y="1538"/>
                    <a:pt x="33243" y="-2240"/>
                    <a:pt x="50620" y="1538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11848560-555C-4A72-BFBA-83F7D1BE2CD4}"/>
                </a:ext>
              </a:extLst>
            </p:cNvPr>
            <p:cNvSpPr/>
            <p:nvPr/>
          </p:nvSpPr>
          <p:spPr>
            <a:xfrm>
              <a:off x="10499464" y="4928031"/>
              <a:ext cx="239890" cy="264265"/>
            </a:xfrm>
            <a:custGeom>
              <a:avLst/>
              <a:gdLst>
                <a:gd name="connsiteX0" fmla="*/ 239891 w 239890"/>
                <a:gd name="connsiteY0" fmla="*/ 62128 h 264265"/>
                <a:gd name="connsiteX1" fmla="*/ 154516 w 239890"/>
                <a:gd name="connsiteY1" fmla="*/ 27374 h 264265"/>
                <a:gd name="connsiteX2" fmla="*/ 127695 w 239890"/>
                <a:gd name="connsiteY2" fmla="*/ 25107 h 264265"/>
                <a:gd name="connsiteX3" fmla="*/ 107296 w 239890"/>
                <a:gd name="connsiteY3" fmla="*/ 27752 h 264265"/>
                <a:gd name="connsiteX4" fmla="*/ 57431 w 239890"/>
                <a:gd name="connsiteY4" fmla="*/ 58350 h 264265"/>
                <a:gd name="connsiteX5" fmla="*/ 43076 w 239890"/>
                <a:gd name="connsiteY5" fmla="*/ 70061 h 264265"/>
                <a:gd name="connsiteX6" fmla="*/ 33254 w 239890"/>
                <a:gd name="connsiteY6" fmla="*/ 127104 h 264265"/>
                <a:gd name="connsiteX7" fmla="*/ 40810 w 239890"/>
                <a:gd name="connsiteY7" fmla="*/ 152414 h 264265"/>
                <a:gd name="connsiteX8" fmla="*/ 53653 w 239890"/>
                <a:gd name="connsiteY8" fmla="*/ 187168 h 264265"/>
                <a:gd name="connsiteX9" fmla="*/ 63475 w 239890"/>
                <a:gd name="connsiteY9" fmla="*/ 218145 h 264265"/>
                <a:gd name="connsiteX10" fmla="*/ 79719 w 239890"/>
                <a:gd name="connsiteY10" fmla="*/ 236277 h 264265"/>
                <a:gd name="connsiteX11" fmla="*/ 79341 w 239890"/>
                <a:gd name="connsiteY11" fmla="*/ 244210 h 264265"/>
                <a:gd name="connsiteX12" fmla="*/ 75942 w 239890"/>
                <a:gd name="connsiteY12" fmla="*/ 248743 h 264265"/>
                <a:gd name="connsiteX13" fmla="*/ 43832 w 239890"/>
                <a:gd name="connsiteY13" fmla="*/ 263476 h 264265"/>
                <a:gd name="connsiteX14" fmla="*/ 41943 w 239890"/>
                <a:gd name="connsiteY14" fmla="*/ 261587 h 264265"/>
                <a:gd name="connsiteX15" fmla="*/ 47609 w 239890"/>
                <a:gd name="connsiteY15" fmla="*/ 244210 h 264265"/>
                <a:gd name="connsiteX16" fmla="*/ 35899 w 239890"/>
                <a:gd name="connsiteY16" fmla="*/ 183013 h 264265"/>
                <a:gd name="connsiteX17" fmla="*/ 31365 w 239890"/>
                <a:gd name="connsiteY17" fmla="*/ 179235 h 264265"/>
                <a:gd name="connsiteX18" fmla="*/ 4166 w 239890"/>
                <a:gd name="connsiteY18" fmla="*/ 125970 h 264265"/>
                <a:gd name="connsiteX19" fmla="*/ 4166 w 239890"/>
                <a:gd name="connsiteY19" fmla="*/ 100282 h 264265"/>
                <a:gd name="connsiteX20" fmla="*/ 15499 w 239890"/>
                <a:gd name="connsiteY20" fmla="*/ 58350 h 264265"/>
                <a:gd name="connsiteX21" fmla="*/ 70275 w 239890"/>
                <a:gd name="connsiteY21" fmla="*/ 25107 h 264265"/>
                <a:gd name="connsiteX22" fmla="*/ 132228 w 239890"/>
                <a:gd name="connsiteY22" fmla="*/ 2064 h 264265"/>
                <a:gd name="connsiteX23" fmla="*/ 146961 w 239890"/>
                <a:gd name="connsiteY23" fmla="*/ 5841 h 264265"/>
                <a:gd name="connsiteX24" fmla="*/ 164338 w 239890"/>
                <a:gd name="connsiteY24" fmla="*/ 20952 h 264265"/>
                <a:gd name="connsiteX25" fmla="*/ 177560 w 239890"/>
                <a:gd name="connsiteY25" fmla="*/ 29263 h 264265"/>
                <a:gd name="connsiteX26" fmla="*/ 238758 w 239890"/>
                <a:gd name="connsiteY26" fmla="*/ 57595 h 264265"/>
                <a:gd name="connsiteX27" fmla="*/ 239891 w 239890"/>
                <a:gd name="connsiteY27" fmla="*/ 62128 h 264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9890" h="264265">
                  <a:moveTo>
                    <a:pt x="239891" y="62128"/>
                  </a:moveTo>
                  <a:cubicBezTo>
                    <a:pt x="206270" y="63261"/>
                    <a:pt x="182093" y="40973"/>
                    <a:pt x="154516" y="27374"/>
                  </a:cubicBezTo>
                  <a:cubicBezTo>
                    <a:pt x="145072" y="22841"/>
                    <a:pt x="137517" y="18308"/>
                    <a:pt x="127695" y="25107"/>
                  </a:cubicBezTo>
                  <a:cubicBezTo>
                    <a:pt x="121651" y="29263"/>
                    <a:pt x="114473" y="28129"/>
                    <a:pt x="107296" y="27752"/>
                  </a:cubicBezTo>
                  <a:cubicBezTo>
                    <a:pt x="82741" y="25863"/>
                    <a:pt x="68008" y="34929"/>
                    <a:pt x="57431" y="58350"/>
                  </a:cubicBezTo>
                  <a:cubicBezTo>
                    <a:pt x="54409" y="64772"/>
                    <a:pt x="48365" y="67039"/>
                    <a:pt x="43076" y="70061"/>
                  </a:cubicBezTo>
                  <a:cubicBezTo>
                    <a:pt x="13610" y="85927"/>
                    <a:pt x="10588" y="103304"/>
                    <a:pt x="33254" y="127104"/>
                  </a:cubicBezTo>
                  <a:cubicBezTo>
                    <a:pt x="39676" y="133903"/>
                    <a:pt x="43454" y="143725"/>
                    <a:pt x="40810" y="152414"/>
                  </a:cubicBezTo>
                  <a:cubicBezTo>
                    <a:pt x="35521" y="168280"/>
                    <a:pt x="43076" y="178101"/>
                    <a:pt x="53653" y="187168"/>
                  </a:cubicBezTo>
                  <a:cubicBezTo>
                    <a:pt x="63475" y="195479"/>
                    <a:pt x="68008" y="204167"/>
                    <a:pt x="63475" y="218145"/>
                  </a:cubicBezTo>
                  <a:cubicBezTo>
                    <a:pt x="60075" y="229100"/>
                    <a:pt x="60831" y="242321"/>
                    <a:pt x="79719" y="236277"/>
                  </a:cubicBezTo>
                  <a:cubicBezTo>
                    <a:pt x="81230" y="238921"/>
                    <a:pt x="80475" y="241566"/>
                    <a:pt x="79341" y="244210"/>
                  </a:cubicBezTo>
                  <a:cubicBezTo>
                    <a:pt x="78208" y="245721"/>
                    <a:pt x="77075" y="247232"/>
                    <a:pt x="75942" y="248743"/>
                  </a:cubicBezTo>
                  <a:cubicBezTo>
                    <a:pt x="66497" y="256676"/>
                    <a:pt x="58564" y="267254"/>
                    <a:pt x="43832" y="263476"/>
                  </a:cubicBezTo>
                  <a:cubicBezTo>
                    <a:pt x="43076" y="262721"/>
                    <a:pt x="42320" y="261965"/>
                    <a:pt x="41943" y="261587"/>
                  </a:cubicBezTo>
                  <a:cubicBezTo>
                    <a:pt x="41187" y="254788"/>
                    <a:pt x="44965" y="249877"/>
                    <a:pt x="47609" y="244210"/>
                  </a:cubicBezTo>
                  <a:cubicBezTo>
                    <a:pt x="59698" y="218145"/>
                    <a:pt x="56676" y="203034"/>
                    <a:pt x="35899" y="183013"/>
                  </a:cubicBezTo>
                  <a:cubicBezTo>
                    <a:pt x="34387" y="181501"/>
                    <a:pt x="30988" y="179990"/>
                    <a:pt x="31365" y="179235"/>
                  </a:cubicBezTo>
                  <a:cubicBezTo>
                    <a:pt x="38165" y="153169"/>
                    <a:pt x="13233" y="143725"/>
                    <a:pt x="4166" y="125970"/>
                  </a:cubicBezTo>
                  <a:cubicBezTo>
                    <a:pt x="11" y="117659"/>
                    <a:pt x="-2633" y="108593"/>
                    <a:pt x="4166" y="100282"/>
                  </a:cubicBezTo>
                  <a:cubicBezTo>
                    <a:pt x="14744" y="87816"/>
                    <a:pt x="9077" y="71572"/>
                    <a:pt x="15499" y="58350"/>
                  </a:cubicBezTo>
                  <a:cubicBezTo>
                    <a:pt x="26454" y="34929"/>
                    <a:pt x="54031" y="38707"/>
                    <a:pt x="70275" y="25107"/>
                  </a:cubicBezTo>
                  <a:cubicBezTo>
                    <a:pt x="88408" y="9619"/>
                    <a:pt x="115607" y="20574"/>
                    <a:pt x="132228" y="2064"/>
                  </a:cubicBezTo>
                  <a:cubicBezTo>
                    <a:pt x="136761" y="-2847"/>
                    <a:pt x="142428" y="2064"/>
                    <a:pt x="146961" y="5841"/>
                  </a:cubicBezTo>
                  <a:cubicBezTo>
                    <a:pt x="152627" y="11130"/>
                    <a:pt x="158672" y="16041"/>
                    <a:pt x="164338" y="20952"/>
                  </a:cubicBezTo>
                  <a:cubicBezTo>
                    <a:pt x="166983" y="26618"/>
                    <a:pt x="171516" y="29640"/>
                    <a:pt x="177560" y="29263"/>
                  </a:cubicBezTo>
                  <a:cubicBezTo>
                    <a:pt x="202870" y="27752"/>
                    <a:pt x="217603" y="49284"/>
                    <a:pt x="238758" y="57595"/>
                  </a:cubicBezTo>
                  <a:cubicBezTo>
                    <a:pt x="239135" y="56839"/>
                    <a:pt x="239135" y="60239"/>
                    <a:pt x="239891" y="62128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D256334-4C60-4F5A-A801-44A1403F5D68}"/>
                </a:ext>
              </a:extLst>
            </p:cNvPr>
            <p:cNvSpPr/>
            <p:nvPr/>
          </p:nvSpPr>
          <p:spPr>
            <a:xfrm>
              <a:off x="10378988" y="5168158"/>
              <a:ext cx="242665" cy="235458"/>
            </a:xfrm>
            <a:custGeom>
              <a:avLst/>
              <a:gdLst>
                <a:gd name="connsiteX0" fmla="*/ 358 w 242665"/>
                <a:gd name="connsiteY0" fmla="*/ 198631 h 235458"/>
                <a:gd name="connsiteX1" fmla="*/ 15091 w 242665"/>
                <a:gd name="connsiteY1" fmla="*/ 195609 h 235458"/>
                <a:gd name="connsiteX2" fmla="*/ 34357 w 242665"/>
                <a:gd name="connsiteY2" fmla="*/ 186921 h 235458"/>
                <a:gd name="connsiteX3" fmla="*/ 93666 w 242665"/>
                <a:gd name="connsiteY3" fmla="*/ 206942 h 235458"/>
                <a:gd name="connsiteX4" fmla="*/ 132197 w 242665"/>
                <a:gd name="connsiteY4" fmla="*/ 188054 h 235458"/>
                <a:gd name="connsiteX5" fmla="*/ 165441 w 242665"/>
                <a:gd name="connsiteY5" fmla="*/ 205431 h 235458"/>
                <a:gd name="connsiteX6" fmla="*/ 177907 w 242665"/>
                <a:gd name="connsiteY6" fmla="*/ 172566 h 235458"/>
                <a:gd name="connsiteX7" fmla="*/ 191506 w 242665"/>
                <a:gd name="connsiteY7" fmla="*/ 121567 h 235458"/>
                <a:gd name="connsiteX8" fmla="*/ 191506 w 242665"/>
                <a:gd name="connsiteY8" fmla="*/ 71702 h 235458"/>
                <a:gd name="connsiteX9" fmla="*/ 213417 w 242665"/>
                <a:gd name="connsiteY9" fmla="*/ 40348 h 235458"/>
                <a:gd name="connsiteX10" fmla="*/ 160907 w 242665"/>
                <a:gd name="connsiteY10" fmla="*/ 33926 h 235458"/>
                <a:gd name="connsiteX11" fmla="*/ 155241 w 242665"/>
                <a:gd name="connsiteY11" fmla="*/ 31660 h 235458"/>
                <a:gd name="connsiteX12" fmla="*/ 152974 w 242665"/>
                <a:gd name="connsiteY12" fmla="*/ 20704 h 235458"/>
                <a:gd name="connsiteX13" fmla="*/ 161663 w 242665"/>
                <a:gd name="connsiteY13" fmla="*/ 20327 h 235458"/>
                <a:gd name="connsiteX14" fmla="*/ 161663 w 242665"/>
                <a:gd name="connsiteY14" fmla="*/ 20327 h 235458"/>
                <a:gd name="connsiteX15" fmla="*/ 195662 w 242665"/>
                <a:gd name="connsiteY15" fmla="*/ 3327 h 235458"/>
                <a:gd name="connsiteX16" fmla="*/ 195662 w 242665"/>
                <a:gd name="connsiteY16" fmla="*/ 3327 h 235458"/>
                <a:gd name="connsiteX17" fmla="*/ 241371 w 242665"/>
                <a:gd name="connsiteY17" fmla="*/ 43370 h 235458"/>
                <a:gd name="connsiteX18" fmla="*/ 226261 w 242665"/>
                <a:gd name="connsiteY18" fmla="*/ 77369 h 235458"/>
                <a:gd name="connsiteX19" fmla="*/ 218705 w 242665"/>
                <a:gd name="connsiteY19" fmla="*/ 120056 h 235458"/>
                <a:gd name="connsiteX20" fmla="*/ 220972 w 242665"/>
                <a:gd name="connsiteY20" fmla="*/ 185032 h 235458"/>
                <a:gd name="connsiteX21" fmla="*/ 195284 w 242665"/>
                <a:gd name="connsiteY21" fmla="*/ 214875 h 235458"/>
                <a:gd name="connsiteX22" fmla="*/ 189240 w 242665"/>
                <a:gd name="connsiteY22" fmla="*/ 233763 h 235458"/>
                <a:gd name="connsiteX23" fmla="*/ 126531 w 242665"/>
                <a:gd name="connsiteY23" fmla="*/ 216386 h 235458"/>
                <a:gd name="connsiteX24" fmla="*/ 102354 w 242665"/>
                <a:gd name="connsiteY24" fmla="*/ 214875 h 235458"/>
                <a:gd name="connsiteX25" fmla="*/ 42667 w 242665"/>
                <a:gd name="connsiteY25" fmla="*/ 202787 h 235458"/>
                <a:gd name="connsiteX26" fmla="*/ 27179 w 242665"/>
                <a:gd name="connsiteY26" fmla="*/ 205053 h 235458"/>
                <a:gd name="connsiteX27" fmla="*/ 15469 w 242665"/>
                <a:gd name="connsiteY27" fmla="*/ 219786 h 235458"/>
                <a:gd name="connsiteX28" fmla="*/ 358 w 242665"/>
                <a:gd name="connsiteY28" fmla="*/ 198631 h 23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2665" h="235458">
                  <a:moveTo>
                    <a:pt x="358" y="198631"/>
                  </a:moveTo>
                  <a:cubicBezTo>
                    <a:pt x="6024" y="200898"/>
                    <a:pt x="13202" y="205809"/>
                    <a:pt x="15091" y="195609"/>
                  </a:cubicBezTo>
                  <a:cubicBezTo>
                    <a:pt x="17357" y="182387"/>
                    <a:pt x="27557" y="184654"/>
                    <a:pt x="34357" y="186921"/>
                  </a:cubicBezTo>
                  <a:cubicBezTo>
                    <a:pt x="54000" y="194098"/>
                    <a:pt x="75155" y="196742"/>
                    <a:pt x="93666" y="206942"/>
                  </a:cubicBezTo>
                  <a:cubicBezTo>
                    <a:pt x="104621" y="197120"/>
                    <a:pt x="112554" y="186165"/>
                    <a:pt x="132197" y="188054"/>
                  </a:cubicBezTo>
                  <a:cubicBezTo>
                    <a:pt x="147308" y="189565"/>
                    <a:pt x="157130" y="192965"/>
                    <a:pt x="165441" y="205431"/>
                  </a:cubicBezTo>
                  <a:cubicBezTo>
                    <a:pt x="159396" y="189943"/>
                    <a:pt x="164685" y="182387"/>
                    <a:pt x="177907" y="172566"/>
                  </a:cubicBezTo>
                  <a:cubicBezTo>
                    <a:pt x="193017" y="161233"/>
                    <a:pt x="195284" y="139700"/>
                    <a:pt x="191506" y="121567"/>
                  </a:cubicBezTo>
                  <a:cubicBezTo>
                    <a:pt x="188106" y="104568"/>
                    <a:pt x="192262" y="88324"/>
                    <a:pt x="191506" y="71702"/>
                  </a:cubicBezTo>
                  <a:cubicBezTo>
                    <a:pt x="191129" y="64903"/>
                    <a:pt x="205484" y="50548"/>
                    <a:pt x="213417" y="40348"/>
                  </a:cubicBezTo>
                  <a:cubicBezTo>
                    <a:pt x="195662" y="46015"/>
                    <a:pt x="179040" y="33549"/>
                    <a:pt x="160907" y="33926"/>
                  </a:cubicBezTo>
                  <a:cubicBezTo>
                    <a:pt x="159019" y="33549"/>
                    <a:pt x="156752" y="32415"/>
                    <a:pt x="155241" y="31660"/>
                  </a:cubicBezTo>
                  <a:cubicBezTo>
                    <a:pt x="151463" y="28637"/>
                    <a:pt x="149575" y="25238"/>
                    <a:pt x="152974" y="20704"/>
                  </a:cubicBezTo>
                  <a:cubicBezTo>
                    <a:pt x="155996" y="20704"/>
                    <a:pt x="158641" y="20704"/>
                    <a:pt x="161663" y="20327"/>
                  </a:cubicBezTo>
                  <a:lnTo>
                    <a:pt x="161663" y="20327"/>
                  </a:lnTo>
                  <a:cubicBezTo>
                    <a:pt x="178662" y="26371"/>
                    <a:pt x="187351" y="15416"/>
                    <a:pt x="195662" y="3327"/>
                  </a:cubicBezTo>
                  <a:lnTo>
                    <a:pt x="195662" y="3327"/>
                  </a:lnTo>
                  <a:cubicBezTo>
                    <a:pt x="232305" y="-6872"/>
                    <a:pt x="247415" y="6350"/>
                    <a:pt x="241371" y="43370"/>
                  </a:cubicBezTo>
                  <a:cubicBezTo>
                    <a:pt x="238349" y="55459"/>
                    <a:pt x="235327" y="67925"/>
                    <a:pt x="226261" y="77369"/>
                  </a:cubicBezTo>
                  <a:cubicBezTo>
                    <a:pt x="209261" y="89080"/>
                    <a:pt x="211906" y="104568"/>
                    <a:pt x="218705" y="120056"/>
                  </a:cubicBezTo>
                  <a:cubicBezTo>
                    <a:pt x="228149" y="141589"/>
                    <a:pt x="227394" y="163499"/>
                    <a:pt x="220972" y="185032"/>
                  </a:cubicBezTo>
                  <a:cubicBezTo>
                    <a:pt x="217194" y="198631"/>
                    <a:pt x="200950" y="202409"/>
                    <a:pt x="195284" y="214875"/>
                  </a:cubicBezTo>
                  <a:cubicBezTo>
                    <a:pt x="181307" y="216764"/>
                    <a:pt x="181307" y="223941"/>
                    <a:pt x="189240" y="233763"/>
                  </a:cubicBezTo>
                  <a:cubicBezTo>
                    <a:pt x="164685" y="238296"/>
                    <a:pt x="143908" y="234141"/>
                    <a:pt x="126531" y="216386"/>
                  </a:cubicBezTo>
                  <a:cubicBezTo>
                    <a:pt x="120487" y="210342"/>
                    <a:pt x="110665" y="209964"/>
                    <a:pt x="102354" y="214875"/>
                  </a:cubicBezTo>
                  <a:cubicBezTo>
                    <a:pt x="80444" y="220164"/>
                    <a:pt x="62311" y="207698"/>
                    <a:pt x="42667" y="202787"/>
                  </a:cubicBezTo>
                  <a:cubicBezTo>
                    <a:pt x="36245" y="201275"/>
                    <a:pt x="31335" y="197120"/>
                    <a:pt x="27179" y="205053"/>
                  </a:cubicBezTo>
                  <a:cubicBezTo>
                    <a:pt x="24157" y="210720"/>
                    <a:pt x="29068" y="223186"/>
                    <a:pt x="15469" y="219786"/>
                  </a:cubicBezTo>
                  <a:cubicBezTo>
                    <a:pt x="4136" y="217897"/>
                    <a:pt x="-1531" y="210720"/>
                    <a:pt x="358" y="198631"/>
                  </a:cubicBezTo>
                  <a:close/>
                </a:path>
              </a:pathLst>
            </a:custGeom>
            <a:solidFill>
              <a:srgbClr val="EECE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9D340DE-0C77-46E6-92F9-117064AC5A5E}"/>
                </a:ext>
              </a:extLst>
            </p:cNvPr>
            <p:cNvSpPr/>
            <p:nvPr/>
          </p:nvSpPr>
          <p:spPr>
            <a:xfrm>
              <a:off x="10506436" y="5179972"/>
              <a:ext cx="31631" cy="30249"/>
            </a:xfrm>
            <a:custGeom>
              <a:avLst/>
              <a:gdLst>
                <a:gd name="connsiteX0" fmla="*/ 25526 w 31631"/>
                <a:gd name="connsiteY0" fmla="*/ 9269 h 30249"/>
                <a:gd name="connsiteX1" fmla="*/ 30059 w 31631"/>
                <a:gd name="connsiteY1" fmla="*/ 17580 h 30249"/>
                <a:gd name="connsiteX2" fmla="*/ 21749 w 31631"/>
                <a:gd name="connsiteY2" fmla="*/ 29290 h 30249"/>
                <a:gd name="connsiteX3" fmla="*/ 594 w 31631"/>
                <a:gd name="connsiteY3" fmla="*/ 7758 h 30249"/>
                <a:gd name="connsiteX4" fmla="*/ 8905 w 31631"/>
                <a:gd name="connsiteY4" fmla="*/ 202 h 30249"/>
                <a:gd name="connsiteX5" fmla="*/ 13060 w 31631"/>
                <a:gd name="connsiteY5" fmla="*/ 202 h 30249"/>
                <a:gd name="connsiteX6" fmla="*/ 25526 w 31631"/>
                <a:gd name="connsiteY6" fmla="*/ 9269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31" h="30249">
                  <a:moveTo>
                    <a:pt x="25526" y="9269"/>
                  </a:moveTo>
                  <a:cubicBezTo>
                    <a:pt x="25526" y="12668"/>
                    <a:pt x="26660" y="16068"/>
                    <a:pt x="30059" y="17580"/>
                  </a:cubicBezTo>
                  <a:cubicBezTo>
                    <a:pt x="34215" y="26646"/>
                    <a:pt x="29682" y="32690"/>
                    <a:pt x="21749" y="29290"/>
                  </a:cubicBezTo>
                  <a:cubicBezTo>
                    <a:pt x="12305" y="25890"/>
                    <a:pt x="4749" y="17580"/>
                    <a:pt x="594" y="7758"/>
                  </a:cubicBezTo>
                  <a:cubicBezTo>
                    <a:pt x="-1673" y="2847"/>
                    <a:pt x="2861" y="-931"/>
                    <a:pt x="8905" y="202"/>
                  </a:cubicBezTo>
                  <a:cubicBezTo>
                    <a:pt x="10416" y="202"/>
                    <a:pt x="11549" y="202"/>
                    <a:pt x="13060" y="202"/>
                  </a:cubicBezTo>
                  <a:cubicBezTo>
                    <a:pt x="15327" y="6247"/>
                    <a:pt x="19104" y="9269"/>
                    <a:pt x="25526" y="9269"/>
                  </a:cubicBezTo>
                  <a:close/>
                </a:path>
              </a:pathLst>
            </a:custGeom>
            <a:solidFill>
              <a:srgbClr val="E3B9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BB0FEFE4-41A0-452F-BF53-78F663DC92A6}"/>
                </a:ext>
              </a:extLst>
            </p:cNvPr>
            <p:cNvSpPr/>
            <p:nvPr/>
          </p:nvSpPr>
          <p:spPr>
            <a:xfrm>
              <a:off x="8722980" y="3283423"/>
              <a:ext cx="140606" cy="97483"/>
            </a:xfrm>
            <a:custGeom>
              <a:avLst/>
              <a:gdLst>
                <a:gd name="connsiteX0" fmla="*/ 116223 w 140606"/>
                <a:gd name="connsiteY0" fmla="*/ 26066 h 97483"/>
                <a:gd name="connsiteX1" fmla="*/ 111312 w 140606"/>
                <a:gd name="connsiteY1" fmla="*/ 37399 h 97483"/>
                <a:gd name="connsiteX2" fmla="*/ 101868 w 140606"/>
                <a:gd name="connsiteY2" fmla="*/ 58931 h 97483"/>
                <a:gd name="connsiteX3" fmla="*/ 121890 w 140606"/>
                <a:gd name="connsiteY3" fmla="*/ 57798 h 97483"/>
                <a:gd name="connsiteX4" fmla="*/ 140400 w 140606"/>
                <a:gd name="connsiteY4" fmla="*/ 71020 h 97483"/>
                <a:gd name="connsiteX5" fmla="*/ 119245 w 140606"/>
                <a:gd name="connsiteY5" fmla="*/ 97463 h 97483"/>
                <a:gd name="connsiteX6" fmla="*/ 107157 w 140606"/>
                <a:gd name="connsiteY6" fmla="*/ 94063 h 97483"/>
                <a:gd name="connsiteX7" fmla="*/ 81469 w 140606"/>
                <a:gd name="connsiteY7" fmla="*/ 91041 h 97483"/>
                <a:gd name="connsiteX8" fmla="*/ 56537 w 140606"/>
                <a:gd name="connsiteY8" fmla="*/ 89530 h 97483"/>
                <a:gd name="connsiteX9" fmla="*/ 42559 w 140606"/>
                <a:gd name="connsiteY9" fmla="*/ 69131 h 97483"/>
                <a:gd name="connsiteX10" fmla="*/ 35382 w 140606"/>
                <a:gd name="connsiteY10" fmla="*/ 63842 h 97483"/>
                <a:gd name="connsiteX11" fmla="*/ 8561 w 140606"/>
                <a:gd name="connsiteY11" fmla="*/ 35510 h 97483"/>
                <a:gd name="connsiteX12" fmla="*/ 628 w 140606"/>
                <a:gd name="connsiteY12" fmla="*/ 28332 h 97483"/>
                <a:gd name="connsiteX13" fmla="*/ 12716 w 140606"/>
                <a:gd name="connsiteY13" fmla="*/ 19266 h 97483"/>
                <a:gd name="connsiteX14" fmla="*/ 39537 w 140606"/>
                <a:gd name="connsiteY14" fmla="*/ 11333 h 97483"/>
                <a:gd name="connsiteX15" fmla="*/ 58048 w 140606"/>
                <a:gd name="connsiteY15" fmla="*/ 15111 h 97483"/>
                <a:gd name="connsiteX16" fmla="*/ 69381 w 140606"/>
                <a:gd name="connsiteY16" fmla="*/ 23799 h 97483"/>
                <a:gd name="connsiteX17" fmla="*/ 73536 w 140606"/>
                <a:gd name="connsiteY17" fmla="*/ 6422 h 97483"/>
                <a:gd name="connsiteX18" fmla="*/ 73536 w 140606"/>
                <a:gd name="connsiteY18" fmla="*/ 0 h 97483"/>
                <a:gd name="connsiteX19" fmla="*/ 116223 w 140606"/>
                <a:gd name="connsiteY19" fmla="*/ 26066 h 9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606" h="97483">
                  <a:moveTo>
                    <a:pt x="116223" y="26066"/>
                  </a:moveTo>
                  <a:cubicBezTo>
                    <a:pt x="114712" y="29843"/>
                    <a:pt x="112823" y="33621"/>
                    <a:pt x="111312" y="37399"/>
                  </a:cubicBezTo>
                  <a:cubicBezTo>
                    <a:pt x="108668" y="44954"/>
                    <a:pt x="96957" y="49865"/>
                    <a:pt x="101868" y="58931"/>
                  </a:cubicBezTo>
                  <a:cubicBezTo>
                    <a:pt x="107535" y="69131"/>
                    <a:pt x="115090" y="57798"/>
                    <a:pt x="121890" y="57798"/>
                  </a:cubicBezTo>
                  <a:cubicBezTo>
                    <a:pt x="130956" y="57420"/>
                    <a:pt x="137756" y="62709"/>
                    <a:pt x="140400" y="71020"/>
                  </a:cubicBezTo>
                  <a:cubicBezTo>
                    <a:pt x="142667" y="77819"/>
                    <a:pt x="125667" y="98219"/>
                    <a:pt x="119245" y="97463"/>
                  </a:cubicBezTo>
                  <a:cubicBezTo>
                    <a:pt x="115090" y="97085"/>
                    <a:pt x="111312" y="95196"/>
                    <a:pt x="107157" y="94063"/>
                  </a:cubicBezTo>
                  <a:cubicBezTo>
                    <a:pt x="98091" y="97841"/>
                    <a:pt x="88646" y="95952"/>
                    <a:pt x="81469" y="91041"/>
                  </a:cubicBezTo>
                  <a:cubicBezTo>
                    <a:pt x="72780" y="85375"/>
                    <a:pt x="64847" y="87641"/>
                    <a:pt x="56537" y="89530"/>
                  </a:cubicBezTo>
                  <a:cubicBezTo>
                    <a:pt x="47848" y="85752"/>
                    <a:pt x="36893" y="83486"/>
                    <a:pt x="42559" y="69131"/>
                  </a:cubicBezTo>
                  <a:cubicBezTo>
                    <a:pt x="43693" y="65731"/>
                    <a:pt x="38404" y="64598"/>
                    <a:pt x="35382" y="63842"/>
                  </a:cubicBezTo>
                  <a:cubicBezTo>
                    <a:pt x="32737" y="48354"/>
                    <a:pt x="26693" y="35510"/>
                    <a:pt x="8561" y="35510"/>
                  </a:cubicBezTo>
                  <a:cubicBezTo>
                    <a:pt x="2516" y="35510"/>
                    <a:pt x="-1639" y="35888"/>
                    <a:pt x="628" y="28332"/>
                  </a:cubicBezTo>
                  <a:cubicBezTo>
                    <a:pt x="2139" y="22288"/>
                    <a:pt x="3650" y="14355"/>
                    <a:pt x="12716" y="19266"/>
                  </a:cubicBezTo>
                  <a:cubicBezTo>
                    <a:pt x="24427" y="25688"/>
                    <a:pt x="33115" y="27954"/>
                    <a:pt x="39537" y="11333"/>
                  </a:cubicBezTo>
                  <a:cubicBezTo>
                    <a:pt x="42182" y="4911"/>
                    <a:pt x="52003" y="12844"/>
                    <a:pt x="58048" y="15111"/>
                  </a:cubicBezTo>
                  <a:cubicBezTo>
                    <a:pt x="62581" y="16622"/>
                    <a:pt x="61447" y="27954"/>
                    <a:pt x="69381" y="23799"/>
                  </a:cubicBezTo>
                  <a:cubicBezTo>
                    <a:pt x="76558" y="20399"/>
                    <a:pt x="72780" y="12466"/>
                    <a:pt x="73536" y="6422"/>
                  </a:cubicBezTo>
                  <a:cubicBezTo>
                    <a:pt x="73914" y="4533"/>
                    <a:pt x="73536" y="2267"/>
                    <a:pt x="73536" y="0"/>
                  </a:cubicBezTo>
                  <a:cubicBezTo>
                    <a:pt x="91669" y="2644"/>
                    <a:pt x="100735" y="19644"/>
                    <a:pt x="116223" y="26066"/>
                  </a:cubicBezTo>
                  <a:close/>
                </a:path>
              </a:pathLst>
            </a:custGeom>
            <a:solidFill>
              <a:srgbClr val="E5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0C7E7536-A706-4ED9-B2CF-77FE4ADB0BDF}"/>
                </a:ext>
              </a:extLst>
            </p:cNvPr>
            <p:cNvSpPr/>
            <p:nvPr/>
          </p:nvSpPr>
          <p:spPr>
            <a:xfrm>
              <a:off x="8858376" y="3379402"/>
              <a:ext cx="35981" cy="31705"/>
            </a:xfrm>
            <a:custGeom>
              <a:avLst/>
              <a:gdLst>
                <a:gd name="connsiteX0" fmla="*/ 6138 w 35981"/>
                <a:gd name="connsiteY0" fmla="*/ 14706 h 31705"/>
                <a:gd name="connsiteX1" fmla="*/ 1605 w 35981"/>
                <a:gd name="connsiteY1" fmla="*/ 1485 h 31705"/>
                <a:gd name="connsiteX2" fmla="*/ 10671 w 35981"/>
                <a:gd name="connsiteY2" fmla="*/ 2240 h 31705"/>
                <a:gd name="connsiteX3" fmla="*/ 35981 w 35981"/>
                <a:gd name="connsiteY3" fmla="*/ 31706 h 31705"/>
                <a:gd name="connsiteX4" fmla="*/ 6138 w 35981"/>
                <a:gd name="connsiteY4" fmla="*/ 14706 h 3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81" h="31705">
                  <a:moveTo>
                    <a:pt x="6138" y="14706"/>
                  </a:moveTo>
                  <a:cubicBezTo>
                    <a:pt x="5760" y="9795"/>
                    <a:pt x="-3684" y="7529"/>
                    <a:pt x="1605" y="1485"/>
                  </a:cubicBezTo>
                  <a:cubicBezTo>
                    <a:pt x="4249" y="-1915"/>
                    <a:pt x="7649" y="1485"/>
                    <a:pt x="10671" y="2240"/>
                  </a:cubicBezTo>
                  <a:cubicBezTo>
                    <a:pt x="14827" y="15839"/>
                    <a:pt x="34093" y="16217"/>
                    <a:pt x="35981" y="31706"/>
                  </a:cubicBezTo>
                  <a:cubicBezTo>
                    <a:pt x="25782" y="25661"/>
                    <a:pt x="15960" y="20373"/>
                    <a:pt x="6138" y="14706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462AD42-B54C-4A9E-B67A-B620182694AE}"/>
                </a:ext>
              </a:extLst>
            </p:cNvPr>
            <p:cNvSpPr/>
            <p:nvPr/>
          </p:nvSpPr>
          <p:spPr>
            <a:xfrm>
              <a:off x="8889824" y="3335177"/>
              <a:ext cx="14931" cy="33621"/>
            </a:xfrm>
            <a:custGeom>
              <a:avLst/>
              <a:gdLst>
                <a:gd name="connsiteX0" fmla="*/ 0 w 14931"/>
                <a:gd name="connsiteY0" fmla="*/ 33621 h 33621"/>
                <a:gd name="connsiteX1" fmla="*/ 0 w 14931"/>
                <a:gd name="connsiteY1" fmla="*/ 0 h 33621"/>
                <a:gd name="connsiteX2" fmla="*/ 14733 w 14931"/>
                <a:gd name="connsiteY2" fmla="*/ 10577 h 33621"/>
                <a:gd name="connsiteX3" fmla="*/ 0 w 14931"/>
                <a:gd name="connsiteY3" fmla="*/ 33621 h 3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31" h="33621">
                  <a:moveTo>
                    <a:pt x="0" y="33621"/>
                  </a:moveTo>
                  <a:cubicBezTo>
                    <a:pt x="15488" y="22288"/>
                    <a:pt x="378" y="10955"/>
                    <a:pt x="0" y="0"/>
                  </a:cubicBezTo>
                  <a:cubicBezTo>
                    <a:pt x="4533" y="4533"/>
                    <a:pt x="16622" y="1511"/>
                    <a:pt x="14733" y="10577"/>
                  </a:cubicBezTo>
                  <a:cubicBezTo>
                    <a:pt x="13222" y="18888"/>
                    <a:pt x="15866" y="32865"/>
                    <a:pt x="0" y="33621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19C3323D-ED91-482B-A775-6BE2FED42AF8}"/>
                </a:ext>
              </a:extLst>
            </p:cNvPr>
            <p:cNvSpPr/>
            <p:nvPr/>
          </p:nvSpPr>
          <p:spPr>
            <a:xfrm>
              <a:off x="8683943" y="3075933"/>
              <a:ext cx="84996" cy="168937"/>
            </a:xfrm>
            <a:custGeom>
              <a:avLst/>
              <a:gdLst>
                <a:gd name="connsiteX0" fmla="*/ 79330 w 84996"/>
                <a:gd name="connsiteY0" fmla="*/ 165558 h 168937"/>
                <a:gd name="connsiteX1" fmla="*/ 59309 w 84996"/>
                <a:gd name="connsiteY1" fmla="*/ 162914 h 168937"/>
                <a:gd name="connsiteX2" fmla="*/ 34754 w 84996"/>
                <a:gd name="connsiteY2" fmla="*/ 134581 h 168937"/>
                <a:gd name="connsiteX3" fmla="*/ 67242 w 84996"/>
                <a:gd name="connsiteY3" fmla="*/ 126271 h 168937"/>
                <a:gd name="connsiteX4" fmla="*/ 0 w 84996"/>
                <a:gd name="connsiteY4" fmla="*/ 90005 h 168937"/>
                <a:gd name="connsiteX5" fmla="*/ 30599 w 84996"/>
                <a:gd name="connsiteY5" fmla="*/ 64317 h 168937"/>
                <a:gd name="connsiteX6" fmla="*/ 26821 w 84996"/>
                <a:gd name="connsiteY6" fmla="*/ 36363 h 168937"/>
                <a:gd name="connsiteX7" fmla="*/ 21155 w 84996"/>
                <a:gd name="connsiteY7" fmla="*/ 22008 h 168937"/>
                <a:gd name="connsiteX8" fmla="*/ 33243 w 84996"/>
                <a:gd name="connsiteY8" fmla="*/ 22386 h 168937"/>
                <a:gd name="connsiteX9" fmla="*/ 40043 w 84996"/>
                <a:gd name="connsiteY9" fmla="*/ 11808 h 168937"/>
                <a:gd name="connsiteX10" fmla="*/ 40798 w 84996"/>
                <a:gd name="connsiteY10" fmla="*/ 1231 h 168937"/>
                <a:gd name="connsiteX11" fmla="*/ 57042 w 84996"/>
                <a:gd name="connsiteY11" fmla="*/ 2364 h 168937"/>
                <a:gd name="connsiteX12" fmla="*/ 61953 w 84996"/>
                <a:gd name="connsiteY12" fmla="*/ 9919 h 168937"/>
                <a:gd name="connsiteX13" fmla="*/ 54020 w 84996"/>
                <a:gd name="connsiteY13" fmla="*/ 31452 h 168937"/>
                <a:gd name="connsiteX14" fmla="*/ 66486 w 84996"/>
                <a:gd name="connsiteY14" fmla="*/ 89250 h 168937"/>
                <a:gd name="connsiteX15" fmla="*/ 84997 w 84996"/>
                <a:gd name="connsiteY15" fmla="*/ 130426 h 168937"/>
                <a:gd name="connsiteX16" fmla="*/ 77819 w 84996"/>
                <a:gd name="connsiteY16" fmla="*/ 139870 h 168937"/>
                <a:gd name="connsiteX17" fmla="*/ 79330 w 84996"/>
                <a:gd name="connsiteY17" fmla="*/ 165558 h 16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96" h="168937">
                  <a:moveTo>
                    <a:pt x="79330" y="165558"/>
                  </a:moveTo>
                  <a:cubicBezTo>
                    <a:pt x="71775" y="170091"/>
                    <a:pt x="65731" y="170847"/>
                    <a:pt x="59309" y="162914"/>
                  </a:cubicBezTo>
                  <a:cubicBezTo>
                    <a:pt x="51754" y="153092"/>
                    <a:pt x="43065" y="144025"/>
                    <a:pt x="34754" y="134581"/>
                  </a:cubicBezTo>
                  <a:cubicBezTo>
                    <a:pt x="44954" y="127026"/>
                    <a:pt x="57798" y="134204"/>
                    <a:pt x="67242" y="126271"/>
                  </a:cubicBezTo>
                  <a:cubicBezTo>
                    <a:pt x="47976" y="108893"/>
                    <a:pt x="26821" y="95672"/>
                    <a:pt x="0" y="90005"/>
                  </a:cubicBezTo>
                  <a:cubicBezTo>
                    <a:pt x="16622" y="87361"/>
                    <a:pt x="24555" y="77539"/>
                    <a:pt x="30599" y="64317"/>
                  </a:cubicBezTo>
                  <a:cubicBezTo>
                    <a:pt x="35510" y="53362"/>
                    <a:pt x="37021" y="44674"/>
                    <a:pt x="26821" y="36363"/>
                  </a:cubicBezTo>
                  <a:cubicBezTo>
                    <a:pt x="22288" y="32585"/>
                    <a:pt x="18133" y="28052"/>
                    <a:pt x="21155" y="22008"/>
                  </a:cubicBezTo>
                  <a:cubicBezTo>
                    <a:pt x="24932" y="14075"/>
                    <a:pt x="29088" y="25030"/>
                    <a:pt x="33243" y="22386"/>
                  </a:cubicBezTo>
                  <a:cubicBezTo>
                    <a:pt x="37399" y="20119"/>
                    <a:pt x="49487" y="22763"/>
                    <a:pt x="40043" y="11808"/>
                  </a:cubicBezTo>
                  <a:cubicBezTo>
                    <a:pt x="36643" y="8031"/>
                    <a:pt x="36265" y="3875"/>
                    <a:pt x="40798" y="1231"/>
                  </a:cubicBezTo>
                  <a:cubicBezTo>
                    <a:pt x="46087" y="-1791"/>
                    <a:pt x="51754" y="1609"/>
                    <a:pt x="57042" y="2364"/>
                  </a:cubicBezTo>
                  <a:cubicBezTo>
                    <a:pt x="61953" y="2742"/>
                    <a:pt x="62709" y="6520"/>
                    <a:pt x="61953" y="9919"/>
                  </a:cubicBezTo>
                  <a:cubicBezTo>
                    <a:pt x="59687" y="17097"/>
                    <a:pt x="57798" y="24652"/>
                    <a:pt x="54020" y="31452"/>
                  </a:cubicBezTo>
                  <a:cubicBezTo>
                    <a:pt x="44198" y="48451"/>
                    <a:pt x="50243" y="77917"/>
                    <a:pt x="66486" y="89250"/>
                  </a:cubicBezTo>
                  <a:cubicBezTo>
                    <a:pt x="80841" y="99072"/>
                    <a:pt x="71775" y="119471"/>
                    <a:pt x="84997" y="130426"/>
                  </a:cubicBezTo>
                  <a:cubicBezTo>
                    <a:pt x="84997" y="130426"/>
                    <a:pt x="80841" y="137226"/>
                    <a:pt x="77819" y="139870"/>
                  </a:cubicBezTo>
                  <a:cubicBezTo>
                    <a:pt x="66864" y="149314"/>
                    <a:pt x="69131" y="157625"/>
                    <a:pt x="79330" y="165558"/>
                  </a:cubicBezTo>
                  <a:close/>
                </a:path>
              </a:pathLst>
            </a:custGeom>
            <a:solidFill>
              <a:srgbClr val="C9B5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7716E4D-2213-4DA5-B42A-6979B185FACB}"/>
                </a:ext>
              </a:extLst>
            </p:cNvPr>
            <p:cNvSpPr/>
            <p:nvPr/>
          </p:nvSpPr>
          <p:spPr>
            <a:xfrm>
              <a:off x="9599642" y="2947350"/>
              <a:ext cx="58634" cy="30336"/>
            </a:xfrm>
            <a:custGeom>
              <a:avLst/>
              <a:gdLst>
                <a:gd name="connsiteX0" fmla="*/ 9822 w 58634"/>
                <a:gd name="connsiteY0" fmla="*/ 23285 h 30336"/>
                <a:gd name="connsiteX1" fmla="*/ 0 w 58634"/>
                <a:gd name="connsiteY1" fmla="*/ 2508 h 30336"/>
                <a:gd name="connsiteX2" fmla="*/ 42687 w 58634"/>
                <a:gd name="connsiteY2" fmla="*/ 2508 h 30336"/>
                <a:gd name="connsiteX3" fmla="*/ 58553 w 58634"/>
                <a:gd name="connsiteY3" fmla="*/ 16108 h 30336"/>
                <a:gd name="connsiteX4" fmla="*/ 39287 w 58634"/>
                <a:gd name="connsiteY4" fmla="*/ 27818 h 30336"/>
                <a:gd name="connsiteX5" fmla="*/ 30977 w 58634"/>
                <a:gd name="connsiteY5" fmla="*/ 27818 h 30336"/>
                <a:gd name="connsiteX6" fmla="*/ 9822 w 58634"/>
                <a:gd name="connsiteY6" fmla="*/ 23285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34" h="30336">
                  <a:moveTo>
                    <a:pt x="9822" y="23285"/>
                  </a:moveTo>
                  <a:cubicBezTo>
                    <a:pt x="7177" y="17619"/>
                    <a:pt x="4533" y="12330"/>
                    <a:pt x="0" y="2508"/>
                  </a:cubicBezTo>
                  <a:cubicBezTo>
                    <a:pt x="16622" y="11197"/>
                    <a:pt x="28332" y="-6180"/>
                    <a:pt x="42687" y="2508"/>
                  </a:cubicBezTo>
                  <a:cubicBezTo>
                    <a:pt x="48732" y="6286"/>
                    <a:pt x="59687" y="6286"/>
                    <a:pt x="58553" y="16108"/>
                  </a:cubicBezTo>
                  <a:cubicBezTo>
                    <a:pt x="57420" y="25552"/>
                    <a:pt x="48354" y="28196"/>
                    <a:pt x="39287" y="27818"/>
                  </a:cubicBezTo>
                  <a:cubicBezTo>
                    <a:pt x="36643" y="27818"/>
                    <a:pt x="33621" y="27818"/>
                    <a:pt x="30977" y="27818"/>
                  </a:cubicBezTo>
                  <a:cubicBezTo>
                    <a:pt x="22288" y="33107"/>
                    <a:pt x="15866" y="29329"/>
                    <a:pt x="9822" y="2328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6615CA54-4977-47CF-B8A0-674DB4386D5B}"/>
                </a:ext>
              </a:extLst>
            </p:cNvPr>
            <p:cNvSpPr/>
            <p:nvPr/>
          </p:nvSpPr>
          <p:spPr>
            <a:xfrm>
              <a:off x="9600317" y="2970635"/>
              <a:ext cx="33210" cy="29787"/>
            </a:xfrm>
            <a:custGeom>
              <a:avLst/>
              <a:gdLst>
                <a:gd name="connsiteX0" fmla="*/ 9146 w 33210"/>
                <a:gd name="connsiteY0" fmla="*/ 0 h 29787"/>
                <a:gd name="connsiteX1" fmla="*/ 30301 w 33210"/>
                <a:gd name="connsiteY1" fmla="*/ 4155 h 29787"/>
                <a:gd name="connsiteX2" fmla="*/ 21613 w 33210"/>
                <a:gd name="connsiteY2" fmla="*/ 27955 h 29787"/>
                <a:gd name="connsiteX3" fmla="*/ 3102 w 33210"/>
                <a:gd name="connsiteY3" fmla="*/ 22666 h 29787"/>
                <a:gd name="connsiteX4" fmla="*/ 9146 w 33210"/>
                <a:gd name="connsiteY4" fmla="*/ 0 h 2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10" h="29787">
                  <a:moveTo>
                    <a:pt x="9146" y="0"/>
                  </a:moveTo>
                  <a:cubicBezTo>
                    <a:pt x="16324" y="1511"/>
                    <a:pt x="23124" y="2644"/>
                    <a:pt x="30301" y="4155"/>
                  </a:cubicBezTo>
                  <a:cubicBezTo>
                    <a:pt x="37856" y="15866"/>
                    <a:pt x="29168" y="23044"/>
                    <a:pt x="21613" y="27955"/>
                  </a:cubicBezTo>
                  <a:cubicBezTo>
                    <a:pt x="15568" y="32110"/>
                    <a:pt x="6880" y="28710"/>
                    <a:pt x="3102" y="22666"/>
                  </a:cubicBezTo>
                  <a:cubicBezTo>
                    <a:pt x="-2187" y="14355"/>
                    <a:pt x="-1053" y="5666"/>
                    <a:pt x="9146" y="0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5C0F1573-C3B8-4C22-8214-32DAE7CCBA4F}"/>
                </a:ext>
              </a:extLst>
            </p:cNvPr>
            <p:cNvSpPr/>
            <p:nvPr/>
          </p:nvSpPr>
          <p:spPr>
            <a:xfrm>
              <a:off x="9361176" y="3030922"/>
              <a:ext cx="15207" cy="18355"/>
            </a:xfrm>
            <a:custGeom>
              <a:avLst/>
              <a:gdLst>
                <a:gd name="connsiteX0" fmla="*/ 15207 w 15207"/>
                <a:gd name="connsiteY0" fmla="*/ 9599 h 18355"/>
                <a:gd name="connsiteX1" fmla="*/ 9541 w 15207"/>
                <a:gd name="connsiteY1" fmla="*/ 18287 h 18355"/>
                <a:gd name="connsiteX2" fmla="*/ 97 w 15207"/>
                <a:gd name="connsiteY2" fmla="*/ 8466 h 18355"/>
                <a:gd name="connsiteX3" fmla="*/ 7652 w 15207"/>
                <a:gd name="connsiteY3" fmla="*/ 155 h 18355"/>
                <a:gd name="connsiteX4" fmla="*/ 15207 w 15207"/>
                <a:gd name="connsiteY4" fmla="*/ 9599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7" h="18355">
                  <a:moveTo>
                    <a:pt x="15207" y="9599"/>
                  </a:moveTo>
                  <a:cubicBezTo>
                    <a:pt x="14830" y="13376"/>
                    <a:pt x="15585" y="19043"/>
                    <a:pt x="9541" y="18287"/>
                  </a:cubicBezTo>
                  <a:cubicBezTo>
                    <a:pt x="4630" y="17532"/>
                    <a:pt x="852" y="13376"/>
                    <a:pt x="97" y="8466"/>
                  </a:cubicBezTo>
                  <a:cubicBezTo>
                    <a:pt x="-659" y="3555"/>
                    <a:pt x="3119" y="532"/>
                    <a:pt x="7652" y="155"/>
                  </a:cubicBezTo>
                  <a:cubicBezTo>
                    <a:pt x="14452" y="-979"/>
                    <a:pt x="15207" y="4310"/>
                    <a:pt x="15207" y="9599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A1A9DFD-5194-4D6F-80CC-C8A161C64C0E}"/>
                </a:ext>
              </a:extLst>
            </p:cNvPr>
            <p:cNvSpPr/>
            <p:nvPr/>
          </p:nvSpPr>
          <p:spPr>
            <a:xfrm>
              <a:off x="9415262" y="3032588"/>
              <a:ext cx="13857" cy="16705"/>
            </a:xfrm>
            <a:custGeom>
              <a:avLst/>
              <a:gdLst>
                <a:gd name="connsiteX0" fmla="*/ 13630 w 13857"/>
                <a:gd name="connsiteY0" fmla="*/ 6044 h 16705"/>
                <a:gd name="connsiteX1" fmla="*/ 4942 w 13857"/>
                <a:gd name="connsiteY1" fmla="*/ 16622 h 16705"/>
                <a:gd name="connsiteX2" fmla="*/ 409 w 13857"/>
                <a:gd name="connsiteY2" fmla="*/ 9444 h 16705"/>
                <a:gd name="connsiteX3" fmla="*/ 10231 w 13857"/>
                <a:gd name="connsiteY3" fmla="*/ 0 h 16705"/>
                <a:gd name="connsiteX4" fmla="*/ 13630 w 13857"/>
                <a:gd name="connsiteY4" fmla="*/ 6044 h 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7" h="16705">
                  <a:moveTo>
                    <a:pt x="13630" y="6044"/>
                  </a:moveTo>
                  <a:cubicBezTo>
                    <a:pt x="11742" y="10577"/>
                    <a:pt x="10231" y="15866"/>
                    <a:pt x="4942" y="16622"/>
                  </a:cubicBezTo>
                  <a:cubicBezTo>
                    <a:pt x="409" y="17377"/>
                    <a:pt x="-725" y="12844"/>
                    <a:pt x="409" y="9444"/>
                  </a:cubicBezTo>
                  <a:cubicBezTo>
                    <a:pt x="1920" y="4911"/>
                    <a:pt x="4564" y="378"/>
                    <a:pt x="10231" y="0"/>
                  </a:cubicBezTo>
                  <a:cubicBezTo>
                    <a:pt x="13253" y="0"/>
                    <a:pt x="14386" y="3022"/>
                    <a:pt x="13630" y="6044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B0026F9-599A-4C7E-AFBB-B36CEB7186C2}"/>
                </a:ext>
              </a:extLst>
            </p:cNvPr>
            <p:cNvSpPr/>
            <p:nvPr/>
          </p:nvSpPr>
          <p:spPr>
            <a:xfrm>
              <a:off x="9998560" y="3619927"/>
              <a:ext cx="452803" cy="76415"/>
            </a:xfrm>
            <a:custGeom>
              <a:avLst/>
              <a:gdLst>
                <a:gd name="connsiteX0" fmla="*/ 0 w 452803"/>
                <a:gd name="connsiteY0" fmla="*/ 57882 h 76415"/>
                <a:gd name="connsiteX1" fmla="*/ 46843 w 452803"/>
                <a:gd name="connsiteY1" fmla="*/ 34082 h 76415"/>
                <a:gd name="connsiteX2" fmla="*/ 177171 w 452803"/>
                <a:gd name="connsiteY2" fmla="*/ 40504 h 76415"/>
                <a:gd name="connsiteX3" fmla="*/ 237991 w 452803"/>
                <a:gd name="connsiteY3" fmla="*/ 29172 h 76415"/>
                <a:gd name="connsiteX4" fmla="*/ 283323 w 452803"/>
                <a:gd name="connsiteY4" fmla="*/ 18594 h 76415"/>
                <a:gd name="connsiteX5" fmla="*/ 305988 w 452803"/>
                <a:gd name="connsiteY5" fmla="*/ 15950 h 76415"/>
                <a:gd name="connsiteX6" fmla="*/ 345654 w 452803"/>
                <a:gd name="connsiteY6" fmla="*/ 16705 h 76415"/>
                <a:gd name="connsiteX7" fmla="*/ 383430 w 452803"/>
                <a:gd name="connsiteY7" fmla="*/ 8772 h 76415"/>
                <a:gd name="connsiteX8" fmla="*/ 398163 w 452803"/>
                <a:gd name="connsiteY8" fmla="*/ 3484 h 76415"/>
                <a:gd name="connsiteX9" fmla="*/ 432161 w 452803"/>
                <a:gd name="connsiteY9" fmla="*/ 84 h 76415"/>
                <a:gd name="connsiteX10" fmla="*/ 447272 w 452803"/>
                <a:gd name="connsiteY10" fmla="*/ 6506 h 76415"/>
                <a:gd name="connsiteX11" fmla="*/ 452183 w 452803"/>
                <a:gd name="connsiteY11" fmla="*/ 16705 h 76415"/>
                <a:gd name="connsiteX12" fmla="*/ 441983 w 452803"/>
                <a:gd name="connsiteY12" fmla="*/ 25394 h 76415"/>
                <a:gd name="connsiteX13" fmla="*/ 399674 w 452803"/>
                <a:gd name="connsiteY13" fmla="*/ 32949 h 76415"/>
                <a:gd name="connsiteX14" fmla="*/ 236858 w 452803"/>
                <a:gd name="connsiteY14" fmla="*/ 59770 h 76415"/>
                <a:gd name="connsiteX15" fmla="*/ 100485 w 452803"/>
                <a:gd name="connsiteY15" fmla="*/ 76014 h 76415"/>
                <a:gd name="connsiteX16" fmla="*/ 90663 w 452803"/>
                <a:gd name="connsiteY16" fmla="*/ 74503 h 76415"/>
                <a:gd name="connsiteX17" fmla="*/ 42687 w 452803"/>
                <a:gd name="connsiteY17" fmla="*/ 74503 h 76415"/>
                <a:gd name="connsiteX18" fmla="*/ 0 w 452803"/>
                <a:gd name="connsiteY18" fmla="*/ 57882 h 7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2803" h="76415">
                  <a:moveTo>
                    <a:pt x="0" y="57882"/>
                  </a:moveTo>
                  <a:cubicBezTo>
                    <a:pt x="9066" y="36727"/>
                    <a:pt x="30221" y="35216"/>
                    <a:pt x="46843" y="34082"/>
                  </a:cubicBezTo>
                  <a:cubicBezTo>
                    <a:pt x="90285" y="31060"/>
                    <a:pt x="133351" y="46171"/>
                    <a:pt x="177171" y="40504"/>
                  </a:cubicBezTo>
                  <a:cubicBezTo>
                    <a:pt x="197570" y="37860"/>
                    <a:pt x="219481" y="41638"/>
                    <a:pt x="237991" y="29172"/>
                  </a:cubicBezTo>
                  <a:cubicBezTo>
                    <a:pt x="251213" y="18594"/>
                    <a:pt x="267834" y="20861"/>
                    <a:pt x="283323" y="18594"/>
                  </a:cubicBezTo>
                  <a:cubicBezTo>
                    <a:pt x="290878" y="17461"/>
                    <a:pt x="298433" y="17083"/>
                    <a:pt x="305988" y="15950"/>
                  </a:cubicBezTo>
                  <a:cubicBezTo>
                    <a:pt x="319210" y="14439"/>
                    <a:pt x="332432" y="13683"/>
                    <a:pt x="345654" y="16705"/>
                  </a:cubicBezTo>
                  <a:cubicBezTo>
                    <a:pt x="359631" y="20105"/>
                    <a:pt x="371342" y="13306"/>
                    <a:pt x="383430" y="8772"/>
                  </a:cubicBezTo>
                  <a:cubicBezTo>
                    <a:pt x="388341" y="6506"/>
                    <a:pt x="393252" y="4617"/>
                    <a:pt x="398163" y="3484"/>
                  </a:cubicBezTo>
                  <a:cubicBezTo>
                    <a:pt x="409496" y="2728"/>
                    <a:pt x="420829" y="839"/>
                    <a:pt x="432161" y="84"/>
                  </a:cubicBezTo>
                  <a:cubicBezTo>
                    <a:pt x="438583" y="-672"/>
                    <a:pt x="442361" y="3861"/>
                    <a:pt x="447272" y="6506"/>
                  </a:cubicBezTo>
                  <a:cubicBezTo>
                    <a:pt x="451427" y="8772"/>
                    <a:pt x="454072" y="12172"/>
                    <a:pt x="452183" y="16705"/>
                  </a:cubicBezTo>
                  <a:cubicBezTo>
                    <a:pt x="450294" y="20861"/>
                    <a:pt x="448028" y="26905"/>
                    <a:pt x="441983" y="25394"/>
                  </a:cubicBezTo>
                  <a:cubicBezTo>
                    <a:pt x="426495" y="21616"/>
                    <a:pt x="413273" y="29172"/>
                    <a:pt x="399674" y="32949"/>
                  </a:cubicBezTo>
                  <a:cubicBezTo>
                    <a:pt x="346409" y="48060"/>
                    <a:pt x="290500" y="48438"/>
                    <a:pt x="236858" y="59770"/>
                  </a:cubicBezTo>
                  <a:cubicBezTo>
                    <a:pt x="191526" y="69592"/>
                    <a:pt x="144683" y="60526"/>
                    <a:pt x="100485" y="76014"/>
                  </a:cubicBezTo>
                  <a:cubicBezTo>
                    <a:pt x="96707" y="77148"/>
                    <a:pt x="94063" y="75636"/>
                    <a:pt x="90663" y="74503"/>
                  </a:cubicBezTo>
                  <a:cubicBezTo>
                    <a:pt x="74797" y="69592"/>
                    <a:pt x="60820" y="66948"/>
                    <a:pt x="42687" y="74503"/>
                  </a:cubicBezTo>
                  <a:cubicBezTo>
                    <a:pt x="32110" y="78659"/>
                    <a:pt x="9444" y="75636"/>
                    <a:pt x="0" y="57882"/>
                  </a:cubicBezTo>
                  <a:close/>
                </a:path>
              </a:pathLst>
            </a:custGeom>
            <a:solidFill>
              <a:srgbClr val="A67C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0022AC1-7055-44EB-9662-1C07BA92679B}"/>
                </a:ext>
              </a:extLst>
            </p:cNvPr>
            <p:cNvSpPr/>
            <p:nvPr/>
          </p:nvSpPr>
          <p:spPr>
            <a:xfrm>
              <a:off x="10088408" y="3581548"/>
              <a:ext cx="379711" cy="68232"/>
            </a:xfrm>
            <a:custGeom>
              <a:avLst/>
              <a:gdLst>
                <a:gd name="connsiteX0" fmla="*/ 308314 w 379711"/>
                <a:gd name="connsiteY0" fmla="*/ 45263 h 68232"/>
                <a:gd name="connsiteX1" fmla="*/ 296226 w 379711"/>
                <a:gd name="connsiteY1" fmla="*/ 49796 h 68232"/>
                <a:gd name="connsiteX2" fmla="*/ 219540 w 379711"/>
                <a:gd name="connsiteY2" fmla="*/ 57351 h 68232"/>
                <a:gd name="connsiteX3" fmla="*/ 148143 w 379711"/>
                <a:gd name="connsiteY3" fmla="*/ 67173 h 68232"/>
                <a:gd name="connsiteX4" fmla="*/ 120188 w 379711"/>
                <a:gd name="connsiteY4" fmla="*/ 56973 h 68232"/>
                <a:gd name="connsiteX5" fmla="*/ 71834 w 379711"/>
                <a:gd name="connsiteY5" fmla="*/ 67173 h 68232"/>
                <a:gd name="connsiteX6" fmla="*/ 62390 w 379711"/>
                <a:gd name="connsiteY6" fmla="*/ 49418 h 68232"/>
                <a:gd name="connsiteX7" fmla="*/ 57102 w 379711"/>
                <a:gd name="connsiteY7" fmla="*/ 44507 h 68232"/>
                <a:gd name="connsiteX8" fmla="*/ 3081 w 379711"/>
                <a:gd name="connsiteY8" fmla="*/ 40729 h 68232"/>
                <a:gd name="connsiteX9" fmla="*/ 12903 w 379711"/>
                <a:gd name="connsiteY9" fmla="*/ 31663 h 68232"/>
                <a:gd name="connsiteX10" fmla="*/ 26503 w 379711"/>
                <a:gd name="connsiteY10" fmla="*/ 25241 h 68232"/>
                <a:gd name="connsiteX11" fmla="*/ 83545 w 379711"/>
                <a:gd name="connsiteY11" fmla="*/ 30908 h 68232"/>
                <a:gd name="connsiteX12" fmla="*/ 92611 w 379711"/>
                <a:gd name="connsiteY12" fmla="*/ 30908 h 68232"/>
                <a:gd name="connsiteX13" fmla="*/ 108855 w 379711"/>
                <a:gd name="connsiteY13" fmla="*/ 24108 h 68232"/>
                <a:gd name="connsiteX14" fmla="*/ 123966 w 379711"/>
                <a:gd name="connsiteY14" fmla="*/ 30152 h 68232"/>
                <a:gd name="connsiteX15" fmla="*/ 154187 w 379711"/>
                <a:gd name="connsiteY15" fmla="*/ 16930 h 68232"/>
                <a:gd name="connsiteX16" fmla="*/ 174586 w 379711"/>
                <a:gd name="connsiteY16" fmla="*/ 33930 h 68232"/>
                <a:gd name="connsiteX17" fmla="*/ 219162 w 379711"/>
                <a:gd name="connsiteY17" fmla="*/ 4842 h 68232"/>
                <a:gd name="connsiteX18" fmla="*/ 248250 w 379711"/>
                <a:gd name="connsiteY18" fmla="*/ 11264 h 68232"/>
                <a:gd name="connsiteX19" fmla="*/ 256561 w 379711"/>
                <a:gd name="connsiteY19" fmla="*/ 17308 h 68232"/>
                <a:gd name="connsiteX20" fmla="*/ 346469 w 379711"/>
                <a:gd name="connsiteY20" fmla="*/ 3331 h 68232"/>
                <a:gd name="connsiteX21" fmla="*/ 366490 w 379711"/>
                <a:gd name="connsiteY21" fmla="*/ 6731 h 68232"/>
                <a:gd name="connsiteX22" fmla="*/ 379712 w 379711"/>
                <a:gd name="connsiteY22" fmla="*/ 15797 h 68232"/>
                <a:gd name="connsiteX23" fmla="*/ 358557 w 379711"/>
                <a:gd name="connsiteY23" fmla="*/ 20330 h 68232"/>
                <a:gd name="connsiteX24" fmla="*/ 337780 w 379711"/>
                <a:gd name="connsiteY24" fmla="*/ 26752 h 68232"/>
                <a:gd name="connsiteX25" fmla="*/ 307937 w 379711"/>
                <a:gd name="connsiteY25" fmla="*/ 24108 h 68232"/>
                <a:gd name="connsiteX26" fmla="*/ 308314 w 379711"/>
                <a:gd name="connsiteY26" fmla="*/ 45263 h 6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9711" h="68232">
                  <a:moveTo>
                    <a:pt x="308314" y="45263"/>
                  </a:moveTo>
                  <a:cubicBezTo>
                    <a:pt x="304159" y="46774"/>
                    <a:pt x="300381" y="48285"/>
                    <a:pt x="296226" y="49796"/>
                  </a:cubicBezTo>
                  <a:cubicBezTo>
                    <a:pt x="270916" y="55462"/>
                    <a:pt x="245228" y="54329"/>
                    <a:pt x="219540" y="57351"/>
                  </a:cubicBezTo>
                  <a:cubicBezTo>
                    <a:pt x="196119" y="62640"/>
                    <a:pt x="172320" y="66417"/>
                    <a:pt x="148143" y="67173"/>
                  </a:cubicBezTo>
                  <a:cubicBezTo>
                    <a:pt x="140965" y="57729"/>
                    <a:pt x="134543" y="52440"/>
                    <a:pt x="120188" y="56973"/>
                  </a:cubicBezTo>
                  <a:cubicBezTo>
                    <a:pt x="104700" y="61884"/>
                    <a:pt x="88078" y="58862"/>
                    <a:pt x="71834" y="67173"/>
                  </a:cubicBezTo>
                  <a:cubicBezTo>
                    <a:pt x="62013" y="72462"/>
                    <a:pt x="63524" y="56595"/>
                    <a:pt x="62390" y="49418"/>
                  </a:cubicBezTo>
                  <a:cubicBezTo>
                    <a:pt x="62768" y="45263"/>
                    <a:pt x="62390" y="44507"/>
                    <a:pt x="57102" y="44507"/>
                  </a:cubicBezTo>
                  <a:cubicBezTo>
                    <a:pt x="38969" y="43751"/>
                    <a:pt x="20459" y="50551"/>
                    <a:pt x="3081" y="40729"/>
                  </a:cubicBezTo>
                  <a:cubicBezTo>
                    <a:pt x="4215" y="35441"/>
                    <a:pt x="-9385" y="15041"/>
                    <a:pt x="12903" y="31663"/>
                  </a:cubicBezTo>
                  <a:cubicBezTo>
                    <a:pt x="17814" y="35441"/>
                    <a:pt x="21970" y="28641"/>
                    <a:pt x="26503" y="25241"/>
                  </a:cubicBezTo>
                  <a:cubicBezTo>
                    <a:pt x="49546" y="5975"/>
                    <a:pt x="64279" y="7486"/>
                    <a:pt x="83545" y="30908"/>
                  </a:cubicBezTo>
                  <a:cubicBezTo>
                    <a:pt x="87700" y="35818"/>
                    <a:pt x="89589" y="35441"/>
                    <a:pt x="92611" y="30908"/>
                  </a:cubicBezTo>
                  <a:cubicBezTo>
                    <a:pt x="96767" y="24863"/>
                    <a:pt x="102433" y="23730"/>
                    <a:pt x="108855" y="24108"/>
                  </a:cubicBezTo>
                  <a:cubicBezTo>
                    <a:pt x="112255" y="30152"/>
                    <a:pt x="116788" y="35441"/>
                    <a:pt x="123966" y="30152"/>
                  </a:cubicBezTo>
                  <a:cubicBezTo>
                    <a:pt x="133032" y="23352"/>
                    <a:pt x="144743" y="22219"/>
                    <a:pt x="154187" y="16930"/>
                  </a:cubicBezTo>
                  <a:cubicBezTo>
                    <a:pt x="172320" y="6731"/>
                    <a:pt x="174586" y="15419"/>
                    <a:pt x="174586" y="33930"/>
                  </a:cubicBezTo>
                  <a:cubicBezTo>
                    <a:pt x="188563" y="19952"/>
                    <a:pt x="213118" y="31285"/>
                    <a:pt x="219162" y="4842"/>
                  </a:cubicBezTo>
                  <a:cubicBezTo>
                    <a:pt x="221429" y="-4224"/>
                    <a:pt x="243339" y="309"/>
                    <a:pt x="248250" y="11264"/>
                  </a:cubicBezTo>
                  <a:cubicBezTo>
                    <a:pt x="250139" y="15419"/>
                    <a:pt x="250517" y="19575"/>
                    <a:pt x="256561" y="17308"/>
                  </a:cubicBezTo>
                  <a:cubicBezTo>
                    <a:pt x="285271" y="5220"/>
                    <a:pt x="317003" y="11264"/>
                    <a:pt x="346469" y="3331"/>
                  </a:cubicBezTo>
                  <a:cubicBezTo>
                    <a:pt x="352891" y="6731"/>
                    <a:pt x="359690" y="6731"/>
                    <a:pt x="366490" y="6731"/>
                  </a:cubicBezTo>
                  <a:cubicBezTo>
                    <a:pt x="372157" y="6731"/>
                    <a:pt x="379712" y="6353"/>
                    <a:pt x="379712" y="15797"/>
                  </a:cubicBezTo>
                  <a:cubicBezTo>
                    <a:pt x="372534" y="17308"/>
                    <a:pt x="365734" y="18819"/>
                    <a:pt x="358557" y="20330"/>
                  </a:cubicBezTo>
                  <a:cubicBezTo>
                    <a:pt x="353646" y="29397"/>
                    <a:pt x="346846" y="31663"/>
                    <a:pt x="337780" y="26752"/>
                  </a:cubicBezTo>
                  <a:cubicBezTo>
                    <a:pt x="328714" y="22219"/>
                    <a:pt x="319647" y="20330"/>
                    <a:pt x="307937" y="24108"/>
                  </a:cubicBezTo>
                  <a:cubicBezTo>
                    <a:pt x="309070" y="30530"/>
                    <a:pt x="315492" y="38463"/>
                    <a:pt x="308314" y="45263"/>
                  </a:cubicBezTo>
                  <a:close/>
                </a:path>
              </a:pathLst>
            </a:custGeom>
            <a:solidFill>
              <a:srgbClr val="E5D7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A10BDFD4-92BC-47F7-BC00-43E9D26B98CF}"/>
                </a:ext>
              </a:extLst>
            </p:cNvPr>
            <p:cNvSpPr/>
            <p:nvPr/>
          </p:nvSpPr>
          <p:spPr>
            <a:xfrm>
              <a:off x="10435255" y="3538791"/>
              <a:ext cx="223636" cy="64093"/>
            </a:xfrm>
            <a:custGeom>
              <a:avLst/>
              <a:gdLst>
                <a:gd name="connsiteX0" fmla="*/ 33243 w 223636"/>
                <a:gd name="connsiteY0" fmla="*/ 58553 h 64093"/>
                <a:gd name="connsiteX1" fmla="*/ 0 w 223636"/>
                <a:gd name="connsiteY1" fmla="*/ 46087 h 64093"/>
                <a:gd name="connsiteX2" fmla="*/ 173016 w 223636"/>
                <a:gd name="connsiteY2" fmla="*/ 3400 h 64093"/>
                <a:gd name="connsiteX3" fmla="*/ 223636 w 223636"/>
                <a:gd name="connsiteY3" fmla="*/ 0 h 64093"/>
                <a:gd name="connsiteX4" fmla="*/ 207014 w 223636"/>
                <a:gd name="connsiteY4" fmla="*/ 20777 h 64093"/>
                <a:gd name="connsiteX5" fmla="*/ 174149 w 223636"/>
                <a:gd name="connsiteY5" fmla="*/ 48354 h 64093"/>
                <a:gd name="connsiteX6" fmla="*/ 159794 w 223636"/>
                <a:gd name="connsiteY6" fmla="*/ 49487 h 64093"/>
                <a:gd name="connsiteX7" fmla="*/ 33243 w 223636"/>
                <a:gd name="connsiteY7" fmla="*/ 58553 h 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636" h="64093">
                  <a:moveTo>
                    <a:pt x="33243" y="58553"/>
                  </a:moveTo>
                  <a:cubicBezTo>
                    <a:pt x="23799" y="49865"/>
                    <a:pt x="7933" y="58931"/>
                    <a:pt x="0" y="46087"/>
                  </a:cubicBezTo>
                  <a:cubicBezTo>
                    <a:pt x="59309" y="38910"/>
                    <a:pt x="118996" y="32110"/>
                    <a:pt x="173016" y="3400"/>
                  </a:cubicBezTo>
                  <a:cubicBezTo>
                    <a:pt x="188882" y="2267"/>
                    <a:pt x="205126" y="1133"/>
                    <a:pt x="223636" y="0"/>
                  </a:cubicBezTo>
                  <a:cubicBezTo>
                    <a:pt x="218347" y="9822"/>
                    <a:pt x="208903" y="12466"/>
                    <a:pt x="207014" y="20777"/>
                  </a:cubicBezTo>
                  <a:cubicBezTo>
                    <a:pt x="205881" y="43065"/>
                    <a:pt x="196815" y="51376"/>
                    <a:pt x="174149" y="48354"/>
                  </a:cubicBezTo>
                  <a:cubicBezTo>
                    <a:pt x="168860" y="47598"/>
                    <a:pt x="164705" y="47976"/>
                    <a:pt x="159794" y="49487"/>
                  </a:cubicBezTo>
                  <a:cubicBezTo>
                    <a:pt x="118240" y="61575"/>
                    <a:pt x="76686" y="70264"/>
                    <a:pt x="33243" y="58553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E9381F05-613E-4ED4-B539-0B65395C6B9F}"/>
                </a:ext>
              </a:extLst>
            </p:cNvPr>
            <p:cNvSpPr/>
            <p:nvPr/>
          </p:nvSpPr>
          <p:spPr>
            <a:xfrm>
              <a:off x="10385390" y="3596710"/>
              <a:ext cx="65066" cy="30709"/>
            </a:xfrm>
            <a:custGeom>
              <a:avLst/>
              <a:gdLst>
                <a:gd name="connsiteX0" fmla="*/ 11333 w 65066"/>
                <a:gd name="connsiteY0" fmla="*/ 30100 h 30709"/>
                <a:gd name="connsiteX1" fmla="*/ 0 w 65066"/>
                <a:gd name="connsiteY1" fmla="*/ 8189 h 30709"/>
                <a:gd name="connsiteX2" fmla="*/ 43821 w 65066"/>
                <a:gd name="connsiteY2" fmla="*/ 6678 h 30709"/>
                <a:gd name="connsiteX3" fmla="*/ 62331 w 65066"/>
                <a:gd name="connsiteY3" fmla="*/ 4790 h 30709"/>
                <a:gd name="connsiteX4" fmla="*/ 45332 w 65066"/>
                <a:gd name="connsiteY4" fmla="*/ 22167 h 30709"/>
                <a:gd name="connsiteX5" fmla="*/ 11333 w 65066"/>
                <a:gd name="connsiteY5" fmla="*/ 30100 h 3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66" h="30709">
                  <a:moveTo>
                    <a:pt x="11333" y="30100"/>
                  </a:moveTo>
                  <a:cubicBezTo>
                    <a:pt x="12466" y="21033"/>
                    <a:pt x="10200" y="13478"/>
                    <a:pt x="0" y="8189"/>
                  </a:cubicBezTo>
                  <a:cubicBezTo>
                    <a:pt x="15488" y="-1255"/>
                    <a:pt x="30221" y="-3521"/>
                    <a:pt x="43821" y="6678"/>
                  </a:cubicBezTo>
                  <a:cubicBezTo>
                    <a:pt x="52131" y="13100"/>
                    <a:pt x="56287" y="7434"/>
                    <a:pt x="62331" y="4790"/>
                  </a:cubicBezTo>
                  <a:cubicBezTo>
                    <a:pt x="73286" y="26700"/>
                    <a:pt x="47976" y="13478"/>
                    <a:pt x="45332" y="22167"/>
                  </a:cubicBezTo>
                  <a:cubicBezTo>
                    <a:pt x="36265" y="35011"/>
                    <a:pt x="22666" y="29344"/>
                    <a:pt x="11333" y="30100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2747176E-E037-405D-8188-492D8153F9BB}"/>
                </a:ext>
              </a:extLst>
            </p:cNvPr>
            <p:cNvSpPr/>
            <p:nvPr/>
          </p:nvSpPr>
          <p:spPr>
            <a:xfrm>
              <a:off x="9554310" y="3614344"/>
              <a:ext cx="611599" cy="28012"/>
            </a:xfrm>
            <a:custGeom>
              <a:avLst/>
              <a:gdLst>
                <a:gd name="connsiteX0" fmla="*/ 537558 w 611599"/>
                <a:gd name="connsiteY0" fmla="*/ 8311 h 28012"/>
                <a:gd name="connsiteX1" fmla="*/ 611599 w 611599"/>
                <a:gd name="connsiteY1" fmla="*/ 8311 h 28012"/>
                <a:gd name="connsiteX2" fmla="*/ 596866 w 611599"/>
                <a:gd name="connsiteY2" fmla="*/ 16999 h 28012"/>
                <a:gd name="connsiteX3" fmla="*/ 483915 w 611599"/>
                <a:gd name="connsiteY3" fmla="*/ 23799 h 28012"/>
                <a:gd name="connsiteX4" fmla="*/ 419695 w 611599"/>
                <a:gd name="connsiteY4" fmla="*/ 22288 h 28012"/>
                <a:gd name="connsiteX5" fmla="*/ 398918 w 611599"/>
                <a:gd name="connsiteY5" fmla="*/ 22288 h 28012"/>
                <a:gd name="connsiteX6" fmla="*/ 307500 w 611599"/>
                <a:gd name="connsiteY6" fmla="*/ 24177 h 28012"/>
                <a:gd name="connsiteX7" fmla="*/ 251968 w 611599"/>
                <a:gd name="connsiteY7" fmla="*/ 26443 h 28012"/>
                <a:gd name="connsiteX8" fmla="*/ 87263 w 611599"/>
                <a:gd name="connsiteY8" fmla="*/ 18888 h 28012"/>
                <a:gd name="connsiteX9" fmla="*/ 0 w 611599"/>
                <a:gd name="connsiteY9" fmla="*/ 12466 h 28012"/>
                <a:gd name="connsiteX10" fmla="*/ 38154 w 611599"/>
                <a:gd name="connsiteY10" fmla="*/ 8689 h 28012"/>
                <a:gd name="connsiteX11" fmla="*/ 59309 w 611599"/>
                <a:gd name="connsiteY11" fmla="*/ 0 h 28012"/>
                <a:gd name="connsiteX12" fmla="*/ 256879 w 611599"/>
                <a:gd name="connsiteY12" fmla="*/ 11333 h 28012"/>
                <a:gd name="connsiteX13" fmla="*/ 348298 w 611599"/>
                <a:gd name="connsiteY13" fmla="*/ 12844 h 28012"/>
                <a:gd name="connsiteX14" fmla="*/ 442739 w 611599"/>
                <a:gd name="connsiteY14" fmla="*/ 13599 h 28012"/>
                <a:gd name="connsiteX15" fmla="*/ 537558 w 611599"/>
                <a:gd name="connsiteY15" fmla="*/ 8311 h 2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1599" h="28012">
                  <a:moveTo>
                    <a:pt x="537558" y="8311"/>
                  </a:moveTo>
                  <a:cubicBezTo>
                    <a:pt x="562112" y="8311"/>
                    <a:pt x="586667" y="8311"/>
                    <a:pt x="611599" y="8311"/>
                  </a:cubicBezTo>
                  <a:cubicBezTo>
                    <a:pt x="609710" y="15866"/>
                    <a:pt x="599511" y="10200"/>
                    <a:pt x="596866" y="16999"/>
                  </a:cubicBezTo>
                  <a:cubicBezTo>
                    <a:pt x="559090" y="16999"/>
                    <a:pt x="521314" y="23044"/>
                    <a:pt x="483915" y="23799"/>
                  </a:cubicBezTo>
                  <a:cubicBezTo>
                    <a:pt x="462760" y="24177"/>
                    <a:pt x="441228" y="27954"/>
                    <a:pt x="419695" y="22288"/>
                  </a:cubicBezTo>
                  <a:cubicBezTo>
                    <a:pt x="413273" y="20399"/>
                    <a:pt x="404963" y="20021"/>
                    <a:pt x="398918" y="22288"/>
                  </a:cubicBezTo>
                  <a:cubicBezTo>
                    <a:pt x="368320" y="33243"/>
                    <a:pt x="338098" y="25310"/>
                    <a:pt x="307500" y="24177"/>
                  </a:cubicBezTo>
                  <a:cubicBezTo>
                    <a:pt x="288989" y="23421"/>
                    <a:pt x="270479" y="25688"/>
                    <a:pt x="251968" y="26443"/>
                  </a:cubicBezTo>
                  <a:cubicBezTo>
                    <a:pt x="196815" y="29088"/>
                    <a:pt x="142417" y="25310"/>
                    <a:pt x="87263" y="18888"/>
                  </a:cubicBezTo>
                  <a:cubicBezTo>
                    <a:pt x="58931" y="15488"/>
                    <a:pt x="29088" y="14733"/>
                    <a:pt x="0" y="12466"/>
                  </a:cubicBezTo>
                  <a:cubicBezTo>
                    <a:pt x="12088" y="4533"/>
                    <a:pt x="25310" y="9822"/>
                    <a:pt x="38154" y="8689"/>
                  </a:cubicBezTo>
                  <a:cubicBezTo>
                    <a:pt x="46465" y="7933"/>
                    <a:pt x="55153" y="9822"/>
                    <a:pt x="59309" y="0"/>
                  </a:cubicBezTo>
                  <a:cubicBezTo>
                    <a:pt x="125418" y="0"/>
                    <a:pt x="190771" y="16999"/>
                    <a:pt x="256879" y="11333"/>
                  </a:cubicBezTo>
                  <a:cubicBezTo>
                    <a:pt x="287856" y="8689"/>
                    <a:pt x="317699" y="13222"/>
                    <a:pt x="348298" y="12844"/>
                  </a:cubicBezTo>
                  <a:cubicBezTo>
                    <a:pt x="379652" y="12466"/>
                    <a:pt x="411762" y="10200"/>
                    <a:pt x="442739" y="13599"/>
                  </a:cubicBezTo>
                  <a:cubicBezTo>
                    <a:pt x="474849" y="17377"/>
                    <a:pt x="505825" y="12844"/>
                    <a:pt x="537558" y="8311"/>
                  </a:cubicBezTo>
                  <a:close/>
                </a:path>
              </a:pathLst>
            </a:custGeom>
            <a:solidFill>
              <a:srgbClr val="F2EBE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1AD1871D-EE43-4C3F-BC91-367EE959A04D}"/>
                </a:ext>
              </a:extLst>
            </p:cNvPr>
            <p:cNvSpPr/>
            <p:nvPr/>
          </p:nvSpPr>
          <p:spPr>
            <a:xfrm>
              <a:off x="8942054" y="3122823"/>
              <a:ext cx="30877" cy="25371"/>
            </a:xfrm>
            <a:custGeom>
              <a:avLst/>
              <a:gdLst>
                <a:gd name="connsiteX0" fmla="*/ 30878 w 30877"/>
                <a:gd name="connsiteY0" fmla="*/ 18183 h 25371"/>
                <a:gd name="connsiteX1" fmla="*/ 20678 w 30877"/>
                <a:gd name="connsiteY1" fmla="*/ 24983 h 25371"/>
                <a:gd name="connsiteX2" fmla="*/ 1790 w 30877"/>
                <a:gd name="connsiteY2" fmla="*/ 12894 h 25371"/>
                <a:gd name="connsiteX3" fmla="*/ 6323 w 30877"/>
                <a:gd name="connsiteY3" fmla="*/ 50 h 25371"/>
                <a:gd name="connsiteX4" fmla="*/ 30878 w 30877"/>
                <a:gd name="connsiteY4" fmla="*/ 18183 h 2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77" h="25371">
                  <a:moveTo>
                    <a:pt x="30878" y="18183"/>
                  </a:moveTo>
                  <a:cubicBezTo>
                    <a:pt x="28611" y="23472"/>
                    <a:pt x="24833" y="26494"/>
                    <a:pt x="20678" y="24983"/>
                  </a:cubicBezTo>
                  <a:cubicBezTo>
                    <a:pt x="13878" y="21961"/>
                    <a:pt x="6701" y="18183"/>
                    <a:pt x="1790" y="12894"/>
                  </a:cubicBezTo>
                  <a:cubicBezTo>
                    <a:pt x="-3499" y="7228"/>
                    <a:pt x="4434" y="-705"/>
                    <a:pt x="6323" y="50"/>
                  </a:cubicBezTo>
                  <a:cubicBezTo>
                    <a:pt x="15389" y="4961"/>
                    <a:pt x="22945" y="12139"/>
                    <a:pt x="30878" y="18183"/>
                  </a:cubicBezTo>
                  <a:close/>
                </a:path>
              </a:pathLst>
            </a:custGeom>
            <a:solidFill>
              <a:srgbClr val="F1EE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0850DF9-5BCC-445D-B0D9-02BC476E4BBF}"/>
                </a:ext>
              </a:extLst>
            </p:cNvPr>
            <p:cNvSpPr/>
            <p:nvPr/>
          </p:nvSpPr>
          <p:spPr>
            <a:xfrm>
              <a:off x="10636650" y="2968697"/>
              <a:ext cx="287816" cy="192708"/>
            </a:xfrm>
            <a:custGeom>
              <a:avLst/>
              <a:gdLst>
                <a:gd name="connsiteX0" fmla="*/ 242477 w 287816"/>
                <a:gd name="connsiteY0" fmla="*/ 128866 h 192708"/>
                <a:gd name="connsiteX1" fmla="*/ 270809 w 287816"/>
                <a:gd name="connsiteY1" fmla="*/ 149266 h 192708"/>
                <a:gd name="connsiteX2" fmla="*/ 284786 w 287816"/>
                <a:gd name="connsiteY2" fmla="*/ 188175 h 192708"/>
                <a:gd name="connsiteX3" fmla="*/ 276476 w 287816"/>
                <a:gd name="connsiteY3" fmla="*/ 192709 h 192708"/>
                <a:gd name="connsiteX4" fmla="*/ 271187 w 287816"/>
                <a:gd name="connsiteY4" fmla="*/ 177220 h 192708"/>
                <a:gd name="connsiteX5" fmla="*/ 191479 w 287816"/>
                <a:gd name="connsiteY5" fmla="*/ 120556 h 192708"/>
                <a:gd name="connsiteX6" fmla="*/ 165791 w 287816"/>
                <a:gd name="connsiteY6" fmla="*/ 111112 h 192708"/>
                <a:gd name="connsiteX7" fmla="*/ 154836 w 287816"/>
                <a:gd name="connsiteY7" fmla="*/ 99401 h 192708"/>
                <a:gd name="connsiteX8" fmla="*/ 150303 w 287816"/>
                <a:gd name="connsiteY8" fmla="*/ 79757 h 192708"/>
                <a:gd name="connsiteX9" fmla="*/ 91749 w 287816"/>
                <a:gd name="connsiteY9" fmla="*/ 79757 h 192708"/>
                <a:gd name="connsiteX10" fmla="*/ 92127 w 287816"/>
                <a:gd name="connsiteY10" fmla="*/ 99023 h 192708"/>
                <a:gd name="connsiteX11" fmla="*/ 134814 w 287816"/>
                <a:gd name="connsiteY11" fmla="*/ 128489 h 192708"/>
                <a:gd name="connsiteX12" fmla="*/ 147658 w 287816"/>
                <a:gd name="connsiteY12" fmla="*/ 148888 h 192708"/>
                <a:gd name="connsiteX13" fmla="*/ 125748 w 287816"/>
                <a:gd name="connsiteY13" fmla="*/ 149643 h 192708"/>
                <a:gd name="connsiteX14" fmla="*/ 113282 w 287816"/>
                <a:gd name="connsiteY14" fmla="*/ 142466 h 192708"/>
                <a:gd name="connsiteX15" fmla="*/ 43773 w 287816"/>
                <a:gd name="connsiteY15" fmla="*/ 120556 h 192708"/>
                <a:gd name="connsiteX16" fmla="*/ 43773 w 287816"/>
                <a:gd name="connsiteY16" fmla="*/ 116400 h 192708"/>
                <a:gd name="connsiteX17" fmla="*/ 65684 w 287816"/>
                <a:gd name="connsiteY17" fmla="*/ 111112 h 192708"/>
                <a:gd name="connsiteX18" fmla="*/ 78150 w 287816"/>
                <a:gd name="connsiteY18" fmla="*/ 104690 h 192708"/>
                <a:gd name="connsiteX19" fmla="*/ 65306 w 287816"/>
                <a:gd name="connsiteY19" fmla="*/ 96001 h 192708"/>
                <a:gd name="connsiteX20" fmla="*/ 38485 w 287816"/>
                <a:gd name="connsiteY20" fmla="*/ 92601 h 192708"/>
                <a:gd name="connsiteX21" fmla="*/ 8641 w 287816"/>
                <a:gd name="connsiteY21" fmla="*/ 61247 h 192708"/>
                <a:gd name="connsiteX22" fmla="*/ 4108 w 287816"/>
                <a:gd name="connsiteY22" fmla="*/ 42736 h 192708"/>
                <a:gd name="connsiteX23" fmla="*/ 9019 w 287816"/>
                <a:gd name="connsiteY23" fmla="*/ 11382 h 192708"/>
                <a:gd name="connsiteX24" fmla="*/ 56239 w 287816"/>
                <a:gd name="connsiteY24" fmla="*/ 9115 h 192708"/>
                <a:gd name="connsiteX25" fmla="*/ 71728 w 287816"/>
                <a:gd name="connsiteY25" fmla="*/ 15160 h 192708"/>
                <a:gd name="connsiteX26" fmla="*/ 83061 w 287816"/>
                <a:gd name="connsiteY26" fmla="*/ 31781 h 192708"/>
                <a:gd name="connsiteX27" fmla="*/ 94016 w 287816"/>
                <a:gd name="connsiteY27" fmla="*/ 47647 h 192708"/>
                <a:gd name="connsiteX28" fmla="*/ 159369 w 287816"/>
                <a:gd name="connsiteY28" fmla="*/ 62758 h 192708"/>
                <a:gd name="connsiteX29" fmla="*/ 194879 w 287816"/>
                <a:gd name="connsiteY29" fmla="*/ 95623 h 192708"/>
                <a:gd name="connsiteX30" fmla="*/ 203190 w 287816"/>
                <a:gd name="connsiteY30" fmla="*/ 104312 h 192708"/>
                <a:gd name="connsiteX31" fmla="*/ 242477 w 287816"/>
                <a:gd name="connsiteY31" fmla="*/ 128866 h 19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7816" h="192708">
                  <a:moveTo>
                    <a:pt x="242477" y="128866"/>
                  </a:moveTo>
                  <a:cubicBezTo>
                    <a:pt x="248521" y="140199"/>
                    <a:pt x="261365" y="142088"/>
                    <a:pt x="270809" y="149266"/>
                  </a:cubicBezTo>
                  <a:cubicBezTo>
                    <a:pt x="284031" y="159088"/>
                    <a:pt x="292719" y="170420"/>
                    <a:pt x="284786" y="188175"/>
                  </a:cubicBezTo>
                  <a:cubicBezTo>
                    <a:pt x="282142" y="189686"/>
                    <a:pt x="279120" y="191197"/>
                    <a:pt x="276476" y="192709"/>
                  </a:cubicBezTo>
                  <a:cubicBezTo>
                    <a:pt x="276476" y="187042"/>
                    <a:pt x="276853" y="180242"/>
                    <a:pt x="271187" y="177220"/>
                  </a:cubicBezTo>
                  <a:cubicBezTo>
                    <a:pt x="242477" y="161354"/>
                    <a:pt x="229633" y="123200"/>
                    <a:pt x="191479" y="120556"/>
                  </a:cubicBezTo>
                  <a:cubicBezTo>
                    <a:pt x="182790" y="119800"/>
                    <a:pt x="174479" y="114889"/>
                    <a:pt x="165791" y="111112"/>
                  </a:cubicBezTo>
                  <a:cubicBezTo>
                    <a:pt x="160502" y="108845"/>
                    <a:pt x="155969" y="105445"/>
                    <a:pt x="154836" y="99401"/>
                  </a:cubicBezTo>
                  <a:cubicBezTo>
                    <a:pt x="153702" y="92601"/>
                    <a:pt x="165413" y="83157"/>
                    <a:pt x="150303" y="79757"/>
                  </a:cubicBezTo>
                  <a:cubicBezTo>
                    <a:pt x="130659" y="75602"/>
                    <a:pt x="111015" y="67291"/>
                    <a:pt x="91749" y="79757"/>
                  </a:cubicBezTo>
                  <a:cubicBezTo>
                    <a:pt x="82683" y="85424"/>
                    <a:pt x="86083" y="92223"/>
                    <a:pt x="92127" y="99023"/>
                  </a:cubicBezTo>
                  <a:cubicBezTo>
                    <a:pt x="103838" y="112623"/>
                    <a:pt x="118948" y="121311"/>
                    <a:pt x="134814" y="128489"/>
                  </a:cubicBezTo>
                  <a:cubicBezTo>
                    <a:pt x="143881" y="132644"/>
                    <a:pt x="152569" y="138311"/>
                    <a:pt x="147658" y="148888"/>
                  </a:cubicBezTo>
                  <a:cubicBezTo>
                    <a:pt x="142370" y="160221"/>
                    <a:pt x="132926" y="151155"/>
                    <a:pt x="125748" y="149643"/>
                  </a:cubicBezTo>
                  <a:cubicBezTo>
                    <a:pt x="121215" y="148510"/>
                    <a:pt x="116682" y="145488"/>
                    <a:pt x="113282" y="142466"/>
                  </a:cubicBezTo>
                  <a:cubicBezTo>
                    <a:pt x="93260" y="124711"/>
                    <a:pt x="67572" y="125844"/>
                    <a:pt x="43773" y="120556"/>
                  </a:cubicBezTo>
                  <a:cubicBezTo>
                    <a:pt x="43773" y="119045"/>
                    <a:pt x="43773" y="117911"/>
                    <a:pt x="43773" y="116400"/>
                  </a:cubicBezTo>
                  <a:cubicBezTo>
                    <a:pt x="49817" y="109978"/>
                    <a:pt x="58128" y="111867"/>
                    <a:pt x="65684" y="111112"/>
                  </a:cubicBezTo>
                  <a:cubicBezTo>
                    <a:pt x="70594" y="110356"/>
                    <a:pt x="78905" y="113378"/>
                    <a:pt x="78150" y="104690"/>
                  </a:cubicBezTo>
                  <a:cubicBezTo>
                    <a:pt x="77772" y="98645"/>
                    <a:pt x="70972" y="96001"/>
                    <a:pt x="65306" y="96001"/>
                  </a:cubicBezTo>
                  <a:cubicBezTo>
                    <a:pt x="56239" y="95623"/>
                    <a:pt x="47929" y="95623"/>
                    <a:pt x="38485" y="92601"/>
                  </a:cubicBezTo>
                  <a:cubicBezTo>
                    <a:pt x="21863" y="87312"/>
                    <a:pt x="12419" y="77868"/>
                    <a:pt x="8641" y="61247"/>
                  </a:cubicBezTo>
                  <a:cubicBezTo>
                    <a:pt x="7130" y="55203"/>
                    <a:pt x="5241" y="49158"/>
                    <a:pt x="4108" y="42736"/>
                  </a:cubicBezTo>
                  <a:cubicBezTo>
                    <a:pt x="1842" y="31781"/>
                    <a:pt x="-6091" y="20826"/>
                    <a:pt x="9019" y="11382"/>
                  </a:cubicBezTo>
                  <a:cubicBezTo>
                    <a:pt x="31685" y="-2595"/>
                    <a:pt x="37729" y="-4106"/>
                    <a:pt x="56239" y="9115"/>
                  </a:cubicBezTo>
                  <a:cubicBezTo>
                    <a:pt x="61150" y="12515"/>
                    <a:pt x="66061" y="14026"/>
                    <a:pt x="71728" y="15160"/>
                  </a:cubicBezTo>
                  <a:cubicBezTo>
                    <a:pt x="80416" y="17426"/>
                    <a:pt x="85705" y="22337"/>
                    <a:pt x="83061" y="31781"/>
                  </a:cubicBezTo>
                  <a:cubicBezTo>
                    <a:pt x="80039" y="41981"/>
                    <a:pt x="84950" y="46514"/>
                    <a:pt x="94016" y="47647"/>
                  </a:cubicBezTo>
                  <a:cubicBezTo>
                    <a:pt x="116304" y="51047"/>
                    <a:pt x="138214" y="56336"/>
                    <a:pt x="159369" y="62758"/>
                  </a:cubicBezTo>
                  <a:cubicBezTo>
                    <a:pt x="174102" y="67291"/>
                    <a:pt x="200545" y="65780"/>
                    <a:pt x="194879" y="95623"/>
                  </a:cubicBezTo>
                  <a:cubicBezTo>
                    <a:pt x="194123" y="100156"/>
                    <a:pt x="199790" y="101667"/>
                    <a:pt x="203190" y="104312"/>
                  </a:cubicBezTo>
                  <a:cubicBezTo>
                    <a:pt x="215656" y="113756"/>
                    <a:pt x="228500" y="121689"/>
                    <a:pt x="242477" y="128866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8458124A-5A2A-4C9D-A8FE-ACA7A5B09061}"/>
                </a:ext>
              </a:extLst>
            </p:cNvPr>
            <p:cNvSpPr/>
            <p:nvPr/>
          </p:nvSpPr>
          <p:spPr>
            <a:xfrm>
              <a:off x="10851515" y="3162703"/>
              <a:ext cx="36951" cy="58011"/>
            </a:xfrm>
            <a:custGeom>
              <a:avLst/>
              <a:gdLst>
                <a:gd name="connsiteX0" fmla="*/ 20057 w 36951"/>
                <a:gd name="connsiteY0" fmla="*/ 58011 h 58011"/>
                <a:gd name="connsiteX1" fmla="*/ 1924 w 36951"/>
                <a:gd name="connsiteY1" fmla="*/ 38367 h 58011"/>
                <a:gd name="connsiteX2" fmla="*/ 2302 w 36951"/>
                <a:gd name="connsiteY2" fmla="*/ 19479 h 58011"/>
                <a:gd name="connsiteX3" fmla="*/ 4569 w 36951"/>
                <a:gd name="connsiteY3" fmla="*/ 969 h 58011"/>
                <a:gd name="connsiteX4" fmla="*/ 33656 w 36951"/>
                <a:gd name="connsiteY4" fmla="*/ 6635 h 58011"/>
                <a:gd name="connsiteX5" fmla="*/ 29879 w 36951"/>
                <a:gd name="connsiteY5" fmla="*/ 31568 h 58011"/>
                <a:gd name="connsiteX6" fmla="*/ 20057 w 36951"/>
                <a:gd name="connsiteY6" fmla="*/ 580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51" h="58011">
                  <a:moveTo>
                    <a:pt x="20057" y="58011"/>
                  </a:moveTo>
                  <a:cubicBezTo>
                    <a:pt x="6080" y="55745"/>
                    <a:pt x="791" y="49700"/>
                    <a:pt x="1924" y="38367"/>
                  </a:cubicBezTo>
                  <a:cubicBezTo>
                    <a:pt x="2680" y="31945"/>
                    <a:pt x="1169" y="25523"/>
                    <a:pt x="2302" y="19479"/>
                  </a:cubicBezTo>
                  <a:cubicBezTo>
                    <a:pt x="3436" y="13057"/>
                    <a:pt x="-4875" y="2858"/>
                    <a:pt x="4569" y="969"/>
                  </a:cubicBezTo>
                  <a:cubicBezTo>
                    <a:pt x="14013" y="-542"/>
                    <a:pt x="27235" y="-1298"/>
                    <a:pt x="33656" y="6635"/>
                  </a:cubicBezTo>
                  <a:cubicBezTo>
                    <a:pt x="39323" y="13435"/>
                    <a:pt x="37434" y="24390"/>
                    <a:pt x="29879" y="31568"/>
                  </a:cubicBezTo>
                  <a:cubicBezTo>
                    <a:pt x="22324" y="39123"/>
                    <a:pt x="16279" y="46300"/>
                    <a:pt x="20057" y="58011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1A094BF-2DE1-413C-95FF-A5EBA1BEB79F}"/>
                </a:ext>
              </a:extLst>
            </p:cNvPr>
            <p:cNvSpPr/>
            <p:nvPr/>
          </p:nvSpPr>
          <p:spPr>
            <a:xfrm>
              <a:off x="10741243" y="3068096"/>
              <a:ext cx="43218" cy="23941"/>
            </a:xfrm>
            <a:custGeom>
              <a:avLst/>
              <a:gdLst>
                <a:gd name="connsiteX0" fmla="*/ 0 w 43218"/>
                <a:gd name="connsiteY0" fmla="*/ 757 h 23941"/>
                <a:gd name="connsiteX1" fmla="*/ 39287 w 43218"/>
                <a:gd name="connsiteY1" fmla="*/ 13601 h 23941"/>
                <a:gd name="connsiteX2" fmla="*/ 42309 w 43218"/>
                <a:gd name="connsiteY2" fmla="*/ 22289 h 23941"/>
                <a:gd name="connsiteX3" fmla="*/ 32865 w 43218"/>
                <a:gd name="connsiteY3" fmla="*/ 21534 h 23941"/>
                <a:gd name="connsiteX4" fmla="*/ 0 w 43218"/>
                <a:gd name="connsiteY4" fmla="*/ 757 h 2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18" h="23941">
                  <a:moveTo>
                    <a:pt x="0" y="757"/>
                  </a:moveTo>
                  <a:cubicBezTo>
                    <a:pt x="15488" y="-1132"/>
                    <a:pt x="29843" y="-376"/>
                    <a:pt x="39287" y="13601"/>
                  </a:cubicBezTo>
                  <a:cubicBezTo>
                    <a:pt x="41176" y="16245"/>
                    <a:pt x="44954" y="18889"/>
                    <a:pt x="42309" y="22289"/>
                  </a:cubicBezTo>
                  <a:cubicBezTo>
                    <a:pt x="39665" y="26067"/>
                    <a:pt x="35887" y="22289"/>
                    <a:pt x="32865" y="21534"/>
                  </a:cubicBezTo>
                  <a:cubicBezTo>
                    <a:pt x="19266" y="18889"/>
                    <a:pt x="12088" y="6801"/>
                    <a:pt x="0" y="757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A79429D6-02B0-4649-A8E0-A6DDB06DA9A5}"/>
                </a:ext>
              </a:extLst>
            </p:cNvPr>
            <p:cNvSpPr/>
            <p:nvPr/>
          </p:nvSpPr>
          <p:spPr>
            <a:xfrm>
              <a:off x="10387768" y="2891104"/>
              <a:ext cx="491358" cy="206535"/>
            </a:xfrm>
            <a:custGeom>
              <a:avLst/>
              <a:gdLst>
                <a:gd name="connsiteX0" fmla="*/ 491359 w 491358"/>
                <a:gd name="connsiteY0" fmla="*/ 206460 h 206535"/>
                <a:gd name="connsiteX1" fmla="*/ 437339 w 491358"/>
                <a:gd name="connsiteY1" fmla="*/ 181149 h 206535"/>
                <a:gd name="connsiteX2" fmla="*/ 433939 w 491358"/>
                <a:gd name="connsiteY2" fmla="*/ 174350 h 206535"/>
                <a:gd name="connsiteX3" fmla="*/ 408629 w 491358"/>
                <a:gd name="connsiteY3" fmla="*/ 144506 h 206535"/>
                <a:gd name="connsiteX4" fmla="*/ 336853 w 491358"/>
                <a:gd name="connsiteY4" fmla="*/ 129774 h 206535"/>
                <a:gd name="connsiteX5" fmla="*/ 326276 w 491358"/>
                <a:gd name="connsiteY5" fmla="*/ 107486 h 206535"/>
                <a:gd name="connsiteX6" fmla="*/ 316076 w 491358"/>
                <a:gd name="connsiteY6" fmla="*/ 96530 h 206535"/>
                <a:gd name="connsiteX7" fmla="*/ 299833 w 491358"/>
                <a:gd name="connsiteY7" fmla="*/ 88975 h 206535"/>
                <a:gd name="connsiteX8" fmla="*/ 276789 w 491358"/>
                <a:gd name="connsiteY8" fmla="*/ 83686 h 206535"/>
                <a:gd name="connsiteX9" fmla="*/ 259412 w 491358"/>
                <a:gd name="connsiteY9" fmla="*/ 130907 h 206535"/>
                <a:gd name="connsiteX10" fmla="*/ 311921 w 491358"/>
                <a:gd name="connsiteY10" fmla="*/ 165283 h 206535"/>
                <a:gd name="connsiteX11" fmla="*/ 331565 w 491358"/>
                <a:gd name="connsiteY11" fmla="*/ 176239 h 206535"/>
                <a:gd name="connsiteX12" fmla="*/ 335342 w 491358"/>
                <a:gd name="connsiteY12" fmla="*/ 189460 h 206535"/>
                <a:gd name="connsiteX13" fmla="*/ 324009 w 491358"/>
                <a:gd name="connsiteY13" fmla="*/ 193616 h 206535"/>
                <a:gd name="connsiteX14" fmla="*/ 292277 w 491358"/>
                <a:gd name="connsiteY14" fmla="*/ 193616 h 206535"/>
                <a:gd name="connsiteX15" fmla="*/ 283967 w 491358"/>
                <a:gd name="connsiteY15" fmla="*/ 185305 h 206535"/>
                <a:gd name="connsiteX16" fmla="*/ 249968 w 491358"/>
                <a:gd name="connsiteY16" fmla="*/ 176994 h 206535"/>
                <a:gd name="connsiteX17" fmla="*/ 232968 w 491358"/>
                <a:gd name="connsiteY17" fmla="*/ 168305 h 206535"/>
                <a:gd name="connsiteX18" fmla="*/ 231080 w 491358"/>
                <a:gd name="connsiteY18" fmla="*/ 156973 h 206535"/>
                <a:gd name="connsiteX19" fmla="*/ 226924 w 491358"/>
                <a:gd name="connsiteY19" fmla="*/ 146773 h 206535"/>
                <a:gd name="connsiteX20" fmla="*/ 217102 w 491358"/>
                <a:gd name="connsiteY20" fmla="*/ 124485 h 206535"/>
                <a:gd name="connsiteX21" fmla="*/ 220502 w 491358"/>
                <a:gd name="connsiteY21" fmla="*/ 105975 h 206535"/>
                <a:gd name="connsiteX22" fmla="*/ 200859 w 491358"/>
                <a:gd name="connsiteY22" fmla="*/ 88975 h 206535"/>
                <a:gd name="connsiteX23" fmla="*/ 199725 w 491358"/>
                <a:gd name="connsiteY23" fmla="*/ 92753 h 206535"/>
                <a:gd name="connsiteX24" fmla="*/ 201236 w 491358"/>
                <a:gd name="connsiteY24" fmla="*/ 118818 h 206535"/>
                <a:gd name="connsiteX25" fmla="*/ 177437 w 491358"/>
                <a:gd name="connsiteY25" fmla="*/ 107863 h 206535"/>
                <a:gd name="connsiteX26" fmla="*/ 169504 w 491358"/>
                <a:gd name="connsiteY26" fmla="*/ 101064 h 206535"/>
                <a:gd name="connsiteX27" fmla="*/ 156660 w 491358"/>
                <a:gd name="connsiteY27" fmla="*/ 96908 h 206535"/>
                <a:gd name="connsiteX28" fmla="*/ 109818 w 491358"/>
                <a:gd name="connsiteY28" fmla="*/ 64798 h 206535"/>
                <a:gd name="connsiteX29" fmla="*/ 66753 w 491358"/>
                <a:gd name="connsiteY29" fmla="*/ 43266 h 206535"/>
                <a:gd name="connsiteX30" fmla="*/ 28221 w 491358"/>
                <a:gd name="connsiteY30" fmla="*/ 13422 h 206535"/>
                <a:gd name="connsiteX31" fmla="*/ 16888 w 491358"/>
                <a:gd name="connsiteY31" fmla="*/ 15689 h 206535"/>
                <a:gd name="connsiteX32" fmla="*/ 18777 w 491358"/>
                <a:gd name="connsiteY32" fmla="*/ 24755 h 206535"/>
                <a:gd name="connsiteX33" fmla="*/ 19910 w 491358"/>
                <a:gd name="connsiteY33" fmla="*/ 40244 h 206535"/>
                <a:gd name="connsiteX34" fmla="*/ 6688 w 491358"/>
                <a:gd name="connsiteY34" fmla="*/ 44399 h 206535"/>
                <a:gd name="connsiteX35" fmla="*/ 1399 w 491358"/>
                <a:gd name="connsiteY35" fmla="*/ 28155 h 206535"/>
                <a:gd name="connsiteX36" fmla="*/ 266 w 491358"/>
                <a:gd name="connsiteY36" fmla="*/ 12289 h 206535"/>
                <a:gd name="connsiteX37" fmla="*/ 42198 w 491358"/>
                <a:gd name="connsiteY37" fmla="*/ 4356 h 206535"/>
                <a:gd name="connsiteX38" fmla="*/ 78085 w 491358"/>
                <a:gd name="connsiteY38" fmla="*/ 23244 h 206535"/>
                <a:gd name="connsiteX39" fmla="*/ 130217 w 491358"/>
                <a:gd name="connsiteY39" fmla="*/ 45155 h 206535"/>
                <a:gd name="connsiteX40" fmla="*/ 180837 w 491358"/>
                <a:gd name="connsiteY40" fmla="*/ 29288 h 206535"/>
                <a:gd name="connsiteX41" fmla="*/ 192548 w 491358"/>
                <a:gd name="connsiteY41" fmla="*/ 28911 h 206535"/>
                <a:gd name="connsiteX42" fmla="*/ 187259 w 491358"/>
                <a:gd name="connsiteY42" fmla="*/ 42510 h 206535"/>
                <a:gd name="connsiteX43" fmla="*/ 171393 w 491358"/>
                <a:gd name="connsiteY43" fmla="*/ 54221 h 206535"/>
                <a:gd name="connsiteX44" fmla="*/ 197836 w 491358"/>
                <a:gd name="connsiteY44" fmla="*/ 62532 h 206535"/>
                <a:gd name="connsiteX45" fmla="*/ 205392 w 491358"/>
                <a:gd name="connsiteY45" fmla="*/ 56487 h 206535"/>
                <a:gd name="connsiteX46" fmla="*/ 223902 w 491358"/>
                <a:gd name="connsiteY46" fmla="*/ 56487 h 206535"/>
                <a:gd name="connsiteX47" fmla="*/ 266212 w 491358"/>
                <a:gd name="connsiteY47" fmla="*/ 68954 h 206535"/>
                <a:gd name="connsiteX48" fmla="*/ 297566 w 491358"/>
                <a:gd name="connsiteY48" fmla="*/ 73487 h 206535"/>
                <a:gd name="connsiteX49" fmla="*/ 310410 w 491358"/>
                <a:gd name="connsiteY49" fmla="*/ 79153 h 206535"/>
                <a:gd name="connsiteX50" fmla="*/ 337609 w 491358"/>
                <a:gd name="connsiteY50" fmla="*/ 98797 h 206535"/>
                <a:gd name="connsiteX51" fmla="*/ 370852 w 491358"/>
                <a:gd name="connsiteY51" fmla="*/ 124863 h 206535"/>
                <a:gd name="connsiteX52" fmla="*/ 432805 w 491358"/>
                <a:gd name="connsiteY52" fmla="*/ 146017 h 206535"/>
                <a:gd name="connsiteX53" fmla="*/ 435828 w 491358"/>
                <a:gd name="connsiteY53" fmla="*/ 143373 h 206535"/>
                <a:gd name="connsiteX54" fmla="*/ 444138 w 491358"/>
                <a:gd name="connsiteY54" fmla="*/ 135062 h 206535"/>
                <a:gd name="connsiteX55" fmla="*/ 491359 w 491358"/>
                <a:gd name="connsiteY55" fmla="*/ 206460 h 20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91358" h="206535">
                  <a:moveTo>
                    <a:pt x="491359" y="206460"/>
                  </a:moveTo>
                  <a:cubicBezTo>
                    <a:pt x="468693" y="207971"/>
                    <a:pt x="456982" y="186438"/>
                    <a:pt x="437339" y="181149"/>
                  </a:cubicBezTo>
                  <a:cubicBezTo>
                    <a:pt x="434316" y="180394"/>
                    <a:pt x="433561" y="177750"/>
                    <a:pt x="433939" y="174350"/>
                  </a:cubicBezTo>
                  <a:cubicBezTo>
                    <a:pt x="435828" y="157728"/>
                    <a:pt x="426006" y="144506"/>
                    <a:pt x="408629" y="144506"/>
                  </a:cubicBezTo>
                  <a:cubicBezTo>
                    <a:pt x="383696" y="144506"/>
                    <a:pt x="362164" y="129774"/>
                    <a:pt x="336853" y="129774"/>
                  </a:cubicBezTo>
                  <a:cubicBezTo>
                    <a:pt x="331565" y="129774"/>
                    <a:pt x="311921" y="124863"/>
                    <a:pt x="326276" y="107486"/>
                  </a:cubicBezTo>
                  <a:cubicBezTo>
                    <a:pt x="333076" y="99175"/>
                    <a:pt x="323254" y="95775"/>
                    <a:pt x="316076" y="96530"/>
                  </a:cubicBezTo>
                  <a:cubicBezTo>
                    <a:pt x="308521" y="97664"/>
                    <a:pt x="303988" y="97664"/>
                    <a:pt x="299833" y="88975"/>
                  </a:cubicBezTo>
                  <a:cubicBezTo>
                    <a:pt x="295677" y="80664"/>
                    <a:pt x="286989" y="78398"/>
                    <a:pt x="276789" y="83686"/>
                  </a:cubicBezTo>
                  <a:cubicBezTo>
                    <a:pt x="250346" y="97664"/>
                    <a:pt x="249212" y="99930"/>
                    <a:pt x="259412" y="130907"/>
                  </a:cubicBezTo>
                  <a:cubicBezTo>
                    <a:pt x="268856" y="158484"/>
                    <a:pt x="281322" y="166417"/>
                    <a:pt x="311921" y="165283"/>
                  </a:cubicBezTo>
                  <a:cubicBezTo>
                    <a:pt x="320232" y="164906"/>
                    <a:pt x="326654" y="169817"/>
                    <a:pt x="331565" y="176239"/>
                  </a:cubicBezTo>
                  <a:cubicBezTo>
                    <a:pt x="334587" y="180016"/>
                    <a:pt x="337987" y="184172"/>
                    <a:pt x="335342" y="189460"/>
                  </a:cubicBezTo>
                  <a:cubicBezTo>
                    <a:pt x="333076" y="193616"/>
                    <a:pt x="328165" y="193616"/>
                    <a:pt x="324009" y="193616"/>
                  </a:cubicBezTo>
                  <a:cubicBezTo>
                    <a:pt x="313432" y="193616"/>
                    <a:pt x="302855" y="193616"/>
                    <a:pt x="292277" y="193616"/>
                  </a:cubicBezTo>
                  <a:cubicBezTo>
                    <a:pt x="289255" y="190971"/>
                    <a:pt x="286611" y="187949"/>
                    <a:pt x="283967" y="185305"/>
                  </a:cubicBezTo>
                  <a:cubicBezTo>
                    <a:pt x="274145" y="177372"/>
                    <a:pt x="260167" y="184927"/>
                    <a:pt x="249968" y="176994"/>
                  </a:cubicBezTo>
                  <a:cubicBezTo>
                    <a:pt x="244301" y="174727"/>
                    <a:pt x="240524" y="167928"/>
                    <a:pt x="232968" y="168305"/>
                  </a:cubicBezTo>
                  <a:cubicBezTo>
                    <a:pt x="229569" y="164906"/>
                    <a:pt x="228435" y="160372"/>
                    <a:pt x="231080" y="156973"/>
                  </a:cubicBezTo>
                  <a:cubicBezTo>
                    <a:pt x="236368" y="150173"/>
                    <a:pt x="233724" y="149040"/>
                    <a:pt x="226924" y="146773"/>
                  </a:cubicBezTo>
                  <a:cubicBezTo>
                    <a:pt x="215969" y="143373"/>
                    <a:pt x="210303" y="136196"/>
                    <a:pt x="217102" y="124485"/>
                  </a:cubicBezTo>
                  <a:cubicBezTo>
                    <a:pt x="220502" y="118818"/>
                    <a:pt x="219369" y="112396"/>
                    <a:pt x="220502" y="105975"/>
                  </a:cubicBezTo>
                  <a:cubicBezTo>
                    <a:pt x="223147" y="89353"/>
                    <a:pt x="217102" y="83686"/>
                    <a:pt x="200859" y="88975"/>
                  </a:cubicBezTo>
                  <a:cubicBezTo>
                    <a:pt x="199725" y="89731"/>
                    <a:pt x="199347" y="91242"/>
                    <a:pt x="199725" y="92753"/>
                  </a:cubicBezTo>
                  <a:cubicBezTo>
                    <a:pt x="203503" y="101441"/>
                    <a:pt x="212569" y="111263"/>
                    <a:pt x="201236" y="118818"/>
                  </a:cubicBezTo>
                  <a:cubicBezTo>
                    <a:pt x="190281" y="125996"/>
                    <a:pt x="183481" y="115041"/>
                    <a:pt x="177437" y="107863"/>
                  </a:cubicBezTo>
                  <a:cubicBezTo>
                    <a:pt x="175171" y="105219"/>
                    <a:pt x="172526" y="102952"/>
                    <a:pt x="169504" y="101064"/>
                  </a:cubicBezTo>
                  <a:cubicBezTo>
                    <a:pt x="165349" y="99553"/>
                    <a:pt x="161193" y="98041"/>
                    <a:pt x="156660" y="96908"/>
                  </a:cubicBezTo>
                  <a:cubicBezTo>
                    <a:pt x="149861" y="73865"/>
                    <a:pt x="133239" y="64043"/>
                    <a:pt x="109818" y="64798"/>
                  </a:cubicBezTo>
                  <a:cubicBezTo>
                    <a:pt x="93196" y="65176"/>
                    <a:pt x="76197" y="57621"/>
                    <a:pt x="66753" y="43266"/>
                  </a:cubicBezTo>
                  <a:cubicBezTo>
                    <a:pt x="56931" y="28155"/>
                    <a:pt x="36909" y="28533"/>
                    <a:pt x="28221" y="13422"/>
                  </a:cubicBezTo>
                  <a:cubicBezTo>
                    <a:pt x="26710" y="10778"/>
                    <a:pt x="19910" y="12289"/>
                    <a:pt x="16888" y="15689"/>
                  </a:cubicBezTo>
                  <a:cubicBezTo>
                    <a:pt x="13866" y="19089"/>
                    <a:pt x="16510" y="22111"/>
                    <a:pt x="18777" y="24755"/>
                  </a:cubicBezTo>
                  <a:cubicBezTo>
                    <a:pt x="23310" y="29666"/>
                    <a:pt x="27843" y="34577"/>
                    <a:pt x="19910" y="40244"/>
                  </a:cubicBezTo>
                  <a:cubicBezTo>
                    <a:pt x="16132" y="42888"/>
                    <a:pt x="11599" y="46666"/>
                    <a:pt x="6688" y="44399"/>
                  </a:cubicBezTo>
                  <a:cubicBezTo>
                    <a:pt x="-489" y="41377"/>
                    <a:pt x="-1245" y="34577"/>
                    <a:pt x="1399" y="28155"/>
                  </a:cubicBezTo>
                  <a:cubicBezTo>
                    <a:pt x="3666" y="22111"/>
                    <a:pt x="3288" y="17200"/>
                    <a:pt x="266" y="12289"/>
                  </a:cubicBezTo>
                  <a:cubicBezTo>
                    <a:pt x="13110" y="3978"/>
                    <a:pt x="24443" y="-5844"/>
                    <a:pt x="42198" y="4356"/>
                  </a:cubicBezTo>
                  <a:cubicBezTo>
                    <a:pt x="53909" y="10778"/>
                    <a:pt x="73930" y="956"/>
                    <a:pt x="78085" y="23244"/>
                  </a:cubicBezTo>
                  <a:cubicBezTo>
                    <a:pt x="100751" y="18711"/>
                    <a:pt x="111706" y="46288"/>
                    <a:pt x="130217" y="45155"/>
                  </a:cubicBezTo>
                  <a:cubicBezTo>
                    <a:pt x="147216" y="44021"/>
                    <a:pt x="168371" y="48932"/>
                    <a:pt x="180837" y="29288"/>
                  </a:cubicBezTo>
                  <a:cubicBezTo>
                    <a:pt x="183104" y="25511"/>
                    <a:pt x="189903" y="22489"/>
                    <a:pt x="192548" y="28911"/>
                  </a:cubicBezTo>
                  <a:cubicBezTo>
                    <a:pt x="194059" y="32688"/>
                    <a:pt x="194814" y="39488"/>
                    <a:pt x="187259" y="42510"/>
                  </a:cubicBezTo>
                  <a:cubicBezTo>
                    <a:pt x="181215" y="45155"/>
                    <a:pt x="167615" y="44021"/>
                    <a:pt x="171393" y="54221"/>
                  </a:cubicBezTo>
                  <a:cubicBezTo>
                    <a:pt x="174793" y="62909"/>
                    <a:pt x="188770" y="59510"/>
                    <a:pt x="197836" y="62532"/>
                  </a:cubicBezTo>
                  <a:cubicBezTo>
                    <a:pt x="200859" y="63665"/>
                    <a:pt x="203503" y="60265"/>
                    <a:pt x="205392" y="56487"/>
                  </a:cubicBezTo>
                  <a:cubicBezTo>
                    <a:pt x="211436" y="45155"/>
                    <a:pt x="218614" y="48554"/>
                    <a:pt x="223902" y="56487"/>
                  </a:cubicBezTo>
                  <a:cubicBezTo>
                    <a:pt x="234857" y="73109"/>
                    <a:pt x="244679" y="85198"/>
                    <a:pt x="266212" y="68954"/>
                  </a:cubicBezTo>
                  <a:cubicBezTo>
                    <a:pt x="273011" y="64043"/>
                    <a:pt x="288500" y="59132"/>
                    <a:pt x="297566" y="73487"/>
                  </a:cubicBezTo>
                  <a:cubicBezTo>
                    <a:pt x="299833" y="76887"/>
                    <a:pt x="307010" y="80287"/>
                    <a:pt x="310410" y="79153"/>
                  </a:cubicBezTo>
                  <a:cubicBezTo>
                    <a:pt x="329676" y="73865"/>
                    <a:pt x="328920" y="92753"/>
                    <a:pt x="337609" y="98797"/>
                  </a:cubicBezTo>
                  <a:cubicBezTo>
                    <a:pt x="348942" y="106352"/>
                    <a:pt x="351964" y="121085"/>
                    <a:pt x="370852" y="124863"/>
                  </a:cubicBezTo>
                  <a:cubicBezTo>
                    <a:pt x="390874" y="129018"/>
                    <a:pt x="418073" y="122218"/>
                    <a:pt x="432805" y="146017"/>
                  </a:cubicBezTo>
                  <a:cubicBezTo>
                    <a:pt x="433939" y="145262"/>
                    <a:pt x="435072" y="144129"/>
                    <a:pt x="435828" y="143373"/>
                  </a:cubicBezTo>
                  <a:cubicBezTo>
                    <a:pt x="437339" y="139218"/>
                    <a:pt x="440361" y="136573"/>
                    <a:pt x="444138" y="135062"/>
                  </a:cubicBezTo>
                  <a:cubicBezTo>
                    <a:pt x="444516" y="168683"/>
                    <a:pt x="476626" y="182283"/>
                    <a:pt x="491359" y="206460"/>
                  </a:cubicBezTo>
                  <a:close/>
                </a:path>
              </a:pathLst>
            </a:custGeom>
            <a:solidFill>
              <a:srgbClr val="EDE0D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C5EF0280-7558-48DD-8839-AD38FB969D2A}"/>
                </a:ext>
              </a:extLst>
            </p:cNvPr>
            <p:cNvSpPr/>
            <p:nvPr/>
          </p:nvSpPr>
          <p:spPr>
            <a:xfrm>
              <a:off x="10753177" y="3419324"/>
              <a:ext cx="94347" cy="37864"/>
            </a:xfrm>
            <a:custGeom>
              <a:avLst/>
              <a:gdLst>
                <a:gd name="connsiteX0" fmla="*/ 87796 w 94347"/>
                <a:gd name="connsiteY0" fmla="*/ 17093 h 37864"/>
                <a:gd name="connsiteX1" fmla="*/ 73818 w 94347"/>
                <a:gd name="connsiteY1" fmla="*/ 18982 h 37864"/>
                <a:gd name="connsiteX2" fmla="*/ 28487 w 94347"/>
                <a:gd name="connsiteY2" fmla="*/ 26160 h 37864"/>
                <a:gd name="connsiteX3" fmla="*/ 11487 w 94347"/>
                <a:gd name="connsiteY3" fmla="*/ 35226 h 37864"/>
                <a:gd name="connsiteX4" fmla="*/ 2043 w 94347"/>
                <a:gd name="connsiteY4" fmla="*/ 36359 h 37864"/>
                <a:gd name="connsiteX5" fmla="*/ 2421 w 94347"/>
                <a:gd name="connsiteY5" fmla="*/ 26915 h 37864"/>
                <a:gd name="connsiteX6" fmla="*/ 38686 w 94347"/>
                <a:gd name="connsiteY6" fmla="*/ 5760 h 37864"/>
                <a:gd name="connsiteX7" fmla="*/ 77596 w 94347"/>
                <a:gd name="connsiteY7" fmla="*/ 2360 h 37864"/>
                <a:gd name="connsiteX8" fmla="*/ 93084 w 94347"/>
                <a:gd name="connsiteY8" fmla="*/ 2360 h 37864"/>
                <a:gd name="connsiteX9" fmla="*/ 87796 w 94347"/>
                <a:gd name="connsiteY9" fmla="*/ 17093 h 37864"/>
                <a:gd name="connsiteX10" fmla="*/ 87796 w 94347"/>
                <a:gd name="connsiteY10" fmla="*/ 17093 h 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347" h="37864">
                  <a:moveTo>
                    <a:pt x="87796" y="17093"/>
                  </a:moveTo>
                  <a:cubicBezTo>
                    <a:pt x="82885" y="17471"/>
                    <a:pt x="76085" y="16338"/>
                    <a:pt x="73818" y="18982"/>
                  </a:cubicBezTo>
                  <a:cubicBezTo>
                    <a:pt x="60597" y="34470"/>
                    <a:pt x="46997" y="39003"/>
                    <a:pt x="28487" y="26160"/>
                  </a:cubicBezTo>
                  <a:cubicBezTo>
                    <a:pt x="21687" y="21626"/>
                    <a:pt x="16398" y="29937"/>
                    <a:pt x="11487" y="35226"/>
                  </a:cubicBezTo>
                  <a:cubicBezTo>
                    <a:pt x="9221" y="37870"/>
                    <a:pt x="5443" y="39003"/>
                    <a:pt x="2043" y="36359"/>
                  </a:cubicBezTo>
                  <a:cubicBezTo>
                    <a:pt x="-1735" y="33337"/>
                    <a:pt x="532" y="29559"/>
                    <a:pt x="2421" y="26915"/>
                  </a:cubicBezTo>
                  <a:cubicBezTo>
                    <a:pt x="11110" y="14449"/>
                    <a:pt x="17909" y="1227"/>
                    <a:pt x="38686" y="5760"/>
                  </a:cubicBezTo>
                  <a:cubicBezTo>
                    <a:pt x="50775" y="8405"/>
                    <a:pt x="64752" y="4249"/>
                    <a:pt x="77596" y="2360"/>
                  </a:cubicBezTo>
                  <a:cubicBezTo>
                    <a:pt x="82885" y="1605"/>
                    <a:pt x="89307" y="-2550"/>
                    <a:pt x="93084" y="2360"/>
                  </a:cubicBezTo>
                  <a:cubicBezTo>
                    <a:pt x="97617" y="8782"/>
                    <a:pt x="88551" y="11805"/>
                    <a:pt x="87796" y="17093"/>
                  </a:cubicBezTo>
                  <a:lnTo>
                    <a:pt x="87796" y="17093"/>
                  </a:ln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E0B84CC6-9644-4496-AF72-33E43BAE7F45}"/>
                </a:ext>
              </a:extLst>
            </p:cNvPr>
            <p:cNvSpPr/>
            <p:nvPr/>
          </p:nvSpPr>
          <p:spPr>
            <a:xfrm>
              <a:off x="10557272" y="2971411"/>
              <a:ext cx="78952" cy="87998"/>
            </a:xfrm>
            <a:custGeom>
              <a:avLst/>
              <a:gdLst>
                <a:gd name="connsiteX0" fmla="*/ 0 w 78952"/>
                <a:gd name="connsiteY0" fmla="*/ 20379 h 87998"/>
                <a:gd name="connsiteX1" fmla="*/ 15866 w 78952"/>
                <a:gd name="connsiteY1" fmla="*/ 29445 h 87998"/>
                <a:gd name="connsiteX2" fmla="*/ 31354 w 78952"/>
                <a:gd name="connsiteY2" fmla="*/ 34356 h 87998"/>
                <a:gd name="connsiteX3" fmla="*/ 29088 w 78952"/>
                <a:gd name="connsiteY3" fmla="*/ 19246 h 87998"/>
                <a:gd name="connsiteX4" fmla="*/ 21155 w 78952"/>
                <a:gd name="connsiteY4" fmla="*/ 4135 h 87998"/>
                <a:gd name="connsiteX5" fmla="*/ 52131 w 78952"/>
                <a:gd name="connsiteY5" fmla="*/ 1113 h 87998"/>
                <a:gd name="connsiteX6" fmla="*/ 56287 w 78952"/>
                <a:gd name="connsiteY6" fmla="*/ 18490 h 87998"/>
                <a:gd name="connsiteX7" fmla="*/ 50243 w 78952"/>
                <a:gd name="connsiteY7" fmla="*/ 51356 h 87998"/>
                <a:gd name="connsiteX8" fmla="*/ 67620 w 78952"/>
                <a:gd name="connsiteY8" fmla="*/ 64200 h 87998"/>
                <a:gd name="connsiteX9" fmla="*/ 78953 w 78952"/>
                <a:gd name="connsiteY9" fmla="*/ 65711 h 87998"/>
                <a:gd name="connsiteX10" fmla="*/ 63842 w 78952"/>
                <a:gd name="connsiteY10" fmla="*/ 87999 h 87998"/>
                <a:gd name="connsiteX11" fmla="*/ 0 w 78952"/>
                <a:gd name="connsiteY11" fmla="*/ 20379 h 8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52" h="87998">
                  <a:moveTo>
                    <a:pt x="0" y="20379"/>
                  </a:moveTo>
                  <a:cubicBezTo>
                    <a:pt x="7178" y="20001"/>
                    <a:pt x="10955" y="25290"/>
                    <a:pt x="15866" y="29445"/>
                  </a:cubicBezTo>
                  <a:cubicBezTo>
                    <a:pt x="20399" y="33601"/>
                    <a:pt x="24932" y="40400"/>
                    <a:pt x="31354" y="34356"/>
                  </a:cubicBezTo>
                  <a:cubicBezTo>
                    <a:pt x="36643" y="29445"/>
                    <a:pt x="30221" y="24157"/>
                    <a:pt x="29088" y="19246"/>
                  </a:cubicBezTo>
                  <a:cubicBezTo>
                    <a:pt x="27577" y="12824"/>
                    <a:pt x="12466" y="10179"/>
                    <a:pt x="21155" y="4135"/>
                  </a:cubicBezTo>
                  <a:cubicBezTo>
                    <a:pt x="28710" y="-1153"/>
                    <a:pt x="41932" y="-398"/>
                    <a:pt x="52131" y="1113"/>
                  </a:cubicBezTo>
                  <a:cubicBezTo>
                    <a:pt x="60820" y="2624"/>
                    <a:pt x="58931" y="11313"/>
                    <a:pt x="56287" y="18490"/>
                  </a:cubicBezTo>
                  <a:cubicBezTo>
                    <a:pt x="52887" y="28690"/>
                    <a:pt x="58931" y="39645"/>
                    <a:pt x="50243" y="51356"/>
                  </a:cubicBezTo>
                  <a:cubicBezTo>
                    <a:pt x="43821" y="60044"/>
                    <a:pt x="59309" y="62689"/>
                    <a:pt x="67620" y="64200"/>
                  </a:cubicBezTo>
                  <a:cubicBezTo>
                    <a:pt x="70642" y="64955"/>
                    <a:pt x="74419" y="61933"/>
                    <a:pt x="78953" y="65711"/>
                  </a:cubicBezTo>
                  <a:cubicBezTo>
                    <a:pt x="74419" y="73266"/>
                    <a:pt x="59309" y="74777"/>
                    <a:pt x="63842" y="87999"/>
                  </a:cubicBezTo>
                  <a:cubicBezTo>
                    <a:pt x="31732" y="75910"/>
                    <a:pt x="14355" y="49467"/>
                    <a:pt x="0" y="20379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1C9CBC38-505D-47B9-A09C-7E4A268CBA1F}"/>
                </a:ext>
              </a:extLst>
            </p:cNvPr>
            <p:cNvSpPr/>
            <p:nvPr/>
          </p:nvSpPr>
          <p:spPr>
            <a:xfrm>
              <a:off x="10637736" y="3068098"/>
              <a:ext cx="33998" cy="9077"/>
            </a:xfrm>
            <a:custGeom>
              <a:avLst/>
              <a:gdLst>
                <a:gd name="connsiteX0" fmla="*/ 0 w 33998"/>
                <a:gd name="connsiteY0" fmla="*/ 0 h 9077"/>
                <a:gd name="connsiteX1" fmla="*/ 33999 w 33998"/>
                <a:gd name="connsiteY1" fmla="*/ 8311 h 9077"/>
                <a:gd name="connsiteX2" fmla="*/ 378 w 33998"/>
                <a:gd name="connsiteY2" fmla="*/ 8311 h 9077"/>
                <a:gd name="connsiteX3" fmla="*/ 0 w 33998"/>
                <a:gd name="connsiteY3" fmla="*/ 0 h 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8" h="9077">
                  <a:moveTo>
                    <a:pt x="0" y="0"/>
                  </a:moveTo>
                  <a:cubicBezTo>
                    <a:pt x="10955" y="4155"/>
                    <a:pt x="25310" y="-4911"/>
                    <a:pt x="33999" y="8311"/>
                  </a:cubicBezTo>
                  <a:cubicBezTo>
                    <a:pt x="22666" y="11333"/>
                    <a:pt x="11333" y="4155"/>
                    <a:pt x="378" y="8311"/>
                  </a:cubicBezTo>
                  <a:cubicBezTo>
                    <a:pt x="0" y="5666"/>
                    <a:pt x="0" y="3022"/>
                    <a:pt x="0" y="0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2A458D2A-8D0F-46DB-9C40-C8E03ACFBB91}"/>
                </a:ext>
              </a:extLst>
            </p:cNvPr>
            <p:cNvSpPr/>
            <p:nvPr/>
          </p:nvSpPr>
          <p:spPr>
            <a:xfrm>
              <a:off x="10693267" y="2928300"/>
              <a:ext cx="92174" cy="26091"/>
            </a:xfrm>
            <a:custGeom>
              <a:avLst/>
              <a:gdLst>
                <a:gd name="connsiteX0" fmla="*/ 92174 w 92174"/>
                <a:gd name="connsiteY0" fmla="*/ 26091 h 26091"/>
                <a:gd name="connsiteX1" fmla="*/ 55531 w 92174"/>
                <a:gd name="connsiteY1" fmla="*/ 16269 h 26091"/>
                <a:gd name="connsiteX2" fmla="*/ 50242 w 92174"/>
                <a:gd name="connsiteY2" fmla="*/ 25713 h 26091"/>
                <a:gd name="connsiteX3" fmla="*/ 0 w 92174"/>
                <a:gd name="connsiteY3" fmla="*/ 4181 h 26091"/>
                <a:gd name="connsiteX4" fmla="*/ 92174 w 92174"/>
                <a:gd name="connsiteY4" fmla="*/ 26091 h 2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74" h="26091">
                  <a:moveTo>
                    <a:pt x="92174" y="26091"/>
                  </a:moveTo>
                  <a:cubicBezTo>
                    <a:pt x="81219" y="18536"/>
                    <a:pt x="66864" y="27602"/>
                    <a:pt x="55531" y="16269"/>
                  </a:cubicBezTo>
                  <a:cubicBezTo>
                    <a:pt x="50998" y="11736"/>
                    <a:pt x="51754" y="21936"/>
                    <a:pt x="50242" y="25713"/>
                  </a:cubicBezTo>
                  <a:cubicBezTo>
                    <a:pt x="29843" y="27602"/>
                    <a:pt x="15866" y="13247"/>
                    <a:pt x="0" y="4181"/>
                  </a:cubicBezTo>
                  <a:cubicBezTo>
                    <a:pt x="34754" y="-6774"/>
                    <a:pt x="64598" y="4936"/>
                    <a:pt x="92174" y="26091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469A12F-EF89-409B-AE8F-E670A023097E}"/>
                </a:ext>
              </a:extLst>
            </p:cNvPr>
            <p:cNvSpPr/>
            <p:nvPr/>
          </p:nvSpPr>
          <p:spPr>
            <a:xfrm>
              <a:off x="9741154" y="2891628"/>
              <a:ext cx="45480" cy="17409"/>
            </a:xfrm>
            <a:custGeom>
              <a:avLst/>
              <a:gdLst>
                <a:gd name="connsiteX0" fmla="*/ 45481 w 45480"/>
                <a:gd name="connsiteY0" fmla="*/ 11765 h 17409"/>
                <a:gd name="connsiteX1" fmla="*/ 8082 w 45480"/>
                <a:gd name="connsiteY1" fmla="*/ 16676 h 17409"/>
                <a:gd name="connsiteX2" fmla="*/ 527 w 45480"/>
                <a:gd name="connsiteY2" fmla="*/ 12143 h 17409"/>
                <a:gd name="connsiteX3" fmla="*/ 4304 w 45480"/>
                <a:gd name="connsiteY3" fmla="*/ 1565 h 17409"/>
                <a:gd name="connsiteX4" fmla="*/ 45481 w 45480"/>
                <a:gd name="connsiteY4" fmla="*/ 11765 h 1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80" h="17409">
                  <a:moveTo>
                    <a:pt x="45481" y="11765"/>
                  </a:moveTo>
                  <a:cubicBezTo>
                    <a:pt x="31503" y="12898"/>
                    <a:pt x="19037" y="9498"/>
                    <a:pt x="8082" y="16676"/>
                  </a:cubicBezTo>
                  <a:cubicBezTo>
                    <a:pt x="4682" y="18942"/>
                    <a:pt x="1660" y="15542"/>
                    <a:pt x="527" y="12143"/>
                  </a:cubicBezTo>
                  <a:cubicBezTo>
                    <a:pt x="-984" y="7609"/>
                    <a:pt x="904" y="1565"/>
                    <a:pt x="4304" y="1565"/>
                  </a:cubicBezTo>
                  <a:cubicBezTo>
                    <a:pt x="17526" y="2321"/>
                    <a:pt x="33392" y="-6746"/>
                    <a:pt x="45481" y="1176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35451D08-81FB-4FF7-89E7-91A1A8BE0148}"/>
                </a:ext>
              </a:extLst>
            </p:cNvPr>
            <p:cNvSpPr/>
            <p:nvPr/>
          </p:nvSpPr>
          <p:spPr>
            <a:xfrm>
              <a:off x="8616365" y="3204310"/>
              <a:ext cx="50623" cy="29248"/>
            </a:xfrm>
            <a:custGeom>
              <a:avLst/>
              <a:gdLst>
                <a:gd name="connsiteX0" fmla="*/ 15069 w 50623"/>
                <a:gd name="connsiteY0" fmla="*/ 29248 h 29248"/>
                <a:gd name="connsiteX1" fmla="*/ 2980 w 50623"/>
                <a:gd name="connsiteY1" fmla="*/ 16026 h 29248"/>
                <a:gd name="connsiteX2" fmla="*/ 6380 w 50623"/>
                <a:gd name="connsiteY2" fmla="*/ 7338 h 29248"/>
                <a:gd name="connsiteX3" fmla="*/ 27535 w 50623"/>
                <a:gd name="connsiteY3" fmla="*/ 13004 h 29248"/>
                <a:gd name="connsiteX4" fmla="*/ 40379 w 50623"/>
                <a:gd name="connsiteY4" fmla="*/ 11493 h 29248"/>
                <a:gd name="connsiteX5" fmla="*/ 47934 w 50623"/>
                <a:gd name="connsiteY5" fmla="*/ 1671 h 29248"/>
                <a:gd name="connsiteX6" fmla="*/ 50578 w 50623"/>
                <a:gd name="connsiteY6" fmla="*/ 11115 h 29248"/>
                <a:gd name="connsiteX7" fmla="*/ 41134 w 50623"/>
                <a:gd name="connsiteY7" fmla="*/ 24337 h 29248"/>
                <a:gd name="connsiteX8" fmla="*/ 15069 w 50623"/>
                <a:gd name="connsiteY8" fmla="*/ 29248 h 2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23" h="29248">
                  <a:moveTo>
                    <a:pt x="15069" y="29248"/>
                  </a:moveTo>
                  <a:cubicBezTo>
                    <a:pt x="10913" y="24715"/>
                    <a:pt x="7513" y="20182"/>
                    <a:pt x="2980" y="16026"/>
                  </a:cubicBezTo>
                  <a:cubicBezTo>
                    <a:pt x="-3442" y="9604"/>
                    <a:pt x="1847" y="8849"/>
                    <a:pt x="6380" y="7338"/>
                  </a:cubicBezTo>
                  <a:cubicBezTo>
                    <a:pt x="21113" y="-3240"/>
                    <a:pt x="20357" y="-3240"/>
                    <a:pt x="27535" y="13004"/>
                  </a:cubicBezTo>
                  <a:cubicBezTo>
                    <a:pt x="30935" y="20182"/>
                    <a:pt x="36223" y="13004"/>
                    <a:pt x="40379" y="11493"/>
                  </a:cubicBezTo>
                  <a:cubicBezTo>
                    <a:pt x="44912" y="9982"/>
                    <a:pt x="36601" y="-2484"/>
                    <a:pt x="47934" y="1671"/>
                  </a:cubicBezTo>
                  <a:cubicBezTo>
                    <a:pt x="51712" y="3182"/>
                    <a:pt x="50201" y="7716"/>
                    <a:pt x="50578" y="11115"/>
                  </a:cubicBezTo>
                  <a:cubicBezTo>
                    <a:pt x="50956" y="18293"/>
                    <a:pt x="49067" y="24337"/>
                    <a:pt x="41134" y="24337"/>
                  </a:cubicBezTo>
                  <a:cubicBezTo>
                    <a:pt x="32446" y="24337"/>
                    <a:pt x="24135" y="27359"/>
                    <a:pt x="15069" y="29248"/>
                  </a:cubicBezTo>
                  <a:close/>
                </a:path>
              </a:pathLst>
            </a:custGeom>
            <a:solidFill>
              <a:srgbClr val="BAA6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80B9CF97-F14C-42E1-B6D8-2B1295411EFE}"/>
                </a:ext>
              </a:extLst>
            </p:cNvPr>
            <p:cNvSpPr/>
            <p:nvPr/>
          </p:nvSpPr>
          <p:spPr>
            <a:xfrm>
              <a:off x="9144262" y="5624691"/>
              <a:ext cx="283713" cy="76982"/>
            </a:xfrm>
            <a:custGeom>
              <a:avLst/>
              <a:gdLst>
                <a:gd name="connsiteX0" fmla="*/ 8486 w 283713"/>
                <a:gd name="connsiteY0" fmla="*/ 111 h 76982"/>
                <a:gd name="connsiteX1" fmla="*/ 54950 w 283713"/>
                <a:gd name="connsiteY1" fmla="*/ 4644 h 76982"/>
                <a:gd name="connsiteX2" fmla="*/ 88194 w 283713"/>
                <a:gd name="connsiteY2" fmla="*/ 1244 h 76982"/>
                <a:gd name="connsiteX3" fmla="*/ 176968 w 283713"/>
                <a:gd name="connsiteY3" fmla="*/ 22777 h 76982"/>
                <a:gd name="connsiteX4" fmla="*/ 211722 w 283713"/>
                <a:gd name="connsiteY4" fmla="*/ 37509 h 76982"/>
                <a:gd name="connsiteX5" fmla="*/ 234766 w 283713"/>
                <a:gd name="connsiteY5" fmla="*/ 51487 h 76982"/>
                <a:gd name="connsiteX6" fmla="*/ 257054 w 283713"/>
                <a:gd name="connsiteY6" fmla="*/ 42798 h 76982"/>
                <a:gd name="connsiteX7" fmla="*/ 271409 w 283713"/>
                <a:gd name="connsiteY7" fmla="*/ 45442 h 76982"/>
                <a:gd name="connsiteX8" fmla="*/ 278964 w 283713"/>
                <a:gd name="connsiteY8" fmla="*/ 72264 h 76982"/>
                <a:gd name="connsiteX9" fmla="*/ 230988 w 283713"/>
                <a:gd name="connsiteY9" fmla="*/ 75286 h 76982"/>
                <a:gd name="connsiteX10" fmla="*/ 131636 w 283713"/>
                <a:gd name="connsiteY10" fmla="*/ 68108 h 76982"/>
                <a:gd name="connsiteX11" fmla="*/ 21707 w 283713"/>
                <a:gd name="connsiteY11" fmla="*/ 40154 h 76982"/>
                <a:gd name="connsiteX12" fmla="*/ 3952 w 283713"/>
                <a:gd name="connsiteY12" fmla="*/ 29576 h 76982"/>
                <a:gd name="connsiteX13" fmla="*/ 8486 w 283713"/>
                <a:gd name="connsiteY13" fmla="*/ 111 h 7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713" h="76982">
                  <a:moveTo>
                    <a:pt x="8486" y="111"/>
                  </a:moveTo>
                  <a:cubicBezTo>
                    <a:pt x="23974" y="-267"/>
                    <a:pt x="39840" y="111"/>
                    <a:pt x="54950" y="4644"/>
                  </a:cubicBezTo>
                  <a:cubicBezTo>
                    <a:pt x="66661" y="8044"/>
                    <a:pt x="77238" y="6155"/>
                    <a:pt x="88194" y="1244"/>
                  </a:cubicBezTo>
                  <a:cubicBezTo>
                    <a:pt x="116148" y="15221"/>
                    <a:pt x="148258" y="11821"/>
                    <a:pt x="176968" y="22777"/>
                  </a:cubicBezTo>
                  <a:cubicBezTo>
                    <a:pt x="184146" y="38265"/>
                    <a:pt x="193212" y="45820"/>
                    <a:pt x="211722" y="37509"/>
                  </a:cubicBezTo>
                  <a:cubicBezTo>
                    <a:pt x="221166" y="33354"/>
                    <a:pt x="229477" y="42798"/>
                    <a:pt x="234766" y="51487"/>
                  </a:cubicBezTo>
                  <a:cubicBezTo>
                    <a:pt x="237788" y="37509"/>
                    <a:pt x="246854" y="38265"/>
                    <a:pt x="257054" y="42798"/>
                  </a:cubicBezTo>
                  <a:cubicBezTo>
                    <a:pt x="261587" y="44687"/>
                    <a:pt x="266498" y="44309"/>
                    <a:pt x="271409" y="45442"/>
                  </a:cubicBezTo>
                  <a:cubicBezTo>
                    <a:pt x="284631" y="51487"/>
                    <a:pt x="287275" y="60175"/>
                    <a:pt x="278964" y="72264"/>
                  </a:cubicBezTo>
                  <a:cubicBezTo>
                    <a:pt x="263476" y="80952"/>
                    <a:pt x="246854" y="74908"/>
                    <a:pt x="230988" y="75286"/>
                  </a:cubicBezTo>
                  <a:cubicBezTo>
                    <a:pt x="197745" y="76041"/>
                    <a:pt x="164880" y="70753"/>
                    <a:pt x="131636" y="68108"/>
                  </a:cubicBezTo>
                  <a:cubicBezTo>
                    <a:pt x="92727" y="68108"/>
                    <a:pt x="57217" y="54886"/>
                    <a:pt x="21707" y="40154"/>
                  </a:cubicBezTo>
                  <a:cubicBezTo>
                    <a:pt x="15285" y="37509"/>
                    <a:pt x="8863" y="34487"/>
                    <a:pt x="3952" y="29576"/>
                  </a:cubicBezTo>
                  <a:cubicBezTo>
                    <a:pt x="2819" y="18999"/>
                    <a:pt x="-6625" y="7666"/>
                    <a:pt x="8486" y="111"/>
                  </a:cubicBezTo>
                  <a:close/>
                </a:path>
              </a:pathLst>
            </a:custGeom>
            <a:solidFill>
              <a:srgbClr val="946A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53818E8F-56B5-465D-9D1F-EEB33A8D2DCE}"/>
                </a:ext>
              </a:extLst>
            </p:cNvPr>
            <p:cNvSpPr/>
            <p:nvPr/>
          </p:nvSpPr>
          <p:spPr>
            <a:xfrm>
              <a:off x="8996581" y="5682246"/>
              <a:ext cx="471561" cy="115949"/>
            </a:xfrm>
            <a:custGeom>
              <a:avLst/>
              <a:gdLst>
                <a:gd name="connsiteX0" fmla="*/ 447800 w 471561"/>
                <a:gd name="connsiteY0" fmla="*/ 87617 h 115949"/>
                <a:gd name="connsiteX1" fmla="*/ 465177 w 471561"/>
                <a:gd name="connsiteY1" fmla="*/ 97817 h 115949"/>
                <a:gd name="connsiteX2" fmla="*/ 470466 w 471561"/>
                <a:gd name="connsiteY2" fmla="*/ 106883 h 115949"/>
                <a:gd name="connsiteX3" fmla="*/ 460266 w 471561"/>
                <a:gd name="connsiteY3" fmla="*/ 107638 h 115949"/>
                <a:gd name="connsiteX4" fmla="*/ 441756 w 471561"/>
                <a:gd name="connsiteY4" fmla="*/ 115949 h 115949"/>
                <a:gd name="connsiteX5" fmla="*/ 440623 w 471561"/>
                <a:gd name="connsiteY5" fmla="*/ 92906 h 115949"/>
                <a:gd name="connsiteX6" fmla="*/ 405491 w 471561"/>
                <a:gd name="connsiteY6" fmla="*/ 95550 h 115949"/>
                <a:gd name="connsiteX7" fmla="*/ 355626 w 471561"/>
                <a:gd name="connsiteY7" fmla="*/ 93283 h 115949"/>
                <a:gd name="connsiteX8" fmla="*/ 264585 w 471561"/>
                <a:gd name="connsiteY8" fmla="*/ 85350 h 115949"/>
                <a:gd name="connsiteX9" fmla="*/ 235875 w 471561"/>
                <a:gd name="connsiteY9" fmla="*/ 78928 h 115949"/>
                <a:gd name="connsiteX10" fmla="*/ 231719 w 471561"/>
                <a:gd name="connsiteY10" fmla="*/ 78551 h 115949"/>
                <a:gd name="connsiteX11" fmla="*/ 189032 w 471561"/>
                <a:gd name="connsiteY11" fmla="*/ 85350 h 115949"/>
                <a:gd name="connsiteX12" fmla="*/ 162211 w 471561"/>
                <a:gd name="connsiteY12" fmla="*/ 75151 h 115949"/>
                <a:gd name="connsiteX13" fmla="*/ 140678 w 471561"/>
                <a:gd name="connsiteY13" fmla="*/ 73262 h 115949"/>
                <a:gd name="connsiteX14" fmla="*/ 86280 w 471561"/>
                <a:gd name="connsiteY14" fmla="*/ 59662 h 115949"/>
                <a:gd name="connsiteX15" fmla="*/ 70792 w 471561"/>
                <a:gd name="connsiteY15" fmla="*/ 54752 h 115949"/>
                <a:gd name="connsiteX16" fmla="*/ 46237 w 471561"/>
                <a:gd name="connsiteY16" fmla="*/ 40019 h 115949"/>
                <a:gd name="connsiteX17" fmla="*/ 16394 w 471561"/>
                <a:gd name="connsiteY17" fmla="*/ 21886 h 115949"/>
                <a:gd name="connsiteX18" fmla="*/ 150 w 471561"/>
                <a:gd name="connsiteY18" fmla="*/ 8286 h 115949"/>
                <a:gd name="connsiteX19" fmla="*/ 20927 w 471561"/>
                <a:gd name="connsiteY19" fmla="*/ 1865 h 115949"/>
                <a:gd name="connsiteX20" fmla="*/ 25083 w 471561"/>
                <a:gd name="connsiteY20" fmla="*/ 2242 h 115949"/>
                <a:gd name="connsiteX21" fmla="*/ 55682 w 471561"/>
                <a:gd name="connsiteY21" fmla="*/ 9798 h 115949"/>
                <a:gd name="connsiteX22" fmla="*/ 111968 w 471561"/>
                <a:gd name="connsiteY22" fmla="*/ 49463 h 115949"/>
                <a:gd name="connsiteX23" fmla="*/ 139923 w 471561"/>
                <a:gd name="connsiteY23" fmla="*/ 46063 h 115949"/>
                <a:gd name="connsiteX24" fmla="*/ 167877 w 471561"/>
                <a:gd name="connsiteY24" fmla="*/ 50974 h 115949"/>
                <a:gd name="connsiteX25" fmla="*/ 212076 w 471561"/>
                <a:gd name="connsiteY25" fmla="*/ 64196 h 115949"/>
                <a:gd name="connsiteX26" fmla="*/ 235875 w 471561"/>
                <a:gd name="connsiteY26" fmla="*/ 62307 h 115949"/>
                <a:gd name="connsiteX27" fmla="*/ 322383 w 471561"/>
                <a:gd name="connsiteY27" fmla="*/ 78173 h 115949"/>
                <a:gd name="connsiteX28" fmla="*/ 426268 w 471561"/>
                <a:gd name="connsiteY28" fmla="*/ 82328 h 115949"/>
                <a:gd name="connsiteX29" fmla="*/ 447800 w 471561"/>
                <a:gd name="connsiteY29" fmla="*/ 87617 h 1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1561" h="115949">
                  <a:moveTo>
                    <a:pt x="447800" y="87617"/>
                  </a:moveTo>
                  <a:cubicBezTo>
                    <a:pt x="450822" y="95550"/>
                    <a:pt x="459511" y="94417"/>
                    <a:pt x="465177" y="97817"/>
                  </a:cubicBezTo>
                  <a:cubicBezTo>
                    <a:pt x="468577" y="100083"/>
                    <a:pt x="473866" y="101594"/>
                    <a:pt x="470466" y="106883"/>
                  </a:cubicBezTo>
                  <a:cubicBezTo>
                    <a:pt x="467822" y="111038"/>
                    <a:pt x="464422" y="111038"/>
                    <a:pt x="460266" y="107638"/>
                  </a:cubicBezTo>
                  <a:cubicBezTo>
                    <a:pt x="451578" y="100461"/>
                    <a:pt x="442889" y="97439"/>
                    <a:pt x="441756" y="115949"/>
                  </a:cubicBezTo>
                  <a:cubicBezTo>
                    <a:pt x="433067" y="106505"/>
                    <a:pt x="434578" y="99705"/>
                    <a:pt x="440623" y="92906"/>
                  </a:cubicBezTo>
                  <a:cubicBezTo>
                    <a:pt x="427779" y="87995"/>
                    <a:pt x="416824" y="92528"/>
                    <a:pt x="405491" y="95550"/>
                  </a:cubicBezTo>
                  <a:cubicBezTo>
                    <a:pt x="388869" y="99328"/>
                    <a:pt x="372247" y="94417"/>
                    <a:pt x="355626" y="93283"/>
                  </a:cubicBezTo>
                  <a:cubicBezTo>
                    <a:pt x="324649" y="97817"/>
                    <a:pt x="294050" y="95550"/>
                    <a:pt x="264585" y="85350"/>
                  </a:cubicBezTo>
                  <a:cubicBezTo>
                    <a:pt x="255141" y="82328"/>
                    <a:pt x="245697" y="80062"/>
                    <a:pt x="235875" y="78928"/>
                  </a:cubicBezTo>
                  <a:cubicBezTo>
                    <a:pt x="234364" y="78928"/>
                    <a:pt x="232475" y="77795"/>
                    <a:pt x="231719" y="78551"/>
                  </a:cubicBezTo>
                  <a:cubicBezTo>
                    <a:pt x="218875" y="92528"/>
                    <a:pt x="204143" y="86484"/>
                    <a:pt x="189032" y="85350"/>
                  </a:cubicBezTo>
                  <a:cubicBezTo>
                    <a:pt x="178455" y="84595"/>
                    <a:pt x="169388" y="86106"/>
                    <a:pt x="162211" y="75151"/>
                  </a:cubicBezTo>
                  <a:cubicBezTo>
                    <a:pt x="156922" y="67218"/>
                    <a:pt x="148611" y="66462"/>
                    <a:pt x="140678" y="73262"/>
                  </a:cubicBezTo>
                  <a:cubicBezTo>
                    <a:pt x="119901" y="79684"/>
                    <a:pt x="104035" y="64951"/>
                    <a:pt x="86280" y="59662"/>
                  </a:cubicBezTo>
                  <a:cubicBezTo>
                    <a:pt x="85147" y="44552"/>
                    <a:pt x="75325" y="58151"/>
                    <a:pt x="70792" y="54752"/>
                  </a:cubicBezTo>
                  <a:cubicBezTo>
                    <a:pt x="61348" y="52107"/>
                    <a:pt x="52282" y="49085"/>
                    <a:pt x="46237" y="40019"/>
                  </a:cubicBezTo>
                  <a:cubicBezTo>
                    <a:pt x="39060" y="30197"/>
                    <a:pt x="28860" y="24153"/>
                    <a:pt x="16394" y="21886"/>
                  </a:cubicBezTo>
                  <a:cubicBezTo>
                    <a:pt x="8839" y="20375"/>
                    <a:pt x="-1361" y="16219"/>
                    <a:pt x="150" y="8286"/>
                  </a:cubicBezTo>
                  <a:cubicBezTo>
                    <a:pt x="2039" y="-780"/>
                    <a:pt x="12239" y="-1535"/>
                    <a:pt x="20927" y="1865"/>
                  </a:cubicBezTo>
                  <a:cubicBezTo>
                    <a:pt x="22438" y="1865"/>
                    <a:pt x="23572" y="1865"/>
                    <a:pt x="25083" y="2242"/>
                  </a:cubicBezTo>
                  <a:cubicBezTo>
                    <a:pt x="34149" y="9798"/>
                    <a:pt x="45482" y="7153"/>
                    <a:pt x="55682" y="9798"/>
                  </a:cubicBezTo>
                  <a:cubicBezTo>
                    <a:pt x="77592" y="18486"/>
                    <a:pt x="96858" y="30197"/>
                    <a:pt x="111968" y="49463"/>
                  </a:cubicBezTo>
                  <a:cubicBezTo>
                    <a:pt x="116124" y="54752"/>
                    <a:pt x="131990" y="66840"/>
                    <a:pt x="139923" y="46063"/>
                  </a:cubicBezTo>
                  <a:cubicBezTo>
                    <a:pt x="143323" y="36997"/>
                    <a:pt x="161833" y="40774"/>
                    <a:pt x="167877" y="50974"/>
                  </a:cubicBezTo>
                  <a:cubicBezTo>
                    <a:pt x="178455" y="69862"/>
                    <a:pt x="193943" y="75151"/>
                    <a:pt x="212076" y="64196"/>
                  </a:cubicBezTo>
                  <a:cubicBezTo>
                    <a:pt x="220387" y="59285"/>
                    <a:pt x="227564" y="60418"/>
                    <a:pt x="235875" y="62307"/>
                  </a:cubicBezTo>
                  <a:cubicBezTo>
                    <a:pt x="264585" y="68351"/>
                    <a:pt x="292917" y="76662"/>
                    <a:pt x="322383" y="78173"/>
                  </a:cubicBezTo>
                  <a:cubicBezTo>
                    <a:pt x="356759" y="80062"/>
                    <a:pt x="391513" y="76284"/>
                    <a:pt x="426268" y="82328"/>
                  </a:cubicBezTo>
                  <a:cubicBezTo>
                    <a:pt x="433067" y="84217"/>
                    <a:pt x="441000" y="81951"/>
                    <a:pt x="447800" y="87617"/>
                  </a:cubicBezTo>
                  <a:close/>
                </a:path>
              </a:pathLst>
            </a:custGeom>
            <a:solidFill>
              <a:srgbClr val="A465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2702CA19-DC94-479D-9867-26A5F3546C49}"/>
                </a:ext>
              </a:extLst>
            </p:cNvPr>
            <p:cNvSpPr/>
            <p:nvPr/>
          </p:nvSpPr>
          <p:spPr>
            <a:xfrm>
              <a:off x="9408228" y="5661062"/>
              <a:ext cx="131349" cy="52372"/>
            </a:xfrm>
            <a:custGeom>
              <a:avLst/>
              <a:gdLst>
                <a:gd name="connsiteX0" fmla="*/ 14620 w 131349"/>
                <a:gd name="connsiteY0" fmla="*/ 35892 h 52372"/>
                <a:gd name="connsiteX1" fmla="*/ 2154 w 131349"/>
                <a:gd name="connsiteY1" fmla="*/ 10960 h 52372"/>
                <a:gd name="connsiteX2" fmla="*/ 1021 w 131349"/>
                <a:gd name="connsiteY2" fmla="*/ 2271 h 52372"/>
                <a:gd name="connsiteX3" fmla="*/ 30864 w 131349"/>
                <a:gd name="connsiteY3" fmla="*/ 7182 h 52372"/>
                <a:gd name="connsiteX4" fmla="*/ 78463 w 131349"/>
                <a:gd name="connsiteY4" fmla="*/ 2271 h 52372"/>
                <a:gd name="connsiteX5" fmla="*/ 82240 w 131349"/>
                <a:gd name="connsiteY5" fmla="*/ 2649 h 52372"/>
                <a:gd name="connsiteX6" fmla="*/ 104906 w 131349"/>
                <a:gd name="connsiteY6" fmla="*/ 3027 h 52372"/>
                <a:gd name="connsiteX7" fmla="*/ 131349 w 131349"/>
                <a:gd name="connsiteY7" fmla="*/ 24559 h 52372"/>
                <a:gd name="connsiteX8" fmla="*/ 124550 w 131349"/>
                <a:gd name="connsiteY8" fmla="*/ 40425 h 52372"/>
                <a:gd name="connsiteX9" fmla="*/ 69396 w 131349"/>
                <a:gd name="connsiteY9" fmla="*/ 47603 h 52372"/>
                <a:gd name="connsiteX10" fmla="*/ 14620 w 131349"/>
                <a:gd name="connsiteY10" fmla="*/ 35892 h 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349" h="52372">
                  <a:moveTo>
                    <a:pt x="14620" y="35892"/>
                  </a:moveTo>
                  <a:cubicBezTo>
                    <a:pt x="15376" y="24937"/>
                    <a:pt x="15376" y="14360"/>
                    <a:pt x="2154" y="10960"/>
                  </a:cubicBezTo>
                  <a:cubicBezTo>
                    <a:pt x="-490" y="8315"/>
                    <a:pt x="-490" y="5293"/>
                    <a:pt x="1021" y="2271"/>
                  </a:cubicBezTo>
                  <a:cubicBezTo>
                    <a:pt x="12354" y="-3773"/>
                    <a:pt x="21042" y="3782"/>
                    <a:pt x="30864" y="7182"/>
                  </a:cubicBezTo>
                  <a:cubicBezTo>
                    <a:pt x="47486" y="11338"/>
                    <a:pt x="63352" y="10204"/>
                    <a:pt x="78463" y="2271"/>
                  </a:cubicBezTo>
                  <a:cubicBezTo>
                    <a:pt x="79596" y="2649"/>
                    <a:pt x="81107" y="2649"/>
                    <a:pt x="82240" y="2649"/>
                  </a:cubicBezTo>
                  <a:cubicBezTo>
                    <a:pt x="89795" y="3405"/>
                    <a:pt x="97351" y="3782"/>
                    <a:pt x="104906" y="3027"/>
                  </a:cubicBezTo>
                  <a:cubicBezTo>
                    <a:pt x="120394" y="1516"/>
                    <a:pt x="130594" y="7182"/>
                    <a:pt x="131349" y="24559"/>
                  </a:cubicBezTo>
                  <a:cubicBezTo>
                    <a:pt x="130972" y="30603"/>
                    <a:pt x="129838" y="36270"/>
                    <a:pt x="124550" y="40425"/>
                  </a:cubicBezTo>
                  <a:cubicBezTo>
                    <a:pt x="108684" y="58936"/>
                    <a:pt x="86018" y="51380"/>
                    <a:pt x="69396" y="47603"/>
                  </a:cubicBezTo>
                  <a:cubicBezTo>
                    <a:pt x="51641" y="42314"/>
                    <a:pt x="32753" y="40047"/>
                    <a:pt x="14620" y="35892"/>
                  </a:cubicBezTo>
                  <a:close/>
                </a:path>
              </a:pathLst>
            </a:custGeom>
            <a:solidFill>
              <a:srgbClr val="A97C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0899E131-7B34-42AE-9EF0-A17C8A7FE262}"/>
                </a:ext>
              </a:extLst>
            </p:cNvPr>
            <p:cNvSpPr/>
            <p:nvPr/>
          </p:nvSpPr>
          <p:spPr>
            <a:xfrm>
              <a:off x="9108330" y="5647467"/>
              <a:ext cx="167190" cy="48213"/>
            </a:xfrm>
            <a:custGeom>
              <a:avLst/>
              <a:gdLst>
                <a:gd name="connsiteX0" fmla="*/ 39884 w 167190"/>
                <a:gd name="connsiteY0" fmla="*/ 6422 h 48213"/>
                <a:gd name="connsiteX1" fmla="*/ 167190 w 167190"/>
                <a:gd name="connsiteY1" fmla="*/ 44954 h 48213"/>
                <a:gd name="connsiteX2" fmla="*/ 84460 w 167190"/>
                <a:gd name="connsiteY2" fmla="*/ 44954 h 48213"/>
                <a:gd name="connsiteX3" fmla="*/ 39128 w 167190"/>
                <a:gd name="connsiteY3" fmla="*/ 37021 h 48213"/>
                <a:gd name="connsiteX4" fmla="*/ 45550 w 167190"/>
                <a:gd name="connsiteY4" fmla="*/ 20021 h 48213"/>
                <a:gd name="connsiteX5" fmla="*/ 38751 w 167190"/>
                <a:gd name="connsiteY5" fmla="*/ 13222 h 48213"/>
                <a:gd name="connsiteX6" fmla="*/ 33840 w 167190"/>
                <a:gd name="connsiteY6" fmla="*/ 16622 h 48213"/>
                <a:gd name="connsiteX7" fmla="*/ 28929 w 167190"/>
                <a:gd name="connsiteY7" fmla="*/ 28332 h 48213"/>
                <a:gd name="connsiteX8" fmla="*/ 1352 w 167190"/>
                <a:gd name="connsiteY8" fmla="*/ 14733 h 48213"/>
                <a:gd name="connsiteX9" fmla="*/ 9285 w 167190"/>
                <a:gd name="connsiteY9" fmla="*/ 0 h 48213"/>
                <a:gd name="connsiteX10" fmla="*/ 39884 w 167190"/>
                <a:gd name="connsiteY10" fmla="*/ 6422 h 4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190" h="48213">
                  <a:moveTo>
                    <a:pt x="39884" y="6422"/>
                  </a:moveTo>
                  <a:cubicBezTo>
                    <a:pt x="82571" y="19266"/>
                    <a:pt x="123370" y="37399"/>
                    <a:pt x="167190" y="44954"/>
                  </a:cubicBezTo>
                  <a:cubicBezTo>
                    <a:pt x="139613" y="49487"/>
                    <a:pt x="112792" y="49109"/>
                    <a:pt x="84460" y="44954"/>
                  </a:cubicBezTo>
                  <a:cubicBezTo>
                    <a:pt x="69349" y="42687"/>
                    <a:pt x="54239" y="41554"/>
                    <a:pt x="39128" y="37021"/>
                  </a:cubicBezTo>
                  <a:cubicBezTo>
                    <a:pt x="39506" y="30221"/>
                    <a:pt x="48195" y="27199"/>
                    <a:pt x="45550" y="20021"/>
                  </a:cubicBezTo>
                  <a:cubicBezTo>
                    <a:pt x="44417" y="17000"/>
                    <a:pt x="43284" y="12844"/>
                    <a:pt x="38751" y="13222"/>
                  </a:cubicBezTo>
                  <a:cubicBezTo>
                    <a:pt x="37239" y="13222"/>
                    <a:pt x="34973" y="15111"/>
                    <a:pt x="33840" y="16622"/>
                  </a:cubicBezTo>
                  <a:cubicBezTo>
                    <a:pt x="31195" y="20021"/>
                    <a:pt x="43284" y="30599"/>
                    <a:pt x="28929" y="28332"/>
                  </a:cubicBezTo>
                  <a:cubicBezTo>
                    <a:pt x="18729" y="26821"/>
                    <a:pt x="7396" y="23421"/>
                    <a:pt x="1352" y="14733"/>
                  </a:cubicBezTo>
                  <a:cubicBezTo>
                    <a:pt x="-3559" y="7933"/>
                    <a:pt x="6263" y="4911"/>
                    <a:pt x="9285" y="0"/>
                  </a:cubicBezTo>
                  <a:cubicBezTo>
                    <a:pt x="19485" y="1889"/>
                    <a:pt x="29684" y="4155"/>
                    <a:pt x="39884" y="6422"/>
                  </a:cubicBezTo>
                  <a:close/>
                </a:path>
              </a:pathLst>
            </a:custGeom>
            <a:solidFill>
              <a:srgbClr val="D6B9A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191BDCC5-6D08-4F18-ABF3-28A8E1991D27}"/>
                </a:ext>
              </a:extLst>
            </p:cNvPr>
            <p:cNvSpPr/>
            <p:nvPr/>
          </p:nvSpPr>
          <p:spPr>
            <a:xfrm>
              <a:off x="9532778" y="5665363"/>
              <a:ext cx="93127" cy="49010"/>
            </a:xfrm>
            <a:custGeom>
              <a:avLst/>
              <a:gdLst>
                <a:gd name="connsiteX0" fmla="*/ 0 w 93127"/>
                <a:gd name="connsiteY0" fmla="*/ 35369 h 49010"/>
                <a:gd name="connsiteX1" fmla="*/ 3778 w 93127"/>
                <a:gd name="connsiteY1" fmla="*/ 19503 h 49010"/>
                <a:gd name="connsiteX2" fmla="*/ 27199 w 93127"/>
                <a:gd name="connsiteY2" fmla="*/ 13836 h 49010"/>
                <a:gd name="connsiteX3" fmla="*/ 44576 w 93127"/>
                <a:gd name="connsiteY3" fmla="*/ 8170 h 49010"/>
                <a:gd name="connsiteX4" fmla="*/ 85375 w 93127"/>
                <a:gd name="connsiteY4" fmla="*/ 5148 h 49010"/>
                <a:gd name="connsiteX5" fmla="*/ 78953 w 93127"/>
                <a:gd name="connsiteY5" fmla="*/ 40658 h 49010"/>
                <a:gd name="connsiteX6" fmla="*/ 62709 w 93127"/>
                <a:gd name="connsiteY6" fmla="*/ 40658 h 49010"/>
                <a:gd name="connsiteX7" fmla="*/ 12088 w 93127"/>
                <a:gd name="connsiteY7" fmla="*/ 48968 h 49010"/>
                <a:gd name="connsiteX8" fmla="*/ 0 w 93127"/>
                <a:gd name="connsiteY8" fmla="*/ 35369 h 4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127" h="49010">
                  <a:moveTo>
                    <a:pt x="0" y="35369"/>
                  </a:moveTo>
                  <a:cubicBezTo>
                    <a:pt x="1133" y="30080"/>
                    <a:pt x="2644" y="24792"/>
                    <a:pt x="3778" y="19503"/>
                  </a:cubicBezTo>
                  <a:cubicBezTo>
                    <a:pt x="9822" y="10059"/>
                    <a:pt x="16244" y="4770"/>
                    <a:pt x="27199" y="13836"/>
                  </a:cubicBezTo>
                  <a:cubicBezTo>
                    <a:pt x="34376" y="19881"/>
                    <a:pt x="41554" y="18747"/>
                    <a:pt x="44576" y="8170"/>
                  </a:cubicBezTo>
                  <a:cubicBezTo>
                    <a:pt x="57420" y="-3918"/>
                    <a:pt x="71397" y="-519"/>
                    <a:pt x="85375" y="5148"/>
                  </a:cubicBezTo>
                  <a:cubicBezTo>
                    <a:pt x="104641" y="20258"/>
                    <a:pt x="82352" y="29325"/>
                    <a:pt x="78953" y="40658"/>
                  </a:cubicBezTo>
                  <a:cubicBezTo>
                    <a:pt x="76308" y="50102"/>
                    <a:pt x="68375" y="47080"/>
                    <a:pt x="62709" y="40658"/>
                  </a:cubicBezTo>
                  <a:cubicBezTo>
                    <a:pt x="46843" y="50102"/>
                    <a:pt x="29466" y="48968"/>
                    <a:pt x="12088" y="48968"/>
                  </a:cubicBezTo>
                  <a:cubicBezTo>
                    <a:pt x="8689" y="44435"/>
                    <a:pt x="4533" y="39902"/>
                    <a:pt x="0" y="35369"/>
                  </a:cubicBezTo>
                  <a:close/>
                </a:path>
              </a:pathLst>
            </a:custGeom>
            <a:solidFill>
              <a:srgbClr val="B993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3F1B19F1-683A-4024-A5E0-E3858FAC162C}"/>
                </a:ext>
              </a:extLst>
            </p:cNvPr>
            <p:cNvSpPr/>
            <p:nvPr/>
          </p:nvSpPr>
          <p:spPr>
            <a:xfrm>
              <a:off x="8956688" y="5683426"/>
              <a:ext cx="111134" cy="74725"/>
            </a:xfrm>
            <a:custGeom>
              <a:avLst/>
              <a:gdLst>
                <a:gd name="connsiteX0" fmla="*/ 60442 w 111134"/>
                <a:gd name="connsiteY0" fmla="*/ 684 h 74725"/>
                <a:gd name="connsiteX1" fmla="*/ 38910 w 111134"/>
                <a:gd name="connsiteY1" fmla="*/ 9373 h 74725"/>
                <a:gd name="connsiteX2" fmla="*/ 111063 w 111134"/>
                <a:gd name="connsiteY2" fmla="*/ 50927 h 74725"/>
                <a:gd name="connsiteX3" fmla="*/ 108418 w 111134"/>
                <a:gd name="connsiteY3" fmla="*/ 61882 h 74725"/>
                <a:gd name="connsiteX4" fmla="*/ 96330 w 111134"/>
                <a:gd name="connsiteY4" fmla="*/ 74726 h 74725"/>
                <a:gd name="connsiteX5" fmla="*/ 85375 w 111134"/>
                <a:gd name="connsiteY5" fmla="*/ 59993 h 74725"/>
                <a:gd name="connsiteX6" fmla="*/ 83486 w 111134"/>
                <a:gd name="connsiteY6" fmla="*/ 45638 h 74725"/>
                <a:gd name="connsiteX7" fmla="*/ 67997 w 111134"/>
                <a:gd name="connsiteY7" fmla="*/ 51682 h 74725"/>
                <a:gd name="connsiteX8" fmla="*/ 50243 w 111134"/>
                <a:gd name="connsiteY8" fmla="*/ 24861 h 74725"/>
                <a:gd name="connsiteX9" fmla="*/ 0 w 111134"/>
                <a:gd name="connsiteY9" fmla="*/ 5973 h 74725"/>
                <a:gd name="connsiteX10" fmla="*/ 60442 w 111134"/>
                <a:gd name="connsiteY10" fmla="*/ 684 h 7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34" h="74725">
                  <a:moveTo>
                    <a:pt x="60442" y="684"/>
                  </a:moveTo>
                  <a:cubicBezTo>
                    <a:pt x="54020" y="684"/>
                    <a:pt x="47976" y="1440"/>
                    <a:pt x="38910" y="9373"/>
                  </a:cubicBezTo>
                  <a:cubicBezTo>
                    <a:pt x="70264" y="13528"/>
                    <a:pt x="88397" y="35816"/>
                    <a:pt x="111063" y="50927"/>
                  </a:cubicBezTo>
                  <a:cubicBezTo>
                    <a:pt x="111440" y="55082"/>
                    <a:pt x="110307" y="58482"/>
                    <a:pt x="108418" y="61882"/>
                  </a:cubicBezTo>
                  <a:cubicBezTo>
                    <a:pt x="105018" y="66793"/>
                    <a:pt x="102374" y="72459"/>
                    <a:pt x="96330" y="74726"/>
                  </a:cubicBezTo>
                  <a:cubicBezTo>
                    <a:pt x="86508" y="74348"/>
                    <a:pt x="83864" y="68682"/>
                    <a:pt x="85375" y="59993"/>
                  </a:cubicBezTo>
                  <a:cubicBezTo>
                    <a:pt x="92174" y="54327"/>
                    <a:pt x="91797" y="51305"/>
                    <a:pt x="83486" y="45638"/>
                  </a:cubicBezTo>
                  <a:cubicBezTo>
                    <a:pt x="72908" y="38838"/>
                    <a:pt x="71397" y="45260"/>
                    <a:pt x="67997" y="51682"/>
                  </a:cubicBezTo>
                  <a:cubicBezTo>
                    <a:pt x="54020" y="48283"/>
                    <a:pt x="59687" y="32794"/>
                    <a:pt x="50243" y="24861"/>
                  </a:cubicBezTo>
                  <a:cubicBezTo>
                    <a:pt x="35132" y="11639"/>
                    <a:pt x="17755" y="9750"/>
                    <a:pt x="0" y="5973"/>
                  </a:cubicBezTo>
                  <a:cubicBezTo>
                    <a:pt x="13222" y="2195"/>
                    <a:pt x="52887" y="-1582"/>
                    <a:pt x="60442" y="684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586B0C0B-91EA-49BC-91B5-27ED0CECD5FB}"/>
                </a:ext>
              </a:extLst>
            </p:cNvPr>
            <p:cNvSpPr/>
            <p:nvPr/>
          </p:nvSpPr>
          <p:spPr>
            <a:xfrm>
              <a:off x="9020908" y="5684610"/>
              <a:ext cx="30598" cy="10415"/>
            </a:xfrm>
            <a:custGeom>
              <a:avLst/>
              <a:gdLst>
                <a:gd name="connsiteX0" fmla="*/ 30599 w 30598"/>
                <a:gd name="connsiteY0" fmla="*/ 7812 h 10415"/>
                <a:gd name="connsiteX1" fmla="*/ 0 w 30598"/>
                <a:gd name="connsiteY1" fmla="*/ 256 h 10415"/>
                <a:gd name="connsiteX2" fmla="*/ 30599 w 30598"/>
                <a:gd name="connsiteY2" fmla="*/ 7812 h 1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598" h="10415">
                  <a:moveTo>
                    <a:pt x="30599" y="7812"/>
                  </a:moveTo>
                  <a:cubicBezTo>
                    <a:pt x="19644" y="8189"/>
                    <a:pt x="6800" y="16878"/>
                    <a:pt x="0" y="256"/>
                  </a:cubicBezTo>
                  <a:cubicBezTo>
                    <a:pt x="11333" y="-877"/>
                    <a:pt x="21155" y="1767"/>
                    <a:pt x="30599" y="7812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A48A7ADE-2631-4FA5-BB44-E465A646F640}"/>
                </a:ext>
              </a:extLst>
            </p:cNvPr>
            <p:cNvSpPr/>
            <p:nvPr/>
          </p:nvSpPr>
          <p:spPr>
            <a:xfrm>
              <a:off x="8987176" y="5807233"/>
              <a:ext cx="52241" cy="46344"/>
            </a:xfrm>
            <a:custGeom>
              <a:avLst/>
              <a:gdLst>
                <a:gd name="connsiteX0" fmla="*/ 38265 w 52241"/>
                <a:gd name="connsiteY0" fmla="*/ 28 h 46344"/>
                <a:gd name="connsiteX1" fmla="*/ 52242 w 52241"/>
                <a:gd name="connsiteY1" fmla="*/ 14005 h 46344"/>
                <a:gd name="connsiteX2" fmla="*/ 30332 w 52241"/>
                <a:gd name="connsiteY2" fmla="*/ 37427 h 46344"/>
                <a:gd name="connsiteX3" fmla="*/ 1999 w 52241"/>
                <a:gd name="connsiteY3" fmla="*/ 38182 h 46344"/>
                <a:gd name="connsiteX4" fmla="*/ 13710 w 52241"/>
                <a:gd name="connsiteY4" fmla="*/ 11739 h 46344"/>
                <a:gd name="connsiteX5" fmla="*/ 38265 w 52241"/>
                <a:gd name="connsiteY5" fmla="*/ 28 h 4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41" h="46344">
                  <a:moveTo>
                    <a:pt x="38265" y="28"/>
                  </a:moveTo>
                  <a:cubicBezTo>
                    <a:pt x="43176" y="4939"/>
                    <a:pt x="47709" y="9472"/>
                    <a:pt x="52242" y="14005"/>
                  </a:cubicBezTo>
                  <a:cubicBezTo>
                    <a:pt x="46953" y="24205"/>
                    <a:pt x="19754" y="13250"/>
                    <a:pt x="30332" y="37427"/>
                  </a:cubicBezTo>
                  <a:cubicBezTo>
                    <a:pt x="21265" y="54426"/>
                    <a:pt x="5399" y="42715"/>
                    <a:pt x="1999" y="38182"/>
                  </a:cubicBezTo>
                  <a:cubicBezTo>
                    <a:pt x="-5934" y="27605"/>
                    <a:pt x="12199" y="21939"/>
                    <a:pt x="13710" y="11739"/>
                  </a:cubicBezTo>
                  <a:cubicBezTo>
                    <a:pt x="25043" y="14005"/>
                    <a:pt x="27687" y="-728"/>
                    <a:pt x="38265" y="28"/>
                  </a:cubicBezTo>
                  <a:close/>
                </a:path>
              </a:pathLst>
            </a:custGeom>
            <a:solidFill>
              <a:srgbClr val="73423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C579BC71-FDED-46A2-8A28-B3335D4E0FE2}"/>
                </a:ext>
              </a:extLst>
            </p:cNvPr>
            <p:cNvSpPr/>
            <p:nvPr/>
          </p:nvSpPr>
          <p:spPr>
            <a:xfrm>
              <a:off x="8924201" y="5790262"/>
              <a:ext cx="50998" cy="40798"/>
            </a:xfrm>
            <a:custGeom>
              <a:avLst/>
              <a:gdLst>
                <a:gd name="connsiteX0" fmla="*/ 16622 w 50998"/>
                <a:gd name="connsiteY0" fmla="*/ 0 h 40798"/>
                <a:gd name="connsiteX1" fmla="*/ 50998 w 50998"/>
                <a:gd name="connsiteY1" fmla="*/ 40799 h 40798"/>
                <a:gd name="connsiteX2" fmla="*/ 0 w 50998"/>
                <a:gd name="connsiteY2" fmla="*/ 29466 h 40798"/>
                <a:gd name="connsiteX3" fmla="*/ 16622 w 50998"/>
                <a:gd name="connsiteY3" fmla="*/ 0 h 40798"/>
                <a:gd name="connsiteX4" fmla="*/ 16622 w 50998"/>
                <a:gd name="connsiteY4" fmla="*/ 0 h 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98" h="40798">
                  <a:moveTo>
                    <a:pt x="16622" y="0"/>
                  </a:moveTo>
                  <a:cubicBezTo>
                    <a:pt x="24177" y="1511"/>
                    <a:pt x="32488" y="10578"/>
                    <a:pt x="50998" y="40799"/>
                  </a:cubicBezTo>
                  <a:cubicBezTo>
                    <a:pt x="36265" y="29466"/>
                    <a:pt x="20021" y="23421"/>
                    <a:pt x="0" y="29466"/>
                  </a:cubicBezTo>
                  <a:cubicBezTo>
                    <a:pt x="17755" y="24555"/>
                    <a:pt x="10577" y="9067"/>
                    <a:pt x="16622" y="0"/>
                  </a:cubicBezTo>
                  <a:cubicBezTo>
                    <a:pt x="16622" y="0"/>
                    <a:pt x="16622" y="0"/>
                    <a:pt x="16622" y="0"/>
                  </a:cubicBezTo>
                  <a:close/>
                </a:path>
              </a:pathLst>
            </a:custGeom>
            <a:solidFill>
              <a:srgbClr val="B686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5F0B4609-A441-4291-8427-818A630BE28B}"/>
                </a:ext>
              </a:extLst>
            </p:cNvPr>
            <p:cNvSpPr/>
            <p:nvPr/>
          </p:nvSpPr>
          <p:spPr>
            <a:xfrm>
              <a:off x="8750402" y="5802728"/>
              <a:ext cx="9660" cy="30221"/>
            </a:xfrm>
            <a:custGeom>
              <a:avLst/>
              <a:gdLst>
                <a:gd name="connsiteX0" fmla="*/ 3427 w 9660"/>
                <a:gd name="connsiteY0" fmla="*/ 30221 h 30221"/>
                <a:gd name="connsiteX1" fmla="*/ 3427 w 9660"/>
                <a:gd name="connsiteY1" fmla="*/ 0 h 30221"/>
                <a:gd name="connsiteX2" fmla="*/ 3427 w 9660"/>
                <a:gd name="connsiteY2" fmla="*/ 30221 h 3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60" h="30221">
                  <a:moveTo>
                    <a:pt x="3427" y="30221"/>
                  </a:moveTo>
                  <a:cubicBezTo>
                    <a:pt x="-2995" y="18510"/>
                    <a:pt x="1161" y="10200"/>
                    <a:pt x="3427" y="0"/>
                  </a:cubicBezTo>
                  <a:cubicBezTo>
                    <a:pt x="11738" y="10577"/>
                    <a:pt x="11738" y="18888"/>
                    <a:pt x="3427" y="30221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3795C550-1AEA-45B7-AF18-6EF2F6490F0E}"/>
                </a:ext>
              </a:extLst>
            </p:cNvPr>
            <p:cNvSpPr/>
            <p:nvPr/>
          </p:nvSpPr>
          <p:spPr>
            <a:xfrm>
              <a:off x="10238449" y="5932043"/>
              <a:ext cx="71544" cy="55076"/>
            </a:xfrm>
            <a:custGeom>
              <a:avLst/>
              <a:gdLst>
                <a:gd name="connsiteX0" fmla="*/ 5658 w 71544"/>
                <a:gd name="connsiteY0" fmla="*/ 44456 h 55076"/>
                <a:gd name="connsiteX1" fmla="*/ 1880 w 71544"/>
                <a:gd name="connsiteY1" fmla="*/ 44079 h 55076"/>
                <a:gd name="connsiteX2" fmla="*/ 44190 w 71544"/>
                <a:gd name="connsiteY2" fmla="*/ 2524 h 55076"/>
                <a:gd name="connsiteX3" fmla="*/ 57411 w 71544"/>
                <a:gd name="connsiteY3" fmla="*/ 7813 h 55076"/>
                <a:gd name="connsiteX4" fmla="*/ 63455 w 71544"/>
                <a:gd name="connsiteY4" fmla="*/ 21413 h 55076"/>
                <a:gd name="connsiteX5" fmla="*/ 62700 w 71544"/>
                <a:gd name="connsiteY5" fmla="*/ 25190 h 55076"/>
                <a:gd name="connsiteX6" fmla="*/ 40412 w 71544"/>
                <a:gd name="connsiteY6" fmla="*/ 43701 h 55076"/>
                <a:gd name="connsiteX7" fmla="*/ 23035 w 71544"/>
                <a:gd name="connsiteY7" fmla="*/ 52389 h 55076"/>
                <a:gd name="connsiteX8" fmla="*/ 23035 w 71544"/>
                <a:gd name="connsiteY8" fmla="*/ 52389 h 55076"/>
                <a:gd name="connsiteX9" fmla="*/ 5658 w 71544"/>
                <a:gd name="connsiteY9" fmla="*/ 44456 h 5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544" h="55076">
                  <a:moveTo>
                    <a:pt x="5658" y="44456"/>
                  </a:moveTo>
                  <a:cubicBezTo>
                    <a:pt x="4524" y="44456"/>
                    <a:pt x="3013" y="44079"/>
                    <a:pt x="1880" y="44079"/>
                  </a:cubicBezTo>
                  <a:cubicBezTo>
                    <a:pt x="-6053" y="10835"/>
                    <a:pt x="11702" y="-6920"/>
                    <a:pt x="44190" y="2524"/>
                  </a:cubicBezTo>
                  <a:cubicBezTo>
                    <a:pt x="48723" y="4035"/>
                    <a:pt x="51367" y="8569"/>
                    <a:pt x="57411" y="7813"/>
                  </a:cubicBezTo>
                  <a:cubicBezTo>
                    <a:pt x="74033" y="5547"/>
                    <a:pt x="75922" y="10458"/>
                    <a:pt x="63455" y="21413"/>
                  </a:cubicBezTo>
                  <a:cubicBezTo>
                    <a:pt x="62700" y="22168"/>
                    <a:pt x="62700" y="24057"/>
                    <a:pt x="62700" y="25190"/>
                  </a:cubicBezTo>
                  <a:cubicBezTo>
                    <a:pt x="62700" y="40301"/>
                    <a:pt x="65722" y="58056"/>
                    <a:pt x="40412" y="43701"/>
                  </a:cubicBezTo>
                  <a:cubicBezTo>
                    <a:pt x="36634" y="41812"/>
                    <a:pt x="35879" y="62211"/>
                    <a:pt x="23035" y="52389"/>
                  </a:cubicBezTo>
                  <a:cubicBezTo>
                    <a:pt x="23035" y="52389"/>
                    <a:pt x="23035" y="52389"/>
                    <a:pt x="23035" y="52389"/>
                  </a:cubicBezTo>
                  <a:cubicBezTo>
                    <a:pt x="17746" y="48612"/>
                    <a:pt x="10568" y="48612"/>
                    <a:pt x="5658" y="44456"/>
                  </a:cubicBezTo>
                  <a:close/>
                </a:path>
              </a:pathLst>
            </a:custGeom>
            <a:solidFill>
              <a:srgbClr val="C89A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8A8DD218-CE63-477D-B076-E96722C9DA4C}"/>
                </a:ext>
              </a:extLst>
            </p:cNvPr>
            <p:cNvSpPr/>
            <p:nvPr/>
          </p:nvSpPr>
          <p:spPr>
            <a:xfrm>
              <a:off x="10400501" y="5930579"/>
              <a:ext cx="38325" cy="28821"/>
            </a:xfrm>
            <a:custGeom>
              <a:avLst/>
              <a:gdLst>
                <a:gd name="connsiteX0" fmla="*/ 34376 w 38325"/>
                <a:gd name="connsiteY0" fmla="*/ 3611 h 28821"/>
                <a:gd name="connsiteX1" fmla="*/ 33999 w 38325"/>
                <a:gd name="connsiteY1" fmla="*/ 14188 h 28821"/>
                <a:gd name="connsiteX2" fmla="*/ 2266 w 38325"/>
                <a:gd name="connsiteY2" fmla="*/ 25899 h 28821"/>
                <a:gd name="connsiteX3" fmla="*/ 0 w 38325"/>
                <a:gd name="connsiteY3" fmla="*/ 12299 h 28821"/>
                <a:gd name="connsiteX4" fmla="*/ 34376 w 38325"/>
                <a:gd name="connsiteY4" fmla="*/ 3611 h 2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5" h="28821">
                  <a:moveTo>
                    <a:pt x="34376" y="3611"/>
                  </a:moveTo>
                  <a:cubicBezTo>
                    <a:pt x="38532" y="7389"/>
                    <a:pt x="40798" y="14566"/>
                    <a:pt x="33999" y="14188"/>
                  </a:cubicBezTo>
                  <a:cubicBezTo>
                    <a:pt x="20777" y="13433"/>
                    <a:pt x="17377" y="36854"/>
                    <a:pt x="2266" y="25899"/>
                  </a:cubicBezTo>
                  <a:cubicBezTo>
                    <a:pt x="-378" y="24010"/>
                    <a:pt x="756" y="16833"/>
                    <a:pt x="0" y="12299"/>
                  </a:cubicBezTo>
                  <a:cubicBezTo>
                    <a:pt x="7177" y="-8100"/>
                    <a:pt x="21910" y="2855"/>
                    <a:pt x="34376" y="3611"/>
                  </a:cubicBezTo>
                  <a:close/>
                </a:path>
              </a:pathLst>
            </a:custGeom>
            <a:solidFill>
              <a:srgbClr val="A76D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290CFFC4-6626-4F1F-BA6F-CE32A5F1E15B}"/>
                </a:ext>
              </a:extLst>
            </p:cNvPr>
            <p:cNvSpPr/>
            <p:nvPr/>
          </p:nvSpPr>
          <p:spPr>
            <a:xfrm>
              <a:off x="10231193" y="5976223"/>
              <a:ext cx="29912" cy="27987"/>
            </a:xfrm>
            <a:custGeom>
              <a:avLst/>
              <a:gdLst>
                <a:gd name="connsiteX0" fmla="*/ 12913 w 29912"/>
                <a:gd name="connsiteY0" fmla="*/ 277 h 27987"/>
                <a:gd name="connsiteX1" fmla="*/ 29913 w 29912"/>
                <a:gd name="connsiteY1" fmla="*/ 8588 h 27987"/>
                <a:gd name="connsiteX2" fmla="*/ 21224 w 29912"/>
                <a:gd name="connsiteY2" fmla="*/ 13499 h 27987"/>
                <a:gd name="connsiteX3" fmla="*/ 10269 w 29912"/>
                <a:gd name="connsiteY3" fmla="*/ 27854 h 27987"/>
                <a:gd name="connsiteX4" fmla="*/ 69 w 29912"/>
                <a:gd name="connsiteY4" fmla="*/ 11988 h 27987"/>
                <a:gd name="connsiteX5" fmla="*/ 12913 w 29912"/>
                <a:gd name="connsiteY5" fmla="*/ 277 h 2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12" h="27987">
                  <a:moveTo>
                    <a:pt x="12913" y="277"/>
                  </a:moveTo>
                  <a:cubicBezTo>
                    <a:pt x="20468" y="-857"/>
                    <a:pt x="26513" y="1410"/>
                    <a:pt x="29913" y="8588"/>
                  </a:cubicBezTo>
                  <a:cubicBezTo>
                    <a:pt x="26513" y="8965"/>
                    <a:pt x="23868" y="10854"/>
                    <a:pt x="21224" y="13499"/>
                  </a:cubicBezTo>
                  <a:cubicBezTo>
                    <a:pt x="16691" y="17654"/>
                    <a:pt x="20846" y="29365"/>
                    <a:pt x="10269" y="27854"/>
                  </a:cubicBezTo>
                  <a:cubicBezTo>
                    <a:pt x="447" y="26720"/>
                    <a:pt x="2714" y="16521"/>
                    <a:pt x="69" y="11988"/>
                  </a:cubicBezTo>
                  <a:cubicBezTo>
                    <a:pt x="-1442" y="277"/>
                    <a:pt x="22357" y="22565"/>
                    <a:pt x="12913" y="277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5CEBF72-AD10-4682-8EA7-DDC8EFB03D5D}"/>
                </a:ext>
              </a:extLst>
            </p:cNvPr>
            <p:cNvSpPr/>
            <p:nvPr/>
          </p:nvSpPr>
          <p:spPr>
            <a:xfrm>
              <a:off x="9030730" y="5742374"/>
              <a:ext cx="401475" cy="145255"/>
            </a:xfrm>
            <a:custGeom>
              <a:avLst/>
              <a:gdLst>
                <a:gd name="connsiteX0" fmla="*/ 11333 w 401475"/>
                <a:gd name="connsiteY0" fmla="*/ 1423 h 145255"/>
                <a:gd name="connsiteX1" fmla="*/ 24177 w 401475"/>
                <a:gd name="connsiteY1" fmla="*/ 14267 h 145255"/>
                <a:gd name="connsiteX2" fmla="*/ 40043 w 401475"/>
                <a:gd name="connsiteY2" fmla="*/ 24089 h 145255"/>
                <a:gd name="connsiteX3" fmla="*/ 70264 w 401475"/>
                <a:gd name="connsiteY3" fmla="*/ 27489 h 145255"/>
                <a:gd name="connsiteX4" fmla="*/ 86508 w 401475"/>
                <a:gd name="connsiteY4" fmla="*/ 25222 h 145255"/>
                <a:gd name="connsiteX5" fmla="*/ 88397 w 401475"/>
                <a:gd name="connsiteY5" fmla="*/ 23711 h 145255"/>
                <a:gd name="connsiteX6" fmla="*/ 106529 w 401475"/>
                <a:gd name="connsiteY6" fmla="*/ 14645 h 145255"/>
                <a:gd name="connsiteX7" fmla="*/ 107285 w 401475"/>
                <a:gd name="connsiteY7" fmla="*/ 12756 h 145255"/>
                <a:gd name="connsiteX8" fmla="*/ 104263 w 401475"/>
                <a:gd name="connsiteY8" fmla="*/ 10111 h 145255"/>
                <a:gd name="connsiteX9" fmla="*/ 134484 w 401475"/>
                <a:gd name="connsiteY9" fmla="*/ 13511 h 145255"/>
                <a:gd name="connsiteX10" fmla="*/ 149217 w 401475"/>
                <a:gd name="connsiteY10" fmla="*/ 19933 h 145255"/>
                <a:gd name="connsiteX11" fmla="*/ 180193 w 401475"/>
                <a:gd name="connsiteY11" fmla="*/ 29377 h 145255"/>
                <a:gd name="connsiteX12" fmla="*/ 197570 w 401475"/>
                <a:gd name="connsiteY12" fmla="*/ 14267 h 145255"/>
                <a:gd name="connsiteX13" fmla="*/ 284456 w 401475"/>
                <a:gd name="connsiteY13" fmla="*/ 37310 h 145255"/>
                <a:gd name="connsiteX14" fmla="*/ 318455 w 401475"/>
                <a:gd name="connsiteY14" fmla="*/ 43355 h 145255"/>
                <a:gd name="connsiteX15" fmla="*/ 325254 w 401475"/>
                <a:gd name="connsiteY15" fmla="*/ 27489 h 145255"/>
                <a:gd name="connsiteX16" fmla="*/ 371342 w 401475"/>
                <a:gd name="connsiteY16" fmla="*/ 35422 h 145255"/>
                <a:gd name="connsiteX17" fmla="*/ 373608 w 401475"/>
                <a:gd name="connsiteY17" fmla="*/ 53932 h 145255"/>
                <a:gd name="connsiteX18" fmla="*/ 373608 w 401475"/>
                <a:gd name="connsiteY18" fmla="*/ 73576 h 145255"/>
                <a:gd name="connsiteX19" fmla="*/ 391363 w 401475"/>
                <a:gd name="connsiteY19" fmla="*/ 67532 h 145255"/>
                <a:gd name="connsiteX20" fmla="*/ 397030 w 401475"/>
                <a:gd name="connsiteY20" fmla="*/ 90575 h 145255"/>
                <a:gd name="connsiteX21" fmla="*/ 397030 w 401475"/>
                <a:gd name="connsiteY21" fmla="*/ 124574 h 145255"/>
                <a:gd name="connsiteX22" fmla="*/ 364542 w 401475"/>
                <a:gd name="connsiteY22" fmla="*/ 141951 h 145255"/>
                <a:gd name="connsiteX23" fmla="*/ 358120 w 401475"/>
                <a:gd name="connsiteY23" fmla="*/ 144595 h 145255"/>
                <a:gd name="connsiteX24" fmla="*/ 342254 w 401475"/>
                <a:gd name="connsiteY24" fmla="*/ 139307 h 145255"/>
                <a:gd name="connsiteX25" fmla="*/ 309388 w 401475"/>
                <a:gd name="connsiteY25" fmla="*/ 107574 h 145255"/>
                <a:gd name="connsiteX26" fmla="*/ 278412 w 401475"/>
                <a:gd name="connsiteY26" fmla="*/ 115885 h 145255"/>
                <a:gd name="connsiteX27" fmla="*/ 258013 w 401475"/>
                <a:gd name="connsiteY27" fmla="*/ 89819 h 145255"/>
                <a:gd name="connsiteX28" fmla="*/ 278412 w 401475"/>
                <a:gd name="connsiteY28" fmla="*/ 115507 h 145255"/>
                <a:gd name="connsiteX29" fmla="*/ 275767 w 401475"/>
                <a:gd name="connsiteY29" fmla="*/ 124574 h 145255"/>
                <a:gd name="connsiteX30" fmla="*/ 248946 w 401475"/>
                <a:gd name="connsiteY30" fmla="*/ 107574 h 145255"/>
                <a:gd name="connsiteX31" fmla="*/ 215703 w 401475"/>
                <a:gd name="connsiteY31" fmla="*/ 106819 h 145255"/>
                <a:gd name="connsiteX32" fmla="*/ 189637 w 401475"/>
                <a:gd name="connsiteY32" fmla="*/ 85664 h 145255"/>
                <a:gd name="connsiteX33" fmla="*/ 155261 w 401475"/>
                <a:gd name="connsiteY33" fmla="*/ 93975 h 145255"/>
                <a:gd name="connsiteX34" fmla="*/ 149594 w 401475"/>
                <a:gd name="connsiteY34" fmla="*/ 82264 h 145255"/>
                <a:gd name="connsiteX35" fmla="*/ 145061 w 401475"/>
                <a:gd name="connsiteY35" fmla="*/ 90575 h 145255"/>
                <a:gd name="connsiteX36" fmla="*/ 143172 w 401475"/>
                <a:gd name="connsiteY36" fmla="*/ 95108 h 145255"/>
                <a:gd name="connsiteX37" fmla="*/ 122395 w 401475"/>
                <a:gd name="connsiteY37" fmla="*/ 90953 h 145255"/>
                <a:gd name="connsiteX38" fmla="*/ 107285 w 401475"/>
                <a:gd name="connsiteY38" fmla="*/ 79242 h 145255"/>
                <a:gd name="connsiteX39" fmla="*/ 98219 w 401475"/>
                <a:gd name="connsiteY39" fmla="*/ 90575 h 145255"/>
                <a:gd name="connsiteX40" fmla="*/ 82352 w 401475"/>
                <a:gd name="connsiteY40" fmla="*/ 92842 h 145255"/>
                <a:gd name="connsiteX41" fmla="*/ 80086 w 401475"/>
                <a:gd name="connsiteY41" fmla="*/ 87553 h 145255"/>
                <a:gd name="connsiteX42" fmla="*/ 94063 w 401475"/>
                <a:gd name="connsiteY42" fmla="*/ 83020 h 145255"/>
                <a:gd name="connsiteX43" fmla="*/ 85375 w 401475"/>
                <a:gd name="connsiteY43" fmla="*/ 63754 h 145255"/>
                <a:gd name="connsiteX44" fmla="*/ 112196 w 401475"/>
                <a:gd name="connsiteY44" fmla="*/ 42977 h 145255"/>
                <a:gd name="connsiteX45" fmla="*/ 64220 w 401475"/>
                <a:gd name="connsiteY45" fmla="*/ 59599 h 145255"/>
                <a:gd name="connsiteX46" fmla="*/ 72153 w 401475"/>
                <a:gd name="connsiteY46" fmla="*/ 83020 h 145255"/>
                <a:gd name="connsiteX47" fmla="*/ 61198 w 401475"/>
                <a:gd name="connsiteY47" fmla="*/ 83398 h 145255"/>
                <a:gd name="connsiteX48" fmla="*/ 38910 w 401475"/>
                <a:gd name="connsiteY48" fmla="*/ 69798 h 145255"/>
                <a:gd name="connsiteX49" fmla="*/ 51754 w 401475"/>
                <a:gd name="connsiteY49" fmla="*/ 65265 h 145255"/>
                <a:gd name="connsiteX50" fmla="*/ 10200 w 401475"/>
                <a:gd name="connsiteY50" fmla="*/ 38066 h 145255"/>
                <a:gd name="connsiteX51" fmla="*/ 23044 w 401475"/>
                <a:gd name="connsiteY51" fmla="*/ 25222 h 145255"/>
                <a:gd name="connsiteX52" fmla="*/ 0 w 401475"/>
                <a:gd name="connsiteY52" fmla="*/ 25222 h 145255"/>
                <a:gd name="connsiteX53" fmla="*/ 4911 w 401475"/>
                <a:gd name="connsiteY53" fmla="*/ 2934 h 145255"/>
                <a:gd name="connsiteX54" fmla="*/ 11333 w 401475"/>
                <a:gd name="connsiteY54" fmla="*/ 1423 h 14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1475" h="145255">
                  <a:moveTo>
                    <a:pt x="11333" y="1423"/>
                  </a:moveTo>
                  <a:cubicBezTo>
                    <a:pt x="14733" y="6712"/>
                    <a:pt x="15488" y="14267"/>
                    <a:pt x="24177" y="14267"/>
                  </a:cubicBezTo>
                  <a:cubicBezTo>
                    <a:pt x="30977" y="15022"/>
                    <a:pt x="35132" y="20311"/>
                    <a:pt x="40043" y="24089"/>
                  </a:cubicBezTo>
                  <a:cubicBezTo>
                    <a:pt x="49487" y="30888"/>
                    <a:pt x="58553" y="35799"/>
                    <a:pt x="70264" y="27489"/>
                  </a:cubicBezTo>
                  <a:cubicBezTo>
                    <a:pt x="74797" y="24089"/>
                    <a:pt x="80841" y="23333"/>
                    <a:pt x="86508" y="25222"/>
                  </a:cubicBezTo>
                  <a:cubicBezTo>
                    <a:pt x="83863" y="20311"/>
                    <a:pt x="97085" y="36933"/>
                    <a:pt x="88397" y="23711"/>
                  </a:cubicBezTo>
                  <a:cubicBezTo>
                    <a:pt x="87641" y="22578"/>
                    <a:pt x="94063" y="19178"/>
                    <a:pt x="106529" y="14645"/>
                  </a:cubicBezTo>
                  <a:cubicBezTo>
                    <a:pt x="109174" y="13511"/>
                    <a:pt x="109929" y="11622"/>
                    <a:pt x="107285" y="12756"/>
                  </a:cubicBezTo>
                  <a:cubicBezTo>
                    <a:pt x="106907" y="12756"/>
                    <a:pt x="105396" y="10867"/>
                    <a:pt x="104263" y="10111"/>
                  </a:cubicBezTo>
                  <a:cubicBezTo>
                    <a:pt x="116351" y="290"/>
                    <a:pt x="127306" y="290"/>
                    <a:pt x="134484" y="13511"/>
                  </a:cubicBezTo>
                  <a:cubicBezTo>
                    <a:pt x="139017" y="21444"/>
                    <a:pt x="140906" y="22955"/>
                    <a:pt x="149217" y="19933"/>
                  </a:cubicBezTo>
                  <a:cubicBezTo>
                    <a:pt x="160927" y="15400"/>
                    <a:pt x="171882" y="18045"/>
                    <a:pt x="180193" y="29377"/>
                  </a:cubicBezTo>
                  <a:cubicBezTo>
                    <a:pt x="185482" y="21822"/>
                    <a:pt x="180949" y="4823"/>
                    <a:pt x="197570" y="14267"/>
                  </a:cubicBezTo>
                  <a:cubicBezTo>
                    <a:pt x="227036" y="20311"/>
                    <a:pt x="252724" y="39955"/>
                    <a:pt x="284456" y="37310"/>
                  </a:cubicBezTo>
                  <a:cubicBezTo>
                    <a:pt x="296167" y="36555"/>
                    <a:pt x="308255" y="35422"/>
                    <a:pt x="318455" y="43355"/>
                  </a:cubicBezTo>
                  <a:cubicBezTo>
                    <a:pt x="322232" y="37688"/>
                    <a:pt x="319588" y="30888"/>
                    <a:pt x="325254" y="27489"/>
                  </a:cubicBezTo>
                  <a:cubicBezTo>
                    <a:pt x="340365" y="32022"/>
                    <a:pt x="356609" y="29377"/>
                    <a:pt x="371342" y="35422"/>
                  </a:cubicBezTo>
                  <a:cubicBezTo>
                    <a:pt x="378519" y="40710"/>
                    <a:pt x="380030" y="45999"/>
                    <a:pt x="373608" y="53932"/>
                  </a:cubicBezTo>
                  <a:cubicBezTo>
                    <a:pt x="369453" y="59221"/>
                    <a:pt x="369075" y="69043"/>
                    <a:pt x="373608" y="73576"/>
                  </a:cubicBezTo>
                  <a:cubicBezTo>
                    <a:pt x="381541" y="81509"/>
                    <a:pt x="382297" y="64887"/>
                    <a:pt x="391363" y="67532"/>
                  </a:cubicBezTo>
                  <a:cubicBezTo>
                    <a:pt x="386452" y="76598"/>
                    <a:pt x="395518" y="82642"/>
                    <a:pt x="397030" y="90575"/>
                  </a:cubicBezTo>
                  <a:cubicBezTo>
                    <a:pt x="401563" y="101908"/>
                    <a:pt x="404207" y="113241"/>
                    <a:pt x="397030" y="124574"/>
                  </a:cubicBezTo>
                  <a:cubicBezTo>
                    <a:pt x="378519" y="123440"/>
                    <a:pt x="370964" y="127218"/>
                    <a:pt x="364542" y="141951"/>
                  </a:cubicBezTo>
                  <a:cubicBezTo>
                    <a:pt x="362653" y="145729"/>
                    <a:pt x="359631" y="145729"/>
                    <a:pt x="358120" y="144595"/>
                  </a:cubicBezTo>
                  <a:cubicBezTo>
                    <a:pt x="353209" y="140818"/>
                    <a:pt x="344520" y="148751"/>
                    <a:pt x="342254" y="139307"/>
                  </a:cubicBezTo>
                  <a:cubicBezTo>
                    <a:pt x="338476" y="121174"/>
                    <a:pt x="319966" y="118530"/>
                    <a:pt x="309388" y="107574"/>
                  </a:cubicBezTo>
                  <a:cubicBezTo>
                    <a:pt x="294656" y="92464"/>
                    <a:pt x="287856" y="110597"/>
                    <a:pt x="278412" y="115885"/>
                  </a:cubicBezTo>
                  <a:cubicBezTo>
                    <a:pt x="272368" y="108330"/>
                    <a:pt x="269345" y="98886"/>
                    <a:pt x="258013" y="89819"/>
                  </a:cubicBezTo>
                  <a:cubicBezTo>
                    <a:pt x="268968" y="98886"/>
                    <a:pt x="272368" y="108330"/>
                    <a:pt x="278412" y="115507"/>
                  </a:cubicBezTo>
                  <a:cubicBezTo>
                    <a:pt x="278034" y="118530"/>
                    <a:pt x="279545" y="122307"/>
                    <a:pt x="275767" y="124574"/>
                  </a:cubicBezTo>
                  <a:cubicBezTo>
                    <a:pt x="269723" y="113619"/>
                    <a:pt x="256124" y="114374"/>
                    <a:pt x="248946" y="107574"/>
                  </a:cubicBezTo>
                  <a:cubicBezTo>
                    <a:pt x="229680" y="88686"/>
                    <a:pt x="230436" y="87553"/>
                    <a:pt x="215703" y="106819"/>
                  </a:cubicBezTo>
                  <a:cubicBezTo>
                    <a:pt x="216836" y="87175"/>
                    <a:pt x="211170" y="83020"/>
                    <a:pt x="189637" y="85664"/>
                  </a:cubicBezTo>
                  <a:cubicBezTo>
                    <a:pt x="177927" y="87175"/>
                    <a:pt x="167727" y="95108"/>
                    <a:pt x="155261" y="93975"/>
                  </a:cubicBezTo>
                  <a:cubicBezTo>
                    <a:pt x="154505" y="89442"/>
                    <a:pt x="156394" y="83020"/>
                    <a:pt x="149594" y="82264"/>
                  </a:cubicBezTo>
                  <a:cubicBezTo>
                    <a:pt x="143550" y="81509"/>
                    <a:pt x="143172" y="86042"/>
                    <a:pt x="145061" y="90575"/>
                  </a:cubicBezTo>
                  <a:cubicBezTo>
                    <a:pt x="145439" y="91708"/>
                    <a:pt x="143928" y="95108"/>
                    <a:pt x="143172" y="95108"/>
                  </a:cubicBezTo>
                  <a:cubicBezTo>
                    <a:pt x="135995" y="94731"/>
                    <a:pt x="131839" y="85287"/>
                    <a:pt x="122395" y="90953"/>
                  </a:cubicBezTo>
                  <a:cubicBezTo>
                    <a:pt x="109929" y="98508"/>
                    <a:pt x="114840" y="79998"/>
                    <a:pt x="107285" y="79242"/>
                  </a:cubicBezTo>
                  <a:cubicBezTo>
                    <a:pt x="99352" y="78487"/>
                    <a:pt x="103507" y="87931"/>
                    <a:pt x="98219" y="90575"/>
                  </a:cubicBezTo>
                  <a:cubicBezTo>
                    <a:pt x="92930" y="93220"/>
                    <a:pt x="88019" y="95486"/>
                    <a:pt x="82352" y="92842"/>
                  </a:cubicBezTo>
                  <a:cubicBezTo>
                    <a:pt x="80841" y="92086"/>
                    <a:pt x="79708" y="89064"/>
                    <a:pt x="80086" y="87553"/>
                  </a:cubicBezTo>
                  <a:cubicBezTo>
                    <a:pt x="81975" y="77731"/>
                    <a:pt x="90285" y="88308"/>
                    <a:pt x="94063" y="83020"/>
                  </a:cubicBezTo>
                  <a:cubicBezTo>
                    <a:pt x="96707" y="74331"/>
                    <a:pt x="83108" y="72442"/>
                    <a:pt x="85375" y="63754"/>
                  </a:cubicBezTo>
                  <a:cubicBezTo>
                    <a:pt x="102752" y="64509"/>
                    <a:pt x="102752" y="64509"/>
                    <a:pt x="112196" y="42977"/>
                  </a:cubicBezTo>
                  <a:cubicBezTo>
                    <a:pt x="96707" y="58465"/>
                    <a:pt x="80086" y="55443"/>
                    <a:pt x="64220" y="59599"/>
                  </a:cubicBezTo>
                  <a:cubicBezTo>
                    <a:pt x="66864" y="67532"/>
                    <a:pt x="75930" y="73953"/>
                    <a:pt x="72153" y="83020"/>
                  </a:cubicBezTo>
                  <a:cubicBezTo>
                    <a:pt x="71775" y="84153"/>
                    <a:pt x="62709" y="87553"/>
                    <a:pt x="61198" y="83398"/>
                  </a:cubicBezTo>
                  <a:cubicBezTo>
                    <a:pt x="57042" y="72820"/>
                    <a:pt x="44576" y="77354"/>
                    <a:pt x="38910" y="69798"/>
                  </a:cubicBezTo>
                  <a:cubicBezTo>
                    <a:pt x="40798" y="60732"/>
                    <a:pt x="49487" y="72820"/>
                    <a:pt x="51754" y="65265"/>
                  </a:cubicBezTo>
                  <a:cubicBezTo>
                    <a:pt x="43443" y="48643"/>
                    <a:pt x="25688" y="44110"/>
                    <a:pt x="10200" y="38066"/>
                  </a:cubicBezTo>
                  <a:cubicBezTo>
                    <a:pt x="11333" y="29377"/>
                    <a:pt x="21155" y="33155"/>
                    <a:pt x="23044" y="25222"/>
                  </a:cubicBezTo>
                  <a:cubicBezTo>
                    <a:pt x="15866" y="25222"/>
                    <a:pt x="8689" y="25222"/>
                    <a:pt x="0" y="25222"/>
                  </a:cubicBezTo>
                  <a:cubicBezTo>
                    <a:pt x="3022" y="17289"/>
                    <a:pt x="9066" y="12000"/>
                    <a:pt x="4911" y="2934"/>
                  </a:cubicBezTo>
                  <a:cubicBezTo>
                    <a:pt x="2267" y="-2355"/>
                    <a:pt x="8689" y="1045"/>
                    <a:pt x="11333" y="1423"/>
                  </a:cubicBezTo>
                  <a:close/>
                </a:path>
              </a:pathLst>
            </a:custGeom>
            <a:solidFill>
              <a:srgbClr val="D39D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105F0C99-1108-4556-AD36-06D585575287}"/>
                </a:ext>
              </a:extLst>
            </p:cNvPr>
            <p:cNvSpPr/>
            <p:nvPr/>
          </p:nvSpPr>
          <p:spPr>
            <a:xfrm>
              <a:off x="9333479" y="5930363"/>
              <a:ext cx="19428" cy="15712"/>
            </a:xfrm>
            <a:custGeom>
              <a:avLst/>
              <a:gdLst>
                <a:gd name="connsiteX0" fmla="*/ 19105 w 19428"/>
                <a:gd name="connsiteY0" fmla="*/ 10627 h 15712"/>
                <a:gd name="connsiteX1" fmla="*/ 13061 w 19428"/>
                <a:gd name="connsiteY1" fmla="*/ 14026 h 15712"/>
                <a:gd name="connsiteX2" fmla="*/ 217 w 19428"/>
                <a:gd name="connsiteY2" fmla="*/ 6093 h 15712"/>
                <a:gd name="connsiteX3" fmla="*/ 9283 w 19428"/>
                <a:gd name="connsiteY3" fmla="*/ 427 h 15712"/>
                <a:gd name="connsiteX4" fmla="*/ 19105 w 19428"/>
                <a:gd name="connsiteY4" fmla="*/ 10627 h 1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8" h="15712">
                  <a:moveTo>
                    <a:pt x="19105" y="10627"/>
                  </a:moveTo>
                  <a:cubicBezTo>
                    <a:pt x="19483" y="16671"/>
                    <a:pt x="15328" y="16671"/>
                    <a:pt x="13061" y="14026"/>
                  </a:cubicBezTo>
                  <a:cubicBezTo>
                    <a:pt x="9283" y="9871"/>
                    <a:pt x="-1672" y="17426"/>
                    <a:pt x="217" y="6093"/>
                  </a:cubicBezTo>
                  <a:cubicBezTo>
                    <a:pt x="973" y="1560"/>
                    <a:pt x="5128" y="-1084"/>
                    <a:pt x="9283" y="427"/>
                  </a:cubicBezTo>
                  <a:cubicBezTo>
                    <a:pt x="14194" y="1938"/>
                    <a:pt x="20994" y="2694"/>
                    <a:pt x="19105" y="10627"/>
                  </a:cubicBez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EA664C89-A716-427A-88B7-C114F21BD227}"/>
                </a:ext>
              </a:extLst>
            </p:cNvPr>
            <p:cNvSpPr/>
            <p:nvPr/>
          </p:nvSpPr>
          <p:spPr>
            <a:xfrm>
              <a:off x="10136506" y="5781266"/>
              <a:ext cx="36349" cy="21604"/>
            </a:xfrm>
            <a:custGeom>
              <a:avLst/>
              <a:gdLst>
                <a:gd name="connsiteX0" fmla="*/ 6360 w 36349"/>
                <a:gd name="connsiteY0" fmla="*/ 685 h 21604"/>
                <a:gd name="connsiteX1" fmla="*/ 10138 w 36349"/>
                <a:gd name="connsiteY1" fmla="*/ 307 h 21604"/>
                <a:gd name="connsiteX2" fmla="*/ 18449 w 36349"/>
                <a:gd name="connsiteY2" fmla="*/ 685 h 21604"/>
                <a:gd name="connsiteX3" fmla="*/ 36204 w 36349"/>
                <a:gd name="connsiteY3" fmla="*/ 5596 h 21604"/>
                <a:gd name="connsiteX4" fmla="*/ 26382 w 36349"/>
                <a:gd name="connsiteY4" fmla="*/ 18062 h 21604"/>
                <a:gd name="connsiteX5" fmla="*/ 2960 w 36349"/>
                <a:gd name="connsiteY5" fmla="*/ 16929 h 21604"/>
                <a:gd name="connsiteX6" fmla="*/ 6360 w 36349"/>
                <a:gd name="connsiteY6" fmla="*/ 685 h 2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49" h="21604">
                  <a:moveTo>
                    <a:pt x="6360" y="685"/>
                  </a:moveTo>
                  <a:cubicBezTo>
                    <a:pt x="7871" y="685"/>
                    <a:pt x="9005" y="685"/>
                    <a:pt x="10138" y="307"/>
                  </a:cubicBezTo>
                  <a:cubicBezTo>
                    <a:pt x="12782" y="307"/>
                    <a:pt x="15804" y="-71"/>
                    <a:pt x="18449" y="685"/>
                  </a:cubicBezTo>
                  <a:cubicBezTo>
                    <a:pt x="24493" y="2196"/>
                    <a:pt x="33937" y="-4226"/>
                    <a:pt x="36204" y="5596"/>
                  </a:cubicBezTo>
                  <a:cubicBezTo>
                    <a:pt x="37337" y="10885"/>
                    <a:pt x="31670" y="15418"/>
                    <a:pt x="26382" y="18062"/>
                  </a:cubicBezTo>
                  <a:cubicBezTo>
                    <a:pt x="18071" y="22218"/>
                    <a:pt x="10516" y="23728"/>
                    <a:pt x="2960" y="16929"/>
                  </a:cubicBezTo>
                  <a:cubicBezTo>
                    <a:pt x="-4595" y="9374"/>
                    <a:pt x="4472" y="5974"/>
                    <a:pt x="6360" y="685"/>
                  </a:cubicBezTo>
                  <a:close/>
                </a:path>
              </a:pathLst>
            </a:custGeom>
            <a:solidFill>
              <a:srgbClr val="DFBBA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343A757B-1C75-4E1D-BA27-4A44377FD839}"/>
                </a:ext>
              </a:extLst>
            </p:cNvPr>
            <p:cNvSpPr/>
            <p:nvPr/>
          </p:nvSpPr>
          <p:spPr>
            <a:xfrm>
              <a:off x="9090386" y="4226594"/>
              <a:ext cx="178530" cy="184841"/>
            </a:xfrm>
            <a:custGeom>
              <a:avLst/>
              <a:gdLst>
                <a:gd name="connsiteX0" fmla="*/ 29118 w 178530"/>
                <a:gd name="connsiteY0" fmla="*/ 6527 h 184841"/>
                <a:gd name="connsiteX1" fmla="*/ 46495 w 178530"/>
                <a:gd name="connsiteY1" fmla="*/ 3883 h 184841"/>
                <a:gd name="connsiteX2" fmla="*/ 52917 w 178530"/>
                <a:gd name="connsiteY2" fmla="*/ 860 h 184841"/>
                <a:gd name="connsiteX3" fmla="*/ 88427 w 178530"/>
                <a:gd name="connsiteY3" fmla="*/ 3127 h 184841"/>
                <a:gd name="connsiteX4" fmla="*/ 90316 w 178530"/>
                <a:gd name="connsiteY4" fmla="*/ 2749 h 184841"/>
                <a:gd name="connsiteX5" fmla="*/ 167379 w 178530"/>
                <a:gd name="connsiteY5" fmla="*/ 24659 h 184841"/>
                <a:gd name="connsiteX6" fmla="*/ 168135 w 178530"/>
                <a:gd name="connsiteY6" fmla="*/ 51481 h 184841"/>
                <a:gd name="connsiteX7" fmla="*/ 123936 w 178530"/>
                <a:gd name="connsiteY7" fmla="*/ 82835 h 184841"/>
                <a:gd name="connsiteX8" fmla="*/ 122048 w 178530"/>
                <a:gd name="connsiteY8" fmla="*/ 105501 h 184841"/>
                <a:gd name="connsiteX9" fmla="*/ 108070 w 178530"/>
                <a:gd name="connsiteY9" fmla="*/ 133833 h 184841"/>
                <a:gd name="connsiteX10" fmla="*/ 99004 w 178530"/>
                <a:gd name="connsiteY10" fmla="*/ 152721 h 184841"/>
                <a:gd name="connsiteX11" fmla="*/ 102026 w 178530"/>
                <a:gd name="connsiteY11" fmla="*/ 168587 h 184841"/>
                <a:gd name="connsiteX12" fmla="*/ 91449 w 178530"/>
                <a:gd name="connsiteY12" fmla="*/ 184831 h 184841"/>
                <a:gd name="connsiteX13" fmla="*/ 66516 w 178530"/>
                <a:gd name="connsiteY13" fmla="*/ 171610 h 184841"/>
                <a:gd name="connsiteX14" fmla="*/ 47250 w 178530"/>
                <a:gd name="connsiteY14" fmla="*/ 152344 h 184841"/>
                <a:gd name="connsiteX15" fmla="*/ 5696 w 178530"/>
                <a:gd name="connsiteY15" fmla="*/ 116078 h 184841"/>
                <a:gd name="connsiteX16" fmla="*/ 9852 w 178530"/>
                <a:gd name="connsiteY16" fmla="*/ 76791 h 184841"/>
                <a:gd name="connsiteX17" fmla="*/ 10985 w 178530"/>
                <a:gd name="connsiteY17" fmla="*/ 40526 h 184841"/>
                <a:gd name="connsiteX18" fmla="*/ 9474 w 178530"/>
                <a:gd name="connsiteY18" fmla="*/ 12949 h 184841"/>
                <a:gd name="connsiteX19" fmla="*/ 29118 w 178530"/>
                <a:gd name="connsiteY19" fmla="*/ 6527 h 18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8530" h="184841">
                  <a:moveTo>
                    <a:pt x="29118" y="6527"/>
                  </a:moveTo>
                  <a:cubicBezTo>
                    <a:pt x="35918" y="10682"/>
                    <a:pt x="41206" y="7660"/>
                    <a:pt x="46495" y="3883"/>
                  </a:cubicBezTo>
                  <a:cubicBezTo>
                    <a:pt x="48761" y="2371"/>
                    <a:pt x="51406" y="-1784"/>
                    <a:pt x="52917" y="860"/>
                  </a:cubicBezTo>
                  <a:cubicBezTo>
                    <a:pt x="63872" y="19371"/>
                    <a:pt x="76338" y="5394"/>
                    <a:pt x="88427" y="3127"/>
                  </a:cubicBezTo>
                  <a:cubicBezTo>
                    <a:pt x="89182" y="3127"/>
                    <a:pt x="90316" y="2371"/>
                    <a:pt x="90316" y="2749"/>
                  </a:cubicBezTo>
                  <a:cubicBezTo>
                    <a:pt x="111092" y="26171"/>
                    <a:pt x="144336" y="6149"/>
                    <a:pt x="167379" y="24659"/>
                  </a:cubicBezTo>
                  <a:cubicBezTo>
                    <a:pt x="183245" y="37503"/>
                    <a:pt x="180979" y="35992"/>
                    <a:pt x="168135" y="51481"/>
                  </a:cubicBezTo>
                  <a:cubicBezTo>
                    <a:pt x="155669" y="66591"/>
                    <a:pt x="133003" y="64325"/>
                    <a:pt x="123936" y="82835"/>
                  </a:cubicBezTo>
                  <a:cubicBezTo>
                    <a:pt x="119781" y="91146"/>
                    <a:pt x="117137" y="96812"/>
                    <a:pt x="122048" y="105501"/>
                  </a:cubicBezTo>
                  <a:cubicBezTo>
                    <a:pt x="131492" y="121745"/>
                    <a:pt x="127336" y="128544"/>
                    <a:pt x="108070" y="133833"/>
                  </a:cubicBezTo>
                  <a:cubicBezTo>
                    <a:pt x="99004" y="136477"/>
                    <a:pt x="93338" y="142144"/>
                    <a:pt x="99004" y="152721"/>
                  </a:cubicBezTo>
                  <a:cubicBezTo>
                    <a:pt x="101648" y="157632"/>
                    <a:pt x="105426" y="162543"/>
                    <a:pt x="102026" y="168587"/>
                  </a:cubicBezTo>
                  <a:cubicBezTo>
                    <a:pt x="98626" y="174632"/>
                    <a:pt x="93338" y="185209"/>
                    <a:pt x="91449" y="184831"/>
                  </a:cubicBezTo>
                  <a:cubicBezTo>
                    <a:pt x="82383" y="182565"/>
                    <a:pt x="71805" y="180676"/>
                    <a:pt x="66516" y="171610"/>
                  </a:cubicBezTo>
                  <a:cubicBezTo>
                    <a:pt x="61228" y="162921"/>
                    <a:pt x="48384" y="155366"/>
                    <a:pt x="47250" y="152344"/>
                  </a:cubicBezTo>
                  <a:cubicBezTo>
                    <a:pt x="39317" y="131567"/>
                    <a:pt x="20807" y="125900"/>
                    <a:pt x="5696" y="116078"/>
                  </a:cubicBezTo>
                  <a:cubicBezTo>
                    <a:pt x="14763" y="104368"/>
                    <a:pt x="-14325" y="90013"/>
                    <a:pt x="9852" y="76791"/>
                  </a:cubicBezTo>
                  <a:cubicBezTo>
                    <a:pt x="20807" y="70747"/>
                    <a:pt x="26473" y="51481"/>
                    <a:pt x="10985" y="40526"/>
                  </a:cubicBezTo>
                  <a:cubicBezTo>
                    <a:pt x="-3370" y="30704"/>
                    <a:pt x="9096" y="21637"/>
                    <a:pt x="9474" y="12949"/>
                  </a:cubicBezTo>
                  <a:cubicBezTo>
                    <a:pt x="10230" y="6527"/>
                    <a:pt x="21185" y="4638"/>
                    <a:pt x="29118" y="6527"/>
                  </a:cubicBezTo>
                  <a:close/>
                </a:path>
              </a:pathLst>
            </a:custGeom>
            <a:solidFill>
              <a:srgbClr val="FDEBD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0FD32D37-D06B-4EA9-A251-5B85B94DBF6E}"/>
                </a:ext>
              </a:extLst>
            </p:cNvPr>
            <p:cNvSpPr/>
            <p:nvPr/>
          </p:nvSpPr>
          <p:spPr>
            <a:xfrm>
              <a:off x="9368667" y="4101281"/>
              <a:ext cx="59537" cy="160927"/>
            </a:xfrm>
            <a:custGeom>
              <a:avLst/>
              <a:gdLst>
                <a:gd name="connsiteX0" fmla="*/ 16027 w 59537"/>
                <a:gd name="connsiteY0" fmla="*/ 0 h 160927"/>
                <a:gd name="connsiteX1" fmla="*/ 44737 w 59537"/>
                <a:gd name="connsiteY1" fmla="*/ 35132 h 160927"/>
                <a:gd name="connsiteX2" fmla="*/ 54937 w 59537"/>
                <a:gd name="connsiteY2" fmla="*/ 128062 h 160927"/>
                <a:gd name="connsiteX3" fmla="*/ 33026 w 59537"/>
                <a:gd name="connsiteY3" fmla="*/ 160927 h 160927"/>
                <a:gd name="connsiteX4" fmla="*/ 35293 w 59537"/>
                <a:gd name="connsiteY4" fmla="*/ 155261 h 160927"/>
                <a:gd name="connsiteX5" fmla="*/ 34160 w 59537"/>
                <a:gd name="connsiteY5" fmla="*/ 86886 h 160927"/>
                <a:gd name="connsiteX6" fmla="*/ 28871 w 59537"/>
                <a:gd name="connsiteY6" fmla="*/ 77442 h 160927"/>
                <a:gd name="connsiteX7" fmla="*/ 19805 w 59537"/>
                <a:gd name="connsiteY7" fmla="*/ 56287 h 160927"/>
                <a:gd name="connsiteX8" fmla="*/ 25471 w 59537"/>
                <a:gd name="connsiteY8" fmla="*/ 43065 h 160927"/>
                <a:gd name="connsiteX9" fmla="*/ 30760 w 59537"/>
                <a:gd name="connsiteY9" fmla="*/ 17755 h 160927"/>
                <a:gd name="connsiteX10" fmla="*/ 8472 w 59537"/>
                <a:gd name="connsiteY10" fmla="*/ 19266 h 160927"/>
                <a:gd name="connsiteX11" fmla="*/ 161 w 59537"/>
                <a:gd name="connsiteY11" fmla="*/ 16244 h 160927"/>
                <a:gd name="connsiteX12" fmla="*/ 6205 w 59537"/>
                <a:gd name="connsiteY12" fmla="*/ 10199 h 160927"/>
                <a:gd name="connsiteX13" fmla="*/ 16027 w 59537"/>
                <a:gd name="connsiteY13" fmla="*/ 0 h 16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537" h="160927">
                  <a:moveTo>
                    <a:pt x="16027" y="0"/>
                  </a:moveTo>
                  <a:cubicBezTo>
                    <a:pt x="48515" y="4155"/>
                    <a:pt x="48137" y="3778"/>
                    <a:pt x="44737" y="35132"/>
                  </a:cubicBezTo>
                  <a:cubicBezTo>
                    <a:pt x="40959" y="66864"/>
                    <a:pt x="40959" y="98974"/>
                    <a:pt x="54937" y="128062"/>
                  </a:cubicBezTo>
                  <a:cubicBezTo>
                    <a:pt x="68158" y="155261"/>
                    <a:pt x="50403" y="156772"/>
                    <a:pt x="33026" y="160927"/>
                  </a:cubicBezTo>
                  <a:cubicBezTo>
                    <a:pt x="33782" y="159038"/>
                    <a:pt x="35671" y="156772"/>
                    <a:pt x="35293" y="155261"/>
                  </a:cubicBezTo>
                  <a:cubicBezTo>
                    <a:pt x="31137" y="132595"/>
                    <a:pt x="28871" y="109551"/>
                    <a:pt x="34160" y="86886"/>
                  </a:cubicBezTo>
                  <a:cubicBezTo>
                    <a:pt x="35293" y="81597"/>
                    <a:pt x="33404" y="77442"/>
                    <a:pt x="28871" y="77442"/>
                  </a:cubicBezTo>
                  <a:cubicBezTo>
                    <a:pt x="8094" y="77442"/>
                    <a:pt x="11494" y="68375"/>
                    <a:pt x="19805" y="56287"/>
                  </a:cubicBezTo>
                  <a:cubicBezTo>
                    <a:pt x="22449" y="52509"/>
                    <a:pt x="23960" y="47598"/>
                    <a:pt x="25471" y="43065"/>
                  </a:cubicBezTo>
                  <a:cubicBezTo>
                    <a:pt x="27738" y="34376"/>
                    <a:pt x="33782" y="23421"/>
                    <a:pt x="30760" y="17755"/>
                  </a:cubicBezTo>
                  <a:cubicBezTo>
                    <a:pt x="26604" y="10199"/>
                    <a:pt x="16027" y="18510"/>
                    <a:pt x="8472" y="19266"/>
                  </a:cubicBezTo>
                  <a:cubicBezTo>
                    <a:pt x="4694" y="19644"/>
                    <a:pt x="1294" y="21155"/>
                    <a:pt x="161" y="16244"/>
                  </a:cubicBezTo>
                  <a:cubicBezTo>
                    <a:pt x="-595" y="12088"/>
                    <a:pt x="1294" y="9444"/>
                    <a:pt x="6205" y="10199"/>
                  </a:cubicBezTo>
                  <a:cubicBezTo>
                    <a:pt x="14516" y="11333"/>
                    <a:pt x="15649" y="6044"/>
                    <a:pt x="16027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035C7E0-FE93-4568-82D2-FACED16C002D}"/>
                </a:ext>
              </a:extLst>
            </p:cNvPr>
            <p:cNvSpPr/>
            <p:nvPr/>
          </p:nvSpPr>
          <p:spPr>
            <a:xfrm>
              <a:off x="9398257" y="4287519"/>
              <a:ext cx="27392" cy="71775"/>
            </a:xfrm>
            <a:custGeom>
              <a:avLst/>
              <a:gdLst>
                <a:gd name="connsiteX0" fmla="*/ 7970 w 27392"/>
                <a:gd name="connsiteY0" fmla="*/ 0 h 71775"/>
                <a:gd name="connsiteX1" fmla="*/ 25347 w 27392"/>
                <a:gd name="connsiteY1" fmla="*/ 40799 h 71775"/>
                <a:gd name="connsiteX2" fmla="*/ 16281 w 27392"/>
                <a:gd name="connsiteY2" fmla="*/ 71775 h 71775"/>
                <a:gd name="connsiteX3" fmla="*/ 4948 w 27392"/>
                <a:gd name="connsiteY3" fmla="*/ 47598 h 71775"/>
                <a:gd name="connsiteX4" fmla="*/ 7970 w 27392"/>
                <a:gd name="connsiteY4" fmla="*/ 0 h 7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92" h="71775">
                  <a:moveTo>
                    <a:pt x="7970" y="0"/>
                  </a:moveTo>
                  <a:cubicBezTo>
                    <a:pt x="34036" y="4533"/>
                    <a:pt x="26858" y="26821"/>
                    <a:pt x="25347" y="40799"/>
                  </a:cubicBezTo>
                  <a:cubicBezTo>
                    <a:pt x="24214" y="50243"/>
                    <a:pt x="22703" y="62709"/>
                    <a:pt x="16281" y="71775"/>
                  </a:cubicBezTo>
                  <a:cubicBezTo>
                    <a:pt x="-2230" y="67620"/>
                    <a:pt x="-3363" y="62709"/>
                    <a:pt x="4948" y="47598"/>
                  </a:cubicBezTo>
                  <a:cubicBezTo>
                    <a:pt x="12881" y="32866"/>
                    <a:pt x="15525" y="16244"/>
                    <a:pt x="7970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B7D4BDB-1F6B-4D12-9F58-DBADB833427F}"/>
                </a:ext>
              </a:extLst>
            </p:cNvPr>
            <p:cNvSpPr/>
            <p:nvPr/>
          </p:nvSpPr>
          <p:spPr>
            <a:xfrm>
              <a:off x="9227736" y="4348716"/>
              <a:ext cx="28518" cy="38207"/>
            </a:xfrm>
            <a:custGeom>
              <a:avLst/>
              <a:gdLst>
                <a:gd name="connsiteX0" fmla="*/ 28518 w 28518"/>
                <a:gd name="connsiteY0" fmla="*/ 29088 h 38207"/>
                <a:gd name="connsiteX1" fmla="*/ 23607 w 28518"/>
                <a:gd name="connsiteY1" fmla="*/ 37399 h 38207"/>
                <a:gd name="connsiteX2" fmla="*/ 16808 w 28518"/>
                <a:gd name="connsiteY2" fmla="*/ 34754 h 38207"/>
                <a:gd name="connsiteX3" fmla="*/ 5097 w 28518"/>
                <a:gd name="connsiteY3" fmla="*/ 6422 h 38207"/>
                <a:gd name="connsiteX4" fmla="*/ 12275 w 28518"/>
                <a:gd name="connsiteY4" fmla="*/ 0 h 38207"/>
                <a:gd name="connsiteX5" fmla="*/ 17563 w 28518"/>
                <a:gd name="connsiteY5" fmla="*/ 7933 h 38207"/>
                <a:gd name="connsiteX6" fmla="*/ 28518 w 28518"/>
                <a:gd name="connsiteY6" fmla="*/ 29088 h 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18" h="38207">
                  <a:moveTo>
                    <a:pt x="28518" y="29088"/>
                  </a:moveTo>
                  <a:cubicBezTo>
                    <a:pt x="27007" y="31732"/>
                    <a:pt x="25874" y="35132"/>
                    <a:pt x="23607" y="37399"/>
                  </a:cubicBezTo>
                  <a:cubicBezTo>
                    <a:pt x="20963" y="39665"/>
                    <a:pt x="19074" y="36643"/>
                    <a:pt x="16808" y="34754"/>
                  </a:cubicBezTo>
                  <a:cubicBezTo>
                    <a:pt x="8497" y="26821"/>
                    <a:pt x="-8502" y="23044"/>
                    <a:pt x="5097" y="6422"/>
                  </a:cubicBezTo>
                  <a:cubicBezTo>
                    <a:pt x="7364" y="3778"/>
                    <a:pt x="8497" y="0"/>
                    <a:pt x="12275" y="0"/>
                  </a:cubicBezTo>
                  <a:cubicBezTo>
                    <a:pt x="17185" y="0"/>
                    <a:pt x="16052" y="4911"/>
                    <a:pt x="17563" y="7933"/>
                  </a:cubicBezTo>
                  <a:cubicBezTo>
                    <a:pt x="20963" y="14733"/>
                    <a:pt x="24741" y="21533"/>
                    <a:pt x="28518" y="29088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5F8A71AF-0540-4F2C-B419-4428AB317C06}"/>
                </a:ext>
              </a:extLst>
            </p:cNvPr>
            <p:cNvSpPr/>
            <p:nvPr/>
          </p:nvSpPr>
          <p:spPr>
            <a:xfrm>
              <a:off x="9160680" y="4425184"/>
              <a:ext cx="27518" cy="23413"/>
            </a:xfrm>
            <a:custGeom>
              <a:avLst/>
              <a:gdLst>
                <a:gd name="connsiteX0" fmla="*/ 0 w 27518"/>
                <a:gd name="connsiteY0" fmla="*/ 10418 h 23413"/>
                <a:gd name="connsiteX1" fmla="*/ 24177 w 27518"/>
                <a:gd name="connsiteY1" fmla="*/ 3240 h 23413"/>
                <a:gd name="connsiteX2" fmla="*/ 26821 w 27518"/>
                <a:gd name="connsiteY2" fmla="*/ 14195 h 23413"/>
                <a:gd name="connsiteX3" fmla="*/ 15488 w 27518"/>
                <a:gd name="connsiteY3" fmla="*/ 21750 h 23413"/>
                <a:gd name="connsiteX4" fmla="*/ 0 w 27518"/>
                <a:gd name="connsiteY4" fmla="*/ 10418 h 23413"/>
                <a:gd name="connsiteX5" fmla="*/ 0 w 27518"/>
                <a:gd name="connsiteY5" fmla="*/ 10418 h 2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18" h="23413">
                  <a:moveTo>
                    <a:pt x="0" y="10418"/>
                  </a:moveTo>
                  <a:cubicBezTo>
                    <a:pt x="1511" y="-10359"/>
                    <a:pt x="15866" y="7018"/>
                    <a:pt x="24177" y="3240"/>
                  </a:cubicBezTo>
                  <a:cubicBezTo>
                    <a:pt x="30221" y="596"/>
                    <a:pt x="26066" y="10040"/>
                    <a:pt x="26821" y="14195"/>
                  </a:cubicBezTo>
                  <a:cubicBezTo>
                    <a:pt x="28332" y="25150"/>
                    <a:pt x="21533" y="24395"/>
                    <a:pt x="15488" y="21750"/>
                  </a:cubicBezTo>
                  <a:cubicBezTo>
                    <a:pt x="9822" y="18728"/>
                    <a:pt x="4911" y="14195"/>
                    <a:pt x="0" y="10418"/>
                  </a:cubicBezTo>
                  <a:lnTo>
                    <a:pt x="0" y="10418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5C4D255-9BEB-495A-8708-DD0A579C2F87}"/>
                </a:ext>
              </a:extLst>
            </p:cNvPr>
            <p:cNvSpPr/>
            <p:nvPr/>
          </p:nvSpPr>
          <p:spPr>
            <a:xfrm>
              <a:off x="9346918" y="4225565"/>
              <a:ext cx="19760" cy="17894"/>
            </a:xfrm>
            <a:custGeom>
              <a:avLst/>
              <a:gdLst>
                <a:gd name="connsiteX0" fmla="*/ 0 w 19760"/>
                <a:gd name="connsiteY0" fmla="*/ 2644 h 17894"/>
                <a:gd name="connsiteX1" fmla="*/ 13977 w 19760"/>
                <a:gd name="connsiteY1" fmla="*/ 0 h 17894"/>
                <a:gd name="connsiteX2" fmla="*/ 19644 w 19760"/>
                <a:gd name="connsiteY2" fmla="*/ 7555 h 17894"/>
                <a:gd name="connsiteX3" fmla="*/ 14733 w 19760"/>
                <a:gd name="connsiteY3" fmla="*/ 16622 h 17894"/>
                <a:gd name="connsiteX4" fmla="*/ 6800 w 19760"/>
                <a:gd name="connsiteY4" fmla="*/ 12844 h 17894"/>
                <a:gd name="connsiteX5" fmla="*/ 0 w 19760"/>
                <a:gd name="connsiteY5" fmla="*/ 2644 h 17894"/>
                <a:gd name="connsiteX6" fmla="*/ 0 w 19760"/>
                <a:gd name="connsiteY6" fmla="*/ 2644 h 1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60" h="17894">
                  <a:moveTo>
                    <a:pt x="0" y="2644"/>
                  </a:moveTo>
                  <a:cubicBezTo>
                    <a:pt x="4911" y="1511"/>
                    <a:pt x="9444" y="0"/>
                    <a:pt x="13977" y="0"/>
                  </a:cubicBezTo>
                  <a:cubicBezTo>
                    <a:pt x="17377" y="0"/>
                    <a:pt x="20399" y="3400"/>
                    <a:pt x="19644" y="7555"/>
                  </a:cubicBezTo>
                  <a:cubicBezTo>
                    <a:pt x="18888" y="10955"/>
                    <a:pt x="17377" y="14355"/>
                    <a:pt x="14733" y="16622"/>
                  </a:cubicBezTo>
                  <a:cubicBezTo>
                    <a:pt x="10955" y="20022"/>
                    <a:pt x="8689" y="15866"/>
                    <a:pt x="6800" y="12844"/>
                  </a:cubicBezTo>
                  <a:cubicBezTo>
                    <a:pt x="4911" y="9444"/>
                    <a:pt x="2267" y="6044"/>
                    <a:pt x="0" y="2644"/>
                  </a:cubicBezTo>
                  <a:lnTo>
                    <a:pt x="0" y="2644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046CBCD-2319-447F-99CA-5F6B54042089}"/>
                </a:ext>
              </a:extLst>
            </p:cNvPr>
            <p:cNvSpPr/>
            <p:nvPr/>
          </p:nvSpPr>
          <p:spPr>
            <a:xfrm>
              <a:off x="9363668" y="4075593"/>
              <a:ext cx="16870" cy="21573"/>
            </a:xfrm>
            <a:custGeom>
              <a:avLst/>
              <a:gdLst>
                <a:gd name="connsiteX0" fmla="*/ 249 w 16870"/>
                <a:gd name="connsiteY0" fmla="*/ 0 h 21573"/>
                <a:gd name="connsiteX1" fmla="*/ 16871 w 16870"/>
                <a:gd name="connsiteY1" fmla="*/ 21533 h 21573"/>
                <a:gd name="connsiteX2" fmla="*/ 249 w 16870"/>
                <a:gd name="connsiteY2" fmla="*/ 0 h 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70" h="21573">
                  <a:moveTo>
                    <a:pt x="249" y="0"/>
                  </a:moveTo>
                  <a:cubicBezTo>
                    <a:pt x="9315" y="4155"/>
                    <a:pt x="13093" y="12844"/>
                    <a:pt x="16871" y="21533"/>
                  </a:cubicBezTo>
                  <a:cubicBezTo>
                    <a:pt x="1382" y="22288"/>
                    <a:pt x="-884" y="12466"/>
                    <a:pt x="249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2DA1110-B222-4590-BF34-2143252BEF8B}"/>
                </a:ext>
              </a:extLst>
            </p:cNvPr>
            <p:cNvSpPr/>
            <p:nvPr/>
          </p:nvSpPr>
          <p:spPr>
            <a:xfrm>
              <a:off x="9339558" y="4211340"/>
              <a:ext cx="14175" cy="16870"/>
            </a:xfrm>
            <a:custGeom>
              <a:avLst/>
              <a:gdLst>
                <a:gd name="connsiteX0" fmla="*/ 7360 w 14175"/>
                <a:gd name="connsiteY0" fmla="*/ 16870 h 16870"/>
                <a:gd name="connsiteX1" fmla="*/ 3204 w 14175"/>
                <a:gd name="connsiteY1" fmla="*/ 2893 h 16870"/>
                <a:gd name="connsiteX2" fmla="*/ 12270 w 14175"/>
                <a:gd name="connsiteY2" fmla="*/ 1382 h 16870"/>
                <a:gd name="connsiteX3" fmla="*/ 7360 w 14175"/>
                <a:gd name="connsiteY3" fmla="*/ 16870 h 16870"/>
                <a:gd name="connsiteX4" fmla="*/ 7360 w 14175"/>
                <a:gd name="connsiteY4" fmla="*/ 1687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75" h="16870">
                  <a:moveTo>
                    <a:pt x="7360" y="16870"/>
                  </a:moveTo>
                  <a:cubicBezTo>
                    <a:pt x="1693" y="13470"/>
                    <a:pt x="-3596" y="9693"/>
                    <a:pt x="3204" y="2893"/>
                  </a:cubicBezTo>
                  <a:cubicBezTo>
                    <a:pt x="5849" y="248"/>
                    <a:pt x="10004" y="-1263"/>
                    <a:pt x="12270" y="1382"/>
                  </a:cubicBezTo>
                  <a:cubicBezTo>
                    <a:pt x="18315" y="8559"/>
                    <a:pt x="8115" y="11204"/>
                    <a:pt x="7360" y="16870"/>
                  </a:cubicBezTo>
                  <a:lnTo>
                    <a:pt x="7360" y="16870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1660C399-9DF0-425E-BBBF-83169A9A4C68}"/>
                </a:ext>
              </a:extLst>
            </p:cNvPr>
            <p:cNvSpPr/>
            <p:nvPr/>
          </p:nvSpPr>
          <p:spPr>
            <a:xfrm>
              <a:off x="10004227" y="5245843"/>
              <a:ext cx="375119" cy="217085"/>
            </a:xfrm>
            <a:custGeom>
              <a:avLst/>
              <a:gdLst>
                <a:gd name="connsiteX0" fmla="*/ 375119 w 375119"/>
                <a:gd name="connsiteY0" fmla="*/ 91481 h 217085"/>
                <a:gd name="connsiteX1" fmla="*/ 366808 w 375119"/>
                <a:gd name="connsiteY1" fmla="*/ 108480 h 217085"/>
                <a:gd name="connsiteX2" fmla="*/ 348298 w 375119"/>
                <a:gd name="connsiteY2" fmla="*/ 97525 h 217085"/>
                <a:gd name="connsiteX3" fmla="*/ 330921 w 375119"/>
                <a:gd name="connsiteY3" fmla="*/ 87703 h 217085"/>
                <a:gd name="connsiteX4" fmla="*/ 316944 w 375119"/>
                <a:gd name="connsiteY4" fmla="*/ 104325 h 217085"/>
                <a:gd name="connsiteX5" fmla="*/ 308633 w 375119"/>
                <a:gd name="connsiteY5" fmla="*/ 157590 h 217085"/>
                <a:gd name="connsiteX6" fmla="*/ 306366 w 375119"/>
                <a:gd name="connsiteY6" fmla="*/ 160990 h 217085"/>
                <a:gd name="connsiteX7" fmla="*/ 243658 w 375119"/>
                <a:gd name="connsiteY7" fmla="*/ 182522 h 217085"/>
                <a:gd name="connsiteX8" fmla="*/ 222881 w 375119"/>
                <a:gd name="connsiteY8" fmla="*/ 193477 h 217085"/>
                <a:gd name="connsiteX9" fmla="*/ 222881 w 375119"/>
                <a:gd name="connsiteY9" fmla="*/ 204055 h 217085"/>
                <a:gd name="connsiteX10" fmla="*/ 213059 w 375119"/>
                <a:gd name="connsiteY10" fmla="*/ 216898 h 217085"/>
                <a:gd name="connsiteX11" fmla="*/ 207392 w 375119"/>
                <a:gd name="connsiteY11" fmla="*/ 201410 h 217085"/>
                <a:gd name="connsiteX12" fmla="*/ 177549 w 375119"/>
                <a:gd name="connsiteY12" fmla="*/ 168167 h 217085"/>
                <a:gd name="connsiteX13" fmla="*/ 143550 w 375119"/>
                <a:gd name="connsiteY13" fmla="*/ 165523 h 217085"/>
                <a:gd name="connsiteX14" fmla="*/ 132595 w 375119"/>
                <a:gd name="connsiteY14" fmla="*/ 173833 h 217085"/>
                <a:gd name="connsiteX15" fmla="*/ 112574 w 375119"/>
                <a:gd name="connsiteY15" fmla="*/ 180255 h 217085"/>
                <a:gd name="connsiteX16" fmla="*/ 52131 w 375119"/>
                <a:gd name="connsiteY16" fmla="*/ 162123 h 217085"/>
                <a:gd name="connsiteX17" fmla="*/ 25688 w 375119"/>
                <a:gd name="connsiteY17" fmla="*/ 120191 h 217085"/>
                <a:gd name="connsiteX18" fmla="*/ 22666 w 375119"/>
                <a:gd name="connsiteY18" fmla="*/ 100547 h 217085"/>
                <a:gd name="connsiteX19" fmla="*/ 20777 w 375119"/>
                <a:gd name="connsiteY19" fmla="*/ 91103 h 217085"/>
                <a:gd name="connsiteX20" fmla="*/ 8311 w 375119"/>
                <a:gd name="connsiteY20" fmla="*/ 52949 h 217085"/>
                <a:gd name="connsiteX21" fmla="*/ 0 w 375119"/>
                <a:gd name="connsiteY21" fmla="*/ 40483 h 217085"/>
                <a:gd name="connsiteX22" fmla="*/ 4911 w 375119"/>
                <a:gd name="connsiteY22" fmla="*/ 38594 h 217085"/>
                <a:gd name="connsiteX23" fmla="*/ 24555 w 375119"/>
                <a:gd name="connsiteY23" fmla="*/ 38216 h 217085"/>
                <a:gd name="connsiteX24" fmla="*/ 9822 w 375119"/>
                <a:gd name="connsiteY24" fmla="*/ 25750 h 217085"/>
                <a:gd name="connsiteX25" fmla="*/ 6422 w 375119"/>
                <a:gd name="connsiteY25" fmla="*/ 14417 h 217085"/>
                <a:gd name="connsiteX26" fmla="*/ 18133 w 375119"/>
                <a:gd name="connsiteY26" fmla="*/ 3462 h 217085"/>
                <a:gd name="connsiteX27" fmla="*/ 74797 w 375119"/>
                <a:gd name="connsiteY27" fmla="*/ 62 h 217085"/>
                <a:gd name="connsiteX28" fmla="*/ 83864 w 375119"/>
                <a:gd name="connsiteY28" fmla="*/ 11017 h 217085"/>
                <a:gd name="connsiteX29" fmla="*/ 45332 w 375119"/>
                <a:gd name="connsiteY29" fmla="*/ 49549 h 217085"/>
                <a:gd name="connsiteX30" fmla="*/ 29088 w 375119"/>
                <a:gd name="connsiteY30" fmla="*/ 50682 h 217085"/>
                <a:gd name="connsiteX31" fmla="*/ 32866 w 375119"/>
                <a:gd name="connsiteY31" fmla="*/ 59749 h 217085"/>
                <a:gd name="connsiteX32" fmla="*/ 52887 w 375119"/>
                <a:gd name="connsiteY32" fmla="*/ 65793 h 217085"/>
                <a:gd name="connsiteX33" fmla="*/ 72531 w 375119"/>
                <a:gd name="connsiteY33" fmla="*/ 59371 h 217085"/>
                <a:gd name="connsiteX34" fmla="*/ 95574 w 375119"/>
                <a:gd name="connsiteY34" fmla="*/ 65038 h 217085"/>
                <a:gd name="connsiteX35" fmla="*/ 129573 w 375119"/>
                <a:gd name="connsiteY35" fmla="*/ 73348 h 217085"/>
                <a:gd name="connsiteX36" fmla="*/ 137884 w 375119"/>
                <a:gd name="connsiteY36" fmla="*/ 58615 h 217085"/>
                <a:gd name="connsiteX37" fmla="*/ 129195 w 375119"/>
                <a:gd name="connsiteY37" fmla="*/ 20461 h 217085"/>
                <a:gd name="connsiteX38" fmla="*/ 179438 w 375119"/>
                <a:gd name="connsiteY38" fmla="*/ 27261 h 217085"/>
                <a:gd name="connsiteX39" fmla="*/ 185104 w 375119"/>
                <a:gd name="connsiteY39" fmla="*/ 34816 h 217085"/>
                <a:gd name="connsiteX40" fmla="*/ 163194 w 375119"/>
                <a:gd name="connsiteY40" fmla="*/ 56349 h 217085"/>
                <a:gd name="connsiteX41" fmla="*/ 146195 w 375119"/>
                <a:gd name="connsiteY41" fmla="*/ 83170 h 217085"/>
                <a:gd name="connsiteX42" fmla="*/ 171127 w 375119"/>
                <a:gd name="connsiteY42" fmla="*/ 105458 h 217085"/>
                <a:gd name="connsiteX43" fmla="*/ 179816 w 375119"/>
                <a:gd name="connsiteY43" fmla="*/ 128502 h 217085"/>
                <a:gd name="connsiteX44" fmla="*/ 185104 w 375119"/>
                <a:gd name="connsiteY44" fmla="*/ 139079 h 217085"/>
                <a:gd name="connsiteX45" fmla="*/ 230058 w 375119"/>
                <a:gd name="connsiteY45" fmla="*/ 163256 h 217085"/>
                <a:gd name="connsiteX46" fmla="*/ 267834 w 375119"/>
                <a:gd name="connsiteY46" fmla="*/ 163256 h 217085"/>
                <a:gd name="connsiteX47" fmla="*/ 263679 w 375119"/>
                <a:gd name="connsiteY47" fmla="*/ 140212 h 217085"/>
                <a:gd name="connsiteX48" fmla="*/ 275767 w 375119"/>
                <a:gd name="connsiteY48" fmla="*/ 112636 h 217085"/>
                <a:gd name="connsiteX49" fmla="*/ 312033 w 375119"/>
                <a:gd name="connsiteY49" fmla="*/ 93747 h 217085"/>
                <a:gd name="connsiteX50" fmla="*/ 307122 w 375119"/>
                <a:gd name="connsiteY50" fmla="*/ 69948 h 217085"/>
                <a:gd name="connsiteX51" fmla="*/ 284834 w 375119"/>
                <a:gd name="connsiteY51" fmla="*/ 58615 h 217085"/>
                <a:gd name="connsiteX52" fmla="*/ 270857 w 375119"/>
                <a:gd name="connsiteY52" fmla="*/ 49549 h 217085"/>
                <a:gd name="connsiteX53" fmla="*/ 285211 w 375119"/>
                <a:gd name="connsiteY53" fmla="*/ 40483 h 217085"/>
                <a:gd name="connsiteX54" fmla="*/ 290122 w 375119"/>
                <a:gd name="connsiteY54" fmla="*/ 36705 h 217085"/>
                <a:gd name="connsiteX55" fmla="*/ 328277 w 375119"/>
                <a:gd name="connsiteY55" fmla="*/ 40861 h 217085"/>
                <a:gd name="connsiteX56" fmla="*/ 361520 w 375119"/>
                <a:gd name="connsiteY56" fmla="*/ 82037 h 217085"/>
                <a:gd name="connsiteX57" fmla="*/ 375119 w 375119"/>
                <a:gd name="connsiteY57" fmla="*/ 91481 h 21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75119" h="217085">
                  <a:moveTo>
                    <a:pt x="375119" y="91481"/>
                  </a:moveTo>
                  <a:cubicBezTo>
                    <a:pt x="372853" y="97525"/>
                    <a:pt x="366053" y="101303"/>
                    <a:pt x="366808" y="108480"/>
                  </a:cubicBezTo>
                  <a:cubicBezTo>
                    <a:pt x="357742" y="109614"/>
                    <a:pt x="352454" y="105080"/>
                    <a:pt x="348298" y="97525"/>
                  </a:cubicBezTo>
                  <a:cubicBezTo>
                    <a:pt x="344898" y="91103"/>
                    <a:pt x="339232" y="86570"/>
                    <a:pt x="330921" y="87703"/>
                  </a:cubicBezTo>
                  <a:cubicBezTo>
                    <a:pt x="321477" y="88837"/>
                    <a:pt x="317321" y="97147"/>
                    <a:pt x="316944" y="104325"/>
                  </a:cubicBezTo>
                  <a:cubicBezTo>
                    <a:pt x="316188" y="122458"/>
                    <a:pt x="297678" y="137568"/>
                    <a:pt x="308633" y="157590"/>
                  </a:cubicBezTo>
                  <a:cubicBezTo>
                    <a:pt x="309011" y="157967"/>
                    <a:pt x="306744" y="159478"/>
                    <a:pt x="306366" y="160990"/>
                  </a:cubicBezTo>
                  <a:cubicBezTo>
                    <a:pt x="300700" y="175722"/>
                    <a:pt x="256502" y="190833"/>
                    <a:pt x="243658" y="182522"/>
                  </a:cubicBezTo>
                  <a:cubicBezTo>
                    <a:pt x="230058" y="173456"/>
                    <a:pt x="224392" y="176478"/>
                    <a:pt x="222881" y="193477"/>
                  </a:cubicBezTo>
                  <a:cubicBezTo>
                    <a:pt x="222503" y="196877"/>
                    <a:pt x="222881" y="200655"/>
                    <a:pt x="222881" y="204055"/>
                  </a:cubicBezTo>
                  <a:cubicBezTo>
                    <a:pt x="222503" y="210477"/>
                    <a:pt x="221747" y="218410"/>
                    <a:pt x="213059" y="216898"/>
                  </a:cubicBezTo>
                  <a:cubicBezTo>
                    <a:pt x="205503" y="215387"/>
                    <a:pt x="203237" y="210854"/>
                    <a:pt x="207392" y="201410"/>
                  </a:cubicBezTo>
                  <a:cubicBezTo>
                    <a:pt x="213814" y="185922"/>
                    <a:pt x="196437" y="168167"/>
                    <a:pt x="177549" y="168167"/>
                  </a:cubicBezTo>
                  <a:cubicBezTo>
                    <a:pt x="166216" y="168167"/>
                    <a:pt x="155261" y="175722"/>
                    <a:pt x="143550" y="165523"/>
                  </a:cubicBezTo>
                  <a:cubicBezTo>
                    <a:pt x="137884" y="160234"/>
                    <a:pt x="135239" y="168923"/>
                    <a:pt x="132595" y="173833"/>
                  </a:cubicBezTo>
                  <a:cubicBezTo>
                    <a:pt x="128062" y="182144"/>
                    <a:pt x="123529" y="184033"/>
                    <a:pt x="112574" y="180255"/>
                  </a:cubicBezTo>
                  <a:cubicBezTo>
                    <a:pt x="93308" y="173078"/>
                    <a:pt x="76308" y="159856"/>
                    <a:pt x="52131" y="162123"/>
                  </a:cubicBezTo>
                  <a:cubicBezTo>
                    <a:pt x="30221" y="164389"/>
                    <a:pt x="18510" y="144368"/>
                    <a:pt x="25688" y="120191"/>
                  </a:cubicBezTo>
                  <a:cubicBezTo>
                    <a:pt x="28332" y="111125"/>
                    <a:pt x="28332" y="106592"/>
                    <a:pt x="22666" y="100547"/>
                  </a:cubicBezTo>
                  <a:cubicBezTo>
                    <a:pt x="20777" y="98659"/>
                    <a:pt x="19644" y="92614"/>
                    <a:pt x="20777" y="91103"/>
                  </a:cubicBezTo>
                  <a:cubicBezTo>
                    <a:pt x="36643" y="71460"/>
                    <a:pt x="22288" y="62771"/>
                    <a:pt x="8311" y="52949"/>
                  </a:cubicBezTo>
                  <a:cubicBezTo>
                    <a:pt x="4533" y="50305"/>
                    <a:pt x="378" y="46905"/>
                    <a:pt x="0" y="40483"/>
                  </a:cubicBezTo>
                  <a:cubicBezTo>
                    <a:pt x="1511" y="39727"/>
                    <a:pt x="3400" y="38216"/>
                    <a:pt x="4911" y="38594"/>
                  </a:cubicBezTo>
                  <a:cubicBezTo>
                    <a:pt x="11711" y="40105"/>
                    <a:pt x="20777" y="48794"/>
                    <a:pt x="24555" y="38216"/>
                  </a:cubicBezTo>
                  <a:cubicBezTo>
                    <a:pt x="27199" y="31417"/>
                    <a:pt x="20399" y="24994"/>
                    <a:pt x="9822" y="25750"/>
                  </a:cubicBezTo>
                  <a:cubicBezTo>
                    <a:pt x="1889" y="26128"/>
                    <a:pt x="6422" y="18950"/>
                    <a:pt x="6422" y="14417"/>
                  </a:cubicBezTo>
                  <a:cubicBezTo>
                    <a:pt x="6800" y="6862"/>
                    <a:pt x="9444" y="2329"/>
                    <a:pt x="18133" y="3462"/>
                  </a:cubicBezTo>
                  <a:cubicBezTo>
                    <a:pt x="37021" y="5729"/>
                    <a:pt x="55531" y="-693"/>
                    <a:pt x="74797" y="62"/>
                  </a:cubicBezTo>
                  <a:cubicBezTo>
                    <a:pt x="85752" y="440"/>
                    <a:pt x="86130" y="1573"/>
                    <a:pt x="83864" y="11017"/>
                  </a:cubicBezTo>
                  <a:cubicBezTo>
                    <a:pt x="78953" y="33305"/>
                    <a:pt x="64598" y="48038"/>
                    <a:pt x="45332" y="49549"/>
                  </a:cubicBezTo>
                  <a:cubicBezTo>
                    <a:pt x="39665" y="49927"/>
                    <a:pt x="33243" y="41616"/>
                    <a:pt x="29088" y="50682"/>
                  </a:cubicBezTo>
                  <a:cubicBezTo>
                    <a:pt x="27577" y="54082"/>
                    <a:pt x="29843" y="58238"/>
                    <a:pt x="32866" y="59749"/>
                  </a:cubicBezTo>
                  <a:cubicBezTo>
                    <a:pt x="39287" y="62015"/>
                    <a:pt x="43065" y="72215"/>
                    <a:pt x="52887" y="65793"/>
                  </a:cubicBezTo>
                  <a:cubicBezTo>
                    <a:pt x="58553" y="62015"/>
                    <a:pt x="66109" y="61260"/>
                    <a:pt x="72531" y="59371"/>
                  </a:cubicBezTo>
                  <a:cubicBezTo>
                    <a:pt x="81219" y="57105"/>
                    <a:pt x="90285" y="56727"/>
                    <a:pt x="95574" y="65038"/>
                  </a:cubicBezTo>
                  <a:cubicBezTo>
                    <a:pt x="104641" y="79393"/>
                    <a:pt x="118240" y="72215"/>
                    <a:pt x="129573" y="73348"/>
                  </a:cubicBezTo>
                  <a:cubicBezTo>
                    <a:pt x="136751" y="73726"/>
                    <a:pt x="143172" y="60882"/>
                    <a:pt x="137884" y="58615"/>
                  </a:cubicBezTo>
                  <a:cubicBezTo>
                    <a:pt x="115973" y="48794"/>
                    <a:pt x="128817" y="33683"/>
                    <a:pt x="129195" y="20461"/>
                  </a:cubicBezTo>
                  <a:cubicBezTo>
                    <a:pt x="146195" y="20084"/>
                    <a:pt x="161305" y="33683"/>
                    <a:pt x="179438" y="27261"/>
                  </a:cubicBezTo>
                  <a:cubicBezTo>
                    <a:pt x="181326" y="26506"/>
                    <a:pt x="189637" y="32550"/>
                    <a:pt x="185104" y="34816"/>
                  </a:cubicBezTo>
                  <a:cubicBezTo>
                    <a:pt x="174527" y="39727"/>
                    <a:pt x="173771" y="52949"/>
                    <a:pt x="163194" y="56349"/>
                  </a:cubicBezTo>
                  <a:cubicBezTo>
                    <a:pt x="150350" y="60882"/>
                    <a:pt x="143172" y="68815"/>
                    <a:pt x="146195" y="83170"/>
                  </a:cubicBezTo>
                  <a:cubicBezTo>
                    <a:pt x="149217" y="96770"/>
                    <a:pt x="162061" y="104703"/>
                    <a:pt x="171127" y="105458"/>
                  </a:cubicBezTo>
                  <a:cubicBezTo>
                    <a:pt x="194548" y="107725"/>
                    <a:pt x="190393" y="115658"/>
                    <a:pt x="179816" y="128502"/>
                  </a:cubicBezTo>
                  <a:cubicBezTo>
                    <a:pt x="174149" y="135679"/>
                    <a:pt x="177927" y="137568"/>
                    <a:pt x="185104" y="139079"/>
                  </a:cubicBezTo>
                  <a:cubicBezTo>
                    <a:pt x="202481" y="142479"/>
                    <a:pt x="218347" y="145123"/>
                    <a:pt x="230058" y="163256"/>
                  </a:cubicBezTo>
                  <a:cubicBezTo>
                    <a:pt x="236102" y="172700"/>
                    <a:pt x="256502" y="169300"/>
                    <a:pt x="267834" y="163256"/>
                  </a:cubicBezTo>
                  <a:cubicBezTo>
                    <a:pt x="279545" y="156834"/>
                    <a:pt x="267834" y="147768"/>
                    <a:pt x="263679" y="140212"/>
                  </a:cubicBezTo>
                  <a:cubicBezTo>
                    <a:pt x="252346" y="119435"/>
                    <a:pt x="253857" y="117925"/>
                    <a:pt x="275767" y="112636"/>
                  </a:cubicBezTo>
                  <a:cubicBezTo>
                    <a:pt x="288611" y="109614"/>
                    <a:pt x="302211" y="102436"/>
                    <a:pt x="312033" y="93747"/>
                  </a:cubicBezTo>
                  <a:cubicBezTo>
                    <a:pt x="318833" y="87703"/>
                    <a:pt x="324499" y="75237"/>
                    <a:pt x="307122" y="69948"/>
                  </a:cubicBezTo>
                  <a:cubicBezTo>
                    <a:pt x="299189" y="67682"/>
                    <a:pt x="292389" y="61638"/>
                    <a:pt x="284834" y="58615"/>
                  </a:cubicBezTo>
                  <a:cubicBezTo>
                    <a:pt x="279167" y="56349"/>
                    <a:pt x="270479" y="58238"/>
                    <a:pt x="270857" y="49549"/>
                  </a:cubicBezTo>
                  <a:cubicBezTo>
                    <a:pt x="270857" y="40861"/>
                    <a:pt x="279167" y="41994"/>
                    <a:pt x="285211" y="40483"/>
                  </a:cubicBezTo>
                  <a:cubicBezTo>
                    <a:pt x="287100" y="40105"/>
                    <a:pt x="288611" y="38216"/>
                    <a:pt x="290122" y="36705"/>
                  </a:cubicBezTo>
                  <a:cubicBezTo>
                    <a:pt x="303722" y="30661"/>
                    <a:pt x="315055" y="43883"/>
                    <a:pt x="328277" y="40861"/>
                  </a:cubicBezTo>
                  <a:cubicBezTo>
                    <a:pt x="332432" y="60126"/>
                    <a:pt x="341498" y="75615"/>
                    <a:pt x="361520" y="82037"/>
                  </a:cubicBezTo>
                  <a:cubicBezTo>
                    <a:pt x="367564" y="83548"/>
                    <a:pt x="371719" y="87326"/>
                    <a:pt x="375119" y="9148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BEF0B89D-E22D-47AD-8FAC-8EBC250DA6C8}"/>
                </a:ext>
              </a:extLst>
            </p:cNvPr>
            <p:cNvSpPr/>
            <p:nvPr/>
          </p:nvSpPr>
          <p:spPr>
            <a:xfrm>
              <a:off x="9897605" y="5329989"/>
              <a:ext cx="121549" cy="244169"/>
            </a:xfrm>
            <a:custGeom>
              <a:avLst/>
              <a:gdLst>
                <a:gd name="connsiteX0" fmla="*/ 33713 w 121549"/>
                <a:gd name="connsiteY0" fmla="*/ 123308 h 244169"/>
                <a:gd name="connsiteX1" fmla="*/ 14447 w 121549"/>
                <a:gd name="connsiteY1" fmla="*/ 127086 h 244169"/>
                <a:gd name="connsiteX2" fmla="*/ 13691 w 121549"/>
                <a:gd name="connsiteY2" fmla="*/ 113486 h 244169"/>
                <a:gd name="connsiteX3" fmla="*/ 39002 w 121549"/>
                <a:gd name="connsiteY3" fmla="*/ 91576 h 244169"/>
                <a:gd name="connsiteX4" fmla="*/ 62045 w 121549"/>
                <a:gd name="connsiteY4" fmla="*/ 91198 h 244169"/>
                <a:gd name="connsiteX5" fmla="*/ 57512 w 121549"/>
                <a:gd name="connsiteY5" fmla="*/ 63622 h 244169"/>
                <a:gd name="connsiteX6" fmla="*/ 60534 w 121549"/>
                <a:gd name="connsiteY6" fmla="*/ 30756 h 244169"/>
                <a:gd name="connsiteX7" fmla="*/ 82822 w 121549"/>
                <a:gd name="connsiteY7" fmla="*/ 9224 h 244169"/>
                <a:gd name="connsiteX8" fmla="*/ 104732 w 121549"/>
                <a:gd name="connsiteY8" fmla="*/ 5446 h 244169"/>
                <a:gd name="connsiteX9" fmla="*/ 111910 w 121549"/>
                <a:gd name="connsiteY9" fmla="*/ 30378 h 244169"/>
                <a:gd name="connsiteX10" fmla="*/ 102466 w 121549"/>
                <a:gd name="connsiteY10" fmla="*/ 62866 h 244169"/>
                <a:gd name="connsiteX11" fmla="*/ 115310 w 121549"/>
                <a:gd name="connsiteY11" fmla="*/ 91954 h 244169"/>
                <a:gd name="connsiteX12" fmla="*/ 116443 w 121549"/>
                <a:gd name="connsiteY12" fmla="*/ 107442 h 244169"/>
                <a:gd name="connsiteX13" fmla="*/ 113799 w 121549"/>
                <a:gd name="connsiteY13" fmla="*/ 141819 h 244169"/>
                <a:gd name="connsiteX14" fmla="*/ 105488 w 121549"/>
                <a:gd name="connsiteY14" fmla="*/ 180351 h 244169"/>
                <a:gd name="connsiteX15" fmla="*/ 87733 w 121549"/>
                <a:gd name="connsiteY15" fmla="*/ 213972 h 244169"/>
                <a:gd name="connsiteX16" fmla="*/ 66956 w 121549"/>
                <a:gd name="connsiteY16" fmla="*/ 242682 h 244169"/>
                <a:gd name="connsiteX17" fmla="*/ 39379 w 121549"/>
                <a:gd name="connsiteY17" fmla="*/ 232482 h 244169"/>
                <a:gd name="connsiteX18" fmla="*/ 7647 w 121549"/>
                <a:gd name="connsiteY18" fmla="*/ 209061 h 244169"/>
                <a:gd name="connsiteX19" fmla="*/ 20113 w 121549"/>
                <a:gd name="connsiteY19" fmla="*/ 175440 h 244169"/>
                <a:gd name="connsiteX20" fmla="*/ 29557 w 121549"/>
                <a:gd name="connsiteY20" fmla="*/ 164107 h 244169"/>
                <a:gd name="connsiteX21" fmla="*/ 33713 w 121549"/>
                <a:gd name="connsiteY21" fmla="*/ 123308 h 24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549" h="244169">
                  <a:moveTo>
                    <a:pt x="33713" y="123308"/>
                  </a:moveTo>
                  <a:cubicBezTo>
                    <a:pt x="26535" y="122175"/>
                    <a:pt x="21247" y="132375"/>
                    <a:pt x="14447" y="127086"/>
                  </a:cubicBezTo>
                  <a:cubicBezTo>
                    <a:pt x="10292" y="124064"/>
                    <a:pt x="10669" y="115375"/>
                    <a:pt x="13691" y="113486"/>
                  </a:cubicBezTo>
                  <a:cubicBezTo>
                    <a:pt x="23513" y="107820"/>
                    <a:pt x="22758" y="91198"/>
                    <a:pt x="39002" y="91576"/>
                  </a:cubicBezTo>
                  <a:cubicBezTo>
                    <a:pt x="46557" y="91576"/>
                    <a:pt x="56001" y="100643"/>
                    <a:pt x="62045" y="91198"/>
                  </a:cubicBezTo>
                  <a:cubicBezTo>
                    <a:pt x="68467" y="81754"/>
                    <a:pt x="68089" y="72688"/>
                    <a:pt x="57512" y="63622"/>
                  </a:cubicBezTo>
                  <a:cubicBezTo>
                    <a:pt x="40891" y="49644"/>
                    <a:pt x="41646" y="39823"/>
                    <a:pt x="60534" y="30756"/>
                  </a:cubicBezTo>
                  <a:cubicBezTo>
                    <a:pt x="70734" y="25845"/>
                    <a:pt x="76023" y="17157"/>
                    <a:pt x="82822" y="9224"/>
                  </a:cubicBezTo>
                  <a:cubicBezTo>
                    <a:pt x="89622" y="1668"/>
                    <a:pt x="96422" y="-5131"/>
                    <a:pt x="104732" y="5446"/>
                  </a:cubicBezTo>
                  <a:cubicBezTo>
                    <a:pt x="110399" y="12246"/>
                    <a:pt x="124754" y="16024"/>
                    <a:pt x="111910" y="30378"/>
                  </a:cubicBezTo>
                  <a:cubicBezTo>
                    <a:pt x="105110" y="37934"/>
                    <a:pt x="106244" y="52289"/>
                    <a:pt x="102466" y="62866"/>
                  </a:cubicBezTo>
                  <a:cubicBezTo>
                    <a:pt x="97555" y="77221"/>
                    <a:pt x="103977" y="85154"/>
                    <a:pt x="115310" y="91954"/>
                  </a:cubicBezTo>
                  <a:cubicBezTo>
                    <a:pt x="121732" y="95732"/>
                    <a:pt x="123243" y="102531"/>
                    <a:pt x="116443" y="107442"/>
                  </a:cubicBezTo>
                  <a:cubicBezTo>
                    <a:pt x="102088" y="118020"/>
                    <a:pt x="106244" y="128219"/>
                    <a:pt x="113799" y="141819"/>
                  </a:cubicBezTo>
                  <a:cubicBezTo>
                    <a:pt x="120599" y="154663"/>
                    <a:pt x="130420" y="170151"/>
                    <a:pt x="105488" y="180351"/>
                  </a:cubicBezTo>
                  <a:cubicBezTo>
                    <a:pt x="96044" y="184506"/>
                    <a:pt x="85844" y="198106"/>
                    <a:pt x="87733" y="213972"/>
                  </a:cubicBezTo>
                  <a:cubicBezTo>
                    <a:pt x="89622" y="229082"/>
                    <a:pt x="78667" y="238148"/>
                    <a:pt x="66956" y="242682"/>
                  </a:cubicBezTo>
                  <a:cubicBezTo>
                    <a:pt x="57134" y="246837"/>
                    <a:pt x="46179" y="241926"/>
                    <a:pt x="39379" y="232482"/>
                  </a:cubicBezTo>
                  <a:cubicBezTo>
                    <a:pt x="31446" y="221527"/>
                    <a:pt x="16336" y="220394"/>
                    <a:pt x="7647" y="209061"/>
                  </a:cubicBezTo>
                  <a:cubicBezTo>
                    <a:pt x="-5574" y="191306"/>
                    <a:pt x="-1797" y="177328"/>
                    <a:pt x="20113" y="175440"/>
                  </a:cubicBezTo>
                  <a:cubicBezTo>
                    <a:pt x="30691" y="174684"/>
                    <a:pt x="30691" y="173929"/>
                    <a:pt x="29557" y="164107"/>
                  </a:cubicBezTo>
                  <a:cubicBezTo>
                    <a:pt x="28802" y="151263"/>
                    <a:pt x="42779" y="138797"/>
                    <a:pt x="33713" y="123308"/>
                  </a:cubicBezTo>
                  <a:close/>
                </a:path>
              </a:pathLst>
            </a:custGeom>
            <a:solidFill>
              <a:srgbClr val="FDF1E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C798FE9-0231-4FCB-A7BC-7A046D682F04}"/>
                </a:ext>
              </a:extLst>
            </p:cNvPr>
            <p:cNvSpPr/>
            <p:nvPr/>
          </p:nvSpPr>
          <p:spPr>
            <a:xfrm>
              <a:off x="9801413" y="5432074"/>
              <a:ext cx="32442" cy="19339"/>
            </a:xfrm>
            <a:custGeom>
              <a:avLst/>
              <a:gdLst>
                <a:gd name="connsiteX0" fmla="*/ 32442 w 32442"/>
                <a:gd name="connsiteY0" fmla="*/ 11401 h 19339"/>
                <a:gd name="connsiteX1" fmla="*/ 2599 w 32442"/>
                <a:gd name="connsiteY1" fmla="*/ 12912 h 19339"/>
                <a:gd name="connsiteX2" fmla="*/ 3354 w 32442"/>
                <a:gd name="connsiteY2" fmla="*/ 2712 h 19339"/>
                <a:gd name="connsiteX3" fmla="*/ 32442 w 32442"/>
                <a:gd name="connsiteY3" fmla="*/ 11401 h 1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42" h="19339">
                  <a:moveTo>
                    <a:pt x="32442" y="11401"/>
                  </a:moveTo>
                  <a:cubicBezTo>
                    <a:pt x="20354" y="20089"/>
                    <a:pt x="11665" y="23112"/>
                    <a:pt x="2599" y="12912"/>
                  </a:cubicBezTo>
                  <a:cubicBezTo>
                    <a:pt x="-423" y="9134"/>
                    <a:pt x="-1557" y="5735"/>
                    <a:pt x="3354" y="2712"/>
                  </a:cubicBezTo>
                  <a:cubicBezTo>
                    <a:pt x="16576" y="-5976"/>
                    <a:pt x="20731" y="8756"/>
                    <a:pt x="32442" y="1140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2522110-B52E-4265-BDA9-7AE59C6ED194}"/>
                </a:ext>
              </a:extLst>
            </p:cNvPr>
            <p:cNvSpPr/>
            <p:nvPr/>
          </p:nvSpPr>
          <p:spPr>
            <a:xfrm>
              <a:off x="9833824" y="5453271"/>
              <a:ext cx="14008" cy="14119"/>
            </a:xfrm>
            <a:custGeom>
              <a:avLst/>
              <a:gdLst>
                <a:gd name="connsiteX0" fmla="*/ 14008 w 14008"/>
                <a:gd name="connsiteY0" fmla="*/ 7959 h 14119"/>
                <a:gd name="connsiteX1" fmla="*/ 9475 w 14008"/>
                <a:gd name="connsiteY1" fmla="*/ 14004 h 14119"/>
                <a:gd name="connsiteX2" fmla="*/ 409 w 14008"/>
                <a:gd name="connsiteY2" fmla="*/ 7204 h 14119"/>
                <a:gd name="connsiteX3" fmla="*/ 4942 w 14008"/>
                <a:gd name="connsiteY3" fmla="*/ 26 h 14119"/>
                <a:gd name="connsiteX4" fmla="*/ 14008 w 14008"/>
                <a:gd name="connsiteY4" fmla="*/ 7959 h 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8" h="14119">
                  <a:moveTo>
                    <a:pt x="14008" y="7959"/>
                  </a:moveTo>
                  <a:cubicBezTo>
                    <a:pt x="14008" y="11359"/>
                    <a:pt x="12497" y="13248"/>
                    <a:pt x="9475" y="14004"/>
                  </a:cubicBezTo>
                  <a:cubicBezTo>
                    <a:pt x="4564" y="14759"/>
                    <a:pt x="1920" y="11737"/>
                    <a:pt x="409" y="7204"/>
                  </a:cubicBezTo>
                  <a:cubicBezTo>
                    <a:pt x="-725" y="3426"/>
                    <a:pt x="409" y="-352"/>
                    <a:pt x="4942" y="26"/>
                  </a:cubicBezTo>
                  <a:cubicBezTo>
                    <a:pt x="9475" y="404"/>
                    <a:pt x="12497" y="3804"/>
                    <a:pt x="14008" y="7959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7B2D1B82-27E3-4778-8823-15564EB9C328}"/>
                </a:ext>
              </a:extLst>
            </p:cNvPr>
            <p:cNvSpPr/>
            <p:nvPr/>
          </p:nvSpPr>
          <p:spPr>
            <a:xfrm>
              <a:off x="10105728" y="5275346"/>
              <a:ext cx="13007" cy="12923"/>
            </a:xfrm>
            <a:custGeom>
              <a:avLst/>
              <a:gdLst>
                <a:gd name="connsiteX0" fmla="*/ 12583 w 13007"/>
                <a:gd name="connsiteY0" fmla="*/ 6068 h 12923"/>
                <a:gd name="connsiteX1" fmla="*/ 9183 w 13007"/>
                <a:gd name="connsiteY1" fmla="*/ 12868 h 12923"/>
                <a:gd name="connsiteX2" fmla="*/ 117 w 13007"/>
                <a:gd name="connsiteY2" fmla="*/ 6824 h 12923"/>
                <a:gd name="connsiteX3" fmla="*/ 6161 w 13007"/>
                <a:gd name="connsiteY3" fmla="*/ 24 h 12923"/>
                <a:gd name="connsiteX4" fmla="*/ 12583 w 13007"/>
                <a:gd name="connsiteY4" fmla="*/ 6068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7" h="12923">
                  <a:moveTo>
                    <a:pt x="12583" y="6068"/>
                  </a:moveTo>
                  <a:cubicBezTo>
                    <a:pt x="13716" y="9846"/>
                    <a:pt x="12583" y="12490"/>
                    <a:pt x="9183" y="12868"/>
                  </a:cubicBezTo>
                  <a:cubicBezTo>
                    <a:pt x="5027" y="13246"/>
                    <a:pt x="872" y="11735"/>
                    <a:pt x="117" y="6824"/>
                  </a:cubicBezTo>
                  <a:cubicBezTo>
                    <a:pt x="-639" y="3046"/>
                    <a:pt x="2383" y="402"/>
                    <a:pt x="6161" y="24"/>
                  </a:cubicBezTo>
                  <a:cubicBezTo>
                    <a:pt x="11072" y="-354"/>
                    <a:pt x="11449" y="3802"/>
                    <a:pt x="12583" y="6068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8D53B5B3-53FF-4DF2-B81D-1D3D3457F0D2}"/>
                </a:ext>
              </a:extLst>
            </p:cNvPr>
            <p:cNvSpPr/>
            <p:nvPr/>
          </p:nvSpPr>
          <p:spPr>
            <a:xfrm>
              <a:off x="9579620" y="5171863"/>
              <a:ext cx="55153" cy="134861"/>
            </a:xfrm>
            <a:custGeom>
              <a:avLst/>
              <a:gdLst>
                <a:gd name="connsiteX0" fmla="*/ 8689 w 55153"/>
                <a:gd name="connsiteY0" fmla="*/ 16999 h 134861"/>
                <a:gd name="connsiteX1" fmla="*/ 8689 w 55153"/>
                <a:gd name="connsiteY1" fmla="*/ 12844 h 134861"/>
                <a:gd name="connsiteX2" fmla="*/ 8689 w 55153"/>
                <a:gd name="connsiteY2" fmla="*/ 0 h 134861"/>
                <a:gd name="connsiteX3" fmla="*/ 28710 w 55153"/>
                <a:gd name="connsiteY3" fmla="*/ 1889 h 134861"/>
                <a:gd name="connsiteX4" fmla="*/ 34754 w 55153"/>
                <a:gd name="connsiteY4" fmla="*/ 22288 h 134861"/>
                <a:gd name="connsiteX5" fmla="*/ 43821 w 55153"/>
                <a:gd name="connsiteY5" fmla="*/ 37399 h 134861"/>
                <a:gd name="connsiteX6" fmla="*/ 55153 w 55153"/>
                <a:gd name="connsiteY6" fmla="*/ 94063 h 134861"/>
                <a:gd name="connsiteX7" fmla="*/ 25310 w 55153"/>
                <a:gd name="connsiteY7" fmla="*/ 123529 h 134861"/>
                <a:gd name="connsiteX8" fmla="*/ 7555 w 55153"/>
                <a:gd name="connsiteY8" fmla="*/ 134862 h 134861"/>
                <a:gd name="connsiteX9" fmla="*/ 0 w 55153"/>
                <a:gd name="connsiteY9" fmla="*/ 115973 h 134861"/>
                <a:gd name="connsiteX10" fmla="*/ 1133 w 55153"/>
                <a:gd name="connsiteY10" fmla="*/ 113707 h 134861"/>
                <a:gd name="connsiteX11" fmla="*/ 13222 w 55153"/>
                <a:gd name="connsiteY11" fmla="*/ 112573 h 134861"/>
                <a:gd name="connsiteX12" fmla="*/ 22288 w 55153"/>
                <a:gd name="connsiteY12" fmla="*/ 105396 h 134861"/>
                <a:gd name="connsiteX13" fmla="*/ 26443 w 55153"/>
                <a:gd name="connsiteY13" fmla="*/ 72531 h 134861"/>
                <a:gd name="connsiteX14" fmla="*/ 27199 w 55153"/>
                <a:gd name="connsiteY14" fmla="*/ 66864 h 134861"/>
                <a:gd name="connsiteX15" fmla="*/ 23799 w 55153"/>
                <a:gd name="connsiteY15" fmla="*/ 46465 h 134861"/>
                <a:gd name="connsiteX16" fmla="*/ 8689 w 55153"/>
                <a:gd name="connsiteY16" fmla="*/ 16999 h 13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153" h="134861">
                  <a:moveTo>
                    <a:pt x="8689" y="16999"/>
                  </a:moveTo>
                  <a:cubicBezTo>
                    <a:pt x="8689" y="15488"/>
                    <a:pt x="8689" y="14355"/>
                    <a:pt x="8689" y="12844"/>
                  </a:cubicBezTo>
                  <a:cubicBezTo>
                    <a:pt x="8689" y="8688"/>
                    <a:pt x="8689" y="4155"/>
                    <a:pt x="8689" y="0"/>
                  </a:cubicBezTo>
                  <a:cubicBezTo>
                    <a:pt x="14355" y="4533"/>
                    <a:pt x="20777" y="-1133"/>
                    <a:pt x="28710" y="1889"/>
                  </a:cubicBezTo>
                  <a:cubicBezTo>
                    <a:pt x="23799" y="10577"/>
                    <a:pt x="19266" y="19644"/>
                    <a:pt x="34754" y="22288"/>
                  </a:cubicBezTo>
                  <a:cubicBezTo>
                    <a:pt x="41932" y="23421"/>
                    <a:pt x="46465" y="27577"/>
                    <a:pt x="43821" y="37399"/>
                  </a:cubicBezTo>
                  <a:cubicBezTo>
                    <a:pt x="38154" y="57798"/>
                    <a:pt x="55153" y="74042"/>
                    <a:pt x="55153" y="94063"/>
                  </a:cubicBezTo>
                  <a:cubicBezTo>
                    <a:pt x="55153" y="116351"/>
                    <a:pt x="48731" y="124284"/>
                    <a:pt x="25310" y="123529"/>
                  </a:cubicBezTo>
                  <a:cubicBezTo>
                    <a:pt x="17377" y="123151"/>
                    <a:pt x="15110" y="131462"/>
                    <a:pt x="7555" y="134862"/>
                  </a:cubicBezTo>
                  <a:cubicBezTo>
                    <a:pt x="5666" y="128440"/>
                    <a:pt x="6044" y="120506"/>
                    <a:pt x="0" y="115973"/>
                  </a:cubicBezTo>
                  <a:cubicBezTo>
                    <a:pt x="378" y="115218"/>
                    <a:pt x="756" y="114462"/>
                    <a:pt x="1133" y="113707"/>
                  </a:cubicBezTo>
                  <a:cubicBezTo>
                    <a:pt x="4911" y="111440"/>
                    <a:pt x="9066" y="112951"/>
                    <a:pt x="13222" y="112573"/>
                  </a:cubicBezTo>
                  <a:cubicBezTo>
                    <a:pt x="17377" y="111818"/>
                    <a:pt x="20399" y="109174"/>
                    <a:pt x="22288" y="105396"/>
                  </a:cubicBezTo>
                  <a:cubicBezTo>
                    <a:pt x="27954" y="94818"/>
                    <a:pt x="30221" y="84241"/>
                    <a:pt x="26443" y="72531"/>
                  </a:cubicBezTo>
                  <a:cubicBezTo>
                    <a:pt x="26443" y="70642"/>
                    <a:pt x="26821" y="68753"/>
                    <a:pt x="27199" y="66864"/>
                  </a:cubicBezTo>
                  <a:cubicBezTo>
                    <a:pt x="30221" y="59309"/>
                    <a:pt x="26066" y="52887"/>
                    <a:pt x="23799" y="46465"/>
                  </a:cubicBezTo>
                  <a:cubicBezTo>
                    <a:pt x="21910" y="34754"/>
                    <a:pt x="5666" y="30977"/>
                    <a:pt x="8689" y="16999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DA3C474-0DB3-42F4-BF80-3DAB280C5596}"/>
                </a:ext>
              </a:extLst>
            </p:cNvPr>
            <p:cNvSpPr/>
            <p:nvPr/>
          </p:nvSpPr>
          <p:spPr>
            <a:xfrm>
              <a:off x="9570932" y="5188862"/>
              <a:ext cx="40945" cy="101618"/>
            </a:xfrm>
            <a:custGeom>
              <a:avLst/>
              <a:gdLst>
                <a:gd name="connsiteX0" fmla="*/ 17377 w 40945"/>
                <a:gd name="connsiteY0" fmla="*/ 0 h 101618"/>
                <a:gd name="connsiteX1" fmla="*/ 32110 w 40945"/>
                <a:gd name="connsiteY1" fmla="*/ 12088 h 101618"/>
                <a:gd name="connsiteX2" fmla="*/ 34376 w 40945"/>
                <a:gd name="connsiteY2" fmla="*/ 29466 h 101618"/>
                <a:gd name="connsiteX3" fmla="*/ 38532 w 40945"/>
                <a:gd name="connsiteY3" fmla="*/ 50998 h 101618"/>
                <a:gd name="connsiteX4" fmla="*/ 38532 w 40945"/>
                <a:gd name="connsiteY4" fmla="*/ 50998 h 101618"/>
                <a:gd name="connsiteX5" fmla="*/ 33999 w 40945"/>
                <a:gd name="connsiteY5" fmla="*/ 93308 h 101618"/>
                <a:gd name="connsiteX6" fmla="*/ 21155 w 40945"/>
                <a:gd name="connsiteY6" fmla="*/ 101618 h 101618"/>
                <a:gd name="connsiteX7" fmla="*/ 8689 w 40945"/>
                <a:gd name="connsiteY7" fmla="*/ 97463 h 101618"/>
                <a:gd name="connsiteX8" fmla="*/ 8311 w 40945"/>
                <a:gd name="connsiteY8" fmla="*/ 98596 h 101618"/>
                <a:gd name="connsiteX9" fmla="*/ 0 w 40945"/>
                <a:gd name="connsiteY9" fmla="*/ 93685 h 101618"/>
                <a:gd name="connsiteX10" fmla="*/ 10199 w 40945"/>
                <a:gd name="connsiteY10" fmla="*/ 76686 h 101618"/>
                <a:gd name="connsiteX11" fmla="*/ 15488 w 40945"/>
                <a:gd name="connsiteY11" fmla="*/ 69509 h 101618"/>
                <a:gd name="connsiteX12" fmla="*/ 17377 w 40945"/>
                <a:gd name="connsiteY12" fmla="*/ 0 h 10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45" h="101618">
                  <a:moveTo>
                    <a:pt x="17377" y="0"/>
                  </a:moveTo>
                  <a:cubicBezTo>
                    <a:pt x="24177" y="1133"/>
                    <a:pt x="16622" y="18888"/>
                    <a:pt x="32110" y="12088"/>
                  </a:cubicBezTo>
                  <a:cubicBezTo>
                    <a:pt x="35510" y="10577"/>
                    <a:pt x="38532" y="22666"/>
                    <a:pt x="34376" y="29466"/>
                  </a:cubicBezTo>
                  <a:cubicBezTo>
                    <a:pt x="32110" y="37399"/>
                    <a:pt x="46465" y="41932"/>
                    <a:pt x="38532" y="50998"/>
                  </a:cubicBezTo>
                  <a:lnTo>
                    <a:pt x="38532" y="50998"/>
                  </a:lnTo>
                  <a:cubicBezTo>
                    <a:pt x="31732" y="64598"/>
                    <a:pt x="36265" y="79330"/>
                    <a:pt x="33999" y="93308"/>
                  </a:cubicBezTo>
                  <a:cubicBezTo>
                    <a:pt x="30977" y="98218"/>
                    <a:pt x="25688" y="99352"/>
                    <a:pt x="21155" y="101618"/>
                  </a:cubicBezTo>
                  <a:cubicBezTo>
                    <a:pt x="17755" y="98218"/>
                    <a:pt x="16622" y="86886"/>
                    <a:pt x="8689" y="97463"/>
                  </a:cubicBezTo>
                  <a:cubicBezTo>
                    <a:pt x="8689" y="97463"/>
                    <a:pt x="8311" y="98596"/>
                    <a:pt x="8311" y="98596"/>
                  </a:cubicBezTo>
                  <a:cubicBezTo>
                    <a:pt x="5289" y="97841"/>
                    <a:pt x="1511" y="97463"/>
                    <a:pt x="0" y="93685"/>
                  </a:cubicBezTo>
                  <a:cubicBezTo>
                    <a:pt x="755" y="86508"/>
                    <a:pt x="2644" y="79708"/>
                    <a:pt x="10199" y="76686"/>
                  </a:cubicBezTo>
                  <a:cubicBezTo>
                    <a:pt x="13599" y="75175"/>
                    <a:pt x="17755" y="73286"/>
                    <a:pt x="15488" y="69509"/>
                  </a:cubicBezTo>
                  <a:cubicBezTo>
                    <a:pt x="1133" y="46087"/>
                    <a:pt x="26066" y="23421"/>
                    <a:pt x="17377" y="0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40D3FC50-D0B2-4499-8338-4804C6A11916}"/>
                </a:ext>
              </a:extLst>
            </p:cNvPr>
            <p:cNvSpPr/>
            <p:nvPr/>
          </p:nvSpPr>
          <p:spPr>
            <a:xfrm>
              <a:off x="9657789" y="5079606"/>
              <a:ext cx="129888" cy="133888"/>
            </a:xfrm>
            <a:custGeom>
              <a:avLst/>
              <a:gdLst>
                <a:gd name="connsiteX0" fmla="*/ 10983 w 129888"/>
                <a:gd name="connsiteY0" fmla="*/ 92257 h 133888"/>
                <a:gd name="connsiteX1" fmla="*/ 17027 w 129888"/>
                <a:gd name="connsiteY1" fmla="*/ 55236 h 133888"/>
                <a:gd name="connsiteX2" fmla="*/ 78603 w 129888"/>
                <a:gd name="connsiteY2" fmla="*/ 38237 h 133888"/>
                <a:gd name="connsiteX3" fmla="*/ 100513 w 129888"/>
                <a:gd name="connsiteY3" fmla="*/ 14438 h 133888"/>
                <a:gd name="connsiteX4" fmla="*/ 122423 w 129888"/>
                <a:gd name="connsiteY4" fmla="*/ 838 h 133888"/>
                <a:gd name="connsiteX5" fmla="*/ 127712 w 129888"/>
                <a:gd name="connsiteY5" fmla="*/ 21238 h 133888"/>
                <a:gd name="connsiteX6" fmla="*/ 96735 w 129888"/>
                <a:gd name="connsiteY6" fmla="*/ 105857 h 133888"/>
                <a:gd name="connsiteX7" fmla="*/ 63492 w 129888"/>
                <a:gd name="connsiteY7" fmla="*/ 132678 h 133888"/>
                <a:gd name="connsiteX8" fmla="*/ 49137 w 129888"/>
                <a:gd name="connsiteY8" fmla="*/ 123989 h 133888"/>
                <a:gd name="connsiteX9" fmla="*/ 40826 w 129888"/>
                <a:gd name="connsiteY9" fmla="*/ 105101 h 133888"/>
                <a:gd name="connsiteX10" fmla="*/ 10983 w 129888"/>
                <a:gd name="connsiteY10" fmla="*/ 92257 h 1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888" h="133888">
                  <a:moveTo>
                    <a:pt x="10983" y="92257"/>
                  </a:moveTo>
                  <a:cubicBezTo>
                    <a:pt x="-6394" y="69969"/>
                    <a:pt x="-2239" y="74124"/>
                    <a:pt x="17027" y="55236"/>
                  </a:cubicBezTo>
                  <a:cubicBezTo>
                    <a:pt x="36671" y="35970"/>
                    <a:pt x="58959" y="46548"/>
                    <a:pt x="78603" y="38237"/>
                  </a:cubicBezTo>
                  <a:cubicBezTo>
                    <a:pt x="90313" y="33326"/>
                    <a:pt x="99758" y="30304"/>
                    <a:pt x="100513" y="14438"/>
                  </a:cubicBezTo>
                  <a:cubicBezTo>
                    <a:pt x="101269" y="3105"/>
                    <a:pt x="111846" y="-2184"/>
                    <a:pt x="122423" y="838"/>
                  </a:cubicBezTo>
                  <a:cubicBezTo>
                    <a:pt x="133756" y="3861"/>
                    <a:pt x="129223" y="12171"/>
                    <a:pt x="127712" y="21238"/>
                  </a:cubicBezTo>
                  <a:cubicBezTo>
                    <a:pt x="121668" y="51459"/>
                    <a:pt x="107691" y="77902"/>
                    <a:pt x="96735" y="105857"/>
                  </a:cubicBezTo>
                  <a:cubicBezTo>
                    <a:pt x="90313" y="122478"/>
                    <a:pt x="73692" y="122856"/>
                    <a:pt x="63492" y="132678"/>
                  </a:cubicBezTo>
                  <a:cubicBezTo>
                    <a:pt x="59337" y="136455"/>
                    <a:pt x="52159" y="130789"/>
                    <a:pt x="49137" y="123989"/>
                  </a:cubicBezTo>
                  <a:cubicBezTo>
                    <a:pt x="46493" y="117567"/>
                    <a:pt x="46493" y="110012"/>
                    <a:pt x="40826" y="105101"/>
                  </a:cubicBezTo>
                  <a:cubicBezTo>
                    <a:pt x="33649" y="93390"/>
                    <a:pt x="23072" y="91124"/>
                    <a:pt x="10983" y="92257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44A9FEDA-5CA5-4FD1-ADBD-CBE74888EB1E}"/>
                </a:ext>
              </a:extLst>
            </p:cNvPr>
            <p:cNvSpPr/>
            <p:nvPr/>
          </p:nvSpPr>
          <p:spPr>
            <a:xfrm>
              <a:off x="9533155" y="5595035"/>
              <a:ext cx="122773" cy="91407"/>
            </a:xfrm>
            <a:custGeom>
              <a:avLst/>
              <a:gdLst>
                <a:gd name="connsiteX0" fmla="*/ 84619 w 122773"/>
                <a:gd name="connsiteY0" fmla="*/ 80765 h 91407"/>
                <a:gd name="connsiteX1" fmla="*/ 46843 w 122773"/>
                <a:gd name="connsiteY1" fmla="*/ 85298 h 91407"/>
                <a:gd name="connsiteX2" fmla="*/ 41176 w 122773"/>
                <a:gd name="connsiteY2" fmla="*/ 90587 h 91407"/>
                <a:gd name="connsiteX3" fmla="*/ 0 w 122773"/>
                <a:gd name="connsiteY3" fmla="*/ 59232 h 91407"/>
                <a:gd name="connsiteX4" fmla="*/ 8311 w 122773"/>
                <a:gd name="connsiteY4" fmla="*/ 40722 h 91407"/>
                <a:gd name="connsiteX5" fmla="*/ 13977 w 122773"/>
                <a:gd name="connsiteY5" fmla="*/ 27878 h 91407"/>
                <a:gd name="connsiteX6" fmla="*/ 29466 w 122773"/>
                <a:gd name="connsiteY6" fmla="*/ 28634 h 91407"/>
                <a:gd name="connsiteX7" fmla="*/ 37776 w 122773"/>
                <a:gd name="connsiteY7" fmla="*/ 30145 h 91407"/>
                <a:gd name="connsiteX8" fmla="*/ 50620 w 122773"/>
                <a:gd name="connsiteY8" fmla="*/ 55833 h 91407"/>
                <a:gd name="connsiteX9" fmla="*/ 37776 w 122773"/>
                <a:gd name="connsiteY9" fmla="*/ 30145 h 91407"/>
                <a:gd name="connsiteX10" fmla="*/ 16622 w 122773"/>
                <a:gd name="connsiteY10" fmla="*/ 17300 h 91407"/>
                <a:gd name="connsiteX11" fmla="*/ 57042 w 122773"/>
                <a:gd name="connsiteY11" fmla="*/ 5212 h 91407"/>
                <a:gd name="connsiteX12" fmla="*/ 83486 w 122773"/>
                <a:gd name="connsiteY12" fmla="*/ 42988 h 91407"/>
                <a:gd name="connsiteX13" fmla="*/ 100485 w 122773"/>
                <a:gd name="connsiteY13" fmla="*/ 60743 h 91407"/>
                <a:gd name="connsiteX14" fmla="*/ 117107 w 122773"/>
                <a:gd name="connsiteY14" fmla="*/ 74721 h 91407"/>
                <a:gd name="connsiteX15" fmla="*/ 122773 w 122773"/>
                <a:gd name="connsiteY15" fmla="*/ 80387 h 91407"/>
                <a:gd name="connsiteX16" fmla="*/ 105774 w 122773"/>
                <a:gd name="connsiteY16" fmla="*/ 89453 h 91407"/>
                <a:gd name="connsiteX17" fmla="*/ 84619 w 122773"/>
                <a:gd name="connsiteY17" fmla="*/ 80765 h 9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73" h="91407">
                  <a:moveTo>
                    <a:pt x="84619" y="80765"/>
                  </a:moveTo>
                  <a:cubicBezTo>
                    <a:pt x="71397" y="77743"/>
                    <a:pt x="57420" y="67543"/>
                    <a:pt x="46843" y="85298"/>
                  </a:cubicBezTo>
                  <a:cubicBezTo>
                    <a:pt x="47598" y="90209"/>
                    <a:pt x="43443" y="92853"/>
                    <a:pt x="41176" y="90587"/>
                  </a:cubicBezTo>
                  <a:cubicBezTo>
                    <a:pt x="28710" y="78498"/>
                    <a:pt x="8689" y="76609"/>
                    <a:pt x="0" y="59232"/>
                  </a:cubicBezTo>
                  <a:cubicBezTo>
                    <a:pt x="3778" y="53566"/>
                    <a:pt x="14355" y="50544"/>
                    <a:pt x="8311" y="40722"/>
                  </a:cubicBezTo>
                  <a:cubicBezTo>
                    <a:pt x="3778" y="33167"/>
                    <a:pt x="9444" y="29389"/>
                    <a:pt x="13977" y="27878"/>
                  </a:cubicBezTo>
                  <a:cubicBezTo>
                    <a:pt x="18510" y="26367"/>
                    <a:pt x="24932" y="18056"/>
                    <a:pt x="29466" y="28634"/>
                  </a:cubicBezTo>
                  <a:cubicBezTo>
                    <a:pt x="31732" y="33922"/>
                    <a:pt x="34754" y="30900"/>
                    <a:pt x="37776" y="30145"/>
                  </a:cubicBezTo>
                  <a:cubicBezTo>
                    <a:pt x="44954" y="36944"/>
                    <a:pt x="41932" y="48655"/>
                    <a:pt x="50620" y="55833"/>
                  </a:cubicBezTo>
                  <a:cubicBezTo>
                    <a:pt x="53265" y="42988"/>
                    <a:pt x="53265" y="32411"/>
                    <a:pt x="37776" y="30145"/>
                  </a:cubicBezTo>
                  <a:cubicBezTo>
                    <a:pt x="41554" y="8234"/>
                    <a:pt x="26066" y="17678"/>
                    <a:pt x="16622" y="17300"/>
                  </a:cubicBezTo>
                  <a:cubicBezTo>
                    <a:pt x="25688" y="-1210"/>
                    <a:pt x="39665" y="-4232"/>
                    <a:pt x="57042" y="5212"/>
                  </a:cubicBezTo>
                  <a:cubicBezTo>
                    <a:pt x="71775" y="13523"/>
                    <a:pt x="85375" y="23345"/>
                    <a:pt x="83486" y="42988"/>
                  </a:cubicBezTo>
                  <a:cubicBezTo>
                    <a:pt x="81975" y="56588"/>
                    <a:pt x="91041" y="63010"/>
                    <a:pt x="100485" y="60743"/>
                  </a:cubicBezTo>
                  <a:cubicBezTo>
                    <a:pt x="115218" y="57344"/>
                    <a:pt x="123151" y="55833"/>
                    <a:pt x="117107" y="74721"/>
                  </a:cubicBezTo>
                  <a:cubicBezTo>
                    <a:pt x="116729" y="75854"/>
                    <a:pt x="120884" y="78498"/>
                    <a:pt x="122773" y="80387"/>
                  </a:cubicBezTo>
                  <a:cubicBezTo>
                    <a:pt x="118995" y="87187"/>
                    <a:pt x="112574" y="89076"/>
                    <a:pt x="105774" y="89453"/>
                  </a:cubicBezTo>
                  <a:cubicBezTo>
                    <a:pt x="97463" y="89076"/>
                    <a:pt x="92174" y="82654"/>
                    <a:pt x="84619" y="80765"/>
                  </a:cubicBezTo>
                  <a:close/>
                </a:path>
              </a:pathLst>
            </a:custGeom>
            <a:solidFill>
              <a:srgbClr val="F9DA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7222A1A5-A3F1-44C8-9ABA-77F3566FE516}"/>
                </a:ext>
              </a:extLst>
            </p:cNvPr>
            <p:cNvSpPr/>
            <p:nvPr/>
          </p:nvSpPr>
          <p:spPr>
            <a:xfrm>
              <a:off x="9634774" y="5675800"/>
              <a:ext cx="148083" cy="38605"/>
            </a:xfrm>
            <a:custGeom>
              <a:avLst/>
              <a:gdLst>
                <a:gd name="connsiteX0" fmla="*/ 72153 w 148083"/>
                <a:gd name="connsiteY0" fmla="*/ 30221 h 38605"/>
                <a:gd name="connsiteX1" fmla="*/ 0 w 148083"/>
                <a:gd name="connsiteY1" fmla="*/ 38154 h 38605"/>
                <a:gd name="connsiteX2" fmla="*/ 25310 w 148083"/>
                <a:gd name="connsiteY2" fmla="*/ 1133 h 38605"/>
                <a:gd name="connsiteX3" fmla="*/ 59309 w 148083"/>
                <a:gd name="connsiteY3" fmla="*/ 0 h 38605"/>
                <a:gd name="connsiteX4" fmla="*/ 140150 w 148083"/>
                <a:gd name="connsiteY4" fmla="*/ 3022 h 38605"/>
                <a:gd name="connsiteX5" fmla="*/ 148083 w 148083"/>
                <a:gd name="connsiteY5" fmla="*/ 4911 h 38605"/>
                <a:gd name="connsiteX6" fmla="*/ 110685 w 148083"/>
                <a:gd name="connsiteY6" fmla="*/ 20777 h 38605"/>
                <a:gd name="connsiteX7" fmla="*/ 72153 w 148083"/>
                <a:gd name="connsiteY7" fmla="*/ 30221 h 3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083" h="38605">
                  <a:moveTo>
                    <a:pt x="72153" y="30221"/>
                  </a:moveTo>
                  <a:cubicBezTo>
                    <a:pt x="47598" y="27955"/>
                    <a:pt x="24555" y="41176"/>
                    <a:pt x="0" y="38154"/>
                  </a:cubicBezTo>
                  <a:cubicBezTo>
                    <a:pt x="5289" y="23799"/>
                    <a:pt x="12088" y="10200"/>
                    <a:pt x="25310" y="1133"/>
                  </a:cubicBezTo>
                  <a:cubicBezTo>
                    <a:pt x="36643" y="2644"/>
                    <a:pt x="47976" y="3022"/>
                    <a:pt x="59309" y="0"/>
                  </a:cubicBezTo>
                  <a:cubicBezTo>
                    <a:pt x="86130" y="6800"/>
                    <a:pt x="113329" y="-755"/>
                    <a:pt x="140150" y="3022"/>
                  </a:cubicBezTo>
                  <a:cubicBezTo>
                    <a:pt x="142795" y="3400"/>
                    <a:pt x="145439" y="4155"/>
                    <a:pt x="148083" y="4911"/>
                  </a:cubicBezTo>
                  <a:cubicBezTo>
                    <a:pt x="142417" y="25310"/>
                    <a:pt x="122773" y="14733"/>
                    <a:pt x="110685" y="20777"/>
                  </a:cubicBezTo>
                  <a:cubicBezTo>
                    <a:pt x="98974" y="26066"/>
                    <a:pt x="84241" y="24177"/>
                    <a:pt x="72153" y="30221"/>
                  </a:cubicBezTo>
                  <a:close/>
                </a:path>
              </a:pathLst>
            </a:custGeom>
            <a:solidFill>
              <a:srgbClr val="CEAD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748DA5FA-FB7D-4D9D-8699-AFA0045BFCF8}"/>
                </a:ext>
              </a:extLst>
            </p:cNvPr>
            <p:cNvSpPr/>
            <p:nvPr/>
          </p:nvSpPr>
          <p:spPr>
            <a:xfrm>
              <a:off x="9616550" y="5675422"/>
              <a:ext cx="43533" cy="38153"/>
            </a:xfrm>
            <a:custGeom>
              <a:avLst/>
              <a:gdLst>
                <a:gd name="connsiteX0" fmla="*/ 43534 w 43533"/>
                <a:gd name="connsiteY0" fmla="*/ 1133 h 38153"/>
                <a:gd name="connsiteX1" fmla="*/ 18224 w 43533"/>
                <a:gd name="connsiteY1" fmla="*/ 38154 h 38153"/>
                <a:gd name="connsiteX2" fmla="*/ 5757 w 43533"/>
                <a:gd name="connsiteY2" fmla="*/ 38154 h 38153"/>
                <a:gd name="connsiteX3" fmla="*/ 5380 w 43533"/>
                <a:gd name="connsiteY3" fmla="*/ 22288 h 38153"/>
                <a:gd name="connsiteX4" fmla="*/ 22757 w 43533"/>
                <a:gd name="connsiteY4" fmla="*/ 4911 h 38153"/>
                <a:gd name="connsiteX5" fmla="*/ 39756 w 43533"/>
                <a:gd name="connsiteY5" fmla="*/ 0 h 38153"/>
                <a:gd name="connsiteX6" fmla="*/ 43534 w 43533"/>
                <a:gd name="connsiteY6" fmla="*/ 1133 h 3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3" h="38153">
                  <a:moveTo>
                    <a:pt x="43534" y="1133"/>
                  </a:moveTo>
                  <a:cubicBezTo>
                    <a:pt x="37112" y="15110"/>
                    <a:pt x="31068" y="28710"/>
                    <a:pt x="18224" y="38154"/>
                  </a:cubicBezTo>
                  <a:cubicBezTo>
                    <a:pt x="14068" y="38154"/>
                    <a:pt x="9913" y="38154"/>
                    <a:pt x="5757" y="38154"/>
                  </a:cubicBezTo>
                  <a:cubicBezTo>
                    <a:pt x="-3309" y="32865"/>
                    <a:pt x="-287" y="22666"/>
                    <a:pt x="5380" y="22288"/>
                  </a:cubicBezTo>
                  <a:cubicBezTo>
                    <a:pt x="18224" y="21533"/>
                    <a:pt x="16335" y="9822"/>
                    <a:pt x="22757" y="4911"/>
                  </a:cubicBezTo>
                  <a:cubicBezTo>
                    <a:pt x="28423" y="3400"/>
                    <a:pt x="34090" y="1511"/>
                    <a:pt x="39756" y="0"/>
                  </a:cubicBezTo>
                  <a:cubicBezTo>
                    <a:pt x="40889" y="378"/>
                    <a:pt x="42023" y="755"/>
                    <a:pt x="43534" y="1133"/>
                  </a:cubicBezTo>
                  <a:close/>
                </a:path>
              </a:pathLst>
            </a:custGeom>
            <a:solidFill>
              <a:srgbClr val="B993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9B2B3416-C6EC-4969-8D8C-6B40723678D5}"/>
                </a:ext>
              </a:extLst>
            </p:cNvPr>
            <p:cNvSpPr/>
            <p:nvPr/>
          </p:nvSpPr>
          <p:spPr>
            <a:xfrm>
              <a:off x="9232456" y="5605536"/>
              <a:ext cx="115217" cy="52556"/>
            </a:xfrm>
            <a:custGeom>
              <a:avLst/>
              <a:gdLst>
                <a:gd name="connsiteX0" fmla="*/ 89152 w 115217"/>
                <a:gd name="connsiteY0" fmla="*/ 45332 h 52556"/>
                <a:gd name="connsiteX1" fmla="*/ 27954 w 115217"/>
                <a:gd name="connsiteY1" fmla="*/ 36265 h 52556"/>
                <a:gd name="connsiteX2" fmla="*/ 0 w 115217"/>
                <a:gd name="connsiteY2" fmla="*/ 20021 h 52556"/>
                <a:gd name="connsiteX3" fmla="*/ 755 w 115217"/>
                <a:gd name="connsiteY3" fmla="*/ 18888 h 52556"/>
                <a:gd name="connsiteX4" fmla="*/ 34376 w 115217"/>
                <a:gd name="connsiteY4" fmla="*/ 1889 h 52556"/>
                <a:gd name="connsiteX5" fmla="*/ 39665 w 115217"/>
                <a:gd name="connsiteY5" fmla="*/ 9444 h 52556"/>
                <a:gd name="connsiteX6" fmla="*/ 37776 w 115217"/>
                <a:gd name="connsiteY6" fmla="*/ 15866 h 52556"/>
                <a:gd name="connsiteX7" fmla="*/ 68375 w 115217"/>
                <a:gd name="connsiteY7" fmla="*/ 8311 h 52556"/>
                <a:gd name="connsiteX8" fmla="*/ 77442 w 115217"/>
                <a:gd name="connsiteY8" fmla="*/ 0 h 52556"/>
                <a:gd name="connsiteX9" fmla="*/ 80086 w 115217"/>
                <a:gd name="connsiteY9" fmla="*/ 4155 h 52556"/>
                <a:gd name="connsiteX10" fmla="*/ 95952 w 115217"/>
                <a:gd name="connsiteY10" fmla="*/ 30599 h 52556"/>
                <a:gd name="connsiteX11" fmla="*/ 115218 w 115217"/>
                <a:gd name="connsiteY11" fmla="*/ 48354 h 52556"/>
                <a:gd name="connsiteX12" fmla="*/ 89152 w 115217"/>
                <a:gd name="connsiteY12" fmla="*/ 45332 h 5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217" h="52556">
                  <a:moveTo>
                    <a:pt x="89152" y="45332"/>
                  </a:moveTo>
                  <a:cubicBezTo>
                    <a:pt x="68375" y="44576"/>
                    <a:pt x="49109" y="35132"/>
                    <a:pt x="27954" y="36265"/>
                  </a:cubicBezTo>
                  <a:cubicBezTo>
                    <a:pt x="15866" y="36643"/>
                    <a:pt x="7933" y="27955"/>
                    <a:pt x="0" y="20021"/>
                  </a:cubicBezTo>
                  <a:cubicBezTo>
                    <a:pt x="0" y="20021"/>
                    <a:pt x="755" y="18888"/>
                    <a:pt x="755" y="18888"/>
                  </a:cubicBezTo>
                  <a:cubicBezTo>
                    <a:pt x="9444" y="7933"/>
                    <a:pt x="22666" y="6800"/>
                    <a:pt x="34376" y="1889"/>
                  </a:cubicBezTo>
                  <a:cubicBezTo>
                    <a:pt x="38532" y="2644"/>
                    <a:pt x="43443" y="3400"/>
                    <a:pt x="39665" y="9444"/>
                  </a:cubicBezTo>
                  <a:cubicBezTo>
                    <a:pt x="38532" y="11333"/>
                    <a:pt x="34376" y="12466"/>
                    <a:pt x="37776" y="15866"/>
                  </a:cubicBezTo>
                  <a:cubicBezTo>
                    <a:pt x="46465" y="6800"/>
                    <a:pt x="61575" y="26066"/>
                    <a:pt x="68375" y="8311"/>
                  </a:cubicBezTo>
                  <a:cubicBezTo>
                    <a:pt x="69509" y="4911"/>
                    <a:pt x="74042" y="2644"/>
                    <a:pt x="77442" y="0"/>
                  </a:cubicBezTo>
                  <a:cubicBezTo>
                    <a:pt x="78953" y="2267"/>
                    <a:pt x="80464" y="3778"/>
                    <a:pt x="80086" y="4155"/>
                  </a:cubicBezTo>
                  <a:cubicBezTo>
                    <a:pt x="67620" y="23421"/>
                    <a:pt x="84619" y="27577"/>
                    <a:pt x="95952" y="30599"/>
                  </a:cubicBezTo>
                  <a:cubicBezTo>
                    <a:pt x="106907" y="33243"/>
                    <a:pt x="110307" y="40799"/>
                    <a:pt x="115218" y="48354"/>
                  </a:cubicBezTo>
                  <a:cubicBezTo>
                    <a:pt x="105018" y="58553"/>
                    <a:pt x="97463" y="47220"/>
                    <a:pt x="89152" y="45332"/>
                  </a:cubicBezTo>
                  <a:close/>
                </a:path>
              </a:pathLst>
            </a:custGeom>
            <a:solidFill>
              <a:srgbClr val="CBA6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90BCE6D-2FEC-4E41-A4E5-398204832CCF}"/>
                </a:ext>
              </a:extLst>
            </p:cNvPr>
            <p:cNvSpPr/>
            <p:nvPr/>
          </p:nvSpPr>
          <p:spPr>
            <a:xfrm>
              <a:off x="9319071" y="5639912"/>
              <a:ext cx="113599" cy="43394"/>
            </a:xfrm>
            <a:custGeom>
              <a:avLst/>
              <a:gdLst>
                <a:gd name="connsiteX0" fmla="*/ 2537 w 113599"/>
                <a:gd name="connsiteY0" fmla="*/ 10955 h 43394"/>
                <a:gd name="connsiteX1" fmla="*/ 28225 w 113599"/>
                <a:gd name="connsiteY1" fmla="*/ 14355 h 43394"/>
                <a:gd name="connsiteX2" fmla="*/ 44091 w 113599"/>
                <a:gd name="connsiteY2" fmla="*/ 0 h 43394"/>
                <a:gd name="connsiteX3" fmla="*/ 103777 w 113599"/>
                <a:gd name="connsiteY3" fmla="*/ 14733 h 43394"/>
                <a:gd name="connsiteX4" fmla="*/ 113599 w 113599"/>
                <a:gd name="connsiteY4" fmla="*/ 16999 h 43394"/>
                <a:gd name="connsiteX5" fmla="*/ 91311 w 113599"/>
                <a:gd name="connsiteY5" fmla="*/ 23044 h 43394"/>
                <a:gd name="connsiteX6" fmla="*/ 91311 w 113599"/>
                <a:gd name="connsiteY6" fmla="*/ 31354 h 43394"/>
                <a:gd name="connsiteX7" fmla="*/ 76956 w 113599"/>
                <a:gd name="connsiteY7" fmla="*/ 29843 h 43394"/>
                <a:gd name="connsiteX8" fmla="*/ 64868 w 113599"/>
                <a:gd name="connsiteY8" fmla="*/ 32110 h 43394"/>
                <a:gd name="connsiteX9" fmla="*/ 52401 w 113599"/>
                <a:gd name="connsiteY9" fmla="*/ 31354 h 43394"/>
                <a:gd name="connsiteX10" fmla="*/ 32002 w 113599"/>
                <a:gd name="connsiteY10" fmla="*/ 31354 h 43394"/>
                <a:gd name="connsiteX11" fmla="*/ 648 w 113599"/>
                <a:gd name="connsiteY11" fmla="*/ 26066 h 43394"/>
                <a:gd name="connsiteX12" fmla="*/ 2537 w 113599"/>
                <a:gd name="connsiteY12" fmla="*/ 10955 h 4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599" h="43394">
                  <a:moveTo>
                    <a:pt x="2537" y="10955"/>
                  </a:moveTo>
                  <a:cubicBezTo>
                    <a:pt x="11981" y="5289"/>
                    <a:pt x="19158" y="18888"/>
                    <a:pt x="28225" y="14355"/>
                  </a:cubicBezTo>
                  <a:cubicBezTo>
                    <a:pt x="39180" y="15866"/>
                    <a:pt x="45602" y="12088"/>
                    <a:pt x="44091" y="0"/>
                  </a:cubicBezTo>
                  <a:cubicBezTo>
                    <a:pt x="59579" y="26821"/>
                    <a:pt x="84511" y="9822"/>
                    <a:pt x="103777" y="14733"/>
                  </a:cubicBezTo>
                  <a:cubicBezTo>
                    <a:pt x="107933" y="11711"/>
                    <a:pt x="111333" y="12466"/>
                    <a:pt x="113599" y="16999"/>
                  </a:cubicBezTo>
                  <a:cubicBezTo>
                    <a:pt x="109066" y="29088"/>
                    <a:pt x="97355" y="16622"/>
                    <a:pt x="91311" y="23044"/>
                  </a:cubicBezTo>
                  <a:cubicBezTo>
                    <a:pt x="91311" y="25688"/>
                    <a:pt x="91311" y="28710"/>
                    <a:pt x="91311" y="31354"/>
                  </a:cubicBezTo>
                  <a:cubicBezTo>
                    <a:pt x="86022" y="34754"/>
                    <a:pt x="81489" y="33999"/>
                    <a:pt x="76956" y="29843"/>
                  </a:cubicBezTo>
                  <a:cubicBezTo>
                    <a:pt x="72423" y="25688"/>
                    <a:pt x="66001" y="27199"/>
                    <a:pt x="64868" y="32110"/>
                  </a:cubicBezTo>
                  <a:cubicBezTo>
                    <a:pt x="58823" y="54020"/>
                    <a:pt x="56179" y="38532"/>
                    <a:pt x="52401" y="31354"/>
                  </a:cubicBezTo>
                  <a:cubicBezTo>
                    <a:pt x="45979" y="35510"/>
                    <a:pt x="40313" y="13977"/>
                    <a:pt x="32002" y="31354"/>
                  </a:cubicBezTo>
                  <a:cubicBezTo>
                    <a:pt x="30491" y="34376"/>
                    <a:pt x="10847" y="29843"/>
                    <a:pt x="648" y="26066"/>
                  </a:cubicBezTo>
                  <a:cubicBezTo>
                    <a:pt x="-3130" y="24932"/>
                    <a:pt x="11225" y="17755"/>
                    <a:pt x="2537" y="10955"/>
                  </a:cubicBezTo>
                  <a:close/>
                </a:path>
              </a:pathLst>
            </a:custGeom>
            <a:solidFill>
              <a:srgbClr val="B6867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0128D4BA-F4A0-4A9D-B182-024653A076A8}"/>
                </a:ext>
              </a:extLst>
            </p:cNvPr>
            <p:cNvSpPr/>
            <p:nvPr/>
          </p:nvSpPr>
          <p:spPr>
            <a:xfrm>
              <a:off x="9490846" y="5652325"/>
              <a:ext cx="89152" cy="37599"/>
            </a:xfrm>
            <a:custGeom>
              <a:avLst/>
              <a:gdLst>
                <a:gd name="connsiteX0" fmla="*/ 42310 w 89152"/>
                <a:gd name="connsiteY0" fmla="*/ 1942 h 37599"/>
                <a:gd name="connsiteX1" fmla="*/ 83863 w 89152"/>
                <a:gd name="connsiteY1" fmla="*/ 30652 h 37599"/>
                <a:gd name="connsiteX2" fmla="*/ 89152 w 89152"/>
                <a:gd name="connsiteY2" fmla="*/ 28008 h 37599"/>
                <a:gd name="connsiteX3" fmla="*/ 68375 w 89152"/>
                <a:gd name="connsiteY3" fmla="*/ 34808 h 37599"/>
                <a:gd name="connsiteX4" fmla="*/ 46087 w 89152"/>
                <a:gd name="connsiteY4" fmla="*/ 32919 h 37599"/>
                <a:gd name="connsiteX5" fmla="*/ 19266 w 89152"/>
                <a:gd name="connsiteY5" fmla="*/ 17053 h 37599"/>
                <a:gd name="connsiteX6" fmla="*/ 0 w 89152"/>
                <a:gd name="connsiteY6" fmla="*/ 11008 h 37599"/>
                <a:gd name="connsiteX7" fmla="*/ 28332 w 89152"/>
                <a:gd name="connsiteY7" fmla="*/ 3075 h 37599"/>
                <a:gd name="connsiteX8" fmla="*/ 42310 w 89152"/>
                <a:gd name="connsiteY8" fmla="*/ 1942 h 3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152" h="37599">
                  <a:moveTo>
                    <a:pt x="42310" y="1942"/>
                  </a:moveTo>
                  <a:cubicBezTo>
                    <a:pt x="55154" y="12897"/>
                    <a:pt x="75175" y="13653"/>
                    <a:pt x="83863" y="30652"/>
                  </a:cubicBezTo>
                  <a:cubicBezTo>
                    <a:pt x="85752" y="29519"/>
                    <a:pt x="87263" y="28763"/>
                    <a:pt x="89152" y="28008"/>
                  </a:cubicBezTo>
                  <a:cubicBezTo>
                    <a:pt x="86508" y="35563"/>
                    <a:pt x="72531" y="41230"/>
                    <a:pt x="68375" y="34808"/>
                  </a:cubicBezTo>
                  <a:cubicBezTo>
                    <a:pt x="60442" y="22719"/>
                    <a:pt x="53642" y="29519"/>
                    <a:pt x="46087" y="32919"/>
                  </a:cubicBezTo>
                  <a:cubicBezTo>
                    <a:pt x="43065" y="17808"/>
                    <a:pt x="33621" y="12142"/>
                    <a:pt x="19266" y="17053"/>
                  </a:cubicBezTo>
                  <a:cubicBezTo>
                    <a:pt x="10577" y="20075"/>
                    <a:pt x="4533" y="19697"/>
                    <a:pt x="0" y="11008"/>
                  </a:cubicBezTo>
                  <a:cubicBezTo>
                    <a:pt x="7555" y="1564"/>
                    <a:pt x="16622" y="-3724"/>
                    <a:pt x="28332" y="3075"/>
                  </a:cubicBezTo>
                  <a:cubicBezTo>
                    <a:pt x="33621" y="6098"/>
                    <a:pt x="37776" y="1564"/>
                    <a:pt x="42310" y="1942"/>
                  </a:cubicBezTo>
                  <a:close/>
                </a:path>
              </a:pathLst>
            </a:custGeom>
            <a:solidFill>
              <a:srgbClr val="D29F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D83E829B-F950-493D-ADD5-BF00DD6F3ED7}"/>
                </a:ext>
              </a:extLst>
            </p:cNvPr>
            <p:cNvSpPr/>
            <p:nvPr/>
          </p:nvSpPr>
          <p:spPr>
            <a:xfrm>
              <a:off x="9422848" y="5646614"/>
              <a:ext cx="64219" cy="32303"/>
            </a:xfrm>
            <a:custGeom>
              <a:avLst/>
              <a:gdLst>
                <a:gd name="connsiteX0" fmla="*/ 8689 w 64219"/>
                <a:gd name="connsiteY0" fmla="*/ 12187 h 32303"/>
                <a:gd name="connsiteX1" fmla="*/ 0 w 64219"/>
                <a:gd name="connsiteY1" fmla="*/ 8031 h 32303"/>
                <a:gd name="connsiteX2" fmla="*/ 11333 w 64219"/>
                <a:gd name="connsiteY2" fmla="*/ 2743 h 32303"/>
                <a:gd name="connsiteX3" fmla="*/ 44576 w 64219"/>
                <a:gd name="connsiteY3" fmla="*/ 7275 h 32303"/>
                <a:gd name="connsiteX4" fmla="*/ 64220 w 64219"/>
                <a:gd name="connsiteY4" fmla="*/ 15964 h 32303"/>
                <a:gd name="connsiteX5" fmla="*/ 45332 w 64219"/>
                <a:gd name="connsiteY5" fmla="*/ 25786 h 32303"/>
                <a:gd name="connsiteX6" fmla="*/ 36643 w 64219"/>
                <a:gd name="connsiteY6" fmla="*/ 25786 h 32303"/>
                <a:gd name="connsiteX7" fmla="*/ 16999 w 64219"/>
                <a:gd name="connsiteY7" fmla="*/ 24653 h 32303"/>
                <a:gd name="connsiteX8" fmla="*/ 8689 w 64219"/>
                <a:gd name="connsiteY8" fmla="*/ 12187 h 3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219" h="32303">
                  <a:moveTo>
                    <a:pt x="8689" y="12187"/>
                  </a:moveTo>
                  <a:cubicBezTo>
                    <a:pt x="6800" y="8787"/>
                    <a:pt x="3400" y="8409"/>
                    <a:pt x="0" y="8031"/>
                  </a:cubicBezTo>
                  <a:cubicBezTo>
                    <a:pt x="1133" y="854"/>
                    <a:pt x="5289" y="-2924"/>
                    <a:pt x="11333" y="2743"/>
                  </a:cubicBezTo>
                  <a:cubicBezTo>
                    <a:pt x="21533" y="12942"/>
                    <a:pt x="33243" y="11431"/>
                    <a:pt x="44576" y="7275"/>
                  </a:cubicBezTo>
                  <a:cubicBezTo>
                    <a:pt x="54776" y="3498"/>
                    <a:pt x="60442" y="6520"/>
                    <a:pt x="64220" y="15964"/>
                  </a:cubicBezTo>
                  <a:cubicBezTo>
                    <a:pt x="61198" y="25408"/>
                    <a:pt x="60442" y="39386"/>
                    <a:pt x="45332" y="25786"/>
                  </a:cubicBezTo>
                  <a:cubicBezTo>
                    <a:pt x="42310" y="23142"/>
                    <a:pt x="38910" y="21631"/>
                    <a:pt x="36643" y="25786"/>
                  </a:cubicBezTo>
                  <a:cubicBezTo>
                    <a:pt x="29088" y="38252"/>
                    <a:pt x="23044" y="29942"/>
                    <a:pt x="16999" y="24653"/>
                  </a:cubicBezTo>
                  <a:cubicBezTo>
                    <a:pt x="13600" y="20875"/>
                    <a:pt x="10200" y="17097"/>
                    <a:pt x="8689" y="12187"/>
                  </a:cubicBezTo>
                  <a:close/>
                </a:path>
              </a:pathLst>
            </a:custGeom>
            <a:solidFill>
              <a:srgbClr val="D29F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E0D1ADDA-DB86-42AD-B051-9E63DBBF0A1A}"/>
                </a:ext>
              </a:extLst>
            </p:cNvPr>
            <p:cNvSpPr/>
            <p:nvPr/>
          </p:nvSpPr>
          <p:spPr>
            <a:xfrm>
              <a:off x="9231922" y="5595714"/>
              <a:ext cx="34532" cy="29087"/>
            </a:xfrm>
            <a:custGeom>
              <a:avLst/>
              <a:gdLst>
                <a:gd name="connsiteX0" fmla="*/ 34533 w 34532"/>
                <a:gd name="connsiteY0" fmla="*/ 12088 h 29087"/>
                <a:gd name="connsiteX1" fmla="*/ 912 w 34532"/>
                <a:gd name="connsiteY1" fmla="*/ 29088 h 29087"/>
                <a:gd name="connsiteX2" fmla="*/ 9222 w 34532"/>
                <a:gd name="connsiteY2" fmla="*/ 0 h 29087"/>
                <a:gd name="connsiteX3" fmla="*/ 34533 w 34532"/>
                <a:gd name="connsiteY3" fmla="*/ 12088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32" h="29087">
                  <a:moveTo>
                    <a:pt x="34533" y="12088"/>
                  </a:moveTo>
                  <a:cubicBezTo>
                    <a:pt x="26977" y="24554"/>
                    <a:pt x="12622" y="24177"/>
                    <a:pt x="912" y="29088"/>
                  </a:cubicBezTo>
                  <a:cubicBezTo>
                    <a:pt x="-3244" y="17377"/>
                    <a:pt x="8089" y="10199"/>
                    <a:pt x="9222" y="0"/>
                  </a:cubicBezTo>
                  <a:cubicBezTo>
                    <a:pt x="11489" y="16244"/>
                    <a:pt x="27355" y="5289"/>
                    <a:pt x="34533" y="12088"/>
                  </a:cubicBezTo>
                  <a:close/>
                </a:path>
              </a:pathLst>
            </a:custGeom>
            <a:solidFill>
              <a:srgbClr val="D9B9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4A8B393-1C09-49B9-B102-EE3DAE4D9C08}"/>
                </a:ext>
              </a:extLst>
            </p:cNvPr>
            <p:cNvSpPr/>
            <p:nvPr/>
          </p:nvSpPr>
          <p:spPr>
            <a:xfrm>
              <a:off x="9506664" y="4340661"/>
              <a:ext cx="167224" cy="195074"/>
            </a:xfrm>
            <a:custGeom>
              <a:avLst/>
              <a:gdLst>
                <a:gd name="connsiteX0" fmla="*/ 128109 w 167224"/>
                <a:gd name="connsiteY0" fmla="*/ 179560 h 195074"/>
                <a:gd name="connsiteX1" fmla="*/ 98644 w 167224"/>
                <a:gd name="connsiteY1" fmla="*/ 187871 h 195074"/>
                <a:gd name="connsiteX2" fmla="*/ 92222 w 167224"/>
                <a:gd name="connsiteY2" fmla="*/ 150850 h 195074"/>
                <a:gd name="connsiteX3" fmla="*/ 102422 w 167224"/>
                <a:gd name="connsiteY3" fmla="*/ 128184 h 195074"/>
                <a:gd name="connsiteX4" fmla="*/ 124332 w 167224"/>
                <a:gd name="connsiteY4" fmla="*/ 94563 h 195074"/>
                <a:gd name="connsiteX5" fmla="*/ 125843 w 167224"/>
                <a:gd name="connsiteY5" fmla="*/ 56787 h 195074"/>
                <a:gd name="connsiteX6" fmla="*/ 110355 w 167224"/>
                <a:gd name="connsiteY6" fmla="*/ 37899 h 195074"/>
                <a:gd name="connsiteX7" fmla="*/ 69934 w 167224"/>
                <a:gd name="connsiteY7" fmla="*/ 33365 h 195074"/>
                <a:gd name="connsiteX8" fmla="*/ 48779 w 167224"/>
                <a:gd name="connsiteY8" fmla="*/ 37899 h 195074"/>
                <a:gd name="connsiteX9" fmla="*/ 31780 w 167224"/>
                <a:gd name="connsiteY9" fmla="*/ 51498 h 195074"/>
                <a:gd name="connsiteX10" fmla="*/ 29135 w 167224"/>
                <a:gd name="connsiteY10" fmla="*/ 72653 h 195074"/>
                <a:gd name="connsiteX11" fmla="*/ 13269 w 167224"/>
                <a:gd name="connsiteY11" fmla="*/ 102874 h 195074"/>
                <a:gd name="connsiteX12" fmla="*/ 13647 w 167224"/>
                <a:gd name="connsiteY12" fmla="*/ 62453 h 195074"/>
                <a:gd name="connsiteX13" fmla="*/ 425 w 167224"/>
                <a:gd name="connsiteY13" fmla="*/ 56409 h 195074"/>
                <a:gd name="connsiteX14" fmla="*/ 51046 w 167224"/>
                <a:gd name="connsiteY14" fmla="*/ 13722 h 195074"/>
                <a:gd name="connsiteX15" fmla="*/ 92222 w 167224"/>
                <a:gd name="connsiteY15" fmla="*/ 1256 h 195074"/>
                <a:gd name="connsiteX16" fmla="*/ 98644 w 167224"/>
                <a:gd name="connsiteY16" fmla="*/ 6166 h 195074"/>
                <a:gd name="connsiteX17" fmla="*/ 109977 w 167224"/>
                <a:gd name="connsiteY17" fmla="*/ 13722 h 195074"/>
                <a:gd name="connsiteX18" fmla="*/ 154931 w 167224"/>
                <a:gd name="connsiteY18" fmla="*/ 30721 h 195074"/>
                <a:gd name="connsiteX19" fmla="*/ 156442 w 167224"/>
                <a:gd name="connsiteY19" fmla="*/ 91163 h 195074"/>
                <a:gd name="connsiteX20" fmla="*/ 167019 w 167224"/>
                <a:gd name="connsiteY20" fmla="*/ 107407 h 195074"/>
                <a:gd name="connsiteX21" fmla="*/ 140953 w 167224"/>
                <a:gd name="connsiteY21" fmla="*/ 124784 h 195074"/>
                <a:gd name="connsiteX22" fmla="*/ 127732 w 167224"/>
                <a:gd name="connsiteY22" fmla="*/ 136873 h 195074"/>
                <a:gd name="connsiteX23" fmla="*/ 112621 w 167224"/>
                <a:gd name="connsiteY23" fmla="*/ 144806 h 195074"/>
                <a:gd name="connsiteX24" fmla="*/ 114510 w 167224"/>
                <a:gd name="connsiteY24" fmla="*/ 176915 h 195074"/>
                <a:gd name="connsiteX25" fmla="*/ 128109 w 167224"/>
                <a:gd name="connsiteY25" fmla="*/ 179560 h 19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7224" h="195074">
                  <a:moveTo>
                    <a:pt x="128109" y="179560"/>
                  </a:moveTo>
                  <a:cubicBezTo>
                    <a:pt x="122443" y="197693"/>
                    <a:pt x="112243" y="199204"/>
                    <a:pt x="98644" y="187871"/>
                  </a:cubicBezTo>
                  <a:cubicBezTo>
                    <a:pt x="98266" y="175405"/>
                    <a:pt x="103555" y="163316"/>
                    <a:pt x="92222" y="150850"/>
                  </a:cubicBezTo>
                  <a:cubicBezTo>
                    <a:pt x="85044" y="142917"/>
                    <a:pt x="94489" y="127806"/>
                    <a:pt x="102422" y="128184"/>
                  </a:cubicBezTo>
                  <a:cubicBezTo>
                    <a:pt x="131509" y="129695"/>
                    <a:pt x="120176" y="107407"/>
                    <a:pt x="124332" y="94563"/>
                  </a:cubicBezTo>
                  <a:cubicBezTo>
                    <a:pt x="128109" y="82852"/>
                    <a:pt x="111866" y="71142"/>
                    <a:pt x="125843" y="56787"/>
                  </a:cubicBezTo>
                  <a:cubicBezTo>
                    <a:pt x="131887" y="50742"/>
                    <a:pt x="111488" y="36765"/>
                    <a:pt x="110355" y="37899"/>
                  </a:cubicBezTo>
                  <a:cubicBezTo>
                    <a:pt x="94489" y="53009"/>
                    <a:pt x="82778" y="35632"/>
                    <a:pt x="69934" y="33365"/>
                  </a:cubicBezTo>
                  <a:cubicBezTo>
                    <a:pt x="61245" y="31854"/>
                    <a:pt x="52179" y="33365"/>
                    <a:pt x="48779" y="37899"/>
                  </a:cubicBezTo>
                  <a:cubicBezTo>
                    <a:pt x="44246" y="44698"/>
                    <a:pt x="46890" y="56409"/>
                    <a:pt x="31780" y="51498"/>
                  </a:cubicBezTo>
                  <a:cubicBezTo>
                    <a:pt x="30646" y="51120"/>
                    <a:pt x="25358" y="66231"/>
                    <a:pt x="29135" y="72653"/>
                  </a:cubicBezTo>
                  <a:cubicBezTo>
                    <a:pt x="39335" y="91541"/>
                    <a:pt x="26491" y="96830"/>
                    <a:pt x="13269" y="102874"/>
                  </a:cubicBezTo>
                  <a:cubicBezTo>
                    <a:pt x="-4486" y="87008"/>
                    <a:pt x="-4486" y="74164"/>
                    <a:pt x="13647" y="62453"/>
                  </a:cubicBezTo>
                  <a:cubicBezTo>
                    <a:pt x="9114" y="60187"/>
                    <a:pt x="4959" y="58298"/>
                    <a:pt x="425" y="56409"/>
                  </a:cubicBezTo>
                  <a:cubicBezTo>
                    <a:pt x="3070" y="25810"/>
                    <a:pt x="31780" y="24299"/>
                    <a:pt x="51046" y="13722"/>
                  </a:cubicBezTo>
                  <a:cubicBezTo>
                    <a:pt x="63134" y="6922"/>
                    <a:pt x="79756" y="10700"/>
                    <a:pt x="92222" y="1256"/>
                  </a:cubicBezTo>
                  <a:cubicBezTo>
                    <a:pt x="97133" y="-2522"/>
                    <a:pt x="97511" y="3144"/>
                    <a:pt x="98644" y="6166"/>
                  </a:cubicBezTo>
                  <a:cubicBezTo>
                    <a:pt x="100910" y="11455"/>
                    <a:pt x="105821" y="15611"/>
                    <a:pt x="109977" y="13722"/>
                  </a:cubicBezTo>
                  <a:cubicBezTo>
                    <a:pt x="131509" y="3144"/>
                    <a:pt x="141331" y="21655"/>
                    <a:pt x="154931" y="30721"/>
                  </a:cubicBezTo>
                  <a:cubicBezTo>
                    <a:pt x="136798" y="46965"/>
                    <a:pt x="137931" y="75297"/>
                    <a:pt x="156442" y="91163"/>
                  </a:cubicBezTo>
                  <a:cubicBezTo>
                    <a:pt x="161353" y="95319"/>
                    <a:pt x="168530" y="105518"/>
                    <a:pt x="167019" y="107407"/>
                  </a:cubicBezTo>
                  <a:cubicBezTo>
                    <a:pt x="160597" y="116096"/>
                    <a:pt x="149264" y="127051"/>
                    <a:pt x="140953" y="124784"/>
                  </a:cubicBezTo>
                  <a:cubicBezTo>
                    <a:pt x="126221" y="121384"/>
                    <a:pt x="133398" y="134984"/>
                    <a:pt x="127732" y="136873"/>
                  </a:cubicBezTo>
                  <a:cubicBezTo>
                    <a:pt x="117532" y="129695"/>
                    <a:pt x="111488" y="129317"/>
                    <a:pt x="112621" y="144806"/>
                  </a:cubicBezTo>
                  <a:cubicBezTo>
                    <a:pt x="113377" y="155383"/>
                    <a:pt x="106577" y="165583"/>
                    <a:pt x="114510" y="176915"/>
                  </a:cubicBezTo>
                  <a:cubicBezTo>
                    <a:pt x="119799" y="184471"/>
                    <a:pt x="123198" y="181449"/>
                    <a:pt x="128109" y="179560"/>
                  </a:cubicBezTo>
                  <a:close/>
                </a:path>
              </a:pathLst>
            </a:custGeom>
            <a:solidFill>
              <a:srgbClr val="F1CC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F6C28CA-28F8-406E-A423-2916B258755A}"/>
                </a:ext>
              </a:extLst>
            </p:cNvPr>
            <p:cNvSpPr/>
            <p:nvPr/>
          </p:nvSpPr>
          <p:spPr>
            <a:xfrm>
              <a:off x="9425485" y="4073294"/>
              <a:ext cx="216598" cy="366463"/>
            </a:xfrm>
            <a:custGeom>
              <a:avLst/>
              <a:gdLst>
                <a:gd name="connsiteX0" fmla="*/ 44206 w 216598"/>
                <a:gd name="connsiteY0" fmla="*/ 366464 h 366463"/>
                <a:gd name="connsiteX1" fmla="*/ 26451 w 216598"/>
                <a:gd name="connsiteY1" fmla="*/ 293178 h 366463"/>
                <a:gd name="connsiteX2" fmla="*/ 21918 w 216598"/>
                <a:gd name="connsiteY2" fmla="*/ 279956 h 366463"/>
                <a:gd name="connsiteX3" fmla="*/ 12096 w 216598"/>
                <a:gd name="connsiteY3" fmla="*/ 245202 h 366463"/>
                <a:gd name="connsiteX4" fmla="*/ 12096 w 216598"/>
                <a:gd name="connsiteY4" fmla="*/ 226691 h 366463"/>
                <a:gd name="connsiteX5" fmla="*/ 13229 w 216598"/>
                <a:gd name="connsiteY5" fmla="*/ 165871 h 366463"/>
                <a:gd name="connsiteX6" fmla="*/ 13607 w 216598"/>
                <a:gd name="connsiteY6" fmla="*/ 146605 h 366463"/>
                <a:gd name="connsiteX7" fmla="*/ 10207 w 216598"/>
                <a:gd name="connsiteY7" fmla="*/ 102029 h 366463"/>
                <a:gd name="connsiteX8" fmla="*/ 5674 w 216598"/>
                <a:gd name="connsiteY8" fmla="*/ 60098 h 366463"/>
                <a:gd name="connsiteX9" fmla="*/ 7185 w 216598"/>
                <a:gd name="connsiteY9" fmla="*/ 14766 h 366463"/>
                <a:gd name="connsiteX10" fmla="*/ 27962 w 216598"/>
                <a:gd name="connsiteY10" fmla="*/ 14388 h 366463"/>
                <a:gd name="connsiteX11" fmla="*/ 124670 w 216598"/>
                <a:gd name="connsiteY11" fmla="*/ 9477 h 366463"/>
                <a:gd name="connsiteX12" fmla="*/ 150357 w 216598"/>
                <a:gd name="connsiteY12" fmla="*/ 9855 h 366463"/>
                <a:gd name="connsiteX13" fmla="*/ 162446 w 216598"/>
                <a:gd name="connsiteY13" fmla="*/ 73697 h 366463"/>
                <a:gd name="connsiteX14" fmla="*/ 163579 w 216598"/>
                <a:gd name="connsiteY14" fmla="*/ 91074 h 366463"/>
                <a:gd name="connsiteX15" fmla="*/ 212689 w 216598"/>
                <a:gd name="connsiteY15" fmla="*/ 165116 h 366463"/>
                <a:gd name="connsiteX16" fmla="*/ 216466 w 216598"/>
                <a:gd name="connsiteY16" fmla="*/ 172293 h 366463"/>
                <a:gd name="connsiteX17" fmla="*/ 198711 w 216598"/>
                <a:gd name="connsiteY17" fmla="*/ 238024 h 366463"/>
                <a:gd name="connsiteX18" fmla="*/ 194178 w 216598"/>
                <a:gd name="connsiteY18" fmla="*/ 241802 h 366463"/>
                <a:gd name="connsiteX19" fmla="*/ 121270 w 216598"/>
                <a:gd name="connsiteY19" fmla="*/ 278445 h 366463"/>
                <a:gd name="connsiteX20" fmla="*/ 101248 w 216598"/>
                <a:gd name="connsiteY20" fmla="*/ 282978 h 366463"/>
                <a:gd name="connsiteX21" fmla="*/ 77071 w 216598"/>
                <a:gd name="connsiteY21" fmla="*/ 315466 h 366463"/>
                <a:gd name="connsiteX22" fmla="*/ 77827 w 216598"/>
                <a:gd name="connsiteY22" fmla="*/ 323777 h 366463"/>
                <a:gd name="connsiteX23" fmla="*/ 77827 w 216598"/>
                <a:gd name="connsiteY23" fmla="*/ 332087 h 366463"/>
                <a:gd name="connsiteX24" fmla="*/ 44206 w 216598"/>
                <a:gd name="connsiteY24" fmla="*/ 366464 h 36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6598" h="366463">
                  <a:moveTo>
                    <a:pt x="44206" y="366464"/>
                  </a:moveTo>
                  <a:cubicBezTo>
                    <a:pt x="26451" y="344931"/>
                    <a:pt x="19274" y="320754"/>
                    <a:pt x="26451" y="293178"/>
                  </a:cubicBezTo>
                  <a:cubicBezTo>
                    <a:pt x="27962" y="288267"/>
                    <a:pt x="26829" y="282600"/>
                    <a:pt x="21918" y="279956"/>
                  </a:cubicBezTo>
                  <a:cubicBezTo>
                    <a:pt x="6052" y="271645"/>
                    <a:pt x="9074" y="258046"/>
                    <a:pt x="12096" y="245202"/>
                  </a:cubicBezTo>
                  <a:cubicBezTo>
                    <a:pt x="13607" y="238780"/>
                    <a:pt x="15874" y="232735"/>
                    <a:pt x="12096" y="226691"/>
                  </a:cubicBezTo>
                  <a:cubicBezTo>
                    <a:pt x="-370" y="206292"/>
                    <a:pt x="7941" y="185137"/>
                    <a:pt x="13229" y="165871"/>
                  </a:cubicBezTo>
                  <a:cubicBezTo>
                    <a:pt x="15118" y="158316"/>
                    <a:pt x="16629" y="152272"/>
                    <a:pt x="13607" y="146605"/>
                  </a:cubicBezTo>
                  <a:cubicBezTo>
                    <a:pt x="5296" y="131873"/>
                    <a:pt x="4919" y="117140"/>
                    <a:pt x="10207" y="102029"/>
                  </a:cubicBezTo>
                  <a:cubicBezTo>
                    <a:pt x="15118" y="87297"/>
                    <a:pt x="14740" y="72564"/>
                    <a:pt x="5674" y="60098"/>
                  </a:cubicBezTo>
                  <a:cubicBezTo>
                    <a:pt x="-6037" y="44231"/>
                    <a:pt x="3407" y="29121"/>
                    <a:pt x="7185" y="14766"/>
                  </a:cubicBezTo>
                  <a:cubicBezTo>
                    <a:pt x="10963" y="1544"/>
                    <a:pt x="20785" y="6455"/>
                    <a:pt x="27962" y="14388"/>
                  </a:cubicBezTo>
                  <a:cubicBezTo>
                    <a:pt x="50628" y="39321"/>
                    <a:pt x="104648" y="37054"/>
                    <a:pt x="124670" y="9477"/>
                  </a:cubicBezTo>
                  <a:cubicBezTo>
                    <a:pt x="134869" y="-4500"/>
                    <a:pt x="142424" y="-1856"/>
                    <a:pt x="150357" y="9855"/>
                  </a:cubicBezTo>
                  <a:cubicBezTo>
                    <a:pt x="163201" y="29121"/>
                    <a:pt x="166224" y="51409"/>
                    <a:pt x="162446" y="73697"/>
                  </a:cubicBezTo>
                  <a:cubicBezTo>
                    <a:pt x="161313" y="80119"/>
                    <a:pt x="160179" y="84652"/>
                    <a:pt x="163579" y="91074"/>
                  </a:cubicBezTo>
                  <a:cubicBezTo>
                    <a:pt x="176801" y="117895"/>
                    <a:pt x="185867" y="147361"/>
                    <a:pt x="212689" y="165116"/>
                  </a:cubicBezTo>
                  <a:cubicBezTo>
                    <a:pt x="214577" y="166627"/>
                    <a:pt x="217222" y="170027"/>
                    <a:pt x="216466" y="172293"/>
                  </a:cubicBezTo>
                  <a:cubicBezTo>
                    <a:pt x="210800" y="194204"/>
                    <a:pt x="204756" y="216114"/>
                    <a:pt x="198711" y="238024"/>
                  </a:cubicBezTo>
                  <a:cubicBezTo>
                    <a:pt x="198333" y="239535"/>
                    <a:pt x="195689" y="241802"/>
                    <a:pt x="194178" y="241802"/>
                  </a:cubicBezTo>
                  <a:cubicBezTo>
                    <a:pt x="163579" y="241802"/>
                    <a:pt x="147335" y="269756"/>
                    <a:pt x="121270" y="278445"/>
                  </a:cubicBezTo>
                  <a:cubicBezTo>
                    <a:pt x="114470" y="280711"/>
                    <a:pt x="108804" y="283356"/>
                    <a:pt x="101248" y="282978"/>
                  </a:cubicBezTo>
                  <a:cubicBezTo>
                    <a:pt x="75938" y="281467"/>
                    <a:pt x="68005" y="292422"/>
                    <a:pt x="77071" y="315466"/>
                  </a:cubicBezTo>
                  <a:cubicBezTo>
                    <a:pt x="78205" y="318110"/>
                    <a:pt x="77449" y="321132"/>
                    <a:pt x="77827" y="323777"/>
                  </a:cubicBezTo>
                  <a:cubicBezTo>
                    <a:pt x="77827" y="326421"/>
                    <a:pt x="77827" y="329443"/>
                    <a:pt x="77827" y="332087"/>
                  </a:cubicBezTo>
                  <a:cubicBezTo>
                    <a:pt x="78205" y="364953"/>
                    <a:pt x="76694" y="366464"/>
                    <a:pt x="44206" y="366464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8B804F4C-408C-4965-8A74-1C4BEC0C49F4}"/>
                </a:ext>
              </a:extLst>
            </p:cNvPr>
            <p:cNvSpPr/>
            <p:nvPr/>
          </p:nvSpPr>
          <p:spPr>
            <a:xfrm>
              <a:off x="9622596" y="4693408"/>
              <a:ext cx="184506" cy="219687"/>
            </a:xfrm>
            <a:custGeom>
              <a:avLst/>
              <a:gdLst>
                <a:gd name="connsiteX0" fmla="*/ 42021 w 184506"/>
                <a:gd name="connsiteY0" fmla="*/ 8518 h 219687"/>
                <a:gd name="connsiteX1" fmla="*/ 54110 w 184506"/>
                <a:gd name="connsiteY1" fmla="*/ 6251 h 219687"/>
                <a:gd name="connsiteX2" fmla="*/ 63554 w 184506"/>
                <a:gd name="connsiteY2" fmla="*/ 3607 h 219687"/>
                <a:gd name="connsiteX3" fmla="*/ 68465 w 184506"/>
                <a:gd name="connsiteY3" fmla="*/ 21362 h 219687"/>
                <a:gd name="connsiteX4" fmla="*/ 68465 w 184506"/>
                <a:gd name="connsiteY4" fmla="*/ 25895 h 219687"/>
                <a:gd name="connsiteX5" fmla="*/ 92642 w 184506"/>
                <a:gd name="connsiteY5" fmla="*/ 71982 h 219687"/>
                <a:gd name="connsiteX6" fmla="*/ 76398 w 184506"/>
                <a:gd name="connsiteY6" fmla="*/ 75759 h 219687"/>
                <a:gd name="connsiteX7" fmla="*/ 65443 w 184506"/>
                <a:gd name="connsiteY7" fmla="*/ 77648 h 219687"/>
                <a:gd name="connsiteX8" fmla="*/ 69598 w 184506"/>
                <a:gd name="connsiteY8" fmla="*/ 85581 h 219687"/>
                <a:gd name="connsiteX9" fmla="*/ 96041 w 184506"/>
                <a:gd name="connsiteY9" fmla="*/ 92381 h 219687"/>
                <a:gd name="connsiteX10" fmla="*/ 104352 w 184506"/>
                <a:gd name="connsiteY10" fmla="*/ 96159 h 219687"/>
                <a:gd name="connsiteX11" fmla="*/ 98686 w 184506"/>
                <a:gd name="connsiteY11" fmla="*/ 104092 h 219687"/>
                <a:gd name="connsiteX12" fmla="*/ 76775 w 184506"/>
                <a:gd name="connsiteY12" fmla="*/ 107492 h 219687"/>
                <a:gd name="connsiteX13" fmla="*/ 54865 w 184506"/>
                <a:gd name="connsiteY13" fmla="*/ 130913 h 219687"/>
                <a:gd name="connsiteX14" fmla="*/ 56754 w 184506"/>
                <a:gd name="connsiteY14" fmla="*/ 136202 h 219687"/>
                <a:gd name="connsiteX15" fmla="*/ 86597 w 184506"/>
                <a:gd name="connsiteY15" fmla="*/ 161134 h 219687"/>
                <a:gd name="connsiteX16" fmla="*/ 86597 w 184506"/>
                <a:gd name="connsiteY16" fmla="*/ 164912 h 219687"/>
                <a:gd name="connsiteX17" fmla="*/ 83953 w 184506"/>
                <a:gd name="connsiteY17" fmla="*/ 170956 h 219687"/>
                <a:gd name="connsiteX18" fmla="*/ 95664 w 184506"/>
                <a:gd name="connsiteY18" fmla="*/ 172845 h 219687"/>
                <a:gd name="connsiteX19" fmla="*/ 131929 w 184506"/>
                <a:gd name="connsiteY19" fmla="*/ 156601 h 219687"/>
                <a:gd name="connsiteX20" fmla="*/ 136840 w 184506"/>
                <a:gd name="connsiteY20" fmla="*/ 133180 h 219687"/>
                <a:gd name="connsiteX21" fmla="*/ 145151 w 184506"/>
                <a:gd name="connsiteY21" fmla="*/ 130535 h 219687"/>
                <a:gd name="connsiteX22" fmla="*/ 181794 w 184506"/>
                <a:gd name="connsiteY22" fmla="*/ 136957 h 219687"/>
                <a:gd name="connsiteX23" fmla="*/ 182927 w 184506"/>
                <a:gd name="connsiteY23" fmla="*/ 143757 h 219687"/>
                <a:gd name="connsiteX24" fmla="*/ 166683 w 184506"/>
                <a:gd name="connsiteY24" fmla="*/ 183044 h 219687"/>
                <a:gd name="connsiteX25" fmla="*/ 154217 w 184506"/>
                <a:gd name="connsiteY25" fmla="*/ 186444 h 219687"/>
                <a:gd name="connsiteX26" fmla="*/ 136840 w 184506"/>
                <a:gd name="connsiteY26" fmla="*/ 189844 h 219687"/>
                <a:gd name="connsiteX27" fmla="*/ 136462 w 184506"/>
                <a:gd name="connsiteY27" fmla="*/ 197777 h 219687"/>
                <a:gd name="connsiteX28" fmla="*/ 151195 w 184506"/>
                <a:gd name="connsiteY28" fmla="*/ 202688 h 219687"/>
                <a:gd name="connsiteX29" fmla="*/ 159506 w 184506"/>
                <a:gd name="connsiteY29" fmla="*/ 201177 h 219687"/>
                <a:gd name="connsiteX30" fmla="*/ 169705 w 184506"/>
                <a:gd name="connsiteY30" fmla="*/ 212888 h 219687"/>
                <a:gd name="connsiteX31" fmla="*/ 159883 w 184506"/>
                <a:gd name="connsiteY31" fmla="*/ 217043 h 219687"/>
                <a:gd name="connsiteX32" fmla="*/ 135329 w 184506"/>
                <a:gd name="connsiteY32" fmla="*/ 219687 h 219687"/>
                <a:gd name="connsiteX33" fmla="*/ 126640 w 184506"/>
                <a:gd name="connsiteY33" fmla="*/ 204199 h 219687"/>
                <a:gd name="connsiteX34" fmla="*/ 103219 w 184506"/>
                <a:gd name="connsiteY34" fmla="*/ 180778 h 219687"/>
                <a:gd name="connsiteX35" fmla="*/ 103597 w 184506"/>
                <a:gd name="connsiteY35" fmla="*/ 204199 h 219687"/>
                <a:gd name="connsiteX36" fmla="*/ 93019 w 184506"/>
                <a:gd name="connsiteY36" fmla="*/ 203821 h 219687"/>
                <a:gd name="connsiteX37" fmla="*/ 64687 w 184506"/>
                <a:gd name="connsiteY37" fmla="*/ 203444 h 219687"/>
                <a:gd name="connsiteX38" fmla="*/ 53732 w 184506"/>
                <a:gd name="connsiteY38" fmla="*/ 201177 h 219687"/>
                <a:gd name="connsiteX39" fmla="*/ 45799 w 184506"/>
                <a:gd name="connsiteY39" fmla="*/ 195133 h 219687"/>
                <a:gd name="connsiteX40" fmla="*/ 40888 w 184506"/>
                <a:gd name="connsiteY40" fmla="*/ 177378 h 219687"/>
                <a:gd name="connsiteX41" fmla="*/ 29555 w 184506"/>
                <a:gd name="connsiteY41" fmla="*/ 153201 h 219687"/>
                <a:gd name="connsiteX42" fmla="*/ 8778 w 184506"/>
                <a:gd name="connsiteY42" fmla="*/ 145646 h 219687"/>
                <a:gd name="connsiteX43" fmla="*/ 29177 w 184506"/>
                <a:gd name="connsiteY43" fmla="*/ 110892 h 219687"/>
                <a:gd name="connsiteX44" fmla="*/ 39377 w 184506"/>
                <a:gd name="connsiteY44" fmla="*/ 107492 h 219687"/>
                <a:gd name="connsiteX45" fmla="*/ 31822 w 184506"/>
                <a:gd name="connsiteY45" fmla="*/ 98803 h 219687"/>
                <a:gd name="connsiteX46" fmla="*/ 27666 w 184506"/>
                <a:gd name="connsiteY46" fmla="*/ 76515 h 219687"/>
                <a:gd name="connsiteX47" fmla="*/ 32577 w 184506"/>
                <a:gd name="connsiteY47" fmla="*/ 73115 h 219687"/>
                <a:gd name="connsiteX48" fmla="*/ 35977 w 184506"/>
                <a:gd name="connsiteY48" fmla="*/ 78782 h 219687"/>
                <a:gd name="connsiteX49" fmla="*/ 41643 w 184506"/>
                <a:gd name="connsiteY49" fmla="*/ 84448 h 219687"/>
                <a:gd name="connsiteX50" fmla="*/ 50332 w 184506"/>
                <a:gd name="connsiteY50" fmla="*/ 80293 h 219687"/>
                <a:gd name="connsiteX51" fmla="*/ 56754 w 184506"/>
                <a:gd name="connsiteY51" fmla="*/ 50827 h 219687"/>
                <a:gd name="connsiteX52" fmla="*/ 12556 w 184506"/>
                <a:gd name="connsiteY52" fmla="*/ 51205 h 219687"/>
                <a:gd name="connsiteX53" fmla="*/ 3867 w 184506"/>
                <a:gd name="connsiteY53" fmla="*/ 24761 h 219687"/>
                <a:gd name="connsiteX54" fmla="*/ 7645 w 184506"/>
                <a:gd name="connsiteY54" fmla="*/ 11162 h 219687"/>
                <a:gd name="connsiteX55" fmla="*/ 42021 w 184506"/>
                <a:gd name="connsiteY55" fmla="*/ 8518 h 21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4506" h="219687">
                  <a:moveTo>
                    <a:pt x="42021" y="8518"/>
                  </a:moveTo>
                  <a:cubicBezTo>
                    <a:pt x="46177" y="7762"/>
                    <a:pt x="50332" y="6251"/>
                    <a:pt x="54110" y="6251"/>
                  </a:cubicBezTo>
                  <a:cubicBezTo>
                    <a:pt x="57510" y="6251"/>
                    <a:pt x="57132" y="-5837"/>
                    <a:pt x="63554" y="3607"/>
                  </a:cubicBezTo>
                  <a:cubicBezTo>
                    <a:pt x="68087" y="10406"/>
                    <a:pt x="71487" y="17584"/>
                    <a:pt x="68465" y="21362"/>
                  </a:cubicBezTo>
                  <a:cubicBezTo>
                    <a:pt x="66954" y="23250"/>
                    <a:pt x="66198" y="24761"/>
                    <a:pt x="68465" y="25895"/>
                  </a:cubicBezTo>
                  <a:cubicBezTo>
                    <a:pt x="85842" y="36850"/>
                    <a:pt x="75264" y="61027"/>
                    <a:pt x="92642" y="71982"/>
                  </a:cubicBezTo>
                  <a:cubicBezTo>
                    <a:pt x="86220" y="76137"/>
                    <a:pt x="80931" y="80670"/>
                    <a:pt x="76398" y="75759"/>
                  </a:cubicBezTo>
                  <a:cubicBezTo>
                    <a:pt x="70354" y="68582"/>
                    <a:pt x="69976" y="71604"/>
                    <a:pt x="65443" y="77648"/>
                  </a:cubicBezTo>
                  <a:cubicBezTo>
                    <a:pt x="59020" y="86337"/>
                    <a:pt x="68465" y="83315"/>
                    <a:pt x="69598" y="85581"/>
                  </a:cubicBezTo>
                  <a:cubicBezTo>
                    <a:pt x="76020" y="98803"/>
                    <a:pt x="84708" y="99181"/>
                    <a:pt x="96041" y="92381"/>
                  </a:cubicBezTo>
                  <a:cubicBezTo>
                    <a:pt x="99819" y="90115"/>
                    <a:pt x="102841" y="92759"/>
                    <a:pt x="104352" y="96159"/>
                  </a:cubicBezTo>
                  <a:cubicBezTo>
                    <a:pt x="106241" y="101070"/>
                    <a:pt x="104730" y="103336"/>
                    <a:pt x="98686" y="104092"/>
                  </a:cubicBezTo>
                  <a:cubicBezTo>
                    <a:pt x="91508" y="104847"/>
                    <a:pt x="85842" y="109758"/>
                    <a:pt x="76775" y="107492"/>
                  </a:cubicBezTo>
                  <a:cubicBezTo>
                    <a:pt x="60909" y="103714"/>
                    <a:pt x="52599" y="113536"/>
                    <a:pt x="54865" y="130913"/>
                  </a:cubicBezTo>
                  <a:cubicBezTo>
                    <a:pt x="55243" y="132802"/>
                    <a:pt x="56754" y="136202"/>
                    <a:pt x="56754" y="136202"/>
                  </a:cubicBezTo>
                  <a:cubicBezTo>
                    <a:pt x="81309" y="127135"/>
                    <a:pt x="73753" y="156601"/>
                    <a:pt x="86597" y="161134"/>
                  </a:cubicBezTo>
                  <a:cubicBezTo>
                    <a:pt x="89997" y="162267"/>
                    <a:pt x="88486" y="163778"/>
                    <a:pt x="86597" y="164912"/>
                  </a:cubicBezTo>
                  <a:cubicBezTo>
                    <a:pt x="84331" y="166423"/>
                    <a:pt x="78287" y="166801"/>
                    <a:pt x="83953" y="170956"/>
                  </a:cubicBezTo>
                  <a:cubicBezTo>
                    <a:pt x="86975" y="173223"/>
                    <a:pt x="95664" y="173223"/>
                    <a:pt x="95664" y="172845"/>
                  </a:cubicBezTo>
                  <a:cubicBezTo>
                    <a:pt x="100575" y="150557"/>
                    <a:pt x="118707" y="160001"/>
                    <a:pt x="131929" y="156601"/>
                  </a:cubicBezTo>
                  <a:cubicBezTo>
                    <a:pt x="147039" y="152823"/>
                    <a:pt x="151573" y="144135"/>
                    <a:pt x="136840" y="133180"/>
                  </a:cubicBezTo>
                  <a:cubicBezTo>
                    <a:pt x="138729" y="126758"/>
                    <a:pt x="143640" y="132424"/>
                    <a:pt x="145151" y="130535"/>
                  </a:cubicBezTo>
                  <a:cubicBezTo>
                    <a:pt x="161395" y="110892"/>
                    <a:pt x="170083" y="130535"/>
                    <a:pt x="181794" y="136957"/>
                  </a:cubicBezTo>
                  <a:cubicBezTo>
                    <a:pt x="185194" y="138846"/>
                    <a:pt x="185194" y="141868"/>
                    <a:pt x="182927" y="143757"/>
                  </a:cubicBezTo>
                  <a:cubicBezTo>
                    <a:pt x="168950" y="153579"/>
                    <a:pt x="167816" y="167934"/>
                    <a:pt x="166683" y="183044"/>
                  </a:cubicBezTo>
                  <a:cubicBezTo>
                    <a:pt x="166305" y="186444"/>
                    <a:pt x="161017" y="192111"/>
                    <a:pt x="154217" y="186444"/>
                  </a:cubicBezTo>
                  <a:cubicBezTo>
                    <a:pt x="147795" y="181156"/>
                    <a:pt x="143640" y="192866"/>
                    <a:pt x="136840" y="189844"/>
                  </a:cubicBezTo>
                  <a:cubicBezTo>
                    <a:pt x="136462" y="192488"/>
                    <a:pt x="135329" y="195511"/>
                    <a:pt x="136462" y="197777"/>
                  </a:cubicBezTo>
                  <a:cubicBezTo>
                    <a:pt x="139106" y="204955"/>
                    <a:pt x="145906" y="202310"/>
                    <a:pt x="151195" y="202688"/>
                  </a:cubicBezTo>
                  <a:cubicBezTo>
                    <a:pt x="153839" y="202688"/>
                    <a:pt x="156861" y="201933"/>
                    <a:pt x="159506" y="201177"/>
                  </a:cubicBezTo>
                  <a:cubicBezTo>
                    <a:pt x="170461" y="198155"/>
                    <a:pt x="168950" y="209866"/>
                    <a:pt x="169705" y="212888"/>
                  </a:cubicBezTo>
                  <a:cubicBezTo>
                    <a:pt x="171216" y="220443"/>
                    <a:pt x="164417" y="218554"/>
                    <a:pt x="159883" y="217043"/>
                  </a:cubicBezTo>
                  <a:cubicBezTo>
                    <a:pt x="151195" y="213643"/>
                    <a:pt x="143262" y="215532"/>
                    <a:pt x="135329" y="219687"/>
                  </a:cubicBezTo>
                  <a:cubicBezTo>
                    <a:pt x="134573" y="213266"/>
                    <a:pt x="133062" y="204955"/>
                    <a:pt x="126640" y="204199"/>
                  </a:cubicBezTo>
                  <a:cubicBezTo>
                    <a:pt x="112663" y="203066"/>
                    <a:pt x="108885" y="192488"/>
                    <a:pt x="103219" y="180778"/>
                  </a:cubicBezTo>
                  <a:cubicBezTo>
                    <a:pt x="97175" y="190600"/>
                    <a:pt x="96797" y="197777"/>
                    <a:pt x="103597" y="204199"/>
                  </a:cubicBezTo>
                  <a:cubicBezTo>
                    <a:pt x="99063" y="207599"/>
                    <a:pt x="95286" y="206466"/>
                    <a:pt x="93019" y="203821"/>
                  </a:cubicBezTo>
                  <a:cubicBezTo>
                    <a:pt x="83575" y="192866"/>
                    <a:pt x="74887" y="177000"/>
                    <a:pt x="64687" y="203444"/>
                  </a:cubicBezTo>
                  <a:cubicBezTo>
                    <a:pt x="63176" y="206843"/>
                    <a:pt x="54110" y="215910"/>
                    <a:pt x="53732" y="201177"/>
                  </a:cubicBezTo>
                  <a:cubicBezTo>
                    <a:pt x="53354" y="194377"/>
                    <a:pt x="49954" y="196266"/>
                    <a:pt x="45799" y="195133"/>
                  </a:cubicBezTo>
                  <a:cubicBezTo>
                    <a:pt x="34844" y="192111"/>
                    <a:pt x="35977" y="182667"/>
                    <a:pt x="40888" y="177378"/>
                  </a:cubicBezTo>
                  <a:cubicBezTo>
                    <a:pt x="59398" y="158490"/>
                    <a:pt x="37110" y="157734"/>
                    <a:pt x="29555" y="153201"/>
                  </a:cubicBezTo>
                  <a:cubicBezTo>
                    <a:pt x="23511" y="149801"/>
                    <a:pt x="10289" y="158490"/>
                    <a:pt x="8778" y="145646"/>
                  </a:cubicBezTo>
                  <a:cubicBezTo>
                    <a:pt x="7267" y="130535"/>
                    <a:pt x="14067" y="117314"/>
                    <a:pt x="29177" y="110892"/>
                  </a:cubicBezTo>
                  <a:cubicBezTo>
                    <a:pt x="32577" y="109381"/>
                    <a:pt x="38621" y="113536"/>
                    <a:pt x="39377" y="107492"/>
                  </a:cubicBezTo>
                  <a:cubicBezTo>
                    <a:pt x="40132" y="102959"/>
                    <a:pt x="35599" y="100314"/>
                    <a:pt x="31822" y="98803"/>
                  </a:cubicBezTo>
                  <a:cubicBezTo>
                    <a:pt x="18978" y="93514"/>
                    <a:pt x="26155" y="84448"/>
                    <a:pt x="27666" y="76515"/>
                  </a:cubicBezTo>
                  <a:cubicBezTo>
                    <a:pt x="28044" y="75004"/>
                    <a:pt x="30688" y="73493"/>
                    <a:pt x="32577" y="73115"/>
                  </a:cubicBezTo>
                  <a:cubicBezTo>
                    <a:pt x="36355" y="73115"/>
                    <a:pt x="37110" y="75759"/>
                    <a:pt x="35977" y="78782"/>
                  </a:cubicBezTo>
                  <a:cubicBezTo>
                    <a:pt x="33710" y="84826"/>
                    <a:pt x="35977" y="86715"/>
                    <a:pt x="41643" y="84448"/>
                  </a:cubicBezTo>
                  <a:cubicBezTo>
                    <a:pt x="44666" y="82937"/>
                    <a:pt x="52599" y="86715"/>
                    <a:pt x="50332" y="80293"/>
                  </a:cubicBezTo>
                  <a:cubicBezTo>
                    <a:pt x="46932" y="68960"/>
                    <a:pt x="59020" y="62916"/>
                    <a:pt x="56754" y="50827"/>
                  </a:cubicBezTo>
                  <a:cubicBezTo>
                    <a:pt x="41643" y="63671"/>
                    <a:pt x="32577" y="27784"/>
                    <a:pt x="12556" y="51205"/>
                  </a:cubicBezTo>
                  <a:cubicBezTo>
                    <a:pt x="17467" y="36850"/>
                    <a:pt x="14067" y="28917"/>
                    <a:pt x="3867" y="24761"/>
                  </a:cubicBezTo>
                  <a:cubicBezTo>
                    <a:pt x="-1799" y="19850"/>
                    <a:pt x="-1799" y="19850"/>
                    <a:pt x="7645" y="11162"/>
                  </a:cubicBezTo>
                  <a:cubicBezTo>
                    <a:pt x="19355" y="13806"/>
                    <a:pt x="32577" y="30806"/>
                    <a:pt x="42021" y="8518"/>
                  </a:cubicBezTo>
                  <a:close/>
                </a:path>
              </a:pathLst>
            </a:custGeom>
            <a:solidFill>
              <a:srgbClr val="EEA1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CFF0561-29DD-4777-94FF-F3E648CB1B8F}"/>
                </a:ext>
              </a:extLst>
            </p:cNvPr>
            <p:cNvSpPr/>
            <p:nvPr/>
          </p:nvSpPr>
          <p:spPr>
            <a:xfrm>
              <a:off x="9615688" y="4628401"/>
              <a:ext cx="79149" cy="72266"/>
            </a:xfrm>
            <a:custGeom>
              <a:avLst/>
              <a:gdLst>
                <a:gd name="connsiteX0" fmla="*/ 10397 w 79149"/>
                <a:gd name="connsiteY0" fmla="*/ 5905 h 72266"/>
                <a:gd name="connsiteX1" fmla="*/ 28152 w 79149"/>
                <a:gd name="connsiteY1" fmla="*/ 8549 h 72266"/>
                <a:gd name="connsiteX2" fmla="*/ 79150 w 79149"/>
                <a:gd name="connsiteY2" fmla="*/ 11949 h 72266"/>
                <a:gd name="connsiteX3" fmla="*/ 67061 w 79149"/>
                <a:gd name="connsiteY3" fmla="*/ 22526 h 72266"/>
                <a:gd name="connsiteX4" fmla="*/ 38351 w 79149"/>
                <a:gd name="connsiteY4" fmla="*/ 64080 h 72266"/>
                <a:gd name="connsiteX5" fmla="*/ 36085 w 79149"/>
                <a:gd name="connsiteY5" fmla="*/ 69369 h 72266"/>
                <a:gd name="connsiteX6" fmla="*/ 18708 w 79149"/>
                <a:gd name="connsiteY6" fmla="*/ 67858 h 72266"/>
                <a:gd name="connsiteX7" fmla="*/ 6619 w 79149"/>
                <a:gd name="connsiteY7" fmla="*/ 44059 h 72266"/>
                <a:gd name="connsiteX8" fmla="*/ 11908 w 79149"/>
                <a:gd name="connsiteY8" fmla="*/ 30459 h 72266"/>
                <a:gd name="connsiteX9" fmla="*/ 22108 w 79149"/>
                <a:gd name="connsiteY9" fmla="*/ 25548 h 72266"/>
                <a:gd name="connsiteX10" fmla="*/ 10775 w 79149"/>
                <a:gd name="connsiteY10" fmla="*/ 17615 h 72266"/>
                <a:gd name="connsiteX11" fmla="*/ 197 w 79149"/>
                <a:gd name="connsiteY11" fmla="*/ 6282 h 72266"/>
                <a:gd name="connsiteX12" fmla="*/ 10397 w 79149"/>
                <a:gd name="connsiteY12" fmla="*/ 5905 h 7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149" h="72266">
                  <a:moveTo>
                    <a:pt x="10397" y="5905"/>
                  </a:moveTo>
                  <a:cubicBezTo>
                    <a:pt x="16063" y="8549"/>
                    <a:pt x="21730" y="12327"/>
                    <a:pt x="28152" y="8549"/>
                  </a:cubicBezTo>
                  <a:cubicBezTo>
                    <a:pt x="49684" y="-3539"/>
                    <a:pt x="61017" y="-3162"/>
                    <a:pt x="79150" y="11949"/>
                  </a:cubicBezTo>
                  <a:cubicBezTo>
                    <a:pt x="77261" y="17615"/>
                    <a:pt x="61773" y="6282"/>
                    <a:pt x="67061" y="22526"/>
                  </a:cubicBezTo>
                  <a:cubicBezTo>
                    <a:pt x="72728" y="40281"/>
                    <a:pt x="57995" y="59925"/>
                    <a:pt x="38351" y="64080"/>
                  </a:cubicBezTo>
                  <a:cubicBezTo>
                    <a:pt x="37218" y="64458"/>
                    <a:pt x="36840" y="67480"/>
                    <a:pt x="36085" y="69369"/>
                  </a:cubicBezTo>
                  <a:cubicBezTo>
                    <a:pt x="29663" y="74280"/>
                    <a:pt x="23996" y="72391"/>
                    <a:pt x="18708" y="67858"/>
                  </a:cubicBezTo>
                  <a:cubicBezTo>
                    <a:pt x="15686" y="59547"/>
                    <a:pt x="6619" y="53881"/>
                    <a:pt x="6619" y="44059"/>
                  </a:cubicBezTo>
                  <a:cubicBezTo>
                    <a:pt x="6997" y="38770"/>
                    <a:pt x="5486" y="30837"/>
                    <a:pt x="11908" y="30459"/>
                  </a:cubicBezTo>
                  <a:cubicBezTo>
                    <a:pt x="17197" y="30459"/>
                    <a:pt x="22863" y="34992"/>
                    <a:pt x="22108" y="25548"/>
                  </a:cubicBezTo>
                  <a:cubicBezTo>
                    <a:pt x="21730" y="19882"/>
                    <a:pt x="18330" y="16104"/>
                    <a:pt x="10775" y="17615"/>
                  </a:cubicBezTo>
                  <a:cubicBezTo>
                    <a:pt x="2842" y="19504"/>
                    <a:pt x="-936" y="11949"/>
                    <a:pt x="197" y="6282"/>
                  </a:cubicBezTo>
                  <a:cubicBezTo>
                    <a:pt x="575" y="1749"/>
                    <a:pt x="6619" y="7038"/>
                    <a:pt x="10397" y="5905"/>
                  </a:cubicBezTo>
                  <a:close/>
                </a:path>
              </a:pathLst>
            </a:custGeom>
            <a:solidFill>
              <a:srgbClr val="EEA3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85E8A753-92ED-4CFD-872A-84073FEBACB4}"/>
                </a:ext>
              </a:extLst>
            </p:cNvPr>
            <p:cNvSpPr/>
            <p:nvPr/>
          </p:nvSpPr>
          <p:spPr>
            <a:xfrm>
              <a:off x="9694083" y="4922161"/>
              <a:ext cx="90663" cy="72237"/>
            </a:xfrm>
            <a:custGeom>
              <a:avLst/>
              <a:gdLst>
                <a:gd name="connsiteX0" fmla="*/ 67620 w 90663"/>
                <a:gd name="connsiteY0" fmla="*/ 0 h 72237"/>
                <a:gd name="connsiteX1" fmla="*/ 90663 w 90663"/>
                <a:gd name="connsiteY1" fmla="*/ 0 h 72237"/>
                <a:gd name="connsiteX2" fmla="*/ 69131 w 90663"/>
                <a:gd name="connsiteY2" fmla="*/ 30221 h 72237"/>
                <a:gd name="connsiteX3" fmla="*/ 80086 w 90663"/>
                <a:gd name="connsiteY3" fmla="*/ 59687 h 72237"/>
                <a:gd name="connsiteX4" fmla="*/ 75930 w 90663"/>
                <a:gd name="connsiteY4" fmla="*/ 63842 h 72237"/>
                <a:gd name="connsiteX5" fmla="*/ 57042 w 90663"/>
                <a:gd name="connsiteY5" fmla="*/ 50242 h 72237"/>
                <a:gd name="connsiteX6" fmla="*/ 58553 w 90663"/>
                <a:gd name="connsiteY6" fmla="*/ 69886 h 72237"/>
                <a:gd name="connsiteX7" fmla="*/ 38910 w 90663"/>
                <a:gd name="connsiteY7" fmla="*/ 63464 h 72237"/>
                <a:gd name="connsiteX8" fmla="*/ 20777 w 90663"/>
                <a:gd name="connsiteY8" fmla="*/ 59687 h 72237"/>
                <a:gd name="connsiteX9" fmla="*/ 20777 w 90663"/>
                <a:gd name="connsiteY9" fmla="*/ 55531 h 72237"/>
                <a:gd name="connsiteX10" fmla="*/ 0 w 90663"/>
                <a:gd name="connsiteY10" fmla="*/ 33621 h 72237"/>
                <a:gd name="connsiteX11" fmla="*/ 10200 w 90663"/>
                <a:gd name="connsiteY11" fmla="*/ 26443 h 72237"/>
                <a:gd name="connsiteX12" fmla="*/ 51376 w 90663"/>
                <a:gd name="connsiteY12" fmla="*/ 4533 h 72237"/>
                <a:gd name="connsiteX13" fmla="*/ 67620 w 90663"/>
                <a:gd name="connsiteY13" fmla="*/ 0 h 7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63" h="72237">
                  <a:moveTo>
                    <a:pt x="67620" y="0"/>
                  </a:moveTo>
                  <a:cubicBezTo>
                    <a:pt x="73286" y="0"/>
                    <a:pt x="78575" y="0"/>
                    <a:pt x="90663" y="0"/>
                  </a:cubicBezTo>
                  <a:cubicBezTo>
                    <a:pt x="68753" y="5289"/>
                    <a:pt x="74042" y="20399"/>
                    <a:pt x="69131" y="30221"/>
                  </a:cubicBezTo>
                  <a:cubicBezTo>
                    <a:pt x="94819" y="31732"/>
                    <a:pt x="76308" y="49865"/>
                    <a:pt x="80086" y="59687"/>
                  </a:cubicBezTo>
                  <a:cubicBezTo>
                    <a:pt x="78575" y="61198"/>
                    <a:pt x="77064" y="62331"/>
                    <a:pt x="75930" y="63842"/>
                  </a:cubicBezTo>
                  <a:cubicBezTo>
                    <a:pt x="65353" y="64975"/>
                    <a:pt x="68753" y="48354"/>
                    <a:pt x="57042" y="50242"/>
                  </a:cubicBezTo>
                  <a:cubicBezTo>
                    <a:pt x="53265" y="56665"/>
                    <a:pt x="68375" y="62331"/>
                    <a:pt x="58553" y="69886"/>
                  </a:cubicBezTo>
                  <a:cubicBezTo>
                    <a:pt x="49109" y="77064"/>
                    <a:pt x="45332" y="65731"/>
                    <a:pt x="38910" y="63464"/>
                  </a:cubicBezTo>
                  <a:cubicBezTo>
                    <a:pt x="32865" y="61575"/>
                    <a:pt x="28332" y="54020"/>
                    <a:pt x="20777" y="59687"/>
                  </a:cubicBezTo>
                  <a:cubicBezTo>
                    <a:pt x="20777" y="58175"/>
                    <a:pt x="20399" y="56665"/>
                    <a:pt x="20777" y="55531"/>
                  </a:cubicBezTo>
                  <a:cubicBezTo>
                    <a:pt x="34754" y="28710"/>
                    <a:pt x="11711" y="36643"/>
                    <a:pt x="0" y="33621"/>
                  </a:cubicBezTo>
                  <a:cubicBezTo>
                    <a:pt x="756" y="27199"/>
                    <a:pt x="6044" y="26821"/>
                    <a:pt x="10200" y="26443"/>
                  </a:cubicBezTo>
                  <a:cubicBezTo>
                    <a:pt x="27199" y="24932"/>
                    <a:pt x="41932" y="20021"/>
                    <a:pt x="51376" y="4533"/>
                  </a:cubicBezTo>
                  <a:cubicBezTo>
                    <a:pt x="55153" y="-2644"/>
                    <a:pt x="63842" y="7933"/>
                    <a:pt x="67620" y="0"/>
                  </a:cubicBezTo>
                  <a:close/>
                </a:path>
              </a:pathLst>
            </a:custGeom>
            <a:solidFill>
              <a:srgbClr val="EEA1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7F191D4-DAA2-4790-808C-9C3FAC6FC70D}"/>
                </a:ext>
              </a:extLst>
            </p:cNvPr>
            <p:cNvSpPr/>
            <p:nvPr/>
          </p:nvSpPr>
          <p:spPr>
            <a:xfrm>
              <a:off x="9605123" y="4698148"/>
              <a:ext cx="25850" cy="35887"/>
            </a:xfrm>
            <a:custGeom>
              <a:avLst/>
              <a:gdLst>
                <a:gd name="connsiteX0" fmla="*/ 25495 w 25850"/>
                <a:gd name="connsiteY0" fmla="*/ 8311 h 35887"/>
                <a:gd name="connsiteX1" fmla="*/ 21340 w 25850"/>
                <a:gd name="connsiteY1" fmla="*/ 21155 h 35887"/>
                <a:gd name="connsiteX2" fmla="*/ 10007 w 25850"/>
                <a:gd name="connsiteY2" fmla="*/ 35888 h 35887"/>
                <a:gd name="connsiteX3" fmla="*/ 17184 w 25850"/>
                <a:gd name="connsiteY3" fmla="*/ 0 h 35887"/>
                <a:gd name="connsiteX4" fmla="*/ 19451 w 25850"/>
                <a:gd name="connsiteY4" fmla="*/ 1133 h 35887"/>
                <a:gd name="connsiteX5" fmla="*/ 25495 w 25850"/>
                <a:gd name="connsiteY5" fmla="*/ 8311 h 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50" h="35887">
                  <a:moveTo>
                    <a:pt x="25495" y="8311"/>
                  </a:moveTo>
                  <a:cubicBezTo>
                    <a:pt x="27762" y="13977"/>
                    <a:pt x="18318" y="15488"/>
                    <a:pt x="21340" y="21155"/>
                  </a:cubicBezTo>
                  <a:cubicBezTo>
                    <a:pt x="20962" y="27954"/>
                    <a:pt x="17940" y="32865"/>
                    <a:pt x="10007" y="35888"/>
                  </a:cubicBezTo>
                  <a:cubicBezTo>
                    <a:pt x="15296" y="23799"/>
                    <a:pt x="-19836" y="6044"/>
                    <a:pt x="17184" y="0"/>
                  </a:cubicBezTo>
                  <a:cubicBezTo>
                    <a:pt x="17940" y="378"/>
                    <a:pt x="18695" y="756"/>
                    <a:pt x="19451" y="1133"/>
                  </a:cubicBezTo>
                  <a:cubicBezTo>
                    <a:pt x="21718" y="2644"/>
                    <a:pt x="24362" y="4911"/>
                    <a:pt x="25495" y="8311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8421463-AECE-4A93-8249-5E0ACC1AABBB}"/>
                </a:ext>
              </a:extLst>
            </p:cNvPr>
            <p:cNvSpPr/>
            <p:nvPr/>
          </p:nvSpPr>
          <p:spPr>
            <a:xfrm>
              <a:off x="9619817" y="4672460"/>
              <a:ext cx="14618" cy="27934"/>
            </a:xfrm>
            <a:custGeom>
              <a:avLst/>
              <a:gdLst>
                <a:gd name="connsiteX0" fmla="*/ 2113 w 14618"/>
                <a:gd name="connsiteY0" fmla="*/ 0 h 27934"/>
                <a:gd name="connsiteX1" fmla="*/ 14579 w 14618"/>
                <a:gd name="connsiteY1" fmla="*/ 21155 h 27934"/>
                <a:gd name="connsiteX2" fmla="*/ 2113 w 14618"/>
                <a:gd name="connsiteY2" fmla="*/ 25310 h 27934"/>
                <a:gd name="connsiteX3" fmla="*/ 2113 w 14618"/>
                <a:gd name="connsiteY3" fmla="*/ 25310 h 27934"/>
                <a:gd name="connsiteX4" fmla="*/ 2113 w 14618"/>
                <a:gd name="connsiteY4" fmla="*/ 0 h 2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8" h="27934">
                  <a:moveTo>
                    <a:pt x="2113" y="0"/>
                  </a:moveTo>
                  <a:cubicBezTo>
                    <a:pt x="5135" y="7933"/>
                    <a:pt x="15334" y="11333"/>
                    <a:pt x="14579" y="21155"/>
                  </a:cubicBezTo>
                  <a:cubicBezTo>
                    <a:pt x="13068" y="30599"/>
                    <a:pt x="7779" y="28332"/>
                    <a:pt x="2113" y="25310"/>
                  </a:cubicBezTo>
                  <a:lnTo>
                    <a:pt x="2113" y="25310"/>
                  </a:lnTo>
                  <a:cubicBezTo>
                    <a:pt x="8912" y="16999"/>
                    <a:pt x="-5065" y="8689"/>
                    <a:pt x="2113" y="0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1F109EE6-4CFC-4C11-839C-C99DF5FB84CF}"/>
                </a:ext>
              </a:extLst>
            </p:cNvPr>
            <p:cNvSpPr/>
            <p:nvPr/>
          </p:nvSpPr>
          <p:spPr>
            <a:xfrm>
              <a:off x="9550155" y="5003265"/>
              <a:ext cx="88774" cy="63202"/>
            </a:xfrm>
            <a:custGeom>
              <a:avLst/>
              <a:gdLst>
                <a:gd name="connsiteX0" fmla="*/ 88775 w 88774"/>
                <a:gd name="connsiteY0" fmla="*/ 46203 h 63202"/>
                <a:gd name="connsiteX1" fmla="*/ 84619 w 88774"/>
                <a:gd name="connsiteY1" fmla="*/ 63202 h 63202"/>
                <a:gd name="connsiteX2" fmla="*/ 37776 w 88774"/>
                <a:gd name="connsiteY2" fmla="*/ 32226 h 63202"/>
                <a:gd name="connsiteX3" fmla="*/ 36265 w 88774"/>
                <a:gd name="connsiteY3" fmla="*/ 28448 h 63202"/>
                <a:gd name="connsiteX4" fmla="*/ 0 w 88774"/>
                <a:gd name="connsiteY4" fmla="*/ 3893 h 63202"/>
                <a:gd name="connsiteX5" fmla="*/ 38532 w 88774"/>
                <a:gd name="connsiteY5" fmla="*/ 493 h 63202"/>
                <a:gd name="connsiteX6" fmla="*/ 49487 w 88774"/>
                <a:gd name="connsiteY6" fmla="*/ 7671 h 63202"/>
                <a:gd name="connsiteX7" fmla="*/ 88775 w 88774"/>
                <a:gd name="connsiteY7" fmla="*/ 46203 h 6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774" h="63202">
                  <a:moveTo>
                    <a:pt x="88775" y="46203"/>
                  </a:moveTo>
                  <a:cubicBezTo>
                    <a:pt x="86130" y="51491"/>
                    <a:pt x="83864" y="57158"/>
                    <a:pt x="84619" y="63202"/>
                  </a:cubicBezTo>
                  <a:cubicBezTo>
                    <a:pt x="63464" y="61313"/>
                    <a:pt x="50620" y="46958"/>
                    <a:pt x="37776" y="32226"/>
                  </a:cubicBezTo>
                  <a:cubicBezTo>
                    <a:pt x="37021" y="31092"/>
                    <a:pt x="36643" y="29581"/>
                    <a:pt x="36265" y="28448"/>
                  </a:cubicBezTo>
                  <a:cubicBezTo>
                    <a:pt x="10955" y="40159"/>
                    <a:pt x="16622" y="5027"/>
                    <a:pt x="0" y="3893"/>
                  </a:cubicBezTo>
                  <a:cubicBezTo>
                    <a:pt x="12466" y="-1395"/>
                    <a:pt x="25688" y="5404"/>
                    <a:pt x="38532" y="493"/>
                  </a:cubicBezTo>
                  <a:cubicBezTo>
                    <a:pt x="43065" y="-1395"/>
                    <a:pt x="49487" y="2382"/>
                    <a:pt x="49487" y="7671"/>
                  </a:cubicBezTo>
                  <a:cubicBezTo>
                    <a:pt x="51376" y="32226"/>
                    <a:pt x="72531" y="36381"/>
                    <a:pt x="88775" y="46203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DC8795BD-5409-428D-893E-DDB78BEA5BB8}"/>
                </a:ext>
              </a:extLst>
            </p:cNvPr>
            <p:cNvSpPr/>
            <p:nvPr/>
          </p:nvSpPr>
          <p:spPr>
            <a:xfrm>
              <a:off x="9497607" y="5142633"/>
              <a:ext cx="17825" cy="10593"/>
            </a:xfrm>
            <a:custGeom>
              <a:avLst/>
              <a:gdLst>
                <a:gd name="connsiteX0" fmla="*/ 17794 w 17825"/>
                <a:gd name="connsiteY0" fmla="*/ 5054 h 10593"/>
                <a:gd name="connsiteX1" fmla="*/ 11372 w 17825"/>
                <a:gd name="connsiteY1" fmla="*/ 9587 h 10593"/>
                <a:gd name="connsiteX2" fmla="*/ 417 w 17825"/>
                <a:gd name="connsiteY2" fmla="*/ 7698 h 10593"/>
                <a:gd name="connsiteX3" fmla="*/ 7594 w 17825"/>
                <a:gd name="connsiteY3" fmla="*/ 142 h 10593"/>
                <a:gd name="connsiteX4" fmla="*/ 17794 w 17825"/>
                <a:gd name="connsiteY4" fmla="*/ 5054 h 1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25" h="10593">
                  <a:moveTo>
                    <a:pt x="17794" y="5054"/>
                  </a:moveTo>
                  <a:cubicBezTo>
                    <a:pt x="18171" y="10342"/>
                    <a:pt x="15149" y="10342"/>
                    <a:pt x="11372" y="9587"/>
                  </a:cubicBezTo>
                  <a:cubicBezTo>
                    <a:pt x="7594" y="8831"/>
                    <a:pt x="2305" y="13364"/>
                    <a:pt x="417" y="7698"/>
                  </a:cubicBezTo>
                  <a:cubicBezTo>
                    <a:pt x="-1472" y="2409"/>
                    <a:pt x="3439" y="898"/>
                    <a:pt x="7594" y="142"/>
                  </a:cubicBezTo>
                  <a:cubicBezTo>
                    <a:pt x="12127" y="-235"/>
                    <a:pt x="16283" y="-235"/>
                    <a:pt x="17794" y="5054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2FA320A8-3932-437B-8E6E-0C3CB75B846E}"/>
                </a:ext>
              </a:extLst>
            </p:cNvPr>
            <p:cNvSpPr/>
            <p:nvPr/>
          </p:nvSpPr>
          <p:spPr>
            <a:xfrm>
              <a:off x="9516156" y="3722378"/>
              <a:ext cx="170525" cy="232583"/>
            </a:xfrm>
            <a:custGeom>
              <a:avLst/>
              <a:gdLst>
                <a:gd name="connsiteX0" fmla="*/ 0 w 170525"/>
                <a:gd name="connsiteY0" fmla="*/ 103513 h 232583"/>
                <a:gd name="connsiteX1" fmla="*/ 8311 w 170525"/>
                <a:gd name="connsiteY1" fmla="*/ 36649 h 232583"/>
                <a:gd name="connsiteX2" fmla="*/ 41176 w 170525"/>
                <a:gd name="connsiteY2" fmla="*/ 6 h 232583"/>
                <a:gd name="connsiteX3" fmla="*/ 88019 w 170525"/>
                <a:gd name="connsiteY3" fmla="*/ 30605 h 232583"/>
                <a:gd name="connsiteX4" fmla="*/ 87641 w 170525"/>
                <a:gd name="connsiteY4" fmla="*/ 61204 h 232583"/>
                <a:gd name="connsiteX5" fmla="*/ 88019 w 170525"/>
                <a:gd name="connsiteY5" fmla="*/ 74426 h 232583"/>
                <a:gd name="connsiteX6" fmla="*/ 142417 w 170525"/>
                <a:gd name="connsiteY6" fmla="*/ 111824 h 232583"/>
                <a:gd name="connsiteX7" fmla="*/ 164705 w 170525"/>
                <a:gd name="connsiteY7" fmla="*/ 135623 h 232583"/>
                <a:gd name="connsiteX8" fmla="*/ 169616 w 170525"/>
                <a:gd name="connsiteY8" fmla="*/ 191910 h 232583"/>
                <a:gd name="connsiteX9" fmla="*/ 159794 w 170525"/>
                <a:gd name="connsiteY9" fmla="*/ 220620 h 232583"/>
                <a:gd name="connsiteX10" fmla="*/ 125040 w 170525"/>
                <a:gd name="connsiteY10" fmla="*/ 216465 h 232583"/>
                <a:gd name="connsiteX11" fmla="*/ 102752 w 170525"/>
                <a:gd name="connsiteY11" fmla="*/ 224398 h 232583"/>
                <a:gd name="connsiteX12" fmla="*/ 92174 w 170525"/>
                <a:gd name="connsiteY12" fmla="*/ 231953 h 232583"/>
                <a:gd name="connsiteX13" fmla="*/ 25310 w 170525"/>
                <a:gd name="connsiteY13" fmla="*/ 221753 h 232583"/>
                <a:gd name="connsiteX14" fmla="*/ 8689 w 170525"/>
                <a:gd name="connsiteY14" fmla="*/ 196065 h 232583"/>
                <a:gd name="connsiteX15" fmla="*/ 0 w 170525"/>
                <a:gd name="connsiteY15" fmla="*/ 103513 h 23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525" h="232583">
                  <a:moveTo>
                    <a:pt x="0" y="103513"/>
                  </a:moveTo>
                  <a:cubicBezTo>
                    <a:pt x="6422" y="81603"/>
                    <a:pt x="1511" y="58559"/>
                    <a:pt x="8311" y="36649"/>
                  </a:cubicBezTo>
                  <a:cubicBezTo>
                    <a:pt x="13600" y="19272"/>
                    <a:pt x="16999" y="762"/>
                    <a:pt x="41176" y="6"/>
                  </a:cubicBezTo>
                  <a:cubicBezTo>
                    <a:pt x="63842" y="-372"/>
                    <a:pt x="75175" y="17005"/>
                    <a:pt x="88019" y="30605"/>
                  </a:cubicBezTo>
                  <a:cubicBezTo>
                    <a:pt x="96330" y="39671"/>
                    <a:pt x="99352" y="51004"/>
                    <a:pt x="87641" y="61204"/>
                  </a:cubicBezTo>
                  <a:cubicBezTo>
                    <a:pt x="83108" y="64981"/>
                    <a:pt x="84619" y="70270"/>
                    <a:pt x="88019" y="74426"/>
                  </a:cubicBezTo>
                  <a:cubicBezTo>
                    <a:pt x="101618" y="93691"/>
                    <a:pt x="114840" y="112202"/>
                    <a:pt x="142417" y="111824"/>
                  </a:cubicBezTo>
                  <a:cubicBezTo>
                    <a:pt x="157527" y="111446"/>
                    <a:pt x="163572" y="123535"/>
                    <a:pt x="164705" y="135623"/>
                  </a:cubicBezTo>
                  <a:cubicBezTo>
                    <a:pt x="166216" y="154511"/>
                    <a:pt x="172260" y="173022"/>
                    <a:pt x="169616" y="191910"/>
                  </a:cubicBezTo>
                  <a:cubicBezTo>
                    <a:pt x="171882" y="203621"/>
                    <a:pt x="170371" y="213443"/>
                    <a:pt x="159794" y="220620"/>
                  </a:cubicBezTo>
                  <a:cubicBezTo>
                    <a:pt x="147328" y="227042"/>
                    <a:pt x="136373" y="225531"/>
                    <a:pt x="125040" y="216465"/>
                  </a:cubicBezTo>
                  <a:cubicBezTo>
                    <a:pt x="110685" y="204754"/>
                    <a:pt x="108040" y="206265"/>
                    <a:pt x="102752" y="224398"/>
                  </a:cubicBezTo>
                  <a:cubicBezTo>
                    <a:pt x="101241" y="230064"/>
                    <a:pt x="96707" y="234220"/>
                    <a:pt x="92174" y="231953"/>
                  </a:cubicBezTo>
                  <a:cubicBezTo>
                    <a:pt x="70642" y="222509"/>
                    <a:pt x="46087" y="234975"/>
                    <a:pt x="25310" y="221753"/>
                  </a:cubicBezTo>
                  <a:cubicBezTo>
                    <a:pt x="17755" y="214576"/>
                    <a:pt x="19266" y="201354"/>
                    <a:pt x="8689" y="196065"/>
                  </a:cubicBezTo>
                  <a:cubicBezTo>
                    <a:pt x="13977" y="164711"/>
                    <a:pt x="378" y="134868"/>
                    <a:pt x="0" y="103513"/>
                  </a:cubicBezTo>
                  <a:close/>
                </a:path>
              </a:pathLst>
            </a:custGeom>
            <a:solidFill>
              <a:srgbClr val="EECA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F57F205-8FEB-48FD-AEC6-8B304A6DD39A}"/>
                </a:ext>
              </a:extLst>
            </p:cNvPr>
            <p:cNvSpPr/>
            <p:nvPr/>
          </p:nvSpPr>
          <p:spPr>
            <a:xfrm>
              <a:off x="9358191" y="3651743"/>
              <a:ext cx="174407" cy="267078"/>
            </a:xfrm>
            <a:custGeom>
              <a:avLst/>
              <a:gdLst>
                <a:gd name="connsiteX0" fmla="*/ 157965 w 174407"/>
                <a:gd name="connsiteY0" fmla="*/ 174149 h 267078"/>
                <a:gd name="connsiteX1" fmla="*/ 165521 w 174407"/>
                <a:gd name="connsiteY1" fmla="*/ 183215 h 267078"/>
                <a:gd name="connsiteX2" fmla="*/ 174209 w 174407"/>
                <a:gd name="connsiteY2" fmla="*/ 250835 h 267078"/>
                <a:gd name="connsiteX3" fmla="*/ 166276 w 174407"/>
                <a:gd name="connsiteY3" fmla="*/ 267079 h 267078"/>
                <a:gd name="connsiteX4" fmla="*/ 157587 w 174407"/>
                <a:gd name="connsiteY4" fmla="*/ 249702 h 267078"/>
                <a:gd name="connsiteX5" fmla="*/ 145499 w 174407"/>
                <a:gd name="connsiteY5" fmla="*/ 216459 h 267078"/>
                <a:gd name="connsiteX6" fmla="*/ 103945 w 174407"/>
                <a:gd name="connsiteY6" fmla="*/ 182838 h 267078"/>
                <a:gd name="connsiteX7" fmla="*/ 102812 w 174407"/>
                <a:gd name="connsiteY7" fmla="*/ 181326 h 267078"/>
                <a:gd name="connsiteX8" fmla="*/ 31414 w 174407"/>
                <a:gd name="connsiteY8" fmla="*/ 118618 h 267078"/>
                <a:gd name="connsiteX9" fmla="*/ 25748 w 174407"/>
                <a:gd name="connsiteY9" fmla="*/ 97463 h 267078"/>
                <a:gd name="connsiteX10" fmla="*/ 11771 w 174407"/>
                <a:gd name="connsiteY10" fmla="*/ 54398 h 267078"/>
                <a:gd name="connsiteX11" fmla="*/ 1193 w 174407"/>
                <a:gd name="connsiteY11" fmla="*/ 39287 h 267078"/>
                <a:gd name="connsiteX12" fmla="*/ 24615 w 174407"/>
                <a:gd name="connsiteY12" fmla="*/ 34754 h 267078"/>
                <a:gd name="connsiteX13" fmla="*/ 52191 w 174407"/>
                <a:gd name="connsiteY13" fmla="*/ 35510 h 267078"/>
                <a:gd name="connsiteX14" fmla="*/ 48036 w 174407"/>
                <a:gd name="connsiteY14" fmla="*/ 10200 h 267078"/>
                <a:gd name="connsiteX15" fmla="*/ 44258 w 174407"/>
                <a:gd name="connsiteY15" fmla="*/ 756 h 267078"/>
                <a:gd name="connsiteX16" fmla="*/ 48791 w 174407"/>
                <a:gd name="connsiteY16" fmla="*/ 0 h 267078"/>
                <a:gd name="connsiteX17" fmla="*/ 65413 w 174407"/>
                <a:gd name="connsiteY17" fmla="*/ 4911 h 267078"/>
                <a:gd name="connsiteX18" fmla="*/ 95256 w 174407"/>
                <a:gd name="connsiteY18" fmla="*/ 8689 h 267078"/>
                <a:gd name="connsiteX19" fmla="*/ 137566 w 174407"/>
                <a:gd name="connsiteY19" fmla="*/ 21533 h 267078"/>
                <a:gd name="connsiteX20" fmla="*/ 122078 w 174407"/>
                <a:gd name="connsiteY20" fmla="*/ 29466 h 267078"/>
                <a:gd name="connsiteX21" fmla="*/ 75613 w 174407"/>
                <a:gd name="connsiteY21" fmla="*/ 39287 h 267078"/>
                <a:gd name="connsiteX22" fmla="*/ 71835 w 174407"/>
                <a:gd name="connsiteY22" fmla="*/ 45332 h 267078"/>
                <a:gd name="connsiteX23" fmla="*/ 80146 w 174407"/>
                <a:gd name="connsiteY23" fmla="*/ 49487 h 267078"/>
                <a:gd name="connsiteX24" fmla="*/ 116033 w 174407"/>
                <a:gd name="connsiteY24" fmla="*/ 43821 h 267078"/>
                <a:gd name="connsiteX25" fmla="*/ 134166 w 174407"/>
                <a:gd name="connsiteY25" fmla="*/ 64598 h 267078"/>
                <a:gd name="connsiteX26" fmla="*/ 131900 w 174407"/>
                <a:gd name="connsiteY26" fmla="*/ 69886 h 267078"/>
                <a:gd name="connsiteX27" fmla="*/ 130388 w 174407"/>
                <a:gd name="connsiteY27" fmla="*/ 92930 h 267078"/>
                <a:gd name="connsiteX28" fmla="*/ 104700 w 174407"/>
                <a:gd name="connsiteY28" fmla="*/ 102374 h 267078"/>
                <a:gd name="connsiteX29" fmla="*/ 90723 w 174407"/>
                <a:gd name="connsiteY29" fmla="*/ 105396 h 267078"/>
                <a:gd name="connsiteX30" fmla="*/ 76368 w 174407"/>
                <a:gd name="connsiteY30" fmla="*/ 92552 h 267078"/>
                <a:gd name="connsiteX31" fmla="*/ 75991 w 174407"/>
                <a:gd name="connsiteY31" fmla="*/ 82730 h 267078"/>
                <a:gd name="connsiteX32" fmla="*/ 55213 w 174407"/>
                <a:gd name="connsiteY32" fmla="*/ 65731 h 267078"/>
                <a:gd name="connsiteX33" fmla="*/ 51814 w 174407"/>
                <a:gd name="connsiteY33" fmla="*/ 101996 h 267078"/>
                <a:gd name="connsiteX34" fmla="*/ 116411 w 174407"/>
                <a:gd name="connsiteY34" fmla="*/ 133728 h 267078"/>
                <a:gd name="connsiteX35" fmla="*/ 131144 w 174407"/>
                <a:gd name="connsiteY35" fmla="*/ 142039 h 267078"/>
                <a:gd name="connsiteX36" fmla="*/ 157965 w 174407"/>
                <a:gd name="connsiteY36" fmla="*/ 174149 h 26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4407" h="267078">
                  <a:moveTo>
                    <a:pt x="157965" y="174149"/>
                  </a:moveTo>
                  <a:cubicBezTo>
                    <a:pt x="161743" y="176038"/>
                    <a:pt x="165521" y="179060"/>
                    <a:pt x="165521" y="183215"/>
                  </a:cubicBezTo>
                  <a:cubicBezTo>
                    <a:pt x="165521" y="206259"/>
                    <a:pt x="168920" y="228547"/>
                    <a:pt x="174209" y="250835"/>
                  </a:cubicBezTo>
                  <a:cubicBezTo>
                    <a:pt x="175720" y="258012"/>
                    <a:pt x="168165" y="261412"/>
                    <a:pt x="166276" y="267079"/>
                  </a:cubicBezTo>
                  <a:cubicBezTo>
                    <a:pt x="160610" y="262546"/>
                    <a:pt x="149654" y="258012"/>
                    <a:pt x="157587" y="249702"/>
                  </a:cubicBezTo>
                  <a:cubicBezTo>
                    <a:pt x="178364" y="228547"/>
                    <a:pt x="153054" y="217592"/>
                    <a:pt x="145499" y="216459"/>
                  </a:cubicBezTo>
                  <a:cubicBezTo>
                    <a:pt x="122833" y="213436"/>
                    <a:pt x="119056" y="191904"/>
                    <a:pt x="103945" y="182838"/>
                  </a:cubicBezTo>
                  <a:cubicBezTo>
                    <a:pt x="103567" y="182460"/>
                    <a:pt x="103189" y="181326"/>
                    <a:pt x="102812" y="181326"/>
                  </a:cubicBezTo>
                  <a:cubicBezTo>
                    <a:pt x="72213" y="168105"/>
                    <a:pt x="60502" y="133351"/>
                    <a:pt x="31414" y="118618"/>
                  </a:cubicBezTo>
                  <a:cubicBezTo>
                    <a:pt x="21970" y="113707"/>
                    <a:pt x="21593" y="106529"/>
                    <a:pt x="25748" y="97463"/>
                  </a:cubicBezTo>
                  <a:cubicBezTo>
                    <a:pt x="35192" y="76308"/>
                    <a:pt x="31792" y="67242"/>
                    <a:pt x="11771" y="54398"/>
                  </a:cubicBezTo>
                  <a:cubicBezTo>
                    <a:pt x="6104" y="50620"/>
                    <a:pt x="-3340" y="46843"/>
                    <a:pt x="1193" y="39287"/>
                  </a:cubicBezTo>
                  <a:cubicBezTo>
                    <a:pt x="5726" y="32488"/>
                    <a:pt x="16682" y="27199"/>
                    <a:pt x="24615" y="34754"/>
                  </a:cubicBezTo>
                  <a:cubicBezTo>
                    <a:pt x="34436" y="44198"/>
                    <a:pt x="43503" y="43821"/>
                    <a:pt x="52191" y="35510"/>
                  </a:cubicBezTo>
                  <a:cubicBezTo>
                    <a:pt x="62013" y="26066"/>
                    <a:pt x="54836" y="17755"/>
                    <a:pt x="48036" y="10200"/>
                  </a:cubicBezTo>
                  <a:cubicBezTo>
                    <a:pt x="45769" y="7933"/>
                    <a:pt x="45392" y="3778"/>
                    <a:pt x="44258" y="756"/>
                  </a:cubicBezTo>
                  <a:cubicBezTo>
                    <a:pt x="45769" y="378"/>
                    <a:pt x="47280" y="378"/>
                    <a:pt x="48791" y="0"/>
                  </a:cubicBezTo>
                  <a:cubicBezTo>
                    <a:pt x="54458" y="1511"/>
                    <a:pt x="59747" y="3400"/>
                    <a:pt x="65413" y="4911"/>
                  </a:cubicBezTo>
                  <a:cubicBezTo>
                    <a:pt x="74479" y="14355"/>
                    <a:pt x="85812" y="4533"/>
                    <a:pt x="95256" y="8689"/>
                  </a:cubicBezTo>
                  <a:cubicBezTo>
                    <a:pt x="109989" y="10200"/>
                    <a:pt x="123966" y="15866"/>
                    <a:pt x="137566" y="21533"/>
                  </a:cubicBezTo>
                  <a:cubicBezTo>
                    <a:pt x="134544" y="28332"/>
                    <a:pt x="128877" y="31732"/>
                    <a:pt x="122078" y="29466"/>
                  </a:cubicBezTo>
                  <a:cubicBezTo>
                    <a:pt x="104700" y="24177"/>
                    <a:pt x="91857" y="40421"/>
                    <a:pt x="75613" y="39287"/>
                  </a:cubicBezTo>
                  <a:cubicBezTo>
                    <a:pt x="72968" y="38910"/>
                    <a:pt x="70702" y="41932"/>
                    <a:pt x="71835" y="45332"/>
                  </a:cubicBezTo>
                  <a:cubicBezTo>
                    <a:pt x="73346" y="49109"/>
                    <a:pt x="77124" y="51754"/>
                    <a:pt x="80146" y="49487"/>
                  </a:cubicBezTo>
                  <a:cubicBezTo>
                    <a:pt x="91101" y="40043"/>
                    <a:pt x="103945" y="47220"/>
                    <a:pt x="116033" y="43821"/>
                  </a:cubicBezTo>
                  <a:cubicBezTo>
                    <a:pt x="133033" y="38910"/>
                    <a:pt x="138321" y="46843"/>
                    <a:pt x="134166" y="64598"/>
                  </a:cubicBezTo>
                  <a:cubicBezTo>
                    <a:pt x="133788" y="66486"/>
                    <a:pt x="131522" y="69509"/>
                    <a:pt x="131900" y="69886"/>
                  </a:cubicBezTo>
                  <a:cubicBezTo>
                    <a:pt x="141344" y="78197"/>
                    <a:pt x="146254" y="85752"/>
                    <a:pt x="130388" y="92930"/>
                  </a:cubicBezTo>
                  <a:cubicBezTo>
                    <a:pt x="122078" y="96707"/>
                    <a:pt x="116411" y="106152"/>
                    <a:pt x="104700" y="102374"/>
                  </a:cubicBezTo>
                  <a:cubicBezTo>
                    <a:pt x="100545" y="101241"/>
                    <a:pt x="95256" y="104641"/>
                    <a:pt x="90723" y="105396"/>
                  </a:cubicBezTo>
                  <a:cubicBezTo>
                    <a:pt x="81279" y="106529"/>
                    <a:pt x="72968" y="105774"/>
                    <a:pt x="76368" y="92552"/>
                  </a:cubicBezTo>
                  <a:cubicBezTo>
                    <a:pt x="77124" y="89530"/>
                    <a:pt x="77879" y="84241"/>
                    <a:pt x="75991" y="82730"/>
                  </a:cubicBezTo>
                  <a:cubicBezTo>
                    <a:pt x="69191" y="76686"/>
                    <a:pt x="68435" y="63087"/>
                    <a:pt x="55213" y="65731"/>
                  </a:cubicBezTo>
                  <a:cubicBezTo>
                    <a:pt x="50680" y="66486"/>
                    <a:pt x="46903" y="97463"/>
                    <a:pt x="51814" y="101996"/>
                  </a:cubicBezTo>
                  <a:cubicBezTo>
                    <a:pt x="70324" y="118240"/>
                    <a:pt x="88079" y="137506"/>
                    <a:pt x="116411" y="133728"/>
                  </a:cubicBezTo>
                  <a:cubicBezTo>
                    <a:pt x="124722" y="132595"/>
                    <a:pt x="130766" y="136750"/>
                    <a:pt x="131144" y="142039"/>
                  </a:cubicBezTo>
                  <a:cubicBezTo>
                    <a:pt x="132277" y="159794"/>
                    <a:pt x="147388" y="164705"/>
                    <a:pt x="157965" y="174149"/>
                  </a:cubicBezTo>
                  <a:close/>
                </a:path>
              </a:pathLst>
            </a:custGeom>
            <a:solidFill>
              <a:srgbClr val="F5EF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46AB07-F0E4-413D-9627-25405709CB8F}"/>
                </a:ext>
              </a:extLst>
            </p:cNvPr>
            <p:cNvSpPr/>
            <p:nvPr/>
          </p:nvSpPr>
          <p:spPr>
            <a:xfrm>
              <a:off x="9541088" y="3925269"/>
              <a:ext cx="134468" cy="161284"/>
            </a:xfrm>
            <a:custGeom>
              <a:avLst/>
              <a:gdLst>
                <a:gd name="connsiteX0" fmla="*/ 0 w 134468"/>
                <a:gd name="connsiteY0" fmla="*/ 19618 h 161284"/>
                <a:gd name="connsiteX1" fmla="*/ 28332 w 134468"/>
                <a:gd name="connsiteY1" fmla="*/ 24906 h 161284"/>
                <a:gd name="connsiteX2" fmla="*/ 31732 w 134468"/>
                <a:gd name="connsiteY2" fmla="*/ 25284 h 161284"/>
                <a:gd name="connsiteX3" fmla="*/ 64598 w 134468"/>
                <a:gd name="connsiteY3" fmla="*/ 25662 h 161284"/>
                <a:gd name="connsiteX4" fmla="*/ 73664 w 134468"/>
                <a:gd name="connsiteY4" fmla="*/ 19618 h 161284"/>
                <a:gd name="connsiteX5" fmla="*/ 70264 w 134468"/>
                <a:gd name="connsiteY5" fmla="*/ 4129 h 161284"/>
                <a:gd name="connsiteX6" fmla="*/ 100863 w 134468"/>
                <a:gd name="connsiteY6" fmla="*/ 7529 h 161284"/>
                <a:gd name="connsiteX7" fmla="*/ 131839 w 134468"/>
                <a:gd name="connsiteY7" fmla="*/ 15084 h 161284"/>
                <a:gd name="connsiteX8" fmla="*/ 128817 w 134468"/>
                <a:gd name="connsiteY8" fmla="*/ 32084 h 161284"/>
                <a:gd name="connsiteX9" fmla="*/ 113329 w 134468"/>
                <a:gd name="connsiteY9" fmla="*/ 67971 h 161284"/>
                <a:gd name="connsiteX10" fmla="*/ 127684 w 134468"/>
                <a:gd name="connsiteY10" fmla="*/ 52861 h 161284"/>
                <a:gd name="connsiteX11" fmla="*/ 123529 w 134468"/>
                <a:gd name="connsiteY11" fmla="*/ 124636 h 161284"/>
                <a:gd name="connsiteX12" fmla="*/ 105018 w 134468"/>
                <a:gd name="connsiteY12" fmla="*/ 149568 h 161284"/>
                <a:gd name="connsiteX13" fmla="*/ 92174 w 134468"/>
                <a:gd name="connsiteY13" fmla="*/ 160901 h 161284"/>
                <a:gd name="connsiteX14" fmla="*/ 81597 w 134468"/>
                <a:gd name="connsiteY14" fmla="*/ 146546 h 161284"/>
                <a:gd name="connsiteX15" fmla="*/ 63086 w 134468"/>
                <a:gd name="connsiteY15" fmla="*/ 117458 h 161284"/>
                <a:gd name="connsiteX16" fmla="*/ 52131 w 134468"/>
                <a:gd name="connsiteY16" fmla="*/ 114436 h 161284"/>
                <a:gd name="connsiteX17" fmla="*/ 17755 w 134468"/>
                <a:gd name="connsiteY17" fmla="*/ 103481 h 161284"/>
                <a:gd name="connsiteX18" fmla="*/ 4533 w 134468"/>
                <a:gd name="connsiteY18" fmla="*/ 45683 h 161284"/>
                <a:gd name="connsiteX19" fmla="*/ 0 w 134468"/>
                <a:gd name="connsiteY19" fmla="*/ 19618 h 16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4468" h="161284">
                  <a:moveTo>
                    <a:pt x="0" y="19618"/>
                  </a:moveTo>
                  <a:cubicBezTo>
                    <a:pt x="9444" y="21506"/>
                    <a:pt x="21910" y="7529"/>
                    <a:pt x="28332" y="24906"/>
                  </a:cubicBezTo>
                  <a:cubicBezTo>
                    <a:pt x="28332" y="25284"/>
                    <a:pt x="31732" y="25662"/>
                    <a:pt x="31732" y="25284"/>
                  </a:cubicBezTo>
                  <a:cubicBezTo>
                    <a:pt x="43065" y="6018"/>
                    <a:pt x="53642" y="21884"/>
                    <a:pt x="64598" y="25662"/>
                  </a:cubicBezTo>
                  <a:cubicBezTo>
                    <a:pt x="70264" y="27551"/>
                    <a:pt x="74419" y="26795"/>
                    <a:pt x="73664" y="19618"/>
                  </a:cubicBezTo>
                  <a:cubicBezTo>
                    <a:pt x="72908" y="13951"/>
                    <a:pt x="58553" y="8663"/>
                    <a:pt x="70264" y="4129"/>
                  </a:cubicBezTo>
                  <a:cubicBezTo>
                    <a:pt x="78953" y="729"/>
                    <a:pt x="92174" y="-4559"/>
                    <a:pt x="100863" y="7529"/>
                  </a:cubicBezTo>
                  <a:cubicBezTo>
                    <a:pt x="109174" y="19240"/>
                    <a:pt x="119751" y="20373"/>
                    <a:pt x="131839" y="15084"/>
                  </a:cubicBezTo>
                  <a:cubicBezTo>
                    <a:pt x="134862" y="21506"/>
                    <a:pt x="132595" y="27173"/>
                    <a:pt x="128817" y="32084"/>
                  </a:cubicBezTo>
                  <a:cubicBezTo>
                    <a:pt x="102752" y="33595"/>
                    <a:pt x="100485" y="38506"/>
                    <a:pt x="113329" y="67971"/>
                  </a:cubicBezTo>
                  <a:cubicBezTo>
                    <a:pt x="118618" y="63438"/>
                    <a:pt x="115973" y="50972"/>
                    <a:pt x="127684" y="52861"/>
                  </a:cubicBezTo>
                  <a:cubicBezTo>
                    <a:pt x="132973" y="77415"/>
                    <a:pt x="141661" y="101970"/>
                    <a:pt x="123529" y="124636"/>
                  </a:cubicBezTo>
                  <a:cubicBezTo>
                    <a:pt x="113329" y="129925"/>
                    <a:pt x="109929" y="140124"/>
                    <a:pt x="105018" y="149568"/>
                  </a:cubicBezTo>
                  <a:cubicBezTo>
                    <a:pt x="101996" y="154857"/>
                    <a:pt x="100485" y="163168"/>
                    <a:pt x="92174" y="160901"/>
                  </a:cubicBezTo>
                  <a:cubicBezTo>
                    <a:pt x="85752" y="159390"/>
                    <a:pt x="81219" y="153724"/>
                    <a:pt x="81597" y="146546"/>
                  </a:cubicBezTo>
                  <a:cubicBezTo>
                    <a:pt x="82730" y="132191"/>
                    <a:pt x="71020" y="126147"/>
                    <a:pt x="63086" y="117458"/>
                  </a:cubicBezTo>
                  <a:cubicBezTo>
                    <a:pt x="60064" y="114436"/>
                    <a:pt x="56287" y="111036"/>
                    <a:pt x="52131" y="114436"/>
                  </a:cubicBezTo>
                  <a:cubicBezTo>
                    <a:pt x="35132" y="127658"/>
                    <a:pt x="27199" y="113303"/>
                    <a:pt x="17755" y="103481"/>
                  </a:cubicBezTo>
                  <a:cubicBezTo>
                    <a:pt x="17377" y="83460"/>
                    <a:pt x="7177" y="65327"/>
                    <a:pt x="4533" y="45683"/>
                  </a:cubicBezTo>
                  <a:cubicBezTo>
                    <a:pt x="3400" y="36995"/>
                    <a:pt x="1511" y="28306"/>
                    <a:pt x="0" y="19618"/>
                  </a:cubicBezTo>
                  <a:close/>
                </a:path>
              </a:pathLst>
            </a:custGeom>
            <a:solidFill>
              <a:srgbClr val="FDCF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87516604-C09D-4D26-AE29-443F7FB08C9C}"/>
                </a:ext>
              </a:extLst>
            </p:cNvPr>
            <p:cNvSpPr/>
            <p:nvPr/>
          </p:nvSpPr>
          <p:spPr>
            <a:xfrm>
              <a:off x="9249455" y="3742613"/>
              <a:ext cx="76065" cy="92443"/>
            </a:xfrm>
            <a:custGeom>
              <a:avLst/>
              <a:gdLst>
                <a:gd name="connsiteX0" fmla="*/ 0 w 76065"/>
                <a:gd name="connsiteY0" fmla="*/ 34547 h 92443"/>
                <a:gd name="connsiteX1" fmla="*/ 9822 w 76065"/>
                <a:gd name="connsiteY1" fmla="*/ 5459 h 92443"/>
                <a:gd name="connsiteX2" fmla="*/ 21910 w 76065"/>
                <a:gd name="connsiteY2" fmla="*/ 2059 h 92443"/>
                <a:gd name="connsiteX3" fmla="*/ 74419 w 76065"/>
                <a:gd name="connsiteY3" fmla="*/ 62501 h 92443"/>
                <a:gd name="connsiteX4" fmla="*/ 68375 w 76065"/>
                <a:gd name="connsiteY4" fmla="*/ 89700 h 92443"/>
                <a:gd name="connsiteX5" fmla="*/ 44954 w 76065"/>
                <a:gd name="connsiteY5" fmla="*/ 86678 h 92443"/>
                <a:gd name="connsiteX6" fmla="*/ 0 w 76065"/>
                <a:gd name="connsiteY6" fmla="*/ 34547 h 9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065" h="92443">
                  <a:moveTo>
                    <a:pt x="0" y="34547"/>
                  </a:moveTo>
                  <a:cubicBezTo>
                    <a:pt x="1133" y="24725"/>
                    <a:pt x="4533" y="14903"/>
                    <a:pt x="9822" y="5459"/>
                  </a:cubicBezTo>
                  <a:cubicBezTo>
                    <a:pt x="12466" y="548"/>
                    <a:pt x="16622" y="-2096"/>
                    <a:pt x="21910" y="2059"/>
                  </a:cubicBezTo>
                  <a:cubicBezTo>
                    <a:pt x="43821" y="18303"/>
                    <a:pt x="64598" y="35680"/>
                    <a:pt x="74419" y="62501"/>
                  </a:cubicBezTo>
                  <a:cubicBezTo>
                    <a:pt x="78197" y="73079"/>
                    <a:pt x="75175" y="83278"/>
                    <a:pt x="68375" y="89700"/>
                  </a:cubicBezTo>
                  <a:cubicBezTo>
                    <a:pt x="61953" y="95744"/>
                    <a:pt x="52509" y="90456"/>
                    <a:pt x="44954" y="86678"/>
                  </a:cubicBezTo>
                  <a:cubicBezTo>
                    <a:pt x="22666" y="75723"/>
                    <a:pt x="4155" y="61746"/>
                    <a:pt x="0" y="34547"/>
                  </a:cubicBezTo>
                  <a:close/>
                </a:path>
              </a:pathLst>
            </a:custGeom>
            <a:solidFill>
              <a:srgbClr val="F8DE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7D87C0E-D833-4BC2-9C30-7013FAD24270}"/>
                </a:ext>
              </a:extLst>
            </p:cNvPr>
            <p:cNvSpPr/>
            <p:nvPr/>
          </p:nvSpPr>
          <p:spPr>
            <a:xfrm>
              <a:off x="8773565" y="3360941"/>
              <a:ext cx="61835" cy="61450"/>
            </a:xfrm>
            <a:custGeom>
              <a:avLst/>
              <a:gdLst>
                <a:gd name="connsiteX0" fmla="*/ 6329 w 61835"/>
                <a:gd name="connsiteY0" fmla="*/ 12012 h 61450"/>
                <a:gd name="connsiteX1" fmla="*/ 28617 w 61835"/>
                <a:gd name="connsiteY1" fmla="*/ 6345 h 61450"/>
                <a:gd name="connsiteX2" fmla="*/ 56950 w 61835"/>
                <a:gd name="connsiteY2" fmla="*/ 16167 h 61450"/>
                <a:gd name="connsiteX3" fmla="*/ 46372 w 61835"/>
                <a:gd name="connsiteY3" fmla="*/ 36189 h 61450"/>
                <a:gd name="connsiteX4" fmla="*/ 50528 w 61835"/>
                <a:gd name="connsiteY4" fmla="*/ 57721 h 61450"/>
                <a:gd name="connsiteX5" fmla="*/ 28995 w 61835"/>
                <a:gd name="connsiteY5" fmla="*/ 48655 h 61450"/>
                <a:gd name="connsiteX6" fmla="*/ 10485 w 61835"/>
                <a:gd name="connsiteY6" fmla="*/ 36189 h 61450"/>
                <a:gd name="connsiteX7" fmla="*/ 6329 w 61835"/>
                <a:gd name="connsiteY7" fmla="*/ 12012 h 6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835" h="61450">
                  <a:moveTo>
                    <a:pt x="6329" y="12012"/>
                  </a:moveTo>
                  <a:cubicBezTo>
                    <a:pt x="11996" y="3323"/>
                    <a:pt x="17284" y="-6877"/>
                    <a:pt x="28617" y="6345"/>
                  </a:cubicBezTo>
                  <a:cubicBezTo>
                    <a:pt x="36173" y="15034"/>
                    <a:pt x="49017" y="9367"/>
                    <a:pt x="56950" y="16167"/>
                  </a:cubicBezTo>
                  <a:cubicBezTo>
                    <a:pt x="70549" y="31655"/>
                    <a:pt x="52039" y="30522"/>
                    <a:pt x="46372" y="36189"/>
                  </a:cubicBezTo>
                  <a:cubicBezTo>
                    <a:pt x="46750" y="43366"/>
                    <a:pt x="64505" y="47521"/>
                    <a:pt x="50528" y="57721"/>
                  </a:cubicBezTo>
                  <a:cubicBezTo>
                    <a:pt x="38061" y="66410"/>
                    <a:pt x="33151" y="58477"/>
                    <a:pt x="28995" y="48655"/>
                  </a:cubicBezTo>
                  <a:cubicBezTo>
                    <a:pt x="25595" y="40344"/>
                    <a:pt x="16907" y="39588"/>
                    <a:pt x="10485" y="36189"/>
                  </a:cubicBezTo>
                  <a:cubicBezTo>
                    <a:pt x="-3115" y="29011"/>
                    <a:pt x="-2359" y="21456"/>
                    <a:pt x="6329" y="12012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85C5AAA-AFB3-438D-9365-24D61C547CA9}"/>
                </a:ext>
              </a:extLst>
            </p:cNvPr>
            <p:cNvSpPr/>
            <p:nvPr/>
          </p:nvSpPr>
          <p:spPr>
            <a:xfrm>
              <a:off x="9659912" y="3789511"/>
              <a:ext cx="170276" cy="323988"/>
            </a:xfrm>
            <a:custGeom>
              <a:avLst/>
              <a:gdLst>
                <a:gd name="connsiteX0" fmla="*/ 4327 w 170276"/>
                <a:gd name="connsiteY0" fmla="*/ 260772 h 323988"/>
                <a:gd name="connsiteX1" fmla="*/ 4705 w 170276"/>
                <a:gd name="connsiteY1" fmla="*/ 188619 h 323988"/>
                <a:gd name="connsiteX2" fmla="*/ 8483 w 170276"/>
                <a:gd name="connsiteY2" fmla="*/ 167464 h 323988"/>
                <a:gd name="connsiteX3" fmla="*/ 13016 w 170276"/>
                <a:gd name="connsiteY3" fmla="*/ 150843 h 323988"/>
                <a:gd name="connsiteX4" fmla="*/ 25860 w 170276"/>
                <a:gd name="connsiteY4" fmla="*/ 125533 h 323988"/>
                <a:gd name="connsiteX5" fmla="*/ 30393 w 170276"/>
                <a:gd name="connsiteY5" fmla="*/ 95311 h 323988"/>
                <a:gd name="connsiteX6" fmla="*/ 37571 w 170276"/>
                <a:gd name="connsiteY6" fmla="*/ 31847 h 323988"/>
                <a:gd name="connsiteX7" fmla="*/ 65903 w 170276"/>
                <a:gd name="connsiteY7" fmla="*/ 493 h 323988"/>
                <a:gd name="connsiteX8" fmla="*/ 124834 w 170276"/>
                <a:gd name="connsiteY8" fmla="*/ 15981 h 323988"/>
                <a:gd name="connsiteX9" fmla="*/ 125212 w 170276"/>
                <a:gd name="connsiteY9" fmla="*/ 28825 h 323988"/>
                <a:gd name="connsiteX10" fmla="*/ 107835 w 170276"/>
                <a:gd name="connsiteY10" fmla="*/ 90778 h 323988"/>
                <a:gd name="connsiteX11" fmla="*/ 125589 w 170276"/>
                <a:gd name="connsiteY11" fmla="*/ 130066 h 323988"/>
                <a:gd name="connsiteX12" fmla="*/ 140322 w 170276"/>
                <a:gd name="connsiteY12" fmla="*/ 187486 h 323988"/>
                <a:gd name="connsiteX13" fmla="*/ 143722 w 170276"/>
                <a:gd name="connsiteY13" fmla="*/ 192774 h 323988"/>
                <a:gd name="connsiteX14" fmla="*/ 148255 w 170276"/>
                <a:gd name="connsiteY14" fmla="*/ 226395 h 323988"/>
                <a:gd name="connsiteX15" fmla="*/ 148255 w 170276"/>
                <a:gd name="connsiteY15" fmla="*/ 235084 h 323988"/>
                <a:gd name="connsiteX16" fmla="*/ 148255 w 170276"/>
                <a:gd name="connsiteY16" fmla="*/ 251706 h 323988"/>
                <a:gd name="connsiteX17" fmla="*/ 165255 w 170276"/>
                <a:gd name="connsiteY17" fmla="*/ 295148 h 323988"/>
                <a:gd name="connsiteX18" fmla="*/ 149389 w 170276"/>
                <a:gd name="connsiteY18" fmla="*/ 323481 h 323988"/>
                <a:gd name="connsiteX19" fmla="*/ 110101 w 170276"/>
                <a:gd name="connsiteY19" fmla="*/ 316681 h 323988"/>
                <a:gd name="connsiteX20" fmla="*/ 68170 w 170276"/>
                <a:gd name="connsiteY20" fmla="*/ 306481 h 323988"/>
                <a:gd name="connsiteX21" fmla="*/ 18305 w 170276"/>
                <a:gd name="connsiteY21" fmla="*/ 295148 h 323988"/>
                <a:gd name="connsiteX22" fmla="*/ 4327 w 170276"/>
                <a:gd name="connsiteY22" fmla="*/ 260772 h 3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0276" h="323988">
                  <a:moveTo>
                    <a:pt x="4327" y="260772"/>
                  </a:moveTo>
                  <a:cubicBezTo>
                    <a:pt x="11127" y="236595"/>
                    <a:pt x="8861" y="212796"/>
                    <a:pt x="4705" y="188619"/>
                  </a:cubicBezTo>
                  <a:cubicBezTo>
                    <a:pt x="-2095" y="181442"/>
                    <a:pt x="-2095" y="180308"/>
                    <a:pt x="8483" y="167464"/>
                  </a:cubicBezTo>
                  <a:cubicBezTo>
                    <a:pt x="9994" y="161798"/>
                    <a:pt x="11505" y="156131"/>
                    <a:pt x="13016" y="150843"/>
                  </a:cubicBezTo>
                  <a:cubicBezTo>
                    <a:pt x="25860" y="146687"/>
                    <a:pt x="17927" y="131954"/>
                    <a:pt x="25860" y="125533"/>
                  </a:cubicBezTo>
                  <a:cubicBezTo>
                    <a:pt x="34548" y="116466"/>
                    <a:pt x="30015" y="105133"/>
                    <a:pt x="30393" y="95311"/>
                  </a:cubicBezTo>
                  <a:cubicBezTo>
                    <a:pt x="31149" y="73779"/>
                    <a:pt x="36437" y="53002"/>
                    <a:pt x="37571" y="31847"/>
                  </a:cubicBezTo>
                  <a:cubicBezTo>
                    <a:pt x="38704" y="9937"/>
                    <a:pt x="55326" y="1248"/>
                    <a:pt x="65903" y="493"/>
                  </a:cubicBezTo>
                  <a:cubicBezTo>
                    <a:pt x="85547" y="-1018"/>
                    <a:pt x="108212" y="115"/>
                    <a:pt x="124834" y="15981"/>
                  </a:cubicBezTo>
                  <a:cubicBezTo>
                    <a:pt x="129745" y="20514"/>
                    <a:pt x="132012" y="23159"/>
                    <a:pt x="125212" y="28825"/>
                  </a:cubicBezTo>
                  <a:cubicBezTo>
                    <a:pt x="105946" y="45824"/>
                    <a:pt x="95746" y="74912"/>
                    <a:pt x="107835" y="90778"/>
                  </a:cubicBezTo>
                  <a:cubicBezTo>
                    <a:pt x="117656" y="103622"/>
                    <a:pt x="118412" y="119488"/>
                    <a:pt x="125589" y="130066"/>
                  </a:cubicBezTo>
                  <a:cubicBezTo>
                    <a:pt x="138433" y="148576"/>
                    <a:pt x="139945" y="167464"/>
                    <a:pt x="140322" y="187486"/>
                  </a:cubicBezTo>
                  <a:cubicBezTo>
                    <a:pt x="140322" y="189375"/>
                    <a:pt x="142589" y="190886"/>
                    <a:pt x="143722" y="192774"/>
                  </a:cubicBezTo>
                  <a:cubicBezTo>
                    <a:pt x="152033" y="202974"/>
                    <a:pt x="155811" y="213929"/>
                    <a:pt x="148255" y="226395"/>
                  </a:cubicBezTo>
                  <a:cubicBezTo>
                    <a:pt x="148255" y="229418"/>
                    <a:pt x="148255" y="232062"/>
                    <a:pt x="148255" y="235084"/>
                  </a:cubicBezTo>
                  <a:cubicBezTo>
                    <a:pt x="152033" y="240750"/>
                    <a:pt x="152788" y="246039"/>
                    <a:pt x="148255" y="251706"/>
                  </a:cubicBezTo>
                  <a:cubicBezTo>
                    <a:pt x="155055" y="265683"/>
                    <a:pt x="151277" y="281927"/>
                    <a:pt x="165255" y="295148"/>
                  </a:cubicBezTo>
                  <a:cubicBezTo>
                    <a:pt x="176965" y="306481"/>
                    <a:pt x="166766" y="322725"/>
                    <a:pt x="149389" y="323481"/>
                  </a:cubicBezTo>
                  <a:cubicBezTo>
                    <a:pt x="136167" y="323858"/>
                    <a:pt x="123323" y="326125"/>
                    <a:pt x="110101" y="316681"/>
                  </a:cubicBezTo>
                  <a:cubicBezTo>
                    <a:pt x="98768" y="308748"/>
                    <a:pt x="83280" y="305726"/>
                    <a:pt x="68170" y="306481"/>
                  </a:cubicBezTo>
                  <a:cubicBezTo>
                    <a:pt x="50792" y="307237"/>
                    <a:pt x="34926" y="298548"/>
                    <a:pt x="18305" y="295148"/>
                  </a:cubicBezTo>
                  <a:cubicBezTo>
                    <a:pt x="-583" y="292126"/>
                    <a:pt x="5461" y="273994"/>
                    <a:pt x="4327" y="260772"/>
                  </a:cubicBezTo>
                  <a:close/>
                </a:path>
              </a:pathLst>
            </a:custGeom>
            <a:solidFill>
              <a:srgbClr val="FDFCF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02367B32-991F-476E-B155-D64F538DCE23}"/>
                </a:ext>
              </a:extLst>
            </p:cNvPr>
            <p:cNvSpPr/>
            <p:nvPr/>
          </p:nvSpPr>
          <p:spPr>
            <a:xfrm>
              <a:off x="9865904" y="4123483"/>
              <a:ext cx="247118" cy="340019"/>
            </a:xfrm>
            <a:custGeom>
              <a:avLst/>
              <a:gdLst>
                <a:gd name="connsiteX0" fmla="*/ 247118 w 247118"/>
                <a:gd name="connsiteY0" fmla="*/ 273965 h 340019"/>
                <a:gd name="connsiteX1" fmla="*/ 200653 w 247118"/>
                <a:gd name="connsiteY1" fmla="*/ 327607 h 340019"/>
                <a:gd name="connsiteX2" fmla="*/ 193853 w 247118"/>
                <a:gd name="connsiteY2" fmla="*/ 339696 h 340019"/>
                <a:gd name="connsiteX3" fmla="*/ 181765 w 247118"/>
                <a:gd name="connsiteY3" fmla="*/ 330251 h 340019"/>
                <a:gd name="connsiteX4" fmla="*/ 159099 w 247118"/>
                <a:gd name="connsiteY4" fmla="*/ 232033 h 340019"/>
                <a:gd name="connsiteX5" fmla="*/ 143233 w 247118"/>
                <a:gd name="connsiteY5" fmla="*/ 209745 h 340019"/>
                <a:gd name="connsiteX6" fmla="*/ 124723 w 247118"/>
                <a:gd name="connsiteY6" fmla="*/ 205967 h 340019"/>
                <a:gd name="connsiteX7" fmla="*/ 90346 w 247118"/>
                <a:gd name="connsiteY7" fmla="*/ 169702 h 340019"/>
                <a:gd name="connsiteX8" fmla="*/ 85057 w 247118"/>
                <a:gd name="connsiteY8" fmla="*/ 135325 h 340019"/>
                <a:gd name="connsiteX9" fmla="*/ 47281 w 247118"/>
                <a:gd name="connsiteY9" fmla="*/ 106615 h 340019"/>
                <a:gd name="connsiteX10" fmla="*/ 23860 w 247118"/>
                <a:gd name="connsiteY10" fmla="*/ 94149 h 340019"/>
                <a:gd name="connsiteX11" fmla="*/ 41615 w 247118"/>
                <a:gd name="connsiteY11" fmla="*/ 76394 h 340019"/>
                <a:gd name="connsiteX12" fmla="*/ 79013 w 247118"/>
                <a:gd name="connsiteY12" fmla="*/ 45796 h 340019"/>
                <a:gd name="connsiteX13" fmla="*/ 70325 w 247118"/>
                <a:gd name="connsiteY13" fmla="*/ 33707 h 340019"/>
                <a:gd name="connsiteX14" fmla="*/ 15171 w 247118"/>
                <a:gd name="connsiteY14" fmla="*/ 26907 h 340019"/>
                <a:gd name="connsiteX15" fmla="*/ 2327 w 247118"/>
                <a:gd name="connsiteY15" fmla="*/ 19352 h 340019"/>
                <a:gd name="connsiteX16" fmla="*/ 4216 w 247118"/>
                <a:gd name="connsiteY16" fmla="*/ 2353 h 340019"/>
                <a:gd name="connsiteX17" fmla="*/ 18949 w 247118"/>
                <a:gd name="connsiteY17" fmla="*/ 4619 h 340019"/>
                <a:gd name="connsiteX18" fmla="*/ 60503 w 247118"/>
                <a:gd name="connsiteY18" fmla="*/ 13308 h 340019"/>
                <a:gd name="connsiteX19" fmla="*/ 102812 w 247118"/>
                <a:gd name="connsiteY19" fmla="*/ 26907 h 340019"/>
                <a:gd name="connsiteX20" fmla="*/ 100546 w 247118"/>
                <a:gd name="connsiteY20" fmla="*/ 45040 h 340019"/>
                <a:gd name="connsiteX21" fmla="*/ 161744 w 247118"/>
                <a:gd name="connsiteY21" fmla="*/ 48818 h 340019"/>
                <a:gd name="connsiteX22" fmla="*/ 175343 w 247118"/>
                <a:gd name="connsiteY22" fmla="*/ 59773 h 340019"/>
                <a:gd name="connsiteX23" fmla="*/ 197631 w 247118"/>
                <a:gd name="connsiteY23" fmla="*/ 80928 h 340019"/>
                <a:gd name="connsiteX24" fmla="*/ 216519 w 247118"/>
                <a:gd name="connsiteY24" fmla="*/ 107749 h 340019"/>
                <a:gd name="connsiteX25" fmla="*/ 231630 w 247118"/>
                <a:gd name="connsiteY25" fmla="*/ 231655 h 340019"/>
                <a:gd name="connsiteX26" fmla="*/ 247118 w 247118"/>
                <a:gd name="connsiteY26" fmla="*/ 273965 h 340019"/>
                <a:gd name="connsiteX27" fmla="*/ 247118 w 247118"/>
                <a:gd name="connsiteY27" fmla="*/ 273965 h 34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118" h="340019">
                  <a:moveTo>
                    <a:pt x="247118" y="273965"/>
                  </a:moveTo>
                  <a:cubicBezTo>
                    <a:pt x="211986" y="274720"/>
                    <a:pt x="211231" y="305319"/>
                    <a:pt x="200653" y="327607"/>
                  </a:cubicBezTo>
                  <a:cubicBezTo>
                    <a:pt x="198764" y="331763"/>
                    <a:pt x="199520" y="338184"/>
                    <a:pt x="193853" y="339696"/>
                  </a:cubicBezTo>
                  <a:cubicBezTo>
                    <a:pt x="186676" y="341584"/>
                    <a:pt x="185165" y="334785"/>
                    <a:pt x="181765" y="330251"/>
                  </a:cubicBezTo>
                  <a:cubicBezTo>
                    <a:pt x="159477" y="300786"/>
                    <a:pt x="152300" y="268298"/>
                    <a:pt x="159099" y="232033"/>
                  </a:cubicBezTo>
                  <a:cubicBezTo>
                    <a:pt x="160988" y="221456"/>
                    <a:pt x="157588" y="210878"/>
                    <a:pt x="143233" y="209745"/>
                  </a:cubicBezTo>
                  <a:cubicBezTo>
                    <a:pt x="137189" y="209367"/>
                    <a:pt x="131145" y="206723"/>
                    <a:pt x="124723" y="205967"/>
                  </a:cubicBezTo>
                  <a:cubicBezTo>
                    <a:pt x="95635" y="202567"/>
                    <a:pt x="91857" y="198412"/>
                    <a:pt x="90346" y="169702"/>
                  </a:cubicBezTo>
                  <a:cubicBezTo>
                    <a:pt x="89591" y="157991"/>
                    <a:pt x="91857" y="142125"/>
                    <a:pt x="85057" y="135325"/>
                  </a:cubicBezTo>
                  <a:cubicBezTo>
                    <a:pt x="74480" y="124370"/>
                    <a:pt x="65414" y="108126"/>
                    <a:pt x="47281" y="106615"/>
                  </a:cubicBezTo>
                  <a:cubicBezTo>
                    <a:pt x="37459" y="105860"/>
                    <a:pt x="25749" y="106615"/>
                    <a:pt x="23860" y="94149"/>
                  </a:cubicBezTo>
                  <a:cubicBezTo>
                    <a:pt x="22349" y="83194"/>
                    <a:pt x="32926" y="77905"/>
                    <a:pt x="41615" y="76394"/>
                  </a:cubicBezTo>
                  <a:cubicBezTo>
                    <a:pt x="59747" y="72994"/>
                    <a:pt x="57859" y="46551"/>
                    <a:pt x="79013" y="45796"/>
                  </a:cubicBezTo>
                  <a:cubicBezTo>
                    <a:pt x="82413" y="45796"/>
                    <a:pt x="75236" y="33707"/>
                    <a:pt x="70325" y="33707"/>
                  </a:cubicBezTo>
                  <a:cubicBezTo>
                    <a:pt x="51814" y="32574"/>
                    <a:pt x="35571" y="16708"/>
                    <a:pt x="15171" y="26907"/>
                  </a:cubicBezTo>
                  <a:cubicBezTo>
                    <a:pt x="9505" y="29929"/>
                    <a:pt x="4216" y="25774"/>
                    <a:pt x="2327" y="19352"/>
                  </a:cubicBezTo>
                  <a:cubicBezTo>
                    <a:pt x="439" y="13308"/>
                    <a:pt x="-2584" y="7641"/>
                    <a:pt x="4216" y="2353"/>
                  </a:cubicBezTo>
                  <a:cubicBezTo>
                    <a:pt x="10638" y="-2558"/>
                    <a:pt x="14416" y="1219"/>
                    <a:pt x="18949" y="4619"/>
                  </a:cubicBezTo>
                  <a:cubicBezTo>
                    <a:pt x="31415" y="13686"/>
                    <a:pt x="42370" y="18596"/>
                    <a:pt x="60503" y="13308"/>
                  </a:cubicBezTo>
                  <a:cubicBezTo>
                    <a:pt x="69947" y="10663"/>
                    <a:pt x="86569" y="25019"/>
                    <a:pt x="102812" y="26907"/>
                  </a:cubicBezTo>
                  <a:cubicBezTo>
                    <a:pt x="115279" y="28418"/>
                    <a:pt x="105834" y="38996"/>
                    <a:pt x="100546" y="45040"/>
                  </a:cubicBezTo>
                  <a:cubicBezTo>
                    <a:pt x="120567" y="60150"/>
                    <a:pt x="141722" y="49951"/>
                    <a:pt x="161744" y="48818"/>
                  </a:cubicBezTo>
                  <a:cubicBezTo>
                    <a:pt x="171188" y="48440"/>
                    <a:pt x="176099" y="48440"/>
                    <a:pt x="175343" y="59773"/>
                  </a:cubicBezTo>
                  <a:cubicBezTo>
                    <a:pt x="174210" y="75261"/>
                    <a:pt x="187809" y="78283"/>
                    <a:pt x="197631" y="80928"/>
                  </a:cubicBezTo>
                  <a:cubicBezTo>
                    <a:pt x="212742" y="85083"/>
                    <a:pt x="217275" y="96416"/>
                    <a:pt x="216519" y="107749"/>
                  </a:cubicBezTo>
                  <a:cubicBezTo>
                    <a:pt x="213497" y="150058"/>
                    <a:pt x="221430" y="190857"/>
                    <a:pt x="231630" y="231655"/>
                  </a:cubicBezTo>
                  <a:cubicBezTo>
                    <a:pt x="235407" y="246766"/>
                    <a:pt x="244474" y="259232"/>
                    <a:pt x="247118" y="273965"/>
                  </a:cubicBezTo>
                  <a:cubicBezTo>
                    <a:pt x="247118" y="273965"/>
                    <a:pt x="247118" y="273965"/>
                    <a:pt x="247118" y="273965"/>
                  </a:cubicBezTo>
                  <a:close/>
                </a:path>
              </a:pathLst>
            </a:custGeom>
            <a:solidFill>
              <a:srgbClr val="FDF8E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CD813E76-4578-4CA4-895F-C9F3B64D97C5}"/>
                </a:ext>
              </a:extLst>
            </p:cNvPr>
            <p:cNvSpPr/>
            <p:nvPr/>
          </p:nvSpPr>
          <p:spPr>
            <a:xfrm>
              <a:off x="9799229" y="3836031"/>
              <a:ext cx="118878" cy="217727"/>
            </a:xfrm>
            <a:custGeom>
              <a:avLst/>
              <a:gdLst>
                <a:gd name="connsiteX0" fmla="*/ 8939 w 118878"/>
                <a:gd name="connsiteY0" fmla="*/ 180253 h 217727"/>
                <a:gd name="connsiteX1" fmla="*/ 4406 w 118878"/>
                <a:gd name="connsiteY1" fmla="*/ 146632 h 217727"/>
                <a:gd name="connsiteX2" fmla="*/ 628 w 118878"/>
                <a:gd name="connsiteY2" fmla="*/ 80523 h 217727"/>
                <a:gd name="connsiteX3" fmla="*/ 13472 w 118878"/>
                <a:gd name="connsiteY3" fmla="*/ 45014 h 217727"/>
                <a:gd name="connsiteX4" fmla="*/ 33116 w 118878"/>
                <a:gd name="connsiteY4" fmla="*/ 11393 h 217727"/>
                <a:gd name="connsiteX5" fmla="*/ 57670 w 118878"/>
                <a:gd name="connsiteY5" fmla="*/ 3082 h 217727"/>
                <a:gd name="connsiteX6" fmla="*/ 88647 w 118878"/>
                <a:gd name="connsiteY6" fmla="*/ 79012 h 217727"/>
                <a:gd name="connsiteX7" fmla="*/ 93558 w 118878"/>
                <a:gd name="connsiteY7" fmla="*/ 100545 h 217727"/>
                <a:gd name="connsiteX8" fmla="*/ 118868 w 118878"/>
                <a:gd name="connsiteY8" fmla="*/ 185164 h 217727"/>
                <a:gd name="connsiteX9" fmla="*/ 109424 w 118878"/>
                <a:gd name="connsiteY9" fmla="*/ 196497 h 217727"/>
                <a:gd name="connsiteX10" fmla="*/ 91291 w 118878"/>
                <a:gd name="connsiteY10" fmla="*/ 216518 h 217727"/>
                <a:gd name="connsiteX11" fmla="*/ 59181 w 118878"/>
                <a:gd name="connsiteY11" fmla="*/ 212741 h 217727"/>
                <a:gd name="connsiteX12" fmla="*/ 64470 w 118878"/>
                <a:gd name="connsiteY12" fmla="*/ 200275 h 217727"/>
                <a:gd name="connsiteX13" fmla="*/ 72781 w 118878"/>
                <a:gd name="connsiteY13" fmla="*/ 184786 h 217727"/>
                <a:gd name="connsiteX14" fmla="*/ 52381 w 118878"/>
                <a:gd name="connsiteY14" fmla="*/ 173453 h 217727"/>
                <a:gd name="connsiteX15" fmla="*/ 8939 w 118878"/>
                <a:gd name="connsiteY15" fmla="*/ 180253 h 21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878" h="217727">
                  <a:moveTo>
                    <a:pt x="8939" y="180253"/>
                  </a:moveTo>
                  <a:cubicBezTo>
                    <a:pt x="7428" y="168920"/>
                    <a:pt x="5916" y="157587"/>
                    <a:pt x="4406" y="146632"/>
                  </a:cubicBezTo>
                  <a:cubicBezTo>
                    <a:pt x="5539" y="124344"/>
                    <a:pt x="4406" y="102434"/>
                    <a:pt x="628" y="80523"/>
                  </a:cubicBezTo>
                  <a:cubicBezTo>
                    <a:pt x="-1639" y="66924"/>
                    <a:pt x="2139" y="55591"/>
                    <a:pt x="13472" y="45014"/>
                  </a:cubicBezTo>
                  <a:cubicBezTo>
                    <a:pt x="22160" y="36703"/>
                    <a:pt x="30471" y="25748"/>
                    <a:pt x="33116" y="11393"/>
                  </a:cubicBezTo>
                  <a:cubicBezTo>
                    <a:pt x="35760" y="-1451"/>
                    <a:pt x="47093" y="-2207"/>
                    <a:pt x="57670" y="3082"/>
                  </a:cubicBezTo>
                  <a:cubicBezTo>
                    <a:pt x="84491" y="16681"/>
                    <a:pt x="98469" y="50680"/>
                    <a:pt x="88647" y="79012"/>
                  </a:cubicBezTo>
                  <a:cubicBezTo>
                    <a:pt x="85625" y="87701"/>
                    <a:pt x="82603" y="95256"/>
                    <a:pt x="93558" y="100545"/>
                  </a:cubicBezTo>
                  <a:cubicBezTo>
                    <a:pt x="109424" y="126611"/>
                    <a:pt x="119246" y="154187"/>
                    <a:pt x="118868" y="185164"/>
                  </a:cubicBezTo>
                  <a:cubicBezTo>
                    <a:pt x="117735" y="190453"/>
                    <a:pt x="106779" y="187431"/>
                    <a:pt x="109424" y="196497"/>
                  </a:cubicBezTo>
                  <a:cubicBezTo>
                    <a:pt x="114335" y="212741"/>
                    <a:pt x="98469" y="214630"/>
                    <a:pt x="91291" y="216518"/>
                  </a:cubicBezTo>
                  <a:cubicBezTo>
                    <a:pt x="81469" y="219163"/>
                    <a:pt x="68625" y="217274"/>
                    <a:pt x="59181" y="212741"/>
                  </a:cubicBezTo>
                  <a:cubicBezTo>
                    <a:pt x="52381" y="209341"/>
                    <a:pt x="60692" y="203674"/>
                    <a:pt x="64470" y="200275"/>
                  </a:cubicBezTo>
                  <a:cubicBezTo>
                    <a:pt x="69003" y="196119"/>
                    <a:pt x="79203" y="194230"/>
                    <a:pt x="72781" y="184786"/>
                  </a:cubicBezTo>
                  <a:cubicBezTo>
                    <a:pt x="68248" y="177987"/>
                    <a:pt x="61070" y="168920"/>
                    <a:pt x="52381" y="173453"/>
                  </a:cubicBezTo>
                  <a:cubicBezTo>
                    <a:pt x="38782" y="180631"/>
                    <a:pt x="23294" y="176853"/>
                    <a:pt x="8939" y="180253"/>
                  </a:cubicBezTo>
                  <a:close/>
                </a:path>
              </a:pathLst>
            </a:custGeom>
            <a:solidFill>
              <a:srgbClr val="F5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8C5ADF90-9430-4958-BCFB-FD54B6D0295B}"/>
                </a:ext>
              </a:extLst>
            </p:cNvPr>
            <p:cNvSpPr/>
            <p:nvPr/>
          </p:nvSpPr>
          <p:spPr>
            <a:xfrm>
              <a:off x="9893164" y="3929672"/>
              <a:ext cx="152616" cy="115937"/>
            </a:xfrm>
            <a:custGeom>
              <a:avLst/>
              <a:gdLst>
                <a:gd name="connsiteX0" fmla="*/ 25310 w 152616"/>
                <a:gd name="connsiteY0" fmla="*/ 90767 h 115937"/>
                <a:gd name="connsiteX1" fmla="*/ 0 w 152616"/>
                <a:gd name="connsiteY1" fmla="*/ 6148 h 115937"/>
                <a:gd name="connsiteX2" fmla="*/ 72531 w 152616"/>
                <a:gd name="connsiteY2" fmla="*/ 10304 h 115937"/>
                <a:gd name="connsiteX3" fmla="*/ 126173 w 152616"/>
                <a:gd name="connsiteY3" fmla="*/ 9926 h 115937"/>
                <a:gd name="connsiteX4" fmla="*/ 152617 w 152616"/>
                <a:gd name="connsiteY4" fmla="*/ 23148 h 115937"/>
                <a:gd name="connsiteX5" fmla="*/ 140150 w 152616"/>
                <a:gd name="connsiteY5" fmla="*/ 23525 h 115937"/>
                <a:gd name="connsiteX6" fmla="*/ 101996 w 152616"/>
                <a:gd name="connsiteY6" fmla="*/ 57146 h 115937"/>
                <a:gd name="connsiteX7" fmla="*/ 51376 w 152616"/>
                <a:gd name="connsiteY7" fmla="*/ 112678 h 115937"/>
                <a:gd name="connsiteX8" fmla="*/ 33621 w 152616"/>
                <a:gd name="connsiteY8" fmla="*/ 105500 h 115937"/>
                <a:gd name="connsiteX9" fmla="*/ 25310 w 152616"/>
                <a:gd name="connsiteY9" fmla="*/ 90767 h 11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616" h="115937">
                  <a:moveTo>
                    <a:pt x="25310" y="90767"/>
                  </a:moveTo>
                  <a:cubicBezTo>
                    <a:pt x="16999" y="62435"/>
                    <a:pt x="8311" y="34481"/>
                    <a:pt x="0" y="6148"/>
                  </a:cubicBezTo>
                  <a:cubicBezTo>
                    <a:pt x="24555" y="104"/>
                    <a:pt x="49865" y="-5562"/>
                    <a:pt x="72531" y="10304"/>
                  </a:cubicBezTo>
                  <a:cubicBezTo>
                    <a:pt x="91041" y="23525"/>
                    <a:pt x="108040" y="6526"/>
                    <a:pt x="126173" y="9926"/>
                  </a:cubicBezTo>
                  <a:cubicBezTo>
                    <a:pt x="136750" y="11815"/>
                    <a:pt x="147328" y="11437"/>
                    <a:pt x="152617" y="23148"/>
                  </a:cubicBezTo>
                  <a:cubicBezTo>
                    <a:pt x="148461" y="23148"/>
                    <a:pt x="144306" y="23148"/>
                    <a:pt x="140150" y="23525"/>
                  </a:cubicBezTo>
                  <a:cubicBezTo>
                    <a:pt x="124284" y="31081"/>
                    <a:pt x="113707" y="44680"/>
                    <a:pt x="101996" y="57146"/>
                  </a:cubicBezTo>
                  <a:cubicBezTo>
                    <a:pt x="92174" y="82079"/>
                    <a:pt x="71775" y="97189"/>
                    <a:pt x="51376" y="112678"/>
                  </a:cubicBezTo>
                  <a:cubicBezTo>
                    <a:pt x="43065" y="116078"/>
                    <a:pt x="35132" y="120233"/>
                    <a:pt x="33621" y="105500"/>
                  </a:cubicBezTo>
                  <a:cubicBezTo>
                    <a:pt x="32488" y="99834"/>
                    <a:pt x="29843" y="94545"/>
                    <a:pt x="25310" y="90767"/>
                  </a:cubicBezTo>
                  <a:close/>
                </a:path>
              </a:pathLst>
            </a:custGeom>
            <a:solidFill>
              <a:srgbClr val="FBF4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757394D-F8BD-4D12-8D88-2CEC9CE0C58D}"/>
                </a:ext>
              </a:extLst>
            </p:cNvPr>
            <p:cNvSpPr/>
            <p:nvPr/>
          </p:nvSpPr>
          <p:spPr>
            <a:xfrm>
              <a:off x="9380910" y="4034315"/>
              <a:ext cx="50105" cy="58282"/>
            </a:xfrm>
            <a:custGeom>
              <a:avLst/>
              <a:gdLst>
                <a:gd name="connsiteX0" fmla="*/ 6 w 50105"/>
                <a:gd name="connsiteY0" fmla="*/ 34101 h 58282"/>
                <a:gd name="connsiteX1" fmla="*/ 22294 w 50105"/>
                <a:gd name="connsiteY1" fmla="*/ 480 h 58282"/>
                <a:gd name="connsiteX2" fmla="*/ 49871 w 50105"/>
                <a:gd name="connsiteY2" fmla="*/ 26924 h 58282"/>
                <a:gd name="connsiteX3" fmla="*/ 22294 w 50105"/>
                <a:gd name="connsiteY3" fmla="*/ 58278 h 58282"/>
                <a:gd name="connsiteX4" fmla="*/ 6 w 50105"/>
                <a:gd name="connsiteY4" fmla="*/ 34101 h 5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5" h="58282">
                  <a:moveTo>
                    <a:pt x="6" y="34101"/>
                  </a:moveTo>
                  <a:cubicBezTo>
                    <a:pt x="-371" y="20124"/>
                    <a:pt x="16250" y="-3675"/>
                    <a:pt x="22294" y="480"/>
                  </a:cubicBezTo>
                  <a:cubicBezTo>
                    <a:pt x="32872" y="7280"/>
                    <a:pt x="45716" y="13702"/>
                    <a:pt x="49871" y="26924"/>
                  </a:cubicBezTo>
                  <a:cubicBezTo>
                    <a:pt x="52516" y="35612"/>
                    <a:pt x="32116" y="58656"/>
                    <a:pt x="22294" y="58278"/>
                  </a:cubicBezTo>
                  <a:cubicBezTo>
                    <a:pt x="6051" y="57522"/>
                    <a:pt x="3029" y="44301"/>
                    <a:pt x="6" y="34101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12476F38-B036-4664-96EF-9586ED3D435D}"/>
                </a:ext>
              </a:extLst>
            </p:cNvPr>
            <p:cNvSpPr/>
            <p:nvPr/>
          </p:nvSpPr>
          <p:spPr>
            <a:xfrm>
              <a:off x="9808545" y="4024973"/>
              <a:ext cx="30015" cy="35509"/>
            </a:xfrm>
            <a:custGeom>
              <a:avLst/>
              <a:gdLst>
                <a:gd name="connsiteX0" fmla="*/ 0 w 30015"/>
                <a:gd name="connsiteY0" fmla="*/ 16622 h 35509"/>
                <a:gd name="connsiteX1" fmla="*/ 0 w 30015"/>
                <a:gd name="connsiteY1" fmla="*/ 0 h 35509"/>
                <a:gd name="connsiteX2" fmla="*/ 12466 w 30015"/>
                <a:gd name="connsiteY2" fmla="*/ 7177 h 35509"/>
                <a:gd name="connsiteX3" fmla="*/ 29088 w 30015"/>
                <a:gd name="connsiteY3" fmla="*/ 11333 h 35509"/>
                <a:gd name="connsiteX4" fmla="*/ 19266 w 30015"/>
                <a:gd name="connsiteY4" fmla="*/ 35510 h 35509"/>
                <a:gd name="connsiteX5" fmla="*/ 0 w 30015"/>
                <a:gd name="connsiteY5" fmla="*/ 16622 h 3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15" h="35509">
                  <a:moveTo>
                    <a:pt x="0" y="16622"/>
                  </a:moveTo>
                  <a:cubicBezTo>
                    <a:pt x="0" y="10955"/>
                    <a:pt x="0" y="5289"/>
                    <a:pt x="0" y="0"/>
                  </a:cubicBezTo>
                  <a:cubicBezTo>
                    <a:pt x="4155" y="2266"/>
                    <a:pt x="7933" y="6044"/>
                    <a:pt x="12466" y="7177"/>
                  </a:cubicBezTo>
                  <a:cubicBezTo>
                    <a:pt x="18133" y="8311"/>
                    <a:pt x="26821" y="-378"/>
                    <a:pt x="29088" y="11333"/>
                  </a:cubicBezTo>
                  <a:cubicBezTo>
                    <a:pt x="30977" y="20021"/>
                    <a:pt x="30977" y="29466"/>
                    <a:pt x="19266" y="35510"/>
                  </a:cubicBezTo>
                  <a:cubicBezTo>
                    <a:pt x="14733" y="27199"/>
                    <a:pt x="18888" y="8689"/>
                    <a:pt x="0" y="16622"/>
                  </a:cubicBezTo>
                  <a:close/>
                </a:path>
              </a:pathLst>
            </a:custGeom>
            <a:solidFill>
              <a:srgbClr val="F5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5163FF11-FB5A-48D0-9C1D-FB559FD0C11A}"/>
                </a:ext>
              </a:extLst>
            </p:cNvPr>
            <p:cNvSpPr/>
            <p:nvPr/>
          </p:nvSpPr>
          <p:spPr>
            <a:xfrm>
              <a:off x="10079024" y="4109592"/>
              <a:ext cx="16545" cy="21154"/>
            </a:xfrm>
            <a:custGeom>
              <a:avLst/>
              <a:gdLst>
                <a:gd name="connsiteX0" fmla="*/ 0 w 16545"/>
                <a:gd name="connsiteY0" fmla="*/ 0 h 21154"/>
                <a:gd name="connsiteX1" fmla="*/ 12466 w 16545"/>
                <a:gd name="connsiteY1" fmla="*/ 21155 h 21154"/>
                <a:gd name="connsiteX2" fmla="*/ 0 w 16545"/>
                <a:gd name="connsiteY2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45" h="21154">
                  <a:moveTo>
                    <a:pt x="0" y="0"/>
                  </a:moveTo>
                  <a:cubicBezTo>
                    <a:pt x="10955" y="3022"/>
                    <a:pt x="23044" y="5289"/>
                    <a:pt x="12466" y="21155"/>
                  </a:cubicBezTo>
                  <a:cubicBezTo>
                    <a:pt x="0" y="19266"/>
                    <a:pt x="6422" y="5667"/>
                    <a:pt x="0" y="0"/>
                  </a:cubicBezTo>
                  <a:close/>
                </a:path>
              </a:pathLst>
            </a:custGeom>
            <a:solidFill>
              <a:srgbClr val="F3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9FAE4CD-9C9A-46D5-B846-975F64434310}"/>
                </a:ext>
              </a:extLst>
            </p:cNvPr>
            <p:cNvSpPr/>
            <p:nvPr/>
          </p:nvSpPr>
          <p:spPr>
            <a:xfrm>
              <a:off x="9994405" y="3952820"/>
              <a:ext cx="38154" cy="33620"/>
            </a:xfrm>
            <a:custGeom>
              <a:avLst/>
              <a:gdLst>
                <a:gd name="connsiteX0" fmla="*/ 0 w 38154"/>
                <a:gd name="connsiteY0" fmla="*/ 33621 h 33620"/>
                <a:gd name="connsiteX1" fmla="*/ 38154 w 38154"/>
                <a:gd name="connsiteY1" fmla="*/ 0 h 33620"/>
                <a:gd name="connsiteX2" fmla="*/ 0 w 38154"/>
                <a:gd name="connsiteY2" fmla="*/ 33621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4" h="33620">
                  <a:moveTo>
                    <a:pt x="0" y="33621"/>
                  </a:moveTo>
                  <a:cubicBezTo>
                    <a:pt x="9066" y="18133"/>
                    <a:pt x="15866" y="0"/>
                    <a:pt x="38154" y="0"/>
                  </a:cubicBezTo>
                  <a:cubicBezTo>
                    <a:pt x="27199" y="13222"/>
                    <a:pt x="15866" y="26443"/>
                    <a:pt x="0" y="33621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27F6031-CFA6-44F5-B5E9-CB0D080BC6A7}"/>
                </a:ext>
              </a:extLst>
            </p:cNvPr>
            <p:cNvSpPr/>
            <p:nvPr/>
          </p:nvSpPr>
          <p:spPr>
            <a:xfrm>
              <a:off x="10274803" y="3954331"/>
              <a:ext cx="19168" cy="21178"/>
            </a:xfrm>
            <a:custGeom>
              <a:avLst/>
              <a:gdLst>
                <a:gd name="connsiteX0" fmla="*/ 19168 w 19168"/>
                <a:gd name="connsiteY0" fmla="*/ 7933 h 21178"/>
                <a:gd name="connsiteX1" fmla="*/ 6324 w 19168"/>
                <a:gd name="connsiteY1" fmla="*/ 21155 h 21178"/>
                <a:gd name="connsiteX2" fmla="*/ 658 w 19168"/>
                <a:gd name="connsiteY2" fmla="*/ 12844 h 21178"/>
                <a:gd name="connsiteX3" fmla="*/ 12369 w 19168"/>
                <a:gd name="connsiteY3" fmla="*/ 0 h 21178"/>
                <a:gd name="connsiteX4" fmla="*/ 19168 w 19168"/>
                <a:gd name="connsiteY4" fmla="*/ 7933 h 2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68" h="21178">
                  <a:moveTo>
                    <a:pt x="19168" y="7933"/>
                  </a:moveTo>
                  <a:cubicBezTo>
                    <a:pt x="16902" y="14733"/>
                    <a:pt x="13502" y="20777"/>
                    <a:pt x="6324" y="21155"/>
                  </a:cubicBezTo>
                  <a:cubicBezTo>
                    <a:pt x="1036" y="21533"/>
                    <a:pt x="-1231" y="17377"/>
                    <a:pt x="658" y="12844"/>
                  </a:cubicBezTo>
                  <a:cubicBezTo>
                    <a:pt x="2924" y="7555"/>
                    <a:pt x="4058" y="0"/>
                    <a:pt x="12369" y="0"/>
                  </a:cubicBezTo>
                  <a:cubicBezTo>
                    <a:pt x="16902" y="0"/>
                    <a:pt x="18790" y="4155"/>
                    <a:pt x="19168" y="7933"/>
                  </a:cubicBezTo>
                  <a:close/>
                </a:path>
              </a:pathLst>
            </a:custGeom>
            <a:solidFill>
              <a:srgbClr val="EFE0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76FF36BC-0273-4522-B905-B7FCD3F7D827}"/>
                </a:ext>
              </a:extLst>
            </p:cNvPr>
            <p:cNvSpPr/>
            <p:nvPr/>
          </p:nvSpPr>
          <p:spPr>
            <a:xfrm>
              <a:off x="9422848" y="3654119"/>
              <a:ext cx="29843" cy="13286"/>
            </a:xfrm>
            <a:custGeom>
              <a:avLst/>
              <a:gdLst>
                <a:gd name="connsiteX0" fmla="*/ 29843 w 29843"/>
                <a:gd name="connsiteY0" fmla="*/ 6689 h 13286"/>
                <a:gd name="connsiteX1" fmla="*/ 0 w 29843"/>
                <a:gd name="connsiteY1" fmla="*/ 2912 h 13286"/>
                <a:gd name="connsiteX2" fmla="*/ 29843 w 29843"/>
                <a:gd name="connsiteY2" fmla="*/ 6689 h 1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43" h="13286">
                  <a:moveTo>
                    <a:pt x="29843" y="6689"/>
                  </a:moveTo>
                  <a:cubicBezTo>
                    <a:pt x="19266" y="11223"/>
                    <a:pt x="7933" y="20667"/>
                    <a:pt x="0" y="2912"/>
                  </a:cubicBezTo>
                  <a:cubicBezTo>
                    <a:pt x="9444" y="7445"/>
                    <a:pt x="21910" y="-8421"/>
                    <a:pt x="29843" y="6689"/>
                  </a:cubicBezTo>
                  <a:close/>
                </a:path>
              </a:pathLst>
            </a:custGeom>
            <a:solidFill>
              <a:srgbClr val="E4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E81CB1F0-21CC-45D9-B913-C792321253A3}"/>
                </a:ext>
              </a:extLst>
            </p:cNvPr>
            <p:cNvSpPr/>
            <p:nvPr/>
          </p:nvSpPr>
          <p:spPr>
            <a:xfrm>
              <a:off x="9596242" y="5675422"/>
              <a:ext cx="42687" cy="39008"/>
            </a:xfrm>
            <a:custGeom>
              <a:avLst/>
              <a:gdLst>
                <a:gd name="connsiteX0" fmla="*/ 42687 w 42687"/>
                <a:gd name="connsiteY0" fmla="*/ 4911 h 39008"/>
                <a:gd name="connsiteX1" fmla="*/ 27955 w 42687"/>
                <a:gd name="connsiteY1" fmla="*/ 24554 h 39008"/>
                <a:gd name="connsiteX2" fmla="*/ 25688 w 42687"/>
                <a:gd name="connsiteY2" fmla="*/ 38154 h 39008"/>
                <a:gd name="connsiteX3" fmla="*/ 0 w 42687"/>
                <a:gd name="connsiteY3" fmla="*/ 30221 h 39008"/>
                <a:gd name="connsiteX4" fmla="*/ 3778 w 42687"/>
                <a:gd name="connsiteY4" fmla="*/ 31354 h 39008"/>
                <a:gd name="connsiteX5" fmla="*/ 21533 w 42687"/>
                <a:gd name="connsiteY5" fmla="*/ 0 h 39008"/>
                <a:gd name="connsiteX6" fmla="*/ 42687 w 42687"/>
                <a:gd name="connsiteY6" fmla="*/ 4911 h 3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87" h="39008">
                  <a:moveTo>
                    <a:pt x="42687" y="4911"/>
                  </a:moveTo>
                  <a:cubicBezTo>
                    <a:pt x="40421" y="13222"/>
                    <a:pt x="47598" y="27577"/>
                    <a:pt x="27955" y="24554"/>
                  </a:cubicBezTo>
                  <a:cubicBezTo>
                    <a:pt x="23799" y="23799"/>
                    <a:pt x="22288" y="32865"/>
                    <a:pt x="25688" y="38154"/>
                  </a:cubicBezTo>
                  <a:cubicBezTo>
                    <a:pt x="16999" y="36265"/>
                    <a:pt x="4911" y="44954"/>
                    <a:pt x="0" y="30221"/>
                  </a:cubicBezTo>
                  <a:cubicBezTo>
                    <a:pt x="1133" y="30599"/>
                    <a:pt x="2644" y="31732"/>
                    <a:pt x="3778" y="31354"/>
                  </a:cubicBezTo>
                  <a:cubicBezTo>
                    <a:pt x="11711" y="30599"/>
                    <a:pt x="24177" y="8311"/>
                    <a:pt x="21533" y="0"/>
                  </a:cubicBezTo>
                  <a:cubicBezTo>
                    <a:pt x="28710" y="1889"/>
                    <a:pt x="35888" y="3400"/>
                    <a:pt x="42687" y="4911"/>
                  </a:cubicBezTo>
                  <a:close/>
                </a:path>
              </a:pathLst>
            </a:custGeom>
            <a:solidFill>
              <a:srgbClr val="CEAD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2803B8AC-2D71-4426-B18F-161DD9B67517}"/>
                </a:ext>
              </a:extLst>
            </p:cNvPr>
            <p:cNvSpPr/>
            <p:nvPr/>
          </p:nvSpPr>
          <p:spPr>
            <a:xfrm>
              <a:off x="10590792" y="5197173"/>
              <a:ext cx="46531" cy="169238"/>
            </a:xfrm>
            <a:custGeom>
              <a:avLst/>
              <a:gdLst>
                <a:gd name="connsiteX0" fmla="*/ 12946 w 46531"/>
                <a:gd name="connsiteY0" fmla="*/ 46843 h 169238"/>
                <a:gd name="connsiteX1" fmla="*/ 25789 w 46531"/>
                <a:gd name="connsiteY1" fmla="*/ 12844 h 169238"/>
                <a:gd name="connsiteX2" fmla="*/ 38633 w 46531"/>
                <a:gd name="connsiteY2" fmla="*/ 0 h 169238"/>
                <a:gd name="connsiteX3" fmla="*/ 36367 w 46531"/>
                <a:gd name="connsiteY3" fmla="*/ 23421 h 169238"/>
                <a:gd name="connsiteX4" fmla="*/ 34478 w 46531"/>
                <a:gd name="connsiteY4" fmla="*/ 53265 h 169238"/>
                <a:gd name="connsiteX5" fmla="*/ 34100 w 46531"/>
                <a:gd name="connsiteY5" fmla="*/ 74797 h 169238"/>
                <a:gd name="connsiteX6" fmla="*/ 37122 w 46531"/>
                <a:gd name="connsiteY6" fmla="*/ 89152 h 169238"/>
                <a:gd name="connsiteX7" fmla="*/ 42033 w 46531"/>
                <a:gd name="connsiteY7" fmla="*/ 101996 h 169238"/>
                <a:gd name="connsiteX8" fmla="*/ 44300 w 46531"/>
                <a:gd name="connsiteY8" fmla="*/ 131084 h 169238"/>
                <a:gd name="connsiteX9" fmla="*/ 39389 w 46531"/>
                <a:gd name="connsiteY9" fmla="*/ 145061 h 169238"/>
                <a:gd name="connsiteX10" fmla="*/ 13323 w 46531"/>
                <a:gd name="connsiteY10" fmla="*/ 169238 h 169238"/>
                <a:gd name="connsiteX11" fmla="*/ 13323 w 46531"/>
                <a:gd name="connsiteY11" fmla="*/ 169238 h 169238"/>
                <a:gd name="connsiteX12" fmla="*/ 8035 w 46531"/>
                <a:gd name="connsiteY12" fmla="*/ 154505 h 169238"/>
                <a:gd name="connsiteX13" fmla="*/ 14079 w 46531"/>
                <a:gd name="connsiteY13" fmla="*/ 118618 h 169238"/>
                <a:gd name="connsiteX14" fmla="*/ 4257 w 46531"/>
                <a:gd name="connsiteY14" fmla="*/ 76308 h 169238"/>
                <a:gd name="connsiteX15" fmla="*/ 12946 w 46531"/>
                <a:gd name="connsiteY15" fmla="*/ 46843 h 16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31" h="169238">
                  <a:moveTo>
                    <a:pt x="12946" y="46843"/>
                  </a:moveTo>
                  <a:cubicBezTo>
                    <a:pt x="17101" y="35510"/>
                    <a:pt x="21256" y="24177"/>
                    <a:pt x="25789" y="12844"/>
                  </a:cubicBezTo>
                  <a:cubicBezTo>
                    <a:pt x="25789" y="4155"/>
                    <a:pt x="29945" y="0"/>
                    <a:pt x="38633" y="0"/>
                  </a:cubicBezTo>
                  <a:cubicBezTo>
                    <a:pt x="40522" y="7933"/>
                    <a:pt x="42411" y="15111"/>
                    <a:pt x="36367" y="23421"/>
                  </a:cubicBezTo>
                  <a:cubicBezTo>
                    <a:pt x="30323" y="31732"/>
                    <a:pt x="29189" y="42687"/>
                    <a:pt x="34478" y="53265"/>
                  </a:cubicBezTo>
                  <a:cubicBezTo>
                    <a:pt x="37878" y="60064"/>
                    <a:pt x="40900" y="67620"/>
                    <a:pt x="34100" y="74797"/>
                  </a:cubicBezTo>
                  <a:cubicBezTo>
                    <a:pt x="28434" y="80464"/>
                    <a:pt x="32967" y="84997"/>
                    <a:pt x="37122" y="89152"/>
                  </a:cubicBezTo>
                  <a:cubicBezTo>
                    <a:pt x="40522" y="92930"/>
                    <a:pt x="45055" y="97841"/>
                    <a:pt x="42033" y="101996"/>
                  </a:cubicBezTo>
                  <a:cubicBezTo>
                    <a:pt x="33345" y="112951"/>
                    <a:pt x="34478" y="121640"/>
                    <a:pt x="44300" y="131084"/>
                  </a:cubicBezTo>
                  <a:cubicBezTo>
                    <a:pt x="49966" y="136373"/>
                    <a:pt x="43544" y="141284"/>
                    <a:pt x="39389" y="145061"/>
                  </a:cubicBezTo>
                  <a:cubicBezTo>
                    <a:pt x="30700" y="153372"/>
                    <a:pt x="22012" y="161305"/>
                    <a:pt x="13323" y="169238"/>
                  </a:cubicBezTo>
                  <a:lnTo>
                    <a:pt x="13323" y="169238"/>
                  </a:lnTo>
                  <a:cubicBezTo>
                    <a:pt x="8790" y="165083"/>
                    <a:pt x="4257" y="159416"/>
                    <a:pt x="8035" y="154505"/>
                  </a:cubicBezTo>
                  <a:cubicBezTo>
                    <a:pt x="16723" y="143172"/>
                    <a:pt x="13323" y="131084"/>
                    <a:pt x="14079" y="118618"/>
                  </a:cubicBezTo>
                  <a:cubicBezTo>
                    <a:pt x="15212" y="102752"/>
                    <a:pt x="15212" y="89908"/>
                    <a:pt x="4257" y="76308"/>
                  </a:cubicBezTo>
                  <a:cubicBezTo>
                    <a:pt x="-3298" y="67998"/>
                    <a:pt x="-1032" y="53642"/>
                    <a:pt x="12946" y="46843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70AC963D-AC5B-4BF9-ACB0-F8C6A62AFBD0}"/>
                </a:ext>
              </a:extLst>
            </p:cNvPr>
            <p:cNvSpPr/>
            <p:nvPr/>
          </p:nvSpPr>
          <p:spPr>
            <a:xfrm>
              <a:off x="10463916" y="5478095"/>
              <a:ext cx="44625" cy="41865"/>
            </a:xfrm>
            <a:custGeom>
              <a:avLst/>
              <a:gdLst>
                <a:gd name="connsiteX0" fmla="*/ 44625 w 44625"/>
                <a:gd name="connsiteY0" fmla="*/ 14489 h 41865"/>
                <a:gd name="connsiteX1" fmla="*/ 24604 w 44625"/>
                <a:gd name="connsiteY1" fmla="*/ 34133 h 41865"/>
                <a:gd name="connsiteX2" fmla="*/ 4582 w 44625"/>
                <a:gd name="connsiteY2" fmla="*/ 39422 h 41865"/>
                <a:gd name="connsiteX3" fmla="*/ 5338 w 44625"/>
                <a:gd name="connsiteY3" fmla="*/ 21289 h 41865"/>
                <a:gd name="connsiteX4" fmla="*/ 11760 w 44625"/>
                <a:gd name="connsiteY4" fmla="*/ 12978 h 41865"/>
                <a:gd name="connsiteX5" fmla="*/ 32159 w 44625"/>
                <a:gd name="connsiteY5" fmla="*/ 8445 h 41865"/>
                <a:gd name="connsiteX6" fmla="*/ 44625 w 44625"/>
                <a:gd name="connsiteY6" fmla="*/ 14489 h 4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25" h="41865">
                  <a:moveTo>
                    <a:pt x="44625" y="14489"/>
                  </a:moveTo>
                  <a:cubicBezTo>
                    <a:pt x="34048" y="18645"/>
                    <a:pt x="28759" y="25445"/>
                    <a:pt x="24604" y="34133"/>
                  </a:cubicBezTo>
                  <a:cubicBezTo>
                    <a:pt x="20448" y="42822"/>
                    <a:pt x="11382" y="43577"/>
                    <a:pt x="4582" y="39422"/>
                  </a:cubicBezTo>
                  <a:cubicBezTo>
                    <a:pt x="-3351" y="34889"/>
                    <a:pt x="427" y="27334"/>
                    <a:pt x="5338" y="21289"/>
                  </a:cubicBezTo>
                  <a:cubicBezTo>
                    <a:pt x="7604" y="18645"/>
                    <a:pt x="10626" y="16000"/>
                    <a:pt x="11760" y="12978"/>
                  </a:cubicBezTo>
                  <a:cubicBezTo>
                    <a:pt x="15915" y="-1377"/>
                    <a:pt x="21582" y="-5154"/>
                    <a:pt x="32159" y="8445"/>
                  </a:cubicBezTo>
                  <a:cubicBezTo>
                    <a:pt x="34803" y="11845"/>
                    <a:pt x="40470" y="12600"/>
                    <a:pt x="44625" y="14489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EEA4CDAA-DA6C-495A-880A-B4EF640439A0}"/>
                </a:ext>
              </a:extLst>
            </p:cNvPr>
            <p:cNvSpPr/>
            <p:nvPr/>
          </p:nvSpPr>
          <p:spPr>
            <a:xfrm>
              <a:off x="10574272" y="5156364"/>
              <a:ext cx="55153" cy="54031"/>
            </a:xfrm>
            <a:custGeom>
              <a:avLst/>
              <a:gdLst>
                <a:gd name="connsiteX0" fmla="*/ 55153 w 55153"/>
                <a:gd name="connsiteY0" fmla="*/ 41187 h 54031"/>
                <a:gd name="connsiteX1" fmla="*/ 42309 w 55153"/>
                <a:gd name="connsiteY1" fmla="*/ 54031 h 54031"/>
                <a:gd name="connsiteX2" fmla="*/ 26443 w 55153"/>
                <a:gd name="connsiteY2" fmla="*/ 18144 h 54031"/>
                <a:gd name="connsiteX3" fmla="*/ 0 w 55153"/>
                <a:gd name="connsiteY3" fmla="*/ 16255 h 54031"/>
                <a:gd name="connsiteX4" fmla="*/ 4155 w 55153"/>
                <a:gd name="connsiteY4" fmla="*/ 7566 h 54031"/>
                <a:gd name="connsiteX5" fmla="*/ 4155 w 55153"/>
                <a:gd name="connsiteY5" fmla="*/ 7566 h 54031"/>
                <a:gd name="connsiteX6" fmla="*/ 13600 w 55153"/>
                <a:gd name="connsiteY6" fmla="*/ 3411 h 54031"/>
                <a:gd name="connsiteX7" fmla="*/ 55153 w 55153"/>
                <a:gd name="connsiteY7" fmla="*/ 28721 h 54031"/>
                <a:gd name="connsiteX8" fmla="*/ 55153 w 55153"/>
                <a:gd name="connsiteY8" fmla="*/ 41187 h 5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153" h="54031">
                  <a:moveTo>
                    <a:pt x="55153" y="41187"/>
                  </a:moveTo>
                  <a:cubicBezTo>
                    <a:pt x="49487" y="43832"/>
                    <a:pt x="45332" y="48365"/>
                    <a:pt x="42309" y="54031"/>
                  </a:cubicBezTo>
                  <a:cubicBezTo>
                    <a:pt x="44576" y="38543"/>
                    <a:pt x="46087" y="21921"/>
                    <a:pt x="26443" y="18144"/>
                  </a:cubicBezTo>
                  <a:cubicBezTo>
                    <a:pt x="18510" y="16633"/>
                    <a:pt x="9066" y="15877"/>
                    <a:pt x="0" y="16255"/>
                  </a:cubicBezTo>
                  <a:cubicBezTo>
                    <a:pt x="1511" y="13233"/>
                    <a:pt x="2644" y="10588"/>
                    <a:pt x="4155" y="7566"/>
                  </a:cubicBezTo>
                  <a:lnTo>
                    <a:pt x="4155" y="7566"/>
                  </a:lnTo>
                  <a:cubicBezTo>
                    <a:pt x="7178" y="5678"/>
                    <a:pt x="10200" y="4544"/>
                    <a:pt x="13600" y="3411"/>
                  </a:cubicBezTo>
                  <a:cubicBezTo>
                    <a:pt x="40799" y="-4522"/>
                    <a:pt x="48732" y="389"/>
                    <a:pt x="55153" y="28721"/>
                  </a:cubicBezTo>
                  <a:cubicBezTo>
                    <a:pt x="55153" y="32877"/>
                    <a:pt x="55153" y="37032"/>
                    <a:pt x="55153" y="41187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E099706-90CF-4055-BFA5-8625B5971184}"/>
                </a:ext>
              </a:extLst>
            </p:cNvPr>
            <p:cNvSpPr/>
            <p:nvPr/>
          </p:nvSpPr>
          <p:spPr>
            <a:xfrm>
              <a:off x="10578427" y="5154322"/>
              <a:ext cx="55501" cy="30385"/>
            </a:xfrm>
            <a:custGeom>
              <a:avLst/>
              <a:gdLst>
                <a:gd name="connsiteX0" fmla="*/ 50998 w 55501"/>
                <a:gd name="connsiteY0" fmla="*/ 30385 h 30385"/>
                <a:gd name="connsiteX1" fmla="*/ 49109 w 55501"/>
                <a:gd name="connsiteY1" fmla="*/ 29252 h 30385"/>
                <a:gd name="connsiteX2" fmla="*/ 0 w 55501"/>
                <a:gd name="connsiteY2" fmla="*/ 9230 h 30385"/>
                <a:gd name="connsiteX3" fmla="*/ 50243 w 55501"/>
                <a:gd name="connsiteY3" fmla="*/ 3942 h 30385"/>
                <a:gd name="connsiteX4" fmla="*/ 50998 w 55501"/>
                <a:gd name="connsiteY4" fmla="*/ 30385 h 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01" h="30385">
                  <a:moveTo>
                    <a:pt x="50998" y="30385"/>
                  </a:moveTo>
                  <a:cubicBezTo>
                    <a:pt x="50243" y="30008"/>
                    <a:pt x="49487" y="30008"/>
                    <a:pt x="49109" y="29252"/>
                  </a:cubicBezTo>
                  <a:cubicBezTo>
                    <a:pt x="42309" y="-591"/>
                    <a:pt x="21155" y="4697"/>
                    <a:pt x="0" y="9230"/>
                  </a:cubicBezTo>
                  <a:cubicBezTo>
                    <a:pt x="9066" y="542"/>
                    <a:pt x="42687" y="-3614"/>
                    <a:pt x="50243" y="3942"/>
                  </a:cubicBezTo>
                  <a:cubicBezTo>
                    <a:pt x="58931" y="12253"/>
                    <a:pt x="55153" y="21697"/>
                    <a:pt x="50998" y="30385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23A5165B-2DC0-43A9-965A-F3332FE118ED}"/>
                </a:ext>
              </a:extLst>
            </p:cNvPr>
            <p:cNvSpPr/>
            <p:nvPr/>
          </p:nvSpPr>
          <p:spPr>
            <a:xfrm>
              <a:off x="10574272" y="5244016"/>
              <a:ext cx="39050" cy="139772"/>
            </a:xfrm>
            <a:custGeom>
              <a:avLst/>
              <a:gdLst>
                <a:gd name="connsiteX0" fmla="*/ 29466 w 39050"/>
                <a:gd name="connsiteY0" fmla="*/ 0 h 139772"/>
                <a:gd name="connsiteX1" fmla="*/ 33999 w 39050"/>
                <a:gd name="connsiteY1" fmla="*/ 38154 h 139772"/>
                <a:gd name="connsiteX2" fmla="*/ 38910 w 39050"/>
                <a:gd name="connsiteY2" fmla="*/ 41932 h 139772"/>
                <a:gd name="connsiteX3" fmla="*/ 32110 w 39050"/>
                <a:gd name="connsiteY3" fmla="*/ 102374 h 139772"/>
                <a:gd name="connsiteX4" fmla="*/ 29466 w 39050"/>
                <a:gd name="connsiteY4" fmla="*/ 122773 h 139772"/>
                <a:gd name="connsiteX5" fmla="*/ 0 w 39050"/>
                <a:gd name="connsiteY5" fmla="*/ 139773 h 139772"/>
                <a:gd name="connsiteX6" fmla="*/ 2267 w 39050"/>
                <a:gd name="connsiteY6" fmla="*/ 129951 h 139772"/>
                <a:gd name="connsiteX7" fmla="*/ 25310 w 39050"/>
                <a:gd name="connsiteY7" fmla="*/ 65731 h 139772"/>
                <a:gd name="connsiteX8" fmla="*/ 17377 w 39050"/>
                <a:gd name="connsiteY8" fmla="*/ 46843 h 139772"/>
                <a:gd name="connsiteX9" fmla="*/ 29466 w 39050"/>
                <a:gd name="connsiteY9" fmla="*/ 0 h 139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0" h="139772">
                  <a:moveTo>
                    <a:pt x="29466" y="0"/>
                  </a:moveTo>
                  <a:cubicBezTo>
                    <a:pt x="18888" y="13977"/>
                    <a:pt x="15488" y="27577"/>
                    <a:pt x="33999" y="38154"/>
                  </a:cubicBezTo>
                  <a:cubicBezTo>
                    <a:pt x="35888" y="39287"/>
                    <a:pt x="37399" y="40421"/>
                    <a:pt x="38910" y="41932"/>
                  </a:cubicBezTo>
                  <a:cubicBezTo>
                    <a:pt x="40043" y="43443"/>
                    <a:pt x="33999" y="101241"/>
                    <a:pt x="32110" y="102374"/>
                  </a:cubicBezTo>
                  <a:cubicBezTo>
                    <a:pt x="21533" y="108040"/>
                    <a:pt x="29843" y="115973"/>
                    <a:pt x="29466" y="122773"/>
                  </a:cubicBezTo>
                  <a:cubicBezTo>
                    <a:pt x="17377" y="124662"/>
                    <a:pt x="10200" y="134484"/>
                    <a:pt x="0" y="139773"/>
                  </a:cubicBezTo>
                  <a:cubicBezTo>
                    <a:pt x="756" y="136373"/>
                    <a:pt x="0" y="131084"/>
                    <a:pt x="2267" y="129951"/>
                  </a:cubicBezTo>
                  <a:cubicBezTo>
                    <a:pt x="27955" y="114840"/>
                    <a:pt x="24932" y="89530"/>
                    <a:pt x="25310" y="65731"/>
                  </a:cubicBezTo>
                  <a:cubicBezTo>
                    <a:pt x="25688" y="58176"/>
                    <a:pt x="21533" y="52887"/>
                    <a:pt x="17377" y="46843"/>
                  </a:cubicBezTo>
                  <a:cubicBezTo>
                    <a:pt x="6800" y="30977"/>
                    <a:pt x="13977" y="4911"/>
                    <a:pt x="29466" y="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AC27E5F-3CBE-4630-8684-4FE033979CD8}"/>
                </a:ext>
              </a:extLst>
            </p:cNvPr>
            <p:cNvSpPr/>
            <p:nvPr/>
          </p:nvSpPr>
          <p:spPr>
            <a:xfrm>
              <a:off x="10330992" y="5113441"/>
              <a:ext cx="221106" cy="236034"/>
            </a:xfrm>
            <a:custGeom>
              <a:avLst/>
              <a:gdLst>
                <a:gd name="connsiteX0" fmla="*/ 183971 w 221106"/>
                <a:gd name="connsiteY0" fmla="*/ 67110 h 236034"/>
                <a:gd name="connsiteX1" fmla="*/ 197571 w 221106"/>
                <a:gd name="connsiteY1" fmla="*/ 92798 h 236034"/>
                <a:gd name="connsiteX2" fmla="*/ 205126 w 221106"/>
                <a:gd name="connsiteY2" fmla="*/ 84110 h 236034"/>
                <a:gd name="connsiteX3" fmla="*/ 209282 w 221106"/>
                <a:gd name="connsiteY3" fmla="*/ 84110 h 236034"/>
                <a:gd name="connsiteX4" fmla="*/ 216837 w 221106"/>
                <a:gd name="connsiteY4" fmla="*/ 99976 h 236034"/>
                <a:gd name="connsiteX5" fmla="*/ 202859 w 221106"/>
                <a:gd name="connsiteY5" fmla="*/ 114709 h 236034"/>
                <a:gd name="connsiteX6" fmla="*/ 203993 w 221106"/>
                <a:gd name="connsiteY6" fmla="*/ 130575 h 236034"/>
                <a:gd name="connsiteX7" fmla="*/ 201726 w 221106"/>
                <a:gd name="connsiteY7" fmla="*/ 133597 h 236034"/>
                <a:gd name="connsiteX8" fmla="*/ 214192 w 221106"/>
                <a:gd name="connsiteY8" fmla="*/ 166084 h 236034"/>
                <a:gd name="connsiteX9" fmla="*/ 211170 w 221106"/>
                <a:gd name="connsiteY9" fmla="*/ 195928 h 236034"/>
                <a:gd name="connsiteX10" fmla="*/ 184349 w 221106"/>
                <a:gd name="connsiteY10" fmla="*/ 187995 h 236034"/>
                <a:gd name="connsiteX11" fmla="*/ 186238 w 221106"/>
                <a:gd name="connsiteY11" fmla="*/ 204994 h 236034"/>
                <a:gd name="connsiteX12" fmla="*/ 191149 w 221106"/>
                <a:gd name="connsiteY12" fmla="*/ 217838 h 236034"/>
                <a:gd name="connsiteX13" fmla="*/ 196438 w 221106"/>
                <a:gd name="connsiteY13" fmla="*/ 227660 h 236034"/>
                <a:gd name="connsiteX14" fmla="*/ 186993 w 221106"/>
                <a:gd name="connsiteY14" fmla="*/ 234837 h 236034"/>
                <a:gd name="connsiteX15" fmla="*/ 149217 w 221106"/>
                <a:gd name="connsiteY15" fmla="*/ 234837 h 236034"/>
                <a:gd name="connsiteX16" fmla="*/ 123907 w 221106"/>
                <a:gd name="connsiteY16" fmla="*/ 233326 h 236034"/>
                <a:gd name="connsiteX17" fmla="*/ 65354 w 221106"/>
                <a:gd name="connsiteY17" fmla="*/ 227660 h 236034"/>
                <a:gd name="connsiteX18" fmla="*/ 62331 w 221106"/>
                <a:gd name="connsiteY18" fmla="*/ 208394 h 236034"/>
                <a:gd name="connsiteX19" fmla="*/ 57798 w 221106"/>
                <a:gd name="connsiteY19" fmla="*/ 201594 h 236034"/>
                <a:gd name="connsiteX20" fmla="*/ 1889 w 221106"/>
                <a:gd name="connsiteY20" fmla="*/ 156263 h 236034"/>
                <a:gd name="connsiteX21" fmla="*/ 22289 w 221106"/>
                <a:gd name="connsiteY21" fmla="*/ 146818 h 236034"/>
                <a:gd name="connsiteX22" fmla="*/ 9822 w 221106"/>
                <a:gd name="connsiteY22" fmla="*/ 116975 h 236034"/>
                <a:gd name="connsiteX23" fmla="*/ 12844 w 221106"/>
                <a:gd name="connsiteY23" fmla="*/ 108665 h 236034"/>
                <a:gd name="connsiteX24" fmla="*/ 1512 w 221106"/>
                <a:gd name="connsiteY24" fmla="*/ 96198 h 236034"/>
                <a:gd name="connsiteX25" fmla="*/ 26444 w 221106"/>
                <a:gd name="connsiteY25" fmla="*/ 73155 h 236034"/>
                <a:gd name="connsiteX26" fmla="*/ 36266 w 221106"/>
                <a:gd name="connsiteY26" fmla="*/ 69377 h 236034"/>
                <a:gd name="connsiteX27" fmla="*/ 35888 w 221106"/>
                <a:gd name="connsiteY27" fmla="*/ 46333 h 236034"/>
                <a:gd name="connsiteX28" fmla="*/ 59687 w 221106"/>
                <a:gd name="connsiteY28" fmla="*/ 14224 h 236034"/>
                <a:gd name="connsiteX29" fmla="*/ 87264 w 221106"/>
                <a:gd name="connsiteY29" fmla="*/ 7801 h 236034"/>
                <a:gd name="connsiteX30" fmla="*/ 106152 w 221106"/>
                <a:gd name="connsiteY30" fmla="*/ 11201 h 236034"/>
                <a:gd name="connsiteX31" fmla="*/ 111818 w 221106"/>
                <a:gd name="connsiteY31" fmla="*/ 12713 h 236034"/>
                <a:gd name="connsiteX32" fmla="*/ 119751 w 221106"/>
                <a:gd name="connsiteY32" fmla="*/ 17623 h 236034"/>
                <a:gd name="connsiteX33" fmla="*/ 139395 w 221106"/>
                <a:gd name="connsiteY33" fmla="*/ 15734 h 236034"/>
                <a:gd name="connsiteX34" fmla="*/ 158661 w 221106"/>
                <a:gd name="connsiteY34" fmla="*/ 26690 h 236034"/>
                <a:gd name="connsiteX35" fmla="*/ 145439 w 221106"/>
                <a:gd name="connsiteY35" fmla="*/ 47845 h 236034"/>
                <a:gd name="connsiteX36" fmla="*/ 137129 w 221106"/>
                <a:gd name="connsiteY36" fmla="*/ 53889 h 236034"/>
                <a:gd name="connsiteX37" fmla="*/ 143928 w 221106"/>
                <a:gd name="connsiteY37" fmla="*/ 61066 h 236034"/>
                <a:gd name="connsiteX38" fmla="*/ 145817 w 221106"/>
                <a:gd name="connsiteY38" fmla="*/ 54266 h 236034"/>
                <a:gd name="connsiteX39" fmla="*/ 183971 w 221106"/>
                <a:gd name="connsiteY39" fmla="*/ 67110 h 236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1106" h="236034">
                  <a:moveTo>
                    <a:pt x="183971" y="67110"/>
                  </a:moveTo>
                  <a:cubicBezTo>
                    <a:pt x="181327" y="72021"/>
                    <a:pt x="190393" y="90532"/>
                    <a:pt x="197571" y="92798"/>
                  </a:cubicBezTo>
                  <a:cubicBezTo>
                    <a:pt x="205126" y="95443"/>
                    <a:pt x="203993" y="88265"/>
                    <a:pt x="205126" y="84110"/>
                  </a:cubicBezTo>
                  <a:cubicBezTo>
                    <a:pt x="206637" y="84110"/>
                    <a:pt x="207770" y="84110"/>
                    <a:pt x="209282" y="84110"/>
                  </a:cubicBezTo>
                  <a:cubicBezTo>
                    <a:pt x="215326" y="87887"/>
                    <a:pt x="217592" y="92421"/>
                    <a:pt x="216837" y="99976"/>
                  </a:cubicBezTo>
                  <a:cubicBezTo>
                    <a:pt x="215703" y="109420"/>
                    <a:pt x="200971" y="107153"/>
                    <a:pt x="202859" y="114709"/>
                  </a:cubicBezTo>
                  <a:cubicBezTo>
                    <a:pt x="204371" y="120375"/>
                    <a:pt x="214192" y="124153"/>
                    <a:pt x="203993" y="130575"/>
                  </a:cubicBezTo>
                  <a:cubicBezTo>
                    <a:pt x="202859" y="131330"/>
                    <a:pt x="201348" y="133597"/>
                    <a:pt x="201726" y="133597"/>
                  </a:cubicBezTo>
                  <a:cubicBezTo>
                    <a:pt x="219481" y="140019"/>
                    <a:pt x="206637" y="160418"/>
                    <a:pt x="214192" y="166084"/>
                  </a:cubicBezTo>
                  <a:cubicBezTo>
                    <a:pt x="234214" y="180439"/>
                    <a:pt x="203615" y="185350"/>
                    <a:pt x="211170" y="195928"/>
                  </a:cubicBezTo>
                  <a:cubicBezTo>
                    <a:pt x="200971" y="202728"/>
                    <a:pt x="192660" y="199705"/>
                    <a:pt x="184349" y="187995"/>
                  </a:cubicBezTo>
                  <a:cubicBezTo>
                    <a:pt x="185482" y="195172"/>
                    <a:pt x="187749" y="200083"/>
                    <a:pt x="186238" y="204994"/>
                  </a:cubicBezTo>
                  <a:cubicBezTo>
                    <a:pt x="184349" y="210661"/>
                    <a:pt x="180571" y="216327"/>
                    <a:pt x="191149" y="217838"/>
                  </a:cubicBezTo>
                  <a:cubicBezTo>
                    <a:pt x="194926" y="218216"/>
                    <a:pt x="197949" y="222749"/>
                    <a:pt x="196438" y="227660"/>
                  </a:cubicBezTo>
                  <a:cubicBezTo>
                    <a:pt x="194926" y="232193"/>
                    <a:pt x="191527" y="234460"/>
                    <a:pt x="186993" y="234837"/>
                  </a:cubicBezTo>
                  <a:cubicBezTo>
                    <a:pt x="174527" y="235593"/>
                    <a:pt x="161683" y="237104"/>
                    <a:pt x="149217" y="234837"/>
                  </a:cubicBezTo>
                  <a:cubicBezTo>
                    <a:pt x="140906" y="233326"/>
                    <a:pt x="132595" y="232571"/>
                    <a:pt x="123907" y="233326"/>
                  </a:cubicBezTo>
                  <a:cubicBezTo>
                    <a:pt x="103885" y="235593"/>
                    <a:pt x="84242" y="234460"/>
                    <a:pt x="65354" y="227660"/>
                  </a:cubicBezTo>
                  <a:cubicBezTo>
                    <a:pt x="69131" y="220482"/>
                    <a:pt x="42688" y="217838"/>
                    <a:pt x="62331" y="208394"/>
                  </a:cubicBezTo>
                  <a:cubicBezTo>
                    <a:pt x="60820" y="206127"/>
                    <a:pt x="59687" y="203105"/>
                    <a:pt x="57798" y="201594"/>
                  </a:cubicBezTo>
                  <a:cubicBezTo>
                    <a:pt x="39288" y="186484"/>
                    <a:pt x="20777" y="171373"/>
                    <a:pt x="1889" y="156263"/>
                  </a:cubicBezTo>
                  <a:cubicBezTo>
                    <a:pt x="7178" y="153996"/>
                    <a:pt x="13978" y="150596"/>
                    <a:pt x="22289" y="146818"/>
                  </a:cubicBezTo>
                  <a:cubicBezTo>
                    <a:pt x="1512" y="143041"/>
                    <a:pt x="-2266" y="132464"/>
                    <a:pt x="9822" y="116975"/>
                  </a:cubicBezTo>
                  <a:cubicBezTo>
                    <a:pt x="12089" y="113953"/>
                    <a:pt x="15866" y="110931"/>
                    <a:pt x="12844" y="108665"/>
                  </a:cubicBezTo>
                  <a:cubicBezTo>
                    <a:pt x="7556" y="104887"/>
                    <a:pt x="-4155" y="103376"/>
                    <a:pt x="1512" y="96198"/>
                  </a:cubicBezTo>
                  <a:cubicBezTo>
                    <a:pt x="8311" y="87887"/>
                    <a:pt x="13600" y="75421"/>
                    <a:pt x="26444" y="73155"/>
                  </a:cubicBezTo>
                  <a:cubicBezTo>
                    <a:pt x="29844" y="72399"/>
                    <a:pt x="32866" y="70888"/>
                    <a:pt x="36266" y="69377"/>
                  </a:cubicBezTo>
                  <a:cubicBezTo>
                    <a:pt x="26066" y="61444"/>
                    <a:pt x="18889" y="55022"/>
                    <a:pt x="35888" y="46333"/>
                  </a:cubicBezTo>
                  <a:cubicBezTo>
                    <a:pt x="47976" y="39911"/>
                    <a:pt x="54398" y="25934"/>
                    <a:pt x="59687" y="14224"/>
                  </a:cubicBezTo>
                  <a:cubicBezTo>
                    <a:pt x="67620" y="-3909"/>
                    <a:pt x="76309" y="-3154"/>
                    <a:pt x="87264" y="7801"/>
                  </a:cubicBezTo>
                  <a:cubicBezTo>
                    <a:pt x="93686" y="14601"/>
                    <a:pt x="98219" y="18001"/>
                    <a:pt x="106152" y="11201"/>
                  </a:cubicBezTo>
                  <a:cubicBezTo>
                    <a:pt x="108041" y="9690"/>
                    <a:pt x="113707" y="5913"/>
                    <a:pt x="111818" y="12713"/>
                  </a:cubicBezTo>
                  <a:cubicBezTo>
                    <a:pt x="108041" y="26690"/>
                    <a:pt x="117107" y="19890"/>
                    <a:pt x="119751" y="17623"/>
                  </a:cubicBezTo>
                  <a:cubicBezTo>
                    <a:pt x="126174" y="11579"/>
                    <a:pt x="132595" y="14979"/>
                    <a:pt x="139395" y="15734"/>
                  </a:cubicBezTo>
                  <a:cubicBezTo>
                    <a:pt x="147706" y="16490"/>
                    <a:pt x="151861" y="23668"/>
                    <a:pt x="158661" y="26690"/>
                  </a:cubicBezTo>
                  <a:cubicBezTo>
                    <a:pt x="150728" y="31601"/>
                    <a:pt x="156772" y="44822"/>
                    <a:pt x="145439" y="47845"/>
                  </a:cubicBezTo>
                  <a:cubicBezTo>
                    <a:pt x="142417" y="48600"/>
                    <a:pt x="139773" y="52000"/>
                    <a:pt x="137129" y="53889"/>
                  </a:cubicBezTo>
                  <a:cubicBezTo>
                    <a:pt x="139395" y="56155"/>
                    <a:pt x="142417" y="58044"/>
                    <a:pt x="143928" y="61066"/>
                  </a:cubicBezTo>
                  <a:cubicBezTo>
                    <a:pt x="146195" y="59177"/>
                    <a:pt x="143551" y="56155"/>
                    <a:pt x="145817" y="54266"/>
                  </a:cubicBezTo>
                  <a:cubicBezTo>
                    <a:pt x="160550" y="53133"/>
                    <a:pt x="176416" y="47845"/>
                    <a:pt x="183971" y="67110"/>
                  </a:cubicBezTo>
                  <a:close/>
                </a:path>
              </a:pathLst>
            </a:custGeom>
            <a:solidFill>
              <a:srgbClr val="DAAB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5047ECAE-2926-4B37-8B1D-A6A9371B484F}"/>
                </a:ext>
              </a:extLst>
            </p:cNvPr>
            <p:cNvSpPr/>
            <p:nvPr/>
          </p:nvSpPr>
          <p:spPr>
            <a:xfrm>
              <a:off x="10396723" y="5197386"/>
              <a:ext cx="209453" cy="188445"/>
            </a:xfrm>
            <a:custGeom>
              <a:avLst/>
              <a:gdLst>
                <a:gd name="connsiteX0" fmla="*/ 0 w 209453"/>
                <a:gd name="connsiteY0" fmla="*/ 144093 h 188445"/>
                <a:gd name="connsiteX1" fmla="*/ 16999 w 209453"/>
                <a:gd name="connsiteY1" fmla="*/ 145226 h 188445"/>
                <a:gd name="connsiteX2" fmla="*/ 26443 w 209453"/>
                <a:gd name="connsiteY2" fmla="*/ 147871 h 188445"/>
                <a:gd name="connsiteX3" fmla="*/ 111063 w 209453"/>
                <a:gd name="connsiteY3" fmla="*/ 145604 h 188445"/>
                <a:gd name="connsiteX4" fmla="*/ 128062 w 209453"/>
                <a:gd name="connsiteY4" fmla="*/ 141827 h 188445"/>
                <a:gd name="connsiteX5" fmla="*/ 108796 w 209453"/>
                <a:gd name="connsiteY5" fmla="*/ 133894 h 188445"/>
                <a:gd name="connsiteX6" fmla="*/ 112574 w 209453"/>
                <a:gd name="connsiteY6" fmla="*/ 102539 h 188445"/>
                <a:gd name="connsiteX7" fmla="*/ 115596 w 209453"/>
                <a:gd name="connsiteY7" fmla="*/ 92339 h 188445"/>
                <a:gd name="connsiteX8" fmla="*/ 122395 w 209453"/>
                <a:gd name="connsiteY8" fmla="*/ 98384 h 188445"/>
                <a:gd name="connsiteX9" fmla="*/ 129951 w 209453"/>
                <a:gd name="connsiteY9" fmla="*/ 110850 h 188445"/>
                <a:gd name="connsiteX10" fmla="*/ 141661 w 209453"/>
                <a:gd name="connsiteY10" fmla="*/ 110094 h 188445"/>
                <a:gd name="connsiteX11" fmla="*/ 137884 w 209453"/>
                <a:gd name="connsiteY11" fmla="*/ 103672 h 188445"/>
                <a:gd name="connsiteX12" fmla="*/ 156394 w 209453"/>
                <a:gd name="connsiteY12" fmla="*/ 91206 h 188445"/>
                <a:gd name="connsiteX13" fmla="*/ 142039 w 209453"/>
                <a:gd name="connsiteY13" fmla="*/ 69296 h 188445"/>
                <a:gd name="connsiteX14" fmla="*/ 140150 w 209453"/>
                <a:gd name="connsiteY14" fmla="*/ 58719 h 188445"/>
                <a:gd name="connsiteX15" fmla="*/ 125418 w 209453"/>
                <a:gd name="connsiteY15" fmla="*/ 50030 h 188445"/>
                <a:gd name="connsiteX16" fmla="*/ 141661 w 209453"/>
                <a:gd name="connsiteY16" fmla="*/ 40208 h 188445"/>
                <a:gd name="connsiteX17" fmla="*/ 126173 w 209453"/>
                <a:gd name="connsiteY17" fmla="*/ 31519 h 188445"/>
                <a:gd name="connsiteX18" fmla="*/ 139773 w 209453"/>
                <a:gd name="connsiteY18" fmla="*/ 21320 h 188445"/>
                <a:gd name="connsiteX19" fmla="*/ 144684 w 209453"/>
                <a:gd name="connsiteY19" fmla="*/ 543 h 188445"/>
                <a:gd name="connsiteX20" fmla="*/ 202104 w 209453"/>
                <a:gd name="connsiteY20" fmla="*/ 3187 h 188445"/>
                <a:gd name="connsiteX21" fmla="*/ 208903 w 209453"/>
                <a:gd name="connsiteY21" fmla="*/ 6587 h 188445"/>
                <a:gd name="connsiteX22" fmla="*/ 205126 w 209453"/>
                <a:gd name="connsiteY22" fmla="*/ 12631 h 188445"/>
                <a:gd name="connsiteX23" fmla="*/ 192282 w 209453"/>
                <a:gd name="connsiteY23" fmla="*/ 36053 h 188445"/>
                <a:gd name="connsiteX24" fmla="*/ 192282 w 209453"/>
                <a:gd name="connsiteY24" fmla="*/ 39830 h 188445"/>
                <a:gd name="connsiteX25" fmla="*/ 182838 w 209453"/>
                <a:gd name="connsiteY25" fmla="*/ 59852 h 188445"/>
                <a:gd name="connsiteX26" fmla="*/ 183215 w 209453"/>
                <a:gd name="connsiteY26" fmla="*/ 95362 h 188445"/>
                <a:gd name="connsiteX27" fmla="*/ 180571 w 209453"/>
                <a:gd name="connsiteY27" fmla="*/ 110850 h 188445"/>
                <a:gd name="connsiteX28" fmla="*/ 175282 w 209453"/>
                <a:gd name="connsiteY28" fmla="*/ 135027 h 188445"/>
                <a:gd name="connsiteX29" fmla="*/ 176038 w 209453"/>
                <a:gd name="connsiteY29" fmla="*/ 139182 h 188445"/>
                <a:gd name="connsiteX30" fmla="*/ 152239 w 209453"/>
                <a:gd name="connsiteY30" fmla="*/ 186780 h 188445"/>
                <a:gd name="connsiteX31" fmla="*/ 147328 w 209453"/>
                <a:gd name="connsiteY31" fmla="*/ 188291 h 188445"/>
                <a:gd name="connsiteX32" fmla="*/ 142417 w 209453"/>
                <a:gd name="connsiteY32" fmla="*/ 179981 h 188445"/>
                <a:gd name="connsiteX33" fmla="*/ 117862 w 209453"/>
                <a:gd name="connsiteY33" fmla="*/ 164492 h 188445"/>
                <a:gd name="connsiteX34" fmla="*/ 77442 w 209453"/>
                <a:gd name="connsiteY34" fmla="*/ 178092 h 188445"/>
                <a:gd name="connsiteX35" fmla="*/ 46465 w 209453"/>
                <a:gd name="connsiteY35" fmla="*/ 156182 h 188445"/>
                <a:gd name="connsiteX36" fmla="*/ 0 w 209453"/>
                <a:gd name="connsiteY36" fmla="*/ 144093 h 18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9453" h="188445">
                  <a:moveTo>
                    <a:pt x="0" y="144093"/>
                  </a:moveTo>
                  <a:cubicBezTo>
                    <a:pt x="5667" y="140693"/>
                    <a:pt x="12466" y="119916"/>
                    <a:pt x="16999" y="145226"/>
                  </a:cubicBezTo>
                  <a:cubicBezTo>
                    <a:pt x="17377" y="146737"/>
                    <a:pt x="23421" y="149004"/>
                    <a:pt x="26443" y="147871"/>
                  </a:cubicBezTo>
                  <a:cubicBezTo>
                    <a:pt x="54398" y="139560"/>
                    <a:pt x="83108" y="149760"/>
                    <a:pt x="111063" y="145604"/>
                  </a:cubicBezTo>
                  <a:cubicBezTo>
                    <a:pt x="116729" y="144849"/>
                    <a:pt x="127684" y="153537"/>
                    <a:pt x="128062" y="141827"/>
                  </a:cubicBezTo>
                  <a:cubicBezTo>
                    <a:pt x="128440" y="132760"/>
                    <a:pt x="116729" y="137671"/>
                    <a:pt x="108796" y="133894"/>
                  </a:cubicBezTo>
                  <a:cubicBezTo>
                    <a:pt x="120129" y="124450"/>
                    <a:pt x="117485" y="113494"/>
                    <a:pt x="112574" y="102539"/>
                  </a:cubicBezTo>
                  <a:cubicBezTo>
                    <a:pt x="110685" y="98384"/>
                    <a:pt x="110307" y="93851"/>
                    <a:pt x="115596" y="92339"/>
                  </a:cubicBezTo>
                  <a:cubicBezTo>
                    <a:pt x="119751" y="91206"/>
                    <a:pt x="121640" y="94984"/>
                    <a:pt x="122395" y="98384"/>
                  </a:cubicBezTo>
                  <a:cubicBezTo>
                    <a:pt x="123529" y="103295"/>
                    <a:pt x="125795" y="107450"/>
                    <a:pt x="129951" y="110850"/>
                  </a:cubicBezTo>
                  <a:cubicBezTo>
                    <a:pt x="134106" y="114250"/>
                    <a:pt x="139017" y="112361"/>
                    <a:pt x="141661" y="110094"/>
                  </a:cubicBezTo>
                  <a:cubicBezTo>
                    <a:pt x="148839" y="104428"/>
                    <a:pt x="138639" y="107072"/>
                    <a:pt x="137884" y="103672"/>
                  </a:cubicBezTo>
                  <a:cubicBezTo>
                    <a:pt x="134106" y="86673"/>
                    <a:pt x="149217" y="98006"/>
                    <a:pt x="156394" y="91206"/>
                  </a:cubicBezTo>
                  <a:cubicBezTo>
                    <a:pt x="136373" y="91584"/>
                    <a:pt x="137128" y="81007"/>
                    <a:pt x="142039" y="69296"/>
                  </a:cubicBezTo>
                  <a:cubicBezTo>
                    <a:pt x="143928" y="65141"/>
                    <a:pt x="148839" y="61741"/>
                    <a:pt x="140150" y="58719"/>
                  </a:cubicBezTo>
                  <a:cubicBezTo>
                    <a:pt x="134862" y="57207"/>
                    <a:pt x="125418" y="57963"/>
                    <a:pt x="125418" y="50030"/>
                  </a:cubicBezTo>
                  <a:cubicBezTo>
                    <a:pt x="125418" y="40964"/>
                    <a:pt x="137128" y="45119"/>
                    <a:pt x="141661" y="40208"/>
                  </a:cubicBezTo>
                  <a:cubicBezTo>
                    <a:pt x="138639" y="32275"/>
                    <a:pt x="125795" y="42475"/>
                    <a:pt x="126173" y="31519"/>
                  </a:cubicBezTo>
                  <a:cubicBezTo>
                    <a:pt x="126551" y="23964"/>
                    <a:pt x="132595" y="22453"/>
                    <a:pt x="139773" y="21320"/>
                  </a:cubicBezTo>
                  <a:cubicBezTo>
                    <a:pt x="155639" y="18298"/>
                    <a:pt x="147328" y="8476"/>
                    <a:pt x="144684" y="543"/>
                  </a:cubicBezTo>
                  <a:cubicBezTo>
                    <a:pt x="163949" y="-3612"/>
                    <a:pt x="182082" y="17920"/>
                    <a:pt x="202104" y="3187"/>
                  </a:cubicBezTo>
                  <a:cubicBezTo>
                    <a:pt x="203237" y="2432"/>
                    <a:pt x="207770" y="4698"/>
                    <a:pt x="208903" y="6587"/>
                  </a:cubicBezTo>
                  <a:cubicBezTo>
                    <a:pt x="210792" y="9609"/>
                    <a:pt x="207392" y="11498"/>
                    <a:pt x="205126" y="12631"/>
                  </a:cubicBezTo>
                  <a:cubicBezTo>
                    <a:pt x="195682" y="17542"/>
                    <a:pt x="189260" y="24342"/>
                    <a:pt x="192282" y="36053"/>
                  </a:cubicBezTo>
                  <a:cubicBezTo>
                    <a:pt x="192660" y="37186"/>
                    <a:pt x="192282" y="38697"/>
                    <a:pt x="192282" y="39830"/>
                  </a:cubicBezTo>
                  <a:cubicBezTo>
                    <a:pt x="163572" y="34542"/>
                    <a:pt x="184727" y="52297"/>
                    <a:pt x="182838" y="59852"/>
                  </a:cubicBezTo>
                  <a:cubicBezTo>
                    <a:pt x="179816" y="71940"/>
                    <a:pt x="173016" y="83651"/>
                    <a:pt x="183215" y="95362"/>
                  </a:cubicBezTo>
                  <a:cubicBezTo>
                    <a:pt x="188126" y="101028"/>
                    <a:pt x="183215" y="105939"/>
                    <a:pt x="180571" y="110850"/>
                  </a:cubicBezTo>
                  <a:cubicBezTo>
                    <a:pt x="176793" y="118405"/>
                    <a:pt x="173393" y="126338"/>
                    <a:pt x="175282" y="135027"/>
                  </a:cubicBezTo>
                  <a:cubicBezTo>
                    <a:pt x="175660" y="136538"/>
                    <a:pt x="176416" y="138804"/>
                    <a:pt x="176038" y="139182"/>
                  </a:cubicBezTo>
                  <a:cubicBezTo>
                    <a:pt x="157905" y="149760"/>
                    <a:pt x="146195" y="163737"/>
                    <a:pt x="152239" y="186780"/>
                  </a:cubicBezTo>
                  <a:cubicBezTo>
                    <a:pt x="152239" y="186780"/>
                    <a:pt x="148461" y="189047"/>
                    <a:pt x="147328" y="188291"/>
                  </a:cubicBezTo>
                  <a:cubicBezTo>
                    <a:pt x="143550" y="187158"/>
                    <a:pt x="143172" y="183758"/>
                    <a:pt x="142417" y="179981"/>
                  </a:cubicBezTo>
                  <a:cubicBezTo>
                    <a:pt x="139395" y="166381"/>
                    <a:pt x="131840" y="166004"/>
                    <a:pt x="117862" y="164492"/>
                  </a:cubicBezTo>
                  <a:cubicBezTo>
                    <a:pt x="99730" y="162603"/>
                    <a:pt x="91797" y="177336"/>
                    <a:pt x="77442" y="178092"/>
                  </a:cubicBezTo>
                  <a:cubicBezTo>
                    <a:pt x="76686" y="165248"/>
                    <a:pt x="59687" y="151648"/>
                    <a:pt x="46465" y="156182"/>
                  </a:cubicBezTo>
                  <a:cubicBezTo>
                    <a:pt x="26066" y="162603"/>
                    <a:pt x="13977" y="151271"/>
                    <a:pt x="0" y="144093"/>
                  </a:cubicBezTo>
                  <a:close/>
                </a:path>
              </a:pathLst>
            </a:custGeom>
            <a:solidFill>
              <a:srgbClr val="E3B9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3EF7F567-FAA4-4C44-99E9-A16997D3B028}"/>
                </a:ext>
              </a:extLst>
            </p:cNvPr>
            <p:cNvSpPr/>
            <p:nvPr/>
          </p:nvSpPr>
          <p:spPr>
            <a:xfrm>
              <a:off x="10330274" y="5286684"/>
              <a:ext cx="49211" cy="50639"/>
            </a:xfrm>
            <a:custGeom>
              <a:avLst/>
              <a:gdLst>
                <a:gd name="connsiteX0" fmla="*/ 49072 w 49211"/>
                <a:gd name="connsiteY0" fmla="*/ 50639 h 50639"/>
                <a:gd name="connsiteX1" fmla="*/ 3740 w 49211"/>
                <a:gd name="connsiteY1" fmla="*/ 20796 h 50639"/>
                <a:gd name="connsiteX2" fmla="*/ 2607 w 49211"/>
                <a:gd name="connsiteY2" fmla="*/ 19 h 50639"/>
                <a:gd name="connsiteX3" fmla="*/ 15829 w 49211"/>
                <a:gd name="connsiteY3" fmla="*/ 9463 h 50639"/>
                <a:gd name="connsiteX4" fmla="*/ 43783 w 49211"/>
                <a:gd name="connsiteY4" fmla="*/ 36284 h 50639"/>
                <a:gd name="connsiteX5" fmla="*/ 49072 w 49211"/>
                <a:gd name="connsiteY5" fmla="*/ 50639 h 5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11" h="50639">
                  <a:moveTo>
                    <a:pt x="49072" y="50639"/>
                  </a:moveTo>
                  <a:cubicBezTo>
                    <a:pt x="31317" y="44973"/>
                    <a:pt x="13562" y="39307"/>
                    <a:pt x="3740" y="20796"/>
                  </a:cubicBezTo>
                  <a:cubicBezTo>
                    <a:pt x="-415" y="12863"/>
                    <a:pt x="-1548" y="7196"/>
                    <a:pt x="2607" y="19"/>
                  </a:cubicBezTo>
                  <a:cubicBezTo>
                    <a:pt x="9407" y="-359"/>
                    <a:pt x="13940" y="4930"/>
                    <a:pt x="15829" y="9463"/>
                  </a:cubicBezTo>
                  <a:cubicBezTo>
                    <a:pt x="20740" y="23440"/>
                    <a:pt x="26784" y="34395"/>
                    <a:pt x="43783" y="36284"/>
                  </a:cubicBezTo>
                  <a:cubicBezTo>
                    <a:pt x="49450" y="36662"/>
                    <a:pt x="49450" y="44973"/>
                    <a:pt x="49072" y="50639"/>
                  </a:cubicBezTo>
                  <a:close/>
                </a:path>
              </a:pathLst>
            </a:custGeom>
            <a:solidFill>
              <a:srgbClr val="FA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F47C3CA-6DFF-4C6E-A8D6-787F646AE848}"/>
                </a:ext>
              </a:extLst>
            </p:cNvPr>
            <p:cNvSpPr/>
            <p:nvPr/>
          </p:nvSpPr>
          <p:spPr>
            <a:xfrm>
              <a:off x="10468498" y="5167330"/>
              <a:ext cx="12272" cy="18888"/>
            </a:xfrm>
            <a:custGeom>
              <a:avLst/>
              <a:gdLst>
                <a:gd name="connsiteX0" fmla="*/ 8311 w 12272"/>
                <a:gd name="connsiteY0" fmla="*/ 378 h 18888"/>
                <a:gd name="connsiteX1" fmla="*/ 12088 w 12272"/>
                <a:gd name="connsiteY1" fmla="*/ 9822 h 18888"/>
                <a:gd name="connsiteX2" fmla="*/ 6422 w 12272"/>
                <a:gd name="connsiteY2" fmla="*/ 18888 h 18888"/>
                <a:gd name="connsiteX3" fmla="*/ 3022 w 12272"/>
                <a:gd name="connsiteY3" fmla="*/ 9444 h 18888"/>
                <a:gd name="connsiteX4" fmla="*/ 0 w 12272"/>
                <a:gd name="connsiteY4" fmla="*/ 0 h 18888"/>
                <a:gd name="connsiteX5" fmla="*/ 8311 w 12272"/>
                <a:gd name="connsiteY5" fmla="*/ 378 h 1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2" h="18888">
                  <a:moveTo>
                    <a:pt x="8311" y="378"/>
                  </a:moveTo>
                  <a:cubicBezTo>
                    <a:pt x="9444" y="3400"/>
                    <a:pt x="11333" y="6422"/>
                    <a:pt x="12088" y="9822"/>
                  </a:cubicBezTo>
                  <a:cubicBezTo>
                    <a:pt x="12844" y="13977"/>
                    <a:pt x="11333" y="18888"/>
                    <a:pt x="6422" y="18888"/>
                  </a:cubicBezTo>
                  <a:cubicBezTo>
                    <a:pt x="0" y="18888"/>
                    <a:pt x="3022" y="13600"/>
                    <a:pt x="3022" y="9444"/>
                  </a:cubicBezTo>
                  <a:cubicBezTo>
                    <a:pt x="3022" y="6044"/>
                    <a:pt x="1133" y="3022"/>
                    <a:pt x="0" y="0"/>
                  </a:cubicBezTo>
                  <a:cubicBezTo>
                    <a:pt x="2644" y="378"/>
                    <a:pt x="5667" y="378"/>
                    <a:pt x="8311" y="378"/>
                  </a:cubicBezTo>
                  <a:close/>
                </a:path>
              </a:pathLst>
            </a:custGeom>
            <a:solidFill>
              <a:srgbClr val="CD98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4C36AA42-D9CA-408E-9A3F-B7ED1172893A}"/>
                </a:ext>
              </a:extLst>
            </p:cNvPr>
            <p:cNvSpPr/>
            <p:nvPr/>
          </p:nvSpPr>
          <p:spPr>
            <a:xfrm>
              <a:off x="9621930" y="4693992"/>
              <a:ext cx="42309" cy="25301"/>
            </a:xfrm>
            <a:custGeom>
              <a:avLst/>
              <a:gdLst>
                <a:gd name="connsiteX0" fmla="*/ 0 w 42309"/>
                <a:gd name="connsiteY0" fmla="*/ 4155 h 25301"/>
                <a:gd name="connsiteX1" fmla="*/ 12466 w 42309"/>
                <a:gd name="connsiteY1" fmla="*/ 0 h 25301"/>
                <a:gd name="connsiteX2" fmla="*/ 29466 w 42309"/>
                <a:gd name="connsiteY2" fmla="*/ 4155 h 25301"/>
                <a:gd name="connsiteX3" fmla="*/ 42309 w 42309"/>
                <a:gd name="connsiteY3" fmla="*/ 7933 h 25301"/>
                <a:gd name="connsiteX4" fmla="*/ 8311 w 42309"/>
                <a:gd name="connsiteY4" fmla="*/ 12466 h 25301"/>
                <a:gd name="connsiteX5" fmla="*/ 0 w 42309"/>
                <a:gd name="connsiteY5" fmla="*/ 4155 h 2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09" h="25301">
                  <a:moveTo>
                    <a:pt x="0" y="4155"/>
                  </a:moveTo>
                  <a:cubicBezTo>
                    <a:pt x="4533" y="4155"/>
                    <a:pt x="9444" y="4911"/>
                    <a:pt x="12466" y="0"/>
                  </a:cubicBezTo>
                  <a:cubicBezTo>
                    <a:pt x="17755" y="2644"/>
                    <a:pt x="23044" y="4911"/>
                    <a:pt x="29466" y="4155"/>
                  </a:cubicBezTo>
                  <a:cubicBezTo>
                    <a:pt x="28332" y="23421"/>
                    <a:pt x="38532" y="5289"/>
                    <a:pt x="42309" y="7933"/>
                  </a:cubicBezTo>
                  <a:cubicBezTo>
                    <a:pt x="35888" y="29466"/>
                    <a:pt x="26821" y="30977"/>
                    <a:pt x="8311" y="12466"/>
                  </a:cubicBezTo>
                  <a:cubicBezTo>
                    <a:pt x="3022" y="12466"/>
                    <a:pt x="378" y="9444"/>
                    <a:pt x="0" y="4155"/>
                  </a:cubicBezTo>
                  <a:close/>
                </a:path>
              </a:pathLst>
            </a:custGeom>
            <a:solidFill>
              <a:srgbClr val="E792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E566061-C006-4196-87E7-E093A4E328A6}"/>
                </a:ext>
              </a:extLst>
            </p:cNvPr>
            <p:cNvSpPr/>
            <p:nvPr/>
          </p:nvSpPr>
          <p:spPr>
            <a:xfrm>
              <a:off x="9670637" y="4602029"/>
              <a:ext cx="20423" cy="14008"/>
            </a:xfrm>
            <a:custGeom>
              <a:avLst/>
              <a:gdLst>
                <a:gd name="connsiteX0" fmla="*/ 20423 w 20423"/>
                <a:gd name="connsiteY0" fmla="*/ 6966 h 14008"/>
                <a:gd name="connsiteX1" fmla="*/ 7201 w 20423"/>
                <a:gd name="connsiteY1" fmla="*/ 13766 h 14008"/>
                <a:gd name="connsiteX2" fmla="*/ 24 w 20423"/>
                <a:gd name="connsiteY2" fmla="*/ 8477 h 14008"/>
                <a:gd name="connsiteX3" fmla="*/ 14001 w 20423"/>
                <a:gd name="connsiteY3" fmla="*/ 167 h 14008"/>
                <a:gd name="connsiteX4" fmla="*/ 20423 w 20423"/>
                <a:gd name="connsiteY4" fmla="*/ 6966 h 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23" h="14008">
                  <a:moveTo>
                    <a:pt x="20423" y="6966"/>
                  </a:moveTo>
                  <a:cubicBezTo>
                    <a:pt x="18157" y="13388"/>
                    <a:pt x="11735" y="12255"/>
                    <a:pt x="7201" y="13766"/>
                  </a:cubicBezTo>
                  <a:cubicBezTo>
                    <a:pt x="3802" y="14899"/>
                    <a:pt x="-354" y="11877"/>
                    <a:pt x="24" y="8477"/>
                  </a:cubicBezTo>
                  <a:cubicBezTo>
                    <a:pt x="402" y="167"/>
                    <a:pt x="8713" y="1678"/>
                    <a:pt x="14001" y="167"/>
                  </a:cubicBezTo>
                  <a:cubicBezTo>
                    <a:pt x="17779" y="-967"/>
                    <a:pt x="18912" y="3944"/>
                    <a:pt x="20423" y="6966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4E67525-3F73-4F84-80CB-27AC8ECF2084}"/>
                </a:ext>
              </a:extLst>
            </p:cNvPr>
            <p:cNvSpPr/>
            <p:nvPr/>
          </p:nvSpPr>
          <p:spPr>
            <a:xfrm>
              <a:off x="9700634" y="4607484"/>
              <a:ext cx="12658" cy="23714"/>
            </a:xfrm>
            <a:custGeom>
              <a:avLst/>
              <a:gdLst>
                <a:gd name="connsiteX0" fmla="*/ 8937 w 12658"/>
                <a:gd name="connsiteY0" fmla="*/ 0 h 23714"/>
                <a:gd name="connsiteX1" fmla="*/ 6671 w 12658"/>
                <a:gd name="connsiteY1" fmla="*/ 21910 h 23714"/>
                <a:gd name="connsiteX2" fmla="*/ 249 w 12658"/>
                <a:gd name="connsiteY2" fmla="*/ 21533 h 23714"/>
                <a:gd name="connsiteX3" fmla="*/ 8937 w 12658"/>
                <a:gd name="connsiteY3" fmla="*/ 0 h 2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8" h="23714">
                  <a:moveTo>
                    <a:pt x="8937" y="0"/>
                  </a:moveTo>
                  <a:cubicBezTo>
                    <a:pt x="14226" y="10200"/>
                    <a:pt x="14226" y="16622"/>
                    <a:pt x="6671" y="21910"/>
                  </a:cubicBezTo>
                  <a:cubicBezTo>
                    <a:pt x="4026" y="23799"/>
                    <a:pt x="1004" y="24932"/>
                    <a:pt x="249" y="21533"/>
                  </a:cubicBezTo>
                  <a:cubicBezTo>
                    <a:pt x="-1640" y="13222"/>
                    <a:pt x="7804" y="10200"/>
                    <a:pt x="8937" y="0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DB08737-29EC-4841-A8AF-B96FC15939CD}"/>
                </a:ext>
              </a:extLst>
            </p:cNvPr>
            <p:cNvSpPr/>
            <p:nvPr/>
          </p:nvSpPr>
          <p:spPr>
            <a:xfrm>
              <a:off x="10110553" y="4140920"/>
              <a:ext cx="14935" cy="14496"/>
            </a:xfrm>
            <a:custGeom>
              <a:avLst/>
              <a:gdLst>
                <a:gd name="connsiteX0" fmla="*/ 14936 w 14935"/>
                <a:gd name="connsiteY0" fmla="*/ 7204 h 14496"/>
                <a:gd name="connsiteX1" fmla="*/ 7381 w 14935"/>
                <a:gd name="connsiteY1" fmla="*/ 14381 h 14496"/>
                <a:gd name="connsiteX2" fmla="*/ 203 w 14935"/>
                <a:gd name="connsiteY2" fmla="*/ 6448 h 14496"/>
                <a:gd name="connsiteX3" fmla="*/ 9647 w 14935"/>
                <a:gd name="connsiteY3" fmla="*/ 26 h 14496"/>
                <a:gd name="connsiteX4" fmla="*/ 14936 w 14935"/>
                <a:gd name="connsiteY4" fmla="*/ 7204 h 1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35" h="14496">
                  <a:moveTo>
                    <a:pt x="14936" y="7204"/>
                  </a:moveTo>
                  <a:cubicBezTo>
                    <a:pt x="14558" y="12115"/>
                    <a:pt x="12669" y="15137"/>
                    <a:pt x="7381" y="14381"/>
                  </a:cubicBezTo>
                  <a:cubicBezTo>
                    <a:pt x="2847" y="13626"/>
                    <a:pt x="-930" y="10981"/>
                    <a:pt x="203" y="6448"/>
                  </a:cubicBezTo>
                  <a:cubicBezTo>
                    <a:pt x="1336" y="1915"/>
                    <a:pt x="5870" y="404"/>
                    <a:pt x="9647" y="26"/>
                  </a:cubicBezTo>
                  <a:cubicBezTo>
                    <a:pt x="13803" y="-352"/>
                    <a:pt x="14936" y="3426"/>
                    <a:pt x="14936" y="7204"/>
                  </a:cubicBezTo>
                  <a:close/>
                </a:path>
              </a:pathLst>
            </a:custGeom>
            <a:solidFill>
              <a:srgbClr val="FDE9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F981E60-7183-48EF-9327-9E01DF5A0958}"/>
                </a:ext>
              </a:extLst>
            </p:cNvPr>
            <p:cNvSpPr/>
            <p:nvPr/>
          </p:nvSpPr>
          <p:spPr>
            <a:xfrm>
              <a:off x="9780699" y="4629146"/>
              <a:ext cx="11420" cy="21025"/>
            </a:xfrm>
            <a:custGeom>
              <a:avLst/>
              <a:gdLst>
                <a:gd name="connsiteX0" fmla="*/ 2158 w 11420"/>
                <a:gd name="connsiteY0" fmla="*/ 21025 h 21025"/>
                <a:gd name="connsiteX1" fmla="*/ 5558 w 11420"/>
                <a:gd name="connsiteY1" fmla="*/ 626 h 21025"/>
                <a:gd name="connsiteX2" fmla="*/ 10847 w 11420"/>
                <a:gd name="connsiteY2" fmla="*/ 248 h 21025"/>
                <a:gd name="connsiteX3" fmla="*/ 2158 w 11420"/>
                <a:gd name="connsiteY3" fmla="*/ 21025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0" h="21025">
                  <a:moveTo>
                    <a:pt x="2158" y="21025"/>
                  </a:moveTo>
                  <a:cubicBezTo>
                    <a:pt x="-486" y="13470"/>
                    <a:pt x="-1997" y="5915"/>
                    <a:pt x="5558" y="626"/>
                  </a:cubicBezTo>
                  <a:cubicBezTo>
                    <a:pt x="6692" y="-130"/>
                    <a:pt x="10847" y="-130"/>
                    <a:pt x="10847" y="248"/>
                  </a:cubicBezTo>
                  <a:cubicBezTo>
                    <a:pt x="13869" y="9692"/>
                    <a:pt x="4047" y="13470"/>
                    <a:pt x="2158" y="21025"/>
                  </a:cubicBezTo>
                  <a:close/>
                </a:path>
              </a:pathLst>
            </a:custGeom>
            <a:solidFill>
              <a:srgbClr val="F6B1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D6198C2D-F011-45E9-9CA1-42813AD35C2A}"/>
                </a:ext>
              </a:extLst>
            </p:cNvPr>
            <p:cNvSpPr/>
            <p:nvPr/>
          </p:nvSpPr>
          <p:spPr>
            <a:xfrm>
              <a:off x="10540273" y="5172241"/>
              <a:ext cx="33998" cy="20402"/>
            </a:xfrm>
            <a:custGeom>
              <a:avLst/>
              <a:gdLst>
                <a:gd name="connsiteX0" fmla="*/ 33999 w 33998"/>
                <a:gd name="connsiteY0" fmla="*/ 0 h 20402"/>
                <a:gd name="connsiteX1" fmla="*/ 0 w 33998"/>
                <a:gd name="connsiteY1" fmla="*/ 17000 h 20402"/>
                <a:gd name="connsiteX2" fmla="*/ 33999 w 33998"/>
                <a:gd name="connsiteY2" fmla="*/ 0 h 20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8" h="20402">
                  <a:moveTo>
                    <a:pt x="33999" y="0"/>
                  </a:moveTo>
                  <a:cubicBezTo>
                    <a:pt x="29088" y="18888"/>
                    <a:pt x="18133" y="24933"/>
                    <a:pt x="0" y="17000"/>
                  </a:cubicBezTo>
                  <a:cubicBezTo>
                    <a:pt x="15110" y="18511"/>
                    <a:pt x="23421" y="6422"/>
                    <a:pt x="33999" y="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D78D8C83-8404-4902-A627-62561C6BA52B}"/>
                </a:ext>
              </a:extLst>
            </p:cNvPr>
            <p:cNvSpPr/>
            <p:nvPr/>
          </p:nvSpPr>
          <p:spPr>
            <a:xfrm>
              <a:off x="10307571" y="3629693"/>
              <a:ext cx="76685" cy="13144"/>
            </a:xfrm>
            <a:custGeom>
              <a:avLst/>
              <a:gdLst>
                <a:gd name="connsiteX0" fmla="*/ 0 w 76685"/>
                <a:gd name="connsiteY0" fmla="*/ 9584 h 13144"/>
                <a:gd name="connsiteX1" fmla="*/ 76686 w 76685"/>
                <a:gd name="connsiteY1" fmla="*/ 2028 h 13144"/>
                <a:gd name="connsiteX2" fmla="*/ 27199 w 76685"/>
                <a:gd name="connsiteY2" fmla="*/ 10339 h 13144"/>
                <a:gd name="connsiteX3" fmla="*/ 0 w 76685"/>
                <a:gd name="connsiteY3" fmla="*/ 9584 h 1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85" h="13144">
                  <a:moveTo>
                    <a:pt x="0" y="9584"/>
                  </a:moveTo>
                  <a:cubicBezTo>
                    <a:pt x="25310" y="6184"/>
                    <a:pt x="50242" y="-4394"/>
                    <a:pt x="76686" y="2028"/>
                  </a:cubicBezTo>
                  <a:cubicBezTo>
                    <a:pt x="61575" y="12228"/>
                    <a:pt x="45709" y="16384"/>
                    <a:pt x="27199" y="10339"/>
                  </a:cubicBezTo>
                  <a:cubicBezTo>
                    <a:pt x="19266" y="7317"/>
                    <a:pt x="9444" y="9584"/>
                    <a:pt x="0" y="9584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24389E5-F4E9-4EBB-9D6E-D2C644CD1A77}"/>
                </a:ext>
              </a:extLst>
            </p:cNvPr>
            <p:cNvSpPr/>
            <p:nvPr/>
          </p:nvSpPr>
          <p:spPr>
            <a:xfrm>
              <a:off x="9055284" y="5739212"/>
              <a:ext cx="88054" cy="45503"/>
            </a:xfrm>
            <a:custGeom>
              <a:avLst/>
              <a:gdLst>
                <a:gd name="connsiteX0" fmla="*/ 80086 w 88054"/>
                <a:gd name="connsiteY0" fmla="*/ 12896 h 45503"/>
                <a:gd name="connsiteX1" fmla="*/ 86508 w 88054"/>
                <a:gd name="connsiteY1" fmla="*/ 18562 h 45503"/>
                <a:gd name="connsiteX2" fmla="*/ 67242 w 88054"/>
                <a:gd name="connsiteY2" fmla="*/ 22718 h 45503"/>
                <a:gd name="connsiteX3" fmla="*/ 82730 w 88054"/>
                <a:gd name="connsiteY3" fmla="*/ 41984 h 45503"/>
                <a:gd name="connsiteX4" fmla="*/ 32488 w 88054"/>
                <a:gd name="connsiteY4" fmla="*/ 43873 h 45503"/>
                <a:gd name="connsiteX5" fmla="*/ 18133 w 88054"/>
                <a:gd name="connsiteY5" fmla="*/ 33296 h 45503"/>
                <a:gd name="connsiteX6" fmla="*/ 0 w 88054"/>
                <a:gd name="connsiteY6" fmla="*/ 17052 h 45503"/>
                <a:gd name="connsiteX7" fmla="*/ 8311 w 88054"/>
                <a:gd name="connsiteY7" fmla="*/ 4208 h 45503"/>
                <a:gd name="connsiteX8" fmla="*/ 30221 w 88054"/>
                <a:gd name="connsiteY8" fmla="*/ 26496 h 45503"/>
                <a:gd name="connsiteX9" fmla="*/ 28710 w 88054"/>
                <a:gd name="connsiteY9" fmla="*/ 52 h 45503"/>
                <a:gd name="connsiteX10" fmla="*/ 80086 w 88054"/>
                <a:gd name="connsiteY10" fmla="*/ 12896 h 45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054" h="45503">
                  <a:moveTo>
                    <a:pt x="80086" y="12896"/>
                  </a:moveTo>
                  <a:cubicBezTo>
                    <a:pt x="81975" y="14785"/>
                    <a:pt x="91797" y="7985"/>
                    <a:pt x="86508" y="18562"/>
                  </a:cubicBezTo>
                  <a:cubicBezTo>
                    <a:pt x="81975" y="27251"/>
                    <a:pt x="73286" y="18940"/>
                    <a:pt x="67242" y="22718"/>
                  </a:cubicBezTo>
                  <a:cubicBezTo>
                    <a:pt x="67997" y="31784"/>
                    <a:pt x="79330" y="32162"/>
                    <a:pt x="82730" y="41984"/>
                  </a:cubicBezTo>
                  <a:cubicBezTo>
                    <a:pt x="64598" y="29895"/>
                    <a:pt x="48731" y="28762"/>
                    <a:pt x="32488" y="43873"/>
                  </a:cubicBezTo>
                  <a:cubicBezTo>
                    <a:pt x="24932" y="50673"/>
                    <a:pt x="26066" y="34051"/>
                    <a:pt x="18133" y="33296"/>
                  </a:cubicBezTo>
                  <a:cubicBezTo>
                    <a:pt x="9444" y="32540"/>
                    <a:pt x="4533" y="24229"/>
                    <a:pt x="0" y="17052"/>
                  </a:cubicBezTo>
                  <a:cubicBezTo>
                    <a:pt x="0" y="11007"/>
                    <a:pt x="3022" y="6852"/>
                    <a:pt x="8311" y="4208"/>
                  </a:cubicBezTo>
                  <a:cubicBezTo>
                    <a:pt x="20777" y="6474"/>
                    <a:pt x="20399" y="21585"/>
                    <a:pt x="30221" y="26496"/>
                  </a:cubicBezTo>
                  <a:cubicBezTo>
                    <a:pt x="27577" y="17807"/>
                    <a:pt x="16622" y="9496"/>
                    <a:pt x="28710" y="52"/>
                  </a:cubicBezTo>
                  <a:cubicBezTo>
                    <a:pt x="47220" y="-1081"/>
                    <a:pt x="60820" y="16674"/>
                    <a:pt x="80086" y="12896"/>
                  </a:cubicBezTo>
                  <a:close/>
                </a:path>
              </a:pathLst>
            </a:custGeom>
            <a:solidFill>
              <a:srgbClr val="C38E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79D00A24-6435-4158-89CC-E34AD0544C91}"/>
                </a:ext>
              </a:extLst>
            </p:cNvPr>
            <p:cNvSpPr/>
            <p:nvPr/>
          </p:nvSpPr>
          <p:spPr>
            <a:xfrm>
              <a:off x="9228300" y="5755886"/>
              <a:ext cx="130084" cy="39604"/>
            </a:xfrm>
            <a:custGeom>
              <a:avLst/>
              <a:gdLst>
                <a:gd name="connsiteX0" fmla="*/ 127684 w 130084"/>
                <a:gd name="connsiteY0" fmla="*/ 13600 h 39604"/>
                <a:gd name="connsiteX1" fmla="*/ 129573 w 130084"/>
                <a:gd name="connsiteY1" fmla="*/ 29843 h 39604"/>
                <a:gd name="connsiteX2" fmla="*/ 127306 w 130084"/>
                <a:gd name="connsiteY2" fmla="*/ 38910 h 39604"/>
                <a:gd name="connsiteX3" fmla="*/ 118996 w 130084"/>
                <a:gd name="connsiteY3" fmla="*/ 34754 h 39604"/>
                <a:gd name="connsiteX4" fmla="*/ 94441 w 130084"/>
                <a:gd name="connsiteY4" fmla="*/ 28332 h 39604"/>
                <a:gd name="connsiteX5" fmla="*/ 34376 w 130084"/>
                <a:gd name="connsiteY5" fmla="*/ 24177 h 39604"/>
                <a:gd name="connsiteX6" fmla="*/ 0 w 130084"/>
                <a:gd name="connsiteY6" fmla="*/ 0 h 39604"/>
                <a:gd name="connsiteX7" fmla="*/ 88774 w 130084"/>
                <a:gd name="connsiteY7" fmla="*/ 15866 h 39604"/>
                <a:gd name="connsiteX8" fmla="*/ 127684 w 130084"/>
                <a:gd name="connsiteY8" fmla="*/ 13600 h 3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084" h="39604">
                  <a:moveTo>
                    <a:pt x="127684" y="13600"/>
                  </a:moveTo>
                  <a:cubicBezTo>
                    <a:pt x="128440" y="19266"/>
                    <a:pt x="128440" y="24555"/>
                    <a:pt x="129573" y="29843"/>
                  </a:cubicBezTo>
                  <a:cubicBezTo>
                    <a:pt x="130328" y="33621"/>
                    <a:pt x="130706" y="37021"/>
                    <a:pt x="127306" y="38910"/>
                  </a:cubicBezTo>
                  <a:cubicBezTo>
                    <a:pt x="123151" y="41176"/>
                    <a:pt x="121262" y="37399"/>
                    <a:pt x="118996" y="34754"/>
                  </a:cubicBezTo>
                  <a:cubicBezTo>
                    <a:pt x="112196" y="27577"/>
                    <a:pt x="104263" y="26443"/>
                    <a:pt x="94441" y="28332"/>
                  </a:cubicBezTo>
                  <a:cubicBezTo>
                    <a:pt x="74419" y="32110"/>
                    <a:pt x="54776" y="19266"/>
                    <a:pt x="34376" y="24177"/>
                  </a:cubicBezTo>
                  <a:cubicBezTo>
                    <a:pt x="30599" y="5289"/>
                    <a:pt x="10577" y="9066"/>
                    <a:pt x="0" y="0"/>
                  </a:cubicBezTo>
                  <a:cubicBezTo>
                    <a:pt x="30221" y="378"/>
                    <a:pt x="57798" y="15866"/>
                    <a:pt x="88774" y="15866"/>
                  </a:cubicBezTo>
                  <a:cubicBezTo>
                    <a:pt x="101996" y="16244"/>
                    <a:pt x="114462" y="12844"/>
                    <a:pt x="127684" y="13600"/>
                  </a:cubicBezTo>
                  <a:close/>
                </a:path>
              </a:pathLst>
            </a:custGeom>
            <a:solidFill>
              <a:srgbClr val="BC7C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C134CA18-8AF4-48F8-9A60-6341CEAD1EE7}"/>
                </a:ext>
              </a:extLst>
            </p:cNvPr>
            <p:cNvSpPr/>
            <p:nvPr/>
          </p:nvSpPr>
          <p:spPr>
            <a:xfrm>
              <a:off x="9063217" y="5725501"/>
              <a:ext cx="31354" cy="43023"/>
            </a:xfrm>
            <a:custGeom>
              <a:avLst/>
              <a:gdLst>
                <a:gd name="connsiteX0" fmla="*/ 20777 w 31354"/>
                <a:gd name="connsiteY0" fmla="*/ 13763 h 43023"/>
                <a:gd name="connsiteX1" fmla="*/ 31354 w 31354"/>
                <a:gd name="connsiteY1" fmla="*/ 42851 h 43023"/>
                <a:gd name="connsiteX2" fmla="*/ 0 w 31354"/>
                <a:gd name="connsiteY2" fmla="*/ 17918 h 43023"/>
                <a:gd name="connsiteX3" fmla="*/ 4533 w 31354"/>
                <a:gd name="connsiteY3" fmla="*/ 8852 h 43023"/>
                <a:gd name="connsiteX4" fmla="*/ 10200 w 31354"/>
                <a:gd name="connsiteY4" fmla="*/ 6585 h 43023"/>
                <a:gd name="connsiteX5" fmla="*/ 21533 w 31354"/>
                <a:gd name="connsiteY5" fmla="*/ 919 h 43023"/>
                <a:gd name="connsiteX6" fmla="*/ 20777 w 31354"/>
                <a:gd name="connsiteY6" fmla="*/ 13763 h 4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54" h="43023">
                  <a:moveTo>
                    <a:pt x="20777" y="13763"/>
                  </a:moveTo>
                  <a:cubicBezTo>
                    <a:pt x="21533" y="23962"/>
                    <a:pt x="19266" y="35295"/>
                    <a:pt x="31354" y="42851"/>
                  </a:cubicBezTo>
                  <a:cubicBezTo>
                    <a:pt x="11711" y="44739"/>
                    <a:pt x="6422" y="30762"/>
                    <a:pt x="0" y="17918"/>
                  </a:cubicBezTo>
                  <a:cubicBezTo>
                    <a:pt x="0" y="14141"/>
                    <a:pt x="1133" y="10741"/>
                    <a:pt x="4533" y="8852"/>
                  </a:cubicBezTo>
                  <a:cubicBezTo>
                    <a:pt x="6422" y="8096"/>
                    <a:pt x="8311" y="6585"/>
                    <a:pt x="10200" y="6585"/>
                  </a:cubicBezTo>
                  <a:cubicBezTo>
                    <a:pt x="15111" y="6208"/>
                    <a:pt x="16244" y="-2859"/>
                    <a:pt x="21533" y="919"/>
                  </a:cubicBezTo>
                  <a:cubicBezTo>
                    <a:pt x="26443" y="4319"/>
                    <a:pt x="19644" y="9607"/>
                    <a:pt x="20777" y="13763"/>
                  </a:cubicBezTo>
                  <a:close/>
                </a:path>
              </a:pathLst>
            </a:custGeom>
            <a:solidFill>
              <a:srgbClr val="D39D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C65EFB26-88A8-4495-9B8C-B671CECC4B0D}"/>
                </a:ext>
              </a:extLst>
            </p:cNvPr>
            <p:cNvSpPr/>
            <p:nvPr/>
          </p:nvSpPr>
          <p:spPr>
            <a:xfrm>
              <a:off x="9410382" y="5658769"/>
              <a:ext cx="29460" cy="12497"/>
            </a:xfrm>
            <a:custGeom>
              <a:avLst/>
              <a:gdLst>
                <a:gd name="connsiteX0" fmla="*/ 21155 w 29460"/>
                <a:gd name="connsiteY0" fmla="*/ 31 h 12497"/>
                <a:gd name="connsiteX1" fmla="*/ 29088 w 29460"/>
                <a:gd name="connsiteY1" fmla="*/ 12498 h 12497"/>
                <a:gd name="connsiteX2" fmla="*/ 0 w 29460"/>
                <a:gd name="connsiteY2" fmla="*/ 4564 h 12497"/>
                <a:gd name="connsiteX3" fmla="*/ 21155 w 29460"/>
                <a:gd name="connsiteY3" fmla="*/ 31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0" h="12497">
                  <a:moveTo>
                    <a:pt x="21155" y="31"/>
                  </a:moveTo>
                  <a:cubicBezTo>
                    <a:pt x="29088" y="787"/>
                    <a:pt x="30221" y="6075"/>
                    <a:pt x="29088" y="12498"/>
                  </a:cubicBezTo>
                  <a:cubicBezTo>
                    <a:pt x="19266" y="9853"/>
                    <a:pt x="9822" y="7209"/>
                    <a:pt x="0" y="4564"/>
                  </a:cubicBezTo>
                  <a:cubicBezTo>
                    <a:pt x="5666" y="-3746"/>
                    <a:pt x="14355" y="2298"/>
                    <a:pt x="21155" y="31"/>
                  </a:cubicBezTo>
                  <a:close/>
                </a:path>
              </a:pathLst>
            </a:custGeom>
            <a:solidFill>
              <a:srgbClr val="946A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8D18FB94-F88A-48BC-A307-556CC414B212}"/>
                </a:ext>
              </a:extLst>
            </p:cNvPr>
            <p:cNvSpPr/>
            <p:nvPr/>
          </p:nvSpPr>
          <p:spPr>
            <a:xfrm>
              <a:off x="9283076" y="5826905"/>
              <a:ext cx="25687" cy="30976"/>
            </a:xfrm>
            <a:custGeom>
              <a:avLst/>
              <a:gdLst>
                <a:gd name="connsiteX0" fmla="*/ 25688 w 25687"/>
                <a:gd name="connsiteY0" fmla="*/ 30977 h 30976"/>
                <a:gd name="connsiteX1" fmla="*/ 0 w 25687"/>
                <a:gd name="connsiteY1" fmla="*/ 0 h 30976"/>
                <a:gd name="connsiteX2" fmla="*/ 25688 w 25687"/>
                <a:gd name="connsiteY2" fmla="*/ 30977 h 30976"/>
                <a:gd name="connsiteX3" fmla="*/ 25688 w 25687"/>
                <a:gd name="connsiteY3" fmla="*/ 30977 h 3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87" h="30976">
                  <a:moveTo>
                    <a:pt x="25688" y="30977"/>
                  </a:moveTo>
                  <a:cubicBezTo>
                    <a:pt x="13977" y="23421"/>
                    <a:pt x="7933" y="10955"/>
                    <a:pt x="0" y="0"/>
                  </a:cubicBezTo>
                  <a:cubicBezTo>
                    <a:pt x="12844" y="6800"/>
                    <a:pt x="23799" y="15111"/>
                    <a:pt x="25688" y="30977"/>
                  </a:cubicBezTo>
                  <a:lnTo>
                    <a:pt x="25688" y="30977"/>
                  </a:ln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7062E328-2189-41EB-8875-66F08B5A4EDD}"/>
                </a:ext>
              </a:extLst>
            </p:cNvPr>
            <p:cNvSpPr/>
            <p:nvPr/>
          </p:nvSpPr>
          <p:spPr>
            <a:xfrm>
              <a:off x="10096212" y="5362990"/>
              <a:ext cx="45898" cy="27429"/>
            </a:xfrm>
            <a:custGeom>
              <a:avLst/>
              <a:gdLst>
                <a:gd name="connsiteX0" fmla="*/ 189 w 45898"/>
                <a:gd name="connsiteY0" fmla="*/ 16643 h 27429"/>
                <a:gd name="connsiteX1" fmla="*/ 16810 w 45898"/>
                <a:gd name="connsiteY1" fmla="*/ 1532 h 27429"/>
                <a:gd name="connsiteX2" fmla="*/ 35321 w 45898"/>
                <a:gd name="connsiteY2" fmla="*/ 3799 h 27429"/>
                <a:gd name="connsiteX3" fmla="*/ 45898 w 45898"/>
                <a:gd name="connsiteY3" fmla="*/ 10977 h 27429"/>
                <a:gd name="connsiteX4" fmla="*/ 36832 w 45898"/>
                <a:gd name="connsiteY4" fmla="*/ 21176 h 27429"/>
                <a:gd name="connsiteX5" fmla="*/ 6988 w 45898"/>
                <a:gd name="connsiteY5" fmla="*/ 26843 h 27429"/>
                <a:gd name="connsiteX6" fmla="*/ 189 w 45898"/>
                <a:gd name="connsiteY6" fmla="*/ 16643 h 2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98" h="27429">
                  <a:moveTo>
                    <a:pt x="189" y="16643"/>
                  </a:moveTo>
                  <a:cubicBezTo>
                    <a:pt x="-945" y="2666"/>
                    <a:pt x="2833" y="-3001"/>
                    <a:pt x="16810" y="1532"/>
                  </a:cubicBezTo>
                  <a:cubicBezTo>
                    <a:pt x="22477" y="3421"/>
                    <a:pt x="28899" y="3421"/>
                    <a:pt x="35321" y="3799"/>
                  </a:cubicBezTo>
                  <a:cubicBezTo>
                    <a:pt x="40232" y="4177"/>
                    <a:pt x="45520" y="3799"/>
                    <a:pt x="45898" y="10977"/>
                  </a:cubicBezTo>
                  <a:cubicBezTo>
                    <a:pt x="45898" y="16643"/>
                    <a:pt x="41743" y="20421"/>
                    <a:pt x="36832" y="21176"/>
                  </a:cubicBezTo>
                  <a:cubicBezTo>
                    <a:pt x="27010" y="22687"/>
                    <a:pt x="17188" y="23065"/>
                    <a:pt x="6988" y="26843"/>
                  </a:cubicBezTo>
                  <a:cubicBezTo>
                    <a:pt x="-1700" y="29865"/>
                    <a:pt x="944" y="20421"/>
                    <a:pt x="189" y="16643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50B70B7C-6AC2-4E45-9A1A-9E3CDCD3C600}"/>
                </a:ext>
              </a:extLst>
            </p:cNvPr>
            <p:cNvSpPr/>
            <p:nvPr/>
          </p:nvSpPr>
          <p:spPr>
            <a:xfrm>
              <a:off x="9599264" y="5239860"/>
              <a:ext cx="13654" cy="42309"/>
            </a:xfrm>
            <a:custGeom>
              <a:avLst/>
              <a:gdLst>
                <a:gd name="connsiteX0" fmla="*/ 5666 w 13654"/>
                <a:gd name="connsiteY0" fmla="*/ 42310 h 42309"/>
                <a:gd name="connsiteX1" fmla="*/ 0 w 13654"/>
                <a:gd name="connsiteY1" fmla="*/ 40421 h 42309"/>
                <a:gd name="connsiteX2" fmla="*/ 10199 w 13654"/>
                <a:gd name="connsiteY2" fmla="*/ 0 h 42309"/>
                <a:gd name="connsiteX3" fmla="*/ 5666 w 13654"/>
                <a:gd name="connsiteY3" fmla="*/ 42310 h 4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4" h="42309">
                  <a:moveTo>
                    <a:pt x="5666" y="42310"/>
                  </a:moveTo>
                  <a:cubicBezTo>
                    <a:pt x="3778" y="41554"/>
                    <a:pt x="1889" y="41176"/>
                    <a:pt x="0" y="40421"/>
                  </a:cubicBezTo>
                  <a:cubicBezTo>
                    <a:pt x="5289" y="27577"/>
                    <a:pt x="-6422" y="10200"/>
                    <a:pt x="10199" y="0"/>
                  </a:cubicBezTo>
                  <a:cubicBezTo>
                    <a:pt x="16999" y="15111"/>
                    <a:pt x="12844" y="28710"/>
                    <a:pt x="5666" y="42310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9F71FC67-8893-4CFF-905B-6323E0D1C7C7}"/>
                </a:ext>
              </a:extLst>
            </p:cNvPr>
            <p:cNvSpPr/>
            <p:nvPr/>
          </p:nvSpPr>
          <p:spPr>
            <a:xfrm>
              <a:off x="9600591" y="5218328"/>
              <a:ext cx="13177" cy="21532"/>
            </a:xfrm>
            <a:custGeom>
              <a:avLst/>
              <a:gdLst>
                <a:gd name="connsiteX0" fmla="*/ 8873 w 13177"/>
                <a:gd name="connsiteY0" fmla="*/ 21533 h 21532"/>
                <a:gd name="connsiteX1" fmla="*/ 6984 w 13177"/>
                <a:gd name="connsiteY1" fmla="*/ 12466 h 21532"/>
                <a:gd name="connsiteX2" fmla="*/ 4717 w 13177"/>
                <a:gd name="connsiteY2" fmla="*/ 0 h 21532"/>
                <a:gd name="connsiteX3" fmla="*/ 8873 w 13177"/>
                <a:gd name="connsiteY3" fmla="*/ 21533 h 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77" h="21532">
                  <a:moveTo>
                    <a:pt x="8873" y="21533"/>
                  </a:moveTo>
                  <a:cubicBezTo>
                    <a:pt x="8495" y="18511"/>
                    <a:pt x="8873" y="13222"/>
                    <a:pt x="6984" y="12466"/>
                  </a:cubicBezTo>
                  <a:cubicBezTo>
                    <a:pt x="-1705" y="7555"/>
                    <a:pt x="-2082" y="7933"/>
                    <a:pt x="4717" y="0"/>
                  </a:cubicBezTo>
                  <a:cubicBezTo>
                    <a:pt x="13406" y="6044"/>
                    <a:pt x="16428" y="12844"/>
                    <a:pt x="8873" y="21533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E20D0906-E973-4617-A7A5-49CEF7B901BC}"/>
                </a:ext>
              </a:extLst>
            </p:cNvPr>
            <p:cNvSpPr/>
            <p:nvPr/>
          </p:nvSpPr>
          <p:spPr>
            <a:xfrm>
              <a:off x="9579510" y="5272726"/>
              <a:ext cx="12998" cy="17754"/>
            </a:xfrm>
            <a:custGeom>
              <a:avLst/>
              <a:gdLst>
                <a:gd name="connsiteX0" fmla="*/ 110 w 12998"/>
                <a:gd name="connsiteY0" fmla="*/ 13600 h 17754"/>
                <a:gd name="connsiteX1" fmla="*/ 2754 w 12998"/>
                <a:gd name="connsiteY1" fmla="*/ 0 h 17754"/>
                <a:gd name="connsiteX2" fmla="*/ 12954 w 12998"/>
                <a:gd name="connsiteY2" fmla="*/ 17755 h 17754"/>
                <a:gd name="connsiteX3" fmla="*/ 110 w 12998"/>
                <a:gd name="connsiteY3" fmla="*/ 1360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98" h="17754">
                  <a:moveTo>
                    <a:pt x="110" y="13600"/>
                  </a:moveTo>
                  <a:cubicBezTo>
                    <a:pt x="488" y="9066"/>
                    <a:pt x="-1401" y="4155"/>
                    <a:pt x="2754" y="0"/>
                  </a:cubicBezTo>
                  <a:cubicBezTo>
                    <a:pt x="11443" y="3022"/>
                    <a:pt x="13332" y="9822"/>
                    <a:pt x="12954" y="17755"/>
                  </a:cubicBezTo>
                  <a:cubicBezTo>
                    <a:pt x="8421" y="16244"/>
                    <a:pt x="4265" y="14733"/>
                    <a:pt x="110" y="13600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210C2CBD-F53B-4380-8513-D6B79587CE01}"/>
                </a:ext>
              </a:extLst>
            </p:cNvPr>
            <p:cNvSpPr/>
            <p:nvPr/>
          </p:nvSpPr>
          <p:spPr>
            <a:xfrm>
              <a:off x="9571086" y="5620123"/>
              <a:ext cx="20651" cy="41482"/>
            </a:xfrm>
            <a:custGeom>
              <a:avLst/>
              <a:gdLst>
                <a:gd name="connsiteX0" fmla="*/ 224 w 20651"/>
                <a:gd name="connsiteY0" fmla="*/ 5057 h 41482"/>
                <a:gd name="connsiteX1" fmla="*/ 16845 w 20651"/>
                <a:gd name="connsiteY1" fmla="*/ 3924 h 41482"/>
                <a:gd name="connsiteX2" fmla="*/ 18734 w 20651"/>
                <a:gd name="connsiteY2" fmla="*/ 39811 h 41482"/>
                <a:gd name="connsiteX3" fmla="*/ 8912 w 20651"/>
                <a:gd name="connsiteY3" fmla="*/ 36411 h 41482"/>
                <a:gd name="connsiteX4" fmla="*/ 224 w 20651"/>
                <a:gd name="connsiteY4" fmla="*/ 5057 h 41482"/>
                <a:gd name="connsiteX5" fmla="*/ 224 w 20651"/>
                <a:gd name="connsiteY5" fmla="*/ 5057 h 4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51" h="41482">
                  <a:moveTo>
                    <a:pt x="224" y="5057"/>
                  </a:moveTo>
                  <a:cubicBezTo>
                    <a:pt x="6268" y="8834"/>
                    <a:pt x="11934" y="-7032"/>
                    <a:pt x="16845" y="3924"/>
                  </a:cubicBezTo>
                  <a:cubicBezTo>
                    <a:pt x="21756" y="15256"/>
                    <a:pt x="21378" y="28100"/>
                    <a:pt x="18734" y="39811"/>
                  </a:cubicBezTo>
                  <a:cubicBezTo>
                    <a:pt x="17601" y="43966"/>
                    <a:pt x="11557" y="39433"/>
                    <a:pt x="8912" y="36411"/>
                  </a:cubicBezTo>
                  <a:cubicBezTo>
                    <a:pt x="224" y="27723"/>
                    <a:pt x="-532" y="16767"/>
                    <a:pt x="224" y="5057"/>
                  </a:cubicBezTo>
                  <a:lnTo>
                    <a:pt x="224" y="5057"/>
                  </a:ln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723A871E-AF12-4D2D-A187-4EBB4EADC3D1}"/>
                </a:ext>
              </a:extLst>
            </p:cNvPr>
            <p:cNvSpPr/>
            <p:nvPr/>
          </p:nvSpPr>
          <p:spPr>
            <a:xfrm>
              <a:off x="9639949" y="3951237"/>
              <a:ext cx="28400" cy="58247"/>
            </a:xfrm>
            <a:custGeom>
              <a:avLst/>
              <a:gdLst>
                <a:gd name="connsiteX0" fmla="*/ 28068 w 28400"/>
                <a:gd name="connsiteY0" fmla="*/ 5738 h 58247"/>
                <a:gd name="connsiteX1" fmla="*/ 24290 w 28400"/>
                <a:gd name="connsiteY1" fmla="*/ 26893 h 58247"/>
                <a:gd name="connsiteX2" fmla="*/ 17113 w 28400"/>
                <a:gd name="connsiteY2" fmla="*/ 58248 h 58247"/>
                <a:gd name="connsiteX3" fmla="*/ 1247 w 28400"/>
                <a:gd name="connsiteY3" fmla="*/ 24627 h 58247"/>
                <a:gd name="connsiteX4" fmla="*/ 6157 w 28400"/>
                <a:gd name="connsiteY4" fmla="*/ 4227 h 58247"/>
                <a:gd name="connsiteX5" fmla="*/ 28068 w 28400"/>
                <a:gd name="connsiteY5" fmla="*/ 5738 h 5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00" h="58247">
                  <a:moveTo>
                    <a:pt x="28068" y="5738"/>
                  </a:moveTo>
                  <a:cubicBezTo>
                    <a:pt x="30334" y="13294"/>
                    <a:pt x="20135" y="18960"/>
                    <a:pt x="24290" y="26893"/>
                  </a:cubicBezTo>
                  <a:cubicBezTo>
                    <a:pt x="22024" y="37093"/>
                    <a:pt x="19379" y="47670"/>
                    <a:pt x="17113" y="58248"/>
                  </a:cubicBezTo>
                  <a:cubicBezTo>
                    <a:pt x="12957" y="45404"/>
                    <a:pt x="4269" y="36337"/>
                    <a:pt x="1247" y="24627"/>
                  </a:cubicBezTo>
                  <a:cubicBezTo>
                    <a:pt x="-1020" y="15938"/>
                    <a:pt x="-642" y="8383"/>
                    <a:pt x="6157" y="4227"/>
                  </a:cubicBezTo>
                  <a:cubicBezTo>
                    <a:pt x="12580" y="72"/>
                    <a:pt x="21646" y="-3328"/>
                    <a:pt x="28068" y="5738"/>
                  </a:cubicBezTo>
                  <a:close/>
                </a:path>
              </a:pathLst>
            </a:custGeom>
            <a:solidFill>
              <a:srgbClr val="EECA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4706A80-AE4B-4D33-A3D7-7EAE1FF0CA38}"/>
                </a:ext>
              </a:extLst>
            </p:cNvPr>
            <p:cNvSpPr/>
            <p:nvPr/>
          </p:nvSpPr>
          <p:spPr>
            <a:xfrm>
              <a:off x="10364126" y="5168579"/>
              <a:ext cx="132326" cy="164158"/>
            </a:xfrm>
            <a:custGeom>
              <a:avLst/>
              <a:gdLst>
                <a:gd name="connsiteX0" fmla="*/ 61307 w 132326"/>
                <a:gd name="connsiteY0" fmla="*/ 49749 h 164158"/>
                <a:gd name="connsiteX1" fmla="*/ 47330 w 132326"/>
                <a:gd name="connsiteY1" fmla="*/ 33505 h 164158"/>
                <a:gd name="connsiteX2" fmla="*/ 40530 w 132326"/>
                <a:gd name="connsiteY2" fmla="*/ 10084 h 164158"/>
                <a:gd name="connsiteX3" fmla="*/ 55263 w 132326"/>
                <a:gd name="connsiteY3" fmla="*/ 4417 h 164158"/>
                <a:gd name="connsiteX4" fmla="*/ 92283 w 132326"/>
                <a:gd name="connsiteY4" fmla="*/ 3284 h 164158"/>
                <a:gd name="connsiteX5" fmla="*/ 98328 w 132326"/>
                <a:gd name="connsiteY5" fmla="*/ 7817 h 164158"/>
                <a:gd name="connsiteX6" fmla="*/ 132326 w 132326"/>
                <a:gd name="connsiteY6" fmla="*/ 36905 h 164158"/>
                <a:gd name="connsiteX7" fmla="*/ 108905 w 132326"/>
                <a:gd name="connsiteY7" fmla="*/ 90925 h 164158"/>
                <a:gd name="connsiteX8" fmla="*/ 102483 w 132326"/>
                <a:gd name="connsiteY8" fmla="*/ 100369 h 164158"/>
                <a:gd name="connsiteX9" fmla="*/ 88884 w 132326"/>
                <a:gd name="connsiteY9" fmla="*/ 129457 h 164158"/>
                <a:gd name="connsiteX10" fmla="*/ 118727 w 132326"/>
                <a:gd name="connsiteY10" fmla="*/ 140034 h 164158"/>
                <a:gd name="connsiteX11" fmla="*/ 113816 w 132326"/>
                <a:gd name="connsiteY11" fmla="*/ 153256 h 164158"/>
                <a:gd name="connsiteX12" fmla="*/ 79439 w 132326"/>
                <a:gd name="connsiteY12" fmla="*/ 163078 h 164158"/>
                <a:gd name="connsiteX13" fmla="*/ 65462 w 132326"/>
                <a:gd name="connsiteY13" fmla="*/ 145323 h 164158"/>
                <a:gd name="connsiteX14" fmla="*/ 48463 w 132326"/>
                <a:gd name="connsiteY14" fmla="*/ 113591 h 164158"/>
                <a:gd name="connsiteX15" fmla="*/ 26175 w 132326"/>
                <a:gd name="connsiteY15" fmla="*/ 106036 h 164158"/>
                <a:gd name="connsiteX16" fmla="*/ 20508 w 132326"/>
                <a:gd name="connsiteY16" fmla="*/ 103014 h 164158"/>
                <a:gd name="connsiteX17" fmla="*/ 8420 w 132326"/>
                <a:gd name="connsiteY17" fmla="*/ 87525 h 164158"/>
                <a:gd name="connsiteX18" fmla="*/ 1998 w 132326"/>
                <a:gd name="connsiteY18" fmla="*/ 67882 h 164158"/>
                <a:gd name="connsiteX19" fmla="*/ 21642 w 132326"/>
                <a:gd name="connsiteY19" fmla="*/ 61837 h 164158"/>
                <a:gd name="connsiteX20" fmla="*/ 38263 w 132326"/>
                <a:gd name="connsiteY20" fmla="*/ 58060 h 164158"/>
                <a:gd name="connsiteX21" fmla="*/ 21642 w 132326"/>
                <a:gd name="connsiteY21" fmla="*/ 46727 h 164158"/>
                <a:gd name="connsiteX22" fmla="*/ 61307 w 132326"/>
                <a:gd name="connsiteY22" fmla="*/ 49749 h 1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2326" h="164158">
                  <a:moveTo>
                    <a:pt x="61307" y="49749"/>
                  </a:moveTo>
                  <a:cubicBezTo>
                    <a:pt x="60551" y="41060"/>
                    <a:pt x="54129" y="36527"/>
                    <a:pt x="47330" y="33505"/>
                  </a:cubicBezTo>
                  <a:cubicBezTo>
                    <a:pt x="35997" y="27839"/>
                    <a:pt x="51107" y="15372"/>
                    <a:pt x="40530" y="10084"/>
                  </a:cubicBezTo>
                  <a:cubicBezTo>
                    <a:pt x="45441" y="8195"/>
                    <a:pt x="51863" y="2906"/>
                    <a:pt x="55263" y="4417"/>
                  </a:cubicBezTo>
                  <a:cubicBezTo>
                    <a:pt x="68484" y="10461"/>
                    <a:pt x="79817" y="-6916"/>
                    <a:pt x="92283" y="3284"/>
                  </a:cubicBezTo>
                  <a:cubicBezTo>
                    <a:pt x="94172" y="4795"/>
                    <a:pt x="98328" y="6684"/>
                    <a:pt x="98328" y="7817"/>
                  </a:cubicBezTo>
                  <a:cubicBezTo>
                    <a:pt x="96817" y="32750"/>
                    <a:pt x="118727" y="30105"/>
                    <a:pt x="132326" y="36905"/>
                  </a:cubicBezTo>
                  <a:cubicBezTo>
                    <a:pt x="124771" y="55037"/>
                    <a:pt x="107394" y="68637"/>
                    <a:pt x="108905" y="90925"/>
                  </a:cubicBezTo>
                  <a:cubicBezTo>
                    <a:pt x="109283" y="93947"/>
                    <a:pt x="105505" y="98858"/>
                    <a:pt x="102483" y="100369"/>
                  </a:cubicBezTo>
                  <a:cubicBezTo>
                    <a:pt x="88884" y="106036"/>
                    <a:pt x="84728" y="114724"/>
                    <a:pt x="88884" y="129457"/>
                  </a:cubicBezTo>
                  <a:cubicBezTo>
                    <a:pt x="94172" y="147968"/>
                    <a:pt x="107016" y="141923"/>
                    <a:pt x="118727" y="140034"/>
                  </a:cubicBezTo>
                  <a:cubicBezTo>
                    <a:pt x="120616" y="147212"/>
                    <a:pt x="116083" y="154389"/>
                    <a:pt x="113816" y="153256"/>
                  </a:cubicBezTo>
                  <a:cubicBezTo>
                    <a:pt x="99461" y="147590"/>
                    <a:pt x="90772" y="159300"/>
                    <a:pt x="79439" y="163078"/>
                  </a:cubicBezTo>
                  <a:cubicBezTo>
                    <a:pt x="61307" y="169122"/>
                    <a:pt x="74528" y="147968"/>
                    <a:pt x="65462" y="145323"/>
                  </a:cubicBezTo>
                  <a:cubicBezTo>
                    <a:pt x="74528" y="127190"/>
                    <a:pt x="57151" y="121902"/>
                    <a:pt x="48463" y="113591"/>
                  </a:cubicBezTo>
                  <a:cubicBezTo>
                    <a:pt x="43174" y="108680"/>
                    <a:pt x="38641" y="92436"/>
                    <a:pt x="26175" y="106036"/>
                  </a:cubicBezTo>
                  <a:cubicBezTo>
                    <a:pt x="23908" y="108302"/>
                    <a:pt x="19753" y="105658"/>
                    <a:pt x="20508" y="103014"/>
                  </a:cubicBezTo>
                  <a:cubicBezTo>
                    <a:pt x="24286" y="91303"/>
                    <a:pt x="13331" y="91681"/>
                    <a:pt x="8420" y="87525"/>
                  </a:cubicBezTo>
                  <a:cubicBezTo>
                    <a:pt x="1998" y="81859"/>
                    <a:pt x="-2913" y="74303"/>
                    <a:pt x="1998" y="67882"/>
                  </a:cubicBezTo>
                  <a:cubicBezTo>
                    <a:pt x="4642" y="64104"/>
                    <a:pt x="9553" y="47482"/>
                    <a:pt x="21642" y="61837"/>
                  </a:cubicBezTo>
                  <a:cubicBezTo>
                    <a:pt x="23530" y="64104"/>
                    <a:pt x="31463" y="56171"/>
                    <a:pt x="38263" y="58060"/>
                  </a:cubicBezTo>
                  <a:cubicBezTo>
                    <a:pt x="35619" y="47482"/>
                    <a:pt x="26552" y="52016"/>
                    <a:pt x="21642" y="46727"/>
                  </a:cubicBezTo>
                  <a:cubicBezTo>
                    <a:pt x="36752" y="23683"/>
                    <a:pt x="47330" y="59193"/>
                    <a:pt x="61307" y="49749"/>
                  </a:cubicBezTo>
                  <a:close/>
                </a:path>
              </a:pathLst>
            </a:custGeom>
            <a:solidFill>
              <a:srgbClr val="CD98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75" name="Graphic 25089">
            <a:extLst>
              <a:ext uri="{FF2B5EF4-FFF2-40B4-BE49-F238E27FC236}">
                <a16:creationId xmlns:a16="http://schemas.microsoft.com/office/drawing/2014/main" id="{B79F1945-AD7F-4657-AAE2-1831F6146AC4}"/>
              </a:ext>
            </a:extLst>
          </p:cNvPr>
          <p:cNvGrpSpPr/>
          <p:nvPr/>
        </p:nvGrpSpPr>
        <p:grpSpPr>
          <a:xfrm>
            <a:off x="1100153" y="736824"/>
            <a:ext cx="2346293" cy="3106692"/>
            <a:chOff x="10036149" y="3951577"/>
            <a:chExt cx="2663645" cy="3526893"/>
          </a:xfrm>
        </p:grpSpPr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BCE5E5DB-271F-4D06-AF2E-14652FE0EB81}"/>
                </a:ext>
              </a:extLst>
            </p:cNvPr>
            <p:cNvSpPr/>
            <p:nvPr/>
          </p:nvSpPr>
          <p:spPr>
            <a:xfrm>
              <a:off x="10036149" y="5231298"/>
              <a:ext cx="9673" cy="229819"/>
            </a:xfrm>
            <a:custGeom>
              <a:avLst/>
              <a:gdLst>
                <a:gd name="connsiteX0" fmla="*/ 0 w 9673"/>
                <a:gd name="connsiteY0" fmla="*/ 367 h 229819"/>
                <a:gd name="connsiteX1" fmla="*/ 3299 w 9673"/>
                <a:gd name="connsiteY1" fmla="*/ 0 h 229819"/>
                <a:gd name="connsiteX2" fmla="*/ 9530 w 9673"/>
                <a:gd name="connsiteY2" fmla="*/ 26391 h 229819"/>
                <a:gd name="connsiteX3" fmla="*/ 8797 w 9673"/>
                <a:gd name="connsiteY3" fmla="*/ 168608 h 229819"/>
                <a:gd name="connsiteX4" fmla="*/ 9163 w 9673"/>
                <a:gd name="connsiteY4" fmla="*/ 209294 h 229819"/>
                <a:gd name="connsiteX5" fmla="*/ 2566 w 9673"/>
                <a:gd name="connsiteY5" fmla="*/ 229820 h 229819"/>
                <a:gd name="connsiteX6" fmla="*/ 1100 w 9673"/>
                <a:gd name="connsiteY6" fmla="*/ 229820 h 229819"/>
                <a:gd name="connsiteX7" fmla="*/ 0 w 9673"/>
                <a:gd name="connsiteY7" fmla="*/ 229820 h 229819"/>
                <a:gd name="connsiteX8" fmla="*/ 0 w 9673"/>
                <a:gd name="connsiteY8" fmla="*/ 367 h 2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73" h="229819">
                  <a:moveTo>
                    <a:pt x="0" y="367"/>
                  </a:moveTo>
                  <a:cubicBezTo>
                    <a:pt x="1100" y="0"/>
                    <a:pt x="2199" y="0"/>
                    <a:pt x="3299" y="0"/>
                  </a:cubicBezTo>
                  <a:cubicBezTo>
                    <a:pt x="10996" y="7331"/>
                    <a:pt x="9530" y="17227"/>
                    <a:pt x="9530" y="26391"/>
                  </a:cubicBezTo>
                  <a:cubicBezTo>
                    <a:pt x="9897" y="73674"/>
                    <a:pt x="9530" y="121324"/>
                    <a:pt x="8797" y="168608"/>
                  </a:cubicBezTo>
                  <a:cubicBezTo>
                    <a:pt x="9163" y="182170"/>
                    <a:pt x="9897" y="195732"/>
                    <a:pt x="9163" y="209294"/>
                  </a:cubicBezTo>
                  <a:cubicBezTo>
                    <a:pt x="8797" y="216624"/>
                    <a:pt x="9163" y="224322"/>
                    <a:pt x="2566" y="229820"/>
                  </a:cubicBezTo>
                  <a:lnTo>
                    <a:pt x="1100" y="229820"/>
                  </a:lnTo>
                  <a:lnTo>
                    <a:pt x="0" y="229820"/>
                  </a:lnTo>
                  <a:cubicBezTo>
                    <a:pt x="0" y="153213"/>
                    <a:pt x="0" y="76973"/>
                    <a:pt x="0" y="367"/>
                  </a:cubicBezTo>
                  <a:close/>
                </a:path>
              </a:pathLst>
            </a:custGeom>
            <a:solidFill>
              <a:srgbClr val="D4CA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5F059E01-9060-475A-BD89-A61F0E02BBEC}"/>
                </a:ext>
              </a:extLst>
            </p:cNvPr>
            <p:cNvSpPr/>
            <p:nvPr/>
          </p:nvSpPr>
          <p:spPr>
            <a:xfrm>
              <a:off x="11637811" y="4051140"/>
              <a:ext cx="591704" cy="533167"/>
            </a:xfrm>
            <a:custGeom>
              <a:avLst/>
              <a:gdLst>
                <a:gd name="connsiteX0" fmla="*/ 242393 w 591704"/>
                <a:gd name="connsiteY0" fmla="*/ 83841 h 533167"/>
                <a:gd name="connsiteX1" fmla="*/ 305805 w 591704"/>
                <a:gd name="connsiteY1" fmla="*/ 131858 h 533167"/>
                <a:gd name="connsiteX2" fmla="*/ 494938 w 591704"/>
                <a:gd name="connsiteY2" fmla="*/ 319892 h 533167"/>
                <a:gd name="connsiteX3" fmla="*/ 552118 w 591704"/>
                <a:gd name="connsiteY3" fmla="*/ 422523 h 533167"/>
                <a:gd name="connsiteX4" fmla="*/ 591705 w 591704"/>
                <a:gd name="connsiteY4" fmla="*/ 485568 h 533167"/>
                <a:gd name="connsiteX5" fmla="*/ 546987 w 591704"/>
                <a:gd name="connsiteY5" fmla="*/ 482635 h 533167"/>
                <a:gd name="connsiteX6" fmla="*/ 560915 w 591704"/>
                <a:gd name="connsiteY6" fmla="*/ 531385 h 533167"/>
                <a:gd name="connsiteX7" fmla="*/ 519130 w 591704"/>
                <a:gd name="connsiteY7" fmla="*/ 503528 h 533167"/>
                <a:gd name="connsiteX8" fmla="*/ 505568 w 591704"/>
                <a:gd name="connsiteY8" fmla="*/ 491799 h 533167"/>
                <a:gd name="connsiteX9" fmla="*/ 487241 w 591704"/>
                <a:gd name="connsiteY9" fmla="*/ 476038 h 533167"/>
                <a:gd name="connsiteX10" fmla="*/ 478444 w 591704"/>
                <a:gd name="connsiteY10" fmla="*/ 462109 h 533167"/>
                <a:gd name="connsiteX11" fmla="*/ 452786 w 591704"/>
                <a:gd name="connsiteY11" fmla="*/ 443049 h 533167"/>
                <a:gd name="connsiteX12" fmla="*/ 430061 w 591704"/>
                <a:gd name="connsiteY12" fmla="*/ 429121 h 533167"/>
                <a:gd name="connsiteX13" fmla="*/ 401838 w 591704"/>
                <a:gd name="connsiteY13" fmla="*/ 401630 h 533167"/>
                <a:gd name="connsiteX14" fmla="*/ 397073 w 591704"/>
                <a:gd name="connsiteY14" fmla="*/ 399431 h 533167"/>
                <a:gd name="connsiteX15" fmla="*/ 391208 w 591704"/>
                <a:gd name="connsiteY15" fmla="*/ 395033 h 533167"/>
                <a:gd name="connsiteX16" fmla="*/ 329996 w 591704"/>
                <a:gd name="connsiteY16" fmla="*/ 349215 h 533167"/>
                <a:gd name="connsiteX17" fmla="*/ 327797 w 591704"/>
                <a:gd name="connsiteY17" fmla="*/ 346283 h 533167"/>
                <a:gd name="connsiteX18" fmla="*/ 306171 w 591704"/>
                <a:gd name="connsiteY18" fmla="*/ 323191 h 533167"/>
                <a:gd name="connsiteX19" fmla="*/ 297374 w 591704"/>
                <a:gd name="connsiteY19" fmla="*/ 320625 h 533167"/>
                <a:gd name="connsiteX20" fmla="*/ 259621 w 591704"/>
                <a:gd name="connsiteY20" fmla="*/ 301199 h 533167"/>
                <a:gd name="connsiteX21" fmla="*/ 252290 w 591704"/>
                <a:gd name="connsiteY21" fmla="*/ 294234 h 533167"/>
                <a:gd name="connsiteX22" fmla="*/ 237262 w 591704"/>
                <a:gd name="connsiteY22" fmla="*/ 278840 h 533167"/>
                <a:gd name="connsiteX23" fmla="*/ 232497 w 591704"/>
                <a:gd name="connsiteY23" fmla="*/ 276641 h 533167"/>
                <a:gd name="connsiteX24" fmla="*/ 206839 w 591704"/>
                <a:gd name="connsiteY24" fmla="*/ 262712 h 533167"/>
                <a:gd name="connsiteX25" fmla="*/ 166153 w 591704"/>
                <a:gd name="connsiteY25" fmla="*/ 199301 h 533167"/>
                <a:gd name="connsiteX26" fmla="*/ 159189 w 591704"/>
                <a:gd name="connsiteY26" fmla="*/ 165946 h 533167"/>
                <a:gd name="connsiteX27" fmla="*/ 164687 w 591704"/>
                <a:gd name="connsiteY27" fmla="*/ 123061 h 533167"/>
                <a:gd name="connsiteX28" fmla="*/ 140862 w 591704"/>
                <a:gd name="connsiteY28" fmla="*/ 109865 h 533167"/>
                <a:gd name="connsiteX29" fmla="*/ 102376 w 591704"/>
                <a:gd name="connsiteY29" fmla="*/ 75411 h 533167"/>
                <a:gd name="connsiteX30" fmla="*/ 69754 w 591704"/>
                <a:gd name="connsiteY30" fmla="*/ 90439 h 533167"/>
                <a:gd name="connsiteX31" fmla="*/ 20271 w 591704"/>
                <a:gd name="connsiteY31" fmla="*/ 68813 h 533167"/>
                <a:gd name="connsiteX32" fmla="*/ 6709 w 591704"/>
                <a:gd name="connsiteY32" fmla="*/ 57450 h 533167"/>
                <a:gd name="connsiteX33" fmla="*/ 10374 w 591704"/>
                <a:gd name="connsiteY33" fmla="*/ 40590 h 533167"/>
                <a:gd name="connsiteX34" fmla="*/ 26136 w 591704"/>
                <a:gd name="connsiteY34" fmla="*/ 26295 h 533167"/>
                <a:gd name="connsiteX35" fmla="*/ 35299 w 591704"/>
                <a:gd name="connsiteY35" fmla="*/ 31060 h 533167"/>
                <a:gd name="connsiteX36" fmla="*/ 47395 w 591704"/>
                <a:gd name="connsiteY36" fmla="*/ 40223 h 533167"/>
                <a:gd name="connsiteX37" fmla="*/ 52160 w 591704"/>
                <a:gd name="connsiteY37" fmla="*/ 12000 h 533167"/>
                <a:gd name="connsiteX38" fmla="*/ 58024 w 591704"/>
                <a:gd name="connsiteY38" fmla="*/ 1737 h 533167"/>
                <a:gd name="connsiteX39" fmla="*/ 77084 w 591704"/>
                <a:gd name="connsiteY39" fmla="*/ 4302 h 533167"/>
                <a:gd name="connsiteX40" fmla="*/ 148926 w 591704"/>
                <a:gd name="connsiteY40" fmla="*/ 29960 h 533167"/>
                <a:gd name="connsiteX41" fmla="*/ 198409 w 591704"/>
                <a:gd name="connsiteY41" fmla="*/ 50486 h 533167"/>
                <a:gd name="connsiteX42" fmla="*/ 230298 w 591704"/>
                <a:gd name="connsiteY42" fmla="*/ 80542 h 533167"/>
                <a:gd name="connsiteX43" fmla="*/ 242393 w 591704"/>
                <a:gd name="connsiteY43" fmla="*/ 83841 h 53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1704" h="533167">
                  <a:moveTo>
                    <a:pt x="242393" y="83841"/>
                  </a:moveTo>
                  <a:cubicBezTo>
                    <a:pt x="266585" y="95570"/>
                    <a:pt x="284912" y="115730"/>
                    <a:pt x="305805" y="131858"/>
                  </a:cubicBezTo>
                  <a:cubicBezTo>
                    <a:pt x="376913" y="186472"/>
                    <a:pt x="437025" y="252083"/>
                    <a:pt x="494938" y="319892"/>
                  </a:cubicBezTo>
                  <a:cubicBezTo>
                    <a:pt x="520596" y="349948"/>
                    <a:pt x="534891" y="387335"/>
                    <a:pt x="552118" y="422523"/>
                  </a:cubicBezTo>
                  <a:cubicBezTo>
                    <a:pt x="563115" y="445248"/>
                    <a:pt x="577410" y="465408"/>
                    <a:pt x="591705" y="485568"/>
                  </a:cubicBezTo>
                  <a:cubicBezTo>
                    <a:pt x="575577" y="499496"/>
                    <a:pt x="565314" y="499130"/>
                    <a:pt x="546987" y="482635"/>
                  </a:cubicBezTo>
                  <a:cubicBezTo>
                    <a:pt x="551019" y="500229"/>
                    <a:pt x="571178" y="511592"/>
                    <a:pt x="560915" y="531385"/>
                  </a:cubicBezTo>
                  <a:cubicBezTo>
                    <a:pt x="540023" y="537250"/>
                    <a:pt x="523528" y="528819"/>
                    <a:pt x="519130" y="503528"/>
                  </a:cubicBezTo>
                  <a:cubicBezTo>
                    <a:pt x="516931" y="491799"/>
                    <a:pt x="511066" y="494365"/>
                    <a:pt x="505568" y="491799"/>
                  </a:cubicBezTo>
                  <a:cubicBezTo>
                    <a:pt x="498237" y="488133"/>
                    <a:pt x="493106" y="481536"/>
                    <a:pt x="487241" y="476038"/>
                  </a:cubicBezTo>
                  <a:cubicBezTo>
                    <a:pt x="483209" y="472006"/>
                    <a:pt x="479910" y="467607"/>
                    <a:pt x="478444" y="462109"/>
                  </a:cubicBezTo>
                  <a:cubicBezTo>
                    <a:pt x="474779" y="449280"/>
                    <a:pt x="467081" y="441216"/>
                    <a:pt x="452786" y="443049"/>
                  </a:cubicBezTo>
                  <a:cubicBezTo>
                    <a:pt x="441057" y="444515"/>
                    <a:pt x="438858" y="431686"/>
                    <a:pt x="430061" y="429121"/>
                  </a:cubicBezTo>
                  <a:cubicBezTo>
                    <a:pt x="417965" y="422890"/>
                    <a:pt x="416133" y="405662"/>
                    <a:pt x="401838" y="401630"/>
                  </a:cubicBezTo>
                  <a:cubicBezTo>
                    <a:pt x="400005" y="401264"/>
                    <a:pt x="398539" y="400164"/>
                    <a:pt x="397073" y="399431"/>
                  </a:cubicBezTo>
                  <a:cubicBezTo>
                    <a:pt x="395240" y="397965"/>
                    <a:pt x="393407" y="395766"/>
                    <a:pt x="391208" y="395033"/>
                  </a:cubicBezTo>
                  <a:cubicBezTo>
                    <a:pt x="366283" y="385503"/>
                    <a:pt x="341359" y="376339"/>
                    <a:pt x="329996" y="349215"/>
                  </a:cubicBezTo>
                  <a:cubicBezTo>
                    <a:pt x="328896" y="348482"/>
                    <a:pt x="327797" y="347383"/>
                    <a:pt x="327797" y="346283"/>
                  </a:cubicBezTo>
                  <a:cubicBezTo>
                    <a:pt x="326331" y="333088"/>
                    <a:pt x="320466" y="326856"/>
                    <a:pt x="306171" y="323191"/>
                  </a:cubicBezTo>
                  <a:cubicBezTo>
                    <a:pt x="303239" y="322458"/>
                    <a:pt x="299207" y="323191"/>
                    <a:pt x="297374" y="320625"/>
                  </a:cubicBezTo>
                  <a:cubicBezTo>
                    <a:pt x="288211" y="307063"/>
                    <a:pt x="274282" y="303764"/>
                    <a:pt x="259621" y="301199"/>
                  </a:cubicBezTo>
                  <a:cubicBezTo>
                    <a:pt x="255589" y="300466"/>
                    <a:pt x="251190" y="298633"/>
                    <a:pt x="252290" y="294234"/>
                  </a:cubicBezTo>
                  <a:cubicBezTo>
                    <a:pt x="255955" y="279939"/>
                    <a:pt x="244226" y="281772"/>
                    <a:pt x="237262" y="278840"/>
                  </a:cubicBezTo>
                  <a:cubicBezTo>
                    <a:pt x="235429" y="278107"/>
                    <a:pt x="233963" y="277374"/>
                    <a:pt x="232497" y="276641"/>
                  </a:cubicBezTo>
                  <a:cubicBezTo>
                    <a:pt x="224800" y="270043"/>
                    <a:pt x="217102" y="264911"/>
                    <a:pt x="206839" y="262712"/>
                  </a:cubicBezTo>
                  <a:cubicBezTo>
                    <a:pt x="181181" y="256481"/>
                    <a:pt x="162121" y="227524"/>
                    <a:pt x="166153" y="199301"/>
                  </a:cubicBezTo>
                  <a:cubicBezTo>
                    <a:pt x="167986" y="186106"/>
                    <a:pt x="164321" y="176209"/>
                    <a:pt x="159189" y="165946"/>
                  </a:cubicBezTo>
                  <a:cubicBezTo>
                    <a:pt x="146727" y="142121"/>
                    <a:pt x="146727" y="141388"/>
                    <a:pt x="164687" y="123061"/>
                  </a:cubicBezTo>
                  <a:cubicBezTo>
                    <a:pt x="159189" y="114264"/>
                    <a:pt x="151492" y="112065"/>
                    <a:pt x="140862" y="109865"/>
                  </a:cubicBezTo>
                  <a:cubicBezTo>
                    <a:pt x="124368" y="106567"/>
                    <a:pt x="104575" y="102901"/>
                    <a:pt x="102376" y="75411"/>
                  </a:cubicBezTo>
                  <a:cubicBezTo>
                    <a:pt x="92479" y="87140"/>
                    <a:pt x="82949" y="94837"/>
                    <a:pt x="69754" y="90439"/>
                  </a:cubicBezTo>
                  <a:cubicBezTo>
                    <a:pt x="53259" y="83108"/>
                    <a:pt x="37865" y="73212"/>
                    <a:pt x="20271" y="68813"/>
                  </a:cubicBezTo>
                  <a:cubicBezTo>
                    <a:pt x="14773" y="65148"/>
                    <a:pt x="10374" y="61482"/>
                    <a:pt x="6709" y="57450"/>
                  </a:cubicBezTo>
                  <a:cubicBezTo>
                    <a:pt x="111" y="50120"/>
                    <a:pt x="-5753" y="42422"/>
                    <a:pt x="10374" y="40590"/>
                  </a:cubicBezTo>
                  <a:cubicBezTo>
                    <a:pt x="19538" y="39490"/>
                    <a:pt x="19171" y="29227"/>
                    <a:pt x="26136" y="26295"/>
                  </a:cubicBezTo>
                  <a:cubicBezTo>
                    <a:pt x="30167" y="26295"/>
                    <a:pt x="32733" y="28860"/>
                    <a:pt x="35299" y="31060"/>
                  </a:cubicBezTo>
                  <a:cubicBezTo>
                    <a:pt x="38964" y="34359"/>
                    <a:pt x="43363" y="36558"/>
                    <a:pt x="47395" y="40223"/>
                  </a:cubicBezTo>
                  <a:cubicBezTo>
                    <a:pt x="51060" y="31060"/>
                    <a:pt x="55092" y="22263"/>
                    <a:pt x="52160" y="12000"/>
                  </a:cubicBezTo>
                  <a:cubicBezTo>
                    <a:pt x="50694" y="7235"/>
                    <a:pt x="53626" y="3569"/>
                    <a:pt x="58024" y="1737"/>
                  </a:cubicBezTo>
                  <a:cubicBezTo>
                    <a:pt x="64989" y="-1196"/>
                    <a:pt x="71220" y="-463"/>
                    <a:pt x="77084" y="4302"/>
                  </a:cubicBezTo>
                  <a:cubicBezTo>
                    <a:pt x="97977" y="20797"/>
                    <a:pt x="122535" y="28127"/>
                    <a:pt x="148926" y="29960"/>
                  </a:cubicBezTo>
                  <a:cubicBezTo>
                    <a:pt x="167986" y="31426"/>
                    <a:pt x="184480" y="33625"/>
                    <a:pt x="198409" y="50486"/>
                  </a:cubicBezTo>
                  <a:cubicBezTo>
                    <a:pt x="207206" y="61482"/>
                    <a:pt x="220768" y="69180"/>
                    <a:pt x="230298" y="80542"/>
                  </a:cubicBezTo>
                  <a:cubicBezTo>
                    <a:pt x="232863" y="83841"/>
                    <a:pt x="237262" y="86407"/>
                    <a:pt x="242393" y="83841"/>
                  </a:cubicBezTo>
                  <a:close/>
                </a:path>
              </a:pathLst>
            </a:custGeom>
            <a:solidFill>
              <a:srgbClr val="E2D2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C54B1502-E6BE-46D3-82D9-7737E369429E}"/>
                </a:ext>
              </a:extLst>
            </p:cNvPr>
            <p:cNvSpPr/>
            <p:nvPr/>
          </p:nvSpPr>
          <p:spPr>
            <a:xfrm>
              <a:off x="11183834" y="3996039"/>
              <a:ext cx="521898" cy="286901"/>
            </a:xfrm>
            <a:custGeom>
              <a:avLst/>
              <a:gdLst>
                <a:gd name="connsiteX0" fmla="*/ 68856 w 521898"/>
                <a:gd name="connsiteY0" fmla="*/ 45108 h 286901"/>
                <a:gd name="connsiteX1" fmla="*/ 97080 w 521898"/>
                <a:gd name="connsiteY1" fmla="*/ 36678 h 286901"/>
                <a:gd name="connsiteX2" fmla="*/ 241863 w 521898"/>
                <a:gd name="connsiteY2" fmla="*/ 24 h 286901"/>
                <a:gd name="connsiteX3" fmla="*/ 285481 w 521898"/>
                <a:gd name="connsiteY3" fmla="*/ 20184 h 286901"/>
                <a:gd name="connsiteX4" fmla="*/ 299043 w 521898"/>
                <a:gd name="connsiteY4" fmla="*/ 23483 h 286901"/>
                <a:gd name="connsiteX5" fmla="*/ 325800 w 521898"/>
                <a:gd name="connsiteY5" fmla="*/ 22383 h 286901"/>
                <a:gd name="connsiteX6" fmla="*/ 331665 w 521898"/>
                <a:gd name="connsiteY6" fmla="*/ 17618 h 286901"/>
                <a:gd name="connsiteX7" fmla="*/ 391410 w 521898"/>
                <a:gd name="connsiteY7" fmla="*/ 46208 h 286901"/>
                <a:gd name="connsiteX8" fmla="*/ 404239 w 521898"/>
                <a:gd name="connsiteY8" fmla="*/ 75164 h 286901"/>
                <a:gd name="connsiteX9" fmla="*/ 410470 w 521898"/>
                <a:gd name="connsiteY9" fmla="*/ 121715 h 286901"/>
                <a:gd name="connsiteX10" fmla="*/ 481945 w 521898"/>
                <a:gd name="connsiteY10" fmla="*/ 187692 h 286901"/>
                <a:gd name="connsiteX11" fmla="*/ 521898 w 521898"/>
                <a:gd name="connsiteY11" fmla="*/ 236808 h 286901"/>
                <a:gd name="connsiteX12" fmla="*/ 512368 w 521898"/>
                <a:gd name="connsiteY12" fmla="*/ 244872 h 286901"/>
                <a:gd name="connsiteX13" fmla="*/ 509436 w 521898"/>
                <a:gd name="connsiteY13" fmla="*/ 242673 h 286901"/>
                <a:gd name="connsiteX14" fmla="*/ 496607 w 521898"/>
                <a:gd name="connsiteY14" fmla="*/ 233143 h 286901"/>
                <a:gd name="connsiteX15" fmla="*/ 498806 w 521898"/>
                <a:gd name="connsiteY15" fmla="*/ 249270 h 286901"/>
                <a:gd name="connsiteX16" fmla="*/ 481579 w 521898"/>
                <a:gd name="connsiteY16" fmla="*/ 280793 h 286901"/>
                <a:gd name="connsiteX17" fmla="*/ 451523 w 521898"/>
                <a:gd name="connsiteY17" fmla="*/ 277860 h 286901"/>
                <a:gd name="connsiteX18" fmla="*/ 460686 w 521898"/>
                <a:gd name="connsiteY18" fmla="*/ 250003 h 286901"/>
                <a:gd name="connsiteX19" fmla="*/ 464352 w 521898"/>
                <a:gd name="connsiteY19" fmla="*/ 232776 h 286901"/>
                <a:gd name="connsiteX20" fmla="*/ 458487 w 521898"/>
                <a:gd name="connsiteY20" fmla="*/ 203820 h 286901"/>
                <a:gd name="connsiteX21" fmla="*/ 457021 w 521898"/>
                <a:gd name="connsiteY21" fmla="*/ 203086 h 286901"/>
                <a:gd name="connsiteX22" fmla="*/ 412303 w 521898"/>
                <a:gd name="connsiteY22" fmla="*/ 185859 h 286901"/>
                <a:gd name="connsiteX23" fmla="*/ 397275 w 521898"/>
                <a:gd name="connsiteY23" fmla="*/ 205286 h 286901"/>
                <a:gd name="connsiteX24" fmla="*/ 395809 w 521898"/>
                <a:gd name="connsiteY24" fmla="*/ 231676 h 286901"/>
                <a:gd name="connsiteX25" fmla="*/ 365020 w 521898"/>
                <a:gd name="connsiteY25" fmla="*/ 205286 h 286901"/>
                <a:gd name="connsiteX26" fmla="*/ 345227 w 521898"/>
                <a:gd name="connsiteY26" fmla="*/ 186959 h 286901"/>
                <a:gd name="connsiteX27" fmla="*/ 340461 w 521898"/>
                <a:gd name="connsiteY27" fmla="*/ 180728 h 286901"/>
                <a:gd name="connsiteX28" fmla="*/ 343027 w 521898"/>
                <a:gd name="connsiteY28" fmla="*/ 168632 h 286901"/>
                <a:gd name="connsiteX29" fmla="*/ 345227 w 521898"/>
                <a:gd name="connsiteY29" fmla="*/ 159102 h 286901"/>
                <a:gd name="connsiteX30" fmla="*/ 332031 w 521898"/>
                <a:gd name="connsiteY30" fmla="*/ 159835 h 286901"/>
                <a:gd name="connsiteX31" fmla="*/ 325800 w 521898"/>
                <a:gd name="connsiteY31" fmla="*/ 168998 h 286901"/>
                <a:gd name="connsiteX32" fmla="*/ 311138 w 521898"/>
                <a:gd name="connsiteY32" fmla="*/ 169731 h 286901"/>
                <a:gd name="connsiteX33" fmla="*/ 284381 w 521898"/>
                <a:gd name="connsiteY33" fmla="*/ 159102 h 286901"/>
                <a:gd name="connsiteX34" fmla="*/ 256524 w 521898"/>
                <a:gd name="connsiteY34" fmla="*/ 134910 h 286901"/>
                <a:gd name="connsiteX35" fmla="*/ 221336 w 521898"/>
                <a:gd name="connsiteY35" fmla="*/ 107420 h 286901"/>
                <a:gd name="connsiteX36" fmla="*/ 209241 w 521898"/>
                <a:gd name="connsiteY36" fmla="*/ 116950 h 286901"/>
                <a:gd name="connsiteX37" fmla="*/ 190914 w 521898"/>
                <a:gd name="connsiteY37" fmla="*/ 116583 h 286901"/>
                <a:gd name="connsiteX38" fmla="*/ 93781 w 521898"/>
                <a:gd name="connsiteY38" fmla="*/ 109253 h 286901"/>
                <a:gd name="connsiteX39" fmla="*/ 89016 w 521898"/>
                <a:gd name="connsiteY39" fmla="*/ 110352 h 286901"/>
                <a:gd name="connsiteX40" fmla="*/ 75454 w 521898"/>
                <a:gd name="connsiteY40" fmla="*/ 112551 h 286901"/>
                <a:gd name="connsiteX41" fmla="*/ 62992 w 521898"/>
                <a:gd name="connsiteY41" fmla="*/ 114384 h 286901"/>
                <a:gd name="connsiteX42" fmla="*/ 39533 w 521898"/>
                <a:gd name="connsiteY42" fmla="*/ 121715 h 286901"/>
                <a:gd name="connsiteX43" fmla="*/ 16441 w 521898"/>
                <a:gd name="connsiteY43" fmla="*/ 134177 h 286901"/>
                <a:gd name="connsiteX44" fmla="*/ 680 w 521898"/>
                <a:gd name="connsiteY44" fmla="*/ 125380 h 286901"/>
                <a:gd name="connsiteX45" fmla="*/ 314 w 521898"/>
                <a:gd name="connsiteY45" fmla="*/ 121715 h 286901"/>
                <a:gd name="connsiteX46" fmla="*/ 12776 w 521898"/>
                <a:gd name="connsiteY46" fmla="*/ 67467 h 286901"/>
                <a:gd name="connsiteX47" fmla="*/ 17174 w 521898"/>
                <a:gd name="connsiteY47" fmla="*/ 63802 h 286901"/>
                <a:gd name="connsiteX48" fmla="*/ 50896 w 521898"/>
                <a:gd name="connsiteY48" fmla="*/ 58670 h 286901"/>
                <a:gd name="connsiteX49" fmla="*/ 68856 w 521898"/>
                <a:gd name="connsiteY49" fmla="*/ 45108 h 28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1898" h="286901">
                  <a:moveTo>
                    <a:pt x="68856" y="45108"/>
                  </a:moveTo>
                  <a:cubicBezTo>
                    <a:pt x="79486" y="46208"/>
                    <a:pt x="87916" y="40710"/>
                    <a:pt x="97080" y="36678"/>
                  </a:cubicBezTo>
                  <a:cubicBezTo>
                    <a:pt x="142897" y="15419"/>
                    <a:pt x="190181" y="-709"/>
                    <a:pt x="241863" y="24"/>
                  </a:cubicBezTo>
                  <a:cubicBezTo>
                    <a:pt x="251393" y="17984"/>
                    <a:pt x="266421" y="23483"/>
                    <a:pt x="285481" y="20184"/>
                  </a:cubicBezTo>
                  <a:cubicBezTo>
                    <a:pt x="290612" y="19451"/>
                    <a:pt x="296843" y="18717"/>
                    <a:pt x="299043" y="23483"/>
                  </a:cubicBezTo>
                  <a:cubicBezTo>
                    <a:pt x="309306" y="45108"/>
                    <a:pt x="317003" y="30813"/>
                    <a:pt x="325800" y="22383"/>
                  </a:cubicBezTo>
                  <a:cubicBezTo>
                    <a:pt x="327633" y="20550"/>
                    <a:pt x="329465" y="19084"/>
                    <a:pt x="331665" y="17618"/>
                  </a:cubicBezTo>
                  <a:cubicBezTo>
                    <a:pt x="353290" y="23849"/>
                    <a:pt x="373817" y="31546"/>
                    <a:pt x="391410" y="46208"/>
                  </a:cubicBezTo>
                  <a:cubicBezTo>
                    <a:pt x="393243" y="57204"/>
                    <a:pt x="402040" y="64535"/>
                    <a:pt x="404239" y="75164"/>
                  </a:cubicBezTo>
                  <a:cubicBezTo>
                    <a:pt x="381880" y="98623"/>
                    <a:pt x="381514" y="103021"/>
                    <a:pt x="410470" y="121715"/>
                  </a:cubicBezTo>
                  <a:cubicBezTo>
                    <a:pt x="437961" y="139675"/>
                    <a:pt x="459220" y="164233"/>
                    <a:pt x="481945" y="187692"/>
                  </a:cubicBezTo>
                  <a:cubicBezTo>
                    <a:pt x="496240" y="203086"/>
                    <a:pt x="513101" y="216648"/>
                    <a:pt x="521898" y="236808"/>
                  </a:cubicBezTo>
                  <a:cubicBezTo>
                    <a:pt x="520799" y="241940"/>
                    <a:pt x="517866" y="244872"/>
                    <a:pt x="512368" y="244872"/>
                  </a:cubicBezTo>
                  <a:cubicBezTo>
                    <a:pt x="511268" y="244505"/>
                    <a:pt x="510169" y="243406"/>
                    <a:pt x="509436" y="242673"/>
                  </a:cubicBezTo>
                  <a:cubicBezTo>
                    <a:pt x="505037" y="239374"/>
                    <a:pt x="504671" y="228011"/>
                    <a:pt x="496607" y="233143"/>
                  </a:cubicBezTo>
                  <a:cubicBezTo>
                    <a:pt x="489643" y="237541"/>
                    <a:pt x="496974" y="243772"/>
                    <a:pt x="498806" y="249270"/>
                  </a:cubicBezTo>
                  <a:cubicBezTo>
                    <a:pt x="504304" y="265398"/>
                    <a:pt x="492209" y="273828"/>
                    <a:pt x="481579" y="280793"/>
                  </a:cubicBezTo>
                  <a:cubicBezTo>
                    <a:pt x="472049" y="287024"/>
                    <a:pt x="459953" y="291789"/>
                    <a:pt x="451523" y="277860"/>
                  </a:cubicBezTo>
                  <a:cubicBezTo>
                    <a:pt x="461786" y="271263"/>
                    <a:pt x="474615" y="265765"/>
                    <a:pt x="460686" y="250003"/>
                  </a:cubicBezTo>
                  <a:cubicBezTo>
                    <a:pt x="455555" y="244505"/>
                    <a:pt x="461053" y="238274"/>
                    <a:pt x="464352" y="232776"/>
                  </a:cubicBezTo>
                  <a:cubicBezTo>
                    <a:pt x="475348" y="214816"/>
                    <a:pt x="475348" y="214816"/>
                    <a:pt x="458487" y="203820"/>
                  </a:cubicBezTo>
                  <a:cubicBezTo>
                    <a:pt x="456288" y="202353"/>
                    <a:pt x="457754" y="204919"/>
                    <a:pt x="457021" y="203086"/>
                  </a:cubicBezTo>
                  <a:cubicBezTo>
                    <a:pt x="448224" y="181094"/>
                    <a:pt x="429897" y="185859"/>
                    <a:pt x="412303" y="185859"/>
                  </a:cubicBezTo>
                  <a:cubicBezTo>
                    <a:pt x="396908" y="185859"/>
                    <a:pt x="393610" y="189891"/>
                    <a:pt x="397275" y="205286"/>
                  </a:cubicBezTo>
                  <a:cubicBezTo>
                    <a:pt x="399474" y="214083"/>
                    <a:pt x="408271" y="223613"/>
                    <a:pt x="395809" y="231676"/>
                  </a:cubicBezTo>
                  <a:cubicBezTo>
                    <a:pt x="376749" y="231310"/>
                    <a:pt x="365386" y="222880"/>
                    <a:pt x="365020" y="205286"/>
                  </a:cubicBezTo>
                  <a:cubicBezTo>
                    <a:pt x="365020" y="190258"/>
                    <a:pt x="349992" y="194656"/>
                    <a:pt x="345227" y="186959"/>
                  </a:cubicBezTo>
                  <a:cubicBezTo>
                    <a:pt x="343027" y="185126"/>
                    <a:pt x="341561" y="183293"/>
                    <a:pt x="340461" y="180728"/>
                  </a:cubicBezTo>
                  <a:cubicBezTo>
                    <a:pt x="339362" y="176329"/>
                    <a:pt x="339362" y="171931"/>
                    <a:pt x="343027" y="168632"/>
                  </a:cubicBezTo>
                  <a:cubicBezTo>
                    <a:pt x="345960" y="165699"/>
                    <a:pt x="351458" y="163500"/>
                    <a:pt x="345227" y="159102"/>
                  </a:cubicBezTo>
                  <a:cubicBezTo>
                    <a:pt x="340828" y="155803"/>
                    <a:pt x="336063" y="154703"/>
                    <a:pt x="332031" y="159835"/>
                  </a:cubicBezTo>
                  <a:cubicBezTo>
                    <a:pt x="329832" y="162767"/>
                    <a:pt x="328732" y="166433"/>
                    <a:pt x="325800" y="168998"/>
                  </a:cubicBezTo>
                  <a:cubicBezTo>
                    <a:pt x="321035" y="172664"/>
                    <a:pt x="311872" y="174130"/>
                    <a:pt x="311138" y="169731"/>
                  </a:cubicBezTo>
                  <a:cubicBezTo>
                    <a:pt x="307106" y="151038"/>
                    <a:pt x="293911" y="160568"/>
                    <a:pt x="284381" y="159102"/>
                  </a:cubicBezTo>
                  <a:cubicBezTo>
                    <a:pt x="269720" y="157269"/>
                    <a:pt x="258723" y="151771"/>
                    <a:pt x="256524" y="134910"/>
                  </a:cubicBezTo>
                  <a:cubicBezTo>
                    <a:pt x="255425" y="126113"/>
                    <a:pt x="230500" y="108153"/>
                    <a:pt x="221336" y="107420"/>
                  </a:cubicBezTo>
                  <a:cubicBezTo>
                    <a:pt x="214006" y="106687"/>
                    <a:pt x="212173" y="112551"/>
                    <a:pt x="209241" y="116950"/>
                  </a:cubicBezTo>
                  <a:cubicBezTo>
                    <a:pt x="203010" y="124281"/>
                    <a:pt x="197145" y="119516"/>
                    <a:pt x="190914" y="116583"/>
                  </a:cubicBezTo>
                  <a:cubicBezTo>
                    <a:pt x="159391" y="101555"/>
                    <a:pt x="127136" y="100089"/>
                    <a:pt x="93781" y="109253"/>
                  </a:cubicBezTo>
                  <a:cubicBezTo>
                    <a:pt x="92315" y="109986"/>
                    <a:pt x="90482" y="110352"/>
                    <a:pt x="89016" y="110352"/>
                  </a:cubicBezTo>
                  <a:cubicBezTo>
                    <a:pt x="83518" y="105587"/>
                    <a:pt x="79120" y="107420"/>
                    <a:pt x="75454" y="112551"/>
                  </a:cubicBezTo>
                  <a:cubicBezTo>
                    <a:pt x="71422" y="114384"/>
                    <a:pt x="67390" y="115484"/>
                    <a:pt x="62992" y="114384"/>
                  </a:cubicBezTo>
                  <a:cubicBezTo>
                    <a:pt x="53462" y="111452"/>
                    <a:pt x="46498" y="112185"/>
                    <a:pt x="39533" y="121715"/>
                  </a:cubicBezTo>
                  <a:cubicBezTo>
                    <a:pt x="34768" y="127946"/>
                    <a:pt x="23772" y="128679"/>
                    <a:pt x="16441" y="134177"/>
                  </a:cubicBezTo>
                  <a:cubicBezTo>
                    <a:pt x="9111" y="134910"/>
                    <a:pt x="4346" y="131611"/>
                    <a:pt x="680" y="125380"/>
                  </a:cubicBezTo>
                  <a:cubicBezTo>
                    <a:pt x="314" y="124281"/>
                    <a:pt x="-419" y="122448"/>
                    <a:pt x="314" y="121715"/>
                  </a:cubicBezTo>
                  <a:cubicBezTo>
                    <a:pt x="13143" y="105587"/>
                    <a:pt x="6911" y="85061"/>
                    <a:pt x="12776" y="67467"/>
                  </a:cubicBezTo>
                  <a:cubicBezTo>
                    <a:pt x="14242" y="66368"/>
                    <a:pt x="15708" y="64901"/>
                    <a:pt x="17174" y="63802"/>
                  </a:cubicBezTo>
                  <a:cubicBezTo>
                    <a:pt x="27804" y="57204"/>
                    <a:pt x="38800" y="54638"/>
                    <a:pt x="50896" y="58670"/>
                  </a:cubicBezTo>
                  <a:cubicBezTo>
                    <a:pt x="63358" y="62702"/>
                    <a:pt x="68123" y="56838"/>
                    <a:pt x="68856" y="45108"/>
                  </a:cubicBezTo>
                  <a:close/>
                </a:path>
              </a:pathLst>
            </a:custGeom>
            <a:solidFill>
              <a:srgbClr val="DACAB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3AB63631-8A1A-4583-8B39-DD115574427C}"/>
                </a:ext>
              </a:extLst>
            </p:cNvPr>
            <p:cNvSpPr/>
            <p:nvPr/>
          </p:nvSpPr>
          <p:spPr>
            <a:xfrm>
              <a:off x="10039081" y="5359278"/>
              <a:ext cx="142087" cy="819042"/>
            </a:xfrm>
            <a:custGeom>
              <a:avLst/>
              <a:gdLst>
                <a:gd name="connsiteX0" fmla="*/ 0 w 142087"/>
                <a:gd name="connsiteY0" fmla="*/ 102207 h 819042"/>
                <a:gd name="connsiteX1" fmla="*/ 733 w 142087"/>
                <a:gd name="connsiteY1" fmla="*/ 41362 h 819042"/>
                <a:gd name="connsiteX2" fmla="*/ 6964 w 142087"/>
                <a:gd name="connsiteY2" fmla="*/ 13505 h 819042"/>
                <a:gd name="connsiteX3" fmla="*/ 23092 w 142087"/>
                <a:gd name="connsiteY3" fmla="*/ 3242 h 819042"/>
                <a:gd name="connsiteX4" fmla="*/ 24192 w 142087"/>
                <a:gd name="connsiteY4" fmla="*/ 64820 h 819042"/>
                <a:gd name="connsiteX5" fmla="*/ 31156 w 142087"/>
                <a:gd name="connsiteY5" fmla="*/ 232695 h 819042"/>
                <a:gd name="connsiteX6" fmla="*/ 56080 w 142087"/>
                <a:gd name="connsiteY6" fmla="*/ 499535 h 819042"/>
                <a:gd name="connsiteX7" fmla="*/ 77340 w 142087"/>
                <a:gd name="connsiteY7" fmla="*/ 680605 h 819042"/>
                <a:gd name="connsiteX8" fmla="*/ 67077 w 142087"/>
                <a:gd name="connsiteY8" fmla="*/ 609863 h 819042"/>
                <a:gd name="connsiteX9" fmla="*/ 56080 w 142087"/>
                <a:gd name="connsiteY9" fmla="*/ 483407 h 819042"/>
                <a:gd name="connsiteX10" fmla="*/ 39953 w 142087"/>
                <a:gd name="connsiteY10" fmla="*/ 261285 h 819042"/>
                <a:gd name="connsiteX11" fmla="*/ 44351 w 142087"/>
                <a:gd name="connsiteY11" fmla="*/ 163786 h 819042"/>
                <a:gd name="connsiteX12" fmla="*/ 56447 w 142087"/>
                <a:gd name="connsiteY12" fmla="*/ 144359 h 819042"/>
                <a:gd name="connsiteX13" fmla="*/ 76607 w 142087"/>
                <a:gd name="connsiteY13" fmla="*/ 164152 h 819042"/>
                <a:gd name="connsiteX14" fmla="*/ 77340 w 142087"/>
                <a:gd name="connsiteY14" fmla="*/ 184678 h 819042"/>
                <a:gd name="connsiteX15" fmla="*/ 88336 w 142087"/>
                <a:gd name="connsiteY15" fmla="*/ 338991 h 819042"/>
                <a:gd name="connsiteX16" fmla="*/ 99332 w 142087"/>
                <a:gd name="connsiteY16" fmla="*/ 480475 h 819042"/>
                <a:gd name="connsiteX17" fmla="*/ 102997 w 142087"/>
                <a:gd name="connsiteY17" fmla="*/ 521161 h 819042"/>
                <a:gd name="connsiteX18" fmla="*/ 99699 w 142087"/>
                <a:gd name="connsiteY18" fmla="*/ 535456 h 819042"/>
                <a:gd name="connsiteX19" fmla="*/ 97499 w 142087"/>
                <a:gd name="connsiteY19" fmla="*/ 573576 h 819042"/>
                <a:gd name="connsiteX20" fmla="*/ 98599 w 142087"/>
                <a:gd name="connsiteY20" fmla="*/ 578707 h 819042"/>
                <a:gd name="connsiteX21" fmla="*/ 101898 w 142087"/>
                <a:gd name="connsiteY21" fmla="*/ 623425 h 819042"/>
                <a:gd name="connsiteX22" fmla="*/ 105197 w 142087"/>
                <a:gd name="connsiteY22" fmla="*/ 644318 h 819042"/>
                <a:gd name="connsiteX23" fmla="*/ 96766 w 142087"/>
                <a:gd name="connsiteY23" fmla="*/ 685004 h 819042"/>
                <a:gd name="connsiteX24" fmla="*/ 113260 w 142087"/>
                <a:gd name="connsiteY24" fmla="*/ 688302 h 819042"/>
                <a:gd name="connsiteX25" fmla="*/ 107396 w 142087"/>
                <a:gd name="connsiteY25" fmla="*/ 703697 h 819042"/>
                <a:gd name="connsiteX26" fmla="*/ 130854 w 142087"/>
                <a:gd name="connsiteY26" fmla="*/ 700765 h 819042"/>
                <a:gd name="connsiteX27" fmla="*/ 139651 w 142087"/>
                <a:gd name="connsiteY27" fmla="*/ 764176 h 819042"/>
                <a:gd name="connsiteX28" fmla="*/ 140384 w 142087"/>
                <a:gd name="connsiteY28" fmla="*/ 798631 h 819042"/>
                <a:gd name="connsiteX29" fmla="*/ 136352 w 142087"/>
                <a:gd name="connsiteY29" fmla="*/ 801563 h 819042"/>
                <a:gd name="connsiteX30" fmla="*/ 120225 w 142087"/>
                <a:gd name="connsiteY30" fmla="*/ 783236 h 819042"/>
                <a:gd name="connsiteX31" fmla="*/ 118025 w 142087"/>
                <a:gd name="connsiteY31" fmla="*/ 807061 h 819042"/>
                <a:gd name="connsiteX32" fmla="*/ 103730 w 142087"/>
                <a:gd name="connsiteY32" fmla="*/ 814758 h 819042"/>
                <a:gd name="connsiteX33" fmla="*/ 85037 w 142087"/>
                <a:gd name="connsiteY33" fmla="*/ 717992 h 819042"/>
                <a:gd name="connsiteX34" fmla="*/ 83937 w 142087"/>
                <a:gd name="connsiteY34" fmla="*/ 715793 h 819042"/>
                <a:gd name="connsiteX35" fmla="*/ 84670 w 142087"/>
                <a:gd name="connsiteY35" fmla="*/ 716893 h 819042"/>
                <a:gd name="connsiteX36" fmla="*/ 71108 w 142087"/>
                <a:gd name="connsiteY36" fmla="*/ 736319 h 819042"/>
                <a:gd name="connsiteX37" fmla="*/ 45817 w 142087"/>
                <a:gd name="connsiteY37" fmla="*/ 590803 h 819042"/>
                <a:gd name="connsiteX38" fmla="*/ 13195 w 142087"/>
                <a:gd name="connsiteY38" fmla="*/ 345955 h 819042"/>
                <a:gd name="connsiteX39" fmla="*/ 0 w 142087"/>
                <a:gd name="connsiteY39" fmla="*/ 102207 h 8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2087" h="819042">
                  <a:moveTo>
                    <a:pt x="0" y="102207"/>
                  </a:moveTo>
                  <a:cubicBezTo>
                    <a:pt x="367" y="82048"/>
                    <a:pt x="733" y="61888"/>
                    <a:pt x="733" y="41362"/>
                  </a:cubicBezTo>
                  <a:cubicBezTo>
                    <a:pt x="7697" y="33298"/>
                    <a:pt x="3665" y="22668"/>
                    <a:pt x="6964" y="13505"/>
                  </a:cubicBezTo>
                  <a:cubicBezTo>
                    <a:pt x="9530" y="6541"/>
                    <a:pt x="9897" y="-5922"/>
                    <a:pt x="23092" y="3242"/>
                  </a:cubicBezTo>
                  <a:cubicBezTo>
                    <a:pt x="27857" y="23768"/>
                    <a:pt x="26024" y="44661"/>
                    <a:pt x="24192" y="64820"/>
                  </a:cubicBezTo>
                  <a:cubicBezTo>
                    <a:pt x="19793" y="121267"/>
                    <a:pt x="28590" y="176981"/>
                    <a:pt x="31156" y="232695"/>
                  </a:cubicBezTo>
                  <a:cubicBezTo>
                    <a:pt x="35554" y="322130"/>
                    <a:pt x="52415" y="410100"/>
                    <a:pt x="56080" y="499535"/>
                  </a:cubicBezTo>
                  <a:cubicBezTo>
                    <a:pt x="58646" y="560747"/>
                    <a:pt x="69642" y="620493"/>
                    <a:pt x="77340" y="680605"/>
                  </a:cubicBezTo>
                  <a:cubicBezTo>
                    <a:pt x="75140" y="656780"/>
                    <a:pt x="70742" y="633322"/>
                    <a:pt x="67077" y="609863"/>
                  </a:cubicBezTo>
                  <a:cubicBezTo>
                    <a:pt x="60112" y="568078"/>
                    <a:pt x="56447" y="525926"/>
                    <a:pt x="56080" y="483407"/>
                  </a:cubicBezTo>
                  <a:cubicBezTo>
                    <a:pt x="55347" y="409000"/>
                    <a:pt x="39586" y="335692"/>
                    <a:pt x="39953" y="261285"/>
                  </a:cubicBezTo>
                  <a:cubicBezTo>
                    <a:pt x="39953" y="228663"/>
                    <a:pt x="44718" y="196408"/>
                    <a:pt x="44351" y="163786"/>
                  </a:cubicBezTo>
                  <a:cubicBezTo>
                    <a:pt x="44351" y="155722"/>
                    <a:pt x="43985" y="144359"/>
                    <a:pt x="56447" y="144359"/>
                  </a:cubicBezTo>
                  <a:cubicBezTo>
                    <a:pt x="68543" y="144359"/>
                    <a:pt x="76240" y="151323"/>
                    <a:pt x="76607" y="164152"/>
                  </a:cubicBezTo>
                  <a:cubicBezTo>
                    <a:pt x="76607" y="171116"/>
                    <a:pt x="76607" y="178081"/>
                    <a:pt x="77340" y="184678"/>
                  </a:cubicBezTo>
                  <a:cubicBezTo>
                    <a:pt x="75874" y="236360"/>
                    <a:pt x="81372" y="287676"/>
                    <a:pt x="88336" y="338991"/>
                  </a:cubicBezTo>
                  <a:cubicBezTo>
                    <a:pt x="94934" y="385908"/>
                    <a:pt x="94200" y="433558"/>
                    <a:pt x="99332" y="480475"/>
                  </a:cubicBezTo>
                  <a:cubicBezTo>
                    <a:pt x="100798" y="494037"/>
                    <a:pt x="104830" y="507232"/>
                    <a:pt x="102997" y="521161"/>
                  </a:cubicBezTo>
                  <a:cubicBezTo>
                    <a:pt x="102997" y="526292"/>
                    <a:pt x="101165" y="530691"/>
                    <a:pt x="99699" y="535456"/>
                  </a:cubicBezTo>
                  <a:cubicBezTo>
                    <a:pt x="97866" y="547918"/>
                    <a:pt x="105930" y="561480"/>
                    <a:pt x="97499" y="573576"/>
                  </a:cubicBezTo>
                  <a:cubicBezTo>
                    <a:pt x="96400" y="575042"/>
                    <a:pt x="97499" y="577608"/>
                    <a:pt x="98599" y="578707"/>
                  </a:cubicBezTo>
                  <a:cubicBezTo>
                    <a:pt x="111794" y="592636"/>
                    <a:pt x="100798" y="608397"/>
                    <a:pt x="101898" y="623425"/>
                  </a:cubicBezTo>
                  <a:cubicBezTo>
                    <a:pt x="102631" y="630389"/>
                    <a:pt x="100798" y="636987"/>
                    <a:pt x="105197" y="644318"/>
                  </a:cubicBezTo>
                  <a:cubicBezTo>
                    <a:pt x="114360" y="660079"/>
                    <a:pt x="111428" y="672175"/>
                    <a:pt x="96766" y="685004"/>
                  </a:cubicBezTo>
                  <a:cubicBezTo>
                    <a:pt x="101898" y="688669"/>
                    <a:pt x="109229" y="681705"/>
                    <a:pt x="113260" y="688302"/>
                  </a:cubicBezTo>
                  <a:cubicBezTo>
                    <a:pt x="117292" y="695267"/>
                    <a:pt x="108862" y="698566"/>
                    <a:pt x="107396" y="703697"/>
                  </a:cubicBezTo>
                  <a:cubicBezTo>
                    <a:pt x="114727" y="698566"/>
                    <a:pt x="121324" y="691235"/>
                    <a:pt x="130854" y="700765"/>
                  </a:cubicBezTo>
                  <a:cubicBezTo>
                    <a:pt x="133420" y="722024"/>
                    <a:pt x="142584" y="742184"/>
                    <a:pt x="139651" y="764176"/>
                  </a:cubicBezTo>
                  <a:cubicBezTo>
                    <a:pt x="135986" y="775905"/>
                    <a:pt x="145882" y="787268"/>
                    <a:pt x="140384" y="798631"/>
                  </a:cubicBezTo>
                  <a:cubicBezTo>
                    <a:pt x="139285" y="800097"/>
                    <a:pt x="138185" y="801196"/>
                    <a:pt x="136352" y="801563"/>
                  </a:cubicBezTo>
                  <a:cubicBezTo>
                    <a:pt x="125356" y="800830"/>
                    <a:pt x="125356" y="789834"/>
                    <a:pt x="120225" y="783236"/>
                  </a:cubicBezTo>
                  <a:cubicBezTo>
                    <a:pt x="116559" y="791300"/>
                    <a:pt x="118025" y="798997"/>
                    <a:pt x="118025" y="807061"/>
                  </a:cubicBezTo>
                  <a:cubicBezTo>
                    <a:pt x="117659" y="816224"/>
                    <a:pt x="115093" y="824288"/>
                    <a:pt x="103730" y="814758"/>
                  </a:cubicBezTo>
                  <a:cubicBezTo>
                    <a:pt x="98965" y="781770"/>
                    <a:pt x="87969" y="749514"/>
                    <a:pt x="85037" y="717992"/>
                  </a:cubicBezTo>
                  <a:cubicBezTo>
                    <a:pt x="85404" y="713594"/>
                    <a:pt x="81738" y="716526"/>
                    <a:pt x="83937" y="715793"/>
                  </a:cubicBezTo>
                  <a:cubicBezTo>
                    <a:pt x="84670" y="715793"/>
                    <a:pt x="85037" y="716159"/>
                    <a:pt x="84670" y="716893"/>
                  </a:cubicBezTo>
                  <a:cubicBezTo>
                    <a:pt x="82105" y="724590"/>
                    <a:pt x="86137" y="737419"/>
                    <a:pt x="71108" y="736319"/>
                  </a:cubicBezTo>
                  <a:cubicBezTo>
                    <a:pt x="59379" y="688302"/>
                    <a:pt x="53148" y="639553"/>
                    <a:pt x="45817" y="590803"/>
                  </a:cubicBezTo>
                  <a:cubicBezTo>
                    <a:pt x="34088" y="509432"/>
                    <a:pt x="21626" y="428060"/>
                    <a:pt x="13195" y="345955"/>
                  </a:cubicBezTo>
                  <a:cubicBezTo>
                    <a:pt x="5132" y="266050"/>
                    <a:pt x="0" y="184312"/>
                    <a:pt x="0" y="102207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181AE78F-C6FA-43D2-8D56-31F81DA3CCE6}"/>
                </a:ext>
              </a:extLst>
            </p:cNvPr>
            <p:cNvSpPr/>
            <p:nvPr/>
          </p:nvSpPr>
          <p:spPr>
            <a:xfrm>
              <a:off x="10659997" y="4179444"/>
              <a:ext cx="567454" cy="272724"/>
            </a:xfrm>
            <a:custGeom>
              <a:avLst/>
              <a:gdLst>
                <a:gd name="connsiteX0" fmla="*/ 58646 w 567454"/>
                <a:gd name="connsiteY0" fmla="*/ 177660 h 272724"/>
                <a:gd name="connsiteX1" fmla="*/ 107029 w 567454"/>
                <a:gd name="connsiteY1" fmla="*/ 150170 h 272724"/>
                <a:gd name="connsiteX2" fmla="*/ 119858 w 567454"/>
                <a:gd name="connsiteY2" fmla="*/ 157501 h 272724"/>
                <a:gd name="connsiteX3" fmla="*/ 120958 w 567454"/>
                <a:gd name="connsiteY3" fmla="*/ 171796 h 272724"/>
                <a:gd name="connsiteX4" fmla="*/ 140018 w 567454"/>
                <a:gd name="connsiteY4" fmla="*/ 166664 h 272724"/>
                <a:gd name="connsiteX5" fmla="*/ 144050 w 567454"/>
                <a:gd name="connsiteY5" fmla="*/ 149803 h 272724"/>
                <a:gd name="connsiteX6" fmla="*/ 171174 w 567454"/>
                <a:gd name="connsiteY6" fmla="*/ 93356 h 272724"/>
                <a:gd name="connsiteX7" fmla="*/ 181437 w 567454"/>
                <a:gd name="connsiteY7" fmla="*/ 92623 h 272724"/>
                <a:gd name="connsiteX8" fmla="*/ 181437 w 567454"/>
                <a:gd name="connsiteY8" fmla="*/ 102886 h 272724"/>
                <a:gd name="connsiteX9" fmla="*/ 168241 w 567454"/>
                <a:gd name="connsiteY9" fmla="*/ 129644 h 272724"/>
                <a:gd name="connsiteX10" fmla="*/ 175205 w 567454"/>
                <a:gd name="connsiteY10" fmla="*/ 138074 h 272724"/>
                <a:gd name="connsiteX11" fmla="*/ 208927 w 567454"/>
                <a:gd name="connsiteY11" fmla="*/ 83826 h 272724"/>
                <a:gd name="connsiteX12" fmla="*/ 219190 w 567454"/>
                <a:gd name="connsiteY12" fmla="*/ 50471 h 272724"/>
                <a:gd name="connsiteX13" fmla="*/ 292498 w 567454"/>
                <a:gd name="connsiteY13" fmla="*/ 255 h 272724"/>
                <a:gd name="connsiteX14" fmla="*/ 308259 w 567454"/>
                <a:gd name="connsiteY14" fmla="*/ 7220 h 272724"/>
                <a:gd name="connsiteX15" fmla="*/ 317056 w 567454"/>
                <a:gd name="connsiteY15" fmla="*/ 16383 h 272724"/>
                <a:gd name="connsiteX16" fmla="*/ 317422 w 567454"/>
                <a:gd name="connsiteY16" fmla="*/ 24447 h 272724"/>
                <a:gd name="connsiteX17" fmla="*/ 294697 w 567454"/>
                <a:gd name="connsiteY17" fmla="*/ 60368 h 272724"/>
                <a:gd name="connsiteX18" fmla="*/ 259509 w 567454"/>
                <a:gd name="connsiteY18" fmla="*/ 83826 h 272724"/>
                <a:gd name="connsiteX19" fmla="*/ 237517 w 567454"/>
                <a:gd name="connsiteY19" fmla="*/ 113516 h 272724"/>
                <a:gd name="connsiteX20" fmla="*/ 247047 w 567454"/>
                <a:gd name="connsiteY20" fmla="*/ 142106 h 272724"/>
                <a:gd name="connsiteX21" fmla="*/ 283334 w 567454"/>
                <a:gd name="connsiteY21" fmla="*/ 160066 h 272724"/>
                <a:gd name="connsiteX22" fmla="*/ 317422 w 567454"/>
                <a:gd name="connsiteY22" fmla="*/ 151636 h 272724"/>
                <a:gd name="connsiteX23" fmla="*/ 363973 w 567454"/>
                <a:gd name="connsiteY23" fmla="*/ 114982 h 272724"/>
                <a:gd name="connsiteX24" fmla="*/ 376069 w 567454"/>
                <a:gd name="connsiteY24" fmla="*/ 110584 h 272724"/>
                <a:gd name="connsiteX25" fmla="*/ 523417 w 567454"/>
                <a:gd name="connsiteY25" fmla="*/ 108751 h 272724"/>
                <a:gd name="connsiteX26" fmla="*/ 535513 w 567454"/>
                <a:gd name="connsiteY26" fmla="*/ 110950 h 272724"/>
                <a:gd name="connsiteX27" fmla="*/ 558605 w 567454"/>
                <a:gd name="connsiteY27" fmla="*/ 150903 h 272724"/>
                <a:gd name="connsiteX28" fmla="*/ 567402 w 567454"/>
                <a:gd name="connsiteY28" fmla="*/ 180592 h 272724"/>
                <a:gd name="connsiteX29" fmla="*/ 551274 w 567454"/>
                <a:gd name="connsiteY29" fmla="*/ 196354 h 272724"/>
                <a:gd name="connsiteX30" fmla="*/ 540278 w 567454"/>
                <a:gd name="connsiteY30" fmla="*/ 194887 h 272724"/>
                <a:gd name="connsiteX31" fmla="*/ 503258 w 567454"/>
                <a:gd name="connsiteY31" fmla="*/ 202585 h 272724"/>
                <a:gd name="connsiteX32" fmla="*/ 447177 w 567454"/>
                <a:gd name="connsiteY32" fmla="*/ 178027 h 272724"/>
                <a:gd name="connsiteX33" fmla="*/ 405025 w 567454"/>
                <a:gd name="connsiteY33" fmla="*/ 165564 h 272724"/>
                <a:gd name="connsiteX34" fmla="*/ 427384 w 567454"/>
                <a:gd name="connsiteY34" fmla="*/ 155668 h 272724"/>
                <a:gd name="connsiteX35" fmla="*/ 442412 w 567454"/>
                <a:gd name="connsiteY35" fmla="*/ 136241 h 272724"/>
                <a:gd name="connsiteX36" fmla="*/ 418954 w 567454"/>
                <a:gd name="connsiteY36" fmla="*/ 131110 h 272724"/>
                <a:gd name="connsiteX37" fmla="*/ 399894 w 567454"/>
                <a:gd name="connsiteY37" fmla="*/ 138807 h 272724"/>
                <a:gd name="connsiteX38" fmla="*/ 374969 w 567454"/>
                <a:gd name="connsiteY38" fmla="*/ 161532 h 272724"/>
                <a:gd name="connsiteX39" fmla="*/ 286267 w 567454"/>
                <a:gd name="connsiteY39" fmla="*/ 187557 h 272724"/>
                <a:gd name="connsiteX40" fmla="*/ 241916 w 567454"/>
                <a:gd name="connsiteY40" fmla="*/ 216880 h 272724"/>
                <a:gd name="connsiteX41" fmla="*/ 204162 w 567454"/>
                <a:gd name="connsiteY41" fmla="*/ 228242 h 272724"/>
                <a:gd name="connsiteX42" fmla="*/ 169707 w 567454"/>
                <a:gd name="connsiteY42" fmla="*/ 237039 h 272724"/>
                <a:gd name="connsiteX43" fmla="*/ 160544 w 567454"/>
                <a:gd name="connsiteY43" fmla="*/ 233007 h 272724"/>
                <a:gd name="connsiteX44" fmla="*/ 163843 w 567454"/>
                <a:gd name="connsiteY44" fmla="*/ 221278 h 272724"/>
                <a:gd name="connsiteX45" fmla="*/ 156878 w 567454"/>
                <a:gd name="connsiteY45" fmla="*/ 213581 h 272724"/>
                <a:gd name="connsiteX46" fmla="*/ 112894 w 567454"/>
                <a:gd name="connsiteY46" fmla="*/ 209549 h 272724"/>
                <a:gd name="connsiteX47" fmla="*/ 95667 w 567454"/>
                <a:gd name="connsiteY47" fmla="*/ 209182 h 272724"/>
                <a:gd name="connsiteX48" fmla="*/ 101898 w 567454"/>
                <a:gd name="connsiteY48" fmla="*/ 223477 h 272724"/>
                <a:gd name="connsiteX49" fmla="*/ 111428 w 567454"/>
                <a:gd name="connsiteY49" fmla="*/ 239239 h 272724"/>
                <a:gd name="connsiteX50" fmla="*/ 81738 w 567454"/>
                <a:gd name="connsiteY50" fmla="*/ 263064 h 272724"/>
                <a:gd name="connsiteX51" fmla="*/ 57913 w 567454"/>
                <a:gd name="connsiteY51" fmla="*/ 270394 h 272724"/>
                <a:gd name="connsiteX52" fmla="*/ 45817 w 567454"/>
                <a:gd name="connsiteY52" fmla="*/ 271127 h 272724"/>
                <a:gd name="connsiteX53" fmla="*/ 0 w 567454"/>
                <a:gd name="connsiteY53" fmla="*/ 252067 h 272724"/>
                <a:gd name="connsiteX54" fmla="*/ 22725 w 567454"/>
                <a:gd name="connsiteY54" fmla="*/ 226776 h 272724"/>
                <a:gd name="connsiteX55" fmla="*/ 43618 w 567454"/>
                <a:gd name="connsiteY55" fmla="*/ 238506 h 272724"/>
                <a:gd name="connsiteX56" fmla="*/ 56813 w 567454"/>
                <a:gd name="connsiteY56" fmla="*/ 234474 h 272724"/>
                <a:gd name="connsiteX57" fmla="*/ 47283 w 567454"/>
                <a:gd name="connsiteY57" fmla="*/ 224211 h 272724"/>
                <a:gd name="connsiteX58" fmla="*/ 30056 w 567454"/>
                <a:gd name="connsiteY58" fmla="*/ 219446 h 272724"/>
                <a:gd name="connsiteX59" fmla="*/ 37753 w 567454"/>
                <a:gd name="connsiteY59" fmla="*/ 193055 h 272724"/>
                <a:gd name="connsiteX60" fmla="*/ 56080 w 567454"/>
                <a:gd name="connsiteY60" fmla="*/ 200752 h 272724"/>
                <a:gd name="connsiteX61" fmla="*/ 69642 w 567454"/>
                <a:gd name="connsiteY61" fmla="*/ 200752 h 272724"/>
                <a:gd name="connsiteX62" fmla="*/ 65610 w 567454"/>
                <a:gd name="connsiteY62" fmla="*/ 190122 h 272724"/>
                <a:gd name="connsiteX63" fmla="*/ 58646 w 567454"/>
                <a:gd name="connsiteY63" fmla="*/ 177660 h 27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67454" h="272724">
                  <a:moveTo>
                    <a:pt x="58646" y="177660"/>
                  </a:moveTo>
                  <a:cubicBezTo>
                    <a:pt x="77706" y="173995"/>
                    <a:pt x="90535" y="158967"/>
                    <a:pt x="107029" y="150170"/>
                  </a:cubicBezTo>
                  <a:cubicBezTo>
                    <a:pt x="116193" y="145405"/>
                    <a:pt x="119125" y="147604"/>
                    <a:pt x="119858" y="157501"/>
                  </a:cubicBezTo>
                  <a:cubicBezTo>
                    <a:pt x="120225" y="162632"/>
                    <a:pt x="112527" y="169596"/>
                    <a:pt x="120958" y="171796"/>
                  </a:cubicBezTo>
                  <a:cubicBezTo>
                    <a:pt x="126822" y="173262"/>
                    <a:pt x="134886" y="170696"/>
                    <a:pt x="140018" y="166664"/>
                  </a:cubicBezTo>
                  <a:cubicBezTo>
                    <a:pt x="144416" y="163365"/>
                    <a:pt x="145882" y="156767"/>
                    <a:pt x="144050" y="149803"/>
                  </a:cubicBezTo>
                  <a:cubicBezTo>
                    <a:pt x="134153" y="115349"/>
                    <a:pt x="138552" y="106918"/>
                    <a:pt x="171174" y="93356"/>
                  </a:cubicBezTo>
                  <a:cubicBezTo>
                    <a:pt x="174472" y="91890"/>
                    <a:pt x="178138" y="89691"/>
                    <a:pt x="181437" y="92623"/>
                  </a:cubicBezTo>
                  <a:cubicBezTo>
                    <a:pt x="184735" y="95922"/>
                    <a:pt x="182903" y="99587"/>
                    <a:pt x="181437" y="102886"/>
                  </a:cubicBezTo>
                  <a:cubicBezTo>
                    <a:pt x="177038" y="111683"/>
                    <a:pt x="172640" y="120480"/>
                    <a:pt x="168241" y="129644"/>
                  </a:cubicBezTo>
                  <a:cubicBezTo>
                    <a:pt x="164576" y="137341"/>
                    <a:pt x="166775" y="139540"/>
                    <a:pt x="175205" y="138074"/>
                  </a:cubicBezTo>
                  <a:cubicBezTo>
                    <a:pt x="196098" y="134775"/>
                    <a:pt x="214792" y="107285"/>
                    <a:pt x="208927" y="83826"/>
                  </a:cubicBezTo>
                  <a:cubicBezTo>
                    <a:pt x="205262" y="69165"/>
                    <a:pt x="211126" y="57435"/>
                    <a:pt x="219190" y="50471"/>
                  </a:cubicBezTo>
                  <a:cubicBezTo>
                    <a:pt x="241549" y="31045"/>
                    <a:pt x="264274" y="11252"/>
                    <a:pt x="292498" y="255"/>
                  </a:cubicBezTo>
                  <a:cubicBezTo>
                    <a:pt x="299829" y="-1944"/>
                    <a:pt x="300562" y="10885"/>
                    <a:pt x="308259" y="7220"/>
                  </a:cubicBezTo>
                  <a:cubicBezTo>
                    <a:pt x="311924" y="9785"/>
                    <a:pt x="314857" y="12351"/>
                    <a:pt x="317056" y="16383"/>
                  </a:cubicBezTo>
                  <a:cubicBezTo>
                    <a:pt x="318156" y="18949"/>
                    <a:pt x="318156" y="21515"/>
                    <a:pt x="317422" y="24447"/>
                  </a:cubicBezTo>
                  <a:cubicBezTo>
                    <a:pt x="305693" y="33977"/>
                    <a:pt x="306060" y="50838"/>
                    <a:pt x="294697" y="60368"/>
                  </a:cubicBezTo>
                  <a:cubicBezTo>
                    <a:pt x="283334" y="68798"/>
                    <a:pt x="278203" y="86392"/>
                    <a:pt x="259509" y="83826"/>
                  </a:cubicBezTo>
                  <a:cubicBezTo>
                    <a:pt x="241916" y="83460"/>
                    <a:pt x="240083" y="86392"/>
                    <a:pt x="237517" y="113516"/>
                  </a:cubicBezTo>
                  <a:cubicBezTo>
                    <a:pt x="235684" y="124512"/>
                    <a:pt x="244848" y="132209"/>
                    <a:pt x="247047" y="142106"/>
                  </a:cubicBezTo>
                  <a:cubicBezTo>
                    <a:pt x="252912" y="160433"/>
                    <a:pt x="269406" y="159700"/>
                    <a:pt x="283334" y="160066"/>
                  </a:cubicBezTo>
                  <a:cubicBezTo>
                    <a:pt x="294697" y="160433"/>
                    <a:pt x="306793" y="157867"/>
                    <a:pt x="317422" y="151636"/>
                  </a:cubicBezTo>
                  <a:cubicBezTo>
                    <a:pt x="337949" y="145771"/>
                    <a:pt x="356276" y="136974"/>
                    <a:pt x="363973" y="114982"/>
                  </a:cubicBezTo>
                  <a:cubicBezTo>
                    <a:pt x="367272" y="111683"/>
                    <a:pt x="371304" y="109850"/>
                    <a:pt x="376069" y="110584"/>
                  </a:cubicBezTo>
                  <a:cubicBezTo>
                    <a:pt x="425185" y="116815"/>
                    <a:pt x="474301" y="110217"/>
                    <a:pt x="523417" y="108751"/>
                  </a:cubicBezTo>
                  <a:cubicBezTo>
                    <a:pt x="527449" y="108751"/>
                    <a:pt x="531848" y="109484"/>
                    <a:pt x="535513" y="110950"/>
                  </a:cubicBezTo>
                  <a:cubicBezTo>
                    <a:pt x="550174" y="120480"/>
                    <a:pt x="551274" y="137341"/>
                    <a:pt x="558605" y="150903"/>
                  </a:cubicBezTo>
                  <a:cubicBezTo>
                    <a:pt x="561537" y="160799"/>
                    <a:pt x="565936" y="170329"/>
                    <a:pt x="567402" y="180592"/>
                  </a:cubicBezTo>
                  <a:cubicBezTo>
                    <a:pt x="568135" y="191955"/>
                    <a:pt x="561171" y="195621"/>
                    <a:pt x="551274" y="196354"/>
                  </a:cubicBezTo>
                  <a:cubicBezTo>
                    <a:pt x="547609" y="196720"/>
                    <a:pt x="543943" y="195621"/>
                    <a:pt x="540278" y="194887"/>
                  </a:cubicBezTo>
                  <a:cubicBezTo>
                    <a:pt x="527083" y="191955"/>
                    <a:pt x="513521" y="188656"/>
                    <a:pt x="503258" y="202585"/>
                  </a:cubicBezTo>
                  <a:cubicBezTo>
                    <a:pt x="484198" y="195254"/>
                    <a:pt x="466604" y="184624"/>
                    <a:pt x="447177" y="178027"/>
                  </a:cubicBezTo>
                  <a:cubicBezTo>
                    <a:pt x="434715" y="168863"/>
                    <a:pt x="416754" y="176927"/>
                    <a:pt x="405025" y="165564"/>
                  </a:cubicBezTo>
                  <a:cubicBezTo>
                    <a:pt x="409424" y="154935"/>
                    <a:pt x="420053" y="158967"/>
                    <a:pt x="427384" y="155668"/>
                  </a:cubicBezTo>
                  <a:cubicBezTo>
                    <a:pt x="436548" y="151636"/>
                    <a:pt x="446444" y="147971"/>
                    <a:pt x="442412" y="136241"/>
                  </a:cubicBezTo>
                  <a:cubicBezTo>
                    <a:pt x="438380" y="124512"/>
                    <a:pt x="428117" y="126345"/>
                    <a:pt x="418954" y="131110"/>
                  </a:cubicBezTo>
                  <a:cubicBezTo>
                    <a:pt x="412723" y="134042"/>
                    <a:pt x="406491" y="137341"/>
                    <a:pt x="399894" y="138807"/>
                  </a:cubicBezTo>
                  <a:cubicBezTo>
                    <a:pt x="387065" y="141739"/>
                    <a:pt x="379368" y="149803"/>
                    <a:pt x="374969" y="161532"/>
                  </a:cubicBezTo>
                  <a:cubicBezTo>
                    <a:pt x="345279" y="169230"/>
                    <a:pt x="314490" y="174361"/>
                    <a:pt x="286267" y="187557"/>
                  </a:cubicBezTo>
                  <a:cubicBezTo>
                    <a:pt x="269772" y="195254"/>
                    <a:pt x="253645" y="202218"/>
                    <a:pt x="241916" y="216880"/>
                  </a:cubicBezTo>
                  <a:cubicBezTo>
                    <a:pt x="232019" y="229342"/>
                    <a:pt x="218090" y="228242"/>
                    <a:pt x="204162" y="228242"/>
                  </a:cubicBezTo>
                  <a:cubicBezTo>
                    <a:pt x="191700" y="227143"/>
                    <a:pt x="181437" y="234840"/>
                    <a:pt x="169707" y="237039"/>
                  </a:cubicBezTo>
                  <a:cubicBezTo>
                    <a:pt x="166042" y="237406"/>
                    <a:pt x="162377" y="236673"/>
                    <a:pt x="160544" y="233007"/>
                  </a:cubicBezTo>
                  <a:cubicBezTo>
                    <a:pt x="159078" y="228242"/>
                    <a:pt x="162377" y="225310"/>
                    <a:pt x="163843" y="221278"/>
                  </a:cubicBezTo>
                  <a:cubicBezTo>
                    <a:pt x="166409" y="214314"/>
                    <a:pt x="162743" y="212481"/>
                    <a:pt x="156878" y="213581"/>
                  </a:cubicBezTo>
                  <a:cubicBezTo>
                    <a:pt x="141484" y="219446"/>
                    <a:pt x="127555" y="213214"/>
                    <a:pt x="112894" y="209549"/>
                  </a:cubicBezTo>
                  <a:cubicBezTo>
                    <a:pt x="107029" y="208083"/>
                    <a:pt x="100065" y="202951"/>
                    <a:pt x="95667" y="209182"/>
                  </a:cubicBezTo>
                  <a:cubicBezTo>
                    <a:pt x="92001" y="214314"/>
                    <a:pt x="98965" y="219079"/>
                    <a:pt x="101898" y="223477"/>
                  </a:cubicBezTo>
                  <a:cubicBezTo>
                    <a:pt x="105197" y="228609"/>
                    <a:pt x="109595" y="233374"/>
                    <a:pt x="111428" y="239239"/>
                  </a:cubicBezTo>
                  <a:cubicBezTo>
                    <a:pt x="111428" y="259765"/>
                    <a:pt x="94934" y="259032"/>
                    <a:pt x="81738" y="263064"/>
                  </a:cubicBezTo>
                  <a:cubicBezTo>
                    <a:pt x="73308" y="263797"/>
                    <a:pt x="64877" y="264163"/>
                    <a:pt x="57913" y="270394"/>
                  </a:cubicBezTo>
                  <a:cubicBezTo>
                    <a:pt x="53881" y="272960"/>
                    <a:pt x="49849" y="273693"/>
                    <a:pt x="45817" y="271127"/>
                  </a:cubicBezTo>
                  <a:cubicBezTo>
                    <a:pt x="30789" y="264530"/>
                    <a:pt x="11363" y="268195"/>
                    <a:pt x="0" y="252067"/>
                  </a:cubicBezTo>
                  <a:cubicBezTo>
                    <a:pt x="11729" y="247302"/>
                    <a:pt x="15028" y="234840"/>
                    <a:pt x="22725" y="226776"/>
                  </a:cubicBezTo>
                  <a:cubicBezTo>
                    <a:pt x="29690" y="230442"/>
                    <a:pt x="36287" y="235207"/>
                    <a:pt x="43618" y="238506"/>
                  </a:cubicBezTo>
                  <a:cubicBezTo>
                    <a:pt x="49116" y="240705"/>
                    <a:pt x="54981" y="242171"/>
                    <a:pt x="56813" y="234474"/>
                  </a:cubicBezTo>
                  <a:cubicBezTo>
                    <a:pt x="58646" y="227143"/>
                    <a:pt x="53148" y="224944"/>
                    <a:pt x="47283" y="224211"/>
                  </a:cubicBezTo>
                  <a:cubicBezTo>
                    <a:pt x="41419" y="223477"/>
                    <a:pt x="34821" y="224944"/>
                    <a:pt x="30056" y="219446"/>
                  </a:cubicBezTo>
                  <a:cubicBezTo>
                    <a:pt x="30789" y="209916"/>
                    <a:pt x="39220" y="202951"/>
                    <a:pt x="37753" y="193055"/>
                  </a:cubicBezTo>
                  <a:cubicBezTo>
                    <a:pt x="45817" y="190856"/>
                    <a:pt x="49849" y="197820"/>
                    <a:pt x="56080" y="200752"/>
                  </a:cubicBezTo>
                  <a:cubicBezTo>
                    <a:pt x="60845" y="202951"/>
                    <a:pt x="65977" y="205151"/>
                    <a:pt x="69642" y="200752"/>
                  </a:cubicBezTo>
                  <a:cubicBezTo>
                    <a:pt x="73674" y="195987"/>
                    <a:pt x="68543" y="193055"/>
                    <a:pt x="65610" y="190122"/>
                  </a:cubicBezTo>
                  <a:cubicBezTo>
                    <a:pt x="61945" y="185357"/>
                    <a:pt x="58280" y="182792"/>
                    <a:pt x="58646" y="177660"/>
                  </a:cubicBezTo>
                  <a:close/>
                </a:path>
              </a:pathLst>
            </a:custGeom>
            <a:solidFill>
              <a:srgbClr val="F1EDE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550D2254-FA78-4024-941B-BCCE70AC8508}"/>
                </a:ext>
              </a:extLst>
            </p:cNvPr>
            <p:cNvSpPr/>
            <p:nvPr/>
          </p:nvSpPr>
          <p:spPr>
            <a:xfrm>
              <a:off x="12616081" y="5040049"/>
              <a:ext cx="83712" cy="1079147"/>
            </a:xfrm>
            <a:custGeom>
              <a:avLst/>
              <a:gdLst>
                <a:gd name="connsiteX0" fmla="*/ 14794 w 83712"/>
                <a:gd name="connsiteY0" fmla="*/ 3948 h 1079147"/>
                <a:gd name="connsiteX1" fmla="*/ 30922 w 83712"/>
                <a:gd name="connsiteY1" fmla="*/ 97415 h 1079147"/>
                <a:gd name="connsiteX2" fmla="*/ 64277 w 83712"/>
                <a:gd name="connsiteY2" fmla="*/ 362789 h 1079147"/>
                <a:gd name="connsiteX3" fmla="*/ 82237 w 83712"/>
                <a:gd name="connsiteY3" fmla="*/ 767081 h 1079147"/>
                <a:gd name="connsiteX4" fmla="*/ 55847 w 83712"/>
                <a:gd name="connsiteY4" fmla="*/ 1055914 h 1079147"/>
                <a:gd name="connsiteX5" fmla="*/ 51082 w 83712"/>
                <a:gd name="connsiteY5" fmla="*/ 1067643 h 1079147"/>
                <a:gd name="connsiteX6" fmla="*/ 26523 w 83712"/>
                <a:gd name="connsiteY6" fmla="*/ 1068376 h 1079147"/>
                <a:gd name="connsiteX7" fmla="*/ 25424 w 83712"/>
                <a:gd name="connsiteY7" fmla="*/ 1051515 h 1079147"/>
                <a:gd name="connsiteX8" fmla="*/ 48149 w 83712"/>
                <a:gd name="connsiteY8" fmla="*/ 852485 h 1079147"/>
                <a:gd name="connsiteX9" fmla="*/ 54381 w 83712"/>
                <a:gd name="connsiteY9" fmla="*/ 749854 h 1079147"/>
                <a:gd name="connsiteX10" fmla="*/ 54014 w 83712"/>
                <a:gd name="connsiteY10" fmla="*/ 491811 h 1079147"/>
                <a:gd name="connsiteX11" fmla="*/ 50349 w 83712"/>
                <a:gd name="connsiteY11" fmla="*/ 466153 h 1079147"/>
                <a:gd name="connsiteX12" fmla="*/ 36787 w 83712"/>
                <a:gd name="connsiteY12" fmla="*/ 406041 h 1079147"/>
                <a:gd name="connsiteX13" fmla="*/ 36054 w 83712"/>
                <a:gd name="connsiteY13" fmla="*/ 402376 h 1079147"/>
                <a:gd name="connsiteX14" fmla="*/ 29456 w 83712"/>
                <a:gd name="connsiteY14" fmla="*/ 321370 h 1079147"/>
                <a:gd name="connsiteX15" fmla="*/ 23958 w 83712"/>
                <a:gd name="connsiteY15" fmla="*/ 282151 h 1079147"/>
                <a:gd name="connsiteX16" fmla="*/ 16627 w 83712"/>
                <a:gd name="connsiteY16" fmla="*/ 197114 h 1079147"/>
                <a:gd name="connsiteX17" fmla="*/ 14061 w 83712"/>
                <a:gd name="connsiteY17" fmla="*/ 145065 h 1079147"/>
                <a:gd name="connsiteX18" fmla="*/ 866 w 83712"/>
                <a:gd name="connsiteY18" fmla="*/ 22641 h 1079147"/>
                <a:gd name="connsiteX19" fmla="*/ 3065 w 83712"/>
                <a:gd name="connsiteY19" fmla="*/ 4681 h 1079147"/>
                <a:gd name="connsiteX20" fmla="*/ 14794 w 83712"/>
                <a:gd name="connsiteY20" fmla="*/ 3948 h 107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712" h="1079147">
                  <a:moveTo>
                    <a:pt x="14794" y="3948"/>
                  </a:moveTo>
                  <a:cubicBezTo>
                    <a:pt x="16260" y="35837"/>
                    <a:pt x="26890" y="65893"/>
                    <a:pt x="30922" y="97415"/>
                  </a:cubicBezTo>
                  <a:cubicBezTo>
                    <a:pt x="43018" y="185751"/>
                    <a:pt x="54747" y="274087"/>
                    <a:pt x="64277" y="362789"/>
                  </a:cubicBezTo>
                  <a:cubicBezTo>
                    <a:pt x="78572" y="497309"/>
                    <a:pt x="87369" y="631829"/>
                    <a:pt x="82237" y="767081"/>
                  </a:cubicBezTo>
                  <a:cubicBezTo>
                    <a:pt x="78572" y="863848"/>
                    <a:pt x="70875" y="960247"/>
                    <a:pt x="55847" y="1055914"/>
                  </a:cubicBezTo>
                  <a:cubicBezTo>
                    <a:pt x="53647" y="1059579"/>
                    <a:pt x="53281" y="1063978"/>
                    <a:pt x="51082" y="1067643"/>
                  </a:cubicBezTo>
                  <a:cubicBezTo>
                    <a:pt x="42285" y="1082671"/>
                    <a:pt x="38253" y="1083038"/>
                    <a:pt x="26523" y="1068376"/>
                  </a:cubicBezTo>
                  <a:cubicBezTo>
                    <a:pt x="24691" y="1062878"/>
                    <a:pt x="24691" y="1057380"/>
                    <a:pt x="25424" y="1051515"/>
                  </a:cubicBezTo>
                  <a:cubicBezTo>
                    <a:pt x="36420" y="985538"/>
                    <a:pt x="38619" y="918828"/>
                    <a:pt x="48149" y="852485"/>
                  </a:cubicBezTo>
                  <a:cubicBezTo>
                    <a:pt x="52914" y="818763"/>
                    <a:pt x="52914" y="783942"/>
                    <a:pt x="54381" y="749854"/>
                  </a:cubicBezTo>
                  <a:cubicBezTo>
                    <a:pt x="58046" y="663718"/>
                    <a:pt x="52548" y="577948"/>
                    <a:pt x="54014" y="491811"/>
                  </a:cubicBezTo>
                  <a:cubicBezTo>
                    <a:pt x="54014" y="483014"/>
                    <a:pt x="54014" y="473484"/>
                    <a:pt x="50349" y="466153"/>
                  </a:cubicBezTo>
                  <a:cubicBezTo>
                    <a:pt x="41551" y="447093"/>
                    <a:pt x="53647" y="423268"/>
                    <a:pt x="36787" y="406041"/>
                  </a:cubicBezTo>
                  <a:cubicBezTo>
                    <a:pt x="36054" y="405308"/>
                    <a:pt x="35687" y="403475"/>
                    <a:pt x="36054" y="402376"/>
                  </a:cubicBezTo>
                  <a:cubicBezTo>
                    <a:pt x="50715" y="373786"/>
                    <a:pt x="29089" y="348494"/>
                    <a:pt x="29456" y="321370"/>
                  </a:cubicBezTo>
                  <a:cubicBezTo>
                    <a:pt x="33488" y="307442"/>
                    <a:pt x="16993" y="296446"/>
                    <a:pt x="23958" y="282151"/>
                  </a:cubicBezTo>
                  <a:cubicBezTo>
                    <a:pt x="22492" y="253561"/>
                    <a:pt x="18093" y="225704"/>
                    <a:pt x="16627" y="197114"/>
                  </a:cubicBezTo>
                  <a:cubicBezTo>
                    <a:pt x="18460" y="179520"/>
                    <a:pt x="18460" y="162293"/>
                    <a:pt x="14061" y="145065"/>
                  </a:cubicBezTo>
                  <a:cubicBezTo>
                    <a:pt x="7830" y="104380"/>
                    <a:pt x="7463" y="63327"/>
                    <a:pt x="866" y="22641"/>
                  </a:cubicBezTo>
                  <a:cubicBezTo>
                    <a:pt x="-234" y="16410"/>
                    <a:pt x="-967" y="10179"/>
                    <a:pt x="3065" y="4681"/>
                  </a:cubicBezTo>
                  <a:cubicBezTo>
                    <a:pt x="7097" y="-450"/>
                    <a:pt x="10762" y="-2283"/>
                    <a:pt x="14794" y="3948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FBA2A712-83B2-48A0-A506-46A24339DA50}"/>
                </a:ext>
              </a:extLst>
            </p:cNvPr>
            <p:cNvSpPr/>
            <p:nvPr/>
          </p:nvSpPr>
          <p:spPr>
            <a:xfrm>
              <a:off x="12514469" y="4758660"/>
              <a:ext cx="121662" cy="464263"/>
            </a:xfrm>
            <a:custGeom>
              <a:avLst/>
              <a:gdLst>
                <a:gd name="connsiteX0" fmla="*/ 116407 w 121662"/>
                <a:gd name="connsiteY0" fmla="*/ 285337 h 464263"/>
                <a:gd name="connsiteX1" fmla="*/ 107243 w 121662"/>
                <a:gd name="connsiteY1" fmla="*/ 295234 h 464263"/>
                <a:gd name="connsiteX2" fmla="*/ 120072 w 121662"/>
                <a:gd name="connsiteY2" fmla="*/ 411060 h 464263"/>
                <a:gd name="connsiteX3" fmla="*/ 120805 w 121662"/>
                <a:gd name="connsiteY3" fmla="*/ 427921 h 464263"/>
                <a:gd name="connsiteX4" fmla="*/ 99912 w 121662"/>
                <a:gd name="connsiteY4" fmla="*/ 463475 h 464263"/>
                <a:gd name="connsiteX5" fmla="*/ 81952 w 121662"/>
                <a:gd name="connsiteY5" fmla="*/ 446614 h 464263"/>
                <a:gd name="connsiteX6" fmla="*/ 84152 w 121662"/>
                <a:gd name="connsiteY6" fmla="*/ 380271 h 464263"/>
                <a:gd name="connsiteX7" fmla="*/ 89283 w 121662"/>
                <a:gd name="connsiteY7" fmla="*/ 347283 h 464263"/>
                <a:gd name="connsiteX8" fmla="*/ 65458 w 121662"/>
                <a:gd name="connsiteY8" fmla="*/ 361211 h 464263"/>
                <a:gd name="connsiteX9" fmla="*/ 57028 w 121662"/>
                <a:gd name="connsiteY9" fmla="*/ 316127 h 464263"/>
                <a:gd name="connsiteX10" fmla="*/ 48597 w 121662"/>
                <a:gd name="connsiteY10" fmla="*/ 291935 h 464263"/>
                <a:gd name="connsiteX11" fmla="*/ 49330 w 121662"/>
                <a:gd name="connsiteY11" fmla="*/ 258580 h 464263"/>
                <a:gd name="connsiteX12" fmla="*/ 29537 w 121662"/>
                <a:gd name="connsiteY12" fmla="*/ 118562 h 464263"/>
                <a:gd name="connsiteX13" fmla="*/ 35768 w 121662"/>
                <a:gd name="connsiteY13" fmla="*/ 81909 h 464263"/>
                <a:gd name="connsiteX14" fmla="*/ 46764 w 121662"/>
                <a:gd name="connsiteY14" fmla="*/ 96937 h 464263"/>
                <a:gd name="connsiteX15" fmla="*/ 58494 w 121662"/>
                <a:gd name="connsiteY15" fmla="*/ 131391 h 464263"/>
                <a:gd name="connsiteX16" fmla="*/ 59593 w 121662"/>
                <a:gd name="connsiteY16" fmla="*/ 109765 h 464263"/>
                <a:gd name="connsiteX17" fmla="*/ 60326 w 121662"/>
                <a:gd name="connsiteY17" fmla="*/ 95470 h 464263"/>
                <a:gd name="connsiteX18" fmla="*/ 46398 w 121662"/>
                <a:gd name="connsiteY18" fmla="*/ 50753 h 464263"/>
                <a:gd name="connsiteX19" fmla="*/ 35035 w 121662"/>
                <a:gd name="connsiteY19" fmla="*/ 35358 h 464263"/>
                <a:gd name="connsiteX20" fmla="*/ 18174 w 121662"/>
                <a:gd name="connsiteY20" fmla="*/ 27294 h 464263"/>
                <a:gd name="connsiteX21" fmla="*/ 5346 w 121662"/>
                <a:gd name="connsiteY21" fmla="*/ 27294 h 464263"/>
                <a:gd name="connsiteX22" fmla="*/ 4979 w 121662"/>
                <a:gd name="connsiteY22" fmla="*/ 1637 h 464263"/>
                <a:gd name="connsiteX23" fmla="*/ 23673 w 121662"/>
                <a:gd name="connsiteY23" fmla="*/ 4202 h 464263"/>
                <a:gd name="connsiteX24" fmla="*/ 40900 w 121662"/>
                <a:gd name="connsiteY24" fmla="*/ 1637 h 464263"/>
                <a:gd name="connsiteX25" fmla="*/ 58127 w 121662"/>
                <a:gd name="connsiteY25" fmla="*/ 3469 h 464263"/>
                <a:gd name="connsiteX26" fmla="*/ 81586 w 121662"/>
                <a:gd name="connsiteY26" fmla="*/ 91439 h 464263"/>
                <a:gd name="connsiteX27" fmla="*/ 117140 w 121662"/>
                <a:gd name="connsiteY27" fmla="*/ 272509 h 464263"/>
                <a:gd name="connsiteX28" fmla="*/ 116407 w 121662"/>
                <a:gd name="connsiteY28" fmla="*/ 285337 h 46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1662" h="464263">
                  <a:moveTo>
                    <a:pt x="116407" y="285337"/>
                  </a:moveTo>
                  <a:cubicBezTo>
                    <a:pt x="105777" y="281672"/>
                    <a:pt x="106510" y="289369"/>
                    <a:pt x="107243" y="295234"/>
                  </a:cubicBezTo>
                  <a:cubicBezTo>
                    <a:pt x="111275" y="333721"/>
                    <a:pt x="116040" y="372574"/>
                    <a:pt x="120072" y="411060"/>
                  </a:cubicBezTo>
                  <a:cubicBezTo>
                    <a:pt x="120805" y="416558"/>
                    <a:pt x="120439" y="422056"/>
                    <a:pt x="120805" y="427921"/>
                  </a:cubicBezTo>
                  <a:cubicBezTo>
                    <a:pt x="123738" y="451013"/>
                    <a:pt x="119706" y="458344"/>
                    <a:pt x="99912" y="463475"/>
                  </a:cubicBezTo>
                  <a:cubicBezTo>
                    <a:pt x="86717" y="466774"/>
                    <a:pt x="78653" y="459443"/>
                    <a:pt x="81952" y="446614"/>
                  </a:cubicBezTo>
                  <a:cubicBezTo>
                    <a:pt x="87817" y="424622"/>
                    <a:pt x="86717" y="402263"/>
                    <a:pt x="84152" y="380271"/>
                  </a:cubicBezTo>
                  <a:cubicBezTo>
                    <a:pt x="83052" y="368908"/>
                    <a:pt x="83418" y="358279"/>
                    <a:pt x="89283" y="347283"/>
                  </a:cubicBezTo>
                  <a:cubicBezTo>
                    <a:pt x="84152" y="357179"/>
                    <a:pt x="77187" y="364143"/>
                    <a:pt x="65458" y="361211"/>
                  </a:cubicBezTo>
                  <a:cubicBezTo>
                    <a:pt x="55195" y="347649"/>
                    <a:pt x="61793" y="330788"/>
                    <a:pt x="57028" y="316127"/>
                  </a:cubicBezTo>
                  <a:cubicBezTo>
                    <a:pt x="54462" y="308063"/>
                    <a:pt x="54828" y="298899"/>
                    <a:pt x="48597" y="291935"/>
                  </a:cubicBezTo>
                  <a:cubicBezTo>
                    <a:pt x="39434" y="281306"/>
                    <a:pt x="51529" y="270676"/>
                    <a:pt x="49330" y="258580"/>
                  </a:cubicBezTo>
                  <a:cubicBezTo>
                    <a:pt x="40900" y="212030"/>
                    <a:pt x="46032" y="164013"/>
                    <a:pt x="29537" y="118562"/>
                  </a:cubicBezTo>
                  <a:cubicBezTo>
                    <a:pt x="25139" y="106467"/>
                    <a:pt x="25505" y="92538"/>
                    <a:pt x="35768" y="81909"/>
                  </a:cubicBezTo>
                  <a:cubicBezTo>
                    <a:pt x="44932" y="83008"/>
                    <a:pt x="44932" y="90705"/>
                    <a:pt x="46764" y="96937"/>
                  </a:cubicBezTo>
                  <a:cubicBezTo>
                    <a:pt x="49697" y="108299"/>
                    <a:pt x="51163" y="120395"/>
                    <a:pt x="58494" y="131391"/>
                  </a:cubicBezTo>
                  <a:cubicBezTo>
                    <a:pt x="61793" y="123694"/>
                    <a:pt x="70590" y="117829"/>
                    <a:pt x="59593" y="109765"/>
                  </a:cubicBezTo>
                  <a:cubicBezTo>
                    <a:pt x="55928" y="106833"/>
                    <a:pt x="59593" y="100235"/>
                    <a:pt x="60326" y="95470"/>
                  </a:cubicBezTo>
                  <a:cubicBezTo>
                    <a:pt x="62159" y="78610"/>
                    <a:pt x="57761" y="62849"/>
                    <a:pt x="46398" y="50753"/>
                  </a:cubicBezTo>
                  <a:cubicBezTo>
                    <a:pt x="41633" y="45988"/>
                    <a:pt x="37601" y="41589"/>
                    <a:pt x="35035" y="35358"/>
                  </a:cubicBezTo>
                  <a:cubicBezTo>
                    <a:pt x="31737" y="27661"/>
                    <a:pt x="25872" y="25828"/>
                    <a:pt x="18174" y="27294"/>
                  </a:cubicBezTo>
                  <a:cubicBezTo>
                    <a:pt x="13776" y="28027"/>
                    <a:pt x="9744" y="29494"/>
                    <a:pt x="5346" y="27294"/>
                  </a:cubicBezTo>
                  <a:cubicBezTo>
                    <a:pt x="3146" y="18864"/>
                    <a:pt x="-5284" y="10433"/>
                    <a:pt x="4979" y="1637"/>
                  </a:cubicBezTo>
                  <a:cubicBezTo>
                    <a:pt x="11943" y="-1296"/>
                    <a:pt x="19274" y="-196"/>
                    <a:pt x="23673" y="4202"/>
                  </a:cubicBezTo>
                  <a:cubicBezTo>
                    <a:pt x="31737" y="11900"/>
                    <a:pt x="35768" y="5669"/>
                    <a:pt x="40900" y="1637"/>
                  </a:cubicBezTo>
                  <a:cubicBezTo>
                    <a:pt x="46764" y="903"/>
                    <a:pt x="52629" y="170"/>
                    <a:pt x="58127" y="3469"/>
                  </a:cubicBezTo>
                  <a:cubicBezTo>
                    <a:pt x="71322" y="31326"/>
                    <a:pt x="75354" y="61749"/>
                    <a:pt x="81586" y="91439"/>
                  </a:cubicBezTo>
                  <a:cubicBezTo>
                    <a:pt x="94415" y="151551"/>
                    <a:pt x="105411" y="212030"/>
                    <a:pt x="117140" y="272509"/>
                  </a:cubicBezTo>
                  <a:cubicBezTo>
                    <a:pt x="117140" y="276541"/>
                    <a:pt x="116407" y="280939"/>
                    <a:pt x="116407" y="285337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F10D1A4-3674-47A1-977F-38B590A250E7}"/>
                </a:ext>
              </a:extLst>
            </p:cNvPr>
            <p:cNvSpPr/>
            <p:nvPr/>
          </p:nvSpPr>
          <p:spPr>
            <a:xfrm>
              <a:off x="10344929" y="4610066"/>
              <a:ext cx="282787" cy="143266"/>
            </a:xfrm>
            <a:custGeom>
              <a:avLst/>
              <a:gdLst>
                <a:gd name="connsiteX0" fmla="*/ 62890 w 282787"/>
                <a:gd name="connsiteY0" fmla="*/ 9113 h 143266"/>
                <a:gd name="connsiteX1" fmla="*/ 164055 w 282787"/>
                <a:gd name="connsiteY1" fmla="*/ 1416 h 143266"/>
                <a:gd name="connsiteX2" fmla="*/ 190812 w 282787"/>
                <a:gd name="connsiteY2" fmla="*/ 7281 h 143266"/>
                <a:gd name="connsiteX3" fmla="*/ 211705 w 282787"/>
                <a:gd name="connsiteY3" fmla="*/ 40269 h 143266"/>
                <a:gd name="connsiteX4" fmla="*/ 266319 w 282787"/>
                <a:gd name="connsiteY4" fmla="*/ 58229 h 143266"/>
                <a:gd name="connsiteX5" fmla="*/ 281714 w 282787"/>
                <a:gd name="connsiteY5" fmla="*/ 73624 h 143266"/>
                <a:gd name="connsiteX6" fmla="*/ 277682 w 282787"/>
                <a:gd name="connsiteY6" fmla="*/ 84987 h 143266"/>
                <a:gd name="connsiteX7" fmla="*/ 277682 w 282787"/>
                <a:gd name="connsiteY7" fmla="*/ 101114 h 143266"/>
                <a:gd name="connsiteX8" fmla="*/ 254223 w 282787"/>
                <a:gd name="connsiteY8" fmla="*/ 112477 h 143266"/>
                <a:gd name="connsiteX9" fmla="*/ 202541 w 282787"/>
                <a:gd name="connsiteY9" fmla="*/ 93417 h 143266"/>
                <a:gd name="connsiteX10" fmla="*/ 166987 w 282787"/>
                <a:gd name="connsiteY10" fmla="*/ 93051 h 143266"/>
                <a:gd name="connsiteX11" fmla="*/ 202908 w 282787"/>
                <a:gd name="connsiteY11" fmla="*/ 93417 h 143266"/>
                <a:gd name="connsiteX12" fmla="*/ 182015 w 282787"/>
                <a:gd name="connsiteY12" fmla="*/ 112844 h 143266"/>
                <a:gd name="connsiteX13" fmla="*/ 223434 w 282787"/>
                <a:gd name="connsiteY13" fmla="*/ 124939 h 143266"/>
                <a:gd name="connsiteX14" fmla="*/ 224900 w 282787"/>
                <a:gd name="connsiteY14" fmla="*/ 143266 h 143266"/>
                <a:gd name="connsiteX15" fmla="*/ 80117 w 282787"/>
                <a:gd name="connsiteY15" fmla="*/ 137768 h 143266"/>
                <a:gd name="connsiteX16" fmla="*/ 58858 w 282787"/>
                <a:gd name="connsiteY16" fmla="*/ 131904 h 143266"/>
                <a:gd name="connsiteX17" fmla="*/ 50794 w 282787"/>
                <a:gd name="connsiteY17" fmla="*/ 111378 h 143266"/>
                <a:gd name="connsiteX18" fmla="*/ 72786 w 282787"/>
                <a:gd name="connsiteY18" fmla="*/ 100015 h 143266"/>
                <a:gd name="connsiteX19" fmla="*/ 132166 w 282787"/>
                <a:gd name="connsiteY19" fmla="*/ 106612 h 143266"/>
                <a:gd name="connsiteX20" fmla="*/ 124102 w 282787"/>
                <a:gd name="connsiteY20" fmla="*/ 84254 h 143266"/>
                <a:gd name="connsiteX21" fmla="*/ 168453 w 282787"/>
                <a:gd name="connsiteY21" fmla="*/ 57496 h 143266"/>
                <a:gd name="connsiteX22" fmla="*/ 179083 w 282787"/>
                <a:gd name="connsiteY22" fmla="*/ 53098 h 143266"/>
                <a:gd name="connsiteX23" fmla="*/ 167720 w 282787"/>
                <a:gd name="connsiteY23" fmla="*/ 47600 h 143266"/>
                <a:gd name="connsiteX24" fmla="*/ 143528 w 282787"/>
                <a:gd name="connsiteY24" fmla="*/ 46867 h 143266"/>
                <a:gd name="connsiteX25" fmla="*/ 106508 w 282787"/>
                <a:gd name="connsiteY25" fmla="*/ 41735 h 143266"/>
                <a:gd name="connsiteX26" fmla="*/ 68388 w 282787"/>
                <a:gd name="connsiteY26" fmla="*/ 41735 h 143266"/>
                <a:gd name="connsiteX27" fmla="*/ 31734 w 282787"/>
                <a:gd name="connsiteY27" fmla="*/ 42468 h 143266"/>
                <a:gd name="connsiteX28" fmla="*/ 4610 w 282787"/>
                <a:gd name="connsiteY28" fmla="*/ 35504 h 143266"/>
                <a:gd name="connsiteX29" fmla="*/ 212 w 282787"/>
                <a:gd name="connsiteY29" fmla="*/ 21942 h 143266"/>
                <a:gd name="connsiteX30" fmla="*/ 11575 w 282787"/>
                <a:gd name="connsiteY30" fmla="*/ 15711 h 143266"/>
                <a:gd name="connsiteX31" fmla="*/ 76085 w 282787"/>
                <a:gd name="connsiteY31" fmla="*/ 17910 h 143266"/>
                <a:gd name="connsiteX32" fmla="*/ 62890 w 282787"/>
                <a:gd name="connsiteY32" fmla="*/ 9113 h 14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787" h="143266">
                  <a:moveTo>
                    <a:pt x="62890" y="9113"/>
                  </a:moveTo>
                  <a:cubicBezTo>
                    <a:pt x="96978" y="10579"/>
                    <a:pt x="129967" y="683"/>
                    <a:pt x="164055" y="1416"/>
                  </a:cubicBezTo>
                  <a:cubicBezTo>
                    <a:pt x="173951" y="-1516"/>
                    <a:pt x="183115" y="-50"/>
                    <a:pt x="190812" y="7281"/>
                  </a:cubicBezTo>
                  <a:cubicBezTo>
                    <a:pt x="200342" y="16811"/>
                    <a:pt x="197043" y="34404"/>
                    <a:pt x="211705" y="40269"/>
                  </a:cubicBezTo>
                  <a:cubicBezTo>
                    <a:pt x="229665" y="47233"/>
                    <a:pt x="245793" y="59329"/>
                    <a:pt x="266319" y="58229"/>
                  </a:cubicBezTo>
                  <a:cubicBezTo>
                    <a:pt x="276215" y="57496"/>
                    <a:pt x="286112" y="58962"/>
                    <a:pt x="281714" y="73624"/>
                  </a:cubicBezTo>
                  <a:cubicBezTo>
                    <a:pt x="280247" y="77289"/>
                    <a:pt x="267785" y="76923"/>
                    <a:pt x="277682" y="84987"/>
                  </a:cubicBezTo>
                  <a:cubicBezTo>
                    <a:pt x="284279" y="90118"/>
                    <a:pt x="282813" y="95983"/>
                    <a:pt x="277682" y="101114"/>
                  </a:cubicBezTo>
                  <a:cubicBezTo>
                    <a:pt x="271084" y="107712"/>
                    <a:pt x="262287" y="118342"/>
                    <a:pt x="254223" y="112477"/>
                  </a:cubicBezTo>
                  <a:cubicBezTo>
                    <a:pt x="238095" y="101481"/>
                    <a:pt x="219035" y="101848"/>
                    <a:pt x="202541" y="93417"/>
                  </a:cubicBezTo>
                  <a:cubicBezTo>
                    <a:pt x="190812" y="86819"/>
                    <a:pt x="179083" y="87919"/>
                    <a:pt x="166987" y="93051"/>
                  </a:cubicBezTo>
                  <a:cubicBezTo>
                    <a:pt x="179083" y="94150"/>
                    <a:pt x="191178" y="84620"/>
                    <a:pt x="202908" y="93417"/>
                  </a:cubicBezTo>
                  <a:cubicBezTo>
                    <a:pt x="202541" y="107346"/>
                    <a:pt x="188979" y="106612"/>
                    <a:pt x="182015" y="112844"/>
                  </a:cubicBezTo>
                  <a:cubicBezTo>
                    <a:pt x="195943" y="114310"/>
                    <a:pt x="209872" y="119441"/>
                    <a:pt x="223434" y="124939"/>
                  </a:cubicBezTo>
                  <a:cubicBezTo>
                    <a:pt x="235530" y="129704"/>
                    <a:pt x="235163" y="136302"/>
                    <a:pt x="224900" y="143266"/>
                  </a:cubicBezTo>
                  <a:cubicBezTo>
                    <a:pt x="176517" y="139968"/>
                    <a:pt x="128134" y="145099"/>
                    <a:pt x="80117" y="137768"/>
                  </a:cubicBezTo>
                  <a:cubicBezTo>
                    <a:pt x="72786" y="136669"/>
                    <a:pt x="65456" y="135936"/>
                    <a:pt x="58858" y="131904"/>
                  </a:cubicBezTo>
                  <a:cubicBezTo>
                    <a:pt x="52627" y="126406"/>
                    <a:pt x="45663" y="120541"/>
                    <a:pt x="50794" y="111378"/>
                  </a:cubicBezTo>
                  <a:cubicBezTo>
                    <a:pt x="55193" y="103314"/>
                    <a:pt x="63623" y="98549"/>
                    <a:pt x="72786" y="100015"/>
                  </a:cubicBezTo>
                  <a:cubicBezTo>
                    <a:pt x="92946" y="102947"/>
                    <a:pt x="113472" y="104413"/>
                    <a:pt x="132166" y="106612"/>
                  </a:cubicBezTo>
                  <a:cubicBezTo>
                    <a:pt x="119337" y="101481"/>
                    <a:pt x="115305" y="94150"/>
                    <a:pt x="124102" y="84254"/>
                  </a:cubicBezTo>
                  <a:cubicBezTo>
                    <a:pt x="135465" y="70325"/>
                    <a:pt x="147194" y="55664"/>
                    <a:pt x="168453" y="57496"/>
                  </a:cubicBezTo>
                  <a:cubicBezTo>
                    <a:pt x="172485" y="57863"/>
                    <a:pt x="179083" y="58596"/>
                    <a:pt x="179083" y="53098"/>
                  </a:cubicBezTo>
                  <a:cubicBezTo>
                    <a:pt x="179083" y="46134"/>
                    <a:pt x="172852" y="46134"/>
                    <a:pt x="167720" y="47600"/>
                  </a:cubicBezTo>
                  <a:cubicBezTo>
                    <a:pt x="159656" y="49799"/>
                    <a:pt x="151592" y="49066"/>
                    <a:pt x="143528" y="46867"/>
                  </a:cubicBezTo>
                  <a:cubicBezTo>
                    <a:pt x="132166" y="38803"/>
                    <a:pt x="119703" y="37703"/>
                    <a:pt x="106508" y="41735"/>
                  </a:cubicBezTo>
                  <a:cubicBezTo>
                    <a:pt x="93679" y="45401"/>
                    <a:pt x="80850" y="46134"/>
                    <a:pt x="68388" y="41735"/>
                  </a:cubicBezTo>
                  <a:cubicBezTo>
                    <a:pt x="55926" y="37337"/>
                    <a:pt x="43830" y="41735"/>
                    <a:pt x="31734" y="42468"/>
                  </a:cubicBezTo>
                  <a:cubicBezTo>
                    <a:pt x="21838" y="43568"/>
                    <a:pt x="12308" y="43201"/>
                    <a:pt x="4610" y="35504"/>
                  </a:cubicBezTo>
                  <a:cubicBezTo>
                    <a:pt x="578" y="31472"/>
                    <a:pt x="-521" y="27074"/>
                    <a:pt x="212" y="21942"/>
                  </a:cubicBezTo>
                  <a:cubicBezTo>
                    <a:pt x="1311" y="14978"/>
                    <a:pt x="6810" y="15711"/>
                    <a:pt x="11575" y="15711"/>
                  </a:cubicBezTo>
                  <a:cubicBezTo>
                    <a:pt x="33200" y="14611"/>
                    <a:pt x="54826" y="7281"/>
                    <a:pt x="76085" y="17910"/>
                  </a:cubicBezTo>
                  <a:cubicBezTo>
                    <a:pt x="72420" y="13878"/>
                    <a:pt x="62890" y="21209"/>
                    <a:pt x="62890" y="9113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8A1C5B80-1DC4-41F1-A042-9ACD990A413E}"/>
                </a:ext>
              </a:extLst>
            </p:cNvPr>
            <p:cNvSpPr/>
            <p:nvPr/>
          </p:nvSpPr>
          <p:spPr>
            <a:xfrm>
              <a:off x="10872482" y="7373356"/>
              <a:ext cx="512528" cy="99523"/>
            </a:xfrm>
            <a:custGeom>
              <a:avLst/>
              <a:gdLst>
                <a:gd name="connsiteX0" fmla="*/ 439954 w 512528"/>
                <a:gd name="connsiteY0" fmla="*/ 97860 h 99523"/>
                <a:gd name="connsiteX1" fmla="*/ 97973 w 512528"/>
                <a:gd name="connsiteY1" fmla="*/ 66705 h 99523"/>
                <a:gd name="connsiteX2" fmla="*/ 94675 w 512528"/>
                <a:gd name="connsiteY2" fmla="*/ 64872 h 99523"/>
                <a:gd name="connsiteX3" fmla="*/ 84411 w 512528"/>
                <a:gd name="connsiteY3" fmla="*/ 54609 h 99523"/>
                <a:gd name="connsiteX4" fmla="*/ 80013 w 512528"/>
                <a:gd name="connsiteY4" fmla="*/ 63039 h 99523"/>
                <a:gd name="connsiteX5" fmla="*/ 23566 w 512528"/>
                <a:gd name="connsiteY5" fmla="*/ 52043 h 99523"/>
                <a:gd name="connsiteX6" fmla="*/ 21733 w 512528"/>
                <a:gd name="connsiteY6" fmla="*/ 37748 h 99523"/>
                <a:gd name="connsiteX7" fmla="*/ 34196 w 512528"/>
                <a:gd name="connsiteY7" fmla="*/ 40314 h 99523"/>
                <a:gd name="connsiteX8" fmla="*/ 60953 w 512528"/>
                <a:gd name="connsiteY8" fmla="*/ 49111 h 99523"/>
                <a:gd name="connsiteX9" fmla="*/ 22100 w 512528"/>
                <a:gd name="connsiteY9" fmla="*/ 30417 h 99523"/>
                <a:gd name="connsiteX10" fmla="*/ 108 w 512528"/>
                <a:gd name="connsiteY10" fmla="*/ 5859 h 99523"/>
                <a:gd name="connsiteX11" fmla="*/ 4140 w 512528"/>
                <a:gd name="connsiteY11" fmla="*/ 2194 h 99523"/>
                <a:gd name="connsiteX12" fmla="*/ 43726 w 512528"/>
                <a:gd name="connsiteY12" fmla="*/ 7325 h 99523"/>
                <a:gd name="connsiteX13" fmla="*/ 122165 w 512528"/>
                <a:gd name="connsiteY13" fmla="*/ 30051 h 99523"/>
                <a:gd name="connsiteX14" fmla="*/ 169815 w 512528"/>
                <a:gd name="connsiteY14" fmla="*/ 39214 h 99523"/>
                <a:gd name="connsiteX15" fmla="*/ 434456 w 512528"/>
                <a:gd name="connsiteY15" fmla="*/ 60840 h 99523"/>
                <a:gd name="connsiteX16" fmla="*/ 469277 w 512528"/>
                <a:gd name="connsiteY16" fmla="*/ 73302 h 99523"/>
                <a:gd name="connsiteX17" fmla="*/ 501532 w 512528"/>
                <a:gd name="connsiteY17" fmla="*/ 85032 h 99523"/>
                <a:gd name="connsiteX18" fmla="*/ 512529 w 512528"/>
                <a:gd name="connsiteY18" fmla="*/ 92729 h 99523"/>
                <a:gd name="connsiteX19" fmla="*/ 500799 w 512528"/>
                <a:gd name="connsiteY19" fmla="*/ 98227 h 99523"/>
                <a:gd name="connsiteX20" fmla="*/ 439954 w 512528"/>
                <a:gd name="connsiteY20" fmla="*/ 97860 h 9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2528" h="99523">
                  <a:moveTo>
                    <a:pt x="439954" y="97860"/>
                  </a:moveTo>
                  <a:cubicBezTo>
                    <a:pt x="325594" y="92729"/>
                    <a:pt x="211234" y="83199"/>
                    <a:pt x="97973" y="66705"/>
                  </a:cubicBezTo>
                  <a:cubicBezTo>
                    <a:pt x="96874" y="66705"/>
                    <a:pt x="95774" y="65605"/>
                    <a:pt x="94675" y="64872"/>
                  </a:cubicBezTo>
                  <a:cubicBezTo>
                    <a:pt x="90276" y="62306"/>
                    <a:pt x="90276" y="54609"/>
                    <a:pt x="84411" y="54609"/>
                  </a:cubicBezTo>
                  <a:cubicBezTo>
                    <a:pt x="79646" y="54609"/>
                    <a:pt x="80746" y="59740"/>
                    <a:pt x="80013" y="63039"/>
                  </a:cubicBezTo>
                  <a:cubicBezTo>
                    <a:pt x="61320" y="59374"/>
                    <a:pt x="42259" y="55708"/>
                    <a:pt x="23566" y="52043"/>
                  </a:cubicBezTo>
                  <a:cubicBezTo>
                    <a:pt x="19168" y="47645"/>
                    <a:pt x="16235" y="42880"/>
                    <a:pt x="21733" y="37748"/>
                  </a:cubicBezTo>
                  <a:cubicBezTo>
                    <a:pt x="26865" y="32983"/>
                    <a:pt x="30164" y="36648"/>
                    <a:pt x="34196" y="40314"/>
                  </a:cubicBezTo>
                  <a:cubicBezTo>
                    <a:pt x="40427" y="46179"/>
                    <a:pt x="48857" y="46179"/>
                    <a:pt x="60953" y="49111"/>
                  </a:cubicBezTo>
                  <a:cubicBezTo>
                    <a:pt x="47758" y="36648"/>
                    <a:pt x="37495" y="28585"/>
                    <a:pt x="22100" y="30417"/>
                  </a:cubicBezTo>
                  <a:cubicBezTo>
                    <a:pt x="6339" y="32616"/>
                    <a:pt x="-992" y="24186"/>
                    <a:pt x="108" y="5859"/>
                  </a:cubicBezTo>
                  <a:cubicBezTo>
                    <a:pt x="1207" y="4393"/>
                    <a:pt x="2673" y="3293"/>
                    <a:pt x="4140" y="2194"/>
                  </a:cubicBezTo>
                  <a:cubicBezTo>
                    <a:pt x="18068" y="-2938"/>
                    <a:pt x="31630" y="1827"/>
                    <a:pt x="43726" y="7325"/>
                  </a:cubicBezTo>
                  <a:cubicBezTo>
                    <a:pt x="68650" y="19054"/>
                    <a:pt x="93941" y="28585"/>
                    <a:pt x="122165" y="30051"/>
                  </a:cubicBezTo>
                  <a:cubicBezTo>
                    <a:pt x="138293" y="30784"/>
                    <a:pt x="153321" y="39214"/>
                    <a:pt x="169815" y="39214"/>
                  </a:cubicBezTo>
                  <a:cubicBezTo>
                    <a:pt x="257418" y="53143"/>
                    <a:pt x="345387" y="63772"/>
                    <a:pt x="434456" y="60840"/>
                  </a:cubicBezTo>
                  <a:cubicBezTo>
                    <a:pt x="447651" y="60840"/>
                    <a:pt x="459747" y="61206"/>
                    <a:pt x="469277" y="73302"/>
                  </a:cubicBezTo>
                  <a:cubicBezTo>
                    <a:pt x="476974" y="83199"/>
                    <a:pt x="490170" y="82466"/>
                    <a:pt x="501532" y="85032"/>
                  </a:cubicBezTo>
                  <a:cubicBezTo>
                    <a:pt x="506297" y="86131"/>
                    <a:pt x="512529" y="86131"/>
                    <a:pt x="512529" y="92729"/>
                  </a:cubicBezTo>
                  <a:cubicBezTo>
                    <a:pt x="512162" y="100426"/>
                    <a:pt x="505198" y="98227"/>
                    <a:pt x="500799" y="98227"/>
                  </a:cubicBezTo>
                  <a:cubicBezTo>
                    <a:pt x="480640" y="98594"/>
                    <a:pt x="460480" y="101159"/>
                    <a:pt x="439954" y="97860"/>
                  </a:cubicBezTo>
                  <a:close/>
                </a:path>
              </a:pathLst>
            </a:custGeom>
            <a:solidFill>
              <a:srgbClr val="7755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2F53F315-61EF-44B6-863C-8563533A7FA5}"/>
                </a:ext>
              </a:extLst>
            </p:cNvPr>
            <p:cNvSpPr/>
            <p:nvPr/>
          </p:nvSpPr>
          <p:spPr>
            <a:xfrm>
              <a:off x="11709002" y="7314767"/>
              <a:ext cx="273466" cy="148018"/>
            </a:xfrm>
            <a:custGeom>
              <a:avLst/>
              <a:gdLst>
                <a:gd name="connsiteX0" fmla="*/ 237913 w 273466"/>
                <a:gd name="connsiteY0" fmla="*/ 95604 h 148018"/>
                <a:gd name="connsiteX1" fmla="*/ 150310 w 273466"/>
                <a:gd name="connsiteY1" fmla="*/ 123827 h 148018"/>
                <a:gd name="connsiteX2" fmla="*/ 16890 w 273466"/>
                <a:gd name="connsiteY2" fmla="*/ 148019 h 148018"/>
                <a:gd name="connsiteX3" fmla="*/ 762 w 273466"/>
                <a:gd name="connsiteY3" fmla="*/ 119429 h 148018"/>
                <a:gd name="connsiteX4" fmla="*/ 26786 w 273466"/>
                <a:gd name="connsiteY4" fmla="*/ 106966 h 148018"/>
                <a:gd name="connsiteX5" fmla="*/ 75903 w 273466"/>
                <a:gd name="connsiteY5" fmla="*/ 95237 h 148018"/>
                <a:gd name="connsiteX6" fmla="*/ 90564 w 273466"/>
                <a:gd name="connsiteY6" fmla="*/ 80942 h 148018"/>
                <a:gd name="connsiteX7" fmla="*/ 116222 w 273466"/>
                <a:gd name="connsiteY7" fmla="*/ 57850 h 148018"/>
                <a:gd name="connsiteX8" fmla="*/ 131617 w 273466"/>
                <a:gd name="connsiteY8" fmla="*/ 44655 h 148018"/>
                <a:gd name="connsiteX9" fmla="*/ 135649 w 273466"/>
                <a:gd name="connsiteY9" fmla="*/ 27428 h 148018"/>
                <a:gd name="connsiteX10" fmla="*/ 136748 w 273466"/>
                <a:gd name="connsiteY10" fmla="*/ 1037 h 148018"/>
                <a:gd name="connsiteX11" fmla="*/ 140047 w 273466"/>
                <a:gd name="connsiteY11" fmla="*/ 304 h 148018"/>
                <a:gd name="connsiteX12" fmla="*/ 180733 w 273466"/>
                <a:gd name="connsiteY12" fmla="*/ 41723 h 148018"/>
                <a:gd name="connsiteX13" fmla="*/ 188797 w 273466"/>
                <a:gd name="connsiteY13" fmla="*/ 55284 h 148018"/>
                <a:gd name="connsiteX14" fmla="*/ 250375 w 273466"/>
                <a:gd name="connsiteY14" fmla="*/ 44288 h 148018"/>
                <a:gd name="connsiteX15" fmla="*/ 271634 w 273466"/>
                <a:gd name="connsiteY15" fmla="*/ 47587 h 148018"/>
                <a:gd name="connsiteX16" fmla="*/ 273467 w 273466"/>
                <a:gd name="connsiteY16" fmla="*/ 52352 h 148018"/>
                <a:gd name="connsiteX17" fmla="*/ 252208 w 273466"/>
                <a:gd name="connsiteY17" fmla="*/ 68113 h 148018"/>
                <a:gd name="connsiteX18" fmla="*/ 224717 w 273466"/>
                <a:gd name="connsiteY18" fmla="*/ 89006 h 148018"/>
                <a:gd name="connsiteX19" fmla="*/ 237913 w 273466"/>
                <a:gd name="connsiteY19" fmla="*/ 95604 h 14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466" h="148018">
                  <a:moveTo>
                    <a:pt x="237913" y="95604"/>
                  </a:moveTo>
                  <a:cubicBezTo>
                    <a:pt x="210789" y="111731"/>
                    <a:pt x="180000" y="116130"/>
                    <a:pt x="150310" y="123827"/>
                  </a:cubicBezTo>
                  <a:cubicBezTo>
                    <a:pt x="106692" y="135190"/>
                    <a:pt x="62341" y="144353"/>
                    <a:pt x="16890" y="148019"/>
                  </a:cubicBezTo>
                  <a:cubicBezTo>
                    <a:pt x="15057" y="136656"/>
                    <a:pt x="-4003" y="134823"/>
                    <a:pt x="762" y="119429"/>
                  </a:cubicBezTo>
                  <a:cubicBezTo>
                    <a:pt x="6994" y="109899"/>
                    <a:pt x="16890" y="108066"/>
                    <a:pt x="26786" y="106966"/>
                  </a:cubicBezTo>
                  <a:cubicBezTo>
                    <a:pt x="43647" y="105134"/>
                    <a:pt x="59042" y="97803"/>
                    <a:pt x="75903" y="95237"/>
                  </a:cubicBezTo>
                  <a:cubicBezTo>
                    <a:pt x="84700" y="93771"/>
                    <a:pt x="88732" y="89006"/>
                    <a:pt x="90564" y="80942"/>
                  </a:cubicBezTo>
                  <a:cubicBezTo>
                    <a:pt x="98262" y="72512"/>
                    <a:pt x="107059" y="65181"/>
                    <a:pt x="116222" y="57850"/>
                  </a:cubicBezTo>
                  <a:cubicBezTo>
                    <a:pt x="121720" y="54185"/>
                    <a:pt x="126485" y="49053"/>
                    <a:pt x="131617" y="44655"/>
                  </a:cubicBezTo>
                  <a:cubicBezTo>
                    <a:pt x="137481" y="39890"/>
                    <a:pt x="139680" y="35125"/>
                    <a:pt x="135649" y="27428"/>
                  </a:cubicBezTo>
                  <a:cubicBezTo>
                    <a:pt x="131617" y="18997"/>
                    <a:pt x="130883" y="9467"/>
                    <a:pt x="136748" y="1037"/>
                  </a:cubicBezTo>
                  <a:cubicBezTo>
                    <a:pt x="137848" y="304"/>
                    <a:pt x="139680" y="-429"/>
                    <a:pt x="140047" y="304"/>
                  </a:cubicBezTo>
                  <a:cubicBezTo>
                    <a:pt x="152509" y="15332"/>
                    <a:pt x="172669" y="22662"/>
                    <a:pt x="180733" y="41723"/>
                  </a:cubicBezTo>
                  <a:cubicBezTo>
                    <a:pt x="182565" y="46854"/>
                    <a:pt x="182932" y="52719"/>
                    <a:pt x="188797" y="55284"/>
                  </a:cubicBezTo>
                  <a:cubicBezTo>
                    <a:pt x="210422" y="58217"/>
                    <a:pt x="229482" y="46488"/>
                    <a:pt x="250375" y="44288"/>
                  </a:cubicBezTo>
                  <a:cubicBezTo>
                    <a:pt x="258072" y="43555"/>
                    <a:pt x="265037" y="41723"/>
                    <a:pt x="271634" y="47587"/>
                  </a:cubicBezTo>
                  <a:cubicBezTo>
                    <a:pt x="272734" y="49053"/>
                    <a:pt x="273467" y="50519"/>
                    <a:pt x="273467" y="52352"/>
                  </a:cubicBezTo>
                  <a:cubicBezTo>
                    <a:pt x="269802" y="62249"/>
                    <a:pt x="261005" y="67380"/>
                    <a:pt x="252208" y="68113"/>
                  </a:cubicBezTo>
                  <a:cubicBezTo>
                    <a:pt x="237913" y="69213"/>
                    <a:pt x="229116" y="75444"/>
                    <a:pt x="224717" y="89006"/>
                  </a:cubicBezTo>
                  <a:cubicBezTo>
                    <a:pt x="228749" y="91205"/>
                    <a:pt x="234980" y="90839"/>
                    <a:pt x="237913" y="95604"/>
                  </a:cubicBezTo>
                  <a:close/>
                </a:path>
              </a:pathLst>
            </a:custGeom>
            <a:solidFill>
              <a:srgbClr val="9F79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41331DDE-1764-4218-9644-758A914A9C3E}"/>
                </a:ext>
              </a:extLst>
            </p:cNvPr>
            <p:cNvSpPr/>
            <p:nvPr/>
          </p:nvSpPr>
          <p:spPr>
            <a:xfrm>
              <a:off x="10918407" y="4123252"/>
              <a:ext cx="235867" cy="165675"/>
            </a:xfrm>
            <a:custGeom>
              <a:avLst/>
              <a:gdLst>
                <a:gd name="connsiteX0" fmla="*/ 0 w 235867"/>
                <a:gd name="connsiteY0" fmla="*/ 135619 h 165675"/>
                <a:gd name="connsiteX1" fmla="*/ 34088 w 235867"/>
                <a:gd name="connsiteY1" fmla="*/ 112894 h 165675"/>
                <a:gd name="connsiteX2" fmla="*/ 41419 w 235867"/>
                <a:gd name="connsiteY2" fmla="*/ 117292 h 165675"/>
                <a:gd name="connsiteX3" fmla="*/ 56814 w 235867"/>
                <a:gd name="connsiteY3" fmla="*/ 79539 h 165675"/>
                <a:gd name="connsiteX4" fmla="*/ 56814 w 235867"/>
                <a:gd name="connsiteY4" fmla="*/ 72208 h 165675"/>
                <a:gd name="connsiteX5" fmla="*/ 71842 w 235867"/>
                <a:gd name="connsiteY5" fmla="*/ 49849 h 165675"/>
                <a:gd name="connsiteX6" fmla="*/ 95667 w 235867"/>
                <a:gd name="connsiteY6" fmla="*/ 42152 h 165675"/>
                <a:gd name="connsiteX7" fmla="*/ 120958 w 235867"/>
                <a:gd name="connsiteY7" fmla="*/ 57547 h 165675"/>
                <a:gd name="connsiteX8" fmla="*/ 134520 w 235867"/>
                <a:gd name="connsiteY8" fmla="*/ 53881 h 165675"/>
                <a:gd name="connsiteX9" fmla="*/ 126456 w 235867"/>
                <a:gd name="connsiteY9" fmla="*/ 43252 h 165675"/>
                <a:gd name="connsiteX10" fmla="*/ 98599 w 235867"/>
                <a:gd name="connsiteY10" fmla="*/ 34088 h 165675"/>
                <a:gd name="connsiteX11" fmla="*/ 111061 w 235867"/>
                <a:gd name="connsiteY11" fmla="*/ 26757 h 165675"/>
                <a:gd name="connsiteX12" fmla="*/ 170074 w 235867"/>
                <a:gd name="connsiteY12" fmla="*/ 0 h 165675"/>
                <a:gd name="connsiteX13" fmla="*/ 226887 w 235867"/>
                <a:gd name="connsiteY13" fmla="*/ 21259 h 165675"/>
                <a:gd name="connsiteX14" fmla="*/ 231286 w 235867"/>
                <a:gd name="connsiteY14" fmla="*/ 39953 h 165675"/>
                <a:gd name="connsiteX15" fmla="*/ 215525 w 235867"/>
                <a:gd name="connsiteY15" fmla="*/ 72941 h 165675"/>
                <a:gd name="connsiteX16" fmla="*/ 200863 w 235867"/>
                <a:gd name="connsiteY16" fmla="*/ 97866 h 165675"/>
                <a:gd name="connsiteX17" fmla="*/ 159078 w 235867"/>
                <a:gd name="connsiteY17" fmla="*/ 96766 h 165675"/>
                <a:gd name="connsiteX18" fmla="*/ 106663 w 235867"/>
                <a:gd name="connsiteY18" fmla="*/ 86503 h 165675"/>
                <a:gd name="connsiteX19" fmla="*/ 96033 w 235867"/>
                <a:gd name="connsiteY19" fmla="*/ 97133 h 165675"/>
                <a:gd name="connsiteX20" fmla="*/ 96033 w 235867"/>
                <a:gd name="connsiteY20" fmla="*/ 117659 h 165675"/>
                <a:gd name="connsiteX21" fmla="*/ 84670 w 235867"/>
                <a:gd name="connsiteY21" fmla="*/ 140018 h 165675"/>
                <a:gd name="connsiteX22" fmla="*/ 54248 w 235867"/>
                <a:gd name="connsiteY22" fmla="*/ 157245 h 165675"/>
                <a:gd name="connsiteX23" fmla="*/ 30423 w 235867"/>
                <a:gd name="connsiteY23" fmla="*/ 165675 h 165675"/>
                <a:gd name="connsiteX24" fmla="*/ 0 w 235867"/>
                <a:gd name="connsiteY24" fmla="*/ 135619 h 16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5867" h="165675">
                  <a:moveTo>
                    <a:pt x="0" y="135619"/>
                  </a:moveTo>
                  <a:cubicBezTo>
                    <a:pt x="19060" y="139651"/>
                    <a:pt x="20893" y="118025"/>
                    <a:pt x="34088" y="112894"/>
                  </a:cubicBezTo>
                  <a:cubicBezTo>
                    <a:pt x="38120" y="112161"/>
                    <a:pt x="37020" y="124257"/>
                    <a:pt x="41419" y="117292"/>
                  </a:cubicBezTo>
                  <a:cubicBezTo>
                    <a:pt x="48383" y="105563"/>
                    <a:pt x="57913" y="94567"/>
                    <a:pt x="56814" y="79539"/>
                  </a:cubicBezTo>
                  <a:cubicBezTo>
                    <a:pt x="56814" y="76973"/>
                    <a:pt x="56814" y="74774"/>
                    <a:pt x="56814" y="72208"/>
                  </a:cubicBezTo>
                  <a:cubicBezTo>
                    <a:pt x="58646" y="62678"/>
                    <a:pt x="68543" y="58646"/>
                    <a:pt x="71842" y="49849"/>
                  </a:cubicBezTo>
                  <a:cubicBezTo>
                    <a:pt x="78439" y="43252"/>
                    <a:pt x="86503" y="41419"/>
                    <a:pt x="95667" y="42152"/>
                  </a:cubicBezTo>
                  <a:cubicBezTo>
                    <a:pt x="105197" y="45084"/>
                    <a:pt x="110328" y="56080"/>
                    <a:pt x="120958" y="57547"/>
                  </a:cubicBezTo>
                  <a:cubicBezTo>
                    <a:pt x="126089" y="58280"/>
                    <a:pt x="132320" y="59013"/>
                    <a:pt x="134520" y="53881"/>
                  </a:cubicBezTo>
                  <a:cubicBezTo>
                    <a:pt x="137452" y="47650"/>
                    <a:pt x="130121" y="46184"/>
                    <a:pt x="126456" y="43252"/>
                  </a:cubicBezTo>
                  <a:cubicBezTo>
                    <a:pt x="118392" y="36654"/>
                    <a:pt x="106663" y="41419"/>
                    <a:pt x="98599" y="34088"/>
                  </a:cubicBezTo>
                  <a:cubicBezTo>
                    <a:pt x="101531" y="29323"/>
                    <a:pt x="106296" y="27490"/>
                    <a:pt x="111061" y="26757"/>
                  </a:cubicBezTo>
                  <a:cubicBezTo>
                    <a:pt x="133787" y="24558"/>
                    <a:pt x="151747" y="11729"/>
                    <a:pt x="170074" y="0"/>
                  </a:cubicBezTo>
                  <a:cubicBezTo>
                    <a:pt x="189134" y="6598"/>
                    <a:pt x="207461" y="15028"/>
                    <a:pt x="226887" y="21259"/>
                  </a:cubicBezTo>
                  <a:cubicBezTo>
                    <a:pt x="237151" y="24558"/>
                    <a:pt x="238617" y="32622"/>
                    <a:pt x="231286" y="39953"/>
                  </a:cubicBezTo>
                  <a:cubicBezTo>
                    <a:pt x="221756" y="49116"/>
                    <a:pt x="219557" y="61212"/>
                    <a:pt x="215525" y="72941"/>
                  </a:cubicBezTo>
                  <a:cubicBezTo>
                    <a:pt x="210760" y="81372"/>
                    <a:pt x="208927" y="91268"/>
                    <a:pt x="200863" y="97866"/>
                  </a:cubicBezTo>
                  <a:cubicBezTo>
                    <a:pt x="186568" y="105563"/>
                    <a:pt x="174472" y="105930"/>
                    <a:pt x="159078" y="96766"/>
                  </a:cubicBezTo>
                  <a:cubicBezTo>
                    <a:pt x="144050" y="87603"/>
                    <a:pt x="124623" y="87603"/>
                    <a:pt x="106663" y="86503"/>
                  </a:cubicBezTo>
                  <a:cubicBezTo>
                    <a:pt x="100065" y="86137"/>
                    <a:pt x="96766" y="90902"/>
                    <a:pt x="96033" y="97133"/>
                  </a:cubicBezTo>
                  <a:cubicBezTo>
                    <a:pt x="95300" y="104097"/>
                    <a:pt x="95667" y="110695"/>
                    <a:pt x="96033" y="117659"/>
                  </a:cubicBezTo>
                  <a:cubicBezTo>
                    <a:pt x="98599" y="128289"/>
                    <a:pt x="94200" y="135253"/>
                    <a:pt x="84670" y="140018"/>
                  </a:cubicBezTo>
                  <a:cubicBezTo>
                    <a:pt x="74041" y="145149"/>
                    <a:pt x="64511" y="152114"/>
                    <a:pt x="54248" y="157245"/>
                  </a:cubicBezTo>
                  <a:cubicBezTo>
                    <a:pt x="46550" y="160544"/>
                    <a:pt x="39220" y="165309"/>
                    <a:pt x="30423" y="165675"/>
                  </a:cubicBezTo>
                  <a:cubicBezTo>
                    <a:pt x="12829" y="162743"/>
                    <a:pt x="8797" y="146615"/>
                    <a:pt x="0" y="13561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42B3A66-FC3C-4CEC-9FA5-6478FD6F84D6}"/>
                </a:ext>
              </a:extLst>
            </p:cNvPr>
            <p:cNvSpPr/>
            <p:nvPr/>
          </p:nvSpPr>
          <p:spPr>
            <a:xfrm>
              <a:off x="10040180" y="4696152"/>
              <a:ext cx="98598" cy="516819"/>
            </a:xfrm>
            <a:custGeom>
              <a:avLst/>
              <a:gdLst>
                <a:gd name="connsiteX0" fmla="*/ 0 w 98598"/>
                <a:gd name="connsiteY0" fmla="*/ 516819 h 516819"/>
                <a:gd name="connsiteX1" fmla="*/ 34088 w 98598"/>
                <a:gd name="connsiteY1" fmla="*/ 155046 h 516819"/>
                <a:gd name="connsiteX2" fmla="*/ 78806 w 98598"/>
                <a:gd name="connsiteY2" fmla="*/ 20526 h 516819"/>
                <a:gd name="connsiteX3" fmla="*/ 92734 w 98598"/>
                <a:gd name="connsiteY3" fmla="*/ 0 h 516819"/>
                <a:gd name="connsiteX4" fmla="*/ 93467 w 98598"/>
                <a:gd name="connsiteY4" fmla="*/ 9897 h 516819"/>
                <a:gd name="connsiteX5" fmla="*/ 97133 w 98598"/>
                <a:gd name="connsiteY5" fmla="*/ 16861 h 516819"/>
                <a:gd name="connsiteX6" fmla="*/ 87603 w 98598"/>
                <a:gd name="connsiteY6" fmla="*/ 35921 h 516819"/>
                <a:gd name="connsiteX7" fmla="*/ 81372 w 98598"/>
                <a:gd name="connsiteY7" fmla="*/ 58280 h 516819"/>
                <a:gd name="connsiteX8" fmla="*/ 98599 w 98598"/>
                <a:gd name="connsiteY8" fmla="*/ 58280 h 516819"/>
                <a:gd name="connsiteX9" fmla="*/ 90902 w 98598"/>
                <a:gd name="connsiteY9" fmla="*/ 126089 h 516819"/>
                <a:gd name="connsiteX10" fmla="*/ 77706 w 98598"/>
                <a:gd name="connsiteY10" fmla="*/ 145516 h 516819"/>
                <a:gd name="connsiteX11" fmla="*/ 64144 w 98598"/>
                <a:gd name="connsiteY11" fmla="*/ 160544 h 516819"/>
                <a:gd name="connsiteX12" fmla="*/ 60479 w 98598"/>
                <a:gd name="connsiteY12" fmla="*/ 134520 h 516819"/>
                <a:gd name="connsiteX13" fmla="*/ 54248 w 98598"/>
                <a:gd name="connsiteY13" fmla="*/ 167875 h 516819"/>
                <a:gd name="connsiteX14" fmla="*/ 54614 w 98598"/>
                <a:gd name="connsiteY14" fmla="*/ 167142 h 516819"/>
                <a:gd name="connsiteX15" fmla="*/ 66710 w 98598"/>
                <a:gd name="connsiteY15" fmla="*/ 164209 h 516819"/>
                <a:gd name="connsiteX16" fmla="*/ 67810 w 98598"/>
                <a:gd name="connsiteY16" fmla="*/ 173373 h 516819"/>
                <a:gd name="connsiteX17" fmla="*/ 45817 w 98598"/>
                <a:gd name="connsiteY17" fmla="*/ 312291 h 516819"/>
                <a:gd name="connsiteX18" fmla="*/ 40319 w 98598"/>
                <a:gd name="connsiteY18" fmla="*/ 321821 h 516819"/>
                <a:gd name="connsiteX19" fmla="*/ 35921 w 98598"/>
                <a:gd name="connsiteY19" fmla="*/ 305327 h 516819"/>
                <a:gd name="connsiteX20" fmla="*/ 34455 w 98598"/>
                <a:gd name="connsiteY20" fmla="*/ 303494 h 516819"/>
                <a:gd name="connsiteX21" fmla="*/ 34821 w 98598"/>
                <a:gd name="connsiteY21" fmla="*/ 304594 h 516819"/>
                <a:gd name="connsiteX22" fmla="*/ 23458 w 98598"/>
                <a:gd name="connsiteY22" fmla="*/ 407224 h 516819"/>
                <a:gd name="connsiteX23" fmla="*/ 8430 w 98598"/>
                <a:gd name="connsiteY23" fmla="*/ 502524 h 516819"/>
                <a:gd name="connsiteX24" fmla="*/ 0 w 98598"/>
                <a:gd name="connsiteY24" fmla="*/ 516819 h 5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98" h="516819">
                  <a:moveTo>
                    <a:pt x="0" y="516819"/>
                  </a:moveTo>
                  <a:cubicBezTo>
                    <a:pt x="1833" y="395495"/>
                    <a:pt x="4765" y="273804"/>
                    <a:pt x="34088" y="155046"/>
                  </a:cubicBezTo>
                  <a:cubicBezTo>
                    <a:pt x="45451" y="109229"/>
                    <a:pt x="58280" y="63411"/>
                    <a:pt x="78806" y="20526"/>
                  </a:cubicBezTo>
                  <a:cubicBezTo>
                    <a:pt x="82105" y="13562"/>
                    <a:pt x="84304" y="5132"/>
                    <a:pt x="92734" y="0"/>
                  </a:cubicBezTo>
                  <a:cubicBezTo>
                    <a:pt x="93101" y="3665"/>
                    <a:pt x="93467" y="6964"/>
                    <a:pt x="93467" y="9897"/>
                  </a:cubicBezTo>
                  <a:cubicBezTo>
                    <a:pt x="95667" y="11729"/>
                    <a:pt x="96766" y="13929"/>
                    <a:pt x="97133" y="16861"/>
                  </a:cubicBezTo>
                  <a:cubicBezTo>
                    <a:pt x="97499" y="24925"/>
                    <a:pt x="92001" y="30423"/>
                    <a:pt x="87603" y="35921"/>
                  </a:cubicBezTo>
                  <a:cubicBezTo>
                    <a:pt x="82105" y="42518"/>
                    <a:pt x="79172" y="49116"/>
                    <a:pt x="81372" y="58280"/>
                  </a:cubicBezTo>
                  <a:cubicBezTo>
                    <a:pt x="87236" y="58280"/>
                    <a:pt x="93101" y="49116"/>
                    <a:pt x="98599" y="58280"/>
                  </a:cubicBezTo>
                  <a:cubicBezTo>
                    <a:pt x="94934" y="80639"/>
                    <a:pt x="97866" y="104097"/>
                    <a:pt x="90902" y="126089"/>
                  </a:cubicBezTo>
                  <a:cubicBezTo>
                    <a:pt x="79539" y="127922"/>
                    <a:pt x="80272" y="137452"/>
                    <a:pt x="77706" y="145516"/>
                  </a:cubicBezTo>
                  <a:cubicBezTo>
                    <a:pt x="75507" y="152114"/>
                    <a:pt x="77340" y="163476"/>
                    <a:pt x="64144" y="160544"/>
                  </a:cubicBezTo>
                  <a:cubicBezTo>
                    <a:pt x="58646" y="151381"/>
                    <a:pt x="58646" y="151381"/>
                    <a:pt x="60479" y="134520"/>
                  </a:cubicBezTo>
                  <a:cubicBezTo>
                    <a:pt x="56447" y="144416"/>
                    <a:pt x="56813" y="156145"/>
                    <a:pt x="54248" y="167875"/>
                  </a:cubicBezTo>
                  <a:cubicBezTo>
                    <a:pt x="53148" y="169341"/>
                    <a:pt x="57180" y="167875"/>
                    <a:pt x="54614" y="167142"/>
                  </a:cubicBezTo>
                  <a:cubicBezTo>
                    <a:pt x="56813" y="159078"/>
                    <a:pt x="60479" y="156145"/>
                    <a:pt x="66710" y="164209"/>
                  </a:cubicBezTo>
                  <a:cubicBezTo>
                    <a:pt x="67810" y="167142"/>
                    <a:pt x="68176" y="170440"/>
                    <a:pt x="67810" y="173373"/>
                  </a:cubicBezTo>
                  <a:cubicBezTo>
                    <a:pt x="58280" y="219190"/>
                    <a:pt x="52782" y="265741"/>
                    <a:pt x="45817" y="312291"/>
                  </a:cubicBezTo>
                  <a:cubicBezTo>
                    <a:pt x="45084" y="315956"/>
                    <a:pt x="43985" y="319622"/>
                    <a:pt x="40319" y="321821"/>
                  </a:cubicBezTo>
                  <a:cubicBezTo>
                    <a:pt x="29323" y="317789"/>
                    <a:pt x="36654" y="310092"/>
                    <a:pt x="35921" y="305327"/>
                  </a:cubicBezTo>
                  <a:cubicBezTo>
                    <a:pt x="36654" y="300928"/>
                    <a:pt x="31889" y="303861"/>
                    <a:pt x="34455" y="303494"/>
                  </a:cubicBezTo>
                  <a:cubicBezTo>
                    <a:pt x="34821" y="303494"/>
                    <a:pt x="34821" y="303861"/>
                    <a:pt x="34821" y="304594"/>
                  </a:cubicBezTo>
                  <a:cubicBezTo>
                    <a:pt x="34821" y="339415"/>
                    <a:pt x="24925" y="373136"/>
                    <a:pt x="23458" y="407224"/>
                  </a:cubicBezTo>
                  <a:cubicBezTo>
                    <a:pt x="21992" y="439846"/>
                    <a:pt x="14295" y="471002"/>
                    <a:pt x="8430" y="502524"/>
                  </a:cubicBezTo>
                  <a:cubicBezTo>
                    <a:pt x="7331" y="508389"/>
                    <a:pt x="9163" y="516086"/>
                    <a:pt x="0" y="516819"/>
                  </a:cubicBezTo>
                  <a:close/>
                </a:path>
              </a:pathLst>
            </a:custGeom>
            <a:solidFill>
              <a:srgbClr val="BAA39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D26C888A-0D48-48AC-9544-76E17A8F81DF}"/>
                </a:ext>
              </a:extLst>
            </p:cNvPr>
            <p:cNvSpPr/>
            <p:nvPr/>
          </p:nvSpPr>
          <p:spPr>
            <a:xfrm>
              <a:off x="10583817" y="7264521"/>
              <a:ext cx="355953" cy="164825"/>
            </a:xfrm>
            <a:custGeom>
              <a:avLst/>
              <a:gdLst>
                <a:gd name="connsiteX0" fmla="*/ 289872 w 355953"/>
                <a:gd name="connsiteY0" fmla="*/ 116160 h 164825"/>
                <a:gd name="connsiteX1" fmla="*/ 315530 w 355953"/>
                <a:gd name="connsiteY1" fmla="*/ 130822 h 164825"/>
                <a:gd name="connsiteX2" fmla="*/ 320295 w 355953"/>
                <a:gd name="connsiteY2" fmla="*/ 130455 h 164825"/>
                <a:gd name="connsiteX3" fmla="*/ 352184 w 355953"/>
                <a:gd name="connsiteY3" fmla="*/ 153914 h 164825"/>
                <a:gd name="connsiteX4" fmla="*/ 355483 w 355953"/>
                <a:gd name="connsiteY4" fmla="*/ 161977 h 164825"/>
                <a:gd name="connsiteX5" fmla="*/ 345953 w 355953"/>
                <a:gd name="connsiteY5" fmla="*/ 162711 h 164825"/>
                <a:gd name="connsiteX6" fmla="*/ 317363 w 355953"/>
                <a:gd name="connsiteY6" fmla="*/ 148416 h 164825"/>
                <a:gd name="connsiteX7" fmla="*/ 312598 w 355953"/>
                <a:gd name="connsiteY7" fmla="*/ 148782 h 164825"/>
                <a:gd name="connsiteX8" fmla="*/ 312231 w 355953"/>
                <a:gd name="connsiteY8" fmla="*/ 160878 h 164825"/>
                <a:gd name="connsiteX9" fmla="*/ 259450 w 355953"/>
                <a:gd name="connsiteY9" fmla="*/ 150248 h 164825"/>
                <a:gd name="connsiteX10" fmla="*/ 218031 w 355953"/>
                <a:gd name="connsiteY10" fmla="*/ 138886 h 164825"/>
                <a:gd name="connsiteX11" fmla="*/ 165616 w 355953"/>
                <a:gd name="connsiteY11" fmla="*/ 123491 h 164825"/>
                <a:gd name="connsiteX12" fmla="*/ 137759 w 355953"/>
                <a:gd name="connsiteY12" fmla="*/ 109562 h 164825"/>
                <a:gd name="connsiteX13" fmla="*/ 93774 w 355953"/>
                <a:gd name="connsiteY13" fmla="*/ 83172 h 164825"/>
                <a:gd name="connsiteX14" fmla="*/ 62252 w 355953"/>
                <a:gd name="connsiteY14" fmla="*/ 65578 h 164825"/>
                <a:gd name="connsiteX15" fmla="*/ 33662 w 355953"/>
                <a:gd name="connsiteY15" fmla="*/ 49084 h 164825"/>
                <a:gd name="connsiteX16" fmla="*/ 34028 w 355953"/>
                <a:gd name="connsiteY16" fmla="*/ 49450 h 164825"/>
                <a:gd name="connsiteX17" fmla="*/ 307 w 355953"/>
                <a:gd name="connsiteY17" fmla="*/ 18661 h 164825"/>
                <a:gd name="connsiteX18" fmla="*/ 307 w 355953"/>
                <a:gd name="connsiteY18" fmla="*/ 18661 h 164825"/>
                <a:gd name="connsiteX19" fmla="*/ 7271 w 355953"/>
                <a:gd name="connsiteY19" fmla="*/ 10230 h 164825"/>
                <a:gd name="connsiteX20" fmla="*/ 45024 w 355953"/>
                <a:gd name="connsiteY20" fmla="*/ 1800 h 164825"/>
                <a:gd name="connsiteX21" fmla="*/ 61519 w 355953"/>
                <a:gd name="connsiteY21" fmla="*/ 15729 h 164825"/>
                <a:gd name="connsiteX22" fmla="*/ 62252 w 355953"/>
                <a:gd name="connsiteY22" fmla="*/ 26358 h 164825"/>
                <a:gd name="connsiteX23" fmla="*/ 123830 w 355953"/>
                <a:gd name="connsiteY23" fmla="*/ 59713 h 164825"/>
                <a:gd name="connsiteX24" fmla="*/ 142157 w 355953"/>
                <a:gd name="connsiteY24" fmla="*/ 65578 h 164825"/>
                <a:gd name="connsiteX25" fmla="*/ 136293 w 355953"/>
                <a:gd name="connsiteY25" fmla="*/ 82072 h 164825"/>
                <a:gd name="connsiteX26" fmla="*/ 162683 w 355953"/>
                <a:gd name="connsiteY26" fmla="*/ 74741 h 164825"/>
                <a:gd name="connsiteX27" fmla="*/ 214365 w 355953"/>
                <a:gd name="connsiteY27" fmla="*/ 83172 h 164825"/>
                <a:gd name="connsiteX28" fmla="*/ 222063 w 355953"/>
                <a:gd name="connsiteY28" fmla="*/ 86837 h 164825"/>
                <a:gd name="connsiteX29" fmla="*/ 242222 w 355953"/>
                <a:gd name="connsiteY29" fmla="*/ 100033 h 164825"/>
                <a:gd name="connsiteX30" fmla="*/ 281442 w 355953"/>
                <a:gd name="connsiteY30" fmla="*/ 108829 h 164825"/>
                <a:gd name="connsiteX31" fmla="*/ 289872 w 355953"/>
                <a:gd name="connsiteY31" fmla="*/ 116160 h 16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55953" h="164825">
                  <a:moveTo>
                    <a:pt x="289872" y="116160"/>
                  </a:moveTo>
                  <a:cubicBezTo>
                    <a:pt x="293904" y="128989"/>
                    <a:pt x="295004" y="146583"/>
                    <a:pt x="315530" y="130822"/>
                  </a:cubicBezTo>
                  <a:cubicBezTo>
                    <a:pt x="316630" y="130089"/>
                    <a:pt x="319928" y="129722"/>
                    <a:pt x="320295" y="130455"/>
                  </a:cubicBezTo>
                  <a:cubicBezTo>
                    <a:pt x="327626" y="142551"/>
                    <a:pt x="345953" y="140352"/>
                    <a:pt x="352184" y="153914"/>
                  </a:cubicBezTo>
                  <a:cubicBezTo>
                    <a:pt x="353283" y="156480"/>
                    <a:pt x="357315" y="158679"/>
                    <a:pt x="355483" y="161977"/>
                  </a:cubicBezTo>
                  <a:cubicBezTo>
                    <a:pt x="352917" y="166376"/>
                    <a:pt x="348518" y="164910"/>
                    <a:pt x="345953" y="162711"/>
                  </a:cubicBezTo>
                  <a:cubicBezTo>
                    <a:pt x="337522" y="155746"/>
                    <a:pt x="321395" y="164177"/>
                    <a:pt x="317363" y="148416"/>
                  </a:cubicBezTo>
                  <a:cubicBezTo>
                    <a:pt x="317363" y="148049"/>
                    <a:pt x="313697" y="148049"/>
                    <a:pt x="312598" y="148782"/>
                  </a:cubicBezTo>
                  <a:cubicBezTo>
                    <a:pt x="307833" y="152448"/>
                    <a:pt x="313331" y="156846"/>
                    <a:pt x="312231" y="160878"/>
                  </a:cubicBezTo>
                  <a:cubicBezTo>
                    <a:pt x="293904" y="160511"/>
                    <a:pt x="277043" y="154647"/>
                    <a:pt x="259450" y="150248"/>
                  </a:cubicBezTo>
                  <a:cubicBezTo>
                    <a:pt x="246621" y="142551"/>
                    <a:pt x="233792" y="136320"/>
                    <a:pt x="218031" y="138886"/>
                  </a:cubicBezTo>
                  <a:cubicBezTo>
                    <a:pt x="199704" y="137053"/>
                    <a:pt x="182476" y="130822"/>
                    <a:pt x="165616" y="123491"/>
                  </a:cubicBezTo>
                  <a:cubicBezTo>
                    <a:pt x="157918" y="115794"/>
                    <a:pt x="147289" y="113228"/>
                    <a:pt x="137759" y="109562"/>
                  </a:cubicBezTo>
                  <a:cubicBezTo>
                    <a:pt x="121264" y="103698"/>
                    <a:pt x="107336" y="94534"/>
                    <a:pt x="93774" y="83172"/>
                  </a:cubicBezTo>
                  <a:cubicBezTo>
                    <a:pt x="84977" y="75841"/>
                    <a:pt x="75447" y="67044"/>
                    <a:pt x="62252" y="65578"/>
                  </a:cubicBezTo>
                  <a:cubicBezTo>
                    <a:pt x="50889" y="64478"/>
                    <a:pt x="44291" y="53115"/>
                    <a:pt x="33662" y="49084"/>
                  </a:cubicBezTo>
                  <a:lnTo>
                    <a:pt x="34028" y="49450"/>
                  </a:lnTo>
                  <a:cubicBezTo>
                    <a:pt x="23399" y="38454"/>
                    <a:pt x="14235" y="26358"/>
                    <a:pt x="307" y="18661"/>
                  </a:cubicBezTo>
                  <a:lnTo>
                    <a:pt x="307" y="18661"/>
                  </a:lnTo>
                  <a:cubicBezTo>
                    <a:pt x="-1159" y="12796"/>
                    <a:pt x="2872" y="9498"/>
                    <a:pt x="7271" y="10230"/>
                  </a:cubicBezTo>
                  <a:cubicBezTo>
                    <a:pt x="21199" y="12796"/>
                    <a:pt x="32562" y="5832"/>
                    <a:pt x="45024" y="1800"/>
                  </a:cubicBezTo>
                  <a:cubicBezTo>
                    <a:pt x="58953" y="-2598"/>
                    <a:pt x="62618" y="701"/>
                    <a:pt x="61519" y="15729"/>
                  </a:cubicBezTo>
                  <a:cubicBezTo>
                    <a:pt x="61152" y="19394"/>
                    <a:pt x="59686" y="24159"/>
                    <a:pt x="62252" y="26358"/>
                  </a:cubicBezTo>
                  <a:cubicBezTo>
                    <a:pt x="80579" y="41386"/>
                    <a:pt x="95240" y="64112"/>
                    <a:pt x="123830" y="59713"/>
                  </a:cubicBezTo>
                  <a:cubicBezTo>
                    <a:pt x="131161" y="58614"/>
                    <a:pt x="137759" y="59713"/>
                    <a:pt x="142157" y="65578"/>
                  </a:cubicBezTo>
                  <a:cubicBezTo>
                    <a:pt x="146556" y="71076"/>
                    <a:pt x="139591" y="73642"/>
                    <a:pt x="136293" y="82072"/>
                  </a:cubicBezTo>
                  <a:cubicBezTo>
                    <a:pt x="145456" y="69976"/>
                    <a:pt x="153153" y="70343"/>
                    <a:pt x="162683" y="74741"/>
                  </a:cubicBezTo>
                  <a:cubicBezTo>
                    <a:pt x="178811" y="82072"/>
                    <a:pt x="195672" y="89036"/>
                    <a:pt x="214365" y="83172"/>
                  </a:cubicBezTo>
                  <a:cubicBezTo>
                    <a:pt x="217664" y="83172"/>
                    <a:pt x="221696" y="83172"/>
                    <a:pt x="222063" y="86837"/>
                  </a:cubicBezTo>
                  <a:cubicBezTo>
                    <a:pt x="223895" y="99666"/>
                    <a:pt x="232692" y="99666"/>
                    <a:pt x="242222" y="100033"/>
                  </a:cubicBezTo>
                  <a:cubicBezTo>
                    <a:pt x="255784" y="100766"/>
                    <a:pt x="268613" y="104798"/>
                    <a:pt x="281442" y="108829"/>
                  </a:cubicBezTo>
                  <a:cubicBezTo>
                    <a:pt x="285107" y="110296"/>
                    <a:pt x="288040" y="112495"/>
                    <a:pt x="289872" y="116160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971D58D-B22B-4382-99BD-57D478D82DDC}"/>
                </a:ext>
              </a:extLst>
            </p:cNvPr>
            <p:cNvSpPr/>
            <p:nvPr/>
          </p:nvSpPr>
          <p:spPr>
            <a:xfrm>
              <a:off x="10565430" y="4430778"/>
              <a:ext cx="142583" cy="205800"/>
            </a:xfrm>
            <a:custGeom>
              <a:avLst/>
              <a:gdLst>
                <a:gd name="connsiteX0" fmla="*/ 93834 w 142583"/>
                <a:gd name="connsiteY0" fmla="*/ 0 h 205800"/>
                <a:gd name="connsiteX1" fmla="*/ 142584 w 142583"/>
                <a:gd name="connsiteY1" fmla="*/ 15761 h 205800"/>
                <a:gd name="connsiteX2" fmla="*/ 108862 w 142583"/>
                <a:gd name="connsiteY2" fmla="*/ 34821 h 205800"/>
                <a:gd name="connsiteX3" fmla="*/ 96033 w 142583"/>
                <a:gd name="connsiteY3" fmla="*/ 49483 h 205800"/>
                <a:gd name="connsiteX4" fmla="*/ 85037 w 142583"/>
                <a:gd name="connsiteY4" fmla="*/ 59379 h 205800"/>
                <a:gd name="connsiteX5" fmla="*/ 98599 w 142583"/>
                <a:gd name="connsiteY5" fmla="*/ 59379 h 205800"/>
                <a:gd name="connsiteX6" fmla="*/ 94200 w 142583"/>
                <a:gd name="connsiteY6" fmla="*/ 71842 h 205800"/>
                <a:gd name="connsiteX7" fmla="*/ 86870 w 142583"/>
                <a:gd name="connsiteY7" fmla="*/ 84304 h 205800"/>
                <a:gd name="connsiteX8" fmla="*/ 85037 w 142583"/>
                <a:gd name="connsiteY8" fmla="*/ 109962 h 205800"/>
                <a:gd name="connsiteX9" fmla="*/ 101531 w 142583"/>
                <a:gd name="connsiteY9" fmla="*/ 156145 h 205800"/>
                <a:gd name="connsiteX10" fmla="*/ 106296 w 142583"/>
                <a:gd name="connsiteY10" fmla="*/ 158345 h 205800"/>
                <a:gd name="connsiteX11" fmla="*/ 116926 w 142583"/>
                <a:gd name="connsiteY11" fmla="*/ 179604 h 205800"/>
                <a:gd name="connsiteX12" fmla="*/ 126456 w 142583"/>
                <a:gd name="connsiteY12" fmla="*/ 196465 h 205800"/>
                <a:gd name="connsiteX13" fmla="*/ 105930 w 142583"/>
                <a:gd name="connsiteY13" fmla="*/ 201963 h 205800"/>
                <a:gd name="connsiteX14" fmla="*/ 70009 w 142583"/>
                <a:gd name="connsiteY14" fmla="*/ 186935 h 205800"/>
                <a:gd name="connsiteX15" fmla="*/ 50949 w 142583"/>
                <a:gd name="connsiteY15" fmla="*/ 193899 h 205800"/>
                <a:gd name="connsiteX16" fmla="*/ 36287 w 142583"/>
                <a:gd name="connsiteY16" fmla="*/ 196098 h 205800"/>
                <a:gd name="connsiteX17" fmla="*/ 21626 w 142583"/>
                <a:gd name="connsiteY17" fmla="*/ 176305 h 205800"/>
                <a:gd name="connsiteX18" fmla="*/ 0 w 142583"/>
                <a:gd name="connsiteY18" fmla="*/ 177405 h 205800"/>
                <a:gd name="connsiteX19" fmla="*/ 11363 w 142583"/>
                <a:gd name="connsiteY19" fmla="*/ 160910 h 205800"/>
                <a:gd name="connsiteX20" fmla="*/ 23092 w 142583"/>
                <a:gd name="connsiteY20" fmla="*/ 126089 h 205800"/>
                <a:gd name="connsiteX21" fmla="*/ 35554 w 142583"/>
                <a:gd name="connsiteY21" fmla="*/ 109962 h 205800"/>
                <a:gd name="connsiteX22" fmla="*/ 34455 w 142583"/>
                <a:gd name="connsiteY22" fmla="*/ 82838 h 205800"/>
                <a:gd name="connsiteX23" fmla="*/ 26391 w 142583"/>
                <a:gd name="connsiteY23" fmla="*/ 78073 h 205800"/>
                <a:gd name="connsiteX24" fmla="*/ 30056 w 142583"/>
                <a:gd name="connsiteY24" fmla="*/ 58646 h 205800"/>
                <a:gd name="connsiteX25" fmla="*/ 46550 w 142583"/>
                <a:gd name="connsiteY25" fmla="*/ 53881 h 205800"/>
                <a:gd name="connsiteX26" fmla="*/ 42152 w 142583"/>
                <a:gd name="connsiteY26" fmla="*/ 38487 h 205800"/>
                <a:gd name="connsiteX27" fmla="*/ 55714 w 142583"/>
                <a:gd name="connsiteY27" fmla="*/ 29323 h 205800"/>
                <a:gd name="connsiteX28" fmla="*/ 93834 w 142583"/>
                <a:gd name="connsiteY28" fmla="*/ 0 h 20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583" h="205800">
                  <a:moveTo>
                    <a:pt x="93834" y="0"/>
                  </a:moveTo>
                  <a:cubicBezTo>
                    <a:pt x="109962" y="5132"/>
                    <a:pt x="126089" y="10263"/>
                    <a:pt x="142584" y="15761"/>
                  </a:cubicBezTo>
                  <a:cubicBezTo>
                    <a:pt x="138185" y="34088"/>
                    <a:pt x="123524" y="36287"/>
                    <a:pt x="108862" y="34821"/>
                  </a:cubicBezTo>
                  <a:cubicBezTo>
                    <a:pt x="95300" y="33355"/>
                    <a:pt x="92368" y="37387"/>
                    <a:pt x="96033" y="49483"/>
                  </a:cubicBezTo>
                  <a:cubicBezTo>
                    <a:pt x="95300" y="56080"/>
                    <a:pt x="91268" y="59013"/>
                    <a:pt x="85037" y="59379"/>
                  </a:cubicBezTo>
                  <a:cubicBezTo>
                    <a:pt x="89802" y="61945"/>
                    <a:pt x="94567" y="52782"/>
                    <a:pt x="98599" y="59379"/>
                  </a:cubicBezTo>
                  <a:cubicBezTo>
                    <a:pt x="101531" y="64511"/>
                    <a:pt x="97866" y="68909"/>
                    <a:pt x="94200" y="71842"/>
                  </a:cubicBezTo>
                  <a:cubicBezTo>
                    <a:pt x="90169" y="75140"/>
                    <a:pt x="88336" y="79539"/>
                    <a:pt x="86870" y="84304"/>
                  </a:cubicBezTo>
                  <a:cubicBezTo>
                    <a:pt x="78073" y="92368"/>
                    <a:pt x="81005" y="101165"/>
                    <a:pt x="85037" y="109962"/>
                  </a:cubicBezTo>
                  <a:cubicBezTo>
                    <a:pt x="81005" y="127555"/>
                    <a:pt x="89435" y="151014"/>
                    <a:pt x="101531" y="156145"/>
                  </a:cubicBezTo>
                  <a:cubicBezTo>
                    <a:pt x="103364" y="156512"/>
                    <a:pt x="104830" y="157245"/>
                    <a:pt x="106296" y="158345"/>
                  </a:cubicBezTo>
                  <a:cubicBezTo>
                    <a:pt x="107396" y="166775"/>
                    <a:pt x="108495" y="174472"/>
                    <a:pt x="116926" y="179604"/>
                  </a:cubicBezTo>
                  <a:cubicBezTo>
                    <a:pt x="122424" y="182903"/>
                    <a:pt x="126089" y="189134"/>
                    <a:pt x="126456" y="196465"/>
                  </a:cubicBezTo>
                  <a:cubicBezTo>
                    <a:pt x="122424" y="208194"/>
                    <a:pt x="114360" y="207461"/>
                    <a:pt x="105930" y="201963"/>
                  </a:cubicBezTo>
                  <a:cubicBezTo>
                    <a:pt x="94934" y="194999"/>
                    <a:pt x="81738" y="192433"/>
                    <a:pt x="70009" y="186935"/>
                  </a:cubicBezTo>
                  <a:cubicBezTo>
                    <a:pt x="62312" y="183269"/>
                    <a:pt x="54614" y="183636"/>
                    <a:pt x="50949" y="193899"/>
                  </a:cubicBezTo>
                  <a:cubicBezTo>
                    <a:pt x="46184" y="195365"/>
                    <a:pt x="41419" y="196465"/>
                    <a:pt x="36287" y="196098"/>
                  </a:cubicBezTo>
                  <a:cubicBezTo>
                    <a:pt x="21626" y="194999"/>
                    <a:pt x="17960" y="190234"/>
                    <a:pt x="21626" y="176305"/>
                  </a:cubicBezTo>
                  <a:cubicBezTo>
                    <a:pt x="15395" y="188034"/>
                    <a:pt x="8064" y="185835"/>
                    <a:pt x="0" y="177405"/>
                  </a:cubicBezTo>
                  <a:cubicBezTo>
                    <a:pt x="0" y="169341"/>
                    <a:pt x="6964" y="165675"/>
                    <a:pt x="11363" y="160910"/>
                  </a:cubicBezTo>
                  <a:cubicBezTo>
                    <a:pt x="20893" y="151014"/>
                    <a:pt x="30423" y="142217"/>
                    <a:pt x="23092" y="126089"/>
                  </a:cubicBezTo>
                  <a:cubicBezTo>
                    <a:pt x="19427" y="117292"/>
                    <a:pt x="30423" y="113994"/>
                    <a:pt x="35554" y="109962"/>
                  </a:cubicBezTo>
                  <a:cubicBezTo>
                    <a:pt x="52048" y="96766"/>
                    <a:pt x="52048" y="94934"/>
                    <a:pt x="34455" y="82838"/>
                  </a:cubicBezTo>
                  <a:cubicBezTo>
                    <a:pt x="31889" y="81005"/>
                    <a:pt x="28957" y="79905"/>
                    <a:pt x="26391" y="78073"/>
                  </a:cubicBezTo>
                  <a:cubicBezTo>
                    <a:pt x="21992" y="70375"/>
                    <a:pt x="28957" y="65244"/>
                    <a:pt x="30056" y="58646"/>
                  </a:cubicBezTo>
                  <a:cubicBezTo>
                    <a:pt x="35188" y="57180"/>
                    <a:pt x="40686" y="55347"/>
                    <a:pt x="46550" y="53881"/>
                  </a:cubicBezTo>
                  <a:cubicBezTo>
                    <a:pt x="48750" y="48017"/>
                    <a:pt x="36654" y="44718"/>
                    <a:pt x="42152" y="38487"/>
                  </a:cubicBezTo>
                  <a:cubicBezTo>
                    <a:pt x="45451" y="34455"/>
                    <a:pt x="50949" y="29690"/>
                    <a:pt x="55714" y="29323"/>
                  </a:cubicBezTo>
                  <a:cubicBezTo>
                    <a:pt x="75874" y="28223"/>
                    <a:pt x="78439" y="5498"/>
                    <a:pt x="93834" y="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DC712CE-79D6-4F63-BF95-9925CD50CFAB}"/>
                </a:ext>
              </a:extLst>
            </p:cNvPr>
            <p:cNvSpPr/>
            <p:nvPr/>
          </p:nvSpPr>
          <p:spPr>
            <a:xfrm>
              <a:off x="10110556" y="6068839"/>
              <a:ext cx="109961" cy="458146"/>
            </a:xfrm>
            <a:custGeom>
              <a:avLst/>
              <a:gdLst>
                <a:gd name="connsiteX0" fmla="*/ 0 w 109961"/>
                <a:gd name="connsiteY0" fmla="*/ 27857 h 458146"/>
                <a:gd name="connsiteX1" fmla="*/ 6964 w 109961"/>
                <a:gd name="connsiteY1" fmla="*/ 0 h 458146"/>
                <a:gd name="connsiteX2" fmla="*/ 34821 w 109961"/>
                <a:gd name="connsiteY2" fmla="*/ 105930 h 458146"/>
                <a:gd name="connsiteX3" fmla="*/ 54981 w 109961"/>
                <a:gd name="connsiteY3" fmla="*/ 177405 h 458146"/>
                <a:gd name="connsiteX4" fmla="*/ 87236 w 109961"/>
                <a:gd name="connsiteY4" fmla="*/ 340514 h 458146"/>
                <a:gd name="connsiteX5" fmla="*/ 109962 w 109961"/>
                <a:gd name="connsiteY5" fmla="*/ 447177 h 458146"/>
                <a:gd name="connsiteX6" fmla="*/ 107029 w 109961"/>
                <a:gd name="connsiteY6" fmla="*/ 455607 h 458146"/>
                <a:gd name="connsiteX7" fmla="*/ 87969 w 109961"/>
                <a:gd name="connsiteY7" fmla="*/ 451209 h 458146"/>
                <a:gd name="connsiteX8" fmla="*/ 6964 w 109961"/>
                <a:gd name="connsiteY8" fmla="*/ 72208 h 458146"/>
                <a:gd name="connsiteX9" fmla="*/ 0 w 109961"/>
                <a:gd name="connsiteY9" fmla="*/ 27857 h 45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961" h="458146">
                  <a:moveTo>
                    <a:pt x="0" y="27857"/>
                  </a:moveTo>
                  <a:cubicBezTo>
                    <a:pt x="8797" y="20160"/>
                    <a:pt x="13562" y="11729"/>
                    <a:pt x="6964" y="0"/>
                  </a:cubicBezTo>
                  <a:cubicBezTo>
                    <a:pt x="20526" y="8797"/>
                    <a:pt x="33355" y="57547"/>
                    <a:pt x="34821" y="105930"/>
                  </a:cubicBezTo>
                  <a:cubicBezTo>
                    <a:pt x="48383" y="127555"/>
                    <a:pt x="47650" y="153580"/>
                    <a:pt x="54981" y="177405"/>
                  </a:cubicBezTo>
                  <a:cubicBezTo>
                    <a:pt x="71109" y="230553"/>
                    <a:pt x="72941" y="286633"/>
                    <a:pt x="87236" y="340514"/>
                  </a:cubicBezTo>
                  <a:cubicBezTo>
                    <a:pt x="93834" y="376069"/>
                    <a:pt x="104097" y="411256"/>
                    <a:pt x="109962" y="447177"/>
                  </a:cubicBezTo>
                  <a:cubicBezTo>
                    <a:pt x="109962" y="450476"/>
                    <a:pt x="108862" y="453042"/>
                    <a:pt x="107029" y="455607"/>
                  </a:cubicBezTo>
                  <a:cubicBezTo>
                    <a:pt x="98965" y="461472"/>
                    <a:pt x="93467" y="455974"/>
                    <a:pt x="87969" y="451209"/>
                  </a:cubicBezTo>
                  <a:cubicBezTo>
                    <a:pt x="56080" y="325853"/>
                    <a:pt x="30056" y="199397"/>
                    <a:pt x="6964" y="72208"/>
                  </a:cubicBezTo>
                  <a:cubicBezTo>
                    <a:pt x="4032" y="57547"/>
                    <a:pt x="2199" y="42518"/>
                    <a:pt x="0" y="27857"/>
                  </a:cubicBezTo>
                  <a:close/>
                </a:path>
              </a:pathLst>
            </a:custGeom>
            <a:solidFill>
              <a:srgbClr val="8A76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8B82125E-4DB2-4130-85FC-8B0924F173C9}"/>
                </a:ext>
              </a:extLst>
            </p:cNvPr>
            <p:cNvSpPr/>
            <p:nvPr/>
          </p:nvSpPr>
          <p:spPr>
            <a:xfrm>
              <a:off x="12183257" y="6897217"/>
              <a:ext cx="205107" cy="331235"/>
            </a:xfrm>
            <a:custGeom>
              <a:avLst/>
              <a:gdLst>
                <a:gd name="connsiteX0" fmla="*/ 196173 w 205107"/>
                <a:gd name="connsiteY0" fmla="*/ 88702 h 331235"/>
                <a:gd name="connsiteX1" fmla="*/ 171615 w 205107"/>
                <a:gd name="connsiteY1" fmla="*/ 123157 h 331235"/>
                <a:gd name="connsiteX2" fmla="*/ 132028 w 205107"/>
                <a:gd name="connsiteY2" fmla="*/ 195365 h 331235"/>
                <a:gd name="connsiteX3" fmla="*/ 41860 w 205107"/>
                <a:gd name="connsiteY3" fmla="*/ 317789 h 331235"/>
                <a:gd name="connsiteX4" fmla="*/ 14370 w 205107"/>
                <a:gd name="connsiteY4" fmla="*/ 327319 h 331235"/>
                <a:gd name="connsiteX5" fmla="*/ 1174 w 205107"/>
                <a:gd name="connsiteY5" fmla="*/ 328419 h 331235"/>
                <a:gd name="connsiteX6" fmla="*/ 5206 w 205107"/>
                <a:gd name="connsiteY6" fmla="*/ 315223 h 331235"/>
                <a:gd name="connsiteX7" fmla="*/ 23900 w 205107"/>
                <a:gd name="connsiteY7" fmla="*/ 292131 h 331235"/>
                <a:gd name="connsiteX8" fmla="*/ 30864 w 205107"/>
                <a:gd name="connsiteY8" fmla="*/ 270505 h 331235"/>
                <a:gd name="connsiteX9" fmla="*/ 62753 w 205107"/>
                <a:gd name="connsiteY9" fmla="*/ 236784 h 331235"/>
                <a:gd name="connsiteX10" fmla="*/ 70083 w 205107"/>
                <a:gd name="connsiteY10" fmla="*/ 200863 h 331235"/>
                <a:gd name="connsiteX11" fmla="*/ 93175 w 205107"/>
                <a:gd name="connsiteY11" fmla="*/ 174472 h 331235"/>
                <a:gd name="connsiteX12" fmla="*/ 122132 w 205107"/>
                <a:gd name="connsiteY12" fmla="*/ 161277 h 331235"/>
                <a:gd name="connsiteX13" fmla="*/ 116267 w 205107"/>
                <a:gd name="connsiteY13" fmla="*/ 137085 h 331235"/>
                <a:gd name="connsiteX14" fmla="*/ 126530 w 205107"/>
                <a:gd name="connsiteY14" fmla="*/ 120225 h 331235"/>
                <a:gd name="connsiteX15" fmla="*/ 147057 w 205107"/>
                <a:gd name="connsiteY15" fmla="*/ 87603 h 331235"/>
                <a:gd name="connsiteX16" fmla="*/ 162451 w 205107"/>
                <a:gd name="connsiteY16" fmla="*/ 83204 h 331235"/>
                <a:gd name="connsiteX17" fmla="*/ 169782 w 205107"/>
                <a:gd name="connsiteY17" fmla="*/ 52048 h 331235"/>
                <a:gd name="connsiteX18" fmla="*/ 178945 w 205107"/>
                <a:gd name="connsiteY18" fmla="*/ 22359 h 331235"/>
                <a:gd name="connsiteX19" fmla="*/ 194707 w 205107"/>
                <a:gd name="connsiteY19" fmla="*/ 0 h 331235"/>
                <a:gd name="connsiteX20" fmla="*/ 200938 w 205107"/>
                <a:gd name="connsiteY20" fmla="*/ 4032 h 331235"/>
                <a:gd name="connsiteX21" fmla="*/ 198005 w 205107"/>
                <a:gd name="connsiteY21" fmla="*/ 27857 h 331235"/>
                <a:gd name="connsiteX22" fmla="*/ 191774 w 205107"/>
                <a:gd name="connsiteY22" fmla="*/ 46184 h 331235"/>
                <a:gd name="connsiteX23" fmla="*/ 184077 w 205107"/>
                <a:gd name="connsiteY23" fmla="*/ 68909 h 331235"/>
                <a:gd name="connsiteX24" fmla="*/ 176380 w 205107"/>
                <a:gd name="connsiteY24" fmla="*/ 97499 h 331235"/>
                <a:gd name="connsiteX25" fmla="*/ 196173 w 205107"/>
                <a:gd name="connsiteY25" fmla="*/ 88702 h 3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5107" h="331235">
                  <a:moveTo>
                    <a:pt x="196173" y="88702"/>
                  </a:moveTo>
                  <a:cubicBezTo>
                    <a:pt x="191774" y="102631"/>
                    <a:pt x="181145" y="112527"/>
                    <a:pt x="171615" y="123157"/>
                  </a:cubicBezTo>
                  <a:cubicBezTo>
                    <a:pt x="153288" y="144416"/>
                    <a:pt x="147057" y="172273"/>
                    <a:pt x="132028" y="195365"/>
                  </a:cubicBezTo>
                  <a:cubicBezTo>
                    <a:pt x="103805" y="237517"/>
                    <a:pt x="74848" y="278936"/>
                    <a:pt x="41860" y="317789"/>
                  </a:cubicBezTo>
                  <a:cubicBezTo>
                    <a:pt x="32330" y="320355"/>
                    <a:pt x="23166" y="322554"/>
                    <a:pt x="14370" y="327319"/>
                  </a:cubicBezTo>
                  <a:cubicBezTo>
                    <a:pt x="9971" y="329518"/>
                    <a:pt x="5206" y="334283"/>
                    <a:pt x="1174" y="328419"/>
                  </a:cubicBezTo>
                  <a:cubicBezTo>
                    <a:pt x="-2125" y="323653"/>
                    <a:pt x="2274" y="319255"/>
                    <a:pt x="5206" y="315223"/>
                  </a:cubicBezTo>
                  <a:cubicBezTo>
                    <a:pt x="9605" y="306060"/>
                    <a:pt x="12903" y="296530"/>
                    <a:pt x="23900" y="292131"/>
                  </a:cubicBezTo>
                  <a:cubicBezTo>
                    <a:pt x="33430" y="288099"/>
                    <a:pt x="27931" y="277470"/>
                    <a:pt x="30864" y="270505"/>
                  </a:cubicBezTo>
                  <a:cubicBezTo>
                    <a:pt x="44059" y="261709"/>
                    <a:pt x="50657" y="246680"/>
                    <a:pt x="62753" y="236784"/>
                  </a:cubicBezTo>
                  <a:cubicBezTo>
                    <a:pt x="83645" y="227620"/>
                    <a:pt x="85112" y="219923"/>
                    <a:pt x="70083" y="200863"/>
                  </a:cubicBezTo>
                  <a:cubicBezTo>
                    <a:pt x="67151" y="182536"/>
                    <a:pt x="84012" y="182169"/>
                    <a:pt x="93175" y="174472"/>
                  </a:cubicBezTo>
                  <a:cubicBezTo>
                    <a:pt x="105638" y="176305"/>
                    <a:pt x="114801" y="169707"/>
                    <a:pt x="122132" y="161277"/>
                  </a:cubicBezTo>
                  <a:cubicBezTo>
                    <a:pt x="131662" y="151014"/>
                    <a:pt x="129463" y="143316"/>
                    <a:pt x="116267" y="137085"/>
                  </a:cubicBezTo>
                  <a:cubicBezTo>
                    <a:pt x="115901" y="129021"/>
                    <a:pt x="121765" y="124990"/>
                    <a:pt x="126530" y="120225"/>
                  </a:cubicBezTo>
                  <a:cubicBezTo>
                    <a:pt x="135694" y="110695"/>
                    <a:pt x="144124" y="101164"/>
                    <a:pt x="147057" y="87603"/>
                  </a:cubicBezTo>
                  <a:cubicBezTo>
                    <a:pt x="148889" y="79539"/>
                    <a:pt x="152921" y="72574"/>
                    <a:pt x="162451" y="83204"/>
                  </a:cubicBezTo>
                  <a:cubicBezTo>
                    <a:pt x="159519" y="71108"/>
                    <a:pt x="158419" y="61212"/>
                    <a:pt x="169782" y="52048"/>
                  </a:cubicBezTo>
                  <a:cubicBezTo>
                    <a:pt x="177846" y="45817"/>
                    <a:pt x="175646" y="32255"/>
                    <a:pt x="178945" y="22359"/>
                  </a:cubicBezTo>
                  <a:cubicBezTo>
                    <a:pt x="181511" y="13195"/>
                    <a:pt x="181145" y="1466"/>
                    <a:pt x="194707" y="0"/>
                  </a:cubicBezTo>
                  <a:cubicBezTo>
                    <a:pt x="197272" y="366"/>
                    <a:pt x="199471" y="1466"/>
                    <a:pt x="200938" y="4032"/>
                  </a:cubicBezTo>
                  <a:cubicBezTo>
                    <a:pt x="205703" y="12829"/>
                    <a:pt x="208269" y="20893"/>
                    <a:pt x="198005" y="27857"/>
                  </a:cubicBezTo>
                  <a:cubicBezTo>
                    <a:pt x="191408" y="32255"/>
                    <a:pt x="193973" y="39953"/>
                    <a:pt x="191774" y="46184"/>
                  </a:cubicBezTo>
                  <a:cubicBezTo>
                    <a:pt x="189941" y="54248"/>
                    <a:pt x="184443" y="60479"/>
                    <a:pt x="184077" y="68909"/>
                  </a:cubicBezTo>
                  <a:cubicBezTo>
                    <a:pt x="183344" y="78806"/>
                    <a:pt x="182611" y="88702"/>
                    <a:pt x="176380" y="97499"/>
                  </a:cubicBezTo>
                  <a:cubicBezTo>
                    <a:pt x="184443" y="97133"/>
                    <a:pt x="185543" y="82838"/>
                    <a:pt x="196173" y="88702"/>
                  </a:cubicBezTo>
                  <a:close/>
                </a:path>
              </a:pathLst>
            </a:custGeom>
            <a:solidFill>
              <a:srgbClr val="E8DD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3F1FE74B-0625-408A-B4D3-B0558311B7D0}"/>
                </a:ext>
              </a:extLst>
            </p:cNvPr>
            <p:cNvSpPr/>
            <p:nvPr/>
          </p:nvSpPr>
          <p:spPr>
            <a:xfrm>
              <a:off x="10130528" y="4656071"/>
              <a:ext cx="102084" cy="217597"/>
            </a:xfrm>
            <a:custGeom>
              <a:avLst/>
              <a:gdLst>
                <a:gd name="connsiteX0" fmla="*/ 3486 w 102084"/>
                <a:gd name="connsiteY0" fmla="*/ 57675 h 217597"/>
                <a:gd name="connsiteX1" fmla="*/ 3486 w 102084"/>
                <a:gd name="connsiteY1" fmla="*/ 49977 h 217597"/>
                <a:gd name="connsiteX2" fmla="*/ 32076 w 102084"/>
                <a:gd name="connsiteY2" fmla="*/ 14423 h 217597"/>
                <a:gd name="connsiteX3" fmla="*/ 73495 w 102084"/>
                <a:gd name="connsiteY3" fmla="*/ 5626 h 217597"/>
                <a:gd name="connsiteX4" fmla="*/ 101718 w 102084"/>
                <a:gd name="connsiteY4" fmla="*/ 22854 h 217597"/>
                <a:gd name="connsiteX5" fmla="*/ 79360 w 102084"/>
                <a:gd name="connsiteY5" fmla="*/ 34583 h 217597"/>
                <a:gd name="connsiteX6" fmla="*/ 102085 w 102084"/>
                <a:gd name="connsiteY6" fmla="*/ 49244 h 217597"/>
                <a:gd name="connsiteX7" fmla="*/ 88156 w 102084"/>
                <a:gd name="connsiteY7" fmla="*/ 57675 h 217597"/>
                <a:gd name="connsiteX8" fmla="*/ 66164 w 102084"/>
                <a:gd name="connsiteY8" fmla="*/ 91396 h 217597"/>
                <a:gd name="connsiteX9" fmla="*/ 54068 w 102084"/>
                <a:gd name="connsiteY9" fmla="*/ 187429 h 217597"/>
                <a:gd name="connsiteX10" fmla="*/ 48204 w 102084"/>
                <a:gd name="connsiteY10" fmla="*/ 216386 h 217597"/>
                <a:gd name="connsiteX11" fmla="*/ 30243 w 102084"/>
                <a:gd name="connsiteY11" fmla="*/ 200625 h 217597"/>
                <a:gd name="connsiteX12" fmla="*/ 15948 w 102084"/>
                <a:gd name="connsiteY12" fmla="*/ 140512 h 217597"/>
                <a:gd name="connsiteX13" fmla="*/ 16681 w 102084"/>
                <a:gd name="connsiteY13" fmla="*/ 98727 h 217597"/>
                <a:gd name="connsiteX14" fmla="*/ 28411 w 102084"/>
                <a:gd name="connsiteY14" fmla="*/ 93962 h 217597"/>
                <a:gd name="connsiteX15" fmla="*/ 6785 w 102084"/>
                <a:gd name="connsiteY15" fmla="*/ 91763 h 217597"/>
                <a:gd name="connsiteX16" fmla="*/ 4219 w 102084"/>
                <a:gd name="connsiteY16" fmla="*/ 64639 h 217597"/>
                <a:gd name="connsiteX17" fmla="*/ 3486 w 102084"/>
                <a:gd name="connsiteY17" fmla="*/ 57675 h 21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084" h="217597">
                  <a:moveTo>
                    <a:pt x="3486" y="57675"/>
                  </a:moveTo>
                  <a:cubicBezTo>
                    <a:pt x="3486" y="55109"/>
                    <a:pt x="3486" y="52543"/>
                    <a:pt x="3486" y="49977"/>
                  </a:cubicBezTo>
                  <a:cubicBezTo>
                    <a:pt x="13749" y="38615"/>
                    <a:pt x="21446" y="25786"/>
                    <a:pt x="32076" y="14423"/>
                  </a:cubicBezTo>
                  <a:cubicBezTo>
                    <a:pt x="46738" y="-971"/>
                    <a:pt x="54801" y="-4270"/>
                    <a:pt x="73495" y="5626"/>
                  </a:cubicBezTo>
                  <a:cubicBezTo>
                    <a:pt x="83391" y="10758"/>
                    <a:pt x="92555" y="16989"/>
                    <a:pt x="101718" y="22854"/>
                  </a:cubicBezTo>
                  <a:cubicBezTo>
                    <a:pt x="96587" y="30917"/>
                    <a:pt x="84125" y="24686"/>
                    <a:pt x="79360" y="34583"/>
                  </a:cubicBezTo>
                  <a:cubicBezTo>
                    <a:pt x="84491" y="43380"/>
                    <a:pt x="100252" y="36415"/>
                    <a:pt x="102085" y="49244"/>
                  </a:cubicBezTo>
                  <a:cubicBezTo>
                    <a:pt x="98786" y="54009"/>
                    <a:pt x="92921" y="56209"/>
                    <a:pt x="88156" y="57675"/>
                  </a:cubicBezTo>
                  <a:cubicBezTo>
                    <a:pt x="70929" y="62806"/>
                    <a:pt x="63232" y="73436"/>
                    <a:pt x="66164" y="91396"/>
                  </a:cubicBezTo>
                  <a:cubicBezTo>
                    <a:pt x="61033" y="123285"/>
                    <a:pt x="56268" y="155174"/>
                    <a:pt x="54068" y="187429"/>
                  </a:cubicBezTo>
                  <a:cubicBezTo>
                    <a:pt x="53335" y="197326"/>
                    <a:pt x="53335" y="207222"/>
                    <a:pt x="48204" y="216386"/>
                  </a:cubicBezTo>
                  <a:cubicBezTo>
                    <a:pt x="36108" y="220418"/>
                    <a:pt x="26578" y="214187"/>
                    <a:pt x="30243" y="200625"/>
                  </a:cubicBezTo>
                  <a:cubicBezTo>
                    <a:pt x="36841" y="176800"/>
                    <a:pt x="20713" y="160306"/>
                    <a:pt x="15948" y="140512"/>
                  </a:cubicBezTo>
                  <a:cubicBezTo>
                    <a:pt x="16315" y="126584"/>
                    <a:pt x="10084" y="112655"/>
                    <a:pt x="16681" y="98727"/>
                  </a:cubicBezTo>
                  <a:cubicBezTo>
                    <a:pt x="19980" y="96161"/>
                    <a:pt x="24012" y="93962"/>
                    <a:pt x="28411" y="93962"/>
                  </a:cubicBezTo>
                  <a:cubicBezTo>
                    <a:pt x="21446" y="93595"/>
                    <a:pt x="13749" y="101293"/>
                    <a:pt x="6785" y="91763"/>
                  </a:cubicBezTo>
                  <a:cubicBezTo>
                    <a:pt x="554" y="82966"/>
                    <a:pt x="-3478" y="74535"/>
                    <a:pt x="4219" y="64639"/>
                  </a:cubicBezTo>
                  <a:cubicBezTo>
                    <a:pt x="5685" y="62440"/>
                    <a:pt x="5685" y="59874"/>
                    <a:pt x="3486" y="57675"/>
                  </a:cubicBezTo>
                  <a:close/>
                </a:path>
              </a:pathLst>
            </a:custGeom>
            <a:solidFill>
              <a:srgbClr val="BFB6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49E930D4-7696-4134-9DEB-319DC202CE22}"/>
                </a:ext>
              </a:extLst>
            </p:cNvPr>
            <p:cNvSpPr/>
            <p:nvPr/>
          </p:nvSpPr>
          <p:spPr>
            <a:xfrm>
              <a:off x="12177555" y="4525931"/>
              <a:ext cx="187213" cy="161836"/>
            </a:xfrm>
            <a:custGeom>
              <a:avLst/>
              <a:gdLst>
                <a:gd name="connsiteX0" fmla="*/ 21538 w 187213"/>
                <a:gd name="connsiteY0" fmla="*/ 56227 h 161836"/>
                <a:gd name="connsiteX1" fmla="*/ 6876 w 187213"/>
                <a:gd name="connsiteY1" fmla="*/ 19940 h 161836"/>
                <a:gd name="connsiteX2" fmla="*/ 3211 w 187213"/>
                <a:gd name="connsiteY2" fmla="*/ 2713 h 161836"/>
                <a:gd name="connsiteX3" fmla="*/ 16773 w 187213"/>
                <a:gd name="connsiteY3" fmla="*/ 10776 h 161836"/>
                <a:gd name="connsiteX4" fmla="*/ 51961 w 187213"/>
                <a:gd name="connsiteY4" fmla="*/ 10776 h 161836"/>
                <a:gd name="connsiteX5" fmla="*/ 135531 w 187213"/>
                <a:gd name="connsiteY5" fmla="*/ 78586 h 161836"/>
                <a:gd name="connsiteX6" fmla="*/ 187213 w 187213"/>
                <a:gd name="connsiteY6" fmla="*/ 149695 h 161836"/>
                <a:gd name="connsiteX7" fmla="*/ 114639 w 187213"/>
                <a:gd name="connsiteY7" fmla="*/ 160324 h 161836"/>
                <a:gd name="connsiteX8" fmla="*/ 114272 w 187213"/>
                <a:gd name="connsiteY8" fmla="*/ 137232 h 161836"/>
                <a:gd name="connsiteX9" fmla="*/ 124902 w 187213"/>
                <a:gd name="connsiteY9" fmla="*/ 116340 h 161836"/>
                <a:gd name="connsiteX10" fmla="*/ 112806 w 187213"/>
                <a:gd name="connsiteY10" fmla="*/ 96546 h 161836"/>
                <a:gd name="connsiteX11" fmla="*/ 68821 w 187213"/>
                <a:gd name="connsiteY11" fmla="*/ 76753 h 161836"/>
                <a:gd name="connsiteX12" fmla="*/ 40964 w 187213"/>
                <a:gd name="connsiteY12" fmla="*/ 68323 h 161836"/>
                <a:gd name="connsiteX13" fmla="*/ 22271 w 187213"/>
                <a:gd name="connsiteY13" fmla="*/ 58426 h 161836"/>
                <a:gd name="connsiteX14" fmla="*/ 21538 w 187213"/>
                <a:gd name="connsiteY14" fmla="*/ 56227 h 16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213" h="161836">
                  <a:moveTo>
                    <a:pt x="21538" y="56227"/>
                  </a:moveTo>
                  <a:cubicBezTo>
                    <a:pt x="20072" y="42665"/>
                    <a:pt x="15673" y="30570"/>
                    <a:pt x="6876" y="19940"/>
                  </a:cubicBezTo>
                  <a:cubicBezTo>
                    <a:pt x="2844" y="15175"/>
                    <a:pt x="-4120" y="8577"/>
                    <a:pt x="3211" y="2713"/>
                  </a:cubicBezTo>
                  <a:cubicBezTo>
                    <a:pt x="12741" y="-5351"/>
                    <a:pt x="12741" y="6744"/>
                    <a:pt x="16773" y="10776"/>
                  </a:cubicBezTo>
                  <a:cubicBezTo>
                    <a:pt x="28135" y="23605"/>
                    <a:pt x="40231" y="12976"/>
                    <a:pt x="51961" y="10776"/>
                  </a:cubicBezTo>
                  <a:cubicBezTo>
                    <a:pt x="78718" y="34601"/>
                    <a:pt x="107308" y="56227"/>
                    <a:pt x="135531" y="78586"/>
                  </a:cubicBezTo>
                  <a:cubicBezTo>
                    <a:pt x="158990" y="96913"/>
                    <a:pt x="177683" y="120371"/>
                    <a:pt x="187213" y="149695"/>
                  </a:cubicBezTo>
                  <a:cubicBezTo>
                    <a:pt x="163022" y="153360"/>
                    <a:pt x="139930" y="166189"/>
                    <a:pt x="114639" y="160324"/>
                  </a:cubicBezTo>
                  <a:cubicBezTo>
                    <a:pt x="104009" y="152993"/>
                    <a:pt x="105842" y="144930"/>
                    <a:pt x="114272" y="137232"/>
                  </a:cubicBezTo>
                  <a:cubicBezTo>
                    <a:pt x="120503" y="131368"/>
                    <a:pt x="123436" y="124770"/>
                    <a:pt x="124902" y="116340"/>
                  </a:cubicBezTo>
                  <a:cubicBezTo>
                    <a:pt x="126734" y="105710"/>
                    <a:pt x="122702" y="98746"/>
                    <a:pt x="112806" y="96546"/>
                  </a:cubicBezTo>
                  <a:cubicBezTo>
                    <a:pt x="96312" y="93248"/>
                    <a:pt x="83483" y="82985"/>
                    <a:pt x="68821" y="76753"/>
                  </a:cubicBezTo>
                  <a:cubicBezTo>
                    <a:pt x="60757" y="70522"/>
                    <a:pt x="50494" y="70889"/>
                    <a:pt x="40964" y="68323"/>
                  </a:cubicBezTo>
                  <a:cubicBezTo>
                    <a:pt x="34000" y="66490"/>
                    <a:pt x="26303" y="65757"/>
                    <a:pt x="22271" y="58426"/>
                  </a:cubicBezTo>
                  <a:cubicBezTo>
                    <a:pt x="21904" y="58060"/>
                    <a:pt x="21904" y="56960"/>
                    <a:pt x="21538" y="56227"/>
                  </a:cubicBezTo>
                  <a:close/>
                </a:path>
              </a:pathLst>
            </a:custGeom>
            <a:solidFill>
              <a:srgbClr val="EEE9E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28DBE54F-83E6-425E-8ADB-4A0476557C58}"/>
                </a:ext>
              </a:extLst>
            </p:cNvPr>
            <p:cNvSpPr/>
            <p:nvPr/>
          </p:nvSpPr>
          <p:spPr>
            <a:xfrm>
              <a:off x="10198525" y="6520048"/>
              <a:ext cx="172158" cy="421303"/>
            </a:xfrm>
            <a:custGeom>
              <a:avLst/>
              <a:gdLst>
                <a:gd name="connsiteX0" fmla="*/ 0 w 172158"/>
                <a:gd name="connsiteY0" fmla="*/ 0 h 421303"/>
                <a:gd name="connsiteX1" fmla="*/ 17594 w 172158"/>
                <a:gd name="connsiteY1" fmla="*/ 3665 h 421303"/>
                <a:gd name="connsiteX2" fmla="*/ 23092 w 172158"/>
                <a:gd name="connsiteY2" fmla="*/ 10263 h 421303"/>
                <a:gd name="connsiteX3" fmla="*/ 63045 w 172158"/>
                <a:gd name="connsiteY3" fmla="*/ 129388 h 421303"/>
                <a:gd name="connsiteX4" fmla="*/ 96033 w 172158"/>
                <a:gd name="connsiteY4" fmla="*/ 228720 h 421303"/>
                <a:gd name="connsiteX5" fmla="*/ 112161 w 172158"/>
                <a:gd name="connsiteY5" fmla="*/ 236417 h 421303"/>
                <a:gd name="connsiteX6" fmla="*/ 120225 w 172158"/>
                <a:gd name="connsiteY6" fmla="*/ 243382 h 421303"/>
                <a:gd name="connsiteX7" fmla="*/ 127189 w 172158"/>
                <a:gd name="connsiteY7" fmla="*/ 267573 h 421303"/>
                <a:gd name="connsiteX8" fmla="*/ 130488 w 172158"/>
                <a:gd name="connsiteY8" fmla="*/ 285167 h 421303"/>
                <a:gd name="connsiteX9" fmla="*/ 119492 w 172158"/>
                <a:gd name="connsiteY9" fmla="*/ 285900 h 421303"/>
                <a:gd name="connsiteX10" fmla="*/ 117659 w 172158"/>
                <a:gd name="connsiteY10" fmla="*/ 284434 h 421303"/>
                <a:gd name="connsiteX11" fmla="*/ 170440 w 172158"/>
                <a:gd name="connsiteY11" fmla="*/ 400260 h 421303"/>
                <a:gd name="connsiteX12" fmla="*/ 171540 w 172158"/>
                <a:gd name="connsiteY12" fmla="*/ 413089 h 421303"/>
                <a:gd name="connsiteX13" fmla="*/ 161644 w 172158"/>
                <a:gd name="connsiteY13" fmla="*/ 421153 h 421303"/>
                <a:gd name="connsiteX14" fmla="*/ 83937 w 172158"/>
                <a:gd name="connsiteY14" fmla="*/ 255477 h 421303"/>
                <a:gd name="connsiteX15" fmla="*/ 0 w 172158"/>
                <a:gd name="connsiteY15" fmla="*/ 0 h 42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2158" h="421303">
                  <a:moveTo>
                    <a:pt x="0" y="0"/>
                  </a:moveTo>
                  <a:cubicBezTo>
                    <a:pt x="5865" y="733"/>
                    <a:pt x="10996" y="5132"/>
                    <a:pt x="17594" y="3665"/>
                  </a:cubicBezTo>
                  <a:cubicBezTo>
                    <a:pt x="20160" y="5132"/>
                    <a:pt x="21992" y="7697"/>
                    <a:pt x="23092" y="10263"/>
                  </a:cubicBezTo>
                  <a:cubicBezTo>
                    <a:pt x="35921" y="50216"/>
                    <a:pt x="46184" y="90901"/>
                    <a:pt x="63045" y="129388"/>
                  </a:cubicBezTo>
                  <a:cubicBezTo>
                    <a:pt x="73308" y="162743"/>
                    <a:pt x="83937" y="196098"/>
                    <a:pt x="96033" y="228720"/>
                  </a:cubicBezTo>
                  <a:cubicBezTo>
                    <a:pt x="98232" y="235318"/>
                    <a:pt x="100065" y="245947"/>
                    <a:pt x="112161" y="236417"/>
                  </a:cubicBezTo>
                  <a:cubicBezTo>
                    <a:pt x="116559" y="232752"/>
                    <a:pt x="123524" y="237517"/>
                    <a:pt x="120225" y="243382"/>
                  </a:cubicBezTo>
                  <a:cubicBezTo>
                    <a:pt x="114360" y="254744"/>
                    <a:pt x="121324" y="260242"/>
                    <a:pt x="127189" y="267573"/>
                  </a:cubicBezTo>
                  <a:cubicBezTo>
                    <a:pt x="130854" y="272338"/>
                    <a:pt x="133420" y="278936"/>
                    <a:pt x="130488" y="285167"/>
                  </a:cubicBezTo>
                  <a:cubicBezTo>
                    <a:pt x="127922" y="289566"/>
                    <a:pt x="123157" y="289199"/>
                    <a:pt x="119492" y="285900"/>
                  </a:cubicBezTo>
                  <a:cubicBezTo>
                    <a:pt x="118392" y="285167"/>
                    <a:pt x="118392" y="283701"/>
                    <a:pt x="117659" y="284434"/>
                  </a:cubicBezTo>
                  <a:cubicBezTo>
                    <a:pt x="136352" y="322554"/>
                    <a:pt x="153946" y="361041"/>
                    <a:pt x="170440" y="400260"/>
                  </a:cubicBezTo>
                  <a:cubicBezTo>
                    <a:pt x="172273" y="404292"/>
                    <a:pt x="172640" y="408691"/>
                    <a:pt x="171540" y="413089"/>
                  </a:cubicBezTo>
                  <a:cubicBezTo>
                    <a:pt x="169341" y="417121"/>
                    <a:pt x="167875" y="422252"/>
                    <a:pt x="161644" y="421153"/>
                  </a:cubicBezTo>
                  <a:cubicBezTo>
                    <a:pt x="131221" y="368005"/>
                    <a:pt x="108129" y="311558"/>
                    <a:pt x="83937" y="255477"/>
                  </a:cubicBezTo>
                  <a:cubicBezTo>
                    <a:pt x="47650" y="173006"/>
                    <a:pt x="22725" y="86869"/>
                    <a:pt x="0" y="0"/>
                  </a:cubicBezTo>
                  <a:close/>
                </a:path>
              </a:pathLst>
            </a:custGeom>
            <a:solidFill>
              <a:srgbClr val="A491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FB6AC6A8-064E-4C19-9197-84A615CEFB8F}"/>
                </a:ext>
              </a:extLst>
            </p:cNvPr>
            <p:cNvSpPr/>
            <p:nvPr/>
          </p:nvSpPr>
          <p:spPr>
            <a:xfrm>
              <a:off x="11573200" y="3988213"/>
              <a:ext cx="94140" cy="151900"/>
            </a:xfrm>
            <a:custGeom>
              <a:avLst/>
              <a:gdLst>
                <a:gd name="connsiteX0" fmla="*/ 14140 w 94140"/>
                <a:gd name="connsiteY0" fmla="*/ 82625 h 151900"/>
                <a:gd name="connsiteX1" fmla="*/ 2411 w 94140"/>
                <a:gd name="connsiteY1" fmla="*/ 56234 h 151900"/>
                <a:gd name="connsiteX2" fmla="*/ 945 w 94140"/>
                <a:gd name="connsiteY2" fmla="*/ 45604 h 151900"/>
                <a:gd name="connsiteX3" fmla="*/ 20005 w 94140"/>
                <a:gd name="connsiteY3" fmla="*/ 40839 h 151900"/>
                <a:gd name="connsiteX4" fmla="*/ 40164 w 94140"/>
                <a:gd name="connsiteY4" fmla="*/ 40473 h 151900"/>
                <a:gd name="connsiteX5" fmla="*/ 62890 w 94140"/>
                <a:gd name="connsiteY5" fmla="*/ 153 h 151900"/>
                <a:gd name="connsiteX6" fmla="*/ 66922 w 94140"/>
                <a:gd name="connsiteY6" fmla="*/ 7851 h 151900"/>
                <a:gd name="connsiteX7" fmla="*/ 81950 w 94140"/>
                <a:gd name="connsiteY7" fmla="*/ 25078 h 151900"/>
                <a:gd name="connsiteX8" fmla="*/ 93312 w 94140"/>
                <a:gd name="connsiteY8" fmla="*/ 39740 h 151900"/>
                <a:gd name="connsiteX9" fmla="*/ 89647 w 94140"/>
                <a:gd name="connsiteY9" fmla="*/ 57700 h 151900"/>
                <a:gd name="connsiteX10" fmla="*/ 63256 w 94140"/>
                <a:gd name="connsiteY10" fmla="*/ 66497 h 151900"/>
                <a:gd name="connsiteX11" fmla="*/ 90747 w 94140"/>
                <a:gd name="connsiteY11" fmla="*/ 81525 h 151900"/>
                <a:gd name="connsiteX12" fmla="*/ 92579 w 94140"/>
                <a:gd name="connsiteY12" fmla="*/ 91055 h 151900"/>
                <a:gd name="connsiteX13" fmla="*/ 67288 w 94140"/>
                <a:gd name="connsiteY13" fmla="*/ 106083 h 151900"/>
                <a:gd name="connsiteX14" fmla="*/ 85982 w 94140"/>
                <a:gd name="connsiteY14" fmla="*/ 128075 h 151900"/>
                <a:gd name="connsiteX15" fmla="*/ 90747 w 94140"/>
                <a:gd name="connsiteY15" fmla="*/ 137239 h 151900"/>
                <a:gd name="connsiteX16" fmla="*/ 74252 w 94140"/>
                <a:gd name="connsiteY16" fmla="*/ 151900 h 151900"/>
                <a:gd name="connsiteX17" fmla="*/ 21104 w 94140"/>
                <a:gd name="connsiteY17" fmla="*/ 118912 h 151900"/>
                <a:gd name="connsiteX18" fmla="*/ 14140 w 94140"/>
                <a:gd name="connsiteY18" fmla="*/ 82625 h 15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140" h="151900">
                  <a:moveTo>
                    <a:pt x="14140" y="82625"/>
                  </a:moveTo>
                  <a:cubicBezTo>
                    <a:pt x="8642" y="74561"/>
                    <a:pt x="-5653" y="70529"/>
                    <a:pt x="2411" y="56234"/>
                  </a:cubicBezTo>
                  <a:cubicBezTo>
                    <a:pt x="-155" y="52935"/>
                    <a:pt x="-522" y="49636"/>
                    <a:pt x="945" y="45604"/>
                  </a:cubicBezTo>
                  <a:cubicBezTo>
                    <a:pt x="6076" y="39373"/>
                    <a:pt x="13040" y="40839"/>
                    <a:pt x="20005" y="40839"/>
                  </a:cubicBezTo>
                  <a:cubicBezTo>
                    <a:pt x="26602" y="40839"/>
                    <a:pt x="33567" y="43038"/>
                    <a:pt x="40164" y="40473"/>
                  </a:cubicBezTo>
                  <a:cubicBezTo>
                    <a:pt x="30634" y="12982"/>
                    <a:pt x="38698" y="-1679"/>
                    <a:pt x="62890" y="153"/>
                  </a:cubicBezTo>
                  <a:cubicBezTo>
                    <a:pt x="62890" y="3452"/>
                    <a:pt x="63256" y="6385"/>
                    <a:pt x="66922" y="7851"/>
                  </a:cubicBezTo>
                  <a:cubicBezTo>
                    <a:pt x="68754" y="16281"/>
                    <a:pt x="63623" y="29476"/>
                    <a:pt x="81950" y="25078"/>
                  </a:cubicBezTo>
                  <a:cubicBezTo>
                    <a:pt x="89280" y="23245"/>
                    <a:pt x="95512" y="30943"/>
                    <a:pt x="93312" y="39740"/>
                  </a:cubicBezTo>
                  <a:cubicBezTo>
                    <a:pt x="91846" y="45604"/>
                    <a:pt x="92213" y="51835"/>
                    <a:pt x="89647" y="57700"/>
                  </a:cubicBezTo>
                  <a:cubicBezTo>
                    <a:pt x="81950" y="63198"/>
                    <a:pt x="71320" y="59899"/>
                    <a:pt x="63256" y="66497"/>
                  </a:cubicBezTo>
                  <a:cubicBezTo>
                    <a:pt x="70954" y="74927"/>
                    <a:pt x="82316" y="75660"/>
                    <a:pt x="90747" y="81525"/>
                  </a:cubicBezTo>
                  <a:cubicBezTo>
                    <a:pt x="93312" y="84457"/>
                    <a:pt x="95878" y="87023"/>
                    <a:pt x="92579" y="91055"/>
                  </a:cubicBezTo>
                  <a:cubicBezTo>
                    <a:pt x="88181" y="101318"/>
                    <a:pt x="86715" y="115980"/>
                    <a:pt x="67288" y="106083"/>
                  </a:cubicBezTo>
                  <a:cubicBezTo>
                    <a:pt x="70587" y="118545"/>
                    <a:pt x="81217" y="120745"/>
                    <a:pt x="85982" y="128075"/>
                  </a:cubicBezTo>
                  <a:cubicBezTo>
                    <a:pt x="87814" y="131008"/>
                    <a:pt x="89647" y="133940"/>
                    <a:pt x="90747" y="137239"/>
                  </a:cubicBezTo>
                  <a:cubicBezTo>
                    <a:pt x="86715" y="143837"/>
                    <a:pt x="82683" y="150434"/>
                    <a:pt x="74252" y="151900"/>
                  </a:cubicBezTo>
                  <a:cubicBezTo>
                    <a:pt x="58125" y="138705"/>
                    <a:pt x="36132" y="135406"/>
                    <a:pt x="21104" y="118912"/>
                  </a:cubicBezTo>
                  <a:cubicBezTo>
                    <a:pt x="10108" y="106816"/>
                    <a:pt x="4977" y="96553"/>
                    <a:pt x="14140" y="82625"/>
                  </a:cubicBezTo>
                  <a:close/>
                </a:path>
              </a:pathLst>
            </a:custGeom>
            <a:solidFill>
              <a:srgbClr val="BA98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D3891251-E16E-41B8-9EA2-DAD53F3627F8}"/>
                </a:ext>
              </a:extLst>
            </p:cNvPr>
            <p:cNvSpPr/>
            <p:nvPr/>
          </p:nvSpPr>
          <p:spPr>
            <a:xfrm>
              <a:off x="10202177" y="4619179"/>
              <a:ext cx="232398" cy="91268"/>
            </a:xfrm>
            <a:custGeom>
              <a:avLst/>
              <a:gdLst>
                <a:gd name="connsiteX0" fmla="*/ 29336 w 232398"/>
                <a:gd name="connsiteY0" fmla="*/ 86503 h 91268"/>
                <a:gd name="connsiteX1" fmla="*/ 12476 w 232398"/>
                <a:gd name="connsiteY1" fmla="*/ 80272 h 91268"/>
                <a:gd name="connsiteX2" fmla="*/ 13 w 232398"/>
                <a:gd name="connsiteY2" fmla="*/ 71109 h 91268"/>
                <a:gd name="connsiteX3" fmla="*/ 13209 w 232398"/>
                <a:gd name="connsiteY3" fmla="*/ 60845 h 91268"/>
                <a:gd name="connsiteX4" fmla="*/ 30069 w 232398"/>
                <a:gd name="connsiteY4" fmla="*/ 60112 h 91268"/>
                <a:gd name="connsiteX5" fmla="*/ 206008 w 232398"/>
                <a:gd name="connsiteY5" fmla="*/ 0 h 91268"/>
                <a:gd name="connsiteX6" fmla="*/ 217737 w 232398"/>
                <a:gd name="connsiteY6" fmla="*/ 4032 h 91268"/>
                <a:gd name="connsiteX7" fmla="*/ 232399 w 232398"/>
                <a:gd name="connsiteY7" fmla="*/ 4765 h 91268"/>
                <a:gd name="connsiteX8" fmla="*/ 199777 w 232398"/>
                <a:gd name="connsiteY8" fmla="*/ 5865 h 91268"/>
                <a:gd name="connsiteX9" fmla="*/ 178151 w 232398"/>
                <a:gd name="connsiteY9" fmla="*/ 11363 h 91268"/>
                <a:gd name="connsiteX10" fmla="*/ 161657 w 232398"/>
                <a:gd name="connsiteY10" fmla="*/ 8430 h 91268"/>
                <a:gd name="connsiteX11" fmla="*/ 148095 w 232398"/>
                <a:gd name="connsiteY11" fmla="*/ 10996 h 91268"/>
                <a:gd name="connsiteX12" fmla="*/ 149194 w 232398"/>
                <a:gd name="connsiteY12" fmla="*/ 23459 h 91268"/>
                <a:gd name="connsiteX13" fmla="*/ 165689 w 232398"/>
                <a:gd name="connsiteY13" fmla="*/ 27857 h 91268"/>
                <a:gd name="connsiteX14" fmla="*/ 172286 w 232398"/>
                <a:gd name="connsiteY14" fmla="*/ 30423 h 91268"/>
                <a:gd name="connsiteX15" fmla="*/ 137832 w 232398"/>
                <a:gd name="connsiteY15" fmla="*/ 56080 h 91268"/>
                <a:gd name="connsiteX16" fmla="*/ 84317 w 232398"/>
                <a:gd name="connsiteY16" fmla="*/ 72575 h 91268"/>
                <a:gd name="connsiteX17" fmla="*/ 77353 w 232398"/>
                <a:gd name="connsiteY17" fmla="*/ 74774 h 91268"/>
                <a:gd name="connsiteX18" fmla="*/ 36301 w 232398"/>
                <a:gd name="connsiteY18" fmla="*/ 91268 h 91268"/>
                <a:gd name="connsiteX19" fmla="*/ 29336 w 232398"/>
                <a:gd name="connsiteY19" fmla="*/ 86503 h 9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398" h="91268">
                  <a:moveTo>
                    <a:pt x="29336" y="86503"/>
                  </a:moveTo>
                  <a:cubicBezTo>
                    <a:pt x="24571" y="82105"/>
                    <a:pt x="17974" y="79539"/>
                    <a:pt x="12476" y="80272"/>
                  </a:cubicBezTo>
                  <a:cubicBezTo>
                    <a:pt x="4412" y="81005"/>
                    <a:pt x="13" y="78439"/>
                    <a:pt x="13" y="71109"/>
                  </a:cubicBezTo>
                  <a:cubicBezTo>
                    <a:pt x="-353" y="62678"/>
                    <a:pt x="6977" y="61945"/>
                    <a:pt x="13209" y="60845"/>
                  </a:cubicBezTo>
                  <a:cubicBezTo>
                    <a:pt x="18707" y="60112"/>
                    <a:pt x="24205" y="60479"/>
                    <a:pt x="30069" y="60112"/>
                  </a:cubicBezTo>
                  <a:cubicBezTo>
                    <a:pt x="74787" y="-1466"/>
                    <a:pt x="142230" y="4765"/>
                    <a:pt x="206008" y="0"/>
                  </a:cubicBezTo>
                  <a:cubicBezTo>
                    <a:pt x="208940" y="4398"/>
                    <a:pt x="213339" y="3665"/>
                    <a:pt x="217737" y="4032"/>
                  </a:cubicBezTo>
                  <a:cubicBezTo>
                    <a:pt x="221403" y="4032"/>
                    <a:pt x="225068" y="4398"/>
                    <a:pt x="232399" y="4765"/>
                  </a:cubicBezTo>
                  <a:cubicBezTo>
                    <a:pt x="219203" y="9530"/>
                    <a:pt x="210406" y="13195"/>
                    <a:pt x="199777" y="5865"/>
                  </a:cubicBezTo>
                  <a:cubicBezTo>
                    <a:pt x="194279" y="2199"/>
                    <a:pt x="184016" y="1100"/>
                    <a:pt x="178151" y="11363"/>
                  </a:cubicBezTo>
                  <a:cubicBezTo>
                    <a:pt x="177051" y="12829"/>
                    <a:pt x="167521" y="9163"/>
                    <a:pt x="161657" y="8430"/>
                  </a:cubicBezTo>
                  <a:cubicBezTo>
                    <a:pt x="156892" y="7697"/>
                    <a:pt x="150661" y="5498"/>
                    <a:pt x="148095" y="10996"/>
                  </a:cubicBezTo>
                  <a:cubicBezTo>
                    <a:pt x="146629" y="14295"/>
                    <a:pt x="148828" y="19060"/>
                    <a:pt x="149194" y="23459"/>
                  </a:cubicBezTo>
                  <a:cubicBezTo>
                    <a:pt x="156892" y="16494"/>
                    <a:pt x="156525" y="38853"/>
                    <a:pt x="165689" y="27857"/>
                  </a:cubicBezTo>
                  <a:cubicBezTo>
                    <a:pt x="168988" y="23825"/>
                    <a:pt x="171920" y="24192"/>
                    <a:pt x="172286" y="30423"/>
                  </a:cubicBezTo>
                  <a:cubicBezTo>
                    <a:pt x="166788" y="46917"/>
                    <a:pt x="151027" y="50582"/>
                    <a:pt x="137832" y="56080"/>
                  </a:cubicBezTo>
                  <a:cubicBezTo>
                    <a:pt x="120604" y="63411"/>
                    <a:pt x="102277" y="67077"/>
                    <a:pt x="84317" y="72575"/>
                  </a:cubicBezTo>
                  <a:cubicBezTo>
                    <a:pt x="82118" y="73308"/>
                    <a:pt x="78086" y="72941"/>
                    <a:pt x="77353" y="74774"/>
                  </a:cubicBezTo>
                  <a:cubicBezTo>
                    <a:pt x="68922" y="93467"/>
                    <a:pt x="51695" y="90169"/>
                    <a:pt x="36301" y="91268"/>
                  </a:cubicBezTo>
                  <a:cubicBezTo>
                    <a:pt x="33368" y="90169"/>
                    <a:pt x="31169" y="89069"/>
                    <a:pt x="29336" y="86503"/>
                  </a:cubicBezTo>
                  <a:close/>
                </a:path>
              </a:pathLst>
            </a:custGeom>
            <a:solidFill>
              <a:srgbClr val="A696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D4A67DFD-E5D2-4894-B9B7-FEE19325B918}"/>
                </a:ext>
              </a:extLst>
            </p:cNvPr>
            <p:cNvSpPr/>
            <p:nvPr/>
          </p:nvSpPr>
          <p:spPr>
            <a:xfrm>
              <a:off x="12129084" y="4673561"/>
              <a:ext cx="321249" cy="75372"/>
            </a:xfrm>
            <a:custGeom>
              <a:avLst/>
              <a:gdLst>
                <a:gd name="connsiteX0" fmla="*/ 160544 w 321249"/>
                <a:gd name="connsiteY0" fmla="*/ 9396 h 75372"/>
                <a:gd name="connsiteX1" fmla="*/ 217357 w 321249"/>
                <a:gd name="connsiteY1" fmla="*/ 965 h 75372"/>
                <a:gd name="connsiteX2" fmla="*/ 235318 w 321249"/>
                <a:gd name="connsiteY2" fmla="*/ 2065 h 75372"/>
                <a:gd name="connsiteX3" fmla="*/ 288099 w 321249"/>
                <a:gd name="connsiteY3" fmla="*/ 2798 h 75372"/>
                <a:gd name="connsiteX4" fmla="*/ 310092 w 321249"/>
                <a:gd name="connsiteY4" fmla="*/ 21491 h 75372"/>
                <a:gd name="connsiteX5" fmla="*/ 320355 w 321249"/>
                <a:gd name="connsiteY5" fmla="*/ 33954 h 75372"/>
                <a:gd name="connsiteX6" fmla="*/ 258410 w 321249"/>
                <a:gd name="connsiteY6" fmla="*/ 41284 h 75372"/>
                <a:gd name="connsiteX7" fmla="*/ 180704 w 321249"/>
                <a:gd name="connsiteY7" fmla="*/ 42384 h 75372"/>
                <a:gd name="connsiteX8" fmla="*/ 162377 w 321249"/>
                <a:gd name="connsiteY8" fmla="*/ 53014 h 75372"/>
                <a:gd name="connsiteX9" fmla="*/ 147349 w 321249"/>
                <a:gd name="connsiteY9" fmla="*/ 65109 h 75372"/>
                <a:gd name="connsiteX10" fmla="*/ 35554 w 321249"/>
                <a:gd name="connsiteY10" fmla="*/ 75373 h 75372"/>
                <a:gd name="connsiteX11" fmla="*/ 14662 w 321249"/>
                <a:gd name="connsiteY11" fmla="*/ 70608 h 75372"/>
                <a:gd name="connsiteX12" fmla="*/ 0 w 321249"/>
                <a:gd name="connsiteY12" fmla="*/ 59611 h 75372"/>
                <a:gd name="connsiteX13" fmla="*/ 4399 w 321249"/>
                <a:gd name="connsiteY13" fmla="*/ 52647 h 75372"/>
                <a:gd name="connsiteX14" fmla="*/ 112527 w 321249"/>
                <a:gd name="connsiteY14" fmla="*/ 44950 h 75372"/>
                <a:gd name="connsiteX15" fmla="*/ 124990 w 321249"/>
                <a:gd name="connsiteY15" fmla="*/ 33954 h 75372"/>
                <a:gd name="connsiteX16" fmla="*/ 133054 w 321249"/>
                <a:gd name="connsiteY16" fmla="*/ 20758 h 75372"/>
                <a:gd name="connsiteX17" fmla="*/ 147349 w 321249"/>
                <a:gd name="connsiteY17" fmla="*/ 34687 h 75372"/>
                <a:gd name="connsiteX18" fmla="*/ 140018 w 321249"/>
                <a:gd name="connsiteY18" fmla="*/ 13061 h 75372"/>
                <a:gd name="connsiteX19" fmla="*/ 149181 w 321249"/>
                <a:gd name="connsiteY19" fmla="*/ 6830 h 75372"/>
                <a:gd name="connsiteX20" fmla="*/ 160544 w 321249"/>
                <a:gd name="connsiteY20" fmla="*/ 9396 h 7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1249" h="75372">
                  <a:moveTo>
                    <a:pt x="160544" y="9396"/>
                  </a:moveTo>
                  <a:cubicBezTo>
                    <a:pt x="180337" y="13428"/>
                    <a:pt x="198297" y="3165"/>
                    <a:pt x="217357" y="965"/>
                  </a:cubicBezTo>
                  <a:cubicBezTo>
                    <a:pt x="223589" y="232"/>
                    <a:pt x="229453" y="-1234"/>
                    <a:pt x="235318" y="2065"/>
                  </a:cubicBezTo>
                  <a:cubicBezTo>
                    <a:pt x="252912" y="6830"/>
                    <a:pt x="270506" y="-1601"/>
                    <a:pt x="288099" y="2798"/>
                  </a:cubicBezTo>
                  <a:cubicBezTo>
                    <a:pt x="292864" y="11961"/>
                    <a:pt x="297629" y="20758"/>
                    <a:pt x="310092" y="21491"/>
                  </a:cubicBezTo>
                  <a:cubicBezTo>
                    <a:pt x="315590" y="21858"/>
                    <a:pt x="324020" y="24057"/>
                    <a:pt x="320355" y="33954"/>
                  </a:cubicBezTo>
                  <a:cubicBezTo>
                    <a:pt x="300195" y="39452"/>
                    <a:pt x="279303" y="39452"/>
                    <a:pt x="258410" y="41284"/>
                  </a:cubicBezTo>
                  <a:cubicBezTo>
                    <a:pt x="232752" y="42018"/>
                    <a:pt x="206728" y="37986"/>
                    <a:pt x="180704" y="42384"/>
                  </a:cubicBezTo>
                  <a:cubicBezTo>
                    <a:pt x="172640" y="43850"/>
                    <a:pt x="166775" y="46416"/>
                    <a:pt x="162377" y="53014"/>
                  </a:cubicBezTo>
                  <a:cubicBezTo>
                    <a:pt x="157978" y="57779"/>
                    <a:pt x="154313" y="63643"/>
                    <a:pt x="147349" y="65109"/>
                  </a:cubicBezTo>
                  <a:cubicBezTo>
                    <a:pt x="109595" y="64010"/>
                    <a:pt x="72575" y="68775"/>
                    <a:pt x="35554" y="75373"/>
                  </a:cubicBezTo>
                  <a:cubicBezTo>
                    <a:pt x="28957" y="72440"/>
                    <a:pt x="21992" y="71341"/>
                    <a:pt x="14662" y="70608"/>
                  </a:cubicBezTo>
                  <a:cubicBezTo>
                    <a:pt x="7697" y="69875"/>
                    <a:pt x="1833" y="67675"/>
                    <a:pt x="0" y="59611"/>
                  </a:cubicBezTo>
                  <a:cubicBezTo>
                    <a:pt x="0" y="56679"/>
                    <a:pt x="1466" y="54113"/>
                    <a:pt x="4399" y="52647"/>
                  </a:cubicBezTo>
                  <a:cubicBezTo>
                    <a:pt x="40319" y="50448"/>
                    <a:pt x="76607" y="49715"/>
                    <a:pt x="112527" y="44950"/>
                  </a:cubicBezTo>
                  <a:cubicBezTo>
                    <a:pt x="119125" y="44217"/>
                    <a:pt x="127556" y="45316"/>
                    <a:pt x="124990" y="33954"/>
                  </a:cubicBezTo>
                  <a:cubicBezTo>
                    <a:pt x="126456" y="28822"/>
                    <a:pt x="129388" y="24790"/>
                    <a:pt x="133054" y="20758"/>
                  </a:cubicBezTo>
                  <a:cubicBezTo>
                    <a:pt x="142950" y="20025"/>
                    <a:pt x="141851" y="30288"/>
                    <a:pt x="147349" y="34687"/>
                  </a:cubicBezTo>
                  <a:cubicBezTo>
                    <a:pt x="146249" y="26990"/>
                    <a:pt x="135986" y="22591"/>
                    <a:pt x="140018" y="13061"/>
                  </a:cubicBezTo>
                  <a:cubicBezTo>
                    <a:pt x="142217" y="9762"/>
                    <a:pt x="145149" y="7563"/>
                    <a:pt x="149181" y="6830"/>
                  </a:cubicBezTo>
                  <a:cubicBezTo>
                    <a:pt x="153580" y="5730"/>
                    <a:pt x="157245" y="6830"/>
                    <a:pt x="160544" y="9396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2EB07A64-FB06-44FA-B350-48227DF583BD}"/>
                </a:ext>
              </a:extLst>
            </p:cNvPr>
            <p:cNvSpPr/>
            <p:nvPr/>
          </p:nvSpPr>
          <p:spPr>
            <a:xfrm>
              <a:off x="11384278" y="7411470"/>
              <a:ext cx="302760" cy="66999"/>
            </a:xfrm>
            <a:custGeom>
              <a:avLst/>
              <a:gdLst>
                <a:gd name="connsiteX0" fmla="*/ 281868 w 302760"/>
                <a:gd name="connsiteY0" fmla="*/ 58646 h 66999"/>
                <a:gd name="connsiteX1" fmla="*/ 25291 w 302760"/>
                <a:gd name="connsiteY1" fmla="*/ 66343 h 66999"/>
                <a:gd name="connsiteX2" fmla="*/ 0 w 302760"/>
                <a:gd name="connsiteY2" fmla="*/ 63411 h 66999"/>
                <a:gd name="connsiteX3" fmla="*/ 41052 w 302760"/>
                <a:gd name="connsiteY3" fmla="*/ 56813 h 66999"/>
                <a:gd name="connsiteX4" fmla="*/ 117659 w 302760"/>
                <a:gd name="connsiteY4" fmla="*/ 42885 h 66999"/>
                <a:gd name="connsiteX5" fmla="*/ 149181 w 302760"/>
                <a:gd name="connsiteY5" fmla="*/ 42152 h 66999"/>
                <a:gd name="connsiteX6" fmla="*/ 225788 w 302760"/>
                <a:gd name="connsiteY6" fmla="*/ 29323 h 66999"/>
                <a:gd name="connsiteX7" fmla="*/ 199764 w 302760"/>
                <a:gd name="connsiteY7" fmla="*/ 27124 h 66999"/>
                <a:gd name="connsiteX8" fmla="*/ 190234 w 302760"/>
                <a:gd name="connsiteY8" fmla="*/ 15395 h 66999"/>
                <a:gd name="connsiteX9" fmla="*/ 232019 w 302760"/>
                <a:gd name="connsiteY9" fmla="*/ 8064 h 66999"/>
                <a:gd name="connsiteX10" fmla="*/ 285167 w 302760"/>
                <a:gd name="connsiteY10" fmla="*/ 0 h 66999"/>
                <a:gd name="connsiteX11" fmla="*/ 293964 w 302760"/>
                <a:gd name="connsiteY11" fmla="*/ 8797 h 66999"/>
                <a:gd name="connsiteX12" fmla="*/ 302761 w 302760"/>
                <a:gd name="connsiteY12" fmla="*/ 29323 h 66999"/>
                <a:gd name="connsiteX13" fmla="*/ 286633 w 302760"/>
                <a:gd name="connsiteY13" fmla="*/ 50582 h 66999"/>
                <a:gd name="connsiteX14" fmla="*/ 281868 w 302760"/>
                <a:gd name="connsiteY14" fmla="*/ 58646 h 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60" h="66999">
                  <a:moveTo>
                    <a:pt x="281868" y="58646"/>
                  </a:moveTo>
                  <a:cubicBezTo>
                    <a:pt x="196465" y="66343"/>
                    <a:pt x="110695" y="68176"/>
                    <a:pt x="25291" y="66343"/>
                  </a:cubicBezTo>
                  <a:cubicBezTo>
                    <a:pt x="16861" y="66343"/>
                    <a:pt x="7697" y="68543"/>
                    <a:pt x="0" y="63411"/>
                  </a:cubicBezTo>
                  <a:cubicBezTo>
                    <a:pt x="12462" y="52781"/>
                    <a:pt x="27490" y="58646"/>
                    <a:pt x="41052" y="56813"/>
                  </a:cubicBezTo>
                  <a:cubicBezTo>
                    <a:pt x="66710" y="53148"/>
                    <a:pt x="92001" y="46184"/>
                    <a:pt x="117659" y="42885"/>
                  </a:cubicBezTo>
                  <a:cubicBezTo>
                    <a:pt x="128289" y="41419"/>
                    <a:pt x="138552" y="42885"/>
                    <a:pt x="149181" y="42152"/>
                  </a:cubicBezTo>
                  <a:cubicBezTo>
                    <a:pt x="173739" y="38486"/>
                    <a:pt x="198664" y="37387"/>
                    <a:pt x="225788" y="29323"/>
                  </a:cubicBezTo>
                  <a:cubicBezTo>
                    <a:pt x="215525" y="25658"/>
                    <a:pt x="207094" y="28590"/>
                    <a:pt x="199764" y="27124"/>
                  </a:cubicBezTo>
                  <a:cubicBezTo>
                    <a:pt x="193166" y="26024"/>
                    <a:pt x="185102" y="26024"/>
                    <a:pt x="190234" y="15395"/>
                  </a:cubicBezTo>
                  <a:cubicBezTo>
                    <a:pt x="203429" y="8064"/>
                    <a:pt x="217724" y="9896"/>
                    <a:pt x="232019" y="8064"/>
                  </a:cubicBezTo>
                  <a:cubicBezTo>
                    <a:pt x="249613" y="5864"/>
                    <a:pt x="267573" y="3665"/>
                    <a:pt x="285167" y="0"/>
                  </a:cubicBezTo>
                  <a:cubicBezTo>
                    <a:pt x="290665" y="367"/>
                    <a:pt x="296163" y="4032"/>
                    <a:pt x="293964" y="8797"/>
                  </a:cubicBezTo>
                  <a:cubicBezTo>
                    <a:pt x="288466" y="20159"/>
                    <a:pt x="298362" y="23092"/>
                    <a:pt x="302761" y="29323"/>
                  </a:cubicBezTo>
                  <a:cubicBezTo>
                    <a:pt x="301661" y="39586"/>
                    <a:pt x="295430" y="46917"/>
                    <a:pt x="286633" y="50582"/>
                  </a:cubicBezTo>
                  <a:cubicBezTo>
                    <a:pt x="280402" y="52781"/>
                    <a:pt x="281502" y="55347"/>
                    <a:pt x="281868" y="58646"/>
                  </a:cubicBezTo>
                  <a:close/>
                </a:path>
              </a:pathLst>
            </a:custGeom>
            <a:solidFill>
              <a:srgbClr val="CA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62A5B0B0-2CB7-4E1F-98D9-491BC184261D}"/>
                </a:ext>
              </a:extLst>
            </p:cNvPr>
            <p:cNvSpPr/>
            <p:nvPr/>
          </p:nvSpPr>
          <p:spPr>
            <a:xfrm>
              <a:off x="12474328" y="6400710"/>
              <a:ext cx="134555" cy="346413"/>
            </a:xfrm>
            <a:custGeom>
              <a:avLst/>
              <a:gdLst>
                <a:gd name="connsiteX0" fmla="*/ 134555 w 134555"/>
                <a:gd name="connsiteY0" fmla="*/ 7544 h 346413"/>
                <a:gd name="connsiteX1" fmla="*/ 79208 w 134555"/>
                <a:gd name="connsiteY1" fmla="*/ 187514 h 346413"/>
                <a:gd name="connsiteX2" fmla="*/ 29725 w 134555"/>
                <a:gd name="connsiteY2" fmla="*/ 320201 h 346413"/>
                <a:gd name="connsiteX3" fmla="*/ 17629 w 134555"/>
                <a:gd name="connsiteY3" fmla="*/ 345492 h 346413"/>
                <a:gd name="connsiteX4" fmla="*/ 2235 w 134555"/>
                <a:gd name="connsiteY4" fmla="*/ 328632 h 346413"/>
                <a:gd name="connsiteX5" fmla="*/ 35 w 134555"/>
                <a:gd name="connsiteY5" fmla="*/ 315803 h 346413"/>
                <a:gd name="connsiteX6" fmla="*/ 17996 w 134555"/>
                <a:gd name="connsiteY6" fmla="*/ 284647 h 346413"/>
                <a:gd name="connsiteX7" fmla="*/ 50251 w 134555"/>
                <a:gd name="connsiteY7" fmla="*/ 199610 h 346413"/>
                <a:gd name="connsiteX8" fmla="*/ 106698 w 134555"/>
                <a:gd name="connsiteY8" fmla="*/ 22938 h 346413"/>
                <a:gd name="connsiteX9" fmla="*/ 117328 w 134555"/>
                <a:gd name="connsiteY9" fmla="*/ 3512 h 346413"/>
                <a:gd name="connsiteX10" fmla="*/ 134555 w 134555"/>
                <a:gd name="connsiteY10" fmla="*/ 7544 h 34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555" h="346413">
                  <a:moveTo>
                    <a:pt x="134555" y="7544"/>
                  </a:moveTo>
                  <a:cubicBezTo>
                    <a:pt x="120260" y="68756"/>
                    <a:pt x="100101" y="128135"/>
                    <a:pt x="79208" y="187514"/>
                  </a:cubicBezTo>
                  <a:cubicBezTo>
                    <a:pt x="63813" y="232232"/>
                    <a:pt x="46586" y="276217"/>
                    <a:pt x="29725" y="320201"/>
                  </a:cubicBezTo>
                  <a:cubicBezTo>
                    <a:pt x="26426" y="328998"/>
                    <a:pt x="21661" y="337062"/>
                    <a:pt x="17629" y="345492"/>
                  </a:cubicBezTo>
                  <a:cubicBezTo>
                    <a:pt x="3334" y="348425"/>
                    <a:pt x="-3996" y="344760"/>
                    <a:pt x="2235" y="328632"/>
                  </a:cubicBezTo>
                  <a:cubicBezTo>
                    <a:pt x="4067" y="324233"/>
                    <a:pt x="1135" y="320201"/>
                    <a:pt x="35" y="315803"/>
                  </a:cubicBezTo>
                  <a:cubicBezTo>
                    <a:pt x="2601" y="303340"/>
                    <a:pt x="14697" y="296743"/>
                    <a:pt x="17996" y="284647"/>
                  </a:cubicBezTo>
                  <a:cubicBezTo>
                    <a:pt x="25693" y="255324"/>
                    <a:pt x="48052" y="231132"/>
                    <a:pt x="50251" y="199610"/>
                  </a:cubicBezTo>
                  <a:cubicBezTo>
                    <a:pt x="68945" y="140598"/>
                    <a:pt x="92770" y="83417"/>
                    <a:pt x="106698" y="22938"/>
                  </a:cubicBezTo>
                  <a:cubicBezTo>
                    <a:pt x="108531" y="15608"/>
                    <a:pt x="111097" y="8277"/>
                    <a:pt x="117328" y="3512"/>
                  </a:cubicBezTo>
                  <a:cubicBezTo>
                    <a:pt x="124292" y="1313"/>
                    <a:pt x="131623" y="-4918"/>
                    <a:pt x="134555" y="7544"/>
                  </a:cubicBezTo>
                  <a:close/>
                </a:path>
              </a:pathLst>
            </a:custGeom>
            <a:solidFill>
              <a:srgbClr val="94837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E1E251D5-A68E-4C06-A10A-C9E1997AE0EF}"/>
                </a:ext>
              </a:extLst>
            </p:cNvPr>
            <p:cNvSpPr/>
            <p:nvPr/>
          </p:nvSpPr>
          <p:spPr>
            <a:xfrm>
              <a:off x="11308771" y="7421502"/>
              <a:ext cx="230702" cy="54213"/>
            </a:xfrm>
            <a:custGeom>
              <a:avLst/>
              <a:gdLst>
                <a:gd name="connsiteX0" fmla="*/ 225788 w 230702"/>
                <a:gd name="connsiteY0" fmla="*/ 37985 h 54213"/>
                <a:gd name="connsiteX1" fmla="*/ 137085 w 230702"/>
                <a:gd name="connsiteY1" fmla="*/ 50814 h 54213"/>
                <a:gd name="connsiteX2" fmla="*/ 75140 w 230702"/>
                <a:gd name="connsiteY2" fmla="*/ 53746 h 54213"/>
                <a:gd name="connsiteX3" fmla="*/ 3665 w 230702"/>
                <a:gd name="connsiteY3" fmla="*/ 50081 h 54213"/>
                <a:gd name="connsiteX4" fmla="*/ 73674 w 230702"/>
                <a:gd name="connsiteY4" fmla="*/ 50081 h 54213"/>
                <a:gd name="connsiteX5" fmla="*/ 74041 w 230702"/>
                <a:gd name="connsiteY5" fmla="*/ 44583 h 54213"/>
                <a:gd name="connsiteX6" fmla="*/ 43252 w 230702"/>
                <a:gd name="connsiteY6" fmla="*/ 41284 h 54213"/>
                <a:gd name="connsiteX7" fmla="*/ 29323 w 230702"/>
                <a:gd name="connsiteY7" fmla="*/ 31021 h 54213"/>
                <a:gd name="connsiteX8" fmla="*/ 0 w 230702"/>
                <a:gd name="connsiteY8" fmla="*/ 18925 h 54213"/>
                <a:gd name="connsiteX9" fmla="*/ 18327 w 230702"/>
                <a:gd name="connsiteY9" fmla="*/ 10861 h 54213"/>
                <a:gd name="connsiteX10" fmla="*/ 115460 w 230702"/>
                <a:gd name="connsiteY10" fmla="*/ 7562 h 54213"/>
                <a:gd name="connsiteX11" fmla="*/ 134886 w 230702"/>
                <a:gd name="connsiteY11" fmla="*/ 2798 h 54213"/>
                <a:gd name="connsiteX12" fmla="*/ 152847 w 230702"/>
                <a:gd name="connsiteY12" fmla="*/ 232 h 54213"/>
                <a:gd name="connsiteX13" fmla="*/ 199763 w 230702"/>
                <a:gd name="connsiteY13" fmla="*/ 9762 h 54213"/>
                <a:gd name="connsiteX14" fmla="*/ 208560 w 230702"/>
                <a:gd name="connsiteY14" fmla="*/ 14527 h 54213"/>
                <a:gd name="connsiteX15" fmla="*/ 225788 w 230702"/>
                <a:gd name="connsiteY15" fmla="*/ 37985 h 5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702" h="54213">
                  <a:moveTo>
                    <a:pt x="225788" y="37985"/>
                  </a:moveTo>
                  <a:cubicBezTo>
                    <a:pt x="195365" y="36519"/>
                    <a:pt x="166408" y="41651"/>
                    <a:pt x="137085" y="50814"/>
                  </a:cubicBezTo>
                  <a:cubicBezTo>
                    <a:pt x="118025" y="56679"/>
                    <a:pt x="96033" y="53013"/>
                    <a:pt x="75140" y="53746"/>
                  </a:cubicBezTo>
                  <a:cubicBezTo>
                    <a:pt x="51315" y="51547"/>
                    <a:pt x="27490" y="56312"/>
                    <a:pt x="3665" y="50081"/>
                  </a:cubicBezTo>
                  <a:cubicBezTo>
                    <a:pt x="27124" y="50081"/>
                    <a:pt x="50216" y="50081"/>
                    <a:pt x="73674" y="50081"/>
                  </a:cubicBezTo>
                  <a:cubicBezTo>
                    <a:pt x="73674" y="48248"/>
                    <a:pt x="73674" y="46416"/>
                    <a:pt x="74041" y="44583"/>
                  </a:cubicBezTo>
                  <a:cubicBezTo>
                    <a:pt x="63411" y="45316"/>
                    <a:pt x="54248" y="36886"/>
                    <a:pt x="43252" y="41284"/>
                  </a:cubicBezTo>
                  <a:cubicBezTo>
                    <a:pt x="31889" y="46049"/>
                    <a:pt x="40319" y="25889"/>
                    <a:pt x="29323" y="31021"/>
                  </a:cubicBezTo>
                  <a:cubicBezTo>
                    <a:pt x="24558" y="14527"/>
                    <a:pt x="10263" y="21491"/>
                    <a:pt x="0" y="18925"/>
                  </a:cubicBezTo>
                  <a:cubicBezTo>
                    <a:pt x="2932" y="9029"/>
                    <a:pt x="11729" y="10861"/>
                    <a:pt x="18327" y="10861"/>
                  </a:cubicBezTo>
                  <a:cubicBezTo>
                    <a:pt x="50582" y="10128"/>
                    <a:pt x="83204" y="11228"/>
                    <a:pt x="115460" y="7562"/>
                  </a:cubicBezTo>
                  <a:cubicBezTo>
                    <a:pt x="122057" y="6830"/>
                    <a:pt x="129388" y="7929"/>
                    <a:pt x="134886" y="2798"/>
                  </a:cubicBezTo>
                  <a:cubicBezTo>
                    <a:pt x="140384" y="-501"/>
                    <a:pt x="146615" y="-135"/>
                    <a:pt x="152847" y="232"/>
                  </a:cubicBezTo>
                  <a:cubicBezTo>
                    <a:pt x="168974" y="965"/>
                    <a:pt x="182903" y="12694"/>
                    <a:pt x="199763" y="9762"/>
                  </a:cubicBezTo>
                  <a:cubicBezTo>
                    <a:pt x="201963" y="12694"/>
                    <a:pt x="203429" y="15260"/>
                    <a:pt x="208560" y="14527"/>
                  </a:cubicBezTo>
                  <a:cubicBezTo>
                    <a:pt x="233119" y="11228"/>
                    <a:pt x="234585" y="13427"/>
                    <a:pt x="225788" y="37985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2B2FAA8C-B29F-4508-A33E-662E9334CF58}"/>
                </a:ext>
              </a:extLst>
            </p:cNvPr>
            <p:cNvSpPr/>
            <p:nvPr/>
          </p:nvSpPr>
          <p:spPr>
            <a:xfrm>
              <a:off x="10039447" y="4995248"/>
              <a:ext cx="41310" cy="409438"/>
            </a:xfrm>
            <a:custGeom>
              <a:avLst/>
              <a:gdLst>
                <a:gd name="connsiteX0" fmla="*/ 733 w 41310"/>
                <a:gd name="connsiteY0" fmla="*/ 217724 h 409438"/>
                <a:gd name="connsiteX1" fmla="*/ 13195 w 41310"/>
                <a:gd name="connsiteY1" fmla="*/ 156146 h 409438"/>
                <a:gd name="connsiteX2" fmla="*/ 20526 w 41310"/>
                <a:gd name="connsiteY2" fmla="*/ 93834 h 409438"/>
                <a:gd name="connsiteX3" fmla="*/ 30056 w 41310"/>
                <a:gd name="connsiteY3" fmla="*/ 30789 h 409438"/>
                <a:gd name="connsiteX4" fmla="*/ 37020 w 41310"/>
                <a:gd name="connsiteY4" fmla="*/ 0 h 409438"/>
                <a:gd name="connsiteX5" fmla="*/ 38120 w 41310"/>
                <a:gd name="connsiteY5" fmla="*/ 22359 h 409438"/>
                <a:gd name="connsiteX6" fmla="*/ 38487 w 41310"/>
                <a:gd name="connsiteY6" fmla="*/ 90902 h 409438"/>
                <a:gd name="connsiteX7" fmla="*/ 32255 w 41310"/>
                <a:gd name="connsiteY7" fmla="*/ 201230 h 409438"/>
                <a:gd name="connsiteX8" fmla="*/ 24558 w 41310"/>
                <a:gd name="connsiteY8" fmla="*/ 348945 h 409438"/>
                <a:gd name="connsiteX9" fmla="*/ 19060 w 41310"/>
                <a:gd name="connsiteY9" fmla="*/ 364339 h 409438"/>
                <a:gd name="connsiteX10" fmla="*/ 8430 w 41310"/>
                <a:gd name="connsiteY10" fmla="*/ 403193 h 409438"/>
                <a:gd name="connsiteX11" fmla="*/ 367 w 41310"/>
                <a:gd name="connsiteY11" fmla="*/ 405758 h 409438"/>
                <a:gd name="connsiteX12" fmla="*/ 0 w 41310"/>
                <a:gd name="connsiteY12" fmla="*/ 236417 h 409438"/>
                <a:gd name="connsiteX13" fmla="*/ 733 w 41310"/>
                <a:gd name="connsiteY13" fmla="*/ 217724 h 40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10" h="409438">
                  <a:moveTo>
                    <a:pt x="733" y="217724"/>
                  </a:moveTo>
                  <a:cubicBezTo>
                    <a:pt x="4032" y="197198"/>
                    <a:pt x="6964" y="175572"/>
                    <a:pt x="13195" y="156146"/>
                  </a:cubicBezTo>
                  <a:cubicBezTo>
                    <a:pt x="20160" y="135253"/>
                    <a:pt x="15761" y="114727"/>
                    <a:pt x="20526" y="93834"/>
                  </a:cubicBezTo>
                  <a:cubicBezTo>
                    <a:pt x="25291" y="73674"/>
                    <a:pt x="28590" y="52048"/>
                    <a:pt x="30056" y="30789"/>
                  </a:cubicBezTo>
                  <a:cubicBezTo>
                    <a:pt x="30789" y="20160"/>
                    <a:pt x="32255" y="9897"/>
                    <a:pt x="37020" y="0"/>
                  </a:cubicBezTo>
                  <a:cubicBezTo>
                    <a:pt x="37387" y="7331"/>
                    <a:pt x="37753" y="15028"/>
                    <a:pt x="38120" y="22359"/>
                  </a:cubicBezTo>
                  <a:cubicBezTo>
                    <a:pt x="43985" y="45084"/>
                    <a:pt x="40319" y="68176"/>
                    <a:pt x="38487" y="90902"/>
                  </a:cubicBezTo>
                  <a:cubicBezTo>
                    <a:pt x="35554" y="127555"/>
                    <a:pt x="34821" y="164576"/>
                    <a:pt x="32255" y="201230"/>
                  </a:cubicBezTo>
                  <a:cubicBezTo>
                    <a:pt x="29690" y="250346"/>
                    <a:pt x="28957" y="299829"/>
                    <a:pt x="24558" y="348945"/>
                  </a:cubicBezTo>
                  <a:cubicBezTo>
                    <a:pt x="24192" y="354443"/>
                    <a:pt x="23825" y="360308"/>
                    <a:pt x="19060" y="364339"/>
                  </a:cubicBezTo>
                  <a:cubicBezTo>
                    <a:pt x="5498" y="374603"/>
                    <a:pt x="10630" y="389997"/>
                    <a:pt x="8430" y="403193"/>
                  </a:cubicBezTo>
                  <a:cubicBezTo>
                    <a:pt x="6964" y="413089"/>
                    <a:pt x="4398" y="409057"/>
                    <a:pt x="367" y="405758"/>
                  </a:cubicBezTo>
                  <a:cubicBezTo>
                    <a:pt x="367" y="349311"/>
                    <a:pt x="0" y="292864"/>
                    <a:pt x="0" y="236417"/>
                  </a:cubicBezTo>
                  <a:cubicBezTo>
                    <a:pt x="367" y="230186"/>
                    <a:pt x="367" y="223955"/>
                    <a:pt x="733" y="217724"/>
                  </a:cubicBezTo>
                  <a:close/>
                </a:path>
              </a:pathLst>
            </a:custGeom>
            <a:solidFill>
              <a:srgbClr val="93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434D332D-0A5A-47F2-A141-85C0698E575F}"/>
                </a:ext>
              </a:extLst>
            </p:cNvPr>
            <p:cNvSpPr/>
            <p:nvPr/>
          </p:nvSpPr>
          <p:spPr>
            <a:xfrm>
              <a:off x="10547103" y="7229898"/>
              <a:ext cx="252235" cy="126446"/>
            </a:xfrm>
            <a:custGeom>
              <a:avLst/>
              <a:gdLst>
                <a:gd name="connsiteX0" fmla="*/ 251812 w 252235"/>
                <a:gd name="connsiteY0" fmla="*/ 120361 h 126446"/>
                <a:gd name="connsiteX1" fmla="*/ 209294 w 252235"/>
                <a:gd name="connsiteY1" fmla="*/ 119627 h 126446"/>
                <a:gd name="connsiteX2" fmla="*/ 197198 w 252235"/>
                <a:gd name="connsiteY2" fmla="*/ 113763 h 126446"/>
                <a:gd name="connsiteX3" fmla="*/ 177771 w 252235"/>
                <a:gd name="connsiteY3" fmla="*/ 117428 h 126446"/>
                <a:gd name="connsiteX4" fmla="*/ 168241 w 252235"/>
                <a:gd name="connsiteY4" fmla="*/ 118895 h 126446"/>
                <a:gd name="connsiteX5" fmla="*/ 170440 w 252235"/>
                <a:gd name="connsiteY5" fmla="*/ 108631 h 126446"/>
                <a:gd name="connsiteX6" fmla="*/ 176305 w 252235"/>
                <a:gd name="connsiteY6" fmla="*/ 101667 h 126446"/>
                <a:gd name="connsiteX7" fmla="*/ 165309 w 252235"/>
                <a:gd name="connsiteY7" fmla="*/ 98002 h 126446"/>
                <a:gd name="connsiteX8" fmla="*/ 118759 w 252235"/>
                <a:gd name="connsiteY8" fmla="*/ 84440 h 126446"/>
                <a:gd name="connsiteX9" fmla="*/ 101898 w 252235"/>
                <a:gd name="connsiteY9" fmla="*/ 70878 h 126446"/>
                <a:gd name="connsiteX10" fmla="*/ 94200 w 252235"/>
                <a:gd name="connsiteY10" fmla="*/ 48886 h 126446"/>
                <a:gd name="connsiteX11" fmla="*/ 88336 w 252235"/>
                <a:gd name="connsiteY11" fmla="*/ 38989 h 126446"/>
                <a:gd name="connsiteX12" fmla="*/ 39220 w 252235"/>
                <a:gd name="connsiteY12" fmla="*/ 50352 h 126446"/>
                <a:gd name="connsiteX13" fmla="*/ 37387 w 252235"/>
                <a:gd name="connsiteY13" fmla="*/ 53284 h 126446"/>
                <a:gd name="connsiteX14" fmla="*/ 0 w 252235"/>
                <a:gd name="connsiteY14" fmla="*/ 11865 h 126446"/>
                <a:gd name="connsiteX15" fmla="*/ 48017 w 252235"/>
                <a:gd name="connsiteY15" fmla="*/ 3435 h 126446"/>
                <a:gd name="connsiteX16" fmla="*/ 83571 w 252235"/>
                <a:gd name="connsiteY16" fmla="*/ 18829 h 126446"/>
                <a:gd name="connsiteX17" fmla="*/ 130488 w 252235"/>
                <a:gd name="connsiteY17" fmla="*/ 52917 h 126446"/>
                <a:gd name="connsiteX18" fmla="*/ 174106 w 252235"/>
                <a:gd name="connsiteY18" fmla="*/ 82974 h 126446"/>
                <a:gd name="connsiteX19" fmla="*/ 194999 w 252235"/>
                <a:gd name="connsiteY19" fmla="*/ 87739 h 126446"/>
                <a:gd name="connsiteX20" fmla="*/ 251812 w 252235"/>
                <a:gd name="connsiteY20" fmla="*/ 115596 h 126446"/>
                <a:gd name="connsiteX21" fmla="*/ 251812 w 252235"/>
                <a:gd name="connsiteY21" fmla="*/ 120361 h 12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2235" h="126446">
                  <a:moveTo>
                    <a:pt x="251812" y="120361"/>
                  </a:moveTo>
                  <a:cubicBezTo>
                    <a:pt x="237517" y="133556"/>
                    <a:pt x="223222" y="121460"/>
                    <a:pt x="209294" y="119627"/>
                  </a:cubicBezTo>
                  <a:cubicBezTo>
                    <a:pt x="205262" y="119261"/>
                    <a:pt x="201230" y="115596"/>
                    <a:pt x="197198" y="113763"/>
                  </a:cubicBezTo>
                  <a:cubicBezTo>
                    <a:pt x="188401" y="109731"/>
                    <a:pt x="183269" y="109364"/>
                    <a:pt x="177771" y="117428"/>
                  </a:cubicBezTo>
                  <a:cubicBezTo>
                    <a:pt x="175572" y="120361"/>
                    <a:pt x="170807" y="122560"/>
                    <a:pt x="168241" y="118895"/>
                  </a:cubicBezTo>
                  <a:cubicBezTo>
                    <a:pt x="166775" y="116695"/>
                    <a:pt x="168608" y="111564"/>
                    <a:pt x="170440" y="108631"/>
                  </a:cubicBezTo>
                  <a:cubicBezTo>
                    <a:pt x="172273" y="106065"/>
                    <a:pt x="181437" y="108998"/>
                    <a:pt x="176305" y="101667"/>
                  </a:cubicBezTo>
                  <a:cubicBezTo>
                    <a:pt x="174472" y="99101"/>
                    <a:pt x="168608" y="97269"/>
                    <a:pt x="165309" y="98002"/>
                  </a:cubicBezTo>
                  <a:cubicBezTo>
                    <a:pt x="146615" y="103500"/>
                    <a:pt x="131954" y="98002"/>
                    <a:pt x="118759" y="84440"/>
                  </a:cubicBezTo>
                  <a:cubicBezTo>
                    <a:pt x="113627" y="79308"/>
                    <a:pt x="108129" y="73810"/>
                    <a:pt x="101898" y="70878"/>
                  </a:cubicBezTo>
                  <a:cubicBezTo>
                    <a:pt x="91268" y="65746"/>
                    <a:pt x="88702" y="59149"/>
                    <a:pt x="94200" y="48886"/>
                  </a:cubicBezTo>
                  <a:cubicBezTo>
                    <a:pt x="97866" y="42288"/>
                    <a:pt x="95667" y="35690"/>
                    <a:pt x="88336" y="38989"/>
                  </a:cubicBezTo>
                  <a:cubicBezTo>
                    <a:pt x="72575" y="45953"/>
                    <a:pt x="56813" y="52184"/>
                    <a:pt x="39220" y="50352"/>
                  </a:cubicBezTo>
                  <a:cubicBezTo>
                    <a:pt x="38853" y="50352"/>
                    <a:pt x="37754" y="52184"/>
                    <a:pt x="37387" y="53284"/>
                  </a:cubicBezTo>
                  <a:cubicBezTo>
                    <a:pt x="22359" y="41921"/>
                    <a:pt x="10630" y="27260"/>
                    <a:pt x="0" y="11865"/>
                  </a:cubicBezTo>
                  <a:cubicBezTo>
                    <a:pt x="9163" y="502"/>
                    <a:pt x="32255" y="-3530"/>
                    <a:pt x="48017" y="3435"/>
                  </a:cubicBezTo>
                  <a:cubicBezTo>
                    <a:pt x="58646" y="11499"/>
                    <a:pt x="68909" y="16264"/>
                    <a:pt x="83571" y="18829"/>
                  </a:cubicBezTo>
                  <a:cubicBezTo>
                    <a:pt x="102264" y="21762"/>
                    <a:pt x="120958" y="31292"/>
                    <a:pt x="130488" y="52917"/>
                  </a:cubicBezTo>
                  <a:cubicBezTo>
                    <a:pt x="138185" y="70145"/>
                    <a:pt x="154313" y="80774"/>
                    <a:pt x="174106" y="82974"/>
                  </a:cubicBezTo>
                  <a:cubicBezTo>
                    <a:pt x="181070" y="84073"/>
                    <a:pt x="188034" y="85906"/>
                    <a:pt x="194999" y="87739"/>
                  </a:cubicBezTo>
                  <a:cubicBezTo>
                    <a:pt x="211126" y="102400"/>
                    <a:pt x="231652" y="108265"/>
                    <a:pt x="251812" y="115596"/>
                  </a:cubicBezTo>
                  <a:cubicBezTo>
                    <a:pt x="252179" y="116695"/>
                    <a:pt x="252545" y="118528"/>
                    <a:pt x="251812" y="120361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C1DD11EC-3BA3-4FC6-91BE-2ED0352F847F}"/>
                </a:ext>
              </a:extLst>
            </p:cNvPr>
            <p:cNvSpPr/>
            <p:nvPr/>
          </p:nvSpPr>
          <p:spPr>
            <a:xfrm>
              <a:off x="11980223" y="7245829"/>
              <a:ext cx="183382" cy="123909"/>
            </a:xfrm>
            <a:custGeom>
              <a:avLst/>
              <a:gdLst>
                <a:gd name="connsiteX0" fmla="*/ 181850 w 183382"/>
                <a:gd name="connsiteY0" fmla="*/ 33688 h 123909"/>
                <a:gd name="connsiteX1" fmla="*/ 64924 w 183382"/>
                <a:gd name="connsiteY1" fmla="*/ 123123 h 123909"/>
                <a:gd name="connsiteX2" fmla="*/ 67123 w 183382"/>
                <a:gd name="connsiteY2" fmla="*/ 96732 h 123909"/>
                <a:gd name="connsiteX3" fmla="*/ 40000 w 183382"/>
                <a:gd name="connsiteY3" fmla="*/ 107362 h 123909"/>
                <a:gd name="connsiteX4" fmla="*/ 1513 w 183382"/>
                <a:gd name="connsiteY4" fmla="*/ 120191 h 123909"/>
                <a:gd name="connsiteX5" fmla="*/ 780 w 183382"/>
                <a:gd name="connsiteY5" fmla="*/ 119458 h 123909"/>
                <a:gd name="connsiteX6" fmla="*/ 9577 w 183382"/>
                <a:gd name="connsiteY6" fmla="*/ 104430 h 123909"/>
                <a:gd name="connsiteX7" fmla="*/ 10310 w 183382"/>
                <a:gd name="connsiteY7" fmla="*/ 79139 h 123909"/>
                <a:gd name="connsiteX8" fmla="*/ 47 w 183382"/>
                <a:gd name="connsiteY8" fmla="*/ 56047 h 123909"/>
                <a:gd name="connsiteX9" fmla="*/ 19840 w 183382"/>
                <a:gd name="connsiteY9" fmla="*/ 59712 h 123909"/>
                <a:gd name="connsiteX10" fmla="*/ 48796 w 183382"/>
                <a:gd name="connsiteY10" fmla="*/ 54947 h 123909"/>
                <a:gd name="connsiteX11" fmla="*/ 67490 w 183382"/>
                <a:gd name="connsiteY11" fmla="*/ 49816 h 123909"/>
                <a:gd name="connsiteX12" fmla="*/ 83618 w 183382"/>
                <a:gd name="connsiteY12" fmla="*/ 47250 h 123909"/>
                <a:gd name="connsiteX13" fmla="*/ 87650 w 183382"/>
                <a:gd name="connsiteY13" fmla="*/ 44317 h 123909"/>
                <a:gd name="connsiteX14" fmla="*/ 95713 w 183382"/>
                <a:gd name="connsiteY14" fmla="*/ 53115 h 123909"/>
                <a:gd name="connsiteX15" fmla="*/ 89116 w 183382"/>
                <a:gd name="connsiteY15" fmla="*/ 68876 h 123909"/>
                <a:gd name="connsiteX16" fmla="*/ 102311 w 183382"/>
                <a:gd name="connsiteY16" fmla="*/ 70342 h 123909"/>
                <a:gd name="connsiteX17" fmla="*/ 122104 w 183382"/>
                <a:gd name="connsiteY17" fmla="*/ 67410 h 123909"/>
                <a:gd name="connsiteX18" fmla="*/ 131268 w 183382"/>
                <a:gd name="connsiteY18" fmla="*/ 56047 h 123909"/>
                <a:gd name="connsiteX19" fmla="*/ 136399 w 183382"/>
                <a:gd name="connsiteY19" fmla="*/ 30022 h 123909"/>
                <a:gd name="connsiteX20" fmla="*/ 138232 w 183382"/>
                <a:gd name="connsiteY20" fmla="*/ 20859 h 123909"/>
                <a:gd name="connsiteX21" fmla="*/ 156925 w 183382"/>
                <a:gd name="connsiteY21" fmla="*/ 3632 h 123909"/>
                <a:gd name="connsiteX22" fmla="*/ 169754 w 183382"/>
                <a:gd name="connsiteY22" fmla="*/ 3265 h 123909"/>
                <a:gd name="connsiteX23" fmla="*/ 180750 w 183382"/>
                <a:gd name="connsiteY23" fmla="*/ 18293 h 123909"/>
                <a:gd name="connsiteX24" fmla="*/ 181850 w 183382"/>
                <a:gd name="connsiteY24" fmla="*/ 33688 h 1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3382" h="123909">
                  <a:moveTo>
                    <a:pt x="181850" y="33688"/>
                  </a:moveTo>
                  <a:cubicBezTo>
                    <a:pt x="152160" y="75473"/>
                    <a:pt x="109275" y="100398"/>
                    <a:pt x="64924" y="123123"/>
                  </a:cubicBezTo>
                  <a:cubicBezTo>
                    <a:pt x="53928" y="113593"/>
                    <a:pt x="68956" y="106996"/>
                    <a:pt x="67123" y="96732"/>
                  </a:cubicBezTo>
                  <a:cubicBezTo>
                    <a:pt x="56127" y="94533"/>
                    <a:pt x="48430" y="99298"/>
                    <a:pt x="40000" y="107362"/>
                  </a:cubicBezTo>
                  <a:cubicBezTo>
                    <a:pt x="29736" y="117259"/>
                    <a:pt x="19107" y="130454"/>
                    <a:pt x="1513" y="120191"/>
                  </a:cubicBezTo>
                  <a:lnTo>
                    <a:pt x="780" y="119458"/>
                  </a:lnTo>
                  <a:cubicBezTo>
                    <a:pt x="-320" y="112127"/>
                    <a:pt x="7744" y="109928"/>
                    <a:pt x="9577" y="104430"/>
                  </a:cubicBezTo>
                  <a:cubicBezTo>
                    <a:pt x="12509" y="95999"/>
                    <a:pt x="19107" y="87936"/>
                    <a:pt x="10310" y="79139"/>
                  </a:cubicBezTo>
                  <a:cubicBezTo>
                    <a:pt x="7378" y="71075"/>
                    <a:pt x="-686" y="65577"/>
                    <a:pt x="47" y="56047"/>
                  </a:cubicBezTo>
                  <a:cubicBezTo>
                    <a:pt x="7744" y="51282"/>
                    <a:pt x="13609" y="54214"/>
                    <a:pt x="19840" y="59712"/>
                  </a:cubicBezTo>
                  <a:cubicBezTo>
                    <a:pt x="35235" y="72541"/>
                    <a:pt x="40000" y="71808"/>
                    <a:pt x="48796" y="54947"/>
                  </a:cubicBezTo>
                  <a:cubicBezTo>
                    <a:pt x="53928" y="45051"/>
                    <a:pt x="60159" y="47616"/>
                    <a:pt x="67490" y="49816"/>
                  </a:cubicBezTo>
                  <a:cubicBezTo>
                    <a:pt x="73721" y="53481"/>
                    <a:pt x="79219" y="54581"/>
                    <a:pt x="83618" y="47250"/>
                  </a:cubicBezTo>
                  <a:cubicBezTo>
                    <a:pt x="84717" y="45784"/>
                    <a:pt x="86183" y="45051"/>
                    <a:pt x="87650" y="44317"/>
                  </a:cubicBezTo>
                  <a:cubicBezTo>
                    <a:pt x="92781" y="45051"/>
                    <a:pt x="94614" y="48716"/>
                    <a:pt x="95713" y="53115"/>
                  </a:cubicBezTo>
                  <a:cubicBezTo>
                    <a:pt x="95713" y="58979"/>
                    <a:pt x="91682" y="63378"/>
                    <a:pt x="89116" y="68876"/>
                  </a:cubicBezTo>
                  <a:cubicBezTo>
                    <a:pt x="93514" y="71808"/>
                    <a:pt x="98279" y="67410"/>
                    <a:pt x="102311" y="70342"/>
                  </a:cubicBezTo>
                  <a:cubicBezTo>
                    <a:pt x="110008" y="76206"/>
                    <a:pt x="116240" y="72541"/>
                    <a:pt x="122104" y="67410"/>
                  </a:cubicBezTo>
                  <a:cubicBezTo>
                    <a:pt x="125770" y="64111"/>
                    <a:pt x="126869" y="57879"/>
                    <a:pt x="131268" y="56047"/>
                  </a:cubicBezTo>
                  <a:cubicBezTo>
                    <a:pt x="145929" y="49449"/>
                    <a:pt x="149228" y="42118"/>
                    <a:pt x="136399" y="30022"/>
                  </a:cubicBezTo>
                  <a:cubicBezTo>
                    <a:pt x="133467" y="27457"/>
                    <a:pt x="133833" y="22325"/>
                    <a:pt x="138232" y="20859"/>
                  </a:cubicBezTo>
                  <a:cubicBezTo>
                    <a:pt x="147029" y="17560"/>
                    <a:pt x="152160" y="11329"/>
                    <a:pt x="156925" y="3632"/>
                  </a:cubicBezTo>
                  <a:cubicBezTo>
                    <a:pt x="160224" y="-1866"/>
                    <a:pt x="165356" y="-400"/>
                    <a:pt x="169754" y="3265"/>
                  </a:cubicBezTo>
                  <a:cubicBezTo>
                    <a:pt x="174519" y="7297"/>
                    <a:pt x="177452" y="13162"/>
                    <a:pt x="180750" y="18293"/>
                  </a:cubicBezTo>
                  <a:cubicBezTo>
                    <a:pt x="184049" y="23058"/>
                    <a:pt x="184049" y="28190"/>
                    <a:pt x="181850" y="33688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2B7F63E6-6801-42B0-A5D6-CC927B2EEE8F}"/>
                </a:ext>
              </a:extLst>
            </p:cNvPr>
            <p:cNvSpPr/>
            <p:nvPr/>
          </p:nvSpPr>
          <p:spPr>
            <a:xfrm>
              <a:off x="10508250" y="4504178"/>
              <a:ext cx="113211" cy="117932"/>
            </a:xfrm>
            <a:custGeom>
              <a:avLst/>
              <a:gdLst>
                <a:gd name="connsiteX0" fmla="*/ 83937 w 113211"/>
                <a:gd name="connsiteY0" fmla="*/ 2107 h 117932"/>
                <a:gd name="connsiteX1" fmla="*/ 105930 w 113211"/>
                <a:gd name="connsiteY1" fmla="*/ 14569 h 117932"/>
                <a:gd name="connsiteX2" fmla="*/ 102997 w 113211"/>
                <a:gd name="connsiteY2" fmla="*/ 33629 h 117932"/>
                <a:gd name="connsiteX3" fmla="*/ 83571 w 113211"/>
                <a:gd name="connsiteY3" fmla="*/ 46458 h 117932"/>
                <a:gd name="connsiteX4" fmla="*/ 89802 w 113211"/>
                <a:gd name="connsiteY4" fmla="*/ 67717 h 117932"/>
                <a:gd name="connsiteX5" fmla="*/ 89435 w 113211"/>
                <a:gd name="connsiteY5" fmla="*/ 76147 h 117932"/>
                <a:gd name="connsiteX6" fmla="*/ 57180 w 113211"/>
                <a:gd name="connsiteY6" fmla="*/ 104738 h 117932"/>
                <a:gd name="connsiteX7" fmla="*/ 55347 w 113211"/>
                <a:gd name="connsiteY7" fmla="*/ 106570 h 117932"/>
                <a:gd name="connsiteX8" fmla="*/ 31889 w 113211"/>
                <a:gd name="connsiteY8" fmla="*/ 117933 h 117932"/>
                <a:gd name="connsiteX9" fmla="*/ 26757 w 113211"/>
                <a:gd name="connsiteY9" fmla="*/ 116467 h 117932"/>
                <a:gd name="connsiteX10" fmla="*/ 0 w 113211"/>
                <a:gd name="connsiteY10" fmla="*/ 107670 h 117932"/>
                <a:gd name="connsiteX11" fmla="*/ 22725 w 113211"/>
                <a:gd name="connsiteY11" fmla="*/ 47924 h 117932"/>
                <a:gd name="connsiteX12" fmla="*/ 24558 w 113211"/>
                <a:gd name="connsiteY12" fmla="*/ 47191 h 117932"/>
                <a:gd name="connsiteX13" fmla="*/ 43252 w 113211"/>
                <a:gd name="connsiteY13" fmla="*/ 49390 h 117932"/>
                <a:gd name="connsiteX14" fmla="*/ 30056 w 113211"/>
                <a:gd name="connsiteY14" fmla="*/ 36561 h 117932"/>
                <a:gd name="connsiteX15" fmla="*/ 22359 w 113211"/>
                <a:gd name="connsiteY15" fmla="*/ 26665 h 117932"/>
                <a:gd name="connsiteX16" fmla="*/ 69276 w 113211"/>
                <a:gd name="connsiteY16" fmla="*/ 3206 h 117932"/>
                <a:gd name="connsiteX17" fmla="*/ 83937 w 113211"/>
                <a:gd name="connsiteY17" fmla="*/ 2107 h 11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211" h="117932">
                  <a:moveTo>
                    <a:pt x="83937" y="2107"/>
                  </a:moveTo>
                  <a:cubicBezTo>
                    <a:pt x="93467" y="2107"/>
                    <a:pt x="100065" y="8704"/>
                    <a:pt x="105930" y="14569"/>
                  </a:cubicBezTo>
                  <a:cubicBezTo>
                    <a:pt x="112161" y="20800"/>
                    <a:pt x="119858" y="29964"/>
                    <a:pt x="102997" y="33629"/>
                  </a:cubicBezTo>
                  <a:cubicBezTo>
                    <a:pt x="94934" y="35462"/>
                    <a:pt x="92734" y="46091"/>
                    <a:pt x="83571" y="46458"/>
                  </a:cubicBezTo>
                  <a:cubicBezTo>
                    <a:pt x="85404" y="53789"/>
                    <a:pt x="86137" y="61853"/>
                    <a:pt x="89802" y="67717"/>
                  </a:cubicBezTo>
                  <a:cubicBezTo>
                    <a:pt x="92368" y="71749"/>
                    <a:pt x="93467" y="75414"/>
                    <a:pt x="89435" y="76147"/>
                  </a:cubicBezTo>
                  <a:cubicBezTo>
                    <a:pt x="71842" y="78347"/>
                    <a:pt x="70375" y="97773"/>
                    <a:pt x="57180" y="104738"/>
                  </a:cubicBezTo>
                  <a:cubicBezTo>
                    <a:pt x="56447" y="105471"/>
                    <a:pt x="56080" y="105837"/>
                    <a:pt x="55347" y="106570"/>
                  </a:cubicBezTo>
                  <a:cubicBezTo>
                    <a:pt x="47283" y="109869"/>
                    <a:pt x="40319" y="115001"/>
                    <a:pt x="31889" y="117933"/>
                  </a:cubicBezTo>
                  <a:cubicBezTo>
                    <a:pt x="30056" y="117933"/>
                    <a:pt x="28590" y="117566"/>
                    <a:pt x="26757" y="116467"/>
                  </a:cubicBezTo>
                  <a:cubicBezTo>
                    <a:pt x="17960" y="113534"/>
                    <a:pt x="8797" y="110602"/>
                    <a:pt x="0" y="107670"/>
                  </a:cubicBezTo>
                  <a:cubicBezTo>
                    <a:pt x="23825" y="94108"/>
                    <a:pt x="19427" y="69550"/>
                    <a:pt x="22725" y="47924"/>
                  </a:cubicBezTo>
                  <a:cubicBezTo>
                    <a:pt x="23458" y="47557"/>
                    <a:pt x="23825" y="47557"/>
                    <a:pt x="24558" y="47191"/>
                  </a:cubicBezTo>
                  <a:cubicBezTo>
                    <a:pt x="31156" y="46091"/>
                    <a:pt x="38487" y="58920"/>
                    <a:pt x="43252" y="49390"/>
                  </a:cubicBezTo>
                  <a:cubicBezTo>
                    <a:pt x="46550" y="42426"/>
                    <a:pt x="33722" y="42059"/>
                    <a:pt x="30056" y="36561"/>
                  </a:cubicBezTo>
                  <a:cubicBezTo>
                    <a:pt x="27490" y="33262"/>
                    <a:pt x="24925" y="29964"/>
                    <a:pt x="22359" y="26665"/>
                  </a:cubicBezTo>
                  <a:cubicBezTo>
                    <a:pt x="39586" y="22266"/>
                    <a:pt x="54981" y="13469"/>
                    <a:pt x="69276" y="3206"/>
                  </a:cubicBezTo>
                  <a:cubicBezTo>
                    <a:pt x="74407" y="-459"/>
                    <a:pt x="79172" y="-1192"/>
                    <a:pt x="83937" y="2107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68E08943-4359-466B-8B1F-8D7A0FBCADF8}"/>
                </a:ext>
              </a:extLst>
            </p:cNvPr>
            <p:cNvSpPr/>
            <p:nvPr/>
          </p:nvSpPr>
          <p:spPr>
            <a:xfrm>
              <a:off x="12591411" y="6096696"/>
              <a:ext cx="80883" cy="311557"/>
            </a:xfrm>
            <a:custGeom>
              <a:avLst/>
              <a:gdLst>
                <a:gd name="connsiteX0" fmla="*/ 17472 w 80883"/>
                <a:gd name="connsiteY0" fmla="*/ 311558 h 311557"/>
                <a:gd name="connsiteX1" fmla="*/ 2078 w 80883"/>
                <a:gd name="connsiteY1" fmla="*/ 311191 h 311557"/>
                <a:gd name="connsiteX2" fmla="*/ 6476 w 80883"/>
                <a:gd name="connsiteY2" fmla="*/ 265741 h 311557"/>
                <a:gd name="connsiteX3" fmla="*/ 42397 w 80883"/>
                <a:gd name="connsiteY3" fmla="*/ 46184 h 311557"/>
                <a:gd name="connsiteX4" fmla="*/ 47162 w 80883"/>
                <a:gd name="connsiteY4" fmla="*/ 24192 h 311557"/>
                <a:gd name="connsiteX5" fmla="*/ 55226 w 80883"/>
                <a:gd name="connsiteY5" fmla="*/ 14662 h 311557"/>
                <a:gd name="connsiteX6" fmla="*/ 70620 w 80883"/>
                <a:gd name="connsiteY6" fmla="*/ 12096 h 311557"/>
                <a:gd name="connsiteX7" fmla="*/ 80883 w 80883"/>
                <a:gd name="connsiteY7" fmla="*/ 0 h 311557"/>
                <a:gd name="connsiteX8" fmla="*/ 73919 w 80883"/>
                <a:gd name="connsiteY8" fmla="*/ 45084 h 311557"/>
                <a:gd name="connsiteX9" fmla="*/ 63290 w 80883"/>
                <a:gd name="connsiteY9" fmla="*/ 42885 h 311557"/>
                <a:gd name="connsiteX10" fmla="*/ 72820 w 80883"/>
                <a:gd name="connsiteY10" fmla="*/ 52782 h 311557"/>
                <a:gd name="connsiteX11" fmla="*/ 69521 w 80883"/>
                <a:gd name="connsiteY11" fmla="*/ 74774 h 311557"/>
                <a:gd name="connsiteX12" fmla="*/ 64756 w 80883"/>
                <a:gd name="connsiteY12" fmla="*/ 74407 h 311557"/>
                <a:gd name="connsiteX13" fmla="*/ 64756 w 80883"/>
                <a:gd name="connsiteY13" fmla="*/ 75507 h 311557"/>
                <a:gd name="connsiteX14" fmla="*/ 66955 w 80883"/>
                <a:gd name="connsiteY14" fmla="*/ 94567 h 311557"/>
                <a:gd name="connsiteX15" fmla="*/ 17472 w 80883"/>
                <a:gd name="connsiteY15" fmla="*/ 311558 h 3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883" h="311557">
                  <a:moveTo>
                    <a:pt x="17472" y="311558"/>
                  </a:moveTo>
                  <a:cubicBezTo>
                    <a:pt x="12707" y="304227"/>
                    <a:pt x="7209" y="308992"/>
                    <a:pt x="2078" y="311191"/>
                  </a:cubicBezTo>
                  <a:cubicBezTo>
                    <a:pt x="-3054" y="295430"/>
                    <a:pt x="2444" y="280036"/>
                    <a:pt x="6476" y="265741"/>
                  </a:cubicBezTo>
                  <a:cubicBezTo>
                    <a:pt x="24803" y="193533"/>
                    <a:pt x="41297" y="120958"/>
                    <a:pt x="42397" y="46184"/>
                  </a:cubicBezTo>
                  <a:cubicBezTo>
                    <a:pt x="42397" y="38487"/>
                    <a:pt x="44230" y="31156"/>
                    <a:pt x="47162" y="24192"/>
                  </a:cubicBezTo>
                  <a:cubicBezTo>
                    <a:pt x="48995" y="20160"/>
                    <a:pt x="51194" y="16494"/>
                    <a:pt x="55226" y="14662"/>
                  </a:cubicBezTo>
                  <a:cubicBezTo>
                    <a:pt x="61090" y="18327"/>
                    <a:pt x="66955" y="25291"/>
                    <a:pt x="70620" y="12096"/>
                  </a:cubicBezTo>
                  <a:cubicBezTo>
                    <a:pt x="72087" y="7331"/>
                    <a:pt x="77218" y="4032"/>
                    <a:pt x="80883" y="0"/>
                  </a:cubicBezTo>
                  <a:cubicBezTo>
                    <a:pt x="79051" y="15028"/>
                    <a:pt x="78684" y="30423"/>
                    <a:pt x="73919" y="45084"/>
                  </a:cubicBezTo>
                  <a:cubicBezTo>
                    <a:pt x="70254" y="45817"/>
                    <a:pt x="67322" y="42885"/>
                    <a:pt x="63290" y="42885"/>
                  </a:cubicBezTo>
                  <a:cubicBezTo>
                    <a:pt x="68055" y="44718"/>
                    <a:pt x="70620" y="48383"/>
                    <a:pt x="72820" y="52782"/>
                  </a:cubicBezTo>
                  <a:cubicBezTo>
                    <a:pt x="69521" y="59746"/>
                    <a:pt x="69887" y="67077"/>
                    <a:pt x="69521" y="74774"/>
                  </a:cubicBezTo>
                  <a:cubicBezTo>
                    <a:pt x="67688" y="75873"/>
                    <a:pt x="66222" y="74774"/>
                    <a:pt x="64756" y="74407"/>
                  </a:cubicBezTo>
                  <a:cubicBezTo>
                    <a:pt x="62923" y="73674"/>
                    <a:pt x="64756" y="75507"/>
                    <a:pt x="64756" y="75507"/>
                  </a:cubicBezTo>
                  <a:cubicBezTo>
                    <a:pt x="69154" y="81372"/>
                    <a:pt x="69154" y="87969"/>
                    <a:pt x="66955" y="94567"/>
                  </a:cubicBezTo>
                  <a:cubicBezTo>
                    <a:pt x="54493" y="167142"/>
                    <a:pt x="39465" y="240083"/>
                    <a:pt x="17472" y="311558"/>
                  </a:cubicBezTo>
                  <a:close/>
                </a:path>
              </a:pathLst>
            </a:custGeom>
            <a:solidFill>
              <a:srgbClr val="A794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840C2277-87FE-4904-AB8E-73B2794708DC}"/>
                </a:ext>
              </a:extLst>
            </p:cNvPr>
            <p:cNvSpPr/>
            <p:nvPr/>
          </p:nvSpPr>
          <p:spPr>
            <a:xfrm>
              <a:off x="11669356" y="4007353"/>
              <a:ext cx="210848" cy="131901"/>
            </a:xfrm>
            <a:custGeom>
              <a:avLst/>
              <a:gdLst>
                <a:gd name="connsiteX0" fmla="*/ 210849 w 210848"/>
                <a:gd name="connsiteY0" fmla="*/ 127629 h 131901"/>
                <a:gd name="connsiteX1" fmla="*/ 196187 w 210848"/>
                <a:gd name="connsiteY1" fmla="*/ 128728 h 131901"/>
                <a:gd name="connsiteX2" fmla="*/ 163199 w 210848"/>
                <a:gd name="connsiteY2" fmla="*/ 97206 h 131901"/>
                <a:gd name="connsiteX3" fmla="*/ 120680 w 210848"/>
                <a:gd name="connsiteY3" fmla="*/ 78879 h 131901"/>
                <a:gd name="connsiteX4" fmla="*/ 78162 w 210848"/>
                <a:gd name="connsiteY4" fmla="*/ 67883 h 131901"/>
                <a:gd name="connsiteX5" fmla="*/ 62400 w 210848"/>
                <a:gd name="connsiteY5" fmla="*/ 63851 h 131901"/>
                <a:gd name="connsiteX6" fmla="*/ 45173 w 210848"/>
                <a:gd name="connsiteY6" fmla="*/ 53588 h 131901"/>
                <a:gd name="connsiteX7" fmla="*/ 29412 w 210848"/>
                <a:gd name="connsiteY7" fmla="*/ 48823 h 131901"/>
                <a:gd name="connsiteX8" fmla="*/ 27579 w 210848"/>
                <a:gd name="connsiteY8" fmla="*/ 62018 h 131901"/>
                <a:gd name="connsiteX9" fmla="*/ 21348 w 210848"/>
                <a:gd name="connsiteY9" fmla="*/ 96840 h 131901"/>
                <a:gd name="connsiteX10" fmla="*/ 455 w 210848"/>
                <a:gd name="connsiteY10" fmla="*/ 78513 h 131901"/>
                <a:gd name="connsiteX11" fmla="*/ 1555 w 210848"/>
                <a:gd name="connsiteY11" fmla="*/ 57986 h 131901"/>
                <a:gd name="connsiteX12" fmla="*/ 3021 w 210848"/>
                <a:gd name="connsiteY12" fmla="*/ 48456 h 131901"/>
                <a:gd name="connsiteX13" fmla="*/ 41141 w 210848"/>
                <a:gd name="connsiteY13" fmla="*/ 8137 h 131901"/>
                <a:gd name="connsiteX14" fmla="*/ 44807 w 210848"/>
                <a:gd name="connsiteY14" fmla="*/ 7038 h 131901"/>
                <a:gd name="connsiteX15" fmla="*/ 71931 w 210848"/>
                <a:gd name="connsiteY15" fmla="*/ 4472 h 131901"/>
                <a:gd name="connsiteX16" fmla="*/ 77062 w 210848"/>
                <a:gd name="connsiteY16" fmla="*/ 41492 h 131901"/>
                <a:gd name="connsiteX17" fmla="*/ 74130 w 210848"/>
                <a:gd name="connsiteY17" fmla="*/ 57986 h 131901"/>
                <a:gd name="connsiteX18" fmla="*/ 94656 w 210848"/>
                <a:gd name="connsiteY18" fmla="*/ 64218 h 131901"/>
                <a:gd name="connsiteX19" fmla="*/ 166497 w 210848"/>
                <a:gd name="connsiteY19" fmla="*/ 85843 h 131901"/>
                <a:gd name="connsiteX20" fmla="*/ 210849 w 210848"/>
                <a:gd name="connsiteY20" fmla="*/ 127629 h 1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0848" h="131901">
                  <a:moveTo>
                    <a:pt x="210849" y="127629"/>
                  </a:moveTo>
                  <a:cubicBezTo>
                    <a:pt x="206450" y="133127"/>
                    <a:pt x="198753" y="133127"/>
                    <a:pt x="196187" y="128728"/>
                  </a:cubicBezTo>
                  <a:cubicBezTo>
                    <a:pt x="187757" y="114433"/>
                    <a:pt x="170163" y="109302"/>
                    <a:pt x="163199" y="97206"/>
                  </a:cubicBezTo>
                  <a:cubicBezTo>
                    <a:pt x="152569" y="78146"/>
                    <a:pt x="134975" y="78513"/>
                    <a:pt x="120680" y="78879"/>
                  </a:cubicBezTo>
                  <a:cubicBezTo>
                    <a:pt x="104552" y="79246"/>
                    <a:pt x="91357" y="74481"/>
                    <a:pt x="78162" y="67883"/>
                  </a:cubicBezTo>
                  <a:cubicBezTo>
                    <a:pt x="72664" y="65317"/>
                    <a:pt x="67899" y="63484"/>
                    <a:pt x="62400" y="63851"/>
                  </a:cubicBezTo>
                  <a:cubicBezTo>
                    <a:pt x="54337" y="64218"/>
                    <a:pt x="47739" y="63118"/>
                    <a:pt x="45173" y="53588"/>
                  </a:cubicBezTo>
                  <a:cubicBezTo>
                    <a:pt x="42974" y="45891"/>
                    <a:pt x="36010" y="46624"/>
                    <a:pt x="29412" y="48823"/>
                  </a:cubicBezTo>
                  <a:cubicBezTo>
                    <a:pt x="19515" y="52122"/>
                    <a:pt x="26480" y="57620"/>
                    <a:pt x="27579" y="62018"/>
                  </a:cubicBezTo>
                  <a:cubicBezTo>
                    <a:pt x="31245" y="74481"/>
                    <a:pt x="13651" y="82545"/>
                    <a:pt x="21348" y="96840"/>
                  </a:cubicBezTo>
                  <a:cubicBezTo>
                    <a:pt x="16217" y="86943"/>
                    <a:pt x="8153" y="82911"/>
                    <a:pt x="455" y="78513"/>
                  </a:cubicBezTo>
                  <a:cubicBezTo>
                    <a:pt x="-644" y="71548"/>
                    <a:pt x="455" y="64584"/>
                    <a:pt x="1555" y="57986"/>
                  </a:cubicBezTo>
                  <a:cubicBezTo>
                    <a:pt x="822" y="54688"/>
                    <a:pt x="1189" y="51389"/>
                    <a:pt x="3021" y="48456"/>
                  </a:cubicBezTo>
                  <a:cubicBezTo>
                    <a:pt x="21348" y="40393"/>
                    <a:pt x="35643" y="28297"/>
                    <a:pt x="41141" y="8137"/>
                  </a:cubicBezTo>
                  <a:cubicBezTo>
                    <a:pt x="42241" y="7771"/>
                    <a:pt x="43707" y="7404"/>
                    <a:pt x="44807" y="7038"/>
                  </a:cubicBezTo>
                  <a:cubicBezTo>
                    <a:pt x="53604" y="4472"/>
                    <a:pt x="63134" y="-5791"/>
                    <a:pt x="71931" y="4472"/>
                  </a:cubicBezTo>
                  <a:cubicBezTo>
                    <a:pt x="80727" y="15101"/>
                    <a:pt x="81460" y="28663"/>
                    <a:pt x="77062" y="41492"/>
                  </a:cubicBezTo>
                  <a:cubicBezTo>
                    <a:pt x="74863" y="46990"/>
                    <a:pt x="68265" y="52122"/>
                    <a:pt x="74130" y="57986"/>
                  </a:cubicBezTo>
                  <a:cubicBezTo>
                    <a:pt x="79261" y="63484"/>
                    <a:pt x="87325" y="66783"/>
                    <a:pt x="94656" y="64218"/>
                  </a:cubicBezTo>
                  <a:cubicBezTo>
                    <a:pt x="124346" y="53954"/>
                    <a:pt x="144505" y="71915"/>
                    <a:pt x="166497" y="85843"/>
                  </a:cubicBezTo>
                  <a:cubicBezTo>
                    <a:pt x="183725" y="97206"/>
                    <a:pt x="193621" y="116266"/>
                    <a:pt x="210849" y="127629"/>
                  </a:cubicBezTo>
                  <a:close/>
                </a:path>
              </a:pathLst>
            </a:custGeom>
            <a:solidFill>
              <a:srgbClr val="CEB5A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70EA9DF-9DFA-485F-A8F1-1EFDFB0FE48B}"/>
                </a:ext>
              </a:extLst>
            </p:cNvPr>
            <p:cNvSpPr/>
            <p:nvPr/>
          </p:nvSpPr>
          <p:spPr>
            <a:xfrm>
              <a:off x="12390819" y="6715169"/>
              <a:ext cx="101504" cy="212103"/>
            </a:xfrm>
            <a:custGeom>
              <a:avLst/>
              <a:gdLst>
                <a:gd name="connsiteX0" fmla="*/ 86110 w 101504"/>
                <a:gd name="connsiteY0" fmla="*/ 611 h 212103"/>
                <a:gd name="connsiteX1" fmla="*/ 93074 w 101504"/>
                <a:gd name="connsiteY1" fmla="*/ 12340 h 212103"/>
                <a:gd name="connsiteX2" fmla="*/ 101504 w 101504"/>
                <a:gd name="connsiteY2" fmla="*/ 30667 h 212103"/>
                <a:gd name="connsiteX3" fmla="*/ 86476 w 101504"/>
                <a:gd name="connsiteY3" fmla="*/ 70253 h 212103"/>
                <a:gd name="connsiteX4" fmla="*/ 60085 w 101504"/>
                <a:gd name="connsiteY4" fmla="*/ 128167 h 212103"/>
                <a:gd name="connsiteX5" fmla="*/ 41026 w 101504"/>
                <a:gd name="connsiteY5" fmla="*/ 133665 h 212103"/>
                <a:gd name="connsiteX6" fmla="*/ 29296 w 101504"/>
                <a:gd name="connsiteY6" fmla="*/ 161155 h 212103"/>
                <a:gd name="connsiteX7" fmla="*/ 36994 w 101504"/>
                <a:gd name="connsiteY7" fmla="*/ 177283 h 212103"/>
                <a:gd name="connsiteX8" fmla="*/ 19033 w 101504"/>
                <a:gd name="connsiteY8" fmla="*/ 212104 h 212103"/>
                <a:gd name="connsiteX9" fmla="*/ 1806 w 101504"/>
                <a:gd name="connsiteY9" fmla="*/ 181681 h 212103"/>
                <a:gd name="connsiteX10" fmla="*/ 13902 w 101504"/>
                <a:gd name="connsiteY10" fmla="*/ 131099 h 212103"/>
                <a:gd name="connsiteX11" fmla="*/ 23065 w 101504"/>
                <a:gd name="connsiteY11" fmla="*/ 117170 h 212103"/>
                <a:gd name="connsiteX12" fmla="*/ 39926 w 101504"/>
                <a:gd name="connsiteY12" fmla="*/ 88947 h 212103"/>
                <a:gd name="connsiteX13" fmla="*/ 56053 w 101504"/>
                <a:gd name="connsiteY13" fmla="*/ 69887 h 212103"/>
                <a:gd name="connsiteX14" fmla="*/ 54588 w 101504"/>
                <a:gd name="connsiteY14" fmla="*/ 64389 h 212103"/>
                <a:gd name="connsiteX15" fmla="*/ 53854 w 101504"/>
                <a:gd name="connsiteY15" fmla="*/ 56691 h 212103"/>
                <a:gd name="connsiteX16" fmla="*/ 76213 w 101504"/>
                <a:gd name="connsiteY16" fmla="*/ 4643 h 212103"/>
                <a:gd name="connsiteX17" fmla="*/ 86110 w 101504"/>
                <a:gd name="connsiteY17" fmla="*/ 611 h 2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504" h="212103">
                  <a:moveTo>
                    <a:pt x="86110" y="611"/>
                  </a:moveTo>
                  <a:cubicBezTo>
                    <a:pt x="88309" y="4643"/>
                    <a:pt x="94540" y="5743"/>
                    <a:pt x="93074" y="12340"/>
                  </a:cubicBezTo>
                  <a:cubicBezTo>
                    <a:pt x="91241" y="19305"/>
                    <a:pt x="96006" y="28101"/>
                    <a:pt x="101504" y="30667"/>
                  </a:cubicBezTo>
                  <a:cubicBezTo>
                    <a:pt x="99305" y="44962"/>
                    <a:pt x="94540" y="58891"/>
                    <a:pt x="86476" y="70253"/>
                  </a:cubicBezTo>
                  <a:cubicBezTo>
                    <a:pt x="73647" y="88214"/>
                    <a:pt x="71448" y="110206"/>
                    <a:pt x="60085" y="128167"/>
                  </a:cubicBezTo>
                  <a:cubicBezTo>
                    <a:pt x="50922" y="119736"/>
                    <a:pt x="45057" y="122668"/>
                    <a:pt x="41026" y="133665"/>
                  </a:cubicBezTo>
                  <a:cubicBezTo>
                    <a:pt x="37727" y="143195"/>
                    <a:pt x="34428" y="152725"/>
                    <a:pt x="29296" y="161155"/>
                  </a:cubicBezTo>
                  <a:cubicBezTo>
                    <a:pt x="23065" y="171785"/>
                    <a:pt x="27830" y="175450"/>
                    <a:pt x="36994" y="177283"/>
                  </a:cubicBezTo>
                  <a:cubicBezTo>
                    <a:pt x="31129" y="189012"/>
                    <a:pt x="25264" y="200375"/>
                    <a:pt x="19033" y="212104"/>
                  </a:cubicBezTo>
                  <a:cubicBezTo>
                    <a:pt x="10969" y="203307"/>
                    <a:pt x="15734" y="187179"/>
                    <a:pt x="1806" y="181681"/>
                  </a:cubicBezTo>
                  <a:cubicBezTo>
                    <a:pt x="-4792" y="162255"/>
                    <a:pt x="8404" y="147593"/>
                    <a:pt x="13902" y="131099"/>
                  </a:cubicBezTo>
                  <a:cubicBezTo>
                    <a:pt x="15734" y="125967"/>
                    <a:pt x="19766" y="121569"/>
                    <a:pt x="23065" y="117170"/>
                  </a:cubicBezTo>
                  <a:cubicBezTo>
                    <a:pt x="30029" y="108740"/>
                    <a:pt x="38093" y="101409"/>
                    <a:pt x="39926" y="88947"/>
                  </a:cubicBezTo>
                  <a:cubicBezTo>
                    <a:pt x="41026" y="80883"/>
                    <a:pt x="47257" y="73552"/>
                    <a:pt x="56053" y="69887"/>
                  </a:cubicBezTo>
                  <a:cubicBezTo>
                    <a:pt x="65217" y="65855"/>
                    <a:pt x="53121" y="66955"/>
                    <a:pt x="54588" y="64389"/>
                  </a:cubicBezTo>
                  <a:cubicBezTo>
                    <a:pt x="53488" y="61823"/>
                    <a:pt x="53121" y="59257"/>
                    <a:pt x="53854" y="56691"/>
                  </a:cubicBezTo>
                  <a:cubicBezTo>
                    <a:pt x="64117" y="40564"/>
                    <a:pt x="65217" y="20404"/>
                    <a:pt x="76213" y="4643"/>
                  </a:cubicBezTo>
                  <a:cubicBezTo>
                    <a:pt x="79146" y="1344"/>
                    <a:pt x="81711" y="-1221"/>
                    <a:pt x="86110" y="611"/>
                  </a:cubicBezTo>
                  <a:close/>
                </a:path>
              </a:pathLst>
            </a:custGeom>
            <a:solidFill>
              <a:srgbClr val="B1A5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5F28671A-F8B7-40F6-BB2F-0E834C07C311}"/>
                </a:ext>
              </a:extLst>
            </p:cNvPr>
            <p:cNvSpPr/>
            <p:nvPr/>
          </p:nvSpPr>
          <p:spPr>
            <a:xfrm>
              <a:off x="10467012" y="7112223"/>
              <a:ext cx="129494" cy="129540"/>
            </a:xfrm>
            <a:custGeom>
              <a:avLst/>
              <a:gdLst>
                <a:gd name="connsiteX0" fmla="*/ 128474 w 129494"/>
                <a:gd name="connsiteY0" fmla="*/ 125875 h 129540"/>
                <a:gd name="connsiteX1" fmla="*/ 79725 w 129494"/>
                <a:gd name="connsiteY1" fmla="*/ 129540 h 129540"/>
                <a:gd name="connsiteX2" fmla="*/ 18513 w 129494"/>
                <a:gd name="connsiteY2" fmla="*/ 47069 h 129540"/>
                <a:gd name="connsiteX3" fmla="*/ 8616 w 129494"/>
                <a:gd name="connsiteY3" fmla="*/ 31674 h 129540"/>
                <a:gd name="connsiteX4" fmla="*/ 6050 w 129494"/>
                <a:gd name="connsiteY4" fmla="*/ 25077 h 129540"/>
                <a:gd name="connsiteX5" fmla="*/ 2385 w 129494"/>
                <a:gd name="connsiteY5" fmla="*/ 7116 h 129540"/>
                <a:gd name="connsiteX6" fmla="*/ 25477 w 129494"/>
                <a:gd name="connsiteY6" fmla="*/ 2352 h 129540"/>
                <a:gd name="connsiteX7" fmla="*/ 29509 w 129494"/>
                <a:gd name="connsiteY7" fmla="*/ 8949 h 129540"/>
                <a:gd name="connsiteX8" fmla="*/ 32074 w 129494"/>
                <a:gd name="connsiteY8" fmla="*/ 19945 h 129540"/>
                <a:gd name="connsiteX9" fmla="*/ 61031 w 129494"/>
                <a:gd name="connsiteY9" fmla="*/ 52201 h 129540"/>
                <a:gd name="connsiteX10" fmla="*/ 111613 w 129494"/>
                <a:gd name="connsiteY10" fmla="*/ 102050 h 129540"/>
                <a:gd name="connsiteX11" fmla="*/ 128474 w 129494"/>
                <a:gd name="connsiteY11" fmla="*/ 125875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94" h="129540">
                  <a:moveTo>
                    <a:pt x="128474" y="125875"/>
                  </a:moveTo>
                  <a:cubicBezTo>
                    <a:pt x="111613" y="117445"/>
                    <a:pt x="95852" y="125875"/>
                    <a:pt x="79725" y="129540"/>
                  </a:cubicBezTo>
                  <a:cubicBezTo>
                    <a:pt x="55899" y="104616"/>
                    <a:pt x="37573" y="75293"/>
                    <a:pt x="18513" y="47069"/>
                  </a:cubicBezTo>
                  <a:cubicBezTo>
                    <a:pt x="15214" y="41938"/>
                    <a:pt x="11915" y="36806"/>
                    <a:pt x="8616" y="31674"/>
                  </a:cubicBezTo>
                  <a:cubicBezTo>
                    <a:pt x="6783" y="29842"/>
                    <a:pt x="7150" y="27276"/>
                    <a:pt x="6050" y="25077"/>
                  </a:cubicBezTo>
                  <a:cubicBezTo>
                    <a:pt x="3851" y="19212"/>
                    <a:pt x="-3846" y="13348"/>
                    <a:pt x="2385" y="7116"/>
                  </a:cubicBezTo>
                  <a:cubicBezTo>
                    <a:pt x="8249" y="1252"/>
                    <a:pt x="16313" y="-2780"/>
                    <a:pt x="25477" y="2352"/>
                  </a:cubicBezTo>
                  <a:cubicBezTo>
                    <a:pt x="27309" y="4184"/>
                    <a:pt x="28776" y="6384"/>
                    <a:pt x="29509" y="8949"/>
                  </a:cubicBezTo>
                  <a:cubicBezTo>
                    <a:pt x="32441" y="11881"/>
                    <a:pt x="26210" y="15180"/>
                    <a:pt x="32074" y="19945"/>
                  </a:cubicBezTo>
                  <a:cubicBezTo>
                    <a:pt x="43071" y="29109"/>
                    <a:pt x="54067" y="39005"/>
                    <a:pt x="61031" y="52201"/>
                  </a:cubicBezTo>
                  <a:cubicBezTo>
                    <a:pt x="79358" y="67229"/>
                    <a:pt x="91087" y="89221"/>
                    <a:pt x="111613" y="102050"/>
                  </a:cubicBezTo>
                  <a:cubicBezTo>
                    <a:pt x="115645" y="110847"/>
                    <a:pt x="133972" y="110114"/>
                    <a:pt x="128474" y="125875"/>
                  </a:cubicBezTo>
                  <a:close/>
                </a:path>
              </a:pathLst>
            </a:custGeom>
            <a:solidFill>
              <a:srgbClr val="8666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C66F81BB-D2BC-43AA-8D21-3B2E6D9A0E11}"/>
                </a:ext>
              </a:extLst>
            </p:cNvPr>
            <p:cNvSpPr/>
            <p:nvPr/>
          </p:nvSpPr>
          <p:spPr>
            <a:xfrm>
              <a:off x="10359436" y="6933871"/>
              <a:ext cx="144921" cy="210393"/>
            </a:xfrm>
            <a:custGeom>
              <a:avLst/>
              <a:gdLst>
                <a:gd name="connsiteX0" fmla="*/ 131221 w 144921"/>
                <a:gd name="connsiteY0" fmla="*/ 184002 h 210393"/>
                <a:gd name="connsiteX1" fmla="*/ 116193 w 144921"/>
                <a:gd name="connsiteY1" fmla="*/ 210393 h 210393"/>
                <a:gd name="connsiteX2" fmla="*/ 26757 w 144921"/>
                <a:gd name="connsiteY2" fmla="*/ 62311 h 210393"/>
                <a:gd name="connsiteX3" fmla="*/ 0 w 144921"/>
                <a:gd name="connsiteY3" fmla="*/ 7331 h 210393"/>
                <a:gd name="connsiteX4" fmla="*/ 6964 w 144921"/>
                <a:gd name="connsiteY4" fmla="*/ 0 h 210393"/>
                <a:gd name="connsiteX5" fmla="*/ 24192 w 144921"/>
                <a:gd name="connsiteY5" fmla="*/ 16861 h 210393"/>
                <a:gd name="connsiteX6" fmla="*/ 46917 w 144921"/>
                <a:gd name="connsiteY6" fmla="*/ 61945 h 210393"/>
                <a:gd name="connsiteX7" fmla="*/ 107396 w 144921"/>
                <a:gd name="connsiteY7" fmla="*/ 158711 h 210393"/>
                <a:gd name="connsiteX8" fmla="*/ 104464 w 144921"/>
                <a:gd name="connsiteY8" fmla="*/ 134520 h 210393"/>
                <a:gd name="connsiteX9" fmla="*/ 116559 w 144921"/>
                <a:gd name="connsiteY9" fmla="*/ 141117 h 210393"/>
                <a:gd name="connsiteX10" fmla="*/ 127555 w 144921"/>
                <a:gd name="connsiteY10" fmla="*/ 150281 h 210393"/>
                <a:gd name="connsiteX11" fmla="*/ 144783 w 144921"/>
                <a:gd name="connsiteY11" fmla="*/ 161277 h 210393"/>
                <a:gd name="connsiteX12" fmla="*/ 131221 w 144921"/>
                <a:gd name="connsiteY12" fmla="*/ 184002 h 210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921" h="210393">
                  <a:moveTo>
                    <a:pt x="131221" y="184002"/>
                  </a:moveTo>
                  <a:cubicBezTo>
                    <a:pt x="111428" y="184736"/>
                    <a:pt x="111428" y="184736"/>
                    <a:pt x="116193" y="210393"/>
                  </a:cubicBezTo>
                  <a:cubicBezTo>
                    <a:pt x="82105" y="163843"/>
                    <a:pt x="54614" y="112894"/>
                    <a:pt x="26757" y="62311"/>
                  </a:cubicBezTo>
                  <a:cubicBezTo>
                    <a:pt x="16861" y="44351"/>
                    <a:pt x="5865" y="27124"/>
                    <a:pt x="0" y="7331"/>
                  </a:cubicBezTo>
                  <a:cubicBezTo>
                    <a:pt x="2199" y="4765"/>
                    <a:pt x="4765" y="2566"/>
                    <a:pt x="6964" y="0"/>
                  </a:cubicBezTo>
                  <a:cubicBezTo>
                    <a:pt x="18327" y="0"/>
                    <a:pt x="19793" y="10263"/>
                    <a:pt x="24192" y="16861"/>
                  </a:cubicBezTo>
                  <a:cubicBezTo>
                    <a:pt x="32988" y="31156"/>
                    <a:pt x="36654" y="48383"/>
                    <a:pt x="46917" y="61945"/>
                  </a:cubicBezTo>
                  <a:cubicBezTo>
                    <a:pt x="67443" y="93834"/>
                    <a:pt x="82105" y="129388"/>
                    <a:pt x="107396" y="158711"/>
                  </a:cubicBezTo>
                  <a:cubicBezTo>
                    <a:pt x="102264" y="151014"/>
                    <a:pt x="98232" y="143683"/>
                    <a:pt x="104464" y="134520"/>
                  </a:cubicBezTo>
                  <a:cubicBezTo>
                    <a:pt x="110695" y="133053"/>
                    <a:pt x="113994" y="136719"/>
                    <a:pt x="116559" y="141117"/>
                  </a:cubicBezTo>
                  <a:cubicBezTo>
                    <a:pt x="119125" y="145516"/>
                    <a:pt x="122057" y="149181"/>
                    <a:pt x="127555" y="150281"/>
                  </a:cubicBezTo>
                  <a:cubicBezTo>
                    <a:pt x="134886" y="151747"/>
                    <a:pt x="144050" y="152113"/>
                    <a:pt x="144783" y="161277"/>
                  </a:cubicBezTo>
                  <a:cubicBezTo>
                    <a:pt x="145882" y="171540"/>
                    <a:pt x="140384" y="179237"/>
                    <a:pt x="131221" y="184002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D0DDEA4-1BCA-49B1-8FB1-F222438CECE6}"/>
                </a:ext>
              </a:extLst>
            </p:cNvPr>
            <p:cNvSpPr/>
            <p:nvPr/>
          </p:nvSpPr>
          <p:spPr>
            <a:xfrm>
              <a:off x="11928834" y="7336330"/>
              <a:ext cx="126908" cy="73674"/>
            </a:xfrm>
            <a:custGeom>
              <a:avLst/>
              <a:gdLst>
                <a:gd name="connsiteX0" fmla="*/ 52902 w 126908"/>
                <a:gd name="connsiteY0" fmla="*/ 29690 h 73674"/>
                <a:gd name="connsiteX1" fmla="*/ 89922 w 126908"/>
                <a:gd name="connsiteY1" fmla="*/ 9897 h 73674"/>
                <a:gd name="connsiteX2" fmla="*/ 122544 w 126908"/>
                <a:gd name="connsiteY2" fmla="*/ 0 h 73674"/>
                <a:gd name="connsiteX3" fmla="*/ 124376 w 126908"/>
                <a:gd name="connsiteY3" fmla="*/ 11363 h 73674"/>
                <a:gd name="connsiteX4" fmla="*/ 115946 w 126908"/>
                <a:gd name="connsiteY4" fmla="*/ 32256 h 73674"/>
                <a:gd name="connsiteX5" fmla="*/ 17714 w 126908"/>
                <a:gd name="connsiteY5" fmla="*/ 73674 h 73674"/>
                <a:gd name="connsiteX6" fmla="*/ 120 w 126908"/>
                <a:gd name="connsiteY6" fmla="*/ 71109 h 73674"/>
                <a:gd name="connsiteX7" fmla="*/ 42638 w 126908"/>
                <a:gd name="connsiteY7" fmla="*/ 36654 h 73674"/>
                <a:gd name="connsiteX8" fmla="*/ 52902 w 126908"/>
                <a:gd name="connsiteY8" fmla="*/ 29690 h 7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908" h="73674">
                  <a:moveTo>
                    <a:pt x="52902" y="29690"/>
                  </a:moveTo>
                  <a:cubicBezTo>
                    <a:pt x="68663" y="29690"/>
                    <a:pt x="80392" y="23458"/>
                    <a:pt x="89922" y="9897"/>
                  </a:cubicBezTo>
                  <a:cubicBezTo>
                    <a:pt x="96886" y="0"/>
                    <a:pt x="111181" y="0"/>
                    <a:pt x="122544" y="0"/>
                  </a:cubicBezTo>
                  <a:cubicBezTo>
                    <a:pt x="129508" y="0"/>
                    <a:pt x="126576" y="6598"/>
                    <a:pt x="124376" y="11363"/>
                  </a:cubicBezTo>
                  <a:cubicBezTo>
                    <a:pt x="121078" y="17960"/>
                    <a:pt x="111548" y="22359"/>
                    <a:pt x="115946" y="32256"/>
                  </a:cubicBezTo>
                  <a:cubicBezTo>
                    <a:pt x="85523" y="51682"/>
                    <a:pt x="51802" y="63411"/>
                    <a:pt x="17714" y="73674"/>
                  </a:cubicBezTo>
                  <a:cubicBezTo>
                    <a:pt x="11116" y="72575"/>
                    <a:pt x="4518" y="71842"/>
                    <a:pt x="120" y="71109"/>
                  </a:cubicBezTo>
                  <a:cubicBezTo>
                    <a:pt x="-2079" y="39586"/>
                    <a:pt x="26511" y="46184"/>
                    <a:pt x="42638" y="36654"/>
                  </a:cubicBezTo>
                  <a:cubicBezTo>
                    <a:pt x="46670" y="35188"/>
                    <a:pt x="50336" y="33355"/>
                    <a:pt x="52902" y="29690"/>
                  </a:cubicBezTo>
                  <a:close/>
                </a:path>
              </a:pathLst>
            </a:custGeom>
            <a:solidFill>
              <a:srgbClr val="7457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87C59153-3703-431F-921B-139D96B134C1}"/>
                </a:ext>
              </a:extLst>
            </p:cNvPr>
            <p:cNvSpPr/>
            <p:nvPr/>
          </p:nvSpPr>
          <p:spPr>
            <a:xfrm>
              <a:off x="11559818" y="3951577"/>
              <a:ext cx="78234" cy="83098"/>
            </a:xfrm>
            <a:custGeom>
              <a:avLst/>
              <a:gdLst>
                <a:gd name="connsiteX0" fmla="*/ 75905 w 78234"/>
                <a:gd name="connsiteY0" fmla="*/ 36789 h 83098"/>
                <a:gd name="connsiteX1" fmla="*/ 63077 w 78234"/>
                <a:gd name="connsiteY1" fmla="*/ 81873 h 83098"/>
                <a:gd name="connsiteX2" fmla="*/ 16159 w 78234"/>
                <a:gd name="connsiteY2" fmla="*/ 81873 h 83098"/>
                <a:gd name="connsiteX3" fmla="*/ 9562 w 78234"/>
                <a:gd name="connsiteY3" fmla="*/ 44486 h 83098"/>
                <a:gd name="connsiteX4" fmla="*/ 10661 w 78234"/>
                <a:gd name="connsiteY4" fmla="*/ 25793 h 83098"/>
                <a:gd name="connsiteX5" fmla="*/ 8462 w 78234"/>
                <a:gd name="connsiteY5" fmla="*/ 3434 h 83098"/>
                <a:gd name="connsiteX6" fmla="*/ 23857 w 78234"/>
                <a:gd name="connsiteY6" fmla="*/ 2701 h 83098"/>
                <a:gd name="connsiteX7" fmla="*/ 76638 w 78234"/>
                <a:gd name="connsiteY7" fmla="*/ 31291 h 83098"/>
                <a:gd name="connsiteX8" fmla="*/ 75905 w 78234"/>
                <a:gd name="connsiteY8" fmla="*/ 36789 h 8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234" h="83098">
                  <a:moveTo>
                    <a:pt x="75905" y="36789"/>
                  </a:moveTo>
                  <a:cubicBezTo>
                    <a:pt x="49148" y="45586"/>
                    <a:pt x="47315" y="52184"/>
                    <a:pt x="63077" y="81873"/>
                  </a:cubicBezTo>
                  <a:cubicBezTo>
                    <a:pt x="46949" y="84806"/>
                    <a:pt x="31554" y="81507"/>
                    <a:pt x="16159" y="81873"/>
                  </a:cubicBezTo>
                  <a:cubicBezTo>
                    <a:pt x="-2900" y="69411"/>
                    <a:pt x="-5100" y="59881"/>
                    <a:pt x="9562" y="44486"/>
                  </a:cubicBezTo>
                  <a:cubicBezTo>
                    <a:pt x="16159" y="37522"/>
                    <a:pt x="12128" y="32024"/>
                    <a:pt x="10661" y="25793"/>
                  </a:cubicBezTo>
                  <a:cubicBezTo>
                    <a:pt x="8829" y="18462"/>
                    <a:pt x="2231" y="11498"/>
                    <a:pt x="8462" y="3434"/>
                  </a:cubicBezTo>
                  <a:cubicBezTo>
                    <a:pt x="13594" y="868"/>
                    <a:pt x="19092" y="-2430"/>
                    <a:pt x="23857" y="2701"/>
                  </a:cubicBezTo>
                  <a:cubicBezTo>
                    <a:pt x="38152" y="18829"/>
                    <a:pt x="54646" y="29458"/>
                    <a:pt x="76638" y="31291"/>
                  </a:cubicBezTo>
                  <a:cubicBezTo>
                    <a:pt x="79204" y="31291"/>
                    <a:pt x="78471" y="35323"/>
                    <a:pt x="75905" y="36789"/>
                  </a:cubicBezTo>
                  <a:close/>
                </a:path>
              </a:pathLst>
            </a:custGeom>
            <a:solidFill>
              <a:srgbClr val="9F79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316D10CC-58DE-48C9-96C3-D2A67A322540}"/>
                </a:ext>
              </a:extLst>
            </p:cNvPr>
            <p:cNvSpPr/>
            <p:nvPr/>
          </p:nvSpPr>
          <p:spPr>
            <a:xfrm>
              <a:off x="11432228" y="3951861"/>
              <a:ext cx="133627" cy="63387"/>
            </a:xfrm>
            <a:custGeom>
              <a:avLst/>
              <a:gdLst>
                <a:gd name="connsiteX0" fmla="*/ 66 w 133627"/>
                <a:gd name="connsiteY0" fmla="*/ 36138 h 63387"/>
                <a:gd name="connsiteX1" fmla="*/ 13628 w 133627"/>
                <a:gd name="connsiteY1" fmla="*/ 27708 h 63387"/>
                <a:gd name="connsiteX2" fmla="*/ 81804 w 133627"/>
                <a:gd name="connsiteY2" fmla="*/ 32106 h 63387"/>
                <a:gd name="connsiteX3" fmla="*/ 88768 w 133627"/>
                <a:gd name="connsiteY3" fmla="*/ 18178 h 63387"/>
                <a:gd name="connsiteX4" fmla="*/ 91701 w 133627"/>
                <a:gd name="connsiteY4" fmla="*/ 1684 h 63387"/>
                <a:gd name="connsiteX5" fmla="*/ 105629 w 133627"/>
                <a:gd name="connsiteY5" fmla="*/ 6449 h 63387"/>
                <a:gd name="connsiteX6" fmla="*/ 119557 w 133627"/>
                <a:gd name="connsiteY6" fmla="*/ 11580 h 63387"/>
                <a:gd name="connsiteX7" fmla="*/ 133120 w 133627"/>
                <a:gd name="connsiteY7" fmla="*/ 38338 h 63387"/>
                <a:gd name="connsiteX8" fmla="*/ 123589 w 133627"/>
                <a:gd name="connsiteY8" fmla="*/ 48967 h 63387"/>
                <a:gd name="connsiteX9" fmla="*/ 85469 w 133627"/>
                <a:gd name="connsiteY9" fmla="*/ 57764 h 63387"/>
                <a:gd name="connsiteX10" fmla="*/ 73007 w 133627"/>
                <a:gd name="connsiteY10" fmla="*/ 61063 h 63387"/>
                <a:gd name="connsiteX11" fmla="*/ 20592 w 133627"/>
                <a:gd name="connsiteY11" fmla="*/ 46401 h 63387"/>
                <a:gd name="connsiteX12" fmla="*/ 66 w 133627"/>
                <a:gd name="connsiteY12" fmla="*/ 36138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627" h="63387">
                  <a:moveTo>
                    <a:pt x="66" y="36138"/>
                  </a:moveTo>
                  <a:cubicBezTo>
                    <a:pt x="-301" y="25509"/>
                    <a:pt x="432" y="18178"/>
                    <a:pt x="13628" y="27708"/>
                  </a:cubicBezTo>
                  <a:cubicBezTo>
                    <a:pt x="35254" y="42369"/>
                    <a:pt x="58346" y="44202"/>
                    <a:pt x="81804" y="32106"/>
                  </a:cubicBezTo>
                  <a:cubicBezTo>
                    <a:pt x="87302" y="29174"/>
                    <a:pt x="93167" y="26608"/>
                    <a:pt x="88768" y="18178"/>
                  </a:cubicBezTo>
                  <a:cubicBezTo>
                    <a:pt x="85469" y="12313"/>
                    <a:pt x="85836" y="6082"/>
                    <a:pt x="91701" y="1684"/>
                  </a:cubicBezTo>
                  <a:cubicBezTo>
                    <a:pt x="98665" y="-3448"/>
                    <a:pt x="101231" y="4616"/>
                    <a:pt x="105629" y="6449"/>
                  </a:cubicBezTo>
                  <a:cubicBezTo>
                    <a:pt x="110028" y="8281"/>
                    <a:pt x="114793" y="9748"/>
                    <a:pt x="119557" y="11580"/>
                  </a:cubicBezTo>
                  <a:cubicBezTo>
                    <a:pt x="134952" y="14879"/>
                    <a:pt x="129088" y="29541"/>
                    <a:pt x="133120" y="38338"/>
                  </a:cubicBezTo>
                  <a:cubicBezTo>
                    <a:pt x="136052" y="44569"/>
                    <a:pt x="125422" y="45668"/>
                    <a:pt x="123589" y="48967"/>
                  </a:cubicBezTo>
                  <a:cubicBezTo>
                    <a:pt x="113693" y="68027"/>
                    <a:pt x="100864" y="65095"/>
                    <a:pt x="85469" y="57764"/>
                  </a:cubicBezTo>
                  <a:cubicBezTo>
                    <a:pt x="81438" y="55931"/>
                    <a:pt x="77039" y="59230"/>
                    <a:pt x="73007" y="61063"/>
                  </a:cubicBezTo>
                  <a:cubicBezTo>
                    <a:pt x="53947" y="61796"/>
                    <a:pt x="35620" y="58864"/>
                    <a:pt x="20592" y="46401"/>
                  </a:cubicBezTo>
                  <a:cubicBezTo>
                    <a:pt x="15094" y="40170"/>
                    <a:pt x="6297" y="41270"/>
                    <a:pt x="66" y="36138"/>
                  </a:cubicBezTo>
                  <a:close/>
                </a:path>
              </a:pathLst>
            </a:custGeom>
            <a:solidFill>
              <a:srgbClr val="B18F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F42015CD-F403-4871-94B0-2D845C4927D9}"/>
                </a:ext>
              </a:extLst>
            </p:cNvPr>
            <p:cNvSpPr/>
            <p:nvPr/>
          </p:nvSpPr>
          <p:spPr>
            <a:xfrm>
              <a:off x="11095445" y="4063506"/>
              <a:ext cx="107287" cy="72076"/>
            </a:xfrm>
            <a:custGeom>
              <a:avLst/>
              <a:gdLst>
                <a:gd name="connsiteX0" fmla="*/ 101165 w 107287"/>
                <a:gd name="connsiteY0" fmla="*/ 0 h 72076"/>
                <a:gd name="connsiteX1" fmla="*/ 101898 w 107287"/>
                <a:gd name="connsiteY1" fmla="*/ 20160 h 72076"/>
                <a:gd name="connsiteX2" fmla="*/ 98965 w 107287"/>
                <a:gd name="connsiteY2" fmla="*/ 26391 h 72076"/>
                <a:gd name="connsiteX3" fmla="*/ 90169 w 107287"/>
                <a:gd name="connsiteY3" fmla="*/ 56447 h 72076"/>
                <a:gd name="connsiteX4" fmla="*/ 68543 w 107287"/>
                <a:gd name="connsiteY4" fmla="*/ 67810 h 72076"/>
                <a:gd name="connsiteX5" fmla="*/ 53881 w 107287"/>
                <a:gd name="connsiteY5" fmla="*/ 69642 h 72076"/>
                <a:gd name="connsiteX6" fmla="*/ 0 w 107287"/>
                <a:gd name="connsiteY6" fmla="*/ 44718 h 72076"/>
                <a:gd name="connsiteX7" fmla="*/ 101165 w 107287"/>
                <a:gd name="connsiteY7" fmla="*/ 0 h 7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7" h="72076">
                  <a:moveTo>
                    <a:pt x="101165" y="0"/>
                  </a:moveTo>
                  <a:cubicBezTo>
                    <a:pt x="105930" y="6598"/>
                    <a:pt x="111794" y="13195"/>
                    <a:pt x="101898" y="20160"/>
                  </a:cubicBezTo>
                  <a:cubicBezTo>
                    <a:pt x="100065" y="21626"/>
                    <a:pt x="98232" y="25658"/>
                    <a:pt x="98965" y="26391"/>
                  </a:cubicBezTo>
                  <a:cubicBezTo>
                    <a:pt x="115460" y="42152"/>
                    <a:pt x="93101" y="46550"/>
                    <a:pt x="90169" y="56447"/>
                  </a:cubicBezTo>
                  <a:cubicBezTo>
                    <a:pt x="83571" y="61212"/>
                    <a:pt x="73308" y="59379"/>
                    <a:pt x="68543" y="67810"/>
                  </a:cubicBezTo>
                  <a:cubicBezTo>
                    <a:pt x="64144" y="72941"/>
                    <a:pt x="58646" y="73308"/>
                    <a:pt x="53881" y="69642"/>
                  </a:cubicBezTo>
                  <a:cubicBezTo>
                    <a:pt x="37387" y="58280"/>
                    <a:pt x="19427" y="49116"/>
                    <a:pt x="0" y="44718"/>
                  </a:cubicBezTo>
                  <a:cubicBezTo>
                    <a:pt x="35921" y="35554"/>
                    <a:pt x="69276" y="19427"/>
                    <a:pt x="101165" y="0"/>
                  </a:cubicBezTo>
                  <a:close/>
                </a:path>
              </a:pathLst>
            </a:custGeom>
            <a:solidFill>
              <a:srgbClr val="EE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6B89CE41-F51A-45B7-AC78-BCC8C25F1710}"/>
                </a:ext>
              </a:extLst>
            </p:cNvPr>
            <p:cNvSpPr/>
            <p:nvPr/>
          </p:nvSpPr>
          <p:spPr>
            <a:xfrm>
              <a:off x="11634114" y="3990104"/>
              <a:ext cx="77325" cy="65741"/>
            </a:xfrm>
            <a:custGeom>
              <a:avLst/>
              <a:gdLst>
                <a:gd name="connsiteX0" fmla="*/ 76750 w 77325"/>
                <a:gd name="connsiteY0" fmla="*/ 25385 h 65741"/>
                <a:gd name="connsiteX1" fmla="*/ 39363 w 77325"/>
                <a:gd name="connsiteY1" fmla="*/ 65705 h 65741"/>
                <a:gd name="connsiteX2" fmla="*/ 27267 w 77325"/>
                <a:gd name="connsiteY2" fmla="*/ 55442 h 65741"/>
                <a:gd name="connsiteX3" fmla="*/ 25068 w 77325"/>
                <a:gd name="connsiteY3" fmla="*/ 42979 h 65741"/>
                <a:gd name="connsiteX4" fmla="*/ 11506 w 77325"/>
                <a:gd name="connsiteY4" fmla="*/ 30150 h 65741"/>
                <a:gd name="connsiteX5" fmla="*/ 1976 w 77325"/>
                <a:gd name="connsiteY5" fmla="*/ 26485 h 65741"/>
                <a:gd name="connsiteX6" fmla="*/ 5275 w 77325"/>
                <a:gd name="connsiteY6" fmla="*/ 5959 h 65741"/>
                <a:gd name="connsiteX7" fmla="*/ 22136 w 77325"/>
                <a:gd name="connsiteY7" fmla="*/ 4126 h 65741"/>
                <a:gd name="connsiteX8" fmla="*/ 76750 w 77325"/>
                <a:gd name="connsiteY8" fmla="*/ 25385 h 6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325" h="65741">
                  <a:moveTo>
                    <a:pt x="76750" y="25385"/>
                  </a:moveTo>
                  <a:cubicBezTo>
                    <a:pt x="81148" y="43346"/>
                    <a:pt x="59523" y="66804"/>
                    <a:pt x="39363" y="65705"/>
                  </a:cubicBezTo>
                  <a:cubicBezTo>
                    <a:pt x="32399" y="65705"/>
                    <a:pt x="25435" y="65705"/>
                    <a:pt x="27267" y="55442"/>
                  </a:cubicBezTo>
                  <a:cubicBezTo>
                    <a:pt x="26534" y="51410"/>
                    <a:pt x="23602" y="46278"/>
                    <a:pt x="25068" y="42979"/>
                  </a:cubicBezTo>
                  <a:cubicBezTo>
                    <a:pt x="32765" y="25019"/>
                    <a:pt x="28367" y="21720"/>
                    <a:pt x="11506" y="30150"/>
                  </a:cubicBezTo>
                  <a:cubicBezTo>
                    <a:pt x="7108" y="32350"/>
                    <a:pt x="4175" y="29417"/>
                    <a:pt x="1976" y="26485"/>
                  </a:cubicBezTo>
                  <a:cubicBezTo>
                    <a:pt x="-3156" y="18788"/>
                    <a:pt x="3076" y="12557"/>
                    <a:pt x="5275" y="5959"/>
                  </a:cubicBezTo>
                  <a:cubicBezTo>
                    <a:pt x="10406" y="-639"/>
                    <a:pt x="17371" y="-2472"/>
                    <a:pt x="22136" y="4126"/>
                  </a:cubicBezTo>
                  <a:cubicBezTo>
                    <a:pt x="36431" y="22453"/>
                    <a:pt x="55857" y="25385"/>
                    <a:pt x="76750" y="25385"/>
                  </a:cubicBezTo>
                  <a:close/>
                </a:path>
              </a:pathLst>
            </a:custGeom>
            <a:solidFill>
              <a:srgbClr val="A5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52F151E3-C3BE-4ABB-A237-81A7940B2F19}"/>
                </a:ext>
              </a:extLst>
            </p:cNvPr>
            <p:cNvSpPr/>
            <p:nvPr/>
          </p:nvSpPr>
          <p:spPr>
            <a:xfrm>
              <a:off x="11088114" y="4107034"/>
              <a:ext cx="84303" cy="89369"/>
            </a:xfrm>
            <a:custGeom>
              <a:avLst/>
              <a:gdLst>
                <a:gd name="connsiteX0" fmla="*/ 6964 w 84303"/>
                <a:gd name="connsiteY0" fmla="*/ 1190 h 89369"/>
                <a:gd name="connsiteX1" fmla="*/ 57913 w 84303"/>
                <a:gd name="connsiteY1" fmla="*/ 19517 h 89369"/>
                <a:gd name="connsiteX2" fmla="*/ 74041 w 84303"/>
                <a:gd name="connsiteY2" fmla="*/ 19883 h 89369"/>
                <a:gd name="connsiteX3" fmla="*/ 84304 w 84303"/>
                <a:gd name="connsiteY3" fmla="*/ 39677 h 89369"/>
                <a:gd name="connsiteX4" fmla="*/ 52048 w 84303"/>
                <a:gd name="connsiteY4" fmla="*/ 85127 h 89369"/>
                <a:gd name="connsiteX5" fmla="*/ 41052 w 84303"/>
                <a:gd name="connsiteY5" fmla="*/ 88060 h 89369"/>
                <a:gd name="connsiteX6" fmla="*/ 57547 w 84303"/>
                <a:gd name="connsiteY6" fmla="*/ 53972 h 89369"/>
                <a:gd name="connsiteX7" fmla="*/ 54248 w 84303"/>
                <a:gd name="connsiteY7" fmla="*/ 41876 h 89369"/>
                <a:gd name="connsiteX8" fmla="*/ 29690 w 84303"/>
                <a:gd name="connsiteY8" fmla="*/ 33812 h 89369"/>
                <a:gd name="connsiteX9" fmla="*/ 0 w 84303"/>
                <a:gd name="connsiteY9" fmla="*/ 16951 h 89369"/>
                <a:gd name="connsiteX10" fmla="*/ 6964 w 84303"/>
                <a:gd name="connsiteY10" fmla="*/ 1190 h 8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303" h="89369">
                  <a:moveTo>
                    <a:pt x="6964" y="1190"/>
                  </a:moveTo>
                  <a:cubicBezTo>
                    <a:pt x="28223" y="-3942"/>
                    <a:pt x="42518" y="8521"/>
                    <a:pt x="57913" y="19517"/>
                  </a:cubicBezTo>
                  <a:cubicBezTo>
                    <a:pt x="62312" y="22449"/>
                    <a:pt x="68543" y="29413"/>
                    <a:pt x="74041" y="19883"/>
                  </a:cubicBezTo>
                  <a:cubicBezTo>
                    <a:pt x="80638" y="25015"/>
                    <a:pt x="83571" y="31613"/>
                    <a:pt x="84304" y="39677"/>
                  </a:cubicBezTo>
                  <a:cubicBezTo>
                    <a:pt x="77706" y="57637"/>
                    <a:pt x="67443" y="73032"/>
                    <a:pt x="52048" y="85127"/>
                  </a:cubicBezTo>
                  <a:cubicBezTo>
                    <a:pt x="48750" y="87693"/>
                    <a:pt x="45817" y="91359"/>
                    <a:pt x="41052" y="88060"/>
                  </a:cubicBezTo>
                  <a:cubicBezTo>
                    <a:pt x="44718" y="75964"/>
                    <a:pt x="45451" y="62402"/>
                    <a:pt x="57547" y="53972"/>
                  </a:cubicBezTo>
                  <a:cubicBezTo>
                    <a:pt x="64877" y="48840"/>
                    <a:pt x="63045" y="44075"/>
                    <a:pt x="54248" y="41876"/>
                  </a:cubicBezTo>
                  <a:cubicBezTo>
                    <a:pt x="45817" y="39677"/>
                    <a:pt x="38120" y="35645"/>
                    <a:pt x="29690" y="33812"/>
                  </a:cubicBezTo>
                  <a:cubicBezTo>
                    <a:pt x="17960" y="31246"/>
                    <a:pt x="8064" y="25748"/>
                    <a:pt x="0" y="16951"/>
                  </a:cubicBezTo>
                  <a:cubicBezTo>
                    <a:pt x="0" y="10720"/>
                    <a:pt x="2932" y="5588"/>
                    <a:pt x="6964" y="1190"/>
                  </a:cubicBezTo>
                  <a:close/>
                </a:path>
              </a:pathLst>
            </a:custGeom>
            <a:solidFill>
              <a:srgbClr val="C8AE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3A90B42-A44E-4DCD-89BA-6A874FAB47DF}"/>
                </a:ext>
              </a:extLst>
            </p:cNvPr>
            <p:cNvSpPr/>
            <p:nvPr/>
          </p:nvSpPr>
          <p:spPr>
            <a:xfrm>
              <a:off x="12126735" y="7186473"/>
              <a:ext cx="98748" cy="93043"/>
            </a:xfrm>
            <a:custGeom>
              <a:avLst/>
              <a:gdLst>
                <a:gd name="connsiteX0" fmla="*/ 35338 w 98748"/>
                <a:gd name="connsiteY0" fmla="*/ 93044 h 93043"/>
                <a:gd name="connsiteX1" fmla="*/ 32039 w 98748"/>
                <a:gd name="connsiteY1" fmla="*/ 77649 h 93043"/>
                <a:gd name="connsiteX2" fmla="*/ 47433 w 98748"/>
                <a:gd name="connsiteY2" fmla="*/ 39162 h 93043"/>
                <a:gd name="connsiteX3" fmla="*/ 3082 w 98748"/>
                <a:gd name="connsiteY3" fmla="*/ 48692 h 93043"/>
                <a:gd name="connsiteX4" fmla="*/ 3815 w 98748"/>
                <a:gd name="connsiteY4" fmla="*/ 38429 h 93043"/>
                <a:gd name="connsiteX5" fmla="*/ 43035 w 98748"/>
                <a:gd name="connsiteY5" fmla="*/ 10206 h 93043"/>
                <a:gd name="connsiteX6" fmla="*/ 63561 w 98748"/>
                <a:gd name="connsiteY6" fmla="*/ 1409 h 93043"/>
                <a:gd name="connsiteX7" fmla="*/ 67593 w 98748"/>
                <a:gd name="connsiteY7" fmla="*/ 21935 h 93043"/>
                <a:gd name="connsiteX8" fmla="*/ 65394 w 98748"/>
                <a:gd name="connsiteY8" fmla="*/ 28899 h 93043"/>
                <a:gd name="connsiteX9" fmla="*/ 59896 w 98748"/>
                <a:gd name="connsiteY9" fmla="*/ 40262 h 93043"/>
                <a:gd name="connsiteX10" fmla="*/ 98749 w 98748"/>
                <a:gd name="connsiteY10" fmla="*/ 28533 h 93043"/>
                <a:gd name="connsiteX11" fmla="*/ 56230 w 98748"/>
                <a:gd name="connsiteY11" fmla="*/ 69952 h 93043"/>
                <a:gd name="connsiteX12" fmla="*/ 35338 w 98748"/>
                <a:gd name="connsiteY12" fmla="*/ 93044 h 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748" h="93043">
                  <a:moveTo>
                    <a:pt x="35338" y="93044"/>
                  </a:moveTo>
                  <a:cubicBezTo>
                    <a:pt x="34238" y="87912"/>
                    <a:pt x="37170" y="82047"/>
                    <a:pt x="32039" y="77649"/>
                  </a:cubicBezTo>
                  <a:cubicBezTo>
                    <a:pt x="37537" y="64820"/>
                    <a:pt x="50732" y="55657"/>
                    <a:pt x="47433" y="39162"/>
                  </a:cubicBezTo>
                  <a:cubicBezTo>
                    <a:pt x="39370" y="52724"/>
                    <a:pt x="15544" y="57856"/>
                    <a:pt x="3082" y="48692"/>
                  </a:cubicBezTo>
                  <a:cubicBezTo>
                    <a:pt x="-1316" y="45393"/>
                    <a:pt x="-950" y="41362"/>
                    <a:pt x="3815" y="38429"/>
                  </a:cubicBezTo>
                  <a:cubicBezTo>
                    <a:pt x="20309" y="33664"/>
                    <a:pt x="28740" y="17903"/>
                    <a:pt x="43035" y="10206"/>
                  </a:cubicBezTo>
                  <a:cubicBezTo>
                    <a:pt x="49633" y="6540"/>
                    <a:pt x="54398" y="-3723"/>
                    <a:pt x="63561" y="1409"/>
                  </a:cubicBezTo>
                  <a:cubicBezTo>
                    <a:pt x="72358" y="5807"/>
                    <a:pt x="65394" y="15337"/>
                    <a:pt x="67593" y="21935"/>
                  </a:cubicBezTo>
                  <a:cubicBezTo>
                    <a:pt x="68326" y="24134"/>
                    <a:pt x="67226" y="26700"/>
                    <a:pt x="65394" y="28899"/>
                  </a:cubicBezTo>
                  <a:cubicBezTo>
                    <a:pt x="62095" y="31099"/>
                    <a:pt x="60629" y="34397"/>
                    <a:pt x="59896" y="40262"/>
                  </a:cubicBezTo>
                  <a:cubicBezTo>
                    <a:pt x="72725" y="32565"/>
                    <a:pt x="83354" y="21568"/>
                    <a:pt x="98749" y="28533"/>
                  </a:cubicBezTo>
                  <a:cubicBezTo>
                    <a:pt x="86286" y="44294"/>
                    <a:pt x="72725" y="58222"/>
                    <a:pt x="56230" y="69952"/>
                  </a:cubicBezTo>
                  <a:cubicBezTo>
                    <a:pt x="47433" y="76183"/>
                    <a:pt x="39003" y="82780"/>
                    <a:pt x="35338" y="93044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D5DDF94B-B827-4FAA-9851-CF0EEE0AFEF5}"/>
                </a:ext>
              </a:extLst>
            </p:cNvPr>
            <p:cNvSpPr/>
            <p:nvPr/>
          </p:nvSpPr>
          <p:spPr>
            <a:xfrm>
              <a:off x="11504502" y="3955011"/>
              <a:ext cx="77706" cy="89435"/>
            </a:xfrm>
            <a:custGeom>
              <a:avLst/>
              <a:gdLst>
                <a:gd name="connsiteX0" fmla="*/ 0 w 77706"/>
                <a:gd name="connsiteY0" fmla="*/ 55714 h 89435"/>
                <a:gd name="connsiteX1" fmla="*/ 28223 w 77706"/>
                <a:gd name="connsiteY1" fmla="*/ 53881 h 89435"/>
                <a:gd name="connsiteX2" fmla="*/ 40686 w 77706"/>
                <a:gd name="connsiteY2" fmla="*/ 48017 h 89435"/>
                <a:gd name="connsiteX3" fmla="*/ 45817 w 77706"/>
                <a:gd name="connsiteY3" fmla="*/ 41052 h 89435"/>
                <a:gd name="connsiteX4" fmla="*/ 53148 w 77706"/>
                <a:gd name="connsiteY4" fmla="*/ 26024 h 89435"/>
                <a:gd name="connsiteX5" fmla="*/ 48016 w 77706"/>
                <a:gd name="connsiteY5" fmla="*/ 8064 h 89435"/>
                <a:gd name="connsiteX6" fmla="*/ 64511 w 77706"/>
                <a:gd name="connsiteY6" fmla="*/ 0 h 89435"/>
                <a:gd name="connsiteX7" fmla="*/ 77706 w 77706"/>
                <a:gd name="connsiteY7" fmla="*/ 42152 h 89435"/>
                <a:gd name="connsiteX8" fmla="*/ 72208 w 77706"/>
                <a:gd name="connsiteY8" fmla="*/ 78439 h 89435"/>
                <a:gd name="connsiteX9" fmla="*/ 71108 w 77706"/>
                <a:gd name="connsiteY9" fmla="*/ 89435 h 89435"/>
                <a:gd name="connsiteX10" fmla="*/ 11363 w 77706"/>
                <a:gd name="connsiteY10" fmla="*/ 59746 h 89435"/>
                <a:gd name="connsiteX11" fmla="*/ 0 w 77706"/>
                <a:gd name="connsiteY11" fmla="*/ 5571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89435">
                  <a:moveTo>
                    <a:pt x="0" y="55714"/>
                  </a:moveTo>
                  <a:cubicBezTo>
                    <a:pt x="8430" y="43252"/>
                    <a:pt x="17960" y="46184"/>
                    <a:pt x="28223" y="53881"/>
                  </a:cubicBezTo>
                  <a:cubicBezTo>
                    <a:pt x="35188" y="59379"/>
                    <a:pt x="42885" y="62312"/>
                    <a:pt x="40686" y="48017"/>
                  </a:cubicBezTo>
                  <a:cubicBezTo>
                    <a:pt x="39953" y="43252"/>
                    <a:pt x="40686" y="40686"/>
                    <a:pt x="45817" y="41052"/>
                  </a:cubicBezTo>
                  <a:cubicBezTo>
                    <a:pt x="60845" y="42152"/>
                    <a:pt x="63045" y="35921"/>
                    <a:pt x="53148" y="26024"/>
                  </a:cubicBezTo>
                  <a:cubicBezTo>
                    <a:pt x="47650" y="20526"/>
                    <a:pt x="58646" y="11363"/>
                    <a:pt x="48016" y="8064"/>
                  </a:cubicBezTo>
                  <a:cubicBezTo>
                    <a:pt x="53515" y="5498"/>
                    <a:pt x="59013" y="2566"/>
                    <a:pt x="64511" y="0"/>
                  </a:cubicBezTo>
                  <a:cubicBezTo>
                    <a:pt x="68909" y="13928"/>
                    <a:pt x="73308" y="28223"/>
                    <a:pt x="77706" y="42152"/>
                  </a:cubicBezTo>
                  <a:cubicBezTo>
                    <a:pt x="54981" y="47650"/>
                    <a:pt x="53881" y="54614"/>
                    <a:pt x="72208" y="78439"/>
                  </a:cubicBezTo>
                  <a:cubicBezTo>
                    <a:pt x="71475" y="82105"/>
                    <a:pt x="71108" y="85770"/>
                    <a:pt x="71108" y="89435"/>
                  </a:cubicBezTo>
                  <a:cubicBezTo>
                    <a:pt x="50949" y="79539"/>
                    <a:pt x="31156" y="69642"/>
                    <a:pt x="11363" y="59746"/>
                  </a:cubicBezTo>
                  <a:cubicBezTo>
                    <a:pt x="6231" y="62312"/>
                    <a:pt x="2932" y="59746"/>
                    <a:pt x="0" y="55714"/>
                  </a:cubicBezTo>
                  <a:close/>
                </a:path>
              </a:pathLst>
            </a:custGeom>
            <a:solidFill>
              <a:srgbClr val="E8DC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2690805-4E4E-4EB3-988E-6A935BD68B0A}"/>
                </a:ext>
              </a:extLst>
            </p:cNvPr>
            <p:cNvSpPr/>
            <p:nvPr/>
          </p:nvSpPr>
          <p:spPr>
            <a:xfrm>
              <a:off x="11424738" y="3986550"/>
              <a:ext cx="90760" cy="52920"/>
            </a:xfrm>
            <a:custGeom>
              <a:avLst/>
              <a:gdLst>
                <a:gd name="connsiteX0" fmla="*/ 79765 w 90760"/>
                <a:gd name="connsiteY0" fmla="*/ 24175 h 52920"/>
                <a:gd name="connsiteX1" fmla="*/ 90761 w 90760"/>
                <a:gd name="connsiteY1" fmla="*/ 27841 h 52920"/>
                <a:gd name="connsiteX2" fmla="*/ 72800 w 90760"/>
                <a:gd name="connsiteY2" fmla="*/ 49833 h 52920"/>
                <a:gd name="connsiteX3" fmla="*/ 59605 w 90760"/>
                <a:gd name="connsiteY3" fmla="*/ 45068 h 52920"/>
                <a:gd name="connsiteX4" fmla="*/ 39812 w 90760"/>
                <a:gd name="connsiteY4" fmla="*/ 34072 h 52920"/>
                <a:gd name="connsiteX5" fmla="*/ 226 w 90760"/>
                <a:gd name="connsiteY5" fmla="*/ 9147 h 52920"/>
                <a:gd name="connsiteX6" fmla="*/ 7190 w 90760"/>
                <a:gd name="connsiteY6" fmla="*/ 1450 h 52920"/>
                <a:gd name="connsiteX7" fmla="*/ 30282 w 90760"/>
                <a:gd name="connsiteY7" fmla="*/ 6948 h 52920"/>
                <a:gd name="connsiteX8" fmla="*/ 79765 w 90760"/>
                <a:gd name="connsiteY8" fmla="*/ 24175 h 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60" h="52920">
                  <a:moveTo>
                    <a:pt x="79765" y="24175"/>
                  </a:moveTo>
                  <a:cubicBezTo>
                    <a:pt x="83430" y="25275"/>
                    <a:pt x="87095" y="26741"/>
                    <a:pt x="90761" y="27841"/>
                  </a:cubicBezTo>
                  <a:cubicBezTo>
                    <a:pt x="90394" y="39570"/>
                    <a:pt x="79031" y="42869"/>
                    <a:pt x="72800" y="49833"/>
                  </a:cubicBezTo>
                  <a:cubicBezTo>
                    <a:pt x="69135" y="54231"/>
                    <a:pt x="61438" y="54964"/>
                    <a:pt x="59605" y="45068"/>
                  </a:cubicBezTo>
                  <a:cubicBezTo>
                    <a:pt x="57772" y="33339"/>
                    <a:pt x="51174" y="33339"/>
                    <a:pt x="39812" y="34072"/>
                  </a:cubicBezTo>
                  <a:cubicBezTo>
                    <a:pt x="11955" y="35904"/>
                    <a:pt x="-1974" y="29307"/>
                    <a:pt x="226" y="9147"/>
                  </a:cubicBezTo>
                  <a:cubicBezTo>
                    <a:pt x="2425" y="6581"/>
                    <a:pt x="4624" y="4016"/>
                    <a:pt x="7190" y="1450"/>
                  </a:cubicBezTo>
                  <a:cubicBezTo>
                    <a:pt x="15620" y="-749"/>
                    <a:pt x="23318" y="-1483"/>
                    <a:pt x="30282" y="6948"/>
                  </a:cubicBezTo>
                  <a:cubicBezTo>
                    <a:pt x="43477" y="21609"/>
                    <a:pt x="63637" y="17944"/>
                    <a:pt x="79765" y="24175"/>
                  </a:cubicBezTo>
                  <a:close/>
                </a:path>
              </a:pathLst>
            </a:custGeom>
            <a:solidFill>
              <a:srgbClr val="9A77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6FBC0B46-AEEF-4DD1-A664-297EA7074C74}"/>
                </a:ext>
              </a:extLst>
            </p:cNvPr>
            <p:cNvSpPr/>
            <p:nvPr/>
          </p:nvSpPr>
          <p:spPr>
            <a:xfrm>
              <a:off x="12491548" y="4711634"/>
              <a:ext cx="65500" cy="61165"/>
            </a:xfrm>
            <a:custGeom>
              <a:avLst/>
              <a:gdLst>
                <a:gd name="connsiteX0" fmla="*/ 64187 w 65500"/>
                <a:gd name="connsiteY0" fmla="*/ 50861 h 61165"/>
                <a:gd name="connsiteX1" fmla="*/ 45860 w 65500"/>
                <a:gd name="connsiteY1" fmla="*/ 55626 h 61165"/>
                <a:gd name="connsiteX2" fmla="*/ 26800 w 65500"/>
                <a:gd name="connsiteY2" fmla="*/ 50861 h 61165"/>
                <a:gd name="connsiteX3" fmla="*/ 409 w 65500"/>
                <a:gd name="connsiteY3" fmla="*/ 44264 h 61165"/>
                <a:gd name="connsiteX4" fmla="*/ 5908 w 65500"/>
                <a:gd name="connsiteY4" fmla="*/ 12375 h 61165"/>
                <a:gd name="connsiteX5" fmla="*/ 30466 w 65500"/>
                <a:gd name="connsiteY5" fmla="*/ 1745 h 61165"/>
                <a:gd name="connsiteX6" fmla="*/ 45494 w 65500"/>
                <a:gd name="connsiteY6" fmla="*/ 5777 h 61165"/>
                <a:gd name="connsiteX7" fmla="*/ 52092 w 65500"/>
                <a:gd name="connsiteY7" fmla="*/ 26670 h 61165"/>
                <a:gd name="connsiteX8" fmla="*/ 64187 w 65500"/>
                <a:gd name="connsiteY8" fmla="*/ 50861 h 6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00" h="61165">
                  <a:moveTo>
                    <a:pt x="64187" y="50861"/>
                  </a:moveTo>
                  <a:cubicBezTo>
                    <a:pt x="59056" y="55626"/>
                    <a:pt x="56856" y="68455"/>
                    <a:pt x="45860" y="55626"/>
                  </a:cubicBezTo>
                  <a:cubicBezTo>
                    <a:pt x="42561" y="51594"/>
                    <a:pt x="33398" y="52327"/>
                    <a:pt x="26800" y="50861"/>
                  </a:cubicBezTo>
                  <a:cubicBezTo>
                    <a:pt x="17270" y="51961"/>
                    <a:pt x="8473" y="50495"/>
                    <a:pt x="409" y="44264"/>
                  </a:cubicBezTo>
                  <a:cubicBezTo>
                    <a:pt x="-1423" y="32901"/>
                    <a:pt x="3342" y="22638"/>
                    <a:pt x="5908" y="12375"/>
                  </a:cubicBezTo>
                  <a:cubicBezTo>
                    <a:pt x="9206" y="-454"/>
                    <a:pt x="19103" y="-1920"/>
                    <a:pt x="30466" y="1745"/>
                  </a:cubicBezTo>
                  <a:cubicBezTo>
                    <a:pt x="35597" y="3211"/>
                    <a:pt x="40362" y="4311"/>
                    <a:pt x="45494" y="5777"/>
                  </a:cubicBezTo>
                  <a:cubicBezTo>
                    <a:pt x="38896" y="15307"/>
                    <a:pt x="45127" y="21172"/>
                    <a:pt x="52092" y="26670"/>
                  </a:cubicBezTo>
                  <a:cubicBezTo>
                    <a:pt x="59789" y="32901"/>
                    <a:pt x="68952" y="38399"/>
                    <a:pt x="64187" y="50861"/>
                  </a:cubicBezTo>
                  <a:close/>
                </a:path>
              </a:pathLst>
            </a:custGeom>
            <a:solidFill>
              <a:srgbClr val="A69B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49BC88ED-37A3-4203-9F53-4E727746496B}"/>
                </a:ext>
              </a:extLst>
            </p:cNvPr>
            <p:cNvSpPr/>
            <p:nvPr/>
          </p:nvSpPr>
          <p:spPr>
            <a:xfrm>
              <a:off x="11657995" y="7432531"/>
              <a:ext cx="69348" cy="37585"/>
            </a:xfrm>
            <a:custGeom>
              <a:avLst/>
              <a:gdLst>
                <a:gd name="connsiteX0" fmla="*/ 8151 w 69348"/>
                <a:gd name="connsiteY0" fmla="*/ 37586 h 37585"/>
                <a:gd name="connsiteX1" fmla="*/ 87 w 69348"/>
                <a:gd name="connsiteY1" fmla="*/ 31721 h 37585"/>
                <a:gd name="connsiteX2" fmla="*/ 6685 w 69348"/>
                <a:gd name="connsiteY2" fmla="*/ 26956 h 37585"/>
                <a:gd name="connsiteX3" fmla="*/ 27211 w 69348"/>
                <a:gd name="connsiteY3" fmla="*/ 8263 h 37585"/>
                <a:gd name="connsiteX4" fmla="*/ 53235 w 69348"/>
                <a:gd name="connsiteY4" fmla="*/ 4231 h 37585"/>
                <a:gd name="connsiteX5" fmla="*/ 64598 w 69348"/>
                <a:gd name="connsiteY5" fmla="*/ 11928 h 37585"/>
                <a:gd name="connsiteX6" fmla="*/ 68630 w 69348"/>
                <a:gd name="connsiteY6" fmla="*/ 30255 h 37585"/>
                <a:gd name="connsiteX7" fmla="*/ 8151 w 69348"/>
                <a:gd name="connsiteY7" fmla="*/ 37586 h 3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348" h="37585">
                  <a:moveTo>
                    <a:pt x="8151" y="37586"/>
                  </a:moveTo>
                  <a:cubicBezTo>
                    <a:pt x="5219" y="35753"/>
                    <a:pt x="820" y="34287"/>
                    <a:pt x="87" y="31721"/>
                  </a:cubicBezTo>
                  <a:cubicBezTo>
                    <a:pt x="-646" y="29155"/>
                    <a:pt x="3386" y="27689"/>
                    <a:pt x="6685" y="26956"/>
                  </a:cubicBezTo>
                  <a:cubicBezTo>
                    <a:pt x="18048" y="25490"/>
                    <a:pt x="20613" y="14860"/>
                    <a:pt x="27211" y="8263"/>
                  </a:cubicBezTo>
                  <a:cubicBezTo>
                    <a:pt x="34542" y="-901"/>
                    <a:pt x="43339" y="-2733"/>
                    <a:pt x="53235" y="4231"/>
                  </a:cubicBezTo>
                  <a:cubicBezTo>
                    <a:pt x="57267" y="5697"/>
                    <a:pt x="53969" y="13761"/>
                    <a:pt x="64598" y="11928"/>
                  </a:cubicBezTo>
                  <a:cubicBezTo>
                    <a:pt x="76694" y="10095"/>
                    <a:pt x="60933" y="25124"/>
                    <a:pt x="68630" y="30255"/>
                  </a:cubicBezTo>
                  <a:cubicBezTo>
                    <a:pt x="48470" y="35387"/>
                    <a:pt x="27944" y="35753"/>
                    <a:pt x="8151" y="37586"/>
                  </a:cubicBezTo>
                  <a:close/>
                </a:path>
              </a:pathLst>
            </a:custGeom>
            <a:solidFill>
              <a:srgbClr val="B899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4E8904A-B0B4-4EB6-929B-12DF55A7BECD}"/>
                </a:ext>
              </a:extLst>
            </p:cNvPr>
            <p:cNvSpPr/>
            <p:nvPr/>
          </p:nvSpPr>
          <p:spPr>
            <a:xfrm>
              <a:off x="10517786" y="4488691"/>
              <a:ext cx="79947" cy="43140"/>
            </a:xfrm>
            <a:custGeom>
              <a:avLst/>
              <a:gdLst>
                <a:gd name="connsiteX0" fmla="*/ 74402 w 79947"/>
                <a:gd name="connsiteY0" fmla="*/ 17594 h 43140"/>
                <a:gd name="connsiteX1" fmla="*/ 41780 w 79947"/>
                <a:gd name="connsiteY1" fmla="*/ 36287 h 43140"/>
                <a:gd name="connsiteX2" fmla="*/ 13556 w 79947"/>
                <a:gd name="connsiteY2" fmla="*/ 41785 h 43140"/>
                <a:gd name="connsiteX3" fmla="*/ 6592 w 79947"/>
                <a:gd name="connsiteY3" fmla="*/ 35921 h 43140"/>
                <a:gd name="connsiteX4" fmla="*/ 727 w 79947"/>
                <a:gd name="connsiteY4" fmla="*/ 21259 h 43140"/>
                <a:gd name="connsiteX5" fmla="*/ 13923 w 79947"/>
                <a:gd name="connsiteY5" fmla="*/ 17960 h 43140"/>
                <a:gd name="connsiteX6" fmla="*/ 77700 w 79947"/>
                <a:gd name="connsiteY6" fmla="*/ 0 h 43140"/>
                <a:gd name="connsiteX7" fmla="*/ 74402 w 79947"/>
                <a:gd name="connsiteY7" fmla="*/ 17594 h 4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47" h="43140">
                  <a:moveTo>
                    <a:pt x="74402" y="17594"/>
                  </a:moveTo>
                  <a:cubicBezTo>
                    <a:pt x="61206" y="19427"/>
                    <a:pt x="51310" y="28957"/>
                    <a:pt x="41780" y="36287"/>
                  </a:cubicBezTo>
                  <a:cubicBezTo>
                    <a:pt x="31517" y="44351"/>
                    <a:pt x="23819" y="43985"/>
                    <a:pt x="13556" y="41785"/>
                  </a:cubicBezTo>
                  <a:cubicBezTo>
                    <a:pt x="11357" y="39953"/>
                    <a:pt x="8425" y="38120"/>
                    <a:pt x="6592" y="35921"/>
                  </a:cubicBezTo>
                  <a:cubicBezTo>
                    <a:pt x="2927" y="31889"/>
                    <a:pt x="-1838" y="27124"/>
                    <a:pt x="727" y="21259"/>
                  </a:cubicBezTo>
                  <a:cubicBezTo>
                    <a:pt x="3293" y="15761"/>
                    <a:pt x="9524" y="17960"/>
                    <a:pt x="13923" y="17960"/>
                  </a:cubicBezTo>
                  <a:cubicBezTo>
                    <a:pt x="37381" y="19427"/>
                    <a:pt x="59374" y="16494"/>
                    <a:pt x="77700" y="0"/>
                  </a:cubicBezTo>
                  <a:cubicBezTo>
                    <a:pt x="82832" y="7331"/>
                    <a:pt x="78067" y="12096"/>
                    <a:pt x="74402" y="17594"/>
                  </a:cubicBezTo>
                  <a:close/>
                </a:path>
              </a:pathLst>
            </a:custGeom>
            <a:solidFill>
              <a:srgbClr val="A883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43C8A43-DA62-437F-A203-349F1A4097CD}"/>
                </a:ext>
              </a:extLst>
            </p:cNvPr>
            <p:cNvSpPr/>
            <p:nvPr/>
          </p:nvSpPr>
          <p:spPr>
            <a:xfrm>
              <a:off x="11200908" y="4027131"/>
              <a:ext cx="57158" cy="36053"/>
            </a:xfrm>
            <a:custGeom>
              <a:avLst/>
              <a:gdLst>
                <a:gd name="connsiteX0" fmla="*/ 51782 w 57158"/>
                <a:gd name="connsiteY0" fmla="*/ 14017 h 36053"/>
                <a:gd name="connsiteX1" fmla="*/ 55447 w 57158"/>
                <a:gd name="connsiteY1" fmla="*/ 26113 h 36053"/>
                <a:gd name="connsiteX2" fmla="*/ 38953 w 57158"/>
                <a:gd name="connsiteY2" fmla="*/ 35276 h 36053"/>
                <a:gd name="connsiteX3" fmla="*/ 100 w 57158"/>
                <a:gd name="connsiteY3" fmla="*/ 32710 h 36053"/>
                <a:gd name="connsiteX4" fmla="*/ 19527 w 57158"/>
                <a:gd name="connsiteY4" fmla="*/ 1554 h 36053"/>
                <a:gd name="connsiteX5" fmla="*/ 51782 w 57158"/>
                <a:gd name="connsiteY5" fmla="*/ 14017 h 3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8" h="36053">
                  <a:moveTo>
                    <a:pt x="51782" y="14017"/>
                  </a:moveTo>
                  <a:cubicBezTo>
                    <a:pt x="54714" y="17682"/>
                    <a:pt x="59846" y="19881"/>
                    <a:pt x="55447" y="26113"/>
                  </a:cubicBezTo>
                  <a:cubicBezTo>
                    <a:pt x="51049" y="32344"/>
                    <a:pt x="42618" y="38208"/>
                    <a:pt x="38953" y="35276"/>
                  </a:cubicBezTo>
                  <a:cubicBezTo>
                    <a:pt x="25758" y="23913"/>
                    <a:pt x="12562" y="35643"/>
                    <a:pt x="100" y="32710"/>
                  </a:cubicBezTo>
                  <a:cubicBezTo>
                    <a:pt x="-1000" y="17682"/>
                    <a:pt x="7064" y="6686"/>
                    <a:pt x="19527" y="1554"/>
                  </a:cubicBezTo>
                  <a:cubicBezTo>
                    <a:pt x="31989" y="-3944"/>
                    <a:pt x="42252" y="6319"/>
                    <a:pt x="51782" y="14017"/>
                  </a:cubicBezTo>
                  <a:close/>
                </a:path>
              </a:pathLst>
            </a:custGeom>
            <a:solidFill>
              <a:srgbClr val="B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CCE1E1BB-2C01-44B9-B0B9-75EFF03B7562}"/>
                </a:ext>
              </a:extLst>
            </p:cNvPr>
            <p:cNvSpPr/>
            <p:nvPr/>
          </p:nvSpPr>
          <p:spPr>
            <a:xfrm>
              <a:off x="10617479" y="7313605"/>
              <a:ext cx="131953" cy="74407"/>
            </a:xfrm>
            <a:custGeom>
              <a:avLst/>
              <a:gdLst>
                <a:gd name="connsiteX0" fmla="*/ 0 w 131953"/>
                <a:gd name="connsiteY0" fmla="*/ 0 h 74407"/>
                <a:gd name="connsiteX1" fmla="*/ 64144 w 131953"/>
                <a:gd name="connsiteY1" fmla="*/ 31889 h 74407"/>
                <a:gd name="connsiteX2" fmla="*/ 112161 w 131953"/>
                <a:gd name="connsiteY2" fmla="*/ 60112 h 74407"/>
                <a:gd name="connsiteX3" fmla="*/ 131954 w 131953"/>
                <a:gd name="connsiteY3" fmla="*/ 74407 h 74407"/>
                <a:gd name="connsiteX4" fmla="*/ 0 w 131953"/>
                <a:gd name="connsiteY4" fmla="*/ 0 h 7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53" h="74407">
                  <a:moveTo>
                    <a:pt x="0" y="0"/>
                  </a:moveTo>
                  <a:cubicBezTo>
                    <a:pt x="23092" y="7331"/>
                    <a:pt x="46184" y="15761"/>
                    <a:pt x="64144" y="31889"/>
                  </a:cubicBezTo>
                  <a:cubicBezTo>
                    <a:pt x="78806" y="45084"/>
                    <a:pt x="94200" y="54981"/>
                    <a:pt x="112161" y="60112"/>
                  </a:cubicBezTo>
                  <a:cubicBezTo>
                    <a:pt x="121691" y="62678"/>
                    <a:pt x="126822" y="67443"/>
                    <a:pt x="131954" y="74407"/>
                  </a:cubicBezTo>
                  <a:cubicBezTo>
                    <a:pt x="83937" y="57180"/>
                    <a:pt x="36654" y="37753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CED270D3-E26F-44A4-B546-BFC3B28CAB6D}"/>
                </a:ext>
              </a:extLst>
            </p:cNvPr>
            <p:cNvSpPr/>
            <p:nvPr/>
          </p:nvSpPr>
          <p:spPr>
            <a:xfrm>
              <a:off x="12462641" y="4686901"/>
              <a:ext cx="59738" cy="67896"/>
            </a:xfrm>
            <a:custGeom>
              <a:avLst/>
              <a:gdLst>
                <a:gd name="connsiteX0" fmla="*/ 59739 w 59738"/>
                <a:gd name="connsiteY0" fmla="*/ 26478 h 67896"/>
                <a:gd name="connsiteX1" fmla="*/ 35547 w 59738"/>
                <a:gd name="connsiteY1" fmla="*/ 55801 h 67896"/>
                <a:gd name="connsiteX2" fmla="*/ 29683 w 59738"/>
                <a:gd name="connsiteY2" fmla="*/ 67897 h 67896"/>
                <a:gd name="connsiteX3" fmla="*/ 19420 w 59738"/>
                <a:gd name="connsiteY3" fmla="*/ 40773 h 67896"/>
                <a:gd name="connsiteX4" fmla="*/ 360 w 59738"/>
                <a:gd name="connsiteY4" fmla="*/ 20247 h 67896"/>
                <a:gd name="connsiteX5" fmla="*/ 7324 w 59738"/>
                <a:gd name="connsiteY5" fmla="*/ 87 h 67896"/>
                <a:gd name="connsiteX6" fmla="*/ 28950 w 59738"/>
                <a:gd name="connsiteY6" fmla="*/ 3386 h 67896"/>
                <a:gd name="connsiteX7" fmla="*/ 37380 w 59738"/>
                <a:gd name="connsiteY7" fmla="*/ 13649 h 67896"/>
                <a:gd name="connsiteX8" fmla="*/ 59739 w 59738"/>
                <a:gd name="connsiteY8" fmla="*/ 26478 h 6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38" h="67896">
                  <a:moveTo>
                    <a:pt x="59739" y="26478"/>
                  </a:moveTo>
                  <a:cubicBezTo>
                    <a:pt x="35547" y="22813"/>
                    <a:pt x="38480" y="42972"/>
                    <a:pt x="35547" y="55801"/>
                  </a:cubicBezTo>
                  <a:cubicBezTo>
                    <a:pt x="34448" y="60933"/>
                    <a:pt x="31515" y="63865"/>
                    <a:pt x="29683" y="67897"/>
                  </a:cubicBezTo>
                  <a:cubicBezTo>
                    <a:pt x="14288" y="63498"/>
                    <a:pt x="24918" y="49203"/>
                    <a:pt x="19420" y="40773"/>
                  </a:cubicBezTo>
                  <a:cubicBezTo>
                    <a:pt x="16854" y="30143"/>
                    <a:pt x="10623" y="23546"/>
                    <a:pt x="360" y="20247"/>
                  </a:cubicBezTo>
                  <a:cubicBezTo>
                    <a:pt x="-2206" y="11816"/>
                    <a:pt x="9890" y="8517"/>
                    <a:pt x="7324" y="87"/>
                  </a:cubicBezTo>
                  <a:cubicBezTo>
                    <a:pt x="14655" y="-279"/>
                    <a:pt x="21985" y="454"/>
                    <a:pt x="28950" y="3386"/>
                  </a:cubicBezTo>
                  <a:cubicBezTo>
                    <a:pt x="33348" y="5219"/>
                    <a:pt x="39946" y="1553"/>
                    <a:pt x="37380" y="13649"/>
                  </a:cubicBezTo>
                  <a:cubicBezTo>
                    <a:pt x="34448" y="25745"/>
                    <a:pt x="53508" y="18781"/>
                    <a:pt x="59739" y="26478"/>
                  </a:cubicBezTo>
                  <a:close/>
                </a:path>
              </a:pathLst>
            </a:custGeom>
            <a:solidFill>
              <a:srgbClr val="BFB8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F9E08E71-81C6-49D9-9D19-88442F7EF6A2}"/>
                </a:ext>
              </a:extLst>
            </p:cNvPr>
            <p:cNvSpPr/>
            <p:nvPr/>
          </p:nvSpPr>
          <p:spPr>
            <a:xfrm>
              <a:off x="12523113" y="4712003"/>
              <a:ext cx="48749" cy="52996"/>
            </a:xfrm>
            <a:custGeom>
              <a:avLst/>
              <a:gdLst>
                <a:gd name="connsiteX0" fmla="*/ 32622 w 48749"/>
                <a:gd name="connsiteY0" fmla="*/ 50493 h 52996"/>
                <a:gd name="connsiteX1" fmla="*/ 0 w 48749"/>
                <a:gd name="connsiteY1" fmla="*/ 17138 h 52996"/>
                <a:gd name="connsiteX2" fmla="*/ 13929 w 48749"/>
                <a:gd name="connsiteY2" fmla="*/ 5775 h 52996"/>
                <a:gd name="connsiteX3" fmla="*/ 36287 w 48749"/>
                <a:gd name="connsiteY3" fmla="*/ 10540 h 52996"/>
                <a:gd name="connsiteX4" fmla="*/ 48750 w 48749"/>
                <a:gd name="connsiteY4" fmla="*/ 50493 h 52996"/>
                <a:gd name="connsiteX5" fmla="*/ 32622 w 48749"/>
                <a:gd name="connsiteY5" fmla="*/ 50493 h 5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49" h="52996">
                  <a:moveTo>
                    <a:pt x="32622" y="50493"/>
                  </a:moveTo>
                  <a:cubicBezTo>
                    <a:pt x="28590" y="33632"/>
                    <a:pt x="13562" y="27767"/>
                    <a:pt x="0" y="17138"/>
                  </a:cubicBezTo>
                  <a:cubicBezTo>
                    <a:pt x="4765" y="13106"/>
                    <a:pt x="9163" y="9441"/>
                    <a:pt x="13929" y="5775"/>
                  </a:cubicBezTo>
                  <a:cubicBezTo>
                    <a:pt x="23825" y="-4854"/>
                    <a:pt x="30789" y="644"/>
                    <a:pt x="36287" y="10540"/>
                  </a:cubicBezTo>
                  <a:cubicBezTo>
                    <a:pt x="43252" y="23002"/>
                    <a:pt x="45817" y="36931"/>
                    <a:pt x="48750" y="50493"/>
                  </a:cubicBezTo>
                  <a:cubicBezTo>
                    <a:pt x="43618" y="53059"/>
                    <a:pt x="38120" y="54525"/>
                    <a:pt x="32622" y="50493"/>
                  </a:cubicBezTo>
                  <a:close/>
                </a:path>
              </a:pathLst>
            </a:custGeom>
            <a:solidFill>
              <a:srgbClr val="8B77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80C1ACC2-646A-4E86-92B7-14AF83B27484}"/>
                </a:ext>
              </a:extLst>
            </p:cNvPr>
            <p:cNvSpPr/>
            <p:nvPr/>
          </p:nvSpPr>
          <p:spPr>
            <a:xfrm>
              <a:off x="12410264" y="6831464"/>
              <a:ext cx="39908" cy="65272"/>
            </a:xfrm>
            <a:custGeom>
              <a:avLst/>
              <a:gdLst>
                <a:gd name="connsiteX0" fmla="*/ 17549 w 39908"/>
                <a:gd name="connsiteY0" fmla="*/ 60621 h 65272"/>
                <a:gd name="connsiteX1" fmla="*/ 3254 w 39908"/>
                <a:gd name="connsiteY1" fmla="*/ 63187 h 65272"/>
                <a:gd name="connsiteX2" fmla="*/ 3621 w 39908"/>
                <a:gd name="connsiteY2" fmla="*/ 44127 h 65272"/>
                <a:gd name="connsiteX3" fmla="*/ 17183 w 39908"/>
                <a:gd name="connsiteY3" fmla="*/ 12971 h 65272"/>
                <a:gd name="connsiteX4" fmla="*/ 31111 w 39908"/>
                <a:gd name="connsiteY4" fmla="*/ 143 h 65272"/>
                <a:gd name="connsiteX5" fmla="*/ 39908 w 39908"/>
                <a:gd name="connsiteY5" fmla="*/ 11872 h 65272"/>
                <a:gd name="connsiteX6" fmla="*/ 17549 w 39908"/>
                <a:gd name="connsiteY6" fmla="*/ 60621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08" h="65272">
                  <a:moveTo>
                    <a:pt x="17549" y="60621"/>
                  </a:moveTo>
                  <a:cubicBezTo>
                    <a:pt x="12051" y="58422"/>
                    <a:pt x="8386" y="69785"/>
                    <a:pt x="3254" y="63187"/>
                  </a:cubicBezTo>
                  <a:cubicBezTo>
                    <a:pt x="-778" y="57689"/>
                    <a:pt x="-1511" y="50725"/>
                    <a:pt x="3621" y="44127"/>
                  </a:cubicBezTo>
                  <a:cubicBezTo>
                    <a:pt x="10952" y="34964"/>
                    <a:pt x="15350" y="23968"/>
                    <a:pt x="17183" y="12971"/>
                  </a:cubicBezTo>
                  <a:cubicBezTo>
                    <a:pt x="18649" y="4174"/>
                    <a:pt x="25247" y="1242"/>
                    <a:pt x="31111" y="143"/>
                  </a:cubicBezTo>
                  <a:cubicBezTo>
                    <a:pt x="39175" y="-1324"/>
                    <a:pt x="35510" y="8939"/>
                    <a:pt x="39908" y="11872"/>
                  </a:cubicBezTo>
                  <a:cubicBezTo>
                    <a:pt x="28912" y="26167"/>
                    <a:pt x="27446" y="45227"/>
                    <a:pt x="17549" y="60621"/>
                  </a:cubicBezTo>
                  <a:close/>
                </a:path>
              </a:pathLst>
            </a:custGeom>
            <a:solidFill>
              <a:srgbClr val="988B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416C0F-63BC-4CFA-AD60-1AC49B77EFB1}"/>
                </a:ext>
              </a:extLst>
            </p:cNvPr>
            <p:cNvSpPr/>
            <p:nvPr/>
          </p:nvSpPr>
          <p:spPr>
            <a:xfrm>
              <a:off x="12370633" y="6895297"/>
              <a:ext cx="39586" cy="51604"/>
            </a:xfrm>
            <a:custGeom>
              <a:avLst/>
              <a:gdLst>
                <a:gd name="connsiteX0" fmla="*/ 23092 w 39586"/>
                <a:gd name="connsiteY0" fmla="*/ 87 h 51604"/>
                <a:gd name="connsiteX1" fmla="*/ 39586 w 39586"/>
                <a:gd name="connsiteY1" fmla="*/ 31609 h 51604"/>
                <a:gd name="connsiteX2" fmla="*/ 31156 w 39586"/>
                <a:gd name="connsiteY2" fmla="*/ 45537 h 51604"/>
                <a:gd name="connsiteX3" fmla="*/ 26391 w 39586"/>
                <a:gd name="connsiteY3" fmla="*/ 46271 h 51604"/>
                <a:gd name="connsiteX4" fmla="*/ 11363 w 39586"/>
                <a:gd name="connsiteY4" fmla="*/ 46271 h 51604"/>
                <a:gd name="connsiteX5" fmla="*/ 0 w 39586"/>
                <a:gd name="connsiteY5" fmla="*/ 48836 h 51604"/>
                <a:gd name="connsiteX6" fmla="*/ 11729 w 39586"/>
                <a:gd name="connsiteY6" fmla="*/ 22812 h 51604"/>
                <a:gd name="connsiteX7" fmla="*/ 12096 w 39586"/>
                <a:gd name="connsiteY7" fmla="*/ 7784 h 51604"/>
                <a:gd name="connsiteX8" fmla="*/ 23092 w 39586"/>
                <a:gd name="connsiteY8" fmla="*/ 87 h 5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86" h="51604">
                  <a:moveTo>
                    <a:pt x="23092" y="87"/>
                  </a:moveTo>
                  <a:cubicBezTo>
                    <a:pt x="44718" y="2286"/>
                    <a:pt x="35921" y="20246"/>
                    <a:pt x="39586" y="31609"/>
                  </a:cubicBezTo>
                  <a:cubicBezTo>
                    <a:pt x="37754" y="36741"/>
                    <a:pt x="35921" y="41872"/>
                    <a:pt x="31156" y="45537"/>
                  </a:cubicBezTo>
                  <a:cubicBezTo>
                    <a:pt x="29690" y="46637"/>
                    <a:pt x="28223" y="47004"/>
                    <a:pt x="26391" y="46271"/>
                  </a:cubicBezTo>
                  <a:cubicBezTo>
                    <a:pt x="21259" y="42972"/>
                    <a:pt x="16494" y="37840"/>
                    <a:pt x="11363" y="46271"/>
                  </a:cubicBezTo>
                  <a:cubicBezTo>
                    <a:pt x="8797" y="50669"/>
                    <a:pt x="5132" y="54335"/>
                    <a:pt x="0" y="48836"/>
                  </a:cubicBezTo>
                  <a:cubicBezTo>
                    <a:pt x="1100" y="38940"/>
                    <a:pt x="-1833" y="27944"/>
                    <a:pt x="11729" y="22812"/>
                  </a:cubicBezTo>
                  <a:cubicBezTo>
                    <a:pt x="21259" y="19147"/>
                    <a:pt x="5132" y="12915"/>
                    <a:pt x="12096" y="7784"/>
                  </a:cubicBezTo>
                  <a:cubicBezTo>
                    <a:pt x="14661" y="3386"/>
                    <a:pt x="17228" y="-646"/>
                    <a:pt x="23092" y="87"/>
                  </a:cubicBezTo>
                  <a:close/>
                </a:path>
              </a:pathLst>
            </a:custGeom>
            <a:solidFill>
              <a:srgbClr val="9A86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3BD5A75B-B53E-41F7-BB25-1EE90E828E40}"/>
                </a:ext>
              </a:extLst>
            </p:cNvPr>
            <p:cNvSpPr/>
            <p:nvPr/>
          </p:nvSpPr>
          <p:spPr>
            <a:xfrm>
              <a:off x="12416626" y="4676111"/>
              <a:ext cx="60422" cy="31960"/>
            </a:xfrm>
            <a:custGeom>
              <a:avLst/>
              <a:gdLst>
                <a:gd name="connsiteX0" fmla="*/ 52972 w 60422"/>
                <a:gd name="connsiteY0" fmla="*/ 10878 h 31960"/>
                <a:gd name="connsiteX1" fmla="*/ 44908 w 60422"/>
                <a:gd name="connsiteY1" fmla="*/ 28838 h 31960"/>
                <a:gd name="connsiteX2" fmla="*/ 34279 w 60422"/>
                <a:gd name="connsiteY2" fmla="*/ 29571 h 31960"/>
                <a:gd name="connsiteX3" fmla="*/ 19251 w 60422"/>
                <a:gd name="connsiteY3" fmla="*/ 22974 h 31960"/>
                <a:gd name="connsiteX4" fmla="*/ 557 w 60422"/>
                <a:gd name="connsiteY4" fmla="*/ 615 h 31960"/>
                <a:gd name="connsiteX5" fmla="*/ 52972 w 60422"/>
                <a:gd name="connsiteY5" fmla="*/ 10878 h 3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22" h="31960">
                  <a:moveTo>
                    <a:pt x="52972" y="10878"/>
                  </a:moveTo>
                  <a:cubicBezTo>
                    <a:pt x="71299" y="26273"/>
                    <a:pt x="50773" y="24073"/>
                    <a:pt x="44908" y="28838"/>
                  </a:cubicBezTo>
                  <a:cubicBezTo>
                    <a:pt x="41610" y="32870"/>
                    <a:pt x="37944" y="32870"/>
                    <a:pt x="34279" y="29571"/>
                  </a:cubicBezTo>
                  <a:cubicBezTo>
                    <a:pt x="30247" y="25539"/>
                    <a:pt x="25115" y="22241"/>
                    <a:pt x="19251" y="22974"/>
                  </a:cubicBezTo>
                  <a:cubicBezTo>
                    <a:pt x="557" y="25539"/>
                    <a:pt x="-1275" y="14910"/>
                    <a:pt x="557" y="615"/>
                  </a:cubicBezTo>
                  <a:cubicBezTo>
                    <a:pt x="19617" y="-3417"/>
                    <a:pt x="34279" y="13810"/>
                    <a:pt x="52972" y="10878"/>
                  </a:cubicBezTo>
                  <a:close/>
                </a:path>
              </a:pathLst>
            </a:custGeom>
            <a:solidFill>
              <a:srgbClr val="958A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E335B502-8A35-466D-84DF-843F25186F25}"/>
                </a:ext>
              </a:extLst>
            </p:cNvPr>
            <p:cNvSpPr/>
            <p:nvPr/>
          </p:nvSpPr>
          <p:spPr>
            <a:xfrm>
              <a:off x="11013707" y="4156298"/>
              <a:ext cx="47810" cy="29653"/>
            </a:xfrm>
            <a:custGeom>
              <a:avLst/>
              <a:gdLst>
                <a:gd name="connsiteX0" fmla="*/ 2566 w 47810"/>
                <a:gd name="connsiteY0" fmla="*/ 1042 h 29653"/>
                <a:gd name="connsiteX1" fmla="*/ 42518 w 47810"/>
                <a:gd name="connsiteY1" fmla="*/ 12038 h 29653"/>
                <a:gd name="connsiteX2" fmla="*/ 39220 w 47810"/>
                <a:gd name="connsiteY2" fmla="*/ 27800 h 29653"/>
                <a:gd name="connsiteX3" fmla="*/ 0 w 47810"/>
                <a:gd name="connsiteY3" fmla="*/ 8740 h 29653"/>
                <a:gd name="connsiteX4" fmla="*/ 2566 w 47810"/>
                <a:gd name="connsiteY4" fmla="*/ 1042 h 2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0" h="29653">
                  <a:moveTo>
                    <a:pt x="2566" y="1042"/>
                  </a:moveTo>
                  <a:cubicBezTo>
                    <a:pt x="17960" y="-2257"/>
                    <a:pt x="31156" y="2508"/>
                    <a:pt x="42518" y="12038"/>
                  </a:cubicBezTo>
                  <a:cubicBezTo>
                    <a:pt x="50216" y="18636"/>
                    <a:pt x="49849" y="24501"/>
                    <a:pt x="39220" y="27800"/>
                  </a:cubicBezTo>
                  <a:cubicBezTo>
                    <a:pt x="19793" y="34031"/>
                    <a:pt x="8797" y="23768"/>
                    <a:pt x="0" y="8740"/>
                  </a:cubicBezTo>
                  <a:cubicBezTo>
                    <a:pt x="733" y="6540"/>
                    <a:pt x="1833" y="3975"/>
                    <a:pt x="2566" y="1042"/>
                  </a:cubicBezTo>
                  <a:close/>
                </a:path>
              </a:pathLst>
            </a:custGeom>
            <a:solidFill>
              <a:srgbClr val="B38F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FE031463-DD9B-425E-A731-43DF45F652FE}"/>
                </a:ext>
              </a:extLst>
            </p:cNvPr>
            <p:cNvSpPr/>
            <p:nvPr/>
          </p:nvSpPr>
          <p:spPr>
            <a:xfrm>
              <a:off x="12351865" y="6940835"/>
              <a:ext cx="49923" cy="62722"/>
            </a:xfrm>
            <a:custGeom>
              <a:avLst/>
              <a:gdLst>
                <a:gd name="connsiteX0" fmla="*/ 46259 w 49923"/>
                <a:gd name="connsiteY0" fmla="*/ 0 h 62722"/>
                <a:gd name="connsiteX1" fmla="*/ 49924 w 49923"/>
                <a:gd name="connsiteY1" fmla="*/ 0 h 62722"/>
                <a:gd name="connsiteX2" fmla="*/ 27565 w 49923"/>
                <a:gd name="connsiteY2" fmla="*/ 45084 h 62722"/>
                <a:gd name="connsiteX3" fmla="*/ 10338 w 49923"/>
                <a:gd name="connsiteY3" fmla="*/ 60846 h 62722"/>
                <a:gd name="connsiteX4" fmla="*/ 1907 w 49923"/>
                <a:gd name="connsiteY4" fmla="*/ 61212 h 62722"/>
                <a:gd name="connsiteX5" fmla="*/ 2640 w 49923"/>
                <a:gd name="connsiteY5" fmla="*/ 53515 h 62722"/>
                <a:gd name="connsiteX6" fmla="*/ 12537 w 49923"/>
                <a:gd name="connsiteY6" fmla="*/ 22725 h 62722"/>
                <a:gd name="connsiteX7" fmla="*/ 28665 w 49923"/>
                <a:gd name="connsiteY7" fmla="*/ 26391 h 62722"/>
                <a:gd name="connsiteX8" fmla="*/ 46259 w 49923"/>
                <a:gd name="connsiteY8" fmla="*/ 0 h 6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923" h="62722">
                  <a:moveTo>
                    <a:pt x="46259" y="0"/>
                  </a:moveTo>
                  <a:cubicBezTo>
                    <a:pt x="47358" y="0"/>
                    <a:pt x="48824" y="0"/>
                    <a:pt x="49924" y="0"/>
                  </a:cubicBezTo>
                  <a:cubicBezTo>
                    <a:pt x="45525" y="16494"/>
                    <a:pt x="34529" y="29690"/>
                    <a:pt x="27565" y="45084"/>
                  </a:cubicBezTo>
                  <a:cubicBezTo>
                    <a:pt x="18401" y="46551"/>
                    <a:pt x="17302" y="56814"/>
                    <a:pt x="10338" y="60846"/>
                  </a:cubicBezTo>
                  <a:cubicBezTo>
                    <a:pt x="7405" y="62678"/>
                    <a:pt x="4840" y="63778"/>
                    <a:pt x="1907" y="61212"/>
                  </a:cubicBezTo>
                  <a:cubicBezTo>
                    <a:pt x="-1392" y="58280"/>
                    <a:pt x="75" y="55714"/>
                    <a:pt x="2640" y="53515"/>
                  </a:cubicBezTo>
                  <a:cubicBezTo>
                    <a:pt x="11804" y="45084"/>
                    <a:pt x="9971" y="33355"/>
                    <a:pt x="12537" y="22725"/>
                  </a:cubicBezTo>
                  <a:cubicBezTo>
                    <a:pt x="20234" y="17227"/>
                    <a:pt x="24266" y="22725"/>
                    <a:pt x="28665" y="26391"/>
                  </a:cubicBezTo>
                  <a:cubicBezTo>
                    <a:pt x="31230" y="16494"/>
                    <a:pt x="28298" y="1833"/>
                    <a:pt x="46259" y="0"/>
                  </a:cubicBezTo>
                  <a:close/>
                </a:path>
              </a:pathLst>
            </a:custGeom>
            <a:solidFill>
              <a:srgbClr val="B9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FEBDD57-8CC4-43B6-A6FC-88B790C2B54B}"/>
                </a:ext>
              </a:extLst>
            </p:cNvPr>
            <p:cNvSpPr/>
            <p:nvPr/>
          </p:nvSpPr>
          <p:spPr>
            <a:xfrm>
              <a:off x="10682723" y="4396850"/>
              <a:ext cx="41318" cy="30059"/>
            </a:xfrm>
            <a:custGeom>
              <a:avLst/>
              <a:gdLst>
                <a:gd name="connsiteX0" fmla="*/ 6964 w 41318"/>
                <a:gd name="connsiteY0" fmla="*/ 939 h 30059"/>
                <a:gd name="connsiteX1" fmla="*/ 23825 w 41318"/>
                <a:gd name="connsiteY1" fmla="*/ 206 h 30059"/>
                <a:gd name="connsiteX2" fmla="*/ 39953 w 41318"/>
                <a:gd name="connsiteY2" fmla="*/ 6804 h 30059"/>
                <a:gd name="connsiteX3" fmla="*/ 34821 w 41318"/>
                <a:gd name="connsiteY3" fmla="*/ 27330 h 30059"/>
                <a:gd name="connsiteX4" fmla="*/ 20526 w 41318"/>
                <a:gd name="connsiteY4" fmla="*/ 24764 h 30059"/>
                <a:gd name="connsiteX5" fmla="*/ 0 w 41318"/>
                <a:gd name="connsiteY5" fmla="*/ 8637 h 30059"/>
                <a:gd name="connsiteX6" fmla="*/ 6964 w 41318"/>
                <a:gd name="connsiteY6" fmla="*/ 939 h 3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18" h="30059">
                  <a:moveTo>
                    <a:pt x="6964" y="939"/>
                  </a:moveTo>
                  <a:cubicBezTo>
                    <a:pt x="12462" y="573"/>
                    <a:pt x="18327" y="573"/>
                    <a:pt x="23825" y="206"/>
                  </a:cubicBezTo>
                  <a:cubicBezTo>
                    <a:pt x="30056" y="-160"/>
                    <a:pt x="36654" y="-893"/>
                    <a:pt x="39953" y="6804"/>
                  </a:cubicBezTo>
                  <a:cubicBezTo>
                    <a:pt x="43618" y="14868"/>
                    <a:pt x="39220" y="21832"/>
                    <a:pt x="34821" y="27330"/>
                  </a:cubicBezTo>
                  <a:cubicBezTo>
                    <a:pt x="29690" y="34294"/>
                    <a:pt x="25291" y="25864"/>
                    <a:pt x="20526" y="24764"/>
                  </a:cubicBezTo>
                  <a:cubicBezTo>
                    <a:pt x="11363" y="22199"/>
                    <a:pt x="2199" y="19633"/>
                    <a:pt x="0" y="8637"/>
                  </a:cubicBezTo>
                  <a:cubicBezTo>
                    <a:pt x="1833" y="6071"/>
                    <a:pt x="4398" y="3505"/>
                    <a:pt x="6964" y="939"/>
                  </a:cubicBezTo>
                  <a:close/>
                </a:path>
              </a:pathLst>
            </a:custGeom>
            <a:solidFill>
              <a:srgbClr val="A686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8DFD25F9-A219-4150-8049-B86380D09112}"/>
                </a:ext>
              </a:extLst>
            </p:cNvPr>
            <p:cNvSpPr/>
            <p:nvPr/>
          </p:nvSpPr>
          <p:spPr>
            <a:xfrm>
              <a:off x="10697018" y="4357104"/>
              <a:ext cx="41771" cy="30568"/>
            </a:xfrm>
            <a:custGeom>
              <a:avLst/>
              <a:gdLst>
                <a:gd name="connsiteX0" fmla="*/ 21626 w 41771"/>
                <a:gd name="connsiteY0" fmla="*/ 0 h 30568"/>
                <a:gd name="connsiteX1" fmla="*/ 30423 w 41771"/>
                <a:gd name="connsiteY1" fmla="*/ 6598 h 30568"/>
                <a:gd name="connsiteX2" fmla="*/ 39586 w 41771"/>
                <a:gd name="connsiteY2" fmla="*/ 25291 h 30568"/>
                <a:gd name="connsiteX3" fmla="*/ 14662 w 41771"/>
                <a:gd name="connsiteY3" fmla="*/ 25658 h 30568"/>
                <a:gd name="connsiteX4" fmla="*/ 0 w 41771"/>
                <a:gd name="connsiteY4" fmla="*/ 14662 h 30568"/>
                <a:gd name="connsiteX5" fmla="*/ 21626 w 41771"/>
                <a:gd name="connsiteY5" fmla="*/ 0 h 3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71" h="30568">
                  <a:moveTo>
                    <a:pt x="21626" y="0"/>
                  </a:moveTo>
                  <a:cubicBezTo>
                    <a:pt x="24558" y="2199"/>
                    <a:pt x="27857" y="4032"/>
                    <a:pt x="30423" y="6598"/>
                  </a:cubicBezTo>
                  <a:cubicBezTo>
                    <a:pt x="36287" y="11363"/>
                    <a:pt x="46184" y="17227"/>
                    <a:pt x="39586" y="25291"/>
                  </a:cubicBezTo>
                  <a:cubicBezTo>
                    <a:pt x="34088" y="31889"/>
                    <a:pt x="23092" y="32622"/>
                    <a:pt x="14662" y="25658"/>
                  </a:cubicBezTo>
                  <a:cubicBezTo>
                    <a:pt x="9896" y="21626"/>
                    <a:pt x="5132" y="18327"/>
                    <a:pt x="0" y="14662"/>
                  </a:cubicBezTo>
                  <a:cubicBezTo>
                    <a:pt x="2566" y="2566"/>
                    <a:pt x="13195" y="3299"/>
                    <a:pt x="21626" y="0"/>
                  </a:cubicBezTo>
                  <a:close/>
                </a:path>
              </a:pathLst>
            </a:custGeom>
            <a:solidFill>
              <a:srgbClr val="8D6A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1DD9ABA1-E481-4003-85F1-55AA88F085A0}"/>
                </a:ext>
              </a:extLst>
            </p:cNvPr>
            <p:cNvSpPr/>
            <p:nvPr/>
          </p:nvSpPr>
          <p:spPr>
            <a:xfrm>
              <a:off x="10532058" y="4539907"/>
              <a:ext cx="31030" cy="23079"/>
            </a:xfrm>
            <a:custGeom>
              <a:avLst/>
              <a:gdLst>
                <a:gd name="connsiteX0" fmla="*/ 7348 w 31030"/>
                <a:gd name="connsiteY0" fmla="*/ 466 h 23079"/>
                <a:gd name="connsiteX1" fmla="*/ 30074 w 31030"/>
                <a:gd name="connsiteY1" fmla="*/ 12195 h 23079"/>
                <a:gd name="connsiteX2" fmla="*/ 25309 w 31030"/>
                <a:gd name="connsiteY2" fmla="*/ 22458 h 23079"/>
                <a:gd name="connsiteX3" fmla="*/ 17 w 31030"/>
                <a:gd name="connsiteY3" fmla="*/ 11829 h 23079"/>
                <a:gd name="connsiteX4" fmla="*/ 7348 w 31030"/>
                <a:gd name="connsiteY4" fmla="*/ 466 h 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0" h="23079">
                  <a:moveTo>
                    <a:pt x="7348" y="466"/>
                  </a:moveTo>
                  <a:cubicBezTo>
                    <a:pt x="17978" y="-1733"/>
                    <a:pt x="25309" y="4131"/>
                    <a:pt x="30074" y="12195"/>
                  </a:cubicBezTo>
                  <a:cubicBezTo>
                    <a:pt x="32639" y="16227"/>
                    <a:pt x="29707" y="21725"/>
                    <a:pt x="25309" y="22458"/>
                  </a:cubicBezTo>
                  <a:cubicBezTo>
                    <a:pt x="14679" y="24657"/>
                    <a:pt x="6249" y="20992"/>
                    <a:pt x="17" y="11829"/>
                  </a:cubicBezTo>
                  <a:cubicBezTo>
                    <a:pt x="-349" y="6697"/>
                    <a:pt x="5149" y="4864"/>
                    <a:pt x="7348" y="466"/>
                  </a:cubicBezTo>
                  <a:close/>
                </a:path>
              </a:pathLst>
            </a:custGeom>
            <a:solidFill>
              <a:srgbClr val="7960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CC5D0825-C9F9-49BC-AEE0-7FF75E08FC28}"/>
                </a:ext>
              </a:extLst>
            </p:cNvPr>
            <p:cNvSpPr/>
            <p:nvPr/>
          </p:nvSpPr>
          <p:spPr>
            <a:xfrm>
              <a:off x="10964689" y="4172735"/>
              <a:ext cx="26558" cy="22725"/>
            </a:xfrm>
            <a:custGeom>
              <a:avLst/>
              <a:gdLst>
                <a:gd name="connsiteX0" fmla="*/ 25193 w 26558"/>
                <a:gd name="connsiteY0" fmla="*/ 367 h 22725"/>
                <a:gd name="connsiteX1" fmla="*/ 10165 w 26558"/>
                <a:gd name="connsiteY1" fmla="*/ 22725 h 22725"/>
                <a:gd name="connsiteX2" fmla="*/ 2467 w 26558"/>
                <a:gd name="connsiteY2" fmla="*/ 15028 h 22725"/>
                <a:gd name="connsiteX3" fmla="*/ 6499 w 26558"/>
                <a:gd name="connsiteY3" fmla="*/ 0 h 22725"/>
                <a:gd name="connsiteX4" fmla="*/ 25193 w 26558"/>
                <a:gd name="connsiteY4" fmla="*/ 367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58" h="22725">
                  <a:moveTo>
                    <a:pt x="25193" y="367"/>
                  </a:moveTo>
                  <a:cubicBezTo>
                    <a:pt x="31424" y="15395"/>
                    <a:pt x="14563" y="14662"/>
                    <a:pt x="10165" y="22725"/>
                  </a:cubicBezTo>
                  <a:cubicBezTo>
                    <a:pt x="5399" y="21992"/>
                    <a:pt x="2834" y="19427"/>
                    <a:pt x="2467" y="15028"/>
                  </a:cubicBezTo>
                  <a:cubicBezTo>
                    <a:pt x="-2298" y="8430"/>
                    <a:pt x="268" y="3665"/>
                    <a:pt x="6499" y="0"/>
                  </a:cubicBezTo>
                  <a:cubicBezTo>
                    <a:pt x="12730" y="0"/>
                    <a:pt x="18961" y="367"/>
                    <a:pt x="25193" y="367"/>
                  </a:cubicBezTo>
                  <a:close/>
                </a:path>
              </a:pathLst>
            </a:custGeom>
            <a:solidFill>
              <a:srgbClr val="CDB9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B7069BF0-E527-499B-BBCD-3BF7B15A6EF4}"/>
                </a:ext>
              </a:extLst>
            </p:cNvPr>
            <p:cNvSpPr/>
            <p:nvPr/>
          </p:nvSpPr>
          <p:spPr>
            <a:xfrm>
              <a:off x="10802214" y="7398539"/>
              <a:ext cx="41418" cy="16230"/>
            </a:xfrm>
            <a:custGeom>
              <a:avLst/>
              <a:gdLst>
                <a:gd name="connsiteX0" fmla="*/ 0 w 41418"/>
                <a:gd name="connsiteY0" fmla="*/ 4868 h 16230"/>
                <a:gd name="connsiteX1" fmla="*/ 41419 w 41418"/>
                <a:gd name="connsiteY1" fmla="*/ 16230 h 16230"/>
                <a:gd name="connsiteX2" fmla="*/ 0 w 41418"/>
                <a:gd name="connsiteY2" fmla="*/ 4868 h 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18" h="16230">
                  <a:moveTo>
                    <a:pt x="0" y="4868"/>
                  </a:moveTo>
                  <a:cubicBezTo>
                    <a:pt x="17960" y="-6862"/>
                    <a:pt x="29690" y="4868"/>
                    <a:pt x="41419" y="16230"/>
                  </a:cubicBezTo>
                  <a:cubicBezTo>
                    <a:pt x="26391" y="16230"/>
                    <a:pt x="13929" y="8166"/>
                    <a:pt x="0" y="4868"/>
                  </a:cubicBezTo>
                  <a:close/>
                </a:path>
              </a:pathLst>
            </a:custGeom>
            <a:solidFill>
              <a:srgbClr val="9D80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08B9374C-FFC1-4832-BB35-BA6983CA4CFF}"/>
                </a:ext>
              </a:extLst>
            </p:cNvPr>
            <p:cNvSpPr/>
            <p:nvPr/>
          </p:nvSpPr>
          <p:spPr>
            <a:xfrm>
              <a:off x="10584124" y="7283182"/>
              <a:ext cx="33721" cy="30789"/>
            </a:xfrm>
            <a:custGeom>
              <a:avLst/>
              <a:gdLst>
                <a:gd name="connsiteX0" fmla="*/ 0 w 33721"/>
                <a:gd name="connsiteY0" fmla="*/ 0 h 30789"/>
                <a:gd name="connsiteX1" fmla="*/ 33722 w 33721"/>
                <a:gd name="connsiteY1" fmla="*/ 30789 h 30789"/>
                <a:gd name="connsiteX2" fmla="*/ 0 w 33721"/>
                <a:gd name="connsiteY2" fmla="*/ 0 h 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30789">
                  <a:moveTo>
                    <a:pt x="0" y="0"/>
                  </a:moveTo>
                  <a:cubicBezTo>
                    <a:pt x="18327" y="2566"/>
                    <a:pt x="27124" y="15395"/>
                    <a:pt x="33722" y="30789"/>
                  </a:cubicBezTo>
                  <a:cubicBezTo>
                    <a:pt x="21259" y="21626"/>
                    <a:pt x="8064" y="13562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69F17BB8-A914-4DE8-A71E-0CF19BDE8733}"/>
                </a:ext>
              </a:extLst>
            </p:cNvPr>
            <p:cNvSpPr/>
            <p:nvPr/>
          </p:nvSpPr>
          <p:spPr>
            <a:xfrm>
              <a:off x="10947941" y="7418801"/>
              <a:ext cx="19215" cy="19426"/>
            </a:xfrm>
            <a:custGeom>
              <a:avLst/>
              <a:gdLst>
                <a:gd name="connsiteX0" fmla="*/ 4554 w 19215"/>
                <a:gd name="connsiteY0" fmla="*/ 17594 h 19426"/>
                <a:gd name="connsiteX1" fmla="*/ 15184 w 19215"/>
                <a:gd name="connsiteY1" fmla="*/ 0 h 19426"/>
                <a:gd name="connsiteX2" fmla="*/ 19216 w 19215"/>
                <a:gd name="connsiteY2" fmla="*/ 19427 h 19426"/>
                <a:gd name="connsiteX3" fmla="*/ 4554 w 19215"/>
                <a:gd name="connsiteY3" fmla="*/ 17594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5" h="19426">
                  <a:moveTo>
                    <a:pt x="4554" y="17594"/>
                  </a:moveTo>
                  <a:cubicBezTo>
                    <a:pt x="-9741" y="367"/>
                    <a:pt x="14084" y="7697"/>
                    <a:pt x="15184" y="0"/>
                  </a:cubicBezTo>
                  <a:cubicBezTo>
                    <a:pt x="15917" y="6964"/>
                    <a:pt x="16283" y="13562"/>
                    <a:pt x="19216" y="19427"/>
                  </a:cubicBezTo>
                  <a:cubicBezTo>
                    <a:pt x="14451" y="18694"/>
                    <a:pt x="9319" y="18327"/>
                    <a:pt x="4554" y="17594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9FC10554-AB5F-4D90-A73B-DC30D1638D49}"/>
                </a:ext>
              </a:extLst>
            </p:cNvPr>
            <p:cNvSpPr/>
            <p:nvPr/>
          </p:nvSpPr>
          <p:spPr>
            <a:xfrm>
              <a:off x="12646261" y="6131665"/>
              <a:ext cx="18702" cy="16712"/>
            </a:xfrm>
            <a:custGeom>
              <a:avLst/>
              <a:gdLst>
                <a:gd name="connsiteX0" fmla="*/ 17603 w 18702"/>
                <a:gd name="connsiteY0" fmla="*/ 16713 h 16712"/>
                <a:gd name="connsiteX1" fmla="*/ 12837 w 18702"/>
                <a:gd name="connsiteY1" fmla="*/ 14514 h 16712"/>
                <a:gd name="connsiteX2" fmla="*/ 9 w 18702"/>
                <a:gd name="connsiteY2" fmla="*/ 8649 h 16712"/>
                <a:gd name="connsiteX3" fmla="*/ 2208 w 18702"/>
                <a:gd name="connsiteY3" fmla="*/ 219 h 16712"/>
                <a:gd name="connsiteX4" fmla="*/ 18702 w 18702"/>
                <a:gd name="connsiteY4" fmla="*/ 9382 h 16712"/>
                <a:gd name="connsiteX5" fmla="*/ 17603 w 18702"/>
                <a:gd name="connsiteY5" fmla="*/ 16713 h 1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02" h="16712">
                  <a:moveTo>
                    <a:pt x="17603" y="16713"/>
                  </a:moveTo>
                  <a:cubicBezTo>
                    <a:pt x="15770" y="15980"/>
                    <a:pt x="12837" y="15613"/>
                    <a:pt x="12837" y="14514"/>
                  </a:cubicBezTo>
                  <a:cubicBezTo>
                    <a:pt x="11005" y="6450"/>
                    <a:pt x="-358" y="20378"/>
                    <a:pt x="9" y="8649"/>
                  </a:cubicBezTo>
                  <a:cubicBezTo>
                    <a:pt x="9" y="5717"/>
                    <a:pt x="742" y="585"/>
                    <a:pt x="2208" y="219"/>
                  </a:cubicBezTo>
                  <a:cubicBezTo>
                    <a:pt x="9905" y="-1248"/>
                    <a:pt x="13937" y="4983"/>
                    <a:pt x="18702" y="9382"/>
                  </a:cubicBezTo>
                  <a:cubicBezTo>
                    <a:pt x="18336" y="11948"/>
                    <a:pt x="17969" y="14147"/>
                    <a:pt x="17603" y="16713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1C28A0C9-D83B-4954-AA57-04DFEDD65F9C}"/>
                </a:ext>
              </a:extLst>
            </p:cNvPr>
            <p:cNvSpPr/>
            <p:nvPr/>
          </p:nvSpPr>
          <p:spPr>
            <a:xfrm>
              <a:off x="12646542" y="6158247"/>
              <a:ext cx="14804" cy="31916"/>
            </a:xfrm>
            <a:custGeom>
              <a:avLst/>
              <a:gdLst>
                <a:gd name="connsiteX0" fmla="*/ 11457 w 14804"/>
                <a:gd name="connsiteY0" fmla="*/ 31916 h 31916"/>
                <a:gd name="connsiteX1" fmla="*/ 7792 w 14804"/>
                <a:gd name="connsiteY1" fmla="*/ 15789 h 31916"/>
                <a:gd name="connsiteX2" fmla="*/ 3393 w 14804"/>
                <a:gd name="connsiteY2" fmla="*/ 1127 h 31916"/>
                <a:gd name="connsiteX3" fmla="*/ 14023 w 14804"/>
                <a:gd name="connsiteY3" fmla="*/ 12123 h 31916"/>
                <a:gd name="connsiteX4" fmla="*/ 11457 w 14804"/>
                <a:gd name="connsiteY4" fmla="*/ 31916 h 3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" h="31916">
                  <a:moveTo>
                    <a:pt x="11457" y="31916"/>
                  </a:moveTo>
                  <a:cubicBezTo>
                    <a:pt x="9991" y="26418"/>
                    <a:pt x="11457" y="20920"/>
                    <a:pt x="7792" y="15789"/>
                  </a:cubicBezTo>
                  <a:cubicBezTo>
                    <a:pt x="4493" y="11390"/>
                    <a:pt x="-5037" y="5892"/>
                    <a:pt x="3393" y="1127"/>
                  </a:cubicBezTo>
                  <a:cubicBezTo>
                    <a:pt x="12190" y="-4004"/>
                    <a:pt x="8891" y="9924"/>
                    <a:pt x="14023" y="12123"/>
                  </a:cubicBezTo>
                  <a:cubicBezTo>
                    <a:pt x="14389" y="18721"/>
                    <a:pt x="16589" y="25685"/>
                    <a:pt x="11457" y="319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C96E5A0-3839-4DED-B067-327FCC142E4D}"/>
                </a:ext>
              </a:extLst>
            </p:cNvPr>
            <p:cNvSpPr/>
            <p:nvPr/>
          </p:nvSpPr>
          <p:spPr>
            <a:xfrm>
              <a:off x="10952495" y="4172329"/>
              <a:ext cx="18693" cy="16002"/>
            </a:xfrm>
            <a:custGeom>
              <a:avLst/>
              <a:gdLst>
                <a:gd name="connsiteX0" fmla="*/ 18693 w 18693"/>
                <a:gd name="connsiteY0" fmla="*/ 39 h 16002"/>
                <a:gd name="connsiteX1" fmla="*/ 14662 w 18693"/>
                <a:gd name="connsiteY1" fmla="*/ 15067 h 16002"/>
                <a:gd name="connsiteX2" fmla="*/ 0 w 18693"/>
                <a:gd name="connsiteY2" fmla="*/ 7370 h 16002"/>
                <a:gd name="connsiteX3" fmla="*/ 18693 w 18693"/>
                <a:gd name="connsiteY3" fmla="*/ 39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3" h="16002">
                  <a:moveTo>
                    <a:pt x="18693" y="39"/>
                  </a:moveTo>
                  <a:cubicBezTo>
                    <a:pt x="15395" y="4804"/>
                    <a:pt x="14662" y="9936"/>
                    <a:pt x="14662" y="15067"/>
                  </a:cubicBezTo>
                  <a:cubicBezTo>
                    <a:pt x="6598" y="18732"/>
                    <a:pt x="4398" y="10669"/>
                    <a:pt x="0" y="7370"/>
                  </a:cubicBezTo>
                  <a:cubicBezTo>
                    <a:pt x="4765" y="1872"/>
                    <a:pt x="11363" y="-328"/>
                    <a:pt x="18693" y="3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84FB7586-8EED-43F2-98EA-E01D8F9F1E41}"/>
                </a:ext>
              </a:extLst>
            </p:cNvPr>
            <p:cNvSpPr/>
            <p:nvPr/>
          </p:nvSpPr>
          <p:spPr>
            <a:xfrm>
              <a:off x="11798685" y="4288320"/>
              <a:ext cx="239131" cy="206094"/>
            </a:xfrm>
            <a:custGeom>
              <a:avLst/>
              <a:gdLst>
                <a:gd name="connsiteX0" fmla="*/ 171688 w 239131"/>
                <a:gd name="connsiteY0" fmla="*/ 110202 h 206094"/>
                <a:gd name="connsiteX1" fmla="*/ 179019 w 239131"/>
                <a:gd name="connsiteY1" fmla="*/ 114234 h 206094"/>
                <a:gd name="connsiteX2" fmla="*/ 223370 w 239131"/>
                <a:gd name="connsiteY2" fmla="*/ 149055 h 206094"/>
                <a:gd name="connsiteX3" fmla="*/ 239131 w 239131"/>
                <a:gd name="connsiteY3" fmla="*/ 161884 h 206094"/>
                <a:gd name="connsiteX4" fmla="*/ 233633 w 239131"/>
                <a:gd name="connsiteY4" fmla="*/ 190108 h 206094"/>
                <a:gd name="connsiteX5" fmla="*/ 216773 w 239131"/>
                <a:gd name="connsiteY5" fmla="*/ 205502 h 206094"/>
                <a:gd name="connsiteX6" fmla="*/ 192215 w 239131"/>
                <a:gd name="connsiteY6" fmla="*/ 197805 h 206094"/>
                <a:gd name="connsiteX7" fmla="*/ 150796 w 239131"/>
                <a:gd name="connsiteY7" fmla="*/ 153454 h 206094"/>
                <a:gd name="connsiteX8" fmla="*/ 127704 w 239131"/>
                <a:gd name="connsiteY8" fmla="*/ 136227 h 206094"/>
                <a:gd name="connsiteX9" fmla="*/ 124771 w 239131"/>
                <a:gd name="connsiteY9" fmla="*/ 143191 h 206094"/>
                <a:gd name="connsiteX10" fmla="*/ 119640 w 239131"/>
                <a:gd name="connsiteY10" fmla="*/ 148322 h 206094"/>
                <a:gd name="connsiteX11" fmla="*/ 106811 w 239131"/>
                <a:gd name="connsiteY11" fmla="*/ 149422 h 206094"/>
                <a:gd name="connsiteX12" fmla="*/ 75655 w 239131"/>
                <a:gd name="connsiteY12" fmla="*/ 149789 h 206094"/>
                <a:gd name="connsiteX13" fmla="*/ 56229 w 239131"/>
                <a:gd name="connsiteY13" fmla="*/ 124131 h 206094"/>
                <a:gd name="connsiteX14" fmla="*/ 26906 w 239131"/>
                <a:gd name="connsiteY14" fmla="*/ 80146 h 206094"/>
                <a:gd name="connsiteX15" fmla="*/ 27639 w 239131"/>
                <a:gd name="connsiteY15" fmla="*/ 72449 h 206094"/>
                <a:gd name="connsiteX16" fmla="*/ 67225 w 239131"/>
                <a:gd name="connsiteY16" fmla="*/ 62186 h 206094"/>
                <a:gd name="connsiteX17" fmla="*/ 46699 w 239131"/>
                <a:gd name="connsiteY17" fmla="*/ 64752 h 206094"/>
                <a:gd name="connsiteX18" fmla="*/ 14077 w 239131"/>
                <a:gd name="connsiteY18" fmla="*/ 37628 h 206094"/>
                <a:gd name="connsiteX19" fmla="*/ 2714 w 239131"/>
                <a:gd name="connsiteY19" fmla="*/ 18201 h 206094"/>
                <a:gd name="connsiteX20" fmla="*/ 5280 w 239131"/>
                <a:gd name="connsiteY20" fmla="*/ 241 h 206094"/>
                <a:gd name="connsiteX21" fmla="*/ 10411 w 239131"/>
                <a:gd name="connsiteY21" fmla="*/ 607 h 206094"/>
                <a:gd name="connsiteX22" fmla="*/ 38635 w 239131"/>
                <a:gd name="connsiteY22" fmla="*/ 29564 h 206094"/>
                <a:gd name="connsiteX23" fmla="*/ 43033 w 239131"/>
                <a:gd name="connsiteY23" fmla="*/ 32130 h 206094"/>
                <a:gd name="connsiteX24" fmla="*/ 73822 w 239131"/>
                <a:gd name="connsiteY24" fmla="*/ 38727 h 206094"/>
                <a:gd name="connsiteX25" fmla="*/ 73822 w 239131"/>
                <a:gd name="connsiteY25" fmla="*/ 39094 h 206094"/>
                <a:gd name="connsiteX26" fmla="*/ 105345 w 239131"/>
                <a:gd name="connsiteY26" fmla="*/ 68417 h 206094"/>
                <a:gd name="connsiteX27" fmla="*/ 166557 w 239131"/>
                <a:gd name="connsiteY27" fmla="*/ 110935 h 206094"/>
                <a:gd name="connsiteX28" fmla="*/ 171688 w 239131"/>
                <a:gd name="connsiteY28" fmla="*/ 110202 h 20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9131" h="206094">
                  <a:moveTo>
                    <a:pt x="171688" y="110202"/>
                  </a:moveTo>
                  <a:cubicBezTo>
                    <a:pt x="174987" y="109836"/>
                    <a:pt x="178286" y="110569"/>
                    <a:pt x="179019" y="114234"/>
                  </a:cubicBezTo>
                  <a:cubicBezTo>
                    <a:pt x="183784" y="139159"/>
                    <a:pt x="205043" y="141725"/>
                    <a:pt x="223370" y="149055"/>
                  </a:cubicBezTo>
                  <a:cubicBezTo>
                    <a:pt x="229235" y="151621"/>
                    <a:pt x="238032" y="152721"/>
                    <a:pt x="239131" y="161884"/>
                  </a:cubicBezTo>
                  <a:cubicBezTo>
                    <a:pt x="236932" y="171414"/>
                    <a:pt x="232900" y="180944"/>
                    <a:pt x="233633" y="190108"/>
                  </a:cubicBezTo>
                  <a:cubicBezTo>
                    <a:pt x="234733" y="204036"/>
                    <a:pt x="229235" y="207702"/>
                    <a:pt x="216773" y="205502"/>
                  </a:cubicBezTo>
                  <a:cubicBezTo>
                    <a:pt x="208342" y="203303"/>
                    <a:pt x="201011" y="198538"/>
                    <a:pt x="192215" y="197805"/>
                  </a:cubicBezTo>
                  <a:cubicBezTo>
                    <a:pt x="175720" y="185343"/>
                    <a:pt x="161792" y="170681"/>
                    <a:pt x="150796" y="153454"/>
                  </a:cubicBezTo>
                  <a:cubicBezTo>
                    <a:pt x="144931" y="144657"/>
                    <a:pt x="136501" y="139892"/>
                    <a:pt x="127704" y="136227"/>
                  </a:cubicBezTo>
                  <a:cubicBezTo>
                    <a:pt x="121473" y="133661"/>
                    <a:pt x="126238" y="140992"/>
                    <a:pt x="124771" y="143191"/>
                  </a:cubicBezTo>
                  <a:cubicBezTo>
                    <a:pt x="124038" y="146123"/>
                    <a:pt x="122572" y="147956"/>
                    <a:pt x="119640" y="148322"/>
                  </a:cubicBezTo>
                  <a:cubicBezTo>
                    <a:pt x="115241" y="147956"/>
                    <a:pt x="110476" y="146490"/>
                    <a:pt x="106811" y="149422"/>
                  </a:cubicBezTo>
                  <a:cubicBezTo>
                    <a:pt x="96181" y="158219"/>
                    <a:pt x="85918" y="154920"/>
                    <a:pt x="75655" y="149789"/>
                  </a:cubicBezTo>
                  <a:cubicBezTo>
                    <a:pt x="66125" y="143557"/>
                    <a:pt x="59161" y="135494"/>
                    <a:pt x="56229" y="124131"/>
                  </a:cubicBezTo>
                  <a:cubicBezTo>
                    <a:pt x="51464" y="106170"/>
                    <a:pt x="36436" y="94808"/>
                    <a:pt x="26906" y="80146"/>
                  </a:cubicBezTo>
                  <a:cubicBezTo>
                    <a:pt x="26172" y="77580"/>
                    <a:pt x="26172" y="74648"/>
                    <a:pt x="27639" y="72449"/>
                  </a:cubicBezTo>
                  <a:cubicBezTo>
                    <a:pt x="40467" y="67317"/>
                    <a:pt x="54763" y="66951"/>
                    <a:pt x="67225" y="62186"/>
                  </a:cubicBezTo>
                  <a:cubicBezTo>
                    <a:pt x="60261" y="61086"/>
                    <a:pt x="52930" y="70250"/>
                    <a:pt x="46699" y="64752"/>
                  </a:cubicBezTo>
                  <a:cubicBezTo>
                    <a:pt x="36069" y="55588"/>
                    <a:pt x="22141" y="49724"/>
                    <a:pt x="14077" y="37628"/>
                  </a:cubicBezTo>
                  <a:cubicBezTo>
                    <a:pt x="10045" y="31397"/>
                    <a:pt x="6379" y="24799"/>
                    <a:pt x="2714" y="18201"/>
                  </a:cubicBezTo>
                  <a:cubicBezTo>
                    <a:pt x="-585" y="11603"/>
                    <a:pt x="-2051" y="5372"/>
                    <a:pt x="5280" y="241"/>
                  </a:cubicBezTo>
                  <a:cubicBezTo>
                    <a:pt x="7112" y="-126"/>
                    <a:pt x="8579" y="-126"/>
                    <a:pt x="10411" y="607"/>
                  </a:cubicBezTo>
                  <a:cubicBezTo>
                    <a:pt x="15543" y="14536"/>
                    <a:pt x="28738" y="20400"/>
                    <a:pt x="38635" y="29564"/>
                  </a:cubicBezTo>
                  <a:cubicBezTo>
                    <a:pt x="40101" y="30663"/>
                    <a:pt x="41934" y="33229"/>
                    <a:pt x="43033" y="32130"/>
                  </a:cubicBezTo>
                  <a:cubicBezTo>
                    <a:pt x="56595" y="19667"/>
                    <a:pt x="63559" y="35795"/>
                    <a:pt x="73822" y="38727"/>
                  </a:cubicBezTo>
                  <a:lnTo>
                    <a:pt x="73822" y="39094"/>
                  </a:lnTo>
                  <a:cubicBezTo>
                    <a:pt x="81153" y="52656"/>
                    <a:pt x="92516" y="59987"/>
                    <a:pt x="105345" y="68417"/>
                  </a:cubicBezTo>
                  <a:cubicBezTo>
                    <a:pt x="125871" y="81979"/>
                    <a:pt x="152995" y="87477"/>
                    <a:pt x="166557" y="110935"/>
                  </a:cubicBezTo>
                  <a:cubicBezTo>
                    <a:pt x="167290" y="111302"/>
                    <a:pt x="169856" y="110935"/>
                    <a:pt x="171688" y="110202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DEF9D894-70FA-454E-9EE4-FE6D838926E2}"/>
                </a:ext>
              </a:extLst>
            </p:cNvPr>
            <p:cNvSpPr/>
            <p:nvPr/>
          </p:nvSpPr>
          <p:spPr>
            <a:xfrm>
              <a:off x="12014426" y="4449838"/>
              <a:ext cx="147827" cy="144897"/>
            </a:xfrm>
            <a:custGeom>
              <a:avLst/>
              <a:gdLst>
                <a:gd name="connsiteX0" fmla="*/ 665 w 147827"/>
                <a:gd name="connsiteY0" fmla="*/ 41785 h 144897"/>
                <a:gd name="connsiteX1" fmla="*/ 14227 w 147827"/>
                <a:gd name="connsiteY1" fmla="*/ 8430 h 144897"/>
                <a:gd name="connsiteX2" fmla="*/ 23390 w 147827"/>
                <a:gd name="connsiteY2" fmla="*/ 0 h 144897"/>
                <a:gd name="connsiteX3" fmla="*/ 23390 w 147827"/>
                <a:gd name="connsiteY3" fmla="*/ 0 h 144897"/>
                <a:gd name="connsiteX4" fmla="*/ 54546 w 147827"/>
                <a:gd name="connsiteY4" fmla="*/ 29690 h 144897"/>
                <a:gd name="connsiteX5" fmla="*/ 113559 w 147827"/>
                <a:gd name="connsiteY5" fmla="*/ 75140 h 144897"/>
                <a:gd name="connsiteX6" fmla="*/ 128587 w 147827"/>
                <a:gd name="connsiteY6" fmla="*/ 90168 h 144897"/>
                <a:gd name="connsiteX7" fmla="*/ 145081 w 147827"/>
                <a:gd name="connsiteY7" fmla="*/ 118025 h 144897"/>
                <a:gd name="connsiteX8" fmla="*/ 142149 w 147827"/>
                <a:gd name="connsiteY8" fmla="*/ 129755 h 144897"/>
                <a:gd name="connsiteX9" fmla="*/ 118324 w 147827"/>
                <a:gd name="connsiteY9" fmla="*/ 141117 h 144897"/>
                <a:gd name="connsiteX10" fmla="*/ 105861 w 147827"/>
                <a:gd name="connsiteY10" fmla="*/ 143683 h 144897"/>
                <a:gd name="connsiteX11" fmla="*/ 90100 w 147827"/>
                <a:gd name="connsiteY11" fmla="*/ 140751 h 144897"/>
                <a:gd name="connsiteX12" fmla="*/ 10561 w 147827"/>
                <a:gd name="connsiteY12" fmla="*/ 71108 h 144897"/>
                <a:gd name="connsiteX13" fmla="*/ 298 w 147827"/>
                <a:gd name="connsiteY13" fmla="*/ 43985 h 144897"/>
                <a:gd name="connsiteX14" fmla="*/ 665 w 147827"/>
                <a:gd name="connsiteY14" fmla="*/ 41785 h 1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827" h="144897">
                  <a:moveTo>
                    <a:pt x="665" y="41785"/>
                  </a:moveTo>
                  <a:cubicBezTo>
                    <a:pt x="23390" y="38853"/>
                    <a:pt x="13860" y="18693"/>
                    <a:pt x="14227" y="8430"/>
                  </a:cubicBezTo>
                  <a:cubicBezTo>
                    <a:pt x="14960" y="-2199"/>
                    <a:pt x="19725" y="2199"/>
                    <a:pt x="23390" y="0"/>
                  </a:cubicBezTo>
                  <a:cubicBezTo>
                    <a:pt x="23390" y="0"/>
                    <a:pt x="23390" y="0"/>
                    <a:pt x="23390" y="0"/>
                  </a:cubicBezTo>
                  <a:cubicBezTo>
                    <a:pt x="35486" y="8430"/>
                    <a:pt x="38418" y="26024"/>
                    <a:pt x="54546" y="29690"/>
                  </a:cubicBezTo>
                  <a:cubicBezTo>
                    <a:pt x="70307" y="49849"/>
                    <a:pt x="93032" y="61212"/>
                    <a:pt x="113559" y="75140"/>
                  </a:cubicBezTo>
                  <a:cubicBezTo>
                    <a:pt x="120156" y="78439"/>
                    <a:pt x="124555" y="83937"/>
                    <a:pt x="128587" y="90168"/>
                  </a:cubicBezTo>
                  <a:cubicBezTo>
                    <a:pt x="134451" y="98965"/>
                    <a:pt x="134085" y="111428"/>
                    <a:pt x="145081" y="118025"/>
                  </a:cubicBezTo>
                  <a:cubicBezTo>
                    <a:pt x="151312" y="122057"/>
                    <a:pt x="145447" y="126456"/>
                    <a:pt x="142149" y="129755"/>
                  </a:cubicBezTo>
                  <a:cubicBezTo>
                    <a:pt x="135551" y="136352"/>
                    <a:pt x="130419" y="146982"/>
                    <a:pt x="118324" y="141117"/>
                  </a:cubicBezTo>
                  <a:cubicBezTo>
                    <a:pt x="113192" y="138552"/>
                    <a:pt x="108060" y="131954"/>
                    <a:pt x="105861" y="143683"/>
                  </a:cubicBezTo>
                  <a:cubicBezTo>
                    <a:pt x="99997" y="146615"/>
                    <a:pt x="94499" y="143683"/>
                    <a:pt x="90100" y="140751"/>
                  </a:cubicBezTo>
                  <a:cubicBezTo>
                    <a:pt x="61510" y="119858"/>
                    <a:pt x="31454" y="100798"/>
                    <a:pt x="10561" y="71108"/>
                  </a:cubicBezTo>
                  <a:cubicBezTo>
                    <a:pt x="8728" y="61578"/>
                    <a:pt x="-1901" y="54981"/>
                    <a:pt x="298" y="43985"/>
                  </a:cubicBezTo>
                  <a:cubicBezTo>
                    <a:pt x="665" y="43618"/>
                    <a:pt x="665" y="42885"/>
                    <a:pt x="665" y="41785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1A49E951-3F36-41ED-BB83-7282A1106203}"/>
                </a:ext>
              </a:extLst>
            </p:cNvPr>
            <p:cNvSpPr/>
            <p:nvPr/>
          </p:nvSpPr>
          <p:spPr>
            <a:xfrm>
              <a:off x="11658082" y="4116288"/>
              <a:ext cx="150280" cy="176139"/>
            </a:xfrm>
            <a:custGeom>
              <a:avLst/>
              <a:gdLst>
                <a:gd name="connsiteX0" fmla="*/ 150281 w 150280"/>
                <a:gd name="connsiteY0" fmla="*/ 172640 h 176139"/>
                <a:gd name="connsiteX1" fmla="*/ 146615 w 150280"/>
                <a:gd name="connsiteY1" fmla="*/ 172640 h 176139"/>
                <a:gd name="connsiteX2" fmla="*/ 96766 w 150280"/>
                <a:gd name="connsiteY2" fmla="*/ 175572 h 176139"/>
                <a:gd name="connsiteX3" fmla="*/ 85770 w 150280"/>
                <a:gd name="connsiteY3" fmla="*/ 168974 h 176139"/>
                <a:gd name="connsiteX4" fmla="*/ 94200 w 150280"/>
                <a:gd name="connsiteY4" fmla="*/ 166775 h 176139"/>
                <a:gd name="connsiteX5" fmla="*/ 87969 w 150280"/>
                <a:gd name="connsiteY5" fmla="*/ 163843 h 176139"/>
                <a:gd name="connsiteX6" fmla="*/ 73674 w 150280"/>
                <a:gd name="connsiteY6" fmla="*/ 145516 h 176139"/>
                <a:gd name="connsiteX7" fmla="*/ 80272 w 150280"/>
                <a:gd name="connsiteY7" fmla="*/ 122424 h 176139"/>
                <a:gd name="connsiteX8" fmla="*/ 74774 w 150280"/>
                <a:gd name="connsiteY8" fmla="*/ 97499 h 176139"/>
                <a:gd name="connsiteX9" fmla="*/ 70009 w 150280"/>
                <a:gd name="connsiteY9" fmla="*/ 88336 h 176139"/>
                <a:gd name="connsiteX10" fmla="*/ 57547 w 150280"/>
                <a:gd name="connsiteY10" fmla="*/ 69276 h 176139"/>
                <a:gd name="connsiteX11" fmla="*/ 39953 w 150280"/>
                <a:gd name="connsiteY11" fmla="*/ 85770 h 176139"/>
                <a:gd name="connsiteX12" fmla="*/ 37753 w 150280"/>
                <a:gd name="connsiteY12" fmla="*/ 90902 h 176139"/>
                <a:gd name="connsiteX13" fmla="*/ 23092 w 150280"/>
                <a:gd name="connsiteY13" fmla="*/ 83937 h 176139"/>
                <a:gd name="connsiteX14" fmla="*/ 4032 w 150280"/>
                <a:gd name="connsiteY14" fmla="*/ 54981 h 176139"/>
                <a:gd name="connsiteX15" fmla="*/ 1833 w 150280"/>
                <a:gd name="connsiteY15" fmla="*/ 42152 h 176139"/>
                <a:gd name="connsiteX16" fmla="*/ 10630 w 150280"/>
                <a:gd name="connsiteY16" fmla="*/ 36287 h 176139"/>
                <a:gd name="connsiteX17" fmla="*/ 25658 w 150280"/>
                <a:gd name="connsiteY17" fmla="*/ 26024 h 176139"/>
                <a:gd name="connsiteX18" fmla="*/ 12096 w 150280"/>
                <a:gd name="connsiteY18" fmla="*/ 12829 h 176139"/>
                <a:gd name="connsiteX19" fmla="*/ 4398 w 150280"/>
                <a:gd name="connsiteY19" fmla="*/ 8064 h 176139"/>
                <a:gd name="connsiteX20" fmla="*/ 0 w 150280"/>
                <a:gd name="connsiteY20" fmla="*/ 0 h 176139"/>
                <a:gd name="connsiteX21" fmla="*/ 48750 w 150280"/>
                <a:gd name="connsiteY21" fmla="*/ 23092 h 176139"/>
                <a:gd name="connsiteX22" fmla="*/ 77706 w 150280"/>
                <a:gd name="connsiteY22" fmla="*/ 47650 h 176139"/>
                <a:gd name="connsiteX23" fmla="*/ 129755 w 150280"/>
                <a:gd name="connsiteY23" fmla="*/ 113627 h 176139"/>
                <a:gd name="connsiteX24" fmla="*/ 150281 w 150280"/>
                <a:gd name="connsiteY24" fmla="*/ 172640 h 17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0280" h="176139">
                  <a:moveTo>
                    <a:pt x="150281" y="172640"/>
                  </a:moveTo>
                  <a:cubicBezTo>
                    <a:pt x="149181" y="172640"/>
                    <a:pt x="147715" y="172640"/>
                    <a:pt x="146615" y="172640"/>
                  </a:cubicBezTo>
                  <a:cubicBezTo>
                    <a:pt x="129755" y="170074"/>
                    <a:pt x="113260" y="170440"/>
                    <a:pt x="96766" y="175572"/>
                  </a:cubicBezTo>
                  <a:cubicBezTo>
                    <a:pt x="92368" y="177038"/>
                    <a:pt x="86503" y="175939"/>
                    <a:pt x="85770" y="168974"/>
                  </a:cubicBezTo>
                  <a:cubicBezTo>
                    <a:pt x="87969" y="166042"/>
                    <a:pt x="91268" y="167142"/>
                    <a:pt x="94200" y="166775"/>
                  </a:cubicBezTo>
                  <a:cubicBezTo>
                    <a:pt x="92001" y="166409"/>
                    <a:pt x="89802" y="165675"/>
                    <a:pt x="87969" y="163843"/>
                  </a:cubicBezTo>
                  <a:cubicBezTo>
                    <a:pt x="82838" y="157978"/>
                    <a:pt x="76607" y="153213"/>
                    <a:pt x="73674" y="145516"/>
                  </a:cubicBezTo>
                  <a:cubicBezTo>
                    <a:pt x="74407" y="137452"/>
                    <a:pt x="75873" y="129388"/>
                    <a:pt x="80272" y="122424"/>
                  </a:cubicBezTo>
                  <a:cubicBezTo>
                    <a:pt x="86503" y="112161"/>
                    <a:pt x="89435" y="103364"/>
                    <a:pt x="74774" y="97499"/>
                  </a:cubicBezTo>
                  <a:cubicBezTo>
                    <a:pt x="71475" y="96033"/>
                    <a:pt x="68543" y="92368"/>
                    <a:pt x="70009" y="88336"/>
                  </a:cubicBezTo>
                  <a:cubicBezTo>
                    <a:pt x="75140" y="75874"/>
                    <a:pt x="68176" y="70375"/>
                    <a:pt x="57547" y="69276"/>
                  </a:cubicBezTo>
                  <a:cubicBezTo>
                    <a:pt x="47284" y="68543"/>
                    <a:pt x="39220" y="72941"/>
                    <a:pt x="39953" y="85770"/>
                  </a:cubicBezTo>
                  <a:cubicBezTo>
                    <a:pt x="39953" y="87603"/>
                    <a:pt x="38853" y="89435"/>
                    <a:pt x="37753" y="90902"/>
                  </a:cubicBezTo>
                  <a:cubicBezTo>
                    <a:pt x="30056" y="94200"/>
                    <a:pt x="27124" y="88702"/>
                    <a:pt x="23092" y="83937"/>
                  </a:cubicBezTo>
                  <a:cubicBezTo>
                    <a:pt x="15761" y="75140"/>
                    <a:pt x="12096" y="63411"/>
                    <a:pt x="4032" y="54981"/>
                  </a:cubicBezTo>
                  <a:cubicBezTo>
                    <a:pt x="1100" y="50949"/>
                    <a:pt x="-366" y="46917"/>
                    <a:pt x="1833" y="42152"/>
                  </a:cubicBezTo>
                  <a:cubicBezTo>
                    <a:pt x="3665" y="38853"/>
                    <a:pt x="7331" y="37753"/>
                    <a:pt x="10630" y="36287"/>
                  </a:cubicBezTo>
                  <a:cubicBezTo>
                    <a:pt x="16128" y="33355"/>
                    <a:pt x="25658" y="35188"/>
                    <a:pt x="25658" y="26024"/>
                  </a:cubicBezTo>
                  <a:cubicBezTo>
                    <a:pt x="25658" y="18693"/>
                    <a:pt x="17960" y="15761"/>
                    <a:pt x="12096" y="12829"/>
                  </a:cubicBezTo>
                  <a:cubicBezTo>
                    <a:pt x="9530" y="11363"/>
                    <a:pt x="6231" y="10630"/>
                    <a:pt x="4398" y="8064"/>
                  </a:cubicBezTo>
                  <a:cubicBezTo>
                    <a:pt x="733" y="6598"/>
                    <a:pt x="0" y="3299"/>
                    <a:pt x="0" y="0"/>
                  </a:cubicBezTo>
                  <a:cubicBezTo>
                    <a:pt x="17594" y="4765"/>
                    <a:pt x="34455" y="10996"/>
                    <a:pt x="48750" y="23092"/>
                  </a:cubicBezTo>
                  <a:cubicBezTo>
                    <a:pt x="62678" y="26391"/>
                    <a:pt x="71108" y="35921"/>
                    <a:pt x="77706" y="47650"/>
                  </a:cubicBezTo>
                  <a:cubicBezTo>
                    <a:pt x="91635" y="72208"/>
                    <a:pt x="111428" y="92001"/>
                    <a:pt x="129755" y="113627"/>
                  </a:cubicBezTo>
                  <a:cubicBezTo>
                    <a:pt x="144783" y="130488"/>
                    <a:pt x="144783" y="152480"/>
                    <a:pt x="150281" y="172640"/>
                  </a:cubicBezTo>
                  <a:close/>
                </a:path>
              </a:pathLst>
            </a:custGeom>
            <a:solidFill>
              <a:srgbClr val="B4A0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DF5A05B-8042-4D9D-B08D-53F750455076}"/>
                </a:ext>
              </a:extLst>
            </p:cNvPr>
            <p:cNvSpPr/>
            <p:nvPr/>
          </p:nvSpPr>
          <p:spPr>
            <a:xfrm>
              <a:off x="11707198" y="4116654"/>
              <a:ext cx="165675" cy="215158"/>
            </a:xfrm>
            <a:custGeom>
              <a:avLst/>
              <a:gdLst>
                <a:gd name="connsiteX0" fmla="*/ 101165 w 165675"/>
                <a:gd name="connsiteY0" fmla="*/ 172273 h 215158"/>
                <a:gd name="connsiteX1" fmla="*/ 75873 w 165675"/>
                <a:gd name="connsiteY1" fmla="*/ 113994 h 215158"/>
                <a:gd name="connsiteX2" fmla="*/ 0 w 165675"/>
                <a:gd name="connsiteY2" fmla="*/ 21992 h 215158"/>
                <a:gd name="connsiteX3" fmla="*/ 28590 w 165675"/>
                <a:gd name="connsiteY3" fmla="*/ 0 h 215158"/>
                <a:gd name="connsiteX4" fmla="*/ 39220 w 165675"/>
                <a:gd name="connsiteY4" fmla="*/ 15395 h 215158"/>
                <a:gd name="connsiteX5" fmla="*/ 76607 w 165675"/>
                <a:gd name="connsiteY5" fmla="*/ 39953 h 215158"/>
                <a:gd name="connsiteX6" fmla="*/ 104097 w 165675"/>
                <a:gd name="connsiteY6" fmla="*/ 56447 h 215158"/>
                <a:gd name="connsiteX7" fmla="*/ 96766 w 165675"/>
                <a:gd name="connsiteY7" fmla="*/ 63778 h 215158"/>
                <a:gd name="connsiteX8" fmla="*/ 87236 w 165675"/>
                <a:gd name="connsiteY8" fmla="*/ 88702 h 215158"/>
                <a:gd name="connsiteX9" fmla="*/ 101531 w 165675"/>
                <a:gd name="connsiteY9" fmla="*/ 143683 h 215158"/>
                <a:gd name="connsiteX10" fmla="*/ 144050 w 165675"/>
                <a:gd name="connsiteY10" fmla="*/ 193166 h 215158"/>
                <a:gd name="connsiteX11" fmla="*/ 165675 w 165675"/>
                <a:gd name="connsiteY11" fmla="*/ 209660 h 215158"/>
                <a:gd name="connsiteX12" fmla="*/ 131954 w 165675"/>
                <a:gd name="connsiteY12" fmla="*/ 215158 h 215158"/>
                <a:gd name="connsiteX13" fmla="*/ 101165 w 165675"/>
                <a:gd name="connsiteY13" fmla="*/ 172273 h 21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675" h="215158">
                  <a:moveTo>
                    <a:pt x="101165" y="172273"/>
                  </a:moveTo>
                  <a:cubicBezTo>
                    <a:pt x="88336" y="154679"/>
                    <a:pt x="93101" y="129388"/>
                    <a:pt x="75873" y="113994"/>
                  </a:cubicBezTo>
                  <a:cubicBezTo>
                    <a:pt x="46184" y="87236"/>
                    <a:pt x="31156" y="47650"/>
                    <a:pt x="0" y="21992"/>
                  </a:cubicBezTo>
                  <a:cubicBezTo>
                    <a:pt x="15395" y="23825"/>
                    <a:pt x="24192" y="16128"/>
                    <a:pt x="28590" y="0"/>
                  </a:cubicBezTo>
                  <a:cubicBezTo>
                    <a:pt x="32989" y="6231"/>
                    <a:pt x="37387" y="10263"/>
                    <a:pt x="39220" y="15395"/>
                  </a:cubicBezTo>
                  <a:cubicBezTo>
                    <a:pt x="45084" y="29323"/>
                    <a:pt x="64511" y="44718"/>
                    <a:pt x="76607" y="39953"/>
                  </a:cubicBezTo>
                  <a:cubicBezTo>
                    <a:pt x="94567" y="32988"/>
                    <a:pt x="93467" y="53148"/>
                    <a:pt x="104097" y="56447"/>
                  </a:cubicBezTo>
                  <a:cubicBezTo>
                    <a:pt x="107029" y="57547"/>
                    <a:pt x="101165" y="61945"/>
                    <a:pt x="96766" y="63778"/>
                  </a:cubicBezTo>
                  <a:cubicBezTo>
                    <a:pt x="85037" y="68543"/>
                    <a:pt x="78806" y="79905"/>
                    <a:pt x="87236" y="88702"/>
                  </a:cubicBezTo>
                  <a:cubicBezTo>
                    <a:pt x="102631" y="105197"/>
                    <a:pt x="102264" y="123524"/>
                    <a:pt x="101531" y="143683"/>
                  </a:cubicBezTo>
                  <a:cubicBezTo>
                    <a:pt x="100798" y="167508"/>
                    <a:pt x="119858" y="189134"/>
                    <a:pt x="144050" y="193166"/>
                  </a:cubicBezTo>
                  <a:cubicBezTo>
                    <a:pt x="154313" y="194999"/>
                    <a:pt x="160177" y="201963"/>
                    <a:pt x="165675" y="209660"/>
                  </a:cubicBezTo>
                  <a:cubicBezTo>
                    <a:pt x="154679" y="212226"/>
                    <a:pt x="142950" y="191333"/>
                    <a:pt x="131954" y="215158"/>
                  </a:cubicBezTo>
                  <a:cubicBezTo>
                    <a:pt x="128289" y="193166"/>
                    <a:pt x="98599" y="195732"/>
                    <a:pt x="101165" y="172273"/>
                  </a:cubicBezTo>
                  <a:close/>
                </a:path>
              </a:pathLst>
            </a:custGeom>
            <a:solidFill>
              <a:srgbClr val="D5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F2CDDB2C-9D69-408B-BAC7-F9426E2B5727}"/>
                </a:ext>
              </a:extLst>
            </p:cNvPr>
            <p:cNvSpPr/>
            <p:nvPr/>
          </p:nvSpPr>
          <p:spPr>
            <a:xfrm>
              <a:off x="12115017" y="4539640"/>
              <a:ext cx="117502" cy="77204"/>
            </a:xfrm>
            <a:custGeom>
              <a:avLst/>
              <a:gdLst>
                <a:gd name="connsiteX0" fmla="*/ 4537 w 117502"/>
                <a:gd name="connsiteY0" fmla="*/ 53881 h 77204"/>
                <a:gd name="connsiteX1" fmla="*/ 1971 w 117502"/>
                <a:gd name="connsiteY1" fmla="*/ 40686 h 77204"/>
                <a:gd name="connsiteX2" fmla="*/ 12234 w 117502"/>
                <a:gd name="connsiteY2" fmla="*/ 41785 h 77204"/>
                <a:gd name="connsiteX3" fmla="*/ 37525 w 117502"/>
                <a:gd name="connsiteY3" fmla="*/ 35921 h 77204"/>
                <a:gd name="connsiteX4" fmla="*/ 45222 w 117502"/>
                <a:gd name="connsiteY4" fmla="*/ 31156 h 77204"/>
                <a:gd name="connsiteX5" fmla="*/ 27995 w 117502"/>
                <a:gd name="connsiteY5" fmla="*/ 0 h 77204"/>
                <a:gd name="connsiteX6" fmla="*/ 51087 w 117502"/>
                <a:gd name="connsiteY6" fmla="*/ 0 h 77204"/>
                <a:gd name="connsiteX7" fmla="*/ 44489 w 117502"/>
                <a:gd name="connsiteY7" fmla="*/ 15028 h 77204"/>
                <a:gd name="connsiteX8" fmla="*/ 73446 w 117502"/>
                <a:gd name="connsiteY8" fmla="*/ 39220 h 77204"/>
                <a:gd name="connsiteX9" fmla="*/ 84075 w 117502"/>
                <a:gd name="connsiteY9" fmla="*/ 41785 h 77204"/>
                <a:gd name="connsiteX10" fmla="*/ 84075 w 117502"/>
                <a:gd name="connsiteY10" fmla="*/ 41785 h 77204"/>
                <a:gd name="connsiteX11" fmla="*/ 98371 w 117502"/>
                <a:gd name="connsiteY11" fmla="*/ 52048 h 77204"/>
                <a:gd name="connsiteX12" fmla="*/ 117430 w 117502"/>
                <a:gd name="connsiteY12" fmla="*/ 72208 h 77204"/>
                <a:gd name="connsiteX13" fmla="*/ 70880 w 117502"/>
                <a:gd name="connsiteY13" fmla="*/ 76973 h 77204"/>
                <a:gd name="connsiteX14" fmla="*/ 44489 w 117502"/>
                <a:gd name="connsiteY14" fmla="*/ 73308 h 77204"/>
                <a:gd name="connsiteX15" fmla="*/ 21764 w 117502"/>
                <a:gd name="connsiteY15" fmla="*/ 64877 h 77204"/>
                <a:gd name="connsiteX16" fmla="*/ 4537 w 117502"/>
                <a:gd name="connsiteY16" fmla="*/ 53881 h 7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02" h="77204">
                  <a:moveTo>
                    <a:pt x="4537" y="53881"/>
                  </a:moveTo>
                  <a:cubicBezTo>
                    <a:pt x="5270" y="49116"/>
                    <a:pt x="-3894" y="46550"/>
                    <a:pt x="1971" y="40686"/>
                  </a:cubicBezTo>
                  <a:cubicBezTo>
                    <a:pt x="5636" y="37387"/>
                    <a:pt x="9668" y="39586"/>
                    <a:pt x="12234" y="41785"/>
                  </a:cubicBezTo>
                  <a:cubicBezTo>
                    <a:pt x="23963" y="53881"/>
                    <a:pt x="31661" y="49849"/>
                    <a:pt x="37525" y="35921"/>
                  </a:cubicBezTo>
                  <a:cubicBezTo>
                    <a:pt x="38258" y="34088"/>
                    <a:pt x="41557" y="33355"/>
                    <a:pt x="45222" y="31156"/>
                  </a:cubicBezTo>
                  <a:cubicBezTo>
                    <a:pt x="26162" y="27124"/>
                    <a:pt x="26529" y="13929"/>
                    <a:pt x="27995" y="0"/>
                  </a:cubicBezTo>
                  <a:cubicBezTo>
                    <a:pt x="35692" y="0"/>
                    <a:pt x="43756" y="0"/>
                    <a:pt x="51087" y="0"/>
                  </a:cubicBezTo>
                  <a:cubicBezTo>
                    <a:pt x="53286" y="9163"/>
                    <a:pt x="38258" y="13929"/>
                    <a:pt x="44489" y="15028"/>
                  </a:cubicBezTo>
                  <a:cubicBezTo>
                    <a:pt x="60251" y="17594"/>
                    <a:pt x="48521" y="50216"/>
                    <a:pt x="73446" y="39220"/>
                  </a:cubicBezTo>
                  <a:cubicBezTo>
                    <a:pt x="76012" y="38120"/>
                    <a:pt x="80410" y="40686"/>
                    <a:pt x="84075" y="41785"/>
                  </a:cubicBezTo>
                  <a:lnTo>
                    <a:pt x="84075" y="41785"/>
                  </a:lnTo>
                  <a:cubicBezTo>
                    <a:pt x="87741" y="46917"/>
                    <a:pt x="92506" y="49483"/>
                    <a:pt x="98371" y="52048"/>
                  </a:cubicBezTo>
                  <a:cubicBezTo>
                    <a:pt x="106801" y="56080"/>
                    <a:pt x="118530" y="58646"/>
                    <a:pt x="117430" y="72208"/>
                  </a:cubicBezTo>
                  <a:cubicBezTo>
                    <a:pt x="102402" y="80639"/>
                    <a:pt x="86275" y="75507"/>
                    <a:pt x="70880" y="76973"/>
                  </a:cubicBezTo>
                  <a:cubicBezTo>
                    <a:pt x="62083" y="76973"/>
                    <a:pt x="52920" y="78073"/>
                    <a:pt x="44489" y="73308"/>
                  </a:cubicBezTo>
                  <a:cubicBezTo>
                    <a:pt x="40091" y="61945"/>
                    <a:pt x="29461" y="67810"/>
                    <a:pt x="21764" y="64877"/>
                  </a:cubicBezTo>
                  <a:cubicBezTo>
                    <a:pt x="14433" y="63778"/>
                    <a:pt x="6369" y="63778"/>
                    <a:pt x="4537" y="53881"/>
                  </a:cubicBez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8E9A3863-A999-4F5B-B37D-E8188D726074}"/>
                </a:ext>
              </a:extLst>
            </p:cNvPr>
            <p:cNvSpPr/>
            <p:nvPr/>
          </p:nvSpPr>
          <p:spPr>
            <a:xfrm>
              <a:off x="11869795" y="4326315"/>
              <a:ext cx="110983" cy="76818"/>
            </a:xfrm>
            <a:custGeom>
              <a:avLst/>
              <a:gdLst>
                <a:gd name="connsiteX0" fmla="*/ 100578 w 110983"/>
                <a:gd name="connsiteY0" fmla="*/ 72208 h 76818"/>
                <a:gd name="connsiteX1" fmla="*/ 88482 w 110983"/>
                <a:gd name="connsiteY1" fmla="*/ 71109 h 76818"/>
                <a:gd name="connsiteX2" fmla="*/ 52562 w 110983"/>
                <a:gd name="connsiteY2" fmla="*/ 50582 h 76818"/>
                <a:gd name="connsiteX3" fmla="*/ 147 w 110983"/>
                <a:gd name="connsiteY3" fmla="*/ 6964 h 76818"/>
                <a:gd name="connsiteX4" fmla="*/ 2712 w 110983"/>
                <a:gd name="connsiteY4" fmla="*/ 0 h 76818"/>
                <a:gd name="connsiteX5" fmla="*/ 17374 w 110983"/>
                <a:gd name="connsiteY5" fmla="*/ 2199 h 76818"/>
                <a:gd name="connsiteX6" fmla="*/ 23239 w 110983"/>
                <a:gd name="connsiteY6" fmla="*/ 22725 h 76818"/>
                <a:gd name="connsiteX7" fmla="*/ 64657 w 110983"/>
                <a:gd name="connsiteY7" fmla="*/ 30423 h 76818"/>
                <a:gd name="connsiteX8" fmla="*/ 106443 w 110983"/>
                <a:gd name="connsiteY8" fmla="*/ 54614 h 76818"/>
                <a:gd name="connsiteX9" fmla="*/ 110841 w 110983"/>
                <a:gd name="connsiteY9" fmla="*/ 62312 h 76818"/>
                <a:gd name="connsiteX10" fmla="*/ 103877 w 110983"/>
                <a:gd name="connsiteY10" fmla="*/ 64144 h 76818"/>
                <a:gd name="connsiteX11" fmla="*/ 100578 w 110983"/>
                <a:gd name="connsiteY11" fmla="*/ 72208 h 7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3" h="76818">
                  <a:moveTo>
                    <a:pt x="100578" y="72208"/>
                  </a:moveTo>
                  <a:cubicBezTo>
                    <a:pt x="95813" y="79539"/>
                    <a:pt x="92881" y="77340"/>
                    <a:pt x="88482" y="71109"/>
                  </a:cubicBezTo>
                  <a:cubicBezTo>
                    <a:pt x="79686" y="59013"/>
                    <a:pt x="70155" y="47650"/>
                    <a:pt x="52562" y="50582"/>
                  </a:cubicBezTo>
                  <a:cubicBezTo>
                    <a:pt x="40466" y="29323"/>
                    <a:pt x="11876" y="28223"/>
                    <a:pt x="147" y="6964"/>
                  </a:cubicBezTo>
                  <a:cubicBezTo>
                    <a:pt x="-587" y="5498"/>
                    <a:pt x="1613" y="2566"/>
                    <a:pt x="2712" y="0"/>
                  </a:cubicBezTo>
                  <a:cubicBezTo>
                    <a:pt x="7477" y="733"/>
                    <a:pt x="12609" y="733"/>
                    <a:pt x="17374" y="2199"/>
                  </a:cubicBezTo>
                  <a:cubicBezTo>
                    <a:pt x="31669" y="6598"/>
                    <a:pt x="32036" y="8430"/>
                    <a:pt x="23239" y="22725"/>
                  </a:cubicBezTo>
                  <a:cubicBezTo>
                    <a:pt x="41199" y="8430"/>
                    <a:pt x="48530" y="37754"/>
                    <a:pt x="64657" y="30423"/>
                  </a:cubicBezTo>
                  <a:cubicBezTo>
                    <a:pt x="72355" y="49116"/>
                    <a:pt x="91781" y="47650"/>
                    <a:pt x="106443" y="54614"/>
                  </a:cubicBezTo>
                  <a:cubicBezTo>
                    <a:pt x="109375" y="56080"/>
                    <a:pt x="111574" y="58646"/>
                    <a:pt x="110841" y="62312"/>
                  </a:cubicBezTo>
                  <a:cubicBezTo>
                    <a:pt x="109742" y="67443"/>
                    <a:pt x="106443" y="64511"/>
                    <a:pt x="103877" y="64144"/>
                  </a:cubicBezTo>
                  <a:cubicBezTo>
                    <a:pt x="92514" y="62678"/>
                    <a:pt x="96180" y="67443"/>
                    <a:pt x="100578" y="72208"/>
                  </a:cubicBezTo>
                  <a:close/>
                </a:path>
              </a:pathLst>
            </a:custGeom>
            <a:solidFill>
              <a:srgbClr val="C3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E5CDFBDA-6686-4EB9-B41E-2A388494CEC6}"/>
                </a:ext>
              </a:extLst>
            </p:cNvPr>
            <p:cNvSpPr/>
            <p:nvPr/>
          </p:nvSpPr>
          <p:spPr>
            <a:xfrm>
              <a:off x="12066269" y="4476962"/>
              <a:ext cx="61715" cy="48587"/>
            </a:xfrm>
            <a:custGeom>
              <a:avLst/>
              <a:gdLst>
                <a:gd name="connsiteX0" fmla="*/ 61716 w 61715"/>
                <a:gd name="connsiteY0" fmla="*/ 48383 h 48587"/>
                <a:gd name="connsiteX1" fmla="*/ 23962 w 61715"/>
                <a:gd name="connsiteY1" fmla="*/ 28590 h 48587"/>
                <a:gd name="connsiteX2" fmla="*/ 1237 w 61715"/>
                <a:gd name="connsiteY2" fmla="*/ 3665 h 48587"/>
                <a:gd name="connsiteX3" fmla="*/ 137 w 61715"/>
                <a:gd name="connsiteY3" fmla="*/ 1100 h 48587"/>
                <a:gd name="connsiteX4" fmla="*/ 1237 w 61715"/>
                <a:gd name="connsiteY4" fmla="*/ 0 h 48587"/>
                <a:gd name="connsiteX5" fmla="*/ 12233 w 61715"/>
                <a:gd name="connsiteY5" fmla="*/ 4398 h 48587"/>
                <a:gd name="connsiteX6" fmla="*/ 27628 w 61715"/>
                <a:gd name="connsiteY6" fmla="*/ 12462 h 48587"/>
                <a:gd name="connsiteX7" fmla="*/ 52186 w 61715"/>
                <a:gd name="connsiteY7" fmla="*/ 28957 h 48587"/>
                <a:gd name="connsiteX8" fmla="*/ 61716 w 61715"/>
                <a:gd name="connsiteY8" fmla="*/ 48383 h 4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15" h="48587">
                  <a:moveTo>
                    <a:pt x="61716" y="48383"/>
                  </a:moveTo>
                  <a:cubicBezTo>
                    <a:pt x="44489" y="50582"/>
                    <a:pt x="36791" y="34455"/>
                    <a:pt x="23962" y="28590"/>
                  </a:cubicBezTo>
                  <a:cubicBezTo>
                    <a:pt x="13699" y="23825"/>
                    <a:pt x="4536" y="16128"/>
                    <a:pt x="1237" y="3665"/>
                  </a:cubicBezTo>
                  <a:cubicBezTo>
                    <a:pt x="137" y="2932"/>
                    <a:pt x="-229" y="1833"/>
                    <a:pt x="137" y="1100"/>
                  </a:cubicBezTo>
                  <a:cubicBezTo>
                    <a:pt x="504" y="367"/>
                    <a:pt x="871" y="0"/>
                    <a:pt x="1237" y="0"/>
                  </a:cubicBezTo>
                  <a:cubicBezTo>
                    <a:pt x="5269" y="367"/>
                    <a:pt x="10400" y="-1100"/>
                    <a:pt x="12233" y="4398"/>
                  </a:cubicBezTo>
                  <a:cubicBezTo>
                    <a:pt x="14799" y="12462"/>
                    <a:pt x="19197" y="13195"/>
                    <a:pt x="27628" y="12462"/>
                  </a:cubicBezTo>
                  <a:cubicBezTo>
                    <a:pt x="38624" y="11363"/>
                    <a:pt x="49254" y="14662"/>
                    <a:pt x="52186" y="28957"/>
                  </a:cubicBezTo>
                  <a:cubicBezTo>
                    <a:pt x="53652" y="35921"/>
                    <a:pt x="58417" y="42152"/>
                    <a:pt x="61716" y="48383"/>
                  </a:cubicBezTo>
                  <a:close/>
                </a:path>
              </a:pathLst>
            </a:custGeom>
            <a:solidFill>
              <a:srgbClr val="B9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A958EC90-E27B-4DE1-8BBA-EFED66DA977D}"/>
                </a:ext>
              </a:extLst>
            </p:cNvPr>
            <p:cNvSpPr/>
            <p:nvPr/>
          </p:nvSpPr>
          <p:spPr>
            <a:xfrm>
              <a:off x="12037816" y="4448809"/>
              <a:ext cx="29689" cy="31818"/>
            </a:xfrm>
            <a:custGeom>
              <a:avLst/>
              <a:gdLst>
                <a:gd name="connsiteX0" fmla="*/ 29690 w 29689"/>
                <a:gd name="connsiteY0" fmla="*/ 28153 h 31818"/>
                <a:gd name="connsiteX1" fmla="*/ 29323 w 29689"/>
                <a:gd name="connsiteY1" fmla="*/ 31819 h 31818"/>
                <a:gd name="connsiteX2" fmla="*/ 0 w 29689"/>
                <a:gd name="connsiteY2" fmla="*/ 1396 h 31818"/>
                <a:gd name="connsiteX3" fmla="*/ 17594 w 29689"/>
                <a:gd name="connsiteY3" fmla="*/ 12026 h 31818"/>
                <a:gd name="connsiteX4" fmla="*/ 29690 w 29689"/>
                <a:gd name="connsiteY4" fmla="*/ 28153 h 3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9" h="31818">
                  <a:moveTo>
                    <a:pt x="29690" y="28153"/>
                  </a:moveTo>
                  <a:cubicBezTo>
                    <a:pt x="29690" y="29253"/>
                    <a:pt x="29690" y="30719"/>
                    <a:pt x="29323" y="31819"/>
                  </a:cubicBezTo>
                  <a:cubicBezTo>
                    <a:pt x="9897" y="31086"/>
                    <a:pt x="5132" y="15691"/>
                    <a:pt x="0" y="1396"/>
                  </a:cubicBezTo>
                  <a:cubicBezTo>
                    <a:pt x="10996" y="-3736"/>
                    <a:pt x="13195" y="6528"/>
                    <a:pt x="17594" y="12026"/>
                  </a:cubicBezTo>
                  <a:cubicBezTo>
                    <a:pt x="21992" y="17157"/>
                    <a:pt x="25658" y="22655"/>
                    <a:pt x="29690" y="28153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919BE43E-8C16-43EE-A322-EDF0BA7C9BF4}"/>
                </a:ext>
              </a:extLst>
            </p:cNvPr>
            <p:cNvSpPr/>
            <p:nvPr/>
          </p:nvSpPr>
          <p:spPr>
            <a:xfrm>
              <a:off x="11660442" y="4062850"/>
              <a:ext cx="12667" cy="23015"/>
            </a:xfrm>
            <a:custGeom>
              <a:avLst/>
              <a:gdLst>
                <a:gd name="connsiteX0" fmla="*/ 12668 w 12667"/>
                <a:gd name="connsiteY0" fmla="*/ 3956 h 23015"/>
                <a:gd name="connsiteX1" fmla="*/ 9369 w 12667"/>
                <a:gd name="connsiteY1" fmla="*/ 23016 h 23015"/>
                <a:gd name="connsiteX2" fmla="*/ 4604 w 12667"/>
                <a:gd name="connsiteY2" fmla="*/ 16051 h 23015"/>
                <a:gd name="connsiteX3" fmla="*/ 938 w 12667"/>
                <a:gd name="connsiteY3" fmla="*/ 7621 h 23015"/>
                <a:gd name="connsiteX4" fmla="*/ 2771 w 12667"/>
                <a:gd name="connsiteY4" fmla="*/ 290 h 23015"/>
                <a:gd name="connsiteX5" fmla="*/ 12668 w 12667"/>
                <a:gd name="connsiteY5" fmla="*/ 3956 h 2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7" h="23015">
                  <a:moveTo>
                    <a:pt x="12668" y="3956"/>
                  </a:moveTo>
                  <a:cubicBezTo>
                    <a:pt x="9735" y="9820"/>
                    <a:pt x="14867" y="17518"/>
                    <a:pt x="9369" y="23016"/>
                  </a:cubicBezTo>
                  <a:cubicBezTo>
                    <a:pt x="7903" y="20816"/>
                    <a:pt x="6437" y="18251"/>
                    <a:pt x="4604" y="16051"/>
                  </a:cubicBezTo>
                  <a:cubicBezTo>
                    <a:pt x="3504" y="13119"/>
                    <a:pt x="2038" y="10553"/>
                    <a:pt x="938" y="7621"/>
                  </a:cubicBezTo>
                  <a:cubicBezTo>
                    <a:pt x="-528" y="4689"/>
                    <a:pt x="-528" y="1390"/>
                    <a:pt x="2771" y="290"/>
                  </a:cubicBezTo>
                  <a:cubicBezTo>
                    <a:pt x="7169" y="-809"/>
                    <a:pt x="10102" y="1390"/>
                    <a:pt x="12668" y="3956"/>
                  </a:cubicBezTo>
                  <a:close/>
                </a:path>
              </a:pathLst>
            </a:custGeom>
            <a:solidFill>
              <a:srgbClr val="6D51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ECF17EE4-29CF-4AC1-9C1E-E13C584FD70D}"/>
                </a:ext>
              </a:extLst>
            </p:cNvPr>
            <p:cNvSpPr/>
            <p:nvPr/>
          </p:nvSpPr>
          <p:spPr>
            <a:xfrm>
              <a:off x="11586982" y="4218682"/>
              <a:ext cx="183668" cy="188369"/>
            </a:xfrm>
            <a:custGeom>
              <a:avLst/>
              <a:gdLst>
                <a:gd name="connsiteX0" fmla="*/ 147340 w 183668"/>
                <a:gd name="connsiteY0" fmla="*/ 44588 h 188369"/>
                <a:gd name="connsiteX1" fmla="*/ 164568 w 183668"/>
                <a:gd name="connsiteY1" fmla="*/ 62914 h 188369"/>
                <a:gd name="connsiteX2" fmla="*/ 158337 w 183668"/>
                <a:gd name="connsiteY2" fmla="*/ 66213 h 188369"/>
                <a:gd name="connsiteX3" fmla="*/ 151006 w 183668"/>
                <a:gd name="connsiteY3" fmla="*/ 65480 h 188369"/>
                <a:gd name="connsiteX4" fmla="*/ 133045 w 183668"/>
                <a:gd name="connsiteY4" fmla="*/ 68779 h 188369"/>
                <a:gd name="connsiteX5" fmla="*/ 141842 w 183668"/>
                <a:gd name="connsiteY5" fmla="*/ 83441 h 188369"/>
                <a:gd name="connsiteX6" fmla="*/ 159436 w 183668"/>
                <a:gd name="connsiteY6" fmla="*/ 115329 h 188369"/>
                <a:gd name="connsiteX7" fmla="*/ 179596 w 183668"/>
                <a:gd name="connsiteY7" fmla="*/ 124126 h 188369"/>
                <a:gd name="connsiteX8" fmla="*/ 183628 w 183668"/>
                <a:gd name="connsiteY8" fmla="*/ 127425 h 188369"/>
                <a:gd name="connsiteX9" fmla="*/ 143675 w 183668"/>
                <a:gd name="connsiteY9" fmla="*/ 159681 h 188369"/>
                <a:gd name="connsiteX10" fmla="*/ 111419 w 183668"/>
                <a:gd name="connsiteY10" fmla="*/ 183506 h 188369"/>
                <a:gd name="connsiteX11" fmla="*/ 96758 w 183668"/>
                <a:gd name="connsiteY11" fmla="*/ 182773 h 188369"/>
                <a:gd name="connsiteX12" fmla="*/ 45809 w 183668"/>
                <a:gd name="connsiteY12" fmla="*/ 118995 h 188369"/>
                <a:gd name="connsiteX13" fmla="*/ 20885 w 183668"/>
                <a:gd name="connsiteY13" fmla="*/ 90038 h 188369"/>
                <a:gd name="connsiteX14" fmla="*/ 2191 w 183668"/>
                <a:gd name="connsiteY14" fmla="*/ 63648 h 188369"/>
                <a:gd name="connsiteX15" fmla="*/ 11721 w 183668"/>
                <a:gd name="connsiteY15" fmla="*/ 44588 h 188369"/>
                <a:gd name="connsiteX16" fmla="*/ 49108 w 183668"/>
                <a:gd name="connsiteY16" fmla="*/ 55584 h 188369"/>
                <a:gd name="connsiteX17" fmla="*/ 92726 w 183668"/>
                <a:gd name="connsiteY17" fmla="*/ 38723 h 188369"/>
                <a:gd name="connsiteX18" fmla="*/ 91627 w 183668"/>
                <a:gd name="connsiteY18" fmla="*/ 26994 h 188369"/>
                <a:gd name="connsiteX19" fmla="*/ 88328 w 183668"/>
                <a:gd name="connsiteY19" fmla="*/ 5001 h 188369"/>
                <a:gd name="connsiteX20" fmla="*/ 95292 w 183668"/>
                <a:gd name="connsiteY20" fmla="*/ 236 h 188369"/>
                <a:gd name="connsiteX21" fmla="*/ 108487 w 183668"/>
                <a:gd name="connsiteY21" fmla="*/ 18563 h 188369"/>
                <a:gd name="connsiteX22" fmla="*/ 109953 w 183668"/>
                <a:gd name="connsiteY22" fmla="*/ 21862 h 188369"/>
                <a:gd name="connsiteX23" fmla="*/ 147340 w 183668"/>
                <a:gd name="connsiteY23" fmla="*/ 44588 h 1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3668" h="188369">
                  <a:moveTo>
                    <a:pt x="147340" y="44588"/>
                  </a:moveTo>
                  <a:cubicBezTo>
                    <a:pt x="155404" y="48619"/>
                    <a:pt x="160536" y="55584"/>
                    <a:pt x="164568" y="62914"/>
                  </a:cubicBezTo>
                  <a:cubicBezTo>
                    <a:pt x="167866" y="69146"/>
                    <a:pt x="160536" y="65114"/>
                    <a:pt x="158337" y="66213"/>
                  </a:cubicBezTo>
                  <a:cubicBezTo>
                    <a:pt x="155771" y="66580"/>
                    <a:pt x="153571" y="65847"/>
                    <a:pt x="151006" y="65480"/>
                  </a:cubicBezTo>
                  <a:cubicBezTo>
                    <a:pt x="144408" y="64381"/>
                    <a:pt x="136344" y="61082"/>
                    <a:pt x="133045" y="68779"/>
                  </a:cubicBezTo>
                  <a:cubicBezTo>
                    <a:pt x="129746" y="75743"/>
                    <a:pt x="137444" y="79409"/>
                    <a:pt x="141842" y="83441"/>
                  </a:cubicBezTo>
                  <a:cubicBezTo>
                    <a:pt x="151739" y="92238"/>
                    <a:pt x="150639" y="106533"/>
                    <a:pt x="159436" y="115329"/>
                  </a:cubicBezTo>
                  <a:cubicBezTo>
                    <a:pt x="164934" y="121194"/>
                    <a:pt x="172632" y="121927"/>
                    <a:pt x="179596" y="124126"/>
                  </a:cubicBezTo>
                  <a:cubicBezTo>
                    <a:pt x="181062" y="124859"/>
                    <a:pt x="182528" y="125959"/>
                    <a:pt x="183628" y="127425"/>
                  </a:cubicBezTo>
                  <a:cubicBezTo>
                    <a:pt x="184727" y="150884"/>
                    <a:pt x="163468" y="167745"/>
                    <a:pt x="143675" y="159681"/>
                  </a:cubicBezTo>
                  <a:cubicBezTo>
                    <a:pt x="112153" y="146852"/>
                    <a:pt x="112153" y="146852"/>
                    <a:pt x="111419" y="183506"/>
                  </a:cubicBezTo>
                  <a:cubicBezTo>
                    <a:pt x="105922" y="192669"/>
                    <a:pt x="101890" y="186805"/>
                    <a:pt x="96758" y="182773"/>
                  </a:cubicBezTo>
                  <a:cubicBezTo>
                    <a:pt x="75865" y="164812"/>
                    <a:pt x="57905" y="144653"/>
                    <a:pt x="45809" y="118995"/>
                  </a:cubicBezTo>
                  <a:cubicBezTo>
                    <a:pt x="40311" y="107632"/>
                    <a:pt x="30048" y="97736"/>
                    <a:pt x="20885" y="90038"/>
                  </a:cubicBezTo>
                  <a:cubicBezTo>
                    <a:pt x="11354" y="82341"/>
                    <a:pt x="6590" y="73911"/>
                    <a:pt x="2191" y="63648"/>
                  </a:cubicBezTo>
                  <a:cubicBezTo>
                    <a:pt x="-2574" y="52285"/>
                    <a:pt x="358" y="47153"/>
                    <a:pt x="11721" y="44588"/>
                  </a:cubicBezTo>
                  <a:cubicBezTo>
                    <a:pt x="23817" y="49353"/>
                    <a:pt x="38112" y="46420"/>
                    <a:pt x="49108" y="55584"/>
                  </a:cubicBezTo>
                  <a:cubicBezTo>
                    <a:pt x="68535" y="61815"/>
                    <a:pt x="85029" y="55584"/>
                    <a:pt x="92726" y="38723"/>
                  </a:cubicBezTo>
                  <a:cubicBezTo>
                    <a:pt x="94559" y="34691"/>
                    <a:pt x="96025" y="28460"/>
                    <a:pt x="91627" y="26994"/>
                  </a:cubicBezTo>
                  <a:cubicBezTo>
                    <a:pt x="77698" y="21129"/>
                    <a:pt x="88694" y="12332"/>
                    <a:pt x="88328" y="5001"/>
                  </a:cubicBezTo>
                  <a:cubicBezTo>
                    <a:pt x="88328" y="2069"/>
                    <a:pt x="91993" y="-863"/>
                    <a:pt x="95292" y="236"/>
                  </a:cubicBezTo>
                  <a:cubicBezTo>
                    <a:pt x="103356" y="3535"/>
                    <a:pt x="108121" y="9400"/>
                    <a:pt x="108487" y="18563"/>
                  </a:cubicBezTo>
                  <a:cubicBezTo>
                    <a:pt x="108487" y="19663"/>
                    <a:pt x="109587" y="20763"/>
                    <a:pt x="109953" y="21862"/>
                  </a:cubicBezTo>
                  <a:cubicBezTo>
                    <a:pt x="118384" y="35424"/>
                    <a:pt x="131579" y="42755"/>
                    <a:pt x="147340" y="44588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231427AE-2F2B-4089-B285-166B6CDA5859}"/>
                </a:ext>
              </a:extLst>
            </p:cNvPr>
            <p:cNvSpPr/>
            <p:nvPr/>
          </p:nvSpPr>
          <p:spPr>
            <a:xfrm>
              <a:off x="11332053" y="4154128"/>
              <a:ext cx="222596" cy="88241"/>
            </a:xfrm>
            <a:custGeom>
              <a:avLst/>
              <a:gdLst>
                <a:gd name="connsiteX0" fmla="*/ 194808 w 222596"/>
                <a:gd name="connsiteY0" fmla="*/ 22272 h 88241"/>
                <a:gd name="connsiteX1" fmla="*/ 198107 w 222596"/>
                <a:gd name="connsiteY1" fmla="*/ 26304 h 88241"/>
                <a:gd name="connsiteX2" fmla="*/ 196275 w 222596"/>
                <a:gd name="connsiteY2" fmla="*/ 34368 h 88241"/>
                <a:gd name="connsiteX3" fmla="*/ 195175 w 222596"/>
                <a:gd name="connsiteY3" fmla="*/ 39133 h 88241"/>
                <a:gd name="connsiteX4" fmla="*/ 221932 w 222596"/>
                <a:gd name="connsiteY4" fmla="*/ 75420 h 88241"/>
                <a:gd name="connsiteX5" fmla="*/ 221566 w 222596"/>
                <a:gd name="connsiteY5" fmla="*/ 82384 h 88241"/>
                <a:gd name="connsiteX6" fmla="*/ 199573 w 222596"/>
                <a:gd name="connsiteY6" fmla="*/ 77253 h 88241"/>
                <a:gd name="connsiteX7" fmla="*/ 184912 w 222596"/>
                <a:gd name="connsiteY7" fmla="*/ 65890 h 88241"/>
                <a:gd name="connsiteX8" fmla="*/ 154489 w 222596"/>
                <a:gd name="connsiteY8" fmla="*/ 77619 h 88241"/>
                <a:gd name="connsiteX9" fmla="*/ 141660 w 222596"/>
                <a:gd name="connsiteY9" fmla="*/ 75420 h 88241"/>
                <a:gd name="connsiteX10" fmla="*/ 114170 w 222596"/>
                <a:gd name="connsiteY10" fmla="*/ 47196 h 88241"/>
                <a:gd name="connsiteX11" fmla="*/ 127365 w 222596"/>
                <a:gd name="connsiteY11" fmla="*/ 66623 h 88241"/>
                <a:gd name="connsiteX12" fmla="*/ 133230 w 222596"/>
                <a:gd name="connsiteY12" fmla="*/ 84217 h 88241"/>
                <a:gd name="connsiteX13" fmla="*/ 114170 w 222596"/>
                <a:gd name="connsiteY13" fmla="*/ 86416 h 88241"/>
                <a:gd name="connsiteX14" fmla="*/ 69819 w 222596"/>
                <a:gd name="connsiteY14" fmla="*/ 66990 h 88241"/>
                <a:gd name="connsiteX15" fmla="*/ 35731 w 222596"/>
                <a:gd name="connsiteY15" fmla="*/ 59659 h 88241"/>
                <a:gd name="connsiteX16" fmla="*/ 17770 w 222596"/>
                <a:gd name="connsiteY16" fmla="*/ 41698 h 88241"/>
                <a:gd name="connsiteX17" fmla="*/ 2376 w 222596"/>
                <a:gd name="connsiteY17" fmla="*/ 21905 h 88241"/>
                <a:gd name="connsiteX18" fmla="*/ 3475 w 222596"/>
                <a:gd name="connsiteY18" fmla="*/ 2845 h 88241"/>
                <a:gd name="connsiteX19" fmla="*/ 21802 w 222596"/>
                <a:gd name="connsiteY19" fmla="*/ 2112 h 88241"/>
                <a:gd name="connsiteX20" fmla="*/ 51492 w 222596"/>
                <a:gd name="connsiteY20" fmla="*/ 17507 h 88241"/>
                <a:gd name="connsiteX21" fmla="*/ 83014 w 222596"/>
                <a:gd name="connsiteY21" fmla="*/ 18973 h 88241"/>
                <a:gd name="connsiteX22" fmla="*/ 126999 w 222596"/>
                <a:gd name="connsiteY22" fmla="*/ 29969 h 88241"/>
                <a:gd name="connsiteX23" fmla="*/ 155222 w 222596"/>
                <a:gd name="connsiteY23" fmla="*/ 37666 h 88241"/>
                <a:gd name="connsiteX24" fmla="*/ 138362 w 222596"/>
                <a:gd name="connsiteY24" fmla="*/ 5778 h 88241"/>
                <a:gd name="connsiteX25" fmla="*/ 174649 w 222596"/>
                <a:gd name="connsiteY25" fmla="*/ 14941 h 88241"/>
                <a:gd name="connsiteX26" fmla="*/ 194808 w 222596"/>
                <a:gd name="connsiteY26" fmla="*/ 22272 h 8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2596" h="88241">
                  <a:moveTo>
                    <a:pt x="194808" y="22272"/>
                  </a:moveTo>
                  <a:cubicBezTo>
                    <a:pt x="195908" y="23738"/>
                    <a:pt x="197008" y="24838"/>
                    <a:pt x="198107" y="26304"/>
                  </a:cubicBezTo>
                  <a:cubicBezTo>
                    <a:pt x="199573" y="29603"/>
                    <a:pt x="198474" y="32168"/>
                    <a:pt x="196275" y="34368"/>
                  </a:cubicBezTo>
                  <a:cubicBezTo>
                    <a:pt x="200673" y="36200"/>
                    <a:pt x="186378" y="32535"/>
                    <a:pt x="195175" y="39133"/>
                  </a:cubicBezTo>
                  <a:cubicBezTo>
                    <a:pt x="206904" y="47930"/>
                    <a:pt x="215701" y="61491"/>
                    <a:pt x="221932" y="75420"/>
                  </a:cubicBezTo>
                  <a:cubicBezTo>
                    <a:pt x="223032" y="77619"/>
                    <a:pt x="222665" y="80185"/>
                    <a:pt x="221566" y="82384"/>
                  </a:cubicBezTo>
                  <a:cubicBezTo>
                    <a:pt x="212769" y="86783"/>
                    <a:pt x="205805" y="82384"/>
                    <a:pt x="199573" y="77253"/>
                  </a:cubicBezTo>
                  <a:cubicBezTo>
                    <a:pt x="194808" y="73221"/>
                    <a:pt x="190410" y="68822"/>
                    <a:pt x="184912" y="65890"/>
                  </a:cubicBezTo>
                  <a:cubicBezTo>
                    <a:pt x="162187" y="53794"/>
                    <a:pt x="160720" y="54527"/>
                    <a:pt x="154489" y="77619"/>
                  </a:cubicBezTo>
                  <a:cubicBezTo>
                    <a:pt x="149358" y="82018"/>
                    <a:pt x="144959" y="79452"/>
                    <a:pt x="141660" y="75420"/>
                  </a:cubicBezTo>
                  <a:cubicBezTo>
                    <a:pt x="133597" y="65890"/>
                    <a:pt x="123334" y="58559"/>
                    <a:pt x="114170" y="47196"/>
                  </a:cubicBezTo>
                  <a:cubicBezTo>
                    <a:pt x="118935" y="54894"/>
                    <a:pt x="123334" y="60758"/>
                    <a:pt x="127365" y="66623"/>
                  </a:cubicBezTo>
                  <a:cubicBezTo>
                    <a:pt x="131397" y="71755"/>
                    <a:pt x="138728" y="76520"/>
                    <a:pt x="133230" y="84217"/>
                  </a:cubicBezTo>
                  <a:cubicBezTo>
                    <a:pt x="128098" y="91181"/>
                    <a:pt x="120768" y="87149"/>
                    <a:pt x="114170" y="86416"/>
                  </a:cubicBezTo>
                  <a:cubicBezTo>
                    <a:pt x="98775" y="81651"/>
                    <a:pt x="84847" y="72854"/>
                    <a:pt x="69819" y="66990"/>
                  </a:cubicBezTo>
                  <a:cubicBezTo>
                    <a:pt x="58823" y="62591"/>
                    <a:pt x="47827" y="59659"/>
                    <a:pt x="35731" y="59659"/>
                  </a:cubicBezTo>
                  <a:cubicBezTo>
                    <a:pt x="31332" y="51961"/>
                    <a:pt x="26201" y="44997"/>
                    <a:pt x="17770" y="41698"/>
                  </a:cubicBezTo>
                  <a:cubicBezTo>
                    <a:pt x="8607" y="38399"/>
                    <a:pt x="4942" y="30336"/>
                    <a:pt x="2376" y="21905"/>
                  </a:cubicBezTo>
                  <a:cubicBezTo>
                    <a:pt x="543" y="15308"/>
                    <a:pt x="-2389" y="8343"/>
                    <a:pt x="3475" y="2845"/>
                  </a:cubicBezTo>
                  <a:cubicBezTo>
                    <a:pt x="8973" y="-2653"/>
                    <a:pt x="15205" y="1379"/>
                    <a:pt x="21802" y="2112"/>
                  </a:cubicBezTo>
                  <a:cubicBezTo>
                    <a:pt x="34631" y="3578"/>
                    <a:pt x="43428" y="7977"/>
                    <a:pt x="51492" y="17507"/>
                  </a:cubicBezTo>
                  <a:cubicBezTo>
                    <a:pt x="60655" y="28503"/>
                    <a:pt x="72385" y="18240"/>
                    <a:pt x="83014" y="18973"/>
                  </a:cubicBezTo>
                  <a:cubicBezTo>
                    <a:pt x="99142" y="16407"/>
                    <a:pt x="113803" y="17140"/>
                    <a:pt x="126999" y="29969"/>
                  </a:cubicBezTo>
                  <a:cubicBezTo>
                    <a:pt x="133597" y="36567"/>
                    <a:pt x="145326" y="35834"/>
                    <a:pt x="155222" y="37666"/>
                  </a:cubicBezTo>
                  <a:cubicBezTo>
                    <a:pt x="154123" y="23738"/>
                    <a:pt x="133963" y="21539"/>
                    <a:pt x="138362" y="5778"/>
                  </a:cubicBezTo>
                  <a:cubicBezTo>
                    <a:pt x="151923" y="1746"/>
                    <a:pt x="161820" y="13475"/>
                    <a:pt x="174649" y="14941"/>
                  </a:cubicBezTo>
                  <a:cubicBezTo>
                    <a:pt x="180513" y="15674"/>
                    <a:pt x="189677" y="16407"/>
                    <a:pt x="194808" y="22272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D874D99-95C9-4B25-9B75-D1B5E88881C4}"/>
                </a:ext>
              </a:extLst>
            </p:cNvPr>
            <p:cNvSpPr/>
            <p:nvPr/>
          </p:nvSpPr>
          <p:spPr>
            <a:xfrm>
              <a:off x="11573804" y="4173405"/>
              <a:ext cx="89575" cy="100861"/>
            </a:xfrm>
            <a:custGeom>
              <a:avLst/>
              <a:gdLst>
                <a:gd name="connsiteX0" fmla="*/ 61919 w 89575"/>
                <a:gd name="connsiteY0" fmla="*/ 100861 h 100861"/>
                <a:gd name="connsiteX1" fmla="*/ 24532 w 89575"/>
                <a:gd name="connsiteY1" fmla="*/ 92797 h 100861"/>
                <a:gd name="connsiteX2" fmla="*/ 6938 w 89575"/>
                <a:gd name="connsiteY2" fmla="*/ 78502 h 100861"/>
                <a:gd name="connsiteX3" fmla="*/ 5839 w 89575"/>
                <a:gd name="connsiteY3" fmla="*/ 51745 h 100861"/>
                <a:gd name="connsiteX4" fmla="*/ 3639 w 89575"/>
                <a:gd name="connsiteY4" fmla="*/ 31585 h 100861"/>
                <a:gd name="connsiteX5" fmla="*/ 1807 w 89575"/>
                <a:gd name="connsiteY5" fmla="*/ 9959 h 100861"/>
                <a:gd name="connsiteX6" fmla="*/ 17201 w 89575"/>
                <a:gd name="connsiteY6" fmla="*/ 3362 h 100861"/>
                <a:gd name="connsiteX7" fmla="*/ 61919 w 89575"/>
                <a:gd name="connsiteY7" fmla="*/ 11059 h 100861"/>
                <a:gd name="connsiteX8" fmla="*/ 75114 w 89575"/>
                <a:gd name="connsiteY8" fmla="*/ 24621 h 100861"/>
                <a:gd name="connsiteX9" fmla="*/ 80979 w 89575"/>
                <a:gd name="connsiteY9" fmla="*/ 53578 h 100861"/>
                <a:gd name="connsiteX10" fmla="*/ 80979 w 89575"/>
                <a:gd name="connsiteY10" fmla="*/ 79235 h 100861"/>
                <a:gd name="connsiteX11" fmla="*/ 61919 w 89575"/>
                <a:gd name="connsiteY11" fmla="*/ 100861 h 10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75" h="100861">
                  <a:moveTo>
                    <a:pt x="61919" y="100861"/>
                  </a:moveTo>
                  <a:cubicBezTo>
                    <a:pt x="49457" y="98662"/>
                    <a:pt x="35895" y="100128"/>
                    <a:pt x="24532" y="92797"/>
                  </a:cubicBezTo>
                  <a:cubicBezTo>
                    <a:pt x="16835" y="90231"/>
                    <a:pt x="12803" y="83267"/>
                    <a:pt x="6938" y="78502"/>
                  </a:cubicBezTo>
                  <a:cubicBezTo>
                    <a:pt x="1440" y="70072"/>
                    <a:pt x="1807" y="60908"/>
                    <a:pt x="5839" y="51745"/>
                  </a:cubicBezTo>
                  <a:cubicBezTo>
                    <a:pt x="13169" y="44048"/>
                    <a:pt x="5472" y="38183"/>
                    <a:pt x="3639" y="31585"/>
                  </a:cubicBezTo>
                  <a:cubicBezTo>
                    <a:pt x="1440" y="24621"/>
                    <a:pt x="-2225" y="18023"/>
                    <a:pt x="1807" y="9959"/>
                  </a:cubicBezTo>
                  <a:cubicBezTo>
                    <a:pt x="5472" y="2262"/>
                    <a:pt x="15735" y="1896"/>
                    <a:pt x="17201" y="3362"/>
                  </a:cubicBezTo>
                  <a:cubicBezTo>
                    <a:pt x="30763" y="16191"/>
                    <a:pt x="52022" y="-15698"/>
                    <a:pt x="61919" y="11059"/>
                  </a:cubicBezTo>
                  <a:cubicBezTo>
                    <a:pt x="64485" y="18023"/>
                    <a:pt x="68150" y="21322"/>
                    <a:pt x="75114" y="24621"/>
                  </a:cubicBezTo>
                  <a:cubicBezTo>
                    <a:pt x="93075" y="32685"/>
                    <a:pt x="93441" y="37083"/>
                    <a:pt x="80979" y="53578"/>
                  </a:cubicBezTo>
                  <a:cubicBezTo>
                    <a:pt x="74748" y="62008"/>
                    <a:pt x="67784" y="68972"/>
                    <a:pt x="80979" y="79235"/>
                  </a:cubicBezTo>
                  <a:cubicBezTo>
                    <a:pt x="90509" y="86566"/>
                    <a:pt x="80612" y="97929"/>
                    <a:pt x="61919" y="100861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22496BF-5D05-42D8-983B-C68416373C75}"/>
                </a:ext>
              </a:extLst>
            </p:cNvPr>
            <p:cNvSpPr/>
            <p:nvPr/>
          </p:nvSpPr>
          <p:spPr>
            <a:xfrm>
              <a:off x="11233997" y="4094895"/>
              <a:ext cx="162376" cy="78572"/>
            </a:xfrm>
            <a:custGeom>
              <a:avLst/>
              <a:gdLst>
                <a:gd name="connsiteX0" fmla="*/ 26391 w 162376"/>
                <a:gd name="connsiteY0" fmla="*/ 10030 h 78572"/>
                <a:gd name="connsiteX1" fmla="*/ 37753 w 162376"/>
                <a:gd name="connsiteY1" fmla="*/ 10030 h 78572"/>
                <a:gd name="connsiteX2" fmla="*/ 40319 w 162376"/>
                <a:gd name="connsiteY2" fmla="*/ 13329 h 78572"/>
                <a:gd name="connsiteX3" fmla="*/ 41419 w 162376"/>
                <a:gd name="connsiteY3" fmla="*/ 9663 h 78572"/>
                <a:gd name="connsiteX4" fmla="*/ 43618 w 162376"/>
                <a:gd name="connsiteY4" fmla="*/ 4532 h 78572"/>
                <a:gd name="connsiteX5" fmla="*/ 123523 w 162376"/>
                <a:gd name="connsiteY5" fmla="*/ 5631 h 78572"/>
                <a:gd name="connsiteX6" fmla="*/ 157978 w 162376"/>
                <a:gd name="connsiteY6" fmla="*/ 16627 h 78572"/>
                <a:gd name="connsiteX7" fmla="*/ 162377 w 162376"/>
                <a:gd name="connsiteY7" fmla="*/ 26524 h 78572"/>
                <a:gd name="connsiteX8" fmla="*/ 118758 w 162376"/>
                <a:gd name="connsiteY8" fmla="*/ 36787 h 78572"/>
                <a:gd name="connsiteX9" fmla="*/ 99699 w 162376"/>
                <a:gd name="connsiteY9" fmla="*/ 13695 h 78572"/>
                <a:gd name="connsiteX10" fmla="*/ 74407 w 162376"/>
                <a:gd name="connsiteY10" fmla="*/ 19193 h 78572"/>
                <a:gd name="connsiteX11" fmla="*/ 48383 w 162376"/>
                <a:gd name="connsiteY11" fmla="*/ 51449 h 78572"/>
                <a:gd name="connsiteX12" fmla="*/ 81372 w 162376"/>
                <a:gd name="connsiteY12" fmla="*/ 48150 h 78572"/>
                <a:gd name="connsiteX13" fmla="*/ 86503 w 162376"/>
                <a:gd name="connsiteY13" fmla="*/ 78572 h 78572"/>
                <a:gd name="connsiteX14" fmla="*/ 35554 w 162376"/>
                <a:gd name="connsiteY14" fmla="*/ 76740 h 78572"/>
                <a:gd name="connsiteX15" fmla="*/ 6964 w 162376"/>
                <a:gd name="connsiteY15" fmla="*/ 68676 h 78572"/>
                <a:gd name="connsiteX16" fmla="*/ 24558 w 162376"/>
                <a:gd name="connsiteY16" fmla="*/ 55847 h 78572"/>
                <a:gd name="connsiteX17" fmla="*/ 0 w 162376"/>
                <a:gd name="connsiteY17" fmla="*/ 32389 h 78572"/>
                <a:gd name="connsiteX18" fmla="*/ 26391 w 162376"/>
                <a:gd name="connsiteY18" fmla="*/ 10030 h 7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2376" h="78572">
                  <a:moveTo>
                    <a:pt x="26391" y="10030"/>
                  </a:moveTo>
                  <a:cubicBezTo>
                    <a:pt x="30056" y="7097"/>
                    <a:pt x="34088" y="-600"/>
                    <a:pt x="37753" y="10030"/>
                  </a:cubicBezTo>
                  <a:cubicBezTo>
                    <a:pt x="38853" y="11129"/>
                    <a:pt x="38853" y="13695"/>
                    <a:pt x="40319" y="13329"/>
                  </a:cubicBezTo>
                  <a:cubicBezTo>
                    <a:pt x="42152" y="12962"/>
                    <a:pt x="41052" y="10763"/>
                    <a:pt x="41419" y="9663"/>
                  </a:cubicBezTo>
                  <a:cubicBezTo>
                    <a:pt x="42152" y="7830"/>
                    <a:pt x="42885" y="4898"/>
                    <a:pt x="43618" y="4532"/>
                  </a:cubicBezTo>
                  <a:cubicBezTo>
                    <a:pt x="70009" y="3432"/>
                    <a:pt x="96400" y="-5731"/>
                    <a:pt x="123523" y="5631"/>
                  </a:cubicBezTo>
                  <a:cubicBezTo>
                    <a:pt x="134153" y="10030"/>
                    <a:pt x="144783" y="18460"/>
                    <a:pt x="157978" y="16627"/>
                  </a:cubicBezTo>
                  <a:cubicBezTo>
                    <a:pt x="161277" y="19193"/>
                    <a:pt x="162010" y="22859"/>
                    <a:pt x="162377" y="26524"/>
                  </a:cubicBezTo>
                  <a:cubicBezTo>
                    <a:pt x="155046" y="43385"/>
                    <a:pt x="151014" y="44118"/>
                    <a:pt x="118758" y="36787"/>
                  </a:cubicBezTo>
                  <a:cubicBezTo>
                    <a:pt x="101165" y="32755"/>
                    <a:pt x="98599" y="29823"/>
                    <a:pt x="99699" y="13695"/>
                  </a:cubicBezTo>
                  <a:cubicBezTo>
                    <a:pt x="90902" y="15894"/>
                    <a:pt x="85037" y="20659"/>
                    <a:pt x="74407" y="19193"/>
                  </a:cubicBezTo>
                  <a:cubicBezTo>
                    <a:pt x="57547" y="16261"/>
                    <a:pt x="51315" y="26157"/>
                    <a:pt x="48383" y="51449"/>
                  </a:cubicBezTo>
                  <a:cubicBezTo>
                    <a:pt x="59379" y="44484"/>
                    <a:pt x="70375" y="38986"/>
                    <a:pt x="81372" y="48150"/>
                  </a:cubicBezTo>
                  <a:cubicBezTo>
                    <a:pt x="90902" y="56214"/>
                    <a:pt x="92001" y="67210"/>
                    <a:pt x="86503" y="78572"/>
                  </a:cubicBezTo>
                  <a:cubicBezTo>
                    <a:pt x="69642" y="72708"/>
                    <a:pt x="53515" y="69042"/>
                    <a:pt x="35554" y="76740"/>
                  </a:cubicBezTo>
                  <a:cubicBezTo>
                    <a:pt x="27124" y="80405"/>
                    <a:pt x="14662" y="77839"/>
                    <a:pt x="6964" y="68676"/>
                  </a:cubicBezTo>
                  <a:cubicBezTo>
                    <a:pt x="9163" y="59512"/>
                    <a:pt x="17960" y="59879"/>
                    <a:pt x="24558" y="55847"/>
                  </a:cubicBezTo>
                  <a:cubicBezTo>
                    <a:pt x="19427" y="45217"/>
                    <a:pt x="1833" y="47050"/>
                    <a:pt x="0" y="32389"/>
                  </a:cubicBezTo>
                  <a:cubicBezTo>
                    <a:pt x="16128" y="33855"/>
                    <a:pt x="16861" y="16627"/>
                    <a:pt x="26391" y="10030"/>
                  </a:cubicBezTo>
                  <a:close/>
                </a:path>
              </a:pathLst>
            </a:custGeom>
            <a:solidFill>
              <a:srgbClr val="A994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BA885C28-54CB-4AFD-82A4-508D6E7F8E37}"/>
                </a:ext>
              </a:extLst>
            </p:cNvPr>
            <p:cNvSpPr/>
            <p:nvPr/>
          </p:nvSpPr>
          <p:spPr>
            <a:xfrm>
              <a:off x="11692733" y="4180607"/>
              <a:ext cx="56849" cy="84421"/>
            </a:xfrm>
            <a:custGeom>
              <a:avLst/>
              <a:gdLst>
                <a:gd name="connsiteX0" fmla="*/ 41589 w 56849"/>
                <a:gd name="connsiteY0" fmla="*/ 82662 h 84421"/>
                <a:gd name="connsiteX1" fmla="*/ 3469 w 56849"/>
                <a:gd name="connsiteY1" fmla="*/ 60304 h 84421"/>
                <a:gd name="connsiteX2" fmla="*/ 10800 w 56849"/>
                <a:gd name="connsiteY2" fmla="*/ 52606 h 84421"/>
                <a:gd name="connsiteX3" fmla="*/ 2736 w 56849"/>
                <a:gd name="connsiteY3" fmla="*/ 26215 h 84421"/>
                <a:gd name="connsiteX4" fmla="*/ 15198 w 56849"/>
                <a:gd name="connsiteY4" fmla="*/ 924 h 84421"/>
                <a:gd name="connsiteX5" fmla="*/ 43055 w 56849"/>
                <a:gd name="connsiteY5" fmla="*/ 14853 h 84421"/>
                <a:gd name="connsiteX6" fmla="*/ 55518 w 56849"/>
                <a:gd name="connsiteY6" fmla="*/ 38311 h 84421"/>
                <a:gd name="connsiteX7" fmla="*/ 55151 w 56849"/>
                <a:gd name="connsiteY7" fmla="*/ 50040 h 84421"/>
                <a:gd name="connsiteX8" fmla="*/ 41589 w 56849"/>
                <a:gd name="connsiteY8" fmla="*/ 82662 h 8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849" h="84421">
                  <a:moveTo>
                    <a:pt x="41589" y="82662"/>
                  </a:moveTo>
                  <a:cubicBezTo>
                    <a:pt x="24362" y="88894"/>
                    <a:pt x="6035" y="77897"/>
                    <a:pt x="3469" y="60304"/>
                  </a:cubicBezTo>
                  <a:cubicBezTo>
                    <a:pt x="6035" y="57738"/>
                    <a:pt x="8234" y="55172"/>
                    <a:pt x="10800" y="52606"/>
                  </a:cubicBezTo>
                  <a:cubicBezTo>
                    <a:pt x="15932" y="41244"/>
                    <a:pt x="-929" y="36845"/>
                    <a:pt x="2736" y="26215"/>
                  </a:cubicBezTo>
                  <a:cubicBezTo>
                    <a:pt x="-3128" y="12654"/>
                    <a:pt x="170" y="5323"/>
                    <a:pt x="15198" y="924"/>
                  </a:cubicBezTo>
                  <a:cubicBezTo>
                    <a:pt x="31326" y="-3841"/>
                    <a:pt x="44888" y="11187"/>
                    <a:pt x="43055" y="14853"/>
                  </a:cubicBezTo>
                  <a:cubicBezTo>
                    <a:pt x="34992" y="31714"/>
                    <a:pt x="48187" y="32080"/>
                    <a:pt x="55518" y="38311"/>
                  </a:cubicBezTo>
                  <a:cubicBezTo>
                    <a:pt x="57350" y="40144"/>
                    <a:pt x="57350" y="47475"/>
                    <a:pt x="55151" y="50040"/>
                  </a:cubicBezTo>
                  <a:cubicBezTo>
                    <a:pt x="47820" y="59570"/>
                    <a:pt x="47454" y="72399"/>
                    <a:pt x="41589" y="82662"/>
                  </a:cubicBezTo>
                  <a:close/>
                </a:path>
              </a:pathLst>
            </a:custGeom>
            <a:solidFill>
              <a:srgbClr val="8162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7B95D416-0556-4058-9A14-A396D50CFCD2}"/>
                </a:ext>
              </a:extLst>
            </p:cNvPr>
            <p:cNvSpPr/>
            <p:nvPr/>
          </p:nvSpPr>
          <p:spPr>
            <a:xfrm>
              <a:off x="11561195" y="4070837"/>
              <a:ext cx="110272" cy="116559"/>
            </a:xfrm>
            <a:custGeom>
              <a:avLst/>
              <a:gdLst>
                <a:gd name="connsiteX0" fmla="*/ 100918 w 110272"/>
                <a:gd name="connsiteY0" fmla="*/ 86503 h 116559"/>
                <a:gd name="connsiteX1" fmla="*/ 104584 w 110272"/>
                <a:gd name="connsiteY1" fmla="*/ 98599 h 116559"/>
                <a:gd name="connsiteX2" fmla="*/ 101285 w 110272"/>
                <a:gd name="connsiteY2" fmla="*/ 116559 h 116559"/>
                <a:gd name="connsiteX3" fmla="*/ 29077 w 110272"/>
                <a:gd name="connsiteY3" fmla="*/ 50216 h 116559"/>
                <a:gd name="connsiteX4" fmla="*/ 3053 w 110272"/>
                <a:gd name="connsiteY4" fmla="*/ 26757 h 116559"/>
                <a:gd name="connsiteX5" fmla="*/ 4885 w 110272"/>
                <a:gd name="connsiteY5" fmla="*/ 14662 h 116559"/>
                <a:gd name="connsiteX6" fmla="*/ 26145 w 110272"/>
                <a:gd name="connsiteY6" fmla="*/ 0 h 116559"/>
                <a:gd name="connsiteX7" fmla="*/ 67563 w 110272"/>
                <a:gd name="connsiteY7" fmla="*/ 53148 h 116559"/>
                <a:gd name="connsiteX8" fmla="*/ 86257 w 110272"/>
                <a:gd name="connsiteY8" fmla="*/ 68176 h 116559"/>
                <a:gd name="connsiteX9" fmla="*/ 100918 w 110272"/>
                <a:gd name="connsiteY9" fmla="*/ 86503 h 11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272" h="116559">
                  <a:moveTo>
                    <a:pt x="100918" y="86503"/>
                  </a:moveTo>
                  <a:cubicBezTo>
                    <a:pt x="100552" y="90902"/>
                    <a:pt x="100552" y="95300"/>
                    <a:pt x="104584" y="98599"/>
                  </a:cubicBezTo>
                  <a:cubicBezTo>
                    <a:pt x="112648" y="111794"/>
                    <a:pt x="112648" y="112527"/>
                    <a:pt x="101285" y="116559"/>
                  </a:cubicBezTo>
                  <a:cubicBezTo>
                    <a:pt x="78926" y="92734"/>
                    <a:pt x="58033" y="67077"/>
                    <a:pt x="29077" y="50216"/>
                  </a:cubicBezTo>
                  <a:cubicBezTo>
                    <a:pt x="19180" y="44351"/>
                    <a:pt x="13316" y="32988"/>
                    <a:pt x="3053" y="26757"/>
                  </a:cubicBezTo>
                  <a:cubicBezTo>
                    <a:pt x="-2079" y="23458"/>
                    <a:pt x="-246" y="18327"/>
                    <a:pt x="4885" y="14662"/>
                  </a:cubicBezTo>
                  <a:cubicBezTo>
                    <a:pt x="12216" y="9897"/>
                    <a:pt x="19180" y="4765"/>
                    <a:pt x="26145" y="0"/>
                  </a:cubicBezTo>
                  <a:cubicBezTo>
                    <a:pt x="23945" y="24558"/>
                    <a:pt x="40806" y="46184"/>
                    <a:pt x="67563" y="53148"/>
                  </a:cubicBezTo>
                  <a:cubicBezTo>
                    <a:pt x="75994" y="55347"/>
                    <a:pt x="84791" y="56813"/>
                    <a:pt x="86257" y="68176"/>
                  </a:cubicBezTo>
                  <a:cubicBezTo>
                    <a:pt x="92488" y="73308"/>
                    <a:pt x="98719" y="78439"/>
                    <a:pt x="100918" y="86503"/>
                  </a:cubicBezTo>
                  <a:close/>
                </a:path>
              </a:pathLst>
            </a:custGeom>
            <a:solidFill>
              <a:srgbClr val="ECE3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7B979032-61D2-4146-BF7E-7A67DE4E0C6A}"/>
                </a:ext>
              </a:extLst>
            </p:cNvPr>
            <p:cNvSpPr/>
            <p:nvPr/>
          </p:nvSpPr>
          <p:spPr>
            <a:xfrm>
              <a:off x="11162155" y="4118052"/>
              <a:ext cx="106662" cy="45885"/>
            </a:xfrm>
            <a:custGeom>
              <a:avLst/>
              <a:gdLst>
                <a:gd name="connsiteX0" fmla="*/ 71475 w 106662"/>
                <a:gd name="connsiteY0" fmla="*/ 9599 h 45885"/>
                <a:gd name="connsiteX1" fmla="*/ 106663 w 106662"/>
                <a:gd name="connsiteY1" fmla="*/ 36723 h 45885"/>
                <a:gd name="connsiteX2" fmla="*/ 79172 w 106662"/>
                <a:gd name="connsiteY2" fmla="*/ 43320 h 45885"/>
                <a:gd name="connsiteX3" fmla="*/ 47650 w 106662"/>
                <a:gd name="connsiteY3" fmla="*/ 45886 h 45885"/>
                <a:gd name="connsiteX4" fmla="*/ 8797 w 106662"/>
                <a:gd name="connsiteY4" fmla="*/ 27926 h 45885"/>
                <a:gd name="connsiteX5" fmla="*/ 0 w 106662"/>
                <a:gd name="connsiteY5" fmla="*/ 8866 h 45885"/>
                <a:gd name="connsiteX6" fmla="*/ 23092 w 106662"/>
                <a:gd name="connsiteY6" fmla="*/ 1901 h 45885"/>
                <a:gd name="connsiteX7" fmla="*/ 38120 w 106662"/>
                <a:gd name="connsiteY7" fmla="*/ 9599 h 45885"/>
                <a:gd name="connsiteX8" fmla="*/ 71475 w 106662"/>
                <a:gd name="connsiteY8" fmla="*/ 9599 h 4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62" h="45885">
                  <a:moveTo>
                    <a:pt x="71475" y="9599"/>
                  </a:moveTo>
                  <a:cubicBezTo>
                    <a:pt x="82105" y="18396"/>
                    <a:pt x="97133" y="21694"/>
                    <a:pt x="106663" y="36723"/>
                  </a:cubicBezTo>
                  <a:cubicBezTo>
                    <a:pt x="95300" y="34890"/>
                    <a:pt x="87969" y="41488"/>
                    <a:pt x="79172" y="43320"/>
                  </a:cubicBezTo>
                  <a:cubicBezTo>
                    <a:pt x="68909" y="46253"/>
                    <a:pt x="57547" y="37456"/>
                    <a:pt x="47650" y="45886"/>
                  </a:cubicBezTo>
                  <a:cubicBezTo>
                    <a:pt x="32255" y="45519"/>
                    <a:pt x="20526" y="36356"/>
                    <a:pt x="8797" y="27926"/>
                  </a:cubicBezTo>
                  <a:cubicBezTo>
                    <a:pt x="2566" y="23161"/>
                    <a:pt x="0" y="16563"/>
                    <a:pt x="0" y="8866"/>
                  </a:cubicBezTo>
                  <a:cubicBezTo>
                    <a:pt x="4398" y="-4330"/>
                    <a:pt x="14295" y="802"/>
                    <a:pt x="23092" y="1901"/>
                  </a:cubicBezTo>
                  <a:cubicBezTo>
                    <a:pt x="27857" y="4834"/>
                    <a:pt x="31522" y="9965"/>
                    <a:pt x="38120" y="9599"/>
                  </a:cubicBezTo>
                  <a:cubicBezTo>
                    <a:pt x="49116" y="14364"/>
                    <a:pt x="60479" y="69"/>
                    <a:pt x="71475" y="9599"/>
                  </a:cubicBezTo>
                  <a:close/>
                </a:path>
              </a:pathLst>
            </a:custGeom>
            <a:solidFill>
              <a:srgbClr val="7E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AFCD0905-1B6C-43D5-B3A4-BF1E14DE0282}"/>
                </a:ext>
              </a:extLst>
            </p:cNvPr>
            <p:cNvSpPr/>
            <p:nvPr/>
          </p:nvSpPr>
          <p:spPr>
            <a:xfrm>
              <a:off x="11525336" y="4180799"/>
              <a:ext cx="58704" cy="86573"/>
            </a:xfrm>
            <a:custGeom>
              <a:avLst/>
              <a:gdLst>
                <a:gd name="connsiteX0" fmla="*/ 54307 w 58704"/>
                <a:gd name="connsiteY0" fmla="*/ 44351 h 86573"/>
                <a:gd name="connsiteX1" fmla="*/ 58339 w 58704"/>
                <a:gd name="connsiteY1" fmla="*/ 70375 h 86573"/>
                <a:gd name="connsiteX2" fmla="*/ 51741 w 58704"/>
                <a:gd name="connsiteY2" fmla="*/ 85770 h 86573"/>
                <a:gd name="connsiteX3" fmla="*/ 39279 w 58704"/>
                <a:gd name="connsiteY3" fmla="*/ 77706 h 86573"/>
                <a:gd name="connsiteX4" fmla="*/ 30482 w 58704"/>
                <a:gd name="connsiteY4" fmla="*/ 70375 h 86573"/>
                <a:gd name="connsiteX5" fmla="*/ 28283 w 58704"/>
                <a:gd name="connsiteY5" fmla="*/ 55714 h 86573"/>
                <a:gd name="connsiteX6" fmla="*/ 3724 w 58704"/>
                <a:gd name="connsiteY6" fmla="*/ 19793 h 86573"/>
                <a:gd name="connsiteX7" fmla="*/ 5191 w 58704"/>
                <a:gd name="connsiteY7" fmla="*/ 0 h 86573"/>
                <a:gd name="connsiteX8" fmla="*/ 25350 w 58704"/>
                <a:gd name="connsiteY8" fmla="*/ 7697 h 86573"/>
                <a:gd name="connsiteX9" fmla="*/ 28649 w 58704"/>
                <a:gd name="connsiteY9" fmla="*/ 15761 h 86573"/>
                <a:gd name="connsiteX10" fmla="*/ 54307 w 58704"/>
                <a:gd name="connsiteY10" fmla="*/ 44351 h 8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04" h="86573">
                  <a:moveTo>
                    <a:pt x="54307" y="44351"/>
                  </a:moveTo>
                  <a:cubicBezTo>
                    <a:pt x="59072" y="52415"/>
                    <a:pt x="52841" y="62312"/>
                    <a:pt x="58339" y="70375"/>
                  </a:cubicBezTo>
                  <a:cubicBezTo>
                    <a:pt x="60171" y="77340"/>
                    <a:pt x="54673" y="81005"/>
                    <a:pt x="51741" y="85770"/>
                  </a:cubicBezTo>
                  <a:cubicBezTo>
                    <a:pt x="44410" y="87969"/>
                    <a:pt x="38912" y="85770"/>
                    <a:pt x="39279" y="77706"/>
                  </a:cubicBezTo>
                  <a:cubicBezTo>
                    <a:pt x="39645" y="70375"/>
                    <a:pt x="33048" y="73308"/>
                    <a:pt x="30482" y="70375"/>
                  </a:cubicBezTo>
                  <a:cubicBezTo>
                    <a:pt x="27550" y="65610"/>
                    <a:pt x="25350" y="61212"/>
                    <a:pt x="28283" y="55714"/>
                  </a:cubicBezTo>
                  <a:cubicBezTo>
                    <a:pt x="24984" y="40686"/>
                    <a:pt x="11788" y="31522"/>
                    <a:pt x="3724" y="19793"/>
                  </a:cubicBezTo>
                  <a:cubicBezTo>
                    <a:pt x="-3606" y="9163"/>
                    <a:pt x="1525" y="6231"/>
                    <a:pt x="5191" y="0"/>
                  </a:cubicBezTo>
                  <a:cubicBezTo>
                    <a:pt x="12888" y="0"/>
                    <a:pt x="16553" y="8797"/>
                    <a:pt x="25350" y="7697"/>
                  </a:cubicBezTo>
                  <a:cubicBezTo>
                    <a:pt x="31215" y="6964"/>
                    <a:pt x="28649" y="12462"/>
                    <a:pt x="28649" y="15761"/>
                  </a:cubicBezTo>
                  <a:cubicBezTo>
                    <a:pt x="27916" y="33722"/>
                    <a:pt x="35247" y="42152"/>
                    <a:pt x="54307" y="44351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001AD0A9-546C-41BC-A6D4-4966B06F3E3C}"/>
                </a:ext>
              </a:extLst>
            </p:cNvPr>
            <p:cNvSpPr/>
            <p:nvPr/>
          </p:nvSpPr>
          <p:spPr>
            <a:xfrm>
              <a:off x="11391442" y="4096781"/>
              <a:ext cx="77061" cy="63953"/>
            </a:xfrm>
            <a:custGeom>
              <a:avLst/>
              <a:gdLst>
                <a:gd name="connsiteX0" fmla="*/ 899 w 77061"/>
                <a:gd name="connsiteY0" fmla="*/ 27938 h 63953"/>
                <a:gd name="connsiteX1" fmla="*/ 166 w 77061"/>
                <a:gd name="connsiteY1" fmla="*/ 15109 h 63953"/>
                <a:gd name="connsiteX2" fmla="*/ 18493 w 77061"/>
                <a:gd name="connsiteY2" fmla="*/ 2647 h 63953"/>
                <a:gd name="connsiteX3" fmla="*/ 50015 w 77061"/>
                <a:gd name="connsiteY3" fmla="*/ 22073 h 63953"/>
                <a:gd name="connsiteX4" fmla="*/ 54414 w 77061"/>
                <a:gd name="connsiteY4" fmla="*/ 31237 h 63953"/>
                <a:gd name="connsiteX5" fmla="*/ 75306 w 77061"/>
                <a:gd name="connsiteY5" fmla="*/ 52862 h 63953"/>
                <a:gd name="connsiteX6" fmla="*/ 76039 w 77061"/>
                <a:gd name="connsiteY6" fmla="*/ 60926 h 63953"/>
                <a:gd name="connsiteX7" fmla="*/ 43417 w 77061"/>
                <a:gd name="connsiteY7" fmla="*/ 51763 h 63953"/>
                <a:gd name="connsiteX8" fmla="*/ 30589 w 77061"/>
                <a:gd name="connsiteY8" fmla="*/ 38934 h 63953"/>
                <a:gd name="connsiteX9" fmla="*/ 899 w 77061"/>
                <a:gd name="connsiteY9" fmla="*/ 27938 h 6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061" h="63953">
                  <a:moveTo>
                    <a:pt x="899" y="27938"/>
                  </a:moveTo>
                  <a:cubicBezTo>
                    <a:pt x="532" y="23539"/>
                    <a:pt x="532" y="19507"/>
                    <a:pt x="166" y="15109"/>
                  </a:cubicBezTo>
                  <a:cubicBezTo>
                    <a:pt x="-1300" y="-286"/>
                    <a:pt x="7130" y="-2851"/>
                    <a:pt x="18493" y="2647"/>
                  </a:cubicBezTo>
                  <a:cubicBezTo>
                    <a:pt x="29489" y="7778"/>
                    <a:pt x="39752" y="15475"/>
                    <a:pt x="50015" y="22073"/>
                  </a:cubicBezTo>
                  <a:cubicBezTo>
                    <a:pt x="52947" y="23906"/>
                    <a:pt x="55513" y="26838"/>
                    <a:pt x="54414" y="31237"/>
                  </a:cubicBezTo>
                  <a:cubicBezTo>
                    <a:pt x="50382" y="49197"/>
                    <a:pt x="64310" y="49930"/>
                    <a:pt x="75306" y="52862"/>
                  </a:cubicBezTo>
                  <a:cubicBezTo>
                    <a:pt x="77506" y="55428"/>
                    <a:pt x="77506" y="57994"/>
                    <a:pt x="76039" y="60926"/>
                  </a:cubicBezTo>
                  <a:cubicBezTo>
                    <a:pt x="62111" y="68624"/>
                    <a:pt x="52581" y="60193"/>
                    <a:pt x="43417" y="51763"/>
                  </a:cubicBezTo>
                  <a:cubicBezTo>
                    <a:pt x="39019" y="47731"/>
                    <a:pt x="36820" y="41500"/>
                    <a:pt x="30589" y="38934"/>
                  </a:cubicBezTo>
                  <a:cubicBezTo>
                    <a:pt x="22525" y="31603"/>
                    <a:pt x="10429" y="33069"/>
                    <a:pt x="899" y="27938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AAD0BEEE-2EE6-4934-8222-CAFDE989D692}"/>
                </a:ext>
              </a:extLst>
            </p:cNvPr>
            <p:cNvSpPr/>
            <p:nvPr/>
          </p:nvSpPr>
          <p:spPr>
            <a:xfrm>
              <a:off x="11466562" y="4145106"/>
              <a:ext cx="74227" cy="32532"/>
            </a:xfrm>
            <a:custGeom>
              <a:avLst/>
              <a:gdLst>
                <a:gd name="connsiteX0" fmla="*/ 187 w 74227"/>
                <a:gd name="connsiteY0" fmla="*/ 12234 h 32532"/>
                <a:gd name="connsiteX1" fmla="*/ 187 w 74227"/>
                <a:gd name="connsiteY1" fmla="*/ 4904 h 32532"/>
                <a:gd name="connsiteX2" fmla="*/ 34642 w 74227"/>
                <a:gd name="connsiteY2" fmla="*/ 1605 h 32532"/>
                <a:gd name="connsiteX3" fmla="*/ 29143 w 74227"/>
                <a:gd name="connsiteY3" fmla="*/ 17366 h 32532"/>
                <a:gd name="connsiteX4" fmla="*/ 42339 w 74227"/>
                <a:gd name="connsiteY4" fmla="*/ 14800 h 32532"/>
                <a:gd name="connsiteX5" fmla="*/ 55168 w 74227"/>
                <a:gd name="connsiteY5" fmla="*/ 139 h 32532"/>
                <a:gd name="connsiteX6" fmla="*/ 74228 w 74227"/>
                <a:gd name="connsiteY6" fmla="*/ 21031 h 32532"/>
                <a:gd name="connsiteX7" fmla="*/ 60299 w 74227"/>
                <a:gd name="connsiteY7" fmla="*/ 30928 h 32532"/>
                <a:gd name="connsiteX8" fmla="*/ 16315 w 74227"/>
                <a:gd name="connsiteY8" fmla="*/ 19932 h 32532"/>
                <a:gd name="connsiteX9" fmla="*/ 3852 w 74227"/>
                <a:gd name="connsiteY9" fmla="*/ 16266 h 32532"/>
                <a:gd name="connsiteX10" fmla="*/ 187 w 74227"/>
                <a:gd name="connsiteY10" fmla="*/ 12234 h 3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27" h="32532">
                  <a:moveTo>
                    <a:pt x="187" y="12234"/>
                  </a:moveTo>
                  <a:cubicBezTo>
                    <a:pt x="187" y="9669"/>
                    <a:pt x="187" y="7103"/>
                    <a:pt x="187" y="4904"/>
                  </a:cubicBezTo>
                  <a:cubicBezTo>
                    <a:pt x="11183" y="4170"/>
                    <a:pt x="22546" y="6736"/>
                    <a:pt x="34642" y="1605"/>
                  </a:cubicBezTo>
                  <a:cubicBezTo>
                    <a:pt x="35741" y="8569"/>
                    <a:pt x="24378" y="11868"/>
                    <a:pt x="29143" y="17366"/>
                  </a:cubicBezTo>
                  <a:cubicBezTo>
                    <a:pt x="33175" y="22131"/>
                    <a:pt x="42339" y="20665"/>
                    <a:pt x="42339" y="14800"/>
                  </a:cubicBezTo>
                  <a:cubicBezTo>
                    <a:pt x="42339" y="4537"/>
                    <a:pt x="49303" y="-961"/>
                    <a:pt x="55168" y="139"/>
                  </a:cubicBezTo>
                  <a:cubicBezTo>
                    <a:pt x="64331" y="1971"/>
                    <a:pt x="73128" y="8569"/>
                    <a:pt x="74228" y="21031"/>
                  </a:cubicBezTo>
                  <a:cubicBezTo>
                    <a:pt x="68730" y="22497"/>
                    <a:pt x="58100" y="18099"/>
                    <a:pt x="60299" y="30928"/>
                  </a:cubicBezTo>
                  <a:cubicBezTo>
                    <a:pt x="43072" y="37892"/>
                    <a:pt x="32076" y="19932"/>
                    <a:pt x="16315" y="19932"/>
                  </a:cubicBezTo>
                  <a:cubicBezTo>
                    <a:pt x="12283" y="19932"/>
                    <a:pt x="8251" y="17366"/>
                    <a:pt x="3852" y="16266"/>
                  </a:cubicBezTo>
                  <a:cubicBezTo>
                    <a:pt x="920" y="16633"/>
                    <a:pt x="-546" y="15900"/>
                    <a:pt x="187" y="12234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D541520-60ED-4A31-80CA-ED3D8C1163D1}"/>
                </a:ext>
              </a:extLst>
            </p:cNvPr>
            <p:cNvSpPr/>
            <p:nvPr/>
          </p:nvSpPr>
          <p:spPr>
            <a:xfrm>
              <a:off x="11200275" y="4104009"/>
              <a:ext cx="60112" cy="28897"/>
            </a:xfrm>
            <a:custGeom>
              <a:avLst/>
              <a:gdLst>
                <a:gd name="connsiteX0" fmla="*/ 33355 w 60112"/>
                <a:gd name="connsiteY0" fmla="*/ 23641 h 28897"/>
                <a:gd name="connsiteX1" fmla="*/ 0 w 60112"/>
                <a:gd name="connsiteY1" fmla="*/ 23275 h 28897"/>
                <a:gd name="connsiteX2" fmla="*/ 20526 w 60112"/>
                <a:gd name="connsiteY2" fmla="*/ 10446 h 28897"/>
                <a:gd name="connsiteX3" fmla="*/ 46184 w 60112"/>
                <a:gd name="connsiteY3" fmla="*/ 2016 h 28897"/>
                <a:gd name="connsiteX4" fmla="*/ 60112 w 60112"/>
                <a:gd name="connsiteY4" fmla="*/ 549 h 28897"/>
                <a:gd name="connsiteX5" fmla="*/ 56814 w 60112"/>
                <a:gd name="connsiteY5" fmla="*/ 20709 h 28897"/>
                <a:gd name="connsiteX6" fmla="*/ 51682 w 60112"/>
                <a:gd name="connsiteY6" fmla="*/ 26574 h 28897"/>
                <a:gd name="connsiteX7" fmla="*/ 33355 w 60112"/>
                <a:gd name="connsiteY7" fmla="*/ 23641 h 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12" h="28897">
                  <a:moveTo>
                    <a:pt x="33355" y="23641"/>
                  </a:moveTo>
                  <a:cubicBezTo>
                    <a:pt x="22359" y="19609"/>
                    <a:pt x="10996" y="37570"/>
                    <a:pt x="0" y="23275"/>
                  </a:cubicBezTo>
                  <a:cubicBezTo>
                    <a:pt x="5132" y="15578"/>
                    <a:pt x="15395" y="14844"/>
                    <a:pt x="20526" y="10446"/>
                  </a:cubicBezTo>
                  <a:cubicBezTo>
                    <a:pt x="31889" y="1282"/>
                    <a:pt x="32255" y="-2749"/>
                    <a:pt x="46184" y="2016"/>
                  </a:cubicBezTo>
                  <a:cubicBezTo>
                    <a:pt x="51682" y="3848"/>
                    <a:pt x="55347" y="-550"/>
                    <a:pt x="60112" y="549"/>
                  </a:cubicBezTo>
                  <a:cubicBezTo>
                    <a:pt x="59013" y="7147"/>
                    <a:pt x="49483" y="11912"/>
                    <a:pt x="56814" y="20709"/>
                  </a:cubicBezTo>
                  <a:cubicBezTo>
                    <a:pt x="60845" y="25474"/>
                    <a:pt x="55347" y="26940"/>
                    <a:pt x="51682" y="26574"/>
                  </a:cubicBezTo>
                  <a:cubicBezTo>
                    <a:pt x="45451" y="26207"/>
                    <a:pt x="39586" y="24741"/>
                    <a:pt x="33355" y="23641"/>
                  </a:cubicBezTo>
                  <a:close/>
                </a:path>
              </a:pathLst>
            </a:custGeom>
            <a:solidFill>
              <a:srgbClr val="C0AD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CE6A2E0B-7DBE-4606-87E7-30701C33AAE8}"/>
                </a:ext>
              </a:extLst>
            </p:cNvPr>
            <p:cNvSpPr/>
            <p:nvPr/>
          </p:nvSpPr>
          <p:spPr>
            <a:xfrm>
              <a:off x="11662114" y="4169436"/>
              <a:ext cx="49044" cy="64642"/>
            </a:xfrm>
            <a:custGeom>
              <a:avLst/>
              <a:gdLst>
                <a:gd name="connsiteX0" fmla="*/ 0 w 49044"/>
                <a:gd name="connsiteY0" fmla="*/ 17960 h 64642"/>
                <a:gd name="connsiteX1" fmla="*/ 3299 w 49044"/>
                <a:gd name="connsiteY1" fmla="*/ 0 h 64642"/>
                <a:gd name="connsiteX2" fmla="*/ 19060 w 49044"/>
                <a:gd name="connsiteY2" fmla="*/ 23825 h 64642"/>
                <a:gd name="connsiteX3" fmla="*/ 32988 w 49044"/>
                <a:gd name="connsiteY3" fmla="*/ 37020 h 64642"/>
                <a:gd name="connsiteX4" fmla="*/ 47284 w 49044"/>
                <a:gd name="connsiteY4" fmla="*/ 57913 h 64642"/>
                <a:gd name="connsiteX5" fmla="*/ 41052 w 49044"/>
                <a:gd name="connsiteY5" fmla="*/ 63411 h 64642"/>
                <a:gd name="connsiteX6" fmla="*/ 0 w 49044"/>
                <a:gd name="connsiteY6" fmla="*/ 17960 h 6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44" h="64642">
                  <a:moveTo>
                    <a:pt x="0" y="17960"/>
                  </a:moveTo>
                  <a:cubicBezTo>
                    <a:pt x="10996" y="13928"/>
                    <a:pt x="4398" y="6231"/>
                    <a:pt x="3299" y="0"/>
                  </a:cubicBezTo>
                  <a:cubicBezTo>
                    <a:pt x="12829" y="5132"/>
                    <a:pt x="13562" y="16128"/>
                    <a:pt x="19060" y="23825"/>
                  </a:cubicBezTo>
                  <a:cubicBezTo>
                    <a:pt x="23092" y="29323"/>
                    <a:pt x="24925" y="36287"/>
                    <a:pt x="32988" y="37020"/>
                  </a:cubicBezTo>
                  <a:cubicBezTo>
                    <a:pt x="37753" y="43985"/>
                    <a:pt x="43252" y="50582"/>
                    <a:pt x="47284" y="57913"/>
                  </a:cubicBezTo>
                  <a:cubicBezTo>
                    <a:pt x="52048" y="66710"/>
                    <a:pt x="46184" y="64877"/>
                    <a:pt x="41052" y="63411"/>
                  </a:cubicBezTo>
                  <a:cubicBezTo>
                    <a:pt x="27857" y="48383"/>
                    <a:pt x="16128" y="30789"/>
                    <a:pt x="0" y="17960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E51292ED-D9F4-4F65-9CEC-F19D2BAD1DAF}"/>
                </a:ext>
              </a:extLst>
            </p:cNvPr>
            <p:cNvSpPr/>
            <p:nvPr/>
          </p:nvSpPr>
          <p:spPr>
            <a:xfrm>
              <a:off x="11349823" y="4061158"/>
              <a:ext cx="29323" cy="29108"/>
            </a:xfrm>
            <a:custGeom>
              <a:avLst/>
              <a:gdLst>
                <a:gd name="connsiteX0" fmla="*/ 29323 w 29323"/>
                <a:gd name="connsiteY0" fmla="*/ 15910 h 29108"/>
                <a:gd name="connsiteX1" fmla="*/ 17594 w 29323"/>
                <a:gd name="connsiteY1" fmla="*/ 28739 h 29108"/>
                <a:gd name="connsiteX2" fmla="*/ 0 w 29323"/>
                <a:gd name="connsiteY2" fmla="*/ 10412 h 29108"/>
                <a:gd name="connsiteX3" fmla="*/ 12462 w 29323"/>
                <a:gd name="connsiteY3" fmla="*/ 149 h 29108"/>
                <a:gd name="connsiteX4" fmla="*/ 29323 w 29323"/>
                <a:gd name="connsiteY4" fmla="*/ 15910 h 2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23" h="29108">
                  <a:moveTo>
                    <a:pt x="29323" y="15910"/>
                  </a:moveTo>
                  <a:cubicBezTo>
                    <a:pt x="26757" y="22875"/>
                    <a:pt x="26391" y="30939"/>
                    <a:pt x="17594" y="28739"/>
                  </a:cubicBezTo>
                  <a:cubicBezTo>
                    <a:pt x="8430" y="26174"/>
                    <a:pt x="0" y="21042"/>
                    <a:pt x="0" y="10412"/>
                  </a:cubicBezTo>
                  <a:cubicBezTo>
                    <a:pt x="0" y="4181"/>
                    <a:pt x="6598" y="-950"/>
                    <a:pt x="12462" y="149"/>
                  </a:cubicBezTo>
                  <a:cubicBezTo>
                    <a:pt x="21259" y="1615"/>
                    <a:pt x="25658" y="9679"/>
                    <a:pt x="29323" y="15910"/>
                  </a:cubicBezTo>
                  <a:close/>
                </a:path>
              </a:pathLst>
            </a:custGeom>
            <a:solidFill>
              <a:srgbClr val="A288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C4081F3D-6FA9-4627-B39D-1CE584091A79}"/>
                </a:ext>
              </a:extLst>
            </p:cNvPr>
            <p:cNvSpPr/>
            <p:nvPr/>
          </p:nvSpPr>
          <p:spPr>
            <a:xfrm>
              <a:off x="11268979" y="4104559"/>
              <a:ext cx="12545" cy="12627"/>
            </a:xfrm>
            <a:custGeom>
              <a:avLst/>
              <a:gdLst>
                <a:gd name="connsiteX0" fmla="*/ 6070 w 12545"/>
                <a:gd name="connsiteY0" fmla="*/ 0 h 12627"/>
                <a:gd name="connsiteX1" fmla="*/ 11568 w 12545"/>
                <a:gd name="connsiteY1" fmla="*/ 9530 h 12627"/>
                <a:gd name="connsiteX2" fmla="*/ 3871 w 12545"/>
                <a:gd name="connsiteY2" fmla="*/ 12462 h 12627"/>
                <a:gd name="connsiteX3" fmla="*/ 2771 w 12545"/>
                <a:gd name="connsiteY3" fmla="*/ 367 h 12627"/>
                <a:gd name="connsiteX4" fmla="*/ 6070 w 12545"/>
                <a:gd name="connsiteY4" fmla="*/ 0 h 1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5" h="12627">
                  <a:moveTo>
                    <a:pt x="6070" y="0"/>
                  </a:moveTo>
                  <a:cubicBezTo>
                    <a:pt x="9002" y="2566"/>
                    <a:pt x="14867" y="4032"/>
                    <a:pt x="11568" y="9530"/>
                  </a:cubicBezTo>
                  <a:cubicBezTo>
                    <a:pt x="10468" y="11363"/>
                    <a:pt x="5703" y="13195"/>
                    <a:pt x="3871" y="12462"/>
                  </a:cubicBezTo>
                  <a:cubicBezTo>
                    <a:pt x="-3460" y="9530"/>
                    <a:pt x="1671" y="4765"/>
                    <a:pt x="2771" y="367"/>
                  </a:cubicBezTo>
                  <a:cubicBezTo>
                    <a:pt x="3871" y="367"/>
                    <a:pt x="4970" y="0"/>
                    <a:pt x="6070" y="0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8BCFC88D-EE53-4114-A2C8-DD5846D614A5}"/>
                </a:ext>
              </a:extLst>
            </p:cNvPr>
            <p:cNvSpPr/>
            <p:nvPr/>
          </p:nvSpPr>
          <p:spPr>
            <a:xfrm>
              <a:off x="10134381" y="5269332"/>
              <a:ext cx="205842" cy="1180961"/>
            </a:xfrm>
            <a:custGeom>
              <a:avLst/>
              <a:gdLst>
                <a:gd name="connsiteX0" fmla="*/ 0 w 205842"/>
                <a:gd name="connsiteY0" fmla="*/ 627234 h 1180961"/>
                <a:gd name="connsiteX1" fmla="*/ 3665 w 205842"/>
                <a:gd name="connsiteY1" fmla="*/ 615505 h 1180961"/>
                <a:gd name="connsiteX2" fmla="*/ 3665 w 205842"/>
                <a:gd name="connsiteY2" fmla="*/ 580317 h 1180961"/>
                <a:gd name="connsiteX3" fmla="*/ 6964 w 205842"/>
                <a:gd name="connsiteY3" fmla="*/ 556859 h 1180961"/>
                <a:gd name="connsiteX4" fmla="*/ 27857 w 205842"/>
                <a:gd name="connsiteY4" fmla="*/ 569688 h 1180961"/>
                <a:gd name="connsiteX5" fmla="*/ 42885 w 205842"/>
                <a:gd name="connsiteY5" fmla="*/ 623935 h 1180961"/>
                <a:gd name="connsiteX6" fmla="*/ 44351 w 205842"/>
                <a:gd name="connsiteY6" fmla="*/ 624302 h 1180961"/>
                <a:gd name="connsiteX7" fmla="*/ 43618 w 205842"/>
                <a:gd name="connsiteY7" fmla="*/ 622836 h 1180961"/>
                <a:gd name="connsiteX8" fmla="*/ 51682 w 205842"/>
                <a:gd name="connsiteY8" fmla="*/ 513607 h 1180961"/>
                <a:gd name="connsiteX9" fmla="*/ 47650 w 205842"/>
                <a:gd name="connsiteY9" fmla="*/ 496013 h 1180961"/>
                <a:gd name="connsiteX10" fmla="*/ 46917 w 205842"/>
                <a:gd name="connsiteY10" fmla="*/ 478053 h 1180961"/>
                <a:gd name="connsiteX11" fmla="*/ 47650 w 205842"/>
                <a:gd name="connsiteY11" fmla="*/ 475487 h 1180961"/>
                <a:gd name="connsiteX12" fmla="*/ 48383 w 205842"/>
                <a:gd name="connsiteY12" fmla="*/ 431502 h 1180961"/>
                <a:gd name="connsiteX13" fmla="*/ 45451 w 205842"/>
                <a:gd name="connsiteY13" fmla="*/ 377988 h 1180961"/>
                <a:gd name="connsiteX14" fmla="*/ 47283 w 205842"/>
                <a:gd name="connsiteY14" fmla="*/ 361127 h 1180961"/>
                <a:gd name="connsiteX15" fmla="*/ 49116 w 205842"/>
                <a:gd name="connsiteY15" fmla="*/ 357828 h 1180961"/>
                <a:gd name="connsiteX16" fmla="*/ 46917 w 205842"/>
                <a:gd name="connsiteY16" fmla="*/ 262895 h 1180961"/>
                <a:gd name="connsiteX17" fmla="*/ 47283 w 205842"/>
                <a:gd name="connsiteY17" fmla="*/ 229173 h 1180961"/>
                <a:gd name="connsiteX18" fmla="*/ 50216 w 205842"/>
                <a:gd name="connsiteY18" fmla="*/ 221476 h 1180961"/>
                <a:gd name="connsiteX19" fmla="*/ 73308 w 205842"/>
                <a:gd name="connsiteY19" fmla="*/ 185555 h 1180961"/>
                <a:gd name="connsiteX20" fmla="*/ 89069 w 205842"/>
                <a:gd name="connsiteY20" fmla="*/ 151100 h 1180961"/>
                <a:gd name="connsiteX21" fmla="*/ 94200 w 205842"/>
                <a:gd name="connsiteY21" fmla="*/ 118845 h 1180961"/>
                <a:gd name="connsiteX22" fmla="*/ 88702 w 205842"/>
                <a:gd name="connsiteY22" fmla="*/ 103084 h 1180961"/>
                <a:gd name="connsiteX23" fmla="*/ 73308 w 205842"/>
                <a:gd name="connsiteY23" fmla="*/ 72295 h 1180961"/>
                <a:gd name="connsiteX24" fmla="*/ 70375 w 205842"/>
                <a:gd name="connsiteY24" fmla="*/ 59466 h 1180961"/>
                <a:gd name="connsiteX25" fmla="*/ 69276 w 205842"/>
                <a:gd name="connsiteY25" fmla="*/ 19146 h 1180961"/>
                <a:gd name="connsiteX26" fmla="*/ 69642 w 205842"/>
                <a:gd name="connsiteY26" fmla="*/ 13282 h 1180961"/>
                <a:gd name="connsiteX27" fmla="*/ 105563 w 205842"/>
                <a:gd name="connsiteY27" fmla="*/ 3752 h 1180961"/>
                <a:gd name="connsiteX28" fmla="*/ 119492 w 205842"/>
                <a:gd name="connsiteY28" fmla="*/ 51768 h 1180961"/>
                <a:gd name="connsiteX29" fmla="*/ 103364 w 205842"/>
                <a:gd name="connsiteY29" fmla="*/ 54701 h 1180961"/>
                <a:gd name="connsiteX30" fmla="*/ 117659 w 205842"/>
                <a:gd name="connsiteY30" fmla="*/ 70828 h 1180961"/>
                <a:gd name="connsiteX31" fmla="*/ 119858 w 205842"/>
                <a:gd name="connsiteY31" fmla="*/ 124343 h 1180961"/>
                <a:gd name="connsiteX32" fmla="*/ 104464 w 205842"/>
                <a:gd name="connsiteY32" fmla="*/ 203515 h 1180961"/>
                <a:gd name="connsiteX33" fmla="*/ 104097 w 205842"/>
                <a:gd name="connsiteY33" fmla="*/ 245301 h 1180961"/>
                <a:gd name="connsiteX34" fmla="*/ 103364 w 205842"/>
                <a:gd name="connsiteY34" fmla="*/ 355995 h 1180961"/>
                <a:gd name="connsiteX35" fmla="*/ 103364 w 205842"/>
                <a:gd name="connsiteY35" fmla="*/ 414642 h 1180961"/>
                <a:gd name="connsiteX36" fmla="*/ 101165 w 205842"/>
                <a:gd name="connsiteY36" fmla="*/ 445064 h 1180961"/>
                <a:gd name="connsiteX37" fmla="*/ 103730 w 205842"/>
                <a:gd name="connsiteY37" fmla="*/ 478786 h 1180961"/>
                <a:gd name="connsiteX38" fmla="*/ 105930 w 205842"/>
                <a:gd name="connsiteY38" fmla="*/ 506276 h 1180961"/>
                <a:gd name="connsiteX39" fmla="*/ 109229 w 205842"/>
                <a:gd name="connsiteY39" fmla="*/ 539998 h 1180961"/>
                <a:gd name="connsiteX40" fmla="*/ 108129 w 205842"/>
                <a:gd name="connsiteY40" fmla="*/ 581417 h 1180961"/>
                <a:gd name="connsiteX41" fmla="*/ 123524 w 205842"/>
                <a:gd name="connsiteY41" fmla="*/ 703474 h 1180961"/>
                <a:gd name="connsiteX42" fmla="*/ 124257 w 205842"/>
                <a:gd name="connsiteY42" fmla="*/ 708972 h 1180961"/>
                <a:gd name="connsiteX43" fmla="*/ 114727 w 205842"/>
                <a:gd name="connsiteY43" fmla="*/ 730232 h 1180961"/>
                <a:gd name="connsiteX44" fmla="*/ 122790 w 205842"/>
                <a:gd name="connsiteY44" fmla="*/ 754056 h 1180961"/>
                <a:gd name="connsiteX45" fmla="*/ 108129 w 205842"/>
                <a:gd name="connsiteY45" fmla="*/ 781547 h 1180961"/>
                <a:gd name="connsiteX46" fmla="*/ 127189 w 205842"/>
                <a:gd name="connsiteY46" fmla="*/ 802440 h 1180961"/>
                <a:gd name="connsiteX47" fmla="*/ 126089 w 205842"/>
                <a:gd name="connsiteY47" fmla="*/ 827364 h 1180961"/>
                <a:gd name="connsiteX48" fmla="*/ 128289 w 205842"/>
                <a:gd name="connsiteY48" fmla="*/ 828464 h 1180961"/>
                <a:gd name="connsiteX49" fmla="*/ 127189 w 205842"/>
                <a:gd name="connsiteY49" fmla="*/ 863652 h 1180961"/>
                <a:gd name="connsiteX50" fmla="*/ 142584 w 205842"/>
                <a:gd name="connsiteY50" fmla="*/ 860353 h 1180961"/>
                <a:gd name="connsiteX51" fmla="*/ 155779 w 205842"/>
                <a:gd name="connsiteY51" fmla="*/ 859986 h 1180961"/>
                <a:gd name="connsiteX52" fmla="*/ 158711 w 205842"/>
                <a:gd name="connsiteY52" fmla="*/ 875014 h 1180961"/>
                <a:gd name="connsiteX53" fmla="*/ 162010 w 205842"/>
                <a:gd name="connsiteY53" fmla="*/ 896640 h 1180961"/>
                <a:gd name="connsiteX54" fmla="*/ 155412 w 205842"/>
                <a:gd name="connsiteY54" fmla="*/ 927063 h 1180961"/>
                <a:gd name="connsiteX55" fmla="*/ 162377 w 205842"/>
                <a:gd name="connsiteY55" fmla="*/ 953087 h 1180961"/>
                <a:gd name="connsiteX56" fmla="*/ 161644 w 205842"/>
                <a:gd name="connsiteY56" fmla="*/ 967749 h 1180961"/>
                <a:gd name="connsiteX57" fmla="*/ 178504 w 205842"/>
                <a:gd name="connsiteY57" fmla="*/ 1009900 h 1180961"/>
                <a:gd name="connsiteX58" fmla="*/ 182536 w 205842"/>
                <a:gd name="connsiteY58" fmla="*/ 1021263 h 1180961"/>
                <a:gd name="connsiteX59" fmla="*/ 194632 w 205842"/>
                <a:gd name="connsiteY59" fmla="*/ 1075877 h 1180961"/>
                <a:gd name="connsiteX60" fmla="*/ 205262 w 205842"/>
                <a:gd name="connsiteY60" fmla="*/ 1107033 h 1180961"/>
                <a:gd name="connsiteX61" fmla="*/ 186568 w 205842"/>
                <a:gd name="connsiteY61" fmla="*/ 1135990 h 1180961"/>
                <a:gd name="connsiteX62" fmla="*/ 188034 w 205842"/>
                <a:gd name="connsiteY62" fmla="*/ 1151385 h 1180961"/>
                <a:gd name="connsiteX63" fmla="*/ 194632 w 205842"/>
                <a:gd name="connsiteY63" fmla="*/ 1154683 h 1180961"/>
                <a:gd name="connsiteX64" fmla="*/ 203429 w 205842"/>
                <a:gd name="connsiteY64" fmla="*/ 1174476 h 1180961"/>
                <a:gd name="connsiteX65" fmla="*/ 181803 w 205842"/>
                <a:gd name="connsiteY65" fmla="*/ 1178508 h 1180961"/>
                <a:gd name="connsiteX66" fmla="*/ 154313 w 205842"/>
                <a:gd name="connsiteY66" fmla="*/ 1160181 h 1180961"/>
                <a:gd name="connsiteX67" fmla="*/ 144783 w 205842"/>
                <a:gd name="connsiteY67" fmla="*/ 1152117 h 1180961"/>
                <a:gd name="connsiteX68" fmla="*/ 118392 w 205842"/>
                <a:gd name="connsiteY68" fmla="*/ 1128292 h 1180961"/>
                <a:gd name="connsiteX69" fmla="*/ 106296 w 205842"/>
                <a:gd name="connsiteY69" fmla="*/ 1112165 h 1180961"/>
                <a:gd name="connsiteX70" fmla="*/ 79539 w 205842"/>
                <a:gd name="connsiteY70" fmla="*/ 1077710 h 1180961"/>
                <a:gd name="connsiteX71" fmla="*/ 75507 w 205842"/>
                <a:gd name="connsiteY71" fmla="*/ 1037391 h 1180961"/>
                <a:gd name="connsiteX72" fmla="*/ 57547 w 205842"/>
                <a:gd name="connsiteY72" fmla="*/ 982044 h 1180961"/>
                <a:gd name="connsiteX73" fmla="*/ 50949 w 205842"/>
                <a:gd name="connsiteY73" fmla="*/ 958952 h 1180961"/>
                <a:gd name="connsiteX74" fmla="*/ 45084 w 205842"/>
                <a:gd name="connsiteY74" fmla="*/ 958218 h 1180961"/>
                <a:gd name="connsiteX75" fmla="*/ 39953 w 205842"/>
                <a:gd name="connsiteY75" fmla="*/ 911302 h 1180961"/>
                <a:gd name="connsiteX76" fmla="*/ 47650 w 205842"/>
                <a:gd name="connsiteY76" fmla="*/ 924863 h 1180961"/>
                <a:gd name="connsiteX77" fmla="*/ 43985 w 205842"/>
                <a:gd name="connsiteY77" fmla="*/ 890042 h 1180961"/>
                <a:gd name="connsiteX78" fmla="*/ 43985 w 205842"/>
                <a:gd name="connsiteY78" fmla="*/ 890042 h 1180961"/>
                <a:gd name="connsiteX79" fmla="*/ 40686 w 205842"/>
                <a:gd name="connsiteY79" fmla="*/ 859986 h 1180961"/>
                <a:gd name="connsiteX80" fmla="*/ 32622 w 205842"/>
                <a:gd name="connsiteY80" fmla="*/ 788511 h 1180961"/>
                <a:gd name="connsiteX81" fmla="*/ 25658 w 205842"/>
                <a:gd name="connsiteY81" fmla="*/ 771284 h 1180961"/>
                <a:gd name="connsiteX82" fmla="*/ 23825 w 205842"/>
                <a:gd name="connsiteY82" fmla="*/ 752590 h 1180961"/>
                <a:gd name="connsiteX83" fmla="*/ 12096 w 205842"/>
                <a:gd name="connsiteY83" fmla="*/ 655458 h 1180961"/>
                <a:gd name="connsiteX84" fmla="*/ 0 w 205842"/>
                <a:gd name="connsiteY84" fmla="*/ 627234 h 118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5842" h="1180961">
                  <a:moveTo>
                    <a:pt x="0" y="627234"/>
                  </a:moveTo>
                  <a:cubicBezTo>
                    <a:pt x="1100" y="623202"/>
                    <a:pt x="2566" y="619537"/>
                    <a:pt x="3665" y="615505"/>
                  </a:cubicBezTo>
                  <a:cubicBezTo>
                    <a:pt x="6598" y="603776"/>
                    <a:pt x="4765" y="592046"/>
                    <a:pt x="3665" y="580317"/>
                  </a:cubicBezTo>
                  <a:cubicBezTo>
                    <a:pt x="2932" y="572620"/>
                    <a:pt x="1100" y="564189"/>
                    <a:pt x="6964" y="556859"/>
                  </a:cubicBezTo>
                  <a:cubicBezTo>
                    <a:pt x="20526" y="550261"/>
                    <a:pt x="24925" y="560158"/>
                    <a:pt x="27857" y="569688"/>
                  </a:cubicBezTo>
                  <a:cubicBezTo>
                    <a:pt x="33722" y="588014"/>
                    <a:pt x="36654" y="606708"/>
                    <a:pt x="42885" y="623935"/>
                  </a:cubicBezTo>
                  <a:cubicBezTo>
                    <a:pt x="42518" y="626501"/>
                    <a:pt x="46917" y="623202"/>
                    <a:pt x="44351" y="624302"/>
                  </a:cubicBezTo>
                  <a:cubicBezTo>
                    <a:pt x="43985" y="624668"/>
                    <a:pt x="43618" y="623935"/>
                    <a:pt x="43618" y="622836"/>
                  </a:cubicBezTo>
                  <a:cubicBezTo>
                    <a:pt x="50216" y="586548"/>
                    <a:pt x="51315" y="550261"/>
                    <a:pt x="51682" y="513607"/>
                  </a:cubicBezTo>
                  <a:cubicBezTo>
                    <a:pt x="51682" y="507376"/>
                    <a:pt x="51682" y="501511"/>
                    <a:pt x="47650" y="496013"/>
                  </a:cubicBezTo>
                  <a:cubicBezTo>
                    <a:pt x="43618" y="490515"/>
                    <a:pt x="37020" y="484284"/>
                    <a:pt x="46917" y="478053"/>
                  </a:cubicBezTo>
                  <a:cubicBezTo>
                    <a:pt x="48017" y="477320"/>
                    <a:pt x="48750" y="476587"/>
                    <a:pt x="47650" y="475487"/>
                  </a:cubicBezTo>
                  <a:cubicBezTo>
                    <a:pt x="32255" y="460092"/>
                    <a:pt x="42152" y="447264"/>
                    <a:pt x="48383" y="431502"/>
                  </a:cubicBezTo>
                  <a:cubicBezTo>
                    <a:pt x="54248" y="415375"/>
                    <a:pt x="52782" y="395215"/>
                    <a:pt x="45451" y="377988"/>
                  </a:cubicBezTo>
                  <a:cubicBezTo>
                    <a:pt x="42152" y="370657"/>
                    <a:pt x="43985" y="366625"/>
                    <a:pt x="47283" y="361127"/>
                  </a:cubicBezTo>
                  <a:cubicBezTo>
                    <a:pt x="48017" y="360027"/>
                    <a:pt x="49116" y="358928"/>
                    <a:pt x="49116" y="357828"/>
                  </a:cubicBezTo>
                  <a:cubicBezTo>
                    <a:pt x="44718" y="326306"/>
                    <a:pt x="53881" y="294417"/>
                    <a:pt x="46917" y="262895"/>
                  </a:cubicBezTo>
                  <a:cubicBezTo>
                    <a:pt x="44351" y="251532"/>
                    <a:pt x="45817" y="240169"/>
                    <a:pt x="47283" y="229173"/>
                  </a:cubicBezTo>
                  <a:cubicBezTo>
                    <a:pt x="47650" y="226241"/>
                    <a:pt x="48750" y="223675"/>
                    <a:pt x="50216" y="221476"/>
                  </a:cubicBezTo>
                  <a:cubicBezTo>
                    <a:pt x="67443" y="215978"/>
                    <a:pt x="73674" y="203149"/>
                    <a:pt x="73308" y="185555"/>
                  </a:cubicBezTo>
                  <a:cubicBezTo>
                    <a:pt x="72575" y="171627"/>
                    <a:pt x="78073" y="160630"/>
                    <a:pt x="89069" y="151100"/>
                  </a:cubicBezTo>
                  <a:cubicBezTo>
                    <a:pt x="98965" y="142303"/>
                    <a:pt x="100798" y="130941"/>
                    <a:pt x="94200" y="118845"/>
                  </a:cubicBezTo>
                  <a:cubicBezTo>
                    <a:pt x="91635" y="113713"/>
                    <a:pt x="88336" y="108948"/>
                    <a:pt x="88702" y="103084"/>
                  </a:cubicBezTo>
                  <a:cubicBezTo>
                    <a:pt x="89802" y="89522"/>
                    <a:pt x="90168" y="77426"/>
                    <a:pt x="73308" y="72295"/>
                  </a:cubicBezTo>
                  <a:cubicBezTo>
                    <a:pt x="68909" y="71195"/>
                    <a:pt x="66710" y="64231"/>
                    <a:pt x="70375" y="59466"/>
                  </a:cubicBezTo>
                  <a:cubicBezTo>
                    <a:pt x="81005" y="45537"/>
                    <a:pt x="76240" y="32342"/>
                    <a:pt x="69276" y="19146"/>
                  </a:cubicBezTo>
                  <a:cubicBezTo>
                    <a:pt x="68909" y="17314"/>
                    <a:pt x="68909" y="15115"/>
                    <a:pt x="69642" y="13282"/>
                  </a:cubicBezTo>
                  <a:cubicBezTo>
                    <a:pt x="77706" y="-4678"/>
                    <a:pt x="91635" y="-647"/>
                    <a:pt x="105563" y="3752"/>
                  </a:cubicBezTo>
                  <a:cubicBezTo>
                    <a:pt x="131587" y="8883"/>
                    <a:pt x="135253" y="21712"/>
                    <a:pt x="119492" y="51768"/>
                  </a:cubicBezTo>
                  <a:cubicBezTo>
                    <a:pt x="115093" y="57267"/>
                    <a:pt x="108495" y="52135"/>
                    <a:pt x="103364" y="54701"/>
                  </a:cubicBezTo>
                  <a:cubicBezTo>
                    <a:pt x="105930" y="62398"/>
                    <a:pt x="113627" y="65330"/>
                    <a:pt x="117659" y="70828"/>
                  </a:cubicBezTo>
                  <a:cubicBezTo>
                    <a:pt x="127555" y="88422"/>
                    <a:pt x="120591" y="106749"/>
                    <a:pt x="119858" y="124343"/>
                  </a:cubicBezTo>
                  <a:cubicBezTo>
                    <a:pt x="118392" y="151467"/>
                    <a:pt x="104830" y="176758"/>
                    <a:pt x="104464" y="203515"/>
                  </a:cubicBezTo>
                  <a:cubicBezTo>
                    <a:pt x="104097" y="217077"/>
                    <a:pt x="104097" y="231372"/>
                    <a:pt x="104097" y="245301"/>
                  </a:cubicBezTo>
                  <a:cubicBezTo>
                    <a:pt x="104097" y="282321"/>
                    <a:pt x="103730" y="318975"/>
                    <a:pt x="103364" y="355995"/>
                  </a:cubicBezTo>
                  <a:cubicBezTo>
                    <a:pt x="102997" y="375422"/>
                    <a:pt x="112894" y="395215"/>
                    <a:pt x="103364" y="414642"/>
                  </a:cubicBezTo>
                  <a:cubicBezTo>
                    <a:pt x="98599" y="424538"/>
                    <a:pt x="96400" y="434435"/>
                    <a:pt x="101165" y="445064"/>
                  </a:cubicBezTo>
                  <a:cubicBezTo>
                    <a:pt x="102997" y="456427"/>
                    <a:pt x="102631" y="467790"/>
                    <a:pt x="103730" y="478786"/>
                  </a:cubicBezTo>
                  <a:cubicBezTo>
                    <a:pt x="102264" y="487949"/>
                    <a:pt x="106296" y="497113"/>
                    <a:pt x="105930" y="506276"/>
                  </a:cubicBezTo>
                  <a:cubicBezTo>
                    <a:pt x="104464" y="517639"/>
                    <a:pt x="104464" y="529002"/>
                    <a:pt x="109229" y="539998"/>
                  </a:cubicBezTo>
                  <a:cubicBezTo>
                    <a:pt x="113627" y="553926"/>
                    <a:pt x="103364" y="567488"/>
                    <a:pt x="108129" y="581417"/>
                  </a:cubicBezTo>
                  <a:cubicBezTo>
                    <a:pt x="113260" y="622103"/>
                    <a:pt x="113627" y="663521"/>
                    <a:pt x="123524" y="703474"/>
                  </a:cubicBezTo>
                  <a:cubicBezTo>
                    <a:pt x="123890" y="705307"/>
                    <a:pt x="124623" y="707140"/>
                    <a:pt x="124257" y="708972"/>
                  </a:cubicBezTo>
                  <a:cubicBezTo>
                    <a:pt x="123157" y="717403"/>
                    <a:pt x="112894" y="729132"/>
                    <a:pt x="114727" y="730232"/>
                  </a:cubicBezTo>
                  <a:cubicBezTo>
                    <a:pt x="124257" y="736829"/>
                    <a:pt x="120958" y="745993"/>
                    <a:pt x="122790" y="754056"/>
                  </a:cubicBezTo>
                  <a:cubicBezTo>
                    <a:pt x="125723" y="768351"/>
                    <a:pt x="105563" y="769085"/>
                    <a:pt x="108129" y="781547"/>
                  </a:cubicBezTo>
                  <a:cubicBezTo>
                    <a:pt x="126456" y="780447"/>
                    <a:pt x="127189" y="781547"/>
                    <a:pt x="127189" y="802440"/>
                  </a:cubicBezTo>
                  <a:cubicBezTo>
                    <a:pt x="127189" y="810870"/>
                    <a:pt x="136719" y="819300"/>
                    <a:pt x="126089" y="827364"/>
                  </a:cubicBezTo>
                  <a:cubicBezTo>
                    <a:pt x="124990" y="828097"/>
                    <a:pt x="127555" y="827731"/>
                    <a:pt x="128289" y="828464"/>
                  </a:cubicBezTo>
                  <a:cubicBezTo>
                    <a:pt x="138918" y="839460"/>
                    <a:pt x="138552" y="850090"/>
                    <a:pt x="127189" y="863652"/>
                  </a:cubicBezTo>
                  <a:cubicBezTo>
                    <a:pt x="132320" y="861452"/>
                    <a:pt x="137819" y="866584"/>
                    <a:pt x="142584" y="860353"/>
                  </a:cubicBezTo>
                  <a:cubicBezTo>
                    <a:pt x="146249" y="855588"/>
                    <a:pt x="151747" y="856687"/>
                    <a:pt x="155779" y="859986"/>
                  </a:cubicBezTo>
                  <a:cubicBezTo>
                    <a:pt x="160910" y="864018"/>
                    <a:pt x="162010" y="869883"/>
                    <a:pt x="158711" y="875014"/>
                  </a:cubicBezTo>
                  <a:cubicBezTo>
                    <a:pt x="153213" y="883811"/>
                    <a:pt x="155779" y="889676"/>
                    <a:pt x="162010" y="896640"/>
                  </a:cubicBezTo>
                  <a:cubicBezTo>
                    <a:pt x="178504" y="914967"/>
                    <a:pt x="177771" y="916433"/>
                    <a:pt x="155412" y="927063"/>
                  </a:cubicBezTo>
                  <a:cubicBezTo>
                    <a:pt x="174472" y="934760"/>
                    <a:pt x="175205" y="936226"/>
                    <a:pt x="162377" y="953087"/>
                  </a:cubicBezTo>
                  <a:cubicBezTo>
                    <a:pt x="158345" y="958218"/>
                    <a:pt x="156512" y="966282"/>
                    <a:pt x="161644" y="967749"/>
                  </a:cubicBezTo>
                  <a:cubicBezTo>
                    <a:pt x="187668" y="974713"/>
                    <a:pt x="177771" y="994139"/>
                    <a:pt x="178504" y="1009900"/>
                  </a:cubicBezTo>
                  <a:cubicBezTo>
                    <a:pt x="178871" y="1013932"/>
                    <a:pt x="181803" y="1017231"/>
                    <a:pt x="182536" y="1021263"/>
                  </a:cubicBezTo>
                  <a:cubicBezTo>
                    <a:pt x="185835" y="1039590"/>
                    <a:pt x="183636" y="1059017"/>
                    <a:pt x="194632" y="1075877"/>
                  </a:cubicBezTo>
                  <a:cubicBezTo>
                    <a:pt x="196831" y="1086874"/>
                    <a:pt x="208560" y="1094204"/>
                    <a:pt x="205262" y="1107033"/>
                  </a:cubicBezTo>
                  <a:cubicBezTo>
                    <a:pt x="202329" y="1118763"/>
                    <a:pt x="197931" y="1129392"/>
                    <a:pt x="186568" y="1135990"/>
                  </a:cubicBezTo>
                  <a:cubicBezTo>
                    <a:pt x="176672" y="1141488"/>
                    <a:pt x="177771" y="1147353"/>
                    <a:pt x="188034" y="1151385"/>
                  </a:cubicBezTo>
                  <a:cubicBezTo>
                    <a:pt x="190234" y="1152484"/>
                    <a:pt x="192799" y="1152851"/>
                    <a:pt x="194632" y="1154683"/>
                  </a:cubicBezTo>
                  <a:cubicBezTo>
                    <a:pt x="200497" y="1160181"/>
                    <a:pt x="208927" y="1164946"/>
                    <a:pt x="203429" y="1174476"/>
                  </a:cubicBezTo>
                  <a:cubicBezTo>
                    <a:pt x="198297" y="1182907"/>
                    <a:pt x="190234" y="1181807"/>
                    <a:pt x="181803" y="1178508"/>
                  </a:cubicBezTo>
                  <a:cubicBezTo>
                    <a:pt x="171174" y="1174476"/>
                    <a:pt x="160910" y="1170078"/>
                    <a:pt x="154313" y="1160181"/>
                  </a:cubicBezTo>
                  <a:cubicBezTo>
                    <a:pt x="151747" y="1156516"/>
                    <a:pt x="149548" y="1152484"/>
                    <a:pt x="144783" y="1152117"/>
                  </a:cubicBezTo>
                  <a:cubicBezTo>
                    <a:pt x="129755" y="1151018"/>
                    <a:pt x="124257" y="1138922"/>
                    <a:pt x="118392" y="1128292"/>
                  </a:cubicBezTo>
                  <a:cubicBezTo>
                    <a:pt x="114360" y="1123161"/>
                    <a:pt x="112161" y="1116197"/>
                    <a:pt x="106296" y="1112165"/>
                  </a:cubicBezTo>
                  <a:cubicBezTo>
                    <a:pt x="93467" y="1103734"/>
                    <a:pt x="84304" y="1092372"/>
                    <a:pt x="79539" y="1077710"/>
                  </a:cubicBezTo>
                  <a:cubicBezTo>
                    <a:pt x="75140" y="1064515"/>
                    <a:pt x="73308" y="1051319"/>
                    <a:pt x="75507" y="1037391"/>
                  </a:cubicBezTo>
                  <a:cubicBezTo>
                    <a:pt x="78439" y="1016132"/>
                    <a:pt x="60845" y="1001470"/>
                    <a:pt x="57547" y="982044"/>
                  </a:cubicBezTo>
                  <a:cubicBezTo>
                    <a:pt x="56080" y="974346"/>
                    <a:pt x="51682" y="967382"/>
                    <a:pt x="50949" y="958952"/>
                  </a:cubicBezTo>
                  <a:cubicBezTo>
                    <a:pt x="50582" y="953087"/>
                    <a:pt x="46917" y="960784"/>
                    <a:pt x="45084" y="958218"/>
                  </a:cubicBezTo>
                  <a:cubicBezTo>
                    <a:pt x="34088" y="943923"/>
                    <a:pt x="34088" y="928529"/>
                    <a:pt x="39953" y="911302"/>
                  </a:cubicBezTo>
                  <a:cubicBezTo>
                    <a:pt x="47650" y="915333"/>
                    <a:pt x="46184" y="920832"/>
                    <a:pt x="47650" y="924863"/>
                  </a:cubicBezTo>
                  <a:cubicBezTo>
                    <a:pt x="47283" y="913134"/>
                    <a:pt x="39220" y="902505"/>
                    <a:pt x="43985" y="890042"/>
                  </a:cubicBezTo>
                  <a:lnTo>
                    <a:pt x="43985" y="890042"/>
                  </a:lnTo>
                  <a:cubicBezTo>
                    <a:pt x="52782" y="879046"/>
                    <a:pt x="44351" y="869883"/>
                    <a:pt x="40686" y="859986"/>
                  </a:cubicBezTo>
                  <a:cubicBezTo>
                    <a:pt x="43618" y="835428"/>
                    <a:pt x="30789" y="813069"/>
                    <a:pt x="32622" y="788511"/>
                  </a:cubicBezTo>
                  <a:cubicBezTo>
                    <a:pt x="37387" y="780081"/>
                    <a:pt x="25291" y="777882"/>
                    <a:pt x="25658" y="771284"/>
                  </a:cubicBezTo>
                  <a:cubicBezTo>
                    <a:pt x="23825" y="765053"/>
                    <a:pt x="24192" y="758821"/>
                    <a:pt x="23825" y="752590"/>
                  </a:cubicBezTo>
                  <a:cubicBezTo>
                    <a:pt x="15028" y="720701"/>
                    <a:pt x="15028" y="688080"/>
                    <a:pt x="12096" y="655458"/>
                  </a:cubicBezTo>
                  <a:cubicBezTo>
                    <a:pt x="11729" y="644828"/>
                    <a:pt x="4032" y="637131"/>
                    <a:pt x="0" y="627234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C5096456-49B1-4A02-A5EE-C933059E938C}"/>
                </a:ext>
              </a:extLst>
            </p:cNvPr>
            <p:cNvSpPr/>
            <p:nvPr/>
          </p:nvSpPr>
          <p:spPr>
            <a:xfrm>
              <a:off x="10056027" y="4818254"/>
              <a:ext cx="75553" cy="1232625"/>
            </a:xfrm>
            <a:custGeom>
              <a:avLst/>
              <a:gdLst>
                <a:gd name="connsiteX0" fmla="*/ 2480 w 75553"/>
                <a:gd name="connsiteY0" fmla="*/ 541333 h 1232625"/>
                <a:gd name="connsiteX1" fmla="*/ 14942 w 75553"/>
                <a:gd name="connsiteY1" fmla="*/ 288788 h 1232625"/>
                <a:gd name="connsiteX2" fmla="*/ 21906 w 75553"/>
                <a:gd name="connsiteY2" fmla="*/ 199719 h 1232625"/>
                <a:gd name="connsiteX3" fmla="*/ 36201 w 75553"/>
                <a:gd name="connsiteY3" fmla="*/ 108451 h 1232625"/>
                <a:gd name="connsiteX4" fmla="*/ 47931 w 75553"/>
                <a:gd name="connsiteY4" fmla="*/ 38809 h 1232625"/>
                <a:gd name="connsiteX5" fmla="*/ 48297 w 75553"/>
                <a:gd name="connsiteY5" fmla="*/ 38442 h 1232625"/>
                <a:gd name="connsiteX6" fmla="*/ 61493 w 75553"/>
                <a:gd name="connsiteY6" fmla="*/ 6554 h 1232625"/>
                <a:gd name="connsiteX7" fmla="*/ 73955 w 75553"/>
                <a:gd name="connsiteY7" fmla="*/ 3988 h 1232625"/>
                <a:gd name="connsiteX8" fmla="*/ 75421 w 75553"/>
                <a:gd name="connsiteY8" fmla="*/ 10219 h 1232625"/>
                <a:gd name="connsiteX9" fmla="*/ 64791 w 75553"/>
                <a:gd name="connsiteY9" fmla="*/ 100754 h 1232625"/>
                <a:gd name="connsiteX10" fmla="*/ 48297 w 75553"/>
                <a:gd name="connsiteY10" fmla="*/ 220979 h 1232625"/>
                <a:gd name="connsiteX11" fmla="*/ 29970 w 75553"/>
                <a:gd name="connsiteY11" fmla="*/ 359530 h 1232625"/>
                <a:gd name="connsiteX12" fmla="*/ 25938 w 75553"/>
                <a:gd name="connsiteY12" fmla="*/ 415244 h 1232625"/>
                <a:gd name="connsiteX13" fmla="*/ 22273 w 75553"/>
                <a:gd name="connsiteY13" fmla="*/ 497349 h 1232625"/>
                <a:gd name="connsiteX14" fmla="*/ 24472 w 75553"/>
                <a:gd name="connsiteY14" fmla="*/ 620139 h 1232625"/>
                <a:gd name="connsiteX15" fmla="*/ 55261 w 75553"/>
                <a:gd name="connsiteY15" fmla="*/ 634434 h 1232625"/>
                <a:gd name="connsiteX16" fmla="*/ 69557 w 75553"/>
                <a:gd name="connsiteY16" fmla="*/ 628203 h 1232625"/>
                <a:gd name="connsiteX17" fmla="*/ 71389 w 75553"/>
                <a:gd name="connsiteY17" fmla="*/ 646897 h 1232625"/>
                <a:gd name="connsiteX18" fmla="*/ 62959 w 75553"/>
                <a:gd name="connsiteY18" fmla="*/ 696013 h 1232625"/>
                <a:gd name="connsiteX19" fmla="*/ 54895 w 75553"/>
                <a:gd name="connsiteY19" fmla="*/ 724969 h 1232625"/>
                <a:gd name="connsiteX20" fmla="*/ 54528 w 75553"/>
                <a:gd name="connsiteY20" fmla="*/ 700411 h 1232625"/>
                <a:gd name="connsiteX21" fmla="*/ 38767 w 75553"/>
                <a:gd name="connsiteY21" fmla="*/ 688315 h 1232625"/>
                <a:gd name="connsiteX22" fmla="*/ 32903 w 75553"/>
                <a:gd name="connsiteY22" fmla="*/ 698945 h 1232625"/>
                <a:gd name="connsiteX23" fmla="*/ 34369 w 75553"/>
                <a:gd name="connsiteY23" fmla="*/ 893211 h 1232625"/>
                <a:gd name="connsiteX24" fmla="*/ 44998 w 75553"/>
                <a:gd name="connsiteY24" fmla="*/ 1057053 h 1232625"/>
                <a:gd name="connsiteX25" fmla="*/ 50496 w 75553"/>
                <a:gd name="connsiteY25" fmla="*/ 1132927 h 1232625"/>
                <a:gd name="connsiteX26" fmla="*/ 61493 w 75553"/>
                <a:gd name="connsiteY26" fmla="*/ 1232625 h 1232625"/>
                <a:gd name="connsiteX27" fmla="*/ 51963 w 75553"/>
                <a:gd name="connsiteY27" fmla="*/ 1190107 h 1232625"/>
                <a:gd name="connsiteX28" fmla="*/ 34735 w 75553"/>
                <a:gd name="connsiteY28" fmla="*/ 1045691 h 1232625"/>
                <a:gd name="connsiteX29" fmla="*/ 19707 w 75553"/>
                <a:gd name="connsiteY29" fmla="*/ 907139 h 1232625"/>
                <a:gd name="connsiteX30" fmla="*/ 11277 w 75553"/>
                <a:gd name="connsiteY30" fmla="*/ 794612 h 1232625"/>
                <a:gd name="connsiteX31" fmla="*/ 1380 w 75553"/>
                <a:gd name="connsiteY31" fmla="*/ 696379 h 1232625"/>
                <a:gd name="connsiteX32" fmla="*/ 2113 w 75553"/>
                <a:gd name="connsiteY32" fmla="*/ 583485 h 1232625"/>
                <a:gd name="connsiteX33" fmla="*/ 2480 w 75553"/>
                <a:gd name="connsiteY33" fmla="*/ 541333 h 123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553" h="1232625">
                  <a:moveTo>
                    <a:pt x="2480" y="541333"/>
                  </a:moveTo>
                  <a:cubicBezTo>
                    <a:pt x="6512" y="457030"/>
                    <a:pt x="9444" y="372726"/>
                    <a:pt x="14942" y="288788"/>
                  </a:cubicBezTo>
                  <a:cubicBezTo>
                    <a:pt x="16775" y="259099"/>
                    <a:pt x="15309" y="229042"/>
                    <a:pt x="21906" y="199719"/>
                  </a:cubicBezTo>
                  <a:cubicBezTo>
                    <a:pt x="26671" y="169297"/>
                    <a:pt x="31436" y="138874"/>
                    <a:pt x="36201" y="108451"/>
                  </a:cubicBezTo>
                  <a:cubicBezTo>
                    <a:pt x="39867" y="85359"/>
                    <a:pt x="43899" y="61901"/>
                    <a:pt x="47931" y="38809"/>
                  </a:cubicBezTo>
                  <a:lnTo>
                    <a:pt x="48297" y="38442"/>
                  </a:lnTo>
                  <a:cubicBezTo>
                    <a:pt x="63325" y="32578"/>
                    <a:pt x="57461" y="17183"/>
                    <a:pt x="61493" y="6554"/>
                  </a:cubicBezTo>
                  <a:cubicBezTo>
                    <a:pt x="66258" y="-6275"/>
                    <a:pt x="69923" y="3621"/>
                    <a:pt x="73955" y="3988"/>
                  </a:cubicBezTo>
                  <a:cubicBezTo>
                    <a:pt x="75421" y="5820"/>
                    <a:pt x="75788" y="8020"/>
                    <a:pt x="75421" y="10219"/>
                  </a:cubicBezTo>
                  <a:cubicBezTo>
                    <a:pt x="65525" y="39542"/>
                    <a:pt x="65891" y="70698"/>
                    <a:pt x="64791" y="100754"/>
                  </a:cubicBezTo>
                  <a:cubicBezTo>
                    <a:pt x="63325" y="141440"/>
                    <a:pt x="56728" y="181392"/>
                    <a:pt x="48297" y="220979"/>
                  </a:cubicBezTo>
                  <a:cubicBezTo>
                    <a:pt x="38401" y="266796"/>
                    <a:pt x="32536" y="312980"/>
                    <a:pt x="29970" y="359530"/>
                  </a:cubicBezTo>
                  <a:cubicBezTo>
                    <a:pt x="26305" y="377857"/>
                    <a:pt x="25205" y="396551"/>
                    <a:pt x="25938" y="415244"/>
                  </a:cubicBezTo>
                  <a:cubicBezTo>
                    <a:pt x="27405" y="442735"/>
                    <a:pt x="25938" y="469858"/>
                    <a:pt x="22273" y="497349"/>
                  </a:cubicBezTo>
                  <a:cubicBezTo>
                    <a:pt x="16775" y="538401"/>
                    <a:pt x="21906" y="579453"/>
                    <a:pt x="24472" y="620139"/>
                  </a:cubicBezTo>
                  <a:cubicBezTo>
                    <a:pt x="26305" y="647630"/>
                    <a:pt x="30337" y="648729"/>
                    <a:pt x="55261" y="634434"/>
                  </a:cubicBezTo>
                  <a:cubicBezTo>
                    <a:pt x="60393" y="632968"/>
                    <a:pt x="63692" y="624538"/>
                    <a:pt x="69557" y="628203"/>
                  </a:cubicBezTo>
                  <a:cubicBezTo>
                    <a:pt x="76154" y="632602"/>
                    <a:pt x="74322" y="640299"/>
                    <a:pt x="71389" y="646897"/>
                  </a:cubicBezTo>
                  <a:cubicBezTo>
                    <a:pt x="58560" y="661558"/>
                    <a:pt x="64058" y="679152"/>
                    <a:pt x="62959" y="696013"/>
                  </a:cubicBezTo>
                  <a:cubicBezTo>
                    <a:pt x="62226" y="705909"/>
                    <a:pt x="68457" y="718372"/>
                    <a:pt x="54895" y="724969"/>
                  </a:cubicBezTo>
                  <a:cubicBezTo>
                    <a:pt x="54895" y="716905"/>
                    <a:pt x="54528" y="708842"/>
                    <a:pt x="54528" y="700411"/>
                  </a:cubicBezTo>
                  <a:cubicBezTo>
                    <a:pt x="54528" y="689782"/>
                    <a:pt x="44265" y="690148"/>
                    <a:pt x="38767" y="688315"/>
                  </a:cubicBezTo>
                  <a:cubicBezTo>
                    <a:pt x="31070" y="686116"/>
                    <a:pt x="32903" y="695646"/>
                    <a:pt x="32903" y="698945"/>
                  </a:cubicBezTo>
                  <a:cubicBezTo>
                    <a:pt x="31803" y="763822"/>
                    <a:pt x="25938" y="827967"/>
                    <a:pt x="34369" y="893211"/>
                  </a:cubicBezTo>
                  <a:cubicBezTo>
                    <a:pt x="41333" y="947458"/>
                    <a:pt x="45731" y="1002073"/>
                    <a:pt x="44998" y="1057053"/>
                  </a:cubicBezTo>
                  <a:cubicBezTo>
                    <a:pt x="44632" y="1081611"/>
                    <a:pt x="45731" y="1107636"/>
                    <a:pt x="50496" y="1132927"/>
                  </a:cubicBezTo>
                  <a:cubicBezTo>
                    <a:pt x="56728" y="1165549"/>
                    <a:pt x="59660" y="1198904"/>
                    <a:pt x="61493" y="1232625"/>
                  </a:cubicBezTo>
                  <a:cubicBezTo>
                    <a:pt x="58194" y="1218330"/>
                    <a:pt x="53062" y="1204402"/>
                    <a:pt x="51963" y="1190107"/>
                  </a:cubicBezTo>
                  <a:cubicBezTo>
                    <a:pt x="48297" y="1141724"/>
                    <a:pt x="35835" y="1094807"/>
                    <a:pt x="34735" y="1045691"/>
                  </a:cubicBezTo>
                  <a:cubicBezTo>
                    <a:pt x="33636" y="999507"/>
                    <a:pt x="25205" y="953323"/>
                    <a:pt x="19707" y="907139"/>
                  </a:cubicBezTo>
                  <a:cubicBezTo>
                    <a:pt x="15309" y="869752"/>
                    <a:pt x="11643" y="832365"/>
                    <a:pt x="11277" y="794612"/>
                  </a:cubicBezTo>
                  <a:cubicBezTo>
                    <a:pt x="10910" y="761990"/>
                    <a:pt x="5046" y="729001"/>
                    <a:pt x="1380" y="696379"/>
                  </a:cubicBezTo>
                  <a:cubicBezTo>
                    <a:pt x="-2652" y="658259"/>
                    <a:pt x="3580" y="621239"/>
                    <a:pt x="2113" y="583485"/>
                  </a:cubicBezTo>
                  <a:cubicBezTo>
                    <a:pt x="2113" y="569923"/>
                    <a:pt x="2480" y="555629"/>
                    <a:pt x="2480" y="541333"/>
                  </a:cubicBezTo>
                  <a:close/>
                </a:path>
              </a:pathLst>
            </a:custGeom>
            <a:solidFill>
              <a:srgbClr val="CAC8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99896FF3-0C9D-4559-B575-E6048340700C}"/>
                </a:ext>
              </a:extLst>
            </p:cNvPr>
            <p:cNvSpPr/>
            <p:nvPr/>
          </p:nvSpPr>
          <p:spPr>
            <a:xfrm>
              <a:off x="10145744" y="6134377"/>
              <a:ext cx="75821" cy="296305"/>
            </a:xfrm>
            <a:custGeom>
              <a:avLst/>
              <a:gdLst>
                <a:gd name="connsiteX0" fmla="*/ 66710 w 75821"/>
                <a:gd name="connsiteY0" fmla="*/ 171612 h 296305"/>
                <a:gd name="connsiteX1" fmla="*/ 70742 w 75821"/>
                <a:gd name="connsiteY1" fmla="*/ 213031 h 296305"/>
                <a:gd name="connsiteX2" fmla="*/ 70009 w 75821"/>
                <a:gd name="connsiteY2" fmla="*/ 235757 h 296305"/>
                <a:gd name="connsiteX3" fmla="*/ 74774 w 75821"/>
                <a:gd name="connsiteY3" fmla="*/ 288538 h 296305"/>
                <a:gd name="connsiteX4" fmla="*/ 59379 w 75821"/>
                <a:gd name="connsiteY4" fmla="*/ 293670 h 296305"/>
                <a:gd name="connsiteX5" fmla="*/ 48383 w 75821"/>
                <a:gd name="connsiteY5" fmla="*/ 277176 h 296305"/>
                <a:gd name="connsiteX6" fmla="*/ 30056 w 75821"/>
                <a:gd name="connsiteY6" fmla="*/ 184441 h 296305"/>
                <a:gd name="connsiteX7" fmla="*/ 12096 w 75821"/>
                <a:gd name="connsiteY7" fmla="*/ 100871 h 296305"/>
                <a:gd name="connsiteX8" fmla="*/ 0 w 75821"/>
                <a:gd name="connsiteY8" fmla="*/ 40758 h 296305"/>
                <a:gd name="connsiteX9" fmla="*/ 8797 w 75821"/>
                <a:gd name="connsiteY9" fmla="*/ 33794 h 296305"/>
                <a:gd name="connsiteX10" fmla="*/ 6598 w 75821"/>
                <a:gd name="connsiteY10" fmla="*/ 19865 h 296305"/>
                <a:gd name="connsiteX11" fmla="*/ 14662 w 75821"/>
                <a:gd name="connsiteY11" fmla="*/ 72 h 296305"/>
                <a:gd name="connsiteX12" fmla="*/ 21259 w 75821"/>
                <a:gd name="connsiteY12" fmla="*/ 14734 h 296305"/>
                <a:gd name="connsiteX13" fmla="*/ 32988 w 75821"/>
                <a:gd name="connsiteY13" fmla="*/ 25364 h 296305"/>
                <a:gd name="connsiteX14" fmla="*/ 43618 w 75821"/>
                <a:gd name="connsiteY14" fmla="*/ 77045 h 296305"/>
                <a:gd name="connsiteX15" fmla="*/ 30789 w 75821"/>
                <a:gd name="connsiteY15" fmla="*/ 48822 h 296305"/>
                <a:gd name="connsiteX16" fmla="*/ 36287 w 75821"/>
                <a:gd name="connsiteY16" fmla="*/ 93173 h 296305"/>
                <a:gd name="connsiteX17" fmla="*/ 50949 w 75821"/>
                <a:gd name="connsiteY17" fmla="*/ 161349 h 296305"/>
                <a:gd name="connsiteX18" fmla="*/ 54248 w 75821"/>
                <a:gd name="connsiteY18" fmla="*/ 183708 h 296305"/>
                <a:gd name="connsiteX19" fmla="*/ 66710 w 75821"/>
                <a:gd name="connsiteY19" fmla="*/ 171612 h 29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821" h="296305">
                  <a:moveTo>
                    <a:pt x="66710" y="171612"/>
                  </a:moveTo>
                  <a:cubicBezTo>
                    <a:pt x="68176" y="185541"/>
                    <a:pt x="69276" y="199103"/>
                    <a:pt x="70742" y="213031"/>
                  </a:cubicBezTo>
                  <a:cubicBezTo>
                    <a:pt x="77340" y="220729"/>
                    <a:pt x="77706" y="228426"/>
                    <a:pt x="70009" y="235757"/>
                  </a:cubicBezTo>
                  <a:cubicBezTo>
                    <a:pt x="68176" y="253717"/>
                    <a:pt x="79172" y="270211"/>
                    <a:pt x="74774" y="288538"/>
                  </a:cubicBezTo>
                  <a:cubicBezTo>
                    <a:pt x="72575" y="298435"/>
                    <a:pt x="66710" y="297335"/>
                    <a:pt x="59379" y="293670"/>
                  </a:cubicBezTo>
                  <a:cubicBezTo>
                    <a:pt x="52415" y="290004"/>
                    <a:pt x="50949" y="283407"/>
                    <a:pt x="48383" y="277176"/>
                  </a:cubicBezTo>
                  <a:cubicBezTo>
                    <a:pt x="37020" y="247120"/>
                    <a:pt x="34088" y="215597"/>
                    <a:pt x="30056" y="184441"/>
                  </a:cubicBezTo>
                  <a:cubicBezTo>
                    <a:pt x="26024" y="155851"/>
                    <a:pt x="18693" y="128361"/>
                    <a:pt x="12096" y="100871"/>
                  </a:cubicBezTo>
                  <a:cubicBezTo>
                    <a:pt x="7331" y="81077"/>
                    <a:pt x="3665" y="60918"/>
                    <a:pt x="0" y="40758"/>
                  </a:cubicBezTo>
                  <a:cubicBezTo>
                    <a:pt x="7331" y="44424"/>
                    <a:pt x="8797" y="38925"/>
                    <a:pt x="8797" y="33794"/>
                  </a:cubicBezTo>
                  <a:cubicBezTo>
                    <a:pt x="8797" y="29029"/>
                    <a:pt x="4765" y="22798"/>
                    <a:pt x="6598" y="19865"/>
                  </a:cubicBezTo>
                  <a:cubicBezTo>
                    <a:pt x="10263" y="13634"/>
                    <a:pt x="2566" y="1172"/>
                    <a:pt x="14662" y="72"/>
                  </a:cubicBezTo>
                  <a:cubicBezTo>
                    <a:pt x="27857" y="-1027"/>
                    <a:pt x="17227" y="10702"/>
                    <a:pt x="21259" y="14734"/>
                  </a:cubicBezTo>
                  <a:cubicBezTo>
                    <a:pt x="24925" y="18766"/>
                    <a:pt x="26024" y="25364"/>
                    <a:pt x="32988" y="25364"/>
                  </a:cubicBezTo>
                  <a:cubicBezTo>
                    <a:pt x="36287" y="41858"/>
                    <a:pt x="39953" y="57985"/>
                    <a:pt x="43618" y="77045"/>
                  </a:cubicBezTo>
                  <a:cubicBezTo>
                    <a:pt x="29690" y="70814"/>
                    <a:pt x="34821" y="59452"/>
                    <a:pt x="30789" y="48822"/>
                  </a:cubicBezTo>
                  <a:cubicBezTo>
                    <a:pt x="27490" y="66416"/>
                    <a:pt x="30056" y="79978"/>
                    <a:pt x="36287" y="93173"/>
                  </a:cubicBezTo>
                  <a:cubicBezTo>
                    <a:pt x="45451" y="115166"/>
                    <a:pt x="45084" y="138990"/>
                    <a:pt x="50949" y="161349"/>
                  </a:cubicBezTo>
                  <a:cubicBezTo>
                    <a:pt x="52782" y="168314"/>
                    <a:pt x="52415" y="176011"/>
                    <a:pt x="54248" y="183708"/>
                  </a:cubicBezTo>
                  <a:cubicBezTo>
                    <a:pt x="60112" y="180776"/>
                    <a:pt x="57913" y="170879"/>
                    <a:pt x="66710" y="171612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C39AE37C-5614-495D-B5CD-EB4BA18C4FF7}"/>
                </a:ext>
              </a:extLst>
            </p:cNvPr>
            <p:cNvSpPr/>
            <p:nvPr/>
          </p:nvSpPr>
          <p:spPr>
            <a:xfrm>
              <a:off x="10111655" y="5464784"/>
              <a:ext cx="35920" cy="420786"/>
            </a:xfrm>
            <a:custGeom>
              <a:avLst/>
              <a:gdLst>
                <a:gd name="connsiteX0" fmla="*/ 0 w 35920"/>
                <a:gd name="connsiteY0" fmla="*/ 78806 h 420786"/>
                <a:gd name="connsiteX1" fmla="*/ 2932 w 35920"/>
                <a:gd name="connsiteY1" fmla="*/ 17594 h 420786"/>
                <a:gd name="connsiteX2" fmla="*/ 14295 w 35920"/>
                <a:gd name="connsiteY2" fmla="*/ 0 h 420786"/>
                <a:gd name="connsiteX3" fmla="*/ 22725 w 35920"/>
                <a:gd name="connsiteY3" fmla="*/ 36654 h 420786"/>
                <a:gd name="connsiteX4" fmla="*/ 31156 w 35920"/>
                <a:gd name="connsiteY4" fmla="*/ 183636 h 420786"/>
                <a:gd name="connsiteX5" fmla="*/ 34821 w 35920"/>
                <a:gd name="connsiteY5" fmla="*/ 313391 h 420786"/>
                <a:gd name="connsiteX6" fmla="*/ 35921 w 35920"/>
                <a:gd name="connsiteY6" fmla="*/ 354809 h 420786"/>
                <a:gd name="connsiteX7" fmla="*/ 33355 w 35920"/>
                <a:gd name="connsiteY7" fmla="*/ 360674 h 420786"/>
                <a:gd name="connsiteX8" fmla="*/ 28957 w 35920"/>
                <a:gd name="connsiteY8" fmla="*/ 399161 h 420786"/>
                <a:gd name="connsiteX9" fmla="*/ 26024 w 35920"/>
                <a:gd name="connsiteY9" fmla="*/ 420786 h 420786"/>
                <a:gd name="connsiteX10" fmla="*/ 5498 w 35920"/>
                <a:gd name="connsiteY10" fmla="*/ 190600 h 420786"/>
                <a:gd name="connsiteX11" fmla="*/ 0 w 35920"/>
                <a:gd name="connsiteY11" fmla="*/ 78806 h 42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920" h="420786">
                  <a:moveTo>
                    <a:pt x="0" y="78806"/>
                  </a:moveTo>
                  <a:cubicBezTo>
                    <a:pt x="9163" y="59013"/>
                    <a:pt x="-1466" y="37753"/>
                    <a:pt x="2932" y="17594"/>
                  </a:cubicBezTo>
                  <a:cubicBezTo>
                    <a:pt x="4765" y="9897"/>
                    <a:pt x="2566" y="733"/>
                    <a:pt x="14295" y="0"/>
                  </a:cubicBezTo>
                  <a:cubicBezTo>
                    <a:pt x="25658" y="10263"/>
                    <a:pt x="22359" y="24558"/>
                    <a:pt x="22725" y="36654"/>
                  </a:cubicBezTo>
                  <a:cubicBezTo>
                    <a:pt x="25658" y="85770"/>
                    <a:pt x="27124" y="134520"/>
                    <a:pt x="31156" y="183636"/>
                  </a:cubicBezTo>
                  <a:cubicBezTo>
                    <a:pt x="30789" y="226887"/>
                    <a:pt x="32622" y="270139"/>
                    <a:pt x="34821" y="313391"/>
                  </a:cubicBezTo>
                  <a:cubicBezTo>
                    <a:pt x="34455" y="326952"/>
                    <a:pt x="34455" y="340881"/>
                    <a:pt x="35921" y="354809"/>
                  </a:cubicBezTo>
                  <a:cubicBezTo>
                    <a:pt x="35554" y="357009"/>
                    <a:pt x="34821" y="358841"/>
                    <a:pt x="33355" y="360674"/>
                  </a:cubicBezTo>
                  <a:cubicBezTo>
                    <a:pt x="26024" y="372770"/>
                    <a:pt x="30423" y="386332"/>
                    <a:pt x="28957" y="399161"/>
                  </a:cubicBezTo>
                  <a:cubicBezTo>
                    <a:pt x="28223" y="406491"/>
                    <a:pt x="32255" y="414189"/>
                    <a:pt x="26024" y="420786"/>
                  </a:cubicBezTo>
                  <a:cubicBezTo>
                    <a:pt x="19427" y="343813"/>
                    <a:pt x="14662" y="266840"/>
                    <a:pt x="5498" y="190600"/>
                  </a:cubicBezTo>
                  <a:cubicBezTo>
                    <a:pt x="1466" y="152847"/>
                    <a:pt x="733" y="116193"/>
                    <a:pt x="0" y="78806"/>
                  </a:cubicBezTo>
                  <a:close/>
                </a:path>
              </a:pathLst>
            </a:custGeom>
            <a:solidFill>
              <a:srgbClr val="E7E3D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73F418EB-7931-49CD-8DCD-CF81A75C3BE7}"/>
                </a:ext>
              </a:extLst>
            </p:cNvPr>
            <p:cNvSpPr/>
            <p:nvPr/>
          </p:nvSpPr>
          <p:spPr>
            <a:xfrm>
              <a:off x="10126836" y="5896566"/>
              <a:ext cx="50430" cy="179970"/>
            </a:xfrm>
            <a:custGeom>
              <a:avLst/>
              <a:gdLst>
                <a:gd name="connsiteX0" fmla="*/ 36868 w 50430"/>
                <a:gd name="connsiteY0" fmla="*/ 146615 h 179970"/>
                <a:gd name="connsiteX1" fmla="*/ 50430 w 50430"/>
                <a:gd name="connsiteY1" fmla="*/ 157245 h 179970"/>
                <a:gd name="connsiteX2" fmla="*/ 40533 w 50430"/>
                <a:gd name="connsiteY2" fmla="*/ 161644 h 179970"/>
                <a:gd name="connsiteX3" fmla="*/ 20374 w 50430"/>
                <a:gd name="connsiteY3" fmla="*/ 179970 h 179970"/>
                <a:gd name="connsiteX4" fmla="*/ 24039 w 50430"/>
                <a:gd name="connsiteY4" fmla="*/ 153946 h 179970"/>
                <a:gd name="connsiteX5" fmla="*/ 13776 w 50430"/>
                <a:gd name="connsiteY5" fmla="*/ 156146 h 179970"/>
                <a:gd name="connsiteX6" fmla="*/ 1314 w 50430"/>
                <a:gd name="connsiteY6" fmla="*/ 151381 h 179970"/>
                <a:gd name="connsiteX7" fmla="*/ 6812 w 50430"/>
                <a:gd name="connsiteY7" fmla="*/ 141850 h 179970"/>
                <a:gd name="connsiteX8" fmla="*/ 13043 w 50430"/>
                <a:gd name="connsiteY8" fmla="*/ 109595 h 179970"/>
                <a:gd name="connsiteX9" fmla="*/ 9744 w 50430"/>
                <a:gd name="connsiteY9" fmla="*/ 87969 h 179970"/>
                <a:gd name="connsiteX10" fmla="*/ 8278 w 50430"/>
                <a:gd name="connsiteY10" fmla="*/ 73674 h 179970"/>
                <a:gd name="connsiteX11" fmla="*/ 10844 w 50430"/>
                <a:gd name="connsiteY11" fmla="*/ 68543 h 179970"/>
                <a:gd name="connsiteX12" fmla="*/ 13410 w 50430"/>
                <a:gd name="connsiteY12" fmla="*/ 56080 h 179970"/>
                <a:gd name="connsiteX13" fmla="*/ 7178 w 50430"/>
                <a:gd name="connsiteY13" fmla="*/ 0 h 179970"/>
                <a:gd name="connsiteX14" fmla="*/ 27705 w 50430"/>
                <a:gd name="connsiteY14" fmla="*/ 55714 h 179970"/>
                <a:gd name="connsiteX15" fmla="*/ 36135 w 50430"/>
                <a:gd name="connsiteY15" fmla="*/ 124623 h 179970"/>
                <a:gd name="connsiteX16" fmla="*/ 34302 w 50430"/>
                <a:gd name="connsiteY16" fmla="*/ 148082 h 179970"/>
                <a:gd name="connsiteX17" fmla="*/ 35402 w 50430"/>
                <a:gd name="connsiteY17" fmla="*/ 148082 h 179970"/>
                <a:gd name="connsiteX18" fmla="*/ 36868 w 50430"/>
                <a:gd name="connsiteY18" fmla="*/ 146615 h 17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30" h="179970">
                  <a:moveTo>
                    <a:pt x="36868" y="146615"/>
                  </a:moveTo>
                  <a:cubicBezTo>
                    <a:pt x="41267" y="150281"/>
                    <a:pt x="46032" y="153580"/>
                    <a:pt x="50430" y="157245"/>
                  </a:cubicBezTo>
                  <a:cubicBezTo>
                    <a:pt x="48231" y="161277"/>
                    <a:pt x="42000" y="156146"/>
                    <a:pt x="40533" y="161644"/>
                  </a:cubicBezTo>
                  <a:cubicBezTo>
                    <a:pt x="31370" y="163476"/>
                    <a:pt x="23306" y="167142"/>
                    <a:pt x="20374" y="179970"/>
                  </a:cubicBezTo>
                  <a:cubicBezTo>
                    <a:pt x="15975" y="168974"/>
                    <a:pt x="18541" y="160910"/>
                    <a:pt x="24039" y="153946"/>
                  </a:cubicBezTo>
                  <a:cubicBezTo>
                    <a:pt x="18908" y="149548"/>
                    <a:pt x="16708" y="154313"/>
                    <a:pt x="13776" y="156146"/>
                  </a:cubicBezTo>
                  <a:cubicBezTo>
                    <a:pt x="7912" y="159444"/>
                    <a:pt x="3513" y="153580"/>
                    <a:pt x="1314" y="151381"/>
                  </a:cubicBezTo>
                  <a:cubicBezTo>
                    <a:pt x="-2718" y="147349"/>
                    <a:pt x="3513" y="144050"/>
                    <a:pt x="6812" y="141850"/>
                  </a:cubicBezTo>
                  <a:cubicBezTo>
                    <a:pt x="18908" y="134153"/>
                    <a:pt x="22940" y="119858"/>
                    <a:pt x="13043" y="109595"/>
                  </a:cubicBezTo>
                  <a:cubicBezTo>
                    <a:pt x="6079" y="102264"/>
                    <a:pt x="5346" y="96033"/>
                    <a:pt x="9744" y="87969"/>
                  </a:cubicBezTo>
                  <a:cubicBezTo>
                    <a:pt x="12310" y="83204"/>
                    <a:pt x="15242" y="78806"/>
                    <a:pt x="8278" y="73674"/>
                  </a:cubicBezTo>
                  <a:cubicBezTo>
                    <a:pt x="1680" y="69276"/>
                    <a:pt x="7912" y="70375"/>
                    <a:pt x="10844" y="68543"/>
                  </a:cubicBezTo>
                  <a:cubicBezTo>
                    <a:pt x="15609" y="65977"/>
                    <a:pt x="13776" y="56447"/>
                    <a:pt x="13410" y="56080"/>
                  </a:cubicBezTo>
                  <a:cubicBezTo>
                    <a:pt x="-3818" y="38853"/>
                    <a:pt x="15975" y="17594"/>
                    <a:pt x="7178" y="0"/>
                  </a:cubicBezTo>
                  <a:cubicBezTo>
                    <a:pt x="29537" y="12462"/>
                    <a:pt x="26605" y="36654"/>
                    <a:pt x="27705" y="55714"/>
                  </a:cubicBezTo>
                  <a:cubicBezTo>
                    <a:pt x="29171" y="79172"/>
                    <a:pt x="31003" y="101898"/>
                    <a:pt x="36135" y="124623"/>
                  </a:cubicBezTo>
                  <a:cubicBezTo>
                    <a:pt x="28438" y="131954"/>
                    <a:pt x="32470" y="140018"/>
                    <a:pt x="34302" y="148082"/>
                  </a:cubicBezTo>
                  <a:cubicBezTo>
                    <a:pt x="34302" y="148082"/>
                    <a:pt x="35035" y="148448"/>
                    <a:pt x="35402" y="148082"/>
                  </a:cubicBezTo>
                  <a:cubicBezTo>
                    <a:pt x="36135" y="147715"/>
                    <a:pt x="36502" y="147349"/>
                    <a:pt x="36868" y="146615"/>
                  </a:cubicBezTo>
                  <a:close/>
                </a:path>
              </a:pathLst>
            </a:custGeom>
            <a:solidFill>
              <a:srgbClr val="BBAF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1178EF74-AD99-4454-A34B-CA3EDEE7A79F}"/>
                </a:ext>
              </a:extLst>
            </p:cNvPr>
            <p:cNvSpPr/>
            <p:nvPr/>
          </p:nvSpPr>
          <p:spPr>
            <a:xfrm>
              <a:off x="10174684" y="6129685"/>
              <a:ext cx="13002" cy="30056"/>
            </a:xfrm>
            <a:custGeom>
              <a:avLst/>
              <a:gdLst>
                <a:gd name="connsiteX0" fmla="*/ 749 w 13002"/>
                <a:gd name="connsiteY0" fmla="*/ 0 h 30056"/>
                <a:gd name="connsiteX1" fmla="*/ 3315 w 13002"/>
                <a:gd name="connsiteY1" fmla="*/ 2566 h 30056"/>
                <a:gd name="connsiteX2" fmla="*/ 4048 w 13002"/>
                <a:gd name="connsiteY2" fmla="*/ 30056 h 30056"/>
                <a:gd name="connsiteX3" fmla="*/ 749 w 13002"/>
                <a:gd name="connsiteY3" fmla="*/ 0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2" h="30056">
                  <a:moveTo>
                    <a:pt x="749" y="0"/>
                  </a:moveTo>
                  <a:cubicBezTo>
                    <a:pt x="1482" y="733"/>
                    <a:pt x="2582" y="1833"/>
                    <a:pt x="3315" y="2566"/>
                  </a:cubicBezTo>
                  <a:cubicBezTo>
                    <a:pt x="19076" y="11363"/>
                    <a:pt x="12845" y="20526"/>
                    <a:pt x="4048" y="30056"/>
                  </a:cubicBezTo>
                  <a:cubicBezTo>
                    <a:pt x="6247" y="19793"/>
                    <a:pt x="-2550" y="10630"/>
                    <a:pt x="749" y="0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97A55798-D5D2-4F6B-839B-FBCF791C3AD9}"/>
                </a:ext>
              </a:extLst>
            </p:cNvPr>
            <p:cNvSpPr/>
            <p:nvPr/>
          </p:nvSpPr>
          <p:spPr>
            <a:xfrm>
              <a:off x="11214204" y="4324599"/>
              <a:ext cx="245632" cy="216132"/>
            </a:xfrm>
            <a:custGeom>
              <a:avLst/>
              <a:gdLst>
                <a:gd name="connsiteX0" fmla="*/ 8797 w 245632"/>
                <a:gd name="connsiteY0" fmla="*/ 35803 h 216132"/>
                <a:gd name="connsiteX1" fmla="*/ 0 w 245632"/>
                <a:gd name="connsiteY1" fmla="*/ 5747 h 216132"/>
                <a:gd name="connsiteX2" fmla="*/ 12096 w 245632"/>
                <a:gd name="connsiteY2" fmla="*/ 1715 h 216132"/>
                <a:gd name="connsiteX3" fmla="*/ 24192 w 245632"/>
                <a:gd name="connsiteY3" fmla="*/ 2448 h 216132"/>
                <a:gd name="connsiteX4" fmla="*/ 21992 w 245632"/>
                <a:gd name="connsiteY4" fmla="*/ 15277 h 216132"/>
                <a:gd name="connsiteX5" fmla="*/ 25658 w 245632"/>
                <a:gd name="connsiteY5" fmla="*/ 33971 h 216132"/>
                <a:gd name="connsiteX6" fmla="*/ 40319 w 245632"/>
                <a:gd name="connsiteY6" fmla="*/ 53031 h 216132"/>
                <a:gd name="connsiteX7" fmla="*/ 65977 w 245632"/>
                <a:gd name="connsiteY7" fmla="*/ 69891 h 216132"/>
                <a:gd name="connsiteX8" fmla="*/ 109228 w 245632"/>
                <a:gd name="connsiteY8" fmla="*/ 85286 h 216132"/>
                <a:gd name="connsiteX9" fmla="*/ 131587 w 245632"/>
                <a:gd name="connsiteY9" fmla="*/ 92617 h 216132"/>
                <a:gd name="connsiteX10" fmla="*/ 177771 w 245632"/>
                <a:gd name="connsiteY10" fmla="*/ 103979 h 216132"/>
                <a:gd name="connsiteX11" fmla="*/ 201230 w 245632"/>
                <a:gd name="connsiteY11" fmla="*/ 101780 h 216132"/>
                <a:gd name="connsiteX12" fmla="*/ 198297 w 245632"/>
                <a:gd name="connsiteY12" fmla="*/ 83453 h 216132"/>
                <a:gd name="connsiteX13" fmla="*/ 205995 w 245632"/>
                <a:gd name="connsiteY13" fmla="*/ 71357 h 216132"/>
                <a:gd name="connsiteX14" fmla="*/ 219557 w 245632"/>
                <a:gd name="connsiteY14" fmla="*/ 81254 h 216132"/>
                <a:gd name="connsiteX15" fmla="*/ 226154 w 245632"/>
                <a:gd name="connsiteY15" fmla="*/ 114243 h 216132"/>
                <a:gd name="connsiteX16" fmla="*/ 238250 w 245632"/>
                <a:gd name="connsiteY16" fmla="*/ 127438 h 216132"/>
                <a:gd name="connsiteX17" fmla="*/ 238983 w 245632"/>
                <a:gd name="connsiteY17" fmla="*/ 145398 h 216132"/>
                <a:gd name="connsiteX18" fmla="*/ 221023 w 245632"/>
                <a:gd name="connsiteY18" fmla="*/ 154562 h 216132"/>
                <a:gd name="connsiteX19" fmla="*/ 196098 w 245632"/>
                <a:gd name="connsiteY19" fmla="*/ 192682 h 216132"/>
                <a:gd name="connsiteX20" fmla="*/ 158711 w 245632"/>
                <a:gd name="connsiteY20" fmla="*/ 211009 h 216132"/>
                <a:gd name="connsiteX21" fmla="*/ 129388 w 245632"/>
                <a:gd name="connsiteY21" fmla="*/ 201112 h 216132"/>
                <a:gd name="connsiteX22" fmla="*/ 49483 w 245632"/>
                <a:gd name="connsiteY22" fmla="*/ 123773 h 216132"/>
                <a:gd name="connsiteX23" fmla="*/ 35921 w 245632"/>
                <a:gd name="connsiteY23" fmla="*/ 108744 h 216132"/>
                <a:gd name="connsiteX24" fmla="*/ 8797 w 245632"/>
                <a:gd name="connsiteY24" fmla="*/ 68059 h 216132"/>
                <a:gd name="connsiteX25" fmla="*/ 8797 w 245632"/>
                <a:gd name="connsiteY25" fmla="*/ 53031 h 216132"/>
                <a:gd name="connsiteX26" fmla="*/ 8797 w 245632"/>
                <a:gd name="connsiteY26" fmla="*/ 35803 h 21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45632" h="216132">
                  <a:moveTo>
                    <a:pt x="8797" y="35803"/>
                  </a:moveTo>
                  <a:cubicBezTo>
                    <a:pt x="5865" y="25907"/>
                    <a:pt x="2932" y="15644"/>
                    <a:pt x="0" y="5747"/>
                  </a:cubicBezTo>
                  <a:cubicBezTo>
                    <a:pt x="3665" y="2815"/>
                    <a:pt x="8064" y="3181"/>
                    <a:pt x="12096" y="1715"/>
                  </a:cubicBezTo>
                  <a:cubicBezTo>
                    <a:pt x="16128" y="249"/>
                    <a:pt x="20893" y="-1584"/>
                    <a:pt x="24192" y="2448"/>
                  </a:cubicBezTo>
                  <a:cubicBezTo>
                    <a:pt x="27857" y="6847"/>
                    <a:pt x="26391" y="11245"/>
                    <a:pt x="21992" y="15277"/>
                  </a:cubicBezTo>
                  <a:cubicBezTo>
                    <a:pt x="13929" y="22974"/>
                    <a:pt x="20893" y="29206"/>
                    <a:pt x="25658" y="33971"/>
                  </a:cubicBezTo>
                  <a:cubicBezTo>
                    <a:pt x="31156" y="39835"/>
                    <a:pt x="36654" y="45700"/>
                    <a:pt x="40319" y="53031"/>
                  </a:cubicBezTo>
                  <a:cubicBezTo>
                    <a:pt x="46550" y="62561"/>
                    <a:pt x="54981" y="67692"/>
                    <a:pt x="65977" y="69891"/>
                  </a:cubicBezTo>
                  <a:cubicBezTo>
                    <a:pt x="81005" y="73190"/>
                    <a:pt x="92368" y="86752"/>
                    <a:pt x="109228" y="85286"/>
                  </a:cubicBezTo>
                  <a:cubicBezTo>
                    <a:pt x="118025" y="83820"/>
                    <a:pt x="123157" y="92617"/>
                    <a:pt x="131587" y="92617"/>
                  </a:cubicBezTo>
                  <a:cubicBezTo>
                    <a:pt x="146249" y="99214"/>
                    <a:pt x="162743" y="98115"/>
                    <a:pt x="177771" y="103979"/>
                  </a:cubicBezTo>
                  <a:cubicBezTo>
                    <a:pt x="185102" y="106912"/>
                    <a:pt x="194265" y="110577"/>
                    <a:pt x="201230" y="101780"/>
                  </a:cubicBezTo>
                  <a:cubicBezTo>
                    <a:pt x="201963" y="95182"/>
                    <a:pt x="198297" y="89684"/>
                    <a:pt x="198297" y="83453"/>
                  </a:cubicBezTo>
                  <a:cubicBezTo>
                    <a:pt x="198297" y="77589"/>
                    <a:pt x="197931" y="71724"/>
                    <a:pt x="205995" y="71357"/>
                  </a:cubicBezTo>
                  <a:cubicBezTo>
                    <a:pt x="214792" y="68792"/>
                    <a:pt x="218457" y="71357"/>
                    <a:pt x="219557" y="81254"/>
                  </a:cubicBezTo>
                  <a:cubicBezTo>
                    <a:pt x="221023" y="92250"/>
                    <a:pt x="217724" y="104713"/>
                    <a:pt x="226154" y="114243"/>
                  </a:cubicBezTo>
                  <a:cubicBezTo>
                    <a:pt x="228720" y="119741"/>
                    <a:pt x="232386" y="124506"/>
                    <a:pt x="238250" y="127438"/>
                  </a:cubicBezTo>
                  <a:cubicBezTo>
                    <a:pt x="248880" y="132936"/>
                    <a:pt x="247047" y="138801"/>
                    <a:pt x="238983" y="145398"/>
                  </a:cubicBezTo>
                  <a:cubicBezTo>
                    <a:pt x="232386" y="147231"/>
                    <a:pt x="225055" y="147598"/>
                    <a:pt x="221023" y="154562"/>
                  </a:cubicBezTo>
                  <a:cubicBezTo>
                    <a:pt x="211859" y="166658"/>
                    <a:pt x="210027" y="182419"/>
                    <a:pt x="196098" y="192682"/>
                  </a:cubicBezTo>
                  <a:cubicBezTo>
                    <a:pt x="184369" y="201479"/>
                    <a:pt x="173373" y="209176"/>
                    <a:pt x="158711" y="211009"/>
                  </a:cubicBezTo>
                  <a:cubicBezTo>
                    <a:pt x="145149" y="219439"/>
                    <a:pt x="136719" y="218339"/>
                    <a:pt x="129388" y="201112"/>
                  </a:cubicBezTo>
                  <a:cubicBezTo>
                    <a:pt x="113627" y="164825"/>
                    <a:pt x="82471" y="142833"/>
                    <a:pt x="49483" y="123773"/>
                  </a:cubicBezTo>
                  <a:cubicBezTo>
                    <a:pt x="42885" y="120107"/>
                    <a:pt x="40319" y="113876"/>
                    <a:pt x="35921" y="108744"/>
                  </a:cubicBezTo>
                  <a:cubicBezTo>
                    <a:pt x="26757" y="95182"/>
                    <a:pt x="23458" y="77955"/>
                    <a:pt x="8797" y="68059"/>
                  </a:cubicBezTo>
                  <a:cubicBezTo>
                    <a:pt x="4032" y="64760"/>
                    <a:pt x="5132" y="57796"/>
                    <a:pt x="8797" y="53031"/>
                  </a:cubicBezTo>
                  <a:cubicBezTo>
                    <a:pt x="12829" y="46799"/>
                    <a:pt x="12096" y="41301"/>
                    <a:pt x="8797" y="35803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0678A312-189B-4FE8-B5E5-E421CABB5522}"/>
                </a:ext>
              </a:extLst>
            </p:cNvPr>
            <p:cNvSpPr/>
            <p:nvPr/>
          </p:nvSpPr>
          <p:spPr>
            <a:xfrm>
              <a:off x="11195877" y="4252961"/>
              <a:ext cx="254020" cy="176860"/>
            </a:xfrm>
            <a:custGeom>
              <a:avLst/>
              <a:gdLst>
                <a:gd name="connsiteX0" fmla="*/ 225421 w 254020"/>
                <a:gd name="connsiteY0" fmla="*/ 144829 h 176860"/>
                <a:gd name="connsiteX1" fmla="*/ 223222 w 254020"/>
                <a:gd name="connsiteY1" fmla="*/ 163889 h 176860"/>
                <a:gd name="connsiteX2" fmla="*/ 222122 w 254020"/>
                <a:gd name="connsiteY2" fmla="*/ 174885 h 176860"/>
                <a:gd name="connsiteX3" fmla="*/ 207827 w 254020"/>
                <a:gd name="connsiteY3" fmla="*/ 168654 h 176860"/>
                <a:gd name="connsiteX4" fmla="*/ 186202 w 254020"/>
                <a:gd name="connsiteY4" fmla="*/ 145928 h 176860"/>
                <a:gd name="connsiteX5" fmla="*/ 152847 w 254020"/>
                <a:gd name="connsiteY5" fmla="*/ 155825 h 176860"/>
                <a:gd name="connsiteX6" fmla="*/ 146615 w 254020"/>
                <a:gd name="connsiteY6" fmla="*/ 167187 h 176860"/>
                <a:gd name="connsiteX7" fmla="*/ 127922 w 254020"/>
                <a:gd name="connsiteY7" fmla="*/ 159490 h 176860"/>
                <a:gd name="connsiteX8" fmla="*/ 122424 w 254020"/>
                <a:gd name="connsiteY8" fmla="*/ 144462 h 176860"/>
                <a:gd name="connsiteX9" fmla="*/ 112527 w 254020"/>
                <a:gd name="connsiteY9" fmla="*/ 126135 h 176860"/>
                <a:gd name="connsiteX10" fmla="*/ 104464 w 254020"/>
                <a:gd name="connsiteY10" fmla="*/ 99378 h 176860"/>
                <a:gd name="connsiteX11" fmla="*/ 96033 w 254020"/>
                <a:gd name="connsiteY11" fmla="*/ 87282 h 176860"/>
                <a:gd name="connsiteX12" fmla="*/ 60112 w 254020"/>
                <a:gd name="connsiteY12" fmla="*/ 88748 h 176860"/>
                <a:gd name="connsiteX13" fmla="*/ 56447 w 254020"/>
                <a:gd name="connsiteY13" fmla="*/ 125402 h 176860"/>
                <a:gd name="connsiteX14" fmla="*/ 33355 w 254020"/>
                <a:gd name="connsiteY14" fmla="*/ 97912 h 176860"/>
                <a:gd name="connsiteX15" fmla="*/ 37753 w 254020"/>
                <a:gd name="connsiteY15" fmla="*/ 82884 h 176860"/>
                <a:gd name="connsiteX16" fmla="*/ 41052 w 254020"/>
                <a:gd name="connsiteY16" fmla="*/ 77385 h 176860"/>
                <a:gd name="connsiteX17" fmla="*/ 35554 w 254020"/>
                <a:gd name="connsiteY17" fmla="*/ 74453 h 176860"/>
                <a:gd name="connsiteX18" fmla="*/ 17960 w 254020"/>
                <a:gd name="connsiteY18" fmla="*/ 76652 h 176860"/>
                <a:gd name="connsiteX19" fmla="*/ 0 w 254020"/>
                <a:gd name="connsiteY19" fmla="*/ 39632 h 176860"/>
                <a:gd name="connsiteX20" fmla="*/ 6598 w 254020"/>
                <a:gd name="connsiteY20" fmla="*/ 29735 h 176860"/>
                <a:gd name="connsiteX21" fmla="*/ 15395 w 254020"/>
                <a:gd name="connsiteY21" fmla="*/ 25337 h 176860"/>
                <a:gd name="connsiteX22" fmla="*/ 35188 w 254020"/>
                <a:gd name="connsiteY22" fmla="*/ 30102 h 176860"/>
                <a:gd name="connsiteX23" fmla="*/ 64877 w 254020"/>
                <a:gd name="connsiteY23" fmla="*/ 57226 h 176860"/>
                <a:gd name="connsiteX24" fmla="*/ 65977 w 254020"/>
                <a:gd name="connsiteY24" fmla="*/ 56126 h 176860"/>
                <a:gd name="connsiteX25" fmla="*/ 85404 w 254020"/>
                <a:gd name="connsiteY25" fmla="*/ 45863 h 176860"/>
                <a:gd name="connsiteX26" fmla="*/ 121324 w 254020"/>
                <a:gd name="connsiteY26" fmla="*/ 23871 h 176860"/>
                <a:gd name="connsiteX27" fmla="*/ 151014 w 254020"/>
                <a:gd name="connsiteY27" fmla="*/ 412 h 176860"/>
                <a:gd name="connsiteX28" fmla="*/ 168974 w 254020"/>
                <a:gd name="connsiteY28" fmla="*/ 3711 h 176860"/>
                <a:gd name="connsiteX29" fmla="*/ 172640 w 254020"/>
                <a:gd name="connsiteY29" fmla="*/ 19839 h 176860"/>
                <a:gd name="connsiteX30" fmla="*/ 178504 w 254020"/>
                <a:gd name="connsiteY30" fmla="*/ 32668 h 176860"/>
                <a:gd name="connsiteX31" fmla="*/ 166042 w 254020"/>
                <a:gd name="connsiteY31" fmla="*/ 42931 h 176860"/>
                <a:gd name="connsiteX32" fmla="*/ 146615 w 254020"/>
                <a:gd name="connsiteY32" fmla="*/ 66389 h 176860"/>
                <a:gd name="connsiteX33" fmla="*/ 160544 w 254020"/>
                <a:gd name="connsiteY33" fmla="*/ 59425 h 176860"/>
                <a:gd name="connsiteX34" fmla="*/ 168974 w 254020"/>
                <a:gd name="connsiteY34" fmla="*/ 61624 h 176860"/>
                <a:gd name="connsiteX35" fmla="*/ 166775 w 254020"/>
                <a:gd name="connsiteY35" fmla="*/ 69688 h 176860"/>
                <a:gd name="connsiteX36" fmla="*/ 161277 w 254020"/>
                <a:gd name="connsiteY36" fmla="*/ 101577 h 176860"/>
                <a:gd name="connsiteX37" fmla="*/ 194999 w 254020"/>
                <a:gd name="connsiteY37" fmla="*/ 111107 h 176860"/>
                <a:gd name="connsiteX38" fmla="*/ 230553 w 254020"/>
                <a:gd name="connsiteY38" fmla="*/ 95346 h 176860"/>
                <a:gd name="connsiteX39" fmla="*/ 240449 w 254020"/>
                <a:gd name="connsiteY39" fmla="*/ 98278 h 176860"/>
                <a:gd name="connsiteX40" fmla="*/ 254011 w 254020"/>
                <a:gd name="connsiteY40" fmla="*/ 125769 h 176860"/>
                <a:gd name="connsiteX41" fmla="*/ 225421 w 254020"/>
                <a:gd name="connsiteY41" fmla="*/ 144829 h 1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020" h="176860">
                  <a:moveTo>
                    <a:pt x="225421" y="144829"/>
                  </a:moveTo>
                  <a:cubicBezTo>
                    <a:pt x="212959" y="149594"/>
                    <a:pt x="222122" y="158024"/>
                    <a:pt x="223222" y="163889"/>
                  </a:cubicBezTo>
                  <a:cubicBezTo>
                    <a:pt x="224322" y="168287"/>
                    <a:pt x="226521" y="171586"/>
                    <a:pt x="222122" y="174885"/>
                  </a:cubicBezTo>
                  <a:cubicBezTo>
                    <a:pt x="214425" y="180016"/>
                    <a:pt x="208561" y="174152"/>
                    <a:pt x="207827" y="168654"/>
                  </a:cubicBezTo>
                  <a:cubicBezTo>
                    <a:pt x="205628" y="155458"/>
                    <a:pt x="193899" y="152892"/>
                    <a:pt x="186202" y="145928"/>
                  </a:cubicBezTo>
                  <a:cubicBezTo>
                    <a:pt x="172273" y="133099"/>
                    <a:pt x="158345" y="137498"/>
                    <a:pt x="152847" y="155825"/>
                  </a:cubicBezTo>
                  <a:cubicBezTo>
                    <a:pt x="151747" y="160223"/>
                    <a:pt x="150281" y="164255"/>
                    <a:pt x="146615" y="167187"/>
                  </a:cubicBezTo>
                  <a:cubicBezTo>
                    <a:pt x="140384" y="164622"/>
                    <a:pt x="134153" y="162056"/>
                    <a:pt x="127922" y="159490"/>
                  </a:cubicBezTo>
                  <a:cubicBezTo>
                    <a:pt x="122791" y="155825"/>
                    <a:pt x="122057" y="150327"/>
                    <a:pt x="122424" y="144462"/>
                  </a:cubicBezTo>
                  <a:cubicBezTo>
                    <a:pt x="123157" y="136398"/>
                    <a:pt x="119858" y="130534"/>
                    <a:pt x="112527" y="126135"/>
                  </a:cubicBezTo>
                  <a:cubicBezTo>
                    <a:pt x="102997" y="119904"/>
                    <a:pt x="97866" y="111840"/>
                    <a:pt x="104464" y="99378"/>
                  </a:cubicBezTo>
                  <a:cubicBezTo>
                    <a:pt x="107396" y="93513"/>
                    <a:pt x="108129" y="89848"/>
                    <a:pt x="96033" y="87282"/>
                  </a:cubicBezTo>
                  <a:cubicBezTo>
                    <a:pt x="82105" y="84350"/>
                    <a:pt x="74041" y="99378"/>
                    <a:pt x="60112" y="88748"/>
                  </a:cubicBezTo>
                  <a:cubicBezTo>
                    <a:pt x="76607" y="118071"/>
                    <a:pt x="76240" y="119537"/>
                    <a:pt x="56447" y="125402"/>
                  </a:cubicBezTo>
                  <a:cubicBezTo>
                    <a:pt x="48750" y="116239"/>
                    <a:pt x="39953" y="107808"/>
                    <a:pt x="33355" y="97912"/>
                  </a:cubicBezTo>
                  <a:cubicBezTo>
                    <a:pt x="30789" y="94246"/>
                    <a:pt x="19427" y="82884"/>
                    <a:pt x="37753" y="82884"/>
                  </a:cubicBezTo>
                  <a:cubicBezTo>
                    <a:pt x="41052" y="82884"/>
                    <a:pt x="41419" y="79951"/>
                    <a:pt x="41052" y="77385"/>
                  </a:cubicBezTo>
                  <a:cubicBezTo>
                    <a:pt x="40319" y="74453"/>
                    <a:pt x="38120" y="73354"/>
                    <a:pt x="35554" y="74453"/>
                  </a:cubicBezTo>
                  <a:cubicBezTo>
                    <a:pt x="30056" y="77019"/>
                    <a:pt x="24192" y="79585"/>
                    <a:pt x="17960" y="76652"/>
                  </a:cubicBezTo>
                  <a:cubicBezTo>
                    <a:pt x="12096" y="64190"/>
                    <a:pt x="6231" y="52094"/>
                    <a:pt x="0" y="39632"/>
                  </a:cubicBezTo>
                  <a:cubicBezTo>
                    <a:pt x="367" y="35234"/>
                    <a:pt x="3299" y="32301"/>
                    <a:pt x="6598" y="29735"/>
                  </a:cubicBezTo>
                  <a:cubicBezTo>
                    <a:pt x="9163" y="27536"/>
                    <a:pt x="12096" y="26070"/>
                    <a:pt x="15395" y="25337"/>
                  </a:cubicBezTo>
                  <a:cubicBezTo>
                    <a:pt x="23458" y="21672"/>
                    <a:pt x="31156" y="23504"/>
                    <a:pt x="35188" y="30102"/>
                  </a:cubicBezTo>
                  <a:cubicBezTo>
                    <a:pt x="42518" y="42198"/>
                    <a:pt x="57180" y="45497"/>
                    <a:pt x="64877" y="57226"/>
                  </a:cubicBezTo>
                  <a:cubicBezTo>
                    <a:pt x="65977" y="59059"/>
                    <a:pt x="65977" y="56493"/>
                    <a:pt x="65977" y="56126"/>
                  </a:cubicBezTo>
                  <a:cubicBezTo>
                    <a:pt x="69276" y="46230"/>
                    <a:pt x="76973" y="46963"/>
                    <a:pt x="85404" y="45863"/>
                  </a:cubicBezTo>
                  <a:cubicBezTo>
                    <a:pt x="99699" y="43664"/>
                    <a:pt x="116193" y="46596"/>
                    <a:pt x="121324" y="23871"/>
                  </a:cubicBezTo>
                  <a:cubicBezTo>
                    <a:pt x="123523" y="13974"/>
                    <a:pt x="142217" y="10309"/>
                    <a:pt x="151014" y="412"/>
                  </a:cubicBezTo>
                  <a:cubicBezTo>
                    <a:pt x="157245" y="-687"/>
                    <a:pt x="163476" y="412"/>
                    <a:pt x="168974" y="3711"/>
                  </a:cubicBezTo>
                  <a:cubicBezTo>
                    <a:pt x="166409" y="9942"/>
                    <a:pt x="166042" y="15074"/>
                    <a:pt x="172640" y="19839"/>
                  </a:cubicBezTo>
                  <a:cubicBezTo>
                    <a:pt x="176672" y="22405"/>
                    <a:pt x="179604" y="27170"/>
                    <a:pt x="178504" y="32668"/>
                  </a:cubicBezTo>
                  <a:cubicBezTo>
                    <a:pt x="175939" y="38166"/>
                    <a:pt x="171540" y="42198"/>
                    <a:pt x="166042" y="42931"/>
                  </a:cubicBezTo>
                  <a:cubicBezTo>
                    <a:pt x="152114" y="45130"/>
                    <a:pt x="148082" y="54660"/>
                    <a:pt x="146615" y="66389"/>
                  </a:cubicBezTo>
                  <a:cubicBezTo>
                    <a:pt x="149914" y="61624"/>
                    <a:pt x="155046" y="60158"/>
                    <a:pt x="160544" y="59425"/>
                  </a:cubicBezTo>
                  <a:cubicBezTo>
                    <a:pt x="163843" y="59059"/>
                    <a:pt x="167142" y="59059"/>
                    <a:pt x="168974" y="61624"/>
                  </a:cubicBezTo>
                  <a:cubicBezTo>
                    <a:pt x="171540" y="64923"/>
                    <a:pt x="168974" y="67489"/>
                    <a:pt x="166775" y="69688"/>
                  </a:cubicBezTo>
                  <a:cubicBezTo>
                    <a:pt x="157978" y="78852"/>
                    <a:pt x="166042" y="91314"/>
                    <a:pt x="161277" y="101577"/>
                  </a:cubicBezTo>
                  <a:cubicBezTo>
                    <a:pt x="159444" y="105242"/>
                    <a:pt x="188767" y="114039"/>
                    <a:pt x="194999" y="111107"/>
                  </a:cubicBezTo>
                  <a:cubicBezTo>
                    <a:pt x="206728" y="105609"/>
                    <a:pt x="216258" y="95712"/>
                    <a:pt x="230553" y="95346"/>
                  </a:cubicBezTo>
                  <a:cubicBezTo>
                    <a:pt x="234218" y="95346"/>
                    <a:pt x="237884" y="94246"/>
                    <a:pt x="240449" y="98278"/>
                  </a:cubicBezTo>
                  <a:cubicBezTo>
                    <a:pt x="243382" y="108175"/>
                    <a:pt x="254378" y="114039"/>
                    <a:pt x="254011" y="125769"/>
                  </a:cubicBezTo>
                  <a:cubicBezTo>
                    <a:pt x="245947" y="135299"/>
                    <a:pt x="230186" y="132000"/>
                    <a:pt x="225421" y="144829"/>
                  </a:cubicBezTo>
                  <a:close/>
                </a:path>
              </a:pathLst>
            </a:custGeom>
            <a:solidFill>
              <a:srgbClr val="BF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32343E76-C86C-4F12-8A11-9E20C7A1D625}"/>
                </a:ext>
              </a:extLst>
            </p:cNvPr>
            <p:cNvSpPr/>
            <p:nvPr/>
          </p:nvSpPr>
          <p:spPr>
            <a:xfrm>
              <a:off x="10900824" y="4229915"/>
              <a:ext cx="287558" cy="114726"/>
            </a:xfrm>
            <a:custGeom>
              <a:avLst/>
              <a:gdLst>
                <a:gd name="connsiteX0" fmla="*/ 69998 w 287558"/>
                <a:gd name="connsiteY0" fmla="*/ 47284 h 114726"/>
                <a:gd name="connsiteX1" fmla="*/ 102620 w 287558"/>
                <a:gd name="connsiteY1" fmla="*/ 27490 h 114726"/>
                <a:gd name="connsiteX2" fmla="*/ 107751 w 287558"/>
                <a:gd name="connsiteY2" fmla="*/ 13562 h 114726"/>
                <a:gd name="connsiteX3" fmla="*/ 130110 w 287558"/>
                <a:gd name="connsiteY3" fmla="*/ 0 h 114726"/>
                <a:gd name="connsiteX4" fmla="*/ 151003 w 287558"/>
                <a:gd name="connsiteY4" fmla="*/ 10263 h 114726"/>
                <a:gd name="connsiteX5" fmla="*/ 176294 w 287558"/>
                <a:gd name="connsiteY5" fmla="*/ 8797 h 114726"/>
                <a:gd name="connsiteX6" fmla="*/ 200852 w 287558"/>
                <a:gd name="connsiteY6" fmla="*/ 25291 h 114726"/>
                <a:gd name="connsiteX7" fmla="*/ 261331 w 287558"/>
                <a:gd name="connsiteY7" fmla="*/ 24925 h 114726"/>
                <a:gd name="connsiteX8" fmla="*/ 280391 w 287558"/>
                <a:gd name="connsiteY8" fmla="*/ 38487 h 114726"/>
                <a:gd name="connsiteX9" fmla="*/ 286989 w 287558"/>
                <a:gd name="connsiteY9" fmla="*/ 51682 h 114726"/>
                <a:gd name="connsiteX10" fmla="*/ 284789 w 287558"/>
                <a:gd name="connsiteY10" fmla="*/ 62312 h 114726"/>
                <a:gd name="connsiteX11" fmla="*/ 167863 w 287558"/>
                <a:gd name="connsiteY11" fmla="*/ 69276 h 114726"/>
                <a:gd name="connsiteX12" fmla="*/ 138907 w 287558"/>
                <a:gd name="connsiteY12" fmla="*/ 64511 h 114726"/>
                <a:gd name="connsiteX13" fmla="*/ 123146 w 287558"/>
                <a:gd name="connsiteY13" fmla="*/ 70009 h 114726"/>
                <a:gd name="connsiteX14" fmla="*/ 78061 w 287558"/>
                <a:gd name="connsiteY14" fmla="*/ 104097 h 114726"/>
                <a:gd name="connsiteX15" fmla="*/ 6953 w 287558"/>
                <a:gd name="connsiteY15" fmla="*/ 105563 h 114726"/>
                <a:gd name="connsiteX16" fmla="*/ 3288 w 287558"/>
                <a:gd name="connsiteY16" fmla="*/ 93101 h 114726"/>
                <a:gd name="connsiteX17" fmla="*/ 23447 w 287558"/>
                <a:gd name="connsiteY17" fmla="*/ 93834 h 114726"/>
                <a:gd name="connsiteX18" fmla="*/ 45073 w 287558"/>
                <a:gd name="connsiteY18" fmla="*/ 90902 h 114726"/>
                <a:gd name="connsiteX19" fmla="*/ 74763 w 287558"/>
                <a:gd name="connsiteY19" fmla="*/ 77340 h 114726"/>
                <a:gd name="connsiteX20" fmla="*/ 80261 w 287558"/>
                <a:gd name="connsiteY20" fmla="*/ 56080 h 114726"/>
                <a:gd name="connsiteX21" fmla="*/ 69998 w 287558"/>
                <a:gd name="connsiteY21" fmla="*/ 47284 h 1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7558" h="114726">
                  <a:moveTo>
                    <a:pt x="69998" y="47284"/>
                  </a:moveTo>
                  <a:cubicBezTo>
                    <a:pt x="80994" y="40686"/>
                    <a:pt x="91623" y="33722"/>
                    <a:pt x="102620" y="27490"/>
                  </a:cubicBezTo>
                  <a:cubicBezTo>
                    <a:pt x="108851" y="24192"/>
                    <a:pt x="112516" y="20526"/>
                    <a:pt x="107751" y="13562"/>
                  </a:cubicBezTo>
                  <a:cubicBezTo>
                    <a:pt x="114349" y="8064"/>
                    <a:pt x="120946" y="2199"/>
                    <a:pt x="130110" y="0"/>
                  </a:cubicBezTo>
                  <a:cubicBezTo>
                    <a:pt x="138907" y="0"/>
                    <a:pt x="144038" y="6964"/>
                    <a:pt x="151003" y="10263"/>
                  </a:cubicBezTo>
                  <a:cubicBezTo>
                    <a:pt x="159800" y="14662"/>
                    <a:pt x="168230" y="11729"/>
                    <a:pt x="176294" y="8797"/>
                  </a:cubicBezTo>
                  <a:cubicBezTo>
                    <a:pt x="192788" y="2932"/>
                    <a:pt x="199752" y="8064"/>
                    <a:pt x="200852" y="25291"/>
                  </a:cubicBezTo>
                  <a:cubicBezTo>
                    <a:pt x="221012" y="24925"/>
                    <a:pt x="240805" y="30789"/>
                    <a:pt x="261331" y="24925"/>
                  </a:cubicBezTo>
                  <a:cubicBezTo>
                    <a:pt x="270494" y="22359"/>
                    <a:pt x="278192" y="27857"/>
                    <a:pt x="280391" y="38487"/>
                  </a:cubicBezTo>
                  <a:cubicBezTo>
                    <a:pt x="281490" y="43618"/>
                    <a:pt x="284789" y="47284"/>
                    <a:pt x="286989" y="51682"/>
                  </a:cubicBezTo>
                  <a:cubicBezTo>
                    <a:pt x="288088" y="55347"/>
                    <a:pt x="287722" y="59013"/>
                    <a:pt x="284789" y="62312"/>
                  </a:cubicBezTo>
                  <a:cubicBezTo>
                    <a:pt x="245936" y="64877"/>
                    <a:pt x="206717" y="67443"/>
                    <a:pt x="167863" y="69276"/>
                  </a:cubicBezTo>
                  <a:cubicBezTo>
                    <a:pt x="158333" y="69642"/>
                    <a:pt x="148070" y="67077"/>
                    <a:pt x="138907" y="64511"/>
                  </a:cubicBezTo>
                  <a:cubicBezTo>
                    <a:pt x="131576" y="62678"/>
                    <a:pt x="126811" y="63778"/>
                    <a:pt x="123146" y="70009"/>
                  </a:cubicBezTo>
                  <a:cubicBezTo>
                    <a:pt x="112150" y="86503"/>
                    <a:pt x="94922" y="94934"/>
                    <a:pt x="78061" y="104097"/>
                  </a:cubicBezTo>
                  <a:cubicBezTo>
                    <a:pt x="54603" y="118759"/>
                    <a:pt x="30778" y="117292"/>
                    <a:pt x="6953" y="105563"/>
                  </a:cubicBezTo>
                  <a:cubicBezTo>
                    <a:pt x="2555" y="103364"/>
                    <a:pt x="-4043" y="99699"/>
                    <a:pt x="3288" y="93101"/>
                  </a:cubicBezTo>
                  <a:cubicBezTo>
                    <a:pt x="10252" y="90169"/>
                    <a:pt x="16849" y="92734"/>
                    <a:pt x="23447" y="93834"/>
                  </a:cubicBezTo>
                  <a:cubicBezTo>
                    <a:pt x="31145" y="95300"/>
                    <a:pt x="38842" y="96033"/>
                    <a:pt x="45073" y="90902"/>
                  </a:cubicBezTo>
                  <a:cubicBezTo>
                    <a:pt x="54236" y="83937"/>
                    <a:pt x="63400" y="79539"/>
                    <a:pt x="74763" y="77340"/>
                  </a:cubicBezTo>
                  <a:cubicBezTo>
                    <a:pt x="86125" y="75140"/>
                    <a:pt x="87958" y="65610"/>
                    <a:pt x="80261" y="56080"/>
                  </a:cubicBezTo>
                  <a:cubicBezTo>
                    <a:pt x="77328" y="52049"/>
                    <a:pt x="72197" y="51315"/>
                    <a:pt x="69998" y="47284"/>
                  </a:cubicBezTo>
                  <a:close/>
                </a:path>
              </a:pathLst>
            </a:custGeom>
            <a:solidFill>
              <a:srgbClr val="C7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8E8E7BD4-62B8-4965-8615-675E7FB01297}"/>
                </a:ext>
              </a:extLst>
            </p:cNvPr>
            <p:cNvSpPr/>
            <p:nvPr/>
          </p:nvSpPr>
          <p:spPr>
            <a:xfrm>
              <a:off x="10858312" y="4333754"/>
              <a:ext cx="251794" cy="88936"/>
            </a:xfrm>
            <a:custGeom>
              <a:avLst/>
              <a:gdLst>
                <a:gd name="connsiteX0" fmla="*/ 206710 w 251794"/>
                <a:gd name="connsiteY0" fmla="*/ 7588 h 88936"/>
                <a:gd name="connsiteX1" fmla="*/ 251795 w 251794"/>
                <a:gd name="connsiteY1" fmla="*/ 18584 h 88936"/>
                <a:gd name="connsiteX2" fmla="*/ 223938 w 251794"/>
                <a:gd name="connsiteY2" fmla="*/ 51573 h 88936"/>
                <a:gd name="connsiteX3" fmla="*/ 135602 w 251794"/>
                <a:gd name="connsiteY3" fmla="*/ 72832 h 88936"/>
                <a:gd name="connsiteX4" fmla="*/ 63027 w 251794"/>
                <a:gd name="connsiteY4" fmla="*/ 87127 h 88936"/>
                <a:gd name="connsiteX5" fmla="*/ 41035 w 251794"/>
                <a:gd name="connsiteY5" fmla="*/ 85661 h 88936"/>
                <a:gd name="connsiteX6" fmla="*/ 7680 w 251794"/>
                <a:gd name="connsiteY6" fmla="*/ 76864 h 88936"/>
                <a:gd name="connsiteX7" fmla="*/ 4381 w 251794"/>
                <a:gd name="connsiteY7" fmla="*/ 67334 h 88936"/>
                <a:gd name="connsiteX8" fmla="*/ 46533 w 251794"/>
                <a:gd name="connsiteY8" fmla="*/ 50473 h 88936"/>
                <a:gd name="connsiteX9" fmla="*/ 127538 w 251794"/>
                <a:gd name="connsiteY9" fmla="*/ 11254 h 88936"/>
                <a:gd name="connsiteX10" fmla="*/ 177387 w 251794"/>
                <a:gd name="connsiteY10" fmla="*/ 3190 h 88936"/>
                <a:gd name="connsiteX11" fmla="*/ 206710 w 251794"/>
                <a:gd name="connsiteY11" fmla="*/ 7588 h 8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94" h="88936">
                  <a:moveTo>
                    <a:pt x="206710" y="7588"/>
                  </a:moveTo>
                  <a:cubicBezTo>
                    <a:pt x="220639" y="15286"/>
                    <a:pt x="238599" y="8321"/>
                    <a:pt x="251795" y="18584"/>
                  </a:cubicBezTo>
                  <a:cubicBezTo>
                    <a:pt x="237866" y="25549"/>
                    <a:pt x="229802" y="37644"/>
                    <a:pt x="223938" y="51573"/>
                  </a:cubicBezTo>
                  <a:cubicBezTo>
                    <a:pt x="193148" y="53772"/>
                    <a:pt x="166025" y="71366"/>
                    <a:pt x="135602" y="72832"/>
                  </a:cubicBezTo>
                  <a:cubicBezTo>
                    <a:pt x="110677" y="73932"/>
                    <a:pt x="87219" y="80896"/>
                    <a:pt x="63027" y="87127"/>
                  </a:cubicBezTo>
                  <a:cubicBezTo>
                    <a:pt x="55330" y="90060"/>
                    <a:pt x="47999" y="89326"/>
                    <a:pt x="41035" y="85661"/>
                  </a:cubicBezTo>
                  <a:cubicBezTo>
                    <a:pt x="30405" y="80163"/>
                    <a:pt x="19776" y="76498"/>
                    <a:pt x="7680" y="76864"/>
                  </a:cubicBezTo>
                  <a:cubicBezTo>
                    <a:pt x="-17" y="77231"/>
                    <a:pt x="-3316" y="73565"/>
                    <a:pt x="4381" y="67334"/>
                  </a:cubicBezTo>
                  <a:cubicBezTo>
                    <a:pt x="21608" y="69533"/>
                    <a:pt x="34071" y="64035"/>
                    <a:pt x="46533" y="50473"/>
                  </a:cubicBezTo>
                  <a:cubicBezTo>
                    <a:pt x="67792" y="27381"/>
                    <a:pt x="99315" y="22250"/>
                    <a:pt x="127538" y="11254"/>
                  </a:cubicBezTo>
                  <a:cubicBezTo>
                    <a:pt x="143299" y="5389"/>
                    <a:pt x="160526" y="4289"/>
                    <a:pt x="177387" y="3190"/>
                  </a:cubicBezTo>
                  <a:cubicBezTo>
                    <a:pt x="187650" y="-3041"/>
                    <a:pt x="197547" y="624"/>
                    <a:pt x="206710" y="7588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51F8E6FA-D5AC-4961-8B1B-2380C7731C37}"/>
                </a:ext>
              </a:extLst>
            </p:cNvPr>
            <p:cNvSpPr/>
            <p:nvPr/>
          </p:nvSpPr>
          <p:spPr>
            <a:xfrm>
              <a:off x="11120736" y="4360403"/>
              <a:ext cx="132686" cy="113009"/>
            </a:xfrm>
            <a:custGeom>
              <a:avLst/>
              <a:gdLst>
                <a:gd name="connsiteX0" fmla="*/ 102264 w 132686"/>
                <a:gd name="connsiteY0" fmla="*/ 0 h 113009"/>
                <a:gd name="connsiteX1" fmla="*/ 104097 w 132686"/>
                <a:gd name="connsiteY1" fmla="*/ 21259 h 113009"/>
                <a:gd name="connsiteX2" fmla="*/ 105930 w 132686"/>
                <a:gd name="connsiteY2" fmla="*/ 30789 h 113009"/>
                <a:gd name="connsiteX3" fmla="*/ 132687 w 132686"/>
                <a:gd name="connsiteY3" fmla="*/ 71109 h 113009"/>
                <a:gd name="connsiteX4" fmla="*/ 104830 w 132686"/>
                <a:gd name="connsiteY4" fmla="*/ 95667 h 113009"/>
                <a:gd name="connsiteX5" fmla="*/ 100432 w 132686"/>
                <a:gd name="connsiteY5" fmla="*/ 100432 h 113009"/>
                <a:gd name="connsiteX6" fmla="*/ 85770 w 132686"/>
                <a:gd name="connsiteY6" fmla="*/ 111794 h 113009"/>
                <a:gd name="connsiteX7" fmla="*/ 59746 w 132686"/>
                <a:gd name="connsiteY7" fmla="*/ 101165 h 113009"/>
                <a:gd name="connsiteX8" fmla="*/ 10630 w 132686"/>
                <a:gd name="connsiteY8" fmla="*/ 82105 h 113009"/>
                <a:gd name="connsiteX9" fmla="*/ 0 w 132686"/>
                <a:gd name="connsiteY9" fmla="*/ 75507 h 113009"/>
                <a:gd name="connsiteX10" fmla="*/ 24192 w 132686"/>
                <a:gd name="connsiteY10" fmla="*/ 41419 h 113009"/>
                <a:gd name="connsiteX11" fmla="*/ 66343 w 132686"/>
                <a:gd name="connsiteY11" fmla="*/ 53515 h 113009"/>
                <a:gd name="connsiteX12" fmla="*/ 79539 w 132686"/>
                <a:gd name="connsiteY12" fmla="*/ 53881 h 113009"/>
                <a:gd name="connsiteX13" fmla="*/ 50582 w 132686"/>
                <a:gd name="connsiteY13" fmla="*/ 28957 h 113009"/>
                <a:gd name="connsiteX14" fmla="*/ 42885 w 132686"/>
                <a:gd name="connsiteY14" fmla="*/ 18327 h 113009"/>
                <a:gd name="connsiteX15" fmla="*/ 39220 w 132686"/>
                <a:gd name="connsiteY15" fmla="*/ 3299 h 113009"/>
                <a:gd name="connsiteX16" fmla="*/ 84670 w 132686"/>
                <a:gd name="connsiteY16" fmla="*/ 9897 h 113009"/>
                <a:gd name="connsiteX17" fmla="*/ 102264 w 132686"/>
                <a:gd name="connsiteY17" fmla="*/ 0 h 1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686" h="113009">
                  <a:moveTo>
                    <a:pt x="102264" y="0"/>
                  </a:moveTo>
                  <a:cubicBezTo>
                    <a:pt x="105563" y="6964"/>
                    <a:pt x="118392" y="12462"/>
                    <a:pt x="104097" y="21259"/>
                  </a:cubicBezTo>
                  <a:cubicBezTo>
                    <a:pt x="100798" y="23458"/>
                    <a:pt x="102631" y="29323"/>
                    <a:pt x="105930" y="30789"/>
                  </a:cubicBezTo>
                  <a:cubicBezTo>
                    <a:pt x="123890" y="38487"/>
                    <a:pt x="123890" y="57547"/>
                    <a:pt x="132687" y="71109"/>
                  </a:cubicBezTo>
                  <a:cubicBezTo>
                    <a:pt x="128289" y="84670"/>
                    <a:pt x="119125" y="93834"/>
                    <a:pt x="104830" y="95667"/>
                  </a:cubicBezTo>
                  <a:cubicBezTo>
                    <a:pt x="100065" y="96400"/>
                    <a:pt x="99699" y="94934"/>
                    <a:pt x="100432" y="100432"/>
                  </a:cubicBezTo>
                  <a:cubicBezTo>
                    <a:pt x="102264" y="111794"/>
                    <a:pt x="96033" y="115093"/>
                    <a:pt x="85770" y="111794"/>
                  </a:cubicBezTo>
                  <a:cubicBezTo>
                    <a:pt x="76973" y="108862"/>
                    <a:pt x="67077" y="107396"/>
                    <a:pt x="59746" y="101165"/>
                  </a:cubicBezTo>
                  <a:cubicBezTo>
                    <a:pt x="45451" y="89435"/>
                    <a:pt x="29690" y="82105"/>
                    <a:pt x="10630" y="82105"/>
                  </a:cubicBezTo>
                  <a:cubicBezTo>
                    <a:pt x="6231" y="82105"/>
                    <a:pt x="2199" y="79539"/>
                    <a:pt x="0" y="75507"/>
                  </a:cubicBezTo>
                  <a:cubicBezTo>
                    <a:pt x="1100" y="68176"/>
                    <a:pt x="21992" y="39586"/>
                    <a:pt x="24192" y="41419"/>
                  </a:cubicBezTo>
                  <a:cubicBezTo>
                    <a:pt x="36287" y="53881"/>
                    <a:pt x="57913" y="30056"/>
                    <a:pt x="66343" y="53515"/>
                  </a:cubicBezTo>
                  <a:cubicBezTo>
                    <a:pt x="67443" y="56813"/>
                    <a:pt x="74041" y="56813"/>
                    <a:pt x="79539" y="53881"/>
                  </a:cubicBezTo>
                  <a:cubicBezTo>
                    <a:pt x="70375" y="44351"/>
                    <a:pt x="60845" y="36287"/>
                    <a:pt x="50582" y="28957"/>
                  </a:cubicBezTo>
                  <a:cubicBezTo>
                    <a:pt x="46917" y="26391"/>
                    <a:pt x="40686" y="25291"/>
                    <a:pt x="42885" y="18327"/>
                  </a:cubicBezTo>
                  <a:cubicBezTo>
                    <a:pt x="52048" y="9897"/>
                    <a:pt x="35554" y="11729"/>
                    <a:pt x="39220" y="3299"/>
                  </a:cubicBezTo>
                  <a:cubicBezTo>
                    <a:pt x="52782" y="13562"/>
                    <a:pt x="69276" y="367"/>
                    <a:pt x="84670" y="9897"/>
                  </a:cubicBezTo>
                  <a:cubicBezTo>
                    <a:pt x="89069" y="12829"/>
                    <a:pt x="102631" y="14662"/>
                    <a:pt x="102264" y="0"/>
                  </a:cubicBezTo>
                  <a:close/>
                </a:path>
              </a:pathLst>
            </a:custGeom>
            <a:solidFill>
              <a:srgbClr val="DC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4E7750EA-4817-412B-9079-4B7D1E62C403}"/>
                </a:ext>
              </a:extLst>
            </p:cNvPr>
            <p:cNvSpPr/>
            <p:nvPr/>
          </p:nvSpPr>
          <p:spPr>
            <a:xfrm>
              <a:off x="11072746" y="4353072"/>
              <a:ext cx="136692" cy="83937"/>
            </a:xfrm>
            <a:custGeom>
              <a:avLst/>
              <a:gdLst>
                <a:gd name="connsiteX0" fmla="*/ 90142 w 136692"/>
                <a:gd name="connsiteY0" fmla="*/ 25658 h 83937"/>
                <a:gd name="connsiteX1" fmla="*/ 136692 w 136692"/>
                <a:gd name="connsiteY1" fmla="*/ 64144 h 83937"/>
                <a:gd name="connsiteX2" fmla="*/ 103704 w 136692"/>
                <a:gd name="connsiteY2" fmla="*/ 55347 h 83937"/>
                <a:gd name="connsiteX3" fmla="*/ 93441 w 136692"/>
                <a:gd name="connsiteY3" fmla="*/ 54614 h 83937"/>
                <a:gd name="connsiteX4" fmla="*/ 73648 w 136692"/>
                <a:gd name="connsiteY4" fmla="*/ 49483 h 83937"/>
                <a:gd name="connsiteX5" fmla="*/ 48723 w 136692"/>
                <a:gd name="connsiteY5" fmla="*/ 82471 h 83937"/>
                <a:gd name="connsiteX6" fmla="*/ 46524 w 136692"/>
                <a:gd name="connsiteY6" fmla="*/ 83937 h 83937"/>
                <a:gd name="connsiteX7" fmla="*/ 24531 w 136692"/>
                <a:gd name="connsiteY7" fmla="*/ 79172 h 83937"/>
                <a:gd name="connsiteX8" fmla="*/ 11336 w 136692"/>
                <a:gd name="connsiteY8" fmla="*/ 73674 h 83937"/>
                <a:gd name="connsiteX9" fmla="*/ 1073 w 136692"/>
                <a:gd name="connsiteY9" fmla="*/ 58646 h 83937"/>
                <a:gd name="connsiteX10" fmla="*/ 23432 w 136692"/>
                <a:gd name="connsiteY10" fmla="*/ 52048 h 83937"/>
                <a:gd name="connsiteX11" fmla="*/ 33328 w 136692"/>
                <a:gd name="connsiteY11" fmla="*/ 53881 h 83937"/>
                <a:gd name="connsiteX12" fmla="*/ 35894 w 136692"/>
                <a:gd name="connsiteY12" fmla="*/ 49116 h 83937"/>
                <a:gd name="connsiteX13" fmla="*/ 32595 w 136692"/>
                <a:gd name="connsiteY13" fmla="*/ 52782 h 83937"/>
                <a:gd name="connsiteX14" fmla="*/ 10969 w 136692"/>
                <a:gd name="connsiteY14" fmla="*/ 29690 h 83937"/>
                <a:gd name="connsiteX15" fmla="*/ 11703 w 136692"/>
                <a:gd name="connsiteY15" fmla="*/ 28223 h 83937"/>
                <a:gd name="connsiteX16" fmla="*/ 37727 w 136692"/>
                <a:gd name="connsiteY16" fmla="*/ 0 h 83937"/>
                <a:gd name="connsiteX17" fmla="*/ 90142 w 136692"/>
                <a:gd name="connsiteY17" fmla="*/ 25658 h 8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692" h="83937">
                  <a:moveTo>
                    <a:pt x="90142" y="25658"/>
                  </a:moveTo>
                  <a:cubicBezTo>
                    <a:pt x="106636" y="37020"/>
                    <a:pt x="122764" y="48750"/>
                    <a:pt x="136692" y="64144"/>
                  </a:cubicBezTo>
                  <a:cubicBezTo>
                    <a:pt x="116533" y="70375"/>
                    <a:pt x="116533" y="70375"/>
                    <a:pt x="103704" y="55347"/>
                  </a:cubicBezTo>
                  <a:cubicBezTo>
                    <a:pt x="100405" y="51682"/>
                    <a:pt x="97839" y="49849"/>
                    <a:pt x="93441" y="54614"/>
                  </a:cubicBezTo>
                  <a:cubicBezTo>
                    <a:pt x="82445" y="65610"/>
                    <a:pt x="82078" y="65610"/>
                    <a:pt x="73648" y="49483"/>
                  </a:cubicBezTo>
                  <a:cubicBezTo>
                    <a:pt x="70349" y="65610"/>
                    <a:pt x="51655" y="67077"/>
                    <a:pt x="48723" y="82471"/>
                  </a:cubicBezTo>
                  <a:cubicBezTo>
                    <a:pt x="47990" y="82838"/>
                    <a:pt x="47257" y="83571"/>
                    <a:pt x="46524" y="83937"/>
                  </a:cubicBezTo>
                  <a:cubicBezTo>
                    <a:pt x="39193" y="83204"/>
                    <a:pt x="33695" y="75507"/>
                    <a:pt x="24531" y="79172"/>
                  </a:cubicBezTo>
                  <a:cubicBezTo>
                    <a:pt x="20133" y="81005"/>
                    <a:pt x="14635" y="77340"/>
                    <a:pt x="11336" y="73674"/>
                  </a:cubicBezTo>
                  <a:cubicBezTo>
                    <a:pt x="6938" y="69276"/>
                    <a:pt x="-3326" y="67077"/>
                    <a:pt x="1073" y="58646"/>
                  </a:cubicBezTo>
                  <a:cubicBezTo>
                    <a:pt x="5471" y="49849"/>
                    <a:pt x="13902" y="46917"/>
                    <a:pt x="23432" y="52048"/>
                  </a:cubicBezTo>
                  <a:cubicBezTo>
                    <a:pt x="26731" y="53881"/>
                    <a:pt x="29296" y="56813"/>
                    <a:pt x="33328" y="53881"/>
                  </a:cubicBezTo>
                  <a:cubicBezTo>
                    <a:pt x="34794" y="52782"/>
                    <a:pt x="35528" y="50949"/>
                    <a:pt x="35894" y="49116"/>
                  </a:cubicBezTo>
                  <a:cubicBezTo>
                    <a:pt x="34794" y="50216"/>
                    <a:pt x="34428" y="52782"/>
                    <a:pt x="32595" y="52782"/>
                  </a:cubicBezTo>
                  <a:cubicBezTo>
                    <a:pt x="17567" y="52415"/>
                    <a:pt x="12436" y="42518"/>
                    <a:pt x="10969" y="29690"/>
                  </a:cubicBezTo>
                  <a:cubicBezTo>
                    <a:pt x="11336" y="28957"/>
                    <a:pt x="11703" y="28590"/>
                    <a:pt x="11703" y="28223"/>
                  </a:cubicBezTo>
                  <a:cubicBezTo>
                    <a:pt x="4005" y="3665"/>
                    <a:pt x="23798" y="4398"/>
                    <a:pt x="37727" y="0"/>
                  </a:cubicBezTo>
                  <a:cubicBezTo>
                    <a:pt x="55321" y="7331"/>
                    <a:pt x="74014" y="13928"/>
                    <a:pt x="90142" y="25658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B966A73-A1AC-4E12-9282-8A69A2922E6D}"/>
                </a:ext>
              </a:extLst>
            </p:cNvPr>
            <p:cNvSpPr/>
            <p:nvPr/>
          </p:nvSpPr>
          <p:spPr>
            <a:xfrm>
              <a:off x="10643870" y="4437521"/>
              <a:ext cx="119940" cy="79480"/>
            </a:xfrm>
            <a:custGeom>
              <a:avLst/>
              <a:gdLst>
                <a:gd name="connsiteX0" fmla="*/ 8430 w 119940"/>
                <a:gd name="connsiteY0" fmla="*/ 76461 h 79480"/>
                <a:gd name="connsiteX1" fmla="*/ 7331 w 119940"/>
                <a:gd name="connsiteY1" fmla="*/ 65465 h 79480"/>
                <a:gd name="connsiteX2" fmla="*/ 18327 w 119940"/>
                <a:gd name="connsiteY2" fmla="*/ 54102 h 79480"/>
                <a:gd name="connsiteX3" fmla="*/ 9897 w 119940"/>
                <a:gd name="connsiteY3" fmla="*/ 55568 h 79480"/>
                <a:gd name="connsiteX4" fmla="*/ 1466 w 119940"/>
                <a:gd name="connsiteY4" fmla="*/ 56668 h 79480"/>
                <a:gd name="connsiteX5" fmla="*/ 0 w 119940"/>
                <a:gd name="connsiteY5" fmla="*/ 51170 h 79480"/>
                <a:gd name="connsiteX6" fmla="*/ 7697 w 119940"/>
                <a:gd name="connsiteY6" fmla="*/ 49704 h 79480"/>
                <a:gd name="connsiteX7" fmla="*/ 15761 w 119940"/>
                <a:gd name="connsiteY7" fmla="*/ 42739 h 79480"/>
                <a:gd name="connsiteX8" fmla="*/ 21992 w 119940"/>
                <a:gd name="connsiteY8" fmla="*/ 39074 h 79480"/>
                <a:gd name="connsiteX9" fmla="*/ 71475 w 119940"/>
                <a:gd name="connsiteY9" fmla="*/ 9018 h 79480"/>
                <a:gd name="connsiteX10" fmla="*/ 94934 w 119940"/>
                <a:gd name="connsiteY10" fmla="*/ 1687 h 79480"/>
                <a:gd name="connsiteX11" fmla="*/ 115093 w 119940"/>
                <a:gd name="connsiteY11" fmla="*/ 7918 h 79480"/>
                <a:gd name="connsiteX12" fmla="*/ 112161 w 119940"/>
                <a:gd name="connsiteY12" fmla="*/ 42739 h 79480"/>
                <a:gd name="connsiteX13" fmla="*/ 75873 w 119940"/>
                <a:gd name="connsiteY13" fmla="*/ 39074 h 79480"/>
                <a:gd name="connsiteX14" fmla="*/ 97133 w 119940"/>
                <a:gd name="connsiteY14" fmla="*/ 60700 h 79480"/>
                <a:gd name="connsiteX15" fmla="*/ 93834 w 119940"/>
                <a:gd name="connsiteY15" fmla="*/ 68031 h 79480"/>
                <a:gd name="connsiteX16" fmla="*/ 69276 w 119940"/>
                <a:gd name="connsiteY16" fmla="*/ 75361 h 79480"/>
                <a:gd name="connsiteX17" fmla="*/ 31522 w 119940"/>
                <a:gd name="connsiteY17" fmla="*/ 62899 h 79480"/>
                <a:gd name="connsiteX18" fmla="*/ 24925 w 119940"/>
                <a:gd name="connsiteY18" fmla="*/ 68031 h 79480"/>
                <a:gd name="connsiteX19" fmla="*/ 10630 w 119940"/>
                <a:gd name="connsiteY19" fmla="*/ 78660 h 79480"/>
                <a:gd name="connsiteX20" fmla="*/ 8430 w 119940"/>
                <a:gd name="connsiteY20" fmla="*/ 76461 h 7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940" h="79480">
                  <a:moveTo>
                    <a:pt x="8430" y="76461"/>
                  </a:moveTo>
                  <a:cubicBezTo>
                    <a:pt x="7331" y="72796"/>
                    <a:pt x="-5498" y="70596"/>
                    <a:pt x="7331" y="65465"/>
                  </a:cubicBezTo>
                  <a:cubicBezTo>
                    <a:pt x="12829" y="63266"/>
                    <a:pt x="16861" y="60333"/>
                    <a:pt x="18327" y="54102"/>
                  </a:cubicBezTo>
                  <a:cubicBezTo>
                    <a:pt x="14662" y="51536"/>
                    <a:pt x="12462" y="54835"/>
                    <a:pt x="9897" y="55568"/>
                  </a:cubicBezTo>
                  <a:cubicBezTo>
                    <a:pt x="6964" y="56301"/>
                    <a:pt x="4765" y="62899"/>
                    <a:pt x="1466" y="56668"/>
                  </a:cubicBezTo>
                  <a:cubicBezTo>
                    <a:pt x="367" y="55202"/>
                    <a:pt x="0" y="53002"/>
                    <a:pt x="0" y="51170"/>
                  </a:cubicBezTo>
                  <a:cubicBezTo>
                    <a:pt x="733" y="43472"/>
                    <a:pt x="5132" y="50070"/>
                    <a:pt x="7697" y="49704"/>
                  </a:cubicBezTo>
                  <a:cubicBezTo>
                    <a:pt x="12096" y="48971"/>
                    <a:pt x="13928" y="46038"/>
                    <a:pt x="15761" y="42739"/>
                  </a:cubicBezTo>
                  <a:cubicBezTo>
                    <a:pt x="17227" y="40907"/>
                    <a:pt x="19427" y="39441"/>
                    <a:pt x="21992" y="39074"/>
                  </a:cubicBezTo>
                  <a:cubicBezTo>
                    <a:pt x="38120" y="35042"/>
                    <a:pt x="59746" y="21847"/>
                    <a:pt x="71475" y="9018"/>
                  </a:cubicBezTo>
                  <a:cubicBezTo>
                    <a:pt x="76607" y="-1245"/>
                    <a:pt x="85404" y="-1245"/>
                    <a:pt x="94934" y="1687"/>
                  </a:cubicBezTo>
                  <a:cubicBezTo>
                    <a:pt x="102264" y="1321"/>
                    <a:pt x="109228" y="2787"/>
                    <a:pt x="115093" y="7918"/>
                  </a:cubicBezTo>
                  <a:cubicBezTo>
                    <a:pt x="122790" y="24779"/>
                    <a:pt x="120958" y="37241"/>
                    <a:pt x="112161" y="42739"/>
                  </a:cubicBezTo>
                  <a:cubicBezTo>
                    <a:pt x="98965" y="50803"/>
                    <a:pt x="88336" y="36875"/>
                    <a:pt x="75873" y="39074"/>
                  </a:cubicBezTo>
                  <a:cubicBezTo>
                    <a:pt x="78806" y="51903"/>
                    <a:pt x="98232" y="45305"/>
                    <a:pt x="97133" y="60700"/>
                  </a:cubicBezTo>
                  <a:cubicBezTo>
                    <a:pt x="96400" y="63266"/>
                    <a:pt x="95300" y="65831"/>
                    <a:pt x="93834" y="68031"/>
                  </a:cubicBezTo>
                  <a:cubicBezTo>
                    <a:pt x="87969" y="78660"/>
                    <a:pt x="78806" y="82326"/>
                    <a:pt x="69276" y="75361"/>
                  </a:cubicBezTo>
                  <a:cubicBezTo>
                    <a:pt x="57913" y="66931"/>
                    <a:pt x="41785" y="74995"/>
                    <a:pt x="31522" y="62899"/>
                  </a:cubicBezTo>
                  <a:cubicBezTo>
                    <a:pt x="27857" y="58134"/>
                    <a:pt x="26757" y="65831"/>
                    <a:pt x="24925" y="68031"/>
                  </a:cubicBezTo>
                  <a:cubicBezTo>
                    <a:pt x="20893" y="72796"/>
                    <a:pt x="20893" y="82326"/>
                    <a:pt x="10630" y="78660"/>
                  </a:cubicBezTo>
                  <a:cubicBezTo>
                    <a:pt x="9530" y="77561"/>
                    <a:pt x="9163" y="76827"/>
                    <a:pt x="8430" y="76461"/>
                  </a:cubicBezTo>
                  <a:close/>
                </a:path>
              </a:pathLst>
            </a:custGeom>
            <a:solidFill>
              <a:srgbClr val="7552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3A26D3A4-DDF2-4D3E-8246-3BED7E9E5A26}"/>
                </a:ext>
              </a:extLst>
            </p:cNvPr>
            <p:cNvSpPr/>
            <p:nvPr/>
          </p:nvSpPr>
          <p:spPr>
            <a:xfrm>
              <a:off x="10891775" y="4276405"/>
              <a:ext cx="102872" cy="52757"/>
            </a:xfrm>
            <a:custGeom>
              <a:avLst/>
              <a:gdLst>
                <a:gd name="connsiteX0" fmla="*/ 79047 w 102872"/>
                <a:gd name="connsiteY0" fmla="*/ 793 h 52757"/>
                <a:gd name="connsiteX1" fmla="*/ 102872 w 102872"/>
                <a:gd name="connsiteY1" fmla="*/ 21686 h 52757"/>
                <a:gd name="connsiteX2" fmla="*/ 78314 w 102872"/>
                <a:gd name="connsiteY2" fmla="*/ 37447 h 52757"/>
                <a:gd name="connsiteX3" fmla="*/ 68051 w 102872"/>
                <a:gd name="connsiteY3" fmla="*/ 37814 h 52757"/>
                <a:gd name="connsiteX4" fmla="*/ 11604 w 102872"/>
                <a:gd name="connsiteY4" fmla="*/ 46244 h 52757"/>
                <a:gd name="connsiteX5" fmla="*/ 974 w 102872"/>
                <a:gd name="connsiteY5" fmla="*/ 16554 h 52757"/>
                <a:gd name="connsiteX6" fmla="*/ 8305 w 102872"/>
                <a:gd name="connsiteY6" fmla="*/ 9224 h 52757"/>
                <a:gd name="connsiteX7" fmla="*/ 15636 w 102872"/>
                <a:gd name="connsiteY7" fmla="*/ 7025 h 52757"/>
                <a:gd name="connsiteX8" fmla="*/ 38728 w 102872"/>
                <a:gd name="connsiteY8" fmla="*/ 8491 h 52757"/>
                <a:gd name="connsiteX9" fmla="*/ 56322 w 102872"/>
                <a:gd name="connsiteY9" fmla="*/ 8491 h 52757"/>
                <a:gd name="connsiteX10" fmla="*/ 79047 w 102872"/>
                <a:gd name="connsiteY10" fmla="*/ 793 h 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872" h="52757">
                  <a:moveTo>
                    <a:pt x="79047" y="793"/>
                  </a:moveTo>
                  <a:cubicBezTo>
                    <a:pt x="97374" y="-4338"/>
                    <a:pt x="92975" y="16921"/>
                    <a:pt x="102872" y="21686"/>
                  </a:cubicBezTo>
                  <a:cubicBezTo>
                    <a:pt x="95175" y="27551"/>
                    <a:pt x="90043" y="37814"/>
                    <a:pt x="78314" y="37447"/>
                  </a:cubicBezTo>
                  <a:cubicBezTo>
                    <a:pt x="74649" y="37447"/>
                    <a:pt x="70617" y="34148"/>
                    <a:pt x="68051" y="37814"/>
                  </a:cubicBezTo>
                  <a:cubicBezTo>
                    <a:pt x="51923" y="59806"/>
                    <a:pt x="31764" y="52842"/>
                    <a:pt x="11604" y="46244"/>
                  </a:cubicBezTo>
                  <a:cubicBezTo>
                    <a:pt x="8305" y="36348"/>
                    <a:pt x="-3424" y="29383"/>
                    <a:pt x="974" y="16554"/>
                  </a:cubicBezTo>
                  <a:cubicBezTo>
                    <a:pt x="2807" y="13989"/>
                    <a:pt x="11237" y="18021"/>
                    <a:pt x="8305" y="9224"/>
                  </a:cubicBezTo>
                  <a:cubicBezTo>
                    <a:pt x="7572" y="7025"/>
                    <a:pt x="12704" y="6291"/>
                    <a:pt x="15636" y="7025"/>
                  </a:cubicBezTo>
                  <a:cubicBezTo>
                    <a:pt x="22967" y="12523"/>
                    <a:pt x="31031" y="10323"/>
                    <a:pt x="38728" y="8491"/>
                  </a:cubicBezTo>
                  <a:cubicBezTo>
                    <a:pt x="44592" y="6658"/>
                    <a:pt x="50457" y="13256"/>
                    <a:pt x="56322" y="8491"/>
                  </a:cubicBezTo>
                  <a:cubicBezTo>
                    <a:pt x="64386" y="6291"/>
                    <a:pt x="71716" y="3359"/>
                    <a:pt x="79047" y="793"/>
                  </a:cubicBezTo>
                  <a:close/>
                </a:path>
              </a:pathLst>
            </a:custGeom>
            <a:solidFill>
              <a:srgbClr val="A989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0321EB5D-EC98-43F5-AAE3-73430BDAAE15}"/>
                </a:ext>
              </a:extLst>
            </p:cNvPr>
            <p:cNvSpPr/>
            <p:nvPr/>
          </p:nvSpPr>
          <p:spPr>
            <a:xfrm>
              <a:off x="11032567" y="4299996"/>
              <a:ext cx="76926" cy="41911"/>
            </a:xfrm>
            <a:custGeom>
              <a:avLst/>
              <a:gdLst>
                <a:gd name="connsiteX0" fmla="*/ 32456 w 76926"/>
                <a:gd name="connsiteY0" fmla="*/ 41347 h 41911"/>
                <a:gd name="connsiteX1" fmla="*/ 2400 w 76926"/>
                <a:gd name="connsiteY1" fmla="*/ 37681 h 41911"/>
                <a:gd name="connsiteX2" fmla="*/ 14862 w 76926"/>
                <a:gd name="connsiteY2" fmla="*/ 16056 h 41911"/>
                <a:gd name="connsiteX3" fmla="*/ 47484 w 76926"/>
                <a:gd name="connsiteY3" fmla="*/ 2860 h 41911"/>
                <a:gd name="connsiteX4" fmla="*/ 75341 w 76926"/>
                <a:gd name="connsiteY4" fmla="*/ 12390 h 41911"/>
                <a:gd name="connsiteX5" fmla="*/ 61779 w 76926"/>
                <a:gd name="connsiteY5" fmla="*/ 36948 h 41911"/>
                <a:gd name="connsiteX6" fmla="*/ 32456 w 76926"/>
                <a:gd name="connsiteY6" fmla="*/ 41347 h 4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26" h="41911">
                  <a:moveTo>
                    <a:pt x="32456" y="41347"/>
                  </a:moveTo>
                  <a:cubicBezTo>
                    <a:pt x="22559" y="40247"/>
                    <a:pt x="12296" y="38781"/>
                    <a:pt x="2400" y="37681"/>
                  </a:cubicBezTo>
                  <a:cubicBezTo>
                    <a:pt x="-4931" y="24119"/>
                    <a:pt x="6065" y="18988"/>
                    <a:pt x="14862" y="16056"/>
                  </a:cubicBezTo>
                  <a:cubicBezTo>
                    <a:pt x="26225" y="12390"/>
                    <a:pt x="36854" y="8358"/>
                    <a:pt x="47484" y="2860"/>
                  </a:cubicBezTo>
                  <a:cubicBezTo>
                    <a:pt x="60313" y="-3738"/>
                    <a:pt x="70576" y="1761"/>
                    <a:pt x="75341" y="12390"/>
                  </a:cubicBezTo>
                  <a:cubicBezTo>
                    <a:pt x="80472" y="24119"/>
                    <a:pt x="72408" y="32916"/>
                    <a:pt x="61779" y="36948"/>
                  </a:cubicBezTo>
                  <a:cubicBezTo>
                    <a:pt x="52615" y="40247"/>
                    <a:pt x="42719" y="43179"/>
                    <a:pt x="32456" y="41347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D7D6BEDE-B3CA-433C-9CCA-2BE73DAF5905}"/>
                </a:ext>
              </a:extLst>
            </p:cNvPr>
            <p:cNvSpPr/>
            <p:nvPr/>
          </p:nvSpPr>
          <p:spPr>
            <a:xfrm>
              <a:off x="11138153" y="4299396"/>
              <a:ext cx="54424" cy="60273"/>
            </a:xfrm>
            <a:custGeom>
              <a:avLst/>
              <a:gdLst>
                <a:gd name="connsiteX0" fmla="*/ 54425 w 54424"/>
                <a:gd name="connsiteY0" fmla="*/ 53309 h 60273"/>
                <a:gd name="connsiteX1" fmla="*/ 49660 w 54424"/>
                <a:gd name="connsiteY1" fmla="*/ 58807 h 60273"/>
                <a:gd name="connsiteX2" fmla="*/ 6408 w 54424"/>
                <a:gd name="connsiteY2" fmla="*/ 44146 h 60273"/>
                <a:gd name="connsiteX3" fmla="*/ 9707 w 54424"/>
                <a:gd name="connsiteY3" fmla="*/ 6026 h 60273"/>
                <a:gd name="connsiteX4" fmla="*/ 36098 w 54424"/>
                <a:gd name="connsiteY4" fmla="*/ 15189 h 60273"/>
                <a:gd name="connsiteX5" fmla="*/ 49660 w 54424"/>
                <a:gd name="connsiteY5" fmla="*/ 44879 h 60273"/>
                <a:gd name="connsiteX6" fmla="*/ 54425 w 54424"/>
                <a:gd name="connsiteY6" fmla="*/ 53309 h 6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24" h="60273">
                  <a:moveTo>
                    <a:pt x="54425" y="53309"/>
                  </a:moveTo>
                  <a:cubicBezTo>
                    <a:pt x="52959" y="55509"/>
                    <a:pt x="51492" y="57708"/>
                    <a:pt x="49660" y="58807"/>
                  </a:cubicBezTo>
                  <a:cubicBezTo>
                    <a:pt x="41596" y="63939"/>
                    <a:pt x="14472" y="54775"/>
                    <a:pt x="6408" y="44146"/>
                  </a:cubicBezTo>
                  <a:cubicBezTo>
                    <a:pt x="-3122" y="31683"/>
                    <a:pt x="-2022" y="16289"/>
                    <a:pt x="9707" y="6026"/>
                  </a:cubicBezTo>
                  <a:cubicBezTo>
                    <a:pt x="21803" y="-4604"/>
                    <a:pt x="32799" y="-938"/>
                    <a:pt x="36098" y="15189"/>
                  </a:cubicBezTo>
                  <a:cubicBezTo>
                    <a:pt x="38297" y="26185"/>
                    <a:pt x="40130" y="37182"/>
                    <a:pt x="49660" y="44879"/>
                  </a:cubicBezTo>
                  <a:cubicBezTo>
                    <a:pt x="51859" y="46712"/>
                    <a:pt x="52592" y="50010"/>
                    <a:pt x="54425" y="53309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75C0EED0-8DDE-41AC-8D9F-B14E91DCFB94}"/>
                </a:ext>
              </a:extLst>
            </p:cNvPr>
            <p:cNvSpPr/>
            <p:nvPr/>
          </p:nvSpPr>
          <p:spPr>
            <a:xfrm>
              <a:off x="10788730" y="4391936"/>
              <a:ext cx="72336" cy="67233"/>
            </a:xfrm>
            <a:custGeom>
              <a:avLst/>
              <a:gdLst>
                <a:gd name="connsiteX0" fmla="*/ 31811 w 72336"/>
                <a:gd name="connsiteY0" fmla="*/ 17583 h 67233"/>
                <a:gd name="connsiteX1" fmla="*/ 39875 w 72336"/>
                <a:gd name="connsiteY1" fmla="*/ 20516 h 67233"/>
                <a:gd name="connsiteX2" fmla="*/ 52337 w 72336"/>
                <a:gd name="connsiteY2" fmla="*/ 22715 h 67233"/>
                <a:gd name="connsiteX3" fmla="*/ 68465 w 72336"/>
                <a:gd name="connsiteY3" fmla="*/ 45074 h 67233"/>
                <a:gd name="connsiteX4" fmla="*/ 69565 w 72336"/>
                <a:gd name="connsiteY4" fmla="*/ 61934 h 67233"/>
                <a:gd name="connsiteX5" fmla="*/ 55636 w 72336"/>
                <a:gd name="connsiteY5" fmla="*/ 64500 h 67233"/>
                <a:gd name="connsiteX6" fmla="*/ 50505 w 72336"/>
                <a:gd name="connsiteY6" fmla="*/ 63034 h 67233"/>
                <a:gd name="connsiteX7" fmla="*/ 15317 w 72336"/>
                <a:gd name="connsiteY7" fmla="*/ 43974 h 67233"/>
                <a:gd name="connsiteX8" fmla="*/ 6154 w 72336"/>
                <a:gd name="connsiteY8" fmla="*/ 23081 h 67233"/>
                <a:gd name="connsiteX9" fmla="*/ 5787 w 72336"/>
                <a:gd name="connsiteY9" fmla="*/ 3655 h 67233"/>
                <a:gd name="connsiteX10" fmla="*/ 28512 w 72336"/>
                <a:gd name="connsiteY10" fmla="*/ 13918 h 67233"/>
                <a:gd name="connsiteX11" fmla="*/ 31811 w 72336"/>
                <a:gd name="connsiteY11" fmla="*/ 17583 h 6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336" h="67233">
                  <a:moveTo>
                    <a:pt x="31811" y="17583"/>
                  </a:moveTo>
                  <a:cubicBezTo>
                    <a:pt x="33277" y="21249"/>
                    <a:pt x="36576" y="21249"/>
                    <a:pt x="39875" y="20516"/>
                  </a:cubicBezTo>
                  <a:cubicBezTo>
                    <a:pt x="44640" y="17217"/>
                    <a:pt x="48672" y="20149"/>
                    <a:pt x="52337" y="22715"/>
                  </a:cubicBezTo>
                  <a:cubicBezTo>
                    <a:pt x="57469" y="30046"/>
                    <a:pt x="59668" y="39576"/>
                    <a:pt x="68465" y="45074"/>
                  </a:cubicBezTo>
                  <a:cubicBezTo>
                    <a:pt x="74696" y="49106"/>
                    <a:pt x="72130" y="56436"/>
                    <a:pt x="69565" y="61934"/>
                  </a:cubicBezTo>
                  <a:cubicBezTo>
                    <a:pt x="66266" y="68899"/>
                    <a:pt x="61134" y="68166"/>
                    <a:pt x="55636" y="64500"/>
                  </a:cubicBezTo>
                  <a:cubicBezTo>
                    <a:pt x="54170" y="63401"/>
                    <a:pt x="51971" y="62301"/>
                    <a:pt x="50505" y="63034"/>
                  </a:cubicBezTo>
                  <a:cubicBezTo>
                    <a:pt x="32178" y="68899"/>
                    <a:pt x="23747" y="56803"/>
                    <a:pt x="15317" y="43974"/>
                  </a:cubicBezTo>
                  <a:cubicBezTo>
                    <a:pt x="12385" y="37010"/>
                    <a:pt x="11285" y="29312"/>
                    <a:pt x="6154" y="23081"/>
                  </a:cubicBezTo>
                  <a:cubicBezTo>
                    <a:pt x="1022" y="16484"/>
                    <a:pt x="-4476" y="10986"/>
                    <a:pt x="5787" y="3655"/>
                  </a:cubicBezTo>
                  <a:cubicBezTo>
                    <a:pt x="20449" y="-6975"/>
                    <a:pt x="21915" y="8420"/>
                    <a:pt x="28512" y="13918"/>
                  </a:cubicBezTo>
                  <a:cubicBezTo>
                    <a:pt x="29979" y="15017"/>
                    <a:pt x="31078" y="16117"/>
                    <a:pt x="31811" y="17583"/>
                  </a:cubicBezTo>
                  <a:close/>
                </a:path>
              </a:pathLst>
            </a:custGeom>
            <a:solidFill>
              <a:srgbClr val="714D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739B9A00-11FE-4A6D-BF87-C32E974FA1B4}"/>
                </a:ext>
              </a:extLst>
            </p:cNvPr>
            <p:cNvSpPr/>
            <p:nvPr/>
          </p:nvSpPr>
          <p:spPr>
            <a:xfrm>
              <a:off x="10745792" y="4379092"/>
              <a:ext cx="78203" cy="43787"/>
            </a:xfrm>
            <a:custGeom>
              <a:avLst/>
              <a:gdLst>
                <a:gd name="connsiteX0" fmla="*/ 71816 w 78203"/>
                <a:gd name="connsiteY0" fmla="*/ 29694 h 43787"/>
                <a:gd name="connsiteX1" fmla="*/ 59721 w 78203"/>
                <a:gd name="connsiteY1" fmla="*/ 26029 h 43787"/>
                <a:gd name="connsiteX2" fmla="*/ 59354 w 78203"/>
                <a:gd name="connsiteY2" fmla="*/ 15765 h 43787"/>
                <a:gd name="connsiteX3" fmla="*/ 46159 w 78203"/>
                <a:gd name="connsiteY3" fmla="*/ 23463 h 43787"/>
                <a:gd name="connsiteX4" fmla="*/ 52756 w 78203"/>
                <a:gd name="connsiteY4" fmla="*/ 32993 h 43787"/>
                <a:gd name="connsiteX5" fmla="*/ 22334 w 78203"/>
                <a:gd name="connsiteY5" fmla="*/ 37758 h 43787"/>
                <a:gd name="connsiteX6" fmla="*/ 3640 w 78203"/>
                <a:gd name="connsiteY6" fmla="*/ 16865 h 43787"/>
                <a:gd name="connsiteX7" fmla="*/ 708 w 78203"/>
                <a:gd name="connsiteY7" fmla="*/ 5136 h 43787"/>
                <a:gd name="connsiteX8" fmla="*/ 13170 w 78203"/>
                <a:gd name="connsiteY8" fmla="*/ 737 h 43787"/>
                <a:gd name="connsiteX9" fmla="*/ 45426 w 78203"/>
                <a:gd name="connsiteY9" fmla="*/ 8801 h 43787"/>
                <a:gd name="connsiteX10" fmla="*/ 71083 w 78203"/>
                <a:gd name="connsiteY10" fmla="*/ 8435 h 43787"/>
                <a:gd name="connsiteX11" fmla="*/ 71816 w 78203"/>
                <a:gd name="connsiteY11" fmla="*/ 29694 h 4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203" h="43787">
                  <a:moveTo>
                    <a:pt x="71816" y="29694"/>
                  </a:moveTo>
                  <a:cubicBezTo>
                    <a:pt x="67785" y="28594"/>
                    <a:pt x="61553" y="32993"/>
                    <a:pt x="59721" y="26029"/>
                  </a:cubicBezTo>
                  <a:cubicBezTo>
                    <a:pt x="58988" y="22730"/>
                    <a:pt x="67418" y="18331"/>
                    <a:pt x="59354" y="15765"/>
                  </a:cubicBezTo>
                  <a:cubicBezTo>
                    <a:pt x="53856" y="13933"/>
                    <a:pt x="48725" y="19797"/>
                    <a:pt x="46159" y="23463"/>
                  </a:cubicBezTo>
                  <a:cubicBezTo>
                    <a:pt x="42860" y="28228"/>
                    <a:pt x="50557" y="29327"/>
                    <a:pt x="52756" y="32993"/>
                  </a:cubicBezTo>
                  <a:cubicBezTo>
                    <a:pt x="43960" y="44355"/>
                    <a:pt x="34429" y="48021"/>
                    <a:pt x="22334" y="37758"/>
                  </a:cubicBezTo>
                  <a:cubicBezTo>
                    <a:pt x="16103" y="30794"/>
                    <a:pt x="10238" y="23463"/>
                    <a:pt x="3640" y="16865"/>
                  </a:cubicBezTo>
                  <a:cubicBezTo>
                    <a:pt x="-25" y="13200"/>
                    <a:pt x="-758" y="9534"/>
                    <a:pt x="708" y="5136"/>
                  </a:cubicBezTo>
                  <a:cubicBezTo>
                    <a:pt x="2907" y="-1095"/>
                    <a:pt x="8772" y="-362"/>
                    <a:pt x="13170" y="737"/>
                  </a:cubicBezTo>
                  <a:cubicBezTo>
                    <a:pt x="24166" y="2937"/>
                    <a:pt x="35163" y="5136"/>
                    <a:pt x="45426" y="8801"/>
                  </a:cubicBezTo>
                  <a:cubicBezTo>
                    <a:pt x="54223" y="12100"/>
                    <a:pt x="62286" y="10634"/>
                    <a:pt x="71083" y="8435"/>
                  </a:cubicBezTo>
                  <a:cubicBezTo>
                    <a:pt x="84279" y="15032"/>
                    <a:pt x="75848" y="22363"/>
                    <a:pt x="71816" y="29694"/>
                  </a:cubicBezTo>
                  <a:close/>
                </a:path>
              </a:pathLst>
            </a:custGeom>
            <a:solidFill>
              <a:srgbClr val="9171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37BA20D7-5715-42EA-8905-3D070EF8A7EC}"/>
                </a:ext>
              </a:extLst>
            </p:cNvPr>
            <p:cNvSpPr/>
            <p:nvPr/>
          </p:nvSpPr>
          <p:spPr>
            <a:xfrm>
              <a:off x="10738803" y="4411718"/>
              <a:ext cx="67178" cy="38462"/>
            </a:xfrm>
            <a:custGeom>
              <a:avLst/>
              <a:gdLst>
                <a:gd name="connsiteX0" fmla="*/ 29690 w 67178"/>
                <a:gd name="connsiteY0" fmla="*/ 4765 h 38462"/>
                <a:gd name="connsiteX1" fmla="*/ 60112 w 67178"/>
                <a:gd name="connsiteY1" fmla="*/ 0 h 38462"/>
                <a:gd name="connsiteX2" fmla="*/ 67077 w 67178"/>
                <a:gd name="connsiteY2" fmla="*/ 23458 h 38462"/>
                <a:gd name="connsiteX3" fmla="*/ 18693 w 67178"/>
                <a:gd name="connsiteY3" fmla="*/ 34455 h 38462"/>
                <a:gd name="connsiteX4" fmla="*/ 0 w 67178"/>
                <a:gd name="connsiteY4" fmla="*/ 27124 h 38462"/>
                <a:gd name="connsiteX5" fmla="*/ 29690 w 67178"/>
                <a:gd name="connsiteY5" fmla="*/ 4765 h 3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78" h="38462">
                  <a:moveTo>
                    <a:pt x="29690" y="4765"/>
                  </a:moveTo>
                  <a:cubicBezTo>
                    <a:pt x="41052" y="12096"/>
                    <a:pt x="49849" y="733"/>
                    <a:pt x="60112" y="0"/>
                  </a:cubicBezTo>
                  <a:cubicBezTo>
                    <a:pt x="64511" y="7331"/>
                    <a:pt x="67810" y="14662"/>
                    <a:pt x="67077" y="23458"/>
                  </a:cubicBezTo>
                  <a:cubicBezTo>
                    <a:pt x="45084" y="39586"/>
                    <a:pt x="35921" y="41785"/>
                    <a:pt x="18693" y="34455"/>
                  </a:cubicBezTo>
                  <a:cubicBezTo>
                    <a:pt x="12462" y="31889"/>
                    <a:pt x="5132" y="32255"/>
                    <a:pt x="0" y="27124"/>
                  </a:cubicBezTo>
                  <a:cubicBezTo>
                    <a:pt x="9163" y="19427"/>
                    <a:pt x="28957" y="24925"/>
                    <a:pt x="29690" y="4765"/>
                  </a:cubicBezTo>
                  <a:close/>
                </a:path>
              </a:pathLst>
            </a:custGeom>
            <a:solidFill>
              <a:srgbClr val="CEC1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F162AC01-74C6-4109-B05D-5DA1D6069024}"/>
                </a:ext>
              </a:extLst>
            </p:cNvPr>
            <p:cNvSpPr/>
            <p:nvPr/>
          </p:nvSpPr>
          <p:spPr>
            <a:xfrm>
              <a:off x="10654464" y="4446539"/>
              <a:ext cx="61584" cy="34088"/>
            </a:xfrm>
            <a:custGeom>
              <a:avLst/>
              <a:gdLst>
                <a:gd name="connsiteX0" fmla="*/ 60514 w 61584"/>
                <a:gd name="connsiteY0" fmla="*/ 0 h 34088"/>
                <a:gd name="connsiteX1" fmla="*/ 55749 w 61584"/>
                <a:gd name="connsiteY1" fmla="*/ 11363 h 34088"/>
                <a:gd name="connsiteX2" fmla="*/ 45852 w 61584"/>
                <a:gd name="connsiteY2" fmla="*/ 26024 h 34088"/>
                <a:gd name="connsiteX3" fmla="*/ 34123 w 61584"/>
                <a:gd name="connsiteY3" fmla="*/ 33355 h 34088"/>
                <a:gd name="connsiteX4" fmla="*/ 4800 w 61584"/>
                <a:gd name="connsiteY4" fmla="*/ 34088 h 34088"/>
                <a:gd name="connsiteX5" fmla="*/ 17629 w 61584"/>
                <a:gd name="connsiteY5" fmla="*/ 15395 h 34088"/>
                <a:gd name="connsiteX6" fmla="*/ 53550 w 61584"/>
                <a:gd name="connsiteY6" fmla="*/ 0 h 34088"/>
                <a:gd name="connsiteX7" fmla="*/ 60514 w 61584"/>
                <a:gd name="connsiteY7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584" h="34088">
                  <a:moveTo>
                    <a:pt x="60514" y="0"/>
                  </a:moveTo>
                  <a:cubicBezTo>
                    <a:pt x="61980" y="5132"/>
                    <a:pt x="63080" y="9163"/>
                    <a:pt x="55749" y="11363"/>
                  </a:cubicBezTo>
                  <a:cubicBezTo>
                    <a:pt x="49151" y="13195"/>
                    <a:pt x="41821" y="14295"/>
                    <a:pt x="45852" y="26024"/>
                  </a:cubicBezTo>
                  <a:cubicBezTo>
                    <a:pt x="48052" y="31889"/>
                    <a:pt x="39255" y="34088"/>
                    <a:pt x="34123" y="33355"/>
                  </a:cubicBezTo>
                  <a:cubicBezTo>
                    <a:pt x="24227" y="31889"/>
                    <a:pt x="14697" y="34088"/>
                    <a:pt x="4800" y="34088"/>
                  </a:cubicBezTo>
                  <a:cubicBezTo>
                    <a:pt x="-3264" y="14295"/>
                    <a:pt x="-2531" y="12829"/>
                    <a:pt x="17629" y="15395"/>
                  </a:cubicBezTo>
                  <a:cubicBezTo>
                    <a:pt x="32657" y="17227"/>
                    <a:pt x="44020" y="10630"/>
                    <a:pt x="53550" y="0"/>
                  </a:cubicBezTo>
                  <a:cubicBezTo>
                    <a:pt x="55749" y="4032"/>
                    <a:pt x="58315" y="733"/>
                    <a:pt x="60514" y="0"/>
                  </a:cubicBezTo>
                  <a:close/>
                </a:path>
              </a:pathLst>
            </a:custGeom>
            <a:solidFill>
              <a:srgbClr val="D8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E0817910-FEAF-4CA5-B60E-224C36BBC221}"/>
                </a:ext>
              </a:extLst>
            </p:cNvPr>
            <p:cNvSpPr/>
            <p:nvPr/>
          </p:nvSpPr>
          <p:spPr>
            <a:xfrm>
              <a:off x="10892019" y="4255198"/>
              <a:ext cx="56811" cy="39411"/>
            </a:xfrm>
            <a:custGeom>
              <a:avLst/>
              <a:gdLst>
                <a:gd name="connsiteX0" fmla="*/ 56811 w 56811"/>
                <a:gd name="connsiteY0" fmla="*/ 30065 h 39411"/>
                <a:gd name="connsiteX1" fmla="*/ 37751 w 56811"/>
                <a:gd name="connsiteY1" fmla="*/ 33363 h 39411"/>
                <a:gd name="connsiteX2" fmla="*/ 15392 w 56811"/>
                <a:gd name="connsiteY2" fmla="*/ 30065 h 39411"/>
                <a:gd name="connsiteX3" fmla="*/ 731 w 56811"/>
                <a:gd name="connsiteY3" fmla="*/ 37762 h 39411"/>
                <a:gd name="connsiteX4" fmla="*/ 8061 w 56811"/>
                <a:gd name="connsiteY4" fmla="*/ 5873 h 39411"/>
                <a:gd name="connsiteX5" fmla="*/ 26388 w 56811"/>
                <a:gd name="connsiteY5" fmla="*/ 3674 h 39411"/>
                <a:gd name="connsiteX6" fmla="*/ 43616 w 56811"/>
                <a:gd name="connsiteY6" fmla="*/ 20901 h 39411"/>
                <a:gd name="connsiteX7" fmla="*/ 56811 w 56811"/>
                <a:gd name="connsiteY7" fmla="*/ 30065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811" h="39411">
                  <a:moveTo>
                    <a:pt x="56811" y="30065"/>
                  </a:moveTo>
                  <a:cubicBezTo>
                    <a:pt x="51313" y="36296"/>
                    <a:pt x="44349" y="33730"/>
                    <a:pt x="37751" y="33363"/>
                  </a:cubicBezTo>
                  <a:cubicBezTo>
                    <a:pt x="31153" y="26033"/>
                    <a:pt x="22723" y="32630"/>
                    <a:pt x="15392" y="30065"/>
                  </a:cubicBezTo>
                  <a:cubicBezTo>
                    <a:pt x="8428" y="28965"/>
                    <a:pt x="10627" y="44360"/>
                    <a:pt x="731" y="37762"/>
                  </a:cubicBezTo>
                  <a:cubicBezTo>
                    <a:pt x="-2202" y="26033"/>
                    <a:pt x="4396" y="16136"/>
                    <a:pt x="8061" y="5873"/>
                  </a:cubicBezTo>
                  <a:cubicBezTo>
                    <a:pt x="12093" y="-6956"/>
                    <a:pt x="20524" y="5507"/>
                    <a:pt x="26388" y="3674"/>
                  </a:cubicBezTo>
                  <a:cubicBezTo>
                    <a:pt x="33353" y="8072"/>
                    <a:pt x="41783" y="10638"/>
                    <a:pt x="43616" y="20901"/>
                  </a:cubicBezTo>
                  <a:cubicBezTo>
                    <a:pt x="44715" y="26399"/>
                    <a:pt x="50580" y="29698"/>
                    <a:pt x="56811" y="30065"/>
                  </a:cubicBezTo>
                  <a:close/>
                </a:path>
              </a:pathLst>
            </a:custGeom>
            <a:solidFill>
              <a:srgbClr val="D0B8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9EE6BBA-7589-4F68-8854-A1F00718E05F}"/>
                </a:ext>
              </a:extLst>
            </p:cNvPr>
            <p:cNvSpPr/>
            <p:nvPr/>
          </p:nvSpPr>
          <p:spPr>
            <a:xfrm>
              <a:off x="10828239" y="4401605"/>
              <a:ext cx="71108" cy="22494"/>
            </a:xfrm>
            <a:custGeom>
              <a:avLst/>
              <a:gdLst>
                <a:gd name="connsiteX0" fmla="*/ 11363 w 71108"/>
                <a:gd name="connsiteY0" fmla="*/ 15245 h 22494"/>
                <a:gd name="connsiteX1" fmla="*/ 0 w 71108"/>
                <a:gd name="connsiteY1" fmla="*/ 11213 h 22494"/>
                <a:gd name="connsiteX2" fmla="*/ 33722 w 71108"/>
                <a:gd name="connsiteY2" fmla="*/ 217 h 22494"/>
                <a:gd name="connsiteX3" fmla="*/ 35554 w 71108"/>
                <a:gd name="connsiteY3" fmla="*/ 6081 h 22494"/>
                <a:gd name="connsiteX4" fmla="*/ 71108 w 71108"/>
                <a:gd name="connsiteY4" fmla="*/ 14878 h 22494"/>
                <a:gd name="connsiteX5" fmla="*/ 11363 w 71108"/>
                <a:gd name="connsiteY5" fmla="*/ 15245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08" h="22494">
                  <a:moveTo>
                    <a:pt x="11363" y="15245"/>
                  </a:moveTo>
                  <a:cubicBezTo>
                    <a:pt x="7697" y="13779"/>
                    <a:pt x="4032" y="12312"/>
                    <a:pt x="0" y="11213"/>
                  </a:cubicBezTo>
                  <a:cubicBezTo>
                    <a:pt x="10630" y="4982"/>
                    <a:pt x="20893" y="-1250"/>
                    <a:pt x="33722" y="217"/>
                  </a:cubicBezTo>
                  <a:cubicBezTo>
                    <a:pt x="33722" y="2416"/>
                    <a:pt x="30056" y="7914"/>
                    <a:pt x="35554" y="6081"/>
                  </a:cubicBezTo>
                  <a:cubicBezTo>
                    <a:pt x="49849" y="1683"/>
                    <a:pt x="60479" y="7181"/>
                    <a:pt x="71108" y="14878"/>
                  </a:cubicBezTo>
                  <a:cubicBezTo>
                    <a:pt x="51682" y="24408"/>
                    <a:pt x="31522" y="25508"/>
                    <a:pt x="11363" y="15245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D7ED0CA7-FB57-4AC1-9371-B6969A018D3A}"/>
                </a:ext>
              </a:extLst>
            </p:cNvPr>
            <p:cNvSpPr/>
            <p:nvPr/>
          </p:nvSpPr>
          <p:spPr>
            <a:xfrm>
              <a:off x="10952312" y="4202791"/>
              <a:ext cx="28773" cy="51315"/>
            </a:xfrm>
            <a:custGeom>
              <a:avLst/>
              <a:gdLst>
                <a:gd name="connsiteX0" fmla="*/ 22909 w 28773"/>
                <a:gd name="connsiteY0" fmla="*/ 0 h 51315"/>
                <a:gd name="connsiteX1" fmla="*/ 28773 w 28773"/>
                <a:gd name="connsiteY1" fmla="*/ 2932 h 51315"/>
                <a:gd name="connsiteX2" fmla="*/ 3116 w 28773"/>
                <a:gd name="connsiteY2" fmla="*/ 51315 h 51315"/>
                <a:gd name="connsiteX3" fmla="*/ 183 w 28773"/>
                <a:gd name="connsiteY3" fmla="*/ 33355 h 51315"/>
                <a:gd name="connsiteX4" fmla="*/ 22909 w 28773"/>
                <a:gd name="connsiteY4" fmla="*/ 0 h 5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73" h="51315">
                  <a:moveTo>
                    <a:pt x="22909" y="0"/>
                  </a:moveTo>
                  <a:cubicBezTo>
                    <a:pt x="25108" y="1100"/>
                    <a:pt x="28773" y="2932"/>
                    <a:pt x="28773" y="2932"/>
                  </a:cubicBezTo>
                  <a:cubicBezTo>
                    <a:pt x="21809" y="19793"/>
                    <a:pt x="16678" y="37387"/>
                    <a:pt x="3116" y="51315"/>
                  </a:cubicBezTo>
                  <a:cubicBezTo>
                    <a:pt x="-2016" y="44718"/>
                    <a:pt x="916" y="38853"/>
                    <a:pt x="183" y="33355"/>
                  </a:cubicBezTo>
                  <a:cubicBezTo>
                    <a:pt x="10813" y="24558"/>
                    <a:pt x="6781" y="5498"/>
                    <a:pt x="22909" y="0"/>
                  </a:cubicBezTo>
                  <a:close/>
                </a:path>
              </a:pathLst>
            </a:custGeom>
            <a:solidFill>
              <a:srgbClr val="D1BFB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5F19549-756F-4D9B-9C34-2B5A87ABF781}"/>
                </a:ext>
              </a:extLst>
            </p:cNvPr>
            <p:cNvSpPr/>
            <p:nvPr/>
          </p:nvSpPr>
          <p:spPr>
            <a:xfrm>
              <a:off x="10912176" y="4206591"/>
              <a:ext cx="24774" cy="36519"/>
            </a:xfrm>
            <a:custGeom>
              <a:avLst/>
              <a:gdLst>
                <a:gd name="connsiteX0" fmla="*/ 0 w 24774"/>
                <a:gd name="connsiteY0" fmla="*/ 36519 h 36519"/>
                <a:gd name="connsiteX1" fmla="*/ 13195 w 24774"/>
                <a:gd name="connsiteY1" fmla="*/ 2431 h 36519"/>
                <a:gd name="connsiteX2" fmla="*/ 21626 w 24774"/>
                <a:gd name="connsiteY2" fmla="*/ 598 h 36519"/>
                <a:gd name="connsiteX3" fmla="*/ 24192 w 24774"/>
                <a:gd name="connsiteY3" fmla="*/ 6830 h 36519"/>
                <a:gd name="connsiteX4" fmla="*/ 0 w 24774"/>
                <a:gd name="connsiteY4" fmla="*/ 36519 h 3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74" h="36519">
                  <a:moveTo>
                    <a:pt x="0" y="36519"/>
                  </a:moveTo>
                  <a:cubicBezTo>
                    <a:pt x="367" y="22591"/>
                    <a:pt x="2199" y="10862"/>
                    <a:pt x="13195" y="2431"/>
                  </a:cubicBezTo>
                  <a:cubicBezTo>
                    <a:pt x="15761" y="598"/>
                    <a:pt x="18693" y="-868"/>
                    <a:pt x="21626" y="598"/>
                  </a:cubicBezTo>
                  <a:cubicBezTo>
                    <a:pt x="24192" y="1698"/>
                    <a:pt x="25658" y="4630"/>
                    <a:pt x="24192" y="6830"/>
                  </a:cubicBezTo>
                  <a:cubicBezTo>
                    <a:pt x="17227" y="16726"/>
                    <a:pt x="16128" y="31388"/>
                    <a:pt x="0" y="36519"/>
                  </a:cubicBezTo>
                  <a:close/>
                </a:path>
              </a:pathLst>
            </a:custGeom>
            <a:solidFill>
              <a:srgbClr val="FEFEF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D9BF983D-A874-4456-BD65-72DCD7C18967}"/>
                </a:ext>
              </a:extLst>
            </p:cNvPr>
            <p:cNvSpPr/>
            <p:nvPr/>
          </p:nvSpPr>
          <p:spPr>
            <a:xfrm>
              <a:off x="10978519" y="4300290"/>
              <a:ext cx="44717" cy="33721"/>
            </a:xfrm>
            <a:custGeom>
              <a:avLst/>
              <a:gdLst>
                <a:gd name="connsiteX0" fmla="*/ 0 w 44717"/>
                <a:gd name="connsiteY0" fmla="*/ 33722 h 33721"/>
                <a:gd name="connsiteX1" fmla="*/ 733 w 44717"/>
                <a:gd name="connsiteY1" fmla="*/ 26757 h 33721"/>
                <a:gd name="connsiteX2" fmla="*/ 44718 w 44717"/>
                <a:gd name="connsiteY2" fmla="*/ 0 h 33721"/>
                <a:gd name="connsiteX3" fmla="*/ 0 w 44717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17" h="33721">
                  <a:moveTo>
                    <a:pt x="0" y="33722"/>
                  </a:moveTo>
                  <a:cubicBezTo>
                    <a:pt x="367" y="31156"/>
                    <a:pt x="367" y="26757"/>
                    <a:pt x="733" y="26757"/>
                  </a:cubicBezTo>
                  <a:cubicBezTo>
                    <a:pt x="19793" y="24925"/>
                    <a:pt x="29690" y="8064"/>
                    <a:pt x="44718" y="0"/>
                  </a:cubicBezTo>
                  <a:cubicBezTo>
                    <a:pt x="39220" y="22725"/>
                    <a:pt x="20160" y="28957"/>
                    <a:pt x="0" y="33722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EC16375E-0BB7-4458-957A-510FA5BD7A67}"/>
                </a:ext>
              </a:extLst>
            </p:cNvPr>
            <p:cNvSpPr/>
            <p:nvPr/>
          </p:nvSpPr>
          <p:spPr>
            <a:xfrm>
              <a:off x="11185247" y="4274703"/>
              <a:ext cx="20365" cy="18256"/>
            </a:xfrm>
            <a:custGeom>
              <a:avLst/>
              <a:gdLst>
                <a:gd name="connsiteX0" fmla="*/ 367 w 20365"/>
                <a:gd name="connsiteY0" fmla="*/ 17523 h 18256"/>
                <a:gd name="connsiteX1" fmla="*/ 0 w 20365"/>
                <a:gd name="connsiteY1" fmla="*/ 6527 h 18256"/>
                <a:gd name="connsiteX2" fmla="*/ 15395 w 20365"/>
                <a:gd name="connsiteY2" fmla="*/ 1029 h 18256"/>
                <a:gd name="connsiteX3" fmla="*/ 18693 w 20365"/>
                <a:gd name="connsiteY3" fmla="*/ 10193 h 18256"/>
                <a:gd name="connsiteX4" fmla="*/ 10630 w 20365"/>
                <a:gd name="connsiteY4" fmla="*/ 18256 h 18256"/>
                <a:gd name="connsiteX5" fmla="*/ 367 w 20365"/>
                <a:gd name="connsiteY5" fmla="*/ 17523 h 1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5" h="18256">
                  <a:moveTo>
                    <a:pt x="367" y="17523"/>
                  </a:moveTo>
                  <a:cubicBezTo>
                    <a:pt x="367" y="13858"/>
                    <a:pt x="0" y="10193"/>
                    <a:pt x="0" y="6527"/>
                  </a:cubicBezTo>
                  <a:cubicBezTo>
                    <a:pt x="2566" y="-2636"/>
                    <a:pt x="9897" y="296"/>
                    <a:pt x="15395" y="1029"/>
                  </a:cubicBezTo>
                  <a:cubicBezTo>
                    <a:pt x="20160" y="1762"/>
                    <a:pt x="21992" y="5428"/>
                    <a:pt x="18693" y="10193"/>
                  </a:cubicBezTo>
                  <a:cubicBezTo>
                    <a:pt x="16128" y="12758"/>
                    <a:pt x="13562" y="15691"/>
                    <a:pt x="10630" y="18256"/>
                  </a:cubicBezTo>
                  <a:cubicBezTo>
                    <a:pt x="7331" y="18256"/>
                    <a:pt x="3665" y="17890"/>
                    <a:pt x="367" y="17523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7DFCB8D-3DB1-4E01-82D0-F40A97591E21}"/>
                </a:ext>
              </a:extLst>
            </p:cNvPr>
            <p:cNvSpPr/>
            <p:nvPr/>
          </p:nvSpPr>
          <p:spPr>
            <a:xfrm>
              <a:off x="10817242" y="4383639"/>
              <a:ext cx="14117" cy="25880"/>
            </a:xfrm>
            <a:custGeom>
              <a:avLst/>
              <a:gdLst>
                <a:gd name="connsiteX0" fmla="*/ 367 w 14117"/>
                <a:gd name="connsiteY0" fmla="*/ 25147 h 25880"/>
                <a:gd name="connsiteX1" fmla="*/ 0 w 14117"/>
                <a:gd name="connsiteY1" fmla="*/ 3521 h 25880"/>
                <a:gd name="connsiteX2" fmla="*/ 10996 w 14117"/>
                <a:gd name="connsiteY2" fmla="*/ 7920 h 25880"/>
                <a:gd name="connsiteX3" fmla="*/ 10630 w 14117"/>
                <a:gd name="connsiteY3" fmla="*/ 18183 h 25880"/>
                <a:gd name="connsiteX4" fmla="*/ 3299 w 14117"/>
                <a:gd name="connsiteY4" fmla="*/ 25880 h 25880"/>
                <a:gd name="connsiteX5" fmla="*/ 367 w 14117"/>
                <a:gd name="connsiteY5" fmla="*/ 25147 h 2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7" h="25880">
                  <a:moveTo>
                    <a:pt x="367" y="25147"/>
                  </a:moveTo>
                  <a:cubicBezTo>
                    <a:pt x="1833" y="17816"/>
                    <a:pt x="5865" y="10852"/>
                    <a:pt x="0" y="3521"/>
                  </a:cubicBezTo>
                  <a:cubicBezTo>
                    <a:pt x="7697" y="-5642"/>
                    <a:pt x="7697" y="5721"/>
                    <a:pt x="10996" y="7920"/>
                  </a:cubicBezTo>
                  <a:cubicBezTo>
                    <a:pt x="14662" y="10852"/>
                    <a:pt x="15761" y="14517"/>
                    <a:pt x="10630" y="18183"/>
                  </a:cubicBezTo>
                  <a:cubicBezTo>
                    <a:pt x="7697" y="20016"/>
                    <a:pt x="5865" y="23314"/>
                    <a:pt x="3299" y="25880"/>
                  </a:cubicBezTo>
                  <a:cubicBezTo>
                    <a:pt x="2199" y="25880"/>
                    <a:pt x="1100" y="25880"/>
                    <a:pt x="367" y="25147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1C072739-CB10-4F83-97D0-0A887105D12B}"/>
                </a:ext>
              </a:extLst>
            </p:cNvPr>
            <p:cNvSpPr/>
            <p:nvPr/>
          </p:nvSpPr>
          <p:spPr>
            <a:xfrm>
              <a:off x="12592022" y="5345999"/>
              <a:ext cx="85460" cy="790642"/>
            </a:xfrm>
            <a:custGeom>
              <a:avLst/>
              <a:gdLst>
                <a:gd name="connsiteX0" fmla="*/ 54248 w 85460"/>
                <a:gd name="connsiteY0" fmla="*/ 764993 h 790642"/>
                <a:gd name="connsiteX1" fmla="*/ 50582 w 85460"/>
                <a:gd name="connsiteY1" fmla="*/ 772690 h 790642"/>
                <a:gd name="connsiteX2" fmla="*/ 39586 w 85460"/>
                <a:gd name="connsiteY2" fmla="*/ 774156 h 790642"/>
                <a:gd name="connsiteX3" fmla="*/ 8797 w 85460"/>
                <a:gd name="connsiteY3" fmla="*/ 790284 h 790642"/>
                <a:gd name="connsiteX4" fmla="*/ 0 w 85460"/>
                <a:gd name="connsiteY4" fmla="*/ 778921 h 790642"/>
                <a:gd name="connsiteX5" fmla="*/ 10996 w 85460"/>
                <a:gd name="connsiteY5" fmla="*/ 675557 h 790642"/>
                <a:gd name="connsiteX6" fmla="*/ 15761 w 85460"/>
                <a:gd name="connsiteY6" fmla="*/ 620210 h 790642"/>
                <a:gd name="connsiteX7" fmla="*/ 27124 w 85460"/>
                <a:gd name="connsiteY7" fmla="*/ 585389 h 790642"/>
                <a:gd name="connsiteX8" fmla="*/ 30789 w 85460"/>
                <a:gd name="connsiteY8" fmla="*/ 554966 h 790642"/>
                <a:gd name="connsiteX9" fmla="*/ 25658 w 85460"/>
                <a:gd name="connsiteY9" fmla="*/ 514280 h 790642"/>
                <a:gd name="connsiteX10" fmla="*/ 31522 w 85460"/>
                <a:gd name="connsiteY10" fmla="*/ 411649 h 790642"/>
                <a:gd name="connsiteX11" fmla="*/ 24925 w 85460"/>
                <a:gd name="connsiteY11" fmla="*/ 370963 h 790642"/>
                <a:gd name="connsiteX12" fmla="*/ 12829 w 85460"/>
                <a:gd name="connsiteY12" fmla="*/ 352637 h 790642"/>
                <a:gd name="connsiteX13" fmla="*/ 15761 w 85460"/>
                <a:gd name="connsiteY13" fmla="*/ 340174 h 790642"/>
                <a:gd name="connsiteX14" fmla="*/ 26757 w 85460"/>
                <a:gd name="connsiteY14" fmla="*/ 314883 h 790642"/>
                <a:gd name="connsiteX15" fmla="*/ 42152 w 85460"/>
                <a:gd name="connsiteY15" fmla="*/ 256970 h 790642"/>
                <a:gd name="connsiteX16" fmla="*/ 34821 w 85460"/>
                <a:gd name="connsiteY16" fmla="*/ 236077 h 790642"/>
                <a:gd name="connsiteX17" fmla="*/ 38120 w 85460"/>
                <a:gd name="connsiteY17" fmla="*/ 217017 h 790642"/>
                <a:gd name="connsiteX18" fmla="*/ 45451 w 85460"/>
                <a:gd name="connsiteY18" fmla="*/ 172300 h 790642"/>
                <a:gd name="connsiteX19" fmla="*/ 43252 w 85460"/>
                <a:gd name="connsiteY19" fmla="*/ 149941 h 790642"/>
                <a:gd name="connsiteX20" fmla="*/ 49483 w 85460"/>
                <a:gd name="connsiteY20" fmla="*/ 126116 h 790642"/>
                <a:gd name="connsiteX21" fmla="*/ 37020 w 85460"/>
                <a:gd name="connsiteY21" fmla="*/ 66370 h 790642"/>
                <a:gd name="connsiteX22" fmla="*/ 37020 w 85460"/>
                <a:gd name="connsiteY22" fmla="*/ 53908 h 790642"/>
                <a:gd name="connsiteX23" fmla="*/ 32622 w 85460"/>
                <a:gd name="connsiteY23" fmla="*/ 16887 h 790642"/>
                <a:gd name="connsiteX24" fmla="*/ 42152 w 85460"/>
                <a:gd name="connsiteY24" fmla="*/ 393 h 790642"/>
                <a:gd name="connsiteX25" fmla="*/ 57180 w 85460"/>
                <a:gd name="connsiteY25" fmla="*/ 13955 h 790642"/>
                <a:gd name="connsiteX26" fmla="*/ 71475 w 85460"/>
                <a:gd name="connsiteY26" fmla="*/ 74800 h 790642"/>
                <a:gd name="connsiteX27" fmla="*/ 65610 w 85460"/>
                <a:gd name="connsiteY27" fmla="*/ 94227 h 790642"/>
                <a:gd name="connsiteX28" fmla="*/ 65977 w 85460"/>
                <a:gd name="connsiteY28" fmla="*/ 100825 h 790642"/>
                <a:gd name="connsiteX29" fmla="*/ 73308 w 85460"/>
                <a:gd name="connsiteY29" fmla="*/ 139311 h 790642"/>
                <a:gd name="connsiteX30" fmla="*/ 80272 w 85460"/>
                <a:gd name="connsiteY30" fmla="*/ 156172 h 790642"/>
                <a:gd name="connsiteX31" fmla="*/ 82838 w 85460"/>
                <a:gd name="connsiteY31" fmla="*/ 235344 h 790642"/>
                <a:gd name="connsiteX32" fmla="*/ 83937 w 85460"/>
                <a:gd name="connsiteY32" fmla="*/ 350437 h 790642"/>
                <a:gd name="connsiteX33" fmla="*/ 79172 w 85460"/>
                <a:gd name="connsiteY33" fmla="*/ 521611 h 790642"/>
                <a:gd name="connsiteX34" fmla="*/ 63044 w 85460"/>
                <a:gd name="connsiteY34" fmla="*/ 674824 h 790642"/>
                <a:gd name="connsiteX35" fmla="*/ 54248 w 85460"/>
                <a:gd name="connsiteY35" fmla="*/ 764993 h 79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460" h="790642">
                  <a:moveTo>
                    <a:pt x="54248" y="764993"/>
                  </a:moveTo>
                  <a:cubicBezTo>
                    <a:pt x="53148" y="767558"/>
                    <a:pt x="51682" y="770124"/>
                    <a:pt x="50582" y="772690"/>
                  </a:cubicBezTo>
                  <a:cubicBezTo>
                    <a:pt x="46550" y="769024"/>
                    <a:pt x="42152" y="766459"/>
                    <a:pt x="39586" y="774156"/>
                  </a:cubicBezTo>
                  <a:cubicBezTo>
                    <a:pt x="34821" y="789917"/>
                    <a:pt x="19793" y="786985"/>
                    <a:pt x="8797" y="790284"/>
                  </a:cubicBezTo>
                  <a:cubicBezTo>
                    <a:pt x="1100" y="792483"/>
                    <a:pt x="1833" y="784053"/>
                    <a:pt x="0" y="778921"/>
                  </a:cubicBezTo>
                  <a:cubicBezTo>
                    <a:pt x="1100" y="744100"/>
                    <a:pt x="7331" y="710012"/>
                    <a:pt x="10996" y="675557"/>
                  </a:cubicBezTo>
                  <a:cubicBezTo>
                    <a:pt x="12829" y="657230"/>
                    <a:pt x="18693" y="639270"/>
                    <a:pt x="15761" y="620210"/>
                  </a:cubicBezTo>
                  <a:cubicBezTo>
                    <a:pt x="13928" y="608114"/>
                    <a:pt x="20159" y="595652"/>
                    <a:pt x="27124" y="585389"/>
                  </a:cubicBezTo>
                  <a:cubicBezTo>
                    <a:pt x="33721" y="575859"/>
                    <a:pt x="34821" y="565596"/>
                    <a:pt x="30789" y="554966"/>
                  </a:cubicBezTo>
                  <a:cubicBezTo>
                    <a:pt x="25658" y="541771"/>
                    <a:pt x="24925" y="528209"/>
                    <a:pt x="25658" y="514280"/>
                  </a:cubicBezTo>
                  <a:cubicBezTo>
                    <a:pt x="27857" y="480192"/>
                    <a:pt x="29323" y="445737"/>
                    <a:pt x="31522" y="411649"/>
                  </a:cubicBezTo>
                  <a:cubicBezTo>
                    <a:pt x="32255" y="398087"/>
                    <a:pt x="41419" y="381960"/>
                    <a:pt x="24925" y="370963"/>
                  </a:cubicBezTo>
                  <a:cubicBezTo>
                    <a:pt x="17594" y="366932"/>
                    <a:pt x="17227" y="358135"/>
                    <a:pt x="12829" y="352637"/>
                  </a:cubicBezTo>
                  <a:cubicBezTo>
                    <a:pt x="8797" y="347505"/>
                    <a:pt x="10629" y="342373"/>
                    <a:pt x="15761" y="340174"/>
                  </a:cubicBezTo>
                  <a:cubicBezTo>
                    <a:pt x="27490" y="334676"/>
                    <a:pt x="26024" y="325146"/>
                    <a:pt x="26757" y="314883"/>
                  </a:cubicBezTo>
                  <a:cubicBezTo>
                    <a:pt x="27857" y="294724"/>
                    <a:pt x="26757" y="274197"/>
                    <a:pt x="42152" y="256970"/>
                  </a:cubicBezTo>
                  <a:cubicBezTo>
                    <a:pt x="48749" y="249639"/>
                    <a:pt x="40319" y="241942"/>
                    <a:pt x="34821" y="236077"/>
                  </a:cubicBezTo>
                  <a:cubicBezTo>
                    <a:pt x="27124" y="228013"/>
                    <a:pt x="28956" y="222149"/>
                    <a:pt x="38120" y="217017"/>
                  </a:cubicBezTo>
                  <a:cubicBezTo>
                    <a:pt x="48749" y="210786"/>
                    <a:pt x="54614" y="180363"/>
                    <a:pt x="45451" y="172300"/>
                  </a:cubicBezTo>
                  <a:cubicBezTo>
                    <a:pt x="36287" y="164236"/>
                    <a:pt x="38486" y="158005"/>
                    <a:pt x="43252" y="149941"/>
                  </a:cubicBezTo>
                  <a:cubicBezTo>
                    <a:pt x="51682" y="143710"/>
                    <a:pt x="53148" y="137478"/>
                    <a:pt x="49483" y="126116"/>
                  </a:cubicBezTo>
                  <a:cubicBezTo>
                    <a:pt x="43252" y="107056"/>
                    <a:pt x="32622" y="87996"/>
                    <a:pt x="37020" y="66370"/>
                  </a:cubicBezTo>
                  <a:cubicBezTo>
                    <a:pt x="37753" y="62338"/>
                    <a:pt x="39586" y="55007"/>
                    <a:pt x="37020" y="53908"/>
                  </a:cubicBezTo>
                  <a:cubicBezTo>
                    <a:pt x="18327" y="43278"/>
                    <a:pt x="31156" y="29349"/>
                    <a:pt x="32622" y="16887"/>
                  </a:cubicBezTo>
                  <a:cubicBezTo>
                    <a:pt x="33355" y="9923"/>
                    <a:pt x="33721" y="2592"/>
                    <a:pt x="42152" y="393"/>
                  </a:cubicBezTo>
                  <a:cubicBezTo>
                    <a:pt x="53148" y="-2173"/>
                    <a:pt x="52781" y="8457"/>
                    <a:pt x="57180" y="13955"/>
                  </a:cubicBezTo>
                  <a:cubicBezTo>
                    <a:pt x="65610" y="33381"/>
                    <a:pt x="62678" y="55374"/>
                    <a:pt x="71475" y="74800"/>
                  </a:cubicBezTo>
                  <a:cubicBezTo>
                    <a:pt x="73308" y="79199"/>
                    <a:pt x="78439" y="90928"/>
                    <a:pt x="65610" y="94227"/>
                  </a:cubicBezTo>
                  <a:cubicBezTo>
                    <a:pt x="60479" y="95693"/>
                    <a:pt x="64144" y="98259"/>
                    <a:pt x="65977" y="100825"/>
                  </a:cubicBezTo>
                  <a:cubicBezTo>
                    <a:pt x="75140" y="112187"/>
                    <a:pt x="83937" y="123183"/>
                    <a:pt x="73308" y="139311"/>
                  </a:cubicBezTo>
                  <a:cubicBezTo>
                    <a:pt x="71475" y="142243"/>
                    <a:pt x="79539" y="148841"/>
                    <a:pt x="80272" y="156172"/>
                  </a:cubicBezTo>
                  <a:cubicBezTo>
                    <a:pt x="82838" y="182563"/>
                    <a:pt x="81371" y="208953"/>
                    <a:pt x="82838" y="235344"/>
                  </a:cubicBezTo>
                  <a:cubicBezTo>
                    <a:pt x="85037" y="273831"/>
                    <a:pt x="81005" y="312317"/>
                    <a:pt x="83937" y="350437"/>
                  </a:cubicBezTo>
                  <a:cubicBezTo>
                    <a:pt x="88336" y="407617"/>
                    <a:pt x="82105" y="464431"/>
                    <a:pt x="79172" y="521611"/>
                  </a:cubicBezTo>
                  <a:cubicBezTo>
                    <a:pt x="76606" y="572926"/>
                    <a:pt x="64877" y="623509"/>
                    <a:pt x="63044" y="674824"/>
                  </a:cubicBezTo>
                  <a:cubicBezTo>
                    <a:pt x="61945" y="705247"/>
                    <a:pt x="51682" y="734203"/>
                    <a:pt x="54248" y="764993"/>
                  </a:cubicBezTo>
                  <a:close/>
                </a:path>
              </a:pathLst>
            </a:custGeom>
            <a:solidFill>
              <a:srgbClr val="C8C6B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EDEB0391-5D6A-4E6C-877B-D19786DD7974}"/>
                </a:ext>
              </a:extLst>
            </p:cNvPr>
            <p:cNvSpPr/>
            <p:nvPr/>
          </p:nvSpPr>
          <p:spPr>
            <a:xfrm>
              <a:off x="12521281" y="5098341"/>
              <a:ext cx="130539" cy="400530"/>
            </a:xfrm>
            <a:custGeom>
              <a:avLst/>
              <a:gdLst>
                <a:gd name="connsiteX0" fmla="*/ 128655 w 130539"/>
                <a:gd name="connsiteY0" fmla="*/ 261246 h 400530"/>
                <a:gd name="connsiteX1" fmla="*/ 112894 w 130539"/>
                <a:gd name="connsiteY1" fmla="*/ 251350 h 400530"/>
                <a:gd name="connsiteX2" fmla="*/ 109228 w 130539"/>
                <a:gd name="connsiteY2" fmla="*/ 268210 h 400530"/>
                <a:gd name="connsiteX3" fmla="*/ 100432 w 130539"/>
                <a:gd name="connsiteY3" fmla="*/ 289470 h 400530"/>
                <a:gd name="connsiteX4" fmla="*/ 115826 w 130539"/>
                <a:gd name="connsiteY4" fmla="*/ 323924 h 400530"/>
                <a:gd name="connsiteX5" fmla="*/ 118758 w 130539"/>
                <a:gd name="connsiteY5" fmla="*/ 345183 h 400530"/>
                <a:gd name="connsiteX6" fmla="*/ 128655 w 130539"/>
                <a:gd name="connsiteY6" fmla="*/ 379272 h 400530"/>
                <a:gd name="connsiteX7" fmla="*/ 116926 w 130539"/>
                <a:gd name="connsiteY7" fmla="*/ 400531 h 400530"/>
                <a:gd name="connsiteX8" fmla="*/ 94567 w 130539"/>
                <a:gd name="connsiteY8" fmla="*/ 391367 h 400530"/>
                <a:gd name="connsiteX9" fmla="*/ 97133 w 130539"/>
                <a:gd name="connsiteY9" fmla="*/ 373774 h 400530"/>
                <a:gd name="connsiteX10" fmla="*/ 101164 w 130539"/>
                <a:gd name="connsiteY10" fmla="*/ 370108 h 400530"/>
                <a:gd name="connsiteX11" fmla="*/ 97866 w 130539"/>
                <a:gd name="connsiteY11" fmla="*/ 356546 h 400530"/>
                <a:gd name="connsiteX12" fmla="*/ 71475 w 130539"/>
                <a:gd name="connsiteY12" fmla="*/ 326123 h 400530"/>
                <a:gd name="connsiteX13" fmla="*/ 56080 w 130539"/>
                <a:gd name="connsiteY13" fmla="*/ 322825 h 400530"/>
                <a:gd name="connsiteX14" fmla="*/ 24558 w 130539"/>
                <a:gd name="connsiteY14" fmla="*/ 304498 h 400530"/>
                <a:gd name="connsiteX15" fmla="*/ 17960 w 130539"/>
                <a:gd name="connsiteY15" fmla="*/ 295334 h 400530"/>
                <a:gd name="connsiteX16" fmla="*/ 24925 w 130539"/>
                <a:gd name="connsiteY16" fmla="*/ 279573 h 400530"/>
                <a:gd name="connsiteX17" fmla="*/ 0 w 130539"/>
                <a:gd name="connsiteY17" fmla="*/ 264545 h 400530"/>
                <a:gd name="connsiteX18" fmla="*/ 22725 w 130539"/>
                <a:gd name="connsiteY18" fmla="*/ 247684 h 400530"/>
                <a:gd name="connsiteX19" fmla="*/ 31889 w 130539"/>
                <a:gd name="connsiteY19" fmla="*/ 249517 h 400530"/>
                <a:gd name="connsiteX20" fmla="*/ 46550 w 130539"/>
                <a:gd name="connsiteY20" fmla="*/ 261246 h 400530"/>
                <a:gd name="connsiteX21" fmla="*/ 39953 w 130539"/>
                <a:gd name="connsiteY21" fmla="*/ 224592 h 400530"/>
                <a:gd name="connsiteX22" fmla="*/ 48749 w 130539"/>
                <a:gd name="connsiteY22" fmla="*/ 220194 h 400530"/>
                <a:gd name="connsiteX23" fmla="*/ 51682 w 130539"/>
                <a:gd name="connsiteY23" fmla="*/ 223493 h 400530"/>
                <a:gd name="connsiteX24" fmla="*/ 50216 w 130539"/>
                <a:gd name="connsiteY24" fmla="*/ 217995 h 400530"/>
                <a:gd name="connsiteX25" fmla="*/ 46184 w 130539"/>
                <a:gd name="connsiteY25" fmla="*/ 199668 h 400530"/>
                <a:gd name="connsiteX26" fmla="*/ 49849 w 130539"/>
                <a:gd name="connsiteY26" fmla="*/ 163380 h 400530"/>
                <a:gd name="connsiteX27" fmla="*/ 49116 w 130539"/>
                <a:gd name="connsiteY27" fmla="*/ 150918 h 400530"/>
                <a:gd name="connsiteX28" fmla="*/ 43252 w 130539"/>
                <a:gd name="connsiteY28" fmla="*/ 102901 h 400530"/>
                <a:gd name="connsiteX29" fmla="*/ 44351 w 130539"/>
                <a:gd name="connsiteY29" fmla="*/ 93738 h 400530"/>
                <a:gd name="connsiteX30" fmla="*/ 54981 w 130539"/>
                <a:gd name="connsiteY30" fmla="*/ 60383 h 400530"/>
                <a:gd name="connsiteX31" fmla="*/ 59746 w 130539"/>
                <a:gd name="connsiteY31" fmla="*/ 21163 h 400530"/>
                <a:gd name="connsiteX32" fmla="*/ 74407 w 130539"/>
                <a:gd name="connsiteY32" fmla="*/ 5036 h 400530"/>
                <a:gd name="connsiteX33" fmla="*/ 87236 w 130539"/>
                <a:gd name="connsiteY33" fmla="*/ 637 h 400530"/>
                <a:gd name="connsiteX34" fmla="*/ 92734 w 130539"/>
                <a:gd name="connsiteY34" fmla="*/ 3569 h 400530"/>
                <a:gd name="connsiteX35" fmla="*/ 86503 w 130539"/>
                <a:gd name="connsiteY35" fmla="*/ 11267 h 400530"/>
                <a:gd name="connsiteX36" fmla="*/ 80638 w 130539"/>
                <a:gd name="connsiteY36" fmla="*/ 29594 h 400530"/>
                <a:gd name="connsiteX37" fmla="*/ 76973 w 130539"/>
                <a:gd name="connsiteY37" fmla="*/ 111698 h 400530"/>
                <a:gd name="connsiteX38" fmla="*/ 89802 w 130539"/>
                <a:gd name="connsiteY38" fmla="*/ 121228 h 400530"/>
                <a:gd name="connsiteX39" fmla="*/ 112894 w 130539"/>
                <a:gd name="connsiteY39" fmla="*/ 89340 h 400530"/>
                <a:gd name="connsiteX40" fmla="*/ 116193 w 130539"/>
                <a:gd name="connsiteY40" fmla="*/ 138456 h 400530"/>
                <a:gd name="connsiteX41" fmla="*/ 102264 w 130539"/>
                <a:gd name="connsiteY41" fmla="*/ 167046 h 400530"/>
                <a:gd name="connsiteX42" fmla="*/ 107396 w 130539"/>
                <a:gd name="connsiteY42" fmla="*/ 190504 h 400530"/>
                <a:gd name="connsiteX43" fmla="*/ 123890 w 130539"/>
                <a:gd name="connsiteY43" fmla="*/ 228624 h 400530"/>
                <a:gd name="connsiteX44" fmla="*/ 128655 w 130539"/>
                <a:gd name="connsiteY44" fmla="*/ 261246 h 40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539" h="400530">
                  <a:moveTo>
                    <a:pt x="128655" y="261246"/>
                  </a:moveTo>
                  <a:cubicBezTo>
                    <a:pt x="122057" y="260147"/>
                    <a:pt x="122057" y="247318"/>
                    <a:pt x="112894" y="251350"/>
                  </a:cubicBezTo>
                  <a:cubicBezTo>
                    <a:pt x="105930" y="254649"/>
                    <a:pt x="110328" y="262346"/>
                    <a:pt x="109228" y="268210"/>
                  </a:cubicBezTo>
                  <a:cubicBezTo>
                    <a:pt x="107762" y="275175"/>
                    <a:pt x="103730" y="281772"/>
                    <a:pt x="100432" y="289470"/>
                  </a:cubicBezTo>
                  <a:cubicBezTo>
                    <a:pt x="131221" y="289103"/>
                    <a:pt x="103730" y="314761"/>
                    <a:pt x="115826" y="323924"/>
                  </a:cubicBezTo>
                  <a:cubicBezTo>
                    <a:pt x="104463" y="332721"/>
                    <a:pt x="118025" y="337853"/>
                    <a:pt x="118758" y="345183"/>
                  </a:cubicBezTo>
                  <a:cubicBezTo>
                    <a:pt x="120225" y="357279"/>
                    <a:pt x="120958" y="368275"/>
                    <a:pt x="128655" y="379272"/>
                  </a:cubicBezTo>
                  <a:cubicBezTo>
                    <a:pt x="133420" y="385503"/>
                    <a:pt x="129021" y="397599"/>
                    <a:pt x="116926" y="400531"/>
                  </a:cubicBezTo>
                  <a:cubicBezTo>
                    <a:pt x="109962" y="396499"/>
                    <a:pt x="99698" y="403463"/>
                    <a:pt x="94567" y="391367"/>
                  </a:cubicBezTo>
                  <a:cubicBezTo>
                    <a:pt x="91268" y="383670"/>
                    <a:pt x="86137" y="378538"/>
                    <a:pt x="97133" y="373774"/>
                  </a:cubicBezTo>
                  <a:cubicBezTo>
                    <a:pt x="98965" y="373041"/>
                    <a:pt x="100432" y="371941"/>
                    <a:pt x="101164" y="370108"/>
                  </a:cubicBezTo>
                  <a:cubicBezTo>
                    <a:pt x="103364" y="364610"/>
                    <a:pt x="101531" y="358012"/>
                    <a:pt x="97866" y="356546"/>
                  </a:cubicBezTo>
                  <a:cubicBezTo>
                    <a:pt x="82471" y="351781"/>
                    <a:pt x="92734" y="324291"/>
                    <a:pt x="71475" y="326123"/>
                  </a:cubicBezTo>
                  <a:cubicBezTo>
                    <a:pt x="65610" y="326490"/>
                    <a:pt x="60479" y="327590"/>
                    <a:pt x="56080" y="322825"/>
                  </a:cubicBezTo>
                  <a:cubicBezTo>
                    <a:pt x="46917" y="314761"/>
                    <a:pt x="36654" y="307430"/>
                    <a:pt x="24558" y="304498"/>
                  </a:cubicBezTo>
                  <a:cubicBezTo>
                    <a:pt x="19060" y="303032"/>
                    <a:pt x="17227" y="300466"/>
                    <a:pt x="17960" y="295334"/>
                  </a:cubicBezTo>
                  <a:cubicBezTo>
                    <a:pt x="19060" y="289836"/>
                    <a:pt x="25658" y="287270"/>
                    <a:pt x="24925" y="279573"/>
                  </a:cubicBezTo>
                  <a:cubicBezTo>
                    <a:pt x="10996" y="283972"/>
                    <a:pt x="1100" y="280673"/>
                    <a:pt x="0" y="264545"/>
                  </a:cubicBezTo>
                  <a:cubicBezTo>
                    <a:pt x="7697" y="259047"/>
                    <a:pt x="20526" y="261246"/>
                    <a:pt x="22725" y="247684"/>
                  </a:cubicBezTo>
                  <a:cubicBezTo>
                    <a:pt x="23458" y="243652"/>
                    <a:pt x="29323" y="246951"/>
                    <a:pt x="31889" y="249517"/>
                  </a:cubicBezTo>
                  <a:cubicBezTo>
                    <a:pt x="36287" y="253915"/>
                    <a:pt x="40686" y="258314"/>
                    <a:pt x="46550" y="261246"/>
                  </a:cubicBezTo>
                  <a:cubicBezTo>
                    <a:pt x="42152" y="249517"/>
                    <a:pt x="38853" y="237421"/>
                    <a:pt x="39953" y="224592"/>
                  </a:cubicBezTo>
                  <a:cubicBezTo>
                    <a:pt x="41785" y="221294"/>
                    <a:pt x="44351" y="218728"/>
                    <a:pt x="48749" y="220194"/>
                  </a:cubicBezTo>
                  <a:cubicBezTo>
                    <a:pt x="50582" y="220560"/>
                    <a:pt x="49849" y="223126"/>
                    <a:pt x="51682" y="223493"/>
                  </a:cubicBezTo>
                  <a:cubicBezTo>
                    <a:pt x="50582" y="222026"/>
                    <a:pt x="50949" y="219827"/>
                    <a:pt x="50216" y="217995"/>
                  </a:cubicBezTo>
                  <a:cubicBezTo>
                    <a:pt x="51315" y="211397"/>
                    <a:pt x="46550" y="205899"/>
                    <a:pt x="46184" y="199668"/>
                  </a:cubicBezTo>
                  <a:cubicBezTo>
                    <a:pt x="54614" y="188305"/>
                    <a:pt x="56080" y="176209"/>
                    <a:pt x="49849" y="163380"/>
                  </a:cubicBezTo>
                  <a:cubicBezTo>
                    <a:pt x="48016" y="159348"/>
                    <a:pt x="47283" y="154950"/>
                    <a:pt x="49116" y="150918"/>
                  </a:cubicBezTo>
                  <a:cubicBezTo>
                    <a:pt x="56447" y="133691"/>
                    <a:pt x="53515" y="117929"/>
                    <a:pt x="43252" y="102901"/>
                  </a:cubicBezTo>
                  <a:cubicBezTo>
                    <a:pt x="40686" y="98870"/>
                    <a:pt x="40686" y="95937"/>
                    <a:pt x="44351" y="93738"/>
                  </a:cubicBezTo>
                  <a:cubicBezTo>
                    <a:pt x="57180" y="85674"/>
                    <a:pt x="54981" y="72845"/>
                    <a:pt x="54981" y="60383"/>
                  </a:cubicBezTo>
                  <a:cubicBezTo>
                    <a:pt x="54614" y="47188"/>
                    <a:pt x="51315" y="33259"/>
                    <a:pt x="59746" y="21163"/>
                  </a:cubicBezTo>
                  <a:cubicBezTo>
                    <a:pt x="64877" y="16398"/>
                    <a:pt x="76606" y="18231"/>
                    <a:pt x="74407" y="5036"/>
                  </a:cubicBezTo>
                  <a:cubicBezTo>
                    <a:pt x="73674" y="637"/>
                    <a:pt x="82838" y="3203"/>
                    <a:pt x="87236" y="637"/>
                  </a:cubicBezTo>
                  <a:cubicBezTo>
                    <a:pt x="89435" y="-829"/>
                    <a:pt x="92001" y="271"/>
                    <a:pt x="92734" y="3569"/>
                  </a:cubicBezTo>
                  <a:cubicBezTo>
                    <a:pt x="93834" y="8701"/>
                    <a:pt x="88702" y="8701"/>
                    <a:pt x="86503" y="11267"/>
                  </a:cubicBezTo>
                  <a:cubicBezTo>
                    <a:pt x="81371" y="16032"/>
                    <a:pt x="80272" y="22263"/>
                    <a:pt x="80638" y="29594"/>
                  </a:cubicBezTo>
                  <a:cubicBezTo>
                    <a:pt x="82105" y="57084"/>
                    <a:pt x="87236" y="84574"/>
                    <a:pt x="76973" y="111698"/>
                  </a:cubicBezTo>
                  <a:cubicBezTo>
                    <a:pt x="74407" y="118296"/>
                    <a:pt x="80272" y="124894"/>
                    <a:pt x="89802" y="121228"/>
                  </a:cubicBezTo>
                  <a:cubicBezTo>
                    <a:pt x="104463" y="115730"/>
                    <a:pt x="117292" y="108766"/>
                    <a:pt x="112894" y="89340"/>
                  </a:cubicBezTo>
                  <a:cubicBezTo>
                    <a:pt x="119858" y="105467"/>
                    <a:pt x="116926" y="121961"/>
                    <a:pt x="116193" y="138456"/>
                  </a:cubicBezTo>
                  <a:cubicBezTo>
                    <a:pt x="96033" y="137723"/>
                    <a:pt x="90535" y="147986"/>
                    <a:pt x="102264" y="167046"/>
                  </a:cubicBezTo>
                  <a:cubicBezTo>
                    <a:pt x="107396" y="175110"/>
                    <a:pt x="108862" y="180974"/>
                    <a:pt x="107396" y="190504"/>
                  </a:cubicBezTo>
                  <a:cubicBezTo>
                    <a:pt x="104830" y="205532"/>
                    <a:pt x="105930" y="221294"/>
                    <a:pt x="123890" y="228624"/>
                  </a:cubicBezTo>
                  <a:cubicBezTo>
                    <a:pt x="113627" y="239987"/>
                    <a:pt x="134520" y="249150"/>
                    <a:pt x="128655" y="261246"/>
                  </a:cubicBezTo>
                  <a:close/>
                </a:path>
              </a:pathLst>
            </a:custGeom>
            <a:solidFill>
              <a:srgbClr val="B3A8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31FDF6CE-F24E-4C07-A4DA-8F28FC8BE15A}"/>
                </a:ext>
              </a:extLst>
            </p:cNvPr>
            <p:cNvSpPr/>
            <p:nvPr/>
          </p:nvSpPr>
          <p:spPr>
            <a:xfrm>
              <a:off x="12612912" y="5228797"/>
              <a:ext cx="33358" cy="97067"/>
            </a:xfrm>
            <a:custGeom>
              <a:avLst/>
              <a:gdLst>
                <a:gd name="connsiteX0" fmla="*/ 33358 w 33358"/>
                <a:gd name="connsiteY0" fmla="*/ 97068 h 97067"/>
                <a:gd name="connsiteX1" fmla="*/ 16497 w 33358"/>
                <a:gd name="connsiteY1" fmla="*/ 92303 h 97067"/>
                <a:gd name="connsiteX2" fmla="*/ 12466 w 33358"/>
                <a:gd name="connsiteY2" fmla="*/ 53450 h 97067"/>
                <a:gd name="connsiteX3" fmla="*/ 10266 w 33358"/>
                <a:gd name="connsiteY3" fmla="*/ 41354 h 97067"/>
                <a:gd name="connsiteX4" fmla="*/ 1103 w 33358"/>
                <a:gd name="connsiteY4" fmla="*/ 5800 h 97067"/>
                <a:gd name="connsiteX5" fmla="*/ 25294 w 33358"/>
                <a:gd name="connsiteY5" fmla="*/ 6899 h 97067"/>
                <a:gd name="connsiteX6" fmla="*/ 33358 w 33358"/>
                <a:gd name="connsiteY6" fmla="*/ 97068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58" h="97067">
                  <a:moveTo>
                    <a:pt x="33358" y="97068"/>
                  </a:moveTo>
                  <a:cubicBezTo>
                    <a:pt x="28960" y="90837"/>
                    <a:pt x="19063" y="102933"/>
                    <a:pt x="16497" y="92303"/>
                  </a:cubicBezTo>
                  <a:cubicBezTo>
                    <a:pt x="13199" y="79474"/>
                    <a:pt x="8067" y="66645"/>
                    <a:pt x="12466" y="53450"/>
                  </a:cubicBezTo>
                  <a:cubicBezTo>
                    <a:pt x="13932" y="48318"/>
                    <a:pt x="17964" y="46852"/>
                    <a:pt x="10266" y="41354"/>
                  </a:cubicBezTo>
                  <a:cubicBezTo>
                    <a:pt x="3" y="33657"/>
                    <a:pt x="-1463" y="16796"/>
                    <a:pt x="1103" y="5800"/>
                  </a:cubicBezTo>
                  <a:cubicBezTo>
                    <a:pt x="2935" y="-2631"/>
                    <a:pt x="17230" y="-1531"/>
                    <a:pt x="25294" y="6899"/>
                  </a:cubicBezTo>
                  <a:cubicBezTo>
                    <a:pt x="27860" y="36956"/>
                    <a:pt x="30792" y="67012"/>
                    <a:pt x="33358" y="97068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EE0E69FC-6E86-4E7F-B3B1-E91F093CF203}"/>
                </a:ext>
              </a:extLst>
            </p:cNvPr>
            <p:cNvSpPr/>
            <p:nvPr/>
          </p:nvSpPr>
          <p:spPr>
            <a:xfrm>
              <a:off x="12505369" y="4781189"/>
              <a:ext cx="76756" cy="535262"/>
            </a:xfrm>
            <a:custGeom>
              <a:avLst/>
              <a:gdLst>
                <a:gd name="connsiteX0" fmla="*/ 65394 w 76756"/>
                <a:gd name="connsiteY0" fmla="*/ 518286 h 535262"/>
                <a:gd name="connsiteX1" fmla="*/ 69059 w 76756"/>
                <a:gd name="connsiteY1" fmla="*/ 533314 h 535262"/>
                <a:gd name="connsiteX2" fmla="*/ 55497 w 76756"/>
                <a:gd name="connsiteY2" fmla="*/ 534780 h 535262"/>
                <a:gd name="connsiteX3" fmla="*/ 36071 w 76756"/>
                <a:gd name="connsiteY3" fmla="*/ 507656 h 535262"/>
                <a:gd name="connsiteX4" fmla="*/ 32772 w 76756"/>
                <a:gd name="connsiteY4" fmla="*/ 487863 h 535262"/>
                <a:gd name="connsiteX5" fmla="*/ 28007 w 76756"/>
                <a:gd name="connsiteY5" fmla="*/ 486030 h 535262"/>
                <a:gd name="connsiteX6" fmla="*/ 8581 w 76756"/>
                <a:gd name="connsiteY6" fmla="*/ 476134 h 535262"/>
                <a:gd name="connsiteX7" fmla="*/ 26174 w 76756"/>
                <a:gd name="connsiteY7" fmla="*/ 457807 h 535262"/>
                <a:gd name="connsiteX8" fmla="*/ 38270 w 76756"/>
                <a:gd name="connsiteY8" fmla="*/ 441679 h 535262"/>
                <a:gd name="connsiteX9" fmla="*/ 33139 w 76756"/>
                <a:gd name="connsiteY9" fmla="*/ 399894 h 535262"/>
                <a:gd name="connsiteX10" fmla="*/ 32406 w 76756"/>
                <a:gd name="connsiteY10" fmla="*/ 398427 h 535262"/>
                <a:gd name="connsiteX11" fmla="*/ 31306 w 76756"/>
                <a:gd name="connsiteY11" fmla="*/ 351511 h 535262"/>
                <a:gd name="connsiteX12" fmla="*/ 28740 w 76756"/>
                <a:gd name="connsiteY12" fmla="*/ 341248 h 535262"/>
                <a:gd name="connsiteX13" fmla="*/ 30206 w 76756"/>
                <a:gd name="connsiteY13" fmla="*/ 312291 h 535262"/>
                <a:gd name="connsiteX14" fmla="*/ 25075 w 76756"/>
                <a:gd name="connsiteY14" fmla="*/ 248147 h 535262"/>
                <a:gd name="connsiteX15" fmla="*/ 25441 w 76756"/>
                <a:gd name="connsiteY15" fmla="*/ 226521 h 535262"/>
                <a:gd name="connsiteX16" fmla="*/ 28740 w 76756"/>
                <a:gd name="connsiteY16" fmla="*/ 208194 h 535262"/>
                <a:gd name="connsiteX17" fmla="*/ 19943 w 76756"/>
                <a:gd name="connsiteY17" fmla="*/ 151747 h 535262"/>
                <a:gd name="connsiteX18" fmla="*/ 17011 w 76756"/>
                <a:gd name="connsiteY18" fmla="*/ 120591 h 535262"/>
                <a:gd name="connsiteX19" fmla="*/ 14079 w 76756"/>
                <a:gd name="connsiteY19" fmla="*/ 93101 h 535262"/>
                <a:gd name="connsiteX20" fmla="*/ 12612 w 76756"/>
                <a:gd name="connsiteY20" fmla="*/ 78439 h 535262"/>
                <a:gd name="connsiteX21" fmla="*/ 3816 w 76756"/>
                <a:gd name="connsiteY21" fmla="*/ 19793 h 535262"/>
                <a:gd name="connsiteX22" fmla="*/ 17744 w 76756"/>
                <a:gd name="connsiteY22" fmla="*/ 24925 h 535262"/>
                <a:gd name="connsiteX23" fmla="*/ 6381 w 76756"/>
                <a:gd name="connsiteY23" fmla="*/ 16128 h 535262"/>
                <a:gd name="connsiteX24" fmla="*/ 517 w 76756"/>
                <a:gd name="connsiteY24" fmla="*/ 5865 h 535262"/>
                <a:gd name="connsiteX25" fmla="*/ 12979 w 76756"/>
                <a:gd name="connsiteY25" fmla="*/ 3299 h 535262"/>
                <a:gd name="connsiteX26" fmla="*/ 24342 w 76756"/>
                <a:gd name="connsiteY26" fmla="*/ 0 h 535262"/>
                <a:gd name="connsiteX27" fmla="*/ 41569 w 76756"/>
                <a:gd name="connsiteY27" fmla="*/ 20526 h 535262"/>
                <a:gd name="connsiteX28" fmla="*/ 50000 w 76756"/>
                <a:gd name="connsiteY28" fmla="*/ 46550 h 535262"/>
                <a:gd name="connsiteX29" fmla="*/ 46701 w 76756"/>
                <a:gd name="connsiteY29" fmla="*/ 59746 h 535262"/>
                <a:gd name="connsiteX30" fmla="*/ 46334 w 76756"/>
                <a:gd name="connsiteY30" fmla="*/ 103364 h 535262"/>
                <a:gd name="connsiteX31" fmla="*/ 55864 w 76756"/>
                <a:gd name="connsiteY31" fmla="*/ 173006 h 535262"/>
                <a:gd name="connsiteX32" fmla="*/ 63195 w 76756"/>
                <a:gd name="connsiteY32" fmla="*/ 245581 h 535262"/>
                <a:gd name="connsiteX33" fmla="*/ 69792 w 76756"/>
                <a:gd name="connsiteY33" fmla="*/ 285900 h 535262"/>
                <a:gd name="connsiteX34" fmla="*/ 76757 w 76756"/>
                <a:gd name="connsiteY34" fmla="*/ 338315 h 535262"/>
                <a:gd name="connsiteX35" fmla="*/ 76757 w 76756"/>
                <a:gd name="connsiteY35" fmla="*/ 379734 h 535262"/>
                <a:gd name="connsiteX36" fmla="*/ 56964 w 76756"/>
                <a:gd name="connsiteY36" fmla="*/ 419320 h 535262"/>
                <a:gd name="connsiteX37" fmla="*/ 59529 w 76756"/>
                <a:gd name="connsiteY37" fmla="*/ 447544 h 535262"/>
                <a:gd name="connsiteX38" fmla="*/ 65394 w 76756"/>
                <a:gd name="connsiteY38" fmla="*/ 518286 h 53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756" h="535262">
                  <a:moveTo>
                    <a:pt x="65394" y="518286"/>
                  </a:moveTo>
                  <a:cubicBezTo>
                    <a:pt x="65394" y="523417"/>
                    <a:pt x="77123" y="525983"/>
                    <a:pt x="69059" y="533314"/>
                  </a:cubicBezTo>
                  <a:cubicBezTo>
                    <a:pt x="64295" y="532581"/>
                    <a:pt x="60263" y="536613"/>
                    <a:pt x="55497" y="534780"/>
                  </a:cubicBezTo>
                  <a:cubicBezTo>
                    <a:pt x="50366" y="524517"/>
                    <a:pt x="37904" y="520118"/>
                    <a:pt x="36071" y="507656"/>
                  </a:cubicBezTo>
                  <a:cubicBezTo>
                    <a:pt x="32772" y="501425"/>
                    <a:pt x="47434" y="492261"/>
                    <a:pt x="32772" y="487863"/>
                  </a:cubicBezTo>
                  <a:cubicBezTo>
                    <a:pt x="30939" y="487496"/>
                    <a:pt x="29473" y="486763"/>
                    <a:pt x="28007" y="486030"/>
                  </a:cubicBezTo>
                  <a:cubicBezTo>
                    <a:pt x="21776" y="481632"/>
                    <a:pt x="9680" y="487863"/>
                    <a:pt x="8581" y="476134"/>
                  </a:cubicBezTo>
                  <a:cubicBezTo>
                    <a:pt x="7481" y="464771"/>
                    <a:pt x="16278" y="460006"/>
                    <a:pt x="26174" y="457807"/>
                  </a:cubicBezTo>
                  <a:cubicBezTo>
                    <a:pt x="35338" y="455974"/>
                    <a:pt x="38270" y="450109"/>
                    <a:pt x="38270" y="441679"/>
                  </a:cubicBezTo>
                  <a:cubicBezTo>
                    <a:pt x="38270" y="427384"/>
                    <a:pt x="41569" y="413089"/>
                    <a:pt x="33139" y="399894"/>
                  </a:cubicBezTo>
                  <a:cubicBezTo>
                    <a:pt x="31673" y="398061"/>
                    <a:pt x="31306" y="399161"/>
                    <a:pt x="32406" y="398427"/>
                  </a:cubicBezTo>
                  <a:cubicBezTo>
                    <a:pt x="53298" y="382300"/>
                    <a:pt x="25808" y="367272"/>
                    <a:pt x="31306" y="351511"/>
                  </a:cubicBezTo>
                  <a:cubicBezTo>
                    <a:pt x="32772" y="347845"/>
                    <a:pt x="31673" y="343813"/>
                    <a:pt x="28740" y="341248"/>
                  </a:cubicBezTo>
                  <a:cubicBezTo>
                    <a:pt x="17011" y="330984"/>
                    <a:pt x="18844" y="322921"/>
                    <a:pt x="30206" y="312291"/>
                  </a:cubicBezTo>
                  <a:cubicBezTo>
                    <a:pt x="48533" y="294331"/>
                    <a:pt x="43035" y="273071"/>
                    <a:pt x="25075" y="248147"/>
                  </a:cubicBezTo>
                  <a:cubicBezTo>
                    <a:pt x="18477" y="238983"/>
                    <a:pt x="10047" y="234585"/>
                    <a:pt x="25441" y="226521"/>
                  </a:cubicBezTo>
                  <a:cubicBezTo>
                    <a:pt x="32772" y="222856"/>
                    <a:pt x="32039" y="214425"/>
                    <a:pt x="28740" y="208194"/>
                  </a:cubicBezTo>
                  <a:cubicBezTo>
                    <a:pt x="19210" y="190234"/>
                    <a:pt x="14445" y="172640"/>
                    <a:pt x="19943" y="151747"/>
                  </a:cubicBezTo>
                  <a:cubicBezTo>
                    <a:pt x="22509" y="142584"/>
                    <a:pt x="21409" y="130488"/>
                    <a:pt x="17011" y="120591"/>
                  </a:cubicBezTo>
                  <a:cubicBezTo>
                    <a:pt x="13346" y="111428"/>
                    <a:pt x="12979" y="102631"/>
                    <a:pt x="14079" y="93101"/>
                  </a:cubicBezTo>
                  <a:cubicBezTo>
                    <a:pt x="14812" y="87969"/>
                    <a:pt x="16278" y="82105"/>
                    <a:pt x="12612" y="78439"/>
                  </a:cubicBezTo>
                  <a:cubicBezTo>
                    <a:pt x="-4615" y="60845"/>
                    <a:pt x="4182" y="39586"/>
                    <a:pt x="3816" y="19793"/>
                  </a:cubicBezTo>
                  <a:cubicBezTo>
                    <a:pt x="11880" y="14295"/>
                    <a:pt x="13712" y="22359"/>
                    <a:pt x="17744" y="24925"/>
                  </a:cubicBezTo>
                  <a:cubicBezTo>
                    <a:pt x="15545" y="20893"/>
                    <a:pt x="11146" y="17960"/>
                    <a:pt x="6381" y="16128"/>
                  </a:cubicBezTo>
                  <a:cubicBezTo>
                    <a:pt x="1983" y="14295"/>
                    <a:pt x="-1316" y="10630"/>
                    <a:pt x="517" y="5865"/>
                  </a:cubicBezTo>
                  <a:cubicBezTo>
                    <a:pt x="3082" y="-733"/>
                    <a:pt x="8214" y="1466"/>
                    <a:pt x="12979" y="3299"/>
                  </a:cubicBezTo>
                  <a:cubicBezTo>
                    <a:pt x="16644" y="2199"/>
                    <a:pt x="20676" y="1100"/>
                    <a:pt x="24342" y="0"/>
                  </a:cubicBezTo>
                  <a:cubicBezTo>
                    <a:pt x="26174" y="9897"/>
                    <a:pt x="40103" y="10263"/>
                    <a:pt x="41569" y="20526"/>
                  </a:cubicBezTo>
                  <a:cubicBezTo>
                    <a:pt x="39003" y="30789"/>
                    <a:pt x="40836" y="39953"/>
                    <a:pt x="50000" y="46550"/>
                  </a:cubicBezTo>
                  <a:cubicBezTo>
                    <a:pt x="53665" y="52048"/>
                    <a:pt x="53298" y="56814"/>
                    <a:pt x="46701" y="59746"/>
                  </a:cubicBezTo>
                  <a:cubicBezTo>
                    <a:pt x="40103" y="74041"/>
                    <a:pt x="39370" y="87969"/>
                    <a:pt x="46334" y="103364"/>
                  </a:cubicBezTo>
                  <a:cubicBezTo>
                    <a:pt x="56597" y="125356"/>
                    <a:pt x="54031" y="149548"/>
                    <a:pt x="55864" y="173006"/>
                  </a:cubicBezTo>
                  <a:cubicBezTo>
                    <a:pt x="58063" y="197198"/>
                    <a:pt x="67960" y="222856"/>
                    <a:pt x="63195" y="245581"/>
                  </a:cubicBezTo>
                  <a:cubicBezTo>
                    <a:pt x="59529" y="262808"/>
                    <a:pt x="68693" y="272338"/>
                    <a:pt x="69792" y="285900"/>
                  </a:cubicBezTo>
                  <a:cubicBezTo>
                    <a:pt x="70892" y="303494"/>
                    <a:pt x="74558" y="320721"/>
                    <a:pt x="76757" y="338315"/>
                  </a:cubicBezTo>
                  <a:cubicBezTo>
                    <a:pt x="76757" y="352244"/>
                    <a:pt x="76757" y="365806"/>
                    <a:pt x="76757" y="379734"/>
                  </a:cubicBezTo>
                  <a:cubicBezTo>
                    <a:pt x="58796" y="383399"/>
                    <a:pt x="49266" y="400993"/>
                    <a:pt x="56964" y="419320"/>
                  </a:cubicBezTo>
                  <a:cubicBezTo>
                    <a:pt x="60996" y="429217"/>
                    <a:pt x="59896" y="437281"/>
                    <a:pt x="59529" y="447544"/>
                  </a:cubicBezTo>
                  <a:cubicBezTo>
                    <a:pt x="58430" y="470636"/>
                    <a:pt x="55131" y="495194"/>
                    <a:pt x="65394" y="518286"/>
                  </a:cubicBezTo>
                  <a:close/>
                </a:path>
              </a:pathLst>
            </a:custGeom>
            <a:solidFill>
              <a:srgbClr val="DDCCB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C6CFFC9E-6726-4DA0-94C3-A85650C0BDEE}"/>
                </a:ext>
              </a:extLst>
            </p:cNvPr>
            <p:cNvSpPr/>
            <p:nvPr/>
          </p:nvSpPr>
          <p:spPr>
            <a:xfrm>
              <a:off x="12425394" y="4728041"/>
              <a:ext cx="106149" cy="89801"/>
            </a:xfrm>
            <a:custGeom>
              <a:avLst/>
              <a:gdLst>
                <a:gd name="connsiteX0" fmla="*/ 93321 w 106149"/>
                <a:gd name="connsiteY0" fmla="*/ 56813 h 89801"/>
                <a:gd name="connsiteX1" fmla="*/ 84157 w 106149"/>
                <a:gd name="connsiteY1" fmla="*/ 59746 h 89801"/>
                <a:gd name="connsiteX2" fmla="*/ 89655 w 106149"/>
                <a:gd name="connsiteY2" fmla="*/ 67810 h 89801"/>
                <a:gd name="connsiteX3" fmla="*/ 106149 w 106149"/>
                <a:gd name="connsiteY3" fmla="*/ 89802 h 89801"/>
                <a:gd name="connsiteX4" fmla="*/ 85990 w 106149"/>
                <a:gd name="connsiteY4" fmla="*/ 71842 h 89801"/>
                <a:gd name="connsiteX5" fmla="*/ 54467 w 106149"/>
                <a:gd name="connsiteY5" fmla="*/ 56447 h 89801"/>
                <a:gd name="connsiteX6" fmla="*/ 43105 w 106149"/>
                <a:gd name="connsiteY6" fmla="*/ 50949 h 89801"/>
                <a:gd name="connsiteX7" fmla="*/ 48603 w 106149"/>
                <a:gd name="connsiteY7" fmla="*/ 27124 h 89801"/>
                <a:gd name="connsiteX8" fmla="*/ 28077 w 106149"/>
                <a:gd name="connsiteY8" fmla="*/ 24925 h 89801"/>
                <a:gd name="connsiteX9" fmla="*/ 33208 w 106149"/>
                <a:gd name="connsiteY9" fmla="*/ 49116 h 89801"/>
                <a:gd name="connsiteX10" fmla="*/ 30276 w 106149"/>
                <a:gd name="connsiteY10" fmla="*/ 56813 h 89801"/>
                <a:gd name="connsiteX11" fmla="*/ 6818 w 106149"/>
                <a:gd name="connsiteY11" fmla="*/ 52415 h 89801"/>
                <a:gd name="connsiteX12" fmla="*/ 1686 w 106149"/>
                <a:gd name="connsiteY12" fmla="*/ 46184 h 89801"/>
                <a:gd name="connsiteX13" fmla="*/ 220 w 106149"/>
                <a:gd name="connsiteY13" fmla="*/ 35188 h 89801"/>
                <a:gd name="connsiteX14" fmla="*/ 34308 w 106149"/>
                <a:gd name="connsiteY14" fmla="*/ 1466 h 89801"/>
                <a:gd name="connsiteX15" fmla="*/ 59599 w 106149"/>
                <a:gd name="connsiteY15" fmla="*/ 0 h 89801"/>
                <a:gd name="connsiteX16" fmla="*/ 64364 w 106149"/>
                <a:gd name="connsiteY16" fmla="*/ 6598 h 89801"/>
                <a:gd name="connsiteX17" fmla="*/ 67296 w 106149"/>
                <a:gd name="connsiteY17" fmla="*/ 26024 h 89801"/>
                <a:gd name="connsiteX18" fmla="*/ 93687 w 106149"/>
                <a:gd name="connsiteY18" fmla="*/ 33722 h 89801"/>
                <a:gd name="connsiteX19" fmla="*/ 93321 w 106149"/>
                <a:gd name="connsiteY19" fmla="*/ 56813 h 8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6149" h="89801">
                  <a:moveTo>
                    <a:pt x="93321" y="56813"/>
                  </a:moveTo>
                  <a:cubicBezTo>
                    <a:pt x="90022" y="57913"/>
                    <a:pt x="85257" y="57913"/>
                    <a:pt x="84157" y="59746"/>
                  </a:cubicBezTo>
                  <a:cubicBezTo>
                    <a:pt x="81958" y="63778"/>
                    <a:pt x="86356" y="66343"/>
                    <a:pt x="89655" y="67810"/>
                  </a:cubicBezTo>
                  <a:cubicBezTo>
                    <a:pt x="98819" y="71842"/>
                    <a:pt x="104317" y="78073"/>
                    <a:pt x="106149" y="89802"/>
                  </a:cubicBezTo>
                  <a:cubicBezTo>
                    <a:pt x="95520" y="87236"/>
                    <a:pt x="95520" y="73674"/>
                    <a:pt x="85990" y="71842"/>
                  </a:cubicBezTo>
                  <a:cubicBezTo>
                    <a:pt x="72061" y="74041"/>
                    <a:pt x="64364" y="63411"/>
                    <a:pt x="54467" y="56447"/>
                  </a:cubicBezTo>
                  <a:cubicBezTo>
                    <a:pt x="51169" y="53881"/>
                    <a:pt x="47137" y="52782"/>
                    <a:pt x="43105" y="50949"/>
                  </a:cubicBezTo>
                  <a:cubicBezTo>
                    <a:pt x="28077" y="38853"/>
                    <a:pt x="28443" y="36654"/>
                    <a:pt x="48603" y="27124"/>
                  </a:cubicBezTo>
                  <a:cubicBezTo>
                    <a:pt x="41639" y="26757"/>
                    <a:pt x="35041" y="26024"/>
                    <a:pt x="28077" y="24925"/>
                  </a:cubicBezTo>
                  <a:cubicBezTo>
                    <a:pt x="25511" y="34088"/>
                    <a:pt x="33575" y="41052"/>
                    <a:pt x="33208" y="49116"/>
                  </a:cubicBezTo>
                  <a:cubicBezTo>
                    <a:pt x="33208" y="52048"/>
                    <a:pt x="32108" y="54614"/>
                    <a:pt x="30276" y="56813"/>
                  </a:cubicBezTo>
                  <a:cubicBezTo>
                    <a:pt x="21112" y="62678"/>
                    <a:pt x="14148" y="55714"/>
                    <a:pt x="6818" y="52415"/>
                  </a:cubicBezTo>
                  <a:cubicBezTo>
                    <a:pt x="4252" y="50949"/>
                    <a:pt x="2419" y="49116"/>
                    <a:pt x="1686" y="46184"/>
                  </a:cubicBezTo>
                  <a:cubicBezTo>
                    <a:pt x="586" y="42518"/>
                    <a:pt x="220" y="38853"/>
                    <a:pt x="220" y="35188"/>
                  </a:cubicBezTo>
                  <a:cubicBezTo>
                    <a:pt x="-880" y="367"/>
                    <a:pt x="953" y="-1833"/>
                    <a:pt x="34308" y="1466"/>
                  </a:cubicBezTo>
                  <a:cubicBezTo>
                    <a:pt x="43105" y="2199"/>
                    <a:pt x="51169" y="733"/>
                    <a:pt x="59599" y="0"/>
                  </a:cubicBezTo>
                  <a:cubicBezTo>
                    <a:pt x="63264" y="733"/>
                    <a:pt x="67296" y="1100"/>
                    <a:pt x="64364" y="6598"/>
                  </a:cubicBezTo>
                  <a:cubicBezTo>
                    <a:pt x="60698" y="13562"/>
                    <a:pt x="62165" y="20160"/>
                    <a:pt x="67296" y="26024"/>
                  </a:cubicBezTo>
                  <a:cubicBezTo>
                    <a:pt x="76093" y="27857"/>
                    <a:pt x="85623" y="28223"/>
                    <a:pt x="93687" y="33722"/>
                  </a:cubicBezTo>
                  <a:cubicBezTo>
                    <a:pt x="87456" y="41785"/>
                    <a:pt x="98819" y="49116"/>
                    <a:pt x="93321" y="56813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F8D20297-952D-499E-B7F6-8B2ADDA00265}"/>
                </a:ext>
              </a:extLst>
            </p:cNvPr>
            <p:cNvSpPr/>
            <p:nvPr/>
          </p:nvSpPr>
          <p:spPr>
            <a:xfrm>
              <a:off x="12528246" y="4779445"/>
              <a:ext cx="55346" cy="121602"/>
            </a:xfrm>
            <a:custGeom>
              <a:avLst/>
              <a:gdLst>
                <a:gd name="connsiteX0" fmla="*/ 23824 w 55346"/>
                <a:gd name="connsiteY0" fmla="*/ 61490 h 121602"/>
                <a:gd name="connsiteX1" fmla="*/ 23824 w 55346"/>
                <a:gd name="connsiteY1" fmla="*/ 50127 h 121602"/>
                <a:gd name="connsiteX2" fmla="*/ 16493 w 55346"/>
                <a:gd name="connsiteY2" fmla="*/ 23736 h 121602"/>
                <a:gd name="connsiteX3" fmla="*/ 1465 w 55346"/>
                <a:gd name="connsiteY3" fmla="*/ 1744 h 121602"/>
                <a:gd name="connsiteX4" fmla="*/ 24923 w 55346"/>
                <a:gd name="connsiteY4" fmla="*/ 15672 h 121602"/>
                <a:gd name="connsiteX5" fmla="*/ 36286 w 55346"/>
                <a:gd name="connsiteY5" fmla="*/ 30334 h 121602"/>
                <a:gd name="connsiteX6" fmla="*/ 47649 w 55346"/>
                <a:gd name="connsiteY6" fmla="*/ 82016 h 121602"/>
                <a:gd name="connsiteX7" fmla="*/ 46916 w 55346"/>
                <a:gd name="connsiteY7" fmla="*/ 85681 h 121602"/>
                <a:gd name="connsiteX8" fmla="*/ 55346 w 55346"/>
                <a:gd name="connsiteY8" fmla="*/ 121602 h 121602"/>
                <a:gd name="connsiteX9" fmla="*/ 33354 w 55346"/>
                <a:gd name="connsiteY9" fmla="*/ 99610 h 121602"/>
                <a:gd name="connsiteX10" fmla="*/ 23824 w 55346"/>
                <a:gd name="connsiteY10" fmla="*/ 61490 h 12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46" h="121602">
                  <a:moveTo>
                    <a:pt x="23824" y="61490"/>
                  </a:moveTo>
                  <a:cubicBezTo>
                    <a:pt x="24923" y="57824"/>
                    <a:pt x="29689" y="53792"/>
                    <a:pt x="23824" y="50127"/>
                  </a:cubicBezTo>
                  <a:cubicBezTo>
                    <a:pt x="17593" y="42430"/>
                    <a:pt x="14660" y="33633"/>
                    <a:pt x="16493" y="23736"/>
                  </a:cubicBezTo>
                  <a:cubicBezTo>
                    <a:pt x="12461" y="16039"/>
                    <a:pt x="-5133" y="16772"/>
                    <a:pt x="1465" y="1744"/>
                  </a:cubicBezTo>
                  <a:cubicBezTo>
                    <a:pt x="14660" y="-2655"/>
                    <a:pt x="25290" y="1011"/>
                    <a:pt x="24923" y="15672"/>
                  </a:cubicBezTo>
                  <a:cubicBezTo>
                    <a:pt x="24923" y="25569"/>
                    <a:pt x="32987" y="26302"/>
                    <a:pt x="36286" y="30334"/>
                  </a:cubicBezTo>
                  <a:cubicBezTo>
                    <a:pt x="49481" y="46462"/>
                    <a:pt x="53513" y="62589"/>
                    <a:pt x="47649" y="82016"/>
                  </a:cubicBezTo>
                  <a:cubicBezTo>
                    <a:pt x="47282" y="83116"/>
                    <a:pt x="46549" y="85315"/>
                    <a:pt x="46916" y="85681"/>
                  </a:cubicBezTo>
                  <a:cubicBezTo>
                    <a:pt x="65609" y="94845"/>
                    <a:pt x="43617" y="109140"/>
                    <a:pt x="55346" y="121602"/>
                  </a:cubicBezTo>
                  <a:cubicBezTo>
                    <a:pt x="39585" y="117937"/>
                    <a:pt x="35920" y="109140"/>
                    <a:pt x="33354" y="99610"/>
                  </a:cubicBezTo>
                  <a:cubicBezTo>
                    <a:pt x="30421" y="86781"/>
                    <a:pt x="27123" y="74319"/>
                    <a:pt x="23824" y="61490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0E8BD6E1-D862-4942-B8E0-82EC5B1FDF2F}"/>
                </a:ext>
              </a:extLst>
            </p:cNvPr>
            <p:cNvSpPr/>
            <p:nvPr/>
          </p:nvSpPr>
          <p:spPr>
            <a:xfrm>
              <a:off x="10189182" y="4705176"/>
              <a:ext cx="777535" cy="106154"/>
            </a:xfrm>
            <a:custGeom>
              <a:avLst/>
              <a:gdLst>
                <a:gd name="connsiteX0" fmla="*/ 42331 w 777535"/>
                <a:gd name="connsiteY0" fmla="*/ 506 h 106154"/>
                <a:gd name="connsiteX1" fmla="*/ 49662 w 777535"/>
                <a:gd name="connsiteY1" fmla="*/ 1239 h 106154"/>
                <a:gd name="connsiteX2" fmla="*/ 57359 w 777535"/>
                <a:gd name="connsiteY2" fmla="*/ 7104 h 106154"/>
                <a:gd name="connsiteX3" fmla="*/ 159990 w 777535"/>
                <a:gd name="connsiteY3" fmla="*/ 25431 h 106154"/>
                <a:gd name="connsiteX4" fmla="*/ 201409 w 777535"/>
                <a:gd name="connsiteY4" fmla="*/ 32395 h 106154"/>
                <a:gd name="connsiteX5" fmla="*/ 215337 w 777535"/>
                <a:gd name="connsiteY5" fmla="*/ 34594 h 106154"/>
                <a:gd name="connsiteX6" fmla="*/ 380646 w 777535"/>
                <a:gd name="connsiteY6" fmla="*/ 45957 h 106154"/>
                <a:gd name="connsiteX7" fmla="*/ 440759 w 777535"/>
                <a:gd name="connsiteY7" fmla="*/ 41192 h 106154"/>
                <a:gd name="connsiteX8" fmla="*/ 539357 w 777535"/>
                <a:gd name="connsiteY8" fmla="*/ 44491 h 106154"/>
                <a:gd name="connsiteX9" fmla="*/ 605701 w 777535"/>
                <a:gd name="connsiteY9" fmla="*/ 36793 h 106154"/>
                <a:gd name="connsiteX10" fmla="*/ 633924 w 777535"/>
                <a:gd name="connsiteY10" fmla="*/ 44124 h 106154"/>
                <a:gd name="connsiteX11" fmla="*/ 668379 w 777535"/>
                <a:gd name="connsiteY11" fmla="*/ 48156 h 106154"/>
                <a:gd name="connsiteX12" fmla="*/ 718595 w 777535"/>
                <a:gd name="connsiteY12" fmla="*/ 60985 h 106154"/>
                <a:gd name="connsiteX13" fmla="*/ 754882 w 777535"/>
                <a:gd name="connsiteY13" fmla="*/ 54754 h 106154"/>
                <a:gd name="connsiteX14" fmla="*/ 760380 w 777535"/>
                <a:gd name="connsiteY14" fmla="*/ 53287 h 106154"/>
                <a:gd name="connsiteX15" fmla="*/ 776875 w 777535"/>
                <a:gd name="connsiteY15" fmla="*/ 61351 h 106154"/>
                <a:gd name="connsiteX16" fmla="*/ 769544 w 777535"/>
                <a:gd name="connsiteY16" fmla="*/ 84810 h 106154"/>
                <a:gd name="connsiteX17" fmla="*/ 740954 w 777535"/>
                <a:gd name="connsiteY17" fmla="*/ 105336 h 106154"/>
                <a:gd name="connsiteX18" fmla="*/ 625494 w 777535"/>
                <a:gd name="connsiteY18" fmla="*/ 102037 h 106154"/>
                <a:gd name="connsiteX19" fmla="*/ 452121 w 777535"/>
                <a:gd name="connsiteY19" fmla="*/ 89941 h 106154"/>
                <a:gd name="connsiteX20" fmla="*/ 299275 w 777535"/>
                <a:gd name="connsiteY20" fmla="*/ 80778 h 106154"/>
                <a:gd name="connsiteX21" fmla="*/ 223768 w 777535"/>
                <a:gd name="connsiteY21" fmla="*/ 70148 h 106154"/>
                <a:gd name="connsiteX22" fmla="*/ 152293 w 777535"/>
                <a:gd name="connsiteY22" fmla="*/ 59519 h 106154"/>
                <a:gd name="connsiteX23" fmla="*/ 132133 w 777535"/>
                <a:gd name="connsiteY23" fmla="*/ 55853 h 106154"/>
                <a:gd name="connsiteX24" fmla="*/ 85216 w 777535"/>
                <a:gd name="connsiteY24" fmla="*/ 58786 h 106154"/>
                <a:gd name="connsiteX25" fmla="*/ 19239 w 777535"/>
                <a:gd name="connsiteY25" fmla="*/ 63184 h 106154"/>
                <a:gd name="connsiteX26" fmla="*/ 4211 w 777535"/>
                <a:gd name="connsiteY26" fmla="*/ 38626 h 106154"/>
                <a:gd name="connsiteX27" fmla="*/ 3845 w 777535"/>
                <a:gd name="connsiteY27" fmla="*/ 27630 h 106154"/>
                <a:gd name="connsiteX28" fmla="*/ 14474 w 777535"/>
                <a:gd name="connsiteY28" fmla="*/ 10769 h 106154"/>
                <a:gd name="connsiteX29" fmla="*/ 42331 w 777535"/>
                <a:gd name="connsiteY29" fmla="*/ 506 h 1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7535" h="106154">
                  <a:moveTo>
                    <a:pt x="42331" y="506"/>
                  </a:moveTo>
                  <a:cubicBezTo>
                    <a:pt x="44897" y="872"/>
                    <a:pt x="47096" y="872"/>
                    <a:pt x="49662" y="1239"/>
                  </a:cubicBezTo>
                  <a:cubicBezTo>
                    <a:pt x="53327" y="1972"/>
                    <a:pt x="55160" y="7837"/>
                    <a:pt x="57359" y="7104"/>
                  </a:cubicBezTo>
                  <a:cubicBezTo>
                    <a:pt x="94380" y="-2426"/>
                    <a:pt x="126635" y="13335"/>
                    <a:pt x="159990" y="25431"/>
                  </a:cubicBezTo>
                  <a:cubicBezTo>
                    <a:pt x="173185" y="30195"/>
                    <a:pt x="187114" y="34227"/>
                    <a:pt x="201409" y="32395"/>
                  </a:cubicBezTo>
                  <a:cubicBezTo>
                    <a:pt x="206540" y="31662"/>
                    <a:pt x="210939" y="30562"/>
                    <a:pt x="215337" y="34594"/>
                  </a:cubicBezTo>
                  <a:cubicBezTo>
                    <a:pt x="269952" y="47056"/>
                    <a:pt x="325665" y="37526"/>
                    <a:pt x="380646" y="45957"/>
                  </a:cubicBezTo>
                  <a:cubicBezTo>
                    <a:pt x="400073" y="34227"/>
                    <a:pt x="420599" y="38626"/>
                    <a:pt x="440759" y="41192"/>
                  </a:cubicBezTo>
                  <a:cubicBezTo>
                    <a:pt x="473381" y="45590"/>
                    <a:pt x="506369" y="47423"/>
                    <a:pt x="539357" y="44491"/>
                  </a:cubicBezTo>
                  <a:cubicBezTo>
                    <a:pt x="561350" y="42658"/>
                    <a:pt x="582976" y="34594"/>
                    <a:pt x="605701" y="36793"/>
                  </a:cubicBezTo>
                  <a:cubicBezTo>
                    <a:pt x="615598" y="37893"/>
                    <a:pt x="625128" y="37893"/>
                    <a:pt x="633924" y="44124"/>
                  </a:cubicBezTo>
                  <a:cubicBezTo>
                    <a:pt x="644188" y="51455"/>
                    <a:pt x="657016" y="47056"/>
                    <a:pt x="668379" y="48156"/>
                  </a:cubicBezTo>
                  <a:cubicBezTo>
                    <a:pt x="685606" y="51088"/>
                    <a:pt x="701734" y="56586"/>
                    <a:pt x="718595" y="60985"/>
                  </a:cubicBezTo>
                  <a:cubicBezTo>
                    <a:pt x="732157" y="64650"/>
                    <a:pt x="744253" y="64650"/>
                    <a:pt x="754882" y="54754"/>
                  </a:cubicBezTo>
                  <a:cubicBezTo>
                    <a:pt x="756715" y="54021"/>
                    <a:pt x="758548" y="53287"/>
                    <a:pt x="760380" y="53287"/>
                  </a:cubicBezTo>
                  <a:cubicBezTo>
                    <a:pt x="766978" y="53654"/>
                    <a:pt x="775408" y="52554"/>
                    <a:pt x="776875" y="61351"/>
                  </a:cubicBezTo>
                  <a:cubicBezTo>
                    <a:pt x="778707" y="70148"/>
                    <a:pt x="776875" y="79678"/>
                    <a:pt x="769544" y="84810"/>
                  </a:cubicBezTo>
                  <a:cubicBezTo>
                    <a:pt x="760014" y="91774"/>
                    <a:pt x="752316" y="101304"/>
                    <a:pt x="740954" y="105336"/>
                  </a:cubicBezTo>
                  <a:cubicBezTo>
                    <a:pt x="702467" y="108268"/>
                    <a:pt x="663981" y="102404"/>
                    <a:pt x="625494" y="102037"/>
                  </a:cubicBezTo>
                  <a:cubicBezTo>
                    <a:pt x="567581" y="101304"/>
                    <a:pt x="510034" y="91041"/>
                    <a:pt x="452121" y="89941"/>
                  </a:cubicBezTo>
                  <a:cubicBezTo>
                    <a:pt x="400806" y="88842"/>
                    <a:pt x="350590" y="81511"/>
                    <a:pt x="299275" y="80778"/>
                  </a:cubicBezTo>
                  <a:cubicBezTo>
                    <a:pt x="273617" y="80411"/>
                    <a:pt x="248692" y="74180"/>
                    <a:pt x="223768" y="70148"/>
                  </a:cubicBezTo>
                  <a:cubicBezTo>
                    <a:pt x="199943" y="66116"/>
                    <a:pt x="176118" y="61351"/>
                    <a:pt x="152293" y="59519"/>
                  </a:cubicBezTo>
                  <a:cubicBezTo>
                    <a:pt x="145695" y="58419"/>
                    <a:pt x="138731" y="57319"/>
                    <a:pt x="132133" y="55853"/>
                  </a:cubicBezTo>
                  <a:cubicBezTo>
                    <a:pt x="116372" y="52921"/>
                    <a:pt x="101710" y="52554"/>
                    <a:pt x="85216" y="58786"/>
                  </a:cubicBezTo>
                  <a:cubicBezTo>
                    <a:pt x="64323" y="66483"/>
                    <a:pt x="41231" y="64284"/>
                    <a:pt x="19239" y="63184"/>
                  </a:cubicBezTo>
                  <a:cubicBezTo>
                    <a:pt x="6044" y="62451"/>
                    <a:pt x="912" y="52188"/>
                    <a:pt x="4211" y="38626"/>
                  </a:cubicBezTo>
                  <a:cubicBezTo>
                    <a:pt x="4211" y="34961"/>
                    <a:pt x="5677" y="30562"/>
                    <a:pt x="3845" y="27630"/>
                  </a:cubicBezTo>
                  <a:cubicBezTo>
                    <a:pt x="-4219" y="14068"/>
                    <a:pt x="912" y="10769"/>
                    <a:pt x="14474" y="10769"/>
                  </a:cubicBezTo>
                  <a:cubicBezTo>
                    <a:pt x="24737" y="11136"/>
                    <a:pt x="30602" y="-2793"/>
                    <a:pt x="42331" y="506"/>
                  </a:cubicBezTo>
                  <a:close/>
                </a:path>
              </a:pathLst>
            </a:custGeom>
            <a:solidFill>
              <a:srgbClr val="F0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38E546CE-60D5-48C7-B678-42C3F711651D}"/>
                </a:ext>
              </a:extLst>
            </p:cNvPr>
            <p:cNvSpPr/>
            <p:nvPr/>
          </p:nvSpPr>
          <p:spPr>
            <a:xfrm>
              <a:off x="10519979" y="4676467"/>
              <a:ext cx="338803" cy="81996"/>
            </a:xfrm>
            <a:custGeom>
              <a:avLst/>
              <a:gdLst>
                <a:gd name="connsiteX0" fmla="*/ 338682 w 338803"/>
                <a:gd name="connsiteY0" fmla="*/ 81996 h 81996"/>
                <a:gd name="connsiteX1" fmla="*/ 291765 w 338803"/>
                <a:gd name="connsiteY1" fmla="*/ 73566 h 81996"/>
                <a:gd name="connsiteX2" fmla="*/ 232019 w 338803"/>
                <a:gd name="connsiteY2" fmla="*/ 73566 h 81996"/>
                <a:gd name="connsiteX3" fmla="*/ 163110 w 338803"/>
                <a:gd name="connsiteY3" fmla="*/ 79431 h 81996"/>
                <a:gd name="connsiteX4" fmla="*/ 91635 w 338803"/>
                <a:gd name="connsiteY4" fmla="*/ 71733 h 81996"/>
                <a:gd name="connsiteX5" fmla="*/ 59379 w 338803"/>
                <a:gd name="connsiteY5" fmla="*/ 77598 h 81996"/>
                <a:gd name="connsiteX6" fmla="*/ 49483 w 338803"/>
                <a:gd name="connsiteY6" fmla="*/ 74299 h 81996"/>
                <a:gd name="connsiteX7" fmla="*/ 47283 w 338803"/>
                <a:gd name="connsiteY7" fmla="*/ 62203 h 81996"/>
                <a:gd name="connsiteX8" fmla="*/ 0 w 338803"/>
                <a:gd name="connsiteY8" fmla="*/ 46442 h 81996"/>
                <a:gd name="connsiteX9" fmla="*/ 27490 w 338803"/>
                <a:gd name="connsiteY9" fmla="*/ 25549 h 81996"/>
                <a:gd name="connsiteX10" fmla="*/ 27490 w 338803"/>
                <a:gd name="connsiteY10" fmla="*/ 25549 h 81996"/>
                <a:gd name="connsiteX11" fmla="*/ 78806 w 338803"/>
                <a:gd name="connsiteY11" fmla="*/ 41677 h 81996"/>
                <a:gd name="connsiteX12" fmla="*/ 100798 w 338803"/>
                <a:gd name="connsiteY12" fmla="*/ 29948 h 81996"/>
                <a:gd name="connsiteX13" fmla="*/ 95300 w 338803"/>
                <a:gd name="connsiteY13" fmla="*/ 18952 h 81996"/>
                <a:gd name="connsiteX14" fmla="*/ 89069 w 338803"/>
                <a:gd name="connsiteY14" fmla="*/ 11987 h 81996"/>
                <a:gd name="connsiteX15" fmla="*/ 105930 w 338803"/>
                <a:gd name="connsiteY15" fmla="*/ 6489 h 81996"/>
                <a:gd name="connsiteX16" fmla="*/ 130488 w 338803"/>
                <a:gd name="connsiteY16" fmla="*/ 1358 h 81996"/>
                <a:gd name="connsiteX17" fmla="*/ 266474 w 338803"/>
                <a:gd name="connsiteY17" fmla="*/ 35079 h 81996"/>
                <a:gd name="connsiteX18" fmla="*/ 295797 w 338803"/>
                <a:gd name="connsiteY18" fmla="*/ 52307 h 81996"/>
                <a:gd name="connsiteX19" fmla="*/ 328419 w 338803"/>
                <a:gd name="connsiteY19" fmla="*/ 70634 h 81996"/>
                <a:gd name="connsiteX20" fmla="*/ 338682 w 338803"/>
                <a:gd name="connsiteY20" fmla="*/ 81996 h 8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8803" h="81996">
                  <a:moveTo>
                    <a:pt x="338682" y="81996"/>
                  </a:moveTo>
                  <a:cubicBezTo>
                    <a:pt x="322921" y="79797"/>
                    <a:pt x="308259" y="82729"/>
                    <a:pt x="291765" y="73566"/>
                  </a:cubicBezTo>
                  <a:cubicBezTo>
                    <a:pt x="276004" y="64769"/>
                    <a:pt x="251079" y="65869"/>
                    <a:pt x="232019" y="73566"/>
                  </a:cubicBezTo>
                  <a:cubicBezTo>
                    <a:pt x="208927" y="82729"/>
                    <a:pt x="185835" y="79431"/>
                    <a:pt x="163110" y="79431"/>
                  </a:cubicBezTo>
                  <a:cubicBezTo>
                    <a:pt x="139651" y="79431"/>
                    <a:pt x="115093" y="78698"/>
                    <a:pt x="91635" y="71733"/>
                  </a:cubicBezTo>
                  <a:lnTo>
                    <a:pt x="59379" y="77598"/>
                  </a:lnTo>
                  <a:cubicBezTo>
                    <a:pt x="55347" y="78331"/>
                    <a:pt x="52048" y="77964"/>
                    <a:pt x="49483" y="74299"/>
                  </a:cubicBezTo>
                  <a:cubicBezTo>
                    <a:pt x="54248" y="69167"/>
                    <a:pt x="59013" y="65502"/>
                    <a:pt x="47283" y="62203"/>
                  </a:cubicBezTo>
                  <a:cubicBezTo>
                    <a:pt x="31156" y="58171"/>
                    <a:pt x="15761" y="51940"/>
                    <a:pt x="0" y="46442"/>
                  </a:cubicBezTo>
                  <a:cubicBezTo>
                    <a:pt x="9163" y="39111"/>
                    <a:pt x="20893" y="35812"/>
                    <a:pt x="27490" y="25549"/>
                  </a:cubicBezTo>
                  <a:lnTo>
                    <a:pt x="27490" y="25549"/>
                  </a:lnTo>
                  <a:cubicBezTo>
                    <a:pt x="45817" y="27382"/>
                    <a:pt x="63411" y="27016"/>
                    <a:pt x="78806" y="41677"/>
                  </a:cubicBezTo>
                  <a:cubicBezTo>
                    <a:pt x="86137" y="48641"/>
                    <a:pt x="94567" y="36179"/>
                    <a:pt x="100798" y="29948"/>
                  </a:cubicBezTo>
                  <a:cubicBezTo>
                    <a:pt x="108495" y="22251"/>
                    <a:pt x="99332" y="21151"/>
                    <a:pt x="95300" y="18952"/>
                  </a:cubicBezTo>
                  <a:cubicBezTo>
                    <a:pt x="92368" y="17119"/>
                    <a:pt x="86503" y="17486"/>
                    <a:pt x="89069" y="11987"/>
                  </a:cubicBezTo>
                  <a:cubicBezTo>
                    <a:pt x="92368" y="5023"/>
                    <a:pt x="100065" y="7589"/>
                    <a:pt x="105930" y="6489"/>
                  </a:cubicBezTo>
                  <a:cubicBezTo>
                    <a:pt x="112894" y="-475"/>
                    <a:pt x="121691" y="-1208"/>
                    <a:pt x="130488" y="1358"/>
                  </a:cubicBezTo>
                  <a:cubicBezTo>
                    <a:pt x="175572" y="14553"/>
                    <a:pt x="221756" y="21151"/>
                    <a:pt x="266474" y="35079"/>
                  </a:cubicBezTo>
                  <a:cubicBezTo>
                    <a:pt x="276737" y="39844"/>
                    <a:pt x="286633" y="45342"/>
                    <a:pt x="295797" y="52307"/>
                  </a:cubicBezTo>
                  <a:cubicBezTo>
                    <a:pt x="306426" y="58904"/>
                    <a:pt x="316689" y="65869"/>
                    <a:pt x="328419" y="70634"/>
                  </a:cubicBezTo>
                  <a:cubicBezTo>
                    <a:pt x="333184" y="72833"/>
                    <a:pt x="339781" y="74299"/>
                    <a:pt x="338682" y="81996"/>
                  </a:cubicBezTo>
                  <a:close/>
                </a:path>
              </a:pathLst>
            </a:custGeom>
            <a:solidFill>
              <a:srgbClr val="DAC8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058C853C-E95C-4BBE-928C-C88E7674E3F7}"/>
                </a:ext>
              </a:extLst>
            </p:cNvPr>
            <p:cNvSpPr/>
            <p:nvPr/>
          </p:nvSpPr>
          <p:spPr>
            <a:xfrm>
              <a:off x="10238844" y="4649451"/>
              <a:ext cx="294634" cy="92944"/>
            </a:xfrm>
            <a:custGeom>
              <a:avLst/>
              <a:gdLst>
                <a:gd name="connsiteX0" fmla="*/ 165309 w 294634"/>
                <a:gd name="connsiteY0" fmla="*/ 90320 h 92944"/>
                <a:gd name="connsiteX1" fmla="*/ 116926 w 294634"/>
                <a:gd name="connsiteY1" fmla="*/ 90686 h 92944"/>
                <a:gd name="connsiteX2" fmla="*/ 93834 w 294634"/>
                <a:gd name="connsiteY2" fmla="*/ 77857 h 92944"/>
                <a:gd name="connsiteX3" fmla="*/ 27857 w 294634"/>
                <a:gd name="connsiteY3" fmla="*/ 62096 h 92944"/>
                <a:gd name="connsiteX4" fmla="*/ 12096 w 294634"/>
                <a:gd name="connsiteY4" fmla="*/ 63562 h 92944"/>
                <a:gd name="connsiteX5" fmla="*/ 0 w 294634"/>
                <a:gd name="connsiteY5" fmla="*/ 56965 h 92944"/>
                <a:gd name="connsiteX6" fmla="*/ 25291 w 294634"/>
                <a:gd name="connsiteY6" fmla="*/ 54032 h 92944"/>
                <a:gd name="connsiteX7" fmla="*/ 32622 w 294634"/>
                <a:gd name="connsiteY7" fmla="*/ 48168 h 92944"/>
                <a:gd name="connsiteX8" fmla="*/ 45451 w 294634"/>
                <a:gd name="connsiteY8" fmla="*/ 37905 h 92944"/>
                <a:gd name="connsiteX9" fmla="*/ 135619 w 294634"/>
                <a:gd name="connsiteY9" fmla="*/ 59530 h 92944"/>
                <a:gd name="connsiteX10" fmla="*/ 119858 w 294634"/>
                <a:gd name="connsiteY10" fmla="*/ 56231 h 92944"/>
                <a:gd name="connsiteX11" fmla="*/ 102264 w 294634"/>
                <a:gd name="connsiteY11" fmla="*/ 42303 h 92944"/>
                <a:gd name="connsiteX12" fmla="*/ 116926 w 294634"/>
                <a:gd name="connsiteY12" fmla="*/ 22876 h 92944"/>
                <a:gd name="connsiteX13" fmla="*/ 180704 w 294634"/>
                <a:gd name="connsiteY13" fmla="*/ 12613 h 92944"/>
                <a:gd name="connsiteX14" fmla="*/ 238617 w 294634"/>
                <a:gd name="connsiteY14" fmla="*/ 16645 h 92944"/>
                <a:gd name="connsiteX15" fmla="*/ 251446 w 294634"/>
                <a:gd name="connsiteY15" fmla="*/ 4183 h 92944"/>
                <a:gd name="connsiteX16" fmla="*/ 276370 w 294634"/>
                <a:gd name="connsiteY16" fmla="*/ 884 h 92944"/>
                <a:gd name="connsiteX17" fmla="*/ 294331 w 294634"/>
                <a:gd name="connsiteY17" fmla="*/ 13346 h 92944"/>
                <a:gd name="connsiteX18" fmla="*/ 280036 w 294634"/>
                <a:gd name="connsiteY18" fmla="*/ 22143 h 92944"/>
                <a:gd name="connsiteX19" fmla="*/ 241182 w 294634"/>
                <a:gd name="connsiteY19" fmla="*/ 38638 h 92944"/>
                <a:gd name="connsiteX20" fmla="*/ 229453 w 294634"/>
                <a:gd name="connsiteY20" fmla="*/ 56598 h 92944"/>
                <a:gd name="connsiteX21" fmla="*/ 251446 w 294634"/>
                <a:gd name="connsiteY21" fmla="*/ 67228 h 92944"/>
                <a:gd name="connsiteX22" fmla="*/ 205995 w 294634"/>
                <a:gd name="connsiteY22" fmla="*/ 68694 h 92944"/>
                <a:gd name="connsiteX23" fmla="*/ 179970 w 294634"/>
                <a:gd name="connsiteY23" fmla="*/ 64295 h 92944"/>
                <a:gd name="connsiteX24" fmla="*/ 160544 w 294634"/>
                <a:gd name="connsiteY24" fmla="*/ 72726 h 92944"/>
                <a:gd name="connsiteX25" fmla="*/ 165309 w 294634"/>
                <a:gd name="connsiteY25" fmla="*/ 90320 h 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634" h="92944">
                  <a:moveTo>
                    <a:pt x="165309" y="90320"/>
                  </a:moveTo>
                  <a:cubicBezTo>
                    <a:pt x="149181" y="96551"/>
                    <a:pt x="133054" y="89586"/>
                    <a:pt x="116926" y="90686"/>
                  </a:cubicBezTo>
                  <a:cubicBezTo>
                    <a:pt x="105563" y="91419"/>
                    <a:pt x="104097" y="79323"/>
                    <a:pt x="93834" y="77857"/>
                  </a:cubicBezTo>
                  <a:cubicBezTo>
                    <a:pt x="71475" y="74558"/>
                    <a:pt x="49849" y="67961"/>
                    <a:pt x="27857" y="62096"/>
                  </a:cubicBezTo>
                  <a:cubicBezTo>
                    <a:pt x="22359" y="60630"/>
                    <a:pt x="17227" y="60263"/>
                    <a:pt x="12096" y="63562"/>
                  </a:cubicBezTo>
                  <a:cubicBezTo>
                    <a:pt x="4398" y="68327"/>
                    <a:pt x="2932" y="60996"/>
                    <a:pt x="0" y="56965"/>
                  </a:cubicBezTo>
                  <a:cubicBezTo>
                    <a:pt x="8430" y="55865"/>
                    <a:pt x="16861" y="54765"/>
                    <a:pt x="25291" y="54032"/>
                  </a:cubicBezTo>
                  <a:cubicBezTo>
                    <a:pt x="29690" y="53666"/>
                    <a:pt x="33722" y="52200"/>
                    <a:pt x="32622" y="48168"/>
                  </a:cubicBezTo>
                  <a:cubicBezTo>
                    <a:pt x="29323" y="34972"/>
                    <a:pt x="38487" y="38271"/>
                    <a:pt x="45451" y="37905"/>
                  </a:cubicBezTo>
                  <a:cubicBezTo>
                    <a:pt x="73308" y="47435"/>
                    <a:pt x="102631" y="51833"/>
                    <a:pt x="135619" y="59530"/>
                  </a:cubicBezTo>
                  <a:cubicBezTo>
                    <a:pt x="127555" y="56965"/>
                    <a:pt x="123524" y="56965"/>
                    <a:pt x="119858" y="56231"/>
                  </a:cubicBezTo>
                  <a:cubicBezTo>
                    <a:pt x="111794" y="54399"/>
                    <a:pt x="103364" y="52566"/>
                    <a:pt x="102264" y="42303"/>
                  </a:cubicBezTo>
                  <a:cubicBezTo>
                    <a:pt x="101165" y="31673"/>
                    <a:pt x="108495" y="25076"/>
                    <a:pt x="116926" y="22876"/>
                  </a:cubicBezTo>
                  <a:cubicBezTo>
                    <a:pt x="137819" y="18111"/>
                    <a:pt x="158345" y="9681"/>
                    <a:pt x="180704" y="12613"/>
                  </a:cubicBezTo>
                  <a:cubicBezTo>
                    <a:pt x="199764" y="15179"/>
                    <a:pt x="219190" y="12980"/>
                    <a:pt x="238617" y="16645"/>
                  </a:cubicBezTo>
                  <a:cubicBezTo>
                    <a:pt x="247780" y="18478"/>
                    <a:pt x="252545" y="13713"/>
                    <a:pt x="251446" y="4183"/>
                  </a:cubicBezTo>
                  <a:cubicBezTo>
                    <a:pt x="259876" y="3450"/>
                    <a:pt x="267940" y="4550"/>
                    <a:pt x="276370" y="884"/>
                  </a:cubicBezTo>
                  <a:cubicBezTo>
                    <a:pt x="285167" y="-2781"/>
                    <a:pt x="292864" y="5649"/>
                    <a:pt x="294331" y="13346"/>
                  </a:cubicBezTo>
                  <a:cubicBezTo>
                    <a:pt x="296530" y="23610"/>
                    <a:pt x="286267" y="23243"/>
                    <a:pt x="280036" y="22143"/>
                  </a:cubicBezTo>
                  <a:cubicBezTo>
                    <a:pt x="263541" y="19578"/>
                    <a:pt x="251446" y="26908"/>
                    <a:pt x="241182" y="38638"/>
                  </a:cubicBezTo>
                  <a:cubicBezTo>
                    <a:pt x="236417" y="44136"/>
                    <a:pt x="227620" y="47435"/>
                    <a:pt x="229453" y="56598"/>
                  </a:cubicBezTo>
                  <a:cubicBezTo>
                    <a:pt x="231286" y="66495"/>
                    <a:pt x="241549" y="62463"/>
                    <a:pt x="251446" y="67228"/>
                  </a:cubicBezTo>
                  <a:cubicBezTo>
                    <a:pt x="234218" y="70526"/>
                    <a:pt x="219923" y="71260"/>
                    <a:pt x="205995" y="68694"/>
                  </a:cubicBezTo>
                  <a:cubicBezTo>
                    <a:pt x="197564" y="67228"/>
                    <a:pt x="188767" y="68694"/>
                    <a:pt x="179970" y="64295"/>
                  </a:cubicBezTo>
                  <a:cubicBezTo>
                    <a:pt x="172273" y="60630"/>
                    <a:pt x="165675" y="67594"/>
                    <a:pt x="160544" y="72726"/>
                  </a:cubicBezTo>
                  <a:cubicBezTo>
                    <a:pt x="152847" y="80423"/>
                    <a:pt x="166775" y="83355"/>
                    <a:pt x="165309" y="90320"/>
                  </a:cubicBezTo>
                  <a:close/>
                </a:path>
              </a:pathLst>
            </a:custGeom>
            <a:solidFill>
              <a:srgbClr val="DDC8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5EC4D9CA-D1DF-4F3E-95F5-969839F04903}"/>
                </a:ext>
              </a:extLst>
            </p:cNvPr>
            <p:cNvSpPr/>
            <p:nvPr/>
          </p:nvSpPr>
          <p:spPr>
            <a:xfrm>
              <a:off x="10284295" y="4643498"/>
              <a:ext cx="215920" cy="65849"/>
            </a:xfrm>
            <a:custGeom>
              <a:avLst/>
              <a:gdLst>
                <a:gd name="connsiteX0" fmla="*/ 205995 w 215920"/>
                <a:gd name="connsiteY0" fmla="*/ 10136 h 65849"/>
                <a:gd name="connsiteX1" fmla="*/ 215158 w 215920"/>
                <a:gd name="connsiteY1" fmla="*/ 21865 h 65849"/>
                <a:gd name="connsiteX2" fmla="*/ 198664 w 215920"/>
                <a:gd name="connsiteY2" fmla="*/ 28096 h 65849"/>
                <a:gd name="connsiteX3" fmla="*/ 131954 w 215920"/>
                <a:gd name="connsiteY3" fmla="*/ 23331 h 65849"/>
                <a:gd name="connsiteX4" fmla="*/ 69642 w 215920"/>
                <a:gd name="connsiteY4" fmla="*/ 35061 h 65849"/>
                <a:gd name="connsiteX5" fmla="*/ 60112 w 215920"/>
                <a:gd name="connsiteY5" fmla="*/ 47523 h 65849"/>
                <a:gd name="connsiteX6" fmla="*/ 72208 w 215920"/>
                <a:gd name="connsiteY6" fmla="*/ 57053 h 65849"/>
                <a:gd name="connsiteX7" fmla="*/ 94200 w 215920"/>
                <a:gd name="connsiteY7" fmla="*/ 65850 h 65849"/>
                <a:gd name="connsiteX8" fmla="*/ 0 w 215920"/>
                <a:gd name="connsiteY8" fmla="*/ 43857 h 65849"/>
                <a:gd name="connsiteX9" fmla="*/ 60845 w 215920"/>
                <a:gd name="connsiteY9" fmla="*/ 24064 h 65849"/>
                <a:gd name="connsiteX10" fmla="*/ 90168 w 215920"/>
                <a:gd name="connsiteY10" fmla="*/ 5738 h 65849"/>
                <a:gd name="connsiteX11" fmla="*/ 140384 w 215920"/>
                <a:gd name="connsiteY11" fmla="*/ 5371 h 65849"/>
                <a:gd name="connsiteX12" fmla="*/ 173373 w 215920"/>
                <a:gd name="connsiteY12" fmla="*/ 2072 h 65849"/>
                <a:gd name="connsiteX13" fmla="*/ 205995 w 215920"/>
                <a:gd name="connsiteY13" fmla="*/ 10136 h 6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920" h="65849">
                  <a:moveTo>
                    <a:pt x="205995" y="10136"/>
                  </a:moveTo>
                  <a:cubicBezTo>
                    <a:pt x="208194" y="14901"/>
                    <a:pt x="218824" y="14901"/>
                    <a:pt x="215158" y="21865"/>
                  </a:cubicBezTo>
                  <a:cubicBezTo>
                    <a:pt x="212592" y="27363"/>
                    <a:pt x="204529" y="28463"/>
                    <a:pt x="198664" y="28096"/>
                  </a:cubicBezTo>
                  <a:cubicBezTo>
                    <a:pt x="176305" y="26997"/>
                    <a:pt x="154313" y="24431"/>
                    <a:pt x="131954" y="23331"/>
                  </a:cubicBezTo>
                  <a:cubicBezTo>
                    <a:pt x="110328" y="22232"/>
                    <a:pt x="89802" y="27730"/>
                    <a:pt x="69642" y="35061"/>
                  </a:cubicBezTo>
                  <a:cubicBezTo>
                    <a:pt x="64144" y="36893"/>
                    <a:pt x="60112" y="40559"/>
                    <a:pt x="60112" y="47523"/>
                  </a:cubicBezTo>
                  <a:cubicBezTo>
                    <a:pt x="60112" y="55587"/>
                    <a:pt x="67443" y="55220"/>
                    <a:pt x="72208" y="57053"/>
                  </a:cubicBezTo>
                  <a:cubicBezTo>
                    <a:pt x="79539" y="59985"/>
                    <a:pt x="87236" y="61818"/>
                    <a:pt x="94200" y="65850"/>
                  </a:cubicBezTo>
                  <a:cubicBezTo>
                    <a:pt x="61945" y="62918"/>
                    <a:pt x="28590" y="64017"/>
                    <a:pt x="0" y="43857"/>
                  </a:cubicBezTo>
                  <a:cubicBezTo>
                    <a:pt x="20160" y="37260"/>
                    <a:pt x="40686" y="30662"/>
                    <a:pt x="60845" y="24064"/>
                  </a:cubicBezTo>
                  <a:cubicBezTo>
                    <a:pt x="71842" y="20399"/>
                    <a:pt x="81738" y="14168"/>
                    <a:pt x="90168" y="5738"/>
                  </a:cubicBezTo>
                  <a:cubicBezTo>
                    <a:pt x="107029" y="-860"/>
                    <a:pt x="123524" y="-494"/>
                    <a:pt x="140384" y="5371"/>
                  </a:cubicBezTo>
                  <a:cubicBezTo>
                    <a:pt x="151380" y="9036"/>
                    <a:pt x="163110" y="5004"/>
                    <a:pt x="173373" y="2072"/>
                  </a:cubicBezTo>
                  <a:cubicBezTo>
                    <a:pt x="186568" y="-2326"/>
                    <a:pt x="196831" y="239"/>
                    <a:pt x="205995" y="10136"/>
                  </a:cubicBezTo>
                  <a:close/>
                </a:path>
              </a:pathLst>
            </a:custGeom>
            <a:solidFill>
              <a:srgbClr val="F0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495312F3-D124-4E59-88BF-23D3230D4FD1}"/>
                </a:ext>
              </a:extLst>
            </p:cNvPr>
            <p:cNvSpPr/>
            <p:nvPr/>
          </p:nvSpPr>
          <p:spPr>
            <a:xfrm>
              <a:off x="10533493" y="4616707"/>
              <a:ext cx="258338" cy="99971"/>
            </a:xfrm>
            <a:custGeom>
              <a:avLst/>
              <a:gdLst>
                <a:gd name="connsiteX0" fmla="*/ 254059 w 258338"/>
                <a:gd name="connsiteY0" fmla="*/ 99971 h 99971"/>
                <a:gd name="connsiteX1" fmla="*/ 112575 w 258338"/>
                <a:gd name="connsiteY1" fmla="*/ 65150 h 99971"/>
                <a:gd name="connsiteX2" fmla="*/ 92416 w 258338"/>
                <a:gd name="connsiteY2" fmla="*/ 66250 h 99971"/>
                <a:gd name="connsiteX3" fmla="*/ 75921 w 258338"/>
                <a:gd name="connsiteY3" fmla="*/ 55620 h 99971"/>
                <a:gd name="connsiteX4" fmla="*/ 50997 w 258338"/>
                <a:gd name="connsiteY4" fmla="*/ 48656 h 99971"/>
                <a:gd name="connsiteX5" fmla="*/ 39268 w 258338"/>
                <a:gd name="connsiteY5" fmla="*/ 44624 h 99971"/>
                <a:gd name="connsiteX6" fmla="*/ 23140 w 258338"/>
                <a:gd name="connsiteY6" fmla="*/ 39126 h 99971"/>
                <a:gd name="connsiteX7" fmla="*/ 48 w 258338"/>
                <a:gd name="connsiteY7" fmla="*/ 7970 h 99971"/>
                <a:gd name="connsiteX8" fmla="*/ 2247 w 258338"/>
                <a:gd name="connsiteY8" fmla="*/ 3205 h 99971"/>
                <a:gd name="connsiteX9" fmla="*/ 5546 w 258338"/>
                <a:gd name="connsiteY9" fmla="*/ 3205 h 99971"/>
                <a:gd name="connsiteX10" fmla="*/ 26439 w 258338"/>
                <a:gd name="connsiteY10" fmla="*/ 1739 h 99971"/>
                <a:gd name="connsiteX11" fmla="*/ 27905 w 258338"/>
                <a:gd name="connsiteY11" fmla="*/ 2838 h 99971"/>
                <a:gd name="connsiteX12" fmla="*/ 79587 w 258338"/>
                <a:gd name="connsiteY12" fmla="*/ 35460 h 99971"/>
                <a:gd name="connsiteX13" fmla="*/ 148863 w 258338"/>
                <a:gd name="connsiteY13" fmla="*/ 55987 h 99971"/>
                <a:gd name="connsiteX14" fmla="*/ 203843 w 258338"/>
                <a:gd name="connsiteY14" fmla="*/ 71748 h 99971"/>
                <a:gd name="connsiteX15" fmla="*/ 216306 w 258338"/>
                <a:gd name="connsiteY15" fmla="*/ 73947 h 99971"/>
                <a:gd name="connsiteX16" fmla="*/ 251493 w 258338"/>
                <a:gd name="connsiteY16" fmla="*/ 88608 h 99971"/>
                <a:gd name="connsiteX17" fmla="*/ 254059 w 258338"/>
                <a:gd name="connsiteY17" fmla="*/ 99971 h 9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8338" h="99971">
                  <a:moveTo>
                    <a:pt x="254059" y="99971"/>
                  </a:moveTo>
                  <a:cubicBezTo>
                    <a:pt x="206776" y="88608"/>
                    <a:pt x="159492" y="77246"/>
                    <a:pt x="112575" y="65150"/>
                  </a:cubicBezTo>
                  <a:cubicBezTo>
                    <a:pt x="105245" y="63317"/>
                    <a:pt x="99380" y="67716"/>
                    <a:pt x="92416" y="66250"/>
                  </a:cubicBezTo>
                  <a:cubicBezTo>
                    <a:pt x="93149" y="53054"/>
                    <a:pt x="83619" y="54154"/>
                    <a:pt x="75921" y="55620"/>
                  </a:cubicBezTo>
                  <a:cubicBezTo>
                    <a:pt x="66025" y="57819"/>
                    <a:pt x="57228" y="61485"/>
                    <a:pt x="50997" y="48656"/>
                  </a:cubicBezTo>
                  <a:cubicBezTo>
                    <a:pt x="49531" y="46090"/>
                    <a:pt x="42933" y="43891"/>
                    <a:pt x="39268" y="44624"/>
                  </a:cubicBezTo>
                  <a:cubicBezTo>
                    <a:pt x="31570" y="46456"/>
                    <a:pt x="26805" y="39492"/>
                    <a:pt x="23140" y="39126"/>
                  </a:cubicBezTo>
                  <a:cubicBezTo>
                    <a:pt x="3347" y="36560"/>
                    <a:pt x="8845" y="17133"/>
                    <a:pt x="48" y="7970"/>
                  </a:cubicBezTo>
                  <a:cubicBezTo>
                    <a:pt x="-319" y="7603"/>
                    <a:pt x="1514" y="4671"/>
                    <a:pt x="2247" y="3205"/>
                  </a:cubicBezTo>
                  <a:cubicBezTo>
                    <a:pt x="3347" y="2838"/>
                    <a:pt x="4446" y="2838"/>
                    <a:pt x="5546" y="3205"/>
                  </a:cubicBezTo>
                  <a:cubicBezTo>
                    <a:pt x="12877" y="5771"/>
                    <a:pt x="19108" y="-3759"/>
                    <a:pt x="26439" y="1739"/>
                  </a:cubicBezTo>
                  <a:cubicBezTo>
                    <a:pt x="28271" y="3571"/>
                    <a:pt x="27172" y="639"/>
                    <a:pt x="27905" y="2838"/>
                  </a:cubicBezTo>
                  <a:cubicBezTo>
                    <a:pt x="36335" y="27763"/>
                    <a:pt x="59427" y="29596"/>
                    <a:pt x="79587" y="35460"/>
                  </a:cubicBezTo>
                  <a:cubicBezTo>
                    <a:pt x="103045" y="41692"/>
                    <a:pt x="126137" y="48289"/>
                    <a:pt x="148863" y="55987"/>
                  </a:cubicBezTo>
                  <a:cubicBezTo>
                    <a:pt x="167556" y="60018"/>
                    <a:pt x="185516" y="67349"/>
                    <a:pt x="203843" y="71748"/>
                  </a:cubicBezTo>
                  <a:cubicBezTo>
                    <a:pt x="207875" y="72481"/>
                    <a:pt x="212274" y="73214"/>
                    <a:pt x="216306" y="73947"/>
                  </a:cubicBezTo>
                  <a:cubicBezTo>
                    <a:pt x="228768" y="77246"/>
                    <a:pt x="237931" y="86776"/>
                    <a:pt x="251493" y="88608"/>
                  </a:cubicBezTo>
                  <a:cubicBezTo>
                    <a:pt x="257358" y="88975"/>
                    <a:pt x="262123" y="94473"/>
                    <a:pt x="254059" y="99971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38E23073-807E-4567-82A6-0F102DFA229B}"/>
                </a:ext>
              </a:extLst>
            </p:cNvPr>
            <p:cNvSpPr/>
            <p:nvPr/>
          </p:nvSpPr>
          <p:spPr>
            <a:xfrm>
              <a:off x="10503340" y="4693814"/>
              <a:ext cx="43763" cy="17172"/>
            </a:xfrm>
            <a:custGeom>
              <a:avLst/>
              <a:gdLst>
                <a:gd name="connsiteX0" fmla="*/ 43763 w 43763"/>
                <a:gd name="connsiteY0" fmla="*/ 8569 h 17172"/>
                <a:gd name="connsiteX1" fmla="*/ 12607 w 43763"/>
                <a:gd name="connsiteY1" fmla="*/ 15533 h 17172"/>
                <a:gd name="connsiteX2" fmla="*/ 512 w 43763"/>
                <a:gd name="connsiteY2" fmla="*/ 11868 h 17172"/>
                <a:gd name="connsiteX3" fmla="*/ 10042 w 43763"/>
                <a:gd name="connsiteY3" fmla="*/ 1605 h 17172"/>
                <a:gd name="connsiteX4" fmla="*/ 43763 w 43763"/>
                <a:gd name="connsiteY4" fmla="*/ 8569 h 17172"/>
                <a:gd name="connsiteX5" fmla="*/ 43763 w 43763"/>
                <a:gd name="connsiteY5" fmla="*/ 8569 h 1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63" h="17172">
                  <a:moveTo>
                    <a:pt x="43763" y="8569"/>
                  </a:moveTo>
                  <a:cubicBezTo>
                    <a:pt x="33500" y="12234"/>
                    <a:pt x="22504" y="10402"/>
                    <a:pt x="12607" y="15533"/>
                  </a:cubicBezTo>
                  <a:cubicBezTo>
                    <a:pt x="8942" y="17366"/>
                    <a:pt x="2711" y="19198"/>
                    <a:pt x="512" y="11868"/>
                  </a:cubicBezTo>
                  <a:cubicBezTo>
                    <a:pt x="-2054" y="3071"/>
                    <a:pt x="5643" y="1971"/>
                    <a:pt x="10042" y="1605"/>
                  </a:cubicBezTo>
                  <a:cubicBezTo>
                    <a:pt x="21771" y="1605"/>
                    <a:pt x="34966" y="-4993"/>
                    <a:pt x="43763" y="8569"/>
                  </a:cubicBezTo>
                  <a:cubicBezTo>
                    <a:pt x="43763" y="8569"/>
                    <a:pt x="43763" y="8569"/>
                    <a:pt x="43763" y="8569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59FFFA95-2F00-4ED2-AFAF-7797226F5590}"/>
                </a:ext>
              </a:extLst>
            </p:cNvPr>
            <p:cNvSpPr/>
            <p:nvPr/>
          </p:nvSpPr>
          <p:spPr>
            <a:xfrm>
              <a:off x="11034122" y="7370004"/>
              <a:ext cx="436319" cy="71150"/>
            </a:xfrm>
            <a:custGeom>
              <a:avLst/>
              <a:gdLst>
                <a:gd name="connsiteX0" fmla="*/ 409169 w 436319"/>
                <a:gd name="connsiteY0" fmla="*/ 56128 h 71150"/>
                <a:gd name="connsiteX1" fmla="*/ 401471 w 436319"/>
                <a:gd name="connsiteY1" fmla="*/ 62359 h 71150"/>
                <a:gd name="connsiteX2" fmla="*/ 287844 w 436319"/>
                <a:gd name="connsiteY2" fmla="*/ 66391 h 71150"/>
                <a:gd name="connsiteX3" fmla="*/ 274282 w 436319"/>
                <a:gd name="connsiteY3" fmla="*/ 70056 h 71150"/>
                <a:gd name="connsiteX4" fmla="*/ 71220 w 436319"/>
                <a:gd name="connsiteY4" fmla="*/ 58694 h 71150"/>
                <a:gd name="connsiteX5" fmla="*/ 4510 w 436319"/>
                <a:gd name="connsiteY5" fmla="*/ 47331 h 71150"/>
                <a:gd name="connsiteX6" fmla="*/ 8175 w 436319"/>
                <a:gd name="connsiteY6" fmla="*/ 32669 h 71150"/>
                <a:gd name="connsiteX7" fmla="*/ 37865 w 436319"/>
                <a:gd name="connsiteY7" fmla="*/ 22040 h 71150"/>
                <a:gd name="connsiteX8" fmla="*/ 75252 w 436319"/>
                <a:gd name="connsiteY8" fmla="*/ 5545 h 71150"/>
                <a:gd name="connsiteX9" fmla="*/ 160289 w 436319"/>
                <a:gd name="connsiteY9" fmla="*/ 780 h 71150"/>
                <a:gd name="connsiteX10" fmla="*/ 182648 w 436319"/>
                <a:gd name="connsiteY10" fmla="*/ 780 h 71150"/>
                <a:gd name="connsiteX11" fmla="*/ 371049 w 436319"/>
                <a:gd name="connsiteY11" fmla="*/ 8844 h 71150"/>
                <a:gd name="connsiteX12" fmla="*/ 423097 w 436319"/>
                <a:gd name="connsiteY12" fmla="*/ 12876 h 71150"/>
                <a:gd name="connsiteX13" fmla="*/ 434826 w 436319"/>
                <a:gd name="connsiteY13" fmla="*/ 24972 h 71150"/>
                <a:gd name="connsiteX14" fmla="*/ 397806 w 436319"/>
                <a:gd name="connsiteY14" fmla="*/ 34135 h 71150"/>
                <a:gd name="connsiteX15" fmla="*/ 358953 w 436319"/>
                <a:gd name="connsiteY15" fmla="*/ 35968 h 71150"/>
                <a:gd name="connsiteX16" fmla="*/ 337694 w 436319"/>
                <a:gd name="connsiteY16" fmla="*/ 45132 h 71150"/>
                <a:gd name="connsiteX17" fmla="*/ 337694 w 436319"/>
                <a:gd name="connsiteY17" fmla="*/ 47331 h 71150"/>
                <a:gd name="connsiteX18" fmla="*/ 354921 w 436319"/>
                <a:gd name="connsiteY18" fmla="*/ 46231 h 71150"/>
                <a:gd name="connsiteX19" fmla="*/ 409169 w 436319"/>
                <a:gd name="connsiteY19" fmla="*/ 56128 h 7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319" h="71150">
                  <a:moveTo>
                    <a:pt x="409169" y="56128"/>
                  </a:moveTo>
                  <a:cubicBezTo>
                    <a:pt x="413934" y="66391"/>
                    <a:pt x="404770" y="61992"/>
                    <a:pt x="401471" y="62359"/>
                  </a:cubicBezTo>
                  <a:cubicBezTo>
                    <a:pt x="363718" y="67124"/>
                    <a:pt x="325964" y="66391"/>
                    <a:pt x="287844" y="66391"/>
                  </a:cubicBezTo>
                  <a:cubicBezTo>
                    <a:pt x="282713" y="66391"/>
                    <a:pt x="277948" y="65658"/>
                    <a:pt x="274282" y="70056"/>
                  </a:cubicBezTo>
                  <a:cubicBezTo>
                    <a:pt x="206106" y="74455"/>
                    <a:pt x="138663" y="64558"/>
                    <a:pt x="71220" y="58694"/>
                  </a:cubicBezTo>
                  <a:cubicBezTo>
                    <a:pt x="48861" y="56861"/>
                    <a:pt x="26136" y="54662"/>
                    <a:pt x="4510" y="47331"/>
                  </a:cubicBezTo>
                  <a:cubicBezTo>
                    <a:pt x="-5020" y="39633"/>
                    <a:pt x="2677" y="35602"/>
                    <a:pt x="8175" y="32669"/>
                  </a:cubicBezTo>
                  <a:cubicBezTo>
                    <a:pt x="17339" y="27904"/>
                    <a:pt x="27968" y="25705"/>
                    <a:pt x="37865" y="22040"/>
                  </a:cubicBezTo>
                  <a:cubicBezTo>
                    <a:pt x="51060" y="18374"/>
                    <a:pt x="62423" y="10677"/>
                    <a:pt x="75252" y="5545"/>
                  </a:cubicBezTo>
                  <a:cubicBezTo>
                    <a:pt x="103109" y="-3618"/>
                    <a:pt x="132065" y="1513"/>
                    <a:pt x="160289" y="780"/>
                  </a:cubicBezTo>
                  <a:cubicBezTo>
                    <a:pt x="167620" y="414"/>
                    <a:pt x="175317" y="414"/>
                    <a:pt x="182648" y="780"/>
                  </a:cubicBezTo>
                  <a:cubicBezTo>
                    <a:pt x="245692" y="-319"/>
                    <a:pt x="308004" y="11043"/>
                    <a:pt x="371049" y="8844"/>
                  </a:cubicBezTo>
                  <a:cubicBezTo>
                    <a:pt x="387909" y="8111"/>
                    <a:pt x="405503" y="12143"/>
                    <a:pt x="423097" y="12876"/>
                  </a:cubicBezTo>
                  <a:cubicBezTo>
                    <a:pt x="429328" y="13243"/>
                    <a:pt x="440324" y="11776"/>
                    <a:pt x="434826" y="24972"/>
                  </a:cubicBezTo>
                  <a:cubicBezTo>
                    <a:pt x="423830" y="33769"/>
                    <a:pt x="410635" y="33769"/>
                    <a:pt x="397806" y="34135"/>
                  </a:cubicBezTo>
                  <a:cubicBezTo>
                    <a:pt x="384977" y="34502"/>
                    <a:pt x="371782" y="33769"/>
                    <a:pt x="358953" y="35968"/>
                  </a:cubicBezTo>
                  <a:cubicBezTo>
                    <a:pt x="350889" y="37068"/>
                    <a:pt x="343192" y="38167"/>
                    <a:pt x="337694" y="45132"/>
                  </a:cubicBezTo>
                  <a:cubicBezTo>
                    <a:pt x="335128" y="45132"/>
                    <a:pt x="336960" y="47697"/>
                    <a:pt x="337694" y="47331"/>
                  </a:cubicBezTo>
                  <a:cubicBezTo>
                    <a:pt x="342825" y="42566"/>
                    <a:pt x="349056" y="47331"/>
                    <a:pt x="354921" y="46231"/>
                  </a:cubicBezTo>
                  <a:cubicBezTo>
                    <a:pt x="372881" y="52829"/>
                    <a:pt x="392674" y="45132"/>
                    <a:pt x="409169" y="5612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1582A4BB-AF82-4BF3-90B5-497B44DD3AE2}"/>
                </a:ext>
              </a:extLst>
            </p:cNvPr>
            <p:cNvSpPr/>
            <p:nvPr/>
          </p:nvSpPr>
          <p:spPr>
            <a:xfrm>
              <a:off x="10834132" y="7307250"/>
              <a:ext cx="238221" cy="110818"/>
            </a:xfrm>
            <a:custGeom>
              <a:avLst/>
              <a:gdLst>
                <a:gd name="connsiteX0" fmla="*/ 238221 w 238221"/>
                <a:gd name="connsiteY0" fmla="*/ 88093 h 110818"/>
                <a:gd name="connsiteX1" fmla="*/ 211464 w 238221"/>
                <a:gd name="connsiteY1" fmla="*/ 99455 h 110818"/>
                <a:gd name="connsiteX2" fmla="*/ 204866 w 238221"/>
                <a:gd name="connsiteY2" fmla="*/ 110818 h 110818"/>
                <a:gd name="connsiteX3" fmla="*/ 108833 w 238221"/>
                <a:gd name="connsiteY3" fmla="*/ 90292 h 110818"/>
                <a:gd name="connsiteX4" fmla="*/ 52752 w 238221"/>
                <a:gd name="connsiteY4" fmla="*/ 70499 h 110818"/>
                <a:gd name="connsiteX5" fmla="*/ 43956 w 238221"/>
                <a:gd name="connsiteY5" fmla="*/ 72698 h 110818"/>
                <a:gd name="connsiteX6" fmla="*/ 17565 w 238221"/>
                <a:gd name="connsiteY6" fmla="*/ 64267 h 110818"/>
                <a:gd name="connsiteX7" fmla="*/ 1437 w 238221"/>
                <a:gd name="connsiteY7" fmla="*/ 56937 h 110818"/>
                <a:gd name="connsiteX8" fmla="*/ 11334 w 238221"/>
                <a:gd name="connsiteY8" fmla="*/ 44474 h 110818"/>
                <a:gd name="connsiteX9" fmla="*/ 55318 w 238221"/>
                <a:gd name="connsiteY9" fmla="*/ 23215 h 110818"/>
                <a:gd name="connsiteX10" fmla="*/ 65215 w 238221"/>
                <a:gd name="connsiteY10" fmla="*/ 4888 h 110818"/>
                <a:gd name="connsiteX11" fmla="*/ 95637 w 238221"/>
                <a:gd name="connsiteY11" fmla="*/ 5255 h 110818"/>
                <a:gd name="connsiteX12" fmla="*/ 105534 w 238221"/>
                <a:gd name="connsiteY12" fmla="*/ 21749 h 110818"/>
                <a:gd name="connsiteX13" fmla="*/ 119829 w 238221"/>
                <a:gd name="connsiteY13" fmla="*/ 38976 h 110818"/>
                <a:gd name="connsiteX14" fmla="*/ 145487 w 238221"/>
                <a:gd name="connsiteY14" fmla="*/ 46674 h 110818"/>
                <a:gd name="connsiteX15" fmla="*/ 156849 w 238221"/>
                <a:gd name="connsiteY15" fmla="*/ 52538 h 110818"/>
                <a:gd name="connsiteX16" fmla="*/ 192770 w 238221"/>
                <a:gd name="connsiteY16" fmla="*/ 77097 h 110818"/>
                <a:gd name="connsiteX17" fmla="*/ 197902 w 238221"/>
                <a:gd name="connsiteY17" fmla="*/ 78562 h 110818"/>
                <a:gd name="connsiteX18" fmla="*/ 238221 w 238221"/>
                <a:gd name="connsiteY18" fmla="*/ 88093 h 11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8221" h="110818">
                  <a:moveTo>
                    <a:pt x="238221" y="88093"/>
                  </a:moveTo>
                  <a:cubicBezTo>
                    <a:pt x="230890" y="95423"/>
                    <a:pt x="220261" y="95790"/>
                    <a:pt x="211464" y="99455"/>
                  </a:cubicBezTo>
                  <a:cubicBezTo>
                    <a:pt x="205599" y="101655"/>
                    <a:pt x="200468" y="103121"/>
                    <a:pt x="204866" y="110818"/>
                  </a:cubicBezTo>
                  <a:cubicBezTo>
                    <a:pt x="172977" y="103121"/>
                    <a:pt x="139622" y="103854"/>
                    <a:pt x="108833" y="90292"/>
                  </a:cubicBezTo>
                  <a:cubicBezTo>
                    <a:pt x="90873" y="82228"/>
                    <a:pt x="71812" y="76730"/>
                    <a:pt x="52752" y="70499"/>
                  </a:cubicBezTo>
                  <a:cubicBezTo>
                    <a:pt x="50187" y="69766"/>
                    <a:pt x="46888" y="71965"/>
                    <a:pt x="43956" y="72698"/>
                  </a:cubicBezTo>
                  <a:cubicBezTo>
                    <a:pt x="36258" y="66467"/>
                    <a:pt x="27095" y="63901"/>
                    <a:pt x="17565" y="64267"/>
                  </a:cubicBezTo>
                  <a:cubicBezTo>
                    <a:pt x="10234" y="64634"/>
                    <a:pt x="5836" y="60969"/>
                    <a:pt x="1437" y="56937"/>
                  </a:cubicBezTo>
                  <a:cubicBezTo>
                    <a:pt x="-3328" y="46307"/>
                    <a:pt x="4736" y="46307"/>
                    <a:pt x="11334" y="44474"/>
                  </a:cubicBezTo>
                  <a:cubicBezTo>
                    <a:pt x="27095" y="39709"/>
                    <a:pt x="42489" y="35311"/>
                    <a:pt x="55318" y="23215"/>
                  </a:cubicBezTo>
                  <a:cubicBezTo>
                    <a:pt x="61549" y="17351"/>
                    <a:pt x="63382" y="11852"/>
                    <a:pt x="65215" y="4888"/>
                  </a:cubicBezTo>
                  <a:cubicBezTo>
                    <a:pt x="75478" y="-5375"/>
                    <a:pt x="85374" y="3422"/>
                    <a:pt x="95637" y="5255"/>
                  </a:cubicBezTo>
                  <a:cubicBezTo>
                    <a:pt x="104801" y="7454"/>
                    <a:pt x="107733" y="12952"/>
                    <a:pt x="105534" y="21749"/>
                  </a:cubicBezTo>
                  <a:cubicBezTo>
                    <a:pt x="102602" y="33478"/>
                    <a:pt x="98936" y="44841"/>
                    <a:pt x="119829" y="38976"/>
                  </a:cubicBezTo>
                  <a:cubicBezTo>
                    <a:pt x="128259" y="36777"/>
                    <a:pt x="135224" y="49240"/>
                    <a:pt x="145487" y="46674"/>
                  </a:cubicBezTo>
                  <a:cubicBezTo>
                    <a:pt x="149885" y="47407"/>
                    <a:pt x="153917" y="49240"/>
                    <a:pt x="156849" y="52538"/>
                  </a:cubicBezTo>
                  <a:cubicBezTo>
                    <a:pt x="164913" y="66467"/>
                    <a:pt x="178475" y="72331"/>
                    <a:pt x="192770" y="77097"/>
                  </a:cubicBezTo>
                  <a:cubicBezTo>
                    <a:pt x="194603" y="77463"/>
                    <a:pt x="196069" y="78196"/>
                    <a:pt x="197902" y="78562"/>
                  </a:cubicBezTo>
                  <a:cubicBezTo>
                    <a:pt x="211097" y="82961"/>
                    <a:pt x="225759" y="80762"/>
                    <a:pt x="238221" y="88093"/>
                  </a:cubicBezTo>
                  <a:close/>
                </a:path>
              </a:pathLst>
            </a:custGeom>
            <a:solidFill>
              <a:srgbClr val="D4C3B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7F1E4499-094F-4B73-91DE-8DF794A72037}"/>
                </a:ext>
              </a:extLst>
            </p:cNvPr>
            <p:cNvSpPr/>
            <p:nvPr/>
          </p:nvSpPr>
          <p:spPr>
            <a:xfrm>
              <a:off x="10782295" y="7242607"/>
              <a:ext cx="111128" cy="138073"/>
            </a:xfrm>
            <a:custGeom>
              <a:avLst/>
              <a:gdLst>
                <a:gd name="connsiteX0" fmla="*/ 54374 w 111128"/>
                <a:gd name="connsiteY0" fmla="*/ 118647 h 138073"/>
                <a:gd name="connsiteX1" fmla="*/ 80031 w 111128"/>
                <a:gd name="connsiteY1" fmla="*/ 126711 h 138073"/>
                <a:gd name="connsiteX2" fmla="*/ 96159 w 111128"/>
                <a:gd name="connsiteY2" fmla="*/ 136974 h 138073"/>
                <a:gd name="connsiteX3" fmla="*/ 91394 w 111128"/>
                <a:gd name="connsiteY3" fmla="*/ 138074 h 138073"/>
                <a:gd name="connsiteX4" fmla="*/ 37879 w 111128"/>
                <a:gd name="connsiteY4" fmla="*/ 127078 h 138073"/>
                <a:gd name="connsiteX5" fmla="*/ 16987 w 111128"/>
                <a:gd name="connsiteY5" fmla="*/ 107285 h 138073"/>
                <a:gd name="connsiteX6" fmla="*/ 16254 w 111128"/>
                <a:gd name="connsiteY6" fmla="*/ 103986 h 138073"/>
                <a:gd name="connsiteX7" fmla="*/ 11489 w 111128"/>
                <a:gd name="connsiteY7" fmla="*/ 98121 h 138073"/>
                <a:gd name="connsiteX8" fmla="*/ 493 w 111128"/>
                <a:gd name="connsiteY8" fmla="*/ 83093 h 138073"/>
                <a:gd name="connsiteX9" fmla="*/ 16987 w 111128"/>
                <a:gd name="connsiteY9" fmla="*/ 77961 h 138073"/>
                <a:gd name="connsiteX10" fmla="*/ 20652 w 111128"/>
                <a:gd name="connsiteY10" fmla="*/ 71364 h 138073"/>
                <a:gd name="connsiteX11" fmla="*/ 21385 w 111128"/>
                <a:gd name="connsiteY11" fmla="*/ 60734 h 138073"/>
                <a:gd name="connsiteX12" fmla="*/ 13688 w 111128"/>
                <a:gd name="connsiteY12" fmla="*/ 38742 h 138073"/>
                <a:gd name="connsiteX13" fmla="*/ 7457 w 111128"/>
                <a:gd name="connsiteY13" fmla="*/ 28112 h 138073"/>
                <a:gd name="connsiteX14" fmla="*/ 19919 w 111128"/>
                <a:gd name="connsiteY14" fmla="*/ 17482 h 138073"/>
                <a:gd name="connsiteX15" fmla="*/ 89561 w 111128"/>
                <a:gd name="connsiteY15" fmla="*/ 255 h 138073"/>
                <a:gd name="connsiteX16" fmla="*/ 110821 w 111128"/>
                <a:gd name="connsiteY16" fmla="*/ 7219 h 138073"/>
                <a:gd name="connsiteX17" fmla="*/ 104223 w 111128"/>
                <a:gd name="connsiteY17" fmla="*/ 16749 h 138073"/>
                <a:gd name="connsiteX18" fmla="*/ 92127 w 111128"/>
                <a:gd name="connsiteY18" fmla="*/ 33977 h 138073"/>
                <a:gd name="connsiteX19" fmla="*/ 77099 w 111128"/>
                <a:gd name="connsiteY19" fmla="*/ 44973 h 138073"/>
                <a:gd name="connsiteX20" fmla="*/ 70135 w 111128"/>
                <a:gd name="connsiteY20" fmla="*/ 53403 h 138073"/>
                <a:gd name="connsiteX21" fmla="*/ 45577 w 111128"/>
                <a:gd name="connsiteY21" fmla="*/ 88591 h 138073"/>
                <a:gd name="connsiteX22" fmla="*/ 54374 w 111128"/>
                <a:gd name="connsiteY22" fmla="*/ 118647 h 13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28" h="138073">
                  <a:moveTo>
                    <a:pt x="54374" y="118647"/>
                  </a:moveTo>
                  <a:cubicBezTo>
                    <a:pt x="61338" y="126344"/>
                    <a:pt x="70501" y="126711"/>
                    <a:pt x="80031" y="126711"/>
                  </a:cubicBezTo>
                  <a:cubicBezTo>
                    <a:pt x="87362" y="126711"/>
                    <a:pt x="95792" y="125978"/>
                    <a:pt x="96159" y="136974"/>
                  </a:cubicBezTo>
                  <a:cubicBezTo>
                    <a:pt x="94693" y="137341"/>
                    <a:pt x="93227" y="137707"/>
                    <a:pt x="91394" y="138074"/>
                  </a:cubicBezTo>
                  <a:cubicBezTo>
                    <a:pt x="73434" y="134408"/>
                    <a:pt x="56939" y="126344"/>
                    <a:pt x="37879" y="127078"/>
                  </a:cubicBezTo>
                  <a:cubicBezTo>
                    <a:pt x="27616" y="127444"/>
                    <a:pt x="17353" y="121213"/>
                    <a:pt x="16987" y="107285"/>
                  </a:cubicBezTo>
                  <a:cubicBezTo>
                    <a:pt x="16620" y="106185"/>
                    <a:pt x="16620" y="105085"/>
                    <a:pt x="16254" y="103986"/>
                  </a:cubicBezTo>
                  <a:cubicBezTo>
                    <a:pt x="15154" y="101786"/>
                    <a:pt x="12588" y="100320"/>
                    <a:pt x="11489" y="98121"/>
                  </a:cubicBezTo>
                  <a:cubicBezTo>
                    <a:pt x="8556" y="92256"/>
                    <a:pt x="-2440" y="91523"/>
                    <a:pt x="493" y="83093"/>
                  </a:cubicBezTo>
                  <a:cubicBezTo>
                    <a:pt x="3058" y="75762"/>
                    <a:pt x="11122" y="78328"/>
                    <a:pt x="16987" y="77961"/>
                  </a:cubicBezTo>
                  <a:cubicBezTo>
                    <a:pt x="21385" y="77595"/>
                    <a:pt x="24318" y="76495"/>
                    <a:pt x="20652" y="71364"/>
                  </a:cubicBezTo>
                  <a:cubicBezTo>
                    <a:pt x="18086" y="67698"/>
                    <a:pt x="19919" y="64400"/>
                    <a:pt x="21385" y="60734"/>
                  </a:cubicBezTo>
                  <a:cubicBezTo>
                    <a:pt x="25417" y="51204"/>
                    <a:pt x="28349" y="42041"/>
                    <a:pt x="13688" y="38742"/>
                  </a:cubicBezTo>
                  <a:cubicBezTo>
                    <a:pt x="10022" y="38009"/>
                    <a:pt x="7090" y="33244"/>
                    <a:pt x="7457" y="28112"/>
                  </a:cubicBezTo>
                  <a:cubicBezTo>
                    <a:pt x="10022" y="22614"/>
                    <a:pt x="14421" y="19315"/>
                    <a:pt x="19919" y="17482"/>
                  </a:cubicBezTo>
                  <a:cubicBezTo>
                    <a:pt x="43011" y="11618"/>
                    <a:pt x="65003" y="988"/>
                    <a:pt x="89561" y="255"/>
                  </a:cubicBezTo>
                  <a:cubicBezTo>
                    <a:pt x="97625" y="-111"/>
                    <a:pt x="105689" y="-1211"/>
                    <a:pt x="110821" y="7219"/>
                  </a:cubicBezTo>
                  <a:cubicBezTo>
                    <a:pt x="112287" y="13084"/>
                    <a:pt x="108255" y="15283"/>
                    <a:pt x="104223" y="16749"/>
                  </a:cubicBezTo>
                  <a:cubicBezTo>
                    <a:pt x="95792" y="19682"/>
                    <a:pt x="93227" y="26280"/>
                    <a:pt x="92127" y="33977"/>
                  </a:cubicBezTo>
                  <a:cubicBezTo>
                    <a:pt x="88462" y="39475"/>
                    <a:pt x="86262" y="46439"/>
                    <a:pt x="77099" y="44973"/>
                  </a:cubicBezTo>
                  <a:cubicBezTo>
                    <a:pt x="72334" y="44240"/>
                    <a:pt x="75266" y="53037"/>
                    <a:pt x="70135" y="53403"/>
                  </a:cubicBezTo>
                  <a:cubicBezTo>
                    <a:pt x="45577" y="60001"/>
                    <a:pt x="43378" y="62567"/>
                    <a:pt x="45577" y="88591"/>
                  </a:cubicBezTo>
                  <a:cubicBezTo>
                    <a:pt x="46676" y="99587"/>
                    <a:pt x="45577" y="110583"/>
                    <a:pt x="54374" y="118647"/>
                  </a:cubicBezTo>
                  <a:close/>
                </a:path>
              </a:pathLst>
            </a:custGeom>
            <a:solidFill>
              <a:srgbClr val="A07D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307104EC-46B9-4990-B762-AD63CC759A76}"/>
                </a:ext>
              </a:extLst>
            </p:cNvPr>
            <p:cNvSpPr/>
            <p:nvPr/>
          </p:nvSpPr>
          <p:spPr>
            <a:xfrm>
              <a:off x="11740036" y="7252417"/>
              <a:ext cx="162205" cy="140155"/>
            </a:xfrm>
            <a:custGeom>
              <a:avLst/>
              <a:gdLst>
                <a:gd name="connsiteX0" fmla="*/ 106814 w 162205"/>
                <a:gd name="connsiteY0" fmla="*/ 65219 h 140155"/>
                <a:gd name="connsiteX1" fmla="*/ 111945 w 162205"/>
                <a:gd name="connsiteY1" fmla="*/ 94909 h 140155"/>
                <a:gd name="connsiteX2" fmla="*/ 110846 w 162205"/>
                <a:gd name="connsiteY2" fmla="*/ 103339 h 140155"/>
                <a:gd name="connsiteX3" fmla="*/ 87021 w 162205"/>
                <a:gd name="connsiteY3" fmla="*/ 123865 h 140155"/>
                <a:gd name="connsiteX4" fmla="*/ 22876 w 162205"/>
                <a:gd name="connsiteY4" fmla="*/ 139626 h 140155"/>
                <a:gd name="connsiteX5" fmla="*/ 1251 w 162205"/>
                <a:gd name="connsiteY5" fmla="*/ 137061 h 140155"/>
                <a:gd name="connsiteX6" fmla="*/ 2717 w 162205"/>
                <a:gd name="connsiteY6" fmla="*/ 127164 h 140155"/>
                <a:gd name="connsiteX7" fmla="*/ 24709 w 162205"/>
                <a:gd name="connsiteY7" fmla="*/ 87578 h 140155"/>
                <a:gd name="connsiteX8" fmla="*/ 11880 w 162205"/>
                <a:gd name="connsiteY8" fmla="*/ 64119 h 140155"/>
                <a:gd name="connsiteX9" fmla="*/ 4916 w 162205"/>
                <a:gd name="connsiteY9" fmla="*/ 52024 h 140155"/>
                <a:gd name="connsiteX10" fmla="*/ 56231 w 162205"/>
                <a:gd name="connsiteY10" fmla="*/ 41394 h 140155"/>
                <a:gd name="connsiteX11" fmla="*/ 45968 w 162205"/>
                <a:gd name="connsiteY11" fmla="*/ 31131 h 140155"/>
                <a:gd name="connsiteX12" fmla="*/ 42303 w 162205"/>
                <a:gd name="connsiteY12" fmla="*/ 16103 h 140155"/>
                <a:gd name="connsiteX13" fmla="*/ 47801 w 162205"/>
                <a:gd name="connsiteY13" fmla="*/ 2174 h 140155"/>
                <a:gd name="connsiteX14" fmla="*/ 71259 w 162205"/>
                <a:gd name="connsiteY14" fmla="*/ 2907 h 140155"/>
                <a:gd name="connsiteX15" fmla="*/ 121842 w 162205"/>
                <a:gd name="connsiteY15" fmla="*/ 13904 h 140155"/>
                <a:gd name="connsiteX16" fmla="*/ 162161 w 162205"/>
                <a:gd name="connsiteY16" fmla="*/ 22701 h 140155"/>
                <a:gd name="connsiteX17" fmla="*/ 148966 w 162205"/>
                <a:gd name="connsiteY17" fmla="*/ 31497 h 140155"/>
                <a:gd name="connsiteX18" fmla="*/ 128073 w 162205"/>
                <a:gd name="connsiteY18" fmla="*/ 50558 h 140155"/>
                <a:gd name="connsiteX19" fmla="*/ 106814 w 162205"/>
                <a:gd name="connsiteY19" fmla="*/ 65219 h 14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2205" h="140155">
                  <a:moveTo>
                    <a:pt x="106814" y="65219"/>
                  </a:moveTo>
                  <a:cubicBezTo>
                    <a:pt x="107180" y="75482"/>
                    <a:pt x="102782" y="86478"/>
                    <a:pt x="111945" y="94909"/>
                  </a:cubicBezTo>
                  <a:cubicBezTo>
                    <a:pt x="115611" y="98574"/>
                    <a:pt x="114144" y="100407"/>
                    <a:pt x="110846" y="103339"/>
                  </a:cubicBezTo>
                  <a:cubicBezTo>
                    <a:pt x="103148" y="110670"/>
                    <a:pt x="96551" y="118734"/>
                    <a:pt x="87021" y="123865"/>
                  </a:cubicBezTo>
                  <a:cubicBezTo>
                    <a:pt x="66494" y="133029"/>
                    <a:pt x="45235" y="137794"/>
                    <a:pt x="22876" y="139626"/>
                  </a:cubicBezTo>
                  <a:cubicBezTo>
                    <a:pt x="15546" y="139993"/>
                    <a:pt x="7848" y="141459"/>
                    <a:pt x="1251" y="137061"/>
                  </a:cubicBezTo>
                  <a:cubicBezTo>
                    <a:pt x="-1315" y="133395"/>
                    <a:pt x="517" y="130096"/>
                    <a:pt x="2717" y="127164"/>
                  </a:cubicBezTo>
                  <a:cubicBezTo>
                    <a:pt x="13713" y="115801"/>
                    <a:pt x="31673" y="108470"/>
                    <a:pt x="24709" y="87578"/>
                  </a:cubicBezTo>
                  <a:cubicBezTo>
                    <a:pt x="26542" y="76582"/>
                    <a:pt x="19211" y="70351"/>
                    <a:pt x="11880" y="64119"/>
                  </a:cubicBezTo>
                  <a:cubicBezTo>
                    <a:pt x="9314" y="60454"/>
                    <a:pt x="1617" y="59354"/>
                    <a:pt x="4916" y="52024"/>
                  </a:cubicBezTo>
                  <a:cubicBezTo>
                    <a:pt x="21777" y="46892"/>
                    <a:pt x="38638" y="41760"/>
                    <a:pt x="56231" y="41394"/>
                  </a:cubicBezTo>
                  <a:cubicBezTo>
                    <a:pt x="55865" y="33330"/>
                    <a:pt x="49634" y="34063"/>
                    <a:pt x="45968" y="31131"/>
                  </a:cubicBezTo>
                  <a:cubicBezTo>
                    <a:pt x="40470" y="26733"/>
                    <a:pt x="36072" y="19035"/>
                    <a:pt x="42303" y="16103"/>
                  </a:cubicBezTo>
                  <a:cubicBezTo>
                    <a:pt x="50367" y="12071"/>
                    <a:pt x="42669" y="5107"/>
                    <a:pt x="47801" y="2174"/>
                  </a:cubicBezTo>
                  <a:cubicBezTo>
                    <a:pt x="55865" y="-1491"/>
                    <a:pt x="63929" y="-25"/>
                    <a:pt x="71259" y="2907"/>
                  </a:cubicBezTo>
                  <a:cubicBezTo>
                    <a:pt x="87754" y="9139"/>
                    <a:pt x="104981" y="10971"/>
                    <a:pt x="121842" y="13904"/>
                  </a:cubicBezTo>
                  <a:cubicBezTo>
                    <a:pt x="135770" y="14637"/>
                    <a:pt x="150065" y="13537"/>
                    <a:pt x="162161" y="22701"/>
                  </a:cubicBezTo>
                  <a:cubicBezTo>
                    <a:pt x="162894" y="33330"/>
                    <a:pt x="154464" y="32964"/>
                    <a:pt x="148966" y="31497"/>
                  </a:cubicBezTo>
                  <a:cubicBezTo>
                    <a:pt x="130639" y="25999"/>
                    <a:pt x="126240" y="34796"/>
                    <a:pt x="128073" y="50558"/>
                  </a:cubicBezTo>
                  <a:cubicBezTo>
                    <a:pt x="125141" y="61187"/>
                    <a:pt x="114144" y="60454"/>
                    <a:pt x="106814" y="65219"/>
                  </a:cubicBezTo>
                  <a:close/>
                </a:path>
              </a:pathLst>
            </a:custGeom>
            <a:solidFill>
              <a:srgbClr val="DACB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18588C43-4422-43D9-8D04-41CDA879553F}"/>
                </a:ext>
              </a:extLst>
            </p:cNvPr>
            <p:cNvSpPr/>
            <p:nvPr/>
          </p:nvSpPr>
          <p:spPr>
            <a:xfrm>
              <a:off x="11864495" y="7276892"/>
              <a:ext cx="120173" cy="96458"/>
            </a:xfrm>
            <a:custGeom>
              <a:avLst/>
              <a:gdLst>
                <a:gd name="connsiteX0" fmla="*/ 681 w 120173"/>
                <a:gd name="connsiteY0" fmla="*/ 24250 h 96458"/>
                <a:gd name="connsiteX1" fmla="*/ 25606 w 120173"/>
                <a:gd name="connsiteY1" fmla="*/ 3357 h 96458"/>
                <a:gd name="connsiteX2" fmla="*/ 38435 w 120173"/>
                <a:gd name="connsiteY2" fmla="*/ 2258 h 96458"/>
                <a:gd name="connsiteX3" fmla="*/ 83886 w 120173"/>
                <a:gd name="connsiteY3" fmla="*/ 9588 h 96458"/>
                <a:gd name="connsiteX4" fmla="*/ 120173 w 120173"/>
                <a:gd name="connsiteY4" fmla="*/ 51740 h 96458"/>
                <a:gd name="connsiteX5" fmla="*/ 102579 w 120173"/>
                <a:gd name="connsiteY5" fmla="*/ 70067 h 96458"/>
                <a:gd name="connsiteX6" fmla="*/ 31104 w 120173"/>
                <a:gd name="connsiteY6" fmla="*/ 96458 h 96458"/>
                <a:gd name="connsiteX7" fmla="*/ 23407 w 120173"/>
                <a:gd name="connsiteY7" fmla="*/ 81064 h 96458"/>
                <a:gd name="connsiteX8" fmla="*/ 24140 w 120173"/>
                <a:gd name="connsiteY8" fmla="*/ 68235 h 96458"/>
                <a:gd name="connsiteX9" fmla="*/ 681 w 120173"/>
                <a:gd name="connsiteY9" fmla="*/ 24250 h 9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173" h="96458">
                  <a:moveTo>
                    <a:pt x="681" y="24250"/>
                  </a:moveTo>
                  <a:cubicBezTo>
                    <a:pt x="-1151" y="-1408"/>
                    <a:pt x="-1151" y="-1041"/>
                    <a:pt x="25606" y="3357"/>
                  </a:cubicBezTo>
                  <a:cubicBezTo>
                    <a:pt x="29638" y="4090"/>
                    <a:pt x="34037" y="2624"/>
                    <a:pt x="38435" y="2258"/>
                  </a:cubicBezTo>
                  <a:cubicBezTo>
                    <a:pt x="54929" y="-4340"/>
                    <a:pt x="68858" y="5190"/>
                    <a:pt x="83886" y="9588"/>
                  </a:cubicBezTo>
                  <a:cubicBezTo>
                    <a:pt x="100380" y="19852"/>
                    <a:pt x="114308" y="32314"/>
                    <a:pt x="120173" y="51740"/>
                  </a:cubicBezTo>
                  <a:cubicBezTo>
                    <a:pt x="117974" y="61271"/>
                    <a:pt x="110643" y="66769"/>
                    <a:pt x="102579" y="70067"/>
                  </a:cubicBezTo>
                  <a:cubicBezTo>
                    <a:pt x="79487" y="80330"/>
                    <a:pt x="55662" y="90227"/>
                    <a:pt x="31104" y="96458"/>
                  </a:cubicBezTo>
                  <a:cubicBezTo>
                    <a:pt x="19375" y="96092"/>
                    <a:pt x="25606" y="86195"/>
                    <a:pt x="23407" y="81064"/>
                  </a:cubicBezTo>
                  <a:cubicBezTo>
                    <a:pt x="21941" y="76665"/>
                    <a:pt x="23407" y="72267"/>
                    <a:pt x="24140" y="68235"/>
                  </a:cubicBezTo>
                  <a:cubicBezTo>
                    <a:pt x="27072" y="47709"/>
                    <a:pt x="18642" y="33780"/>
                    <a:pt x="681" y="24250"/>
                  </a:cubicBezTo>
                  <a:close/>
                </a:path>
              </a:pathLst>
            </a:custGeom>
            <a:solidFill>
              <a:srgbClr val="F3EF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CA459E47-5ABF-4C08-BBDB-1404612EE1B8}"/>
                </a:ext>
              </a:extLst>
            </p:cNvPr>
            <p:cNvSpPr/>
            <p:nvPr/>
          </p:nvSpPr>
          <p:spPr>
            <a:xfrm>
              <a:off x="11671043" y="7394142"/>
              <a:ext cx="131976" cy="47018"/>
            </a:xfrm>
            <a:custGeom>
              <a:avLst/>
              <a:gdLst>
                <a:gd name="connsiteX0" fmla="*/ 39821 w 131976"/>
                <a:gd name="connsiteY0" fmla="*/ 42986 h 47018"/>
                <a:gd name="connsiteX1" fmla="*/ 13796 w 131976"/>
                <a:gd name="connsiteY1" fmla="*/ 47018 h 47018"/>
                <a:gd name="connsiteX2" fmla="*/ 2434 w 131976"/>
                <a:gd name="connsiteY2" fmla="*/ 21361 h 47018"/>
                <a:gd name="connsiteX3" fmla="*/ 45319 w 131976"/>
                <a:gd name="connsiteY3" fmla="*/ 7432 h 47018"/>
                <a:gd name="connsiteX4" fmla="*/ 83439 w 131976"/>
                <a:gd name="connsiteY4" fmla="*/ 4500 h 47018"/>
                <a:gd name="connsiteX5" fmla="*/ 130722 w 131976"/>
                <a:gd name="connsiteY5" fmla="*/ 2300 h 47018"/>
                <a:gd name="connsiteX6" fmla="*/ 118626 w 131976"/>
                <a:gd name="connsiteY6" fmla="*/ 20994 h 47018"/>
                <a:gd name="connsiteX7" fmla="*/ 57414 w 131976"/>
                <a:gd name="connsiteY7" fmla="*/ 34189 h 47018"/>
                <a:gd name="connsiteX8" fmla="*/ 39821 w 131976"/>
                <a:gd name="connsiteY8" fmla="*/ 42986 h 4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976" h="47018">
                  <a:moveTo>
                    <a:pt x="39821" y="42986"/>
                  </a:moveTo>
                  <a:cubicBezTo>
                    <a:pt x="30657" y="41887"/>
                    <a:pt x="22593" y="44819"/>
                    <a:pt x="13796" y="47018"/>
                  </a:cubicBezTo>
                  <a:cubicBezTo>
                    <a:pt x="-7829" y="46285"/>
                    <a:pt x="2434" y="31624"/>
                    <a:pt x="2434" y="21361"/>
                  </a:cubicBezTo>
                  <a:cubicBezTo>
                    <a:pt x="14529" y="10364"/>
                    <a:pt x="29924" y="8532"/>
                    <a:pt x="45319" y="7432"/>
                  </a:cubicBezTo>
                  <a:cubicBezTo>
                    <a:pt x="58881" y="17695"/>
                    <a:pt x="71343" y="7799"/>
                    <a:pt x="83439" y="4500"/>
                  </a:cubicBezTo>
                  <a:cubicBezTo>
                    <a:pt x="99200" y="468"/>
                    <a:pt x="114595" y="-2098"/>
                    <a:pt x="130722" y="2300"/>
                  </a:cubicBezTo>
                  <a:cubicBezTo>
                    <a:pt x="134021" y="13297"/>
                    <a:pt x="131089" y="19161"/>
                    <a:pt x="118626" y="20994"/>
                  </a:cubicBezTo>
                  <a:cubicBezTo>
                    <a:pt x="98100" y="24659"/>
                    <a:pt x="77941" y="29791"/>
                    <a:pt x="57414" y="34189"/>
                  </a:cubicBezTo>
                  <a:cubicBezTo>
                    <a:pt x="50817" y="35656"/>
                    <a:pt x="43853" y="36389"/>
                    <a:pt x="39821" y="42986"/>
                  </a:cubicBezTo>
                  <a:close/>
                </a:path>
              </a:pathLst>
            </a:custGeom>
            <a:solidFill>
              <a:srgbClr val="D8C6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A4E08590-B507-4A68-8525-6D34D9104228}"/>
                </a:ext>
              </a:extLst>
            </p:cNvPr>
            <p:cNvSpPr/>
            <p:nvPr/>
          </p:nvSpPr>
          <p:spPr>
            <a:xfrm>
              <a:off x="11895232" y="7323471"/>
              <a:ext cx="104374" cy="55098"/>
            </a:xfrm>
            <a:custGeom>
              <a:avLst/>
              <a:gdLst>
                <a:gd name="connsiteX0" fmla="*/ 0 w 104374"/>
                <a:gd name="connsiteY0" fmla="*/ 49879 h 55098"/>
                <a:gd name="connsiteX1" fmla="*/ 74407 w 104374"/>
                <a:gd name="connsiteY1" fmla="*/ 16157 h 55098"/>
                <a:gd name="connsiteX2" fmla="*/ 86137 w 104374"/>
                <a:gd name="connsiteY2" fmla="*/ 4794 h 55098"/>
                <a:gd name="connsiteX3" fmla="*/ 96766 w 104374"/>
                <a:gd name="connsiteY3" fmla="*/ 763 h 55098"/>
                <a:gd name="connsiteX4" fmla="*/ 97133 w 104374"/>
                <a:gd name="connsiteY4" fmla="*/ 32285 h 55098"/>
                <a:gd name="connsiteX5" fmla="*/ 85770 w 104374"/>
                <a:gd name="connsiteY5" fmla="*/ 41815 h 55098"/>
                <a:gd name="connsiteX6" fmla="*/ 47283 w 104374"/>
                <a:gd name="connsiteY6" fmla="*/ 44747 h 55098"/>
                <a:gd name="connsiteX7" fmla="*/ 6964 w 104374"/>
                <a:gd name="connsiteY7" fmla="*/ 55010 h 55098"/>
                <a:gd name="connsiteX8" fmla="*/ 0 w 104374"/>
                <a:gd name="connsiteY8" fmla="*/ 49879 h 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374" h="55098">
                  <a:moveTo>
                    <a:pt x="0" y="49879"/>
                  </a:moveTo>
                  <a:cubicBezTo>
                    <a:pt x="22359" y="33385"/>
                    <a:pt x="51315" y="31185"/>
                    <a:pt x="74407" y="16157"/>
                  </a:cubicBezTo>
                  <a:cubicBezTo>
                    <a:pt x="79172" y="12858"/>
                    <a:pt x="83204" y="9560"/>
                    <a:pt x="86137" y="4794"/>
                  </a:cubicBezTo>
                  <a:cubicBezTo>
                    <a:pt x="89069" y="1496"/>
                    <a:pt x="92001" y="-1437"/>
                    <a:pt x="96766" y="763"/>
                  </a:cubicBezTo>
                  <a:cubicBezTo>
                    <a:pt x="106663" y="5894"/>
                    <a:pt x="107029" y="19823"/>
                    <a:pt x="97133" y="32285"/>
                  </a:cubicBezTo>
                  <a:cubicBezTo>
                    <a:pt x="94200" y="35951"/>
                    <a:pt x="89435" y="38516"/>
                    <a:pt x="85770" y="41815"/>
                  </a:cubicBezTo>
                  <a:cubicBezTo>
                    <a:pt x="72208" y="33751"/>
                    <a:pt x="58646" y="40349"/>
                    <a:pt x="47283" y="44747"/>
                  </a:cubicBezTo>
                  <a:cubicBezTo>
                    <a:pt x="34088" y="49879"/>
                    <a:pt x="18693" y="45847"/>
                    <a:pt x="6964" y="55010"/>
                  </a:cubicBezTo>
                  <a:cubicBezTo>
                    <a:pt x="6598" y="55743"/>
                    <a:pt x="2566" y="51712"/>
                    <a:pt x="0" y="49879"/>
                  </a:cubicBezTo>
                  <a:close/>
                </a:path>
              </a:pathLst>
            </a:custGeom>
            <a:solidFill>
              <a:srgbClr val="C4A5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F9942E7-6815-4A38-8B68-E27B0D66F68D}"/>
                </a:ext>
              </a:extLst>
            </p:cNvPr>
            <p:cNvSpPr/>
            <p:nvPr/>
          </p:nvSpPr>
          <p:spPr>
            <a:xfrm>
              <a:off x="11715156" y="7373499"/>
              <a:ext cx="112266" cy="41270"/>
            </a:xfrm>
            <a:custGeom>
              <a:avLst/>
              <a:gdLst>
                <a:gd name="connsiteX0" fmla="*/ 86609 w 112266"/>
                <a:gd name="connsiteY0" fmla="*/ 22577 h 41270"/>
                <a:gd name="connsiteX1" fmla="*/ 21365 w 112266"/>
                <a:gd name="connsiteY1" fmla="*/ 33573 h 41270"/>
                <a:gd name="connsiteX2" fmla="*/ 1206 w 112266"/>
                <a:gd name="connsiteY2" fmla="*/ 41270 h 41270"/>
                <a:gd name="connsiteX3" fmla="*/ 3405 w 112266"/>
                <a:gd name="connsiteY3" fmla="*/ 29175 h 41270"/>
                <a:gd name="connsiteX4" fmla="*/ 26130 w 112266"/>
                <a:gd name="connsiteY4" fmla="*/ 14146 h 41270"/>
                <a:gd name="connsiteX5" fmla="*/ 105669 w 112266"/>
                <a:gd name="connsiteY5" fmla="*/ 584 h 41270"/>
                <a:gd name="connsiteX6" fmla="*/ 112267 w 112266"/>
                <a:gd name="connsiteY6" fmla="*/ 2417 h 41270"/>
                <a:gd name="connsiteX7" fmla="*/ 86609 w 112266"/>
                <a:gd name="connsiteY7" fmla="*/ 22577 h 4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66" h="41270">
                  <a:moveTo>
                    <a:pt x="86609" y="22577"/>
                  </a:moveTo>
                  <a:cubicBezTo>
                    <a:pt x="64617" y="24043"/>
                    <a:pt x="42991" y="28808"/>
                    <a:pt x="21365" y="33573"/>
                  </a:cubicBezTo>
                  <a:cubicBezTo>
                    <a:pt x="14401" y="35039"/>
                    <a:pt x="7803" y="38704"/>
                    <a:pt x="1206" y="41270"/>
                  </a:cubicBezTo>
                  <a:cubicBezTo>
                    <a:pt x="-2093" y="36505"/>
                    <a:pt x="2305" y="33206"/>
                    <a:pt x="3405" y="29175"/>
                  </a:cubicBezTo>
                  <a:cubicBezTo>
                    <a:pt x="7803" y="19645"/>
                    <a:pt x="14767" y="13413"/>
                    <a:pt x="26130" y="14146"/>
                  </a:cubicBezTo>
                  <a:cubicBezTo>
                    <a:pt x="53254" y="14146"/>
                    <a:pt x="80011" y="10481"/>
                    <a:pt x="105669" y="584"/>
                  </a:cubicBezTo>
                  <a:cubicBezTo>
                    <a:pt x="108235" y="-515"/>
                    <a:pt x="110434" y="-149"/>
                    <a:pt x="112267" y="2417"/>
                  </a:cubicBezTo>
                  <a:cubicBezTo>
                    <a:pt x="103836" y="10115"/>
                    <a:pt x="97605" y="19278"/>
                    <a:pt x="86609" y="22577"/>
                  </a:cubicBezTo>
                  <a:close/>
                </a:path>
              </a:pathLst>
            </a:custGeom>
            <a:solidFill>
              <a:srgbClr val="EDE4D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8FC3B53C-66C4-4815-9169-31BAB76E4A6F}"/>
                </a:ext>
              </a:extLst>
            </p:cNvPr>
            <p:cNvSpPr/>
            <p:nvPr/>
          </p:nvSpPr>
          <p:spPr>
            <a:xfrm>
              <a:off x="11846849" y="7301142"/>
              <a:ext cx="47697" cy="56813"/>
            </a:xfrm>
            <a:custGeom>
              <a:avLst/>
              <a:gdLst>
                <a:gd name="connsiteX0" fmla="*/ 18327 w 47697"/>
                <a:gd name="connsiteY0" fmla="*/ 0 h 56813"/>
                <a:gd name="connsiteX1" fmla="*/ 40686 w 47697"/>
                <a:gd name="connsiteY1" fmla="*/ 56814 h 56813"/>
                <a:gd name="connsiteX2" fmla="*/ 14661 w 47697"/>
                <a:gd name="connsiteY2" fmla="*/ 36287 h 56813"/>
                <a:gd name="connsiteX3" fmla="*/ 7697 w 47697"/>
                <a:gd name="connsiteY3" fmla="*/ 26757 h 56813"/>
                <a:gd name="connsiteX4" fmla="*/ 0 w 47697"/>
                <a:gd name="connsiteY4" fmla="*/ 16494 h 56813"/>
                <a:gd name="connsiteX5" fmla="*/ 18327 w 47697"/>
                <a:gd name="connsiteY5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97" h="56813">
                  <a:moveTo>
                    <a:pt x="18327" y="0"/>
                  </a:moveTo>
                  <a:cubicBezTo>
                    <a:pt x="45817" y="3665"/>
                    <a:pt x="55714" y="28224"/>
                    <a:pt x="40686" y="56814"/>
                  </a:cubicBezTo>
                  <a:cubicBezTo>
                    <a:pt x="33355" y="48383"/>
                    <a:pt x="28956" y="36654"/>
                    <a:pt x="14661" y="36287"/>
                  </a:cubicBezTo>
                  <a:cubicBezTo>
                    <a:pt x="9896" y="36287"/>
                    <a:pt x="8797" y="30423"/>
                    <a:pt x="7697" y="26757"/>
                  </a:cubicBezTo>
                  <a:cubicBezTo>
                    <a:pt x="6231" y="22359"/>
                    <a:pt x="7331" y="16494"/>
                    <a:pt x="0" y="16494"/>
                  </a:cubicBezTo>
                  <a:cubicBezTo>
                    <a:pt x="3299" y="8064"/>
                    <a:pt x="15395" y="9163"/>
                    <a:pt x="18327" y="0"/>
                  </a:cubicBezTo>
                  <a:close/>
                </a:path>
              </a:pathLst>
            </a:custGeom>
            <a:solidFill>
              <a:srgbClr val="C3A2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C9A85F35-9628-410C-9A78-3B29ABF02FB1}"/>
                </a:ext>
              </a:extLst>
            </p:cNvPr>
            <p:cNvSpPr/>
            <p:nvPr/>
          </p:nvSpPr>
          <p:spPr>
            <a:xfrm>
              <a:off x="11115732" y="4145238"/>
              <a:ext cx="231525" cy="180710"/>
            </a:xfrm>
            <a:custGeom>
              <a:avLst/>
              <a:gdLst>
                <a:gd name="connsiteX0" fmla="*/ 231525 w 231525"/>
                <a:gd name="connsiteY0" fmla="*/ 107402 h 180710"/>
                <a:gd name="connsiteX1" fmla="*/ 211366 w 231525"/>
                <a:gd name="connsiteY1" fmla="*/ 128662 h 180710"/>
                <a:gd name="connsiteX2" fmla="*/ 202569 w 231525"/>
                <a:gd name="connsiteY2" fmla="*/ 134526 h 180710"/>
                <a:gd name="connsiteX3" fmla="*/ 167381 w 231525"/>
                <a:gd name="connsiteY3" fmla="*/ 159817 h 180710"/>
                <a:gd name="connsiteX4" fmla="*/ 139524 w 231525"/>
                <a:gd name="connsiteY4" fmla="*/ 180710 h 180710"/>
                <a:gd name="connsiteX5" fmla="*/ 131094 w 231525"/>
                <a:gd name="connsiteY5" fmla="*/ 158718 h 180710"/>
                <a:gd name="connsiteX6" fmla="*/ 114966 w 231525"/>
                <a:gd name="connsiteY6" fmla="*/ 143690 h 180710"/>
                <a:gd name="connsiteX7" fmla="*/ 95540 w 231525"/>
                <a:gd name="connsiteY7" fmla="*/ 135992 h 180710"/>
                <a:gd name="connsiteX8" fmla="*/ 82344 w 231525"/>
                <a:gd name="connsiteY8" fmla="*/ 124996 h 180710"/>
                <a:gd name="connsiteX9" fmla="*/ 73547 w 231525"/>
                <a:gd name="connsiteY9" fmla="*/ 107769 h 180710"/>
                <a:gd name="connsiteX10" fmla="*/ 77946 w 231525"/>
                <a:gd name="connsiteY10" fmla="*/ 78446 h 180710"/>
                <a:gd name="connsiteX11" fmla="*/ 76846 w 231525"/>
                <a:gd name="connsiteY11" fmla="*/ 78079 h 180710"/>
                <a:gd name="connsiteX12" fmla="*/ 10136 w 231525"/>
                <a:gd name="connsiteY12" fmla="*/ 81011 h 180710"/>
                <a:gd name="connsiteX13" fmla="*/ 2072 w 231525"/>
                <a:gd name="connsiteY13" fmla="*/ 72581 h 180710"/>
                <a:gd name="connsiteX14" fmla="*/ 13435 w 231525"/>
                <a:gd name="connsiteY14" fmla="*/ 49489 h 180710"/>
                <a:gd name="connsiteX15" fmla="*/ 45324 w 231525"/>
                <a:gd name="connsiteY15" fmla="*/ 9903 h 180710"/>
                <a:gd name="connsiteX16" fmla="*/ 55220 w 231525"/>
                <a:gd name="connsiteY16" fmla="*/ 6 h 180710"/>
                <a:gd name="connsiteX17" fmla="*/ 95906 w 231525"/>
                <a:gd name="connsiteY17" fmla="*/ 15401 h 180710"/>
                <a:gd name="connsiteX18" fmla="*/ 110568 w 231525"/>
                <a:gd name="connsiteY18" fmla="*/ 19066 h 180710"/>
                <a:gd name="connsiteX19" fmla="*/ 155285 w 231525"/>
                <a:gd name="connsiteY19" fmla="*/ 50222 h 180710"/>
                <a:gd name="connsiteX20" fmla="*/ 177644 w 231525"/>
                <a:gd name="connsiteY20" fmla="*/ 59386 h 180710"/>
                <a:gd name="connsiteX21" fmla="*/ 210266 w 231525"/>
                <a:gd name="connsiteY21" fmla="*/ 72215 h 180710"/>
                <a:gd name="connsiteX22" fmla="*/ 231525 w 231525"/>
                <a:gd name="connsiteY22" fmla="*/ 107402 h 1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1525" h="180710">
                  <a:moveTo>
                    <a:pt x="231525" y="107402"/>
                  </a:moveTo>
                  <a:cubicBezTo>
                    <a:pt x="228593" y="118032"/>
                    <a:pt x="223461" y="126829"/>
                    <a:pt x="211366" y="128662"/>
                  </a:cubicBezTo>
                  <a:cubicBezTo>
                    <a:pt x="207334" y="129395"/>
                    <a:pt x="202202" y="131227"/>
                    <a:pt x="202569" y="134526"/>
                  </a:cubicBezTo>
                  <a:cubicBezTo>
                    <a:pt x="205868" y="163483"/>
                    <a:pt x="174712" y="161650"/>
                    <a:pt x="167381" y="159817"/>
                  </a:cubicBezTo>
                  <a:cubicBezTo>
                    <a:pt x="149421" y="155419"/>
                    <a:pt x="149054" y="167881"/>
                    <a:pt x="139524" y="180710"/>
                  </a:cubicBezTo>
                  <a:cubicBezTo>
                    <a:pt x="143189" y="167148"/>
                    <a:pt x="139891" y="161650"/>
                    <a:pt x="131094" y="158718"/>
                  </a:cubicBezTo>
                  <a:cubicBezTo>
                    <a:pt x="123763" y="156518"/>
                    <a:pt x="118265" y="150654"/>
                    <a:pt x="114966" y="143690"/>
                  </a:cubicBezTo>
                  <a:cubicBezTo>
                    <a:pt x="110568" y="134893"/>
                    <a:pt x="103603" y="134526"/>
                    <a:pt x="95540" y="135992"/>
                  </a:cubicBezTo>
                  <a:cubicBezTo>
                    <a:pt x="91874" y="131594"/>
                    <a:pt x="91141" y="124996"/>
                    <a:pt x="82344" y="124996"/>
                  </a:cubicBezTo>
                  <a:cubicBezTo>
                    <a:pt x="69515" y="125363"/>
                    <a:pt x="66216" y="115466"/>
                    <a:pt x="73547" y="107769"/>
                  </a:cubicBezTo>
                  <a:cubicBezTo>
                    <a:pt x="83077" y="97872"/>
                    <a:pt x="66949" y="86510"/>
                    <a:pt x="77946" y="78446"/>
                  </a:cubicBezTo>
                  <a:cubicBezTo>
                    <a:pt x="79045" y="77713"/>
                    <a:pt x="78679" y="78079"/>
                    <a:pt x="76846" y="78079"/>
                  </a:cubicBezTo>
                  <a:cubicBezTo>
                    <a:pt x="54487" y="78079"/>
                    <a:pt x="32128" y="65983"/>
                    <a:pt x="10136" y="81011"/>
                  </a:cubicBezTo>
                  <a:cubicBezTo>
                    <a:pt x="239" y="87976"/>
                    <a:pt x="-2326" y="82478"/>
                    <a:pt x="2072" y="72581"/>
                  </a:cubicBezTo>
                  <a:cubicBezTo>
                    <a:pt x="5738" y="64884"/>
                    <a:pt x="9403" y="57186"/>
                    <a:pt x="13435" y="49489"/>
                  </a:cubicBezTo>
                  <a:cubicBezTo>
                    <a:pt x="23331" y="35927"/>
                    <a:pt x="44224" y="31162"/>
                    <a:pt x="45324" y="9903"/>
                  </a:cubicBezTo>
                  <a:cubicBezTo>
                    <a:pt x="45324" y="6604"/>
                    <a:pt x="51921" y="3305"/>
                    <a:pt x="55220" y="6"/>
                  </a:cubicBezTo>
                  <a:cubicBezTo>
                    <a:pt x="70981" y="-360"/>
                    <a:pt x="80511" y="15035"/>
                    <a:pt x="95906" y="15401"/>
                  </a:cubicBezTo>
                  <a:cubicBezTo>
                    <a:pt x="102137" y="10636"/>
                    <a:pt x="106169" y="15768"/>
                    <a:pt x="110568" y="19066"/>
                  </a:cubicBezTo>
                  <a:cubicBezTo>
                    <a:pt x="124863" y="30063"/>
                    <a:pt x="140990" y="38860"/>
                    <a:pt x="155285" y="50222"/>
                  </a:cubicBezTo>
                  <a:cubicBezTo>
                    <a:pt x="161883" y="55354"/>
                    <a:pt x="169214" y="59019"/>
                    <a:pt x="177644" y="59386"/>
                  </a:cubicBezTo>
                  <a:cubicBezTo>
                    <a:pt x="190106" y="60119"/>
                    <a:pt x="200003" y="66350"/>
                    <a:pt x="210266" y="72215"/>
                  </a:cubicBezTo>
                  <a:cubicBezTo>
                    <a:pt x="221629" y="81745"/>
                    <a:pt x="230059" y="92374"/>
                    <a:pt x="231525" y="107402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281CA661-C5B5-47C7-991D-3602AB46B0E3}"/>
                </a:ext>
              </a:extLst>
            </p:cNvPr>
            <p:cNvSpPr/>
            <p:nvPr/>
          </p:nvSpPr>
          <p:spPr>
            <a:xfrm>
              <a:off x="11007456" y="4203928"/>
              <a:ext cx="204575" cy="81334"/>
            </a:xfrm>
            <a:custGeom>
              <a:avLst/>
              <a:gdLst>
                <a:gd name="connsiteX0" fmla="*/ 110348 w 204575"/>
                <a:gd name="connsiteY0" fmla="*/ 14258 h 81334"/>
                <a:gd name="connsiteX1" fmla="*/ 114380 w 204575"/>
                <a:gd name="connsiteY1" fmla="*/ 20122 h 81334"/>
                <a:gd name="connsiteX2" fmla="*/ 135639 w 204575"/>
                <a:gd name="connsiteY2" fmla="*/ 11692 h 81334"/>
                <a:gd name="connsiteX3" fmla="*/ 164229 w 204575"/>
                <a:gd name="connsiteY3" fmla="*/ 12425 h 81334"/>
                <a:gd name="connsiteX4" fmla="*/ 192819 w 204575"/>
                <a:gd name="connsiteY4" fmla="*/ 17557 h 81334"/>
                <a:gd name="connsiteX5" fmla="*/ 185855 w 204575"/>
                <a:gd name="connsiteY5" fmla="*/ 29286 h 81334"/>
                <a:gd name="connsiteX6" fmla="*/ 182556 w 204575"/>
                <a:gd name="connsiteY6" fmla="*/ 53844 h 81334"/>
                <a:gd name="connsiteX7" fmla="*/ 189887 w 204575"/>
                <a:gd name="connsiteY7" fmla="*/ 62641 h 81334"/>
                <a:gd name="connsiteX8" fmla="*/ 203448 w 204575"/>
                <a:gd name="connsiteY8" fmla="*/ 77669 h 81334"/>
                <a:gd name="connsiteX9" fmla="*/ 196118 w 204575"/>
                <a:gd name="connsiteY9" fmla="*/ 81334 h 81334"/>
                <a:gd name="connsiteX10" fmla="*/ 177424 w 204575"/>
                <a:gd name="connsiteY10" fmla="*/ 77669 h 81334"/>
                <a:gd name="connsiteX11" fmla="*/ 168627 w 204575"/>
                <a:gd name="connsiteY11" fmla="*/ 71804 h 81334"/>
                <a:gd name="connsiteX12" fmla="*/ 137838 w 204575"/>
                <a:gd name="connsiteY12" fmla="*/ 58975 h 81334"/>
                <a:gd name="connsiteX13" fmla="*/ 117312 w 204575"/>
                <a:gd name="connsiteY13" fmla="*/ 58242 h 81334"/>
                <a:gd name="connsiteX14" fmla="*/ 83590 w 204575"/>
                <a:gd name="connsiteY14" fmla="*/ 61908 h 81334"/>
                <a:gd name="connsiteX15" fmla="*/ 87622 w 204575"/>
                <a:gd name="connsiteY15" fmla="*/ 51278 h 81334"/>
                <a:gd name="connsiteX16" fmla="*/ 90188 w 204575"/>
                <a:gd name="connsiteY16" fmla="*/ 41015 h 81334"/>
                <a:gd name="connsiteX17" fmla="*/ 73694 w 204575"/>
                <a:gd name="connsiteY17" fmla="*/ 38816 h 81334"/>
                <a:gd name="connsiteX18" fmla="*/ 42171 w 204575"/>
                <a:gd name="connsiteY18" fmla="*/ 40648 h 81334"/>
                <a:gd name="connsiteX19" fmla="*/ 55367 w 204575"/>
                <a:gd name="connsiteY19" fmla="*/ 27087 h 81334"/>
                <a:gd name="connsiteX20" fmla="*/ 39606 w 204575"/>
                <a:gd name="connsiteY20" fmla="*/ 14991 h 81334"/>
                <a:gd name="connsiteX21" fmla="*/ 23478 w 204575"/>
                <a:gd name="connsiteY21" fmla="*/ 28919 h 81334"/>
                <a:gd name="connsiteX22" fmla="*/ 753 w 204575"/>
                <a:gd name="connsiteY22" fmla="*/ 40282 h 81334"/>
                <a:gd name="connsiteX23" fmla="*/ 41805 w 204575"/>
                <a:gd name="connsiteY23" fmla="*/ 3995 h 81334"/>
                <a:gd name="connsiteX24" fmla="*/ 82491 w 204575"/>
                <a:gd name="connsiteY24" fmla="*/ 17923 h 81334"/>
                <a:gd name="connsiteX25" fmla="*/ 110348 w 204575"/>
                <a:gd name="connsiteY25" fmla="*/ 14258 h 8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4575" h="81334">
                  <a:moveTo>
                    <a:pt x="110348" y="14258"/>
                  </a:moveTo>
                  <a:cubicBezTo>
                    <a:pt x="111447" y="16457"/>
                    <a:pt x="107415" y="23055"/>
                    <a:pt x="114380" y="20122"/>
                  </a:cubicBezTo>
                  <a:cubicBezTo>
                    <a:pt x="121344" y="17190"/>
                    <a:pt x="127208" y="11692"/>
                    <a:pt x="135639" y="11692"/>
                  </a:cubicBezTo>
                  <a:cubicBezTo>
                    <a:pt x="145169" y="11692"/>
                    <a:pt x="154332" y="5827"/>
                    <a:pt x="164229" y="12425"/>
                  </a:cubicBezTo>
                  <a:cubicBezTo>
                    <a:pt x="172293" y="17923"/>
                    <a:pt x="182556" y="18290"/>
                    <a:pt x="192819" y="17557"/>
                  </a:cubicBezTo>
                  <a:cubicBezTo>
                    <a:pt x="190986" y="22688"/>
                    <a:pt x="181823" y="23788"/>
                    <a:pt x="185855" y="29286"/>
                  </a:cubicBezTo>
                  <a:cubicBezTo>
                    <a:pt x="193552" y="39182"/>
                    <a:pt x="192452" y="45780"/>
                    <a:pt x="182556" y="53844"/>
                  </a:cubicBezTo>
                  <a:cubicBezTo>
                    <a:pt x="178890" y="56776"/>
                    <a:pt x="180723" y="65940"/>
                    <a:pt x="189887" y="62641"/>
                  </a:cubicBezTo>
                  <a:cubicBezTo>
                    <a:pt x="207847" y="56043"/>
                    <a:pt x="204915" y="67406"/>
                    <a:pt x="203448" y="77669"/>
                  </a:cubicBezTo>
                  <a:cubicBezTo>
                    <a:pt x="200883" y="78769"/>
                    <a:pt x="198317" y="80235"/>
                    <a:pt x="196118" y="81334"/>
                  </a:cubicBezTo>
                  <a:cubicBezTo>
                    <a:pt x="192086" y="67772"/>
                    <a:pt x="183289" y="80235"/>
                    <a:pt x="177424" y="77669"/>
                  </a:cubicBezTo>
                  <a:cubicBezTo>
                    <a:pt x="174492" y="75836"/>
                    <a:pt x="168627" y="73637"/>
                    <a:pt x="168627" y="71804"/>
                  </a:cubicBezTo>
                  <a:cubicBezTo>
                    <a:pt x="168627" y="43214"/>
                    <a:pt x="150300" y="56043"/>
                    <a:pt x="137838" y="58975"/>
                  </a:cubicBezTo>
                  <a:cubicBezTo>
                    <a:pt x="130507" y="60442"/>
                    <a:pt x="124643" y="63374"/>
                    <a:pt x="117312" y="58242"/>
                  </a:cubicBezTo>
                  <a:cubicBezTo>
                    <a:pt x="107049" y="51278"/>
                    <a:pt x="96053" y="57143"/>
                    <a:pt x="83590" y="61908"/>
                  </a:cubicBezTo>
                  <a:cubicBezTo>
                    <a:pt x="85790" y="56776"/>
                    <a:pt x="86523" y="53844"/>
                    <a:pt x="87622" y="51278"/>
                  </a:cubicBezTo>
                  <a:cubicBezTo>
                    <a:pt x="89088" y="47979"/>
                    <a:pt x="91654" y="45047"/>
                    <a:pt x="90188" y="41015"/>
                  </a:cubicBezTo>
                  <a:cubicBezTo>
                    <a:pt x="83957" y="47979"/>
                    <a:pt x="81025" y="34784"/>
                    <a:pt x="73694" y="38816"/>
                  </a:cubicBezTo>
                  <a:cubicBezTo>
                    <a:pt x="64164" y="43947"/>
                    <a:pt x="53168" y="49079"/>
                    <a:pt x="42171" y="40648"/>
                  </a:cubicBezTo>
                  <a:cubicBezTo>
                    <a:pt x="45470" y="34784"/>
                    <a:pt x="56833" y="35517"/>
                    <a:pt x="55367" y="27087"/>
                  </a:cubicBezTo>
                  <a:cubicBezTo>
                    <a:pt x="54267" y="19756"/>
                    <a:pt x="46203" y="17190"/>
                    <a:pt x="39606" y="14991"/>
                  </a:cubicBezTo>
                  <a:cubicBezTo>
                    <a:pt x="27143" y="10959"/>
                    <a:pt x="29343" y="24887"/>
                    <a:pt x="23478" y="28919"/>
                  </a:cubicBezTo>
                  <a:cubicBezTo>
                    <a:pt x="15781" y="32585"/>
                    <a:pt x="11382" y="42481"/>
                    <a:pt x="753" y="40282"/>
                  </a:cubicBezTo>
                  <a:cubicBezTo>
                    <a:pt x="-1813" y="-2603"/>
                    <a:pt x="20" y="-4436"/>
                    <a:pt x="41805" y="3995"/>
                  </a:cubicBezTo>
                  <a:cubicBezTo>
                    <a:pt x="55733" y="6927"/>
                    <a:pt x="70762" y="3995"/>
                    <a:pt x="82491" y="17923"/>
                  </a:cubicBezTo>
                  <a:cubicBezTo>
                    <a:pt x="88355" y="24887"/>
                    <a:pt x="100818" y="14991"/>
                    <a:pt x="110348" y="14258"/>
                  </a:cubicBezTo>
                  <a:close/>
                </a:path>
              </a:pathLst>
            </a:custGeom>
            <a:solidFill>
              <a:srgbClr val="B194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5D6EE5E8-F2A5-461B-A953-9C0DB993CE3A}"/>
                </a:ext>
              </a:extLst>
            </p:cNvPr>
            <p:cNvSpPr/>
            <p:nvPr/>
          </p:nvSpPr>
          <p:spPr>
            <a:xfrm>
              <a:off x="10128038" y="4752500"/>
              <a:ext cx="22738" cy="73123"/>
            </a:xfrm>
            <a:custGeom>
              <a:avLst/>
              <a:gdLst>
                <a:gd name="connsiteX0" fmla="*/ 1945 w 22738"/>
                <a:gd name="connsiteY0" fmla="*/ 73040 h 73123"/>
                <a:gd name="connsiteX1" fmla="*/ 1945 w 22738"/>
                <a:gd name="connsiteY1" fmla="*/ 69375 h 73123"/>
                <a:gd name="connsiteX2" fmla="*/ 5243 w 22738"/>
                <a:gd name="connsiteY2" fmla="*/ 39685 h 73123"/>
                <a:gd name="connsiteX3" fmla="*/ 2311 w 22738"/>
                <a:gd name="connsiteY3" fmla="*/ 20259 h 73123"/>
                <a:gd name="connsiteX4" fmla="*/ 9642 w 22738"/>
                <a:gd name="connsiteY4" fmla="*/ 2298 h 73123"/>
                <a:gd name="connsiteX5" fmla="*/ 20638 w 22738"/>
                <a:gd name="connsiteY5" fmla="*/ 2665 h 73123"/>
                <a:gd name="connsiteX6" fmla="*/ 21005 w 22738"/>
                <a:gd name="connsiteY6" fmla="*/ 44084 h 73123"/>
                <a:gd name="connsiteX7" fmla="*/ 1945 w 22738"/>
                <a:gd name="connsiteY7" fmla="*/ 73040 h 7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8" h="73123">
                  <a:moveTo>
                    <a:pt x="1945" y="73040"/>
                  </a:moveTo>
                  <a:cubicBezTo>
                    <a:pt x="1945" y="71941"/>
                    <a:pt x="1945" y="70841"/>
                    <a:pt x="1945" y="69375"/>
                  </a:cubicBezTo>
                  <a:cubicBezTo>
                    <a:pt x="1211" y="59112"/>
                    <a:pt x="-3554" y="49215"/>
                    <a:pt x="5243" y="39685"/>
                  </a:cubicBezTo>
                  <a:cubicBezTo>
                    <a:pt x="10375" y="34187"/>
                    <a:pt x="478" y="28689"/>
                    <a:pt x="2311" y="20259"/>
                  </a:cubicBezTo>
                  <a:cubicBezTo>
                    <a:pt x="3777" y="13295"/>
                    <a:pt x="6343" y="8163"/>
                    <a:pt x="9642" y="2298"/>
                  </a:cubicBezTo>
                  <a:cubicBezTo>
                    <a:pt x="13307" y="-1000"/>
                    <a:pt x="16973" y="-634"/>
                    <a:pt x="20638" y="2665"/>
                  </a:cubicBezTo>
                  <a:cubicBezTo>
                    <a:pt x="20638" y="16593"/>
                    <a:pt x="23570" y="30155"/>
                    <a:pt x="21005" y="44084"/>
                  </a:cubicBezTo>
                  <a:cubicBezTo>
                    <a:pt x="26136" y="64244"/>
                    <a:pt x="19905" y="74140"/>
                    <a:pt x="1945" y="73040"/>
                  </a:cubicBezTo>
                  <a:close/>
                </a:path>
              </a:pathLst>
            </a:custGeom>
            <a:solidFill>
              <a:srgbClr val="CF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80614EBD-E586-47FF-A8C7-92B56052D195}"/>
                </a:ext>
              </a:extLst>
            </p:cNvPr>
            <p:cNvSpPr/>
            <p:nvPr/>
          </p:nvSpPr>
          <p:spPr>
            <a:xfrm>
              <a:off x="10115743" y="4713746"/>
              <a:ext cx="54192" cy="50582"/>
            </a:xfrm>
            <a:custGeom>
              <a:avLst/>
              <a:gdLst>
                <a:gd name="connsiteX0" fmla="*/ 32933 w 54192"/>
                <a:gd name="connsiteY0" fmla="*/ 41419 h 50582"/>
                <a:gd name="connsiteX1" fmla="*/ 21937 w 54192"/>
                <a:gd name="connsiteY1" fmla="*/ 41052 h 50582"/>
                <a:gd name="connsiteX2" fmla="*/ 2877 w 54192"/>
                <a:gd name="connsiteY2" fmla="*/ 50582 h 50582"/>
                <a:gd name="connsiteX3" fmla="*/ 8375 w 54192"/>
                <a:gd name="connsiteY3" fmla="*/ 15395 h 50582"/>
                <a:gd name="connsiteX4" fmla="*/ 18271 w 54192"/>
                <a:gd name="connsiteY4" fmla="*/ 0 h 50582"/>
                <a:gd name="connsiteX5" fmla="*/ 19371 w 54192"/>
                <a:gd name="connsiteY5" fmla="*/ 12829 h 50582"/>
                <a:gd name="connsiteX6" fmla="*/ 54192 w 54192"/>
                <a:gd name="connsiteY6" fmla="*/ 31156 h 50582"/>
                <a:gd name="connsiteX7" fmla="*/ 32933 w 54192"/>
                <a:gd name="connsiteY7" fmla="*/ 41419 h 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2" h="50582">
                  <a:moveTo>
                    <a:pt x="32933" y="41419"/>
                  </a:moveTo>
                  <a:cubicBezTo>
                    <a:pt x="29268" y="41419"/>
                    <a:pt x="25602" y="41419"/>
                    <a:pt x="21937" y="41052"/>
                  </a:cubicBezTo>
                  <a:cubicBezTo>
                    <a:pt x="13140" y="42518"/>
                    <a:pt x="12040" y="42885"/>
                    <a:pt x="2877" y="50582"/>
                  </a:cubicBezTo>
                  <a:cubicBezTo>
                    <a:pt x="-1155" y="37387"/>
                    <a:pt x="-2255" y="26024"/>
                    <a:pt x="8375" y="15395"/>
                  </a:cubicBezTo>
                  <a:cubicBezTo>
                    <a:pt x="12407" y="11363"/>
                    <a:pt x="17905" y="7331"/>
                    <a:pt x="18271" y="0"/>
                  </a:cubicBezTo>
                  <a:cubicBezTo>
                    <a:pt x="24503" y="3665"/>
                    <a:pt x="20104" y="8430"/>
                    <a:pt x="19371" y="12829"/>
                  </a:cubicBezTo>
                  <a:cubicBezTo>
                    <a:pt x="16439" y="31522"/>
                    <a:pt x="26335" y="37020"/>
                    <a:pt x="54192" y="31156"/>
                  </a:cubicBezTo>
                  <a:cubicBezTo>
                    <a:pt x="47961" y="38853"/>
                    <a:pt x="39897" y="38853"/>
                    <a:pt x="32933" y="41419"/>
                  </a:cubicBezTo>
                  <a:close/>
                </a:path>
              </a:pathLst>
            </a:custGeom>
            <a:solidFill>
              <a:srgbClr val="8A79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988B5619-CCCC-4DAE-8600-E5F9E52B8887}"/>
                </a:ext>
              </a:extLst>
            </p:cNvPr>
            <p:cNvSpPr/>
            <p:nvPr/>
          </p:nvSpPr>
          <p:spPr>
            <a:xfrm>
              <a:off x="10087097" y="4820775"/>
              <a:ext cx="18847" cy="58279"/>
            </a:xfrm>
            <a:custGeom>
              <a:avLst/>
              <a:gdLst>
                <a:gd name="connsiteX0" fmla="*/ 16861 w 18847"/>
                <a:gd name="connsiteY0" fmla="*/ 35921 h 58279"/>
                <a:gd name="connsiteX1" fmla="*/ 0 w 18847"/>
                <a:gd name="connsiteY1" fmla="*/ 58280 h 58279"/>
                <a:gd name="connsiteX2" fmla="*/ 17960 w 18847"/>
                <a:gd name="connsiteY2" fmla="*/ 0 h 58279"/>
                <a:gd name="connsiteX3" fmla="*/ 16861 w 18847"/>
                <a:gd name="connsiteY3" fmla="*/ 35921 h 58279"/>
                <a:gd name="connsiteX4" fmla="*/ 16861 w 18847"/>
                <a:gd name="connsiteY4" fmla="*/ 35921 h 5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47" h="58279">
                  <a:moveTo>
                    <a:pt x="16861" y="35921"/>
                  </a:moveTo>
                  <a:cubicBezTo>
                    <a:pt x="6598" y="38120"/>
                    <a:pt x="12096" y="50949"/>
                    <a:pt x="0" y="58280"/>
                  </a:cubicBezTo>
                  <a:cubicBezTo>
                    <a:pt x="9530" y="37020"/>
                    <a:pt x="-1466" y="15028"/>
                    <a:pt x="17960" y="0"/>
                  </a:cubicBezTo>
                  <a:cubicBezTo>
                    <a:pt x="21626" y="12096"/>
                    <a:pt x="12462" y="23825"/>
                    <a:pt x="16861" y="35921"/>
                  </a:cubicBezTo>
                  <a:cubicBezTo>
                    <a:pt x="17227" y="35554"/>
                    <a:pt x="16861" y="35921"/>
                    <a:pt x="16861" y="35921"/>
                  </a:cubicBezTo>
                  <a:close/>
                </a:path>
              </a:pathLst>
            </a:custGeom>
            <a:solidFill>
              <a:srgbClr val="8D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A3252EBC-54BA-4F5E-BDD6-2C581D031A3A}"/>
                </a:ext>
              </a:extLst>
            </p:cNvPr>
            <p:cNvSpPr/>
            <p:nvPr/>
          </p:nvSpPr>
          <p:spPr>
            <a:xfrm>
              <a:off x="10613783" y="4610566"/>
              <a:ext cx="312826" cy="153360"/>
            </a:xfrm>
            <a:custGeom>
              <a:avLst/>
              <a:gdLst>
                <a:gd name="connsiteX0" fmla="*/ 173770 w 312826"/>
                <a:gd name="connsiteY0" fmla="*/ 106112 h 153360"/>
                <a:gd name="connsiteX1" fmla="*/ 173403 w 312826"/>
                <a:gd name="connsiteY1" fmla="*/ 98415 h 153360"/>
                <a:gd name="connsiteX2" fmla="*/ 135650 w 312826"/>
                <a:gd name="connsiteY2" fmla="*/ 84120 h 153360"/>
                <a:gd name="connsiteX3" fmla="*/ 105960 w 312826"/>
                <a:gd name="connsiteY3" fmla="*/ 58462 h 153360"/>
                <a:gd name="connsiteX4" fmla="*/ 102661 w 312826"/>
                <a:gd name="connsiteY4" fmla="*/ 37203 h 153360"/>
                <a:gd name="connsiteX5" fmla="*/ 79936 w 312826"/>
                <a:gd name="connsiteY5" fmla="*/ 44167 h 153360"/>
                <a:gd name="connsiteX6" fmla="*/ 59410 w 312826"/>
                <a:gd name="connsiteY6" fmla="*/ 38303 h 153360"/>
                <a:gd name="connsiteX7" fmla="*/ 41449 w 312826"/>
                <a:gd name="connsiteY7" fmla="*/ 34271 h 153360"/>
                <a:gd name="connsiteX8" fmla="*/ 3696 w 312826"/>
                <a:gd name="connsiteY8" fmla="*/ 20342 h 153360"/>
                <a:gd name="connsiteX9" fmla="*/ 397 w 312826"/>
                <a:gd name="connsiteY9" fmla="*/ 13012 h 153360"/>
                <a:gd name="connsiteX10" fmla="*/ 24955 w 312826"/>
                <a:gd name="connsiteY10" fmla="*/ 3482 h 153360"/>
                <a:gd name="connsiteX11" fmla="*/ 62342 w 312826"/>
                <a:gd name="connsiteY11" fmla="*/ 21442 h 153360"/>
                <a:gd name="connsiteX12" fmla="*/ 75537 w 312826"/>
                <a:gd name="connsiteY12" fmla="*/ 16677 h 153360"/>
                <a:gd name="connsiteX13" fmla="*/ 100462 w 312826"/>
                <a:gd name="connsiteY13" fmla="*/ 16310 h 153360"/>
                <a:gd name="connsiteX14" fmla="*/ 110725 w 312826"/>
                <a:gd name="connsiteY14" fmla="*/ 14844 h 153360"/>
                <a:gd name="connsiteX15" fmla="*/ 194663 w 312826"/>
                <a:gd name="connsiteY15" fmla="*/ 57363 h 153360"/>
                <a:gd name="connsiteX16" fmla="*/ 198328 w 312826"/>
                <a:gd name="connsiteY16" fmla="*/ 57729 h 153360"/>
                <a:gd name="connsiteX17" fmla="*/ 211523 w 312826"/>
                <a:gd name="connsiteY17" fmla="*/ 65427 h 153360"/>
                <a:gd name="connsiteX18" fmla="*/ 232783 w 312826"/>
                <a:gd name="connsiteY18" fmla="*/ 73857 h 153360"/>
                <a:gd name="connsiteX19" fmla="*/ 249643 w 312826"/>
                <a:gd name="connsiteY19" fmla="*/ 96216 h 153360"/>
                <a:gd name="connsiteX20" fmla="*/ 256241 w 312826"/>
                <a:gd name="connsiteY20" fmla="*/ 103913 h 153360"/>
                <a:gd name="connsiteX21" fmla="*/ 258440 w 312826"/>
                <a:gd name="connsiteY21" fmla="*/ 96216 h 153360"/>
                <a:gd name="connsiteX22" fmla="*/ 265405 w 312826"/>
                <a:gd name="connsiteY22" fmla="*/ 82287 h 153360"/>
                <a:gd name="connsiteX23" fmla="*/ 281532 w 312826"/>
                <a:gd name="connsiteY23" fmla="*/ 87052 h 153360"/>
                <a:gd name="connsiteX24" fmla="*/ 309023 w 312826"/>
                <a:gd name="connsiteY24" fmla="*/ 134336 h 153360"/>
                <a:gd name="connsiteX25" fmla="*/ 303891 w 312826"/>
                <a:gd name="connsiteY25" fmla="*/ 149730 h 153360"/>
                <a:gd name="connsiteX26" fmla="*/ 264305 w 312826"/>
                <a:gd name="connsiteY26" fmla="*/ 148997 h 153360"/>
                <a:gd name="connsiteX27" fmla="*/ 199794 w 312826"/>
                <a:gd name="connsiteY27" fmla="*/ 121507 h 153360"/>
                <a:gd name="connsiteX28" fmla="*/ 173770 w 312826"/>
                <a:gd name="connsiteY28" fmla="*/ 106112 h 15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2826" h="153360">
                  <a:moveTo>
                    <a:pt x="173770" y="106112"/>
                  </a:moveTo>
                  <a:cubicBezTo>
                    <a:pt x="174869" y="103547"/>
                    <a:pt x="176336" y="98049"/>
                    <a:pt x="173403" y="98415"/>
                  </a:cubicBezTo>
                  <a:cubicBezTo>
                    <a:pt x="158009" y="100248"/>
                    <a:pt x="148479" y="88152"/>
                    <a:pt x="135650" y="84120"/>
                  </a:cubicBezTo>
                  <a:cubicBezTo>
                    <a:pt x="126120" y="75323"/>
                    <a:pt x="122454" y="61028"/>
                    <a:pt x="105960" y="58462"/>
                  </a:cubicBezTo>
                  <a:cubicBezTo>
                    <a:pt x="96430" y="56996"/>
                    <a:pt x="103394" y="45634"/>
                    <a:pt x="102661" y="37203"/>
                  </a:cubicBezTo>
                  <a:cubicBezTo>
                    <a:pt x="97896" y="52598"/>
                    <a:pt x="88733" y="51132"/>
                    <a:pt x="79936" y="44167"/>
                  </a:cubicBezTo>
                  <a:cubicBezTo>
                    <a:pt x="73338" y="39036"/>
                    <a:pt x="67107" y="36837"/>
                    <a:pt x="59410" y="38303"/>
                  </a:cubicBezTo>
                  <a:cubicBezTo>
                    <a:pt x="52812" y="39402"/>
                    <a:pt x="47314" y="36470"/>
                    <a:pt x="41449" y="34271"/>
                  </a:cubicBezTo>
                  <a:cubicBezTo>
                    <a:pt x="28987" y="29872"/>
                    <a:pt x="20557" y="14111"/>
                    <a:pt x="3696" y="20342"/>
                  </a:cubicBezTo>
                  <a:cubicBezTo>
                    <a:pt x="1863" y="21075"/>
                    <a:pt x="-1069" y="16677"/>
                    <a:pt x="397" y="13012"/>
                  </a:cubicBezTo>
                  <a:cubicBezTo>
                    <a:pt x="4429" y="-550"/>
                    <a:pt x="14692" y="-3116"/>
                    <a:pt x="24955" y="3482"/>
                  </a:cubicBezTo>
                  <a:cubicBezTo>
                    <a:pt x="36684" y="11179"/>
                    <a:pt x="52446" y="9346"/>
                    <a:pt x="62342" y="21442"/>
                  </a:cubicBezTo>
                  <a:cubicBezTo>
                    <a:pt x="64908" y="24374"/>
                    <a:pt x="73338" y="24374"/>
                    <a:pt x="75537" y="16677"/>
                  </a:cubicBezTo>
                  <a:cubicBezTo>
                    <a:pt x="83601" y="13378"/>
                    <a:pt x="92032" y="21442"/>
                    <a:pt x="100462" y="16310"/>
                  </a:cubicBezTo>
                  <a:cubicBezTo>
                    <a:pt x="103761" y="15211"/>
                    <a:pt x="107060" y="14111"/>
                    <a:pt x="110725" y="14844"/>
                  </a:cubicBezTo>
                  <a:cubicBezTo>
                    <a:pt x="132717" y="41235"/>
                    <a:pt x="163507" y="48932"/>
                    <a:pt x="194663" y="57363"/>
                  </a:cubicBezTo>
                  <a:cubicBezTo>
                    <a:pt x="195762" y="57729"/>
                    <a:pt x="197228" y="57363"/>
                    <a:pt x="198328" y="57729"/>
                  </a:cubicBezTo>
                  <a:cubicBezTo>
                    <a:pt x="203093" y="58829"/>
                    <a:pt x="199794" y="73490"/>
                    <a:pt x="211523" y="65427"/>
                  </a:cubicBezTo>
                  <a:cubicBezTo>
                    <a:pt x="213356" y="64327"/>
                    <a:pt x="224719" y="71658"/>
                    <a:pt x="232783" y="73857"/>
                  </a:cubicBezTo>
                  <a:cubicBezTo>
                    <a:pt x="243046" y="76789"/>
                    <a:pt x="248544" y="85220"/>
                    <a:pt x="249643" y="96216"/>
                  </a:cubicBezTo>
                  <a:cubicBezTo>
                    <a:pt x="250010" y="100614"/>
                    <a:pt x="248910" y="105379"/>
                    <a:pt x="256241" y="103913"/>
                  </a:cubicBezTo>
                  <a:cubicBezTo>
                    <a:pt x="262839" y="102447"/>
                    <a:pt x="259173" y="99515"/>
                    <a:pt x="258440" y="96216"/>
                  </a:cubicBezTo>
                  <a:cubicBezTo>
                    <a:pt x="256974" y="89985"/>
                    <a:pt x="259906" y="84853"/>
                    <a:pt x="265405" y="82287"/>
                  </a:cubicBezTo>
                  <a:cubicBezTo>
                    <a:pt x="271636" y="79355"/>
                    <a:pt x="277500" y="80821"/>
                    <a:pt x="281532" y="87052"/>
                  </a:cubicBezTo>
                  <a:cubicBezTo>
                    <a:pt x="284098" y="106845"/>
                    <a:pt x="292528" y="122240"/>
                    <a:pt x="309023" y="134336"/>
                  </a:cubicBezTo>
                  <a:cubicBezTo>
                    <a:pt x="317453" y="140567"/>
                    <a:pt x="310122" y="147165"/>
                    <a:pt x="303891" y="149730"/>
                  </a:cubicBezTo>
                  <a:cubicBezTo>
                    <a:pt x="290696" y="154862"/>
                    <a:pt x="277867" y="154496"/>
                    <a:pt x="264305" y="148997"/>
                  </a:cubicBezTo>
                  <a:cubicBezTo>
                    <a:pt x="242679" y="140567"/>
                    <a:pt x="222153" y="128471"/>
                    <a:pt x="199794" y="121507"/>
                  </a:cubicBezTo>
                  <a:cubicBezTo>
                    <a:pt x="190997" y="116375"/>
                    <a:pt x="182567" y="111244"/>
                    <a:pt x="173770" y="106112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BCF7315D-4E38-4975-A878-C17BDCEEDE67}"/>
                </a:ext>
              </a:extLst>
            </p:cNvPr>
            <p:cNvSpPr/>
            <p:nvPr/>
          </p:nvSpPr>
          <p:spPr>
            <a:xfrm>
              <a:off x="10665249" y="4502412"/>
              <a:ext cx="216995" cy="123456"/>
            </a:xfrm>
            <a:custGeom>
              <a:avLst/>
              <a:gdLst>
                <a:gd name="connsiteX0" fmla="*/ 5378 w 216995"/>
                <a:gd name="connsiteY0" fmla="*/ 87077 h 123456"/>
                <a:gd name="connsiteX1" fmla="*/ 2079 w 216995"/>
                <a:gd name="connsiteY1" fmla="*/ 86711 h 123456"/>
                <a:gd name="connsiteX2" fmla="*/ 3179 w 216995"/>
                <a:gd name="connsiteY2" fmla="*/ 73149 h 123456"/>
                <a:gd name="connsiteX3" fmla="*/ 13076 w 216995"/>
                <a:gd name="connsiteY3" fmla="*/ 45292 h 123456"/>
                <a:gd name="connsiteX4" fmla="*/ 17841 w 216995"/>
                <a:gd name="connsiteY4" fmla="*/ 43826 h 123456"/>
                <a:gd name="connsiteX5" fmla="*/ 49729 w 216995"/>
                <a:gd name="connsiteY5" fmla="*/ 51889 h 123456"/>
                <a:gd name="connsiteX6" fmla="*/ 51929 w 216995"/>
                <a:gd name="connsiteY6" fmla="*/ 46758 h 123456"/>
                <a:gd name="connsiteX7" fmla="*/ 55961 w 216995"/>
                <a:gd name="connsiteY7" fmla="*/ 43826 h 123456"/>
                <a:gd name="connsiteX8" fmla="*/ 76120 w 216995"/>
                <a:gd name="connsiteY8" fmla="*/ 55188 h 123456"/>
                <a:gd name="connsiteX9" fmla="*/ 108376 w 216995"/>
                <a:gd name="connsiteY9" fmla="*/ 43459 h 123456"/>
                <a:gd name="connsiteX10" fmla="*/ 95180 w 216995"/>
                <a:gd name="connsiteY10" fmla="*/ 35029 h 123456"/>
                <a:gd name="connsiteX11" fmla="*/ 103977 w 216995"/>
                <a:gd name="connsiteY11" fmla="*/ 24766 h 123456"/>
                <a:gd name="connsiteX12" fmla="*/ 126703 w 216995"/>
                <a:gd name="connsiteY12" fmla="*/ 19267 h 123456"/>
                <a:gd name="connsiteX13" fmla="*/ 105810 w 216995"/>
                <a:gd name="connsiteY13" fmla="*/ 15236 h 123456"/>
                <a:gd name="connsiteX14" fmla="*/ 124503 w 216995"/>
                <a:gd name="connsiteY14" fmla="*/ 207 h 123456"/>
                <a:gd name="connsiteX15" fmla="*/ 154193 w 216995"/>
                <a:gd name="connsiteY15" fmla="*/ 2040 h 123456"/>
                <a:gd name="connsiteX16" fmla="*/ 162623 w 216995"/>
                <a:gd name="connsiteY16" fmla="*/ 10104 h 123456"/>
                <a:gd name="connsiteX17" fmla="*/ 171787 w 216995"/>
                <a:gd name="connsiteY17" fmla="*/ 66184 h 123456"/>
                <a:gd name="connsiteX18" fmla="*/ 162623 w 216995"/>
                <a:gd name="connsiteY18" fmla="*/ 84145 h 123456"/>
                <a:gd name="connsiteX19" fmla="*/ 189014 w 216995"/>
                <a:gd name="connsiteY19" fmla="*/ 88910 h 123456"/>
                <a:gd name="connsiteX20" fmla="*/ 203309 w 216995"/>
                <a:gd name="connsiteY20" fmla="*/ 94408 h 123456"/>
                <a:gd name="connsiteX21" fmla="*/ 215038 w 216995"/>
                <a:gd name="connsiteY21" fmla="*/ 113101 h 123456"/>
                <a:gd name="connsiteX22" fmla="*/ 193046 w 216995"/>
                <a:gd name="connsiteY22" fmla="*/ 122631 h 123456"/>
                <a:gd name="connsiteX23" fmla="*/ 182416 w 216995"/>
                <a:gd name="connsiteY23" fmla="*/ 122631 h 123456"/>
                <a:gd name="connsiteX24" fmla="*/ 83818 w 216995"/>
                <a:gd name="connsiteY24" fmla="*/ 88177 h 123456"/>
                <a:gd name="connsiteX25" fmla="*/ 68056 w 216995"/>
                <a:gd name="connsiteY25" fmla="*/ 95507 h 123456"/>
                <a:gd name="connsiteX26" fmla="*/ 64391 w 216995"/>
                <a:gd name="connsiteY26" fmla="*/ 99173 h 123456"/>
                <a:gd name="connsiteX27" fmla="*/ 35434 w 216995"/>
                <a:gd name="connsiteY27" fmla="*/ 105404 h 123456"/>
                <a:gd name="connsiteX28" fmla="*/ 5378 w 216995"/>
                <a:gd name="connsiteY28" fmla="*/ 87077 h 12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6995" h="123456">
                  <a:moveTo>
                    <a:pt x="5378" y="87077"/>
                  </a:moveTo>
                  <a:cubicBezTo>
                    <a:pt x="4279" y="87077"/>
                    <a:pt x="3179" y="87077"/>
                    <a:pt x="2079" y="86711"/>
                  </a:cubicBezTo>
                  <a:cubicBezTo>
                    <a:pt x="-2319" y="81579"/>
                    <a:pt x="1346" y="77181"/>
                    <a:pt x="3179" y="73149"/>
                  </a:cubicBezTo>
                  <a:cubicBezTo>
                    <a:pt x="6111" y="66184"/>
                    <a:pt x="13076" y="48591"/>
                    <a:pt x="13076" y="45292"/>
                  </a:cubicBezTo>
                  <a:cubicBezTo>
                    <a:pt x="14542" y="44192"/>
                    <a:pt x="16374" y="43826"/>
                    <a:pt x="17841" y="43826"/>
                  </a:cubicBezTo>
                  <a:cubicBezTo>
                    <a:pt x="28104" y="47491"/>
                    <a:pt x="42032" y="36128"/>
                    <a:pt x="49729" y="51889"/>
                  </a:cubicBezTo>
                  <a:cubicBezTo>
                    <a:pt x="50096" y="52622"/>
                    <a:pt x="50096" y="48224"/>
                    <a:pt x="51929" y="46758"/>
                  </a:cubicBezTo>
                  <a:cubicBezTo>
                    <a:pt x="53028" y="45292"/>
                    <a:pt x="54494" y="44192"/>
                    <a:pt x="55961" y="43826"/>
                  </a:cubicBezTo>
                  <a:cubicBezTo>
                    <a:pt x="64024" y="44192"/>
                    <a:pt x="70256" y="48224"/>
                    <a:pt x="76120" y="55188"/>
                  </a:cubicBezTo>
                  <a:cubicBezTo>
                    <a:pt x="82718" y="44192"/>
                    <a:pt x="88949" y="32096"/>
                    <a:pt x="108376" y="43459"/>
                  </a:cubicBezTo>
                  <a:cubicBezTo>
                    <a:pt x="102144" y="37228"/>
                    <a:pt x="95547" y="42359"/>
                    <a:pt x="95180" y="35029"/>
                  </a:cubicBezTo>
                  <a:cubicBezTo>
                    <a:pt x="94814" y="29164"/>
                    <a:pt x="98113" y="25499"/>
                    <a:pt x="103977" y="24766"/>
                  </a:cubicBezTo>
                  <a:cubicBezTo>
                    <a:pt x="110941" y="24032"/>
                    <a:pt x="119005" y="26232"/>
                    <a:pt x="126703" y="19267"/>
                  </a:cubicBezTo>
                  <a:cubicBezTo>
                    <a:pt x="118639" y="18901"/>
                    <a:pt x="108376" y="30630"/>
                    <a:pt x="105810" y="15236"/>
                  </a:cubicBezTo>
                  <a:cubicBezTo>
                    <a:pt x="107643" y="4972"/>
                    <a:pt x="114607" y="1307"/>
                    <a:pt x="124503" y="207"/>
                  </a:cubicBezTo>
                  <a:cubicBezTo>
                    <a:pt x="134766" y="-892"/>
                    <a:pt x="144296" y="2773"/>
                    <a:pt x="154193" y="2040"/>
                  </a:cubicBezTo>
                  <a:cubicBezTo>
                    <a:pt x="159691" y="1674"/>
                    <a:pt x="161890" y="5339"/>
                    <a:pt x="162623" y="10104"/>
                  </a:cubicBezTo>
                  <a:cubicBezTo>
                    <a:pt x="164823" y="28797"/>
                    <a:pt x="160424" y="48224"/>
                    <a:pt x="171787" y="66184"/>
                  </a:cubicBezTo>
                  <a:cubicBezTo>
                    <a:pt x="175819" y="72416"/>
                    <a:pt x="162623" y="75714"/>
                    <a:pt x="162623" y="84145"/>
                  </a:cubicBezTo>
                  <a:cubicBezTo>
                    <a:pt x="170687" y="88543"/>
                    <a:pt x="178018" y="95874"/>
                    <a:pt x="189014" y="88910"/>
                  </a:cubicBezTo>
                  <a:cubicBezTo>
                    <a:pt x="195245" y="84878"/>
                    <a:pt x="204409" y="87444"/>
                    <a:pt x="203309" y="94408"/>
                  </a:cubicBezTo>
                  <a:cubicBezTo>
                    <a:pt x="201843" y="105771"/>
                    <a:pt x="223469" y="100639"/>
                    <a:pt x="215038" y="113101"/>
                  </a:cubicBezTo>
                  <a:cubicBezTo>
                    <a:pt x="210273" y="119699"/>
                    <a:pt x="200010" y="118599"/>
                    <a:pt x="193046" y="122631"/>
                  </a:cubicBezTo>
                  <a:cubicBezTo>
                    <a:pt x="189381" y="123731"/>
                    <a:pt x="186082" y="123731"/>
                    <a:pt x="182416" y="122631"/>
                  </a:cubicBezTo>
                  <a:cubicBezTo>
                    <a:pt x="151261" y="106504"/>
                    <a:pt x="120838" y="88543"/>
                    <a:pt x="83818" y="88177"/>
                  </a:cubicBezTo>
                  <a:cubicBezTo>
                    <a:pt x="76487" y="88177"/>
                    <a:pt x="70256" y="86344"/>
                    <a:pt x="68056" y="95507"/>
                  </a:cubicBezTo>
                  <a:cubicBezTo>
                    <a:pt x="67323" y="96974"/>
                    <a:pt x="65857" y="98073"/>
                    <a:pt x="64391" y="99173"/>
                  </a:cubicBezTo>
                  <a:cubicBezTo>
                    <a:pt x="53761" y="95874"/>
                    <a:pt x="47530" y="109436"/>
                    <a:pt x="35434" y="105404"/>
                  </a:cubicBezTo>
                  <a:cubicBezTo>
                    <a:pt x="23339" y="102105"/>
                    <a:pt x="13809" y="95874"/>
                    <a:pt x="5378" y="8707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0ABB0C85-B360-4452-89CF-D5D164661C3D}"/>
                </a:ext>
              </a:extLst>
            </p:cNvPr>
            <p:cNvSpPr/>
            <p:nvPr/>
          </p:nvSpPr>
          <p:spPr>
            <a:xfrm>
              <a:off x="10557899" y="4595387"/>
              <a:ext cx="191900" cy="98566"/>
            </a:xfrm>
            <a:custGeom>
              <a:avLst/>
              <a:gdLst>
                <a:gd name="connsiteX0" fmla="*/ 56648 w 191900"/>
                <a:gd name="connsiteY0" fmla="*/ 27824 h 98566"/>
                <a:gd name="connsiteX1" fmla="*/ 59947 w 191900"/>
                <a:gd name="connsiteY1" fmla="*/ 32223 h 98566"/>
                <a:gd name="connsiteX2" fmla="*/ 100999 w 191900"/>
                <a:gd name="connsiteY2" fmla="*/ 46518 h 98566"/>
                <a:gd name="connsiteX3" fmla="*/ 118593 w 191900"/>
                <a:gd name="connsiteY3" fmla="*/ 48350 h 98566"/>
                <a:gd name="connsiteX4" fmla="*/ 135087 w 191900"/>
                <a:gd name="connsiteY4" fmla="*/ 52016 h 98566"/>
                <a:gd name="connsiteX5" fmla="*/ 150482 w 191900"/>
                <a:gd name="connsiteY5" fmla="*/ 59713 h 98566"/>
                <a:gd name="connsiteX6" fmla="*/ 152681 w 191900"/>
                <a:gd name="connsiteY6" fmla="*/ 45418 h 98566"/>
                <a:gd name="connsiteX7" fmla="*/ 161844 w 191900"/>
                <a:gd name="connsiteY7" fmla="*/ 60813 h 98566"/>
                <a:gd name="connsiteX8" fmla="*/ 168076 w 191900"/>
                <a:gd name="connsiteY8" fmla="*/ 72175 h 98566"/>
                <a:gd name="connsiteX9" fmla="*/ 191901 w 191900"/>
                <a:gd name="connsiteY9" fmla="*/ 98566 h 98566"/>
                <a:gd name="connsiteX10" fmla="*/ 180905 w 191900"/>
                <a:gd name="connsiteY10" fmla="*/ 94901 h 98566"/>
                <a:gd name="connsiteX11" fmla="*/ 145350 w 191900"/>
                <a:gd name="connsiteY11" fmla="*/ 79506 h 98566"/>
                <a:gd name="connsiteX12" fmla="*/ 124458 w 191900"/>
                <a:gd name="connsiteY12" fmla="*/ 79873 h 98566"/>
                <a:gd name="connsiteX13" fmla="*/ 98067 w 191900"/>
                <a:gd name="connsiteY13" fmla="*/ 71809 h 98566"/>
                <a:gd name="connsiteX14" fmla="*/ 47851 w 191900"/>
                <a:gd name="connsiteY14" fmla="*/ 58980 h 98566"/>
                <a:gd name="connsiteX15" fmla="*/ 201 w 191900"/>
                <a:gd name="connsiteY15" fmla="*/ 23426 h 98566"/>
                <a:gd name="connsiteX16" fmla="*/ 7898 w 191900"/>
                <a:gd name="connsiteY16" fmla="*/ 12430 h 98566"/>
                <a:gd name="connsiteX17" fmla="*/ 8631 w 191900"/>
                <a:gd name="connsiteY17" fmla="*/ 12796 h 98566"/>
                <a:gd name="connsiteX18" fmla="*/ 26592 w 191900"/>
                <a:gd name="connsiteY18" fmla="*/ 5465 h 98566"/>
                <a:gd name="connsiteX19" fmla="*/ 31723 w 191900"/>
                <a:gd name="connsiteY19" fmla="*/ 334 h 98566"/>
                <a:gd name="connsiteX20" fmla="*/ 36122 w 191900"/>
                <a:gd name="connsiteY20" fmla="*/ 8398 h 98566"/>
                <a:gd name="connsiteX21" fmla="*/ 29157 w 191900"/>
                <a:gd name="connsiteY21" fmla="*/ 21226 h 98566"/>
                <a:gd name="connsiteX22" fmla="*/ 56648 w 191900"/>
                <a:gd name="connsiteY22" fmla="*/ 27824 h 9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1900" h="98566">
                  <a:moveTo>
                    <a:pt x="56648" y="27824"/>
                  </a:moveTo>
                  <a:cubicBezTo>
                    <a:pt x="57748" y="29290"/>
                    <a:pt x="59580" y="32223"/>
                    <a:pt x="59947" y="32223"/>
                  </a:cubicBezTo>
                  <a:cubicBezTo>
                    <a:pt x="78640" y="21960"/>
                    <a:pt x="87804" y="41020"/>
                    <a:pt x="100999" y="46518"/>
                  </a:cubicBezTo>
                  <a:cubicBezTo>
                    <a:pt x="106864" y="49083"/>
                    <a:pt x="111995" y="50916"/>
                    <a:pt x="118593" y="48350"/>
                  </a:cubicBezTo>
                  <a:cubicBezTo>
                    <a:pt x="124091" y="46151"/>
                    <a:pt x="131788" y="46151"/>
                    <a:pt x="135087" y="52016"/>
                  </a:cubicBezTo>
                  <a:cubicBezTo>
                    <a:pt x="138753" y="58980"/>
                    <a:pt x="145350" y="61179"/>
                    <a:pt x="150482" y="59713"/>
                  </a:cubicBezTo>
                  <a:cubicBezTo>
                    <a:pt x="157813" y="57880"/>
                    <a:pt x="147183" y="49817"/>
                    <a:pt x="152681" y="45418"/>
                  </a:cubicBezTo>
                  <a:cubicBezTo>
                    <a:pt x="161478" y="47251"/>
                    <a:pt x="169542" y="48717"/>
                    <a:pt x="161844" y="60813"/>
                  </a:cubicBezTo>
                  <a:cubicBezTo>
                    <a:pt x="158546" y="66311"/>
                    <a:pt x="159279" y="71809"/>
                    <a:pt x="168076" y="72175"/>
                  </a:cubicBezTo>
                  <a:cubicBezTo>
                    <a:pt x="178339" y="72542"/>
                    <a:pt x="191168" y="87203"/>
                    <a:pt x="191901" y="98566"/>
                  </a:cubicBezTo>
                  <a:cubicBezTo>
                    <a:pt x="187869" y="98200"/>
                    <a:pt x="183470" y="99299"/>
                    <a:pt x="180905" y="94901"/>
                  </a:cubicBezTo>
                  <a:cubicBezTo>
                    <a:pt x="168809" y="90502"/>
                    <a:pt x="157813" y="83538"/>
                    <a:pt x="145350" y="79506"/>
                  </a:cubicBezTo>
                  <a:cubicBezTo>
                    <a:pt x="138386" y="77307"/>
                    <a:pt x="131422" y="73275"/>
                    <a:pt x="124458" y="79873"/>
                  </a:cubicBezTo>
                  <a:cubicBezTo>
                    <a:pt x="113095" y="86470"/>
                    <a:pt x="107963" y="73275"/>
                    <a:pt x="98067" y="71809"/>
                  </a:cubicBezTo>
                  <a:cubicBezTo>
                    <a:pt x="80839" y="69243"/>
                    <a:pt x="64712" y="61179"/>
                    <a:pt x="47851" y="58980"/>
                  </a:cubicBezTo>
                  <a:cubicBezTo>
                    <a:pt x="24759" y="55681"/>
                    <a:pt x="6799" y="47617"/>
                    <a:pt x="201" y="23426"/>
                  </a:cubicBezTo>
                  <a:cubicBezTo>
                    <a:pt x="-1265" y="16828"/>
                    <a:pt x="5699" y="16095"/>
                    <a:pt x="7898" y="12430"/>
                  </a:cubicBezTo>
                  <a:lnTo>
                    <a:pt x="8631" y="12796"/>
                  </a:lnTo>
                  <a:cubicBezTo>
                    <a:pt x="16695" y="15362"/>
                    <a:pt x="25126" y="19394"/>
                    <a:pt x="26592" y="5465"/>
                  </a:cubicBezTo>
                  <a:cubicBezTo>
                    <a:pt x="26958" y="2533"/>
                    <a:pt x="26958" y="-1132"/>
                    <a:pt x="31723" y="334"/>
                  </a:cubicBezTo>
                  <a:cubicBezTo>
                    <a:pt x="35755" y="1800"/>
                    <a:pt x="38321" y="3999"/>
                    <a:pt x="36122" y="8398"/>
                  </a:cubicBezTo>
                  <a:cubicBezTo>
                    <a:pt x="33923" y="12796"/>
                    <a:pt x="31723" y="17195"/>
                    <a:pt x="29157" y="21226"/>
                  </a:cubicBezTo>
                  <a:cubicBezTo>
                    <a:pt x="37221" y="29290"/>
                    <a:pt x="47484" y="26358"/>
                    <a:pt x="56648" y="27824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415C9E43-7A69-4A4B-89CC-58E44FA9DF97}"/>
                </a:ext>
              </a:extLst>
            </p:cNvPr>
            <p:cNvSpPr/>
            <p:nvPr/>
          </p:nvSpPr>
          <p:spPr>
            <a:xfrm>
              <a:off x="10666718" y="4587830"/>
              <a:ext cx="64020" cy="45848"/>
            </a:xfrm>
            <a:custGeom>
              <a:avLst/>
              <a:gdLst>
                <a:gd name="connsiteX0" fmla="*/ 3909 w 64020"/>
                <a:gd name="connsiteY0" fmla="*/ 1660 h 45848"/>
                <a:gd name="connsiteX1" fmla="*/ 26634 w 64020"/>
                <a:gd name="connsiteY1" fmla="*/ 11556 h 45848"/>
                <a:gd name="connsiteX2" fmla="*/ 51192 w 64020"/>
                <a:gd name="connsiteY2" fmla="*/ 7158 h 45848"/>
                <a:gd name="connsiteX3" fmla="*/ 64021 w 64020"/>
                <a:gd name="connsiteY3" fmla="*/ 12656 h 45848"/>
                <a:gd name="connsiteX4" fmla="*/ 48993 w 64020"/>
                <a:gd name="connsiteY4" fmla="*/ 42712 h 45848"/>
                <a:gd name="connsiteX5" fmla="*/ 22602 w 64020"/>
                <a:gd name="connsiteY5" fmla="*/ 39047 h 45848"/>
                <a:gd name="connsiteX6" fmla="*/ 4642 w 64020"/>
                <a:gd name="connsiteY6" fmla="*/ 20720 h 45848"/>
                <a:gd name="connsiteX7" fmla="*/ 3909 w 64020"/>
                <a:gd name="connsiteY7" fmla="*/ 1660 h 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0" h="45848">
                  <a:moveTo>
                    <a:pt x="3909" y="1660"/>
                  </a:moveTo>
                  <a:cubicBezTo>
                    <a:pt x="15271" y="-5304"/>
                    <a:pt x="15638" y="11923"/>
                    <a:pt x="26634" y="11556"/>
                  </a:cubicBezTo>
                  <a:cubicBezTo>
                    <a:pt x="35797" y="11556"/>
                    <a:pt x="44961" y="24019"/>
                    <a:pt x="51192" y="7158"/>
                  </a:cubicBezTo>
                  <a:cubicBezTo>
                    <a:pt x="55591" y="8991"/>
                    <a:pt x="59989" y="10823"/>
                    <a:pt x="64021" y="12656"/>
                  </a:cubicBezTo>
                  <a:cubicBezTo>
                    <a:pt x="61455" y="24019"/>
                    <a:pt x="55224" y="33182"/>
                    <a:pt x="48993" y="42712"/>
                  </a:cubicBezTo>
                  <a:cubicBezTo>
                    <a:pt x="39096" y="50043"/>
                    <a:pt x="31032" y="42712"/>
                    <a:pt x="22602" y="39047"/>
                  </a:cubicBezTo>
                  <a:cubicBezTo>
                    <a:pt x="16737" y="32816"/>
                    <a:pt x="14905" y="24019"/>
                    <a:pt x="4642" y="20720"/>
                  </a:cubicBezTo>
                  <a:cubicBezTo>
                    <a:pt x="-3789" y="18154"/>
                    <a:pt x="1343" y="8624"/>
                    <a:pt x="3909" y="1660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6B1E3BB2-690F-4644-A37E-F63B0CE2B0C3}"/>
                </a:ext>
              </a:extLst>
            </p:cNvPr>
            <p:cNvSpPr/>
            <p:nvPr/>
          </p:nvSpPr>
          <p:spPr>
            <a:xfrm>
              <a:off x="10639877" y="4538551"/>
              <a:ext cx="48559" cy="51602"/>
            </a:xfrm>
            <a:custGeom>
              <a:avLst/>
              <a:gdLst>
                <a:gd name="connsiteX0" fmla="*/ 42479 w 48559"/>
                <a:gd name="connsiteY0" fmla="*/ 9153 h 51602"/>
                <a:gd name="connsiteX1" fmla="*/ 43212 w 48559"/>
                <a:gd name="connsiteY1" fmla="*/ 19782 h 51602"/>
                <a:gd name="connsiteX2" fmla="*/ 37348 w 48559"/>
                <a:gd name="connsiteY2" fmla="*/ 34077 h 51602"/>
                <a:gd name="connsiteX3" fmla="*/ 27451 w 48559"/>
                <a:gd name="connsiteY3" fmla="*/ 50572 h 51602"/>
                <a:gd name="connsiteX4" fmla="*/ 8758 w 48559"/>
                <a:gd name="connsiteY4" fmla="*/ 38476 h 51602"/>
                <a:gd name="connsiteX5" fmla="*/ 1427 w 48559"/>
                <a:gd name="connsiteY5" fmla="*/ 11718 h 51602"/>
                <a:gd name="connsiteX6" fmla="*/ 8758 w 48559"/>
                <a:gd name="connsiteY6" fmla="*/ 1822 h 51602"/>
                <a:gd name="connsiteX7" fmla="*/ 16088 w 48559"/>
                <a:gd name="connsiteY7" fmla="*/ 722 h 51602"/>
                <a:gd name="connsiteX8" fmla="*/ 24519 w 48559"/>
                <a:gd name="connsiteY8" fmla="*/ 17217 h 51602"/>
                <a:gd name="connsiteX9" fmla="*/ 22686 w 48559"/>
                <a:gd name="connsiteY9" fmla="*/ 3655 h 51602"/>
                <a:gd name="connsiteX10" fmla="*/ 42479 w 48559"/>
                <a:gd name="connsiteY10" fmla="*/ 9153 h 5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9" h="51602">
                  <a:moveTo>
                    <a:pt x="42479" y="9153"/>
                  </a:moveTo>
                  <a:cubicBezTo>
                    <a:pt x="36981" y="13185"/>
                    <a:pt x="40646" y="16117"/>
                    <a:pt x="43212" y="19782"/>
                  </a:cubicBezTo>
                  <a:cubicBezTo>
                    <a:pt x="51276" y="31511"/>
                    <a:pt x="50910" y="30412"/>
                    <a:pt x="37348" y="34077"/>
                  </a:cubicBezTo>
                  <a:cubicBezTo>
                    <a:pt x="31850" y="35543"/>
                    <a:pt x="29284" y="44340"/>
                    <a:pt x="27451" y="50572"/>
                  </a:cubicBezTo>
                  <a:cubicBezTo>
                    <a:pt x="16821" y="54237"/>
                    <a:pt x="12056" y="47639"/>
                    <a:pt x="8758" y="38476"/>
                  </a:cubicBezTo>
                  <a:cubicBezTo>
                    <a:pt x="5459" y="29679"/>
                    <a:pt x="12423" y="19416"/>
                    <a:pt x="1427" y="11718"/>
                  </a:cubicBezTo>
                  <a:cubicBezTo>
                    <a:pt x="-5171" y="6953"/>
                    <a:pt x="13523" y="10985"/>
                    <a:pt x="8758" y="1822"/>
                  </a:cubicBezTo>
                  <a:cubicBezTo>
                    <a:pt x="10957" y="-377"/>
                    <a:pt x="13523" y="-377"/>
                    <a:pt x="16088" y="722"/>
                  </a:cubicBezTo>
                  <a:cubicBezTo>
                    <a:pt x="20487" y="5854"/>
                    <a:pt x="17188" y="14651"/>
                    <a:pt x="24519" y="17217"/>
                  </a:cubicBezTo>
                  <a:cubicBezTo>
                    <a:pt x="22686" y="13551"/>
                    <a:pt x="14989" y="8786"/>
                    <a:pt x="22686" y="3655"/>
                  </a:cubicBezTo>
                  <a:cubicBezTo>
                    <a:pt x="29650" y="-377"/>
                    <a:pt x="38814" y="-3676"/>
                    <a:pt x="42479" y="9153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0372B74B-B5B2-4615-A17E-C391A46C1074}"/>
                </a:ext>
              </a:extLst>
            </p:cNvPr>
            <p:cNvSpPr/>
            <p:nvPr/>
          </p:nvSpPr>
          <p:spPr>
            <a:xfrm>
              <a:off x="10640443" y="4513982"/>
              <a:ext cx="20054" cy="26757"/>
            </a:xfrm>
            <a:custGeom>
              <a:avLst/>
              <a:gdLst>
                <a:gd name="connsiteX0" fmla="*/ 14789 w 20054"/>
                <a:gd name="connsiteY0" fmla="*/ 26391 h 26757"/>
                <a:gd name="connsiteX1" fmla="*/ 7825 w 20054"/>
                <a:gd name="connsiteY1" fmla="*/ 26757 h 26757"/>
                <a:gd name="connsiteX2" fmla="*/ 11857 w 20054"/>
                <a:gd name="connsiteY2" fmla="*/ 0 h 26757"/>
                <a:gd name="connsiteX3" fmla="*/ 12224 w 20054"/>
                <a:gd name="connsiteY3" fmla="*/ 0 h 26757"/>
                <a:gd name="connsiteX4" fmla="*/ 14789 w 20054"/>
                <a:gd name="connsiteY4" fmla="*/ 26391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54" h="26757">
                  <a:moveTo>
                    <a:pt x="14789" y="26391"/>
                  </a:moveTo>
                  <a:cubicBezTo>
                    <a:pt x="12590" y="26391"/>
                    <a:pt x="10024" y="26757"/>
                    <a:pt x="7825" y="26757"/>
                  </a:cubicBezTo>
                  <a:cubicBezTo>
                    <a:pt x="-3538" y="11729"/>
                    <a:pt x="-2805" y="5498"/>
                    <a:pt x="11857" y="0"/>
                  </a:cubicBezTo>
                  <a:cubicBezTo>
                    <a:pt x="11857" y="0"/>
                    <a:pt x="12224" y="0"/>
                    <a:pt x="12224" y="0"/>
                  </a:cubicBezTo>
                  <a:cubicBezTo>
                    <a:pt x="21387" y="8064"/>
                    <a:pt x="22853" y="16494"/>
                    <a:pt x="14789" y="26391"/>
                  </a:cubicBezTo>
                  <a:close/>
                </a:path>
              </a:pathLst>
            </a:custGeom>
            <a:solidFill>
              <a:srgbClr val="CD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A6234620-13CB-43C0-BC8A-7C222F88FF8F}"/>
                </a:ext>
              </a:extLst>
            </p:cNvPr>
            <p:cNvSpPr/>
            <p:nvPr/>
          </p:nvSpPr>
          <p:spPr>
            <a:xfrm>
              <a:off x="10215386" y="6486522"/>
              <a:ext cx="231400" cy="511126"/>
            </a:xfrm>
            <a:custGeom>
              <a:avLst/>
              <a:gdLst>
                <a:gd name="connsiteX0" fmla="*/ 188767 w 231400"/>
                <a:gd name="connsiteY0" fmla="*/ 511127 h 511126"/>
                <a:gd name="connsiteX1" fmla="*/ 172640 w 231400"/>
                <a:gd name="connsiteY1" fmla="*/ 482903 h 511126"/>
                <a:gd name="connsiteX2" fmla="*/ 151014 w 231400"/>
                <a:gd name="connsiteY2" fmla="*/ 446982 h 511126"/>
                <a:gd name="connsiteX3" fmla="*/ 112161 w 231400"/>
                <a:gd name="connsiteY3" fmla="*/ 354248 h 511126"/>
                <a:gd name="connsiteX4" fmla="*/ 94934 w 231400"/>
                <a:gd name="connsiteY4" fmla="*/ 308797 h 511126"/>
                <a:gd name="connsiteX5" fmla="*/ 111061 w 231400"/>
                <a:gd name="connsiteY5" fmla="*/ 317594 h 511126"/>
                <a:gd name="connsiteX6" fmla="*/ 104830 w 231400"/>
                <a:gd name="connsiteY6" fmla="*/ 300734 h 511126"/>
                <a:gd name="connsiteX7" fmla="*/ 99332 w 231400"/>
                <a:gd name="connsiteY7" fmla="*/ 272877 h 511126"/>
                <a:gd name="connsiteX8" fmla="*/ 90169 w 231400"/>
                <a:gd name="connsiteY8" fmla="*/ 277275 h 511126"/>
                <a:gd name="connsiteX9" fmla="*/ 82105 w 231400"/>
                <a:gd name="connsiteY9" fmla="*/ 283140 h 511126"/>
                <a:gd name="connsiteX10" fmla="*/ 42152 w 231400"/>
                <a:gd name="connsiteY10" fmla="*/ 165114 h 511126"/>
                <a:gd name="connsiteX11" fmla="*/ 15395 w 231400"/>
                <a:gd name="connsiteY11" fmla="*/ 56985 h 511126"/>
                <a:gd name="connsiteX12" fmla="*/ 367 w 231400"/>
                <a:gd name="connsiteY12" fmla="*/ 45256 h 511126"/>
                <a:gd name="connsiteX13" fmla="*/ 0 w 231400"/>
                <a:gd name="connsiteY13" fmla="*/ 37192 h 511126"/>
                <a:gd name="connsiteX14" fmla="*/ 733 w 231400"/>
                <a:gd name="connsiteY14" fmla="*/ 30228 h 511126"/>
                <a:gd name="connsiteX15" fmla="*/ 20893 w 231400"/>
                <a:gd name="connsiteY15" fmla="*/ 7503 h 511126"/>
                <a:gd name="connsiteX16" fmla="*/ 37387 w 231400"/>
                <a:gd name="connsiteY16" fmla="*/ 6036 h 511126"/>
                <a:gd name="connsiteX17" fmla="*/ 44351 w 231400"/>
                <a:gd name="connsiteY17" fmla="*/ 29128 h 511126"/>
                <a:gd name="connsiteX18" fmla="*/ 53515 w 231400"/>
                <a:gd name="connsiteY18" fmla="*/ 59184 h 511126"/>
                <a:gd name="connsiteX19" fmla="*/ 53881 w 231400"/>
                <a:gd name="connsiteY19" fmla="*/ 75312 h 511126"/>
                <a:gd name="connsiteX20" fmla="*/ 57547 w 231400"/>
                <a:gd name="connsiteY20" fmla="*/ 91073 h 511126"/>
                <a:gd name="connsiteX21" fmla="*/ 65977 w 231400"/>
                <a:gd name="connsiteY21" fmla="*/ 138723 h 511126"/>
                <a:gd name="connsiteX22" fmla="*/ 68543 w 231400"/>
                <a:gd name="connsiteY22" fmla="*/ 168046 h 511126"/>
                <a:gd name="connsiteX23" fmla="*/ 83204 w 231400"/>
                <a:gd name="connsiteY23" fmla="*/ 199569 h 511126"/>
                <a:gd name="connsiteX24" fmla="*/ 162377 w 231400"/>
                <a:gd name="connsiteY24" fmla="*/ 393468 h 511126"/>
                <a:gd name="connsiteX25" fmla="*/ 215891 w 231400"/>
                <a:gd name="connsiteY25" fmla="*/ 478871 h 511126"/>
                <a:gd name="connsiteX26" fmla="*/ 230919 w 231400"/>
                <a:gd name="connsiteY26" fmla="*/ 502330 h 511126"/>
                <a:gd name="connsiteX27" fmla="*/ 230186 w 231400"/>
                <a:gd name="connsiteY27" fmla="*/ 510027 h 511126"/>
                <a:gd name="connsiteX28" fmla="*/ 208560 w 231400"/>
                <a:gd name="connsiteY28" fmla="*/ 499397 h 511126"/>
                <a:gd name="connsiteX29" fmla="*/ 184369 w 231400"/>
                <a:gd name="connsiteY29" fmla="*/ 467508 h 511126"/>
                <a:gd name="connsiteX30" fmla="*/ 188767 w 231400"/>
                <a:gd name="connsiteY30" fmla="*/ 511127 h 51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1400" h="511126">
                  <a:moveTo>
                    <a:pt x="188767" y="511127"/>
                  </a:moveTo>
                  <a:cubicBezTo>
                    <a:pt x="178871" y="504162"/>
                    <a:pt x="177038" y="492800"/>
                    <a:pt x="172640" y="482903"/>
                  </a:cubicBezTo>
                  <a:cubicBezTo>
                    <a:pt x="166775" y="470074"/>
                    <a:pt x="161277" y="457245"/>
                    <a:pt x="151014" y="446982"/>
                  </a:cubicBezTo>
                  <a:cubicBezTo>
                    <a:pt x="141850" y="414727"/>
                    <a:pt x="126822" y="384304"/>
                    <a:pt x="112161" y="354248"/>
                  </a:cubicBezTo>
                  <a:cubicBezTo>
                    <a:pt x="104830" y="339587"/>
                    <a:pt x="99332" y="324558"/>
                    <a:pt x="94934" y="308797"/>
                  </a:cubicBezTo>
                  <a:cubicBezTo>
                    <a:pt x="102997" y="308064"/>
                    <a:pt x="100432" y="321993"/>
                    <a:pt x="111061" y="317594"/>
                  </a:cubicBezTo>
                  <a:cubicBezTo>
                    <a:pt x="109229" y="312096"/>
                    <a:pt x="108495" y="305132"/>
                    <a:pt x="104830" y="300734"/>
                  </a:cubicBezTo>
                  <a:cubicBezTo>
                    <a:pt x="92734" y="286439"/>
                    <a:pt x="92001" y="286805"/>
                    <a:pt x="99332" y="272877"/>
                  </a:cubicBezTo>
                  <a:cubicBezTo>
                    <a:pt x="94567" y="270677"/>
                    <a:pt x="92734" y="275076"/>
                    <a:pt x="90169" y="277275"/>
                  </a:cubicBezTo>
                  <a:cubicBezTo>
                    <a:pt x="87969" y="279108"/>
                    <a:pt x="87969" y="283140"/>
                    <a:pt x="82105" y="283140"/>
                  </a:cubicBezTo>
                  <a:cubicBezTo>
                    <a:pt x="65244" y="245386"/>
                    <a:pt x="53515" y="205433"/>
                    <a:pt x="42152" y="165114"/>
                  </a:cubicBezTo>
                  <a:cubicBezTo>
                    <a:pt x="38853" y="127727"/>
                    <a:pt x="24558" y="92906"/>
                    <a:pt x="15395" y="56985"/>
                  </a:cubicBezTo>
                  <a:cubicBezTo>
                    <a:pt x="13195" y="48188"/>
                    <a:pt x="5865" y="48555"/>
                    <a:pt x="367" y="45256"/>
                  </a:cubicBezTo>
                  <a:cubicBezTo>
                    <a:pt x="367" y="42690"/>
                    <a:pt x="0" y="40125"/>
                    <a:pt x="0" y="37192"/>
                  </a:cubicBezTo>
                  <a:cubicBezTo>
                    <a:pt x="367" y="34993"/>
                    <a:pt x="367" y="32427"/>
                    <a:pt x="733" y="30228"/>
                  </a:cubicBezTo>
                  <a:cubicBezTo>
                    <a:pt x="9897" y="25096"/>
                    <a:pt x="13562" y="14833"/>
                    <a:pt x="20893" y="7503"/>
                  </a:cubicBezTo>
                  <a:cubicBezTo>
                    <a:pt x="25658" y="-1661"/>
                    <a:pt x="31156" y="-2761"/>
                    <a:pt x="37387" y="6036"/>
                  </a:cubicBezTo>
                  <a:cubicBezTo>
                    <a:pt x="42518" y="13000"/>
                    <a:pt x="42518" y="21431"/>
                    <a:pt x="44351" y="29128"/>
                  </a:cubicBezTo>
                  <a:cubicBezTo>
                    <a:pt x="46550" y="39391"/>
                    <a:pt x="45817" y="50388"/>
                    <a:pt x="53515" y="59184"/>
                  </a:cubicBezTo>
                  <a:cubicBezTo>
                    <a:pt x="54248" y="64316"/>
                    <a:pt x="45084" y="69447"/>
                    <a:pt x="53881" y="75312"/>
                  </a:cubicBezTo>
                  <a:cubicBezTo>
                    <a:pt x="58280" y="78245"/>
                    <a:pt x="57547" y="85575"/>
                    <a:pt x="57547" y="91073"/>
                  </a:cubicBezTo>
                  <a:cubicBezTo>
                    <a:pt x="57547" y="107568"/>
                    <a:pt x="60845" y="123329"/>
                    <a:pt x="65977" y="138723"/>
                  </a:cubicBezTo>
                  <a:cubicBezTo>
                    <a:pt x="69642" y="148987"/>
                    <a:pt x="64511" y="163282"/>
                    <a:pt x="68543" y="168046"/>
                  </a:cubicBezTo>
                  <a:cubicBezTo>
                    <a:pt x="76973" y="177943"/>
                    <a:pt x="79172" y="188939"/>
                    <a:pt x="83204" y="199569"/>
                  </a:cubicBezTo>
                  <a:cubicBezTo>
                    <a:pt x="108495" y="264813"/>
                    <a:pt x="132687" y="330056"/>
                    <a:pt x="162377" y="393468"/>
                  </a:cubicBezTo>
                  <a:cubicBezTo>
                    <a:pt x="176672" y="424257"/>
                    <a:pt x="196098" y="451747"/>
                    <a:pt x="215891" y="478871"/>
                  </a:cubicBezTo>
                  <a:cubicBezTo>
                    <a:pt x="221389" y="486569"/>
                    <a:pt x="226887" y="493899"/>
                    <a:pt x="230919" y="502330"/>
                  </a:cubicBezTo>
                  <a:cubicBezTo>
                    <a:pt x="231652" y="504896"/>
                    <a:pt x="231652" y="507828"/>
                    <a:pt x="230186" y="510027"/>
                  </a:cubicBezTo>
                  <a:cubicBezTo>
                    <a:pt x="219557" y="514059"/>
                    <a:pt x="214425" y="504896"/>
                    <a:pt x="208560" y="499397"/>
                  </a:cubicBezTo>
                  <a:cubicBezTo>
                    <a:pt x="199397" y="490967"/>
                    <a:pt x="193532" y="479971"/>
                    <a:pt x="184369" y="467508"/>
                  </a:cubicBezTo>
                  <a:cubicBezTo>
                    <a:pt x="188401" y="484003"/>
                    <a:pt x="206361" y="496832"/>
                    <a:pt x="188767" y="511127"/>
                  </a:cubicBezTo>
                  <a:close/>
                </a:path>
              </a:pathLst>
            </a:custGeom>
            <a:solidFill>
              <a:srgbClr val="C3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361FEFAF-D8DD-45D5-A20E-315844D0DF49}"/>
                </a:ext>
              </a:extLst>
            </p:cNvPr>
            <p:cNvSpPr/>
            <p:nvPr/>
          </p:nvSpPr>
          <p:spPr>
            <a:xfrm>
              <a:off x="10194127" y="6411553"/>
              <a:ext cx="48603" cy="105203"/>
            </a:xfrm>
            <a:custGeom>
              <a:avLst/>
              <a:gdLst>
                <a:gd name="connsiteX0" fmla="*/ 45084 w 48603"/>
                <a:gd name="connsiteY0" fmla="*/ 85770 h 105203"/>
                <a:gd name="connsiteX1" fmla="*/ 22359 w 48603"/>
                <a:gd name="connsiteY1" fmla="*/ 105196 h 105203"/>
                <a:gd name="connsiteX2" fmla="*/ 0 w 48603"/>
                <a:gd name="connsiteY2" fmla="*/ 0 h 105203"/>
                <a:gd name="connsiteX3" fmla="*/ 17227 w 48603"/>
                <a:gd name="connsiteY3" fmla="*/ 15395 h 105203"/>
                <a:gd name="connsiteX4" fmla="*/ 22359 w 48603"/>
                <a:gd name="connsiteY4" fmla="*/ 10630 h 105203"/>
                <a:gd name="connsiteX5" fmla="*/ 48383 w 48603"/>
                <a:gd name="connsiteY5" fmla="*/ 58280 h 105203"/>
                <a:gd name="connsiteX6" fmla="*/ 45084 w 48603"/>
                <a:gd name="connsiteY6" fmla="*/ 85770 h 10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03" h="105203">
                  <a:moveTo>
                    <a:pt x="45084" y="85770"/>
                  </a:moveTo>
                  <a:cubicBezTo>
                    <a:pt x="37753" y="92368"/>
                    <a:pt x="35921" y="105563"/>
                    <a:pt x="22359" y="105196"/>
                  </a:cubicBezTo>
                  <a:cubicBezTo>
                    <a:pt x="15028" y="70009"/>
                    <a:pt x="7331" y="34821"/>
                    <a:pt x="0" y="0"/>
                  </a:cubicBezTo>
                  <a:cubicBezTo>
                    <a:pt x="4398" y="6964"/>
                    <a:pt x="10263" y="11729"/>
                    <a:pt x="17227" y="15395"/>
                  </a:cubicBezTo>
                  <a:cubicBezTo>
                    <a:pt x="21626" y="17594"/>
                    <a:pt x="21626" y="13562"/>
                    <a:pt x="22359" y="10630"/>
                  </a:cubicBezTo>
                  <a:cubicBezTo>
                    <a:pt x="42152" y="20526"/>
                    <a:pt x="46184" y="39220"/>
                    <a:pt x="48383" y="58280"/>
                  </a:cubicBezTo>
                  <a:cubicBezTo>
                    <a:pt x="49116" y="67443"/>
                    <a:pt x="48017" y="76973"/>
                    <a:pt x="45084" y="85770"/>
                  </a:cubicBezTo>
                  <a:close/>
                </a:path>
              </a:pathLst>
            </a:custGeom>
            <a:solidFill>
              <a:srgbClr val="A89D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CF258E18-9F8A-45C9-8496-A642BDC18591}"/>
                </a:ext>
              </a:extLst>
            </p:cNvPr>
            <p:cNvSpPr/>
            <p:nvPr/>
          </p:nvSpPr>
          <p:spPr>
            <a:xfrm>
              <a:off x="12173802" y="6803945"/>
              <a:ext cx="226172" cy="365243"/>
            </a:xfrm>
            <a:custGeom>
              <a:avLst/>
              <a:gdLst>
                <a:gd name="connsiteX0" fmla="*/ 104463 w 226172"/>
                <a:gd name="connsiteY0" fmla="*/ 268477 h 365243"/>
                <a:gd name="connsiteX1" fmla="*/ 91268 w 226172"/>
                <a:gd name="connsiteY1" fmla="*/ 279840 h 365243"/>
                <a:gd name="connsiteX2" fmla="*/ 82105 w 226172"/>
                <a:gd name="connsiteY2" fmla="*/ 295234 h 365243"/>
                <a:gd name="connsiteX3" fmla="*/ 60845 w 226172"/>
                <a:gd name="connsiteY3" fmla="*/ 324557 h 365243"/>
                <a:gd name="connsiteX4" fmla="*/ 35554 w 226172"/>
                <a:gd name="connsiteY4" fmla="*/ 351681 h 365243"/>
                <a:gd name="connsiteX5" fmla="*/ 16494 w 226172"/>
                <a:gd name="connsiteY5" fmla="*/ 365243 h 365243"/>
                <a:gd name="connsiteX6" fmla="*/ 0 w 226172"/>
                <a:gd name="connsiteY6" fmla="*/ 351681 h 365243"/>
                <a:gd name="connsiteX7" fmla="*/ 31522 w 226172"/>
                <a:gd name="connsiteY7" fmla="*/ 290469 h 365243"/>
                <a:gd name="connsiteX8" fmla="*/ 42152 w 226172"/>
                <a:gd name="connsiteY8" fmla="*/ 275808 h 365243"/>
                <a:gd name="connsiteX9" fmla="*/ 77706 w 226172"/>
                <a:gd name="connsiteY9" fmla="*/ 219361 h 365243"/>
                <a:gd name="connsiteX10" fmla="*/ 99332 w 226172"/>
                <a:gd name="connsiteY10" fmla="*/ 189305 h 365243"/>
                <a:gd name="connsiteX11" fmla="*/ 115826 w 226172"/>
                <a:gd name="connsiteY11" fmla="*/ 150818 h 365243"/>
                <a:gd name="connsiteX12" fmla="*/ 149914 w 226172"/>
                <a:gd name="connsiteY12" fmla="*/ 104268 h 365243"/>
                <a:gd name="connsiteX13" fmla="*/ 181070 w 226172"/>
                <a:gd name="connsiteY13" fmla="*/ 50753 h 365243"/>
                <a:gd name="connsiteX14" fmla="*/ 194632 w 226172"/>
                <a:gd name="connsiteY14" fmla="*/ 31327 h 365243"/>
                <a:gd name="connsiteX15" fmla="*/ 209294 w 226172"/>
                <a:gd name="connsiteY15" fmla="*/ 6035 h 365243"/>
                <a:gd name="connsiteX16" fmla="*/ 223589 w 226172"/>
                <a:gd name="connsiteY16" fmla="*/ 1637 h 365243"/>
                <a:gd name="connsiteX17" fmla="*/ 222489 w 226172"/>
                <a:gd name="connsiteY17" fmla="*/ 14832 h 365243"/>
                <a:gd name="connsiteX18" fmla="*/ 214425 w 226172"/>
                <a:gd name="connsiteY18" fmla="*/ 29494 h 365243"/>
                <a:gd name="connsiteX19" fmla="*/ 213692 w 226172"/>
                <a:gd name="connsiteY19" fmla="*/ 45255 h 365243"/>
                <a:gd name="connsiteX20" fmla="*/ 212226 w 226172"/>
                <a:gd name="connsiteY20" fmla="*/ 89240 h 365243"/>
                <a:gd name="connsiteX21" fmla="*/ 205262 w 226172"/>
                <a:gd name="connsiteY21" fmla="*/ 95104 h 365243"/>
                <a:gd name="connsiteX22" fmla="*/ 191333 w 226172"/>
                <a:gd name="connsiteY22" fmla="*/ 121128 h 365243"/>
                <a:gd name="connsiteX23" fmla="*/ 173006 w 226172"/>
                <a:gd name="connsiteY23" fmla="*/ 155950 h 365243"/>
                <a:gd name="connsiteX24" fmla="*/ 173739 w 226172"/>
                <a:gd name="connsiteY24" fmla="*/ 182341 h 365243"/>
                <a:gd name="connsiteX25" fmla="*/ 172273 w 226172"/>
                <a:gd name="connsiteY25" fmla="*/ 186739 h 365243"/>
                <a:gd name="connsiteX26" fmla="*/ 162010 w 226172"/>
                <a:gd name="connsiteY26" fmla="*/ 172444 h 365243"/>
                <a:gd name="connsiteX27" fmla="*/ 126089 w 226172"/>
                <a:gd name="connsiteY27" fmla="*/ 229990 h 365243"/>
                <a:gd name="connsiteX28" fmla="*/ 104463 w 226172"/>
                <a:gd name="connsiteY28" fmla="*/ 268477 h 36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172" h="365243">
                  <a:moveTo>
                    <a:pt x="104463" y="268477"/>
                  </a:moveTo>
                  <a:cubicBezTo>
                    <a:pt x="101531" y="273975"/>
                    <a:pt x="97499" y="278374"/>
                    <a:pt x="91268" y="279840"/>
                  </a:cubicBezTo>
                  <a:cubicBezTo>
                    <a:pt x="82838" y="281672"/>
                    <a:pt x="81372" y="287904"/>
                    <a:pt x="82105" y="295234"/>
                  </a:cubicBezTo>
                  <a:cubicBezTo>
                    <a:pt x="82838" y="310629"/>
                    <a:pt x="69276" y="315761"/>
                    <a:pt x="60845" y="324557"/>
                  </a:cubicBezTo>
                  <a:cubicBezTo>
                    <a:pt x="50582" y="331888"/>
                    <a:pt x="42152" y="341052"/>
                    <a:pt x="35554" y="351681"/>
                  </a:cubicBezTo>
                  <a:cubicBezTo>
                    <a:pt x="31156" y="359379"/>
                    <a:pt x="25291" y="363777"/>
                    <a:pt x="16494" y="365243"/>
                  </a:cubicBezTo>
                  <a:cubicBezTo>
                    <a:pt x="7331" y="364877"/>
                    <a:pt x="2199" y="360112"/>
                    <a:pt x="0" y="351681"/>
                  </a:cubicBezTo>
                  <a:cubicBezTo>
                    <a:pt x="5865" y="328956"/>
                    <a:pt x="15395" y="308063"/>
                    <a:pt x="31522" y="290469"/>
                  </a:cubicBezTo>
                  <a:cubicBezTo>
                    <a:pt x="35554" y="285704"/>
                    <a:pt x="39220" y="281306"/>
                    <a:pt x="42152" y="275808"/>
                  </a:cubicBezTo>
                  <a:cubicBezTo>
                    <a:pt x="61212" y="261513"/>
                    <a:pt x="64877" y="237688"/>
                    <a:pt x="77706" y="219361"/>
                  </a:cubicBezTo>
                  <a:cubicBezTo>
                    <a:pt x="82838" y="207998"/>
                    <a:pt x="89069" y="197002"/>
                    <a:pt x="99332" y="189305"/>
                  </a:cubicBezTo>
                  <a:cubicBezTo>
                    <a:pt x="112161" y="179408"/>
                    <a:pt x="112161" y="164380"/>
                    <a:pt x="115826" y="150818"/>
                  </a:cubicBezTo>
                  <a:cubicBezTo>
                    <a:pt x="124257" y="133224"/>
                    <a:pt x="138552" y="119662"/>
                    <a:pt x="149914" y="104268"/>
                  </a:cubicBezTo>
                  <a:cubicBezTo>
                    <a:pt x="163843" y="88506"/>
                    <a:pt x="177771" y="72745"/>
                    <a:pt x="181070" y="50753"/>
                  </a:cubicBezTo>
                  <a:cubicBezTo>
                    <a:pt x="182170" y="41956"/>
                    <a:pt x="189134" y="37191"/>
                    <a:pt x="194632" y="31327"/>
                  </a:cubicBezTo>
                  <a:cubicBezTo>
                    <a:pt x="200130" y="23263"/>
                    <a:pt x="200863" y="12267"/>
                    <a:pt x="209294" y="6035"/>
                  </a:cubicBezTo>
                  <a:cubicBezTo>
                    <a:pt x="213692" y="2737"/>
                    <a:pt x="217724" y="-2762"/>
                    <a:pt x="223589" y="1637"/>
                  </a:cubicBezTo>
                  <a:cubicBezTo>
                    <a:pt x="228720" y="5669"/>
                    <a:pt x="225055" y="10800"/>
                    <a:pt x="222489" y="14832"/>
                  </a:cubicBezTo>
                  <a:cubicBezTo>
                    <a:pt x="219557" y="19597"/>
                    <a:pt x="216991" y="24362"/>
                    <a:pt x="214425" y="29494"/>
                  </a:cubicBezTo>
                  <a:cubicBezTo>
                    <a:pt x="211859" y="34625"/>
                    <a:pt x="209660" y="40490"/>
                    <a:pt x="213692" y="45255"/>
                  </a:cubicBezTo>
                  <a:cubicBezTo>
                    <a:pt x="225788" y="60650"/>
                    <a:pt x="215158" y="74945"/>
                    <a:pt x="212226" y="89240"/>
                  </a:cubicBezTo>
                  <a:cubicBezTo>
                    <a:pt x="211493" y="92172"/>
                    <a:pt x="207461" y="93272"/>
                    <a:pt x="205262" y="95104"/>
                  </a:cubicBezTo>
                  <a:cubicBezTo>
                    <a:pt x="190967" y="98403"/>
                    <a:pt x="194632" y="111965"/>
                    <a:pt x="191333" y="121128"/>
                  </a:cubicBezTo>
                  <a:cubicBezTo>
                    <a:pt x="186935" y="133591"/>
                    <a:pt x="193166" y="150452"/>
                    <a:pt x="173006" y="155950"/>
                  </a:cubicBezTo>
                  <a:cubicBezTo>
                    <a:pt x="170807" y="156683"/>
                    <a:pt x="177405" y="172810"/>
                    <a:pt x="173739" y="182341"/>
                  </a:cubicBezTo>
                  <a:cubicBezTo>
                    <a:pt x="173006" y="183806"/>
                    <a:pt x="174472" y="186006"/>
                    <a:pt x="172273" y="186739"/>
                  </a:cubicBezTo>
                  <a:cubicBezTo>
                    <a:pt x="165675" y="184540"/>
                    <a:pt x="170807" y="176109"/>
                    <a:pt x="162010" y="172444"/>
                  </a:cubicBezTo>
                  <a:cubicBezTo>
                    <a:pt x="162377" y="199934"/>
                    <a:pt x="141117" y="212763"/>
                    <a:pt x="126089" y="229990"/>
                  </a:cubicBezTo>
                  <a:cubicBezTo>
                    <a:pt x="127189" y="247584"/>
                    <a:pt x="114360" y="257114"/>
                    <a:pt x="104463" y="268477"/>
                  </a:cubicBezTo>
                  <a:close/>
                </a:path>
              </a:pathLst>
            </a:custGeom>
            <a:solidFill>
              <a:srgbClr val="F3EE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CAB86AE2-74CC-4549-84CF-3F569648FFD0}"/>
                </a:ext>
              </a:extLst>
            </p:cNvPr>
            <p:cNvSpPr/>
            <p:nvPr/>
          </p:nvSpPr>
          <p:spPr>
            <a:xfrm>
              <a:off x="12362592" y="6542774"/>
              <a:ext cx="163057" cy="361407"/>
            </a:xfrm>
            <a:custGeom>
              <a:avLst/>
              <a:gdLst>
                <a:gd name="connsiteX0" fmla="*/ 16838 w 163057"/>
                <a:gd name="connsiteY0" fmla="*/ 357009 h 361407"/>
                <a:gd name="connsiteX1" fmla="*/ 18304 w 163057"/>
                <a:gd name="connsiteY1" fmla="*/ 305693 h 361407"/>
                <a:gd name="connsiteX2" fmla="*/ 23803 w 163057"/>
                <a:gd name="connsiteY2" fmla="*/ 285534 h 361407"/>
                <a:gd name="connsiteX3" fmla="*/ 35532 w 163057"/>
                <a:gd name="connsiteY3" fmla="*/ 265374 h 361407"/>
                <a:gd name="connsiteX4" fmla="*/ 9874 w 163057"/>
                <a:gd name="connsiteY4" fmla="*/ 297263 h 361407"/>
                <a:gd name="connsiteX5" fmla="*/ 344 w 163057"/>
                <a:gd name="connsiteY5" fmla="*/ 285900 h 361407"/>
                <a:gd name="connsiteX6" fmla="*/ 15372 w 163057"/>
                <a:gd name="connsiteY6" fmla="*/ 252179 h 361407"/>
                <a:gd name="connsiteX7" fmla="*/ 23803 w 163057"/>
                <a:gd name="connsiteY7" fmla="*/ 234585 h 361407"/>
                <a:gd name="connsiteX8" fmla="*/ 29300 w 163057"/>
                <a:gd name="connsiteY8" fmla="*/ 205262 h 361407"/>
                <a:gd name="connsiteX9" fmla="*/ 31500 w 163057"/>
                <a:gd name="connsiteY9" fmla="*/ 200863 h 361407"/>
                <a:gd name="connsiteX10" fmla="*/ 41396 w 163057"/>
                <a:gd name="connsiteY10" fmla="*/ 180704 h 361407"/>
                <a:gd name="connsiteX11" fmla="*/ 49094 w 163057"/>
                <a:gd name="connsiteY11" fmla="*/ 170807 h 361407"/>
                <a:gd name="connsiteX12" fmla="*/ 52026 w 163057"/>
                <a:gd name="connsiteY12" fmla="*/ 168608 h 361407"/>
                <a:gd name="connsiteX13" fmla="*/ 88313 w 163057"/>
                <a:gd name="connsiteY13" fmla="*/ 85404 h 361407"/>
                <a:gd name="connsiteX14" fmla="*/ 90513 w 163057"/>
                <a:gd name="connsiteY14" fmla="*/ 80272 h 361407"/>
                <a:gd name="connsiteX15" fmla="*/ 106640 w 163057"/>
                <a:gd name="connsiteY15" fmla="*/ 19060 h 361407"/>
                <a:gd name="connsiteX16" fmla="*/ 115071 w 163057"/>
                <a:gd name="connsiteY16" fmla="*/ 0 h 361407"/>
                <a:gd name="connsiteX17" fmla="*/ 121302 w 163057"/>
                <a:gd name="connsiteY17" fmla="*/ 12096 h 361407"/>
                <a:gd name="connsiteX18" fmla="*/ 130099 w 163057"/>
                <a:gd name="connsiteY18" fmla="*/ 21993 h 361407"/>
                <a:gd name="connsiteX19" fmla="*/ 149159 w 163057"/>
                <a:gd name="connsiteY19" fmla="*/ 32256 h 361407"/>
                <a:gd name="connsiteX20" fmla="*/ 162354 w 163057"/>
                <a:gd name="connsiteY20" fmla="*/ 50949 h 361407"/>
                <a:gd name="connsiteX21" fmla="*/ 142561 w 163057"/>
                <a:gd name="connsiteY21" fmla="*/ 57547 h 361407"/>
                <a:gd name="connsiteX22" fmla="*/ 133398 w 163057"/>
                <a:gd name="connsiteY22" fmla="*/ 56447 h 361407"/>
                <a:gd name="connsiteX23" fmla="*/ 129732 w 163057"/>
                <a:gd name="connsiteY23" fmla="*/ 60112 h 361407"/>
                <a:gd name="connsiteX24" fmla="*/ 115804 w 163057"/>
                <a:gd name="connsiteY24" fmla="*/ 95667 h 361407"/>
                <a:gd name="connsiteX25" fmla="*/ 121668 w 163057"/>
                <a:gd name="connsiteY25" fmla="*/ 115460 h 361407"/>
                <a:gd name="connsiteX26" fmla="*/ 109939 w 163057"/>
                <a:gd name="connsiteY26" fmla="*/ 141851 h 361407"/>
                <a:gd name="connsiteX27" fmla="*/ 103708 w 163057"/>
                <a:gd name="connsiteY27" fmla="*/ 157612 h 361407"/>
                <a:gd name="connsiteX28" fmla="*/ 95277 w 163057"/>
                <a:gd name="connsiteY28" fmla="*/ 176305 h 361407"/>
                <a:gd name="connsiteX29" fmla="*/ 86481 w 163057"/>
                <a:gd name="connsiteY29" fmla="*/ 208194 h 361407"/>
                <a:gd name="connsiteX30" fmla="*/ 85747 w 163057"/>
                <a:gd name="connsiteY30" fmla="*/ 230919 h 361407"/>
                <a:gd name="connsiteX31" fmla="*/ 85381 w 163057"/>
                <a:gd name="connsiteY31" fmla="*/ 237884 h 361407"/>
                <a:gd name="connsiteX32" fmla="*/ 55325 w 163057"/>
                <a:gd name="connsiteY32" fmla="*/ 290665 h 361407"/>
                <a:gd name="connsiteX33" fmla="*/ 31866 w 163057"/>
                <a:gd name="connsiteY33" fmla="*/ 353710 h 361407"/>
                <a:gd name="connsiteX34" fmla="*/ 21237 w 163057"/>
                <a:gd name="connsiteY34" fmla="*/ 361407 h 361407"/>
                <a:gd name="connsiteX35" fmla="*/ 16838 w 163057"/>
                <a:gd name="connsiteY35" fmla="*/ 357009 h 3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3057" h="361407">
                  <a:moveTo>
                    <a:pt x="16838" y="357009"/>
                  </a:moveTo>
                  <a:cubicBezTo>
                    <a:pt x="23803" y="340148"/>
                    <a:pt x="34432" y="324020"/>
                    <a:pt x="18304" y="305693"/>
                  </a:cubicBezTo>
                  <a:cubicBezTo>
                    <a:pt x="12440" y="299096"/>
                    <a:pt x="22336" y="292498"/>
                    <a:pt x="23803" y="285534"/>
                  </a:cubicBezTo>
                  <a:cubicBezTo>
                    <a:pt x="25269" y="277836"/>
                    <a:pt x="32966" y="274171"/>
                    <a:pt x="35532" y="265374"/>
                  </a:cubicBezTo>
                  <a:cubicBezTo>
                    <a:pt x="15739" y="268673"/>
                    <a:pt x="17205" y="286267"/>
                    <a:pt x="9874" y="297263"/>
                  </a:cubicBezTo>
                  <a:cubicBezTo>
                    <a:pt x="5842" y="293964"/>
                    <a:pt x="3276" y="289932"/>
                    <a:pt x="344" y="285900"/>
                  </a:cubicBezTo>
                  <a:cubicBezTo>
                    <a:pt x="-2222" y="271239"/>
                    <a:pt x="10241" y="263541"/>
                    <a:pt x="15372" y="252179"/>
                  </a:cubicBezTo>
                  <a:cubicBezTo>
                    <a:pt x="17938" y="246314"/>
                    <a:pt x="24536" y="242282"/>
                    <a:pt x="23803" y="234585"/>
                  </a:cubicBezTo>
                  <a:cubicBezTo>
                    <a:pt x="21603" y="223955"/>
                    <a:pt x="27468" y="215158"/>
                    <a:pt x="29300" y="205262"/>
                  </a:cubicBezTo>
                  <a:cubicBezTo>
                    <a:pt x="30034" y="203796"/>
                    <a:pt x="30767" y="202329"/>
                    <a:pt x="31500" y="200863"/>
                  </a:cubicBezTo>
                  <a:cubicBezTo>
                    <a:pt x="36998" y="195365"/>
                    <a:pt x="45428" y="190967"/>
                    <a:pt x="41396" y="180704"/>
                  </a:cubicBezTo>
                  <a:cubicBezTo>
                    <a:pt x="42129" y="175939"/>
                    <a:pt x="45062" y="173006"/>
                    <a:pt x="49094" y="170807"/>
                  </a:cubicBezTo>
                  <a:cubicBezTo>
                    <a:pt x="50193" y="170074"/>
                    <a:pt x="51659" y="169341"/>
                    <a:pt x="52026" y="168608"/>
                  </a:cubicBezTo>
                  <a:cubicBezTo>
                    <a:pt x="56058" y="137452"/>
                    <a:pt x="80250" y="114727"/>
                    <a:pt x="88313" y="85404"/>
                  </a:cubicBezTo>
                  <a:cubicBezTo>
                    <a:pt x="89046" y="83571"/>
                    <a:pt x="89779" y="82105"/>
                    <a:pt x="90513" y="80272"/>
                  </a:cubicBezTo>
                  <a:cubicBezTo>
                    <a:pt x="100042" y="60846"/>
                    <a:pt x="105174" y="40319"/>
                    <a:pt x="106640" y="19060"/>
                  </a:cubicBezTo>
                  <a:cubicBezTo>
                    <a:pt x="107007" y="11729"/>
                    <a:pt x="107007" y="4032"/>
                    <a:pt x="115071" y="0"/>
                  </a:cubicBezTo>
                  <a:cubicBezTo>
                    <a:pt x="123135" y="733"/>
                    <a:pt x="123501" y="7698"/>
                    <a:pt x="121302" y="12096"/>
                  </a:cubicBezTo>
                  <a:cubicBezTo>
                    <a:pt x="115437" y="23825"/>
                    <a:pt x="125700" y="19793"/>
                    <a:pt x="130099" y="21993"/>
                  </a:cubicBezTo>
                  <a:cubicBezTo>
                    <a:pt x="135230" y="27857"/>
                    <a:pt x="141095" y="31156"/>
                    <a:pt x="149159" y="32256"/>
                  </a:cubicBezTo>
                  <a:cubicBezTo>
                    <a:pt x="158689" y="33722"/>
                    <a:pt x="165287" y="40686"/>
                    <a:pt x="162354" y="50949"/>
                  </a:cubicBezTo>
                  <a:cubicBezTo>
                    <a:pt x="159422" y="61212"/>
                    <a:pt x="151358" y="61212"/>
                    <a:pt x="142561" y="57547"/>
                  </a:cubicBezTo>
                  <a:cubicBezTo>
                    <a:pt x="139629" y="56447"/>
                    <a:pt x="136696" y="55347"/>
                    <a:pt x="133398" y="56447"/>
                  </a:cubicBezTo>
                  <a:cubicBezTo>
                    <a:pt x="131565" y="57180"/>
                    <a:pt x="128999" y="58646"/>
                    <a:pt x="129732" y="60112"/>
                  </a:cubicBezTo>
                  <a:cubicBezTo>
                    <a:pt x="137063" y="76973"/>
                    <a:pt x="106640" y="78439"/>
                    <a:pt x="115804" y="95667"/>
                  </a:cubicBezTo>
                  <a:cubicBezTo>
                    <a:pt x="119103" y="101898"/>
                    <a:pt x="120202" y="108862"/>
                    <a:pt x="121668" y="115460"/>
                  </a:cubicBezTo>
                  <a:cubicBezTo>
                    <a:pt x="124601" y="127189"/>
                    <a:pt x="121668" y="136719"/>
                    <a:pt x="109939" y="141851"/>
                  </a:cubicBezTo>
                  <a:cubicBezTo>
                    <a:pt x="102242" y="145150"/>
                    <a:pt x="96744" y="147715"/>
                    <a:pt x="103708" y="157612"/>
                  </a:cubicBezTo>
                  <a:cubicBezTo>
                    <a:pt x="109572" y="166042"/>
                    <a:pt x="104441" y="172273"/>
                    <a:pt x="95277" y="176305"/>
                  </a:cubicBezTo>
                  <a:cubicBezTo>
                    <a:pt x="74751" y="185469"/>
                    <a:pt x="73285" y="191333"/>
                    <a:pt x="86481" y="208194"/>
                  </a:cubicBezTo>
                  <a:cubicBezTo>
                    <a:pt x="93078" y="216624"/>
                    <a:pt x="88680" y="223222"/>
                    <a:pt x="85747" y="230919"/>
                  </a:cubicBezTo>
                  <a:cubicBezTo>
                    <a:pt x="85747" y="233119"/>
                    <a:pt x="85747" y="235684"/>
                    <a:pt x="85381" y="237884"/>
                  </a:cubicBezTo>
                  <a:cubicBezTo>
                    <a:pt x="67787" y="251079"/>
                    <a:pt x="66688" y="273804"/>
                    <a:pt x="55325" y="290665"/>
                  </a:cubicBezTo>
                  <a:cubicBezTo>
                    <a:pt x="45795" y="311192"/>
                    <a:pt x="33699" y="330251"/>
                    <a:pt x="31866" y="353710"/>
                  </a:cubicBezTo>
                  <a:cubicBezTo>
                    <a:pt x="28201" y="356276"/>
                    <a:pt x="24902" y="358841"/>
                    <a:pt x="21237" y="361407"/>
                  </a:cubicBezTo>
                  <a:cubicBezTo>
                    <a:pt x="19404" y="359208"/>
                    <a:pt x="18304" y="358108"/>
                    <a:pt x="16838" y="357009"/>
                  </a:cubicBezTo>
                  <a:close/>
                </a:path>
              </a:pathLst>
            </a:custGeom>
            <a:solidFill>
              <a:srgbClr val="E5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1D86F87-106E-4ACB-9D2F-509B98A7AC47}"/>
                </a:ext>
              </a:extLst>
            </p:cNvPr>
            <p:cNvSpPr/>
            <p:nvPr/>
          </p:nvSpPr>
          <p:spPr>
            <a:xfrm>
              <a:off x="12128637" y="7154527"/>
              <a:ext cx="90048" cy="74923"/>
            </a:xfrm>
            <a:custGeom>
              <a:avLst/>
              <a:gdLst>
                <a:gd name="connsiteX0" fmla="*/ 47364 w 90048"/>
                <a:gd name="connsiteY0" fmla="*/ 0 h 74923"/>
                <a:gd name="connsiteX1" fmla="*/ 62392 w 90048"/>
                <a:gd name="connsiteY1" fmla="*/ 11729 h 74923"/>
                <a:gd name="connsiteX2" fmla="*/ 82552 w 90048"/>
                <a:gd name="connsiteY2" fmla="*/ 15028 h 74923"/>
                <a:gd name="connsiteX3" fmla="*/ 89149 w 90048"/>
                <a:gd name="connsiteY3" fmla="*/ 15395 h 74923"/>
                <a:gd name="connsiteX4" fmla="*/ 73022 w 90048"/>
                <a:gd name="connsiteY4" fmla="*/ 44351 h 74923"/>
                <a:gd name="connsiteX5" fmla="*/ 63125 w 90048"/>
                <a:gd name="connsiteY5" fmla="*/ 60846 h 74923"/>
                <a:gd name="connsiteX6" fmla="*/ 59093 w 90048"/>
                <a:gd name="connsiteY6" fmla="*/ 36287 h 74923"/>
                <a:gd name="connsiteX7" fmla="*/ 40033 w 90048"/>
                <a:gd name="connsiteY7" fmla="*/ 50216 h 74923"/>
                <a:gd name="connsiteX8" fmla="*/ 17674 w 90048"/>
                <a:gd name="connsiteY8" fmla="*/ 68543 h 74923"/>
                <a:gd name="connsiteX9" fmla="*/ 2646 w 90048"/>
                <a:gd name="connsiteY9" fmla="*/ 72208 h 74923"/>
                <a:gd name="connsiteX10" fmla="*/ 7411 w 90048"/>
                <a:gd name="connsiteY10" fmla="*/ 48383 h 74923"/>
                <a:gd name="connsiteX11" fmla="*/ 27937 w 90048"/>
                <a:gd name="connsiteY11" fmla="*/ 17594 h 74923"/>
                <a:gd name="connsiteX12" fmla="*/ 47364 w 90048"/>
                <a:gd name="connsiteY12" fmla="*/ 0 h 7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048" h="74923">
                  <a:moveTo>
                    <a:pt x="47364" y="0"/>
                  </a:moveTo>
                  <a:cubicBezTo>
                    <a:pt x="51029" y="5865"/>
                    <a:pt x="54328" y="11729"/>
                    <a:pt x="62392" y="11729"/>
                  </a:cubicBezTo>
                  <a:cubicBezTo>
                    <a:pt x="67890" y="20526"/>
                    <a:pt x="73755" y="26391"/>
                    <a:pt x="82552" y="15028"/>
                  </a:cubicBezTo>
                  <a:cubicBezTo>
                    <a:pt x="84018" y="13195"/>
                    <a:pt x="86950" y="13928"/>
                    <a:pt x="89149" y="15395"/>
                  </a:cubicBezTo>
                  <a:cubicBezTo>
                    <a:pt x="92448" y="29690"/>
                    <a:pt x="86583" y="40319"/>
                    <a:pt x="73022" y="44351"/>
                  </a:cubicBezTo>
                  <a:cubicBezTo>
                    <a:pt x="63125" y="47284"/>
                    <a:pt x="74854" y="60846"/>
                    <a:pt x="63125" y="60846"/>
                  </a:cubicBezTo>
                  <a:cubicBezTo>
                    <a:pt x="57627" y="53148"/>
                    <a:pt x="69723" y="40686"/>
                    <a:pt x="59093" y="36287"/>
                  </a:cubicBezTo>
                  <a:cubicBezTo>
                    <a:pt x="48463" y="31522"/>
                    <a:pt x="48830" y="48016"/>
                    <a:pt x="40033" y="50216"/>
                  </a:cubicBezTo>
                  <a:cubicBezTo>
                    <a:pt x="30136" y="52782"/>
                    <a:pt x="23905" y="60479"/>
                    <a:pt x="17674" y="68543"/>
                  </a:cubicBezTo>
                  <a:cubicBezTo>
                    <a:pt x="14009" y="73308"/>
                    <a:pt x="9244" y="78073"/>
                    <a:pt x="2646" y="72208"/>
                  </a:cubicBezTo>
                  <a:cubicBezTo>
                    <a:pt x="-3952" y="62678"/>
                    <a:pt x="3379" y="55714"/>
                    <a:pt x="7411" y="48383"/>
                  </a:cubicBezTo>
                  <a:cubicBezTo>
                    <a:pt x="13276" y="37387"/>
                    <a:pt x="24272" y="30056"/>
                    <a:pt x="27937" y="17594"/>
                  </a:cubicBezTo>
                  <a:cubicBezTo>
                    <a:pt x="30503" y="7331"/>
                    <a:pt x="37101" y="1100"/>
                    <a:pt x="47364" y="0"/>
                  </a:cubicBezTo>
                  <a:close/>
                </a:path>
              </a:pathLst>
            </a:custGeom>
            <a:solidFill>
              <a:srgbClr val="E5D3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C62A1180-B7F8-4E92-B9BE-2CA7FA500031}"/>
                </a:ext>
              </a:extLst>
            </p:cNvPr>
            <p:cNvSpPr/>
            <p:nvPr/>
          </p:nvSpPr>
          <p:spPr>
            <a:xfrm>
              <a:off x="12190201" y="7125383"/>
              <a:ext cx="59177" cy="59023"/>
            </a:xfrm>
            <a:custGeom>
              <a:avLst/>
              <a:gdLst>
                <a:gd name="connsiteX0" fmla="*/ 27585 w 59177"/>
                <a:gd name="connsiteY0" fmla="*/ 44538 h 59023"/>
                <a:gd name="connsiteX1" fmla="*/ 21721 w 59177"/>
                <a:gd name="connsiteY1" fmla="*/ 48203 h 59023"/>
                <a:gd name="connsiteX2" fmla="*/ 10358 w 59177"/>
                <a:gd name="connsiteY2" fmla="*/ 58100 h 59023"/>
                <a:gd name="connsiteX3" fmla="*/ 1194 w 59177"/>
                <a:gd name="connsiteY3" fmla="*/ 40872 h 59023"/>
                <a:gd name="connsiteX4" fmla="*/ 31251 w 59177"/>
                <a:gd name="connsiteY4" fmla="*/ 7884 h 59023"/>
                <a:gd name="connsiteX5" fmla="*/ 42980 w 59177"/>
                <a:gd name="connsiteY5" fmla="*/ 187 h 59023"/>
                <a:gd name="connsiteX6" fmla="*/ 58008 w 59177"/>
                <a:gd name="connsiteY6" fmla="*/ 10816 h 59023"/>
                <a:gd name="connsiteX7" fmla="*/ 27585 w 59177"/>
                <a:gd name="connsiteY7" fmla="*/ 44538 h 5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77" h="59023">
                  <a:moveTo>
                    <a:pt x="27585" y="44538"/>
                  </a:moveTo>
                  <a:cubicBezTo>
                    <a:pt x="25753" y="45637"/>
                    <a:pt x="22454" y="46371"/>
                    <a:pt x="21721" y="48203"/>
                  </a:cubicBezTo>
                  <a:cubicBezTo>
                    <a:pt x="19521" y="53701"/>
                    <a:pt x="18788" y="61765"/>
                    <a:pt x="10358" y="58100"/>
                  </a:cubicBezTo>
                  <a:cubicBezTo>
                    <a:pt x="4127" y="55167"/>
                    <a:pt x="-2838" y="50403"/>
                    <a:pt x="1194" y="40872"/>
                  </a:cubicBezTo>
                  <a:cubicBezTo>
                    <a:pt x="15856" y="34275"/>
                    <a:pt x="19521" y="17414"/>
                    <a:pt x="31251" y="7884"/>
                  </a:cubicBezTo>
                  <a:cubicBezTo>
                    <a:pt x="34916" y="4952"/>
                    <a:pt x="36749" y="-180"/>
                    <a:pt x="42980" y="187"/>
                  </a:cubicBezTo>
                  <a:cubicBezTo>
                    <a:pt x="48111" y="3852"/>
                    <a:pt x="63506" y="-7511"/>
                    <a:pt x="58008" y="10816"/>
                  </a:cubicBezTo>
                  <a:cubicBezTo>
                    <a:pt x="48111" y="22546"/>
                    <a:pt x="42247" y="37574"/>
                    <a:pt x="27585" y="44538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3E17DAAF-5CB8-4E0F-A511-AD8DD0F864E9}"/>
                </a:ext>
              </a:extLst>
            </p:cNvPr>
            <p:cNvSpPr/>
            <p:nvPr/>
          </p:nvSpPr>
          <p:spPr>
            <a:xfrm>
              <a:off x="12278265" y="7032751"/>
              <a:ext cx="39402" cy="47014"/>
            </a:xfrm>
            <a:custGeom>
              <a:avLst/>
              <a:gdLst>
                <a:gd name="connsiteX0" fmla="*/ 0 w 39402"/>
                <a:gd name="connsiteY0" fmla="*/ 39671 h 47014"/>
                <a:gd name="connsiteX1" fmla="*/ 21992 w 39402"/>
                <a:gd name="connsiteY1" fmla="*/ 1551 h 47014"/>
                <a:gd name="connsiteX2" fmla="*/ 38853 w 39402"/>
                <a:gd name="connsiteY2" fmla="*/ 818 h 47014"/>
                <a:gd name="connsiteX3" fmla="*/ 14295 w 39402"/>
                <a:gd name="connsiteY3" fmla="*/ 44069 h 47014"/>
                <a:gd name="connsiteX4" fmla="*/ 0 w 39402"/>
                <a:gd name="connsiteY4" fmla="*/ 39671 h 4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02" h="47014">
                  <a:moveTo>
                    <a:pt x="0" y="39671"/>
                  </a:moveTo>
                  <a:cubicBezTo>
                    <a:pt x="2566" y="24277"/>
                    <a:pt x="16861" y="15479"/>
                    <a:pt x="21992" y="1551"/>
                  </a:cubicBezTo>
                  <a:cubicBezTo>
                    <a:pt x="27857" y="1551"/>
                    <a:pt x="34088" y="-1381"/>
                    <a:pt x="38853" y="818"/>
                  </a:cubicBezTo>
                  <a:cubicBezTo>
                    <a:pt x="42519" y="22444"/>
                    <a:pt x="27124" y="31974"/>
                    <a:pt x="14295" y="44069"/>
                  </a:cubicBezTo>
                  <a:cubicBezTo>
                    <a:pt x="5865" y="51767"/>
                    <a:pt x="4399" y="42237"/>
                    <a:pt x="0" y="39671"/>
                  </a:cubicBezTo>
                  <a:close/>
                </a:path>
              </a:pathLst>
            </a:custGeom>
            <a:solidFill>
              <a:srgbClr val="C9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E75B92CB-EF41-4FD1-AB78-0A833E3B9719}"/>
                </a:ext>
              </a:extLst>
            </p:cNvPr>
            <p:cNvSpPr/>
            <p:nvPr/>
          </p:nvSpPr>
          <p:spPr>
            <a:xfrm>
              <a:off x="12232815" y="7099179"/>
              <a:ext cx="39586" cy="37387"/>
            </a:xfrm>
            <a:custGeom>
              <a:avLst/>
              <a:gdLst>
                <a:gd name="connsiteX0" fmla="*/ 15395 w 39586"/>
                <a:gd name="connsiteY0" fmla="*/ 37387 h 37387"/>
                <a:gd name="connsiteX1" fmla="*/ 7331 w 39586"/>
                <a:gd name="connsiteY1" fmla="*/ 32256 h 37387"/>
                <a:gd name="connsiteX2" fmla="*/ 0 w 39586"/>
                <a:gd name="connsiteY2" fmla="*/ 26757 h 37387"/>
                <a:gd name="connsiteX3" fmla="*/ 22725 w 39586"/>
                <a:gd name="connsiteY3" fmla="*/ 0 h 37387"/>
                <a:gd name="connsiteX4" fmla="*/ 39586 w 39586"/>
                <a:gd name="connsiteY4" fmla="*/ 14662 h 37387"/>
                <a:gd name="connsiteX5" fmla="*/ 15395 w 39586"/>
                <a:gd name="connsiteY5" fmla="*/ 37387 h 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6" h="37387">
                  <a:moveTo>
                    <a:pt x="15395" y="37387"/>
                  </a:moveTo>
                  <a:cubicBezTo>
                    <a:pt x="13562" y="34455"/>
                    <a:pt x="17227" y="24192"/>
                    <a:pt x="7331" y="32256"/>
                  </a:cubicBezTo>
                  <a:cubicBezTo>
                    <a:pt x="1833" y="36654"/>
                    <a:pt x="2932" y="28224"/>
                    <a:pt x="0" y="26757"/>
                  </a:cubicBezTo>
                  <a:cubicBezTo>
                    <a:pt x="7697" y="17961"/>
                    <a:pt x="15028" y="8797"/>
                    <a:pt x="22725" y="0"/>
                  </a:cubicBezTo>
                  <a:cubicBezTo>
                    <a:pt x="31522" y="1100"/>
                    <a:pt x="33721" y="9897"/>
                    <a:pt x="39586" y="14662"/>
                  </a:cubicBezTo>
                  <a:cubicBezTo>
                    <a:pt x="30056" y="20160"/>
                    <a:pt x="30056" y="37020"/>
                    <a:pt x="15395" y="37387"/>
                  </a:cubicBezTo>
                  <a:close/>
                </a:path>
              </a:pathLst>
            </a:custGeom>
            <a:solidFill>
              <a:srgbClr val="D2BA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D610F1E2-6372-4D67-B7B5-785CC94957E8}"/>
                </a:ext>
              </a:extLst>
            </p:cNvPr>
            <p:cNvSpPr/>
            <p:nvPr/>
          </p:nvSpPr>
          <p:spPr>
            <a:xfrm>
              <a:off x="12364402" y="6929472"/>
              <a:ext cx="33721" cy="37907"/>
            </a:xfrm>
            <a:custGeom>
              <a:avLst/>
              <a:gdLst>
                <a:gd name="connsiteX0" fmla="*/ 33722 w 33721"/>
                <a:gd name="connsiteY0" fmla="*/ 11363 h 37907"/>
                <a:gd name="connsiteX1" fmla="*/ 24192 w 33721"/>
                <a:gd name="connsiteY1" fmla="*/ 21992 h 37907"/>
                <a:gd name="connsiteX2" fmla="*/ 0 w 33721"/>
                <a:gd name="connsiteY2" fmla="*/ 34088 h 37907"/>
                <a:gd name="connsiteX3" fmla="*/ 6598 w 33721"/>
                <a:gd name="connsiteY3" fmla="*/ 14295 h 37907"/>
                <a:gd name="connsiteX4" fmla="*/ 13562 w 33721"/>
                <a:gd name="connsiteY4" fmla="*/ 10996 h 37907"/>
                <a:gd name="connsiteX5" fmla="*/ 22359 w 33721"/>
                <a:gd name="connsiteY5" fmla="*/ 0 h 37907"/>
                <a:gd name="connsiteX6" fmla="*/ 33722 w 33721"/>
                <a:gd name="connsiteY6" fmla="*/ 11363 h 37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21" h="37907">
                  <a:moveTo>
                    <a:pt x="33722" y="11363"/>
                  </a:moveTo>
                  <a:cubicBezTo>
                    <a:pt x="30423" y="15028"/>
                    <a:pt x="24558" y="18327"/>
                    <a:pt x="24192" y="21992"/>
                  </a:cubicBezTo>
                  <a:cubicBezTo>
                    <a:pt x="23459" y="41785"/>
                    <a:pt x="12829" y="39586"/>
                    <a:pt x="0" y="34088"/>
                  </a:cubicBezTo>
                  <a:cubicBezTo>
                    <a:pt x="733" y="27124"/>
                    <a:pt x="2566" y="20160"/>
                    <a:pt x="6598" y="14295"/>
                  </a:cubicBezTo>
                  <a:cubicBezTo>
                    <a:pt x="9530" y="14295"/>
                    <a:pt x="13929" y="15395"/>
                    <a:pt x="13562" y="10996"/>
                  </a:cubicBezTo>
                  <a:cubicBezTo>
                    <a:pt x="13195" y="4399"/>
                    <a:pt x="15028" y="367"/>
                    <a:pt x="22359" y="0"/>
                  </a:cubicBezTo>
                  <a:cubicBezTo>
                    <a:pt x="30056" y="0"/>
                    <a:pt x="33355" y="4032"/>
                    <a:pt x="33722" y="11363"/>
                  </a:cubicBezTo>
                  <a:close/>
                </a:path>
              </a:pathLst>
            </a:custGeom>
            <a:solidFill>
              <a:srgbClr val="7361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98A29CEB-723A-4910-B964-FB0ACB9787E7}"/>
                </a:ext>
              </a:extLst>
            </p:cNvPr>
            <p:cNvSpPr/>
            <p:nvPr/>
          </p:nvSpPr>
          <p:spPr>
            <a:xfrm>
              <a:off x="10166183" y="4743802"/>
              <a:ext cx="217431" cy="309835"/>
            </a:xfrm>
            <a:custGeom>
              <a:avLst/>
              <a:gdLst>
                <a:gd name="connsiteX0" fmla="*/ 27210 w 217431"/>
                <a:gd name="connsiteY0" fmla="*/ 0 h 309835"/>
                <a:gd name="connsiteX1" fmla="*/ 56900 w 217431"/>
                <a:gd name="connsiteY1" fmla="*/ 19793 h 309835"/>
                <a:gd name="connsiteX2" fmla="*/ 90255 w 217431"/>
                <a:gd name="connsiteY2" fmla="*/ 18693 h 309835"/>
                <a:gd name="connsiteX3" fmla="*/ 113714 w 217431"/>
                <a:gd name="connsiteY3" fmla="*/ 11363 h 309835"/>
                <a:gd name="connsiteX4" fmla="*/ 150734 w 217431"/>
                <a:gd name="connsiteY4" fmla="*/ 10630 h 309835"/>
                <a:gd name="connsiteX5" fmla="*/ 174192 w 217431"/>
                <a:gd name="connsiteY5" fmla="*/ 18693 h 309835"/>
                <a:gd name="connsiteX6" fmla="*/ 129841 w 217431"/>
                <a:gd name="connsiteY6" fmla="*/ 24925 h 309835"/>
                <a:gd name="connsiteX7" fmla="*/ 149268 w 217431"/>
                <a:gd name="connsiteY7" fmla="*/ 36287 h 309835"/>
                <a:gd name="connsiteX8" fmla="*/ 162097 w 217431"/>
                <a:gd name="connsiteY8" fmla="*/ 77706 h 309835"/>
                <a:gd name="connsiteX9" fmla="*/ 163196 w 217431"/>
                <a:gd name="connsiteY9" fmla="*/ 82838 h 309835"/>
                <a:gd name="connsiteX10" fmla="*/ 164296 w 217431"/>
                <a:gd name="connsiteY10" fmla="*/ 91268 h 309835"/>
                <a:gd name="connsiteX11" fmla="*/ 166495 w 217431"/>
                <a:gd name="connsiteY11" fmla="*/ 89435 h 309835"/>
                <a:gd name="connsiteX12" fmla="*/ 162463 w 217431"/>
                <a:gd name="connsiteY12" fmla="*/ 82105 h 309835"/>
                <a:gd name="connsiteX13" fmla="*/ 179690 w 217431"/>
                <a:gd name="connsiteY13" fmla="*/ 69276 h 309835"/>
                <a:gd name="connsiteX14" fmla="*/ 186288 w 217431"/>
                <a:gd name="connsiteY14" fmla="*/ 83571 h 309835"/>
                <a:gd name="connsiteX15" fmla="*/ 208647 w 217431"/>
                <a:gd name="connsiteY15" fmla="*/ 118392 h 309835"/>
                <a:gd name="connsiteX16" fmla="*/ 215245 w 217431"/>
                <a:gd name="connsiteY16" fmla="*/ 134886 h 309835"/>
                <a:gd name="connsiteX17" fmla="*/ 193619 w 217431"/>
                <a:gd name="connsiteY17" fmla="*/ 136352 h 309835"/>
                <a:gd name="connsiteX18" fmla="*/ 181523 w 217431"/>
                <a:gd name="connsiteY18" fmla="*/ 116193 h 309835"/>
                <a:gd name="connsiteX19" fmla="*/ 173826 w 217431"/>
                <a:gd name="connsiteY19" fmla="*/ 109962 h 309835"/>
                <a:gd name="connsiteX20" fmla="*/ 165762 w 217431"/>
                <a:gd name="connsiteY20" fmla="*/ 119125 h 309835"/>
                <a:gd name="connsiteX21" fmla="*/ 167228 w 217431"/>
                <a:gd name="connsiteY21" fmla="*/ 128289 h 309835"/>
                <a:gd name="connsiteX22" fmla="*/ 162097 w 217431"/>
                <a:gd name="connsiteY22" fmla="*/ 150647 h 309835"/>
                <a:gd name="connsiteX23" fmla="*/ 137172 w 217431"/>
                <a:gd name="connsiteY23" fmla="*/ 140751 h 309835"/>
                <a:gd name="connsiteX24" fmla="*/ 126909 w 217431"/>
                <a:gd name="connsiteY24" fmla="*/ 170807 h 309835"/>
                <a:gd name="connsiteX25" fmla="*/ 121044 w 217431"/>
                <a:gd name="connsiteY25" fmla="*/ 221389 h 309835"/>
                <a:gd name="connsiteX26" fmla="*/ 114813 w 217431"/>
                <a:gd name="connsiteY26" fmla="*/ 251445 h 309835"/>
                <a:gd name="connsiteX27" fmla="*/ 117012 w 217431"/>
                <a:gd name="connsiteY27" fmla="*/ 266107 h 309835"/>
                <a:gd name="connsiteX28" fmla="*/ 123977 w 217431"/>
                <a:gd name="connsiteY28" fmla="*/ 302028 h 309835"/>
                <a:gd name="connsiteX29" fmla="*/ 113714 w 217431"/>
                <a:gd name="connsiteY29" fmla="*/ 309359 h 309835"/>
                <a:gd name="connsiteX30" fmla="*/ 110781 w 217431"/>
                <a:gd name="connsiteY30" fmla="*/ 307159 h 309835"/>
                <a:gd name="connsiteX31" fmla="*/ 86223 w 217431"/>
                <a:gd name="connsiteY31" fmla="*/ 277836 h 309835"/>
                <a:gd name="connsiteX32" fmla="*/ 78159 w 217431"/>
                <a:gd name="connsiteY32" fmla="*/ 256944 h 309835"/>
                <a:gd name="connsiteX33" fmla="*/ 71195 w 217431"/>
                <a:gd name="connsiteY33" fmla="*/ 270506 h 309835"/>
                <a:gd name="connsiteX34" fmla="*/ 52502 w 217431"/>
                <a:gd name="connsiteY34" fmla="*/ 280769 h 309835"/>
                <a:gd name="connsiteX35" fmla="*/ 36740 w 217431"/>
                <a:gd name="connsiteY35" fmla="*/ 260609 h 309835"/>
                <a:gd name="connsiteX36" fmla="*/ 12915 w 217431"/>
                <a:gd name="connsiteY36" fmla="*/ 226887 h 309835"/>
                <a:gd name="connsiteX37" fmla="*/ 820 w 217431"/>
                <a:gd name="connsiteY37" fmla="*/ 221389 h 309835"/>
                <a:gd name="connsiteX38" fmla="*/ 3019 w 217431"/>
                <a:gd name="connsiteY38" fmla="*/ 143317 h 309835"/>
                <a:gd name="connsiteX39" fmla="*/ 8150 w 217431"/>
                <a:gd name="connsiteY39" fmla="*/ 131587 h 309835"/>
                <a:gd name="connsiteX40" fmla="*/ 23178 w 217431"/>
                <a:gd name="connsiteY40" fmla="*/ 6964 h 309835"/>
                <a:gd name="connsiteX41" fmla="*/ 27210 w 217431"/>
                <a:gd name="connsiteY41" fmla="*/ 0 h 3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7431" h="309835">
                  <a:moveTo>
                    <a:pt x="27210" y="0"/>
                  </a:moveTo>
                  <a:cubicBezTo>
                    <a:pt x="29043" y="18693"/>
                    <a:pt x="39306" y="23458"/>
                    <a:pt x="56900" y="19793"/>
                  </a:cubicBezTo>
                  <a:cubicBezTo>
                    <a:pt x="67896" y="17594"/>
                    <a:pt x="79259" y="18693"/>
                    <a:pt x="90255" y="18693"/>
                  </a:cubicBezTo>
                  <a:cubicBezTo>
                    <a:pt x="99052" y="18693"/>
                    <a:pt x="106016" y="18693"/>
                    <a:pt x="113714" y="11363"/>
                  </a:cubicBezTo>
                  <a:cubicBezTo>
                    <a:pt x="123977" y="1466"/>
                    <a:pt x="137905" y="12462"/>
                    <a:pt x="150734" y="10630"/>
                  </a:cubicBezTo>
                  <a:cubicBezTo>
                    <a:pt x="155865" y="9896"/>
                    <a:pt x="167595" y="12462"/>
                    <a:pt x="174192" y="18693"/>
                  </a:cubicBezTo>
                  <a:cubicBezTo>
                    <a:pt x="163196" y="36287"/>
                    <a:pt x="146702" y="24925"/>
                    <a:pt x="129841" y="24925"/>
                  </a:cubicBezTo>
                  <a:cubicBezTo>
                    <a:pt x="136805" y="32255"/>
                    <a:pt x="143037" y="34088"/>
                    <a:pt x="149268" y="36287"/>
                  </a:cubicBezTo>
                  <a:cubicBezTo>
                    <a:pt x="175292" y="45451"/>
                    <a:pt x="178591" y="56080"/>
                    <a:pt x="162097" y="77706"/>
                  </a:cubicBezTo>
                  <a:cubicBezTo>
                    <a:pt x="160997" y="79172"/>
                    <a:pt x="162097" y="81372"/>
                    <a:pt x="163196" y="82838"/>
                  </a:cubicBezTo>
                  <a:cubicBezTo>
                    <a:pt x="165762" y="85404"/>
                    <a:pt x="164296" y="88336"/>
                    <a:pt x="164296" y="91268"/>
                  </a:cubicBezTo>
                  <a:cubicBezTo>
                    <a:pt x="164296" y="91268"/>
                    <a:pt x="165762" y="90535"/>
                    <a:pt x="166495" y="89435"/>
                  </a:cubicBezTo>
                  <a:cubicBezTo>
                    <a:pt x="168328" y="85404"/>
                    <a:pt x="163929" y="84670"/>
                    <a:pt x="162463" y="82105"/>
                  </a:cubicBezTo>
                  <a:cubicBezTo>
                    <a:pt x="163929" y="71842"/>
                    <a:pt x="172360" y="69276"/>
                    <a:pt x="179690" y="69276"/>
                  </a:cubicBezTo>
                  <a:cubicBezTo>
                    <a:pt x="189220" y="69276"/>
                    <a:pt x="184455" y="78439"/>
                    <a:pt x="186288" y="83571"/>
                  </a:cubicBezTo>
                  <a:cubicBezTo>
                    <a:pt x="191786" y="96400"/>
                    <a:pt x="196185" y="109962"/>
                    <a:pt x="208647" y="118392"/>
                  </a:cubicBezTo>
                  <a:cubicBezTo>
                    <a:pt x="214878" y="122424"/>
                    <a:pt x="220743" y="127555"/>
                    <a:pt x="215245" y="134886"/>
                  </a:cubicBezTo>
                  <a:cubicBezTo>
                    <a:pt x="209380" y="142217"/>
                    <a:pt x="201316" y="142217"/>
                    <a:pt x="193619" y="136352"/>
                  </a:cubicBezTo>
                  <a:cubicBezTo>
                    <a:pt x="186655" y="131221"/>
                    <a:pt x="182623" y="124623"/>
                    <a:pt x="181523" y="116193"/>
                  </a:cubicBezTo>
                  <a:cubicBezTo>
                    <a:pt x="180790" y="112161"/>
                    <a:pt x="178591" y="108862"/>
                    <a:pt x="173826" y="109962"/>
                  </a:cubicBezTo>
                  <a:cubicBezTo>
                    <a:pt x="169427" y="111061"/>
                    <a:pt x="165762" y="113627"/>
                    <a:pt x="165762" y="119125"/>
                  </a:cubicBezTo>
                  <a:cubicBezTo>
                    <a:pt x="165762" y="122424"/>
                    <a:pt x="167595" y="125356"/>
                    <a:pt x="167228" y="128289"/>
                  </a:cubicBezTo>
                  <a:cubicBezTo>
                    <a:pt x="166129" y="135986"/>
                    <a:pt x="170894" y="145516"/>
                    <a:pt x="162097" y="150647"/>
                  </a:cubicBezTo>
                  <a:cubicBezTo>
                    <a:pt x="152933" y="156145"/>
                    <a:pt x="145969" y="149181"/>
                    <a:pt x="137172" y="140751"/>
                  </a:cubicBezTo>
                  <a:cubicBezTo>
                    <a:pt x="137905" y="153946"/>
                    <a:pt x="132407" y="162010"/>
                    <a:pt x="126909" y="170807"/>
                  </a:cubicBezTo>
                  <a:cubicBezTo>
                    <a:pt x="118112" y="185835"/>
                    <a:pt x="121777" y="204162"/>
                    <a:pt x="121044" y="221389"/>
                  </a:cubicBezTo>
                  <a:cubicBezTo>
                    <a:pt x="120311" y="232019"/>
                    <a:pt x="122877" y="242649"/>
                    <a:pt x="114813" y="251445"/>
                  </a:cubicBezTo>
                  <a:cubicBezTo>
                    <a:pt x="109315" y="257310"/>
                    <a:pt x="113347" y="261709"/>
                    <a:pt x="117012" y="266107"/>
                  </a:cubicBezTo>
                  <a:cubicBezTo>
                    <a:pt x="125809" y="276737"/>
                    <a:pt x="123243" y="289932"/>
                    <a:pt x="123977" y="302028"/>
                  </a:cubicBezTo>
                  <a:cubicBezTo>
                    <a:pt x="124343" y="307526"/>
                    <a:pt x="120311" y="311191"/>
                    <a:pt x="113714" y="309359"/>
                  </a:cubicBezTo>
                  <a:cubicBezTo>
                    <a:pt x="112614" y="308992"/>
                    <a:pt x="110781" y="308259"/>
                    <a:pt x="110781" y="307159"/>
                  </a:cubicBezTo>
                  <a:cubicBezTo>
                    <a:pt x="108215" y="292864"/>
                    <a:pt x="106383" y="279302"/>
                    <a:pt x="86223" y="277836"/>
                  </a:cubicBezTo>
                  <a:cubicBezTo>
                    <a:pt x="78526" y="277470"/>
                    <a:pt x="79259" y="265007"/>
                    <a:pt x="78159" y="256944"/>
                  </a:cubicBezTo>
                  <a:cubicBezTo>
                    <a:pt x="75593" y="261709"/>
                    <a:pt x="72295" y="265741"/>
                    <a:pt x="71195" y="270506"/>
                  </a:cubicBezTo>
                  <a:cubicBezTo>
                    <a:pt x="68996" y="281868"/>
                    <a:pt x="60565" y="282235"/>
                    <a:pt x="52502" y="280769"/>
                  </a:cubicBezTo>
                  <a:cubicBezTo>
                    <a:pt x="42238" y="278569"/>
                    <a:pt x="36740" y="270139"/>
                    <a:pt x="36740" y="260609"/>
                  </a:cubicBezTo>
                  <a:cubicBezTo>
                    <a:pt x="36740" y="237517"/>
                    <a:pt x="34541" y="234218"/>
                    <a:pt x="12915" y="226887"/>
                  </a:cubicBezTo>
                  <a:cubicBezTo>
                    <a:pt x="8883" y="225421"/>
                    <a:pt x="2286" y="229087"/>
                    <a:pt x="820" y="221389"/>
                  </a:cubicBezTo>
                  <a:cubicBezTo>
                    <a:pt x="-647" y="195365"/>
                    <a:pt x="-280" y="169341"/>
                    <a:pt x="3019" y="143317"/>
                  </a:cubicBezTo>
                  <a:cubicBezTo>
                    <a:pt x="3385" y="138918"/>
                    <a:pt x="4852" y="134886"/>
                    <a:pt x="8150" y="131587"/>
                  </a:cubicBezTo>
                  <a:cubicBezTo>
                    <a:pt x="13648" y="90168"/>
                    <a:pt x="15481" y="48017"/>
                    <a:pt x="23178" y="6964"/>
                  </a:cubicBezTo>
                  <a:cubicBezTo>
                    <a:pt x="24645" y="4032"/>
                    <a:pt x="26111" y="1833"/>
                    <a:pt x="27210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E80EBED2-09C7-47D0-B6A0-9FDB185C9067}"/>
                </a:ext>
              </a:extLst>
            </p:cNvPr>
            <p:cNvSpPr/>
            <p:nvPr/>
          </p:nvSpPr>
          <p:spPr>
            <a:xfrm>
              <a:off x="10080866" y="4796217"/>
              <a:ext cx="95951" cy="383032"/>
            </a:xfrm>
            <a:custGeom>
              <a:avLst/>
              <a:gdLst>
                <a:gd name="connsiteX0" fmla="*/ 94200 w 95951"/>
                <a:gd name="connsiteY0" fmla="*/ 78806 h 383032"/>
                <a:gd name="connsiteX1" fmla="*/ 90902 w 95951"/>
                <a:gd name="connsiteY1" fmla="*/ 172640 h 383032"/>
                <a:gd name="connsiteX2" fmla="*/ 95300 w 95951"/>
                <a:gd name="connsiteY2" fmla="*/ 193532 h 383032"/>
                <a:gd name="connsiteX3" fmla="*/ 91268 w 95951"/>
                <a:gd name="connsiteY3" fmla="*/ 246681 h 383032"/>
                <a:gd name="connsiteX4" fmla="*/ 79172 w 95951"/>
                <a:gd name="connsiteY4" fmla="*/ 270506 h 383032"/>
                <a:gd name="connsiteX5" fmla="*/ 70375 w 95951"/>
                <a:gd name="connsiteY5" fmla="*/ 245581 h 383032"/>
                <a:gd name="connsiteX6" fmla="*/ 63778 w 95951"/>
                <a:gd name="connsiteY6" fmla="*/ 238983 h 383032"/>
                <a:gd name="connsiteX7" fmla="*/ 53515 w 95951"/>
                <a:gd name="connsiteY7" fmla="*/ 297263 h 383032"/>
                <a:gd name="connsiteX8" fmla="*/ 37387 w 95951"/>
                <a:gd name="connsiteY8" fmla="*/ 301661 h 383032"/>
                <a:gd name="connsiteX9" fmla="*/ 44718 w 95951"/>
                <a:gd name="connsiteY9" fmla="*/ 325486 h 383032"/>
                <a:gd name="connsiteX10" fmla="*/ 22725 w 95951"/>
                <a:gd name="connsiteY10" fmla="*/ 331351 h 383032"/>
                <a:gd name="connsiteX11" fmla="*/ 15395 w 95951"/>
                <a:gd name="connsiteY11" fmla="*/ 319255 h 383032"/>
                <a:gd name="connsiteX12" fmla="*/ 12096 w 95951"/>
                <a:gd name="connsiteY12" fmla="*/ 359208 h 383032"/>
                <a:gd name="connsiteX13" fmla="*/ 0 w 95951"/>
                <a:gd name="connsiteY13" fmla="*/ 383033 h 383032"/>
                <a:gd name="connsiteX14" fmla="*/ 16494 w 95951"/>
                <a:gd name="connsiteY14" fmla="*/ 250346 h 383032"/>
                <a:gd name="connsiteX15" fmla="*/ 37753 w 95951"/>
                <a:gd name="connsiteY15" fmla="*/ 69642 h 383032"/>
                <a:gd name="connsiteX16" fmla="*/ 49116 w 95951"/>
                <a:gd name="connsiteY16" fmla="*/ 29323 h 383032"/>
                <a:gd name="connsiteX17" fmla="*/ 68176 w 95951"/>
                <a:gd name="connsiteY17" fmla="*/ 0 h 383032"/>
                <a:gd name="connsiteX18" fmla="*/ 91268 w 95951"/>
                <a:gd name="connsiteY18" fmla="*/ 47284 h 383032"/>
                <a:gd name="connsiteX19" fmla="*/ 86137 w 95951"/>
                <a:gd name="connsiteY19" fmla="*/ 72208 h 383032"/>
                <a:gd name="connsiteX20" fmla="*/ 94200 w 95951"/>
                <a:gd name="connsiteY20" fmla="*/ 78806 h 38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51" h="383032">
                  <a:moveTo>
                    <a:pt x="94200" y="78806"/>
                  </a:moveTo>
                  <a:cubicBezTo>
                    <a:pt x="93101" y="109962"/>
                    <a:pt x="92001" y="141484"/>
                    <a:pt x="90902" y="172640"/>
                  </a:cubicBezTo>
                  <a:cubicBezTo>
                    <a:pt x="96766" y="178504"/>
                    <a:pt x="96400" y="186202"/>
                    <a:pt x="95300" y="193532"/>
                  </a:cubicBezTo>
                  <a:cubicBezTo>
                    <a:pt x="92368" y="211126"/>
                    <a:pt x="93101" y="229087"/>
                    <a:pt x="91268" y="246681"/>
                  </a:cubicBezTo>
                  <a:cubicBezTo>
                    <a:pt x="86870" y="254744"/>
                    <a:pt x="90902" y="271239"/>
                    <a:pt x="79172" y="270506"/>
                  </a:cubicBezTo>
                  <a:cubicBezTo>
                    <a:pt x="66710" y="269772"/>
                    <a:pt x="72575" y="254378"/>
                    <a:pt x="70375" y="245581"/>
                  </a:cubicBezTo>
                  <a:cubicBezTo>
                    <a:pt x="70009" y="243748"/>
                    <a:pt x="70009" y="241916"/>
                    <a:pt x="63778" y="238983"/>
                  </a:cubicBezTo>
                  <a:cubicBezTo>
                    <a:pt x="75507" y="262808"/>
                    <a:pt x="51315" y="276370"/>
                    <a:pt x="53515" y="297263"/>
                  </a:cubicBezTo>
                  <a:cubicBezTo>
                    <a:pt x="54248" y="305327"/>
                    <a:pt x="45451" y="309359"/>
                    <a:pt x="37387" y="301661"/>
                  </a:cubicBezTo>
                  <a:cubicBezTo>
                    <a:pt x="40319" y="309725"/>
                    <a:pt x="50949" y="317056"/>
                    <a:pt x="44718" y="325486"/>
                  </a:cubicBezTo>
                  <a:cubicBezTo>
                    <a:pt x="40686" y="330985"/>
                    <a:pt x="30423" y="331717"/>
                    <a:pt x="22725" y="331351"/>
                  </a:cubicBezTo>
                  <a:cubicBezTo>
                    <a:pt x="16494" y="330985"/>
                    <a:pt x="13195" y="326219"/>
                    <a:pt x="15395" y="319255"/>
                  </a:cubicBezTo>
                  <a:cubicBezTo>
                    <a:pt x="12096" y="332451"/>
                    <a:pt x="13562" y="346013"/>
                    <a:pt x="12096" y="359208"/>
                  </a:cubicBezTo>
                  <a:cubicBezTo>
                    <a:pt x="10996" y="368371"/>
                    <a:pt x="13195" y="379734"/>
                    <a:pt x="0" y="383033"/>
                  </a:cubicBezTo>
                  <a:cubicBezTo>
                    <a:pt x="1466" y="338315"/>
                    <a:pt x="6231" y="293597"/>
                    <a:pt x="16494" y="250346"/>
                  </a:cubicBezTo>
                  <a:cubicBezTo>
                    <a:pt x="30789" y="190967"/>
                    <a:pt x="34821" y="130488"/>
                    <a:pt x="37753" y="69642"/>
                  </a:cubicBezTo>
                  <a:cubicBezTo>
                    <a:pt x="38487" y="55347"/>
                    <a:pt x="39586" y="41052"/>
                    <a:pt x="49116" y="29323"/>
                  </a:cubicBezTo>
                  <a:cubicBezTo>
                    <a:pt x="64877" y="26024"/>
                    <a:pt x="67810" y="13929"/>
                    <a:pt x="68176" y="0"/>
                  </a:cubicBezTo>
                  <a:cubicBezTo>
                    <a:pt x="80272" y="13562"/>
                    <a:pt x="78439" y="33722"/>
                    <a:pt x="91268" y="47284"/>
                  </a:cubicBezTo>
                  <a:cubicBezTo>
                    <a:pt x="79905" y="53515"/>
                    <a:pt x="82838" y="62678"/>
                    <a:pt x="86137" y="72208"/>
                  </a:cubicBezTo>
                  <a:cubicBezTo>
                    <a:pt x="87969" y="76240"/>
                    <a:pt x="90169" y="78439"/>
                    <a:pt x="94200" y="78806"/>
                  </a:cubicBezTo>
                  <a:close/>
                </a:path>
              </a:pathLst>
            </a:custGeom>
            <a:solidFill>
              <a:srgbClr val="9D90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F6830F2A-C644-40A7-917A-F30EEEC3E286}"/>
                </a:ext>
              </a:extLst>
            </p:cNvPr>
            <p:cNvSpPr/>
            <p:nvPr/>
          </p:nvSpPr>
          <p:spPr>
            <a:xfrm>
              <a:off x="12242777" y="4600485"/>
              <a:ext cx="65660" cy="82837"/>
            </a:xfrm>
            <a:custGeom>
              <a:avLst/>
              <a:gdLst>
                <a:gd name="connsiteX0" fmla="*/ 46851 w 65660"/>
                <a:gd name="connsiteY0" fmla="*/ 82471 h 82837"/>
                <a:gd name="connsiteX1" fmla="*/ 35488 w 65660"/>
                <a:gd name="connsiteY1" fmla="*/ 82838 h 82837"/>
                <a:gd name="connsiteX2" fmla="*/ 32923 w 65660"/>
                <a:gd name="connsiteY2" fmla="*/ 66710 h 82837"/>
                <a:gd name="connsiteX3" fmla="*/ 43919 w 65660"/>
                <a:gd name="connsiteY3" fmla="*/ 50582 h 82837"/>
                <a:gd name="connsiteX4" fmla="*/ 28524 w 65660"/>
                <a:gd name="connsiteY4" fmla="*/ 29690 h 82837"/>
                <a:gd name="connsiteX5" fmla="*/ 16062 w 65660"/>
                <a:gd name="connsiteY5" fmla="*/ 26757 h 82837"/>
                <a:gd name="connsiteX6" fmla="*/ 3233 w 65660"/>
                <a:gd name="connsiteY6" fmla="*/ 1833 h 82837"/>
                <a:gd name="connsiteX7" fmla="*/ 5066 w 65660"/>
                <a:gd name="connsiteY7" fmla="*/ 0 h 82837"/>
                <a:gd name="connsiteX8" fmla="*/ 50150 w 65660"/>
                <a:gd name="connsiteY8" fmla="*/ 18327 h 82837"/>
                <a:gd name="connsiteX9" fmla="*/ 54548 w 65660"/>
                <a:gd name="connsiteY9" fmla="*/ 63045 h 82837"/>
                <a:gd name="connsiteX10" fmla="*/ 46851 w 65660"/>
                <a:gd name="connsiteY10" fmla="*/ 82471 h 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660" h="82837">
                  <a:moveTo>
                    <a:pt x="46851" y="82471"/>
                  </a:moveTo>
                  <a:cubicBezTo>
                    <a:pt x="43186" y="82471"/>
                    <a:pt x="39154" y="82471"/>
                    <a:pt x="35488" y="82838"/>
                  </a:cubicBezTo>
                  <a:cubicBezTo>
                    <a:pt x="29990" y="78439"/>
                    <a:pt x="28891" y="72941"/>
                    <a:pt x="32923" y="66710"/>
                  </a:cubicBezTo>
                  <a:cubicBezTo>
                    <a:pt x="36954" y="61579"/>
                    <a:pt x="41353" y="56814"/>
                    <a:pt x="43919" y="50582"/>
                  </a:cubicBezTo>
                  <a:cubicBezTo>
                    <a:pt x="48684" y="36654"/>
                    <a:pt x="35488" y="34821"/>
                    <a:pt x="28524" y="29690"/>
                  </a:cubicBezTo>
                  <a:cubicBezTo>
                    <a:pt x="25225" y="27124"/>
                    <a:pt x="20460" y="27490"/>
                    <a:pt x="16062" y="26757"/>
                  </a:cubicBezTo>
                  <a:cubicBezTo>
                    <a:pt x="1400" y="23825"/>
                    <a:pt x="-4098" y="16128"/>
                    <a:pt x="3233" y="1833"/>
                  </a:cubicBezTo>
                  <a:cubicBezTo>
                    <a:pt x="3966" y="1100"/>
                    <a:pt x="4699" y="733"/>
                    <a:pt x="5066" y="0"/>
                  </a:cubicBezTo>
                  <a:cubicBezTo>
                    <a:pt x="20827" y="4032"/>
                    <a:pt x="34022" y="14295"/>
                    <a:pt x="50150" y="18327"/>
                  </a:cubicBezTo>
                  <a:cubicBezTo>
                    <a:pt x="68843" y="23459"/>
                    <a:pt x="71043" y="50582"/>
                    <a:pt x="54548" y="63045"/>
                  </a:cubicBezTo>
                  <a:cubicBezTo>
                    <a:pt x="47584" y="68909"/>
                    <a:pt x="42453" y="73308"/>
                    <a:pt x="46851" y="8247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FDAF3BB7-4C29-4263-B748-FD48664D99ED}"/>
                </a:ext>
              </a:extLst>
            </p:cNvPr>
            <p:cNvSpPr/>
            <p:nvPr/>
          </p:nvSpPr>
          <p:spPr>
            <a:xfrm>
              <a:off x="12199093" y="4582158"/>
              <a:ext cx="49116" cy="26390"/>
            </a:xfrm>
            <a:custGeom>
              <a:avLst/>
              <a:gdLst>
                <a:gd name="connsiteX0" fmla="*/ 34088 w 49116"/>
                <a:gd name="connsiteY0" fmla="*/ 26391 h 26390"/>
                <a:gd name="connsiteX1" fmla="*/ 0 w 49116"/>
                <a:gd name="connsiteY1" fmla="*/ 0 h 26390"/>
                <a:gd name="connsiteX2" fmla="*/ 34088 w 49116"/>
                <a:gd name="connsiteY2" fmla="*/ 10630 h 26390"/>
                <a:gd name="connsiteX3" fmla="*/ 49116 w 49116"/>
                <a:gd name="connsiteY3" fmla="*/ 18327 h 26390"/>
                <a:gd name="connsiteX4" fmla="*/ 48383 w 49116"/>
                <a:gd name="connsiteY4" fmla="*/ 19060 h 26390"/>
                <a:gd name="connsiteX5" fmla="*/ 36287 w 49116"/>
                <a:gd name="connsiteY5" fmla="*/ 25291 h 26390"/>
                <a:gd name="connsiteX6" fmla="*/ 34088 w 49116"/>
                <a:gd name="connsiteY6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6" h="26390">
                  <a:moveTo>
                    <a:pt x="34088" y="26391"/>
                  </a:moveTo>
                  <a:cubicBezTo>
                    <a:pt x="20893" y="19793"/>
                    <a:pt x="7697" y="13929"/>
                    <a:pt x="0" y="0"/>
                  </a:cubicBezTo>
                  <a:cubicBezTo>
                    <a:pt x="9897" y="8430"/>
                    <a:pt x="22359" y="8064"/>
                    <a:pt x="34088" y="10630"/>
                  </a:cubicBezTo>
                  <a:cubicBezTo>
                    <a:pt x="40319" y="12096"/>
                    <a:pt x="46184" y="12096"/>
                    <a:pt x="49116" y="18327"/>
                  </a:cubicBezTo>
                  <a:cubicBezTo>
                    <a:pt x="49116" y="18327"/>
                    <a:pt x="48383" y="19060"/>
                    <a:pt x="48383" y="19060"/>
                  </a:cubicBezTo>
                  <a:cubicBezTo>
                    <a:pt x="44718" y="21992"/>
                    <a:pt x="39953" y="22725"/>
                    <a:pt x="36287" y="25291"/>
                  </a:cubicBezTo>
                  <a:cubicBezTo>
                    <a:pt x="35554" y="25658"/>
                    <a:pt x="34821" y="26024"/>
                    <a:pt x="34088" y="2639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02AC7DC1-24B4-4F38-B5A7-580A6F15804B}"/>
                </a:ext>
              </a:extLst>
            </p:cNvPr>
            <p:cNvSpPr/>
            <p:nvPr/>
          </p:nvSpPr>
          <p:spPr>
            <a:xfrm>
              <a:off x="10216486" y="6530775"/>
              <a:ext cx="42520" cy="120860"/>
            </a:xfrm>
            <a:custGeom>
              <a:avLst/>
              <a:gdLst>
                <a:gd name="connsiteX0" fmla="*/ 0 w 42520"/>
                <a:gd name="connsiteY0" fmla="*/ 1002 h 120860"/>
                <a:gd name="connsiteX1" fmla="*/ 19793 w 42520"/>
                <a:gd name="connsiteY1" fmla="*/ 12732 h 120860"/>
                <a:gd name="connsiteX2" fmla="*/ 33722 w 42520"/>
                <a:gd name="connsiteY2" fmla="*/ 61115 h 120860"/>
                <a:gd name="connsiteX3" fmla="*/ 41419 w 42520"/>
                <a:gd name="connsiteY3" fmla="*/ 120860 h 120860"/>
                <a:gd name="connsiteX4" fmla="*/ 0 w 42520"/>
                <a:gd name="connsiteY4" fmla="*/ 1002 h 1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20" h="120860">
                  <a:moveTo>
                    <a:pt x="0" y="1002"/>
                  </a:moveTo>
                  <a:cubicBezTo>
                    <a:pt x="10630" y="-1563"/>
                    <a:pt x="17227" y="269"/>
                    <a:pt x="19793" y="12732"/>
                  </a:cubicBezTo>
                  <a:cubicBezTo>
                    <a:pt x="23092" y="29226"/>
                    <a:pt x="27490" y="45353"/>
                    <a:pt x="33722" y="61115"/>
                  </a:cubicBezTo>
                  <a:cubicBezTo>
                    <a:pt x="38853" y="73943"/>
                    <a:pt x="45084" y="109131"/>
                    <a:pt x="41419" y="120860"/>
                  </a:cubicBezTo>
                  <a:cubicBezTo>
                    <a:pt x="22359" y="82740"/>
                    <a:pt x="13928" y="40955"/>
                    <a:pt x="0" y="1002"/>
                  </a:cubicBezTo>
                  <a:close/>
                </a:path>
              </a:pathLst>
            </a:custGeom>
            <a:solidFill>
              <a:srgbClr val="D6D0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522EF8E3-6C60-4E95-9694-D883FFD91A30}"/>
                </a:ext>
              </a:extLst>
            </p:cNvPr>
            <p:cNvSpPr/>
            <p:nvPr/>
          </p:nvSpPr>
          <p:spPr>
            <a:xfrm>
              <a:off x="11647452" y="4123144"/>
              <a:ext cx="42657" cy="34196"/>
            </a:xfrm>
            <a:custGeom>
              <a:avLst/>
              <a:gdLst>
                <a:gd name="connsiteX0" fmla="*/ 14662 w 42657"/>
                <a:gd name="connsiteY0" fmla="*/ 34196 h 34196"/>
                <a:gd name="connsiteX1" fmla="*/ 0 w 42657"/>
                <a:gd name="connsiteY1" fmla="*/ 15503 h 34196"/>
                <a:gd name="connsiteX2" fmla="*/ 15028 w 42657"/>
                <a:gd name="connsiteY2" fmla="*/ 475 h 34196"/>
                <a:gd name="connsiteX3" fmla="*/ 36654 w 42657"/>
                <a:gd name="connsiteY3" fmla="*/ 8172 h 34196"/>
                <a:gd name="connsiteX4" fmla="*/ 42518 w 42657"/>
                <a:gd name="connsiteY4" fmla="*/ 22101 h 34196"/>
                <a:gd name="connsiteX5" fmla="*/ 30423 w 42657"/>
                <a:gd name="connsiteY5" fmla="*/ 30164 h 34196"/>
                <a:gd name="connsiteX6" fmla="*/ 14662 w 42657"/>
                <a:gd name="connsiteY6" fmla="*/ 34196 h 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57" h="34196">
                  <a:moveTo>
                    <a:pt x="14662" y="34196"/>
                  </a:moveTo>
                  <a:cubicBezTo>
                    <a:pt x="8064" y="29431"/>
                    <a:pt x="367" y="25766"/>
                    <a:pt x="0" y="15503"/>
                  </a:cubicBezTo>
                  <a:cubicBezTo>
                    <a:pt x="2566" y="8172"/>
                    <a:pt x="8430" y="3774"/>
                    <a:pt x="15028" y="475"/>
                  </a:cubicBezTo>
                  <a:cubicBezTo>
                    <a:pt x="23825" y="-1358"/>
                    <a:pt x="30423" y="2307"/>
                    <a:pt x="36654" y="8172"/>
                  </a:cubicBezTo>
                  <a:cubicBezTo>
                    <a:pt x="41052" y="12204"/>
                    <a:pt x="43252" y="15869"/>
                    <a:pt x="42518" y="22101"/>
                  </a:cubicBezTo>
                  <a:cubicBezTo>
                    <a:pt x="41419" y="30531"/>
                    <a:pt x="35554" y="29431"/>
                    <a:pt x="30423" y="30164"/>
                  </a:cubicBezTo>
                  <a:cubicBezTo>
                    <a:pt x="25658" y="31631"/>
                    <a:pt x="20160" y="33097"/>
                    <a:pt x="14662" y="34196"/>
                  </a:cubicBezTo>
                  <a:close/>
                </a:path>
              </a:pathLst>
            </a:custGeom>
            <a:solidFill>
              <a:srgbClr val="7C5F5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56830289-C212-4F7C-9EAD-873A38BA8B15}"/>
                </a:ext>
              </a:extLst>
            </p:cNvPr>
            <p:cNvSpPr/>
            <p:nvPr/>
          </p:nvSpPr>
          <p:spPr>
            <a:xfrm>
              <a:off x="11625826" y="4044154"/>
              <a:ext cx="47558" cy="26316"/>
            </a:xfrm>
            <a:custGeom>
              <a:avLst/>
              <a:gdLst>
                <a:gd name="connsiteX0" fmla="*/ 47284 w 47558"/>
                <a:gd name="connsiteY0" fmla="*/ 22651 h 26316"/>
                <a:gd name="connsiteX1" fmla="*/ 35554 w 47558"/>
                <a:gd name="connsiteY1" fmla="*/ 26317 h 26316"/>
                <a:gd name="connsiteX2" fmla="*/ 0 w 47558"/>
                <a:gd name="connsiteY2" fmla="*/ 11289 h 26316"/>
                <a:gd name="connsiteX3" fmla="*/ 35188 w 47558"/>
                <a:gd name="connsiteY3" fmla="*/ 1392 h 26316"/>
                <a:gd name="connsiteX4" fmla="*/ 47284 w 47558"/>
                <a:gd name="connsiteY4" fmla="*/ 11655 h 26316"/>
                <a:gd name="connsiteX5" fmla="*/ 47284 w 47558"/>
                <a:gd name="connsiteY5" fmla="*/ 22651 h 2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58" h="26316">
                  <a:moveTo>
                    <a:pt x="47284" y="22651"/>
                  </a:moveTo>
                  <a:cubicBezTo>
                    <a:pt x="43985" y="25217"/>
                    <a:pt x="37020" y="17520"/>
                    <a:pt x="35554" y="26317"/>
                  </a:cubicBezTo>
                  <a:cubicBezTo>
                    <a:pt x="21992" y="26317"/>
                    <a:pt x="12096" y="18253"/>
                    <a:pt x="0" y="11289"/>
                  </a:cubicBezTo>
                  <a:cubicBezTo>
                    <a:pt x="10630" y="1392"/>
                    <a:pt x="21992" y="-2273"/>
                    <a:pt x="35188" y="1392"/>
                  </a:cubicBezTo>
                  <a:cubicBezTo>
                    <a:pt x="36287" y="8356"/>
                    <a:pt x="44351" y="6890"/>
                    <a:pt x="47284" y="11655"/>
                  </a:cubicBezTo>
                  <a:cubicBezTo>
                    <a:pt x="47650" y="15321"/>
                    <a:pt x="47650" y="18986"/>
                    <a:pt x="47284" y="22651"/>
                  </a:cubicBezTo>
                  <a:close/>
                </a:path>
              </a:pathLst>
            </a:custGeom>
            <a:solidFill>
              <a:srgbClr val="E3DA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229A9BE2-9AE5-4D44-B8C3-E3BC70266353}"/>
                </a:ext>
              </a:extLst>
            </p:cNvPr>
            <p:cNvSpPr/>
            <p:nvPr/>
          </p:nvSpPr>
          <p:spPr>
            <a:xfrm>
              <a:off x="11443410" y="4704072"/>
              <a:ext cx="721594" cy="101593"/>
            </a:xfrm>
            <a:custGeom>
              <a:avLst/>
              <a:gdLst>
                <a:gd name="connsiteX0" fmla="*/ 688240 w 721594"/>
                <a:gd name="connsiteY0" fmla="*/ 28368 h 101593"/>
                <a:gd name="connsiteX1" fmla="*/ 705834 w 721594"/>
                <a:gd name="connsiteY1" fmla="*/ 35699 h 101593"/>
                <a:gd name="connsiteX2" fmla="*/ 721595 w 721594"/>
                <a:gd name="connsiteY2" fmla="*/ 42663 h 101593"/>
                <a:gd name="connsiteX3" fmla="*/ 678710 w 721594"/>
                <a:gd name="connsiteY3" fmla="*/ 58057 h 101593"/>
                <a:gd name="connsiteX4" fmla="*/ 619331 w 721594"/>
                <a:gd name="connsiteY4" fmla="*/ 62089 h 101593"/>
                <a:gd name="connsiteX5" fmla="*/ 458054 w 721594"/>
                <a:gd name="connsiteY5" fmla="*/ 80783 h 101593"/>
                <a:gd name="connsiteX6" fmla="*/ 282848 w 721594"/>
                <a:gd name="connsiteY6" fmla="*/ 90313 h 101593"/>
                <a:gd name="connsiteX7" fmla="*/ 151994 w 721594"/>
                <a:gd name="connsiteY7" fmla="*/ 93612 h 101593"/>
                <a:gd name="connsiteX8" fmla="*/ 145763 w 721594"/>
                <a:gd name="connsiteY8" fmla="*/ 93612 h 101593"/>
                <a:gd name="connsiteX9" fmla="*/ 41666 w 721594"/>
                <a:gd name="connsiteY9" fmla="*/ 99843 h 101593"/>
                <a:gd name="connsiteX10" fmla="*/ 4645 w 721594"/>
                <a:gd name="connsiteY10" fmla="*/ 99476 h 101593"/>
                <a:gd name="connsiteX11" fmla="*/ 5745 w 721594"/>
                <a:gd name="connsiteY11" fmla="*/ 89580 h 101593"/>
                <a:gd name="connsiteX12" fmla="*/ 73188 w 721594"/>
                <a:gd name="connsiteY12" fmla="*/ 59524 h 101593"/>
                <a:gd name="connsiteX13" fmla="*/ 81985 w 721594"/>
                <a:gd name="connsiteY13" fmla="*/ 59524 h 101593"/>
                <a:gd name="connsiteX14" fmla="*/ 105077 w 721594"/>
                <a:gd name="connsiteY14" fmla="*/ 54759 h 101593"/>
                <a:gd name="connsiteX15" fmla="*/ 75021 w 721594"/>
                <a:gd name="connsiteY15" fmla="*/ 45962 h 101593"/>
                <a:gd name="connsiteX16" fmla="*/ 118272 w 721594"/>
                <a:gd name="connsiteY16" fmla="*/ 40464 h 101593"/>
                <a:gd name="connsiteX17" fmla="*/ 160058 w 721594"/>
                <a:gd name="connsiteY17" fmla="*/ 44496 h 101593"/>
                <a:gd name="connsiteX18" fmla="*/ 238130 w 721594"/>
                <a:gd name="connsiteY18" fmla="*/ 49627 h 101593"/>
                <a:gd name="connsiteX19" fmla="*/ 265621 w 721594"/>
                <a:gd name="connsiteY19" fmla="*/ 53292 h 101593"/>
                <a:gd name="connsiteX20" fmla="*/ 274051 w 721594"/>
                <a:gd name="connsiteY20" fmla="*/ 56591 h 101593"/>
                <a:gd name="connsiteX21" fmla="*/ 345526 w 721594"/>
                <a:gd name="connsiteY21" fmla="*/ 37165 h 101593"/>
                <a:gd name="connsiteX22" fmla="*/ 360188 w 721594"/>
                <a:gd name="connsiteY22" fmla="*/ 35332 h 101593"/>
                <a:gd name="connsiteX23" fmla="*/ 391710 w 721594"/>
                <a:gd name="connsiteY23" fmla="*/ 36798 h 101593"/>
                <a:gd name="connsiteX24" fmla="*/ 408937 w 721594"/>
                <a:gd name="connsiteY24" fmla="*/ 23969 h 101593"/>
                <a:gd name="connsiteX25" fmla="*/ 418101 w 721594"/>
                <a:gd name="connsiteY25" fmla="*/ 16272 h 101593"/>
                <a:gd name="connsiteX26" fmla="*/ 434595 w 721594"/>
                <a:gd name="connsiteY26" fmla="*/ 7842 h 101593"/>
                <a:gd name="connsiteX27" fmla="*/ 448157 w 721594"/>
                <a:gd name="connsiteY27" fmla="*/ 877 h 101593"/>
                <a:gd name="connsiteX28" fmla="*/ 455488 w 721594"/>
                <a:gd name="connsiteY28" fmla="*/ 511 h 101593"/>
                <a:gd name="connsiteX29" fmla="*/ 462086 w 721594"/>
                <a:gd name="connsiteY29" fmla="*/ 4543 h 101593"/>
                <a:gd name="connsiteX30" fmla="*/ 489576 w 721594"/>
                <a:gd name="connsiteY30" fmla="*/ 8941 h 101593"/>
                <a:gd name="connsiteX31" fmla="*/ 503504 w 721594"/>
                <a:gd name="connsiteY31" fmla="*/ 10041 h 101593"/>
                <a:gd name="connsiteX32" fmla="*/ 547489 w 721594"/>
                <a:gd name="connsiteY32" fmla="*/ 22870 h 101593"/>
                <a:gd name="connsiteX33" fmla="*/ 553720 w 721594"/>
                <a:gd name="connsiteY33" fmla="*/ 34599 h 101593"/>
                <a:gd name="connsiteX34" fmla="*/ 555186 w 721594"/>
                <a:gd name="connsiteY34" fmla="*/ 35699 h 101593"/>
                <a:gd name="connsiteX35" fmla="*/ 630693 w 721594"/>
                <a:gd name="connsiteY35" fmla="*/ 32400 h 101593"/>
                <a:gd name="connsiteX36" fmla="*/ 677244 w 721594"/>
                <a:gd name="connsiteY36" fmla="*/ 30934 h 101593"/>
                <a:gd name="connsiteX37" fmla="*/ 683841 w 721594"/>
                <a:gd name="connsiteY37" fmla="*/ 27635 h 101593"/>
                <a:gd name="connsiteX38" fmla="*/ 688240 w 721594"/>
                <a:gd name="connsiteY38" fmla="*/ 28368 h 10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1594" h="101593">
                  <a:moveTo>
                    <a:pt x="688240" y="28368"/>
                  </a:moveTo>
                  <a:cubicBezTo>
                    <a:pt x="691905" y="36065"/>
                    <a:pt x="698869" y="35699"/>
                    <a:pt x="705834" y="35699"/>
                  </a:cubicBezTo>
                  <a:cubicBezTo>
                    <a:pt x="712431" y="35699"/>
                    <a:pt x="718296" y="35699"/>
                    <a:pt x="721595" y="42663"/>
                  </a:cubicBezTo>
                  <a:cubicBezTo>
                    <a:pt x="711332" y="59157"/>
                    <a:pt x="694471" y="59157"/>
                    <a:pt x="678710" y="58057"/>
                  </a:cubicBezTo>
                  <a:cubicBezTo>
                    <a:pt x="658550" y="56591"/>
                    <a:pt x="639124" y="59524"/>
                    <a:pt x="619331" y="62089"/>
                  </a:cubicBezTo>
                  <a:cubicBezTo>
                    <a:pt x="565816" y="69054"/>
                    <a:pt x="511935" y="77484"/>
                    <a:pt x="458054" y="80783"/>
                  </a:cubicBezTo>
                  <a:cubicBezTo>
                    <a:pt x="399774" y="84448"/>
                    <a:pt x="341128" y="87381"/>
                    <a:pt x="282848" y="90313"/>
                  </a:cubicBezTo>
                  <a:cubicBezTo>
                    <a:pt x="239230" y="92512"/>
                    <a:pt x="195612" y="93612"/>
                    <a:pt x="151994" y="93612"/>
                  </a:cubicBezTo>
                  <a:cubicBezTo>
                    <a:pt x="149795" y="93612"/>
                    <a:pt x="147962" y="93612"/>
                    <a:pt x="145763" y="93612"/>
                  </a:cubicBezTo>
                  <a:cubicBezTo>
                    <a:pt x="110941" y="94711"/>
                    <a:pt x="76120" y="96544"/>
                    <a:pt x="41666" y="99843"/>
                  </a:cubicBezTo>
                  <a:cubicBezTo>
                    <a:pt x="29203" y="101676"/>
                    <a:pt x="16741" y="102775"/>
                    <a:pt x="4645" y="99476"/>
                  </a:cubicBezTo>
                  <a:cubicBezTo>
                    <a:pt x="-3052" y="95444"/>
                    <a:pt x="-120" y="90679"/>
                    <a:pt x="5745" y="89580"/>
                  </a:cubicBezTo>
                  <a:cubicBezTo>
                    <a:pt x="30303" y="83715"/>
                    <a:pt x="52662" y="73452"/>
                    <a:pt x="73188" y="59524"/>
                  </a:cubicBezTo>
                  <a:cubicBezTo>
                    <a:pt x="76120" y="57691"/>
                    <a:pt x="79053" y="58057"/>
                    <a:pt x="81985" y="59524"/>
                  </a:cubicBezTo>
                  <a:cubicBezTo>
                    <a:pt x="90782" y="64289"/>
                    <a:pt x="97380" y="59524"/>
                    <a:pt x="105077" y="54759"/>
                  </a:cubicBezTo>
                  <a:cubicBezTo>
                    <a:pt x="95547" y="48527"/>
                    <a:pt x="81985" y="57691"/>
                    <a:pt x="75021" y="45962"/>
                  </a:cubicBezTo>
                  <a:cubicBezTo>
                    <a:pt x="88216" y="33133"/>
                    <a:pt x="103977" y="38631"/>
                    <a:pt x="118272" y="40464"/>
                  </a:cubicBezTo>
                  <a:cubicBezTo>
                    <a:pt x="132201" y="42296"/>
                    <a:pt x="145763" y="45229"/>
                    <a:pt x="160058" y="44496"/>
                  </a:cubicBezTo>
                  <a:cubicBezTo>
                    <a:pt x="185715" y="49627"/>
                    <a:pt x="211740" y="49994"/>
                    <a:pt x="238130" y="49627"/>
                  </a:cubicBezTo>
                  <a:cubicBezTo>
                    <a:pt x="247294" y="49627"/>
                    <a:pt x="256824" y="49261"/>
                    <a:pt x="265621" y="53292"/>
                  </a:cubicBezTo>
                  <a:cubicBezTo>
                    <a:pt x="268553" y="54392"/>
                    <a:pt x="271485" y="58057"/>
                    <a:pt x="274051" y="56591"/>
                  </a:cubicBezTo>
                  <a:cubicBezTo>
                    <a:pt x="296044" y="43762"/>
                    <a:pt x="323534" y="51093"/>
                    <a:pt x="345526" y="37165"/>
                  </a:cubicBezTo>
                  <a:cubicBezTo>
                    <a:pt x="349558" y="34599"/>
                    <a:pt x="355056" y="35332"/>
                    <a:pt x="360188" y="35332"/>
                  </a:cubicBezTo>
                  <a:cubicBezTo>
                    <a:pt x="370451" y="37898"/>
                    <a:pt x="381447" y="36798"/>
                    <a:pt x="391710" y="36798"/>
                  </a:cubicBezTo>
                  <a:cubicBezTo>
                    <a:pt x="399774" y="37165"/>
                    <a:pt x="413336" y="42296"/>
                    <a:pt x="408937" y="23969"/>
                  </a:cubicBezTo>
                  <a:cubicBezTo>
                    <a:pt x="407838" y="19204"/>
                    <a:pt x="413702" y="17005"/>
                    <a:pt x="418101" y="16272"/>
                  </a:cubicBezTo>
                  <a:cubicBezTo>
                    <a:pt x="424699" y="15539"/>
                    <a:pt x="429097" y="10407"/>
                    <a:pt x="434595" y="7842"/>
                  </a:cubicBezTo>
                  <a:cubicBezTo>
                    <a:pt x="439360" y="6009"/>
                    <a:pt x="445225" y="6742"/>
                    <a:pt x="448157" y="877"/>
                  </a:cubicBezTo>
                  <a:cubicBezTo>
                    <a:pt x="450356" y="-222"/>
                    <a:pt x="452922" y="-222"/>
                    <a:pt x="455488" y="511"/>
                  </a:cubicBezTo>
                  <a:cubicBezTo>
                    <a:pt x="458054" y="1611"/>
                    <a:pt x="459886" y="3077"/>
                    <a:pt x="462086" y="4543"/>
                  </a:cubicBezTo>
                  <a:cubicBezTo>
                    <a:pt x="470149" y="12240"/>
                    <a:pt x="477480" y="21037"/>
                    <a:pt x="489576" y="8941"/>
                  </a:cubicBezTo>
                  <a:cubicBezTo>
                    <a:pt x="493241" y="5276"/>
                    <a:pt x="498739" y="8575"/>
                    <a:pt x="503504" y="10041"/>
                  </a:cubicBezTo>
                  <a:cubicBezTo>
                    <a:pt x="519266" y="10774"/>
                    <a:pt x="532461" y="19937"/>
                    <a:pt x="547489" y="22870"/>
                  </a:cubicBezTo>
                  <a:cubicBezTo>
                    <a:pt x="552254" y="23603"/>
                    <a:pt x="561417" y="25436"/>
                    <a:pt x="553720" y="34599"/>
                  </a:cubicBezTo>
                  <a:cubicBezTo>
                    <a:pt x="552987" y="35332"/>
                    <a:pt x="553720" y="35699"/>
                    <a:pt x="555186" y="35699"/>
                  </a:cubicBezTo>
                  <a:cubicBezTo>
                    <a:pt x="580478" y="38631"/>
                    <a:pt x="605769" y="35332"/>
                    <a:pt x="630693" y="32400"/>
                  </a:cubicBezTo>
                  <a:cubicBezTo>
                    <a:pt x="646454" y="30567"/>
                    <a:pt x="662216" y="40097"/>
                    <a:pt x="677244" y="30934"/>
                  </a:cubicBezTo>
                  <a:cubicBezTo>
                    <a:pt x="679076" y="29834"/>
                    <a:pt x="681642" y="28734"/>
                    <a:pt x="683841" y="27635"/>
                  </a:cubicBezTo>
                  <a:cubicBezTo>
                    <a:pt x="685308" y="26535"/>
                    <a:pt x="686774" y="26902"/>
                    <a:pt x="688240" y="28368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38C9035A-7C87-4B14-A8FE-669A7E71B213}"/>
                </a:ext>
              </a:extLst>
            </p:cNvPr>
            <p:cNvSpPr/>
            <p:nvPr/>
          </p:nvSpPr>
          <p:spPr>
            <a:xfrm>
              <a:off x="12015024" y="4732423"/>
              <a:ext cx="282829" cy="255699"/>
            </a:xfrm>
            <a:custGeom>
              <a:avLst/>
              <a:gdLst>
                <a:gd name="connsiteX0" fmla="*/ 48817 w 282829"/>
                <a:gd name="connsiteY0" fmla="*/ 29706 h 255699"/>
                <a:gd name="connsiteX1" fmla="*/ 103064 w 282829"/>
                <a:gd name="connsiteY1" fmla="*/ 24574 h 255699"/>
                <a:gd name="connsiteX2" fmla="*/ 150348 w 282829"/>
                <a:gd name="connsiteY2" fmla="*/ 14311 h 255699"/>
                <a:gd name="connsiteX3" fmla="*/ 226588 w 282829"/>
                <a:gd name="connsiteY3" fmla="*/ 3315 h 255699"/>
                <a:gd name="connsiteX4" fmla="*/ 262875 w 282829"/>
                <a:gd name="connsiteY4" fmla="*/ 3681 h 255699"/>
                <a:gd name="connsiteX5" fmla="*/ 282668 w 282829"/>
                <a:gd name="connsiteY5" fmla="*/ 10646 h 255699"/>
                <a:gd name="connsiteX6" fmla="*/ 278636 w 282829"/>
                <a:gd name="connsiteY6" fmla="*/ 19809 h 255699"/>
                <a:gd name="connsiteX7" fmla="*/ 273505 w 282829"/>
                <a:gd name="connsiteY7" fmla="*/ 20909 h 255699"/>
                <a:gd name="connsiteX8" fmla="*/ 253712 w 282829"/>
                <a:gd name="connsiteY8" fmla="*/ 37770 h 255699"/>
                <a:gd name="connsiteX9" fmla="*/ 239783 w 282829"/>
                <a:gd name="connsiteY9" fmla="*/ 43268 h 255699"/>
                <a:gd name="connsiteX10" fmla="*/ 205695 w 282829"/>
                <a:gd name="connsiteY10" fmla="*/ 36670 h 255699"/>
                <a:gd name="connsiteX11" fmla="*/ 198731 w 282829"/>
                <a:gd name="connsiteY11" fmla="*/ 37036 h 255699"/>
                <a:gd name="connsiteX12" fmla="*/ 174173 w 282829"/>
                <a:gd name="connsiteY12" fmla="*/ 46933 h 255699"/>
                <a:gd name="connsiteX13" fmla="*/ 140818 w 282829"/>
                <a:gd name="connsiteY13" fmla="*/ 61228 h 255699"/>
                <a:gd name="connsiteX14" fmla="*/ 134220 w 282829"/>
                <a:gd name="connsiteY14" fmla="*/ 60128 h 255699"/>
                <a:gd name="connsiteX15" fmla="*/ 121758 w 282829"/>
                <a:gd name="connsiteY15" fmla="*/ 66726 h 255699"/>
                <a:gd name="connsiteX16" fmla="*/ 119192 w 282829"/>
                <a:gd name="connsiteY16" fmla="*/ 131237 h 255699"/>
                <a:gd name="connsiteX17" fmla="*/ 118459 w 282829"/>
                <a:gd name="connsiteY17" fmla="*/ 198313 h 255699"/>
                <a:gd name="connsiteX18" fmla="*/ 115527 w 282829"/>
                <a:gd name="connsiteY18" fmla="*/ 253661 h 255699"/>
                <a:gd name="connsiteX19" fmla="*/ 105264 w 282829"/>
                <a:gd name="connsiteY19" fmla="*/ 248529 h 255699"/>
                <a:gd name="connsiteX20" fmla="*/ 92068 w 282829"/>
                <a:gd name="connsiteY20" fmla="*/ 173755 h 255699"/>
                <a:gd name="connsiteX21" fmla="*/ 84371 w 282829"/>
                <a:gd name="connsiteY21" fmla="*/ 156162 h 255699"/>
                <a:gd name="connsiteX22" fmla="*/ 74474 w 282829"/>
                <a:gd name="connsiteY22" fmla="*/ 127205 h 255699"/>
                <a:gd name="connsiteX23" fmla="*/ 67510 w 282829"/>
                <a:gd name="connsiteY23" fmla="*/ 107412 h 255699"/>
                <a:gd name="connsiteX24" fmla="*/ 64211 w 282829"/>
                <a:gd name="connsiteY24" fmla="*/ 101181 h 255699"/>
                <a:gd name="connsiteX25" fmla="*/ 68976 w 282829"/>
                <a:gd name="connsiteY25" fmla="*/ 71858 h 255699"/>
                <a:gd name="connsiteX26" fmla="*/ 65311 w 282829"/>
                <a:gd name="connsiteY26" fmla="*/ 48399 h 255699"/>
                <a:gd name="connsiteX27" fmla="*/ 40386 w 282829"/>
                <a:gd name="connsiteY27" fmla="*/ 59762 h 255699"/>
                <a:gd name="connsiteX28" fmla="*/ 11796 w 282829"/>
                <a:gd name="connsiteY28" fmla="*/ 67459 h 255699"/>
                <a:gd name="connsiteX29" fmla="*/ 2999 w 282829"/>
                <a:gd name="connsiteY29" fmla="*/ 68559 h 255699"/>
                <a:gd name="connsiteX30" fmla="*/ 1167 w 282829"/>
                <a:gd name="connsiteY30" fmla="*/ 46567 h 255699"/>
                <a:gd name="connsiteX31" fmla="*/ 15462 w 282829"/>
                <a:gd name="connsiteY31" fmla="*/ 37036 h 255699"/>
                <a:gd name="connsiteX32" fmla="*/ 48817 w 282829"/>
                <a:gd name="connsiteY32" fmla="*/ 29706 h 25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829" h="255699">
                  <a:moveTo>
                    <a:pt x="48817" y="29706"/>
                  </a:moveTo>
                  <a:cubicBezTo>
                    <a:pt x="66777" y="25674"/>
                    <a:pt x="84371" y="20909"/>
                    <a:pt x="103064" y="24574"/>
                  </a:cubicBezTo>
                  <a:cubicBezTo>
                    <a:pt x="120292" y="27873"/>
                    <a:pt x="135320" y="21275"/>
                    <a:pt x="150348" y="14311"/>
                  </a:cubicBezTo>
                  <a:cubicBezTo>
                    <a:pt x="174906" y="4048"/>
                    <a:pt x="200930" y="3315"/>
                    <a:pt x="226588" y="3315"/>
                  </a:cubicBezTo>
                  <a:cubicBezTo>
                    <a:pt x="238684" y="3315"/>
                    <a:pt x="251146" y="-4382"/>
                    <a:pt x="262875" y="3681"/>
                  </a:cubicBezTo>
                  <a:cubicBezTo>
                    <a:pt x="270572" y="2948"/>
                    <a:pt x="278636" y="749"/>
                    <a:pt x="282668" y="10646"/>
                  </a:cubicBezTo>
                  <a:cubicBezTo>
                    <a:pt x="283401" y="14678"/>
                    <a:pt x="281569" y="17610"/>
                    <a:pt x="278636" y="19809"/>
                  </a:cubicBezTo>
                  <a:cubicBezTo>
                    <a:pt x="276804" y="20542"/>
                    <a:pt x="275338" y="20909"/>
                    <a:pt x="273505" y="20909"/>
                  </a:cubicBezTo>
                  <a:cubicBezTo>
                    <a:pt x="263242" y="22375"/>
                    <a:pt x="256277" y="27140"/>
                    <a:pt x="253712" y="37770"/>
                  </a:cubicBezTo>
                  <a:cubicBezTo>
                    <a:pt x="251512" y="46200"/>
                    <a:pt x="245648" y="47666"/>
                    <a:pt x="239783" y="43268"/>
                  </a:cubicBezTo>
                  <a:cubicBezTo>
                    <a:pt x="229154" y="35570"/>
                    <a:pt x="217058" y="38136"/>
                    <a:pt x="205695" y="36670"/>
                  </a:cubicBezTo>
                  <a:cubicBezTo>
                    <a:pt x="203129" y="36303"/>
                    <a:pt x="199097" y="35204"/>
                    <a:pt x="198731" y="37036"/>
                  </a:cubicBezTo>
                  <a:cubicBezTo>
                    <a:pt x="194333" y="50598"/>
                    <a:pt x="183336" y="45833"/>
                    <a:pt x="174173" y="46933"/>
                  </a:cubicBezTo>
                  <a:cubicBezTo>
                    <a:pt x="161711" y="48399"/>
                    <a:pt x="147049" y="44734"/>
                    <a:pt x="140818" y="61228"/>
                  </a:cubicBezTo>
                  <a:cubicBezTo>
                    <a:pt x="140085" y="62694"/>
                    <a:pt x="136053" y="61228"/>
                    <a:pt x="134220" y="60128"/>
                  </a:cubicBezTo>
                  <a:cubicBezTo>
                    <a:pt x="125423" y="53164"/>
                    <a:pt x="124324" y="60861"/>
                    <a:pt x="121758" y="66726"/>
                  </a:cubicBezTo>
                  <a:cubicBezTo>
                    <a:pt x="113327" y="87985"/>
                    <a:pt x="115893" y="109978"/>
                    <a:pt x="119192" y="131237"/>
                  </a:cubicBezTo>
                  <a:cubicBezTo>
                    <a:pt x="122857" y="153962"/>
                    <a:pt x="121025" y="176321"/>
                    <a:pt x="118459" y="198313"/>
                  </a:cubicBezTo>
                  <a:cubicBezTo>
                    <a:pt x="116260" y="217007"/>
                    <a:pt x="118825" y="235334"/>
                    <a:pt x="115527" y="253661"/>
                  </a:cubicBezTo>
                  <a:cubicBezTo>
                    <a:pt x="108562" y="259159"/>
                    <a:pt x="106730" y="252195"/>
                    <a:pt x="105264" y="248529"/>
                  </a:cubicBezTo>
                  <a:cubicBezTo>
                    <a:pt x="96833" y="224338"/>
                    <a:pt x="80705" y="201612"/>
                    <a:pt x="92068" y="173755"/>
                  </a:cubicBezTo>
                  <a:cubicBezTo>
                    <a:pt x="95367" y="166058"/>
                    <a:pt x="89869" y="161293"/>
                    <a:pt x="84371" y="156162"/>
                  </a:cubicBezTo>
                  <a:cubicBezTo>
                    <a:pt x="75941" y="148464"/>
                    <a:pt x="68243" y="141133"/>
                    <a:pt x="74474" y="127205"/>
                  </a:cubicBezTo>
                  <a:cubicBezTo>
                    <a:pt x="77040" y="121340"/>
                    <a:pt x="79239" y="110711"/>
                    <a:pt x="67510" y="107412"/>
                  </a:cubicBezTo>
                  <a:cubicBezTo>
                    <a:pt x="65311" y="106679"/>
                    <a:pt x="63112" y="102647"/>
                    <a:pt x="64211" y="101181"/>
                  </a:cubicBezTo>
                  <a:cubicBezTo>
                    <a:pt x="71175" y="92017"/>
                    <a:pt x="70076" y="82854"/>
                    <a:pt x="68976" y="71858"/>
                  </a:cubicBezTo>
                  <a:cubicBezTo>
                    <a:pt x="67877" y="60495"/>
                    <a:pt x="71175" y="58296"/>
                    <a:pt x="65311" y="48399"/>
                  </a:cubicBezTo>
                  <a:cubicBezTo>
                    <a:pt x="60546" y="61595"/>
                    <a:pt x="51016" y="62694"/>
                    <a:pt x="40386" y="59762"/>
                  </a:cubicBezTo>
                  <a:cubicBezTo>
                    <a:pt x="29390" y="56830"/>
                    <a:pt x="19494" y="56830"/>
                    <a:pt x="11796" y="67459"/>
                  </a:cubicBezTo>
                  <a:cubicBezTo>
                    <a:pt x="9597" y="70392"/>
                    <a:pt x="5932" y="73324"/>
                    <a:pt x="2999" y="68559"/>
                  </a:cubicBezTo>
                  <a:cubicBezTo>
                    <a:pt x="-1033" y="61595"/>
                    <a:pt x="-300" y="54264"/>
                    <a:pt x="1167" y="46567"/>
                  </a:cubicBezTo>
                  <a:cubicBezTo>
                    <a:pt x="2633" y="38869"/>
                    <a:pt x="8497" y="37770"/>
                    <a:pt x="15462" y="37036"/>
                  </a:cubicBezTo>
                  <a:cubicBezTo>
                    <a:pt x="26458" y="35937"/>
                    <a:pt x="38920" y="37770"/>
                    <a:pt x="48817" y="29706"/>
                  </a:cubicBezTo>
                  <a:close/>
                </a:path>
              </a:pathLst>
            </a:custGeom>
            <a:solidFill>
              <a:srgbClr val="B1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C9F27013-69FB-465C-A09E-1834D44DFC10}"/>
                </a:ext>
              </a:extLst>
            </p:cNvPr>
            <p:cNvSpPr/>
            <p:nvPr/>
          </p:nvSpPr>
          <p:spPr>
            <a:xfrm>
              <a:off x="11920524" y="4622583"/>
              <a:ext cx="357741" cy="93351"/>
            </a:xfrm>
            <a:custGeom>
              <a:avLst/>
              <a:gdLst>
                <a:gd name="connsiteX0" fmla="*/ 357742 w 357741"/>
                <a:gd name="connsiteY0" fmla="*/ 46079 h 93351"/>
                <a:gd name="connsiteX1" fmla="*/ 357742 w 357741"/>
                <a:gd name="connsiteY1" fmla="*/ 60741 h 93351"/>
                <a:gd name="connsiteX2" fmla="*/ 349678 w 357741"/>
                <a:gd name="connsiteY2" fmla="*/ 64773 h 93351"/>
                <a:gd name="connsiteX3" fmla="*/ 342714 w 357741"/>
                <a:gd name="connsiteY3" fmla="*/ 71737 h 93351"/>
                <a:gd name="connsiteX4" fmla="*/ 335016 w 357741"/>
                <a:gd name="connsiteY4" fmla="*/ 83100 h 93351"/>
                <a:gd name="connsiteX5" fmla="*/ 300195 w 357741"/>
                <a:gd name="connsiteY5" fmla="*/ 84566 h 93351"/>
                <a:gd name="connsiteX6" fmla="*/ 309359 w 357741"/>
                <a:gd name="connsiteY6" fmla="*/ 78335 h 93351"/>
                <a:gd name="connsiteX7" fmla="*/ 293231 w 357741"/>
                <a:gd name="connsiteY7" fmla="*/ 71737 h 93351"/>
                <a:gd name="connsiteX8" fmla="*/ 324753 w 357741"/>
                <a:gd name="connsiteY8" fmla="*/ 64040 h 93351"/>
                <a:gd name="connsiteX9" fmla="*/ 310825 w 357741"/>
                <a:gd name="connsiteY9" fmla="*/ 61107 h 93351"/>
                <a:gd name="connsiteX10" fmla="*/ 237151 w 357741"/>
                <a:gd name="connsiteY10" fmla="*/ 54509 h 93351"/>
                <a:gd name="connsiteX11" fmla="*/ 197564 w 357741"/>
                <a:gd name="connsiteY11" fmla="*/ 63306 h 93351"/>
                <a:gd name="connsiteX12" fmla="*/ 48017 w 357741"/>
                <a:gd name="connsiteY12" fmla="*/ 65139 h 93351"/>
                <a:gd name="connsiteX13" fmla="*/ 0 w 357741"/>
                <a:gd name="connsiteY13" fmla="*/ 43513 h 93351"/>
                <a:gd name="connsiteX14" fmla="*/ 8430 w 357741"/>
                <a:gd name="connsiteY14" fmla="*/ 33983 h 93351"/>
                <a:gd name="connsiteX15" fmla="*/ 13195 w 357741"/>
                <a:gd name="connsiteY15" fmla="*/ 14190 h 93351"/>
                <a:gd name="connsiteX16" fmla="*/ 14295 w 357741"/>
                <a:gd name="connsiteY16" fmla="*/ 2828 h 93351"/>
                <a:gd name="connsiteX17" fmla="*/ 54248 w 357741"/>
                <a:gd name="connsiteY17" fmla="*/ 5027 h 93351"/>
                <a:gd name="connsiteX18" fmla="*/ 73674 w 357741"/>
                <a:gd name="connsiteY18" fmla="*/ 13824 h 93351"/>
                <a:gd name="connsiteX19" fmla="*/ 111428 w 357741"/>
                <a:gd name="connsiteY19" fmla="*/ 22254 h 93351"/>
                <a:gd name="connsiteX20" fmla="*/ 176672 w 357741"/>
                <a:gd name="connsiteY20" fmla="*/ 33983 h 93351"/>
                <a:gd name="connsiteX21" fmla="*/ 227254 w 357741"/>
                <a:gd name="connsiteY21" fmla="*/ 37282 h 93351"/>
                <a:gd name="connsiteX22" fmla="*/ 287000 w 357741"/>
                <a:gd name="connsiteY22" fmla="*/ 42047 h 93351"/>
                <a:gd name="connsiteX23" fmla="*/ 312291 w 357741"/>
                <a:gd name="connsiteY23" fmla="*/ 36916 h 93351"/>
                <a:gd name="connsiteX24" fmla="*/ 317422 w 357741"/>
                <a:gd name="connsiteY24" fmla="*/ 37282 h 93351"/>
                <a:gd name="connsiteX25" fmla="*/ 357742 w 357741"/>
                <a:gd name="connsiteY25" fmla="*/ 46079 h 9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7741" h="93351">
                  <a:moveTo>
                    <a:pt x="357742" y="46079"/>
                  </a:moveTo>
                  <a:cubicBezTo>
                    <a:pt x="353710" y="50844"/>
                    <a:pt x="357375" y="55609"/>
                    <a:pt x="357742" y="60741"/>
                  </a:cubicBezTo>
                  <a:cubicBezTo>
                    <a:pt x="355176" y="62207"/>
                    <a:pt x="352244" y="63306"/>
                    <a:pt x="349678" y="64773"/>
                  </a:cubicBezTo>
                  <a:cubicBezTo>
                    <a:pt x="347479" y="66972"/>
                    <a:pt x="345279" y="69904"/>
                    <a:pt x="342714" y="71737"/>
                  </a:cubicBezTo>
                  <a:cubicBezTo>
                    <a:pt x="342714" y="77235"/>
                    <a:pt x="342714" y="82733"/>
                    <a:pt x="335016" y="83100"/>
                  </a:cubicBezTo>
                  <a:cubicBezTo>
                    <a:pt x="323654" y="90064"/>
                    <a:pt x="312657" y="101426"/>
                    <a:pt x="300195" y="84566"/>
                  </a:cubicBezTo>
                  <a:cubicBezTo>
                    <a:pt x="301295" y="80167"/>
                    <a:pt x="303861" y="77601"/>
                    <a:pt x="309359" y="78335"/>
                  </a:cubicBezTo>
                  <a:cubicBezTo>
                    <a:pt x="303861" y="76502"/>
                    <a:pt x="293964" y="83466"/>
                    <a:pt x="293231" y="71737"/>
                  </a:cubicBezTo>
                  <a:cubicBezTo>
                    <a:pt x="301661" y="61840"/>
                    <a:pt x="314124" y="66972"/>
                    <a:pt x="324753" y="64040"/>
                  </a:cubicBezTo>
                  <a:cubicBezTo>
                    <a:pt x="320355" y="61107"/>
                    <a:pt x="315590" y="60741"/>
                    <a:pt x="310825" y="61107"/>
                  </a:cubicBezTo>
                  <a:cubicBezTo>
                    <a:pt x="285900" y="62940"/>
                    <a:pt x="261709" y="62940"/>
                    <a:pt x="237151" y="54509"/>
                  </a:cubicBezTo>
                  <a:cubicBezTo>
                    <a:pt x="224322" y="50111"/>
                    <a:pt x="210760" y="59275"/>
                    <a:pt x="197564" y="63306"/>
                  </a:cubicBezTo>
                  <a:cubicBezTo>
                    <a:pt x="148082" y="78335"/>
                    <a:pt x="98599" y="86765"/>
                    <a:pt x="48017" y="65139"/>
                  </a:cubicBezTo>
                  <a:cubicBezTo>
                    <a:pt x="31889" y="58175"/>
                    <a:pt x="12096" y="59275"/>
                    <a:pt x="0" y="43513"/>
                  </a:cubicBezTo>
                  <a:cubicBezTo>
                    <a:pt x="1100" y="38748"/>
                    <a:pt x="4765" y="36183"/>
                    <a:pt x="8430" y="33983"/>
                  </a:cubicBezTo>
                  <a:cubicBezTo>
                    <a:pt x="16494" y="28852"/>
                    <a:pt x="20160" y="22987"/>
                    <a:pt x="13195" y="14190"/>
                  </a:cubicBezTo>
                  <a:cubicBezTo>
                    <a:pt x="10263" y="10158"/>
                    <a:pt x="9530" y="6493"/>
                    <a:pt x="14295" y="2828"/>
                  </a:cubicBezTo>
                  <a:cubicBezTo>
                    <a:pt x="20526" y="-1571"/>
                    <a:pt x="50216" y="-838"/>
                    <a:pt x="54248" y="5027"/>
                  </a:cubicBezTo>
                  <a:cubicBezTo>
                    <a:pt x="59379" y="12358"/>
                    <a:pt x="66344" y="13091"/>
                    <a:pt x="73674" y="13824"/>
                  </a:cubicBezTo>
                  <a:cubicBezTo>
                    <a:pt x="86137" y="17856"/>
                    <a:pt x="97866" y="23720"/>
                    <a:pt x="111428" y="22254"/>
                  </a:cubicBezTo>
                  <a:cubicBezTo>
                    <a:pt x="133420" y="24820"/>
                    <a:pt x="155046" y="29218"/>
                    <a:pt x="176672" y="33983"/>
                  </a:cubicBezTo>
                  <a:cubicBezTo>
                    <a:pt x="193166" y="41314"/>
                    <a:pt x="210393" y="39481"/>
                    <a:pt x="227254" y="37282"/>
                  </a:cubicBezTo>
                  <a:cubicBezTo>
                    <a:pt x="247780" y="32151"/>
                    <a:pt x="266474" y="46446"/>
                    <a:pt x="287000" y="42047"/>
                  </a:cubicBezTo>
                  <a:cubicBezTo>
                    <a:pt x="295430" y="40215"/>
                    <a:pt x="303861" y="39481"/>
                    <a:pt x="312291" y="36916"/>
                  </a:cubicBezTo>
                  <a:cubicBezTo>
                    <a:pt x="314124" y="36549"/>
                    <a:pt x="315956" y="36916"/>
                    <a:pt x="317422" y="37282"/>
                  </a:cubicBezTo>
                  <a:cubicBezTo>
                    <a:pt x="330251" y="41681"/>
                    <a:pt x="344913" y="40581"/>
                    <a:pt x="357742" y="46079"/>
                  </a:cubicBezTo>
                  <a:close/>
                </a:path>
              </a:pathLst>
            </a:custGeom>
            <a:solidFill>
              <a:srgbClr val="BBB2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146DAA78-A962-4E62-9CF7-3D3CEB81EDB8}"/>
                </a:ext>
              </a:extLst>
            </p:cNvPr>
            <p:cNvSpPr/>
            <p:nvPr/>
          </p:nvSpPr>
          <p:spPr>
            <a:xfrm>
              <a:off x="12370925" y="4704801"/>
              <a:ext cx="113701" cy="68690"/>
            </a:xfrm>
            <a:custGeom>
              <a:avLst/>
              <a:gdLst>
                <a:gd name="connsiteX0" fmla="*/ 113702 w 113701"/>
                <a:gd name="connsiteY0" fmla="*/ 23607 h 68690"/>
                <a:gd name="connsiteX1" fmla="*/ 73016 w 113701"/>
                <a:gd name="connsiteY1" fmla="*/ 28372 h 68690"/>
                <a:gd name="connsiteX2" fmla="*/ 58721 w 113701"/>
                <a:gd name="connsiteY2" fmla="*/ 40101 h 68690"/>
                <a:gd name="connsiteX3" fmla="*/ 57621 w 113701"/>
                <a:gd name="connsiteY3" fmla="*/ 68691 h 68690"/>
                <a:gd name="connsiteX4" fmla="*/ 6306 w 113701"/>
                <a:gd name="connsiteY4" fmla="*/ 30937 h 68690"/>
                <a:gd name="connsiteX5" fmla="*/ 1907 w 113701"/>
                <a:gd name="connsiteY5" fmla="*/ 24340 h 68690"/>
                <a:gd name="connsiteX6" fmla="*/ 12904 w 113701"/>
                <a:gd name="connsiteY6" fmla="*/ 5280 h 68690"/>
                <a:gd name="connsiteX7" fmla="*/ 80347 w 113701"/>
                <a:gd name="connsiteY7" fmla="*/ 881 h 68690"/>
                <a:gd name="connsiteX8" fmla="*/ 90976 w 113701"/>
                <a:gd name="connsiteY8" fmla="*/ 148 h 68690"/>
                <a:gd name="connsiteX9" fmla="*/ 113702 w 113701"/>
                <a:gd name="connsiteY9" fmla="*/ 23607 h 6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701" h="68690">
                  <a:moveTo>
                    <a:pt x="113702" y="23607"/>
                  </a:moveTo>
                  <a:cubicBezTo>
                    <a:pt x="102339" y="41567"/>
                    <a:pt x="82546" y="31304"/>
                    <a:pt x="73016" y="28372"/>
                  </a:cubicBezTo>
                  <a:cubicBezTo>
                    <a:pt x="55055" y="22140"/>
                    <a:pt x="58354" y="37169"/>
                    <a:pt x="58721" y="40101"/>
                  </a:cubicBezTo>
                  <a:cubicBezTo>
                    <a:pt x="59821" y="49997"/>
                    <a:pt x="57988" y="59161"/>
                    <a:pt x="57621" y="68691"/>
                  </a:cubicBezTo>
                  <a:cubicBezTo>
                    <a:pt x="34896" y="63926"/>
                    <a:pt x="19135" y="49264"/>
                    <a:pt x="6306" y="30937"/>
                  </a:cubicBezTo>
                  <a:cubicBezTo>
                    <a:pt x="4473" y="29105"/>
                    <a:pt x="3007" y="26906"/>
                    <a:pt x="1907" y="24340"/>
                  </a:cubicBezTo>
                  <a:cubicBezTo>
                    <a:pt x="-3957" y="12610"/>
                    <a:pt x="4840" y="9312"/>
                    <a:pt x="12904" y="5280"/>
                  </a:cubicBezTo>
                  <a:cubicBezTo>
                    <a:pt x="35629" y="4547"/>
                    <a:pt x="57621" y="-951"/>
                    <a:pt x="80347" y="881"/>
                  </a:cubicBezTo>
                  <a:cubicBezTo>
                    <a:pt x="84012" y="515"/>
                    <a:pt x="87311" y="515"/>
                    <a:pt x="90976" y="148"/>
                  </a:cubicBezTo>
                  <a:cubicBezTo>
                    <a:pt x="107837" y="-1318"/>
                    <a:pt x="113702" y="8212"/>
                    <a:pt x="113702" y="23607"/>
                  </a:cubicBezTo>
                  <a:close/>
                </a:path>
              </a:pathLst>
            </a:custGeom>
            <a:solidFill>
              <a:srgbClr val="EEEA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05F22003-5D60-47EE-97B5-0D757F77CE72}"/>
                </a:ext>
              </a:extLst>
            </p:cNvPr>
            <p:cNvSpPr/>
            <p:nvPr/>
          </p:nvSpPr>
          <p:spPr>
            <a:xfrm>
              <a:off x="11997077" y="4710447"/>
              <a:ext cx="139999" cy="26305"/>
            </a:xfrm>
            <a:custGeom>
              <a:avLst/>
              <a:gdLst>
                <a:gd name="connsiteX0" fmla="*/ 134573 w 139999"/>
                <a:gd name="connsiteY0" fmla="*/ 21992 h 26305"/>
                <a:gd name="connsiteX1" fmla="*/ 131274 w 139999"/>
                <a:gd name="connsiteY1" fmla="*/ 22359 h 26305"/>
                <a:gd name="connsiteX2" fmla="*/ 11783 w 139999"/>
                <a:gd name="connsiteY2" fmla="*/ 24192 h 26305"/>
                <a:gd name="connsiteX3" fmla="*/ 54 w 139999"/>
                <a:gd name="connsiteY3" fmla="*/ 16494 h 26305"/>
                <a:gd name="connsiteX4" fmla="*/ 10683 w 139999"/>
                <a:gd name="connsiteY4" fmla="*/ 8064 h 26305"/>
                <a:gd name="connsiteX5" fmla="*/ 51002 w 139999"/>
                <a:gd name="connsiteY5" fmla="*/ 5132 h 26305"/>
                <a:gd name="connsiteX6" fmla="*/ 58333 w 139999"/>
                <a:gd name="connsiteY6" fmla="*/ 0 h 26305"/>
                <a:gd name="connsiteX7" fmla="*/ 129075 w 139999"/>
                <a:gd name="connsiteY7" fmla="*/ 5132 h 26305"/>
                <a:gd name="connsiteX8" fmla="*/ 139705 w 139999"/>
                <a:gd name="connsiteY8" fmla="*/ 11363 h 26305"/>
                <a:gd name="connsiteX9" fmla="*/ 138605 w 139999"/>
                <a:gd name="connsiteY9" fmla="*/ 17594 h 26305"/>
                <a:gd name="connsiteX10" fmla="*/ 134573 w 139999"/>
                <a:gd name="connsiteY10" fmla="*/ 21992 h 2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99" h="26305">
                  <a:moveTo>
                    <a:pt x="134573" y="21992"/>
                  </a:moveTo>
                  <a:cubicBezTo>
                    <a:pt x="133474" y="21992"/>
                    <a:pt x="132374" y="21992"/>
                    <a:pt x="131274" y="22359"/>
                  </a:cubicBezTo>
                  <a:cubicBezTo>
                    <a:pt x="91688" y="28590"/>
                    <a:pt x="51735" y="26024"/>
                    <a:pt x="11783" y="24192"/>
                  </a:cubicBezTo>
                  <a:cubicBezTo>
                    <a:pt x="7018" y="23825"/>
                    <a:pt x="787" y="21259"/>
                    <a:pt x="54" y="16494"/>
                  </a:cubicBezTo>
                  <a:cubicBezTo>
                    <a:pt x="-680" y="10263"/>
                    <a:pt x="6285" y="9897"/>
                    <a:pt x="10683" y="8064"/>
                  </a:cubicBezTo>
                  <a:cubicBezTo>
                    <a:pt x="23512" y="2566"/>
                    <a:pt x="37440" y="9530"/>
                    <a:pt x="51002" y="5132"/>
                  </a:cubicBezTo>
                  <a:cubicBezTo>
                    <a:pt x="54668" y="4032"/>
                    <a:pt x="55767" y="1466"/>
                    <a:pt x="58333" y="0"/>
                  </a:cubicBezTo>
                  <a:cubicBezTo>
                    <a:pt x="81425" y="6964"/>
                    <a:pt x="105617" y="3299"/>
                    <a:pt x="129075" y="5132"/>
                  </a:cubicBezTo>
                  <a:cubicBezTo>
                    <a:pt x="133474" y="5865"/>
                    <a:pt x="137506" y="7331"/>
                    <a:pt x="139705" y="11363"/>
                  </a:cubicBezTo>
                  <a:cubicBezTo>
                    <a:pt x="140438" y="13562"/>
                    <a:pt x="139705" y="15761"/>
                    <a:pt x="138605" y="17594"/>
                  </a:cubicBezTo>
                  <a:cubicBezTo>
                    <a:pt x="137139" y="19427"/>
                    <a:pt x="135673" y="20893"/>
                    <a:pt x="134573" y="21992"/>
                  </a:cubicBezTo>
                  <a:close/>
                </a:path>
              </a:pathLst>
            </a:custGeom>
            <a:solidFill>
              <a:srgbClr val="9F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A0B2B086-077F-4827-B20D-55FF0B6679D0}"/>
                </a:ext>
              </a:extLst>
            </p:cNvPr>
            <p:cNvSpPr/>
            <p:nvPr/>
          </p:nvSpPr>
          <p:spPr>
            <a:xfrm>
              <a:off x="12135315" y="4704539"/>
              <a:ext cx="129926" cy="24585"/>
            </a:xfrm>
            <a:custGeom>
              <a:avLst/>
              <a:gdLst>
                <a:gd name="connsiteX0" fmla="*/ 0 w 129926"/>
                <a:gd name="connsiteY0" fmla="*/ 24235 h 24585"/>
                <a:gd name="connsiteX1" fmla="*/ 0 w 129926"/>
                <a:gd name="connsiteY1" fmla="*/ 20203 h 24585"/>
                <a:gd name="connsiteX2" fmla="*/ 22725 w 129926"/>
                <a:gd name="connsiteY2" fmla="*/ 15072 h 24585"/>
                <a:gd name="connsiteX3" fmla="*/ 73674 w 129926"/>
                <a:gd name="connsiteY3" fmla="*/ 3709 h 24585"/>
                <a:gd name="connsiteX4" fmla="*/ 86137 w 129926"/>
                <a:gd name="connsiteY4" fmla="*/ 2243 h 24585"/>
                <a:gd name="connsiteX5" fmla="*/ 120225 w 129926"/>
                <a:gd name="connsiteY5" fmla="*/ 1876 h 24585"/>
                <a:gd name="connsiteX6" fmla="*/ 129388 w 129926"/>
                <a:gd name="connsiteY6" fmla="*/ 13972 h 24585"/>
                <a:gd name="connsiteX7" fmla="*/ 115826 w 129926"/>
                <a:gd name="connsiteY7" fmla="*/ 17271 h 24585"/>
                <a:gd name="connsiteX8" fmla="*/ 0 w 129926"/>
                <a:gd name="connsiteY8" fmla="*/ 24235 h 24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26" h="24585">
                  <a:moveTo>
                    <a:pt x="0" y="24235"/>
                  </a:moveTo>
                  <a:cubicBezTo>
                    <a:pt x="0" y="22769"/>
                    <a:pt x="0" y="21303"/>
                    <a:pt x="0" y="20203"/>
                  </a:cubicBezTo>
                  <a:cubicBezTo>
                    <a:pt x="6598" y="14339"/>
                    <a:pt x="14661" y="15072"/>
                    <a:pt x="22725" y="15072"/>
                  </a:cubicBezTo>
                  <a:cubicBezTo>
                    <a:pt x="40319" y="14705"/>
                    <a:pt x="57547" y="11406"/>
                    <a:pt x="73674" y="3709"/>
                  </a:cubicBezTo>
                  <a:cubicBezTo>
                    <a:pt x="77340" y="777"/>
                    <a:pt x="81372" y="-2156"/>
                    <a:pt x="86137" y="2243"/>
                  </a:cubicBezTo>
                  <a:cubicBezTo>
                    <a:pt x="97866" y="16171"/>
                    <a:pt x="108862" y="-689"/>
                    <a:pt x="120225" y="1876"/>
                  </a:cubicBezTo>
                  <a:cubicBezTo>
                    <a:pt x="122424" y="6641"/>
                    <a:pt x="132320" y="6641"/>
                    <a:pt x="129388" y="13972"/>
                  </a:cubicBezTo>
                  <a:cubicBezTo>
                    <a:pt x="127189" y="19470"/>
                    <a:pt x="120591" y="16905"/>
                    <a:pt x="115826" y="17271"/>
                  </a:cubicBezTo>
                  <a:cubicBezTo>
                    <a:pt x="77340" y="22403"/>
                    <a:pt x="38853" y="25701"/>
                    <a:pt x="0" y="24235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7E8A5F2-D0DC-44CB-B334-D8EC0CE118B9}"/>
                </a:ext>
              </a:extLst>
            </p:cNvPr>
            <p:cNvSpPr/>
            <p:nvPr/>
          </p:nvSpPr>
          <p:spPr>
            <a:xfrm>
              <a:off x="12288895" y="4709429"/>
              <a:ext cx="94567" cy="24664"/>
            </a:xfrm>
            <a:custGeom>
              <a:avLst/>
              <a:gdLst>
                <a:gd name="connsiteX0" fmla="*/ 94567 w 94567"/>
                <a:gd name="connsiteY0" fmla="*/ 652 h 24664"/>
                <a:gd name="connsiteX1" fmla="*/ 86137 w 94567"/>
                <a:gd name="connsiteY1" fmla="*/ 19712 h 24664"/>
                <a:gd name="connsiteX2" fmla="*/ 71842 w 94567"/>
                <a:gd name="connsiteY2" fmla="*/ 21911 h 24664"/>
                <a:gd name="connsiteX3" fmla="*/ 29323 w 94567"/>
                <a:gd name="connsiteY3" fmla="*/ 20811 h 24664"/>
                <a:gd name="connsiteX4" fmla="*/ 0 w 94567"/>
                <a:gd name="connsiteY4" fmla="*/ 15313 h 24664"/>
                <a:gd name="connsiteX5" fmla="*/ 35188 w 94567"/>
                <a:gd name="connsiteY5" fmla="*/ 652 h 24664"/>
                <a:gd name="connsiteX6" fmla="*/ 94567 w 94567"/>
                <a:gd name="connsiteY6" fmla="*/ 652 h 2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67" h="24664">
                  <a:moveTo>
                    <a:pt x="94567" y="652"/>
                  </a:moveTo>
                  <a:cubicBezTo>
                    <a:pt x="93101" y="7616"/>
                    <a:pt x="81372" y="10182"/>
                    <a:pt x="86137" y="19712"/>
                  </a:cubicBezTo>
                  <a:cubicBezTo>
                    <a:pt x="82471" y="26676"/>
                    <a:pt x="76607" y="25210"/>
                    <a:pt x="71842" y="21911"/>
                  </a:cubicBezTo>
                  <a:cubicBezTo>
                    <a:pt x="57913" y="12381"/>
                    <a:pt x="43618" y="13847"/>
                    <a:pt x="29323" y="20811"/>
                  </a:cubicBezTo>
                  <a:cubicBezTo>
                    <a:pt x="18694" y="22644"/>
                    <a:pt x="7331" y="29242"/>
                    <a:pt x="0" y="15313"/>
                  </a:cubicBezTo>
                  <a:cubicBezTo>
                    <a:pt x="6231" y="-2647"/>
                    <a:pt x="22725" y="1385"/>
                    <a:pt x="35188" y="652"/>
                  </a:cubicBezTo>
                  <a:cubicBezTo>
                    <a:pt x="54981" y="-815"/>
                    <a:pt x="74774" y="652"/>
                    <a:pt x="94567" y="652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087571FB-A93A-403C-9DC9-B875E66D8A35}"/>
                </a:ext>
              </a:extLst>
            </p:cNvPr>
            <p:cNvSpPr/>
            <p:nvPr/>
          </p:nvSpPr>
          <p:spPr>
            <a:xfrm>
              <a:off x="12278265" y="4724742"/>
              <a:ext cx="41718" cy="19060"/>
            </a:xfrm>
            <a:custGeom>
              <a:avLst/>
              <a:gdLst>
                <a:gd name="connsiteX0" fmla="*/ 10996 w 41718"/>
                <a:gd name="connsiteY0" fmla="*/ 0 h 19060"/>
                <a:gd name="connsiteX1" fmla="*/ 41419 w 41718"/>
                <a:gd name="connsiteY1" fmla="*/ 0 h 19060"/>
                <a:gd name="connsiteX2" fmla="*/ 21626 w 41718"/>
                <a:gd name="connsiteY2" fmla="*/ 19060 h 19060"/>
                <a:gd name="connsiteX3" fmla="*/ 19060 w 41718"/>
                <a:gd name="connsiteY3" fmla="*/ 18693 h 19060"/>
                <a:gd name="connsiteX4" fmla="*/ 0 w 41718"/>
                <a:gd name="connsiteY4" fmla="*/ 11363 h 19060"/>
                <a:gd name="connsiteX5" fmla="*/ 10996 w 41718"/>
                <a:gd name="connsiteY5" fmla="*/ 0 h 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18" h="19060">
                  <a:moveTo>
                    <a:pt x="10996" y="0"/>
                  </a:moveTo>
                  <a:cubicBezTo>
                    <a:pt x="21259" y="6231"/>
                    <a:pt x="31156" y="4398"/>
                    <a:pt x="41419" y="0"/>
                  </a:cubicBezTo>
                  <a:cubicBezTo>
                    <a:pt x="43618" y="15761"/>
                    <a:pt x="33355" y="17960"/>
                    <a:pt x="21626" y="19060"/>
                  </a:cubicBezTo>
                  <a:cubicBezTo>
                    <a:pt x="20893" y="19060"/>
                    <a:pt x="19793" y="18693"/>
                    <a:pt x="19060" y="18693"/>
                  </a:cubicBezTo>
                  <a:cubicBezTo>
                    <a:pt x="14295" y="11729"/>
                    <a:pt x="5498" y="16128"/>
                    <a:pt x="0" y="11363"/>
                  </a:cubicBezTo>
                  <a:cubicBezTo>
                    <a:pt x="3299" y="7697"/>
                    <a:pt x="6964" y="4032"/>
                    <a:pt x="10996" y="0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3BCFE8BC-481A-4AA3-A971-FA785833A5E5}"/>
                </a:ext>
              </a:extLst>
            </p:cNvPr>
            <p:cNvSpPr/>
            <p:nvPr/>
          </p:nvSpPr>
          <p:spPr>
            <a:xfrm>
              <a:off x="12263237" y="4687355"/>
              <a:ext cx="21725" cy="29783"/>
            </a:xfrm>
            <a:custGeom>
              <a:avLst/>
              <a:gdLst>
                <a:gd name="connsiteX0" fmla="*/ 0 w 21725"/>
                <a:gd name="connsiteY0" fmla="*/ 6964 h 29783"/>
                <a:gd name="connsiteX1" fmla="*/ 6964 w 21725"/>
                <a:gd name="connsiteY1" fmla="*/ 0 h 29783"/>
                <a:gd name="connsiteX2" fmla="*/ 17960 w 21725"/>
                <a:gd name="connsiteY2" fmla="*/ 16494 h 29783"/>
                <a:gd name="connsiteX3" fmla="*/ 20893 w 21725"/>
                <a:gd name="connsiteY3" fmla="*/ 26391 h 29783"/>
                <a:gd name="connsiteX4" fmla="*/ 15028 w 21725"/>
                <a:gd name="connsiteY4" fmla="*/ 29690 h 29783"/>
                <a:gd name="connsiteX5" fmla="*/ 7331 w 21725"/>
                <a:gd name="connsiteY5" fmla="*/ 21992 h 29783"/>
                <a:gd name="connsiteX6" fmla="*/ 0 w 21725"/>
                <a:gd name="connsiteY6" fmla="*/ 6964 h 2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25" h="29783">
                  <a:moveTo>
                    <a:pt x="0" y="6964"/>
                  </a:moveTo>
                  <a:cubicBezTo>
                    <a:pt x="0" y="2199"/>
                    <a:pt x="2199" y="0"/>
                    <a:pt x="6964" y="0"/>
                  </a:cubicBezTo>
                  <a:cubicBezTo>
                    <a:pt x="7697" y="7697"/>
                    <a:pt x="13929" y="11363"/>
                    <a:pt x="17960" y="16494"/>
                  </a:cubicBezTo>
                  <a:cubicBezTo>
                    <a:pt x="20526" y="19427"/>
                    <a:pt x="23092" y="22359"/>
                    <a:pt x="20893" y="26391"/>
                  </a:cubicBezTo>
                  <a:cubicBezTo>
                    <a:pt x="19793" y="28223"/>
                    <a:pt x="17227" y="29323"/>
                    <a:pt x="15028" y="29690"/>
                  </a:cubicBezTo>
                  <a:cubicBezTo>
                    <a:pt x="9530" y="30423"/>
                    <a:pt x="7697" y="26757"/>
                    <a:pt x="7331" y="21992"/>
                  </a:cubicBezTo>
                  <a:cubicBezTo>
                    <a:pt x="6598" y="15761"/>
                    <a:pt x="4399" y="10996"/>
                    <a:pt x="0" y="6964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DB44824-5718-43B0-A288-1EAEAE2D4E8D}"/>
                </a:ext>
              </a:extLst>
            </p:cNvPr>
            <p:cNvSpPr/>
            <p:nvPr/>
          </p:nvSpPr>
          <p:spPr>
            <a:xfrm>
              <a:off x="11378752" y="7373577"/>
              <a:ext cx="367390" cy="61067"/>
            </a:xfrm>
            <a:custGeom>
              <a:avLst/>
              <a:gdLst>
                <a:gd name="connsiteX0" fmla="*/ 362534 w 367390"/>
                <a:gd name="connsiteY0" fmla="*/ 14435 h 61067"/>
                <a:gd name="connsiteX1" fmla="*/ 339809 w 367390"/>
                <a:gd name="connsiteY1" fmla="*/ 29463 h 61067"/>
                <a:gd name="connsiteX2" fmla="*/ 295091 w 367390"/>
                <a:gd name="connsiteY2" fmla="*/ 41558 h 61067"/>
                <a:gd name="connsiteX3" fmla="*/ 194293 w 367390"/>
                <a:gd name="connsiteY3" fmla="*/ 56220 h 61067"/>
                <a:gd name="connsiteX4" fmla="*/ 178898 w 367390"/>
                <a:gd name="connsiteY4" fmla="*/ 60985 h 61067"/>
                <a:gd name="connsiteX5" fmla="*/ 129782 w 367390"/>
                <a:gd name="connsiteY5" fmla="*/ 59519 h 61067"/>
                <a:gd name="connsiteX6" fmla="*/ 64905 w 367390"/>
                <a:gd name="connsiteY6" fmla="*/ 52555 h 61067"/>
                <a:gd name="connsiteX7" fmla="*/ 5892 w 367390"/>
                <a:gd name="connsiteY7" fmla="*/ 47790 h 61067"/>
                <a:gd name="connsiteX8" fmla="*/ 9558 w 367390"/>
                <a:gd name="connsiteY8" fmla="*/ 29829 h 61067"/>
                <a:gd name="connsiteX9" fmla="*/ 88363 w 367390"/>
                <a:gd name="connsiteY9" fmla="*/ 22132 h 61067"/>
                <a:gd name="connsiteX10" fmla="*/ 100093 w 367390"/>
                <a:gd name="connsiteY10" fmla="*/ 17733 h 61067"/>
                <a:gd name="connsiteX11" fmla="*/ 241943 w 367390"/>
                <a:gd name="connsiteY11" fmla="*/ 4172 h 61067"/>
                <a:gd name="connsiteX12" fmla="*/ 294358 w 367390"/>
                <a:gd name="connsiteY12" fmla="*/ 14801 h 61067"/>
                <a:gd name="connsiteX13" fmla="*/ 336510 w 367390"/>
                <a:gd name="connsiteY13" fmla="*/ 10403 h 61067"/>
                <a:gd name="connsiteX14" fmla="*/ 354837 w 367390"/>
                <a:gd name="connsiteY14" fmla="*/ 2705 h 61067"/>
                <a:gd name="connsiteX15" fmla="*/ 366566 w 367390"/>
                <a:gd name="connsiteY15" fmla="*/ 1972 h 61067"/>
                <a:gd name="connsiteX16" fmla="*/ 366566 w 367390"/>
                <a:gd name="connsiteY16" fmla="*/ 6737 h 61067"/>
                <a:gd name="connsiteX17" fmla="*/ 362534 w 367390"/>
                <a:gd name="connsiteY17" fmla="*/ 14435 h 6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390" h="61067">
                  <a:moveTo>
                    <a:pt x="362534" y="14435"/>
                  </a:moveTo>
                  <a:cubicBezTo>
                    <a:pt x="354837" y="19566"/>
                    <a:pt x="347506" y="24331"/>
                    <a:pt x="339809" y="29463"/>
                  </a:cubicBezTo>
                  <a:cubicBezTo>
                    <a:pt x="324781" y="33495"/>
                    <a:pt x="309753" y="37526"/>
                    <a:pt x="295091" y="41558"/>
                  </a:cubicBezTo>
                  <a:cubicBezTo>
                    <a:pt x="262103" y="51455"/>
                    <a:pt x="227648" y="50355"/>
                    <a:pt x="194293" y="56220"/>
                  </a:cubicBezTo>
                  <a:cubicBezTo>
                    <a:pt x="189895" y="60618"/>
                    <a:pt x="184396" y="61352"/>
                    <a:pt x="178898" y="60985"/>
                  </a:cubicBezTo>
                  <a:cubicBezTo>
                    <a:pt x="162404" y="60252"/>
                    <a:pt x="146276" y="60618"/>
                    <a:pt x="129782" y="59519"/>
                  </a:cubicBezTo>
                  <a:cubicBezTo>
                    <a:pt x="107057" y="65750"/>
                    <a:pt x="87630" y="46323"/>
                    <a:pt x="64905" y="52555"/>
                  </a:cubicBezTo>
                  <a:cubicBezTo>
                    <a:pt x="45112" y="52921"/>
                    <a:pt x="25319" y="52921"/>
                    <a:pt x="5892" y="47790"/>
                  </a:cubicBezTo>
                  <a:cubicBezTo>
                    <a:pt x="-6937" y="38626"/>
                    <a:pt x="4426" y="34961"/>
                    <a:pt x="9558" y="29829"/>
                  </a:cubicBezTo>
                  <a:cubicBezTo>
                    <a:pt x="35215" y="21765"/>
                    <a:pt x="62339" y="27996"/>
                    <a:pt x="88363" y="22132"/>
                  </a:cubicBezTo>
                  <a:cubicBezTo>
                    <a:pt x="92029" y="19566"/>
                    <a:pt x="95694" y="18100"/>
                    <a:pt x="100093" y="17733"/>
                  </a:cubicBezTo>
                  <a:cubicBezTo>
                    <a:pt x="147376" y="13335"/>
                    <a:pt x="194293" y="3805"/>
                    <a:pt x="241943" y="4172"/>
                  </a:cubicBezTo>
                  <a:cubicBezTo>
                    <a:pt x="257338" y="16634"/>
                    <a:pt x="276764" y="16634"/>
                    <a:pt x="294358" y="14801"/>
                  </a:cubicBezTo>
                  <a:cubicBezTo>
                    <a:pt x="308287" y="13335"/>
                    <a:pt x="322215" y="11502"/>
                    <a:pt x="336510" y="10403"/>
                  </a:cubicBezTo>
                  <a:cubicBezTo>
                    <a:pt x="343108" y="10036"/>
                    <a:pt x="350805" y="11869"/>
                    <a:pt x="354837" y="2705"/>
                  </a:cubicBezTo>
                  <a:cubicBezTo>
                    <a:pt x="356670" y="-960"/>
                    <a:pt x="362534" y="-594"/>
                    <a:pt x="366566" y="1972"/>
                  </a:cubicBezTo>
                  <a:cubicBezTo>
                    <a:pt x="367666" y="3438"/>
                    <a:pt x="367666" y="5271"/>
                    <a:pt x="366566" y="6737"/>
                  </a:cubicBezTo>
                  <a:cubicBezTo>
                    <a:pt x="365100" y="9669"/>
                    <a:pt x="363634" y="12235"/>
                    <a:pt x="362534" y="14435"/>
                  </a:cubicBezTo>
                  <a:close/>
                </a:path>
              </a:pathLst>
            </a:custGeom>
            <a:solidFill>
              <a:srgbClr val="89766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6FEBB161-3D19-4566-8A85-AB544DEA7501}"/>
                </a:ext>
              </a:extLst>
            </p:cNvPr>
            <p:cNvSpPr/>
            <p:nvPr/>
          </p:nvSpPr>
          <p:spPr>
            <a:xfrm>
              <a:off x="11507525" y="7429475"/>
              <a:ext cx="111424" cy="30012"/>
            </a:xfrm>
            <a:custGeom>
              <a:avLst/>
              <a:gdLst>
                <a:gd name="connsiteX0" fmla="*/ 643 w 111424"/>
                <a:gd name="connsiteY0" fmla="*/ 3988 h 30012"/>
                <a:gd name="connsiteX1" fmla="*/ 65154 w 111424"/>
                <a:gd name="connsiteY1" fmla="*/ 689 h 30012"/>
                <a:gd name="connsiteX2" fmla="*/ 92278 w 111424"/>
                <a:gd name="connsiteY2" fmla="*/ 4721 h 30012"/>
                <a:gd name="connsiteX3" fmla="*/ 104373 w 111424"/>
                <a:gd name="connsiteY3" fmla="*/ 8020 h 30012"/>
                <a:gd name="connsiteX4" fmla="*/ 111338 w 111424"/>
                <a:gd name="connsiteY4" fmla="*/ 14984 h 30012"/>
                <a:gd name="connsiteX5" fmla="*/ 101807 w 111424"/>
                <a:gd name="connsiteY5" fmla="*/ 18650 h 30012"/>
                <a:gd name="connsiteX6" fmla="*/ 26667 w 111424"/>
                <a:gd name="connsiteY6" fmla="*/ 30012 h 30012"/>
                <a:gd name="connsiteX7" fmla="*/ 25201 w 111424"/>
                <a:gd name="connsiteY7" fmla="*/ 23048 h 30012"/>
                <a:gd name="connsiteX8" fmla="*/ 11639 w 111424"/>
                <a:gd name="connsiteY8" fmla="*/ 11319 h 30012"/>
                <a:gd name="connsiteX9" fmla="*/ 643 w 111424"/>
                <a:gd name="connsiteY9" fmla="*/ 3988 h 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424" h="30012">
                  <a:moveTo>
                    <a:pt x="643" y="3988"/>
                  </a:moveTo>
                  <a:cubicBezTo>
                    <a:pt x="21902" y="-2610"/>
                    <a:pt x="43528" y="1056"/>
                    <a:pt x="65154" y="689"/>
                  </a:cubicBezTo>
                  <a:cubicBezTo>
                    <a:pt x="72484" y="9853"/>
                    <a:pt x="83481" y="3255"/>
                    <a:pt x="92278" y="4721"/>
                  </a:cubicBezTo>
                  <a:cubicBezTo>
                    <a:pt x="96309" y="5454"/>
                    <a:pt x="100341" y="7287"/>
                    <a:pt x="104373" y="8020"/>
                  </a:cubicBezTo>
                  <a:cubicBezTo>
                    <a:pt x="108039" y="8387"/>
                    <a:pt x="112071" y="10952"/>
                    <a:pt x="111338" y="14984"/>
                  </a:cubicBezTo>
                  <a:cubicBezTo>
                    <a:pt x="110604" y="19749"/>
                    <a:pt x="105473" y="18283"/>
                    <a:pt x="101807" y="18650"/>
                  </a:cubicBezTo>
                  <a:cubicBezTo>
                    <a:pt x="76883" y="22315"/>
                    <a:pt x="51592" y="26347"/>
                    <a:pt x="26667" y="30012"/>
                  </a:cubicBezTo>
                  <a:cubicBezTo>
                    <a:pt x="26301" y="27447"/>
                    <a:pt x="24468" y="24881"/>
                    <a:pt x="25201" y="23048"/>
                  </a:cubicBezTo>
                  <a:cubicBezTo>
                    <a:pt x="30699" y="7287"/>
                    <a:pt x="27034" y="2889"/>
                    <a:pt x="11639" y="11319"/>
                  </a:cubicBezTo>
                  <a:cubicBezTo>
                    <a:pt x="5408" y="14618"/>
                    <a:pt x="-2289" y="16084"/>
                    <a:pt x="643" y="3988"/>
                  </a:cubicBezTo>
                  <a:close/>
                </a:path>
              </a:pathLst>
            </a:custGeom>
            <a:solidFill>
              <a:srgbClr val="B190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2A15DA7D-F23D-46E8-803F-BA4CE8B81055}"/>
                </a:ext>
              </a:extLst>
            </p:cNvPr>
            <p:cNvSpPr/>
            <p:nvPr/>
          </p:nvSpPr>
          <p:spPr>
            <a:xfrm>
              <a:off x="12432081" y="6104745"/>
              <a:ext cx="210570" cy="667848"/>
            </a:xfrm>
            <a:custGeom>
              <a:avLst/>
              <a:gdLst>
                <a:gd name="connsiteX0" fmla="*/ 15525 w 210570"/>
                <a:gd name="connsiteY0" fmla="*/ 667849 h 667848"/>
                <a:gd name="connsiteX1" fmla="*/ 4529 w 210570"/>
                <a:gd name="connsiteY1" fmla="*/ 643657 h 667848"/>
                <a:gd name="connsiteX2" fmla="*/ 1963 w 210570"/>
                <a:gd name="connsiteY2" fmla="*/ 626796 h 667848"/>
                <a:gd name="connsiteX3" fmla="*/ 18457 w 210570"/>
                <a:gd name="connsiteY3" fmla="*/ 609203 h 667848"/>
                <a:gd name="connsiteX4" fmla="*/ 25055 w 210570"/>
                <a:gd name="connsiteY4" fmla="*/ 591242 h 667848"/>
                <a:gd name="connsiteX5" fmla="*/ 28720 w 210570"/>
                <a:gd name="connsiteY5" fmla="*/ 577680 h 667848"/>
                <a:gd name="connsiteX6" fmla="*/ 42282 w 210570"/>
                <a:gd name="connsiteY6" fmla="*/ 536628 h 667848"/>
                <a:gd name="connsiteX7" fmla="*/ 50713 w 210570"/>
                <a:gd name="connsiteY7" fmla="*/ 512070 h 667848"/>
                <a:gd name="connsiteX8" fmla="*/ 54011 w 210570"/>
                <a:gd name="connsiteY8" fmla="*/ 504006 h 667848"/>
                <a:gd name="connsiteX9" fmla="*/ 73804 w 210570"/>
                <a:gd name="connsiteY9" fmla="*/ 489711 h 667848"/>
                <a:gd name="connsiteX10" fmla="*/ 86633 w 210570"/>
                <a:gd name="connsiteY10" fmla="*/ 491544 h 667848"/>
                <a:gd name="connsiteX11" fmla="*/ 88833 w 210570"/>
                <a:gd name="connsiteY11" fmla="*/ 481647 h 667848"/>
                <a:gd name="connsiteX12" fmla="*/ 74171 w 210570"/>
                <a:gd name="connsiteY12" fmla="*/ 472850 h 667848"/>
                <a:gd name="connsiteX13" fmla="*/ 60243 w 210570"/>
                <a:gd name="connsiteY13" fmla="*/ 460388 h 667848"/>
                <a:gd name="connsiteX14" fmla="*/ 70872 w 210570"/>
                <a:gd name="connsiteY14" fmla="*/ 421535 h 667848"/>
                <a:gd name="connsiteX15" fmla="*/ 82968 w 210570"/>
                <a:gd name="connsiteY15" fmla="*/ 349327 h 667848"/>
                <a:gd name="connsiteX16" fmla="*/ 89199 w 210570"/>
                <a:gd name="connsiteY16" fmla="*/ 313039 h 667848"/>
                <a:gd name="connsiteX17" fmla="*/ 103494 w 210570"/>
                <a:gd name="connsiteY17" fmla="*/ 304609 h 667848"/>
                <a:gd name="connsiteX18" fmla="*/ 106060 w 210570"/>
                <a:gd name="connsiteY18" fmla="*/ 316338 h 667848"/>
                <a:gd name="connsiteX19" fmla="*/ 110458 w 210570"/>
                <a:gd name="connsiteY19" fmla="*/ 330633 h 667848"/>
                <a:gd name="connsiteX20" fmla="*/ 122921 w 210570"/>
                <a:gd name="connsiteY20" fmla="*/ 321470 h 667848"/>
                <a:gd name="connsiteX21" fmla="*/ 140148 w 210570"/>
                <a:gd name="connsiteY21" fmla="*/ 278218 h 667848"/>
                <a:gd name="connsiteX22" fmla="*/ 174602 w 210570"/>
                <a:gd name="connsiteY22" fmla="*/ 111810 h 667848"/>
                <a:gd name="connsiteX23" fmla="*/ 174236 w 210570"/>
                <a:gd name="connsiteY23" fmla="*/ 82487 h 667848"/>
                <a:gd name="connsiteX24" fmla="*/ 155543 w 210570"/>
                <a:gd name="connsiteY24" fmla="*/ 93849 h 667848"/>
                <a:gd name="connsiteX25" fmla="*/ 157009 w 210570"/>
                <a:gd name="connsiteY25" fmla="*/ 34470 h 667848"/>
                <a:gd name="connsiteX26" fmla="*/ 165073 w 210570"/>
                <a:gd name="connsiteY26" fmla="*/ 24207 h 667848"/>
                <a:gd name="connsiteX27" fmla="*/ 195495 w 210570"/>
                <a:gd name="connsiteY27" fmla="*/ 11745 h 667848"/>
                <a:gd name="connsiteX28" fmla="*/ 205392 w 210570"/>
                <a:gd name="connsiteY28" fmla="*/ 15 h 667848"/>
                <a:gd name="connsiteX29" fmla="*/ 210523 w 210570"/>
                <a:gd name="connsiteY29" fmla="*/ 13211 h 667848"/>
                <a:gd name="connsiteX30" fmla="*/ 187798 w 210570"/>
                <a:gd name="connsiteY30" fmla="*/ 186584 h 667848"/>
                <a:gd name="connsiteX31" fmla="*/ 161407 w 210570"/>
                <a:gd name="connsiteY31" fmla="*/ 302043 h 667848"/>
                <a:gd name="connsiteX32" fmla="*/ 140881 w 210570"/>
                <a:gd name="connsiteY32" fmla="*/ 365455 h 667848"/>
                <a:gd name="connsiteX33" fmla="*/ 104960 w 210570"/>
                <a:gd name="connsiteY33" fmla="*/ 469185 h 667848"/>
                <a:gd name="connsiteX34" fmla="*/ 94331 w 210570"/>
                <a:gd name="connsiteY34" fmla="*/ 497775 h 667848"/>
                <a:gd name="connsiteX35" fmla="*/ 87733 w 210570"/>
                <a:gd name="connsiteY35" fmla="*/ 518668 h 667848"/>
                <a:gd name="connsiteX36" fmla="*/ 37517 w 210570"/>
                <a:gd name="connsiteY36" fmla="*/ 613968 h 667848"/>
                <a:gd name="connsiteX37" fmla="*/ 15525 w 210570"/>
                <a:gd name="connsiteY37" fmla="*/ 667849 h 66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0570" h="667848">
                  <a:moveTo>
                    <a:pt x="15525" y="667849"/>
                  </a:moveTo>
                  <a:cubicBezTo>
                    <a:pt x="14792" y="658685"/>
                    <a:pt x="22123" y="646223"/>
                    <a:pt x="4529" y="643657"/>
                  </a:cubicBezTo>
                  <a:cubicBezTo>
                    <a:pt x="2329" y="643291"/>
                    <a:pt x="-2802" y="632661"/>
                    <a:pt x="1963" y="626796"/>
                  </a:cubicBezTo>
                  <a:cubicBezTo>
                    <a:pt x="7094" y="620932"/>
                    <a:pt x="5995" y="608836"/>
                    <a:pt x="18457" y="609203"/>
                  </a:cubicBezTo>
                  <a:cubicBezTo>
                    <a:pt x="35318" y="609203"/>
                    <a:pt x="36784" y="602238"/>
                    <a:pt x="25055" y="591242"/>
                  </a:cubicBezTo>
                  <a:cubicBezTo>
                    <a:pt x="18457" y="584644"/>
                    <a:pt x="21023" y="581346"/>
                    <a:pt x="28720" y="577680"/>
                  </a:cubicBezTo>
                  <a:cubicBezTo>
                    <a:pt x="50713" y="567417"/>
                    <a:pt x="53278" y="559354"/>
                    <a:pt x="42282" y="536628"/>
                  </a:cubicBezTo>
                  <a:cubicBezTo>
                    <a:pt x="36418" y="525265"/>
                    <a:pt x="30553" y="514269"/>
                    <a:pt x="50713" y="512070"/>
                  </a:cubicBezTo>
                  <a:cubicBezTo>
                    <a:pt x="56944" y="511337"/>
                    <a:pt x="54378" y="507671"/>
                    <a:pt x="54011" y="504006"/>
                  </a:cubicBezTo>
                  <a:cubicBezTo>
                    <a:pt x="52545" y="487145"/>
                    <a:pt x="59143" y="482014"/>
                    <a:pt x="73804" y="489711"/>
                  </a:cubicBezTo>
                  <a:cubicBezTo>
                    <a:pt x="78570" y="491910"/>
                    <a:pt x="81868" y="495942"/>
                    <a:pt x="86633" y="491544"/>
                  </a:cubicBezTo>
                  <a:cubicBezTo>
                    <a:pt x="89932" y="488978"/>
                    <a:pt x="91032" y="485313"/>
                    <a:pt x="88833" y="481647"/>
                  </a:cubicBezTo>
                  <a:cubicBezTo>
                    <a:pt x="85534" y="476149"/>
                    <a:pt x="81502" y="470651"/>
                    <a:pt x="74171" y="472850"/>
                  </a:cubicBezTo>
                  <a:cubicBezTo>
                    <a:pt x="61342" y="477249"/>
                    <a:pt x="60609" y="469551"/>
                    <a:pt x="60243" y="460388"/>
                  </a:cubicBezTo>
                  <a:cubicBezTo>
                    <a:pt x="59509" y="446093"/>
                    <a:pt x="64275" y="432531"/>
                    <a:pt x="70872" y="421535"/>
                  </a:cubicBezTo>
                  <a:cubicBezTo>
                    <a:pt x="84434" y="398443"/>
                    <a:pt x="85900" y="374618"/>
                    <a:pt x="82968" y="349327"/>
                  </a:cubicBezTo>
                  <a:cubicBezTo>
                    <a:pt x="81502" y="336498"/>
                    <a:pt x="83701" y="324402"/>
                    <a:pt x="89199" y="313039"/>
                  </a:cubicBezTo>
                  <a:cubicBezTo>
                    <a:pt x="92131" y="306808"/>
                    <a:pt x="95797" y="302410"/>
                    <a:pt x="103494" y="304609"/>
                  </a:cubicBezTo>
                  <a:cubicBezTo>
                    <a:pt x="108259" y="307541"/>
                    <a:pt x="106426" y="312306"/>
                    <a:pt x="106060" y="316338"/>
                  </a:cubicBezTo>
                  <a:cubicBezTo>
                    <a:pt x="105693" y="321836"/>
                    <a:pt x="102761" y="328434"/>
                    <a:pt x="110458" y="330633"/>
                  </a:cubicBezTo>
                  <a:cubicBezTo>
                    <a:pt x="117789" y="332833"/>
                    <a:pt x="119255" y="325502"/>
                    <a:pt x="122921" y="321470"/>
                  </a:cubicBezTo>
                  <a:cubicBezTo>
                    <a:pt x="133184" y="309008"/>
                    <a:pt x="136849" y="293246"/>
                    <a:pt x="140148" y="278218"/>
                  </a:cubicBezTo>
                  <a:cubicBezTo>
                    <a:pt x="152610" y="222871"/>
                    <a:pt x="166539" y="167890"/>
                    <a:pt x="174602" y="111810"/>
                  </a:cubicBezTo>
                  <a:cubicBezTo>
                    <a:pt x="176069" y="102280"/>
                    <a:pt x="179368" y="92383"/>
                    <a:pt x="174236" y="82487"/>
                  </a:cubicBezTo>
                  <a:cubicBezTo>
                    <a:pt x="165806" y="83220"/>
                    <a:pt x="168371" y="100814"/>
                    <a:pt x="155543" y="93849"/>
                  </a:cubicBezTo>
                  <a:cubicBezTo>
                    <a:pt x="151877" y="74056"/>
                    <a:pt x="156276" y="54263"/>
                    <a:pt x="157009" y="34470"/>
                  </a:cubicBezTo>
                  <a:cubicBezTo>
                    <a:pt x="157009" y="29705"/>
                    <a:pt x="158108" y="24207"/>
                    <a:pt x="165073" y="24207"/>
                  </a:cubicBezTo>
                  <a:cubicBezTo>
                    <a:pt x="174969" y="19075"/>
                    <a:pt x="192196" y="33370"/>
                    <a:pt x="195495" y="11745"/>
                  </a:cubicBezTo>
                  <a:cubicBezTo>
                    <a:pt x="196228" y="5880"/>
                    <a:pt x="199894" y="-351"/>
                    <a:pt x="205392" y="15"/>
                  </a:cubicBezTo>
                  <a:cubicBezTo>
                    <a:pt x="213822" y="382"/>
                    <a:pt x="209057" y="8812"/>
                    <a:pt x="210523" y="13211"/>
                  </a:cubicBezTo>
                  <a:cubicBezTo>
                    <a:pt x="206491" y="71490"/>
                    <a:pt x="200260" y="129404"/>
                    <a:pt x="187798" y="186584"/>
                  </a:cubicBezTo>
                  <a:cubicBezTo>
                    <a:pt x="179368" y="225070"/>
                    <a:pt x="170204" y="263557"/>
                    <a:pt x="161407" y="302043"/>
                  </a:cubicBezTo>
                  <a:cubicBezTo>
                    <a:pt x="149678" y="321470"/>
                    <a:pt x="145646" y="344195"/>
                    <a:pt x="140881" y="365455"/>
                  </a:cubicBezTo>
                  <a:cubicBezTo>
                    <a:pt x="132451" y="401375"/>
                    <a:pt x="118522" y="435097"/>
                    <a:pt x="104960" y="469185"/>
                  </a:cubicBezTo>
                  <a:cubicBezTo>
                    <a:pt x="101295" y="478715"/>
                    <a:pt x="106060" y="491544"/>
                    <a:pt x="94331" y="497775"/>
                  </a:cubicBezTo>
                  <a:cubicBezTo>
                    <a:pt x="92498" y="504739"/>
                    <a:pt x="90665" y="511703"/>
                    <a:pt x="87733" y="518668"/>
                  </a:cubicBezTo>
                  <a:cubicBezTo>
                    <a:pt x="72705" y="551290"/>
                    <a:pt x="58043" y="584278"/>
                    <a:pt x="37517" y="613968"/>
                  </a:cubicBezTo>
                  <a:cubicBezTo>
                    <a:pt x="29820" y="632295"/>
                    <a:pt x="29453" y="652821"/>
                    <a:pt x="15525" y="667849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CC1F4E7B-8EE6-4044-8065-97CAEB4A77DC}"/>
                </a:ext>
              </a:extLst>
            </p:cNvPr>
            <p:cNvSpPr/>
            <p:nvPr/>
          </p:nvSpPr>
          <p:spPr>
            <a:xfrm>
              <a:off x="12469560" y="6603619"/>
              <a:ext cx="58298" cy="115826"/>
            </a:xfrm>
            <a:custGeom>
              <a:avLst/>
              <a:gdLst>
                <a:gd name="connsiteX0" fmla="*/ 39 w 58298"/>
                <a:gd name="connsiteY0" fmla="*/ 115826 h 115826"/>
                <a:gd name="connsiteX1" fmla="*/ 8103 w 58298"/>
                <a:gd name="connsiteY1" fmla="*/ 93101 h 115826"/>
                <a:gd name="connsiteX2" fmla="*/ 52454 w 58298"/>
                <a:gd name="connsiteY2" fmla="*/ 5498 h 115826"/>
                <a:gd name="connsiteX3" fmla="*/ 56486 w 58298"/>
                <a:gd name="connsiteY3" fmla="*/ 0 h 115826"/>
                <a:gd name="connsiteX4" fmla="*/ 45489 w 58298"/>
                <a:gd name="connsiteY4" fmla="*/ 41785 h 115826"/>
                <a:gd name="connsiteX5" fmla="*/ 20565 w 58298"/>
                <a:gd name="connsiteY5" fmla="*/ 99699 h 115826"/>
                <a:gd name="connsiteX6" fmla="*/ 7003 w 58298"/>
                <a:gd name="connsiteY6" fmla="*/ 112161 h 115826"/>
                <a:gd name="connsiteX7" fmla="*/ 39 w 58298"/>
                <a:gd name="connsiteY7" fmla="*/ 115826 h 11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298" h="115826">
                  <a:moveTo>
                    <a:pt x="39" y="115826"/>
                  </a:moveTo>
                  <a:cubicBezTo>
                    <a:pt x="-328" y="107029"/>
                    <a:pt x="1872" y="100432"/>
                    <a:pt x="8103" y="93101"/>
                  </a:cubicBezTo>
                  <a:cubicBezTo>
                    <a:pt x="29362" y="67443"/>
                    <a:pt x="37426" y="34821"/>
                    <a:pt x="52454" y="5498"/>
                  </a:cubicBezTo>
                  <a:cubicBezTo>
                    <a:pt x="53553" y="3299"/>
                    <a:pt x="55386" y="1833"/>
                    <a:pt x="56486" y="0"/>
                  </a:cubicBezTo>
                  <a:cubicBezTo>
                    <a:pt x="62717" y="16494"/>
                    <a:pt x="51354" y="30056"/>
                    <a:pt x="45489" y="41785"/>
                  </a:cubicBezTo>
                  <a:cubicBezTo>
                    <a:pt x="35960" y="60845"/>
                    <a:pt x="27529" y="79905"/>
                    <a:pt x="20565" y="99699"/>
                  </a:cubicBezTo>
                  <a:cubicBezTo>
                    <a:pt x="17999" y="107029"/>
                    <a:pt x="7003" y="103364"/>
                    <a:pt x="7003" y="112161"/>
                  </a:cubicBezTo>
                  <a:cubicBezTo>
                    <a:pt x="5170" y="113260"/>
                    <a:pt x="2605" y="114726"/>
                    <a:pt x="39" y="115826"/>
                  </a:cubicBezTo>
                  <a:close/>
                </a:path>
              </a:pathLst>
            </a:custGeom>
            <a:solidFill>
              <a:srgbClr val="B4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2AF82BB9-CAE6-4E21-A0E2-E0EE90CCFBF2}"/>
                </a:ext>
              </a:extLst>
            </p:cNvPr>
            <p:cNvSpPr/>
            <p:nvPr/>
          </p:nvSpPr>
          <p:spPr>
            <a:xfrm>
              <a:off x="10576426" y="7204488"/>
              <a:ext cx="189500" cy="112005"/>
            </a:xfrm>
            <a:custGeom>
              <a:avLst/>
              <a:gdLst>
                <a:gd name="connsiteX0" fmla="*/ 19060 w 189500"/>
                <a:gd name="connsiteY0" fmla="*/ 33609 h 112005"/>
                <a:gd name="connsiteX1" fmla="*/ 0 w 189500"/>
                <a:gd name="connsiteY1" fmla="*/ 11250 h 112005"/>
                <a:gd name="connsiteX2" fmla="*/ 14662 w 189500"/>
                <a:gd name="connsiteY2" fmla="*/ 7585 h 112005"/>
                <a:gd name="connsiteX3" fmla="*/ 112161 w 189500"/>
                <a:gd name="connsiteY3" fmla="*/ 8685 h 112005"/>
                <a:gd name="connsiteX4" fmla="*/ 112527 w 189500"/>
                <a:gd name="connsiteY4" fmla="*/ 8318 h 112005"/>
                <a:gd name="connsiteX5" fmla="*/ 111428 w 189500"/>
                <a:gd name="connsiteY5" fmla="*/ 8685 h 112005"/>
                <a:gd name="connsiteX6" fmla="*/ 101531 w 189500"/>
                <a:gd name="connsiteY6" fmla="*/ 6119 h 112005"/>
                <a:gd name="connsiteX7" fmla="*/ 103730 w 189500"/>
                <a:gd name="connsiteY7" fmla="*/ 1354 h 112005"/>
                <a:gd name="connsiteX8" fmla="*/ 189500 w 189500"/>
                <a:gd name="connsiteY8" fmla="*/ 28844 h 112005"/>
                <a:gd name="connsiteX9" fmla="*/ 175205 w 189500"/>
                <a:gd name="connsiteY9" fmla="*/ 36908 h 112005"/>
                <a:gd name="connsiteX10" fmla="*/ 108495 w 189500"/>
                <a:gd name="connsiteY10" fmla="*/ 36908 h 112005"/>
                <a:gd name="connsiteX11" fmla="*/ 111794 w 189500"/>
                <a:gd name="connsiteY11" fmla="*/ 65498 h 112005"/>
                <a:gd name="connsiteX12" fmla="*/ 129388 w 189500"/>
                <a:gd name="connsiteY12" fmla="*/ 88957 h 112005"/>
                <a:gd name="connsiteX13" fmla="*/ 143683 w 189500"/>
                <a:gd name="connsiteY13" fmla="*/ 111682 h 112005"/>
                <a:gd name="connsiteX14" fmla="*/ 123157 w 189500"/>
                <a:gd name="connsiteY14" fmla="*/ 104351 h 112005"/>
                <a:gd name="connsiteX15" fmla="*/ 107029 w 189500"/>
                <a:gd name="connsiteY15" fmla="*/ 109116 h 112005"/>
                <a:gd name="connsiteX16" fmla="*/ 101531 w 189500"/>
                <a:gd name="connsiteY16" fmla="*/ 88957 h 112005"/>
                <a:gd name="connsiteX17" fmla="*/ 94934 w 189500"/>
                <a:gd name="connsiteY17" fmla="*/ 75028 h 112005"/>
                <a:gd name="connsiteX18" fmla="*/ 87236 w 189500"/>
                <a:gd name="connsiteY18" fmla="*/ 66964 h 112005"/>
                <a:gd name="connsiteX19" fmla="*/ 76973 w 189500"/>
                <a:gd name="connsiteY19" fmla="*/ 58167 h 112005"/>
                <a:gd name="connsiteX20" fmla="*/ 67443 w 189500"/>
                <a:gd name="connsiteY20" fmla="*/ 55968 h 112005"/>
                <a:gd name="connsiteX21" fmla="*/ 63411 w 189500"/>
                <a:gd name="connsiteY21" fmla="*/ 57068 h 112005"/>
                <a:gd name="connsiteX22" fmla="*/ 37020 w 189500"/>
                <a:gd name="connsiteY22" fmla="*/ 49004 h 112005"/>
                <a:gd name="connsiteX23" fmla="*/ 19060 w 189500"/>
                <a:gd name="connsiteY23" fmla="*/ 33609 h 11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500" h="112005">
                  <a:moveTo>
                    <a:pt x="19060" y="33609"/>
                  </a:moveTo>
                  <a:cubicBezTo>
                    <a:pt x="20160" y="19681"/>
                    <a:pt x="0" y="24079"/>
                    <a:pt x="0" y="11250"/>
                  </a:cubicBezTo>
                  <a:cubicBezTo>
                    <a:pt x="4398" y="7585"/>
                    <a:pt x="9530" y="8318"/>
                    <a:pt x="14662" y="7585"/>
                  </a:cubicBezTo>
                  <a:cubicBezTo>
                    <a:pt x="46917" y="13450"/>
                    <a:pt x="79539" y="15649"/>
                    <a:pt x="112161" y="8685"/>
                  </a:cubicBezTo>
                  <a:cubicBezTo>
                    <a:pt x="114727" y="10517"/>
                    <a:pt x="112527" y="5753"/>
                    <a:pt x="112527" y="8318"/>
                  </a:cubicBezTo>
                  <a:cubicBezTo>
                    <a:pt x="112527" y="8685"/>
                    <a:pt x="112161" y="8685"/>
                    <a:pt x="111428" y="8685"/>
                  </a:cubicBezTo>
                  <a:cubicBezTo>
                    <a:pt x="107762" y="9051"/>
                    <a:pt x="104097" y="9784"/>
                    <a:pt x="101531" y="6119"/>
                  </a:cubicBezTo>
                  <a:cubicBezTo>
                    <a:pt x="101531" y="4286"/>
                    <a:pt x="102264" y="2454"/>
                    <a:pt x="103730" y="1354"/>
                  </a:cubicBezTo>
                  <a:cubicBezTo>
                    <a:pt x="131221" y="-4511"/>
                    <a:pt x="174472" y="9418"/>
                    <a:pt x="189500" y="28844"/>
                  </a:cubicBezTo>
                  <a:cubicBezTo>
                    <a:pt x="186202" y="34342"/>
                    <a:pt x="180337" y="35075"/>
                    <a:pt x="175205" y="36908"/>
                  </a:cubicBezTo>
                  <a:cubicBezTo>
                    <a:pt x="153946" y="44239"/>
                    <a:pt x="132687" y="40940"/>
                    <a:pt x="108495" y="36908"/>
                  </a:cubicBezTo>
                  <a:cubicBezTo>
                    <a:pt x="115460" y="46805"/>
                    <a:pt x="114727" y="55968"/>
                    <a:pt x="111794" y="65498"/>
                  </a:cubicBezTo>
                  <a:cubicBezTo>
                    <a:pt x="115093" y="75395"/>
                    <a:pt x="120958" y="82359"/>
                    <a:pt x="129388" y="88957"/>
                  </a:cubicBezTo>
                  <a:cubicBezTo>
                    <a:pt x="136352" y="94455"/>
                    <a:pt x="142950" y="101785"/>
                    <a:pt x="143683" y="111682"/>
                  </a:cubicBezTo>
                  <a:cubicBezTo>
                    <a:pt x="136352" y="111316"/>
                    <a:pt x="128289" y="114981"/>
                    <a:pt x="123157" y="104351"/>
                  </a:cubicBezTo>
                  <a:cubicBezTo>
                    <a:pt x="119492" y="96654"/>
                    <a:pt x="113994" y="104351"/>
                    <a:pt x="107029" y="109116"/>
                  </a:cubicBezTo>
                  <a:cubicBezTo>
                    <a:pt x="109228" y="99586"/>
                    <a:pt x="112161" y="92255"/>
                    <a:pt x="101531" y="88957"/>
                  </a:cubicBezTo>
                  <a:cubicBezTo>
                    <a:pt x="96033" y="87490"/>
                    <a:pt x="90535" y="83825"/>
                    <a:pt x="94934" y="75028"/>
                  </a:cubicBezTo>
                  <a:cubicBezTo>
                    <a:pt x="97499" y="70263"/>
                    <a:pt x="93101" y="65132"/>
                    <a:pt x="87236" y="66964"/>
                  </a:cubicBezTo>
                  <a:cubicBezTo>
                    <a:pt x="78073" y="69530"/>
                    <a:pt x="76973" y="66231"/>
                    <a:pt x="76973" y="58167"/>
                  </a:cubicBezTo>
                  <a:cubicBezTo>
                    <a:pt x="76973" y="54502"/>
                    <a:pt x="73308" y="45705"/>
                    <a:pt x="67443" y="55968"/>
                  </a:cubicBezTo>
                  <a:cubicBezTo>
                    <a:pt x="66343" y="57801"/>
                    <a:pt x="63778" y="58901"/>
                    <a:pt x="63411" y="57068"/>
                  </a:cubicBezTo>
                  <a:cubicBezTo>
                    <a:pt x="60112" y="35809"/>
                    <a:pt x="46184" y="48271"/>
                    <a:pt x="37020" y="49004"/>
                  </a:cubicBezTo>
                  <a:cubicBezTo>
                    <a:pt x="24925" y="50104"/>
                    <a:pt x="28590" y="34709"/>
                    <a:pt x="19060" y="33609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E7AA687-A255-4046-9180-6C8D9FED178F}"/>
                </a:ext>
              </a:extLst>
            </p:cNvPr>
            <p:cNvSpPr/>
            <p:nvPr/>
          </p:nvSpPr>
          <p:spPr>
            <a:xfrm>
              <a:off x="10682723" y="7233333"/>
              <a:ext cx="92367" cy="88744"/>
            </a:xfrm>
            <a:custGeom>
              <a:avLst/>
              <a:gdLst>
                <a:gd name="connsiteX0" fmla="*/ 67443 w 92367"/>
                <a:gd name="connsiteY0" fmla="*/ 5498 h 88744"/>
                <a:gd name="connsiteX1" fmla="*/ 82105 w 92367"/>
                <a:gd name="connsiteY1" fmla="*/ 367 h 88744"/>
                <a:gd name="connsiteX2" fmla="*/ 86870 w 92367"/>
                <a:gd name="connsiteY2" fmla="*/ 1466 h 88744"/>
                <a:gd name="connsiteX3" fmla="*/ 75507 w 92367"/>
                <a:gd name="connsiteY3" fmla="*/ 17960 h 88744"/>
                <a:gd name="connsiteX4" fmla="*/ 92368 w 92367"/>
                <a:gd name="connsiteY4" fmla="*/ 25658 h 88744"/>
                <a:gd name="connsiteX5" fmla="*/ 88336 w 92367"/>
                <a:gd name="connsiteY5" fmla="*/ 43618 h 88744"/>
                <a:gd name="connsiteX6" fmla="*/ 74774 w 92367"/>
                <a:gd name="connsiteY6" fmla="*/ 61212 h 88744"/>
                <a:gd name="connsiteX7" fmla="*/ 71109 w 92367"/>
                <a:gd name="connsiteY7" fmla="*/ 73308 h 88744"/>
                <a:gd name="connsiteX8" fmla="*/ 59379 w 92367"/>
                <a:gd name="connsiteY8" fmla="*/ 88336 h 88744"/>
                <a:gd name="connsiteX9" fmla="*/ 37387 w 92367"/>
                <a:gd name="connsiteY9" fmla="*/ 83937 h 88744"/>
                <a:gd name="connsiteX10" fmla="*/ 0 w 92367"/>
                <a:gd name="connsiteY10" fmla="*/ 39586 h 88744"/>
                <a:gd name="connsiteX11" fmla="*/ 48383 w 92367"/>
                <a:gd name="connsiteY11" fmla="*/ 12829 h 88744"/>
                <a:gd name="connsiteX12" fmla="*/ 67443 w 92367"/>
                <a:gd name="connsiteY12" fmla="*/ 5498 h 8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67" h="88744">
                  <a:moveTo>
                    <a:pt x="67443" y="5498"/>
                  </a:moveTo>
                  <a:cubicBezTo>
                    <a:pt x="72208" y="3665"/>
                    <a:pt x="77340" y="2199"/>
                    <a:pt x="82105" y="367"/>
                  </a:cubicBezTo>
                  <a:cubicBezTo>
                    <a:pt x="83937" y="-367"/>
                    <a:pt x="85404" y="0"/>
                    <a:pt x="86870" y="1466"/>
                  </a:cubicBezTo>
                  <a:cubicBezTo>
                    <a:pt x="89802" y="11729"/>
                    <a:pt x="79539" y="12829"/>
                    <a:pt x="75507" y="17960"/>
                  </a:cubicBezTo>
                  <a:cubicBezTo>
                    <a:pt x="84670" y="12462"/>
                    <a:pt x="92001" y="11363"/>
                    <a:pt x="92368" y="25658"/>
                  </a:cubicBezTo>
                  <a:cubicBezTo>
                    <a:pt x="92368" y="31889"/>
                    <a:pt x="90902" y="37753"/>
                    <a:pt x="88336" y="43618"/>
                  </a:cubicBezTo>
                  <a:cubicBezTo>
                    <a:pt x="85037" y="50582"/>
                    <a:pt x="78439" y="54614"/>
                    <a:pt x="74774" y="61212"/>
                  </a:cubicBezTo>
                  <a:cubicBezTo>
                    <a:pt x="72941" y="64877"/>
                    <a:pt x="69642" y="68543"/>
                    <a:pt x="71109" y="73308"/>
                  </a:cubicBezTo>
                  <a:cubicBezTo>
                    <a:pt x="76240" y="89436"/>
                    <a:pt x="76607" y="89436"/>
                    <a:pt x="59379" y="88336"/>
                  </a:cubicBezTo>
                  <a:cubicBezTo>
                    <a:pt x="52048" y="86870"/>
                    <a:pt x="44718" y="85404"/>
                    <a:pt x="37387" y="83937"/>
                  </a:cubicBezTo>
                  <a:cubicBezTo>
                    <a:pt x="26391" y="67810"/>
                    <a:pt x="6964" y="59013"/>
                    <a:pt x="0" y="39586"/>
                  </a:cubicBezTo>
                  <a:cubicBezTo>
                    <a:pt x="10630" y="20526"/>
                    <a:pt x="24925" y="9163"/>
                    <a:pt x="48383" y="12829"/>
                  </a:cubicBezTo>
                  <a:cubicBezTo>
                    <a:pt x="54981" y="12829"/>
                    <a:pt x="60112" y="5864"/>
                    <a:pt x="67443" y="5498"/>
                  </a:cubicBezTo>
                  <a:close/>
                </a:path>
              </a:pathLst>
            </a:custGeom>
            <a:solidFill>
              <a:srgbClr val="E8E3E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3210D281-4BDD-445D-B5E7-F8891D33114C}"/>
                </a:ext>
              </a:extLst>
            </p:cNvPr>
            <p:cNvSpPr/>
            <p:nvPr/>
          </p:nvSpPr>
          <p:spPr>
            <a:xfrm>
              <a:off x="10742102" y="7268255"/>
              <a:ext cx="71023" cy="77971"/>
            </a:xfrm>
            <a:custGeom>
              <a:avLst/>
              <a:gdLst>
                <a:gd name="connsiteX0" fmla="*/ 0 w 71023"/>
                <a:gd name="connsiteY0" fmla="*/ 52680 h 77971"/>
                <a:gd name="connsiteX1" fmla="*/ 16494 w 71023"/>
                <a:gd name="connsiteY1" fmla="*/ 46449 h 77971"/>
                <a:gd name="connsiteX2" fmla="*/ 3299 w 71023"/>
                <a:gd name="connsiteY2" fmla="*/ 42417 h 77971"/>
                <a:gd name="connsiteX3" fmla="*/ 26391 w 71023"/>
                <a:gd name="connsiteY3" fmla="*/ 6496 h 77971"/>
                <a:gd name="connsiteX4" fmla="*/ 49483 w 71023"/>
                <a:gd name="connsiteY4" fmla="*/ 3564 h 77971"/>
                <a:gd name="connsiteX5" fmla="*/ 59013 w 71023"/>
                <a:gd name="connsiteY5" fmla="*/ 11628 h 77971"/>
                <a:gd name="connsiteX6" fmla="*/ 70375 w 71023"/>
                <a:gd name="connsiteY6" fmla="*/ 28122 h 77971"/>
                <a:gd name="connsiteX7" fmla="*/ 70009 w 71023"/>
                <a:gd name="connsiteY7" fmla="*/ 50848 h 77971"/>
                <a:gd name="connsiteX8" fmla="*/ 59746 w 71023"/>
                <a:gd name="connsiteY8" fmla="*/ 57445 h 77971"/>
                <a:gd name="connsiteX9" fmla="*/ 42152 w 71023"/>
                <a:gd name="connsiteY9" fmla="*/ 58545 h 77971"/>
                <a:gd name="connsiteX10" fmla="*/ 56447 w 71023"/>
                <a:gd name="connsiteY10" fmla="*/ 77972 h 77971"/>
                <a:gd name="connsiteX11" fmla="*/ 0 w 71023"/>
                <a:gd name="connsiteY11" fmla="*/ 52680 h 7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023" h="77971">
                  <a:moveTo>
                    <a:pt x="0" y="52680"/>
                  </a:moveTo>
                  <a:cubicBezTo>
                    <a:pt x="5865" y="51581"/>
                    <a:pt x="12462" y="52314"/>
                    <a:pt x="16494" y="46449"/>
                  </a:cubicBezTo>
                  <a:cubicBezTo>
                    <a:pt x="14295" y="37286"/>
                    <a:pt x="6964" y="45350"/>
                    <a:pt x="3299" y="42417"/>
                  </a:cubicBezTo>
                  <a:cubicBezTo>
                    <a:pt x="8064" y="28489"/>
                    <a:pt x="13562" y="15294"/>
                    <a:pt x="26391" y="6496"/>
                  </a:cubicBezTo>
                  <a:cubicBezTo>
                    <a:pt x="33722" y="1732"/>
                    <a:pt x="40686" y="-3767"/>
                    <a:pt x="49483" y="3564"/>
                  </a:cubicBezTo>
                  <a:cubicBezTo>
                    <a:pt x="52782" y="6496"/>
                    <a:pt x="56447" y="11995"/>
                    <a:pt x="59013" y="11628"/>
                  </a:cubicBezTo>
                  <a:cubicBezTo>
                    <a:pt x="76240" y="8329"/>
                    <a:pt x="69642" y="21891"/>
                    <a:pt x="70375" y="28122"/>
                  </a:cubicBezTo>
                  <a:cubicBezTo>
                    <a:pt x="71475" y="35086"/>
                    <a:pt x="56080" y="42051"/>
                    <a:pt x="70009" y="50848"/>
                  </a:cubicBezTo>
                  <a:cubicBezTo>
                    <a:pt x="71475" y="51947"/>
                    <a:pt x="63411" y="56712"/>
                    <a:pt x="59746" y="57445"/>
                  </a:cubicBezTo>
                  <a:cubicBezTo>
                    <a:pt x="54981" y="58545"/>
                    <a:pt x="49483" y="53413"/>
                    <a:pt x="42152" y="58545"/>
                  </a:cubicBezTo>
                  <a:cubicBezTo>
                    <a:pt x="50582" y="62943"/>
                    <a:pt x="57913" y="67708"/>
                    <a:pt x="56447" y="77972"/>
                  </a:cubicBezTo>
                  <a:cubicBezTo>
                    <a:pt x="34821" y="75772"/>
                    <a:pt x="13562" y="72474"/>
                    <a:pt x="0" y="52680"/>
                  </a:cubicBezTo>
                  <a:close/>
                </a:path>
              </a:pathLst>
            </a:custGeom>
            <a:solidFill>
              <a:srgbClr val="BE9F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609349B3-F704-4461-A1A9-19386B8EC311}"/>
                </a:ext>
              </a:extLst>
            </p:cNvPr>
            <p:cNvSpPr/>
            <p:nvPr/>
          </p:nvSpPr>
          <p:spPr>
            <a:xfrm>
              <a:off x="11856568" y="7018781"/>
              <a:ext cx="256811" cy="300388"/>
            </a:xfrm>
            <a:custGeom>
              <a:avLst/>
              <a:gdLst>
                <a:gd name="connsiteX0" fmla="*/ 91079 w 256811"/>
                <a:gd name="connsiteY0" fmla="*/ 271732 h 300388"/>
                <a:gd name="connsiteX1" fmla="*/ 46362 w 256811"/>
                <a:gd name="connsiteY1" fmla="*/ 260369 h 300388"/>
                <a:gd name="connsiteX2" fmla="*/ 5309 w 256811"/>
                <a:gd name="connsiteY2" fmla="*/ 251938 h 300388"/>
                <a:gd name="connsiteX3" fmla="*/ 911 w 256811"/>
                <a:gd name="connsiteY3" fmla="*/ 240209 h 300388"/>
                <a:gd name="connsiteX4" fmla="*/ 17405 w 256811"/>
                <a:gd name="connsiteY4" fmla="*/ 234345 h 300388"/>
                <a:gd name="connsiteX5" fmla="*/ 76418 w 256811"/>
                <a:gd name="connsiteY5" fmla="*/ 247907 h 300388"/>
                <a:gd name="connsiteX6" fmla="*/ 87780 w 256811"/>
                <a:gd name="connsiteY6" fmla="*/ 247540 h 300388"/>
                <a:gd name="connsiteX7" fmla="*/ 89613 w 256811"/>
                <a:gd name="connsiteY7" fmla="*/ 240576 h 300388"/>
                <a:gd name="connsiteX8" fmla="*/ 79717 w 256811"/>
                <a:gd name="connsiteY8" fmla="*/ 238377 h 300388"/>
                <a:gd name="connsiteX9" fmla="*/ 50027 w 256811"/>
                <a:gd name="connsiteY9" fmla="*/ 233978 h 300388"/>
                <a:gd name="connsiteX10" fmla="*/ 33533 w 256811"/>
                <a:gd name="connsiteY10" fmla="*/ 207954 h 300388"/>
                <a:gd name="connsiteX11" fmla="*/ 62856 w 256811"/>
                <a:gd name="connsiteY11" fmla="*/ 200257 h 300388"/>
                <a:gd name="connsiteX12" fmla="*/ 74218 w 256811"/>
                <a:gd name="connsiteY12" fmla="*/ 205022 h 300388"/>
                <a:gd name="connsiteX13" fmla="*/ 83382 w 256811"/>
                <a:gd name="connsiteY13" fmla="*/ 207221 h 300388"/>
                <a:gd name="connsiteX14" fmla="*/ 98777 w 256811"/>
                <a:gd name="connsiteY14" fmla="*/ 218217 h 300388"/>
                <a:gd name="connsiteX15" fmla="*/ 164754 w 256811"/>
                <a:gd name="connsiteY15" fmla="*/ 176065 h 300388"/>
                <a:gd name="connsiteX16" fmla="*/ 177949 w 256811"/>
                <a:gd name="connsiteY16" fmla="*/ 169467 h 300388"/>
                <a:gd name="connsiteX17" fmla="*/ 186746 w 256811"/>
                <a:gd name="connsiteY17" fmla="*/ 183029 h 300388"/>
                <a:gd name="connsiteX18" fmla="*/ 218268 w 256811"/>
                <a:gd name="connsiteY18" fmla="*/ 161770 h 300388"/>
                <a:gd name="connsiteX19" fmla="*/ 187479 w 256811"/>
                <a:gd name="connsiteY19" fmla="*/ 139045 h 300388"/>
                <a:gd name="connsiteX20" fmla="*/ 180881 w 256811"/>
                <a:gd name="connsiteY20" fmla="*/ 137212 h 300388"/>
                <a:gd name="connsiteX21" fmla="*/ 164387 w 256811"/>
                <a:gd name="connsiteY21" fmla="*/ 120718 h 300388"/>
                <a:gd name="connsiteX22" fmla="*/ 165487 w 256811"/>
                <a:gd name="connsiteY22" fmla="*/ 106423 h 300388"/>
                <a:gd name="connsiteX23" fmla="*/ 122602 w 256811"/>
                <a:gd name="connsiteY23" fmla="*/ 119252 h 300388"/>
                <a:gd name="connsiteX24" fmla="*/ 113805 w 256811"/>
                <a:gd name="connsiteY24" fmla="*/ 110821 h 300388"/>
                <a:gd name="connsiteX25" fmla="*/ 97310 w 256811"/>
                <a:gd name="connsiteY25" fmla="*/ 89928 h 300388"/>
                <a:gd name="connsiteX26" fmla="*/ 77884 w 256811"/>
                <a:gd name="connsiteY26" fmla="*/ 75633 h 300388"/>
                <a:gd name="connsiteX27" fmla="*/ 69454 w 256811"/>
                <a:gd name="connsiteY27" fmla="*/ 64637 h 300388"/>
                <a:gd name="connsiteX28" fmla="*/ 89613 w 256811"/>
                <a:gd name="connsiteY28" fmla="*/ 37880 h 300388"/>
                <a:gd name="connsiteX29" fmla="*/ 114538 w 256811"/>
                <a:gd name="connsiteY29" fmla="*/ 23585 h 300388"/>
                <a:gd name="connsiteX30" fmla="*/ 128100 w 256811"/>
                <a:gd name="connsiteY30" fmla="*/ 17720 h 300388"/>
                <a:gd name="connsiteX31" fmla="*/ 142395 w 256811"/>
                <a:gd name="connsiteY31" fmla="*/ 22119 h 300388"/>
                <a:gd name="connsiteX32" fmla="*/ 135797 w 256811"/>
                <a:gd name="connsiteY32" fmla="*/ 35681 h 300388"/>
                <a:gd name="connsiteX33" fmla="*/ 136897 w 256811"/>
                <a:gd name="connsiteY33" fmla="*/ 66103 h 300388"/>
                <a:gd name="connsiteX34" fmla="*/ 140562 w 256811"/>
                <a:gd name="connsiteY34" fmla="*/ 95060 h 300388"/>
                <a:gd name="connsiteX35" fmla="*/ 158522 w 256811"/>
                <a:gd name="connsiteY35" fmla="*/ 75267 h 300388"/>
                <a:gd name="connsiteX36" fmla="*/ 171351 w 256811"/>
                <a:gd name="connsiteY36" fmla="*/ 47410 h 300388"/>
                <a:gd name="connsiteX37" fmla="*/ 166220 w 256811"/>
                <a:gd name="connsiteY37" fmla="*/ 45944 h 300388"/>
                <a:gd name="connsiteX38" fmla="*/ 152291 w 256811"/>
                <a:gd name="connsiteY38" fmla="*/ 41179 h 300388"/>
                <a:gd name="connsiteX39" fmla="*/ 144960 w 256811"/>
                <a:gd name="connsiteY39" fmla="*/ 22485 h 300388"/>
                <a:gd name="connsiteX40" fmla="*/ 162921 w 256811"/>
                <a:gd name="connsiteY40" fmla="*/ 19186 h 300388"/>
                <a:gd name="connsiteX41" fmla="*/ 175017 w 256811"/>
                <a:gd name="connsiteY41" fmla="*/ 23951 h 300388"/>
                <a:gd name="connsiteX42" fmla="*/ 213503 w 256811"/>
                <a:gd name="connsiteY42" fmla="*/ 4891 h 300388"/>
                <a:gd name="connsiteX43" fmla="*/ 220467 w 256811"/>
                <a:gd name="connsiteY43" fmla="*/ 127 h 300388"/>
                <a:gd name="connsiteX44" fmla="*/ 236962 w 256811"/>
                <a:gd name="connsiteY44" fmla="*/ 12222 h 300388"/>
                <a:gd name="connsiteX45" fmla="*/ 248324 w 256811"/>
                <a:gd name="connsiteY45" fmla="*/ 15521 h 300388"/>
                <a:gd name="connsiteX46" fmla="*/ 242093 w 256811"/>
                <a:gd name="connsiteY46" fmla="*/ 30183 h 300388"/>
                <a:gd name="connsiteX47" fmla="*/ 228165 w 256811"/>
                <a:gd name="connsiteY47" fmla="*/ 50342 h 300388"/>
                <a:gd name="connsiteX48" fmla="*/ 230730 w 256811"/>
                <a:gd name="connsiteY48" fmla="*/ 62805 h 300388"/>
                <a:gd name="connsiteX49" fmla="*/ 227065 w 256811"/>
                <a:gd name="connsiteY49" fmla="*/ 85530 h 300388"/>
                <a:gd name="connsiteX50" fmla="*/ 222300 w 256811"/>
                <a:gd name="connsiteY50" fmla="*/ 110821 h 300388"/>
                <a:gd name="connsiteX51" fmla="*/ 229264 w 256811"/>
                <a:gd name="connsiteY51" fmla="*/ 92861 h 300388"/>
                <a:gd name="connsiteX52" fmla="*/ 247225 w 256811"/>
                <a:gd name="connsiteY52" fmla="*/ 100191 h 300388"/>
                <a:gd name="connsiteX53" fmla="*/ 256388 w 256811"/>
                <a:gd name="connsiteY53" fmla="*/ 132813 h 300388"/>
                <a:gd name="connsiteX54" fmla="*/ 256388 w 256811"/>
                <a:gd name="connsiteY54" fmla="*/ 136479 h 300388"/>
                <a:gd name="connsiteX55" fmla="*/ 255289 w 256811"/>
                <a:gd name="connsiteY55" fmla="*/ 143810 h 300388"/>
                <a:gd name="connsiteX56" fmla="*/ 209838 w 256811"/>
                <a:gd name="connsiteY56" fmla="*/ 202456 h 300388"/>
                <a:gd name="connsiteX57" fmla="*/ 204706 w 256811"/>
                <a:gd name="connsiteY57" fmla="*/ 203922 h 300388"/>
                <a:gd name="connsiteX58" fmla="*/ 199575 w 256811"/>
                <a:gd name="connsiteY58" fmla="*/ 243142 h 300388"/>
                <a:gd name="connsiteX59" fmla="*/ 208005 w 256811"/>
                <a:gd name="connsiteY59" fmla="*/ 253405 h 300388"/>
                <a:gd name="connsiteX60" fmla="*/ 212770 w 256811"/>
                <a:gd name="connsiteY60" fmla="*/ 271365 h 300388"/>
                <a:gd name="connsiteX61" fmla="*/ 212404 w 256811"/>
                <a:gd name="connsiteY61" fmla="*/ 274664 h 300388"/>
                <a:gd name="connsiteX62" fmla="*/ 193710 w 256811"/>
                <a:gd name="connsiteY62" fmla="*/ 278696 h 300388"/>
                <a:gd name="connsiteX63" fmla="*/ 177582 w 256811"/>
                <a:gd name="connsiteY63" fmla="*/ 286027 h 300388"/>
                <a:gd name="connsiteX64" fmla="*/ 145693 w 256811"/>
                <a:gd name="connsiteY64" fmla="*/ 292624 h 300388"/>
                <a:gd name="connsiteX65" fmla="*/ 125900 w 256811"/>
                <a:gd name="connsiteY65" fmla="*/ 282361 h 300388"/>
                <a:gd name="connsiteX66" fmla="*/ 91079 w 256811"/>
                <a:gd name="connsiteY66" fmla="*/ 271732 h 30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6811" h="300388">
                  <a:moveTo>
                    <a:pt x="91079" y="271732"/>
                  </a:moveTo>
                  <a:cubicBezTo>
                    <a:pt x="76418" y="266600"/>
                    <a:pt x="61756" y="261469"/>
                    <a:pt x="46362" y="260369"/>
                  </a:cubicBezTo>
                  <a:cubicBezTo>
                    <a:pt x="33899" y="251572"/>
                    <a:pt x="19238" y="253405"/>
                    <a:pt x="5309" y="251938"/>
                  </a:cubicBezTo>
                  <a:cubicBezTo>
                    <a:pt x="1644" y="249006"/>
                    <a:pt x="-1655" y="245707"/>
                    <a:pt x="911" y="240209"/>
                  </a:cubicBezTo>
                  <a:cubicBezTo>
                    <a:pt x="4943" y="234345"/>
                    <a:pt x="11907" y="231779"/>
                    <a:pt x="17405" y="234345"/>
                  </a:cubicBezTo>
                  <a:cubicBezTo>
                    <a:pt x="36465" y="242409"/>
                    <a:pt x="57724" y="240209"/>
                    <a:pt x="76418" y="247907"/>
                  </a:cubicBezTo>
                  <a:cubicBezTo>
                    <a:pt x="80450" y="249739"/>
                    <a:pt x="84115" y="252305"/>
                    <a:pt x="87780" y="247540"/>
                  </a:cubicBezTo>
                  <a:cubicBezTo>
                    <a:pt x="89247" y="245707"/>
                    <a:pt x="90713" y="243142"/>
                    <a:pt x="89613" y="240576"/>
                  </a:cubicBezTo>
                  <a:cubicBezTo>
                    <a:pt x="87414" y="235811"/>
                    <a:pt x="83015" y="238743"/>
                    <a:pt x="79717" y="238377"/>
                  </a:cubicBezTo>
                  <a:cubicBezTo>
                    <a:pt x="69820" y="236544"/>
                    <a:pt x="59923" y="235811"/>
                    <a:pt x="50027" y="233978"/>
                  </a:cubicBezTo>
                  <a:cubicBezTo>
                    <a:pt x="33166" y="231412"/>
                    <a:pt x="30234" y="225914"/>
                    <a:pt x="33533" y="207954"/>
                  </a:cubicBezTo>
                  <a:cubicBezTo>
                    <a:pt x="43063" y="205755"/>
                    <a:pt x="55158" y="213452"/>
                    <a:pt x="62856" y="200257"/>
                  </a:cubicBezTo>
                  <a:cubicBezTo>
                    <a:pt x="64322" y="197691"/>
                    <a:pt x="70553" y="202089"/>
                    <a:pt x="74218" y="205022"/>
                  </a:cubicBezTo>
                  <a:cubicBezTo>
                    <a:pt x="76784" y="207221"/>
                    <a:pt x="77151" y="211619"/>
                    <a:pt x="83382" y="207221"/>
                  </a:cubicBezTo>
                  <a:cubicBezTo>
                    <a:pt x="95111" y="198790"/>
                    <a:pt x="96211" y="199890"/>
                    <a:pt x="98777" y="218217"/>
                  </a:cubicBezTo>
                  <a:cubicBezTo>
                    <a:pt x="123701" y="207954"/>
                    <a:pt x="145327" y="193659"/>
                    <a:pt x="164754" y="176065"/>
                  </a:cubicBezTo>
                  <a:cubicBezTo>
                    <a:pt x="168419" y="172766"/>
                    <a:pt x="172817" y="169834"/>
                    <a:pt x="177949" y="169467"/>
                  </a:cubicBezTo>
                  <a:cubicBezTo>
                    <a:pt x="190045" y="168368"/>
                    <a:pt x="192610" y="173499"/>
                    <a:pt x="186746" y="183029"/>
                  </a:cubicBezTo>
                  <a:cubicBezTo>
                    <a:pt x="198109" y="177898"/>
                    <a:pt x="198109" y="157005"/>
                    <a:pt x="218268" y="161770"/>
                  </a:cubicBezTo>
                  <a:cubicBezTo>
                    <a:pt x="208005" y="150774"/>
                    <a:pt x="194810" y="148941"/>
                    <a:pt x="187479" y="139045"/>
                  </a:cubicBezTo>
                  <a:cubicBezTo>
                    <a:pt x="186013" y="136845"/>
                    <a:pt x="183080" y="135746"/>
                    <a:pt x="180881" y="137212"/>
                  </a:cubicBezTo>
                  <a:cubicBezTo>
                    <a:pt x="158156" y="148575"/>
                    <a:pt x="164387" y="131714"/>
                    <a:pt x="164387" y="120718"/>
                  </a:cubicBezTo>
                  <a:cubicBezTo>
                    <a:pt x="164387" y="115953"/>
                    <a:pt x="165853" y="111188"/>
                    <a:pt x="165487" y="106423"/>
                  </a:cubicBezTo>
                  <a:cubicBezTo>
                    <a:pt x="156323" y="117785"/>
                    <a:pt x="135797" y="124017"/>
                    <a:pt x="122602" y="119252"/>
                  </a:cubicBezTo>
                  <a:cubicBezTo>
                    <a:pt x="118570" y="117785"/>
                    <a:pt x="113438" y="115953"/>
                    <a:pt x="113805" y="110821"/>
                  </a:cubicBezTo>
                  <a:cubicBezTo>
                    <a:pt x="114171" y="98725"/>
                    <a:pt x="103908" y="96160"/>
                    <a:pt x="97310" y="89928"/>
                  </a:cubicBezTo>
                  <a:cubicBezTo>
                    <a:pt x="91446" y="84064"/>
                    <a:pt x="84848" y="79665"/>
                    <a:pt x="77884" y="75633"/>
                  </a:cubicBezTo>
                  <a:cubicBezTo>
                    <a:pt x="73485" y="73068"/>
                    <a:pt x="67254" y="67203"/>
                    <a:pt x="69454" y="64637"/>
                  </a:cubicBezTo>
                  <a:cubicBezTo>
                    <a:pt x="76784" y="55840"/>
                    <a:pt x="81549" y="42278"/>
                    <a:pt x="89613" y="37880"/>
                  </a:cubicBezTo>
                  <a:cubicBezTo>
                    <a:pt x="98043" y="33481"/>
                    <a:pt x="106840" y="29816"/>
                    <a:pt x="114538" y="23585"/>
                  </a:cubicBezTo>
                  <a:cubicBezTo>
                    <a:pt x="118203" y="20286"/>
                    <a:pt x="123335" y="18820"/>
                    <a:pt x="128100" y="17720"/>
                  </a:cubicBezTo>
                  <a:cubicBezTo>
                    <a:pt x="133598" y="16621"/>
                    <a:pt x="139829" y="15155"/>
                    <a:pt x="142395" y="22119"/>
                  </a:cubicBezTo>
                  <a:cubicBezTo>
                    <a:pt x="144594" y="28350"/>
                    <a:pt x="140928" y="32382"/>
                    <a:pt x="135797" y="35681"/>
                  </a:cubicBezTo>
                  <a:cubicBezTo>
                    <a:pt x="115637" y="48876"/>
                    <a:pt x="116004" y="54008"/>
                    <a:pt x="136897" y="66103"/>
                  </a:cubicBezTo>
                  <a:cubicBezTo>
                    <a:pt x="146427" y="71602"/>
                    <a:pt x="146427" y="71602"/>
                    <a:pt x="140562" y="95060"/>
                  </a:cubicBezTo>
                  <a:cubicBezTo>
                    <a:pt x="147160" y="86263"/>
                    <a:pt x="149725" y="77833"/>
                    <a:pt x="158522" y="75267"/>
                  </a:cubicBezTo>
                  <a:cubicBezTo>
                    <a:pt x="172817" y="71235"/>
                    <a:pt x="162921" y="55107"/>
                    <a:pt x="171351" y="47410"/>
                  </a:cubicBezTo>
                  <a:cubicBezTo>
                    <a:pt x="172451" y="46310"/>
                    <a:pt x="168052" y="46310"/>
                    <a:pt x="166220" y="45944"/>
                  </a:cubicBezTo>
                  <a:cubicBezTo>
                    <a:pt x="161088" y="45577"/>
                    <a:pt x="156323" y="44478"/>
                    <a:pt x="152291" y="41179"/>
                  </a:cubicBezTo>
                  <a:cubicBezTo>
                    <a:pt x="146427" y="36414"/>
                    <a:pt x="140195" y="30916"/>
                    <a:pt x="144960" y="22485"/>
                  </a:cubicBezTo>
                  <a:cubicBezTo>
                    <a:pt x="149359" y="14422"/>
                    <a:pt x="155957" y="16621"/>
                    <a:pt x="162921" y="19186"/>
                  </a:cubicBezTo>
                  <a:cubicBezTo>
                    <a:pt x="166953" y="21019"/>
                    <a:pt x="170985" y="22852"/>
                    <a:pt x="175017" y="23951"/>
                  </a:cubicBezTo>
                  <a:cubicBezTo>
                    <a:pt x="195909" y="29816"/>
                    <a:pt x="203973" y="25418"/>
                    <a:pt x="213503" y="4891"/>
                  </a:cubicBezTo>
                  <a:cubicBezTo>
                    <a:pt x="214969" y="1959"/>
                    <a:pt x="216802" y="-607"/>
                    <a:pt x="220467" y="127"/>
                  </a:cubicBezTo>
                  <a:cubicBezTo>
                    <a:pt x="225232" y="4891"/>
                    <a:pt x="226332" y="14788"/>
                    <a:pt x="236962" y="12222"/>
                  </a:cubicBezTo>
                  <a:cubicBezTo>
                    <a:pt x="240994" y="11123"/>
                    <a:pt x="246125" y="9656"/>
                    <a:pt x="248324" y="15521"/>
                  </a:cubicBezTo>
                  <a:cubicBezTo>
                    <a:pt x="250524" y="21752"/>
                    <a:pt x="246858" y="26517"/>
                    <a:pt x="242093" y="30183"/>
                  </a:cubicBezTo>
                  <a:cubicBezTo>
                    <a:pt x="235495" y="35314"/>
                    <a:pt x="227065" y="38980"/>
                    <a:pt x="228165" y="50342"/>
                  </a:cubicBezTo>
                  <a:cubicBezTo>
                    <a:pt x="228531" y="54741"/>
                    <a:pt x="224866" y="57673"/>
                    <a:pt x="230730" y="62805"/>
                  </a:cubicBezTo>
                  <a:cubicBezTo>
                    <a:pt x="234396" y="66103"/>
                    <a:pt x="235495" y="78199"/>
                    <a:pt x="227065" y="85530"/>
                  </a:cubicBezTo>
                  <a:cubicBezTo>
                    <a:pt x="219734" y="91761"/>
                    <a:pt x="214603" y="99825"/>
                    <a:pt x="222300" y="110821"/>
                  </a:cubicBezTo>
                  <a:cubicBezTo>
                    <a:pt x="222667" y="103490"/>
                    <a:pt x="223033" y="96893"/>
                    <a:pt x="229264" y="92861"/>
                  </a:cubicBezTo>
                  <a:cubicBezTo>
                    <a:pt x="236962" y="88096"/>
                    <a:pt x="250524" y="93960"/>
                    <a:pt x="247225" y="100191"/>
                  </a:cubicBezTo>
                  <a:cubicBezTo>
                    <a:pt x="239161" y="115220"/>
                    <a:pt x="250157" y="122917"/>
                    <a:pt x="256388" y="132813"/>
                  </a:cubicBezTo>
                  <a:cubicBezTo>
                    <a:pt x="257121" y="133913"/>
                    <a:pt x="256755" y="135379"/>
                    <a:pt x="256388" y="136479"/>
                  </a:cubicBezTo>
                  <a:cubicBezTo>
                    <a:pt x="256022" y="139045"/>
                    <a:pt x="254922" y="141244"/>
                    <a:pt x="255289" y="143810"/>
                  </a:cubicBezTo>
                  <a:cubicBezTo>
                    <a:pt x="259687" y="178631"/>
                    <a:pt x="245025" y="197691"/>
                    <a:pt x="209838" y="202456"/>
                  </a:cubicBezTo>
                  <a:cubicBezTo>
                    <a:pt x="208005" y="202822"/>
                    <a:pt x="206172" y="203189"/>
                    <a:pt x="204706" y="203922"/>
                  </a:cubicBezTo>
                  <a:cubicBezTo>
                    <a:pt x="193710" y="215651"/>
                    <a:pt x="194810" y="229213"/>
                    <a:pt x="199575" y="243142"/>
                  </a:cubicBezTo>
                  <a:cubicBezTo>
                    <a:pt x="203973" y="244974"/>
                    <a:pt x="199941" y="251938"/>
                    <a:pt x="208005" y="253405"/>
                  </a:cubicBezTo>
                  <a:cubicBezTo>
                    <a:pt x="215702" y="254504"/>
                    <a:pt x="216435" y="264034"/>
                    <a:pt x="212770" y="271365"/>
                  </a:cubicBezTo>
                  <a:cubicBezTo>
                    <a:pt x="212770" y="272465"/>
                    <a:pt x="212404" y="273564"/>
                    <a:pt x="212404" y="274664"/>
                  </a:cubicBezTo>
                  <a:cubicBezTo>
                    <a:pt x="206539" y="278329"/>
                    <a:pt x="200674" y="279429"/>
                    <a:pt x="193710" y="278696"/>
                  </a:cubicBezTo>
                  <a:cubicBezTo>
                    <a:pt x="187845" y="279795"/>
                    <a:pt x="180148" y="273198"/>
                    <a:pt x="177582" y="286027"/>
                  </a:cubicBezTo>
                  <a:cubicBezTo>
                    <a:pt x="174283" y="301788"/>
                    <a:pt x="156323" y="305453"/>
                    <a:pt x="145693" y="292624"/>
                  </a:cubicBezTo>
                  <a:cubicBezTo>
                    <a:pt x="139829" y="285660"/>
                    <a:pt x="133964" y="283094"/>
                    <a:pt x="125900" y="282361"/>
                  </a:cubicBezTo>
                  <a:cubicBezTo>
                    <a:pt x="111239" y="285660"/>
                    <a:pt x="102809" y="273931"/>
                    <a:pt x="91079" y="271732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78081D42-DFA5-4EF0-8BED-0D39EED81F8C}"/>
                </a:ext>
              </a:extLst>
            </p:cNvPr>
            <p:cNvSpPr/>
            <p:nvPr/>
          </p:nvSpPr>
          <p:spPr>
            <a:xfrm>
              <a:off x="12051744" y="7113148"/>
              <a:ext cx="126627" cy="213071"/>
            </a:xfrm>
            <a:custGeom>
              <a:avLst/>
              <a:gdLst>
                <a:gd name="connsiteX0" fmla="*/ 4398 w 126627"/>
                <a:gd name="connsiteY0" fmla="*/ 105523 h 213071"/>
                <a:gd name="connsiteX1" fmla="*/ 26024 w 126627"/>
                <a:gd name="connsiteY1" fmla="*/ 98926 h 213071"/>
                <a:gd name="connsiteX2" fmla="*/ 52415 w 126627"/>
                <a:gd name="connsiteY2" fmla="*/ 49443 h 213071"/>
                <a:gd name="connsiteX3" fmla="*/ 57180 w 126627"/>
                <a:gd name="connsiteY3" fmla="*/ 42112 h 213071"/>
                <a:gd name="connsiteX4" fmla="*/ 80272 w 126627"/>
                <a:gd name="connsiteY4" fmla="*/ 21586 h 213071"/>
                <a:gd name="connsiteX5" fmla="*/ 85770 w 126627"/>
                <a:gd name="connsiteY5" fmla="*/ 327 h 213071"/>
                <a:gd name="connsiteX6" fmla="*/ 102631 w 126627"/>
                <a:gd name="connsiteY6" fmla="*/ 17188 h 213071"/>
                <a:gd name="connsiteX7" fmla="*/ 104830 w 126627"/>
                <a:gd name="connsiteY7" fmla="*/ 32949 h 213071"/>
                <a:gd name="connsiteX8" fmla="*/ 109228 w 126627"/>
                <a:gd name="connsiteY8" fmla="*/ 60806 h 213071"/>
                <a:gd name="connsiteX9" fmla="*/ 91635 w 126627"/>
                <a:gd name="connsiteY9" fmla="*/ 85364 h 213071"/>
                <a:gd name="connsiteX10" fmla="*/ 79172 w 126627"/>
                <a:gd name="connsiteY10" fmla="*/ 113221 h 213071"/>
                <a:gd name="connsiteX11" fmla="*/ 78439 w 126627"/>
                <a:gd name="connsiteY11" fmla="*/ 119085 h 213071"/>
                <a:gd name="connsiteX12" fmla="*/ 114726 w 126627"/>
                <a:gd name="connsiteY12" fmla="*/ 117986 h 213071"/>
                <a:gd name="connsiteX13" fmla="*/ 118025 w 126627"/>
                <a:gd name="connsiteY13" fmla="*/ 106257 h 213071"/>
                <a:gd name="connsiteX14" fmla="*/ 106296 w 126627"/>
                <a:gd name="connsiteY14" fmla="*/ 150974 h 213071"/>
                <a:gd name="connsiteX15" fmla="*/ 90902 w 126627"/>
                <a:gd name="connsiteY15" fmla="*/ 134480 h 213071"/>
                <a:gd name="connsiteX16" fmla="*/ 71475 w 126627"/>
                <a:gd name="connsiteY16" fmla="*/ 155373 h 213071"/>
                <a:gd name="connsiteX17" fmla="*/ 72208 w 126627"/>
                <a:gd name="connsiteY17" fmla="*/ 164903 h 213071"/>
                <a:gd name="connsiteX18" fmla="*/ 70375 w 126627"/>
                <a:gd name="connsiteY18" fmla="*/ 185429 h 213071"/>
                <a:gd name="connsiteX19" fmla="*/ 49116 w 126627"/>
                <a:gd name="connsiteY19" fmla="*/ 207788 h 213071"/>
                <a:gd name="connsiteX20" fmla="*/ 30423 w 126627"/>
                <a:gd name="connsiteY20" fmla="*/ 203389 h 213071"/>
                <a:gd name="connsiteX21" fmla="*/ 22725 w 126627"/>
                <a:gd name="connsiteY21" fmla="*/ 185062 h 213071"/>
                <a:gd name="connsiteX22" fmla="*/ 15395 w 126627"/>
                <a:gd name="connsiteY22" fmla="*/ 177732 h 213071"/>
                <a:gd name="connsiteX23" fmla="*/ 4398 w 126627"/>
                <a:gd name="connsiteY23" fmla="*/ 166735 h 213071"/>
                <a:gd name="connsiteX24" fmla="*/ 0 w 126627"/>
                <a:gd name="connsiteY24" fmla="*/ 151707 h 213071"/>
                <a:gd name="connsiteX25" fmla="*/ 4398 w 126627"/>
                <a:gd name="connsiteY25" fmla="*/ 105523 h 21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627" h="213071">
                  <a:moveTo>
                    <a:pt x="4398" y="105523"/>
                  </a:moveTo>
                  <a:cubicBezTo>
                    <a:pt x="9530" y="97460"/>
                    <a:pt x="18327" y="103324"/>
                    <a:pt x="26024" y="98926"/>
                  </a:cubicBezTo>
                  <a:cubicBezTo>
                    <a:pt x="54981" y="82798"/>
                    <a:pt x="57913" y="80965"/>
                    <a:pt x="52415" y="49443"/>
                  </a:cubicBezTo>
                  <a:cubicBezTo>
                    <a:pt x="52048" y="47244"/>
                    <a:pt x="55714" y="44678"/>
                    <a:pt x="57180" y="42112"/>
                  </a:cubicBezTo>
                  <a:cubicBezTo>
                    <a:pt x="77706" y="45045"/>
                    <a:pt x="79539" y="43212"/>
                    <a:pt x="80272" y="21586"/>
                  </a:cubicBezTo>
                  <a:cubicBezTo>
                    <a:pt x="80638" y="13889"/>
                    <a:pt x="75873" y="2892"/>
                    <a:pt x="85770" y="327"/>
                  </a:cubicBezTo>
                  <a:cubicBezTo>
                    <a:pt x="96400" y="-2239"/>
                    <a:pt x="97499" y="10956"/>
                    <a:pt x="102631" y="17188"/>
                  </a:cubicBezTo>
                  <a:cubicBezTo>
                    <a:pt x="106663" y="21953"/>
                    <a:pt x="107029" y="27451"/>
                    <a:pt x="104830" y="32949"/>
                  </a:cubicBezTo>
                  <a:cubicBezTo>
                    <a:pt x="100065" y="43212"/>
                    <a:pt x="104097" y="52009"/>
                    <a:pt x="109228" y="60806"/>
                  </a:cubicBezTo>
                  <a:cubicBezTo>
                    <a:pt x="108495" y="72535"/>
                    <a:pt x="97133" y="76933"/>
                    <a:pt x="91635" y="85364"/>
                  </a:cubicBezTo>
                  <a:cubicBezTo>
                    <a:pt x="86137" y="93794"/>
                    <a:pt x="78806" y="101858"/>
                    <a:pt x="79172" y="113221"/>
                  </a:cubicBezTo>
                  <a:cubicBezTo>
                    <a:pt x="76973" y="115054"/>
                    <a:pt x="76240" y="118352"/>
                    <a:pt x="78439" y="119085"/>
                  </a:cubicBezTo>
                  <a:cubicBezTo>
                    <a:pt x="90535" y="122384"/>
                    <a:pt x="102997" y="120552"/>
                    <a:pt x="114726" y="117986"/>
                  </a:cubicBezTo>
                  <a:cubicBezTo>
                    <a:pt x="116559" y="117619"/>
                    <a:pt x="116926" y="110288"/>
                    <a:pt x="118025" y="106257"/>
                  </a:cubicBezTo>
                  <a:cubicBezTo>
                    <a:pt x="133053" y="118352"/>
                    <a:pt x="127922" y="138145"/>
                    <a:pt x="106296" y="150974"/>
                  </a:cubicBezTo>
                  <a:cubicBezTo>
                    <a:pt x="100798" y="146209"/>
                    <a:pt x="100065" y="137412"/>
                    <a:pt x="90902" y="134480"/>
                  </a:cubicBezTo>
                  <a:cubicBezTo>
                    <a:pt x="86137" y="142177"/>
                    <a:pt x="85403" y="153907"/>
                    <a:pt x="71475" y="155373"/>
                  </a:cubicBezTo>
                  <a:cubicBezTo>
                    <a:pt x="61945" y="156472"/>
                    <a:pt x="70375" y="163437"/>
                    <a:pt x="72208" y="164903"/>
                  </a:cubicBezTo>
                  <a:cubicBezTo>
                    <a:pt x="82105" y="174433"/>
                    <a:pt x="82105" y="179931"/>
                    <a:pt x="70375" y="185429"/>
                  </a:cubicBezTo>
                  <a:cubicBezTo>
                    <a:pt x="59746" y="190194"/>
                    <a:pt x="59013" y="203023"/>
                    <a:pt x="49116" y="207788"/>
                  </a:cubicBezTo>
                  <a:cubicBezTo>
                    <a:pt x="41785" y="211453"/>
                    <a:pt x="32988" y="219517"/>
                    <a:pt x="30423" y="203389"/>
                  </a:cubicBezTo>
                  <a:cubicBezTo>
                    <a:pt x="28590" y="196791"/>
                    <a:pt x="32988" y="187995"/>
                    <a:pt x="22725" y="185062"/>
                  </a:cubicBezTo>
                  <a:cubicBezTo>
                    <a:pt x="20160" y="182496"/>
                    <a:pt x="17960" y="180297"/>
                    <a:pt x="15395" y="177732"/>
                  </a:cubicBezTo>
                  <a:cubicBezTo>
                    <a:pt x="9896" y="176265"/>
                    <a:pt x="19793" y="158671"/>
                    <a:pt x="4398" y="166735"/>
                  </a:cubicBezTo>
                  <a:cubicBezTo>
                    <a:pt x="2932" y="161604"/>
                    <a:pt x="1466" y="156472"/>
                    <a:pt x="0" y="151707"/>
                  </a:cubicBezTo>
                  <a:cubicBezTo>
                    <a:pt x="366" y="135946"/>
                    <a:pt x="5132" y="120918"/>
                    <a:pt x="4398" y="105523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F2867CB5-914A-4E57-9E8F-2B66036FD14F}"/>
                </a:ext>
              </a:extLst>
            </p:cNvPr>
            <p:cNvSpPr/>
            <p:nvPr/>
          </p:nvSpPr>
          <p:spPr>
            <a:xfrm>
              <a:off x="11947648" y="7290461"/>
              <a:ext cx="44946" cy="37804"/>
            </a:xfrm>
            <a:custGeom>
              <a:avLst/>
              <a:gdLst>
                <a:gd name="connsiteX0" fmla="*/ 0 w 44946"/>
                <a:gd name="connsiteY0" fmla="*/ 51 h 37804"/>
                <a:gd name="connsiteX1" fmla="*/ 33355 w 44946"/>
                <a:gd name="connsiteY1" fmla="*/ 11414 h 37804"/>
                <a:gd name="connsiteX2" fmla="*/ 44351 w 44946"/>
                <a:gd name="connsiteY2" fmla="*/ 33773 h 37804"/>
                <a:gd name="connsiteX3" fmla="*/ 33721 w 44946"/>
                <a:gd name="connsiteY3" fmla="*/ 37804 h 37804"/>
                <a:gd name="connsiteX4" fmla="*/ 0 w 44946"/>
                <a:gd name="connsiteY4" fmla="*/ 51 h 37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46" h="37804">
                  <a:moveTo>
                    <a:pt x="0" y="51"/>
                  </a:moveTo>
                  <a:cubicBezTo>
                    <a:pt x="12829" y="-682"/>
                    <a:pt x="22725" y="6649"/>
                    <a:pt x="33355" y="11414"/>
                  </a:cubicBezTo>
                  <a:cubicBezTo>
                    <a:pt x="36287" y="19111"/>
                    <a:pt x="47650" y="22777"/>
                    <a:pt x="44351" y="33773"/>
                  </a:cubicBezTo>
                  <a:cubicBezTo>
                    <a:pt x="40686" y="35239"/>
                    <a:pt x="37387" y="36338"/>
                    <a:pt x="33721" y="37804"/>
                  </a:cubicBezTo>
                  <a:cubicBezTo>
                    <a:pt x="25291" y="22777"/>
                    <a:pt x="13928" y="10314"/>
                    <a:pt x="0" y="51"/>
                  </a:cubicBezTo>
                  <a:close/>
                </a:path>
              </a:pathLst>
            </a:custGeom>
            <a:solidFill>
              <a:srgbClr val="DCCDC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256ADBF4-8CDC-4D6B-9173-37C570E5AC1A}"/>
                </a:ext>
              </a:extLst>
            </p:cNvPr>
            <p:cNvSpPr/>
            <p:nvPr/>
          </p:nvSpPr>
          <p:spPr>
            <a:xfrm>
              <a:off x="12062464" y="7294975"/>
              <a:ext cx="26010" cy="28623"/>
            </a:xfrm>
            <a:custGeom>
              <a:avLst/>
              <a:gdLst>
                <a:gd name="connsiteX0" fmla="*/ 12739 w 26010"/>
                <a:gd name="connsiteY0" fmla="*/ 2869 h 28623"/>
                <a:gd name="connsiteX1" fmla="*/ 24102 w 26010"/>
                <a:gd name="connsiteY1" fmla="*/ 2869 h 28623"/>
                <a:gd name="connsiteX2" fmla="*/ 20436 w 26010"/>
                <a:gd name="connsiteY2" fmla="*/ 21196 h 28623"/>
                <a:gd name="connsiteX3" fmla="*/ 1376 w 26010"/>
                <a:gd name="connsiteY3" fmla="*/ 26693 h 28623"/>
                <a:gd name="connsiteX4" fmla="*/ 10173 w 26010"/>
                <a:gd name="connsiteY4" fmla="*/ 7267 h 28623"/>
                <a:gd name="connsiteX5" fmla="*/ 12739 w 26010"/>
                <a:gd name="connsiteY5" fmla="*/ 2869 h 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10" h="28623">
                  <a:moveTo>
                    <a:pt x="12739" y="2869"/>
                  </a:moveTo>
                  <a:cubicBezTo>
                    <a:pt x="16405" y="1769"/>
                    <a:pt x="20070" y="-2996"/>
                    <a:pt x="24102" y="2869"/>
                  </a:cubicBezTo>
                  <a:cubicBezTo>
                    <a:pt x="29233" y="10566"/>
                    <a:pt x="22636" y="15331"/>
                    <a:pt x="20436" y="21196"/>
                  </a:cubicBezTo>
                  <a:cubicBezTo>
                    <a:pt x="13106" y="20829"/>
                    <a:pt x="6508" y="33291"/>
                    <a:pt x="1376" y="26693"/>
                  </a:cubicBezTo>
                  <a:cubicBezTo>
                    <a:pt x="-3755" y="20096"/>
                    <a:pt x="6875" y="13865"/>
                    <a:pt x="10173" y="7267"/>
                  </a:cubicBezTo>
                  <a:cubicBezTo>
                    <a:pt x="10540" y="5801"/>
                    <a:pt x="11639" y="4335"/>
                    <a:pt x="12739" y="2869"/>
                  </a:cubicBezTo>
                  <a:close/>
                </a:path>
              </a:pathLst>
            </a:custGeom>
            <a:solidFill>
              <a:srgbClr val="D1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B9A895B7-76EA-4ADF-9766-7C7040BED3AB}"/>
                </a:ext>
              </a:extLst>
            </p:cNvPr>
            <p:cNvSpPr/>
            <p:nvPr/>
          </p:nvSpPr>
          <p:spPr>
            <a:xfrm>
              <a:off x="12048812" y="7293104"/>
              <a:ext cx="18693" cy="11973"/>
            </a:xfrm>
            <a:custGeom>
              <a:avLst/>
              <a:gdLst>
                <a:gd name="connsiteX0" fmla="*/ 0 w 18693"/>
                <a:gd name="connsiteY0" fmla="*/ 5106 h 11973"/>
                <a:gd name="connsiteX1" fmla="*/ 18693 w 18693"/>
                <a:gd name="connsiteY1" fmla="*/ 1074 h 11973"/>
                <a:gd name="connsiteX2" fmla="*/ 0 w 18693"/>
                <a:gd name="connsiteY2" fmla="*/ 5106 h 1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93" h="11973">
                  <a:moveTo>
                    <a:pt x="0" y="5106"/>
                  </a:moveTo>
                  <a:cubicBezTo>
                    <a:pt x="5498" y="-26"/>
                    <a:pt x="11729" y="-1125"/>
                    <a:pt x="18693" y="1074"/>
                  </a:cubicBezTo>
                  <a:cubicBezTo>
                    <a:pt x="14662" y="11703"/>
                    <a:pt x="9530" y="17202"/>
                    <a:pt x="0" y="5106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F6B022B3-D7D5-4ED6-8BEA-48A384A3AFC6}"/>
                </a:ext>
              </a:extLst>
            </p:cNvPr>
            <p:cNvSpPr/>
            <p:nvPr/>
          </p:nvSpPr>
          <p:spPr>
            <a:xfrm>
              <a:off x="10539040" y="4608168"/>
              <a:ext cx="26453" cy="15996"/>
            </a:xfrm>
            <a:custGeom>
              <a:avLst/>
              <a:gdLst>
                <a:gd name="connsiteX0" fmla="*/ 26391 w 26453"/>
                <a:gd name="connsiteY0" fmla="*/ 15 h 15996"/>
                <a:gd name="connsiteX1" fmla="*/ 18693 w 26453"/>
                <a:gd name="connsiteY1" fmla="*/ 11011 h 15996"/>
                <a:gd name="connsiteX2" fmla="*/ 0 w 26453"/>
                <a:gd name="connsiteY2" fmla="*/ 12110 h 15996"/>
                <a:gd name="connsiteX3" fmla="*/ 26391 w 26453"/>
                <a:gd name="connsiteY3" fmla="*/ 15 h 1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53" h="15996">
                  <a:moveTo>
                    <a:pt x="26391" y="15"/>
                  </a:moveTo>
                  <a:cubicBezTo>
                    <a:pt x="27124" y="5879"/>
                    <a:pt x="21259" y="7345"/>
                    <a:pt x="18693" y="11011"/>
                  </a:cubicBezTo>
                  <a:cubicBezTo>
                    <a:pt x="12462" y="8812"/>
                    <a:pt x="6598" y="22373"/>
                    <a:pt x="0" y="12110"/>
                  </a:cubicBezTo>
                  <a:cubicBezTo>
                    <a:pt x="8064" y="6246"/>
                    <a:pt x="15395" y="-352"/>
                    <a:pt x="26391" y="15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D247CE9B-0D86-490B-B8E9-27B9666E3149}"/>
                </a:ext>
              </a:extLst>
            </p:cNvPr>
            <p:cNvSpPr/>
            <p:nvPr/>
          </p:nvSpPr>
          <p:spPr>
            <a:xfrm>
              <a:off x="12417183" y="6778256"/>
              <a:ext cx="40685" cy="54083"/>
            </a:xfrm>
            <a:custGeom>
              <a:avLst/>
              <a:gdLst>
                <a:gd name="connsiteX0" fmla="*/ 0 w 40685"/>
                <a:gd name="connsiteY0" fmla="*/ 54084 h 54083"/>
                <a:gd name="connsiteX1" fmla="*/ 30056 w 40685"/>
                <a:gd name="connsiteY1" fmla="*/ 1302 h 54083"/>
                <a:gd name="connsiteX2" fmla="*/ 38853 w 40685"/>
                <a:gd name="connsiteY2" fmla="*/ 202 h 54083"/>
                <a:gd name="connsiteX3" fmla="*/ 39220 w 40685"/>
                <a:gd name="connsiteY3" fmla="*/ 6434 h 54083"/>
                <a:gd name="connsiteX4" fmla="*/ 9163 w 40685"/>
                <a:gd name="connsiteY4" fmla="*/ 48219 h 54083"/>
                <a:gd name="connsiteX5" fmla="*/ 0 w 40685"/>
                <a:gd name="connsiteY5" fmla="*/ 54084 h 5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85" h="54083">
                  <a:moveTo>
                    <a:pt x="0" y="54084"/>
                  </a:moveTo>
                  <a:cubicBezTo>
                    <a:pt x="4399" y="33191"/>
                    <a:pt x="5865" y="10832"/>
                    <a:pt x="30056" y="1302"/>
                  </a:cubicBezTo>
                  <a:cubicBezTo>
                    <a:pt x="32989" y="936"/>
                    <a:pt x="36287" y="-531"/>
                    <a:pt x="38853" y="202"/>
                  </a:cubicBezTo>
                  <a:cubicBezTo>
                    <a:pt x="41419" y="936"/>
                    <a:pt x="41052" y="5701"/>
                    <a:pt x="39220" y="6434"/>
                  </a:cubicBezTo>
                  <a:cubicBezTo>
                    <a:pt x="16861" y="11932"/>
                    <a:pt x="19427" y="34657"/>
                    <a:pt x="9163" y="48219"/>
                  </a:cubicBezTo>
                  <a:cubicBezTo>
                    <a:pt x="7331" y="50785"/>
                    <a:pt x="3299" y="52251"/>
                    <a:pt x="0" y="54084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253028AE-7D1A-4085-BAE9-527DA827840A}"/>
                </a:ext>
              </a:extLst>
            </p:cNvPr>
            <p:cNvSpPr/>
            <p:nvPr/>
          </p:nvSpPr>
          <p:spPr>
            <a:xfrm>
              <a:off x="10437301" y="7013390"/>
              <a:ext cx="88176" cy="108148"/>
            </a:xfrm>
            <a:custGeom>
              <a:avLst/>
              <a:gdLst>
                <a:gd name="connsiteX0" fmla="*/ 53355 w 88176"/>
                <a:gd name="connsiteY0" fmla="*/ 104483 h 108148"/>
                <a:gd name="connsiteX1" fmla="*/ 62519 w 88176"/>
                <a:gd name="connsiteY1" fmla="*/ 89821 h 108148"/>
                <a:gd name="connsiteX2" fmla="*/ 61053 w 88176"/>
                <a:gd name="connsiteY2" fmla="*/ 77726 h 108148"/>
                <a:gd name="connsiteX3" fmla="*/ 26598 w 88176"/>
                <a:gd name="connsiteY3" fmla="*/ 55733 h 108148"/>
                <a:gd name="connsiteX4" fmla="*/ 16701 w 88176"/>
                <a:gd name="connsiteY4" fmla="*/ 53900 h 108148"/>
                <a:gd name="connsiteX5" fmla="*/ 207 w 88176"/>
                <a:gd name="connsiteY5" fmla="*/ 14681 h 108148"/>
                <a:gd name="connsiteX6" fmla="*/ 5339 w 88176"/>
                <a:gd name="connsiteY6" fmla="*/ 1485 h 108148"/>
                <a:gd name="connsiteX7" fmla="*/ 19267 w 88176"/>
                <a:gd name="connsiteY7" fmla="*/ 3318 h 108148"/>
                <a:gd name="connsiteX8" fmla="*/ 36861 w 88176"/>
                <a:gd name="connsiteY8" fmla="*/ 17247 h 108148"/>
                <a:gd name="connsiteX9" fmla="*/ 77180 w 88176"/>
                <a:gd name="connsiteY9" fmla="*/ 60865 h 108148"/>
                <a:gd name="connsiteX10" fmla="*/ 88176 w 88176"/>
                <a:gd name="connsiteY10" fmla="*/ 97518 h 108148"/>
                <a:gd name="connsiteX11" fmla="*/ 56654 w 88176"/>
                <a:gd name="connsiteY11" fmla="*/ 108148 h 108148"/>
                <a:gd name="connsiteX12" fmla="*/ 53355 w 88176"/>
                <a:gd name="connsiteY12" fmla="*/ 104483 h 1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76" h="108148">
                  <a:moveTo>
                    <a:pt x="53355" y="104483"/>
                  </a:moveTo>
                  <a:cubicBezTo>
                    <a:pt x="59953" y="102284"/>
                    <a:pt x="54088" y="92387"/>
                    <a:pt x="62519" y="89821"/>
                  </a:cubicBezTo>
                  <a:cubicBezTo>
                    <a:pt x="66917" y="88722"/>
                    <a:pt x="64718" y="77359"/>
                    <a:pt x="61053" y="77726"/>
                  </a:cubicBezTo>
                  <a:cubicBezTo>
                    <a:pt x="42726" y="79925"/>
                    <a:pt x="36494" y="65630"/>
                    <a:pt x="26598" y="55733"/>
                  </a:cubicBezTo>
                  <a:cubicBezTo>
                    <a:pt x="22566" y="58299"/>
                    <a:pt x="19267" y="57199"/>
                    <a:pt x="16701" y="53900"/>
                  </a:cubicBezTo>
                  <a:cubicBezTo>
                    <a:pt x="7538" y="42538"/>
                    <a:pt x="2040" y="29342"/>
                    <a:pt x="207" y="14681"/>
                  </a:cubicBezTo>
                  <a:cubicBezTo>
                    <a:pt x="-526" y="9549"/>
                    <a:pt x="574" y="4418"/>
                    <a:pt x="5339" y="1485"/>
                  </a:cubicBezTo>
                  <a:cubicBezTo>
                    <a:pt x="10470" y="-1447"/>
                    <a:pt x="14869" y="386"/>
                    <a:pt x="19267" y="3318"/>
                  </a:cubicBezTo>
                  <a:cubicBezTo>
                    <a:pt x="25498" y="7350"/>
                    <a:pt x="30263" y="13581"/>
                    <a:pt x="36861" y="17247"/>
                  </a:cubicBezTo>
                  <a:cubicBezTo>
                    <a:pt x="54455" y="27876"/>
                    <a:pt x="66551" y="43637"/>
                    <a:pt x="77180" y="60865"/>
                  </a:cubicBezTo>
                  <a:cubicBezTo>
                    <a:pt x="77180" y="74060"/>
                    <a:pt x="87810" y="84323"/>
                    <a:pt x="88176" y="97518"/>
                  </a:cubicBezTo>
                  <a:cubicBezTo>
                    <a:pt x="81212" y="111813"/>
                    <a:pt x="67650" y="105949"/>
                    <a:pt x="56654" y="108148"/>
                  </a:cubicBezTo>
                  <a:cubicBezTo>
                    <a:pt x="55554" y="106682"/>
                    <a:pt x="54455" y="105582"/>
                    <a:pt x="53355" y="104483"/>
                  </a:cubicBezTo>
                  <a:close/>
                </a:path>
              </a:pathLst>
            </a:custGeom>
            <a:solidFill>
              <a:srgbClr val="A77A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C5093357-208F-4764-88CD-080BE9960263}"/>
                </a:ext>
              </a:extLst>
            </p:cNvPr>
            <p:cNvSpPr/>
            <p:nvPr/>
          </p:nvSpPr>
          <p:spPr>
            <a:xfrm>
              <a:off x="10493761" y="7110542"/>
              <a:ext cx="39533" cy="56446"/>
            </a:xfrm>
            <a:custGeom>
              <a:avLst/>
              <a:gdLst>
                <a:gd name="connsiteX0" fmla="*/ 561 w 39533"/>
                <a:gd name="connsiteY0" fmla="*/ 10996 h 56446"/>
                <a:gd name="connsiteX1" fmla="*/ 30617 w 39533"/>
                <a:gd name="connsiteY1" fmla="*/ 0 h 56446"/>
                <a:gd name="connsiteX2" fmla="*/ 32816 w 39533"/>
                <a:gd name="connsiteY2" fmla="*/ 13928 h 56446"/>
                <a:gd name="connsiteX3" fmla="*/ 18154 w 39533"/>
                <a:gd name="connsiteY3" fmla="*/ 21259 h 56446"/>
                <a:gd name="connsiteX4" fmla="*/ 32816 w 39533"/>
                <a:gd name="connsiteY4" fmla="*/ 55347 h 56446"/>
                <a:gd name="connsiteX5" fmla="*/ 30617 w 39533"/>
                <a:gd name="connsiteY5" fmla="*/ 56447 h 56446"/>
                <a:gd name="connsiteX6" fmla="*/ 2760 w 39533"/>
                <a:gd name="connsiteY6" fmla="*/ 24191 h 56446"/>
                <a:gd name="connsiteX7" fmla="*/ 561 w 39533"/>
                <a:gd name="connsiteY7" fmla="*/ 10996 h 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33" h="56446">
                  <a:moveTo>
                    <a:pt x="561" y="10996"/>
                  </a:moveTo>
                  <a:cubicBezTo>
                    <a:pt x="7891" y="366"/>
                    <a:pt x="23286" y="10996"/>
                    <a:pt x="30617" y="0"/>
                  </a:cubicBezTo>
                  <a:cubicBezTo>
                    <a:pt x="37948" y="6964"/>
                    <a:pt x="38314" y="8430"/>
                    <a:pt x="32816" y="13928"/>
                  </a:cubicBezTo>
                  <a:cubicBezTo>
                    <a:pt x="28784" y="17960"/>
                    <a:pt x="22919" y="18327"/>
                    <a:pt x="18154" y="21259"/>
                  </a:cubicBezTo>
                  <a:cubicBezTo>
                    <a:pt x="43446" y="38120"/>
                    <a:pt x="43446" y="38120"/>
                    <a:pt x="32816" y="55347"/>
                  </a:cubicBezTo>
                  <a:cubicBezTo>
                    <a:pt x="32083" y="55714"/>
                    <a:pt x="31350" y="56080"/>
                    <a:pt x="30617" y="56447"/>
                  </a:cubicBezTo>
                  <a:cubicBezTo>
                    <a:pt x="25119" y="42518"/>
                    <a:pt x="11557" y="35188"/>
                    <a:pt x="2760" y="24191"/>
                  </a:cubicBezTo>
                  <a:cubicBezTo>
                    <a:pt x="-2005" y="18693"/>
                    <a:pt x="927" y="15028"/>
                    <a:pt x="561" y="10996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4CE92B62-70C7-497C-B744-037054C9DFFB}"/>
                </a:ext>
              </a:extLst>
            </p:cNvPr>
            <p:cNvSpPr/>
            <p:nvPr/>
          </p:nvSpPr>
          <p:spPr>
            <a:xfrm>
              <a:off x="10524011" y="7146096"/>
              <a:ext cx="64510" cy="70925"/>
            </a:xfrm>
            <a:custGeom>
              <a:avLst/>
              <a:gdLst>
                <a:gd name="connsiteX0" fmla="*/ 64511 w 64510"/>
                <a:gd name="connsiteY0" fmla="*/ 68909 h 70925"/>
                <a:gd name="connsiteX1" fmla="*/ 52415 w 64510"/>
                <a:gd name="connsiteY1" fmla="*/ 69642 h 70925"/>
                <a:gd name="connsiteX2" fmla="*/ 24925 w 64510"/>
                <a:gd name="connsiteY2" fmla="*/ 46550 h 70925"/>
                <a:gd name="connsiteX3" fmla="*/ 0 w 64510"/>
                <a:gd name="connsiteY3" fmla="*/ 20526 h 70925"/>
                <a:gd name="connsiteX4" fmla="*/ 1100 w 64510"/>
                <a:gd name="connsiteY4" fmla="*/ 19427 h 70925"/>
                <a:gd name="connsiteX5" fmla="*/ 13195 w 64510"/>
                <a:gd name="connsiteY5" fmla="*/ 0 h 70925"/>
                <a:gd name="connsiteX6" fmla="*/ 27490 w 64510"/>
                <a:gd name="connsiteY6" fmla="*/ 26757 h 70925"/>
                <a:gd name="connsiteX7" fmla="*/ 47283 w 64510"/>
                <a:gd name="connsiteY7" fmla="*/ 48749 h 70925"/>
                <a:gd name="connsiteX8" fmla="*/ 64511 w 64510"/>
                <a:gd name="connsiteY8" fmla="*/ 68909 h 7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10" h="70925">
                  <a:moveTo>
                    <a:pt x="64511" y="68909"/>
                  </a:moveTo>
                  <a:cubicBezTo>
                    <a:pt x="60479" y="71842"/>
                    <a:pt x="56447" y="71108"/>
                    <a:pt x="52415" y="69642"/>
                  </a:cubicBezTo>
                  <a:cubicBezTo>
                    <a:pt x="40686" y="65244"/>
                    <a:pt x="32622" y="56080"/>
                    <a:pt x="24925" y="46550"/>
                  </a:cubicBezTo>
                  <a:cubicBezTo>
                    <a:pt x="17227" y="37020"/>
                    <a:pt x="9530" y="28223"/>
                    <a:pt x="0" y="20526"/>
                  </a:cubicBezTo>
                  <a:lnTo>
                    <a:pt x="1100" y="19427"/>
                  </a:lnTo>
                  <a:cubicBezTo>
                    <a:pt x="6964" y="14661"/>
                    <a:pt x="7331" y="6231"/>
                    <a:pt x="13195" y="0"/>
                  </a:cubicBezTo>
                  <a:cubicBezTo>
                    <a:pt x="22725" y="6964"/>
                    <a:pt x="20160" y="19427"/>
                    <a:pt x="27490" y="26757"/>
                  </a:cubicBezTo>
                  <a:cubicBezTo>
                    <a:pt x="34455" y="33721"/>
                    <a:pt x="42885" y="39953"/>
                    <a:pt x="47283" y="48749"/>
                  </a:cubicBezTo>
                  <a:cubicBezTo>
                    <a:pt x="51315" y="57547"/>
                    <a:pt x="64144" y="57547"/>
                    <a:pt x="64511" y="68909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A1373C24-579C-4FF3-8BF9-270D7D28BCE6}"/>
                </a:ext>
              </a:extLst>
            </p:cNvPr>
            <p:cNvSpPr/>
            <p:nvPr/>
          </p:nvSpPr>
          <p:spPr>
            <a:xfrm>
              <a:off x="10396682" y="6945233"/>
              <a:ext cx="78580" cy="148090"/>
            </a:xfrm>
            <a:custGeom>
              <a:avLst/>
              <a:gdLst>
                <a:gd name="connsiteX0" fmla="*/ 78580 w 78580"/>
                <a:gd name="connsiteY0" fmla="*/ 89436 h 148090"/>
                <a:gd name="connsiteX1" fmla="*/ 58420 w 78580"/>
                <a:gd name="connsiteY1" fmla="*/ 74407 h 148090"/>
                <a:gd name="connsiteX2" fmla="*/ 48524 w 78580"/>
                <a:gd name="connsiteY2" fmla="*/ 71475 h 148090"/>
                <a:gd name="connsiteX3" fmla="*/ 45225 w 78580"/>
                <a:gd name="connsiteY3" fmla="*/ 79539 h 148090"/>
                <a:gd name="connsiteX4" fmla="*/ 67584 w 78580"/>
                <a:gd name="connsiteY4" fmla="*/ 123890 h 148090"/>
                <a:gd name="connsiteX5" fmla="*/ 76747 w 78580"/>
                <a:gd name="connsiteY5" fmla="*/ 148082 h 148090"/>
                <a:gd name="connsiteX6" fmla="*/ 7472 w 78580"/>
                <a:gd name="connsiteY6" fmla="*/ 52415 h 148090"/>
                <a:gd name="connsiteX7" fmla="*/ 4539 w 78580"/>
                <a:gd name="connsiteY7" fmla="*/ 23092 h 148090"/>
                <a:gd name="connsiteX8" fmla="*/ 874 w 78580"/>
                <a:gd name="connsiteY8" fmla="*/ 0 h 148090"/>
                <a:gd name="connsiteX9" fmla="*/ 48890 w 78580"/>
                <a:gd name="connsiteY9" fmla="*/ 52415 h 148090"/>
                <a:gd name="connsiteX10" fmla="*/ 78580 w 78580"/>
                <a:gd name="connsiteY10" fmla="*/ 89436 h 14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80" h="148090">
                  <a:moveTo>
                    <a:pt x="78580" y="89436"/>
                  </a:moveTo>
                  <a:cubicBezTo>
                    <a:pt x="68684" y="88702"/>
                    <a:pt x="64652" y="79905"/>
                    <a:pt x="58420" y="74407"/>
                  </a:cubicBezTo>
                  <a:cubicBezTo>
                    <a:pt x="55488" y="71842"/>
                    <a:pt x="52556" y="70009"/>
                    <a:pt x="48524" y="71475"/>
                  </a:cubicBezTo>
                  <a:cubicBezTo>
                    <a:pt x="44859" y="72941"/>
                    <a:pt x="44859" y="76606"/>
                    <a:pt x="45225" y="79539"/>
                  </a:cubicBezTo>
                  <a:cubicBezTo>
                    <a:pt x="49257" y="96033"/>
                    <a:pt x="50723" y="113994"/>
                    <a:pt x="67584" y="123890"/>
                  </a:cubicBezTo>
                  <a:cubicBezTo>
                    <a:pt x="67950" y="132687"/>
                    <a:pt x="68684" y="141484"/>
                    <a:pt x="76747" y="148082"/>
                  </a:cubicBezTo>
                  <a:cubicBezTo>
                    <a:pt x="58420" y="148815"/>
                    <a:pt x="26532" y="104097"/>
                    <a:pt x="7472" y="52415"/>
                  </a:cubicBezTo>
                  <a:cubicBezTo>
                    <a:pt x="14802" y="41785"/>
                    <a:pt x="11137" y="30789"/>
                    <a:pt x="4539" y="23092"/>
                  </a:cubicBezTo>
                  <a:cubicBezTo>
                    <a:pt x="-1325" y="15761"/>
                    <a:pt x="-226" y="10263"/>
                    <a:pt x="874" y="0"/>
                  </a:cubicBezTo>
                  <a:cubicBezTo>
                    <a:pt x="18468" y="18327"/>
                    <a:pt x="27631" y="41419"/>
                    <a:pt x="48890" y="52415"/>
                  </a:cubicBezTo>
                  <a:cubicBezTo>
                    <a:pt x="63185" y="61212"/>
                    <a:pt x="75648" y="71475"/>
                    <a:pt x="78580" y="89436"/>
                  </a:cubicBezTo>
                  <a:close/>
                </a:path>
              </a:pathLst>
            </a:custGeom>
            <a:solidFill>
              <a:srgbClr val="E3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20A1B019-A585-4A0D-AB8B-87276ABE881C}"/>
                </a:ext>
              </a:extLst>
            </p:cNvPr>
            <p:cNvSpPr/>
            <p:nvPr/>
          </p:nvSpPr>
          <p:spPr>
            <a:xfrm>
              <a:off x="11792865" y="4431511"/>
              <a:ext cx="305063" cy="235887"/>
            </a:xfrm>
            <a:custGeom>
              <a:avLst/>
              <a:gdLst>
                <a:gd name="connsiteX0" fmla="*/ 305064 w 305063"/>
                <a:gd name="connsiteY0" fmla="*/ 229453 h 235887"/>
                <a:gd name="connsiteX1" fmla="*/ 237254 w 305063"/>
                <a:gd name="connsiteY1" fmla="*/ 217724 h 235887"/>
                <a:gd name="connsiteX2" fmla="*/ 216361 w 305063"/>
                <a:gd name="connsiteY2" fmla="*/ 189134 h 235887"/>
                <a:gd name="connsiteX3" fmla="*/ 199501 w 305063"/>
                <a:gd name="connsiteY3" fmla="*/ 207461 h 235887"/>
                <a:gd name="connsiteX4" fmla="*/ 178975 w 305063"/>
                <a:gd name="connsiteY4" fmla="*/ 198297 h 235887"/>
                <a:gd name="connsiteX5" fmla="*/ 173110 w 305063"/>
                <a:gd name="connsiteY5" fmla="*/ 193166 h 235887"/>
                <a:gd name="connsiteX6" fmla="*/ 141221 w 305063"/>
                <a:gd name="connsiteY6" fmla="*/ 197931 h 235887"/>
                <a:gd name="connsiteX7" fmla="*/ 149285 w 305063"/>
                <a:gd name="connsiteY7" fmla="*/ 216624 h 235887"/>
                <a:gd name="connsiteX8" fmla="*/ 128759 w 305063"/>
                <a:gd name="connsiteY8" fmla="*/ 233119 h 235887"/>
                <a:gd name="connsiteX9" fmla="*/ 112997 w 305063"/>
                <a:gd name="connsiteY9" fmla="*/ 230553 h 235887"/>
                <a:gd name="connsiteX10" fmla="*/ 91738 w 305063"/>
                <a:gd name="connsiteY10" fmla="*/ 216624 h 235887"/>
                <a:gd name="connsiteX11" fmla="*/ 87340 w 305063"/>
                <a:gd name="connsiteY11" fmla="*/ 210760 h 235887"/>
                <a:gd name="connsiteX12" fmla="*/ 73411 w 305063"/>
                <a:gd name="connsiteY12" fmla="*/ 210393 h 235887"/>
                <a:gd name="connsiteX13" fmla="*/ 44455 w 305063"/>
                <a:gd name="connsiteY13" fmla="*/ 196465 h 235887"/>
                <a:gd name="connsiteX14" fmla="*/ 17697 w 305063"/>
                <a:gd name="connsiteY14" fmla="*/ 188401 h 235887"/>
                <a:gd name="connsiteX15" fmla="*/ 4869 w 305063"/>
                <a:gd name="connsiteY15" fmla="*/ 182170 h 235887"/>
                <a:gd name="connsiteX16" fmla="*/ 104 w 305063"/>
                <a:gd name="connsiteY16" fmla="*/ 168608 h 235887"/>
                <a:gd name="connsiteX17" fmla="*/ 3769 w 305063"/>
                <a:gd name="connsiteY17" fmla="*/ 165309 h 235887"/>
                <a:gd name="connsiteX18" fmla="*/ 25028 w 305063"/>
                <a:gd name="connsiteY18" fmla="*/ 144050 h 235887"/>
                <a:gd name="connsiteX19" fmla="*/ 34925 w 305063"/>
                <a:gd name="connsiteY19" fmla="*/ 135986 h 235887"/>
                <a:gd name="connsiteX20" fmla="*/ 90272 w 305063"/>
                <a:gd name="connsiteY20" fmla="*/ 156879 h 235887"/>
                <a:gd name="connsiteX21" fmla="*/ 98336 w 305063"/>
                <a:gd name="connsiteY21" fmla="*/ 161277 h 235887"/>
                <a:gd name="connsiteX22" fmla="*/ 134990 w 305063"/>
                <a:gd name="connsiteY22" fmla="*/ 175939 h 235887"/>
                <a:gd name="connsiteX23" fmla="*/ 141221 w 305063"/>
                <a:gd name="connsiteY23" fmla="*/ 174106 h 235887"/>
                <a:gd name="connsiteX24" fmla="*/ 182273 w 305063"/>
                <a:gd name="connsiteY24" fmla="*/ 164576 h 235887"/>
                <a:gd name="connsiteX25" fmla="*/ 216728 w 305063"/>
                <a:gd name="connsiteY25" fmla="*/ 173739 h 235887"/>
                <a:gd name="connsiteX26" fmla="*/ 216361 w 305063"/>
                <a:gd name="connsiteY26" fmla="*/ 136719 h 235887"/>
                <a:gd name="connsiteX27" fmla="*/ 239453 w 305063"/>
                <a:gd name="connsiteY27" fmla="*/ 129755 h 235887"/>
                <a:gd name="connsiteX28" fmla="*/ 159181 w 305063"/>
                <a:gd name="connsiteY28" fmla="*/ 69276 h 235887"/>
                <a:gd name="connsiteX29" fmla="*/ 144153 w 305063"/>
                <a:gd name="connsiteY29" fmla="*/ 67810 h 235887"/>
                <a:gd name="connsiteX30" fmla="*/ 119595 w 305063"/>
                <a:gd name="connsiteY30" fmla="*/ 68176 h 235887"/>
                <a:gd name="connsiteX31" fmla="*/ 111165 w 305063"/>
                <a:gd name="connsiteY31" fmla="*/ 31522 h 235887"/>
                <a:gd name="connsiteX32" fmla="*/ 124727 w 305063"/>
                <a:gd name="connsiteY32" fmla="*/ 3665 h 235887"/>
                <a:gd name="connsiteX33" fmla="*/ 128392 w 305063"/>
                <a:gd name="connsiteY33" fmla="*/ 0 h 235887"/>
                <a:gd name="connsiteX34" fmla="*/ 165412 w 305063"/>
                <a:gd name="connsiteY34" fmla="*/ 30789 h 235887"/>
                <a:gd name="connsiteX35" fmla="*/ 227358 w 305063"/>
                <a:gd name="connsiteY35" fmla="*/ 93834 h 235887"/>
                <a:gd name="connsiteX36" fmla="*/ 262179 w 305063"/>
                <a:gd name="connsiteY36" fmla="*/ 130121 h 235887"/>
                <a:gd name="connsiteX37" fmla="*/ 267677 w 305063"/>
                <a:gd name="connsiteY37" fmla="*/ 146982 h 235887"/>
                <a:gd name="connsiteX38" fmla="*/ 248250 w 305063"/>
                <a:gd name="connsiteY38" fmla="*/ 160910 h 235887"/>
                <a:gd name="connsiteX39" fmla="*/ 274275 w 305063"/>
                <a:gd name="connsiteY39" fmla="*/ 180704 h 235887"/>
                <a:gd name="connsiteX40" fmla="*/ 285271 w 305063"/>
                <a:gd name="connsiteY40" fmla="*/ 179970 h 235887"/>
                <a:gd name="connsiteX41" fmla="*/ 289303 w 305063"/>
                <a:gd name="connsiteY41" fmla="*/ 185835 h 235887"/>
                <a:gd name="connsiteX42" fmla="*/ 305064 w 305063"/>
                <a:gd name="connsiteY42" fmla="*/ 229453 h 2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5063" h="235887">
                  <a:moveTo>
                    <a:pt x="305064" y="229453"/>
                  </a:moveTo>
                  <a:cubicBezTo>
                    <a:pt x="282338" y="225421"/>
                    <a:pt x="259980" y="221756"/>
                    <a:pt x="237254" y="217724"/>
                  </a:cubicBezTo>
                  <a:cubicBezTo>
                    <a:pt x="229557" y="209294"/>
                    <a:pt x="215628" y="204529"/>
                    <a:pt x="216361" y="189134"/>
                  </a:cubicBezTo>
                  <a:cubicBezTo>
                    <a:pt x="202799" y="186568"/>
                    <a:pt x="204999" y="200863"/>
                    <a:pt x="199501" y="207461"/>
                  </a:cubicBezTo>
                  <a:cubicBezTo>
                    <a:pt x="190337" y="209294"/>
                    <a:pt x="180807" y="213325"/>
                    <a:pt x="178975" y="198297"/>
                  </a:cubicBezTo>
                  <a:cubicBezTo>
                    <a:pt x="178608" y="194632"/>
                    <a:pt x="175309" y="191333"/>
                    <a:pt x="173110" y="193166"/>
                  </a:cubicBezTo>
                  <a:cubicBezTo>
                    <a:pt x="163580" y="200497"/>
                    <a:pt x="152217" y="192066"/>
                    <a:pt x="141221" y="197931"/>
                  </a:cubicBezTo>
                  <a:cubicBezTo>
                    <a:pt x="144520" y="203795"/>
                    <a:pt x="154416" y="207094"/>
                    <a:pt x="149285" y="216624"/>
                  </a:cubicBezTo>
                  <a:cubicBezTo>
                    <a:pt x="144520" y="225421"/>
                    <a:pt x="138289" y="230919"/>
                    <a:pt x="128759" y="233119"/>
                  </a:cubicBezTo>
                  <a:cubicBezTo>
                    <a:pt x="122528" y="238617"/>
                    <a:pt x="117396" y="234951"/>
                    <a:pt x="112997" y="230553"/>
                  </a:cubicBezTo>
                  <a:cubicBezTo>
                    <a:pt x="107133" y="223955"/>
                    <a:pt x="99069" y="220656"/>
                    <a:pt x="91738" y="216624"/>
                  </a:cubicBezTo>
                  <a:cubicBezTo>
                    <a:pt x="89906" y="215158"/>
                    <a:pt x="88439" y="212959"/>
                    <a:pt x="87340" y="210760"/>
                  </a:cubicBezTo>
                  <a:cubicBezTo>
                    <a:pt x="82941" y="198297"/>
                    <a:pt x="78176" y="199764"/>
                    <a:pt x="73411" y="210393"/>
                  </a:cubicBezTo>
                  <a:cubicBezTo>
                    <a:pt x="60949" y="211493"/>
                    <a:pt x="57284" y="194632"/>
                    <a:pt x="44455" y="196465"/>
                  </a:cubicBezTo>
                  <a:cubicBezTo>
                    <a:pt x="36391" y="190967"/>
                    <a:pt x="30893" y="179970"/>
                    <a:pt x="17697" y="188401"/>
                  </a:cubicBezTo>
                  <a:cubicBezTo>
                    <a:pt x="14032" y="190600"/>
                    <a:pt x="8534" y="185835"/>
                    <a:pt x="4869" y="182170"/>
                  </a:cubicBezTo>
                  <a:cubicBezTo>
                    <a:pt x="7068" y="176305"/>
                    <a:pt x="-996" y="174106"/>
                    <a:pt x="104" y="168608"/>
                  </a:cubicBezTo>
                  <a:cubicBezTo>
                    <a:pt x="1203" y="167142"/>
                    <a:pt x="2303" y="166042"/>
                    <a:pt x="3769" y="165309"/>
                  </a:cubicBezTo>
                  <a:cubicBezTo>
                    <a:pt x="15498" y="162743"/>
                    <a:pt x="26494" y="160177"/>
                    <a:pt x="25028" y="144050"/>
                  </a:cubicBezTo>
                  <a:cubicBezTo>
                    <a:pt x="24295" y="138185"/>
                    <a:pt x="29427" y="135986"/>
                    <a:pt x="34925" y="135986"/>
                  </a:cubicBezTo>
                  <a:cubicBezTo>
                    <a:pt x="52152" y="146249"/>
                    <a:pt x="72678" y="146982"/>
                    <a:pt x="90272" y="156879"/>
                  </a:cubicBezTo>
                  <a:cubicBezTo>
                    <a:pt x="92838" y="158345"/>
                    <a:pt x="97603" y="158345"/>
                    <a:pt x="98336" y="161277"/>
                  </a:cubicBezTo>
                  <a:cubicBezTo>
                    <a:pt x="104934" y="180704"/>
                    <a:pt x="123261" y="170440"/>
                    <a:pt x="134990" y="175939"/>
                  </a:cubicBezTo>
                  <a:cubicBezTo>
                    <a:pt x="137556" y="177038"/>
                    <a:pt x="139755" y="176672"/>
                    <a:pt x="141221" y="174106"/>
                  </a:cubicBezTo>
                  <a:cubicBezTo>
                    <a:pt x="151117" y="155412"/>
                    <a:pt x="166879" y="161277"/>
                    <a:pt x="182273" y="164576"/>
                  </a:cubicBezTo>
                  <a:cubicBezTo>
                    <a:pt x="191803" y="166409"/>
                    <a:pt x="200600" y="171540"/>
                    <a:pt x="216728" y="173739"/>
                  </a:cubicBezTo>
                  <a:cubicBezTo>
                    <a:pt x="198035" y="157978"/>
                    <a:pt x="204632" y="146982"/>
                    <a:pt x="216361" y="136719"/>
                  </a:cubicBezTo>
                  <a:cubicBezTo>
                    <a:pt x="221493" y="131954"/>
                    <a:pt x="228091" y="131221"/>
                    <a:pt x="239453" y="129755"/>
                  </a:cubicBezTo>
                  <a:cubicBezTo>
                    <a:pt x="206098" y="113260"/>
                    <a:pt x="183739" y="89802"/>
                    <a:pt x="159181" y="69276"/>
                  </a:cubicBezTo>
                  <a:cubicBezTo>
                    <a:pt x="154416" y="65244"/>
                    <a:pt x="149285" y="63778"/>
                    <a:pt x="144153" y="67810"/>
                  </a:cubicBezTo>
                  <a:cubicBezTo>
                    <a:pt x="136089" y="74041"/>
                    <a:pt x="127293" y="77706"/>
                    <a:pt x="119595" y="68176"/>
                  </a:cubicBezTo>
                  <a:cubicBezTo>
                    <a:pt x="111165" y="57547"/>
                    <a:pt x="102734" y="46184"/>
                    <a:pt x="111165" y="31522"/>
                  </a:cubicBezTo>
                  <a:cubicBezTo>
                    <a:pt x="127659" y="27857"/>
                    <a:pt x="127293" y="16128"/>
                    <a:pt x="124727" y="3665"/>
                  </a:cubicBezTo>
                  <a:cubicBezTo>
                    <a:pt x="125826" y="2566"/>
                    <a:pt x="127293" y="1100"/>
                    <a:pt x="128392" y="0"/>
                  </a:cubicBezTo>
                  <a:cubicBezTo>
                    <a:pt x="146719" y="2932"/>
                    <a:pt x="156982" y="17960"/>
                    <a:pt x="165412" y="30789"/>
                  </a:cubicBezTo>
                  <a:cubicBezTo>
                    <a:pt x="182273" y="56080"/>
                    <a:pt x="206098" y="73674"/>
                    <a:pt x="227358" y="93834"/>
                  </a:cubicBezTo>
                  <a:cubicBezTo>
                    <a:pt x="239453" y="105563"/>
                    <a:pt x="250816" y="118025"/>
                    <a:pt x="262179" y="130121"/>
                  </a:cubicBezTo>
                  <a:cubicBezTo>
                    <a:pt x="266577" y="134520"/>
                    <a:pt x="270243" y="140018"/>
                    <a:pt x="267677" y="146982"/>
                  </a:cubicBezTo>
                  <a:cubicBezTo>
                    <a:pt x="261446" y="152480"/>
                    <a:pt x="244951" y="146615"/>
                    <a:pt x="248250" y="160910"/>
                  </a:cubicBezTo>
                  <a:cubicBezTo>
                    <a:pt x="250816" y="171907"/>
                    <a:pt x="261812" y="179604"/>
                    <a:pt x="274275" y="180704"/>
                  </a:cubicBezTo>
                  <a:cubicBezTo>
                    <a:pt x="277940" y="181070"/>
                    <a:pt x="281239" y="178504"/>
                    <a:pt x="285271" y="179970"/>
                  </a:cubicBezTo>
                  <a:cubicBezTo>
                    <a:pt x="287470" y="181437"/>
                    <a:pt x="289303" y="183636"/>
                    <a:pt x="289303" y="185835"/>
                  </a:cubicBezTo>
                  <a:cubicBezTo>
                    <a:pt x="288936" y="202329"/>
                    <a:pt x="295900" y="216258"/>
                    <a:pt x="305064" y="229453"/>
                  </a:cubicBezTo>
                  <a:close/>
                </a:path>
              </a:pathLst>
            </a:custGeom>
            <a:solidFill>
              <a:srgbClr val="9B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D9C25B44-A07C-4380-906E-9050B65C8850}"/>
                </a:ext>
              </a:extLst>
            </p:cNvPr>
            <p:cNvSpPr/>
            <p:nvPr/>
          </p:nvSpPr>
          <p:spPr>
            <a:xfrm>
              <a:off x="11796688" y="4347610"/>
              <a:ext cx="238929" cy="240809"/>
            </a:xfrm>
            <a:custGeom>
              <a:avLst/>
              <a:gdLst>
                <a:gd name="connsiteX0" fmla="*/ 109174 w 238929"/>
                <a:gd name="connsiteY0" fmla="*/ 117256 h 240809"/>
                <a:gd name="connsiteX1" fmla="*/ 118338 w 238929"/>
                <a:gd name="connsiteY1" fmla="*/ 150245 h 240809"/>
                <a:gd name="connsiteX2" fmla="*/ 137031 w 238929"/>
                <a:gd name="connsiteY2" fmla="*/ 148046 h 240809"/>
                <a:gd name="connsiteX3" fmla="*/ 158291 w 238929"/>
                <a:gd name="connsiteY3" fmla="*/ 148412 h 240809"/>
                <a:gd name="connsiteX4" fmla="*/ 223534 w 238929"/>
                <a:gd name="connsiteY4" fmla="*/ 200094 h 240809"/>
                <a:gd name="connsiteX5" fmla="*/ 238929 w 238929"/>
                <a:gd name="connsiteY5" fmla="*/ 216588 h 240809"/>
                <a:gd name="connsiteX6" fmla="*/ 214738 w 238929"/>
                <a:gd name="connsiteY6" fmla="*/ 222820 h 240809"/>
                <a:gd name="connsiteX7" fmla="*/ 129334 w 238929"/>
                <a:gd name="connsiteY7" fmla="*/ 238214 h 240809"/>
                <a:gd name="connsiteX8" fmla="*/ 111374 w 238929"/>
                <a:gd name="connsiteY8" fmla="*/ 225385 h 240809"/>
                <a:gd name="connsiteX9" fmla="*/ 65556 w 238929"/>
                <a:gd name="connsiteY9" fmla="*/ 166739 h 240809"/>
                <a:gd name="connsiteX10" fmla="*/ 77286 w 238929"/>
                <a:gd name="connsiteY10" fmla="*/ 144747 h 240809"/>
                <a:gd name="connsiteX11" fmla="*/ 57126 w 238929"/>
                <a:gd name="connsiteY11" fmla="*/ 128619 h 240809"/>
                <a:gd name="connsiteX12" fmla="*/ 32201 w 238929"/>
                <a:gd name="connsiteY12" fmla="*/ 69240 h 240809"/>
                <a:gd name="connsiteX13" fmla="*/ 12042 w 238929"/>
                <a:gd name="connsiteY13" fmla="*/ 34052 h 240809"/>
                <a:gd name="connsiteX14" fmla="*/ 5077 w 238929"/>
                <a:gd name="connsiteY14" fmla="*/ 2163 h 240809"/>
                <a:gd name="connsiteX15" fmla="*/ 31468 w 238929"/>
                <a:gd name="connsiteY15" fmla="*/ 18658 h 240809"/>
                <a:gd name="connsiteX16" fmla="*/ 64823 w 238929"/>
                <a:gd name="connsiteY16" fmla="*/ 68873 h 240809"/>
                <a:gd name="connsiteX17" fmla="*/ 78752 w 238929"/>
                <a:gd name="connsiteY17" fmla="*/ 87200 h 240809"/>
                <a:gd name="connsiteX18" fmla="*/ 100744 w 238929"/>
                <a:gd name="connsiteY18" fmla="*/ 93798 h 240809"/>
                <a:gd name="connsiteX19" fmla="*/ 113939 w 238929"/>
                <a:gd name="connsiteY19" fmla="*/ 101862 h 240809"/>
                <a:gd name="connsiteX20" fmla="*/ 109174 w 238929"/>
                <a:gd name="connsiteY20" fmla="*/ 117256 h 24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929" h="240809">
                  <a:moveTo>
                    <a:pt x="109174" y="117256"/>
                  </a:moveTo>
                  <a:cubicBezTo>
                    <a:pt x="104043" y="130452"/>
                    <a:pt x="111374" y="140715"/>
                    <a:pt x="118338" y="150245"/>
                  </a:cubicBezTo>
                  <a:cubicBezTo>
                    <a:pt x="124569" y="158675"/>
                    <a:pt x="131900" y="153910"/>
                    <a:pt x="137031" y="148046"/>
                  </a:cubicBezTo>
                  <a:cubicBezTo>
                    <a:pt x="144729" y="139615"/>
                    <a:pt x="149494" y="141815"/>
                    <a:pt x="158291" y="148412"/>
                  </a:cubicBezTo>
                  <a:cubicBezTo>
                    <a:pt x="180283" y="165273"/>
                    <a:pt x="196044" y="189831"/>
                    <a:pt x="223534" y="200094"/>
                  </a:cubicBezTo>
                  <a:cubicBezTo>
                    <a:pt x="229399" y="202293"/>
                    <a:pt x="233431" y="210724"/>
                    <a:pt x="238929" y="216588"/>
                  </a:cubicBezTo>
                  <a:cubicBezTo>
                    <a:pt x="230132" y="219521"/>
                    <a:pt x="221702" y="218421"/>
                    <a:pt x="214738" y="222820"/>
                  </a:cubicBezTo>
                  <a:cubicBezTo>
                    <a:pt x="187980" y="237481"/>
                    <a:pt x="159757" y="245178"/>
                    <a:pt x="129334" y="238214"/>
                  </a:cubicBezTo>
                  <a:cubicBezTo>
                    <a:pt x="123103" y="234182"/>
                    <a:pt x="118338" y="228684"/>
                    <a:pt x="111374" y="225385"/>
                  </a:cubicBezTo>
                  <a:cubicBezTo>
                    <a:pt x="86083" y="213656"/>
                    <a:pt x="80218" y="186532"/>
                    <a:pt x="65556" y="166739"/>
                  </a:cubicBezTo>
                  <a:cubicBezTo>
                    <a:pt x="57492" y="155743"/>
                    <a:pt x="76552" y="153910"/>
                    <a:pt x="77286" y="144747"/>
                  </a:cubicBezTo>
                  <a:cubicBezTo>
                    <a:pt x="74353" y="134484"/>
                    <a:pt x="62257" y="135950"/>
                    <a:pt x="57126" y="128619"/>
                  </a:cubicBezTo>
                  <a:cubicBezTo>
                    <a:pt x="46130" y="110292"/>
                    <a:pt x="33301" y="92698"/>
                    <a:pt x="32201" y="69240"/>
                  </a:cubicBezTo>
                  <a:cubicBezTo>
                    <a:pt x="31835" y="55311"/>
                    <a:pt x="19006" y="45781"/>
                    <a:pt x="12042" y="34052"/>
                  </a:cubicBezTo>
                  <a:cubicBezTo>
                    <a:pt x="5444" y="23423"/>
                    <a:pt x="-7018" y="11327"/>
                    <a:pt x="5077" y="2163"/>
                  </a:cubicBezTo>
                  <a:cubicBezTo>
                    <a:pt x="16074" y="-5901"/>
                    <a:pt x="24137" y="10594"/>
                    <a:pt x="31468" y="18658"/>
                  </a:cubicBezTo>
                  <a:cubicBezTo>
                    <a:pt x="46496" y="32953"/>
                    <a:pt x="59325" y="48347"/>
                    <a:pt x="64823" y="68873"/>
                  </a:cubicBezTo>
                  <a:cubicBezTo>
                    <a:pt x="66656" y="75838"/>
                    <a:pt x="73987" y="81336"/>
                    <a:pt x="78752" y="87200"/>
                  </a:cubicBezTo>
                  <a:cubicBezTo>
                    <a:pt x="85716" y="90133"/>
                    <a:pt x="90481" y="98196"/>
                    <a:pt x="100744" y="93798"/>
                  </a:cubicBezTo>
                  <a:cubicBezTo>
                    <a:pt x="105875" y="91599"/>
                    <a:pt x="111740" y="96364"/>
                    <a:pt x="113939" y="101862"/>
                  </a:cubicBezTo>
                  <a:cubicBezTo>
                    <a:pt x="117238" y="109193"/>
                    <a:pt x="114306" y="113591"/>
                    <a:pt x="109174" y="117256"/>
                  </a:cubicBezTo>
                  <a:close/>
                </a:path>
              </a:pathLst>
            </a:custGeom>
            <a:solidFill>
              <a:srgbClr val="F1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5D6B85AD-6A01-4D31-BCF2-75BA7B8C1C0E}"/>
                </a:ext>
              </a:extLst>
            </p:cNvPr>
            <p:cNvSpPr/>
            <p:nvPr/>
          </p:nvSpPr>
          <p:spPr>
            <a:xfrm>
              <a:off x="11913926" y="4415383"/>
              <a:ext cx="244583" cy="252092"/>
            </a:xfrm>
            <a:custGeom>
              <a:avLst/>
              <a:gdLst>
                <a:gd name="connsiteX0" fmla="*/ 184002 w 244583"/>
                <a:gd name="connsiteY0" fmla="*/ 245581 h 252092"/>
                <a:gd name="connsiteX1" fmla="*/ 164942 w 244583"/>
                <a:gd name="connsiteY1" fmla="*/ 213692 h 252092"/>
                <a:gd name="connsiteX2" fmla="*/ 161644 w 244583"/>
                <a:gd name="connsiteY2" fmla="*/ 196465 h 252092"/>
                <a:gd name="connsiteX3" fmla="*/ 150281 w 244583"/>
                <a:gd name="connsiteY3" fmla="*/ 185835 h 252092"/>
                <a:gd name="connsiteX4" fmla="*/ 146615 w 244583"/>
                <a:gd name="connsiteY4" fmla="*/ 162377 h 252092"/>
                <a:gd name="connsiteX5" fmla="*/ 88336 w 244583"/>
                <a:gd name="connsiteY5" fmla="*/ 100432 h 252092"/>
                <a:gd name="connsiteX6" fmla="*/ 29323 w 244583"/>
                <a:gd name="connsiteY6" fmla="*/ 37020 h 252092"/>
                <a:gd name="connsiteX7" fmla="*/ 7331 w 244583"/>
                <a:gd name="connsiteY7" fmla="*/ 16494 h 252092"/>
                <a:gd name="connsiteX8" fmla="*/ 0 w 244583"/>
                <a:gd name="connsiteY8" fmla="*/ 0 h 252092"/>
                <a:gd name="connsiteX9" fmla="*/ 78439 w 244583"/>
                <a:gd name="connsiteY9" fmla="*/ 69276 h 252092"/>
                <a:gd name="connsiteX10" fmla="*/ 98965 w 244583"/>
                <a:gd name="connsiteY10" fmla="*/ 89069 h 252092"/>
                <a:gd name="connsiteX11" fmla="*/ 108495 w 244583"/>
                <a:gd name="connsiteY11" fmla="*/ 99332 h 252092"/>
                <a:gd name="connsiteX12" fmla="*/ 112161 w 244583"/>
                <a:gd name="connsiteY12" fmla="*/ 102997 h 252092"/>
                <a:gd name="connsiteX13" fmla="*/ 205628 w 244583"/>
                <a:gd name="connsiteY13" fmla="*/ 178138 h 252092"/>
                <a:gd name="connsiteX14" fmla="*/ 224688 w 244583"/>
                <a:gd name="connsiteY14" fmla="*/ 185835 h 252092"/>
                <a:gd name="connsiteX15" fmla="*/ 211859 w 244583"/>
                <a:gd name="connsiteY15" fmla="*/ 203795 h 252092"/>
                <a:gd name="connsiteX16" fmla="*/ 238250 w 244583"/>
                <a:gd name="connsiteY16" fmla="*/ 223955 h 252092"/>
                <a:gd name="connsiteX17" fmla="*/ 236051 w 244583"/>
                <a:gd name="connsiteY17" fmla="*/ 248147 h 252092"/>
                <a:gd name="connsiteX18" fmla="*/ 184002 w 244583"/>
                <a:gd name="connsiteY18" fmla="*/ 245581 h 25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583" h="252092">
                  <a:moveTo>
                    <a:pt x="184002" y="245581"/>
                  </a:moveTo>
                  <a:cubicBezTo>
                    <a:pt x="170074" y="239716"/>
                    <a:pt x="163843" y="229453"/>
                    <a:pt x="164942" y="213692"/>
                  </a:cubicBezTo>
                  <a:cubicBezTo>
                    <a:pt x="165309" y="208194"/>
                    <a:pt x="168241" y="201230"/>
                    <a:pt x="161644" y="196465"/>
                  </a:cubicBezTo>
                  <a:cubicBezTo>
                    <a:pt x="150647" y="200497"/>
                    <a:pt x="150281" y="192066"/>
                    <a:pt x="150281" y="185835"/>
                  </a:cubicBezTo>
                  <a:cubicBezTo>
                    <a:pt x="150281" y="177771"/>
                    <a:pt x="150647" y="169707"/>
                    <a:pt x="146615" y="162377"/>
                  </a:cubicBezTo>
                  <a:cubicBezTo>
                    <a:pt x="131954" y="137085"/>
                    <a:pt x="109595" y="118759"/>
                    <a:pt x="88336" y="100432"/>
                  </a:cubicBezTo>
                  <a:cubicBezTo>
                    <a:pt x="65977" y="81372"/>
                    <a:pt x="48383" y="58646"/>
                    <a:pt x="29323" y="37020"/>
                  </a:cubicBezTo>
                  <a:cubicBezTo>
                    <a:pt x="22725" y="29690"/>
                    <a:pt x="14662" y="23092"/>
                    <a:pt x="7331" y="16494"/>
                  </a:cubicBezTo>
                  <a:cubicBezTo>
                    <a:pt x="5132" y="11363"/>
                    <a:pt x="2932" y="6598"/>
                    <a:pt x="0" y="0"/>
                  </a:cubicBezTo>
                  <a:cubicBezTo>
                    <a:pt x="41052" y="8064"/>
                    <a:pt x="51682" y="47650"/>
                    <a:pt x="78439" y="69276"/>
                  </a:cubicBezTo>
                  <a:cubicBezTo>
                    <a:pt x="87603" y="73308"/>
                    <a:pt x="96766" y="77340"/>
                    <a:pt x="98965" y="89069"/>
                  </a:cubicBezTo>
                  <a:cubicBezTo>
                    <a:pt x="100065" y="93834"/>
                    <a:pt x="103731" y="97499"/>
                    <a:pt x="108495" y="99332"/>
                  </a:cubicBezTo>
                  <a:cubicBezTo>
                    <a:pt x="109962" y="100432"/>
                    <a:pt x="111061" y="101531"/>
                    <a:pt x="112161" y="102997"/>
                  </a:cubicBezTo>
                  <a:cubicBezTo>
                    <a:pt x="139285" y="133054"/>
                    <a:pt x="169707" y="159444"/>
                    <a:pt x="205628" y="178138"/>
                  </a:cubicBezTo>
                  <a:cubicBezTo>
                    <a:pt x="210760" y="183269"/>
                    <a:pt x="217357" y="185469"/>
                    <a:pt x="224688" y="185835"/>
                  </a:cubicBezTo>
                  <a:cubicBezTo>
                    <a:pt x="222856" y="198297"/>
                    <a:pt x="222856" y="198297"/>
                    <a:pt x="211859" y="203795"/>
                  </a:cubicBezTo>
                  <a:cubicBezTo>
                    <a:pt x="220290" y="210760"/>
                    <a:pt x="230553" y="215891"/>
                    <a:pt x="238250" y="223955"/>
                  </a:cubicBezTo>
                  <a:cubicBezTo>
                    <a:pt x="246680" y="233119"/>
                    <a:pt x="247414" y="241182"/>
                    <a:pt x="236051" y="248147"/>
                  </a:cubicBezTo>
                  <a:cubicBezTo>
                    <a:pt x="218457" y="249979"/>
                    <a:pt x="200497" y="257310"/>
                    <a:pt x="184002" y="245581"/>
                  </a:cubicBezTo>
                  <a:close/>
                </a:path>
              </a:pathLst>
            </a:custGeom>
            <a:solidFill>
              <a:srgbClr val="7057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CEADB91D-59E1-4BDA-BA61-F8F6C083A04F}"/>
                </a:ext>
              </a:extLst>
            </p:cNvPr>
            <p:cNvSpPr/>
            <p:nvPr/>
          </p:nvSpPr>
          <p:spPr>
            <a:xfrm>
              <a:off x="11711876" y="4277506"/>
              <a:ext cx="160997" cy="84481"/>
            </a:xfrm>
            <a:custGeom>
              <a:avLst/>
              <a:gdLst>
                <a:gd name="connsiteX0" fmla="*/ 33076 w 160997"/>
                <a:gd name="connsiteY0" fmla="*/ 60171 h 84481"/>
                <a:gd name="connsiteX1" fmla="*/ 22080 w 160997"/>
                <a:gd name="connsiteY1" fmla="*/ 44410 h 84481"/>
                <a:gd name="connsiteX2" fmla="*/ 10350 w 160997"/>
                <a:gd name="connsiteY2" fmla="*/ 24617 h 84481"/>
                <a:gd name="connsiteX3" fmla="*/ 1553 w 160997"/>
                <a:gd name="connsiteY3" fmla="*/ 7023 h 84481"/>
                <a:gd name="connsiteX4" fmla="*/ 20980 w 160997"/>
                <a:gd name="connsiteY4" fmla="*/ 426 h 84481"/>
                <a:gd name="connsiteX5" fmla="*/ 33442 w 160997"/>
                <a:gd name="connsiteY5" fmla="*/ 7390 h 84481"/>
                <a:gd name="connsiteX6" fmla="*/ 51403 w 160997"/>
                <a:gd name="connsiteY6" fmla="*/ 8856 h 84481"/>
                <a:gd name="connsiteX7" fmla="*/ 93188 w 160997"/>
                <a:gd name="connsiteY7" fmla="*/ 11422 h 84481"/>
                <a:gd name="connsiteX8" fmla="*/ 111515 w 160997"/>
                <a:gd name="connsiteY8" fmla="*/ 52107 h 84481"/>
                <a:gd name="connsiteX9" fmla="*/ 123977 w 160997"/>
                <a:gd name="connsiteY9" fmla="*/ 61638 h 84481"/>
                <a:gd name="connsiteX10" fmla="*/ 160998 w 160997"/>
                <a:gd name="connsiteY10" fmla="*/ 70068 h 84481"/>
                <a:gd name="connsiteX11" fmla="*/ 115913 w 160997"/>
                <a:gd name="connsiteY11" fmla="*/ 83263 h 84481"/>
                <a:gd name="connsiteX12" fmla="*/ 89156 w 160997"/>
                <a:gd name="connsiteY12" fmla="*/ 66036 h 84481"/>
                <a:gd name="connsiteX13" fmla="*/ 56534 w 160997"/>
                <a:gd name="connsiteY13" fmla="*/ 67869 h 84481"/>
                <a:gd name="connsiteX14" fmla="*/ 56534 w 160997"/>
                <a:gd name="connsiteY14" fmla="*/ 67869 h 84481"/>
                <a:gd name="connsiteX15" fmla="*/ 33076 w 160997"/>
                <a:gd name="connsiteY15" fmla="*/ 60171 h 8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997" h="84481">
                  <a:moveTo>
                    <a:pt x="33076" y="60171"/>
                  </a:moveTo>
                  <a:cubicBezTo>
                    <a:pt x="25378" y="57972"/>
                    <a:pt x="22446" y="51008"/>
                    <a:pt x="22080" y="44410"/>
                  </a:cubicBezTo>
                  <a:cubicBezTo>
                    <a:pt x="21346" y="35247"/>
                    <a:pt x="16948" y="30115"/>
                    <a:pt x="10350" y="24617"/>
                  </a:cubicBezTo>
                  <a:cubicBezTo>
                    <a:pt x="5219" y="20585"/>
                    <a:pt x="-3578" y="17653"/>
                    <a:pt x="1553" y="7023"/>
                  </a:cubicBezTo>
                  <a:cubicBezTo>
                    <a:pt x="6318" y="-2507"/>
                    <a:pt x="13649" y="426"/>
                    <a:pt x="20980" y="426"/>
                  </a:cubicBezTo>
                  <a:cubicBezTo>
                    <a:pt x="26478" y="426"/>
                    <a:pt x="30510" y="2625"/>
                    <a:pt x="33442" y="7390"/>
                  </a:cubicBezTo>
                  <a:cubicBezTo>
                    <a:pt x="38574" y="15820"/>
                    <a:pt x="46638" y="11788"/>
                    <a:pt x="51403" y="8856"/>
                  </a:cubicBezTo>
                  <a:cubicBezTo>
                    <a:pt x="66431" y="-1041"/>
                    <a:pt x="79626" y="4824"/>
                    <a:pt x="93188" y="11422"/>
                  </a:cubicBezTo>
                  <a:cubicBezTo>
                    <a:pt x="86957" y="30115"/>
                    <a:pt x="105284" y="38546"/>
                    <a:pt x="111515" y="52107"/>
                  </a:cubicBezTo>
                  <a:cubicBezTo>
                    <a:pt x="112615" y="54307"/>
                    <a:pt x="119945" y="57972"/>
                    <a:pt x="123977" y="61638"/>
                  </a:cubicBezTo>
                  <a:cubicBezTo>
                    <a:pt x="134607" y="72267"/>
                    <a:pt x="147069" y="72634"/>
                    <a:pt x="160998" y="70068"/>
                  </a:cubicBezTo>
                  <a:cubicBezTo>
                    <a:pt x="145603" y="74100"/>
                    <a:pt x="134240" y="88761"/>
                    <a:pt x="115913" y="83263"/>
                  </a:cubicBezTo>
                  <a:cubicBezTo>
                    <a:pt x="104917" y="80698"/>
                    <a:pt x="98320" y="71168"/>
                    <a:pt x="89156" y="66036"/>
                  </a:cubicBezTo>
                  <a:cubicBezTo>
                    <a:pt x="78160" y="62371"/>
                    <a:pt x="67530" y="66403"/>
                    <a:pt x="56534" y="67869"/>
                  </a:cubicBezTo>
                  <a:lnTo>
                    <a:pt x="56534" y="67869"/>
                  </a:lnTo>
                  <a:cubicBezTo>
                    <a:pt x="49203" y="61638"/>
                    <a:pt x="39673" y="64936"/>
                    <a:pt x="33076" y="60171"/>
                  </a:cubicBezTo>
                  <a:close/>
                </a:path>
              </a:pathLst>
            </a:custGeom>
            <a:solidFill>
              <a:srgbClr val="8964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0FE2ADBB-200B-4BA8-91EC-9F3E1D0D0058}"/>
                </a:ext>
              </a:extLst>
            </p:cNvPr>
            <p:cNvSpPr/>
            <p:nvPr/>
          </p:nvSpPr>
          <p:spPr>
            <a:xfrm>
              <a:off x="11785531" y="4339509"/>
              <a:ext cx="72314" cy="147896"/>
            </a:xfrm>
            <a:custGeom>
              <a:avLst/>
              <a:gdLst>
                <a:gd name="connsiteX0" fmla="*/ 15867 w 72314"/>
                <a:gd name="connsiteY0" fmla="*/ 1468 h 147896"/>
                <a:gd name="connsiteX1" fmla="*/ 41525 w 72314"/>
                <a:gd name="connsiteY1" fmla="*/ 21261 h 147896"/>
                <a:gd name="connsiteX2" fmla="*/ 42991 w 72314"/>
                <a:gd name="connsiteY2" fmla="*/ 27858 h 147896"/>
                <a:gd name="connsiteX3" fmla="*/ 15501 w 72314"/>
                <a:gd name="connsiteY3" fmla="*/ 12097 h 147896"/>
                <a:gd name="connsiteX4" fmla="*/ 47023 w 72314"/>
                <a:gd name="connsiteY4" fmla="*/ 71843 h 147896"/>
                <a:gd name="connsiteX5" fmla="*/ 72314 w 72314"/>
                <a:gd name="connsiteY5" fmla="*/ 137087 h 147896"/>
                <a:gd name="connsiteX6" fmla="*/ 64617 w 72314"/>
                <a:gd name="connsiteY6" fmla="*/ 139653 h 147896"/>
                <a:gd name="connsiteX7" fmla="*/ 39693 w 72314"/>
                <a:gd name="connsiteY7" fmla="*/ 143685 h 147896"/>
                <a:gd name="connsiteX8" fmla="*/ 22099 w 72314"/>
                <a:gd name="connsiteY8" fmla="*/ 135987 h 147896"/>
                <a:gd name="connsiteX9" fmla="*/ 6338 w 72314"/>
                <a:gd name="connsiteY9" fmla="*/ 110330 h 147896"/>
                <a:gd name="connsiteX10" fmla="*/ 5971 w 72314"/>
                <a:gd name="connsiteY10" fmla="*/ 94568 h 147896"/>
                <a:gd name="connsiteX11" fmla="*/ 7437 w 72314"/>
                <a:gd name="connsiteY11" fmla="*/ 43986 h 147896"/>
                <a:gd name="connsiteX12" fmla="*/ 3039 w 72314"/>
                <a:gd name="connsiteY12" fmla="*/ 7332 h 147896"/>
                <a:gd name="connsiteX13" fmla="*/ 15867 w 72314"/>
                <a:gd name="connsiteY13" fmla="*/ 1468 h 14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314" h="147896">
                  <a:moveTo>
                    <a:pt x="15867" y="1468"/>
                  </a:moveTo>
                  <a:cubicBezTo>
                    <a:pt x="26131" y="5499"/>
                    <a:pt x="32728" y="15029"/>
                    <a:pt x="41525" y="21261"/>
                  </a:cubicBezTo>
                  <a:cubicBezTo>
                    <a:pt x="41892" y="23460"/>
                    <a:pt x="42625" y="25659"/>
                    <a:pt x="42991" y="27858"/>
                  </a:cubicBezTo>
                  <a:cubicBezTo>
                    <a:pt x="33461" y="24559"/>
                    <a:pt x="27963" y="14663"/>
                    <a:pt x="15501" y="12097"/>
                  </a:cubicBezTo>
                  <a:cubicBezTo>
                    <a:pt x="15867" y="38488"/>
                    <a:pt x="44824" y="50584"/>
                    <a:pt x="47023" y="71843"/>
                  </a:cubicBezTo>
                  <a:cubicBezTo>
                    <a:pt x="49589" y="96768"/>
                    <a:pt x="61685" y="116194"/>
                    <a:pt x="72314" y="137087"/>
                  </a:cubicBezTo>
                  <a:cubicBezTo>
                    <a:pt x="70482" y="139653"/>
                    <a:pt x="67549" y="140019"/>
                    <a:pt x="64617" y="139653"/>
                  </a:cubicBezTo>
                  <a:cubicBezTo>
                    <a:pt x="55454" y="135621"/>
                    <a:pt x="47756" y="135621"/>
                    <a:pt x="39693" y="143685"/>
                  </a:cubicBezTo>
                  <a:cubicBezTo>
                    <a:pt x="31629" y="151748"/>
                    <a:pt x="22465" y="147716"/>
                    <a:pt x="22099" y="135987"/>
                  </a:cubicBezTo>
                  <a:cubicBezTo>
                    <a:pt x="21732" y="123525"/>
                    <a:pt x="15867" y="116561"/>
                    <a:pt x="6338" y="110330"/>
                  </a:cubicBezTo>
                  <a:cubicBezTo>
                    <a:pt x="-993" y="105565"/>
                    <a:pt x="-1360" y="101533"/>
                    <a:pt x="5971" y="94568"/>
                  </a:cubicBezTo>
                  <a:cubicBezTo>
                    <a:pt x="22465" y="79174"/>
                    <a:pt x="22465" y="60480"/>
                    <a:pt x="7437" y="43986"/>
                  </a:cubicBezTo>
                  <a:cubicBezTo>
                    <a:pt x="-3193" y="32257"/>
                    <a:pt x="-260" y="19794"/>
                    <a:pt x="3039" y="7332"/>
                  </a:cubicBezTo>
                  <a:cubicBezTo>
                    <a:pt x="4138" y="1468"/>
                    <a:pt x="8903" y="-2198"/>
                    <a:pt x="15867" y="1468"/>
                  </a:cubicBezTo>
                  <a:close/>
                </a:path>
              </a:pathLst>
            </a:custGeom>
            <a:solidFill>
              <a:srgbClr val="DC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D523EFE-7971-45F5-B166-1AAD084EE526}"/>
                </a:ext>
              </a:extLst>
            </p:cNvPr>
            <p:cNvSpPr/>
            <p:nvPr/>
          </p:nvSpPr>
          <p:spPr>
            <a:xfrm>
              <a:off x="11875806" y="4428379"/>
              <a:ext cx="49110" cy="36487"/>
            </a:xfrm>
            <a:custGeom>
              <a:avLst/>
              <a:gdLst>
                <a:gd name="connsiteX0" fmla="*/ 30056 w 49110"/>
                <a:gd name="connsiteY0" fmla="*/ 36487 h 36487"/>
                <a:gd name="connsiteX1" fmla="*/ 17227 w 49110"/>
                <a:gd name="connsiteY1" fmla="*/ 17427 h 36487"/>
                <a:gd name="connsiteX2" fmla="*/ 0 w 49110"/>
                <a:gd name="connsiteY2" fmla="*/ 7531 h 36487"/>
                <a:gd name="connsiteX3" fmla="*/ 30789 w 49110"/>
                <a:gd name="connsiteY3" fmla="*/ 2399 h 36487"/>
                <a:gd name="connsiteX4" fmla="*/ 41786 w 49110"/>
                <a:gd name="connsiteY4" fmla="*/ 6798 h 36487"/>
                <a:gd name="connsiteX5" fmla="*/ 42518 w 49110"/>
                <a:gd name="connsiteY5" fmla="*/ 8630 h 36487"/>
                <a:gd name="connsiteX6" fmla="*/ 30056 w 49110"/>
                <a:gd name="connsiteY6" fmla="*/ 36487 h 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0" h="36487">
                  <a:moveTo>
                    <a:pt x="30056" y="36487"/>
                  </a:moveTo>
                  <a:cubicBezTo>
                    <a:pt x="35188" y="24025"/>
                    <a:pt x="32989" y="15228"/>
                    <a:pt x="17227" y="17427"/>
                  </a:cubicBezTo>
                  <a:cubicBezTo>
                    <a:pt x="7697" y="18894"/>
                    <a:pt x="3665" y="14495"/>
                    <a:pt x="0" y="7531"/>
                  </a:cubicBezTo>
                  <a:cubicBezTo>
                    <a:pt x="10630" y="8630"/>
                    <a:pt x="21626" y="14495"/>
                    <a:pt x="30789" y="2399"/>
                  </a:cubicBezTo>
                  <a:cubicBezTo>
                    <a:pt x="35188" y="-3465"/>
                    <a:pt x="39220" y="2766"/>
                    <a:pt x="41786" y="6798"/>
                  </a:cubicBezTo>
                  <a:cubicBezTo>
                    <a:pt x="42152" y="7531"/>
                    <a:pt x="42152" y="7897"/>
                    <a:pt x="42518" y="8630"/>
                  </a:cubicBezTo>
                  <a:cubicBezTo>
                    <a:pt x="52782" y="28790"/>
                    <a:pt x="52782" y="28790"/>
                    <a:pt x="30056" y="36487"/>
                  </a:cubicBezTo>
                  <a:close/>
                </a:path>
              </a:pathLst>
            </a:custGeom>
            <a:solidFill>
              <a:srgbClr val="CCBA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23964B3D-EF19-4E88-BD2D-876FE425C782}"/>
                </a:ext>
              </a:extLst>
            </p:cNvPr>
            <p:cNvSpPr/>
            <p:nvPr/>
          </p:nvSpPr>
          <p:spPr>
            <a:xfrm>
              <a:off x="11992365" y="4483417"/>
              <a:ext cx="30422" cy="34996"/>
            </a:xfrm>
            <a:custGeom>
              <a:avLst/>
              <a:gdLst>
                <a:gd name="connsiteX0" fmla="*/ 30423 w 30422"/>
                <a:gd name="connsiteY0" fmla="*/ 34597 h 34996"/>
                <a:gd name="connsiteX1" fmla="*/ 16861 w 30422"/>
                <a:gd name="connsiteY1" fmla="*/ 23601 h 34996"/>
                <a:gd name="connsiteX2" fmla="*/ 0 w 30422"/>
                <a:gd name="connsiteY2" fmla="*/ 1609 h 34996"/>
                <a:gd name="connsiteX3" fmla="*/ 22725 w 30422"/>
                <a:gd name="connsiteY3" fmla="*/ 8940 h 34996"/>
                <a:gd name="connsiteX4" fmla="*/ 22725 w 30422"/>
                <a:gd name="connsiteY4" fmla="*/ 8940 h 34996"/>
                <a:gd name="connsiteX5" fmla="*/ 30423 w 30422"/>
                <a:gd name="connsiteY5" fmla="*/ 34597 h 3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22" h="34996">
                  <a:moveTo>
                    <a:pt x="30423" y="34597"/>
                  </a:moveTo>
                  <a:cubicBezTo>
                    <a:pt x="21259" y="36797"/>
                    <a:pt x="19060" y="29466"/>
                    <a:pt x="16861" y="23601"/>
                  </a:cubicBezTo>
                  <a:cubicBezTo>
                    <a:pt x="13562" y="14071"/>
                    <a:pt x="7697" y="7107"/>
                    <a:pt x="0" y="1609"/>
                  </a:cubicBezTo>
                  <a:cubicBezTo>
                    <a:pt x="9897" y="-3523"/>
                    <a:pt x="15761" y="4908"/>
                    <a:pt x="22725" y="8940"/>
                  </a:cubicBezTo>
                  <a:lnTo>
                    <a:pt x="22725" y="8940"/>
                  </a:lnTo>
                  <a:cubicBezTo>
                    <a:pt x="20526" y="18470"/>
                    <a:pt x="29323" y="25434"/>
                    <a:pt x="30423" y="34597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89D486A-046D-4250-9089-4AD9FC8DE8D8}"/>
                </a:ext>
              </a:extLst>
            </p:cNvPr>
            <p:cNvSpPr/>
            <p:nvPr/>
          </p:nvSpPr>
          <p:spPr>
            <a:xfrm>
              <a:off x="12012630" y="4491990"/>
              <a:ext cx="13457" cy="26757"/>
            </a:xfrm>
            <a:custGeom>
              <a:avLst/>
              <a:gdLst>
                <a:gd name="connsiteX0" fmla="*/ 10158 w 13457"/>
                <a:gd name="connsiteY0" fmla="*/ 26024 h 26757"/>
                <a:gd name="connsiteX1" fmla="*/ 2461 w 13457"/>
                <a:gd name="connsiteY1" fmla="*/ 0 h 26757"/>
                <a:gd name="connsiteX2" fmla="*/ 13457 w 13457"/>
                <a:gd name="connsiteY2" fmla="*/ 26757 h 26757"/>
                <a:gd name="connsiteX3" fmla="*/ 10158 w 13457"/>
                <a:gd name="connsiteY3" fmla="*/ 26024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57" h="26757">
                  <a:moveTo>
                    <a:pt x="10158" y="26024"/>
                  </a:moveTo>
                  <a:cubicBezTo>
                    <a:pt x="6126" y="17960"/>
                    <a:pt x="-4870" y="11363"/>
                    <a:pt x="2461" y="0"/>
                  </a:cubicBezTo>
                  <a:cubicBezTo>
                    <a:pt x="6126" y="8797"/>
                    <a:pt x="9792" y="17594"/>
                    <a:pt x="13457" y="26757"/>
                  </a:cubicBezTo>
                  <a:cubicBezTo>
                    <a:pt x="12357" y="26391"/>
                    <a:pt x="11258" y="26024"/>
                    <a:pt x="10158" y="26024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85EFDA3-28B2-4D2F-A239-FC54E42F596B}"/>
                </a:ext>
              </a:extLst>
            </p:cNvPr>
            <p:cNvSpPr/>
            <p:nvPr/>
          </p:nvSpPr>
          <p:spPr>
            <a:xfrm>
              <a:off x="12117430" y="4601495"/>
              <a:ext cx="132245" cy="69595"/>
            </a:xfrm>
            <a:custGeom>
              <a:avLst/>
              <a:gdLst>
                <a:gd name="connsiteX0" fmla="*/ 32547 w 132245"/>
                <a:gd name="connsiteY0" fmla="*/ 62402 h 69595"/>
                <a:gd name="connsiteX1" fmla="*/ 21550 w 132245"/>
                <a:gd name="connsiteY1" fmla="*/ 31979 h 69595"/>
                <a:gd name="connsiteX2" fmla="*/ 6156 w 132245"/>
                <a:gd name="connsiteY2" fmla="*/ 22083 h 69595"/>
                <a:gd name="connsiteX3" fmla="*/ 291 w 132245"/>
                <a:gd name="connsiteY3" fmla="*/ 13652 h 69595"/>
                <a:gd name="connsiteX4" fmla="*/ 9821 w 132245"/>
                <a:gd name="connsiteY4" fmla="*/ 12919 h 69595"/>
                <a:gd name="connsiteX5" fmla="*/ 21184 w 132245"/>
                <a:gd name="connsiteY5" fmla="*/ 90 h 69595"/>
                <a:gd name="connsiteX6" fmla="*/ 39144 w 132245"/>
                <a:gd name="connsiteY6" fmla="*/ 1190 h 69595"/>
                <a:gd name="connsiteX7" fmla="*/ 40244 w 132245"/>
                <a:gd name="connsiteY7" fmla="*/ 7421 h 69595"/>
                <a:gd name="connsiteX8" fmla="*/ 35845 w 132245"/>
                <a:gd name="connsiteY8" fmla="*/ 12919 h 69595"/>
                <a:gd name="connsiteX9" fmla="*/ 55272 w 132245"/>
                <a:gd name="connsiteY9" fmla="*/ 43709 h 69595"/>
                <a:gd name="connsiteX10" fmla="*/ 73232 w 132245"/>
                <a:gd name="connsiteY10" fmla="*/ 50306 h 69595"/>
                <a:gd name="connsiteX11" fmla="*/ 66268 w 132245"/>
                <a:gd name="connsiteY11" fmla="*/ 11087 h 69595"/>
                <a:gd name="connsiteX12" fmla="*/ 115384 w 132245"/>
                <a:gd name="connsiteY12" fmla="*/ 7421 h 69595"/>
                <a:gd name="connsiteX13" fmla="*/ 115384 w 132245"/>
                <a:gd name="connsiteY13" fmla="*/ 7421 h 69595"/>
                <a:gd name="connsiteX14" fmla="*/ 132245 w 132245"/>
                <a:gd name="connsiteY14" fmla="*/ 22449 h 69595"/>
                <a:gd name="connsiteX15" fmla="*/ 115018 w 132245"/>
                <a:gd name="connsiteY15" fmla="*/ 29780 h 69595"/>
                <a:gd name="connsiteX16" fmla="*/ 100723 w 132245"/>
                <a:gd name="connsiteY16" fmla="*/ 37477 h 69595"/>
                <a:gd name="connsiteX17" fmla="*/ 113552 w 132245"/>
                <a:gd name="connsiteY17" fmla="*/ 50673 h 69595"/>
                <a:gd name="connsiteX18" fmla="*/ 119050 w 132245"/>
                <a:gd name="connsiteY18" fmla="*/ 60203 h 69595"/>
                <a:gd name="connsiteX19" fmla="*/ 57838 w 132245"/>
                <a:gd name="connsiteY19" fmla="*/ 64235 h 69595"/>
                <a:gd name="connsiteX20" fmla="*/ 32547 w 132245"/>
                <a:gd name="connsiteY20" fmla="*/ 62402 h 6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2245" h="69595">
                  <a:moveTo>
                    <a:pt x="32547" y="62402"/>
                  </a:moveTo>
                  <a:cubicBezTo>
                    <a:pt x="43909" y="46641"/>
                    <a:pt x="31080" y="39310"/>
                    <a:pt x="21550" y="31979"/>
                  </a:cubicBezTo>
                  <a:cubicBezTo>
                    <a:pt x="16786" y="28314"/>
                    <a:pt x="10921" y="26115"/>
                    <a:pt x="6156" y="22083"/>
                  </a:cubicBezTo>
                  <a:cubicBezTo>
                    <a:pt x="3223" y="19884"/>
                    <a:pt x="-1175" y="18051"/>
                    <a:pt x="291" y="13652"/>
                  </a:cubicBezTo>
                  <a:cubicBezTo>
                    <a:pt x="2857" y="5588"/>
                    <a:pt x="6522" y="12919"/>
                    <a:pt x="9821" y="12919"/>
                  </a:cubicBezTo>
                  <a:cubicBezTo>
                    <a:pt x="17885" y="13286"/>
                    <a:pt x="18252" y="5222"/>
                    <a:pt x="21184" y="90"/>
                  </a:cubicBezTo>
                  <a:cubicBezTo>
                    <a:pt x="27049" y="-643"/>
                    <a:pt x="32180" y="3389"/>
                    <a:pt x="39144" y="1190"/>
                  </a:cubicBezTo>
                  <a:cubicBezTo>
                    <a:pt x="43909" y="-276"/>
                    <a:pt x="40244" y="4855"/>
                    <a:pt x="40244" y="7421"/>
                  </a:cubicBezTo>
                  <a:cubicBezTo>
                    <a:pt x="38778" y="9254"/>
                    <a:pt x="35112" y="11453"/>
                    <a:pt x="35845" y="12919"/>
                  </a:cubicBezTo>
                  <a:cubicBezTo>
                    <a:pt x="40610" y="24282"/>
                    <a:pt x="50141" y="32712"/>
                    <a:pt x="55272" y="43709"/>
                  </a:cubicBezTo>
                  <a:cubicBezTo>
                    <a:pt x="57838" y="48840"/>
                    <a:pt x="66635" y="49573"/>
                    <a:pt x="73232" y="50306"/>
                  </a:cubicBezTo>
                  <a:cubicBezTo>
                    <a:pt x="76165" y="36011"/>
                    <a:pt x="71033" y="23549"/>
                    <a:pt x="66268" y="11087"/>
                  </a:cubicBezTo>
                  <a:cubicBezTo>
                    <a:pt x="82396" y="8521"/>
                    <a:pt x="99623" y="14752"/>
                    <a:pt x="115384" y="7421"/>
                  </a:cubicBezTo>
                  <a:cubicBezTo>
                    <a:pt x="115384" y="7421"/>
                    <a:pt x="115384" y="7421"/>
                    <a:pt x="115384" y="7421"/>
                  </a:cubicBezTo>
                  <a:cubicBezTo>
                    <a:pt x="126747" y="8154"/>
                    <a:pt x="119416" y="23915"/>
                    <a:pt x="132245" y="22449"/>
                  </a:cubicBezTo>
                  <a:cubicBezTo>
                    <a:pt x="126014" y="30513"/>
                    <a:pt x="120149" y="29414"/>
                    <a:pt x="115018" y="29780"/>
                  </a:cubicBezTo>
                  <a:cubicBezTo>
                    <a:pt x="109153" y="30147"/>
                    <a:pt x="99990" y="27214"/>
                    <a:pt x="100723" y="37477"/>
                  </a:cubicBezTo>
                  <a:cubicBezTo>
                    <a:pt x="101089" y="43709"/>
                    <a:pt x="97057" y="57270"/>
                    <a:pt x="113552" y="50673"/>
                  </a:cubicBezTo>
                  <a:cubicBezTo>
                    <a:pt x="118317" y="48474"/>
                    <a:pt x="122715" y="53605"/>
                    <a:pt x="119050" y="60203"/>
                  </a:cubicBezTo>
                  <a:cubicBezTo>
                    <a:pt x="98890" y="68267"/>
                    <a:pt x="79097" y="74498"/>
                    <a:pt x="57838" y="64235"/>
                  </a:cubicBezTo>
                  <a:cubicBezTo>
                    <a:pt x="49774" y="59470"/>
                    <a:pt x="40977" y="64601"/>
                    <a:pt x="32547" y="62402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9F8C1BBC-5392-4E5A-84CF-6D92647980CF}"/>
                </a:ext>
              </a:extLst>
            </p:cNvPr>
            <p:cNvSpPr/>
            <p:nvPr/>
          </p:nvSpPr>
          <p:spPr>
            <a:xfrm>
              <a:off x="12143572" y="4608549"/>
              <a:ext cx="58477" cy="50910"/>
            </a:xfrm>
            <a:custGeom>
              <a:avLst/>
              <a:gdLst>
                <a:gd name="connsiteX0" fmla="*/ 40492 w 58477"/>
                <a:gd name="connsiteY0" fmla="*/ 3665 h 50910"/>
                <a:gd name="connsiteX1" fmla="*/ 51855 w 58477"/>
                <a:gd name="connsiteY1" fmla="*/ 16128 h 50910"/>
                <a:gd name="connsiteX2" fmla="*/ 52588 w 58477"/>
                <a:gd name="connsiteY2" fmla="*/ 26757 h 50910"/>
                <a:gd name="connsiteX3" fmla="*/ 54054 w 58477"/>
                <a:gd name="connsiteY3" fmla="*/ 34455 h 50910"/>
                <a:gd name="connsiteX4" fmla="*/ 51489 w 58477"/>
                <a:gd name="connsiteY4" fmla="*/ 48383 h 50910"/>
                <a:gd name="connsiteX5" fmla="*/ 40859 w 58477"/>
                <a:gd name="connsiteY5" fmla="*/ 49116 h 50910"/>
                <a:gd name="connsiteX6" fmla="*/ 2373 w 58477"/>
                <a:gd name="connsiteY6" fmla="*/ 7331 h 50910"/>
                <a:gd name="connsiteX7" fmla="*/ 14102 w 58477"/>
                <a:gd name="connsiteY7" fmla="*/ 0 h 50910"/>
                <a:gd name="connsiteX8" fmla="*/ 40492 w 58477"/>
                <a:gd name="connsiteY8" fmla="*/ 3665 h 5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77" h="50910">
                  <a:moveTo>
                    <a:pt x="40492" y="3665"/>
                  </a:moveTo>
                  <a:cubicBezTo>
                    <a:pt x="44158" y="7697"/>
                    <a:pt x="47823" y="12096"/>
                    <a:pt x="51855" y="16128"/>
                  </a:cubicBezTo>
                  <a:cubicBezTo>
                    <a:pt x="55521" y="19793"/>
                    <a:pt x="64318" y="21626"/>
                    <a:pt x="52588" y="26757"/>
                  </a:cubicBezTo>
                  <a:cubicBezTo>
                    <a:pt x="46357" y="29323"/>
                    <a:pt x="51489" y="32255"/>
                    <a:pt x="54054" y="34455"/>
                  </a:cubicBezTo>
                  <a:cubicBezTo>
                    <a:pt x="61752" y="40319"/>
                    <a:pt x="54054" y="44351"/>
                    <a:pt x="51489" y="48383"/>
                  </a:cubicBezTo>
                  <a:cubicBezTo>
                    <a:pt x="48556" y="53148"/>
                    <a:pt x="45258" y="49849"/>
                    <a:pt x="40859" y="49116"/>
                  </a:cubicBezTo>
                  <a:cubicBezTo>
                    <a:pt x="17034" y="45451"/>
                    <a:pt x="18500" y="18693"/>
                    <a:pt x="2373" y="7331"/>
                  </a:cubicBezTo>
                  <a:cubicBezTo>
                    <a:pt x="-5691" y="1466"/>
                    <a:pt x="8970" y="1466"/>
                    <a:pt x="14102" y="0"/>
                  </a:cubicBezTo>
                  <a:cubicBezTo>
                    <a:pt x="22166" y="6964"/>
                    <a:pt x="31696" y="2199"/>
                    <a:pt x="40492" y="3665"/>
                  </a:cubicBezTo>
                  <a:close/>
                </a:path>
              </a:pathLst>
            </a:custGeom>
            <a:solidFill>
              <a:srgbClr val="6753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FD10056E-C70E-4697-924F-91FB89CCBC56}"/>
                </a:ext>
              </a:extLst>
            </p:cNvPr>
            <p:cNvSpPr/>
            <p:nvPr/>
          </p:nvSpPr>
          <p:spPr>
            <a:xfrm>
              <a:off x="11626856" y="4337258"/>
              <a:ext cx="228585" cy="263687"/>
            </a:xfrm>
            <a:custGeom>
              <a:avLst/>
              <a:gdLst>
                <a:gd name="connsiteX0" fmla="*/ 174543 w 228585"/>
                <a:gd name="connsiteY0" fmla="*/ 3718 h 263687"/>
                <a:gd name="connsiteX1" fmla="*/ 170145 w 228585"/>
                <a:gd name="connsiteY1" fmla="*/ 42937 h 263687"/>
                <a:gd name="connsiteX2" fmla="*/ 161348 w 228585"/>
                <a:gd name="connsiteY2" fmla="*/ 105249 h 263687"/>
                <a:gd name="connsiteX3" fmla="*/ 184440 w 228585"/>
                <a:gd name="connsiteY3" fmla="*/ 140070 h 263687"/>
                <a:gd name="connsiteX4" fmla="*/ 189938 w 228585"/>
                <a:gd name="connsiteY4" fmla="*/ 146301 h 263687"/>
                <a:gd name="connsiteX5" fmla="*/ 196169 w 228585"/>
                <a:gd name="connsiteY5" fmla="*/ 143369 h 263687"/>
                <a:gd name="connsiteX6" fmla="*/ 224026 w 228585"/>
                <a:gd name="connsiteY6" fmla="*/ 138970 h 263687"/>
                <a:gd name="connsiteX7" fmla="*/ 218894 w 228585"/>
                <a:gd name="connsiteY7" fmla="*/ 167927 h 263687"/>
                <a:gd name="connsiteX8" fmla="*/ 208265 w 228585"/>
                <a:gd name="connsiteY8" fmla="*/ 186987 h 263687"/>
                <a:gd name="connsiteX9" fmla="*/ 201300 w 228585"/>
                <a:gd name="connsiteY9" fmla="*/ 194684 h 263687"/>
                <a:gd name="connsiteX10" fmla="*/ 187372 w 228585"/>
                <a:gd name="connsiteY10" fmla="*/ 187354 h 263687"/>
                <a:gd name="connsiteX11" fmla="*/ 152551 w 228585"/>
                <a:gd name="connsiteY11" fmla="*/ 186254 h 263687"/>
                <a:gd name="connsiteX12" fmla="*/ 179675 w 228585"/>
                <a:gd name="connsiteY12" fmla="*/ 196517 h 263687"/>
                <a:gd name="connsiteX13" fmla="*/ 167212 w 228585"/>
                <a:gd name="connsiteY13" fmla="*/ 210812 h 263687"/>
                <a:gd name="connsiteX14" fmla="*/ 161714 w 228585"/>
                <a:gd name="connsiteY14" fmla="*/ 232071 h 263687"/>
                <a:gd name="connsiteX15" fmla="*/ 171611 w 228585"/>
                <a:gd name="connsiteY15" fmla="*/ 263227 h 263687"/>
                <a:gd name="connsiteX16" fmla="*/ 167579 w 228585"/>
                <a:gd name="connsiteY16" fmla="*/ 263594 h 263687"/>
                <a:gd name="connsiteX17" fmla="*/ 125060 w 228585"/>
                <a:gd name="connsiteY17" fmla="*/ 244900 h 263687"/>
                <a:gd name="connsiteX18" fmla="*/ 108566 w 228585"/>
                <a:gd name="connsiteY18" fmla="*/ 233904 h 263687"/>
                <a:gd name="connsiteX19" fmla="*/ 67514 w 228585"/>
                <a:gd name="connsiteY19" fmla="*/ 207147 h 263687"/>
                <a:gd name="connsiteX20" fmla="*/ 5935 w 228585"/>
                <a:gd name="connsiteY20" fmla="*/ 151799 h 263687"/>
                <a:gd name="connsiteX21" fmla="*/ 1537 w 228585"/>
                <a:gd name="connsiteY21" fmla="*/ 135305 h 263687"/>
                <a:gd name="connsiteX22" fmla="*/ 15099 w 228585"/>
                <a:gd name="connsiteY22" fmla="*/ 135672 h 263687"/>
                <a:gd name="connsiteX23" fmla="*/ 53585 w 228585"/>
                <a:gd name="connsiteY23" fmla="*/ 161329 h 263687"/>
                <a:gd name="connsiteX24" fmla="*/ 99769 w 228585"/>
                <a:gd name="connsiteY24" fmla="*/ 172692 h 263687"/>
                <a:gd name="connsiteX25" fmla="*/ 96104 w 228585"/>
                <a:gd name="connsiteY25" fmla="*/ 169760 h 263687"/>
                <a:gd name="connsiteX26" fmla="*/ 94271 w 228585"/>
                <a:gd name="connsiteY26" fmla="*/ 169027 h 263687"/>
                <a:gd name="connsiteX27" fmla="*/ 90972 w 228585"/>
                <a:gd name="connsiteY27" fmla="*/ 162796 h 263687"/>
                <a:gd name="connsiteX28" fmla="*/ 102701 w 228585"/>
                <a:gd name="connsiteY28" fmla="*/ 155831 h 263687"/>
                <a:gd name="connsiteX29" fmla="*/ 107466 w 228585"/>
                <a:gd name="connsiteY29" fmla="*/ 158397 h 263687"/>
                <a:gd name="connsiteX30" fmla="*/ 135690 w 228585"/>
                <a:gd name="connsiteY30" fmla="*/ 159130 h 263687"/>
                <a:gd name="connsiteX31" fmla="*/ 129825 w 228585"/>
                <a:gd name="connsiteY31" fmla="*/ 130540 h 263687"/>
                <a:gd name="connsiteX32" fmla="*/ 125060 w 228585"/>
                <a:gd name="connsiteY32" fmla="*/ 99018 h 263687"/>
                <a:gd name="connsiteX33" fmla="*/ 121761 w 228585"/>
                <a:gd name="connsiteY33" fmla="*/ 65663 h 263687"/>
                <a:gd name="connsiteX34" fmla="*/ 95737 w 228585"/>
                <a:gd name="connsiteY34" fmla="*/ 81424 h 263687"/>
                <a:gd name="connsiteX35" fmla="*/ 76677 w 228585"/>
                <a:gd name="connsiteY35" fmla="*/ 87655 h 263687"/>
                <a:gd name="connsiteX36" fmla="*/ 70446 w 228585"/>
                <a:gd name="connsiteY36" fmla="*/ 63830 h 263687"/>
                <a:gd name="connsiteX37" fmla="*/ 67147 w 228585"/>
                <a:gd name="connsiteY37" fmla="*/ 39272 h 263687"/>
                <a:gd name="connsiteX38" fmla="*/ 84375 w 228585"/>
                <a:gd name="connsiteY38" fmla="*/ 27543 h 263687"/>
                <a:gd name="connsiteX39" fmla="*/ 97936 w 228585"/>
                <a:gd name="connsiteY39" fmla="*/ 33041 h 263687"/>
                <a:gd name="connsiteX40" fmla="*/ 121028 w 228585"/>
                <a:gd name="connsiteY40" fmla="*/ 41838 h 263687"/>
                <a:gd name="connsiteX41" fmla="*/ 142288 w 228585"/>
                <a:gd name="connsiteY41" fmla="*/ 14714 h 263687"/>
                <a:gd name="connsiteX42" fmla="*/ 141188 w 228585"/>
                <a:gd name="connsiteY42" fmla="*/ 7750 h 263687"/>
                <a:gd name="connsiteX43" fmla="*/ 174543 w 228585"/>
                <a:gd name="connsiteY43" fmla="*/ 3718 h 2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8585" h="263687">
                  <a:moveTo>
                    <a:pt x="174543" y="3718"/>
                  </a:moveTo>
                  <a:cubicBezTo>
                    <a:pt x="161714" y="11415"/>
                    <a:pt x="157682" y="35607"/>
                    <a:pt x="170145" y="42937"/>
                  </a:cubicBezTo>
                  <a:cubicBezTo>
                    <a:pt x="190671" y="55033"/>
                    <a:pt x="183340" y="98651"/>
                    <a:pt x="161348" y="105249"/>
                  </a:cubicBezTo>
                  <a:cubicBezTo>
                    <a:pt x="175276" y="113313"/>
                    <a:pt x="191037" y="119910"/>
                    <a:pt x="184440" y="140070"/>
                  </a:cubicBezTo>
                  <a:cubicBezTo>
                    <a:pt x="183340" y="143369"/>
                    <a:pt x="186639" y="145568"/>
                    <a:pt x="189938" y="146301"/>
                  </a:cubicBezTo>
                  <a:cubicBezTo>
                    <a:pt x="192870" y="147034"/>
                    <a:pt x="195436" y="145568"/>
                    <a:pt x="196169" y="143369"/>
                  </a:cubicBezTo>
                  <a:cubicBezTo>
                    <a:pt x="202766" y="123942"/>
                    <a:pt x="213030" y="130174"/>
                    <a:pt x="224026" y="138970"/>
                  </a:cubicBezTo>
                  <a:cubicBezTo>
                    <a:pt x="230623" y="149967"/>
                    <a:pt x="230990" y="160230"/>
                    <a:pt x="218894" y="167927"/>
                  </a:cubicBezTo>
                  <a:cubicBezTo>
                    <a:pt x="205699" y="168660"/>
                    <a:pt x="210464" y="180023"/>
                    <a:pt x="208265" y="186987"/>
                  </a:cubicBezTo>
                  <a:cubicBezTo>
                    <a:pt x="207165" y="190652"/>
                    <a:pt x="204966" y="193585"/>
                    <a:pt x="201300" y="194684"/>
                  </a:cubicBezTo>
                  <a:cubicBezTo>
                    <a:pt x="194703" y="195784"/>
                    <a:pt x="191037" y="191752"/>
                    <a:pt x="187372" y="187354"/>
                  </a:cubicBezTo>
                  <a:cubicBezTo>
                    <a:pt x="176009" y="171959"/>
                    <a:pt x="165013" y="184788"/>
                    <a:pt x="152551" y="186254"/>
                  </a:cubicBezTo>
                  <a:cubicBezTo>
                    <a:pt x="160248" y="196884"/>
                    <a:pt x="174177" y="184421"/>
                    <a:pt x="179675" y="196517"/>
                  </a:cubicBezTo>
                  <a:cubicBezTo>
                    <a:pt x="179675" y="204947"/>
                    <a:pt x="173810" y="208613"/>
                    <a:pt x="167212" y="210812"/>
                  </a:cubicBezTo>
                  <a:cubicBezTo>
                    <a:pt x="154383" y="215577"/>
                    <a:pt x="154750" y="222908"/>
                    <a:pt x="161714" y="232071"/>
                  </a:cubicBezTo>
                  <a:cubicBezTo>
                    <a:pt x="168312" y="241235"/>
                    <a:pt x="173443" y="251131"/>
                    <a:pt x="171611" y="263227"/>
                  </a:cubicBezTo>
                  <a:cubicBezTo>
                    <a:pt x="170145" y="263227"/>
                    <a:pt x="168678" y="263594"/>
                    <a:pt x="167579" y="263594"/>
                  </a:cubicBezTo>
                  <a:cubicBezTo>
                    <a:pt x="149985" y="265060"/>
                    <a:pt x="140455" y="248932"/>
                    <a:pt x="125060" y="244900"/>
                  </a:cubicBezTo>
                  <a:cubicBezTo>
                    <a:pt x="119562" y="241235"/>
                    <a:pt x="115897" y="235370"/>
                    <a:pt x="108566" y="233904"/>
                  </a:cubicBezTo>
                  <a:cubicBezTo>
                    <a:pt x="90972" y="230972"/>
                    <a:pt x="81076" y="215944"/>
                    <a:pt x="67514" y="207147"/>
                  </a:cubicBezTo>
                  <a:cubicBezTo>
                    <a:pt x="44055" y="191752"/>
                    <a:pt x="23162" y="173425"/>
                    <a:pt x="5935" y="151799"/>
                  </a:cubicBezTo>
                  <a:cubicBezTo>
                    <a:pt x="2270" y="147034"/>
                    <a:pt x="-2495" y="142269"/>
                    <a:pt x="1537" y="135305"/>
                  </a:cubicBezTo>
                  <a:cubicBezTo>
                    <a:pt x="6302" y="132006"/>
                    <a:pt x="11433" y="132006"/>
                    <a:pt x="15099" y="135672"/>
                  </a:cubicBezTo>
                  <a:cubicBezTo>
                    <a:pt x="26095" y="147034"/>
                    <a:pt x="40390" y="152899"/>
                    <a:pt x="53585" y="161329"/>
                  </a:cubicBezTo>
                  <a:cubicBezTo>
                    <a:pt x="66048" y="169393"/>
                    <a:pt x="83275" y="162796"/>
                    <a:pt x="99769" y="172692"/>
                  </a:cubicBezTo>
                  <a:cubicBezTo>
                    <a:pt x="98670" y="171959"/>
                    <a:pt x="97570" y="167927"/>
                    <a:pt x="96104" y="169760"/>
                  </a:cubicBezTo>
                  <a:cubicBezTo>
                    <a:pt x="95737" y="170126"/>
                    <a:pt x="95371" y="169760"/>
                    <a:pt x="94271" y="169027"/>
                  </a:cubicBezTo>
                  <a:cubicBezTo>
                    <a:pt x="92072" y="167561"/>
                    <a:pt x="91339" y="165361"/>
                    <a:pt x="90972" y="162796"/>
                  </a:cubicBezTo>
                  <a:cubicBezTo>
                    <a:pt x="92805" y="156564"/>
                    <a:pt x="95371" y="152166"/>
                    <a:pt x="102701" y="155831"/>
                  </a:cubicBezTo>
                  <a:cubicBezTo>
                    <a:pt x="104534" y="156564"/>
                    <a:pt x="106000" y="157664"/>
                    <a:pt x="107466" y="158397"/>
                  </a:cubicBezTo>
                  <a:cubicBezTo>
                    <a:pt x="116996" y="162062"/>
                    <a:pt x="129092" y="166094"/>
                    <a:pt x="135690" y="159130"/>
                  </a:cubicBezTo>
                  <a:cubicBezTo>
                    <a:pt x="143754" y="150333"/>
                    <a:pt x="136423" y="139337"/>
                    <a:pt x="129825" y="130540"/>
                  </a:cubicBezTo>
                  <a:cubicBezTo>
                    <a:pt x="122861" y="121010"/>
                    <a:pt x="119196" y="110380"/>
                    <a:pt x="125060" y="99018"/>
                  </a:cubicBezTo>
                  <a:cubicBezTo>
                    <a:pt x="130925" y="87289"/>
                    <a:pt x="122128" y="77392"/>
                    <a:pt x="121761" y="65663"/>
                  </a:cubicBezTo>
                  <a:cubicBezTo>
                    <a:pt x="110399" y="67495"/>
                    <a:pt x="101968" y="72260"/>
                    <a:pt x="95737" y="81424"/>
                  </a:cubicBezTo>
                  <a:cubicBezTo>
                    <a:pt x="90972" y="88022"/>
                    <a:pt x="85108" y="92054"/>
                    <a:pt x="76677" y="87655"/>
                  </a:cubicBezTo>
                  <a:cubicBezTo>
                    <a:pt x="69346" y="81057"/>
                    <a:pt x="70446" y="72260"/>
                    <a:pt x="70446" y="63830"/>
                  </a:cubicBezTo>
                  <a:cubicBezTo>
                    <a:pt x="64581" y="56499"/>
                    <a:pt x="67514" y="47336"/>
                    <a:pt x="67147" y="39272"/>
                  </a:cubicBezTo>
                  <a:cubicBezTo>
                    <a:pt x="67147" y="29742"/>
                    <a:pt x="73012" y="22778"/>
                    <a:pt x="84375" y="27543"/>
                  </a:cubicBezTo>
                  <a:cubicBezTo>
                    <a:pt x="88773" y="29375"/>
                    <a:pt x="93538" y="31208"/>
                    <a:pt x="97936" y="33041"/>
                  </a:cubicBezTo>
                  <a:cubicBezTo>
                    <a:pt x="105634" y="35973"/>
                    <a:pt x="113331" y="38905"/>
                    <a:pt x="121028" y="41838"/>
                  </a:cubicBezTo>
                  <a:cubicBezTo>
                    <a:pt x="124694" y="30109"/>
                    <a:pt x="136056" y="24610"/>
                    <a:pt x="142288" y="14714"/>
                  </a:cubicBezTo>
                  <a:cubicBezTo>
                    <a:pt x="143387" y="13248"/>
                    <a:pt x="141554" y="9949"/>
                    <a:pt x="141188" y="7750"/>
                  </a:cubicBezTo>
                  <a:cubicBezTo>
                    <a:pt x="151085" y="419"/>
                    <a:pt x="162081" y="-3247"/>
                    <a:pt x="174543" y="3718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C1F7493-3223-4935-9BA4-281E92045307}"/>
                </a:ext>
              </a:extLst>
            </p:cNvPr>
            <p:cNvSpPr/>
            <p:nvPr/>
          </p:nvSpPr>
          <p:spPr>
            <a:xfrm>
              <a:off x="11574784" y="4251174"/>
              <a:ext cx="128748" cy="191467"/>
            </a:xfrm>
            <a:custGeom>
              <a:avLst/>
              <a:gdLst>
                <a:gd name="connsiteX0" fmla="*/ 121418 w 128748"/>
                <a:gd name="connsiteY0" fmla="*/ 150281 h 191467"/>
                <a:gd name="connsiteX1" fmla="*/ 128749 w 128748"/>
                <a:gd name="connsiteY1" fmla="*/ 172640 h 191467"/>
                <a:gd name="connsiteX2" fmla="*/ 123983 w 128748"/>
                <a:gd name="connsiteY2" fmla="*/ 174839 h 191467"/>
                <a:gd name="connsiteX3" fmla="*/ 92095 w 128748"/>
                <a:gd name="connsiteY3" fmla="*/ 153946 h 191467"/>
                <a:gd name="connsiteX4" fmla="*/ 56174 w 128748"/>
                <a:gd name="connsiteY4" fmla="*/ 190600 h 191467"/>
                <a:gd name="connsiteX5" fmla="*/ 26118 w 128748"/>
                <a:gd name="connsiteY5" fmla="*/ 159444 h 191467"/>
                <a:gd name="connsiteX6" fmla="*/ 9623 w 128748"/>
                <a:gd name="connsiteY6" fmla="*/ 113627 h 191467"/>
                <a:gd name="connsiteX7" fmla="*/ 38580 w 128748"/>
                <a:gd name="connsiteY7" fmla="*/ 113994 h 191467"/>
                <a:gd name="connsiteX8" fmla="*/ 37114 w 128748"/>
                <a:gd name="connsiteY8" fmla="*/ 99332 h 191467"/>
                <a:gd name="connsiteX9" fmla="*/ 29783 w 128748"/>
                <a:gd name="connsiteY9" fmla="*/ 85404 h 191467"/>
                <a:gd name="connsiteX10" fmla="*/ 15855 w 128748"/>
                <a:gd name="connsiteY10" fmla="*/ 67810 h 191467"/>
                <a:gd name="connsiteX11" fmla="*/ 4125 w 128748"/>
                <a:gd name="connsiteY11" fmla="*/ 42518 h 191467"/>
                <a:gd name="connsiteX12" fmla="*/ 826 w 128748"/>
                <a:gd name="connsiteY12" fmla="*/ 15028 h 191467"/>
                <a:gd name="connsiteX13" fmla="*/ 8524 w 128748"/>
                <a:gd name="connsiteY13" fmla="*/ 0 h 191467"/>
                <a:gd name="connsiteX14" fmla="*/ 23185 w 128748"/>
                <a:gd name="connsiteY14" fmla="*/ 15028 h 191467"/>
                <a:gd name="connsiteX15" fmla="*/ 15488 w 128748"/>
                <a:gd name="connsiteY15" fmla="*/ 24925 h 191467"/>
                <a:gd name="connsiteX16" fmla="*/ 38213 w 128748"/>
                <a:gd name="connsiteY16" fmla="*/ 56080 h 191467"/>
                <a:gd name="connsiteX17" fmla="*/ 76333 w 128748"/>
                <a:gd name="connsiteY17" fmla="*/ 109962 h 191467"/>
                <a:gd name="connsiteX18" fmla="*/ 118119 w 128748"/>
                <a:gd name="connsiteY18" fmla="*/ 152480 h 191467"/>
                <a:gd name="connsiteX19" fmla="*/ 121418 w 128748"/>
                <a:gd name="connsiteY19" fmla="*/ 150281 h 19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748" h="191467">
                  <a:moveTo>
                    <a:pt x="121418" y="150281"/>
                  </a:moveTo>
                  <a:cubicBezTo>
                    <a:pt x="126916" y="156879"/>
                    <a:pt x="126183" y="165309"/>
                    <a:pt x="128749" y="172640"/>
                  </a:cubicBezTo>
                  <a:cubicBezTo>
                    <a:pt x="127282" y="173739"/>
                    <a:pt x="125816" y="174472"/>
                    <a:pt x="123983" y="174839"/>
                  </a:cubicBezTo>
                  <a:cubicBezTo>
                    <a:pt x="113720" y="166042"/>
                    <a:pt x="97959" y="164576"/>
                    <a:pt x="92095" y="153946"/>
                  </a:cubicBezTo>
                  <a:cubicBezTo>
                    <a:pt x="98326" y="177405"/>
                    <a:pt x="82565" y="195732"/>
                    <a:pt x="56174" y="190600"/>
                  </a:cubicBezTo>
                  <a:cubicBezTo>
                    <a:pt x="43711" y="182536"/>
                    <a:pt x="34181" y="171540"/>
                    <a:pt x="26118" y="159444"/>
                  </a:cubicBezTo>
                  <a:cubicBezTo>
                    <a:pt x="21353" y="144050"/>
                    <a:pt x="6691" y="131954"/>
                    <a:pt x="9623" y="113627"/>
                  </a:cubicBezTo>
                  <a:cubicBezTo>
                    <a:pt x="18787" y="100432"/>
                    <a:pt x="28317" y="98599"/>
                    <a:pt x="38580" y="113994"/>
                  </a:cubicBezTo>
                  <a:cubicBezTo>
                    <a:pt x="34548" y="108495"/>
                    <a:pt x="37480" y="103730"/>
                    <a:pt x="37114" y="99332"/>
                  </a:cubicBezTo>
                  <a:cubicBezTo>
                    <a:pt x="36381" y="93467"/>
                    <a:pt x="31616" y="84670"/>
                    <a:pt x="29783" y="85404"/>
                  </a:cubicBezTo>
                  <a:cubicBezTo>
                    <a:pt x="7424" y="92734"/>
                    <a:pt x="17687" y="76240"/>
                    <a:pt x="15855" y="67810"/>
                  </a:cubicBezTo>
                  <a:cubicBezTo>
                    <a:pt x="13655" y="59013"/>
                    <a:pt x="7058" y="51682"/>
                    <a:pt x="4125" y="42518"/>
                  </a:cubicBezTo>
                  <a:cubicBezTo>
                    <a:pt x="1193" y="33355"/>
                    <a:pt x="-1373" y="24558"/>
                    <a:pt x="826" y="15028"/>
                  </a:cubicBezTo>
                  <a:cubicBezTo>
                    <a:pt x="-640" y="7697"/>
                    <a:pt x="4492" y="4398"/>
                    <a:pt x="8524" y="0"/>
                  </a:cubicBezTo>
                  <a:cubicBezTo>
                    <a:pt x="16954" y="1466"/>
                    <a:pt x="18787" y="9897"/>
                    <a:pt x="23185" y="15028"/>
                  </a:cubicBezTo>
                  <a:cubicBezTo>
                    <a:pt x="20253" y="17960"/>
                    <a:pt x="11090" y="17960"/>
                    <a:pt x="15488" y="24925"/>
                  </a:cubicBezTo>
                  <a:cubicBezTo>
                    <a:pt x="22086" y="35921"/>
                    <a:pt x="26851" y="46917"/>
                    <a:pt x="38213" y="56080"/>
                  </a:cubicBezTo>
                  <a:cubicBezTo>
                    <a:pt x="54708" y="69642"/>
                    <a:pt x="67536" y="89069"/>
                    <a:pt x="76333" y="109962"/>
                  </a:cubicBezTo>
                  <a:cubicBezTo>
                    <a:pt x="84397" y="129388"/>
                    <a:pt x="106390" y="135986"/>
                    <a:pt x="118119" y="152480"/>
                  </a:cubicBezTo>
                  <a:cubicBezTo>
                    <a:pt x="119585" y="151747"/>
                    <a:pt x="120685" y="151014"/>
                    <a:pt x="121418" y="150281"/>
                  </a:cubicBezTo>
                  <a:close/>
                </a:path>
              </a:pathLst>
            </a:custGeom>
            <a:solidFill>
              <a:srgbClr val="BEAC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C01A794C-5658-4E97-BDFC-A382FFC02E1E}"/>
                </a:ext>
              </a:extLst>
            </p:cNvPr>
            <p:cNvSpPr/>
            <p:nvPr/>
          </p:nvSpPr>
          <p:spPr>
            <a:xfrm>
              <a:off x="11744952" y="4337255"/>
              <a:ext cx="22358" cy="8491"/>
            </a:xfrm>
            <a:custGeom>
              <a:avLst/>
              <a:gdLst>
                <a:gd name="connsiteX0" fmla="*/ 0 w 22358"/>
                <a:gd name="connsiteY0" fmla="*/ 422 h 8491"/>
                <a:gd name="connsiteX1" fmla="*/ 22359 w 22358"/>
                <a:gd name="connsiteY1" fmla="*/ 8119 h 8491"/>
                <a:gd name="connsiteX2" fmla="*/ 0 w 22358"/>
                <a:gd name="connsiteY2" fmla="*/ 422 h 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8491">
                  <a:moveTo>
                    <a:pt x="0" y="422"/>
                  </a:moveTo>
                  <a:cubicBezTo>
                    <a:pt x="7331" y="2988"/>
                    <a:pt x="18694" y="-5809"/>
                    <a:pt x="22359" y="8119"/>
                  </a:cubicBezTo>
                  <a:cubicBezTo>
                    <a:pt x="13562" y="9585"/>
                    <a:pt x="6231" y="6653"/>
                    <a:pt x="0" y="422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19B9E51-58D3-44FA-8F9C-53A9DEC0225C}"/>
                </a:ext>
              </a:extLst>
            </p:cNvPr>
            <p:cNvSpPr/>
            <p:nvPr/>
          </p:nvSpPr>
          <p:spPr>
            <a:xfrm>
              <a:off x="11275574" y="4102926"/>
              <a:ext cx="153677" cy="156678"/>
            </a:xfrm>
            <a:custGeom>
              <a:avLst/>
              <a:gdLst>
                <a:gd name="connsiteX0" fmla="*/ 71684 w 153677"/>
                <a:gd name="connsiteY0" fmla="*/ 149715 h 156678"/>
                <a:gd name="connsiteX1" fmla="*/ 70217 w 153677"/>
                <a:gd name="connsiteY1" fmla="*/ 142751 h 156678"/>
                <a:gd name="connsiteX2" fmla="*/ 55922 w 153677"/>
                <a:gd name="connsiteY2" fmla="*/ 120758 h 156678"/>
                <a:gd name="connsiteX3" fmla="*/ 48958 w 153677"/>
                <a:gd name="connsiteY3" fmla="*/ 118559 h 156678"/>
                <a:gd name="connsiteX4" fmla="*/ 44193 w 153677"/>
                <a:gd name="connsiteY4" fmla="*/ 70542 h 156678"/>
                <a:gd name="connsiteX5" fmla="*/ 42360 w 153677"/>
                <a:gd name="connsiteY5" fmla="*/ 53682 h 156678"/>
                <a:gd name="connsiteX6" fmla="*/ 32830 w 153677"/>
                <a:gd name="connsiteY6" fmla="*/ 40120 h 156678"/>
                <a:gd name="connsiteX7" fmla="*/ 13037 w 153677"/>
                <a:gd name="connsiteY7" fmla="*/ 45618 h 156678"/>
                <a:gd name="connsiteX8" fmla="*/ 3141 w 153677"/>
                <a:gd name="connsiteY8" fmla="*/ 50749 h 156678"/>
                <a:gd name="connsiteX9" fmla="*/ 575 w 153677"/>
                <a:gd name="connsiteY9" fmla="*/ 38654 h 156678"/>
                <a:gd name="connsiteX10" fmla="*/ 13770 w 153677"/>
                <a:gd name="connsiteY10" fmla="*/ 8597 h 156678"/>
                <a:gd name="connsiteX11" fmla="*/ 37595 w 153677"/>
                <a:gd name="connsiteY11" fmla="*/ 7498 h 156678"/>
                <a:gd name="connsiteX12" fmla="*/ 47125 w 153677"/>
                <a:gd name="connsiteY12" fmla="*/ 4565 h 156678"/>
                <a:gd name="connsiteX13" fmla="*/ 68385 w 153677"/>
                <a:gd name="connsiteY13" fmla="*/ 3466 h 156678"/>
                <a:gd name="connsiteX14" fmla="*/ 59221 w 153677"/>
                <a:gd name="connsiteY14" fmla="*/ 14462 h 156678"/>
                <a:gd name="connsiteX15" fmla="*/ 74249 w 153677"/>
                <a:gd name="connsiteY15" fmla="*/ 23625 h 156678"/>
                <a:gd name="connsiteX16" fmla="*/ 116768 w 153677"/>
                <a:gd name="connsiteY16" fmla="*/ 21426 h 156678"/>
                <a:gd name="connsiteX17" fmla="*/ 146091 w 153677"/>
                <a:gd name="connsiteY17" fmla="*/ 28024 h 156678"/>
                <a:gd name="connsiteX18" fmla="*/ 142426 w 153677"/>
                <a:gd name="connsiteY18" fmla="*/ 73108 h 156678"/>
                <a:gd name="connsiteX19" fmla="*/ 128497 w 153677"/>
                <a:gd name="connsiteY19" fmla="*/ 77507 h 156678"/>
                <a:gd name="connsiteX20" fmla="*/ 105772 w 153677"/>
                <a:gd name="connsiteY20" fmla="*/ 73841 h 156678"/>
                <a:gd name="connsiteX21" fmla="*/ 72783 w 153677"/>
                <a:gd name="connsiteY21" fmla="*/ 54415 h 156678"/>
                <a:gd name="connsiteX22" fmla="*/ 61054 w 153677"/>
                <a:gd name="connsiteY22" fmla="*/ 60646 h 156678"/>
                <a:gd name="connsiteX23" fmla="*/ 76449 w 153677"/>
                <a:gd name="connsiteY23" fmla="*/ 88503 h 156678"/>
                <a:gd name="connsiteX24" fmla="*/ 93676 w 153677"/>
                <a:gd name="connsiteY24" fmla="*/ 110862 h 156678"/>
                <a:gd name="connsiteX25" fmla="*/ 83046 w 153677"/>
                <a:gd name="connsiteY25" fmla="*/ 118192 h 156678"/>
                <a:gd name="connsiteX26" fmla="*/ 73516 w 153677"/>
                <a:gd name="connsiteY26" fmla="*/ 122591 h 156678"/>
                <a:gd name="connsiteX27" fmla="*/ 84512 w 153677"/>
                <a:gd name="connsiteY27" fmla="*/ 125157 h 156678"/>
                <a:gd name="connsiteX28" fmla="*/ 103206 w 153677"/>
                <a:gd name="connsiteY28" fmla="*/ 125523 h 156678"/>
                <a:gd name="connsiteX29" fmla="*/ 120067 w 153677"/>
                <a:gd name="connsiteY29" fmla="*/ 138719 h 156678"/>
                <a:gd name="connsiteX30" fmla="*/ 109804 w 153677"/>
                <a:gd name="connsiteY30" fmla="*/ 154113 h 156678"/>
                <a:gd name="connsiteX31" fmla="*/ 89644 w 153677"/>
                <a:gd name="connsiteY31" fmla="*/ 156679 h 156678"/>
                <a:gd name="connsiteX32" fmla="*/ 71684 w 153677"/>
                <a:gd name="connsiteY32" fmla="*/ 149715 h 1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3677" h="156678">
                  <a:moveTo>
                    <a:pt x="71684" y="149715"/>
                  </a:moveTo>
                  <a:cubicBezTo>
                    <a:pt x="71317" y="147149"/>
                    <a:pt x="71684" y="143850"/>
                    <a:pt x="70217" y="142751"/>
                  </a:cubicBezTo>
                  <a:cubicBezTo>
                    <a:pt x="63253" y="136886"/>
                    <a:pt x="49691" y="135053"/>
                    <a:pt x="55922" y="120758"/>
                  </a:cubicBezTo>
                  <a:cubicBezTo>
                    <a:pt x="53723" y="120025"/>
                    <a:pt x="51157" y="119292"/>
                    <a:pt x="48958" y="118559"/>
                  </a:cubicBezTo>
                  <a:cubicBezTo>
                    <a:pt x="40894" y="103164"/>
                    <a:pt x="41627" y="87037"/>
                    <a:pt x="44193" y="70542"/>
                  </a:cubicBezTo>
                  <a:cubicBezTo>
                    <a:pt x="43460" y="64678"/>
                    <a:pt x="41627" y="59180"/>
                    <a:pt x="42360" y="53682"/>
                  </a:cubicBezTo>
                  <a:cubicBezTo>
                    <a:pt x="43460" y="45618"/>
                    <a:pt x="39428" y="41586"/>
                    <a:pt x="32830" y="40120"/>
                  </a:cubicBezTo>
                  <a:cubicBezTo>
                    <a:pt x="25866" y="38654"/>
                    <a:pt x="18169" y="37187"/>
                    <a:pt x="13037" y="45618"/>
                  </a:cubicBezTo>
                  <a:cubicBezTo>
                    <a:pt x="11205" y="48917"/>
                    <a:pt x="8272" y="54415"/>
                    <a:pt x="3141" y="50749"/>
                  </a:cubicBezTo>
                  <a:cubicBezTo>
                    <a:pt x="-891" y="48184"/>
                    <a:pt x="-158" y="43052"/>
                    <a:pt x="575" y="38654"/>
                  </a:cubicBezTo>
                  <a:cubicBezTo>
                    <a:pt x="2774" y="27657"/>
                    <a:pt x="8639" y="18127"/>
                    <a:pt x="13770" y="8597"/>
                  </a:cubicBezTo>
                  <a:cubicBezTo>
                    <a:pt x="14503" y="7498"/>
                    <a:pt x="36496" y="6398"/>
                    <a:pt x="37595" y="7498"/>
                  </a:cubicBezTo>
                  <a:cubicBezTo>
                    <a:pt x="42360" y="12629"/>
                    <a:pt x="45659" y="6032"/>
                    <a:pt x="47125" y="4565"/>
                  </a:cubicBezTo>
                  <a:cubicBezTo>
                    <a:pt x="54456" y="-933"/>
                    <a:pt x="61054" y="-1666"/>
                    <a:pt x="68385" y="3466"/>
                  </a:cubicBezTo>
                  <a:cubicBezTo>
                    <a:pt x="69851" y="10797"/>
                    <a:pt x="56655" y="6398"/>
                    <a:pt x="59221" y="14462"/>
                  </a:cubicBezTo>
                  <a:cubicBezTo>
                    <a:pt x="61420" y="21060"/>
                    <a:pt x="68018" y="23992"/>
                    <a:pt x="74249" y="23625"/>
                  </a:cubicBezTo>
                  <a:cubicBezTo>
                    <a:pt x="88544" y="23259"/>
                    <a:pt x="103572" y="37920"/>
                    <a:pt x="116768" y="21426"/>
                  </a:cubicBezTo>
                  <a:cubicBezTo>
                    <a:pt x="127764" y="17761"/>
                    <a:pt x="137660" y="19960"/>
                    <a:pt x="146091" y="28024"/>
                  </a:cubicBezTo>
                  <a:cubicBezTo>
                    <a:pt x="157087" y="53682"/>
                    <a:pt x="156354" y="59913"/>
                    <a:pt x="142426" y="73108"/>
                  </a:cubicBezTo>
                  <a:cubicBezTo>
                    <a:pt x="137294" y="73108"/>
                    <a:pt x="132895" y="74208"/>
                    <a:pt x="128497" y="77507"/>
                  </a:cubicBezTo>
                  <a:cubicBezTo>
                    <a:pt x="119700" y="84104"/>
                    <a:pt x="107238" y="79339"/>
                    <a:pt x="105772" y="73841"/>
                  </a:cubicBezTo>
                  <a:cubicBezTo>
                    <a:pt x="100274" y="56247"/>
                    <a:pt x="83046" y="62112"/>
                    <a:pt x="72783" y="54415"/>
                  </a:cubicBezTo>
                  <a:cubicBezTo>
                    <a:pt x="69851" y="51849"/>
                    <a:pt x="59221" y="53682"/>
                    <a:pt x="61054" y="60646"/>
                  </a:cubicBezTo>
                  <a:cubicBezTo>
                    <a:pt x="63986" y="70542"/>
                    <a:pt x="62153" y="83371"/>
                    <a:pt x="76449" y="88503"/>
                  </a:cubicBezTo>
                  <a:cubicBezTo>
                    <a:pt x="85612" y="91802"/>
                    <a:pt x="96975" y="96567"/>
                    <a:pt x="93676" y="110862"/>
                  </a:cubicBezTo>
                  <a:cubicBezTo>
                    <a:pt x="93676" y="118559"/>
                    <a:pt x="87811" y="117459"/>
                    <a:pt x="83046" y="118192"/>
                  </a:cubicBezTo>
                  <a:cubicBezTo>
                    <a:pt x="79381" y="118926"/>
                    <a:pt x="72417" y="114894"/>
                    <a:pt x="73516" y="122591"/>
                  </a:cubicBezTo>
                  <a:cubicBezTo>
                    <a:pt x="74249" y="128822"/>
                    <a:pt x="80847" y="125523"/>
                    <a:pt x="84512" y="125157"/>
                  </a:cubicBezTo>
                  <a:cubicBezTo>
                    <a:pt x="90744" y="124790"/>
                    <a:pt x="96975" y="124424"/>
                    <a:pt x="103206" y="125523"/>
                  </a:cubicBezTo>
                  <a:cubicBezTo>
                    <a:pt x="110903" y="126989"/>
                    <a:pt x="117134" y="130655"/>
                    <a:pt x="120067" y="138719"/>
                  </a:cubicBezTo>
                  <a:cubicBezTo>
                    <a:pt x="123365" y="148249"/>
                    <a:pt x="122266" y="155946"/>
                    <a:pt x="109804" y="154113"/>
                  </a:cubicBezTo>
                  <a:cubicBezTo>
                    <a:pt x="102473" y="153014"/>
                    <a:pt x="96608" y="156312"/>
                    <a:pt x="89644" y="156679"/>
                  </a:cubicBezTo>
                  <a:cubicBezTo>
                    <a:pt x="83413" y="156312"/>
                    <a:pt x="76082" y="156312"/>
                    <a:pt x="71684" y="149715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D682F421-E927-40FF-BD5C-E109B5AE4EF0}"/>
                </a:ext>
              </a:extLst>
            </p:cNvPr>
            <p:cNvSpPr/>
            <p:nvPr/>
          </p:nvSpPr>
          <p:spPr>
            <a:xfrm>
              <a:off x="11341230" y="4207959"/>
              <a:ext cx="108497" cy="85973"/>
            </a:xfrm>
            <a:custGeom>
              <a:avLst/>
              <a:gdLst>
                <a:gd name="connsiteX0" fmla="*/ 24720 w 108497"/>
                <a:gd name="connsiteY0" fmla="*/ 52012 h 85973"/>
                <a:gd name="connsiteX1" fmla="*/ 44880 w 108497"/>
                <a:gd name="connsiteY1" fmla="*/ 45781 h 85973"/>
                <a:gd name="connsiteX2" fmla="*/ 53310 w 108497"/>
                <a:gd name="connsiteY2" fmla="*/ 42849 h 85973"/>
                <a:gd name="connsiteX3" fmla="*/ 45613 w 108497"/>
                <a:gd name="connsiteY3" fmla="*/ 27454 h 85973"/>
                <a:gd name="connsiteX4" fmla="*/ 14457 w 108497"/>
                <a:gd name="connsiteY4" fmla="*/ 25988 h 85973"/>
                <a:gd name="connsiteX5" fmla="*/ 895 w 108497"/>
                <a:gd name="connsiteY5" fmla="*/ 23422 h 85973"/>
                <a:gd name="connsiteX6" fmla="*/ 5660 w 108497"/>
                <a:gd name="connsiteY6" fmla="*/ 9127 h 85973"/>
                <a:gd name="connsiteX7" fmla="*/ 15190 w 108497"/>
                <a:gd name="connsiteY7" fmla="*/ 9494 h 85973"/>
                <a:gd name="connsiteX8" fmla="*/ 28386 w 108497"/>
                <a:gd name="connsiteY8" fmla="*/ 6195 h 85973"/>
                <a:gd name="connsiteX9" fmla="*/ 47446 w 108497"/>
                <a:gd name="connsiteY9" fmla="*/ 2896 h 85973"/>
                <a:gd name="connsiteX10" fmla="*/ 106458 w 108497"/>
                <a:gd name="connsiteY10" fmla="*/ 29287 h 85973"/>
                <a:gd name="connsiteX11" fmla="*/ 101327 w 108497"/>
                <a:gd name="connsiteY11" fmla="*/ 42849 h 85973"/>
                <a:gd name="connsiteX12" fmla="*/ 90331 w 108497"/>
                <a:gd name="connsiteY12" fmla="*/ 49080 h 85973"/>
                <a:gd name="connsiteX13" fmla="*/ 44513 w 108497"/>
                <a:gd name="connsiteY13" fmla="*/ 85367 h 85973"/>
                <a:gd name="connsiteX14" fmla="*/ 32418 w 108497"/>
                <a:gd name="connsiteY14" fmla="*/ 77303 h 85973"/>
                <a:gd name="connsiteX15" fmla="*/ 21421 w 108497"/>
                <a:gd name="connsiteY15" fmla="*/ 65574 h 85973"/>
                <a:gd name="connsiteX16" fmla="*/ 24720 w 108497"/>
                <a:gd name="connsiteY16" fmla="*/ 52012 h 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497" h="85973">
                  <a:moveTo>
                    <a:pt x="24720" y="52012"/>
                  </a:moveTo>
                  <a:cubicBezTo>
                    <a:pt x="30218" y="46881"/>
                    <a:pt x="33884" y="35518"/>
                    <a:pt x="44880" y="45781"/>
                  </a:cubicBezTo>
                  <a:cubicBezTo>
                    <a:pt x="47446" y="48347"/>
                    <a:pt x="53677" y="47614"/>
                    <a:pt x="53310" y="42849"/>
                  </a:cubicBezTo>
                  <a:cubicBezTo>
                    <a:pt x="53310" y="36984"/>
                    <a:pt x="52211" y="30386"/>
                    <a:pt x="45613" y="27454"/>
                  </a:cubicBezTo>
                  <a:cubicBezTo>
                    <a:pt x="35350" y="23056"/>
                    <a:pt x="24720" y="24522"/>
                    <a:pt x="14457" y="25988"/>
                  </a:cubicBezTo>
                  <a:cubicBezTo>
                    <a:pt x="9326" y="26721"/>
                    <a:pt x="4194" y="28920"/>
                    <a:pt x="895" y="23422"/>
                  </a:cubicBezTo>
                  <a:cubicBezTo>
                    <a:pt x="-2770" y="17558"/>
                    <a:pt x="6027" y="15725"/>
                    <a:pt x="5660" y="9127"/>
                  </a:cubicBezTo>
                  <a:cubicBezTo>
                    <a:pt x="5294" y="2163"/>
                    <a:pt x="11525" y="10227"/>
                    <a:pt x="15190" y="9494"/>
                  </a:cubicBezTo>
                  <a:cubicBezTo>
                    <a:pt x="19589" y="8394"/>
                    <a:pt x="25087" y="12059"/>
                    <a:pt x="28386" y="6195"/>
                  </a:cubicBezTo>
                  <a:cubicBezTo>
                    <a:pt x="33151" y="-2602"/>
                    <a:pt x="40481" y="-403"/>
                    <a:pt x="47446" y="2896"/>
                  </a:cubicBezTo>
                  <a:cubicBezTo>
                    <a:pt x="67239" y="11693"/>
                    <a:pt x="87032" y="20490"/>
                    <a:pt x="106458" y="29287"/>
                  </a:cubicBezTo>
                  <a:cubicBezTo>
                    <a:pt x="111957" y="36618"/>
                    <a:pt x="104992" y="39183"/>
                    <a:pt x="101327" y="42849"/>
                  </a:cubicBezTo>
                  <a:cubicBezTo>
                    <a:pt x="98028" y="45414"/>
                    <a:pt x="94363" y="48713"/>
                    <a:pt x="90331" y="49080"/>
                  </a:cubicBezTo>
                  <a:cubicBezTo>
                    <a:pt x="66139" y="50179"/>
                    <a:pt x="53677" y="65574"/>
                    <a:pt x="44513" y="85367"/>
                  </a:cubicBezTo>
                  <a:cubicBezTo>
                    <a:pt x="37183" y="87566"/>
                    <a:pt x="33884" y="83534"/>
                    <a:pt x="32418" y="77303"/>
                  </a:cubicBezTo>
                  <a:cubicBezTo>
                    <a:pt x="28752" y="73271"/>
                    <a:pt x="25820" y="68506"/>
                    <a:pt x="21421" y="65574"/>
                  </a:cubicBezTo>
                  <a:cubicBezTo>
                    <a:pt x="10792" y="57510"/>
                    <a:pt x="18489" y="54944"/>
                    <a:pt x="24720" y="52012"/>
                  </a:cubicBezTo>
                  <a:close/>
                </a:path>
              </a:pathLst>
            </a:custGeom>
            <a:solidFill>
              <a:srgbClr val="E7E1D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35A1193A-2793-4AD1-8702-1DBE3045EC74}"/>
                </a:ext>
              </a:extLst>
            </p:cNvPr>
            <p:cNvSpPr/>
            <p:nvPr/>
          </p:nvSpPr>
          <p:spPr>
            <a:xfrm>
              <a:off x="11485690" y="4205285"/>
              <a:ext cx="72923" cy="57011"/>
            </a:xfrm>
            <a:custGeom>
              <a:avLst/>
              <a:gdLst>
                <a:gd name="connsiteX0" fmla="*/ 67928 w 72923"/>
                <a:gd name="connsiteY0" fmla="*/ 30861 h 57011"/>
                <a:gd name="connsiteX1" fmla="*/ 72327 w 72923"/>
                <a:gd name="connsiteY1" fmla="*/ 45523 h 57011"/>
                <a:gd name="connsiteX2" fmla="*/ 59131 w 72923"/>
                <a:gd name="connsiteY2" fmla="*/ 56885 h 57011"/>
                <a:gd name="connsiteX3" fmla="*/ 1585 w 72923"/>
                <a:gd name="connsiteY3" fmla="*/ 29761 h 57011"/>
                <a:gd name="connsiteX4" fmla="*/ 485 w 72923"/>
                <a:gd name="connsiteY4" fmla="*/ 26829 h 57011"/>
                <a:gd name="connsiteX5" fmla="*/ 119 w 72923"/>
                <a:gd name="connsiteY5" fmla="*/ 15833 h 57011"/>
                <a:gd name="connsiteX6" fmla="*/ 17712 w 72923"/>
                <a:gd name="connsiteY6" fmla="*/ 3004 h 57011"/>
                <a:gd name="connsiteX7" fmla="*/ 49968 w 72923"/>
                <a:gd name="connsiteY7" fmla="*/ 23530 h 57011"/>
                <a:gd name="connsiteX8" fmla="*/ 67928 w 72923"/>
                <a:gd name="connsiteY8" fmla="*/ 30861 h 5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923" h="57011">
                  <a:moveTo>
                    <a:pt x="67928" y="30861"/>
                  </a:moveTo>
                  <a:cubicBezTo>
                    <a:pt x="69394" y="35626"/>
                    <a:pt x="70861" y="40758"/>
                    <a:pt x="72327" y="45523"/>
                  </a:cubicBezTo>
                  <a:cubicBezTo>
                    <a:pt x="75259" y="57618"/>
                    <a:pt x="66829" y="57252"/>
                    <a:pt x="59131" y="56885"/>
                  </a:cubicBezTo>
                  <a:cubicBezTo>
                    <a:pt x="36406" y="55419"/>
                    <a:pt x="16246" y="48088"/>
                    <a:pt x="1585" y="29761"/>
                  </a:cubicBezTo>
                  <a:cubicBezTo>
                    <a:pt x="1218" y="28662"/>
                    <a:pt x="852" y="27929"/>
                    <a:pt x="485" y="26829"/>
                  </a:cubicBezTo>
                  <a:cubicBezTo>
                    <a:pt x="485" y="23164"/>
                    <a:pt x="119" y="19498"/>
                    <a:pt x="119" y="15833"/>
                  </a:cubicBezTo>
                  <a:cubicBezTo>
                    <a:pt x="-981" y="1538"/>
                    <a:pt x="5617" y="-3960"/>
                    <a:pt x="17712" y="3004"/>
                  </a:cubicBezTo>
                  <a:cubicBezTo>
                    <a:pt x="28709" y="9235"/>
                    <a:pt x="42637" y="10701"/>
                    <a:pt x="49968" y="23530"/>
                  </a:cubicBezTo>
                  <a:cubicBezTo>
                    <a:pt x="52900" y="29028"/>
                    <a:pt x="61331" y="29395"/>
                    <a:pt x="67928" y="30861"/>
                  </a:cubicBezTo>
                  <a:close/>
                </a:path>
              </a:pathLst>
            </a:custGeom>
            <a:solidFill>
              <a:srgbClr val="8D6F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333A5F4A-CBD1-4C09-9E35-96D5F43B49D4}"/>
                </a:ext>
              </a:extLst>
            </p:cNvPr>
            <p:cNvSpPr/>
            <p:nvPr/>
          </p:nvSpPr>
          <p:spPr>
            <a:xfrm>
              <a:off x="11417999" y="4130949"/>
              <a:ext cx="75796" cy="65976"/>
            </a:xfrm>
            <a:custGeom>
              <a:avLst/>
              <a:gdLst>
                <a:gd name="connsiteX0" fmla="*/ 0 w 75796"/>
                <a:gd name="connsiteY0" fmla="*/ 45084 h 65976"/>
                <a:gd name="connsiteX1" fmla="*/ 3665 w 75796"/>
                <a:gd name="connsiteY1" fmla="*/ 0 h 65976"/>
                <a:gd name="connsiteX2" fmla="*/ 17594 w 75796"/>
                <a:gd name="connsiteY2" fmla="*/ 7331 h 65976"/>
                <a:gd name="connsiteX3" fmla="*/ 48750 w 75796"/>
                <a:gd name="connsiteY3" fmla="*/ 26391 h 65976"/>
                <a:gd name="connsiteX4" fmla="*/ 52415 w 75796"/>
                <a:gd name="connsiteY4" fmla="*/ 30423 h 65976"/>
                <a:gd name="connsiteX5" fmla="*/ 75507 w 75796"/>
                <a:gd name="connsiteY5" fmla="*/ 65977 h 65976"/>
                <a:gd name="connsiteX6" fmla="*/ 24192 w 75796"/>
                <a:gd name="connsiteY6" fmla="*/ 45451 h 65976"/>
                <a:gd name="connsiteX7" fmla="*/ 0 w 75796"/>
                <a:gd name="connsiteY7" fmla="*/ 45084 h 6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96" h="65976">
                  <a:moveTo>
                    <a:pt x="0" y="45084"/>
                  </a:moveTo>
                  <a:cubicBezTo>
                    <a:pt x="13929" y="31156"/>
                    <a:pt x="366" y="15028"/>
                    <a:pt x="3665" y="0"/>
                  </a:cubicBezTo>
                  <a:cubicBezTo>
                    <a:pt x="9530" y="367"/>
                    <a:pt x="16128" y="1833"/>
                    <a:pt x="17594" y="7331"/>
                  </a:cubicBezTo>
                  <a:cubicBezTo>
                    <a:pt x="22359" y="23825"/>
                    <a:pt x="35188" y="25291"/>
                    <a:pt x="48750" y="26391"/>
                  </a:cubicBezTo>
                  <a:cubicBezTo>
                    <a:pt x="49849" y="27857"/>
                    <a:pt x="51315" y="28957"/>
                    <a:pt x="52415" y="30423"/>
                  </a:cubicBezTo>
                  <a:cubicBezTo>
                    <a:pt x="58280" y="43252"/>
                    <a:pt x="78439" y="46550"/>
                    <a:pt x="75507" y="65977"/>
                  </a:cubicBezTo>
                  <a:cubicBezTo>
                    <a:pt x="56813" y="63045"/>
                    <a:pt x="37753" y="62312"/>
                    <a:pt x="24192" y="45451"/>
                  </a:cubicBezTo>
                  <a:cubicBezTo>
                    <a:pt x="17227" y="37020"/>
                    <a:pt x="8064" y="54248"/>
                    <a:pt x="0" y="45084"/>
                  </a:cubicBezTo>
                  <a:close/>
                </a:path>
              </a:pathLst>
            </a:custGeom>
            <a:solidFill>
              <a:srgbClr val="957B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78A1771-37D5-4F31-BE6A-DA9E2C19B2BA}"/>
                </a:ext>
              </a:extLst>
            </p:cNvPr>
            <p:cNvSpPr/>
            <p:nvPr/>
          </p:nvSpPr>
          <p:spPr>
            <a:xfrm>
              <a:off x="11437195" y="4193374"/>
              <a:ext cx="65372" cy="88222"/>
            </a:xfrm>
            <a:custGeom>
              <a:avLst/>
              <a:gdLst>
                <a:gd name="connsiteX0" fmla="*/ 3530 w 65372"/>
                <a:gd name="connsiteY0" fmla="*/ 54501 h 88222"/>
                <a:gd name="connsiteX1" fmla="*/ 10494 w 65372"/>
                <a:gd name="connsiteY1" fmla="*/ 43505 h 88222"/>
                <a:gd name="connsiteX2" fmla="*/ 25889 w 65372"/>
                <a:gd name="connsiteY2" fmla="*/ 43505 h 88222"/>
                <a:gd name="connsiteX3" fmla="*/ 17458 w 65372"/>
                <a:gd name="connsiteY3" fmla="*/ 29577 h 88222"/>
                <a:gd name="connsiteX4" fmla="*/ 2797 w 65372"/>
                <a:gd name="connsiteY4" fmla="*/ 11250 h 88222"/>
                <a:gd name="connsiteX5" fmla="*/ 2430 w 65372"/>
                <a:gd name="connsiteY5" fmla="*/ 1720 h 88222"/>
                <a:gd name="connsiteX6" fmla="*/ 11594 w 65372"/>
                <a:gd name="connsiteY6" fmla="*/ 3919 h 88222"/>
                <a:gd name="connsiteX7" fmla="*/ 48981 w 65372"/>
                <a:gd name="connsiteY7" fmla="*/ 38740 h 88222"/>
                <a:gd name="connsiteX8" fmla="*/ 48981 w 65372"/>
                <a:gd name="connsiteY8" fmla="*/ 38740 h 88222"/>
                <a:gd name="connsiteX9" fmla="*/ 65108 w 65372"/>
                <a:gd name="connsiteY9" fmla="*/ 69163 h 88222"/>
                <a:gd name="connsiteX10" fmla="*/ 53012 w 65372"/>
                <a:gd name="connsiteY10" fmla="*/ 88223 h 88222"/>
                <a:gd name="connsiteX11" fmla="*/ 3530 w 65372"/>
                <a:gd name="connsiteY11" fmla="*/ 54501 h 8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72" h="88222">
                  <a:moveTo>
                    <a:pt x="3530" y="54501"/>
                  </a:moveTo>
                  <a:cubicBezTo>
                    <a:pt x="5362" y="50469"/>
                    <a:pt x="11227" y="49370"/>
                    <a:pt x="10494" y="43505"/>
                  </a:cubicBezTo>
                  <a:cubicBezTo>
                    <a:pt x="15626" y="41306"/>
                    <a:pt x="22223" y="49736"/>
                    <a:pt x="25889" y="43505"/>
                  </a:cubicBezTo>
                  <a:cubicBezTo>
                    <a:pt x="30654" y="35808"/>
                    <a:pt x="21490" y="32876"/>
                    <a:pt x="17458" y="29577"/>
                  </a:cubicBezTo>
                  <a:cubicBezTo>
                    <a:pt x="11594" y="24445"/>
                    <a:pt x="11960" y="14182"/>
                    <a:pt x="2797" y="11250"/>
                  </a:cubicBezTo>
                  <a:cubicBezTo>
                    <a:pt x="-1235" y="10150"/>
                    <a:pt x="-502" y="4652"/>
                    <a:pt x="2430" y="1720"/>
                  </a:cubicBezTo>
                  <a:cubicBezTo>
                    <a:pt x="6462" y="-2312"/>
                    <a:pt x="9028" y="1720"/>
                    <a:pt x="11594" y="3919"/>
                  </a:cubicBezTo>
                  <a:cubicBezTo>
                    <a:pt x="24056" y="15648"/>
                    <a:pt x="33953" y="29943"/>
                    <a:pt x="48981" y="38740"/>
                  </a:cubicBezTo>
                  <a:cubicBezTo>
                    <a:pt x="48981" y="38740"/>
                    <a:pt x="48981" y="38740"/>
                    <a:pt x="48981" y="38740"/>
                  </a:cubicBezTo>
                  <a:cubicBezTo>
                    <a:pt x="55212" y="48270"/>
                    <a:pt x="67308" y="54868"/>
                    <a:pt x="65108" y="69163"/>
                  </a:cubicBezTo>
                  <a:cubicBezTo>
                    <a:pt x="58144" y="73561"/>
                    <a:pt x="57777" y="82358"/>
                    <a:pt x="53012" y="88223"/>
                  </a:cubicBezTo>
                  <a:cubicBezTo>
                    <a:pt x="31753" y="83824"/>
                    <a:pt x="18558" y="67697"/>
                    <a:pt x="3530" y="54501"/>
                  </a:cubicBezTo>
                  <a:close/>
                </a:path>
              </a:pathLst>
            </a:custGeom>
            <a:solidFill>
              <a:srgbClr val="C6B8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19464C1C-82D2-4110-86A6-FC0D97BD5E7B}"/>
                </a:ext>
              </a:extLst>
            </p:cNvPr>
            <p:cNvSpPr/>
            <p:nvPr/>
          </p:nvSpPr>
          <p:spPr>
            <a:xfrm>
              <a:off x="11211638" y="4154258"/>
              <a:ext cx="112893" cy="66859"/>
            </a:xfrm>
            <a:custGeom>
              <a:avLst/>
              <a:gdLst>
                <a:gd name="connsiteX0" fmla="*/ 108129 w 112893"/>
                <a:gd name="connsiteY0" fmla="*/ 18843 h 66859"/>
                <a:gd name="connsiteX1" fmla="*/ 112894 w 112893"/>
                <a:gd name="connsiteY1" fmla="*/ 66860 h 66859"/>
                <a:gd name="connsiteX2" fmla="*/ 23825 w 112893"/>
                <a:gd name="connsiteY2" fmla="*/ 23608 h 66859"/>
                <a:gd name="connsiteX3" fmla="*/ 0 w 112893"/>
                <a:gd name="connsiteY3" fmla="*/ 6747 h 66859"/>
                <a:gd name="connsiteX4" fmla="*/ 29690 w 112893"/>
                <a:gd name="connsiteY4" fmla="*/ 7114 h 66859"/>
                <a:gd name="connsiteX5" fmla="*/ 74407 w 112893"/>
                <a:gd name="connsiteY5" fmla="*/ 6381 h 66859"/>
                <a:gd name="connsiteX6" fmla="*/ 108129 w 112893"/>
                <a:gd name="connsiteY6" fmla="*/ 18843 h 6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893" h="66859">
                  <a:moveTo>
                    <a:pt x="108129" y="18843"/>
                  </a:moveTo>
                  <a:cubicBezTo>
                    <a:pt x="113994" y="34604"/>
                    <a:pt x="111428" y="51099"/>
                    <a:pt x="112894" y="66860"/>
                  </a:cubicBezTo>
                  <a:cubicBezTo>
                    <a:pt x="82471" y="54397"/>
                    <a:pt x="50216" y="45967"/>
                    <a:pt x="23825" y="23608"/>
                  </a:cubicBezTo>
                  <a:cubicBezTo>
                    <a:pt x="16861" y="17744"/>
                    <a:pt x="10630" y="8214"/>
                    <a:pt x="0" y="6747"/>
                  </a:cubicBezTo>
                  <a:cubicBezTo>
                    <a:pt x="9897" y="-8281"/>
                    <a:pt x="19793" y="6381"/>
                    <a:pt x="29690" y="7114"/>
                  </a:cubicBezTo>
                  <a:cubicBezTo>
                    <a:pt x="44718" y="11879"/>
                    <a:pt x="57913" y="18110"/>
                    <a:pt x="74407" y="6381"/>
                  </a:cubicBezTo>
                  <a:cubicBezTo>
                    <a:pt x="86870" y="-2416"/>
                    <a:pt x="97866" y="11146"/>
                    <a:pt x="108129" y="18843"/>
                  </a:cubicBezTo>
                  <a:close/>
                </a:path>
              </a:pathLst>
            </a:custGeom>
            <a:solidFill>
              <a:srgbClr val="EB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AB0FD124-AA07-4070-9F83-7B4E6B86B617}"/>
                </a:ext>
              </a:extLst>
            </p:cNvPr>
            <p:cNvSpPr/>
            <p:nvPr/>
          </p:nvSpPr>
          <p:spPr>
            <a:xfrm>
              <a:off x="11485783" y="4232114"/>
              <a:ext cx="131856" cy="135390"/>
            </a:xfrm>
            <a:custGeom>
              <a:avLst/>
              <a:gdLst>
                <a:gd name="connsiteX0" fmla="*/ 14687 w 131856"/>
                <a:gd name="connsiteY0" fmla="*/ 31522 h 135390"/>
                <a:gd name="connsiteX1" fmla="*/ 25 w 131856"/>
                <a:gd name="connsiteY1" fmla="*/ 0 h 135390"/>
                <a:gd name="connsiteX2" fmla="*/ 56106 w 131856"/>
                <a:gd name="connsiteY2" fmla="*/ 25291 h 135390"/>
                <a:gd name="connsiteX3" fmla="*/ 71867 w 131856"/>
                <a:gd name="connsiteY3" fmla="*/ 18327 h 135390"/>
                <a:gd name="connsiteX4" fmla="*/ 80664 w 131856"/>
                <a:gd name="connsiteY4" fmla="*/ 13562 h 135390"/>
                <a:gd name="connsiteX5" fmla="*/ 84329 w 131856"/>
                <a:gd name="connsiteY5" fmla="*/ 24925 h 135390"/>
                <a:gd name="connsiteX6" fmla="*/ 90194 w 131856"/>
                <a:gd name="connsiteY6" fmla="*/ 34088 h 135390"/>
                <a:gd name="connsiteX7" fmla="*/ 111087 w 131856"/>
                <a:gd name="connsiteY7" fmla="*/ 83571 h 135390"/>
                <a:gd name="connsiteX8" fmla="*/ 104855 w 131856"/>
                <a:gd name="connsiteY8" fmla="*/ 101165 h 135390"/>
                <a:gd name="connsiteX9" fmla="*/ 122083 w 131856"/>
                <a:gd name="connsiteY9" fmla="*/ 91268 h 135390"/>
                <a:gd name="connsiteX10" fmla="*/ 129414 w 131856"/>
                <a:gd name="connsiteY10" fmla="*/ 129022 h 135390"/>
                <a:gd name="connsiteX11" fmla="*/ 128681 w 131856"/>
                <a:gd name="connsiteY11" fmla="*/ 135253 h 135390"/>
                <a:gd name="connsiteX12" fmla="*/ 119884 w 131856"/>
                <a:gd name="connsiteY12" fmla="*/ 134153 h 135390"/>
                <a:gd name="connsiteX13" fmla="*/ 101923 w 131856"/>
                <a:gd name="connsiteY13" fmla="*/ 131954 h 135390"/>
                <a:gd name="connsiteX14" fmla="*/ 95326 w 131856"/>
                <a:gd name="connsiteY14" fmla="*/ 129755 h 135390"/>
                <a:gd name="connsiteX15" fmla="*/ 86529 w 131856"/>
                <a:gd name="connsiteY15" fmla="*/ 101898 h 135390"/>
                <a:gd name="connsiteX16" fmla="*/ 72600 w 131856"/>
                <a:gd name="connsiteY16" fmla="*/ 80638 h 135390"/>
                <a:gd name="connsiteX17" fmla="*/ 38512 w 131856"/>
                <a:gd name="connsiteY17" fmla="*/ 58280 h 135390"/>
                <a:gd name="connsiteX18" fmla="*/ 14687 w 131856"/>
                <a:gd name="connsiteY18" fmla="*/ 31522 h 13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56" h="135390">
                  <a:moveTo>
                    <a:pt x="14687" y="31522"/>
                  </a:moveTo>
                  <a:cubicBezTo>
                    <a:pt x="14687" y="18693"/>
                    <a:pt x="-708" y="13195"/>
                    <a:pt x="25" y="0"/>
                  </a:cubicBezTo>
                  <a:cubicBezTo>
                    <a:pt x="17986" y="10263"/>
                    <a:pt x="33380" y="24925"/>
                    <a:pt x="56106" y="25291"/>
                  </a:cubicBezTo>
                  <a:cubicBezTo>
                    <a:pt x="63437" y="25291"/>
                    <a:pt x="69668" y="28223"/>
                    <a:pt x="71867" y="18327"/>
                  </a:cubicBezTo>
                  <a:cubicBezTo>
                    <a:pt x="75166" y="17227"/>
                    <a:pt x="76265" y="10630"/>
                    <a:pt x="80664" y="13562"/>
                  </a:cubicBezTo>
                  <a:cubicBezTo>
                    <a:pt x="83963" y="15761"/>
                    <a:pt x="87262" y="20526"/>
                    <a:pt x="84329" y="24925"/>
                  </a:cubicBezTo>
                  <a:cubicBezTo>
                    <a:pt x="78098" y="33722"/>
                    <a:pt x="87995" y="31156"/>
                    <a:pt x="90194" y="34088"/>
                  </a:cubicBezTo>
                  <a:cubicBezTo>
                    <a:pt x="97158" y="50582"/>
                    <a:pt x="95692" y="70375"/>
                    <a:pt x="111087" y="83571"/>
                  </a:cubicBezTo>
                  <a:cubicBezTo>
                    <a:pt x="113286" y="85404"/>
                    <a:pt x="115118" y="97133"/>
                    <a:pt x="104855" y="101165"/>
                  </a:cubicBezTo>
                  <a:cubicBezTo>
                    <a:pt x="116218" y="104830"/>
                    <a:pt x="115118" y="94200"/>
                    <a:pt x="122083" y="91268"/>
                  </a:cubicBezTo>
                  <a:cubicBezTo>
                    <a:pt x="121716" y="104830"/>
                    <a:pt x="137844" y="113627"/>
                    <a:pt x="129414" y="129022"/>
                  </a:cubicBezTo>
                  <a:cubicBezTo>
                    <a:pt x="128681" y="130488"/>
                    <a:pt x="135278" y="134153"/>
                    <a:pt x="128681" y="135253"/>
                  </a:cubicBezTo>
                  <a:cubicBezTo>
                    <a:pt x="125748" y="135619"/>
                    <a:pt x="120250" y="135253"/>
                    <a:pt x="119884" y="134153"/>
                  </a:cubicBezTo>
                  <a:cubicBezTo>
                    <a:pt x="115485" y="118025"/>
                    <a:pt x="108154" y="130121"/>
                    <a:pt x="101923" y="131954"/>
                  </a:cubicBezTo>
                  <a:cubicBezTo>
                    <a:pt x="99357" y="131954"/>
                    <a:pt x="96058" y="131587"/>
                    <a:pt x="95326" y="129755"/>
                  </a:cubicBezTo>
                  <a:cubicBezTo>
                    <a:pt x="90927" y="120958"/>
                    <a:pt x="83596" y="112894"/>
                    <a:pt x="86529" y="101898"/>
                  </a:cubicBezTo>
                  <a:cubicBezTo>
                    <a:pt x="71867" y="101531"/>
                    <a:pt x="74433" y="90535"/>
                    <a:pt x="72600" y="80638"/>
                  </a:cubicBezTo>
                  <a:cubicBezTo>
                    <a:pt x="68935" y="60479"/>
                    <a:pt x="60138" y="55347"/>
                    <a:pt x="38512" y="58280"/>
                  </a:cubicBezTo>
                  <a:cubicBezTo>
                    <a:pt x="29348" y="50216"/>
                    <a:pt x="17619" y="44718"/>
                    <a:pt x="14687" y="31522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8B268036-5868-432D-967D-D00CD3A28716}"/>
                </a:ext>
              </a:extLst>
            </p:cNvPr>
            <p:cNvSpPr/>
            <p:nvPr/>
          </p:nvSpPr>
          <p:spPr>
            <a:xfrm>
              <a:off x="10225462" y="5251646"/>
              <a:ext cx="495841" cy="1289444"/>
            </a:xfrm>
            <a:custGeom>
              <a:avLst/>
              <a:gdLst>
                <a:gd name="connsiteX0" fmla="*/ 6052 w 495841"/>
                <a:gd name="connsiteY0" fmla="*/ 460918 h 1289444"/>
                <a:gd name="connsiteX1" fmla="*/ 8617 w 495841"/>
                <a:gd name="connsiteY1" fmla="*/ 422431 h 1289444"/>
                <a:gd name="connsiteX2" fmla="*/ 8984 w 495841"/>
                <a:gd name="connsiteY2" fmla="*/ 393475 h 1289444"/>
                <a:gd name="connsiteX3" fmla="*/ 7884 w 495841"/>
                <a:gd name="connsiteY3" fmla="*/ 333729 h 1289444"/>
                <a:gd name="connsiteX4" fmla="*/ 5319 w 495841"/>
                <a:gd name="connsiteY4" fmla="*/ 255289 h 1289444"/>
                <a:gd name="connsiteX5" fmla="*/ 7884 w 495841"/>
                <a:gd name="connsiteY5" fmla="*/ 246126 h 1289444"/>
                <a:gd name="connsiteX6" fmla="*/ 12649 w 495841"/>
                <a:gd name="connsiteY6" fmla="*/ 240628 h 1289444"/>
                <a:gd name="connsiteX7" fmla="*/ 11550 w 495841"/>
                <a:gd name="connsiteY7" fmla="*/ 201408 h 1289444"/>
                <a:gd name="connsiteX8" fmla="*/ 14482 w 495841"/>
                <a:gd name="connsiteY8" fmla="*/ 183814 h 1289444"/>
                <a:gd name="connsiteX9" fmla="*/ 27677 w 495841"/>
                <a:gd name="connsiteY9" fmla="*/ 135798 h 1289444"/>
                <a:gd name="connsiteX10" fmla="*/ 23646 w 495841"/>
                <a:gd name="connsiteY10" fmla="*/ 127368 h 1289444"/>
                <a:gd name="connsiteX11" fmla="*/ 19980 w 495841"/>
                <a:gd name="connsiteY11" fmla="*/ 120770 h 1289444"/>
                <a:gd name="connsiteX12" fmla="*/ 25112 w 495841"/>
                <a:gd name="connsiteY12" fmla="*/ 89614 h 1289444"/>
                <a:gd name="connsiteX13" fmla="*/ 25112 w 495841"/>
                <a:gd name="connsiteY13" fmla="*/ 70921 h 1289444"/>
                <a:gd name="connsiteX14" fmla="*/ 29144 w 495841"/>
                <a:gd name="connsiteY14" fmla="*/ 58825 h 1289444"/>
                <a:gd name="connsiteX15" fmla="*/ 14116 w 495841"/>
                <a:gd name="connsiteY15" fmla="*/ 25836 h 1289444"/>
                <a:gd name="connsiteX16" fmla="*/ 28044 w 495841"/>
                <a:gd name="connsiteY16" fmla="*/ 18139 h 1289444"/>
                <a:gd name="connsiteX17" fmla="*/ 35008 w 495841"/>
                <a:gd name="connsiteY17" fmla="*/ 6043 h 1289444"/>
                <a:gd name="connsiteX18" fmla="*/ 70563 w 495841"/>
                <a:gd name="connsiteY18" fmla="*/ 6410 h 1289444"/>
                <a:gd name="connsiteX19" fmla="*/ 117113 w 495841"/>
                <a:gd name="connsiteY19" fmla="*/ 7143 h 1289444"/>
                <a:gd name="connsiteX20" fmla="*/ 130308 w 495841"/>
                <a:gd name="connsiteY20" fmla="*/ 26203 h 1289444"/>
                <a:gd name="connsiteX21" fmla="*/ 120778 w 495841"/>
                <a:gd name="connsiteY21" fmla="*/ 46729 h 1289444"/>
                <a:gd name="connsiteX22" fmla="*/ 104284 w 495841"/>
                <a:gd name="connsiteY22" fmla="*/ 102809 h 1289444"/>
                <a:gd name="connsiteX23" fmla="*/ 103551 w 495841"/>
                <a:gd name="connsiteY23" fmla="*/ 131033 h 1289444"/>
                <a:gd name="connsiteX24" fmla="*/ 94387 w 495841"/>
                <a:gd name="connsiteY24" fmla="*/ 144961 h 1289444"/>
                <a:gd name="connsiteX25" fmla="*/ 63598 w 495841"/>
                <a:gd name="connsiteY25" fmla="*/ 176850 h 1289444"/>
                <a:gd name="connsiteX26" fmla="*/ 52602 w 495841"/>
                <a:gd name="connsiteY26" fmla="*/ 188213 h 1289444"/>
                <a:gd name="connsiteX27" fmla="*/ 54435 w 495841"/>
                <a:gd name="connsiteY27" fmla="*/ 188579 h 1289444"/>
                <a:gd name="connsiteX28" fmla="*/ 103551 w 495841"/>
                <a:gd name="connsiteY28" fmla="*/ 170252 h 1289444"/>
                <a:gd name="connsiteX29" fmla="*/ 116013 w 495841"/>
                <a:gd name="connsiteY29" fmla="*/ 190046 h 1289444"/>
                <a:gd name="connsiteX30" fmla="*/ 120778 w 495841"/>
                <a:gd name="connsiteY30" fmla="*/ 220468 h 1289444"/>
                <a:gd name="connsiteX31" fmla="*/ 118213 w 495841"/>
                <a:gd name="connsiteY31" fmla="*/ 237696 h 1289444"/>
                <a:gd name="connsiteX32" fmla="*/ 100619 w 495841"/>
                <a:gd name="connsiteY32" fmla="*/ 235863 h 1289444"/>
                <a:gd name="connsiteX33" fmla="*/ 93654 w 495841"/>
                <a:gd name="connsiteY33" fmla="*/ 218636 h 1289444"/>
                <a:gd name="connsiteX34" fmla="*/ 98786 w 495841"/>
                <a:gd name="connsiteY34" fmla="*/ 241361 h 1289444"/>
                <a:gd name="connsiteX35" fmla="*/ 94387 w 495841"/>
                <a:gd name="connsiteY35" fmla="*/ 273983 h 1289444"/>
                <a:gd name="connsiteX36" fmla="*/ 78260 w 495841"/>
                <a:gd name="connsiteY36" fmla="*/ 286445 h 1289444"/>
                <a:gd name="connsiteX37" fmla="*/ 116013 w 495841"/>
                <a:gd name="connsiteY37" fmla="*/ 276182 h 1289444"/>
                <a:gd name="connsiteX38" fmla="*/ 119679 w 495841"/>
                <a:gd name="connsiteY38" fmla="*/ 276182 h 1289444"/>
                <a:gd name="connsiteX39" fmla="*/ 158898 w 495841"/>
                <a:gd name="connsiteY39" fmla="*/ 293776 h 1289444"/>
                <a:gd name="connsiteX40" fmla="*/ 172827 w 495841"/>
                <a:gd name="connsiteY40" fmla="*/ 312836 h 1289444"/>
                <a:gd name="connsiteX41" fmla="*/ 144603 w 495841"/>
                <a:gd name="connsiteY41" fmla="*/ 323466 h 1289444"/>
                <a:gd name="connsiteX42" fmla="*/ 169528 w 495841"/>
                <a:gd name="connsiteY42" fmla="*/ 333362 h 1289444"/>
                <a:gd name="connsiteX43" fmla="*/ 183090 w 495841"/>
                <a:gd name="connsiteY43" fmla="*/ 357554 h 1289444"/>
                <a:gd name="connsiteX44" fmla="*/ 186022 w 495841"/>
                <a:gd name="connsiteY44" fmla="*/ 366717 h 1289444"/>
                <a:gd name="connsiteX45" fmla="*/ 206182 w 495841"/>
                <a:gd name="connsiteY45" fmla="*/ 374048 h 1289444"/>
                <a:gd name="connsiteX46" fmla="*/ 209114 w 495841"/>
                <a:gd name="connsiteY46" fmla="*/ 364518 h 1289444"/>
                <a:gd name="connsiteX47" fmla="*/ 215712 w 495841"/>
                <a:gd name="connsiteY47" fmla="*/ 355721 h 1289444"/>
                <a:gd name="connsiteX48" fmla="*/ 236971 w 495841"/>
                <a:gd name="connsiteY48" fmla="*/ 361952 h 1289444"/>
                <a:gd name="connsiteX49" fmla="*/ 250166 w 495841"/>
                <a:gd name="connsiteY49" fmla="*/ 381012 h 1289444"/>
                <a:gd name="connsiteX50" fmla="*/ 263362 w 495841"/>
                <a:gd name="connsiteY50" fmla="*/ 417300 h 1289444"/>
                <a:gd name="connsiteX51" fmla="*/ 270326 w 495841"/>
                <a:gd name="connsiteY51" fmla="*/ 439658 h 1289444"/>
                <a:gd name="connsiteX52" fmla="*/ 271059 w 495841"/>
                <a:gd name="connsiteY52" fmla="*/ 444790 h 1289444"/>
                <a:gd name="connsiteX53" fmla="*/ 276191 w 495841"/>
                <a:gd name="connsiteY53" fmla="*/ 443324 h 1289444"/>
                <a:gd name="connsiteX54" fmla="*/ 273258 w 495841"/>
                <a:gd name="connsiteY54" fmla="*/ 438192 h 1289444"/>
                <a:gd name="connsiteX55" fmla="*/ 277290 w 495841"/>
                <a:gd name="connsiteY55" fmla="*/ 422065 h 1289444"/>
                <a:gd name="connsiteX56" fmla="*/ 301115 w 495841"/>
                <a:gd name="connsiteY56" fmla="*/ 401538 h 1289444"/>
                <a:gd name="connsiteX57" fmla="*/ 326040 w 495841"/>
                <a:gd name="connsiteY57" fmla="*/ 369650 h 1289444"/>
                <a:gd name="connsiteX58" fmla="*/ 353530 w 495841"/>
                <a:gd name="connsiteY58" fmla="*/ 341059 h 1289444"/>
                <a:gd name="connsiteX59" fmla="*/ 379188 w 495841"/>
                <a:gd name="connsiteY59" fmla="*/ 348024 h 1289444"/>
                <a:gd name="connsiteX60" fmla="*/ 372590 w 495841"/>
                <a:gd name="connsiteY60" fmla="*/ 381012 h 1289444"/>
                <a:gd name="connsiteX61" fmla="*/ 373323 w 495841"/>
                <a:gd name="connsiteY61" fmla="*/ 409969 h 1289444"/>
                <a:gd name="connsiteX62" fmla="*/ 375889 w 495841"/>
                <a:gd name="connsiteY62" fmla="*/ 440392 h 1289444"/>
                <a:gd name="connsiteX63" fmla="*/ 367092 w 495841"/>
                <a:gd name="connsiteY63" fmla="*/ 445156 h 1289444"/>
                <a:gd name="connsiteX64" fmla="*/ 363427 w 495841"/>
                <a:gd name="connsiteY64" fmla="*/ 437093 h 1289444"/>
                <a:gd name="connsiteX65" fmla="*/ 386519 w 495841"/>
                <a:gd name="connsiteY65" fmla="*/ 479611 h 1289444"/>
                <a:gd name="connsiteX66" fmla="*/ 376989 w 495841"/>
                <a:gd name="connsiteY66" fmla="*/ 514432 h 1289444"/>
                <a:gd name="connsiteX67" fmla="*/ 379921 w 495841"/>
                <a:gd name="connsiteY67" fmla="*/ 526162 h 1289444"/>
                <a:gd name="connsiteX68" fmla="*/ 397515 w 495841"/>
                <a:gd name="connsiteY68" fmla="*/ 551453 h 1289444"/>
                <a:gd name="connsiteX69" fmla="*/ 390551 w 495841"/>
                <a:gd name="connsiteY69" fmla="*/ 570513 h 1289444"/>
                <a:gd name="connsiteX70" fmla="*/ 409611 w 495841"/>
                <a:gd name="connsiteY70" fmla="*/ 580409 h 1289444"/>
                <a:gd name="connsiteX71" fmla="*/ 408878 w 495841"/>
                <a:gd name="connsiteY71" fmla="*/ 591039 h 1289444"/>
                <a:gd name="connsiteX72" fmla="*/ 414742 w 495841"/>
                <a:gd name="connsiteY72" fmla="*/ 568680 h 1289444"/>
                <a:gd name="connsiteX73" fmla="*/ 422440 w 495841"/>
                <a:gd name="connsiteY73" fmla="*/ 566481 h 1289444"/>
                <a:gd name="connsiteX74" fmla="*/ 427571 w 495841"/>
                <a:gd name="connsiteY74" fmla="*/ 568680 h 1289444"/>
                <a:gd name="connsiteX75" fmla="*/ 432336 w 495841"/>
                <a:gd name="connsiteY75" fmla="*/ 593971 h 1289444"/>
                <a:gd name="connsiteX76" fmla="*/ 441133 w 495841"/>
                <a:gd name="connsiteY76" fmla="*/ 616697 h 1289444"/>
                <a:gd name="connsiteX77" fmla="*/ 442599 w 495841"/>
                <a:gd name="connsiteY77" fmla="*/ 617796 h 1289444"/>
                <a:gd name="connsiteX78" fmla="*/ 445532 w 495841"/>
                <a:gd name="connsiteY78" fmla="*/ 624027 h 1289444"/>
                <a:gd name="connsiteX79" fmla="*/ 437101 w 495841"/>
                <a:gd name="connsiteY79" fmla="*/ 655183 h 1289444"/>
                <a:gd name="connsiteX80" fmla="*/ 423173 w 495841"/>
                <a:gd name="connsiteY80" fmla="*/ 669478 h 1289444"/>
                <a:gd name="connsiteX81" fmla="*/ 386519 w 495841"/>
                <a:gd name="connsiteY81" fmla="*/ 706132 h 1289444"/>
                <a:gd name="connsiteX82" fmla="*/ 376622 w 495841"/>
                <a:gd name="connsiteY82" fmla="*/ 714562 h 1289444"/>
                <a:gd name="connsiteX83" fmla="*/ 364160 w 495841"/>
                <a:gd name="connsiteY83" fmla="*/ 718961 h 1289444"/>
                <a:gd name="connsiteX84" fmla="*/ 361594 w 495841"/>
                <a:gd name="connsiteY84" fmla="*/ 705399 h 1289444"/>
                <a:gd name="connsiteX85" fmla="*/ 370025 w 495841"/>
                <a:gd name="connsiteY85" fmla="*/ 680841 h 1289444"/>
                <a:gd name="connsiteX86" fmla="*/ 349865 w 495841"/>
                <a:gd name="connsiteY86" fmla="*/ 703933 h 1289444"/>
                <a:gd name="connsiteX87" fmla="*/ 318709 w 495841"/>
                <a:gd name="connsiteY87" fmla="*/ 717495 h 1289444"/>
                <a:gd name="connsiteX88" fmla="*/ 338502 w 495841"/>
                <a:gd name="connsiteY88" fmla="*/ 734355 h 1289444"/>
                <a:gd name="connsiteX89" fmla="*/ 350598 w 495841"/>
                <a:gd name="connsiteY89" fmla="*/ 739120 h 1289444"/>
                <a:gd name="connsiteX90" fmla="*/ 384686 w 495841"/>
                <a:gd name="connsiteY90" fmla="*/ 743152 h 1289444"/>
                <a:gd name="connsiteX91" fmla="*/ 395682 w 495841"/>
                <a:gd name="connsiteY91" fmla="*/ 744619 h 1289444"/>
                <a:gd name="connsiteX92" fmla="*/ 412543 w 495841"/>
                <a:gd name="connsiteY92" fmla="*/ 749750 h 1289444"/>
                <a:gd name="connsiteX93" fmla="*/ 412910 w 495841"/>
                <a:gd name="connsiteY93" fmla="*/ 769910 h 1289444"/>
                <a:gd name="connsiteX94" fmla="*/ 390551 w 495841"/>
                <a:gd name="connsiteY94" fmla="*/ 789703 h 1289444"/>
                <a:gd name="connsiteX95" fmla="*/ 379188 w 495841"/>
                <a:gd name="connsiteY95" fmla="*/ 820125 h 1289444"/>
                <a:gd name="connsiteX96" fmla="*/ 370391 w 495841"/>
                <a:gd name="connsiteY96" fmla="*/ 837353 h 1289444"/>
                <a:gd name="connsiteX97" fmla="*/ 408878 w 495841"/>
                <a:gd name="connsiteY97" fmla="*/ 822325 h 1289444"/>
                <a:gd name="connsiteX98" fmla="*/ 421340 w 495841"/>
                <a:gd name="connsiteY98" fmla="*/ 838819 h 1289444"/>
                <a:gd name="connsiteX99" fmla="*/ 414376 w 495841"/>
                <a:gd name="connsiteY99" fmla="*/ 872907 h 1289444"/>
                <a:gd name="connsiteX100" fmla="*/ 408145 w 495841"/>
                <a:gd name="connsiteY100" fmla="*/ 891967 h 1289444"/>
                <a:gd name="connsiteX101" fmla="*/ 407412 w 495841"/>
                <a:gd name="connsiteY101" fmla="*/ 906995 h 1289444"/>
                <a:gd name="connsiteX102" fmla="*/ 410710 w 495841"/>
                <a:gd name="connsiteY102" fmla="*/ 921290 h 1289444"/>
                <a:gd name="connsiteX103" fmla="*/ 392750 w 495841"/>
                <a:gd name="connsiteY103" fmla="*/ 927155 h 1289444"/>
                <a:gd name="connsiteX104" fmla="*/ 379555 w 495841"/>
                <a:gd name="connsiteY104" fmla="*/ 926422 h 1289444"/>
                <a:gd name="connsiteX105" fmla="*/ 387252 w 495841"/>
                <a:gd name="connsiteY105" fmla="*/ 937418 h 1289444"/>
                <a:gd name="connsiteX106" fmla="*/ 381754 w 495841"/>
                <a:gd name="connsiteY106" fmla="*/ 960143 h 1289444"/>
                <a:gd name="connsiteX107" fmla="*/ 372957 w 495841"/>
                <a:gd name="connsiteY107" fmla="*/ 975171 h 1289444"/>
                <a:gd name="connsiteX108" fmla="*/ 380288 w 495841"/>
                <a:gd name="connsiteY108" fmla="*/ 1004128 h 1289444"/>
                <a:gd name="connsiteX109" fmla="*/ 403380 w 495841"/>
                <a:gd name="connsiteY109" fmla="*/ 1021722 h 1289444"/>
                <a:gd name="connsiteX110" fmla="*/ 415842 w 495841"/>
                <a:gd name="connsiteY110" fmla="*/ 1027953 h 1289444"/>
                <a:gd name="connsiteX111" fmla="*/ 410344 w 495841"/>
                <a:gd name="connsiteY111" fmla="*/ 1040415 h 1289444"/>
                <a:gd name="connsiteX112" fmla="*/ 385786 w 495841"/>
                <a:gd name="connsiteY112" fmla="*/ 1070838 h 1289444"/>
                <a:gd name="connsiteX113" fmla="*/ 383220 w 495841"/>
                <a:gd name="connsiteY113" fmla="*/ 1082934 h 1289444"/>
                <a:gd name="connsiteX114" fmla="*/ 375889 w 495841"/>
                <a:gd name="connsiteY114" fmla="*/ 1137914 h 1289444"/>
                <a:gd name="connsiteX115" fmla="*/ 392750 w 495841"/>
                <a:gd name="connsiteY115" fmla="*/ 1107492 h 1289444"/>
                <a:gd name="connsiteX116" fmla="*/ 399714 w 495841"/>
                <a:gd name="connsiteY116" fmla="*/ 1096862 h 1289444"/>
                <a:gd name="connsiteX117" fmla="*/ 419141 w 495841"/>
                <a:gd name="connsiteY117" fmla="*/ 1101994 h 1289444"/>
                <a:gd name="connsiteX118" fmla="*/ 459460 w 495841"/>
                <a:gd name="connsiteY118" fmla="*/ 1141946 h 1289444"/>
                <a:gd name="connsiteX119" fmla="*/ 433436 w 495841"/>
                <a:gd name="connsiteY119" fmla="*/ 1163206 h 1289444"/>
                <a:gd name="connsiteX120" fmla="*/ 452862 w 495841"/>
                <a:gd name="connsiteY120" fmla="*/ 1215254 h 1289444"/>
                <a:gd name="connsiteX121" fmla="*/ 489516 w 495841"/>
                <a:gd name="connsiteY121" fmla="*/ 1212322 h 1289444"/>
                <a:gd name="connsiteX122" fmla="*/ 487317 w 495841"/>
                <a:gd name="connsiteY122" fmla="*/ 1239446 h 1289444"/>
                <a:gd name="connsiteX123" fmla="*/ 465325 w 495841"/>
                <a:gd name="connsiteY123" fmla="*/ 1240545 h 1289444"/>
                <a:gd name="connsiteX124" fmla="*/ 439300 w 495841"/>
                <a:gd name="connsiteY124" fmla="*/ 1259605 h 1289444"/>
                <a:gd name="connsiteX125" fmla="*/ 437468 w 495841"/>
                <a:gd name="connsiteY125" fmla="*/ 1285263 h 1289444"/>
                <a:gd name="connsiteX126" fmla="*/ 405945 w 495841"/>
                <a:gd name="connsiteY126" fmla="*/ 1280498 h 1289444"/>
                <a:gd name="connsiteX127" fmla="*/ 381021 w 495841"/>
                <a:gd name="connsiteY127" fmla="*/ 1268036 h 1289444"/>
                <a:gd name="connsiteX128" fmla="*/ 365626 w 495841"/>
                <a:gd name="connsiteY128" fmla="*/ 1262904 h 1289444"/>
                <a:gd name="connsiteX129" fmla="*/ 322375 w 495841"/>
                <a:gd name="connsiteY129" fmla="*/ 1234314 h 1289444"/>
                <a:gd name="connsiteX130" fmla="*/ 295617 w 495841"/>
                <a:gd name="connsiteY130" fmla="*/ 1209023 h 1289444"/>
                <a:gd name="connsiteX131" fmla="*/ 293785 w 495841"/>
                <a:gd name="connsiteY131" fmla="*/ 1200593 h 1289444"/>
                <a:gd name="connsiteX132" fmla="*/ 295251 w 495841"/>
                <a:gd name="connsiteY132" fmla="*/ 1151843 h 1289444"/>
                <a:gd name="connsiteX133" fmla="*/ 293418 w 495841"/>
                <a:gd name="connsiteY133" fmla="*/ 1127651 h 1289444"/>
                <a:gd name="connsiteX134" fmla="*/ 287553 w 495841"/>
                <a:gd name="connsiteY134" fmla="*/ 1114823 h 1289444"/>
                <a:gd name="connsiteX135" fmla="*/ 275458 w 495841"/>
                <a:gd name="connsiteY135" fmla="*/ 1121054 h 1289444"/>
                <a:gd name="connsiteX136" fmla="*/ 267760 w 495841"/>
                <a:gd name="connsiteY136" fmla="*/ 1121787 h 1289444"/>
                <a:gd name="connsiteX137" fmla="*/ 257864 w 495841"/>
                <a:gd name="connsiteY137" fmla="*/ 1102727 h 1289444"/>
                <a:gd name="connsiteX138" fmla="*/ 270693 w 495841"/>
                <a:gd name="connsiteY138" fmla="*/ 1089165 h 1289444"/>
                <a:gd name="connsiteX139" fmla="*/ 282788 w 495841"/>
                <a:gd name="connsiteY139" fmla="*/ 1070838 h 1289444"/>
                <a:gd name="connsiteX140" fmla="*/ 269226 w 495841"/>
                <a:gd name="connsiteY140" fmla="*/ 1027953 h 1289444"/>
                <a:gd name="connsiteX141" fmla="*/ 270326 w 495841"/>
                <a:gd name="connsiteY141" fmla="*/ 1014391 h 1289444"/>
                <a:gd name="connsiteX142" fmla="*/ 261163 w 495841"/>
                <a:gd name="connsiteY142" fmla="*/ 988000 h 1289444"/>
                <a:gd name="connsiteX143" fmla="*/ 257864 w 495841"/>
                <a:gd name="connsiteY143" fmla="*/ 974805 h 1289444"/>
                <a:gd name="connsiteX144" fmla="*/ 260796 w 495841"/>
                <a:gd name="connsiteY144" fmla="*/ 953179 h 1289444"/>
                <a:gd name="connsiteX145" fmla="*/ 243569 w 495841"/>
                <a:gd name="connsiteY145" fmla="*/ 867409 h 1289444"/>
                <a:gd name="connsiteX146" fmla="*/ 220477 w 495841"/>
                <a:gd name="connsiteY146" fmla="*/ 734722 h 1289444"/>
                <a:gd name="connsiteX147" fmla="*/ 215712 w 495841"/>
                <a:gd name="connsiteY147" fmla="*/ 692937 h 1289444"/>
                <a:gd name="connsiteX148" fmla="*/ 204716 w 495841"/>
                <a:gd name="connsiteY148" fmla="*/ 678642 h 1289444"/>
                <a:gd name="connsiteX149" fmla="*/ 181624 w 495841"/>
                <a:gd name="connsiteY149" fmla="*/ 599469 h 1289444"/>
                <a:gd name="connsiteX150" fmla="*/ 172094 w 495841"/>
                <a:gd name="connsiteY150" fmla="*/ 578943 h 1289444"/>
                <a:gd name="connsiteX151" fmla="*/ 135073 w 495841"/>
                <a:gd name="connsiteY151" fmla="*/ 575644 h 1289444"/>
                <a:gd name="connsiteX152" fmla="*/ 127009 w 495841"/>
                <a:gd name="connsiteY152" fmla="*/ 590672 h 1289444"/>
                <a:gd name="connsiteX153" fmla="*/ 119679 w 495841"/>
                <a:gd name="connsiteY153" fmla="*/ 616697 h 1289444"/>
                <a:gd name="connsiteX154" fmla="*/ 105384 w 495841"/>
                <a:gd name="connsiteY154" fmla="*/ 604601 h 1289444"/>
                <a:gd name="connsiteX155" fmla="*/ 100252 w 495841"/>
                <a:gd name="connsiteY155" fmla="*/ 627326 h 1289444"/>
                <a:gd name="connsiteX156" fmla="*/ 85224 w 495841"/>
                <a:gd name="connsiteY156" fmla="*/ 637589 h 1289444"/>
                <a:gd name="connsiteX157" fmla="*/ 41606 w 495841"/>
                <a:gd name="connsiteY157" fmla="*/ 604601 h 1289444"/>
                <a:gd name="connsiteX158" fmla="*/ 42706 w 495841"/>
                <a:gd name="connsiteY158" fmla="*/ 592872 h 1289444"/>
                <a:gd name="connsiteX159" fmla="*/ 52969 w 495841"/>
                <a:gd name="connsiteY159" fmla="*/ 564282 h 1289444"/>
                <a:gd name="connsiteX160" fmla="*/ 46004 w 495841"/>
                <a:gd name="connsiteY160" fmla="*/ 519930 h 1289444"/>
                <a:gd name="connsiteX161" fmla="*/ 54068 w 495841"/>
                <a:gd name="connsiteY161" fmla="*/ 509301 h 1289444"/>
                <a:gd name="connsiteX162" fmla="*/ 65431 w 495841"/>
                <a:gd name="connsiteY162" fmla="*/ 525795 h 1289444"/>
                <a:gd name="connsiteX163" fmla="*/ 60299 w 495841"/>
                <a:gd name="connsiteY163" fmla="*/ 497938 h 1289444"/>
                <a:gd name="connsiteX164" fmla="*/ 47471 w 495841"/>
                <a:gd name="connsiteY164" fmla="*/ 496838 h 1289444"/>
                <a:gd name="connsiteX165" fmla="*/ 42706 w 495841"/>
                <a:gd name="connsiteY165" fmla="*/ 499038 h 1289444"/>
                <a:gd name="connsiteX166" fmla="*/ 30610 w 495841"/>
                <a:gd name="connsiteY166" fmla="*/ 473380 h 1289444"/>
                <a:gd name="connsiteX167" fmla="*/ 36474 w 495841"/>
                <a:gd name="connsiteY167" fmla="*/ 460185 h 1289444"/>
                <a:gd name="connsiteX168" fmla="*/ 54435 w 495841"/>
                <a:gd name="connsiteY168" fmla="*/ 455786 h 1289444"/>
                <a:gd name="connsiteX169" fmla="*/ 61766 w 495841"/>
                <a:gd name="connsiteY169" fmla="*/ 455420 h 1289444"/>
                <a:gd name="connsiteX170" fmla="*/ 61399 w 495841"/>
                <a:gd name="connsiteY170" fmla="*/ 451754 h 1289444"/>
                <a:gd name="connsiteX171" fmla="*/ 54801 w 495841"/>
                <a:gd name="connsiteY171" fmla="*/ 452854 h 1289444"/>
                <a:gd name="connsiteX172" fmla="*/ 24745 w 495841"/>
                <a:gd name="connsiteY172" fmla="*/ 471914 h 1289444"/>
                <a:gd name="connsiteX173" fmla="*/ 11916 w 495841"/>
                <a:gd name="connsiteY173" fmla="*/ 468248 h 1289444"/>
                <a:gd name="connsiteX174" fmla="*/ 6052 w 495841"/>
                <a:gd name="connsiteY174" fmla="*/ 460918 h 128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495841" h="1289444">
                  <a:moveTo>
                    <a:pt x="6052" y="460918"/>
                  </a:moveTo>
                  <a:cubicBezTo>
                    <a:pt x="-8610" y="447722"/>
                    <a:pt x="7884" y="435260"/>
                    <a:pt x="8617" y="422431"/>
                  </a:cubicBezTo>
                  <a:cubicBezTo>
                    <a:pt x="9351" y="412535"/>
                    <a:pt x="9351" y="403371"/>
                    <a:pt x="8984" y="393475"/>
                  </a:cubicBezTo>
                  <a:cubicBezTo>
                    <a:pt x="8617" y="373681"/>
                    <a:pt x="9351" y="352422"/>
                    <a:pt x="7884" y="333729"/>
                  </a:cubicBezTo>
                  <a:cubicBezTo>
                    <a:pt x="5685" y="307338"/>
                    <a:pt x="16315" y="280581"/>
                    <a:pt x="5319" y="255289"/>
                  </a:cubicBezTo>
                  <a:cubicBezTo>
                    <a:pt x="3486" y="250891"/>
                    <a:pt x="4219" y="248692"/>
                    <a:pt x="7884" y="246126"/>
                  </a:cubicBezTo>
                  <a:cubicBezTo>
                    <a:pt x="9717" y="244660"/>
                    <a:pt x="11183" y="242461"/>
                    <a:pt x="12649" y="240628"/>
                  </a:cubicBezTo>
                  <a:cubicBezTo>
                    <a:pt x="-3112" y="227799"/>
                    <a:pt x="15582" y="214237"/>
                    <a:pt x="11550" y="201408"/>
                  </a:cubicBezTo>
                  <a:cubicBezTo>
                    <a:pt x="9351" y="194444"/>
                    <a:pt x="11183" y="187113"/>
                    <a:pt x="14482" y="183814"/>
                  </a:cubicBezTo>
                  <a:cubicBezTo>
                    <a:pt x="27677" y="169886"/>
                    <a:pt x="15582" y="149726"/>
                    <a:pt x="27677" y="135798"/>
                  </a:cubicBezTo>
                  <a:cubicBezTo>
                    <a:pt x="30243" y="132866"/>
                    <a:pt x="28044" y="128834"/>
                    <a:pt x="23646" y="127368"/>
                  </a:cubicBezTo>
                  <a:cubicBezTo>
                    <a:pt x="20347" y="126268"/>
                    <a:pt x="17048" y="122602"/>
                    <a:pt x="19980" y="120770"/>
                  </a:cubicBezTo>
                  <a:cubicBezTo>
                    <a:pt x="33909" y="111973"/>
                    <a:pt x="22912" y="99877"/>
                    <a:pt x="25112" y="89614"/>
                  </a:cubicBezTo>
                  <a:cubicBezTo>
                    <a:pt x="19980" y="83383"/>
                    <a:pt x="21813" y="77152"/>
                    <a:pt x="25112" y="70921"/>
                  </a:cubicBezTo>
                  <a:cubicBezTo>
                    <a:pt x="26578" y="66889"/>
                    <a:pt x="27677" y="62857"/>
                    <a:pt x="29144" y="58825"/>
                  </a:cubicBezTo>
                  <a:cubicBezTo>
                    <a:pt x="33909" y="43430"/>
                    <a:pt x="39040" y="27669"/>
                    <a:pt x="14116" y="25836"/>
                  </a:cubicBezTo>
                  <a:cubicBezTo>
                    <a:pt x="17048" y="20705"/>
                    <a:pt x="22546" y="18872"/>
                    <a:pt x="28044" y="18139"/>
                  </a:cubicBezTo>
                  <a:cubicBezTo>
                    <a:pt x="35741" y="17039"/>
                    <a:pt x="35375" y="11541"/>
                    <a:pt x="35008" y="6043"/>
                  </a:cubicBezTo>
                  <a:cubicBezTo>
                    <a:pt x="47104" y="-6419"/>
                    <a:pt x="58833" y="3844"/>
                    <a:pt x="70563" y="6410"/>
                  </a:cubicBezTo>
                  <a:cubicBezTo>
                    <a:pt x="85957" y="10442"/>
                    <a:pt x="101718" y="6410"/>
                    <a:pt x="117113" y="7143"/>
                  </a:cubicBezTo>
                  <a:cubicBezTo>
                    <a:pt x="133241" y="7509"/>
                    <a:pt x="137273" y="14107"/>
                    <a:pt x="130308" y="26203"/>
                  </a:cubicBezTo>
                  <a:cubicBezTo>
                    <a:pt x="120412" y="29868"/>
                    <a:pt x="115280" y="33900"/>
                    <a:pt x="120778" y="46729"/>
                  </a:cubicBezTo>
                  <a:cubicBezTo>
                    <a:pt x="130308" y="69821"/>
                    <a:pt x="124077" y="86315"/>
                    <a:pt x="104284" y="102809"/>
                  </a:cubicBezTo>
                  <a:cubicBezTo>
                    <a:pt x="115280" y="112706"/>
                    <a:pt x="116746" y="122236"/>
                    <a:pt x="103551" y="131033"/>
                  </a:cubicBezTo>
                  <a:cubicBezTo>
                    <a:pt x="98419" y="134332"/>
                    <a:pt x="97320" y="140196"/>
                    <a:pt x="94387" y="144961"/>
                  </a:cubicBezTo>
                  <a:cubicBezTo>
                    <a:pt x="86690" y="158157"/>
                    <a:pt x="77527" y="169886"/>
                    <a:pt x="63598" y="176850"/>
                  </a:cubicBezTo>
                  <a:cubicBezTo>
                    <a:pt x="58467" y="179416"/>
                    <a:pt x="53702" y="182348"/>
                    <a:pt x="52602" y="188213"/>
                  </a:cubicBezTo>
                  <a:cubicBezTo>
                    <a:pt x="53702" y="190046"/>
                    <a:pt x="53702" y="189679"/>
                    <a:pt x="54435" y="188579"/>
                  </a:cubicBezTo>
                  <a:cubicBezTo>
                    <a:pt x="65797" y="170986"/>
                    <a:pt x="87790" y="179783"/>
                    <a:pt x="103551" y="170252"/>
                  </a:cubicBezTo>
                  <a:cubicBezTo>
                    <a:pt x="108683" y="167320"/>
                    <a:pt x="123344" y="176117"/>
                    <a:pt x="116013" y="190046"/>
                  </a:cubicBezTo>
                  <a:cubicBezTo>
                    <a:pt x="109782" y="201408"/>
                    <a:pt x="121145" y="209839"/>
                    <a:pt x="120778" y="220468"/>
                  </a:cubicBezTo>
                  <a:cubicBezTo>
                    <a:pt x="120778" y="226333"/>
                    <a:pt x="124810" y="233297"/>
                    <a:pt x="118213" y="237696"/>
                  </a:cubicBezTo>
                  <a:cubicBezTo>
                    <a:pt x="112348" y="241728"/>
                    <a:pt x="106117" y="239162"/>
                    <a:pt x="100619" y="235863"/>
                  </a:cubicBezTo>
                  <a:cubicBezTo>
                    <a:pt x="94387" y="231831"/>
                    <a:pt x="88156" y="227433"/>
                    <a:pt x="93654" y="218636"/>
                  </a:cubicBezTo>
                  <a:cubicBezTo>
                    <a:pt x="87057" y="228166"/>
                    <a:pt x="90356" y="234763"/>
                    <a:pt x="98786" y="241361"/>
                  </a:cubicBezTo>
                  <a:cubicBezTo>
                    <a:pt x="118579" y="257122"/>
                    <a:pt x="117846" y="262987"/>
                    <a:pt x="94387" y="273983"/>
                  </a:cubicBezTo>
                  <a:cubicBezTo>
                    <a:pt x="87423" y="275816"/>
                    <a:pt x="82658" y="280947"/>
                    <a:pt x="78260" y="286445"/>
                  </a:cubicBezTo>
                  <a:cubicBezTo>
                    <a:pt x="89623" y="278015"/>
                    <a:pt x="103551" y="280214"/>
                    <a:pt x="116013" y="276182"/>
                  </a:cubicBezTo>
                  <a:cubicBezTo>
                    <a:pt x="117113" y="275816"/>
                    <a:pt x="119312" y="275449"/>
                    <a:pt x="119679" y="276182"/>
                  </a:cubicBezTo>
                  <a:cubicBezTo>
                    <a:pt x="127743" y="293043"/>
                    <a:pt x="146436" y="287178"/>
                    <a:pt x="158898" y="293776"/>
                  </a:cubicBezTo>
                  <a:cubicBezTo>
                    <a:pt x="166229" y="297808"/>
                    <a:pt x="176859" y="301107"/>
                    <a:pt x="172827" y="312836"/>
                  </a:cubicBezTo>
                  <a:cubicBezTo>
                    <a:pt x="169161" y="324199"/>
                    <a:pt x="159631" y="327131"/>
                    <a:pt x="144603" y="323466"/>
                  </a:cubicBezTo>
                  <a:cubicBezTo>
                    <a:pt x="155966" y="326764"/>
                    <a:pt x="162564" y="330430"/>
                    <a:pt x="169528" y="333362"/>
                  </a:cubicBezTo>
                  <a:cubicBezTo>
                    <a:pt x="180158" y="337761"/>
                    <a:pt x="188588" y="343625"/>
                    <a:pt x="183090" y="357554"/>
                  </a:cubicBezTo>
                  <a:cubicBezTo>
                    <a:pt x="181624" y="361219"/>
                    <a:pt x="180891" y="366351"/>
                    <a:pt x="186022" y="366717"/>
                  </a:cubicBezTo>
                  <a:cubicBezTo>
                    <a:pt x="193719" y="367450"/>
                    <a:pt x="198118" y="376614"/>
                    <a:pt x="206182" y="374048"/>
                  </a:cubicBezTo>
                  <a:cubicBezTo>
                    <a:pt x="210580" y="372582"/>
                    <a:pt x="210214" y="368550"/>
                    <a:pt x="209114" y="364518"/>
                  </a:cubicBezTo>
                  <a:cubicBezTo>
                    <a:pt x="206915" y="358287"/>
                    <a:pt x="210947" y="356821"/>
                    <a:pt x="215712" y="355721"/>
                  </a:cubicBezTo>
                  <a:cubicBezTo>
                    <a:pt x="223776" y="354988"/>
                    <a:pt x="229640" y="360486"/>
                    <a:pt x="236971" y="361952"/>
                  </a:cubicBezTo>
                  <a:cubicBezTo>
                    <a:pt x="247967" y="363785"/>
                    <a:pt x="251266" y="371116"/>
                    <a:pt x="250166" y="381012"/>
                  </a:cubicBezTo>
                  <a:cubicBezTo>
                    <a:pt x="248334" y="395674"/>
                    <a:pt x="250533" y="408136"/>
                    <a:pt x="263362" y="417300"/>
                  </a:cubicBezTo>
                  <a:cubicBezTo>
                    <a:pt x="270693" y="422798"/>
                    <a:pt x="269226" y="431595"/>
                    <a:pt x="270326" y="439658"/>
                  </a:cubicBezTo>
                  <a:cubicBezTo>
                    <a:pt x="270693" y="441491"/>
                    <a:pt x="266661" y="444423"/>
                    <a:pt x="271059" y="444790"/>
                  </a:cubicBezTo>
                  <a:cubicBezTo>
                    <a:pt x="272525" y="445156"/>
                    <a:pt x="275824" y="444057"/>
                    <a:pt x="276191" y="443324"/>
                  </a:cubicBezTo>
                  <a:cubicBezTo>
                    <a:pt x="277657" y="440758"/>
                    <a:pt x="273991" y="440392"/>
                    <a:pt x="273258" y="438192"/>
                  </a:cubicBezTo>
                  <a:cubicBezTo>
                    <a:pt x="270693" y="431595"/>
                    <a:pt x="270326" y="426096"/>
                    <a:pt x="277290" y="422065"/>
                  </a:cubicBezTo>
                  <a:cubicBezTo>
                    <a:pt x="286454" y="416200"/>
                    <a:pt x="291952" y="404837"/>
                    <a:pt x="301115" y="401538"/>
                  </a:cubicBezTo>
                  <a:cubicBezTo>
                    <a:pt x="317243" y="395307"/>
                    <a:pt x="319809" y="381745"/>
                    <a:pt x="326040" y="369650"/>
                  </a:cubicBezTo>
                  <a:cubicBezTo>
                    <a:pt x="338136" y="363052"/>
                    <a:pt x="345833" y="352056"/>
                    <a:pt x="353530" y="341059"/>
                  </a:cubicBezTo>
                  <a:cubicBezTo>
                    <a:pt x="368558" y="328964"/>
                    <a:pt x="374790" y="330430"/>
                    <a:pt x="379188" y="348024"/>
                  </a:cubicBezTo>
                  <a:cubicBezTo>
                    <a:pt x="382120" y="360120"/>
                    <a:pt x="382853" y="371482"/>
                    <a:pt x="372590" y="381012"/>
                  </a:cubicBezTo>
                  <a:cubicBezTo>
                    <a:pt x="361961" y="390542"/>
                    <a:pt x="368192" y="400439"/>
                    <a:pt x="373323" y="409969"/>
                  </a:cubicBezTo>
                  <a:cubicBezTo>
                    <a:pt x="378821" y="419865"/>
                    <a:pt x="380654" y="429762"/>
                    <a:pt x="375889" y="440392"/>
                  </a:cubicBezTo>
                  <a:cubicBezTo>
                    <a:pt x="374423" y="443690"/>
                    <a:pt x="371491" y="446989"/>
                    <a:pt x="367092" y="445156"/>
                  </a:cubicBezTo>
                  <a:cubicBezTo>
                    <a:pt x="363793" y="443690"/>
                    <a:pt x="364893" y="439658"/>
                    <a:pt x="363427" y="437093"/>
                  </a:cubicBezTo>
                  <a:cubicBezTo>
                    <a:pt x="368558" y="452487"/>
                    <a:pt x="379921" y="464583"/>
                    <a:pt x="386519" y="479611"/>
                  </a:cubicBezTo>
                  <a:cubicBezTo>
                    <a:pt x="396415" y="501970"/>
                    <a:pt x="397882" y="501970"/>
                    <a:pt x="376989" y="514432"/>
                  </a:cubicBezTo>
                  <a:cubicBezTo>
                    <a:pt x="370758" y="520297"/>
                    <a:pt x="372590" y="523962"/>
                    <a:pt x="379921" y="526162"/>
                  </a:cubicBezTo>
                  <a:cubicBezTo>
                    <a:pt x="390184" y="531293"/>
                    <a:pt x="391650" y="543022"/>
                    <a:pt x="397515" y="551453"/>
                  </a:cubicBezTo>
                  <a:cubicBezTo>
                    <a:pt x="403746" y="560616"/>
                    <a:pt x="382853" y="560616"/>
                    <a:pt x="390551" y="570513"/>
                  </a:cubicBezTo>
                  <a:cubicBezTo>
                    <a:pt x="395316" y="576377"/>
                    <a:pt x="405579" y="572345"/>
                    <a:pt x="409611" y="580409"/>
                  </a:cubicBezTo>
                  <a:cubicBezTo>
                    <a:pt x="411443" y="584075"/>
                    <a:pt x="409977" y="587740"/>
                    <a:pt x="408878" y="591039"/>
                  </a:cubicBezTo>
                  <a:cubicBezTo>
                    <a:pt x="417308" y="585174"/>
                    <a:pt x="409977" y="575278"/>
                    <a:pt x="414742" y="568680"/>
                  </a:cubicBezTo>
                  <a:cubicBezTo>
                    <a:pt x="416942" y="566847"/>
                    <a:pt x="419507" y="566481"/>
                    <a:pt x="422440" y="566481"/>
                  </a:cubicBezTo>
                  <a:cubicBezTo>
                    <a:pt x="424272" y="566847"/>
                    <a:pt x="425738" y="567580"/>
                    <a:pt x="427571" y="568680"/>
                  </a:cubicBezTo>
                  <a:cubicBezTo>
                    <a:pt x="432336" y="576377"/>
                    <a:pt x="433802" y="584808"/>
                    <a:pt x="432336" y="593971"/>
                  </a:cubicBezTo>
                  <a:cubicBezTo>
                    <a:pt x="430870" y="603501"/>
                    <a:pt x="431970" y="611199"/>
                    <a:pt x="441133" y="616697"/>
                  </a:cubicBezTo>
                  <a:cubicBezTo>
                    <a:pt x="443332" y="617796"/>
                    <a:pt x="441133" y="615963"/>
                    <a:pt x="442599" y="617796"/>
                  </a:cubicBezTo>
                  <a:cubicBezTo>
                    <a:pt x="444065" y="619629"/>
                    <a:pt x="446631" y="623661"/>
                    <a:pt x="445532" y="624027"/>
                  </a:cubicBezTo>
                  <a:cubicBezTo>
                    <a:pt x="426471" y="630258"/>
                    <a:pt x="453229" y="648585"/>
                    <a:pt x="437101" y="655183"/>
                  </a:cubicBezTo>
                  <a:cubicBezTo>
                    <a:pt x="430503" y="658115"/>
                    <a:pt x="423906" y="663247"/>
                    <a:pt x="423173" y="669478"/>
                  </a:cubicBezTo>
                  <a:cubicBezTo>
                    <a:pt x="420973" y="692570"/>
                    <a:pt x="402646" y="698068"/>
                    <a:pt x="386519" y="706132"/>
                  </a:cubicBezTo>
                  <a:cubicBezTo>
                    <a:pt x="382487" y="708331"/>
                    <a:pt x="379555" y="710897"/>
                    <a:pt x="376622" y="714562"/>
                  </a:cubicBezTo>
                  <a:cubicBezTo>
                    <a:pt x="373323" y="718594"/>
                    <a:pt x="370025" y="722993"/>
                    <a:pt x="364160" y="718961"/>
                  </a:cubicBezTo>
                  <a:cubicBezTo>
                    <a:pt x="359028" y="715296"/>
                    <a:pt x="360128" y="710531"/>
                    <a:pt x="361594" y="705399"/>
                  </a:cubicBezTo>
                  <a:cubicBezTo>
                    <a:pt x="363793" y="697335"/>
                    <a:pt x="371491" y="691104"/>
                    <a:pt x="370025" y="680841"/>
                  </a:cubicBezTo>
                  <a:cubicBezTo>
                    <a:pt x="354630" y="681941"/>
                    <a:pt x="364893" y="703566"/>
                    <a:pt x="349865" y="703933"/>
                  </a:cubicBezTo>
                  <a:cubicBezTo>
                    <a:pt x="338502" y="704299"/>
                    <a:pt x="328972" y="711630"/>
                    <a:pt x="318709" y="717495"/>
                  </a:cubicBezTo>
                  <a:cubicBezTo>
                    <a:pt x="327873" y="720794"/>
                    <a:pt x="337403" y="722993"/>
                    <a:pt x="338502" y="734355"/>
                  </a:cubicBezTo>
                  <a:cubicBezTo>
                    <a:pt x="339602" y="744985"/>
                    <a:pt x="344733" y="743886"/>
                    <a:pt x="350598" y="739120"/>
                  </a:cubicBezTo>
                  <a:cubicBezTo>
                    <a:pt x="363427" y="728491"/>
                    <a:pt x="375156" y="722993"/>
                    <a:pt x="384686" y="743152"/>
                  </a:cubicBezTo>
                  <a:cubicBezTo>
                    <a:pt x="387252" y="748651"/>
                    <a:pt x="391650" y="747551"/>
                    <a:pt x="395682" y="744619"/>
                  </a:cubicBezTo>
                  <a:cubicBezTo>
                    <a:pt x="403746" y="739120"/>
                    <a:pt x="408511" y="743886"/>
                    <a:pt x="412543" y="749750"/>
                  </a:cubicBezTo>
                  <a:cubicBezTo>
                    <a:pt x="417308" y="756348"/>
                    <a:pt x="419141" y="763312"/>
                    <a:pt x="412910" y="769910"/>
                  </a:cubicBezTo>
                  <a:cubicBezTo>
                    <a:pt x="405945" y="777241"/>
                    <a:pt x="399714" y="784938"/>
                    <a:pt x="390551" y="789703"/>
                  </a:cubicBezTo>
                  <a:cubicBezTo>
                    <a:pt x="378455" y="796667"/>
                    <a:pt x="372224" y="805097"/>
                    <a:pt x="379188" y="820125"/>
                  </a:cubicBezTo>
                  <a:cubicBezTo>
                    <a:pt x="382853" y="827823"/>
                    <a:pt x="379555" y="834787"/>
                    <a:pt x="370391" y="837353"/>
                  </a:cubicBezTo>
                  <a:cubicBezTo>
                    <a:pt x="383220" y="833688"/>
                    <a:pt x="394216" y="823058"/>
                    <a:pt x="408878" y="822325"/>
                  </a:cubicBezTo>
                  <a:cubicBezTo>
                    <a:pt x="416942" y="824891"/>
                    <a:pt x="421707" y="830022"/>
                    <a:pt x="421340" y="838819"/>
                  </a:cubicBezTo>
                  <a:cubicBezTo>
                    <a:pt x="416575" y="849815"/>
                    <a:pt x="411810" y="860445"/>
                    <a:pt x="414376" y="872907"/>
                  </a:cubicBezTo>
                  <a:cubicBezTo>
                    <a:pt x="415842" y="879871"/>
                    <a:pt x="411443" y="886103"/>
                    <a:pt x="408145" y="891967"/>
                  </a:cubicBezTo>
                  <a:cubicBezTo>
                    <a:pt x="405212" y="896732"/>
                    <a:pt x="401180" y="901864"/>
                    <a:pt x="407412" y="906995"/>
                  </a:cubicBezTo>
                  <a:cubicBezTo>
                    <a:pt x="412543" y="911027"/>
                    <a:pt x="414742" y="915426"/>
                    <a:pt x="410710" y="921290"/>
                  </a:cubicBezTo>
                  <a:cubicBezTo>
                    <a:pt x="406312" y="927521"/>
                    <a:pt x="400081" y="929721"/>
                    <a:pt x="392750" y="927155"/>
                  </a:cubicBezTo>
                  <a:cubicBezTo>
                    <a:pt x="388352" y="925689"/>
                    <a:pt x="382853" y="920191"/>
                    <a:pt x="379555" y="926422"/>
                  </a:cubicBezTo>
                  <a:cubicBezTo>
                    <a:pt x="376622" y="932286"/>
                    <a:pt x="383953" y="934119"/>
                    <a:pt x="387252" y="937418"/>
                  </a:cubicBezTo>
                  <a:cubicBezTo>
                    <a:pt x="399348" y="948781"/>
                    <a:pt x="398248" y="955012"/>
                    <a:pt x="381754" y="960143"/>
                  </a:cubicBezTo>
                  <a:cubicBezTo>
                    <a:pt x="372590" y="962709"/>
                    <a:pt x="371124" y="967108"/>
                    <a:pt x="372957" y="975171"/>
                  </a:cubicBezTo>
                  <a:cubicBezTo>
                    <a:pt x="375156" y="985068"/>
                    <a:pt x="378088" y="994598"/>
                    <a:pt x="380288" y="1004128"/>
                  </a:cubicBezTo>
                  <a:cubicBezTo>
                    <a:pt x="383220" y="1015491"/>
                    <a:pt x="387985" y="1026120"/>
                    <a:pt x="403380" y="1021722"/>
                  </a:cubicBezTo>
                  <a:cubicBezTo>
                    <a:pt x="408878" y="1020256"/>
                    <a:pt x="413276" y="1022455"/>
                    <a:pt x="415842" y="1027953"/>
                  </a:cubicBezTo>
                  <a:cubicBezTo>
                    <a:pt x="418408" y="1033818"/>
                    <a:pt x="414742" y="1038216"/>
                    <a:pt x="410344" y="1040415"/>
                  </a:cubicBezTo>
                  <a:cubicBezTo>
                    <a:pt x="398248" y="1047380"/>
                    <a:pt x="396049" y="1062041"/>
                    <a:pt x="385786" y="1070838"/>
                  </a:cubicBezTo>
                  <a:cubicBezTo>
                    <a:pt x="382120" y="1073770"/>
                    <a:pt x="381021" y="1079268"/>
                    <a:pt x="383220" y="1082934"/>
                  </a:cubicBezTo>
                  <a:cubicBezTo>
                    <a:pt x="393850" y="1102727"/>
                    <a:pt x="383587" y="1119954"/>
                    <a:pt x="375889" y="1137914"/>
                  </a:cubicBezTo>
                  <a:cubicBezTo>
                    <a:pt x="397515" y="1132417"/>
                    <a:pt x="401180" y="1125819"/>
                    <a:pt x="392750" y="1107492"/>
                  </a:cubicBezTo>
                  <a:cubicBezTo>
                    <a:pt x="389085" y="1099795"/>
                    <a:pt x="392383" y="1096862"/>
                    <a:pt x="399714" y="1096862"/>
                  </a:cubicBezTo>
                  <a:cubicBezTo>
                    <a:pt x="406678" y="1096862"/>
                    <a:pt x="416942" y="1096496"/>
                    <a:pt x="419141" y="1101994"/>
                  </a:cubicBezTo>
                  <a:cubicBezTo>
                    <a:pt x="427205" y="1121420"/>
                    <a:pt x="457261" y="1117022"/>
                    <a:pt x="459460" y="1141946"/>
                  </a:cubicBezTo>
                  <a:cubicBezTo>
                    <a:pt x="460926" y="1157708"/>
                    <a:pt x="453962" y="1163939"/>
                    <a:pt x="433436" y="1163206"/>
                  </a:cubicBezTo>
                  <a:cubicBezTo>
                    <a:pt x="430503" y="1183365"/>
                    <a:pt x="446265" y="1196561"/>
                    <a:pt x="452862" y="1215254"/>
                  </a:cubicBezTo>
                  <a:cubicBezTo>
                    <a:pt x="464592" y="1206824"/>
                    <a:pt x="477054" y="1195828"/>
                    <a:pt x="489516" y="1212322"/>
                  </a:cubicBezTo>
                  <a:cubicBezTo>
                    <a:pt x="496847" y="1221486"/>
                    <a:pt x="499779" y="1231382"/>
                    <a:pt x="487317" y="1239446"/>
                  </a:cubicBezTo>
                  <a:cubicBezTo>
                    <a:pt x="479986" y="1235047"/>
                    <a:pt x="474122" y="1230282"/>
                    <a:pt x="465325" y="1240545"/>
                  </a:cubicBezTo>
                  <a:cubicBezTo>
                    <a:pt x="459093" y="1248243"/>
                    <a:pt x="448830" y="1253374"/>
                    <a:pt x="439300" y="1259605"/>
                  </a:cubicBezTo>
                  <a:cubicBezTo>
                    <a:pt x="449930" y="1268769"/>
                    <a:pt x="448097" y="1277566"/>
                    <a:pt x="437468" y="1285263"/>
                  </a:cubicBezTo>
                  <a:cubicBezTo>
                    <a:pt x="427938" y="1292227"/>
                    <a:pt x="409977" y="1290395"/>
                    <a:pt x="405945" y="1280498"/>
                  </a:cubicBezTo>
                  <a:cubicBezTo>
                    <a:pt x="400814" y="1266936"/>
                    <a:pt x="392383" y="1266570"/>
                    <a:pt x="381021" y="1268036"/>
                  </a:cubicBezTo>
                  <a:cubicBezTo>
                    <a:pt x="375156" y="1268769"/>
                    <a:pt x="369291" y="1267303"/>
                    <a:pt x="365626" y="1262904"/>
                  </a:cubicBezTo>
                  <a:cubicBezTo>
                    <a:pt x="354263" y="1248609"/>
                    <a:pt x="336303" y="1244944"/>
                    <a:pt x="322375" y="1234314"/>
                  </a:cubicBezTo>
                  <a:cubicBezTo>
                    <a:pt x="310645" y="1229183"/>
                    <a:pt x="307713" y="1214155"/>
                    <a:pt x="295617" y="1209023"/>
                  </a:cubicBezTo>
                  <a:cubicBezTo>
                    <a:pt x="292685" y="1207557"/>
                    <a:pt x="291952" y="1203159"/>
                    <a:pt x="293785" y="1200593"/>
                  </a:cubicBezTo>
                  <a:cubicBezTo>
                    <a:pt x="305514" y="1184465"/>
                    <a:pt x="296717" y="1167971"/>
                    <a:pt x="295251" y="1151843"/>
                  </a:cubicBezTo>
                  <a:cubicBezTo>
                    <a:pt x="294518" y="1143779"/>
                    <a:pt x="294151" y="1135715"/>
                    <a:pt x="293418" y="1127651"/>
                  </a:cubicBezTo>
                  <a:cubicBezTo>
                    <a:pt x="293051" y="1122887"/>
                    <a:pt x="295984" y="1114456"/>
                    <a:pt x="287553" y="1114823"/>
                  </a:cubicBezTo>
                  <a:cubicBezTo>
                    <a:pt x="284255" y="1114823"/>
                    <a:pt x="273625" y="1107125"/>
                    <a:pt x="275458" y="1121054"/>
                  </a:cubicBezTo>
                  <a:cubicBezTo>
                    <a:pt x="275824" y="1123619"/>
                    <a:pt x="270326" y="1123986"/>
                    <a:pt x="267760" y="1121787"/>
                  </a:cubicBezTo>
                  <a:cubicBezTo>
                    <a:pt x="261529" y="1117022"/>
                    <a:pt x="257497" y="1110791"/>
                    <a:pt x="257864" y="1102727"/>
                  </a:cubicBezTo>
                  <a:cubicBezTo>
                    <a:pt x="258230" y="1094663"/>
                    <a:pt x="262995" y="1089165"/>
                    <a:pt x="270693" y="1089165"/>
                  </a:cubicBezTo>
                  <a:cubicBezTo>
                    <a:pt x="284255" y="1088798"/>
                    <a:pt x="285354" y="1081468"/>
                    <a:pt x="282788" y="1070838"/>
                  </a:cubicBezTo>
                  <a:cubicBezTo>
                    <a:pt x="279490" y="1056176"/>
                    <a:pt x="283521" y="1039316"/>
                    <a:pt x="269226" y="1027953"/>
                  </a:cubicBezTo>
                  <a:cubicBezTo>
                    <a:pt x="264095" y="1023921"/>
                    <a:pt x="269593" y="1018790"/>
                    <a:pt x="270326" y="1014391"/>
                  </a:cubicBezTo>
                  <a:cubicBezTo>
                    <a:pt x="272525" y="1004128"/>
                    <a:pt x="275091" y="992765"/>
                    <a:pt x="261163" y="988000"/>
                  </a:cubicBezTo>
                  <a:cubicBezTo>
                    <a:pt x="252366" y="985068"/>
                    <a:pt x="255298" y="979570"/>
                    <a:pt x="257864" y="974805"/>
                  </a:cubicBezTo>
                  <a:cubicBezTo>
                    <a:pt x="261896" y="967841"/>
                    <a:pt x="262262" y="960876"/>
                    <a:pt x="260796" y="953179"/>
                  </a:cubicBezTo>
                  <a:cubicBezTo>
                    <a:pt x="254198" y="924589"/>
                    <a:pt x="246135" y="895633"/>
                    <a:pt x="243569" y="867409"/>
                  </a:cubicBezTo>
                  <a:cubicBezTo>
                    <a:pt x="239170" y="822325"/>
                    <a:pt x="219744" y="780173"/>
                    <a:pt x="220477" y="734722"/>
                  </a:cubicBezTo>
                  <a:cubicBezTo>
                    <a:pt x="220843" y="720794"/>
                    <a:pt x="207648" y="708331"/>
                    <a:pt x="215712" y="692937"/>
                  </a:cubicBezTo>
                  <a:cubicBezTo>
                    <a:pt x="216078" y="692204"/>
                    <a:pt x="203983" y="685239"/>
                    <a:pt x="204716" y="678642"/>
                  </a:cubicBezTo>
                  <a:cubicBezTo>
                    <a:pt x="207281" y="648952"/>
                    <a:pt x="179791" y="628792"/>
                    <a:pt x="181624" y="599469"/>
                  </a:cubicBezTo>
                  <a:cubicBezTo>
                    <a:pt x="181990" y="592139"/>
                    <a:pt x="166596" y="589939"/>
                    <a:pt x="172094" y="578943"/>
                  </a:cubicBezTo>
                  <a:cubicBezTo>
                    <a:pt x="159631" y="578210"/>
                    <a:pt x="147536" y="573079"/>
                    <a:pt x="135073" y="575644"/>
                  </a:cubicBezTo>
                  <a:cubicBezTo>
                    <a:pt x="127376" y="577477"/>
                    <a:pt x="127743" y="584441"/>
                    <a:pt x="127009" y="590672"/>
                  </a:cubicBezTo>
                  <a:cubicBezTo>
                    <a:pt x="126276" y="599836"/>
                    <a:pt x="128476" y="609732"/>
                    <a:pt x="119679" y="616697"/>
                  </a:cubicBezTo>
                  <a:cubicBezTo>
                    <a:pt x="108316" y="621462"/>
                    <a:pt x="110882" y="607900"/>
                    <a:pt x="105384" y="604601"/>
                  </a:cubicBezTo>
                  <a:cubicBezTo>
                    <a:pt x="96953" y="611199"/>
                    <a:pt x="101352" y="619995"/>
                    <a:pt x="100252" y="627326"/>
                  </a:cubicBezTo>
                  <a:cubicBezTo>
                    <a:pt x="98786" y="636490"/>
                    <a:pt x="95121" y="641255"/>
                    <a:pt x="85224" y="637589"/>
                  </a:cubicBezTo>
                  <a:cubicBezTo>
                    <a:pt x="67630" y="630992"/>
                    <a:pt x="58467" y="612665"/>
                    <a:pt x="41606" y="604601"/>
                  </a:cubicBezTo>
                  <a:cubicBezTo>
                    <a:pt x="38674" y="603135"/>
                    <a:pt x="39773" y="596537"/>
                    <a:pt x="42706" y="592872"/>
                  </a:cubicBezTo>
                  <a:cubicBezTo>
                    <a:pt x="65431" y="587007"/>
                    <a:pt x="65431" y="587007"/>
                    <a:pt x="52969" y="564282"/>
                  </a:cubicBezTo>
                  <a:cubicBezTo>
                    <a:pt x="45271" y="550353"/>
                    <a:pt x="51869" y="534225"/>
                    <a:pt x="46004" y="519930"/>
                  </a:cubicBezTo>
                  <a:cubicBezTo>
                    <a:pt x="44538" y="516265"/>
                    <a:pt x="48204" y="509301"/>
                    <a:pt x="54068" y="509301"/>
                  </a:cubicBezTo>
                  <a:cubicBezTo>
                    <a:pt x="63965" y="509301"/>
                    <a:pt x="58833" y="521030"/>
                    <a:pt x="65431" y="525795"/>
                  </a:cubicBezTo>
                  <a:cubicBezTo>
                    <a:pt x="78260" y="513699"/>
                    <a:pt x="63232" y="506368"/>
                    <a:pt x="60299" y="497938"/>
                  </a:cubicBezTo>
                  <a:cubicBezTo>
                    <a:pt x="57367" y="489874"/>
                    <a:pt x="52236" y="492073"/>
                    <a:pt x="47471" y="496838"/>
                  </a:cubicBezTo>
                  <a:cubicBezTo>
                    <a:pt x="46004" y="498305"/>
                    <a:pt x="43805" y="499771"/>
                    <a:pt x="42706" y="499038"/>
                  </a:cubicBezTo>
                  <a:cubicBezTo>
                    <a:pt x="33176" y="493173"/>
                    <a:pt x="34642" y="481810"/>
                    <a:pt x="30610" y="473380"/>
                  </a:cubicBezTo>
                  <a:cubicBezTo>
                    <a:pt x="28044" y="467882"/>
                    <a:pt x="29144" y="461651"/>
                    <a:pt x="36474" y="460185"/>
                  </a:cubicBezTo>
                  <a:cubicBezTo>
                    <a:pt x="42339" y="458718"/>
                    <a:pt x="47837" y="455053"/>
                    <a:pt x="54435" y="455786"/>
                  </a:cubicBezTo>
                  <a:cubicBezTo>
                    <a:pt x="57001" y="456153"/>
                    <a:pt x="59566" y="460551"/>
                    <a:pt x="61766" y="455420"/>
                  </a:cubicBezTo>
                  <a:cubicBezTo>
                    <a:pt x="62132" y="454320"/>
                    <a:pt x="62132" y="452487"/>
                    <a:pt x="61399" y="451754"/>
                  </a:cubicBezTo>
                  <a:cubicBezTo>
                    <a:pt x="58833" y="449555"/>
                    <a:pt x="56634" y="451754"/>
                    <a:pt x="54801" y="452854"/>
                  </a:cubicBezTo>
                  <a:cubicBezTo>
                    <a:pt x="44905" y="458718"/>
                    <a:pt x="28411" y="453220"/>
                    <a:pt x="24745" y="471914"/>
                  </a:cubicBezTo>
                  <a:cubicBezTo>
                    <a:pt x="23646" y="477778"/>
                    <a:pt x="15582" y="473380"/>
                    <a:pt x="11916" y="468248"/>
                  </a:cubicBezTo>
                  <a:cubicBezTo>
                    <a:pt x="10450" y="465316"/>
                    <a:pt x="14849" y="456519"/>
                    <a:pt x="6052" y="46091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A14653EA-8117-4941-B34B-F8417F26E933}"/>
                </a:ext>
              </a:extLst>
            </p:cNvPr>
            <p:cNvSpPr/>
            <p:nvPr/>
          </p:nvSpPr>
          <p:spPr>
            <a:xfrm>
              <a:off x="10232980" y="5838692"/>
              <a:ext cx="145149" cy="449422"/>
            </a:xfrm>
            <a:custGeom>
              <a:avLst/>
              <a:gdLst>
                <a:gd name="connsiteX0" fmla="*/ 35921 w 145149"/>
                <a:gd name="connsiteY0" fmla="*/ 5459 h 449422"/>
                <a:gd name="connsiteX1" fmla="*/ 47283 w 145149"/>
                <a:gd name="connsiteY1" fmla="*/ 17555 h 449422"/>
                <a:gd name="connsiteX2" fmla="*/ 72941 w 145149"/>
                <a:gd name="connsiteY2" fmla="*/ 42113 h 449422"/>
                <a:gd name="connsiteX3" fmla="*/ 85770 w 145149"/>
                <a:gd name="connsiteY3" fmla="*/ 46878 h 449422"/>
                <a:gd name="connsiteX4" fmla="*/ 88336 w 145149"/>
                <a:gd name="connsiteY4" fmla="*/ 33316 h 449422"/>
                <a:gd name="connsiteX5" fmla="*/ 87236 w 145149"/>
                <a:gd name="connsiteY5" fmla="*/ 20487 h 449422"/>
                <a:gd name="connsiteX6" fmla="*/ 100432 w 145149"/>
                <a:gd name="connsiteY6" fmla="*/ 10224 h 449422"/>
                <a:gd name="connsiteX7" fmla="*/ 105930 w 145149"/>
                <a:gd name="connsiteY7" fmla="*/ 20854 h 449422"/>
                <a:gd name="connsiteX8" fmla="*/ 111061 w 145149"/>
                <a:gd name="connsiteY8" fmla="*/ 27452 h 449422"/>
                <a:gd name="connsiteX9" fmla="*/ 122057 w 145149"/>
                <a:gd name="connsiteY9" fmla="*/ 37348 h 449422"/>
                <a:gd name="connsiteX10" fmla="*/ 128289 w 145149"/>
                <a:gd name="connsiteY10" fmla="*/ 101126 h 449422"/>
                <a:gd name="connsiteX11" fmla="*/ 129022 w 145149"/>
                <a:gd name="connsiteY11" fmla="*/ 144744 h 449422"/>
                <a:gd name="connsiteX12" fmla="*/ 134886 w 145149"/>
                <a:gd name="connsiteY12" fmla="*/ 166003 h 449422"/>
                <a:gd name="connsiteX13" fmla="*/ 135619 w 145149"/>
                <a:gd name="connsiteY13" fmla="*/ 220251 h 449422"/>
                <a:gd name="connsiteX14" fmla="*/ 145149 w 145149"/>
                <a:gd name="connsiteY14" fmla="*/ 324715 h 449422"/>
                <a:gd name="connsiteX15" fmla="*/ 138552 w 145149"/>
                <a:gd name="connsiteY15" fmla="*/ 337177 h 449422"/>
                <a:gd name="connsiteX16" fmla="*/ 126089 w 145149"/>
                <a:gd name="connsiteY16" fmla="*/ 333511 h 449422"/>
                <a:gd name="connsiteX17" fmla="*/ 128289 w 145149"/>
                <a:gd name="connsiteY17" fmla="*/ 348540 h 449422"/>
                <a:gd name="connsiteX18" fmla="*/ 127922 w 145149"/>
                <a:gd name="connsiteY18" fmla="*/ 377496 h 449422"/>
                <a:gd name="connsiteX19" fmla="*/ 117659 w 145149"/>
                <a:gd name="connsiteY19" fmla="*/ 422580 h 449422"/>
                <a:gd name="connsiteX20" fmla="*/ 86137 w 145149"/>
                <a:gd name="connsiteY20" fmla="*/ 448238 h 449422"/>
                <a:gd name="connsiteX21" fmla="*/ 73674 w 145149"/>
                <a:gd name="connsiteY21" fmla="*/ 444939 h 449422"/>
                <a:gd name="connsiteX22" fmla="*/ 78073 w 145149"/>
                <a:gd name="connsiteY22" fmla="*/ 413417 h 449422"/>
                <a:gd name="connsiteX23" fmla="*/ 64144 w 145149"/>
                <a:gd name="connsiteY23" fmla="*/ 406453 h 449422"/>
                <a:gd name="connsiteX24" fmla="*/ 54981 w 145149"/>
                <a:gd name="connsiteY24" fmla="*/ 398755 h 449422"/>
                <a:gd name="connsiteX25" fmla="*/ 59746 w 145149"/>
                <a:gd name="connsiteY25" fmla="*/ 379329 h 449422"/>
                <a:gd name="connsiteX26" fmla="*/ 68909 w 145149"/>
                <a:gd name="connsiteY26" fmla="*/ 371265 h 449422"/>
                <a:gd name="connsiteX27" fmla="*/ 53881 w 145149"/>
                <a:gd name="connsiteY27" fmla="*/ 364667 h 449422"/>
                <a:gd name="connsiteX28" fmla="*/ 44718 w 145149"/>
                <a:gd name="connsiteY28" fmla="*/ 365767 h 449422"/>
                <a:gd name="connsiteX29" fmla="*/ 60845 w 145149"/>
                <a:gd name="connsiteY29" fmla="*/ 349639 h 449422"/>
                <a:gd name="connsiteX30" fmla="*/ 70375 w 145149"/>
                <a:gd name="connsiteY30" fmla="*/ 347073 h 449422"/>
                <a:gd name="connsiteX31" fmla="*/ 65244 w 145149"/>
                <a:gd name="connsiteY31" fmla="*/ 334978 h 449422"/>
                <a:gd name="connsiteX32" fmla="*/ 55347 w 145149"/>
                <a:gd name="connsiteY32" fmla="*/ 325448 h 449422"/>
                <a:gd name="connsiteX33" fmla="*/ 54614 w 145149"/>
                <a:gd name="connsiteY33" fmla="*/ 307121 h 449422"/>
                <a:gd name="connsiteX34" fmla="*/ 53881 w 145149"/>
                <a:gd name="connsiteY34" fmla="*/ 293192 h 449422"/>
                <a:gd name="connsiteX35" fmla="*/ 45817 w 145149"/>
                <a:gd name="connsiteY35" fmla="*/ 299423 h 449422"/>
                <a:gd name="connsiteX36" fmla="*/ 38120 w 145149"/>
                <a:gd name="connsiteY36" fmla="*/ 303455 h 449422"/>
                <a:gd name="connsiteX37" fmla="*/ 23458 w 145149"/>
                <a:gd name="connsiteY37" fmla="*/ 300890 h 449422"/>
                <a:gd name="connsiteX38" fmla="*/ 15395 w 145149"/>
                <a:gd name="connsiteY38" fmla="*/ 299057 h 449422"/>
                <a:gd name="connsiteX39" fmla="*/ 19793 w 145149"/>
                <a:gd name="connsiteY39" fmla="*/ 292093 h 449422"/>
                <a:gd name="connsiteX40" fmla="*/ 32255 w 145149"/>
                <a:gd name="connsiteY40" fmla="*/ 269734 h 449422"/>
                <a:gd name="connsiteX41" fmla="*/ 15395 w 145149"/>
                <a:gd name="connsiteY41" fmla="*/ 259104 h 449422"/>
                <a:gd name="connsiteX42" fmla="*/ 28223 w 145149"/>
                <a:gd name="connsiteY42" fmla="*/ 246275 h 449422"/>
                <a:gd name="connsiteX43" fmla="*/ 27124 w 145149"/>
                <a:gd name="connsiteY43" fmla="*/ 223183 h 449422"/>
                <a:gd name="connsiteX44" fmla="*/ 18327 w 145149"/>
                <a:gd name="connsiteY44" fmla="*/ 215853 h 449422"/>
                <a:gd name="connsiteX45" fmla="*/ 0 w 145149"/>
                <a:gd name="connsiteY45" fmla="*/ 215120 h 449422"/>
                <a:gd name="connsiteX46" fmla="*/ 8797 w 145149"/>
                <a:gd name="connsiteY46" fmla="*/ 198625 h 449422"/>
                <a:gd name="connsiteX47" fmla="*/ 17227 w 145149"/>
                <a:gd name="connsiteY47" fmla="*/ 192761 h 449422"/>
                <a:gd name="connsiteX48" fmla="*/ 19793 w 145149"/>
                <a:gd name="connsiteY48" fmla="*/ 192394 h 449422"/>
                <a:gd name="connsiteX49" fmla="*/ 12462 w 145149"/>
                <a:gd name="connsiteY49" fmla="*/ 166003 h 449422"/>
                <a:gd name="connsiteX50" fmla="*/ 9163 w 145149"/>
                <a:gd name="connsiteY50" fmla="*/ 156473 h 449422"/>
                <a:gd name="connsiteX51" fmla="*/ 16128 w 145149"/>
                <a:gd name="connsiteY51" fmla="*/ 126417 h 449422"/>
                <a:gd name="connsiteX52" fmla="*/ 10630 w 145149"/>
                <a:gd name="connsiteY52" fmla="*/ 79134 h 449422"/>
                <a:gd name="connsiteX53" fmla="*/ 5865 w 145149"/>
                <a:gd name="connsiteY53" fmla="*/ 12424 h 449422"/>
                <a:gd name="connsiteX54" fmla="*/ 34088 w 145149"/>
                <a:gd name="connsiteY54" fmla="*/ 2894 h 449422"/>
                <a:gd name="connsiteX55" fmla="*/ 35921 w 145149"/>
                <a:gd name="connsiteY55" fmla="*/ 5459 h 44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5149" h="449422">
                  <a:moveTo>
                    <a:pt x="35921" y="5459"/>
                  </a:moveTo>
                  <a:cubicBezTo>
                    <a:pt x="31522" y="17189"/>
                    <a:pt x="43985" y="13523"/>
                    <a:pt x="47283" y="17555"/>
                  </a:cubicBezTo>
                  <a:cubicBezTo>
                    <a:pt x="54614" y="27085"/>
                    <a:pt x="62678" y="35516"/>
                    <a:pt x="72941" y="42113"/>
                  </a:cubicBezTo>
                  <a:cubicBezTo>
                    <a:pt x="77340" y="45046"/>
                    <a:pt x="81738" y="48711"/>
                    <a:pt x="85770" y="46878"/>
                  </a:cubicBezTo>
                  <a:cubicBezTo>
                    <a:pt x="91268" y="44679"/>
                    <a:pt x="87969" y="38081"/>
                    <a:pt x="88336" y="33316"/>
                  </a:cubicBezTo>
                  <a:cubicBezTo>
                    <a:pt x="88702" y="28918"/>
                    <a:pt x="87236" y="24519"/>
                    <a:pt x="87236" y="20487"/>
                  </a:cubicBezTo>
                  <a:cubicBezTo>
                    <a:pt x="87236" y="12057"/>
                    <a:pt x="94567" y="10224"/>
                    <a:pt x="100432" y="10224"/>
                  </a:cubicBezTo>
                  <a:cubicBezTo>
                    <a:pt x="105930" y="10224"/>
                    <a:pt x="111428" y="12790"/>
                    <a:pt x="105930" y="20854"/>
                  </a:cubicBezTo>
                  <a:cubicBezTo>
                    <a:pt x="102631" y="25619"/>
                    <a:pt x="107396" y="27085"/>
                    <a:pt x="111061" y="27452"/>
                  </a:cubicBezTo>
                  <a:cubicBezTo>
                    <a:pt x="119858" y="24886"/>
                    <a:pt x="123524" y="30751"/>
                    <a:pt x="122057" y="37348"/>
                  </a:cubicBezTo>
                  <a:cubicBezTo>
                    <a:pt x="116559" y="59341"/>
                    <a:pt x="127922" y="79500"/>
                    <a:pt x="128289" y="101126"/>
                  </a:cubicBezTo>
                  <a:cubicBezTo>
                    <a:pt x="128655" y="115421"/>
                    <a:pt x="128655" y="130083"/>
                    <a:pt x="129022" y="144744"/>
                  </a:cubicBezTo>
                  <a:cubicBezTo>
                    <a:pt x="134153" y="150975"/>
                    <a:pt x="137452" y="155740"/>
                    <a:pt x="134886" y="166003"/>
                  </a:cubicBezTo>
                  <a:cubicBezTo>
                    <a:pt x="130854" y="183597"/>
                    <a:pt x="133054" y="202291"/>
                    <a:pt x="135619" y="220251"/>
                  </a:cubicBezTo>
                  <a:cubicBezTo>
                    <a:pt x="140018" y="255072"/>
                    <a:pt x="143317" y="289527"/>
                    <a:pt x="145149" y="324715"/>
                  </a:cubicBezTo>
                  <a:cubicBezTo>
                    <a:pt x="144050" y="329480"/>
                    <a:pt x="142217" y="333878"/>
                    <a:pt x="138552" y="337177"/>
                  </a:cubicBezTo>
                  <a:cubicBezTo>
                    <a:pt x="133420" y="339376"/>
                    <a:pt x="128289" y="340842"/>
                    <a:pt x="126089" y="333511"/>
                  </a:cubicBezTo>
                  <a:cubicBezTo>
                    <a:pt x="122057" y="338643"/>
                    <a:pt x="126456" y="343408"/>
                    <a:pt x="128289" y="348540"/>
                  </a:cubicBezTo>
                  <a:cubicBezTo>
                    <a:pt x="131954" y="358070"/>
                    <a:pt x="131954" y="367233"/>
                    <a:pt x="127922" y="377496"/>
                  </a:cubicBezTo>
                  <a:cubicBezTo>
                    <a:pt x="122057" y="391791"/>
                    <a:pt x="119125" y="407186"/>
                    <a:pt x="117659" y="422580"/>
                  </a:cubicBezTo>
                  <a:cubicBezTo>
                    <a:pt x="115460" y="444939"/>
                    <a:pt x="108129" y="452637"/>
                    <a:pt x="86137" y="448238"/>
                  </a:cubicBezTo>
                  <a:cubicBezTo>
                    <a:pt x="82105" y="447505"/>
                    <a:pt x="77340" y="447872"/>
                    <a:pt x="73674" y="444939"/>
                  </a:cubicBezTo>
                  <a:cubicBezTo>
                    <a:pt x="80272" y="435043"/>
                    <a:pt x="68176" y="422947"/>
                    <a:pt x="78073" y="413417"/>
                  </a:cubicBezTo>
                  <a:cubicBezTo>
                    <a:pt x="74407" y="409385"/>
                    <a:pt x="71109" y="404620"/>
                    <a:pt x="64144" y="406453"/>
                  </a:cubicBezTo>
                  <a:cubicBezTo>
                    <a:pt x="57547" y="408285"/>
                    <a:pt x="54248" y="404987"/>
                    <a:pt x="54981" y="398755"/>
                  </a:cubicBezTo>
                  <a:cubicBezTo>
                    <a:pt x="56080" y="392158"/>
                    <a:pt x="50216" y="382628"/>
                    <a:pt x="59746" y="379329"/>
                  </a:cubicBezTo>
                  <a:cubicBezTo>
                    <a:pt x="64877" y="377496"/>
                    <a:pt x="70742" y="377496"/>
                    <a:pt x="68909" y="371265"/>
                  </a:cubicBezTo>
                  <a:cubicBezTo>
                    <a:pt x="67077" y="364301"/>
                    <a:pt x="60845" y="362468"/>
                    <a:pt x="53881" y="364667"/>
                  </a:cubicBezTo>
                  <a:cubicBezTo>
                    <a:pt x="51682" y="365400"/>
                    <a:pt x="49116" y="365400"/>
                    <a:pt x="44718" y="365767"/>
                  </a:cubicBezTo>
                  <a:cubicBezTo>
                    <a:pt x="47650" y="356237"/>
                    <a:pt x="52415" y="350739"/>
                    <a:pt x="60845" y="349639"/>
                  </a:cubicBezTo>
                  <a:cubicBezTo>
                    <a:pt x="64511" y="349273"/>
                    <a:pt x="70009" y="351472"/>
                    <a:pt x="70375" y="347073"/>
                  </a:cubicBezTo>
                  <a:cubicBezTo>
                    <a:pt x="70742" y="343041"/>
                    <a:pt x="67443" y="335344"/>
                    <a:pt x="65244" y="334978"/>
                  </a:cubicBezTo>
                  <a:cubicBezTo>
                    <a:pt x="58646" y="334245"/>
                    <a:pt x="59013" y="328013"/>
                    <a:pt x="55347" y="325448"/>
                  </a:cubicBezTo>
                  <a:cubicBezTo>
                    <a:pt x="46184" y="319583"/>
                    <a:pt x="44718" y="314085"/>
                    <a:pt x="54614" y="307121"/>
                  </a:cubicBezTo>
                  <a:cubicBezTo>
                    <a:pt x="60112" y="303089"/>
                    <a:pt x="59746" y="296858"/>
                    <a:pt x="53881" y="293192"/>
                  </a:cubicBezTo>
                  <a:cubicBezTo>
                    <a:pt x="46184" y="288427"/>
                    <a:pt x="46550" y="294292"/>
                    <a:pt x="45817" y="299423"/>
                  </a:cubicBezTo>
                  <a:cubicBezTo>
                    <a:pt x="45451" y="303089"/>
                    <a:pt x="39953" y="307487"/>
                    <a:pt x="38120" y="303455"/>
                  </a:cubicBezTo>
                  <a:cubicBezTo>
                    <a:pt x="33722" y="293925"/>
                    <a:pt x="28590" y="298690"/>
                    <a:pt x="23458" y="300890"/>
                  </a:cubicBezTo>
                  <a:cubicBezTo>
                    <a:pt x="20160" y="301989"/>
                    <a:pt x="16861" y="302722"/>
                    <a:pt x="15395" y="299057"/>
                  </a:cubicBezTo>
                  <a:cubicBezTo>
                    <a:pt x="13928" y="295758"/>
                    <a:pt x="16861" y="292459"/>
                    <a:pt x="19793" y="292093"/>
                  </a:cubicBezTo>
                  <a:cubicBezTo>
                    <a:pt x="35188" y="290626"/>
                    <a:pt x="31522" y="279264"/>
                    <a:pt x="32255" y="269734"/>
                  </a:cubicBezTo>
                  <a:cubicBezTo>
                    <a:pt x="33355" y="255072"/>
                    <a:pt x="16494" y="268634"/>
                    <a:pt x="15395" y="259104"/>
                  </a:cubicBezTo>
                  <a:cubicBezTo>
                    <a:pt x="14295" y="250307"/>
                    <a:pt x="32988" y="259837"/>
                    <a:pt x="28223" y="246275"/>
                  </a:cubicBezTo>
                  <a:cubicBezTo>
                    <a:pt x="25658" y="238944"/>
                    <a:pt x="17594" y="231980"/>
                    <a:pt x="27124" y="223183"/>
                  </a:cubicBezTo>
                  <a:cubicBezTo>
                    <a:pt x="28957" y="221351"/>
                    <a:pt x="23092" y="216219"/>
                    <a:pt x="18327" y="215853"/>
                  </a:cubicBezTo>
                  <a:cubicBezTo>
                    <a:pt x="12829" y="215486"/>
                    <a:pt x="7331" y="215486"/>
                    <a:pt x="0" y="215120"/>
                  </a:cubicBezTo>
                  <a:cubicBezTo>
                    <a:pt x="6231" y="209988"/>
                    <a:pt x="6964" y="204123"/>
                    <a:pt x="8797" y="198625"/>
                  </a:cubicBezTo>
                  <a:cubicBezTo>
                    <a:pt x="9530" y="196059"/>
                    <a:pt x="5132" y="181031"/>
                    <a:pt x="17227" y="192761"/>
                  </a:cubicBezTo>
                  <a:cubicBezTo>
                    <a:pt x="17594" y="193127"/>
                    <a:pt x="19427" y="193127"/>
                    <a:pt x="19793" y="192394"/>
                  </a:cubicBezTo>
                  <a:cubicBezTo>
                    <a:pt x="21992" y="189828"/>
                    <a:pt x="15761" y="167103"/>
                    <a:pt x="12462" y="166003"/>
                  </a:cubicBezTo>
                  <a:cubicBezTo>
                    <a:pt x="4398" y="163438"/>
                    <a:pt x="3299" y="161238"/>
                    <a:pt x="9163" y="156473"/>
                  </a:cubicBezTo>
                  <a:cubicBezTo>
                    <a:pt x="19793" y="147676"/>
                    <a:pt x="20160" y="140346"/>
                    <a:pt x="16128" y="126417"/>
                  </a:cubicBezTo>
                  <a:cubicBezTo>
                    <a:pt x="11729" y="112122"/>
                    <a:pt x="10263" y="95261"/>
                    <a:pt x="10630" y="79134"/>
                  </a:cubicBezTo>
                  <a:cubicBezTo>
                    <a:pt x="11363" y="56775"/>
                    <a:pt x="2566" y="35149"/>
                    <a:pt x="5865" y="12424"/>
                  </a:cubicBezTo>
                  <a:cubicBezTo>
                    <a:pt x="14295" y="6559"/>
                    <a:pt x="20893" y="-5537"/>
                    <a:pt x="34088" y="2894"/>
                  </a:cubicBezTo>
                  <a:cubicBezTo>
                    <a:pt x="34821" y="3993"/>
                    <a:pt x="35554" y="4726"/>
                    <a:pt x="35921" y="5459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1434B22F-5A88-418D-AC93-776D4E1D0827}"/>
                </a:ext>
              </a:extLst>
            </p:cNvPr>
            <p:cNvSpPr/>
            <p:nvPr/>
          </p:nvSpPr>
          <p:spPr>
            <a:xfrm>
              <a:off x="10212820" y="6171742"/>
              <a:ext cx="222855" cy="421979"/>
            </a:xfrm>
            <a:custGeom>
              <a:avLst/>
              <a:gdLst>
                <a:gd name="connsiteX0" fmla="*/ 93834 w 222855"/>
                <a:gd name="connsiteY0" fmla="*/ 111888 h 421979"/>
                <a:gd name="connsiteX1" fmla="*/ 110328 w 222855"/>
                <a:gd name="connsiteY1" fmla="*/ 111522 h 421979"/>
                <a:gd name="connsiteX2" fmla="*/ 132687 w 222855"/>
                <a:gd name="connsiteY2" fmla="*/ 89530 h 421979"/>
                <a:gd name="connsiteX3" fmla="*/ 144050 w 222855"/>
                <a:gd name="connsiteY3" fmla="*/ 42613 h 421979"/>
                <a:gd name="connsiteX4" fmla="*/ 145149 w 222855"/>
                <a:gd name="connsiteY4" fmla="*/ 18055 h 421979"/>
                <a:gd name="connsiteX5" fmla="*/ 138552 w 222855"/>
                <a:gd name="connsiteY5" fmla="*/ 3760 h 421979"/>
                <a:gd name="connsiteX6" fmla="*/ 157612 w 222855"/>
                <a:gd name="connsiteY6" fmla="*/ 3393 h 421979"/>
                <a:gd name="connsiteX7" fmla="*/ 169707 w 222855"/>
                <a:gd name="connsiteY7" fmla="*/ 25752 h 421979"/>
                <a:gd name="connsiteX8" fmla="*/ 171540 w 222855"/>
                <a:gd name="connsiteY8" fmla="*/ 70470 h 421979"/>
                <a:gd name="connsiteX9" fmla="*/ 152480 w 222855"/>
                <a:gd name="connsiteY9" fmla="*/ 82932 h 421979"/>
                <a:gd name="connsiteX10" fmla="*/ 173739 w 222855"/>
                <a:gd name="connsiteY10" fmla="*/ 93562 h 421979"/>
                <a:gd name="connsiteX11" fmla="*/ 174106 w 222855"/>
                <a:gd name="connsiteY11" fmla="*/ 101259 h 421979"/>
                <a:gd name="connsiteX12" fmla="*/ 168241 w 222855"/>
                <a:gd name="connsiteY12" fmla="*/ 119219 h 421979"/>
                <a:gd name="connsiteX13" fmla="*/ 182170 w 222855"/>
                <a:gd name="connsiteY13" fmla="*/ 144510 h 421979"/>
                <a:gd name="connsiteX14" fmla="*/ 190967 w 222855"/>
                <a:gd name="connsiteY14" fmla="*/ 214153 h 421979"/>
                <a:gd name="connsiteX15" fmla="*/ 185102 w 222855"/>
                <a:gd name="connsiteY15" fmla="*/ 233946 h 421979"/>
                <a:gd name="connsiteX16" fmla="*/ 171907 w 222855"/>
                <a:gd name="connsiteY16" fmla="*/ 223316 h 421979"/>
                <a:gd name="connsiteX17" fmla="*/ 156512 w 222855"/>
                <a:gd name="connsiteY17" fmla="*/ 209388 h 421979"/>
                <a:gd name="connsiteX18" fmla="*/ 131587 w 222855"/>
                <a:gd name="connsiteY18" fmla="*/ 254105 h 421979"/>
                <a:gd name="connsiteX19" fmla="*/ 151014 w 222855"/>
                <a:gd name="connsiteY19" fmla="*/ 259604 h 421979"/>
                <a:gd name="connsiteX20" fmla="*/ 159811 w 222855"/>
                <a:gd name="connsiteY20" fmla="*/ 279396 h 421979"/>
                <a:gd name="connsiteX21" fmla="*/ 153580 w 222855"/>
                <a:gd name="connsiteY21" fmla="*/ 291492 h 421979"/>
                <a:gd name="connsiteX22" fmla="*/ 172273 w 222855"/>
                <a:gd name="connsiteY22" fmla="*/ 317883 h 421979"/>
                <a:gd name="connsiteX23" fmla="*/ 198664 w 222855"/>
                <a:gd name="connsiteY23" fmla="*/ 334377 h 421979"/>
                <a:gd name="connsiteX24" fmla="*/ 200130 w 222855"/>
                <a:gd name="connsiteY24" fmla="*/ 341708 h 421979"/>
                <a:gd name="connsiteX25" fmla="*/ 203062 w 222855"/>
                <a:gd name="connsiteY25" fmla="*/ 363700 h 421979"/>
                <a:gd name="connsiteX26" fmla="*/ 222855 w 222855"/>
                <a:gd name="connsiteY26" fmla="*/ 409151 h 421979"/>
                <a:gd name="connsiteX27" fmla="*/ 213325 w 222855"/>
                <a:gd name="connsiteY27" fmla="*/ 421980 h 421979"/>
                <a:gd name="connsiteX28" fmla="*/ 205262 w 222855"/>
                <a:gd name="connsiteY28" fmla="*/ 418315 h 421979"/>
                <a:gd name="connsiteX29" fmla="*/ 162010 w 222855"/>
                <a:gd name="connsiteY29" fmla="*/ 373964 h 421979"/>
                <a:gd name="connsiteX30" fmla="*/ 159811 w 222855"/>
                <a:gd name="connsiteY30" fmla="*/ 369199 h 421979"/>
                <a:gd name="connsiteX31" fmla="*/ 141850 w 222855"/>
                <a:gd name="connsiteY31" fmla="*/ 329979 h 421979"/>
                <a:gd name="connsiteX32" fmla="*/ 117659 w 222855"/>
                <a:gd name="connsiteY32" fmla="*/ 320082 h 421979"/>
                <a:gd name="connsiteX33" fmla="*/ 79172 w 222855"/>
                <a:gd name="connsiteY33" fmla="*/ 292592 h 421979"/>
                <a:gd name="connsiteX34" fmla="*/ 40319 w 222855"/>
                <a:gd name="connsiteY34" fmla="*/ 256671 h 421979"/>
                <a:gd name="connsiteX35" fmla="*/ 26757 w 222855"/>
                <a:gd name="connsiteY35" fmla="*/ 241643 h 421979"/>
                <a:gd name="connsiteX36" fmla="*/ 35188 w 222855"/>
                <a:gd name="connsiteY36" fmla="*/ 228081 h 421979"/>
                <a:gd name="connsiteX37" fmla="*/ 19060 w 222855"/>
                <a:gd name="connsiteY37" fmla="*/ 227715 h 421979"/>
                <a:gd name="connsiteX38" fmla="*/ 0 w 222855"/>
                <a:gd name="connsiteY38" fmla="*/ 194360 h 421979"/>
                <a:gd name="connsiteX39" fmla="*/ 3665 w 222855"/>
                <a:gd name="connsiteY39" fmla="*/ 175666 h 421979"/>
                <a:gd name="connsiteX40" fmla="*/ 44718 w 222855"/>
                <a:gd name="connsiteY40" fmla="*/ 226248 h 421979"/>
                <a:gd name="connsiteX41" fmla="*/ 70009 w 222855"/>
                <a:gd name="connsiteY41" fmla="*/ 243842 h 421979"/>
                <a:gd name="connsiteX42" fmla="*/ 75873 w 222855"/>
                <a:gd name="connsiteY42" fmla="*/ 247141 h 421979"/>
                <a:gd name="connsiteX43" fmla="*/ 104464 w 222855"/>
                <a:gd name="connsiteY43" fmla="*/ 272066 h 421979"/>
                <a:gd name="connsiteX44" fmla="*/ 121691 w 222855"/>
                <a:gd name="connsiteY44" fmla="*/ 270233 h 421979"/>
                <a:gd name="connsiteX45" fmla="*/ 108862 w 222855"/>
                <a:gd name="connsiteY45" fmla="*/ 254838 h 421979"/>
                <a:gd name="connsiteX46" fmla="*/ 94200 w 222855"/>
                <a:gd name="connsiteY46" fmla="*/ 242010 h 421979"/>
                <a:gd name="connsiteX47" fmla="*/ 104464 w 222855"/>
                <a:gd name="connsiteY47" fmla="*/ 229914 h 421979"/>
                <a:gd name="connsiteX48" fmla="*/ 112161 w 222855"/>
                <a:gd name="connsiteY48" fmla="*/ 182997 h 421979"/>
                <a:gd name="connsiteX49" fmla="*/ 112161 w 222855"/>
                <a:gd name="connsiteY49" fmla="*/ 175666 h 421979"/>
                <a:gd name="connsiteX50" fmla="*/ 125723 w 222855"/>
                <a:gd name="connsiteY50" fmla="*/ 138646 h 421979"/>
                <a:gd name="connsiteX51" fmla="*/ 129022 w 222855"/>
                <a:gd name="connsiteY51" fmla="*/ 125450 h 421979"/>
                <a:gd name="connsiteX52" fmla="*/ 101165 w 222855"/>
                <a:gd name="connsiteY52" fmla="*/ 119219 h 421979"/>
                <a:gd name="connsiteX53" fmla="*/ 93834 w 222855"/>
                <a:gd name="connsiteY53" fmla="*/ 111888 h 42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2855" h="421979">
                  <a:moveTo>
                    <a:pt x="93834" y="111888"/>
                  </a:moveTo>
                  <a:cubicBezTo>
                    <a:pt x="99332" y="111522"/>
                    <a:pt x="104464" y="110789"/>
                    <a:pt x="110328" y="111522"/>
                  </a:cubicBezTo>
                  <a:cubicBezTo>
                    <a:pt x="129755" y="113721"/>
                    <a:pt x="131954" y="108590"/>
                    <a:pt x="132687" y="89530"/>
                  </a:cubicBezTo>
                  <a:cubicBezTo>
                    <a:pt x="133420" y="73768"/>
                    <a:pt x="137452" y="56908"/>
                    <a:pt x="144050" y="42613"/>
                  </a:cubicBezTo>
                  <a:cubicBezTo>
                    <a:pt x="148448" y="33083"/>
                    <a:pt x="145882" y="26118"/>
                    <a:pt x="145149" y="18055"/>
                  </a:cubicBezTo>
                  <a:cubicBezTo>
                    <a:pt x="144783" y="12923"/>
                    <a:pt x="132687" y="12923"/>
                    <a:pt x="138552" y="3760"/>
                  </a:cubicBezTo>
                  <a:cubicBezTo>
                    <a:pt x="145149" y="-6137"/>
                    <a:pt x="151380" y="7058"/>
                    <a:pt x="157612" y="3393"/>
                  </a:cubicBezTo>
                  <a:cubicBezTo>
                    <a:pt x="169707" y="6325"/>
                    <a:pt x="168974" y="16955"/>
                    <a:pt x="169707" y="25752"/>
                  </a:cubicBezTo>
                  <a:cubicBezTo>
                    <a:pt x="170807" y="40413"/>
                    <a:pt x="170807" y="55441"/>
                    <a:pt x="171540" y="70470"/>
                  </a:cubicBezTo>
                  <a:cubicBezTo>
                    <a:pt x="170074" y="81466"/>
                    <a:pt x="157245" y="75601"/>
                    <a:pt x="152480" y="82932"/>
                  </a:cubicBezTo>
                  <a:cubicBezTo>
                    <a:pt x="156145" y="93195"/>
                    <a:pt x="169341" y="85131"/>
                    <a:pt x="173739" y="93562"/>
                  </a:cubicBezTo>
                  <a:cubicBezTo>
                    <a:pt x="174839" y="96127"/>
                    <a:pt x="175205" y="98693"/>
                    <a:pt x="174106" y="101259"/>
                  </a:cubicBezTo>
                  <a:cubicBezTo>
                    <a:pt x="172273" y="107123"/>
                    <a:pt x="155779" y="108590"/>
                    <a:pt x="168241" y="119219"/>
                  </a:cubicBezTo>
                  <a:cubicBezTo>
                    <a:pt x="176672" y="125450"/>
                    <a:pt x="181803" y="134247"/>
                    <a:pt x="182170" y="144510"/>
                  </a:cubicBezTo>
                  <a:cubicBezTo>
                    <a:pt x="182536" y="167969"/>
                    <a:pt x="189867" y="190694"/>
                    <a:pt x="190967" y="214153"/>
                  </a:cubicBezTo>
                  <a:cubicBezTo>
                    <a:pt x="191333" y="221484"/>
                    <a:pt x="193899" y="230647"/>
                    <a:pt x="185102" y="233946"/>
                  </a:cubicBezTo>
                  <a:cubicBezTo>
                    <a:pt x="177405" y="236878"/>
                    <a:pt x="175572" y="228081"/>
                    <a:pt x="171907" y="223316"/>
                  </a:cubicBezTo>
                  <a:cubicBezTo>
                    <a:pt x="167508" y="218185"/>
                    <a:pt x="162010" y="213786"/>
                    <a:pt x="156512" y="209388"/>
                  </a:cubicBezTo>
                  <a:cubicBezTo>
                    <a:pt x="163843" y="234312"/>
                    <a:pt x="156145" y="247508"/>
                    <a:pt x="131587" y="254105"/>
                  </a:cubicBezTo>
                  <a:cubicBezTo>
                    <a:pt x="137819" y="254472"/>
                    <a:pt x="142950" y="260337"/>
                    <a:pt x="151014" y="259604"/>
                  </a:cubicBezTo>
                  <a:cubicBezTo>
                    <a:pt x="159444" y="258870"/>
                    <a:pt x="164942" y="273165"/>
                    <a:pt x="159811" y="279396"/>
                  </a:cubicBezTo>
                  <a:cubicBezTo>
                    <a:pt x="156879" y="283062"/>
                    <a:pt x="148815" y="283795"/>
                    <a:pt x="153580" y="291492"/>
                  </a:cubicBezTo>
                  <a:cubicBezTo>
                    <a:pt x="159078" y="300656"/>
                    <a:pt x="159078" y="313851"/>
                    <a:pt x="172273" y="317883"/>
                  </a:cubicBezTo>
                  <a:cubicBezTo>
                    <a:pt x="182536" y="321182"/>
                    <a:pt x="192066" y="325580"/>
                    <a:pt x="198664" y="334377"/>
                  </a:cubicBezTo>
                  <a:cubicBezTo>
                    <a:pt x="200130" y="336210"/>
                    <a:pt x="200497" y="339142"/>
                    <a:pt x="200130" y="341708"/>
                  </a:cubicBezTo>
                  <a:cubicBezTo>
                    <a:pt x="194999" y="349772"/>
                    <a:pt x="193532" y="355637"/>
                    <a:pt x="203062" y="363700"/>
                  </a:cubicBezTo>
                  <a:cubicBezTo>
                    <a:pt x="216258" y="375063"/>
                    <a:pt x="218457" y="393024"/>
                    <a:pt x="222855" y="409151"/>
                  </a:cubicBezTo>
                  <a:cubicBezTo>
                    <a:pt x="221756" y="415016"/>
                    <a:pt x="219190" y="419414"/>
                    <a:pt x="213325" y="421980"/>
                  </a:cubicBezTo>
                  <a:cubicBezTo>
                    <a:pt x="210027" y="421980"/>
                    <a:pt x="206728" y="420880"/>
                    <a:pt x="205262" y="418315"/>
                  </a:cubicBezTo>
                  <a:cubicBezTo>
                    <a:pt x="196465" y="398155"/>
                    <a:pt x="180337" y="384960"/>
                    <a:pt x="162010" y="373964"/>
                  </a:cubicBezTo>
                  <a:cubicBezTo>
                    <a:pt x="160544" y="372864"/>
                    <a:pt x="159811" y="371031"/>
                    <a:pt x="159811" y="369199"/>
                  </a:cubicBezTo>
                  <a:cubicBezTo>
                    <a:pt x="164942" y="349405"/>
                    <a:pt x="161644" y="340975"/>
                    <a:pt x="141850" y="329979"/>
                  </a:cubicBezTo>
                  <a:cubicBezTo>
                    <a:pt x="134153" y="325947"/>
                    <a:pt x="126456" y="321182"/>
                    <a:pt x="117659" y="320082"/>
                  </a:cubicBezTo>
                  <a:cubicBezTo>
                    <a:pt x="99332" y="317517"/>
                    <a:pt x="90169" y="307253"/>
                    <a:pt x="79172" y="292592"/>
                  </a:cubicBezTo>
                  <a:cubicBezTo>
                    <a:pt x="69276" y="279396"/>
                    <a:pt x="53881" y="268034"/>
                    <a:pt x="40319" y="256671"/>
                  </a:cubicBezTo>
                  <a:cubicBezTo>
                    <a:pt x="35188" y="252273"/>
                    <a:pt x="28957" y="248974"/>
                    <a:pt x="26757" y="241643"/>
                  </a:cubicBezTo>
                  <a:cubicBezTo>
                    <a:pt x="25291" y="235412"/>
                    <a:pt x="30056" y="232480"/>
                    <a:pt x="35188" y="228081"/>
                  </a:cubicBezTo>
                  <a:cubicBezTo>
                    <a:pt x="28590" y="232113"/>
                    <a:pt x="23825" y="230280"/>
                    <a:pt x="19060" y="227715"/>
                  </a:cubicBezTo>
                  <a:cubicBezTo>
                    <a:pt x="14295" y="215252"/>
                    <a:pt x="6598" y="205356"/>
                    <a:pt x="0" y="194360"/>
                  </a:cubicBezTo>
                  <a:cubicBezTo>
                    <a:pt x="8064" y="189595"/>
                    <a:pt x="5865" y="182630"/>
                    <a:pt x="3665" y="175666"/>
                  </a:cubicBezTo>
                  <a:cubicBezTo>
                    <a:pt x="12462" y="196192"/>
                    <a:pt x="36287" y="204623"/>
                    <a:pt x="44718" y="226248"/>
                  </a:cubicBezTo>
                  <a:cubicBezTo>
                    <a:pt x="48383" y="235779"/>
                    <a:pt x="53515" y="249340"/>
                    <a:pt x="70009" y="243842"/>
                  </a:cubicBezTo>
                  <a:cubicBezTo>
                    <a:pt x="71475" y="243476"/>
                    <a:pt x="75507" y="245675"/>
                    <a:pt x="75873" y="247141"/>
                  </a:cubicBezTo>
                  <a:cubicBezTo>
                    <a:pt x="78806" y="263269"/>
                    <a:pt x="91635" y="266934"/>
                    <a:pt x="104464" y="272066"/>
                  </a:cubicBezTo>
                  <a:cubicBezTo>
                    <a:pt x="112161" y="275365"/>
                    <a:pt x="119125" y="277197"/>
                    <a:pt x="121691" y="270233"/>
                  </a:cubicBezTo>
                  <a:cubicBezTo>
                    <a:pt x="125356" y="261070"/>
                    <a:pt x="114360" y="254838"/>
                    <a:pt x="108862" y="254838"/>
                  </a:cubicBezTo>
                  <a:cubicBezTo>
                    <a:pt x="98599" y="254472"/>
                    <a:pt x="96400" y="248241"/>
                    <a:pt x="94200" y="242010"/>
                  </a:cubicBezTo>
                  <a:cubicBezTo>
                    <a:pt x="91268" y="233579"/>
                    <a:pt x="99332" y="232480"/>
                    <a:pt x="104464" y="229914"/>
                  </a:cubicBezTo>
                  <a:cubicBezTo>
                    <a:pt x="123524" y="220017"/>
                    <a:pt x="126822" y="199491"/>
                    <a:pt x="112161" y="182997"/>
                  </a:cubicBezTo>
                  <a:cubicBezTo>
                    <a:pt x="109595" y="180065"/>
                    <a:pt x="108862" y="177865"/>
                    <a:pt x="112161" y="175666"/>
                  </a:cubicBezTo>
                  <a:cubicBezTo>
                    <a:pt x="122057" y="165403"/>
                    <a:pt x="131954" y="155140"/>
                    <a:pt x="125723" y="138646"/>
                  </a:cubicBezTo>
                  <a:cubicBezTo>
                    <a:pt x="123890" y="134247"/>
                    <a:pt x="123157" y="129482"/>
                    <a:pt x="129022" y="125450"/>
                  </a:cubicBezTo>
                  <a:cubicBezTo>
                    <a:pt x="117292" y="132415"/>
                    <a:pt x="107762" y="131315"/>
                    <a:pt x="101165" y="119219"/>
                  </a:cubicBezTo>
                  <a:cubicBezTo>
                    <a:pt x="98599" y="117020"/>
                    <a:pt x="96400" y="114454"/>
                    <a:pt x="93834" y="111888"/>
                  </a:cubicBezTo>
                  <a:close/>
                </a:path>
              </a:pathLst>
            </a:custGeom>
            <a:solidFill>
              <a:srgbClr val="D9BB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FC98979C-06A7-42E1-A0AB-44CF988279B4}"/>
                </a:ext>
              </a:extLst>
            </p:cNvPr>
            <p:cNvSpPr/>
            <p:nvPr/>
          </p:nvSpPr>
          <p:spPr>
            <a:xfrm>
              <a:off x="10136925" y="5373034"/>
              <a:ext cx="55978" cy="528704"/>
            </a:xfrm>
            <a:custGeom>
              <a:avLst/>
              <a:gdLst>
                <a:gd name="connsiteX0" fmla="*/ 8452 w 55978"/>
                <a:gd name="connsiteY0" fmla="*/ 452057 h 528704"/>
                <a:gd name="connsiteX1" fmla="*/ 8452 w 55978"/>
                <a:gd name="connsiteY1" fmla="*/ 448758 h 528704"/>
                <a:gd name="connsiteX2" fmla="*/ 4786 w 55978"/>
                <a:gd name="connsiteY2" fmla="*/ 406973 h 528704"/>
                <a:gd name="connsiteX3" fmla="*/ 1121 w 55978"/>
                <a:gd name="connsiteY3" fmla="*/ 275386 h 528704"/>
                <a:gd name="connsiteX4" fmla="*/ 21 w 55978"/>
                <a:gd name="connsiteY4" fmla="*/ 189615 h 528704"/>
                <a:gd name="connsiteX5" fmla="*/ 8818 w 55978"/>
                <a:gd name="connsiteY5" fmla="*/ 85518 h 528704"/>
                <a:gd name="connsiteX6" fmla="*/ 11018 w 55978"/>
                <a:gd name="connsiteY6" fmla="*/ 42634 h 528704"/>
                <a:gd name="connsiteX7" fmla="*/ 9185 w 55978"/>
                <a:gd name="connsiteY7" fmla="*/ 31637 h 528704"/>
                <a:gd name="connsiteX8" fmla="*/ 18348 w 55978"/>
                <a:gd name="connsiteY8" fmla="*/ 482 h 528704"/>
                <a:gd name="connsiteX9" fmla="*/ 23846 w 55978"/>
                <a:gd name="connsiteY9" fmla="*/ 1215 h 528704"/>
                <a:gd name="connsiteX10" fmla="*/ 29711 w 55978"/>
                <a:gd name="connsiteY10" fmla="*/ 42634 h 528704"/>
                <a:gd name="connsiteX11" fmla="*/ 33743 w 55978"/>
                <a:gd name="connsiteY11" fmla="*/ 115208 h 528704"/>
                <a:gd name="connsiteX12" fmla="*/ 49138 w 55978"/>
                <a:gd name="connsiteY12" fmla="*/ 124738 h 528704"/>
                <a:gd name="connsiteX13" fmla="*/ 49138 w 55978"/>
                <a:gd name="connsiteY13" fmla="*/ 158460 h 528704"/>
                <a:gd name="connsiteX14" fmla="*/ 39974 w 55978"/>
                <a:gd name="connsiteY14" fmla="*/ 165057 h 528704"/>
                <a:gd name="connsiteX15" fmla="*/ 38508 w 55978"/>
                <a:gd name="connsiteY15" fmla="*/ 225536 h 528704"/>
                <a:gd name="connsiteX16" fmla="*/ 48771 w 55978"/>
                <a:gd name="connsiteY16" fmla="*/ 251561 h 528704"/>
                <a:gd name="connsiteX17" fmla="*/ 49138 w 55978"/>
                <a:gd name="connsiteY17" fmla="*/ 259624 h 528704"/>
                <a:gd name="connsiteX18" fmla="*/ 45106 w 55978"/>
                <a:gd name="connsiteY18" fmla="*/ 269888 h 528704"/>
                <a:gd name="connsiteX19" fmla="*/ 50604 w 55978"/>
                <a:gd name="connsiteY19" fmla="*/ 291147 h 528704"/>
                <a:gd name="connsiteX20" fmla="*/ 51703 w 55978"/>
                <a:gd name="connsiteY20" fmla="*/ 302143 h 528704"/>
                <a:gd name="connsiteX21" fmla="*/ 42173 w 55978"/>
                <a:gd name="connsiteY21" fmla="*/ 340996 h 528704"/>
                <a:gd name="connsiteX22" fmla="*/ 49871 w 55978"/>
                <a:gd name="connsiteY22" fmla="*/ 371052 h 528704"/>
                <a:gd name="connsiteX23" fmla="*/ 53903 w 55978"/>
                <a:gd name="connsiteY23" fmla="*/ 381682 h 528704"/>
                <a:gd name="connsiteX24" fmla="*/ 44006 w 55978"/>
                <a:gd name="connsiteY24" fmla="*/ 377283 h 528704"/>
                <a:gd name="connsiteX25" fmla="*/ 42906 w 55978"/>
                <a:gd name="connsiteY25" fmla="*/ 380216 h 528704"/>
                <a:gd name="connsiteX26" fmla="*/ 50237 w 55978"/>
                <a:gd name="connsiteY26" fmla="*/ 486878 h 528704"/>
                <a:gd name="connsiteX27" fmla="*/ 47671 w 55978"/>
                <a:gd name="connsiteY27" fmla="*/ 521333 h 528704"/>
                <a:gd name="connsiteX28" fmla="*/ 45472 w 55978"/>
                <a:gd name="connsiteY28" fmla="*/ 528664 h 528704"/>
                <a:gd name="connsiteX29" fmla="*/ 39974 w 55978"/>
                <a:gd name="connsiteY29" fmla="*/ 524998 h 528704"/>
                <a:gd name="connsiteX30" fmla="*/ 27145 w 55978"/>
                <a:gd name="connsiteY30" fmla="*/ 490910 h 528704"/>
                <a:gd name="connsiteX31" fmla="*/ 8452 w 55978"/>
                <a:gd name="connsiteY31" fmla="*/ 452057 h 52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978" h="528704">
                  <a:moveTo>
                    <a:pt x="8452" y="452057"/>
                  </a:moveTo>
                  <a:cubicBezTo>
                    <a:pt x="8452" y="450958"/>
                    <a:pt x="8452" y="449858"/>
                    <a:pt x="8452" y="448758"/>
                  </a:cubicBezTo>
                  <a:cubicBezTo>
                    <a:pt x="5153" y="435196"/>
                    <a:pt x="10284" y="420535"/>
                    <a:pt x="4786" y="406973"/>
                  </a:cubicBezTo>
                  <a:cubicBezTo>
                    <a:pt x="1854" y="363355"/>
                    <a:pt x="-345" y="319370"/>
                    <a:pt x="1121" y="275386"/>
                  </a:cubicBezTo>
                  <a:cubicBezTo>
                    <a:pt x="3687" y="246796"/>
                    <a:pt x="388" y="218206"/>
                    <a:pt x="21" y="189615"/>
                  </a:cubicBezTo>
                  <a:cubicBezTo>
                    <a:pt x="-345" y="154428"/>
                    <a:pt x="4053" y="119973"/>
                    <a:pt x="8818" y="85518"/>
                  </a:cubicBezTo>
                  <a:cubicBezTo>
                    <a:pt x="11018" y="71224"/>
                    <a:pt x="11384" y="56929"/>
                    <a:pt x="11018" y="42634"/>
                  </a:cubicBezTo>
                  <a:cubicBezTo>
                    <a:pt x="11018" y="38968"/>
                    <a:pt x="11751" y="34570"/>
                    <a:pt x="9185" y="31637"/>
                  </a:cubicBezTo>
                  <a:cubicBezTo>
                    <a:pt x="-5477" y="15876"/>
                    <a:pt x="4786" y="7812"/>
                    <a:pt x="18348" y="482"/>
                  </a:cubicBezTo>
                  <a:cubicBezTo>
                    <a:pt x="20181" y="-252"/>
                    <a:pt x="22014" y="-252"/>
                    <a:pt x="23846" y="1215"/>
                  </a:cubicBezTo>
                  <a:cubicBezTo>
                    <a:pt x="29344" y="14410"/>
                    <a:pt x="31544" y="27605"/>
                    <a:pt x="29711" y="42634"/>
                  </a:cubicBezTo>
                  <a:cubicBezTo>
                    <a:pt x="26779" y="66825"/>
                    <a:pt x="33010" y="91017"/>
                    <a:pt x="33743" y="115208"/>
                  </a:cubicBezTo>
                  <a:cubicBezTo>
                    <a:pt x="34110" y="125471"/>
                    <a:pt x="43273" y="122905"/>
                    <a:pt x="49138" y="124738"/>
                  </a:cubicBezTo>
                  <a:cubicBezTo>
                    <a:pt x="49138" y="136101"/>
                    <a:pt x="45472" y="147097"/>
                    <a:pt x="49138" y="158460"/>
                  </a:cubicBezTo>
                  <a:cubicBezTo>
                    <a:pt x="47305" y="162492"/>
                    <a:pt x="37775" y="159193"/>
                    <a:pt x="39974" y="165057"/>
                  </a:cubicBezTo>
                  <a:cubicBezTo>
                    <a:pt x="47671" y="185584"/>
                    <a:pt x="34843" y="205377"/>
                    <a:pt x="38508" y="225536"/>
                  </a:cubicBezTo>
                  <a:cubicBezTo>
                    <a:pt x="40341" y="235433"/>
                    <a:pt x="38508" y="245329"/>
                    <a:pt x="48771" y="251561"/>
                  </a:cubicBezTo>
                  <a:cubicBezTo>
                    <a:pt x="51703" y="253393"/>
                    <a:pt x="51703" y="256692"/>
                    <a:pt x="49138" y="259624"/>
                  </a:cubicBezTo>
                  <a:cubicBezTo>
                    <a:pt x="45839" y="263290"/>
                    <a:pt x="39974" y="268421"/>
                    <a:pt x="45106" y="269888"/>
                  </a:cubicBezTo>
                  <a:cubicBezTo>
                    <a:pt x="62333" y="274286"/>
                    <a:pt x="55002" y="282350"/>
                    <a:pt x="50604" y="291147"/>
                  </a:cubicBezTo>
                  <a:cubicBezTo>
                    <a:pt x="49138" y="293712"/>
                    <a:pt x="51337" y="298478"/>
                    <a:pt x="51703" y="302143"/>
                  </a:cubicBezTo>
                  <a:cubicBezTo>
                    <a:pt x="52436" y="316071"/>
                    <a:pt x="61600" y="331833"/>
                    <a:pt x="42173" y="340996"/>
                  </a:cubicBezTo>
                  <a:cubicBezTo>
                    <a:pt x="47671" y="350159"/>
                    <a:pt x="35576" y="363721"/>
                    <a:pt x="49871" y="371052"/>
                  </a:cubicBezTo>
                  <a:cubicBezTo>
                    <a:pt x="52070" y="372152"/>
                    <a:pt x="58668" y="376917"/>
                    <a:pt x="53903" y="381682"/>
                  </a:cubicBezTo>
                  <a:cubicBezTo>
                    <a:pt x="48771" y="386813"/>
                    <a:pt x="47671" y="377650"/>
                    <a:pt x="44006" y="377283"/>
                  </a:cubicBezTo>
                  <a:cubicBezTo>
                    <a:pt x="43640" y="378383"/>
                    <a:pt x="42540" y="379849"/>
                    <a:pt x="42906" y="380216"/>
                  </a:cubicBezTo>
                  <a:cubicBezTo>
                    <a:pt x="65632" y="414670"/>
                    <a:pt x="50604" y="451324"/>
                    <a:pt x="50237" y="486878"/>
                  </a:cubicBezTo>
                  <a:cubicBezTo>
                    <a:pt x="50237" y="498608"/>
                    <a:pt x="44739" y="509604"/>
                    <a:pt x="47671" y="521333"/>
                  </a:cubicBezTo>
                  <a:cubicBezTo>
                    <a:pt x="48771" y="524998"/>
                    <a:pt x="49138" y="527564"/>
                    <a:pt x="45472" y="528664"/>
                  </a:cubicBezTo>
                  <a:cubicBezTo>
                    <a:pt x="44006" y="529030"/>
                    <a:pt x="41074" y="526831"/>
                    <a:pt x="39974" y="524998"/>
                  </a:cubicBezTo>
                  <a:cubicBezTo>
                    <a:pt x="33010" y="514735"/>
                    <a:pt x="30811" y="502640"/>
                    <a:pt x="27145" y="490910"/>
                  </a:cubicBezTo>
                  <a:cubicBezTo>
                    <a:pt x="22380" y="476982"/>
                    <a:pt x="25313" y="459755"/>
                    <a:pt x="8452" y="452057"/>
                  </a:cubicBezTo>
                  <a:close/>
                </a:path>
              </a:pathLst>
            </a:custGeom>
            <a:solidFill>
              <a:srgbClr val="BBAE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B0492647-C89A-47C6-96B1-B44127D15181}"/>
                </a:ext>
              </a:extLst>
            </p:cNvPr>
            <p:cNvSpPr/>
            <p:nvPr/>
          </p:nvSpPr>
          <p:spPr>
            <a:xfrm>
              <a:off x="10153792" y="5283347"/>
              <a:ext cx="85808" cy="207685"/>
            </a:xfrm>
            <a:custGeom>
              <a:avLst/>
              <a:gdLst>
                <a:gd name="connsiteX0" fmla="*/ 51331 w 85808"/>
                <a:gd name="connsiteY0" fmla="*/ 4765 h 207685"/>
                <a:gd name="connsiteX1" fmla="*/ 56462 w 85808"/>
                <a:gd name="connsiteY1" fmla="*/ 45451 h 207685"/>
                <a:gd name="connsiteX2" fmla="*/ 64526 w 85808"/>
                <a:gd name="connsiteY2" fmla="*/ 59746 h 207685"/>
                <a:gd name="connsiteX3" fmla="*/ 74789 w 85808"/>
                <a:gd name="connsiteY3" fmla="*/ 76240 h 207685"/>
                <a:gd name="connsiteX4" fmla="*/ 81387 w 85808"/>
                <a:gd name="connsiteY4" fmla="*/ 105930 h 207685"/>
                <a:gd name="connsiteX5" fmla="*/ 76622 w 85808"/>
                <a:gd name="connsiteY5" fmla="*/ 138918 h 207685"/>
                <a:gd name="connsiteX6" fmla="*/ 58662 w 85808"/>
                <a:gd name="connsiteY6" fmla="*/ 174839 h 207685"/>
                <a:gd name="connsiteX7" fmla="*/ 32637 w 85808"/>
                <a:gd name="connsiteY7" fmla="*/ 207461 h 207685"/>
                <a:gd name="connsiteX8" fmla="*/ 19809 w 85808"/>
                <a:gd name="connsiteY8" fmla="*/ 121324 h 207685"/>
                <a:gd name="connsiteX9" fmla="*/ 19075 w 85808"/>
                <a:gd name="connsiteY9" fmla="*/ 87969 h 207685"/>
                <a:gd name="connsiteX10" fmla="*/ 17609 w 85808"/>
                <a:gd name="connsiteY10" fmla="*/ 86870 h 207685"/>
                <a:gd name="connsiteX11" fmla="*/ 18709 w 85808"/>
                <a:gd name="connsiteY11" fmla="*/ 88336 h 207685"/>
                <a:gd name="connsiteX12" fmla="*/ 18342 w 85808"/>
                <a:gd name="connsiteY12" fmla="*/ 93467 h 207685"/>
                <a:gd name="connsiteX13" fmla="*/ 6613 w 85808"/>
                <a:gd name="connsiteY13" fmla="*/ 90902 h 207685"/>
                <a:gd name="connsiteX14" fmla="*/ 6613 w 85808"/>
                <a:gd name="connsiteY14" fmla="*/ 90902 h 207685"/>
                <a:gd name="connsiteX15" fmla="*/ 2215 w 85808"/>
                <a:gd name="connsiteY15" fmla="*/ 63045 h 207685"/>
                <a:gd name="connsiteX16" fmla="*/ 15 w 85808"/>
                <a:gd name="connsiteY16" fmla="*/ 43618 h 207685"/>
                <a:gd name="connsiteX17" fmla="*/ 10645 w 85808"/>
                <a:gd name="connsiteY17" fmla="*/ 0 h 207685"/>
                <a:gd name="connsiteX18" fmla="*/ 20908 w 85808"/>
                <a:gd name="connsiteY18" fmla="*/ 29690 h 207685"/>
                <a:gd name="connsiteX19" fmla="*/ 51331 w 85808"/>
                <a:gd name="connsiteY19" fmla="*/ 4765 h 20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808" h="207685">
                  <a:moveTo>
                    <a:pt x="51331" y="4765"/>
                  </a:moveTo>
                  <a:cubicBezTo>
                    <a:pt x="64893" y="16861"/>
                    <a:pt x="67459" y="30789"/>
                    <a:pt x="56462" y="45451"/>
                  </a:cubicBezTo>
                  <a:cubicBezTo>
                    <a:pt x="46932" y="57913"/>
                    <a:pt x="60128" y="59013"/>
                    <a:pt x="64526" y="59746"/>
                  </a:cubicBezTo>
                  <a:cubicBezTo>
                    <a:pt x="75889" y="61579"/>
                    <a:pt x="76622" y="66344"/>
                    <a:pt x="74789" y="76240"/>
                  </a:cubicBezTo>
                  <a:cubicBezTo>
                    <a:pt x="72590" y="86503"/>
                    <a:pt x="74056" y="96033"/>
                    <a:pt x="81387" y="105930"/>
                  </a:cubicBezTo>
                  <a:cubicBezTo>
                    <a:pt x="89817" y="116926"/>
                    <a:pt x="85052" y="133054"/>
                    <a:pt x="76622" y="138918"/>
                  </a:cubicBezTo>
                  <a:cubicBezTo>
                    <a:pt x="61960" y="148448"/>
                    <a:pt x="59395" y="159811"/>
                    <a:pt x="58662" y="174839"/>
                  </a:cubicBezTo>
                  <a:cubicBezTo>
                    <a:pt x="57195" y="203796"/>
                    <a:pt x="50598" y="208927"/>
                    <a:pt x="32637" y="207461"/>
                  </a:cubicBezTo>
                  <a:cubicBezTo>
                    <a:pt x="22374" y="179604"/>
                    <a:pt x="22741" y="150281"/>
                    <a:pt x="19809" y="121324"/>
                  </a:cubicBezTo>
                  <a:cubicBezTo>
                    <a:pt x="18709" y="110328"/>
                    <a:pt x="20542" y="98965"/>
                    <a:pt x="19075" y="87969"/>
                  </a:cubicBezTo>
                  <a:cubicBezTo>
                    <a:pt x="18709" y="85403"/>
                    <a:pt x="15044" y="86870"/>
                    <a:pt x="17609" y="86870"/>
                  </a:cubicBezTo>
                  <a:cubicBezTo>
                    <a:pt x="18709" y="86870"/>
                    <a:pt x="18709" y="87603"/>
                    <a:pt x="18709" y="88336"/>
                  </a:cubicBezTo>
                  <a:cubicBezTo>
                    <a:pt x="19442" y="90168"/>
                    <a:pt x="19809" y="92001"/>
                    <a:pt x="18342" y="93467"/>
                  </a:cubicBezTo>
                  <a:cubicBezTo>
                    <a:pt x="13211" y="98965"/>
                    <a:pt x="9545" y="95667"/>
                    <a:pt x="6613" y="90902"/>
                  </a:cubicBezTo>
                  <a:lnTo>
                    <a:pt x="6613" y="90902"/>
                  </a:lnTo>
                  <a:cubicBezTo>
                    <a:pt x="-1084" y="82471"/>
                    <a:pt x="1848" y="72575"/>
                    <a:pt x="2215" y="63045"/>
                  </a:cubicBezTo>
                  <a:cubicBezTo>
                    <a:pt x="2215" y="56447"/>
                    <a:pt x="4780" y="49849"/>
                    <a:pt x="15" y="43618"/>
                  </a:cubicBezTo>
                  <a:cubicBezTo>
                    <a:pt x="749" y="28590"/>
                    <a:pt x="-3283" y="12096"/>
                    <a:pt x="10645" y="0"/>
                  </a:cubicBezTo>
                  <a:cubicBezTo>
                    <a:pt x="26406" y="6231"/>
                    <a:pt x="21275" y="19427"/>
                    <a:pt x="20908" y="29690"/>
                  </a:cubicBezTo>
                  <a:cubicBezTo>
                    <a:pt x="35203" y="27857"/>
                    <a:pt x="45833" y="19427"/>
                    <a:pt x="51331" y="4765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7D0514B6-EFA0-4F8C-8CA2-A0504089647D}"/>
                </a:ext>
              </a:extLst>
            </p:cNvPr>
            <p:cNvSpPr/>
            <p:nvPr/>
          </p:nvSpPr>
          <p:spPr>
            <a:xfrm>
              <a:off x="10231282" y="5692739"/>
              <a:ext cx="72867" cy="154391"/>
            </a:xfrm>
            <a:custGeom>
              <a:avLst/>
              <a:gdLst>
                <a:gd name="connsiteX0" fmla="*/ 231 w 72867"/>
                <a:gd name="connsiteY0" fmla="*/ 19824 h 154391"/>
                <a:gd name="connsiteX1" fmla="*/ 7196 w 72867"/>
                <a:gd name="connsiteY1" fmla="*/ 10294 h 154391"/>
                <a:gd name="connsiteX2" fmla="*/ 10494 w 72867"/>
                <a:gd name="connsiteY2" fmla="*/ 19824 h 154391"/>
                <a:gd name="connsiteX3" fmla="*/ 13060 w 72867"/>
                <a:gd name="connsiteY3" fmla="*/ 28988 h 154391"/>
                <a:gd name="connsiteX4" fmla="*/ 19291 w 72867"/>
                <a:gd name="connsiteY4" fmla="*/ 22757 h 154391"/>
                <a:gd name="connsiteX5" fmla="*/ 35052 w 72867"/>
                <a:gd name="connsiteY5" fmla="*/ 11394 h 154391"/>
                <a:gd name="connsiteX6" fmla="*/ 50081 w 72867"/>
                <a:gd name="connsiteY6" fmla="*/ 5896 h 154391"/>
                <a:gd name="connsiteX7" fmla="*/ 60710 w 72867"/>
                <a:gd name="connsiteY7" fmla="*/ 3330 h 154391"/>
                <a:gd name="connsiteX8" fmla="*/ 57411 w 72867"/>
                <a:gd name="connsiteY8" fmla="*/ 23490 h 154391"/>
                <a:gd name="connsiteX9" fmla="*/ 50081 w 72867"/>
                <a:gd name="connsiteY9" fmla="*/ 19458 h 154391"/>
                <a:gd name="connsiteX10" fmla="*/ 29188 w 72867"/>
                <a:gd name="connsiteY10" fmla="*/ 22757 h 154391"/>
                <a:gd name="connsiteX11" fmla="*/ 29188 w 72867"/>
                <a:gd name="connsiteY11" fmla="*/ 31553 h 154391"/>
                <a:gd name="connsiteX12" fmla="*/ 35419 w 72867"/>
                <a:gd name="connsiteY12" fmla="*/ 54279 h 154391"/>
                <a:gd name="connsiteX13" fmla="*/ 49347 w 72867"/>
                <a:gd name="connsiteY13" fmla="*/ 39617 h 154391"/>
                <a:gd name="connsiteX14" fmla="*/ 71340 w 72867"/>
                <a:gd name="connsiteY14" fmla="*/ 69674 h 154391"/>
                <a:gd name="connsiteX15" fmla="*/ 64376 w 72867"/>
                <a:gd name="connsiteY15" fmla="*/ 86901 h 154391"/>
                <a:gd name="connsiteX16" fmla="*/ 58144 w 72867"/>
                <a:gd name="connsiteY16" fmla="*/ 91666 h 154391"/>
                <a:gd name="connsiteX17" fmla="*/ 51180 w 72867"/>
                <a:gd name="connsiteY17" fmla="*/ 79203 h 154391"/>
                <a:gd name="connsiteX18" fmla="*/ 51180 w 72867"/>
                <a:gd name="connsiteY18" fmla="*/ 65642 h 154391"/>
                <a:gd name="connsiteX19" fmla="*/ 46415 w 72867"/>
                <a:gd name="connsiteY19" fmla="*/ 88734 h 154391"/>
                <a:gd name="connsiteX20" fmla="*/ 47148 w 72867"/>
                <a:gd name="connsiteY20" fmla="*/ 107060 h 154391"/>
                <a:gd name="connsiteX21" fmla="*/ 58511 w 72867"/>
                <a:gd name="connsiteY21" fmla="*/ 130886 h 154391"/>
                <a:gd name="connsiteX22" fmla="*/ 63642 w 72867"/>
                <a:gd name="connsiteY22" fmla="*/ 149212 h 154391"/>
                <a:gd name="connsiteX23" fmla="*/ 45316 w 72867"/>
                <a:gd name="connsiteY23" fmla="*/ 152145 h 154391"/>
                <a:gd name="connsiteX24" fmla="*/ 37985 w 72867"/>
                <a:gd name="connsiteY24" fmla="*/ 151412 h 154391"/>
                <a:gd name="connsiteX25" fmla="*/ 37985 w 72867"/>
                <a:gd name="connsiteY25" fmla="*/ 151412 h 154391"/>
                <a:gd name="connsiteX26" fmla="*/ 7929 w 72867"/>
                <a:gd name="connsiteY26" fmla="*/ 117690 h 154391"/>
                <a:gd name="connsiteX27" fmla="*/ 4263 w 72867"/>
                <a:gd name="connsiteY27" fmla="*/ 83968 h 154391"/>
                <a:gd name="connsiteX28" fmla="*/ 18192 w 72867"/>
                <a:gd name="connsiteY28" fmla="*/ 83602 h 154391"/>
                <a:gd name="connsiteX29" fmla="*/ 3897 w 72867"/>
                <a:gd name="connsiteY29" fmla="*/ 57578 h 154391"/>
                <a:gd name="connsiteX30" fmla="*/ 231 w 72867"/>
                <a:gd name="connsiteY30" fmla="*/ 19824 h 15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867" h="154391">
                  <a:moveTo>
                    <a:pt x="231" y="19824"/>
                  </a:moveTo>
                  <a:cubicBezTo>
                    <a:pt x="1331" y="15792"/>
                    <a:pt x="-1601" y="8095"/>
                    <a:pt x="7196" y="10294"/>
                  </a:cubicBezTo>
                  <a:cubicBezTo>
                    <a:pt x="12327" y="11394"/>
                    <a:pt x="14526" y="14326"/>
                    <a:pt x="10494" y="19824"/>
                  </a:cubicBezTo>
                  <a:cubicBezTo>
                    <a:pt x="7562" y="23490"/>
                    <a:pt x="9028" y="27522"/>
                    <a:pt x="13060" y="28988"/>
                  </a:cubicBezTo>
                  <a:cubicBezTo>
                    <a:pt x="18558" y="31187"/>
                    <a:pt x="19291" y="26055"/>
                    <a:pt x="19291" y="22757"/>
                  </a:cubicBezTo>
                  <a:cubicBezTo>
                    <a:pt x="18925" y="10661"/>
                    <a:pt x="25522" y="10294"/>
                    <a:pt x="35052" y="11394"/>
                  </a:cubicBezTo>
                  <a:cubicBezTo>
                    <a:pt x="39817" y="11760"/>
                    <a:pt x="46415" y="12127"/>
                    <a:pt x="50081" y="5896"/>
                  </a:cubicBezTo>
                  <a:cubicBezTo>
                    <a:pt x="52646" y="1864"/>
                    <a:pt x="55579" y="-3634"/>
                    <a:pt x="60710" y="3330"/>
                  </a:cubicBezTo>
                  <a:cubicBezTo>
                    <a:pt x="66575" y="11027"/>
                    <a:pt x="61443" y="18358"/>
                    <a:pt x="57411" y="23490"/>
                  </a:cubicBezTo>
                  <a:cubicBezTo>
                    <a:pt x="52646" y="29721"/>
                    <a:pt x="52646" y="23123"/>
                    <a:pt x="50081" y="19458"/>
                  </a:cubicBezTo>
                  <a:cubicBezTo>
                    <a:pt x="43116" y="9928"/>
                    <a:pt x="37985" y="26422"/>
                    <a:pt x="29188" y="22757"/>
                  </a:cubicBezTo>
                  <a:cubicBezTo>
                    <a:pt x="26256" y="21657"/>
                    <a:pt x="27722" y="28621"/>
                    <a:pt x="29188" y="31553"/>
                  </a:cubicBezTo>
                  <a:cubicBezTo>
                    <a:pt x="32487" y="38884"/>
                    <a:pt x="37618" y="45115"/>
                    <a:pt x="35419" y="54279"/>
                  </a:cubicBezTo>
                  <a:cubicBezTo>
                    <a:pt x="43849" y="52446"/>
                    <a:pt x="42017" y="42183"/>
                    <a:pt x="49347" y="39617"/>
                  </a:cubicBezTo>
                  <a:cubicBezTo>
                    <a:pt x="59611" y="46948"/>
                    <a:pt x="61077" y="61243"/>
                    <a:pt x="71340" y="69674"/>
                  </a:cubicBezTo>
                  <a:cubicBezTo>
                    <a:pt x="76838" y="74439"/>
                    <a:pt x="65842" y="80670"/>
                    <a:pt x="64376" y="86901"/>
                  </a:cubicBezTo>
                  <a:cubicBezTo>
                    <a:pt x="63642" y="91299"/>
                    <a:pt x="62543" y="93499"/>
                    <a:pt x="58144" y="91666"/>
                  </a:cubicBezTo>
                  <a:cubicBezTo>
                    <a:pt x="52280" y="89467"/>
                    <a:pt x="52646" y="83602"/>
                    <a:pt x="51180" y="79203"/>
                  </a:cubicBezTo>
                  <a:cubicBezTo>
                    <a:pt x="50447" y="76638"/>
                    <a:pt x="51180" y="73339"/>
                    <a:pt x="51180" y="65642"/>
                  </a:cubicBezTo>
                  <a:cubicBezTo>
                    <a:pt x="45316" y="75905"/>
                    <a:pt x="39817" y="80303"/>
                    <a:pt x="46415" y="88734"/>
                  </a:cubicBezTo>
                  <a:cubicBezTo>
                    <a:pt x="50081" y="93499"/>
                    <a:pt x="54112" y="98263"/>
                    <a:pt x="47148" y="107060"/>
                  </a:cubicBezTo>
                  <a:cubicBezTo>
                    <a:pt x="41650" y="114025"/>
                    <a:pt x="53379" y="123188"/>
                    <a:pt x="58511" y="130886"/>
                  </a:cubicBezTo>
                  <a:cubicBezTo>
                    <a:pt x="62176" y="136750"/>
                    <a:pt x="70607" y="140049"/>
                    <a:pt x="63642" y="149212"/>
                  </a:cubicBezTo>
                  <a:cubicBezTo>
                    <a:pt x="58144" y="156910"/>
                    <a:pt x="52280" y="154344"/>
                    <a:pt x="45316" y="152145"/>
                  </a:cubicBezTo>
                  <a:cubicBezTo>
                    <a:pt x="43116" y="151412"/>
                    <a:pt x="40551" y="151778"/>
                    <a:pt x="37985" y="151412"/>
                  </a:cubicBezTo>
                  <a:lnTo>
                    <a:pt x="37985" y="151412"/>
                  </a:lnTo>
                  <a:cubicBezTo>
                    <a:pt x="22590" y="145181"/>
                    <a:pt x="15259" y="131618"/>
                    <a:pt x="7929" y="117690"/>
                  </a:cubicBezTo>
                  <a:cubicBezTo>
                    <a:pt x="964" y="107060"/>
                    <a:pt x="3164" y="95331"/>
                    <a:pt x="4263" y="83968"/>
                  </a:cubicBezTo>
                  <a:cubicBezTo>
                    <a:pt x="9395" y="79570"/>
                    <a:pt x="14526" y="83235"/>
                    <a:pt x="18192" y="83602"/>
                  </a:cubicBezTo>
                  <a:cubicBezTo>
                    <a:pt x="3530" y="81403"/>
                    <a:pt x="4630" y="68940"/>
                    <a:pt x="3897" y="57578"/>
                  </a:cubicBezTo>
                  <a:cubicBezTo>
                    <a:pt x="-2701" y="45482"/>
                    <a:pt x="1331" y="32653"/>
                    <a:pt x="231" y="19824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00C6EE22-CAAD-45C6-860B-E2C68DC6B495}"/>
                </a:ext>
              </a:extLst>
            </p:cNvPr>
            <p:cNvSpPr/>
            <p:nvPr/>
          </p:nvSpPr>
          <p:spPr>
            <a:xfrm>
              <a:off x="10161248" y="5222529"/>
              <a:ext cx="47149" cy="105168"/>
            </a:xfrm>
            <a:custGeom>
              <a:avLst/>
              <a:gdLst>
                <a:gd name="connsiteX0" fmla="*/ 43875 w 47149"/>
                <a:gd name="connsiteY0" fmla="*/ 65583 h 105168"/>
                <a:gd name="connsiteX1" fmla="*/ 23349 w 47149"/>
                <a:gd name="connsiteY1" fmla="*/ 90874 h 105168"/>
                <a:gd name="connsiteX2" fmla="*/ 14185 w 47149"/>
                <a:gd name="connsiteY2" fmla="*/ 105169 h 105168"/>
                <a:gd name="connsiteX3" fmla="*/ 5755 w 47149"/>
                <a:gd name="connsiteY3" fmla="*/ 61551 h 105168"/>
                <a:gd name="connsiteX4" fmla="*/ 6855 w 47149"/>
                <a:gd name="connsiteY4" fmla="*/ 17199 h 105168"/>
                <a:gd name="connsiteX5" fmla="*/ 30680 w 47149"/>
                <a:gd name="connsiteY5" fmla="*/ 12068 h 105168"/>
                <a:gd name="connsiteX6" fmla="*/ 39110 w 47149"/>
                <a:gd name="connsiteY6" fmla="*/ 21598 h 105168"/>
                <a:gd name="connsiteX7" fmla="*/ 43509 w 47149"/>
                <a:gd name="connsiteY7" fmla="*/ 29662 h 105168"/>
                <a:gd name="connsiteX8" fmla="*/ 44242 w 47149"/>
                <a:gd name="connsiteY8" fmla="*/ 61917 h 105168"/>
                <a:gd name="connsiteX9" fmla="*/ 43875 w 47149"/>
                <a:gd name="connsiteY9" fmla="*/ 65583 h 10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149" h="105168">
                  <a:moveTo>
                    <a:pt x="43875" y="65583"/>
                  </a:moveTo>
                  <a:cubicBezTo>
                    <a:pt x="43509" y="79511"/>
                    <a:pt x="42409" y="92340"/>
                    <a:pt x="23349" y="90874"/>
                  </a:cubicBezTo>
                  <a:cubicBezTo>
                    <a:pt x="10887" y="90141"/>
                    <a:pt x="23349" y="102603"/>
                    <a:pt x="14185" y="105169"/>
                  </a:cubicBezTo>
                  <a:cubicBezTo>
                    <a:pt x="5389" y="91973"/>
                    <a:pt x="14185" y="74746"/>
                    <a:pt x="5755" y="61551"/>
                  </a:cubicBezTo>
                  <a:cubicBezTo>
                    <a:pt x="-7807" y="46523"/>
                    <a:pt x="6855" y="32228"/>
                    <a:pt x="6855" y="17199"/>
                  </a:cubicBezTo>
                  <a:cubicBezTo>
                    <a:pt x="14185" y="-4793"/>
                    <a:pt x="15285" y="-4793"/>
                    <a:pt x="30680" y="12068"/>
                  </a:cubicBezTo>
                  <a:cubicBezTo>
                    <a:pt x="33612" y="15367"/>
                    <a:pt x="36544" y="18299"/>
                    <a:pt x="39110" y="21598"/>
                  </a:cubicBezTo>
                  <a:cubicBezTo>
                    <a:pt x="40943" y="24164"/>
                    <a:pt x="42409" y="26729"/>
                    <a:pt x="43509" y="29662"/>
                  </a:cubicBezTo>
                  <a:cubicBezTo>
                    <a:pt x="44975" y="40291"/>
                    <a:pt x="50473" y="50921"/>
                    <a:pt x="44242" y="61917"/>
                  </a:cubicBezTo>
                  <a:cubicBezTo>
                    <a:pt x="43875" y="63017"/>
                    <a:pt x="43875" y="64483"/>
                    <a:pt x="43875" y="65583"/>
                  </a:cubicBezTo>
                  <a:close/>
                </a:path>
              </a:pathLst>
            </a:custGeom>
            <a:solidFill>
              <a:srgbClr val="EF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A6BCE563-7D38-42A9-9D49-35C5E49515F5}"/>
                </a:ext>
              </a:extLst>
            </p:cNvPr>
            <p:cNvSpPr/>
            <p:nvPr/>
          </p:nvSpPr>
          <p:spPr>
            <a:xfrm>
              <a:off x="10159818" y="5373981"/>
              <a:ext cx="26823" cy="130911"/>
            </a:xfrm>
            <a:custGeom>
              <a:avLst/>
              <a:gdLst>
                <a:gd name="connsiteX0" fmla="*/ 587 w 26823"/>
                <a:gd name="connsiteY0" fmla="*/ 634 h 130911"/>
                <a:gd name="connsiteX1" fmla="*/ 2419 w 26823"/>
                <a:gd name="connsiteY1" fmla="*/ 1367 h 130911"/>
                <a:gd name="connsiteX2" fmla="*/ 18914 w 26823"/>
                <a:gd name="connsiteY2" fmla="*/ 22259 h 130911"/>
                <a:gd name="connsiteX3" fmla="*/ 26611 w 26823"/>
                <a:gd name="connsiteY3" fmla="*/ 116826 h 130911"/>
                <a:gd name="connsiteX4" fmla="*/ 26244 w 26823"/>
                <a:gd name="connsiteY4" fmla="*/ 124524 h 130911"/>
                <a:gd name="connsiteX5" fmla="*/ 5718 w 26823"/>
                <a:gd name="connsiteY5" fmla="*/ 116093 h 130911"/>
                <a:gd name="connsiteX6" fmla="*/ 3886 w 26823"/>
                <a:gd name="connsiteY6" fmla="*/ 32156 h 130911"/>
                <a:gd name="connsiteX7" fmla="*/ 587 w 26823"/>
                <a:gd name="connsiteY7" fmla="*/ 634 h 13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3" h="130911">
                  <a:moveTo>
                    <a:pt x="587" y="634"/>
                  </a:moveTo>
                  <a:cubicBezTo>
                    <a:pt x="1320" y="1000"/>
                    <a:pt x="1686" y="1367"/>
                    <a:pt x="2419" y="1367"/>
                  </a:cubicBezTo>
                  <a:cubicBezTo>
                    <a:pt x="24778" y="-4864"/>
                    <a:pt x="19280" y="11630"/>
                    <a:pt x="18914" y="22259"/>
                  </a:cubicBezTo>
                  <a:cubicBezTo>
                    <a:pt x="17814" y="54148"/>
                    <a:pt x="28444" y="84938"/>
                    <a:pt x="26611" y="116826"/>
                  </a:cubicBezTo>
                  <a:cubicBezTo>
                    <a:pt x="26611" y="119392"/>
                    <a:pt x="26611" y="121958"/>
                    <a:pt x="26244" y="124524"/>
                  </a:cubicBezTo>
                  <a:cubicBezTo>
                    <a:pt x="13782" y="135886"/>
                    <a:pt x="5352" y="131488"/>
                    <a:pt x="5718" y="116093"/>
                  </a:cubicBezTo>
                  <a:cubicBezTo>
                    <a:pt x="6818" y="88236"/>
                    <a:pt x="-4545" y="60746"/>
                    <a:pt x="3886" y="32156"/>
                  </a:cubicBezTo>
                  <a:cubicBezTo>
                    <a:pt x="6818" y="22626"/>
                    <a:pt x="-2346" y="11630"/>
                    <a:pt x="587" y="634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97FC0840-BC7E-4650-B4E0-5D7405468188}"/>
                </a:ext>
              </a:extLst>
            </p:cNvPr>
            <p:cNvSpPr/>
            <p:nvPr/>
          </p:nvSpPr>
          <p:spPr>
            <a:xfrm>
              <a:off x="10168445" y="5527108"/>
              <a:ext cx="21705" cy="106650"/>
            </a:xfrm>
            <a:custGeom>
              <a:avLst/>
              <a:gdLst>
                <a:gd name="connsiteX0" fmla="*/ 17984 w 21705"/>
                <a:gd name="connsiteY0" fmla="*/ 106650 h 106650"/>
                <a:gd name="connsiteX1" fmla="*/ 6988 w 21705"/>
                <a:gd name="connsiteY1" fmla="*/ 35175 h 106650"/>
                <a:gd name="connsiteX2" fmla="*/ 5155 w 21705"/>
                <a:gd name="connsiteY2" fmla="*/ 17214 h 106650"/>
                <a:gd name="connsiteX3" fmla="*/ 1490 w 21705"/>
                <a:gd name="connsiteY3" fmla="*/ 2186 h 106650"/>
                <a:gd name="connsiteX4" fmla="*/ 17618 w 21705"/>
                <a:gd name="connsiteY4" fmla="*/ 5119 h 106650"/>
                <a:gd name="connsiteX5" fmla="*/ 16885 w 21705"/>
                <a:gd name="connsiteY5" fmla="*/ 65598 h 106650"/>
                <a:gd name="connsiteX6" fmla="*/ 20550 w 21705"/>
                <a:gd name="connsiteY6" fmla="*/ 94921 h 106650"/>
                <a:gd name="connsiteX7" fmla="*/ 17984 w 21705"/>
                <a:gd name="connsiteY7" fmla="*/ 106650 h 1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05" h="106650">
                  <a:moveTo>
                    <a:pt x="17984" y="106650"/>
                  </a:moveTo>
                  <a:cubicBezTo>
                    <a:pt x="-5474" y="86124"/>
                    <a:pt x="757" y="60466"/>
                    <a:pt x="6988" y="35175"/>
                  </a:cubicBezTo>
                  <a:cubicBezTo>
                    <a:pt x="8821" y="28211"/>
                    <a:pt x="6622" y="23079"/>
                    <a:pt x="5155" y="17214"/>
                  </a:cubicBezTo>
                  <a:cubicBezTo>
                    <a:pt x="3689" y="12083"/>
                    <a:pt x="-2909" y="7318"/>
                    <a:pt x="1490" y="2186"/>
                  </a:cubicBezTo>
                  <a:cubicBezTo>
                    <a:pt x="7355" y="-4778"/>
                    <a:pt x="11753" y="7318"/>
                    <a:pt x="17618" y="5119"/>
                  </a:cubicBezTo>
                  <a:cubicBezTo>
                    <a:pt x="20917" y="25278"/>
                    <a:pt x="22016" y="45072"/>
                    <a:pt x="16885" y="65598"/>
                  </a:cubicBezTo>
                  <a:cubicBezTo>
                    <a:pt x="15418" y="71829"/>
                    <a:pt x="16885" y="85024"/>
                    <a:pt x="20550" y="94921"/>
                  </a:cubicBezTo>
                  <a:cubicBezTo>
                    <a:pt x="22383" y="99319"/>
                    <a:pt x="22383" y="103718"/>
                    <a:pt x="17984" y="10665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D349AB46-B321-4FCA-8832-E185AC7B0A15}"/>
                </a:ext>
              </a:extLst>
            </p:cNvPr>
            <p:cNvSpPr/>
            <p:nvPr/>
          </p:nvSpPr>
          <p:spPr>
            <a:xfrm>
              <a:off x="10182031" y="6222917"/>
              <a:ext cx="33135" cy="111296"/>
            </a:xfrm>
            <a:custGeom>
              <a:avLst/>
              <a:gdLst>
                <a:gd name="connsiteX0" fmla="*/ 30423 w 33135"/>
                <a:gd name="connsiteY0" fmla="*/ 83073 h 111296"/>
                <a:gd name="connsiteX1" fmla="*/ 17227 w 33135"/>
                <a:gd name="connsiteY1" fmla="*/ 111297 h 111296"/>
                <a:gd name="connsiteX2" fmla="*/ 0 w 33135"/>
                <a:gd name="connsiteY2" fmla="*/ 4634 h 111296"/>
                <a:gd name="connsiteX3" fmla="*/ 3299 w 33135"/>
                <a:gd name="connsiteY3" fmla="*/ 602 h 111296"/>
                <a:gd name="connsiteX4" fmla="*/ 32988 w 33135"/>
                <a:gd name="connsiteY4" fmla="*/ 76109 h 111296"/>
                <a:gd name="connsiteX5" fmla="*/ 30423 w 33135"/>
                <a:gd name="connsiteY5" fmla="*/ 83073 h 11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35" h="111296">
                  <a:moveTo>
                    <a:pt x="30423" y="83073"/>
                  </a:moveTo>
                  <a:cubicBezTo>
                    <a:pt x="23458" y="89671"/>
                    <a:pt x="25658" y="100300"/>
                    <a:pt x="17227" y="111297"/>
                  </a:cubicBezTo>
                  <a:cubicBezTo>
                    <a:pt x="10263" y="73543"/>
                    <a:pt x="1466" y="39822"/>
                    <a:pt x="0" y="4634"/>
                  </a:cubicBezTo>
                  <a:cubicBezTo>
                    <a:pt x="733" y="2801"/>
                    <a:pt x="2566" y="-1597"/>
                    <a:pt x="3299" y="602"/>
                  </a:cubicBezTo>
                  <a:cubicBezTo>
                    <a:pt x="13562" y="25526"/>
                    <a:pt x="23458" y="50818"/>
                    <a:pt x="32988" y="76109"/>
                  </a:cubicBezTo>
                  <a:cubicBezTo>
                    <a:pt x="33722" y="77942"/>
                    <a:pt x="31522" y="80874"/>
                    <a:pt x="30423" y="83073"/>
                  </a:cubicBezTo>
                  <a:close/>
                </a:path>
              </a:pathLst>
            </a:custGeom>
            <a:solidFill>
              <a:srgbClr val="E7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183D05-096B-43D9-A4BC-F8E0372AF896}"/>
                </a:ext>
              </a:extLst>
            </p:cNvPr>
            <p:cNvSpPr/>
            <p:nvPr/>
          </p:nvSpPr>
          <p:spPr>
            <a:xfrm>
              <a:off x="10313644" y="6291328"/>
              <a:ext cx="37138" cy="59234"/>
            </a:xfrm>
            <a:custGeom>
              <a:avLst/>
              <a:gdLst>
                <a:gd name="connsiteX0" fmla="*/ 341 w 37138"/>
                <a:gd name="connsiteY0" fmla="*/ 0 h 59234"/>
                <a:gd name="connsiteX1" fmla="*/ 27831 w 37138"/>
                <a:gd name="connsiteY1" fmla="*/ 4032 h 59234"/>
                <a:gd name="connsiteX2" fmla="*/ 36995 w 37138"/>
                <a:gd name="connsiteY2" fmla="*/ 8064 h 59234"/>
                <a:gd name="connsiteX3" fmla="*/ 30397 w 37138"/>
                <a:gd name="connsiteY3" fmla="*/ 10630 h 59234"/>
                <a:gd name="connsiteX4" fmla="*/ 30397 w 37138"/>
                <a:gd name="connsiteY4" fmla="*/ 20526 h 59234"/>
                <a:gd name="connsiteX5" fmla="*/ 21600 w 37138"/>
                <a:gd name="connsiteY5" fmla="*/ 58280 h 59234"/>
                <a:gd name="connsiteX6" fmla="*/ 11704 w 37138"/>
                <a:gd name="connsiteY6" fmla="*/ 56447 h 59234"/>
                <a:gd name="connsiteX7" fmla="*/ 341 w 37138"/>
                <a:gd name="connsiteY7" fmla="*/ 0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38" h="59234">
                  <a:moveTo>
                    <a:pt x="341" y="0"/>
                  </a:moveTo>
                  <a:cubicBezTo>
                    <a:pt x="8771" y="5865"/>
                    <a:pt x="17568" y="7697"/>
                    <a:pt x="27831" y="4032"/>
                  </a:cubicBezTo>
                  <a:cubicBezTo>
                    <a:pt x="31130" y="2932"/>
                    <a:pt x="36628" y="3299"/>
                    <a:pt x="36995" y="8064"/>
                  </a:cubicBezTo>
                  <a:cubicBezTo>
                    <a:pt x="38094" y="16128"/>
                    <a:pt x="32596" y="9530"/>
                    <a:pt x="30397" y="10630"/>
                  </a:cubicBezTo>
                  <a:cubicBezTo>
                    <a:pt x="23799" y="13562"/>
                    <a:pt x="28198" y="17227"/>
                    <a:pt x="30397" y="20526"/>
                  </a:cubicBezTo>
                  <a:cubicBezTo>
                    <a:pt x="41027" y="35921"/>
                    <a:pt x="21967" y="45084"/>
                    <a:pt x="21600" y="58280"/>
                  </a:cubicBezTo>
                  <a:cubicBezTo>
                    <a:pt x="21600" y="60845"/>
                    <a:pt x="15002" y="57547"/>
                    <a:pt x="11704" y="56447"/>
                  </a:cubicBezTo>
                  <a:cubicBezTo>
                    <a:pt x="-1125" y="39220"/>
                    <a:pt x="-392" y="19427"/>
                    <a:pt x="341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E636F8DF-0034-4258-A4D0-A7025225054A}"/>
                </a:ext>
              </a:extLst>
            </p:cNvPr>
            <p:cNvSpPr/>
            <p:nvPr/>
          </p:nvSpPr>
          <p:spPr>
            <a:xfrm>
              <a:off x="10200795" y="5248920"/>
              <a:ext cx="64872" cy="35526"/>
            </a:xfrm>
            <a:custGeom>
              <a:avLst/>
              <a:gdLst>
                <a:gd name="connsiteX0" fmla="*/ 4328 w 64872"/>
                <a:gd name="connsiteY0" fmla="*/ 35527 h 35526"/>
                <a:gd name="connsiteX1" fmla="*/ 296 w 64872"/>
                <a:gd name="connsiteY1" fmla="*/ 1805 h 35526"/>
                <a:gd name="connsiteX2" fmla="*/ 60408 w 64872"/>
                <a:gd name="connsiteY2" fmla="*/ 9136 h 35526"/>
                <a:gd name="connsiteX3" fmla="*/ 57476 w 64872"/>
                <a:gd name="connsiteY3" fmla="*/ 23431 h 35526"/>
                <a:gd name="connsiteX4" fmla="*/ 37683 w 64872"/>
                <a:gd name="connsiteY4" fmla="*/ 28196 h 35526"/>
                <a:gd name="connsiteX5" fmla="*/ 4328 w 64872"/>
                <a:gd name="connsiteY5" fmla="*/ 35527 h 3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72" h="35526">
                  <a:moveTo>
                    <a:pt x="4328" y="35527"/>
                  </a:moveTo>
                  <a:cubicBezTo>
                    <a:pt x="3228" y="24164"/>
                    <a:pt x="-1170" y="13534"/>
                    <a:pt x="296" y="1805"/>
                  </a:cubicBezTo>
                  <a:cubicBezTo>
                    <a:pt x="21189" y="-761"/>
                    <a:pt x="41715" y="-2227"/>
                    <a:pt x="60408" y="9136"/>
                  </a:cubicBezTo>
                  <a:cubicBezTo>
                    <a:pt x="64440" y="15001"/>
                    <a:pt x="69205" y="20499"/>
                    <a:pt x="57476" y="23431"/>
                  </a:cubicBezTo>
                  <a:cubicBezTo>
                    <a:pt x="50878" y="24897"/>
                    <a:pt x="44281" y="26363"/>
                    <a:pt x="37683" y="28196"/>
                  </a:cubicBezTo>
                  <a:cubicBezTo>
                    <a:pt x="25587" y="24897"/>
                    <a:pt x="13125" y="21965"/>
                    <a:pt x="4328" y="35527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7EC53D6A-45EF-49CA-93DC-34371A9193F2}"/>
                </a:ext>
              </a:extLst>
            </p:cNvPr>
            <p:cNvSpPr/>
            <p:nvPr/>
          </p:nvSpPr>
          <p:spPr>
            <a:xfrm>
              <a:off x="10235231" y="5810430"/>
              <a:ext cx="33669" cy="43158"/>
            </a:xfrm>
            <a:custGeom>
              <a:avLst/>
              <a:gdLst>
                <a:gd name="connsiteX0" fmla="*/ 3614 w 33669"/>
                <a:gd name="connsiteY0" fmla="*/ 0 h 43158"/>
                <a:gd name="connsiteX1" fmla="*/ 15709 w 33669"/>
                <a:gd name="connsiteY1" fmla="*/ 15395 h 43158"/>
                <a:gd name="connsiteX2" fmla="*/ 20474 w 33669"/>
                <a:gd name="connsiteY2" fmla="*/ 20893 h 43158"/>
                <a:gd name="connsiteX3" fmla="*/ 33670 w 33669"/>
                <a:gd name="connsiteY3" fmla="*/ 33721 h 43158"/>
                <a:gd name="connsiteX4" fmla="*/ 11677 w 33669"/>
                <a:gd name="connsiteY4" fmla="*/ 41785 h 43158"/>
                <a:gd name="connsiteX5" fmla="*/ 3614 w 33669"/>
                <a:gd name="connsiteY5" fmla="*/ 41419 h 43158"/>
                <a:gd name="connsiteX6" fmla="*/ 3614 w 33669"/>
                <a:gd name="connsiteY6" fmla="*/ 0 h 4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9" h="43158">
                  <a:moveTo>
                    <a:pt x="3614" y="0"/>
                  </a:moveTo>
                  <a:cubicBezTo>
                    <a:pt x="9112" y="4032"/>
                    <a:pt x="21574" y="2199"/>
                    <a:pt x="15709" y="15395"/>
                  </a:cubicBezTo>
                  <a:cubicBezTo>
                    <a:pt x="14243" y="18693"/>
                    <a:pt x="16443" y="21992"/>
                    <a:pt x="20474" y="20893"/>
                  </a:cubicBezTo>
                  <a:cubicBezTo>
                    <a:pt x="32570" y="17594"/>
                    <a:pt x="31837" y="26757"/>
                    <a:pt x="33670" y="33721"/>
                  </a:cubicBezTo>
                  <a:cubicBezTo>
                    <a:pt x="25239" y="33355"/>
                    <a:pt x="16076" y="29323"/>
                    <a:pt x="11677" y="41785"/>
                  </a:cubicBezTo>
                  <a:cubicBezTo>
                    <a:pt x="10578" y="44718"/>
                    <a:pt x="6546" y="42152"/>
                    <a:pt x="3614" y="41419"/>
                  </a:cubicBezTo>
                  <a:cubicBezTo>
                    <a:pt x="-6649" y="27490"/>
                    <a:pt x="8745" y="13562"/>
                    <a:pt x="361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3F922535-170C-463C-8B5D-933A48495F30}"/>
                </a:ext>
              </a:extLst>
            </p:cNvPr>
            <p:cNvSpPr/>
            <p:nvPr/>
          </p:nvSpPr>
          <p:spPr>
            <a:xfrm>
              <a:off x="10229278" y="5314932"/>
              <a:ext cx="22500" cy="25961"/>
            </a:xfrm>
            <a:custGeom>
              <a:avLst/>
              <a:gdLst>
                <a:gd name="connsiteX0" fmla="*/ 20929 w 22500"/>
                <a:gd name="connsiteY0" fmla="*/ 7268 h 25961"/>
                <a:gd name="connsiteX1" fmla="*/ 20929 w 22500"/>
                <a:gd name="connsiteY1" fmla="*/ 25962 h 25961"/>
                <a:gd name="connsiteX2" fmla="*/ 13965 w 22500"/>
                <a:gd name="connsiteY2" fmla="*/ 23762 h 25961"/>
                <a:gd name="connsiteX3" fmla="*/ 770 w 22500"/>
                <a:gd name="connsiteY3" fmla="*/ 3603 h 25961"/>
                <a:gd name="connsiteX4" fmla="*/ 20929 w 22500"/>
                <a:gd name="connsiteY4" fmla="*/ 7268 h 2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00" h="25961">
                  <a:moveTo>
                    <a:pt x="20929" y="7268"/>
                  </a:moveTo>
                  <a:cubicBezTo>
                    <a:pt x="24961" y="13499"/>
                    <a:pt x="19830" y="19730"/>
                    <a:pt x="20929" y="25962"/>
                  </a:cubicBezTo>
                  <a:cubicBezTo>
                    <a:pt x="18730" y="25228"/>
                    <a:pt x="15798" y="25228"/>
                    <a:pt x="13965" y="23762"/>
                  </a:cubicBezTo>
                  <a:cubicBezTo>
                    <a:pt x="7367" y="18264"/>
                    <a:pt x="-2896" y="10567"/>
                    <a:pt x="770" y="3603"/>
                  </a:cubicBezTo>
                  <a:cubicBezTo>
                    <a:pt x="6268" y="-7027"/>
                    <a:pt x="13232" y="9467"/>
                    <a:pt x="20929" y="7268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A988EF00-2FA4-4DBE-AB60-638FA345EDD0}"/>
                </a:ext>
              </a:extLst>
            </p:cNvPr>
            <p:cNvSpPr/>
            <p:nvPr/>
          </p:nvSpPr>
          <p:spPr>
            <a:xfrm>
              <a:off x="10232125" y="5750317"/>
              <a:ext cx="28344" cy="28062"/>
            </a:xfrm>
            <a:custGeom>
              <a:avLst/>
              <a:gdLst>
                <a:gd name="connsiteX0" fmla="*/ 3054 w 28344"/>
                <a:gd name="connsiteY0" fmla="*/ 0 h 28062"/>
                <a:gd name="connsiteX1" fmla="*/ 28345 w 28344"/>
                <a:gd name="connsiteY1" fmla="*/ 18693 h 28062"/>
                <a:gd name="connsiteX2" fmla="*/ 3054 w 28344"/>
                <a:gd name="connsiteY2" fmla="*/ 26391 h 28062"/>
                <a:gd name="connsiteX3" fmla="*/ 3054 w 28344"/>
                <a:gd name="connsiteY3" fmla="*/ 0 h 2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44" h="28062">
                  <a:moveTo>
                    <a:pt x="3054" y="0"/>
                  </a:moveTo>
                  <a:cubicBezTo>
                    <a:pt x="11118" y="24558"/>
                    <a:pt x="11118" y="24558"/>
                    <a:pt x="28345" y="18693"/>
                  </a:cubicBezTo>
                  <a:cubicBezTo>
                    <a:pt x="23946" y="29323"/>
                    <a:pt x="23946" y="29323"/>
                    <a:pt x="3054" y="26391"/>
                  </a:cubicBezTo>
                  <a:cubicBezTo>
                    <a:pt x="6719" y="17594"/>
                    <a:pt x="-5377" y="8797"/>
                    <a:pt x="305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E5C4BC3-161A-4EB0-83E5-51D512A9E630}"/>
                </a:ext>
              </a:extLst>
            </p:cNvPr>
            <p:cNvSpPr/>
            <p:nvPr/>
          </p:nvSpPr>
          <p:spPr>
            <a:xfrm>
              <a:off x="10154390" y="6020823"/>
              <a:ext cx="9314" cy="29395"/>
            </a:xfrm>
            <a:custGeom>
              <a:avLst/>
              <a:gdLst>
                <a:gd name="connsiteX0" fmla="*/ 9314 w 9314"/>
                <a:gd name="connsiteY0" fmla="*/ 22359 h 29395"/>
                <a:gd name="connsiteX1" fmla="*/ 8948 w 9314"/>
                <a:gd name="connsiteY1" fmla="*/ 27857 h 29395"/>
                <a:gd name="connsiteX2" fmla="*/ 6749 w 9314"/>
                <a:gd name="connsiteY2" fmla="*/ 29323 h 29395"/>
                <a:gd name="connsiteX3" fmla="*/ 9314 w 9314"/>
                <a:gd name="connsiteY3" fmla="*/ 0 h 29395"/>
                <a:gd name="connsiteX4" fmla="*/ 9314 w 9314"/>
                <a:gd name="connsiteY4" fmla="*/ 22359 h 2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4" h="29395">
                  <a:moveTo>
                    <a:pt x="9314" y="22359"/>
                  </a:moveTo>
                  <a:cubicBezTo>
                    <a:pt x="9314" y="24192"/>
                    <a:pt x="9314" y="26024"/>
                    <a:pt x="8948" y="27857"/>
                  </a:cubicBezTo>
                  <a:cubicBezTo>
                    <a:pt x="8948" y="28590"/>
                    <a:pt x="6749" y="29690"/>
                    <a:pt x="6749" y="29323"/>
                  </a:cubicBezTo>
                  <a:cubicBezTo>
                    <a:pt x="-3148" y="19427"/>
                    <a:pt x="-2048" y="7697"/>
                    <a:pt x="9314" y="0"/>
                  </a:cubicBezTo>
                  <a:cubicBezTo>
                    <a:pt x="9314" y="7697"/>
                    <a:pt x="9314" y="15028"/>
                    <a:pt x="9314" y="22359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CC399C52-8DE9-40CB-AEB5-F7C675D8D968}"/>
                </a:ext>
              </a:extLst>
            </p:cNvPr>
            <p:cNvSpPr/>
            <p:nvPr/>
          </p:nvSpPr>
          <p:spPr>
            <a:xfrm>
              <a:off x="10071996" y="5026350"/>
              <a:ext cx="105270" cy="442892"/>
            </a:xfrm>
            <a:custGeom>
              <a:avLst/>
              <a:gdLst>
                <a:gd name="connsiteX0" fmla="*/ 9237 w 105270"/>
                <a:gd name="connsiteY0" fmla="*/ 152900 h 442892"/>
                <a:gd name="connsiteX1" fmla="*/ 17667 w 105270"/>
                <a:gd name="connsiteY1" fmla="*/ 102684 h 442892"/>
                <a:gd name="connsiteX2" fmla="*/ 19500 w 105270"/>
                <a:gd name="connsiteY2" fmla="*/ 90222 h 442892"/>
                <a:gd name="connsiteX3" fmla="*/ 27931 w 105270"/>
                <a:gd name="connsiteY3" fmla="*/ 76660 h 442892"/>
                <a:gd name="connsiteX4" fmla="*/ 29030 w 105270"/>
                <a:gd name="connsiteY4" fmla="*/ 92421 h 442892"/>
                <a:gd name="connsiteX5" fmla="*/ 35261 w 105270"/>
                <a:gd name="connsiteY5" fmla="*/ 99019 h 442892"/>
                <a:gd name="connsiteX6" fmla="*/ 52122 w 105270"/>
                <a:gd name="connsiteY6" fmla="*/ 94621 h 442892"/>
                <a:gd name="connsiteX7" fmla="*/ 41859 w 105270"/>
                <a:gd name="connsiteY7" fmla="*/ 60899 h 442892"/>
                <a:gd name="connsiteX8" fmla="*/ 55421 w 105270"/>
                <a:gd name="connsiteY8" fmla="*/ 71895 h 442892"/>
                <a:gd name="connsiteX9" fmla="*/ 57620 w 105270"/>
                <a:gd name="connsiteY9" fmla="*/ 53935 h 442892"/>
                <a:gd name="connsiteX10" fmla="*/ 58720 w 105270"/>
                <a:gd name="connsiteY10" fmla="*/ 45504 h 442892"/>
                <a:gd name="connsiteX11" fmla="*/ 69716 w 105270"/>
                <a:gd name="connsiteY11" fmla="*/ 10683 h 442892"/>
                <a:gd name="connsiteX12" fmla="*/ 76314 w 105270"/>
                <a:gd name="connsiteY12" fmla="*/ 54 h 442892"/>
                <a:gd name="connsiteX13" fmla="*/ 84378 w 105270"/>
                <a:gd name="connsiteY13" fmla="*/ 11050 h 442892"/>
                <a:gd name="connsiteX14" fmla="*/ 84378 w 105270"/>
                <a:gd name="connsiteY14" fmla="*/ 41106 h 442892"/>
                <a:gd name="connsiteX15" fmla="*/ 95007 w 105270"/>
                <a:gd name="connsiteY15" fmla="*/ 21313 h 442892"/>
                <a:gd name="connsiteX16" fmla="*/ 102704 w 105270"/>
                <a:gd name="connsiteY16" fmla="*/ 49170 h 442892"/>
                <a:gd name="connsiteX17" fmla="*/ 105270 w 105270"/>
                <a:gd name="connsiteY17" fmla="*/ 162064 h 442892"/>
                <a:gd name="connsiteX18" fmla="*/ 98306 w 105270"/>
                <a:gd name="connsiteY18" fmla="*/ 185156 h 442892"/>
                <a:gd name="connsiteX19" fmla="*/ 82545 w 105270"/>
                <a:gd name="connsiteY19" fmla="*/ 189920 h 442892"/>
                <a:gd name="connsiteX20" fmla="*/ 72282 w 105270"/>
                <a:gd name="connsiteY20" fmla="*/ 183689 h 442892"/>
                <a:gd name="connsiteX21" fmla="*/ 66784 w 105270"/>
                <a:gd name="connsiteY21" fmla="*/ 196152 h 442892"/>
                <a:gd name="connsiteX22" fmla="*/ 57987 w 105270"/>
                <a:gd name="connsiteY22" fmla="*/ 236104 h 442892"/>
                <a:gd name="connsiteX23" fmla="*/ 57254 w 105270"/>
                <a:gd name="connsiteY23" fmla="*/ 239403 h 442892"/>
                <a:gd name="connsiteX24" fmla="*/ 74481 w 105270"/>
                <a:gd name="connsiteY24" fmla="*/ 276790 h 442892"/>
                <a:gd name="connsiteX25" fmla="*/ 58720 w 105270"/>
                <a:gd name="connsiteY25" fmla="*/ 326273 h 442892"/>
                <a:gd name="connsiteX26" fmla="*/ 53588 w 105270"/>
                <a:gd name="connsiteY26" fmla="*/ 327006 h 442892"/>
                <a:gd name="connsiteX27" fmla="*/ 60186 w 105270"/>
                <a:gd name="connsiteY27" fmla="*/ 396648 h 442892"/>
                <a:gd name="connsiteX28" fmla="*/ 57987 w 105270"/>
                <a:gd name="connsiteY28" fmla="*/ 411310 h 442892"/>
                <a:gd name="connsiteX29" fmla="*/ 43325 w 105270"/>
                <a:gd name="connsiteY29" fmla="*/ 431103 h 442892"/>
                <a:gd name="connsiteX30" fmla="*/ 38560 w 105270"/>
                <a:gd name="connsiteY30" fmla="*/ 434035 h 442892"/>
                <a:gd name="connsiteX31" fmla="*/ 3372 w 105270"/>
                <a:gd name="connsiteY31" fmla="*/ 419740 h 442892"/>
                <a:gd name="connsiteX32" fmla="*/ 4472 w 105270"/>
                <a:gd name="connsiteY32" fmla="*/ 262862 h 442892"/>
                <a:gd name="connsiteX33" fmla="*/ 5572 w 105270"/>
                <a:gd name="connsiteY33" fmla="*/ 177092 h 442892"/>
                <a:gd name="connsiteX34" fmla="*/ 9237 w 105270"/>
                <a:gd name="connsiteY34" fmla="*/ 152900 h 442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70" h="442892">
                  <a:moveTo>
                    <a:pt x="9237" y="152900"/>
                  </a:moveTo>
                  <a:cubicBezTo>
                    <a:pt x="21699" y="137872"/>
                    <a:pt x="15102" y="119545"/>
                    <a:pt x="17667" y="102684"/>
                  </a:cubicBezTo>
                  <a:cubicBezTo>
                    <a:pt x="18401" y="98652"/>
                    <a:pt x="18034" y="94254"/>
                    <a:pt x="19500" y="90222"/>
                  </a:cubicBezTo>
                  <a:cubicBezTo>
                    <a:pt x="21699" y="85090"/>
                    <a:pt x="19867" y="74827"/>
                    <a:pt x="27931" y="76660"/>
                  </a:cubicBezTo>
                  <a:cubicBezTo>
                    <a:pt x="34528" y="78126"/>
                    <a:pt x="31962" y="86190"/>
                    <a:pt x="29030" y="92421"/>
                  </a:cubicBezTo>
                  <a:cubicBezTo>
                    <a:pt x="27197" y="95720"/>
                    <a:pt x="34895" y="100852"/>
                    <a:pt x="35261" y="99019"/>
                  </a:cubicBezTo>
                  <a:cubicBezTo>
                    <a:pt x="37461" y="83991"/>
                    <a:pt x="46258" y="97553"/>
                    <a:pt x="52122" y="94621"/>
                  </a:cubicBezTo>
                  <a:cubicBezTo>
                    <a:pt x="51756" y="82891"/>
                    <a:pt x="38194" y="74461"/>
                    <a:pt x="41859" y="60899"/>
                  </a:cubicBezTo>
                  <a:cubicBezTo>
                    <a:pt x="49556" y="60899"/>
                    <a:pt x="46624" y="76294"/>
                    <a:pt x="55421" y="71895"/>
                  </a:cubicBezTo>
                  <a:cubicBezTo>
                    <a:pt x="62752" y="68230"/>
                    <a:pt x="61286" y="60532"/>
                    <a:pt x="57620" y="53935"/>
                  </a:cubicBezTo>
                  <a:cubicBezTo>
                    <a:pt x="55788" y="51002"/>
                    <a:pt x="55788" y="46971"/>
                    <a:pt x="58720" y="45504"/>
                  </a:cubicBezTo>
                  <a:cubicBezTo>
                    <a:pt x="74481" y="37440"/>
                    <a:pt x="71182" y="23879"/>
                    <a:pt x="69716" y="10683"/>
                  </a:cubicBezTo>
                  <a:cubicBezTo>
                    <a:pt x="68983" y="6285"/>
                    <a:pt x="68250" y="-680"/>
                    <a:pt x="76314" y="54"/>
                  </a:cubicBezTo>
                  <a:cubicBezTo>
                    <a:pt x="82545" y="420"/>
                    <a:pt x="84378" y="5552"/>
                    <a:pt x="84378" y="11050"/>
                  </a:cubicBezTo>
                  <a:cubicBezTo>
                    <a:pt x="84378" y="20213"/>
                    <a:pt x="84378" y="29010"/>
                    <a:pt x="84378" y="41106"/>
                  </a:cubicBezTo>
                  <a:cubicBezTo>
                    <a:pt x="94641" y="34508"/>
                    <a:pt x="89143" y="25345"/>
                    <a:pt x="95007" y="21313"/>
                  </a:cubicBezTo>
                  <a:cubicBezTo>
                    <a:pt x="103804" y="28644"/>
                    <a:pt x="101238" y="39640"/>
                    <a:pt x="102704" y="49170"/>
                  </a:cubicBezTo>
                  <a:cubicBezTo>
                    <a:pt x="108569" y="86557"/>
                    <a:pt x="101971" y="124677"/>
                    <a:pt x="105270" y="162064"/>
                  </a:cubicBezTo>
                  <a:cubicBezTo>
                    <a:pt x="100872" y="169028"/>
                    <a:pt x="101238" y="177458"/>
                    <a:pt x="98306" y="185156"/>
                  </a:cubicBezTo>
                  <a:cubicBezTo>
                    <a:pt x="95374" y="193219"/>
                    <a:pt x="90975" y="198717"/>
                    <a:pt x="82545" y="189920"/>
                  </a:cubicBezTo>
                  <a:cubicBezTo>
                    <a:pt x="79613" y="186988"/>
                    <a:pt x="77413" y="181490"/>
                    <a:pt x="72282" y="183689"/>
                  </a:cubicBezTo>
                  <a:cubicBezTo>
                    <a:pt x="66784" y="185156"/>
                    <a:pt x="66784" y="191020"/>
                    <a:pt x="66784" y="196152"/>
                  </a:cubicBezTo>
                  <a:cubicBezTo>
                    <a:pt x="66417" y="210080"/>
                    <a:pt x="71549" y="225108"/>
                    <a:pt x="57987" y="236104"/>
                  </a:cubicBezTo>
                  <a:cubicBezTo>
                    <a:pt x="57254" y="236838"/>
                    <a:pt x="56521" y="239037"/>
                    <a:pt x="57254" y="239403"/>
                  </a:cubicBezTo>
                  <a:cubicBezTo>
                    <a:pt x="67883" y="250033"/>
                    <a:pt x="68983" y="264328"/>
                    <a:pt x="74481" y="276790"/>
                  </a:cubicBezTo>
                  <a:cubicBezTo>
                    <a:pt x="81812" y="292918"/>
                    <a:pt x="75947" y="319675"/>
                    <a:pt x="58720" y="326273"/>
                  </a:cubicBezTo>
                  <a:cubicBezTo>
                    <a:pt x="56887" y="327006"/>
                    <a:pt x="53222" y="324074"/>
                    <a:pt x="53588" y="327006"/>
                  </a:cubicBezTo>
                  <a:cubicBezTo>
                    <a:pt x="58720" y="350098"/>
                    <a:pt x="53955" y="373923"/>
                    <a:pt x="60186" y="396648"/>
                  </a:cubicBezTo>
                  <a:cubicBezTo>
                    <a:pt x="62019" y="402146"/>
                    <a:pt x="63851" y="410210"/>
                    <a:pt x="57987" y="411310"/>
                  </a:cubicBezTo>
                  <a:cubicBezTo>
                    <a:pt x="46624" y="414242"/>
                    <a:pt x="48090" y="424505"/>
                    <a:pt x="43325" y="431103"/>
                  </a:cubicBezTo>
                  <a:cubicBezTo>
                    <a:pt x="41859" y="432203"/>
                    <a:pt x="40026" y="432936"/>
                    <a:pt x="38560" y="434035"/>
                  </a:cubicBezTo>
                  <a:cubicBezTo>
                    <a:pt x="15468" y="449063"/>
                    <a:pt x="3372" y="445398"/>
                    <a:pt x="3372" y="419740"/>
                  </a:cubicBezTo>
                  <a:cubicBezTo>
                    <a:pt x="3006" y="367692"/>
                    <a:pt x="-4691" y="315643"/>
                    <a:pt x="4472" y="262862"/>
                  </a:cubicBezTo>
                  <a:cubicBezTo>
                    <a:pt x="9237" y="235005"/>
                    <a:pt x="5938" y="205682"/>
                    <a:pt x="5572" y="177092"/>
                  </a:cubicBezTo>
                  <a:cubicBezTo>
                    <a:pt x="5205" y="168661"/>
                    <a:pt x="7404" y="160964"/>
                    <a:pt x="9237" y="152900"/>
                  </a:cubicBezTo>
                  <a:close/>
                </a:path>
              </a:pathLst>
            </a:custGeom>
            <a:solidFill>
              <a:srgbClr val="B5AC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99A5DC04-D953-46AE-B0F6-A66186640BE4}"/>
                </a:ext>
              </a:extLst>
            </p:cNvPr>
            <p:cNvSpPr/>
            <p:nvPr/>
          </p:nvSpPr>
          <p:spPr>
            <a:xfrm>
              <a:off x="10114954" y="5328185"/>
              <a:ext cx="48521" cy="319867"/>
            </a:xfrm>
            <a:custGeom>
              <a:avLst/>
              <a:gdLst>
                <a:gd name="connsiteX0" fmla="*/ 0 w 48521"/>
                <a:gd name="connsiteY0" fmla="*/ 128901 h 319867"/>
                <a:gd name="connsiteX1" fmla="*/ 13928 w 48521"/>
                <a:gd name="connsiteY1" fmla="*/ 106176 h 319867"/>
                <a:gd name="connsiteX2" fmla="*/ 15028 w 48521"/>
                <a:gd name="connsiteY2" fmla="*/ 95180 h 319867"/>
                <a:gd name="connsiteX3" fmla="*/ 41419 w 48521"/>
                <a:gd name="connsiteY3" fmla="*/ 979 h 319867"/>
                <a:gd name="connsiteX4" fmla="*/ 48017 w 48521"/>
                <a:gd name="connsiteY4" fmla="*/ 4278 h 319867"/>
                <a:gd name="connsiteX5" fmla="*/ 45084 w 48521"/>
                <a:gd name="connsiteY5" fmla="*/ 45697 h 319867"/>
                <a:gd name="connsiteX6" fmla="*/ 34821 w 48521"/>
                <a:gd name="connsiteY6" fmla="*/ 55960 h 319867"/>
                <a:gd name="connsiteX7" fmla="*/ 34821 w 48521"/>
                <a:gd name="connsiteY7" fmla="*/ 69155 h 319867"/>
                <a:gd name="connsiteX8" fmla="*/ 39220 w 48521"/>
                <a:gd name="connsiteY8" fmla="*/ 80151 h 319867"/>
                <a:gd name="connsiteX9" fmla="*/ 28957 w 48521"/>
                <a:gd name="connsiteY9" fmla="*/ 191946 h 319867"/>
                <a:gd name="connsiteX10" fmla="*/ 26024 w 48521"/>
                <a:gd name="connsiteY10" fmla="*/ 300075 h 319867"/>
                <a:gd name="connsiteX11" fmla="*/ 22725 w 48521"/>
                <a:gd name="connsiteY11" fmla="*/ 319868 h 319867"/>
                <a:gd name="connsiteX12" fmla="*/ 10630 w 48521"/>
                <a:gd name="connsiteY12" fmla="*/ 136232 h 319867"/>
                <a:gd name="connsiteX13" fmla="*/ 10630 w 48521"/>
                <a:gd name="connsiteY13" fmla="*/ 120104 h 319867"/>
                <a:gd name="connsiteX14" fmla="*/ 0 w 48521"/>
                <a:gd name="connsiteY14" fmla="*/ 128901 h 319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521" h="319867">
                  <a:moveTo>
                    <a:pt x="0" y="128901"/>
                  </a:moveTo>
                  <a:cubicBezTo>
                    <a:pt x="2199" y="119738"/>
                    <a:pt x="-6231" y="103977"/>
                    <a:pt x="13928" y="106176"/>
                  </a:cubicBezTo>
                  <a:cubicBezTo>
                    <a:pt x="14295" y="102510"/>
                    <a:pt x="14662" y="98845"/>
                    <a:pt x="15028" y="95180"/>
                  </a:cubicBezTo>
                  <a:cubicBezTo>
                    <a:pt x="15028" y="61458"/>
                    <a:pt x="14662" y="27370"/>
                    <a:pt x="41419" y="979"/>
                  </a:cubicBezTo>
                  <a:cubicBezTo>
                    <a:pt x="44718" y="246"/>
                    <a:pt x="50216" y="-1953"/>
                    <a:pt x="48017" y="4278"/>
                  </a:cubicBezTo>
                  <a:cubicBezTo>
                    <a:pt x="43252" y="18206"/>
                    <a:pt x="46184" y="31768"/>
                    <a:pt x="45084" y="45697"/>
                  </a:cubicBezTo>
                  <a:cubicBezTo>
                    <a:pt x="41785" y="49362"/>
                    <a:pt x="38853" y="54127"/>
                    <a:pt x="34821" y="55960"/>
                  </a:cubicBezTo>
                  <a:cubicBezTo>
                    <a:pt x="23825" y="61091"/>
                    <a:pt x="22359" y="64757"/>
                    <a:pt x="34821" y="69155"/>
                  </a:cubicBezTo>
                  <a:cubicBezTo>
                    <a:pt x="40686" y="71354"/>
                    <a:pt x="39220" y="76120"/>
                    <a:pt x="39220" y="80151"/>
                  </a:cubicBezTo>
                  <a:cubicBezTo>
                    <a:pt x="40686" y="117905"/>
                    <a:pt x="32622" y="154925"/>
                    <a:pt x="28957" y="191946"/>
                  </a:cubicBezTo>
                  <a:cubicBezTo>
                    <a:pt x="25291" y="228233"/>
                    <a:pt x="27857" y="264154"/>
                    <a:pt x="26024" y="300075"/>
                  </a:cubicBezTo>
                  <a:cubicBezTo>
                    <a:pt x="25658" y="306672"/>
                    <a:pt x="28223" y="314003"/>
                    <a:pt x="22725" y="319868"/>
                  </a:cubicBezTo>
                  <a:cubicBezTo>
                    <a:pt x="18693" y="258656"/>
                    <a:pt x="14662" y="197444"/>
                    <a:pt x="10630" y="136232"/>
                  </a:cubicBezTo>
                  <a:cubicBezTo>
                    <a:pt x="10630" y="131467"/>
                    <a:pt x="10630" y="126702"/>
                    <a:pt x="10630" y="120104"/>
                  </a:cubicBezTo>
                  <a:cubicBezTo>
                    <a:pt x="6964" y="123770"/>
                    <a:pt x="3299" y="126335"/>
                    <a:pt x="0" y="128901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86114031-1B0D-4FDE-8E46-C258C82A51E9}"/>
                </a:ext>
              </a:extLst>
            </p:cNvPr>
            <p:cNvSpPr/>
            <p:nvPr/>
          </p:nvSpPr>
          <p:spPr>
            <a:xfrm>
              <a:off x="10208788" y="6366306"/>
              <a:ext cx="173839" cy="179887"/>
            </a:xfrm>
            <a:custGeom>
              <a:avLst/>
              <a:gdLst>
                <a:gd name="connsiteX0" fmla="*/ 33722 w 173839"/>
                <a:gd name="connsiteY0" fmla="*/ 45247 h 179887"/>
                <a:gd name="connsiteX1" fmla="*/ 69276 w 173839"/>
                <a:gd name="connsiteY1" fmla="*/ 80068 h 179887"/>
                <a:gd name="connsiteX2" fmla="*/ 78439 w 173839"/>
                <a:gd name="connsiteY2" fmla="*/ 84833 h 179887"/>
                <a:gd name="connsiteX3" fmla="*/ 90535 w 173839"/>
                <a:gd name="connsiteY3" fmla="*/ 96196 h 179887"/>
                <a:gd name="connsiteX4" fmla="*/ 113260 w 173839"/>
                <a:gd name="connsiteY4" fmla="*/ 117822 h 179887"/>
                <a:gd name="connsiteX5" fmla="*/ 164942 w 173839"/>
                <a:gd name="connsiteY5" fmla="*/ 143480 h 179887"/>
                <a:gd name="connsiteX6" fmla="*/ 165675 w 173839"/>
                <a:gd name="connsiteY6" fmla="*/ 172803 h 179887"/>
                <a:gd name="connsiteX7" fmla="*/ 120591 w 173839"/>
                <a:gd name="connsiteY7" fmla="*/ 163273 h 179887"/>
                <a:gd name="connsiteX8" fmla="*/ 70009 w 173839"/>
                <a:gd name="connsiteY8" fmla="*/ 173169 h 179887"/>
                <a:gd name="connsiteX9" fmla="*/ 59379 w 173839"/>
                <a:gd name="connsiteY9" fmla="*/ 179767 h 179887"/>
                <a:gd name="connsiteX10" fmla="*/ 48750 w 173839"/>
                <a:gd name="connsiteY10" fmla="*/ 166938 h 179887"/>
                <a:gd name="connsiteX11" fmla="*/ 41419 w 173839"/>
                <a:gd name="connsiteY11" fmla="*/ 129551 h 179887"/>
                <a:gd name="connsiteX12" fmla="*/ 30423 w 173839"/>
                <a:gd name="connsiteY12" fmla="*/ 131017 h 179887"/>
                <a:gd name="connsiteX13" fmla="*/ 7697 w 173839"/>
                <a:gd name="connsiteY13" fmla="*/ 55877 h 179887"/>
                <a:gd name="connsiteX14" fmla="*/ 0 w 173839"/>
                <a:gd name="connsiteY14" fmla="*/ 1629 h 179887"/>
                <a:gd name="connsiteX15" fmla="*/ 733 w 173839"/>
                <a:gd name="connsiteY15" fmla="*/ 163 h 179887"/>
                <a:gd name="connsiteX16" fmla="*/ 4032 w 173839"/>
                <a:gd name="connsiteY16" fmla="*/ 163 h 179887"/>
                <a:gd name="connsiteX17" fmla="*/ 26391 w 173839"/>
                <a:gd name="connsiteY17" fmla="*/ 30219 h 179887"/>
                <a:gd name="connsiteX18" fmla="*/ 33722 w 173839"/>
                <a:gd name="connsiteY18" fmla="*/ 45247 h 17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3839" h="179887">
                  <a:moveTo>
                    <a:pt x="33722" y="45247"/>
                  </a:moveTo>
                  <a:cubicBezTo>
                    <a:pt x="45084" y="57343"/>
                    <a:pt x="60112" y="65407"/>
                    <a:pt x="69276" y="80068"/>
                  </a:cubicBezTo>
                  <a:cubicBezTo>
                    <a:pt x="71109" y="83001"/>
                    <a:pt x="73674" y="86299"/>
                    <a:pt x="78439" y="84833"/>
                  </a:cubicBezTo>
                  <a:cubicBezTo>
                    <a:pt x="89069" y="81535"/>
                    <a:pt x="89435" y="88865"/>
                    <a:pt x="90535" y="96196"/>
                  </a:cubicBezTo>
                  <a:cubicBezTo>
                    <a:pt x="92368" y="109392"/>
                    <a:pt x="101165" y="116356"/>
                    <a:pt x="113260" y="117822"/>
                  </a:cubicBezTo>
                  <a:cubicBezTo>
                    <a:pt x="133787" y="120388"/>
                    <a:pt x="149914" y="129918"/>
                    <a:pt x="164942" y="143480"/>
                  </a:cubicBezTo>
                  <a:cubicBezTo>
                    <a:pt x="176305" y="153743"/>
                    <a:pt x="177038" y="162540"/>
                    <a:pt x="165675" y="172803"/>
                  </a:cubicBezTo>
                  <a:cubicBezTo>
                    <a:pt x="149548" y="175002"/>
                    <a:pt x="134886" y="168771"/>
                    <a:pt x="120591" y="163273"/>
                  </a:cubicBezTo>
                  <a:cubicBezTo>
                    <a:pt x="94934" y="153376"/>
                    <a:pt x="88702" y="154109"/>
                    <a:pt x="70009" y="173169"/>
                  </a:cubicBezTo>
                  <a:cubicBezTo>
                    <a:pt x="67077" y="176468"/>
                    <a:pt x="64144" y="179767"/>
                    <a:pt x="59379" y="179767"/>
                  </a:cubicBezTo>
                  <a:cubicBezTo>
                    <a:pt x="49116" y="180867"/>
                    <a:pt x="49483" y="174269"/>
                    <a:pt x="48750" y="166938"/>
                  </a:cubicBezTo>
                  <a:cubicBezTo>
                    <a:pt x="47283" y="154476"/>
                    <a:pt x="46917" y="141280"/>
                    <a:pt x="41419" y="129551"/>
                  </a:cubicBezTo>
                  <a:cubicBezTo>
                    <a:pt x="36287" y="118555"/>
                    <a:pt x="33722" y="128085"/>
                    <a:pt x="30423" y="131017"/>
                  </a:cubicBezTo>
                  <a:cubicBezTo>
                    <a:pt x="29690" y="103893"/>
                    <a:pt x="28957" y="76770"/>
                    <a:pt x="7697" y="55877"/>
                  </a:cubicBezTo>
                  <a:cubicBezTo>
                    <a:pt x="10630" y="36817"/>
                    <a:pt x="733" y="19956"/>
                    <a:pt x="0" y="1629"/>
                  </a:cubicBezTo>
                  <a:cubicBezTo>
                    <a:pt x="0" y="1263"/>
                    <a:pt x="367" y="163"/>
                    <a:pt x="733" y="163"/>
                  </a:cubicBezTo>
                  <a:cubicBezTo>
                    <a:pt x="1833" y="-204"/>
                    <a:pt x="2932" y="163"/>
                    <a:pt x="4032" y="163"/>
                  </a:cubicBezTo>
                  <a:cubicBezTo>
                    <a:pt x="21259" y="3095"/>
                    <a:pt x="20526" y="19223"/>
                    <a:pt x="26391" y="30219"/>
                  </a:cubicBezTo>
                  <a:cubicBezTo>
                    <a:pt x="32255" y="33518"/>
                    <a:pt x="30789" y="40482"/>
                    <a:pt x="33722" y="45247"/>
                  </a:cubicBezTo>
                  <a:close/>
                </a:path>
              </a:pathLst>
            </a:custGeom>
            <a:solidFill>
              <a:srgbClr val="E7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7DD4D464-507F-4214-9262-DD2FD810C2AD}"/>
                </a:ext>
              </a:extLst>
            </p:cNvPr>
            <p:cNvSpPr/>
            <p:nvPr/>
          </p:nvSpPr>
          <p:spPr>
            <a:xfrm>
              <a:off x="10141063" y="5780007"/>
              <a:ext cx="7373" cy="41785"/>
            </a:xfrm>
            <a:custGeom>
              <a:avLst/>
              <a:gdLst>
                <a:gd name="connsiteX0" fmla="*/ 649 w 7373"/>
                <a:gd name="connsiteY0" fmla="*/ 0 h 41785"/>
                <a:gd name="connsiteX1" fmla="*/ 4314 w 7373"/>
                <a:gd name="connsiteY1" fmla="*/ 41785 h 41785"/>
                <a:gd name="connsiteX2" fmla="*/ 649 w 7373"/>
                <a:gd name="connsiteY2" fmla="*/ 0 h 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73" h="41785">
                  <a:moveTo>
                    <a:pt x="649" y="0"/>
                  </a:moveTo>
                  <a:cubicBezTo>
                    <a:pt x="9079" y="13195"/>
                    <a:pt x="8713" y="27124"/>
                    <a:pt x="4314" y="41785"/>
                  </a:cubicBezTo>
                  <a:cubicBezTo>
                    <a:pt x="-3017" y="28590"/>
                    <a:pt x="1382" y="13929"/>
                    <a:pt x="649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1ACDA2C6-72E5-4608-9AD6-BA6248B2179A}"/>
                </a:ext>
              </a:extLst>
            </p:cNvPr>
            <p:cNvSpPr/>
            <p:nvPr/>
          </p:nvSpPr>
          <p:spPr>
            <a:xfrm>
              <a:off x="11118649" y="4431511"/>
              <a:ext cx="285144" cy="164942"/>
            </a:xfrm>
            <a:custGeom>
              <a:avLst/>
              <a:gdLst>
                <a:gd name="connsiteX0" fmla="*/ 2820 w 285144"/>
                <a:gd name="connsiteY0" fmla="*/ 4032 h 164942"/>
                <a:gd name="connsiteX1" fmla="*/ 33976 w 285144"/>
                <a:gd name="connsiteY1" fmla="*/ 8797 h 164942"/>
                <a:gd name="connsiteX2" fmla="*/ 88224 w 285144"/>
                <a:gd name="connsiteY2" fmla="*/ 36287 h 164942"/>
                <a:gd name="connsiteX3" fmla="*/ 98853 w 285144"/>
                <a:gd name="connsiteY3" fmla="*/ 36287 h 164942"/>
                <a:gd name="connsiteX4" fmla="*/ 95554 w 285144"/>
                <a:gd name="connsiteY4" fmla="*/ 27124 h 164942"/>
                <a:gd name="connsiteX5" fmla="*/ 91522 w 285144"/>
                <a:gd name="connsiteY5" fmla="*/ 20893 h 164942"/>
                <a:gd name="connsiteX6" fmla="*/ 101053 w 285144"/>
                <a:gd name="connsiteY6" fmla="*/ 17227 h 164942"/>
                <a:gd name="connsiteX7" fmla="*/ 120113 w 285144"/>
                <a:gd name="connsiteY7" fmla="*/ 11363 h 164942"/>
                <a:gd name="connsiteX8" fmla="*/ 134408 w 285144"/>
                <a:gd name="connsiteY8" fmla="*/ 0 h 164942"/>
                <a:gd name="connsiteX9" fmla="*/ 190121 w 285144"/>
                <a:gd name="connsiteY9" fmla="*/ 43252 h 164942"/>
                <a:gd name="connsiteX10" fmla="*/ 232273 w 285144"/>
                <a:gd name="connsiteY10" fmla="*/ 99698 h 164942"/>
                <a:gd name="connsiteX11" fmla="*/ 254632 w 285144"/>
                <a:gd name="connsiteY11" fmla="*/ 98232 h 164942"/>
                <a:gd name="connsiteX12" fmla="*/ 252433 w 285144"/>
                <a:gd name="connsiteY12" fmla="*/ 115826 h 164942"/>
                <a:gd name="connsiteX13" fmla="*/ 254632 w 285144"/>
                <a:gd name="connsiteY13" fmla="*/ 141117 h 164942"/>
                <a:gd name="connsiteX14" fmla="*/ 278091 w 285144"/>
                <a:gd name="connsiteY14" fmla="*/ 133054 h 164942"/>
                <a:gd name="connsiteX15" fmla="*/ 281390 w 285144"/>
                <a:gd name="connsiteY15" fmla="*/ 162377 h 164942"/>
                <a:gd name="connsiteX16" fmla="*/ 276625 w 285144"/>
                <a:gd name="connsiteY16" fmla="*/ 164942 h 164942"/>
                <a:gd name="connsiteX17" fmla="*/ 222743 w 285144"/>
                <a:gd name="connsiteY17" fmla="*/ 142217 h 164942"/>
                <a:gd name="connsiteX18" fmla="*/ 219445 w 285144"/>
                <a:gd name="connsiteY18" fmla="*/ 113993 h 164942"/>
                <a:gd name="connsiteX19" fmla="*/ 216146 w 285144"/>
                <a:gd name="connsiteY19" fmla="*/ 102264 h 164942"/>
                <a:gd name="connsiteX20" fmla="*/ 168862 w 285144"/>
                <a:gd name="connsiteY20" fmla="*/ 98599 h 164942"/>
                <a:gd name="connsiteX21" fmla="*/ 157866 w 285144"/>
                <a:gd name="connsiteY21" fmla="*/ 102997 h 164942"/>
                <a:gd name="connsiteX22" fmla="*/ 132575 w 285144"/>
                <a:gd name="connsiteY22" fmla="*/ 107762 h 164942"/>
                <a:gd name="connsiteX23" fmla="*/ 96288 w 285144"/>
                <a:gd name="connsiteY23" fmla="*/ 96033 h 164942"/>
                <a:gd name="connsiteX24" fmla="*/ 95188 w 285144"/>
                <a:gd name="connsiteY24" fmla="*/ 82838 h 164942"/>
                <a:gd name="connsiteX25" fmla="*/ 37275 w 285144"/>
                <a:gd name="connsiteY25" fmla="*/ 70375 h 164942"/>
                <a:gd name="connsiteX26" fmla="*/ 24812 w 285144"/>
                <a:gd name="connsiteY26" fmla="*/ 73308 h 164942"/>
                <a:gd name="connsiteX27" fmla="*/ 9418 w 285144"/>
                <a:gd name="connsiteY27" fmla="*/ 70375 h 164942"/>
                <a:gd name="connsiteX28" fmla="*/ 4653 w 285144"/>
                <a:gd name="connsiteY28" fmla="*/ 57913 h 164942"/>
                <a:gd name="connsiteX29" fmla="*/ 19681 w 285144"/>
                <a:gd name="connsiteY29" fmla="*/ 46917 h 164942"/>
                <a:gd name="connsiteX30" fmla="*/ 38374 w 285144"/>
                <a:gd name="connsiteY30" fmla="*/ 41052 h 164942"/>
                <a:gd name="connsiteX31" fmla="*/ 20781 w 285144"/>
                <a:gd name="connsiteY31" fmla="*/ 41052 h 164942"/>
                <a:gd name="connsiteX32" fmla="*/ 621 w 285144"/>
                <a:gd name="connsiteY32" fmla="*/ 22725 h 164942"/>
                <a:gd name="connsiteX33" fmla="*/ 2820 w 285144"/>
                <a:gd name="connsiteY33" fmla="*/ 4032 h 164942"/>
                <a:gd name="connsiteX34" fmla="*/ 2820 w 285144"/>
                <a:gd name="connsiteY34" fmla="*/ 4032 h 16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144" h="164942">
                  <a:moveTo>
                    <a:pt x="2820" y="4032"/>
                  </a:moveTo>
                  <a:cubicBezTo>
                    <a:pt x="11617" y="13562"/>
                    <a:pt x="23346" y="5132"/>
                    <a:pt x="33976" y="8797"/>
                  </a:cubicBezTo>
                  <a:cubicBezTo>
                    <a:pt x="53769" y="15395"/>
                    <a:pt x="66231" y="34821"/>
                    <a:pt x="88224" y="36287"/>
                  </a:cubicBezTo>
                  <a:cubicBezTo>
                    <a:pt x="91889" y="36654"/>
                    <a:pt x="95554" y="42518"/>
                    <a:pt x="98853" y="36287"/>
                  </a:cubicBezTo>
                  <a:cubicBezTo>
                    <a:pt x="101053" y="32622"/>
                    <a:pt x="99953" y="28957"/>
                    <a:pt x="95554" y="27124"/>
                  </a:cubicBezTo>
                  <a:cubicBezTo>
                    <a:pt x="92989" y="26024"/>
                    <a:pt x="88590" y="24925"/>
                    <a:pt x="91522" y="20893"/>
                  </a:cubicBezTo>
                  <a:cubicBezTo>
                    <a:pt x="93722" y="17960"/>
                    <a:pt x="98853" y="14662"/>
                    <a:pt x="101053" y="17227"/>
                  </a:cubicBezTo>
                  <a:cubicBezTo>
                    <a:pt x="111682" y="28590"/>
                    <a:pt x="116814" y="18693"/>
                    <a:pt x="120113" y="11363"/>
                  </a:cubicBezTo>
                  <a:cubicBezTo>
                    <a:pt x="123045" y="4032"/>
                    <a:pt x="135141" y="10263"/>
                    <a:pt x="134408" y="0"/>
                  </a:cubicBezTo>
                  <a:cubicBezTo>
                    <a:pt x="152735" y="14295"/>
                    <a:pt x="171061" y="29690"/>
                    <a:pt x="190121" y="43252"/>
                  </a:cubicBezTo>
                  <a:cubicBezTo>
                    <a:pt x="210281" y="57547"/>
                    <a:pt x="223110" y="76973"/>
                    <a:pt x="232273" y="99698"/>
                  </a:cubicBezTo>
                  <a:cubicBezTo>
                    <a:pt x="240337" y="119858"/>
                    <a:pt x="246935" y="94933"/>
                    <a:pt x="254632" y="98232"/>
                  </a:cubicBezTo>
                  <a:cubicBezTo>
                    <a:pt x="257198" y="104463"/>
                    <a:pt x="256831" y="111794"/>
                    <a:pt x="252433" y="115826"/>
                  </a:cubicBezTo>
                  <a:cubicBezTo>
                    <a:pt x="241437" y="126089"/>
                    <a:pt x="248035" y="134520"/>
                    <a:pt x="254632" y="141117"/>
                  </a:cubicBezTo>
                  <a:cubicBezTo>
                    <a:pt x="263796" y="150281"/>
                    <a:pt x="272593" y="145516"/>
                    <a:pt x="278091" y="133054"/>
                  </a:cubicBezTo>
                  <a:cubicBezTo>
                    <a:pt x="287254" y="144050"/>
                    <a:pt x="286521" y="153213"/>
                    <a:pt x="281390" y="162377"/>
                  </a:cubicBezTo>
                  <a:cubicBezTo>
                    <a:pt x="279923" y="163476"/>
                    <a:pt x="278457" y="164209"/>
                    <a:pt x="276625" y="164942"/>
                  </a:cubicBezTo>
                  <a:cubicBezTo>
                    <a:pt x="257198" y="160910"/>
                    <a:pt x="238871" y="153580"/>
                    <a:pt x="222743" y="142217"/>
                  </a:cubicBezTo>
                  <a:cubicBezTo>
                    <a:pt x="219078" y="133054"/>
                    <a:pt x="213213" y="124257"/>
                    <a:pt x="219445" y="113993"/>
                  </a:cubicBezTo>
                  <a:cubicBezTo>
                    <a:pt x="222010" y="109595"/>
                    <a:pt x="219078" y="105930"/>
                    <a:pt x="216146" y="102264"/>
                  </a:cubicBezTo>
                  <a:cubicBezTo>
                    <a:pt x="204416" y="87236"/>
                    <a:pt x="182424" y="85404"/>
                    <a:pt x="168862" y="98599"/>
                  </a:cubicBezTo>
                  <a:cubicBezTo>
                    <a:pt x="165563" y="101898"/>
                    <a:pt x="161898" y="105930"/>
                    <a:pt x="157866" y="102997"/>
                  </a:cubicBezTo>
                  <a:cubicBezTo>
                    <a:pt x="147236" y="94933"/>
                    <a:pt x="140639" y="104830"/>
                    <a:pt x="132575" y="107762"/>
                  </a:cubicBezTo>
                  <a:cubicBezTo>
                    <a:pt x="120846" y="102997"/>
                    <a:pt x="105817" y="108129"/>
                    <a:pt x="96288" y="96033"/>
                  </a:cubicBezTo>
                  <a:cubicBezTo>
                    <a:pt x="97021" y="91268"/>
                    <a:pt x="104718" y="84304"/>
                    <a:pt x="95188" y="82838"/>
                  </a:cubicBezTo>
                  <a:cubicBezTo>
                    <a:pt x="75761" y="79905"/>
                    <a:pt x="57801" y="70009"/>
                    <a:pt x="37275" y="70375"/>
                  </a:cubicBezTo>
                  <a:cubicBezTo>
                    <a:pt x="32876" y="70375"/>
                    <a:pt x="28844" y="71842"/>
                    <a:pt x="24812" y="73308"/>
                  </a:cubicBezTo>
                  <a:cubicBezTo>
                    <a:pt x="18948" y="75507"/>
                    <a:pt x="13816" y="75140"/>
                    <a:pt x="9418" y="70375"/>
                  </a:cubicBezTo>
                  <a:cubicBezTo>
                    <a:pt x="6486" y="66710"/>
                    <a:pt x="4653" y="62678"/>
                    <a:pt x="4653" y="57913"/>
                  </a:cubicBezTo>
                  <a:cubicBezTo>
                    <a:pt x="6119" y="49483"/>
                    <a:pt x="12350" y="47650"/>
                    <a:pt x="19681" y="46917"/>
                  </a:cubicBezTo>
                  <a:cubicBezTo>
                    <a:pt x="25912" y="46550"/>
                    <a:pt x="31777" y="45451"/>
                    <a:pt x="38374" y="41052"/>
                  </a:cubicBezTo>
                  <a:cubicBezTo>
                    <a:pt x="31410" y="35921"/>
                    <a:pt x="26279" y="39953"/>
                    <a:pt x="20781" y="41052"/>
                  </a:cubicBezTo>
                  <a:cubicBezTo>
                    <a:pt x="3187" y="44718"/>
                    <a:pt x="-1945" y="40319"/>
                    <a:pt x="621" y="22725"/>
                  </a:cubicBezTo>
                  <a:cubicBezTo>
                    <a:pt x="1354" y="16128"/>
                    <a:pt x="-1945" y="9530"/>
                    <a:pt x="2820" y="4032"/>
                  </a:cubicBezTo>
                  <a:lnTo>
                    <a:pt x="2820" y="4032"/>
                  </a:ln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A335AC41-C173-4212-A0E1-F6558F43F9B5}"/>
                </a:ext>
              </a:extLst>
            </p:cNvPr>
            <p:cNvSpPr/>
            <p:nvPr/>
          </p:nvSpPr>
          <p:spPr>
            <a:xfrm>
              <a:off x="11430719" y="4466234"/>
              <a:ext cx="196458" cy="196592"/>
            </a:xfrm>
            <a:custGeom>
              <a:avLst/>
              <a:gdLst>
                <a:gd name="connsiteX0" fmla="*/ 2308 w 196458"/>
                <a:gd name="connsiteY0" fmla="*/ 10728 h 196592"/>
                <a:gd name="connsiteX1" fmla="*/ 20635 w 196458"/>
                <a:gd name="connsiteY1" fmla="*/ 3397 h 196592"/>
                <a:gd name="connsiteX2" fmla="*/ 47026 w 196458"/>
                <a:gd name="connsiteY2" fmla="*/ 27955 h 196592"/>
                <a:gd name="connsiteX3" fmla="*/ 71584 w 196458"/>
                <a:gd name="connsiteY3" fmla="*/ 37852 h 196592"/>
                <a:gd name="connsiteX4" fmla="*/ 88812 w 196458"/>
                <a:gd name="connsiteY4" fmla="*/ 50681 h 196592"/>
                <a:gd name="connsiteX5" fmla="*/ 113003 w 196458"/>
                <a:gd name="connsiteY5" fmla="*/ 70840 h 196592"/>
                <a:gd name="connsiteX6" fmla="*/ 113370 w 196458"/>
                <a:gd name="connsiteY6" fmla="*/ 68274 h 196592"/>
                <a:gd name="connsiteX7" fmla="*/ 123266 w 196458"/>
                <a:gd name="connsiteY7" fmla="*/ 51047 h 196592"/>
                <a:gd name="connsiteX8" fmla="*/ 178613 w 196458"/>
                <a:gd name="connsiteY8" fmla="*/ 73039 h 196592"/>
                <a:gd name="connsiteX9" fmla="*/ 169450 w 196458"/>
                <a:gd name="connsiteY9" fmla="*/ 82203 h 196592"/>
                <a:gd name="connsiteX10" fmla="*/ 156621 w 196458"/>
                <a:gd name="connsiteY10" fmla="*/ 92832 h 196592"/>
                <a:gd name="connsiteX11" fmla="*/ 168717 w 196458"/>
                <a:gd name="connsiteY11" fmla="*/ 102729 h 196592"/>
                <a:gd name="connsiteX12" fmla="*/ 182645 w 196458"/>
                <a:gd name="connsiteY12" fmla="*/ 107494 h 196592"/>
                <a:gd name="connsiteX13" fmla="*/ 174948 w 196458"/>
                <a:gd name="connsiteY13" fmla="*/ 119590 h 196592"/>
                <a:gd name="connsiteX14" fmla="*/ 167617 w 196458"/>
                <a:gd name="connsiteY14" fmla="*/ 128753 h 196592"/>
                <a:gd name="connsiteX15" fmla="*/ 177880 w 196458"/>
                <a:gd name="connsiteY15" fmla="*/ 134984 h 196592"/>
                <a:gd name="connsiteX16" fmla="*/ 192175 w 196458"/>
                <a:gd name="connsiteY16" fmla="*/ 138283 h 196592"/>
                <a:gd name="connsiteX17" fmla="*/ 195474 w 196458"/>
                <a:gd name="connsiteY17" fmla="*/ 147813 h 196592"/>
                <a:gd name="connsiteX18" fmla="*/ 173115 w 196458"/>
                <a:gd name="connsiteY18" fmla="*/ 173471 h 196592"/>
                <a:gd name="connsiteX19" fmla="*/ 111903 w 196458"/>
                <a:gd name="connsiteY19" fmla="*/ 196563 h 196592"/>
                <a:gd name="connsiteX20" fmla="*/ 87345 w 196458"/>
                <a:gd name="connsiteY20" fmla="*/ 182268 h 196592"/>
                <a:gd name="connsiteX21" fmla="*/ 105672 w 196458"/>
                <a:gd name="connsiteY21" fmla="*/ 168339 h 196592"/>
                <a:gd name="connsiteX22" fmla="*/ 123999 w 196458"/>
                <a:gd name="connsiteY22" fmla="*/ 172005 h 196592"/>
                <a:gd name="connsiteX23" fmla="*/ 134262 w 196458"/>
                <a:gd name="connsiteY23" fmla="*/ 165407 h 196592"/>
                <a:gd name="connsiteX24" fmla="*/ 129497 w 196458"/>
                <a:gd name="connsiteY24" fmla="*/ 158809 h 196592"/>
                <a:gd name="connsiteX25" fmla="*/ 130597 w 196458"/>
                <a:gd name="connsiteY25" fmla="*/ 145614 h 196592"/>
                <a:gd name="connsiteX26" fmla="*/ 133163 w 196458"/>
                <a:gd name="connsiteY26" fmla="*/ 135718 h 196592"/>
                <a:gd name="connsiteX27" fmla="*/ 130963 w 196458"/>
                <a:gd name="connsiteY27" fmla="*/ 143048 h 196592"/>
                <a:gd name="connsiteX28" fmla="*/ 117402 w 196458"/>
                <a:gd name="connsiteY28" fmla="*/ 148180 h 196592"/>
                <a:gd name="connsiteX29" fmla="*/ 76716 w 196458"/>
                <a:gd name="connsiteY29" fmla="*/ 145614 h 196592"/>
                <a:gd name="connsiteX30" fmla="*/ 76716 w 196458"/>
                <a:gd name="connsiteY30" fmla="*/ 126554 h 196592"/>
                <a:gd name="connsiteX31" fmla="*/ 75250 w 196458"/>
                <a:gd name="connsiteY31" fmla="*/ 121789 h 196592"/>
                <a:gd name="connsiteX32" fmla="*/ 78548 w 196458"/>
                <a:gd name="connsiteY32" fmla="*/ 88434 h 196592"/>
                <a:gd name="connsiteX33" fmla="*/ 74150 w 196458"/>
                <a:gd name="connsiteY33" fmla="*/ 72306 h 196592"/>
                <a:gd name="connsiteX34" fmla="*/ 61321 w 196458"/>
                <a:gd name="connsiteY34" fmla="*/ 58011 h 196592"/>
                <a:gd name="connsiteX35" fmla="*/ 52524 w 196458"/>
                <a:gd name="connsiteY35" fmla="*/ 56912 h 196592"/>
                <a:gd name="connsiteX36" fmla="*/ 33831 w 196458"/>
                <a:gd name="connsiteY36" fmla="*/ 59111 h 196592"/>
                <a:gd name="connsiteX37" fmla="*/ 23201 w 196458"/>
                <a:gd name="connsiteY37" fmla="*/ 41151 h 196592"/>
                <a:gd name="connsiteX38" fmla="*/ 14771 w 196458"/>
                <a:gd name="connsiteY38" fmla="*/ 32354 h 196592"/>
                <a:gd name="connsiteX39" fmla="*/ 2308 w 196458"/>
                <a:gd name="connsiteY39" fmla="*/ 10728 h 19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6458" h="196592">
                  <a:moveTo>
                    <a:pt x="2308" y="10728"/>
                  </a:moveTo>
                  <a:cubicBezTo>
                    <a:pt x="5974" y="1564"/>
                    <a:pt x="10739" y="-3934"/>
                    <a:pt x="20635" y="3397"/>
                  </a:cubicBezTo>
                  <a:cubicBezTo>
                    <a:pt x="30165" y="10361"/>
                    <a:pt x="45560" y="9628"/>
                    <a:pt x="47026" y="27955"/>
                  </a:cubicBezTo>
                  <a:cubicBezTo>
                    <a:pt x="47759" y="34919"/>
                    <a:pt x="62054" y="37119"/>
                    <a:pt x="71584" y="37852"/>
                  </a:cubicBezTo>
                  <a:cubicBezTo>
                    <a:pt x="80015" y="38585"/>
                    <a:pt x="87712" y="39684"/>
                    <a:pt x="88812" y="50681"/>
                  </a:cubicBezTo>
                  <a:cubicBezTo>
                    <a:pt x="89911" y="64976"/>
                    <a:pt x="108238" y="59844"/>
                    <a:pt x="113003" y="70840"/>
                  </a:cubicBezTo>
                  <a:cubicBezTo>
                    <a:pt x="113736" y="70107"/>
                    <a:pt x="113370" y="69007"/>
                    <a:pt x="113370" y="68274"/>
                  </a:cubicBezTo>
                  <a:cubicBezTo>
                    <a:pt x="113736" y="60944"/>
                    <a:pt x="117768" y="55446"/>
                    <a:pt x="123266" y="51047"/>
                  </a:cubicBezTo>
                  <a:cubicBezTo>
                    <a:pt x="142693" y="56179"/>
                    <a:pt x="159187" y="68274"/>
                    <a:pt x="178613" y="73039"/>
                  </a:cubicBezTo>
                  <a:cubicBezTo>
                    <a:pt x="182279" y="82569"/>
                    <a:pt x="173849" y="81470"/>
                    <a:pt x="169450" y="82203"/>
                  </a:cubicBezTo>
                  <a:cubicBezTo>
                    <a:pt x="162486" y="83302"/>
                    <a:pt x="156621" y="85502"/>
                    <a:pt x="156621" y="92832"/>
                  </a:cubicBezTo>
                  <a:cubicBezTo>
                    <a:pt x="156621" y="99430"/>
                    <a:pt x="163585" y="100530"/>
                    <a:pt x="168717" y="102729"/>
                  </a:cubicBezTo>
                  <a:cubicBezTo>
                    <a:pt x="173482" y="104562"/>
                    <a:pt x="178613" y="104195"/>
                    <a:pt x="182645" y="107494"/>
                  </a:cubicBezTo>
                  <a:cubicBezTo>
                    <a:pt x="185578" y="115191"/>
                    <a:pt x="178980" y="116657"/>
                    <a:pt x="174948" y="119590"/>
                  </a:cubicBezTo>
                  <a:cubicBezTo>
                    <a:pt x="171649" y="122156"/>
                    <a:pt x="166518" y="123255"/>
                    <a:pt x="167617" y="128753"/>
                  </a:cubicBezTo>
                  <a:cubicBezTo>
                    <a:pt x="168717" y="134251"/>
                    <a:pt x="173849" y="133518"/>
                    <a:pt x="177880" y="134984"/>
                  </a:cubicBezTo>
                  <a:cubicBezTo>
                    <a:pt x="182645" y="136451"/>
                    <a:pt x="187777" y="135718"/>
                    <a:pt x="192175" y="138283"/>
                  </a:cubicBezTo>
                  <a:cubicBezTo>
                    <a:pt x="195108" y="140849"/>
                    <a:pt x="198040" y="146347"/>
                    <a:pt x="195474" y="147813"/>
                  </a:cubicBezTo>
                  <a:cubicBezTo>
                    <a:pt x="183745" y="153678"/>
                    <a:pt x="182279" y="169439"/>
                    <a:pt x="173115" y="173471"/>
                  </a:cubicBezTo>
                  <a:cubicBezTo>
                    <a:pt x="153322" y="182268"/>
                    <a:pt x="135362" y="195830"/>
                    <a:pt x="111903" y="196563"/>
                  </a:cubicBezTo>
                  <a:cubicBezTo>
                    <a:pt x="99441" y="196929"/>
                    <a:pt x="91377" y="193997"/>
                    <a:pt x="87345" y="182268"/>
                  </a:cubicBezTo>
                  <a:cubicBezTo>
                    <a:pt x="87712" y="170172"/>
                    <a:pt x="96509" y="168706"/>
                    <a:pt x="105672" y="168339"/>
                  </a:cubicBezTo>
                  <a:cubicBezTo>
                    <a:pt x="111903" y="168339"/>
                    <a:pt x="117768" y="170905"/>
                    <a:pt x="123999" y="172005"/>
                  </a:cubicBezTo>
                  <a:cubicBezTo>
                    <a:pt x="129497" y="173104"/>
                    <a:pt x="131697" y="168706"/>
                    <a:pt x="134262" y="165407"/>
                  </a:cubicBezTo>
                  <a:cubicBezTo>
                    <a:pt x="138294" y="159543"/>
                    <a:pt x="130963" y="161009"/>
                    <a:pt x="129497" y="158809"/>
                  </a:cubicBezTo>
                  <a:cubicBezTo>
                    <a:pt x="125465" y="153678"/>
                    <a:pt x="122900" y="149646"/>
                    <a:pt x="130597" y="145614"/>
                  </a:cubicBezTo>
                  <a:cubicBezTo>
                    <a:pt x="134629" y="143415"/>
                    <a:pt x="138661" y="139016"/>
                    <a:pt x="133163" y="135718"/>
                  </a:cubicBezTo>
                  <a:cubicBezTo>
                    <a:pt x="130230" y="133885"/>
                    <a:pt x="133529" y="140482"/>
                    <a:pt x="130963" y="143048"/>
                  </a:cubicBezTo>
                  <a:cubicBezTo>
                    <a:pt x="126931" y="146714"/>
                    <a:pt x="122167" y="147447"/>
                    <a:pt x="117402" y="148180"/>
                  </a:cubicBezTo>
                  <a:cubicBezTo>
                    <a:pt x="103840" y="149279"/>
                    <a:pt x="89911" y="149279"/>
                    <a:pt x="76716" y="145614"/>
                  </a:cubicBezTo>
                  <a:cubicBezTo>
                    <a:pt x="70118" y="139383"/>
                    <a:pt x="82580" y="132785"/>
                    <a:pt x="76716" y="126554"/>
                  </a:cubicBezTo>
                  <a:cubicBezTo>
                    <a:pt x="75983" y="125088"/>
                    <a:pt x="75616" y="123255"/>
                    <a:pt x="75250" y="121789"/>
                  </a:cubicBezTo>
                  <a:cubicBezTo>
                    <a:pt x="66086" y="109693"/>
                    <a:pt x="70851" y="99064"/>
                    <a:pt x="78548" y="88434"/>
                  </a:cubicBezTo>
                  <a:cubicBezTo>
                    <a:pt x="83680" y="81470"/>
                    <a:pt x="88078" y="74139"/>
                    <a:pt x="74150" y="72306"/>
                  </a:cubicBezTo>
                  <a:cubicBezTo>
                    <a:pt x="66086" y="71207"/>
                    <a:pt x="65720" y="62410"/>
                    <a:pt x="61321" y="58011"/>
                  </a:cubicBezTo>
                  <a:cubicBezTo>
                    <a:pt x="58389" y="56912"/>
                    <a:pt x="54723" y="55079"/>
                    <a:pt x="52524" y="56912"/>
                  </a:cubicBezTo>
                  <a:cubicBezTo>
                    <a:pt x="46660" y="61677"/>
                    <a:pt x="41895" y="69374"/>
                    <a:pt x="33831" y="59111"/>
                  </a:cubicBezTo>
                  <a:cubicBezTo>
                    <a:pt x="29432" y="53613"/>
                    <a:pt x="21735" y="50314"/>
                    <a:pt x="23201" y="41151"/>
                  </a:cubicBezTo>
                  <a:cubicBezTo>
                    <a:pt x="24301" y="35286"/>
                    <a:pt x="21735" y="32720"/>
                    <a:pt x="14771" y="32354"/>
                  </a:cubicBezTo>
                  <a:cubicBezTo>
                    <a:pt x="-2090" y="30887"/>
                    <a:pt x="-1724" y="21357"/>
                    <a:pt x="2308" y="10728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23544CA-10D6-44A9-9473-61EC653FCE2C}"/>
                </a:ext>
              </a:extLst>
            </p:cNvPr>
            <p:cNvSpPr/>
            <p:nvPr/>
          </p:nvSpPr>
          <p:spPr>
            <a:xfrm>
              <a:off x="11357913" y="4476962"/>
              <a:ext cx="141703" cy="127918"/>
            </a:xfrm>
            <a:custGeom>
              <a:avLst/>
              <a:gdLst>
                <a:gd name="connsiteX0" fmla="*/ 75114 w 141703"/>
                <a:gd name="connsiteY0" fmla="*/ 0 h 127918"/>
                <a:gd name="connsiteX1" fmla="*/ 91608 w 141703"/>
                <a:gd name="connsiteY1" fmla="*/ 13195 h 127918"/>
                <a:gd name="connsiteX2" fmla="*/ 99672 w 141703"/>
                <a:gd name="connsiteY2" fmla="*/ 20160 h 127918"/>
                <a:gd name="connsiteX3" fmla="*/ 113600 w 141703"/>
                <a:gd name="connsiteY3" fmla="*/ 51315 h 127918"/>
                <a:gd name="connsiteX4" fmla="*/ 135593 w 141703"/>
                <a:gd name="connsiteY4" fmla="*/ 41052 h 127918"/>
                <a:gd name="connsiteX5" fmla="*/ 139258 w 141703"/>
                <a:gd name="connsiteY5" fmla="*/ 59379 h 127918"/>
                <a:gd name="connsiteX6" fmla="*/ 137059 w 141703"/>
                <a:gd name="connsiteY6" fmla="*/ 74407 h 127918"/>
                <a:gd name="connsiteX7" fmla="*/ 115800 w 141703"/>
                <a:gd name="connsiteY7" fmla="*/ 81372 h 127918"/>
                <a:gd name="connsiteX8" fmla="*/ 92341 w 141703"/>
                <a:gd name="connsiteY8" fmla="*/ 86137 h 127918"/>
                <a:gd name="connsiteX9" fmla="*/ 102971 w 141703"/>
                <a:gd name="connsiteY9" fmla="*/ 93834 h 127918"/>
                <a:gd name="connsiteX10" fmla="*/ 90875 w 141703"/>
                <a:gd name="connsiteY10" fmla="*/ 119858 h 127918"/>
                <a:gd name="connsiteX11" fmla="*/ 43592 w 141703"/>
                <a:gd name="connsiteY11" fmla="*/ 118025 h 127918"/>
                <a:gd name="connsiteX12" fmla="*/ 42125 w 141703"/>
                <a:gd name="connsiteY12" fmla="*/ 115826 h 127918"/>
                <a:gd name="connsiteX13" fmla="*/ 42125 w 141703"/>
                <a:gd name="connsiteY13" fmla="*/ 93101 h 127918"/>
                <a:gd name="connsiteX14" fmla="*/ 26731 w 141703"/>
                <a:gd name="connsiteY14" fmla="*/ 104830 h 127918"/>
                <a:gd name="connsiteX15" fmla="*/ 5838 w 141703"/>
                <a:gd name="connsiteY15" fmla="*/ 89435 h 127918"/>
                <a:gd name="connsiteX16" fmla="*/ 4372 w 141703"/>
                <a:gd name="connsiteY16" fmla="*/ 75140 h 127918"/>
                <a:gd name="connsiteX17" fmla="*/ 15735 w 141703"/>
                <a:gd name="connsiteY17" fmla="*/ 52415 h 127918"/>
                <a:gd name="connsiteX18" fmla="*/ 50189 w 141703"/>
                <a:gd name="connsiteY18" fmla="*/ 36287 h 127918"/>
                <a:gd name="connsiteX19" fmla="*/ 75114 w 141703"/>
                <a:gd name="connsiteY19" fmla="*/ 0 h 12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03" h="127918">
                  <a:moveTo>
                    <a:pt x="75114" y="0"/>
                  </a:moveTo>
                  <a:cubicBezTo>
                    <a:pt x="78779" y="6598"/>
                    <a:pt x="71082" y="26391"/>
                    <a:pt x="91608" y="13195"/>
                  </a:cubicBezTo>
                  <a:cubicBezTo>
                    <a:pt x="97106" y="9897"/>
                    <a:pt x="100405" y="17960"/>
                    <a:pt x="99672" y="20160"/>
                  </a:cubicBezTo>
                  <a:cubicBezTo>
                    <a:pt x="94540" y="34455"/>
                    <a:pt x="105537" y="41052"/>
                    <a:pt x="113600" y="51315"/>
                  </a:cubicBezTo>
                  <a:cubicBezTo>
                    <a:pt x="113600" y="28223"/>
                    <a:pt x="127162" y="42518"/>
                    <a:pt x="135593" y="41052"/>
                  </a:cubicBezTo>
                  <a:cubicBezTo>
                    <a:pt x="134860" y="47283"/>
                    <a:pt x="130828" y="53515"/>
                    <a:pt x="139258" y="59379"/>
                  </a:cubicBezTo>
                  <a:cubicBezTo>
                    <a:pt x="144390" y="62678"/>
                    <a:pt x="140358" y="69642"/>
                    <a:pt x="137059" y="74407"/>
                  </a:cubicBezTo>
                  <a:cubicBezTo>
                    <a:pt x="131927" y="82105"/>
                    <a:pt x="124230" y="83937"/>
                    <a:pt x="115800" y="81372"/>
                  </a:cubicBezTo>
                  <a:cubicBezTo>
                    <a:pt x="107369" y="78806"/>
                    <a:pt x="98939" y="75140"/>
                    <a:pt x="92341" y="86137"/>
                  </a:cubicBezTo>
                  <a:cubicBezTo>
                    <a:pt x="96740" y="87236"/>
                    <a:pt x="104804" y="87603"/>
                    <a:pt x="102971" y="93834"/>
                  </a:cubicBezTo>
                  <a:cubicBezTo>
                    <a:pt x="100039" y="102997"/>
                    <a:pt x="99672" y="113627"/>
                    <a:pt x="90875" y="119858"/>
                  </a:cubicBezTo>
                  <a:cubicBezTo>
                    <a:pt x="74747" y="131587"/>
                    <a:pt x="58986" y="130121"/>
                    <a:pt x="43592" y="118025"/>
                  </a:cubicBezTo>
                  <a:cubicBezTo>
                    <a:pt x="43225" y="117292"/>
                    <a:pt x="42492" y="116559"/>
                    <a:pt x="42125" y="115826"/>
                  </a:cubicBezTo>
                  <a:cubicBezTo>
                    <a:pt x="42125" y="108495"/>
                    <a:pt x="42125" y="100798"/>
                    <a:pt x="42125" y="93101"/>
                  </a:cubicBezTo>
                  <a:cubicBezTo>
                    <a:pt x="35161" y="95667"/>
                    <a:pt x="37727" y="111061"/>
                    <a:pt x="26731" y="104830"/>
                  </a:cubicBezTo>
                  <a:cubicBezTo>
                    <a:pt x="19400" y="100798"/>
                    <a:pt x="5472" y="106296"/>
                    <a:pt x="5838" y="89435"/>
                  </a:cubicBezTo>
                  <a:cubicBezTo>
                    <a:pt x="5838" y="85770"/>
                    <a:pt x="-6258" y="81738"/>
                    <a:pt x="4372" y="75140"/>
                  </a:cubicBezTo>
                  <a:cubicBezTo>
                    <a:pt x="12802" y="70009"/>
                    <a:pt x="11336" y="59746"/>
                    <a:pt x="15735" y="52415"/>
                  </a:cubicBezTo>
                  <a:cubicBezTo>
                    <a:pt x="30396" y="53881"/>
                    <a:pt x="39193" y="44718"/>
                    <a:pt x="50189" y="36287"/>
                  </a:cubicBezTo>
                  <a:cubicBezTo>
                    <a:pt x="62285" y="26024"/>
                    <a:pt x="62652" y="9163"/>
                    <a:pt x="75114" y="0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BD41D4F0-F940-49DD-85C9-332616BE3F5A}"/>
                </a:ext>
              </a:extLst>
            </p:cNvPr>
            <p:cNvSpPr/>
            <p:nvPr/>
          </p:nvSpPr>
          <p:spPr>
            <a:xfrm>
              <a:off x="11437059" y="4406939"/>
              <a:ext cx="125808" cy="133299"/>
            </a:xfrm>
            <a:custGeom>
              <a:avLst/>
              <a:gdLst>
                <a:gd name="connsiteX0" fmla="*/ 116559 w 125808"/>
                <a:gd name="connsiteY0" fmla="*/ 110709 h 133299"/>
                <a:gd name="connsiteX1" fmla="*/ 108495 w 125808"/>
                <a:gd name="connsiteY1" fmla="*/ 130869 h 133299"/>
                <a:gd name="connsiteX2" fmla="*/ 104830 w 125808"/>
                <a:gd name="connsiteY2" fmla="*/ 131602 h 133299"/>
                <a:gd name="connsiteX3" fmla="*/ 77340 w 125808"/>
                <a:gd name="connsiteY3" fmla="*/ 105944 h 133299"/>
                <a:gd name="connsiteX4" fmla="*/ 71108 w 125808"/>
                <a:gd name="connsiteY4" fmla="*/ 103012 h 133299"/>
                <a:gd name="connsiteX5" fmla="*/ 35188 w 125808"/>
                <a:gd name="connsiteY5" fmla="*/ 89816 h 133299"/>
                <a:gd name="connsiteX6" fmla="*/ 32988 w 125808"/>
                <a:gd name="connsiteY6" fmla="*/ 85785 h 133299"/>
                <a:gd name="connsiteX7" fmla="*/ 28223 w 125808"/>
                <a:gd name="connsiteY7" fmla="*/ 76621 h 133299"/>
                <a:gd name="connsiteX8" fmla="*/ 14661 w 125808"/>
                <a:gd name="connsiteY8" fmla="*/ 62693 h 133299"/>
                <a:gd name="connsiteX9" fmla="*/ 10630 w 125808"/>
                <a:gd name="connsiteY9" fmla="*/ 47665 h 133299"/>
                <a:gd name="connsiteX10" fmla="*/ 0 w 125808"/>
                <a:gd name="connsiteY10" fmla="*/ 32270 h 133299"/>
                <a:gd name="connsiteX11" fmla="*/ 39953 w 125808"/>
                <a:gd name="connsiteY11" fmla="*/ 12843 h 133299"/>
                <a:gd name="connsiteX12" fmla="*/ 61579 w 125808"/>
                <a:gd name="connsiteY12" fmla="*/ 42533 h 133299"/>
                <a:gd name="connsiteX13" fmla="*/ 55347 w 125808"/>
                <a:gd name="connsiteY13" fmla="*/ 26405 h 133299"/>
                <a:gd name="connsiteX14" fmla="*/ 41419 w 125808"/>
                <a:gd name="connsiteY14" fmla="*/ 13576 h 133299"/>
                <a:gd name="connsiteX15" fmla="*/ 51682 w 125808"/>
                <a:gd name="connsiteY15" fmla="*/ 8445 h 133299"/>
                <a:gd name="connsiteX16" fmla="*/ 73308 w 125808"/>
                <a:gd name="connsiteY16" fmla="*/ 15 h 133299"/>
                <a:gd name="connsiteX17" fmla="*/ 100798 w 125808"/>
                <a:gd name="connsiteY17" fmla="*/ 17975 h 133299"/>
                <a:gd name="connsiteX18" fmla="*/ 124257 w 125808"/>
                <a:gd name="connsiteY18" fmla="*/ 84318 h 133299"/>
                <a:gd name="connsiteX19" fmla="*/ 116559 w 125808"/>
                <a:gd name="connsiteY19" fmla="*/ 110709 h 13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808" h="133299">
                  <a:moveTo>
                    <a:pt x="116559" y="110709"/>
                  </a:moveTo>
                  <a:cubicBezTo>
                    <a:pt x="118392" y="119140"/>
                    <a:pt x="108862" y="123171"/>
                    <a:pt x="108495" y="130869"/>
                  </a:cubicBezTo>
                  <a:cubicBezTo>
                    <a:pt x="108129" y="134534"/>
                    <a:pt x="107396" y="133435"/>
                    <a:pt x="104830" y="131602"/>
                  </a:cubicBezTo>
                  <a:cubicBezTo>
                    <a:pt x="94200" y="124271"/>
                    <a:pt x="75507" y="126470"/>
                    <a:pt x="77340" y="105944"/>
                  </a:cubicBezTo>
                  <a:cubicBezTo>
                    <a:pt x="77706" y="100080"/>
                    <a:pt x="73674" y="103745"/>
                    <a:pt x="71108" y="103012"/>
                  </a:cubicBezTo>
                  <a:cubicBezTo>
                    <a:pt x="58646" y="100446"/>
                    <a:pt x="45084" y="100813"/>
                    <a:pt x="35188" y="89816"/>
                  </a:cubicBezTo>
                  <a:cubicBezTo>
                    <a:pt x="33721" y="88350"/>
                    <a:pt x="30423" y="88350"/>
                    <a:pt x="32988" y="85785"/>
                  </a:cubicBezTo>
                  <a:cubicBezTo>
                    <a:pt x="40686" y="77354"/>
                    <a:pt x="38120" y="76621"/>
                    <a:pt x="28223" y="76621"/>
                  </a:cubicBezTo>
                  <a:cubicBezTo>
                    <a:pt x="20893" y="76621"/>
                    <a:pt x="19427" y="67091"/>
                    <a:pt x="14661" y="62693"/>
                  </a:cubicBezTo>
                  <a:cubicBezTo>
                    <a:pt x="16128" y="56828"/>
                    <a:pt x="23458" y="49864"/>
                    <a:pt x="10630" y="47665"/>
                  </a:cubicBezTo>
                  <a:cubicBezTo>
                    <a:pt x="2566" y="46198"/>
                    <a:pt x="1100" y="39234"/>
                    <a:pt x="0" y="32270"/>
                  </a:cubicBezTo>
                  <a:cubicBezTo>
                    <a:pt x="13928" y="27138"/>
                    <a:pt x="28590" y="23106"/>
                    <a:pt x="39953" y="12843"/>
                  </a:cubicBezTo>
                  <a:cubicBezTo>
                    <a:pt x="45451" y="23106"/>
                    <a:pt x="52048" y="32270"/>
                    <a:pt x="61579" y="42533"/>
                  </a:cubicBezTo>
                  <a:cubicBezTo>
                    <a:pt x="64877" y="33736"/>
                    <a:pt x="63411" y="28238"/>
                    <a:pt x="55347" y="26405"/>
                  </a:cubicBezTo>
                  <a:cubicBezTo>
                    <a:pt x="47650" y="24939"/>
                    <a:pt x="43618" y="20541"/>
                    <a:pt x="41419" y="13576"/>
                  </a:cubicBezTo>
                  <a:cubicBezTo>
                    <a:pt x="41419" y="5146"/>
                    <a:pt x="48016" y="6979"/>
                    <a:pt x="51682" y="8445"/>
                  </a:cubicBezTo>
                  <a:cubicBezTo>
                    <a:pt x="62311" y="13210"/>
                    <a:pt x="67443" y="6612"/>
                    <a:pt x="73308" y="15"/>
                  </a:cubicBezTo>
                  <a:cubicBezTo>
                    <a:pt x="86503" y="-352"/>
                    <a:pt x="95300" y="6246"/>
                    <a:pt x="100798" y="17975"/>
                  </a:cubicBezTo>
                  <a:cubicBezTo>
                    <a:pt x="113994" y="38135"/>
                    <a:pt x="116193" y="62326"/>
                    <a:pt x="124257" y="84318"/>
                  </a:cubicBezTo>
                  <a:cubicBezTo>
                    <a:pt x="127922" y="94948"/>
                    <a:pt x="124990" y="103745"/>
                    <a:pt x="116559" y="110709"/>
                  </a:cubicBezTo>
                  <a:close/>
                </a:path>
              </a:pathLst>
            </a:custGeom>
            <a:solidFill>
              <a:srgbClr val="A582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C0A6605C-19A2-4E0F-BCAB-7A88EDC25786}"/>
                </a:ext>
              </a:extLst>
            </p:cNvPr>
            <p:cNvSpPr/>
            <p:nvPr/>
          </p:nvSpPr>
          <p:spPr>
            <a:xfrm>
              <a:off x="11249356" y="4330869"/>
              <a:ext cx="74809" cy="82214"/>
            </a:xfrm>
            <a:custGeom>
              <a:avLst/>
              <a:gdLst>
                <a:gd name="connsiteX0" fmla="*/ 3334 w 74809"/>
                <a:gd name="connsiteY0" fmla="*/ 48227 h 82214"/>
                <a:gd name="connsiteX1" fmla="*/ 4801 w 74809"/>
                <a:gd name="connsiteY1" fmla="*/ 19271 h 82214"/>
                <a:gd name="connsiteX2" fmla="*/ 1135 w 74809"/>
                <a:gd name="connsiteY2" fmla="*/ 8275 h 82214"/>
                <a:gd name="connsiteX3" fmla="*/ 11765 w 74809"/>
                <a:gd name="connsiteY3" fmla="*/ 9008 h 82214"/>
                <a:gd name="connsiteX4" fmla="*/ 24960 w 74809"/>
                <a:gd name="connsiteY4" fmla="*/ 4976 h 82214"/>
                <a:gd name="connsiteX5" fmla="*/ 36323 w 74809"/>
                <a:gd name="connsiteY5" fmla="*/ 7175 h 82214"/>
                <a:gd name="connsiteX6" fmla="*/ 42187 w 74809"/>
                <a:gd name="connsiteY6" fmla="*/ 8275 h 82214"/>
                <a:gd name="connsiteX7" fmla="*/ 53184 w 74809"/>
                <a:gd name="connsiteY7" fmla="*/ 4243 h 82214"/>
                <a:gd name="connsiteX8" fmla="*/ 55749 w 74809"/>
                <a:gd name="connsiteY8" fmla="*/ 25869 h 82214"/>
                <a:gd name="connsiteX9" fmla="*/ 57216 w 74809"/>
                <a:gd name="connsiteY9" fmla="*/ 41996 h 82214"/>
                <a:gd name="connsiteX10" fmla="*/ 74076 w 74809"/>
                <a:gd name="connsiteY10" fmla="*/ 78284 h 82214"/>
                <a:gd name="connsiteX11" fmla="*/ 74809 w 74809"/>
                <a:gd name="connsiteY11" fmla="*/ 81949 h 82214"/>
                <a:gd name="connsiteX12" fmla="*/ 39988 w 74809"/>
                <a:gd name="connsiteY12" fmla="*/ 71686 h 82214"/>
                <a:gd name="connsiteX13" fmla="*/ 4801 w 74809"/>
                <a:gd name="connsiteY13" fmla="*/ 55925 h 82214"/>
                <a:gd name="connsiteX14" fmla="*/ 3334 w 74809"/>
                <a:gd name="connsiteY14" fmla="*/ 48227 h 8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809" h="82214">
                  <a:moveTo>
                    <a:pt x="3334" y="48227"/>
                  </a:moveTo>
                  <a:cubicBezTo>
                    <a:pt x="22394" y="39797"/>
                    <a:pt x="13598" y="28801"/>
                    <a:pt x="4801" y="19271"/>
                  </a:cubicBezTo>
                  <a:cubicBezTo>
                    <a:pt x="1502" y="15605"/>
                    <a:pt x="-1797" y="13040"/>
                    <a:pt x="1135" y="8275"/>
                  </a:cubicBezTo>
                  <a:cubicBezTo>
                    <a:pt x="4801" y="2410"/>
                    <a:pt x="8099" y="6809"/>
                    <a:pt x="11765" y="9008"/>
                  </a:cubicBezTo>
                  <a:cubicBezTo>
                    <a:pt x="17263" y="11940"/>
                    <a:pt x="22394" y="16705"/>
                    <a:pt x="24960" y="4976"/>
                  </a:cubicBezTo>
                  <a:cubicBezTo>
                    <a:pt x="26060" y="211"/>
                    <a:pt x="34124" y="-4188"/>
                    <a:pt x="36323" y="7175"/>
                  </a:cubicBezTo>
                  <a:cubicBezTo>
                    <a:pt x="36689" y="9374"/>
                    <a:pt x="42187" y="10474"/>
                    <a:pt x="42187" y="8275"/>
                  </a:cubicBezTo>
                  <a:cubicBezTo>
                    <a:pt x="42921" y="-2355"/>
                    <a:pt x="48052" y="-522"/>
                    <a:pt x="53184" y="4243"/>
                  </a:cubicBezTo>
                  <a:cubicBezTo>
                    <a:pt x="60148" y="10474"/>
                    <a:pt x="60881" y="20737"/>
                    <a:pt x="55749" y="25869"/>
                  </a:cubicBezTo>
                  <a:cubicBezTo>
                    <a:pt x="46953" y="33932"/>
                    <a:pt x="54283" y="41263"/>
                    <a:pt x="57216" y="41996"/>
                  </a:cubicBezTo>
                  <a:cubicBezTo>
                    <a:pt x="78108" y="47494"/>
                    <a:pt x="72977" y="63989"/>
                    <a:pt x="74076" y="78284"/>
                  </a:cubicBezTo>
                  <a:cubicBezTo>
                    <a:pt x="74076" y="79383"/>
                    <a:pt x="74443" y="80849"/>
                    <a:pt x="74809" y="81949"/>
                  </a:cubicBezTo>
                  <a:cubicBezTo>
                    <a:pt x="61614" y="83415"/>
                    <a:pt x="51351" y="78650"/>
                    <a:pt x="39988" y="71686"/>
                  </a:cubicBezTo>
                  <a:cubicBezTo>
                    <a:pt x="29359" y="65088"/>
                    <a:pt x="15064" y="65088"/>
                    <a:pt x="4801" y="55925"/>
                  </a:cubicBezTo>
                  <a:cubicBezTo>
                    <a:pt x="1502" y="52992"/>
                    <a:pt x="2968" y="50793"/>
                    <a:pt x="3334" y="48227"/>
                  </a:cubicBezTo>
                  <a:close/>
                </a:path>
              </a:pathLst>
            </a:custGeom>
            <a:solidFill>
              <a:srgbClr val="D1C2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31C32DDE-3028-4BAB-942C-F7038F072669}"/>
                </a:ext>
              </a:extLst>
            </p:cNvPr>
            <p:cNvSpPr/>
            <p:nvPr/>
          </p:nvSpPr>
          <p:spPr>
            <a:xfrm>
              <a:off x="11421664" y="4377683"/>
              <a:ext cx="87708" cy="62231"/>
            </a:xfrm>
            <a:custGeom>
              <a:avLst/>
              <a:gdLst>
                <a:gd name="connsiteX0" fmla="*/ 86503 w 87708"/>
                <a:gd name="connsiteY0" fmla="*/ 31470 h 62231"/>
                <a:gd name="connsiteX1" fmla="*/ 74407 w 87708"/>
                <a:gd name="connsiteY1" fmla="*/ 44665 h 62231"/>
                <a:gd name="connsiteX2" fmla="*/ 56813 w 87708"/>
                <a:gd name="connsiteY2" fmla="*/ 43199 h 62231"/>
                <a:gd name="connsiteX3" fmla="*/ 56813 w 87708"/>
                <a:gd name="connsiteY3" fmla="*/ 43199 h 62231"/>
                <a:gd name="connsiteX4" fmla="*/ 15395 w 87708"/>
                <a:gd name="connsiteY4" fmla="*/ 61526 h 62231"/>
                <a:gd name="connsiteX5" fmla="*/ 8064 w 87708"/>
                <a:gd name="connsiteY5" fmla="*/ 27438 h 62231"/>
                <a:gd name="connsiteX6" fmla="*/ 0 w 87708"/>
                <a:gd name="connsiteY6" fmla="*/ 20107 h 62231"/>
                <a:gd name="connsiteX7" fmla="*/ 26757 w 87708"/>
                <a:gd name="connsiteY7" fmla="*/ 1414 h 62231"/>
                <a:gd name="connsiteX8" fmla="*/ 86503 w 87708"/>
                <a:gd name="connsiteY8" fmla="*/ 31470 h 6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08" h="62231">
                  <a:moveTo>
                    <a:pt x="86503" y="31470"/>
                  </a:moveTo>
                  <a:cubicBezTo>
                    <a:pt x="89436" y="42466"/>
                    <a:pt x="87603" y="47964"/>
                    <a:pt x="74407" y="44665"/>
                  </a:cubicBezTo>
                  <a:cubicBezTo>
                    <a:pt x="68909" y="43199"/>
                    <a:pt x="63045" y="36235"/>
                    <a:pt x="56813" y="43199"/>
                  </a:cubicBezTo>
                  <a:lnTo>
                    <a:pt x="56813" y="43199"/>
                  </a:lnTo>
                  <a:cubicBezTo>
                    <a:pt x="46917" y="58227"/>
                    <a:pt x="32989" y="64458"/>
                    <a:pt x="15395" y="61526"/>
                  </a:cubicBezTo>
                  <a:cubicBezTo>
                    <a:pt x="3665" y="52362"/>
                    <a:pt x="8797" y="38800"/>
                    <a:pt x="8064" y="27438"/>
                  </a:cubicBezTo>
                  <a:cubicBezTo>
                    <a:pt x="7697" y="19740"/>
                    <a:pt x="4398" y="20474"/>
                    <a:pt x="0" y="20107"/>
                  </a:cubicBezTo>
                  <a:cubicBezTo>
                    <a:pt x="0" y="1414"/>
                    <a:pt x="15028" y="3613"/>
                    <a:pt x="26757" y="1414"/>
                  </a:cubicBezTo>
                  <a:cubicBezTo>
                    <a:pt x="54981" y="-5184"/>
                    <a:pt x="71109" y="12410"/>
                    <a:pt x="86503" y="31470"/>
                  </a:cubicBezTo>
                  <a:close/>
                </a:path>
              </a:pathLst>
            </a:custGeom>
            <a:solidFill>
              <a:srgbClr val="956D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DA15DEC6-B12E-43AB-91F5-E96F9DC92D4A}"/>
                </a:ext>
              </a:extLst>
            </p:cNvPr>
            <p:cNvSpPr/>
            <p:nvPr/>
          </p:nvSpPr>
          <p:spPr>
            <a:xfrm>
              <a:off x="11342859" y="4385680"/>
              <a:ext cx="75140" cy="51482"/>
            </a:xfrm>
            <a:custGeom>
              <a:avLst/>
              <a:gdLst>
                <a:gd name="connsiteX0" fmla="*/ 0 w 75140"/>
                <a:gd name="connsiteY0" fmla="*/ 34835 h 51482"/>
                <a:gd name="connsiteX1" fmla="*/ 20893 w 75140"/>
                <a:gd name="connsiteY1" fmla="*/ 1480 h 51482"/>
                <a:gd name="connsiteX2" fmla="*/ 33355 w 75140"/>
                <a:gd name="connsiteY2" fmla="*/ 2213 h 51482"/>
                <a:gd name="connsiteX3" fmla="*/ 63778 w 75140"/>
                <a:gd name="connsiteY3" fmla="*/ 34102 h 51482"/>
                <a:gd name="connsiteX4" fmla="*/ 75140 w 75140"/>
                <a:gd name="connsiteY4" fmla="*/ 42166 h 51482"/>
                <a:gd name="connsiteX5" fmla="*/ 43985 w 75140"/>
                <a:gd name="connsiteY5" fmla="*/ 46565 h 51482"/>
                <a:gd name="connsiteX6" fmla="*/ 31156 w 75140"/>
                <a:gd name="connsiteY6" fmla="*/ 44365 h 51482"/>
                <a:gd name="connsiteX7" fmla="*/ 12096 w 75140"/>
                <a:gd name="connsiteY7" fmla="*/ 36668 h 51482"/>
                <a:gd name="connsiteX8" fmla="*/ 0 w 75140"/>
                <a:gd name="connsiteY8" fmla="*/ 34835 h 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40" h="51482">
                  <a:moveTo>
                    <a:pt x="0" y="34835"/>
                  </a:moveTo>
                  <a:cubicBezTo>
                    <a:pt x="1100" y="20174"/>
                    <a:pt x="0" y="4779"/>
                    <a:pt x="20893" y="1480"/>
                  </a:cubicBezTo>
                  <a:cubicBezTo>
                    <a:pt x="25658" y="747"/>
                    <a:pt x="28956" y="-1818"/>
                    <a:pt x="33355" y="2213"/>
                  </a:cubicBezTo>
                  <a:cubicBezTo>
                    <a:pt x="43985" y="12477"/>
                    <a:pt x="59379" y="17975"/>
                    <a:pt x="63778" y="34102"/>
                  </a:cubicBezTo>
                  <a:cubicBezTo>
                    <a:pt x="65610" y="39600"/>
                    <a:pt x="69642" y="42166"/>
                    <a:pt x="75140" y="42166"/>
                  </a:cubicBezTo>
                  <a:cubicBezTo>
                    <a:pt x="67443" y="59393"/>
                    <a:pt x="53881" y="47664"/>
                    <a:pt x="43985" y="46565"/>
                  </a:cubicBezTo>
                  <a:cubicBezTo>
                    <a:pt x="39953" y="46198"/>
                    <a:pt x="35554" y="45098"/>
                    <a:pt x="31156" y="44365"/>
                  </a:cubicBezTo>
                  <a:cubicBezTo>
                    <a:pt x="25291" y="43632"/>
                    <a:pt x="14661" y="49497"/>
                    <a:pt x="12096" y="36668"/>
                  </a:cubicBezTo>
                  <a:cubicBezTo>
                    <a:pt x="11363" y="32636"/>
                    <a:pt x="4398" y="35202"/>
                    <a:pt x="0" y="34835"/>
                  </a:cubicBezTo>
                  <a:close/>
                </a:path>
              </a:pathLst>
            </a:custGeom>
            <a:solidFill>
              <a:srgbClr val="D5C3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1B98F92C-9716-40DF-AA41-2944DB4372C7}"/>
                </a:ext>
              </a:extLst>
            </p:cNvPr>
            <p:cNvSpPr/>
            <p:nvPr/>
          </p:nvSpPr>
          <p:spPr>
            <a:xfrm>
              <a:off x="11339753" y="4280131"/>
              <a:ext cx="189648" cy="93938"/>
            </a:xfrm>
            <a:custGeom>
              <a:avLst/>
              <a:gdLst>
                <a:gd name="connsiteX0" fmla="*/ 33528 w 189648"/>
                <a:gd name="connsiteY0" fmla="*/ 4398 h 93938"/>
                <a:gd name="connsiteX1" fmla="*/ 43791 w 189648"/>
                <a:gd name="connsiteY1" fmla="*/ 11363 h 93938"/>
                <a:gd name="connsiteX2" fmla="*/ 56254 w 189648"/>
                <a:gd name="connsiteY2" fmla="*/ 15028 h 93938"/>
                <a:gd name="connsiteX3" fmla="*/ 64684 w 189648"/>
                <a:gd name="connsiteY3" fmla="*/ 30789 h 93938"/>
                <a:gd name="connsiteX4" fmla="*/ 71282 w 189648"/>
                <a:gd name="connsiteY4" fmla="*/ 35921 h 93938"/>
                <a:gd name="connsiteX5" fmla="*/ 74581 w 189648"/>
                <a:gd name="connsiteY5" fmla="*/ 26391 h 93938"/>
                <a:gd name="connsiteX6" fmla="*/ 94007 w 189648"/>
                <a:gd name="connsiteY6" fmla="*/ 0 h 93938"/>
                <a:gd name="connsiteX7" fmla="*/ 107936 w 189648"/>
                <a:gd name="connsiteY7" fmla="*/ 37020 h 93938"/>
                <a:gd name="connsiteX8" fmla="*/ 117099 w 189648"/>
                <a:gd name="connsiteY8" fmla="*/ 45084 h 93938"/>
                <a:gd name="connsiteX9" fmla="*/ 147522 w 189648"/>
                <a:gd name="connsiteY9" fmla="*/ 48750 h 93938"/>
                <a:gd name="connsiteX10" fmla="*/ 174279 w 189648"/>
                <a:gd name="connsiteY10" fmla="*/ 56447 h 93938"/>
                <a:gd name="connsiteX11" fmla="*/ 189307 w 189648"/>
                <a:gd name="connsiteY11" fmla="*/ 64877 h 93938"/>
                <a:gd name="connsiteX12" fmla="*/ 179044 w 189648"/>
                <a:gd name="connsiteY12" fmla="*/ 81005 h 93938"/>
                <a:gd name="connsiteX13" fmla="*/ 146789 w 189648"/>
                <a:gd name="connsiteY13" fmla="*/ 79905 h 93938"/>
                <a:gd name="connsiteX14" fmla="*/ 138725 w 189648"/>
                <a:gd name="connsiteY14" fmla="*/ 79905 h 93938"/>
                <a:gd name="connsiteX15" fmla="*/ 93641 w 189648"/>
                <a:gd name="connsiteY15" fmla="*/ 71842 h 93938"/>
                <a:gd name="connsiteX16" fmla="*/ 58453 w 189648"/>
                <a:gd name="connsiteY16" fmla="*/ 85404 h 93938"/>
                <a:gd name="connsiteX17" fmla="*/ 28030 w 189648"/>
                <a:gd name="connsiteY17" fmla="*/ 84304 h 93938"/>
                <a:gd name="connsiteX18" fmla="*/ 8237 w 189648"/>
                <a:gd name="connsiteY18" fmla="*/ 81372 h 93938"/>
                <a:gd name="connsiteX19" fmla="*/ 11903 w 189648"/>
                <a:gd name="connsiteY19" fmla="*/ 48383 h 93938"/>
                <a:gd name="connsiteX20" fmla="*/ 22532 w 189648"/>
                <a:gd name="connsiteY20" fmla="*/ 35188 h 93938"/>
                <a:gd name="connsiteX21" fmla="*/ 540 w 189648"/>
                <a:gd name="connsiteY21" fmla="*/ 45084 h 93938"/>
                <a:gd name="connsiteX22" fmla="*/ 21066 w 189648"/>
                <a:gd name="connsiteY22" fmla="*/ 11729 h 93938"/>
                <a:gd name="connsiteX23" fmla="*/ 33528 w 189648"/>
                <a:gd name="connsiteY23" fmla="*/ 4398 h 9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648" h="93938">
                  <a:moveTo>
                    <a:pt x="33528" y="4398"/>
                  </a:moveTo>
                  <a:cubicBezTo>
                    <a:pt x="36827" y="6598"/>
                    <a:pt x="40126" y="9163"/>
                    <a:pt x="43791" y="11363"/>
                  </a:cubicBezTo>
                  <a:cubicBezTo>
                    <a:pt x="48190" y="11363"/>
                    <a:pt x="52588" y="12096"/>
                    <a:pt x="56254" y="15028"/>
                  </a:cubicBezTo>
                  <a:cubicBezTo>
                    <a:pt x="59186" y="20160"/>
                    <a:pt x="60652" y="26391"/>
                    <a:pt x="64684" y="30789"/>
                  </a:cubicBezTo>
                  <a:cubicBezTo>
                    <a:pt x="66517" y="32988"/>
                    <a:pt x="67983" y="37020"/>
                    <a:pt x="71282" y="35921"/>
                  </a:cubicBezTo>
                  <a:cubicBezTo>
                    <a:pt x="75314" y="34455"/>
                    <a:pt x="72382" y="29323"/>
                    <a:pt x="74581" y="26391"/>
                  </a:cubicBezTo>
                  <a:cubicBezTo>
                    <a:pt x="90708" y="24925"/>
                    <a:pt x="87776" y="9163"/>
                    <a:pt x="94007" y="0"/>
                  </a:cubicBezTo>
                  <a:cubicBezTo>
                    <a:pt x="105737" y="9897"/>
                    <a:pt x="112334" y="21626"/>
                    <a:pt x="107936" y="37020"/>
                  </a:cubicBezTo>
                  <a:cubicBezTo>
                    <a:pt x="105003" y="48017"/>
                    <a:pt x="110502" y="48750"/>
                    <a:pt x="117099" y="45084"/>
                  </a:cubicBezTo>
                  <a:cubicBezTo>
                    <a:pt x="128829" y="38120"/>
                    <a:pt x="137992" y="41052"/>
                    <a:pt x="147522" y="48750"/>
                  </a:cubicBezTo>
                  <a:cubicBezTo>
                    <a:pt x="155219" y="54981"/>
                    <a:pt x="164749" y="55714"/>
                    <a:pt x="174279" y="56447"/>
                  </a:cubicBezTo>
                  <a:cubicBezTo>
                    <a:pt x="180510" y="56813"/>
                    <a:pt x="187475" y="57180"/>
                    <a:pt x="189307" y="64877"/>
                  </a:cubicBezTo>
                  <a:cubicBezTo>
                    <a:pt x="191140" y="72941"/>
                    <a:pt x="185275" y="77706"/>
                    <a:pt x="179044" y="81005"/>
                  </a:cubicBezTo>
                  <a:cubicBezTo>
                    <a:pt x="168048" y="87236"/>
                    <a:pt x="157052" y="91268"/>
                    <a:pt x="146789" y="79905"/>
                  </a:cubicBezTo>
                  <a:cubicBezTo>
                    <a:pt x="143490" y="76240"/>
                    <a:pt x="143124" y="76607"/>
                    <a:pt x="138725" y="79905"/>
                  </a:cubicBezTo>
                  <a:cubicBezTo>
                    <a:pt x="122231" y="91268"/>
                    <a:pt x="107569" y="87969"/>
                    <a:pt x="93641" y="71842"/>
                  </a:cubicBezTo>
                  <a:cubicBezTo>
                    <a:pt x="80812" y="72941"/>
                    <a:pt x="69449" y="77706"/>
                    <a:pt x="58453" y="85404"/>
                  </a:cubicBezTo>
                  <a:cubicBezTo>
                    <a:pt x="49290" y="91635"/>
                    <a:pt x="38660" y="101531"/>
                    <a:pt x="28030" y="84304"/>
                  </a:cubicBezTo>
                  <a:cubicBezTo>
                    <a:pt x="25831" y="80638"/>
                    <a:pt x="15568" y="82105"/>
                    <a:pt x="8237" y="81372"/>
                  </a:cubicBezTo>
                  <a:cubicBezTo>
                    <a:pt x="9703" y="70375"/>
                    <a:pt x="20700" y="61212"/>
                    <a:pt x="11903" y="48383"/>
                  </a:cubicBezTo>
                  <a:cubicBezTo>
                    <a:pt x="7871" y="42518"/>
                    <a:pt x="20333" y="41785"/>
                    <a:pt x="22532" y="35188"/>
                  </a:cubicBezTo>
                  <a:cubicBezTo>
                    <a:pt x="13735" y="36287"/>
                    <a:pt x="6405" y="38487"/>
                    <a:pt x="540" y="45084"/>
                  </a:cubicBezTo>
                  <a:cubicBezTo>
                    <a:pt x="-926" y="19793"/>
                    <a:pt x="-926" y="19793"/>
                    <a:pt x="21066" y="11729"/>
                  </a:cubicBezTo>
                  <a:cubicBezTo>
                    <a:pt x="25465" y="10263"/>
                    <a:pt x="29496" y="6964"/>
                    <a:pt x="33528" y="4398"/>
                  </a:cubicBezTo>
                  <a:close/>
                </a:path>
              </a:pathLst>
            </a:custGeom>
            <a:solidFill>
              <a:srgbClr val="946F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37948E14-A665-4D2B-B46B-D8B801F0E0F5}"/>
                </a:ext>
              </a:extLst>
            </p:cNvPr>
            <p:cNvSpPr/>
            <p:nvPr/>
          </p:nvSpPr>
          <p:spPr>
            <a:xfrm>
              <a:off x="11432267" y="4271681"/>
              <a:ext cx="122084" cy="152132"/>
            </a:xfrm>
            <a:custGeom>
              <a:avLst/>
              <a:gdLst>
                <a:gd name="connsiteX0" fmla="*/ 760 w 122084"/>
                <a:gd name="connsiteY0" fmla="*/ 81024 h 152132"/>
                <a:gd name="connsiteX1" fmla="*/ 48044 w 122084"/>
                <a:gd name="connsiteY1" fmla="*/ 81024 h 152132"/>
                <a:gd name="connsiteX2" fmla="*/ 54641 w 122084"/>
                <a:gd name="connsiteY2" fmla="*/ 83957 h 152132"/>
                <a:gd name="connsiteX3" fmla="*/ 89096 w 122084"/>
                <a:gd name="connsiteY3" fmla="*/ 83957 h 152132"/>
                <a:gd name="connsiteX4" fmla="*/ 94227 w 122084"/>
                <a:gd name="connsiteY4" fmla="*/ 74793 h 152132"/>
                <a:gd name="connsiteX5" fmla="*/ 85430 w 122084"/>
                <a:gd name="connsiteY5" fmla="*/ 70028 h 152132"/>
                <a:gd name="connsiteX6" fmla="*/ 42912 w 122084"/>
                <a:gd name="connsiteY6" fmla="*/ 55367 h 152132"/>
                <a:gd name="connsiteX7" fmla="*/ 31916 w 122084"/>
                <a:gd name="connsiteY7" fmla="*/ 56100 h 152132"/>
                <a:gd name="connsiteX8" fmla="*/ 12123 w 122084"/>
                <a:gd name="connsiteY8" fmla="*/ 61964 h 152132"/>
                <a:gd name="connsiteX9" fmla="*/ 5892 w 122084"/>
                <a:gd name="connsiteY9" fmla="*/ 55000 h 152132"/>
                <a:gd name="connsiteX10" fmla="*/ 1127 w 122084"/>
                <a:gd name="connsiteY10" fmla="*/ 9549 h 152132"/>
                <a:gd name="connsiteX11" fmla="*/ 10290 w 122084"/>
                <a:gd name="connsiteY11" fmla="*/ 386 h 152132"/>
                <a:gd name="connsiteX12" fmla="*/ 17621 w 122084"/>
                <a:gd name="connsiteY12" fmla="*/ 5517 h 152132"/>
                <a:gd name="connsiteX13" fmla="*/ 50243 w 122084"/>
                <a:gd name="connsiteY13" fmla="*/ 12115 h 152132"/>
                <a:gd name="connsiteX14" fmla="*/ 57574 w 122084"/>
                <a:gd name="connsiteY14" fmla="*/ 11382 h 152132"/>
                <a:gd name="connsiteX15" fmla="*/ 73701 w 122084"/>
                <a:gd name="connsiteY15" fmla="*/ 18346 h 152132"/>
                <a:gd name="connsiteX16" fmla="*/ 122084 w 122084"/>
                <a:gd name="connsiteY16" fmla="*/ 109981 h 152132"/>
                <a:gd name="connsiteX17" fmla="*/ 105957 w 122084"/>
                <a:gd name="connsiteY17" fmla="*/ 140037 h 152132"/>
                <a:gd name="connsiteX18" fmla="*/ 102291 w 122084"/>
                <a:gd name="connsiteY18" fmla="*/ 152133 h 152132"/>
                <a:gd name="connsiteX19" fmla="*/ 75900 w 122084"/>
                <a:gd name="connsiteY19" fmla="*/ 137105 h 152132"/>
                <a:gd name="connsiteX20" fmla="*/ 55741 w 122084"/>
                <a:gd name="connsiteY20" fmla="*/ 122443 h 152132"/>
                <a:gd name="connsiteX21" fmla="*/ 15788 w 122084"/>
                <a:gd name="connsiteY21" fmla="*/ 107049 h 152132"/>
                <a:gd name="connsiteX22" fmla="*/ 760 w 122084"/>
                <a:gd name="connsiteY22" fmla="*/ 81024 h 15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84" h="152132">
                  <a:moveTo>
                    <a:pt x="760" y="81024"/>
                  </a:moveTo>
                  <a:cubicBezTo>
                    <a:pt x="16521" y="91654"/>
                    <a:pt x="32282" y="97152"/>
                    <a:pt x="48044" y="81024"/>
                  </a:cubicBezTo>
                  <a:cubicBezTo>
                    <a:pt x="51709" y="76992"/>
                    <a:pt x="53175" y="82124"/>
                    <a:pt x="54641" y="83957"/>
                  </a:cubicBezTo>
                  <a:cubicBezTo>
                    <a:pt x="66371" y="98618"/>
                    <a:pt x="77733" y="90921"/>
                    <a:pt x="89096" y="83957"/>
                  </a:cubicBezTo>
                  <a:cubicBezTo>
                    <a:pt x="92395" y="81758"/>
                    <a:pt x="94960" y="78825"/>
                    <a:pt x="94227" y="74793"/>
                  </a:cubicBezTo>
                  <a:cubicBezTo>
                    <a:pt x="93494" y="70028"/>
                    <a:pt x="88729" y="69662"/>
                    <a:pt x="85430" y="70028"/>
                  </a:cubicBezTo>
                  <a:cubicBezTo>
                    <a:pt x="69303" y="70761"/>
                    <a:pt x="54641" y="68196"/>
                    <a:pt x="42912" y="55367"/>
                  </a:cubicBezTo>
                  <a:cubicBezTo>
                    <a:pt x="39247" y="51335"/>
                    <a:pt x="34482" y="51335"/>
                    <a:pt x="31916" y="56100"/>
                  </a:cubicBezTo>
                  <a:cubicBezTo>
                    <a:pt x="26784" y="64897"/>
                    <a:pt x="18720" y="60498"/>
                    <a:pt x="12123" y="61964"/>
                  </a:cubicBezTo>
                  <a:cubicBezTo>
                    <a:pt x="4792" y="63797"/>
                    <a:pt x="3326" y="57566"/>
                    <a:pt x="5892" y="55000"/>
                  </a:cubicBezTo>
                  <a:cubicBezTo>
                    <a:pt x="22386" y="37040"/>
                    <a:pt x="3692" y="24211"/>
                    <a:pt x="1127" y="9549"/>
                  </a:cubicBezTo>
                  <a:cubicBezTo>
                    <a:pt x="-2539" y="19"/>
                    <a:pt x="3326" y="-714"/>
                    <a:pt x="10290" y="386"/>
                  </a:cubicBezTo>
                  <a:cubicBezTo>
                    <a:pt x="13222" y="752"/>
                    <a:pt x="16155" y="2952"/>
                    <a:pt x="17621" y="5517"/>
                  </a:cubicBezTo>
                  <a:cubicBezTo>
                    <a:pt x="25685" y="22745"/>
                    <a:pt x="36314" y="24944"/>
                    <a:pt x="50243" y="12115"/>
                  </a:cubicBezTo>
                  <a:cubicBezTo>
                    <a:pt x="51709" y="10649"/>
                    <a:pt x="55008" y="11382"/>
                    <a:pt x="57574" y="11382"/>
                  </a:cubicBezTo>
                  <a:cubicBezTo>
                    <a:pt x="64538" y="9549"/>
                    <a:pt x="70036" y="13581"/>
                    <a:pt x="73701" y="18346"/>
                  </a:cubicBezTo>
                  <a:cubicBezTo>
                    <a:pt x="94594" y="46570"/>
                    <a:pt x="108889" y="78092"/>
                    <a:pt x="122084" y="109981"/>
                  </a:cubicBezTo>
                  <a:cubicBezTo>
                    <a:pt x="108522" y="115479"/>
                    <a:pt x="104490" y="126109"/>
                    <a:pt x="105957" y="140037"/>
                  </a:cubicBezTo>
                  <a:cubicBezTo>
                    <a:pt x="106323" y="144436"/>
                    <a:pt x="112554" y="151033"/>
                    <a:pt x="102291" y="152133"/>
                  </a:cubicBezTo>
                  <a:cubicBezTo>
                    <a:pt x="94960" y="144436"/>
                    <a:pt x="86530" y="138938"/>
                    <a:pt x="75900" y="137105"/>
                  </a:cubicBezTo>
                  <a:cubicBezTo>
                    <a:pt x="66371" y="136372"/>
                    <a:pt x="62339" y="127575"/>
                    <a:pt x="55741" y="122443"/>
                  </a:cubicBezTo>
                  <a:cubicBezTo>
                    <a:pt x="43645" y="113280"/>
                    <a:pt x="30083" y="109248"/>
                    <a:pt x="15788" y="107049"/>
                  </a:cubicBezTo>
                  <a:cubicBezTo>
                    <a:pt x="12489" y="97519"/>
                    <a:pt x="27" y="93120"/>
                    <a:pt x="760" y="81024"/>
                  </a:cubicBezTo>
                  <a:close/>
                </a:path>
              </a:pathLst>
            </a:custGeom>
            <a:solidFill>
              <a:srgbClr val="E4DCD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92B81D8-94A2-4E89-921A-606357D412C1}"/>
                </a:ext>
              </a:extLst>
            </p:cNvPr>
            <p:cNvSpPr/>
            <p:nvPr/>
          </p:nvSpPr>
          <p:spPr>
            <a:xfrm>
              <a:off x="11031295" y="4211533"/>
              <a:ext cx="38339" cy="33066"/>
            </a:xfrm>
            <a:custGeom>
              <a:avLst/>
              <a:gdLst>
                <a:gd name="connsiteX0" fmla="*/ 372 w 38339"/>
                <a:gd name="connsiteY0" fmla="*/ 20948 h 33066"/>
                <a:gd name="connsiteX1" fmla="*/ 9536 w 38339"/>
                <a:gd name="connsiteY1" fmla="*/ 55 h 33066"/>
                <a:gd name="connsiteX2" fmla="*/ 37759 w 38339"/>
                <a:gd name="connsiteY2" fmla="*/ 17649 h 33066"/>
                <a:gd name="connsiteX3" fmla="*/ 18699 w 38339"/>
                <a:gd name="connsiteY3" fmla="*/ 33044 h 33066"/>
                <a:gd name="connsiteX4" fmla="*/ 372 w 38339"/>
                <a:gd name="connsiteY4" fmla="*/ 20948 h 3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9" h="33066">
                  <a:moveTo>
                    <a:pt x="372" y="20948"/>
                  </a:moveTo>
                  <a:cubicBezTo>
                    <a:pt x="-361" y="12151"/>
                    <a:pt x="-1094" y="422"/>
                    <a:pt x="9536" y="55"/>
                  </a:cubicBezTo>
                  <a:cubicBezTo>
                    <a:pt x="21265" y="-678"/>
                    <a:pt x="34827" y="5920"/>
                    <a:pt x="37759" y="17649"/>
                  </a:cubicBezTo>
                  <a:cubicBezTo>
                    <a:pt x="41058" y="29378"/>
                    <a:pt x="29695" y="33410"/>
                    <a:pt x="18699" y="33044"/>
                  </a:cubicBezTo>
                  <a:cubicBezTo>
                    <a:pt x="12468" y="28645"/>
                    <a:pt x="6237" y="24613"/>
                    <a:pt x="372" y="20948"/>
                  </a:cubicBezTo>
                  <a:close/>
                </a:path>
              </a:pathLst>
            </a:custGeom>
            <a:solidFill>
              <a:srgbClr val="85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CA9CF814-035A-4CA5-9156-FC19963D898A}"/>
                </a:ext>
              </a:extLst>
            </p:cNvPr>
            <p:cNvSpPr/>
            <p:nvPr/>
          </p:nvSpPr>
          <p:spPr>
            <a:xfrm>
              <a:off x="10710213" y="4417216"/>
              <a:ext cx="417854" cy="86458"/>
            </a:xfrm>
            <a:custGeom>
              <a:avLst/>
              <a:gdLst>
                <a:gd name="connsiteX0" fmla="*/ 414922 w 417854"/>
                <a:gd name="connsiteY0" fmla="*/ 70742 h 86458"/>
                <a:gd name="connsiteX1" fmla="*/ 417854 w 417854"/>
                <a:gd name="connsiteY1" fmla="*/ 81372 h 86458"/>
                <a:gd name="connsiteX2" fmla="*/ 397694 w 417854"/>
                <a:gd name="connsiteY2" fmla="*/ 82471 h 86458"/>
                <a:gd name="connsiteX3" fmla="*/ 282601 w 417854"/>
                <a:gd name="connsiteY3" fmla="*/ 49116 h 86458"/>
                <a:gd name="connsiteX4" fmla="*/ 264274 w 417854"/>
                <a:gd name="connsiteY4" fmla="*/ 44718 h 86458"/>
                <a:gd name="connsiteX5" fmla="*/ 137819 w 417854"/>
                <a:gd name="connsiteY5" fmla="*/ 56447 h 86458"/>
                <a:gd name="connsiteX6" fmla="*/ 69276 w 417854"/>
                <a:gd name="connsiteY6" fmla="*/ 71842 h 86458"/>
                <a:gd name="connsiteX7" fmla="*/ 64511 w 417854"/>
                <a:gd name="connsiteY7" fmla="*/ 74041 h 86458"/>
                <a:gd name="connsiteX8" fmla="*/ 47284 w 417854"/>
                <a:gd name="connsiteY8" fmla="*/ 78806 h 86458"/>
                <a:gd name="connsiteX9" fmla="*/ 27857 w 417854"/>
                <a:gd name="connsiteY9" fmla="*/ 82471 h 86458"/>
                <a:gd name="connsiteX10" fmla="*/ 25658 w 417854"/>
                <a:gd name="connsiteY10" fmla="*/ 75507 h 86458"/>
                <a:gd name="connsiteX11" fmla="*/ 0 w 417854"/>
                <a:gd name="connsiteY11" fmla="*/ 61212 h 86458"/>
                <a:gd name="connsiteX12" fmla="*/ 26757 w 417854"/>
                <a:gd name="connsiteY12" fmla="*/ 61579 h 86458"/>
                <a:gd name="connsiteX13" fmla="*/ 47650 w 417854"/>
                <a:gd name="connsiteY13" fmla="*/ 49849 h 86458"/>
                <a:gd name="connsiteX14" fmla="*/ 46917 w 417854"/>
                <a:gd name="connsiteY14" fmla="*/ 30056 h 86458"/>
                <a:gd name="connsiteX15" fmla="*/ 81005 w 417854"/>
                <a:gd name="connsiteY15" fmla="*/ 19793 h 86458"/>
                <a:gd name="connsiteX16" fmla="*/ 95667 w 417854"/>
                <a:gd name="connsiteY16" fmla="*/ 19060 h 86458"/>
                <a:gd name="connsiteX17" fmla="*/ 139651 w 417854"/>
                <a:gd name="connsiteY17" fmla="*/ 39220 h 86458"/>
                <a:gd name="connsiteX18" fmla="*/ 145149 w 417854"/>
                <a:gd name="connsiteY18" fmla="*/ 33722 h 86458"/>
                <a:gd name="connsiteX19" fmla="*/ 142217 w 417854"/>
                <a:gd name="connsiteY19" fmla="*/ 21626 h 86458"/>
                <a:gd name="connsiteX20" fmla="*/ 129388 w 417854"/>
                <a:gd name="connsiteY20" fmla="*/ 367 h 86458"/>
                <a:gd name="connsiteX21" fmla="*/ 189500 w 417854"/>
                <a:gd name="connsiteY21" fmla="*/ 0 h 86458"/>
                <a:gd name="connsiteX22" fmla="*/ 208194 w 417854"/>
                <a:gd name="connsiteY22" fmla="*/ 367 h 86458"/>
                <a:gd name="connsiteX23" fmla="*/ 395495 w 417854"/>
                <a:gd name="connsiteY23" fmla="*/ 46184 h 86458"/>
                <a:gd name="connsiteX24" fmla="*/ 414922 w 417854"/>
                <a:gd name="connsiteY24" fmla="*/ 70742 h 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854" h="86458">
                  <a:moveTo>
                    <a:pt x="414922" y="70742"/>
                  </a:moveTo>
                  <a:cubicBezTo>
                    <a:pt x="416021" y="74407"/>
                    <a:pt x="416754" y="77706"/>
                    <a:pt x="417854" y="81372"/>
                  </a:cubicBezTo>
                  <a:cubicBezTo>
                    <a:pt x="411623" y="88702"/>
                    <a:pt x="403926" y="87236"/>
                    <a:pt x="397694" y="82471"/>
                  </a:cubicBezTo>
                  <a:cubicBezTo>
                    <a:pt x="363606" y="56447"/>
                    <a:pt x="324020" y="49849"/>
                    <a:pt x="282601" y="49116"/>
                  </a:cubicBezTo>
                  <a:cubicBezTo>
                    <a:pt x="276370" y="49116"/>
                    <a:pt x="270506" y="46550"/>
                    <a:pt x="264274" y="44718"/>
                  </a:cubicBezTo>
                  <a:cubicBezTo>
                    <a:pt x="221389" y="40686"/>
                    <a:pt x="178504" y="36287"/>
                    <a:pt x="137819" y="56447"/>
                  </a:cubicBezTo>
                  <a:cubicBezTo>
                    <a:pt x="112894" y="52782"/>
                    <a:pt x="90169" y="59379"/>
                    <a:pt x="69276" y="71842"/>
                  </a:cubicBezTo>
                  <a:cubicBezTo>
                    <a:pt x="67810" y="72575"/>
                    <a:pt x="66344" y="73308"/>
                    <a:pt x="64511" y="74041"/>
                  </a:cubicBezTo>
                  <a:cubicBezTo>
                    <a:pt x="58646" y="75507"/>
                    <a:pt x="52782" y="76607"/>
                    <a:pt x="47284" y="78806"/>
                  </a:cubicBezTo>
                  <a:cubicBezTo>
                    <a:pt x="40686" y="79905"/>
                    <a:pt x="35188" y="85770"/>
                    <a:pt x="27857" y="82471"/>
                  </a:cubicBezTo>
                  <a:cubicBezTo>
                    <a:pt x="27124" y="80272"/>
                    <a:pt x="26391" y="77706"/>
                    <a:pt x="25658" y="75507"/>
                  </a:cubicBezTo>
                  <a:cubicBezTo>
                    <a:pt x="10630" y="82471"/>
                    <a:pt x="10996" y="62312"/>
                    <a:pt x="0" y="61212"/>
                  </a:cubicBezTo>
                  <a:cubicBezTo>
                    <a:pt x="8797" y="61945"/>
                    <a:pt x="16861" y="42518"/>
                    <a:pt x="26757" y="61579"/>
                  </a:cubicBezTo>
                  <a:cubicBezTo>
                    <a:pt x="29690" y="67077"/>
                    <a:pt x="45084" y="57180"/>
                    <a:pt x="47650" y="49849"/>
                  </a:cubicBezTo>
                  <a:cubicBezTo>
                    <a:pt x="50216" y="42518"/>
                    <a:pt x="48017" y="36654"/>
                    <a:pt x="46917" y="30056"/>
                  </a:cubicBezTo>
                  <a:cubicBezTo>
                    <a:pt x="58646" y="27857"/>
                    <a:pt x="72941" y="35188"/>
                    <a:pt x="81005" y="19793"/>
                  </a:cubicBezTo>
                  <a:cubicBezTo>
                    <a:pt x="84304" y="13562"/>
                    <a:pt x="90902" y="24558"/>
                    <a:pt x="95667" y="19060"/>
                  </a:cubicBezTo>
                  <a:cubicBezTo>
                    <a:pt x="105197" y="36654"/>
                    <a:pt x="125723" y="30789"/>
                    <a:pt x="139651" y="39220"/>
                  </a:cubicBezTo>
                  <a:cubicBezTo>
                    <a:pt x="143317" y="41419"/>
                    <a:pt x="144050" y="36654"/>
                    <a:pt x="145149" y="33722"/>
                  </a:cubicBezTo>
                  <a:cubicBezTo>
                    <a:pt x="146982" y="28957"/>
                    <a:pt x="149548" y="23458"/>
                    <a:pt x="142217" y="21626"/>
                  </a:cubicBezTo>
                  <a:cubicBezTo>
                    <a:pt x="130488" y="18693"/>
                    <a:pt x="130854" y="9163"/>
                    <a:pt x="129388" y="367"/>
                  </a:cubicBezTo>
                  <a:cubicBezTo>
                    <a:pt x="149548" y="3299"/>
                    <a:pt x="169707" y="2199"/>
                    <a:pt x="189500" y="0"/>
                  </a:cubicBezTo>
                  <a:cubicBezTo>
                    <a:pt x="195732" y="1100"/>
                    <a:pt x="201963" y="3665"/>
                    <a:pt x="208194" y="367"/>
                  </a:cubicBezTo>
                  <a:cubicBezTo>
                    <a:pt x="275271" y="-2566"/>
                    <a:pt x="337582" y="12829"/>
                    <a:pt x="395495" y="46184"/>
                  </a:cubicBezTo>
                  <a:cubicBezTo>
                    <a:pt x="405758" y="51315"/>
                    <a:pt x="414189" y="57913"/>
                    <a:pt x="414922" y="70742"/>
                  </a:cubicBezTo>
                  <a:close/>
                </a:path>
              </a:pathLst>
            </a:custGeom>
            <a:solidFill>
              <a:srgbClr val="9275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52C4728-0C81-4855-B955-B431DCCBA381}"/>
                </a:ext>
              </a:extLst>
            </p:cNvPr>
            <p:cNvSpPr/>
            <p:nvPr/>
          </p:nvSpPr>
          <p:spPr>
            <a:xfrm>
              <a:off x="10918407" y="4382395"/>
              <a:ext cx="246665" cy="105563"/>
            </a:xfrm>
            <a:custGeom>
              <a:avLst/>
              <a:gdLst>
                <a:gd name="connsiteX0" fmla="*/ 206728 w 246665"/>
                <a:gd name="connsiteY0" fmla="*/ 105563 h 105563"/>
                <a:gd name="connsiteX1" fmla="*/ 132687 w 246665"/>
                <a:gd name="connsiteY1" fmla="*/ 60112 h 105563"/>
                <a:gd name="connsiteX2" fmla="*/ 0 w 246665"/>
                <a:gd name="connsiteY2" fmla="*/ 34455 h 105563"/>
                <a:gd name="connsiteX3" fmla="*/ 98232 w 246665"/>
                <a:gd name="connsiteY3" fmla="*/ 15395 h 105563"/>
                <a:gd name="connsiteX4" fmla="*/ 115826 w 246665"/>
                <a:gd name="connsiteY4" fmla="*/ 10996 h 105563"/>
                <a:gd name="connsiteX5" fmla="*/ 164942 w 246665"/>
                <a:gd name="connsiteY5" fmla="*/ 0 h 105563"/>
                <a:gd name="connsiteX6" fmla="*/ 169707 w 246665"/>
                <a:gd name="connsiteY6" fmla="*/ 5498 h 105563"/>
                <a:gd name="connsiteX7" fmla="*/ 195365 w 246665"/>
                <a:gd name="connsiteY7" fmla="*/ 12829 h 105563"/>
                <a:gd name="connsiteX8" fmla="*/ 188034 w 246665"/>
                <a:gd name="connsiteY8" fmla="*/ 28957 h 105563"/>
                <a:gd name="connsiteX9" fmla="*/ 178138 w 246665"/>
                <a:gd name="connsiteY9" fmla="*/ 31156 h 105563"/>
                <a:gd name="connsiteX10" fmla="*/ 152114 w 246665"/>
                <a:gd name="connsiteY10" fmla="*/ 31156 h 105563"/>
                <a:gd name="connsiteX11" fmla="*/ 189500 w 246665"/>
                <a:gd name="connsiteY11" fmla="*/ 39586 h 105563"/>
                <a:gd name="connsiteX12" fmla="*/ 202329 w 246665"/>
                <a:gd name="connsiteY12" fmla="*/ 53148 h 105563"/>
                <a:gd name="connsiteX13" fmla="*/ 202696 w 246665"/>
                <a:gd name="connsiteY13" fmla="*/ 77706 h 105563"/>
                <a:gd name="connsiteX14" fmla="*/ 209294 w 246665"/>
                <a:gd name="connsiteY14" fmla="*/ 86503 h 105563"/>
                <a:gd name="connsiteX15" fmla="*/ 226521 w 246665"/>
                <a:gd name="connsiteY15" fmla="*/ 81005 h 105563"/>
                <a:gd name="connsiteX16" fmla="*/ 245947 w 246665"/>
                <a:gd name="connsiteY16" fmla="*/ 86870 h 105563"/>
                <a:gd name="connsiteX17" fmla="*/ 234218 w 246665"/>
                <a:gd name="connsiteY17" fmla="*/ 97133 h 105563"/>
                <a:gd name="connsiteX18" fmla="*/ 206728 w 246665"/>
                <a:gd name="connsiteY18" fmla="*/ 105563 h 10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665" h="105563">
                  <a:moveTo>
                    <a:pt x="206728" y="105563"/>
                  </a:moveTo>
                  <a:cubicBezTo>
                    <a:pt x="188401" y="80272"/>
                    <a:pt x="160177" y="70742"/>
                    <a:pt x="132687" y="60112"/>
                  </a:cubicBezTo>
                  <a:cubicBezTo>
                    <a:pt x="90169" y="43618"/>
                    <a:pt x="45084" y="39586"/>
                    <a:pt x="0" y="34455"/>
                  </a:cubicBezTo>
                  <a:cubicBezTo>
                    <a:pt x="31889" y="23092"/>
                    <a:pt x="65610" y="21626"/>
                    <a:pt x="98232" y="15395"/>
                  </a:cubicBezTo>
                  <a:cubicBezTo>
                    <a:pt x="104097" y="14295"/>
                    <a:pt x="111794" y="14295"/>
                    <a:pt x="115826" y="10996"/>
                  </a:cubicBezTo>
                  <a:cubicBezTo>
                    <a:pt x="130854" y="-733"/>
                    <a:pt x="148082" y="1466"/>
                    <a:pt x="164942" y="0"/>
                  </a:cubicBezTo>
                  <a:cubicBezTo>
                    <a:pt x="166409" y="1833"/>
                    <a:pt x="168608" y="3665"/>
                    <a:pt x="169707" y="5498"/>
                  </a:cubicBezTo>
                  <a:cubicBezTo>
                    <a:pt x="175572" y="17960"/>
                    <a:pt x="181803" y="26757"/>
                    <a:pt x="195365" y="12829"/>
                  </a:cubicBezTo>
                  <a:cubicBezTo>
                    <a:pt x="193166" y="18327"/>
                    <a:pt x="190967" y="23458"/>
                    <a:pt x="188034" y="28957"/>
                  </a:cubicBezTo>
                  <a:cubicBezTo>
                    <a:pt x="185835" y="33355"/>
                    <a:pt x="180704" y="36287"/>
                    <a:pt x="178138" y="31156"/>
                  </a:cubicBezTo>
                  <a:cubicBezTo>
                    <a:pt x="170440" y="15761"/>
                    <a:pt x="163843" y="27124"/>
                    <a:pt x="152114" y="31156"/>
                  </a:cubicBezTo>
                  <a:cubicBezTo>
                    <a:pt x="167142" y="35554"/>
                    <a:pt x="171907" y="55714"/>
                    <a:pt x="189500" y="39586"/>
                  </a:cubicBezTo>
                  <a:cubicBezTo>
                    <a:pt x="194632" y="34821"/>
                    <a:pt x="192066" y="54248"/>
                    <a:pt x="202329" y="53148"/>
                  </a:cubicBezTo>
                  <a:cubicBezTo>
                    <a:pt x="203429" y="61212"/>
                    <a:pt x="209294" y="68909"/>
                    <a:pt x="202696" y="77706"/>
                  </a:cubicBezTo>
                  <a:cubicBezTo>
                    <a:pt x="197564" y="84304"/>
                    <a:pt x="204529" y="85770"/>
                    <a:pt x="209294" y="86503"/>
                  </a:cubicBezTo>
                  <a:cubicBezTo>
                    <a:pt x="215891" y="87603"/>
                    <a:pt x="220656" y="83571"/>
                    <a:pt x="226521" y="81005"/>
                  </a:cubicBezTo>
                  <a:cubicBezTo>
                    <a:pt x="234218" y="77340"/>
                    <a:pt x="243382" y="81005"/>
                    <a:pt x="245947" y="86870"/>
                  </a:cubicBezTo>
                  <a:cubicBezTo>
                    <a:pt x="249613" y="95667"/>
                    <a:pt x="238250" y="93467"/>
                    <a:pt x="234218" y="97133"/>
                  </a:cubicBezTo>
                  <a:cubicBezTo>
                    <a:pt x="226521" y="104463"/>
                    <a:pt x="213325" y="93467"/>
                    <a:pt x="206728" y="105563"/>
                  </a:cubicBezTo>
                  <a:close/>
                </a:path>
              </a:pathLst>
            </a:custGeom>
            <a:solidFill>
              <a:srgbClr val="B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20FE14A9-CCC8-4AF2-9B1F-8526EEACBB8C}"/>
                </a:ext>
              </a:extLst>
            </p:cNvPr>
            <p:cNvSpPr/>
            <p:nvPr/>
          </p:nvSpPr>
          <p:spPr>
            <a:xfrm>
              <a:off x="10652300" y="4491623"/>
              <a:ext cx="94621" cy="72574"/>
            </a:xfrm>
            <a:custGeom>
              <a:avLst/>
              <a:gdLst>
                <a:gd name="connsiteX0" fmla="*/ 2932 w 94621"/>
                <a:gd name="connsiteY0" fmla="*/ 48750 h 72574"/>
                <a:gd name="connsiteX1" fmla="*/ 0 w 94621"/>
                <a:gd name="connsiteY1" fmla="*/ 22359 h 72574"/>
                <a:gd name="connsiteX2" fmla="*/ 21626 w 94621"/>
                <a:gd name="connsiteY2" fmla="*/ 0 h 72574"/>
                <a:gd name="connsiteX3" fmla="*/ 42518 w 94621"/>
                <a:gd name="connsiteY3" fmla="*/ 10996 h 72574"/>
                <a:gd name="connsiteX4" fmla="*/ 56814 w 94621"/>
                <a:gd name="connsiteY4" fmla="*/ 15395 h 72574"/>
                <a:gd name="connsiteX5" fmla="*/ 81738 w 94621"/>
                <a:gd name="connsiteY5" fmla="*/ 11363 h 72574"/>
                <a:gd name="connsiteX6" fmla="*/ 92368 w 94621"/>
                <a:gd name="connsiteY6" fmla="*/ 28590 h 72574"/>
                <a:gd name="connsiteX7" fmla="*/ 66710 w 94621"/>
                <a:gd name="connsiteY7" fmla="*/ 56447 h 72574"/>
                <a:gd name="connsiteX8" fmla="*/ 66710 w 94621"/>
                <a:gd name="connsiteY8" fmla="*/ 56447 h 72574"/>
                <a:gd name="connsiteX9" fmla="*/ 29323 w 94621"/>
                <a:gd name="connsiteY9" fmla="*/ 56080 h 72574"/>
                <a:gd name="connsiteX10" fmla="*/ 29323 w 94621"/>
                <a:gd name="connsiteY10" fmla="*/ 56080 h 72574"/>
                <a:gd name="connsiteX11" fmla="*/ 9163 w 94621"/>
                <a:gd name="connsiteY11" fmla="*/ 54248 h 72574"/>
                <a:gd name="connsiteX12" fmla="*/ 15761 w 94621"/>
                <a:gd name="connsiteY12" fmla="*/ 72575 h 72574"/>
                <a:gd name="connsiteX13" fmla="*/ 2932 w 94621"/>
                <a:gd name="connsiteY13" fmla="*/ 48750 h 7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621" h="72574">
                  <a:moveTo>
                    <a:pt x="2932" y="48750"/>
                  </a:moveTo>
                  <a:cubicBezTo>
                    <a:pt x="3299" y="39953"/>
                    <a:pt x="4398" y="30789"/>
                    <a:pt x="0" y="22359"/>
                  </a:cubicBezTo>
                  <a:cubicBezTo>
                    <a:pt x="12829" y="20160"/>
                    <a:pt x="10996" y="4765"/>
                    <a:pt x="21626" y="0"/>
                  </a:cubicBezTo>
                  <a:cubicBezTo>
                    <a:pt x="24558" y="9897"/>
                    <a:pt x="32255" y="13562"/>
                    <a:pt x="42518" y="10996"/>
                  </a:cubicBezTo>
                  <a:cubicBezTo>
                    <a:pt x="48750" y="9530"/>
                    <a:pt x="52048" y="11729"/>
                    <a:pt x="56814" y="15395"/>
                  </a:cubicBezTo>
                  <a:cubicBezTo>
                    <a:pt x="64877" y="21626"/>
                    <a:pt x="75507" y="24558"/>
                    <a:pt x="81738" y="11363"/>
                  </a:cubicBezTo>
                  <a:cubicBezTo>
                    <a:pt x="93834" y="12096"/>
                    <a:pt x="97499" y="14662"/>
                    <a:pt x="92368" y="28590"/>
                  </a:cubicBezTo>
                  <a:cubicBezTo>
                    <a:pt x="87236" y="42518"/>
                    <a:pt x="71109" y="43618"/>
                    <a:pt x="66710" y="56447"/>
                  </a:cubicBezTo>
                  <a:lnTo>
                    <a:pt x="66710" y="56447"/>
                  </a:lnTo>
                  <a:cubicBezTo>
                    <a:pt x="54248" y="53881"/>
                    <a:pt x="41785" y="57913"/>
                    <a:pt x="29323" y="56080"/>
                  </a:cubicBezTo>
                  <a:cubicBezTo>
                    <a:pt x="29323" y="56080"/>
                    <a:pt x="29323" y="56080"/>
                    <a:pt x="29323" y="56080"/>
                  </a:cubicBezTo>
                  <a:cubicBezTo>
                    <a:pt x="23459" y="48750"/>
                    <a:pt x="16494" y="50216"/>
                    <a:pt x="9163" y="54248"/>
                  </a:cubicBezTo>
                  <a:cubicBezTo>
                    <a:pt x="10263" y="60845"/>
                    <a:pt x="23092" y="63045"/>
                    <a:pt x="15761" y="72575"/>
                  </a:cubicBezTo>
                  <a:cubicBezTo>
                    <a:pt x="5132" y="68543"/>
                    <a:pt x="2932" y="59013"/>
                    <a:pt x="2932" y="4875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3BFC5F6-F4F1-4C76-8E55-B6ACFB6DCF7D}"/>
                </a:ext>
              </a:extLst>
            </p:cNvPr>
            <p:cNvSpPr/>
            <p:nvPr/>
          </p:nvSpPr>
          <p:spPr>
            <a:xfrm>
              <a:off x="10719743" y="4492339"/>
              <a:ext cx="78864" cy="71590"/>
            </a:xfrm>
            <a:custGeom>
              <a:avLst/>
              <a:gdLst>
                <a:gd name="connsiteX0" fmla="*/ 0 w 78864"/>
                <a:gd name="connsiteY0" fmla="*/ 55731 h 71590"/>
                <a:gd name="connsiteX1" fmla="*/ 733 w 78864"/>
                <a:gd name="connsiteY1" fmla="*/ 41070 h 71590"/>
                <a:gd name="connsiteX2" fmla="*/ 5132 w 78864"/>
                <a:gd name="connsiteY2" fmla="*/ 35572 h 71590"/>
                <a:gd name="connsiteX3" fmla="*/ 16494 w 78864"/>
                <a:gd name="connsiteY3" fmla="*/ 37038 h 71590"/>
                <a:gd name="connsiteX4" fmla="*/ 24192 w 78864"/>
                <a:gd name="connsiteY4" fmla="*/ 22376 h 71590"/>
                <a:gd name="connsiteX5" fmla="*/ 15028 w 78864"/>
                <a:gd name="connsiteY5" fmla="*/ 10647 h 71590"/>
                <a:gd name="connsiteX6" fmla="*/ 18693 w 78864"/>
                <a:gd name="connsiteY6" fmla="*/ 6982 h 71590"/>
                <a:gd name="connsiteX7" fmla="*/ 38120 w 78864"/>
                <a:gd name="connsiteY7" fmla="*/ 17 h 71590"/>
                <a:gd name="connsiteX8" fmla="*/ 50949 w 78864"/>
                <a:gd name="connsiteY8" fmla="*/ 24209 h 71590"/>
                <a:gd name="connsiteX9" fmla="*/ 52782 w 78864"/>
                <a:gd name="connsiteY9" fmla="*/ 25675 h 71590"/>
                <a:gd name="connsiteX10" fmla="*/ 63411 w 78864"/>
                <a:gd name="connsiteY10" fmla="*/ 27141 h 71590"/>
                <a:gd name="connsiteX11" fmla="*/ 74407 w 78864"/>
                <a:gd name="connsiteY11" fmla="*/ 23842 h 71590"/>
                <a:gd name="connsiteX12" fmla="*/ 78439 w 78864"/>
                <a:gd name="connsiteY12" fmla="*/ 31540 h 71590"/>
                <a:gd name="connsiteX13" fmla="*/ 69276 w 78864"/>
                <a:gd name="connsiteY13" fmla="*/ 39237 h 71590"/>
                <a:gd name="connsiteX14" fmla="*/ 60479 w 78864"/>
                <a:gd name="connsiteY14" fmla="*/ 39604 h 71590"/>
                <a:gd name="connsiteX15" fmla="*/ 45084 w 78864"/>
                <a:gd name="connsiteY15" fmla="*/ 44369 h 71590"/>
                <a:gd name="connsiteX16" fmla="*/ 57180 w 78864"/>
                <a:gd name="connsiteY16" fmla="*/ 51699 h 71590"/>
                <a:gd name="connsiteX17" fmla="*/ 26024 w 78864"/>
                <a:gd name="connsiteY17" fmla="*/ 67461 h 71590"/>
                <a:gd name="connsiteX18" fmla="*/ 18693 w 78864"/>
                <a:gd name="connsiteY18" fmla="*/ 68194 h 71590"/>
                <a:gd name="connsiteX19" fmla="*/ 0 w 78864"/>
                <a:gd name="connsiteY19" fmla="*/ 55731 h 7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64" h="71590">
                  <a:moveTo>
                    <a:pt x="0" y="55731"/>
                  </a:moveTo>
                  <a:cubicBezTo>
                    <a:pt x="0" y="50600"/>
                    <a:pt x="0" y="45835"/>
                    <a:pt x="733" y="41070"/>
                  </a:cubicBezTo>
                  <a:cubicBezTo>
                    <a:pt x="1100" y="39237"/>
                    <a:pt x="3299" y="37038"/>
                    <a:pt x="5132" y="35572"/>
                  </a:cubicBezTo>
                  <a:cubicBezTo>
                    <a:pt x="9530" y="31906"/>
                    <a:pt x="11363" y="52799"/>
                    <a:pt x="16494" y="37038"/>
                  </a:cubicBezTo>
                  <a:cubicBezTo>
                    <a:pt x="18327" y="31540"/>
                    <a:pt x="19427" y="27141"/>
                    <a:pt x="24192" y="22376"/>
                  </a:cubicBezTo>
                  <a:cubicBezTo>
                    <a:pt x="31156" y="15046"/>
                    <a:pt x="16861" y="16145"/>
                    <a:pt x="15028" y="10647"/>
                  </a:cubicBezTo>
                  <a:cubicBezTo>
                    <a:pt x="16128" y="9547"/>
                    <a:pt x="17594" y="8081"/>
                    <a:pt x="18693" y="6982"/>
                  </a:cubicBezTo>
                  <a:cubicBezTo>
                    <a:pt x="25291" y="5149"/>
                    <a:pt x="30423" y="-349"/>
                    <a:pt x="38120" y="17"/>
                  </a:cubicBezTo>
                  <a:cubicBezTo>
                    <a:pt x="44718" y="6982"/>
                    <a:pt x="34455" y="22743"/>
                    <a:pt x="50949" y="24209"/>
                  </a:cubicBezTo>
                  <a:cubicBezTo>
                    <a:pt x="51682" y="24576"/>
                    <a:pt x="52415" y="25309"/>
                    <a:pt x="52782" y="25675"/>
                  </a:cubicBezTo>
                  <a:cubicBezTo>
                    <a:pt x="55714" y="31540"/>
                    <a:pt x="59013" y="34106"/>
                    <a:pt x="63411" y="27141"/>
                  </a:cubicBezTo>
                  <a:cubicBezTo>
                    <a:pt x="66343" y="22743"/>
                    <a:pt x="69642" y="20910"/>
                    <a:pt x="74407" y="23842"/>
                  </a:cubicBezTo>
                  <a:cubicBezTo>
                    <a:pt x="77340" y="25675"/>
                    <a:pt x="79905" y="28607"/>
                    <a:pt x="78439" y="31540"/>
                  </a:cubicBezTo>
                  <a:cubicBezTo>
                    <a:pt x="76607" y="34839"/>
                    <a:pt x="72941" y="37404"/>
                    <a:pt x="69276" y="39237"/>
                  </a:cubicBezTo>
                  <a:cubicBezTo>
                    <a:pt x="66710" y="40337"/>
                    <a:pt x="63045" y="38504"/>
                    <a:pt x="60479" y="39604"/>
                  </a:cubicBezTo>
                  <a:cubicBezTo>
                    <a:pt x="55347" y="41803"/>
                    <a:pt x="46184" y="35205"/>
                    <a:pt x="45084" y="44369"/>
                  </a:cubicBezTo>
                  <a:cubicBezTo>
                    <a:pt x="44351" y="51333"/>
                    <a:pt x="55714" y="42903"/>
                    <a:pt x="57180" y="51699"/>
                  </a:cubicBezTo>
                  <a:cubicBezTo>
                    <a:pt x="46184" y="54632"/>
                    <a:pt x="30789" y="51699"/>
                    <a:pt x="26024" y="67461"/>
                  </a:cubicBezTo>
                  <a:cubicBezTo>
                    <a:pt x="25658" y="68927"/>
                    <a:pt x="22359" y="75524"/>
                    <a:pt x="18693" y="68194"/>
                  </a:cubicBezTo>
                  <a:cubicBezTo>
                    <a:pt x="14662" y="60130"/>
                    <a:pt x="5865" y="60130"/>
                    <a:pt x="0" y="55731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20105D9-017A-41DD-B0A0-79E560D5F85A}"/>
                </a:ext>
              </a:extLst>
            </p:cNvPr>
            <p:cNvSpPr/>
            <p:nvPr/>
          </p:nvSpPr>
          <p:spPr>
            <a:xfrm>
              <a:off x="10907411" y="4279425"/>
              <a:ext cx="22358" cy="14138"/>
            </a:xfrm>
            <a:custGeom>
              <a:avLst/>
              <a:gdLst>
                <a:gd name="connsiteX0" fmla="*/ 0 w 22358"/>
                <a:gd name="connsiteY0" fmla="*/ 5837 h 14138"/>
                <a:gd name="connsiteX1" fmla="*/ 22359 w 22358"/>
                <a:gd name="connsiteY1" fmla="*/ 9136 h 14138"/>
                <a:gd name="connsiteX2" fmla="*/ 0 w 22358"/>
                <a:gd name="connsiteY2" fmla="*/ 5837 h 1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14138">
                  <a:moveTo>
                    <a:pt x="0" y="5837"/>
                  </a:moveTo>
                  <a:cubicBezTo>
                    <a:pt x="13928" y="-2594"/>
                    <a:pt x="18327" y="-2227"/>
                    <a:pt x="22359" y="9136"/>
                  </a:cubicBezTo>
                  <a:cubicBezTo>
                    <a:pt x="14295" y="11335"/>
                    <a:pt x="5132" y="20865"/>
                    <a:pt x="0" y="5837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9C17980B-4F2B-4EB0-8606-F36667A39616}"/>
                </a:ext>
              </a:extLst>
            </p:cNvPr>
            <p:cNvSpPr/>
            <p:nvPr/>
          </p:nvSpPr>
          <p:spPr>
            <a:xfrm>
              <a:off x="12470231" y="6019839"/>
              <a:ext cx="138652" cy="546515"/>
            </a:xfrm>
            <a:custGeom>
              <a:avLst/>
              <a:gdLst>
                <a:gd name="connsiteX0" fmla="*/ 66811 w 138652"/>
                <a:gd name="connsiteY0" fmla="*/ 391348 h 546515"/>
                <a:gd name="connsiteX1" fmla="*/ 48850 w 138652"/>
                <a:gd name="connsiteY1" fmla="*/ 433500 h 546515"/>
                <a:gd name="connsiteX2" fmla="*/ 36388 w 138652"/>
                <a:gd name="connsiteY2" fmla="*/ 508640 h 546515"/>
                <a:gd name="connsiteX3" fmla="*/ 21727 w 138652"/>
                <a:gd name="connsiteY3" fmla="*/ 545660 h 546515"/>
                <a:gd name="connsiteX4" fmla="*/ 9264 w 138652"/>
                <a:gd name="connsiteY4" fmla="*/ 532832 h 546515"/>
                <a:gd name="connsiteX5" fmla="*/ 6698 w 138652"/>
                <a:gd name="connsiteY5" fmla="*/ 522935 h 546515"/>
                <a:gd name="connsiteX6" fmla="*/ 2667 w 138652"/>
                <a:gd name="connsiteY6" fmla="*/ 500576 h 546515"/>
                <a:gd name="connsiteX7" fmla="*/ 17328 w 138652"/>
                <a:gd name="connsiteY7" fmla="*/ 456591 h 546515"/>
                <a:gd name="connsiteX8" fmla="*/ 19161 w 138652"/>
                <a:gd name="connsiteY8" fmla="*/ 411141 h 546515"/>
                <a:gd name="connsiteX9" fmla="*/ 36755 w 138652"/>
                <a:gd name="connsiteY9" fmla="*/ 393547 h 546515"/>
                <a:gd name="connsiteX10" fmla="*/ 53249 w 138652"/>
                <a:gd name="connsiteY10" fmla="*/ 342598 h 546515"/>
                <a:gd name="connsiteX11" fmla="*/ 65711 w 138652"/>
                <a:gd name="connsiteY11" fmla="*/ 232636 h 546515"/>
                <a:gd name="connsiteX12" fmla="*/ 66444 w 138652"/>
                <a:gd name="connsiteY12" fmla="*/ 224206 h 546515"/>
                <a:gd name="connsiteX13" fmla="*/ 79273 w 138652"/>
                <a:gd name="connsiteY13" fmla="*/ 173257 h 546515"/>
                <a:gd name="connsiteX14" fmla="*/ 67177 w 138652"/>
                <a:gd name="connsiteY14" fmla="*/ 123774 h 546515"/>
                <a:gd name="connsiteX15" fmla="*/ 63879 w 138652"/>
                <a:gd name="connsiteY15" fmla="*/ 69160 h 546515"/>
                <a:gd name="connsiteX16" fmla="*/ 64245 w 138652"/>
                <a:gd name="connsiteY16" fmla="*/ 49734 h 546515"/>
                <a:gd name="connsiteX17" fmla="*/ 63145 w 138652"/>
                <a:gd name="connsiteY17" fmla="*/ 41670 h 546515"/>
                <a:gd name="connsiteX18" fmla="*/ 66811 w 138652"/>
                <a:gd name="connsiteY18" fmla="*/ 27375 h 546515"/>
                <a:gd name="connsiteX19" fmla="*/ 85504 w 138652"/>
                <a:gd name="connsiteY19" fmla="*/ 11614 h 546515"/>
                <a:gd name="connsiteX20" fmla="*/ 97967 w 138652"/>
                <a:gd name="connsiteY20" fmla="*/ 29941 h 546515"/>
                <a:gd name="connsiteX21" fmla="*/ 108230 w 138652"/>
                <a:gd name="connsiteY21" fmla="*/ 61463 h 546515"/>
                <a:gd name="connsiteX22" fmla="*/ 121059 w 138652"/>
                <a:gd name="connsiteY22" fmla="*/ 14179 h 546515"/>
                <a:gd name="connsiteX23" fmla="*/ 138652 w 138652"/>
                <a:gd name="connsiteY23" fmla="*/ 1351 h 546515"/>
                <a:gd name="connsiteX24" fmla="*/ 127290 w 138652"/>
                <a:gd name="connsiteY24" fmla="*/ 110212 h 546515"/>
                <a:gd name="connsiteX25" fmla="*/ 122158 w 138652"/>
                <a:gd name="connsiteY25" fmla="*/ 156763 h 546515"/>
                <a:gd name="connsiteX26" fmla="*/ 119959 w 138652"/>
                <a:gd name="connsiteY26" fmla="*/ 181688 h 546515"/>
                <a:gd name="connsiteX27" fmla="*/ 122158 w 138652"/>
                <a:gd name="connsiteY27" fmla="*/ 192317 h 546515"/>
                <a:gd name="connsiteX28" fmla="*/ 102732 w 138652"/>
                <a:gd name="connsiteY28" fmla="*/ 283585 h 546515"/>
                <a:gd name="connsiteX29" fmla="*/ 87337 w 138652"/>
                <a:gd name="connsiteY29" fmla="*/ 346997 h 546515"/>
                <a:gd name="connsiteX30" fmla="*/ 66811 w 138652"/>
                <a:gd name="connsiteY30" fmla="*/ 391348 h 5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652" h="546515">
                  <a:moveTo>
                    <a:pt x="66811" y="391348"/>
                  </a:moveTo>
                  <a:cubicBezTo>
                    <a:pt x="54715" y="395380"/>
                    <a:pt x="46285" y="415906"/>
                    <a:pt x="48850" y="433500"/>
                  </a:cubicBezTo>
                  <a:cubicBezTo>
                    <a:pt x="52516" y="459890"/>
                    <a:pt x="52882" y="484815"/>
                    <a:pt x="36388" y="508640"/>
                  </a:cubicBezTo>
                  <a:cubicBezTo>
                    <a:pt x="29424" y="518537"/>
                    <a:pt x="30157" y="534298"/>
                    <a:pt x="21727" y="545660"/>
                  </a:cubicBezTo>
                  <a:cubicBezTo>
                    <a:pt x="11830" y="547127"/>
                    <a:pt x="1933" y="548593"/>
                    <a:pt x="9264" y="532832"/>
                  </a:cubicBezTo>
                  <a:cubicBezTo>
                    <a:pt x="11097" y="529166"/>
                    <a:pt x="10364" y="525501"/>
                    <a:pt x="6698" y="522935"/>
                  </a:cubicBezTo>
                  <a:cubicBezTo>
                    <a:pt x="-6497" y="517437"/>
                    <a:pt x="4133" y="507907"/>
                    <a:pt x="2667" y="500576"/>
                  </a:cubicBezTo>
                  <a:cubicBezTo>
                    <a:pt x="7432" y="485915"/>
                    <a:pt x="12930" y="471253"/>
                    <a:pt x="17328" y="456591"/>
                  </a:cubicBezTo>
                  <a:cubicBezTo>
                    <a:pt x="21727" y="441564"/>
                    <a:pt x="24292" y="426535"/>
                    <a:pt x="19161" y="411141"/>
                  </a:cubicBezTo>
                  <a:cubicBezTo>
                    <a:pt x="20994" y="401244"/>
                    <a:pt x="32356" y="400878"/>
                    <a:pt x="36755" y="393547"/>
                  </a:cubicBezTo>
                  <a:cubicBezTo>
                    <a:pt x="48484" y="378519"/>
                    <a:pt x="49584" y="359825"/>
                    <a:pt x="53249" y="342598"/>
                  </a:cubicBezTo>
                  <a:cubicBezTo>
                    <a:pt x="60580" y="306677"/>
                    <a:pt x="63512" y="269657"/>
                    <a:pt x="65711" y="232636"/>
                  </a:cubicBezTo>
                  <a:cubicBezTo>
                    <a:pt x="65711" y="229704"/>
                    <a:pt x="66078" y="227138"/>
                    <a:pt x="66444" y="224206"/>
                  </a:cubicBezTo>
                  <a:cubicBezTo>
                    <a:pt x="63512" y="205513"/>
                    <a:pt x="77440" y="190851"/>
                    <a:pt x="79273" y="173257"/>
                  </a:cubicBezTo>
                  <a:cubicBezTo>
                    <a:pt x="84405" y="154564"/>
                    <a:pt x="84771" y="136603"/>
                    <a:pt x="67177" y="123774"/>
                  </a:cubicBezTo>
                  <a:cubicBezTo>
                    <a:pt x="51783" y="106547"/>
                    <a:pt x="44818" y="88953"/>
                    <a:pt x="63879" y="69160"/>
                  </a:cubicBezTo>
                  <a:cubicBezTo>
                    <a:pt x="68643" y="64029"/>
                    <a:pt x="66078" y="56331"/>
                    <a:pt x="64245" y="49734"/>
                  </a:cubicBezTo>
                  <a:cubicBezTo>
                    <a:pt x="63512" y="47168"/>
                    <a:pt x="63145" y="44236"/>
                    <a:pt x="63145" y="41670"/>
                  </a:cubicBezTo>
                  <a:cubicBezTo>
                    <a:pt x="63145" y="36538"/>
                    <a:pt x="64245" y="31773"/>
                    <a:pt x="66811" y="27375"/>
                  </a:cubicBezTo>
                  <a:cubicBezTo>
                    <a:pt x="71209" y="19677"/>
                    <a:pt x="75974" y="10880"/>
                    <a:pt x="85504" y="11614"/>
                  </a:cubicBezTo>
                  <a:cubicBezTo>
                    <a:pt x="95767" y="11980"/>
                    <a:pt x="96134" y="22243"/>
                    <a:pt x="97967" y="29941"/>
                  </a:cubicBezTo>
                  <a:cubicBezTo>
                    <a:pt x="100532" y="40204"/>
                    <a:pt x="103465" y="50100"/>
                    <a:pt x="108230" y="61463"/>
                  </a:cubicBezTo>
                  <a:cubicBezTo>
                    <a:pt x="110063" y="43869"/>
                    <a:pt x="116294" y="29207"/>
                    <a:pt x="121059" y="14179"/>
                  </a:cubicBezTo>
                  <a:cubicBezTo>
                    <a:pt x="123258" y="6849"/>
                    <a:pt x="126190" y="-3781"/>
                    <a:pt x="138652" y="1351"/>
                  </a:cubicBezTo>
                  <a:cubicBezTo>
                    <a:pt x="134987" y="37638"/>
                    <a:pt x="130955" y="73925"/>
                    <a:pt x="127290" y="110212"/>
                  </a:cubicBezTo>
                  <a:cubicBezTo>
                    <a:pt x="119226" y="124874"/>
                    <a:pt x="124357" y="141368"/>
                    <a:pt x="122158" y="156763"/>
                  </a:cubicBezTo>
                  <a:cubicBezTo>
                    <a:pt x="121059" y="164460"/>
                    <a:pt x="118126" y="173257"/>
                    <a:pt x="119959" y="181688"/>
                  </a:cubicBezTo>
                  <a:cubicBezTo>
                    <a:pt x="122525" y="184986"/>
                    <a:pt x="123258" y="188652"/>
                    <a:pt x="122158" y="192317"/>
                  </a:cubicBezTo>
                  <a:cubicBezTo>
                    <a:pt x="114827" y="222740"/>
                    <a:pt x="113728" y="253896"/>
                    <a:pt x="102732" y="283585"/>
                  </a:cubicBezTo>
                  <a:cubicBezTo>
                    <a:pt x="95034" y="304112"/>
                    <a:pt x="92469" y="326104"/>
                    <a:pt x="87337" y="346997"/>
                  </a:cubicBezTo>
                  <a:cubicBezTo>
                    <a:pt x="82938" y="362758"/>
                    <a:pt x="81839" y="380351"/>
                    <a:pt x="66811" y="391348"/>
                  </a:cubicBezTo>
                  <a:close/>
                </a:path>
              </a:pathLst>
            </a:custGeom>
            <a:solidFill>
              <a:srgbClr val="EDE8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52B9B436-C5F2-47A8-87DC-98BBB33454B3}"/>
                </a:ext>
              </a:extLst>
            </p:cNvPr>
            <p:cNvSpPr/>
            <p:nvPr/>
          </p:nvSpPr>
          <p:spPr>
            <a:xfrm>
              <a:off x="12562370" y="5418271"/>
              <a:ext cx="85430" cy="446406"/>
            </a:xfrm>
            <a:custGeom>
              <a:avLst/>
              <a:gdLst>
                <a:gd name="connsiteX0" fmla="*/ 16090 w 85430"/>
                <a:gd name="connsiteY0" fmla="*/ 1429 h 446406"/>
                <a:gd name="connsiteX1" fmla="*/ 52011 w 85430"/>
                <a:gd name="connsiteY1" fmla="*/ 25620 h 446406"/>
                <a:gd name="connsiteX2" fmla="*/ 60808 w 85430"/>
                <a:gd name="connsiteY2" fmla="*/ 31851 h 446406"/>
                <a:gd name="connsiteX3" fmla="*/ 67405 w 85430"/>
                <a:gd name="connsiteY3" fmla="*/ 52011 h 446406"/>
                <a:gd name="connsiteX4" fmla="*/ 52744 w 85430"/>
                <a:gd name="connsiteY4" fmla="*/ 59342 h 446406"/>
                <a:gd name="connsiteX5" fmla="*/ 75836 w 85430"/>
                <a:gd name="connsiteY5" fmla="*/ 80235 h 446406"/>
                <a:gd name="connsiteX6" fmla="*/ 79501 w 85430"/>
                <a:gd name="connsiteY6" fmla="*/ 93797 h 446406"/>
                <a:gd name="connsiteX7" fmla="*/ 84999 w 85430"/>
                <a:gd name="connsiteY7" fmla="*/ 111757 h 446406"/>
                <a:gd name="connsiteX8" fmla="*/ 84999 w 85430"/>
                <a:gd name="connsiteY8" fmla="*/ 143279 h 446406"/>
                <a:gd name="connsiteX9" fmla="*/ 73637 w 85430"/>
                <a:gd name="connsiteY9" fmla="*/ 148044 h 446406"/>
                <a:gd name="connsiteX10" fmla="*/ 62640 w 85430"/>
                <a:gd name="connsiteY10" fmla="*/ 153542 h 446406"/>
                <a:gd name="connsiteX11" fmla="*/ 68872 w 85430"/>
                <a:gd name="connsiteY11" fmla="*/ 160873 h 446406"/>
                <a:gd name="connsiteX12" fmla="*/ 68505 w 85430"/>
                <a:gd name="connsiteY12" fmla="*/ 196794 h 446406"/>
                <a:gd name="connsiteX13" fmla="*/ 60808 w 85430"/>
                <a:gd name="connsiteY13" fmla="*/ 249942 h 446406"/>
                <a:gd name="connsiteX14" fmla="*/ 49811 w 85430"/>
                <a:gd name="connsiteY14" fmla="*/ 270468 h 446406"/>
                <a:gd name="connsiteX15" fmla="*/ 47979 w 85430"/>
                <a:gd name="connsiteY15" fmla="*/ 279265 h 446406"/>
                <a:gd name="connsiteX16" fmla="*/ 53477 w 85430"/>
                <a:gd name="connsiteY16" fmla="*/ 298325 h 446406"/>
                <a:gd name="connsiteX17" fmla="*/ 53477 w 85430"/>
                <a:gd name="connsiteY17" fmla="*/ 300891 h 446406"/>
                <a:gd name="connsiteX18" fmla="*/ 32584 w 85430"/>
                <a:gd name="connsiteY18" fmla="*/ 333513 h 446406"/>
                <a:gd name="connsiteX19" fmla="*/ 30752 w 85430"/>
                <a:gd name="connsiteY19" fmla="*/ 364669 h 446406"/>
                <a:gd name="connsiteX20" fmla="*/ 30752 w 85430"/>
                <a:gd name="connsiteY20" fmla="*/ 375298 h 446406"/>
                <a:gd name="connsiteX21" fmla="*/ 19022 w 85430"/>
                <a:gd name="connsiteY21" fmla="*/ 431379 h 446406"/>
                <a:gd name="connsiteX22" fmla="*/ 5827 w 85430"/>
                <a:gd name="connsiteY22" fmla="*/ 446407 h 446406"/>
                <a:gd name="connsiteX23" fmla="*/ 3261 w 85430"/>
                <a:gd name="connsiteY23" fmla="*/ 431745 h 446406"/>
                <a:gd name="connsiteX24" fmla="*/ 20122 w 85430"/>
                <a:gd name="connsiteY24" fmla="*/ 263504 h 446406"/>
                <a:gd name="connsiteX25" fmla="*/ 16823 w 85430"/>
                <a:gd name="connsiteY25" fmla="*/ 208890 h 446406"/>
                <a:gd name="connsiteX26" fmla="*/ 20489 w 85430"/>
                <a:gd name="connsiteY26" fmla="*/ 180300 h 446406"/>
                <a:gd name="connsiteX27" fmla="*/ 9859 w 85430"/>
                <a:gd name="connsiteY27" fmla="*/ 135215 h 446406"/>
                <a:gd name="connsiteX28" fmla="*/ 9492 w 85430"/>
                <a:gd name="connsiteY28" fmla="*/ 116155 h 446406"/>
                <a:gd name="connsiteX29" fmla="*/ 13891 w 85430"/>
                <a:gd name="connsiteY29" fmla="*/ 87932 h 446406"/>
                <a:gd name="connsiteX30" fmla="*/ 12425 w 85430"/>
                <a:gd name="connsiteY30" fmla="*/ 47613 h 446406"/>
                <a:gd name="connsiteX31" fmla="*/ 3261 w 85430"/>
                <a:gd name="connsiteY31" fmla="*/ 25254 h 446406"/>
                <a:gd name="connsiteX32" fmla="*/ 2895 w 85430"/>
                <a:gd name="connsiteY32" fmla="*/ 14624 h 446406"/>
                <a:gd name="connsiteX33" fmla="*/ 16090 w 85430"/>
                <a:gd name="connsiteY33" fmla="*/ 1429 h 44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430" h="446406">
                  <a:moveTo>
                    <a:pt x="16090" y="1429"/>
                  </a:moveTo>
                  <a:cubicBezTo>
                    <a:pt x="36250" y="-2970"/>
                    <a:pt x="49811" y="2162"/>
                    <a:pt x="52011" y="25620"/>
                  </a:cubicBezTo>
                  <a:cubicBezTo>
                    <a:pt x="52377" y="27819"/>
                    <a:pt x="57875" y="29652"/>
                    <a:pt x="60808" y="31851"/>
                  </a:cubicBezTo>
                  <a:cubicBezTo>
                    <a:pt x="67039" y="37350"/>
                    <a:pt x="67405" y="45413"/>
                    <a:pt x="67405" y="52011"/>
                  </a:cubicBezTo>
                  <a:cubicBezTo>
                    <a:pt x="67405" y="61174"/>
                    <a:pt x="57142" y="55676"/>
                    <a:pt x="52744" y="59342"/>
                  </a:cubicBezTo>
                  <a:cubicBezTo>
                    <a:pt x="51278" y="76569"/>
                    <a:pt x="71437" y="69605"/>
                    <a:pt x="75836" y="80235"/>
                  </a:cubicBezTo>
                  <a:cubicBezTo>
                    <a:pt x="72904" y="88665"/>
                    <a:pt x="74369" y="87565"/>
                    <a:pt x="79501" y="93797"/>
                  </a:cubicBezTo>
                  <a:cubicBezTo>
                    <a:pt x="83167" y="98195"/>
                    <a:pt x="86099" y="106625"/>
                    <a:pt x="84999" y="111757"/>
                  </a:cubicBezTo>
                  <a:cubicBezTo>
                    <a:pt x="82433" y="122387"/>
                    <a:pt x="80601" y="131916"/>
                    <a:pt x="84999" y="143279"/>
                  </a:cubicBezTo>
                  <a:cubicBezTo>
                    <a:pt x="87565" y="149510"/>
                    <a:pt x="78035" y="147678"/>
                    <a:pt x="73637" y="148044"/>
                  </a:cubicBezTo>
                  <a:cubicBezTo>
                    <a:pt x="69238" y="148411"/>
                    <a:pt x="64473" y="148777"/>
                    <a:pt x="62640" y="153542"/>
                  </a:cubicBezTo>
                  <a:cubicBezTo>
                    <a:pt x="60808" y="158674"/>
                    <a:pt x="67772" y="158307"/>
                    <a:pt x="68872" y="160873"/>
                  </a:cubicBezTo>
                  <a:cubicBezTo>
                    <a:pt x="74736" y="172236"/>
                    <a:pt x="90131" y="180666"/>
                    <a:pt x="68505" y="196794"/>
                  </a:cubicBezTo>
                  <a:cubicBezTo>
                    <a:pt x="58242" y="204491"/>
                    <a:pt x="58242" y="231249"/>
                    <a:pt x="60808" y="249942"/>
                  </a:cubicBezTo>
                  <a:cubicBezTo>
                    <a:pt x="62274" y="259839"/>
                    <a:pt x="63373" y="268635"/>
                    <a:pt x="49811" y="270468"/>
                  </a:cubicBezTo>
                  <a:cubicBezTo>
                    <a:pt x="46879" y="270835"/>
                    <a:pt x="38082" y="273034"/>
                    <a:pt x="47979" y="279265"/>
                  </a:cubicBezTo>
                  <a:cubicBezTo>
                    <a:pt x="52011" y="282197"/>
                    <a:pt x="51644" y="291727"/>
                    <a:pt x="53477" y="298325"/>
                  </a:cubicBezTo>
                  <a:cubicBezTo>
                    <a:pt x="53477" y="299058"/>
                    <a:pt x="53477" y="300158"/>
                    <a:pt x="53477" y="300891"/>
                  </a:cubicBezTo>
                  <a:cubicBezTo>
                    <a:pt x="46513" y="311887"/>
                    <a:pt x="38449" y="321784"/>
                    <a:pt x="32584" y="333513"/>
                  </a:cubicBezTo>
                  <a:cubicBezTo>
                    <a:pt x="27453" y="344142"/>
                    <a:pt x="22688" y="353672"/>
                    <a:pt x="30752" y="364669"/>
                  </a:cubicBezTo>
                  <a:cubicBezTo>
                    <a:pt x="33317" y="367967"/>
                    <a:pt x="32951" y="371633"/>
                    <a:pt x="30752" y="375298"/>
                  </a:cubicBezTo>
                  <a:cubicBezTo>
                    <a:pt x="20489" y="392525"/>
                    <a:pt x="20122" y="411952"/>
                    <a:pt x="19022" y="431379"/>
                  </a:cubicBezTo>
                  <a:cubicBezTo>
                    <a:pt x="18289" y="443474"/>
                    <a:pt x="15723" y="446040"/>
                    <a:pt x="5827" y="446407"/>
                  </a:cubicBezTo>
                  <a:cubicBezTo>
                    <a:pt x="3628" y="441642"/>
                    <a:pt x="2895" y="436877"/>
                    <a:pt x="3261" y="431745"/>
                  </a:cubicBezTo>
                  <a:cubicBezTo>
                    <a:pt x="6560" y="375298"/>
                    <a:pt x="5827" y="318851"/>
                    <a:pt x="20122" y="263504"/>
                  </a:cubicBezTo>
                  <a:cubicBezTo>
                    <a:pt x="24887" y="245177"/>
                    <a:pt x="24154" y="226117"/>
                    <a:pt x="16823" y="208890"/>
                  </a:cubicBezTo>
                  <a:cubicBezTo>
                    <a:pt x="12058" y="197527"/>
                    <a:pt x="19022" y="189830"/>
                    <a:pt x="20489" y="180300"/>
                  </a:cubicBezTo>
                  <a:cubicBezTo>
                    <a:pt x="25620" y="163072"/>
                    <a:pt x="28919" y="146578"/>
                    <a:pt x="9859" y="135215"/>
                  </a:cubicBezTo>
                  <a:cubicBezTo>
                    <a:pt x="6926" y="128984"/>
                    <a:pt x="7293" y="122753"/>
                    <a:pt x="9492" y="116155"/>
                  </a:cubicBezTo>
                  <a:cubicBezTo>
                    <a:pt x="20855" y="108458"/>
                    <a:pt x="21221" y="98928"/>
                    <a:pt x="13891" y="87932"/>
                  </a:cubicBezTo>
                  <a:cubicBezTo>
                    <a:pt x="10225" y="74737"/>
                    <a:pt x="13891" y="60808"/>
                    <a:pt x="12425" y="47613"/>
                  </a:cubicBezTo>
                  <a:cubicBezTo>
                    <a:pt x="11691" y="39549"/>
                    <a:pt x="14257" y="30019"/>
                    <a:pt x="3261" y="25254"/>
                  </a:cubicBezTo>
                  <a:cubicBezTo>
                    <a:pt x="-2237" y="22688"/>
                    <a:pt x="329" y="17923"/>
                    <a:pt x="2895" y="14624"/>
                  </a:cubicBezTo>
                  <a:cubicBezTo>
                    <a:pt x="7659" y="10226"/>
                    <a:pt x="10958" y="5094"/>
                    <a:pt x="16090" y="1429"/>
                  </a:cubicBezTo>
                  <a:close/>
                </a:path>
              </a:pathLst>
            </a:custGeom>
            <a:solidFill>
              <a:srgbClr val="A39A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A11F8EFE-F6D3-448A-A7D0-7E0318A2996B}"/>
                </a:ext>
              </a:extLst>
            </p:cNvPr>
            <p:cNvSpPr/>
            <p:nvPr/>
          </p:nvSpPr>
          <p:spPr>
            <a:xfrm>
              <a:off x="12525610" y="5707349"/>
              <a:ext cx="106364" cy="383116"/>
            </a:xfrm>
            <a:custGeom>
              <a:avLst/>
              <a:gdLst>
                <a:gd name="connsiteX0" fmla="*/ 82906 w 106364"/>
                <a:gd name="connsiteY0" fmla="*/ 313474 h 383116"/>
                <a:gd name="connsiteX1" fmla="*/ 68978 w 106364"/>
                <a:gd name="connsiteY1" fmla="*/ 328502 h 383116"/>
                <a:gd name="connsiteX2" fmla="*/ 59814 w 106364"/>
                <a:gd name="connsiteY2" fmla="*/ 375786 h 383116"/>
                <a:gd name="connsiteX3" fmla="*/ 53583 w 106364"/>
                <a:gd name="connsiteY3" fmla="*/ 383116 h 383116"/>
                <a:gd name="connsiteX4" fmla="*/ 45886 w 106364"/>
                <a:gd name="connsiteY4" fmla="*/ 374319 h 383116"/>
                <a:gd name="connsiteX5" fmla="*/ 36722 w 106364"/>
                <a:gd name="connsiteY5" fmla="*/ 336932 h 383116"/>
                <a:gd name="connsiteX6" fmla="*/ 30858 w 106364"/>
                <a:gd name="connsiteY6" fmla="*/ 326303 h 383116"/>
                <a:gd name="connsiteX7" fmla="*/ 20595 w 106364"/>
                <a:gd name="connsiteY7" fmla="*/ 332901 h 383116"/>
                <a:gd name="connsiteX8" fmla="*/ 11798 w 106364"/>
                <a:gd name="connsiteY8" fmla="*/ 354893 h 383116"/>
                <a:gd name="connsiteX9" fmla="*/ 68 w 106364"/>
                <a:gd name="connsiteY9" fmla="*/ 337666 h 383116"/>
                <a:gd name="connsiteX10" fmla="*/ 22794 w 106364"/>
                <a:gd name="connsiteY10" fmla="*/ 274254 h 383116"/>
                <a:gd name="connsiteX11" fmla="*/ 29025 w 106364"/>
                <a:gd name="connsiteY11" fmla="*/ 268756 h 383116"/>
                <a:gd name="connsiteX12" fmla="*/ 42220 w 106364"/>
                <a:gd name="connsiteY12" fmla="*/ 233202 h 383116"/>
                <a:gd name="connsiteX13" fmla="*/ 51384 w 106364"/>
                <a:gd name="connsiteY13" fmla="*/ 167958 h 383116"/>
                <a:gd name="connsiteX14" fmla="*/ 72276 w 106364"/>
                <a:gd name="connsiteY14" fmla="*/ 101981 h 383116"/>
                <a:gd name="connsiteX15" fmla="*/ 73376 w 106364"/>
                <a:gd name="connsiteY15" fmla="*/ 98316 h 383116"/>
                <a:gd name="connsiteX16" fmla="*/ 90970 w 106364"/>
                <a:gd name="connsiteY16" fmla="*/ 8880 h 383116"/>
                <a:gd name="connsiteX17" fmla="*/ 91337 w 106364"/>
                <a:gd name="connsiteY17" fmla="*/ 8880 h 383116"/>
                <a:gd name="connsiteX18" fmla="*/ 101966 w 106364"/>
                <a:gd name="connsiteY18" fmla="*/ 450 h 383116"/>
                <a:gd name="connsiteX19" fmla="*/ 105998 w 106364"/>
                <a:gd name="connsiteY19" fmla="*/ 14012 h 383116"/>
                <a:gd name="connsiteX20" fmla="*/ 98301 w 106364"/>
                <a:gd name="connsiteY20" fmla="*/ 157329 h 383116"/>
                <a:gd name="connsiteX21" fmla="*/ 106365 w 106364"/>
                <a:gd name="connsiteY21" fmla="*/ 204246 h 383116"/>
                <a:gd name="connsiteX22" fmla="*/ 99034 w 106364"/>
                <a:gd name="connsiteY22" fmla="*/ 228071 h 383116"/>
                <a:gd name="connsiteX23" fmla="*/ 90237 w 106364"/>
                <a:gd name="connsiteY23" fmla="*/ 275354 h 383116"/>
                <a:gd name="connsiteX24" fmla="*/ 82906 w 106364"/>
                <a:gd name="connsiteY24" fmla="*/ 313474 h 38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364" h="383116">
                  <a:moveTo>
                    <a:pt x="82906" y="313474"/>
                  </a:moveTo>
                  <a:cubicBezTo>
                    <a:pt x="73376" y="313841"/>
                    <a:pt x="69344" y="321538"/>
                    <a:pt x="68978" y="328502"/>
                  </a:cubicBezTo>
                  <a:cubicBezTo>
                    <a:pt x="67878" y="344630"/>
                    <a:pt x="53217" y="358192"/>
                    <a:pt x="59814" y="375786"/>
                  </a:cubicBezTo>
                  <a:cubicBezTo>
                    <a:pt x="60914" y="379084"/>
                    <a:pt x="57615" y="383116"/>
                    <a:pt x="53583" y="383116"/>
                  </a:cubicBezTo>
                  <a:cubicBezTo>
                    <a:pt x="48085" y="383116"/>
                    <a:pt x="46985" y="379084"/>
                    <a:pt x="45886" y="374319"/>
                  </a:cubicBezTo>
                  <a:cubicBezTo>
                    <a:pt x="42953" y="361857"/>
                    <a:pt x="40388" y="349395"/>
                    <a:pt x="36722" y="336932"/>
                  </a:cubicBezTo>
                  <a:cubicBezTo>
                    <a:pt x="35623" y="333267"/>
                    <a:pt x="36356" y="327403"/>
                    <a:pt x="30858" y="326303"/>
                  </a:cubicBezTo>
                  <a:cubicBezTo>
                    <a:pt x="25726" y="325203"/>
                    <a:pt x="23527" y="329968"/>
                    <a:pt x="20595" y="332901"/>
                  </a:cubicBezTo>
                  <a:cubicBezTo>
                    <a:pt x="14730" y="338765"/>
                    <a:pt x="12164" y="346463"/>
                    <a:pt x="11798" y="354893"/>
                  </a:cubicBezTo>
                  <a:cubicBezTo>
                    <a:pt x="435" y="354160"/>
                    <a:pt x="-298" y="345363"/>
                    <a:pt x="68" y="337666"/>
                  </a:cubicBezTo>
                  <a:cubicBezTo>
                    <a:pt x="435" y="314207"/>
                    <a:pt x="1901" y="290749"/>
                    <a:pt x="22794" y="274254"/>
                  </a:cubicBezTo>
                  <a:cubicBezTo>
                    <a:pt x="24626" y="272055"/>
                    <a:pt x="26826" y="270222"/>
                    <a:pt x="29025" y="268756"/>
                  </a:cubicBezTo>
                  <a:cubicBezTo>
                    <a:pt x="38188" y="258493"/>
                    <a:pt x="40021" y="246031"/>
                    <a:pt x="42220" y="233202"/>
                  </a:cubicBezTo>
                  <a:cubicBezTo>
                    <a:pt x="45886" y="211210"/>
                    <a:pt x="40754" y="187018"/>
                    <a:pt x="51384" y="167958"/>
                  </a:cubicBezTo>
                  <a:cubicBezTo>
                    <a:pt x="63480" y="146699"/>
                    <a:pt x="59081" y="121774"/>
                    <a:pt x="72276" y="101981"/>
                  </a:cubicBezTo>
                  <a:cubicBezTo>
                    <a:pt x="73010" y="100882"/>
                    <a:pt x="73743" y="99782"/>
                    <a:pt x="73376" y="98316"/>
                  </a:cubicBezTo>
                  <a:cubicBezTo>
                    <a:pt x="66045" y="66060"/>
                    <a:pt x="85105" y="38570"/>
                    <a:pt x="90970" y="8880"/>
                  </a:cubicBezTo>
                  <a:lnTo>
                    <a:pt x="91337" y="8880"/>
                  </a:lnTo>
                  <a:cubicBezTo>
                    <a:pt x="95735" y="7048"/>
                    <a:pt x="95735" y="-2116"/>
                    <a:pt x="101966" y="450"/>
                  </a:cubicBezTo>
                  <a:cubicBezTo>
                    <a:pt x="107464" y="2649"/>
                    <a:pt x="106365" y="8880"/>
                    <a:pt x="105998" y="14012"/>
                  </a:cubicBezTo>
                  <a:cubicBezTo>
                    <a:pt x="103799" y="61662"/>
                    <a:pt x="101966" y="109679"/>
                    <a:pt x="98301" y="157329"/>
                  </a:cubicBezTo>
                  <a:cubicBezTo>
                    <a:pt x="96835" y="174189"/>
                    <a:pt x="105998" y="188484"/>
                    <a:pt x="106365" y="204246"/>
                  </a:cubicBezTo>
                  <a:cubicBezTo>
                    <a:pt x="106365" y="212676"/>
                    <a:pt x="105265" y="220007"/>
                    <a:pt x="99034" y="228071"/>
                  </a:cubicBezTo>
                  <a:cubicBezTo>
                    <a:pt x="89137" y="241266"/>
                    <a:pt x="84372" y="257027"/>
                    <a:pt x="90237" y="275354"/>
                  </a:cubicBezTo>
                  <a:cubicBezTo>
                    <a:pt x="93169" y="287816"/>
                    <a:pt x="82906" y="300279"/>
                    <a:pt x="82906" y="313474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8255CD1F-B6A5-49A7-885D-9B7D0279F32E}"/>
                </a:ext>
              </a:extLst>
            </p:cNvPr>
            <p:cNvSpPr/>
            <p:nvPr/>
          </p:nvSpPr>
          <p:spPr>
            <a:xfrm>
              <a:off x="12351573" y="5371263"/>
              <a:ext cx="230720" cy="234637"/>
            </a:xfrm>
            <a:custGeom>
              <a:avLst/>
              <a:gdLst>
                <a:gd name="connsiteX0" fmla="*/ 223222 w 230720"/>
                <a:gd name="connsiteY0" fmla="*/ 160963 h 234637"/>
                <a:gd name="connsiteX1" fmla="*/ 223222 w 230720"/>
                <a:gd name="connsiteY1" fmla="*/ 183689 h 234637"/>
                <a:gd name="connsiteX2" fmla="*/ 198664 w 230720"/>
                <a:gd name="connsiteY2" fmla="*/ 213012 h 234637"/>
                <a:gd name="connsiteX3" fmla="*/ 131954 w 230720"/>
                <a:gd name="connsiteY3" fmla="*/ 214844 h 234637"/>
                <a:gd name="connsiteX4" fmla="*/ 128655 w 230720"/>
                <a:gd name="connsiteY4" fmla="*/ 214111 h 234637"/>
                <a:gd name="connsiteX5" fmla="*/ 79172 w 230720"/>
                <a:gd name="connsiteY5" fmla="*/ 232805 h 234637"/>
                <a:gd name="connsiteX6" fmla="*/ 74041 w 230720"/>
                <a:gd name="connsiteY6" fmla="*/ 233171 h 234637"/>
                <a:gd name="connsiteX7" fmla="*/ 27490 w 230720"/>
                <a:gd name="connsiteY7" fmla="*/ 233171 h 234637"/>
                <a:gd name="connsiteX8" fmla="*/ 22359 w 230720"/>
                <a:gd name="connsiteY8" fmla="*/ 234638 h 234637"/>
                <a:gd name="connsiteX9" fmla="*/ 1100 w 230720"/>
                <a:gd name="connsiteY9" fmla="*/ 219609 h 234637"/>
                <a:gd name="connsiteX10" fmla="*/ 0 w 230720"/>
                <a:gd name="connsiteY10" fmla="*/ 214478 h 234637"/>
                <a:gd name="connsiteX11" fmla="*/ 9530 w 230720"/>
                <a:gd name="connsiteY11" fmla="*/ 190286 h 234637"/>
                <a:gd name="connsiteX12" fmla="*/ 28590 w 230720"/>
                <a:gd name="connsiteY12" fmla="*/ 162796 h 234637"/>
                <a:gd name="connsiteX13" fmla="*/ 54614 w 230720"/>
                <a:gd name="connsiteY13" fmla="*/ 154366 h 234637"/>
                <a:gd name="connsiteX14" fmla="*/ 67810 w 230720"/>
                <a:gd name="connsiteY14" fmla="*/ 171959 h 234637"/>
                <a:gd name="connsiteX15" fmla="*/ 67443 w 230720"/>
                <a:gd name="connsiteY15" fmla="*/ 203115 h 234637"/>
                <a:gd name="connsiteX16" fmla="*/ 68543 w 230720"/>
                <a:gd name="connsiteY16" fmla="*/ 203115 h 234637"/>
                <a:gd name="connsiteX17" fmla="*/ 67443 w 230720"/>
                <a:gd name="connsiteY17" fmla="*/ 201649 h 234637"/>
                <a:gd name="connsiteX18" fmla="*/ 64877 w 230720"/>
                <a:gd name="connsiteY18" fmla="*/ 108548 h 234637"/>
                <a:gd name="connsiteX19" fmla="*/ 68176 w 230720"/>
                <a:gd name="connsiteY19" fmla="*/ 96086 h 234637"/>
                <a:gd name="connsiteX20" fmla="*/ 76973 w 230720"/>
                <a:gd name="connsiteY20" fmla="*/ 73727 h 234637"/>
                <a:gd name="connsiteX21" fmla="*/ 120591 w 230720"/>
                <a:gd name="connsiteY21" fmla="*/ 93520 h 234637"/>
                <a:gd name="connsiteX22" fmla="*/ 127922 w 230720"/>
                <a:gd name="connsiteY22" fmla="*/ 101217 h 234637"/>
                <a:gd name="connsiteX23" fmla="*/ 131588 w 230720"/>
                <a:gd name="connsiteY23" fmla="*/ 90221 h 234637"/>
                <a:gd name="connsiteX24" fmla="*/ 126089 w 230720"/>
                <a:gd name="connsiteY24" fmla="*/ 80691 h 234637"/>
                <a:gd name="connsiteX25" fmla="*/ 129755 w 230720"/>
                <a:gd name="connsiteY25" fmla="*/ 61998 h 234637"/>
                <a:gd name="connsiteX26" fmla="*/ 132320 w 230720"/>
                <a:gd name="connsiteY26" fmla="*/ 56866 h 234637"/>
                <a:gd name="connsiteX27" fmla="*/ 141117 w 230720"/>
                <a:gd name="connsiteY27" fmla="*/ 31209 h 234637"/>
                <a:gd name="connsiteX28" fmla="*/ 145883 w 230720"/>
                <a:gd name="connsiteY28" fmla="*/ 22045 h 234637"/>
                <a:gd name="connsiteX29" fmla="*/ 159078 w 230720"/>
                <a:gd name="connsiteY29" fmla="*/ 53 h 234637"/>
                <a:gd name="connsiteX30" fmla="*/ 172273 w 230720"/>
                <a:gd name="connsiteY30" fmla="*/ 16547 h 234637"/>
                <a:gd name="connsiteX31" fmla="*/ 167508 w 230720"/>
                <a:gd name="connsiteY31" fmla="*/ 53567 h 234637"/>
                <a:gd name="connsiteX32" fmla="*/ 175939 w 230720"/>
                <a:gd name="connsiteY32" fmla="*/ 69329 h 234637"/>
                <a:gd name="connsiteX33" fmla="*/ 199764 w 230720"/>
                <a:gd name="connsiteY33" fmla="*/ 61998 h 234637"/>
                <a:gd name="connsiteX34" fmla="*/ 193899 w 230720"/>
                <a:gd name="connsiteY34" fmla="*/ 42571 h 234637"/>
                <a:gd name="connsiteX35" fmla="*/ 183636 w 230720"/>
                <a:gd name="connsiteY35" fmla="*/ 31942 h 234637"/>
                <a:gd name="connsiteX36" fmla="*/ 189134 w 230720"/>
                <a:gd name="connsiteY36" fmla="*/ 23511 h 234637"/>
                <a:gd name="connsiteX37" fmla="*/ 220290 w 230720"/>
                <a:gd name="connsiteY37" fmla="*/ 39639 h 234637"/>
                <a:gd name="connsiteX38" fmla="*/ 226888 w 230720"/>
                <a:gd name="connsiteY38" fmla="*/ 49902 h 234637"/>
                <a:gd name="connsiteX39" fmla="*/ 213692 w 230720"/>
                <a:gd name="connsiteY39" fmla="*/ 70428 h 234637"/>
                <a:gd name="connsiteX40" fmla="*/ 227620 w 230720"/>
                <a:gd name="connsiteY40" fmla="*/ 83990 h 234637"/>
                <a:gd name="connsiteX41" fmla="*/ 226888 w 230720"/>
                <a:gd name="connsiteY41" fmla="*/ 136405 h 234637"/>
                <a:gd name="connsiteX42" fmla="*/ 223222 w 230720"/>
                <a:gd name="connsiteY42" fmla="*/ 160963 h 23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0720" h="234637">
                  <a:moveTo>
                    <a:pt x="223222" y="160963"/>
                  </a:moveTo>
                  <a:cubicBezTo>
                    <a:pt x="223222" y="168661"/>
                    <a:pt x="223222" y="175991"/>
                    <a:pt x="223222" y="183689"/>
                  </a:cubicBezTo>
                  <a:cubicBezTo>
                    <a:pt x="226521" y="211912"/>
                    <a:pt x="226521" y="211179"/>
                    <a:pt x="198664" y="213012"/>
                  </a:cubicBezTo>
                  <a:cubicBezTo>
                    <a:pt x="176305" y="214478"/>
                    <a:pt x="154313" y="220709"/>
                    <a:pt x="131954" y="214844"/>
                  </a:cubicBezTo>
                  <a:cubicBezTo>
                    <a:pt x="130854" y="214478"/>
                    <a:pt x="128655" y="213745"/>
                    <a:pt x="128655" y="214111"/>
                  </a:cubicBezTo>
                  <a:cubicBezTo>
                    <a:pt x="117659" y="235737"/>
                    <a:pt x="94200" y="222542"/>
                    <a:pt x="79172" y="232805"/>
                  </a:cubicBezTo>
                  <a:cubicBezTo>
                    <a:pt x="77340" y="233171"/>
                    <a:pt x="75873" y="233171"/>
                    <a:pt x="74041" y="233171"/>
                  </a:cubicBezTo>
                  <a:cubicBezTo>
                    <a:pt x="58646" y="232805"/>
                    <a:pt x="42885" y="228406"/>
                    <a:pt x="27490" y="233171"/>
                  </a:cubicBezTo>
                  <a:cubicBezTo>
                    <a:pt x="26024" y="233904"/>
                    <a:pt x="24192" y="234271"/>
                    <a:pt x="22359" y="234638"/>
                  </a:cubicBezTo>
                  <a:cubicBezTo>
                    <a:pt x="12829" y="233171"/>
                    <a:pt x="6231" y="227307"/>
                    <a:pt x="1100" y="219609"/>
                  </a:cubicBezTo>
                  <a:cubicBezTo>
                    <a:pt x="367" y="217777"/>
                    <a:pt x="0" y="216311"/>
                    <a:pt x="0" y="214478"/>
                  </a:cubicBezTo>
                  <a:cubicBezTo>
                    <a:pt x="3299" y="206414"/>
                    <a:pt x="8064" y="199083"/>
                    <a:pt x="9530" y="190286"/>
                  </a:cubicBezTo>
                  <a:cubicBezTo>
                    <a:pt x="11729" y="177824"/>
                    <a:pt x="27857" y="170127"/>
                    <a:pt x="28590" y="162796"/>
                  </a:cubicBezTo>
                  <a:cubicBezTo>
                    <a:pt x="31889" y="134572"/>
                    <a:pt x="43618" y="152533"/>
                    <a:pt x="54614" y="154366"/>
                  </a:cubicBezTo>
                  <a:cubicBezTo>
                    <a:pt x="66344" y="156198"/>
                    <a:pt x="68543" y="161696"/>
                    <a:pt x="67810" y="171959"/>
                  </a:cubicBezTo>
                  <a:cubicBezTo>
                    <a:pt x="67077" y="182222"/>
                    <a:pt x="67810" y="192852"/>
                    <a:pt x="67443" y="203115"/>
                  </a:cubicBezTo>
                  <a:cubicBezTo>
                    <a:pt x="67443" y="205681"/>
                    <a:pt x="70742" y="202016"/>
                    <a:pt x="68543" y="203115"/>
                  </a:cubicBezTo>
                  <a:cubicBezTo>
                    <a:pt x="67810" y="203482"/>
                    <a:pt x="67443" y="202749"/>
                    <a:pt x="67443" y="201649"/>
                  </a:cubicBezTo>
                  <a:cubicBezTo>
                    <a:pt x="66344" y="170493"/>
                    <a:pt x="69642" y="139704"/>
                    <a:pt x="64877" y="108548"/>
                  </a:cubicBezTo>
                  <a:cubicBezTo>
                    <a:pt x="64144" y="104150"/>
                    <a:pt x="67443" y="100484"/>
                    <a:pt x="68176" y="96086"/>
                  </a:cubicBezTo>
                  <a:cubicBezTo>
                    <a:pt x="71109" y="88755"/>
                    <a:pt x="71475" y="79958"/>
                    <a:pt x="76973" y="73727"/>
                  </a:cubicBezTo>
                  <a:cubicBezTo>
                    <a:pt x="97133" y="60532"/>
                    <a:pt x="116559" y="68962"/>
                    <a:pt x="120591" y="93520"/>
                  </a:cubicBezTo>
                  <a:cubicBezTo>
                    <a:pt x="121691" y="99018"/>
                    <a:pt x="120958" y="102317"/>
                    <a:pt x="127922" y="101217"/>
                  </a:cubicBezTo>
                  <a:cubicBezTo>
                    <a:pt x="136719" y="99751"/>
                    <a:pt x="131588" y="93887"/>
                    <a:pt x="131588" y="90221"/>
                  </a:cubicBezTo>
                  <a:cubicBezTo>
                    <a:pt x="131588" y="86556"/>
                    <a:pt x="128289" y="83624"/>
                    <a:pt x="126089" y="80691"/>
                  </a:cubicBezTo>
                  <a:cubicBezTo>
                    <a:pt x="117659" y="70062"/>
                    <a:pt x="117293" y="69329"/>
                    <a:pt x="129755" y="61998"/>
                  </a:cubicBezTo>
                  <a:cubicBezTo>
                    <a:pt x="132687" y="60165"/>
                    <a:pt x="132687" y="58699"/>
                    <a:pt x="132320" y="56866"/>
                  </a:cubicBezTo>
                  <a:cubicBezTo>
                    <a:pt x="129388" y="46237"/>
                    <a:pt x="137819" y="39639"/>
                    <a:pt x="141117" y="31209"/>
                  </a:cubicBezTo>
                  <a:cubicBezTo>
                    <a:pt x="142584" y="27910"/>
                    <a:pt x="144050" y="24977"/>
                    <a:pt x="145883" y="22045"/>
                  </a:cubicBezTo>
                  <a:cubicBezTo>
                    <a:pt x="151381" y="15447"/>
                    <a:pt x="153213" y="6284"/>
                    <a:pt x="159078" y="53"/>
                  </a:cubicBezTo>
                  <a:cubicBezTo>
                    <a:pt x="171540" y="-680"/>
                    <a:pt x="174472" y="6284"/>
                    <a:pt x="172273" y="16547"/>
                  </a:cubicBezTo>
                  <a:cubicBezTo>
                    <a:pt x="169708" y="28643"/>
                    <a:pt x="167508" y="41105"/>
                    <a:pt x="167508" y="53567"/>
                  </a:cubicBezTo>
                  <a:cubicBezTo>
                    <a:pt x="167508" y="60165"/>
                    <a:pt x="165676" y="68229"/>
                    <a:pt x="175939" y="69329"/>
                  </a:cubicBezTo>
                  <a:cubicBezTo>
                    <a:pt x="184736" y="70428"/>
                    <a:pt x="194266" y="70062"/>
                    <a:pt x="199764" y="61998"/>
                  </a:cubicBezTo>
                  <a:cubicBezTo>
                    <a:pt x="205262" y="53934"/>
                    <a:pt x="199030" y="48069"/>
                    <a:pt x="193899" y="42571"/>
                  </a:cubicBezTo>
                  <a:cubicBezTo>
                    <a:pt x="190600" y="38906"/>
                    <a:pt x="185102" y="37073"/>
                    <a:pt x="183636" y="31942"/>
                  </a:cubicBezTo>
                  <a:cubicBezTo>
                    <a:pt x="182536" y="27910"/>
                    <a:pt x="182170" y="22778"/>
                    <a:pt x="189134" y="23511"/>
                  </a:cubicBezTo>
                  <a:cubicBezTo>
                    <a:pt x="200863" y="26077"/>
                    <a:pt x="207827" y="38906"/>
                    <a:pt x="220290" y="39639"/>
                  </a:cubicBezTo>
                  <a:cubicBezTo>
                    <a:pt x="228720" y="40372"/>
                    <a:pt x="226154" y="45504"/>
                    <a:pt x="226888" y="49902"/>
                  </a:cubicBezTo>
                  <a:cubicBezTo>
                    <a:pt x="229087" y="60165"/>
                    <a:pt x="218091" y="61998"/>
                    <a:pt x="213692" y="70428"/>
                  </a:cubicBezTo>
                  <a:cubicBezTo>
                    <a:pt x="222856" y="70428"/>
                    <a:pt x="227254" y="73361"/>
                    <a:pt x="227620" y="83990"/>
                  </a:cubicBezTo>
                  <a:cubicBezTo>
                    <a:pt x="228354" y="101584"/>
                    <a:pt x="227254" y="119178"/>
                    <a:pt x="226888" y="136405"/>
                  </a:cubicBezTo>
                  <a:cubicBezTo>
                    <a:pt x="233119" y="144836"/>
                    <a:pt x="231652" y="153633"/>
                    <a:pt x="223222" y="160963"/>
                  </a:cubicBezTo>
                  <a:close/>
                </a:path>
              </a:pathLst>
            </a:custGeom>
            <a:solidFill>
              <a:srgbClr val="C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861A77C5-3ACC-41DC-8F5E-83C2448F5D8C}"/>
                </a:ext>
              </a:extLst>
            </p:cNvPr>
            <p:cNvSpPr/>
            <p:nvPr/>
          </p:nvSpPr>
          <p:spPr>
            <a:xfrm>
              <a:off x="12419749" y="5262249"/>
              <a:ext cx="151033" cy="104302"/>
            </a:xfrm>
            <a:custGeom>
              <a:avLst/>
              <a:gdLst>
                <a:gd name="connsiteX0" fmla="*/ 124990 w 151033"/>
                <a:gd name="connsiteY0" fmla="*/ 25863 h 104302"/>
                <a:gd name="connsiteX1" fmla="*/ 143317 w 151033"/>
                <a:gd name="connsiteY1" fmla="*/ 52621 h 104302"/>
                <a:gd name="connsiteX2" fmla="*/ 143683 w 151033"/>
                <a:gd name="connsiteY2" fmla="*/ 59585 h 104302"/>
                <a:gd name="connsiteX3" fmla="*/ 151014 w 151033"/>
                <a:gd name="connsiteY3" fmla="*/ 104303 h 104302"/>
                <a:gd name="connsiteX4" fmla="*/ 126089 w 151033"/>
                <a:gd name="connsiteY4" fmla="*/ 83410 h 104302"/>
                <a:gd name="connsiteX5" fmla="*/ 102264 w 151033"/>
                <a:gd name="connsiteY5" fmla="*/ 101370 h 104302"/>
                <a:gd name="connsiteX6" fmla="*/ 90168 w 151033"/>
                <a:gd name="connsiteY6" fmla="*/ 91840 h 104302"/>
                <a:gd name="connsiteX7" fmla="*/ 87236 w 151033"/>
                <a:gd name="connsiteY7" fmla="*/ 77179 h 104302"/>
                <a:gd name="connsiteX8" fmla="*/ 84670 w 151033"/>
                <a:gd name="connsiteY8" fmla="*/ 62517 h 104302"/>
                <a:gd name="connsiteX9" fmla="*/ 65244 w 151033"/>
                <a:gd name="connsiteY9" fmla="*/ 66183 h 104302"/>
                <a:gd name="connsiteX10" fmla="*/ 43618 w 151033"/>
                <a:gd name="connsiteY10" fmla="*/ 73880 h 104302"/>
                <a:gd name="connsiteX11" fmla="*/ 8431 w 151033"/>
                <a:gd name="connsiteY11" fmla="*/ 83410 h 104302"/>
                <a:gd name="connsiteX12" fmla="*/ 6231 w 151033"/>
                <a:gd name="connsiteY12" fmla="*/ 78278 h 104302"/>
                <a:gd name="connsiteX13" fmla="*/ 8431 w 151033"/>
                <a:gd name="connsiteY13" fmla="*/ 43824 h 104302"/>
                <a:gd name="connsiteX14" fmla="*/ 5132 w 151033"/>
                <a:gd name="connsiteY14" fmla="*/ 38326 h 104302"/>
                <a:gd name="connsiteX15" fmla="*/ 0 w 151033"/>
                <a:gd name="connsiteY15" fmla="*/ 31361 h 104302"/>
                <a:gd name="connsiteX16" fmla="*/ 11363 w 151033"/>
                <a:gd name="connsiteY16" fmla="*/ 24397 h 104302"/>
                <a:gd name="connsiteX17" fmla="*/ 15028 w 151033"/>
                <a:gd name="connsiteY17" fmla="*/ 23664 h 104302"/>
                <a:gd name="connsiteX18" fmla="*/ 73674 w 151033"/>
                <a:gd name="connsiteY18" fmla="*/ 2405 h 104302"/>
                <a:gd name="connsiteX19" fmla="*/ 117293 w 151033"/>
                <a:gd name="connsiteY19" fmla="*/ 3505 h 104302"/>
                <a:gd name="connsiteX20" fmla="*/ 117293 w 151033"/>
                <a:gd name="connsiteY20" fmla="*/ 3505 h 104302"/>
                <a:gd name="connsiteX21" fmla="*/ 124990 w 151033"/>
                <a:gd name="connsiteY21" fmla="*/ 25863 h 10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033" h="104302">
                  <a:moveTo>
                    <a:pt x="124990" y="25863"/>
                  </a:moveTo>
                  <a:cubicBezTo>
                    <a:pt x="127556" y="37226"/>
                    <a:pt x="141484" y="40892"/>
                    <a:pt x="143317" y="52621"/>
                  </a:cubicBezTo>
                  <a:cubicBezTo>
                    <a:pt x="146249" y="54820"/>
                    <a:pt x="145883" y="57019"/>
                    <a:pt x="143683" y="59585"/>
                  </a:cubicBezTo>
                  <a:cubicBezTo>
                    <a:pt x="146615" y="74613"/>
                    <a:pt x="151381" y="89275"/>
                    <a:pt x="151014" y="104303"/>
                  </a:cubicBezTo>
                  <a:cubicBezTo>
                    <a:pt x="140384" y="100637"/>
                    <a:pt x="132687" y="94040"/>
                    <a:pt x="126089" y="83410"/>
                  </a:cubicBezTo>
                  <a:cubicBezTo>
                    <a:pt x="129755" y="108701"/>
                    <a:pt x="114360" y="102103"/>
                    <a:pt x="102264" y="101370"/>
                  </a:cubicBezTo>
                  <a:cubicBezTo>
                    <a:pt x="93467" y="104303"/>
                    <a:pt x="91635" y="98071"/>
                    <a:pt x="90168" y="91840"/>
                  </a:cubicBezTo>
                  <a:cubicBezTo>
                    <a:pt x="89069" y="87075"/>
                    <a:pt x="88702" y="81944"/>
                    <a:pt x="87236" y="77179"/>
                  </a:cubicBezTo>
                  <a:cubicBezTo>
                    <a:pt x="86137" y="72414"/>
                    <a:pt x="87236" y="67282"/>
                    <a:pt x="84670" y="62517"/>
                  </a:cubicBezTo>
                  <a:cubicBezTo>
                    <a:pt x="77706" y="60684"/>
                    <a:pt x="72208" y="68382"/>
                    <a:pt x="65244" y="66183"/>
                  </a:cubicBezTo>
                  <a:cubicBezTo>
                    <a:pt x="54981" y="60684"/>
                    <a:pt x="46917" y="58485"/>
                    <a:pt x="43618" y="73880"/>
                  </a:cubicBezTo>
                  <a:cubicBezTo>
                    <a:pt x="41785" y="81577"/>
                    <a:pt x="15028" y="88175"/>
                    <a:pt x="8431" y="83410"/>
                  </a:cubicBezTo>
                  <a:cubicBezTo>
                    <a:pt x="7697" y="81944"/>
                    <a:pt x="6231" y="80111"/>
                    <a:pt x="6231" y="78278"/>
                  </a:cubicBezTo>
                  <a:cubicBezTo>
                    <a:pt x="6231" y="66916"/>
                    <a:pt x="9530" y="55553"/>
                    <a:pt x="8431" y="43824"/>
                  </a:cubicBezTo>
                  <a:cubicBezTo>
                    <a:pt x="8064" y="39792"/>
                    <a:pt x="8797" y="39425"/>
                    <a:pt x="5132" y="38326"/>
                  </a:cubicBezTo>
                  <a:cubicBezTo>
                    <a:pt x="1833" y="37226"/>
                    <a:pt x="0" y="35027"/>
                    <a:pt x="0" y="31361"/>
                  </a:cubicBezTo>
                  <a:cubicBezTo>
                    <a:pt x="2199" y="26230"/>
                    <a:pt x="6964" y="25497"/>
                    <a:pt x="11363" y="24397"/>
                  </a:cubicBezTo>
                  <a:cubicBezTo>
                    <a:pt x="12462" y="24031"/>
                    <a:pt x="14295" y="24397"/>
                    <a:pt x="15028" y="23664"/>
                  </a:cubicBezTo>
                  <a:cubicBezTo>
                    <a:pt x="30056" y="3871"/>
                    <a:pt x="53881" y="9369"/>
                    <a:pt x="73674" y="2405"/>
                  </a:cubicBezTo>
                  <a:cubicBezTo>
                    <a:pt x="88336" y="-2727"/>
                    <a:pt x="102997" y="1672"/>
                    <a:pt x="117293" y="3505"/>
                  </a:cubicBezTo>
                  <a:lnTo>
                    <a:pt x="117293" y="3505"/>
                  </a:lnTo>
                  <a:cubicBezTo>
                    <a:pt x="125723" y="9003"/>
                    <a:pt x="119125" y="19632"/>
                    <a:pt x="124990" y="25863"/>
                  </a:cubicBezTo>
                  <a:close/>
                </a:path>
              </a:pathLst>
            </a:custGeom>
            <a:solidFill>
              <a:srgbClr val="B183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758E9B01-69F5-4307-9409-5307F2D86826}"/>
                </a:ext>
              </a:extLst>
            </p:cNvPr>
            <p:cNvSpPr/>
            <p:nvPr/>
          </p:nvSpPr>
          <p:spPr>
            <a:xfrm>
              <a:off x="12479481" y="5319650"/>
              <a:ext cx="80391" cy="125469"/>
            </a:xfrm>
            <a:custGeom>
              <a:avLst/>
              <a:gdLst>
                <a:gd name="connsiteX0" fmla="*/ 5512 w 80391"/>
                <a:gd name="connsiteY0" fmla="*/ 6215 h 125469"/>
                <a:gd name="connsiteX1" fmla="*/ 34102 w 80391"/>
                <a:gd name="connsiteY1" fmla="*/ 20510 h 125469"/>
                <a:gd name="connsiteX2" fmla="*/ 42899 w 80391"/>
                <a:gd name="connsiteY2" fmla="*/ 43602 h 125469"/>
                <a:gd name="connsiteX3" fmla="*/ 63792 w 80391"/>
                <a:gd name="connsiteY3" fmla="*/ 51666 h 125469"/>
                <a:gd name="connsiteX4" fmla="*/ 74788 w 80391"/>
                <a:gd name="connsiteY4" fmla="*/ 55698 h 125469"/>
                <a:gd name="connsiteX5" fmla="*/ 71489 w 80391"/>
                <a:gd name="connsiteY5" fmla="*/ 65228 h 125469"/>
                <a:gd name="connsiteX6" fmla="*/ 61592 w 80391"/>
                <a:gd name="connsiteY6" fmla="*/ 73292 h 125469"/>
                <a:gd name="connsiteX7" fmla="*/ 66724 w 80391"/>
                <a:gd name="connsiteY7" fmla="*/ 86121 h 125469"/>
                <a:gd name="connsiteX8" fmla="*/ 79186 w 80391"/>
                <a:gd name="connsiteY8" fmla="*/ 114711 h 125469"/>
                <a:gd name="connsiteX9" fmla="*/ 38134 w 80391"/>
                <a:gd name="connsiteY9" fmla="*/ 124241 h 125469"/>
                <a:gd name="connsiteX10" fmla="*/ 35202 w 80391"/>
                <a:gd name="connsiteY10" fmla="*/ 115810 h 125469"/>
                <a:gd name="connsiteX11" fmla="*/ 40333 w 80391"/>
                <a:gd name="connsiteY11" fmla="*/ 67427 h 125469"/>
                <a:gd name="connsiteX12" fmla="*/ 31170 w 80391"/>
                <a:gd name="connsiteY12" fmla="*/ 50933 h 125469"/>
                <a:gd name="connsiteX13" fmla="*/ 13576 w 80391"/>
                <a:gd name="connsiteY13" fmla="*/ 42136 h 125469"/>
                <a:gd name="connsiteX14" fmla="*/ 14 w 80391"/>
                <a:gd name="connsiteY14" fmla="*/ 12446 h 125469"/>
                <a:gd name="connsiteX15" fmla="*/ 5512 w 80391"/>
                <a:gd name="connsiteY15" fmla="*/ 6215 h 12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391" h="125469">
                  <a:moveTo>
                    <a:pt x="5512" y="6215"/>
                  </a:moveTo>
                  <a:cubicBezTo>
                    <a:pt x="28237" y="-3681"/>
                    <a:pt x="27504" y="-3681"/>
                    <a:pt x="34102" y="20510"/>
                  </a:cubicBezTo>
                  <a:cubicBezTo>
                    <a:pt x="36301" y="28207"/>
                    <a:pt x="30436" y="39937"/>
                    <a:pt x="42899" y="43602"/>
                  </a:cubicBezTo>
                  <a:cubicBezTo>
                    <a:pt x="48763" y="48734"/>
                    <a:pt x="50963" y="62296"/>
                    <a:pt x="63792" y="51666"/>
                  </a:cubicBezTo>
                  <a:cubicBezTo>
                    <a:pt x="66724" y="49100"/>
                    <a:pt x="72222" y="51666"/>
                    <a:pt x="74788" y="55698"/>
                  </a:cubicBezTo>
                  <a:cubicBezTo>
                    <a:pt x="76987" y="59730"/>
                    <a:pt x="74055" y="62662"/>
                    <a:pt x="71489" y="65228"/>
                  </a:cubicBezTo>
                  <a:cubicBezTo>
                    <a:pt x="68556" y="68160"/>
                    <a:pt x="64891" y="70726"/>
                    <a:pt x="61592" y="73292"/>
                  </a:cubicBezTo>
                  <a:cubicBezTo>
                    <a:pt x="53528" y="81722"/>
                    <a:pt x="61959" y="82089"/>
                    <a:pt x="66724" y="86121"/>
                  </a:cubicBezTo>
                  <a:cubicBezTo>
                    <a:pt x="75154" y="93451"/>
                    <a:pt x="83585" y="101882"/>
                    <a:pt x="79186" y="114711"/>
                  </a:cubicBezTo>
                  <a:cubicBezTo>
                    <a:pt x="76987" y="121675"/>
                    <a:pt x="45098" y="128273"/>
                    <a:pt x="38134" y="124241"/>
                  </a:cubicBezTo>
                  <a:cubicBezTo>
                    <a:pt x="34835" y="122408"/>
                    <a:pt x="35202" y="119109"/>
                    <a:pt x="35202" y="115810"/>
                  </a:cubicBezTo>
                  <a:cubicBezTo>
                    <a:pt x="35202" y="99316"/>
                    <a:pt x="34102" y="83188"/>
                    <a:pt x="40333" y="67427"/>
                  </a:cubicBezTo>
                  <a:cubicBezTo>
                    <a:pt x="43632" y="58630"/>
                    <a:pt x="39966" y="53499"/>
                    <a:pt x="31170" y="50933"/>
                  </a:cubicBezTo>
                  <a:cubicBezTo>
                    <a:pt x="23839" y="50933"/>
                    <a:pt x="19440" y="45068"/>
                    <a:pt x="13576" y="42136"/>
                  </a:cubicBezTo>
                  <a:cubicBezTo>
                    <a:pt x="6611" y="33339"/>
                    <a:pt x="-353" y="24542"/>
                    <a:pt x="14" y="12446"/>
                  </a:cubicBezTo>
                  <a:cubicBezTo>
                    <a:pt x="380" y="9881"/>
                    <a:pt x="-1086" y="5116"/>
                    <a:pt x="5512" y="6215"/>
                  </a:cubicBezTo>
                  <a:close/>
                </a:path>
              </a:pathLst>
            </a:custGeom>
            <a:solidFill>
              <a:srgbClr val="D8BC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F510D5B-D6C5-4896-A447-3794DAD635B9}"/>
                </a:ext>
              </a:extLst>
            </p:cNvPr>
            <p:cNvSpPr/>
            <p:nvPr/>
          </p:nvSpPr>
          <p:spPr>
            <a:xfrm>
              <a:off x="12554445" y="5156540"/>
              <a:ext cx="27508" cy="142934"/>
            </a:xfrm>
            <a:custGeom>
              <a:avLst/>
              <a:gdLst>
                <a:gd name="connsiteX0" fmla="*/ 16318 w 27508"/>
                <a:gd name="connsiteY0" fmla="*/ 142935 h 142934"/>
                <a:gd name="connsiteX1" fmla="*/ 4955 w 27508"/>
                <a:gd name="connsiteY1" fmla="*/ 116544 h 142934"/>
                <a:gd name="connsiteX2" fmla="*/ 1657 w 27508"/>
                <a:gd name="connsiteY2" fmla="*/ 38105 h 142934"/>
                <a:gd name="connsiteX3" fmla="*/ 3123 w 27508"/>
                <a:gd name="connsiteY3" fmla="*/ 9148 h 142934"/>
                <a:gd name="connsiteX4" fmla="*/ 27314 w 27508"/>
                <a:gd name="connsiteY4" fmla="*/ 3650 h 142934"/>
                <a:gd name="connsiteX5" fmla="*/ 11553 w 27508"/>
                <a:gd name="connsiteY5" fmla="*/ 39938 h 142934"/>
                <a:gd name="connsiteX6" fmla="*/ 23649 w 27508"/>
                <a:gd name="connsiteY6" fmla="*/ 84655 h 142934"/>
                <a:gd name="connsiteX7" fmla="*/ 22916 w 27508"/>
                <a:gd name="connsiteY7" fmla="*/ 106648 h 142934"/>
                <a:gd name="connsiteX8" fmla="*/ 16318 w 27508"/>
                <a:gd name="connsiteY8" fmla="*/ 142935 h 1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08" h="142934">
                  <a:moveTo>
                    <a:pt x="16318" y="142935"/>
                  </a:moveTo>
                  <a:cubicBezTo>
                    <a:pt x="8254" y="135971"/>
                    <a:pt x="6055" y="129007"/>
                    <a:pt x="4955" y="116544"/>
                  </a:cubicBezTo>
                  <a:cubicBezTo>
                    <a:pt x="2756" y="90520"/>
                    <a:pt x="13019" y="63763"/>
                    <a:pt x="1657" y="38105"/>
                  </a:cubicBezTo>
                  <a:cubicBezTo>
                    <a:pt x="-2009" y="29308"/>
                    <a:pt x="1290" y="17945"/>
                    <a:pt x="3123" y="9148"/>
                  </a:cubicBezTo>
                  <a:cubicBezTo>
                    <a:pt x="5322" y="-2947"/>
                    <a:pt x="17784" y="-1115"/>
                    <a:pt x="27314" y="3650"/>
                  </a:cubicBezTo>
                  <a:cubicBezTo>
                    <a:pt x="27314" y="17945"/>
                    <a:pt x="30246" y="33706"/>
                    <a:pt x="11553" y="39938"/>
                  </a:cubicBezTo>
                  <a:cubicBezTo>
                    <a:pt x="21083" y="46902"/>
                    <a:pt x="28047" y="72926"/>
                    <a:pt x="23649" y="84655"/>
                  </a:cubicBezTo>
                  <a:cubicBezTo>
                    <a:pt x="21083" y="91620"/>
                    <a:pt x="17051" y="97118"/>
                    <a:pt x="22916" y="106648"/>
                  </a:cubicBezTo>
                  <a:cubicBezTo>
                    <a:pt x="30613" y="118377"/>
                    <a:pt x="28780" y="132672"/>
                    <a:pt x="16318" y="142935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B3D59168-F774-48F4-8AFE-83F9EEC58F2B}"/>
                </a:ext>
              </a:extLst>
            </p:cNvPr>
            <p:cNvSpPr/>
            <p:nvPr/>
          </p:nvSpPr>
          <p:spPr>
            <a:xfrm>
              <a:off x="12563066" y="5309264"/>
              <a:ext cx="11729" cy="20266"/>
            </a:xfrm>
            <a:custGeom>
              <a:avLst/>
              <a:gdLst>
                <a:gd name="connsiteX0" fmla="*/ 366 w 11729"/>
                <a:gd name="connsiteY0" fmla="*/ 12569 h 20266"/>
                <a:gd name="connsiteX1" fmla="*/ 0 w 11729"/>
                <a:gd name="connsiteY1" fmla="*/ 5605 h 20266"/>
                <a:gd name="connsiteX2" fmla="*/ 11729 w 11729"/>
                <a:gd name="connsiteY2" fmla="*/ 4872 h 20266"/>
                <a:gd name="connsiteX3" fmla="*/ 11729 w 11729"/>
                <a:gd name="connsiteY3" fmla="*/ 20267 h 20266"/>
                <a:gd name="connsiteX4" fmla="*/ 366 w 11729"/>
                <a:gd name="connsiteY4" fmla="*/ 12569 h 2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20266">
                  <a:moveTo>
                    <a:pt x="366" y="12569"/>
                  </a:moveTo>
                  <a:cubicBezTo>
                    <a:pt x="366" y="10370"/>
                    <a:pt x="0" y="8171"/>
                    <a:pt x="0" y="5605"/>
                  </a:cubicBezTo>
                  <a:cubicBezTo>
                    <a:pt x="3665" y="3406"/>
                    <a:pt x="7331" y="-5391"/>
                    <a:pt x="11729" y="4872"/>
                  </a:cubicBezTo>
                  <a:cubicBezTo>
                    <a:pt x="11729" y="9637"/>
                    <a:pt x="11729" y="14402"/>
                    <a:pt x="11729" y="20267"/>
                  </a:cubicBezTo>
                  <a:cubicBezTo>
                    <a:pt x="6598" y="18801"/>
                    <a:pt x="9163" y="7071"/>
                    <a:pt x="366" y="12569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A801C6D8-E14D-46AB-959A-77D609F4FC5A}"/>
                </a:ext>
              </a:extLst>
            </p:cNvPr>
            <p:cNvSpPr/>
            <p:nvPr/>
          </p:nvSpPr>
          <p:spPr>
            <a:xfrm>
              <a:off x="12309024" y="4776057"/>
              <a:ext cx="243585" cy="515719"/>
            </a:xfrm>
            <a:custGeom>
              <a:avLst/>
              <a:gdLst>
                <a:gd name="connsiteX0" fmla="*/ 228017 w 243585"/>
                <a:gd name="connsiteY0" fmla="*/ 489696 h 515719"/>
                <a:gd name="connsiteX1" fmla="*/ 169005 w 243585"/>
                <a:gd name="connsiteY1" fmla="*/ 499592 h 515719"/>
                <a:gd name="connsiteX2" fmla="*/ 160208 w 243585"/>
                <a:gd name="connsiteY2" fmla="*/ 499592 h 515719"/>
                <a:gd name="connsiteX3" fmla="*/ 144446 w 243585"/>
                <a:gd name="connsiteY3" fmla="*/ 504357 h 515719"/>
                <a:gd name="connsiteX4" fmla="*/ 122821 w 243585"/>
                <a:gd name="connsiteY4" fmla="*/ 515720 h 515719"/>
                <a:gd name="connsiteX5" fmla="*/ 112191 w 243585"/>
                <a:gd name="connsiteY5" fmla="*/ 479066 h 515719"/>
                <a:gd name="connsiteX6" fmla="*/ 120988 w 243585"/>
                <a:gd name="connsiteY6" fmla="*/ 403193 h 515719"/>
                <a:gd name="connsiteX7" fmla="*/ 127219 w 243585"/>
                <a:gd name="connsiteY7" fmla="*/ 345646 h 515719"/>
                <a:gd name="connsiteX8" fmla="*/ 115123 w 243585"/>
                <a:gd name="connsiteY8" fmla="*/ 315590 h 515719"/>
                <a:gd name="connsiteX9" fmla="*/ 110725 w 243585"/>
                <a:gd name="connsiteY9" fmla="*/ 313024 h 515719"/>
                <a:gd name="connsiteX10" fmla="*/ 77370 w 243585"/>
                <a:gd name="connsiteY10" fmla="*/ 304594 h 515719"/>
                <a:gd name="connsiteX11" fmla="*/ 69673 w 243585"/>
                <a:gd name="connsiteY11" fmla="*/ 271239 h 515719"/>
                <a:gd name="connsiteX12" fmla="*/ 55378 w 243585"/>
                <a:gd name="connsiteY12" fmla="*/ 261709 h 515719"/>
                <a:gd name="connsiteX13" fmla="*/ 72971 w 243585"/>
                <a:gd name="connsiteY13" fmla="*/ 227254 h 515719"/>
                <a:gd name="connsiteX14" fmla="*/ 76270 w 243585"/>
                <a:gd name="connsiteY14" fmla="*/ 216991 h 515719"/>
                <a:gd name="connsiteX15" fmla="*/ 66740 w 243585"/>
                <a:gd name="connsiteY15" fmla="*/ 222489 h 515719"/>
                <a:gd name="connsiteX16" fmla="*/ 48413 w 243585"/>
                <a:gd name="connsiteY16" fmla="*/ 230553 h 515719"/>
                <a:gd name="connsiteX17" fmla="*/ 23489 w 243585"/>
                <a:gd name="connsiteY17" fmla="*/ 236051 h 515719"/>
                <a:gd name="connsiteX18" fmla="*/ 11026 w 243585"/>
                <a:gd name="connsiteY18" fmla="*/ 244115 h 515719"/>
                <a:gd name="connsiteX19" fmla="*/ 30 w 243585"/>
                <a:gd name="connsiteY19" fmla="*/ 235318 h 515719"/>
                <a:gd name="connsiteX20" fmla="*/ 38883 w 243585"/>
                <a:gd name="connsiteY20" fmla="*/ 209660 h 515719"/>
                <a:gd name="connsiteX21" fmla="*/ 48047 w 243585"/>
                <a:gd name="connsiteY21" fmla="*/ 209294 h 515719"/>
                <a:gd name="connsiteX22" fmla="*/ 52079 w 243585"/>
                <a:gd name="connsiteY22" fmla="*/ 190234 h 515719"/>
                <a:gd name="connsiteX23" fmla="*/ 56477 w 243585"/>
                <a:gd name="connsiteY23" fmla="*/ 167142 h 515719"/>
                <a:gd name="connsiteX24" fmla="*/ 56111 w 243585"/>
                <a:gd name="connsiteY24" fmla="*/ 159444 h 515719"/>
                <a:gd name="connsiteX25" fmla="*/ 51346 w 243585"/>
                <a:gd name="connsiteY25" fmla="*/ 156512 h 515719"/>
                <a:gd name="connsiteX26" fmla="*/ 39250 w 243585"/>
                <a:gd name="connsiteY26" fmla="*/ 137452 h 515719"/>
                <a:gd name="connsiteX27" fmla="*/ 66007 w 243585"/>
                <a:gd name="connsiteY27" fmla="*/ 135619 h 515719"/>
                <a:gd name="connsiteX28" fmla="*/ 83234 w 243585"/>
                <a:gd name="connsiteY28" fmla="*/ 133054 h 515719"/>
                <a:gd name="connsiteX29" fmla="*/ 93864 w 243585"/>
                <a:gd name="connsiteY29" fmla="*/ 127189 h 515719"/>
                <a:gd name="connsiteX30" fmla="*/ 99362 w 243585"/>
                <a:gd name="connsiteY30" fmla="*/ 139285 h 515719"/>
                <a:gd name="connsiteX31" fmla="*/ 111824 w 243585"/>
                <a:gd name="connsiteY31" fmla="*/ 122790 h 515719"/>
                <a:gd name="connsiteX32" fmla="*/ 132717 w 243585"/>
                <a:gd name="connsiteY32" fmla="*/ 155779 h 515719"/>
                <a:gd name="connsiteX33" fmla="*/ 131618 w 243585"/>
                <a:gd name="connsiteY33" fmla="*/ 161277 h 515719"/>
                <a:gd name="connsiteX34" fmla="*/ 120988 w 243585"/>
                <a:gd name="connsiteY34" fmla="*/ 170074 h 515719"/>
                <a:gd name="connsiteX35" fmla="*/ 131618 w 243585"/>
                <a:gd name="connsiteY35" fmla="*/ 174472 h 515719"/>
                <a:gd name="connsiteX36" fmla="*/ 131251 w 243585"/>
                <a:gd name="connsiteY36" fmla="*/ 189134 h 515719"/>
                <a:gd name="connsiteX37" fmla="*/ 120255 w 243585"/>
                <a:gd name="connsiteY37" fmla="*/ 193166 h 515719"/>
                <a:gd name="connsiteX38" fmla="*/ 99362 w 243585"/>
                <a:gd name="connsiteY38" fmla="*/ 197931 h 515719"/>
                <a:gd name="connsiteX39" fmla="*/ 109625 w 243585"/>
                <a:gd name="connsiteY39" fmla="*/ 211493 h 515719"/>
                <a:gd name="connsiteX40" fmla="*/ 112924 w 243585"/>
                <a:gd name="connsiteY40" fmla="*/ 225788 h 515719"/>
                <a:gd name="connsiteX41" fmla="*/ 105960 w 243585"/>
                <a:gd name="connsiteY41" fmla="*/ 249979 h 515719"/>
                <a:gd name="connsiteX42" fmla="*/ 94231 w 243585"/>
                <a:gd name="connsiteY42" fmla="*/ 260976 h 515719"/>
                <a:gd name="connsiteX43" fmla="*/ 104127 w 243585"/>
                <a:gd name="connsiteY43" fmla="*/ 281502 h 515719"/>
                <a:gd name="connsiteX44" fmla="*/ 130518 w 243585"/>
                <a:gd name="connsiteY44" fmla="*/ 289932 h 515719"/>
                <a:gd name="connsiteX45" fmla="*/ 141881 w 243585"/>
                <a:gd name="connsiteY45" fmla="*/ 266840 h 515719"/>
                <a:gd name="connsiteX46" fmla="*/ 143347 w 243585"/>
                <a:gd name="connsiteY46" fmla="*/ 266474 h 515719"/>
                <a:gd name="connsiteX47" fmla="*/ 139315 w 243585"/>
                <a:gd name="connsiteY47" fmla="*/ 238617 h 515719"/>
                <a:gd name="connsiteX48" fmla="*/ 132351 w 243585"/>
                <a:gd name="connsiteY48" fmla="*/ 202329 h 515719"/>
                <a:gd name="connsiteX49" fmla="*/ 132717 w 243585"/>
                <a:gd name="connsiteY49" fmla="*/ 182170 h 515719"/>
                <a:gd name="connsiteX50" fmla="*/ 124654 w 243585"/>
                <a:gd name="connsiteY50" fmla="*/ 45084 h 515719"/>
                <a:gd name="connsiteX51" fmla="*/ 122087 w 243585"/>
                <a:gd name="connsiteY51" fmla="*/ 0 h 515719"/>
                <a:gd name="connsiteX52" fmla="*/ 144446 w 243585"/>
                <a:gd name="connsiteY52" fmla="*/ 7331 h 515719"/>
                <a:gd name="connsiteX53" fmla="*/ 150678 w 243585"/>
                <a:gd name="connsiteY53" fmla="*/ 6231 h 515719"/>
                <a:gd name="connsiteX54" fmla="*/ 163140 w 243585"/>
                <a:gd name="connsiteY54" fmla="*/ 4032 h 515719"/>
                <a:gd name="connsiteX55" fmla="*/ 170471 w 243585"/>
                <a:gd name="connsiteY55" fmla="*/ 3299 h 515719"/>
                <a:gd name="connsiteX56" fmla="*/ 200160 w 243585"/>
                <a:gd name="connsiteY56" fmla="*/ 22359 h 515719"/>
                <a:gd name="connsiteX57" fmla="*/ 201993 w 243585"/>
                <a:gd name="connsiteY57" fmla="*/ 47650 h 515719"/>
                <a:gd name="connsiteX58" fmla="*/ 209324 w 243585"/>
                <a:gd name="connsiteY58" fmla="*/ 72941 h 515719"/>
                <a:gd name="connsiteX59" fmla="*/ 214089 w 243585"/>
                <a:gd name="connsiteY59" fmla="*/ 84670 h 515719"/>
                <a:gd name="connsiteX60" fmla="*/ 222886 w 243585"/>
                <a:gd name="connsiteY60" fmla="*/ 160177 h 515719"/>
                <a:gd name="connsiteX61" fmla="*/ 217021 w 243585"/>
                <a:gd name="connsiteY61" fmla="*/ 178871 h 515719"/>
                <a:gd name="connsiteX62" fmla="*/ 229850 w 243585"/>
                <a:gd name="connsiteY62" fmla="*/ 214425 h 515719"/>
                <a:gd name="connsiteX63" fmla="*/ 211523 w 243585"/>
                <a:gd name="connsiteY63" fmla="*/ 238983 h 515719"/>
                <a:gd name="connsiteX64" fmla="*/ 239013 w 243585"/>
                <a:gd name="connsiteY64" fmla="*/ 279302 h 515719"/>
                <a:gd name="connsiteX65" fmla="*/ 223985 w 243585"/>
                <a:gd name="connsiteY65" fmla="*/ 322554 h 515719"/>
                <a:gd name="connsiteX66" fmla="*/ 223985 w 243585"/>
                <a:gd name="connsiteY66" fmla="*/ 339781 h 515719"/>
                <a:gd name="connsiteX67" fmla="*/ 230949 w 243585"/>
                <a:gd name="connsiteY67" fmla="*/ 342714 h 515719"/>
                <a:gd name="connsiteX68" fmla="*/ 229483 w 243585"/>
                <a:gd name="connsiteY68" fmla="*/ 367272 h 515719"/>
                <a:gd name="connsiteX69" fmla="*/ 240480 w 243585"/>
                <a:gd name="connsiteY69" fmla="*/ 388164 h 515719"/>
                <a:gd name="connsiteX70" fmla="*/ 238280 w 243585"/>
                <a:gd name="connsiteY70" fmla="*/ 443878 h 515719"/>
                <a:gd name="connsiteX71" fmla="*/ 220320 w 243585"/>
                <a:gd name="connsiteY71" fmla="*/ 465871 h 515719"/>
                <a:gd name="connsiteX72" fmla="*/ 206391 w 243585"/>
                <a:gd name="connsiteY72" fmla="*/ 482365 h 515719"/>
                <a:gd name="connsiteX73" fmla="*/ 228017 w 243585"/>
                <a:gd name="connsiteY73" fmla="*/ 489696 h 51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3585" h="515719">
                  <a:moveTo>
                    <a:pt x="228017" y="489696"/>
                  </a:moveTo>
                  <a:cubicBezTo>
                    <a:pt x="207491" y="488963"/>
                    <a:pt x="187332" y="489329"/>
                    <a:pt x="169005" y="499592"/>
                  </a:cubicBezTo>
                  <a:cubicBezTo>
                    <a:pt x="166805" y="501058"/>
                    <a:pt x="161674" y="501058"/>
                    <a:pt x="160208" y="499592"/>
                  </a:cubicBezTo>
                  <a:cubicBezTo>
                    <a:pt x="151777" y="491528"/>
                    <a:pt x="147745" y="492261"/>
                    <a:pt x="144446" y="504357"/>
                  </a:cubicBezTo>
                  <a:cubicBezTo>
                    <a:pt x="141881" y="514254"/>
                    <a:pt x="130885" y="513521"/>
                    <a:pt x="122821" y="515720"/>
                  </a:cubicBezTo>
                  <a:cubicBezTo>
                    <a:pt x="109625" y="506190"/>
                    <a:pt x="108159" y="496660"/>
                    <a:pt x="112191" y="479066"/>
                  </a:cubicBezTo>
                  <a:cubicBezTo>
                    <a:pt x="117689" y="454874"/>
                    <a:pt x="119888" y="428484"/>
                    <a:pt x="120988" y="403193"/>
                  </a:cubicBezTo>
                  <a:cubicBezTo>
                    <a:pt x="121721" y="383766"/>
                    <a:pt x="123554" y="364339"/>
                    <a:pt x="127219" y="345646"/>
                  </a:cubicBezTo>
                  <a:cubicBezTo>
                    <a:pt x="130151" y="330984"/>
                    <a:pt x="121355" y="324753"/>
                    <a:pt x="115123" y="315590"/>
                  </a:cubicBezTo>
                  <a:cubicBezTo>
                    <a:pt x="114024" y="314124"/>
                    <a:pt x="111824" y="311924"/>
                    <a:pt x="110725" y="313024"/>
                  </a:cubicBezTo>
                  <a:cubicBezTo>
                    <a:pt x="95697" y="325853"/>
                    <a:pt x="87633" y="309359"/>
                    <a:pt x="77370" y="304594"/>
                  </a:cubicBezTo>
                  <a:cubicBezTo>
                    <a:pt x="60143" y="296896"/>
                    <a:pt x="58676" y="287000"/>
                    <a:pt x="69673" y="271239"/>
                  </a:cubicBezTo>
                  <a:cubicBezTo>
                    <a:pt x="56477" y="280036"/>
                    <a:pt x="53545" y="272338"/>
                    <a:pt x="55378" y="261709"/>
                  </a:cubicBezTo>
                  <a:cubicBezTo>
                    <a:pt x="57577" y="248513"/>
                    <a:pt x="64174" y="237150"/>
                    <a:pt x="72971" y="227254"/>
                  </a:cubicBezTo>
                  <a:cubicBezTo>
                    <a:pt x="75537" y="224322"/>
                    <a:pt x="82135" y="221389"/>
                    <a:pt x="76270" y="216991"/>
                  </a:cubicBezTo>
                  <a:cubicBezTo>
                    <a:pt x="71872" y="213692"/>
                    <a:pt x="67473" y="218091"/>
                    <a:pt x="66740" y="222489"/>
                  </a:cubicBezTo>
                  <a:cubicBezTo>
                    <a:pt x="65274" y="236417"/>
                    <a:pt x="57943" y="234218"/>
                    <a:pt x="48413" y="230553"/>
                  </a:cubicBezTo>
                  <a:cubicBezTo>
                    <a:pt x="39250" y="226887"/>
                    <a:pt x="30086" y="226887"/>
                    <a:pt x="23489" y="236051"/>
                  </a:cubicBezTo>
                  <a:cubicBezTo>
                    <a:pt x="20556" y="240083"/>
                    <a:pt x="15791" y="242282"/>
                    <a:pt x="11026" y="244115"/>
                  </a:cubicBezTo>
                  <a:cubicBezTo>
                    <a:pt x="2596" y="247414"/>
                    <a:pt x="-336" y="243748"/>
                    <a:pt x="30" y="235318"/>
                  </a:cubicBezTo>
                  <a:cubicBezTo>
                    <a:pt x="1130" y="213325"/>
                    <a:pt x="19090" y="201230"/>
                    <a:pt x="38883" y="209660"/>
                  </a:cubicBezTo>
                  <a:cubicBezTo>
                    <a:pt x="42182" y="211126"/>
                    <a:pt x="46214" y="214792"/>
                    <a:pt x="48047" y="209294"/>
                  </a:cubicBezTo>
                  <a:cubicBezTo>
                    <a:pt x="50246" y="203062"/>
                    <a:pt x="57210" y="196831"/>
                    <a:pt x="52079" y="190234"/>
                  </a:cubicBezTo>
                  <a:cubicBezTo>
                    <a:pt x="44015" y="179970"/>
                    <a:pt x="43282" y="173006"/>
                    <a:pt x="56477" y="167142"/>
                  </a:cubicBezTo>
                  <a:cubicBezTo>
                    <a:pt x="59776" y="165675"/>
                    <a:pt x="59410" y="162010"/>
                    <a:pt x="56111" y="159444"/>
                  </a:cubicBezTo>
                  <a:cubicBezTo>
                    <a:pt x="54644" y="158345"/>
                    <a:pt x="52812" y="157612"/>
                    <a:pt x="51346" y="156512"/>
                  </a:cubicBezTo>
                  <a:cubicBezTo>
                    <a:pt x="44015" y="152114"/>
                    <a:pt x="32652" y="148082"/>
                    <a:pt x="39250" y="137452"/>
                  </a:cubicBezTo>
                  <a:cubicBezTo>
                    <a:pt x="45481" y="127922"/>
                    <a:pt x="58310" y="128655"/>
                    <a:pt x="66007" y="135619"/>
                  </a:cubicBezTo>
                  <a:cubicBezTo>
                    <a:pt x="74804" y="143317"/>
                    <a:pt x="78470" y="142584"/>
                    <a:pt x="83234" y="133054"/>
                  </a:cubicBezTo>
                  <a:cubicBezTo>
                    <a:pt x="85067" y="129388"/>
                    <a:pt x="88733" y="125723"/>
                    <a:pt x="93864" y="127189"/>
                  </a:cubicBezTo>
                  <a:cubicBezTo>
                    <a:pt x="100095" y="129022"/>
                    <a:pt x="97163" y="135619"/>
                    <a:pt x="99362" y="139285"/>
                  </a:cubicBezTo>
                  <a:cubicBezTo>
                    <a:pt x="104860" y="134520"/>
                    <a:pt x="105593" y="126822"/>
                    <a:pt x="111824" y="122790"/>
                  </a:cubicBezTo>
                  <a:cubicBezTo>
                    <a:pt x="130885" y="126089"/>
                    <a:pt x="128319" y="142950"/>
                    <a:pt x="132717" y="155779"/>
                  </a:cubicBezTo>
                  <a:cubicBezTo>
                    <a:pt x="132717" y="157612"/>
                    <a:pt x="132351" y="159444"/>
                    <a:pt x="131618" y="161277"/>
                  </a:cubicBezTo>
                  <a:cubicBezTo>
                    <a:pt x="129785" y="166042"/>
                    <a:pt x="127219" y="170440"/>
                    <a:pt x="120988" y="170074"/>
                  </a:cubicBezTo>
                  <a:cubicBezTo>
                    <a:pt x="123920" y="172640"/>
                    <a:pt x="129052" y="169707"/>
                    <a:pt x="131618" y="174472"/>
                  </a:cubicBezTo>
                  <a:cubicBezTo>
                    <a:pt x="134183" y="179604"/>
                    <a:pt x="132351" y="184369"/>
                    <a:pt x="131251" y="189134"/>
                  </a:cubicBezTo>
                  <a:cubicBezTo>
                    <a:pt x="129785" y="194999"/>
                    <a:pt x="124654" y="193899"/>
                    <a:pt x="120255" y="193166"/>
                  </a:cubicBezTo>
                  <a:cubicBezTo>
                    <a:pt x="113291" y="191700"/>
                    <a:pt x="106693" y="190600"/>
                    <a:pt x="99362" y="197931"/>
                  </a:cubicBezTo>
                  <a:cubicBezTo>
                    <a:pt x="111091" y="197198"/>
                    <a:pt x="116956" y="201230"/>
                    <a:pt x="109625" y="211493"/>
                  </a:cubicBezTo>
                  <a:cubicBezTo>
                    <a:pt x="104860" y="218091"/>
                    <a:pt x="109625" y="221023"/>
                    <a:pt x="112924" y="225788"/>
                  </a:cubicBezTo>
                  <a:cubicBezTo>
                    <a:pt x="121355" y="236417"/>
                    <a:pt x="118422" y="247047"/>
                    <a:pt x="105960" y="249979"/>
                  </a:cubicBezTo>
                  <a:cubicBezTo>
                    <a:pt x="98996" y="251812"/>
                    <a:pt x="92765" y="253278"/>
                    <a:pt x="94231" y="260976"/>
                  </a:cubicBezTo>
                  <a:cubicBezTo>
                    <a:pt x="95697" y="268306"/>
                    <a:pt x="94597" y="279302"/>
                    <a:pt x="104127" y="281502"/>
                  </a:cubicBezTo>
                  <a:cubicBezTo>
                    <a:pt x="113291" y="283701"/>
                    <a:pt x="120988" y="289566"/>
                    <a:pt x="130518" y="289932"/>
                  </a:cubicBezTo>
                  <a:cubicBezTo>
                    <a:pt x="137116" y="283334"/>
                    <a:pt x="120255" y="265374"/>
                    <a:pt x="141881" y="266840"/>
                  </a:cubicBezTo>
                  <a:cubicBezTo>
                    <a:pt x="143347" y="266840"/>
                    <a:pt x="144080" y="267207"/>
                    <a:pt x="143347" y="266474"/>
                  </a:cubicBezTo>
                  <a:cubicBezTo>
                    <a:pt x="128685" y="259509"/>
                    <a:pt x="140414" y="247780"/>
                    <a:pt x="139315" y="238617"/>
                  </a:cubicBezTo>
                  <a:cubicBezTo>
                    <a:pt x="137482" y="226521"/>
                    <a:pt x="141148" y="213692"/>
                    <a:pt x="132351" y="202329"/>
                  </a:cubicBezTo>
                  <a:cubicBezTo>
                    <a:pt x="127952" y="196831"/>
                    <a:pt x="131618" y="189134"/>
                    <a:pt x="132717" y="182170"/>
                  </a:cubicBezTo>
                  <a:cubicBezTo>
                    <a:pt x="134917" y="136352"/>
                    <a:pt x="132351" y="90535"/>
                    <a:pt x="124654" y="45084"/>
                  </a:cubicBezTo>
                  <a:cubicBezTo>
                    <a:pt x="122454" y="30789"/>
                    <a:pt x="114024" y="15395"/>
                    <a:pt x="122087" y="0"/>
                  </a:cubicBezTo>
                  <a:cubicBezTo>
                    <a:pt x="130518" y="0"/>
                    <a:pt x="135283" y="9897"/>
                    <a:pt x="144446" y="7331"/>
                  </a:cubicBezTo>
                  <a:cubicBezTo>
                    <a:pt x="146279" y="5498"/>
                    <a:pt x="148845" y="4765"/>
                    <a:pt x="150678" y="6231"/>
                  </a:cubicBezTo>
                  <a:cubicBezTo>
                    <a:pt x="155809" y="10630"/>
                    <a:pt x="160208" y="15395"/>
                    <a:pt x="163140" y="4032"/>
                  </a:cubicBezTo>
                  <a:cubicBezTo>
                    <a:pt x="163873" y="1100"/>
                    <a:pt x="167905" y="1466"/>
                    <a:pt x="170471" y="3299"/>
                  </a:cubicBezTo>
                  <a:cubicBezTo>
                    <a:pt x="179268" y="11363"/>
                    <a:pt x="189531" y="17227"/>
                    <a:pt x="200160" y="22359"/>
                  </a:cubicBezTo>
                  <a:cubicBezTo>
                    <a:pt x="202360" y="30789"/>
                    <a:pt x="204192" y="38487"/>
                    <a:pt x="201993" y="47650"/>
                  </a:cubicBezTo>
                  <a:cubicBezTo>
                    <a:pt x="199794" y="55714"/>
                    <a:pt x="197228" y="67077"/>
                    <a:pt x="209324" y="72941"/>
                  </a:cubicBezTo>
                  <a:cubicBezTo>
                    <a:pt x="212256" y="74407"/>
                    <a:pt x="214822" y="81005"/>
                    <a:pt x="214089" y="84670"/>
                  </a:cubicBezTo>
                  <a:cubicBezTo>
                    <a:pt x="210057" y="110695"/>
                    <a:pt x="218854" y="135253"/>
                    <a:pt x="222886" y="160177"/>
                  </a:cubicBezTo>
                  <a:cubicBezTo>
                    <a:pt x="224352" y="168608"/>
                    <a:pt x="207491" y="165675"/>
                    <a:pt x="217021" y="178871"/>
                  </a:cubicBezTo>
                  <a:cubicBezTo>
                    <a:pt x="223252" y="187301"/>
                    <a:pt x="226185" y="201963"/>
                    <a:pt x="229850" y="214425"/>
                  </a:cubicBezTo>
                  <a:cubicBezTo>
                    <a:pt x="234248" y="229820"/>
                    <a:pt x="230217" y="234218"/>
                    <a:pt x="211523" y="238983"/>
                  </a:cubicBezTo>
                  <a:cubicBezTo>
                    <a:pt x="231683" y="245947"/>
                    <a:pt x="233149" y="265007"/>
                    <a:pt x="239013" y="279302"/>
                  </a:cubicBezTo>
                  <a:cubicBezTo>
                    <a:pt x="245244" y="295064"/>
                    <a:pt x="239747" y="312291"/>
                    <a:pt x="223985" y="322554"/>
                  </a:cubicBezTo>
                  <a:cubicBezTo>
                    <a:pt x="214455" y="329152"/>
                    <a:pt x="217021" y="334283"/>
                    <a:pt x="223985" y="339781"/>
                  </a:cubicBezTo>
                  <a:cubicBezTo>
                    <a:pt x="225818" y="341247"/>
                    <a:pt x="229117" y="341247"/>
                    <a:pt x="230949" y="342714"/>
                  </a:cubicBezTo>
                  <a:cubicBezTo>
                    <a:pt x="241213" y="351877"/>
                    <a:pt x="220320" y="365439"/>
                    <a:pt x="229483" y="367272"/>
                  </a:cubicBezTo>
                  <a:cubicBezTo>
                    <a:pt x="245244" y="370937"/>
                    <a:pt x="245978" y="381933"/>
                    <a:pt x="240480" y="388164"/>
                  </a:cubicBezTo>
                  <a:cubicBezTo>
                    <a:pt x="224352" y="406858"/>
                    <a:pt x="244878" y="425185"/>
                    <a:pt x="238280" y="443878"/>
                  </a:cubicBezTo>
                  <a:cubicBezTo>
                    <a:pt x="234615" y="454874"/>
                    <a:pt x="236814" y="465871"/>
                    <a:pt x="220320" y="465871"/>
                  </a:cubicBezTo>
                  <a:cubicBezTo>
                    <a:pt x="211156" y="465871"/>
                    <a:pt x="206025" y="472102"/>
                    <a:pt x="206391" y="482365"/>
                  </a:cubicBezTo>
                  <a:cubicBezTo>
                    <a:pt x="214822" y="486763"/>
                    <a:pt x="223619" y="480532"/>
                    <a:pt x="228017" y="489696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A3B31301-653D-4FEC-B5CE-0ECD0D935741}"/>
                </a:ext>
              </a:extLst>
            </p:cNvPr>
            <p:cNvSpPr/>
            <p:nvPr/>
          </p:nvSpPr>
          <p:spPr>
            <a:xfrm>
              <a:off x="12537042" y="5265595"/>
              <a:ext cx="16494" cy="22517"/>
            </a:xfrm>
            <a:custGeom>
              <a:avLst/>
              <a:gdLst>
                <a:gd name="connsiteX0" fmla="*/ 7697 w 16494"/>
                <a:gd name="connsiteY0" fmla="*/ 22517 h 22517"/>
                <a:gd name="connsiteX1" fmla="*/ 0 w 16494"/>
                <a:gd name="connsiteY1" fmla="*/ 158 h 22517"/>
                <a:gd name="connsiteX2" fmla="*/ 16494 w 16494"/>
                <a:gd name="connsiteY2" fmla="*/ 5290 h 22517"/>
                <a:gd name="connsiteX3" fmla="*/ 7697 w 16494"/>
                <a:gd name="connsiteY3" fmla="*/ 22517 h 2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94" h="22517">
                  <a:moveTo>
                    <a:pt x="7697" y="22517"/>
                  </a:moveTo>
                  <a:cubicBezTo>
                    <a:pt x="-4399" y="18118"/>
                    <a:pt x="3665" y="7122"/>
                    <a:pt x="0" y="158"/>
                  </a:cubicBezTo>
                  <a:cubicBezTo>
                    <a:pt x="6231" y="-575"/>
                    <a:pt x="11729" y="1258"/>
                    <a:pt x="16494" y="5290"/>
                  </a:cubicBezTo>
                  <a:cubicBezTo>
                    <a:pt x="15028" y="12254"/>
                    <a:pt x="6964" y="15186"/>
                    <a:pt x="7697" y="22517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7CD8FB93-7FE2-460E-9A6A-8F79EF3F8745}"/>
                </a:ext>
              </a:extLst>
            </p:cNvPr>
            <p:cNvSpPr/>
            <p:nvPr/>
          </p:nvSpPr>
          <p:spPr>
            <a:xfrm>
              <a:off x="12540610" y="4803548"/>
              <a:ext cx="11459" cy="26390"/>
            </a:xfrm>
            <a:custGeom>
              <a:avLst/>
              <a:gdLst>
                <a:gd name="connsiteX0" fmla="*/ 4129 w 11459"/>
                <a:gd name="connsiteY0" fmla="*/ 0 h 26390"/>
                <a:gd name="connsiteX1" fmla="*/ 11460 w 11459"/>
                <a:gd name="connsiteY1" fmla="*/ 26391 h 26390"/>
                <a:gd name="connsiteX2" fmla="*/ 4129 w 11459"/>
                <a:gd name="connsiteY2" fmla="*/ 0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6390">
                  <a:moveTo>
                    <a:pt x="4129" y="0"/>
                  </a:moveTo>
                  <a:cubicBezTo>
                    <a:pt x="6695" y="8797"/>
                    <a:pt x="9260" y="17594"/>
                    <a:pt x="11460" y="26391"/>
                  </a:cubicBezTo>
                  <a:cubicBezTo>
                    <a:pt x="1196" y="19793"/>
                    <a:pt x="-4302" y="11729"/>
                    <a:pt x="4129" y="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AC3588A0-F724-4933-A577-F9AEB50032A6}"/>
                </a:ext>
              </a:extLst>
            </p:cNvPr>
            <p:cNvSpPr/>
            <p:nvPr/>
          </p:nvSpPr>
          <p:spPr>
            <a:xfrm>
              <a:off x="12280450" y="4732439"/>
              <a:ext cx="169876" cy="228720"/>
            </a:xfrm>
            <a:custGeom>
              <a:avLst/>
              <a:gdLst>
                <a:gd name="connsiteX0" fmla="*/ 151762 w 169876"/>
                <a:gd name="connsiteY0" fmla="*/ 44718 h 228720"/>
                <a:gd name="connsiteX1" fmla="*/ 169722 w 169876"/>
                <a:gd name="connsiteY1" fmla="*/ 200497 h 228720"/>
                <a:gd name="connsiteX2" fmla="*/ 163124 w 169876"/>
                <a:gd name="connsiteY2" fmla="*/ 228720 h 228720"/>
                <a:gd name="connsiteX3" fmla="*/ 159092 w 169876"/>
                <a:gd name="connsiteY3" fmla="*/ 202696 h 228720"/>
                <a:gd name="connsiteX4" fmla="*/ 140766 w 169876"/>
                <a:gd name="connsiteY4" fmla="*/ 168608 h 228720"/>
                <a:gd name="connsiteX5" fmla="*/ 119506 w 169876"/>
                <a:gd name="connsiteY5" fmla="*/ 131954 h 228720"/>
                <a:gd name="connsiteX6" fmla="*/ 60127 w 169876"/>
                <a:gd name="connsiteY6" fmla="*/ 67077 h 228720"/>
                <a:gd name="connsiteX7" fmla="*/ 11011 w 169876"/>
                <a:gd name="connsiteY7" fmla="*/ 37020 h 228720"/>
                <a:gd name="connsiteX8" fmla="*/ 15 w 169876"/>
                <a:gd name="connsiteY8" fmla="*/ 26024 h 228720"/>
                <a:gd name="connsiteX9" fmla="*/ 9178 w 169876"/>
                <a:gd name="connsiteY9" fmla="*/ 18693 h 228720"/>
                <a:gd name="connsiteX10" fmla="*/ 12844 w 169876"/>
                <a:gd name="connsiteY10" fmla="*/ 18327 h 228720"/>
                <a:gd name="connsiteX11" fmla="*/ 46199 w 169876"/>
                <a:gd name="connsiteY11" fmla="*/ 15028 h 228720"/>
                <a:gd name="connsiteX12" fmla="*/ 98247 w 169876"/>
                <a:gd name="connsiteY12" fmla="*/ 0 h 228720"/>
                <a:gd name="connsiteX13" fmla="*/ 148096 w 169876"/>
                <a:gd name="connsiteY13" fmla="*/ 40686 h 228720"/>
                <a:gd name="connsiteX14" fmla="*/ 151762 w 169876"/>
                <a:gd name="connsiteY14" fmla="*/ 44718 h 2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876" h="228720">
                  <a:moveTo>
                    <a:pt x="151762" y="44718"/>
                  </a:moveTo>
                  <a:cubicBezTo>
                    <a:pt x="164591" y="95667"/>
                    <a:pt x="165690" y="148448"/>
                    <a:pt x="169722" y="200497"/>
                  </a:cubicBezTo>
                  <a:cubicBezTo>
                    <a:pt x="170455" y="209660"/>
                    <a:pt x="168623" y="219923"/>
                    <a:pt x="163124" y="228720"/>
                  </a:cubicBezTo>
                  <a:cubicBezTo>
                    <a:pt x="161658" y="219923"/>
                    <a:pt x="154694" y="212226"/>
                    <a:pt x="159092" y="202696"/>
                  </a:cubicBezTo>
                  <a:cubicBezTo>
                    <a:pt x="153594" y="190967"/>
                    <a:pt x="155060" y="175572"/>
                    <a:pt x="140766" y="168608"/>
                  </a:cubicBezTo>
                  <a:cubicBezTo>
                    <a:pt x="130136" y="158345"/>
                    <a:pt x="125738" y="144416"/>
                    <a:pt x="119506" y="131954"/>
                  </a:cubicBezTo>
                  <a:cubicBezTo>
                    <a:pt x="105578" y="104464"/>
                    <a:pt x="83952" y="85037"/>
                    <a:pt x="60127" y="67077"/>
                  </a:cubicBezTo>
                  <a:cubicBezTo>
                    <a:pt x="46199" y="52782"/>
                    <a:pt x="30071" y="42885"/>
                    <a:pt x="11011" y="37020"/>
                  </a:cubicBezTo>
                  <a:cubicBezTo>
                    <a:pt x="5879" y="35554"/>
                    <a:pt x="381" y="32622"/>
                    <a:pt x="15" y="26024"/>
                  </a:cubicBezTo>
                  <a:cubicBezTo>
                    <a:pt x="-352" y="20160"/>
                    <a:pt x="6246" y="21259"/>
                    <a:pt x="9178" y="18693"/>
                  </a:cubicBezTo>
                  <a:cubicBezTo>
                    <a:pt x="10278" y="18693"/>
                    <a:pt x="11377" y="18693"/>
                    <a:pt x="12844" y="18327"/>
                  </a:cubicBezTo>
                  <a:cubicBezTo>
                    <a:pt x="23840" y="14662"/>
                    <a:pt x="35569" y="19060"/>
                    <a:pt x="46199" y="15028"/>
                  </a:cubicBezTo>
                  <a:cubicBezTo>
                    <a:pt x="63426" y="9163"/>
                    <a:pt x="83219" y="12829"/>
                    <a:pt x="98247" y="0"/>
                  </a:cubicBezTo>
                  <a:cubicBezTo>
                    <a:pt x="111442" y="17594"/>
                    <a:pt x="130136" y="28957"/>
                    <a:pt x="148096" y="40686"/>
                  </a:cubicBezTo>
                  <a:cubicBezTo>
                    <a:pt x="149196" y="42518"/>
                    <a:pt x="150296" y="43618"/>
                    <a:pt x="151762" y="44718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65DA4201-2A98-4F45-83E4-2BAC74E7D419}"/>
                </a:ext>
              </a:extLst>
            </p:cNvPr>
            <p:cNvSpPr/>
            <p:nvPr/>
          </p:nvSpPr>
          <p:spPr>
            <a:xfrm>
              <a:off x="12445102" y="4744605"/>
              <a:ext cx="39057" cy="37134"/>
            </a:xfrm>
            <a:custGeom>
              <a:avLst/>
              <a:gdLst>
                <a:gd name="connsiteX0" fmla="*/ 9835 w 39057"/>
                <a:gd name="connsiteY0" fmla="*/ 32186 h 37134"/>
                <a:gd name="connsiteX1" fmla="*/ 2138 w 39057"/>
                <a:gd name="connsiteY1" fmla="*/ 15325 h 37134"/>
                <a:gd name="connsiteX2" fmla="*/ 2505 w 39057"/>
                <a:gd name="connsiteY2" fmla="*/ 1397 h 37134"/>
                <a:gd name="connsiteX3" fmla="*/ 13501 w 39057"/>
                <a:gd name="connsiteY3" fmla="*/ 5062 h 37134"/>
                <a:gd name="connsiteX4" fmla="*/ 26330 w 39057"/>
                <a:gd name="connsiteY4" fmla="*/ 6162 h 37134"/>
                <a:gd name="connsiteX5" fmla="*/ 38792 w 39057"/>
                <a:gd name="connsiteY5" fmla="*/ 7261 h 37134"/>
                <a:gd name="connsiteX6" fmla="*/ 27796 w 39057"/>
                <a:gd name="connsiteY6" fmla="*/ 16791 h 37134"/>
                <a:gd name="connsiteX7" fmla="*/ 25230 w 39057"/>
                <a:gd name="connsiteY7" fmla="*/ 32186 h 37134"/>
                <a:gd name="connsiteX8" fmla="*/ 9835 w 39057"/>
                <a:gd name="connsiteY8" fmla="*/ 32186 h 37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7" h="37134">
                  <a:moveTo>
                    <a:pt x="9835" y="32186"/>
                  </a:moveTo>
                  <a:cubicBezTo>
                    <a:pt x="7269" y="26688"/>
                    <a:pt x="3604" y="21190"/>
                    <a:pt x="2138" y="15325"/>
                  </a:cubicBezTo>
                  <a:cubicBezTo>
                    <a:pt x="1038" y="10927"/>
                    <a:pt x="-2260" y="5429"/>
                    <a:pt x="2505" y="1397"/>
                  </a:cubicBezTo>
                  <a:cubicBezTo>
                    <a:pt x="7636" y="-3002"/>
                    <a:pt x="9469" y="4329"/>
                    <a:pt x="13501" y="5062"/>
                  </a:cubicBezTo>
                  <a:cubicBezTo>
                    <a:pt x="17899" y="5795"/>
                    <a:pt x="22298" y="5429"/>
                    <a:pt x="26330" y="6162"/>
                  </a:cubicBezTo>
                  <a:cubicBezTo>
                    <a:pt x="30728" y="6895"/>
                    <a:pt x="36593" y="-1169"/>
                    <a:pt x="38792" y="7261"/>
                  </a:cubicBezTo>
                  <a:cubicBezTo>
                    <a:pt x="40625" y="14592"/>
                    <a:pt x="32561" y="16425"/>
                    <a:pt x="27796" y="16791"/>
                  </a:cubicBezTo>
                  <a:cubicBezTo>
                    <a:pt x="8003" y="19357"/>
                    <a:pt x="17166" y="25588"/>
                    <a:pt x="25230" y="32186"/>
                  </a:cubicBezTo>
                  <a:cubicBezTo>
                    <a:pt x="20831" y="38784"/>
                    <a:pt x="19365" y="38784"/>
                    <a:pt x="9835" y="32186"/>
                  </a:cubicBezTo>
                  <a:close/>
                </a:path>
              </a:pathLst>
            </a:custGeom>
            <a:solidFill>
              <a:srgbClr val="B9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8EBABEED-BC0B-42B5-8F10-BB624FB01FEB}"/>
                </a:ext>
              </a:extLst>
            </p:cNvPr>
            <p:cNvSpPr/>
            <p:nvPr/>
          </p:nvSpPr>
          <p:spPr>
            <a:xfrm>
              <a:off x="12454571" y="4776549"/>
              <a:ext cx="26390" cy="20400"/>
            </a:xfrm>
            <a:custGeom>
              <a:avLst/>
              <a:gdLst>
                <a:gd name="connsiteX0" fmla="*/ 366 w 26390"/>
                <a:gd name="connsiteY0" fmla="*/ 241 h 20400"/>
                <a:gd name="connsiteX1" fmla="*/ 15395 w 26390"/>
                <a:gd name="connsiteY1" fmla="*/ 608 h 20400"/>
                <a:gd name="connsiteX2" fmla="*/ 26391 w 26390"/>
                <a:gd name="connsiteY2" fmla="*/ 4273 h 20400"/>
                <a:gd name="connsiteX3" fmla="*/ 16494 w 26390"/>
                <a:gd name="connsiteY3" fmla="*/ 20401 h 20400"/>
                <a:gd name="connsiteX4" fmla="*/ 0 w 26390"/>
                <a:gd name="connsiteY4" fmla="*/ 8305 h 20400"/>
                <a:gd name="connsiteX5" fmla="*/ 366 w 26390"/>
                <a:gd name="connsiteY5" fmla="*/ 241 h 2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0400">
                  <a:moveTo>
                    <a:pt x="366" y="241"/>
                  </a:moveTo>
                  <a:cubicBezTo>
                    <a:pt x="5498" y="-1225"/>
                    <a:pt x="10263" y="4640"/>
                    <a:pt x="15395" y="608"/>
                  </a:cubicBezTo>
                  <a:cubicBezTo>
                    <a:pt x="19427" y="608"/>
                    <a:pt x="23825" y="241"/>
                    <a:pt x="26391" y="4273"/>
                  </a:cubicBezTo>
                  <a:cubicBezTo>
                    <a:pt x="16494" y="5739"/>
                    <a:pt x="22725" y="16369"/>
                    <a:pt x="16494" y="20401"/>
                  </a:cubicBezTo>
                  <a:cubicBezTo>
                    <a:pt x="8430" y="20401"/>
                    <a:pt x="8797" y="7572"/>
                    <a:pt x="0" y="8305"/>
                  </a:cubicBezTo>
                  <a:cubicBezTo>
                    <a:pt x="0" y="5739"/>
                    <a:pt x="366" y="3174"/>
                    <a:pt x="366" y="241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6AD8F64C-81F9-40D7-8B2C-81A76991CC5C}"/>
                </a:ext>
              </a:extLst>
            </p:cNvPr>
            <p:cNvSpPr/>
            <p:nvPr/>
          </p:nvSpPr>
          <p:spPr>
            <a:xfrm>
              <a:off x="10269111" y="4759563"/>
              <a:ext cx="221029" cy="415331"/>
            </a:xfrm>
            <a:custGeom>
              <a:avLst/>
              <a:gdLst>
                <a:gd name="connsiteX0" fmla="*/ 11152 w 221029"/>
                <a:gd name="connsiteY0" fmla="*/ 292131 h 415331"/>
                <a:gd name="connsiteX1" fmla="*/ 10785 w 221029"/>
                <a:gd name="connsiteY1" fmla="*/ 252179 h 415331"/>
                <a:gd name="connsiteX2" fmla="*/ 10419 w 221029"/>
                <a:gd name="connsiteY2" fmla="*/ 231652 h 415331"/>
                <a:gd name="connsiteX3" fmla="*/ 14451 w 221029"/>
                <a:gd name="connsiteY3" fmla="*/ 221756 h 415331"/>
                <a:gd name="connsiteX4" fmla="*/ 15184 w 221029"/>
                <a:gd name="connsiteY4" fmla="*/ 173373 h 415331"/>
                <a:gd name="connsiteX5" fmla="*/ 25813 w 221029"/>
                <a:gd name="connsiteY5" fmla="*/ 145882 h 415331"/>
                <a:gd name="connsiteX6" fmla="*/ 28013 w 221029"/>
                <a:gd name="connsiteY6" fmla="*/ 132687 h 415331"/>
                <a:gd name="connsiteX7" fmla="*/ 30945 w 221029"/>
                <a:gd name="connsiteY7" fmla="*/ 121324 h 415331"/>
                <a:gd name="connsiteX8" fmla="*/ 42674 w 221029"/>
                <a:gd name="connsiteY8" fmla="*/ 121691 h 415331"/>
                <a:gd name="connsiteX9" fmla="*/ 59901 w 221029"/>
                <a:gd name="connsiteY9" fmla="*/ 131587 h 415331"/>
                <a:gd name="connsiteX10" fmla="*/ 59535 w 221029"/>
                <a:gd name="connsiteY10" fmla="*/ 107762 h 415331"/>
                <a:gd name="connsiteX11" fmla="*/ 66866 w 221029"/>
                <a:gd name="connsiteY11" fmla="*/ 89802 h 415331"/>
                <a:gd name="connsiteX12" fmla="*/ 84093 w 221029"/>
                <a:gd name="connsiteY12" fmla="*/ 99699 h 415331"/>
                <a:gd name="connsiteX13" fmla="*/ 100954 w 221029"/>
                <a:gd name="connsiteY13" fmla="*/ 120225 h 415331"/>
                <a:gd name="connsiteX14" fmla="*/ 111217 w 221029"/>
                <a:gd name="connsiteY14" fmla="*/ 114727 h 415331"/>
                <a:gd name="connsiteX15" fmla="*/ 101687 w 221029"/>
                <a:gd name="connsiteY15" fmla="*/ 105197 h 415331"/>
                <a:gd name="connsiteX16" fmla="*/ 79694 w 221029"/>
                <a:gd name="connsiteY16" fmla="*/ 56447 h 415331"/>
                <a:gd name="connsiteX17" fmla="*/ 59535 w 221029"/>
                <a:gd name="connsiteY17" fmla="*/ 66710 h 415331"/>
                <a:gd name="connsiteX18" fmla="*/ 59535 w 221029"/>
                <a:gd name="connsiteY18" fmla="*/ 66710 h 415331"/>
                <a:gd name="connsiteX19" fmla="*/ 56603 w 221029"/>
                <a:gd name="connsiteY19" fmla="*/ 54981 h 415331"/>
                <a:gd name="connsiteX20" fmla="*/ 65400 w 221029"/>
                <a:gd name="connsiteY20" fmla="*/ 44351 h 415331"/>
                <a:gd name="connsiteX21" fmla="*/ 50738 w 221029"/>
                <a:gd name="connsiteY21" fmla="*/ 26391 h 415331"/>
                <a:gd name="connsiteX22" fmla="*/ 30212 w 221029"/>
                <a:gd name="connsiteY22" fmla="*/ 19060 h 415331"/>
                <a:gd name="connsiteX23" fmla="*/ 21415 w 221029"/>
                <a:gd name="connsiteY23" fmla="*/ 9163 h 415331"/>
                <a:gd name="connsiteX24" fmla="*/ 35710 w 221029"/>
                <a:gd name="connsiteY24" fmla="*/ 4398 h 415331"/>
                <a:gd name="connsiteX25" fmla="*/ 70898 w 221029"/>
                <a:gd name="connsiteY25" fmla="*/ 2932 h 415331"/>
                <a:gd name="connsiteX26" fmla="*/ 91790 w 221029"/>
                <a:gd name="connsiteY26" fmla="*/ 1466 h 415331"/>
                <a:gd name="connsiteX27" fmla="*/ 217146 w 221029"/>
                <a:gd name="connsiteY27" fmla="*/ 21626 h 415331"/>
                <a:gd name="connsiteX28" fmla="*/ 218979 w 221029"/>
                <a:gd name="connsiteY28" fmla="*/ 39586 h 415331"/>
                <a:gd name="connsiteX29" fmla="*/ 188190 w 221029"/>
                <a:gd name="connsiteY29" fmla="*/ 52415 h 415331"/>
                <a:gd name="connsiteX30" fmla="*/ 153735 w 221029"/>
                <a:gd name="connsiteY30" fmla="*/ 60479 h 415331"/>
                <a:gd name="connsiteX31" fmla="*/ 138707 w 221029"/>
                <a:gd name="connsiteY31" fmla="*/ 72208 h 415331"/>
                <a:gd name="connsiteX32" fmla="*/ 111950 w 221029"/>
                <a:gd name="connsiteY32" fmla="*/ 197931 h 415331"/>
                <a:gd name="connsiteX33" fmla="*/ 100587 w 221029"/>
                <a:gd name="connsiteY33" fmla="*/ 258043 h 415331"/>
                <a:gd name="connsiteX34" fmla="*/ 87392 w 221029"/>
                <a:gd name="connsiteY34" fmla="*/ 298363 h 415331"/>
                <a:gd name="connsiteX35" fmla="*/ 85926 w 221029"/>
                <a:gd name="connsiteY35" fmla="*/ 308992 h 415331"/>
                <a:gd name="connsiteX36" fmla="*/ 95089 w 221029"/>
                <a:gd name="connsiteY36" fmla="*/ 391463 h 415331"/>
                <a:gd name="connsiteX37" fmla="*/ 83726 w 221029"/>
                <a:gd name="connsiteY37" fmla="*/ 411623 h 415331"/>
                <a:gd name="connsiteX38" fmla="*/ 62834 w 221029"/>
                <a:gd name="connsiteY38" fmla="*/ 403559 h 415331"/>
                <a:gd name="connsiteX39" fmla="*/ 36809 w 221029"/>
                <a:gd name="connsiteY39" fmla="*/ 322554 h 415331"/>
                <a:gd name="connsiteX40" fmla="*/ 30578 w 221029"/>
                <a:gd name="connsiteY40" fmla="*/ 316689 h 415331"/>
                <a:gd name="connsiteX41" fmla="*/ 38642 w 221029"/>
                <a:gd name="connsiteY41" fmla="*/ 337582 h 415331"/>
                <a:gd name="connsiteX42" fmla="*/ 37909 w 221029"/>
                <a:gd name="connsiteY42" fmla="*/ 352977 h 415331"/>
                <a:gd name="connsiteX43" fmla="*/ 21048 w 221029"/>
                <a:gd name="connsiteY43" fmla="*/ 352244 h 415331"/>
                <a:gd name="connsiteX44" fmla="*/ 1988 w 221029"/>
                <a:gd name="connsiteY44" fmla="*/ 337216 h 415331"/>
                <a:gd name="connsiteX45" fmla="*/ 2721 w 221029"/>
                <a:gd name="connsiteY45" fmla="*/ 321821 h 415331"/>
                <a:gd name="connsiteX46" fmla="*/ 9319 w 221029"/>
                <a:gd name="connsiteY46" fmla="*/ 294331 h 415331"/>
                <a:gd name="connsiteX47" fmla="*/ 11152 w 221029"/>
                <a:gd name="connsiteY47" fmla="*/ 292131 h 41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1029" h="415331">
                  <a:moveTo>
                    <a:pt x="11152" y="292131"/>
                  </a:moveTo>
                  <a:cubicBezTo>
                    <a:pt x="18849" y="284801"/>
                    <a:pt x="18116" y="261342"/>
                    <a:pt x="10785" y="252179"/>
                  </a:cubicBezTo>
                  <a:cubicBezTo>
                    <a:pt x="5654" y="245947"/>
                    <a:pt x="-9374" y="238983"/>
                    <a:pt x="10419" y="231652"/>
                  </a:cubicBezTo>
                  <a:cubicBezTo>
                    <a:pt x="12618" y="230919"/>
                    <a:pt x="14817" y="224688"/>
                    <a:pt x="14451" y="221756"/>
                  </a:cubicBezTo>
                  <a:cubicBezTo>
                    <a:pt x="11152" y="205628"/>
                    <a:pt x="15550" y="189500"/>
                    <a:pt x="15184" y="173373"/>
                  </a:cubicBezTo>
                  <a:cubicBezTo>
                    <a:pt x="14817" y="162743"/>
                    <a:pt x="13718" y="151747"/>
                    <a:pt x="25813" y="145882"/>
                  </a:cubicBezTo>
                  <a:cubicBezTo>
                    <a:pt x="33511" y="142217"/>
                    <a:pt x="31678" y="138185"/>
                    <a:pt x="28013" y="132687"/>
                  </a:cubicBezTo>
                  <a:cubicBezTo>
                    <a:pt x="25080" y="128655"/>
                    <a:pt x="26913" y="123890"/>
                    <a:pt x="30945" y="121324"/>
                  </a:cubicBezTo>
                  <a:cubicBezTo>
                    <a:pt x="34977" y="118759"/>
                    <a:pt x="41574" y="117659"/>
                    <a:pt x="42674" y="121691"/>
                  </a:cubicBezTo>
                  <a:cubicBezTo>
                    <a:pt x="45240" y="132320"/>
                    <a:pt x="51471" y="133054"/>
                    <a:pt x="59901" y="131587"/>
                  </a:cubicBezTo>
                  <a:cubicBezTo>
                    <a:pt x="56236" y="123524"/>
                    <a:pt x="64666" y="115093"/>
                    <a:pt x="59535" y="107762"/>
                  </a:cubicBezTo>
                  <a:cubicBezTo>
                    <a:pt x="52204" y="97499"/>
                    <a:pt x="60634" y="93101"/>
                    <a:pt x="66866" y="89802"/>
                  </a:cubicBezTo>
                  <a:cubicBezTo>
                    <a:pt x="76396" y="85037"/>
                    <a:pt x="84826" y="87236"/>
                    <a:pt x="84093" y="99699"/>
                  </a:cubicBezTo>
                  <a:cubicBezTo>
                    <a:pt x="83360" y="112527"/>
                    <a:pt x="91790" y="116926"/>
                    <a:pt x="100954" y="120225"/>
                  </a:cubicBezTo>
                  <a:cubicBezTo>
                    <a:pt x="103520" y="121324"/>
                    <a:pt x="110484" y="120225"/>
                    <a:pt x="111217" y="114727"/>
                  </a:cubicBezTo>
                  <a:cubicBezTo>
                    <a:pt x="112316" y="107762"/>
                    <a:pt x="106085" y="107029"/>
                    <a:pt x="101687" y="105197"/>
                  </a:cubicBezTo>
                  <a:cubicBezTo>
                    <a:pt x="88491" y="98599"/>
                    <a:pt x="75296" y="70009"/>
                    <a:pt x="79694" y="56447"/>
                  </a:cubicBezTo>
                  <a:cubicBezTo>
                    <a:pt x="70531" y="55714"/>
                    <a:pt x="63933" y="59013"/>
                    <a:pt x="59535" y="66710"/>
                  </a:cubicBezTo>
                  <a:lnTo>
                    <a:pt x="59535" y="66710"/>
                  </a:lnTo>
                  <a:cubicBezTo>
                    <a:pt x="54403" y="63778"/>
                    <a:pt x="48539" y="59013"/>
                    <a:pt x="56603" y="54981"/>
                  </a:cubicBezTo>
                  <a:cubicBezTo>
                    <a:pt x="61734" y="52048"/>
                    <a:pt x="68332" y="54614"/>
                    <a:pt x="65400" y="44351"/>
                  </a:cubicBezTo>
                  <a:cubicBezTo>
                    <a:pt x="62834" y="35554"/>
                    <a:pt x="59168" y="27857"/>
                    <a:pt x="50738" y="26391"/>
                  </a:cubicBezTo>
                  <a:cubicBezTo>
                    <a:pt x="43041" y="24925"/>
                    <a:pt x="36809" y="22359"/>
                    <a:pt x="30212" y="19060"/>
                  </a:cubicBezTo>
                  <a:cubicBezTo>
                    <a:pt x="25447" y="16494"/>
                    <a:pt x="19582" y="14295"/>
                    <a:pt x="21415" y="9163"/>
                  </a:cubicBezTo>
                  <a:cubicBezTo>
                    <a:pt x="23248" y="3665"/>
                    <a:pt x="29845" y="1833"/>
                    <a:pt x="35710" y="4398"/>
                  </a:cubicBezTo>
                  <a:cubicBezTo>
                    <a:pt x="47806" y="10630"/>
                    <a:pt x="59535" y="8797"/>
                    <a:pt x="70898" y="2932"/>
                  </a:cubicBezTo>
                  <a:cubicBezTo>
                    <a:pt x="77495" y="-1466"/>
                    <a:pt x="84093" y="0"/>
                    <a:pt x="91790" y="1466"/>
                  </a:cubicBezTo>
                  <a:cubicBezTo>
                    <a:pt x="133576" y="8797"/>
                    <a:pt x="174628" y="18693"/>
                    <a:pt x="217146" y="21626"/>
                  </a:cubicBezTo>
                  <a:cubicBezTo>
                    <a:pt x="221545" y="27124"/>
                    <a:pt x="222278" y="33355"/>
                    <a:pt x="218979" y="39586"/>
                  </a:cubicBezTo>
                  <a:cubicBezTo>
                    <a:pt x="210182" y="48017"/>
                    <a:pt x="198086" y="47650"/>
                    <a:pt x="188190" y="52415"/>
                  </a:cubicBezTo>
                  <a:cubicBezTo>
                    <a:pt x="176827" y="55714"/>
                    <a:pt x="165465" y="59379"/>
                    <a:pt x="153735" y="60479"/>
                  </a:cubicBezTo>
                  <a:cubicBezTo>
                    <a:pt x="146038" y="61212"/>
                    <a:pt x="139807" y="64511"/>
                    <a:pt x="138707" y="72208"/>
                  </a:cubicBezTo>
                  <a:cubicBezTo>
                    <a:pt x="131376" y="114360"/>
                    <a:pt x="114149" y="154679"/>
                    <a:pt x="111950" y="197931"/>
                  </a:cubicBezTo>
                  <a:cubicBezTo>
                    <a:pt x="112316" y="218824"/>
                    <a:pt x="107551" y="238617"/>
                    <a:pt x="100587" y="258043"/>
                  </a:cubicBezTo>
                  <a:cubicBezTo>
                    <a:pt x="97288" y="271972"/>
                    <a:pt x="98021" y="286633"/>
                    <a:pt x="87392" y="298363"/>
                  </a:cubicBezTo>
                  <a:cubicBezTo>
                    <a:pt x="85193" y="300928"/>
                    <a:pt x="83726" y="305327"/>
                    <a:pt x="85926" y="308992"/>
                  </a:cubicBezTo>
                  <a:cubicBezTo>
                    <a:pt x="100954" y="335016"/>
                    <a:pt x="90691" y="363973"/>
                    <a:pt x="95089" y="391463"/>
                  </a:cubicBezTo>
                  <a:cubicBezTo>
                    <a:pt x="96555" y="400260"/>
                    <a:pt x="90691" y="406858"/>
                    <a:pt x="83726" y="411623"/>
                  </a:cubicBezTo>
                  <a:cubicBezTo>
                    <a:pt x="73830" y="418587"/>
                    <a:pt x="66499" y="415655"/>
                    <a:pt x="62834" y="403559"/>
                  </a:cubicBezTo>
                  <a:cubicBezTo>
                    <a:pt x="54770" y="376435"/>
                    <a:pt x="37543" y="352244"/>
                    <a:pt x="36809" y="322554"/>
                  </a:cubicBezTo>
                  <a:cubicBezTo>
                    <a:pt x="36809" y="320355"/>
                    <a:pt x="34977" y="318156"/>
                    <a:pt x="30578" y="316689"/>
                  </a:cubicBezTo>
                  <a:cubicBezTo>
                    <a:pt x="28746" y="325853"/>
                    <a:pt x="36076" y="330984"/>
                    <a:pt x="38642" y="337582"/>
                  </a:cubicBezTo>
                  <a:cubicBezTo>
                    <a:pt x="40841" y="342714"/>
                    <a:pt x="43774" y="348212"/>
                    <a:pt x="37909" y="352977"/>
                  </a:cubicBezTo>
                  <a:cubicBezTo>
                    <a:pt x="32411" y="357375"/>
                    <a:pt x="25813" y="357375"/>
                    <a:pt x="21048" y="352244"/>
                  </a:cubicBezTo>
                  <a:cubicBezTo>
                    <a:pt x="15550" y="346379"/>
                    <a:pt x="8953" y="341614"/>
                    <a:pt x="1988" y="337216"/>
                  </a:cubicBezTo>
                  <a:cubicBezTo>
                    <a:pt x="-944" y="332084"/>
                    <a:pt x="-577" y="326586"/>
                    <a:pt x="2721" y="321821"/>
                  </a:cubicBezTo>
                  <a:cubicBezTo>
                    <a:pt x="13351" y="314857"/>
                    <a:pt x="6020" y="303127"/>
                    <a:pt x="9319" y="294331"/>
                  </a:cubicBezTo>
                  <a:cubicBezTo>
                    <a:pt x="10052" y="293231"/>
                    <a:pt x="10419" y="292498"/>
                    <a:pt x="11152" y="292131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B12ACFD6-73F4-49D3-846A-677620D89B82}"/>
                </a:ext>
              </a:extLst>
            </p:cNvPr>
            <p:cNvSpPr/>
            <p:nvPr/>
          </p:nvSpPr>
          <p:spPr>
            <a:xfrm>
              <a:off x="10934168" y="4742670"/>
              <a:ext cx="625721" cy="73315"/>
            </a:xfrm>
            <a:custGeom>
              <a:avLst/>
              <a:gdLst>
                <a:gd name="connsiteX0" fmla="*/ 584996 w 625721"/>
                <a:gd name="connsiteY0" fmla="*/ 8096 h 73315"/>
                <a:gd name="connsiteX1" fmla="*/ 618717 w 625721"/>
                <a:gd name="connsiteY1" fmla="*/ 8463 h 73315"/>
                <a:gd name="connsiteX2" fmla="*/ 625681 w 625721"/>
                <a:gd name="connsiteY2" fmla="*/ 13228 h 73315"/>
                <a:gd name="connsiteX3" fmla="*/ 620183 w 625721"/>
                <a:gd name="connsiteY3" fmla="*/ 19093 h 73315"/>
                <a:gd name="connsiteX4" fmla="*/ 586095 w 625721"/>
                <a:gd name="connsiteY4" fmla="*/ 22391 h 73315"/>
                <a:gd name="connsiteX5" fmla="*/ 569968 w 625721"/>
                <a:gd name="connsiteY5" fmla="*/ 34854 h 73315"/>
                <a:gd name="connsiteX6" fmla="*/ 510588 w 625721"/>
                <a:gd name="connsiteY6" fmla="*/ 56479 h 73315"/>
                <a:gd name="connsiteX7" fmla="*/ 488963 w 625721"/>
                <a:gd name="connsiteY7" fmla="*/ 63810 h 73315"/>
                <a:gd name="connsiteX8" fmla="*/ 367638 w 625721"/>
                <a:gd name="connsiteY8" fmla="*/ 66009 h 73315"/>
                <a:gd name="connsiteX9" fmla="*/ 296896 w 625721"/>
                <a:gd name="connsiteY9" fmla="*/ 70041 h 73315"/>
                <a:gd name="connsiteX10" fmla="*/ 78073 w 625721"/>
                <a:gd name="connsiteY10" fmla="*/ 72974 h 73315"/>
                <a:gd name="connsiteX11" fmla="*/ 19060 w 625721"/>
                <a:gd name="connsiteY11" fmla="*/ 68942 h 73315"/>
                <a:gd name="connsiteX12" fmla="*/ 0 w 625721"/>
                <a:gd name="connsiteY12" fmla="*/ 63810 h 73315"/>
                <a:gd name="connsiteX13" fmla="*/ 20160 w 625721"/>
                <a:gd name="connsiteY13" fmla="*/ 45117 h 73315"/>
                <a:gd name="connsiteX14" fmla="*/ 28957 w 625721"/>
                <a:gd name="connsiteY14" fmla="*/ 24591 h 73315"/>
                <a:gd name="connsiteX15" fmla="*/ 15395 w 625721"/>
                <a:gd name="connsiteY15" fmla="*/ 19093 h 73315"/>
                <a:gd name="connsiteX16" fmla="*/ 45817 w 625721"/>
                <a:gd name="connsiteY16" fmla="*/ 9196 h 73315"/>
                <a:gd name="connsiteX17" fmla="*/ 203795 w 625721"/>
                <a:gd name="connsiteY17" fmla="*/ 8829 h 73315"/>
                <a:gd name="connsiteX18" fmla="*/ 211126 w 625721"/>
                <a:gd name="connsiteY18" fmla="*/ 6997 h 73315"/>
                <a:gd name="connsiteX19" fmla="*/ 296530 w 625721"/>
                <a:gd name="connsiteY19" fmla="*/ 9196 h 73315"/>
                <a:gd name="connsiteX20" fmla="*/ 318156 w 625721"/>
                <a:gd name="connsiteY20" fmla="*/ 13961 h 73315"/>
                <a:gd name="connsiteX21" fmla="*/ 433615 w 625721"/>
                <a:gd name="connsiteY21" fmla="*/ 20925 h 73315"/>
                <a:gd name="connsiteX22" fmla="*/ 447910 w 625721"/>
                <a:gd name="connsiteY22" fmla="*/ 18359 h 73315"/>
                <a:gd name="connsiteX23" fmla="*/ 491528 w 625721"/>
                <a:gd name="connsiteY23" fmla="*/ 5531 h 73315"/>
                <a:gd name="connsiteX24" fmla="*/ 556772 w 625721"/>
                <a:gd name="connsiteY24" fmla="*/ 399 h 73315"/>
                <a:gd name="connsiteX25" fmla="*/ 584996 w 625721"/>
                <a:gd name="connsiteY25" fmla="*/ 8096 h 7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5721" h="73315">
                  <a:moveTo>
                    <a:pt x="584996" y="8096"/>
                  </a:moveTo>
                  <a:cubicBezTo>
                    <a:pt x="596358" y="8096"/>
                    <a:pt x="607355" y="8463"/>
                    <a:pt x="618717" y="8463"/>
                  </a:cubicBezTo>
                  <a:cubicBezTo>
                    <a:pt x="622016" y="8463"/>
                    <a:pt x="625315" y="9563"/>
                    <a:pt x="625681" y="13228"/>
                  </a:cubicBezTo>
                  <a:cubicBezTo>
                    <a:pt x="626048" y="16893"/>
                    <a:pt x="623849" y="19093"/>
                    <a:pt x="620183" y="19093"/>
                  </a:cubicBezTo>
                  <a:cubicBezTo>
                    <a:pt x="608821" y="19826"/>
                    <a:pt x="600024" y="38152"/>
                    <a:pt x="586095" y="22391"/>
                  </a:cubicBezTo>
                  <a:cubicBezTo>
                    <a:pt x="583529" y="19459"/>
                    <a:pt x="577665" y="31555"/>
                    <a:pt x="569968" y="34854"/>
                  </a:cubicBezTo>
                  <a:cubicBezTo>
                    <a:pt x="550541" y="42918"/>
                    <a:pt x="530748" y="50615"/>
                    <a:pt x="510588" y="56479"/>
                  </a:cubicBezTo>
                  <a:cubicBezTo>
                    <a:pt x="505457" y="65276"/>
                    <a:pt x="496293" y="64177"/>
                    <a:pt x="488963" y="63810"/>
                  </a:cubicBezTo>
                  <a:cubicBezTo>
                    <a:pt x="448643" y="62344"/>
                    <a:pt x="408324" y="71874"/>
                    <a:pt x="367638" y="66009"/>
                  </a:cubicBezTo>
                  <a:cubicBezTo>
                    <a:pt x="343813" y="62711"/>
                    <a:pt x="320355" y="68209"/>
                    <a:pt x="296896" y="70041"/>
                  </a:cubicBezTo>
                  <a:cubicBezTo>
                    <a:pt x="223955" y="75906"/>
                    <a:pt x="151014" y="71874"/>
                    <a:pt x="78073" y="72974"/>
                  </a:cubicBezTo>
                  <a:cubicBezTo>
                    <a:pt x="58646" y="69308"/>
                    <a:pt x="38853" y="68575"/>
                    <a:pt x="19060" y="68942"/>
                  </a:cubicBezTo>
                  <a:cubicBezTo>
                    <a:pt x="12462" y="68942"/>
                    <a:pt x="5132" y="69675"/>
                    <a:pt x="0" y="63810"/>
                  </a:cubicBezTo>
                  <a:cubicBezTo>
                    <a:pt x="5498" y="56113"/>
                    <a:pt x="11363" y="49149"/>
                    <a:pt x="20160" y="45117"/>
                  </a:cubicBezTo>
                  <a:cubicBezTo>
                    <a:pt x="29690" y="41085"/>
                    <a:pt x="28223" y="31188"/>
                    <a:pt x="28957" y="24591"/>
                  </a:cubicBezTo>
                  <a:cubicBezTo>
                    <a:pt x="29690" y="18726"/>
                    <a:pt x="20160" y="20925"/>
                    <a:pt x="15395" y="19093"/>
                  </a:cubicBezTo>
                  <a:cubicBezTo>
                    <a:pt x="20526" y="1865"/>
                    <a:pt x="35554" y="7363"/>
                    <a:pt x="45817" y="9196"/>
                  </a:cubicBezTo>
                  <a:cubicBezTo>
                    <a:pt x="98599" y="18359"/>
                    <a:pt x="151014" y="8829"/>
                    <a:pt x="203795" y="8829"/>
                  </a:cubicBezTo>
                  <a:cubicBezTo>
                    <a:pt x="206361" y="8829"/>
                    <a:pt x="208561" y="7363"/>
                    <a:pt x="211126" y="6997"/>
                  </a:cubicBezTo>
                  <a:cubicBezTo>
                    <a:pt x="239716" y="7363"/>
                    <a:pt x="268306" y="3331"/>
                    <a:pt x="296530" y="9196"/>
                  </a:cubicBezTo>
                  <a:cubicBezTo>
                    <a:pt x="303127" y="13961"/>
                    <a:pt x="310458" y="13228"/>
                    <a:pt x="318156" y="13961"/>
                  </a:cubicBezTo>
                  <a:cubicBezTo>
                    <a:pt x="356642" y="18359"/>
                    <a:pt x="395495" y="14694"/>
                    <a:pt x="433615" y="20925"/>
                  </a:cubicBezTo>
                  <a:cubicBezTo>
                    <a:pt x="438747" y="21658"/>
                    <a:pt x="444245" y="22391"/>
                    <a:pt x="447910" y="18359"/>
                  </a:cubicBezTo>
                  <a:cubicBezTo>
                    <a:pt x="460006" y="5164"/>
                    <a:pt x="476134" y="6997"/>
                    <a:pt x="491528" y="5531"/>
                  </a:cubicBezTo>
                  <a:cubicBezTo>
                    <a:pt x="513521" y="6264"/>
                    <a:pt x="535146" y="4431"/>
                    <a:pt x="556772" y="399"/>
                  </a:cubicBezTo>
                  <a:cubicBezTo>
                    <a:pt x="566302" y="-334"/>
                    <a:pt x="576932" y="-1067"/>
                    <a:pt x="584996" y="8096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067A7E54-B9BE-4C0A-A88F-35F56BCB7E3B}"/>
                </a:ext>
              </a:extLst>
            </p:cNvPr>
            <p:cNvSpPr/>
            <p:nvPr/>
          </p:nvSpPr>
          <p:spPr>
            <a:xfrm>
              <a:off x="10812844" y="4680461"/>
              <a:ext cx="471621" cy="93504"/>
            </a:xfrm>
            <a:custGeom>
              <a:avLst/>
              <a:gdLst>
                <a:gd name="connsiteX0" fmla="*/ 417488 w 471621"/>
                <a:gd name="connsiteY0" fmla="*/ 78002 h 93504"/>
                <a:gd name="connsiteX1" fmla="*/ 351511 w 471621"/>
                <a:gd name="connsiteY1" fmla="*/ 74703 h 93504"/>
                <a:gd name="connsiteX2" fmla="*/ 330984 w 471621"/>
                <a:gd name="connsiteY2" fmla="*/ 73970 h 93504"/>
                <a:gd name="connsiteX3" fmla="*/ 268673 w 471621"/>
                <a:gd name="connsiteY3" fmla="*/ 60408 h 93504"/>
                <a:gd name="connsiteX4" fmla="*/ 174106 w 471621"/>
                <a:gd name="connsiteY4" fmla="*/ 49046 h 93504"/>
                <a:gd name="connsiteX5" fmla="*/ 177771 w 471621"/>
                <a:gd name="connsiteY5" fmla="*/ 50145 h 93504"/>
                <a:gd name="connsiteX6" fmla="*/ 188401 w 471621"/>
                <a:gd name="connsiteY6" fmla="*/ 59675 h 93504"/>
                <a:gd name="connsiteX7" fmla="*/ 175205 w 471621"/>
                <a:gd name="connsiteY7" fmla="*/ 70672 h 93504"/>
                <a:gd name="connsiteX8" fmla="*/ 144050 w 471621"/>
                <a:gd name="connsiteY8" fmla="*/ 73237 h 93504"/>
                <a:gd name="connsiteX9" fmla="*/ 131587 w 471621"/>
                <a:gd name="connsiteY9" fmla="*/ 81668 h 93504"/>
                <a:gd name="connsiteX10" fmla="*/ 93467 w 471621"/>
                <a:gd name="connsiteY10" fmla="*/ 90465 h 93504"/>
                <a:gd name="connsiteX11" fmla="*/ 45084 w 471621"/>
                <a:gd name="connsiteY11" fmla="*/ 77269 h 93504"/>
                <a:gd name="connsiteX12" fmla="*/ 0 w 471621"/>
                <a:gd name="connsiteY12" fmla="*/ 50878 h 93504"/>
                <a:gd name="connsiteX13" fmla="*/ 17227 w 471621"/>
                <a:gd name="connsiteY13" fmla="*/ 52345 h 93504"/>
                <a:gd name="connsiteX14" fmla="*/ 71842 w 471621"/>
                <a:gd name="connsiteY14" fmla="*/ 76536 h 93504"/>
                <a:gd name="connsiteX15" fmla="*/ 112161 w 471621"/>
                <a:gd name="connsiteY15" fmla="*/ 68839 h 93504"/>
                <a:gd name="connsiteX16" fmla="*/ 79172 w 471621"/>
                <a:gd name="connsiteY16" fmla="*/ 17523 h 93504"/>
                <a:gd name="connsiteX17" fmla="*/ 86137 w 471621"/>
                <a:gd name="connsiteY17" fmla="*/ 14958 h 93504"/>
                <a:gd name="connsiteX18" fmla="*/ 110695 w 471621"/>
                <a:gd name="connsiteY18" fmla="*/ 27053 h 93504"/>
                <a:gd name="connsiteX19" fmla="*/ 132320 w 471621"/>
                <a:gd name="connsiteY19" fmla="*/ 25587 h 93504"/>
                <a:gd name="connsiteX20" fmla="*/ 145149 w 471621"/>
                <a:gd name="connsiteY20" fmla="*/ 15691 h 93504"/>
                <a:gd name="connsiteX21" fmla="*/ 149914 w 471621"/>
                <a:gd name="connsiteY21" fmla="*/ 7627 h 93504"/>
                <a:gd name="connsiteX22" fmla="*/ 211126 w 471621"/>
                <a:gd name="connsiteY22" fmla="*/ 13125 h 93504"/>
                <a:gd name="connsiteX23" fmla="*/ 223955 w 471621"/>
                <a:gd name="connsiteY23" fmla="*/ 296 h 93504"/>
                <a:gd name="connsiteX24" fmla="*/ 247047 w 471621"/>
                <a:gd name="connsiteY24" fmla="*/ 18256 h 93504"/>
                <a:gd name="connsiteX25" fmla="*/ 240083 w 471621"/>
                <a:gd name="connsiteY25" fmla="*/ 30352 h 93504"/>
                <a:gd name="connsiteX26" fmla="*/ 303861 w 471621"/>
                <a:gd name="connsiteY26" fmla="*/ 44647 h 93504"/>
                <a:gd name="connsiteX27" fmla="*/ 300562 w 471621"/>
                <a:gd name="connsiteY27" fmla="*/ 42815 h 93504"/>
                <a:gd name="connsiteX28" fmla="*/ 285534 w 471621"/>
                <a:gd name="connsiteY28" fmla="*/ 34018 h 93504"/>
                <a:gd name="connsiteX29" fmla="*/ 299829 w 471621"/>
                <a:gd name="connsiteY29" fmla="*/ 21189 h 93504"/>
                <a:gd name="connsiteX30" fmla="*/ 331717 w 471621"/>
                <a:gd name="connsiteY30" fmla="*/ 30352 h 93504"/>
                <a:gd name="connsiteX31" fmla="*/ 356276 w 471621"/>
                <a:gd name="connsiteY31" fmla="*/ 36217 h 93504"/>
                <a:gd name="connsiteX32" fmla="*/ 366539 w 471621"/>
                <a:gd name="connsiteY32" fmla="*/ 35484 h 93504"/>
                <a:gd name="connsiteX33" fmla="*/ 410157 w 471621"/>
                <a:gd name="connsiteY33" fmla="*/ 42448 h 93504"/>
                <a:gd name="connsiteX34" fmla="*/ 424452 w 471621"/>
                <a:gd name="connsiteY34" fmla="*/ 42448 h 93504"/>
                <a:gd name="connsiteX35" fmla="*/ 462938 w 471621"/>
                <a:gd name="connsiteY35" fmla="*/ 44281 h 93504"/>
                <a:gd name="connsiteX36" fmla="*/ 469170 w 471621"/>
                <a:gd name="connsiteY36" fmla="*/ 70672 h 93504"/>
                <a:gd name="connsiteX37" fmla="*/ 417488 w 471621"/>
                <a:gd name="connsiteY37" fmla="*/ 78002 h 9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71621" h="93504">
                  <a:moveTo>
                    <a:pt x="417488" y="78002"/>
                  </a:moveTo>
                  <a:cubicBezTo>
                    <a:pt x="395862" y="69938"/>
                    <a:pt x="373503" y="78002"/>
                    <a:pt x="351511" y="74703"/>
                  </a:cubicBezTo>
                  <a:cubicBezTo>
                    <a:pt x="344913" y="73604"/>
                    <a:pt x="337949" y="74337"/>
                    <a:pt x="330984" y="73970"/>
                  </a:cubicBezTo>
                  <a:cubicBezTo>
                    <a:pt x="309725" y="71771"/>
                    <a:pt x="286633" y="78002"/>
                    <a:pt x="268673" y="60408"/>
                  </a:cubicBezTo>
                  <a:cubicBezTo>
                    <a:pt x="236051" y="64440"/>
                    <a:pt x="207461" y="43181"/>
                    <a:pt x="174106" y="49046"/>
                  </a:cubicBezTo>
                  <a:cubicBezTo>
                    <a:pt x="174106" y="48679"/>
                    <a:pt x="176672" y="49779"/>
                    <a:pt x="177771" y="50145"/>
                  </a:cubicBezTo>
                  <a:cubicBezTo>
                    <a:pt x="182903" y="51978"/>
                    <a:pt x="189867" y="51611"/>
                    <a:pt x="188401" y="59675"/>
                  </a:cubicBezTo>
                  <a:cubicBezTo>
                    <a:pt x="187301" y="67006"/>
                    <a:pt x="181803" y="71405"/>
                    <a:pt x="175205" y="70672"/>
                  </a:cubicBezTo>
                  <a:cubicBezTo>
                    <a:pt x="164576" y="69572"/>
                    <a:pt x="154679" y="75437"/>
                    <a:pt x="144050" y="73237"/>
                  </a:cubicBezTo>
                  <a:cubicBezTo>
                    <a:pt x="136352" y="71771"/>
                    <a:pt x="134520" y="77269"/>
                    <a:pt x="131587" y="81668"/>
                  </a:cubicBezTo>
                  <a:cubicBezTo>
                    <a:pt x="121691" y="97429"/>
                    <a:pt x="107396" y="94130"/>
                    <a:pt x="93467" y="90465"/>
                  </a:cubicBezTo>
                  <a:cubicBezTo>
                    <a:pt x="77340" y="86433"/>
                    <a:pt x="61212" y="81668"/>
                    <a:pt x="45084" y="77269"/>
                  </a:cubicBezTo>
                  <a:cubicBezTo>
                    <a:pt x="30423" y="67739"/>
                    <a:pt x="13195" y="62974"/>
                    <a:pt x="0" y="50878"/>
                  </a:cubicBezTo>
                  <a:cubicBezTo>
                    <a:pt x="5865" y="50878"/>
                    <a:pt x="10263" y="48313"/>
                    <a:pt x="17227" y="52345"/>
                  </a:cubicBezTo>
                  <a:cubicBezTo>
                    <a:pt x="34455" y="62241"/>
                    <a:pt x="52782" y="70305"/>
                    <a:pt x="71842" y="76536"/>
                  </a:cubicBezTo>
                  <a:cubicBezTo>
                    <a:pt x="85037" y="80935"/>
                    <a:pt x="98965" y="79835"/>
                    <a:pt x="112161" y="68839"/>
                  </a:cubicBezTo>
                  <a:cubicBezTo>
                    <a:pt x="87969" y="58576"/>
                    <a:pt x="82105" y="39149"/>
                    <a:pt x="79172" y="17523"/>
                  </a:cubicBezTo>
                  <a:cubicBezTo>
                    <a:pt x="80638" y="14591"/>
                    <a:pt x="83204" y="14591"/>
                    <a:pt x="86137" y="14958"/>
                  </a:cubicBezTo>
                  <a:cubicBezTo>
                    <a:pt x="94567" y="18256"/>
                    <a:pt x="104097" y="18990"/>
                    <a:pt x="110695" y="27053"/>
                  </a:cubicBezTo>
                  <a:cubicBezTo>
                    <a:pt x="118025" y="35850"/>
                    <a:pt x="125356" y="22655"/>
                    <a:pt x="132320" y="25587"/>
                  </a:cubicBezTo>
                  <a:cubicBezTo>
                    <a:pt x="143317" y="29986"/>
                    <a:pt x="144050" y="23388"/>
                    <a:pt x="145149" y="15691"/>
                  </a:cubicBezTo>
                  <a:cubicBezTo>
                    <a:pt x="145516" y="12758"/>
                    <a:pt x="147348" y="9826"/>
                    <a:pt x="149914" y="7627"/>
                  </a:cubicBezTo>
                  <a:cubicBezTo>
                    <a:pt x="170807" y="-437"/>
                    <a:pt x="191333" y="296"/>
                    <a:pt x="211126" y="13125"/>
                  </a:cubicBezTo>
                  <a:cubicBezTo>
                    <a:pt x="214425" y="8726"/>
                    <a:pt x="214425" y="-1903"/>
                    <a:pt x="223955" y="296"/>
                  </a:cubicBezTo>
                  <a:cubicBezTo>
                    <a:pt x="234218" y="2495"/>
                    <a:pt x="241549" y="9460"/>
                    <a:pt x="247047" y="18256"/>
                  </a:cubicBezTo>
                  <a:cubicBezTo>
                    <a:pt x="251445" y="25587"/>
                    <a:pt x="243015" y="25587"/>
                    <a:pt x="240083" y="30352"/>
                  </a:cubicBezTo>
                  <a:cubicBezTo>
                    <a:pt x="260975" y="37316"/>
                    <a:pt x="282601" y="39882"/>
                    <a:pt x="303861" y="44647"/>
                  </a:cubicBezTo>
                  <a:cubicBezTo>
                    <a:pt x="302761" y="43914"/>
                    <a:pt x="301661" y="43548"/>
                    <a:pt x="300562" y="42815"/>
                  </a:cubicBezTo>
                  <a:cubicBezTo>
                    <a:pt x="295064" y="40615"/>
                    <a:pt x="286267" y="41715"/>
                    <a:pt x="285534" y="34018"/>
                  </a:cubicBezTo>
                  <a:cubicBezTo>
                    <a:pt x="284800" y="25221"/>
                    <a:pt x="293964" y="23755"/>
                    <a:pt x="299829" y="21189"/>
                  </a:cubicBezTo>
                  <a:cubicBezTo>
                    <a:pt x="312657" y="15324"/>
                    <a:pt x="324020" y="16057"/>
                    <a:pt x="331717" y="30352"/>
                  </a:cubicBezTo>
                  <a:cubicBezTo>
                    <a:pt x="337216" y="40982"/>
                    <a:pt x="344546" y="48313"/>
                    <a:pt x="356276" y="36217"/>
                  </a:cubicBezTo>
                  <a:cubicBezTo>
                    <a:pt x="359574" y="32918"/>
                    <a:pt x="363240" y="32918"/>
                    <a:pt x="366539" y="35484"/>
                  </a:cubicBezTo>
                  <a:cubicBezTo>
                    <a:pt x="379734" y="45747"/>
                    <a:pt x="395862" y="39516"/>
                    <a:pt x="410157" y="42448"/>
                  </a:cubicBezTo>
                  <a:cubicBezTo>
                    <a:pt x="414555" y="43548"/>
                    <a:pt x="419687" y="46113"/>
                    <a:pt x="424452" y="42448"/>
                  </a:cubicBezTo>
                  <a:cubicBezTo>
                    <a:pt x="437647" y="32918"/>
                    <a:pt x="450476" y="37683"/>
                    <a:pt x="462938" y="44281"/>
                  </a:cubicBezTo>
                  <a:cubicBezTo>
                    <a:pt x="468436" y="52345"/>
                    <a:pt x="475401" y="60042"/>
                    <a:pt x="469170" y="70672"/>
                  </a:cubicBezTo>
                  <a:cubicBezTo>
                    <a:pt x="452309" y="78735"/>
                    <a:pt x="434715" y="75437"/>
                    <a:pt x="417488" y="78002"/>
                  </a:cubicBezTo>
                  <a:close/>
                </a:path>
              </a:pathLst>
            </a:custGeom>
            <a:solidFill>
              <a:srgbClr val="A290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71FA7D17-3D9D-4EBA-BA7D-5776405294F0}"/>
                </a:ext>
              </a:extLst>
            </p:cNvPr>
            <p:cNvSpPr/>
            <p:nvPr/>
          </p:nvSpPr>
          <p:spPr>
            <a:xfrm>
              <a:off x="10485891" y="4781066"/>
              <a:ext cx="526349" cy="59182"/>
            </a:xfrm>
            <a:custGeom>
              <a:avLst/>
              <a:gdLst>
                <a:gd name="connsiteX0" fmla="*/ 447544 w 526349"/>
                <a:gd name="connsiteY0" fmla="*/ 26147 h 59182"/>
                <a:gd name="connsiteX1" fmla="*/ 526349 w 526349"/>
                <a:gd name="connsiteY1" fmla="*/ 30179 h 59182"/>
                <a:gd name="connsiteX2" fmla="*/ 506923 w 526349"/>
                <a:gd name="connsiteY2" fmla="*/ 37510 h 59182"/>
                <a:gd name="connsiteX3" fmla="*/ 469169 w 526349"/>
                <a:gd name="connsiteY3" fmla="*/ 36044 h 59182"/>
                <a:gd name="connsiteX4" fmla="*/ 510955 w 526349"/>
                <a:gd name="connsiteY4" fmla="*/ 44107 h 59182"/>
                <a:gd name="connsiteX5" fmla="*/ 520118 w 526349"/>
                <a:gd name="connsiteY5" fmla="*/ 54737 h 59182"/>
                <a:gd name="connsiteX6" fmla="*/ 468436 w 526349"/>
                <a:gd name="connsiteY6" fmla="*/ 57303 h 59182"/>
                <a:gd name="connsiteX7" fmla="*/ 363973 w 526349"/>
                <a:gd name="connsiteY7" fmla="*/ 50705 h 59182"/>
                <a:gd name="connsiteX8" fmla="*/ 167875 w 526349"/>
                <a:gd name="connsiteY8" fmla="*/ 37876 h 59182"/>
                <a:gd name="connsiteX9" fmla="*/ 26024 w 526349"/>
                <a:gd name="connsiteY9" fmla="*/ 28713 h 59182"/>
                <a:gd name="connsiteX10" fmla="*/ 10996 w 526349"/>
                <a:gd name="connsiteY10" fmla="*/ 26880 h 59182"/>
                <a:gd name="connsiteX11" fmla="*/ 0 w 526349"/>
                <a:gd name="connsiteY11" fmla="*/ 18450 h 59182"/>
                <a:gd name="connsiteX12" fmla="*/ 0 w 526349"/>
                <a:gd name="connsiteY12" fmla="*/ 123 h 59182"/>
                <a:gd name="connsiteX13" fmla="*/ 77706 w 526349"/>
                <a:gd name="connsiteY13" fmla="*/ 7453 h 59182"/>
                <a:gd name="connsiteX14" fmla="*/ 108862 w 526349"/>
                <a:gd name="connsiteY14" fmla="*/ 8187 h 59182"/>
                <a:gd name="connsiteX15" fmla="*/ 242282 w 526349"/>
                <a:gd name="connsiteY15" fmla="*/ 17350 h 59182"/>
                <a:gd name="connsiteX16" fmla="*/ 330984 w 526349"/>
                <a:gd name="connsiteY16" fmla="*/ 21382 h 59182"/>
                <a:gd name="connsiteX17" fmla="*/ 447544 w 526349"/>
                <a:gd name="connsiteY17" fmla="*/ 26147 h 5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349" h="59182">
                  <a:moveTo>
                    <a:pt x="447544" y="26147"/>
                  </a:moveTo>
                  <a:cubicBezTo>
                    <a:pt x="473934" y="26880"/>
                    <a:pt x="500325" y="25047"/>
                    <a:pt x="526349" y="30179"/>
                  </a:cubicBezTo>
                  <a:cubicBezTo>
                    <a:pt x="523784" y="42275"/>
                    <a:pt x="513887" y="38609"/>
                    <a:pt x="506923" y="37510"/>
                  </a:cubicBezTo>
                  <a:cubicBezTo>
                    <a:pt x="494461" y="36044"/>
                    <a:pt x="481998" y="34944"/>
                    <a:pt x="469169" y="36044"/>
                  </a:cubicBezTo>
                  <a:cubicBezTo>
                    <a:pt x="482731" y="40442"/>
                    <a:pt x="497393" y="40075"/>
                    <a:pt x="510955" y="44107"/>
                  </a:cubicBezTo>
                  <a:cubicBezTo>
                    <a:pt x="515720" y="45573"/>
                    <a:pt x="524517" y="44840"/>
                    <a:pt x="520118" y="54737"/>
                  </a:cubicBezTo>
                  <a:cubicBezTo>
                    <a:pt x="503258" y="61335"/>
                    <a:pt x="485297" y="59135"/>
                    <a:pt x="468436" y="57303"/>
                  </a:cubicBezTo>
                  <a:cubicBezTo>
                    <a:pt x="433615" y="53637"/>
                    <a:pt x="399161" y="49605"/>
                    <a:pt x="363973" y="50705"/>
                  </a:cubicBezTo>
                  <a:cubicBezTo>
                    <a:pt x="298729" y="45207"/>
                    <a:pt x="233119" y="43741"/>
                    <a:pt x="167875" y="37876"/>
                  </a:cubicBezTo>
                  <a:cubicBezTo>
                    <a:pt x="120591" y="33478"/>
                    <a:pt x="73308" y="33478"/>
                    <a:pt x="26024" y="28713"/>
                  </a:cubicBezTo>
                  <a:cubicBezTo>
                    <a:pt x="20893" y="28346"/>
                    <a:pt x="16128" y="28346"/>
                    <a:pt x="10996" y="26880"/>
                  </a:cubicBezTo>
                  <a:cubicBezTo>
                    <a:pt x="6231" y="25414"/>
                    <a:pt x="2199" y="23215"/>
                    <a:pt x="0" y="18450"/>
                  </a:cubicBezTo>
                  <a:cubicBezTo>
                    <a:pt x="0" y="12218"/>
                    <a:pt x="0" y="6354"/>
                    <a:pt x="0" y="123"/>
                  </a:cubicBezTo>
                  <a:cubicBezTo>
                    <a:pt x="26391" y="-610"/>
                    <a:pt x="52048" y="1955"/>
                    <a:pt x="77706" y="7453"/>
                  </a:cubicBezTo>
                  <a:cubicBezTo>
                    <a:pt x="87969" y="9653"/>
                    <a:pt x="98232" y="8553"/>
                    <a:pt x="108862" y="8187"/>
                  </a:cubicBezTo>
                  <a:cubicBezTo>
                    <a:pt x="153580" y="6354"/>
                    <a:pt x="197931" y="11852"/>
                    <a:pt x="242282" y="17350"/>
                  </a:cubicBezTo>
                  <a:cubicBezTo>
                    <a:pt x="271605" y="21015"/>
                    <a:pt x="301661" y="21015"/>
                    <a:pt x="330984" y="21382"/>
                  </a:cubicBezTo>
                  <a:cubicBezTo>
                    <a:pt x="370571" y="22115"/>
                    <a:pt x="409057" y="27980"/>
                    <a:pt x="447544" y="26147"/>
                  </a:cubicBezTo>
                  <a:close/>
                </a:path>
              </a:pathLst>
            </a:custGeom>
            <a:solidFill>
              <a:srgbClr val="D3B6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6F75229-6515-447C-B622-CBCA091116FB}"/>
                </a:ext>
              </a:extLst>
            </p:cNvPr>
            <p:cNvSpPr/>
            <p:nvPr/>
          </p:nvSpPr>
          <p:spPr>
            <a:xfrm>
              <a:off x="10945164" y="4720344"/>
              <a:ext cx="199030" cy="42554"/>
            </a:xfrm>
            <a:custGeom>
              <a:avLst/>
              <a:gdLst>
                <a:gd name="connsiteX0" fmla="*/ 0 w 199030"/>
                <a:gd name="connsiteY0" fmla="*/ 42518 h 42554"/>
                <a:gd name="connsiteX1" fmla="*/ 11363 w 199030"/>
                <a:gd name="connsiteY1" fmla="*/ 31889 h 42554"/>
                <a:gd name="connsiteX2" fmla="*/ 43985 w 199030"/>
                <a:gd name="connsiteY2" fmla="*/ 27490 h 42554"/>
                <a:gd name="connsiteX3" fmla="*/ 53881 w 199030"/>
                <a:gd name="connsiteY3" fmla="*/ 18693 h 42554"/>
                <a:gd name="connsiteX4" fmla="*/ 44718 w 199030"/>
                <a:gd name="connsiteY4" fmla="*/ 16861 h 42554"/>
                <a:gd name="connsiteX5" fmla="*/ 32255 w 199030"/>
                <a:gd name="connsiteY5" fmla="*/ 0 h 42554"/>
                <a:gd name="connsiteX6" fmla="*/ 99699 w 199030"/>
                <a:gd name="connsiteY6" fmla="*/ 14662 h 42554"/>
                <a:gd name="connsiteX7" fmla="*/ 136719 w 199030"/>
                <a:gd name="connsiteY7" fmla="*/ 12829 h 42554"/>
                <a:gd name="connsiteX8" fmla="*/ 138552 w 199030"/>
                <a:gd name="connsiteY8" fmla="*/ 13195 h 42554"/>
                <a:gd name="connsiteX9" fmla="*/ 197931 w 199030"/>
                <a:gd name="connsiteY9" fmla="*/ 31156 h 42554"/>
                <a:gd name="connsiteX10" fmla="*/ 199030 w 199030"/>
                <a:gd name="connsiteY10" fmla="*/ 34455 h 42554"/>
                <a:gd name="connsiteX11" fmla="*/ 184736 w 199030"/>
                <a:gd name="connsiteY11" fmla="*/ 38487 h 42554"/>
                <a:gd name="connsiteX12" fmla="*/ 63045 w 199030"/>
                <a:gd name="connsiteY12" fmla="*/ 42518 h 42554"/>
                <a:gd name="connsiteX13" fmla="*/ 12096 w 199030"/>
                <a:gd name="connsiteY13" fmla="*/ 37020 h 42554"/>
                <a:gd name="connsiteX14" fmla="*/ 4032 w 199030"/>
                <a:gd name="connsiteY14" fmla="*/ 42518 h 42554"/>
                <a:gd name="connsiteX15" fmla="*/ 0 w 199030"/>
                <a:gd name="connsiteY15" fmla="*/ 42518 h 4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9030" h="42554">
                  <a:moveTo>
                    <a:pt x="0" y="42518"/>
                  </a:moveTo>
                  <a:cubicBezTo>
                    <a:pt x="0" y="34821"/>
                    <a:pt x="3665" y="29690"/>
                    <a:pt x="11363" y="31889"/>
                  </a:cubicBezTo>
                  <a:cubicBezTo>
                    <a:pt x="23092" y="35188"/>
                    <a:pt x="32255" y="23825"/>
                    <a:pt x="43985" y="27490"/>
                  </a:cubicBezTo>
                  <a:cubicBezTo>
                    <a:pt x="49116" y="28957"/>
                    <a:pt x="54248" y="23825"/>
                    <a:pt x="53881" y="18693"/>
                  </a:cubicBezTo>
                  <a:cubicBezTo>
                    <a:pt x="53515" y="9163"/>
                    <a:pt x="47284" y="19427"/>
                    <a:pt x="44718" y="16861"/>
                  </a:cubicBezTo>
                  <a:cubicBezTo>
                    <a:pt x="40319" y="12096"/>
                    <a:pt x="35921" y="6598"/>
                    <a:pt x="32255" y="0"/>
                  </a:cubicBezTo>
                  <a:cubicBezTo>
                    <a:pt x="53148" y="12829"/>
                    <a:pt x="79539" y="-2932"/>
                    <a:pt x="99699" y="14662"/>
                  </a:cubicBezTo>
                  <a:cubicBezTo>
                    <a:pt x="111428" y="1466"/>
                    <a:pt x="125356" y="30789"/>
                    <a:pt x="136719" y="12829"/>
                  </a:cubicBezTo>
                  <a:cubicBezTo>
                    <a:pt x="136719" y="12462"/>
                    <a:pt x="138185" y="12829"/>
                    <a:pt x="138552" y="13195"/>
                  </a:cubicBezTo>
                  <a:cubicBezTo>
                    <a:pt x="152480" y="39220"/>
                    <a:pt x="178504" y="24558"/>
                    <a:pt x="197931" y="31156"/>
                  </a:cubicBezTo>
                  <a:cubicBezTo>
                    <a:pt x="198664" y="31522"/>
                    <a:pt x="198664" y="33355"/>
                    <a:pt x="199030" y="34455"/>
                  </a:cubicBezTo>
                  <a:cubicBezTo>
                    <a:pt x="194632" y="37020"/>
                    <a:pt x="189867" y="38120"/>
                    <a:pt x="184736" y="38487"/>
                  </a:cubicBezTo>
                  <a:cubicBezTo>
                    <a:pt x="144050" y="39586"/>
                    <a:pt x="103730" y="40686"/>
                    <a:pt x="63045" y="42518"/>
                  </a:cubicBezTo>
                  <a:cubicBezTo>
                    <a:pt x="45817" y="43252"/>
                    <a:pt x="30056" y="32622"/>
                    <a:pt x="12096" y="37020"/>
                  </a:cubicBezTo>
                  <a:cubicBezTo>
                    <a:pt x="8064" y="38120"/>
                    <a:pt x="5498" y="38853"/>
                    <a:pt x="4032" y="42518"/>
                  </a:cubicBezTo>
                  <a:cubicBezTo>
                    <a:pt x="2566" y="42152"/>
                    <a:pt x="1466" y="42152"/>
                    <a:pt x="0" y="42518"/>
                  </a:cubicBezTo>
                  <a:close/>
                </a:path>
              </a:pathLst>
            </a:custGeom>
            <a:solidFill>
              <a:srgbClr val="B4A8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F835FA10-52B3-45F9-B7B0-1BF0B024EA26}"/>
                </a:ext>
              </a:extLst>
            </p:cNvPr>
            <p:cNvSpPr/>
            <p:nvPr/>
          </p:nvSpPr>
          <p:spPr>
            <a:xfrm>
              <a:off x="10681990" y="4666506"/>
              <a:ext cx="56446" cy="24514"/>
            </a:xfrm>
            <a:custGeom>
              <a:avLst/>
              <a:gdLst>
                <a:gd name="connsiteX0" fmla="*/ 0 w 56446"/>
                <a:gd name="connsiteY0" fmla="*/ 9487 h 24514"/>
                <a:gd name="connsiteX1" fmla="*/ 30789 w 56446"/>
                <a:gd name="connsiteY1" fmla="*/ 8020 h 24514"/>
                <a:gd name="connsiteX2" fmla="*/ 56447 w 56446"/>
                <a:gd name="connsiteY2" fmla="*/ 24515 h 24514"/>
                <a:gd name="connsiteX3" fmla="*/ 0 w 56446"/>
                <a:gd name="connsiteY3" fmla="*/ 9487 h 2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46" h="24514">
                  <a:moveTo>
                    <a:pt x="0" y="9487"/>
                  </a:moveTo>
                  <a:cubicBezTo>
                    <a:pt x="8797" y="-9940"/>
                    <a:pt x="21259" y="6188"/>
                    <a:pt x="30789" y="8020"/>
                  </a:cubicBezTo>
                  <a:cubicBezTo>
                    <a:pt x="39953" y="9853"/>
                    <a:pt x="48017" y="18650"/>
                    <a:pt x="56447" y="24515"/>
                  </a:cubicBezTo>
                  <a:cubicBezTo>
                    <a:pt x="36654" y="22682"/>
                    <a:pt x="18693" y="15718"/>
                    <a:pt x="0" y="9487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3C6BE55D-68EE-4439-A92B-768A1932FAE1}"/>
                </a:ext>
              </a:extLst>
            </p:cNvPr>
            <p:cNvSpPr/>
            <p:nvPr/>
          </p:nvSpPr>
          <p:spPr>
            <a:xfrm>
              <a:off x="11113399" y="7194105"/>
              <a:ext cx="547394" cy="201604"/>
            </a:xfrm>
            <a:custGeom>
              <a:avLst/>
              <a:gdLst>
                <a:gd name="connsiteX0" fmla="*/ 364713 w 547394"/>
                <a:gd name="connsiteY0" fmla="*/ 201604 h 201604"/>
                <a:gd name="connsiteX1" fmla="*/ 353717 w 547394"/>
                <a:gd name="connsiteY1" fmla="*/ 201604 h 201604"/>
                <a:gd name="connsiteX2" fmla="*/ 346019 w 547394"/>
                <a:gd name="connsiteY2" fmla="*/ 194273 h 201604"/>
                <a:gd name="connsiteX3" fmla="*/ 247054 w 547394"/>
                <a:gd name="connsiteY3" fmla="*/ 190608 h 201604"/>
                <a:gd name="connsiteX4" fmla="*/ 101538 w 547394"/>
                <a:gd name="connsiteY4" fmla="*/ 182544 h 201604"/>
                <a:gd name="connsiteX5" fmla="*/ 119132 w 547394"/>
                <a:gd name="connsiteY5" fmla="*/ 175580 h 201604"/>
                <a:gd name="connsiteX6" fmla="*/ 24931 w 547394"/>
                <a:gd name="connsiteY6" fmla="*/ 171181 h 201604"/>
                <a:gd name="connsiteX7" fmla="*/ 23099 w 547394"/>
                <a:gd name="connsiteY7" fmla="*/ 171181 h 201604"/>
                <a:gd name="connsiteX8" fmla="*/ 7 w 547394"/>
                <a:gd name="connsiteY8" fmla="*/ 161285 h 201604"/>
                <a:gd name="connsiteX9" fmla="*/ 21999 w 547394"/>
                <a:gd name="connsiteY9" fmla="*/ 152122 h 201604"/>
                <a:gd name="connsiteX10" fmla="*/ 106669 w 547394"/>
                <a:gd name="connsiteY10" fmla="*/ 151388 h 201604"/>
                <a:gd name="connsiteX11" fmla="*/ 184376 w 547394"/>
                <a:gd name="connsiteY11" fmla="*/ 132695 h 201604"/>
                <a:gd name="connsiteX12" fmla="*/ 227627 w 547394"/>
                <a:gd name="connsiteY12" fmla="*/ 115834 h 201604"/>
                <a:gd name="connsiteX13" fmla="*/ 244488 w 547394"/>
                <a:gd name="connsiteY13" fmla="*/ 112535 h 201604"/>
                <a:gd name="connsiteX14" fmla="*/ 304967 w 547394"/>
                <a:gd name="connsiteY14" fmla="*/ 78447 h 201604"/>
                <a:gd name="connsiteX15" fmla="*/ 300935 w 547394"/>
                <a:gd name="connsiteY15" fmla="*/ 58654 h 201604"/>
                <a:gd name="connsiteX16" fmla="*/ 272712 w 547394"/>
                <a:gd name="connsiteY16" fmla="*/ 50224 h 201604"/>
                <a:gd name="connsiteX17" fmla="*/ 178511 w 547394"/>
                <a:gd name="connsiteY17" fmla="*/ 38494 h 201604"/>
                <a:gd name="connsiteX18" fmla="*/ 156152 w 547394"/>
                <a:gd name="connsiteY18" fmla="*/ 30431 h 201604"/>
                <a:gd name="connsiteX19" fmla="*/ 163116 w 547394"/>
                <a:gd name="connsiteY19" fmla="*/ 7705 h 201604"/>
                <a:gd name="connsiteX20" fmla="*/ 237524 w 547394"/>
                <a:gd name="connsiteY20" fmla="*/ 741 h 201604"/>
                <a:gd name="connsiteX21" fmla="*/ 266847 w 547394"/>
                <a:gd name="connsiteY21" fmla="*/ 741 h 201604"/>
                <a:gd name="connsiteX22" fmla="*/ 297636 w 547394"/>
                <a:gd name="connsiteY22" fmla="*/ 7705 h 201604"/>
                <a:gd name="connsiteX23" fmla="*/ 336123 w 547394"/>
                <a:gd name="connsiteY23" fmla="*/ 14303 h 201604"/>
                <a:gd name="connsiteX24" fmla="*/ 355916 w 547394"/>
                <a:gd name="connsiteY24" fmla="*/ 22733 h 201604"/>
                <a:gd name="connsiteX25" fmla="*/ 343820 w 547394"/>
                <a:gd name="connsiteY25" fmla="*/ 37395 h 201604"/>
                <a:gd name="connsiteX26" fmla="*/ 307533 w 547394"/>
                <a:gd name="connsiteY26" fmla="*/ 43626 h 201604"/>
                <a:gd name="connsiteX27" fmla="*/ 425558 w 547394"/>
                <a:gd name="connsiteY27" fmla="*/ 82113 h 201604"/>
                <a:gd name="connsiteX28" fmla="*/ 482005 w 547394"/>
                <a:gd name="connsiteY28" fmla="*/ 94575 h 201604"/>
                <a:gd name="connsiteX29" fmla="*/ 502898 w 547394"/>
                <a:gd name="connsiteY29" fmla="*/ 101906 h 201604"/>
                <a:gd name="connsiteX30" fmla="*/ 539918 w 547394"/>
                <a:gd name="connsiteY30" fmla="*/ 126830 h 201604"/>
                <a:gd name="connsiteX31" fmla="*/ 538085 w 547394"/>
                <a:gd name="connsiteY31" fmla="*/ 162751 h 201604"/>
                <a:gd name="connsiteX32" fmla="*/ 503997 w 547394"/>
                <a:gd name="connsiteY32" fmla="*/ 168982 h 201604"/>
                <a:gd name="connsiteX33" fmla="*/ 434355 w 547394"/>
                <a:gd name="connsiteY33" fmla="*/ 186576 h 201604"/>
                <a:gd name="connsiteX34" fmla="*/ 439853 w 547394"/>
                <a:gd name="connsiteY34" fmla="*/ 169715 h 201604"/>
                <a:gd name="connsiteX35" fmla="*/ 443885 w 547394"/>
                <a:gd name="connsiteY35" fmla="*/ 166417 h 201604"/>
                <a:gd name="connsiteX36" fmla="*/ 453782 w 547394"/>
                <a:gd name="connsiteY36" fmla="*/ 148456 h 201604"/>
                <a:gd name="connsiteX37" fmla="*/ 458913 w 547394"/>
                <a:gd name="connsiteY37" fmla="*/ 131229 h 201604"/>
                <a:gd name="connsiteX38" fmla="*/ 423359 w 547394"/>
                <a:gd name="connsiteY38" fmla="*/ 129029 h 201604"/>
                <a:gd name="connsiteX39" fmla="*/ 401000 w 547394"/>
                <a:gd name="connsiteY39" fmla="*/ 126464 h 201604"/>
                <a:gd name="connsiteX40" fmla="*/ 385972 w 547394"/>
                <a:gd name="connsiteY40" fmla="*/ 132328 h 201604"/>
                <a:gd name="connsiteX41" fmla="*/ 375342 w 547394"/>
                <a:gd name="connsiteY41" fmla="*/ 138193 h 201604"/>
                <a:gd name="connsiteX42" fmla="*/ 332457 w 547394"/>
                <a:gd name="connsiteY42" fmla="*/ 153588 h 201604"/>
                <a:gd name="connsiteX43" fmla="*/ 328792 w 547394"/>
                <a:gd name="connsiteY43" fmla="*/ 163484 h 201604"/>
                <a:gd name="connsiteX44" fmla="*/ 321095 w 547394"/>
                <a:gd name="connsiteY44" fmla="*/ 185476 h 201604"/>
                <a:gd name="connsiteX45" fmla="*/ 368378 w 547394"/>
                <a:gd name="connsiteY45" fmla="*/ 190608 h 201604"/>
                <a:gd name="connsiteX46" fmla="*/ 364713 w 547394"/>
                <a:gd name="connsiteY46" fmla="*/ 201604 h 20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394" h="201604">
                  <a:moveTo>
                    <a:pt x="364713" y="201604"/>
                  </a:moveTo>
                  <a:cubicBezTo>
                    <a:pt x="361047" y="201604"/>
                    <a:pt x="357382" y="201604"/>
                    <a:pt x="353717" y="201604"/>
                  </a:cubicBezTo>
                  <a:cubicBezTo>
                    <a:pt x="357382" y="192807"/>
                    <a:pt x="350784" y="193907"/>
                    <a:pt x="346019" y="194273"/>
                  </a:cubicBezTo>
                  <a:cubicBezTo>
                    <a:pt x="313031" y="195373"/>
                    <a:pt x="280409" y="188409"/>
                    <a:pt x="247054" y="190608"/>
                  </a:cubicBezTo>
                  <a:cubicBezTo>
                    <a:pt x="198304" y="193540"/>
                    <a:pt x="150288" y="179978"/>
                    <a:pt x="101538" y="182544"/>
                  </a:cubicBezTo>
                  <a:cubicBezTo>
                    <a:pt x="104470" y="172281"/>
                    <a:pt x="112168" y="176313"/>
                    <a:pt x="119132" y="175580"/>
                  </a:cubicBezTo>
                  <a:cubicBezTo>
                    <a:pt x="87243" y="181445"/>
                    <a:pt x="56454" y="170449"/>
                    <a:pt x="24931" y="171181"/>
                  </a:cubicBezTo>
                  <a:cubicBezTo>
                    <a:pt x="22366" y="170815"/>
                    <a:pt x="25664" y="171915"/>
                    <a:pt x="23099" y="171181"/>
                  </a:cubicBezTo>
                  <a:cubicBezTo>
                    <a:pt x="14668" y="169349"/>
                    <a:pt x="373" y="171915"/>
                    <a:pt x="7" y="161285"/>
                  </a:cubicBezTo>
                  <a:cubicBezTo>
                    <a:pt x="-360" y="148823"/>
                    <a:pt x="14302" y="155420"/>
                    <a:pt x="21999" y="152122"/>
                  </a:cubicBezTo>
                  <a:cubicBezTo>
                    <a:pt x="50223" y="155787"/>
                    <a:pt x="79179" y="157253"/>
                    <a:pt x="106669" y="151388"/>
                  </a:cubicBezTo>
                  <a:cubicBezTo>
                    <a:pt x="132694" y="145524"/>
                    <a:pt x="159451" y="142591"/>
                    <a:pt x="184376" y="132695"/>
                  </a:cubicBezTo>
                  <a:cubicBezTo>
                    <a:pt x="198671" y="126830"/>
                    <a:pt x="212966" y="120966"/>
                    <a:pt x="227627" y="115834"/>
                  </a:cubicBezTo>
                  <a:cubicBezTo>
                    <a:pt x="233125" y="114368"/>
                    <a:pt x="238990" y="112902"/>
                    <a:pt x="244488" y="112535"/>
                  </a:cubicBezTo>
                  <a:cubicBezTo>
                    <a:pt x="268680" y="108503"/>
                    <a:pt x="287373" y="93842"/>
                    <a:pt x="304967" y="78447"/>
                  </a:cubicBezTo>
                  <a:cubicBezTo>
                    <a:pt x="313031" y="71483"/>
                    <a:pt x="308999" y="63419"/>
                    <a:pt x="300935" y="58654"/>
                  </a:cubicBezTo>
                  <a:cubicBezTo>
                    <a:pt x="292505" y="53156"/>
                    <a:pt x="282242" y="51690"/>
                    <a:pt x="272712" y="50224"/>
                  </a:cubicBezTo>
                  <a:cubicBezTo>
                    <a:pt x="241556" y="45092"/>
                    <a:pt x="210033" y="41793"/>
                    <a:pt x="178511" y="38494"/>
                  </a:cubicBezTo>
                  <a:cubicBezTo>
                    <a:pt x="170447" y="37761"/>
                    <a:pt x="162383" y="37028"/>
                    <a:pt x="156152" y="30431"/>
                  </a:cubicBezTo>
                  <a:cubicBezTo>
                    <a:pt x="150654" y="20534"/>
                    <a:pt x="151021" y="12104"/>
                    <a:pt x="163116" y="7705"/>
                  </a:cubicBezTo>
                  <a:cubicBezTo>
                    <a:pt x="187674" y="4040"/>
                    <a:pt x="212966" y="6606"/>
                    <a:pt x="237524" y="741"/>
                  </a:cubicBezTo>
                  <a:cubicBezTo>
                    <a:pt x="247420" y="-725"/>
                    <a:pt x="256950" y="375"/>
                    <a:pt x="266847" y="741"/>
                  </a:cubicBezTo>
                  <a:cubicBezTo>
                    <a:pt x="277110" y="3673"/>
                    <a:pt x="287373" y="6239"/>
                    <a:pt x="297636" y="7705"/>
                  </a:cubicBezTo>
                  <a:cubicBezTo>
                    <a:pt x="310465" y="10271"/>
                    <a:pt x="323294" y="12470"/>
                    <a:pt x="336123" y="14303"/>
                  </a:cubicBezTo>
                  <a:cubicBezTo>
                    <a:pt x="343453" y="15403"/>
                    <a:pt x="353350" y="15403"/>
                    <a:pt x="355916" y="22733"/>
                  </a:cubicBezTo>
                  <a:cubicBezTo>
                    <a:pt x="358481" y="30431"/>
                    <a:pt x="346752" y="31530"/>
                    <a:pt x="343820" y="37395"/>
                  </a:cubicBezTo>
                  <a:cubicBezTo>
                    <a:pt x="332457" y="44726"/>
                    <a:pt x="319262" y="39961"/>
                    <a:pt x="307533" y="43626"/>
                  </a:cubicBezTo>
                  <a:cubicBezTo>
                    <a:pt x="344920" y="61586"/>
                    <a:pt x="385972" y="69650"/>
                    <a:pt x="425558" y="82113"/>
                  </a:cubicBezTo>
                  <a:cubicBezTo>
                    <a:pt x="443519" y="87611"/>
                    <a:pt x="462945" y="91276"/>
                    <a:pt x="482005" y="94575"/>
                  </a:cubicBezTo>
                  <a:cubicBezTo>
                    <a:pt x="489702" y="96041"/>
                    <a:pt x="496300" y="98607"/>
                    <a:pt x="502898" y="101906"/>
                  </a:cubicBezTo>
                  <a:cubicBezTo>
                    <a:pt x="514994" y="110336"/>
                    <a:pt x="528922" y="116201"/>
                    <a:pt x="539918" y="126830"/>
                  </a:cubicBezTo>
                  <a:cubicBezTo>
                    <a:pt x="544683" y="138926"/>
                    <a:pt x="554946" y="151388"/>
                    <a:pt x="538085" y="162751"/>
                  </a:cubicBezTo>
                  <a:cubicBezTo>
                    <a:pt x="525990" y="160552"/>
                    <a:pt x="514994" y="163851"/>
                    <a:pt x="503997" y="168982"/>
                  </a:cubicBezTo>
                  <a:cubicBezTo>
                    <a:pt x="482005" y="178879"/>
                    <a:pt x="458913" y="186576"/>
                    <a:pt x="434355" y="186576"/>
                  </a:cubicBezTo>
                  <a:cubicBezTo>
                    <a:pt x="425558" y="177413"/>
                    <a:pt x="438387" y="175580"/>
                    <a:pt x="439853" y="169715"/>
                  </a:cubicBezTo>
                  <a:cubicBezTo>
                    <a:pt x="440953" y="168616"/>
                    <a:pt x="442419" y="167516"/>
                    <a:pt x="443885" y="166417"/>
                  </a:cubicBezTo>
                  <a:cubicBezTo>
                    <a:pt x="453782" y="164217"/>
                    <a:pt x="452682" y="155787"/>
                    <a:pt x="453782" y="148456"/>
                  </a:cubicBezTo>
                  <a:cubicBezTo>
                    <a:pt x="454148" y="142958"/>
                    <a:pt x="458180" y="138193"/>
                    <a:pt x="458913" y="131229"/>
                  </a:cubicBezTo>
                  <a:cubicBezTo>
                    <a:pt x="447184" y="129396"/>
                    <a:pt x="434722" y="133061"/>
                    <a:pt x="423359" y="129029"/>
                  </a:cubicBezTo>
                  <a:cubicBezTo>
                    <a:pt x="416028" y="128297"/>
                    <a:pt x="408331" y="128663"/>
                    <a:pt x="401000" y="126464"/>
                  </a:cubicBezTo>
                  <a:cubicBezTo>
                    <a:pt x="394402" y="124631"/>
                    <a:pt x="388904" y="124631"/>
                    <a:pt x="385972" y="132328"/>
                  </a:cubicBezTo>
                  <a:cubicBezTo>
                    <a:pt x="384139" y="136727"/>
                    <a:pt x="379374" y="139293"/>
                    <a:pt x="375342" y="138193"/>
                  </a:cubicBezTo>
                  <a:cubicBezTo>
                    <a:pt x="357382" y="133795"/>
                    <a:pt x="348218" y="152488"/>
                    <a:pt x="332457" y="153588"/>
                  </a:cubicBezTo>
                  <a:cubicBezTo>
                    <a:pt x="328792" y="153954"/>
                    <a:pt x="329158" y="159819"/>
                    <a:pt x="328792" y="163484"/>
                  </a:cubicBezTo>
                  <a:cubicBezTo>
                    <a:pt x="328059" y="171548"/>
                    <a:pt x="327326" y="179612"/>
                    <a:pt x="321095" y="185476"/>
                  </a:cubicBezTo>
                  <a:cubicBezTo>
                    <a:pt x="336856" y="185476"/>
                    <a:pt x="352984" y="183277"/>
                    <a:pt x="368378" y="190608"/>
                  </a:cubicBezTo>
                  <a:cubicBezTo>
                    <a:pt x="371310" y="195007"/>
                    <a:pt x="368378" y="198305"/>
                    <a:pt x="364713" y="201604"/>
                  </a:cubicBezTo>
                  <a:close/>
                </a:path>
              </a:pathLst>
            </a:custGeom>
            <a:solidFill>
              <a:srgbClr val="D8C7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F3AA7B5-1122-479E-B729-534B106A8F72}"/>
                </a:ext>
              </a:extLst>
            </p:cNvPr>
            <p:cNvSpPr/>
            <p:nvPr/>
          </p:nvSpPr>
          <p:spPr>
            <a:xfrm>
              <a:off x="11027635" y="7301856"/>
              <a:ext cx="258043" cy="93486"/>
            </a:xfrm>
            <a:custGeom>
              <a:avLst/>
              <a:gdLst>
                <a:gd name="connsiteX0" fmla="*/ 108862 w 258043"/>
                <a:gd name="connsiteY0" fmla="*/ 48402 h 93486"/>
                <a:gd name="connsiteX1" fmla="*/ 88336 w 258043"/>
                <a:gd name="connsiteY1" fmla="*/ 53900 h 93486"/>
                <a:gd name="connsiteX2" fmla="*/ 112894 w 258043"/>
                <a:gd name="connsiteY2" fmla="*/ 58665 h 93486"/>
                <a:gd name="connsiteX3" fmla="*/ 97499 w 258043"/>
                <a:gd name="connsiteY3" fmla="*/ 72594 h 93486"/>
                <a:gd name="connsiteX4" fmla="*/ 78806 w 258043"/>
                <a:gd name="connsiteY4" fmla="*/ 78825 h 93486"/>
                <a:gd name="connsiteX5" fmla="*/ 44718 w 258043"/>
                <a:gd name="connsiteY5" fmla="*/ 93486 h 93486"/>
                <a:gd name="connsiteX6" fmla="*/ 0 w 258043"/>
                <a:gd name="connsiteY6" fmla="*/ 86522 h 93486"/>
                <a:gd name="connsiteX7" fmla="*/ 19060 w 258043"/>
                <a:gd name="connsiteY7" fmla="*/ 76259 h 93486"/>
                <a:gd name="connsiteX8" fmla="*/ 26757 w 258043"/>
                <a:gd name="connsiteY8" fmla="*/ 74793 h 93486"/>
                <a:gd name="connsiteX9" fmla="*/ 48017 w 258043"/>
                <a:gd name="connsiteY9" fmla="*/ 57932 h 93486"/>
                <a:gd name="connsiteX10" fmla="*/ 46917 w 258043"/>
                <a:gd name="connsiteY10" fmla="*/ 45103 h 93486"/>
                <a:gd name="connsiteX11" fmla="*/ 27857 w 258043"/>
                <a:gd name="connsiteY11" fmla="*/ 28243 h 93486"/>
                <a:gd name="connsiteX12" fmla="*/ 19060 w 258043"/>
                <a:gd name="connsiteY12" fmla="*/ 15780 h 93486"/>
                <a:gd name="connsiteX13" fmla="*/ 34088 w 258043"/>
                <a:gd name="connsiteY13" fmla="*/ 7717 h 93486"/>
                <a:gd name="connsiteX14" fmla="*/ 74774 w 258043"/>
                <a:gd name="connsiteY14" fmla="*/ 7717 h 93486"/>
                <a:gd name="connsiteX15" fmla="*/ 198664 w 258043"/>
                <a:gd name="connsiteY15" fmla="*/ 5884 h 93486"/>
                <a:gd name="connsiteX16" fmla="*/ 211493 w 258043"/>
                <a:gd name="connsiteY16" fmla="*/ 3685 h 93486"/>
                <a:gd name="connsiteX17" fmla="*/ 258043 w 258043"/>
                <a:gd name="connsiteY17" fmla="*/ 9549 h 93486"/>
                <a:gd name="connsiteX18" fmla="*/ 228720 w 258043"/>
                <a:gd name="connsiteY18" fmla="*/ 32275 h 93486"/>
                <a:gd name="connsiteX19" fmla="*/ 173006 w 258043"/>
                <a:gd name="connsiteY19" fmla="*/ 37040 h 93486"/>
                <a:gd name="connsiteX20" fmla="*/ 160911 w 258043"/>
                <a:gd name="connsiteY20" fmla="*/ 46936 h 93486"/>
                <a:gd name="connsiteX21" fmla="*/ 141117 w 258043"/>
                <a:gd name="connsiteY21" fmla="*/ 45470 h 93486"/>
                <a:gd name="connsiteX22" fmla="*/ 117292 w 258043"/>
                <a:gd name="connsiteY22" fmla="*/ 41805 h 93486"/>
                <a:gd name="connsiteX23" fmla="*/ 108862 w 258043"/>
                <a:gd name="connsiteY23" fmla="*/ 48402 h 9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8043" h="93486">
                  <a:moveTo>
                    <a:pt x="108862" y="48402"/>
                  </a:moveTo>
                  <a:cubicBezTo>
                    <a:pt x="102264" y="49502"/>
                    <a:pt x="96400" y="53900"/>
                    <a:pt x="88336" y="53900"/>
                  </a:cubicBezTo>
                  <a:cubicBezTo>
                    <a:pt x="96766" y="55366"/>
                    <a:pt x="104830" y="57199"/>
                    <a:pt x="112894" y="58665"/>
                  </a:cubicBezTo>
                  <a:cubicBezTo>
                    <a:pt x="113627" y="70028"/>
                    <a:pt x="104830" y="71494"/>
                    <a:pt x="97499" y="72594"/>
                  </a:cubicBezTo>
                  <a:cubicBezTo>
                    <a:pt x="90535" y="73693"/>
                    <a:pt x="84304" y="74060"/>
                    <a:pt x="78806" y="78825"/>
                  </a:cubicBezTo>
                  <a:cubicBezTo>
                    <a:pt x="68543" y="86522"/>
                    <a:pt x="57547" y="92387"/>
                    <a:pt x="44718" y="93486"/>
                  </a:cubicBezTo>
                  <a:cubicBezTo>
                    <a:pt x="29323" y="92754"/>
                    <a:pt x="13929" y="94953"/>
                    <a:pt x="0" y="86522"/>
                  </a:cubicBezTo>
                  <a:cubicBezTo>
                    <a:pt x="3665" y="77725"/>
                    <a:pt x="4765" y="64530"/>
                    <a:pt x="19060" y="76259"/>
                  </a:cubicBezTo>
                  <a:cubicBezTo>
                    <a:pt x="22725" y="79192"/>
                    <a:pt x="24192" y="76259"/>
                    <a:pt x="26757" y="74793"/>
                  </a:cubicBezTo>
                  <a:cubicBezTo>
                    <a:pt x="34821" y="70395"/>
                    <a:pt x="36654" y="59032"/>
                    <a:pt x="48017" y="57932"/>
                  </a:cubicBezTo>
                  <a:cubicBezTo>
                    <a:pt x="51315" y="57566"/>
                    <a:pt x="50216" y="48402"/>
                    <a:pt x="46917" y="45103"/>
                  </a:cubicBezTo>
                  <a:cubicBezTo>
                    <a:pt x="41052" y="38872"/>
                    <a:pt x="36654" y="30808"/>
                    <a:pt x="27857" y="28243"/>
                  </a:cubicBezTo>
                  <a:cubicBezTo>
                    <a:pt x="22359" y="26410"/>
                    <a:pt x="17227" y="22378"/>
                    <a:pt x="19060" y="15780"/>
                  </a:cubicBezTo>
                  <a:cubicBezTo>
                    <a:pt x="20893" y="8450"/>
                    <a:pt x="27857" y="6617"/>
                    <a:pt x="34088" y="7717"/>
                  </a:cubicBezTo>
                  <a:cubicBezTo>
                    <a:pt x="47650" y="9916"/>
                    <a:pt x="61212" y="8083"/>
                    <a:pt x="74774" y="7717"/>
                  </a:cubicBezTo>
                  <a:cubicBezTo>
                    <a:pt x="116193" y="6250"/>
                    <a:pt x="157245" y="-7678"/>
                    <a:pt x="198664" y="5884"/>
                  </a:cubicBezTo>
                  <a:cubicBezTo>
                    <a:pt x="202696" y="7350"/>
                    <a:pt x="207094" y="4051"/>
                    <a:pt x="211493" y="3685"/>
                  </a:cubicBezTo>
                  <a:cubicBezTo>
                    <a:pt x="227620" y="1485"/>
                    <a:pt x="243015" y="2585"/>
                    <a:pt x="258043" y="9549"/>
                  </a:cubicBezTo>
                  <a:cubicBezTo>
                    <a:pt x="256944" y="19079"/>
                    <a:pt x="242282" y="30075"/>
                    <a:pt x="228720" y="32275"/>
                  </a:cubicBezTo>
                  <a:cubicBezTo>
                    <a:pt x="210393" y="35573"/>
                    <a:pt x="192433" y="42904"/>
                    <a:pt x="173006" y="37040"/>
                  </a:cubicBezTo>
                  <a:cubicBezTo>
                    <a:pt x="166409" y="34840"/>
                    <a:pt x="164942" y="43271"/>
                    <a:pt x="160911" y="46936"/>
                  </a:cubicBezTo>
                  <a:cubicBezTo>
                    <a:pt x="153946" y="53167"/>
                    <a:pt x="146615" y="55366"/>
                    <a:pt x="141117" y="45470"/>
                  </a:cubicBezTo>
                  <a:cubicBezTo>
                    <a:pt x="130854" y="27143"/>
                    <a:pt x="131221" y="27143"/>
                    <a:pt x="117292" y="41805"/>
                  </a:cubicBezTo>
                  <a:cubicBezTo>
                    <a:pt x="114360" y="43637"/>
                    <a:pt x="111428" y="45837"/>
                    <a:pt x="108862" y="48402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550A6F3-C9FC-410B-8B2C-0330882A1EA1}"/>
                </a:ext>
              </a:extLst>
            </p:cNvPr>
            <p:cNvSpPr/>
            <p:nvPr/>
          </p:nvSpPr>
          <p:spPr>
            <a:xfrm>
              <a:off x="11106441" y="7359821"/>
              <a:ext cx="132686" cy="20859"/>
            </a:xfrm>
            <a:custGeom>
              <a:avLst/>
              <a:gdLst>
                <a:gd name="connsiteX0" fmla="*/ 0 w 132686"/>
                <a:gd name="connsiteY0" fmla="*/ 20860 h 20859"/>
                <a:gd name="connsiteX1" fmla="*/ 10996 w 132686"/>
                <a:gd name="connsiteY1" fmla="*/ 11330 h 20859"/>
                <a:gd name="connsiteX2" fmla="*/ 34088 w 132686"/>
                <a:gd name="connsiteY2" fmla="*/ 700 h 20859"/>
                <a:gd name="connsiteX3" fmla="*/ 116193 w 132686"/>
                <a:gd name="connsiteY3" fmla="*/ 5465 h 20859"/>
                <a:gd name="connsiteX4" fmla="*/ 132687 w 132686"/>
                <a:gd name="connsiteY4" fmla="*/ 10597 h 20859"/>
                <a:gd name="connsiteX5" fmla="*/ 108495 w 132686"/>
                <a:gd name="connsiteY5" fmla="*/ 16095 h 20859"/>
                <a:gd name="connsiteX6" fmla="*/ 0 w 132686"/>
                <a:gd name="connsiteY6" fmla="*/ 20860 h 2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686" h="20859">
                  <a:moveTo>
                    <a:pt x="0" y="20860"/>
                  </a:moveTo>
                  <a:cubicBezTo>
                    <a:pt x="2566" y="16461"/>
                    <a:pt x="2566" y="8764"/>
                    <a:pt x="10996" y="11330"/>
                  </a:cubicBezTo>
                  <a:cubicBezTo>
                    <a:pt x="22359" y="15362"/>
                    <a:pt x="27857" y="6931"/>
                    <a:pt x="34088" y="700"/>
                  </a:cubicBezTo>
                  <a:cubicBezTo>
                    <a:pt x="61945" y="-2965"/>
                    <a:pt x="88336" y="9131"/>
                    <a:pt x="116193" y="5465"/>
                  </a:cubicBezTo>
                  <a:cubicBezTo>
                    <a:pt x="121691" y="4732"/>
                    <a:pt x="129022" y="3266"/>
                    <a:pt x="132687" y="10597"/>
                  </a:cubicBezTo>
                  <a:cubicBezTo>
                    <a:pt x="125723" y="16828"/>
                    <a:pt x="115093" y="8764"/>
                    <a:pt x="108495" y="16095"/>
                  </a:cubicBezTo>
                  <a:cubicBezTo>
                    <a:pt x="72575" y="18294"/>
                    <a:pt x="35921" y="13162"/>
                    <a:pt x="0" y="20860"/>
                  </a:cubicBezTo>
                  <a:close/>
                </a:path>
              </a:pathLst>
            </a:custGeom>
            <a:solidFill>
              <a:srgbClr val="AA8C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BE9239E1-DBB5-4535-9453-C4B94748F64E}"/>
                </a:ext>
              </a:extLst>
            </p:cNvPr>
            <p:cNvSpPr/>
            <p:nvPr/>
          </p:nvSpPr>
          <p:spPr>
            <a:xfrm>
              <a:off x="11365218" y="7403348"/>
              <a:ext cx="22725" cy="18018"/>
            </a:xfrm>
            <a:custGeom>
              <a:avLst/>
              <a:gdLst>
                <a:gd name="connsiteX0" fmla="*/ 22725 w 22725"/>
                <a:gd name="connsiteY0" fmla="*/ 59 h 18018"/>
                <a:gd name="connsiteX1" fmla="*/ 19060 w 22725"/>
                <a:gd name="connsiteY1" fmla="*/ 18019 h 18018"/>
                <a:gd name="connsiteX2" fmla="*/ 0 w 22725"/>
                <a:gd name="connsiteY2" fmla="*/ 13621 h 18018"/>
                <a:gd name="connsiteX3" fmla="*/ 22725 w 22725"/>
                <a:gd name="connsiteY3" fmla="*/ 59 h 1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18018">
                  <a:moveTo>
                    <a:pt x="22725" y="59"/>
                  </a:moveTo>
                  <a:cubicBezTo>
                    <a:pt x="22725" y="6290"/>
                    <a:pt x="11363" y="10322"/>
                    <a:pt x="19060" y="18019"/>
                  </a:cubicBezTo>
                  <a:cubicBezTo>
                    <a:pt x="13195" y="16553"/>
                    <a:pt x="7697" y="15453"/>
                    <a:pt x="0" y="13621"/>
                  </a:cubicBezTo>
                  <a:cubicBezTo>
                    <a:pt x="7331" y="5557"/>
                    <a:pt x="12829" y="-674"/>
                    <a:pt x="22725" y="59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B89C08C2-93A6-4E34-B689-909295CB91DB}"/>
                </a:ext>
              </a:extLst>
            </p:cNvPr>
            <p:cNvSpPr/>
            <p:nvPr/>
          </p:nvSpPr>
          <p:spPr>
            <a:xfrm>
              <a:off x="10972385" y="7221695"/>
              <a:ext cx="334186" cy="167049"/>
            </a:xfrm>
            <a:custGeom>
              <a:avLst/>
              <a:gdLst>
                <a:gd name="connsiteX0" fmla="*/ 265277 w 334186"/>
                <a:gd name="connsiteY0" fmla="*/ 87511 h 167049"/>
                <a:gd name="connsiteX1" fmla="*/ 223859 w 334186"/>
                <a:gd name="connsiteY1" fmla="*/ 86045 h 167049"/>
                <a:gd name="connsiteX2" fmla="*/ 179874 w 334186"/>
                <a:gd name="connsiteY2" fmla="*/ 87511 h 167049"/>
                <a:gd name="connsiteX3" fmla="*/ 109865 w 334186"/>
                <a:gd name="connsiteY3" fmla="*/ 96308 h 167049"/>
                <a:gd name="connsiteX4" fmla="*/ 84941 w 334186"/>
                <a:gd name="connsiteY4" fmla="*/ 91910 h 167049"/>
                <a:gd name="connsiteX5" fmla="*/ 76510 w 334186"/>
                <a:gd name="connsiteY5" fmla="*/ 97407 h 167049"/>
                <a:gd name="connsiteX6" fmla="*/ 81642 w 334186"/>
                <a:gd name="connsiteY6" fmla="*/ 104372 h 167049"/>
                <a:gd name="connsiteX7" fmla="*/ 105100 w 334186"/>
                <a:gd name="connsiteY7" fmla="*/ 119400 h 167049"/>
                <a:gd name="connsiteX8" fmla="*/ 108399 w 334186"/>
                <a:gd name="connsiteY8" fmla="*/ 135528 h 167049"/>
                <a:gd name="connsiteX9" fmla="*/ 99969 w 334186"/>
                <a:gd name="connsiteY9" fmla="*/ 143225 h 167049"/>
                <a:gd name="connsiteX10" fmla="*/ 82008 w 334186"/>
                <a:gd name="connsiteY10" fmla="*/ 160452 h 167049"/>
                <a:gd name="connsiteX11" fmla="*/ 74311 w 334186"/>
                <a:gd name="connsiteY11" fmla="*/ 161552 h 167049"/>
                <a:gd name="connsiteX12" fmla="*/ 54884 w 334186"/>
                <a:gd name="connsiteY12" fmla="*/ 167050 h 167049"/>
                <a:gd name="connsiteX13" fmla="*/ 54884 w 334186"/>
                <a:gd name="connsiteY13" fmla="*/ 167050 h 167049"/>
                <a:gd name="connsiteX14" fmla="*/ 16764 w 334186"/>
                <a:gd name="connsiteY14" fmla="*/ 141026 h 167049"/>
                <a:gd name="connsiteX15" fmla="*/ 6501 w 334186"/>
                <a:gd name="connsiteY15" fmla="*/ 136627 h 167049"/>
                <a:gd name="connsiteX16" fmla="*/ 270 w 334186"/>
                <a:gd name="connsiteY16" fmla="*/ 131862 h 167049"/>
                <a:gd name="connsiteX17" fmla="*/ 29593 w 334186"/>
                <a:gd name="connsiteY17" fmla="*/ 106938 h 167049"/>
                <a:gd name="connsiteX18" fmla="*/ 25928 w 334186"/>
                <a:gd name="connsiteY18" fmla="*/ 74682 h 167049"/>
                <a:gd name="connsiteX19" fmla="*/ 61482 w 334186"/>
                <a:gd name="connsiteY19" fmla="*/ 51957 h 167049"/>
                <a:gd name="connsiteX20" fmla="*/ 78343 w 334186"/>
                <a:gd name="connsiteY20" fmla="*/ 30697 h 167049"/>
                <a:gd name="connsiteX21" fmla="*/ 107299 w 334186"/>
                <a:gd name="connsiteY21" fmla="*/ 5773 h 167049"/>
                <a:gd name="connsiteX22" fmla="*/ 175109 w 334186"/>
                <a:gd name="connsiteY22" fmla="*/ 275 h 167049"/>
                <a:gd name="connsiteX23" fmla="*/ 180241 w 334186"/>
                <a:gd name="connsiteY23" fmla="*/ 275 h 167049"/>
                <a:gd name="connsiteX24" fmla="*/ 189038 w 334186"/>
                <a:gd name="connsiteY24" fmla="*/ 15670 h 167049"/>
                <a:gd name="connsiteX25" fmla="*/ 196368 w 334186"/>
                <a:gd name="connsiteY25" fmla="*/ 29965 h 167049"/>
                <a:gd name="connsiteX26" fmla="*/ 266011 w 334186"/>
                <a:gd name="connsiteY26" fmla="*/ 20434 h 167049"/>
                <a:gd name="connsiteX27" fmla="*/ 303764 w 334186"/>
                <a:gd name="connsiteY27" fmla="*/ 13837 h 167049"/>
                <a:gd name="connsiteX28" fmla="*/ 334187 w 334186"/>
                <a:gd name="connsiteY28" fmla="*/ 24100 h 167049"/>
                <a:gd name="connsiteX29" fmla="*/ 313661 w 334186"/>
                <a:gd name="connsiteY29" fmla="*/ 36196 h 167049"/>
                <a:gd name="connsiteX30" fmla="*/ 304497 w 334186"/>
                <a:gd name="connsiteY30" fmla="*/ 43893 h 167049"/>
                <a:gd name="connsiteX31" fmla="*/ 315860 w 334186"/>
                <a:gd name="connsiteY31" fmla="*/ 50857 h 167049"/>
                <a:gd name="connsiteX32" fmla="*/ 327223 w 334186"/>
                <a:gd name="connsiteY32" fmla="*/ 82013 h 167049"/>
                <a:gd name="connsiteX33" fmla="*/ 297533 w 334186"/>
                <a:gd name="connsiteY33" fmla="*/ 79081 h 167049"/>
                <a:gd name="connsiteX34" fmla="*/ 277373 w 334186"/>
                <a:gd name="connsiteY34" fmla="*/ 84212 h 167049"/>
                <a:gd name="connsiteX35" fmla="*/ 265277 w 334186"/>
                <a:gd name="connsiteY35" fmla="*/ 87511 h 16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4186" h="167049">
                  <a:moveTo>
                    <a:pt x="265277" y="87511"/>
                  </a:moveTo>
                  <a:cubicBezTo>
                    <a:pt x="251349" y="98141"/>
                    <a:pt x="237787" y="85678"/>
                    <a:pt x="223859" y="86045"/>
                  </a:cubicBezTo>
                  <a:cubicBezTo>
                    <a:pt x="209197" y="86045"/>
                    <a:pt x="194536" y="83112"/>
                    <a:pt x="179874" y="87511"/>
                  </a:cubicBezTo>
                  <a:cubicBezTo>
                    <a:pt x="157149" y="94109"/>
                    <a:pt x="132591" y="88611"/>
                    <a:pt x="109865" y="96308"/>
                  </a:cubicBezTo>
                  <a:cubicBezTo>
                    <a:pt x="101435" y="98874"/>
                    <a:pt x="94471" y="88611"/>
                    <a:pt x="84941" y="91910"/>
                  </a:cubicBezTo>
                  <a:cubicBezTo>
                    <a:pt x="81642" y="93009"/>
                    <a:pt x="76510" y="92643"/>
                    <a:pt x="76510" y="97407"/>
                  </a:cubicBezTo>
                  <a:cubicBezTo>
                    <a:pt x="76510" y="99607"/>
                    <a:pt x="80176" y="104372"/>
                    <a:pt x="81642" y="104372"/>
                  </a:cubicBezTo>
                  <a:cubicBezTo>
                    <a:pt x="93737" y="102539"/>
                    <a:pt x="95204" y="116834"/>
                    <a:pt x="105100" y="119400"/>
                  </a:cubicBezTo>
                  <a:cubicBezTo>
                    <a:pt x="112797" y="121599"/>
                    <a:pt x="109865" y="129663"/>
                    <a:pt x="108399" y="135528"/>
                  </a:cubicBezTo>
                  <a:cubicBezTo>
                    <a:pt x="107666" y="139193"/>
                    <a:pt x="111331" y="146524"/>
                    <a:pt x="99969" y="143225"/>
                  </a:cubicBezTo>
                  <a:cubicBezTo>
                    <a:pt x="92271" y="141026"/>
                    <a:pt x="94837" y="160452"/>
                    <a:pt x="82008" y="160452"/>
                  </a:cubicBezTo>
                  <a:cubicBezTo>
                    <a:pt x="80909" y="160452"/>
                    <a:pt x="76510" y="163385"/>
                    <a:pt x="74311" y="161552"/>
                  </a:cubicBezTo>
                  <a:cubicBezTo>
                    <a:pt x="64048" y="150922"/>
                    <a:pt x="61115" y="164118"/>
                    <a:pt x="54884" y="167050"/>
                  </a:cubicBezTo>
                  <a:lnTo>
                    <a:pt x="54884" y="167050"/>
                  </a:lnTo>
                  <a:cubicBezTo>
                    <a:pt x="48653" y="148723"/>
                    <a:pt x="27760" y="152022"/>
                    <a:pt x="16764" y="141026"/>
                  </a:cubicBezTo>
                  <a:cubicBezTo>
                    <a:pt x="13465" y="139559"/>
                    <a:pt x="9800" y="138093"/>
                    <a:pt x="6501" y="136627"/>
                  </a:cubicBezTo>
                  <a:cubicBezTo>
                    <a:pt x="4302" y="135161"/>
                    <a:pt x="1370" y="134428"/>
                    <a:pt x="270" y="131862"/>
                  </a:cubicBezTo>
                  <a:cubicBezTo>
                    <a:pt x="-1929" y="111336"/>
                    <a:pt x="9434" y="105105"/>
                    <a:pt x="29593" y="106938"/>
                  </a:cubicBezTo>
                  <a:cubicBezTo>
                    <a:pt x="10533" y="93009"/>
                    <a:pt x="10900" y="90077"/>
                    <a:pt x="25928" y="74682"/>
                  </a:cubicBezTo>
                  <a:cubicBezTo>
                    <a:pt x="36191" y="64053"/>
                    <a:pt x="47187" y="55622"/>
                    <a:pt x="61482" y="51957"/>
                  </a:cubicBezTo>
                  <a:cubicBezTo>
                    <a:pt x="72112" y="49024"/>
                    <a:pt x="77610" y="43160"/>
                    <a:pt x="78343" y="30697"/>
                  </a:cubicBezTo>
                  <a:cubicBezTo>
                    <a:pt x="79442" y="13104"/>
                    <a:pt x="90439" y="7606"/>
                    <a:pt x="107299" y="5773"/>
                  </a:cubicBezTo>
                  <a:cubicBezTo>
                    <a:pt x="130025" y="3207"/>
                    <a:pt x="153117" y="8705"/>
                    <a:pt x="175109" y="275"/>
                  </a:cubicBezTo>
                  <a:cubicBezTo>
                    <a:pt x="176942" y="-92"/>
                    <a:pt x="178774" y="-92"/>
                    <a:pt x="180241" y="275"/>
                  </a:cubicBezTo>
                  <a:cubicBezTo>
                    <a:pt x="187571" y="2841"/>
                    <a:pt x="195635" y="5406"/>
                    <a:pt x="189038" y="15670"/>
                  </a:cubicBezTo>
                  <a:cubicBezTo>
                    <a:pt x="183173" y="24833"/>
                    <a:pt x="189038" y="29598"/>
                    <a:pt x="196368" y="29965"/>
                  </a:cubicBezTo>
                  <a:cubicBezTo>
                    <a:pt x="220193" y="31431"/>
                    <a:pt x="245118" y="38395"/>
                    <a:pt x="266011" y="20434"/>
                  </a:cubicBezTo>
                  <a:cubicBezTo>
                    <a:pt x="278106" y="10171"/>
                    <a:pt x="291668" y="18602"/>
                    <a:pt x="303764" y="13837"/>
                  </a:cubicBezTo>
                  <a:cubicBezTo>
                    <a:pt x="314394" y="15670"/>
                    <a:pt x="328322" y="7606"/>
                    <a:pt x="334187" y="24100"/>
                  </a:cubicBezTo>
                  <a:cubicBezTo>
                    <a:pt x="329422" y="31797"/>
                    <a:pt x="321358" y="33263"/>
                    <a:pt x="313661" y="36196"/>
                  </a:cubicBezTo>
                  <a:cubicBezTo>
                    <a:pt x="309629" y="37662"/>
                    <a:pt x="304131" y="38761"/>
                    <a:pt x="304497" y="43893"/>
                  </a:cubicBezTo>
                  <a:cubicBezTo>
                    <a:pt x="304864" y="50857"/>
                    <a:pt x="311095" y="49758"/>
                    <a:pt x="315860" y="50857"/>
                  </a:cubicBezTo>
                  <a:cubicBezTo>
                    <a:pt x="334553" y="54889"/>
                    <a:pt x="337852" y="63686"/>
                    <a:pt x="327223" y="82013"/>
                  </a:cubicBezTo>
                  <a:cubicBezTo>
                    <a:pt x="318426" y="69551"/>
                    <a:pt x="309629" y="62586"/>
                    <a:pt x="297533" y="79081"/>
                  </a:cubicBezTo>
                  <a:cubicBezTo>
                    <a:pt x="293501" y="84579"/>
                    <a:pt x="281405" y="88244"/>
                    <a:pt x="277373" y="84212"/>
                  </a:cubicBezTo>
                  <a:cubicBezTo>
                    <a:pt x="267843" y="73583"/>
                    <a:pt x="268943" y="85312"/>
                    <a:pt x="265277" y="87511"/>
                  </a:cubicBezTo>
                  <a:close/>
                </a:path>
              </a:pathLst>
            </a:custGeom>
            <a:solidFill>
              <a:srgbClr val="4F35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D2EC0605-D01A-4AB7-883F-535145CA3C2C}"/>
                </a:ext>
              </a:extLst>
            </p:cNvPr>
            <p:cNvSpPr/>
            <p:nvPr/>
          </p:nvSpPr>
          <p:spPr>
            <a:xfrm>
              <a:off x="10850490" y="7210441"/>
              <a:ext cx="297370" cy="143567"/>
            </a:xfrm>
            <a:custGeom>
              <a:avLst/>
              <a:gdLst>
                <a:gd name="connsiteX0" fmla="*/ 297370 w 297370"/>
                <a:gd name="connsiteY0" fmla="*/ 12629 h 143567"/>
                <a:gd name="connsiteX1" fmla="*/ 248620 w 297370"/>
                <a:gd name="connsiteY1" fmla="*/ 20326 h 143567"/>
                <a:gd name="connsiteX2" fmla="*/ 209034 w 297370"/>
                <a:gd name="connsiteY2" fmla="*/ 29489 h 143567"/>
                <a:gd name="connsiteX3" fmla="*/ 204269 w 297370"/>
                <a:gd name="connsiteY3" fmla="*/ 39386 h 143567"/>
                <a:gd name="connsiteX4" fmla="*/ 182277 w 297370"/>
                <a:gd name="connsiteY4" fmla="*/ 67976 h 143567"/>
                <a:gd name="connsiteX5" fmla="*/ 144157 w 297370"/>
                <a:gd name="connsiteY5" fmla="*/ 95100 h 143567"/>
                <a:gd name="connsiteX6" fmla="*/ 140858 w 297370"/>
                <a:gd name="connsiteY6" fmla="*/ 104630 h 143567"/>
                <a:gd name="connsiteX7" fmla="*/ 148189 w 297370"/>
                <a:gd name="connsiteY7" fmla="*/ 109395 h 143567"/>
                <a:gd name="connsiteX8" fmla="*/ 159185 w 297370"/>
                <a:gd name="connsiteY8" fmla="*/ 111227 h 143567"/>
                <a:gd name="connsiteX9" fmla="*/ 149655 w 297370"/>
                <a:gd name="connsiteY9" fmla="*/ 125522 h 143567"/>
                <a:gd name="connsiteX10" fmla="*/ 139392 w 297370"/>
                <a:gd name="connsiteY10" fmla="*/ 123323 h 143567"/>
                <a:gd name="connsiteX11" fmla="*/ 133894 w 297370"/>
                <a:gd name="connsiteY11" fmla="*/ 119658 h 143567"/>
                <a:gd name="connsiteX12" fmla="*/ 124730 w 297370"/>
                <a:gd name="connsiteY12" fmla="*/ 143483 h 143567"/>
                <a:gd name="connsiteX13" fmla="*/ 107136 w 297370"/>
                <a:gd name="connsiteY13" fmla="*/ 126622 h 143567"/>
                <a:gd name="connsiteX14" fmla="*/ 78913 w 297370"/>
                <a:gd name="connsiteY14" fmla="*/ 106096 h 143567"/>
                <a:gd name="connsiteX15" fmla="*/ 49590 w 297370"/>
                <a:gd name="connsiteY15" fmla="*/ 103530 h 143567"/>
                <a:gd name="connsiteX16" fmla="*/ 27964 w 297370"/>
                <a:gd name="connsiteY16" fmla="*/ 103897 h 143567"/>
                <a:gd name="connsiteX17" fmla="*/ 3406 w 297370"/>
                <a:gd name="connsiteY17" fmla="*/ 89968 h 143567"/>
                <a:gd name="connsiteX18" fmla="*/ 840 w 297370"/>
                <a:gd name="connsiteY18" fmla="*/ 84104 h 143567"/>
                <a:gd name="connsiteX19" fmla="*/ 22833 w 297370"/>
                <a:gd name="connsiteY19" fmla="*/ 65044 h 143567"/>
                <a:gd name="connsiteX20" fmla="*/ 57287 w 297370"/>
                <a:gd name="connsiteY20" fmla="*/ 40119 h 143567"/>
                <a:gd name="connsiteX21" fmla="*/ 63885 w 297370"/>
                <a:gd name="connsiteY21" fmla="*/ 36087 h 143567"/>
                <a:gd name="connsiteX22" fmla="*/ 128029 w 297370"/>
                <a:gd name="connsiteY22" fmla="*/ 37920 h 143567"/>
                <a:gd name="connsiteX23" fmla="*/ 120698 w 297370"/>
                <a:gd name="connsiteY23" fmla="*/ 26557 h 143567"/>
                <a:gd name="connsiteX24" fmla="*/ 131695 w 297370"/>
                <a:gd name="connsiteY24" fmla="*/ 15927 h 143567"/>
                <a:gd name="connsiteX25" fmla="*/ 171647 w 297370"/>
                <a:gd name="connsiteY25" fmla="*/ 3099 h 143567"/>
                <a:gd name="connsiteX26" fmla="*/ 176779 w 297370"/>
                <a:gd name="connsiteY26" fmla="*/ 1266 h 143567"/>
                <a:gd name="connsiteX27" fmla="*/ 280509 w 297370"/>
                <a:gd name="connsiteY27" fmla="*/ 2366 h 143567"/>
                <a:gd name="connsiteX28" fmla="*/ 297370 w 297370"/>
                <a:gd name="connsiteY28" fmla="*/ 12629 h 1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370" h="143567">
                  <a:moveTo>
                    <a:pt x="297370" y="12629"/>
                  </a:moveTo>
                  <a:cubicBezTo>
                    <a:pt x="283075" y="28756"/>
                    <a:pt x="264382" y="15561"/>
                    <a:pt x="248620" y="20326"/>
                  </a:cubicBezTo>
                  <a:cubicBezTo>
                    <a:pt x="235425" y="23991"/>
                    <a:pt x="218931" y="12995"/>
                    <a:pt x="209034" y="29489"/>
                  </a:cubicBezTo>
                  <a:cubicBezTo>
                    <a:pt x="207202" y="32788"/>
                    <a:pt x="203536" y="36820"/>
                    <a:pt x="204269" y="39386"/>
                  </a:cubicBezTo>
                  <a:cubicBezTo>
                    <a:pt x="210867" y="59912"/>
                    <a:pt x="196572" y="65044"/>
                    <a:pt x="182277" y="67976"/>
                  </a:cubicBezTo>
                  <a:cubicBezTo>
                    <a:pt x="165416" y="71641"/>
                    <a:pt x="156986" y="86303"/>
                    <a:pt x="144157" y="95100"/>
                  </a:cubicBezTo>
                  <a:cubicBezTo>
                    <a:pt x="140491" y="97666"/>
                    <a:pt x="139025" y="100598"/>
                    <a:pt x="140858" y="104630"/>
                  </a:cubicBezTo>
                  <a:cubicBezTo>
                    <a:pt x="142324" y="107929"/>
                    <a:pt x="144523" y="110128"/>
                    <a:pt x="148189" y="109395"/>
                  </a:cubicBezTo>
                  <a:cubicBezTo>
                    <a:pt x="152221" y="108662"/>
                    <a:pt x="157719" y="104996"/>
                    <a:pt x="159185" y="111227"/>
                  </a:cubicBezTo>
                  <a:cubicBezTo>
                    <a:pt x="161018" y="118192"/>
                    <a:pt x="151854" y="119291"/>
                    <a:pt x="149655" y="125522"/>
                  </a:cubicBezTo>
                  <a:cubicBezTo>
                    <a:pt x="147456" y="131754"/>
                    <a:pt x="142691" y="125522"/>
                    <a:pt x="139392" y="123323"/>
                  </a:cubicBezTo>
                  <a:cubicBezTo>
                    <a:pt x="137926" y="122224"/>
                    <a:pt x="136460" y="121491"/>
                    <a:pt x="133894" y="119658"/>
                  </a:cubicBezTo>
                  <a:cubicBezTo>
                    <a:pt x="131695" y="128455"/>
                    <a:pt x="123264" y="133586"/>
                    <a:pt x="124730" y="143483"/>
                  </a:cubicBezTo>
                  <a:cubicBezTo>
                    <a:pt x="112268" y="144583"/>
                    <a:pt x="110069" y="134686"/>
                    <a:pt x="107136" y="126622"/>
                  </a:cubicBezTo>
                  <a:cubicBezTo>
                    <a:pt x="101638" y="111594"/>
                    <a:pt x="97240" y="107929"/>
                    <a:pt x="78913" y="106096"/>
                  </a:cubicBezTo>
                  <a:cubicBezTo>
                    <a:pt x="69016" y="107929"/>
                    <a:pt x="60220" y="94367"/>
                    <a:pt x="49590" y="103530"/>
                  </a:cubicBezTo>
                  <a:cubicBezTo>
                    <a:pt x="42259" y="108295"/>
                    <a:pt x="35295" y="107562"/>
                    <a:pt x="27964" y="103897"/>
                  </a:cubicBezTo>
                  <a:cubicBezTo>
                    <a:pt x="19900" y="99132"/>
                    <a:pt x="13303" y="91801"/>
                    <a:pt x="3406" y="89968"/>
                  </a:cubicBezTo>
                  <a:cubicBezTo>
                    <a:pt x="1207" y="88502"/>
                    <a:pt x="-1359" y="87403"/>
                    <a:pt x="840" y="84104"/>
                  </a:cubicBezTo>
                  <a:cubicBezTo>
                    <a:pt x="6338" y="75307"/>
                    <a:pt x="15868" y="71641"/>
                    <a:pt x="22833" y="65044"/>
                  </a:cubicBezTo>
                  <a:cubicBezTo>
                    <a:pt x="32729" y="54781"/>
                    <a:pt x="49223" y="53314"/>
                    <a:pt x="57287" y="40119"/>
                  </a:cubicBezTo>
                  <a:cubicBezTo>
                    <a:pt x="59120" y="38286"/>
                    <a:pt x="61319" y="36820"/>
                    <a:pt x="63885" y="36087"/>
                  </a:cubicBezTo>
                  <a:cubicBezTo>
                    <a:pt x="85144" y="39019"/>
                    <a:pt x="106403" y="42685"/>
                    <a:pt x="128029" y="37920"/>
                  </a:cubicBezTo>
                  <a:cubicBezTo>
                    <a:pt x="123997" y="35720"/>
                    <a:pt x="118133" y="33521"/>
                    <a:pt x="120698" y="26557"/>
                  </a:cubicBezTo>
                  <a:cubicBezTo>
                    <a:pt x="122531" y="21426"/>
                    <a:pt x="126196" y="14095"/>
                    <a:pt x="131695" y="15927"/>
                  </a:cubicBezTo>
                  <a:cubicBezTo>
                    <a:pt x="148922" y="21426"/>
                    <a:pt x="161018" y="15194"/>
                    <a:pt x="171647" y="3099"/>
                  </a:cubicBezTo>
                  <a:cubicBezTo>
                    <a:pt x="172747" y="1999"/>
                    <a:pt x="174946" y="1999"/>
                    <a:pt x="176779" y="1266"/>
                  </a:cubicBezTo>
                  <a:cubicBezTo>
                    <a:pt x="211600" y="-1666"/>
                    <a:pt x="246055" y="1266"/>
                    <a:pt x="280509" y="2366"/>
                  </a:cubicBezTo>
                  <a:cubicBezTo>
                    <a:pt x="288573" y="2366"/>
                    <a:pt x="294804" y="4931"/>
                    <a:pt x="297370" y="12629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61AFFC7-9BCC-4649-8A04-FFFDB64EA93C}"/>
                </a:ext>
              </a:extLst>
            </p:cNvPr>
            <p:cNvSpPr/>
            <p:nvPr/>
          </p:nvSpPr>
          <p:spPr>
            <a:xfrm>
              <a:off x="10822039" y="7294150"/>
              <a:ext cx="82333" cy="67104"/>
            </a:xfrm>
            <a:custGeom>
              <a:avLst/>
              <a:gdLst>
                <a:gd name="connsiteX0" fmla="*/ 55316 w 82333"/>
                <a:gd name="connsiteY0" fmla="*/ 15056 h 67104"/>
                <a:gd name="connsiteX1" fmla="*/ 78041 w 82333"/>
                <a:gd name="connsiteY1" fmla="*/ 19455 h 67104"/>
                <a:gd name="connsiteX2" fmla="*/ 72543 w 82333"/>
                <a:gd name="connsiteY2" fmla="*/ 36315 h 67104"/>
                <a:gd name="connsiteX3" fmla="*/ 69611 w 82333"/>
                <a:gd name="connsiteY3" fmla="*/ 38514 h 67104"/>
                <a:gd name="connsiteX4" fmla="*/ 14996 w 82333"/>
                <a:gd name="connsiteY4" fmla="*/ 63806 h 67104"/>
                <a:gd name="connsiteX5" fmla="*/ 14263 w 82333"/>
                <a:gd name="connsiteY5" fmla="*/ 67104 h 67104"/>
                <a:gd name="connsiteX6" fmla="*/ 335 w 82333"/>
                <a:gd name="connsiteY6" fmla="*/ 21654 h 67104"/>
                <a:gd name="connsiteX7" fmla="*/ 21961 w 82333"/>
                <a:gd name="connsiteY7" fmla="*/ 28 h 67104"/>
                <a:gd name="connsiteX8" fmla="*/ 29291 w 82333"/>
                <a:gd name="connsiteY8" fmla="*/ 28 h 67104"/>
                <a:gd name="connsiteX9" fmla="*/ 32590 w 82333"/>
                <a:gd name="connsiteY9" fmla="*/ 4060 h 67104"/>
                <a:gd name="connsiteX10" fmla="*/ 25259 w 82333"/>
                <a:gd name="connsiteY10" fmla="*/ 15789 h 67104"/>
                <a:gd name="connsiteX11" fmla="*/ 23060 w 82333"/>
                <a:gd name="connsiteY11" fmla="*/ 34483 h 67104"/>
                <a:gd name="connsiteX12" fmla="*/ 38821 w 82333"/>
                <a:gd name="connsiteY12" fmla="*/ 21287 h 67104"/>
                <a:gd name="connsiteX13" fmla="*/ 55316 w 82333"/>
                <a:gd name="connsiteY13" fmla="*/ 15056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333" h="67104">
                  <a:moveTo>
                    <a:pt x="55316" y="15056"/>
                  </a:moveTo>
                  <a:cubicBezTo>
                    <a:pt x="62280" y="19821"/>
                    <a:pt x="70710" y="17988"/>
                    <a:pt x="78041" y="19455"/>
                  </a:cubicBezTo>
                  <a:cubicBezTo>
                    <a:pt x="80607" y="26419"/>
                    <a:pt x="88671" y="35216"/>
                    <a:pt x="72543" y="36315"/>
                  </a:cubicBezTo>
                  <a:cubicBezTo>
                    <a:pt x="71443" y="36315"/>
                    <a:pt x="70344" y="37415"/>
                    <a:pt x="69611" y="38514"/>
                  </a:cubicBezTo>
                  <a:cubicBezTo>
                    <a:pt x="56782" y="58308"/>
                    <a:pt x="34789" y="59041"/>
                    <a:pt x="14996" y="63806"/>
                  </a:cubicBezTo>
                  <a:cubicBezTo>
                    <a:pt x="14630" y="63806"/>
                    <a:pt x="14630" y="66005"/>
                    <a:pt x="14263" y="67104"/>
                  </a:cubicBezTo>
                  <a:cubicBezTo>
                    <a:pt x="-8462" y="57941"/>
                    <a:pt x="4367" y="36682"/>
                    <a:pt x="335" y="21654"/>
                  </a:cubicBezTo>
                  <a:cubicBezTo>
                    <a:pt x="-1864" y="13223"/>
                    <a:pt x="6932" y="-705"/>
                    <a:pt x="21961" y="28"/>
                  </a:cubicBezTo>
                  <a:cubicBezTo>
                    <a:pt x="24526" y="28"/>
                    <a:pt x="27092" y="28"/>
                    <a:pt x="29291" y="28"/>
                  </a:cubicBezTo>
                  <a:cubicBezTo>
                    <a:pt x="30391" y="1494"/>
                    <a:pt x="31491" y="2594"/>
                    <a:pt x="32590" y="4060"/>
                  </a:cubicBezTo>
                  <a:cubicBezTo>
                    <a:pt x="34056" y="10291"/>
                    <a:pt x="29291" y="12857"/>
                    <a:pt x="25259" y="15789"/>
                  </a:cubicBezTo>
                  <a:cubicBezTo>
                    <a:pt x="18662" y="21287"/>
                    <a:pt x="18662" y="27152"/>
                    <a:pt x="23060" y="34483"/>
                  </a:cubicBezTo>
                  <a:cubicBezTo>
                    <a:pt x="24160" y="24586"/>
                    <a:pt x="28925" y="16522"/>
                    <a:pt x="38821" y="21287"/>
                  </a:cubicBezTo>
                  <a:cubicBezTo>
                    <a:pt x="49084" y="26419"/>
                    <a:pt x="50917" y="19455"/>
                    <a:pt x="55316" y="15056"/>
                  </a:cubicBezTo>
                  <a:close/>
                </a:path>
              </a:pathLst>
            </a:custGeom>
            <a:solidFill>
              <a:srgbClr val="B797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979A42DC-7A7C-46FA-B4CF-3ABC6E784A50}"/>
                </a:ext>
              </a:extLst>
            </p:cNvPr>
            <p:cNvSpPr/>
            <p:nvPr/>
          </p:nvSpPr>
          <p:spPr>
            <a:xfrm>
              <a:off x="10929403" y="7312762"/>
              <a:ext cx="49849" cy="45434"/>
            </a:xfrm>
            <a:custGeom>
              <a:avLst/>
              <a:gdLst>
                <a:gd name="connsiteX0" fmla="*/ 0 w 49849"/>
                <a:gd name="connsiteY0" fmla="*/ 3408 h 45434"/>
                <a:gd name="connsiteX1" fmla="*/ 35188 w 49849"/>
                <a:gd name="connsiteY1" fmla="*/ 8906 h 45434"/>
                <a:gd name="connsiteX2" fmla="*/ 30056 w 49849"/>
                <a:gd name="connsiteY2" fmla="*/ 15137 h 45434"/>
                <a:gd name="connsiteX3" fmla="*/ 45817 w 49849"/>
                <a:gd name="connsiteY3" fmla="*/ 40795 h 45434"/>
                <a:gd name="connsiteX4" fmla="*/ 49849 w 49849"/>
                <a:gd name="connsiteY4" fmla="*/ 44827 h 45434"/>
                <a:gd name="connsiteX5" fmla="*/ 31156 w 49849"/>
                <a:gd name="connsiteY5" fmla="*/ 38596 h 45434"/>
                <a:gd name="connsiteX6" fmla="*/ 21259 w 49849"/>
                <a:gd name="connsiteY6" fmla="*/ 36763 h 45434"/>
                <a:gd name="connsiteX7" fmla="*/ 7697 w 49849"/>
                <a:gd name="connsiteY7" fmla="*/ 39695 h 45434"/>
                <a:gd name="connsiteX8" fmla="*/ 4765 w 49849"/>
                <a:gd name="connsiteY8" fmla="*/ 17703 h 45434"/>
                <a:gd name="connsiteX9" fmla="*/ 0 w 49849"/>
                <a:gd name="connsiteY9" fmla="*/ 3408 h 4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849" h="45434">
                  <a:moveTo>
                    <a:pt x="0" y="3408"/>
                  </a:moveTo>
                  <a:cubicBezTo>
                    <a:pt x="13195" y="-4656"/>
                    <a:pt x="26024" y="3408"/>
                    <a:pt x="35188" y="8906"/>
                  </a:cubicBezTo>
                  <a:cubicBezTo>
                    <a:pt x="46184" y="15870"/>
                    <a:pt x="28590" y="12572"/>
                    <a:pt x="30056" y="15137"/>
                  </a:cubicBezTo>
                  <a:cubicBezTo>
                    <a:pt x="34821" y="23934"/>
                    <a:pt x="32255" y="37496"/>
                    <a:pt x="45817" y="40795"/>
                  </a:cubicBezTo>
                  <a:cubicBezTo>
                    <a:pt x="47283" y="42261"/>
                    <a:pt x="48383" y="43361"/>
                    <a:pt x="49849" y="44827"/>
                  </a:cubicBezTo>
                  <a:cubicBezTo>
                    <a:pt x="43252" y="44094"/>
                    <a:pt x="35188" y="49225"/>
                    <a:pt x="31156" y="38596"/>
                  </a:cubicBezTo>
                  <a:cubicBezTo>
                    <a:pt x="30056" y="36030"/>
                    <a:pt x="25291" y="34930"/>
                    <a:pt x="21259" y="36763"/>
                  </a:cubicBezTo>
                  <a:cubicBezTo>
                    <a:pt x="16861" y="38962"/>
                    <a:pt x="12096" y="47393"/>
                    <a:pt x="7697" y="39695"/>
                  </a:cubicBezTo>
                  <a:cubicBezTo>
                    <a:pt x="4398" y="33831"/>
                    <a:pt x="-1100" y="26500"/>
                    <a:pt x="4765" y="17703"/>
                  </a:cubicBezTo>
                  <a:cubicBezTo>
                    <a:pt x="8064" y="12938"/>
                    <a:pt x="12096" y="4874"/>
                    <a:pt x="0" y="3408"/>
                  </a:cubicBezTo>
                  <a:close/>
                </a:path>
              </a:pathLst>
            </a:custGeom>
            <a:solidFill>
              <a:srgbClr val="A9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5C3442E1-9E5C-4140-A325-A60C48056217}"/>
                </a:ext>
              </a:extLst>
            </p:cNvPr>
            <p:cNvSpPr/>
            <p:nvPr/>
          </p:nvSpPr>
          <p:spPr>
            <a:xfrm>
              <a:off x="10989515" y="7362354"/>
              <a:ext cx="39001" cy="25657"/>
            </a:xfrm>
            <a:custGeom>
              <a:avLst/>
              <a:gdLst>
                <a:gd name="connsiteX0" fmla="*/ 0 w 39001"/>
                <a:gd name="connsiteY0" fmla="*/ 0 h 25657"/>
                <a:gd name="connsiteX1" fmla="*/ 34821 w 39001"/>
                <a:gd name="connsiteY1" fmla="*/ 8431 h 25657"/>
                <a:gd name="connsiteX2" fmla="*/ 38120 w 39001"/>
                <a:gd name="connsiteY2" fmla="*/ 25658 h 25657"/>
                <a:gd name="connsiteX3" fmla="*/ 0 w 39001"/>
                <a:gd name="connsiteY3" fmla="*/ 0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01" h="25657">
                  <a:moveTo>
                    <a:pt x="0" y="0"/>
                  </a:moveTo>
                  <a:cubicBezTo>
                    <a:pt x="12096" y="367"/>
                    <a:pt x="21992" y="8064"/>
                    <a:pt x="34821" y="8431"/>
                  </a:cubicBezTo>
                  <a:cubicBezTo>
                    <a:pt x="45817" y="8797"/>
                    <a:pt x="30789" y="20893"/>
                    <a:pt x="38120" y="25658"/>
                  </a:cubicBezTo>
                  <a:cubicBezTo>
                    <a:pt x="22359" y="21626"/>
                    <a:pt x="6598" y="17594"/>
                    <a:pt x="0" y="0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6B8FD04C-296D-4908-B494-1AAE3255421D}"/>
                </a:ext>
              </a:extLst>
            </p:cNvPr>
            <p:cNvSpPr/>
            <p:nvPr/>
          </p:nvSpPr>
          <p:spPr>
            <a:xfrm>
              <a:off x="10802214" y="7189741"/>
              <a:ext cx="290756" cy="74279"/>
            </a:xfrm>
            <a:custGeom>
              <a:avLst/>
              <a:gdLst>
                <a:gd name="connsiteX0" fmla="*/ 112894 w 290756"/>
                <a:gd name="connsiteY0" fmla="*/ 59353 h 74279"/>
                <a:gd name="connsiteX1" fmla="*/ 108495 w 290756"/>
                <a:gd name="connsiteY1" fmla="*/ 63018 h 74279"/>
                <a:gd name="connsiteX2" fmla="*/ 90535 w 290756"/>
                <a:gd name="connsiteY2" fmla="*/ 63018 h 74279"/>
                <a:gd name="connsiteX3" fmla="*/ 33355 w 290756"/>
                <a:gd name="connsiteY3" fmla="*/ 64851 h 74279"/>
                <a:gd name="connsiteX4" fmla="*/ 0 w 290756"/>
                <a:gd name="connsiteY4" fmla="*/ 73648 h 74279"/>
                <a:gd name="connsiteX5" fmla="*/ 16861 w 290756"/>
                <a:gd name="connsiteY5" fmla="*/ 55688 h 74279"/>
                <a:gd name="connsiteX6" fmla="*/ 56080 w 290756"/>
                <a:gd name="connsiteY6" fmla="*/ 25265 h 74279"/>
                <a:gd name="connsiteX7" fmla="*/ 214059 w 290756"/>
                <a:gd name="connsiteY7" fmla="*/ 5105 h 74279"/>
                <a:gd name="connsiteX8" fmla="*/ 276737 w 290756"/>
                <a:gd name="connsiteY8" fmla="*/ 340 h 74279"/>
                <a:gd name="connsiteX9" fmla="*/ 289932 w 290756"/>
                <a:gd name="connsiteY9" fmla="*/ 4372 h 74279"/>
                <a:gd name="connsiteX10" fmla="*/ 282968 w 290756"/>
                <a:gd name="connsiteY10" fmla="*/ 17568 h 74279"/>
                <a:gd name="connsiteX11" fmla="*/ 259876 w 290756"/>
                <a:gd name="connsiteY11" fmla="*/ 23432 h 74279"/>
                <a:gd name="connsiteX12" fmla="*/ 219557 w 290756"/>
                <a:gd name="connsiteY12" fmla="*/ 25631 h 74279"/>
                <a:gd name="connsiteX13" fmla="*/ 130854 w 290756"/>
                <a:gd name="connsiteY13" fmla="*/ 56054 h 74279"/>
                <a:gd name="connsiteX14" fmla="*/ 112894 w 290756"/>
                <a:gd name="connsiteY14" fmla="*/ 59353 h 74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756" h="74279">
                  <a:moveTo>
                    <a:pt x="112894" y="59353"/>
                  </a:moveTo>
                  <a:cubicBezTo>
                    <a:pt x="111428" y="60452"/>
                    <a:pt x="109962" y="61919"/>
                    <a:pt x="108495" y="63018"/>
                  </a:cubicBezTo>
                  <a:cubicBezTo>
                    <a:pt x="102631" y="64851"/>
                    <a:pt x="96766" y="68883"/>
                    <a:pt x="90535" y="63018"/>
                  </a:cubicBezTo>
                  <a:cubicBezTo>
                    <a:pt x="71109" y="51289"/>
                    <a:pt x="52415" y="62652"/>
                    <a:pt x="33355" y="64851"/>
                  </a:cubicBezTo>
                  <a:cubicBezTo>
                    <a:pt x="21992" y="66317"/>
                    <a:pt x="12829" y="76947"/>
                    <a:pt x="0" y="73648"/>
                  </a:cubicBezTo>
                  <a:cubicBezTo>
                    <a:pt x="1466" y="63751"/>
                    <a:pt x="13195" y="63751"/>
                    <a:pt x="16861" y="55688"/>
                  </a:cubicBezTo>
                  <a:cubicBezTo>
                    <a:pt x="29323" y="44691"/>
                    <a:pt x="39953" y="31129"/>
                    <a:pt x="56080" y="25265"/>
                  </a:cubicBezTo>
                  <a:cubicBezTo>
                    <a:pt x="109228" y="24165"/>
                    <a:pt x="161277" y="10970"/>
                    <a:pt x="214059" y="5105"/>
                  </a:cubicBezTo>
                  <a:cubicBezTo>
                    <a:pt x="235318" y="5472"/>
                    <a:pt x="255844" y="1440"/>
                    <a:pt x="276737" y="340"/>
                  </a:cubicBezTo>
                  <a:cubicBezTo>
                    <a:pt x="281868" y="-26"/>
                    <a:pt x="287366" y="-1126"/>
                    <a:pt x="289932" y="4372"/>
                  </a:cubicBezTo>
                  <a:cubicBezTo>
                    <a:pt x="292864" y="10970"/>
                    <a:pt x="287366" y="14635"/>
                    <a:pt x="282968" y="17568"/>
                  </a:cubicBezTo>
                  <a:cubicBezTo>
                    <a:pt x="276004" y="22332"/>
                    <a:pt x="267940" y="23066"/>
                    <a:pt x="259876" y="23432"/>
                  </a:cubicBezTo>
                  <a:cubicBezTo>
                    <a:pt x="246314" y="24165"/>
                    <a:pt x="232752" y="20866"/>
                    <a:pt x="219557" y="25631"/>
                  </a:cubicBezTo>
                  <a:cubicBezTo>
                    <a:pt x="189867" y="34795"/>
                    <a:pt x="159444" y="42858"/>
                    <a:pt x="130854" y="56054"/>
                  </a:cubicBezTo>
                  <a:cubicBezTo>
                    <a:pt x="124623" y="58986"/>
                    <a:pt x="118025" y="55688"/>
                    <a:pt x="112894" y="59353"/>
                  </a:cubicBezTo>
                  <a:close/>
                </a:path>
              </a:pathLst>
            </a:custGeom>
            <a:solidFill>
              <a:srgbClr val="CFBD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1D3C7A8C-C0DF-4797-AA39-E597BCA42152}"/>
                </a:ext>
              </a:extLst>
            </p:cNvPr>
            <p:cNvSpPr/>
            <p:nvPr/>
          </p:nvSpPr>
          <p:spPr>
            <a:xfrm>
              <a:off x="10748700" y="7228565"/>
              <a:ext cx="72574" cy="46919"/>
            </a:xfrm>
            <a:custGeom>
              <a:avLst/>
              <a:gdLst>
                <a:gd name="connsiteX0" fmla="*/ 72575 w 72574"/>
                <a:gd name="connsiteY0" fmla="*/ 20529 h 46919"/>
                <a:gd name="connsiteX1" fmla="*/ 53881 w 72574"/>
                <a:gd name="connsiteY1" fmla="*/ 35190 h 46919"/>
                <a:gd name="connsiteX2" fmla="*/ 42885 w 72574"/>
                <a:gd name="connsiteY2" fmla="*/ 43987 h 46919"/>
                <a:gd name="connsiteX3" fmla="*/ 19793 w 72574"/>
                <a:gd name="connsiteY3" fmla="*/ 46920 h 46919"/>
                <a:gd name="connsiteX4" fmla="*/ 23458 w 72574"/>
                <a:gd name="connsiteY4" fmla="*/ 23827 h 46919"/>
                <a:gd name="connsiteX5" fmla="*/ 0 w 72574"/>
                <a:gd name="connsiteY5" fmla="*/ 26760 h 46919"/>
                <a:gd name="connsiteX6" fmla="*/ 19793 w 72574"/>
                <a:gd name="connsiteY6" fmla="*/ 6234 h 46919"/>
                <a:gd name="connsiteX7" fmla="*/ 31522 w 72574"/>
                <a:gd name="connsiteY7" fmla="*/ 2935 h 46919"/>
                <a:gd name="connsiteX8" fmla="*/ 56080 w 72574"/>
                <a:gd name="connsiteY8" fmla="*/ 12098 h 46919"/>
                <a:gd name="connsiteX9" fmla="*/ 72575 w 72574"/>
                <a:gd name="connsiteY9" fmla="*/ 20529 h 4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574" h="46919">
                  <a:moveTo>
                    <a:pt x="72575" y="20529"/>
                  </a:moveTo>
                  <a:cubicBezTo>
                    <a:pt x="69276" y="29326"/>
                    <a:pt x="60112" y="30792"/>
                    <a:pt x="53881" y="35190"/>
                  </a:cubicBezTo>
                  <a:cubicBezTo>
                    <a:pt x="50216" y="38122"/>
                    <a:pt x="46550" y="41055"/>
                    <a:pt x="42885" y="43987"/>
                  </a:cubicBezTo>
                  <a:cubicBezTo>
                    <a:pt x="35188" y="45087"/>
                    <a:pt x="27490" y="45820"/>
                    <a:pt x="19793" y="46920"/>
                  </a:cubicBezTo>
                  <a:cubicBezTo>
                    <a:pt x="20893" y="39222"/>
                    <a:pt x="22359" y="31525"/>
                    <a:pt x="23458" y="23827"/>
                  </a:cubicBezTo>
                  <a:cubicBezTo>
                    <a:pt x="14295" y="19795"/>
                    <a:pt x="9163" y="33357"/>
                    <a:pt x="0" y="26760"/>
                  </a:cubicBezTo>
                  <a:cubicBezTo>
                    <a:pt x="2932" y="16863"/>
                    <a:pt x="18327" y="17963"/>
                    <a:pt x="19793" y="6234"/>
                  </a:cubicBezTo>
                  <a:cubicBezTo>
                    <a:pt x="20893" y="-4396"/>
                    <a:pt x="26757" y="1469"/>
                    <a:pt x="31522" y="2935"/>
                  </a:cubicBezTo>
                  <a:cubicBezTo>
                    <a:pt x="38487" y="9532"/>
                    <a:pt x="45817" y="13198"/>
                    <a:pt x="56080" y="12098"/>
                  </a:cubicBezTo>
                  <a:cubicBezTo>
                    <a:pt x="62678" y="10632"/>
                    <a:pt x="71475" y="9532"/>
                    <a:pt x="72575" y="20529"/>
                  </a:cubicBezTo>
                  <a:close/>
                </a:path>
              </a:pathLst>
            </a:custGeom>
            <a:solidFill>
              <a:srgbClr val="DCCC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97130A7-E10F-48D4-B9B0-91E641F7142F}"/>
                </a:ext>
              </a:extLst>
            </p:cNvPr>
            <p:cNvSpPr/>
            <p:nvPr/>
          </p:nvSpPr>
          <p:spPr>
            <a:xfrm>
              <a:off x="10871092" y="7251554"/>
              <a:ext cx="39617" cy="23930"/>
            </a:xfrm>
            <a:custGeom>
              <a:avLst/>
              <a:gdLst>
                <a:gd name="connsiteX0" fmla="*/ 21657 w 39617"/>
                <a:gd name="connsiteY0" fmla="*/ 1571 h 23930"/>
                <a:gd name="connsiteX1" fmla="*/ 39618 w 39617"/>
                <a:gd name="connsiteY1" fmla="*/ 1571 h 23930"/>
                <a:gd name="connsiteX2" fmla="*/ 2597 w 39617"/>
                <a:gd name="connsiteY2" fmla="*/ 23930 h 23930"/>
                <a:gd name="connsiteX3" fmla="*/ 21657 w 39617"/>
                <a:gd name="connsiteY3" fmla="*/ 1571 h 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17" h="23930">
                  <a:moveTo>
                    <a:pt x="21657" y="1571"/>
                  </a:moveTo>
                  <a:cubicBezTo>
                    <a:pt x="27522" y="2671"/>
                    <a:pt x="33387" y="-2461"/>
                    <a:pt x="39618" y="1571"/>
                  </a:cubicBezTo>
                  <a:cubicBezTo>
                    <a:pt x="31554" y="16233"/>
                    <a:pt x="16892" y="19898"/>
                    <a:pt x="2597" y="23930"/>
                  </a:cubicBezTo>
                  <a:cubicBezTo>
                    <a:pt x="-6933" y="2671"/>
                    <a:pt x="12127" y="5970"/>
                    <a:pt x="21657" y="1571"/>
                  </a:cubicBezTo>
                  <a:close/>
                </a:path>
              </a:pathLst>
            </a:custGeom>
            <a:solidFill>
              <a:srgbClr val="D8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140366E9-4347-497B-B16C-1505CCF6267B}"/>
                </a:ext>
              </a:extLst>
            </p:cNvPr>
            <p:cNvSpPr/>
            <p:nvPr/>
          </p:nvSpPr>
          <p:spPr>
            <a:xfrm>
              <a:off x="11574145" y="7233909"/>
              <a:ext cx="234218" cy="71631"/>
            </a:xfrm>
            <a:custGeom>
              <a:avLst/>
              <a:gdLst>
                <a:gd name="connsiteX0" fmla="*/ 212226 w 234218"/>
                <a:gd name="connsiteY0" fmla="*/ 22515 h 71631"/>
                <a:gd name="connsiteX1" fmla="*/ 224322 w 234218"/>
                <a:gd name="connsiteY1" fmla="*/ 29113 h 71631"/>
                <a:gd name="connsiteX2" fmla="*/ 208927 w 234218"/>
                <a:gd name="connsiteY2" fmla="*/ 39743 h 71631"/>
                <a:gd name="connsiteX3" fmla="*/ 214425 w 234218"/>
                <a:gd name="connsiteY3" fmla="*/ 46340 h 71631"/>
                <a:gd name="connsiteX4" fmla="*/ 234218 w 234218"/>
                <a:gd name="connsiteY4" fmla="*/ 57337 h 71631"/>
                <a:gd name="connsiteX5" fmla="*/ 170807 w 234218"/>
                <a:gd name="connsiteY5" fmla="*/ 71632 h 71631"/>
                <a:gd name="connsiteX6" fmla="*/ 102997 w 234218"/>
                <a:gd name="connsiteY6" fmla="*/ 47807 h 71631"/>
                <a:gd name="connsiteX7" fmla="*/ 66344 w 234218"/>
                <a:gd name="connsiteY7" fmla="*/ 34611 h 71631"/>
                <a:gd name="connsiteX8" fmla="*/ 17960 w 234218"/>
                <a:gd name="connsiteY8" fmla="*/ 21049 h 71631"/>
                <a:gd name="connsiteX9" fmla="*/ 0 w 234218"/>
                <a:gd name="connsiteY9" fmla="*/ 10053 h 71631"/>
                <a:gd name="connsiteX10" fmla="*/ 18694 w 234218"/>
                <a:gd name="connsiteY10" fmla="*/ 156 h 71631"/>
                <a:gd name="connsiteX11" fmla="*/ 158345 w 234218"/>
                <a:gd name="connsiteY11" fmla="*/ 11519 h 71631"/>
                <a:gd name="connsiteX12" fmla="*/ 195732 w 234218"/>
                <a:gd name="connsiteY12" fmla="*/ 14085 h 71631"/>
                <a:gd name="connsiteX13" fmla="*/ 212226 w 234218"/>
                <a:gd name="connsiteY13" fmla="*/ 22515 h 7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4218" h="71631">
                  <a:moveTo>
                    <a:pt x="212226" y="22515"/>
                  </a:moveTo>
                  <a:cubicBezTo>
                    <a:pt x="214425" y="28380"/>
                    <a:pt x="221389" y="25081"/>
                    <a:pt x="224322" y="29113"/>
                  </a:cubicBezTo>
                  <a:cubicBezTo>
                    <a:pt x="222122" y="37177"/>
                    <a:pt x="210027" y="30579"/>
                    <a:pt x="208927" y="39743"/>
                  </a:cubicBezTo>
                  <a:cubicBezTo>
                    <a:pt x="208561" y="43408"/>
                    <a:pt x="211859" y="44874"/>
                    <a:pt x="214425" y="46340"/>
                  </a:cubicBezTo>
                  <a:cubicBezTo>
                    <a:pt x="220290" y="49639"/>
                    <a:pt x="227987" y="49273"/>
                    <a:pt x="234218" y="57337"/>
                  </a:cubicBezTo>
                  <a:cubicBezTo>
                    <a:pt x="214059" y="69432"/>
                    <a:pt x="192799" y="71265"/>
                    <a:pt x="170807" y="71632"/>
                  </a:cubicBezTo>
                  <a:cubicBezTo>
                    <a:pt x="145516" y="71265"/>
                    <a:pt x="126456" y="54038"/>
                    <a:pt x="102997" y="47807"/>
                  </a:cubicBezTo>
                  <a:cubicBezTo>
                    <a:pt x="90535" y="44508"/>
                    <a:pt x="78806" y="38643"/>
                    <a:pt x="66344" y="34611"/>
                  </a:cubicBezTo>
                  <a:cubicBezTo>
                    <a:pt x="50582" y="28380"/>
                    <a:pt x="34088" y="25081"/>
                    <a:pt x="17960" y="21049"/>
                  </a:cubicBezTo>
                  <a:cubicBezTo>
                    <a:pt x="10996" y="19217"/>
                    <a:pt x="2932" y="18483"/>
                    <a:pt x="0" y="10053"/>
                  </a:cubicBezTo>
                  <a:cubicBezTo>
                    <a:pt x="1466" y="-2043"/>
                    <a:pt x="10996" y="156"/>
                    <a:pt x="18694" y="156"/>
                  </a:cubicBezTo>
                  <a:cubicBezTo>
                    <a:pt x="65610" y="523"/>
                    <a:pt x="111794" y="8587"/>
                    <a:pt x="158345" y="11519"/>
                  </a:cubicBezTo>
                  <a:cubicBezTo>
                    <a:pt x="170807" y="12252"/>
                    <a:pt x="183269" y="14085"/>
                    <a:pt x="195732" y="14085"/>
                  </a:cubicBezTo>
                  <a:cubicBezTo>
                    <a:pt x="202329" y="14451"/>
                    <a:pt x="208927" y="15551"/>
                    <a:pt x="212226" y="22515"/>
                  </a:cubicBezTo>
                  <a:close/>
                </a:path>
              </a:pathLst>
            </a:custGeom>
            <a:solidFill>
              <a:srgbClr val="F1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CFEB0F7C-4CF3-453F-A750-91C28CC5A0E8}"/>
                </a:ext>
              </a:extLst>
            </p:cNvPr>
            <p:cNvSpPr/>
            <p:nvPr/>
          </p:nvSpPr>
          <p:spPr>
            <a:xfrm>
              <a:off x="11621740" y="7309498"/>
              <a:ext cx="147554" cy="83736"/>
            </a:xfrm>
            <a:custGeom>
              <a:avLst/>
              <a:gdLst>
                <a:gd name="connsiteX0" fmla="*/ 122479 w 147554"/>
                <a:gd name="connsiteY0" fmla="*/ 67151 h 83736"/>
                <a:gd name="connsiteX1" fmla="*/ 94255 w 147554"/>
                <a:gd name="connsiteY1" fmla="*/ 80347 h 83736"/>
                <a:gd name="connsiteX2" fmla="*/ 4087 w 147554"/>
                <a:gd name="connsiteY2" fmla="*/ 81813 h 83736"/>
                <a:gd name="connsiteX3" fmla="*/ 2987 w 147554"/>
                <a:gd name="connsiteY3" fmla="*/ 71916 h 83736"/>
                <a:gd name="connsiteX4" fmla="*/ 11051 w 147554"/>
                <a:gd name="connsiteY4" fmla="*/ 65319 h 83736"/>
                <a:gd name="connsiteX5" fmla="*/ 38908 w 147554"/>
                <a:gd name="connsiteY5" fmla="*/ 63119 h 83736"/>
                <a:gd name="connsiteX6" fmla="*/ 51370 w 147554"/>
                <a:gd name="connsiteY6" fmla="*/ 56522 h 83736"/>
                <a:gd name="connsiteX7" fmla="*/ 74462 w 147554"/>
                <a:gd name="connsiteY7" fmla="*/ 40394 h 83736"/>
                <a:gd name="connsiteX8" fmla="*/ 98287 w 147554"/>
                <a:gd name="connsiteY8" fmla="*/ 49924 h 83736"/>
                <a:gd name="connsiteX9" fmla="*/ 116614 w 147554"/>
                <a:gd name="connsiteY9" fmla="*/ 48091 h 83736"/>
                <a:gd name="connsiteX10" fmla="*/ 111849 w 147554"/>
                <a:gd name="connsiteY10" fmla="*/ 33796 h 83736"/>
                <a:gd name="connsiteX11" fmla="*/ 99020 w 147554"/>
                <a:gd name="connsiteY11" fmla="*/ 4473 h 83736"/>
                <a:gd name="connsiteX12" fmla="*/ 133475 w 147554"/>
                <a:gd name="connsiteY12" fmla="*/ 4840 h 83736"/>
                <a:gd name="connsiteX13" fmla="*/ 145571 w 147554"/>
                <a:gd name="connsiteY13" fmla="*/ 30497 h 83736"/>
                <a:gd name="connsiteX14" fmla="*/ 122479 w 147554"/>
                <a:gd name="connsiteY14" fmla="*/ 67151 h 8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554" h="83736">
                  <a:moveTo>
                    <a:pt x="122479" y="67151"/>
                  </a:moveTo>
                  <a:cubicBezTo>
                    <a:pt x="111116" y="67151"/>
                    <a:pt x="106717" y="79980"/>
                    <a:pt x="94255" y="80347"/>
                  </a:cubicBezTo>
                  <a:cubicBezTo>
                    <a:pt x="64199" y="81080"/>
                    <a:pt x="34143" y="86578"/>
                    <a:pt x="4087" y="81813"/>
                  </a:cubicBezTo>
                  <a:cubicBezTo>
                    <a:pt x="-3977" y="80347"/>
                    <a:pt x="2254" y="75215"/>
                    <a:pt x="2987" y="71916"/>
                  </a:cubicBezTo>
                  <a:cubicBezTo>
                    <a:pt x="4453" y="68251"/>
                    <a:pt x="7385" y="66418"/>
                    <a:pt x="11051" y="65319"/>
                  </a:cubicBezTo>
                  <a:cubicBezTo>
                    <a:pt x="20214" y="64585"/>
                    <a:pt x="29744" y="64219"/>
                    <a:pt x="38908" y="63119"/>
                  </a:cubicBezTo>
                  <a:cubicBezTo>
                    <a:pt x="44039" y="62386"/>
                    <a:pt x="50637" y="61653"/>
                    <a:pt x="51370" y="56522"/>
                  </a:cubicBezTo>
                  <a:cubicBezTo>
                    <a:pt x="53569" y="42227"/>
                    <a:pt x="64199" y="41860"/>
                    <a:pt x="74462" y="40394"/>
                  </a:cubicBezTo>
                  <a:cubicBezTo>
                    <a:pt x="83992" y="40027"/>
                    <a:pt x="91323" y="44792"/>
                    <a:pt x="98287" y="49924"/>
                  </a:cubicBezTo>
                  <a:cubicBezTo>
                    <a:pt x="105251" y="54689"/>
                    <a:pt x="112582" y="52490"/>
                    <a:pt x="116614" y="48091"/>
                  </a:cubicBezTo>
                  <a:cubicBezTo>
                    <a:pt x="121379" y="42960"/>
                    <a:pt x="114781" y="38195"/>
                    <a:pt x="111849" y="33796"/>
                  </a:cubicBezTo>
                  <a:cubicBezTo>
                    <a:pt x="105984" y="24633"/>
                    <a:pt x="92056" y="19135"/>
                    <a:pt x="99020" y="4473"/>
                  </a:cubicBezTo>
                  <a:cubicBezTo>
                    <a:pt x="110749" y="-3224"/>
                    <a:pt x="122112" y="441"/>
                    <a:pt x="133475" y="4840"/>
                  </a:cubicBezTo>
                  <a:cubicBezTo>
                    <a:pt x="140805" y="11804"/>
                    <a:pt x="152168" y="16936"/>
                    <a:pt x="145571" y="30497"/>
                  </a:cubicBezTo>
                  <a:cubicBezTo>
                    <a:pt x="142272" y="44792"/>
                    <a:pt x="137873" y="59454"/>
                    <a:pt x="122479" y="67151"/>
                  </a:cubicBezTo>
                  <a:close/>
                </a:path>
              </a:pathLst>
            </a:custGeom>
            <a:solidFill>
              <a:srgbClr val="6E4F4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EC71464D-765D-4345-BA91-79769A2C4989}"/>
                </a:ext>
              </a:extLst>
            </p:cNvPr>
            <p:cNvSpPr/>
            <p:nvPr/>
          </p:nvSpPr>
          <p:spPr>
            <a:xfrm>
              <a:off x="11641966" y="7264488"/>
              <a:ext cx="113614" cy="51682"/>
            </a:xfrm>
            <a:custGeom>
              <a:avLst/>
              <a:gdLst>
                <a:gd name="connsiteX0" fmla="*/ 113615 w 113614"/>
                <a:gd name="connsiteY0" fmla="*/ 49116 h 51682"/>
                <a:gd name="connsiteX1" fmla="*/ 76961 w 113614"/>
                <a:gd name="connsiteY1" fmla="*/ 51682 h 51682"/>
                <a:gd name="connsiteX2" fmla="*/ 72562 w 113614"/>
                <a:gd name="connsiteY2" fmla="*/ 49116 h 51682"/>
                <a:gd name="connsiteX3" fmla="*/ 62299 w 113614"/>
                <a:gd name="connsiteY3" fmla="*/ 41419 h 51682"/>
                <a:gd name="connsiteX4" fmla="*/ 4020 w 113614"/>
                <a:gd name="connsiteY4" fmla="*/ 9163 h 51682"/>
                <a:gd name="connsiteX5" fmla="*/ 1454 w 113614"/>
                <a:gd name="connsiteY5" fmla="*/ 0 h 51682"/>
                <a:gd name="connsiteX6" fmla="*/ 103352 w 113614"/>
                <a:gd name="connsiteY6" fmla="*/ 40686 h 51682"/>
                <a:gd name="connsiteX7" fmla="*/ 113615 w 113614"/>
                <a:gd name="connsiteY7" fmla="*/ 49116 h 5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614" h="51682">
                  <a:moveTo>
                    <a:pt x="113615" y="49116"/>
                  </a:moveTo>
                  <a:cubicBezTo>
                    <a:pt x="101152" y="48016"/>
                    <a:pt x="89057" y="48383"/>
                    <a:pt x="76961" y="51682"/>
                  </a:cubicBezTo>
                  <a:cubicBezTo>
                    <a:pt x="75128" y="50949"/>
                    <a:pt x="73662" y="50216"/>
                    <a:pt x="72562" y="49116"/>
                  </a:cubicBezTo>
                  <a:cubicBezTo>
                    <a:pt x="69264" y="46184"/>
                    <a:pt x="66331" y="41419"/>
                    <a:pt x="62299" y="41419"/>
                  </a:cubicBezTo>
                  <a:cubicBezTo>
                    <a:pt x="35909" y="42885"/>
                    <a:pt x="25645" y="16128"/>
                    <a:pt x="4020" y="9163"/>
                  </a:cubicBezTo>
                  <a:cubicBezTo>
                    <a:pt x="354" y="8064"/>
                    <a:pt x="-1478" y="4032"/>
                    <a:pt x="1454" y="0"/>
                  </a:cubicBezTo>
                  <a:cubicBezTo>
                    <a:pt x="36275" y="11729"/>
                    <a:pt x="70363" y="24558"/>
                    <a:pt x="103352" y="40686"/>
                  </a:cubicBezTo>
                  <a:cubicBezTo>
                    <a:pt x="106284" y="43618"/>
                    <a:pt x="109949" y="46551"/>
                    <a:pt x="113615" y="49116"/>
                  </a:cubicBezTo>
                  <a:close/>
                </a:path>
              </a:pathLst>
            </a:custGeom>
            <a:solidFill>
              <a:srgbClr val="AB88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A5732C69-0E33-4F45-9D11-6930332F94D1}"/>
                </a:ext>
              </a:extLst>
            </p:cNvPr>
            <p:cNvSpPr/>
            <p:nvPr/>
          </p:nvSpPr>
          <p:spPr>
            <a:xfrm>
              <a:off x="11747884" y="7233744"/>
              <a:ext cx="113993" cy="36975"/>
            </a:xfrm>
            <a:custGeom>
              <a:avLst/>
              <a:gdLst>
                <a:gd name="connsiteX0" fmla="*/ 38487 w 113993"/>
                <a:gd name="connsiteY0" fmla="*/ 22681 h 36975"/>
                <a:gd name="connsiteX1" fmla="*/ 23458 w 113993"/>
                <a:gd name="connsiteY1" fmla="*/ 19382 h 36975"/>
                <a:gd name="connsiteX2" fmla="*/ 0 w 113993"/>
                <a:gd name="connsiteY2" fmla="*/ 6553 h 36975"/>
                <a:gd name="connsiteX3" fmla="*/ 23458 w 113993"/>
                <a:gd name="connsiteY3" fmla="*/ 1421 h 36975"/>
                <a:gd name="connsiteX4" fmla="*/ 109595 w 113993"/>
                <a:gd name="connsiteY4" fmla="*/ 26713 h 36975"/>
                <a:gd name="connsiteX5" fmla="*/ 113994 w 113993"/>
                <a:gd name="connsiteY5" fmla="*/ 36976 h 36975"/>
                <a:gd name="connsiteX6" fmla="*/ 38487 w 113993"/>
                <a:gd name="connsiteY6" fmla="*/ 22681 h 3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93" h="36975">
                  <a:moveTo>
                    <a:pt x="38487" y="22681"/>
                  </a:moveTo>
                  <a:cubicBezTo>
                    <a:pt x="33355" y="21581"/>
                    <a:pt x="28223" y="20482"/>
                    <a:pt x="23458" y="19382"/>
                  </a:cubicBezTo>
                  <a:cubicBezTo>
                    <a:pt x="16861" y="12418"/>
                    <a:pt x="3299" y="19382"/>
                    <a:pt x="0" y="6553"/>
                  </a:cubicBezTo>
                  <a:cubicBezTo>
                    <a:pt x="5865" y="-3710"/>
                    <a:pt x="15761" y="1055"/>
                    <a:pt x="23458" y="1421"/>
                  </a:cubicBezTo>
                  <a:cubicBezTo>
                    <a:pt x="53881" y="3254"/>
                    <a:pt x="82838" y="11318"/>
                    <a:pt x="109595" y="26713"/>
                  </a:cubicBezTo>
                  <a:cubicBezTo>
                    <a:pt x="111061" y="30012"/>
                    <a:pt x="112527" y="33310"/>
                    <a:pt x="113994" y="36976"/>
                  </a:cubicBezTo>
                  <a:cubicBezTo>
                    <a:pt x="87603" y="36976"/>
                    <a:pt x="64144" y="23047"/>
                    <a:pt x="38487" y="22681"/>
                  </a:cubicBezTo>
                  <a:close/>
                </a:path>
              </a:pathLst>
            </a:custGeom>
            <a:solidFill>
              <a:srgbClr val="8F68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02798312-A306-42EA-BF24-84C1ACBC59D2}"/>
                </a:ext>
              </a:extLst>
            </p:cNvPr>
            <p:cNvSpPr/>
            <p:nvPr/>
          </p:nvSpPr>
          <p:spPr>
            <a:xfrm>
              <a:off x="11744218" y="7339262"/>
              <a:ext cx="26552" cy="41418"/>
            </a:xfrm>
            <a:custGeom>
              <a:avLst/>
              <a:gdLst>
                <a:gd name="connsiteX0" fmla="*/ 0 w 26552"/>
                <a:gd name="connsiteY0" fmla="*/ 37387 h 41418"/>
                <a:gd name="connsiteX1" fmla="*/ 23092 w 26552"/>
                <a:gd name="connsiteY1" fmla="*/ 0 h 41418"/>
                <a:gd name="connsiteX2" fmla="*/ 733 w 26552"/>
                <a:gd name="connsiteY2" fmla="*/ 41419 h 41418"/>
                <a:gd name="connsiteX3" fmla="*/ 0 w 26552"/>
                <a:gd name="connsiteY3" fmla="*/ 37387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52" h="41418">
                  <a:moveTo>
                    <a:pt x="0" y="37387"/>
                  </a:moveTo>
                  <a:cubicBezTo>
                    <a:pt x="10996" y="27124"/>
                    <a:pt x="12462" y="10996"/>
                    <a:pt x="23092" y="0"/>
                  </a:cubicBezTo>
                  <a:cubicBezTo>
                    <a:pt x="30423" y="19427"/>
                    <a:pt x="27490" y="24925"/>
                    <a:pt x="733" y="41419"/>
                  </a:cubicBezTo>
                  <a:cubicBezTo>
                    <a:pt x="733" y="40319"/>
                    <a:pt x="367" y="38853"/>
                    <a:pt x="0" y="37387"/>
                  </a:cubicBezTo>
                  <a:close/>
                </a:path>
              </a:pathLst>
            </a:custGeom>
            <a:solidFill>
              <a:srgbClr val="B297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1766342D-36E4-4735-9667-987EDA8E3195}"/>
                </a:ext>
              </a:extLst>
            </p:cNvPr>
            <p:cNvSpPr/>
            <p:nvPr/>
          </p:nvSpPr>
          <p:spPr>
            <a:xfrm>
              <a:off x="11144195" y="4177103"/>
              <a:ext cx="39095" cy="31919"/>
            </a:xfrm>
            <a:custGeom>
              <a:avLst/>
              <a:gdLst>
                <a:gd name="connsiteX0" fmla="*/ 0 w 39095"/>
                <a:gd name="connsiteY0" fmla="*/ 31919 h 31919"/>
                <a:gd name="connsiteX1" fmla="*/ 24192 w 39095"/>
                <a:gd name="connsiteY1" fmla="*/ 3696 h 31919"/>
                <a:gd name="connsiteX2" fmla="*/ 35188 w 39095"/>
                <a:gd name="connsiteY2" fmla="*/ 1497 h 31919"/>
                <a:gd name="connsiteX3" fmla="*/ 36654 w 39095"/>
                <a:gd name="connsiteY3" fmla="*/ 12126 h 31919"/>
                <a:gd name="connsiteX4" fmla="*/ 0 w 39095"/>
                <a:gd name="connsiteY4" fmla="*/ 31919 h 3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95" h="31919">
                  <a:moveTo>
                    <a:pt x="0" y="31919"/>
                  </a:moveTo>
                  <a:cubicBezTo>
                    <a:pt x="8064" y="20557"/>
                    <a:pt x="23459" y="18724"/>
                    <a:pt x="24192" y="3696"/>
                  </a:cubicBezTo>
                  <a:cubicBezTo>
                    <a:pt x="24558" y="-336"/>
                    <a:pt x="30423" y="-1069"/>
                    <a:pt x="35188" y="1497"/>
                  </a:cubicBezTo>
                  <a:cubicBezTo>
                    <a:pt x="41419" y="4796"/>
                    <a:pt x="38853" y="8461"/>
                    <a:pt x="36654" y="12126"/>
                  </a:cubicBezTo>
                  <a:cubicBezTo>
                    <a:pt x="29323" y="24589"/>
                    <a:pt x="17594" y="30087"/>
                    <a:pt x="0" y="31919"/>
                  </a:cubicBezTo>
                  <a:close/>
                </a:path>
              </a:pathLst>
            </a:custGeom>
            <a:solidFill>
              <a:srgbClr val="DF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F6493417-E88B-419F-B885-C837522D9895}"/>
                </a:ext>
              </a:extLst>
            </p:cNvPr>
            <p:cNvSpPr/>
            <p:nvPr/>
          </p:nvSpPr>
          <p:spPr>
            <a:xfrm>
              <a:off x="10723408" y="4607139"/>
              <a:ext cx="181264" cy="116503"/>
            </a:xfrm>
            <a:custGeom>
              <a:avLst/>
              <a:gdLst>
                <a:gd name="connsiteX0" fmla="*/ 176305 w 181264"/>
                <a:gd name="connsiteY0" fmla="*/ 91579 h 116503"/>
                <a:gd name="connsiteX1" fmla="*/ 168974 w 181264"/>
                <a:gd name="connsiteY1" fmla="*/ 91945 h 116503"/>
                <a:gd name="connsiteX2" fmla="*/ 153580 w 181264"/>
                <a:gd name="connsiteY2" fmla="*/ 91945 h 116503"/>
                <a:gd name="connsiteX3" fmla="*/ 159444 w 181264"/>
                <a:gd name="connsiteY3" fmla="*/ 101475 h 116503"/>
                <a:gd name="connsiteX4" fmla="*/ 154313 w 181264"/>
                <a:gd name="connsiteY4" fmla="*/ 110272 h 116503"/>
                <a:gd name="connsiteX5" fmla="*/ 132320 w 181264"/>
                <a:gd name="connsiteY5" fmla="*/ 116503 h 116503"/>
                <a:gd name="connsiteX6" fmla="*/ 108129 w 181264"/>
                <a:gd name="connsiteY6" fmla="*/ 81316 h 116503"/>
                <a:gd name="connsiteX7" fmla="*/ 104830 w 181264"/>
                <a:gd name="connsiteY7" fmla="*/ 77650 h 116503"/>
                <a:gd name="connsiteX8" fmla="*/ 90535 w 181264"/>
                <a:gd name="connsiteY8" fmla="*/ 80949 h 116503"/>
                <a:gd name="connsiteX9" fmla="*/ 77340 w 181264"/>
                <a:gd name="connsiteY9" fmla="*/ 68120 h 116503"/>
                <a:gd name="connsiteX10" fmla="*/ 58646 w 181264"/>
                <a:gd name="connsiteY10" fmla="*/ 57857 h 116503"/>
                <a:gd name="connsiteX11" fmla="*/ 9163 w 181264"/>
                <a:gd name="connsiteY11" fmla="*/ 35132 h 116503"/>
                <a:gd name="connsiteX12" fmla="*/ 0 w 181264"/>
                <a:gd name="connsiteY12" fmla="*/ 20104 h 116503"/>
                <a:gd name="connsiteX13" fmla="*/ 26391 w 181264"/>
                <a:gd name="connsiteY13" fmla="*/ 1777 h 116503"/>
                <a:gd name="connsiteX14" fmla="*/ 127189 w 181264"/>
                <a:gd name="connsiteY14" fmla="*/ 38431 h 116503"/>
                <a:gd name="connsiteX15" fmla="*/ 135986 w 181264"/>
                <a:gd name="connsiteY15" fmla="*/ 41730 h 116503"/>
                <a:gd name="connsiteX16" fmla="*/ 140384 w 181264"/>
                <a:gd name="connsiteY16" fmla="*/ 44662 h 116503"/>
                <a:gd name="connsiteX17" fmla="*/ 140384 w 181264"/>
                <a:gd name="connsiteY17" fmla="*/ 62989 h 116503"/>
                <a:gd name="connsiteX18" fmla="*/ 151380 w 181264"/>
                <a:gd name="connsiteY18" fmla="*/ 52359 h 116503"/>
                <a:gd name="connsiteX19" fmla="*/ 156145 w 181264"/>
                <a:gd name="connsiteY19" fmla="*/ 53825 h 116503"/>
                <a:gd name="connsiteX20" fmla="*/ 172640 w 181264"/>
                <a:gd name="connsiteY20" fmla="*/ 70686 h 116503"/>
                <a:gd name="connsiteX21" fmla="*/ 176305 w 181264"/>
                <a:gd name="connsiteY21" fmla="*/ 91579 h 11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264" h="116503">
                  <a:moveTo>
                    <a:pt x="176305" y="91579"/>
                  </a:moveTo>
                  <a:cubicBezTo>
                    <a:pt x="173739" y="91579"/>
                    <a:pt x="171540" y="91945"/>
                    <a:pt x="168974" y="91945"/>
                  </a:cubicBezTo>
                  <a:cubicBezTo>
                    <a:pt x="163843" y="86081"/>
                    <a:pt x="158711" y="85348"/>
                    <a:pt x="153580" y="91945"/>
                  </a:cubicBezTo>
                  <a:cubicBezTo>
                    <a:pt x="146982" y="100742"/>
                    <a:pt x="156879" y="98543"/>
                    <a:pt x="159444" y="101475"/>
                  </a:cubicBezTo>
                  <a:cubicBezTo>
                    <a:pt x="163476" y="106240"/>
                    <a:pt x="159078" y="108806"/>
                    <a:pt x="154313" y="110272"/>
                  </a:cubicBezTo>
                  <a:cubicBezTo>
                    <a:pt x="147349" y="112105"/>
                    <a:pt x="140384" y="114304"/>
                    <a:pt x="132320" y="116503"/>
                  </a:cubicBezTo>
                  <a:cubicBezTo>
                    <a:pt x="137452" y="94878"/>
                    <a:pt x="137085" y="77650"/>
                    <a:pt x="108129" y="81316"/>
                  </a:cubicBezTo>
                  <a:cubicBezTo>
                    <a:pt x="107029" y="81316"/>
                    <a:pt x="105563" y="79116"/>
                    <a:pt x="104830" y="77650"/>
                  </a:cubicBezTo>
                  <a:cubicBezTo>
                    <a:pt x="97133" y="61156"/>
                    <a:pt x="95300" y="76551"/>
                    <a:pt x="90535" y="80949"/>
                  </a:cubicBezTo>
                  <a:cubicBezTo>
                    <a:pt x="88336" y="73985"/>
                    <a:pt x="94567" y="59323"/>
                    <a:pt x="77340" y="68120"/>
                  </a:cubicBezTo>
                  <a:cubicBezTo>
                    <a:pt x="70009" y="71786"/>
                    <a:pt x="65610" y="60789"/>
                    <a:pt x="58646" y="57857"/>
                  </a:cubicBezTo>
                  <a:cubicBezTo>
                    <a:pt x="42152" y="50160"/>
                    <a:pt x="23092" y="49060"/>
                    <a:pt x="9163" y="35132"/>
                  </a:cubicBezTo>
                  <a:cubicBezTo>
                    <a:pt x="4765" y="30733"/>
                    <a:pt x="1466" y="26335"/>
                    <a:pt x="0" y="20104"/>
                  </a:cubicBezTo>
                  <a:cubicBezTo>
                    <a:pt x="367" y="1410"/>
                    <a:pt x="6598" y="-2988"/>
                    <a:pt x="26391" y="1777"/>
                  </a:cubicBezTo>
                  <a:cubicBezTo>
                    <a:pt x="57913" y="20104"/>
                    <a:pt x="94200" y="24502"/>
                    <a:pt x="127189" y="38431"/>
                  </a:cubicBezTo>
                  <a:cubicBezTo>
                    <a:pt x="130121" y="39530"/>
                    <a:pt x="133053" y="40630"/>
                    <a:pt x="135986" y="41730"/>
                  </a:cubicBezTo>
                  <a:cubicBezTo>
                    <a:pt x="137452" y="42463"/>
                    <a:pt x="138918" y="43562"/>
                    <a:pt x="140384" y="44662"/>
                  </a:cubicBezTo>
                  <a:cubicBezTo>
                    <a:pt x="145149" y="49793"/>
                    <a:pt x="143683" y="55658"/>
                    <a:pt x="140384" y="62989"/>
                  </a:cubicBezTo>
                  <a:cubicBezTo>
                    <a:pt x="145516" y="58957"/>
                    <a:pt x="146249" y="53459"/>
                    <a:pt x="151380" y="52359"/>
                  </a:cubicBezTo>
                  <a:cubicBezTo>
                    <a:pt x="153213" y="52359"/>
                    <a:pt x="154679" y="52726"/>
                    <a:pt x="156145" y="53825"/>
                  </a:cubicBezTo>
                  <a:cubicBezTo>
                    <a:pt x="160544" y="60423"/>
                    <a:pt x="164576" y="67387"/>
                    <a:pt x="172640" y="70686"/>
                  </a:cubicBezTo>
                  <a:cubicBezTo>
                    <a:pt x="183636" y="76184"/>
                    <a:pt x="183269" y="83148"/>
                    <a:pt x="176305" y="91579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B000DDB-0BE1-4A27-8F83-874000426112}"/>
                </a:ext>
              </a:extLst>
            </p:cNvPr>
            <p:cNvSpPr/>
            <p:nvPr/>
          </p:nvSpPr>
          <p:spPr>
            <a:xfrm>
              <a:off x="10715711" y="4599249"/>
              <a:ext cx="37020" cy="31659"/>
            </a:xfrm>
            <a:custGeom>
              <a:avLst/>
              <a:gdLst>
                <a:gd name="connsiteX0" fmla="*/ 33721 w 37020"/>
                <a:gd name="connsiteY0" fmla="*/ 12599 h 31659"/>
                <a:gd name="connsiteX1" fmla="*/ 7697 w 37020"/>
                <a:gd name="connsiteY1" fmla="*/ 27627 h 31659"/>
                <a:gd name="connsiteX2" fmla="*/ 0 w 37020"/>
                <a:gd name="connsiteY2" fmla="*/ 31659 h 31659"/>
                <a:gd name="connsiteX3" fmla="*/ 15028 w 37020"/>
                <a:gd name="connsiteY3" fmla="*/ 1603 h 31659"/>
                <a:gd name="connsiteX4" fmla="*/ 15028 w 37020"/>
                <a:gd name="connsiteY4" fmla="*/ 1603 h 31659"/>
                <a:gd name="connsiteX5" fmla="*/ 37020 w 37020"/>
                <a:gd name="connsiteY5" fmla="*/ 12599 h 31659"/>
                <a:gd name="connsiteX6" fmla="*/ 35554 w 37020"/>
                <a:gd name="connsiteY6" fmla="*/ 12966 h 31659"/>
                <a:gd name="connsiteX7" fmla="*/ 33721 w 37020"/>
                <a:gd name="connsiteY7" fmla="*/ 12599 h 3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20" h="31659">
                  <a:moveTo>
                    <a:pt x="33721" y="12599"/>
                  </a:moveTo>
                  <a:cubicBezTo>
                    <a:pt x="19427" y="7468"/>
                    <a:pt x="10996" y="12966"/>
                    <a:pt x="7697" y="27627"/>
                  </a:cubicBezTo>
                  <a:cubicBezTo>
                    <a:pt x="5132" y="29094"/>
                    <a:pt x="2566" y="30193"/>
                    <a:pt x="0" y="31659"/>
                  </a:cubicBezTo>
                  <a:cubicBezTo>
                    <a:pt x="3299" y="20663"/>
                    <a:pt x="2932" y="8201"/>
                    <a:pt x="15028" y="1603"/>
                  </a:cubicBezTo>
                  <a:lnTo>
                    <a:pt x="15028" y="1603"/>
                  </a:lnTo>
                  <a:cubicBezTo>
                    <a:pt x="26024" y="-2062"/>
                    <a:pt x="34088" y="137"/>
                    <a:pt x="37020" y="12599"/>
                  </a:cubicBezTo>
                  <a:cubicBezTo>
                    <a:pt x="37020" y="12599"/>
                    <a:pt x="36287" y="12966"/>
                    <a:pt x="35554" y="12966"/>
                  </a:cubicBezTo>
                  <a:cubicBezTo>
                    <a:pt x="35188" y="12966"/>
                    <a:pt x="34455" y="12966"/>
                    <a:pt x="33721" y="12599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9DBD610D-1D70-4F9B-B0F9-9DE090D8FB2A}"/>
                </a:ext>
              </a:extLst>
            </p:cNvPr>
            <p:cNvSpPr/>
            <p:nvPr/>
          </p:nvSpPr>
          <p:spPr>
            <a:xfrm>
              <a:off x="10760730" y="4453272"/>
              <a:ext cx="533840" cy="217161"/>
            </a:xfrm>
            <a:custGeom>
              <a:avLst/>
              <a:gdLst>
                <a:gd name="connsiteX0" fmla="*/ 82903 w 533840"/>
                <a:gd name="connsiteY0" fmla="*/ 16726 h 217161"/>
                <a:gd name="connsiteX1" fmla="*/ 198363 w 533840"/>
                <a:gd name="connsiteY1" fmla="*/ 965 h 217161"/>
                <a:gd name="connsiteX2" fmla="*/ 214124 w 533840"/>
                <a:gd name="connsiteY2" fmla="*/ 4264 h 217161"/>
                <a:gd name="connsiteX3" fmla="*/ 212292 w 533840"/>
                <a:gd name="connsiteY3" fmla="*/ 6463 h 217161"/>
                <a:gd name="connsiteX4" fmla="*/ 196897 w 533840"/>
                <a:gd name="connsiteY4" fmla="*/ 17092 h 217161"/>
                <a:gd name="connsiteX5" fmla="*/ 210825 w 533840"/>
                <a:gd name="connsiteY5" fmla="*/ 48248 h 217161"/>
                <a:gd name="connsiteX6" fmla="*/ 310157 w 533840"/>
                <a:gd name="connsiteY6" fmla="*/ 91866 h 217161"/>
                <a:gd name="connsiteX7" fmla="*/ 318954 w 533840"/>
                <a:gd name="connsiteY7" fmla="*/ 94799 h 217161"/>
                <a:gd name="connsiteX8" fmla="*/ 400692 w 533840"/>
                <a:gd name="connsiteY8" fmla="*/ 127054 h 217161"/>
                <a:gd name="connsiteX9" fmla="*/ 449076 w 533840"/>
                <a:gd name="connsiteY9" fmla="*/ 149779 h 217161"/>
                <a:gd name="connsiteX10" fmla="*/ 520551 w 533840"/>
                <a:gd name="connsiteY10" fmla="*/ 170306 h 217161"/>
                <a:gd name="connsiteX11" fmla="*/ 533746 w 533840"/>
                <a:gd name="connsiteY11" fmla="*/ 180569 h 217161"/>
                <a:gd name="connsiteX12" fmla="*/ 523483 w 533840"/>
                <a:gd name="connsiteY12" fmla="*/ 195963 h 217161"/>
                <a:gd name="connsiteX13" fmla="*/ 521284 w 533840"/>
                <a:gd name="connsiteY13" fmla="*/ 195963 h 217161"/>
                <a:gd name="connsiteX14" fmla="*/ 515786 w 533840"/>
                <a:gd name="connsiteY14" fmla="*/ 208792 h 217161"/>
                <a:gd name="connsiteX15" fmla="*/ 496359 w 533840"/>
                <a:gd name="connsiteY15" fmla="*/ 197429 h 217161"/>
                <a:gd name="connsiteX16" fmla="*/ 477299 w 533840"/>
                <a:gd name="connsiteY16" fmla="*/ 188999 h 217161"/>
                <a:gd name="connsiteX17" fmla="*/ 424517 w 533840"/>
                <a:gd name="connsiteY17" fmla="*/ 193764 h 217161"/>
                <a:gd name="connsiteX18" fmla="*/ 381266 w 533840"/>
                <a:gd name="connsiteY18" fmla="*/ 189366 h 217161"/>
                <a:gd name="connsiteX19" fmla="*/ 362939 w 533840"/>
                <a:gd name="connsiteY19" fmla="*/ 204760 h 217161"/>
                <a:gd name="connsiteX20" fmla="*/ 355975 w 533840"/>
                <a:gd name="connsiteY20" fmla="*/ 208792 h 217161"/>
                <a:gd name="connsiteX21" fmla="*/ 330684 w 533840"/>
                <a:gd name="connsiteY21" fmla="*/ 213924 h 217161"/>
                <a:gd name="connsiteX22" fmla="*/ 318221 w 533840"/>
                <a:gd name="connsiteY22" fmla="*/ 206593 h 217161"/>
                <a:gd name="connsiteX23" fmla="*/ 314556 w 533840"/>
                <a:gd name="connsiteY23" fmla="*/ 187533 h 217161"/>
                <a:gd name="connsiteX24" fmla="*/ 280101 w 533840"/>
                <a:gd name="connsiteY24" fmla="*/ 194864 h 217161"/>
                <a:gd name="connsiteX25" fmla="*/ 271671 w 533840"/>
                <a:gd name="connsiteY25" fmla="*/ 207326 h 217161"/>
                <a:gd name="connsiteX26" fmla="*/ 247846 w 533840"/>
                <a:gd name="connsiteY26" fmla="*/ 192298 h 217161"/>
                <a:gd name="connsiteX27" fmla="*/ 235384 w 533840"/>
                <a:gd name="connsiteY27" fmla="*/ 187166 h 217161"/>
                <a:gd name="connsiteX28" fmla="*/ 225120 w 533840"/>
                <a:gd name="connsiteY28" fmla="*/ 187533 h 217161"/>
                <a:gd name="connsiteX29" fmla="*/ 193598 w 533840"/>
                <a:gd name="connsiteY29" fmla="*/ 175804 h 217161"/>
                <a:gd name="connsiteX30" fmla="*/ 180403 w 533840"/>
                <a:gd name="connsiteY30" fmla="*/ 157843 h 217161"/>
                <a:gd name="connsiteX31" fmla="*/ 141183 w 533840"/>
                <a:gd name="connsiteY31" fmla="*/ 168839 h 217161"/>
                <a:gd name="connsiteX32" fmla="*/ 125055 w 533840"/>
                <a:gd name="connsiteY32" fmla="*/ 171039 h 217161"/>
                <a:gd name="connsiteX33" fmla="*/ 117725 w 533840"/>
                <a:gd name="connsiteY33" fmla="*/ 174338 h 217161"/>
                <a:gd name="connsiteX34" fmla="*/ 97932 w 533840"/>
                <a:gd name="connsiteY34" fmla="*/ 169572 h 217161"/>
                <a:gd name="connsiteX35" fmla="*/ 119924 w 533840"/>
                <a:gd name="connsiteY35" fmla="*/ 158576 h 217161"/>
                <a:gd name="connsiteX36" fmla="*/ 105629 w 533840"/>
                <a:gd name="connsiteY36" fmla="*/ 145747 h 217161"/>
                <a:gd name="connsiteX37" fmla="*/ 93533 w 533840"/>
                <a:gd name="connsiteY37" fmla="*/ 143182 h 217161"/>
                <a:gd name="connsiteX38" fmla="*/ 61278 w 533840"/>
                <a:gd name="connsiteY38" fmla="*/ 138783 h 217161"/>
                <a:gd name="connsiteX39" fmla="*/ 77039 w 533840"/>
                <a:gd name="connsiteY39" fmla="*/ 117891 h 217161"/>
                <a:gd name="connsiteX40" fmla="*/ 62744 w 533840"/>
                <a:gd name="connsiteY40" fmla="*/ 69507 h 217161"/>
                <a:gd name="connsiteX41" fmla="*/ 51748 w 533840"/>
                <a:gd name="connsiteY41" fmla="*/ 57778 h 217161"/>
                <a:gd name="connsiteX42" fmla="*/ 33054 w 533840"/>
                <a:gd name="connsiteY42" fmla="*/ 54479 h 217161"/>
                <a:gd name="connsiteX43" fmla="*/ 11795 w 533840"/>
                <a:gd name="connsiteY43" fmla="*/ 64742 h 217161"/>
                <a:gd name="connsiteX44" fmla="*/ 11795 w 533840"/>
                <a:gd name="connsiteY44" fmla="*/ 64742 h 217161"/>
                <a:gd name="connsiteX45" fmla="*/ 66 w 533840"/>
                <a:gd name="connsiteY45" fmla="*/ 48981 h 217161"/>
                <a:gd name="connsiteX46" fmla="*/ 15460 w 533840"/>
                <a:gd name="connsiteY46" fmla="*/ 34686 h 217161"/>
                <a:gd name="connsiteX47" fmla="*/ 15460 w 533840"/>
                <a:gd name="connsiteY47" fmla="*/ 34686 h 217161"/>
                <a:gd name="connsiteX48" fmla="*/ 82903 w 533840"/>
                <a:gd name="connsiteY48" fmla="*/ 16726 h 21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3840" h="217161">
                  <a:moveTo>
                    <a:pt x="82903" y="16726"/>
                  </a:moveTo>
                  <a:cubicBezTo>
                    <a:pt x="119191" y="-4533"/>
                    <a:pt x="159143" y="232"/>
                    <a:pt x="198363" y="965"/>
                  </a:cubicBezTo>
                  <a:cubicBezTo>
                    <a:pt x="203861" y="965"/>
                    <a:pt x="209726" y="-135"/>
                    <a:pt x="214124" y="4264"/>
                  </a:cubicBezTo>
                  <a:cubicBezTo>
                    <a:pt x="213391" y="4997"/>
                    <a:pt x="213025" y="5730"/>
                    <a:pt x="212292" y="6463"/>
                  </a:cubicBezTo>
                  <a:cubicBezTo>
                    <a:pt x="207527" y="10495"/>
                    <a:pt x="196164" y="8295"/>
                    <a:pt x="196897" y="17092"/>
                  </a:cubicBezTo>
                  <a:cubicBezTo>
                    <a:pt x="197630" y="28822"/>
                    <a:pt x="200929" y="40184"/>
                    <a:pt x="210825" y="48248"/>
                  </a:cubicBezTo>
                  <a:cubicBezTo>
                    <a:pt x="240148" y="71707"/>
                    <a:pt x="273870" y="84536"/>
                    <a:pt x="310157" y="91866"/>
                  </a:cubicBezTo>
                  <a:cubicBezTo>
                    <a:pt x="313090" y="92599"/>
                    <a:pt x="316755" y="92599"/>
                    <a:pt x="318954" y="94799"/>
                  </a:cubicBezTo>
                  <a:cubicBezTo>
                    <a:pt x="340947" y="118990"/>
                    <a:pt x="372102" y="121189"/>
                    <a:pt x="400692" y="127054"/>
                  </a:cubicBezTo>
                  <a:cubicBezTo>
                    <a:pt x="419386" y="130719"/>
                    <a:pt x="435880" y="138783"/>
                    <a:pt x="449076" y="149779"/>
                  </a:cubicBezTo>
                  <a:cubicBezTo>
                    <a:pt x="470701" y="167740"/>
                    <a:pt x="494893" y="170672"/>
                    <a:pt x="520551" y="170306"/>
                  </a:cubicBezTo>
                  <a:cubicBezTo>
                    <a:pt x="526049" y="172505"/>
                    <a:pt x="534846" y="173604"/>
                    <a:pt x="533746" y="180569"/>
                  </a:cubicBezTo>
                  <a:cubicBezTo>
                    <a:pt x="533013" y="185700"/>
                    <a:pt x="532646" y="194864"/>
                    <a:pt x="523483" y="195963"/>
                  </a:cubicBezTo>
                  <a:cubicBezTo>
                    <a:pt x="522750" y="195963"/>
                    <a:pt x="520184" y="193764"/>
                    <a:pt x="521284" y="195963"/>
                  </a:cubicBezTo>
                  <a:cubicBezTo>
                    <a:pt x="524949" y="203294"/>
                    <a:pt x="524949" y="208792"/>
                    <a:pt x="515786" y="208792"/>
                  </a:cubicBezTo>
                  <a:cubicBezTo>
                    <a:pt x="507722" y="209159"/>
                    <a:pt x="499291" y="207326"/>
                    <a:pt x="496359" y="197429"/>
                  </a:cubicBezTo>
                  <a:cubicBezTo>
                    <a:pt x="493427" y="187166"/>
                    <a:pt x="488662" y="187166"/>
                    <a:pt x="477299" y="188999"/>
                  </a:cubicBezTo>
                  <a:cubicBezTo>
                    <a:pt x="460438" y="191565"/>
                    <a:pt x="443944" y="198896"/>
                    <a:pt x="424517" y="193764"/>
                  </a:cubicBezTo>
                  <a:cubicBezTo>
                    <a:pt x="411689" y="190465"/>
                    <a:pt x="395927" y="194131"/>
                    <a:pt x="381266" y="189366"/>
                  </a:cubicBezTo>
                  <a:cubicBezTo>
                    <a:pt x="369537" y="185700"/>
                    <a:pt x="370270" y="200728"/>
                    <a:pt x="362939" y="204760"/>
                  </a:cubicBezTo>
                  <a:cubicBezTo>
                    <a:pt x="361106" y="206593"/>
                    <a:pt x="358540" y="208059"/>
                    <a:pt x="355975" y="208792"/>
                  </a:cubicBezTo>
                  <a:cubicBezTo>
                    <a:pt x="347178" y="207693"/>
                    <a:pt x="338747" y="205127"/>
                    <a:pt x="330684" y="213924"/>
                  </a:cubicBezTo>
                  <a:cubicBezTo>
                    <a:pt x="324819" y="220155"/>
                    <a:pt x="318588" y="217223"/>
                    <a:pt x="318221" y="206593"/>
                  </a:cubicBezTo>
                  <a:cubicBezTo>
                    <a:pt x="318221" y="200362"/>
                    <a:pt x="323719" y="193031"/>
                    <a:pt x="314556" y="187533"/>
                  </a:cubicBezTo>
                  <a:cubicBezTo>
                    <a:pt x="305392" y="182035"/>
                    <a:pt x="284866" y="185700"/>
                    <a:pt x="280101" y="194864"/>
                  </a:cubicBezTo>
                  <a:cubicBezTo>
                    <a:pt x="277535" y="199629"/>
                    <a:pt x="281934" y="210625"/>
                    <a:pt x="271671" y="207326"/>
                  </a:cubicBezTo>
                  <a:cubicBezTo>
                    <a:pt x="262874" y="204760"/>
                    <a:pt x="249678" y="203294"/>
                    <a:pt x="247846" y="192298"/>
                  </a:cubicBezTo>
                  <a:cubicBezTo>
                    <a:pt x="245647" y="180935"/>
                    <a:pt x="242714" y="181302"/>
                    <a:pt x="235384" y="187166"/>
                  </a:cubicBezTo>
                  <a:cubicBezTo>
                    <a:pt x="232451" y="189732"/>
                    <a:pt x="228053" y="191198"/>
                    <a:pt x="225120" y="187533"/>
                  </a:cubicBezTo>
                  <a:cubicBezTo>
                    <a:pt x="216690" y="177270"/>
                    <a:pt x="204228" y="179102"/>
                    <a:pt x="193598" y="175804"/>
                  </a:cubicBezTo>
                  <a:cubicBezTo>
                    <a:pt x="185168" y="173238"/>
                    <a:pt x="178937" y="170306"/>
                    <a:pt x="180403" y="157843"/>
                  </a:cubicBezTo>
                  <a:cubicBezTo>
                    <a:pt x="168673" y="171772"/>
                    <a:pt x="154378" y="169572"/>
                    <a:pt x="141183" y="168839"/>
                  </a:cubicBezTo>
                  <a:cubicBezTo>
                    <a:pt x="135685" y="168473"/>
                    <a:pt x="130187" y="167007"/>
                    <a:pt x="125055" y="171039"/>
                  </a:cubicBezTo>
                  <a:cubicBezTo>
                    <a:pt x="122856" y="172505"/>
                    <a:pt x="120290" y="173238"/>
                    <a:pt x="117725" y="174338"/>
                  </a:cubicBezTo>
                  <a:cubicBezTo>
                    <a:pt x="110027" y="176537"/>
                    <a:pt x="103063" y="176903"/>
                    <a:pt x="97932" y="169572"/>
                  </a:cubicBezTo>
                  <a:cubicBezTo>
                    <a:pt x="101597" y="159676"/>
                    <a:pt x="112960" y="166274"/>
                    <a:pt x="119924" y="158576"/>
                  </a:cubicBezTo>
                  <a:cubicBezTo>
                    <a:pt x="112960" y="156744"/>
                    <a:pt x="103430" y="158576"/>
                    <a:pt x="105629" y="145747"/>
                  </a:cubicBezTo>
                  <a:cubicBezTo>
                    <a:pt x="106728" y="139516"/>
                    <a:pt x="97932" y="137317"/>
                    <a:pt x="93533" y="143182"/>
                  </a:cubicBezTo>
                  <a:cubicBezTo>
                    <a:pt x="79971" y="159309"/>
                    <a:pt x="72640" y="134018"/>
                    <a:pt x="61278" y="138783"/>
                  </a:cubicBezTo>
                  <a:cubicBezTo>
                    <a:pt x="57979" y="127421"/>
                    <a:pt x="64576" y="121556"/>
                    <a:pt x="77039" y="117891"/>
                  </a:cubicBezTo>
                  <a:cubicBezTo>
                    <a:pt x="53947" y="105428"/>
                    <a:pt x="67875" y="85269"/>
                    <a:pt x="62744" y="69507"/>
                  </a:cubicBezTo>
                  <a:cubicBezTo>
                    <a:pt x="60178" y="61444"/>
                    <a:pt x="66776" y="53746"/>
                    <a:pt x="51748" y="57778"/>
                  </a:cubicBezTo>
                  <a:cubicBezTo>
                    <a:pt x="47716" y="58878"/>
                    <a:pt x="39652" y="55579"/>
                    <a:pt x="33054" y="54479"/>
                  </a:cubicBezTo>
                  <a:cubicBezTo>
                    <a:pt x="22058" y="52647"/>
                    <a:pt x="16926" y="57412"/>
                    <a:pt x="11795" y="64742"/>
                  </a:cubicBezTo>
                  <a:lnTo>
                    <a:pt x="11795" y="64742"/>
                  </a:lnTo>
                  <a:cubicBezTo>
                    <a:pt x="4831" y="61810"/>
                    <a:pt x="-667" y="58145"/>
                    <a:pt x="66" y="48981"/>
                  </a:cubicBezTo>
                  <a:cubicBezTo>
                    <a:pt x="1165" y="39085"/>
                    <a:pt x="7763" y="36885"/>
                    <a:pt x="15460" y="34686"/>
                  </a:cubicBezTo>
                  <a:lnTo>
                    <a:pt x="15460" y="34686"/>
                  </a:lnTo>
                  <a:cubicBezTo>
                    <a:pt x="37819" y="28822"/>
                    <a:pt x="59078" y="17825"/>
                    <a:pt x="82903" y="16726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725264CC-87D9-4B42-8AB5-C833DF37AC45}"/>
                </a:ext>
              </a:extLst>
            </p:cNvPr>
            <p:cNvSpPr/>
            <p:nvPr/>
          </p:nvSpPr>
          <p:spPr>
            <a:xfrm>
              <a:off x="10730369" y="4585439"/>
              <a:ext cx="163984" cy="67828"/>
            </a:xfrm>
            <a:custGeom>
              <a:avLst/>
              <a:gdLst>
                <a:gd name="connsiteX0" fmla="*/ 147352 w 163984"/>
                <a:gd name="connsiteY0" fmla="*/ 38139 h 67828"/>
                <a:gd name="connsiteX1" fmla="*/ 154683 w 163984"/>
                <a:gd name="connsiteY1" fmla="*/ 37772 h 67828"/>
                <a:gd name="connsiteX2" fmla="*/ 156515 w 163984"/>
                <a:gd name="connsiteY2" fmla="*/ 54999 h 67828"/>
                <a:gd name="connsiteX3" fmla="*/ 132324 w 163984"/>
                <a:gd name="connsiteY3" fmla="*/ 67828 h 67828"/>
                <a:gd name="connsiteX4" fmla="*/ 21996 w 163984"/>
                <a:gd name="connsiteY4" fmla="*/ 29342 h 67828"/>
                <a:gd name="connsiteX5" fmla="*/ 19430 w 163984"/>
                <a:gd name="connsiteY5" fmla="*/ 26776 h 67828"/>
                <a:gd name="connsiteX6" fmla="*/ 737 w 163984"/>
                <a:gd name="connsiteY6" fmla="*/ 15413 h 67828"/>
                <a:gd name="connsiteX7" fmla="*/ 17597 w 163984"/>
                <a:gd name="connsiteY7" fmla="*/ 1118 h 67828"/>
                <a:gd name="connsiteX8" fmla="*/ 79909 w 163984"/>
                <a:gd name="connsiteY8" fmla="*/ 16146 h 67828"/>
                <a:gd name="connsiteX9" fmla="*/ 116929 w 163984"/>
                <a:gd name="connsiteY9" fmla="*/ 38139 h 67828"/>
                <a:gd name="connsiteX10" fmla="*/ 127559 w 163984"/>
                <a:gd name="connsiteY10" fmla="*/ 47302 h 67828"/>
                <a:gd name="connsiteX11" fmla="*/ 147352 w 163984"/>
                <a:gd name="connsiteY11" fmla="*/ 38139 h 6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984" h="67828">
                  <a:moveTo>
                    <a:pt x="147352" y="38139"/>
                  </a:moveTo>
                  <a:cubicBezTo>
                    <a:pt x="149918" y="38139"/>
                    <a:pt x="152117" y="37772"/>
                    <a:pt x="154683" y="37772"/>
                  </a:cubicBezTo>
                  <a:cubicBezTo>
                    <a:pt x="167512" y="42171"/>
                    <a:pt x="166045" y="49868"/>
                    <a:pt x="156515" y="54999"/>
                  </a:cubicBezTo>
                  <a:cubicBezTo>
                    <a:pt x="148452" y="59398"/>
                    <a:pt x="141487" y="65262"/>
                    <a:pt x="132324" y="67828"/>
                  </a:cubicBezTo>
                  <a:cubicBezTo>
                    <a:pt x="95670" y="54633"/>
                    <a:pt x="56450" y="48768"/>
                    <a:pt x="21996" y="29342"/>
                  </a:cubicBezTo>
                  <a:cubicBezTo>
                    <a:pt x="20896" y="28609"/>
                    <a:pt x="20163" y="27509"/>
                    <a:pt x="19430" y="26776"/>
                  </a:cubicBezTo>
                  <a:cubicBezTo>
                    <a:pt x="16498" y="17979"/>
                    <a:pt x="8067" y="17612"/>
                    <a:pt x="737" y="15413"/>
                  </a:cubicBezTo>
                  <a:cubicBezTo>
                    <a:pt x="-2196" y="385"/>
                    <a:pt x="3669" y="-1814"/>
                    <a:pt x="17597" y="1118"/>
                  </a:cubicBezTo>
                  <a:cubicBezTo>
                    <a:pt x="38490" y="5517"/>
                    <a:pt x="61582" y="3684"/>
                    <a:pt x="79909" y="16146"/>
                  </a:cubicBezTo>
                  <a:cubicBezTo>
                    <a:pt x="92005" y="24210"/>
                    <a:pt x="108132" y="24943"/>
                    <a:pt x="116929" y="38139"/>
                  </a:cubicBezTo>
                  <a:cubicBezTo>
                    <a:pt x="118029" y="44370"/>
                    <a:pt x="117296" y="52067"/>
                    <a:pt x="127559" y="47302"/>
                  </a:cubicBezTo>
                  <a:cubicBezTo>
                    <a:pt x="134157" y="44003"/>
                    <a:pt x="143320" y="46202"/>
                    <a:pt x="147352" y="38139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3F0E951C-B72C-45DB-99AA-FA2234C133FC}"/>
                </a:ext>
              </a:extLst>
            </p:cNvPr>
            <p:cNvSpPr/>
            <p:nvPr/>
          </p:nvSpPr>
          <p:spPr>
            <a:xfrm>
              <a:off x="10839235" y="4623211"/>
              <a:ext cx="38486" cy="14060"/>
            </a:xfrm>
            <a:custGeom>
              <a:avLst/>
              <a:gdLst>
                <a:gd name="connsiteX0" fmla="*/ 38487 w 38486"/>
                <a:gd name="connsiteY0" fmla="*/ 367 h 14060"/>
                <a:gd name="connsiteX1" fmla="*/ 0 w 38486"/>
                <a:gd name="connsiteY1" fmla="*/ 11729 h 14060"/>
                <a:gd name="connsiteX2" fmla="*/ 8430 w 38486"/>
                <a:gd name="connsiteY2" fmla="*/ 0 h 14060"/>
                <a:gd name="connsiteX3" fmla="*/ 19427 w 38486"/>
                <a:gd name="connsiteY3" fmla="*/ 0 h 14060"/>
                <a:gd name="connsiteX4" fmla="*/ 38487 w 38486"/>
                <a:gd name="connsiteY4" fmla="*/ 367 h 1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86" h="14060">
                  <a:moveTo>
                    <a:pt x="38487" y="367"/>
                  </a:moveTo>
                  <a:cubicBezTo>
                    <a:pt x="33722" y="12829"/>
                    <a:pt x="18693" y="17227"/>
                    <a:pt x="0" y="11729"/>
                  </a:cubicBezTo>
                  <a:cubicBezTo>
                    <a:pt x="367" y="5865"/>
                    <a:pt x="10630" y="6964"/>
                    <a:pt x="8430" y="0"/>
                  </a:cubicBezTo>
                  <a:cubicBezTo>
                    <a:pt x="12096" y="0"/>
                    <a:pt x="15761" y="0"/>
                    <a:pt x="19427" y="0"/>
                  </a:cubicBezTo>
                  <a:cubicBezTo>
                    <a:pt x="25658" y="733"/>
                    <a:pt x="31889" y="5132"/>
                    <a:pt x="38487" y="367"/>
                  </a:cubicBez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EADE0052-0934-43AF-B5F4-4F6460A44EA4}"/>
                </a:ext>
              </a:extLst>
            </p:cNvPr>
            <p:cNvSpPr/>
            <p:nvPr/>
          </p:nvSpPr>
          <p:spPr>
            <a:xfrm>
              <a:off x="10682356" y="4544176"/>
              <a:ext cx="37431" cy="22954"/>
            </a:xfrm>
            <a:custGeom>
              <a:avLst/>
              <a:gdLst>
                <a:gd name="connsiteX0" fmla="*/ 0 w 37431"/>
                <a:gd name="connsiteY0" fmla="*/ 3894 h 22954"/>
                <a:gd name="connsiteX1" fmla="*/ 37387 w 37431"/>
                <a:gd name="connsiteY1" fmla="*/ 4261 h 22954"/>
                <a:gd name="connsiteX2" fmla="*/ 29690 w 37431"/>
                <a:gd name="connsiteY2" fmla="*/ 22954 h 22954"/>
                <a:gd name="connsiteX3" fmla="*/ 13195 w 37431"/>
                <a:gd name="connsiteY3" fmla="*/ 7559 h 22954"/>
                <a:gd name="connsiteX4" fmla="*/ 0 w 37431"/>
                <a:gd name="connsiteY4" fmla="*/ 3894 h 2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31" h="22954">
                  <a:moveTo>
                    <a:pt x="0" y="3894"/>
                  </a:moveTo>
                  <a:cubicBezTo>
                    <a:pt x="12462" y="595"/>
                    <a:pt x="24925" y="-3070"/>
                    <a:pt x="37387" y="4261"/>
                  </a:cubicBezTo>
                  <a:cubicBezTo>
                    <a:pt x="37754" y="10858"/>
                    <a:pt x="35921" y="16356"/>
                    <a:pt x="29690" y="22954"/>
                  </a:cubicBezTo>
                  <a:cubicBezTo>
                    <a:pt x="30423" y="9759"/>
                    <a:pt x="28223" y="962"/>
                    <a:pt x="13195" y="7559"/>
                  </a:cubicBezTo>
                  <a:cubicBezTo>
                    <a:pt x="9163" y="8659"/>
                    <a:pt x="3299" y="9026"/>
                    <a:pt x="0" y="3894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2F364523-E7FF-4138-B62A-E9CE1D71F6B2}"/>
                </a:ext>
              </a:extLst>
            </p:cNvPr>
            <p:cNvSpPr/>
            <p:nvPr/>
          </p:nvSpPr>
          <p:spPr>
            <a:xfrm>
              <a:off x="10260069" y="6516536"/>
              <a:ext cx="230330" cy="492111"/>
            </a:xfrm>
            <a:custGeom>
              <a:avLst/>
              <a:gdLst>
                <a:gd name="connsiteX0" fmla="*/ 8099 w 230330"/>
                <a:gd name="connsiteY0" fmla="*/ 29537 h 492111"/>
                <a:gd name="connsiteX1" fmla="*/ 58681 w 230330"/>
                <a:gd name="connsiteY1" fmla="*/ 2779 h 492111"/>
                <a:gd name="connsiteX2" fmla="*/ 114028 w 230330"/>
                <a:gd name="connsiteY2" fmla="*/ 22572 h 492111"/>
                <a:gd name="connsiteX3" fmla="*/ 166443 w 230330"/>
                <a:gd name="connsiteY3" fmla="*/ 75721 h 492111"/>
                <a:gd name="connsiteX4" fmla="*/ 180738 w 230330"/>
                <a:gd name="connsiteY4" fmla="*/ 87816 h 492111"/>
                <a:gd name="connsiteX5" fmla="*/ 188436 w 230330"/>
                <a:gd name="connsiteY5" fmla="*/ 96980 h 492111"/>
                <a:gd name="connsiteX6" fmla="*/ 203830 w 230330"/>
                <a:gd name="connsiteY6" fmla="*/ 121538 h 492111"/>
                <a:gd name="connsiteX7" fmla="*/ 227289 w 230330"/>
                <a:gd name="connsiteY7" fmla="*/ 142431 h 492111"/>
                <a:gd name="connsiteX8" fmla="*/ 207496 w 230330"/>
                <a:gd name="connsiteY8" fmla="*/ 153793 h 492111"/>
                <a:gd name="connsiteX9" fmla="*/ 190635 w 230330"/>
                <a:gd name="connsiteY9" fmla="*/ 168821 h 492111"/>
                <a:gd name="connsiteX10" fmla="*/ 176707 w 230330"/>
                <a:gd name="connsiteY10" fmla="*/ 182750 h 492111"/>
                <a:gd name="connsiteX11" fmla="*/ 155081 w 230330"/>
                <a:gd name="connsiteY11" fmla="*/ 213539 h 492111"/>
                <a:gd name="connsiteX12" fmla="*/ 170475 w 230330"/>
                <a:gd name="connsiteY12" fmla="*/ 235898 h 492111"/>
                <a:gd name="connsiteX13" fmla="*/ 174874 w 230330"/>
                <a:gd name="connsiteY13" fmla="*/ 257890 h 492111"/>
                <a:gd name="connsiteX14" fmla="*/ 177806 w 230330"/>
                <a:gd name="connsiteY14" fmla="*/ 281349 h 492111"/>
                <a:gd name="connsiteX15" fmla="*/ 191735 w 230330"/>
                <a:gd name="connsiteY15" fmla="*/ 353190 h 492111"/>
                <a:gd name="connsiteX16" fmla="*/ 186970 w 230330"/>
                <a:gd name="connsiteY16" fmla="*/ 365286 h 492111"/>
                <a:gd name="connsiteX17" fmla="*/ 170475 w 230330"/>
                <a:gd name="connsiteY17" fmla="*/ 381047 h 492111"/>
                <a:gd name="connsiteX18" fmla="*/ 178906 w 230330"/>
                <a:gd name="connsiteY18" fmla="*/ 381414 h 492111"/>
                <a:gd name="connsiteX19" fmla="*/ 205297 w 230330"/>
                <a:gd name="connsiteY19" fmla="*/ 418801 h 492111"/>
                <a:gd name="connsiteX20" fmla="*/ 226922 w 230330"/>
                <a:gd name="connsiteY20" fmla="*/ 453622 h 492111"/>
                <a:gd name="connsiteX21" fmla="*/ 224357 w 230330"/>
                <a:gd name="connsiteY21" fmla="*/ 485511 h 492111"/>
                <a:gd name="connsiteX22" fmla="*/ 197966 w 230330"/>
                <a:gd name="connsiteY22" fmla="*/ 486610 h 492111"/>
                <a:gd name="connsiteX23" fmla="*/ 184770 w 230330"/>
                <a:gd name="connsiteY23" fmla="*/ 473782 h 492111"/>
                <a:gd name="connsiteX24" fmla="*/ 88004 w 230330"/>
                <a:gd name="connsiteY24" fmla="*/ 308839 h 492111"/>
                <a:gd name="connsiteX25" fmla="*/ 27159 w 230330"/>
                <a:gd name="connsiteY25" fmla="*/ 148662 h 492111"/>
                <a:gd name="connsiteX26" fmla="*/ 17629 w 230330"/>
                <a:gd name="connsiteY26" fmla="*/ 144263 h 492111"/>
                <a:gd name="connsiteX27" fmla="*/ 5533 w 230330"/>
                <a:gd name="connsiteY27" fmla="*/ 136932 h 492111"/>
                <a:gd name="connsiteX28" fmla="*/ 17995 w 230330"/>
                <a:gd name="connsiteY28" fmla="*/ 114207 h 492111"/>
                <a:gd name="connsiteX29" fmla="*/ 8099 w 230330"/>
                <a:gd name="connsiteY29" fmla="*/ 57760 h 492111"/>
                <a:gd name="connsiteX30" fmla="*/ 4433 w 230330"/>
                <a:gd name="connsiteY30" fmla="*/ 45664 h 492111"/>
                <a:gd name="connsiteX31" fmla="*/ 8099 w 230330"/>
                <a:gd name="connsiteY31" fmla="*/ 29537 h 4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0330" h="492111">
                  <a:moveTo>
                    <a:pt x="8099" y="29537"/>
                  </a:moveTo>
                  <a:cubicBezTo>
                    <a:pt x="20195" y="11210"/>
                    <a:pt x="35589" y="-7117"/>
                    <a:pt x="58681" y="2779"/>
                  </a:cubicBezTo>
                  <a:cubicBezTo>
                    <a:pt x="77008" y="10476"/>
                    <a:pt x="96801" y="13042"/>
                    <a:pt x="114028" y="22572"/>
                  </a:cubicBezTo>
                  <a:cubicBezTo>
                    <a:pt x="137853" y="33935"/>
                    <a:pt x="153615" y="53362"/>
                    <a:pt x="166443" y="75721"/>
                  </a:cubicBezTo>
                  <a:cubicBezTo>
                    <a:pt x="171942" y="78653"/>
                    <a:pt x="175607" y="84517"/>
                    <a:pt x="180738" y="87816"/>
                  </a:cubicBezTo>
                  <a:cubicBezTo>
                    <a:pt x="183671" y="90382"/>
                    <a:pt x="186237" y="93681"/>
                    <a:pt x="188436" y="96980"/>
                  </a:cubicBezTo>
                  <a:cubicBezTo>
                    <a:pt x="193201" y="105410"/>
                    <a:pt x="198332" y="113840"/>
                    <a:pt x="203830" y="121538"/>
                  </a:cubicBezTo>
                  <a:cubicBezTo>
                    <a:pt x="209328" y="131068"/>
                    <a:pt x="223257" y="131434"/>
                    <a:pt x="227289" y="142431"/>
                  </a:cubicBezTo>
                  <a:cubicBezTo>
                    <a:pt x="223257" y="151227"/>
                    <a:pt x="218492" y="156726"/>
                    <a:pt x="207496" y="153793"/>
                  </a:cubicBezTo>
                  <a:cubicBezTo>
                    <a:pt x="196500" y="151227"/>
                    <a:pt x="189902" y="155626"/>
                    <a:pt x="190635" y="168821"/>
                  </a:cubicBezTo>
                  <a:cubicBezTo>
                    <a:pt x="191002" y="177252"/>
                    <a:pt x="189535" y="184949"/>
                    <a:pt x="176707" y="182750"/>
                  </a:cubicBezTo>
                  <a:cubicBezTo>
                    <a:pt x="170842" y="181650"/>
                    <a:pt x="153981" y="205109"/>
                    <a:pt x="155081" y="213539"/>
                  </a:cubicBezTo>
                  <a:cubicBezTo>
                    <a:pt x="156180" y="222336"/>
                    <a:pt x="148483" y="237364"/>
                    <a:pt x="170475" y="235898"/>
                  </a:cubicBezTo>
                  <a:cubicBezTo>
                    <a:pt x="181472" y="235165"/>
                    <a:pt x="177073" y="251659"/>
                    <a:pt x="174874" y="257890"/>
                  </a:cubicBezTo>
                  <a:cubicBezTo>
                    <a:pt x="171575" y="267420"/>
                    <a:pt x="173041" y="274384"/>
                    <a:pt x="177806" y="281349"/>
                  </a:cubicBezTo>
                  <a:cubicBezTo>
                    <a:pt x="193201" y="303341"/>
                    <a:pt x="195400" y="327532"/>
                    <a:pt x="191735" y="353190"/>
                  </a:cubicBezTo>
                  <a:cubicBezTo>
                    <a:pt x="191368" y="357589"/>
                    <a:pt x="189535" y="361621"/>
                    <a:pt x="186970" y="365286"/>
                  </a:cubicBezTo>
                  <a:cubicBezTo>
                    <a:pt x="180005" y="368951"/>
                    <a:pt x="177073" y="377015"/>
                    <a:pt x="170475" y="381047"/>
                  </a:cubicBezTo>
                  <a:cubicBezTo>
                    <a:pt x="173041" y="383246"/>
                    <a:pt x="176340" y="380314"/>
                    <a:pt x="178906" y="381414"/>
                  </a:cubicBezTo>
                  <a:cubicBezTo>
                    <a:pt x="195033" y="388744"/>
                    <a:pt x="194667" y="407438"/>
                    <a:pt x="205297" y="418801"/>
                  </a:cubicBezTo>
                  <a:cubicBezTo>
                    <a:pt x="214460" y="429064"/>
                    <a:pt x="219225" y="442259"/>
                    <a:pt x="226922" y="453622"/>
                  </a:cubicBezTo>
                  <a:cubicBezTo>
                    <a:pt x="234253" y="464618"/>
                    <a:pt x="228022" y="476714"/>
                    <a:pt x="224357" y="485511"/>
                  </a:cubicBezTo>
                  <a:cubicBezTo>
                    <a:pt x="220325" y="494308"/>
                    <a:pt x="207496" y="493941"/>
                    <a:pt x="197966" y="486610"/>
                  </a:cubicBezTo>
                  <a:cubicBezTo>
                    <a:pt x="193201" y="482945"/>
                    <a:pt x="190635" y="476347"/>
                    <a:pt x="184770" y="473782"/>
                  </a:cubicBezTo>
                  <a:cubicBezTo>
                    <a:pt x="142985" y="424299"/>
                    <a:pt x="112196" y="368585"/>
                    <a:pt x="88004" y="308839"/>
                  </a:cubicBezTo>
                  <a:cubicBezTo>
                    <a:pt x="66745" y="255691"/>
                    <a:pt x="44753" y="202909"/>
                    <a:pt x="27159" y="148662"/>
                  </a:cubicBezTo>
                  <a:cubicBezTo>
                    <a:pt x="25693" y="143530"/>
                    <a:pt x="25326" y="138399"/>
                    <a:pt x="17629" y="144263"/>
                  </a:cubicBezTo>
                  <a:cubicBezTo>
                    <a:pt x="13230" y="147928"/>
                    <a:pt x="8832" y="143530"/>
                    <a:pt x="5533" y="136932"/>
                  </a:cubicBezTo>
                  <a:cubicBezTo>
                    <a:pt x="26792" y="138032"/>
                    <a:pt x="21294" y="124837"/>
                    <a:pt x="17995" y="114207"/>
                  </a:cubicBezTo>
                  <a:cubicBezTo>
                    <a:pt x="12131" y="95880"/>
                    <a:pt x="7366" y="77186"/>
                    <a:pt x="8099" y="57760"/>
                  </a:cubicBezTo>
                  <a:cubicBezTo>
                    <a:pt x="8465" y="53362"/>
                    <a:pt x="8465" y="48963"/>
                    <a:pt x="4433" y="45664"/>
                  </a:cubicBezTo>
                  <a:cubicBezTo>
                    <a:pt x="-4730" y="38333"/>
                    <a:pt x="2234" y="34301"/>
                    <a:pt x="8099" y="29537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2695BACE-AC68-4A28-864A-B857EFC3769F}"/>
                </a:ext>
              </a:extLst>
            </p:cNvPr>
            <p:cNvSpPr/>
            <p:nvPr/>
          </p:nvSpPr>
          <p:spPr>
            <a:xfrm>
              <a:off x="10437452" y="6863345"/>
              <a:ext cx="416207" cy="344696"/>
            </a:xfrm>
            <a:custGeom>
              <a:avLst/>
              <a:gdLst>
                <a:gd name="connsiteX0" fmla="*/ 7754 w 416207"/>
                <a:gd name="connsiteY0" fmla="*/ 126973 h 344696"/>
                <a:gd name="connsiteX1" fmla="*/ 18017 w 416207"/>
                <a:gd name="connsiteY1" fmla="*/ 131371 h 344696"/>
                <a:gd name="connsiteX2" fmla="*/ 42575 w 416207"/>
                <a:gd name="connsiteY2" fmla="*/ 136869 h 344696"/>
                <a:gd name="connsiteX3" fmla="*/ 47340 w 416207"/>
                <a:gd name="connsiteY3" fmla="*/ 109746 h 344696"/>
                <a:gd name="connsiteX4" fmla="*/ 423 w 416207"/>
                <a:gd name="connsiteY4" fmla="*/ 36071 h 344696"/>
                <a:gd name="connsiteX5" fmla="*/ 7754 w 416207"/>
                <a:gd name="connsiteY5" fmla="*/ 17378 h 344696"/>
                <a:gd name="connsiteX6" fmla="*/ 11786 w 416207"/>
                <a:gd name="connsiteY6" fmla="*/ 6382 h 344696"/>
                <a:gd name="connsiteX7" fmla="*/ 38177 w 416207"/>
                <a:gd name="connsiteY7" fmla="*/ 15545 h 344696"/>
                <a:gd name="connsiteX8" fmla="*/ 46240 w 416207"/>
                <a:gd name="connsiteY8" fmla="*/ 25075 h 344696"/>
                <a:gd name="connsiteX9" fmla="*/ 61269 w 416207"/>
                <a:gd name="connsiteY9" fmla="*/ 46701 h 344696"/>
                <a:gd name="connsiteX10" fmla="*/ 75930 w 416207"/>
                <a:gd name="connsiteY10" fmla="*/ 57697 h 344696"/>
                <a:gd name="connsiteX11" fmla="*/ 83627 w 416207"/>
                <a:gd name="connsiteY11" fmla="*/ 65761 h 344696"/>
                <a:gd name="connsiteX12" fmla="*/ 86193 w 416207"/>
                <a:gd name="connsiteY12" fmla="*/ 72725 h 344696"/>
                <a:gd name="connsiteX13" fmla="*/ 98655 w 416207"/>
                <a:gd name="connsiteY13" fmla="*/ 86287 h 344696"/>
                <a:gd name="connsiteX14" fmla="*/ 79229 w 416207"/>
                <a:gd name="connsiteY14" fmla="*/ 94351 h 344696"/>
                <a:gd name="connsiteX15" fmla="*/ 72265 w 416207"/>
                <a:gd name="connsiteY15" fmla="*/ 96916 h 344696"/>
                <a:gd name="connsiteX16" fmla="*/ 67866 w 416207"/>
                <a:gd name="connsiteY16" fmla="*/ 136869 h 344696"/>
                <a:gd name="connsiteX17" fmla="*/ 94990 w 416207"/>
                <a:gd name="connsiteY17" fmla="*/ 182320 h 344696"/>
                <a:gd name="connsiteX18" fmla="*/ 107452 w 416207"/>
                <a:gd name="connsiteY18" fmla="*/ 194782 h 344696"/>
                <a:gd name="connsiteX19" fmla="*/ 135309 w 416207"/>
                <a:gd name="connsiteY19" fmla="*/ 220073 h 344696"/>
                <a:gd name="connsiteX20" fmla="*/ 158401 w 416207"/>
                <a:gd name="connsiteY20" fmla="*/ 238767 h 344696"/>
                <a:gd name="connsiteX21" fmla="*/ 178561 w 416207"/>
                <a:gd name="connsiteY21" fmla="*/ 249763 h 344696"/>
                <a:gd name="connsiteX22" fmla="*/ 180760 w 416207"/>
                <a:gd name="connsiteY22" fmla="*/ 232169 h 344696"/>
                <a:gd name="connsiteX23" fmla="*/ 196521 w 416207"/>
                <a:gd name="connsiteY23" fmla="*/ 234002 h 344696"/>
                <a:gd name="connsiteX24" fmla="*/ 175629 w 416207"/>
                <a:gd name="connsiteY24" fmla="*/ 208344 h 344696"/>
                <a:gd name="connsiteX25" fmla="*/ 192489 w 416207"/>
                <a:gd name="connsiteY25" fmla="*/ 179388 h 344696"/>
                <a:gd name="connsiteX26" fmla="*/ 208617 w 416207"/>
                <a:gd name="connsiteY26" fmla="*/ 174256 h 344696"/>
                <a:gd name="connsiteX27" fmla="*/ 213749 w 416207"/>
                <a:gd name="connsiteY27" fmla="*/ 171690 h 344696"/>
                <a:gd name="connsiteX28" fmla="*/ 240872 w 416207"/>
                <a:gd name="connsiteY28" fmla="*/ 160694 h 344696"/>
                <a:gd name="connsiteX29" fmla="*/ 247470 w 416207"/>
                <a:gd name="connsiteY29" fmla="*/ 159228 h 344696"/>
                <a:gd name="connsiteX30" fmla="*/ 263231 w 416207"/>
                <a:gd name="connsiteY30" fmla="*/ 152630 h 344696"/>
                <a:gd name="connsiteX31" fmla="*/ 267996 w 416207"/>
                <a:gd name="connsiteY31" fmla="*/ 150798 h 344696"/>
                <a:gd name="connsiteX32" fmla="*/ 292188 w 416207"/>
                <a:gd name="connsiteY32" fmla="*/ 143467 h 344696"/>
                <a:gd name="connsiteX33" fmla="*/ 292554 w 416207"/>
                <a:gd name="connsiteY33" fmla="*/ 105714 h 344696"/>
                <a:gd name="connsiteX34" fmla="*/ 289989 w 416207"/>
                <a:gd name="connsiteY34" fmla="*/ 98749 h 344696"/>
                <a:gd name="connsiteX35" fmla="*/ 288889 w 416207"/>
                <a:gd name="connsiteY35" fmla="*/ 87387 h 344696"/>
                <a:gd name="connsiteX36" fmla="*/ 295853 w 416207"/>
                <a:gd name="connsiteY36" fmla="*/ 75657 h 344696"/>
                <a:gd name="connsiteX37" fmla="*/ 311614 w 416207"/>
                <a:gd name="connsiteY37" fmla="*/ 84454 h 344696"/>
                <a:gd name="connsiteX38" fmla="*/ 332507 w 416207"/>
                <a:gd name="connsiteY38" fmla="*/ 95451 h 344696"/>
                <a:gd name="connsiteX39" fmla="*/ 346436 w 416207"/>
                <a:gd name="connsiteY39" fmla="*/ 95084 h 344696"/>
                <a:gd name="connsiteX40" fmla="*/ 348635 w 416207"/>
                <a:gd name="connsiteY40" fmla="*/ 93984 h 344696"/>
                <a:gd name="connsiteX41" fmla="*/ 365129 w 416207"/>
                <a:gd name="connsiteY41" fmla="*/ 91419 h 344696"/>
                <a:gd name="connsiteX42" fmla="*/ 386755 w 416207"/>
                <a:gd name="connsiteY42" fmla="*/ 108279 h 344696"/>
                <a:gd name="connsiteX43" fmla="*/ 396285 w 416207"/>
                <a:gd name="connsiteY43" fmla="*/ 123674 h 344696"/>
                <a:gd name="connsiteX44" fmla="*/ 384189 w 416207"/>
                <a:gd name="connsiteY44" fmla="*/ 162161 h 344696"/>
                <a:gd name="connsiteX45" fmla="*/ 365862 w 416207"/>
                <a:gd name="connsiteY45" fmla="*/ 191850 h 344696"/>
                <a:gd name="connsiteX46" fmla="*/ 358531 w 416207"/>
                <a:gd name="connsiteY46" fmla="*/ 191850 h 344696"/>
                <a:gd name="connsiteX47" fmla="*/ 338005 w 416207"/>
                <a:gd name="connsiteY47" fmla="*/ 190384 h 344696"/>
                <a:gd name="connsiteX48" fmla="*/ 360364 w 416207"/>
                <a:gd name="connsiteY48" fmla="*/ 194049 h 344696"/>
                <a:gd name="connsiteX49" fmla="*/ 368061 w 416207"/>
                <a:gd name="connsiteY49" fmla="*/ 190017 h 344696"/>
                <a:gd name="connsiteX50" fmla="*/ 376492 w 416207"/>
                <a:gd name="connsiteY50" fmla="*/ 180121 h 344696"/>
                <a:gd name="connsiteX51" fmla="*/ 385655 w 416207"/>
                <a:gd name="connsiteY51" fmla="*/ 198814 h 344696"/>
                <a:gd name="connsiteX52" fmla="*/ 383823 w 416207"/>
                <a:gd name="connsiteY52" fmla="*/ 204679 h 344696"/>
                <a:gd name="connsiteX53" fmla="*/ 382356 w 416207"/>
                <a:gd name="connsiteY53" fmla="*/ 246464 h 344696"/>
                <a:gd name="connsiteX54" fmla="*/ 375759 w 416207"/>
                <a:gd name="connsiteY54" fmla="*/ 257827 h 344696"/>
                <a:gd name="connsiteX55" fmla="*/ 373559 w 416207"/>
                <a:gd name="connsiteY55" fmla="*/ 270289 h 344696"/>
                <a:gd name="connsiteX56" fmla="*/ 392253 w 416207"/>
                <a:gd name="connsiteY56" fmla="*/ 272122 h 344696"/>
                <a:gd name="connsiteX57" fmla="*/ 409847 w 416207"/>
                <a:gd name="connsiteY57" fmla="*/ 268457 h 344696"/>
                <a:gd name="connsiteX58" fmla="*/ 413146 w 416207"/>
                <a:gd name="connsiteY58" fmla="*/ 301079 h 344696"/>
                <a:gd name="connsiteX59" fmla="*/ 399584 w 416207"/>
                <a:gd name="connsiteY59" fmla="*/ 313174 h 344696"/>
                <a:gd name="connsiteX60" fmla="*/ 386755 w 416207"/>
                <a:gd name="connsiteY60" fmla="*/ 324904 h 344696"/>
                <a:gd name="connsiteX61" fmla="*/ 310515 w 416207"/>
                <a:gd name="connsiteY61" fmla="*/ 340298 h 344696"/>
                <a:gd name="connsiteX62" fmla="*/ 262132 w 416207"/>
                <a:gd name="connsiteY62" fmla="*/ 338099 h 344696"/>
                <a:gd name="connsiteX63" fmla="*/ 239773 w 416207"/>
                <a:gd name="connsiteY63" fmla="*/ 342864 h 344696"/>
                <a:gd name="connsiteX64" fmla="*/ 239773 w 416207"/>
                <a:gd name="connsiteY64" fmla="*/ 344697 h 344696"/>
                <a:gd name="connsiteX65" fmla="*/ 197254 w 416207"/>
                <a:gd name="connsiteY65" fmla="*/ 328203 h 344696"/>
                <a:gd name="connsiteX66" fmla="*/ 114050 w 416207"/>
                <a:gd name="connsiteY66" fmla="*/ 253429 h 344696"/>
                <a:gd name="connsiteX67" fmla="*/ 74097 w 416207"/>
                <a:gd name="connsiteY67" fmla="*/ 213109 h 344696"/>
                <a:gd name="connsiteX68" fmla="*/ 36344 w 416207"/>
                <a:gd name="connsiteY68" fmla="*/ 171324 h 344696"/>
                <a:gd name="connsiteX69" fmla="*/ 7021 w 416207"/>
                <a:gd name="connsiteY69" fmla="*/ 133937 h 344696"/>
                <a:gd name="connsiteX70" fmla="*/ 7754 w 416207"/>
                <a:gd name="connsiteY70" fmla="*/ 126973 h 34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207" h="344696">
                  <a:moveTo>
                    <a:pt x="7754" y="126973"/>
                  </a:moveTo>
                  <a:cubicBezTo>
                    <a:pt x="14718" y="119642"/>
                    <a:pt x="15818" y="128439"/>
                    <a:pt x="18017" y="131371"/>
                  </a:cubicBezTo>
                  <a:cubicBezTo>
                    <a:pt x="24981" y="140535"/>
                    <a:pt x="35611" y="146033"/>
                    <a:pt x="42575" y="136869"/>
                  </a:cubicBezTo>
                  <a:cubicBezTo>
                    <a:pt x="46974" y="131371"/>
                    <a:pt x="53571" y="119642"/>
                    <a:pt x="47340" y="109746"/>
                  </a:cubicBezTo>
                  <a:cubicBezTo>
                    <a:pt x="31945" y="85187"/>
                    <a:pt x="16184" y="60629"/>
                    <a:pt x="423" y="36071"/>
                  </a:cubicBezTo>
                  <a:cubicBezTo>
                    <a:pt x="-1776" y="28007"/>
                    <a:pt x="5188" y="23609"/>
                    <a:pt x="7754" y="17378"/>
                  </a:cubicBezTo>
                  <a:cubicBezTo>
                    <a:pt x="9220" y="13712"/>
                    <a:pt x="10686" y="10047"/>
                    <a:pt x="11786" y="6382"/>
                  </a:cubicBezTo>
                  <a:cubicBezTo>
                    <a:pt x="30846" y="-3882"/>
                    <a:pt x="34878" y="-2416"/>
                    <a:pt x="38177" y="15545"/>
                  </a:cubicBezTo>
                  <a:cubicBezTo>
                    <a:pt x="39276" y="20677"/>
                    <a:pt x="43308" y="21776"/>
                    <a:pt x="46240" y="25075"/>
                  </a:cubicBezTo>
                  <a:cubicBezTo>
                    <a:pt x="52105" y="31673"/>
                    <a:pt x="71532" y="29107"/>
                    <a:pt x="61269" y="46701"/>
                  </a:cubicBezTo>
                  <a:cubicBezTo>
                    <a:pt x="67500" y="48533"/>
                    <a:pt x="71898" y="53299"/>
                    <a:pt x="75930" y="57697"/>
                  </a:cubicBezTo>
                  <a:cubicBezTo>
                    <a:pt x="78496" y="60263"/>
                    <a:pt x="81428" y="62829"/>
                    <a:pt x="83627" y="65761"/>
                  </a:cubicBezTo>
                  <a:cubicBezTo>
                    <a:pt x="84727" y="67960"/>
                    <a:pt x="84727" y="70892"/>
                    <a:pt x="86193" y="72725"/>
                  </a:cubicBezTo>
                  <a:cubicBezTo>
                    <a:pt x="90225" y="77490"/>
                    <a:pt x="101588" y="77124"/>
                    <a:pt x="98655" y="86287"/>
                  </a:cubicBezTo>
                  <a:cubicBezTo>
                    <a:pt x="96090" y="94717"/>
                    <a:pt x="85827" y="91785"/>
                    <a:pt x="79229" y="94351"/>
                  </a:cubicBezTo>
                  <a:cubicBezTo>
                    <a:pt x="77030" y="95084"/>
                    <a:pt x="74464" y="95084"/>
                    <a:pt x="72265" y="96916"/>
                  </a:cubicBezTo>
                  <a:cubicBezTo>
                    <a:pt x="81795" y="110112"/>
                    <a:pt x="81795" y="110112"/>
                    <a:pt x="67866" y="136869"/>
                  </a:cubicBezTo>
                  <a:cubicBezTo>
                    <a:pt x="86926" y="146033"/>
                    <a:pt x="89859" y="165459"/>
                    <a:pt x="94990" y="182320"/>
                  </a:cubicBezTo>
                  <a:cubicBezTo>
                    <a:pt x="97556" y="190751"/>
                    <a:pt x="100122" y="193316"/>
                    <a:pt x="107452" y="194782"/>
                  </a:cubicBezTo>
                  <a:cubicBezTo>
                    <a:pt x="121747" y="197348"/>
                    <a:pt x="133477" y="202846"/>
                    <a:pt x="135309" y="220073"/>
                  </a:cubicBezTo>
                  <a:cubicBezTo>
                    <a:pt x="136776" y="232903"/>
                    <a:pt x="149238" y="235468"/>
                    <a:pt x="158401" y="238767"/>
                  </a:cubicBezTo>
                  <a:cubicBezTo>
                    <a:pt x="165732" y="241333"/>
                    <a:pt x="171963" y="243899"/>
                    <a:pt x="178561" y="249763"/>
                  </a:cubicBezTo>
                  <a:cubicBezTo>
                    <a:pt x="178194" y="243166"/>
                    <a:pt x="170864" y="236201"/>
                    <a:pt x="180760" y="232169"/>
                  </a:cubicBezTo>
                  <a:cubicBezTo>
                    <a:pt x="186991" y="229970"/>
                    <a:pt x="193222" y="227038"/>
                    <a:pt x="196521" y="234002"/>
                  </a:cubicBezTo>
                  <a:cubicBezTo>
                    <a:pt x="188091" y="228137"/>
                    <a:pt x="181127" y="218974"/>
                    <a:pt x="175629" y="208344"/>
                  </a:cubicBezTo>
                  <a:cubicBezTo>
                    <a:pt x="166099" y="190017"/>
                    <a:pt x="172330" y="177922"/>
                    <a:pt x="192489" y="179388"/>
                  </a:cubicBezTo>
                  <a:cubicBezTo>
                    <a:pt x="199820" y="180121"/>
                    <a:pt x="204219" y="179021"/>
                    <a:pt x="208617" y="174256"/>
                  </a:cubicBezTo>
                  <a:cubicBezTo>
                    <a:pt x="209717" y="172790"/>
                    <a:pt x="211916" y="172424"/>
                    <a:pt x="213749" y="171690"/>
                  </a:cubicBezTo>
                  <a:cubicBezTo>
                    <a:pt x="222912" y="168025"/>
                    <a:pt x="237940" y="180121"/>
                    <a:pt x="240872" y="160694"/>
                  </a:cubicBezTo>
                  <a:cubicBezTo>
                    <a:pt x="241239" y="159228"/>
                    <a:pt x="246371" y="157762"/>
                    <a:pt x="247470" y="159228"/>
                  </a:cubicBezTo>
                  <a:cubicBezTo>
                    <a:pt x="258100" y="169491"/>
                    <a:pt x="258100" y="154830"/>
                    <a:pt x="263231" y="152630"/>
                  </a:cubicBezTo>
                  <a:cubicBezTo>
                    <a:pt x="264697" y="151531"/>
                    <a:pt x="266530" y="151164"/>
                    <a:pt x="267996" y="150798"/>
                  </a:cubicBezTo>
                  <a:cubicBezTo>
                    <a:pt x="276427" y="149331"/>
                    <a:pt x="289256" y="155929"/>
                    <a:pt x="292188" y="143467"/>
                  </a:cubicBezTo>
                  <a:cubicBezTo>
                    <a:pt x="295120" y="131371"/>
                    <a:pt x="302451" y="118176"/>
                    <a:pt x="292554" y="105714"/>
                  </a:cubicBezTo>
                  <a:cubicBezTo>
                    <a:pt x="291088" y="103514"/>
                    <a:pt x="290355" y="101315"/>
                    <a:pt x="289989" y="98749"/>
                  </a:cubicBezTo>
                  <a:cubicBezTo>
                    <a:pt x="289989" y="95084"/>
                    <a:pt x="289989" y="91052"/>
                    <a:pt x="288889" y="87387"/>
                  </a:cubicBezTo>
                  <a:cubicBezTo>
                    <a:pt x="287056" y="81156"/>
                    <a:pt x="287789" y="76024"/>
                    <a:pt x="295853" y="75657"/>
                  </a:cubicBezTo>
                  <a:cubicBezTo>
                    <a:pt x="302817" y="75291"/>
                    <a:pt x="311614" y="75291"/>
                    <a:pt x="311614" y="84454"/>
                  </a:cubicBezTo>
                  <a:cubicBezTo>
                    <a:pt x="311614" y="103148"/>
                    <a:pt x="321144" y="99849"/>
                    <a:pt x="332507" y="95451"/>
                  </a:cubicBezTo>
                  <a:cubicBezTo>
                    <a:pt x="336906" y="93618"/>
                    <a:pt x="341304" y="90319"/>
                    <a:pt x="346436" y="95084"/>
                  </a:cubicBezTo>
                  <a:cubicBezTo>
                    <a:pt x="347169" y="95817"/>
                    <a:pt x="347902" y="95451"/>
                    <a:pt x="348635" y="93984"/>
                  </a:cubicBezTo>
                  <a:cubicBezTo>
                    <a:pt x="352667" y="82255"/>
                    <a:pt x="362563" y="85920"/>
                    <a:pt x="365129" y="91419"/>
                  </a:cubicBezTo>
                  <a:cubicBezTo>
                    <a:pt x="369894" y="102048"/>
                    <a:pt x="377591" y="104980"/>
                    <a:pt x="386755" y="108279"/>
                  </a:cubicBezTo>
                  <a:cubicBezTo>
                    <a:pt x="392619" y="110478"/>
                    <a:pt x="394452" y="117809"/>
                    <a:pt x="396285" y="123674"/>
                  </a:cubicBezTo>
                  <a:cubicBezTo>
                    <a:pt x="390420" y="136136"/>
                    <a:pt x="390420" y="151164"/>
                    <a:pt x="384189" y="162161"/>
                  </a:cubicBezTo>
                  <a:cubicBezTo>
                    <a:pt x="379058" y="172057"/>
                    <a:pt x="368794" y="179754"/>
                    <a:pt x="365862" y="191850"/>
                  </a:cubicBezTo>
                  <a:cubicBezTo>
                    <a:pt x="365129" y="195149"/>
                    <a:pt x="361097" y="195515"/>
                    <a:pt x="358531" y="191850"/>
                  </a:cubicBezTo>
                  <a:cubicBezTo>
                    <a:pt x="352667" y="183053"/>
                    <a:pt x="345336" y="188551"/>
                    <a:pt x="338005" y="190384"/>
                  </a:cubicBezTo>
                  <a:cubicBezTo>
                    <a:pt x="345702" y="190751"/>
                    <a:pt x="353766" y="184153"/>
                    <a:pt x="360364" y="194049"/>
                  </a:cubicBezTo>
                  <a:cubicBezTo>
                    <a:pt x="362563" y="197715"/>
                    <a:pt x="366229" y="193683"/>
                    <a:pt x="368061" y="190017"/>
                  </a:cubicBezTo>
                  <a:cubicBezTo>
                    <a:pt x="370261" y="186352"/>
                    <a:pt x="366962" y="175722"/>
                    <a:pt x="376492" y="180121"/>
                  </a:cubicBezTo>
                  <a:cubicBezTo>
                    <a:pt x="383456" y="183420"/>
                    <a:pt x="391520" y="188185"/>
                    <a:pt x="385655" y="198814"/>
                  </a:cubicBezTo>
                  <a:cubicBezTo>
                    <a:pt x="384556" y="200647"/>
                    <a:pt x="380524" y="202480"/>
                    <a:pt x="383823" y="204679"/>
                  </a:cubicBezTo>
                  <a:cubicBezTo>
                    <a:pt x="405448" y="219340"/>
                    <a:pt x="388221" y="232903"/>
                    <a:pt x="382356" y="246464"/>
                  </a:cubicBezTo>
                  <a:cubicBezTo>
                    <a:pt x="380524" y="250496"/>
                    <a:pt x="379058" y="254528"/>
                    <a:pt x="375759" y="257827"/>
                  </a:cubicBezTo>
                  <a:cubicBezTo>
                    <a:pt x="372093" y="261859"/>
                    <a:pt x="368061" y="265891"/>
                    <a:pt x="373559" y="270289"/>
                  </a:cubicBezTo>
                  <a:cubicBezTo>
                    <a:pt x="378691" y="274321"/>
                    <a:pt x="386022" y="278353"/>
                    <a:pt x="392253" y="272122"/>
                  </a:cubicBezTo>
                  <a:cubicBezTo>
                    <a:pt x="397751" y="266624"/>
                    <a:pt x="401783" y="259660"/>
                    <a:pt x="409847" y="268457"/>
                  </a:cubicBezTo>
                  <a:cubicBezTo>
                    <a:pt x="416811" y="276154"/>
                    <a:pt x="418277" y="294114"/>
                    <a:pt x="413146" y="301079"/>
                  </a:cubicBezTo>
                  <a:cubicBezTo>
                    <a:pt x="409480" y="305844"/>
                    <a:pt x="401783" y="306577"/>
                    <a:pt x="399584" y="313174"/>
                  </a:cubicBezTo>
                  <a:cubicBezTo>
                    <a:pt x="399584" y="321605"/>
                    <a:pt x="395552" y="324537"/>
                    <a:pt x="386755" y="324904"/>
                  </a:cubicBezTo>
                  <a:cubicBezTo>
                    <a:pt x="360731" y="326370"/>
                    <a:pt x="335073" y="331135"/>
                    <a:pt x="310515" y="340298"/>
                  </a:cubicBezTo>
                  <a:cubicBezTo>
                    <a:pt x="294021" y="346529"/>
                    <a:pt x="277893" y="346163"/>
                    <a:pt x="262132" y="338099"/>
                  </a:cubicBezTo>
                  <a:cubicBezTo>
                    <a:pt x="253335" y="333334"/>
                    <a:pt x="244904" y="330402"/>
                    <a:pt x="239773" y="342864"/>
                  </a:cubicBezTo>
                  <a:lnTo>
                    <a:pt x="239773" y="344697"/>
                  </a:lnTo>
                  <a:cubicBezTo>
                    <a:pt x="223279" y="344697"/>
                    <a:pt x="209717" y="337366"/>
                    <a:pt x="197254" y="328203"/>
                  </a:cubicBezTo>
                  <a:cubicBezTo>
                    <a:pt x="167565" y="305477"/>
                    <a:pt x="138975" y="281652"/>
                    <a:pt x="114050" y="253429"/>
                  </a:cubicBezTo>
                  <a:cubicBezTo>
                    <a:pt x="101588" y="239134"/>
                    <a:pt x="84727" y="229237"/>
                    <a:pt x="74097" y="213109"/>
                  </a:cubicBezTo>
                  <a:cubicBezTo>
                    <a:pt x="62368" y="198448"/>
                    <a:pt x="51372" y="182687"/>
                    <a:pt x="36344" y="171324"/>
                  </a:cubicBezTo>
                  <a:cubicBezTo>
                    <a:pt x="26447" y="158862"/>
                    <a:pt x="16917" y="146399"/>
                    <a:pt x="7021" y="133937"/>
                  </a:cubicBezTo>
                  <a:cubicBezTo>
                    <a:pt x="8120" y="131371"/>
                    <a:pt x="8120" y="129172"/>
                    <a:pt x="7754" y="126973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2F670C49-6973-4F65-B950-9759FB98DAD3}"/>
                </a:ext>
              </a:extLst>
            </p:cNvPr>
            <p:cNvSpPr/>
            <p:nvPr/>
          </p:nvSpPr>
          <p:spPr>
            <a:xfrm>
              <a:off x="12067458" y="6819316"/>
              <a:ext cx="283988" cy="354637"/>
            </a:xfrm>
            <a:custGeom>
              <a:avLst/>
              <a:gdLst>
                <a:gd name="connsiteX0" fmla="*/ 93882 w 283988"/>
                <a:gd name="connsiteY0" fmla="*/ 354637 h 354637"/>
                <a:gd name="connsiteX1" fmla="*/ 86185 w 283988"/>
                <a:gd name="connsiteY1" fmla="*/ 346940 h 354637"/>
                <a:gd name="connsiteX2" fmla="*/ 83252 w 283988"/>
                <a:gd name="connsiteY2" fmla="*/ 332645 h 354637"/>
                <a:gd name="connsiteX3" fmla="*/ 69324 w 283988"/>
                <a:gd name="connsiteY3" fmla="*/ 291226 h 354637"/>
                <a:gd name="connsiteX4" fmla="*/ 69324 w 283988"/>
                <a:gd name="connsiteY4" fmla="*/ 322015 h 354637"/>
                <a:gd name="connsiteX5" fmla="*/ 59061 w 283988"/>
                <a:gd name="connsiteY5" fmla="*/ 343641 h 354637"/>
                <a:gd name="connsiteX6" fmla="*/ 41834 w 283988"/>
                <a:gd name="connsiteY6" fmla="*/ 335944 h 354637"/>
                <a:gd name="connsiteX7" fmla="*/ 32670 w 283988"/>
                <a:gd name="connsiteY7" fmla="*/ 325314 h 354637"/>
                <a:gd name="connsiteX8" fmla="*/ 27905 w 283988"/>
                <a:gd name="connsiteY8" fmla="*/ 306621 h 354637"/>
                <a:gd name="connsiteX9" fmla="*/ 31204 w 283988"/>
                <a:gd name="connsiteY9" fmla="*/ 297091 h 354637"/>
                <a:gd name="connsiteX10" fmla="*/ 21307 w 283988"/>
                <a:gd name="connsiteY10" fmla="*/ 293792 h 354637"/>
                <a:gd name="connsiteX11" fmla="*/ 13977 w 283988"/>
                <a:gd name="connsiteY11" fmla="*/ 305521 h 354637"/>
                <a:gd name="connsiteX12" fmla="*/ 15809 w 283988"/>
                <a:gd name="connsiteY12" fmla="*/ 319816 h 354637"/>
                <a:gd name="connsiteX13" fmla="*/ 11411 w 283988"/>
                <a:gd name="connsiteY13" fmla="*/ 281330 h 354637"/>
                <a:gd name="connsiteX14" fmla="*/ 16176 w 283988"/>
                <a:gd name="connsiteY14" fmla="*/ 265935 h 354637"/>
                <a:gd name="connsiteX15" fmla="*/ 8479 w 283988"/>
                <a:gd name="connsiteY15" fmla="*/ 265202 h 354637"/>
                <a:gd name="connsiteX16" fmla="*/ 5913 w 283988"/>
                <a:gd name="connsiteY16" fmla="*/ 260804 h 354637"/>
                <a:gd name="connsiteX17" fmla="*/ 25339 w 283988"/>
                <a:gd name="connsiteY17" fmla="*/ 227448 h 354637"/>
                <a:gd name="connsiteX18" fmla="*/ 33037 w 283988"/>
                <a:gd name="connsiteY18" fmla="*/ 214253 h 354637"/>
                <a:gd name="connsiteX19" fmla="*/ 7745 w 283988"/>
                <a:gd name="connsiteY19" fmla="*/ 200325 h 354637"/>
                <a:gd name="connsiteX20" fmla="*/ 57595 w 283988"/>
                <a:gd name="connsiteY20" fmla="*/ 181998 h 354637"/>
                <a:gd name="connsiteX21" fmla="*/ 52830 w 283988"/>
                <a:gd name="connsiteY21" fmla="*/ 166970 h 354637"/>
                <a:gd name="connsiteX22" fmla="*/ 53929 w 283988"/>
                <a:gd name="connsiteY22" fmla="*/ 150475 h 354637"/>
                <a:gd name="connsiteX23" fmla="*/ 57228 w 283988"/>
                <a:gd name="connsiteY23" fmla="*/ 143145 h 354637"/>
                <a:gd name="connsiteX24" fmla="*/ 56129 w 283988"/>
                <a:gd name="connsiteY24" fmla="*/ 116387 h 354637"/>
                <a:gd name="connsiteX25" fmla="*/ 71157 w 283988"/>
                <a:gd name="connsiteY25" fmla="*/ 77901 h 354637"/>
                <a:gd name="connsiteX26" fmla="*/ 82153 w 283988"/>
                <a:gd name="connsiteY26" fmla="*/ 75335 h 354637"/>
                <a:gd name="connsiteX27" fmla="*/ 98647 w 283988"/>
                <a:gd name="connsiteY27" fmla="*/ 83399 h 354637"/>
                <a:gd name="connsiteX28" fmla="*/ 108910 w 283988"/>
                <a:gd name="connsiteY28" fmla="*/ 94395 h 354637"/>
                <a:gd name="connsiteX29" fmla="*/ 114408 w 283988"/>
                <a:gd name="connsiteY29" fmla="*/ 111989 h 354637"/>
                <a:gd name="connsiteX30" fmla="*/ 97547 w 283988"/>
                <a:gd name="connsiteY30" fmla="*/ 115288 h 354637"/>
                <a:gd name="connsiteX31" fmla="*/ 88384 w 283988"/>
                <a:gd name="connsiteY31" fmla="*/ 113089 h 354637"/>
                <a:gd name="connsiteX32" fmla="*/ 85818 w 283988"/>
                <a:gd name="connsiteY32" fmla="*/ 132148 h 354637"/>
                <a:gd name="connsiteX33" fmla="*/ 81053 w 283988"/>
                <a:gd name="connsiteY33" fmla="*/ 142045 h 354637"/>
                <a:gd name="connsiteX34" fmla="*/ 90950 w 283988"/>
                <a:gd name="connsiteY34" fmla="*/ 139846 h 354637"/>
                <a:gd name="connsiteX35" fmla="*/ 98647 w 283988"/>
                <a:gd name="connsiteY35" fmla="*/ 151942 h 354637"/>
                <a:gd name="connsiteX36" fmla="*/ 83619 w 283988"/>
                <a:gd name="connsiteY36" fmla="*/ 199958 h 354637"/>
                <a:gd name="connsiteX37" fmla="*/ 80687 w 283988"/>
                <a:gd name="connsiteY37" fmla="*/ 212054 h 354637"/>
                <a:gd name="connsiteX38" fmla="*/ 91683 w 283988"/>
                <a:gd name="connsiteY38" fmla="*/ 212054 h 354637"/>
                <a:gd name="connsiteX39" fmla="*/ 109277 w 283988"/>
                <a:gd name="connsiteY39" fmla="*/ 188962 h 354637"/>
                <a:gd name="connsiteX40" fmla="*/ 143731 w 283988"/>
                <a:gd name="connsiteY40" fmla="*/ 142778 h 354637"/>
                <a:gd name="connsiteX41" fmla="*/ 156194 w 283988"/>
                <a:gd name="connsiteY41" fmla="*/ 128850 h 354637"/>
                <a:gd name="connsiteX42" fmla="*/ 177819 w 283988"/>
                <a:gd name="connsiteY42" fmla="*/ 102826 h 354637"/>
                <a:gd name="connsiteX43" fmla="*/ 196146 w 283988"/>
                <a:gd name="connsiteY43" fmla="*/ 82666 h 354637"/>
                <a:gd name="connsiteX44" fmla="*/ 197246 w 283988"/>
                <a:gd name="connsiteY44" fmla="*/ 81933 h 354637"/>
                <a:gd name="connsiteX45" fmla="*/ 201278 w 283988"/>
                <a:gd name="connsiteY45" fmla="*/ 62140 h 354637"/>
                <a:gd name="connsiteX46" fmla="*/ 205676 w 283988"/>
                <a:gd name="connsiteY46" fmla="*/ 54076 h 354637"/>
                <a:gd name="connsiteX47" fmla="*/ 221437 w 283988"/>
                <a:gd name="connsiteY47" fmla="*/ 48578 h 354637"/>
                <a:gd name="connsiteX48" fmla="*/ 222170 w 283988"/>
                <a:gd name="connsiteY48" fmla="*/ 37581 h 354637"/>
                <a:gd name="connsiteX49" fmla="*/ 203844 w 283988"/>
                <a:gd name="connsiteY49" fmla="*/ 29518 h 354637"/>
                <a:gd name="connsiteX50" fmla="*/ 201278 w 283988"/>
                <a:gd name="connsiteY50" fmla="*/ 25119 h 354637"/>
                <a:gd name="connsiteX51" fmla="*/ 228402 w 283988"/>
                <a:gd name="connsiteY51" fmla="*/ 1661 h 354637"/>
                <a:gd name="connsiteX52" fmla="*/ 236832 w 283988"/>
                <a:gd name="connsiteY52" fmla="*/ 1661 h 354637"/>
                <a:gd name="connsiteX53" fmla="*/ 270920 w 283988"/>
                <a:gd name="connsiteY53" fmla="*/ 17422 h 354637"/>
                <a:gd name="connsiteX54" fmla="*/ 278251 w 283988"/>
                <a:gd name="connsiteY54" fmla="*/ 30617 h 354637"/>
                <a:gd name="connsiteX55" fmla="*/ 281183 w 283988"/>
                <a:gd name="connsiteY55" fmla="*/ 34283 h 354637"/>
                <a:gd name="connsiteX56" fmla="*/ 268721 w 283988"/>
                <a:gd name="connsiteY56" fmla="*/ 69104 h 354637"/>
                <a:gd name="connsiteX57" fmla="*/ 259924 w 283988"/>
                <a:gd name="connsiteY57" fmla="*/ 91829 h 354637"/>
                <a:gd name="connsiteX58" fmla="*/ 226202 w 283988"/>
                <a:gd name="connsiteY58" fmla="*/ 137647 h 354637"/>
                <a:gd name="connsiteX59" fmla="*/ 212641 w 283988"/>
                <a:gd name="connsiteY59" fmla="*/ 173201 h 354637"/>
                <a:gd name="connsiteX60" fmla="*/ 210075 w 283988"/>
                <a:gd name="connsiteY60" fmla="*/ 177599 h 354637"/>
                <a:gd name="connsiteX61" fmla="*/ 188449 w 283988"/>
                <a:gd name="connsiteY61" fmla="*/ 204357 h 354637"/>
                <a:gd name="connsiteX62" fmla="*/ 186250 w 283988"/>
                <a:gd name="connsiteY62" fmla="*/ 207289 h 354637"/>
                <a:gd name="connsiteX63" fmla="*/ 159859 w 283988"/>
                <a:gd name="connsiteY63" fmla="*/ 249807 h 354637"/>
                <a:gd name="connsiteX64" fmla="*/ 150329 w 283988"/>
                <a:gd name="connsiteY64" fmla="*/ 260804 h 354637"/>
                <a:gd name="connsiteX65" fmla="*/ 148863 w 283988"/>
                <a:gd name="connsiteY65" fmla="*/ 272899 h 354637"/>
                <a:gd name="connsiteX66" fmla="*/ 108177 w 283988"/>
                <a:gd name="connsiteY66" fmla="*/ 335211 h 354637"/>
                <a:gd name="connsiteX67" fmla="*/ 93882 w 283988"/>
                <a:gd name="connsiteY67" fmla="*/ 354637 h 35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3988" h="354637">
                  <a:moveTo>
                    <a:pt x="93882" y="354637"/>
                  </a:moveTo>
                  <a:cubicBezTo>
                    <a:pt x="91316" y="352072"/>
                    <a:pt x="89117" y="349139"/>
                    <a:pt x="86185" y="346940"/>
                  </a:cubicBezTo>
                  <a:cubicBezTo>
                    <a:pt x="81053" y="342908"/>
                    <a:pt x="74822" y="343275"/>
                    <a:pt x="83252" y="332645"/>
                  </a:cubicBezTo>
                  <a:cubicBezTo>
                    <a:pt x="92049" y="321649"/>
                    <a:pt x="81420" y="306988"/>
                    <a:pt x="69324" y="291226"/>
                  </a:cubicBezTo>
                  <a:cubicBezTo>
                    <a:pt x="69324" y="304788"/>
                    <a:pt x="68957" y="313585"/>
                    <a:pt x="69324" y="322015"/>
                  </a:cubicBezTo>
                  <a:cubicBezTo>
                    <a:pt x="70057" y="331546"/>
                    <a:pt x="67125" y="338876"/>
                    <a:pt x="59061" y="343641"/>
                  </a:cubicBezTo>
                  <a:cubicBezTo>
                    <a:pt x="50264" y="348406"/>
                    <a:pt x="48431" y="337044"/>
                    <a:pt x="41834" y="335944"/>
                  </a:cubicBezTo>
                  <a:cubicBezTo>
                    <a:pt x="41834" y="329713"/>
                    <a:pt x="36335" y="328247"/>
                    <a:pt x="32670" y="325314"/>
                  </a:cubicBezTo>
                  <a:cubicBezTo>
                    <a:pt x="25706" y="320549"/>
                    <a:pt x="22774" y="314685"/>
                    <a:pt x="27905" y="306621"/>
                  </a:cubicBezTo>
                  <a:cubicBezTo>
                    <a:pt x="29738" y="303689"/>
                    <a:pt x="37068" y="301489"/>
                    <a:pt x="31204" y="297091"/>
                  </a:cubicBezTo>
                  <a:cubicBezTo>
                    <a:pt x="29005" y="295625"/>
                    <a:pt x="25706" y="291593"/>
                    <a:pt x="21307" y="293792"/>
                  </a:cubicBezTo>
                  <a:cubicBezTo>
                    <a:pt x="16542" y="296358"/>
                    <a:pt x="13243" y="300023"/>
                    <a:pt x="13977" y="305521"/>
                  </a:cubicBezTo>
                  <a:cubicBezTo>
                    <a:pt x="14343" y="310286"/>
                    <a:pt x="18008" y="314685"/>
                    <a:pt x="15809" y="319816"/>
                  </a:cubicBezTo>
                  <a:cubicBezTo>
                    <a:pt x="-2884" y="308087"/>
                    <a:pt x="-5817" y="290493"/>
                    <a:pt x="11411" y="281330"/>
                  </a:cubicBezTo>
                  <a:cubicBezTo>
                    <a:pt x="20941" y="276198"/>
                    <a:pt x="15443" y="269600"/>
                    <a:pt x="16176" y="265935"/>
                  </a:cubicBezTo>
                  <a:cubicBezTo>
                    <a:pt x="17642" y="257505"/>
                    <a:pt x="11411" y="264836"/>
                    <a:pt x="8479" y="265202"/>
                  </a:cubicBezTo>
                  <a:cubicBezTo>
                    <a:pt x="3713" y="265935"/>
                    <a:pt x="4813" y="262270"/>
                    <a:pt x="5913" y="260804"/>
                  </a:cubicBezTo>
                  <a:cubicBezTo>
                    <a:pt x="14343" y="250907"/>
                    <a:pt x="4447" y="230381"/>
                    <a:pt x="25339" y="227448"/>
                  </a:cubicBezTo>
                  <a:cubicBezTo>
                    <a:pt x="28272" y="227082"/>
                    <a:pt x="34136" y="222317"/>
                    <a:pt x="33037" y="214253"/>
                  </a:cubicBezTo>
                  <a:cubicBezTo>
                    <a:pt x="19108" y="220484"/>
                    <a:pt x="5546" y="223050"/>
                    <a:pt x="7745" y="200325"/>
                  </a:cubicBezTo>
                  <a:cubicBezTo>
                    <a:pt x="15809" y="171002"/>
                    <a:pt x="35236" y="164037"/>
                    <a:pt x="57595" y="181998"/>
                  </a:cubicBezTo>
                  <a:cubicBezTo>
                    <a:pt x="57961" y="176133"/>
                    <a:pt x="56862" y="170635"/>
                    <a:pt x="52830" y="166970"/>
                  </a:cubicBezTo>
                  <a:cubicBezTo>
                    <a:pt x="45865" y="160738"/>
                    <a:pt x="46598" y="155607"/>
                    <a:pt x="53929" y="150475"/>
                  </a:cubicBezTo>
                  <a:cubicBezTo>
                    <a:pt x="56495" y="148643"/>
                    <a:pt x="60160" y="145710"/>
                    <a:pt x="57228" y="143145"/>
                  </a:cubicBezTo>
                  <a:cubicBezTo>
                    <a:pt x="46232" y="133981"/>
                    <a:pt x="57228" y="124818"/>
                    <a:pt x="56129" y="116387"/>
                  </a:cubicBezTo>
                  <a:cubicBezTo>
                    <a:pt x="53929" y="100260"/>
                    <a:pt x="71157" y="92929"/>
                    <a:pt x="71157" y="77901"/>
                  </a:cubicBezTo>
                  <a:cubicBezTo>
                    <a:pt x="71157" y="73502"/>
                    <a:pt x="78121" y="73136"/>
                    <a:pt x="82153" y="75335"/>
                  </a:cubicBezTo>
                  <a:cubicBezTo>
                    <a:pt x="87651" y="77901"/>
                    <a:pt x="94249" y="79000"/>
                    <a:pt x="98647" y="83399"/>
                  </a:cubicBezTo>
                  <a:cubicBezTo>
                    <a:pt x="101946" y="87064"/>
                    <a:pt x="104512" y="91463"/>
                    <a:pt x="108910" y="94395"/>
                  </a:cubicBezTo>
                  <a:cubicBezTo>
                    <a:pt x="115141" y="98794"/>
                    <a:pt x="118807" y="104658"/>
                    <a:pt x="114408" y="111989"/>
                  </a:cubicBezTo>
                  <a:cubicBezTo>
                    <a:pt x="110376" y="118587"/>
                    <a:pt x="103412" y="116387"/>
                    <a:pt x="97547" y="115288"/>
                  </a:cubicBezTo>
                  <a:cubicBezTo>
                    <a:pt x="94615" y="114921"/>
                    <a:pt x="92049" y="112355"/>
                    <a:pt x="88384" y="113089"/>
                  </a:cubicBezTo>
                  <a:cubicBezTo>
                    <a:pt x="83619" y="118953"/>
                    <a:pt x="88750" y="126284"/>
                    <a:pt x="85818" y="132148"/>
                  </a:cubicBezTo>
                  <a:cubicBezTo>
                    <a:pt x="85085" y="135814"/>
                    <a:pt x="81786" y="138380"/>
                    <a:pt x="81053" y="142045"/>
                  </a:cubicBezTo>
                  <a:cubicBezTo>
                    <a:pt x="83985" y="139113"/>
                    <a:pt x="87284" y="138013"/>
                    <a:pt x="90950" y="139846"/>
                  </a:cubicBezTo>
                  <a:cubicBezTo>
                    <a:pt x="94982" y="143145"/>
                    <a:pt x="100480" y="147177"/>
                    <a:pt x="98647" y="151942"/>
                  </a:cubicBezTo>
                  <a:cubicBezTo>
                    <a:pt x="92049" y="167703"/>
                    <a:pt x="90950" y="184930"/>
                    <a:pt x="83619" y="199958"/>
                  </a:cubicBezTo>
                  <a:cubicBezTo>
                    <a:pt x="81420" y="203990"/>
                    <a:pt x="78487" y="207656"/>
                    <a:pt x="80687" y="212054"/>
                  </a:cubicBezTo>
                  <a:cubicBezTo>
                    <a:pt x="83985" y="218285"/>
                    <a:pt x="88017" y="212420"/>
                    <a:pt x="91683" y="212054"/>
                  </a:cubicBezTo>
                  <a:cubicBezTo>
                    <a:pt x="105611" y="210588"/>
                    <a:pt x="112575" y="205823"/>
                    <a:pt x="109277" y="188962"/>
                  </a:cubicBezTo>
                  <a:cubicBezTo>
                    <a:pt x="106711" y="176133"/>
                    <a:pt x="130536" y="146077"/>
                    <a:pt x="143731" y="142778"/>
                  </a:cubicBezTo>
                  <a:cubicBezTo>
                    <a:pt x="151795" y="140579"/>
                    <a:pt x="155460" y="136547"/>
                    <a:pt x="156194" y="128850"/>
                  </a:cubicBezTo>
                  <a:cubicBezTo>
                    <a:pt x="171222" y="126650"/>
                    <a:pt x="177819" y="117487"/>
                    <a:pt x="177819" y="102826"/>
                  </a:cubicBezTo>
                  <a:cubicBezTo>
                    <a:pt x="185517" y="97327"/>
                    <a:pt x="181485" y="81566"/>
                    <a:pt x="196146" y="82666"/>
                  </a:cubicBezTo>
                  <a:cubicBezTo>
                    <a:pt x="198346" y="82666"/>
                    <a:pt x="198712" y="82666"/>
                    <a:pt x="197246" y="81933"/>
                  </a:cubicBezTo>
                  <a:cubicBezTo>
                    <a:pt x="173054" y="70570"/>
                    <a:pt x="202377" y="69470"/>
                    <a:pt x="201278" y="62140"/>
                  </a:cubicBezTo>
                  <a:cubicBezTo>
                    <a:pt x="200911" y="59574"/>
                    <a:pt x="203477" y="56642"/>
                    <a:pt x="205676" y="54076"/>
                  </a:cubicBezTo>
                  <a:cubicBezTo>
                    <a:pt x="210075" y="50044"/>
                    <a:pt x="216306" y="50777"/>
                    <a:pt x="221437" y="48578"/>
                  </a:cubicBezTo>
                  <a:cubicBezTo>
                    <a:pt x="229501" y="45645"/>
                    <a:pt x="226202" y="41613"/>
                    <a:pt x="222170" y="37581"/>
                  </a:cubicBezTo>
                  <a:cubicBezTo>
                    <a:pt x="216306" y="34649"/>
                    <a:pt x="210441" y="31350"/>
                    <a:pt x="203844" y="29518"/>
                  </a:cubicBezTo>
                  <a:cubicBezTo>
                    <a:pt x="202377" y="28418"/>
                    <a:pt x="201644" y="26952"/>
                    <a:pt x="201278" y="25119"/>
                  </a:cubicBezTo>
                  <a:cubicBezTo>
                    <a:pt x="207509" y="14123"/>
                    <a:pt x="221437" y="11924"/>
                    <a:pt x="228402" y="1661"/>
                  </a:cubicBezTo>
                  <a:cubicBezTo>
                    <a:pt x="230234" y="-905"/>
                    <a:pt x="234266" y="-172"/>
                    <a:pt x="236832" y="1661"/>
                  </a:cubicBezTo>
                  <a:cubicBezTo>
                    <a:pt x="246729" y="9725"/>
                    <a:pt x="256259" y="18155"/>
                    <a:pt x="270920" y="17422"/>
                  </a:cubicBezTo>
                  <a:cubicBezTo>
                    <a:pt x="277884" y="16689"/>
                    <a:pt x="272753" y="27685"/>
                    <a:pt x="278251" y="30617"/>
                  </a:cubicBezTo>
                  <a:cubicBezTo>
                    <a:pt x="279351" y="31717"/>
                    <a:pt x="280450" y="32816"/>
                    <a:pt x="281183" y="34283"/>
                  </a:cubicBezTo>
                  <a:cubicBezTo>
                    <a:pt x="285948" y="48944"/>
                    <a:pt x="286315" y="62140"/>
                    <a:pt x="268721" y="69104"/>
                  </a:cubicBezTo>
                  <a:cubicBezTo>
                    <a:pt x="258458" y="73136"/>
                    <a:pt x="262490" y="84132"/>
                    <a:pt x="259924" y="91829"/>
                  </a:cubicBezTo>
                  <a:cubicBezTo>
                    <a:pt x="248561" y="106857"/>
                    <a:pt x="235366" y="120786"/>
                    <a:pt x="226202" y="137647"/>
                  </a:cubicBezTo>
                  <a:cubicBezTo>
                    <a:pt x="211174" y="145344"/>
                    <a:pt x="220338" y="162571"/>
                    <a:pt x="212641" y="173201"/>
                  </a:cubicBezTo>
                  <a:cubicBezTo>
                    <a:pt x="211541" y="174667"/>
                    <a:pt x="211907" y="176500"/>
                    <a:pt x="210075" y="177599"/>
                  </a:cubicBezTo>
                  <a:cubicBezTo>
                    <a:pt x="197979" y="182731"/>
                    <a:pt x="195780" y="195560"/>
                    <a:pt x="188449" y="204357"/>
                  </a:cubicBezTo>
                  <a:cubicBezTo>
                    <a:pt x="187349" y="205090"/>
                    <a:pt x="186983" y="206922"/>
                    <a:pt x="186250" y="207289"/>
                  </a:cubicBezTo>
                  <a:cubicBezTo>
                    <a:pt x="166457" y="214620"/>
                    <a:pt x="165723" y="234046"/>
                    <a:pt x="159859" y="249807"/>
                  </a:cubicBezTo>
                  <a:cubicBezTo>
                    <a:pt x="158026" y="254572"/>
                    <a:pt x="154727" y="258238"/>
                    <a:pt x="150329" y="260804"/>
                  </a:cubicBezTo>
                  <a:cubicBezTo>
                    <a:pt x="149962" y="264836"/>
                    <a:pt x="151062" y="271800"/>
                    <a:pt x="148863" y="272899"/>
                  </a:cubicBezTo>
                  <a:cubicBezTo>
                    <a:pt x="124671" y="286828"/>
                    <a:pt x="122839" y="315051"/>
                    <a:pt x="108177" y="335211"/>
                  </a:cubicBezTo>
                  <a:cubicBezTo>
                    <a:pt x="106344" y="343641"/>
                    <a:pt x="92416" y="343275"/>
                    <a:pt x="93882" y="354637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76B9E034-16DA-4F05-8245-D0756B72E3D1}"/>
                </a:ext>
              </a:extLst>
            </p:cNvPr>
            <p:cNvSpPr/>
            <p:nvPr/>
          </p:nvSpPr>
          <p:spPr>
            <a:xfrm>
              <a:off x="12323276" y="6827941"/>
              <a:ext cx="48877" cy="83204"/>
            </a:xfrm>
            <a:custGeom>
              <a:avLst/>
              <a:gdLst>
                <a:gd name="connsiteX0" fmla="*/ 3739 w 48877"/>
                <a:gd name="connsiteY0" fmla="*/ 83204 h 83204"/>
                <a:gd name="connsiteX1" fmla="*/ 14735 w 48877"/>
                <a:gd name="connsiteY1" fmla="*/ 55347 h 83204"/>
                <a:gd name="connsiteX2" fmla="*/ 23532 w 48877"/>
                <a:gd name="connsiteY2" fmla="*/ 39586 h 83204"/>
                <a:gd name="connsiteX3" fmla="*/ 22799 w 48877"/>
                <a:gd name="connsiteY3" fmla="*/ 23092 h 83204"/>
                <a:gd name="connsiteX4" fmla="*/ 42225 w 48877"/>
                <a:gd name="connsiteY4" fmla="*/ 0 h 83204"/>
                <a:gd name="connsiteX5" fmla="*/ 48823 w 48877"/>
                <a:gd name="connsiteY5" fmla="*/ 11729 h 83204"/>
                <a:gd name="connsiteX6" fmla="*/ 35628 w 48877"/>
                <a:gd name="connsiteY6" fmla="*/ 31522 h 83204"/>
                <a:gd name="connsiteX7" fmla="*/ 3739 w 48877"/>
                <a:gd name="connsiteY7" fmla="*/ 83204 h 8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77" h="83204">
                  <a:moveTo>
                    <a:pt x="3739" y="83204"/>
                  </a:moveTo>
                  <a:cubicBezTo>
                    <a:pt x="-2126" y="70375"/>
                    <a:pt x="-2859" y="59379"/>
                    <a:pt x="14735" y="55347"/>
                  </a:cubicBezTo>
                  <a:cubicBezTo>
                    <a:pt x="23165" y="53515"/>
                    <a:pt x="27197" y="49116"/>
                    <a:pt x="23532" y="39586"/>
                  </a:cubicBezTo>
                  <a:cubicBezTo>
                    <a:pt x="21699" y="34821"/>
                    <a:pt x="23165" y="28590"/>
                    <a:pt x="22799" y="23092"/>
                  </a:cubicBezTo>
                  <a:cubicBezTo>
                    <a:pt x="27197" y="13562"/>
                    <a:pt x="33429" y="5498"/>
                    <a:pt x="42225" y="0"/>
                  </a:cubicBezTo>
                  <a:cubicBezTo>
                    <a:pt x="49923" y="733"/>
                    <a:pt x="48823" y="6598"/>
                    <a:pt x="48823" y="11729"/>
                  </a:cubicBezTo>
                  <a:cubicBezTo>
                    <a:pt x="41859" y="16494"/>
                    <a:pt x="37094" y="21259"/>
                    <a:pt x="35628" y="31522"/>
                  </a:cubicBezTo>
                  <a:cubicBezTo>
                    <a:pt x="32329" y="52048"/>
                    <a:pt x="18400" y="68176"/>
                    <a:pt x="3739" y="83204"/>
                  </a:cubicBezTo>
                  <a:close/>
                </a:path>
              </a:pathLst>
            </a:custGeom>
            <a:solidFill>
              <a:srgbClr val="CABA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A16C150-779D-49FA-A1BB-01484C876993}"/>
                </a:ext>
              </a:extLst>
            </p:cNvPr>
            <p:cNvSpPr/>
            <p:nvPr/>
          </p:nvSpPr>
          <p:spPr>
            <a:xfrm>
              <a:off x="12218153" y="7020315"/>
              <a:ext cx="38120" cy="59804"/>
            </a:xfrm>
            <a:custGeom>
              <a:avLst/>
              <a:gdLst>
                <a:gd name="connsiteX0" fmla="*/ 0 w 38120"/>
                <a:gd name="connsiteY0" fmla="*/ 59805 h 59804"/>
                <a:gd name="connsiteX1" fmla="*/ 17960 w 38120"/>
                <a:gd name="connsiteY1" fmla="*/ 8856 h 59804"/>
                <a:gd name="connsiteX2" fmla="*/ 31522 w 38120"/>
                <a:gd name="connsiteY2" fmla="*/ 7023 h 59804"/>
                <a:gd name="connsiteX3" fmla="*/ 38120 w 38120"/>
                <a:gd name="connsiteY3" fmla="*/ 3724 h 59804"/>
                <a:gd name="connsiteX4" fmla="*/ 27857 w 38120"/>
                <a:gd name="connsiteY4" fmla="*/ 22784 h 59804"/>
                <a:gd name="connsiteX5" fmla="*/ 22725 w 38120"/>
                <a:gd name="connsiteY5" fmla="*/ 32681 h 59804"/>
                <a:gd name="connsiteX6" fmla="*/ 0 w 38120"/>
                <a:gd name="connsiteY6" fmla="*/ 59805 h 5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20" h="59804">
                  <a:moveTo>
                    <a:pt x="0" y="59805"/>
                  </a:moveTo>
                  <a:cubicBezTo>
                    <a:pt x="4765" y="42577"/>
                    <a:pt x="15028" y="27183"/>
                    <a:pt x="17960" y="8856"/>
                  </a:cubicBezTo>
                  <a:cubicBezTo>
                    <a:pt x="18327" y="7390"/>
                    <a:pt x="23825" y="-9104"/>
                    <a:pt x="31522" y="7023"/>
                  </a:cubicBezTo>
                  <a:cubicBezTo>
                    <a:pt x="32989" y="9956"/>
                    <a:pt x="35188" y="3724"/>
                    <a:pt x="38120" y="3724"/>
                  </a:cubicBezTo>
                  <a:cubicBezTo>
                    <a:pt x="37754" y="11788"/>
                    <a:pt x="37754" y="19852"/>
                    <a:pt x="27857" y="22784"/>
                  </a:cubicBezTo>
                  <a:cubicBezTo>
                    <a:pt x="22359" y="24251"/>
                    <a:pt x="23458" y="28649"/>
                    <a:pt x="22725" y="32681"/>
                  </a:cubicBezTo>
                  <a:cubicBezTo>
                    <a:pt x="19793" y="45510"/>
                    <a:pt x="15028" y="56872"/>
                    <a:pt x="0" y="59805"/>
                  </a:cubicBezTo>
                  <a:close/>
                </a:path>
              </a:pathLst>
            </a:custGeom>
            <a:solidFill>
              <a:srgbClr val="9A77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AA8C83B-6B41-451D-B141-070BAF78246A}"/>
                </a:ext>
              </a:extLst>
            </p:cNvPr>
            <p:cNvSpPr/>
            <p:nvPr/>
          </p:nvSpPr>
          <p:spPr>
            <a:xfrm>
              <a:off x="12274092" y="6956962"/>
              <a:ext cx="19201" cy="39952"/>
            </a:xfrm>
            <a:custGeom>
              <a:avLst/>
              <a:gdLst>
                <a:gd name="connsiteX0" fmla="*/ 3074 w 19201"/>
                <a:gd name="connsiteY0" fmla="*/ 39953 h 39952"/>
                <a:gd name="connsiteX1" fmla="*/ 6739 w 19201"/>
                <a:gd name="connsiteY1" fmla="*/ 23825 h 39952"/>
                <a:gd name="connsiteX2" fmla="*/ 8572 w 19201"/>
                <a:gd name="connsiteY2" fmla="*/ 17960 h 39952"/>
                <a:gd name="connsiteX3" fmla="*/ 19202 w 19201"/>
                <a:gd name="connsiteY3" fmla="*/ 0 h 39952"/>
                <a:gd name="connsiteX4" fmla="*/ 3074 w 19201"/>
                <a:gd name="connsiteY4" fmla="*/ 39953 h 3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01" h="39952">
                  <a:moveTo>
                    <a:pt x="3074" y="39953"/>
                  </a:moveTo>
                  <a:cubicBezTo>
                    <a:pt x="5640" y="34821"/>
                    <a:pt x="-2058" y="27490"/>
                    <a:pt x="6739" y="23825"/>
                  </a:cubicBezTo>
                  <a:cubicBezTo>
                    <a:pt x="8938" y="22725"/>
                    <a:pt x="11138" y="20160"/>
                    <a:pt x="8572" y="17960"/>
                  </a:cubicBezTo>
                  <a:cubicBezTo>
                    <a:pt x="-13787" y="-3299"/>
                    <a:pt x="14070" y="5132"/>
                    <a:pt x="19202" y="0"/>
                  </a:cubicBezTo>
                  <a:cubicBezTo>
                    <a:pt x="17369" y="14662"/>
                    <a:pt x="14803" y="29323"/>
                    <a:pt x="3074" y="39953"/>
                  </a:cubicBezTo>
                  <a:close/>
                </a:path>
              </a:pathLst>
            </a:custGeom>
            <a:solidFill>
              <a:srgbClr val="CCBE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E8DA1154-B6B5-429B-8828-A3636B16613B}"/>
                </a:ext>
              </a:extLst>
            </p:cNvPr>
            <p:cNvSpPr/>
            <p:nvPr/>
          </p:nvSpPr>
          <p:spPr>
            <a:xfrm>
              <a:off x="11867125" y="6479538"/>
              <a:ext cx="606337" cy="371860"/>
            </a:xfrm>
            <a:custGeom>
              <a:avLst/>
              <a:gdLst>
                <a:gd name="connsiteX0" fmla="*/ 498377 w 606337"/>
                <a:gd name="connsiteY0" fmla="*/ 348769 h 371860"/>
                <a:gd name="connsiteX1" fmla="*/ 478950 w 606337"/>
                <a:gd name="connsiteY1" fmla="*/ 371861 h 371860"/>
                <a:gd name="connsiteX2" fmla="*/ 478584 w 606337"/>
                <a:gd name="connsiteY2" fmla="*/ 371494 h 371860"/>
                <a:gd name="connsiteX3" fmla="*/ 475651 w 606337"/>
                <a:gd name="connsiteY3" fmla="*/ 359398 h 371860"/>
                <a:gd name="connsiteX4" fmla="*/ 459157 w 606337"/>
                <a:gd name="connsiteY4" fmla="*/ 344004 h 371860"/>
                <a:gd name="connsiteX5" fmla="*/ 441930 w 606337"/>
                <a:gd name="connsiteY5" fmla="*/ 323478 h 371860"/>
                <a:gd name="connsiteX6" fmla="*/ 461356 w 606337"/>
                <a:gd name="connsiteY6" fmla="*/ 282792 h 371860"/>
                <a:gd name="connsiteX7" fmla="*/ 453659 w 606337"/>
                <a:gd name="connsiteY7" fmla="*/ 269963 h 371860"/>
                <a:gd name="connsiteX8" fmla="*/ 459890 w 606337"/>
                <a:gd name="connsiteY8" fmla="*/ 255668 h 371860"/>
                <a:gd name="connsiteX9" fmla="*/ 477851 w 606337"/>
                <a:gd name="connsiteY9" fmla="*/ 235509 h 371860"/>
                <a:gd name="connsiteX10" fmla="*/ 489213 w 606337"/>
                <a:gd name="connsiteY10" fmla="*/ 217182 h 371860"/>
                <a:gd name="connsiteX11" fmla="*/ 466488 w 606337"/>
                <a:gd name="connsiteY11" fmla="*/ 219381 h 371860"/>
                <a:gd name="connsiteX12" fmla="*/ 464655 w 606337"/>
                <a:gd name="connsiteY12" fmla="*/ 225245 h 371860"/>
                <a:gd name="connsiteX13" fmla="*/ 459157 w 606337"/>
                <a:gd name="connsiteY13" fmla="*/ 246871 h 371860"/>
                <a:gd name="connsiteX14" fmla="*/ 445962 w 606337"/>
                <a:gd name="connsiteY14" fmla="*/ 232943 h 371860"/>
                <a:gd name="connsiteX15" fmla="*/ 436065 w 606337"/>
                <a:gd name="connsiteY15" fmla="*/ 225245 h 371860"/>
                <a:gd name="connsiteX16" fmla="*/ 411507 w 606337"/>
                <a:gd name="connsiteY16" fmla="*/ 196289 h 371860"/>
                <a:gd name="connsiteX17" fmla="*/ 420304 w 606337"/>
                <a:gd name="connsiteY17" fmla="*/ 176496 h 371860"/>
                <a:gd name="connsiteX18" fmla="*/ 430567 w 606337"/>
                <a:gd name="connsiteY18" fmla="*/ 175030 h 371860"/>
                <a:gd name="connsiteX19" fmla="*/ 436432 w 606337"/>
                <a:gd name="connsiteY19" fmla="*/ 186026 h 371860"/>
                <a:gd name="connsiteX20" fmla="*/ 450727 w 606337"/>
                <a:gd name="connsiteY20" fmla="*/ 198488 h 371860"/>
                <a:gd name="connsiteX21" fmla="*/ 470886 w 606337"/>
                <a:gd name="connsiteY21" fmla="*/ 175396 h 371860"/>
                <a:gd name="connsiteX22" fmla="*/ 480050 w 606337"/>
                <a:gd name="connsiteY22" fmla="*/ 159268 h 371860"/>
                <a:gd name="connsiteX23" fmla="*/ 495444 w 606337"/>
                <a:gd name="connsiteY23" fmla="*/ 138376 h 371860"/>
                <a:gd name="connsiteX24" fmla="*/ 501309 w 606337"/>
                <a:gd name="connsiteY24" fmla="*/ 105387 h 371860"/>
                <a:gd name="connsiteX25" fmla="*/ 506074 w 606337"/>
                <a:gd name="connsiteY25" fmla="*/ 99889 h 371860"/>
                <a:gd name="connsiteX26" fmla="*/ 503142 w 606337"/>
                <a:gd name="connsiteY26" fmla="*/ 70933 h 371860"/>
                <a:gd name="connsiteX27" fmla="*/ 483349 w 606337"/>
                <a:gd name="connsiteY27" fmla="*/ 61403 h 371860"/>
                <a:gd name="connsiteX28" fmla="*/ 428734 w 606337"/>
                <a:gd name="connsiteY28" fmla="*/ 80096 h 371860"/>
                <a:gd name="connsiteX29" fmla="*/ 422870 w 606337"/>
                <a:gd name="connsiteY29" fmla="*/ 86327 h 371860"/>
                <a:gd name="connsiteX30" fmla="*/ 390248 w 606337"/>
                <a:gd name="connsiteY30" fmla="*/ 110885 h 371860"/>
                <a:gd name="connsiteX31" fmla="*/ 348829 w 606337"/>
                <a:gd name="connsiteY31" fmla="*/ 135443 h 371860"/>
                <a:gd name="connsiteX32" fmla="*/ 352861 w 606337"/>
                <a:gd name="connsiteY32" fmla="*/ 138742 h 371860"/>
                <a:gd name="connsiteX33" fmla="*/ 363490 w 606337"/>
                <a:gd name="connsiteY33" fmla="*/ 160735 h 371860"/>
                <a:gd name="connsiteX34" fmla="*/ 346630 w 606337"/>
                <a:gd name="connsiteY34" fmla="*/ 165866 h 371860"/>
                <a:gd name="connsiteX35" fmla="*/ 329036 w 606337"/>
                <a:gd name="connsiteY35" fmla="*/ 173197 h 371860"/>
                <a:gd name="connsiteX36" fmla="*/ 334534 w 606337"/>
                <a:gd name="connsiteY36" fmla="*/ 195189 h 371860"/>
                <a:gd name="connsiteX37" fmla="*/ 342964 w 606337"/>
                <a:gd name="connsiteY37" fmla="*/ 205452 h 371860"/>
                <a:gd name="connsiteX38" fmla="*/ 327936 w 606337"/>
                <a:gd name="connsiteY38" fmla="*/ 209118 h 371860"/>
                <a:gd name="connsiteX39" fmla="*/ 301546 w 606337"/>
                <a:gd name="connsiteY39" fmla="*/ 213150 h 371860"/>
                <a:gd name="connsiteX40" fmla="*/ 305211 w 606337"/>
                <a:gd name="connsiteY40" fmla="*/ 233676 h 371860"/>
                <a:gd name="connsiteX41" fmla="*/ 298980 w 606337"/>
                <a:gd name="connsiteY41" fmla="*/ 247238 h 371860"/>
                <a:gd name="connsiteX42" fmla="*/ 283219 w 606337"/>
                <a:gd name="connsiteY42" fmla="*/ 254202 h 371860"/>
                <a:gd name="connsiteX43" fmla="*/ 270756 w 606337"/>
                <a:gd name="connsiteY43" fmla="*/ 242473 h 371860"/>
                <a:gd name="connsiteX44" fmla="*/ 241800 w 606337"/>
                <a:gd name="connsiteY44" fmla="*/ 229644 h 371860"/>
                <a:gd name="connsiteX45" fmla="*/ 234835 w 606337"/>
                <a:gd name="connsiteY45" fmla="*/ 229644 h 371860"/>
                <a:gd name="connsiteX46" fmla="*/ 244365 w 606337"/>
                <a:gd name="connsiteY46" fmla="*/ 173197 h 371860"/>
                <a:gd name="connsiteX47" fmla="*/ 271856 w 606337"/>
                <a:gd name="connsiteY47" fmla="*/ 125547 h 371860"/>
                <a:gd name="connsiteX48" fmla="*/ 228604 w 606337"/>
                <a:gd name="connsiteY48" fmla="*/ 139109 h 371860"/>
                <a:gd name="connsiteX49" fmla="*/ 229704 w 606337"/>
                <a:gd name="connsiteY49" fmla="*/ 157436 h 371860"/>
                <a:gd name="connsiteX50" fmla="*/ 193050 w 606337"/>
                <a:gd name="connsiteY50" fmla="*/ 173563 h 371860"/>
                <a:gd name="connsiteX51" fmla="*/ 162994 w 606337"/>
                <a:gd name="connsiteY51" fmla="*/ 172830 h 371860"/>
                <a:gd name="connsiteX52" fmla="*/ 164094 w 606337"/>
                <a:gd name="connsiteY52" fmla="*/ 152671 h 371860"/>
                <a:gd name="connsiteX53" fmla="*/ 133671 w 606337"/>
                <a:gd name="connsiteY53" fmla="*/ 151938 h 371860"/>
                <a:gd name="connsiteX54" fmla="*/ 113145 w 606337"/>
                <a:gd name="connsiteY54" fmla="*/ 129212 h 371860"/>
                <a:gd name="connsiteX55" fmla="*/ 71726 w 606337"/>
                <a:gd name="connsiteY55" fmla="*/ 153404 h 371860"/>
                <a:gd name="connsiteX56" fmla="*/ 58897 w 606337"/>
                <a:gd name="connsiteY56" fmla="*/ 162567 h 371860"/>
                <a:gd name="connsiteX57" fmla="*/ 41303 w 606337"/>
                <a:gd name="connsiteY57" fmla="*/ 175396 h 371860"/>
                <a:gd name="connsiteX58" fmla="*/ 6115 w 606337"/>
                <a:gd name="connsiteY58" fmla="*/ 174297 h 371860"/>
                <a:gd name="connsiteX59" fmla="*/ 4649 w 606337"/>
                <a:gd name="connsiteY59" fmla="*/ 151205 h 371860"/>
                <a:gd name="connsiteX60" fmla="*/ 29940 w 606337"/>
                <a:gd name="connsiteY60" fmla="*/ 144973 h 371860"/>
                <a:gd name="connsiteX61" fmla="*/ 54132 w 606337"/>
                <a:gd name="connsiteY61" fmla="*/ 135810 h 371860"/>
                <a:gd name="connsiteX62" fmla="*/ 66594 w 606337"/>
                <a:gd name="connsiteY62" fmla="*/ 104654 h 371860"/>
                <a:gd name="connsiteX63" fmla="*/ 77224 w 606337"/>
                <a:gd name="connsiteY63" fmla="*/ 96957 h 371860"/>
                <a:gd name="connsiteX64" fmla="*/ 110212 w 606337"/>
                <a:gd name="connsiteY64" fmla="*/ 85594 h 371860"/>
                <a:gd name="connsiteX65" fmla="*/ 132571 w 606337"/>
                <a:gd name="connsiteY65" fmla="*/ 89626 h 371860"/>
                <a:gd name="connsiteX66" fmla="*/ 196349 w 606337"/>
                <a:gd name="connsiteY66" fmla="*/ 95124 h 371860"/>
                <a:gd name="connsiteX67" fmla="*/ 215775 w 606337"/>
                <a:gd name="connsiteY67" fmla="*/ 98789 h 371860"/>
                <a:gd name="connsiteX68" fmla="*/ 256095 w 606337"/>
                <a:gd name="connsiteY68" fmla="*/ 103555 h 371860"/>
                <a:gd name="connsiteX69" fmla="*/ 269657 w 606337"/>
                <a:gd name="connsiteY69" fmla="*/ 91825 h 371860"/>
                <a:gd name="connsiteX70" fmla="*/ 283585 w 606337"/>
                <a:gd name="connsiteY70" fmla="*/ 74598 h 371860"/>
                <a:gd name="connsiteX71" fmla="*/ 290916 w 606337"/>
                <a:gd name="connsiteY71" fmla="*/ 67267 h 371860"/>
                <a:gd name="connsiteX72" fmla="*/ 309609 w 606337"/>
                <a:gd name="connsiteY72" fmla="*/ 59936 h 371860"/>
                <a:gd name="connsiteX73" fmla="*/ 388049 w 606337"/>
                <a:gd name="connsiteY73" fmla="*/ 77897 h 371860"/>
                <a:gd name="connsiteX74" fmla="*/ 418471 w 606337"/>
                <a:gd name="connsiteY74" fmla="*/ 64701 h 371860"/>
                <a:gd name="connsiteX75" fmla="*/ 462823 w 606337"/>
                <a:gd name="connsiteY75" fmla="*/ 30613 h 371860"/>
                <a:gd name="connsiteX76" fmla="*/ 485914 w 606337"/>
                <a:gd name="connsiteY76" fmla="*/ 29147 h 371860"/>
                <a:gd name="connsiteX77" fmla="*/ 502042 w 606337"/>
                <a:gd name="connsiteY77" fmla="*/ 29147 h 371860"/>
                <a:gd name="connsiteX78" fmla="*/ 508640 w 606337"/>
                <a:gd name="connsiteY78" fmla="*/ 25115 h 371860"/>
                <a:gd name="connsiteX79" fmla="*/ 561055 w 606337"/>
                <a:gd name="connsiteY79" fmla="*/ 3123 h 371860"/>
                <a:gd name="connsiteX80" fmla="*/ 573884 w 606337"/>
                <a:gd name="connsiteY80" fmla="*/ 191 h 371860"/>
                <a:gd name="connsiteX81" fmla="*/ 575717 w 606337"/>
                <a:gd name="connsiteY81" fmla="*/ 39410 h 371860"/>
                <a:gd name="connsiteX82" fmla="*/ 563987 w 606337"/>
                <a:gd name="connsiteY82" fmla="*/ 58470 h 371860"/>
                <a:gd name="connsiteX83" fmla="*/ 603573 w 606337"/>
                <a:gd name="connsiteY83" fmla="*/ 61036 h 371860"/>
                <a:gd name="connsiteX84" fmla="*/ 602840 w 606337"/>
                <a:gd name="connsiteY84" fmla="*/ 80096 h 371860"/>
                <a:gd name="connsiteX85" fmla="*/ 601008 w 606337"/>
                <a:gd name="connsiteY85" fmla="*/ 106853 h 371860"/>
                <a:gd name="connsiteX86" fmla="*/ 599541 w 606337"/>
                <a:gd name="connsiteY86" fmla="*/ 116750 h 371860"/>
                <a:gd name="connsiteX87" fmla="*/ 588545 w 606337"/>
                <a:gd name="connsiteY87" fmla="*/ 145340 h 371860"/>
                <a:gd name="connsiteX88" fmla="*/ 588545 w 606337"/>
                <a:gd name="connsiteY88" fmla="*/ 147539 h 371860"/>
                <a:gd name="connsiteX89" fmla="*/ 566186 w 606337"/>
                <a:gd name="connsiteY89" fmla="*/ 187125 h 371860"/>
                <a:gd name="connsiteX90" fmla="*/ 550425 w 606337"/>
                <a:gd name="connsiteY90" fmla="*/ 223413 h 371860"/>
                <a:gd name="connsiteX91" fmla="*/ 547493 w 606337"/>
                <a:gd name="connsiteY91" fmla="*/ 235142 h 371860"/>
                <a:gd name="connsiteX92" fmla="*/ 540162 w 606337"/>
                <a:gd name="connsiteY92" fmla="*/ 242473 h 371860"/>
                <a:gd name="connsiteX93" fmla="*/ 529899 w 606337"/>
                <a:gd name="connsiteY93" fmla="*/ 265931 h 371860"/>
                <a:gd name="connsiteX94" fmla="*/ 529533 w 606337"/>
                <a:gd name="connsiteY94" fmla="*/ 265931 h 371860"/>
                <a:gd name="connsiteX95" fmla="*/ 521835 w 606337"/>
                <a:gd name="connsiteY95" fmla="*/ 273995 h 371860"/>
                <a:gd name="connsiteX96" fmla="*/ 507540 w 606337"/>
                <a:gd name="connsiteY96" fmla="*/ 286457 h 371860"/>
                <a:gd name="connsiteX97" fmla="*/ 525867 w 606337"/>
                <a:gd name="connsiteY97" fmla="*/ 295254 h 371860"/>
                <a:gd name="connsiteX98" fmla="*/ 517070 w 606337"/>
                <a:gd name="connsiteY98" fmla="*/ 316514 h 371860"/>
                <a:gd name="connsiteX99" fmla="*/ 498377 w 606337"/>
                <a:gd name="connsiteY99" fmla="*/ 348769 h 37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337" h="371860">
                  <a:moveTo>
                    <a:pt x="498377" y="348769"/>
                  </a:moveTo>
                  <a:cubicBezTo>
                    <a:pt x="495078" y="359032"/>
                    <a:pt x="488480" y="366729"/>
                    <a:pt x="478950" y="371861"/>
                  </a:cubicBezTo>
                  <a:cubicBezTo>
                    <a:pt x="478950" y="371861"/>
                    <a:pt x="478584" y="371494"/>
                    <a:pt x="478584" y="371494"/>
                  </a:cubicBezTo>
                  <a:cubicBezTo>
                    <a:pt x="474185" y="368195"/>
                    <a:pt x="477118" y="363064"/>
                    <a:pt x="475651" y="359398"/>
                  </a:cubicBezTo>
                  <a:cubicBezTo>
                    <a:pt x="472719" y="351701"/>
                    <a:pt x="474185" y="342171"/>
                    <a:pt x="459157" y="344004"/>
                  </a:cubicBezTo>
                  <a:cubicBezTo>
                    <a:pt x="449627" y="345103"/>
                    <a:pt x="442296" y="334840"/>
                    <a:pt x="441930" y="323478"/>
                  </a:cubicBezTo>
                  <a:cubicBezTo>
                    <a:pt x="441563" y="305517"/>
                    <a:pt x="450727" y="286457"/>
                    <a:pt x="461356" y="282792"/>
                  </a:cubicBezTo>
                  <a:cubicBezTo>
                    <a:pt x="459524" y="278027"/>
                    <a:pt x="456225" y="274362"/>
                    <a:pt x="453659" y="269963"/>
                  </a:cubicBezTo>
                  <a:cubicBezTo>
                    <a:pt x="447794" y="261899"/>
                    <a:pt x="451460" y="255668"/>
                    <a:pt x="459890" y="255668"/>
                  </a:cubicBezTo>
                  <a:cubicBezTo>
                    <a:pt x="474185" y="255302"/>
                    <a:pt x="477118" y="247238"/>
                    <a:pt x="477851" y="235509"/>
                  </a:cubicBezTo>
                  <a:cubicBezTo>
                    <a:pt x="478217" y="228178"/>
                    <a:pt x="482982" y="223046"/>
                    <a:pt x="489213" y="217182"/>
                  </a:cubicBezTo>
                  <a:cubicBezTo>
                    <a:pt x="480050" y="217182"/>
                    <a:pt x="473452" y="226712"/>
                    <a:pt x="466488" y="219381"/>
                  </a:cubicBezTo>
                  <a:cubicBezTo>
                    <a:pt x="463922" y="221580"/>
                    <a:pt x="464289" y="223413"/>
                    <a:pt x="464655" y="225245"/>
                  </a:cubicBezTo>
                  <a:cubicBezTo>
                    <a:pt x="465388" y="233309"/>
                    <a:pt x="472353" y="242839"/>
                    <a:pt x="459157" y="246871"/>
                  </a:cubicBezTo>
                  <a:cubicBezTo>
                    <a:pt x="446695" y="250536"/>
                    <a:pt x="449627" y="238441"/>
                    <a:pt x="445962" y="232943"/>
                  </a:cubicBezTo>
                  <a:cubicBezTo>
                    <a:pt x="443396" y="228911"/>
                    <a:pt x="440097" y="227445"/>
                    <a:pt x="436065" y="225245"/>
                  </a:cubicBezTo>
                  <a:cubicBezTo>
                    <a:pt x="423603" y="219381"/>
                    <a:pt x="417372" y="207651"/>
                    <a:pt x="411507" y="196289"/>
                  </a:cubicBezTo>
                  <a:cubicBezTo>
                    <a:pt x="407109" y="187125"/>
                    <a:pt x="412607" y="180894"/>
                    <a:pt x="420304" y="176496"/>
                  </a:cubicBezTo>
                  <a:cubicBezTo>
                    <a:pt x="423603" y="175030"/>
                    <a:pt x="426902" y="173563"/>
                    <a:pt x="430567" y="175030"/>
                  </a:cubicBezTo>
                  <a:cubicBezTo>
                    <a:pt x="434599" y="177595"/>
                    <a:pt x="437165" y="181261"/>
                    <a:pt x="436432" y="186026"/>
                  </a:cubicBezTo>
                  <a:cubicBezTo>
                    <a:pt x="435332" y="197388"/>
                    <a:pt x="437531" y="199221"/>
                    <a:pt x="450727" y="198488"/>
                  </a:cubicBezTo>
                  <a:cubicBezTo>
                    <a:pt x="469054" y="197755"/>
                    <a:pt x="474185" y="192990"/>
                    <a:pt x="470886" y="175396"/>
                  </a:cubicBezTo>
                  <a:cubicBezTo>
                    <a:pt x="469787" y="169531"/>
                    <a:pt x="471253" y="161834"/>
                    <a:pt x="480050" y="159268"/>
                  </a:cubicBezTo>
                  <a:cubicBezTo>
                    <a:pt x="489946" y="156336"/>
                    <a:pt x="495078" y="148639"/>
                    <a:pt x="495444" y="138376"/>
                  </a:cubicBezTo>
                  <a:cubicBezTo>
                    <a:pt x="495811" y="127013"/>
                    <a:pt x="506441" y="117850"/>
                    <a:pt x="501309" y="105387"/>
                  </a:cubicBezTo>
                  <a:cubicBezTo>
                    <a:pt x="500576" y="103921"/>
                    <a:pt x="504241" y="101722"/>
                    <a:pt x="506074" y="99889"/>
                  </a:cubicBezTo>
                  <a:cubicBezTo>
                    <a:pt x="519636" y="87060"/>
                    <a:pt x="519270" y="80829"/>
                    <a:pt x="503142" y="70933"/>
                  </a:cubicBezTo>
                  <a:cubicBezTo>
                    <a:pt x="496911" y="67267"/>
                    <a:pt x="491413" y="61403"/>
                    <a:pt x="483349" y="61403"/>
                  </a:cubicBezTo>
                  <a:cubicBezTo>
                    <a:pt x="464655" y="66168"/>
                    <a:pt x="449261" y="80463"/>
                    <a:pt x="428734" y="80096"/>
                  </a:cubicBezTo>
                  <a:cubicBezTo>
                    <a:pt x="424703" y="80096"/>
                    <a:pt x="423969" y="84128"/>
                    <a:pt x="422870" y="86327"/>
                  </a:cubicBezTo>
                  <a:cubicBezTo>
                    <a:pt x="415906" y="99889"/>
                    <a:pt x="402344" y="106120"/>
                    <a:pt x="390248" y="110885"/>
                  </a:cubicBezTo>
                  <a:cubicBezTo>
                    <a:pt x="374487" y="116750"/>
                    <a:pt x="364224" y="130312"/>
                    <a:pt x="348829" y="135443"/>
                  </a:cubicBezTo>
                  <a:cubicBezTo>
                    <a:pt x="349562" y="137276"/>
                    <a:pt x="351761" y="137276"/>
                    <a:pt x="352861" y="138742"/>
                  </a:cubicBezTo>
                  <a:cubicBezTo>
                    <a:pt x="354694" y="146806"/>
                    <a:pt x="360558" y="153037"/>
                    <a:pt x="363490" y="160735"/>
                  </a:cubicBezTo>
                  <a:cubicBezTo>
                    <a:pt x="359459" y="166966"/>
                    <a:pt x="353227" y="165866"/>
                    <a:pt x="346630" y="165866"/>
                  </a:cubicBezTo>
                  <a:cubicBezTo>
                    <a:pt x="340032" y="165866"/>
                    <a:pt x="331968" y="165133"/>
                    <a:pt x="329036" y="173197"/>
                  </a:cubicBezTo>
                  <a:cubicBezTo>
                    <a:pt x="326104" y="181261"/>
                    <a:pt x="327203" y="188958"/>
                    <a:pt x="334534" y="195189"/>
                  </a:cubicBezTo>
                  <a:cubicBezTo>
                    <a:pt x="337833" y="198121"/>
                    <a:pt x="345530" y="199588"/>
                    <a:pt x="342964" y="205452"/>
                  </a:cubicBezTo>
                  <a:cubicBezTo>
                    <a:pt x="340399" y="211317"/>
                    <a:pt x="332701" y="211317"/>
                    <a:pt x="327936" y="209118"/>
                  </a:cubicBezTo>
                  <a:cubicBezTo>
                    <a:pt x="317307" y="204353"/>
                    <a:pt x="308876" y="226712"/>
                    <a:pt x="301546" y="213150"/>
                  </a:cubicBezTo>
                  <a:cubicBezTo>
                    <a:pt x="310709" y="215349"/>
                    <a:pt x="314008" y="222313"/>
                    <a:pt x="305211" y="233676"/>
                  </a:cubicBezTo>
                  <a:cubicBezTo>
                    <a:pt x="301912" y="237708"/>
                    <a:pt x="301179" y="242839"/>
                    <a:pt x="298980" y="247238"/>
                  </a:cubicBezTo>
                  <a:cubicBezTo>
                    <a:pt x="295681" y="253835"/>
                    <a:pt x="289450" y="254935"/>
                    <a:pt x="283219" y="254202"/>
                  </a:cubicBezTo>
                  <a:cubicBezTo>
                    <a:pt x="275888" y="253469"/>
                    <a:pt x="272222" y="249070"/>
                    <a:pt x="270756" y="242473"/>
                  </a:cubicBezTo>
                  <a:cubicBezTo>
                    <a:pt x="266724" y="227078"/>
                    <a:pt x="254629" y="221580"/>
                    <a:pt x="241800" y="229644"/>
                  </a:cubicBezTo>
                  <a:cubicBezTo>
                    <a:pt x="239601" y="231110"/>
                    <a:pt x="237035" y="230743"/>
                    <a:pt x="234835" y="229644"/>
                  </a:cubicBezTo>
                  <a:cubicBezTo>
                    <a:pt x="221274" y="197755"/>
                    <a:pt x="223106" y="195556"/>
                    <a:pt x="244365" y="173197"/>
                  </a:cubicBezTo>
                  <a:cubicBezTo>
                    <a:pt x="256461" y="160368"/>
                    <a:pt x="267824" y="144973"/>
                    <a:pt x="271856" y="125547"/>
                  </a:cubicBezTo>
                  <a:cubicBezTo>
                    <a:pt x="261593" y="142408"/>
                    <a:pt x="243999" y="135077"/>
                    <a:pt x="228604" y="139109"/>
                  </a:cubicBezTo>
                  <a:cubicBezTo>
                    <a:pt x="227138" y="145340"/>
                    <a:pt x="237768" y="156336"/>
                    <a:pt x="229704" y="157436"/>
                  </a:cubicBezTo>
                  <a:cubicBezTo>
                    <a:pt x="215409" y="159635"/>
                    <a:pt x="212110" y="184560"/>
                    <a:pt x="193050" y="173563"/>
                  </a:cubicBezTo>
                  <a:cubicBezTo>
                    <a:pt x="183154" y="172830"/>
                    <a:pt x="172890" y="176496"/>
                    <a:pt x="162994" y="172830"/>
                  </a:cubicBezTo>
                  <a:cubicBezTo>
                    <a:pt x="153830" y="166233"/>
                    <a:pt x="164460" y="159635"/>
                    <a:pt x="164094" y="152671"/>
                  </a:cubicBezTo>
                  <a:cubicBezTo>
                    <a:pt x="153464" y="149005"/>
                    <a:pt x="143567" y="153037"/>
                    <a:pt x="133671" y="151938"/>
                  </a:cubicBezTo>
                  <a:cubicBezTo>
                    <a:pt x="112412" y="149738"/>
                    <a:pt x="108013" y="144607"/>
                    <a:pt x="113145" y="129212"/>
                  </a:cubicBezTo>
                  <a:cubicBezTo>
                    <a:pt x="113878" y="154137"/>
                    <a:pt x="90053" y="149738"/>
                    <a:pt x="71726" y="153404"/>
                  </a:cubicBezTo>
                  <a:cubicBezTo>
                    <a:pt x="65128" y="153037"/>
                    <a:pt x="62196" y="158169"/>
                    <a:pt x="58897" y="162567"/>
                  </a:cubicBezTo>
                  <a:cubicBezTo>
                    <a:pt x="53765" y="168065"/>
                    <a:pt x="49000" y="173563"/>
                    <a:pt x="41303" y="175396"/>
                  </a:cubicBezTo>
                  <a:cubicBezTo>
                    <a:pt x="29574" y="176496"/>
                    <a:pt x="17845" y="177595"/>
                    <a:pt x="6115" y="174297"/>
                  </a:cubicBezTo>
                  <a:cubicBezTo>
                    <a:pt x="-3415" y="167332"/>
                    <a:pt x="-116" y="157802"/>
                    <a:pt x="4649" y="151205"/>
                  </a:cubicBezTo>
                  <a:cubicBezTo>
                    <a:pt x="10147" y="142774"/>
                    <a:pt x="22976" y="140575"/>
                    <a:pt x="29940" y="144973"/>
                  </a:cubicBezTo>
                  <a:cubicBezTo>
                    <a:pt x="44235" y="153404"/>
                    <a:pt x="47534" y="147173"/>
                    <a:pt x="54132" y="135810"/>
                  </a:cubicBezTo>
                  <a:cubicBezTo>
                    <a:pt x="59630" y="125547"/>
                    <a:pt x="70626" y="118949"/>
                    <a:pt x="66594" y="104654"/>
                  </a:cubicBezTo>
                  <a:cubicBezTo>
                    <a:pt x="65128" y="99523"/>
                    <a:pt x="72092" y="96590"/>
                    <a:pt x="77224" y="96957"/>
                  </a:cubicBezTo>
                  <a:cubicBezTo>
                    <a:pt x="89686" y="97323"/>
                    <a:pt x="99583" y="90359"/>
                    <a:pt x="110212" y="85594"/>
                  </a:cubicBezTo>
                  <a:cubicBezTo>
                    <a:pt x="118276" y="82295"/>
                    <a:pt x="125973" y="83028"/>
                    <a:pt x="132571" y="89626"/>
                  </a:cubicBezTo>
                  <a:cubicBezTo>
                    <a:pt x="153464" y="94025"/>
                    <a:pt x="174357" y="101722"/>
                    <a:pt x="196349" y="95124"/>
                  </a:cubicBezTo>
                  <a:cubicBezTo>
                    <a:pt x="203313" y="92925"/>
                    <a:pt x="210644" y="93291"/>
                    <a:pt x="215775" y="98789"/>
                  </a:cubicBezTo>
                  <a:cubicBezTo>
                    <a:pt x="228238" y="111252"/>
                    <a:pt x="242533" y="104654"/>
                    <a:pt x="256095" y="103555"/>
                  </a:cubicBezTo>
                  <a:cubicBezTo>
                    <a:pt x="262692" y="103188"/>
                    <a:pt x="267091" y="97690"/>
                    <a:pt x="269657" y="91825"/>
                  </a:cubicBezTo>
                  <a:cubicBezTo>
                    <a:pt x="272956" y="84861"/>
                    <a:pt x="276987" y="78996"/>
                    <a:pt x="283585" y="74598"/>
                  </a:cubicBezTo>
                  <a:cubicBezTo>
                    <a:pt x="286151" y="72032"/>
                    <a:pt x="288350" y="69467"/>
                    <a:pt x="290916" y="67267"/>
                  </a:cubicBezTo>
                  <a:cubicBezTo>
                    <a:pt x="296047" y="61403"/>
                    <a:pt x="300446" y="59203"/>
                    <a:pt x="309609" y="59936"/>
                  </a:cubicBezTo>
                  <a:cubicBezTo>
                    <a:pt x="336367" y="63235"/>
                    <a:pt x="361658" y="72765"/>
                    <a:pt x="388049" y="77897"/>
                  </a:cubicBezTo>
                  <a:cubicBezTo>
                    <a:pt x="401611" y="80463"/>
                    <a:pt x="410041" y="75331"/>
                    <a:pt x="418471" y="64701"/>
                  </a:cubicBezTo>
                  <a:cubicBezTo>
                    <a:pt x="430201" y="50040"/>
                    <a:pt x="441197" y="34645"/>
                    <a:pt x="462823" y="30613"/>
                  </a:cubicBezTo>
                  <a:cubicBezTo>
                    <a:pt x="470886" y="29147"/>
                    <a:pt x="477851" y="26581"/>
                    <a:pt x="485914" y="29147"/>
                  </a:cubicBezTo>
                  <a:cubicBezTo>
                    <a:pt x="491413" y="30980"/>
                    <a:pt x="496911" y="32446"/>
                    <a:pt x="502042" y="29147"/>
                  </a:cubicBezTo>
                  <a:cubicBezTo>
                    <a:pt x="504241" y="27681"/>
                    <a:pt x="506441" y="26215"/>
                    <a:pt x="508640" y="25115"/>
                  </a:cubicBezTo>
                  <a:cubicBezTo>
                    <a:pt x="525501" y="16318"/>
                    <a:pt x="542361" y="7521"/>
                    <a:pt x="561055" y="3123"/>
                  </a:cubicBezTo>
                  <a:cubicBezTo>
                    <a:pt x="565087" y="924"/>
                    <a:pt x="569119" y="-542"/>
                    <a:pt x="573884" y="191"/>
                  </a:cubicBezTo>
                  <a:cubicBezTo>
                    <a:pt x="593310" y="17052"/>
                    <a:pt x="594410" y="23649"/>
                    <a:pt x="575717" y="39410"/>
                  </a:cubicBezTo>
                  <a:cubicBezTo>
                    <a:pt x="568752" y="45275"/>
                    <a:pt x="568752" y="53705"/>
                    <a:pt x="563987" y="58470"/>
                  </a:cubicBezTo>
                  <a:cubicBezTo>
                    <a:pt x="577549" y="35378"/>
                    <a:pt x="590012" y="58837"/>
                    <a:pt x="603573" y="61036"/>
                  </a:cubicBezTo>
                  <a:cubicBezTo>
                    <a:pt x="609071" y="67634"/>
                    <a:pt x="605039" y="74231"/>
                    <a:pt x="602840" y="80096"/>
                  </a:cubicBezTo>
                  <a:cubicBezTo>
                    <a:pt x="599541" y="88893"/>
                    <a:pt x="595876" y="97690"/>
                    <a:pt x="601008" y="106853"/>
                  </a:cubicBezTo>
                  <a:cubicBezTo>
                    <a:pt x="602840" y="110519"/>
                    <a:pt x="602840" y="114184"/>
                    <a:pt x="599541" y="116750"/>
                  </a:cubicBezTo>
                  <a:cubicBezTo>
                    <a:pt x="590378" y="124081"/>
                    <a:pt x="591111" y="135443"/>
                    <a:pt x="588545" y="145340"/>
                  </a:cubicBezTo>
                  <a:cubicBezTo>
                    <a:pt x="588179" y="146073"/>
                    <a:pt x="588179" y="146806"/>
                    <a:pt x="588545" y="147539"/>
                  </a:cubicBezTo>
                  <a:cubicBezTo>
                    <a:pt x="581214" y="160735"/>
                    <a:pt x="575350" y="175030"/>
                    <a:pt x="566186" y="187125"/>
                  </a:cubicBezTo>
                  <a:cubicBezTo>
                    <a:pt x="558123" y="198121"/>
                    <a:pt x="546760" y="207285"/>
                    <a:pt x="550425" y="223413"/>
                  </a:cubicBezTo>
                  <a:cubicBezTo>
                    <a:pt x="551158" y="227078"/>
                    <a:pt x="551891" y="232210"/>
                    <a:pt x="547493" y="235142"/>
                  </a:cubicBezTo>
                  <a:cubicBezTo>
                    <a:pt x="544927" y="237708"/>
                    <a:pt x="542361" y="239907"/>
                    <a:pt x="540162" y="242473"/>
                  </a:cubicBezTo>
                  <a:cubicBezTo>
                    <a:pt x="537963" y="250903"/>
                    <a:pt x="535031" y="258967"/>
                    <a:pt x="529899" y="265931"/>
                  </a:cubicBezTo>
                  <a:lnTo>
                    <a:pt x="529533" y="265931"/>
                  </a:lnTo>
                  <a:cubicBezTo>
                    <a:pt x="526600" y="268130"/>
                    <a:pt x="524401" y="271063"/>
                    <a:pt x="521835" y="273995"/>
                  </a:cubicBezTo>
                  <a:cubicBezTo>
                    <a:pt x="517437" y="279126"/>
                    <a:pt x="506441" y="278393"/>
                    <a:pt x="507540" y="286457"/>
                  </a:cubicBezTo>
                  <a:cubicBezTo>
                    <a:pt x="508640" y="296720"/>
                    <a:pt x="520736" y="290123"/>
                    <a:pt x="525867" y="295254"/>
                  </a:cubicBezTo>
                  <a:cubicBezTo>
                    <a:pt x="532831" y="306250"/>
                    <a:pt x="519270" y="309183"/>
                    <a:pt x="517070" y="316514"/>
                  </a:cubicBezTo>
                  <a:cubicBezTo>
                    <a:pt x="511206" y="328609"/>
                    <a:pt x="498010" y="335207"/>
                    <a:pt x="498377" y="348769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0CD50C3F-F634-4134-BCFE-84EDCD5D0CAA}"/>
                </a:ext>
              </a:extLst>
            </p:cNvPr>
            <p:cNvSpPr/>
            <p:nvPr/>
          </p:nvSpPr>
          <p:spPr>
            <a:xfrm>
              <a:off x="12450648" y="6519295"/>
              <a:ext cx="26655" cy="106316"/>
            </a:xfrm>
            <a:custGeom>
              <a:avLst/>
              <a:gdLst>
                <a:gd name="connsiteX0" fmla="*/ 3189 w 26655"/>
                <a:gd name="connsiteY0" fmla="*/ 106316 h 106316"/>
                <a:gd name="connsiteX1" fmla="*/ 257 w 26655"/>
                <a:gd name="connsiteY1" fmla="*/ 101918 h 106316"/>
                <a:gd name="connsiteX2" fmla="*/ 11620 w 26655"/>
                <a:gd name="connsiteY2" fmla="*/ 69662 h 106316"/>
                <a:gd name="connsiteX3" fmla="*/ 16018 w 26655"/>
                <a:gd name="connsiteY3" fmla="*/ 35574 h 106316"/>
                <a:gd name="connsiteX4" fmla="*/ 14918 w 26655"/>
                <a:gd name="connsiteY4" fmla="*/ 23112 h 106316"/>
                <a:gd name="connsiteX5" fmla="*/ 11253 w 26655"/>
                <a:gd name="connsiteY5" fmla="*/ 14682 h 106316"/>
                <a:gd name="connsiteX6" fmla="*/ 25915 w 26655"/>
                <a:gd name="connsiteY6" fmla="*/ 753 h 106316"/>
                <a:gd name="connsiteX7" fmla="*/ 26281 w 26655"/>
                <a:gd name="connsiteY7" fmla="*/ 23845 h 106316"/>
                <a:gd name="connsiteX8" fmla="*/ 20050 w 26655"/>
                <a:gd name="connsiteY8" fmla="*/ 61232 h 106316"/>
                <a:gd name="connsiteX9" fmla="*/ 3189 w 26655"/>
                <a:gd name="connsiteY9" fmla="*/ 106316 h 10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55" h="106316">
                  <a:moveTo>
                    <a:pt x="3189" y="106316"/>
                  </a:moveTo>
                  <a:cubicBezTo>
                    <a:pt x="2090" y="104850"/>
                    <a:pt x="623" y="103384"/>
                    <a:pt x="257" y="101918"/>
                  </a:cubicBezTo>
                  <a:cubicBezTo>
                    <a:pt x="-2309" y="88723"/>
                    <a:pt x="15285" y="78826"/>
                    <a:pt x="11620" y="69662"/>
                  </a:cubicBezTo>
                  <a:cubicBezTo>
                    <a:pt x="6488" y="55734"/>
                    <a:pt x="8687" y="46204"/>
                    <a:pt x="16018" y="35574"/>
                  </a:cubicBezTo>
                  <a:cubicBezTo>
                    <a:pt x="19317" y="31176"/>
                    <a:pt x="21149" y="26778"/>
                    <a:pt x="14918" y="23112"/>
                  </a:cubicBezTo>
                  <a:cubicBezTo>
                    <a:pt x="13086" y="20546"/>
                    <a:pt x="11986" y="17614"/>
                    <a:pt x="11253" y="14682"/>
                  </a:cubicBezTo>
                  <a:cubicBezTo>
                    <a:pt x="11986" y="5518"/>
                    <a:pt x="13452" y="-2546"/>
                    <a:pt x="25915" y="753"/>
                  </a:cubicBezTo>
                  <a:cubicBezTo>
                    <a:pt x="29213" y="8451"/>
                    <a:pt x="20050" y="16148"/>
                    <a:pt x="26281" y="23845"/>
                  </a:cubicBezTo>
                  <a:cubicBezTo>
                    <a:pt x="20050" y="35574"/>
                    <a:pt x="19684" y="49503"/>
                    <a:pt x="20050" y="61232"/>
                  </a:cubicBezTo>
                  <a:cubicBezTo>
                    <a:pt x="20783" y="79926"/>
                    <a:pt x="10153" y="92021"/>
                    <a:pt x="3189" y="1063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5580F2AD-BC6A-4F96-BAB0-7E872103471D}"/>
                </a:ext>
              </a:extLst>
            </p:cNvPr>
            <p:cNvSpPr/>
            <p:nvPr/>
          </p:nvSpPr>
          <p:spPr>
            <a:xfrm>
              <a:off x="12410763" y="6628177"/>
              <a:ext cx="43441" cy="88789"/>
            </a:xfrm>
            <a:custGeom>
              <a:avLst/>
              <a:gdLst>
                <a:gd name="connsiteX0" fmla="*/ 2022 w 43441"/>
                <a:gd name="connsiteY0" fmla="*/ 87236 h 88789"/>
                <a:gd name="connsiteX1" fmla="*/ 556 w 43441"/>
                <a:gd name="connsiteY1" fmla="*/ 60479 h 88789"/>
                <a:gd name="connsiteX2" fmla="*/ 10453 w 43441"/>
                <a:gd name="connsiteY2" fmla="*/ 45817 h 88789"/>
                <a:gd name="connsiteX3" fmla="*/ 32445 w 43441"/>
                <a:gd name="connsiteY3" fmla="*/ 12462 h 88789"/>
                <a:gd name="connsiteX4" fmla="*/ 43441 w 43441"/>
                <a:gd name="connsiteY4" fmla="*/ 0 h 88789"/>
                <a:gd name="connsiteX5" fmla="*/ 16684 w 43441"/>
                <a:gd name="connsiteY5" fmla="*/ 52048 h 88789"/>
                <a:gd name="connsiteX6" fmla="*/ 9720 w 43441"/>
                <a:gd name="connsiteY6" fmla="*/ 85037 h 88789"/>
                <a:gd name="connsiteX7" fmla="*/ 2022 w 43441"/>
                <a:gd name="connsiteY7" fmla="*/ 87236 h 8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41" h="88789">
                  <a:moveTo>
                    <a:pt x="2022" y="87236"/>
                  </a:moveTo>
                  <a:cubicBezTo>
                    <a:pt x="5321" y="78439"/>
                    <a:pt x="-2010" y="70375"/>
                    <a:pt x="556" y="60479"/>
                  </a:cubicBezTo>
                  <a:cubicBezTo>
                    <a:pt x="2389" y="52782"/>
                    <a:pt x="4955" y="49849"/>
                    <a:pt x="10453" y="45817"/>
                  </a:cubicBezTo>
                  <a:cubicBezTo>
                    <a:pt x="21449" y="37387"/>
                    <a:pt x="27313" y="24558"/>
                    <a:pt x="32445" y="12462"/>
                  </a:cubicBezTo>
                  <a:cubicBezTo>
                    <a:pt x="35011" y="6231"/>
                    <a:pt x="35744" y="1100"/>
                    <a:pt x="43441" y="0"/>
                  </a:cubicBezTo>
                  <a:cubicBezTo>
                    <a:pt x="37576" y="18694"/>
                    <a:pt x="32445" y="37387"/>
                    <a:pt x="16684" y="52048"/>
                  </a:cubicBezTo>
                  <a:cubicBezTo>
                    <a:pt x="8986" y="59013"/>
                    <a:pt x="13385" y="74041"/>
                    <a:pt x="9720" y="85037"/>
                  </a:cubicBezTo>
                  <a:cubicBezTo>
                    <a:pt x="7154" y="91635"/>
                    <a:pt x="4588" y="87603"/>
                    <a:pt x="2022" y="87236"/>
                  </a:cubicBezTo>
                  <a:close/>
                </a:path>
              </a:pathLst>
            </a:custGeom>
            <a:solidFill>
              <a:srgbClr val="CDBE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C2E23455-6A00-478E-8871-A14BB1C9B908}"/>
                </a:ext>
              </a:extLst>
            </p:cNvPr>
            <p:cNvSpPr/>
            <p:nvPr/>
          </p:nvSpPr>
          <p:spPr>
            <a:xfrm>
              <a:off x="12365545" y="6745829"/>
              <a:ext cx="29523" cy="32175"/>
            </a:xfrm>
            <a:custGeom>
              <a:avLst/>
              <a:gdLst>
                <a:gd name="connsiteX0" fmla="*/ 25248 w 29523"/>
                <a:gd name="connsiteY0" fmla="*/ 29697 h 32175"/>
                <a:gd name="connsiteX1" fmla="*/ 690 w 29523"/>
                <a:gd name="connsiteY1" fmla="*/ 26398 h 32175"/>
                <a:gd name="connsiteX2" fmla="*/ 3256 w 29523"/>
                <a:gd name="connsiteY2" fmla="*/ 11370 h 32175"/>
                <a:gd name="connsiteX3" fmla="*/ 28913 w 29523"/>
                <a:gd name="connsiteY3" fmla="*/ 7 h 32175"/>
                <a:gd name="connsiteX4" fmla="*/ 25248 w 29523"/>
                <a:gd name="connsiteY4" fmla="*/ 29697 h 3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3" h="32175">
                  <a:moveTo>
                    <a:pt x="25248" y="29697"/>
                  </a:moveTo>
                  <a:cubicBezTo>
                    <a:pt x="16451" y="31529"/>
                    <a:pt x="6921" y="35561"/>
                    <a:pt x="690" y="26398"/>
                  </a:cubicBezTo>
                  <a:cubicBezTo>
                    <a:pt x="-1509" y="23465"/>
                    <a:pt x="2156" y="16501"/>
                    <a:pt x="3256" y="11370"/>
                  </a:cubicBezTo>
                  <a:cubicBezTo>
                    <a:pt x="14618" y="13936"/>
                    <a:pt x="18650" y="-359"/>
                    <a:pt x="28913" y="7"/>
                  </a:cubicBezTo>
                  <a:cubicBezTo>
                    <a:pt x="32212" y="10637"/>
                    <a:pt x="20850" y="19067"/>
                    <a:pt x="25248" y="29697"/>
                  </a:cubicBezTo>
                  <a:close/>
                </a:path>
              </a:pathLst>
            </a:custGeom>
            <a:solidFill>
              <a:srgbClr val="C8AC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F5873564-D467-414F-90A2-54B14AFD235F}"/>
                </a:ext>
              </a:extLst>
            </p:cNvPr>
            <p:cNvSpPr/>
            <p:nvPr/>
          </p:nvSpPr>
          <p:spPr>
            <a:xfrm>
              <a:off x="12394825" y="6722378"/>
              <a:ext cx="16204" cy="23458"/>
            </a:xfrm>
            <a:custGeom>
              <a:avLst/>
              <a:gdLst>
                <a:gd name="connsiteX0" fmla="*/ 0 w 16204"/>
                <a:gd name="connsiteY0" fmla="*/ 23458 h 23458"/>
                <a:gd name="connsiteX1" fmla="*/ 10263 w 16204"/>
                <a:gd name="connsiteY1" fmla="*/ 0 h 23458"/>
                <a:gd name="connsiteX2" fmla="*/ 0 w 16204"/>
                <a:gd name="connsiteY2" fmla="*/ 23458 h 2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04" h="23458">
                  <a:moveTo>
                    <a:pt x="0" y="23458"/>
                  </a:moveTo>
                  <a:cubicBezTo>
                    <a:pt x="3665" y="15761"/>
                    <a:pt x="-1100" y="4399"/>
                    <a:pt x="10263" y="0"/>
                  </a:cubicBezTo>
                  <a:cubicBezTo>
                    <a:pt x="26391" y="16861"/>
                    <a:pt x="5132" y="16494"/>
                    <a:pt x="0" y="23458"/>
                  </a:cubicBezTo>
                  <a:close/>
                </a:path>
              </a:pathLst>
            </a:custGeom>
            <a:solidFill>
              <a:srgbClr val="C4B0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47A93D5-D03B-430F-B504-648C394D2C2D}"/>
                </a:ext>
              </a:extLst>
            </p:cNvPr>
            <p:cNvSpPr/>
            <p:nvPr/>
          </p:nvSpPr>
          <p:spPr>
            <a:xfrm>
              <a:off x="10166621" y="4965731"/>
              <a:ext cx="113945" cy="286867"/>
            </a:xfrm>
            <a:custGeom>
              <a:avLst/>
              <a:gdLst>
                <a:gd name="connsiteX0" fmla="*/ 109610 w 113945"/>
                <a:gd name="connsiteY0" fmla="*/ 115653 h 286867"/>
                <a:gd name="connsiteX1" fmla="*/ 105944 w 113945"/>
                <a:gd name="connsiteY1" fmla="*/ 130681 h 286867"/>
                <a:gd name="connsiteX2" fmla="*/ 113275 w 113945"/>
                <a:gd name="connsiteY2" fmla="*/ 183829 h 286867"/>
                <a:gd name="connsiteX3" fmla="*/ 109976 w 113945"/>
                <a:gd name="connsiteY3" fmla="*/ 200323 h 286867"/>
                <a:gd name="connsiteX4" fmla="*/ 106677 w 113945"/>
                <a:gd name="connsiteY4" fmla="*/ 223782 h 286867"/>
                <a:gd name="connsiteX5" fmla="*/ 103745 w 113945"/>
                <a:gd name="connsiteY5" fmla="*/ 269599 h 286867"/>
                <a:gd name="connsiteX6" fmla="*/ 76621 w 113945"/>
                <a:gd name="connsiteY6" fmla="*/ 285360 h 286867"/>
                <a:gd name="connsiteX7" fmla="*/ 33736 w 113945"/>
                <a:gd name="connsiteY7" fmla="*/ 267400 h 286867"/>
                <a:gd name="connsiteX8" fmla="*/ 30804 w 113945"/>
                <a:gd name="connsiteY8" fmla="*/ 281328 h 286867"/>
                <a:gd name="connsiteX9" fmla="*/ 13577 w 113945"/>
                <a:gd name="connsiteY9" fmla="*/ 260069 h 286867"/>
                <a:gd name="connsiteX10" fmla="*/ 5146 w 113945"/>
                <a:gd name="connsiteY10" fmla="*/ 273998 h 286867"/>
                <a:gd name="connsiteX11" fmla="*/ 4047 w 113945"/>
                <a:gd name="connsiteY11" fmla="*/ 225614 h 286867"/>
                <a:gd name="connsiteX12" fmla="*/ 7712 w 113945"/>
                <a:gd name="connsiteY12" fmla="*/ 209853 h 286867"/>
                <a:gd name="connsiteX13" fmla="*/ 4780 w 113945"/>
                <a:gd name="connsiteY13" fmla="*/ 150107 h 286867"/>
                <a:gd name="connsiteX14" fmla="*/ 15 w 113945"/>
                <a:gd name="connsiteY14" fmla="*/ 81931 h 286867"/>
                <a:gd name="connsiteX15" fmla="*/ 5146 w 113945"/>
                <a:gd name="connsiteY15" fmla="*/ 3492 h 286867"/>
                <a:gd name="connsiteX16" fmla="*/ 36669 w 113945"/>
                <a:gd name="connsiteY16" fmla="*/ 11922 h 286867"/>
                <a:gd name="connsiteX17" fmla="*/ 41800 w 113945"/>
                <a:gd name="connsiteY17" fmla="*/ 37580 h 286867"/>
                <a:gd name="connsiteX18" fmla="*/ 51697 w 113945"/>
                <a:gd name="connsiteY18" fmla="*/ 55907 h 286867"/>
                <a:gd name="connsiteX19" fmla="*/ 67091 w 113945"/>
                <a:gd name="connsiteY19" fmla="*/ 47477 h 286867"/>
                <a:gd name="connsiteX20" fmla="*/ 77354 w 113945"/>
                <a:gd name="connsiteY20" fmla="*/ 25484 h 286867"/>
                <a:gd name="connsiteX21" fmla="*/ 83586 w 113945"/>
                <a:gd name="connsiteY21" fmla="*/ 41612 h 286867"/>
                <a:gd name="connsiteX22" fmla="*/ 98247 w 113945"/>
                <a:gd name="connsiteY22" fmla="*/ 55907 h 286867"/>
                <a:gd name="connsiteX23" fmla="*/ 112542 w 113945"/>
                <a:gd name="connsiteY23" fmla="*/ 72035 h 286867"/>
                <a:gd name="connsiteX24" fmla="*/ 113642 w 113945"/>
                <a:gd name="connsiteY24" fmla="*/ 86330 h 286867"/>
                <a:gd name="connsiteX25" fmla="*/ 113642 w 113945"/>
                <a:gd name="connsiteY25" fmla="*/ 86330 h 286867"/>
                <a:gd name="connsiteX26" fmla="*/ 109610 w 113945"/>
                <a:gd name="connsiteY26" fmla="*/ 115653 h 28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3945" h="286867">
                  <a:moveTo>
                    <a:pt x="109610" y="115653"/>
                  </a:moveTo>
                  <a:cubicBezTo>
                    <a:pt x="104478" y="119685"/>
                    <a:pt x="106311" y="125549"/>
                    <a:pt x="105944" y="130681"/>
                  </a:cubicBezTo>
                  <a:cubicBezTo>
                    <a:pt x="110709" y="147908"/>
                    <a:pt x="108510" y="166602"/>
                    <a:pt x="113275" y="183829"/>
                  </a:cubicBezTo>
                  <a:cubicBezTo>
                    <a:pt x="115108" y="189694"/>
                    <a:pt x="112909" y="195192"/>
                    <a:pt x="109976" y="200323"/>
                  </a:cubicBezTo>
                  <a:cubicBezTo>
                    <a:pt x="105944" y="207654"/>
                    <a:pt x="104478" y="215718"/>
                    <a:pt x="106677" y="223782"/>
                  </a:cubicBezTo>
                  <a:cubicBezTo>
                    <a:pt x="111443" y="239543"/>
                    <a:pt x="105211" y="254571"/>
                    <a:pt x="103745" y="269599"/>
                  </a:cubicBezTo>
                  <a:cubicBezTo>
                    <a:pt x="102279" y="285727"/>
                    <a:pt x="93482" y="289392"/>
                    <a:pt x="76621" y="285360"/>
                  </a:cubicBezTo>
                  <a:cubicBezTo>
                    <a:pt x="61593" y="281695"/>
                    <a:pt x="47665" y="274731"/>
                    <a:pt x="33736" y="267400"/>
                  </a:cubicBezTo>
                  <a:cubicBezTo>
                    <a:pt x="32637" y="272165"/>
                    <a:pt x="35569" y="277663"/>
                    <a:pt x="30804" y="281328"/>
                  </a:cubicBezTo>
                  <a:cubicBezTo>
                    <a:pt x="24573" y="274731"/>
                    <a:pt x="16142" y="269599"/>
                    <a:pt x="13577" y="260069"/>
                  </a:cubicBezTo>
                  <a:cubicBezTo>
                    <a:pt x="5879" y="263001"/>
                    <a:pt x="10278" y="271065"/>
                    <a:pt x="5146" y="273998"/>
                  </a:cubicBezTo>
                  <a:cubicBezTo>
                    <a:pt x="-5850" y="258236"/>
                    <a:pt x="5513" y="241742"/>
                    <a:pt x="4047" y="225614"/>
                  </a:cubicBezTo>
                  <a:cubicBezTo>
                    <a:pt x="6612" y="220483"/>
                    <a:pt x="10278" y="214985"/>
                    <a:pt x="7712" y="209853"/>
                  </a:cubicBezTo>
                  <a:cubicBezTo>
                    <a:pt x="-1818" y="190060"/>
                    <a:pt x="3680" y="169901"/>
                    <a:pt x="4780" y="150107"/>
                  </a:cubicBezTo>
                  <a:cubicBezTo>
                    <a:pt x="6246" y="127015"/>
                    <a:pt x="-352" y="104657"/>
                    <a:pt x="15" y="81931"/>
                  </a:cubicBezTo>
                  <a:cubicBezTo>
                    <a:pt x="1847" y="55907"/>
                    <a:pt x="3314" y="29516"/>
                    <a:pt x="5146" y="3492"/>
                  </a:cubicBezTo>
                  <a:cubicBezTo>
                    <a:pt x="18708" y="-4938"/>
                    <a:pt x="28238" y="3492"/>
                    <a:pt x="36669" y="11922"/>
                  </a:cubicBezTo>
                  <a:cubicBezTo>
                    <a:pt x="43266" y="18520"/>
                    <a:pt x="54262" y="24385"/>
                    <a:pt x="41800" y="37580"/>
                  </a:cubicBezTo>
                  <a:cubicBezTo>
                    <a:pt x="36302" y="43445"/>
                    <a:pt x="49864" y="48576"/>
                    <a:pt x="51697" y="55907"/>
                  </a:cubicBezTo>
                  <a:cubicBezTo>
                    <a:pt x="55362" y="51142"/>
                    <a:pt x="66358" y="62505"/>
                    <a:pt x="67091" y="47477"/>
                  </a:cubicBezTo>
                  <a:cubicBezTo>
                    <a:pt x="67458" y="41245"/>
                    <a:pt x="74422" y="33548"/>
                    <a:pt x="77354" y="25484"/>
                  </a:cubicBezTo>
                  <a:cubicBezTo>
                    <a:pt x="83586" y="29883"/>
                    <a:pt x="83952" y="35747"/>
                    <a:pt x="83586" y="41612"/>
                  </a:cubicBezTo>
                  <a:cubicBezTo>
                    <a:pt x="83219" y="51875"/>
                    <a:pt x="87984" y="58106"/>
                    <a:pt x="98247" y="55907"/>
                  </a:cubicBezTo>
                  <a:cubicBezTo>
                    <a:pt x="114008" y="52608"/>
                    <a:pt x="115474" y="60672"/>
                    <a:pt x="112542" y="72035"/>
                  </a:cubicBezTo>
                  <a:cubicBezTo>
                    <a:pt x="111076" y="77166"/>
                    <a:pt x="111076" y="81565"/>
                    <a:pt x="113642" y="86330"/>
                  </a:cubicBezTo>
                  <a:lnTo>
                    <a:pt x="113642" y="86330"/>
                  </a:lnTo>
                  <a:cubicBezTo>
                    <a:pt x="109243" y="95493"/>
                    <a:pt x="114375" y="106123"/>
                    <a:pt x="109610" y="115653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D80DAC65-CE26-4E36-8893-CB6578CEBB29}"/>
                </a:ext>
              </a:extLst>
            </p:cNvPr>
            <p:cNvSpPr/>
            <p:nvPr/>
          </p:nvSpPr>
          <p:spPr>
            <a:xfrm>
              <a:off x="10290160" y="4847166"/>
              <a:ext cx="28956" cy="17268"/>
            </a:xfrm>
            <a:custGeom>
              <a:avLst/>
              <a:gdLst>
                <a:gd name="connsiteX0" fmla="*/ 0 w 28956"/>
                <a:gd name="connsiteY0" fmla="*/ 2932 h 17268"/>
                <a:gd name="connsiteX1" fmla="*/ 28957 w 28956"/>
                <a:gd name="connsiteY1" fmla="*/ 0 h 17268"/>
                <a:gd name="connsiteX2" fmla="*/ 14662 w 28956"/>
                <a:gd name="connsiteY2" fmla="*/ 17227 h 17268"/>
                <a:gd name="connsiteX3" fmla="*/ 0 w 28956"/>
                <a:gd name="connsiteY3" fmla="*/ 2932 h 1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56" h="17268">
                  <a:moveTo>
                    <a:pt x="0" y="2932"/>
                  </a:moveTo>
                  <a:cubicBezTo>
                    <a:pt x="9897" y="11729"/>
                    <a:pt x="18693" y="3665"/>
                    <a:pt x="28957" y="0"/>
                  </a:cubicBezTo>
                  <a:cubicBezTo>
                    <a:pt x="26757" y="10630"/>
                    <a:pt x="22725" y="16861"/>
                    <a:pt x="14662" y="17227"/>
                  </a:cubicBezTo>
                  <a:cubicBezTo>
                    <a:pt x="5865" y="17960"/>
                    <a:pt x="4765" y="8797"/>
                    <a:pt x="0" y="2932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6F773EB0-B2E6-45EC-B469-797E29CCBE0F}"/>
                </a:ext>
              </a:extLst>
            </p:cNvPr>
            <p:cNvSpPr/>
            <p:nvPr/>
          </p:nvSpPr>
          <p:spPr>
            <a:xfrm>
              <a:off x="10325229" y="4826273"/>
              <a:ext cx="14158" cy="21259"/>
            </a:xfrm>
            <a:custGeom>
              <a:avLst/>
              <a:gdLst>
                <a:gd name="connsiteX0" fmla="*/ 3784 w 14158"/>
                <a:gd name="connsiteY0" fmla="*/ 0 h 21259"/>
                <a:gd name="connsiteX1" fmla="*/ 14047 w 14158"/>
                <a:gd name="connsiteY1" fmla="*/ 4398 h 21259"/>
                <a:gd name="connsiteX2" fmla="*/ 1218 w 14158"/>
                <a:gd name="connsiteY2" fmla="*/ 21259 h 21259"/>
                <a:gd name="connsiteX3" fmla="*/ 3784 w 14158"/>
                <a:gd name="connsiteY3" fmla="*/ 0 h 21259"/>
                <a:gd name="connsiteX4" fmla="*/ 3784 w 14158"/>
                <a:gd name="connsiteY4" fmla="*/ 0 h 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8" h="21259">
                  <a:moveTo>
                    <a:pt x="3784" y="0"/>
                  </a:moveTo>
                  <a:cubicBezTo>
                    <a:pt x="7816" y="366"/>
                    <a:pt x="15147" y="-367"/>
                    <a:pt x="14047" y="4398"/>
                  </a:cubicBezTo>
                  <a:cubicBezTo>
                    <a:pt x="12581" y="9896"/>
                    <a:pt x="6716" y="14662"/>
                    <a:pt x="1218" y="21259"/>
                  </a:cubicBezTo>
                  <a:cubicBezTo>
                    <a:pt x="-2814" y="11363"/>
                    <a:pt x="4517" y="6231"/>
                    <a:pt x="3784" y="0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230A44E6-44C5-4D7F-9E6A-DF8B14CE6669}"/>
                </a:ext>
              </a:extLst>
            </p:cNvPr>
            <p:cNvSpPr/>
            <p:nvPr/>
          </p:nvSpPr>
          <p:spPr>
            <a:xfrm>
              <a:off x="12211922" y="4599155"/>
              <a:ext cx="78920" cy="64081"/>
            </a:xfrm>
            <a:custGeom>
              <a:avLst/>
              <a:gdLst>
                <a:gd name="connsiteX0" fmla="*/ 24925 w 78920"/>
                <a:gd name="connsiteY0" fmla="*/ 61810 h 64081"/>
                <a:gd name="connsiteX1" fmla="*/ 18693 w 78920"/>
                <a:gd name="connsiteY1" fmla="*/ 54845 h 64081"/>
                <a:gd name="connsiteX2" fmla="*/ 3665 w 78920"/>
                <a:gd name="connsiteY2" fmla="*/ 57045 h 64081"/>
                <a:gd name="connsiteX3" fmla="*/ 0 w 78920"/>
                <a:gd name="connsiteY3" fmla="*/ 35052 h 64081"/>
                <a:gd name="connsiteX4" fmla="*/ 18327 w 78920"/>
                <a:gd name="connsiteY4" fmla="*/ 26622 h 64081"/>
                <a:gd name="connsiteX5" fmla="*/ 31889 w 78920"/>
                <a:gd name="connsiteY5" fmla="*/ 26988 h 64081"/>
                <a:gd name="connsiteX6" fmla="*/ 20893 w 78920"/>
                <a:gd name="connsiteY6" fmla="*/ 9028 h 64081"/>
                <a:gd name="connsiteX7" fmla="*/ 35188 w 78920"/>
                <a:gd name="connsiteY7" fmla="*/ 1697 h 64081"/>
                <a:gd name="connsiteX8" fmla="*/ 56447 w 78920"/>
                <a:gd name="connsiteY8" fmla="*/ 24789 h 64081"/>
                <a:gd name="connsiteX9" fmla="*/ 76973 w 78920"/>
                <a:gd name="connsiteY9" fmla="*/ 53746 h 64081"/>
                <a:gd name="connsiteX10" fmla="*/ 66710 w 78920"/>
                <a:gd name="connsiteY10" fmla="*/ 51180 h 64081"/>
                <a:gd name="connsiteX11" fmla="*/ 39953 w 78920"/>
                <a:gd name="connsiteY11" fmla="*/ 57045 h 64081"/>
                <a:gd name="connsiteX12" fmla="*/ 24925 w 78920"/>
                <a:gd name="connsiteY12" fmla="*/ 61810 h 64081"/>
                <a:gd name="connsiteX13" fmla="*/ 24925 w 78920"/>
                <a:gd name="connsiteY13" fmla="*/ 61810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920" h="64081">
                  <a:moveTo>
                    <a:pt x="24925" y="61810"/>
                  </a:moveTo>
                  <a:cubicBezTo>
                    <a:pt x="24558" y="57778"/>
                    <a:pt x="20893" y="52280"/>
                    <a:pt x="18693" y="54845"/>
                  </a:cubicBezTo>
                  <a:cubicBezTo>
                    <a:pt x="13562" y="61077"/>
                    <a:pt x="7697" y="62909"/>
                    <a:pt x="3665" y="57045"/>
                  </a:cubicBezTo>
                  <a:cubicBezTo>
                    <a:pt x="0" y="51180"/>
                    <a:pt x="0" y="42017"/>
                    <a:pt x="0" y="35052"/>
                  </a:cubicBezTo>
                  <a:cubicBezTo>
                    <a:pt x="0" y="28088"/>
                    <a:pt x="10263" y="25889"/>
                    <a:pt x="18327" y="26622"/>
                  </a:cubicBezTo>
                  <a:cubicBezTo>
                    <a:pt x="22725" y="26988"/>
                    <a:pt x="26757" y="27355"/>
                    <a:pt x="31889" y="26988"/>
                  </a:cubicBezTo>
                  <a:cubicBezTo>
                    <a:pt x="18693" y="26255"/>
                    <a:pt x="28590" y="12693"/>
                    <a:pt x="20893" y="9028"/>
                  </a:cubicBezTo>
                  <a:cubicBezTo>
                    <a:pt x="20893" y="-3068"/>
                    <a:pt x="28223" y="-135"/>
                    <a:pt x="35188" y="1697"/>
                  </a:cubicBezTo>
                  <a:cubicBezTo>
                    <a:pt x="31522" y="19291"/>
                    <a:pt x="41052" y="24056"/>
                    <a:pt x="56447" y="24789"/>
                  </a:cubicBezTo>
                  <a:cubicBezTo>
                    <a:pt x="72575" y="25889"/>
                    <a:pt x="83571" y="42383"/>
                    <a:pt x="76973" y="53746"/>
                  </a:cubicBezTo>
                  <a:cubicBezTo>
                    <a:pt x="72941" y="55578"/>
                    <a:pt x="69642" y="53379"/>
                    <a:pt x="66710" y="51180"/>
                  </a:cubicBezTo>
                  <a:cubicBezTo>
                    <a:pt x="55714" y="43849"/>
                    <a:pt x="46550" y="42017"/>
                    <a:pt x="39953" y="57045"/>
                  </a:cubicBezTo>
                  <a:cubicBezTo>
                    <a:pt x="37387" y="64009"/>
                    <a:pt x="31522" y="66208"/>
                    <a:pt x="24925" y="61810"/>
                  </a:cubicBezTo>
                  <a:lnTo>
                    <a:pt x="24925" y="61810"/>
                  </a:ln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495FAF23-75DD-4460-A23D-4717C6B1EC0F}"/>
                </a:ext>
              </a:extLst>
            </p:cNvPr>
            <p:cNvSpPr/>
            <p:nvPr/>
          </p:nvSpPr>
          <p:spPr>
            <a:xfrm>
              <a:off x="12236846" y="4638914"/>
              <a:ext cx="52430" cy="31448"/>
            </a:xfrm>
            <a:custGeom>
              <a:avLst/>
              <a:gdLst>
                <a:gd name="connsiteX0" fmla="*/ 0 w 52430"/>
                <a:gd name="connsiteY0" fmla="*/ 22050 h 31448"/>
                <a:gd name="connsiteX1" fmla="*/ 10263 w 52430"/>
                <a:gd name="connsiteY1" fmla="*/ 19118 h 31448"/>
                <a:gd name="connsiteX2" fmla="*/ 27124 w 52430"/>
                <a:gd name="connsiteY2" fmla="*/ 424 h 31448"/>
                <a:gd name="connsiteX3" fmla="*/ 52415 w 52430"/>
                <a:gd name="connsiteY3" fmla="*/ 14719 h 31448"/>
                <a:gd name="connsiteX4" fmla="*/ 41419 w 52430"/>
                <a:gd name="connsiteY4" fmla="*/ 30114 h 31448"/>
                <a:gd name="connsiteX5" fmla="*/ 0 w 52430"/>
                <a:gd name="connsiteY5" fmla="*/ 22050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30" h="31448">
                  <a:moveTo>
                    <a:pt x="0" y="22050"/>
                  </a:moveTo>
                  <a:cubicBezTo>
                    <a:pt x="3665" y="22050"/>
                    <a:pt x="6964" y="21684"/>
                    <a:pt x="10263" y="19118"/>
                  </a:cubicBezTo>
                  <a:cubicBezTo>
                    <a:pt x="17227" y="13986"/>
                    <a:pt x="10996" y="-2875"/>
                    <a:pt x="27124" y="424"/>
                  </a:cubicBezTo>
                  <a:cubicBezTo>
                    <a:pt x="37387" y="2257"/>
                    <a:pt x="45084" y="8122"/>
                    <a:pt x="52415" y="14719"/>
                  </a:cubicBezTo>
                  <a:cubicBezTo>
                    <a:pt x="52782" y="22783"/>
                    <a:pt x="46550" y="26082"/>
                    <a:pt x="41419" y="30114"/>
                  </a:cubicBezTo>
                  <a:cubicBezTo>
                    <a:pt x="26391" y="32680"/>
                    <a:pt x="12096" y="32313"/>
                    <a:pt x="0" y="22050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78E2A374-6763-42AC-9F8E-35D390908183}"/>
                </a:ext>
              </a:extLst>
            </p:cNvPr>
            <p:cNvSpPr/>
            <p:nvPr/>
          </p:nvSpPr>
          <p:spPr>
            <a:xfrm>
              <a:off x="11594671" y="4762129"/>
              <a:ext cx="552740" cy="617274"/>
            </a:xfrm>
            <a:custGeom>
              <a:avLst/>
              <a:gdLst>
                <a:gd name="connsiteX0" fmla="*/ 469169 w 552740"/>
                <a:gd name="connsiteY0" fmla="*/ 0 h 617274"/>
                <a:gd name="connsiteX1" fmla="*/ 447910 w 552740"/>
                <a:gd name="connsiteY1" fmla="*/ 11363 h 617274"/>
                <a:gd name="connsiteX2" fmla="*/ 424818 w 552740"/>
                <a:gd name="connsiteY2" fmla="*/ 38853 h 617274"/>
                <a:gd name="connsiteX3" fmla="*/ 460373 w 552740"/>
                <a:gd name="connsiteY3" fmla="*/ 26024 h 617274"/>
                <a:gd name="connsiteX4" fmla="*/ 484564 w 552740"/>
                <a:gd name="connsiteY4" fmla="*/ 10630 h 617274"/>
                <a:gd name="connsiteX5" fmla="*/ 499226 w 552740"/>
                <a:gd name="connsiteY5" fmla="*/ 32255 h 617274"/>
                <a:gd name="connsiteX6" fmla="*/ 494094 w 552740"/>
                <a:gd name="connsiteY6" fmla="*/ 39953 h 617274"/>
                <a:gd name="connsiteX7" fmla="*/ 490795 w 552740"/>
                <a:gd name="connsiteY7" fmla="*/ 43252 h 617274"/>
                <a:gd name="connsiteX8" fmla="*/ 507656 w 552740"/>
                <a:gd name="connsiteY8" fmla="*/ 57180 h 617274"/>
                <a:gd name="connsiteX9" fmla="*/ 494094 w 552740"/>
                <a:gd name="connsiteY9" fmla="*/ 61945 h 617274"/>
                <a:gd name="connsiteX10" fmla="*/ 494827 w 552740"/>
                <a:gd name="connsiteY10" fmla="*/ 72941 h 617274"/>
                <a:gd name="connsiteX11" fmla="*/ 499592 w 552740"/>
                <a:gd name="connsiteY11" fmla="*/ 99332 h 617274"/>
                <a:gd name="connsiteX12" fmla="*/ 509489 w 552740"/>
                <a:gd name="connsiteY12" fmla="*/ 125356 h 617274"/>
                <a:gd name="connsiteX13" fmla="*/ 516453 w 552740"/>
                <a:gd name="connsiteY13" fmla="*/ 146615 h 617274"/>
                <a:gd name="connsiteX14" fmla="*/ 516819 w 552740"/>
                <a:gd name="connsiteY14" fmla="*/ 184002 h 617274"/>
                <a:gd name="connsiteX15" fmla="*/ 533680 w 552740"/>
                <a:gd name="connsiteY15" fmla="*/ 224688 h 617274"/>
                <a:gd name="connsiteX16" fmla="*/ 537712 w 552740"/>
                <a:gd name="connsiteY16" fmla="*/ 275637 h 617274"/>
                <a:gd name="connsiteX17" fmla="*/ 535146 w 552740"/>
                <a:gd name="connsiteY17" fmla="*/ 387798 h 617274"/>
                <a:gd name="connsiteX18" fmla="*/ 510955 w 552740"/>
                <a:gd name="connsiteY18" fmla="*/ 483098 h 617274"/>
                <a:gd name="connsiteX19" fmla="*/ 507289 w 552740"/>
                <a:gd name="connsiteY19" fmla="*/ 509489 h 617274"/>
                <a:gd name="connsiteX20" fmla="*/ 502158 w 552740"/>
                <a:gd name="connsiteY20" fmla="*/ 517186 h 617274"/>
                <a:gd name="connsiteX21" fmla="*/ 492995 w 552740"/>
                <a:gd name="connsiteY21" fmla="*/ 528915 h 617274"/>
                <a:gd name="connsiteX22" fmla="*/ 476867 w 552740"/>
                <a:gd name="connsiteY22" fmla="*/ 517919 h 617274"/>
                <a:gd name="connsiteX23" fmla="*/ 470636 w 552740"/>
                <a:gd name="connsiteY23" fmla="*/ 480899 h 617274"/>
                <a:gd name="connsiteX24" fmla="*/ 455241 w 552740"/>
                <a:gd name="connsiteY24" fmla="*/ 505823 h 617274"/>
                <a:gd name="connsiteX25" fmla="*/ 462572 w 552740"/>
                <a:gd name="connsiteY25" fmla="*/ 520485 h 617274"/>
                <a:gd name="connsiteX26" fmla="*/ 480166 w 552740"/>
                <a:gd name="connsiteY26" fmla="*/ 526349 h 617274"/>
                <a:gd name="connsiteX27" fmla="*/ 494461 w 552740"/>
                <a:gd name="connsiteY27" fmla="*/ 537712 h 617274"/>
                <a:gd name="connsiteX28" fmla="*/ 484931 w 552740"/>
                <a:gd name="connsiteY28" fmla="*/ 558605 h 617274"/>
                <a:gd name="connsiteX29" fmla="*/ 473934 w 552740"/>
                <a:gd name="connsiteY29" fmla="*/ 578398 h 617274"/>
                <a:gd name="connsiteX30" fmla="*/ 495927 w 552740"/>
                <a:gd name="connsiteY30" fmla="*/ 585729 h 617274"/>
                <a:gd name="connsiteX31" fmla="*/ 547242 w 552740"/>
                <a:gd name="connsiteY31" fmla="*/ 590860 h 617274"/>
                <a:gd name="connsiteX32" fmla="*/ 552740 w 552740"/>
                <a:gd name="connsiteY32" fmla="*/ 599657 h 617274"/>
                <a:gd name="connsiteX33" fmla="*/ 550908 w 552740"/>
                <a:gd name="connsiteY33" fmla="*/ 607721 h 617274"/>
                <a:gd name="connsiteX34" fmla="*/ 510955 w 552740"/>
                <a:gd name="connsiteY34" fmla="*/ 606988 h 617274"/>
                <a:gd name="connsiteX35" fmla="*/ 506190 w 552740"/>
                <a:gd name="connsiteY35" fmla="*/ 606988 h 617274"/>
                <a:gd name="connsiteX36" fmla="*/ 493728 w 552740"/>
                <a:gd name="connsiteY36" fmla="*/ 608821 h 617274"/>
                <a:gd name="connsiteX37" fmla="*/ 464771 w 552740"/>
                <a:gd name="connsiteY37" fmla="*/ 601856 h 617274"/>
                <a:gd name="connsiteX38" fmla="*/ 450109 w 552740"/>
                <a:gd name="connsiteY38" fmla="*/ 589028 h 617274"/>
                <a:gd name="connsiteX39" fmla="*/ 446811 w 552740"/>
                <a:gd name="connsiteY39" fmla="*/ 582063 h 617274"/>
                <a:gd name="connsiteX40" fmla="*/ 439113 w 552740"/>
                <a:gd name="connsiteY40" fmla="*/ 586095 h 617274"/>
                <a:gd name="connsiteX41" fmla="*/ 430316 w 552740"/>
                <a:gd name="connsiteY41" fmla="*/ 600024 h 617274"/>
                <a:gd name="connsiteX42" fmla="*/ 421153 w 552740"/>
                <a:gd name="connsiteY42" fmla="*/ 601490 h 617274"/>
                <a:gd name="connsiteX43" fmla="*/ 402459 w 552740"/>
                <a:gd name="connsiteY43" fmla="*/ 589028 h 617274"/>
                <a:gd name="connsiteX44" fmla="*/ 390730 w 552740"/>
                <a:gd name="connsiteY44" fmla="*/ 578765 h 617274"/>
                <a:gd name="connsiteX45" fmla="*/ 407591 w 552740"/>
                <a:gd name="connsiteY45" fmla="*/ 564836 h 617274"/>
                <a:gd name="connsiteX46" fmla="*/ 424818 w 552740"/>
                <a:gd name="connsiteY46" fmla="*/ 482365 h 617274"/>
                <a:gd name="connsiteX47" fmla="*/ 433249 w 552740"/>
                <a:gd name="connsiteY47" fmla="*/ 461472 h 617274"/>
                <a:gd name="connsiteX48" fmla="*/ 412722 w 552740"/>
                <a:gd name="connsiteY48" fmla="*/ 367272 h 617274"/>
                <a:gd name="connsiteX49" fmla="*/ 409424 w 552740"/>
                <a:gd name="connsiteY49" fmla="*/ 290665 h 617274"/>
                <a:gd name="connsiteX50" fmla="*/ 409057 w 552740"/>
                <a:gd name="connsiteY50" fmla="*/ 273804 h 617274"/>
                <a:gd name="connsiteX51" fmla="*/ 395495 w 552740"/>
                <a:gd name="connsiteY51" fmla="*/ 255844 h 617274"/>
                <a:gd name="connsiteX52" fmla="*/ 383033 w 552740"/>
                <a:gd name="connsiteY52" fmla="*/ 245581 h 617274"/>
                <a:gd name="connsiteX53" fmla="*/ 387798 w 552740"/>
                <a:gd name="connsiteY53" fmla="*/ 196098 h 617274"/>
                <a:gd name="connsiteX54" fmla="*/ 403926 w 552740"/>
                <a:gd name="connsiteY54" fmla="*/ 145882 h 617274"/>
                <a:gd name="connsiteX55" fmla="*/ 392196 w 552740"/>
                <a:gd name="connsiteY55" fmla="*/ 71842 h 617274"/>
                <a:gd name="connsiteX56" fmla="*/ 353710 w 552740"/>
                <a:gd name="connsiteY56" fmla="*/ 43985 h 617274"/>
                <a:gd name="connsiteX57" fmla="*/ 224688 w 552740"/>
                <a:gd name="connsiteY57" fmla="*/ 50582 h 617274"/>
                <a:gd name="connsiteX58" fmla="*/ 142950 w 552740"/>
                <a:gd name="connsiteY58" fmla="*/ 50949 h 617274"/>
                <a:gd name="connsiteX59" fmla="*/ 12829 w 552740"/>
                <a:gd name="connsiteY59" fmla="*/ 56813 h 617274"/>
                <a:gd name="connsiteX60" fmla="*/ 0 w 552740"/>
                <a:gd name="connsiteY60" fmla="*/ 53148 h 617274"/>
                <a:gd name="connsiteX61" fmla="*/ 366 w 552740"/>
                <a:gd name="connsiteY61" fmla="*/ 27857 h 617274"/>
                <a:gd name="connsiteX62" fmla="*/ 242282 w 552740"/>
                <a:gd name="connsiteY62" fmla="*/ 18327 h 617274"/>
                <a:gd name="connsiteX63" fmla="*/ 352610 w 552740"/>
                <a:gd name="connsiteY63" fmla="*/ 10630 h 617274"/>
                <a:gd name="connsiteX64" fmla="*/ 469169 w 552740"/>
                <a:gd name="connsiteY64" fmla="*/ 0 h 6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52740" h="617274">
                  <a:moveTo>
                    <a:pt x="469169" y="0"/>
                  </a:moveTo>
                  <a:cubicBezTo>
                    <a:pt x="465137" y="9163"/>
                    <a:pt x="457440" y="11363"/>
                    <a:pt x="447910" y="11363"/>
                  </a:cubicBezTo>
                  <a:cubicBezTo>
                    <a:pt x="424085" y="11363"/>
                    <a:pt x="424085" y="11729"/>
                    <a:pt x="424818" y="38853"/>
                  </a:cubicBezTo>
                  <a:cubicBezTo>
                    <a:pt x="433982" y="24192"/>
                    <a:pt x="444978" y="19427"/>
                    <a:pt x="460373" y="26024"/>
                  </a:cubicBezTo>
                  <a:cubicBezTo>
                    <a:pt x="472835" y="31156"/>
                    <a:pt x="480532" y="23825"/>
                    <a:pt x="484564" y="10630"/>
                  </a:cubicBezTo>
                  <a:cubicBezTo>
                    <a:pt x="491528" y="17594"/>
                    <a:pt x="492261" y="27124"/>
                    <a:pt x="499226" y="32255"/>
                  </a:cubicBezTo>
                  <a:cubicBezTo>
                    <a:pt x="503624" y="35554"/>
                    <a:pt x="502524" y="37020"/>
                    <a:pt x="494094" y="39953"/>
                  </a:cubicBezTo>
                  <a:cubicBezTo>
                    <a:pt x="492628" y="40319"/>
                    <a:pt x="490429" y="42885"/>
                    <a:pt x="490795" y="43252"/>
                  </a:cubicBezTo>
                  <a:cubicBezTo>
                    <a:pt x="494094" y="49116"/>
                    <a:pt x="494094" y="57913"/>
                    <a:pt x="507656" y="57180"/>
                  </a:cubicBezTo>
                  <a:cubicBezTo>
                    <a:pt x="500325" y="59746"/>
                    <a:pt x="497026" y="60112"/>
                    <a:pt x="494094" y="61945"/>
                  </a:cubicBezTo>
                  <a:cubicBezTo>
                    <a:pt x="488596" y="65244"/>
                    <a:pt x="492628" y="67077"/>
                    <a:pt x="494827" y="72941"/>
                  </a:cubicBezTo>
                  <a:cubicBezTo>
                    <a:pt x="497759" y="81005"/>
                    <a:pt x="504357" y="90535"/>
                    <a:pt x="499592" y="99332"/>
                  </a:cubicBezTo>
                  <a:cubicBezTo>
                    <a:pt x="492261" y="112527"/>
                    <a:pt x="502158" y="118759"/>
                    <a:pt x="509489" y="125356"/>
                  </a:cubicBezTo>
                  <a:cubicBezTo>
                    <a:pt x="516453" y="131587"/>
                    <a:pt x="521584" y="135253"/>
                    <a:pt x="516453" y="146615"/>
                  </a:cubicBezTo>
                  <a:cubicBezTo>
                    <a:pt x="511321" y="157978"/>
                    <a:pt x="511321" y="171540"/>
                    <a:pt x="516819" y="184002"/>
                  </a:cubicBezTo>
                  <a:cubicBezTo>
                    <a:pt x="522684" y="197564"/>
                    <a:pt x="528182" y="211126"/>
                    <a:pt x="533680" y="224688"/>
                  </a:cubicBezTo>
                  <a:cubicBezTo>
                    <a:pt x="543943" y="240816"/>
                    <a:pt x="536246" y="258776"/>
                    <a:pt x="537712" y="275637"/>
                  </a:cubicBezTo>
                  <a:cubicBezTo>
                    <a:pt x="540645" y="312657"/>
                    <a:pt x="535513" y="350411"/>
                    <a:pt x="535146" y="387798"/>
                  </a:cubicBezTo>
                  <a:cubicBezTo>
                    <a:pt x="534780" y="421519"/>
                    <a:pt x="526716" y="453408"/>
                    <a:pt x="510955" y="483098"/>
                  </a:cubicBezTo>
                  <a:cubicBezTo>
                    <a:pt x="506190" y="492261"/>
                    <a:pt x="515353" y="501791"/>
                    <a:pt x="507289" y="509489"/>
                  </a:cubicBezTo>
                  <a:cubicBezTo>
                    <a:pt x="505823" y="512054"/>
                    <a:pt x="503624" y="514254"/>
                    <a:pt x="502158" y="517186"/>
                  </a:cubicBezTo>
                  <a:cubicBezTo>
                    <a:pt x="499959" y="521951"/>
                    <a:pt x="501058" y="530015"/>
                    <a:pt x="492995" y="528915"/>
                  </a:cubicBezTo>
                  <a:cubicBezTo>
                    <a:pt x="486397" y="528182"/>
                    <a:pt x="480166" y="524883"/>
                    <a:pt x="476867" y="517919"/>
                  </a:cubicBezTo>
                  <a:cubicBezTo>
                    <a:pt x="471002" y="506556"/>
                    <a:pt x="466970" y="494827"/>
                    <a:pt x="470636" y="480899"/>
                  </a:cubicBezTo>
                  <a:cubicBezTo>
                    <a:pt x="461839" y="487496"/>
                    <a:pt x="460373" y="497759"/>
                    <a:pt x="455241" y="505823"/>
                  </a:cubicBezTo>
                  <a:cubicBezTo>
                    <a:pt x="451209" y="512054"/>
                    <a:pt x="456707" y="517186"/>
                    <a:pt x="462572" y="520485"/>
                  </a:cubicBezTo>
                  <a:cubicBezTo>
                    <a:pt x="468070" y="523417"/>
                    <a:pt x="474668" y="523417"/>
                    <a:pt x="480166" y="526349"/>
                  </a:cubicBezTo>
                  <a:cubicBezTo>
                    <a:pt x="485664" y="529282"/>
                    <a:pt x="494827" y="527449"/>
                    <a:pt x="494461" y="537712"/>
                  </a:cubicBezTo>
                  <a:cubicBezTo>
                    <a:pt x="494094" y="545776"/>
                    <a:pt x="493361" y="553840"/>
                    <a:pt x="484931" y="558605"/>
                  </a:cubicBezTo>
                  <a:cubicBezTo>
                    <a:pt x="477233" y="562637"/>
                    <a:pt x="468436" y="566302"/>
                    <a:pt x="473934" y="578398"/>
                  </a:cubicBezTo>
                  <a:cubicBezTo>
                    <a:pt x="478700" y="589028"/>
                    <a:pt x="487130" y="588294"/>
                    <a:pt x="495927" y="585729"/>
                  </a:cubicBezTo>
                  <a:cubicBezTo>
                    <a:pt x="513887" y="580597"/>
                    <a:pt x="530015" y="591227"/>
                    <a:pt x="547242" y="590860"/>
                  </a:cubicBezTo>
                  <a:cubicBezTo>
                    <a:pt x="550908" y="592693"/>
                    <a:pt x="552374" y="595992"/>
                    <a:pt x="552740" y="599657"/>
                  </a:cubicBezTo>
                  <a:cubicBezTo>
                    <a:pt x="552740" y="602590"/>
                    <a:pt x="552374" y="605155"/>
                    <a:pt x="550908" y="607721"/>
                  </a:cubicBezTo>
                  <a:cubicBezTo>
                    <a:pt x="537346" y="613952"/>
                    <a:pt x="523784" y="626048"/>
                    <a:pt x="510955" y="606988"/>
                  </a:cubicBezTo>
                  <a:cubicBezTo>
                    <a:pt x="509489" y="604789"/>
                    <a:pt x="507656" y="602956"/>
                    <a:pt x="506190" y="606988"/>
                  </a:cubicBezTo>
                  <a:cubicBezTo>
                    <a:pt x="502891" y="614319"/>
                    <a:pt x="498492" y="610653"/>
                    <a:pt x="493728" y="608821"/>
                  </a:cubicBezTo>
                  <a:cubicBezTo>
                    <a:pt x="484564" y="605522"/>
                    <a:pt x="475034" y="602590"/>
                    <a:pt x="464771" y="601856"/>
                  </a:cubicBezTo>
                  <a:cubicBezTo>
                    <a:pt x="457440" y="601490"/>
                    <a:pt x="449010" y="600024"/>
                    <a:pt x="450109" y="589028"/>
                  </a:cubicBezTo>
                  <a:cubicBezTo>
                    <a:pt x="450476" y="585729"/>
                    <a:pt x="451576" y="582796"/>
                    <a:pt x="446811" y="582063"/>
                  </a:cubicBezTo>
                  <a:cubicBezTo>
                    <a:pt x="443512" y="581697"/>
                    <a:pt x="440579" y="583530"/>
                    <a:pt x="439113" y="586095"/>
                  </a:cubicBezTo>
                  <a:cubicBezTo>
                    <a:pt x="436548" y="590860"/>
                    <a:pt x="435081" y="596725"/>
                    <a:pt x="430316" y="600024"/>
                  </a:cubicBezTo>
                  <a:cubicBezTo>
                    <a:pt x="427384" y="602223"/>
                    <a:pt x="420786" y="604422"/>
                    <a:pt x="421153" y="601490"/>
                  </a:cubicBezTo>
                  <a:cubicBezTo>
                    <a:pt x="422619" y="584263"/>
                    <a:pt x="410157" y="590860"/>
                    <a:pt x="402459" y="589028"/>
                  </a:cubicBezTo>
                  <a:cubicBezTo>
                    <a:pt x="396961" y="587562"/>
                    <a:pt x="391830" y="584996"/>
                    <a:pt x="390730" y="578765"/>
                  </a:cubicBezTo>
                  <a:cubicBezTo>
                    <a:pt x="393296" y="570334"/>
                    <a:pt x="400993" y="568501"/>
                    <a:pt x="407591" y="564836"/>
                  </a:cubicBezTo>
                  <a:cubicBezTo>
                    <a:pt x="438380" y="546509"/>
                    <a:pt x="445711" y="511321"/>
                    <a:pt x="424818" y="482365"/>
                  </a:cubicBezTo>
                  <a:cubicBezTo>
                    <a:pt x="413456" y="466970"/>
                    <a:pt x="413456" y="466970"/>
                    <a:pt x="433249" y="461472"/>
                  </a:cubicBezTo>
                  <a:cubicBezTo>
                    <a:pt x="414189" y="432882"/>
                    <a:pt x="412356" y="400260"/>
                    <a:pt x="412722" y="367272"/>
                  </a:cubicBezTo>
                  <a:cubicBezTo>
                    <a:pt x="412722" y="341614"/>
                    <a:pt x="415288" y="315956"/>
                    <a:pt x="409424" y="290665"/>
                  </a:cubicBezTo>
                  <a:cubicBezTo>
                    <a:pt x="408691" y="285167"/>
                    <a:pt x="409057" y="279302"/>
                    <a:pt x="409057" y="273804"/>
                  </a:cubicBezTo>
                  <a:cubicBezTo>
                    <a:pt x="408691" y="265007"/>
                    <a:pt x="413089" y="252545"/>
                    <a:pt x="395495" y="255844"/>
                  </a:cubicBezTo>
                  <a:cubicBezTo>
                    <a:pt x="389997" y="256944"/>
                    <a:pt x="385965" y="250712"/>
                    <a:pt x="383033" y="245581"/>
                  </a:cubicBezTo>
                  <a:cubicBezTo>
                    <a:pt x="374969" y="230919"/>
                    <a:pt x="376435" y="208194"/>
                    <a:pt x="387798" y="196098"/>
                  </a:cubicBezTo>
                  <a:cubicBezTo>
                    <a:pt x="401360" y="181803"/>
                    <a:pt x="405392" y="163476"/>
                    <a:pt x="403926" y="145882"/>
                  </a:cubicBezTo>
                  <a:cubicBezTo>
                    <a:pt x="402459" y="121324"/>
                    <a:pt x="399161" y="96033"/>
                    <a:pt x="392196" y="71842"/>
                  </a:cubicBezTo>
                  <a:cubicBezTo>
                    <a:pt x="384866" y="46917"/>
                    <a:pt x="379734" y="42518"/>
                    <a:pt x="353710" y="43985"/>
                  </a:cubicBezTo>
                  <a:cubicBezTo>
                    <a:pt x="310825" y="46184"/>
                    <a:pt x="267573" y="42152"/>
                    <a:pt x="224688" y="50582"/>
                  </a:cubicBezTo>
                  <a:cubicBezTo>
                    <a:pt x="197564" y="55714"/>
                    <a:pt x="170074" y="47283"/>
                    <a:pt x="142950" y="50949"/>
                  </a:cubicBezTo>
                  <a:cubicBezTo>
                    <a:pt x="99699" y="56813"/>
                    <a:pt x="56080" y="49849"/>
                    <a:pt x="12829" y="56813"/>
                  </a:cubicBezTo>
                  <a:cubicBezTo>
                    <a:pt x="8064" y="57547"/>
                    <a:pt x="3665" y="57547"/>
                    <a:pt x="0" y="53148"/>
                  </a:cubicBezTo>
                  <a:cubicBezTo>
                    <a:pt x="2199" y="44718"/>
                    <a:pt x="8797" y="36287"/>
                    <a:pt x="366" y="27857"/>
                  </a:cubicBezTo>
                  <a:cubicBezTo>
                    <a:pt x="81005" y="29690"/>
                    <a:pt x="161644" y="21626"/>
                    <a:pt x="242282" y="18327"/>
                  </a:cubicBezTo>
                  <a:cubicBezTo>
                    <a:pt x="278936" y="16861"/>
                    <a:pt x="316323" y="17594"/>
                    <a:pt x="352610" y="10630"/>
                  </a:cubicBezTo>
                  <a:cubicBezTo>
                    <a:pt x="390730" y="5865"/>
                    <a:pt x="429950" y="4398"/>
                    <a:pt x="469169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9E88694-D0EB-4C9D-B877-6BB0F0140028}"/>
                </a:ext>
              </a:extLst>
            </p:cNvPr>
            <p:cNvSpPr/>
            <p:nvPr/>
          </p:nvSpPr>
          <p:spPr>
            <a:xfrm>
              <a:off x="11728808" y="4624978"/>
              <a:ext cx="526365" cy="112996"/>
            </a:xfrm>
            <a:custGeom>
              <a:avLst/>
              <a:gdLst>
                <a:gd name="connsiteX0" fmla="*/ 109978 w 526365"/>
                <a:gd name="connsiteY0" fmla="*/ 1898 h 112996"/>
                <a:gd name="connsiteX1" fmla="*/ 131237 w 526365"/>
                <a:gd name="connsiteY1" fmla="*/ 9962 h 112996"/>
                <a:gd name="connsiteX2" fmla="*/ 135269 w 526365"/>
                <a:gd name="connsiteY2" fmla="*/ 17659 h 112996"/>
                <a:gd name="connsiteX3" fmla="*/ 154329 w 526365"/>
                <a:gd name="connsiteY3" fmla="*/ 19858 h 112996"/>
                <a:gd name="connsiteX4" fmla="*/ 192449 w 526365"/>
                <a:gd name="connsiteY4" fmla="*/ 39285 h 112996"/>
                <a:gd name="connsiteX5" fmla="*/ 283717 w 526365"/>
                <a:gd name="connsiteY5" fmla="*/ 70441 h 112996"/>
                <a:gd name="connsiteX6" fmla="*/ 404308 w 526365"/>
                <a:gd name="connsiteY6" fmla="*/ 51014 h 112996"/>
                <a:gd name="connsiteX7" fmla="*/ 443162 w 526365"/>
                <a:gd name="connsiteY7" fmla="*/ 50281 h 112996"/>
                <a:gd name="connsiteX8" fmla="*/ 482748 w 526365"/>
                <a:gd name="connsiteY8" fmla="*/ 54680 h 112996"/>
                <a:gd name="connsiteX9" fmla="*/ 526366 w 526365"/>
                <a:gd name="connsiteY9" fmla="*/ 63110 h 112996"/>
                <a:gd name="connsiteX10" fmla="*/ 485313 w 526365"/>
                <a:gd name="connsiteY10" fmla="*/ 70074 h 112996"/>
                <a:gd name="connsiteX11" fmla="*/ 409440 w 526365"/>
                <a:gd name="connsiteY11" fmla="*/ 86568 h 112996"/>
                <a:gd name="connsiteX12" fmla="*/ 322204 w 526365"/>
                <a:gd name="connsiteY12" fmla="*/ 88401 h 112996"/>
                <a:gd name="connsiteX13" fmla="*/ 297279 w 526365"/>
                <a:gd name="connsiteY13" fmla="*/ 92066 h 112996"/>
                <a:gd name="connsiteX14" fmla="*/ 219206 w 526365"/>
                <a:gd name="connsiteY14" fmla="*/ 84736 h 112996"/>
                <a:gd name="connsiteX15" fmla="*/ 173756 w 526365"/>
                <a:gd name="connsiteY15" fmla="*/ 85102 h 112996"/>
                <a:gd name="connsiteX16" fmla="*/ 170090 w 526365"/>
                <a:gd name="connsiteY16" fmla="*/ 81437 h 112996"/>
                <a:gd name="connsiteX17" fmla="*/ 172290 w 526365"/>
                <a:gd name="connsiteY17" fmla="*/ 69341 h 112996"/>
                <a:gd name="connsiteX18" fmla="*/ 171190 w 526365"/>
                <a:gd name="connsiteY18" fmla="*/ 53947 h 112996"/>
                <a:gd name="connsiteX19" fmla="*/ 159827 w 526365"/>
                <a:gd name="connsiteY19" fmla="*/ 61277 h 112996"/>
                <a:gd name="connsiteX20" fmla="*/ 162393 w 526365"/>
                <a:gd name="connsiteY20" fmla="*/ 81070 h 112996"/>
                <a:gd name="connsiteX21" fmla="*/ 151397 w 526365"/>
                <a:gd name="connsiteY21" fmla="*/ 88401 h 112996"/>
                <a:gd name="connsiteX22" fmla="*/ 118408 w 526365"/>
                <a:gd name="connsiteY22" fmla="*/ 93533 h 112996"/>
                <a:gd name="connsiteX23" fmla="*/ 101914 w 526365"/>
                <a:gd name="connsiteY23" fmla="*/ 85102 h 112996"/>
                <a:gd name="connsiteX24" fmla="*/ 88719 w 526365"/>
                <a:gd name="connsiteY24" fmla="*/ 78138 h 112996"/>
                <a:gd name="connsiteX25" fmla="*/ 90551 w 526365"/>
                <a:gd name="connsiteY25" fmla="*/ 92433 h 112996"/>
                <a:gd name="connsiteX26" fmla="*/ 93117 w 526365"/>
                <a:gd name="connsiteY26" fmla="*/ 99397 h 112996"/>
                <a:gd name="connsiteX27" fmla="*/ 74424 w 526365"/>
                <a:gd name="connsiteY27" fmla="*/ 107461 h 112996"/>
                <a:gd name="connsiteX28" fmla="*/ 50965 w 526365"/>
                <a:gd name="connsiteY28" fmla="*/ 97565 h 112996"/>
                <a:gd name="connsiteX29" fmla="*/ 43634 w 526365"/>
                <a:gd name="connsiteY29" fmla="*/ 94632 h 112996"/>
                <a:gd name="connsiteX30" fmla="*/ 40702 w 526365"/>
                <a:gd name="connsiteY30" fmla="*/ 90600 h 112996"/>
                <a:gd name="connsiteX31" fmla="*/ 49133 w 526365"/>
                <a:gd name="connsiteY31" fmla="*/ 79604 h 112996"/>
                <a:gd name="connsiteX32" fmla="*/ 50599 w 526365"/>
                <a:gd name="connsiteY32" fmla="*/ 70807 h 112996"/>
                <a:gd name="connsiteX33" fmla="*/ 45467 w 526365"/>
                <a:gd name="connsiteY33" fmla="*/ 76672 h 112996"/>
                <a:gd name="connsiteX34" fmla="*/ 41802 w 526365"/>
                <a:gd name="connsiteY34" fmla="*/ 82903 h 112996"/>
                <a:gd name="connsiteX35" fmla="*/ 10646 w 526365"/>
                <a:gd name="connsiteY35" fmla="*/ 73740 h 112996"/>
                <a:gd name="connsiteX36" fmla="*/ 16 w 526365"/>
                <a:gd name="connsiteY36" fmla="*/ 62743 h 112996"/>
                <a:gd name="connsiteX37" fmla="*/ 10646 w 526365"/>
                <a:gd name="connsiteY37" fmla="*/ 54313 h 112996"/>
                <a:gd name="connsiteX38" fmla="*/ 34104 w 526365"/>
                <a:gd name="connsiteY38" fmla="*/ 50281 h 112996"/>
                <a:gd name="connsiteX39" fmla="*/ 50599 w 526365"/>
                <a:gd name="connsiteY39" fmla="*/ 40018 h 112996"/>
                <a:gd name="connsiteX40" fmla="*/ 58662 w 526365"/>
                <a:gd name="connsiteY40" fmla="*/ 35986 h 112996"/>
                <a:gd name="connsiteX41" fmla="*/ 86153 w 526365"/>
                <a:gd name="connsiteY41" fmla="*/ 22791 h 112996"/>
                <a:gd name="connsiteX42" fmla="*/ 109978 w 526365"/>
                <a:gd name="connsiteY42" fmla="*/ 1898 h 1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365" h="112996">
                  <a:moveTo>
                    <a:pt x="109978" y="1898"/>
                  </a:moveTo>
                  <a:cubicBezTo>
                    <a:pt x="120241" y="-3967"/>
                    <a:pt x="125006" y="5197"/>
                    <a:pt x="131237" y="9962"/>
                  </a:cubicBezTo>
                  <a:cubicBezTo>
                    <a:pt x="133436" y="11428"/>
                    <a:pt x="134169" y="15093"/>
                    <a:pt x="135269" y="17659"/>
                  </a:cubicBezTo>
                  <a:cubicBezTo>
                    <a:pt x="141867" y="17659"/>
                    <a:pt x="148098" y="18759"/>
                    <a:pt x="154329" y="19858"/>
                  </a:cubicBezTo>
                  <a:cubicBezTo>
                    <a:pt x="171190" y="18392"/>
                    <a:pt x="177054" y="38185"/>
                    <a:pt x="192449" y="39285"/>
                  </a:cubicBezTo>
                  <a:cubicBezTo>
                    <a:pt x="220673" y="56879"/>
                    <a:pt x="253295" y="67875"/>
                    <a:pt x="283717" y="70441"/>
                  </a:cubicBezTo>
                  <a:cubicBezTo>
                    <a:pt x="323670" y="74106"/>
                    <a:pt x="365822" y="68608"/>
                    <a:pt x="404308" y="51014"/>
                  </a:cubicBezTo>
                  <a:cubicBezTo>
                    <a:pt x="416771" y="45150"/>
                    <a:pt x="429233" y="43317"/>
                    <a:pt x="443162" y="50281"/>
                  </a:cubicBezTo>
                  <a:cubicBezTo>
                    <a:pt x="455257" y="56146"/>
                    <a:pt x="468453" y="58345"/>
                    <a:pt x="482748" y="54680"/>
                  </a:cubicBezTo>
                  <a:cubicBezTo>
                    <a:pt x="497409" y="50648"/>
                    <a:pt x="512071" y="52480"/>
                    <a:pt x="526366" y="63110"/>
                  </a:cubicBezTo>
                  <a:cubicBezTo>
                    <a:pt x="512804" y="69708"/>
                    <a:pt x="498142" y="66042"/>
                    <a:pt x="485313" y="70074"/>
                  </a:cubicBezTo>
                  <a:cubicBezTo>
                    <a:pt x="461855" y="83270"/>
                    <a:pt x="434731" y="81437"/>
                    <a:pt x="409440" y="86568"/>
                  </a:cubicBezTo>
                  <a:cubicBezTo>
                    <a:pt x="380484" y="92066"/>
                    <a:pt x="351527" y="90234"/>
                    <a:pt x="322204" y="88401"/>
                  </a:cubicBezTo>
                  <a:cubicBezTo>
                    <a:pt x="314140" y="92433"/>
                    <a:pt x="304977" y="94266"/>
                    <a:pt x="297279" y="92066"/>
                  </a:cubicBezTo>
                  <a:cubicBezTo>
                    <a:pt x="271621" y="84003"/>
                    <a:pt x="245231" y="84369"/>
                    <a:pt x="219206" y="84736"/>
                  </a:cubicBezTo>
                  <a:cubicBezTo>
                    <a:pt x="204178" y="80337"/>
                    <a:pt x="188784" y="90234"/>
                    <a:pt x="173756" y="85102"/>
                  </a:cubicBezTo>
                  <a:cubicBezTo>
                    <a:pt x="172656" y="84003"/>
                    <a:pt x="171190" y="82536"/>
                    <a:pt x="170090" y="81437"/>
                  </a:cubicBezTo>
                  <a:cubicBezTo>
                    <a:pt x="166791" y="76672"/>
                    <a:pt x="169724" y="73007"/>
                    <a:pt x="172290" y="69341"/>
                  </a:cubicBezTo>
                  <a:cubicBezTo>
                    <a:pt x="185485" y="63110"/>
                    <a:pt x="173023" y="59078"/>
                    <a:pt x="171190" y="53947"/>
                  </a:cubicBezTo>
                  <a:cubicBezTo>
                    <a:pt x="162393" y="48815"/>
                    <a:pt x="157995" y="50648"/>
                    <a:pt x="159827" y="61277"/>
                  </a:cubicBezTo>
                  <a:cubicBezTo>
                    <a:pt x="160927" y="67875"/>
                    <a:pt x="166425" y="73740"/>
                    <a:pt x="162393" y="81070"/>
                  </a:cubicBezTo>
                  <a:cubicBezTo>
                    <a:pt x="165692" y="94266"/>
                    <a:pt x="155062" y="85835"/>
                    <a:pt x="151397" y="88401"/>
                  </a:cubicBezTo>
                  <a:cubicBezTo>
                    <a:pt x="140767" y="92800"/>
                    <a:pt x="129404" y="92800"/>
                    <a:pt x="118408" y="93533"/>
                  </a:cubicBezTo>
                  <a:cubicBezTo>
                    <a:pt x="111078" y="93899"/>
                    <a:pt x="104846" y="93533"/>
                    <a:pt x="101914" y="85102"/>
                  </a:cubicBezTo>
                  <a:cubicBezTo>
                    <a:pt x="99715" y="79238"/>
                    <a:pt x="94217" y="74839"/>
                    <a:pt x="88719" y="78138"/>
                  </a:cubicBezTo>
                  <a:cubicBezTo>
                    <a:pt x="81021" y="82536"/>
                    <a:pt x="89085" y="87668"/>
                    <a:pt x="90551" y="92433"/>
                  </a:cubicBezTo>
                  <a:cubicBezTo>
                    <a:pt x="91284" y="94632"/>
                    <a:pt x="92384" y="97198"/>
                    <a:pt x="93117" y="99397"/>
                  </a:cubicBezTo>
                  <a:cubicBezTo>
                    <a:pt x="91651" y="112959"/>
                    <a:pt x="86153" y="117724"/>
                    <a:pt x="74424" y="107461"/>
                  </a:cubicBezTo>
                  <a:cubicBezTo>
                    <a:pt x="67826" y="101597"/>
                    <a:pt x="59396" y="99397"/>
                    <a:pt x="50965" y="97565"/>
                  </a:cubicBezTo>
                  <a:cubicBezTo>
                    <a:pt x="48399" y="96832"/>
                    <a:pt x="45834" y="96098"/>
                    <a:pt x="43634" y="94632"/>
                  </a:cubicBezTo>
                  <a:cubicBezTo>
                    <a:pt x="42168" y="93533"/>
                    <a:pt x="41435" y="92066"/>
                    <a:pt x="40702" y="90600"/>
                  </a:cubicBezTo>
                  <a:cubicBezTo>
                    <a:pt x="38870" y="83636"/>
                    <a:pt x="50232" y="86202"/>
                    <a:pt x="49133" y="79604"/>
                  </a:cubicBezTo>
                  <a:cubicBezTo>
                    <a:pt x="50232" y="76672"/>
                    <a:pt x="55730" y="73373"/>
                    <a:pt x="50599" y="70807"/>
                  </a:cubicBezTo>
                  <a:cubicBezTo>
                    <a:pt x="47300" y="68975"/>
                    <a:pt x="46200" y="73740"/>
                    <a:pt x="45467" y="76672"/>
                  </a:cubicBezTo>
                  <a:cubicBezTo>
                    <a:pt x="44734" y="79238"/>
                    <a:pt x="44001" y="81437"/>
                    <a:pt x="41802" y="82903"/>
                  </a:cubicBezTo>
                  <a:cubicBezTo>
                    <a:pt x="30073" y="84369"/>
                    <a:pt x="20909" y="77405"/>
                    <a:pt x="10646" y="73740"/>
                  </a:cubicBezTo>
                  <a:cubicBezTo>
                    <a:pt x="5514" y="71907"/>
                    <a:pt x="-350" y="69708"/>
                    <a:pt x="16" y="62743"/>
                  </a:cubicBezTo>
                  <a:cubicBezTo>
                    <a:pt x="383" y="56512"/>
                    <a:pt x="6981" y="57245"/>
                    <a:pt x="10646" y="54313"/>
                  </a:cubicBezTo>
                  <a:cubicBezTo>
                    <a:pt x="17977" y="50281"/>
                    <a:pt x="26041" y="50648"/>
                    <a:pt x="34104" y="50281"/>
                  </a:cubicBezTo>
                  <a:cubicBezTo>
                    <a:pt x="41802" y="49915"/>
                    <a:pt x="46200" y="45150"/>
                    <a:pt x="50599" y="40018"/>
                  </a:cubicBezTo>
                  <a:cubicBezTo>
                    <a:pt x="52798" y="37819"/>
                    <a:pt x="56097" y="34886"/>
                    <a:pt x="58662" y="35986"/>
                  </a:cubicBezTo>
                  <a:cubicBezTo>
                    <a:pt x="73691" y="42950"/>
                    <a:pt x="78822" y="31221"/>
                    <a:pt x="86153" y="22791"/>
                  </a:cubicBezTo>
                  <a:cubicBezTo>
                    <a:pt x="95316" y="16926"/>
                    <a:pt x="106679" y="14727"/>
                    <a:pt x="109978" y="1898"/>
                  </a:cubicBezTo>
                  <a:close/>
                </a:path>
              </a:pathLst>
            </a:custGeom>
            <a:solidFill>
              <a:srgbClr val="EC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17130E51-A818-48B5-9ECB-F195552B8657}"/>
                </a:ext>
              </a:extLst>
            </p:cNvPr>
            <p:cNvSpPr/>
            <p:nvPr/>
          </p:nvSpPr>
          <p:spPr>
            <a:xfrm>
              <a:off x="10940016" y="4792552"/>
              <a:ext cx="667758" cy="45954"/>
            </a:xfrm>
            <a:custGeom>
              <a:avLst/>
              <a:gdLst>
                <a:gd name="connsiteX0" fmla="*/ 654288 w 667758"/>
                <a:gd name="connsiteY0" fmla="*/ 366 h 45954"/>
                <a:gd name="connsiteX1" fmla="*/ 654288 w 667758"/>
                <a:gd name="connsiteY1" fmla="*/ 22725 h 45954"/>
                <a:gd name="connsiteX2" fmla="*/ 611403 w 667758"/>
                <a:gd name="connsiteY2" fmla="*/ 27857 h 45954"/>
                <a:gd name="connsiteX3" fmla="*/ 500708 w 667758"/>
                <a:gd name="connsiteY3" fmla="*/ 33355 h 45954"/>
                <a:gd name="connsiteX4" fmla="*/ 459656 w 667758"/>
                <a:gd name="connsiteY4" fmla="*/ 36287 h 45954"/>
                <a:gd name="connsiteX5" fmla="*/ 295080 w 667758"/>
                <a:gd name="connsiteY5" fmla="*/ 38853 h 45954"/>
                <a:gd name="connsiteX6" fmla="*/ 95316 w 667758"/>
                <a:gd name="connsiteY6" fmla="*/ 45817 h 45954"/>
                <a:gd name="connsiteX7" fmla="*/ 71491 w 667758"/>
                <a:gd name="connsiteY7" fmla="*/ 42885 h 45954"/>
                <a:gd name="connsiteX8" fmla="*/ 69292 w 667758"/>
                <a:gd name="connsiteY8" fmla="*/ 40686 h 45954"/>
                <a:gd name="connsiteX9" fmla="*/ 9913 w 667758"/>
                <a:gd name="connsiteY9" fmla="*/ 29690 h 45954"/>
                <a:gd name="connsiteX10" fmla="*/ 16 w 667758"/>
                <a:gd name="connsiteY10" fmla="*/ 23458 h 45954"/>
                <a:gd name="connsiteX11" fmla="*/ 11379 w 667758"/>
                <a:gd name="connsiteY11" fmla="*/ 18327 h 45954"/>
                <a:gd name="connsiteX12" fmla="*/ 53898 w 667758"/>
                <a:gd name="connsiteY12" fmla="*/ 20526 h 45954"/>
                <a:gd name="connsiteX13" fmla="*/ 72958 w 667758"/>
                <a:gd name="connsiteY13" fmla="*/ 17960 h 45954"/>
                <a:gd name="connsiteX14" fmla="*/ 269789 w 667758"/>
                <a:gd name="connsiteY14" fmla="*/ 16861 h 45954"/>
                <a:gd name="connsiteX15" fmla="*/ 370587 w 667758"/>
                <a:gd name="connsiteY15" fmla="*/ 11363 h 45954"/>
                <a:gd name="connsiteX16" fmla="*/ 505107 w 667758"/>
                <a:gd name="connsiteY16" fmla="*/ 6964 h 45954"/>
                <a:gd name="connsiteX17" fmla="*/ 546159 w 667758"/>
                <a:gd name="connsiteY17" fmla="*/ 6964 h 45954"/>
                <a:gd name="connsiteX18" fmla="*/ 621666 w 667758"/>
                <a:gd name="connsiteY18" fmla="*/ 6598 h 45954"/>
                <a:gd name="connsiteX19" fmla="*/ 651722 w 667758"/>
                <a:gd name="connsiteY19" fmla="*/ 0 h 45954"/>
                <a:gd name="connsiteX20" fmla="*/ 654288 w 667758"/>
                <a:gd name="connsiteY20" fmla="*/ 366 h 4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7758" h="45954">
                  <a:moveTo>
                    <a:pt x="654288" y="366"/>
                  </a:moveTo>
                  <a:cubicBezTo>
                    <a:pt x="672248" y="10630"/>
                    <a:pt x="672248" y="12462"/>
                    <a:pt x="654288" y="22725"/>
                  </a:cubicBezTo>
                  <a:cubicBezTo>
                    <a:pt x="641093" y="32988"/>
                    <a:pt x="626431" y="30789"/>
                    <a:pt x="611403" y="27857"/>
                  </a:cubicBezTo>
                  <a:cubicBezTo>
                    <a:pt x="574383" y="26391"/>
                    <a:pt x="537362" y="27124"/>
                    <a:pt x="500708" y="33355"/>
                  </a:cubicBezTo>
                  <a:cubicBezTo>
                    <a:pt x="487146" y="36287"/>
                    <a:pt x="473218" y="32988"/>
                    <a:pt x="459656" y="36287"/>
                  </a:cubicBezTo>
                  <a:cubicBezTo>
                    <a:pt x="404675" y="39220"/>
                    <a:pt x="350061" y="41052"/>
                    <a:pt x="295080" y="38853"/>
                  </a:cubicBezTo>
                  <a:cubicBezTo>
                    <a:pt x="228370" y="36287"/>
                    <a:pt x="162026" y="45817"/>
                    <a:pt x="95316" y="45817"/>
                  </a:cubicBezTo>
                  <a:cubicBezTo>
                    <a:pt x="87253" y="45817"/>
                    <a:pt x="78822" y="46917"/>
                    <a:pt x="71491" y="42885"/>
                  </a:cubicBezTo>
                  <a:cubicBezTo>
                    <a:pt x="70758" y="42152"/>
                    <a:pt x="70025" y="41419"/>
                    <a:pt x="69292" y="40686"/>
                  </a:cubicBezTo>
                  <a:cubicBezTo>
                    <a:pt x="50232" y="32988"/>
                    <a:pt x="29339" y="34821"/>
                    <a:pt x="9913" y="29690"/>
                  </a:cubicBezTo>
                  <a:cubicBezTo>
                    <a:pt x="5514" y="28590"/>
                    <a:pt x="-350" y="28590"/>
                    <a:pt x="16" y="23458"/>
                  </a:cubicBezTo>
                  <a:cubicBezTo>
                    <a:pt x="16" y="15761"/>
                    <a:pt x="6981" y="18327"/>
                    <a:pt x="11379" y="18327"/>
                  </a:cubicBezTo>
                  <a:cubicBezTo>
                    <a:pt x="25674" y="19060"/>
                    <a:pt x="39603" y="16861"/>
                    <a:pt x="53898" y="20526"/>
                  </a:cubicBezTo>
                  <a:cubicBezTo>
                    <a:pt x="60129" y="22359"/>
                    <a:pt x="67459" y="24192"/>
                    <a:pt x="72958" y="17960"/>
                  </a:cubicBezTo>
                  <a:cubicBezTo>
                    <a:pt x="138568" y="16128"/>
                    <a:pt x="204178" y="20893"/>
                    <a:pt x="269789" y="16861"/>
                  </a:cubicBezTo>
                  <a:cubicBezTo>
                    <a:pt x="303510" y="14662"/>
                    <a:pt x="336865" y="9163"/>
                    <a:pt x="370587" y="11363"/>
                  </a:cubicBezTo>
                  <a:cubicBezTo>
                    <a:pt x="415671" y="13928"/>
                    <a:pt x="460022" y="8064"/>
                    <a:pt x="505107" y="6964"/>
                  </a:cubicBezTo>
                  <a:cubicBezTo>
                    <a:pt x="518669" y="6964"/>
                    <a:pt x="532597" y="6964"/>
                    <a:pt x="546159" y="6964"/>
                  </a:cubicBezTo>
                  <a:cubicBezTo>
                    <a:pt x="571450" y="3665"/>
                    <a:pt x="596741" y="9530"/>
                    <a:pt x="621666" y="6598"/>
                  </a:cubicBezTo>
                  <a:cubicBezTo>
                    <a:pt x="631929" y="5498"/>
                    <a:pt x="643292" y="9163"/>
                    <a:pt x="651722" y="0"/>
                  </a:cubicBezTo>
                  <a:cubicBezTo>
                    <a:pt x="652455" y="0"/>
                    <a:pt x="653188" y="0"/>
                    <a:pt x="654288" y="366"/>
                  </a:cubicBezTo>
                  <a:close/>
                </a:path>
              </a:pathLst>
            </a:custGeom>
            <a:solidFill>
              <a:srgbClr val="9E86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3010B3F-A463-4740-A59A-8AD447438C41}"/>
                </a:ext>
              </a:extLst>
            </p:cNvPr>
            <p:cNvSpPr/>
            <p:nvPr/>
          </p:nvSpPr>
          <p:spPr>
            <a:xfrm>
              <a:off x="11574486" y="4643381"/>
              <a:ext cx="231514" cy="125294"/>
            </a:xfrm>
            <a:custGeom>
              <a:avLst/>
              <a:gdLst>
                <a:gd name="connsiteX0" fmla="*/ 230211 w 231514"/>
                <a:gd name="connsiteY0" fmla="*/ 99688 h 125294"/>
                <a:gd name="connsiteX1" fmla="*/ 207119 w 231514"/>
                <a:gd name="connsiteY1" fmla="*/ 107752 h 125294"/>
                <a:gd name="connsiteX2" fmla="*/ 181095 w 231514"/>
                <a:gd name="connsiteY2" fmla="*/ 111051 h 125294"/>
                <a:gd name="connsiteX3" fmla="*/ 146274 w 231514"/>
                <a:gd name="connsiteY3" fmla="*/ 123879 h 125294"/>
                <a:gd name="connsiteX4" fmla="*/ 136744 w 231514"/>
                <a:gd name="connsiteY4" fmla="*/ 118748 h 125294"/>
                <a:gd name="connsiteX5" fmla="*/ 134178 w 231514"/>
                <a:gd name="connsiteY5" fmla="*/ 93823 h 125294"/>
                <a:gd name="connsiteX6" fmla="*/ 122083 w 231514"/>
                <a:gd name="connsiteY6" fmla="*/ 94923 h 125294"/>
                <a:gd name="connsiteX7" fmla="*/ 100457 w 231514"/>
                <a:gd name="connsiteY7" fmla="*/ 101887 h 125294"/>
                <a:gd name="connsiteX8" fmla="*/ 23117 w 231514"/>
                <a:gd name="connsiteY8" fmla="*/ 84293 h 125294"/>
                <a:gd name="connsiteX9" fmla="*/ 25 w 231514"/>
                <a:gd name="connsiteY9" fmla="*/ 70365 h 125294"/>
                <a:gd name="connsiteX10" fmla="*/ 8456 w 231514"/>
                <a:gd name="connsiteY10" fmla="*/ 59369 h 125294"/>
                <a:gd name="connsiteX11" fmla="*/ 11754 w 231514"/>
                <a:gd name="connsiteY11" fmla="*/ 42508 h 125294"/>
                <a:gd name="connsiteX12" fmla="*/ 4790 w 231514"/>
                <a:gd name="connsiteY12" fmla="*/ 27846 h 125294"/>
                <a:gd name="connsiteX13" fmla="*/ 10655 w 231514"/>
                <a:gd name="connsiteY13" fmla="*/ 22348 h 125294"/>
                <a:gd name="connsiteX14" fmla="*/ 14320 w 231514"/>
                <a:gd name="connsiteY14" fmla="*/ 3655 h 125294"/>
                <a:gd name="connsiteX15" fmla="*/ 37046 w 231514"/>
                <a:gd name="connsiteY15" fmla="*/ 3655 h 125294"/>
                <a:gd name="connsiteX16" fmla="*/ 52440 w 231514"/>
                <a:gd name="connsiteY16" fmla="*/ 10252 h 125294"/>
                <a:gd name="connsiteX17" fmla="*/ 63436 w 231514"/>
                <a:gd name="connsiteY17" fmla="*/ 11719 h 125294"/>
                <a:gd name="connsiteX18" fmla="*/ 86162 w 231514"/>
                <a:gd name="connsiteY18" fmla="*/ 12085 h 125294"/>
                <a:gd name="connsiteX19" fmla="*/ 112919 w 231514"/>
                <a:gd name="connsiteY19" fmla="*/ 14651 h 125294"/>
                <a:gd name="connsiteX20" fmla="*/ 126848 w 231514"/>
                <a:gd name="connsiteY20" fmla="*/ 32978 h 125294"/>
                <a:gd name="connsiteX21" fmla="*/ 140409 w 231514"/>
                <a:gd name="connsiteY21" fmla="*/ 38842 h 125294"/>
                <a:gd name="connsiteX22" fmla="*/ 197590 w 231514"/>
                <a:gd name="connsiteY22" fmla="*/ 73297 h 125294"/>
                <a:gd name="connsiteX23" fmla="*/ 197223 w 231514"/>
                <a:gd name="connsiteY23" fmla="*/ 73664 h 125294"/>
                <a:gd name="connsiteX24" fmla="*/ 226913 w 231514"/>
                <a:gd name="connsiteY24" fmla="*/ 92357 h 125294"/>
                <a:gd name="connsiteX25" fmla="*/ 231311 w 231514"/>
                <a:gd name="connsiteY25" fmla="*/ 94923 h 125294"/>
                <a:gd name="connsiteX26" fmla="*/ 230211 w 231514"/>
                <a:gd name="connsiteY26" fmla="*/ 99688 h 12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1514" h="125294">
                  <a:moveTo>
                    <a:pt x="230211" y="99688"/>
                  </a:moveTo>
                  <a:cubicBezTo>
                    <a:pt x="221781" y="100421"/>
                    <a:pt x="213717" y="98955"/>
                    <a:pt x="207119" y="107752"/>
                  </a:cubicBezTo>
                  <a:cubicBezTo>
                    <a:pt x="200522" y="116182"/>
                    <a:pt x="189892" y="107752"/>
                    <a:pt x="181095" y="111051"/>
                  </a:cubicBezTo>
                  <a:cubicBezTo>
                    <a:pt x="169733" y="115816"/>
                    <a:pt x="155071" y="111051"/>
                    <a:pt x="146274" y="123879"/>
                  </a:cubicBezTo>
                  <a:cubicBezTo>
                    <a:pt x="143342" y="127911"/>
                    <a:pt x="138943" y="122413"/>
                    <a:pt x="136744" y="118748"/>
                  </a:cubicBezTo>
                  <a:cubicBezTo>
                    <a:pt x="140776" y="109951"/>
                    <a:pt x="147740" y="101154"/>
                    <a:pt x="134178" y="93823"/>
                  </a:cubicBezTo>
                  <a:cubicBezTo>
                    <a:pt x="129413" y="91257"/>
                    <a:pt x="126481" y="88692"/>
                    <a:pt x="122083" y="94923"/>
                  </a:cubicBezTo>
                  <a:cubicBezTo>
                    <a:pt x="116951" y="102254"/>
                    <a:pt x="107054" y="105186"/>
                    <a:pt x="100457" y="101887"/>
                  </a:cubicBezTo>
                  <a:cubicBezTo>
                    <a:pt x="75899" y="90524"/>
                    <a:pt x="47309" y="96756"/>
                    <a:pt x="23117" y="84293"/>
                  </a:cubicBezTo>
                  <a:cubicBezTo>
                    <a:pt x="15053" y="80261"/>
                    <a:pt x="4790" y="80261"/>
                    <a:pt x="25" y="70365"/>
                  </a:cubicBezTo>
                  <a:cubicBezTo>
                    <a:pt x="-341" y="64500"/>
                    <a:pt x="3324" y="60468"/>
                    <a:pt x="8456" y="59369"/>
                  </a:cubicBezTo>
                  <a:cubicBezTo>
                    <a:pt x="23850" y="56436"/>
                    <a:pt x="19452" y="50205"/>
                    <a:pt x="11754" y="42508"/>
                  </a:cubicBezTo>
                  <a:cubicBezTo>
                    <a:pt x="7723" y="38476"/>
                    <a:pt x="3324" y="34444"/>
                    <a:pt x="4790" y="27846"/>
                  </a:cubicBezTo>
                  <a:cubicBezTo>
                    <a:pt x="6256" y="25280"/>
                    <a:pt x="12488" y="24547"/>
                    <a:pt x="10655" y="22348"/>
                  </a:cubicBezTo>
                  <a:cubicBezTo>
                    <a:pt x="3691" y="13918"/>
                    <a:pt x="7723" y="8786"/>
                    <a:pt x="14320" y="3655"/>
                  </a:cubicBezTo>
                  <a:cubicBezTo>
                    <a:pt x="22018" y="-2576"/>
                    <a:pt x="28982" y="356"/>
                    <a:pt x="37046" y="3655"/>
                  </a:cubicBezTo>
                  <a:cubicBezTo>
                    <a:pt x="42177" y="5854"/>
                    <a:pt x="44376" y="15017"/>
                    <a:pt x="52440" y="10252"/>
                  </a:cubicBezTo>
                  <a:cubicBezTo>
                    <a:pt x="56472" y="7320"/>
                    <a:pt x="60504" y="6220"/>
                    <a:pt x="63436" y="11719"/>
                  </a:cubicBezTo>
                  <a:cubicBezTo>
                    <a:pt x="71134" y="27113"/>
                    <a:pt x="79564" y="19782"/>
                    <a:pt x="86162" y="12085"/>
                  </a:cubicBezTo>
                  <a:cubicBezTo>
                    <a:pt x="96791" y="-377"/>
                    <a:pt x="104855" y="4021"/>
                    <a:pt x="112919" y="14651"/>
                  </a:cubicBezTo>
                  <a:cubicBezTo>
                    <a:pt x="113652" y="23814"/>
                    <a:pt x="120250" y="28579"/>
                    <a:pt x="126848" y="32978"/>
                  </a:cubicBezTo>
                  <a:cubicBezTo>
                    <a:pt x="130513" y="36643"/>
                    <a:pt x="135644" y="37376"/>
                    <a:pt x="140409" y="38842"/>
                  </a:cubicBezTo>
                  <a:cubicBezTo>
                    <a:pt x="156537" y="55337"/>
                    <a:pt x="179996" y="59002"/>
                    <a:pt x="197590" y="73297"/>
                  </a:cubicBezTo>
                  <a:lnTo>
                    <a:pt x="197223" y="73664"/>
                  </a:lnTo>
                  <a:cubicBezTo>
                    <a:pt x="201255" y="89425"/>
                    <a:pt x="214817" y="90158"/>
                    <a:pt x="226913" y="92357"/>
                  </a:cubicBezTo>
                  <a:cubicBezTo>
                    <a:pt x="228745" y="92724"/>
                    <a:pt x="230211" y="93823"/>
                    <a:pt x="231311" y="94923"/>
                  </a:cubicBezTo>
                  <a:cubicBezTo>
                    <a:pt x="231678" y="97122"/>
                    <a:pt x="231678" y="98588"/>
                    <a:pt x="230211" y="99688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FE02D004-2E5D-4C55-B501-F6255810485F}"/>
                </a:ext>
              </a:extLst>
            </p:cNvPr>
            <p:cNvSpPr/>
            <p:nvPr/>
          </p:nvSpPr>
          <p:spPr>
            <a:xfrm>
              <a:off x="11379023" y="4630133"/>
              <a:ext cx="345113" cy="131995"/>
            </a:xfrm>
            <a:custGeom>
              <a:avLst/>
              <a:gdLst>
                <a:gd name="connsiteX0" fmla="*/ 196954 w 345113"/>
                <a:gd name="connsiteY0" fmla="*/ 83246 h 131995"/>
                <a:gd name="connsiteX1" fmla="*/ 271728 w 345113"/>
                <a:gd name="connsiteY1" fmla="*/ 101939 h 131995"/>
                <a:gd name="connsiteX2" fmla="*/ 291155 w 345113"/>
                <a:gd name="connsiteY2" fmla="*/ 109637 h 131995"/>
                <a:gd name="connsiteX3" fmla="*/ 313513 w 345113"/>
                <a:gd name="connsiteY3" fmla="*/ 101206 h 131995"/>
                <a:gd name="connsiteX4" fmla="*/ 319011 w 345113"/>
                <a:gd name="connsiteY4" fmla="*/ 95342 h 131995"/>
                <a:gd name="connsiteX5" fmla="*/ 343936 w 345113"/>
                <a:gd name="connsiteY5" fmla="*/ 112569 h 131995"/>
                <a:gd name="connsiteX6" fmla="*/ 331840 w 345113"/>
                <a:gd name="connsiteY6" fmla="*/ 131996 h 131995"/>
                <a:gd name="connsiteX7" fmla="*/ 299585 w 345113"/>
                <a:gd name="connsiteY7" fmla="*/ 127597 h 131995"/>
                <a:gd name="connsiteX8" fmla="*/ 222612 w 345113"/>
                <a:gd name="connsiteY8" fmla="*/ 120999 h 131995"/>
                <a:gd name="connsiteX9" fmla="*/ 162499 w 345113"/>
                <a:gd name="connsiteY9" fmla="*/ 94609 h 131995"/>
                <a:gd name="connsiteX10" fmla="*/ 118515 w 345113"/>
                <a:gd name="connsiteY10" fmla="*/ 81413 h 131995"/>
                <a:gd name="connsiteX11" fmla="*/ 70498 w 345113"/>
                <a:gd name="connsiteY11" fmla="*/ 64552 h 131995"/>
                <a:gd name="connsiteX12" fmla="*/ 29446 w 345113"/>
                <a:gd name="connsiteY12" fmla="*/ 65285 h 131995"/>
                <a:gd name="connsiteX13" fmla="*/ 18083 w 345113"/>
                <a:gd name="connsiteY13" fmla="*/ 61987 h 131995"/>
                <a:gd name="connsiteX14" fmla="*/ 4521 w 345113"/>
                <a:gd name="connsiteY14" fmla="*/ 49158 h 131995"/>
                <a:gd name="connsiteX15" fmla="*/ 3422 w 345113"/>
                <a:gd name="connsiteY15" fmla="*/ 33030 h 131995"/>
                <a:gd name="connsiteX16" fmla="*/ 32745 w 345113"/>
                <a:gd name="connsiteY16" fmla="*/ 40361 h 131995"/>
                <a:gd name="connsiteX17" fmla="*/ 15884 w 345113"/>
                <a:gd name="connsiteY17" fmla="*/ 6639 h 131995"/>
                <a:gd name="connsiteX18" fmla="*/ 38243 w 345113"/>
                <a:gd name="connsiteY18" fmla="*/ 7739 h 131995"/>
                <a:gd name="connsiteX19" fmla="*/ 47406 w 345113"/>
                <a:gd name="connsiteY19" fmla="*/ 13970 h 131995"/>
                <a:gd name="connsiteX20" fmla="*/ 61701 w 345113"/>
                <a:gd name="connsiteY20" fmla="*/ 37795 h 131995"/>
                <a:gd name="connsiteX21" fmla="*/ 98355 w 345113"/>
                <a:gd name="connsiteY21" fmla="*/ 42560 h 131995"/>
                <a:gd name="connsiteX22" fmla="*/ 107152 w 345113"/>
                <a:gd name="connsiteY22" fmla="*/ 41827 h 131995"/>
                <a:gd name="connsiteX23" fmla="*/ 100188 w 345113"/>
                <a:gd name="connsiteY23" fmla="*/ 35596 h 131995"/>
                <a:gd name="connsiteX24" fmla="*/ 93590 w 345113"/>
                <a:gd name="connsiteY24" fmla="*/ 23500 h 131995"/>
                <a:gd name="connsiteX25" fmla="*/ 114849 w 345113"/>
                <a:gd name="connsiteY25" fmla="*/ 7006 h 131995"/>
                <a:gd name="connsiteX26" fmla="*/ 119981 w 345113"/>
                <a:gd name="connsiteY26" fmla="*/ 7006 h 131995"/>
                <a:gd name="connsiteX27" fmla="*/ 126945 w 345113"/>
                <a:gd name="connsiteY27" fmla="*/ 14703 h 131995"/>
                <a:gd name="connsiteX28" fmla="*/ 150770 w 345113"/>
                <a:gd name="connsiteY28" fmla="*/ 51724 h 131995"/>
                <a:gd name="connsiteX29" fmla="*/ 196954 w 345113"/>
                <a:gd name="connsiteY29" fmla="*/ 83246 h 13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5113" h="131995">
                  <a:moveTo>
                    <a:pt x="196954" y="83246"/>
                  </a:moveTo>
                  <a:cubicBezTo>
                    <a:pt x="220779" y="94242"/>
                    <a:pt x="243871" y="105971"/>
                    <a:pt x="271728" y="101939"/>
                  </a:cubicBezTo>
                  <a:cubicBezTo>
                    <a:pt x="277592" y="101206"/>
                    <a:pt x="284557" y="107804"/>
                    <a:pt x="291155" y="109637"/>
                  </a:cubicBezTo>
                  <a:cubicBezTo>
                    <a:pt x="300318" y="112202"/>
                    <a:pt x="311314" y="116601"/>
                    <a:pt x="313513" y="101206"/>
                  </a:cubicBezTo>
                  <a:cubicBezTo>
                    <a:pt x="314246" y="97541"/>
                    <a:pt x="316446" y="93875"/>
                    <a:pt x="319011" y="95342"/>
                  </a:cubicBezTo>
                  <a:cubicBezTo>
                    <a:pt x="327808" y="100473"/>
                    <a:pt x="339171" y="104872"/>
                    <a:pt x="343936" y="112569"/>
                  </a:cubicBezTo>
                  <a:cubicBezTo>
                    <a:pt x="347601" y="118434"/>
                    <a:pt x="342470" y="129430"/>
                    <a:pt x="331840" y="131996"/>
                  </a:cubicBezTo>
                  <a:cubicBezTo>
                    <a:pt x="321944" y="124298"/>
                    <a:pt x="310214" y="127597"/>
                    <a:pt x="299585" y="127597"/>
                  </a:cubicBezTo>
                  <a:cubicBezTo>
                    <a:pt x="273561" y="127964"/>
                    <a:pt x="247903" y="129430"/>
                    <a:pt x="222612" y="120999"/>
                  </a:cubicBezTo>
                  <a:cubicBezTo>
                    <a:pt x="199153" y="119900"/>
                    <a:pt x="181926" y="105238"/>
                    <a:pt x="162499" y="94609"/>
                  </a:cubicBezTo>
                  <a:cubicBezTo>
                    <a:pt x="148937" y="87278"/>
                    <a:pt x="135376" y="80314"/>
                    <a:pt x="118515" y="81413"/>
                  </a:cubicBezTo>
                  <a:cubicBezTo>
                    <a:pt x="100921" y="82513"/>
                    <a:pt x="84427" y="75915"/>
                    <a:pt x="70498" y="64552"/>
                  </a:cubicBezTo>
                  <a:cubicBezTo>
                    <a:pt x="56936" y="62353"/>
                    <a:pt x="43008" y="56489"/>
                    <a:pt x="29446" y="65285"/>
                  </a:cubicBezTo>
                  <a:cubicBezTo>
                    <a:pt x="25414" y="67851"/>
                    <a:pt x="20649" y="66019"/>
                    <a:pt x="18083" y="61987"/>
                  </a:cubicBezTo>
                  <a:cubicBezTo>
                    <a:pt x="14418" y="56855"/>
                    <a:pt x="9286" y="53190"/>
                    <a:pt x="4521" y="49158"/>
                  </a:cubicBezTo>
                  <a:cubicBezTo>
                    <a:pt x="1222" y="43660"/>
                    <a:pt x="-3176" y="36695"/>
                    <a:pt x="3422" y="33030"/>
                  </a:cubicBezTo>
                  <a:cubicBezTo>
                    <a:pt x="12952" y="27532"/>
                    <a:pt x="23581" y="29365"/>
                    <a:pt x="32745" y="40361"/>
                  </a:cubicBezTo>
                  <a:cubicBezTo>
                    <a:pt x="33844" y="23500"/>
                    <a:pt x="11119" y="22034"/>
                    <a:pt x="15884" y="6639"/>
                  </a:cubicBezTo>
                  <a:cubicBezTo>
                    <a:pt x="23581" y="-325"/>
                    <a:pt x="31279" y="-4357"/>
                    <a:pt x="38243" y="7739"/>
                  </a:cubicBezTo>
                  <a:cubicBezTo>
                    <a:pt x="40075" y="11038"/>
                    <a:pt x="43741" y="12504"/>
                    <a:pt x="47406" y="13970"/>
                  </a:cubicBezTo>
                  <a:cubicBezTo>
                    <a:pt x="63167" y="22034"/>
                    <a:pt x="63167" y="22034"/>
                    <a:pt x="61701" y="37795"/>
                  </a:cubicBezTo>
                  <a:cubicBezTo>
                    <a:pt x="73797" y="38895"/>
                    <a:pt x="86626" y="34863"/>
                    <a:pt x="98355" y="42560"/>
                  </a:cubicBezTo>
                  <a:cubicBezTo>
                    <a:pt x="100921" y="44393"/>
                    <a:pt x="105686" y="47692"/>
                    <a:pt x="107152" y="41827"/>
                  </a:cubicBezTo>
                  <a:cubicBezTo>
                    <a:pt x="108618" y="37062"/>
                    <a:pt x="104220" y="36329"/>
                    <a:pt x="100188" y="35596"/>
                  </a:cubicBezTo>
                  <a:cubicBezTo>
                    <a:pt x="92490" y="34496"/>
                    <a:pt x="91757" y="29731"/>
                    <a:pt x="93590" y="23500"/>
                  </a:cubicBezTo>
                  <a:cubicBezTo>
                    <a:pt x="100554" y="17635"/>
                    <a:pt x="109351" y="14703"/>
                    <a:pt x="114849" y="7006"/>
                  </a:cubicBezTo>
                  <a:cubicBezTo>
                    <a:pt x="116682" y="6273"/>
                    <a:pt x="118148" y="6273"/>
                    <a:pt x="119981" y="7006"/>
                  </a:cubicBezTo>
                  <a:cubicBezTo>
                    <a:pt x="123646" y="8472"/>
                    <a:pt x="128045" y="11404"/>
                    <a:pt x="126945" y="14703"/>
                  </a:cubicBezTo>
                  <a:cubicBezTo>
                    <a:pt x="117782" y="38162"/>
                    <a:pt x="137941" y="43293"/>
                    <a:pt x="150770" y="51724"/>
                  </a:cubicBezTo>
                  <a:cubicBezTo>
                    <a:pt x="166165" y="62353"/>
                    <a:pt x="182659" y="71150"/>
                    <a:pt x="196954" y="83246"/>
                  </a:cubicBezTo>
                  <a:close/>
                </a:path>
              </a:pathLst>
            </a:custGeom>
            <a:solidFill>
              <a:srgbClr val="71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05B8F007-73F2-4534-82BB-D95DD6BEE146}"/>
                </a:ext>
              </a:extLst>
            </p:cNvPr>
            <p:cNvSpPr/>
            <p:nvPr/>
          </p:nvSpPr>
          <p:spPr>
            <a:xfrm>
              <a:off x="11385357" y="4691020"/>
              <a:ext cx="216278" cy="63918"/>
            </a:xfrm>
            <a:custGeom>
              <a:avLst/>
              <a:gdLst>
                <a:gd name="connsiteX0" fmla="*/ 62699 w 216278"/>
                <a:gd name="connsiteY0" fmla="*/ 0 h 63918"/>
                <a:gd name="connsiteX1" fmla="*/ 110715 w 216278"/>
                <a:gd name="connsiteY1" fmla="*/ 16494 h 63918"/>
                <a:gd name="connsiteX2" fmla="*/ 182923 w 216278"/>
                <a:gd name="connsiteY2" fmla="*/ 45817 h 63918"/>
                <a:gd name="connsiteX3" fmla="*/ 216278 w 216278"/>
                <a:gd name="connsiteY3" fmla="*/ 60479 h 63918"/>
                <a:gd name="connsiteX4" fmla="*/ 151034 w 216278"/>
                <a:gd name="connsiteY4" fmla="*/ 56080 h 63918"/>
                <a:gd name="connsiteX5" fmla="*/ 133807 w 216278"/>
                <a:gd name="connsiteY5" fmla="*/ 59379 h 63918"/>
                <a:gd name="connsiteX6" fmla="*/ 36674 w 216278"/>
                <a:gd name="connsiteY6" fmla="*/ 63045 h 63918"/>
                <a:gd name="connsiteX7" fmla="*/ 12116 w 216278"/>
                <a:gd name="connsiteY7" fmla="*/ 61212 h 63918"/>
                <a:gd name="connsiteX8" fmla="*/ 2586 w 216278"/>
                <a:gd name="connsiteY8" fmla="*/ 50216 h 63918"/>
                <a:gd name="connsiteX9" fmla="*/ 12849 w 216278"/>
                <a:gd name="connsiteY9" fmla="*/ 34088 h 63918"/>
                <a:gd name="connsiteX10" fmla="*/ 34842 w 216278"/>
                <a:gd name="connsiteY10" fmla="*/ 37020 h 63918"/>
                <a:gd name="connsiteX11" fmla="*/ 60499 w 216278"/>
                <a:gd name="connsiteY11" fmla="*/ 4398 h 63918"/>
                <a:gd name="connsiteX12" fmla="*/ 62699 w 216278"/>
                <a:gd name="connsiteY12" fmla="*/ 0 h 6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78" h="63918">
                  <a:moveTo>
                    <a:pt x="62699" y="0"/>
                  </a:moveTo>
                  <a:cubicBezTo>
                    <a:pt x="78826" y="5132"/>
                    <a:pt x="91655" y="18693"/>
                    <a:pt x="110715" y="16494"/>
                  </a:cubicBezTo>
                  <a:cubicBezTo>
                    <a:pt x="140038" y="12829"/>
                    <a:pt x="161298" y="30789"/>
                    <a:pt x="182923" y="45817"/>
                  </a:cubicBezTo>
                  <a:cubicBezTo>
                    <a:pt x="193553" y="53148"/>
                    <a:pt x="207481" y="50216"/>
                    <a:pt x="216278" y="60479"/>
                  </a:cubicBezTo>
                  <a:cubicBezTo>
                    <a:pt x="194286" y="66710"/>
                    <a:pt x="173393" y="52782"/>
                    <a:pt x="151034" y="56080"/>
                  </a:cubicBezTo>
                  <a:cubicBezTo>
                    <a:pt x="145170" y="56813"/>
                    <a:pt x="138572" y="53881"/>
                    <a:pt x="133807" y="59379"/>
                  </a:cubicBezTo>
                  <a:cubicBezTo>
                    <a:pt x="101185" y="53515"/>
                    <a:pt x="69296" y="67443"/>
                    <a:pt x="36674" y="63045"/>
                  </a:cubicBezTo>
                  <a:cubicBezTo>
                    <a:pt x="28611" y="59013"/>
                    <a:pt x="20180" y="63045"/>
                    <a:pt x="12116" y="61212"/>
                  </a:cubicBezTo>
                  <a:cubicBezTo>
                    <a:pt x="6985" y="59379"/>
                    <a:pt x="5152" y="54248"/>
                    <a:pt x="2586" y="50216"/>
                  </a:cubicBezTo>
                  <a:cubicBezTo>
                    <a:pt x="-3278" y="39953"/>
                    <a:pt x="1120" y="32988"/>
                    <a:pt x="12849" y="34088"/>
                  </a:cubicBezTo>
                  <a:cubicBezTo>
                    <a:pt x="20180" y="34821"/>
                    <a:pt x="27511" y="36654"/>
                    <a:pt x="34842" y="37020"/>
                  </a:cubicBezTo>
                  <a:cubicBezTo>
                    <a:pt x="59033" y="37753"/>
                    <a:pt x="66731" y="27857"/>
                    <a:pt x="60499" y="4398"/>
                  </a:cubicBezTo>
                  <a:cubicBezTo>
                    <a:pt x="60499" y="3299"/>
                    <a:pt x="61599" y="1466"/>
                    <a:pt x="62699" y="0"/>
                  </a:cubicBezTo>
                  <a:close/>
                </a:path>
              </a:pathLst>
            </a:custGeom>
            <a:solidFill>
              <a:srgbClr val="9A8F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429526D1-24DE-4EE4-A1E1-071DABB859B5}"/>
                </a:ext>
              </a:extLst>
            </p:cNvPr>
            <p:cNvSpPr/>
            <p:nvPr/>
          </p:nvSpPr>
          <p:spPr>
            <a:xfrm>
              <a:off x="11943616" y="4700660"/>
              <a:ext cx="184735" cy="44419"/>
            </a:xfrm>
            <a:custGeom>
              <a:avLst/>
              <a:gdLst>
                <a:gd name="connsiteX0" fmla="*/ 4032 w 184735"/>
                <a:gd name="connsiteY0" fmla="*/ 5388 h 44419"/>
                <a:gd name="connsiteX1" fmla="*/ 38487 w 184735"/>
                <a:gd name="connsiteY1" fmla="*/ 1356 h 44419"/>
                <a:gd name="connsiteX2" fmla="*/ 48750 w 184735"/>
                <a:gd name="connsiteY2" fmla="*/ 1723 h 44419"/>
                <a:gd name="connsiteX3" fmla="*/ 105197 w 184735"/>
                <a:gd name="connsiteY3" fmla="*/ 12352 h 44419"/>
                <a:gd name="connsiteX4" fmla="*/ 109595 w 184735"/>
                <a:gd name="connsiteY4" fmla="*/ 13085 h 44419"/>
                <a:gd name="connsiteX5" fmla="*/ 85037 w 184735"/>
                <a:gd name="connsiteY5" fmla="*/ 23349 h 44419"/>
                <a:gd name="connsiteX6" fmla="*/ 56447 w 184735"/>
                <a:gd name="connsiteY6" fmla="*/ 25914 h 44419"/>
                <a:gd name="connsiteX7" fmla="*/ 184736 w 184735"/>
                <a:gd name="connsiteY7" fmla="*/ 32145 h 44419"/>
                <a:gd name="connsiteX8" fmla="*/ 151747 w 184735"/>
                <a:gd name="connsiteY8" fmla="*/ 42409 h 44419"/>
                <a:gd name="connsiteX9" fmla="*/ 86503 w 184735"/>
                <a:gd name="connsiteY9" fmla="*/ 44241 h 44419"/>
                <a:gd name="connsiteX10" fmla="*/ 34455 w 184735"/>
                <a:gd name="connsiteY10" fmla="*/ 42042 h 44419"/>
                <a:gd name="connsiteX11" fmla="*/ 54614 w 184735"/>
                <a:gd name="connsiteY11" fmla="*/ 32879 h 44419"/>
                <a:gd name="connsiteX12" fmla="*/ 0 w 184735"/>
                <a:gd name="connsiteY12" fmla="*/ 17851 h 44419"/>
                <a:gd name="connsiteX13" fmla="*/ 4032 w 184735"/>
                <a:gd name="connsiteY13" fmla="*/ 5388 h 4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735" h="44419">
                  <a:moveTo>
                    <a:pt x="4032" y="5388"/>
                  </a:moveTo>
                  <a:cubicBezTo>
                    <a:pt x="15395" y="4655"/>
                    <a:pt x="27490" y="7954"/>
                    <a:pt x="38487" y="1356"/>
                  </a:cubicBezTo>
                  <a:cubicBezTo>
                    <a:pt x="41785" y="-843"/>
                    <a:pt x="45084" y="-110"/>
                    <a:pt x="48750" y="1723"/>
                  </a:cubicBezTo>
                  <a:cubicBezTo>
                    <a:pt x="66343" y="11253"/>
                    <a:pt x="85403" y="13452"/>
                    <a:pt x="105197" y="12352"/>
                  </a:cubicBezTo>
                  <a:cubicBezTo>
                    <a:pt x="106663" y="10886"/>
                    <a:pt x="108129" y="11253"/>
                    <a:pt x="109595" y="13085"/>
                  </a:cubicBezTo>
                  <a:cubicBezTo>
                    <a:pt x="107762" y="17117"/>
                    <a:pt x="89435" y="26281"/>
                    <a:pt x="85037" y="23349"/>
                  </a:cubicBezTo>
                  <a:cubicBezTo>
                    <a:pt x="74407" y="16384"/>
                    <a:pt x="65977" y="25914"/>
                    <a:pt x="56447" y="25914"/>
                  </a:cubicBezTo>
                  <a:cubicBezTo>
                    <a:pt x="98965" y="33612"/>
                    <a:pt x="141850" y="30679"/>
                    <a:pt x="184736" y="32145"/>
                  </a:cubicBezTo>
                  <a:cubicBezTo>
                    <a:pt x="176672" y="44608"/>
                    <a:pt x="163476" y="44974"/>
                    <a:pt x="151747" y="42409"/>
                  </a:cubicBezTo>
                  <a:cubicBezTo>
                    <a:pt x="129755" y="37644"/>
                    <a:pt x="108129" y="42775"/>
                    <a:pt x="86503" y="44241"/>
                  </a:cubicBezTo>
                  <a:cubicBezTo>
                    <a:pt x="69276" y="45341"/>
                    <a:pt x="53148" y="40942"/>
                    <a:pt x="34455" y="42042"/>
                  </a:cubicBezTo>
                  <a:cubicBezTo>
                    <a:pt x="40686" y="32145"/>
                    <a:pt x="48383" y="37644"/>
                    <a:pt x="54614" y="32879"/>
                  </a:cubicBezTo>
                  <a:cubicBezTo>
                    <a:pt x="35554" y="27747"/>
                    <a:pt x="17960" y="22615"/>
                    <a:pt x="0" y="17851"/>
                  </a:cubicBezTo>
                  <a:cubicBezTo>
                    <a:pt x="733" y="13452"/>
                    <a:pt x="2199" y="9420"/>
                    <a:pt x="4032" y="5388"/>
                  </a:cubicBezTo>
                  <a:close/>
                </a:path>
              </a:pathLst>
            </a:custGeom>
            <a:solidFill>
              <a:srgbClr val="BEAB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513052E-8BD0-49B0-9D57-91A27927DE50}"/>
                </a:ext>
              </a:extLst>
            </p:cNvPr>
            <p:cNvSpPr/>
            <p:nvPr/>
          </p:nvSpPr>
          <p:spPr>
            <a:xfrm>
              <a:off x="11804697" y="4694957"/>
              <a:ext cx="75140" cy="51411"/>
            </a:xfrm>
            <a:custGeom>
              <a:avLst/>
              <a:gdLst>
                <a:gd name="connsiteX0" fmla="*/ 0 w 75140"/>
                <a:gd name="connsiteY0" fmla="*/ 48112 h 51411"/>
                <a:gd name="connsiteX1" fmla="*/ 0 w 75140"/>
                <a:gd name="connsiteY1" fmla="*/ 44813 h 51411"/>
                <a:gd name="connsiteX2" fmla="*/ 14662 w 75140"/>
                <a:gd name="connsiteY2" fmla="*/ 29785 h 51411"/>
                <a:gd name="connsiteX3" fmla="*/ 7697 w 75140"/>
                <a:gd name="connsiteY3" fmla="*/ 18789 h 51411"/>
                <a:gd name="connsiteX4" fmla="*/ 3665 w 75140"/>
                <a:gd name="connsiteY4" fmla="*/ 4128 h 51411"/>
                <a:gd name="connsiteX5" fmla="*/ 25291 w 75140"/>
                <a:gd name="connsiteY5" fmla="*/ 5227 h 51411"/>
                <a:gd name="connsiteX6" fmla="*/ 66344 w 75140"/>
                <a:gd name="connsiteY6" fmla="*/ 17323 h 51411"/>
                <a:gd name="connsiteX7" fmla="*/ 75140 w 75140"/>
                <a:gd name="connsiteY7" fmla="*/ 18056 h 51411"/>
                <a:gd name="connsiteX8" fmla="*/ 55347 w 75140"/>
                <a:gd name="connsiteY8" fmla="*/ 29419 h 51411"/>
                <a:gd name="connsiteX9" fmla="*/ 54614 w 75140"/>
                <a:gd name="connsiteY9" fmla="*/ 40781 h 51411"/>
                <a:gd name="connsiteX10" fmla="*/ 50216 w 75140"/>
                <a:gd name="connsiteY10" fmla="*/ 51411 h 51411"/>
                <a:gd name="connsiteX11" fmla="*/ 0 w 75140"/>
                <a:gd name="connsiteY11" fmla="*/ 48112 h 5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140" h="51411">
                  <a:moveTo>
                    <a:pt x="0" y="48112"/>
                  </a:moveTo>
                  <a:cubicBezTo>
                    <a:pt x="0" y="47013"/>
                    <a:pt x="0" y="45913"/>
                    <a:pt x="0" y="44813"/>
                  </a:cubicBezTo>
                  <a:cubicBezTo>
                    <a:pt x="4032" y="39315"/>
                    <a:pt x="22359" y="47013"/>
                    <a:pt x="14662" y="29785"/>
                  </a:cubicBezTo>
                  <a:cubicBezTo>
                    <a:pt x="12096" y="26120"/>
                    <a:pt x="9163" y="22821"/>
                    <a:pt x="7697" y="18789"/>
                  </a:cubicBezTo>
                  <a:cubicBezTo>
                    <a:pt x="5865" y="14024"/>
                    <a:pt x="-5498" y="11092"/>
                    <a:pt x="3665" y="4128"/>
                  </a:cubicBezTo>
                  <a:cubicBezTo>
                    <a:pt x="10996" y="-1370"/>
                    <a:pt x="21992" y="-1737"/>
                    <a:pt x="25291" y="5227"/>
                  </a:cubicBezTo>
                  <a:cubicBezTo>
                    <a:pt x="34821" y="26853"/>
                    <a:pt x="52415" y="15124"/>
                    <a:pt x="66344" y="17323"/>
                  </a:cubicBezTo>
                  <a:cubicBezTo>
                    <a:pt x="69276" y="17690"/>
                    <a:pt x="72208" y="15490"/>
                    <a:pt x="75140" y="18056"/>
                  </a:cubicBezTo>
                  <a:cubicBezTo>
                    <a:pt x="68909" y="22088"/>
                    <a:pt x="67443" y="31618"/>
                    <a:pt x="55347" y="29419"/>
                  </a:cubicBezTo>
                  <a:cubicBezTo>
                    <a:pt x="47284" y="27953"/>
                    <a:pt x="49849" y="36383"/>
                    <a:pt x="54614" y="40781"/>
                  </a:cubicBezTo>
                  <a:cubicBezTo>
                    <a:pt x="60845" y="47379"/>
                    <a:pt x="57547" y="51411"/>
                    <a:pt x="50216" y="51411"/>
                  </a:cubicBezTo>
                  <a:cubicBezTo>
                    <a:pt x="33721" y="51045"/>
                    <a:pt x="16861" y="49578"/>
                    <a:pt x="0" y="48112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B667368-C911-495C-90E3-9241B8C5DA50}"/>
                </a:ext>
              </a:extLst>
            </p:cNvPr>
            <p:cNvSpPr/>
            <p:nvPr/>
          </p:nvSpPr>
          <p:spPr>
            <a:xfrm>
              <a:off x="11485442" y="4792918"/>
              <a:ext cx="105929" cy="11827"/>
            </a:xfrm>
            <a:custGeom>
              <a:avLst/>
              <a:gdLst>
                <a:gd name="connsiteX0" fmla="*/ 105930 w 105929"/>
                <a:gd name="connsiteY0" fmla="*/ 0 h 11827"/>
                <a:gd name="connsiteX1" fmla="*/ 91635 w 105929"/>
                <a:gd name="connsiteY1" fmla="*/ 11729 h 11827"/>
                <a:gd name="connsiteX2" fmla="*/ 0 w 105929"/>
                <a:gd name="connsiteY2" fmla="*/ 6598 h 11827"/>
                <a:gd name="connsiteX3" fmla="*/ 6231 w 105929"/>
                <a:gd name="connsiteY3" fmla="*/ 3299 h 11827"/>
                <a:gd name="connsiteX4" fmla="*/ 105930 w 105929"/>
                <a:gd name="connsiteY4" fmla="*/ 0 h 1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929" h="11827">
                  <a:moveTo>
                    <a:pt x="105930" y="0"/>
                  </a:moveTo>
                  <a:cubicBezTo>
                    <a:pt x="105563" y="9163"/>
                    <a:pt x="101531" y="12462"/>
                    <a:pt x="91635" y="11729"/>
                  </a:cubicBezTo>
                  <a:cubicBezTo>
                    <a:pt x="61212" y="10263"/>
                    <a:pt x="30423" y="10630"/>
                    <a:pt x="0" y="6598"/>
                  </a:cubicBezTo>
                  <a:cubicBezTo>
                    <a:pt x="2199" y="5498"/>
                    <a:pt x="4398" y="3665"/>
                    <a:pt x="6231" y="3299"/>
                  </a:cubicBezTo>
                  <a:cubicBezTo>
                    <a:pt x="39586" y="2199"/>
                    <a:pt x="72575" y="1100"/>
                    <a:pt x="10593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58E79F35-6318-470C-80EE-343137406ECC}"/>
                </a:ext>
              </a:extLst>
            </p:cNvPr>
            <p:cNvSpPr/>
            <p:nvPr/>
          </p:nvSpPr>
          <p:spPr>
            <a:xfrm>
              <a:off x="11902930" y="4703630"/>
              <a:ext cx="46446" cy="22189"/>
            </a:xfrm>
            <a:custGeom>
              <a:avLst/>
              <a:gdLst>
                <a:gd name="connsiteX0" fmla="*/ 44718 w 46446"/>
                <a:gd name="connsiteY0" fmla="*/ 2418 h 22189"/>
                <a:gd name="connsiteX1" fmla="*/ 40686 w 46446"/>
                <a:gd name="connsiteY1" fmla="*/ 14514 h 22189"/>
                <a:gd name="connsiteX2" fmla="*/ 31156 w 46446"/>
                <a:gd name="connsiteY2" fmla="*/ 11582 h 22189"/>
                <a:gd name="connsiteX3" fmla="*/ 0 w 46446"/>
                <a:gd name="connsiteY3" fmla="*/ 6084 h 22189"/>
                <a:gd name="connsiteX4" fmla="*/ 44718 w 46446"/>
                <a:gd name="connsiteY4" fmla="*/ 2418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46" h="22189">
                  <a:moveTo>
                    <a:pt x="44718" y="2418"/>
                  </a:moveTo>
                  <a:cubicBezTo>
                    <a:pt x="48017" y="7916"/>
                    <a:pt x="46550" y="11948"/>
                    <a:pt x="40686" y="14514"/>
                  </a:cubicBezTo>
                  <a:cubicBezTo>
                    <a:pt x="37753" y="12681"/>
                    <a:pt x="33721" y="8283"/>
                    <a:pt x="31156" y="11582"/>
                  </a:cubicBezTo>
                  <a:cubicBezTo>
                    <a:pt x="16128" y="32841"/>
                    <a:pt x="8430" y="17446"/>
                    <a:pt x="0" y="6084"/>
                  </a:cubicBezTo>
                  <a:cubicBezTo>
                    <a:pt x="14662" y="2785"/>
                    <a:pt x="28957" y="-3446"/>
                    <a:pt x="44718" y="2418"/>
                  </a:cubicBezTo>
                  <a:close/>
                </a:path>
              </a:pathLst>
            </a:custGeom>
            <a:solidFill>
              <a:srgbClr val="8C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9C05D9D-F128-4AE9-A20E-4350292EF43D}"/>
                </a:ext>
              </a:extLst>
            </p:cNvPr>
            <p:cNvSpPr/>
            <p:nvPr/>
          </p:nvSpPr>
          <p:spPr>
            <a:xfrm>
              <a:off x="11880971" y="4669082"/>
              <a:ext cx="25842" cy="36966"/>
            </a:xfrm>
            <a:custGeom>
              <a:avLst/>
              <a:gdLst>
                <a:gd name="connsiteX0" fmla="*/ 21959 w 25842"/>
                <a:gd name="connsiteY0" fmla="*/ 25970 h 36966"/>
                <a:gd name="connsiteX1" fmla="*/ 17927 w 25842"/>
                <a:gd name="connsiteY1" fmla="*/ 36966 h 36966"/>
                <a:gd name="connsiteX2" fmla="*/ 9863 w 25842"/>
                <a:gd name="connsiteY2" fmla="*/ 36966 h 36966"/>
                <a:gd name="connsiteX3" fmla="*/ 2899 w 25842"/>
                <a:gd name="connsiteY3" fmla="*/ 19739 h 36966"/>
                <a:gd name="connsiteX4" fmla="*/ 3998 w 25842"/>
                <a:gd name="connsiteY4" fmla="*/ 2878 h 36966"/>
                <a:gd name="connsiteX5" fmla="*/ 21592 w 25842"/>
                <a:gd name="connsiteY5" fmla="*/ 6544 h 36966"/>
                <a:gd name="connsiteX6" fmla="*/ 21959 w 25842"/>
                <a:gd name="connsiteY6" fmla="*/ 25970 h 3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42" h="36966">
                  <a:moveTo>
                    <a:pt x="21959" y="25970"/>
                  </a:moveTo>
                  <a:cubicBezTo>
                    <a:pt x="20492" y="29635"/>
                    <a:pt x="19393" y="33301"/>
                    <a:pt x="17927" y="36966"/>
                  </a:cubicBezTo>
                  <a:cubicBezTo>
                    <a:pt x="15361" y="36966"/>
                    <a:pt x="12795" y="36966"/>
                    <a:pt x="9863" y="36966"/>
                  </a:cubicBezTo>
                  <a:cubicBezTo>
                    <a:pt x="7664" y="31102"/>
                    <a:pt x="5464" y="25237"/>
                    <a:pt x="2899" y="19739"/>
                  </a:cubicBezTo>
                  <a:cubicBezTo>
                    <a:pt x="-34" y="13874"/>
                    <a:pt x="-2233" y="8010"/>
                    <a:pt x="3998" y="2878"/>
                  </a:cubicBezTo>
                  <a:cubicBezTo>
                    <a:pt x="11329" y="-3353"/>
                    <a:pt x="16461" y="1779"/>
                    <a:pt x="21592" y="6544"/>
                  </a:cubicBezTo>
                  <a:cubicBezTo>
                    <a:pt x="24524" y="13141"/>
                    <a:pt x="29289" y="19372"/>
                    <a:pt x="21959" y="25970"/>
                  </a:cubicBezTo>
                  <a:close/>
                </a:path>
              </a:pathLst>
            </a:custGeom>
            <a:solidFill>
              <a:srgbClr val="B699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76C7DBFE-7368-48F2-B1C0-BED38C177A05}"/>
                </a:ext>
              </a:extLst>
            </p:cNvPr>
            <p:cNvSpPr/>
            <p:nvPr/>
          </p:nvSpPr>
          <p:spPr>
            <a:xfrm>
              <a:off x="12139956" y="4744886"/>
              <a:ext cx="214653" cy="208611"/>
            </a:xfrm>
            <a:custGeom>
              <a:avLst/>
              <a:gdLst>
                <a:gd name="connsiteX0" fmla="*/ 149672 w 214653"/>
                <a:gd name="connsiteY0" fmla="*/ 6247 h 208611"/>
                <a:gd name="connsiteX1" fmla="*/ 153338 w 214653"/>
                <a:gd name="connsiteY1" fmla="*/ 20908 h 208611"/>
                <a:gd name="connsiteX2" fmla="*/ 202087 w 214653"/>
                <a:gd name="connsiteY2" fmla="*/ 50965 h 208611"/>
                <a:gd name="connsiteX3" fmla="*/ 198788 w 214653"/>
                <a:gd name="connsiteY3" fmla="*/ 58295 h 208611"/>
                <a:gd name="connsiteX4" fmla="*/ 188892 w 214653"/>
                <a:gd name="connsiteY4" fmla="*/ 72590 h 208611"/>
                <a:gd name="connsiteX5" fmla="*/ 204287 w 214653"/>
                <a:gd name="connsiteY5" fmla="*/ 89451 h 208611"/>
                <a:gd name="connsiteX6" fmla="*/ 214550 w 214653"/>
                <a:gd name="connsiteY6" fmla="*/ 95316 h 208611"/>
                <a:gd name="connsiteX7" fmla="*/ 209418 w 214653"/>
                <a:gd name="connsiteY7" fmla="*/ 104479 h 208611"/>
                <a:gd name="connsiteX8" fmla="*/ 179362 w 214653"/>
                <a:gd name="connsiteY8" fmla="*/ 125372 h 208611"/>
                <a:gd name="connsiteX9" fmla="*/ 153704 w 214653"/>
                <a:gd name="connsiteY9" fmla="*/ 115475 h 208611"/>
                <a:gd name="connsiteX10" fmla="*/ 159202 w 214653"/>
                <a:gd name="connsiteY10" fmla="*/ 107778 h 208611"/>
                <a:gd name="connsiteX11" fmla="*/ 167266 w 214653"/>
                <a:gd name="connsiteY11" fmla="*/ 101180 h 208611"/>
                <a:gd name="connsiteX12" fmla="*/ 166167 w 214653"/>
                <a:gd name="connsiteY12" fmla="*/ 96049 h 208611"/>
                <a:gd name="connsiteX13" fmla="*/ 159935 w 214653"/>
                <a:gd name="connsiteY13" fmla="*/ 97515 h 208611"/>
                <a:gd name="connsiteX14" fmla="*/ 146007 w 214653"/>
                <a:gd name="connsiteY14" fmla="*/ 92017 h 208611"/>
                <a:gd name="connsiteX15" fmla="*/ 125847 w 214653"/>
                <a:gd name="connsiteY15" fmla="*/ 54630 h 208611"/>
                <a:gd name="connsiteX16" fmla="*/ 118150 w 214653"/>
                <a:gd name="connsiteY16" fmla="*/ 47666 h 208611"/>
                <a:gd name="connsiteX17" fmla="*/ 111186 w 214653"/>
                <a:gd name="connsiteY17" fmla="*/ 75523 h 208611"/>
                <a:gd name="connsiteX18" fmla="*/ 121449 w 214653"/>
                <a:gd name="connsiteY18" fmla="*/ 71857 h 208611"/>
                <a:gd name="connsiteX19" fmla="*/ 142708 w 214653"/>
                <a:gd name="connsiteY19" fmla="*/ 83586 h 208611"/>
                <a:gd name="connsiteX20" fmla="*/ 128413 w 214653"/>
                <a:gd name="connsiteY20" fmla="*/ 103380 h 208611"/>
                <a:gd name="connsiteX21" fmla="*/ 118150 w 214653"/>
                <a:gd name="connsiteY21" fmla="*/ 112176 h 208611"/>
                <a:gd name="connsiteX22" fmla="*/ 111552 w 214653"/>
                <a:gd name="connsiteY22" fmla="*/ 146265 h 208611"/>
                <a:gd name="connsiteX23" fmla="*/ 99090 w 214653"/>
                <a:gd name="connsiteY23" fmla="*/ 158360 h 208611"/>
                <a:gd name="connsiteX24" fmla="*/ 84428 w 214653"/>
                <a:gd name="connsiteY24" fmla="*/ 159460 h 208611"/>
                <a:gd name="connsiteX25" fmla="*/ 63169 w 214653"/>
                <a:gd name="connsiteY25" fmla="*/ 151763 h 208611"/>
                <a:gd name="connsiteX26" fmla="*/ 79297 w 214653"/>
                <a:gd name="connsiteY26" fmla="*/ 131236 h 208611"/>
                <a:gd name="connsiteX27" fmla="*/ 59504 w 214653"/>
                <a:gd name="connsiteY27" fmla="*/ 131236 h 208611"/>
                <a:gd name="connsiteX28" fmla="*/ 54372 w 214653"/>
                <a:gd name="connsiteY28" fmla="*/ 157261 h 208611"/>
                <a:gd name="connsiteX29" fmla="*/ 50707 w 214653"/>
                <a:gd name="connsiteY29" fmla="*/ 167157 h 208611"/>
                <a:gd name="connsiteX30" fmla="*/ 18085 w 214653"/>
                <a:gd name="connsiteY30" fmla="*/ 208576 h 208611"/>
                <a:gd name="connsiteX31" fmla="*/ 14420 w 214653"/>
                <a:gd name="connsiteY31" fmla="*/ 204544 h 208611"/>
                <a:gd name="connsiteX32" fmla="*/ 5256 w 214653"/>
                <a:gd name="connsiteY32" fmla="*/ 91284 h 208611"/>
                <a:gd name="connsiteX33" fmla="*/ 1224 w 214653"/>
                <a:gd name="connsiteY33" fmla="*/ 69291 h 208611"/>
                <a:gd name="connsiteX34" fmla="*/ 10021 w 214653"/>
                <a:gd name="connsiteY34" fmla="*/ 46566 h 208611"/>
                <a:gd name="connsiteX35" fmla="*/ 23949 w 214653"/>
                <a:gd name="connsiteY35" fmla="*/ 22375 h 208611"/>
                <a:gd name="connsiteX36" fmla="*/ 65368 w 214653"/>
                <a:gd name="connsiteY36" fmla="*/ 29705 h 208611"/>
                <a:gd name="connsiteX37" fmla="*/ 93225 w 214653"/>
                <a:gd name="connsiteY37" fmla="*/ 19809 h 208611"/>
                <a:gd name="connsiteX38" fmla="*/ 115951 w 214653"/>
                <a:gd name="connsiteY38" fmla="*/ 26773 h 208611"/>
                <a:gd name="connsiteX39" fmla="*/ 124014 w 214653"/>
                <a:gd name="connsiteY39" fmla="*/ 27506 h 208611"/>
                <a:gd name="connsiteX40" fmla="*/ 121449 w 214653"/>
                <a:gd name="connsiteY40" fmla="*/ 21275 h 208611"/>
                <a:gd name="connsiteX41" fmla="*/ 123648 w 214653"/>
                <a:gd name="connsiteY41" fmla="*/ 14677 h 208611"/>
                <a:gd name="connsiteX42" fmla="*/ 136110 w 214653"/>
                <a:gd name="connsiteY42" fmla="*/ 2948 h 208611"/>
                <a:gd name="connsiteX43" fmla="*/ 149672 w 214653"/>
                <a:gd name="connsiteY43" fmla="*/ 6247 h 20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4653" h="208611">
                  <a:moveTo>
                    <a:pt x="149672" y="6247"/>
                  </a:moveTo>
                  <a:cubicBezTo>
                    <a:pt x="143441" y="12845"/>
                    <a:pt x="143441" y="18709"/>
                    <a:pt x="153338" y="20908"/>
                  </a:cubicBezTo>
                  <a:cubicBezTo>
                    <a:pt x="173131" y="25307"/>
                    <a:pt x="188892" y="35936"/>
                    <a:pt x="202087" y="50965"/>
                  </a:cubicBezTo>
                  <a:cubicBezTo>
                    <a:pt x="203553" y="54630"/>
                    <a:pt x="201354" y="58662"/>
                    <a:pt x="198788" y="58295"/>
                  </a:cubicBezTo>
                  <a:cubicBezTo>
                    <a:pt x="185593" y="56463"/>
                    <a:pt x="188525" y="68925"/>
                    <a:pt x="188892" y="72590"/>
                  </a:cubicBezTo>
                  <a:cubicBezTo>
                    <a:pt x="189625" y="80288"/>
                    <a:pt x="191824" y="90551"/>
                    <a:pt x="204287" y="89451"/>
                  </a:cubicBezTo>
                  <a:cubicBezTo>
                    <a:pt x="208685" y="89085"/>
                    <a:pt x="213450" y="89818"/>
                    <a:pt x="214550" y="95316"/>
                  </a:cubicBezTo>
                  <a:cubicBezTo>
                    <a:pt x="215283" y="99714"/>
                    <a:pt x="211984" y="101913"/>
                    <a:pt x="209418" y="104479"/>
                  </a:cubicBezTo>
                  <a:cubicBezTo>
                    <a:pt x="200988" y="114009"/>
                    <a:pt x="187426" y="115475"/>
                    <a:pt x="179362" y="125372"/>
                  </a:cubicBezTo>
                  <a:cubicBezTo>
                    <a:pt x="175696" y="129770"/>
                    <a:pt x="155903" y="121706"/>
                    <a:pt x="153704" y="115475"/>
                  </a:cubicBezTo>
                  <a:cubicBezTo>
                    <a:pt x="151872" y="109977"/>
                    <a:pt x="155537" y="109244"/>
                    <a:pt x="159202" y="107778"/>
                  </a:cubicBezTo>
                  <a:cubicBezTo>
                    <a:pt x="162868" y="106678"/>
                    <a:pt x="166533" y="105579"/>
                    <a:pt x="167266" y="101180"/>
                  </a:cubicBezTo>
                  <a:cubicBezTo>
                    <a:pt x="167633" y="99348"/>
                    <a:pt x="167266" y="97515"/>
                    <a:pt x="166167" y="96049"/>
                  </a:cubicBezTo>
                  <a:cubicBezTo>
                    <a:pt x="163234" y="93850"/>
                    <a:pt x="161401" y="96049"/>
                    <a:pt x="159935" y="97515"/>
                  </a:cubicBezTo>
                  <a:cubicBezTo>
                    <a:pt x="150405" y="107778"/>
                    <a:pt x="143075" y="101547"/>
                    <a:pt x="146007" y="92017"/>
                  </a:cubicBezTo>
                  <a:cubicBezTo>
                    <a:pt x="152238" y="71124"/>
                    <a:pt x="141975" y="61961"/>
                    <a:pt x="125847" y="54630"/>
                  </a:cubicBezTo>
                  <a:cubicBezTo>
                    <a:pt x="122548" y="53164"/>
                    <a:pt x="122548" y="48399"/>
                    <a:pt x="118150" y="47666"/>
                  </a:cubicBezTo>
                  <a:cubicBezTo>
                    <a:pt x="129879" y="62327"/>
                    <a:pt x="129879" y="62327"/>
                    <a:pt x="111186" y="75523"/>
                  </a:cubicBezTo>
                  <a:cubicBezTo>
                    <a:pt x="114851" y="74423"/>
                    <a:pt x="117783" y="72590"/>
                    <a:pt x="121449" y="71857"/>
                  </a:cubicBezTo>
                  <a:cubicBezTo>
                    <a:pt x="132078" y="69658"/>
                    <a:pt x="140875" y="72224"/>
                    <a:pt x="142708" y="83586"/>
                  </a:cubicBezTo>
                  <a:cubicBezTo>
                    <a:pt x="144174" y="93483"/>
                    <a:pt x="140509" y="103380"/>
                    <a:pt x="128413" y="103380"/>
                  </a:cubicBezTo>
                  <a:cubicBezTo>
                    <a:pt x="121082" y="103380"/>
                    <a:pt x="118883" y="105945"/>
                    <a:pt x="118150" y="112176"/>
                  </a:cubicBezTo>
                  <a:cubicBezTo>
                    <a:pt x="117050" y="123539"/>
                    <a:pt x="107520" y="133069"/>
                    <a:pt x="111552" y="146265"/>
                  </a:cubicBezTo>
                  <a:cubicBezTo>
                    <a:pt x="113385" y="152496"/>
                    <a:pt x="104588" y="155795"/>
                    <a:pt x="99090" y="158360"/>
                  </a:cubicBezTo>
                  <a:cubicBezTo>
                    <a:pt x="94325" y="160926"/>
                    <a:pt x="89193" y="159460"/>
                    <a:pt x="84428" y="159460"/>
                  </a:cubicBezTo>
                  <a:cubicBezTo>
                    <a:pt x="76365" y="159460"/>
                    <a:pt x="66468" y="161293"/>
                    <a:pt x="63169" y="151763"/>
                  </a:cubicBezTo>
                  <a:cubicBezTo>
                    <a:pt x="59504" y="141500"/>
                    <a:pt x="68667" y="136735"/>
                    <a:pt x="79297" y="131236"/>
                  </a:cubicBezTo>
                  <a:cubicBezTo>
                    <a:pt x="70133" y="132336"/>
                    <a:pt x="65002" y="137834"/>
                    <a:pt x="59504" y="131236"/>
                  </a:cubicBezTo>
                  <a:cubicBezTo>
                    <a:pt x="62436" y="141133"/>
                    <a:pt x="64635" y="150663"/>
                    <a:pt x="54372" y="157261"/>
                  </a:cubicBezTo>
                  <a:cubicBezTo>
                    <a:pt x="50707" y="159460"/>
                    <a:pt x="50707" y="163125"/>
                    <a:pt x="50707" y="167157"/>
                  </a:cubicBezTo>
                  <a:cubicBezTo>
                    <a:pt x="50707" y="186950"/>
                    <a:pt x="36778" y="204544"/>
                    <a:pt x="18085" y="208576"/>
                  </a:cubicBezTo>
                  <a:cubicBezTo>
                    <a:pt x="16619" y="208943"/>
                    <a:pt x="15153" y="206377"/>
                    <a:pt x="14420" y="204544"/>
                  </a:cubicBezTo>
                  <a:cubicBezTo>
                    <a:pt x="8921" y="166791"/>
                    <a:pt x="10388" y="128671"/>
                    <a:pt x="5256" y="91284"/>
                  </a:cubicBezTo>
                  <a:cubicBezTo>
                    <a:pt x="4156" y="83953"/>
                    <a:pt x="2690" y="76622"/>
                    <a:pt x="1224" y="69291"/>
                  </a:cubicBezTo>
                  <a:cubicBezTo>
                    <a:pt x="-609" y="60495"/>
                    <a:pt x="-2075" y="50598"/>
                    <a:pt x="10021" y="46566"/>
                  </a:cubicBezTo>
                  <a:cubicBezTo>
                    <a:pt x="20651" y="42168"/>
                    <a:pt x="18818" y="30805"/>
                    <a:pt x="23949" y="22375"/>
                  </a:cubicBezTo>
                  <a:cubicBezTo>
                    <a:pt x="34946" y="39968"/>
                    <a:pt x="51806" y="24940"/>
                    <a:pt x="65368" y="29705"/>
                  </a:cubicBezTo>
                  <a:cubicBezTo>
                    <a:pt x="69400" y="11012"/>
                    <a:pt x="83695" y="22741"/>
                    <a:pt x="93225" y="19809"/>
                  </a:cubicBezTo>
                  <a:cubicBezTo>
                    <a:pt x="103488" y="16510"/>
                    <a:pt x="109353" y="21641"/>
                    <a:pt x="115951" y="26773"/>
                  </a:cubicBezTo>
                  <a:cubicBezTo>
                    <a:pt x="118517" y="28606"/>
                    <a:pt x="121082" y="30805"/>
                    <a:pt x="124014" y="27506"/>
                  </a:cubicBezTo>
                  <a:cubicBezTo>
                    <a:pt x="127313" y="23841"/>
                    <a:pt x="124014" y="23108"/>
                    <a:pt x="121449" y="21275"/>
                  </a:cubicBezTo>
                  <a:cubicBezTo>
                    <a:pt x="117783" y="18709"/>
                    <a:pt x="121449" y="15044"/>
                    <a:pt x="123648" y="14677"/>
                  </a:cubicBezTo>
                  <a:cubicBezTo>
                    <a:pt x="130246" y="12845"/>
                    <a:pt x="133911" y="11012"/>
                    <a:pt x="136110" y="2948"/>
                  </a:cubicBezTo>
                  <a:cubicBezTo>
                    <a:pt x="139409" y="-5116"/>
                    <a:pt x="144907" y="5880"/>
                    <a:pt x="149672" y="6247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2EF1B659-E082-4848-9713-9DDD867650C9}"/>
                </a:ext>
              </a:extLst>
            </p:cNvPr>
            <p:cNvSpPr/>
            <p:nvPr/>
          </p:nvSpPr>
          <p:spPr>
            <a:xfrm>
              <a:off x="12091248" y="4781428"/>
              <a:ext cx="77856" cy="565333"/>
            </a:xfrm>
            <a:custGeom>
              <a:avLst/>
              <a:gdLst>
                <a:gd name="connsiteX0" fmla="*/ 59095 w 77856"/>
                <a:gd name="connsiteY0" fmla="*/ 10757 h 565333"/>
                <a:gd name="connsiteX1" fmla="*/ 60195 w 77856"/>
                <a:gd name="connsiteY1" fmla="*/ 59507 h 565333"/>
                <a:gd name="connsiteX2" fmla="*/ 66793 w 77856"/>
                <a:gd name="connsiteY2" fmla="*/ 172401 h 565333"/>
                <a:gd name="connsiteX3" fmla="*/ 74123 w 77856"/>
                <a:gd name="connsiteY3" fmla="*/ 262202 h 565333"/>
                <a:gd name="connsiteX4" fmla="*/ 64593 w 77856"/>
                <a:gd name="connsiteY4" fmla="*/ 396722 h 565333"/>
                <a:gd name="connsiteX5" fmla="*/ 54697 w 77856"/>
                <a:gd name="connsiteY5" fmla="*/ 555433 h 565333"/>
                <a:gd name="connsiteX6" fmla="*/ 10712 w 77856"/>
                <a:gd name="connsiteY6" fmla="*/ 560198 h 565333"/>
                <a:gd name="connsiteX7" fmla="*/ 1549 w 77856"/>
                <a:gd name="connsiteY7" fmla="*/ 529409 h 565333"/>
                <a:gd name="connsiteX8" fmla="*/ 6314 w 77856"/>
                <a:gd name="connsiteY8" fmla="*/ 491656 h 565333"/>
                <a:gd name="connsiteX9" fmla="*/ 32705 w 77856"/>
                <a:gd name="connsiteY9" fmla="*/ 391224 h 565333"/>
                <a:gd name="connsiteX10" fmla="*/ 32705 w 77856"/>
                <a:gd name="connsiteY10" fmla="*/ 365200 h 565333"/>
                <a:gd name="connsiteX11" fmla="*/ 34904 w 77856"/>
                <a:gd name="connsiteY11" fmla="*/ 270999 h 565333"/>
                <a:gd name="connsiteX12" fmla="*/ 36370 w 77856"/>
                <a:gd name="connsiteY12" fmla="*/ 206489 h 565333"/>
                <a:gd name="connsiteX13" fmla="*/ 39669 w 77856"/>
                <a:gd name="connsiteY13" fmla="*/ 104224 h 565333"/>
                <a:gd name="connsiteX14" fmla="*/ 35637 w 77856"/>
                <a:gd name="connsiteY14" fmla="*/ 65738 h 565333"/>
                <a:gd name="connsiteX15" fmla="*/ 40768 w 77856"/>
                <a:gd name="connsiteY15" fmla="*/ 9291 h 565333"/>
                <a:gd name="connsiteX16" fmla="*/ 50665 w 77856"/>
                <a:gd name="connsiteY16" fmla="*/ 127 h 565333"/>
                <a:gd name="connsiteX17" fmla="*/ 59095 w 77856"/>
                <a:gd name="connsiteY17" fmla="*/ 10757 h 56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856" h="565333">
                  <a:moveTo>
                    <a:pt x="59095" y="10757"/>
                  </a:moveTo>
                  <a:cubicBezTo>
                    <a:pt x="45167" y="26885"/>
                    <a:pt x="59095" y="43745"/>
                    <a:pt x="60195" y="59507"/>
                  </a:cubicBezTo>
                  <a:cubicBezTo>
                    <a:pt x="62394" y="96894"/>
                    <a:pt x="66060" y="134647"/>
                    <a:pt x="66793" y="172401"/>
                  </a:cubicBezTo>
                  <a:cubicBezTo>
                    <a:pt x="81454" y="201357"/>
                    <a:pt x="78888" y="232879"/>
                    <a:pt x="74123" y="262202"/>
                  </a:cubicBezTo>
                  <a:cubicBezTo>
                    <a:pt x="67159" y="306920"/>
                    <a:pt x="70825" y="352004"/>
                    <a:pt x="64593" y="396722"/>
                  </a:cubicBezTo>
                  <a:cubicBezTo>
                    <a:pt x="57263" y="449504"/>
                    <a:pt x="58729" y="502652"/>
                    <a:pt x="54697" y="555433"/>
                  </a:cubicBezTo>
                  <a:cubicBezTo>
                    <a:pt x="42601" y="566430"/>
                    <a:pt x="25740" y="568629"/>
                    <a:pt x="10712" y="560198"/>
                  </a:cubicBezTo>
                  <a:cubicBezTo>
                    <a:pt x="-2483" y="552868"/>
                    <a:pt x="-650" y="541505"/>
                    <a:pt x="1549" y="529409"/>
                  </a:cubicBezTo>
                  <a:cubicBezTo>
                    <a:pt x="3748" y="516947"/>
                    <a:pt x="-1384" y="503385"/>
                    <a:pt x="6314" y="491656"/>
                  </a:cubicBezTo>
                  <a:cubicBezTo>
                    <a:pt x="6680" y="456101"/>
                    <a:pt x="28306" y="425679"/>
                    <a:pt x="32705" y="391224"/>
                  </a:cubicBezTo>
                  <a:cubicBezTo>
                    <a:pt x="33804" y="382794"/>
                    <a:pt x="33438" y="373630"/>
                    <a:pt x="32705" y="365200"/>
                  </a:cubicBezTo>
                  <a:cubicBezTo>
                    <a:pt x="30139" y="333678"/>
                    <a:pt x="38936" y="302888"/>
                    <a:pt x="34904" y="270999"/>
                  </a:cubicBezTo>
                  <a:cubicBezTo>
                    <a:pt x="32338" y="249740"/>
                    <a:pt x="35637" y="228114"/>
                    <a:pt x="36370" y="206489"/>
                  </a:cubicBezTo>
                  <a:cubicBezTo>
                    <a:pt x="31238" y="172401"/>
                    <a:pt x="39302" y="138312"/>
                    <a:pt x="39669" y="104224"/>
                  </a:cubicBezTo>
                  <a:cubicBezTo>
                    <a:pt x="40035" y="91395"/>
                    <a:pt x="39302" y="77834"/>
                    <a:pt x="35637" y="65738"/>
                  </a:cubicBezTo>
                  <a:cubicBezTo>
                    <a:pt x="29406" y="45578"/>
                    <a:pt x="38936" y="27984"/>
                    <a:pt x="40768" y="9291"/>
                  </a:cubicBezTo>
                  <a:cubicBezTo>
                    <a:pt x="41502" y="3793"/>
                    <a:pt x="44800" y="494"/>
                    <a:pt x="50665" y="127"/>
                  </a:cubicBezTo>
                  <a:cubicBezTo>
                    <a:pt x="59462" y="-972"/>
                    <a:pt x="59095" y="5259"/>
                    <a:pt x="59095" y="10757"/>
                  </a:cubicBezTo>
                  <a:close/>
                </a:path>
              </a:pathLst>
            </a:custGeom>
            <a:solidFill>
              <a:srgbClr val="DB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8BC0B39C-8CBF-4008-B8DB-54661E8916B5}"/>
                </a:ext>
              </a:extLst>
            </p:cNvPr>
            <p:cNvSpPr/>
            <p:nvPr/>
          </p:nvSpPr>
          <p:spPr>
            <a:xfrm>
              <a:off x="12293293" y="4742738"/>
              <a:ext cx="34087" cy="12262"/>
            </a:xfrm>
            <a:custGeom>
              <a:avLst/>
              <a:gdLst>
                <a:gd name="connsiteX0" fmla="*/ 34088 w 34087"/>
                <a:gd name="connsiteY0" fmla="*/ 8761 h 12262"/>
                <a:gd name="connsiteX1" fmla="*/ 0 w 34087"/>
                <a:gd name="connsiteY1" fmla="*/ 8028 h 12262"/>
                <a:gd name="connsiteX2" fmla="*/ 3665 w 34087"/>
                <a:gd name="connsiteY2" fmla="*/ 330 h 12262"/>
                <a:gd name="connsiteX3" fmla="*/ 3665 w 34087"/>
                <a:gd name="connsiteY3" fmla="*/ 330 h 12262"/>
                <a:gd name="connsiteX4" fmla="*/ 34088 w 34087"/>
                <a:gd name="connsiteY4" fmla="*/ 8761 h 1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7" h="12262">
                  <a:moveTo>
                    <a:pt x="34088" y="8761"/>
                  </a:moveTo>
                  <a:cubicBezTo>
                    <a:pt x="22725" y="13892"/>
                    <a:pt x="11363" y="13159"/>
                    <a:pt x="0" y="8028"/>
                  </a:cubicBezTo>
                  <a:cubicBezTo>
                    <a:pt x="1100" y="5462"/>
                    <a:pt x="2566" y="2896"/>
                    <a:pt x="3665" y="330"/>
                  </a:cubicBezTo>
                  <a:lnTo>
                    <a:pt x="3665" y="330"/>
                  </a:lnTo>
                  <a:cubicBezTo>
                    <a:pt x="13928" y="2163"/>
                    <a:pt x="26757" y="-5168"/>
                    <a:pt x="34088" y="8761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14B9E31-F4E4-4E48-BF17-D644178BCF43}"/>
                </a:ext>
              </a:extLst>
            </p:cNvPr>
            <p:cNvSpPr/>
            <p:nvPr/>
          </p:nvSpPr>
          <p:spPr>
            <a:xfrm>
              <a:off x="12048812" y="4694727"/>
              <a:ext cx="185101" cy="26716"/>
            </a:xfrm>
            <a:custGeom>
              <a:avLst/>
              <a:gdLst>
                <a:gd name="connsiteX0" fmla="*/ 4398 w 185101"/>
                <a:gd name="connsiteY0" fmla="*/ 19019 h 26716"/>
                <a:gd name="connsiteX1" fmla="*/ 0 w 185101"/>
                <a:gd name="connsiteY1" fmla="*/ 18286 h 26716"/>
                <a:gd name="connsiteX2" fmla="*/ 13929 w 185101"/>
                <a:gd name="connsiteY2" fmla="*/ 14987 h 26716"/>
                <a:gd name="connsiteX3" fmla="*/ 156145 w 185101"/>
                <a:gd name="connsiteY3" fmla="*/ 326 h 26716"/>
                <a:gd name="connsiteX4" fmla="*/ 165309 w 185101"/>
                <a:gd name="connsiteY4" fmla="*/ 326 h 26716"/>
                <a:gd name="connsiteX5" fmla="*/ 185102 w 185101"/>
                <a:gd name="connsiteY5" fmla="*/ 5457 h 26716"/>
                <a:gd name="connsiteX6" fmla="*/ 172273 w 185101"/>
                <a:gd name="connsiteY6" fmla="*/ 12055 h 26716"/>
                <a:gd name="connsiteX7" fmla="*/ 161644 w 185101"/>
                <a:gd name="connsiteY7" fmla="*/ 15720 h 26716"/>
                <a:gd name="connsiteX8" fmla="*/ 78806 w 185101"/>
                <a:gd name="connsiteY8" fmla="*/ 26717 h 26716"/>
                <a:gd name="connsiteX9" fmla="*/ 4398 w 185101"/>
                <a:gd name="connsiteY9" fmla="*/ 19019 h 2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101" h="26716">
                  <a:moveTo>
                    <a:pt x="4398" y="19019"/>
                  </a:moveTo>
                  <a:cubicBezTo>
                    <a:pt x="2932" y="18653"/>
                    <a:pt x="1466" y="18653"/>
                    <a:pt x="0" y="18286"/>
                  </a:cubicBezTo>
                  <a:cubicBezTo>
                    <a:pt x="4032" y="13888"/>
                    <a:pt x="9163" y="14621"/>
                    <a:pt x="13929" y="14987"/>
                  </a:cubicBezTo>
                  <a:cubicBezTo>
                    <a:pt x="61945" y="16453"/>
                    <a:pt x="109228" y="9123"/>
                    <a:pt x="156145" y="326"/>
                  </a:cubicBezTo>
                  <a:cubicBezTo>
                    <a:pt x="159078" y="-407"/>
                    <a:pt x="162377" y="326"/>
                    <a:pt x="165309" y="326"/>
                  </a:cubicBezTo>
                  <a:cubicBezTo>
                    <a:pt x="170441" y="7290"/>
                    <a:pt x="178138" y="2158"/>
                    <a:pt x="185102" y="5457"/>
                  </a:cubicBezTo>
                  <a:cubicBezTo>
                    <a:pt x="180337" y="8023"/>
                    <a:pt x="176305" y="9856"/>
                    <a:pt x="172273" y="12055"/>
                  </a:cubicBezTo>
                  <a:cubicBezTo>
                    <a:pt x="168608" y="13155"/>
                    <a:pt x="165309" y="14621"/>
                    <a:pt x="161644" y="15720"/>
                  </a:cubicBezTo>
                  <a:cubicBezTo>
                    <a:pt x="134520" y="22318"/>
                    <a:pt x="106663" y="25250"/>
                    <a:pt x="78806" y="26717"/>
                  </a:cubicBezTo>
                  <a:cubicBezTo>
                    <a:pt x="53881" y="25250"/>
                    <a:pt x="28590" y="28549"/>
                    <a:pt x="4398" y="19019"/>
                  </a:cubicBezTo>
                  <a:close/>
                </a:path>
              </a:pathLst>
            </a:custGeom>
            <a:solidFill>
              <a:srgbClr val="CDC5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EFC7110D-93FA-44C6-8989-4639FA5E2E9B}"/>
                </a:ext>
              </a:extLst>
            </p:cNvPr>
            <p:cNvSpPr/>
            <p:nvPr/>
          </p:nvSpPr>
          <p:spPr>
            <a:xfrm>
              <a:off x="11990652" y="4615870"/>
              <a:ext cx="39466" cy="34157"/>
            </a:xfrm>
            <a:custGeom>
              <a:avLst/>
              <a:gdLst>
                <a:gd name="connsiteX0" fmla="*/ 1346 w 39466"/>
                <a:gd name="connsiteY0" fmla="*/ 23102 h 34157"/>
                <a:gd name="connsiteX1" fmla="*/ 17474 w 39466"/>
                <a:gd name="connsiteY1" fmla="*/ 10 h 34157"/>
                <a:gd name="connsiteX2" fmla="*/ 21872 w 39466"/>
                <a:gd name="connsiteY2" fmla="*/ 7341 h 34157"/>
                <a:gd name="connsiteX3" fmla="*/ 28104 w 39466"/>
                <a:gd name="connsiteY3" fmla="*/ 17237 h 34157"/>
                <a:gd name="connsiteX4" fmla="*/ 39466 w 39466"/>
                <a:gd name="connsiteY4" fmla="*/ 33365 h 34157"/>
                <a:gd name="connsiteX5" fmla="*/ 1346 w 39466"/>
                <a:gd name="connsiteY5" fmla="*/ 23102 h 3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66" h="34157">
                  <a:moveTo>
                    <a:pt x="1346" y="23102"/>
                  </a:moveTo>
                  <a:cubicBezTo>
                    <a:pt x="-1953" y="9540"/>
                    <a:pt x="-120" y="-357"/>
                    <a:pt x="17474" y="10"/>
                  </a:cubicBezTo>
                  <a:cubicBezTo>
                    <a:pt x="23705" y="10"/>
                    <a:pt x="27004" y="10"/>
                    <a:pt x="21872" y="7341"/>
                  </a:cubicBezTo>
                  <a:cubicBezTo>
                    <a:pt x="18574" y="12106"/>
                    <a:pt x="24805" y="14305"/>
                    <a:pt x="28104" y="17237"/>
                  </a:cubicBezTo>
                  <a:cubicBezTo>
                    <a:pt x="33235" y="21636"/>
                    <a:pt x="39466" y="25301"/>
                    <a:pt x="39466" y="33365"/>
                  </a:cubicBezTo>
                  <a:cubicBezTo>
                    <a:pt x="24805" y="36664"/>
                    <a:pt x="13442" y="28966"/>
                    <a:pt x="1346" y="23102"/>
                  </a:cubicBezTo>
                  <a:close/>
                </a:path>
              </a:pathLst>
            </a:custGeom>
            <a:solidFill>
              <a:srgbClr val="816B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EB1D2427-6F1E-4387-B8D1-EAEE3DD90558}"/>
                </a:ext>
              </a:extLst>
            </p:cNvPr>
            <p:cNvSpPr/>
            <p:nvPr/>
          </p:nvSpPr>
          <p:spPr>
            <a:xfrm>
              <a:off x="12296959" y="4719075"/>
              <a:ext cx="82104" cy="32424"/>
            </a:xfrm>
            <a:custGeom>
              <a:avLst/>
              <a:gdLst>
                <a:gd name="connsiteX0" fmla="*/ 30423 w 82104"/>
                <a:gd name="connsiteY0" fmla="*/ 32425 h 32424"/>
                <a:gd name="connsiteX1" fmla="*/ 0 w 82104"/>
                <a:gd name="connsiteY1" fmla="*/ 24361 h 32424"/>
                <a:gd name="connsiteX2" fmla="*/ 22725 w 82104"/>
                <a:gd name="connsiteY2" fmla="*/ 5668 h 32424"/>
                <a:gd name="connsiteX3" fmla="*/ 66710 w 82104"/>
                <a:gd name="connsiteY3" fmla="*/ 8966 h 32424"/>
                <a:gd name="connsiteX4" fmla="*/ 78439 w 82104"/>
                <a:gd name="connsiteY4" fmla="*/ 10432 h 32424"/>
                <a:gd name="connsiteX5" fmla="*/ 82105 w 82104"/>
                <a:gd name="connsiteY5" fmla="*/ 13731 h 32424"/>
                <a:gd name="connsiteX6" fmla="*/ 61945 w 82104"/>
                <a:gd name="connsiteY6" fmla="*/ 28393 h 32424"/>
                <a:gd name="connsiteX7" fmla="*/ 30423 w 82104"/>
                <a:gd name="connsiteY7" fmla="*/ 32425 h 3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104" h="32424">
                  <a:moveTo>
                    <a:pt x="30423" y="32425"/>
                  </a:moveTo>
                  <a:cubicBezTo>
                    <a:pt x="21626" y="24728"/>
                    <a:pt x="9163" y="30592"/>
                    <a:pt x="0" y="24361"/>
                  </a:cubicBezTo>
                  <a:cubicBezTo>
                    <a:pt x="8064" y="18863"/>
                    <a:pt x="20526" y="18496"/>
                    <a:pt x="22725" y="5668"/>
                  </a:cubicBezTo>
                  <a:cubicBezTo>
                    <a:pt x="38120" y="-2030"/>
                    <a:pt x="53148" y="-2763"/>
                    <a:pt x="66710" y="8966"/>
                  </a:cubicBezTo>
                  <a:cubicBezTo>
                    <a:pt x="70742" y="12632"/>
                    <a:pt x="74407" y="11532"/>
                    <a:pt x="78439" y="10432"/>
                  </a:cubicBezTo>
                  <a:cubicBezTo>
                    <a:pt x="79539" y="11532"/>
                    <a:pt x="80639" y="12632"/>
                    <a:pt x="82105" y="13731"/>
                  </a:cubicBezTo>
                  <a:cubicBezTo>
                    <a:pt x="79172" y="23994"/>
                    <a:pt x="73308" y="28759"/>
                    <a:pt x="61945" y="28393"/>
                  </a:cubicBezTo>
                  <a:cubicBezTo>
                    <a:pt x="50949" y="28393"/>
                    <a:pt x="40686" y="30959"/>
                    <a:pt x="30423" y="32425"/>
                  </a:cubicBezTo>
                  <a:close/>
                </a:path>
              </a:pathLst>
            </a:custGeom>
            <a:solidFill>
              <a:srgbClr val="A581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77407061-DB44-41BF-A65A-3E60D66DD75B}"/>
                </a:ext>
              </a:extLst>
            </p:cNvPr>
            <p:cNvSpPr/>
            <p:nvPr/>
          </p:nvSpPr>
          <p:spPr>
            <a:xfrm>
              <a:off x="12127984" y="4709708"/>
              <a:ext cx="82837" cy="15848"/>
            </a:xfrm>
            <a:custGeom>
              <a:avLst/>
              <a:gdLst>
                <a:gd name="connsiteX0" fmla="*/ 0 w 82837"/>
                <a:gd name="connsiteY0" fmla="*/ 11369 h 15848"/>
                <a:gd name="connsiteX1" fmla="*/ 82838 w 82837"/>
                <a:gd name="connsiteY1" fmla="*/ 372 h 15848"/>
                <a:gd name="connsiteX2" fmla="*/ 78439 w 82837"/>
                <a:gd name="connsiteY2" fmla="*/ 8803 h 15848"/>
                <a:gd name="connsiteX3" fmla="*/ 7697 w 82837"/>
                <a:gd name="connsiteY3" fmla="*/ 15034 h 15848"/>
                <a:gd name="connsiteX4" fmla="*/ 0 w 82837"/>
                <a:gd name="connsiteY4" fmla="*/ 11369 h 1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37" h="15848">
                  <a:moveTo>
                    <a:pt x="0" y="11369"/>
                  </a:moveTo>
                  <a:cubicBezTo>
                    <a:pt x="27124" y="3671"/>
                    <a:pt x="54614" y="-1460"/>
                    <a:pt x="82838" y="372"/>
                  </a:cubicBezTo>
                  <a:cubicBezTo>
                    <a:pt x="82105" y="3671"/>
                    <a:pt x="83937" y="8803"/>
                    <a:pt x="78439" y="8803"/>
                  </a:cubicBezTo>
                  <a:cubicBezTo>
                    <a:pt x="54614" y="8803"/>
                    <a:pt x="31889" y="18699"/>
                    <a:pt x="7697" y="15034"/>
                  </a:cubicBezTo>
                  <a:cubicBezTo>
                    <a:pt x="5132" y="13568"/>
                    <a:pt x="2566" y="12468"/>
                    <a:pt x="0" y="11369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5B6D59CB-DEB5-419F-BBD3-810335143EF8}"/>
                </a:ext>
              </a:extLst>
            </p:cNvPr>
            <p:cNvSpPr/>
            <p:nvPr/>
          </p:nvSpPr>
          <p:spPr>
            <a:xfrm>
              <a:off x="11478111" y="7346908"/>
              <a:ext cx="173641" cy="48801"/>
            </a:xfrm>
            <a:custGeom>
              <a:avLst/>
              <a:gdLst>
                <a:gd name="connsiteX0" fmla="*/ 154313 w 173641"/>
                <a:gd name="connsiteY0" fmla="*/ 30108 h 48801"/>
                <a:gd name="connsiteX1" fmla="*/ 146615 w 173641"/>
                <a:gd name="connsiteY1" fmla="*/ 34140 h 48801"/>
                <a:gd name="connsiteX2" fmla="*/ 0 w 173641"/>
                <a:gd name="connsiteY2" fmla="*/ 48801 h 48801"/>
                <a:gd name="connsiteX3" fmla="*/ 4032 w 173641"/>
                <a:gd name="connsiteY3" fmla="*/ 37439 h 48801"/>
                <a:gd name="connsiteX4" fmla="*/ 67810 w 173641"/>
                <a:gd name="connsiteY4" fmla="*/ 30108 h 48801"/>
                <a:gd name="connsiteX5" fmla="*/ 146982 w 173641"/>
                <a:gd name="connsiteY5" fmla="*/ 6283 h 48801"/>
                <a:gd name="connsiteX6" fmla="*/ 173373 w 173641"/>
                <a:gd name="connsiteY6" fmla="*/ 7749 h 48801"/>
                <a:gd name="connsiteX7" fmla="*/ 154313 w 173641"/>
                <a:gd name="connsiteY7" fmla="*/ 30108 h 4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641" h="48801">
                  <a:moveTo>
                    <a:pt x="154313" y="30108"/>
                  </a:moveTo>
                  <a:cubicBezTo>
                    <a:pt x="151747" y="31574"/>
                    <a:pt x="149181" y="33040"/>
                    <a:pt x="146615" y="34140"/>
                  </a:cubicBezTo>
                  <a:cubicBezTo>
                    <a:pt x="97866" y="38905"/>
                    <a:pt x="48750" y="44036"/>
                    <a:pt x="0" y="48801"/>
                  </a:cubicBezTo>
                  <a:cubicBezTo>
                    <a:pt x="1466" y="45136"/>
                    <a:pt x="2566" y="41470"/>
                    <a:pt x="4032" y="37439"/>
                  </a:cubicBezTo>
                  <a:cubicBezTo>
                    <a:pt x="23825" y="23510"/>
                    <a:pt x="45817" y="26809"/>
                    <a:pt x="67810" y="30108"/>
                  </a:cubicBezTo>
                  <a:cubicBezTo>
                    <a:pt x="95300" y="25343"/>
                    <a:pt x="122057" y="19478"/>
                    <a:pt x="146982" y="6283"/>
                  </a:cubicBezTo>
                  <a:cubicBezTo>
                    <a:pt x="153946" y="2617"/>
                    <a:pt x="165675" y="-6546"/>
                    <a:pt x="173373" y="7749"/>
                  </a:cubicBezTo>
                  <a:cubicBezTo>
                    <a:pt x="175572" y="22777"/>
                    <a:pt x="163843" y="25709"/>
                    <a:pt x="154313" y="3010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E251A020-19AC-439C-BB31-4F56FD7A3D44}"/>
                </a:ext>
              </a:extLst>
            </p:cNvPr>
            <p:cNvSpPr/>
            <p:nvPr/>
          </p:nvSpPr>
          <p:spPr>
            <a:xfrm>
              <a:off x="12530224" y="6176602"/>
              <a:ext cx="83653" cy="267929"/>
            </a:xfrm>
            <a:custGeom>
              <a:avLst/>
              <a:gdLst>
                <a:gd name="connsiteX0" fmla="*/ 6818 w 83653"/>
                <a:gd name="connsiteY0" fmla="*/ 234585 h 267929"/>
                <a:gd name="connsiteX1" fmla="*/ 30643 w 83653"/>
                <a:gd name="connsiteY1" fmla="*/ 149181 h 267929"/>
                <a:gd name="connsiteX2" fmla="*/ 59599 w 83653"/>
                <a:gd name="connsiteY2" fmla="*/ 24558 h 267929"/>
                <a:gd name="connsiteX3" fmla="*/ 74994 w 83653"/>
                <a:gd name="connsiteY3" fmla="*/ 0 h 267929"/>
                <a:gd name="connsiteX4" fmla="*/ 82691 w 83653"/>
                <a:gd name="connsiteY4" fmla="*/ 31889 h 267929"/>
                <a:gd name="connsiteX5" fmla="*/ 56301 w 83653"/>
                <a:gd name="connsiteY5" fmla="*/ 163110 h 267929"/>
                <a:gd name="connsiteX6" fmla="*/ 37974 w 83653"/>
                <a:gd name="connsiteY6" fmla="*/ 237884 h 267929"/>
                <a:gd name="connsiteX7" fmla="*/ 21846 w 83653"/>
                <a:gd name="connsiteY7" fmla="*/ 265374 h 267929"/>
                <a:gd name="connsiteX8" fmla="*/ 6818 w 83653"/>
                <a:gd name="connsiteY8" fmla="*/ 263908 h 267929"/>
                <a:gd name="connsiteX9" fmla="*/ 587 w 83653"/>
                <a:gd name="connsiteY9" fmla="*/ 252178 h 267929"/>
                <a:gd name="connsiteX10" fmla="*/ 6818 w 83653"/>
                <a:gd name="connsiteY10" fmla="*/ 234585 h 26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53" h="267929">
                  <a:moveTo>
                    <a:pt x="6818" y="234585"/>
                  </a:moveTo>
                  <a:cubicBezTo>
                    <a:pt x="18547" y="207094"/>
                    <a:pt x="21846" y="177405"/>
                    <a:pt x="30643" y="149181"/>
                  </a:cubicBezTo>
                  <a:cubicBezTo>
                    <a:pt x="43472" y="108129"/>
                    <a:pt x="49703" y="65977"/>
                    <a:pt x="59599" y="24558"/>
                  </a:cubicBezTo>
                  <a:cubicBezTo>
                    <a:pt x="64365" y="16861"/>
                    <a:pt x="69129" y="8797"/>
                    <a:pt x="74994" y="0"/>
                  </a:cubicBezTo>
                  <a:cubicBezTo>
                    <a:pt x="82691" y="9897"/>
                    <a:pt x="85257" y="19060"/>
                    <a:pt x="82691" y="31889"/>
                  </a:cubicBezTo>
                  <a:cubicBezTo>
                    <a:pt x="74261" y="75507"/>
                    <a:pt x="67663" y="119858"/>
                    <a:pt x="56301" y="163110"/>
                  </a:cubicBezTo>
                  <a:cubicBezTo>
                    <a:pt x="49703" y="187668"/>
                    <a:pt x="44205" y="212959"/>
                    <a:pt x="37974" y="237884"/>
                  </a:cubicBezTo>
                  <a:cubicBezTo>
                    <a:pt x="35041" y="249246"/>
                    <a:pt x="25511" y="254745"/>
                    <a:pt x="21846" y="265374"/>
                  </a:cubicBezTo>
                  <a:cubicBezTo>
                    <a:pt x="20013" y="271239"/>
                    <a:pt x="11950" y="265374"/>
                    <a:pt x="6818" y="263908"/>
                  </a:cubicBezTo>
                  <a:cubicBezTo>
                    <a:pt x="1320" y="262442"/>
                    <a:pt x="-1246" y="258043"/>
                    <a:pt x="587" y="252178"/>
                  </a:cubicBezTo>
                  <a:cubicBezTo>
                    <a:pt x="2419" y="246314"/>
                    <a:pt x="4619" y="240449"/>
                    <a:pt x="6818" y="234585"/>
                  </a:cubicBezTo>
                  <a:close/>
                </a:path>
              </a:pathLst>
            </a:custGeom>
            <a:solidFill>
              <a:srgbClr val="AEA6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3454E7A7-1892-489E-9B27-123A1704D06E}"/>
                </a:ext>
              </a:extLst>
            </p:cNvPr>
            <p:cNvSpPr/>
            <p:nvPr/>
          </p:nvSpPr>
          <p:spPr>
            <a:xfrm>
              <a:off x="10676004" y="7154527"/>
              <a:ext cx="342432" cy="85084"/>
            </a:xfrm>
            <a:custGeom>
              <a:avLst/>
              <a:gdLst>
                <a:gd name="connsiteX0" fmla="*/ 2320 w 342432"/>
                <a:gd name="connsiteY0" fmla="*/ 52048 h 85084"/>
                <a:gd name="connsiteX1" fmla="*/ 1587 w 342432"/>
                <a:gd name="connsiteY1" fmla="*/ 37387 h 85084"/>
                <a:gd name="connsiteX2" fmla="*/ 22480 w 342432"/>
                <a:gd name="connsiteY2" fmla="*/ 39953 h 85084"/>
                <a:gd name="connsiteX3" fmla="*/ 78560 w 342432"/>
                <a:gd name="connsiteY3" fmla="*/ 40319 h 85084"/>
                <a:gd name="connsiteX4" fmla="*/ 121812 w 342432"/>
                <a:gd name="connsiteY4" fmla="*/ 33355 h 85084"/>
                <a:gd name="connsiteX5" fmla="*/ 153334 w 342432"/>
                <a:gd name="connsiteY5" fmla="*/ 30056 h 85084"/>
                <a:gd name="connsiteX6" fmla="*/ 160298 w 342432"/>
                <a:gd name="connsiteY6" fmla="*/ 19793 h 85084"/>
                <a:gd name="connsiteX7" fmla="*/ 185956 w 342432"/>
                <a:gd name="connsiteY7" fmla="*/ 16128 h 85084"/>
                <a:gd name="connsiteX8" fmla="*/ 229574 w 342432"/>
                <a:gd name="connsiteY8" fmla="*/ 9163 h 85084"/>
                <a:gd name="connsiteX9" fmla="*/ 236905 w 342432"/>
                <a:gd name="connsiteY9" fmla="*/ 30056 h 85084"/>
                <a:gd name="connsiteX10" fmla="*/ 284188 w 342432"/>
                <a:gd name="connsiteY10" fmla="*/ 0 h 85084"/>
                <a:gd name="connsiteX11" fmla="*/ 296651 w 342432"/>
                <a:gd name="connsiteY11" fmla="*/ 7697 h 85084"/>
                <a:gd name="connsiteX12" fmla="*/ 319376 w 342432"/>
                <a:gd name="connsiteY12" fmla="*/ 8797 h 85084"/>
                <a:gd name="connsiteX13" fmla="*/ 335504 w 342432"/>
                <a:gd name="connsiteY13" fmla="*/ 4399 h 85084"/>
                <a:gd name="connsiteX14" fmla="*/ 335870 w 342432"/>
                <a:gd name="connsiteY14" fmla="*/ 21626 h 85084"/>
                <a:gd name="connsiteX15" fmla="*/ 341735 w 342432"/>
                <a:gd name="connsiteY15" fmla="*/ 38853 h 85084"/>
                <a:gd name="connsiteX16" fmla="*/ 340269 w 342432"/>
                <a:gd name="connsiteY16" fmla="*/ 46184 h 85084"/>
                <a:gd name="connsiteX17" fmla="*/ 208681 w 342432"/>
                <a:gd name="connsiteY17" fmla="*/ 64511 h 85084"/>
                <a:gd name="connsiteX18" fmla="*/ 178992 w 342432"/>
                <a:gd name="connsiteY18" fmla="*/ 65244 h 85084"/>
                <a:gd name="connsiteX19" fmla="*/ 135007 w 342432"/>
                <a:gd name="connsiteY19" fmla="*/ 82471 h 85084"/>
                <a:gd name="connsiteX20" fmla="*/ 103851 w 342432"/>
                <a:gd name="connsiteY20" fmla="*/ 81372 h 85084"/>
                <a:gd name="connsiteX21" fmla="*/ 92855 w 342432"/>
                <a:gd name="connsiteY21" fmla="*/ 80272 h 85084"/>
                <a:gd name="connsiteX22" fmla="*/ 89190 w 342432"/>
                <a:gd name="connsiteY22" fmla="*/ 79539 h 85084"/>
                <a:gd name="connsiteX23" fmla="*/ 2320 w 342432"/>
                <a:gd name="connsiteY23" fmla="*/ 52048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432" h="85084">
                  <a:moveTo>
                    <a:pt x="2320" y="52048"/>
                  </a:moveTo>
                  <a:cubicBezTo>
                    <a:pt x="4519" y="46917"/>
                    <a:pt x="-3178" y="37753"/>
                    <a:pt x="1587" y="37387"/>
                  </a:cubicBezTo>
                  <a:cubicBezTo>
                    <a:pt x="7818" y="37020"/>
                    <a:pt x="14782" y="34455"/>
                    <a:pt x="22480" y="39953"/>
                  </a:cubicBezTo>
                  <a:cubicBezTo>
                    <a:pt x="40440" y="53515"/>
                    <a:pt x="59133" y="53515"/>
                    <a:pt x="78560" y="40319"/>
                  </a:cubicBezTo>
                  <a:cubicBezTo>
                    <a:pt x="91022" y="31889"/>
                    <a:pt x="107517" y="39953"/>
                    <a:pt x="121812" y="33355"/>
                  </a:cubicBezTo>
                  <a:cubicBezTo>
                    <a:pt x="130242" y="29323"/>
                    <a:pt x="140505" y="19793"/>
                    <a:pt x="153334" y="30056"/>
                  </a:cubicBezTo>
                  <a:cubicBezTo>
                    <a:pt x="158465" y="34088"/>
                    <a:pt x="156633" y="22725"/>
                    <a:pt x="160298" y="19793"/>
                  </a:cubicBezTo>
                  <a:cubicBezTo>
                    <a:pt x="168729" y="17594"/>
                    <a:pt x="178259" y="23825"/>
                    <a:pt x="185956" y="16128"/>
                  </a:cubicBezTo>
                  <a:cubicBezTo>
                    <a:pt x="199518" y="8431"/>
                    <a:pt x="214546" y="8064"/>
                    <a:pt x="229574" y="9163"/>
                  </a:cubicBezTo>
                  <a:cubicBezTo>
                    <a:pt x="246068" y="10263"/>
                    <a:pt x="247168" y="12096"/>
                    <a:pt x="236905" y="30056"/>
                  </a:cubicBezTo>
                  <a:cubicBezTo>
                    <a:pt x="251933" y="15761"/>
                    <a:pt x="264762" y="2932"/>
                    <a:pt x="284188" y="0"/>
                  </a:cubicBezTo>
                  <a:cubicBezTo>
                    <a:pt x="289320" y="733"/>
                    <a:pt x="293352" y="4032"/>
                    <a:pt x="296651" y="7697"/>
                  </a:cubicBezTo>
                  <a:cubicBezTo>
                    <a:pt x="303981" y="15395"/>
                    <a:pt x="311312" y="16128"/>
                    <a:pt x="319376" y="8797"/>
                  </a:cubicBezTo>
                  <a:cubicBezTo>
                    <a:pt x="324141" y="4399"/>
                    <a:pt x="329272" y="-733"/>
                    <a:pt x="335504" y="4399"/>
                  </a:cubicBezTo>
                  <a:cubicBezTo>
                    <a:pt x="341735" y="9163"/>
                    <a:pt x="338436" y="16128"/>
                    <a:pt x="335870" y="21626"/>
                  </a:cubicBezTo>
                  <a:cubicBezTo>
                    <a:pt x="331838" y="29690"/>
                    <a:pt x="335504" y="34455"/>
                    <a:pt x="341735" y="38853"/>
                  </a:cubicBezTo>
                  <a:cubicBezTo>
                    <a:pt x="342834" y="41419"/>
                    <a:pt x="342834" y="43985"/>
                    <a:pt x="340269" y="46184"/>
                  </a:cubicBezTo>
                  <a:cubicBezTo>
                    <a:pt x="296284" y="52415"/>
                    <a:pt x="252299" y="58646"/>
                    <a:pt x="208681" y="64511"/>
                  </a:cubicBezTo>
                  <a:cubicBezTo>
                    <a:pt x="198785" y="65977"/>
                    <a:pt x="188888" y="65244"/>
                    <a:pt x="178992" y="65244"/>
                  </a:cubicBezTo>
                  <a:cubicBezTo>
                    <a:pt x="162497" y="65977"/>
                    <a:pt x="150768" y="78439"/>
                    <a:pt x="135007" y="82471"/>
                  </a:cubicBezTo>
                  <a:cubicBezTo>
                    <a:pt x="123278" y="85404"/>
                    <a:pt x="114114" y="86870"/>
                    <a:pt x="103851" y="81372"/>
                  </a:cubicBezTo>
                  <a:cubicBezTo>
                    <a:pt x="100186" y="79539"/>
                    <a:pt x="97254" y="74041"/>
                    <a:pt x="92855" y="80272"/>
                  </a:cubicBezTo>
                  <a:cubicBezTo>
                    <a:pt x="91755" y="79905"/>
                    <a:pt x="90289" y="79905"/>
                    <a:pt x="89190" y="79539"/>
                  </a:cubicBezTo>
                  <a:cubicBezTo>
                    <a:pt x="62432" y="61945"/>
                    <a:pt x="33842" y="52782"/>
                    <a:pt x="2320" y="52048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425C5F5-43B0-42C3-A8F5-300492D9F072}"/>
                </a:ext>
              </a:extLst>
            </p:cNvPr>
            <p:cNvSpPr/>
            <p:nvPr/>
          </p:nvSpPr>
          <p:spPr>
            <a:xfrm>
              <a:off x="10504218" y="7076454"/>
              <a:ext cx="189500" cy="145973"/>
            </a:xfrm>
            <a:custGeom>
              <a:avLst/>
              <a:gdLst>
                <a:gd name="connsiteX0" fmla="*/ 8797 w 189500"/>
                <a:gd name="connsiteY0" fmla="*/ 0 h 145973"/>
                <a:gd name="connsiteX1" fmla="*/ 79172 w 189500"/>
                <a:gd name="connsiteY1" fmla="*/ 65244 h 145973"/>
                <a:gd name="connsiteX2" fmla="*/ 174472 w 189500"/>
                <a:gd name="connsiteY2" fmla="*/ 131587 h 145973"/>
                <a:gd name="connsiteX3" fmla="*/ 189500 w 189500"/>
                <a:gd name="connsiteY3" fmla="*/ 136352 h 145973"/>
                <a:gd name="connsiteX4" fmla="*/ 84304 w 189500"/>
                <a:gd name="connsiteY4" fmla="*/ 138552 h 145973"/>
                <a:gd name="connsiteX5" fmla="*/ 33355 w 189500"/>
                <a:gd name="connsiteY5" fmla="*/ 75140 h 145973"/>
                <a:gd name="connsiteX6" fmla="*/ 20526 w 189500"/>
                <a:gd name="connsiteY6" fmla="*/ 89435 h 145973"/>
                <a:gd name="connsiteX7" fmla="*/ 0 w 189500"/>
                <a:gd name="connsiteY7" fmla="*/ 50949 h 145973"/>
                <a:gd name="connsiteX8" fmla="*/ 15761 w 189500"/>
                <a:gd name="connsiteY8" fmla="*/ 46917 h 145973"/>
                <a:gd name="connsiteX9" fmla="*/ 19793 w 189500"/>
                <a:gd name="connsiteY9" fmla="*/ 34088 h 145973"/>
                <a:gd name="connsiteX10" fmla="*/ 8797 w 189500"/>
                <a:gd name="connsiteY10" fmla="*/ 0 h 14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500" h="145973">
                  <a:moveTo>
                    <a:pt x="8797" y="0"/>
                  </a:moveTo>
                  <a:cubicBezTo>
                    <a:pt x="38120" y="15395"/>
                    <a:pt x="54614" y="44351"/>
                    <a:pt x="79172" y="65244"/>
                  </a:cubicBezTo>
                  <a:cubicBezTo>
                    <a:pt x="108862" y="90535"/>
                    <a:pt x="136352" y="118758"/>
                    <a:pt x="174472" y="131587"/>
                  </a:cubicBezTo>
                  <a:cubicBezTo>
                    <a:pt x="178138" y="136719"/>
                    <a:pt x="185469" y="132320"/>
                    <a:pt x="189500" y="136352"/>
                  </a:cubicBezTo>
                  <a:cubicBezTo>
                    <a:pt x="154679" y="149914"/>
                    <a:pt x="119492" y="147715"/>
                    <a:pt x="84304" y="138552"/>
                  </a:cubicBezTo>
                  <a:cubicBezTo>
                    <a:pt x="63045" y="120958"/>
                    <a:pt x="39586" y="105196"/>
                    <a:pt x="33355" y="75140"/>
                  </a:cubicBezTo>
                  <a:cubicBezTo>
                    <a:pt x="27857" y="78073"/>
                    <a:pt x="30789" y="89802"/>
                    <a:pt x="20526" y="89435"/>
                  </a:cubicBezTo>
                  <a:cubicBezTo>
                    <a:pt x="36654" y="64144"/>
                    <a:pt x="2566" y="66710"/>
                    <a:pt x="0" y="50949"/>
                  </a:cubicBezTo>
                  <a:cubicBezTo>
                    <a:pt x="5132" y="49849"/>
                    <a:pt x="10996" y="50582"/>
                    <a:pt x="15761" y="46917"/>
                  </a:cubicBezTo>
                  <a:cubicBezTo>
                    <a:pt x="20160" y="43252"/>
                    <a:pt x="28590" y="41419"/>
                    <a:pt x="19793" y="34088"/>
                  </a:cubicBezTo>
                  <a:cubicBezTo>
                    <a:pt x="17227" y="22359"/>
                    <a:pt x="4032" y="14295"/>
                    <a:pt x="8797" y="0"/>
                  </a:cubicBezTo>
                  <a:close/>
                </a:path>
              </a:pathLst>
            </a:custGeom>
            <a:solidFill>
              <a:srgbClr val="E0C4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1047EA43-1AC1-4442-A6E9-4BFB356404FA}"/>
                </a:ext>
              </a:extLst>
            </p:cNvPr>
            <p:cNvSpPr/>
            <p:nvPr/>
          </p:nvSpPr>
          <p:spPr>
            <a:xfrm>
              <a:off x="10675392" y="7236631"/>
              <a:ext cx="74773" cy="35554"/>
            </a:xfrm>
            <a:custGeom>
              <a:avLst/>
              <a:gdLst>
                <a:gd name="connsiteX0" fmla="*/ 74774 w 74773"/>
                <a:gd name="connsiteY0" fmla="*/ 2199 h 35554"/>
                <a:gd name="connsiteX1" fmla="*/ 44351 w 74773"/>
                <a:gd name="connsiteY1" fmla="*/ 11363 h 35554"/>
                <a:gd name="connsiteX2" fmla="*/ 6964 w 74773"/>
                <a:gd name="connsiteY2" fmla="*/ 35554 h 35554"/>
                <a:gd name="connsiteX3" fmla="*/ 0 w 74773"/>
                <a:gd name="connsiteY3" fmla="*/ 0 h 35554"/>
                <a:gd name="connsiteX4" fmla="*/ 74774 w 74773"/>
                <a:gd name="connsiteY4" fmla="*/ 2199 h 3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73" h="35554">
                  <a:moveTo>
                    <a:pt x="74774" y="2199"/>
                  </a:moveTo>
                  <a:cubicBezTo>
                    <a:pt x="65610" y="8797"/>
                    <a:pt x="56813" y="11363"/>
                    <a:pt x="44351" y="11363"/>
                  </a:cubicBezTo>
                  <a:cubicBezTo>
                    <a:pt x="30056" y="11363"/>
                    <a:pt x="18327" y="25291"/>
                    <a:pt x="6964" y="35554"/>
                  </a:cubicBezTo>
                  <a:cubicBezTo>
                    <a:pt x="9163" y="23092"/>
                    <a:pt x="14662" y="10263"/>
                    <a:pt x="0" y="0"/>
                  </a:cubicBezTo>
                  <a:cubicBezTo>
                    <a:pt x="26024" y="3666"/>
                    <a:pt x="50216" y="7331"/>
                    <a:pt x="74774" y="2199"/>
                  </a:cubicBezTo>
                  <a:close/>
                </a:path>
              </a:pathLst>
            </a:custGeom>
            <a:solidFill>
              <a:srgbClr val="C7B5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C77B5DC-4D9F-4459-A00F-092A1AC5CC9E}"/>
                </a:ext>
              </a:extLst>
            </p:cNvPr>
            <p:cNvSpPr/>
            <p:nvPr/>
          </p:nvSpPr>
          <p:spPr>
            <a:xfrm>
              <a:off x="11682396" y="6628997"/>
              <a:ext cx="495986" cy="514009"/>
            </a:xfrm>
            <a:custGeom>
              <a:avLst/>
              <a:gdLst>
                <a:gd name="connsiteX0" fmla="*/ 348089 w 495986"/>
                <a:gd name="connsiteY0" fmla="*/ 22638 h 514009"/>
                <a:gd name="connsiteX1" fmla="*/ 377779 w 495986"/>
                <a:gd name="connsiteY1" fmla="*/ 18973 h 514009"/>
                <a:gd name="connsiteX2" fmla="*/ 396106 w 495986"/>
                <a:gd name="connsiteY2" fmla="*/ 41332 h 514009"/>
                <a:gd name="connsiteX3" fmla="*/ 406003 w 495986"/>
                <a:gd name="connsiteY3" fmla="*/ 61125 h 514009"/>
                <a:gd name="connsiteX4" fmla="*/ 420664 w 495986"/>
                <a:gd name="connsiteY4" fmla="*/ 82384 h 514009"/>
                <a:gd name="connsiteX5" fmla="*/ 425796 w 495986"/>
                <a:gd name="connsiteY5" fmla="*/ 91914 h 514009"/>
                <a:gd name="connsiteX6" fmla="*/ 429094 w 495986"/>
                <a:gd name="connsiteY6" fmla="*/ 94113 h 514009"/>
                <a:gd name="connsiteX7" fmla="*/ 448521 w 495986"/>
                <a:gd name="connsiteY7" fmla="*/ 100345 h 514009"/>
                <a:gd name="connsiteX8" fmla="*/ 443756 w 495986"/>
                <a:gd name="connsiteY8" fmla="*/ 118671 h 514009"/>
                <a:gd name="connsiteX9" fmla="*/ 430194 w 495986"/>
                <a:gd name="connsiteY9" fmla="*/ 132234 h 514009"/>
                <a:gd name="connsiteX10" fmla="*/ 448154 w 495986"/>
                <a:gd name="connsiteY10" fmla="*/ 131867 h 514009"/>
                <a:gd name="connsiteX11" fmla="*/ 456951 w 495986"/>
                <a:gd name="connsiteY11" fmla="*/ 141030 h 514009"/>
                <a:gd name="connsiteX12" fmla="*/ 458784 w 495986"/>
                <a:gd name="connsiteY12" fmla="*/ 149094 h 514009"/>
                <a:gd name="connsiteX13" fmla="*/ 489573 w 495986"/>
                <a:gd name="connsiteY13" fmla="*/ 176951 h 514009"/>
                <a:gd name="connsiteX14" fmla="*/ 494705 w 495986"/>
                <a:gd name="connsiteY14" fmla="*/ 201143 h 514009"/>
                <a:gd name="connsiteX15" fmla="*/ 479677 w 495986"/>
                <a:gd name="connsiteY15" fmla="*/ 210306 h 514009"/>
                <a:gd name="connsiteX16" fmla="*/ 467948 w 495986"/>
                <a:gd name="connsiteY16" fmla="*/ 211039 h 514009"/>
                <a:gd name="connsiteX17" fmla="*/ 474179 w 495986"/>
                <a:gd name="connsiteY17" fmla="*/ 225334 h 514009"/>
                <a:gd name="connsiteX18" fmla="*/ 480410 w 495986"/>
                <a:gd name="connsiteY18" fmla="*/ 231932 h 514009"/>
                <a:gd name="connsiteX19" fmla="*/ 481143 w 495986"/>
                <a:gd name="connsiteY19" fmla="*/ 237063 h 514009"/>
                <a:gd name="connsiteX20" fmla="*/ 483342 w 495986"/>
                <a:gd name="connsiteY20" fmla="*/ 252092 h 514009"/>
                <a:gd name="connsiteX21" fmla="*/ 485175 w 495986"/>
                <a:gd name="connsiteY21" fmla="*/ 256490 h 514009"/>
                <a:gd name="connsiteX22" fmla="*/ 484075 w 495986"/>
                <a:gd name="connsiteY22" fmla="*/ 272984 h 514009"/>
                <a:gd name="connsiteX23" fmla="*/ 482976 w 495986"/>
                <a:gd name="connsiteY23" fmla="*/ 275183 h 514009"/>
                <a:gd name="connsiteX24" fmla="*/ 470147 w 495986"/>
                <a:gd name="connsiteY24" fmla="*/ 272618 h 514009"/>
                <a:gd name="connsiteX25" fmla="*/ 460617 w 495986"/>
                <a:gd name="connsiteY25" fmla="*/ 279582 h 514009"/>
                <a:gd name="connsiteX26" fmla="*/ 460983 w 495986"/>
                <a:gd name="connsiteY26" fmla="*/ 284713 h 514009"/>
                <a:gd name="connsiteX27" fmla="*/ 440457 w 495986"/>
                <a:gd name="connsiteY27" fmla="*/ 321734 h 514009"/>
                <a:gd name="connsiteX28" fmla="*/ 440824 w 495986"/>
                <a:gd name="connsiteY28" fmla="*/ 328332 h 514009"/>
                <a:gd name="connsiteX29" fmla="*/ 433126 w 495986"/>
                <a:gd name="connsiteY29" fmla="*/ 351790 h 514009"/>
                <a:gd name="connsiteX30" fmla="*/ 450354 w 495986"/>
                <a:gd name="connsiteY30" fmla="*/ 376715 h 514009"/>
                <a:gd name="connsiteX31" fmla="*/ 442656 w 495986"/>
                <a:gd name="connsiteY31" fmla="*/ 380747 h 514009"/>
                <a:gd name="connsiteX32" fmla="*/ 414799 w 495986"/>
                <a:gd name="connsiteY32" fmla="*/ 368651 h 514009"/>
                <a:gd name="connsiteX33" fmla="*/ 392441 w 495986"/>
                <a:gd name="connsiteY33" fmla="*/ 391743 h 514009"/>
                <a:gd name="connsiteX34" fmla="*/ 388409 w 495986"/>
                <a:gd name="connsiteY34" fmla="*/ 405671 h 514009"/>
                <a:gd name="connsiteX35" fmla="*/ 364584 w 495986"/>
                <a:gd name="connsiteY35" fmla="*/ 422165 h 514009"/>
                <a:gd name="connsiteX36" fmla="*/ 329396 w 495986"/>
                <a:gd name="connsiteY36" fmla="*/ 411902 h 514009"/>
                <a:gd name="connsiteX37" fmla="*/ 319866 w 495986"/>
                <a:gd name="connsiteY37" fmla="*/ 414835 h 514009"/>
                <a:gd name="connsiteX38" fmla="*/ 322432 w 495986"/>
                <a:gd name="connsiteY38" fmla="*/ 424731 h 514009"/>
                <a:gd name="connsiteX39" fmla="*/ 347723 w 495986"/>
                <a:gd name="connsiteY39" fmla="*/ 432428 h 514009"/>
                <a:gd name="connsiteX40" fmla="*/ 354321 w 495986"/>
                <a:gd name="connsiteY40" fmla="*/ 436460 h 514009"/>
                <a:gd name="connsiteX41" fmla="*/ 341858 w 495986"/>
                <a:gd name="connsiteY41" fmla="*/ 468716 h 514009"/>
                <a:gd name="connsiteX42" fmla="*/ 337093 w 495986"/>
                <a:gd name="connsiteY42" fmla="*/ 471648 h 514009"/>
                <a:gd name="connsiteX43" fmla="*/ 320233 w 495986"/>
                <a:gd name="connsiteY43" fmla="*/ 493274 h 514009"/>
                <a:gd name="connsiteX44" fmla="*/ 316567 w 495986"/>
                <a:gd name="connsiteY44" fmla="*/ 466150 h 514009"/>
                <a:gd name="connsiteX45" fmla="*/ 302639 w 495986"/>
                <a:gd name="connsiteY45" fmla="*/ 458086 h 514009"/>
                <a:gd name="connsiteX46" fmla="*/ 288710 w 495986"/>
                <a:gd name="connsiteY46" fmla="*/ 437927 h 514009"/>
                <a:gd name="connsiteX47" fmla="*/ 301539 w 495986"/>
                <a:gd name="connsiteY47" fmla="*/ 424365 h 514009"/>
                <a:gd name="connsiteX48" fmla="*/ 312535 w 495986"/>
                <a:gd name="connsiteY48" fmla="*/ 414835 h 514009"/>
                <a:gd name="connsiteX49" fmla="*/ 296774 w 495986"/>
                <a:gd name="connsiteY49" fmla="*/ 414468 h 514009"/>
                <a:gd name="connsiteX50" fmla="*/ 285411 w 495986"/>
                <a:gd name="connsiteY50" fmla="*/ 420699 h 514009"/>
                <a:gd name="connsiteX51" fmla="*/ 259754 w 495986"/>
                <a:gd name="connsiteY51" fmla="*/ 432062 h 514009"/>
                <a:gd name="connsiteX52" fmla="*/ 250957 w 495986"/>
                <a:gd name="connsiteY52" fmla="*/ 449289 h 514009"/>
                <a:gd name="connsiteX53" fmla="*/ 245092 w 495986"/>
                <a:gd name="connsiteY53" fmla="*/ 452588 h 514009"/>
                <a:gd name="connsiteX54" fmla="*/ 249491 w 495986"/>
                <a:gd name="connsiteY54" fmla="*/ 459919 h 514009"/>
                <a:gd name="connsiteX55" fmla="*/ 272582 w 495986"/>
                <a:gd name="connsiteY55" fmla="*/ 477879 h 514009"/>
                <a:gd name="connsiteX56" fmla="*/ 251323 w 495986"/>
                <a:gd name="connsiteY56" fmla="*/ 498406 h 514009"/>
                <a:gd name="connsiteX57" fmla="*/ 216136 w 495986"/>
                <a:gd name="connsiteY57" fmla="*/ 506469 h 514009"/>
                <a:gd name="connsiteX58" fmla="*/ 189378 w 495986"/>
                <a:gd name="connsiteY58" fmla="*/ 500238 h 514009"/>
                <a:gd name="connsiteX59" fmla="*/ 184613 w 495986"/>
                <a:gd name="connsiteY59" fmla="*/ 494374 h 514009"/>
                <a:gd name="connsiteX60" fmla="*/ 185346 w 495986"/>
                <a:gd name="connsiteY60" fmla="*/ 483377 h 514009"/>
                <a:gd name="connsiteX61" fmla="*/ 188279 w 495986"/>
                <a:gd name="connsiteY61" fmla="*/ 479345 h 514009"/>
                <a:gd name="connsiteX62" fmla="*/ 183880 w 495986"/>
                <a:gd name="connsiteY62" fmla="*/ 479345 h 514009"/>
                <a:gd name="connsiteX63" fmla="*/ 174350 w 495986"/>
                <a:gd name="connsiteY63" fmla="*/ 481911 h 514009"/>
                <a:gd name="connsiteX64" fmla="*/ 171418 w 495986"/>
                <a:gd name="connsiteY64" fmla="*/ 479712 h 514009"/>
                <a:gd name="connsiteX65" fmla="*/ 119003 w 495986"/>
                <a:gd name="connsiteY65" fmla="*/ 451855 h 514009"/>
                <a:gd name="connsiteX66" fmla="*/ 95544 w 495986"/>
                <a:gd name="connsiteY66" fmla="*/ 436827 h 514009"/>
                <a:gd name="connsiteX67" fmla="*/ 120835 w 495986"/>
                <a:gd name="connsiteY67" fmla="*/ 452588 h 514009"/>
                <a:gd name="connsiteX68" fmla="*/ 137330 w 495986"/>
                <a:gd name="connsiteY68" fmla="*/ 458819 h 514009"/>
                <a:gd name="connsiteX69" fmla="*/ 127800 w 495986"/>
                <a:gd name="connsiteY69" fmla="*/ 470182 h 514009"/>
                <a:gd name="connsiteX70" fmla="*/ 124501 w 495986"/>
                <a:gd name="connsiteY70" fmla="*/ 474214 h 514009"/>
                <a:gd name="connsiteX71" fmla="*/ 108740 w 495986"/>
                <a:gd name="connsiteY71" fmla="*/ 480079 h 514009"/>
                <a:gd name="connsiteX72" fmla="*/ 84548 w 495986"/>
                <a:gd name="connsiteY72" fmla="*/ 479712 h 514009"/>
                <a:gd name="connsiteX73" fmla="*/ 83448 w 495986"/>
                <a:gd name="connsiteY73" fmla="*/ 491075 h 514009"/>
                <a:gd name="connsiteX74" fmla="*/ 76851 w 495986"/>
                <a:gd name="connsiteY74" fmla="*/ 501704 h 514009"/>
                <a:gd name="connsiteX75" fmla="*/ 65855 w 495986"/>
                <a:gd name="connsiteY75" fmla="*/ 497306 h 514009"/>
                <a:gd name="connsiteX76" fmla="*/ 47528 w 495986"/>
                <a:gd name="connsiteY76" fmla="*/ 496573 h 514009"/>
                <a:gd name="connsiteX77" fmla="*/ 36532 w 495986"/>
                <a:gd name="connsiteY77" fmla="*/ 491808 h 514009"/>
                <a:gd name="connsiteX78" fmla="*/ 13806 w 495986"/>
                <a:gd name="connsiteY78" fmla="*/ 475313 h 514009"/>
                <a:gd name="connsiteX79" fmla="*/ 244 w 495986"/>
                <a:gd name="connsiteY79" fmla="*/ 468349 h 514009"/>
                <a:gd name="connsiteX80" fmla="*/ 7942 w 495986"/>
                <a:gd name="connsiteY80" fmla="*/ 439393 h 514009"/>
                <a:gd name="connsiteX81" fmla="*/ 10507 w 495986"/>
                <a:gd name="connsiteY81" fmla="*/ 434994 h 514009"/>
                <a:gd name="connsiteX82" fmla="*/ 30300 w 495986"/>
                <a:gd name="connsiteY82" fmla="*/ 414835 h 514009"/>
                <a:gd name="connsiteX83" fmla="*/ 47894 w 495986"/>
                <a:gd name="connsiteY83" fmla="*/ 350324 h 514009"/>
                <a:gd name="connsiteX84" fmla="*/ 54492 w 495986"/>
                <a:gd name="connsiteY84" fmla="*/ 344093 h 514009"/>
                <a:gd name="connsiteX85" fmla="*/ 95544 w 495986"/>
                <a:gd name="connsiteY85" fmla="*/ 314037 h 514009"/>
                <a:gd name="connsiteX86" fmla="*/ 110206 w 495986"/>
                <a:gd name="connsiteY86" fmla="*/ 277016 h 514009"/>
                <a:gd name="connsiteX87" fmla="*/ 140995 w 495986"/>
                <a:gd name="connsiteY87" fmla="*/ 234864 h 514009"/>
                <a:gd name="connsiteX88" fmla="*/ 150525 w 495986"/>
                <a:gd name="connsiteY88" fmla="*/ 239996 h 514009"/>
                <a:gd name="connsiteX89" fmla="*/ 159689 w 495986"/>
                <a:gd name="connsiteY89" fmla="*/ 244394 h 514009"/>
                <a:gd name="connsiteX90" fmla="*/ 158589 w 495986"/>
                <a:gd name="connsiteY90" fmla="*/ 233032 h 514009"/>
                <a:gd name="connsiteX91" fmla="*/ 150892 w 495986"/>
                <a:gd name="connsiteY91" fmla="*/ 222402 h 514009"/>
                <a:gd name="connsiteX92" fmla="*/ 151625 w 495986"/>
                <a:gd name="connsiteY92" fmla="*/ 207007 h 514009"/>
                <a:gd name="connsiteX93" fmla="*/ 170318 w 495986"/>
                <a:gd name="connsiteY93" fmla="*/ 182449 h 514009"/>
                <a:gd name="connsiteX94" fmla="*/ 198175 w 495986"/>
                <a:gd name="connsiteY94" fmla="*/ 172186 h 514009"/>
                <a:gd name="connsiteX95" fmla="*/ 221634 w 495986"/>
                <a:gd name="connsiteY95" fmla="*/ 170720 h 514009"/>
                <a:gd name="connsiteX96" fmla="*/ 207705 w 495986"/>
                <a:gd name="connsiteY96" fmla="*/ 161556 h 514009"/>
                <a:gd name="connsiteX97" fmla="*/ 201107 w 495986"/>
                <a:gd name="connsiteY97" fmla="*/ 147261 h 514009"/>
                <a:gd name="connsiteX98" fmla="*/ 212104 w 495986"/>
                <a:gd name="connsiteY98" fmla="*/ 143230 h 514009"/>
                <a:gd name="connsiteX99" fmla="*/ 219068 w 495986"/>
                <a:gd name="connsiteY99" fmla="*/ 139198 h 514009"/>
                <a:gd name="connsiteX100" fmla="*/ 226765 w 495986"/>
                <a:gd name="connsiteY100" fmla="*/ 90082 h 514009"/>
                <a:gd name="connsiteX101" fmla="*/ 217602 w 495986"/>
                <a:gd name="connsiteY101" fmla="*/ 80918 h 514009"/>
                <a:gd name="connsiteX102" fmla="*/ 199641 w 495986"/>
                <a:gd name="connsiteY102" fmla="*/ 58926 h 514009"/>
                <a:gd name="connsiteX103" fmla="*/ 201107 w 495986"/>
                <a:gd name="connsiteY103" fmla="*/ 51595 h 514009"/>
                <a:gd name="connsiteX104" fmla="*/ 225665 w 495986"/>
                <a:gd name="connsiteY104" fmla="*/ 24838 h 514009"/>
                <a:gd name="connsiteX105" fmla="*/ 242160 w 495986"/>
                <a:gd name="connsiteY105" fmla="*/ 11276 h 514009"/>
                <a:gd name="connsiteX106" fmla="*/ 253522 w 495986"/>
                <a:gd name="connsiteY106" fmla="*/ 279 h 514009"/>
                <a:gd name="connsiteX107" fmla="*/ 263052 w 495986"/>
                <a:gd name="connsiteY107" fmla="*/ 15308 h 514009"/>
                <a:gd name="connsiteX108" fmla="*/ 275515 w 495986"/>
                <a:gd name="connsiteY108" fmla="*/ 27403 h 514009"/>
                <a:gd name="connsiteX109" fmla="*/ 303005 w 495986"/>
                <a:gd name="connsiteY109" fmla="*/ 45364 h 514009"/>
                <a:gd name="connsiteX110" fmla="*/ 303738 w 495986"/>
                <a:gd name="connsiteY110" fmla="*/ 61125 h 514009"/>
                <a:gd name="connsiteX111" fmla="*/ 286144 w 495986"/>
                <a:gd name="connsiteY111" fmla="*/ 61125 h 514009"/>
                <a:gd name="connsiteX112" fmla="*/ 312535 w 495986"/>
                <a:gd name="connsiteY112" fmla="*/ 66989 h 514009"/>
                <a:gd name="connsiteX113" fmla="*/ 324264 w 495986"/>
                <a:gd name="connsiteY113" fmla="*/ 53061 h 514009"/>
                <a:gd name="connsiteX114" fmla="*/ 348089 w 495986"/>
                <a:gd name="connsiteY114" fmla="*/ 22638 h 5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495986" h="514009">
                  <a:moveTo>
                    <a:pt x="348089" y="22638"/>
                  </a:moveTo>
                  <a:cubicBezTo>
                    <a:pt x="357986" y="21539"/>
                    <a:pt x="367883" y="20439"/>
                    <a:pt x="377779" y="18973"/>
                  </a:cubicBezTo>
                  <a:cubicBezTo>
                    <a:pt x="381078" y="28503"/>
                    <a:pt x="388409" y="35101"/>
                    <a:pt x="396106" y="41332"/>
                  </a:cubicBezTo>
                  <a:cubicBezTo>
                    <a:pt x="402704" y="46830"/>
                    <a:pt x="406736" y="50862"/>
                    <a:pt x="406003" y="61125"/>
                  </a:cubicBezTo>
                  <a:cubicBezTo>
                    <a:pt x="405636" y="65523"/>
                    <a:pt x="412967" y="76886"/>
                    <a:pt x="420664" y="82384"/>
                  </a:cubicBezTo>
                  <a:cubicBezTo>
                    <a:pt x="423963" y="84583"/>
                    <a:pt x="426529" y="87882"/>
                    <a:pt x="425796" y="91914"/>
                  </a:cubicBezTo>
                  <a:cubicBezTo>
                    <a:pt x="424696" y="97046"/>
                    <a:pt x="425429" y="95213"/>
                    <a:pt x="429094" y="94113"/>
                  </a:cubicBezTo>
                  <a:cubicBezTo>
                    <a:pt x="436425" y="92281"/>
                    <a:pt x="444122" y="91914"/>
                    <a:pt x="448521" y="100345"/>
                  </a:cubicBezTo>
                  <a:cubicBezTo>
                    <a:pt x="452553" y="108042"/>
                    <a:pt x="448888" y="113907"/>
                    <a:pt x="443756" y="118671"/>
                  </a:cubicBezTo>
                  <a:cubicBezTo>
                    <a:pt x="439358" y="123070"/>
                    <a:pt x="439358" y="131500"/>
                    <a:pt x="430194" y="132234"/>
                  </a:cubicBezTo>
                  <a:cubicBezTo>
                    <a:pt x="436425" y="133699"/>
                    <a:pt x="442290" y="130034"/>
                    <a:pt x="448154" y="131867"/>
                  </a:cubicBezTo>
                  <a:cubicBezTo>
                    <a:pt x="452919" y="133333"/>
                    <a:pt x="458784" y="133333"/>
                    <a:pt x="456951" y="141030"/>
                  </a:cubicBezTo>
                  <a:cubicBezTo>
                    <a:pt x="456218" y="143963"/>
                    <a:pt x="455119" y="148728"/>
                    <a:pt x="458784" y="149094"/>
                  </a:cubicBezTo>
                  <a:cubicBezTo>
                    <a:pt x="476011" y="150560"/>
                    <a:pt x="477111" y="169620"/>
                    <a:pt x="489573" y="176951"/>
                  </a:cubicBezTo>
                  <a:cubicBezTo>
                    <a:pt x="496904" y="181350"/>
                    <a:pt x="496904" y="192712"/>
                    <a:pt x="494705" y="201143"/>
                  </a:cubicBezTo>
                  <a:cubicBezTo>
                    <a:pt x="492872" y="207740"/>
                    <a:pt x="486641" y="209940"/>
                    <a:pt x="479677" y="210306"/>
                  </a:cubicBezTo>
                  <a:cubicBezTo>
                    <a:pt x="475645" y="210306"/>
                    <a:pt x="470513" y="205908"/>
                    <a:pt x="467948" y="211039"/>
                  </a:cubicBezTo>
                  <a:cubicBezTo>
                    <a:pt x="465382" y="216904"/>
                    <a:pt x="469047" y="221669"/>
                    <a:pt x="474179" y="225334"/>
                  </a:cubicBezTo>
                  <a:cubicBezTo>
                    <a:pt x="476744" y="227167"/>
                    <a:pt x="478944" y="229366"/>
                    <a:pt x="480410" y="231932"/>
                  </a:cubicBezTo>
                  <a:cubicBezTo>
                    <a:pt x="481143" y="233398"/>
                    <a:pt x="481509" y="235231"/>
                    <a:pt x="481143" y="237063"/>
                  </a:cubicBezTo>
                  <a:cubicBezTo>
                    <a:pt x="479677" y="242561"/>
                    <a:pt x="474545" y="248426"/>
                    <a:pt x="483342" y="252092"/>
                  </a:cubicBezTo>
                  <a:cubicBezTo>
                    <a:pt x="484442" y="253558"/>
                    <a:pt x="484808" y="255024"/>
                    <a:pt x="485175" y="256490"/>
                  </a:cubicBezTo>
                  <a:cubicBezTo>
                    <a:pt x="484075" y="261988"/>
                    <a:pt x="482976" y="267486"/>
                    <a:pt x="484075" y="272984"/>
                  </a:cubicBezTo>
                  <a:cubicBezTo>
                    <a:pt x="483709" y="273717"/>
                    <a:pt x="483342" y="274450"/>
                    <a:pt x="482976" y="275183"/>
                  </a:cubicBezTo>
                  <a:cubicBezTo>
                    <a:pt x="478577" y="274450"/>
                    <a:pt x="473812" y="274817"/>
                    <a:pt x="470147" y="272618"/>
                  </a:cubicBezTo>
                  <a:cubicBezTo>
                    <a:pt x="459884" y="266387"/>
                    <a:pt x="454019" y="263454"/>
                    <a:pt x="460617" y="279582"/>
                  </a:cubicBezTo>
                  <a:cubicBezTo>
                    <a:pt x="461350" y="281048"/>
                    <a:pt x="461350" y="284713"/>
                    <a:pt x="460983" y="284713"/>
                  </a:cubicBezTo>
                  <a:cubicBezTo>
                    <a:pt x="437158" y="287646"/>
                    <a:pt x="454019" y="313303"/>
                    <a:pt x="440457" y="321734"/>
                  </a:cubicBezTo>
                  <a:cubicBezTo>
                    <a:pt x="438258" y="323200"/>
                    <a:pt x="438991" y="326132"/>
                    <a:pt x="440824" y="328332"/>
                  </a:cubicBezTo>
                  <a:cubicBezTo>
                    <a:pt x="450720" y="341160"/>
                    <a:pt x="450720" y="341160"/>
                    <a:pt x="433126" y="351790"/>
                  </a:cubicBezTo>
                  <a:cubicBezTo>
                    <a:pt x="453653" y="351423"/>
                    <a:pt x="443023" y="369017"/>
                    <a:pt x="450354" y="376715"/>
                  </a:cubicBezTo>
                  <a:cubicBezTo>
                    <a:pt x="452186" y="378914"/>
                    <a:pt x="445955" y="382946"/>
                    <a:pt x="442656" y="380747"/>
                  </a:cubicBezTo>
                  <a:cubicBezTo>
                    <a:pt x="434226" y="374882"/>
                    <a:pt x="429827" y="364252"/>
                    <a:pt x="414799" y="368651"/>
                  </a:cubicBezTo>
                  <a:cubicBezTo>
                    <a:pt x="401604" y="372683"/>
                    <a:pt x="401604" y="385878"/>
                    <a:pt x="392441" y="391743"/>
                  </a:cubicBezTo>
                  <a:cubicBezTo>
                    <a:pt x="387676" y="395408"/>
                    <a:pt x="389875" y="400906"/>
                    <a:pt x="388409" y="405671"/>
                  </a:cubicBezTo>
                  <a:cubicBezTo>
                    <a:pt x="384743" y="417401"/>
                    <a:pt x="382177" y="425831"/>
                    <a:pt x="364584" y="422165"/>
                  </a:cubicBezTo>
                  <a:cubicBezTo>
                    <a:pt x="352121" y="419600"/>
                    <a:pt x="340392" y="418867"/>
                    <a:pt x="329396" y="411902"/>
                  </a:cubicBezTo>
                  <a:cubicBezTo>
                    <a:pt x="325731" y="409703"/>
                    <a:pt x="322065" y="411536"/>
                    <a:pt x="319866" y="414835"/>
                  </a:cubicBezTo>
                  <a:cubicBezTo>
                    <a:pt x="317300" y="418867"/>
                    <a:pt x="319866" y="421799"/>
                    <a:pt x="322432" y="424731"/>
                  </a:cubicBezTo>
                  <a:cubicBezTo>
                    <a:pt x="329029" y="433528"/>
                    <a:pt x="338193" y="434628"/>
                    <a:pt x="347723" y="432428"/>
                  </a:cubicBezTo>
                  <a:cubicBezTo>
                    <a:pt x="352121" y="431329"/>
                    <a:pt x="357253" y="434994"/>
                    <a:pt x="354321" y="436460"/>
                  </a:cubicBezTo>
                  <a:cubicBezTo>
                    <a:pt x="341125" y="444524"/>
                    <a:pt x="345524" y="457720"/>
                    <a:pt x="341858" y="468716"/>
                  </a:cubicBezTo>
                  <a:cubicBezTo>
                    <a:pt x="341492" y="470182"/>
                    <a:pt x="338926" y="470915"/>
                    <a:pt x="337093" y="471648"/>
                  </a:cubicBezTo>
                  <a:cubicBezTo>
                    <a:pt x="320599" y="477879"/>
                    <a:pt x="320233" y="477879"/>
                    <a:pt x="320233" y="493274"/>
                  </a:cubicBezTo>
                  <a:cubicBezTo>
                    <a:pt x="302272" y="481545"/>
                    <a:pt x="301539" y="476780"/>
                    <a:pt x="316567" y="466150"/>
                  </a:cubicBezTo>
                  <a:cubicBezTo>
                    <a:pt x="311802" y="463218"/>
                    <a:pt x="307037" y="458086"/>
                    <a:pt x="302639" y="458086"/>
                  </a:cubicBezTo>
                  <a:cubicBezTo>
                    <a:pt x="285411" y="459186"/>
                    <a:pt x="291276" y="445991"/>
                    <a:pt x="288710" y="437927"/>
                  </a:cubicBezTo>
                  <a:cubicBezTo>
                    <a:pt x="284678" y="425831"/>
                    <a:pt x="297141" y="428763"/>
                    <a:pt x="301539" y="424365"/>
                  </a:cubicBezTo>
                  <a:cubicBezTo>
                    <a:pt x="305204" y="420699"/>
                    <a:pt x="315467" y="422532"/>
                    <a:pt x="312535" y="414835"/>
                  </a:cubicBezTo>
                  <a:cubicBezTo>
                    <a:pt x="309236" y="406038"/>
                    <a:pt x="301906" y="413369"/>
                    <a:pt x="296774" y="414468"/>
                  </a:cubicBezTo>
                  <a:cubicBezTo>
                    <a:pt x="292742" y="415201"/>
                    <a:pt x="288344" y="417767"/>
                    <a:pt x="285411" y="420699"/>
                  </a:cubicBezTo>
                  <a:cubicBezTo>
                    <a:pt x="273682" y="432428"/>
                    <a:pt x="274049" y="432795"/>
                    <a:pt x="259754" y="432062"/>
                  </a:cubicBezTo>
                  <a:cubicBezTo>
                    <a:pt x="267451" y="448923"/>
                    <a:pt x="267451" y="448923"/>
                    <a:pt x="250957" y="449289"/>
                  </a:cubicBezTo>
                  <a:cubicBezTo>
                    <a:pt x="248024" y="449289"/>
                    <a:pt x="245825" y="450022"/>
                    <a:pt x="245092" y="452588"/>
                  </a:cubicBezTo>
                  <a:cubicBezTo>
                    <a:pt x="243992" y="456254"/>
                    <a:pt x="247291" y="458453"/>
                    <a:pt x="249491" y="459919"/>
                  </a:cubicBezTo>
                  <a:cubicBezTo>
                    <a:pt x="257188" y="465784"/>
                    <a:pt x="268184" y="467616"/>
                    <a:pt x="272582" y="477879"/>
                  </a:cubicBezTo>
                  <a:cubicBezTo>
                    <a:pt x="269650" y="489242"/>
                    <a:pt x="254622" y="488509"/>
                    <a:pt x="251323" y="498406"/>
                  </a:cubicBezTo>
                  <a:cubicBezTo>
                    <a:pt x="243626" y="520398"/>
                    <a:pt x="230797" y="515266"/>
                    <a:pt x="216136" y="506469"/>
                  </a:cubicBezTo>
                  <a:cubicBezTo>
                    <a:pt x="208072" y="501704"/>
                    <a:pt x="197809" y="503904"/>
                    <a:pt x="189378" y="500238"/>
                  </a:cubicBezTo>
                  <a:cubicBezTo>
                    <a:pt x="187179" y="498772"/>
                    <a:pt x="185346" y="496939"/>
                    <a:pt x="184613" y="494374"/>
                  </a:cubicBezTo>
                  <a:cubicBezTo>
                    <a:pt x="184247" y="490708"/>
                    <a:pt x="187179" y="487043"/>
                    <a:pt x="185346" y="483377"/>
                  </a:cubicBezTo>
                  <a:cubicBezTo>
                    <a:pt x="186079" y="481545"/>
                    <a:pt x="188645" y="480079"/>
                    <a:pt x="188279" y="479345"/>
                  </a:cubicBezTo>
                  <a:cubicBezTo>
                    <a:pt x="187179" y="476047"/>
                    <a:pt x="185346" y="478612"/>
                    <a:pt x="183880" y="479345"/>
                  </a:cubicBezTo>
                  <a:cubicBezTo>
                    <a:pt x="180948" y="480812"/>
                    <a:pt x="178015" y="483377"/>
                    <a:pt x="174350" y="481911"/>
                  </a:cubicBezTo>
                  <a:cubicBezTo>
                    <a:pt x="173250" y="481545"/>
                    <a:pt x="171418" y="480812"/>
                    <a:pt x="171418" y="479712"/>
                  </a:cubicBezTo>
                  <a:cubicBezTo>
                    <a:pt x="167019" y="446723"/>
                    <a:pt x="138063" y="453321"/>
                    <a:pt x="119003" y="451855"/>
                  </a:cubicBezTo>
                  <a:cubicBezTo>
                    <a:pt x="105441" y="450755"/>
                    <a:pt x="99210" y="448190"/>
                    <a:pt x="95544" y="436827"/>
                  </a:cubicBezTo>
                  <a:cubicBezTo>
                    <a:pt x="97744" y="451855"/>
                    <a:pt x="106907" y="454787"/>
                    <a:pt x="120835" y="452588"/>
                  </a:cubicBezTo>
                  <a:cubicBezTo>
                    <a:pt x="125967" y="451855"/>
                    <a:pt x="134397" y="451489"/>
                    <a:pt x="137330" y="458819"/>
                  </a:cubicBezTo>
                  <a:cubicBezTo>
                    <a:pt x="140262" y="466517"/>
                    <a:pt x="132931" y="467616"/>
                    <a:pt x="127800" y="470182"/>
                  </a:cubicBezTo>
                  <a:cubicBezTo>
                    <a:pt x="125967" y="470915"/>
                    <a:pt x="125234" y="472015"/>
                    <a:pt x="124501" y="474214"/>
                  </a:cubicBezTo>
                  <a:cubicBezTo>
                    <a:pt x="120102" y="487043"/>
                    <a:pt x="115337" y="489609"/>
                    <a:pt x="108740" y="480079"/>
                  </a:cubicBezTo>
                  <a:cubicBezTo>
                    <a:pt x="99576" y="466883"/>
                    <a:pt x="92612" y="480812"/>
                    <a:pt x="84548" y="479712"/>
                  </a:cubicBezTo>
                  <a:cubicBezTo>
                    <a:pt x="77217" y="478612"/>
                    <a:pt x="84548" y="487043"/>
                    <a:pt x="83448" y="491075"/>
                  </a:cubicBezTo>
                  <a:cubicBezTo>
                    <a:pt x="81982" y="495473"/>
                    <a:pt x="81249" y="499505"/>
                    <a:pt x="76851" y="501704"/>
                  </a:cubicBezTo>
                  <a:cubicBezTo>
                    <a:pt x="71719" y="503904"/>
                    <a:pt x="68420" y="500971"/>
                    <a:pt x="65855" y="497306"/>
                  </a:cubicBezTo>
                  <a:cubicBezTo>
                    <a:pt x="59990" y="490342"/>
                    <a:pt x="54492" y="488143"/>
                    <a:pt x="47528" y="496573"/>
                  </a:cubicBezTo>
                  <a:cubicBezTo>
                    <a:pt x="39830" y="506103"/>
                    <a:pt x="36898" y="498406"/>
                    <a:pt x="36532" y="491808"/>
                  </a:cubicBezTo>
                  <a:cubicBezTo>
                    <a:pt x="35798" y="476047"/>
                    <a:pt x="31766" y="467616"/>
                    <a:pt x="13806" y="475313"/>
                  </a:cubicBezTo>
                  <a:cubicBezTo>
                    <a:pt x="8308" y="477513"/>
                    <a:pt x="2810" y="474214"/>
                    <a:pt x="244" y="468349"/>
                  </a:cubicBezTo>
                  <a:cubicBezTo>
                    <a:pt x="-2322" y="457353"/>
                    <a:pt x="16372" y="452222"/>
                    <a:pt x="7942" y="439393"/>
                  </a:cubicBezTo>
                  <a:cubicBezTo>
                    <a:pt x="8308" y="437560"/>
                    <a:pt x="9408" y="436094"/>
                    <a:pt x="10507" y="434994"/>
                  </a:cubicBezTo>
                  <a:cubicBezTo>
                    <a:pt x="22603" y="433895"/>
                    <a:pt x="22970" y="420699"/>
                    <a:pt x="30300" y="414835"/>
                  </a:cubicBezTo>
                  <a:cubicBezTo>
                    <a:pt x="35432" y="393209"/>
                    <a:pt x="46428" y="373049"/>
                    <a:pt x="47894" y="350324"/>
                  </a:cubicBezTo>
                  <a:cubicBezTo>
                    <a:pt x="49360" y="347392"/>
                    <a:pt x="51193" y="344826"/>
                    <a:pt x="54492" y="344093"/>
                  </a:cubicBezTo>
                  <a:cubicBezTo>
                    <a:pt x="73552" y="341160"/>
                    <a:pt x="85648" y="331997"/>
                    <a:pt x="95544" y="314037"/>
                  </a:cubicBezTo>
                  <a:cubicBezTo>
                    <a:pt x="102508" y="301941"/>
                    <a:pt x="110572" y="289478"/>
                    <a:pt x="110206" y="277016"/>
                  </a:cubicBezTo>
                  <a:cubicBezTo>
                    <a:pt x="109839" y="253558"/>
                    <a:pt x="131465" y="249159"/>
                    <a:pt x="140995" y="234864"/>
                  </a:cubicBezTo>
                  <a:cubicBezTo>
                    <a:pt x="143927" y="230099"/>
                    <a:pt x="147959" y="237063"/>
                    <a:pt x="150525" y="239996"/>
                  </a:cubicBezTo>
                  <a:cubicBezTo>
                    <a:pt x="153091" y="242928"/>
                    <a:pt x="155657" y="246960"/>
                    <a:pt x="159689" y="244394"/>
                  </a:cubicBezTo>
                  <a:cubicBezTo>
                    <a:pt x="165187" y="240729"/>
                    <a:pt x="160422" y="236697"/>
                    <a:pt x="158589" y="233032"/>
                  </a:cubicBezTo>
                  <a:cubicBezTo>
                    <a:pt x="156390" y="229366"/>
                    <a:pt x="153091" y="226067"/>
                    <a:pt x="150892" y="222402"/>
                  </a:cubicBezTo>
                  <a:cubicBezTo>
                    <a:pt x="147959" y="216904"/>
                    <a:pt x="146860" y="208473"/>
                    <a:pt x="151625" y="207007"/>
                  </a:cubicBezTo>
                  <a:cubicBezTo>
                    <a:pt x="164820" y="203342"/>
                    <a:pt x="165187" y="191246"/>
                    <a:pt x="170318" y="182449"/>
                  </a:cubicBezTo>
                  <a:cubicBezTo>
                    <a:pt x="176916" y="171087"/>
                    <a:pt x="185346" y="165955"/>
                    <a:pt x="198175" y="172186"/>
                  </a:cubicBezTo>
                  <a:cubicBezTo>
                    <a:pt x="205872" y="175851"/>
                    <a:pt x="213570" y="174752"/>
                    <a:pt x="221634" y="170720"/>
                  </a:cubicBezTo>
                  <a:cubicBezTo>
                    <a:pt x="218335" y="164855"/>
                    <a:pt x="211737" y="165222"/>
                    <a:pt x="207705" y="161556"/>
                  </a:cubicBezTo>
                  <a:cubicBezTo>
                    <a:pt x="203307" y="157524"/>
                    <a:pt x="199275" y="153493"/>
                    <a:pt x="201107" y="147261"/>
                  </a:cubicBezTo>
                  <a:cubicBezTo>
                    <a:pt x="202573" y="141763"/>
                    <a:pt x="207339" y="142497"/>
                    <a:pt x="212104" y="143230"/>
                  </a:cubicBezTo>
                  <a:cubicBezTo>
                    <a:pt x="215402" y="143963"/>
                    <a:pt x="220167" y="142130"/>
                    <a:pt x="219068" y="139198"/>
                  </a:cubicBezTo>
                  <a:cubicBezTo>
                    <a:pt x="213570" y="121604"/>
                    <a:pt x="227865" y="107309"/>
                    <a:pt x="226765" y="90082"/>
                  </a:cubicBezTo>
                  <a:cubicBezTo>
                    <a:pt x="226032" y="82751"/>
                    <a:pt x="226032" y="80551"/>
                    <a:pt x="217602" y="80918"/>
                  </a:cubicBezTo>
                  <a:cubicBezTo>
                    <a:pt x="200008" y="81651"/>
                    <a:pt x="195609" y="75420"/>
                    <a:pt x="199641" y="58926"/>
                  </a:cubicBezTo>
                  <a:cubicBezTo>
                    <a:pt x="200374" y="56360"/>
                    <a:pt x="201107" y="54161"/>
                    <a:pt x="201107" y="51595"/>
                  </a:cubicBezTo>
                  <a:cubicBezTo>
                    <a:pt x="202207" y="30702"/>
                    <a:pt x="205139" y="27770"/>
                    <a:pt x="225665" y="24838"/>
                  </a:cubicBezTo>
                  <a:cubicBezTo>
                    <a:pt x="236295" y="26304"/>
                    <a:pt x="238861" y="18240"/>
                    <a:pt x="242160" y="11276"/>
                  </a:cubicBezTo>
                  <a:cubicBezTo>
                    <a:pt x="241793" y="3212"/>
                    <a:pt x="244725" y="-1187"/>
                    <a:pt x="253522" y="279"/>
                  </a:cubicBezTo>
                  <a:cubicBezTo>
                    <a:pt x="260853" y="2479"/>
                    <a:pt x="264885" y="6511"/>
                    <a:pt x="263052" y="15308"/>
                  </a:cubicBezTo>
                  <a:cubicBezTo>
                    <a:pt x="260853" y="25571"/>
                    <a:pt x="265985" y="29603"/>
                    <a:pt x="275515" y="27403"/>
                  </a:cubicBezTo>
                  <a:cubicBezTo>
                    <a:pt x="291276" y="24104"/>
                    <a:pt x="297507" y="33635"/>
                    <a:pt x="303005" y="45364"/>
                  </a:cubicBezTo>
                  <a:cubicBezTo>
                    <a:pt x="305571" y="50862"/>
                    <a:pt x="307404" y="56360"/>
                    <a:pt x="303738" y="61125"/>
                  </a:cubicBezTo>
                  <a:cubicBezTo>
                    <a:pt x="298973" y="68089"/>
                    <a:pt x="293842" y="60758"/>
                    <a:pt x="286144" y="61125"/>
                  </a:cubicBezTo>
                  <a:cubicBezTo>
                    <a:pt x="296407" y="63324"/>
                    <a:pt x="301539" y="73587"/>
                    <a:pt x="312535" y="66989"/>
                  </a:cubicBezTo>
                  <a:cubicBezTo>
                    <a:pt x="318400" y="63324"/>
                    <a:pt x="322432" y="61492"/>
                    <a:pt x="324264" y="53061"/>
                  </a:cubicBezTo>
                  <a:cubicBezTo>
                    <a:pt x="327197" y="40232"/>
                    <a:pt x="327930" y="23371"/>
                    <a:pt x="348089" y="22638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8FE7C71D-11FA-43CD-A34B-DB129B5090DC}"/>
                </a:ext>
              </a:extLst>
            </p:cNvPr>
            <p:cNvSpPr/>
            <p:nvPr/>
          </p:nvSpPr>
          <p:spPr>
            <a:xfrm>
              <a:off x="11475731" y="7118510"/>
              <a:ext cx="478162" cy="160068"/>
            </a:xfrm>
            <a:custGeom>
              <a:avLst/>
              <a:gdLst>
                <a:gd name="connsiteX0" fmla="*/ 381381 w 478162"/>
                <a:gd name="connsiteY0" fmla="*/ 142313 h 160068"/>
                <a:gd name="connsiteX1" fmla="*/ 311006 w 478162"/>
                <a:gd name="connsiteY1" fmla="*/ 122887 h 160068"/>
                <a:gd name="connsiteX2" fmla="*/ 272519 w 478162"/>
                <a:gd name="connsiteY2" fmla="*/ 122887 h 160068"/>
                <a:gd name="connsiteX3" fmla="*/ 266288 w 478162"/>
                <a:gd name="connsiteY3" fmla="*/ 126186 h 160068"/>
                <a:gd name="connsiteX4" fmla="*/ 170622 w 478162"/>
                <a:gd name="connsiteY4" fmla="*/ 107859 h 160068"/>
                <a:gd name="connsiteX5" fmla="*/ 119673 w 478162"/>
                <a:gd name="connsiteY5" fmla="*/ 98695 h 160068"/>
                <a:gd name="connsiteX6" fmla="*/ 92182 w 478162"/>
                <a:gd name="connsiteY6" fmla="*/ 94297 h 160068"/>
                <a:gd name="connsiteX7" fmla="*/ 13743 w 478162"/>
                <a:gd name="connsiteY7" fmla="*/ 74870 h 160068"/>
                <a:gd name="connsiteX8" fmla="*/ 181 w 478162"/>
                <a:gd name="connsiteY8" fmla="*/ 61675 h 160068"/>
                <a:gd name="connsiteX9" fmla="*/ 38301 w 478162"/>
                <a:gd name="connsiteY9" fmla="*/ 53977 h 160068"/>
                <a:gd name="connsiteX10" fmla="*/ 56262 w 478162"/>
                <a:gd name="connsiteY10" fmla="*/ 46280 h 160068"/>
                <a:gd name="connsiteX11" fmla="*/ 67991 w 478162"/>
                <a:gd name="connsiteY11" fmla="*/ 37483 h 160068"/>
                <a:gd name="connsiteX12" fmla="*/ 83385 w 478162"/>
                <a:gd name="connsiteY12" fmla="*/ 50312 h 160068"/>
                <a:gd name="connsiteX13" fmla="*/ 117107 w 478162"/>
                <a:gd name="connsiteY13" fmla="*/ 55810 h 160068"/>
                <a:gd name="connsiteX14" fmla="*/ 142032 w 478162"/>
                <a:gd name="connsiteY14" fmla="*/ 58376 h 160068"/>
                <a:gd name="connsiteX15" fmla="*/ 171721 w 478162"/>
                <a:gd name="connsiteY15" fmla="*/ 28686 h 160068"/>
                <a:gd name="connsiteX16" fmla="*/ 173554 w 478162"/>
                <a:gd name="connsiteY16" fmla="*/ 52511 h 160068"/>
                <a:gd name="connsiteX17" fmla="*/ 198845 w 478162"/>
                <a:gd name="connsiteY17" fmla="*/ 16957 h 160068"/>
                <a:gd name="connsiteX18" fmla="*/ 210941 w 478162"/>
                <a:gd name="connsiteY18" fmla="*/ 3029 h 160068"/>
                <a:gd name="connsiteX19" fmla="*/ 256392 w 478162"/>
                <a:gd name="connsiteY19" fmla="*/ 16591 h 160068"/>
                <a:gd name="connsiteX20" fmla="*/ 268121 w 478162"/>
                <a:gd name="connsiteY20" fmla="*/ 20256 h 160068"/>
                <a:gd name="connsiteX21" fmla="*/ 323102 w 478162"/>
                <a:gd name="connsiteY21" fmla="*/ 11092 h 160068"/>
                <a:gd name="connsiteX22" fmla="*/ 356823 w 478162"/>
                <a:gd name="connsiteY22" fmla="*/ 30519 h 160068"/>
                <a:gd name="connsiteX23" fmla="*/ 355724 w 478162"/>
                <a:gd name="connsiteY23" fmla="*/ 37483 h 160068"/>
                <a:gd name="connsiteX24" fmla="*/ 337763 w 478162"/>
                <a:gd name="connsiteY24" fmla="*/ 75603 h 160068"/>
                <a:gd name="connsiteX25" fmla="*/ 341062 w 478162"/>
                <a:gd name="connsiteY25" fmla="*/ 92831 h 160068"/>
                <a:gd name="connsiteX26" fmla="*/ 371851 w 478162"/>
                <a:gd name="connsiteY26" fmla="*/ 115923 h 160068"/>
                <a:gd name="connsiteX27" fmla="*/ 379915 w 478162"/>
                <a:gd name="connsiteY27" fmla="*/ 111524 h 160068"/>
                <a:gd name="connsiteX28" fmla="*/ 396043 w 478162"/>
                <a:gd name="connsiteY28" fmla="*/ 119588 h 160068"/>
                <a:gd name="connsiteX29" fmla="*/ 410338 w 478162"/>
                <a:gd name="connsiteY29" fmla="*/ 103094 h 160068"/>
                <a:gd name="connsiteX30" fmla="*/ 415836 w 478162"/>
                <a:gd name="connsiteY30" fmla="*/ 108225 h 160068"/>
                <a:gd name="connsiteX31" fmla="*/ 437095 w 478162"/>
                <a:gd name="connsiteY31" fmla="*/ 130584 h 160068"/>
                <a:gd name="connsiteX32" fmla="*/ 471916 w 478162"/>
                <a:gd name="connsiteY32" fmla="*/ 131317 h 160068"/>
                <a:gd name="connsiteX33" fmla="*/ 477781 w 478162"/>
                <a:gd name="connsiteY33" fmla="*/ 139381 h 160068"/>
                <a:gd name="connsiteX34" fmla="*/ 468618 w 478162"/>
                <a:gd name="connsiteY34" fmla="*/ 156975 h 160068"/>
                <a:gd name="connsiteX35" fmla="*/ 453956 w 478162"/>
                <a:gd name="connsiteY35" fmla="*/ 150377 h 160068"/>
                <a:gd name="connsiteX36" fmla="*/ 450291 w 478162"/>
                <a:gd name="connsiteY36" fmla="*/ 149278 h 160068"/>
                <a:gd name="connsiteX37" fmla="*/ 392378 w 478162"/>
                <a:gd name="connsiteY37" fmla="*/ 138648 h 160068"/>
                <a:gd name="connsiteX38" fmla="*/ 381381 w 478162"/>
                <a:gd name="connsiteY38" fmla="*/ 142313 h 16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162" h="160068">
                  <a:moveTo>
                    <a:pt x="381381" y="142313"/>
                  </a:moveTo>
                  <a:cubicBezTo>
                    <a:pt x="357923" y="135716"/>
                    <a:pt x="334831" y="128018"/>
                    <a:pt x="311006" y="122887"/>
                  </a:cubicBezTo>
                  <a:cubicBezTo>
                    <a:pt x="298544" y="120321"/>
                    <a:pt x="285348" y="117022"/>
                    <a:pt x="272519" y="122887"/>
                  </a:cubicBezTo>
                  <a:cubicBezTo>
                    <a:pt x="270687" y="124719"/>
                    <a:pt x="268487" y="126919"/>
                    <a:pt x="266288" y="126186"/>
                  </a:cubicBezTo>
                  <a:cubicBezTo>
                    <a:pt x="235499" y="114456"/>
                    <a:pt x="200678" y="124353"/>
                    <a:pt x="170622" y="107859"/>
                  </a:cubicBezTo>
                  <a:cubicBezTo>
                    <a:pt x="155227" y="99428"/>
                    <a:pt x="136900" y="99428"/>
                    <a:pt x="119673" y="98695"/>
                  </a:cubicBezTo>
                  <a:cubicBezTo>
                    <a:pt x="110143" y="98329"/>
                    <a:pt x="100979" y="98695"/>
                    <a:pt x="92182" y="94297"/>
                  </a:cubicBezTo>
                  <a:cubicBezTo>
                    <a:pt x="66525" y="85866"/>
                    <a:pt x="39401" y="84034"/>
                    <a:pt x="13743" y="74870"/>
                  </a:cubicBezTo>
                  <a:cubicBezTo>
                    <a:pt x="6412" y="72304"/>
                    <a:pt x="-1285" y="72304"/>
                    <a:pt x="181" y="61675"/>
                  </a:cubicBezTo>
                  <a:cubicBezTo>
                    <a:pt x="11544" y="52511"/>
                    <a:pt x="20341" y="35284"/>
                    <a:pt x="38301" y="53977"/>
                  </a:cubicBezTo>
                  <a:cubicBezTo>
                    <a:pt x="41234" y="56910"/>
                    <a:pt x="50397" y="49579"/>
                    <a:pt x="56262" y="46280"/>
                  </a:cubicBezTo>
                  <a:cubicBezTo>
                    <a:pt x="60660" y="44081"/>
                    <a:pt x="59927" y="34184"/>
                    <a:pt x="67991" y="37483"/>
                  </a:cubicBezTo>
                  <a:cubicBezTo>
                    <a:pt x="74222" y="40416"/>
                    <a:pt x="79720" y="44081"/>
                    <a:pt x="83385" y="50312"/>
                  </a:cubicBezTo>
                  <a:cubicBezTo>
                    <a:pt x="89983" y="61675"/>
                    <a:pt x="108310" y="65340"/>
                    <a:pt x="117107" y="55810"/>
                  </a:cubicBezTo>
                  <a:cubicBezTo>
                    <a:pt x="126271" y="45914"/>
                    <a:pt x="133601" y="43348"/>
                    <a:pt x="142032" y="58376"/>
                  </a:cubicBezTo>
                  <a:cubicBezTo>
                    <a:pt x="142398" y="28686"/>
                    <a:pt x="144597" y="26487"/>
                    <a:pt x="171721" y="28686"/>
                  </a:cubicBezTo>
                  <a:cubicBezTo>
                    <a:pt x="188582" y="34918"/>
                    <a:pt x="179052" y="42981"/>
                    <a:pt x="173554" y="52511"/>
                  </a:cubicBezTo>
                  <a:cubicBezTo>
                    <a:pt x="187482" y="43714"/>
                    <a:pt x="201411" y="37117"/>
                    <a:pt x="198845" y="16957"/>
                  </a:cubicBezTo>
                  <a:cubicBezTo>
                    <a:pt x="197745" y="9260"/>
                    <a:pt x="204343" y="6328"/>
                    <a:pt x="210941" y="3029"/>
                  </a:cubicBezTo>
                  <a:cubicBezTo>
                    <a:pt x="231101" y="-7234"/>
                    <a:pt x="241364" y="11459"/>
                    <a:pt x="256392" y="16591"/>
                  </a:cubicBezTo>
                  <a:cubicBezTo>
                    <a:pt x="260424" y="18057"/>
                    <a:pt x="263356" y="22822"/>
                    <a:pt x="268121" y="20256"/>
                  </a:cubicBezTo>
                  <a:cubicBezTo>
                    <a:pt x="285348" y="11459"/>
                    <a:pt x="305141" y="17690"/>
                    <a:pt x="323102" y="11092"/>
                  </a:cubicBezTo>
                  <a:cubicBezTo>
                    <a:pt x="337030" y="5961"/>
                    <a:pt x="352791" y="16591"/>
                    <a:pt x="356823" y="30519"/>
                  </a:cubicBezTo>
                  <a:cubicBezTo>
                    <a:pt x="357556" y="33085"/>
                    <a:pt x="357923" y="36017"/>
                    <a:pt x="355724" y="37483"/>
                  </a:cubicBezTo>
                  <a:cubicBezTo>
                    <a:pt x="341795" y="46280"/>
                    <a:pt x="346927" y="64241"/>
                    <a:pt x="337763" y="75603"/>
                  </a:cubicBezTo>
                  <a:cubicBezTo>
                    <a:pt x="332998" y="81101"/>
                    <a:pt x="337030" y="88066"/>
                    <a:pt x="341062" y="92831"/>
                  </a:cubicBezTo>
                  <a:cubicBezTo>
                    <a:pt x="349493" y="102727"/>
                    <a:pt x="363421" y="105293"/>
                    <a:pt x="371851" y="115923"/>
                  </a:cubicBezTo>
                  <a:cubicBezTo>
                    <a:pt x="375150" y="119954"/>
                    <a:pt x="377349" y="113357"/>
                    <a:pt x="379915" y="111524"/>
                  </a:cubicBezTo>
                  <a:cubicBezTo>
                    <a:pt x="390545" y="102727"/>
                    <a:pt x="393111" y="104193"/>
                    <a:pt x="396043" y="119588"/>
                  </a:cubicBezTo>
                  <a:cubicBezTo>
                    <a:pt x="401908" y="114823"/>
                    <a:pt x="402274" y="105659"/>
                    <a:pt x="410338" y="103094"/>
                  </a:cubicBezTo>
                  <a:cubicBezTo>
                    <a:pt x="413637" y="103094"/>
                    <a:pt x="415103" y="105293"/>
                    <a:pt x="415836" y="108225"/>
                  </a:cubicBezTo>
                  <a:cubicBezTo>
                    <a:pt x="413637" y="124353"/>
                    <a:pt x="420967" y="131684"/>
                    <a:pt x="437095" y="130584"/>
                  </a:cubicBezTo>
                  <a:cubicBezTo>
                    <a:pt x="448824" y="129851"/>
                    <a:pt x="459821" y="137548"/>
                    <a:pt x="471916" y="131317"/>
                  </a:cubicBezTo>
                  <a:cubicBezTo>
                    <a:pt x="476315" y="129118"/>
                    <a:pt x="479247" y="133150"/>
                    <a:pt x="477781" y="139381"/>
                  </a:cubicBezTo>
                  <a:cubicBezTo>
                    <a:pt x="475948" y="145979"/>
                    <a:pt x="474482" y="152210"/>
                    <a:pt x="468618" y="156975"/>
                  </a:cubicBezTo>
                  <a:cubicBezTo>
                    <a:pt x="458354" y="165772"/>
                    <a:pt x="458354" y="153309"/>
                    <a:pt x="453956" y="150377"/>
                  </a:cubicBezTo>
                  <a:cubicBezTo>
                    <a:pt x="452856" y="149644"/>
                    <a:pt x="451390" y="148911"/>
                    <a:pt x="450291" y="149278"/>
                  </a:cubicBezTo>
                  <a:cubicBezTo>
                    <a:pt x="429031" y="155142"/>
                    <a:pt x="412171" y="138281"/>
                    <a:pt x="392378" y="138648"/>
                  </a:cubicBezTo>
                  <a:cubicBezTo>
                    <a:pt x="388346" y="138648"/>
                    <a:pt x="385047" y="140847"/>
                    <a:pt x="381381" y="142313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9C6E7F12-BB3E-447B-87F7-2373300D41D8}"/>
                </a:ext>
              </a:extLst>
            </p:cNvPr>
            <p:cNvSpPr/>
            <p:nvPr/>
          </p:nvSpPr>
          <p:spPr>
            <a:xfrm>
              <a:off x="11859443" y="7107243"/>
              <a:ext cx="220280" cy="135985"/>
            </a:xfrm>
            <a:custGeom>
              <a:avLst/>
              <a:gdLst>
                <a:gd name="connsiteX0" fmla="*/ 31758 w 220280"/>
                <a:gd name="connsiteY0" fmla="*/ 119492 h 135985"/>
                <a:gd name="connsiteX1" fmla="*/ 28092 w 220280"/>
                <a:gd name="connsiteY1" fmla="*/ 115826 h 135985"/>
                <a:gd name="connsiteX2" fmla="*/ 20762 w 220280"/>
                <a:gd name="connsiteY2" fmla="*/ 96400 h 135985"/>
                <a:gd name="connsiteX3" fmla="*/ 17829 w 220280"/>
                <a:gd name="connsiteY3" fmla="*/ 65610 h 135985"/>
                <a:gd name="connsiteX4" fmla="*/ 4267 w 220280"/>
                <a:gd name="connsiteY4" fmla="*/ 38853 h 135985"/>
                <a:gd name="connsiteX5" fmla="*/ 236 w 220280"/>
                <a:gd name="connsiteY5" fmla="*/ 35554 h 135985"/>
                <a:gd name="connsiteX6" fmla="*/ 13431 w 220280"/>
                <a:gd name="connsiteY6" fmla="*/ 18694 h 135985"/>
                <a:gd name="connsiteX7" fmla="*/ 40188 w 220280"/>
                <a:gd name="connsiteY7" fmla="*/ 23092 h 135985"/>
                <a:gd name="connsiteX8" fmla="*/ 61814 w 220280"/>
                <a:gd name="connsiteY8" fmla="*/ 34821 h 135985"/>
                <a:gd name="connsiteX9" fmla="*/ 95902 w 220280"/>
                <a:gd name="connsiteY9" fmla="*/ 0 h 135985"/>
                <a:gd name="connsiteX10" fmla="*/ 113862 w 220280"/>
                <a:gd name="connsiteY10" fmla="*/ 23458 h 135985"/>
                <a:gd name="connsiteX11" fmla="*/ 118994 w 220280"/>
                <a:gd name="connsiteY11" fmla="*/ 27124 h 135985"/>
                <a:gd name="connsiteX12" fmla="*/ 156381 w 220280"/>
                <a:gd name="connsiteY12" fmla="*/ 17960 h 135985"/>
                <a:gd name="connsiteX13" fmla="*/ 163712 w 220280"/>
                <a:gd name="connsiteY13" fmla="*/ 12096 h 135985"/>
                <a:gd name="connsiteX14" fmla="*/ 165544 w 220280"/>
                <a:gd name="connsiteY14" fmla="*/ 21626 h 135985"/>
                <a:gd name="connsiteX15" fmla="*/ 165178 w 220280"/>
                <a:gd name="connsiteY15" fmla="*/ 53881 h 135985"/>
                <a:gd name="connsiteX16" fmla="*/ 190469 w 220280"/>
                <a:gd name="connsiteY16" fmla="*/ 50949 h 135985"/>
                <a:gd name="connsiteX17" fmla="*/ 213195 w 220280"/>
                <a:gd name="connsiteY17" fmla="*/ 64511 h 135985"/>
                <a:gd name="connsiteX18" fmla="*/ 220159 w 220280"/>
                <a:gd name="connsiteY18" fmla="*/ 75141 h 135985"/>
                <a:gd name="connsiteX19" fmla="*/ 211362 w 220280"/>
                <a:gd name="connsiteY19" fmla="*/ 78439 h 135985"/>
                <a:gd name="connsiteX20" fmla="*/ 197800 w 220280"/>
                <a:gd name="connsiteY20" fmla="*/ 86137 h 135985"/>
                <a:gd name="connsiteX21" fmla="*/ 168477 w 220280"/>
                <a:gd name="connsiteY21" fmla="*/ 99332 h 135985"/>
                <a:gd name="connsiteX22" fmla="*/ 183138 w 220280"/>
                <a:gd name="connsiteY22" fmla="*/ 87236 h 135985"/>
                <a:gd name="connsiteX23" fmla="*/ 168477 w 220280"/>
                <a:gd name="connsiteY23" fmla="*/ 88336 h 135985"/>
                <a:gd name="connsiteX24" fmla="*/ 132556 w 220280"/>
                <a:gd name="connsiteY24" fmla="*/ 110328 h 135985"/>
                <a:gd name="connsiteX25" fmla="*/ 93336 w 220280"/>
                <a:gd name="connsiteY25" fmla="*/ 135986 h 135985"/>
                <a:gd name="connsiteX26" fmla="*/ 88938 w 220280"/>
                <a:gd name="connsiteY26" fmla="*/ 118758 h 135985"/>
                <a:gd name="connsiteX27" fmla="*/ 79408 w 220280"/>
                <a:gd name="connsiteY27" fmla="*/ 125723 h 135985"/>
                <a:gd name="connsiteX28" fmla="*/ 69878 w 220280"/>
                <a:gd name="connsiteY28" fmla="*/ 125356 h 135985"/>
                <a:gd name="connsiteX29" fmla="*/ 55583 w 220280"/>
                <a:gd name="connsiteY29" fmla="*/ 123157 h 135985"/>
                <a:gd name="connsiteX30" fmla="*/ 31758 w 220280"/>
                <a:gd name="connsiteY30" fmla="*/ 119492 h 135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0280" h="135985">
                  <a:moveTo>
                    <a:pt x="31758" y="119492"/>
                  </a:moveTo>
                  <a:cubicBezTo>
                    <a:pt x="30658" y="118392"/>
                    <a:pt x="29192" y="116926"/>
                    <a:pt x="28092" y="115826"/>
                  </a:cubicBezTo>
                  <a:cubicBezTo>
                    <a:pt x="28459" y="113627"/>
                    <a:pt x="22594" y="99699"/>
                    <a:pt x="20762" y="96400"/>
                  </a:cubicBezTo>
                  <a:cubicBezTo>
                    <a:pt x="15630" y="86503"/>
                    <a:pt x="17463" y="75873"/>
                    <a:pt x="17829" y="65610"/>
                  </a:cubicBezTo>
                  <a:cubicBezTo>
                    <a:pt x="17829" y="54248"/>
                    <a:pt x="18196" y="42885"/>
                    <a:pt x="4267" y="38853"/>
                  </a:cubicBezTo>
                  <a:cubicBezTo>
                    <a:pt x="2435" y="38120"/>
                    <a:pt x="1335" y="37020"/>
                    <a:pt x="236" y="35554"/>
                  </a:cubicBezTo>
                  <a:cubicBezTo>
                    <a:pt x="-1231" y="25291"/>
                    <a:pt x="4267" y="20526"/>
                    <a:pt x="13431" y="18694"/>
                  </a:cubicBezTo>
                  <a:cubicBezTo>
                    <a:pt x="22228" y="20160"/>
                    <a:pt x="31758" y="20160"/>
                    <a:pt x="40188" y="23092"/>
                  </a:cubicBezTo>
                  <a:cubicBezTo>
                    <a:pt x="48252" y="25658"/>
                    <a:pt x="55216" y="31156"/>
                    <a:pt x="61814" y="34821"/>
                  </a:cubicBezTo>
                  <a:cubicBezTo>
                    <a:pt x="64380" y="14295"/>
                    <a:pt x="81607" y="8064"/>
                    <a:pt x="95902" y="0"/>
                  </a:cubicBezTo>
                  <a:cubicBezTo>
                    <a:pt x="103233" y="6598"/>
                    <a:pt x="121560" y="4765"/>
                    <a:pt x="113862" y="23458"/>
                  </a:cubicBezTo>
                  <a:cubicBezTo>
                    <a:pt x="112763" y="26391"/>
                    <a:pt x="117161" y="26757"/>
                    <a:pt x="118994" y="27124"/>
                  </a:cubicBezTo>
                  <a:cubicBezTo>
                    <a:pt x="132189" y="27124"/>
                    <a:pt x="147217" y="33355"/>
                    <a:pt x="156381" y="17960"/>
                  </a:cubicBezTo>
                  <a:cubicBezTo>
                    <a:pt x="158214" y="15028"/>
                    <a:pt x="158214" y="10263"/>
                    <a:pt x="163712" y="12096"/>
                  </a:cubicBezTo>
                  <a:cubicBezTo>
                    <a:pt x="170676" y="14295"/>
                    <a:pt x="165911" y="17960"/>
                    <a:pt x="165544" y="21626"/>
                  </a:cubicBezTo>
                  <a:cubicBezTo>
                    <a:pt x="164445" y="31156"/>
                    <a:pt x="165178" y="40686"/>
                    <a:pt x="165178" y="53881"/>
                  </a:cubicBezTo>
                  <a:cubicBezTo>
                    <a:pt x="174341" y="38120"/>
                    <a:pt x="181306" y="38853"/>
                    <a:pt x="190469" y="50949"/>
                  </a:cubicBezTo>
                  <a:cubicBezTo>
                    <a:pt x="195601" y="57547"/>
                    <a:pt x="204764" y="62678"/>
                    <a:pt x="213195" y="64511"/>
                  </a:cubicBezTo>
                  <a:cubicBezTo>
                    <a:pt x="220525" y="66344"/>
                    <a:pt x="220525" y="71475"/>
                    <a:pt x="220159" y="75141"/>
                  </a:cubicBezTo>
                  <a:cubicBezTo>
                    <a:pt x="220159" y="80639"/>
                    <a:pt x="214294" y="79172"/>
                    <a:pt x="211362" y="78439"/>
                  </a:cubicBezTo>
                  <a:cubicBezTo>
                    <a:pt x="203664" y="76240"/>
                    <a:pt x="201465" y="80639"/>
                    <a:pt x="197800" y="86137"/>
                  </a:cubicBezTo>
                  <a:cubicBezTo>
                    <a:pt x="191202" y="95667"/>
                    <a:pt x="182405" y="103731"/>
                    <a:pt x="168477" y="99332"/>
                  </a:cubicBezTo>
                  <a:cubicBezTo>
                    <a:pt x="170309" y="90168"/>
                    <a:pt x="183138" y="97133"/>
                    <a:pt x="183138" y="87236"/>
                  </a:cubicBezTo>
                  <a:cubicBezTo>
                    <a:pt x="178007" y="81738"/>
                    <a:pt x="171043" y="85770"/>
                    <a:pt x="168477" y="88336"/>
                  </a:cubicBezTo>
                  <a:cubicBezTo>
                    <a:pt x="158214" y="98599"/>
                    <a:pt x="150516" y="112161"/>
                    <a:pt x="132556" y="110328"/>
                  </a:cubicBezTo>
                  <a:cubicBezTo>
                    <a:pt x="129257" y="133420"/>
                    <a:pt x="106165" y="126089"/>
                    <a:pt x="93336" y="135986"/>
                  </a:cubicBezTo>
                  <a:cubicBezTo>
                    <a:pt x="88571" y="131221"/>
                    <a:pt x="94436" y="123524"/>
                    <a:pt x="88938" y="118758"/>
                  </a:cubicBezTo>
                  <a:cubicBezTo>
                    <a:pt x="83806" y="118025"/>
                    <a:pt x="80507" y="122790"/>
                    <a:pt x="79408" y="125723"/>
                  </a:cubicBezTo>
                  <a:cubicBezTo>
                    <a:pt x="75009" y="135986"/>
                    <a:pt x="73910" y="131588"/>
                    <a:pt x="69878" y="125356"/>
                  </a:cubicBezTo>
                  <a:cubicBezTo>
                    <a:pt x="66946" y="120591"/>
                    <a:pt x="63647" y="109595"/>
                    <a:pt x="55583" y="123157"/>
                  </a:cubicBezTo>
                  <a:cubicBezTo>
                    <a:pt x="47519" y="137085"/>
                    <a:pt x="39822" y="122057"/>
                    <a:pt x="31758" y="119492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4C1F5B44-D4C0-44CB-B881-4A1A9457E17C}"/>
                </a:ext>
              </a:extLst>
            </p:cNvPr>
            <p:cNvSpPr/>
            <p:nvPr/>
          </p:nvSpPr>
          <p:spPr>
            <a:xfrm>
              <a:off x="12045592" y="7218671"/>
              <a:ext cx="16415" cy="45817"/>
            </a:xfrm>
            <a:custGeom>
              <a:avLst/>
              <a:gdLst>
                <a:gd name="connsiteX0" fmla="*/ 10551 w 16415"/>
                <a:gd name="connsiteY0" fmla="*/ 0 h 45817"/>
                <a:gd name="connsiteX1" fmla="*/ 16416 w 16415"/>
                <a:gd name="connsiteY1" fmla="*/ 3665 h 45817"/>
                <a:gd name="connsiteX2" fmla="*/ 13117 w 16415"/>
                <a:gd name="connsiteY2" fmla="*/ 42885 h 45817"/>
                <a:gd name="connsiteX3" fmla="*/ 7252 w 16415"/>
                <a:gd name="connsiteY3" fmla="*/ 45817 h 45817"/>
                <a:gd name="connsiteX4" fmla="*/ 10551 w 16415"/>
                <a:gd name="connsiteY4" fmla="*/ 0 h 4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5" h="45817">
                  <a:moveTo>
                    <a:pt x="10551" y="0"/>
                  </a:moveTo>
                  <a:cubicBezTo>
                    <a:pt x="12750" y="1100"/>
                    <a:pt x="16416" y="2566"/>
                    <a:pt x="16416" y="3665"/>
                  </a:cubicBezTo>
                  <a:cubicBezTo>
                    <a:pt x="14950" y="16494"/>
                    <a:pt x="10185" y="29323"/>
                    <a:pt x="13117" y="42885"/>
                  </a:cubicBezTo>
                  <a:cubicBezTo>
                    <a:pt x="13117" y="43618"/>
                    <a:pt x="9085" y="45084"/>
                    <a:pt x="7252" y="45817"/>
                  </a:cubicBezTo>
                  <a:cubicBezTo>
                    <a:pt x="-3744" y="35188"/>
                    <a:pt x="-1911" y="15028"/>
                    <a:pt x="10551" y="0"/>
                  </a:cubicBezTo>
                  <a:close/>
                </a:path>
              </a:pathLst>
            </a:custGeom>
            <a:solidFill>
              <a:srgbClr val="C296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D0E8601B-7BE9-41D9-885D-A943CD30ABF4}"/>
                </a:ext>
              </a:extLst>
            </p:cNvPr>
            <p:cNvSpPr/>
            <p:nvPr/>
          </p:nvSpPr>
          <p:spPr>
            <a:xfrm>
              <a:off x="12096427" y="7291612"/>
              <a:ext cx="12299" cy="17960"/>
            </a:xfrm>
            <a:custGeom>
              <a:avLst/>
              <a:gdLst>
                <a:gd name="connsiteX0" fmla="*/ 8466 w 12299"/>
                <a:gd name="connsiteY0" fmla="*/ 0 h 17960"/>
                <a:gd name="connsiteX1" fmla="*/ 11765 w 12299"/>
                <a:gd name="connsiteY1" fmla="*/ 6964 h 17960"/>
                <a:gd name="connsiteX2" fmla="*/ 3334 w 12299"/>
                <a:gd name="connsiteY2" fmla="*/ 17961 h 17960"/>
                <a:gd name="connsiteX3" fmla="*/ 36 w 12299"/>
                <a:gd name="connsiteY3" fmla="*/ 8064 h 17960"/>
                <a:gd name="connsiteX4" fmla="*/ 8466 w 12299"/>
                <a:gd name="connsiteY4" fmla="*/ 0 h 1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9" h="17960">
                  <a:moveTo>
                    <a:pt x="8466" y="0"/>
                  </a:moveTo>
                  <a:cubicBezTo>
                    <a:pt x="12498" y="1100"/>
                    <a:pt x="12864" y="4399"/>
                    <a:pt x="11765" y="6964"/>
                  </a:cubicBezTo>
                  <a:cubicBezTo>
                    <a:pt x="9566" y="10996"/>
                    <a:pt x="6267" y="14295"/>
                    <a:pt x="3334" y="17961"/>
                  </a:cubicBezTo>
                  <a:cubicBezTo>
                    <a:pt x="2235" y="14662"/>
                    <a:pt x="-331" y="10996"/>
                    <a:pt x="36" y="8064"/>
                  </a:cubicBezTo>
                  <a:cubicBezTo>
                    <a:pt x="402" y="4032"/>
                    <a:pt x="4067" y="1100"/>
                    <a:pt x="8466" y="0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3411FF1A-50A7-4713-B5DC-39CAB82E3CCC}"/>
                </a:ext>
              </a:extLst>
            </p:cNvPr>
            <p:cNvSpPr/>
            <p:nvPr/>
          </p:nvSpPr>
          <p:spPr>
            <a:xfrm>
              <a:off x="11589764" y="4533042"/>
              <a:ext cx="209360" cy="122451"/>
            </a:xfrm>
            <a:custGeom>
              <a:avLst/>
              <a:gdLst>
                <a:gd name="connsiteX0" fmla="*/ 31298 w 209360"/>
                <a:gd name="connsiteY0" fmla="*/ 71475 h 122451"/>
                <a:gd name="connsiteX1" fmla="*/ 6007 w 209360"/>
                <a:gd name="connsiteY1" fmla="*/ 69276 h 122451"/>
                <a:gd name="connsiteX2" fmla="*/ 12238 w 209360"/>
                <a:gd name="connsiteY2" fmla="*/ 49849 h 122451"/>
                <a:gd name="connsiteX3" fmla="*/ 23600 w 209360"/>
                <a:gd name="connsiteY3" fmla="*/ 41052 h 122451"/>
                <a:gd name="connsiteX4" fmla="*/ 45226 w 209360"/>
                <a:gd name="connsiteY4" fmla="*/ 0 h 122451"/>
                <a:gd name="connsiteX5" fmla="*/ 75649 w 209360"/>
                <a:gd name="connsiteY5" fmla="*/ 10263 h 122451"/>
                <a:gd name="connsiteX6" fmla="*/ 88111 w 209360"/>
                <a:gd name="connsiteY6" fmla="*/ 27490 h 122451"/>
                <a:gd name="connsiteX7" fmla="*/ 106072 w 209360"/>
                <a:gd name="connsiteY7" fmla="*/ 8064 h 122451"/>
                <a:gd name="connsiteX8" fmla="*/ 146757 w 209360"/>
                <a:gd name="connsiteY8" fmla="*/ 34088 h 122451"/>
                <a:gd name="connsiteX9" fmla="*/ 148590 w 209360"/>
                <a:gd name="connsiteY9" fmla="*/ 51682 h 122451"/>
                <a:gd name="connsiteX10" fmla="*/ 162885 w 209360"/>
                <a:gd name="connsiteY10" fmla="*/ 45451 h 122451"/>
                <a:gd name="connsiteX11" fmla="*/ 204304 w 209360"/>
                <a:gd name="connsiteY11" fmla="*/ 67810 h 122451"/>
                <a:gd name="connsiteX12" fmla="*/ 207603 w 209360"/>
                <a:gd name="connsiteY12" fmla="*/ 78806 h 122451"/>
                <a:gd name="connsiteX13" fmla="*/ 202105 w 209360"/>
                <a:gd name="connsiteY13" fmla="*/ 98599 h 122451"/>
                <a:gd name="connsiteX14" fmla="*/ 198073 w 209360"/>
                <a:gd name="connsiteY14" fmla="*/ 113627 h 122451"/>
                <a:gd name="connsiteX15" fmla="*/ 189642 w 209360"/>
                <a:gd name="connsiteY15" fmla="*/ 122424 h 122451"/>
                <a:gd name="connsiteX16" fmla="*/ 142359 w 209360"/>
                <a:gd name="connsiteY16" fmla="*/ 89069 h 122451"/>
                <a:gd name="connsiteX17" fmla="*/ 129164 w 209360"/>
                <a:gd name="connsiteY17" fmla="*/ 85037 h 122451"/>
                <a:gd name="connsiteX18" fmla="*/ 86645 w 209360"/>
                <a:gd name="connsiteY18" fmla="*/ 78073 h 122451"/>
                <a:gd name="connsiteX19" fmla="*/ 77482 w 209360"/>
                <a:gd name="connsiteY19" fmla="*/ 69276 h 122451"/>
                <a:gd name="connsiteX20" fmla="*/ 51457 w 209360"/>
                <a:gd name="connsiteY20" fmla="*/ 67810 h 122451"/>
                <a:gd name="connsiteX21" fmla="*/ 31298 w 209360"/>
                <a:gd name="connsiteY21" fmla="*/ 71475 h 12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9360" h="122451">
                  <a:moveTo>
                    <a:pt x="31298" y="71475"/>
                  </a:moveTo>
                  <a:cubicBezTo>
                    <a:pt x="22134" y="76973"/>
                    <a:pt x="11871" y="74774"/>
                    <a:pt x="6007" y="69276"/>
                  </a:cubicBezTo>
                  <a:cubicBezTo>
                    <a:pt x="1975" y="65610"/>
                    <a:pt x="-7922" y="50949"/>
                    <a:pt x="12238" y="49849"/>
                  </a:cubicBezTo>
                  <a:cubicBezTo>
                    <a:pt x="16270" y="49849"/>
                    <a:pt x="19568" y="44351"/>
                    <a:pt x="23600" y="41052"/>
                  </a:cubicBezTo>
                  <a:cubicBezTo>
                    <a:pt x="30565" y="27124"/>
                    <a:pt x="42660" y="16128"/>
                    <a:pt x="45226" y="0"/>
                  </a:cubicBezTo>
                  <a:cubicBezTo>
                    <a:pt x="54390" y="6598"/>
                    <a:pt x="64286" y="9164"/>
                    <a:pt x="75649" y="10263"/>
                  </a:cubicBezTo>
                  <a:cubicBezTo>
                    <a:pt x="82613" y="10630"/>
                    <a:pt x="85912" y="18327"/>
                    <a:pt x="88111" y="27490"/>
                  </a:cubicBezTo>
                  <a:cubicBezTo>
                    <a:pt x="91777" y="17227"/>
                    <a:pt x="98374" y="11729"/>
                    <a:pt x="106072" y="8064"/>
                  </a:cubicBezTo>
                  <a:cubicBezTo>
                    <a:pt x="121100" y="14662"/>
                    <a:pt x="128797" y="32622"/>
                    <a:pt x="146757" y="34088"/>
                  </a:cubicBezTo>
                  <a:cubicBezTo>
                    <a:pt x="151156" y="39586"/>
                    <a:pt x="143092" y="46184"/>
                    <a:pt x="148590" y="51682"/>
                  </a:cubicBezTo>
                  <a:cubicBezTo>
                    <a:pt x="154821" y="53515"/>
                    <a:pt x="157387" y="46550"/>
                    <a:pt x="162885" y="45451"/>
                  </a:cubicBezTo>
                  <a:cubicBezTo>
                    <a:pt x="178646" y="49483"/>
                    <a:pt x="190009" y="61578"/>
                    <a:pt x="204304" y="67810"/>
                  </a:cubicBezTo>
                  <a:cubicBezTo>
                    <a:pt x="206137" y="71475"/>
                    <a:pt x="212368" y="73674"/>
                    <a:pt x="207603" y="78806"/>
                  </a:cubicBezTo>
                  <a:cubicBezTo>
                    <a:pt x="208336" y="86137"/>
                    <a:pt x="205037" y="92368"/>
                    <a:pt x="202105" y="98599"/>
                  </a:cubicBezTo>
                  <a:cubicBezTo>
                    <a:pt x="198439" y="102997"/>
                    <a:pt x="197706" y="108129"/>
                    <a:pt x="198073" y="113627"/>
                  </a:cubicBezTo>
                  <a:cubicBezTo>
                    <a:pt x="198439" y="119492"/>
                    <a:pt x="195874" y="122790"/>
                    <a:pt x="189642" y="122424"/>
                  </a:cubicBezTo>
                  <a:cubicBezTo>
                    <a:pt x="168383" y="119125"/>
                    <a:pt x="155188" y="104830"/>
                    <a:pt x="142359" y="89069"/>
                  </a:cubicBezTo>
                  <a:cubicBezTo>
                    <a:pt x="138327" y="85770"/>
                    <a:pt x="132462" y="82105"/>
                    <a:pt x="129164" y="85037"/>
                  </a:cubicBezTo>
                  <a:cubicBezTo>
                    <a:pt x="111936" y="98232"/>
                    <a:pt x="99840" y="85404"/>
                    <a:pt x="86645" y="78073"/>
                  </a:cubicBezTo>
                  <a:cubicBezTo>
                    <a:pt x="83346" y="75507"/>
                    <a:pt x="80047" y="72575"/>
                    <a:pt x="77482" y="69276"/>
                  </a:cubicBezTo>
                  <a:cubicBezTo>
                    <a:pt x="69418" y="59013"/>
                    <a:pt x="60621" y="58280"/>
                    <a:pt x="51457" y="67810"/>
                  </a:cubicBezTo>
                  <a:cubicBezTo>
                    <a:pt x="44860" y="70742"/>
                    <a:pt x="38995" y="76607"/>
                    <a:pt x="31298" y="71475"/>
                  </a:cubicBezTo>
                  <a:close/>
                </a:path>
              </a:pathLst>
            </a:custGeom>
            <a:solidFill>
              <a:srgbClr val="E6DC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C0CBFA1-F3A7-4365-A0E9-A7EDABE27C0E}"/>
                </a:ext>
              </a:extLst>
            </p:cNvPr>
            <p:cNvSpPr/>
            <p:nvPr/>
          </p:nvSpPr>
          <p:spPr>
            <a:xfrm>
              <a:off x="11819544" y="4521313"/>
              <a:ext cx="192522" cy="96399"/>
            </a:xfrm>
            <a:custGeom>
              <a:avLst/>
              <a:gdLst>
                <a:gd name="connsiteX0" fmla="*/ 7878 w 192522"/>
                <a:gd name="connsiteY0" fmla="*/ 8064 h 96399"/>
                <a:gd name="connsiteX1" fmla="*/ 12644 w 192522"/>
                <a:gd name="connsiteY1" fmla="*/ 0 h 96399"/>
                <a:gd name="connsiteX2" fmla="*/ 20341 w 192522"/>
                <a:gd name="connsiteY2" fmla="*/ 8430 h 96399"/>
                <a:gd name="connsiteX3" fmla="*/ 52963 w 192522"/>
                <a:gd name="connsiteY3" fmla="*/ 41785 h 96399"/>
                <a:gd name="connsiteX4" fmla="*/ 105378 w 192522"/>
                <a:gd name="connsiteY4" fmla="*/ 60479 h 96399"/>
                <a:gd name="connsiteX5" fmla="*/ 127004 w 192522"/>
                <a:gd name="connsiteY5" fmla="*/ 63411 h 96399"/>
                <a:gd name="connsiteX6" fmla="*/ 191881 w 192522"/>
                <a:gd name="connsiteY6" fmla="*/ 49116 h 96399"/>
                <a:gd name="connsiteX7" fmla="*/ 189682 w 192522"/>
                <a:gd name="connsiteY7" fmla="*/ 77706 h 96399"/>
                <a:gd name="connsiteX8" fmla="*/ 190415 w 192522"/>
                <a:gd name="connsiteY8" fmla="*/ 87236 h 96399"/>
                <a:gd name="connsiteX9" fmla="*/ 180152 w 192522"/>
                <a:gd name="connsiteY9" fmla="*/ 87969 h 96399"/>
                <a:gd name="connsiteX10" fmla="*/ 143131 w 192522"/>
                <a:gd name="connsiteY10" fmla="*/ 76240 h 96399"/>
                <a:gd name="connsiteX11" fmla="*/ 117107 w 192522"/>
                <a:gd name="connsiteY11" fmla="*/ 96400 h 96399"/>
                <a:gd name="connsiteX12" fmla="*/ 88151 w 192522"/>
                <a:gd name="connsiteY12" fmla="*/ 88702 h 96399"/>
                <a:gd name="connsiteX13" fmla="*/ 69824 w 192522"/>
                <a:gd name="connsiteY13" fmla="*/ 78073 h 96399"/>
                <a:gd name="connsiteX14" fmla="*/ 44166 w 192522"/>
                <a:gd name="connsiteY14" fmla="*/ 63045 h 96399"/>
                <a:gd name="connsiteX15" fmla="*/ 7512 w 192522"/>
                <a:gd name="connsiteY15" fmla="*/ 48750 h 96399"/>
                <a:gd name="connsiteX16" fmla="*/ 7878 w 192522"/>
                <a:gd name="connsiteY16" fmla="*/ 8064 h 9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2522" h="96399">
                  <a:moveTo>
                    <a:pt x="7878" y="8064"/>
                  </a:moveTo>
                  <a:cubicBezTo>
                    <a:pt x="11544" y="6598"/>
                    <a:pt x="12277" y="3665"/>
                    <a:pt x="12644" y="0"/>
                  </a:cubicBezTo>
                  <a:cubicBezTo>
                    <a:pt x="18142" y="367"/>
                    <a:pt x="19608" y="3665"/>
                    <a:pt x="20341" y="8430"/>
                  </a:cubicBezTo>
                  <a:cubicBezTo>
                    <a:pt x="23640" y="29690"/>
                    <a:pt x="33536" y="37753"/>
                    <a:pt x="52963" y="41785"/>
                  </a:cubicBezTo>
                  <a:cubicBezTo>
                    <a:pt x="70923" y="45817"/>
                    <a:pt x="89250" y="50582"/>
                    <a:pt x="105378" y="60479"/>
                  </a:cubicBezTo>
                  <a:cubicBezTo>
                    <a:pt x="111975" y="64877"/>
                    <a:pt x="119306" y="65244"/>
                    <a:pt x="127004" y="63411"/>
                  </a:cubicBezTo>
                  <a:cubicBezTo>
                    <a:pt x="148629" y="58646"/>
                    <a:pt x="170255" y="53881"/>
                    <a:pt x="191881" y="49116"/>
                  </a:cubicBezTo>
                  <a:cubicBezTo>
                    <a:pt x="184550" y="58280"/>
                    <a:pt x="174287" y="67077"/>
                    <a:pt x="189682" y="77706"/>
                  </a:cubicBezTo>
                  <a:cubicBezTo>
                    <a:pt x="193714" y="80272"/>
                    <a:pt x="192980" y="83937"/>
                    <a:pt x="190415" y="87236"/>
                  </a:cubicBezTo>
                  <a:cubicBezTo>
                    <a:pt x="187482" y="90902"/>
                    <a:pt x="183817" y="89802"/>
                    <a:pt x="180152" y="87969"/>
                  </a:cubicBezTo>
                  <a:cubicBezTo>
                    <a:pt x="168422" y="81738"/>
                    <a:pt x="155594" y="79172"/>
                    <a:pt x="143131" y="76240"/>
                  </a:cubicBezTo>
                  <a:cubicBezTo>
                    <a:pt x="125171" y="71842"/>
                    <a:pt x="118573" y="77340"/>
                    <a:pt x="117107" y="96400"/>
                  </a:cubicBezTo>
                  <a:cubicBezTo>
                    <a:pt x="108310" y="89435"/>
                    <a:pt x="99147" y="86870"/>
                    <a:pt x="88151" y="88702"/>
                  </a:cubicBezTo>
                  <a:cubicBezTo>
                    <a:pt x="80820" y="89802"/>
                    <a:pt x="72389" y="92368"/>
                    <a:pt x="69824" y="78073"/>
                  </a:cubicBezTo>
                  <a:cubicBezTo>
                    <a:pt x="68724" y="71475"/>
                    <a:pt x="52596" y="61945"/>
                    <a:pt x="44166" y="63045"/>
                  </a:cubicBezTo>
                  <a:cubicBezTo>
                    <a:pt x="28038" y="65244"/>
                    <a:pt x="19608" y="53515"/>
                    <a:pt x="7512" y="48750"/>
                  </a:cubicBezTo>
                  <a:cubicBezTo>
                    <a:pt x="548" y="35554"/>
                    <a:pt x="-5317" y="21992"/>
                    <a:pt x="7878" y="8064"/>
                  </a:cubicBezTo>
                  <a:close/>
                </a:path>
              </a:pathLst>
            </a:custGeom>
            <a:solidFill>
              <a:srgbClr val="BAAB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2E957280-E51E-406A-B71B-E0E9FF9DC6EC}"/>
                </a:ext>
              </a:extLst>
            </p:cNvPr>
            <p:cNvSpPr/>
            <p:nvPr/>
          </p:nvSpPr>
          <p:spPr>
            <a:xfrm>
              <a:off x="11777106" y="4522046"/>
              <a:ext cx="50783" cy="78439"/>
            </a:xfrm>
            <a:custGeom>
              <a:avLst/>
              <a:gdLst>
                <a:gd name="connsiteX0" fmla="*/ 50317 w 50783"/>
                <a:gd name="connsiteY0" fmla="*/ 7331 h 78439"/>
                <a:gd name="connsiteX1" fmla="*/ 50683 w 50783"/>
                <a:gd name="connsiteY1" fmla="*/ 48750 h 78439"/>
                <a:gd name="connsiteX2" fmla="*/ 44452 w 50783"/>
                <a:gd name="connsiteY2" fmla="*/ 53515 h 78439"/>
                <a:gd name="connsiteX3" fmla="*/ 21360 w 50783"/>
                <a:gd name="connsiteY3" fmla="*/ 78439 h 78439"/>
                <a:gd name="connsiteX4" fmla="*/ 3766 w 50783"/>
                <a:gd name="connsiteY4" fmla="*/ 44718 h 78439"/>
                <a:gd name="connsiteX5" fmla="*/ 12563 w 50783"/>
                <a:gd name="connsiteY5" fmla="*/ 22725 h 78439"/>
                <a:gd name="connsiteX6" fmla="*/ 28324 w 50783"/>
                <a:gd name="connsiteY6" fmla="*/ 11363 h 78439"/>
                <a:gd name="connsiteX7" fmla="*/ 39687 w 50783"/>
                <a:gd name="connsiteY7" fmla="*/ 0 h 78439"/>
                <a:gd name="connsiteX8" fmla="*/ 50317 w 50783"/>
                <a:gd name="connsiteY8" fmla="*/ 7331 h 7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3" h="78439">
                  <a:moveTo>
                    <a:pt x="50317" y="7331"/>
                  </a:moveTo>
                  <a:cubicBezTo>
                    <a:pt x="43352" y="21259"/>
                    <a:pt x="51783" y="34821"/>
                    <a:pt x="50683" y="48750"/>
                  </a:cubicBezTo>
                  <a:cubicBezTo>
                    <a:pt x="47751" y="49116"/>
                    <a:pt x="43352" y="49483"/>
                    <a:pt x="44452" y="53515"/>
                  </a:cubicBezTo>
                  <a:cubicBezTo>
                    <a:pt x="51416" y="75873"/>
                    <a:pt x="37121" y="77706"/>
                    <a:pt x="21360" y="78439"/>
                  </a:cubicBezTo>
                  <a:cubicBezTo>
                    <a:pt x="14762" y="67810"/>
                    <a:pt x="13296" y="54614"/>
                    <a:pt x="3766" y="44718"/>
                  </a:cubicBezTo>
                  <a:cubicBezTo>
                    <a:pt x="-2098" y="38487"/>
                    <a:pt x="-2465" y="24925"/>
                    <a:pt x="12563" y="22725"/>
                  </a:cubicBezTo>
                  <a:cubicBezTo>
                    <a:pt x="19894" y="21626"/>
                    <a:pt x="25025" y="17960"/>
                    <a:pt x="28324" y="11363"/>
                  </a:cubicBezTo>
                  <a:cubicBezTo>
                    <a:pt x="29424" y="5132"/>
                    <a:pt x="33456" y="1100"/>
                    <a:pt x="39687" y="0"/>
                  </a:cubicBezTo>
                  <a:cubicBezTo>
                    <a:pt x="42986" y="2199"/>
                    <a:pt x="44452" y="8064"/>
                    <a:pt x="50317" y="7331"/>
                  </a:cubicBezTo>
                  <a:close/>
                </a:path>
              </a:pathLst>
            </a:custGeom>
            <a:solidFill>
              <a:srgbClr val="6F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EE3D8B93-196D-4FD7-8FDD-0C0DC9E068A3}"/>
                </a:ext>
              </a:extLst>
            </p:cNvPr>
            <p:cNvSpPr/>
            <p:nvPr/>
          </p:nvSpPr>
          <p:spPr>
            <a:xfrm>
              <a:off x="11787289" y="4607979"/>
              <a:ext cx="54922" cy="41989"/>
            </a:xfrm>
            <a:custGeom>
              <a:avLst/>
              <a:gdLst>
                <a:gd name="connsiteX0" fmla="*/ 2014 w 54922"/>
                <a:gd name="connsiteY0" fmla="*/ 22196 h 41989"/>
                <a:gd name="connsiteX1" fmla="*/ 9712 w 54922"/>
                <a:gd name="connsiteY1" fmla="*/ 3869 h 41989"/>
                <a:gd name="connsiteX2" fmla="*/ 30604 w 54922"/>
                <a:gd name="connsiteY2" fmla="*/ 2403 h 41989"/>
                <a:gd name="connsiteX3" fmla="*/ 42334 w 54922"/>
                <a:gd name="connsiteY3" fmla="*/ 5702 h 41989"/>
                <a:gd name="connsiteX4" fmla="*/ 51130 w 54922"/>
                <a:gd name="connsiteY4" fmla="*/ 19264 h 41989"/>
                <a:gd name="connsiteX5" fmla="*/ 45632 w 54922"/>
                <a:gd name="connsiteY5" fmla="*/ 35758 h 41989"/>
                <a:gd name="connsiteX6" fmla="*/ 28405 w 54922"/>
                <a:gd name="connsiteY6" fmla="*/ 41989 h 41989"/>
                <a:gd name="connsiteX7" fmla="*/ 7146 w 54922"/>
                <a:gd name="connsiteY7" fmla="*/ 36857 h 41989"/>
                <a:gd name="connsiteX8" fmla="*/ 2014 w 54922"/>
                <a:gd name="connsiteY8" fmla="*/ 22196 h 4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22" h="41989">
                  <a:moveTo>
                    <a:pt x="2014" y="22196"/>
                  </a:moveTo>
                  <a:cubicBezTo>
                    <a:pt x="3847" y="15598"/>
                    <a:pt x="3480" y="8267"/>
                    <a:pt x="9712" y="3869"/>
                  </a:cubicBezTo>
                  <a:cubicBezTo>
                    <a:pt x="16676" y="3136"/>
                    <a:pt x="23640" y="15598"/>
                    <a:pt x="30604" y="2403"/>
                  </a:cubicBezTo>
                  <a:cubicBezTo>
                    <a:pt x="33170" y="-2729"/>
                    <a:pt x="39401" y="1303"/>
                    <a:pt x="42334" y="5702"/>
                  </a:cubicBezTo>
                  <a:cubicBezTo>
                    <a:pt x="45632" y="10100"/>
                    <a:pt x="48198" y="14499"/>
                    <a:pt x="51130" y="19264"/>
                  </a:cubicBezTo>
                  <a:cubicBezTo>
                    <a:pt x="58828" y="27694"/>
                    <a:pt x="53696" y="32459"/>
                    <a:pt x="45632" y="35758"/>
                  </a:cubicBezTo>
                  <a:cubicBezTo>
                    <a:pt x="40134" y="37957"/>
                    <a:pt x="34270" y="40156"/>
                    <a:pt x="28405" y="41989"/>
                  </a:cubicBezTo>
                  <a:cubicBezTo>
                    <a:pt x="21441" y="39790"/>
                    <a:pt x="14110" y="40523"/>
                    <a:pt x="7146" y="36857"/>
                  </a:cubicBezTo>
                  <a:cubicBezTo>
                    <a:pt x="915" y="33192"/>
                    <a:pt x="-2384" y="29527"/>
                    <a:pt x="2014" y="22196"/>
                  </a:cubicBezTo>
                  <a:close/>
                </a:path>
              </a:pathLst>
            </a:custGeom>
            <a:solidFill>
              <a:srgbClr val="8F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2E03677-3D97-4DB3-8AAD-07F3AE41DAA7}"/>
                </a:ext>
              </a:extLst>
            </p:cNvPr>
            <p:cNvSpPr/>
            <p:nvPr/>
          </p:nvSpPr>
          <p:spPr>
            <a:xfrm>
              <a:off x="12034147" y="4576774"/>
              <a:ext cx="41055" cy="41084"/>
            </a:xfrm>
            <a:custGeom>
              <a:avLst/>
              <a:gdLst>
                <a:gd name="connsiteX0" fmla="*/ 26394 w 41055"/>
                <a:gd name="connsiteY0" fmla="*/ 986 h 41084"/>
                <a:gd name="connsiteX1" fmla="*/ 35558 w 41055"/>
                <a:gd name="connsiteY1" fmla="*/ 16381 h 41084"/>
                <a:gd name="connsiteX2" fmla="*/ 41056 w 41055"/>
                <a:gd name="connsiteY2" fmla="*/ 35441 h 41084"/>
                <a:gd name="connsiteX3" fmla="*/ 39956 w 41055"/>
                <a:gd name="connsiteY3" fmla="*/ 40572 h 41084"/>
                <a:gd name="connsiteX4" fmla="*/ 3 w 41055"/>
                <a:gd name="connsiteY4" fmla="*/ 17114 h 41084"/>
                <a:gd name="connsiteX5" fmla="*/ 26394 w 41055"/>
                <a:gd name="connsiteY5" fmla="*/ 986 h 4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55" h="41084">
                  <a:moveTo>
                    <a:pt x="26394" y="986"/>
                  </a:moveTo>
                  <a:cubicBezTo>
                    <a:pt x="35924" y="2086"/>
                    <a:pt x="38123" y="6484"/>
                    <a:pt x="35558" y="16381"/>
                  </a:cubicBezTo>
                  <a:cubicBezTo>
                    <a:pt x="34091" y="22612"/>
                    <a:pt x="27860" y="32508"/>
                    <a:pt x="41056" y="35441"/>
                  </a:cubicBezTo>
                  <a:cubicBezTo>
                    <a:pt x="40689" y="37273"/>
                    <a:pt x="40689" y="40206"/>
                    <a:pt x="39956" y="40572"/>
                  </a:cubicBezTo>
                  <a:cubicBezTo>
                    <a:pt x="29693" y="44238"/>
                    <a:pt x="-363" y="27377"/>
                    <a:pt x="3" y="17114"/>
                  </a:cubicBezTo>
                  <a:cubicBezTo>
                    <a:pt x="370" y="-1213"/>
                    <a:pt x="13199" y="-1213"/>
                    <a:pt x="26394" y="986"/>
                  </a:cubicBezTo>
                  <a:close/>
                </a:path>
              </a:pathLst>
            </a:custGeom>
            <a:solidFill>
              <a:srgbClr val="D7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306EDBC5-52A5-45A4-B070-CD909DD1A46B}"/>
                </a:ext>
              </a:extLst>
            </p:cNvPr>
            <p:cNvSpPr/>
            <p:nvPr/>
          </p:nvSpPr>
          <p:spPr>
            <a:xfrm>
              <a:off x="11864443" y="4625401"/>
              <a:ext cx="19129" cy="24071"/>
            </a:xfrm>
            <a:custGeom>
              <a:avLst/>
              <a:gdLst>
                <a:gd name="connsiteX0" fmla="*/ 19060 w 19129"/>
                <a:gd name="connsiteY0" fmla="*/ 19436 h 24071"/>
                <a:gd name="connsiteX1" fmla="*/ 0 w 19129"/>
                <a:gd name="connsiteY1" fmla="*/ 17236 h 24071"/>
                <a:gd name="connsiteX2" fmla="*/ 8064 w 19129"/>
                <a:gd name="connsiteY2" fmla="*/ 9 h 24071"/>
                <a:gd name="connsiteX3" fmla="*/ 19060 w 19129"/>
                <a:gd name="connsiteY3" fmla="*/ 19436 h 2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29" h="24071">
                  <a:moveTo>
                    <a:pt x="19060" y="19436"/>
                  </a:moveTo>
                  <a:cubicBezTo>
                    <a:pt x="11729" y="26766"/>
                    <a:pt x="5498" y="24934"/>
                    <a:pt x="0" y="17236"/>
                  </a:cubicBezTo>
                  <a:cubicBezTo>
                    <a:pt x="1833" y="10639"/>
                    <a:pt x="-2566" y="-358"/>
                    <a:pt x="8064" y="9"/>
                  </a:cubicBezTo>
                  <a:cubicBezTo>
                    <a:pt x="18693" y="375"/>
                    <a:pt x="19427" y="10639"/>
                    <a:pt x="19060" y="19436"/>
                  </a:cubicBezTo>
                  <a:close/>
                </a:path>
              </a:pathLst>
            </a:custGeom>
            <a:solidFill>
              <a:srgbClr val="654C3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3F7CA30C-60A5-4098-AB83-0116F1544D68}"/>
                </a:ext>
              </a:extLst>
            </p:cNvPr>
            <p:cNvSpPr/>
            <p:nvPr/>
          </p:nvSpPr>
          <p:spPr>
            <a:xfrm>
              <a:off x="11831676" y="4491257"/>
              <a:ext cx="93246" cy="90914"/>
            </a:xfrm>
            <a:custGeom>
              <a:avLst/>
              <a:gdLst>
                <a:gd name="connsiteX0" fmla="*/ 93246 w 93246"/>
                <a:gd name="connsiteY0" fmla="*/ 90902 h 90914"/>
                <a:gd name="connsiteX1" fmla="*/ 55126 w 93246"/>
                <a:gd name="connsiteY1" fmla="*/ 81005 h 90914"/>
                <a:gd name="connsiteX2" fmla="*/ 45230 w 93246"/>
                <a:gd name="connsiteY2" fmla="*/ 76607 h 90914"/>
                <a:gd name="connsiteX3" fmla="*/ 2711 w 93246"/>
                <a:gd name="connsiteY3" fmla="*/ 52415 h 90914"/>
                <a:gd name="connsiteX4" fmla="*/ 2711 w 93246"/>
                <a:gd name="connsiteY4" fmla="*/ 42519 h 90914"/>
                <a:gd name="connsiteX5" fmla="*/ 145 w 93246"/>
                <a:gd name="connsiteY5" fmla="*/ 30056 h 90914"/>
                <a:gd name="connsiteX6" fmla="*/ 10408 w 93246"/>
                <a:gd name="connsiteY6" fmla="*/ 11729 h 90914"/>
                <a:gd name="connsiteX7" fmla="*/ 47795 w 93246"/>
                <a:gd name="connsiteY7" fmla="*/ 0 h 90914"/>
                <a:gd name="connsiteX8" fmla="*/ 44863 w 93246"/>
                <a:gd name="connsiteY8" fmla="*/ 8430 h 90914"/>
                <a:gd name="connsiteX9" fmla="*/ 45230 w 93246"/>
                <a:gd name="connsiteY9" fmla="*/ 37754 h 90914"/>
                <a:gd name="connsiteX10" fmla="*/ 74186 w 93246"/>
                <a:gd name="connsiteY10" fmla="*/ 76973 h 90914"/>
                <a:gd name="connsiteX11" fmla="*/ 93246 w 93246"/>
                <a:gd name="connsiteY11" fmla="*/ 90902 h 9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246" h="90914">
                  <a:moveTo>
                    <a:pt x="93246" y="90902"/>
                  </a:moveTo>
                  <a:cubicBezTo>
                    <a:pt x="79684" y="91268"/>
                    <a:pt x="67955" y="83937"/>
                    <a:pt x="55126" y="81005"/>
                  </a:cubicBezTo>
                  <a:cubicBezTo>
                    <a:pt x="51461" y="80272"/>
                    <a:pt x="47429" y="75873"/>
                    <a:pt x="45230" y="76607"/>
                  </a:cubicBezTo>
                  <a:cubicBezTo>
                    <a:pt x="20671" y="86503"/>
                    <a:pt x="15540" y="62678"/>
                    <a:pt x="2711" y="52415"/>
                  </a:cubicBezTo>
                  <a:cubicBezTo>
                    <a:pt x="-1321" y="49116"/>
                    <a:pt x="1245" y="45817"/>
                    <a:pt x="2711" y="42519"/>
                  </a:cubicBezTo>
                  <a:cubicBezTo>
                    <a:pt x="5643" y="37387"/>
                    <a:pt x="5643" y="33355"/>
                    <a:pt x="145" y="30056"/>
                  </a:cubicBezTo>
                  <a:cubicBezTo>
                    <a:pt x="-588" y="21626"/>
                    <a:pt x="1245" y="14662"/>
                    <a:pt x="10408" y="11729"/>
                  </a:cubicBezTo>
                  <a:cubicBezTo>
                    <a:pt x="22871" y="8430"/>
                    <a:pt x="34233" y="367"/>
                    <a:pt x="47795" y="0"/>
                  </a:cubicBezTo>
                  <a:cubicBezTo>
                    <a:pt x="46696" y="2932"/>
                    <a:pt x="46696" y="7331"/>
                    <a:pt x="44863" y="8430"/>
                  </a:cubicBezTo>
                  <a:cubicBezTo>
                    <a:pt x="21771" y="18693"/>
                    <a:pt x="38265" y="27124"/>
                    <a:pt x="45230" y="37754"/>
                  </a:cubicBezTo>
                  <a:cubicBezTo>
                    <a:pt x="54026" y="51682"/>
                    <a:pt x="58425" y="68543"/>
                    <a:pt x="74186" y="76973"/>
                  </a:cubicBezTo>
                  <a:cubicBezTo>
                    <a:pt x="81884" y="80639"/>
                    <a:pt x="89947" y="82105"/>
                    <a:pt x="93246" y="90902"/>
                  </a:cubicBezTo>
                  <a:close/>
                </a:path>
              </a:pathLst>
            </a:custGeom>
            <a:solidFill>
              <a:srgbClr val="DFD4C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0715099A-D67D-43E1-962A-276106405478}"/>
                </a:ext>
              </a:extLst>
            </p:cNvPr>
            <p:cNvSpPr/>
            <p:nvPr/>
          </p:nvSpPr>
          <p:spPr>
            <a:xfrm>
              <a:off x="11842451" y="4476229"/>
              <a:ext cx="37386" cy="27886"/>
            </a:xfrm>
            <a:custGeom>
              <a:avLst/>
              <a:gdLst>
                <a:gd name="connsiteX0" fmla="*/ 37387 w 37386"/>
                <a:gd name="connsiteY0" fmla="*/ 15395 h 27886"/>
                <a:gd name="connsiteX1" fmla="*/ 0 w 37386"/>
                <a:gd name="connsiteY1" fmla="*/ 27124 h 27886"/>
                <a:gd name="connsiteX2" fmla="*/ 8064 w 37386"/>
                <a:gd name="connsiteY2" fmla="*/ 0 h 27886"/>
                <a:gd name="connsiteX3" fmla="*/ 15028 w 37386"/>
                <a:gd name="connsiteY3" fmla="*/ 367 h 27886"/>
                <a:gd name="connsiteX4" fmla="*/ 37387 w 37386"/>
                <a:gd name="connsiteY4" fmla="*/ 15395 h 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86" h="27886">
                  <a:moveTo>
                    <a:pt x="37387" y="15395"/>
                  </a:moveTo>
                  <a:cubicBezTo>
                    <a:pt x="26391" y="24192"/>
                    <a:pt x="14662" y="30056"/>
                    <a:pt x="0" y="27124"/>
                  </a:cubicBezTo>
                  <a:cubicBezTo>
                    <a:pt x="13195" y="21259"/>
                    <a:pt x="6231" y="9163"/>
                    <a:pt x="8064" y="0"/>
                  </a:cubicBezTo>
                  <a:cubicBezTo>
                    <a:pt x="10263" y="0"/>
                    <a:pt x="12829" y="367"/>
                    <a:pt x="15028" y="367"/>
                  </a:cubicBezTo>
                  <a:cubicBezTo>
                    <a:pt x="22359" y="5865"/>
                    <a:pt x="34821" y="3299"/>
                    <a:pt x="37387" y="15395"/>
                  </a:cubicBezTo>
                  <a:close/>
                </a:path>
              </a:pathLst>
            </a:custGeom>
            <a:solidFill>
              <a:srgbClr val="BBA1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F2BD173A-489C-4B1C-B6F1-B4A870666675}"/>
                </a:ext>
              </a:extLst>
            </p:cNvPr>
            <p:cNvSpPr/>
            <p:nvPr/>
          </p:nvSpPr>
          <p:spPr>
            <a:xfrm>
              <a:off x="11531906" y="4376897"/>
              <a:ext cx="163929" cy="191333"/>
            </a:xfrm>
            <a:custGeom>
              <a:avLst/>
              <a:gdLst>
                <a:gd name="connsiteX0" fmla="*/ 163930 w 163929"/>
                <a:gd name="connsiteY0" fmla="*/ 164209 h 191333"/>
                <a:gd name="connsiteX1" fmla="*/ 150368 w 163929"/>
                <a:gd name="connsiteY1" fmla="*/ 191333 h 191333"/>
                <a:gd name="connsiteX2" fmla="*/ 141204 w 163929"/>
                <a:gd name="connsiteY2" fmla="*/ 181437 h 191333"/>
                <a:gd name="connsiteX3" fmla="*/ 128376 w 163929"/>
                <a:gd name="connsiteY3" fmla="*/ 168974 h 191333"/>
                <a:gd name="connsiteX4" fmla="*/ 103817 w 163929"/>
                <a:gd name="connsiteY4" fmla="*/ 156145 h 191333"/>
                <a:gd name="connsiteX5" fmla="*/ 77427 w 163929"/>
                <a:gd name="connsiteY5" fmla="*/ 163843 h 191333"/>
                <a:gd name="connsiteX6" fmla="*/ 21713 w 163929"/>
                <a:gd name="connsiteY6" fmla="*/ 140751 h 191333"/>
                <a:gd name="connsiteX7" fmla="*/ 18414 w 163929"/>
                <a:gd name="connsiteY7" fmla="*/ 109595 h 191333"/>
                <a:gd name="connsiteX8" fmla="*/ 17314 w 163929"/>
                <a:gd name="connsiteY8" fmla="*/ 93467 h 191333"/>
                <a:gd name="connsiteX9" fmla="*/ 7784 w 163929"/>
                <a:gd name="connsiteY9" fmla="*/ 67443 h 191333"/>
                <a:gd name="connsiteX10" fmla="*/ 2286 w 163929"/>
                <a:gd name="connsiteY10" fmla="*/ 47283 h 191333"/>
                <a:gd name="connsiteX11" fmla="*/ 8151 w 163929"/>
                <a:gd name="connsiteY11" fmla="*/ 0 h 191333"/>
                <a:gd name="connsiteX12" fmla="*/ 20980 w 163929"/>
                <a:gd name="connsiteY12" fmla="*/ 5865 h 191333"/>
                <a:gd name="connsiteX13" fmla="*/ 38574 w 163929"/>
                <a:gd name="connsiteY13" fmla="*/ 23458 h 191333"/>
                <a:gd name="connsiteX14" fmla="*/ 85491 w 163929"/>
                <a:gd name="connsiteY14" fmla="*/ 78439 h 191333"/>
                <a:gd name="connsiteX15" fmla="*/ 95387 w 163929"/>
                <a:gd name="connsiteY15" fmla="*/ 96400 h 191333"/>
                <a:gd name="connsiteX16" fmla="*/ 163930 w 163929"/>
                <a:gd name="connsiteY16" fmla="*/ 164209 h 1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3929" h="191333">
                  <a:moveTo>
                    <a:pt x="163930" y="164209"/>
                  </a:moveTo>
                  <a:cubicBezTo>
                    <a:pt x="161364" y="174839"/>
                    <a:pt x="144503" y="176672"/>
                    <a:pt x="150368" y="191333"/>
                  </a:cubicBezTo>
                  <a:cubicBezTo>
                    <a:pt x="141204" y="190600"/>
                    <a:pt x="141937" y="185469"/>
                    <a:pt x="141204" y="181437"/>
                  </a:cubicBezTo>
                  <a:cubicBezTo>
                    <a:pt x="139738" y="174472"/>
                    <a:pt x="135706" y="166409"/>
                    <a:pt x="128376" y="168974"/>
                  </a:cubicBezTo>
                  <a:cubicBezTo>
                    <a:pt x="114080" y="174106"/>
                    <a:pt x="109682" y="164942"/>
                    <a:pt x="103817" y="156145"/>
                  </a:cubicBezTo>
                  <a:cubicBezTo>
                    <a:pt x="96487" y="163110"/>
                    <a:pt x="89156" y="170807"/>
                    <a:pt x="77427" y="163843"/>
                  </a:cubicBezTo>
                  <a:cubicBezTo>
                    <a:pt x="55434" y="164576"/>
                    <a:pt x="38574" y="152847"/>
                    <a:pt x="21713" y="140751"/>
                  </a:cubicBezTo>
                  <a:cubicBezTo>
                    <a:pt x="22079" y="130488"/>
                    <a:pt x="33809" y="119125"/>
                    <a:pt x="18414" y="109595"/>
                  </a:cubicBezTo>
                  <a:cubicBezTo>
                    <a:pt x="15848" y="107762"/>
                    <a:pt x="16948" y="98965"/>
                    <a:pt x="17314" y="93467"/>
                  </a:cubicBezTo>
                  <a:cubicBezTo>
                    <a:pt x="18414" y="83204"/>
                    <a:pt x="17681" y="73674"/>
                    <a:pt x="7784" y="67443"/>
                  </a:cubicBezTo>
                  <a:cubicBezTo>
                    <a:pt x="87" y="62312"/>
                    <a:pt x="3019" y="54248"/>
                    <a:pt x="2286" y="47283"/>
                  </a:cubicBezTo>
                  <a:cubicBezTo>
                    <a:pt x="-4678" y="30789"/>
                    <a:pt x="6318" y="16128"/>
                    <a:pt x="8151" y="0"/>
                  </a:cubicBezTo>
                  <a:cubicBezTo>
                    <a:pt x="12549" y="1833"/>
                    <a:pt x="16581" y="4032"/>
                    <a:pt x="20980" y="5865"/>
                  </a:cubicBezTo>
                  <a:cubicBezTo>
                    <a:pt x="32342" y="6231"/>
                    <a:pt x="33075" y="17227"/>
                    <a:pt x="38574" y="23458"/>
                  </a:cubicBezTo>
                  <a:cubicBezTo>
                    <a:pt x="51769" y="43985"/>
                    <a:pt x="67530" y="61945"/>
                    <a:pt x="85491" y="78439"/>
                  </a:cubicBezTo>
                  <a:cubicBezTo>
                    <a:pt x="90622" y="83571"/>
                    <a:pt x="95387" y="88702"/>
                    <a:pt x="95387" y="96400"/>
                  </a:cubicBezTo>
                  <a:cubicBezTo>
                    <a:pt x="111881" y="125723"/>
                    <a:pt x="139005" y="143683"/>
                    <a:pt x="163930" y="164209"/>
                  </a:cubicBezTo>
                  <a:close/>
                </a:path>
              </a:pathLst>
            </a:custGeom>
            <a:solidFill>
              <a:srgbClr val="EFEB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CF49F66F-433B-4D3D-B13D-07EB148E1B12}"/>
                </a:ext>
              </a:extLst>
            </p:cNvPr>
            <p:cNvSpPr/>
            <p:nvPr/>
          </p:nvSpPr>
          <p:spPr>
            <a:xfrm>
              <a:off x="11488237" y="4263318"/>
              <a:ext cx="234750" cy="246733"/>
            </a:xfrm>
            <a:custGeom>
              <a:avLst/>
              <a:gdLst>
                <a:gd name="connsiteX0" fmla="*/ 139422 w 234750"/>
                <a:gd name="connsiteY0" fmla="*/ 210346 h 246733"/>
                <a:gd name="connsiteX1" fmla="*/ 128426 w 234750"/>
                <a:gd name="connsiteY1" fmla="*/ 195684 h 246733"/>
                <a:gd name="connsiteX2" fmla="*/ 79310 w 234750"/>
                <a:gd name="connsiteY2" fmla="*/ 138871 h 246733"/>
                <a:gd name="connsiteX3" fmla="*/ 65015 w 234750"/>
                <a:gd name="connsiteY3" fmla="*/ 119444 h 246733"/>
                <a:gd name="connsiteX4" fmla="*/ 21397 w 234750"/>
                <a:gd name="connsiteY4" fmla="*/ 39539 h 246733"/>
                <a:gd name="connsiteX5" fmla="*/ 1237 w 234750"/>
                <a:gd name="connsiteY5" fmla="*/ 20845 h 246733"/>
                <a:gd name="connsiteX6" fmla="*/ 137 w 234750"/>
                <a:gd name="connsiteY6" fmla="*/ 19012 h 246733"/>
                <a:gd name="connsiteX7" fmla="*/ 1237 w 234750"/>
                <a:gd name="connsiteY7" fmla="*/ 17913 h 246733"/>
                <a:gd name="connsiteX8" fmla="*/ 12233 w 234750"/>
                <a:gd name="connsiteY8" fmla="*/ 319 h 246733"/>
                <a:gd name="connsiteX9" fmla="*/ 34959 w 234750"/>
                <a:gd name="connsiteY9" fmla="*/ 25610 h 246733"/>
                <a:gd name="connsiteX10" fmla="*/ 54385 w 234750"/>
                <a:gd name="connsiteY10" fmla="*/ 52367 h 246733"/>
                <a:gd name="connsiteX11" fmla="*/ 117430 w 234750"/>
                <a:gd name="connsiteY11" fmla="*/ 145835 h 246733"/>
                <a:gd name="connsiteX12" fmla="*/ 143088 w 234750"/>
                <a:gd name="connsiteY12" fmla="*/ 176257 h 246733"/>
                <a:gd name="connsiteX13" fmla="*/ 190371 w 234750"/>
                <a:gd name="connsiteY13" fmla="*/ 211445 h 246733"/>
                <a:gd name="connsiteX14" fmla="*/ 217495 w 234750"/>
                <a:gd name="connsiteY14" fmla="*/ 226840 h 246733"/>
                <a:gd name="connsiteX15" fmla="*/ 229957 w 234750"/>
                <a:gd name="connsiteY15" fmla="*/ 236003 h 246733"/>
                <a:gd name="connsiteX16" fmla="*/ 234722 w 234750"/>
                <a:gd name="connsiteY16" fmla="*/ 243701 h 246733"/>
                <a:gd name="connsiteX17" fmla="*/ 225559 w 234750"/>
                <a:gd name="connsiteY17" fmla="*/ 245900 h 246733"/>
                <a:gd name="connsiteX18" fmla="*/ 151518 w 234750"/>
                <a:gd name="connsiteY18" fmla="*/ 212178 h 246733"/>
                <a:gd name="connsiteX19" fmla="*/ 139422 w 234750"/>
                <a:gd name="connsiteY19" fmla="*/ 210346 h 24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750" h="246733">
                  <a:moveTo>
                    <a:pt x="139422" y="210346"/>
                  </a:moveTo>
                  <a:cubicBezTo>
                    <a:pt x="132458" y="207780"/>
                    <a:pt x="132825" y="199716"/>
                    <a:pt x="128426" y="195684"/>
                  </a:cubicBezTo>
                  <a:cubicBezTo>
                    <a:pt x="113398" y="175524"/>
                    <a:pt x="95071" y="158297"/>
                    <a:pt x="79310" y="138871"/>
                  </a:cubicBezTo>
                  <a:cubicBezTo>
                    <a:pt x="74545" y="132273"/>
                    <a:pt x="69780" y="126042"/>
                    <a:pt x="65015" y="119444"/>
                  </a:cubicBezTo>
                  <a:cubicBezTo>
                    <a:pt x="50353" y="92687"/>
                    <a:pt x="36058" y="65929"/>
                    <a:pt x="21397" y="39539"/>
                  </a:cubicBezTo>
                  <a:cubicBezTo>
                    <a:pt x="16998" y="31108"/>
                    <a:pt x="11134" y="23777"/>
                    <a:pt x="1237" y="20845"/>
                  </a:cubicBezTo>
                  <a:cubicBezTo>
                    <a:pt x="137" y="20112"/>
                    <a:pt x="-229" y="19745"/>
                    <a:pt x="137" y="19012"/>
                  </a:cubicBezTo>
                  <a:cubicBezTo>
                    <a:pt x="504" y="18279"/>
                    <a:pt x="871" y="17913"/>
                    <a:pt x="1237" y="17913"/>
                  </a:cubicBezTo>
                  <a:cubicBezTo>
                    <a:pt x="3803" y="11315"/>
                    <a:pt x="-4627" y="-2247"/>
                    <a:pt x="12233" y="319"/>
                  </a:cubicBezTo>
                  <a:cubicBezTo>
                    <a:pt x="22130" y="6917"/>
                    <a:pt x="29460" y="15347"/>
                    <a:pt x="34959" y="25610"/>
                  </a:cubicBezTo>
                  <a:cubicBezTo>
                    <a:pt x="44855" y="31841"/>
                    <a:pt x="49987" y="42104"/>
                    <a:pt x="54385" y="52367"/>
                  </a:cubicBezTo>
                  <a:cubicBezTo>
                    <a:pt x="69413" y="87555"/>
                    <a:pt x="95071" y="115779"/>
                    <a:pt x="117430" y="145835"/>
                  </a:cubicBezTo>
                  <a:cubicBezTo>
                    <a:pt x="125860" y="156098"/>
                    <a:pt x="134657" y="166361"/>
                    <a:pt x="143088" y="176257"/>
                  </a:cubicBezTo>
                  <a:cubicBezTo>
                    <a:pt x="160681" y="185787"/>
                    <a:pt x="174610" y="200082"/>
                    <a:pt x="190371" y="211445"/>
                  </a:cubicBezTo>
                  <a:cubicBezTo>
                    <a:pt x="198801" y="217676"/>
                    <a:pt x="207232" y="224274"/>
                    <a:pt x="217495" y="226840"/>
                  </a:cubicBezTo>
                  <a:cubicBezTo>
                    <a:pt x="222626" y="228672"/>
                    <a:pt x="228491" y="229406"/>
                    <a:pt x="229957" y="236003"/>
                  </a:cubicBezTo>
                  <a:cubicBezTo>
                    <a:pt x="231790" y="238569"/>
                    <a:pt x="235089" y="241501"/>
                    <a:pt x="234722" y="243701"/>
                  </a:cubicBezTo>
                  <a:cubicBezTo>
                    <a:pt x="233623" y="248832"/>
                    <a:pt x="228858" y="245900"/>
                    <a:pt x="225559" y="245900"/>
                  </a:cubicBezTo>
                  <a:cubicBezTo>
                    <a:pt x="196602" y="244434"/>
                    <a:pt x="171311" y="234171"/>
                    <a:pt x="151518" y="212178"/>
                  </a:cubicBezTo>
                  <a:cubicBezTo>
                    <a:pt x="148219" y="209246"/>
                    <a:pt x="143821" y="209246"/>
                    <a:pt x="139422" y="210346"/>
                  </a:cubicBezTo>
                  <a:close/>
                </a:path>
              </a:pathLst>
            </a:custGeom>
            <a:solidFill>
              <a:srgbClr val="6E56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F01F1A0C-BA56-420F-94F4-E1069E6CC46B}"/>
                </a:ext>
              </a:extLst>
            </p:cNvPr>
            <p:cNvSpPr/>
            <p:nvPr/>
          </p:nvSpPr>
          <p:spPr>
            <a:xfrm>
              <a:off x="11696891" y="4392291"/>
              <a:ext cx="73535" cy="111932"/>
            </a:xfrm>
            <a:custGeom>
              <a:avLst/>
              <a:gdLst>
                <a:gd name="connsiteX0" fmla="*/ 21303 w 73535"/>
                <a:gd name="connsiteY0" fmla="*/ 107396 h 111932"/>
                <a:gd name="connsiteX1" fmla="*/ 6642 w 73535"/>
                <a:gd name="connsiteY1" fmla="*/ 102997 h 111932"/>
                <a:gd name="connsiteX2" fmla="*/ 11407 w 73535"/>
                <a:gd name="connsiteY2" fmla="*/ 76240 h 111932"/>
                <a:gd name="connsiteX3" fmla="*/ 13239 w 73535"/>
                <a:gd name="connsiteY3" fmla="*/ 62312 h 111932"/>
                <a:gd name="connsiteX4" fmla="*/ 3343 w 73535"/>
                <a:gd name="connsiteY4" fmla="*/ 31522 h 111932"/>
                <a:gd name="connsiteX5" fmla="*/ 7008 w 73535"/>
                <a:gd name="connsiteY5" fmla="*/ 31522 h 111932"/>
                <a:gd name="connsiteX6" fmla="*/ 14339 w 73535"/>
                <a:gd name="connsiteY6" fmla="*/ 31156 h 111932"/>
                <a:gd name="connsiteX7" fmla="*/ 54292 w 73535"/>
                <a:gd name="connsiteY7" fmla="*/ 0 h 111932"/>
                <a:gd name="connsiteX8" fmla="*/ 56125 w 73535"/>
                <a:gd name="connsiteY8" fmla="*/ 50949 h 111932"/>
                <a:gd name="connsiteX9" fmla="*/ 58324 w 73535"/>
                <a:gd name="connsiteY9" fmla="*/ 66710 h 111932"/>
                <a:gd name="connsiteX10" fmla="*/ 71519 w 73535"/>
                <a:gd name="connsiteY10" fmla="*/ 111794 h 111932"/>
                <a:gd name="connsiteX11" fmla="*/ 26801 w 73535"/>
                <a:gd name="connsiteY11" fmla="*/ 102997 h 111932"/>
                <a:gd name="connsiteX12" fmla="*/ 21303 w 73535"/>
                <a:gd name="connsiteY12" fmla="*/ 107396 h 11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535" h="111932">
                  <a:moveTo>
                    <a:pt x="21303" y="107396"/>
                  </a:moveTo>
                  <a:cubicBezTo>
                    <a:pt x="16905" y="103730"/>
                    <a:pt x="12140" y="102631"/>
                    <a:pt x="6642" y="102997"/>
                  </a:cubicBezTo>
                  <a:cubicBezTo>
                    <a:pt x="-2888" y="92368"/>
                    <a:pt x="-2888" y="83204"/>
                    <a:pt x="11407" y="76240"/>
                  </a:cubicBezTo>
                  <a:cubicBezTo>
                    <a:pt x="19104" y="72575"/>
                    <a:pt x="19471" y="68909"/>
                    <a:pt x="13239" y="62312"/>
                  </a:cubicBezTo>
                  <a:cubicBezTo>
                    <a:pt x="5176" y="54248"/>
                    <a:pt x="-3621" y="45084"/>
                    <a:pt x="3343" y="31522"/>
                  </a:cubicBezTo>
                  <a:cubicBezTo>
                    <a:pt x="4443" y="31522"/>
                    <a:pt x="5542" y="31522"/>
                    <a:pt x="7008" y="31522"/>
                  </a:cubicBezTo>
                  <a:cubicBezTo>
                    <a:pt x="9574" y="31522"/>
                    <a:pt x="13239" y="32255"/>
                    <a:pt x="14339" y="31156"/>
                  </a:cubicBezTo>
                  <a:cubicBezTo>
                    <a:pt x="23869" y="16861"/>
                    <a:pt x="38531" y="9163"/>
                    <a:pt x="54292" y="0"/>
                  </a:cubicBezTo>
                  <a:cubicBezTo>
                    <a:pt x="52459" y="16861"/>
                    <a:pt x="70786" y="32255"/>
                    <a:pt x="56125" y="50949"/>
                  </a:cubicBezTo>
                  <a:cubicBezTo>
                    <a:pt x="53192" y="54981"/>
                    <a:pt x="54292" y="61945"/>
                    <a:pt x="58324" y="66710"/>
                  </a:cubicBezTo>
                  <a:cubicBezTo>
                    <a:pt x="69686" y="79172"/>
                    <a:pt x="77384" y="93101"/>
                    <a:pt x="71519" y="111794"/>
                  </a:cubicBezTo>
                  <a:cubicBezTo>
                    <a:pt x="57591" y="109229"/>
                    <a:pt x="40363" y="117659"/>
                    <a:pt x="26801" y="102997"/>
                  </a:cubicBezTo>
                  <a:cubicBezTo>
                    <a:pt x="26801" y="102997"/>
                    <a:pt x="23136" y="105930"/>
                    <a:pt x="21303" y="107396"/>
                  </a:cubicBezTo>
                  <a:close/>
                </a:path>
              </a:pathLst>
            </a:custGeom>
            <a:solidFill>
              <a:srgbClr val="D6C6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DF2DE23-7BCE-4A1E-80C7-A848DEF0E0FF}"/>
                </a:ext>
              </a:extLst>
            </p:cNvPr>
            <p:cNvSpPr/>
            <p:nvPr/>
          </p:nvSpPr>
          <p:spPr>
            <a:xfrm>
              <a:off x="11773083" y="4510816"/>
              <a:ext cx="43344" cy="23667"/>
            </a:xfrm>
            <a:custGeom>
              <a:avLst/>
              <a:gdLst>
                <a:gd name="connsiteX0" fmla="*/ 43344 w 43344"/>
                <a:gd name="connsiteY0" fmla="*/ 11230 h 23667"/>
                <a:gd name="connsiteX1" fmla="*/ 31981 w 43344"/>
                <a:gd name="connsiteY1" fmla="*/ 22593 h 23667"/>
                <a:gd name="connsiteX2" fmla="*/ 12188 w 43344"/>
                <a:gd name="connsiteY2" fmla="*/ 23326 h 23667"/>
                <a:gd name="connsiteX3" fmla="*/ 93 w 43344"/>
                <a:gd name="connsiteY3" fmla="*/ 13429 h 23667"/>
                <a:gd name="connsiteX4" fmla="*/ 9623 w 43344"/>
                <a:gd name="connsiteY4" fmla="*/ 6831 h 23667"/>
                <a:gd name="connsiteX5" fmla="*/ 21352 w 43344"/>
                <a:gd name="connsiteY5" fmla="*/ 2800 h 23667"/>
                <a:gd name="connsiteX6" fmla="*/ 43344 w 43344"/>
                <a:gd name="connsiteY6" fmla="*/ 11230 h 2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44" h="23667">
                  <a:moveTo>
                    <a:pt x="43344" y="11230"/>
                  </a:moveTo>
                  <a:cubicBezTo>
                    <a:pt x="39679" y="14895"/>
                    <a:pt x="35647" y="18927"/>
                    <a:pt x="31981" y="22593"/>
                  </a:cubicBezTo>
                  <a:cubicBezTo>
                    <a:pt x="25384" y="18561"/>
                    <a:pt x="18419" y="21860"/>
                    <a:pt x="12188" y="23326"/>
                  </a:cubicBezTo>
                  <a:cubicBezTo>
                    <a:pt x="3025" y="25158"/>
                    <a:pt x="826" y="19294"/>
                    <a:pt x="93" y="13429"/>
                  </a:cubicBezTo>
                  <a:cubicBezTo>
                    <a:pt x="-641" y="7565"/>
                    <a:pt x="3025" y="5365"/>
                    <a:pt x="9623" y="6831"/>
                  </a:cubicBezTo>
                  <a:cubicBezTo>
                    <a:pt x="13288" y="7565"/>
                    <a:pt x="17686" y="4999"/>
                    <a:pt x="21352" y="2800"/>
                  </a:cubicBezTo>
                  <a:cubicBezTo>
                    <a:pt x="32714" y="-3432"/>
                    <a:pt x="38946" y="1333"/>
                    <a:pt x="43344" y="11230"/>
                  </a:cubicBezTo>
                  <a:close/>
                </a:path>
              </a:pathLst>
            </a:custGeom>
            <a:solidFill>
              <a:srgbClr val="C2AB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8798DDD0-0402-40E9-90C6-1CB709B56C19}"/>
                </a:ext>
              </a:extLst>
            </p:cNvPr>
            <p:cNvSpPr/>
            <p:nvPr/>
          </p:nvSpPr>
          <p:spPr>
            <a:xfrm>
              <a:off x="11729455" y="4566670"/>
              <a:ext cx="23193" cy="25107"/>
            </a:xfrm>
            <a:custGeom>
              <a:avLst/>
              <a:gdLst>
                <a:gd name="connsiteX0" fmla="*/ 23194 w 23193"/>
                <a:gd name="connsiteY0" fmla="*/ 11457 h 25107"/>
                <a:gd name="connsiteX1" fmla="*/ 5966 w 23193"/>
                <a:gd name="connsiteY1" fmla="*/ 23186 h 25107"/>
                <a:gd name="connsiteX2" fmla="*/ 7066 w 23193"/>
                <a:gd name="connsiteY2" fmla="*/ 94 h 25107"/>
                <a:gd name="connsiteX3" fmla="*/ 23194 w 23193"/>
                <a:gd name="connsiteY3" fmla="*/ 11457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3" h="25107">
                  <a:moveTo>
                    <a:pt x="23194" y="11457"/>
                  </a:moveTo>
                  <a:cubicBezTo>
                    <a:pt x="19895" y="19154"/>
                    <a:pt x="16596" y="29417"/>
                    <a:pt x="5966" y="23186"/>
                  </a:cubicBezTo>
                  <a:cubicBezTo>
                    <a:pt x="-5763" y="16222"/>
                    <a:pt x="2667" y="7792"/>
                    <a:pt x="7066" y="94"/>
                  </a:cubicBezTo>
                  <a:cubicBezTo>
                    <a:pt x="16229" y="-1005"/>
                    <a:pt x="17696" y="7792"/>
                    <a:pt x="23194" y="11457"/>
                  </a:cubicBezTo>
                  <a:close/>
                </a:path>
              </a:pathLst>
            </a:custGeom>
            <a:solidFill>
              <a:srgbClr val="785E4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D112524E-7B54-46AB-B03C-29ACB4E186B8}"/>
                </a:ext>
              </a:extLst>
            </p:cNvPr>
            <p:cNvSpPr/>
            <p:nvPr/>
          </p:nvSpPr>
          <p:spPr>
            <a:xfrm>
              <a:off x="11631325" y="4391064"/>
              <a:ext cx="92640" cy="104591"/>
            </a:xfrm>
            <a:custGeom>
              <a:avLst/>
              <a:gdLst>
                <a:gd name="connsiteX0" fmla="*/ 68909 w 92640"/>
                <a:gd name="connsiteY0" fmla="*/ 33117 h 104591"/>
                <a:gd name="connsiteX1" fmla="*/ 88336 w 92640"/>
                <a:gd name="connsiteY1" fmla="*/ 65006 h 104591"/>
                <a:gd name="connsiteX2" fmla="*/ 83204 w 92640"/>
                <a:gd name="connsiteY2" fmla="*/ 80767 h 104591"/>
                <a:gd name="connsiteX3" fmla="*/ 72208 w 92640"/>
                <a:gd name="connsiteY3" fmla="*/ 104592 h 104591"/>
                <a:gd name="connsiteX4" fmla="*/ 0 w 92640"/>
                <a:gd name="connsiteY4" fmla="*/ 48878 h 104591"/>
                <a:gd name="connsiteX5" fmla="*/ 3299 w 92640"/>
                <a:gd name="connsiteY5" fmla="*/ 47412 h 104591"/>
                <a:gd name="connsiteX6" fmla="*/ 25658 w 92640"/>
                <a:gd name="connsiteY6" fmla="*/ 37149 h 104591"/>
                <a:gd name="connsiteX7" fmla="*/ 28223 w 92640"/>
                <a:gd name="connsiteY7" fmla="*/ 8559 h 104591"/>
                <a:gd name="connsiteX8" fmla="*/ 30423 w 92640"/>
                <a:gd name="connsiteY8" fmla="*/ 495 h 104591"/>
                <a:gd name="connsiteX9" fmla="*/ 36654 w 92640"/>
                <a:gd name="connsiteY9" fmla="*/ 2694 h 104591"/>
                <a:gd name="connsiteX10" fmla="*/ 68909 w 92640"/>
                <a:gd name="connsiteY10" fmla="*/ 33117 h 10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640" h="104591">
                  <a:moveTo>
                    <a:pt x="68909" y="33117"/>
                  </a:moveTo>
                  <a:cubicBezTo>
                    <a:pt x="71475" y="46312"/>
                    <a:pt x="74407" y="57308"/>
                    <a:pt x="88336" y="65006"/>
                  </a:cubicBezTo>
                  <a:cubicBezTo>
                    <a:pt x="99332" y="70870"/>
                    <a:pt x="86137" y="80400"/>
                    <a:pt x="83204" y="80767"/>
                  </a:cubicBezTo>
                  <a:cubicBezTo>
                    <a:pt x="65244" y="82966"/>
                    <a:pt x="68176" y="92863"/>
                    <a:pt x="72208" y="104592"/>
                  </a:cubicBezTo>
                  <a:cubicBezTo>
                    <a:pt x="45084" y="89930"/>
                    <a:pt x="20526" y="72336"/>
                    <a:pt x="0" y="48878"/>
                  </a:cubicBezTo>
                  <a:cubicBezTo>
                    <a:pt x="1100" y="48145"/>
                    <a:pt x="2566" y="47045"/>
                    <a:pt x="3299" y="47412"/>
                  </a:cubicBezTo>
                  <a:cubicBezTo>
                    <a:pt x="14295" y="51077"/>
                    <a:pt x="18327" y="44113"/>
                    <a:pt x="25658" y="37149"/>
                  </a:cubicBezTo>
                  <a:cubicBezTo>
                    <a:pt x="37753" y="26153"/>
                    <a:pt x="34821" y="18822"/>
                    <a:pt x="28223" y="8559"/>
                  </a:cubicBezTo>
                  <a:cubicBezTo>
                    <a:pt x="26391" y="5626"/>
                    <a:pt x="27124" y="2328"/>
                    <a:pt x="30423" y="495"/>
                  </a:cubicBezTo>
                  <a:cubicBezTo>
                    <a:pt x="32622" y="-605"/>
                    <a:pt x="36654" y="128"/>
                    <a:pt x="36654" y="2694"/>
                  </a:cubicBezTo>
                  <a:cubicBezTo>
                    <a:pt x="37387" y="23587"/>
                    <a:pt x="61579" y="19555"/>
                    <a:pt x="68909" y="33117"/>
                  </a:cubicBezTo>
                  <a:close/>
                </a:path>
              </a:pathLst>
            </a:custGeom>
            <a:solidFill>
              <a:srgbClr val="AB99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F035406A-9FA2-41A8-8D42-1FF6C3BE24E4}"/>
                </a:ext>
              </a:extLst>
            </p:cNvPr>
            <p:cNvSpPr/>
            <p:nvPr/>
          </p:nvSpPr>
          <p:spPr>
            <a:xfrm>
              <a:off x="11523196" y="4284164"/>
              <a:ext cx="82471" cy="124988"/>
            </a:xfrm>
            <a:custGeom>
              <a:avLst/>
              <a:gdLst>
                <a:gd name="connsiteX0" fmla="*/ 82471 w 82471"/>
                <a:gd name="connsiteY0" fmla="*/ 124989 h 124988"/>
                <a:gd name="connsiteX1" fmla="*/ 69276 w 82471"/>
                <a:gd name="connsiteY1" fmla="*/ 115459 h 124988"/>
                <a:gd name="connsiteX2" fmla="*/ 0 w 82471"/>
                <a:gd name="connsiteY2" fmla="*/ 4764 h 124988"/>
                <a:gd name="connsiteX3" fmla="*/ 41052 w 82471"/>
                <a:gd name="connsiteY3" fmla="*/ 28956 h 124988"/>
                <a:gd name="connsiteX4" fmla="*/ 59746 w 82471"/>
                <a:gd name="connsiteY4" fmla="*/ 45816 h 124988"/>
                <a:gd name="connsiteX5" fmla="*/ 64511 w 82471"/>
                <a:gd name="connsiteY5" fmla="*/ 79904 h 124988"/>
                <a:gd name="connsiteX6" fmla="*/ 82471 w 82471"/>
                <a:gd name="connsiteY6" fmla="*/ 124989 h 12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71" h="124988">
                  <a:moveTo>
                    <a:pt x="82471" y="124989"/>
                  </a:moveTo>
                  <a:cubicBezTo>
                    <a:pt x="76240" y="124622"/>
                    <a:pt x="72575" y="119491"/>
                    <a:pt x="69276" y="115459"/>
                  </a:cubicBezTo>
                  <a:cubicBezTo>
                    <a:pt x="41785" y="81371"/>
                    <a:pt x="17960" y="44717"/>
                    <a:pt x="0" y="4764"/>
                  </a:cubicBezTo>
                  <a:cubicBezTo>
                    <a:pt x="19793" y="-6965"/>
                    <a:pt x="37753" y="3664"/>
                    <a:pt x="41052" y="28956"/>
                  </a:cubicBezTo>
                  <a:cubicBezTo>
                    <a:pt x="43252" y="45450"/>
                    <a:pt x="43252" y="45450"/>
                    <a:pt x="59746" y="45816"/>
                  </a:cubicBezTo>
                  <a:cubicBezTo>
                    <a:pt x="49116" y="59012"/>
                    <a:pt x="57180" y="69275"/>
                    <a:pt x="64511" y="79904"/>
                  </a:cubicBezTo>
                  <a:cubicBezTo>
                    <a:pt x="63778" y="97865"/>
                    <a:pt x="78073" y="109594"/>
                    <a:pt x="82471" y="124989"/>
                  </a:cubicBezTo>
                  <a:close/>
                </a:path>
              </a:pathLst>
            </a:custGeom>
            <a:solidFill>
              <a:srgbClr val="9781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A3EC6024-98E9-4B5E-A636-0452427E45CD}"/>
                </a:ext>
              </a:extLst>
            </p:cNvPr>
            <p:cNvSpPr/>
            <p:nvPr/>
          </p:nvSpPr>
          <p:spPr>
            <a:xfrm>
              <a:off x="11383178" y="4247875"/>
              <a:ext cx="106296" cy="60323"/>
            </a:xfrm>
            <a:custGeom>
              <a:avLst/>
              <a:gdLst>
                <a:gd name="connsiteX0" fmla="*/ 106296 w 106296"/>
                <a:gd name="connsiteY0" fmla="*/ 33722 h 60323"/>
                <a:gd name="connsiteX1" fmla="*/ 106296 w 106296"/>
                <a:gd name="connsiteY1" fmla="*/ 36654 h 60323"/>
                <a:gd name="connsiteX2" fmla="*/ 90168 w 106296"/>
                <a:gd name="connsiteY2" fmla="*/ 52048 h 60323"/>
                <a:gd name="connsiteX3" fmla="*/ 78806 w 106296"/>
                <a:gd name="connsiteY3" fmla="*/ 53148 h 60323"/>
                <a:gd name="connsiteX4" fmla="*/ 64877 w 106296"/>
                <a:gd name="connsiteY4" fmla="*/ 33355 h 60323"/>
                <a:gd name="connsiteX5" fmla="*/ 50216 w 106296"/>
                <a:gd name="connsiteY5" fmla="*/ 33355 h 60323"/>
                <a:gd name="connsiteX6" fmla="*/ 49849 w 106296"/>
                <a:gd name="connsiteY6" fmla="*/ 38853 h 60323"/>
                <a:gd name="connsiteX7" fmla="*/ 31156 w 106296"/>
                <a:gd name="connsiteY7" fmla="*/ 59746 h 60323"/>
                <a:gd name="connsiteX8" fmla="*/ 12462 w 106296"/>
                <a:gd name="connsiteY8" fmla="*/ 48750 h 60323"/>
                <a:gd name="connsiteX9" fmla="*/ 0 w 106296"/>
                <a:gd name="connsiteY9" fmla="*/ 43985 h 60323"/>
                <a:gd name="connsiteX10" fmla="*/ 43618 w 106296"/>
                <a:gd name="connsiteY10" fmla="*/ 5498 h 60323"/>
                <a:gd name="connsiteX11" fmla="*/ 57180 w 106296"/>
                <a:gd name="connsiteY11" fmla="*/ 0 h 60323"/>
                <a:gd name="connsiteX12" fmla="*/ 73308 w 106296"/>
                <a:gd name="connsiteY12" fmla="*/ 8430 h 60323"/>
                <a:gd name="connsiteX13" fmla="*/ 106296 w 106296"/>
                <a:gd name="connsiteY13" fmla="*/ 33722 h 6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296" h="60323">
                  <a:moveTo>
                    <a:pt x="106296" y="33722"/>
                  </a:moveTo>
                  <a:cubicBezTo>
                    <a:pt x="106296" y="34821"/>
                    <a:pt x="106296" y="35554"/>
                    <a:pt x="106296" y="36654"/>
                  </a:cubicBezTo>
                  <a:cubicBezTo>
                    <a:pt x="101165" y="42152"/>
                    <a:pt x="90535" y="39953"/>
                    <a:pt x="90168" y="52048"/>
                  </a:cubicBezTo>
                  <a:cubicBezTo>
                    <a:pt x="89802" y="59379"/>
                    <a:pt x="82838" y="56080"/>
                    <a:pt x="78806" y="53148"/>
                  </a:cubicBezTo>
                  <a:cubicBezTo>
                    <a:pt x="71842" y="48017"/>
                    <a:pt x="68909" y="40319"/>
                    <a:pt x="64877" y="33355"/>
                  </a:cubicBezTo>
                  <a:cubicBezTo>
                    <a:pt x="60479" y="25658"/>
                    <a:pt x="55347" y="19793"/>
                    <a:pt x="50216" y="33355"/>
                  </a:cubicBezTo>
                  <a:cubicBezTo>
                    <a:pt x="50216" y="35188"/>
                    <a:pt x="49483" y="37020"/>
                    <a:pt x="49849" y="38853"/>
                  </a:cubicBezTo>
                  <a:cubicBezTo>
                    <a:pt x="53148" y="54248"/>
                    <a:pt x="48383" y="62678"/>
                    <a:pt x="31156" y="59746"/>
                  </a:cubicBezTo>
                  <a:cubicBezTo>
                    <a:pt x="22725" y="60112"/>
                    <a:pt x="20160" y="50216"/>
                    <a:pt x="12462" y="48750"/>
                  </a:cubicBezTo>
                  <a:cubicBezTo>
                    <a:pt x="7697" y="48383"/>
                    <a:pt x="2932" y="48750"/>
                    <a:pt x="0" y="43985"/>
                  </a:cubicBezTo>
                  <a:cubicBezTo>
                    <a:pt x="6964" y="22725"/>
                    <a:pt x="16861" y="4765"/>
                    <a:pt x="43618" y="5498"/>
                  </a:cubicBezTo>
                  <a:cubicBezTo>
                    <a:pt x="48017" y="5498"/>
                    <a:pt x="52782" y="1833"/>
                    <a:pt x="57180" y="0"/>
                  </a:cubicBezTo>
                  <a:cubicBezTo>
                    <a:pt x="63778" y="733"/>
                    <a:pt x="69642" y="-367"/>
                    <a:pt x="73308" y="8430"/>
                  </a:cubicBezTo>
                  <a:cubicBezTo>
                    <a:pt x="79539" y="21992"/>
                    <a:pt x="98965" y="20526"/>
                    <a:pt x="106296" y="33722"/>
                  </a:cubicBezTo>
                  <a:close/>
                </a:path>
              </a:pathLst>
            </a:custGeom>
            <a:solidFill>
              <a:srgbClr val="83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A2E9AD6-85E3-4ACA-8856-D4670D40A3D9}"/>
                </a:ext>
              </a:extLst>
            </p:cNvPr>
            <p:cNvSpPr/>
            <p:nvPr/>
          </p:nvSpPr>
          <p:spPr>
            <a:xfrm>
              <a:off x="10592290" y="5289083"/>
              <a:ext cx="1086731" cy="1299875"/>
            </a:xfrm>
            <a:custGeom>
              <a:avLst/>
              <a:gdLst>
                <a:gd name="connsiteX0" fmla="*/ 119755 w 1086731"/>
                <a:gd name="connsiteY0" fmla="*/ 1201276 h 1299875"/>
                <a:gd name="connsiteX1" fmla="*/ 115723 w 1086731"/>
                <a:gd name="connsiteY1" fmla="*/ 1174152 h 1299875"/>
                <a:gd name="connsiteX2" fmla="*/ 94831 w 1086731"/>
                <a:gd name="connsiteY2" fmla="*/ 1180383 h 1299875"/>
                <a:gd name="connsiteX3" fmla="*/ 81635 w 1086731"/>
                <a:gd name="connsiteY3" fmla="*/ 1185148 h 1299875"/>
                <a:gd name="connsiteX4" fmla="*/ 79803 w 1086731"/>
                <a:gd name="connsiteY4" fmla="*/ 1173419 h 1299875"/>
                <a:gd name="connsiteX5" fmla="*/ 61842 w 1086731"/>
                <a:gd name="connsiteY5" fmla="*/ 1157291 h 1299875"/>
                <a:gd name="connsiteX6" fmla="*/ 61476 w 1086731"/>
                <a:gd name="connsiteY6" fmla="*/ 1144829 h 1299875"/>
                <a:gd name="connsiteX7" fmla="*/ 58177 w 1086731"/>
                <a:gd name="connsiteY7" fmla="*/ 1131634 h 1299875"/>
                <a:gd name="connsiteX8" fmla="*/ 53412 w 1086731"/>
                <a:gd name="connsiteY8" fmla="*/ 1122837 h 1299875"/>
                <a:gd name="connsiteX9" fmla="*/ 62575 w 1086731"/>
                <a:gd name="connsiteY9" fmla="*/ 1121370 h 1299875"/>
                <a:gd name="connsiteX10" fmla="*/ 88966 w 1086731"/>
                <a:gd name="connsiteY10" fmla="*/ 1115139 h 1299875"/>
                <a:gd name="connsiteX11" fmla="*/ 81269 w 1086731"/>
                <a:gd name="connsiteY11" fmla="*/ 1087649 h 1299875"/>
                <a:gd name="connsiteX12" fmla="*/ 78336 w 1086731"/>
                <a:gd name="connsiteY12" fmla="*/ 1086183 h 1299875"/>
                <a:gd name="connsiteX13" fmla="*/ 55244 w 1086731"/>
                <a:gd name="connsiteY13" fmla="*/ 1072254 h 1299875"/>
                <a:gd name="connsiteX14" fmla="*/ 27388 w 1086731"/>
                <a:gd name="connsiteY14" fmla="*/ 1063824 h 1299875"/>
                <a:gd name="connsiteX15" fmla="*/ 35451 w 1086731"/>
                <a:gd name="connsiteY15" fmla="*/ 1090948 h 1299875"/>
                <a:gd name="connsiteX16" fmla="*/ 7961 w 1086731"/>
                <a:gd name="connsiteY16" fmla="*/ 1106709 h 1299875"/>
                <a:gd name="connsiteX17" fmla="*/ 3196 w 1086731"/>
                <a:gd name="connsiteY17" fmla="*/ 1095713 h 1299875"/>
                <a:gd name="connsiteX18" fmla="*/ 17858 w 1086731"/>
                <a:gd name="connsiteY18" fmla="*/ 1068222 h 1299875"/>
                <a:gd name="connsiteX19" fmla="*/ 14192 w 1086731"/>
                <a:gd name="connsiteY19" fmla="*/ 1054660 h 1299875"/>
                <a:gd name="connsiteX20" fmla="*/ 19690 w 1086731"/>
                <a:gd name="connsiteY20" fmla="*/ 1025704 h 1299875"/>
                <a:gd name="connsiteX21" fmla="*/ 45714 w 1086731"/>
                <a:gd name="connsiteY21" fmla="*/ 996747 h 1299875"/>
                <a:gd name="connsiteX22" fmla="*/ 45714 w 1086731"/>
                <a:gd name="connsiteY22" fmla="*/ 990150 h 1299875"/>
                <a:gd name="connsiteX23" fmla="*/ 37284 w 1086731"/>
                <a:gd name="connsiteY23" fmla="*/ 988684 h 1299875"/>
                <a:gd name="connsiteX24" fmla="*/ 8694 w 1086731"/>
                <a:gd name="connsiteY24" fmla="*/ 969990 h 1299875"/>
                <a:gd name="connsiteX25" fmla="*/ 1363 w 1086731"/>
                <a:gd name="connsiteY25" fmla="*/ 937735 h 1299875"/>
                <a:gd name="connsiteX26" fmla="*/ 14925 w 1086731"/>
                <a:gd name="connsiteY26" fmla="*/ 919041 h 1299875"/>
                <a:gd name="connsiteX27" fmla="*/ 25555 w 1086731"/>
                <a:gd name="connsiteY27" fmla="*/ 913910 h 1299875"/>
                <a:gd name="connsiteX28" fmla="*/ 18591 w 1086731"/>
                <a:gd name="connsiteY28" fmla="*/ 904013 h 1299875"/>
                <a:gd name="connsiteX29" fmla="*/ 8694 w 1086731"/>
                <a:gd name="connsiteY29" fmla="*/ 898515 h 1299875"/>
                <a:gd name="connsiteX30" fmla="*/ 6128 w 1086731"/>
                <a:gd name="connsiteY30" fmla="*/ 885320 h 1299875"/>
                <a:gd name="connsiteX31" fmla="*/ 22256 w 1086731"/>
                <a:gd name="connsiteY31" fmla="*/ 882021 h 1299875"/>
                <a:gd name="connsiteX32" fmla="*/ 38017 w 1086731"/>
                <a:gd name="connsiteY32" fmla="*/ 885686 h 1299875"/>
                <a:gd name="connsiteX33" fmla="*/ 36918 w 1086731"/>
                <a:gd name="connsiteY33" fmla="*/ 875056 h 1299875"/>
                <a:gd name="connsiteX34" fmla="*/ 32519 w 1086731"/>
                <a:gd name="connsiteY34" fmla="*/ 862228 h 1299875"/>
                <a:gd name="connsiteX35" fmla="*/ 42782 w 1086731"/>
                <a:gd name="connsiteY35" fmla="*/ 820809 h 1299875"/>
                <a:gd name="connsiteX36" fmla="*/ 52679 w 1086731"/>
                <a:gd name="connsiteY36" fmla="*/ 802115 h 1299875"/>
                <a:gd name="connsiteX37" fmla="*/ 88233 w 1086731"/>
                <a:gd name="connsiteY37" fmla="*/ 799183 h 1299875"/>
                <a:gd name="connsiteX38" fmla="*/ 88966 w 1086731"/>
                <a:gd name="connsiteY38" fmla="*/ 809446 h 1299875"/>
                <a:gd name="connsiteX39" fmla="*/ 79803 w 1086731"/>
                <a:gd name="connsiteY39" fmla="*/ 823008 h 1299875"/>
                <a:gd name="connsiteX40" fmla="*/ 104361 w 1086731"/>
                <a:gd name="connsiteY40" fmla="*/ 835470 h 1299875"/>
                <a:gd name="connsiteX41" fmla="*/ 121588 w 1086731"/>
                <a:gd name="connsiteY41" fmla="*/ 857096 h 1299875"/>
                <a:gd name="connsiteX42" fmla="*/ 141748 w 1086731"/>
                <a:gd name="connsiteY42" fmla="*/ 808346 h 1299875"/>
                <a:gd name="connsiteX43" fmla="*/ 154943 w 1086731"/>
                <a:gd name="connsiteY43" fmla="*/ 775358 h 1299875"/>
                <a:gd name="connsiteX44" fmla="*/ 167405 w 1086731"/>
                <a:gd name="connsiteY44" fmla="*/ 765828 h 1299875"/>
                <a:gd name="connsiteX45" fmla="*/ 173636 w 1086731"/>
                <a:gd name="connsiteY45" fmla="*/ 784522 h 1299875"/>
                <a:gd name="connsiteX46" fmla="*/ 160441 w 1086731"/>
                <a:gd name="connsiteY46" fmla="*/ 818610 h 1299875"/>
                <a:gd name="connsiteX47" fmla="*/ 171804 w 1086731"/>
                <a:gd name="connsiteY47" fmla="*/ 837303 h 1299875"/>
                <a:gd name="connsiteX48" fmla="*/ 182433 w 1086731"/>
                <a:gd name="connsiteY48" fmla="*/ 839136 h 1299875"/>
                <a:gd name="connsiteX49" fmla="*/ 211756 w 1086731"/>
                <a:gd name="connsiteY49" fmla="*/ 835470 h 1299875"/>
                <a:gd name="connsiteX50" fmla="*/ 227518 w 1086731"/>
                <a:gd name="connsiteY50" fmla="*/ 846100 h 1299875"/>
                <a:gd name="connsiteX51" fmla="*/ 240713 w 1086731"/>
                <a:gd name="connsiteY51" fmla="*/ 855996 h 1299875"/>
                <a:gd name="connsiteX52" fmla="*/ 250610 w 1086731"/>
                <a:gd name="connsiteY52" fmla="*/ 862961 h 1299875"/>
                <a:gd name="connsiteX53" fmla="*/ 244745 w 1086731"/>
                <a:gd name="connsiteY53" fmla="*/ 873590 h 1299875"/>
                <a:gd name="connsiteX54" fmla="*/ 233382 w 1086731"/>
                <a:gd name="connsiteY54" fmla="*/ 886786 h 1299875"/>
                <a:gd name="connsiteX55" fmla="*/ 237781 w 1086731"/>
                <a:gd name="connsiteY55" fmla="*/ 888985 h 1299875"/>
                <a:gd name="connsiteX56" fmla="*/ 247311 w 1086731"/>
                <a:gd name="connsiteY56" fmla="*/ 873957 h 1299875"/>
                <a:gd name="connsiteX57" fmla="*/ 240713 w 1086731"/>
                <a:gd name="connsiteY57" fmla="*/ 838769 h 1299875"/>
                <a:gd name="connsiteX58" fmla="*/ 240713 w 1086731"/>
                <a:gd name="connsiteY58" fmla="*/ 826673 h 1299875"/>
                <a:gd name="connsiteX59" fmla="*/ 256474 w 1086731"/>
                <a:gd name="connsiteY59" fmla="*/ 823008 h 1299875"/>
                <a:gd name="connsiteX60" fmla="*/ 266371 w 1086731"/>
                <a:gd name="connsiteY60" fmla="*/ 821175 h 1299875"/>
                <a:gd name="connsiteX61" fmla="*/ 261606 w 1086731"/>
                <a:gd name="connsiteY61" fmla="*/ 810179 h 1299875"/>
                <a:gd name="connsiteX62" fmla="*/ 245478 w 1086731"/>
                <a:gd name="connsiteY62" fmla="*/ 794785 h 1299875"/>
                <a:gd name="connsiteX63" fmla="*/ 250976 w 1086731"/>
                <a:gd name="connsiteY63" fmla="*/ 773892 h 1299875"/>
                <a:gd name="connsiteX64" fmla="*/ 259773 w 1086731"/>
                <a:gd name="connsiteY64" fmla="*/ 755931 h 1299875"/>
                <a:gd name="connsiteX65" fmla="*/ 257574 w 1086731"/>
                <a:gd name="connsiteY65" fmla="*/ 732840 h 1299875"/>
                <a:gd name="connsiteX66" fmla="*/ 279566 w 1086731"/>
                <a:gd name="connsiteY66" fmla="*/ 726242 h 1299875"/>
                <a:gd name="connsiteX67" fmla="*/ 303025 w 1086731"/>
                <a:gd name="connsiteY67" fmla="*/ 720011 h 1299875"/>
                <a:gd name="connsiteX68" fmla="*/ 360205 w 1086731"/>
                <a:gd name="connsiteY68" fmla="*/ 720011 h 1299875"/>
                <a:gd name="connsiteX69" fmla="*/ 378898 w 1086731"/>
                <a:gd name="connsiteY69" fmla="*/ 725875 h 1299875"/>
                <a:gd name="connsiteX70" fmla="*/ 411520 w 1086731"/>
                <a:gd name="connsiteY70" fmla="*/ 721477 h 1299875"/>
                <a:gd name="connsiteX71" fmla="*/ 394293 w 1086731"/>
                <a:gd name="connsiteY71" fmla="*/ 720744 h 1299875"/>
                <a:gd name="connsiteX72" fmla="*/ 375233 w 1086731"/>
                <a:gd name="connsiteY72" fmla="*/ 722576 h 1299875"/>
                <a:gd name="connsiteX73" fmla="*/ 368268 w 1086731"/>
                <a:gd name="connsiteY73" fmla="*/ 698751 h 1299875"/>
                <a:gd name="connsiteX74" fmla="*/ 372667 w 1086731"/>
                <a:gd name="connsiteY74" fmla="*/ 684456 h 1299875"/>
                <a:gd name="connsiteX75" fmla="*/ 363870 w 1086731"/>
                <a:gd name="connsiteY75" fmla="*/ 671628 h 1299875"/>
                <a:gd name="connsiteX76" fmla="*/ 347742 w 1086731"/>
                <a:gd name="connsiteY76" fmla="*/ 655500 h 1299875"/>
                <a:gd name="connsiteX77" fmla="*/ 364970 w 1086731"/>
                <a:gd name="connsiteY77" fmla="*/ 646336 h 1299875"/>
                <a:gd name="connsiteX78" fmla="*/ 379998 w 1086731"/>
                <a:gd name="connsiteY78" fmla="*/ 638273 h 1299875"/>
                <a:gd name="connsiteX79" fmla="*/ 383663 w 1086731"/>
                <a:gd name="connsiteY79" fmla="*/ 576694 h 1299875"/>
                <a:gd name="connsiteX80" fmla="*/ 368268 w 1086731"/>
                <a:gd name="connsiteY80" fmla="*/ 593555 h 1299875"/>
                <a:gd name="connsiteX81" fmla="*/ 357272 w 1086731"/>
                <a:gd name="connsiteY81" fmla="*/ 558367 h 1299875"/>
                <a:gd name="connsiteX82" fmla="*/ 352874 w 1086731"/>
                <a:gd name="connsiteY82" fmla="*/ 584758 h 1299875"/>
                <a:gd name="connsiteX83" fmla="*/ 364237 w 1086731"/>
                <a:gd name="connsiteY83" fmla="*/ 624344 h 1299875"/>
                <a:gd name="connsiteX84" fmla="*/ 362770 w 1086731"/>
                <a:gd name="connsiteY84" fmla="*/ 641571 h 1299875"/>
                <a:gd name="connsiteX85" fmla="*/ 342977 w 1086731"/>
                <a:gd name="connsiteY85" fmla="*/ 643404 h 1299875"/>
                <a:gd name="connsiteX86" fmla="*/ 336380 w 1086731"/>
                <a:gd name="connsiteY86" fmla="*/ 626910 h 1299875"/>
                <a:gd name="connsiteX87" fmla="*/ 314754 w 1086731"/>
                <a:gd name="connsiteY87" fmla="*/ 638639 h 1299875"/>
                <a:gd name="connsiteX88" fmla="*/ 304857 w 1086731"/>
                <a:gd name="connsiteY88" fmla="*/ 656233 h 1299875"/>
                <a:gd name="connsiteX89" fmla="*/ 297527 w 1086731"/>
                <a:gd name="connsiteY89" fmla="*/ 674193 h 1299875"/>
                <a:gd name="connsiteX90" fmla="*/ 280299 w 1086731"/>
                <a:gd name="connsiteY90" fmla="*/ 670894 h 1299875"/>
                <a:gd name="connsiteX91" fmla="*/ 265271 w 1086731"/>
                <a:gd name="connsiteY91" fmla="*/ 647436 h 1299875"/>
                <a:gd name="connsiteX92" fmla="*/ 267470 w 1086731"/>
                <a:gd name="connsiteY92" fmla="*/ 620679 h 1299875"/>
                <a:gd name="connsiteX93" fmla="*/ 294961 w 1086731"/>
                <a:gd name="connsiteY93" fmla="*/ 595754 h 1299875"/>
                <a:gd name="connsiteX94" fmla="*/ 314387 w 1086731"/>
                <a:gd name="connsiteY94" fmla="*/ 599419 h 1299875"/>
                <a:gd name="connsiteX95" fmla="*/ 326483 w 1086731"/>
                <a:gd name="connsiteY95" fmla="*/ 549204 h 1299875"/>
                <a:gd name="connsiteX96" fmla="*/ 351408 w 1086731"/>
                <a:gd name="connsiteY96" fmla="*/ 527578 h 1299875"/>
                <a:gd name="connsiteX97" fmla="*/ 375233 w 1086731"/>
                <a:gd name="connsiteY97" fmla="*/ 505219 h 1299875"/>
                <a:gd name="connsiteX98" fmla="*/ 384396 w 1086731"/>
                <a:gd name="connsiteY98" fmla="*/ 465633 h 1299875"/>
                <a:gd name="connsiteX99" fmla="*/ 404189 w 1086731"/>
                <a:gd name="connsiteY99" fmla="*/ 455370 h 1299875"/>
                <a:gd name="connsiteX100" fmla="*/ 417385 w 1086731"/>
                <a:gd name="connsiteY100" fmla="*/ 473697 h 1299875"/>
                <a:gd name="connsiteX101" fmla="*/ 417751 w 1086731"/>
                <a:gd name="connsiteY101" fmla="*/ 490557 h 1299875"/>
                <a:gd name="connsiteX102" fmla="*/ 449274 w 1086731"/>
                <a:gd name="connsiteY102" fmla="*/ 512183 h 1299875"/>
                <a:gd name="connsiteX103" fmla="*/ 483728 w 1086731"/>
                <a:gd name="connsiteY103" fmla="*/ 539674 h 1299875"/>
                <a:gd name="connsiteX104" fmla="*/ 484461 w 1086731"/>
                <a:gd name="connsiteY104" fmla="*/ 561299 h 1299875"/>
                <a:gd name="connsiteX105" fmla="*/ 504254 w 1086731"/>
                <a:gd name="connsiteY105" fmla="*/ 558734 h 1299875"/>
                <a:gd name="connsiteX106" fmla="*/ 524414 w 1086731"/>
                <a:gd name="connsiteY106" fmla="*/ 501187 h 1299875"/>
                <a:gd name="connsiteX107" fmla="*/ 499123 w 1086731"/>
                <a:gd name="connsiteY107" fmla="*/ 476995 h 1299875"/>
                <a:gd name="connsiteX108" fmla="*/ 515984 w 1086731"/>
                <a:gd name="connsiteY108" fmla="*/ 450605 h 1299875"/>
                <a:gd name="connsiteX109" fmla="*/ 491425 w 1086731"/>
                <a:gd name="connsiteY109" fmla="*/ 448039 h 1299875"/>
                <a:gd name="connsiteX110" fmla="*/ 481895 w 1086731"/>
                <a:gd name="connsiteY110" fmla="*/ 459768 h 1299875"/>
                <a:gd name="connsiteX111" fmla="*/ 469800 w 1086731"/>
                <a:gd name="connsiteY111" fmla="*/ 462700 h 1299875"/>
                <a:gd name="connsiteX112" fmla="*/ 464668 w 1086731"/>
                <a:gd name="connsiteY112" fmla="*/ 452071 h 1299875"/>
                <a:gd name="connsiteX113" fmla="*/ 462102 w 1086731"/>
                <a:gd name="connsiteY113" fmla="*/ 403688 h 1299875"/>
                <a:gd name="connsiteX114" fmla="*/ 439743 w 1086731"/>
                <a:gd name="connsiteY114" fmla="*/ 376930 h 1299875"/>
                <a:gd name="connsiteX115" fmla="*/ 429847 w 1086731"/>
                <a:gd name="connsiteY115" fmla="*/ 385727 h 1299875"/>
                <a:gd name="connsiteX116" fmla="*/ 424349 w 1086731"/>
                <a:gd name="connsiteY116" fmla="*/ 395624 h 1299875"/>
                <a:gd name="connsiteX117" fmla="*/ 400890 w 1086731"/>
                <a:gd name="connsiteY117" fmla="*/ 387560 h 1299875"/>
                <a:gd name="connsiteX118" fmla="*/ 381830 w 1086731"/>
                <a:gd name="connsiteY118" fmla="*/ 373998 h 1299875"/>
                <a:gd name="connsiteX119" fmla="*/ 363870 w 1086731"/>
                <a:gd name="connsiteY119" fmla="*/ 366301 h 1299875"/>
                <a:gd name="connsiteX120" fmla="*/ 333814 w 1086731"/>
                <a:gd name="connsiteY120" fmla="*/ 370333 h 1299875"/>
                <a:gd name="connsiteX121" fmla="*/ 340411 w 1086731"/>
                <a:gd name="connsiteY121" fmla="*/ 381329 h 1299875"/>
                <a:gd name="connsiteX122" fmla="*/ 347742 w 1086731"/>
                <a:gd name="connsiteY122" fmla="*/ 382062 h 1299875"/>
                <a:gd name="connsiteX123" fmla="*/ 378532 w 1086731"/>
                <a:gd name="connsiteY123" fmla="*/ 406987 h 1299875"/>
                <a:gd name="connsiteX124" fmla="*/ 336380 w 1086731"/>
                <a:gd name="connsiteY124" fmla="*/ 443274 h 1299875"/>
                <a:gd name="connsiteX125" fmla="*/ 324650 w 1086731"/>
                <a:gd name="connsiteY125" fmla="*/ 420182 h 1299875"/>
                <a:gd name="connsiteX126" fmla="*/ 314754 w 1086731"/>
                <a:gd name="connsiteY126" fmla="*/ 391958 h 1299875"/>
                <a:gd name="connsiteX127" fmla="*/ 295327 w 1086731"/>
                <a:gd name="connsiteY127" fmla="*/ 404421 h 1299875"/>
                <a:gd name="connsiteX128" fmla="*/ 283965 w 1086731"/>
                <a:gd name="connsiteY128" fmla="*/ 430445 h 1299875"/>
                <a:gd name="connsiteX129" fmla="*/ 263438 w 1086731"/>
                <a:gd name="connsiteY129" fmla="*/ 405887 h 1299875"/>
                <a:gd name="connsiteX130" fmla="*/ 265271 w 1086731"/>
                <a:gd name="connsiteY130" fmla="*/ 371066 h 1299875"/>
                <a:gd name="connsiteX131" fmla="*/ 249510 w 1086731"/>
                <a:gd name="connsiteY131" fmla="*/ 321950 h 1299875"/>
                <a:gd name="connsiteX132" fmla="*/ 237414 w 1086731"/>
                <a:gd name="connsiteY132" fmla="*/ 324515 h 1299875"/>
                <a:gd name="connsiteX133" fmla="*/ 200760 w 1086731"/>
                <a:gd name="connsiteY133" fmla="*/ 327081 h 1299875"/>
                <a:gd name="connsiteX134" fmla="*/ 176202 w 1086731"/>
                <a:gd name="connsiteY134" fmla="*/ 325982 h 1299875"/>
                <a:gd name="connsiteX135" fmla="*/ 178768 w 1086731"/>
                <a:gd name="connsiteY135" fmla="*/ 353839 h 1299875"/>
                <a:gd name="connsiteX136" fmla="*/ 179501 w 1086731"/>
                <a:gd name="connsiteY136" fmla="*/ 369966 h 1299875"/>
                <a:gd name="connsiteX137" fmla="*/ 179134 w 1086731"/>
                <a:gd name="connsiteY137" fmla="*/ 393425 h 1299875"/>
                <a:gd name="connsiteX138" fmla="*/ 165939 w 1086731"/>
                <a:gd name="connsiteY138" fmla="*/ 417616 h 1299875"/>
                <a:gd name="connsiteX139" fmla="*/ 125253 w 1086731"/>
                <a:gd name="connsiteY139" fmla="*/ 423114 h 1299875"/>
                <a:gd name="connsiteX140" fmla="*/ 117556 w 1086731"/>
                <a:gd name="connsiteY140" fmla="*/ 433377 h 1299875"/>
                <a:gd name="connsiteX141" fmla="*/ 100695 w 1086731"/>
                <a:gd name="connsiteY141" fmla="*/ 503753 h 1299875"/>
                <a:gd name="connsiteX142" fmla="*/ 117190 w 1086731"/>
                <a:gd name="connsiteY142" fmla="*/ 524279 h 1299875"/>
                <a:gd name="connsiteX143" fmla="*/ 129285 w 1086731"/>
                <a:gd name="connsiteY143" fmla="*/ 545905 h 1299875"/>
                <a:gd name="connsiteX144" fmla="*/ 102894 w 1086731"/>
                <a:gd name="connsiteY144" fmla="*/ 548837 h 1299875"/>
                <a:gd name="connsiteX145" fmla="*/ 98496 w 1086731"/>
                <a:gd name="connsiteY145" fmla="*/ 545538 h 1299875"/>
                <a:gd name="connsiteX146" fmla="*/ 60743 w 1086731"/>
                <a:gd name="connsiteY146" fmla="*/ 531610 h 1299875"/>
                <a:gd name="connsiteX147" fmla="*/ 57077 w 1086731"/>
                <a:gd name="connsiteY147" fmla="*/ 531610 h 1299875"/>
                <a:gd name="connsiteX148" fmla="*/ 51213 w 1086731"/>
                <a:gd name="connsiteY148" fmla="*/ 513283 h 1299875"/>
                <a:gd name="connsiteX149" fmla="*/ 55611 w 1086731"/>
                <a:gd name="connsiteY149" fmla="*/ 478828 h 1299875"/>
                <a:gd name="connsiteX150" fmla="*/ 40949 w 1086731"/>
                <a:gd name="connsiteY150" fmla="*/ 459768 h 1299875"/>
                <a:gd name="connsiteX151" fmla="*/ 50113 w 1086731"/>
                <a:gd name="connsiteY151" fmla="*/ 427513 h 1299875"/>
                <a:gd name="connsiteX152" fmla="*/ 61476 w 1086731"/>
                <a:gd name="connsiteY152" fmla="*/ 426047 h 1299875"/>
                <a:gd name="connsiteX153" fmla="*/ 65874 w 1086731"/>
                <a:gd name="connsiteY153" fmla="*/ 413218 h 1299875"/>
                <a:gd name="connsiteX154" fmla="*/ 49746 w 1086731"/>
                <a:gd name="connsiteY154" fmla="*/ 400755 h 1299875"/>
                <a:gd name="connsiteX155" fmla="*/ 39850 w 1086731"/>
                <a:gd name="connsiteY155" fmla="*/ 373998 h 1299875"/>
                <a:gd name="connsiteX156" fmla="*/ 40583 w 1086731"/>
                <a:gd name="connsiteY156" fmla="*/ 352006 h 1299875"/>
                <a:gd name="connsiteX157" fmla="*/ 59276 w 1086731"/>
                <a:gd name="connsiteY157" fmla="*/ 356038 h 1299875"/>
                <a:gd name="connsiteX158" fmla="*/ 41683 w 1086731"/>
                <a:gd name="connsiteY158" fmla="*/ 347241 h 1299875"/>
                <a:gd name="connsiteX159" fmla="*/ 37651 w 1086731"/>
                <a:gd name="connsiteY159" fmla="*/ 337344 h 1299875"/>
                <a:gd name="connsiteX160" fmla="*/ 63308 w 1086731"/>
                <a:gd name="connsiteY160" fmla="*/ 329647 h 1299875"/>
                <a:gd name="connsiteX161" fmla="*/ 65507 w 1086731"/>
                <a:gd name="connsiteY161" fmla="*/ 300690 h 1299875"/>
                <a:gd name="connsiteX162" fmla="*/ 64774 w 1086731"/>
                <a:gd name="connsiteY162" fmla="*/ 286762 h 1299875"/>
                <a:gd name="connsiteX163" fmla="*/ 65507 w 1086731"/>
                <a:gd name="connsiteY163" fmla="*/ 264037 h 1299875"/>
                <a:gd name="connsiteX164" fmla="*/ 53045 w 1086731"/>
                <a:gd name="connsiteY164" fmla="*/ 250475 h 1299875"/>
                <a:gd name="connsiteX165" fmla="*/ 25921 w 1086731"/>
                <a:gd name="connsiteY165" fmla="*/ 215653 h 1299875"/>
                <a:gd name="connsiteX166" fmla="*/ 23722 w 1086731"/>
                <a:gd name="connsiteY166" fmla="*/ 210888 h 1299875"/>
                <a:gd name="connsiteX167" fmla="*/ 12726 w 1086731"/>
                <a:gd name="connsiteY167" fmla="*/ 188530 h 1299875"/>
                <a:gd name="connsiteX168" fmla="*/ 13459 w 1086731"/>
                <a:gd name="connsiteY168" fmla="*/ 183398 h 1299875"/>
                <a:gd name="connsiteX169" fmla="*/ 8694 w 1086731"/>
                <a:gd name="connsiteY169" fmla="*/ 152975 h 1299875"/>
                <a:gd name="connsiteX170" fmla="*/ 14192 w 1086731"/>
                <a:gd name="connsiteY170" fmla="*/ 132083 h 1299875"/>
                <a:gd name="connsiteX171" fmla="*/ 43515 w 1086731"/>
                <a:gd name="connsiteY171" fmla="*/ 123652 h 1299875"/>
                <a:gd name="connsiteX172" fmla="*/ 69173 w 1086731"/>
                <a:gd name="connsiteY172" fmla="*/ 118521 h 1299875"/>
                <a:gd name="connsiteX173" fmla="*/ 69173 w 1086731"/>
                <a:gd name="connsiteY173" fmla="*/ 117421 h 1299875"/>
                <a:gd name="connsiteX174" fmla="*/ 68073 w 1086731"/>
                <a:gd name="connsiteY174" fmla="*/ 118887 h 1299875"/>
                <a:gd name="connsiteX175" fmla="*/ 25188 w 1086731"/>
                <a:gd name="connsiteY175" fmla="*/ 120720 h 1299875"/>
                <a:gd name="connsiteX176" fmla="*/ 5395 w 1086731"/>
                <a:gd name="connsiteY176" fmla="*/ 91763 h 1299875"/>
                <a:gd name="connsiteX177" fmla="*/ 28121 w 1086731"/>
                <a:gd name="connsiteY177" fmla="*/ 71237 h 1299875"/>
                <a:gd name="connsiteX178" fmla="*/ 37651 w 1086731"/>
                <a:gd name="connsiteY178" fmla="*/ 70871 h 1299875"/>
                <a:gd name="connsiteX179" fmla="*/ 36918 w 1086731"/>
                <a:gd name="connsiteY179" fmla="*/ 56576 h 1299875"/>
                <a:gd name="connsiteX180" fmla="*/ 51946 w 1086731"/>
                <a:gd name="connsiteY180" fmla="*/ 44113 h 1299875"/>
                <a:gd name="connsiteX181" fmla="*/ 62942 w 1086731"/>
                <a:gd name="connsiteY181" fmla="*/ 54376 h 1299875"/>
                <a:gd name="connsiteX182" fmla="*/ 87133 w 1086731"/>
                <a:gd name="connsiteY182" fmla="*/ 77102 h 1299875"/>
                <a:gd name="connsiteX183" fmla="*/ 135516 w 1086731"/>
                <a:gd name="connsiteY183" fmla="*/ 112290 h 1299875"/>
                <a:gd name="connsiteX184" fmla="*/ 147979 w 1086731"/>
                <a:gd name="connsiteY184" fmla="*/ 76002 h 1299875"/>
                <a:gd name="connsiteX185" fmla="*/ 158242 w 1086731"/>
                <a:gd name="connsiteY185" fmla="*/ 65739 h 1299875"/>
                <a:gd name="connsiteX186" fmla="*/ 177668 w 1086731"/>
                <a:gd name="connsiteY186" fmla="*/ 71970 h 1299875"/>
                <a:gd name="connsiteX187" fmla="*/ 180234 w 1086731"/>
                <a:gd name="connsiteY187" fmla="*/ 88098 h 1299875"/>
                <a:gd name="connsiteX188" fmla="*/ 178768 w 1086731"/>
                <a:gd name="connsiteY188" fmla="*/ 88465 h 1299875"/>
                <a:gd name="connsiteX189" fmla="*/ 179501 w 1086731"/>
                <a:gd name="connsiteY189" fmla="*/ 138314 h 1299875"/>
                <a:gd name="connsiteX190" fmla="*/ 192696 w 1086731"/>
                <a:gd name="connsiteY190" fmla="*/ 138680 h 1299875"/>
                <a:gd name="connsiteX191" fmla="*/ 207358 w 1086731"/>
                <a:gd name="connsiteY191" fmla="*/ 129150 h 1299875"/>
                <a:gd name="connsiteX192" fmla="*/ 198561 w 1086731"/>
                <a:gd name="connsiteY192" fmla="*/ 118887 h 1299875"/>
                <a:gd name="connsiteX193" fmla="*/ 200394 w 1086731"/>
                <a:gd name="connsiteY193" fmla="*/ 101660 h 1299875"/>
                <a:gd name="connsiteX194" fmla="*/ 220553 w 1086731"/>
                <a:gd name="connsiteY194" fmla="*/ 81867 h 1299875"/>
                <a:gd name="connsiteX195" fmla="*/ 237048 w 1086731"/>
                <a:gd name="connsiteY195" fmla="*/ 66472 h 1299875"/>
                <a:gd name="connsiteX196" fmla="*/ 248410 w 1086731"/>
                <a:gd name="connsiteY196" fmla="*/ 74903 h 1299875"/>
                <a:gd name="connsiteX197" fmla="*/ 238514 w 1086731"/>
                <a:gd name="connsiteY197" fmla="*/ 97262 h 1299875"/>
                <a:gd name="connsiteX198" fmla="*/ 278833 w 1086731"/>
                <a:gd name="connsiteY198" fmla="*/ 130983 h 1299875"/>
                <a:gd name="connsiteX199" fmla="*/ 273335 w 1086731"/>
                <a:gd name="connsiteY199" fmla="*/ 114855 h 1299875"/>
                <a:gd name="connsiteX200" fmla="*/ 271869 w 1086731"/>
                <a:gd name="connsiteY200" fmla="*/ 104592 h 1299875"/>
                <a:gd name="connsiteX201" fmla="*/ 282132 w 1086731"/>
                <a:gd name="connsiteY201" fmla="*/ 102393 h 1299875"/>
                <a:gd name="connsiteX202" fmla="*/ 297527 w 1086731"/>
                <a:gd name="connsiteY202" fmla="*/ 111923 h 1299875"/>
                <a:gd name="connsiteX203" fmla="*/ 314021 w 1086731"/>
                <a:gd name="connsiteY203" fmla="*/ 126951 h 1299875"/>
                <a:gd name="connsiteX204" fmla="*/ 328316 w 1086731"/>
                <a:gd name="connsiteY204" fmla="*/ 121820 h 1299875"/>
                <a:gd name="connsiteX205" fmla="*/ 358372 w 1086731"/>
                <a:gd name="connsiteY205" fmla="*/ 104226 h 1299875"/>
                <a:gd name="connsiteX206" fmla="*/ 375966 w 1086731"/>
                <a:gd name="connsiteY206" fmla="*/ 110090 h 1299875"/>
                <a:gd name="connsiteX207" fmla="*/ 392460 w 1086731"/>
                <a:gd name="connsiteY207" fmla="*/ 107525 h 1299875"/>
                <a:gd name="connsiteX208" fmla="*/ 409321 w 1086731"/>
                <a:gd name="connsiteY208" fmla="*/ 104226 h 1299875"/>
                <a:gd name="connsiteX209" fmla="*/ 462469 w 1086731"/>
                <a:gd name="connsiteY209" fmla="*/ 98728 h 1299875"/>
                <a:gd name="connsiteX210" fmla="*/ 476397 w 1086731"/>
                <a:gd name="connsiteY210" fmla="*/ 96528 h 1299875"/>
                <a:gd name="connsiteX211" fmla="*/ 500589 w 1086731"/>
                <a:gd name="connsiteY211" fmla="*/ 95429 h 1299875"/>
                <a:gd name="connsiteX212" fmla="*/ 506087 w 1086731"/>
                <a:gd name="connsiteY212" fmla="*/ 89198 h 1299875"/>
                <a:gd name="connsiteX213" fmla="*/ 517450 w 1086731"/>
                <a:gd name="connsiteY213" fmla="*/ 70871 h 1299875"/>
                <a:gd name="connsiteX214" fmla="*/ 567299 w 1086731"/>
                <a:gd name="connsiteY214" fmla="*/ 65373 h 1299875"/>
                <a:gd name="connsiteX215" fmla="*/ 590757 w 1086731"/>
                <a:gd name="connsiteY215" fmla="*/ 72703 h 1299875"/>
                <a:gd name="connsiteX216" fmla="*/ 572797 w 1086731"/>
                <a:gd name="connsiteY216" fmla="*/ 94329 h 1299875"/>
                <a:gd name="connsiteX217" fmla="*/ 606152 w 1086731"/>
                <a:gd name="connsiteY217" fmla="*/ 102393 h 1299875"/>
                <a:gd name="connsiteX218" fmla="*/ 616049 w 1086731"/>
                <a:gd name="connsiteY218" fmla="*/ 98361 h 1299875"/>
                <a:gd name="connsiteX219" fmla="*/ 603220 w 1086731"/>
                <a:gd name="connsiteY219" fmla="*/ 74536 h 1299875"/>
                <a:gd name="connsiteX220" fmla="*/ 599554 w 1086731"/>
                <a:gd name="connsiteY220" fmla="*/ 73803 h 1299875"/>
                <a:gd name="connsiteX221" fmla="*/ 584893 w 1086731"/>
                <a:gd name="connsiteY221" fmla="*/ 62807 h 1299875"/>
                <a:gd name="connsiteX222" fmla="*/ 573530 w 1086731"/>
                <a:gd name="connsiteY222" fmla="*/ 64273 h 1299875"/>
                <a:gd name="connsiteX223" fmla="*/ 555203 w 1086731"/>
                <a:gd name="connsiteY223" fmla="*/ 66472 h 1299875"/>
                <a:gd name="connsiteX224" fmla="*/ 549705 w 1086731"/>
                <a:gd name="connsiteY224" fmla="*/ 66472 h 1299875"/>
                <a:gd name="connsiteX225" fmla="*/ 527713 w 1086731"/>
                <a:gd name="connsiteY225" fmla="*/ 60608 h 1299875"/>
                <a:gd name="connsiteX226" fmla="*/ 541275 w 1086731"/>
                <a:gd name="connsiteY226" fmla="*/ 43380 h 1299875"/>
                <a:gd name="connsiteX227" fmla="*/ 553004 w 1086731"/>
                <a:gd name="connsiteY227" fmla="*/ 34217 h 1299875"/>
                <a:gd name="connsiteX228" fmla="*/ 560335 w 1086731"/>
                <a:gd name="connsiteY228" fmla="*/ 18089 h 1299875"/>
                <a:gd name="connsiteX229" fmla="*/ 545307 w 1086731"/>
                <a:gd name="connsiteY229" fmla="*/ 13691 h 1299875"/>
                <a:gd name="connsiteX230" fmla="*/ 528079 w 1086731"/>
                <a:gd name="connsiteY230" fmla="*/ 5627 h 1299875"/>
                <a:gd name="connsiteX231" fmla="*/ 552637 w 1086731"/>
                <a:gd name="connsiteY231" fmla="*/ 129 h 1299875"/>
                <a:gd name="connsiteX232" fmla="*/ 609084 w 1086731"/>
                <a:gd name="connsiteY232" fmla="*/ 7826 h 1299875"/>
                <a:gd name="connsiteX233" fmla="*/ 677994 w 1086731"/>
                <a:gd name="connsiteY233" fmla="*/ 30551 h 1299875"/>
                <a:gd name="connsiteX234" fmla="*/ 694488 w 1086731"/>
                <a:gd name="connsiteY234" fmla="*/ 31284 h 1299875"/>
                <a:gd name="connsiteX235" fmla="*/ 748369 w 1086731"/>
                <a:gd name="connsiteY235" fmla="*/ 32751 h 1299875"/>
                <a:gd name="connsiteX236" fmla="*/ 803716 w 1086731"/>
                <a:gd name="connsiteY236" fmla="*/ 39348 h 1299875"/>
                <a:gd name="connsiteX237" fmla="*/ 820577 w 1086731"/>
                <a:gd name="connsiteY237" fmla="*/ 39348 h 1299875"/>
                <a:gd name="connsiteX238" fmla="*/ 866028 w 1086731"/>
                <a:gd name="connsiteY238" fmla="*/ 48878 h 1299875"/>
                <a:gd name="connsiteX239" fmla="*/ 928339 w 1086731"/>
                <a:gd name="connsiteY239" fmla="*/ 83699 h 1299875"/>
                <a:gd name="connsiteX240" fmla="*/ 989918 w 1086731"/>
                <a:gd name="connsiteY240" fmla="*/ 128784 h 1299875"/>
                <a:gd name="connsiteX241" fmla="*/ 993217 w 1086731"/>
                <a:gd name="connsiteY241" fmla="*/ 145278 h 1299875"/>
                <a:gd name="connsiteX242" fmla="*/ 1040500 w 1086731"/>
                <a:gd name="connsiteY242" fmla="*/ 181565 h 1299875"/>
                <a:gd name="connsiteX243" fmla="*/ 1055528 w 1086731"/>
                <a:gd name="connsiteY243" fmla="*/ 173868 h 1299875"/>
                <a:gd name="connsiteX244" fmla="*/ 1084485 w 1086731"/>
                <a:gd name="connsiteY244" fmla="*/ 171669 h 1299875"/>
                <a:gd name="connsiteX245" fmla="*/ 1086684 w 1086731"/>
                <a:gd name="connsiteY245" fmla="*/ 176434 h 1299875"/>
                <a:gd name="connsiteX246" fmla="*/ 1077887 w 1086731"/>
                <a:gd name="connsiteY246" fmla="*/ 205024 h 1299875"/>
                <a:gd name="connsiteX247" fmla="*/ 1065058 w 1086731"/>
                <a:gd name="connsiteY247" fmla="*/ 210522 h 1299875"/>
                <a:gd name="connsiteX248" fmla="*/ 1020341 w 1086731"/>
                <a:gd name="connsiteY248" fmla="*/ 200625 h 1299875"/>
                <a:gd name="connsiteX249" fmla="*/ 1014843 w 1086731"/>
                <a:gd name="connsiteY249" fmla="*/ 200992 h 1299875"/>
                <a:gd name="connsiteX250" fmla="*/ 1024739 w 1086731"/>
                <a:gd name="connsiteY250" fmla="*/ 218586 h 1299875"/>
                <a:gd name="connsiteX251" fmla="*/ 1013010 w 1086731"/>
                <a:gd name="connsiteY251" fmla="*/ 257439 h 1299875"/>
                <a:gd name="connsiteX252" fmla="*/ 1003113 w 1086731"/>
                <a:gd name="connsiteY252" fmla="*/ 255606 h 1299875"/>
                <a:gd name="connsiteX253" fmla="*/ 998348 w 1086731"/>
                <a:gd name="connsiteY253" fmla="*/ 247542 h 1299875"/>
                <a:gd name="connsiteX254" fmla="*/ 983687 w 1086731"/>
                <a:gd name="connsiteY254" fmla="*/ 229582 h 1299875"/>
                <a:gd name="connsiteX255" fmla="*/ 969392 w 1086731"/>
                <a:gd name="connsiteY255" fmla="*/ 249009 h 1299875"/>
                <a:gd name="connsiteX256" fmla="*/ 957296 w 1086731"/>
                <a:gd name="connsiteY256" fmla="*/ 268069 h 1299875"/>
                <a:gd name="connsiteX257" fmla="*/ 927973 w 1086731"/>
                <a:gd name="connsiteY257" fmla="*/ 253407 h 1299875"/>
                <a:gd name="connsiteX258" fmla="*/ 912578 w 1086731"/>
                <a:gd name="connsiteY258" fmla="*/ 237279 h 1299875"/>
                <a:gd name="connsiteX259" fmla="*/ 928339 w 1086731"/>
                <a:gd name="connsiteY259" fmla="*/ 279431 h 1299875"/>
                <a:gd name="connsiteX260" fmla="*/ 946666 w 1086731"/>
                <a:gd name="connsiteY260" fmla="*/ 287495 h 1299875"/>
                <a:gd name="connsiteX261" fmla="*/ 959129 w 1086731"/>
                <a:gd name="connsiteY261" fmla="*/ 298491 h 1299875"/>
                <a:gd name="connsiteX262" fmla="*/ 949232 w 1086731"/>
                <a:gd name="connsiteY262" fmla="*/ 312786 h 1299875"/>
                <a:gd name="connsiteX263" fmla="*/ 884355 w 1086731"/>
                <a:gd name="connsiteY263" fmla="*/ 320484 h 1299875"/>
                <a:gd name="connsiteX264" fmla="*/ 873359 w 1086731"/>
                <a:gd name="connsiteY264" fmla="*/ 327081 h 1299875"/>
                <a:gd name="connsiteX265" fmla="*/ 844402 w 1086731"/>
                <a:gd name="connsiteY265" fmla="*/ 339543 h 1299875"/>
                <a:gd name="connsiteX266" fmla="*/ 815079 w 1086731"/>
                <a:gd name="connsiteY266" fmla="*/ 320484 h 1299875"/>
                <a:gd name="connsiteX267" fmla="*/ 824609 w 1086731"/>
                <a:gd name="connsiteY267" fmla="*/ 302523 h 1299875"/>
                <a:gd name="connsiteX268" fmla="*/ 863462 w 1086731"/>
                <a:gd name="connsiteY268" fmla="*/ 293360 h 1299875"/>
                <a:gd name="connsiteX269" fmla="*/ 853932 w 1086731"/>
                <a:gd name="connsiteY269" fmla="*/ 280897 h 1299875"/>
                <a:gd name="connsiteX270" fmla="*/ 852466 w 1086731"/>
                <a:gd name="connsiteY270" fmla="*/ 268069 h 1299875"/>
                <a:gd name="connsiteX271" fmla="*/ 883622 w 1086731"/>
                <a:gd name="connsiteY271" fmla="*/ 235446 h 1299875"/>
                <a:gd name="connsiteX272" fmla="*/ 857231 w 1086731"/>
                <a:gd name="connsiteY272" fmla="*/ 199892 h 1299875"/>
                <a:gd name="connsiteX273" fmla="*/ 853199 w 1086731"/>
                <a:gd name="connsiteY273" fmla="*/ 179000 h 1299875"/>
                <a:gd name="connsiteX274" fmla="*/ 845135 w 1086731"/>
                <a:gd name="connsiteY274" fmla="*/ 121086 h 1299875"/>
                <a:gd name="connsiteX275" fmla="*/ 841103 w 1086731"/>
                <a:gd name="connsiteY275" fmla="*/ 154075 h 1299875"/>
                <a:gd name="connsiteX276" fmla="*/ 844769 w 1086731"/>
                <a:gd name="connsiteY276" fmla="*/ 163972 h 1299875"/>
                <a:gd name="connsiteX277" fmla="*/ 850633 w 1086731"/>
                <a:gd name="connsiteY277" fmla="*/ 189263 h 1299875"/>
                <a:gd name="connsiteX278" fmla="*/ 852466 w 1086731"/>
                <a:gd name="connsiteY278" fmla="*/ 203191 h 1299875"/>
                <a:gd name="connsiteX279" fmla="*/ 849534 w 1086731"/>
                <a:gd name="connsiteY279" fmla="*/ 224817 h 1299875"/>
                <a:gd name="connsiteX280" fmla="*/ 848068 w 1086731"/>
                <a:gd name="connsiteY280" fmla="*/ 231781 h 1299875"/>
                <a:gd name="connsiteX281" fmla="*/ 808848 w 1086731"/>
                <a:gd name="connsiteY281" fmla="*/ 291527 h 1299875"/>
                <a:gd name="connsiteX282" fmla="*/ 806649 w 1086731"/>
                <a:gd name="connsiteY282" fmla="*/ 298491 h 1299875"/>
                <a:gd name="connsiteX283" fmla="*/ 790888 w 1086731"/>
                <a:gd name="connsiteY283" fmla="*/ 308754 h 1299875"/>
                <a:gd name="connsiteX284" fmla="*/ 766696 w 1086731"/>
                <a:gd name="connsiteY284" fmla="*/ 308388 h 1299875"/>
                <a:gd name="connsiteX285" fmla="*/ 730775 w 1086731"/>
                <a:gd name="connsiteY285" fmla="*/ 271734 h 1299875"/>
                <a:gd name="connsiteX286" fmla="*/ 729309 w 1086731"/>
                <a:gd name="connsiteY286" fmla="*/ 262570 h 1299875"/>
                <a:gd name="connsiteX287" fmla="*/ 705484 w 1086731"/>
                <a:gd name="connsiteY287" fmla="*/ 266969 h 1299875"/>
                <a:gd name="connsiteX288" fmla="*/ 691189 w 1086731"/>
                <a:gd name="connsiteY288" fmla="*/ 267335 h 1299875"/>
                <a:gd name="connsiteX289" fmla="*/ 689723 w 1086731"/>
                <a:gd name="connsiteY289" fmla="*/ 280897 h 1299875"/>
                <a:gd name="connsiteX290" fmla="*/ 697787 w 1086731"/>
                <a:gd name="connsiteY290" fmla="*/ 317185 h 1299875"/>
                <a:gd name="connsiteX291" fmla="*/ 690456 w 1086731"/>
                <a:gd name="connsiteY291" fmla="*/ 330380 h 1299875"/>
                <a:gd name="connsiteX292" fmla="*/ 679826 w 1086731"/>
                <a:gd name="connsiteY292" fmla="*/ 321583 h 1299875"/>
                <a:gd name="connsiteX293" fmla="*/ 662965 w 1086731"/>
                <a:gd name="connsiteY293" fmla="*/ 302890 h 1299875"/>
                <a:gd name="connsiteX294" fmla="*/ 640240 w 1086731"/>
                <a:gd name="connsiteY294" fmla="*/ 312420 h 1299875"/>
                <a:gd name="connsiteX295" fmla="*/ 631443 w 1086731"/>
                <a:gd name="connsiteY295" fmla="*/ 321217 h 1299875"/>
                <a:gd name="connsiteX296" fmla="*/ 631443 w 1086731"/>
                <a:gd name="connsiteY296" fmla="*/ 334045 h 1299875"/>
                <a:gd name="connsiteX297" fmla="*/ 677261 w 1086731"/>
                <a:gd name="connsiteY297" fmla="*/ 332946 h 1299875"/>
                <a:gd name="connsiteX298" fmla="*/ 689356 w 1086731"/>
                <a:gd name="connsiteY298" fmla="*/ 339543 h 1299875"/>
                <a:gd name="connsiteX299" fmla="*/ 696687 w 1086731"/>
                <a:gd name="connsiteY299" fmla="*/ 340277 h 1299875"/>
                <a:gd name="connsiteX300" fmla="*/ 766696 w 1086731"/>
                <a:gd name="connsiteY300" fmla="*/ 360803 h 1299875"/>
                <a:gd name="connsiteX301" fmla="*/ 785756 w 1086731"/>
                <a:gd name="connsiteY301" fmla="*/ 344675 h 1299875"/>
                <a:gd name="connsiteX302" fmla="*/ 797119 w 1086731"/>
                <a:gd name="connsiteY302" fmla="*/ 329647 h 1299875"/>
                <a:gd name="connsiteX303" fmla="*/ 809948 w 1086731"/>
                <a:gd name="connsiteY303" fmla="*/ 347974 h 1299875"/>
                <a:gd name="connsiteX304" fmla="*/ 811414 w 1086731"/>
                <a:gd name="connsiteY304" fmla="*/ 363002 h 1299875"/>
                <a:gd name="connsiteX305" fmla="*/ 827175 w 1086731"/>
                <a:gd name="connsiteY305" fmla="*/ 392692 h 1299875"/>
                <a:gd name="connsiteX306" fmla="*/ 827541 w 1086731"/>
                <a:gd name="connsiteY306" fmla="*/ 400755 h 1299875"/>
                <a:gd name="connsiteX307" fmla="*/ 835239 w 1086731"/>
                <a:gd name="connsiteY307" fmla="*/ 437776 h 1299875"/>
                <a:gd name="connsiteX308" fmla="*/ 857598 w 1086731"/>
                <a:gd name="connsiteY308" fmla="*/ 473697 h 1299875"/>
                <a:gd name="connsiteX309" fmla="*/ 882156 w 1086731"/>
                <a:gd name="connsiteY309" fmla="*/ 479928 h 1299875"/>
                <a:gd name="connsiteX310" fmla="*/ 885821 w 1086731"/>
                <a:gd name="connsiteY310" fmla="*/ 478828 h 1299875"/>
                <a:gd name="connsiteX311" fmla="*/ 924308 w 1086731"/>
                <a:gd name="connsiteY311" fmla="*/ 497888 h 1299875"/>
                <a:gd name="connsiteX312" fmla="*/ 925407 w 1086731"/>
                <a:gd name="connsiteY312" fmla="*/ 437776 h 1299875"/>
                <a:gd name="connsiteX313" fmla="*/ 942634 w 1086731"/>
                <a:gd name="connsiteY313" fmla="*/ 421282 h 1299875"/>
                <a:gd name="connsiteX314" fmla="*/ 963161 w 1086731"/>
                <a:gd name="connsiteY314" fmla="*/ 459035 h 1299875"/>
                <a:gd name="connsiteX315" fmla="*/ 960595 w 1086731"/>
                <a:gd name="connsiteY315" fmla="*/ 500454 h 1299875"/>
                <a:gd name="connsiteX316" fmla="*/ 950698 w 1086731"/>
                <a:gd name="connsiteY316" fmla="*/ 536741 h 1299875"/>
                <a:gd name="connsiteX317" fmla="*/ 934937 w 1086731"/>
                <a:gd name="connsiteY317" fmla="*/ 544072 h 1299875"/>
                <a:gd name="connsiteX318" fmla="*/ 926873 w 1086731"/>
                <a:gd name="connsiteY318" fmla="*/ 551403 h 1299875"/>
                <a:gd name="connsiteX319" fmla="*/ 932371 w 1086731"/>
                <a:gd name="connsiteY319" fmla="*/ 562766 h 1299875"/>
                <a:gd name="connsiteX320" fmla="*/ 965360 w 1086731"/>
                <a:gd name="connsiteY320" fmla="*/ 613348 h 1299875"/>
                <a:gd name="connsiteX321" fmla="*/ 964993 w 1086731"/>
                <a:gd name="connsiteY321" fmla="*/ 617013 h 1299875"/>
                <a:gd name="connsiteX322" fmla="*/ 963161 w 1086731"/>
                <a:gd name="connsiteY322" fmla="*/ 691054 h 1299875"/>
                <a:gd name="connsiteX323" fmla="*/ 972324 w 1086731"/>
                <a:gd name="connsiteY323" fmla="*/ 667596 h 1299875"/>
                <a:gd name="connsiteX324" fmla="*/ 965726 w 1086731"/>
                <a:gd name="connsiteY324" fmla="*/ 649269 h 1299875"/>
                <a:gd name="connsiteX325" fmla="*/ 961328 w 1086731"/>
                <a:gd name="connsiteY325" fmla="*/ 631675 h 1299875"/>
                <a:gd name="connsiteX326" fmla="*/ 989551 w 1086731"/>
                <a:gd name="connsiteY326" fmla="*/ 627643 h 1299875"/>
                <a:gd name="connsiteX327" fmla="*/ 1012643 w 1086731"/>
                <a:gd name="connsiteY327" fmla="*/ 690688 h 1299875"/>
                <a:gd name="connsiteX328" fmla="*/ 1021440 w 1086731"/>
                <a:gd name="connsiteY328" fmla="*/ 707915 h 1299875"/>
                <a:gd name="connsiteX329" fmla="*/ 1030604 w 1086731"/>
                <a:gd name="connsiteY329" fmla="*/ 730274 h 1299875"/>
                <a:gd name="connsiteX330" fmla="*/ 1011544 w 1086731"/>
                <a:gd name="connsiteY330" fmla="*/ 770593 h 1299875"/>
                <a:gd name="connsiteX331" fmla="*/ 991384 w 1086731"/>
                <a:gd name="connsiteY331" fmla="*/ 775725 h 1299875"/>
                <a:gd name="connsiteX332" fmla="*/ 971224 w 1086731"/>
                <a:gd name="connsiteY332" fmla="*/ 759230 h 1299875"/>
                <a:gd name="connsiteX333" fmla="*/ 959862 w 1086731"/>
                <a:gd name="connsiteY333" fmla="*/ 755198 h 1299875"/>
                <a:gd name="connsiteX334" fmla="*/ 956196 w 1086731"/>
                <a:gd name="connsiteY334" fmla="*/ 767294 h 1299875"/>
                <a:gd name="connsiteX335" fmla="*/ 956929 w 1086731"/>
                <a:gd name="connsiteY335" fmla="*/ 787454 h 1299875"/>
                <a:gd name="connsiteX336" fmla="*/ 921375 w 1086731"/>
                <a:gd name="connsiteY336" fmla="*/ 763262 h 1299875"/>
                <a:gd name="connsiteX337" fmla="*/ 914778 w 1086731"/>
                <a:gd name="connsiteY337" fmla="*/ 769493 h 1299875"/>
                <a:gd name="connsiteX338" fmla="*/ 869693 w 1086731"/>
                <a:gd name="connsiteY338" fmla="*/ 835104 h 1299875"/>
                <a:gd name="connsiteX339" fmla="*/ 868227 w 1086731"/>
                <a:gd name="connsiteY339" fmla="*/ 840602 h 1299875"/>
                <a:gd name="connsiteX340" fmla="*/ 872626 w 1086731"/>
                <a:gd name="connsiteY340" fmla="*/ 955695 h 1299875"/>
                <a:gd name="connsiteX341" fmla="*/ 864562 w 1086731"/>
                <a:gd name="connsiteY341" fmla="*/ 1021305 h 1299875"/>
                <a:gd name="connsiteX342" fmla="*/ 848068 w 1086731"/>
                <a:gd name="connsiteY342" fmla="*/ 1109275 h 1299875"/>
                <a:gd name="connsiteX343" fmla="*/ 848068 w 1086731"/>
                <a:gd name="connsiteY343" fmla="*/ 1111107 h 1299875"/>
                <a:gd name="connsiteX344" fmla="*/ 813246 w 1086731"/>
                <a:gd name="connsiteY344" fmla="*/ 1135666 h 1299875"/>
                <a:gd name="connsiteX345" fmla="*/ 721978 w 1086731"/>
                <a:gd name="connsiteY345" fmla="*/ 1097912 h 1299875"/>
                <a:gd name="connsiteX346" fmla="*/ 600287 w 1086731"/>
                <a:gd name="connsiteY346" fmla="*/ 1140064 h 1299875"/>
                <a:gd name="connsiteX347" fmla="*/ 573164 w 1086731"/>
                <a:gd name="connsiteY347" fmla="*/ 1199077 h 1299875"/>
                <a:gd name="connsiteX348" fmla="*/ 569865 w 1086731"/>
                <a:gd name="connsiteY348" fmla="*/ 1211173 h 1299875"/>
                <a:gd name="connsiteX349" fmla="*/ 564733 w 1086731"/>
                <a:gd name="connsiteY349" fmla="*/ 1217404 h 1299875"/>
                <a:gd name="connsiteX350" fmla="*/ 512318 w 1086731"/>
                <a:gd name="connsiteY350" fmla="*/ 1234998 h 1299875"/>
                <a:gd name="connsiteX351" fmla="*/ 507553 w 1086731"/>
                <a:gd name="connsiteY351" fmla="*/ 1259556 h 1299875"/>
                <a:gd name="connsiteX352" fmla="*/ 495457 w 1086731"/>
                <a:gd name="connsiteY352" fmla="*/ 1277516 h 1299875"/>
                <a:gd name="connsiteX353" fmla="*/ 420317 w 1086731"/>
                <a:gd name="connsiteY353" fmla="*/ 1237197 h 1299875"/>
                <a:gd name="connsiteX354" fmla="*/ 392460 w 1086731"/>
                <a:gd name="connsiteY354" fmla="*/ 1249293 h 1299875"/>
                <a:gd name="connsiteX355" fmla="*/ 380731 w 1086731"/>
                <a:gd name="connsiteY355" fmla="*/ 1288512 h 1299875"/>
                <a:gd name="connsiteX356" fmla="*/ 349941 w 1086731"/>
                <a:gd name="connsiteY356" fmla="*/ 1292910 h 1299875"/>
                <a:gd name="connsiteX357" fmla="*/ 258673 w 1086731"/>
                <a:gd name="connsiteY357" fmla="*/ 1254057 h 1299875"/>
                <a:gd name="connsiteX358" fmla="*/ 174736 w 1086731"/>
                <a:gd name="connsiteY358" fmla="*/ 1232798 h 1299875"/>
                <a:gd name="connsiteX359" fmla="*/ 121588 w 1086731"/>
                <a:gd name="connsiteY359" fmla="*/ 1223268 h 1299875"/>
                <a:gd name="connsiteX360" fmla="*/ 114257 w 1086731"/>
                <a:gd name="connsiteY360" fmla="*/ 1210806 h 1299875"/>
                <a:gd name="connsiteX361" fmla="*/ 119755 w 1086731"/>
                <a:gd name="connsiteY361" fmla="*/ 1201276 h 129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1086731" h="1299875">
                  <a:moveTo>
                    <a:pt x="119755" y="1201276"/>
                  </a:moveTo>
                  <a:cubicBezTo>
                    <a:pt x="130385" y="1190646"/>
                    <a:pt x="123787" y="1181116"/>
                    <a:pt x="115723" y="1174152"/>
                  </a:cubicBezTo>
                  <a:cubicBezTo>
                    <a:pt x="108026" y="1167554"/>
                    <a:pt x="99962" y="1170120"/>
                    <a:pt x="94831" y="1180383"/>
                  </a:cubicBezTo>
                  <a:cubicBezTo>
                    <a:pt x="92631" y="1184415"/>
                    <a:pt x="87133" y="1186981"/>
                    <a:pt x="81635" y="1185148"/>
                  </a:cubicBezTo>
                  <a:cubicBezTo>
                    <a:pt x="73205" y="1182583"/>
                    <a:pt x="78336" y="1177451"/>
                    <a:pt x="79803" y="1173419"/>
                  </a:cubicBezTo>
                  <a:cubicBezTo>
                    <a:pt x="70639" y="1171953"/>
                    <a:pt x="80169" y="1151060"/>
                    <a:pt x="61842" y="1157291"/>
                  </a:cubicBezTo>
                  <a:cubicBezTo>
                    <a:pt x="55978" y="1159124"/>
                    <a:pt x="57444" y="1149961"/>
                    <a:pt x="61476" y="1144829"/>
                  </a:cubicBezTo>
                  <a:cubicBezTo>
                    <a:pt x="65874" y="1139331"/>
                    <a:pt x="74304" y="1132733"/>
                    <a:pt x="58177" y="1131634"/>
                  </a:cubicBezTo>
                  <a:cubicBezTo>
                    <a:pt x="54511" y="1131267"/>
                    <a:pt x="51946" y="1126869"/>
                    <a:pt x="53412" y="1122837"/>
                  </a:cubicBezTo>
                  <a:cubicBezTo>
                    <a:pt x="55244" y="1116972"/>
                    <a:pt x="59276" y="1120271"/>
                    <a:pt x="62575" y="1121370"/>
                  </a:cubicBezTo>
                  <a:cubicBezTo>
                    <a:pt x="72838" y="1124669"/>
                    <a:pt x="83468" y="1125402"/>
                    <a:pt x="88966" y="1115139"/>
                  </a:cubicBezTo>
                  <a:cubicBezTo>
                    <a:pt x="94464" y="1105243"/>
                    <a:pt x="81635" y="1097546"/>
                    <a:pt x="81269" y="1087649"/>
                  </a:cubicBezTo>
                  <a:cubicBezTo>
                    <a:pt x="81269" y="1086916"/>
                    <a:pt x="78703" y="1085816"/>
                    <a:pt x="78336" y="1086183"/>
                  </a:cubicBezTo>
                  <a:cubicBezTo>
                    <a:pt x="60743" y="1097912"/>
                    <a:pt x="60376" y="1082151"/>
                    <a:pt x="55244" y="1072254"/>
                  </a:cubicBezTo>
                  <a:cubicBezTo>
                    <a:pt x="49380" y="1061258"/>
                    <a:pt x="37284" y="1068222"/>
                    <a:pt x="27388" y="1063824"/>
                  </a:cubicBezTo>
                  <a:cubicBezTo>
                    <a:pt x="40216" y="1070788"/>
                    <a:pt x="42049" y="1080685"/>
                    <a:pt x="35451" y="1090948"/>
                  </a:cubicBezTo>
                  <a:cubicBezTo>
                    <a:pt x="29587" y="1100478"/>
                    <a:pt x="21523" y="1108908"/>
                    <a:pt x="7961" y="1106709"/>
                  </a:cubicBezTo>
                  <a:cubicBezTo>
                    <a:pt x="-103" y="1105243"/>
                    <a:pt x="-2669" y="1098645"/>
                    <a:pt x="3196" y="1095713"/>
                  </a:cubicBezTo>
                  <a:cubicBezTo>
                    <a:pt x="15658" y="1089482"/>
                    <a:pt x="10527" y="1075920"/>
                    <a:pt x="17858" y="1068222"/>
                  </a:cubicBezTo>
                  <a:cubicBezTo>
                    <a:pt x="21156" y="1064557"/>
                    <a:pt x="16025" y="1059426"/>
                    <a:pt x="14192" y="1054660"/>
                  </a:cubicBezTo>
                  <a:cubicBezTo>
                    <a:pt x="10527" y="1044397"/>
                    <a:pt x="7228" y="1035600"/>
                    <a:pt x="19690" y="1025704"/>
                  </a:cubicBezTo>
                  <a:cubicBezTo>
                    <a:pt x="29220" y="1018006"/>
                    <a:pt x="32519" y="1002979"/>
                    <a:pt x="45714" y="996747"/>
                  </a:cubicBezTo>
                  <a:cubicBezTo>
                    <a:pt x="48280" y="995648"/>
                    <a:pt x="47181" y="992349"/>
                    <a:pt x="45714" y="990150"/>
                  </a:cubicBezTo>
                  <a:cubicBezTo>
                    <a:pt x="43515" y="987217"/>
                    <a:pt x="40583" y="987950"/>
                    <a:pt x="37284" y="988684"/>
                  </a:cubicBezTo>
                  <a:cubicBezTo>
                    <a:pt x="22256" y="991982"/>
                    <a:pt x="8694" y="984652"/>
                    <a:pt x="8694" y="969990"/>
                  </a:cubicBezTo>
                  <a:cubicBezTo>
                    <a:pt x="8327" y="958261"/>
                    <a:pt x="3563" y="948364"/>
                    <a:pt x="1363" y="937735"/>
                  </a:cubicBezTo>
                  <a:cubicBezTo>
                    <a:pt x="-1202" y="925272"/>
                    <a:pt x="-103" y="917942"/>
                    <a:pt x="14925" y="919041"/>
                  </a:cubicBezTo>
                  <a:cubicBezTo>
                    <a:pt x="18957" y="919408"/>
                    <a:pt x="24455" y="919774"/>
                    <a:pt x="25555" y="913910"/>
                  </a:cubicBezTo>
                  <a:cubicBezTo>
                    <a:pt x="26654" y="908778"/>
                    <a:pt x="22623" y="906212"/>
                    <a:pt x="18591" y="904013"/>
                  </a:cubicBezTo>
                  <a:cubicBezTo>
                    <a:pt x="15292" y="902180"/>
                    <a:pt x="11626" y="900714"/>
                    <a:pt x="8694" y="898515"/>
                  </a:cubicBezTo>
                  <a:cubicBezTo>
                    <a:pt x="3929" y="895216"/>
                    <a:pt x="2829" y="890818"/>
                    <a:pt x="6128" y="885320"/>
                  </a:cubicBezTo>
                  <a:cubicBezTo>
                    <a:pt x="10527" y="877989"/>
                    <a:pt x="16391" y="879088"/>
                    <a:pt x="22256" y="882021"/>
                  </a:cubicBezTo>
                  <a:cubicBezTo>
                    <a:pt x="27388" y="884220"/>
                    <a:pt x="31419" y="892650"/>
                    <a:pt x="38017" y="885686"/>
                  </a:cubicBezTo>
                  <a:cubicBezTo>
                    <a:pt x="41316" y="882387"/>
                    <a:pt x="51946" y="877256"/>
                    <a:pt x="36918" y="875056"/>
                  </a:cubicBezTo>
                  <a:cubicBezTo>
                    <a:pt x="28854" y="873957"/>
                    <a:pt x="28854" y="867359"/>
                    <a:pt x="32519" y="862228"/>
                  </a:cubicBezTo>
                  <a:cubicBezTo>
                    <a:pt x="41683" y="849765"/>
                    <a:pt x="45714" y="836937"/>
                    <a:pt x="42782" y="820809"/>
                  </a:cubicBezTo>
                  <a:cubicBezTo>
                    <a:pt x="41683" y="815311"/>
                    <a:pt x="44248" y="805781"/>
                    <a:pt x="52679" y="802115"/>
                  </a:cubicBezTo>
                  <a:cubicBezTo>
                    <a:pt x="59276" y="794785"/>
                    <a:pt x="82002" y="792585"/>
                    <a:pt x="88233" y="799183"/>
                  </a:cubicBezTo>
                  <a:cubicBezTo>
                    <a:pt x="91532" y="802482"/>
                    <a:pt x="91165" y="805781"/>
                    <a:pt x="88966" y="809446"/>
                  </a:cubicBezTo>
                  <a:cubicBezTo>
                    <a:pt x="86400" y="813845"/>
                    <a:pt x="82002" y="816777"/>
                    <a:pt x="79803" y="823008"/>
                  </a:cubicBezTo>
                  <a:cubicBezTo>
                    <a:pt x="88966" y="825574"/>
                    <a:pt x="95930" y="831805"/>
                    <a:pt x="104361" y="835470"/>
                  </a:cubicBezTo>
                  <a:cubicBezTo>
                    <a:pt x="114257" y="839502"/>
                    <a:pt x="116090" y="849032"/>
                    <a:pt x="121588" y="857096"/>
                  </a:cubicBezTo>
                  <a:cubicBezTo>
                    <a:pt x="120488" y="836937"/>
                    <a:pt x="130385" y="822275"/>
                    <a:pt x="141748" y="808346"/>
                  </a:cubicBezTo>
                  <a:cubicBezTo>
                    <a:pt x="149445" y="798450"/>
                    <a:pt x="147979" y="785254"/>
                    <a:pt x="154943" y="775358"/>
                  </a:cubicBezTo>
                  <a:cubicBezTo>
                    <a:pt x="158242" y="770959"/>
                    <a:pt x="158242" y="761063"/>
                    <a:pt x="167405" y="765828"/>
                  </a:cubicBezTo>
                  <a:cubicBezTo>
                    <a:pt x="174736" y="769860"/>
                    <a:pt x="179501" y="779390"/>
                    <a:pt x="173636" y="784522"/>
                  </a:cubicBezTo>
                  <a:cubicBezTo>
                    <a:pt x="163373" y="794418"/>
                    <a:pt x="168138" y="807980"/>
                    <a:pt x="160441" y="818610"/>
                  </a:cubicBezTo>
                  <a:cubicBezTo>
                    <a:pt x="154576" y="826307"/>
                    <a:pt x="169971" y="829239"/>
                    <a:pt x="171804" y="837303"/>
                  </a:cubicBezTo>
                  <a:cubicBezTo>
                    <a:pt x="173270" y="843534"/>
                    <a:pt x="178035" y="841701"/>
                    <a:pt x="182433" y="839136"/>
                  </a:cubicBezTo>
                  <a:cubicBezTo>
                    <a:pt x="191597" y="833638"/>
                    <a:pt x="201860" y="834737"/>
                    <a:pt x="211756" y="835470"/>
                  </a:cubicBezTo>
                  <a:cubicBezTo>
                    <a:pt x="219087" y="835837"/>
                    <a:pt x="226051" y="838036"/>
                    <a:pt x="227518" y="846100"/>
                  </a:cubicBezTo>
                  <a:cubicBezTo>
                    <a:pt x="228984" y="854164"/>
                    <a:pt x="233382" y="856363"/>
                    <a:pt x="240713" y="855996"/>
                  </a:cubicBezTo>
                  <a:cubicBezTo>
                    <a:pt x="245478" y="855996"/>
                    <a:pt x="249510" y="857463"/>
                    <a:pt x="250610" y="862961"/>
                  </a:cubicBezTo>
                  <a:cubicBezTo>
                    <a:pt x="251709" y="868092"/>
                    <a:pt x="248410" y="871025"/>
                    <a:pt x="244745" y="873590"/>
                  </a:cubicBezTo>
                  <a:cubicBezTo>
                    <a:pt x="239980" y="876889"/>
                    <a:pt x="232283" y="877989"/>
                    <a:pt x="233382" y="886786"/>
                  </a:cubicBezTo>
                  <a:cubicBezTo>
                    <a:pt x="233749" y="888618"/>
                    <a:pt x="235948" y="889718"/>
                    <a:pt x="237781" y="888985"/>
                  </a:cubicBezTo>
                  <a:cubicBezTo>
                    <a:pt x="245478" y="886786"/>
                    <a:pt x="244378" y="879088"/>
                    <a:pt x="247311" y="873957"/>
                  </a:cubicBezTo>
                  <a:cubicBezTo>
                    <a:pt x="255741" y="860028"/>
                    <a:pt x="255008" y="848299"/>
                    <a:pt x="240713" y="838769"/>
                  </a:cubicBezTo>
                  <a:cubicBezTo>
                    <a:pt x="234482" y="834737"/>
                    <a:pt x="236315" y="830705"/>
                    <a:pt x="240713" y="826673"/>
                  </a:cubicBezTo>
                  <a:cubicBezTo>
                    <a:pt x="245111" y="822641"/>
                    <a:pt x="250610" y="821542"/>
                    <a:pt x="256474" y="823008"/>
                  </a:cubicBezTo>
                  <a:cubicBezTo>
                    <a:pt x="260140" y="823741"/>
                    <a:pt x="264538" y="825574"/>
                    <a:pt x="266371" y="821175"/>
                  </a:cubicBezTo>
                  <a:cubicBezTo>
                    <a:pt x="268936" y="816044"/>
                    <a:pt x="264905" y="812745"/>
                    <a:pt x="261606" y="810179"/>
                  </a:cubicBezTo>
                  <a:cubicBezTo>
                    <a:pt x="255741" y="805414"/>
                    <a:pt x="250243" y="800283"/>
                    <a:pt x="245478" y="794785"/>
                  </a:cubicBezTo>
                  <a:cubicBezTo>
                    <a:pt x="235581" y="783788"/>
                    <a:pt x="237048" y="776458"/>
                    <a:pt x="250976" y="773892"/>
                  </a:cubicBezTo>
                  <a:cubicBezTo>
                    <a:pt x="264538" y="771693"/>
                    <a:pt x="267837" y="767294"/>
                    <a:pt x="259773" y="755931"/>
                  </a:cubicBezTo>
                  <a:cubicBezTo>
                    <a:pt x="254642" y="748601"/>
                    <a:pt x="253175" y="740537"/>
                    <a:pt x="257574" y="732840"/>
                  </a:cubicBezTo>
                  <a:cubicBezTo>
                    <a:pt x="262339" y="724776"/>
                    <a:pt x="271869" y="724043"/>
                    <a:pt x="279566" y="726242"/>
                  </a:cubicBezTo>
                  <a:cubicBezTo>
                    <a:pt x="289463" y="729174"/>
                    <a:pt x="296060" y="725875"/>
                    <a:pt x="303025" y="720011"/>
                  </a:cubicBezTo>
                  <a:cubicBezTo>
                    <a:pt x="326850" y="700218"/>
                    <a:pt x="336746" y="700218"/>
                    <a:pt x="360205" y="720011"/>
                  </a:cubicBezTo>
                  <a:cubicBezTo>
                    <a:pt x="366069" y="725142"/>
                    <a:pt x="371934" y="728075"/>
                    <a:pt x="378898" y="725875"/>
                  </a:cubicBezTo>
                  <a:cubicBezTo>
                    <a:pt x="388795" y="722943"/>
                    <a:pt x="399424" y="723676"/>
                    <a:pt x="411520" y="721477"/>
                  </a:cubicBezTo>
                  <a:cubicBezTo>
                    <a:pt x="404189" y="712680"/>
                    <a:pt x="399424" y="718544"/>
                    <a:pt x="394293" y="720744"/>
                  </a:cubicBezTo>
                  <a:cubicBezTo>
                    <a:pt x="388062" y="723309"/>
                    <a:pt x="381097" y="728075"/>
                    <a:pt x="375233" y="722576"/>
                  </a:cubicBezTo>
                  <a:cubicBezTo>
                    <a:pt x="368635" y="716345"/>
                    <a:pt x="365336" y="708281"/>
                    <a:pt x="368268" y="698751"/>
                  </a:cubicBezTo>
                  <a:cubicBezTo>
                    <a:pt x="369735" y="693986"/>
                    <a:pt x="371567" y="689221"/>
                    <a:pt x="372667" y="684456"/>
                  </a:cubicBezTo>
                  <a:cubicBezTo>
                    <a:pt x="374500" y="677126"/>
                    <a:pt x="375599" y="670894"/>
                    <a:pt x="363870" y="671628"/>
                  </a:cubicBezTo>
                  <a:cubicBezTo>
                    <a:pt x="353240" y="672361"/>
                    <a:pt x="346643" y="665763"/>
                    <a:pt x="347742" y="655500"/>
                  </a:cubicBezTo>
                  <a:cubicBezTo>
                    <a:pt x="348475" y="645603"/>
                    <a:pt x="356539" y="644870"/>
                    <a:pt x="364970" y="646336"/>
                  </a:cubicBezTo>
                  <a:cubicBezTo>
                    <a:pt x="371934" y="647436"/>
                    <a:pt x="378898" y="645237"/>
                    <a:pt x="379998" y="638273"/>
                  </a:cubicBezTo>
                  <a:cubicBezTo>
                    <a:pt x="382930" y="618846"/>
                    <a:pt x="392093" y="600152"/>
                    <a:pt x="383663" y="576694"/>
                  </a:cubicBezTo>
                  <a:cubicBezTo>
                    <a:pt x="381464" y="587690"/>
                    <a:pt x="381097" y="597587"/>
                    <a:pt x="368268" y="593555"/>
                  </a:cubicBezTo>
                  <a:cubicBezTo>
                    <a:pt x="353973" y="588790"/>
                    <a:pt x="350308" y="575961"/>
                    <a:pt x="357272" y="558367"/>
                  </a:cubicBezTo>
                  <a:cubicBezTo>
                    <a:pt x="351041" y="566431"/>
                    <a:pt x="348109" y="574128"/>
                    <a:pt x="352874" y="584758"/>
                  </a:cubicBezTo>
                  <a:cubicBezTo>
                    <a:pt x="358372" y="597220"/>
                    <a:pt x="360938" y="611149"/>
                    <a:pt x="364237" y="624344"/>
                  </a:cubicBezTo>
                  <a:cubicBezTo>
                    <a:pt x="365703" y="630209"/>
                    <a:pt x="369735" y="637173"/>
                    <a:pt x="362770" y="641571"/>
                  </a:cubicBezTo>
                  <a:cubicBezTo>
                    <a:pt x="356906" y="645603"/>
                    <a:pt x="349575" y="645237"/>
                    <a:pt x="342977" y="643404"/>
                  </a:cubicBezTo>
                  <a:cubicBezTo>
                    <a:pt x="334547" y="640838"/>
                    <a:pt x="335280" y="633874"/>
                    <a:pt x="336380" y="626910"/>
                  </a:cubicBezTo>
                  <a:cubicBezTo>
                    <a:pt x="329049" y="631308"/>
                    <a:pt x="322085" y="634974"/>
                    <a:pt x="314754" y="638639"/>
                  </a:cubicBezTo>
                  <a:cubicBezTo>
                    <a:pt x="307423" y="642304"/>
                    <a:pt x="301925" y="646703"/>
                    <a:pt x="304857" y="656233"/>
                  </a:cubicBezTo>
                  <a:cubicBezTo>
                    <a:pt x="307423" y="663930"/>
                    <a:pt x="302658" y="669428"/>
                    <a:pt x="297527" y="674193"/>
                  </a:cubicBezTo>
                  <a:cubicBezTo>
                    <a:pt x="290196" y="680791"/>
                    <a:pt x="283598" y="680791"/>
                    <a:pt x="280299" y="670894"/>
                  </a:cubicBezTo>
                  <a:cubicBezTo>
                    <a:pt x="277000" y="661731"/>
                    <a:pt x="272602" y="654400"/>
                    <a:pt x="265271" y="647436"/>
                  </a:cubicBezTo>
                  <a:cubicBezTo>
                    <a:pt x="255741" y="638273"/>
                    <a:pt x="260873" y="628376"/>
                    <a:pt x="267470" y="620679"/>
                  </a:cubicBezTo>
                  <a:cubicBezTo>
                    <a:pt x="275534" y="611515"/>
                    <a:pt x="285797" y="604184"/>
                    <a:pt x="294961" y="595754"/>
                  </a:cubicBezTo>
                  <a:cubicBezTo>
                    <a:pt x="302292" y="589156"/>
                    <a:pt x="308523" y="590989"/>
                    <a:pt x="314387" y="599419"/>
                  </a:cubicBezTo>
                  <a:cubicBezTo>
                    <a:pt x="321718" y="582925"/>
                    <a:pt x="325017" y="566064"/>
                    <a:pt x="326483" y="549204"/>
                  </a:cubicBezTo>
                  <a:cubicBezTo>
                    <a:pt x="327949" y="532343"/>
                    <a:pt x="333814" y="526478"/>
                    <a:pt x="351408" y="527578"/>
                  </a:cubicBezTo>
                  <a:cubicBezTo>
                    <a:pt x="374500" y="529044"/>
                    <a:pt x="374866" y="529044"/>
                    <a:pt x="375233" y="505219"/>
                  </a:cubicBezTo>
                  <a:cubicBezTo>
                    <a:pt x="375233" y="491291"/>
                    <a:pt x="377065" y="477729"/>
                    <a:pt x="384396" y="465633"/>
                  </a:cubicBezTo>
                  <a:cubicBezTo>
                    <a:pt x="388795" y="458302"/>
                    <a:pt x="394293" y="452437"/>
                    <a:pt x="404189" y="455370"/>
                  </a:cubicBezTo>
                  <a:cubicBezTo>
                    <a:pt x="412986" y="457936"/>
                    <a:pt x="417385" y="464167"/>
                    <a:pt x="417385" y="473697"/>
                  </a:cubicBezTo>
                  <a:cubicBezTo>
                    <a:pt x="417385" y="479195"/>
                    <a:pt x="417018" y="485059"/>
                    <a:pt x="417751" y="490557"/>
                  </a:cubicBezTo>
                  <a:cubicBezTo>
                    <a:pt x="420317" y="509618"/>
                    <a:pt x="430947" y="516948"/>
                    <a:pt x="449274" y="512183"/>
                  </a:cubicBezTo>
                  <a:cubicBezTo>
                    <a:pt x="470166" y="506685"/>
                    <a:pt x="483728" y="517681"/>
                    <a:pt x="483728" y="539674"/>
                  </a:cubicBezTo>
                  <a:cubicBezTo>
                    <a:pt x="483728" y="546271"/>
                    <a:pt x="481162" y="553236"/>
                    <a:pt x="484461" y="561299"/>
                  </a:cubicBezTo>
                  <a:cubicBezTo>
                    <a:pt x="490692" y="559467"/>
                    <a:pt x="496923" y="553236"/>
                    <a:pt x="504254" y="558734"/>
                  </a:cubicBezTo>
                  <a:cubicBezTo>
                    <a:pt x="478597" y="529411"/>
                    <a:pt x="480796" y="522446"/>
                    <a:pt x="524414" y="501187"/>
                  </a:cubicBezTo>
                  <a:cubicBezTo>
                    <a:pt x="510485" y="497155"/>
                    <a:pt x="503521" y="487992"/>
                    <a:pt x="499123" y="476995"/>
                  </a:cubicBezTo>
                  <a:cubicBezTo>
                    <a:pt x="492892" y="461234"/>
                    <a:pt x="505354" y="456469"/>
                    <a:pt x="515984" y="450605"/>
                  </a:cubicBezTo>
                  <a:cubicBezTo>
                    <a:pt x="506454" y="439242"/>
                    <a:pt x="499489" y="438509"/>
                    <a:pt x="491425" y="448039"/>
                  </a:cubicBezTo>
                  <a:cubicBezTo>
                    <a:pt x="488127" y="451704"/>
                    <a:pt x="486294" y="456469"/>
                    <a:pt x="481895" y="459768"/>
                  </a:cubicBezTo>
                  <a:cubicBezTo>
                    <a:pt x="478230" y="462700"/>
                    <a:pt x="474198" y="464167"/>
                    <a:pt x="469800" y="462700"/>
                  </a:cubicBezTo>
                  <a:cubicBezTo>
                    <a:pt x="464668" y="460868"/>
                    <a:pt x="463935" y="456469"/>
                    <a:pt x="464668" y="452071"/>
                  </a:cubicBezTo>
                  <a:cubicBezTo>
                    <a:pt x="466501" y="435943"/>
                    <a:pt x="459537" y="420182"/>
                    <a:pt x="462102" y="403688"/>
                  </a:cubicBezTo>
                  <a:cubicBezTo>
                    <a:pt x="463568" y="393425"/>
                    <a:pt x="450373" y="379130"/>
                    <a:pt x="439743" y="376930"/>
                  </a:cubicBezTo>
                  <a:cubicBezTo>
                    <a:pt x="432413" y="375464"/>
                    <a:pt x="429114" y="378030"/>
                    <a:pt x="429847" y="385727"/>
                  </a:cubicBezTo>
                  <a:cubicBezTo>
                    <a:pt x="430580" y="390492"/>
                    <a:pt x="430213" y="394158"/>
                    <a:pt x="424349" y="395624"/>
                  </a:cubicBezTo>
                  <a:cubicBezTo>
                    <a:pt x="415185" y="397823"/>
                    <a:pt x="412253" y="383528"/>
                    <a:pt x="400890" y="387560"/>
                  </a:cubicBezTo>
                  <a:cubicBezTo>
                    <a:pt x="390627" y="391225"/>
                    <a:pt x="384396" y="382795"/>
                    <a:pt x="381830" y="373998"/>
                  </a:cubicBezTo>
                  <a:cubicBezTo>
                    <a:pt x="378532" y="363369"/>
                    <a:pt x="370834" y="365934"/>
                    <a:pt x="363870" y="366301"/>
                  </a:cubicBezTo>
                  <a:cubicBezTo>
                    <a:pt x="353607" y="367400"/>
                    <a:pt x="344443" y="375831"/>
                    <a:pt x="333814" y="370333"/>
                  </a:cubicBezTo>
                  <a:cubicBezTo>
                    <a:pt x="331981" y="378763"/>
                    <a:pt x="336380" y="380229"/>
                    <a:pt x="340411" y="381329"/>
                  </a:cubicBezTo>
                  <a:cubicBezTo>
                    <a:pt x="342611" y="382062"/>
                    <a:pt x="345543" y="381695"/>
                    <a:pt x="347742" y="382062"/>
                  </a:cubicBezTo>
                  <a:cubicBezTo>
                    <a:pt x="370834" y="385727"/>
                    <a:pt x="380364" y="393425"/>
                    <a:pt x="378532" y="406987"/>
                  </a:cubicBezTo>
                  <a:cubicBezTo>
                    <a:pt x="376332" y="425314"/>
                    <a:pt x="352874" y="446206"/>
                    <a:pt x="336380" y="443274"/>
                  </a:cubicBezTo>
                  <a:cubicBezTo>
                    <a:pt x="323917" y="441075"/>
                    <a:pt x="321352" y="431911"/>
                    <a:pt x="324650" y="420182"/>
                  </a:cubicBezTo>
                  <a:cubicBezTo>
                    <a:pt x="327949" y="408453"/>
                    <a:pt x="328682" y="397823"/>
                    <a:pt x="314754" y="391958"/>
                  </a:cubicBezTo>
                  <a:cubicBezTo>
                    <a:pt x="302292" y="386827"/>
                    <a:pt x="294594" y="391225"/>
                    <a:pt x="295327" y="404421"/>
                  </a:cubicBezTo>
                  <a:cubicBezTo>
                    <a:pt x="296060" y="415784"/>
                    <a:pt x="296060" y="428979"/>
                    <a:pt x="283965" y="430445"/>
                  </a:cubicBezTo>
                  <a:cubicBezTo>
                    <a:pt x="269670" y="431911"/>
                    <a:pt x="266004" y="417616"/>
                    <a:pt x="263438" y="405887"/>
                  </a:cubicBezTo>
                  <a:cubicBezTo>
                    <a:pt x="260873" y="394158"/>
                    <a:pt x="260140" y="382795"/>
                    <a:pt x="265271" y="371066"/>
                  </a:cubicBezTo>
                  <a:cubicBezTo>
                    <a:pt x="270036" y="359703"/>
                    <a:pt x="259406" y="329647"/>
                    <a:pt x="249510" y="321950"/>
                  </a:cubicBezTo>
                  <a:cubicBezTo>
                    <a:pt x="244012" y="317551"/>
                    <a:pt x="241446" y="319384"/>
                    <a:pt x="237414" y="324515"/>
                  </a:cubicBezTo>
                  <a:cubicBezTo>
                    <a:pt x="222020" y="343575"/>
                    <a:pt x="220187" y="343575"/>
                    <a:pt x="200760" y="327081"/>
                  </a:cubicBezTo>
                  <a:cubicBezTo>
                    <a:pt x="192696" y="320484"/>
                    <a:pt x="183900" y="316085"/>
                    <a:pt x="176202" y="325982"/>
                  </a:cubicBezTo>
                  <a:cubicBezTo>
                    <a:pt x="169238" y="335145"/>
                    <a:pt x="167039" y="345775"/>
                    <a:pt x="178768" y="353839"/>
                  </a:cubicBezTo>
                  <a:cubicBezTo>
                    <a:pt x="186465" y="359337"/>
                    <a:pt x="190131" y="363002"/>
                    <a:pt x="179501" y="369966"/>
                  </a:cubicBezTo>
                  <a:cubicBezTo>
                    <a:pt x="169604" y="376564"/>
                    <a:pt x="175836" y="385361"/>
                    <a:pt x="179134" y="393425"/>
                  </a:cubicBezTo>
                  <a:cubicBezTo>
                    <a:pt x="186832" y="410652"/>
                    <a:pt x="184999" y="414317"/>
                    <a:pt x="165939" y="417616"/>
                  </a:cubicBezTo>
                  <a:cubicBezTo>
                    <a:pt x="152377" y="419816"/>
                    <a:pt x="138815" y="421648"/>
                    <a:pt x="125253" y="423114"/>
                  </a:cubicBezTo>
                  <a:cubicBezTo>
                    <a:pt x="117190" y="423847"/>
                    <a:pt x="118656" y="428979"/>
                    <a:pt x="117556" y="433377"/>
                  </a:cubicBezTo>
                  <a:cubicBezTo>
                    <a:pt x="112791" y="457202"/>
                    <a:pt x="114257" y="481394"/>
                    <a:pt x="100695" y="503753"/>
                  </a:cubicBezTo>
                  <a:cubicBezTo>
                    <a:pt x="94831" y="513649"/>
                    <a:pt x="108393" y="520980"/>
                    <a:pt x="117190" y="524279"/>
                  </a:cubicBezTo>
                  <a:cubicBezTo>
                    <a:pt x="128919" y="528311"/>
                    <a:pt x="135883" y="534176"/>
                    <a:pt x="129285" y="545905"/>
                  </a:cubicBezTo>
                  <a:cubicBezTo>
                    <a:pt x="123054" y="556534"/>
                    <a:pt x="112791" y="555068"/>
                    <a:pt x="102894" y="548837"/>
                  </a:cubicBezTo>
                  <a:cubicBezTo>
                    <a:pt x="101428" y="547737"/>
                    <a:pt x="99229" y="547004"/>
                    <a:pt x="98496" y="545538"/>
                  </a:cubicBezTo>
                  <a:cubicBezTo>
                    <a:pt x="89333" y="531243"/>
                    <a:pt x="76504" y="527944"/>
                    <a:pt x="60743" y="531610"/>
                  </a:cubicBezTo>
                  <a:cubicBezTo>
                    <a:pt x="59643" y="531610"/>
                    <a:pt x="58177" y="531610"/>
                    <a:pt x="57077" y="531610"/>
                  </a:cubicBezTo>
                  <a:cubicBezTo>
                    <a:pt x="51213" y="526845"/>
                    <a:pt x="47914" y="520247"/>
                    <a:pt x="51213" y="513283"/>
                  </a:cubicBezTo>
                  <a:cubicBezTo>
                    <a:pt x="56344" y="501920"/>
                    <a:pt x="54145" y="490557"/>
                    <a:pt x="55611" y="478828"/>
                  </a:cubicBezTo>
                  <a:cubicBezTo>
                    <a:pt x="57077" y="465266"/>
                    <a:pt x="51946" y="461601"/>
                    <a:pt x="40949" y="459768"/>
                  </a:cubicBezTo>
                  <a:cubicBezTo>
                    <a:pt x="40949" y="448039"/>
                    <a:pt x="32152" y="434110"/>
                    <a:pt x="50113" y="427513"/>
                  </a:cubicBezTo>
                  <a:cubicBezTo>
                    <a:pt x="53412" y="423847"/>
                    <a:pt x="59643" y="441441"/>
                    <a:pt x="61476" y="426047"/>
                  </a:cubicBezTo>
                  <a:cubicBezTo>
                    <a:pt x="61109" y="421282"/>
                    <a:pt x="70273" y="419449"/>
                    <a:pt x="65874" y="413218"/>
                  </a:cubicBezTo>
                  <a:cubicBezTo>
                    <a:pt x="64041" y="404054"/>
                    <a:pt x="56344" y="402955"/>
                    <a:pt x="49746" y="400755"/>
                  </a:cubicBezTo>
                  <a:cubicBezTo>
                    <a:pt x="42049" y="393425"/>
                    <a:pt x="47547" y="381329"/>
                    <a:pt x="39850" y="373998"/>
                  </a:cubicBezTo>
                  <a:cubicBezTo>
                    <a:pt x="34352" y="366667"/>
                    <a:pt x="33985" y="358603"/>
                    <a:pt x="40583" y="352006"/>
                  </a:cubicBezTo>
                  <a:cubicBezTo>
                    <a:pt x="47914" y="344309"/>
                    <a:pt x="53412" y="352739"/>
                    <a:pt x="59276" y="356038"/>
                  </a:cubicBezTo>
                  <a:cubicBezTo>
                    <a:pt x="56344" y="346508"/>
                    <a:pt x="47181" y="350540"/>
                    <a:pt x="41683" y="347241"/>
                  </a:cubicBezTo>
                  <a:cubicBezTo>
                    <a:pt x="39117" y="344309"/>
                    <a:pt x="38384" y="341010"/>
                    <a:pt x="37651" y="337344"/>
                  </a:cubicBezTo>
                  <a:cubicBezTo>
                    <a:pt x="40216" y="319017"/>
                    <a:pt x="42782" y="318284"/>
                    <a:pt x="63308" y="329647"/>
                  </a:cubicBezTo>
                  <a:cubicBezTo>
                    <a:pt x="60743" y="319750"/>
                    <a:pt x="59643" y="309854"/>
                    <a:pt x="65507" y="300690"/>
                  </a:cubicBezTo>
                  <a:cubicBezTo>
                    <a:pt x="68440" y="295925"/>
                    <a:pt x="68440" y="291160"/>
                    <a:pt x="64774" y="286762"/>
                  </a:cubicBezTo>
                  <a:cubicBezTo>
                    <a:pt x="58543" y="279065"/>
                    <a:pt x="59276" y="273200"/>
                    <a:pt x="65507" y="264037"/>
                  </a:cubicBezTo>
                  <a:cubicBezTo>
                    <a:pt x="72838" y="253040"/>
                    <a:pt x="57444" y="255240"/>
                    <a:pt x="53045" y="250475"/>
                  </a:cubicBezTo>
                  <a:cubicBezTo>
                    <a:pt x="35451" y="245343"/>
                    <a:pt x="25188" y="234714"/>
                    <a:pt x="25921" y="215653"/>
                  </a:cubicBezTo>
                  <a:cubicBezTo>
                    <a:pt x="25188" y="214187"/>
                    <a:pt x="24455" y="212355"/>
                    <a:pt x="23722" y="210888"/>
                  </a:cubicBezTo>
                  <a:cubicBezTo>
                    <a:pt x="20057" y="203558"/>
                    <a:pt x="11260" y="198426"/>
                    <a:pt x="12726" y="188530"/>
                  </a:cubicBezTo>
                  <a:cubicBezTo>
                    <a:pt x="12726" y="186697"/>
                    <a:pt x="13092" y="185231"/>
                    <a:pt x="13459" y="183398"/>
                  </a:cubicBezTo>
                  <a:cubicBezTo>
                    <a:pt x="14925" y="172768"/>
                    <a:pt x="5762" y="163972"/>
                    <a:pt x="8694" y="152975"/>
                  </a:cubicBezTo>
                  <a:cubicBezTo>
                    <a:pt x="9794" y="146011"/>
                    <a:pt x="11260" y="138680"/>
                    <a:pt x="14192" y="132083"/>
                  </a:cubicBezTo>
                  <a:cubicBezTo>
                    <a:pt x="21889" y="122186"/>
                    <a:pt x="32519" y="116688"/>
                    <a:pt x="43515" y="123652"/>
                  </a:cubicBezTo>
                  <a:cubicBezTo>
                    <a:pt x="55611" y="131350"/>
                    <a:pt x="62942" y="129150"/>
                    <a:pt x="69173" y="118521"/>
                  </a:cubicBezTo>
                  <a:cubicBezTo>
                    <a:pt x="72472" y="117788"/>
                    <a:pt x="67340" y="115588"/>
                    <a:pt x="69173" y="117421"/>
                  </a:cubicBezTo>
                  <a:cubicBezTo>
                    <a:pt x="69906" y="118154"/>
                    <a:pt x="69539" y="118521"/>
                    <a:pt x="68073" y="118887"/>
                  </a:cubicBezTo>
                  <a:cubicBezTo>
                    <a:pt x="53778" y="121820"/>
                    <a:pt x="39483" y="120720"/>
                    <a:pt x="25188" y="120720"/>
                  </a:cubicBezTo>
                  <a:cubicBezTo>
                    <a:pt x="12726" y="120720"/>
                    <a:pt x="4296" y="107525"/>
                    <a:pt x="5395" y="91763"/>
                  </a:cubicBezTo>
                  <a:cubicBezTo>
                    <a:pt x="6128" y="77102"/>
                    <a:pt x="13092" y="70871"/>
                    <a:pt x="28121" y="71237"/>
                  </a:cubicBezTo>
                  <a:cubicBezTo>
                    <a:pt x="31053" y="71237"/>
                    <a:pt x="34352" y="72337"/>
                    <a:pt x="37651" y="70871"/>
                  </a:cubicBezTo>
                  <a:cubicBezTo>
                    <a:pt x="40583" y="66106"/>
                    <a:pt x="35085" y="61707"/>
                    <a:pt x="36918" y="56576"/>
                  </a:cubicBezTo>
                  <a:cubicBezTo>
                    <a:pt x="39483" y="49245"/>
                    <a:pt x="44615" y="45213"/>
                    <a:pt x="51946" y="44113"/>
                  </a:cubicBezTo>
                  <a:cubicBezTo>
                    <a:pt x="59276" y="43380"/>
                    <a:pt x="62575" y="48878"/>
                    <a:pt x="62942" y="54376"/>
                  </a:cubicBezTo>
                  <a:cubicBezTo>
                    <a:pt x="64041" y="69771"/>
                    <a:pt x="73205" y="73436"/>
                    <a:pt x="87133" y="77102"/>
                  </a:cubicBezTo>
                  <a:cubicBezTo>
                    <a:pt x="106193" y="81867"/>
                    <a:pt x="125253" y="89198"/>
                    <a:pt x="135516" y="112290"/>
                  </a:cubicBezTo>
                  <a:cubicBezTo>
                    <a:pt x="140281" y="98361"/>
                    <a:pt x="152377" y="90664"/>
                    <a:pt x="147979" y="76002"/>
                  </a:cubicBezTo>
                  <a:cubicBezTo>
                    <a:pt x="146146" y="69405"/>
                    <a:pt x="152011" y="66106"/>
                    <a:pt x="158242" y="65739"/>
                  </a:cubicBezTo>
                  <a:cubicBezTo>
                    <a:pt x="165206" y="65373"/>
                    <a:pt x="171804" y="68671"/>
                    <a:pt x="177668" y="71970"/>
                  </a:cubicBezTo>
                  <a:cubicBezTo>
                    <a:pt x="184266" y="76002"/>
                    <a:pt x="188298" y="81134"/>
                    <a:pt x="180234" y="88098"/>
                  </a:cubicBezTo>
                  <a:cubicBezTo>
                    <a:pt x="179868" y="88465"/>
                    <a:pt x="179134" y="88465"/>
                    <a:pt x="178768" y="88465"/>
                  </a:cubicBezTo>
                  <a:cubicBezTo>
                    <a:pt x="206258" y="104592"/>
                    <a:pt x="179868" y="120720"/>
                    <a:pt x="179501" y="138314"/>
                  </a:cubicBezTo>
                  <a:cubicBezTo>
                    <a:pt x="183166" y="140146"/>
                    <a:pt x="187931" y="138314"/>
                    <a:pt x="192696" y="138680"/>
                  </a:cubicBezTo>
                  <a:cubicBezTo>
                    <a:pt x="199661" y="139047"/>
                    <a:pt x="205159" y="135015"/>
                    <a:pt x="207358" y="129150"/>
                  </a:cubicBezTo>
                  <a:cubicBezTo>
                    <a:pt x="209557" y="122919"/>
                    <a:pt x="202593" y="121453"/>
                    <a:pt x="198561" y="118887"/>
                  </a:cubicBezTo>
                  <a:cubicBezTo>
                    <a:pt x="188298" y="111923"/>
                    <a:pt x="189764" y="105692"/>
                    <a:pt x="200394" y="101660"/>
                  </a:cubicBezTo>
                  <a:cubicBezTo>
                    <a:pt x="210657" y="97994"/>
                    <a:pt x="217621" y="92863"/>
                    <a:pt x="220553" y="81867"/>
                  </a:cubicBezTo>
                  <a:cubicBezTo>
                    <a:pt x="222753" y="73803"/>
                    <a:pt x="227151" y="66472"/>
                    <a:pt x="237048" y="66472"/>
                  </a:cubicBezTo>
                  <a:cubicBezTo>
                    <a:pt x="242546" y="66472"/>
                    <a:pt x="246578" y="69771"/>
                    <a:pt x="248410" y="74903"/>
                  </a:cubicBezTo>
                  <a:cubicBezTo>
                    <a:pt x="251709" y="84433"/>
                    <a:pt x="249143" y="92130"/>
                    <a:pt x="238514" y="97262"/>
                  </a:cubicBezTo>
                  <a:cubicBezTo>
                    <a:pt x="255008" y="105692"/>
                    <a:pt x="273701" y="109724"/>
                    <a:pt x="278833" y="130983"/>
                  </a:cubicBezTo>
                  <a:cubicBezTo>
                    <a:pt x="282498" y="122553"/>
                    <a:pt x="275534" y="119620"/>
                    <a:pt x="273335" y="114855"/>
                  </a:cubicBezTo>
                  <a:cubicBezTo>
                    <a:pt x="271502" y="111557"/>
                    <a:pt x="269303" y="108258"/>
                    <a:pt x="271869" y="104592"/>
                  </a:cubicBezTo>
                  <a:cubicBezTo>
                    <a:pt x="274435" y="100927"/>
                    <a:pt x="278467" y="102026"/>
                    <a:pt x="282132" y="102393"/>
                  </a:cubicBezTo>
                  <a:cubicBezTo>
                    <a:pt x="288730" y="103126"/>
                    <a:pt x="294228" y="106058"/>
                    <a:pt x="297527" y="111923"/>
                  </a:cubicBezTo>
                  <a:cubicBezTo>
                    <a:pt x="301192" y="118887"/>
                    <a:pt x="307423" y="122919"/>
                    <a:pt x="314021" y="126951"/>
                  </a:cubicBezTo>
                  <a:cubicBezTo>
                    <a:pt x="321352" y="131716"/>
                    <a:pt x="325383" y="132449"/>
                    <a:pt x="328316" y="121820"/>
                  </a:cubicBezTo>
                  <a:cubicBezTo>
                    <a:pt x="334180" y="99827"/>
                    <a:pt x="336013" y="99461"/>
                    <a:pt x="358372" y="104226"/>
                  </a:cubicBezTo>
                  <a:cubicBezTo>
                    <a:pt x="364603" y="105692"/>
                    <a:pt x="370101" y="108258"/>
                    <a:pt x="375966" y="110090"/>
                  </a:cubicBezTo>
                  <a:cubicBezTo>
                    <a:pt x="381464" y="111923"/>
                    <a:pt x="387695" y="120720"/>
                    <a:pt x="392460" y="107525"/>
                  </a:cubicBezTo>
                  <a:cubicBezTo>
                    <a:pt x="394659" y="101293"/>
                    <a:pt x="403456" y="102026"/>
                    <a:pt x="409321" y="104226"/>
                  </a:cubicBezTo>
                  <a:cubicBezTo>
                    <a:pt x="428014" y="110090"/>
                    <a:pt x="445975" y="115588"/>
                    <a:pt x="462469" y="98728"/>
                  </a:cubicBezTo>
                  <a:cubicBezTo>
                    <a:pt x="465401" y="95429"/>
                    <a:pt x="471999" y="92863"/>
                    <a:pt x="476397" y="96528"/>
                  </a:cubicBezTo>
                  <a:cubicBezTo>
                    <a:pt x="485194" y="103859"/>
                    <a:pt x="492525" y="97994"/>
                    <a:pt x="500589" y="95429"/>
                  </a:cubicBezTo>
                  <a:cubicBezTo>
                    <a:pt x="499489" y="91030"/>
                    <a:pt x="514517" y="101660"/>
                    <a:pt x="506087" y="89198"/>
                  </a:cubicBezTo>
                  <a:cubicBezTo>
                    <a:pt x="499489" y="79301"/>
                    <a:pt x="504254" y="71604"/>
                    <a:pt x="517450" y="70871"/>
                  </a:cubicBezTo>
                  <a:cubicBezTo>
                    <a:pt x="534310" y="70138"/>
                    <a:pt x="550805" y="69771"/>
                    <a:pt x="567299" y="65373"/>
                  </a:cubicBezTo>
                  <a:cubicBezTo>
                    <a:pt x="576462" y="62807"/>
                    <a:pt x="586359" y="60241"/>
                    <a:pt x="590757" y="72703"/>
                  </a:cubicBezTo>
                  <a:cubicBezTo>
                    <a:pt x="594789" y="84066"/>
                    <a:pt x="588192" y="90297"/>
                    <a:pt x="572797" y="94329"/>
                  </a:cubicBezTo>
                  <a:cubicBezTo>
                    <a:pt x="587092" y="97628"/>
                    <a:pt x="598455" y="91763"/>
                    <a:pt x="606152" y="102393"/>
                  </a:cubicBezTo>
                  <a:cubicBezTo>
                    <a:pt x="610184" y="107891"/>
                    <a:pt x="613483" y="100927"/>
                    <a:pt x="616049" y="98361"/>
                  </a:cubicBezTo>
                  <a:cubicBezTo>
                    <a:pt x="618614" y="95429"/>
                    <a:pt x="607618" y="75269"/>
                    <a:pt x="603220" y="74536"/>
                  </a:cubicBezTo>
                  <a:cubicBezTo>
                    <a:pt x="602120" y="74536"/>
                    <a:pt x="600654" y="74536"/>
                    <a:pt x="599554" y="73803"/>
                  </a:cubicBezTo>
                  <a:cubicBezTo>
                    <a:pt x="594423" y="70504"/>
                    <a:pt x="587092" y="67205"/>
                    <a:pt x="584893" y="62807"/>
                  </a:cubicBezTo>
                  <a:cubicBezTo>
                    <a:pt x="579028" y="49978"/>
                    <a:pt x="577929" y="65006"/>
                    <a:pt x="573530" y="64273"/>
                  </a:cubicBezTo>
                  <a:cubicBezTo>
                    <a:pt x="568032" y="63173"/>
                    <a:pt x="561434" y="65739"/>
                    <a:pt x="555203" y="66472"/>
                  </a:cubicBezTo>
                  <a:cubicBezTo>
                    <a:pt x="553370" y="66839"/>
                    <a:pt x="551538" y="66839"/>
                    <a:pt x="549705" y="66472"/>
                  </a:cubicBezTo>
                  <a:cubicBezTo>
                    <a:pt x="542008" y="65739"/>
                    <a:pt x="531378" y="69038"/>
                    <a:pt x="527713" y="60608"/>
                  </a:cubicBezTo>
                  <a:cubicBezTo>
                    <a:pt x="523681" y="50344"/>
                    <a:pt x="535777" y="48512"/>
                    <a:pt x="541275" y="43380"/>
                  </a:cubicBezTo>
                  <a:cubicBezTo>
                    <a:pt x="544940" y="40081"/>
                    <a:pt x="549705" y="37882"/>
                    <a:pt x="553004" y="34217"/>
                  </a:cubicBezTo>
                  <a:cubicBezTo>
                    <a:pt x="557036" y="29452"/>
                    <a:pt x="562901" y="24687"/>
                    <a:pt x="560335" y="18089"/>
                  </a:cubicBezTo>
                  <a:cubicBezTo>
                    <a:pt x="557769" y="11858"/>
                    <a:pt x="550438" y="14790"/>
                    <a:pt x="545307" y="13691"/>
                  </a:cubicBezTo>
                  <a:cubicBezTo>
                    <a:pt x="539075" y="12225"/>
                    <a:pt x="529912" y="16623"/>
                    <a:pt x="528079" y="5627"/>
                  </a:cubicBezTo>
                  <a:cubicBezTo>
                    <a:pt x="535044" y="-1337"/>
                    <a:pt x="544207" y="129"/>
                    <a:pt x="552637" y="129"/>
                  </a:cubicBezTo>
                  <a:cubicBezTo>
                    <a:pt x="571697" y="-238"/>
                    <a:pt x="590391" y="3794"/>
                    <a:pt x="609084" y="7826"/>
                  </a:cubicBezTo>
                  <a:cubicBezTo>
                    <a:pt x="631077" y="18089"/>
                    <a:pt x="655635" y="21755"/>
                    <a:pt x="677994" y="30551"/>
                  </a:cubicBezTo>
                  <a:cubicBezTo>
                    <a:pt x="683492" y="32751"/>
                    <a:pt x="688990" y="33117"/>
                    <a:pt x="694488" y="31284"/>
                  </a:cubicBezTo>
                  <a:cubicBezTo>
                    <a:pt x="712815" y="25053"/>
                    <a:pt x="729309" y="25420"/>
                    <a:pt x="748369" y="32751"/>
                  </a:cubicBezTo>
                  <a:cubicBezTo>
                    <a:pt x="764863" y="38982"/>
                    <a:pt x="784656" y="40448"/>
                    <a:pt x="803716" y="39348"/>
                  </a:cubicBezTo>
                  <a:cubicBezTo>
                    <a:pt x="809214" y="38982"/>
                    <a:pt x="815079" y="38615"/>
                    <a:pt x="820577" y="39348"/>
                  </a:cubicBezTo>
                  <a:cubicBezTo>
                    <a:pt x="834872" y="47046"/>
                    <a:pt x="851000" y="45946"/>
                    <a:pt x="866028" y="48878"/>
                  </a:cubicBezTo>
                  <a:cubicBezTo>
                    <a:pt x="883622" y="66106"/>
                    <a:pt x="906714" y="73436"/>
                    <a:pt x="928339" y="83699"/>
                  </a:cubicBezTo>
                  <a:cubicBezTo>
                    <a:pt x="951431" y="94696"/>
                    <a:pt x="973057" y="108991"/>
                    <a:pt x="989918" y="128784"/>
                  </a:cubicBezTo>
                  <a:cubicBezTo>
                    <a:pt x="991751" y="133915"/>
                    <a:pt x="991018" y="139780"/>
                    <a:pt x="993217" y="145278"/>
                  </a:cubicBezTo>
                  <a:cubicBezTo>
                    <a:pt x="1020707" y="135381"/>
                    <a:pt x="1042333" y="151876"/>
                    <a:pt x="1040500" y="181565"/>
                  </a:cubicBezTo>
                  <a:cubicBezTo>
                    <a:pt x="1048198" y="184498"/>
                    <a:pt x="1052230" y="178633"/>
                    <a:pt x="1055528" y="173868"/>
                  </a:cubicBezTo>
                  <a:cubicBezTo>
                    <a:pt x="1064692" y="160673"/>
                    <a:pt x="1073855" y="160673"/>
                    <a:pt x="1084485" y="171669"/>
                  </a:cubicBezTo>
                  <a:cubicBezTo>
                    <a:pt x="1085585" y="173135"/>
                    <a:pt x="1086318" y="174968"/>
                    <a:pt x="1086684" y="176434"/>
                  </a:cubicBezTo>
                  <a:cubicBezTo>
                    <a:pt x="1087417" y="187063"/>
                    <a:pt x="1079353" y="194761"/>
                    <a:pt x="1077887" y="205024"/>
                  </a:cubicBezTo>
                  <a:cubicBezTo>
                    <a:pt x="1076788" y="212355"/>
                    <a:pt x="1067991" y="214187"/>
                    <a:pt x="1065058" y="210522"/>
                  </a:cubicBezTo>
                  <a:cubicBezTo>
                    <a:pt x="1052230" y="194394"/>
                    <a:pt x="1036102" y="200625"/>
                    <a:pt x="1020341" y="200625"/>
                  </a:cubicBezTo>
                  <a:cubicBezTo>
                    <a:pt x="1018508" y="200625"/>
                    <a:pt x="1016675" y="199526"/>
                    <a:pt x="1014843" y="200992"/>
                  </a:cubicBezTo>
                  <a:cubicBezTo>
                    <a:pt x="1015942" y="207956"/>
                    <a:pt x="1022173" y="212355"/>
                    <a:pt x="1024739" y="218586"/>
                  </a:cubicBezTo>
                  <a:cubicBezTo>
                    <a:pt x="1031337" y="233614"/>
                    <a:pt x="1026938" y="249375"/>
                    <a:pt x="1013010" y="257439"/>
                  </a:cubicBezTo>
                  <a:cubicBezTo>
                    <a:pt x="1008978" y="259638"/>
                    <a:pt x="1006046" y="258905"/>
                    <a:pt x="1003113" y="255606"/>
                  </a:cubicBezTo>
                  <a:cubicBezTo>
                    <a:pt x="1000914" y="253040"/>
                    <a:pt x="999815" y="250108"/>
                    <a:pt x="998348" y="247542"/>
                  </a:cubicBezTo>
                  <a:cubicBezTo>
                    <a:pt x="994316" y="240578"/>
                    <a:pt x="992850" y="229582"/>
                    <a:pt x="983687" y="229582"/>
                  </a:cubicBezTo>
                  <a:cubicBezTo>
                    <a:pt x="972691" y="229582"/>
                    <a:pt x="974157" y="242411"/>
                    <a:pt x="969392" y="249009"/>
                  </a:cubicBezTo>
                  <a:cubicBezTo>
                    <a:pt x="964993" y="255240"/>
                    <a:pt x="966460" y="268069"/>
                    <a:pt x="957296" y="268069"/>
                  </a:cubicBezTo>
                  <a:cubicBezTo>
                    <a:pt x="946300" y="268069"/>
                    <a:pt x="935670" y="262570"/>
                    <a:pt x="927973" y="253407"/>
                  </a:cubicBezTo>
                  <a:cubicBezTo>
                    <a:pt x="923574" y="248275"/>
                    <a:pt x="922475" y="240578"/>
                    <a:pt x="912578" y="237279"/>
                  </a:cubicBezTo>
                  <a:cubicBezTo>
                    <a:pt x="920642" y="251574"/>
                    <a:pt x="911479" y="269535"/>
                    <a:pt x="928339" y="279431"/>
                  </a:cubicBezTo>
                  <a:cubicBezTo>
                    <a:pt x="934204" y="283097"/>
                    <a:pt x="939336" y="287495"/>
                    <a:pt x="946666" y="287495"/>
                  </a:cubicBezTo>
                  <a:cubicBezTo>
                    <a:pt x="953631" y="287495"/>
                    <a:pt x="958762" y="290427"/>
                    <a:pt x="959129" y="298491"/>
                  </a:cubicBezTo>
                  <a:cubicBezTo>
                    <a:pt x="959495" y="305455"/>
                    <a:pt x="955830" y="310220"/>
                    <a:pt x="949232" y="312786"/>
                  </a:cubicBezTo>
                  <a:cubicBezTo>
                    <a:pt x="927973" y="320117"/>
                    <a:pt x="906714" y="327448"/>
                    <a:pt x="884355" y="320484"/>
                  </a:cubicBezTo>
                  <a:cubicBezTo>
                    <a:pt x="877024" y="318284"/>
                    <a:pt x="875558" y="319750"/>
                    <a:pt x="873359" y="327081"/>
                  </a:cubicBezTo>
                  <a:cubicBezTo>
                    <a:pt x="868227" y="345042"/>
                    <a:pt x="861263" y="347974"/>
                    <a:pt x="844402" y="339543"/>
                  </a:cubicBezTo>
                  <a:cubicBezTo>
                    <a:pt x="834139" y="334412"/>
                    <a:pt x="821677" y="332213"/>
                    <a:pt x="815079" y="320484"/>
                  </a:cubicBezTo>
                  <a:cubicBezTo>
                    <a:pt x="808848" y="308754"/>
                    <a:pt x="811780" y="301057"/>
                    <a:pt x="824609" y="302523"/>
                  </a:cubicBezTo>
                  <a:cubicBezTo>
                    <a:pt x="839637" y="303989"/>
                    <a:pt x="850267" y="294826"/>
                    <a:pt x="863462" y="293360"/>
                  </a:cubicBezTo>
                  <a:cubicBezTo>
                    <a:pt x="863096" y="285296"/>
                    <a:pt x="856864" y="284563"/>
                    <a:pt x="853932" y="280897"/>
                  </a:cubicBezTo>
                  <a:cubicBezTo>
                    <a:pt x="850267" y="276865"/>
                    <a:pt x="847334" y="271734"/>
                    <a:pt x="852466" y="268069"/>
                  </a:cubicBezTo>
                  <a:cubicBezTo>
                    <a:pt x="864562" y="258905"/>
                    <a:pt x="866761" y="241311"/>
                    <a:pt x="883622" y="235446"/>
                  </a:cubicBezTo>
                  <a:cubicBezTo>
                    <a:pt x="871526" y="224450"/>
                    <a:pt x="866761" y="210522"/>
                    <a:pt x="857231" y="199892"/>
                  </a:cubicBezTo>
                  <a:cubicBezTo>
                    <a:pt x="852466" y="194394"/>
                    <a:pt x="848801" y="185964"/>
                    <a:pt x="853199" y="179000"/>
                  </a:cubicBezTo>
                  <a:cubicBezTo>
                    <a:pt x="866761" y="157007"/>
                    <a:pt x="852099" y="140146"/>
                    <a:pt x="845135" y="121086"/>
                  </a:cubicBezTo>
                  <a:cubicBezTo>
                    <a:pt x="831207" y="133915"/>
                    <a:pt x="830474" y="140880"/>
                    <a:pt x="841103" y="154075"/>
                  </a:cubicBezTo>
                  <a:cubicBezTo>
                    <a:pt x="843669" y="157007"/>
                    <a:pt x="846601" y="159940"/>
                    <a:pt x="844769" y="163972"/>
                  </a:cubicBezTo>
                  <a:cubicBezTo>
                    <a:pt x="839637" y="174235"/>
                    <a:pt x="844036" y="181565"/>
                    <a:pt x="850633" y="189263"/>
                  </a:cubicBezTo>
                  <a:cubicBezTo>
                    <a:pt x="853932" y="193295"/>
                    <a:pt x="855032" y="198426"/>
                    <a:pt x="852466" y="203191"/>
                  </a:cubicBezTo>
                  <a:cubicBezTo>
                    <a:pt x="848434" y="210155"/>
                    <a:pt x="847334" y="217120"/>
                    <a:pt x="849534" y="224817"/>
                  </a:cubicBezTo>
                  <a:cubicBezTo>
                    <a:pt x="850267" y="227383"/>
                    <a:pt x="849900" y="230315"/>
                    <a:pt x="848068" y="231781"/>
                  </a:cubicBezTo>
                  <a:cubicBezTo>
                    <a:pt x="827541" y="246809"/>
                    <a:pt x="826075" y="274300"/>
                    <a:pt x="808848" y="291527"/>
                  </a:cubicBezTo>
                  <a:cubicBezTo>
                    <a:pt x="807015" y="293360"/>
                    <a:pt x="807015" y="296292"/>
                    <a:pt x="806649" y="298491"/>
                  </a:cubicBezTo>
                  <a:cubicBezTo>
                    <a:pt x="805549" y="308021"/>
                    <a:pt x="799684" y="311687"/>
                    <a:pt x="790888" y="308754"/>
                  </a:cubicBezTo>
                  <a:cubicBezTo>
                    <a:pt x="782824" y="305822"/>
                    <a:pt x="775126" y="306922"/>
                    <a:pt x="766696" y="308388"/>
                  </a:cubicBezTo>
                  <a:cubicBezTo>
                    <a:pt x="738106" y="313153"/>
                    <a:pt x="725277" y="300324"/>
                    <a:pt x="730775" y="271734"/>
                  </a:cubicBezTo>
                  <a:cubicBezTo>
                    <a:pt x="731142" y="269168"/>
                    <a:pt x="731508" y="266602"/>
                    <a:pt x="729309" y="262570"/>
                  </a:cubicBezTo>
                  <a:cubicBezTo>
                    <a:pt x="722711" y="273200"/>
                    <a:pt x="715014" y="274666"/>
                    <a:pt x="705484" y="266969"/>
                  </a:cubicBezTo>
                  <a:cubicBezTo>
                    <a:pt x="701452" y="264037"/>
                    <a:pt x="695954" y="264037"/>
                    <a:pt x="691189" y="267335"/>
                  </a:cubicBezTo>
                  <a:cubicBezTo>
                    <a:pt x="686057" y="271367"/>
                    <a:pt x="688257" y="275766"/>
                    <a:pt x="689723" y="280897"/>
                  </a:cubicBezTo>
                  <a:cubicBezTo>
                    <a:pt x="693388" y="292627"/>
                    <a:pt x="697787" y="304722"/>
                    <a:pt x="697787" y="317185"/>
                  </a:cubicBezTo>
                  <a:cubicBezTo>
                    <a:pt x="697787" y="322683"/>
                    <a:pt x="697787" y="329280"/>
                    <a:pt x="690456" y="330380"/>
                  </a:cubicBezTo>
                  <a:cubicBezTo>
                    <a:pt x="684225" y="331480"/>
                    <a:pt x="681659" y="325982"/>
                    <a:pt x="679826" y="321583"/>
                  </a:cubicBezTo>
                  <a:cubicBezTo>
                    <a:pt x="676527" y="313153"/>
                    <a:pt x="671396" y="307288"/>
                    <a:pt x="662965" y="302890"/>
                  </a:cubicBezTo>
                  <a:cubicBezTo>
                    <a:pt x="650503" y="296659"/>
                    <a:pt x="641706" y="294093"/>
                    <a:pt x="640240" y="312420"/>
                  </a:cubicBezTo>
                  <a:cubicBezTo>
                    <a:pt x="639874" y="317551"/>
                    <a:pt x="635842" y="319384"/>
                    <a:pt x="631443" y="321217"/>
                  </a:cubicBezTo>
                  <a:cubicBezTo>
                    <a:pt x="621547" y="325248"/>
                    <a:pt x="629244" y="329647"/>
                    <a:pt x="631443" y="334045"/>
                  </a:cubicBezTo>
                  <a:cubicBezTo>
                    <a:pt x="644639" y="317185"/>
                    <a:pt x="666264" y="316452"/>
                    <a:pt x="677261" y="332946"/>
                  </a:cubicBezTo>
                  <a:cubicBezTo>
                    <a:pt x="680559" y="337711"/>
                    <a:pt x="683492" y="340643"/>
                    <a:pt x="689356" y="339543"/>
                  </a:cubicBezTo>
                  <a:cubicBezTo>
                    <a:pt x="691922" y="339177"/>
                    <a:pt x="695221" y="338444"/>
                    <a:pt x="696687" y="340277"/>
                  </a:cubicBezTo>
                  <a:cubicBezTo>
                    <a:pt x="714647" y="364835"/>
                    <a:pt x="745070" y="345775"/>
                    <a:pt x="766696" y="360803"/>
                  </a:cubicBezTo>
                  <a:cubicBezTo>
                    <a:pt x="773294" y="365568"/>
                    <a:pt x="781724" y="352739"/>
                    <a:pt x="785756" y="344675"/>
                  </a:cubicBezTo>
                  <a:cubicBezTo>
                    <a:pt x="788688" y="338811"/>
                    <a:pt x="788322" y="328914"/>
                    <a:pt x="797119" y="329647"/>
                  </a:cubicBezTo>
                  <a:cubicBezTo>
                    <a:pt x="806649" y="330380"/>
                    <a:pt x="808481" y="339910"/>
                    <a:pt x="809948" y="347974"/>
                  </a:cubicBezTo>
                  <a:cubicBezTo>
                    <a:pt x="810681" y="352739"/>
                    <a:pt x="809948" y="358237"/>
                    <a:pt x="811414" y="363002"/>
                  </a:cubicBezTo>
                  <a:cubicBezTo>
                    <a:pt x="814346" y="373998"/>
                    <a:pt x="808115" y="390126"/>
                    <a:pt x="827175" y="392692"/>
                  </a:cubicBezTo>
                  <a:cubicBezTo>
                    <a:pt x="827908" y="395257"/>
                    <a:pt x="828274" y="397823"/>
                    <a:pt x="827541" y="400755"/>
                  </a:cubicBezTo>
                  <a:cubicBezTo>
                    <a:pt x="817278" y="415784"/>
                    <a:pt x="819844" y="427513"/>
                    <a:pt x="835239" y="437776"/>
                  </a:cubicBezTo>
                  <a:cubicBezTo>
                    <a:pt x="847701" y="445840"/>
                    <a:pt x="845135" y="463800"/>
                    <a:pt x="857598" y="473697"/>
                  </a:cubicBezTo>
                  <a:cubicBezTo>
                    <a:pt x="866028" y="480294"/>
                    <a:pt x="872259" y="484693"/>
                    <a:pt x="882156" y="479928"/>
                  </a:cubicBezTo>
                  <a:cubicBezTo>
                    <a:pt x="883255" y="479561"/>
                    <a:pt x="884355" y="479195"/>
                    <a:pt x="885821" y="478828"/>
                  </a:cubicBezTo>
                  <a:cubicBezTo>
                    <a:pt x="907813" y="473697"/>
                    <a:pt x="912945" y="476629"/>
                    <a:pt x="924308" y="497888"/>
                  </a:cubicBezTo>
                  <a:cubicBezTo>
                    <a:pt x="922108" y="477729"/>
                    <a:pt x="922108" y="457569"/>
                    <a:pt x="925407" y="437776"/>
                  </a:cubicBezTo>
                  <a:cubicBezTo>
                    <a:pt x="927240" y="426413"/>
                    <a:pt x="930905" y="420549"/>
                    <a:pt x="942634" y="421282"/>
                  </a:cubicBezTo>
                  <a:cubicBezTo>
                    <a:pt x="964993" y="431178"/>
                    <a:pt x="968659" y="436676"/>
                    <a:pt x="963161" y="459035"/>
                  </a:cubicBezTo>
                  <a:cubicBezTo>
                    <a:pt x="959862" y="472964"/>
                    <a:pt x="957663" y="487625"/>
                    <a:pt x="960595" y="500454"/>
                  </a:cubicBezTo>
                  <a:cubicBezTo>
                    <a:pt x="964260" y="515849"/>
                    <a:pt x="955463" y="525379"/>
                    <a:pt x="950698" y="536741"/>
                  </a:cubicBezTo>
                  <a:cubicBezTo>
                    <a:pt x="947766" y="544072"/>
                    <a:pt x="941168" y="543706"/>
                    <a:pt x="934937" y="544072"/>
                  </a:cubicBezTo>
                  <a:cubicBezTo>
                    <a:pt x="929806" y="544072"/>
                    <a:pt x="926140" y="545538"/>
                    <a:pt x="926873" y="551403"/>
                  </a:cubicBezTo>
                  <a:cubicBezTo>
                    <a:pt x="927240" y="555801"/>
                    <a:pt x="925774" y="559833"/>
                    <a:pt x="932371" y="562766"/>
                  </a:cubicBezTo>
                  <a:cubicBezTo>
                    <a:pt x="953264" y="572296"/>
                    <a:pt x="959862" y="592822"/>
                    <a:pt x="965360" y="613348"/>
                  </a:cubicBezTo>
                  <a:cubicBezTo>
                    <a:pt x="965726" y="614447"/>
                    <a:pt x="965726" y="616280"/>
                    <a:pt x="964993" y="617013"/>
                  </a:cubicBezTo>
                  <a:cubicBezTo>
                    <a:pt x="940435" y="641205"/>
                    <a:pt x="967926" y="666129"/>
                    <a:pt x="963161" y="691054"/>
                  </a:cubicBezTo>
                  <a:cubicBezTo>
                    <a:pt x="966460" y="682990"/>
                    <a:pt x="970858" y="675659"/>
                    <a:pt x="972324" y="667596"/>
                  </a:cubicBezTo>
                  <a:cubicBezTo>
                    <a:pt x="973790" y="660631"/>
                    <a:pt x="971958" y="653301"/>
                    <a:pt x="965726" y="649269"/>
                  </a:cubicBezTo>
                  <a:cubicBezTo>
                    <a:pt x="958762" y="644504"/>
                    <a:pt x="953264" y="639006"/>
                    <a:pt x="961328" y="631675"/>
                  </a:cubicBezTo>
                  <a:cubicBezTo>
                    <a:pt x="969392" y="624344"/>
                    <a:pt x="980021" y="618113"/>
                    <a:pt x="989551" y="627643"/>
                  </a:cubicBezTo>
                  <a:cubicBezTo>
                    <a:pt x="1006779" y="644870"/>
                    <a:pt x="1019974" y="664663"/>
                    <a:pt x="1012643" y="690688"/>
                  </a:cubicBezTo>
                  <a:cubicBezTo>
                    <a:pt x="1010078" y="700584"/>
                    <a:pt x="1010078" y="706082"/>
                    <a:pt x="1021440" y="707915"/>
                  </a:cubicBezTo>
                  <a:cubicBezTo>
                    <a:pt x="1036102" y="710114"/>
                    <a:pt x="1036835" y="720377"/>
                    <a:pt x="1030604" y="730274"/>
                  </a:cubicBezTo>
                  <a:cubicBezTo>
                    <a:pt x="1022540" y="743103"/>
                    <a:pt x="1017408" y="757031"/>
                    <a:pt x="1011544" y="770593"/>
                  </a:cubicBezTo>
                  <a:cubicBezTo>
                    <a:pt x="1007145" y="781223"/>
                    <a:pt x="1000548" y="783055"/>
                    <a:pt x="991384" y="775725"/>
                  </a:cubicBezTo>
                  <a:cubicBezTo>
                    <a:pt x="984420" y="770226"/>
                    <a:pt x="977822" y="765095"/>
                    <a:pt x="971224" y="759230"/>
                  </a:cubicBezTo>
                  <a:cubicBezTo>
                    <a:pt x="967926" y="756298"/>
                    <a:pt x="964627" y="752266"/>
                    <a:pt x="959862" y="755198"/>
                  </a:cubicBezTo>
                  <a:cubicBezTo>
                    <a:pt x="955830" y="757764"/>
                    <a:pt x="956563" y="762896"/>
                    <a:pt x="956196" y="767294"/>
                  </a:cubicBezTo>
                  <a:cubicBezTo>
                    <a:pt x="956196" y="773892"/>
                    <a:pt x="960961" y="780490"/>
                    <a:pt x="956929" y="787454"/>
                  </a:cubicBezTo>
                  <a:cubicBezTo>
                    <a:pt x="937869" y="788920"/>
                    <a:pt x="929806" y="783422"/>
                    <a:pt x="921375" y="763262"/>
                  </a:cubicBezTo>
                  <a:cubicBezTo>
                    <a:pt x="918443" y="764728"/>
                    <a:pt x="917343" y="768760"/>
                    <a:pt x="914778" y="769493"/>
                  </a:cubicBezTo>
                  <a:cubicBezTo>
                    <a:pt x="879956" y="777924"/>
                    <a:pt x="876658" y="807613"/>
                    <a:pt x="869693" y="835104"/>
                  </a:cubicBezTo>
                  <a:cubicBezTo>
                    <a:pt x="869327" y="836937"/>
                    <a:pt x="868960" y="838769"/>
                    <a:pt x="868227" y="840602"/>
                  </a:cubicBezTo>
                  <a:cubicBezTo>
                    <a:pt x="868594" y="879088"/>
                    <a:pt x="860530" y="917575"/>
                    <a:pt x="872626" y="955695"/>
                  </a:cubicBezTo>
                  <a:cubicBezTo>
                    <a:pt x="873725" y="978054"/>
                    <a:pt x="872992" y="998947"/>
                    <a:pt x="864562" y="1021305"/>
                  </a:cubicBezTo>
                  <a:cubicBezTo>
                    <a:pt x="853932" y="1048796"/>
                    <a:pt x="849534" y="1079219"/>
                    <a:pt x="848068" y="1109275"/>
                  </a:cubicBezTo>
                  <a:cubicBezTo>
                    <a:pt x="848068" y="1111841"/>
                    <a:pt x="848068" y="1108542"/>
                    <a:pt x="848068" y="1111107"/>
                  </a:cubicBezTo>
                  <a:cubicBezTo>
                    <a:pt x="847701" y="1142996"/>
                    <a:pt x="843669" y="1145929"/>
                    <a:pt x="813246" y="1135666"/>
                  </a:cubicBezTo>
                  <a:cubicBezTo>
                    <a:pt x="781724" y="1126136"/>
                    <a:pt x="752767" y="1109641"/>
                    <a:pt x="721978" y="1097912"/>
                  </a:cubicBezTo>
                  <a:cubicBezTo>
                    <a:pt x="679460" y="1081051"/>
                    <a:pt x="624112" y="1096079"/>
                    <a:pt x="600287" y="1140064"/>
                  </a:cubicBezTo>
                  <a:cubicBezTo>
                    <a:pt x="590024" y="1159490"/>
                    <a:pt x="581594" y="1179284"/>
                    <a:pt x="573164" y="1199077"/>
                  </a:cubicBezTo>
                  <a:cubicBezTo>
                    <a:pt x="570598" y="1202742"/>
                    <a:pt x="569865" y="1207141"/>
                    <a:pt x="569865" y="1211173"/>
                  </a:cubicBezTo>
                  <a:cubicBezTo>
                    <a:pt x="569498" y="1214471"/>
                    <a:pt x="568032" y="1218503"/>
                    <a:pt x="564733" y="1217404"/>
                  </a:cubicBezTo>
                  <a:cubicBezTo>
                    <a:pt x="542741" y="1209340"/>
                    <a:pt x="529912" y="1229133"/>
                    <a:pt x="512318" y="1234998"/>
                  </a:cubicBezTo>
                  <a:cubicBezTo>
                    <a:pt x="499123" y="1239396"/>
                    <a:pt x="503521" y="1250026"/>
                    <a:pt x="507553" y="1259556"/>
                  </a:cubicBezTo>
                  <a:cubicBezTo>
                    <a:pt x="514151" y="1274950"/>
                    <a:pt x="512318" y="1277516"/>
                    <a:pt x="495457" y="1277516"/>
                  </a:cubicBezTo>
                  <a:cubicBezTo>
                    <a:pt x="471632" y="1261755"/>
                    <a:pt x="447441" y="1247093"/>
                    <a:pt x="420317" y="1237197"/>
                  </a:cubicBezTo>
                  <a:cubicBezTo>
                    <a:pt x="402723" y="1230599"/>
                    <a:pt x="399791" y="1231699"/>
                    <a:pt x="392460" y="1249293"/>
                  </a:cubicBezTo>
                  <a:cubicBezTo>
                    <a:pt x="387328" y="1262121"/>
                    <a:pt x="383297" y="1274950"/>
                    <a:pt x="380731" y="1288512"/>
                  </a:cubicBezTo>
                  <a:cubicBezTo>
                    <a:pt x="371201" y="1300974"/>
                    <a:pt x="361304" y="1304273"/>
                    <a:pt x="349941" y="1292910"/>
                  </a:cubicBezTo>
                  <a:cubicBezTo>
                    <a:pt x="324284" y="1267253"/>
                    <a:pt x="290196" y="1264687"/>
                    <a:pt x="258673" y="1254057"/>
                  </a:cubicBezTo>
                  <a:cubicBezTo>
                    <a:pt x="230816" y="1244894"/>
                    <a:pt x="201493" y="1244161"/>
                    <a:pt x="174736" y="1232798"/>
                  </a:cubicBezTo>
                  <a:cubicBezTo>
                    <a:pt x="156776" y="1231332"/>
                    <a:pt x="139548" y="1225467"/>
                    <a:pt x="121588" y="1223268"/>
                  </a:cubicBezTo>
                  <a:cubicBezTo>
                    <a:pt x="116090" y="1221069"/>
                    <a:pt x="113891" y="1216671"/>
                    <a:pt x="114257" y="1210806"/>
                  </a:cubicBezTo>
                  <a:cubicBezTo>
                    <a:pt x="113158" y="1206408"/>
                    <a:pt x="115723" y="1203109"/>
                    <a:pt x="119755" y="120127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01883027-87E1-4016-888F-6527DF626CC9}"/>
                </a:ext>
              </a:extLst>
            </p:cNvPr>
            <p:cNvSpPr/>
            <p:nvPr/>
          </p:nvSpPr>
          <p:spPr>
            <a:xfrm>
              <a:off x="10532937" y="5601113"/>
              <a:ext cx="590459" cy="583953"/>
            </a:xfrm>
            <a:custGeom>
              <a:avLst/>
              <a:gdLst>
                <a:gd name="connsiteX0" fmla="*/ 118997 w 590459"/>
                <a:gd name="connsiteY0" fmla="*/ 220679 h 583953"/>
                <a:gd name="connsiteX1" fmla="*/ 155651 w 590459"/>
                <a:gd name="connsiteY1" fmla="*/ 227644 h 583953"/>
                <a:gd name="connsiteX2" fmla="*/ 170679 w 590459"/>
                <a:gd name="connsiteY2" fmla="*/ 238273 h 583953"/>
                <a:gd name="connsiteX3" fmla="*/ 184241 w 590459"/>
                <a:gd name="connsiteY3" fmla="*/ 233875 h 583953"/>
                <a:gd name="connsiteX4" fmla="*/ 185707 w 590459"/>
                <a:gd name="connsiteY4" fmla="*/ 223245 h 583953"/>
                <a:gd name="connsiteX5" fmla="*/ 175077 w 590459"/>
                <a:gd name="connsiteY5" fmla="*/ 218480 h 583953"/>
                <a:gd name="connsiteX6" fmla="*/ 150153 w 590459"/>
                <a:gd name="connsiteY6" fmla="*/ 199420 h 583953"/>
                <a:gd name="connsiteX7" fmla="*/ 157483 w 590459"/>
                <a:gd name="connsiteY7" fmla="*/ 184759 h 583953"/>
                <a:gd name="connsiteX8" fmla="*/ 171412 w 590459"/>
                <a:gd name="connsiteY8" fmla="*/ 116582 h 583953"/>
                <a:gd name="connsiteX9" fmla="*/ 185340 w 590459"/>
                <a:gd name="connsiteY9" fmla="*/ 107052 h 583953"/>
                <a:gd name="connsiteX10" fmla="*/ 199635 w 590459"/>
                <a:gd name="connsiteY10" fmla="*/ 97522 h 583953"/>
                <a:gd name="connsiteX11" fmla="*/ 218695 w 590459"/>
                <a:gd name="connsiteY11" fmla="*/ 100088 h 583953"/>
                <a:gd name="connsiteX12" fmla="*/ 225293 w 590459"/>
                <a:gd name="connsiteY12" fmla="*/ 99722 h 583953"/>
                <a:gd name="connsiteX13" fmla="*/ 237755 w 590459"/>
                <a:gd name="connsiteY13" fmla="*/ 98255 h 583953"/>
                <a:gd name="connsiteX14" fmla="*/ 233723 w 590459"/>
                <a:gd name="connsiteY14" fmla="*/ 85060 h 583953"/>
                <a:gd name="connsiteX15" fmla="*/ 227859 w 590459"/>
                <a:gd name="connsiteY15" fmla="*/ 67833 h 583953"/>
                <a:gd name="connsiteX16" fmla="*/ 243254 w 590459"/>
                <a:gd name="connsiteY16" fmla="*/ 52805 h 583953"/>
                <a:gd name="connsiteX17" fmla="*/ 224193 w 590459"/>
                <a:gd name="connsiteY17" fmla="*/ 28613 h 583953"/>
                <a:gd name="connsiteX18" fmla="*/ 238855 w 590459"/>
                <a:gd name="connsiteY18" fmla="*/ 4788 h 583953"/>
                <a:gd name="connsiteX19" fmla="*/ 263413 w 590459"/>
                <a:gd name="connsiteY19" fmla="*/ 13585 h 583953"/>
                <a:gd name="connsiteX20" fmla="*/ 292003 w 590459"/>
                <a:gd name="connsiteY20" fmla="*/ 7720 h 583953"/>
                <a:gd name="connsiteX21" fmla="*/ 307764 w 590459"/>
                <a:gd name="connsiteY21" fmla="*/ 3689 h 583953"/>
                <a:gd name="connsiteX22" fmla="*/ 325725 w 590459"/>
                <a:gd name="connsiteY22" fmla="*/ 68566 h 583953"/>
                <a:gd name="connsiteX23" fmla="*/ 335621 w 590459"/>
                <a:gd name="connsiteY23" fmla="*/ 115116 h 583953"/>
                <a:gd name="connsiteX24" fmla="*/ 343319 w 590459"/>
                <a:gd name="connsiteY24" fmla="*/ 116949 h 583953"/>
                <a:gd name="connsiteX25" fmla="*/ 348817 w 590459"/>
                <a:gd name="connsiteY25" fmla="*/ 97522 h 583953"/>
                <a:gd name="connsiteX26" fmla="*/ 360912 w 590459"/>
                <a:gd name="connsiteY26" fmla="*/ 71865 h 583953"/>
                <a:gd name="connsiteX27" fmla="*/ 389136 w 590459"/>
                <a:gd name="connsiteY27" fmla="*/ 90558 h 583953"/>
                <a:gd name="connsiteX28" fmla="*/ 385470 w 590459"/>
                <a:gd name="connsiteY28" fmla="*/ 114017 h 583953"/>
                <a:gd name="connsiteX29" fmla="*/ 389869 w 590459"/>
                <a:gd name="connsiteY29" fmla="*/ 126846 h 583953"/>
                <a:gd name="connsiteX30" fmla="*/ 399765 w 590459"/>
                <a:gd name="connsiteY30" fmla="*/ 127212 h 583953"/>
                <a:gd name="connsiteX31" fmla="*/ 419925 w 590459"/>
                <a:gd name="connsiteY31" fmla="*/ 117682 h 583953"/>
                <a:gd name="connsiteX32" fmla="*/ 432387 w 590459"/>
                <a:gd name="connsiteY32" fmla="*/ 88359 h 583953"/>
                <a:gd name="connsiteX33" fmla="*/ 403797 w 590459"/>
                <a:gd name="connsiteY33" fmla="*/ 75530 h 583953"/>
                <a:gd name="connsiteX34" fmla="*/ 385837 w 590459"/>
                <a:gd name="connsiteY34" fmla="*/ 67466 h 583953"/>
                <a:gd name="connsiteX35" fmla="*/ 383271 w 590459"/>
                <a:gd name="connsiteY35" fmla="*/ 55004 h 583953"/>
                <a:gd name="connsiteX36" fmla="*/ 395000 w 590459"/>
                <a:gd name="connsiteY36" fmla="*/ 55004 h 583953"/>
                <a:gd name="connsiteX37" fmla="*/ 440818 w 590459"/>
                <a:gd name="connsiteY37" fmla="*/ 46940 h 583953"/>
                <a:gd name="connsiteX38" fmla="*/ 452547 w 590459"/>
                <a:gd name="connsiteY38" fmla="*/ 72964 h 583953"/>
                <a:gd name="connsiteX39" fmla="*/ 467942 w 590459"/>
                <a:gd name="connsiteY39" fmla="*/ 64534 h 583953"/>
                <a:gd name="connsiteX40" fmla="*/ 483703 w 590459"/>
                <a:gd name="connsiteY40" fmla="*/ 80295 h 583953"/>
                <a:gd name="connsiteX41" fmla="*/ 483336 w 590459"/>
                <a:gd name="connsiteY41" fmla="*/ 60502 h 583953"/>
                <a:gd name="connsiteX42" fmla="*/ 510460 w 590459"/>
                <a:gd name="connsiteY42" fmla="*/ 66733 h 583953"/>
                <a:gd name="connsiteX43" fmla="*/ 524022 w 590459"/>
                <a:gd name="connsiteY43" fmla="*/ 98989 h 583953"/>
                <a:gd name="connsiteX44" fmla="*/ 526221 w 590459"/>
                <a:gd name="connsiteY44" fmla="*/ 144806 h 583953"/>
                <a:gd name="connsiteX45" fmla="*/ 529520 w 590459"/>
                <a:gd name="connsiteY45" fmla="*/ 148471 h 583953"/>
                <a:gd name="connsiteX46" fmla="*/ 542349 w 590459"/>
                <a:gd name="connsiteY46" fmla="*/ 139674 h 583953"/>
                <a:gd name="connsiteX47" fmla="*/ 561409 w 590459"/>
                <a:gd name="connsiteY47" fmla="*/ 124280 h 583953"/>
                <a:gd name="connsiteX48" fmla="*/ 580836 w 590459"/>
                <a:gd name="connsiteY48" fmla="*/ 137475 h 583953"/>
                <a:gd name="connsiteX49" fmla="*/ 569473 w 590459"/>
                <a:gd name="connsiteY49" fmla="*/ 146272 h 583953"/>
                <a:gd name="connsiteX50" fmla="*/ 559576 w 590459"/>
                <a:gd name="connsiteY50" fmla="*/ 160201 h 583953"/>
                <a:gd name="connsiteX51" fmla="*/ 576804 w 590459"/>
                <a:gd name="connsiteY51" fmla="*/ 182926 h 583953"/>
                <a:gd name="connsiteX52" fmla="*/ 590366 w 590459"/>
                <a:gd name="connsiteY52" fmla="*/ 191356 h 583953"/>
                <a:gd name="connsiteX53" fmla="*/ 575338 w 590459"/>
                <a:gd name="connsiteY53" fmla="*/ 198687 h 583953"/>
                <a:gd name="connsiteX54" fmla="*/ 550779 w 590459"/>
                <a:gd name="connsiteY54" fmla="*/ 215548 h 583953"/>
                <a:gd name="connsiteX55" fmla="*/ 551513 w 590459"/>
                <a:gd name="connsiteY55" fmla="*/ 229843 h 583953"/>
                <a:gd name="connsiteX56" fmla="*/ 564708 w 590459"/>
                <a:gd name="connsiteY56" fmla="*/ 240106 h 583953"/>
                <a:gd name="connsiteX57" fmla="*/ 570573 w 590459"/>
                <a:gd name="connsiteY57" fmla="*/ 253668 h 583953"/>
                <a:gd name="connsiteX58" fmla="*/ 557377 w 590459"/>
                <a:gd name="connsiteY58" fmla="*/ 250003 h 583953"/>
                <a:gd name="connsiteX59" fmla="*/ 548214 w 590459"/>
                <a:gd name="connsiteY59" fmla="*/ 251835 h 583953"/>
                <a:gd name="connsiteX60" fmla="*/ 539783 w 590459"/>
                <a:gd name="connsiteY60" fmla="*/ 257700 h 583953"/>
                <a:gd name="connsiteX61" fmla="*/ 535385 w 590459"/>
                <a:gd name="connsiteY61" fmla="*/ 246337 h 583953"/>
                <a:gd name="connsiteX62" fmla="*/ 528787 w 590459"/>
                <a:gd name="connsiteY62" fmla="*/ 205651 h 583953"/>
                <a:gd name="connsiteX63" fmla="*/ 515958 w 590459"/>
                <a:gd name="connsiteY63" fmla="*/ 201619 h 583953"/>
                <a:gd name="connsiteX64" fmla="*/ 470507 w 590459"/>
                <a:gd name="connsiteY64" fmla="*/ 165699 h 583953"/>
                <a:gd name="connsiteX65" fmla="*/ 459511 w 590459"/>
                <a:gd name="connsiteY65" fmla="*/ 147005 h 583953"/>
                <a:gd name="connsiteX66" fmla="*/ 444483 w 590459"/>
                <a:gd name="connsiteY66" fmla="*/ 157635 h 583953"/>
                <a:gd name="connsiteX67" fmla="*/ 437519 w 590459"/>
                <a:gd name="connsiteY67" fmla="*/ 199420 h 583953"/>
                <a:gd name="connsiteX68" fmla="*/ 413694 w 590459"/>
                <a:gd name="connsiteY68" fmla="*/ 220313 h 583953"/>
                <a:gd name="connsiteX69" fmla="*/ 390602 w 590459"/>
                <a:gd name="connsiteY69" fmla="*/ 239739 h 583953"/>
                <a:gd name="connsiteX70" fmla="*/ 390236 w 590459"/>
                <a:gd name="connsiteY70" fmla="*/ 243405 h 583953"/>
                <a:gd name="connsiteX71" fmla="*/ 374474 w 590459"/>
                <a:gd name="connsiteY71" fmla="*/ 301684 h 583953"/>
                <a:gd name="connsiteX72" fmla="*/ 360546 w 590459"/>
                <a:gd name="connsiteY72" fmla="*/ 284457 h 583953"/>
                <a:gd name="connsiteX73" fmla="*/ 347717 w 590459"/>
                <a:gd name="connsiteY73" fmla="*/ 297653 h 583953"/>
                <a:gd name="connsiteX74" fmla="*/ 324259 w 590459"/>
                <a:gd name="connsiteY74" fmla="*/ 320011 h 583953"/>
                <a:gd name="connsiteX75" fmla="*/ 324259 w 590459"/>
                <a:gd name="connsiteY75" fmla="*/ 331741 h 583953"/>
                <a:gd name="connsiteX76" fmla="*/ 345151 w 590459"/>
                <a:gd name="connsiteY76" fmla="*/ 366562 h 583953"/>
                <a:gd name="connsiteX77" fmla="*/ 356147 w 590459"/>
                <a:gd name="connsiteY77" fmla="*/ 340537 h 583953"/>
                <a:gd name="connsiteX78" fmla="*/ 366044 w 590459"/>
                <a:gd name="connsiteY78" fmla="*/ 325143 h 583953"/>
                <a:gd name="connsiteX79" fmla="*/ 400132 w 590459"/>
                <a:gd name="connsiteY79" fmla="*/ 303151 h 583953"/>
                <a:gd name="connsiteX80" fmla="*/ 397933 w 590459"/>
                <a:gd name="connsiteY80" fmla="*/ 318545 h 583953"/>
                <a:gd name="connsiteX81" fmla="*/ 400132 w 590459"/>
                <a:gd name="connsiteY81" fmla="*/ 328075 h 583953"/>
                <a:gd name="connsiteX82" fmla="*/ 418459 w 590459"/>
                <a:gd name="connsiteY82" fmla="*/ 328075 h 583953"/>
                <a:gd name="connsiteX83" fmla="*/ 418459 w 590459"/>
                <a:gd name="connsiteY83" fmla="*/ 318912 h 583953"/>
                <a:gd name="connsiteX84" fmla="*/ 405630 w 590459"/>
                <a:gd name="connsiteY84" fmla="*/ 272728 h 583953"/>
                <a:gd name="connsiteX85" fmla="*/ 408196 w 590459"/>
                <a:gd name="connsiteY85" fmla="*/ 239739 h 583953"/>
                <a:gd name="connsiteX86" fmla="*/ 414061 w 590459"/>
                <a:gd name="connsiteY86" fmla="*/ 237540 h 583953"/>
                <a:gd name="connsiteX87" fmla="*/ 425057 w 590459"/>
                <a:gd name="connsiteY87" fmla="*/ 247070 h 583953"/>
                <a:gd name="connsiteX88" fmla="*/ 422491 w 590459"/>
                <a:gd name="connsiteY88" fmla="*/ 255134 h 583953"/>
                <a:gd name="connsiteX89" fmla="*/ 424690 w 590459"/>
                <a:gd name="connsiteY89" fmla="*/ 276393 h 583953"/>
                <a:gd name="connsiteX90" fmla="*/ 434587 w 590459"/>
                <a:gd name="connsiteY90" fmla="*/ 278959 h 583953"/>
                <a:gd name="connsiteX91" fmla="*/ 434953 w 590459"/>
                <a:gd name="connsiteY91" fmla="*/ 269062 h 583953"/>
                <a:gd name="connsiteX92" fmla="*/ 436419 w 590459"/>
                <a:gd name="connsiteY92" fmla="*/ 260632 h 583953"/>
                <a:gd name="connsiteX93" fmla="*/ 447416 w 590459"/>
                <a:gd name="connsiteY93" fmla="*/ 265031 h 583953"/>
                <a:gd name="connsiteX94" fmla="*/ 451447 w 590459"/>
                <a:gd name="connsiteY94" fmla="*/ 286656 h 583953"/>
                <a:gd name="connsiteX95" fmla="*/ 444483 w 590459"/>
                <a:gd name="connsiteY95" fmla="*/ 325143 h 583953"/>
                <a:gd name="connsiteX96" fmla="*/ 421391 w 590459"/>
                <a:gd name="connsiteY96" fmla="*/ 339071 h 583953"/>
                <a:gd name="connsiteX97" fmla="*/ 410029 w 590459"/>
                <a:gd name="connsiteY97" fmla="*/ 340904 h 583953"/>
                <a:gd name="connsiteX98" fmla="*/ 410395 w 590459"/>
                <a:gd name="connsiteY98" fmla="*/ 349701 h 583953"/>
                <a:gd name="connsiteX99" fmla="*/ 422124 w 590459"/>
                <a:gd name="connsiteY99" fmla="*/ 356665 h 583953"/>
                <a:gd name="connsiteX100" fmla="*/ 435686 w 590459"/>
                <a:gd name="connsiteY100" fmla="*/ 373893 h 583953"/>
                <a:gd name="connsiteX101" fmla="*/ 430921 w 590459"/>
                <a:gd name="connsiteY101" fmla="*/ 387821 h 583953"/>
                <a:gd name="connsiteX102" fmla="*/ 436786 w 590459"/>
                <a:gd name="connsiteY102" fmla="*/ 409080 h 583953"/>
                <a:gd name="connsiteX103" fmla="*/ 452547 w 590459"/>
                <a:gd name="connsiteY103" fmla="*/ 403582 h 583953"/>
                <a:gd name="connsiteX104" fmla="*/ 470874 w 590459"/>
                <a:gd name="connsiteY104" fmla="*/ 402116 h 583953"/>
                <a:gd name="connsiteX105" fmla="*/ 476739 w 590459"/>
                <a:gd name="connsiteY105" fmla="*/ 412746 h 583953"/>
                <a:gd name="connsiteX106" fmla="*/ 463910 w 590459"/>
                <a:gd name="connsiteY106" fmla="*/ 417511 h 583953"/>
                <a:gd name="connsiteX107" fmla="*/ 403064 w 590459"/>
                <a:gd name="connsiteY107" fmla="*/ 404315 h 583953"/>
                <a:gd name="connsiteX108" fmla="*/ 367144 w 590459"/>
                <a:gd name="connsiteY108" fmla="*/ 408714 h 583953"/>
                <a:gd name="connsiteX109" fmla="*/ 334522 w 590459"/>
                <a:gd name="connsiteY109" fmla="*/ 418610 h 583953"/>
                <a:gd name="connsiteX110" fmla="*/ 318394 w 590459"/>
                <a:gd name="connsiteY110" fmla="*/ 423742 h 583953"/>
                <a:gd name="connsiteX111" fmla="*/ 320960 w 590459"/>
                <a:gd name="connsiteY111" fmla="*/ 440969 h 583953"/>
                <a:gd name="connsiteX112" fmla="*/ 327557 w 590459"/>
                <a:gd name="connsiteY112" fmla="*/ 460762 h 583953"/>
                <a:gd name="connsiteX113" fmla="*/ 310330 w 590459"/>
                <a:gd name="connsiteY113" fmla="*/ 465527 h 583953"/>
                <a:gd name="connsiteX114" fmla="*/ 300800 w 590459"/>
                <a:gd name="connsiteY114" fmla="*/ 469926 h 583953"/>
                <a:gd name="connsiteX115" fmla="*/ 305198 w 590459"/>
                <a:gd name="connsiteY115" fmla="*/ 478356 h 583953"/>
                <a:gd name="connsiteX116" fmla="*/ 326091 w 590459"/>
                <a:gd name="connsiteY116" fmla="*/ 496316 h 583953"/>
                <a:gd name="connsiteX117" fmla="*/ 330856 w 590459"/>
                <a:gd name="connsiteY117" fmla="*/ 512811 h 583953"/>
                <a:gd name="connsiteX118" fmla="*/ 315462 w 590459"/>
                <a:gd name="connsiteY118" fmla="*/ 516476 h 583953"/>
                <a:gd name="connsiteX119" fmla="*/ 297501 w 590459"/>
                <a:gd name="connsiteY119" fmla="*/ 520141 h 583953"/>
                <a:gd name="connsiteX120" fmla="*/ 309597 w 590459"/>
                <a:gd name="connsiteY120" fmla="*/ 560461 h 583953"/>
                <a:gd name="connsiteX121" fmla="*/ 306298 w 590459"/>
                <a:gd name="connsiteY121" fmla="*/ 576588 h 583953"/>
                <a:gd name="connsiteX122" fmla="*/ 292370 w 590459"/>
                <a:gd name="connsiteY122" fmla="*/ 583919 h 583953"/>
                <a:gd name="connsiteX123" fmla="*/ 283939 w 590459"/>
                <a:gd name="connsiteY123" fmla="*/ 576222 h 583953"/>
                <a:gd name="connsiteX124" fmla="*/ 290537 w 590459"/>
                <a:gd name="connsiteY124" fmla="*/ 561927 h 583953"/>
                <a:gd name="connsiteX125" fmla="*/ 300800 w 590459"/>
                <a:gd name="connsiteY125" fmla="*/ 557528 h 583953"/>
                <a:gd name="connsiteX126" fmla="*/ 305198 w 590459"/>
                <a:gd name="connsiteY126" fmla="*/ 550564 h 583953"/>
                <a:gd name="connsiteX127" fmla="*/ 298234 w 590459"/>
                <a:gd name="connsiteY127" fmla="*/ 549465 h 583953"/>
                <a:gd name="connsiteX128" fmla="*/ 282473 w 590459"/>
                <a:gd name="connsiteY128" fmla="*/ 535536 h 583953"/>
                <a:gd name="connsiteX129" fmla="*/ 244353 w 590459"/>
                <a:gd name="connsiteY129" fmla="*/ 531504 h 583953"/>
                <a:gd name="connsiteX130" fmla="*/ 233357 w 590459"/>
                <a:gd name="connsiteY130" fmla="*/ 538468 h 583953"/>
                <a:gd name="connsiteX131" fmla="*/ 225660 w 590459"/>
                <a:gd name="connsiteY131" fmla="*/ 535903 h 583953"/>
                <a:gd name="connsiteX132" fmla="*/ 206233 w 590459"/>
                <a:gd name="connsiteY132" fmla="*/ 509512 h 583953"/>
                <a:gd name="connsiteX133" fmla="*/ 218695 w 590459"/>
                <a:gd name="connsiteY133" fmla="*/ 482755 h 583953"/>
                <a:gd name="connsiteX134" fmla="*/ 222361 w 590459"/>
                <a:gd name="connsiteY134" fmla="*/ 475790 h 583953"/>
                <a:gd name="connsiteX135" fmla="*/ 223460 w 590459"/>
                <a:gd name="connsiteY135" fmla="*/ 456364 h 583953"/>
                <a:gd name="connsiteX136" fmla="*/ 187173 w 590459"/>
                <a:gd name="connsiteY136" fmla="*/ 526739 h 583953"/>
                <a:gd name="connsiteX137" fmla="*/ 187906 w 590459"/>
                <a:gd name="connsiteY137" fmla="*/ 541034 h 583953"/>
                <a:gd name="connsiteX138" fmla="*/ 183508 w 590459"/>
                <a:gd name="connsiteY138" fmla="*/ 554230 h 583953"/>
                <a:gd name="connsiteX139" fmla="*/ 172512 w 590459"/>
                <a:gd name="connsiteY139" fmla="*/ 544700 h 583953"/>
                <a:gd name="connsiteX140" fmla="*/ 140256 w 590459"/>
                <a:gd name="connsiteY140" fmla="*/ 519775 h 583953"/>
                <a:gd name="connsiteX141" fmla="*/ 134391 w 590459"/>
                <a:gd name="connsiteY141" fmla="*/ 507313 h 583953"/>
                <a:gd name="connsiteX142" fmla="*/ 145021 w 590459"/>
                <a:gd name="connsiteY142" fmla="*/ 497050 h 583953"/>
                <a:gd name="connsiteX143" fmla="*/ 145021 w 590459"/>
                <a:gd name="connsiteY143" fmla="*/ 489719 h 583953"/>
                <a:gd name="connsiteX144" fmla="*/ 111666 w 590459"/>
                <a:gd name="connsiteY144" fmla="*/ 491185 h 583953"/>
                <a:gd name="connsiteX145" fmla="*/ 100303 w 590459"/>
                <a:gd name="connsiteY145" fmla="*/ 476157 h 583953"/>
                <a:gd name="connsiteX146" fmla="*/ 113865 w 590459"/>
                <a:gd name="connsiteY146" fmla="*/ 451599 h 583953"/>
                <a:gd name="connsiteX147" fmla="*/ 144288 w 590459"/>
                <a:gd name="connsiteY147" fmla="*/ 447933 h 583953"/>
                <a:gd name="connsiteX148" fmla="*/ 158217 w 590459"/>
                <a:gd name="connsiteY148" fmla="*/ 426308 h 583953"/>
                <a:gd name="connsiteX149" fmla="*/ 178010 w 590459"/>
                <a:gd name="connsiteY149" fmla="*/ 440969 h 583953"/>
                <a:gd name="connsiteX150" fmla="*/ 164448 w 590459"/>
                <a:gd name="connsiteY150" fmla="*/ 398817 h 583953"/>
                <a:gd name="connsiteX151" fmla="*/ 155284 w 590459"/>
                <a:gd name="connsiteY151" fmla="*/ 380490 h 583953"/>
                <a:gd name="connsiteX152" fmla="*/ 133292 w 590459"/>
                <a:gd name="connsiteY152" fmla="*/ 374992 h 583953"/>
                <a:gd name="connsiteX153" fmla="*/ 128160 w 590459"/>
                <a:gd name="connsiteY153" fmla="*/ 394052 h 583953"/>
                <a:gd name="connsiteX154" fmla="*/ 95538 w 590459"/>
                <a:gd name="connsiteY154" fmla="*/ 443901 h 583953"/>
                <a:gd name="connsiteX155" fmla="*/ 80877 w 590459"/>
                <a:gd name="connsiteY155" fmla="*/ 438403 h 583953"/>
                <a:gd name="connsiteX156" fmla="*/ 99570 w 590459"/>
                <a:gd name="connsiteY156" fmla="*/ 420443 h 583953"/>
                <a:gd name="connsiteX157" fmla="*/ 100670 w 590459"/>
                <a:gd name="connsiteY157" fmla="*/ 402116 h 583953"/>
                <a:gd name="connsiteX158" fmla="*/ 87475 w 590459"/>
                <a:gd name="connsiteY158" fmla="*/ 402116 h 583953"/>
                <a:gd name="connsiteX159" fmla="*/ 71347 w 590459"/>
                <a:gd name="connsiteY159" fmla="*/ 395518 h 583953"/>
                <a:gd name="connsiteX160" fmla="*/ 51920 w 590459"/>
                <a:gd name="connsiteY160" fmla="*/ 388187 h 583953"/>
                <a:gd name="connsiteX161" fmla="*/ 40558 w 590459"/>
                <a:gd name="connsiteY161" fmla="*/ 397718 h 583953"/>
                <a:gd name="connsiteX162" fmla="*/ 28462 w 590459"/>
                <a:gd name="connsiteY162" fmla="*/ 399550 h 583953"/>
                <a:gd name="connsiteX163" fmla="*/ 25530 w 590459"/>
                <a:gd name="connsiteY163" fmla="*/ 387821 h 583953"/>
                <a:gd name="connsiteX164" fmla="*/ 10501 w 590459"/>
                <a:gd name="connsiteY164" fmla="*/ 375359 h 583953"/>
                <a:gd name="connsiteX165" fmla="*/ 971 w 590459"/>
                <a:gd name="connsiteY165" fmla="*/ 373526 h 583953"/>
                <a:gd name="connsiteX166" fmla="*/ 7203 w 590459"/>
                <a:gd name="connsiteY166" fmla="*/ 364363 h 583953"/>
                <a:gd name="connsiteX167" fmla="*/ 44223 w 590459"/>
                <a:gd name="connsiteY167" fmla="*/ 350068 h 583953"/>
                <a:gd name="connsiteX168" fmla="*/ 47522 w 590459"/>
                <a:gd name="connsiteY168" fmla="*/ 342370 h 583953"/>
                <a:gd name="connsiteX169" fmla="*/ 47888 w 590459"/>
                <a:gd name="connsiteY169" fmla="*/ 333207 h 583953"/>
                <a:gd name="connsiteX170" fmla="*/ 66215 w 590459"/>
                <a:gd name="connsiteY170" fmla="*/ 324776 h 583953"/>
                <a:gd name="connsiteX171" fmla="*/ 64749 w 590459"/>
                <a:gd name="connsiteY171" fmla="*/ 344569 h 583953"/>
                <a:gd name="connsiteX172" fmla="*/ 60351 w 590459"/>
                <a:gd name="connsiteY172" fmla="*/ 352633 h 583953"/>
                <a:gd name="connsiteX173" fmla="*/ 58885 w 590459"/>
                <a:gd name="connsiteY173" fmla="*/ 367295 h 583953"/>
                <a:gd name="connsiteX174" fmla="*/ 67315 w 590459"/>
                <a:gd name="connsiteY174" fmla="*/ 358131 h 583953"/>
                <a:gd name="connsiteX175" fmla="*/ 79777 w 590459"/>
                <a:gd name="connsiteY175" fmla="*/ 351534 h 583953"/>
                <a:gd name="connsiteX176" fmla="*/ 91506 w 590459"/>
                <a:gd name="connsiteY176" fmla="*/ 340904 h 583953"/>
                <a:gd name="connsiteX177" fmla="*/ 98837 w 590459"/>
                <a:gd name="connsiteY177" fmla="*/ 339804 h 583953"/>
                <a:gd name="connsiteX178" fmla="*/ 102503 w 590459"/>
                <a:gd name="connsiteY178" fmla="*/ 342370 h 583953"/>
                <a:gd name="connsiteX179" fmla="*/ 107634 w 590459"/>
                <a:gd name="connsiteY179" fmla="*/ 331374 h 583953"/>
                <a:gd name="connsiteX180" fmla="*/ 132192 w 590459"/>
                <a:gd name="connsiteY180" fmla="*/ 299485 h 583953"/>
                <a:gd name="connsiteX181" fmla="*/ 125961 w 590459"/>
                <a:gd name="connsiteY181" fmla="*/ 288489 h 583953"/>
                <a:gd name="connsiteX182" fmla="*/ 117164 w 590459"/>
                <a:gd name="connsiteY182" fmla="*/ 280059 h 583953"/>
                <a:gd name="connsiteX183" fmla="*/ 128893 w 590459"/>
                <a:gd name="connsiteY183" fmla="*/ 279326 h 583953"/>
                <a:gd name="connsiteX184" fmla="*/ 135125 w 590459"/>
                <a:gd name="connsiteY184" fmla="*/ 276393 h 583953"/>
                <a:gd name="connsiteX185" fmla="*/ 132192 w 590459"/>
                <a:gd name="connsiteY185" fmla="*/ 270895 h 583953"/>
                <a:gd name="connsiteX186" fmla="*/ 120830 w 590459"/>
                <a:gd name="connsiteY186" fmla="*/ 244504 h 583953"/>
                <a:gd name="connsiteX187" fmla="*/ 118997 w 590459"/>
                <a:gd name="connsiteY187" fmla="*/ 220679 h 58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590459" h="583953">
                  <a:moveTo>
                    <a:pt x="118997" y="220679"/>
                  </a:moveTo>
                  <a:cubicBezTo>
                    <a:pt x="134025" y="208950"/>
                    <a:pt x="145754" y="208950"/>
                    <a:pt x="155651" y="227644"/>
                  </a:cubicBezTo>
                  <a:cubicBezTo>
                    <a:pt x="158217" y="232409"/>
                    <a:pt x="165181" y="235341"/>
                    <a:pt x="170679" y="238273"/>
                  </a:cubicBezTo>
                  <a:cubicBezTo>
                    <a:pt x="175810" y="240839"/>
                    <a:pt x="180575" y="237540"/>
                    <a:pt x="184241" y="233875"/>
                  </a:cubicBezTo>
                  <a:cubicBezTo>
                    <a:pt x="187173" y="230943"/>
                    <a:pt x="187173" y="226911"/>
                    <a:pt x="185707" y="223245"/>
                  </a:cubicBezTo>
                  <a:cubicBezTo>
                    <a:pt x="183874" y="218480"/>
                    <a:pt x="180209" y="217380"/>
                    <a:pt x="175077" y="218480"/>
                  </a:cubicBezTo>
                  <a:cubicBezTo>
                    <a:pt x="160782" y="221412"/>
                    <a:pt x="161882" y="202719"/>
                    <a:pt x="150153" y="199420"/>
                  </a:cubicBezTo>
                  <a:cubicBezTo>
                    <a:pt x="146121" y="198320"/>
                    <a:pt x="154185" y="189890"/>
                    <a:pt x="157483" y="184759"/>
                  </a:cubicBezTo>
                  <a:cubicBezTo>
                    <a:pt x="171045" y="164232"/>
                    <a:pt x="166647" y="139308"/>
                    <a:pt x="171412" y="116582"/>
                  </a:cubicBezTo>
                  <a:cubicBezTo>
                    <a:pt x="172878" y="108885"/>
                    <a:pt x="168480" y="96423"/>
                    <a:pt x="185340" y="107052"/>
                  </a:cubicBezTo>
                  <a:cubicBezTo>
                    <a:pt x="200368" y="116949"/>
                    <a:pt x="188273" y="95690"/>
                    <a:pt x="199635" y="97522"/>
                  </a:cubicBezTo>
                  <a:cubicBezTo>
                    <a:pt x="202568" y="100821"/>
                    <a:pt x="208066" y="113650"/>
                    <a:pt x="218695" y="100088"/>
                  </a:cubicBezTo>
                  <a:cubicBezTo>
                    <a:pt x="220528" y="97889"/>
                    <a:pt x="223094" y="97889"/>
                    <a:pt x="225293" y="99722"/>
                  </a:cubicBezTo>
                  <a:cubicBezTo>
                    <a:pt x="230058" y="103387"/>
                    <a:pt x="234457" y="104487"/>
                    <a:pt x="237755" y="98255"/>
                  </a:cubicBezTo>
                  <a:cubicBezTo>
                    <a:pt x="240688" y="92757"/>
                    <a:pt x="237389" y="88725"/>
                    <a:pt x="233723" y="85060"/>
                  </a:cubicBezTo>
                  <a:cubicBezTo>
                    <a:pt x="228592" y="80295"/>
                    <a:pt x="228592" y="74430"/>
                    <a:pt x="227859" y="67833"/>
                  </a:cubicBezTo>
                  <a:cubicBezTo>
                    <a:pt x="227126" y="57936"/>
                    <a:pt x="228225" y="50605"/>
                    <a:pt x="243254" y="52805"/>
                  </a:cubicBezTo>
                  <a:cubicBezTo>
                    <a:pt x="231891" y="46940"/>
                    <a:pt x="221628" y="42908"/>
                    <a:pt x="224193" y="28613"/>
                  </a:cubicBezTo>
                  <a:cubicBezTo>
                    <a:pt x="226026" y="17983"/>
                    <a:pt x="228225" y="9187"/>
                    <a:pt x="238855" y="4788"/>
                  </a:cubicBezTo>
                  <a:cubicBezTo>
                    <a:pt x="249851" y="23"/>
                    <a:pt x="256815" y="6987"/>
                    <a:pt x="263413" y="13585"/>
                  </a:cubicBezTo>
                  <a:cubicBezTo>
                    <a:pt x="278808" y="28247"/>
                    <a:pt x="284306" y="27513"/>
                    <a:pt x="292003" y="7720"/>
                  </a:cubicBezTo>
                  <a:cubicBezTo>
                    <a:pt x="295669" y="-2176"/>
                    <a:pt x="301167" y="-1443"/>
                    <a:pt x="307764" y="3689"/>
                  </a:cubicBezTo>
                  <a:cubicBezTo>
                    <a:pt x="324625" y="16151"/>
                    <a:pt x="333789" y="49872"/>
                    <a:pt x="325725" y="68566"/>
                  </a:cubicBezTo>
                  <a:cubicBezTo>
                    <a:pt x="320960" y="79562"/>
                    <a:pt x="327191" y="107419"/>
                    <a:pt x="335621" y="115116"/>
                  </a:cubicBezTo>
                  <a:cubicBezTo>
                    <a:pt x="338187" y="117315"/>
                    <a:pt x="342585" y="119515"/>
                    <a:pt x="343319" y="116949"/>
                  </a:cubicBezTo>
                  <a:cubicBezTo>
                    <a:pt x="345518" y="110351"/>
                    <a:pt x="353582" y="104853"/>
                    <a:pt x="348817" y="97522"/>
                  </a:cubicBezTo>
                  <a:cubicBezTo>
                    <a:pt x="339287" y="82494"/>
                    <a:pt x="353948" y="78096"/>
                    <a:pt x="360912" y="71865"/>
                  </a:cubicBezTo>
                  <a:cubicBezTo>
                    <a:pt x="364944" y="68199"/>
                    <a:pt x="389136" y="84327"/>
                    <a:pt x="389136" y="90558"/>
                  </a:cubicBezTo>
                  <a:cubicBezTo>
                    <a:pt x="389502" y="98622"/>
                    <a:pt x="391335" y="106686"/>
                    <a:pt x="385470" y="114017"/>
                  </a:cubicBezTo>
                  <a:cubicBezTo>
                    <a:pt x="381072" y="119881"/>
                    <a:pt x="387670" y="122814"/>
                    <a:pt x="389869" y="126846"/>
                  </a:cubicBezTo>
                  <a:cubicBezTo>
                    <a:pt x="392435" y="131610"/>
                    <a:pt x="396467" y="129045"/>
                    <a:pt x="399765" y="127212"/>
                  </a:cubicBezTo>
                  <a:cubicBezTo>
                    <a:pt x="405997" y="123547"/>
                    <a:pt x="413694" y="122814"/>
                    <a:pt x="419925" y="117682"/>
                  </a:cubicBezTo>
                  <a:cubicBezTo>
                    <a:pt x="429455" y="109618"/>
                    <a:pt x="435686" y="97889"/>
                    <a:pt x="432387" y="88359"/>
                  </a:cubicBezTo>
                  <a:cubicBezTo>
                    <a:pt x="428722" y="78462"/>
                    <a:pt x="414794" y="74797"/>
                    <a:pt x="403797" y="75530"/>
                  </a:cubicBezTo>
                  <a:cubicBezTo>
                    <a:pt x="395000" y="76263"/>
                    <a:pt x="389136" y="76263"/>
                    <a:pt x="385837" y="67466"/>
                  </a:cubicBezTo>
                  <a:cubicBezTo>
                    <a:pt x="384371" y="63434"/>
                    <a:pt x="380706" y="59402"/>
                    <a:pt x="383271" y="55004"/>
                  </a:cubicBezTo>
                  <a:cubicBezTo>
                    <a:pt x="386570" y="49506"/>
                    <a:pt x="390969" y="55737"/>
                    <a:pt x="395000" y="55004"/>
                  </a:cubicBezTo>
                  <a:cubicBezTo>
                    <a:pt x="410029" y="52438"/>
                    <a:pt x="425423" y="49506"/>
                    <a:pt x="440818" y="46940"/>
                  </a:cubicBezTo>
                  <a:cubicBezTo>
                    <a:pt x="443017" y="56470"/>
                    <a:pt x="441917" y="67833"/>
                    <a:pt x="452547" y="72964"/>
                  </a:cubicBezTo>
                  <a:cubicBezTo>
                    <a:pt x="459878" y="76630"/>
                    <a:pt x="462810" y="68199"/>
                    <a:pt x="467942" y="64534"/>
                  </a:cubicBezTo>
                  <a:cubicBezTo>
                    <a:pt x="475639" y="67466"/>
                    <a:pt x="469774" y="83960"/>
                    <a:pt x="483703" y="80295"/>
                  </a:cubicBezTo>
                  <a:cubicBezTo>
                    <a:pt x="487368" y="73331"/>
                    <a:pt x="473806" y="65267"/>
                    <a:pt x="483336" y="60502"/>
                  </a:cubicBezTo>
                  <a:cubicBezTo>
                    <a:pt x="492500" y="55737"/>
                    <a:pt x="502396" y="58669"/>
                    <a:pt x="510460" y="66733"/>
                  </a:cubicBezTo>
                  <a:cubicBezTo>
                    <a:pt x="519624" y="75897"/>
                    <a:pt x="529520" y="81761"/>
                    <a:pt x="524022" y="98989"/>
                  </a:cubicBezTo>
                  <a:cubicBezTo>
                    <a:pt x="519257" y="112917"/>
                    <a:pt x="531719" y="128678"/>
                    <a:pt x="526221" y="144806"/>
                  </a:cubicBezTo>
                  <a:cubicBezTo>
                    <a:pt x="525855" y="145539"/>
                    <a:pt x="528054" y="148105"/>
                    <a:pt x="529520" y="148471"/>
                  </a:cubicBezTo>
                  <a:cubicBezTo>
                    <a:pt x="536484" y="149571"/>
                    <a:pt x="540150" y="144439"/>
                    <a:pt x="542349" y="139674"/>
                  </a:cubicBezTo>
                  <a:cubicBezTo>
                    <a:pt x="546381" y="131244"/>
                    <a:pt x="550046" y="126112"/>
                    <a:pt x="561409" y="124280"/>
                  </a:cubicBezTo>
                  <a:cubicBezTo>
                    <a:pt x="574604" y="122080"/>
                    <a:pt x="577903" y="131244"/>
                    <a:pt x="580836" y="137475"/>
                  </a:cubicBezTo>
                  <a:cubicBezTo>
                    <a:pt x="585601" y="147738"/>
                    <a:pt x="574238" y="144073"/>
                    <a:pt x="569473" y="146272"/>
                  </a:cubicBezTo>
                  <a:cubicBezTo>
                    <a:pt x="563608" y="149204"/>
                    <a:pt x="556644" y="153603"/>
                    <a:pt x="559576" y="160201"/>
                  </a:cubicBezTo>
                  <a:cubicBezTo>
                    <a:pt x="563608" y="168631"/>
                    <a:pt x="565441" y="179994"/>
                    <a:pt x="576804" y="182926"/>
                  </a:cubicBezTo>
                  <a:cubicBezTo>
                    <a:pt x="582668" y="184392"/>
                    <a:pt x="591465" y="182559"/>
                    <a:pt x="590366" y="191356"/>
                  </a:cubicBezTo>
                  <a:cubicBezTo>
                    <a:pt x="589632" y="199787"/>
                    <a:pt x="580102" y="196121"/>
                    <a:pt x="575338" y="198687"/>
                  </a:cubicBezTo>
                  <a:cubicBezTo>
                    <a:pt x="566541" y="203085"/>
                    <a:pt x="558477" y="209317"/>
                    <a:pt x="550779" y="215548"/>
                  </a:cubicBezTo>
                  <a:cubicBezTo>
                    <a:pt x="545648" y="219946"/>
                    <a:pt x="546014" y="225444"/>
                    <a:pt x="551513" y="229843"/>
                  </a:cubicBezTo>
                  <a:cubicBezTo>
                    <a:pt x="555911" y="233508"/>
                    <a:pt x="560676" y="236441"/>
                    <a:pt x="564708" y="240106"/>
                  </a:cubicBezTo>
                  <a:cubicBezTo>
                    <a:pt x="568373" y="243771"/>
                    <a:pt x="575704" y="247437"/>
                    <a:pt x="570573" y="253668"/>
                  </a:cubicBezTo>
                  <a:cubicBezTo>
                    <a:pt x="565074" y="260632"/>
                    <a:pt x="561409" y="254401"/>
                    <a:pt x="557377" y="250003"/>
                  </a:cubicBezTo>
                  <a:cubicBezTo>
                    <a:pt x="553712" y="245971"/>
                    <a:pt x="550779" y="248170"/>
                    <a:pt x="548214" y="251835"/>
                  </a:cubicBezTo>
                  <a:cubicBezTo>
                    <a:pt x="546014" y="254767"/>
                    <a:pt x="547114" y="261732"/>
                    <a:pt x="539783" y="257700"/>
                  </a:cubicBezTo>
                  <a:cubicBezTo>
                    <a:pt x="535018" y="255134"/>
                    <a:pt x="535018" y="250369"/>
                    <a:pt x="535385" y="246337"/>
                  </a:cubicBezTo>
                  <a:cubicBezTo>
                    <a:pt x="536484" y="232409"/>
                    <a:pt x="537584" y="218847"/>
                    <a:pt x="528787" y="205651"/>
                  </a:cubicBezTo>
                  <a:cubicBezTo>
                    <a:pt x="524389" y="198687"/>
                    <a:pt x="522189" y="199054"/>
                    <a:pt x="515958" y="201619"/>
                  </a:cubicBezTo>
                  <a:cubicBezTo>
                    <a:pt x="483703" y="214448"/>
                    <a:pt x="466109" y="200886"/>
                    <a:pt x="470507" y="165699"/>
                  </a:cubicBezTo>
                  <a:cubicBezTo>
                    <a:pt x="471607" y="155435"/>
                    <a:pt x="468308" y="149937"/>
                    <a:pt x="459511" y="147005"/>
                  </a:cubicBezTo>
                  <a:cubicBezTo>
                    <a:pt x="450348" y="144073"/>
                    <a:pt x="447782" y="151770"/>
                    <a:pt x="444483" y="157635"/>
                  </a:cubicBezTo>
                  <a:cubicBezTo>
                    <a:pt x="437152" y="170830"/>
                    <a:pt x="437152" y="185125"/>
                    <a:pt x="437519" y="199420"/>
                  </a:cubicBezTo>
                  <a:cubicBezTo>
                    <a:pt x="437519" y="221779"/>
                    <a:pt x="433854" y="224711"/>
                    <a:pt x="413694" y="220313"/>
                  </a:cubicBezTo>
                  <a:cubicBezTo>
                    <a:pt x="396467" y="216281"/>
                    <a:pt x="390236" y="221779"/>
                    <a:pt x="390602" y="239739"/>
                  </a:cubicBezTo>
                  <a:cubicBezTo>
                    <a:pt x="390602" y="240839"/>
                    <a:pt x="390602" y="242305"/>
                    <a:pt x="390236" y="243405"/>
                  </a:cubicBezTo>
                  <a:cubicBezTo>
                    <a:pt x="385104" y="262098"/>
                    <a:pt x="379972" y="281158"/>
                    <a:pt x="374474" y="301684"/>
                  </a:cubicBezTo>
                  <a:cubicBezTo>
                    <a:pt x="367510" y="295453"/>
                    <a:pt x="371175" y="281891"/>
                    <a:pt x="360546" y="284457"/>
                  </a:cubicBezTo>
                  <a:cubicBezTo>
                    <a:pt x="356881" y="285190"/>
                    <a:pt x="351749" y="292521"/>
                    <a:pt x="347717" y="297653"/>
                  </a:cubicBezTo>
                  <a:cubicBezTo>
                    <a:pt x="341486" y="305716"/>
                    <a:pt x="327557" y="307549"/>
                    <a:pt x="324259" y="320011"/>
                  </a:cubicBezTo>
                  <a:cubicBezTo>
                    <a:pt x="323159" y="324410"/>
                    <a:pt x="319494" y="329541"/>
                    <a:pt x="324259" y="331741"/>
                  </a:cubicBezTo>
                  <a:cubicBezTo>
                    <a:pt x="338554" y="338338"/>
                    <a:pt x="340020" y="352267"/>
                    <a:pt x="345151" y="366562"/>
                  </a:cubicBezTo>
                  <a:cubicBezTo>
                    <a:pt x="352849" y="358131"/>
                    <a:pt x="364944" y="355199"/>
                    <a:pt x="356147" y="340537"/>
                  </a:cubicBezTo>
                  <a:cubicBezTo>
                    <a:pt x="352849" y="335039"/>
                    <a:pt x="358347" y="328075"/>
                    <a:pt x="366044" y="325143"/>
                  </a:cubicBezTo>
                  <a:cubicBezTo>
                    <a:pt x="378506" y="320011"/>
                    <a:pt x="391702" y="315979"/>
                    <a:pt x="400132" y="303151"/>
                  </a:cubicBezTo>
                  <a:cubicBezTo>
                    <a:pt x="404530" y="310481"/>
                    <a:pt x="399399" y="314147"/>
                    <a:pt x="397933" y="318545"/>
                  </a:cubicBezTo>
                  <a:cubicBezTo>
                    <a:pt x="396833" y="322211"/>
                    <a:pt x="395734" y="326976"/>
                    <a:pt x="400132" y="328075"/>
                  </a:cubicBezTo>
                  <a:cubicBezTo>
                    <a:pt x="405997" y="329175"/>
                    <a:pt x="412961" y="329541"/>
                    <a:pt x="418459" y="328075"/>
                  </a:cubicBezTo>
                  <a:cubicBezTo>
                    <a:pt x="423957" y="326609"/>
                    <a:pt x="418825" y="322211"/>
                    <a:pt x="418459" y="318912"/>
                  </a:cubicBezTo>
                  <a:cubicBezTo>
                    <a:pt x="415527" y="303151"/>
                    <a:pt x="411861" y="287756"/>
                    <a:pt x="405630" y="272728"/>
                  </a:cubicBezTo>
                  <a:cubicBezTo>
                    <a:pt x="400865" y="261365"/>
                    <a:pt x="409295" y="251102"/>
                    <a:pt x="408196" y="239739"/>
                  </a:cubicBezTo>
                  <a:cubicBezTo>
                    <a:pt x="407829" y="237174"/>
                    <a:pt x="411495" y="235707"/>
                    <a:pt x="414061" y="237540"/>
                  </a:cubicBezTo>
                  <a:cubicBezTo>
                    <a:pt x="418092" y="240472"/>
                    <a:pt x="422124" y="243405"/>
                    <a:pt x="425057" y="247070"/>
                  </a:cubicBezTo>
                  <a:cubicBezTo>
                    <a:pt x="426889" y="249636"/>
                    <a:pt x="425057" y="254034"/>
                    <a:pt x="422491" y="255134"/>
                  </a:cubicBezTo>
                  <a:cubicBezTo>
                    <a:pt x="400865" y="264664"/>
                    <a:pt x="421025" y="270162"/>
                    <a:pt x="424690" y="276393"/>
                  </a:cubicBezTo>
                  <a:cubicBezTo>
                    <a:pt x="426523" y="279692"/>
                    <a:pt x="430921" y="281158"/>
                    <a:pt x="434587" y="278959"/>
                  </a:cubicBezTo>
                  <a:cubicBezTo>
                    <a:pt x="438619" y="276393"/>
                    <a:pt x="437519" y="272361"/>
                    <a:pt x="434953" y="269062"/>
                  </a:cubicBezTo>
                  <a:cubicBezTo>
                    <a:pt x="432387" y="265397"/>
                    <a:pt x="430921" y="262465"/>
                    <a:pt x="436419" y="260632"/>
                  </a:cubicBezTo>
                  <a:cubicBezTo>
                    <a:pt x="441551" y="258799"/>
                    <a:pt x="446316" y="260999"/>
                    <a:pt x="447416" y="265031"/>
                  </a:cubicBezTo>
                  <a:cubicBezTo>
                    <a:pt x="449248" y="271995"/>
                    <a:pt x="453280" y="278593"/>
                    <a:pt x="451447" y="286656"/>
                  </a:cubicBezTo>
                  <a:cubicBezTo>
                    <a:pt x="448515" y="299485"/>
                    <a:pt x="446316" y="312314"/>
                    <a:pt x="444483" y="325143"/>
                  </a:cubicBezTo>
                  <a:cubicBezTo>
                    <a:pt x="443017" y="336139"/>
                    <a:pt x="435686" y="346036"/>
                    <a:pt x="421391" y="339071"/>
                  </a:cubicBezTo>
                  <a:cubicBezTo>
                    <a:pt x="416626" y="336872"/>
                    <a:pt x="412961" y="336872"/>
                    <a:pt x="410029" y="340904"/>
                  </a:cubicBezTo>
                  <a:cubicBezTo>
                    <a:pt x="407829" y="343836"/>
                    <a:pt x="408929" y="346769"/>
                    <a:pt x="410395" y="349701"/>
                  </a:cubicBezTo>
                  <a:cubicBezTo>
                    <a:pt x="412961" y="354466"/>
                    <a:pt x="416993" y="359231"/>
                    <a:pt x="422124" y="356665"/>
                  </a:cubicBezTo>
                  <a:cubicBezTo>
                    <a:pt x="449248" y="344569"/>
                    <a:pt x="435320" y="365829"/>
                    <a:pt x="435686" y="373893"/>
                  </a:cubicBezTo>
                  <a:cubicBezTo>
                    <a:pt x="436053" y="378291"/>
                    <a:pt x="433121" y="383423"/>
                    <a:pt x="430921" y="387821"/>
                  </a:cubicBezTo>
                  <a:cubicBezTo>
                    <a:pt x="425790" y="396984"/>
                    <a:pt x="432387" y="404315"/>
                    <a:pt x="436786" y="409080"/>
                  </a:cubicBezTo>
                  <a:cubicBezTo>
                    <a:pt x="440451" y="412746"/>
                    <a:pt x="448882" y="408714"/>
                    <a:pt x="452547" y="403582"/>
                  </a:cubicBezTo>
                  <a:cubicBezTo>
                    <a:pt x="458412" y="395518"/>
                    <a:pt x="464276" y="395152"/>
                    <a:pt x="470874" y="402116"/>
                  </a:cubicBezTo>
                  <a:cubicBezTo>
                    <a:pt x="473806" y="405048"/>
                    <a:pt x="478938" y="407981"/>
                    <a:pt x="476739" y="412746"/>
                  </a:cubicBezTo>
                  <a:cubicBezTo>
                    <a:pt x="474539" y="417144"/>
                    <a:pt x="469774" y="418977"/>
                    <a:pt x="463910" y="417511"/>
                  </a:cubicBezTo>
                  <a:cubicBezTo>
                    <a:pt x="443750" y="412379"/>
                    <a:pt x="420658" y="428140"/>
                    <a:pt x="403064" y="404315"/>
                  </a:cubicBezTo>
                  <a:cubicBezTo>
                    <a:pt x="393168" y="391120"/>
                    <a:pt x="378506" y="398817"/>
                    <a:pt x="367144" y="408714"/>
                  </a:cubicBezTo>
                  <a:cubicBezTo>
                    <a:pt x="357980" y="416778"/>
                    <a:pt x="350649" y="431073"/>
                    <a:pt x="334522" y="418610"/>
                  </a:cubicBezTo>
                  <a:cubicBezTo>
                    <a:pt x="332322" y="417144"/>
                    <a:pt x="321326" y="416045"/>
                    <a:pt x="318394" y="423742"/>
                  </a:cubicBezTo>
                  <a:cubicBezTo>
                    <a:pt x="316195" y="429240"/>
                    <a:pt x="315095" y="436571"/>
                    <a:pt x="320960" y="440969"/>
                  </a:cubicBezTo>
                  <a:cubicBezTo>
                    <a:pt x="328290" y="446101"/>
                    <a:pt x="330123" y="453065"/>
                    <a:pt x="327557" y="460762"/>
                  </a:cubicBezTo>
                  <a:cubicBezTo>
                    <a:pt x="324625" y="469926"/>
                    <a:pt x="317294" y="466993"/>
                    <a:pt x="310330" y="465527"/>
                  </a:cubicBezTo>
                  <a:cubicBezTo>
                    <a:pt x="307398" y="465161"/>
                    <a:pt x="302633" y="467360"/>
                    <a:pt x="300800" y="469926"/>
                  </a:cubicBezTo>
                  <a:cubicBezTo>
                    <a:pt x="297868" y="473958"/>
                    <a:pt x="301900" y="476890"/>
                    <a:pt x="305198" y="478356"/>
                  </a:cubicBezTo>
                  <a:cubicBezTo>
                    <a:pt x="313262" y="482755"/>
                    <a:pt x="316195" y="493018"/>
                    <a:pt x="326091" y="496316"/>
                  </a:cubicBezTo>
                  <a:cubicBezTo>
                    <a:pt x="331589" y="498149"/>
                    <a:pt x="334155" y="506580"/>
                    <a:pt x="330856" y="512811"/>
                  </a:cubicBezTo>
                  <a:cubicBezTo>
                    <a:pt x="327924" y="518675"/>
                    <a:pt x="322059" y="521974"/>
                    <a:pt x="315462" y="516476"/>
                  </a:cubicBezTo>
                  <a:cubicBezTo>
                    <a:pt x="307764" y="510611"/>
                    <a:pt x="302999" y="516110"/>
                    <a:pt x="297501" y="520141"/>
                  </a:cubicBezTo>
                  <a:cubicBezTo>
                    <a:pt x="314729" y="527472"/>
                    <a:pt x="319127" y="541767"/>
                    <a:pt x="309597" y="560461"/>
                  </a:cubicBezTo>
                  <a:cubicBezTo>
                    <a:pt x="307031" y="565592"/>
                    <a:pt x="309964" y="571090"/>
                    <a:pt x="306298" y="576588"/>
                  </a:cubicBezTo>
                  <a:cubicBezTo>
                    <a:pt x="302633" y="581720"/>
                    <a:pt x="298601" y="584286"/>
                    <a:pt x="292370" y="583919"/>
                  </a:cubicBezTo>
                  <a:cubicBezTo>
                    <a:pt x="287238" y="583553"/>
                    <a:pt x="283939" y="581720"/>
                    <a:pt x="283939" y="576222"/>
                  </a:cubicBezTo>
                  <a:cubicBezTo>
                    <a:pt x="283573" y="570357"/>
                    <a:pt x="284672" y="564859"/>
                    <a:pt x="290537" y="561927"/>
                  </a:cubicBezTo>
                  <a:cubicBezTo>
                    <a:pt x="293836" y="560094"/>
                    <a:pt x="297501" y="558628"/>
                    <a:pt x="300800" y="557528"/>
                  </a:cubicBezTo>
                  <a:cubicBezTo>
                    <a:pt x="304099" y="556429"/>
                    <a:pt x="306298" y="554230"/>
                    <a:pt x="305198" y="550564"/>
                  </a:cubicBezTo>
                  <a:cubicBezTo>
                    <a:pt x="304832" y="547632"/>
                    <a:pt x="301167" y="549465"/>
                    <a:pt x="298234" y="549465"/>
                  </a:cubicBezTo>
                  <a:cubicBezTo>
                    <a:pt x="289437" y="549465"/>
                    <a:pt x="277708" y="553497"/>
                    <a:pt x="282473" y="535536"/>
                  </a:cubicBezTo>
                  <a:cubicBezTo>
                    <a:pt x="284306" y="528572"/>
                    <a:pt x="255349" y="524907"/>
                    <a:pt x="244353" y="531504"/>
                  </a:cubicBezTo>
                  <a:cubicBezTo>
                    <a:pt x="240688" y="533703"/>
                    <a:pt x="237389" y="536636"/>
                    <a:pt x="233357" y="538468"/>
                  </a:cubicBezTo>
                  <a:cubicBezTo>
                    <a:pt x="230791" y="539568"/>
                    <a:pt x="227492" y="539568"/>
                    <a:pt x="225660" y="535903"/>
                  </a:cubicBezTo>
                  <a:cubicBezTo>
                    <a:pt x="218329" y="519775"/>
                    <a:pt x="215763" y="516476"/>
                    <a:pt x="206233" y="509512"/>
                  </a:cubicBezTo>
                  <a:cubicBezTo>
                    <a:pt x="216496" y="503281"/>
                    <a:pt x="227859" y="497416"/>
                    <a:pt x="218695" y="482755"/>
                  </a:cubicBezTo>
                  <a:cubicBezTo>
                    <a:pt x="216496" y="479089"/>
                    <a:pt x="219062" y="476523"/>
                    <a:pt x="222361" y="475790"/>
                  </a:cubicBezTo>
                  <a:cubicBezTo>
                    <a:pt x="241054" y="470659"/>
                    <a:pt x="226759" y="463328"/>
                    <a:pt x="223460" y="456364"/>
                  </a:cubicBezTo>
                  <a:cubicBezTo>
                    <a:pt x="213930" y="481655"/>
                    <a:pt x="203301" y="505480"/>
                    <a:pt x="187173" y="526739"/>
                  </a:cubicBezTo>
                  <a:cubicBezTo>
                    <a:pt x="183141" y="531871"/>
                    <a:pt x="186440" y="536636"/>
                    <a:pt x="187906" y="541034"/>
                  </a:cubicBezTo>
                  <a:cubicBezTo>
                    <a:pt x="189739" y="547265"/>
                    <a:pt x="190838" y="552763"/>
                    <a:pt x="183508" y="554230"/>
                  </a:cubicBezTo>
                  <a:cubicBezTo>
                    <a:pt x="176543" y="555696"/>
                    <a:pt x="172878" y="551297"/>
                    <a:pt x="172512" y="544700"/>
                  </a:cubicBezTo>
                  <a:cubicBezTo>
                    <a:pt x="171045" y="524540"/>
                    <a:pt x="152718" y="521608"/>
                    <a:pt x="140256" y="519775"/>
                  </a:cubicBezTo>
                  <a:cubicBezTo>
                    <a:pt x="125961" y="517942"/>
                    <a:pt x="131459" y="512811"/>
                    <a:pt x="134391" y="507313"/>
                  </a:cubicBezTo>
                  <a:cubicBezTo>
                    <a:pt x="136591" y="503281"/>
                    <a:pt x="141356" y="500715"/>
                    <a:pt x="145021" y="497050"/>
                  </a:cubicBezTo>
                  <a:cubicBezTo>
                    <a:pt x="147587" y="494484"/>
                    <a:pt x="145754" y="488986"/>
                    <a:pt x="145021" y="489719"/>
                  </a:cubicBezTo>
                  <a:cubicBezTo>
                    <a:pt x="134025" y="499249"/>
                    <a:pt x="121929" y="479089"/>
                    <a:pt x="111666" y="491185"/>
                  </a:cubicBezTo>
                  <a:cubicBezTo>
                    <a:pt x="111300" y="483488"/>
                    <a:pt x="106535" y="479456"/>
                    <a:pt x="100303" y="476157"/>
                  </a:cubicBezTo>
                  <a:cubicBezTo>
                    <a:pt x="103602" y="467360"/>
                    <a:pt x="110200" y="460396"/>
                    <a:pt x="113865" y="451599"/>
                  </a:cubicBezTo>
                  <a:cubicBezTo>
                    <a:pt x="120097" y="436204"/>
                    <a:pt x="128893" y="436204"/>
                    <a:pt x="144288" y="447933"/>
                  </a:cubicBezTo>
                  <a:cubicBezTo>
                    <a:pt x="155651" y="445001"/>
                    <a:pt x="143188" y="425208"/>
                    <a:pt x="158217" y="426308"/>
                  </a:cubicBezTo>
                  <a:cubicBezTo>
                    <a:pt x="167380" y="427041"/>
                    <a:pt x="172878" y="436571"/>
                    <a:pt x="178010" y="440969"/>
                  </a:cubicBezTo>
                  <a:cubicBezTo>
                    <a:pt x="172878" y="428507"/>
                    <a:pt x="170312" y="413112"/>
                    <a:pt x="164448" y="398817"/>
                  </a:cubicBezTo>
                  <a:cubicBezTo>
                    <a:pt x="161882" y="392586"/>
                    <a:pt x="160782" y="385255"/>
                    <a:pt x="155284" y="380490"/>
                  </a:cubicBezTo>
                  <a:cubicBezTo>
                    <a:pt x="149053" y="375359"/>
                    <a:pt x="142455" y="370227"/>
                    <a:pt x="133292" y="374992"/>
                  </a:cubicBezTo>
                  <a:cubicBezTo>
                    <a:pt x="124495" y="379757"/>
                    <a:pt x="126328" y="386355"/>
                    <a:pt x="128160" y="394052"/>
                  </a:cubicBezTo>
                  <a:cubicBezTo>
                    <a:pt x="132925" y="412379"/>
                    <a:pt x="113865" y="440236"/>
                    <a:pt x="95538" y="443901"/>
                  </a:cubicBezTo>
                  <a:cubicBezTo>
                    <a:pt x="89674" y="445001"/>
                    <a:pt x="84542" y="443535"/>
                    <a:pt x="80877" y="438403"/>
                  </a:cubicBezTo>
                  <a:cubicBezTo>
                    <a:pt x="87108" y="432172"/>
                    <a:pt x="92240" y="425208"/>
                    <a:pt x="99570" y="420443"/>
                  </a:cubicBezTo>
                  <a:cubicBezTo>
                    <a:pt x="109100" y="414212"/>
                    <a:pt x="104702" y="409447"/>
                    <a:pt x="100670" y="402116"/>
                  </a:cubicBezTo>
                  <a:cubicBezTo>
                    <a:pt x="95172" y="391486"/>
                    <a:pt x="92606" y="399550"/>
                    <a:pt x="87475" y="402116"/>
                  </a:cubicBezTo>
                  <a:cubicBezTo>
                    <a:pt x="81610" y="404682"/>
                    <a:pt x="72813" y="411279"/>
                    <a:pt x="71347" y="395518"/>
                  </a:cubicBezTo>
                  <a:cubicBezTo>
                    <a:pt x="70614" y="385255"/>
                    <a:pt x="62916" y="379024"/>
                    <a:pt x="51920" y="388187"/>
                  </a:cubicBezTo>
                  <a:cubicBezTo>
                    <a:pt x="48255" y="391486"/>
                    <a:pt x="44223" y="394419"/>
                    <a:pt x="40558" y="397718"/>
                  </a:cubicBezTo>
                  <a:cubicBezTo>
                    <a:pt x="36892" y="400650"/>
                    <a:pt x="32494" y="401750"/>
                    <a:pt x="28462" y="399550"/>
                  </a:cubicBezTo>
                  <a:cubicBezTo>
                    <a:pt x="23697" y="396984"/>
                    <a:pt x="25163" y="392219"/>
                    <a:pt x="25530" y="387821"/>
                  </a:cubicBezTo>
                  <a:cubicBezTo>
                    <a:pt x="26996" y="376092"/>
                    <a:pt x="21131" y="371693"/>
                    <a:pt x="10501" y="375359"/>
                  </a:cubicBezTo>
                  <a:cubicBezTo>
                    <a:pt x="6470" y="376825"/>
                    <a:pt x="2804" y="377558"/>
                    <a:pt x="971" y="373526"/>
                  </a:cubicBezTo>
                  <a:cubicBezTo>
                    <a:pt x="-2327" y="367295"/>
                    <a:pt x="3537" y="365462"/>
                    <a:pt x="7203" y="364363"/>
                  </a:cubicBezTo>
                  <a:cubicBezTo>
                    <a:pt x="20031" y="360697"/>
                    <a:pt x="28462" y="346402"/>
                    <a:pt x="44223" y="350068"/>
                  </a:cubicBezTo>
                  <a:cubicBezTo>
                    <a:pt x="47888" y="350801"/>
                    <a:pt x="50821" y="346769"/>
                    <a:pt x="47522" y="342370"/>
                  </a:cubicBezTo>
                  <a:cubicBezTo>
                    <a:pt x="45323" y="339071"/>
                    <a:pt x="42757" y="335039"/>
                    <a:pt x="47888" y="333207"/>
                  </a:cubicBezTo>
                  <a:cubicBezTo>
                    <a:pt x="54120" y="330641"/>
                    <a:pt x="57418" y="318179"/>
                    <a:pt x="66215" y="324776"/>
                  </a:cubicBezTo>
                  <a:cubicBezTo>
                    <a:pt x="73913" y="330274"/>
                    <a:pt x="69881" y="337972"/>
                    <a:pt x="64749" y="344569"/>
                  </a:cubicBezTo>
                  <a:cubicBezTo>
                    <a:pt x="62916" y="347135"/>
                    <a:pt x="61450" y="349701"/>
                    <a:pt x="60351" y="352633"/>
                  </a:cubicBezTo>
                  <a:cubicBezTo>
                    <a:pt x="58518" y="357398"/>
                    <a:pt x="51920" y="363629"/>
                    <a:pt x="58885" y="367295"/>
                  </a:cubicBezTo>
                  <a:cubicBezTo>
                    <a:pt x="65849" y="370960"/>
                    <a:pt x="65116" y="362163"/>
                    <a:pt x="67315" y="358131"/>
                  </a:cubicBezTo>
                  <a:cubicBezTo>
                    <a:pt x="69881" y="352633"/>
                    <a:pt x="74646" y="351900"/>
                    <a:pt x="79777" y="351534"/>
                  </a:cubicBezTo>
                  <a:cubicBezTo>
                    <a:pt x="86375" y="351167"/>
                    <a:pt x="91506" y="350068"/>
                    <a:pt x="91506" y="340904"/>
                  </a:cubicBezTo>
                  <a:cubicBezTo>
                    <a:pt x="91506" y="332840"/>
                    <a:pt x="95172" y="330274"/>
                    <a:pt x="98837" y="339804"/>
                  </a:cubicBezTo>
                  <a:cubicBezTo>
                    <a:pt x="99570" y="342004"/>
                    <a:pt x="100303" y="343103"/>
                    <a:pt x="102503" y="342370"/>
                  </a:cubicBezTo>
                  <a:cubicBezTo>
                    <a:pt x="107268" y="340171"/>
                    <a:pt x="107268" y="335772"/>
                    <a:pt x="107634" y="331374"/>
                  </a:cubicBezTo>
                  <a:cubicBezTo>
                    <a:pt x="109833" y="314513"/>
                    <a:pt x="118264" y="303884"/>
                    <a:pt x="132192" y="299485"/>
                  </a:cubicBezTo>
                  <a:cubicBezTo>
                    <a:pt x="129993" y="295820"/>
                    <a:pt x="127427" y="292154"/>
                    <a:pt x="125961" y="288489"/>
                  </a:cubicBezTo>
                  <a:cubicBezTo>
                    <a:pt x="124495" y="284091"/>
                    <a:pt x="117164" y="285923"/>
                    <a:pt x="117164" y="280059"/>
                  </a:cubicBezTo>
                  <a:cubicBezTo>
                    <a:pt x="120830" y="274927"/>
                    <a:pt x="124861" y="279326"/>
                    <a:pt x="128893" y="279326"/>
                  </a:cubicBezTo>
                  <a:cubicBezTo>
                    <a:pt x="131093" y="279326"/>
                    <a:pt x="133658" y="278226"/>
                    <a:pt x="135125" y="276393"/>
                  </a:cubicBezTo>
                  <a:cubicBezTo>
                    <a:pt x="136957" y="273827"/>
                    <a:pt x="134391" y="271262"/>
                    <a:pt x="132192" y="270895"/>
                  </a:cubicBezTo>
                  <a:cubicBezTo>
                    <a:pt x="116065" y="267230"/>
                    <a:pt x="117897" y="255867"/>
                    <a:pt x="120830" y="244504"/>
                  </a:cubicBezTo>
                  <a:cubicBezTo>
                    <a:pt x="123029" y="236074"/>
                    <a:pt x="117164" y="228743"/>
                    <a:pt x="118997" y="220679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4301FD57-86BC-4787-8DA8-C17A4C9021B4}"/>
                </a:ext>
              </a:extLst>
            </p:cNvPr>
            <p:cNvSpPr/>
            <p:nvPr/>
          </p:nvSpPr>
          <p:spPr>
            <a:xfrm>
              <a:off x="10334144" y="5820674"/>
              <a:ext cx="241541" cy="819598"/>
            </a:xfrm>
            <a:custGeom>
              <a:avLst/>
              <a:gdLst>
                <a:gd name="connsiteX0" fmla="*/ 103730 w 241541"/>
                <a:gd name="connsiteY0" fmla="*/ 786244 h 819598"/>
                <a:gd name="connsiteX1" fmla="*/ 92368 w 241541"/>
                <a:gd name="connsiteY1" fmla="*/ 771582 h 819598"/>
                <a:gd name="connsiteX2" fmla="*/ 99699 w 241541"/>
                <a:gd name="connsiteY2" fmla="*/ 759486 h 819598"/>
                <a:gd name="connsiteX3" fmla="*/ 109595 w 241541"/>
                <a:gd name="connsiteY3" fmla="*/ 749590 h 819598"/>
                <a:gd name="connsiteX4" fmla="*/ 95667 w 241541"/>
                <a:gd name="connsiteY4" fmla="*/ 722833 h 819598"/>
                <a:gd name="connsiteX5" fmla="*/ 84304 w 241541"/>
                <a:gd name="connsiteY5" fmla="*/ 700474 h 819598"/>
                <a:gd name="connsiteX6" fmla="*/ 77340 w 241541"/>
                <a:gd name="connsiteY6" fmla="*/ 691677 h 819598"/>
                <a:gd name="connsiteX7" fmla="*/ 67810 w 241541"/>
                <a:gd name="connsiteY7" fmla="*/ 681414 h 819598"/>
                <a:gd name="connsiteX8" fmla="*/ 21992 w 241541"/>
                <a:gd name="connsiteY8" fmla="*/ 627533 h 819598"/>
                <a:gd name="connsiteX9" fmla="*/ 36287 w 241541"/>
                <a:gd name="connsiteY9" fmla="*/ 627166 h 819598"/>
                <a:gd name="connsiteX10" fmla="*/ 33355 w 241541"/>
                <a:gd name="connsiteY10" fmla="*/ 615437 h 819598"/>
                <a:gd name="connsiteX11" fmla="*/ 22359 w 241541"/>
                <a:gd name="connsiteY11" fmla="*/ 617636 h 819598"/>
                <a:gd name="connsiteX12" fmla="*/ 16128 w 241541"/>
                <a:gd name="connsiteY12" fmla="*/ 616170 h 819598"/>
                <a:gd name="connsiteX13" fmla="*/ 9897 w 241541"/>
                <a:gd name="connsiteY13" fmla="*/ 605907 h 819598"/>
                <a:gd name="connsiteX14" fmla="*/ 0 w 241541"/>
                <a:gd name="connsiteY14" fmla="*/ 601142 h 819598"/>
                <a:gd name="connsiteX15" fmla="*/ 27857 w 241541"/>
                <a:gd name="connsiteY15" fmla="*/ 590146 h 819598"/>
                <a:gd name="connsiteX16" fmla="*/ 28590 w 241541"/>
                <a:gd name="connsiteY16" fmla="*/ 578050 h 819598"/>
                <a:gd name="connsiteX17" fmla="*/ 28590 w 241541"/>
                <a:gd name="connsiteY17" fmla="*/ 572918 h 819598"/>
                <a:gd name="connsiteX18" fmla="*/ 28957 w 241541"/>
                <a:gd name="connsiteY18" fmla="*/ 563388 h 819598"/>
                <a:gd name="connsiteX19" fmla="*/ 28590 w 241541"/>
                <a:gd name="connsiteY19" fmla="*/ 553125 h 819598"/>
                <a:gd name="connsiteX20" fmla="*/ 39220 w 241541"/>
                <a:gd name="connsiteY20" fmla="*/ 553492 h 819598"/>
                <a:gd name="connsiteX21" fmla="*/ 60845 w 241541"/>
                <a:gd name="connsiteY21" fmla="*/ 582815 h 819598"/>
                <a:gd name="connsiteX22" fmla="*/ 63778 w 241541"/>
                <a:gd name="connsiteY22" fmla="*/ 551659 h 819598"/>
                <a:gd name="connsiteX23" fmla="*/ 57180 w 241541"/>
                <a:gd name="connsiteY23" fmla="*/ 498511 h 819598"/>
                <a:gd name="connsiteX24" fmla="*/ 43618 w 241541"/>
                <a:gd name="connsiteY24" fmla="*/ 470287 h 819598"/>
                <a:gd name="connsiteX25" fmla="*/ 50949 w 241541"/>
                <a:gd name="connsiteY25" fmla="*/ 451594 h 819598"/>
                <a:gd name="connsiteX26" fmla="*/ 50949 w 241541"/>
                <a:gd name="connsiteY26" fmla="*/ 444263 h 819598"/>
                <a:gd name="connsiteX27" fmla="*/ 47283 w 241541"/>
                <a:gd name="connsiteY27" fmla="*/ 425203 h 819598"/>
                <a:gd name="connsiteX28" fmla="*/ 43618 w 241541"/>
                <a:gd name="connsiteY28" fmla="*/ 383418 h 819598"/>
                <a:gd name="connsiteX29" fmla="*/ 36287 w 241541"/>
                <a:gd name="connsiteY29" fmla="*/ 353728 h 819598"/>
                <a:gd name="connsiteX30" fmla="*/ 39953 w 241541"/>
                <a:gd name="connsiteY30" fmla="*/ 342365 h 819598"/>
                <a:gd name="connsiteX31" fmla="*/ 57547 w 241541"/>
                <a:gd name="connsiteY31" fmla="*/ 298014 h 819598"/>
                <a:gd name="connsiteX32" fmla="*/ 51682 w 241541"/>
                <a:gd name="connsiteY32" fmla="*/ 277122 h 819598"/>
                <a:gd name="connsiteX33" fmla="*/ 47283 w 241541"/>
                <a:gd name="connsiteY33" fmla="*/ 228739 h 819598"/>
                <a:gd name="connsiteX34" fmla="*/ 51315 w 241541"/>
                <a:gd name="connsiteY34" fmla="*/ 215910 h 819598"/>
                <a:gd name="connsiteX35" fmla="*/ 54981 w 241541"/>
                <a:gd name="connsiteY35" fmla="*/ 186220 h 819598"/>
                <a:gd name="connsiteX36" fmla="*/ 59013 w 241541"/>
                <a:gd name="connsiteY36" fmla="*/ 163128 h 819598"/>
                <a:gd name="connsiteX37" fmla="*/ 58280 w 241541"/>
                <a:gd name="connsiteY37" fmla="*/ 162761 h 819598"/>
                <a:gd name="connsiteX38" fmla="*/ 48383 w 241541"/>
                <a:gd name="connsiteY38" fmla="*/ 155064 h 819598"/>
                <a:gd name="connsiteX39" fmla="*/ 24558 w 241541"/>
                <a:gd name="connsiteY39" fmla="*/ 161295 h 819598"/>
                <a:gd name="connsiteX40" fmla="*/ 21259 w 241541"/>
                <a:gd name="connsiteY40" fmla="*/ 160196 h 819598"/>
                <a:gd name="connsiteX41" fmla="*/ 12829 w 241541"/>
                <a:gd name="connsiteY41" fmla="*/ 72226 h 819598"/>
                <a:gd name="connsiteX42" fmla="*/ 16494 w 241541"/>
                <a:gd name="connsiteY42" fmla="*/ 60497 h 819598"/>
                <a:gd name="connsiteX43" fmla="*/ 9897 w 241541"/>
                <a:gd name="connsiteY43" fmla="*/ 44369 h 819598"/>
                <a:gd name="connsiteX44" fmla="*/ 13562 w 241541"/>
                <a:gd name="connsiteY44" fmla="*/ 15046 h 819598"/>
                <a:gd name="connsiteX45" fmla="*/ 31522 w 241541"/>
                <a:gd name="connsiteY45" fmla="*/ 18 h 819598"/>
                <a:gd name="connsiteX46" fmla="*/ 69276 w 241541"/>
                <a:gd name="connsiteY46" fmla="*/ 2584 h 819598"/>
                <a:gd name="connsiteX47" fmla="*/ 75140 w 241541"/>
                <a:gd name="connsiteY47" fmla="*/ 8082 h 819598"/>
                <a:gd name="connsiteX48" fmla="*/ 71842 w 241541"/>
                <a:gd name="connsiteY48" fmla="*/ 13580 h 819598"/>
                <a:gd name="connsiteX49" fmla="*/ 65977 w 241541"/>
                <a:gd name="connsiteY49" fmla="*/ 15780 h 819598"/>
                <a:gd name="connsiteX50" fmla="*/ 71108 w 241541"/>
                <a:gd name="connsiteY50" fmla="*/ 20545 h 819598"/>
                <a:gd name="connsiteX51" fmla="*/ 78073 w 241541"/>
                <a:gd name="connsiteY51" fmla="*/ 29341 h 819598"/>
                <a:gd name="connsiteX52" fmla="*/ 90902 w 241541"/>
                <a:gd name="connsiteY52" fmla="*/ 68928 h 819598"/>
                <a:gd name="connsiteX53" fmla="*/ 97866 w 241541"/>
                <a:gd name="connsiteY53" fmla="*/ 94219 h 819598"/>
                <a:gd name="connsiteX54" fmla="*/ 112894 w 241541"/>
                <a:gd name="connsiteY54" fmla="*/ 116578 h 819598"/>
                <a:gd name="connsiteX55" fmla="*/ 113627 w 241541"/>
                <a:gd name="connsiteY55" fmla="*/ 125374 h 819598"/>
                <a:gd name="connsiteX56" fmla="*/ 109595 w 241541"/>
                <a:gd name="connsiteY56" fmla="*/ 138203 h 819598"/>
                <a:gd name="connsiteX57" fmla="*/ 134153 w 241541"/>
                <a:gd name="connsiteY57" fmla="*/ 257328 h 819598"/>
                <a:gd name="connsiteX58" fmla="*/ 141850 w 241541"/>
                <a:gd name="connsiteY58" fmla="*/ 268691 h 819598"/>
                <a:gd name="connsiteX59" fmla="*/ 143683 w 241541"/>
                <a:gd name="connsiteY59" fmla="*/ 275655 h 819598"/>
                <a:gd name="connsiteX60" fmla="*/ 140018 w 241541"/>
                <a:gd name="connsiteY60" fmla="*/ 300580 h 819598"/>
                <a:gd name="connsiteX61" fmla="*/ 159811 w 241541"/>
                <a:gd name="connsiteY61" fmla="*/ 391115 h 819598"/>
                <a:gd name="connsiteX62" fmla="*/ 149914 w 241541"/>
                <a:gd name="connsiteY62" fmla="*/ 412374 h 819598"/>
                <a:gd name="connsiteX63" fmla="*/ 166409 w 241541"/>
                <a:gd name="connsiteY63" fmla="*/ 447929 h 819598"/>
                <a:gd name="connsiteX64" fmla="*/ 168974 w 241541"/>
                <a:gd name="connsiteY64" fmla="*/ 457825 h 819598"/>
                <a:gd name="connsiteX65" fmla="*/ 178871 w 241541"/>
                <a:gd name="connsiteY65" fmla="*/ 498144 h 819598"/>
                <a:gd name="connsiteX66" fmla="*/ 185102 w 241541"/>
                <a:gd name="connsiteY66" fmla="*/ 520137 h 819598"/>
                <a:gd name="connsiteX67" fmla="*/ 154313 w 241541"/>
                <a:gd name="connsiteY67" fmla="*/ 530033 h 819598"/>
                <a:gd name="connsiteX68" fmla="*/ 163843 w 241541"/>
                <a:gd name="connsiteY68" fmla="*/ 552392 h 819598"/>
                <a:gd name="connsiteX69" fmla="*/ 161644 w 241541"/>
                <a:gd name="connsiteY69" fmla="*/ 541396 h 819598"/>
                <a:gd name="connsiteX70" fmla="*/ 160910 w 241541"/>
                <a:gd name="connsiteY70" fmla="*/ 535165 h 819598"/>
                <a:gd name="connsiteX71" fmla="*/ 167875 w 241541"/>
                <a:gd name="connsiteY71" fmla="*/ 535165 h 819598"/>
                <a:gd name="connsiteX72" fmla="*/ 190600 w 241541"/>
                <a:gd name="connsiteY72" fmla="*/ 548360 h 819598"/>
                <a:gd name="connsiteX73" fmla="*/ 197564 w 241541"/>
                <a:gd name="connsiteY73" fmla="*/ 615070 h 819598"/>
                <a:gd name="connsiteX74" fmla="*/ 197564 w 241541"/>
                <a:gd name="connsiteY74" fmla="*/ 620568 h 819598"/>
                <a:gd name="connsiteX75" fmla="*/ 216624 w 241541"/>
                <a:gd name="connsiteY75" fmla="*/ 661987 h 819598"/>
                <a:gd name="connsiteX76" fmla="*/ 218824 w 241541"/>
                <a:gd name="connsiteY76" fmla="*/ 664919 h 819598"/>
                <a:gd name="connsiteX77" fmla="*/ 238983 w 241541"/>
                <a:gd name="connsiteY77" fmla="*/ 715502 h 819598"/>
                <a:gd name="connsiteX78" fmla="*/ 226521 w 241541"/>
                <a:gd name="connsiteY78" fmla="*/ 748490 h 819598"/>
                <a:gd name="connsiteX79" fmla="*/ 201230 w 241541"/>
                <a:gd name="connsiteY79" fmla="*/ 748124 h 819598"/>
                <a:gd name="connsiteX80" fmla="*/ 179970 w 241541"/>
                <a:gd name="connsiteY80" fmla="*/ 747757 h 819598"/>
                <a:gd name="connsiteX81" fmla="*/ 191700 w 241541"/>
                <a:gd name="connsiteY81" fmla="*/ 753988 h 819598"/>
                <a:gd name="connsiteX82" fmla="*/ 199397 w 241541"/>
                <a:gd name="connsiteY82" fmla="*/ 763518 h 819598"/>
                <a:gd name="connsiteX83" fmla="*/ 179237 w 241541"/>
                <a:gd name="connsiteY83" fmla="*/ 788443 h 819598"/>
                <a:gd name="connsiteX84" fmla="*/ 161644 w 241541"/>
                <a:gd name="connsiteY84" fmla="*/ 782212 h 819598"/>
                <a:gd name="connsiteX85" fmla="*/ 155412 w 241541"/>
                <a:gd name="connsiteY85" fmla="*/ 748124 h 819598"/>
                <a:gd name="connsiteX86" fmla="*/ 148815 w 241541"/>
                <a:gd name="connsiteY86" fmla="*/ 719900 h 819598"/>
                <a:gd name="connsiteX87" fmla="*/ 126456 w 241541"/>
                <a:gd name="connsiteY87" fmla="*/ 726131 h 819598"/>
                <a:gd name="connsiteX88" fmla="*/ 138918 w 241541"/>
                <a:gd name="connsiteY88" fmla="*/ 780746 h 819598"/>
                <a:gd name="connsiteX89" fmla="*/ 126456 w 241541"/>
                <a:gd name="connsiteY89" fmla="*/ 819599 h 819598"/>
                <a:gd name="connsiteX90" fmla="*/ 111428 w 241541"/>
                <a:gd name="connsiteY90" fmla="*/ 793575 h 819598"/>
                <a:gd name="connsiteX91" fmla="*/ 107396 w 241541"/>
                <a:gd name="connsiteY91" fmla="*/ 781845 h 819598"/>
                <a:gd name="connsiteX92" fmla="*/ 103730 w 241541"/>
                <a:gd name="connsiteY92" fmla="*/ 786244 h 81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1541" h="819598">
                  <a:moveTo>
                    <a:pt x="103730" y="786244"/>
                  </a:moveTo>
                  <a:cubicBezTo>
                    <a:pt x="97866" y="783312"/>
                    <a:pt x="93467" y="778546"/>
                    <a:pt x="92368" y="771582"/>
                  </a:cubicBezTo>
                  <a:cubicBezTo>
                    <a:pt x="94934" y="767550"/>
                    <a:pt x="97499" y="763518"/>
                    <a:pt x="99699" y="759486"/>
                  </a:cubicBezTo>
                  <a:cubicBezTo>
                    <a:pt x="102264" y="755821"/>
                    <a:pt x="107029" y="755455"/>
                    <a:pt x="109595" y="749590"/>
                  </a:cubicBezTo>
                  <a:cubicBezTo>
                    <a:pt x="95300" y="745924"/>
                    <a:pt x="92734" y="735661"/>
                    <a:pt x="95667" y="722833"/>
                  </a:cubicBezTo>
                  <a:cubicBezTo>
                    <a:pt x="98232" y="712203"/>
                    <a:pt x="93834" y="705239"/>
                    <a:pt x="84304" y="700474"/>
                  </a:cubicBezTo>
                  <a:cubicBezTo>
                    <a:pt x="80638" y="698641"/>
                    <a:pt x="75507" y="697541"/>
                    <a:pt x="77340" y="691677"/>
                  </a:cubicBezTo>
                  <a:cubicBezTo>
                    <a:pt x="75140" y="687278"/>
                    <a:pt x="72575" y="684346"/>
                    <a:pt x="67810" y="681414"/>
                  </a:cubicBezTo>
                  <a:cubicBezTo>
                    <a:pt x="48750" y="669318"/>
                    <a:pt x="33355" y="649892"/>
                    <a:pt x="21992" y="627533"/>
                  </a:cubicBezTo>
                  <a:cubicBezTo>
                    <a:pt x="26391" y="621668"/>
                    <a:pt x="31889" y="634130"/>
                    <a:pt x="36287" y="627166"/>
                  </a:cubicBezTo>
                  <a:cubicBezTo>
                    <a:pt x="39220" y="622401"/>
                    <a:pt x="35188" y="618735"/>
                    <a:pt x="33355" y="615437"/>
                  </a:cubicBezTo>
                  <a:cubicBezTo>
                    <a:pt x="28223" y="606640"/>
                    <a:pt x="25658" y="615803"/>
                    <a:pt x="22359" y="617636"/>
                  </a:cubicBezTo>
                  <a:cubicBezTo>
                    <a:pt x="19793" y="618735"/>
                    <a:pt x="17227" y="619102"/>
                    <a:pt x="16128" y="616170"/>
                  </a:cubicBezTo>
                  <a:cubicBezTo>
                    <a:pt x="14662" y="612138"/>
                    <a:pt x="15761" y="607373"/>
                    <a:pt x="9897" y="605907"/>
                  </a:cubicBezTo>
                  <a:cubicBezTo>
                    <a:pt x="6598" y="605174"/>
                    <a:pt x="1833" y="607006"/>
                    <a:pt x="0" y="601142"/>
                  </a:cubicBezTo>
                  <a:cubicBezTo>
                    <a:pt x="11363" y="602241"/>
                    <a:pt x="20893" y="598576"/>
                    <a:pt x="27857" y="590146"/>
                  </a:cubicBezTo>
                  <a:cubicBezTo>
                    <a:pt x="29690" y="587946"/>
                    <a:pt x="40319" y="582815"/>
                    <a:pt x="28590" y="578050"/>
                  </a:cubicBezTo>
                  <a:cubicBezTo>
                    <a:pt x="26024" y="576950"/>
                    <a:pt x="25291" y="573651"/>
                    <a:pt x="28590" y="572918"/>
                  </a:cubicBezTo>
                  <a:cubicBezTo>
                    <a:pt x="42518" y="569986"/>
                    <a:pt x="37020" y="567054"/>
                    <a:pt x="28957" y="563388"/>
                  </a:cubicBezTo>
                  <a:cubicBezTo>
                    <a:pt x="23458" y="560823"/>
                    <a:pt x="23825" y="556424"/>
                    <a:pt x="28590" y="553125"/>
                  </a:cubicBezTo>
                  <a:cubicBezTo>
                    <a:pt x="31889" y="550926"/>
                    <a:pt x="36287" y="546894"/>
                    <a:pt x="39220" y="553492"/>
                  </a:cubicBezTo>
                  <a:cubicBezTo>
                    <a:pt x="43985" y="564855"/>
                    <a:pt x="58646" y="567787"/>
                    <a:pt x="60845" y="582815"/>
                  </a:cubicBezTo>
                  <a:cubicBezTo>
                    <a:pt x="71842" y="571819"/>
                    <a:pt x="64877" y="560456"/>
                    <a:pt x="63778" y="551659"/>
                  </a:cubicBezTo>
                  <a:cubicBezTo>
                    <a:pt x="61212" y="534065"/>
                    <a:pt x="57547" y="516471"/>
                    <a:pt x="57180" y="498511"/>
                  </a:cubicBezTo>
                  <a:cubicBezTo>
                    <a:pt x="56813" y="487515"/>
                    <a:pt x="52048" y="477985"/>
                    <a:pt x="43618" y="470287"/>
                  </a:cubicBezTo>
                  <a:cubicBezTo>
                    <a:pt x="38120" y="461124"/>
                    <a:pt x="49483" y="458192"/>
                    <a:pt x="50949" y="451594"/>
                  </a:cubicBezTo>
                  <a:cubicBezTo>
                    <a:pt x="50949" y="449028"/>
                    <a:pt x="50949" y="446829"/>
                    <a:pt x="50949" y="444263"/>
                  </a:cubicBezTo>
                  <a:cubicBezTo>
                    <a:pt x="48017" y="438399"/>
                    <a:pt x="43985" y="432534"/>
                    <a:pt x="47283" y="425203"/>
                  </a:cubicBezTo>
                  <a:cubicBezTo>
                    <a:pt x="42518" y="411641"/>
                    <a:pt x="43618" y="397346"/>
                    <a:pt x="43618" y="383418"/>
                  </a:cubicBezTo>
                  <a:cubicBezTo>
                    <a:pt x="43618" y="372788"/>
                    <a:pt x="43252" y="362525"/>
                    <a:pt x="36287" y="353728"/>
                  </a:cubicBezTo>
                  <a:cubicBezTo>
                    <a:pt x="37387" y="350063"/>
                    <a:pt x="38853" y="346397"/>
                    <a:pt x="39953" y="342365"/>
                  </a:cubicBezTo>
                  <a:cubicBezTo>
                    <a:pt x="59379" y="337967"/>
                    <a:pt x="69642" y="312309"/>
                    <a:pt x="57547" y="298014"/>
                  </a:cubicBezTo>
                  <a:cubicBezTo>
                    <a:pt x="52048" y="291417"/>
                    <a:pt x="52415" y="285185"/>
                    <a:pt x="51682" y="277122"/>
                  </a:cubicBezTo>
                  <a:cubicBezTo>
                    <a:pt x="49849" y="260994"/>
                    <a:pt x="57913" y="244133"/>
                    <a:pt x="47283" y="228739"/>
                  </a:cubicBezTo>
                  <a:cubicBezTo>
                    <a:pt x="43618" y="223240"/>
                    <a:pt x="47650" y="218842"/>
                    <a:pt x="51315" y="215910"/>
                  </a:cubicBezTo>
                  <a:cubicBezTo>
                    <a:pt x="63045" y="207113"/>
                    <a:pt x="60845" y="197583"/>
                    <a:pt x="54981" y="186220"/>
                  </a:cubicBezTo>
                  <a:cubicBezTo>
                    <a:pt x="50582" y="178156"/>
                    <a:pt x="38853" y="167526"/>
                    <a:pt x="59013" y="163128"/>
                  </a:cubicBezTo>
                  <a:cubicBezTo>
                    <a:pt x="59379" y="163128"/>
                    <a:pt x="58280" y="162761"/>
                    <a:pt x="58280" y="162761"/>
                  </a:cubicBezTo>
                  <a:cubicBezTo>
                    <a:pt x="52048" y="163861"/>
                    <a:pt x="55347" y="151399"/>
                    <a:pt x="48383" y="155064"/>
                  </a:cubicBezTo>
                  <a:cubicBezTo>
                    <a:pt x="40686" y="159096"/>
                    <a:pt x="31156" y="154698"/>
                    <a:pt x="24558" y="161295"/>
                  </a:cubicBezTo>
                  <a:cubicBezTo>
                    <a:pt x="23458" y="160929"/>
                    <a:pt x="21259" y="160562"/>
                    <a:pt x="21259" y="160196"/>
                  </a:cubicBezTo>
                  <a:cubicBezTo>
                    <a:pt x="27124" y="130140"/>
                    <a:pt x="21992" y="100816"/>
                    <a:pt x="12829" y="72226"/>
                  </a:cubicBezTo>
                  <a:cubicBezTo>
                    <a:pt x="10996" y="66362"/>
                    <a:pt x="15395" y="64529"/>
                    <a:pt x="16494" y="60497"/>
                  </a:cubicBezTo>
                  <a:cubicBezTo>
                    <a:pt x="18327" y="53533"/>
                    <a:pt x="18327" y="47302"/>
                    <a:pt x="9897" y="44369"/>
                  </a:cubicBezTo>
                  <a:cubicBezTo>
                    <a:pt x="15761" y="35206"/>
                    <a:pt x="13195" y="24943"/>
                    <a:pt x="13562" y="15046"/>
                  </a:cubicBezTo>
                  <a:cubicBezTo>
                    <a:pt x="13562" y="4783"/>
                    <a:pt x="17227" y="-348"/>
                    <a:pt x="31522" y="18"/>
                  </a:cubicBezTo>
                  <a:cubicBezTo>
                    <a:pt x="43985" y="385"/>
                    <a:pt x="56080" y="8815"/>
                    <a:pt x="69276" y="2584"/>
                  </a:cubicBezTo>
                  <a:cubicBezTo>
                    <a:pt x="72575" y="1118"/>
                    <a:pt x="74407" y="5516"/>
                    <a:pt x="75140" y="8082"/>
                  </a:cubicBezTo>
                  <a:cubicBezTo>
                    <a:pt x="76240" y="11014"/>
                    <a:pt x="74407" y="12481"/>
                    <a:pt x="71842" y="13580"/>
                  </a:cubicBezTo>
                  <a:cubicBezTo>
                    <a:pt x="69642" y="14313"/>
                    <a:pt x="64877" y="9182"/>
                    <a:pt x="65977" y="15780"/>
                  </a:cubicBezTo>
                  <a:cubicBezTo>
                    <a:pt x="66343" y="17612"/>
                    <a:pt x="70009" y="20911"/>
                    <a:pt x="71108" y="20545"/>
                  </a:cubicBezTo>
                  <a:cubicBezTo>
                    <a:pt x="83571" y="15780"/>
                    <a:pt x="79539" y="23110"/>
                    <a:pt x="78073" y="29341"/>
                  </a:cubicBezTo>
                  <a:cubicBezTo>
                    <a:pt x="74041" y="45103"/>
                    <a:pt x="83204" y="57565"/>
                    <a:pt x="90902" y="68928"/>
                  </a:cubicBezTo>
                  <a:cubicBezTo>
                    <a:pt x="96400" y="77358"/>
                    <a:pt x="97499" y="84689"/>
                    <a:pt x="97866" y="94219"/>
                  </a:cubicBezTo>
                  <a:cubicBezTo>
                    <a:pt x="98232" y="102649"/>
                    <a:pt x="95300" y="116944"/>
                    <a:pt x="112894" y="116578"/>
                  </a:cubicBezTo>
                  <a:cubicBezTo>
                    <a:pt x="118392" y="116578"/>
                    <a:pt x="119125" y="121709"/>
                    <a:pt x="113627" y="125374"/>
                  </a:cubicBezTo>
                  <a:cubicBezTo>
                    <a:pt x="108862" y="128673"/>
                    <a:pt x="107762" y="132705"/>
                    <a:pt x="109595" y="138203"/>
                  </a:cubicBezTo>
                  <a:cubicBezTo>
                    <a:pt x="121691" y="177057"/>
                    <a:pt x="121691" y="218475"/>
                    <a:pt x="134153" y="257328"/>
                  </a:cubicBezTo>
                  <a:cubicBezTo>
                    <a:pt x="135619" y="262094"/>
                    <a:pt x="132320" y="269058"/>
                    <a:pt x="141850" y="268691"/>
                  </a:cubicBezTo>
                  <a:cubicBezTo>
                    <a:pt x="145149" y="268691"/>
                    <a:pt x="146982" y="274189"/>
                    <a:pt x="143683" y="275655"/>
                  </a:cubicBezTo>
                  <a:cubicBezTo>
                    <a:pt x="128289" y="282253"/>
                    <a:pt x="137085" y="292883"/>
                    <a:pt x="140018" y="300580"/>
                  </a:cubicBezTo>
                  <a:cubicBezTo>
                    <a:pt x="151014" y="329903"/>
                    <a:pt x="150647" y="361425"/>
                    <a:pt x="159811" y="391115"/>
                  </a:cubicBezTo>
                  <a:cubicBezTo>
                    <a:pt x="162743" y="400645"/>
                    <a:pt x="155046" y="405777"/>
                    <a:pt x="149914" y="412374"/>
                  </a:cubicBezTo>
                  <a:cubicBezTo>
                    <a:pt x="166042" y="413841"/>
                    <a:pt x="176305" y="435466"/>
                    <a:pt x="166409" y="447929"/>
                  </a:cubicBezTo>
                  <a:cubicBezTo>
                    <a:pt x="160910" y="454893"/>
                    <a:pt x="164209" y="453427"/>
                    <a:pt x="168974" y="457825"/>
                  </a:cubicBezTo>
                  <a:cubicBezTo>
                    <a:pt x="179970" y="468088"/>
                    <a:pt x="176672" y="484582"/>
                    <a:pt x="178871" y="498144"/>
                  </a:cubicBezTo>
                  <a:cubicBezTo>
                    <a:pt x="180337" y="505842"/>
                    <a:pt x="178138" y="514272"/>
                    <a:pt x="185102" y="520137"/>
                  </a:cubicBezTo>
                  <a:cubicBezTo>
                    <a:pt x="173739" y="524535"/>
                    <a:pt x="160177" y="519404"/>
                    <a:pt x="154313" y="530033"/>
                  </a:cubicBezTo>
                  <a:cubicBezTo>
                    <a:pt x="149181" y="539197"/>
                    <a:pt x="158345" y="545061"/>
                    <a:pt x="163843" y="552392"/>
                  </a:cubicBezTo>
                  <a:cubicBezTo>
                    <a:pt x="166775" y="547261"/>
                    <a:pt x="163110" y="544695"/>
                    <a:pt x="161644" y="541396"/>
                  </a:cubicBezTo>
                  <a:cubicBezTo>
                    <a:pt x="160544" y="539197"/>
                    <a:pt x="157612" y="536998"/>
                    <a:pt x="160910" y="535165"/>
                  </a:cubicBezTo>
                  <a:cubicBezTo>
                    <a:pt x="162743" y="534065"/>
                    <a:pt x="167875" y="534798"/>
                    <a:pt x="167875" y="535165"/>
                  </a:cubicBezTo>
                  <a:cubicBezTo>
                    <a:pt x="168974" y="550926"/>
                    <a:pt x="192799" y="525635"/>
                    <a:pt x="190600" y="548360"/>
                  </a:cubicBezTo>
                  <a:cubicBezTo>
                    <a:pt x="188401" y="570719"/>
                    <a:pt x="192799" y="593078"/>
                    <a:pt x="197564" y="615070"/>
                  </a:cubicBezTo>
                  <a:cubicBezTo>
                    <a:pt x="197931" y="616903"/>
                    <a:pt x="198664" y="619469"/>
                    <a:pt x="197564" y="620568"/>
                  </a:cubicBezTo>
                  <a:cubicBezTo>
                    <a:pt x="179604" y="645493"/>
                    <a:pt x="210393" y="648059"/>
                    <a:pt x="216624" y="661987"/>
                  </a:cubicBezTo>
                  <a:cubicBezTo>
                    <a:pt x="217357" y="663087"/>
                    <a:pt x="218824" y="664186"/>
                    <a:pt x="218824" y="664919"/>
                  </a:cubicBezTo>
                  <a:cubicBezTo>
                    <a:pt x="216258" y="685446"/>
                    <a:pt x="234218" y="697541"/>
                    <a:pt x="238983" y="715502"/>
                  </a:cubicBezTo>
                  <a:cubicBezTo>
                    <a:pt x="244115" y="734562"/>
                    <a:pt x="242282" y="740060"/>
                    <a:pt x="226521" y="748490"/>
                  </a:cubicBezTo>
                  <a:cubicBezTo>
                    <a:pt x="218090" y="756187"/>
                    <a:pt x="208927" y="755088"/>
                    <a:pt x="201230" y="748124"/>
                  </a:cubicBezTo>
                  <a:cubicBezTo>
                    <a:pt x="193166" y="740793"/>
                    <a:pt x="187301" y="745191"/>
                    <a:pt x="179970" y="747757"/>
                  </a:cubicBezTo>
                  <a:cubicBezTo>
                    <a:pt x="182903" y="755455"/>
                    <a:pt x="188034" y="752889"/>
                    <a:pt x="191700" y="753988"/>
                  </a:cubicBezTo>
                  <a:cubicBezTo>
                    <a:pt x="196465" y="755455"/>
                    <a:pt x="199397" y="758753"/>
                    <a:pt x="199397" y="763518"/>
                  </a:cubicBezTo>
                  <a:cubicBezTo>
                    <a:pt x="199030" y="776714"/>
                    <a:pt x="186935" y="781845"/>
                    <a:pt x="179237" y="788443"/>
                  </a:cubicBezTo>
                  <a:cubicBezTo>
                    <a:pt x="173739" y="793208"/>
                    <a:pt x="164576" y="787344"/>
                    <a:pt x="161644" y="782212"/>
                  </a:cubicBezTo>
                  <a:cubicBezTo>
                    <a:pt x="155046" y="772315"/>
                    <a:pt x="146982" y="761319"/>
                    <a:pt x="155412" y="748124"/>
                  </a:cubicBezTo>
                  <a:cubicBezTo>
                    <a:pt x="163476" y="736028"/>
                    <a:pt x="155412" y="726865"/>
                    <a:pt x="148815" y="719900"/>
                  </a:cubicBezTo>
                  <a:cubicBezTo>
                    <a:pt x="140384" y="711103"/>
                    <a:pt x="134153" y="722099"/>
                    <a:pt x="126456" y="726131"/>
                  </a:cubicBezTo>
                  <a:cubicBezTo>
                    <a:pt x="145882" y="741526"/>
                    <a:pt x="150281" y="758753"/>
                    <a:pt x="138918" y="780746"/>
                  </a:cubicBezTo>
                  <a:cubicBezTo>
                    <a:pt x="132320" y="793208"/>
                    <a:pt x="134886" y="807870"/>
                    <a:pt x="126456" y="819599"/>
                  </a:cubicBezTo>
                  <a:cubicBezTo>
                    <a:pt x="121324" y="810802"/>
                    <a:pt x="116559" y="802005"/>
                    <a:pt x="111428" y="793575"/>
                  </a:cubicBezTo>
                  <a:cubicBezTo>
                    <a:pt x="108862" y="789909"/>
                    <a:pt x="112527" y="784411"/>
                    <a:pt x="107396" y="781845"/>
                  </a:cubicBezTo>
                  <a:cubicBezTo>
                    <a:pt x="107029" y="782212"/>
                    <a:pt x="105197" y="785144"/>
                    <a:pt x="103730" y="786244"/>
                  </a:cubicBezTo>
                  <a:close/>
                </a:path>
              </a:pathLst>
            </a:custGeom>
            <a:solidFill>
              <a:srgbClr val="C1A0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33080BD2-D613-4345-8141-CAA045741B5F}"/>
                </a:ext>
              </a:extLst>
            </p:cNvPr>
            <p:cNvSpPr/>
            <p:nvPr/>
          </p:nvSpPr>
          <p:spPr>
            <a:xfrm>
              <a:off x="10269486" y="5273480"/>
              <a:ext cx="822348" cy="363373"/>
            </a:xfrm>
            <a:custGeom>
              <a:avLst/>
              <a:gdLst>
                <a:gd name="connsiteX0" fmla="*/ 821928 w 822348"/>
                <a:gd name="connsiteY0" fmla="*/ 116163 h 363373"/>
                <a:gd name="connsiteX1" fmla="*/ 795170 w 822348"/>
                <a:gd name="connsiteY1" fmla="*/ 115796 h 363373"/>
                <a:gd name="connsiteX2" fmla="*/ 779409 w 822348"/>
                <a:gd name="connsiteY2" fmla="*/ 121661 h 363373"/>
                <a:gd name="connsiteX3" fmla="*/ 736890 w 822348"/>
                <a:gd name="connsiteY3" fmla="*/ 128625 h 363373"/>
                <a:gd name="connsiteX4" fmla="*/ 710133 w 822348"/>
                <a:gd name="connsiteY4" fmla="*/ 139255 h 363373"/>
                <a:gd name="connsiteX5" fmla="*/ 703902 w 822348"/>
                <a:gd name="connsiteY5" fmla="*/ 146585 h 363373"/>
                <a:gd name="connsiteX6" fmla="*/ 690340 w 822348"/>
                <a:gd name="connsiteY6" fmla="*/ 130824 h 363373"/>
                <a:gd name="connsiteX7" fmla="*/ 663583 w 822348"/>
                <a:gd name="connsiteY7" fmla="*/ 122394 h 363373"/>
                <a:gd name="connsiteX8" fmla="*/ 652587 w 822348"/>
                <a:gd name="connsiteY8" fmla="*/ 139988 h 363373"/>
                <a:gd name="connsiteX9" fmla="*/ 634626 w 822348"/>
                <a:gd name="connsiteY9" fmla="*/ 149518 h 363373"/>
                <a:gd name="connsiteX10" fmla="*/ 611901 w 822348"/>
                <a:gd name="connsiteY10" fmla="*/ 127525 h 363373"/>
                <a:gd name="connsiteX11" fmla="*/ 594674 w 822348"/>
                <a:gd name="connsiteY11" fmla="*/ 121294 h 363373"/>
                <a:gd name="connsiteX12" fmla="*/ 606036 w 822348"/>
                <a:gd name="connsiteY12" fmla="*/ 138888 h 363373"/>
                <a:gd name="connsiteX13" fmla="*/ 609335 w 822348"/>
                <a:gd name="connsiteY13" fmla="*/ 150251 h 363373"/>
                <a:gd name="connsiteX14" fmla="*/ 600538 w 822348"/>
                <a:gd name="connsiteY14" fmla="*/ 156482 h 363373"/>
                <a:gd name="connsiteX15" fmla="*/ 591741 w 822348"/>
                <a:gd name="connsiteY15" fmla="*/ 147685 h 363373"/>
                <a:gd name="connsiteX16" fmla="*/ 551055 w 822348"/>
                <a:gd name="connsiteY16" fmla="*/ 119095 h 363373"/>
                <a:gd name="connsiteX17" fmla="*/ 559852 w 822348"/>
                <a:gd name="connsiteY17" fmla="*/ 109198 h 363373"/>
                <a:gd name="connsiteX18" fmla="*/ 566083 w 822348"/>
                <a:gd name="connsiteY18" fmla="*/ 95637 h 363373"/>
                <a:gd name="connsiteX19" fmla="*/ 557653 w 822348"/>
                <a:gd name="connsiteY19" fmla="*/ 87206 h 363373"/>
                <a:gd name="connsiteX20" fmla="*/ 547024 w 822348"/>
                <a:gd name="connsiteY20" fmla="*/ 96003 h 363373"/>
                <a:gd name="connsiteX21" fmla="*/ 515868 w 822348"/>
                <a:gd name="connsiteY21" fmla="*/ 124960 h 363373"/>
                <a:gd name="connsiteX22" fmla="*/ 521732 w 822348"/>
                <a:gd name="connsiteY22" fmla="*/ 132290 h 363373"/>
                <a:gd name="connsiteX23" fmla="*/ 537860 w 822348"/>
                <a:gd name="connsiteY23" fmla="*/ 148052 h 363373"/>
                <a:gd name="connsiteX24" fmla="*/ 509637 w 822348"/>
                <a:gd name="connsiteY24" fmla="*/ 161247 h 363373"/>
                <a:gd name="connsiteX25" fmla="*/ 490577 w 822348"/>
                <a:gd name="connsiteY25" fmla="*/ 162713 h 363373"/>
                <a:gd name="connsiteX26" fmla="*/ 501573 w 822348"/>
                <a:gd name="connsiteY26" fmla="*/ 134856 h 363373"/>
                <a:gd name="connsiteX27" fmla="*/ 488744 w 822348"/>
                <a:gd name="connsiteY27" fmla="*/ 109565 h 363373"/>
                <a:gd name="connsiteX28" fmla="*/ 499740 w 822348"/>
                <a:gd name="connsiteY28" fmla="*/ 97469 h 363373"/>
                <a:gd name="connsiteX29" fmla="*/ 474815 w 822348"/>
                <a:gd name="connsiteY29" fmla="*/ 87573 h 363373"/>
                <a:gd name="connsiteX30" fmla="*/ 471150 w 822348"/>
                <a:gd name="connsiteY30" fmla="*/ 94537 h 363373"/>
                <a:gd name="connsiteX31" fmla="*/ 460520 w 822348"/>
                <a:gd name="connsiteY31" fmla="*/ 133757 h 363373"/>
                <a:gd name="connsiteX32" fmla="*/ 447325 w 822348"/>
                <a:gd name="connsiteY32" fmla="*/ 130091 h 363373"/>
                <a:gd name="connsiteX33" fmla="*/ 397842 w 822348"/>
                <a:gd name="connsiteY33" fmla="*/ 98569 h 363373"/>
                <a:gd name="connsiteX34" fmla="*/ 379882 w 822348"/>
                <a:gd name="connsiteY34" fmla="*/ 80975 h 363373"/>
                <a:gd name="connsiteX35" fmla="*/ 372551 w 822348"/>
                <a:gd name="connsiteY35" fmla="*/ 66313 h 363373"/>
                <a:gd name="connsiteX36" fmla="*/ 361555 w 822348"/>
                <a:gd name="connsiteY36" fmla="*/ 72545 h 363373"/>
                <a:gd name="connsiteX37" fmla="*/ 365220 w 822348"/>
                <a:gd name="connsiteY37" fmla="*/ 86473 h 363373"/>
                <a:gd name="connsiteX38" fmla="*/ 367786 w 822348"/>
                <a:gd name="connsiteY38" fmla="*/ 92338 h 363373"/>
                <a:gd name="connsiteX39" fmla="*/ 354224 w 822348"/>
                <a:gd name="connsiteY39" fmla="*/ 94903 h 363373"/>
                <a:gd name="connsiteX40" fmla="*/ 332232 w 822348"/>
                <a:gd name="connsiteY40" fmla="*/ 125693 h 363373"/>
                <a:gd name="connsiteX41" fmla="*/ 349459 w 822348"/>
                <a:gd name="connsiteY41" fmla="*/ 135956 h 363373"/>
                <a:gd name="connsiteX42" fmla="*/ 380615 w 822348"/>
                <a:gd name="connsiteY42" fmla="*/ 135223 h 363373"/>
                <a:gd name="connsiteX43" fmla="*/ 392711 w 822348"/>
                <a:gd name="connsiteY43" fmla="*/ 123127 h 363373"/>
                <a:gd name="connsiteX44" fmla="*/ 384280 w 822348"/>
                <a:gd name="connsiteY44" fmla="*/ 152084 h 363373"/>
                <a:gd name="connsiteX45" fmla="*/ 365220 w 822348"/>
                <a:gd name="connsiteY45" fmla="*/ 148785 h 363373"/>
                <a:gd name="connsiteX46" fmla="*/ 336630 w 822348"/>
                <a:gd name="connsiteY46" fmla="*/ 150984 h 363373"/>
                <a:gd name="connsiteX47" fmla="*/ 310240 w 822348"/>
                <a:gd name="connsiteY47" fmla="*/ 164546 h 363373"/>
                <a:gd name="connsiteX48" fmla="*/ 301809 w 822348"/>
                <a:gd name="connsiteY48" fmla="*/ 154283 h 363373"/>
                <a:gd name="connsiteX49" fmla="*/ 302909 w 822348"/>
                <a:gd name="connsiteY49" fmla="*/ 144386 h 363373"/>
                <a:gd name="connsiteX50" fmla="*/ 295945 w 822348"/>
                <a:gd name="connsiteY50" fmla="*/ 136322 h 363373"/>
                <a:gd name="connsiteX51" fmla="*/ 293745 w 822348"/>
                <a:gd name="connsiteY51" fmla="*/ 133023 h 363373"/>
                <a:gd name="connsiteX52" fmla="*/ 271020 w 822348"/>
                <a:gd name="connsiteY52" fmla="*/ 119828 h 363373"/>
                <a:gd name="connsiteX53" fmla="*/ 264056 w 822348"/>
                <a:gd name="connsiteY53" fmla="*/ 144753 h 363373"/>
                <a:gd name="connsiteX54" fmla="*/ 231434 w 822348"/>
                <a:gd name="connsiteY54" fmla="*/ 181040 h 363373"/>
                <a:gd name="connsiteX55" fmla="*/ 218238 w 822348"/>
                <a:gd name="connsiteY55" fmla="*/ 186905 h 363373"/>
                <a:gd name="connsiteX56" fmla="*/ 216772 w 822348"/>
                <a:gd name="connsiteY56" fmla="*/ 193869 h 363373"/>
                <a:gd name="connsiteX57" fmla="*/ 223370 w 822348"/>
                <a:gd name="connsiteY57" fmla="*/ 196068 h 363373"/>
                <a:gd name="connsiteX58" fmla="*/ 233999 w 822348"/>
                <a:gd name="connsiteY58" fmla="*/ 192403 h 363373"/>
                <a:gd name="connsiteX59" fmla="*/ 253426 w 822348"/>
                <a:gd name="connsiteY59" fmla="*/ 198267 h 363373"/>
                <a:gd name="connsiteX60" fmla="*/ 244996 w 822348"/>
                <a:gd name="connsiteY60" fmla="*/ 215861 h 363373"/>
                <a:gd name="connsiteX61" fmla="*/ 239131 w 822348"/>
                <a:gd name="connsiteY61" fmla="*/ 240786 h 363373"/>
                <a:gd name="connsiteX62" fmla="*/ 223370 w 822348"/>
                <a:gd name="connsiteY62" fmla="*/ 296500 h 363373"/>
                <a:gd name="connsiteX63" fmla="*/ 214573 w 822348"/>
                <a:gd name="connsiteY63" fmla="*/ 303097 h 363373"/>
                <a:gd name="connsiteX64" fmla="*/ 188182 w 822348"/>
                <a:gd name="connsiteY64" fmla="*/ 308596 h 363373"/>
                <a:gd name="connsiteX65" fmla="*/ 173887 w 822348"/>
                <a:gd name="connsiteY65" fmla="*/ 311161 h 363373"/>
                <a:gd name="connsiteX66" fmla="*/ 171688 w 822348"/>
                <a:gd name="connsiteY66" fmla="*/ 339385 h 363373"/>
                <a:gd name="connsiteX67" fmla="*/ 168023 w 822348"/>
                <a:gd name="connsiteY67" fmla="*/ 344516 h 363373"/>
                <a:gd name="connsiteX68" fmla="*/ 162891 w 822348"/>
                <a:gd name="connsiteY68" fmla="*/ 360644 h 363373"/>
                <a:gd name="connsiteX69" fmla="*/ 151528 w 822348"/>
                <a:gd name="connsiteY69" fmla="*/ 358078 h 363373"/>
                <a:gd name="connsiteX70" fmla="*/ 136134 w 822348"/>
                <a:gd name="connsiteY70" fmla="*/ 326922 h 363373"/>
                <a:gd name="connsiteX71" fmla="*/ 123305 w 822348"/>
                <a:gd name="connsiteY71" fmla="*/ 317759 h 363373"/>
                <a:gd name="connsiteX72" fmla="*/ 93249 w 822348"/>
                <a:gd name="connsiteY72" fmla="*/ 301998 h 363373"/>
                <a:gd name="connsiteX73" fmla="*/ 105711 w 822348"/>
                <a:gd name="connsiteY73" fmla="*/ 301998 h 363373"/>
                <a:gd name="connsiteX74" fmla="*/ 125871 w 822348"/>
                <a:gd name="connsiteY74" fmla="*/ 289536 h 363373"/>
                <a:gd name="connsiteX75" fmla="*/ 99846 w 822348"/>
                <a:gd name="connsiteY75" fmla="*/ 274507 h 363373"/>
                <a:gd name="connsiteX76" fmla="*/ 77854 w 822348"/>
                <a:gd name="connsiteY76" fmla="*/ 265344 h 363373"/>
                <a:gd name="connsiteX77" fmla="*/ 72723 w 822348"/>
                <a:gd name="connsiteY77" fmla="*/ 260212 h 363373"/>
                <a:gd name="connsiteX78" fmla="*/ 37168 w 822348"/>
                <a:gd name="connsiteY78" fmla="*/ 273774 h 363373"/>
                <a:gd name="connsiteX79" fmla="*/ 28738 w 822348"/>
                <a:gd name="connsiteY79" fmla="*/ 274507 h 363373"/>
                <a:gd name="connsiteX80" fmla="*/ 26172 w 822348"/>
                <a:gd name="connsiteY80" fmla="*/ 264977 h 363373"/>
                <a:gd name="connsiteX81" fmla="*/ 48531 w 822348"/>
                <a:gd name="connsiteY81" fmla="*/ 247017 h 363373"/>
                <a:gd name="connsiteX82" fmla="*/ 63192 w 822348"/>
                <a:gd name="connsiteY82" fmla="*/ 240053 h 363373"/>
                <a:gd name="connsiteX83" fmla="*/ 50364 w 822348"/>
                <a:gd name="connsiteY83" fmla="*/ 223558 h 363373"/>
                <a:gd name="connsiteX84" fmla="*/ 40834 w 822348"/>
                <a:gd name="connsiteY84" fmla="*/ 201933 h 363373"/>
                <a:gd name="connsiteX85" fmla="*/ 50364 w 822348"/>
                <a:gd name="connsiteY85" fmla="*/ 190203 h 363373"/>
                <a:gd name="connsiteX86" fmla="*/ 59894 w 822348"/>
                <a:gd name="connsiteY86" fmla="*/ 194968 h 363373"/>
                <a:gd name="connsiteX87" fmla="*/ 49997 w 822348"/>
                <a:gd name="connsiteY87" fmla="*/ 205965 h 363373"/>
                <a:gd name="connsiteX88" fmla="*/ 69424 w 822348"/>
                <a:gd name="connsiteY88" fmla="*/ 214029 h 363373"/>
                <a:gd name="connsiteX89" fmla="*/ 69057 w 822348"/>
                <a:gd name="connsiteY89" fmla="*/ 192036 h 363373"/>
                <a:gd name="connsiteX90" fmla="*/ 68691 w 822348"/>
                <a:gd name="connsiteY90" fmla="*/ 162347 h 363373"/>
                <a:gd name="connsiteX91" fmla="*/ 58427 w 822348"/>
                <a:gd name="connsiteY91" fmla="*/ 153916 h 363373"/>
                <a:gd name="connsiteX92" fmla="*/ 44866 w 822348"/>
                <a:gd name="connsiteY92" fmla="*/ 155749 h 363373"/>
                <a:gd name="connsiteX93" fmla="*/ 42300 w 822348"/>
                <a:gd name="connsiteY93" fmla="*/ 169677 h 363373"/>
                <a:gd name="connsiteX94" fmla="*/ 10411 w 822348"/>
                <a:gd name="connsiteY94" fmla="*/ 171510 h 363373"/>
                <a:gd name="connsiteX95" fmla="*/ 5279 w 822348"/>
                <a:gd name="connsiteY95" fmla="*/ 172610 h 363373"/>
                <a:gd name="connsiteX96" fmla="*/ 2347 w 822348"/>
                <a:gd name="connsiteY96" fmla="*/ 162347 h 363373"/>
                <a:gd name="connsiteX97" fmla="*/ 56961 w 822348"/>
                <a:gd name="connsiteY97" fmla="*/ 104433 h 363373"/>
                <a:gd name="connsiteX98" fmla="*/ 57694 w 822348"/>
                <a:gd name="connsiteY98" fmla="*/ 86473 h 363373"/>
                <a:gd name="connsiteX99" fmla="*/ 58427 w 822348"/>
                <a:gd name="connsiteY99" fmla="*/ 75110 h 363373"/>
                <a:gd name="connsiteX100" fmla="*/ 68324 w 822348"/>
                <a:gd name="connsiteY100" fmla="*/ 22695 h 363373"/>
                <a:gd name="connsiteX101" fmla="*/ 81886 w 822348"/>
                <a:gd name="connsiteY101" fmla="*/ 1436 h 363373"/>
                <a:gd name="connsiteX102" fmla="*/ 93615 w 822348"/>
                <a:gd name="connsiteY102" fmla="*/ 36624 h 363373"/>
                <a:gd name="connsiteX103" fmla="*/ 105344 w 822348"/>
                <a:gd name="connsiteY103" fmla="*/ 67780 h 363373"/>
                <a:gd name="connsiteX104" fmla="*/ 103878 w 822348"/>
                <a:gd name="connsiteY104" fmla="*/ 83541 h 363373"/>
                <a:gd name="connsiteX105" fmla="*/ 100579 w 822348"/>
                <a:gd name="connsiteY105" fmla="*/ 93437 h 363373"/>
                <a:gd name="connsiteX106" fmla="*/ 90316 w 822348"/>
                <a:gd name="connsiteY106" fmla="*/ 116529 h 363373"/>
                <a:gd name="connsiteX107" fmla="*/ 106444 w 822348"/>
                <a:gd name="connsiteY107" fmla="*/ 118362 h 363373"/>
                <a:gd name="connsiteX108" fmla="*/ 120006 w 822348"/>
                <a:gd name="connsiteY108" fmla="*/ 121661 h 363373"/>
                <a:gd name="connsiteX109" fmla="*/ 144564 w 822348"/>
                <a:gd name="connsiteY109" fmla="*/ 169311 h 363373"/>
                <a:gd name="connsiteX110" fmla="*/ 157759 w 822348"/>
                <a:gd name="connsiteY110" fmla="*/ 182873 h 363373"/>
                <a:gd name="connsiteX111" fmla="*/ 177553 w 822348"/>
                <a:gd name="connsiteY111" fmla="*/ 190570 h 363373"/>
                <a:gd name="connsiteX112" fmla="*/ 176453 w 822348"/>
                <a:gd name="connsiteY112" fmla="*/ 135956 h 363373"/>
                <a:gd name="connsiteX113" fmla="*/ 166190 w 822348"/>
                <a:gd name="connsiteY113" fmla="*/ 127892 h 363373"/>
                <a:gd name="connsiteX114" fmla="*/ 147863 w 822348"/>
                <a:gd name="connsiteY114" fmla="*/ 137422 h 363373"/>
                <a:gd name="connsiteX115" fmla="*/ 129903 w 822348"/>
                <a:gd name="connsiteY115" fmla="*/ 133757 h 363373"/>
                <a:gd name="connsiteX116" fmla="*/ 137233 w 822348"/>
                <a:gd name="connsiteY116" fmla="*/ 119828 h 363373"/>
                <a:gd name="connsiteX117" fmla="*/ 134668 w 822348"/>
                <a:gd name="connsiteY117" fmla="*/ 117629 h 363373"/>
                <a:gd name="connsiteX118" fmla="*/ 114141 w 822348"/>
                <a:gd name="connsiteY118" fmla="*/ 105900 h 363373"/>
                <a:gd name="connsiteX119" fmla="*/ 135034 w 822348"/>
                <a:gd name="connsiteY119" fmla="*/ 92338 h 363373"/>
                <a:gd name="connsiteX120" fmla="*/ 180118 w 822348"/>
                <a:gd name="connsiteY120" fmla="*/ 84274 h 363373"/>
                <a:gd name="connsiteX121" fmla="*/ 189282 w 822348"/>
                <a:gd name="connsiteY121" fmla="*/ 90505 h 363373"/>
                <a:gd name="connsiteX122" fmla="*/ 198812 w 822348"/>
                <a:gd name="connsiteY122" fmla="*/ 103700 h 363373"/>
                <a:gd name="connsiteX123" fmla="*/ 227035 w 822348"/>
                <a:gd name="connsiteY123" fmla="*/ 114330 h 363373"/>
                <a:gd name="connsiteX124" fmla="*/ 233633 w 822348"/>
                <a:gd name="connsiteY124" fmla="*/ 80608 h 363373"/>
                <a:gd name="connsiteX125" fmla="*/ 246462 w 822348"/>
                <a:gd name="connsiteY125" fmla="*/ 55317 h 363373"/>
                <a:gd name="connsiteX126" fmla="*/ 276518 w 822348"/>
                <a:gd name="connsiteY126" fmla="*/ 38823 h 363373"/>
                <a:gd name="connsiteX127" fmla="*/ 221904 w 822348"/>
                <a:gd name="connsiteY127" fmla="*/ 19396 h 363373"/>
                <a:gd name="connsiteX128" fmla="*/ 216406 w 822348"/>
                <a:gd name="connsiteY128" fmla="*/ 18663 h 363373"/>
                <a:gd name="connsiteX129" fmla="*/ 196979 w 822348"/>
                <a:gd name="connsiteY129" fmla="*/ 9133 h 363373"/>
                <a:gd name="connsiteX130" fmla="*/ 219704 w 822348"/>
                <a:gd name="connsiteY130" fmla="*/ 1436 h 363373"/>
                <a:gd name="connsiteX131" fmla="*/ 224836 w 822348"/>
                <a:gd name="connsiteY131" fmla="*/ 2536 h 363373"/>
                <a:gd name="connsiteX132" fmla="*/ 292279 w 822348"/>
                <a:gd name="connsiteY132" fmla="*/ 16464 h 363373"/>
                <a:gd name="connsiteX133" fmla="*/ 434496 w 822348"/>
                <a:gd name="connsiteY133" fmla="*/ 40656 h 363373"/>
                <a:gd name="connsiteX134" fmla="*/ 470050 w 822348"/>
                <a:gd name="connsiteY134" fmla="*/ 41755 h 363373"/>
                <a:gd name="connsiteX135" fmla="*/ 478481 w 822348"/>
                <a:gd name="connsiteY135" fmla="*/ 42488 h 363373"/>
                <a:gd name="connsiteX136" fmla="*/ 589542 w 822348"/>
                <a:gd name="connsiteY136" fmla="*/ 46887 h 363373"/>
                <a:gd name="connsiteX137" fmla="*/ 737257 w 822348"/>
                <a:gd name="connsiteY137" fmla="*/ 75110 h 363373"/>
                <a:gd name="connsiteX138" fmla="*/ 748620 w 822348"/>
                <a:gd name="connsiteY138" fmla="*/ 84640 h 363373"/>
                <a:gd name="connsiteX139" fmla="*/ 737624 w 822348"/>
                <a:gd name="connsiteY139" fmla="*/ 97469 h 363373"/>
                <a:gd name="connsiteX140" fmla="*/ 718197 w 822348"/>
                <a:gd name="connsiteY140" fmla="*/ 106633 h 363373"/>
                <a:gd name="connsiteX141" fmla="*/ 754484 w 822348"/>
                <a:gd name="connsiteY141" fmla="*/ 90138 h 363373"/>
                <a:gd name="connsiteX142" fmla="*/ 780142 w 822348"/>
                <a:gd name="connsiteY142" fmla="*/ 95270 h 363373"/>
                <a:gd name="connsiteX143" fmla="*/ 791505 w 822348"/>
                <a:gd name="connsiteY143" fmla="*/ 95270 h 363373"/>
                <a:gd name="connsiteX144" fmla="*/ 807632 w 822348"/>
                <a:gd name="connsiteY144" fmla="*/ 96736 h 363373"/>
                <a:gd name="connsiteX145" fmla="*/ 821928 w 822348"/>
                <a:gd name="connsiteY145" fmla="*/ 116163 h 36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822348" h="363373">
                  <a:moveTo>
                    <a:pt x="821928" y="116163"/>
                  </a:moveTo>
                  <a:cubicBezTo>
                    <a:pt x="813131" y="115796"/>
                    <a:pt x="805067" y="134123"/>
                    <a:pt x="795170" y="115796"/>
                  </a:cubicBezTo>
                  <a:cubicBezTo>
                    <a:pt x="792971" y="111764"/>
                    <a:pt x="780875" y="119095"/>
                    <a:pt x="779409" y="121661"/>
                  </a:cubicBezTo>
                  <a:cubicBezTo>
                    <a:pt x="767680" y="142920"/>
                    <a:pt x="749719" y="133757"/>
                    <a:pt x="736890" y="128625"/>
                  </a:cubicBezTo>
                  <a:cubicBezTo>
                    <a:pt x="721496" y="122394"/>
                    <a:pt x="714165" y="122027"/>
                    <a:pt x="710133" y="139255"/>
                  </a:cubicBezTo>
                  <a:cubicBezTo>
                    <a:pt x="709767" y="141454"/>
                    <a:pt x="707567" y="143653"/>
                    <a:pt x="703902" y="146585"/>
                  </a:cubicBezTo>
                  <a:cubicBezTo>
                    <a:pt x="709034" y="129725"/>
                    <a:pt x="694739" y="135956"/>
                    <a:pt x="690340" y="130824"/>
                  </a:cubicBezTo>
                  <a:cubicBezTo>
                    <a:pt x="683376" y="122760"/>
                    <a:pt x="672380" y="125693"/>
                    <a:pt x="663583" y="122394"/>
                  </a:cubicBezTo>
                  <a:cubicBezTo>
                    <a:pt x="655885" y="119462"/>
                    <a:pt x="653320" y="131191"/>
                    <a:pt x="652587" y="139988"/>
                  </a:cubicBezTo>
                  <a:cubicBezTo>
                    <a:pt x="651487" y="151717"/>
                    <a:pt x="650387" y="163446"/>
                    <a:pt x="634626" y="149518"/>
                  </a:cubicBezTo>
                  <a:cubicBezTo>
                    <a:pt x="626929" y="142553"/>
                    <a:pt x="615200" y="140721"/>
                    <a:pt x="611901" y="127525"/>
                  </a:cubicBezTo>
                  <a:cubicBezTo>
                    <a:pt x="610435" y="121294"/>
                    <a:pt x="600538" y="124960"/>
                    <a:pt x="594674" y="121294"/>
                  </a:cubicBezTo>
                  <a:cubicBezTo>
                    <a:pt x="594674" y="131191"/>
                    <a:pt x="602004" y="133757"/>
                    <a:pt x="606036" y="138888"/>
                  </a:cubicBezTo>
                  <a:cubicBezTo>
                    <a:pt x="608602" y="142553"/>
                    <a:pt x="612634" y="145486"/>
                    <a:pt x="609335" y="150251"/>
                  </a:cubicBezTo>
                  <a:cubicBezTo>
                    <a:pt x="607136" y="153183"/>
                    <a:pt x="604570" y="156482"/>
                    <a:pt x="600538" y="156482"/>
                  </a:cubicBezTo>
                  <a:cubicBezTo>
                    <a:pt x="595040" y="156482"/>
                    <a:pt x="593940" y="151717"/>
                    <a:pt x="591741" y="147685"/>
                  </a:cubicBezTo>
                  <a:cubicBezTo>
                    <a:pt x="583311" y="130824"/>
                    <a:pt x="571582" y="122394"/>
                    <a:pt x="551055" y="119095"/>
                  </a:cubicBezTo>
                  <a:cubicBezTo>
                    <a:pt x="550689" y="112497"/>
                    <a:pt x="555454" y="110665"/>
                    <a:pt x="559852" y="109198"/>
                  </a:cubicBezTo>
                  <a:cubicBezTo>
                    <a:pt x="567550" y="106999"/>
                    <a:pt x="566450" y="101135"/>
                    <a:pt x="566083" y="95637"/>
                  </a:cubicBezTo>
                  <a:cubicBezTo>
                    <a:pt x="565717" y="90871"/>
                    <a:pt x="562785" y="87573"/>
                    <a:pt x="557653" y="87206"/>
                  </a:cubicBezTo>
                  <a:cubicBezTo>
                    <a:pt x="551789" y="86840"/>
                    <a:pt x="547390" y="91238"/>
                    <a:pt x="547024" y="96003"/>
                  </a:cubicBezTo>
                  <a:cubicBezTo>
                    <a:pt x="545557" y="115430"/>
                    <a:pt x="532728" y="123127"/>
                    <a:pt x="515868" y="124960"/>
                  </a:cubicBezTo>
                  <a:cubicBezTo>
                    <a:pt x="515135" y="131191"/>
                    <a:pt x="519900" y="130458"/>
                    <a:pt x="521732" y="132290"/>
                  </a:cubicBezTo>
                  <a:cubicBezTo>
                    <a:pt x="527230" y="137789"/>
                    <a:pt x="537860" y="137055"/>
                    <a:pt x="537860" y="148052"/>
                  </a:cubicBezTo>
                  <a:cubicBezTo>
                    <a:pt x="525764" y="146219"/>
                    <a:pt x="526864" y="171510"/>
                    <a:pt x="509637" y="161247"/>
                  </a:cubicBezTo>
                  <a:cubicBezTo>
                    <a:pt x="505605" y="158681"/>
                    <a:pt x="498274" y="161980"/>
                    <a:pt x="490577" y="162713"/>
                  </a:cubicBezTo>
                  <a:cubicBezTo>
                    <a:pt x="494608" y="152450"/>
                    <a:pt x="497174" y="143287"/>
                    <a:pt x="501573" y="134856"/>
                  </a:cubicBezTo>
                  <a:cubicBezTo>
                    <a:pt x="510370" y="118729"/>
                    <a:pt x="507437" y="112131"/>
                    <a:pt x="488744" y="109565"/>
                  </a:cubicBezTo>
                  <a:cubicBezTo>
                    <a:pt x="489477" y="102234"/>
                    <a:pt x="506338" y="106999"/>
                    <a:pt x="499740" y="97469"/>
                  </a:cubicBezTo>
                  <a:cubicBezTo>
                    <a:pt x="495342" y="90871"/>
                    <a:pt x="484712" y="86840"/>
                    <a:pt x="474815" y="87573"/>
                  </a:cubicBezTo>
                  <a:cubicBezTo>
                    <a:pt x="471517" y="87939"/>
                    <a:pt x="468584" y="91605"/>
                    <a:pt x="471150" y="94537"/>
                  </a:cubicBezTo>
                  <a:cubicBezTo>
                    <a:pt x="485812" y="112131"/>
                    <a:pt x="456122" y="117995"/>
                    <a:pt x="460520" y="133757"/>
                  </a:cubicBezTo>
                  <a:cubicBezTo>
                    <a:pt x="460887" y="135589"/>
                    <a:pt x="449158" y="135956"/>
                    <a:pt x="447325" y="130091"/>
                  </a:cubicBezTo>
                  <a:cubicBezTo>
                    <a:pt x="439261" y="105900"/>
                    <a:pt x="417269" y="103334"/>
                    <a:pt x="397842" y="98569"/>
                  </a:cubicBezTo>
                  <a:cubicBezTo>
                    <a:pt x="387213" y="96003"/>
                    <a:pt x="378049" y="96370"/>
                    <a:pt x="379882" y="80975"/>
                  </a:cubicBezTo>
                  <a:cubicBezTo>
                    <a:pt x="380248" y="77310"/>
                    <a:pt x="381348" y="67047"/>
                    <a:pt x="372551" y="66313"/>
                  </a:cubicBezTo>
                  <a:cubicBezTo>
                    <a:pt x="368886" y="65947"/>
                    <a:pt x="364121" y="69246"/>
                    <a:pt x="361555" y="72545"/>
                  </a:cubicBezTo>
                  <a:cubicBezTo>
                    <a:pt x="356790" y="78043"/>
                    <a:pt x="360089" y="82808"/>
                    <a:pt x="365220" y="86473"/>
                  </a:cubicBezTo>
                  <a:cubicBezTo>
                    <a:pt x="367420" y="87939"/>
                    <a:pt x="369619" y="90138"/>
                    <a:pt x="367786" y="92338"/>
                  </a:cubicBezTo>
                  <a:cubicBezTo>
                    <a:pt x="364121" y="97469"/>
                    <a:pt x="359356" y="95270"/>
                    <a:pt x="354224" y="94903"/>
                  </a:cubicBezTo>
                  <a:cubicBezTo>
                    <a:pt x="331132" y="92338"/>
                    <a:pt x="323801" y="103334"/>
                    <a:pt x="332232" y="125693"/>
                  </a:cubicBezTo>
                  <a:cubicBezTo>
                    <a:pt x="335531" y="134856"/>
                    <a:pt x="341762" y="135956"/>
                    <a:pt x="349459" y="135956"/>
                  </a:cubicBezTo>
                  <a:cubicBezTo>
                    <a:pt x="359722" y="135956"/>
                    <a:pt x="369619" y="130824"/>
                    <a:pt x="380615" y="135223"/>
                  </a:cubicBezTo>
                  <a:cubicBezTo>
                    <a:pt x="389412" y="138521"/>
                    <a:pt x="386846" y="126792"/>
                    <a:pt x="392711" y="123127"/>
                  </a:cubicBezTo>
                  <a:cubicBezTo>
                    <a:pt x="400042" y="136322"/>
                    <a:pt x="389778" y="144753"/>
                    <a:pt x="384280" y="152084"/>
                  </a:cubicBezTo>
                  <a:cubicBezTo>
                    <a:pt x="379882" y="157948"/>
                    <a:pt x="371085" y="156115"/>
                    <a:pt x="365220" y="148785"/>
                  </a:cubicBezTo>
                  <a:cubicBezTo>
                    <a:pt x="355324" y="137055"/>
                    <a:pt x="346160" y="147685"/>
                    <a:pt x="336630" y="150984"/>
                  </a:cubicBezTo>
                  <a:cubicBezTo>
                    <a:pt x="329666" y="159414"/>
                    <a:pt x="322335" y="166379"/>
                    <a:pt x="310240" y="164546"/>
                  </a:cubicBezTo>
                  <a:cubicBezTo>
                    <a:pt x="303642" y="163813"/>
                    <a:pt x="299243" y="161980"/>
                    <a:pt x="301809" y="154283"/>
                  </a:cubicBezTo>
                  <a:cubicBezTo>
                    <a:pt x="302176" y="150984"/>
                    <a:pt x="317937" y="149518"/>
                    <a:pt x="302909" y="144386"/>
                  </a:cubicBezTo>
                  <a:cubicBezTo>
                    <a:pt x="299610" y="143287"/>
                    <a:pt x="297777" y="139255"/>
                    <a:pt x="295945" y="136322"/>
                  </a:cubicBezTo>
                  <a:cubicBezTo>
                    <a:pt x="295211" y="135223"/>
                    <a:pt x="294845" y="134123"/>
                    <a:pt x="293745" y="133023"/>
                  </a:cubicBezTo>
                  <a:cubicBezTo>
                    <a:pt x="287514" y="126059"/>
                    <a:pt x="278351" y="117262"/>
                    <a:pt x="271020" y="119828"/>
                  </a:cubicBezTo>
                  <a:cubicBezTo>
                    <a:pt x="262956" y="122760"/>
                    <a:pt x="262956" y="134490"/>
                    <a:pt x="264056" y="144753"/>
                  </a:cubicBezTo>
                  <a:cubicBezTo>
                    <a:pt x="265888" y="161980"/>
                    <a:pt x="248295" y="180307"/>
                    <a:pt x="231434" y="181040"/>
                  </a:cubicBezTo>
                  <a:cubicBezTo>
                    <a:pt x="225936" y="181407"/>
                    <a:pt x="221537" y="182873"/>
                    <a:pt x="218238" y="186905"/>
                  </a:cubicBezTo>
                  <a:cubicBezTo>
                    <a:pt x="216406" y="188737"/>
                    <a:pt x="215673" y="191303"/>
                    <a:pt x="216772" y="193869"/>
                  </a:cubicBezTo>
                  <a:cubicBezTo>
                    <a:pt x="218238" y="196435"/>
                    <a:pt x="220804" y="196435"/>
                    <a:pt x="223370" y="196068"/>
                  </a:cubicBezTo>
                  <a:cubicBezTo>
                    <a:pt x="227035" y="195335"/>
                    <a:pt x="230334" y="193502"/>
                    <a:pt x="233999" y="192403"/>
                  </a:cubicBezTo>
                  <a:cubicBezTo>
                    <a:pt x="242063" y="189470"/>
                    <a:pt x="249394" y="190203"/>
                    <a:pt x="253426" y="198267"/>
                  </a:cubicBezTo>
                  <a:cubicBezTo>
                    <a:pt x="257824" y="207064"/>
                    <a:pt x="251960" y="211829"/>
                    <a:pt x="244996" y="215861"/>
                  </a:cubicBezTo>
                  <a:cubicBezTo>
                    <a:pt x="234733" y="221726"/>
                    <a:pt x="229601" y="228323"/>
                    <a:pt x="239131" y="240786"/>
                  </a:cubicBezTo>
                  <a:cubicBezTo>
                    <a:pt x="247195" y="251782"/>
                    <a:pt x="235099" y="289169"/>
                    <a:pt x="223370" y="296500"/>
                  </a:cubicBezTo>
                  <a:cubicBezTo>
                    <a:pt x="220071" y="298332"/>
                    <a:pt x="217139" y="300532"/>
                    <a:pt x="214573" y="303097"/>
                  </a:cubicBezTo>
                  <a:cubicBezTo>
                    <a:pt x="207242" y="311528"/>
                    <a:pt x="198812" y="314827"/>
                    <a:pt x="188182" y="308596"/>
                  </a:cubicBezTo>
                  <a:cubicBezTo>
                    <a:pt x="183417" y="306030"/>
                    <a:pt x="177553" y="304197"/>
                    <a:pt x="173887" y="311161"/>
                  </a:cubicBezTo>
                  <a:cubicBezTo>
                    <a:pt x="194047" y="325823"/>
                    <a:pt x="193680" y="328755"/>
                    <a:pt x="171688" y="339385"/>
                  </a:cubicBezTo>
                  <a:cubicBezTo>
                    <a:pt x="168756" y="339751"/>
                    <a:pt x="163991" y="340484"/>
                    <a:pt x="168023" y="344516"/>
                  </a:cubicBezTo>
                  <a:cubicBezTo>
                    <a:pt x="179752" y="354413"/>
                    <a:pt x="165823" y="356612"/>
                    <a:pt x="162891" y="360644"/>
                  </a:cubicBezTo>
                  <a:cubicBezTo>
                    <a:pt x="157759" y="367608"/>
                    <a:pt x="155194" y="359178"/>
                    <a:pt x="151528" y="358078"/>
                  </a:cubicBezTo>
                  <a:cubicBezTo>
                    <a:pt x="133934" y="352580"/>
                    <a:pt x="125504" y="345982"/>
                    <a:pt x="136134" y="326922"/>
                  </a:cubicBezTo>
                  <a:cubicBezTo>
                    <a:pt x="137966" y="323624"/>
                    <a:pt x="128803" y="319225"/>
                    <a:pt x="123305" y="317759"/>
                  </a:cubicBezTo>
                  <a:cubicBezTo>
                    <a:pt x="112675" y="315193"/>
                    <a:pt x="104978" y="308596"/>
                    <a:pt x="93249" y="301998"/>
                  </a:cubicBezTo>
                  <a:cubicBezTo>
                    <a:pt x="99480" y="301998"/>
                    <a:pt x="102412" y="301998"/>
                    <a:pt x="105711" y="301998"/>
                  </a:cubicBezTo>
                  <a:cubicBezTo>
                    <a:pt x="115241" y="302364"/>
                    <a:pt x="123305" y="300165"/>
                    <a:pt x="125871" y="289536"/>
                  </a:cubicBezTo>
                  <a:cubicBezTo>
                    <a:pt x="126970" y="284770"/>
                    <a:pt x="105344" y="271575"/>
                    <a:pt x="99846" y="274507"/>
                  </a:cubicBezTo>
                  <a:cubicBezTo>
                    <a:pt x="88117" y="280739"/>
                    <a:pt x="80786" y="278173"/>
                    <a:pt x="77854" y="265344"/>
                  </a:cubicBezTo>
                  <a:cubicBezTo>
                    <a:pt x="77121" y="262045"/>
                    <a:pt x="75288" y="257647"/>
                    <a:pt x="72723" y="260212"/>
                  </a:cubicBezTo>
                  <a:cubicBezTo>
                    <a:pt x="62826" y="270109"/>
                    <a:pt x="43766" y="255081"/>
                    <a:pt x="37168" y="273774"/>
                  </a:cubicBezTo>
                  <a:cubicBezTo>
                    <a:pt x="36069" y="276340"/>
                    <a:pt x="31670" y="275973"/>
                    <a:pt x="28738" y="274507"/>
                  </a:cubicBezTo>
                  <a:cubicBezTo>
                    <a:pt x="24706" y="272308"/>
                    <a:pt x="23973" y="266077"/>
                    <a:pt x="26172" y="264977"/>
                  </a:cubicBezTo>
                  <a:cubicBezTo>
                    <a:pt x="34969" y="260212"/>
                    <a:pt x="38268" y="248117"/>
                    <a:pt x="48531" y="247017"/>
                  </a:cubicBezTo>
                  <a:cubicBezTo>
                    <a:pt x="55129" y="246284"/>
                    <a:pt x="63192" y="246650"/>
                    <a:pt x="63192" y="240053"/>
                  </a:cubicBezTo>
                  <a:cubicBezTo>
                    <a:pt x="63192" y="233455"/>
                    <a:pt x="58427" y="225025"/>
                    <a:pt x="50364" y="223558"/>
                  </a:cubicBezTo>
                  <a:cubicBezTo>
                    <a:pt x="34969" y="220993"/>
                    <a:pt x="40467" y="209997"/>
                    <a:pt x="40834" y="201933"/>
                  </a:cubicBezTo>
                  <a:cubicBezTo>
                    <a:pt x="40834" y="196801"/>
                    <a:pt x="43033" y="190203"/>
                    <a:pt x="50364" y="190203"/>
                  </a:cubicBezTo>
                  <a:cubicBezTo>
                    <a:pt x="53662" y="190203"/>
                    <a:pt x="58794" y="192403"/>
                    <a:pt x="59894" y="194968"/>
                  </a:cubicBezTo>
                  <a:cubicBezTo>
                    <a:pt x="62826" y="203765"/>
                    <a:pt x="49997" y="197534"/>
                    <a:pt x="49997" y="205965"/>
                  </a:cubicBezTo>
                  <a:cubicBezTo>
                    <a:pt x="57328" y="206698"/>
                    <a:pt x="60993" y="219527"/>
                    <a:pt x="69424" y="214029"/>
                  </a:cubicBezTo>
                  <a:cubicBezTo>
                    <a:pt x="77121" y="208897"/>
                    <a:pt x="70523" y="199000"/>
                    <a:pt x="69057" y="192036"/>
                  </a:cubicBezTo>
                  <a:cubicBezTo>
                    <a:pt x="66858" y="182140"/>
                    <a:pt x="56961" y="174442"/>
                    <a:pt x="68691" y="162347"/>
                  </a:cubicBezTo>
                  <a:cubicBezTo>
                    <a:pt x="74189" y="156848"/>
                    <a:pt x="62093" y="156848"/>
                    <a:pt x="58427" y="153916"/>
                  </a:cubicBezTo>
                  <a:cubicBezTo>
                    <a:pt x="52929" y="149518"/>
                    <a:pt x="48164" y="149151"/>
                    <a:pt x="44866" y="155749"/>
                  </a:cubicBezTo>
                  <a:cubicBezTo>
                    <a:pt x="43033" y="159414"/>
                    <a:pt x="43399" y="163813"/>
                    <a:pt x="42300" y="169677"/>
                  </a:cubicBezTo>
                  <a:cubicBezTo>
                    <a:pt x="29837" y="159414"/>
                    <a:pt x="18475" y="152450"/>
                    <a:pt x="10411" y="171510"/>
                  </a:cubicBezTo>
                  <a:cubicBezTo>
                    <a:pt x="8945" y="174809"/>
                    <a:pt x="7845" y="175175"/>
                    <a:pt x="5279" y="172610"/>
                  </a:cubicBezTo>
                  <a:cubicBezTo>
                    <a:pt x="2347" y="169677"/>
                    <a:pt x="-3151" y="165279"/>
                    <a:pt x="2347" y="162347"/>
                  </a:cubicBezTo>
                  <a:cubicBezTo>
                    <a:pt x="26905" y="148785"/>
                    <a:pt x="40834" y="126059"/>
                    <a:pt x="56961" y="104433"/>
                  </a:cubicBezTo>
                  <a:cubicBezTo>
                    <a:pt x="63192" y="96003"/>
                    <a:pt x="68324" y="91605"/>
                    <a:pt x="57694" y="86473"/>
                  </a:cubicBezTo>
                  <a:cubicBezTo>
                    <a:pt x="45965" y="80608"/>
                    <a:pt x="52929" y="78776"/>
                    <a:pt x="58427" y="75110"/>
                  </a:cubicBezTo>
                  <a:cubicBezTo>
                    <a:pt x="76388" y="62648"/>
                    <a:pt x="79687" y="42122"/>
                    <a:pt x="68324" y="22695"/>
                  </a:cubicBezTo>
                  <a:cubicBezTo>
                    <a:pt x="58794" y="7301"/>
                    <a:pt x="73089" y="5835"/>
                    <a:pt x="81886" y="1436"/>
                  </a:cubicBezTo>
                  <a:cubicBezTo>
                    <a:pt x="90316" y="11699"/>
                    <a:pt x="90316" y="24895"/>
                    <a:pt x="93615" y="36624"/>
                  </a:cubicBezTo>
                  <a:cubicBezTo>
                    <a:pt x="96548" y="47620"/>
                    <a:pt x="96914" y="58616"/>
                    <a:pt x="105344" y="67780"/>
                  </a:cubicBezTo>
                  <a:cubicBezTo>
                    <a:pt x="109376" y="72178"/>
                    <a:pt x="107544" y="78409"/>
                    <a:pt x="103878" y="83541"/>
                  </a:cubicBezTo>
                  <a:cubicBezTo>
                    <a:pt x="101679" y="86473"/>
                    <a:pt x="98380" y="90138"/>
                    <a:pt x="100579" y="93437"/>
                  </a:cubicBezTo>
                  <a:cubicBezTo>
                    <a:pt x="109376" y="105900"/>
                    <a:pt x="102046" y="112131"/>
                    <a:pt x="90316" y="116529"/>
                  </a:cubicBezTo>
                  <a:cubicBezTo>
                    <a:pt x="96548" y="121294"/>
                    <a:pt x="101679" y="118729"/>
                    <a:pt x="106444" y="118362"/>
                  </a:cubicBezTo>
                  <a:cubicBezTo>
                    <a:pt x="111576" y="117995"/>
                    <a:pt x="119273" y="117629"/>
                    <a:pt x="120006" y="121661"/>
                  </a:cubicBezTo>
                  <a:cubicBezTo>
                    <a:pt x="123671" y="139988"/>
                    <a:pt x="146397" y="148052"/>
                    <a:pt x="144564" y="169311"/>
                  </a:cubicBezTo>
                  <a:cubicBezTo>
                    <a:pt x="143831" y="178841"/>
                    <a:pt x="148229" y="183606"/>
                    <a:pt x="157759" y="182873"/>
                  </a:cubicBezTo>
                  <a:cubicBezTo>
                    <a:pt x="165090" y="182140"/>
                    <a:pt x="171688" y="182873"/>
                    <a:pt x="177553" y="190570"/>
                  </a:cubicBezTo>
                  <a:cubicBezTo>
                    <a:pt x="167656" y="171510"/>
                    <a:pt x="168023" y="154283"/>
                    <a:pt x="176453" y="135956"/>
                  </a:cubicBezTo>
                  <a:cubicBezTo>
                    <a:pt x="180851" y="126792"/>
                    <a:pt x="173887" y="125326"/>
                    <a:pt x="166190" y="127892"/>
                  </a:cubicBezTo>
                  <a:cubicBezTo>
                    <a:pt x="159592" y="130091"/>
                    <a:pt x="154094" y="134123"/>
                    <a:pt x="147863" y="137422"/>
                  </a:cubicBezTo>
                  <a:cubicBezTo>
                    <a:pt x="140899" y="141087"/>
                    <a:pt x="133934" y="141454"/>
                    <a:pt x="129903" y="133757"/>
                  </a:cubicBezTo>
                  <a:cubicBezTo>
                    <a:pt x="125504" y="126059"/>
                    <a:pt x="131369" y="122760"/>
                    <a:pt x="137233" y="119828"/>
                  </a:cubicBezTo>
                  <a:cubicBezTo>
                    <a:pt x="136867" y="118362"/>
                    <a:pt x="135767" y="117995"/>
                    <a:pt x="134668" y="117629"/>
                  </a:cubicBezTo>
                  <a:cubicBezTo>
                    <a:pt x="127337" y="114330"/>
                    <a:pt x="114141" y="117995"/>
                    <a:pt x="114141" y="105900"/>
                  </a:cubicBezTo>
                  <a:cubicBezTo>
                    <a:pt x="114141" y="93437"/>
                    <a:pt x="128070" y="97103"/>
                    <a:pt x="135034" y="92338"/>
                  </a:cubicBezTo>
                  <a:cubicBezTo>
                    <a:pt x="149696" y="82808"/>
                    <a:pt x="165823" y="90871"/>
                    <a:pt x="180118" y="84274"/>
                  </a:cubicBezTo>
                  <a:cubicBezTo>
                    <a:pt x="184883" y="82075"/>
                    <a:pt x="188549" y="85373"/>
                    <a:pt x="189282" y="90505"/>
                  </a:cubicBezTo>
                  <a:cubicBezTo>
                    <a:pt x="190015" y="96736"/>
                    <a:pt x="195146" y="99668"/>
                    <a:pt x="198812" y="103700"/>
                  </a:cubicBezTo>
                  <a:cubicBezTo>
                    <a:pt x="206876" y="112497"/>
                    <a:pt x="214939" y="121661"/>
                    <a:pt x="227035" y="114330"/>
                  </a:cubicBezTo>
                  <a:cubicBezTo>
                    <a:pt x="239864" y="106266"/>
                    <a:pt x="238398" y="90871"/>
                    <a:pt x="233633" y="80608"/>
                  </a:cubicBezTo>
                  <a:cubicBezTo>
                    <a:pt x="226302" y="64114"/>
                    <a:pt x="232533" y="58250"/>
                    <a:pt x="246462" y="55317"/>
                  </a:cubicBezTo>
                  <a:cubicBezTo>
                    <a:pt x="257824" y="53118"/>
                    <a:pt x="262590" y="42122"/>
                    <a:pt x="276518" y="38823"/>
                  </a:cubicBezTo>
                  <a:cubicBezTo>
                    <a:pt x="258558" y="24895"/>
                    <a:pt x="238765" y="25628"/>
                    <a:pt x="221904" y="19396"/>
                  </a:cubicBezTo>
                  <a:cubicBezTo>
                    <a:pt x="220071" y="18663"/>
                    <a:pt x="218238" y="19030"/>
                    <a:pt x="216406" y="18663"/>
                  </a:cubicBezTo>
                  <a:cubicBezTo>
                    <a:pt x="209075" y="16831"/>
                    <a:pt x="196246" y="19396"/>
                    <a:pt x="196979" y="9133"/>
                  </a:cubicBezTo>
                  <a:cubicBezTo>
                    <a:pt x="198079" y="-4062"/>
                    <a:pt x="210908" y="703"/>
                    <a:pt x="219704" y="1436"/>
                  </a:cubicBezTo>
                  <a:cubicBezTo>
                    <a:pt x="221537" y="1803"/>
                    <a:pt x="223370" y="2169"/>
                    <a:pt x="224836" y="2536"/>
                  </a:cubicBezTo>
                  <a:cubicBezTo>
                    <a:pt x="247561" y="5468"/>
                    <a:pt x="269554" y="12799"/>
                    <a:pt x="292279" y="16464"/>
                  </a:cubicBezTo>
                  <a:cubicBezTo>
                    <a:pt x="340662" y="20130"/>
                    <a:pt x="386480" y="35524"/>
                    <a:pt x="434496" y="40656"/>
                  </a:cubicBezTo>
                  <a:cubicBezTo>
                    <a:pt x="446225" y="41755"/>
                    <a:pt x="457955" y="41389"/>
                    <a:pt x="470050" y="41755"/>
                  </a:cubicBezTo>
                  <a:cubicBezTo>
                    <a:pt x="472983" y="41755"/>
                    <a:pt x="475915" y="42122"/>
                    <a:pt x="478481" y="42488"/>
                  </a:cubicBezTo>
                  <a:cubicBezTo>
                    <a:pt x="515135" y="50552"/>
                    <a:pt x="552155" y="51652"/>
                    <a:pt x="589542" y="46887"/>
                  </a:cubicBezTo>
                  <a:cubicBezTo>
                    <a:pt x="641957" y="40656"/>
                    <a:pt x="691440" y="48353"/>
                    <a:pt x="737257" y="75110"/>
                  </a:cubicBezTo>
                  <a:cubicBezTo>
                    <a:pt x="741656" y="77676"/>
                    <a:pt x="745687" y="80608"/>
                    <a:pt x="748620" y="84640"/>
                  </a:cubicBezTo>
                  <a:cubicBezTo>
                    <a:pt x="752652" y="95270"/>
                    <a:pt x="743488" y="95270"/>
                    <a:pt x="737624" y="97469"/>
                  </a:cubicBezTo>
                  <a:cubicBezTo>
                    <a:pt x="730659" y="100035"/>
                    <a:pt x="722596" y="99302"/>
                    <a:pt x="718197" y="106633"/>
                  </a:cubicBezTo>
                  <a:cubicBezTo>
                    <a:pt x="734691" y="112497"/>
                    <a:pt x="740922" y="109565"/>
                    <a:pt x="754484" y="90138"/>
                  </a:cubicBezTo>
                  <a:cubicBezTo>
                    <a:pt x="764014" y="87206"/>
                    <a:pt x="771345" y="95270"/>
                    <a:pt x="780142" y="95270"/>
                  </a:cubicBezTo>
                  <a:cubicBezTo>
                    <a:pt x="783807" y="94903"/>
                    <a:pt x="787839" y="92704"/>
                    <a:pt x="791505" y="95270"/>
                  </a:cubicBezTo>
                  <a:cubicBezTo>
                    <a:pt x="796270" y="102967"/>
                    <a:pt x="802501" y="96370"/>
                    <a:pt x="807632" y="96736"/>
                  </a:cubicBezTo>
                  <a:cubicBezTo>
                    <a:pt x="819728" y="98202"/>
                    <a:pt x="823760" y="105533"/>
                    <a:pt x="821928" y="11616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B480194C-16DA-4F20-BCAD-65CB8FD4C181}"/>
                </a:ext>
              </a:extLst>
            </p:cNvPr>
            <p:cNvSpPr/>
            <p:nvPr/>
          </p:nvSpPr>
          <p:spPr>
            <a:xfrm>
              <a:off x="10285122" y="4952515"/>
              <a:ext cx="266812" cy="518913"/>
            </a:xfrm>
            <a:custGeom>
              <a:avLst/>
              <a:gdLst>
                <a:gd name="connsiteX0" fmla="*/ 205534 w 266812"/>
                <a:gd name="connsiteY0" fmla="*/ 324234 h 518913"/>
                <a:gd name="connsiteX1" fmla="*/ 183542 w 266812"/>
                <a:gd name="connsiteY1" fmla="*/ 328632 h 518913"/>
                <a:gd name="connsiteX2" fmla="*/ 228993 w 266812"/>
                <a:gd name="connsiteY2" fmla="*/ 339262 h 518913"/>
                <a:gd name="connsiteX3" fmla="*/ 250619 w 266812"/>
                <a:gd name="connsiteY3" fmla="*/ 345127 h 518913"/>
                <a:gd name="connsiteX4" fmla="*/ 266746 w 266812"/>
                <a:gd name="connsiteY4" fmla="*/ 355756 h 518913"/>
                <a:gd name="connsiteX5" fmla="*/ 252818 w 266812"/>
                <a:gd name="connsiteY5" fmla="*/ 366386 h 518913"/>
                <a:gd name="connsiteX6" fmla="*/ 225694 w 266812"/>
                <a:gd name="connsiteY6" fmla="*/ 380314 h 518913"/>
                <a:gd name="connsiteX7" fmla="*/ 222029 w 266812"/>
                <a:gd name="connsiteY7" fmla="*/ 393510 h 518913"/>
                <a:gd name="connsiteX8" fmla="*/ 221295 w 266812"/>
                <a:gd name="connsiteY8" fmla="*/ 432363 h 518913"/>
                <a:gd name="connsiteX9" fmla="*/ 193072 w 266812"/>
                <a:gd name="connsiteY9" fmla="*/ 437494 h 518913"/>
                <a:gd name="connsiteX10" fmla="*/ 169614 w 266812"/>
                <a:gd name="connsiteY10" fmla="*/ 404506 h 518913"/>
                <a:gd name="connsiteX11" fmla="*/ 138458 w 266812"/>
                <a:gd name="connsiteY11" fmla="*/ 408171 h 518913"/>
                <a:gd name="connsiteX12" fmla="*/ 128928 w 266812"/>
                <a:gd name="connsiteY12" fmla="*/ 412203 h 518913"/>
                <a:gd name="connsiteX13" fmla="*/ 113900 w 266812"/>
                <a:gd name="connsiteY13" fmla="*/ 416602 h 518913"/>
                <a:gd name="connsiteX14" fmla="*/ 102537 w 266812"/>
                <a:gd name="connsiteY14" fmla="*/ 422466 h 518913"/>
                <a:gd name="connsiteX15" fmla="*/ 111700 w 266812"/>
                <a:gd name="connsiteY15" fmla="*/ 429430 h 518913"/>
                <a:gd name="connsiteX16" fmla="*/ 125995 w 266812"/>
                <a:gd name="connsiteY16" fmla="*/ 433096 h 518913"/>
                <a:gd name="connsiteX17" fmla="*/ 132593 w 266812"/>
                <a:gd name="connsiteY17" fmla="*/ 440060 h 518913"/>
                <a:gd name="connsiteX18" fmla="*/ 125262 w 266812"/>
                <a:gd name="connsiteY18" fmla="*/ 443725 h 518913"/>
                <a:gd name="connsiteX19" fmla="*/ 116465 w 266812"/>
                <a:gd name="connsiteY19" fmla="*/ 447024 h 518913"/>
                <a:gd name="connsiteX20" fmla="*/ 119031 w 266812"/>
                <a:gd name="connsiteY20" fmla="*/ 453256 h 518913"/>
                <a:gd name="connsiteX21" fmla="*/ 129294 w 266812"/>
                <a:gd name="connsiteY21" fmla="*/ 453622 h 518913"/>
                <a:gd name="connsiteX22" fmla="*/ 153486 w 266812"/>
                <a:gd name="connsiteY22" fmla="*/ 440060 h 518913"/>
                <a:gd name="connsiteX23" fmla="*/ 165582 w 266812"/>
                <a:gd name="connsiteY23" fmla="*/ 440793 h 518913"/>
                <a:gd name="connsiteX24" fmla="*/ 167414 w 266812"/>
                <a:gd name="connsiteY24" fmla="*/ 452522 h 518913"/>
                <a:gd name="connsiteX25" fmla="*/ 166681 w 266812"/>
                <a:gd name="connsiteY25" fmla="*/ 504204 h 518913"/>
                <a:gd name="connsiteX26" fmla="*/ 161550 w 266812"/>
                <a:gd name="connsiteY26" fmla="*/ 518133 h 518913"/>
                <a:gd name="connsiteX27" fmla="*/ 153486 w 266812"/>
                <a:gd name="connsiteY27" fmla="*/ 510069 h 518913"/>
                <a:gd name="connsiteX28" fmla="*/ 146522 w 266812"/>
                <a:gd name="connsiteY28" fmla="*/ 505304 h 518913"/>
                <a:gd name="connsiteX29" fmla="*/ 125262 w 266812"/>
                <a:gd name="connsiteY29" fmla="*/ 482945 h 518913"/>
                <a:gd name="connsiteX30" fmla="*/ 102537 w 266812"/>
                <a:gd name="connsiteY30" fmla="*/ 466084 h 518913"/>
                <a:gd name="connsiteX31" fmla="*/ 104370 w 266812"/>
                <a:gd name="connsiteY31" fmla="*/ 445192 h 518913"/>
                <a:gd name="connsiteX32" fmla="*/ 85676 w 266812"/>
                <a:gd name="connsiteY32" fmla="*/ 442993 h 518913"/>
                <a:gd name="connsiteX33" fmla="*/ 66983 w 266812"/>
                <a:gd name="connsiteY33" fmla="*/ 436761 h 518913"/>
                <a:gd name="connsiteX34" fmla="*/ 80178 w 266812"/>
                <a:gd name="connsiteY34" fmla="*/ 428331 h 518913"/>
                <a:gd name="connsiteX35" fmla="*/ 81644 w 266812"/>
                <a:gd name="connsiteY35" fmla="*/ 416968 h 518913"/>
                <a:gd name="connsiteX36" fmla="*/ 80178 w 266812"/>
                <a:gd name="connsiteY36" fmla="*/ 403406 h 518913"/>
                <a:gd name="connsiteX37" fmla="*/ 76879 w 266812"/>
                <a:gd name="connsiteY37" fmla="*/ 378115 h 518913"/>
                <a:gd name="connsiteX38" fmla="*/ 71015 w 266812"/>
                <a:gd name="connsiteY38" fmla="*/ 376282 h 518913"/>
                <a:gd name="connsiteX39" fmla="*/ 66250 w 266812"/>
                <a:gd name="connsiteY39" fmla="*/ 320569 h 518913"/>
                <a:gd name="connsiteX40" fmla="*/ 64050 w 266812"/>
                <a:gd name="connsiteY40" fmla="*/ 310305 h 518913"/>
                <a:gd name="connsiteX41" fmla="*/ 25930 w 266812"/>
                <a:gd name="connsiteY41" fmla="*/ 311772 h 518913"/>
                <a:gd name="connsiteX42" fmla="*/ 6504 w 266812"/>
                <a:gd name="connsiteY42" fmla="*/ 309206 h 518913"/>
                <a:gd name="connsiteX43" fmla="*/ 6504 w 266812"/>
                <a:gd name="connsiteY43" fmla="*/ 267054 h 518913"/>
                <a:gd name="connsiteX44" fmla="*/ 25197 w 266812"/>
                <a:gd name="connsiteY44" fmla="*/ 260823 h 518913"/>
                <a:gd name="connsiteX45" fmla="*/ 61851 w 266812"/>
                <a:gd name="connsiteY45" fmla="*/ 272186 h 518913"/>
                <a:gd name="connsiteX46" fmla="*/ 72481 w 266812"/>
                <a:gd name="connsiteY46" fmla="*/ 228201 h 518913"/>
                <a:gd name="connsiteX47" fmla="*/ 83110 w 266812"/>
                <a:gd name="connsiteY47" fmla="*/ 208774 h 518913"/>
                <a:gd name="connsiteX48" fmla="*/ 99605 w 266812"/>
                <a:gd name="connsiteY48" fmla="*/ 201444 h 518913"/>
                <a:gd name="connsiteX49" fmla="*/ 104736 w 266812"/>
                <a:gd name="connsiteY49" fmla="*/ 215005 h 518913"/>
                <a:gd name="connsiteX50" fmla="*/ 120497 w 266812"/>
                <a:gd name="connsiteY50" fmla="*/ 244328 h 518913"/>
                <a:gd name="connsiteX51" fmla="*/ 102537 w 266812"/>
                <a:gd name="connsiteY51" fmla="*/ 177985 h 518913"/>
                <a:gd name="connsiteX52" fmla="*/ 97039 w 266812"/>
                <a:gd name="connsiteY52" fmla="*/ 185682 h 518913"/>
                <a:gd name="connsiteX53" fmla="*/ 90075 w 266812"/>
                <a:gd name="connsiteY53" fmla="*/ 193013 h 518913"/>
                <a:gd name="connsiteX54" fmla="*/ 80178 w 266812"/>
                <a:gd name="connsiteY54" fmla="*/ 185316 h 518913"/>
                <a:gd name="connsiteX55" fmla="*/ 79445 w 266812"/>
                <a:gd name="connsiteY55" fmla="*/ 174320 h 518913"/>
                <a:gd name="connsiteX56" fmla="*/ 72847 w 266812"/>
                <a:gd name="connsiteY56" fmla="*/ 116407 h 518913"/>
                <a:gd name="connsiteX57" fmla="*/ 73580 w 266812"/>
                <a:gd name="connsiteY57" fmla="*/ 98813 h 518913"/>
                <a:gd name="connsiteX58" fmla="*/ 82011 w 266812"/>
                <a:gd name="connsiteY58" fmla="*/ 65458 h 518913"/>
                <a:gd name="connsiteX59" fmla="*/ 93007 w 266812"/>
                <a:gd name="connsiteY59" fmla="*/ 5345 h 518913"/>
                <a:gd name="connsiteX60" fmla="*/ 121963 w 266812"/>
                <a:gd name="connsiteY60" fmla="*/ 214 h 518913"/>
                <a:gd name="connsiteX61" fmla="*/ 135159 w 266812"/>
                <a:gd name="connsiteY61" fmla="*/ 14142 h 518913"/>
                <a:gd name="connsiteX62" fmla="*/ 128195 w 266812"/>
                <a:gd name="connsiteY62" fmla="*/ 33202 h 518913"/>
                <a:gd name="connsiteX63" fmla="*/ 128928 w 266812"/>
                <a:gd name="connsiteY63" fmla="*/ 50796 h 518913"/>
                <a:gd name="connsiteX64" fmla="*/ 180243 w 266812"/>
                <a:gd name="connsiteY64" fmla="*/ 132168 h 518913"/>
                <a:gd name="connsiteX65" fmla="*/ 207000 w 266812"/>
                <a:gd name="connsiteY65" fmla="*/ 150128 h 518913"/>
                <a:gd name="connsiteX66" fmla="*/ 225694 w 266812"/>
                <a:gd name="connsiteY66" fmla="*/ 172853 h 518913"/>
                <a:gd name="connsiteX67" fmla="*/ 219463 w 266812"/>
                <a:gd name="connsiteY67" fmla="*/ 231500 h 518913"/>
                <a:gd name="connsiteX68" fmla="*/ 212499 w 266812"/>
                <a:gd name="connsiteY68" fmla="*/ 242129 h 518913"/>
                <a:gd name="connsiteX69" fmla="*/ 207000 w 266812"/>
                <a:gd name="connsiteY69" fmla="*/ 261922 h 518913"/>
                <a:gd name="connsiteX70" fmla="*/ 207734 w 266812"/>
                <a:gd name="connsiteY70" fmla="*/ 271086 h 518913"/>
                <a:gd name="connsiteX71" fmla="*/ 205534 w 266812"/>
                <a:gd name="connsiteY71" fmla="*/ 324234 h 5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6812" h="518913">
                  <a:moveTo>
                    <a:pt x="205534" y="324234"/>
                  </a:moveTo>
                  <a:cubicBezTo>
                    <a:pt x="198937" y="325700"/>
                    <a:pt x="190873" y="318369"/>
                    <a:pt x="183542" y="328632"/>
                  </a:cubicBezTo>
                  <a:cubicBezTo>
                    <a:pt x="199303" y="332298"/>
                    <a:pt x="214331" y="335597"/>
                    <a:pt x="228993" y="339262"/>
                  </a:cubicBezTo>
                  <a:cubicBezTo>
                    <a:pt x="236324" y="341095"/>
                    <a:pt x="243288" y="342927"/>
                    <a:pt x="250619" y="345127"/>
                  </a:cubicBezTo>
                  <a:cubicBezTo>
                    <a:pt x="257216" y="346959"/>
                    <a:pt x="266013" y="348425"/>
                    <a:pt x="266746" y="355756"/>
                  </a:cubicBezTo>
                  <a:cubicBezTo>
                    <a:pt x="267846" y="365286"/>
                    <a:pt x="255017" y="362354"/>
                    <a:pt x="252818" y="366386"/>
                  </a:cubicBezTo>
                  <a:cubicBezTo>
                    <a:pt x="246587" y="378482"/>
                    <a:pt x="235590" y="377382"/>
                    <a:pt x="225694" y="380314"/>
                  </a:cubicBezTo>
                  <a:cubicBezTo>
                    <a:pt x="219463" y="382147"/>
                    <a:pt x="215431" y="385079"/>
                    <a:pt x="222029" y="393510"/>
                  </a:cubicBezTo>
                  <a:cubicBezTo>
                    <a:pt x="231559" y="405239"/>
                    <a:pt x="226427" y="421000"/>
                    <a:pt x="221295" y="432363"/>
                  </a:cubicBezTo>
                  <a:cubicBezTo>
                    <a:pt x="216897" y="441893"/>
                    <a:pt x="202235" y="445192"/>
                    <a:pt x="193072" y="437494"/>
                  </a:cubicBezTo>
                  <a:cubicBezTo>
                    <a:pt x="182809" y="429430"/>
                    <a:pt x="165948" y="424299"/>
                    <a:pt x="169614" y="404506"/>
                  </a:cubicBezTo>
                  <a:cubicBezTo>
                    <a:pt x="159350" y="409271"/>
                    <a:pt x="149820" y="416968"/>
                    <a:pt x="138458" y="408171"/>
                  </a:cubicBezTo>
                  <a:cubicBezTo>
                    <a:pt x="136992" y="407072"/>
                    <a:pt x="130394" y="409638"/>
                    <a:pt x="128928" y="412203"/>
                  </a:cubicBezTo>
                  <a:cubicBezTo>
                    <a:pt x="124896" y="419167"/>
                    <a:pt x="122330" y="423199"/>
                    <a:pt x="113900" y="416602"/>
                  </a:cubicBezTo>
                  <a:cubicBezTo>
                    <a:pt x="108768" y="412570"/>
                    <a:pt x="103637" y="418434"/>
                    <a:pt x="102537" y="422466"/>
                  </a:cubicBezTo>
                  <a:cubicBezTo>
                    <a:pt x="99605" y="431263"/>
                    <a:pt x="107668" y="428331"/>
                    <a:pt x="111700" y="429430"/>
                  </a:cubicBezTo>
                  <a:cubicBezTo>
                    <a:pt x="116465" y="430897"/>
                    <a:pt x="121230" y="431996"/>
                    <a:pt x="125995" y="433096"/>
                  </a:cubicBezTo>
                  <a:cubicBezTo>
                    <a:pt x="130027" y="433829"/>
                    <a:pt x="133693" y="435295"/>
                    <a:pt x="132593" y="440060"/>
                  </a:cubicBezTo>
                  <a:cubicBezTo>
                    <a:pt x="131860" y="443725"/>
                    <a:pt x="128561" y="444459"/>
                    <a:pt x="125262" y="443725"/>
                  </a:cubicBezTo>
                  <a:cubicBezTo>
                    <a:pt x="121230" y="442626"/>
                    <a:pt x="117565" y="442259"/>
                    <a:pt x="116465" y="447024"/>
                  </a:cubicBezTo>
                  <a:cubicBezTo>
                    <a:pt x="116099" y="448857"/>
                    <a:pt x="117565" y="451789"/>
                    <a:pt x="119031" y="453256"/>
                  </a:cubicBezTo>
                  <a:cubicBezTo>
                    <a:pt x="121963" y="456188"/>
                    <a:pt x="126728" y="456188"/>
                    <a:pt x="129294" y="453622"/>
                  </a:cubicBezTo>
                  <a:cubicBezTo>
                    <a:pt x="135892" y="446291"/>
                    <a:pt x="145422" y="444459"/>
                    <a:pt x="153486" y="440060"/>
                  </a:cubicBezTo>
                  <a:cubicBezTo>
                    <a:pt x="157884" y="437861"/>
                    <a:pt x="161550" y="437128"/>
                    <a:pt x="165582" y="440793"/>
                  </a:cubicBezTo>
                  <a:cubicBezTo>
                    <a:pt x="169614" y="444459"/>
                    <a:pt x="169247" y="447757"/>
                    <a:pt x="167414" y="452522"/>
                  </a:cubicBezTo>
                  <a:cubicBezTo>
                    <a:pt x="159717" y="469750"/>
                    <a:pt x="153119" y="486244"/>
                    <a:pt x="166681" y="504204"/>
                  </a:cubicBezTo>
                  <a:cubicBezTo>
                    <a:pt x="169980" y="508603"/>
                    <a:pt x="167781" y="515934"/>
                    <a:pt x="161550" y="518133"/>
                  </a:cubicBezTo>
                  <a:cubicBezTo>
                    <a:pt x="154585" y="520699"/>
                    <a:pt x="152386" y="516667"/>
                    <a:pt x="153486" y="510069"/>
                  </a:cubicBezTo>
                  <a:cubicBezTo>
                    <a:pt x="154585" y="503471"/>
                    <a:pt x="150553" y="504937"/>
                    <a:pt x="146522" y="505304"/>
                  </a:cubicBezTo>
                  <a:cubicBezTo>
                    <a:pt x="124529" y="507137"/>
                    <a:pt x="123796" y="505671"/>
                    <a:pt x="125262" y="482945"/>
                  </a:cubicBezTo>
                  <a:cubicBezTo>
                    <a:pt x="126362" y="467551"/>
                    <a:pt x="114633" y="467184"/>
                    <a:pt x="102537" y="466084"/>
                  </a:cubicBezTo>
                  <a:cubicBezTo>
                    <a:pt x="103270" y="459120"/>
                    <a:pt x="113167" y="453622"/>
                    <a:pt x="104370" y="445192"/>
                  </a:cubicBezTo>
                  <a:cubicBezTo>
                    <a:pt x="97772" y="438961"/>
                    <a:pt x="92274" y="441526"/>
                    <a:pt x="85676" y="442993"/>
                  </a:cubicBezTo>
                  <a:cubicBezTo>
                    <a:pt x="78345" y="444825"/>
                    <a:pt x="69182" y="446291"/>
                    <a:pt x="66983" y="436761"/>
                  </a:cubicBezTo>
                  <a:cubicBezTo>
                    <a:pt x="64050" y="424666"/>
                    <a:pt x="74313" y="429797"/>
                    <a:pt x="80178" y="428331"/>
                  </a:cubicBezTo>
                  <a:cubicBezTo>
                    <a:pt x="89708" y="426498"/>
                    <a:pt x="86776" y="421000"/>
                    <a:pt x="81644" y="416968"/>
                  </a:cubicBezTo>
                  <a:cubicBezTo>
                    <a:pt x="76146" y="412570"/>
                    <a:pt x="71015" y="408904"/>
                    <a:pt x="80178" y="403406"/>
                  </a:cubicBezTo>
                  <a:cubicBezTo>
                    <a:pt x="97039" y="392777"/>
                    <a:pt x="84210" y="385446"/>
                    <a:pt x="76879" y="378115"/>
                  </a:cubicBezTo>
                  <a:cubicBezTo>
                    <a:pt x="75780" y="377015"/>
                    <a:pt x="69915" y="377749"/>
                    <a:pt x="71015" y="376282"/>
                  </a:cubicBezTo>
                  <a:cubicBezTo>
                    <a:pt x="82377" y="356489"/>
                    <a:pt x="63317" y="339262"/>
                    <a:pt x="66250" y="320569"/>
                  </a:cubicBezTo>
                  <a:cubicBezTo>
                    <a:pt x="71015" y="314337"/>
                    <a:pt x="70648" y="312505"/>
                    <a:pt x="64050" y="310305"/>
                  </a:cubicBezTo>
                  <a:cubicBezTo>
                    <a:pt x="51222" y="306273"/>
                    <a:pt x="39126" y="312871"/>
                    <a:pt x="25930" y="311772"/>
                  </a:cubicBezTo>
                  <a:cubicBezTo>
                    <a:pt x="19333" y="311039"/>
                    <a:pt x="13102" y="309572"/>
                    <a:pt x="6504" y="309206"/>
                  </a:cubicBezTo>
                  <a:cubicBezTo>
                    <a:pt x="-4859" y="295277"/>
                    <a:pt x="1006" y="280616"/>
                    <a:pt x="6504" y="267054"/>
                  </a:cubicBezTo>
                  <a:cubicBezTo>
                    <a:pt x="9803" y="258990"/>
                    <a:pt x="16767" y="256791"/>
                    <a:pt x="25197" y="260823"/>
                  </a:cubicBezTo>
                  <a:cubicBezTo>
                    <a:pt x="36560" y="266321"/>
                    <a:pt x="49389" y="265588"/>
                    <a:pt x="61851" y="272186"/>
                  </a:cubicBezTo>
                  <a:cubicBezTo>
                    <a:pt x="58186" y="254592"/>
                    <a:pt x="65517" y="241030"/>
                    <a:pt x="72481" y="228201"/>
                  </a:cubicBezTo>
                  <a:cubicBezTo>
                    <a:pt x="75780" y="221603"/>
                    <a:pt x="81278" y="216472"/>
                    <a:pt x="83110" y="208774"/>
                  </a:cubicBezTo>
                  <a:cubicBezTo>
                    <a:pt x="84943" y="199977"/>
                    <a:pt x="92640" y="199611"/>
                    <a:pt x="99605" y="201444"/>
                  </a:cubicBezTo>
                  <a:cubicBezTo>
                    <a:pt x="106935" y="203276"/>
                    <a:pt x="106935" y="209141"/>
                    <a:pt x="104736" y="215005"/>
                  </a:cubicBezTo>
                  <a:cubicBezTo>
                    <a:pt x="98872" y="230767"/>
                    <a:pt x="109501" y="237364"/>
                    <a:pt x="120497" y="244328"/>
                  </a:cubicBezTo>
                  <a:cubicBezTo>
                    <a:pt x="117198" y="221237"/>
                    <a:pt x="130027" y="194113"/>
                    <a:pt x="102537" y="177985"/>
                  </a:cubicBezTo>
                  <a:cubicBezTo>
                    <a:pt x="98138" y="179451"/>
                    <a:pt x="98138" y="182750"/>
                    <a:pt x="97039" y="185682"/>
                  </a:cubicBezTo>
                  <a:cubicBezTo>
                    <a:pt x="95939" y="188981"/>
                    <a:pt x="94840" y="193380"/>
                    <a:pt x="90075" y="193013"/>
                  </a:cubicBezTo>
                  <a:cubicBezTo>
                    <a:pt x="85310" y="192647"/>
                    <a:pt x="82377" y="189348"/>
                    <a:pt x="80178" y="185316"/>
                  </a:cubicBezTo>
                  <a:cubicBezTo>
                    <a:pt x="78345" y="181650"/>
                    <a:pt x="77979" y="177252"/>
                    <a:pt x="79445" y="174320"/>
                  </a:cubicBezTo>
                  <a:cubicBezTo>
                    <a:pt x="90075" y="153427"/>
                    <a:pt x="76146" y="135467"/>
                    <a:pt x="72847" y="116407"/>
                  </a:cubicBezTo>
                  <a:cubicBezTo>
                    <a:pt x="71748" y="110175"/>
                    <a:pt x="68815" y="103944"/>
                    <a:pt x="73580" y="98813"/>
                  </a:cubicBezTo>
                  <a:cubicBezTo>
                    <a:pt x="82744" y="88916"/>
                    <a:pt x="81278" y="77187"/>
                    <a:pt x="82011" y="65458"/>
                  </a:cubicBezTo>
                  <a:cubicBezTo>
                    <a:pt x="84943" y="45298"/>
                    <a:pt x="93007" y="26238"/>
                    <a:pt x="93007" y="5345"/>
                  </a:cubicBezTo>
                  <a:cubicBezTo>
                    <a:pt x="101804" y="-519"/>
                    <a:pt x="112433" y="2046"/>
                    <a:pt x="121963" y="214"/>
                  </a:cubicBezTo>
                  <a:cubicBezTo>
                    <a:pt x="130394" y="-1252"/>
                    <a:pt x="135892" y="4979"/>
                    <a:pt x="135159" y="14142"/>
                  </a:cubicBezTo>
                  <a:cubicBezTo>
                    <a:pt x="134792" y="21106"/>
                    <a:pt x="133326" y="28437"/>
                    <a:pt x="128195" y="33202"/>
                  </a:cubicBezTo>
                  <a:cubicBezTo>
                    <a:pt x="120864" y="40166"/>
                    <a:pt x="124896" y="44932"/>
                    <a:pt x="128928" y="50796"/>
                  </a:cubicBezTo>
                  <a:cubicBezTo>
                    <a:pt x="146155" y="77920"/>
                    <a:pt x="167048" y="102478"/>
                    <a:pt x="180243" y="132168"/>
                  </a:cubicBezTo>
                  <a:cubicBezTo>
                    <a:pt x="185008" y="143530"/>
                    <a:pt x="195271" y="148662"/>
                    <a:pt x="207000" y="150128"/>
                  </a:cubicBezTo>
                  <a:cubicBezTo>
                    <a:pt x="221295" y="151594"/>
                    <a:pt x="225327" y="159658"/>
                    <a:pt x="225694" y="172853"/>
                  </a:cubicBezTo>
                  <a:cubicBezTo>
                    <a:pt x="226060" y="192647"/>
                    <a:pt x="215064" y="211340"/>
                    <a:pt x="219463" y="231500"/>
                  </a:cubicBezTo>
                  <a:cubicBezTo>
                    <a:pt x="220196" y="235532"/>
                    <a:pt x="215797" y="239197"/>
                    <a:pt x="212499" y="242129"/>
                  </a:cubicBezTo>
                  <a:cubicBezTo>
                    <a:pt x="205901" y="247627"/>
                    <a:pt x="203702" y="253859"/>
                    <a:pt x="207000" y="261922"/>
                  </a:cubicBezTo>
                  <a:cubicBezTo>
                    <a:pt x="208100" y="264855"/>
                    <a:pt x="209566" y="268520"/>
                    <a:pt x="207734" y="271086"/>
                  </a:cubicBezTo>
                  <a:cubicBezTo>
                    <a:pt x="193805" y="288313"/>
                    <a:pt x="203702" y="306273"/>
                    <a:pt x="205534" y="324234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78326F56-1AC6-4A56-B3F0-4D157CB5250E}"/>
                </a:ext>
              </a:extLst>
            </p:cNvPr>
            <p:cNvSpPr/>
            <p:nvPr/>
          </p:nvSpPr>
          <p:spPr>
            <a:xfrm>
              <a:off x="10435027" y="5381579"/>
              <a:ext cx="225549" cy="471227"/>
            </a:xfrm>
            <a:custGeom>
              <a:avLst/>
              <a:gdLst>
                <a:gd name="connsiteX0" fmla="*/ 138100 w 225549"/>
                <a:gd name="connsiteY0" fmla="*/ 45451 h 471227"/>
                <a:gd name="connsiteX1" fmla="*/ 162658 w 225549"/>
                <a:gd name="connsiteY1" fmla="*/ 42885 h 471227"/>
                <a:gd name="connsiteX2" fmla="*/ 171822 w 225549"/>
                <a:gd name="connsiteY2" fmla="*/ 41785 h 471227"/>
                <a:gd name="connsiteX3" fmla="*/ 168156 w 225549"/>
                <a:gd name="connsiteY3" fmla="*/ 64144 h 471227"/>
                <a:gd name="connsiteX4" fmla="*/ 169623 w 225549"/>
                <a:gd name="connsiteY4" fmla="*/ 83571 h 471227"/>
                <a:gd name="connsiteX5" fmla="*/ 171822 w 225549"/>
                <a:gd name="connsiteY5" fmla="*/ 94200 h 471227"/>
                <a:gd name="connsiteX6" fmla="*/ 171822 w 225549"/>
                <a:gd name="connsiteY6" fmla="*/ 97866 h 471227"/>
                <a:gd name="connsiteX7" fmla="*/ 183184 w 225549"/>
                <a:gd name="connsiteY7" fmla="*/ 120591 h 471227"/>
                <a:gd name="connsiteX8" fmla="*/ 183184 w 225549"/>
                <a:gd name="connsiteY8" fmla="*/ 120591 h 471227"/>
                <a:gd name="connsiteX9" fmla="*/ 180252 w 225549"/>
                <a:gd name="connsiteY9" fmla="*/ 134520 h 471227"/>
                <a:gd name="connsiteX10" fmla="*/ 183918 w 225549"/>
                <a:gd name="connsiteY10" fmla="*/ 156879 h 471227"/>
                <a:gd name="connsiteX11" fmla="*/ 174388 w 225549"/>
                <a:gd name="connsiteY11" fmla="*/ 172640 h 471227"/>
                <a:gd name="connsiteX12" fmla="*/ 190149 w 225549"/>
                <a:gd name="connsiteY12" fmla="*/ 174472 h 471227"/>
                <a:gd name="connsiteX13" fmla="*/ 201511 w 225549"/>
                <a:gd name="connsiteY13" fmla="*/ 185469 h 471227"/>
                <a:gd name="connsiteX14" fmla="*/ 204077 w 225549"/>
                <a:gd name="connsiteY14" fmla="*/ 206361 h 471227"/>
                <a:gd name="connsiteX15" fmla="*/ 200778 w 225549"/>
                <a:gd name="connsiteY15" fmla="*/ 212592 h 471227"/>
                <a:gd name="connsiteX16" fmla="*/ 185384 w 225549"/>
                <a:gd name="connsiteY16" fmla="*/ 242282 h 471227"/>
                <a:gd name="connsiteX17" fmla="*/ 198213 w 225549"/>
                <a:gd name="connsiteY17" fmla="*/ 244481 h 471227"/>
                <a:gd name="connsiteX18" fmla="*/ 198213 w 225549"/>
                <a:gd name="connsiteY18" fmla="*/ 255844 h 471227"/>
                <a:gd name="connsiteX19" fmla="*/ 191615 w 225549"/>
                <a:gd name="connsiteY19" fmla="*/ 264641 h 471227"/>
                <a:gd name="connsiteX20" fmla="*/ 184651 w 225549"/>
                <a:gd name="connsiteY20" fmla="*/ 275270 h 471227"/>
                <a:gd name="connsiteX21" fmla="*/ 197846 w 225549"/>
                <a:gd name="connsiteY21" fmla="*/ 282235 h 471227"/>
                <a:gd name="connsiteX22" fmla="*/ 205543 w 225549"/>
                <a:gd name="connsiteY22" fmla="*/ 308625 h 471227"/>
                <a:gd name="connsiteX23" fmla="*/ 224237 w 225549"/>
                <a:gd name="connsiteY23" fmla="*/ 323654 h 471227"/>
                <a:gd name="connsiteX24" fmla="*/ 220571 w 225549"/>
                <a:gd name="connsiteY24" fmla="*/ 335016 h 471227"/>
                <a:gd name="connsiteX25" fmla="*/ 209209 w 225549"/>
                <a:gd name="connsiteY25" fmla="*/ 338682 h 471227"/>
                <a:gd name="connsiteX26" fmla="*/ 197846 w 225549"/>
                <a:gd name="connsiteY26" fmla="*/ 368738 h 471227"/>
                <a:gd name="connsiteX27" fmla="*/ 201511 w 225549"/>
                <a:gd name="connsiteY27" fmla="*/ 409790 h 471227"/>
                <a:gd name="connsiteX28" fmla="*/ 205543 w 225549"/>
                <a:gd name="connsiteY28" fmla="*/ 440213 h 471227"/>
                <a:gd name="connsiteX29" fmla="*/ 204077 w 225549"/>
                <a:gd name="connsiteY29" fmla="*/ 462572 h 471227"/>
                <a:gd name="connsiteX30" fmla="*/ 197113 w 225549"/>
                <a:gd name="connsiteY30" fmla="*/ 470636 h 471227"/>
                <a:gd name="connsiteX31" fmla="*/ 196013 w 225549"/>
                <a:gd name="connsiteY31" fmla="*/ 458540 h 471227"/>
                <a:gd name="connsiteX32" fmla="*/ 198213 w 225549"/>
                <a:gd name="connsiteY32" fmla="*/ 450843 h 471227"/>
                <a:gd name="connsiteX33" fmla="*/ 169989 w 225549"/>
                <a:gd name="connsiteY33" fmla="*/ 437281 h 471227"/>
                <a:gd name="connsiteX34" fmla="*/ 186117 w 225549"/>
                <a:gd name="connsiteY34" fmla="*/ 425918 h 471227"/>
                <a:gd name="connsiteX35" fmla="*/ 168156 w 225549"/>
                <a:gd name="connsiteY35" fmla="*/ 399161 h 471227"/>
                <a:gd name="connsiteX36" fmla="*/ 164491 w 225549"/>
                <a:gd name="connsiteY36" fmla="*/ 384132 h 471227"/>
                <a:gd name="connsiteX37" fmla="*/ 180619 w 225549"/>
                <a:gd name="connsiteY37" fmla="*/ 368371 h 471227"/>
                <a:gd name="connsiteX38" fmla="*/ 167423 w 225549"/>
                <a:gd name="connsiteY38" fmla="*/ 346012 h 471227"/>
                <a:gd name="connsiteX39" fmla="*/ 145798 w 225549"/>
                <a:gd name="connsiteY39" fmla="*/ 300562 h 471227"/>
                <a:gd name="connsiteX40" fmla="*/ 160459 w 225549"/>
                <a:gd name="connsiteY40" fmla="*/ 315590 h 471227"/>
                <a:gd name="connsiteX41" fmla="*/ 159726 w 225549"/>
                <a:gd name="connsiteY41" fmla="*/ 283334 h 471227"/>
                <a:gd name="connsiteX42" fmla="*/ 162292 w 225549"/>
                <a:gd name="connsiteY42" fmla="*/ 247047 h 471227"/>
                <a:gd name="connsiteX43" fmla="*/ 162292 w 225549"/>
                <a:gd name="connsiteY43" fmla="*/ 210760 h 471227"/>
                <a:gd name="connsiteX44" fmla="*/ 146164 w 225549"/>
                <a:gd name="connsiteY44" fmla="*/ 215158 h 471227"/>
                <a:gd name="connsiteX45" fmla="*/ 160826 w 225549"/>
                <a:gd name="connsiteY45" fmla="*/ 192433 h 471227"/>
                <a:gd name="connsiteX46" fmla="*/ 123072 w 225549"/>
                <a:gd name="connsiteY46" fmla="*/ 177771 h 471227"/>
                <a:gd name="connsiteX47" fmla="*/ 98881 w 225549"/>
                <a:gd name="connsiteY47" fmla="*/ 194632 h 471227"/>
                <a:gd name="connsiteX48" fmla="*/ 95948 w 225549"/>
                <a:gd name="connsiteY48" fmla="*/ 218457 h 471227"/>
                <a:gd name="connsiteX49" fmla="*/ 119773 w 225549"/>
                <a:gd name="connsiteY49" fmla="*/ 241549 h 471227"/>
                <a:gd name="connsiteX50" fmla="*/ 95948 w 225549"/>
                <a:gd name="connsiteY50" fmla="*/ 275270 h 471227"/>
                <a:gd name="connsiteX51" fmla="*/ 69557 w 225549"/>
                <a:gd name="connsiteY51" fmla="*/ 297629 h 471227"/>
                <a:gd name="connsiteX52" fmla="*/ 68458 w 225549"/>
                <a:gd name="connsiteY52" fmla="*/ 310092 h 471227"/>
                <a:gd name="connsiteX53" fmla="*/ 80920 w 225549"/>
                <a:gd name="connsiteY53" fmla="*/ 322188 h 471227"/>
                <a:gd name="connsiteX54" fmla="*/ 59661 w 225549"/>
                <a:gd name="connsiteY54" fmla="*/ 325120 h 471227"/>
                <a:gd name="connsiteX55" fmla="*/ 53063 w 225549"/>
                <a:gd name="connsiteY55" fmla="*/ 325853 h 471227"/>
                <a:gd name="connsiteX56" fmla="*/ 52330 w 225549"/>
                <a:gd name="connsiteY56" fmla="*/ 318156 h 471227"/>
                <a:gd name="connsiteX57" fmla="*/ 45366 w 225549"/>
                <a:gd name="connsiteY57" fmla="*/ 288466 h 471227"/>
                <a:gd name="connsiteX58" fmla="*/ 34736 w 225549"/>
                <a:gd name="connsiteY58" fmla="*/ 263175 h 471227"/>
                <a:gd name="connsiteX59" fmla="*/ 18609 w 225549"/>
                <a:gd name="connsiteY59" fmla="*/ 235318 h 471227"/>
                <a:gd name="connsiteX60" fmla="*/ 6879 w 225549"/>
                <a:gd name="connsiteY60" fmla="*/ 230186 h 471227"/>
                <a:gd name="connsiteX61" fmla="*/ 16043 w 225549"/>
                <a:gd name="connsiteY61" fmla="*/ 221389 h 471227"/>
                <a:gd name="connsiteX62" fmla="*/ 13111 w 225549"/>
                <a:gd name="connsiteY62" fmla="*/ 211493 h 471227"/>
                <a:gd name="connsiteX63" fmla="*/ 1015 w 225549"/>
                <a:gd name="connsiteY63" fmla="*/ 200130 h 471227"/>
                <a:gd name="connsiteX64" fmla="*/ 23007 w 225549"/>
                <a:gd name="connsiteY64" fmla="*/ 193532 h 471227"/>
                <a:gd name="connsiteX65" fmla="*/ 47565 w 225549"/>
                <a:gd name="connsiteY65" fmla="*/ 189500 h 471227"/>
                <a:gd name="connsiteX66" fmla="*/ 50864 w 225549"/>
                <a:gd name="connsiteY66" fmla="*/ 185102 h 471227"/>
                <a:gd name="connsiteX67" fmla="*/ 70657 w 225549"/>
                <a:gd name="connsiteY67" fmla="*/ 150647 h 471227"/>
                <a:gd name="connsiteX68" fmla="*/ 56362 w 225549"/>
                <a:gd name="connsiteY68" fmla="*/ 126822 h 471227"/>
                <a:gd name="connsiteX69" fmla="*/ 84952 w 225549"/>
                <a:gd name="connsiteY69" fmla="*/ 98965 h 471227"/>
                <a:gd name="connsiteX70" fmla="*/ 86418 w 225549"/>
                <a:gd name="connsiteY70" fmla="*/ 90902 h 471227"/>
                <a:gd name="connsiteX71" fmla="*/ 77621 w 225549"/>
                <a:gd name="connsiteY71" fmla="*/ 85403 h 471227"/>
                <a:gd name="connsiteX72" fmla="*/ 67358 w 225549"/>
                <a:gd name="connsiteY72" fmla="*/ 89802 h 471227"/>
                <a:gd name="connsiteX73" fmla="*/ 47199 w 225549"/>
                <a:gd name="connsiteY73" fmla="*/ 91635 h 471227"/>
                <a:gd name="connsiteX74" fmla="*/ 46099 w 225549"/>
                <a:gd name="connsiteY74" fmla="*/ 79539 h 471227"/>
                <a:gd name="connsiteX75" fmla="*/ 67358 w 225549"/>
                <a:gd name="connsiteY75" fmla="*/ 66710 h 471227"/>
                <a:gd name="connsiteX76" fmla="*/ 82386 w 225549"/>
                <a:gd name="connsiteY76" fmla="*/ 66344 h 471227"/>
                <a:gd name="connsiteX77" fmla="*/ 94482 w 225549"/>
                <a:gd name="connsiteY77" fmla="*/ 30423 h 471227"/>
                <a:gd name="connsiteX78" fmla="*/ 103279 w 225549"/>
                <a:gd name="connsiteY78" fmla="*/ 366 h 471227"/>
                <a:gd name="connsiteX79" fmla="*/ 106578 w 225549"/>
                <a:gd name="connsiteY79" fmla="*/ 0 h 471227"/>
                <a:gd name="connsiteX80" fmla="*/ 134801 w 225549"/>
                <a:gd name="connsiteY80" fmla="*/ 28223 h 471227"/>
                <a:gd name="connsiteX81" fmla="*/ 138100 w 225549"/>
                <a:gd name="connsiteY81" fmla="*/ 45451 h 47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25549" h="471227">
                  <a:moveTo>
                    <a:pt x="138100" y="45451"/>
                  </a:moveTo>
                  <a:cubicBezTo>
                    <a:pt x="146897" y="53881"/>
                    <a:pt x="157893" y="53515"/>
                    <a:pt x="162658" y="42885"/>
                  </a:cubicBezTo>
                  <a:cubicBezTo>
                    <a:pt x="165957" y="35188"/>
                    <a:pt x="168889" y="41785"/>
                    <a:pt x="171822" y="41785"/>
                  </a:cubicBezTo>
                  <a:cubicBezTo>
                    <a:pt x="173288" y="49849"/>
                    <a:pt x="169256" y="56813"/>
                    <a:pt x="168156" y="64144"/>
                  </a:cubicBezTo>
                  <a:cubicBezTo>
                    <a:pt x="162658" y="71108"/>
                    <a:pt x="163758" y="77340"/>
                    <a:pt x="169623" y="83571"/>
                  </a:cubicBezTo>
                  <a:cubicBezTo>
                    <a:pt x="172555" y="86870"/>
                    <a:pt x="175487" y="89802"/>
                    <a:pt x="171822" y="94200"/>
                  </a:cubicBezTo>
                  <a:cubicBezTo>
                    <a:pt x="171822" y="95300"/>
                    <a:pt x="171822" y="96766"/>
                    <a:pt x="171822" y="97866"/>
                  </a:cubicBezTo>
                  <a:cubicBezTo>
                    <a:pt x="162658" y="111794"/>
                    <a:pt x="177686" y="113627"/>
                    <a:pt x="183184" y="120591"/>
                  </a:cubicBezTo>
                  <a:lnTo>
                    <a:pt x="183184" y="120591"/>
                  </a:lnTo>
                  <a:cubicBezTo>
                    <a:pt x="185017" y="125723"/>
                    <a:pt x="181718" y="130121"/>
                    <a:pt x="180252" y="134520"/>
                  </a:cubicBezTo>
                  <a:cubicBezTo>
                    <a:pt x="178053" y="142584"/>
                    <a:pt x="168523" y="148815"/>
                    <a:pt x="183918" y="156879"/>
                  </a:cubicBezTo>
                  <a:cubicBezTo>
                    <a:pt x="193448" y="162010"/>
                    <a:pt x="180252" y="167142"/>
                    <a:pt x="174388" y="172640"/>
                  </a:cubicBezTo>
                  <a:cubicBezTo>
                    <a:pt x="179886" y="174106"/>
                    <a:pt x="185384" y="171907"/>
                    <a:pt x="190149" y="174472"/>
                  </a:cubicBezTo>
                  <a:cubicBezTo>
                    <a:pt x="194914" y="177038"/>
                    <a:pt x="197846" y="181803"/>
                    <a:pt x="201511" y="185469"/>
                  </a:cubicBezTo>
                  <a:cubicBezTo>
                    <a:pt x="207743" y="191700"/>
                    <a:pt x="211774" y="198297"/>
                    <a:pt x="204077" y="206361"/>
                  </a:cubicBezTo>
                  <a:cubicBezTo>
                    <a:pt x="202244" y="208194"/>
                    <a:pt x="199679" y="210393"/>
                    <a:pt x="200778" y="212592"/>
                  </a:cubicBezTo>
                  <a:cubicBezTo>
                    <a:pt x="207743" y="228354"/>
                    <a:pt x="194914" y="234218"/>
                    <a:pt x="185384" y="242282"/>
                  </a:cubicBezTo>
                  <a:cubicBezTo>
                    <a:pt x="190515" y="243015"/>
                    <a:pt x="194914" y="240816"/>
                    <a:pt x="198213" y="244481"/>
                  </a:cubicBezTo>
                  <a:cubicBezTo>
                    <a:pt x="198213" y="248147"/>
                    <a:pt x="198213" y="251812"/>
                    <a:pt x="198213" y="255844"/>
                  </a:cubicBezTo>
                  <a:cubicBezTo>
                    <a:pt x="196746" y="259143"/>
                    <a:pt x="194914" y="262075"/>
                    <a:pt x="191615" y="264641"/>
                  </a:cubicBezTo>
                  <a:cubicBezTo>
                    <a:pt x="187949" y="267207"/>
                    <a:pt x="181718" y="268673"/>
                    <a:pt x="184651" y="275270"/>
                  </a:cubicBezTo>
                  <a:cubicBezTo>
                    <a:pt x="187216" y="281135"/>
                    <a:pt x="191981" y="282968"/>
                    <a:pt x="197846" y="282235"/>
                  </a:cubicBezTo>
                  <a:cubicBezTo>
                    <a:pt x="212141" y="287733"/>
                    <a:pt x="200778" y="300195"/>
                    <a:pt x="205543" y="308625"/>
                  </a:cubicBezTo>
                  <a:cubicBezTo>
                    <a:pt x="211041" y="314490"/>
                    <a:pt x="218739" y="317789"/>
                    <a:pt x="224237" y="323654"/>
                  </a:cubicBezTo>
                  <a:cubicBezTo>
                    <a:pt x="228635" y="329152"/>
                    <a:pt x="220571" y="330618"/>
                    <a:pt x="220571" y="335016"/>
                  </a:cubicBezTo>
                  <a:cubicBezTo>
                    <a:pt x="217639" y="339048"/>
                    <a:pt x="215073" y="343080"/>
                    <a:pt x="209209" y="338682"/>
                  </a:cubicBezTo>
                  <a:cubicBezTo>
                    <a:pt x="188316" y="342347"/>
                    <a:pt x="205177" y="359941"/>
                    <a:pt x="197846" y="368738"/>
                  </a:cubicBezTo>
                  <a:cubicBezTo>
                    <a:pt x="184284" y="389997"/>
                    <a:pt x="183918" y="390364"/>
                    <a:pt x="201511" y="409790"/>
                  </a:cubicBezTo>
                  <a:cubicBezTo>
                    <a:pt x="210308" y="419687"/>
                    <a:pt x="206643" y="429583"/>
                    <a:pt x="205543" y="440213"/>
                  </a:cubicBezTo>
                  <a:cubicBezTo>
                    <a:pt x="206643" y="447910"/>
                    <a:pt x="212874" y="455974"/>
                    <a:pt x="204077" y="462572"/>
                  </a:cubicBezTo>
                  <a:cubicBezTo>
                    <a:pt x="201145" y="464771"/>
                    <a:pt x="204444" y="473568"/>
                    <a:pt x="197113" y="470636"/>
                  </a:cubicBezTo>
                  <a:cubicBezTo>
                    <a:pt x="190882" y="468070"/>
                    <a:pt x="191981" y="463305"/>
                    <a:pt x="196013" y="458540"/>
                  </a:cubicBezTo>
                  <a:cubicBezTo>
                    <a:pt x="197479" y="456707"/>
                    <a:pt x="197479" y="454141"/>
                    <a:pt x="198213" y="450843"/>
                  </a:cubicBezTo>
                  <a:cubicBezTo>
                    <a:pt x="185017" y="452675"/>
                    <a:pt x="174021" y="447910"/>
                    <a:pt x="169989" y="437281"/>
                  </a:cubicBezTo>
                  <a:cubicBezTo>
                    <a:pt x="166690" y="428484"/>
                    <a:pt x="179519" y="430683"/>
                    <a:pt x="186117" y="425918"/>
                  </a:cubicBezTo>
                  <a:cubicBezTo>
                    <a:pt x="176220" y="418954"/>
                    <a:pt x="178786" y="405392"/>
                    <a:pt x="168156" y="399161"/>
                  </a:cubicBezTo>
                  <a:cubicBezTo>
                    <a:pt x="161925" y="395495"/>
                    <a:pt x="162658" y="389997"/>
                    <a:pt x="164491" y="384132"/>
                  </a:cubicBezTo>
                  <a:cubicBezTo>
                    <a:pt x="163391" y="372037"/>
                    <a:pt x="183184" y="381200"/>
                    <a:pt x="180619" y="368371"/>
                  </a:cubicBezTo>
                  <a:cubicBezTo>
                    <a:pt x="178786" y="359941"/>
                    <a:pt x="169623" y="353710"/>
                    <a:pt x="167423" y="346012"/>
                  </a:cubicBezTo>
                  <a:cubicBezTo>
                    <a:pt x="163025" y="329152"/>
                    <a:pt x="150929" y="316323"/>
                    <a:pt x="145798" y="300562"/>
                  </a:cubicBezTo>
                  <a:cubicBezTo>
                    <a:pt x="157160" y="298729"/>
                    <a:pt x="157160" y="298729"/>
                    <a:pt x="160459" y="315590"/>
                  </a:cubicBezTo>
                  <a:cubicBezTo>
                    <a:pt x="165957" y="303494"/>
                    <a:pt x="166690" y="293964"/>
                    <a:pt x="159726" y="283334"/>
                  </a:cubicBezTo>
                  <a:cubicBezTo>
                    <a:pt x="151662" y="271239"/>
                    <a:pt x="145798" y="259509"/>
                    <a:pt x="162292" y="247047"/>
                  </a:cubicBezTo>
                  <a:cubicBezTo>
                    <a:pt x="175487" y="237151"/>
                    <a:pt x="167057" y="221756"/>
                    <a:pt x="162292" y="210760"/>
                  </a:cubicBezTo>
                  <a:cubicBezTo>
                    <a:pt x="158626" y="201963"/>
                    <a:pt x="150929" y="211126"/>
                    <a:pt x="146164" y="215158"/>
                  </a:cubicBezTo>
                  <a:cubicBezTo>
                    <a:pt x="137734" y="202329"/>
                    <a:pt x="139933" y="198664"/>
                    <a:pt x="160826" y="192433"/>
                  </a:cubicBezTo>
                  <a:cubicBezTo>
                    <a:pt x="146897" y="187301"/>
                    <a:pt x="134435" y="185102"/>
                    <a:pt x="123072" y="177771"/>
                  </a:cubicBezTo>
                  <a:cubicBezTo>
                    <a:pt x="112076" y="170807"/>
                    <a:pt x="97048" y="181803"/>
                    <a:pt x="98881" y="194632"/>
                  </a:cubicBezTo>
                  <a:cubicBezTo>
                    <a:pt x="99980" y="202696"/>
                    <a:pt x="95582" y="208927"/>
                    <a:pt x="95948" y="218457"/>
                  </a:cubicBezTo>
                  <a:cubicBezTo>
                    <a:pt x="119773" y="210027"/>
                    <a:pt x="115741" y="229453"/>
                    <a:pt x="119773" y="241549"/>
                  </a:cubicBezTo>
                  <a:cubicBezTo>
                    <a:pt x="115741" y="255477"/>
                    <a:pt x="117207" y="271239"/>
                    <a:pt x="95948" y="275270"/>
                  </a:cubicBezTo>
                  <a:cubicBezTo>
                    <a:pt x="86418" y="277103"/>
                    <a:pt x="80920" y="292864"/>
                    <a:pt x="69557" y="297629"/>
                  </a:cubicBezTo>
                  <a:cubicBezTo>
                    <a:pt x="61860" y="300928"/>
                    <a:pt x="67358" y="306426"/>
                    <a:pt x="68458" y="310092"/>
                  </a:cubicBezTo>
                  <a:cubicBezTo>
                    <a:pt x="70291" y="315223"/>
                    <a:pt x="78721" y="314490"/>
                    <a:pt x="80920" y="322188"/>
                  </a:cubicBezTo>
                  <a:cubicBezTo>
                    <a:pt x="73589" y="323287"/>
                    <a:pt x="64426" y="313024"/>
                    <a:pt x="59661" y="325120"/>
                  </a:cubicBezTo>
                  <a:cubicBezTo>
                    <a:pt x="59294" y="326219"/>
                    <a:pt x="54896" y="326586"/>
                    <a:pt x="53063" y="325853"/>
                  </a:cubicBezTo>
                  <a:cubicBezTo>
                    <a:pt x="49398" y="324020"/>
                    <a:pt x="50864" y="321454"/>
                    <a:pt x="52330" y="318156"/>
                  </a:cubicBezTo>
                  <a:cubicBezTo>
                    <a:pt x="58195" y="306793"/>
                    <a:pt x="61494" y="296896"/>
                    <a:pt x="45366" y="288466"/>
                  </a:cubicBezTo>
                  <a:cubicBezTo>
                    <a:pt x="38402" y="284801"/>
                    <a:pt x="32171" y="272338"/>
                    <a:pt x="34736" y="263175"/>
                  </a:cubicBezTo>
                  <a:cubicBezTo>
                    <a:pt x="39501" y="246680"/>
                    <a:pt x="37302" y="237517"/>
                    <a:pt x="18609" y="235318"/>
                  </a:cubicBezTo>
                  <a:cubicBezTo>
                    <a:pt x="14943" y="234951"/>
                    <a:pt x="11644" y="230186"/>
                    <a:pt x="6879" y="230186"/>
                  </a:cubicBezTo>
                  <a:cubicBezTo>
                    <a:pt x="8712" y="225788"/>
                    <a:pt x="12744" y="223955"/>
                    <a:pt x="16043" y="221389"/>
                  </a:cubicBezTo>
                  <a:cubicBezTo>
                    <a:pt x="23007" y="215891"/>
                    <a:pt x="21907" y="212226"/>
                    <a:pt x="13111" y="211493"/>
                  </a:cubicBezTo>
                  <a:cubicBezTo>
                    <a:pt x="5780" y="210760"/>
                    <a:pt x="-3017" y="208927"/>
                    <a:pt x="1015" y="200130"/>
                  </a:cubicBezTo>
                  <a:cubicBezTo>
                    <a:pt x="4314" y="192799"/>
                    <a:pt x="14577" y="186568"/>
                    <a:pt x="23007" y="193532"/>
                  </a:cubicBezTo>
                  <a:cubicBezTo>
                    <a:pt x="34003" y="202696"/>
                    <a:pt x="40601" y="197931"/>
                    <a:pt x="47565" y="189500"/>
                  </a:cubicBezTo>
                  <a:cubicBezTo>
                    <a:pt x="48665" y="188034"/>
                    <a:pt x="49764" y="185469"/>
                    <a:pt x="50864" y="185102"/>
                  </a:cubicBezTo>
                  <a:cubicBezTo>
                    <a:pt x="73223" y="182536"/>
                    <a:pt x="66625" y="163476"/>
                    <a:pt x="70657" y="150647"/>
                  </a:cubicBezTo>
                  <a:cubicBezTo>
                    <a:pt x="74689" y="138185"/>
                    <a:pt x="75056" y="127189"/>
                    <a:pt x="56362" y="126822"/>
                  </a:cubicBezTo>
                  <a:cubicBezTo>
                    <a:pt x="67358" y="116926"/>
                    <a:pt x="68458" y="100432"/>
                    <a:pt x="84952" y="98965"/>
                  </a:cubicBezTo>
                  <a:cubicBezTo>
                    <a:pt x="86785" y="98965"/>
                    <a:pt x="88617" y="93834"/>
                    <a:pt x="86418" y="90902"/>
                  </a:cubicBezTo>
                  <a:cubicBezTo>
                    <a:pt x="84219" y="87969"/>
                    <a:pt x="81653" y="84304"/>
                    <a:pt x="77621" y="85403"/>
                  </a:cubicBezTo>
                  <a:cubicBezTo>
                    <a:pt x="73956" y="86137"/>
                    <a:pt x="70657" y="88336"/>
                    <a:pt x="67358" y="89802"/>
                  </a:cubicBezTo>
                  <a:cubicBezTo>
                    <a:pt x="60761" y="92368"/>
                    <a:pt x="54529" y="99332"/>
                    <a:pt x="47199" y="91635"/>
                  </a:cubicBezTo>
                  <a:cubicBezTo>
                    <a:pt x="43900" y="87969"/>
                    <a:pt x="43533" y="82838"/>
                    <a:pt x="46099" y="79539"/>
                  </a:cubicBezTo>
                  <a:cubicBezTo>
                    <a:pt x="51231" y="72575"/>
                    <a:pt x="58195" y="66344"/>
                    <a:pt x="67358" y="66710"/>
                  </a:cubicBezTo>
                  <a:cubicBezTo>
                    <a:pt x="72856" y="67077"/>
                    <a:pt x="81287" y="75140"/>
                    <a:pt x="82386" y="66344"/>
                  </a:cubicBezTo>
                  <a:cubicBezTo>
                    <a:pt x="83852" y="53148"/>
                    <a:pt x="104379" y="48017"/>
                    <a:pt x="94482" y="30423"/>
                  </a:cubicBezTo>
                  <a:cubicBezTo>
                    <a:pt x="87884" y="19060"/>
                    <a:pt x="105845" y="12096"/>
                    <a:pt x="103279" y="366"/>
                  </a:cubicBezTo>
                  <a:cubicBezTo>
                    <a:pt x="104379" y="366"/>
                    <a:pt x="106578" y="0"/>
                    <a:pt x="106578" y="0"/>
                  </a:cubicBezTo>
                  <a:cubicBezTo>
                    <a:pt x="111343" y="13929"/>
                    <a:pt x="134068" y="10263"/>
                    <a:pt x="134801" y="28223"/>
                  </a:cubicBezTo>
                  <a:cubicBezTo>
                    <a:pt x="132236" y="33721"/>
                    <a:pt x="141399" y="38487"/>
                    <a:pt x="138100" y="45451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BCBEADE8-FADC-4E38-8DCD-D6C3EF2899C4}"/>
                </a:ext>
              </a:extLst>
            </p:cNvPr>
            <p:cNvSpPr/>
            <p:nvPr/>
          </p:nvSpPr>
          <p:spPr>
            <a:xfrm>
              <a:off x="10544874" y="6475611"/>
              <a:ext cx="233365" cy="197853"/>
            </a:xfrm>
            <a:custGeom>
              <a:avLst/>
              <a:gdLst>
                <a:gd name="connsiteX0" fmla="*/ 13225 w 233365"/>
                <a:gd name="connsiteY0" fmla="*/ 89888 h 197853"/>
                <a:gd name="connsiteX1" fmla="*/ 24222 w 233365"/>
                <a:gd name="connsiteY1" fmla="*/ 67529 h 197853"/>
                <a:gd name="connsiteX2" fmla="*/ 5162 w 233365"/>
                <a:gd name="connsiteY2" fmla="*/ 41138 h 197853"/>
                <a:gd name="connsiteX3" fmla="*/ 2596 w 233365"/>
                <a:gd name="connsiteY3" fmla="*/ 27210 h 197853"/>
                <a:gd name="connsiteX4" fmla="*/ 5162 w 233365"/>
                <a:gd name="connsiteY4" fmla="*/ 7050 h 197853"/>
                <a:gd name="connsiteX5" fmla="*/ 48047 w 233365"/>
                <a:gd name="connsiteY5" fmla="*/ 35640 h 197853"/>
                <a:gd name="connsiteX6" fmla="*/ 81035 w 233365"/>
                <a:gd name="connsiteY6" fmla="*/ 38939 h 197853"/>
                <a:gd name="connsiteX7" fmla="*/ 102294 w 233365"/>
                <a:gd name="connsiteY7" fmla="*/ 61664 h 197853"/>
                <a:gd name="connsiteX8" fmla="*/ 122454 w 233365"/>
                <a:gd name="connsiteY8" fmla="*/ 49202 h 197853"/>
                <a:gd name="connsiteX9" fmla="*/ 107792 w 233365"/>
                <a:gd name="connsiteY9" fmla="*/ 39306 h 197853"/>
                <a:gd name="connsiteX10" fmla="*/ 152510 w 233365"/>
                <a:gd name="connsiteY10" fmla="*/ 4118 h 197853"/>
                <a:gd name="connsiteX11" fmla="*/ 167172 w 233365"/>
                <a:gd name="connsiteY11" fmla="*/ 14381 h 197853"/>
                <a:gd name="connsiteX12" fmla="*/ 163140 w 233365"/>
                <a:gd name="connsiteY12" fmla="*/ 21712 h 197853"/>
                <a:gd name="connsiteX13" fmla="*/ 166439 w 233365"/>
                <a:gd name="connsiteY13" fmla="*/ 50302 h 197853"/>
                <a:gd name="connsiteX14" fmla="*/ 167172 w 233365"/>
                <a:gd name="connsiteY14" fmla="*/ 33074 h 197853"/>
                <a:gd name="connsiteX15" fmla="*/ 223619 w 233365"/>
                <a:gd name="connsiteY15" fmla="*/ 40405 h 197853"/>
                <a:gd name="connsiteX16" fmla="*/ 229483 w 233365"/>
                <a:gd name="connsiteY16" fmla="*/ 93920 h 197853"/>
                <a:gd name="connsiteX17" fmla="*/ 228384 w 233365"/>
                <a:gd name="connsiteY17" fmla="*/ 111147 h 197853"/>
                <a:gd name="connsiteX18" fmla="*/ 226184 w 233365"/>
                <a:gd name="connsiteY18" fmla="*/ 129841 h 197853"/>
                <a:gd name="connsiteX19" fmla="*/ 208957 w 233365"/>
                <a:gd name="connsiteY19" fmla="*/ 127275 h 197853"/>
                <a:gd name="connsiteX20" fmla="*/ 214089 w 233365"/>
                <a:gd name="connsiteY20" fmla="*/ 152566 h 197853"/>
                <a:gd name="connsiteX21" fmla="*/ 218487 w 233365"/>
                <a:gd name="connsiteY21" fmla="*/ 189953 h 197853"/>
                <a:gd name="connsiteX22" fmla="*/ 217021 w 233365"/>
                <a:gd name="connsiteY22" fmla="*/ 195084 h 197853"/>
                <a:gd name="connsiteX23" fmla="*/ 199427 w 233365"/>
                <a:gd name="connsiteY23" fmla="*/ 182989 h 197853"/>
                <a:gd name="connsiteX24" fmla="*/ 189164 w 233365"/>
                <a:gd name="connsiteY24" fmla="*/ 172359 h 197853"/>
                <a:gd name="connsiteX25" fmla="*/ 178168 w 233365"/>
                <a:gd name="connsiteY25" fmla="*/ 157331 h 197853"/>
                <a:gd name="connsiteX26" fmla="*/ 152877 w 233365"/>
                <a:gd name="connsiteY26" fmla="*/ 152932 h 197853"/>
                <a:gd name="connsiteX27" fmla="*/ 150677 w 233365"/>
                <a:gd name="connsiteY27" fmla="*/ 133139 h 197853"/>
                <a:gd name="connsiteX28" fmla="*/ 153243 w 233365"/>
                <a:gd name="connsiteY28" fmla="*/ 121410 h 197853"/>
                <a:gd name="connsiteX29" fmla="*/ 127219 w 233365"/>
                <a:gd name="connsiteY29" fmla="*/ 110047 h 197853"/>
                <a:gd name="connsiteX30" fmla="*/ 108159 w 233365"/>
                <a:gd name="connsiteY30" fmla="*/ 126908 h 197853"/>
                <a:gd name="connsiteX31" fmla="*/ 98262 w 233365"/>
                <a:gd name="connsiteY31" fmla="*/ 140104 h 197853"/>
                <a:gd name="connsiteX32" fmla="*/ 87999 w 233365"/>
                <a:gd name="connsiteY32" fmla="*/ 126908 h 197853"/>
                <a:gd name="connsiteX33" fmla="*/ 73704 w 233365"/>
                <a:gd name="connsiteY33" fmla="*/ 113346 h 197853"/>
                <a:gd name="connsiteX34" fmla="*/ 64174 w 233365"/>
                <a:gd name="connsiteY34" fmla="*/ 104183 h 197853"/>
                <a:gd name="connsiteX35" fmla="*/ 41449 w 233365"/>
                <a:gd name="connsiteY35" fmla="*/ 98318 h 197853"/>
                <a:gd name="connsiteX36" fmla="*/ 14692 w 233365"/>
                <a:gd name="connsiteY36" fmla="*/ 91354 h 197853"/>
                <a:gd name="connsiteX37" fmla="*/ 13225 w 233365"/>
                <a:gd name="connsiteY37" fmla="*/ 89888 h 19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3365" h="197853">
                  <a:moveTo>
                    <a:pt x="13225" y="89888"/>
                  </a:moveTo>
                  <a:cubicBezTo>
                    <a:pt x="24955" y="86589"/>
                    <a:pt x="30453" y="78525"/>
                    <a:pt x="24222" y="67529"/>
                  </a:cubicBezTo>
                  <a:cubicBezTo>
                    <a:pt x="19090" y="58365"/>
                    <a:pt x="28254" y="38572"/>
                    <a:pt x="5162" y="41138"/>
                  </a:cubicBezTo>
                  <a:cubicBezTo>
                    <a:pt x="2229" y="41505"/>
                    <a:pt x="-3269" y="32341"/>
                    <a:pt x="2596" y="27210"/>
                  </a:cubicBezTo>
                  <a:cubicBezTo>
                    <a:pt x="10293" y="20979"/>
                    <a:pt x="6994" y="14014"/>
                    <a:pt x="5162" y="7050"/>
                  </a:cubicBezTo>
                  <a:cubicBezTo>
                    <a:pt x="17990" y="18413"/>
                    <a:pt x="37417" y="19146"/>
                    <a:pt x="48047" y="35640"/>
                  </a:cubicBezTo>
                  <a:cubicBezTo>
                    <a:pt x="56111" y="48102"/>
                    <a:pt x="70039" y="35640"/>
                    <a:pt x="81035" y="38939"/>
                  </a:cubicBezTo>
                  <a:cubicBezTo>
                    <a:pt x="92398" y="42604"/>
                    <a:pt x="83601" y="63130"/>
                    <a:pt x="102294" y="61664"/>
                  </a:cubicBezTo>
                  <a:cubicBezTo>
                    <a:pt x="112557" y="60931"/>
                    <a:pt x="119888" y="58365"/>
                    <a:pt x="122454" y="49202"/>
                  </a:cubicBezTo>
                  <a:cubicBezTo>
                    <a:pt x="125386" y="38939"/>
                    <a:pt x="116223" y="38572"/>
                    <a:pt x="107792" y="39306"/>
                  </a:cubicBezTo>
                  <a:cubicBezTo>
                    <a:pt x="123187" y="25377"/>
                    <a:pt x="139681" y="17680"/>
                    <a:pt x="152510" y="4118"/>
                  </a:cubicBezTo>
                  <a:cubicBezTo>
                    <a:pt x="165706" y="-9811"/>
                    <a:pt x="158008" y="16213"/>
                    <a:pt x="167172" y="14381"/>
                  </a:cubicBezTo>
                  <a:cubicBezTo>
                    <a:pt x="165706" y="16947"/>
                    <a:pt x="164606" y="19146"/>
                    <a:pt x="163140" y="21712"/>
                  </a:cubicBezTo>
                  <a:cubicBezTo>
                    <a:pt x="152877" y="32341"/>
                    <a:pt x="169004" y="40405"/>
                    <a:pt x="166439" y="50302"/>
                  </a:cubicBezTo>
                  <a:cubicBezTo>
                    <a:pt x="169004" y="44803"/>
                    <a:pt x="160574" y="38572"/>
                    <a:pt x="167172" y="33074"/>
                  </a:cubicBezTo>
                  <a:cubicBezTo>
                    <a:pt x="186598" y="30142"/>
                    <a:pt x="204192" y="42238"/>
                    <a:pt x="223619" y="40405"/>
                  </a:cubicBezTo>
                  <a:cubicBezTo>
                    <a:pt x="233149" y="52134"/>
                    <a:pt x="236814" y="82557"/>
                    <a:pt x="229483" y="93920"/>
                  </a:cubicBezTo>
                  <a:cubicBezTo>
                    <a:pt x="225451" y="99784"/>
                    <a:pt x="224718" y="104916"/>
                    <a:pt x="228384" y="111147"/>
                  </a:cubicBezTo>
                  <a:cubicBezTo>
                    <a:pt x="232049" y="117745"/>
                    <a:pt x="232049" y="124342"/>
                    <a:pt x="226184" y="129841"/>
                  </a:cubicBezTo>
                  <a:cubicBezTo>
                    <a:pt x="219953" y="135705"/>
                    <a:pt x="214089" y="132040"/>
                    <a:pt x="208957" y="127275"/>
                  </a:cubicBezTo>
                  <a:cubicBezTo>
                    <a:pt x="203093" y="138271"/>
                    <a:pt x="204925" y="146335"/>
                    <a:pt x="214089" y="152566"/>
                  </a:cubicBezTo>
                  <a:cubicBezTo>
                    <a:pt x="216654" y="164662"/>
                    <a:pt x="215921" y="177490"/>
                    <a:pt x="218487" y="189953"/>
                  </a:cubicBezTo>
                  <a:cubicBezTo>
                    <a:pt x="218487" y="191785"/>
                    <a:pt x="217754" y="193252"/>
                    <a:pt x="217021" y="195084"/>
                  </a:cubicBezTo>
                  <a:cubicBezTo>
                    <a:pt x="207857" y="195817"/>
                    <a:pt x="193562" y="205714"/>
                    <a:pt x="199427" y="182989"/>
                  </a:cubicBezTo>
                  <a:cubicBezTo>
                    <a:pt x="200527" y="178224"/>
                    <a:pt x="189164" y="179323"/>
                    <a:pt x="189164" y="172359"/>
                  </a:cubicBezTo>
                  <a:cubicBezTo>
                    <a:pt x="194662" y="160630"/>
                    <a:pt x="192463" y="154032"/>
                    <a:pt x="178168" y="157331"/>
                  </a:cubicBezTo>
                  <a:cubicBezTo>
                    <a:pt x="169004" y="159530"/>
                    <a:pt x="160941" y="156598"/>
                    <a:pt x="152877" y="152932"/>
                  </a:cubicBezTo>
                  <a:cubicBezTo>
                    <a:pt x="140781" y="147434"/>
                    <a:pt x="139681" y="140837"/>
                    <a:pt x="150677" y="133139"/>
                  </a:cubicBezTo>
                  <a:cubicBezTo>
                    <a:pt x="156909" y="128741"/>
                    <a:pt x="156176" y="126175"/>
                    <a:pt x="153243" y="121410"/>
                  </a:cubicBezTo>
                  <a:cubicBezTo>
                    <a:pt x="147012" y="112247"/>
                    <a:pt x="137482" y="108581"/>
                    <a:pt x="127219" y="110047"/>
                  </a:cubicBezTo>
                  <a:cubicBezTo>
                    <a:pt x="118422" y="111514"/>
                    <a:pt x="108892" y="115179"/>
                    <a:pt x="108159" y="126908"/>
                  </a:cubicBezTo>
                  <a:cubicBezTo>
                    <a:pt x="107792" y="133139"/>
                    <a:pt x="106693" y="140104"/>
                    <a:pt x="98262" y="140104"/>
                  </a:cubicBezTo>
                  <a:cubicBezTo>
                    <a:pt x="90199" y="140104"/>
                    <a:pt x="87999" y="133139"/>
                    <a:pt x="87999" y="126908"/>
                  </a:cubicBezTo>
                  <a:cubicBezTo>
                    <a:pt x="87999" y="116645"/>
                    <a:pt x="81402" y="114812"/>
                    <a:pt x="73704" y="113346"/>
                  </a:cubicBezTo>
                  <a:cubicBezTo>
                    <a:pt x="70039" y="110780"/>
                    <a:pt x="67840" y="106748"/>
                    <a:pt x="64174" y="104183"/>
                  </a:cubicBezTo>
                  <a:cubicBezTo>
                    <a:pt x="57577" y="100151"/>
                    <a:pt x="53545" y="90254"/>
                    <a:pt x="41449" y="98318"/>
                  </a:cubicBezTo>
                  <a:cubicBezTo>
                    <a:pt x="35218" y="102350"/>
                    <a:pt x="21656" y="100884"/>
                    <a:pt x="14692" y="91354"/>
                  </a:cubicBezTo>
                  <a:cubicBezTo>
                    <a:pt x="13959" y="91354"/>
                    <a:pt x="13592" y="90621"/>
                    <a:pt x="13225" y="89888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C9A3557-AFEA-43D4-97D9-93969DDAD052}"/>
                </a:ext>
              </a:extLst>
            </p:cNvPr>
            <p:cNvSpPr/>
            <p:nvPr/>
          </p:nvSpPr>
          <p:spPr>
            <a:xfrm>
              <a:off x="10191517" y="5017606"/>
              <a:ext cx="222406" cy="244481"/>
            </a:xfrm>
            <a:custGeom>
              <a:avLst/>
              <a:gdLst>
                <a:gd name="connsiteX0" fmla="*/ 175249 w 222406"/>
                <a:gd name="connsiteY0" fmla="*/ 0 h 244481"/>
                <a:gd name="connsiteX1" fmla="*/ 177082 w 222406"/>
                <a:gd name="connsiteY1" fmla="*/ 17227 h 244481"/>
                <a:gd name="connsiteX2" fmla="*/ 174882 w 222406"/>
                <a:gd name="connsiteY2" fmla="*/ 65977 h 244481"/>
                <a:gd name="connsiteX3" fmla="*/ 175616 w 222406"/>
                <a:gd name="connsiteY3" fmla="*/ 111428 h 244481"/>
                <a:gd name="connsiteX4" fmla="*/ 183679 w 222406"/>
                <a:gd name="connsiteY4" fmla="*/ 124990 h 244481"/>
                <a:gd name="connsiteX5" fmla="*/ 186245 w 222406"/>
                <a:gd name="connsiteY5" fmla="*/ 113627 h 244481"/>
                <a:gd name="connsiteX6" fmla="*/ 190644 w 222406"/>
                <a:gd name="connsiteY6" fmla="*/ 103730 h 244481"/>
                <a:gd name="connsiteX7" fmla="*/ 200540 w 222406"/>
                <a:gd name="connsiteY7" fmla="*/ 109595 h 244481"/>
                <a:gd name="connsiteX8" fmla="*/ 217768 w 222406"/>
                <a:gd name="connsiteY8" fmla="*/ 157978 h 244481"/>
                <a:gd name="connsiteX9" fmla="*/ 219600 w 222406"/>
                <a:gd name="connsiteY9" fmla="*/ 170807 h 244481"/>
                <a:gd name="connsiteX10" fmla="*/ 219967 w 222406"/>
                <a:gd name="connsiteY10" fmla="*/ 186202 h 244481"/>
                <a:gd name="connsiteX11" fmla="*/ 204572 w 222406"/>
                <a:gd name="connsiteY11" fmla="*/ 179970 h 244481"/>
                <a:gd name="connsiteX12" fmla="*/ 194676 w 222406"/>
                <a:gd name="connsiteY12" fmla="*/ 147349 h 244481"/>
                <a:gd name="connsiteX13" fmla="*/ 191377 w 222406"/>
                <a:gd name="connsiteY13" fmla="*/ 139651 h 244481"/>
                <a:gd name="connsiteX14" fmla="*/ 180381 w 222406"/>
                <a:gd name="connsiteY14" fmla="*/ 143317 h 244481"/>
                <a:gd name="connsiteX15" fmla="*/ 162787 w 222406"/>
                <a:gd name="connsiteY15" fmla="*/ 180337 h 244481"/>
                <a:gd name="connsiteX16" fmla="*/ 163886 w 222406"/>
                <a:gd name="connsiteY16" fmla="*/ 204162 h 244481"/>
                <a:gd name="connsiteX17" fmla="*/ 163886 w 222406"/>
                <a:gd name="connsiteY17" fmla="*/ 210027 h 244481"/>
                <a:gd name="connsiteX18" fmla="*/ 155456 w 222406"/>
                <a:gd name="connsiteY18" fmla="*/ 212959 h 244481"/>
                <a:gd name="connsiteX19" fmla="*/ 116969 w 222406"/>
                <a:gd name="connsiteY19" fmla="*/ 200863 h 244481"/>
                <a:gd name="connsiteX20" fmla="*/ 101575 w 222406"/>
                <a:gd name="connsiteY20" fmla="*/ 208194 h 244481"/>
                <a:gd name="connsiteX21" fmla="*/ 99742 w 222406"/>
                <a:gd name="connsiteY21" fmla="*/ 244481 h 244481"/>
                <a:gd name="connsiteX22" fmla="*/ 69686 w 222406"/>
                <a:gd name="connsiteY22" fmla="*/ 240816 h 244481"/>
                <a:gd name="connsiteX23" fmla="*/ 9574 w 222406"/>
                <a:gd name="connsiteY23" fmla="*/ 233485 h 244481"/>
                <a:gd name="connsiteX24" fmla="*/ 5908 w 222406"/>
                <a:gd name="connsiteY24" fmla="*/ 229820 h 244481"/>
                <a:gd name="connsiteX25" fmla="*/ 44 w 222406"/>
                <a:gd name="connsiteY25" fmla="*/ 202696 h 244481"/>
                <a:gd name="connsiteX26" fmla="*/ 55391 w 222406"/>
                <a:gd name="connsiteY26" fmla="*/ 229820 h 244481"/>
                <a:gd name="connsiteX27" fmla="*/ 75184 w 222406"/>
                <a:gd name="connsiteY27" fmla="*/ 208194 h 244481"/>
                <a:gd name="connsiteX28" fmla="*/ 75551 w 222406"/>
                <a:gd name="connsiteY28" fmla="*/ 194632 h 244481"/>
                <a:gd name="connsiteX29" fmla="*/ 82515 w 222406"/>
                <a:gd name="connsiteY29" fmla="*/ 125356 h 244481"/>
                <a:gd name="connsiteX30" fmla="*/ 81415 w 222406"/>
                <a:gd name="connsiteY30" fmla="*/ 78806 h 244481"/>
                <a:gd name="connsiteX31" fmla="*/ 98642 w 222406"/>
                <a:gd name="connsiteY31" fmla="*/ 87603 h 244481"/>
                <a:gd name="connsiteX32" fmla="*/ 112571 w 222406"/>
                <a:gd name="connsiteY32" fmla="*/ 92734 h 244481"/>
                <a:gd name="connsiteX33" fmla="*/ 111105 w 222406"/>
                <a:gd name="connsiteY33" fmla="*/ 79172 h 244481"/>
                <a:gd name="connsiteX34" fmla="*/ 108172 w 222406"/>
                <a:gd name="connsiteY34" fmla="*/ 74407 h 244481"/>
                <a:gd name="connsiteX35" fmla="*/ 102308 w 222406"/>
                <a:gd name="connsiteY35" fmla="*/ 52782 h 244481"/>
                <a:gd name="connsiteX36" fmla="*/ 109272 w 222406"/>
                <a:gd name="connsiteY36" fmla="*/ 47650 h 244481"/>
                <a:gd name="connsiteX37" fmla="*/ 121368 w 222406"/>
                <a:gd name="connsiteY37" fmla="*/ 69642 h 244481"/>
                <a:gd name="connsiteX38" fmla="*/ 145559 w 222406"/>
                <a:gd name="connsiteY38" fmla="*/ 148448 h 244481"/>
                <a:gd name="connsiteX39" fmla="*/ 153990 w 222406"/>
                <a:gd name="connsiteY39" fmla="*/ 151747 h 244481"/>
                <a:gd name="connsiteX40" fmla="*/ 168285 w 222406"/>
                <a:gd name="connsiteY40" fmla="*/ 134886 h 244481"/>
                <a:gd name="connsiteX41" fmla="*/ 167185 w 222406"/>
                <a:gd name="connsiteY41" fmla="*/ 82105 h 244481"/>
                <a:gd name="connsiteX42" fmla="*/ 156922 w 222406"/>
                <a:gd name="connsiteY42" fmla="*/ 52415 h 244481"/>
                <a:gd name="connsiteX43" fmla="*/ 156556 w 222406"/>
                <a:gd name="connsiteY43" fmla="*/ 45084 h 244481"/>
                <a:gd name="connsiteX44" fmla="*/ 175249 w 222406"/>
                <a:gd name="connsiteY44" fmla="*/ 0 h 24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406" h="244481">
                  <a:moveTo>
                    <a:pt x="175249" y="0"/>
                  </a:moveTo>
                  <a:cubicBezTo>
                    <a:pt x="180747" y="5132"/>
                    <a:pt x="180381" y="12096"/>
                    <a:pt x="177082" y="17227"/>
                  </a:cubicBezTo>
                  <a:cubicBezTo>
                    <a:pt x="167185" y="33355"/>
                    <a:pt x="168285" y="49849"/>
                    <a:pt x="174882" y="65977"/>
                  </a:cubicBezTo>
                  <a:cubicBezTo>
                    <a:pt x="181114" y="81372"/>
                    <a:pt x="189177" y="95667"/>
                    <a:pt x="175616" y="111428"/>
                  </a:cubicBezTo>
                  <a:cubicBezTo>
                    <a:pt x="172317" y="115093"/>
                    <a:pt x="177082" y="122057"/>
                    <a:pt x="183679" y="124990"/>
                  </a:cubicBezTo>
                  <a:cubicBezTo>
                    <a:pt x="188444" y="122057"/>
                    <a:pt x="185879" y="117292"/>
                    <a:pt x="186245" y="113627"/>
                  </a:cubicBezTo>
                  <a:cubicBezTo>
                    <a:pt x="186612" y="109962"/>
                    <a:pt x="186978" y="105930"/>
                    <a:pt x="190644" y="103730"/>
                  </a:cubicBezTo>
                  <a:cubicBezTo>
                    <a:pt x="196875" y="100432"/>
                    <a:pt x="197241" y="107396"/>
                    <a:pt x="200540" y="109595"/>
                  </a:cubicBezTo>
                  <a:cubicBezTo>
                    <a:pt x="218867" y="121324"/>
                    <a:pt x="221433" y="138918"/>
                    <a:pt x="217768" y="157978"/>
                  </a:cubicBezTo>
                  <a:cubicBezTo>
                    <a:pt x="217034" y="162743"/>
                    <a:pt x="219967" y="166409"/>
                    <a:pt x="219600" y="170807"/>
                  </a:cubicBezTo>
                  <a:cubicBezTo>
                    <a:pt x="219234" y="176305"/>
                    <a:pt x="225831" y="182170"/>
                    <a:pt x="219967" y="186202"/>
                  </a:cubicBezTo>
                  <a:cubicBezTo>
                    <a:pt x="213369" y="190967"/>
                    <a:pt x="208604" y="184002"/>
                    <a:pt x="204572" y="179970"/>
                  </a:cubicBezTo>
                  <a:cubicBezTo>
                    <a:pt x="195042" y="171173"/>
                    <a:pt x="183313" y="162743"/>
                    <a:pt x="194676" y="147349"/>
                  </a:cubicBezTo>
                  <a:cubicBezTo>
                    <a:pt x="197608" y="143317"/>
                    <a:pt x="196142" y="140018"/>
                    <a:pt x="191377" y="139651"/>
                  </a:cubicBezTo>
                  <a:cubicBezTo>
                    <a:pt x="187345" y="139285"/>
                    <a:pt x="179647" y="138552"/>
                    <a:pt x="180381" y="143317"/>
                  </a:cubicBezTo>
                  <a:cubicBezTo>
                    <a:pt x="183679" y="160910"/>
                    <a:pt x="162787" y="165309"/>
                    <a:pt x="162787" y="180337"/>
                  </a:cubicBezTo>
                  <a:cubicBezTo>
                    <a:pt x="162787" y="188034"/>
                    <a:pt x="150691" y="196831"/>
                    <a:pt x="163886" y="204162"/>
                  </a:cubicBezTo>
                  <a:cubicBezTo>
                    <a:pt x="166819" y="205628"/>
                    <a:pt x="166452" y="208560"/>
                    <a:pt x="163886" y="210027"/>
                  </a:cubicBezTo>
                  <a:cubicBezTo>
                    <a:pt x="161321" y="211493"/>
                    <a:pt x="156922" y="214059"/>
                    <a:pt x="155456" y="212959"/>
                  </a:cubicBezTo>
                  <a:cubicBezTo>
                    <a:pt x="143727" y="204162"/>
                    <a:pt x="127966" y="207827"/>
                    <a:pt x="116969" y="200863"/>
                  </a:cubicBezTo>
                  <a:cubicBezTo>
                    <a:pt x="105240" y="193166"/>
                    <a:pt x="103041" y="201963"/>
                    <a:pt x="101575" y="208194"/>
                  </a:cubicBezTo>
                  <a:cubicBezTo>
                    <a:pt x="99009" y="219923"/>
                    <a:pt x="94977" y="232386"/>
                    <a:pt x="99742" y="244481"/>
                  </a:cubicBezTo>
                  <a:cubicBezTo>
                    <a:pt x="90212" y="239350"/>
                    <a:pt x="80316" y="234951"/>
                    <a:pt x="69686" y="240816"/>
                  </a:cubicBezTo>
                  <a:cubicBezTo>
                    <a:pt x="49893" y="235318"/>
                    <a:pt x="28634" y="241549"/>
                    <a:pt x="9574" y="233485"/>
                  </a:cubicBezTo>
                  <a:cubicBezTo>
                    <a:pt x="8474" y="232386"/>
                    <a:pt x="7374" y="230919"/>
                    <a:pt x="5908" y="229820"/>
                  </a:cubicBezTo>
                  <a:cubicBezTo>
                    <a:pt x="8107" y="221023"/>
                    <a:pt x="-690" y="214059"/>
                    <a:pt x="44" y="202696"/>
                  </a:cubicBezTo>
                  <a:cubicBezTo>
                    <a:pt x="17637" y="216991"/>
                    <a:pt x="35598" y="225421"/>
                    <a:pt x="55391" y="229820"/>
                  </a:cubicBezTo>
                  <a:cubicBezTo>
                    <a:pt x="68953" y="232752"/>
                    <a:pt x="79582" y="221023"/>
                    <a:pt x="75184" y="208194"/>
                  </a:cubicBezTo>
                  <a:cubicBezTo>
                    <a:pt x="73351" y="201963"/>
                    <a:pt x="75551" y="198664"/>
                    <a:pt x="75551" y="194632"/>
                  </a:cubicBezTo>
                  <a:cubicBezTo>
                    <a:pt x="75917" y="171173"/>
                    <a:pt x="81049" y="148448"/>
                    <a:pt x="82515" y="125356"/>
                  </a:cubicBezTo>
                  <a:cubicBezTo>
                    <a:pt x="83614" y="109962"/>
                    <a:pt x="74084" y="94567"/>
                    <a:pt x="81415" y="78806"/>
                  </a:cubicBezTo>
                  <a:cubicBezTo>
                    <a:pt x="90945" y="74407"/>
                    <a:pt x="95344" y="80272"/>
                    <a:pt x="98642" y="87603"/>
                  </a:cubicBezTo>
                  <a:cubicBezTo>
                    <a:pt x="101575" y="93834"/>
                    <a:pt x="107073" y="95667"/>
                    <a:pt x="112571" y="92734"/>
                  </a:cubicBezTo>
                  <a:cubicBezTo>
                    <a:pt x="121734" y="87969"/>
                    <a:pt x="112204" y="83571"/>
                    <a:pt x="111105" y="79172"/>
                  </a:cubicBezTo>
                  <a:cubicBezTo>
                    <a:pt x="110738" y="77340"/>
                    <a:pt x="109272" y="75873"/>
                    <a:pt x="108172" y="74407"/>
                  </a:cubicBezTo>
                  <a:cubicBezTo>
                    <a:pt x="104141" y="67810"/>
                    <a:pt x="96810" y="61945"/>
                    <a:pt x="102308" y="52782"/>
                  </a:cubicBezTo>
                  <a:cubicBezTo>
                    <a:pt x="103774" y="50582"/>
                    <a:pt x="108172" y="47283"/>
                    <a:pt x="109272" y="47650"/>
                  </a:cubicBezTo>
                  <a:cubicBezTo>
                    <a:pt x="117336" y="52415"/>
                    <a:pt x="122467" y="61945"/>
                    <a:pt x="121368" y="69642"/>
                  </a:cubicBezTo>
                  <a:cubicBezTo>
                    <a:pt x="116236" y="100432"/>
                    <a:pt x="145559" y="119858"/>
                    <a:pt x="145559" y="148448"/>
                  </a:cubicBezTo>
                  <a:cubicBezTo>
                    <a:pt x="145559" y="153580"/>
                    <a:pt x="150324" y="152480"/>
                    <a:pt x="153990" y="151747"/>
                  </a:cubicBezTo>
                  <a:cubicBezTo>
                    <a:pt x="163520" y="149914"/>
                    <a:pt x="169384" y="140751"/>
                    <a:pt x="168285" y="134886"/>
                  </a:cubicBezTo>
                  <a:cubicBezTo>
                    <a:pt x="164986" y="116926"/>
                    <a:pt x="167552" y="99698"/>
                    <a:pt x="167185" y="82105"/>
                  </a:cubicBezTo>
                  <a:cubicBezTo>
                    <a:pt x="166819" y="71475"/>
                    <a:pt x="167552" y="59746"/>
                    <a:pt x="156922" y="52415"/>
                  </a:cubicBezTo>
                  <a:cubicBezTo>
                    <a:pt x="153257" y="49849"/>
                    <a:pt x="153990" y="48017"/>
                    <a:pt x="156556" y="45084"/>
                  </a:cubicBezTo>
                  <a:cubicBezTo>
                    <a:pt x="168285" y="32255"/>
                    <a:pt x="170484" y="15761"/>
                    <a:pt x="175249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2A87EF81-2D00-4A11-B37F-EB37A3A45092}"/>
                </a:ext>
              </a:extLst>
            </p:cNvPr>
            <p:cNvSpPr/>
            <p:nvPr/>
          </p:nvSpPr>
          <p:spPr>
            <a:xfrm>
              <a:off x="10590483" y="5968048"/>
              <a:ext cx="128160" cy="127650"/>
            </a:xfrm>
            <a:custGeom>
              <a:avLst/>
              <a:gdLst>
                <a:gd name="connsiteX0" fmla="*/ 24064 w 128160"/>
                <a:gd name="connsiteY0" fmla="*/ 71468 h 127650"/>
                <a:gd name="connsiteX1" fmla="*/ 63650 w 128160"/>
                <a:gd name="connsiteY1" fmla="*/ 51675 h 127650"/>
                <a:gd name="connsiteX2" fmla="*/ 65116 w 128160"/>
                <a:gd name="connsiteY2" fmla="*/ 24551 h 127650"/>
                <a:gd name="connsiteX3" fmla="*/ 65483 w 128160"/>
                <a:gd name="connsiteY3" fmla="*/ 9523 h 127650"/>
                <a:gd name="connsiteX4" fmla="*/ 83810 w 128160"/>
                <a:gd name="connsiteY4" fmla="*/ 359 h 127650"/>
                <a:gd name="connsiteX5" fmla="*/ 108001 w 128160"/>
                <a:gd name="connsiteY5" fmla="*/ 20519 h 127650"/>
                <a:gd name="connsiteX6" fmla="*/ 128161 w 128160"/>
                <a:gd name="connsiteY6" fmla="*/ 80998 h 127650"/>
                <a:gd name="connsiteX7" fmla="*/ 99204 w 128160"/>
                <a:gd name="connsiteY7" fmla="*/ 62305 h 127650"/>
                <a:gd name="connsiteX8" fmla="*/ 97372 w 128160"/>
                <a:gd name="connsiteY8" fmla="*/ 79532 h 127650"/>
                <a:gd name="connsiteX9" fmla="*/ 87842 w 128160"/>
                <a:gd name="connsiteY9" fmla="*/ 90161 h 127650"/>
                <a:gd name="connsiteX10" fmla="*/ 80144 w 128160"/>
                <a:gd name="connsiteY10" fmla="*/ 83930 h 127650"/>
                <a:gd name="connsiteX11" fmla="*/ 72080 w 128160"/>
                <a:gd name="connsiteY11" fmla="*/ 75133 h 127650"/>
                <a:gd name="connsiteX12" fmla="*/ 57785 w 128160"/>
                <a:gd name="connsiteY12" fmla="*/ 90161 h 127650"/>
                <a:gd name="connsiteX13" fmla="*/ 42757 w 128160"/>
                <a:gd name="connsiteY13" fmla="*/ 109588 h 127650"/>
                <a:gd name="connsiteX14" fmla="*/ 12335 w 128160"/>
                <a:gd name="connsiteY14" fmla="*/ 126082 h 127650"/>
                <a:gd name="connsiteX15" fmla="*/ 4271 w 128160"/>
                <a:gd name="connsiteY15" fmla="*/ 124983 h 127650"/>
                <a:gd name="connsiteX16" fmla="*/ 239 w 128160"/>
                <a:gd name="connsiteY16" fmla="*/ 115453 h 127650"/>
                <a:gd name="connsiteX17" fmla="*/ 7570 w 128160"/>
                <a:gd name="connsiteY17" fmla="*/ 118385 h 127650"/>
                <a:gd name="connsiteX18" fmla="*/ 10135 w 128160"/>
                <a:gd name="connsiteY18" fmla="*/ 104823 h 127650"/>
                <a:gd name="connsiteX19" fmla="*/ 24064 w 128160"/>
                <a:gd name="connsiteY19" fmla="*/ 71468 h 12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160" h="127650">
                  <a:moveTo>
                    <a:pt x="24064" y="71468"/>
                  </a:moveTo>
                  <a:cubicBezTo>
                    <a:pt x="44956" y="80632"/>
                    <a:pt x="52287" y="61205"/>
                    <a:pt x="63650" y="51675"/>
                  </a:cubicBezTo>
                  <a:cubicBezTo>
                    <a:pt x="72447" y="44344"/>
                    <a:pt x="70981" y="33714"/>
                    <a:pt x="65116" y="24551"/>
                  </a:cubicBezTo>
                  <a:cubicBezTo>
                    <a:pt x="61451" y="19053"/>
                    <a:pt x="61084" y="14288"/>
                    <a:pt x="65483" y="9523"/>
                  </a:cubicBezTo>
                  <a:cubicBezTo>
                    <a:pt x="70614" y="4025"/>
                    <a:pt x="81244" y="-1473"/>
                    <a:pt x="83810" y="359"/>
                  </a:cubicBezTo>
                  <a:cubicBezTo>
                    <a:pt x="92240" y="5858"/>
                    <a:pt x="104702" y="5858"/>
                    <a:pt x="108001" y="20519"/>
                  </a:cubicBezTo>
                  <a:cubicBezTo>
                    <a:pt x="112400" y="40679"/>
                    <a:pt x="120830" y="59739"/>
                    <a:pt x="128161" y="80998"/>
                  </a:cubicBezTo>
                  <a:cubicBezTo>
                    <a:pt x="114965" y="78799"/>
                    <a:pt x="109467" y="66703"/>
                    <a:pt x="99204" y="62305"/>
                  </a:cubicBezTo>
                  <a:cubicBezTo>
                    <a:pt x="91507" y="67436"/>
                    <a:pt x="101037" y="74034"/>
                    <a:pt x="97372" y="79532"/>
                  </a:cubicBezTo>
                  <a:cubicBezTo>
                    <a:pt x="94439" y="83564"/>
                    <a:pt x="93706" y="89062"/>
                    <a:pt x="87842" y="90161"/>
                  </a:cubicBezTo>
                  <a:cubicBezTo>
                    <a:pt x="83076" y="90895"/>
                    <a:pt x="81610" y="87596"/>
                    <a:pt x="80144" y="83930"/>
                  </a:cubicBezTo>
                  <a:cubicBezTo>
                    <a:pt x="78678" y="79532"/>
                    <a:pt x="74646" y="73667"/>
                    <a:pt x="72080" y="75133"/>
                  </a:cubicBezTo>
                  <a:cubicBezTo>
                    <a:pt x="66216" y="78799"/>
                    <a:pt x="56686" y="87596"/>
                    <a:pt x="57785" y="90161"/>
                  </a:cubicBezTo>
                  <a:cubicBezTo>
                    <a:pt x="65483" y="107389"/>
                    <a:pt x="47889" y="103357"/>
                    <a:pt x="42757" y="109588"/>
                  </a:cubicBezTo>
                  <a:cubicBezTo>
                    <a:pt x="34327" y="118018"/>
                    <a:pt x="20398" y="116186"/>
                    <a:pt x="12335" y="126082"/>
                  </a:cubicBezTo>
                  <a:cubicBezTo>
                    <a:pt x="10135" y="128648"/>
                    <a:pt x="6103" y="127915"/>
                    <a:pt x="4271" y="124983"/>
                  </a:cubicBezTo>
                  <a:cubicBezTo>
                    <a:pt x="2071" y="122050"/>
                    <a:pt x="-861" y="117285"/>
                    <a:pt x="239" y="115453"/>
                  </a:cubicBezTo>
                  <a:cubicBezTo>
                    <a:pt x="6103" y="106289"/>
                    <a:pt x="4271" y="119851"/>
                    <a:pt x="7570" y="118385"/>
                  </a:cubicBezTo>
                  <a:cubicBezTo>
                    <a:pt x="14900" y="115086"/>
                    <a:pt x="13068" y="109222"/>
                    <a:pt x="10135" y="104823"/>
                  </a:cubicBezTo>
                  <a:cubicBezTo>
                    <a:pt x="-1594" y="85763"/>
                    <a:pt x="9402" y="78066"/>
                    <a:pt x="24064" y="7146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38C238C3-6415-4744-85F1-33717BE16C82}"/>
                </a:ext>
              </a:extLst>
            </p:cNvPr>
            <p:cNvSpPr/>
            <p:nvPr/>
          </p:nvSpPr>
          <p:spPr>
            <a:xfrm>
              <a:off x="10525444" y="5552710"/>
              <a:ext cx="76639" cy="69684"/>
            </a:xfrm>
            <a:custGeom>
              <a:avLst/>
              <a:gdLst>
                <a:gd name="connsiteX0" fmla="*/ 28990 w 76639"/>
                <a:gd name="connsiteY0" fmla="*/ 69685 h 69684"/>
                <a:gd name="connsiteX1" fmla="*/ 15428 w 76639"/>
                <a:gd name="connsiteY1" fmla="*/ 67486 h 69684"/>
                <a:gd name="connsiteX2" fmla="*/ 21293 w 76639"/>
                <a:gd name="connsiteY2" fmla="*/ 60155 h 69684"/>
                <a:gd name="connsiteX3" fmla="*/ 22026 w 76639"/>
                <a:gd name="connsiteY3" fmla="*/ 50258 h 69684"/>
                <a:gd name="connsiteX4" fmla="*/ 12129 w 76639"/>
                <a:gd name="connsiteY4" fmla="*/ 50625 h 69684"/>
                <a:gd name="connsiteX5" fmla="*/ 2233 w 76639"/>
                <a:gd name="connsiteY5" fmla="*/ 54290 h 69684"/>
                <a:gd name="connsiteX6" fmla="*/ 2233 w 76639"/>
                <a:gd name="connsiteY6" fmla="*/ 9939 h 69684"/>
                <a:gd name="connsiteX7" fmla="*/ 40353 w 76639"/>
                <a:gd name="connsiteY7" fmla="*/ 5541 h 69684"/>
                <a:gd name="connsiteX8" fmla="*/ 61245 w 76639"/>
                <a:gd name="connsiteY8" fmla="*/ 12505 h 69684"/>
                <a:gd name="connsiteX9" fmla="*/ 76640 w 76639"/>
                <a:gd name="connsiteY9" fmla="*/ 28999 h 69684"/>
                <a:gd name="connsiteX10" fmla="*/ 55381 w 76639"/>
                <a:gd name="connsiteY10" fmla="*/ 43294 h 69684"/>
                <a:gd name="connsiteX11" fmla="*/ 28990 w 76639"/>
                <a:gd name="connsiteY11" fmla="*/ 69685 h 6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39" h="69684">
                  <a:moveTo>
                    <a:pt x="28990" y="69685"/>
                  </a:moveTo>
                  <a:cubicBezTo>
                    <a:pt x="24958" y="68952"/>
                    <a:pt x="20926" y="68219"/>
                    <a:pt x="15428" y="67486"/>
                  </a:cubicBezTo>
                  <a:cubicBezTo>
                    <a:pt x="17627" y="64553"/>
                    <a:pt x="19460" y="62354"/>
                    <a:pt x="21293" y="60155"/>
                  </a:cubicBezTo>
                  <a:cubicBezTo>
                    <a:pt x="23858" y="57223"/>
                    <a:pt x="25325" y="53924"/>
                    <a:pt x="22026" y="50258"/>
                  </a:cubicBezTo>
                  <a:cubicBezTo>
                    <a:pt x="18727" y="46593"/>
                    <a:pt x="15428" y="48426"/>
                    <a:pt x="12129" y="50625"/>
                  </a:cubicBezTo>
                  <a:cubicBezTo>
                    <a:pt x="8830" y="52824"/>
                    <a:pt x="2966" y="59055"/>
                    <a:pt x="2233" y="54290"/>
                  </a:cubicBezTo>
                  <a:cubicBezTo>
                    <a:pt x="33" y="39629"/>
                    <a:pt x="-1433" y="23868"/>
                    <a:pt x="2233" y="9939"/>
                  </a:cubicBezTo>
                  <a:cubicBezTo>
                    <a:pt x="5165" y="-1423"/>
                    <a:pt x="30090" y="-3256"/>
                    <a:pt x="40353" y="5541"/>
                  </a:cubicBezTo>
                  <a:cubicBezTo>
                    <a:pt x="46584" y="10672"/>
                    <a:pt x="54281" y="12138"/>
                    <a:pt x="61245" y="12505"/>
                  </a:cubicBezTo>
                  <a:cubicBezTo>
                    <a:pt x="72975" y="13238"/>
                    <a:pt x="75540" y="19469"/>
                    <a:pt x="76640" y="28999"/>
                  </a:cubicBezTo>
                  <a:cubicBezTo>
                    <a:pt x="56114" y="23868"/>
                    <a:pt x="52815" y="26433"/>
                    <a:pt x="55381" y="43294"/>
                  </a:cubicBezTo>
                  <a:cubicBezTo>
                    <a:pt x="49516" y="55390"/>
                    <a:pt x="42552" y="65653"/>
                    <a:pt x="28990" y="6968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DFDDCBD3-F56F-4EA0-9EEF-410763A0C9E8}"/>
                </a:ext>
              </a:extLst>
            </p:cNvPr>
            <p:cNvSpPr/>
            <p:nvPr/>
          </p:nvSpPr>
          <p:spPr>
            <a:xfrm>
              <a:off x="10617285" y="5746581"/>
              <a:ext cx="35686" cy="75577"/>
            </a:xfrm>
            <a:custGeom>
              <a:avLst/>
              <a:gdLst>
                <a:gd name="connsiteX0" fmla="*/ 23652 w 35686"/>
                <a:gd name="connsiteY0" fmla="*/ 75211 h 75577"/>
                <a:gd name="connsiteX1" fmla="*/ 3859 w 35686"/>
                <a:gd name="connsiteY1" fmla="*/ 32326 h 75577"/>
                <a:gd name="connsiteX2" fmla="*/ 15955 w 35686"/>
                <a:gd name="connsiteY2" fmla="*/ 4102 h 75577"/>
                <a:gd name="connsiteX3" fmla="*/ 35381 w 35686"/>
                <a:gd name="connsiteY3" fmla="*/ 18764 h 75577"/>
                <a:gd name="connsiteX4" fmla="*/ 30983 w 35686"/>
                <a:gd name="connsiteY4" fmla="*/ 75577 h 75577"/>
                <a:gd name="connsiteX5" fmla="*/ 23652 w 35686"/>
                <a:gd name="connsiteY5" fmla="*/ 75211 h 7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86" h="75577">
                  <a:moveTo>
                    <a:pt x="23652" y="75211"/>
                  </a:moveTo>
                  <a:cubicBezTo>
                    <a:pt x="28051" y="56151"/>
                    <a:pt x="11923" y="45521"/>
                    <a:pt x="3859" y="32326"/>
                  </a:cubicBezTo>
                  <a:cubicBezTo>
                    <a:pt x="-6037" y="15098"/>
                    <a:pt x="4959" y="10333"/>
                    <a:pt x="15955" y="4102"/>
                  </a:cubicBezTo>
                  <a:cubicBezTo>
                    <a:pt x="35015" y="-3595"/>
                    <a:pt x="32816" y="-1396"/>
                    <a:pt x="35381" y="18764"/>
                  </a:cubicBezTo>
                  <a:cubicBezTo>
                    <a:pt x="37947" y="38923"/>
                    <a:pt x="23286" y="56151"/>
                    <a:pt x="30983" y="75577"/>
                  </a:cubicBezTo>
                  <a:cubicBezTo>
                    <a:pt x="28417" y="75211"/>
                    <a:pt x="25851" y="75211"/>
                    <a:pt x="23652" y="7521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C7A4CBF-8F79-452A-BBEA-4C846D3E9219}"/>
                </a:ext>
              </a:extLst>
            </p:cNvPr>
            <p:cNvSpPr/>
            <p:nvPr/>
          </p:nvSpPr>
          <p:spPr>
            <a:xfrm>
              <a:off x="10550036" y="6015976"/>
              <a:ext cx="31762" cy="22647"/>
            </a:xfrm>
            <a:custGeom>
              <a:avLst/>
              <a:gdLst>
                <a:gd name="connsiteX0" fmla="*/ 0 w 31762"/>
                <a:gd name="connsiteY0" fmla="*/ 20974 h 22647"/>
                <a:gd name="connsiteX1" fmla="*/ 17960 w 31762"/>
                <a:gd name="connsiteY1" fmla="*/ 3747 h 22647"/>
                <a:gd name="connsiteX2" fmla="*/ 27857 w 31762"/>
                <a:gd name="connsiteY2" fmla="*/ 2648 h 22647"/>
                <a:gd name="connsiteX3" fmla="*/ 28223 w 31762"/>
                <a:gd name="connsiteY3" fmla="*/ 12544 h 22647"/>
                <a:gd name="connsiteX4" fmla="*/ 0 w 31762"/>
                <a:gd name="connsiteY4" fmla="*/ 20974 h 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62" h="22647">
                  <a:moveTo>
                    <a:pt x="0" y="20974"/>
                  </a:moveTo>
                  <a:cubicBezTo>
                    <a:pt x="7697" y="15110"/>
                    <a:pt x="14295" y="10711"/>
                    <a:pt x="17960" y="3747"/>
                  </a:cubicBezTo>
                  <a:cubicBezTo>
                    <a:pt x="20893" y="-2484"/>
                    <a:pt x="23825" y="448"/>
                    <a:pt x="27857" y="2648"/>
                  </a:cubicBezTo>
                  <a:cubicBezTo>
                    <a:pt x="33722" y="5946"/>
                    <a:pt x="32255" y="8879"/>
                    <a:pt x="28223" y="12544"/>
                  </a:cubicBezTo>
                  <a:cubicBezTo>
                    <a:pt x="20893" y="19508"/>
                    <a:pt x="13562" y="25739"/>
                    <a:pt x="0" y="2097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158F0D4-1E1E-44FA-A49A-D91723F45706}"/>
                </a:ext>
              </a:extLst>
            </p:cNvPr>
            <p:cNvSpPr/>
            <p:nvPr/>
          </p:nvSpPr>
          <p:spPr>
            <a:xfrm>
              <a:off x="10546561" y="5927016"/>
              <a:ext cx="20701" cy="17181"/>
            </a:xfrm>
            <a:custGeom>
              <a:avLst/>
              <a:gdLst>
                <a:gd name="connsiteX0" fmla="*/ 20702 w 20701"/>
                <a:gd name="connsiteY0" fmla="*/ 5104 h 17181"/>
                <a:gd name="connsiteX1" fmla="*/ 9339 w 20701"/>
                <a:gd name="connsiteY1" fmla="*/ 16833 h 17181"/>
                <a:gd name="connsiteX2" fmla="*/ 176 w 20701"/>
                <a:gd name="connsiteY2" fmla="*/ 9869 h 17181"/>
                <a:gd name="connsiteX3" fmla="*/ 11172 w 20701"/>
                <a:gd name="connsiteY3" fmla="*/ 705 h 17181"/>
                <a:gd name="connsiteX4" fmla="*/ 20702 w 20701"/>
                <a:gd name="connsiteY4" fmla="*/ 5104 h 1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01" h="17181">
                  <a:moveTo>
                    <a:pt x="20702" y="5104"/>
                  </a:moveTo>
                  <a:cubicBezTo>
                    <a:pt x="13738" y="6204"/>
                    <a:pt x="14837" y="15001"/>
                    <a:pt x="9339" y="16833"/>
                  </a:cubicBezTo>
                  <a:cubicBezTo>
                    <a:pt x="4208" y="18666"/>
                    <a:pt x="542" y="12801"/>
                    <a:pt x="176" y="9869"/>
                  </a:cubicBezTo>
                  <a:cubicBezTo>
                    <a:pt x="-1290" y="2538"/>
                    <a:pt x="6773" y="2905"/>
                    <a:pt x="11172" y="705"/>
                  </a:cubicBezTo>
                  <a:cubicBezTo>
                    <a:pt x="14837" y="-1127"/>
                    <a:pt x="18503" y="705"/>
                    <a:pt x="20702" y="510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48814533-812E-4D8D-8474-A8A226439A9C}"/>
                </a:ext>
              </a:extLst>
            </p:cNvPr>
            <p:cNvSpPr/>
            <p:nvPr/>
          </p:nvSpPr>
          <p:spPr>
            <a:xfrm>
              <a:off x="10592457" y="5765345"/>
              <a:ext cx="10727" cy="16386"/>
            </a:xfrm>
            <a:custGeom>
              <a:avLst/>
              <a:gdLst>
                <a:gd name="connsiteX0" fmla="*/ 7062 w 10727"/>
                <a:gd name="connsiteY0" fmla="*/ 0 h 16386"/>
                <a:gd name="connsiteX1" fmla="*/ 10727 w 10727"/>
                <a:gd name="connsiteY1" fmla="*/ 15028 h 16386"/>
                <a:gd name="connsiteX2" fmla="*/ 831 w 10727"/>
                <a:gd name="connsiteY2" fmla="*/ 9530 h 16386"/>
                <a:gd name="connsiteX3" fmla="*/ 7062 w 10727"/>
                <a:gd name="connsiteY3" fmla="*/ 0 h 1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7" h="16386">
                  <a:moveTo>
                    <a:pt x="7062" y="0"/>
                  </a:moveTo>
                  <a:cubicBezTo>
                    <a:pt x="8161" y="5132"/>
                    <a:pt x="9627" y="9896"/>
                    <a:pt x="10727" y="15028"/>
                  </a:cubicBezTo>
                  <a:cubicBezTo>
                    <a:pt x="4496" y="18693"/>
                    <a:pt x="2297" y="14295"/>
                    <a:pt x="831" y="9530"/>
                  </a:cubicBezTo>
                  <a:cubicBezTo>
                    <a:pt x="-1369" y="3665"/>
                    <a:pt x="831" y="366"/>
                    <a:pt x="7062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C593651F-1D9E-4A7D-BD3B-4C9BA718550A}"/>
                </a:ext>
              </a:extLst>
            </p:cNvPr>
            <p:cNvSpPr/>
            <p:nvPr/>
          </p:nvSpPr>
          <p:spPr>
            <a:xfrm>
              <a:off x="10359069" y="5967308"/>
              <a:ext cx="46205" cy="204086"/>
            </a:xfrm>
            <a:custGeom>
              <a:avLst/>
              <a:gdLst>
                <a:gd name="connsiteX0" fmla="*/ 0 w 46205"/>
                <a:gd name="connsiteY0" fmla="*/ 16128 h 204086"/>
                <a:gd name="connsiteX1" fmla="*/ 28590 w 46205"/>
                <a:gd name="connsiteY1" fmla="*/ 0 h 204086"/>
                <a:gd name="connsiteX2" fmla="*/ 32622 w 46205"/>
                <a:gd name="connsiteY2" fmla="*/ 2932 h 204086"/>
                <a:gd name="connsiteX3" fmla="*/ 46184 w 46205"/>
                <a:gd name="connsiteY3" fmla="*/ 7697 h 204086"/>
                <a:gd name="connsiteX4" fmla="*/ 35921 w 46205"/>
                <a:gd name="connsiteY4" fmla="*/ 19793 h 204086"/>
                <a:gd name="connsiteX5" fmla="*/ 30056 w 46205"/>
                <a:gd name="connsiteY5" fmla="*/ 31889 h 204086"/>
                <a:gd name="connsiteX6" fmla="*/ 21992 w 46205"/>
                <a:gd name="connsiteY6" fmla="*/ 78806 h 204086"/>
                <a:gd name="connsiteX7" fmla="*/ 32622 w 46205"/>
                <a:gd name="connsiteY7" fmla="*/ 98232 h 204086"/>
                <a:gd name="connsiteX8" fmla="*/ 35554 w 46205"/>
                <a:gd name="connsiteY8" fmla="*/ 121324 h 204086"/>
                <a:gd name="connsiteX9" fmla="*/ 44351 w 46205"/>
                <a:gd name="connsiteY9" fmla="*/ 161644 h 204086"/>
                <a:gd name="connsiteX10" fmla="*/ 30423 w 46205"/>
                <a:gd name="connsiteY10" fmla="*/ 200863 h 204086"/>
                <a:gd name="connsiteX11" fmla="*/ 15761 w 46205"/>
                <a:gd name="connsiteY11" fmla="*/ 196098 h 204086"/>
                <a:gd name="connsiteX12" fmla="*/ 6598 w 46205"/>
                <a:gd name="connsiteY12" fmla="*/ 100432 h 204086"/>
                <a:gd name="connsiteX13" fmla="*/ 2566 w 46205"/>
                <a:gd name="connsiteY13" fmla="*/ 39220 h 204086"/>
                <a:gd name="connsiteX14" fmla="*/ 0 w 46205"/>
                <a:gd name="connsiteY14" fmla="*/ 16128 h 20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05" h="204086">
                  <a:moveTo>
                    <a:pt x="0" y="16128"/>
                  </a:moveTo>
                  <a:cubicBezTo>
                    <a:pt x="3665" y="366"/>
                    <a:pt x="23092" y="12462"/>
                    <a:pt x="28590" y="0"/>
                  </a:cubicBezTo>
                  <a:cubicBezTo>
                    <a:pt x="30056" y="1100"/>
                    <a:pt x="32622" y="2199"/>
                    <a:pt x="32622" y="2932"/>
                  </a:cubicBezTo>
                  <a:cubicBezTo>
                    <a:pt x="31522" y="16128"/>
                    <a:pt x="38487" y="13562"/>
                    <a:pt x="46184" y="7697"/>
                  </a:cubicBezTo>
                  <a:cubicBezTo>
                    <a:pt x="46550" y="17594"/>
                    <a:pt x="42152" y="19427"/>
                    <a:pt x="35921" y="19793"/>
                  </a:cubicBezTo>
                  <a:cubicBezTo>
                    <a:pt x="26757" y="20160"/>
                    <a:pt x="24558" y="25291"/>
                    <a:pt x="30056" y="31889"/>
                  </a:cubicBezTo>
                  <a:cubicBezTo>
                    <a:pt x="45084" y="49849"/>
                    <a:pt x="46550" y="65244"/>
                    <a:pt x="21992" y="78806"/>
                  </a:cubicBezTo>
                  <a:cubicBezTo>
                    <a:pt x="32988" y="82838"/>
                    <a:pt x="38853" y="86503"/>
                    <a:pt x="32622" y="98232"/>
                  </a:cubicBezTo>
                  <a:cubicBezTo>
                    <a:pt x="29323" y="104097"/>
                    <a:pt x="23825" y="115093"/>
                    <a:pt x="35554" y="121324"/>
                  </a:cubicBezTo>
                  <a:cubicBezTo>
                    <a:pt x="27124" y="137818"/>
                    <a:pt x="40319" y="148082"/>
                    <a:pt x="44351" y="161644"/>
                  </a:cubicBezTo>
                  <a:cubicBezTo>
                    <a:pt x="47650" y="172640"/>
                    <a:pt x="37387" y="188767"/>
                    <a:pt x="30423" y="200863"/>
                  </a:cubicBezTo>
                  <a:cubicBezTo>
                    <a:pt x="25658" y="208927"/>
                    <a:pt x="20160" y="199764"/>
                    <a:pt x="15761" y="196098"/>
                  </a:cubicBezTo>
                  <a:cubicBezTo>
                    <a:pt x="13195" y="164209"/>
                    <a:pt x="10996" y="131587"/>
                    <a:pt x="6598" y="100432"/>
                  </a:cubicBezTo>
                  <a:cubicBezTo>
                    <a:pt x="3665" y="79905"/>
                    <a:pt x="6231" y="59746"/>
                    <a:pt x="2566" y="39220"/>
                  </a:cubicBezTo>
                  <a:cubicBezTo>
                    <a:pt x="1100" y="32989"/>
                    <a:pt x="1466" y="23825"/>
                    <a:pt x="0" y="16128"/>
                  </a:cubicBezTo>
                  <a:close/>
                </a:path>
              </a:pathLst>
            </a:custGeom>
            <a:solidFill>
              <a:srgbClr val="B28D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3D8CF18B-C653-422E-8BCB-347189661EF3}"/>
                </a:ext>
              </a:extLst>
            </p:cNvPr>
            <p:cNvSpPr/>
            <p:nvPr/>
          </p:nvSpPr>
          <p:spPr>
            <a:xfrm>
              <a:off x="10325358" y="5870399"/>
              <a:ext cx="18111" cy="17604"/>
            </a:xfrm>
            <a:custGeom>
              <a:avLst/>
              <a:gdLst>
                <a:gd name="connsiteX0" fmla="*/ 7320 w 18111"/>
                <a:gd name="connsiteY0" fmla="*/ 17004 h 17604"/>
                <a:gd name="connsiteX1" fmla="*/ 356 w 18111"/>
                <a:gd name="connsiteY1" fmla="*/ 6008 h 17604"/>
                <a:gd name="connsiteX2" fmla="*/ 2921 w 18111"/>
                <a:gd name="connsiteY2" fmla="*/ 510 h 17604"/>
                <a:gd name="connsiteX3" fmla="*/ 17950 w 18111"/>
                <a:gd name="connsiteY3" fmla="*/ 9307 h 17604"/>
                <a:gd name="connsiteX4" fmla="*/ 7320 w 18111"/>
                <a:gd name="connsiteY4" fmla="*/ 17004 h 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11" h="17604">
                  <a:moveTo>
                    <a:pt x="7320" y="17004"/>
                  </a:moveTo>
                  <a:cubicBezTo>
                    <a:pt x="-744" y="17737"/>
                    <a:pt x="-377" y="11872"/>
                    <a:pt x="356" y="6008"/>
                  </a:cubicBezTo>
                  <a:cubicBezTo>
                    <a:pt x="722" y="3808"/>
                    <a:pt x="2188" y="-1690"/>
                    <a:pt x="2921" y="510"/>
                  </a:cubicBezTo>
                  <a:cubicBezTo>
                    <a:pt x="5487" y="9673"/>
                    <a:pt x="19782" y="-3522"/>
                    <a:pt x="17950" y="9307"/>
                  </a:cubicBezTo>
                  <a:cubicBezTo>
                    <a:pt x="16850" y="13338"/>
                    <a:pt x="15017" y="19570"/>
                    <a:pt x="7320" y="17004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AF713946-D58C-4C04-B83D-CF5328C25DD3}"/>
                </a:ext>
              </a:extLst>
            </p:cNvPr>
            <p:cNvSpPr/>
            <p:nvPr/>
          </p:nvSpPr>
          <p:spPr>
            <a:xfrm>
              <a:off x="10401427" y="6512717"/>
              <a:ext cx="50059" cy="67537"/>
            </a:xfrm>
            <a:custGeom>
              <a:avLst/>
              <a:gdLst>
                <a:gd name="connsiteX0" fmla="*/ 10057 w 50059"/>
                <a:gd name="connsiteY0" fmla="*/ 0 h 67537"/>
                <a:gd name="connsiteX1" fmla="*/ 31316 w 50059"/>
                <a:gd name="connsiteY1" fmla="*/ 38487 h 67537"/>
                <a:gd name="connsiteX2" fmla="*/ 36081 w 50059"/>
                <a:gd name="connsiteY2" fmla="*/ 50949 h 67537"/>
                <a:gd name="connsiteX3" fmla="*/ 49643 w 50059"/>
                <a:gd name="connsiteY3" fmla="*/ 60112 h 67537"/>
                <a:gd name="connsiteX4" fmla="*/ 32050 w 50059"/>
                <a:gd name="connsiteY4" fmla="*/ 67443 h 67537"/>
                <a:gd name="connsiteX5" fmla="*/ 20687 w 50059"/>
                <a:gd name="connsiteY5" fmla="*/ 41785 h 67537"/>
                <a:gd name="connsiteX6" fmla="*/ 5292 w 50059"/>
                <a:gd name="connsiteY6" fmla="*/ 20526 h 67537"/>
                <a:gd name="connsiteX7" fmla="*/ 10057 w 50059"/>
                <a:gd name="connsiteY7" fmla="*/ 0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59" h="67537">
                  <a:moveTo>
                    <a:pt x="10057" y="0"/>
                  </a:moveTo>
                  <a:cubicBezTo>
                    <a:pt x="26551" y="7331"/>
                    <a:pt x="42313" y="15028"/>
                    <a:pt x="31316" y="38487"/>
                  </a:cubicBezTo>
                  <a:cubicBezTo>
                    <a:pt x="29484" y="42152"/>
                    <a:pt x="30950" y="49483"/>
                    <a:pt x="36081" y="50949"/>
                  </a:cubicBezTo>
                  <a:cubicBezTo>
                    <a:pt x="42313" y="52782"/>
                    <a:pt x="52209" y="49483"/>
                    <a:pt x="49643" y="60112"/>
                  </a:cubicBezTo>
                  <a:cubicBezTo>
                    <a:pt x="48177" y="67443"/>
                    <a:pt x="39380" y="67810"/>
                    <a:pt x="32050" y="67443"/>
                  </a:cubicBezTo>
                  <a:cubicBezTo>
                    <a:pt x="23986" y="60846"/>
                    <a:pt x="25452" y="50216"/>
                    <a:pt x="20687" y="41785"/>
                  </a:cubicBezTo>
                  <a:cubicBezTo>
                    <a:pt x="16288" y="34088"/>
                    <a:pt x="15189" y="26024"/>
                    <a:pt x="5292" y="20526"/>
                  </a:cubicBezTo>
                  <a:cubicBezTo>
                    <a:pt x="-3505" y="15395"/>
                    <a:pt x="-939" y="5132"/>
                    <a:pt x="10057" y="0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CD77953-C147-499B-99DC-76017947A04E}"/>
                </a:ext>
              </a:extLst>
            </p:cNvPr>
            <p:cNvSpPr/>
            <p:nvPr/>
          </p:nvSpPr>
          <p:spPr>
            <a:xfrm>
              <a:off x="10357538" y="6244760"/>
              <a:ext cx="27810" cy="21663"/>
            </a:xfrm>
            <a:custGeom>
              <a:avLst/>
              <a:gdLst>
                <a:gd name="connsiteX0" fmla="*/ 23890 w 27810"/>
                <a:gd name="connsiteY0" fmla="*/ 1117 h 21663"/>
                <a:gd name="connsiteX1" fmla="*/ 27555 w 27810"/>
                <a:gd name="connsiteY1" fmla="*/ 20177 h 21663"/>
                <a:gd name="connsiteX2" fmla="*/ 18025 w 27810"/>
                <a:gd name="connsiteY2" fmla="*/ 21644 h 21663"/>
                <a:gd name="connsiteX3" fmla="*/ 65 w 27810"/>
                <a:gd name="connsiteY3" fmla="*/ 10647 h 21663"/>
                <a:gd name="connsiteX4" fmla="*/ 23890 w 27810"/>
                <a:gd name="connsiteY4" fmla="*/ 1117 h 2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0" h="21663">
                  <a:moveTo>
                    <a:pt x="23890" y="1117"/>
                  </a:moveTo>
                  <a:cubicBezTo>
                    <a:pt x="27555" y="6982"/>
                    <a:pt x="28288" y="13213"/>
                    <a:pt x="27555" y="20177"/>
                  </a:cubicBezTo>
                  <a:cubicBezTo>
                    <a:pt x="23523" y="17245"/>
                    <a:pt x="19125" y="22010"/>
                    <a:pt x="18025" y="21644"/>
                  </a:cubicBezTo>
                  <a:cubicBezTo>
                    <a:pt x="12161" y="17612"/>
                    <a:pt x="-1035" y="19078"/>
                    <a:pt x="65" y="10647"/>
                  </a:cubicBezTo>
                  <a:cubicBezTo>
                    <a:pt x="1897" y="-2548"/>
                    <a:pt x="13993" y="-349"/>
                    <a:pt x="23890" y="1117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61308A4B-8D29-4A00-8115-A8BA4C0512F3}"/>
                </a:ext>
              </a:extLst>
            </p:cNvPr>
            <p:cNvSpPr/>
            <p:nvPr/>
          </p:nvSpPr>
          <p:spPr>
            <a:xfrm>
              <a:off x="10366033" y="6272268"/>
              <a:ext cx="19602" cy="18693"/>
            </a:xfrm>
            <a:custGeom>
              <a:avLst/>
              <a:gdLst>
                <a:gd name="connsiteX0" fmla="*/ 19060 w 19602"/>
                <a:gd name="connsiteY0" fmla="*/ 0 h 18693"/>
                <a:gd name="connsiteX1" fmla="*/ 11729 w 19602"/>
                <a:gd name="connsiteY1" fmla="*/ 18694 h 18693"/>
                <a:gd name="connsiteX2" fmla="*/ 0 w 19602"/>
                <a:gd name="connsiteY2" fmla="*/ 3299 h 18693"/>
                <a:gd name="connsiteX3" fmla="*/ 19060 w 19602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2" h="18693">
                  <a:moveTo>
                    <a:pt x="19060" y="0"/>
                  </a:moveTo>
                  <a:cubicBezTo>
                    <a:pt x="21992" y="8430"/>
                    <a:pt x="12096" y="11729"/>
                    <a:pt x="11729" y="18694"/>
                  </a:cubicBezTo>
                  <a:cubicBezTo>
                    <a:pt x="8064" y="13929"/>
                    <a:pt x="4398" y="9163"/>
                    <a:pt x="0" y="3299"/>
                  </a:cubicBezTo>
                  <a:cubicBezTo>
                    <a:pt x="7697" y="2566"/>
                    <a:pt x="13928" y="4765"/>
                    <a:pt x="19060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99D459D5-BDAA-4E86-94C3-59C2E4CADCD7}"/>
                </a:ext>
              </a:extLst>
            </p:cNvPr>
            <p:cNvSpPr/>
            <p:nvPr/>
          </p:nvSpPr>
          <p:spPr>
            <a:xfrm>
              <a:off x="10235179" y="6392126"/>
              <a:ext cx="14966" cy="19426"/>
            </a:xfrm>
            <a:custGeom>
              <a:avLst/>
              <a:gdLst>
                <a:gd name="connsiteX0" fmla="*/ 7331 w 14966"/>
                <a:gd name="connsiteY0" fmla="*/ 19427 h 19426"/>
                <a:gd name="connsiteX1" fmla="*/ 0 w 14966"/>
                <a:gd name="connsiteY1" fmla="*/ 4399 h 19426"/>
                <a:gd name="connsiteX2" fmla="*/ 13562 w 14966"/>
                <a:gd name="connsiteY2" fmla="*/ 0 h 19426"/>
                <a:gd name="connsiteX3" fmla="*/ 7331 w 14966"/>
                <a:gd name="connsiteY3" fmla="*/ 19427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6" h="19426">
                  <a:moveTo>
                    <a:pt x="7331" y="19427"/>
                  </a:moveTo>
                  <a:cubicBezTo>
                    <a:pt x="2932" y="15395"/>
                    <a:pt x="733" y="10263"/>
                    <a:pt x="0" y="4399"/>
                  </a:cubicBezTo>
                  <a:cubicBezTo>
                    <a:pt x="4765" y="4032"/>
                    <a:pt x="10996" y="8797"/>
                    <a:pt x="13562" y="0"/>
                  </a:cubicBezTo>
                  <a:cubicBezTo>
                    <a:pt x="19060" y="9163"/>
                    <a:pt x="6598" y="12096"/>
                    <a:pt x="7331" y="1942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FF36E1BC-4665-4279-9615-ADFADAC27974}"/>
                </a:ext>
              </a:extLst>
            </p:cNvPr>
            <p:cNvSpPr/>
            <p:nvPr/>
          </p:nvSpPr>
          <p:spPr>
            <a:xfrm>
              <a:off x="10121185" y="5190979"/>
              <a:ext cx="51129" cy="232751"/>
            </a:xfrm>
            <a:custGeom>
              <a:avLst/>
              <a:gdLst>
                <a:gd name="connsiteX0" fmla="*/ 49849 w 51129"/>
                <a:gd name="connsiteY0" fmla="*/ 0 h 232751"/>
                <a:gd name="connsiteX1" fmla="*/ 50949 w 51129"/>
                <a:gd name="connsiteY1" fmla="*/ 48383 h 232751"/>
                <a:gd name="connsiteX2" fmla="*/ 46184 w 51129"/>
                <a:gd name="connsiteY2" fmla="*/ 93101 h 232751"/>
                <a:gd name="connsiteX3" fmla="*/ 35554 w 51129"/>
                <a:gd name="connsiteY3" fmla="*/ 138552 h 232751"/>
                <a:gd name="connsiteX4" fmla="*/ 9163 w 51129"/>
                <a:gd name="connsiteY4" fmla="*/ 232752 h 232751"/>
                <a:gd name="connsiteX5" fmla="*/ 1833 w 51129"/>
                <a:gd name="connsiteY5" fmla="*/ 225788 h 232751"/>
                <a:gd name="connsiteX6" fmla="*/ 0 w 51129"/>
                <a:gd name="connsiteY6" fmla="*/ 157612 h 232751"/>
                <a:gd name="connsiteX7" fmla="*/ 3665 w 51129"/>
                <a:gd name="connsiteY7" fmla="*/ 152847 h 232751"/>
                <a:gd name="connsiteX8" fmla="*/ 21259 w 51129"/>
                <a:gd name="connsiteY8" fmla="*/ 137452 h 232751"/>
                <a:gd name="connsiteX9" fmla="*/ 26757 w 51129"/>
                <a:gd name="connsiteY9" fmla="*/ 116559 h 232751"/>
                <a:gd name="connsiteX10" fmla="*/ 15395 w 51129"/>
                <a:gd name="connsiteY10" fmla="*/ 121691 h 232751"/>
                <a:gd name="connsiteX11" fmla="*/ 4765 w 51129"/>
                <a:gd name="connsiteY11" fmla="*/ 83937 h 232751"/>
                <a:gd name="connsiteX12" fmla="*/ 5865 w 51129"/>
                <a:gd name="connsiteY12" fmla="*/ 64877 h 232751"/>
                <a:gd name="connsiteX13" fmla="*/ 13195 w 51129"/>
                <a:gd name="connsiteY13" fmla="*/ 45451 h 232751"/>
                <a:gd name="connsiteX14" fmla="*/ 12829 w 51129"/>
                <a:gd name="connsiteY14" fmla="*/ 38120 h 232751"/>
                <a:gd name="connsiteX15" fmla="*/ 23092 w 51129"/>
                <a:gd name="connsiteY15" fmla="*/ 10630 h 232751"/>
                <a:gd name="connsiteX16" fmla="*/ 41419 w 51129"/>
                <a:gd name="connsiteY16" fmla="*/ 26391 h 232751"/>
                <a:gd name="connsiteX17" fmla="*/ 49849 w 51129"/>
                <a:gd name="connsiteY17" fmla="*/ 0 h 23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129" h="232751">
                  <a:moveTo>
                    <a:pt x="49849" y="0"/>
                  </a:moveTo>
                  <a:cubicBezTo>
                    <a:pt x="50216" y="16128"/>
                    <a:pt x="50582" y="32255"/>
                    <a:pt x="50949" y="48383"/>
                  </a:cubicBezTo>
                  <a:cubicBezTo>
                    <a:pt x="52782" y="63778"/>
                    <a:pt x="39953" y="77340"/>
                    <a:pt x="46184" y="93101"/>
                  </a:cubicBezTo>
                  <a:cubicBezTo>
                    <a:pt x="35188" y="106296"/>
                    <a:pt x="38853" y="123157"/>
                    <a:pt x="35554" y="138552"/>
                  </a:cubicBezTo>
                  <a:cubicBezTo>
                    <a:pt x="16861" y="167142"/>
                    <a:pt x="15761" y="200497"/>
                    <a:pt x="9163" y="232752"/>
                  </a:cubicBezTo>
                  <a:cubicBezTo>
                    <a:pt x="5132" y="232386"/>
                    <a:pt x="1100" y="230186"/>
                    <a:pt x="1833" y="225788"/>
                  </a:cubicBezTo>
                  <a:cubicBezTo>
                    <a:pt x="5865" y="202696"/>
                    <a:pt x="1100" y="180337"/>
                    <a:pt x="0" y="157612"/>
                  </a:cubicBezTo>
                  <a:cubicBezTo>
                    <a:pt x="0" y="155046"/>
                    <a:pt x="367" y="152847"/>
                    <a:pt x="3665" y="152847"/>
                  </a:cubicBezTo>
                  <a:cubicBezTo>
                    <a:pt x="19427" y="152114"/>
                    <a:pt x="20526" y="152114"/>
                    <a:pt x="21259" y="137452"/>
                  </a:cubicBezTo>
                  <a:cubicBezTo>
                    <a:pt x="21626" y="129755"/>
                    <a:pt x="31522" y="125356"/>
                    <a:pt x="26757" y="116559"/>
                  </a:cubicBezTo>
                  <a:cubicBezTo>
                    <a:pt x="21992" y="115460"/>
                    <a:pt x="21626" y="125356"/>
                    <a:pt x="15395" y="121691"/>
                  </a:cubicBezTo>
                  <a:cubicBezTo>
                    <a:pt x="17960" y="107396"/>
                    <a:pt x="24192" y="93101"/>
                    <a:pt x="4765" y="83937"/>
                  </a:cubicBezTo>
                  <a:cubicBezTo>
                    <a:pt x="-1100" y="81372"/>
                    <a:pt x="-1833" y="68543"/>
                    <a:pt x="5865" y="64877"/>
                  </a:cubicBezTo>
                  <a:cubicBezTo>
                    <a:pt x="16494" y="60112"/>
                    <a:pt x="15761" y="53881"/>
                    <a:pt x="13195" y="45451"/>
                  </a:cubicBezTo>
                  <a:cubicBezTo>
                    <a:pt x="12462" y="43252"/>
                    <a:pt x="12829" y="40319"/>
                    <a:pt x="12829" y="38120"/>
                  </a:cubicBezTo>
                  <a:cubicBezTo>
                    <a:pt x="13195" y="27857"/>
                    <a:pt x="10263" y="14662"/>
                    <a:pt x="23092" y="10630"/>
                  </a:cubicBezTo>
                  <a:cubicBezTo>
                    <a:pt x="34088" y="6964"/>
                    <a:pt x="32988" y="23092"/>
                    <a:pt x="41419" y="26391"/>
                  </a:cubicBezTo>
                  <a:cubicBezTo>
                    <a:pt x="51315" y="20160"/>
                    <a:pt x="42152" y="7331"/>
                    <a:pt x="49849" y="0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859B7B51-3C43-4CCD-94B0-0C73F39B6BCA}"/>
                </a:ext>
              </a:extLst>
            </p:cNvPr>
            <p:cNvSpPr/>
            <p:nvPr/>
          </p:nvSpPr>
          <p:spPr>
            <a:xfrm>
              <a:off x="10106890" y="5237796"/>
              <a:ext cx="17299" cy="9312"/>
            </a:xfrm>
            <a:custGeom>
              <a:avLst/>
              <a:gdLst>
                <a:gd name="connsiteX0" fmla="*/ 0 w 17299"/>
                <a:gd name="connsiteY0" fmla="*/ 9263 h 9312"/>
                <a:gd name="connsiteX1" fmla="*/ 15395 w 17299"/>
                <a:gd name="connsiteY1" fmla="*/ 1933 h 9312"/>
                <a:gd name="connsiteX2" fmla="*/ 17227 w 17299"/>
                <a:gd name="connsiteY2" fmla="*/ 6331 h 9312"/>
                <a:gd name="connsiteX3" fmla="*/ 0 w 17299"/>
                <a:gd name="connsiteY3" fmla="*/ 9263 h 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9" h="9312">
                  <a:moveTo>
                    <a:pt x="0" y="9263"/>
                  </a:moveTo>
                  <a:cubicBezTo>
                    <a:pt x="5498" y="100"/>
                    <a:pt x="9530" y="-2099"/>
                    <a:pt x="15395" y="1933"/>
                  </a:cubicBezTo>
                  <a:cubicBezTo>
                    <a:pt x="16494" y="2666"/>
                    <a:pt x="17594" y="5598"/>
                    <a:pt x="17227" y="6331"/>
                  </a:cubicBezTo>
                  <a:cubicBezTo>
                    <a:pt x="13195" y="11463"/>
                    <a:pt x="8064" y="8164"/>
                    <a:pt x="0" y="9263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C7C12B2C-7434-46CE-9D44-B8E4DB1006A8}"/>
                </a:ext>
              </a:extLst>
            </p:cNvPr>
            <p:cNvSpPr/>
            <p:nvPr/>
          </p:nvSpPr>
          <p:spPr>
            <a:xfrm>
              <a:off x="11103184" y="4503719"/>
              <a:ext cx="229045" cy="104402"/>
            </a:xfrm>
            <a:custGeom>
              <a:avLst/>
              <a:gdLst>
                <a:gd name="connsiteX0" fmla="*/ 111753 w 229045"/>
                <a:gd name="connsiteY0" fmla="*/ 22359 h 104402"/>
                <a:gd name="connsiteX1" fmla="*/ 149873 w 229045"/>
                <a:gd name="connsiteY1" fmla="*/ 32989 h 104402"/>
                <a:gd name="connsiteX2" fmla="*/ 205221 w 229045"/>
                <a:gd name="connsiteY2" fmla="*/ 39586 h 104402"/>
                <a:gd name="connsiteX3" fmla="*/ 229046 w 229045"/>
                <a:gd name="connsiteY3" fmla="*/ 64144 h 104402"/>
                <a:gd name="connsiteX4" fmla="*/ 174065 w 229045"/>
                <a:gd name="connsiteY4" fmla="*/ 54981 h 104402"/>
                <a:gd name="connsiteX5" fmla="*/ 157937 w 229045"/>
                <a:gd name="connsiteY5" fmla="*/ 52048 h 104402"/>
                <a:gd name="connsiteX6" fmla="*/ 200822 w 229045"/>
                <a:gd name="connsiteY6" fmla="*/ 86870 h 104402"/>
                <a:gd name="connsiteX7" fmla="*/ 191292 w 229045"/>
                <a:gd name="connsiteY7" fmla="*/ 103364 h 104402"/>
                <a:gd name="connsiteX8" fmla="*/ 176997 w 229045"/>
                <a:gd name="connsiteY8" fmla="*/ 102264 h 104402"/>
                <a:gd name="connsiteX9" fmla="*/ 28915 w 229045"/>
                <a:gd name="connsiteY9" fmla="*/ 41785 h 104402"/>
                <a:gd name="connsiteX10" fmla="*/ 11688 w 229045"/>
                <a:gd name="connsiteY10" fmla="*/ 30789 h 104402"/>
                <a:gd name="connsiteX11" fmla="*/ 15354 w 229045"/>
                <a:gd name="connsiteY11" fmla="*/ 0 h 104402"/>
                <a:gd name="connsiteX12" fmla="*/ 111753 w 229045"/>
                <a:gd name="connsiteY12" fmla="*/ 22359 h 10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9045" h="104402">
                  <a:moveTo>
                    <a:pt x="111753" y="22359"/>
                  </a:moveTo>
                  <a:cubicBezTo>
                    <a:pt x="123849" y="27857"/>
                    <a:pt x="138510" y="24192"/>
                    <a:pt x="149873" y="32989"/>
                  </a:cubicBezTo>
                  <a:cubicBezTo>
                    <a:pt x="168933" y="28957"/>
                    <a:pt x="186160" y="39586"/>
                    <a:pt x="205221" y="39586"/>
                  </a:cubicBezTo>
                  <a:cubicBezTo>
                    <a:pt x="217316" y="39586"/>
                    <a:pt x="223914" y="52782"/>
                    <a:pt x="229046" y="64144"/>
                  </a:cubicBezTo>
                  <a:cubicBezTo>
                    <a:pt x="209252" y="70009"/>
                    <a:pt x="192025" y="59013"/>
                    <a:pt x="174065" y="54981"/>
                  </a:cubicBezTo>
                  <a:cubicBezTo>
                    <a:pt x="169666" y="53881"/>
                    <a:pt x="166001" y="48750"/>
                    <a:pt x="157937" y="52048"/>
                  </a:cubicBezTo>
                  <a:cubicBezTo>
                    <a:pt x="169300" y="68176"/>
                    <a:pt x="191292" y="70375"/>
                    <a:pt x="200822" y="86870"/>
                  </a:cubicBezTo>
                  <a:cubicBezTo>
                    <a:pt x="201922" y="94934"/>
                    <a:pt x="197523" y="99699"/>
                    <a:pt x="191292" y="103364"/>
                  </a:cubicBezTo>
                  <a:cubicBezTo>
                    <a:pt x="186160" y="105197"/>
                    <a:pt x="181396" y="104464"/>
                    <a:pt x="176997" y="102264"/>
                  </a:cubicBezTo>
                  <a:cubicBezTo>
                    <a:pt x="128981" y="79172"/>
                    <a:pt x="76566" y="65977"/>
                    <a:pt x="28915" y="41785"/>
                  </a:cubicBezTo>
                  <a:cubicBezTo>
                    <a:pt x="22684" y="38853"/>
                    <a:pt x="16453" y="35921"/>
                    <a:pt x="11688" y="30789"/>
                  </a:cubicBezTo>
                  <a:cubicBezTo>
                    <a:pt x="-4806" y="11729"/>
                    <a:pt x="-4073" y="4398"/>
                    <a:pt x="15354" y="0"/>
                  </a:cubicBezTo>
                  <a:cubicBezTo>
                    <a:pt x="47242" y="6598"/>
                    <a:pt x="80231" y="10630"/>
                    <a:pt x="111753" y="22359"/>
                  </a:cubicBezTo>
                  <a:close/>
                </a:path>
              </a:pathLst>
            </a:custGeom>
            <a:solidFill>
              <a:srgbClr val="9688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5FD1781-8D0C-4631-8E59-8D0D92CBA999}"/>
                </a:ext>
              </a:extLst>
            </p:cNvPr>
            <p:cNvSpPr/>
            <p:nvPr/>
          </p:nvSpPr>
          <p:spPr>
            <a:xfrm>
              <a:off x="11253610" y="4545917"/>
              <a:ext cx="238769" cy="137893"/>
            </a:xfrm>
            <a:custGeom>
              <a:avLst/>
              <a:gdLst>
                <a:gd name="connsiteX0" fmla="*/ 48196 w 238769"/>
                <a:gd name="connsiteY0" fmla="*/ 43206 h 137893"/>
                <a:gd name="connsiteX1" fmla="*/ 6411 w 238769"/>
                <a:gd name="connsiteY1" fmla="*/ 18647 h 137893"/>
                <a:gd name="connsiteX2" fmla="*/ 2379 w 238769"/>
                <a:gd name="connsiteY2" fmla="*/ 5452 h 137893"/>
                <a:gd name="connsiteX3" fmla="*/ 16307 w 238769"/>
                <a:gd name="connsiteY3" fmla="*/ 2520 h 137893"/>
                <a:gd name="connsiteX4" fmla="*/ 77886 w 238769"/>
                <a:gd name="connsiteY4" fmla="*/ 21213 h 137893"/>
                <a:gd name="connsiteX5" fmla="*/ 88882 w 238769"/>
                <a:gd name="connsiteY5" fmla="*/ 25245 h 137893"/>
                <a:gd name="connsiteX6" fmla="*/ 140931 w 238769"/>
                <a:gd name="connsiteY6" fmla="*/ 47971 h 137893"/>
                <a:gd name="connsiteX7" fmla="*/ 162556 w 238769"/>
                <a:gd name="connsiteY7" fmla="*/ 60433 h 137893"/>
                <a:gd name="connsiteX8" fmla="*/ 212772 w 238769"/>
                <a:gd name="connsiteY8" fmla="*/ 93055 h 137893"/>
                <a:gd name="connsiteX9" fmla="*/ 220469 w 238769"/>
                <a:gd name="connsiteY9" fmla="*/ 107350 h 137893"/>
                <a:gd name="connsiteX10" fmla="*/ 225234 w 238769"/>
                <a:gd name="connsiteY10" fmla="*/ 116147 h 137893"/>
                <a:gd name="connsiteX11" fmla="*/ 237697 w 238769"/>
                <a:gd name="connsiteY11" fmla="*/ 120179 h 137893"/>
                <a:gd name="connsiteX12" fmla="*/ 235864 w 238769"/>
                <a:gd name="connsiteY12" fmla="*/ 135940 h 137893"/>
                <a:gd name="connsiteX13" fmla="*/ 222669 w 238769"/>
                <a:gd name="connsiteY13" fmla="*/ 133008 h 137893"/>
                <a:gd name="connsiteX14" fmla="*/ 200310 w 238769"/>
                <a:gd name="connsiteY14" fmla="*/ 128976 h 137893"/>
                <a:gd name="connsiteX15" fmla="*/ 183082 w 238769"/>
                <a:gd name="connsiteY15" fmla="*/ 125310 h 137893"/>
                <a:gd name="connsiteX16" fmla="*/ 156325 w 238769"/>
                <a:gd name="connsiteY16" fmla="*/ 90123 h 137893"/>
                <a:gd name="connsiteX17" fmla="*/ 141664 w 238769"/>
                <a:gd name="connsiteY17" fmla="*/ 93055 h 137893"/>
                <a:gd name="connsiteX18" fmla="*/ 134699 w 238769"/>
                <a:gd name="connsiteY18" fmla="*/ 92322 h 137893"/>
                <a:gd name="connsiteX19" fmla="*/ 48196 w 238769"/>
                <a:gd name="connsiteY19" fmla="*/ 43206 h 13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8769" h="137893">
                  <a:moveTo>
                    <a:pt x="48196" y="43206"/>
                  </a:moveTo>
                  <a:cubicBezTo>
                    <a:pt x="34268" y="35142"/>
                    <a:pt x="20339" y="26711"/>
                    <a:pt x="6411" y="18647"/>
                  </a:cubicBezTo>
                  <a:cubicBezTo>
                    <a:pt x="546" y="15349"/>
                    <a:pt x="-2386" y="11683"/>
                    <a:pt x="2379" y="5452"/>
                  </a:cubicBezTo>
                  <a:cubicBezTo>
                    <a:pt x="6411" y="321"/>
                    <a:pt x="10076" y="-2245"/>
                    <a:pt x="16307" y="2520"/>
                  </a:cubicBezTo>
                  <a:cubicBezTo>
                    <a:pt x="34634" y="16448"/>
                    <a:pt x="56993" y="16082"/>
                    <a:pt x="77886" y="21213"/>
                  </a:cubicBezTo>
                  <a:cubicBezTo>
                    <a:pt x="82284" y="20480"/>
                    <a:pt x="86316" y="21213"/>
                    <a:pt x="88882" y="25245"/>
                  </a:cubicBezTo>
                  <a:cubicBezTo>
                    <a:pt x="106109" y="32943"/>
                    <a:pt x="123703" y="40273"/>
                    <a:pt x="140931" y="47971"/>
                  </a:cubicBezTo>
                  <a:cubicBezTo>
                    <a:pt x="148261" y="52002"/>
                    <a:pt x="155226" y="56768"/>
                    <a:pt x="162556" y="60433"/>
                  </a:cubicBezTo>
                  <a:cubicBezTo>
                    <a:pt x="179784" y="70696"/>
                    <a:pt x="195545" y="83158"/>
                    <a:pt x="212772" y="93055"/>
                  </a:cubicBezTo>
                  <a:cubicBezTo>
                    <a:pt x="217537" y="95987"/>
                    <a:pt x="224868" y="98553"/>
                    <a:pt x="220469" y="107350"/>
                  </a:cubicBezTo>
                  <a:cubicBezTo>
                    <a:pt x="221569" y="111015"/>
                    <a:pt x="218637" y="119079"/>
                    <a:pt x="225234" y="116147"/>
                  </a:cubicBezTo>
                  <a:cubicBezTo>
                    <a:pt x="232565" y="112848"/>
                    <a:pt x="235131" y="113581"/>
                    <a:pt x="237697" y="120179"/>
                  </a:cubicBezTo>
                  <a:cubicBezTo>
                    <a:pt x="239896" y="126043"/>
                    <a:pt x="238430" y="132274"/>
                    <a:pt x="235864" y="135940"/>
                  </a:cubicBezTo>
                  <a:cubicBezTo>
                    <a:pt x="232199" y="140705"/>
                    <a:pt x="226334" y="135573"/>
                    <a:pt x="222669" y="133008"/>
                  </a:cubicBezTo>
                  <a:cubicBezTo>
                    <a:pt x="215704" y="128243"/>
                    <a:pt x="209107" y="124211"/>
                    <a:pt x="200310" y="128976"/>
                  </a:cubicBezTo>
                  <a:cubicBezTo>
                    <a:pt x="194079" y="132274"/>
                    <a:pt x="188947" y="125310"/>
                    <a:pt x="183082" y="125310"/>
                  </a:cubicBezTo>
                  <a:cubicBezTo>
                    <a:pt x="193346" y="98919"/>
                    <a:pt x="156692" y="108083"/>
                    <a:pt x="156325" y="90123"/>
                  </a:cubicBezTo>
                  <a:cubicBezTo>
                    <a:pt x="151560" y="91222"/>
                    <a:pt x="146429" y="91955"/>
                    <a:pt x="141664" y="93055"/>
                  </a:cubicBezTo>
                  <a:cubicBezTo>
                    <a:pt x="139098" y="94154"/>
                    <a:pt x="136899" y="93788"/>
                    <a:pt x="134699" y="92322"/>
                  </a:cubicBezTo>
                  <a:cubicBezTo>
                    <a:pt x="106476" y="74728"/>
                    <a:pt x="74954" y="63365"/>
                    <a:pt x="48196" y="43206"/>
                  </a:cubicBezTo>
                  <a:close/>
                </a:path>
              </a:pathLst>
            </a:custGeom>
            <a:solidFill>
              <a:srgbClr val="5D493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FEFE65CA-FC14-4175-95DC-D55C0C10BB48}"/>
                </a:ext>
              </a:extLst>
            </p:cNvPr>
            <p:cNvSpPr/>
            <p:nvPr/>
          </p:nvSpPr>
          <p:spPr>
            <a:xfrm>
              <a:off x="10972407" y="4457535"/>
              <a:ext cx="253582" cy="68542"/>
            </a:xfrm>
            <a:custGeom>
              <a:avLst/>
              <a:gdLst>
                <a:gd name="connsiteX0" fmla="*/ 242530 w 253582"/>
                <a:gd name="connsiteY0" fmla="*/ 68543 h 68542"/>
                <a:gd name="connsiteX1" fmla="*/ 160059 w 253582"/>
                <a:gd name="connsiteY1" fmla="*/ 50949 h 68542"/>
                <a:gd name="connsiteX2" fmla="*/ 145397 w 253582"/>
                <a:gd name="connsiteY2" fmla="*/ 49483 h 68542"/>
                <a:gd name="connsiteX3" fmla="*/ 103978 w 253582"/>
                <a:gd name="connsiteY3" fmla="*/ 37387 h 68542"/>
                <a:gd name="connsiteX4" fmla="*/ 74289 w 253582"/>
                <a:gd name="connsiteY4" fmla="*/ 39586 h 68542"/>
                <a:gd name="connsiteX5" fmla="*/ 47165 w 253582"/>
                <a:gd name="connsiteY5" fmla="*/ 28957 h 68542"/>
                <a:gd name="connsiteX6" fmla="*/ 24073 w 253582"/>
                <a:gd name="connsiteY6" fmla="*/ 31522 h 68542"/>
                <a:gd name="connsiteX7" fmla="*/ 10878 w 253582"/>
                <a:gd name="connsiteY7" fmla="*/ 41419 h 68542"/>
                <a:gd name="connsiteX8" fmla="*/ 614 w 253582"/>
                <a:gd name="connsiteY8" fmla="*/ 34088 h 68542"/>
                <a:gd name="connsiteX9" fmla="*/ 2081 w 253582"/>
                <a:gd name="connsiteY9" fmla="*/ 1466 h 68542"/>
                <a:gd name="connsiteX10" fmla="*/ 2814 w 253582"/>
                <a:gd name="connsiteY10" fmla="*/ 0 h 68542"/>
                <a:gd name="connsiteX11" fmla="*/ 76488 w 253582"/>
                <a:gd name="connsiteY11" fmla="*/ 8797 h 68542"/>
                <a:gd name="connsiteX12" fmla="*/ 135134 w 253582"/>
                <a:gd name="connsiteY12" fmla="*/ 35921 h 68542"/>
                <a:gd name="connsiteX13" fmla="*/ 155660 w 253582"/>
                <a:gd name="connsiteY13" fmla="*/ 40686 h 68542"/>
                <a:gd name="connsiteX14" fmla="*/ 165557 w 253582"/>
                <a:gd name="connsiteY14" fmla="*/ 43618 h 68542"/>
                <a:gd name="connsiteX15" fmla="*/ 209908 w 253582"/>
                <a:gd name="connsiteY15" fmla="*/ 42152 h 68542"/>
                <a:gd name="connsiteX16" fmla="*/ 243263 w 253582"/>
                <a:gd name="connsiteY16" fmla="*/ 49116 h 68542"/>
                <a:gd name="connsiteX17" fmla="*/ 253526 w 253582"/>
                <a:gd name="connsiteY17" fmla="*/ 59746 h 68542"/>
                <a:gd name="connsiteX18" fmla="*/ 242530 w 253582"/>
                <a:gd name="connsiteY18" fmla="*/ 68543 h 6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3582" h="68542">
                  <a:moveTo>
                    <a:pt x="242530" y="68543"/>
                  </a:moveTo>
                  <a:cubicBezTo>
                    <a:pt x="214673" y="64877"/>
                    <a:pt x="186083" y="63778"/>
                    <a:pt x="160059" y="50949"/>
                  </a:cubicBezTo>
                  <a:cubicBezTo>
                    <a:pt x="156027" y="48750"/>
                    <a:pt x="150162" y="49849"/>
                    <a:pt x="145397" y="49483"/>
                  </a:cubicBezTo>
                  <a:cubicBezTo>
                    <a:pt x="131102" y="47283"/>
                    <a:pt x="116807" y="46184"/>
                    <a:pt x="103978" y="37387"/>
                  </a:cubicBezTo>
                  <a:cubicBezTo>
                    <a:pt x="95548" y="31889"/>
                    <a:pt x="83819" y="31522"/>
                    <a:pt x="74289" y="39586"/>
                  </a:cubicBezTo>
                  <a:cubicBezTo>
                    <a:pt x="63659" y="39953"/>
                    <a:pt x="55229" y="35188"/>
                    <a:pt x="47165" y="28957"/>
                  </a:cubicBezTo>
                  <a:cubicBezTo>
                    <a:pt x="38368" y="22359"/>
                    <a:pt x="30671" y="20160"/>
                    <a:pt x="24073" y="31522"/>
                  </a:cubicBezTo>
                  <a:cubicBezTo>
                    <a:pt x="21141" y="36287"/>
                    <a:pt x="16009" y="39220"/>
                    <a:pt x="10878" y="41419"/>
                  </a:cubicBezTo>
                  <a:cubicBezTo>
                    <a:pt x="3913" y="44351"/>
                    <a:pt x="-1951" y="40686"/>
                    <a:pt x="614" y="34088"/>
                  </a:cubicBezTo>
                  <a:cubicBezTo>
                    <a:pt x="5013" y="23092"/>
                    <a:pt x="-852" y="12096"/>
                    <a:pt x="2081" y="1466"/>
                  </a:cubicBezTo>
                  <a:lnTo>
                    <a:pt x="2814" y="0"/>
                  </a:lnTo>
                  <a:cubicBezTo>
                    <a:pt x="27372" y="2932"/>
                    <a:pt x="51930" y="5132"/>
                    <a:pt x="76488" y="8797"/>
                  </a:cubicBezTo>
                  <a:cubicBezTo>
                    <a:pt x="98480" y="12096"/>
                    <a:pt x="117174" y="23458"/>
                    <a:pt x="135134" y="35921"/>
                  </a:cubicBezTo>
                  <a:cubicBezTo>
                    <a:pt x="142098" y="41052"/>
                    <a:pt x="148696" y="41052"/>
                    <a:pt x="155660" y="40686"/>
                  </a:cubicBezTo>
                  <a:cubicBezTo>
                    <a:pt x="158959" y="41785"/>
                    <a:pt x="164091" y="44718"/>
                    <a:pt x="165557" y="43618"/>
                  </a:cubicBezTo>
                  <a:cubicBezTo>
                    <a:pt x="180218" y="31889"/>
                    <a:pt x="195613" y="38853"/>
                    <a:pt x="209908" y="42152"/>
                  </a:cubicBezTo>
                  <a:cubicBezTo>
                    <a:pt x="220904" y="44718"/>
                    <a:pt x="231534" y="50216"/>
                    <a:pt x="243263" y="49116"/>
                  </a:cubicBezTo>
                  <a:cubicBezTo>
                    <a:pt x="249494" y="48750"/>
                    <a:pt x="253526" y="52782"/>
                    <a:pt x="253526" y="59746"/>
                  </a:cubicBezTo>
                  <a:cubicBezTo>
                    <a:pt x="254259" y="68543"/>
                    <a:pt x="247661" y="67810"/>
                    <a:pt x="242530" y="68543"/>
                  </a:cubicBezTo>
                  <a:close/>
                </a:path>
              </a:pathLst>
            </a:custGeom>
            <a:solidFill>
              <a:srgbClr val="DACC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399CE9B2-A858-45D4-92D4-D8E16A3DCB62}"/>
                </a:ext>
              </a:extLst>
            </p:cNvPr>
            <p:cNvSpPr/>
            <p:nvPr/>
          </p:nvSpPr>
          <p:spPr>
            <a:xfrm>
              <a:off x="11252690" y="4513098"/>
              <a:ext cx="93417" cy="58064"/>
            </a:xfrm>
            <a:custGeom>
              <a:avLst/>
              <a:gdLst>
                <a:gd name="connsiteX0" fmla="*/ 90169 w 93417"/>
                <a:gd name="connsiteY0" fmla="*/ 58065 h 58064"/>
                <a:gd name="connsiteX1" fmla="*/ 79172 w 93417"/>
                <a:gd name="connsiteY1" fmla="*/ 54033 h 58064"/>
                <a:gd name="connsiteX2" fmla="*/ 64877 w 93417"/>
                <a:gd name="connsiteY2" fmla="*/ 39371 h 58064"/>
                <a:gd name="connsiteX3" fmla="*/ 49483 w 93417"/>
                <a:gd name="connsiteY3" fmla="*/ 32407 h 58064"/>
                <a:gd name="connsiteX4" fmla="*/ 0 w 93417"/>
                <a:gd name="connsiteY4" fmla="*/ 23610 h 58064"/>
                <a:gd name="connsiteX5" fmla="*/ 22359 w 93417"/>
                <a:gd name="connsiteY5" fmla="*/ 16279 h 58064"/>
                <a:gd name="connsiteX6" fmla="*/ 30423 w 93417"/>
                <a:gd name="connsiteY6" fmla="*/ 14080 h 58064"/>
                <a:gd name="connsiteX7" fmla="*/ 57180 w 93417"/>
                <a:gd name="connsiteY7" fmla="*/ 1984 h 58064"/>
                <a:gd name="connsiteX8" fmla="*/ 90169 w 93417"/>
                <a:gd name="connsiteY8" fmla="*/ 22877 h 58064"/>
                <a:gd name="connsiteX9" fmla="*/ 92734 w 93417"/>
                <a:gd name="connsiteY9" fmla="*/ 30941 h 58064"/>
                <a:gd name="connsiteX10" fmla="*/ 90169 w 93417"/>
                <a:gd name="connsiteY10" fmla="*/ 58065 h 5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417" h="58064">
                  <a:moveTo>
                    <a:pt x="90169" y="58065"/>
                  </a:moveTo>
                  <a:cubicBezTo>
                    <a:pt x="86137" y="57331"/>
                    <a:pt x="81738" y="58065"/>
                    <a:pt x="79172" y="54033"/>
                  </a:cubicBezTo>
                  <a:cubicBezTo>
                    <a:pt x="75141" y="48534"/>
                    <a:pt x="65244" y="50001"/>
                    <a:pt x="64877" y="39371"/>
                  </a:cubicBezTo>
                  <a:cubicBezTo>
                    <a:pt x="64511" y="34240"/>
                    <a:pt x="55347" y="29841"/>
                    <a:pt x="49483" y="32407"/>
                  </a:cubicBezTo>
                  <a:cubicBezTo>
                    <a:pt x="30789" y="40104"/>
                    <a:pt x="16861" y="24709"/>
                    <a:pt x="0" y="23610"/>
                  </a:cubicBezTo>
                  <a:cubicBezTo>
                    <a:pt x="4765" y="13347"/>
                    <a:pt x="9897" y="3450"/>
                    <a:pt x="22359" y="16279"/>
                  </a:cubicBezTo>
                  <a:cubicBezTo>
                    <a:pt x="26391" y="20311"/>
                    <a:pt x="27490" y="17012"/>
                    <a:pt x="30423" y="14080"/>
                  </a:cubicBezTo>
                  <a:cubicBezTo>
                    <a:pt x="37387" y="6749"/>
                    <a:pt x="40319" y="-4614"/>
                    <a:pt x="57180" y="1984"/>
                  </a:cubicBezTo>
                  <a:cubicBezTo>
                    <a:pt x="70742" y="7116"/>
                    <a:pt x="81005" y="13347"/>
                    <a:pt x="90169" y="22877"/>
                  </a:cubicBezTo>
                  <a:cubicBezTo>
                    <a:pt x="92368" y="25076"/>
                    <a:pt x="94567" y="29841"/>
                    <a:pt x="92734" y="30941"/>
                  </a:cubicBezTo>
                  <a:cubicBezTo>
                    <a:pt x="79172" y="38638"/>
                    <a:pt x="92001" y="48901"/>
                    <a:pt x="90169" y="58065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911311A-DBAC-4114-B804-EE297855371F}"/>
                </a:ext>
              </a:extLst>
            </p:cNvPr>
            <p:cNvSpPr/>
            <p:nvPr/>
          </p:nvSpPr>
          <p:spPr>
            <a:xfrm>
              <a:off x="11395274" y="4592788"/>
              <a:ext cx="30056" cy="17332"/>
            </a:xfrm>
            <a:custGeom>
              <a:avLst/>
              <a:gdLst>
                <a:gd name="connsiteX0" fmla="*/ 19060 w 30056"/>
                <a:gd name="connsiteY0" fmla="*/ 15761 h 17332"/>
                <a:gd name="connsiteX1" fmla="*/ 0 w 30056"/>
                <a:gd name="connsiteY1" fmla="*/ 733 h 17332"/>
                <a:gd name="connsiteX2" fmla="*/ 4398 w 30056"/>
                <a:gd name="connsiteY2" fmla="*/ 0 h 17332"/>
                <a:gd name="connsiteX3" fmla="*/ 4398 w 30056"/>
                <a:gd name="connsiteY3" fmla="*/ 0 h 17332"/>
                <a:gd name="connsiteX4" fmla="*/ 30056 w 30056"/>
                <a:gd name="connsiteY4" fmla="*/ 16128 h 17332"/>
                <a:gd name="connsiteX5" fmla="*/ 19060 w 30056"/>
                <a:gd name="connsiteY5" fmla="*/ 15761 h 1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7332">
                  <a:moveTo>
                    <a:pt x="19060" y="15761"/>
                  </a:moveTo>
                  <a:cubicBezTo>
                    <a:pt x="10996" y="12829"/>
                    <a:pt x="2932" y="9897"/>
                    <a:pt x="0" y="733"/>
                  </a:cubicBezTo>
                  <a:cubicBezTo>
                    <a:pt x="1466" y="367"/>
                    <a:pt x="2932" y="367"/>
                    <a:pt x="4398" y="0"/>
                  </a:cubicBezTo>
                  <a:cubicBezTo>
                    <a:pt x="4398" y="0"/>
                    <a:pt x="4398" y="0"/>
                    <a:pt x="4398" y="0"/>
                  </a:cubicBezTo>
                  <a:cubicBezTo>
                    <a:pt x="11729" y="6964"/>
                    <a:pt x="25291" y="4398"/>
                    <a:pt x="30056" y="16128"/>
                  </a:cubicBezTo>
                  <a:cubicBezTo>
                    <a:pt x="26024" y="17960"/>
                    <a:pt x="22359" y="17594"/>
                    <a:pt x="19060" y="15761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41FF8EFF-36F7-4323-9350-AF0DA7CFB3F2}"/>
                </a:ext>
              </a:extLst>
            </p:cNvPr>
            <p:cNvSpPr/>
            <p:nvPr/>
          </p:nvSpPr>
          <p:spPr>
            <a:xfrm>
              <a:off x="11517734" y="4596454"/>
              <a:ext cx="216221" cy="81560"/>
            </a:xfrm>
            <a:custGeom>
              <a:avLst/>
              <a:gdLst>
                <a:gd name="connsiteX0" fmla="*/ 160507 w 216221"/>
                <a:gd name="connsiteY0" fmla="*/ 10996 h 81560"/>
                <a:gd name="connsiteX1" fmla="*/ 179567 w 216221"/>
                <a:gd name="connsiteY1" fmla="*/ 21992 h 81560"/>
                <a:gd name="connsiteX2" fmla="*/ 191297 w 216221"/>
                <a:gd name="connsiteY2" fmla="*/ 20526 h 81560"/>
                <a:gd name="connsiteX3" fmla="*/ 216221 w 216221"/>
                <a:gd name="connsiteY3" fmla="*/ 22725 h 81560"/>
                <a:gd name="connsiteX4" fmla="*/ 212556 w 216221"/>
                <a:gd name="connsiteY4" fmla="*/ 28957 h 81560"/>
                <a:gd name="connsiteX5" fmla="*/ 161240 w 216221"/>
                <a:gd name="connsiteY5" fmla="*/ 44351 h 81560"/>
                <a:gd name="connsiteX6" fmla="*/ 148412 w 216221"/>
                <a:gd name="connsiteY6" fmla="*/ 43985 h 81560"/>
                <a:gd name="connsiteX7" fmla="*/ 143280 w 216221"/>
                <a:gd name="connsiteY7" fmla="*/ 41785 h 81560"/>
                <a:gd name="connsiteX8" fmla="*/ 111025 w 216221"/>
                <a:gd name="connsiteY8" fmla="*/ 60479 h 81560"/>
                <a:gd name="connsiteX9" fmla="*/ 99662 w 216221"/>
                <a:gd name="connsiteY9" fmla="*/ 63045 h 81560"/>
                <a:gd name="connsiteX10" fmla="*/ 69606 w 216221"/>
                <a:gd name="connsiteY10" fmla="*/ 56447 h 81560"/>
                <a:gd name="connsiteX11" fmla="*/ 68140 w 216221"/>
                <a:gd name="connsiteY11" fmla="*/ 65977 h 81560"/>
                <a:gd name="connsiteX12" fmla="*/ 78769 w 216221"/>
                <a:gd name="connsiteY12" fmla="*/ 71475 h 81560"/>
                <a:gd name="connsiteX13" fmla="*/ 62275 w 216221"/>
                <a:gd name="connsiteY13" fmla="*/ 75140 h 81560"/>
                <a:gd name="connsiteX14" fmla="*/ 6195 w 216221"/>
                <a:gd name="connsiteY14" fmla="*/ 75873 h 81560"/>
                <a:gd name="connsiteX15" fmla="*/ 2896 w 216221"/>
                <a:gd name="connsiteY15" fmla="*/ 52415 h 81560"/>
                <a:gd name="connsiteX16" fmla="*/ 54578 w 216221"/>
                <a:gd name="connsiteY16" fmla="*/ 52048 h 81560"/>
                <a:gd name="connsiteX17" fmla="*/ 70339 w 216221"/>
                <a:gd name="connsiteY17" fmla="*/ 44351 h 81560"/>
                <a:gd name="connsiteX18" fmla="*/ 86100 w 216221"/>
                <a:gd name="connsiteY18" fmla="*/ 24558 h 81560"/>
                <a:gd name="connsiteX19" fmla="*/ 97096 w 216221"/>
                <a:gd name="connsiteY19" fmla="*/ 18693 h 81560"/>
                <a:gd name="connsiteX20" fmla="*/ 103694 w 216221"/>
                <a:gd name="connsiteY20" fmla="*/ 7331 h 81560"/>
                <a:gd name="connsiteX21" fmla="*/ 122754 w 216221"/>
                <a:gd name="connsiteY21" fmla="*/ 0 h 81560"/>
                <a:gd name="connsiteX22" fmla="*/ 160507 w 216221"/>
                <a:gd name="connsiteY22" fmla="*/ 10996 h 8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21" h="81560">
                  <a:moveTo>
                    <a:pt x="160507" y="10996"/>
                  </a:moveTo>
                  <a:cubicBezTo>
                    <a:pt x="166005" y="16128"/>
                    <a:pt x="174802" y="15761"/>
                    <a:pt x="179567" y="21992"/>
                  </a:cubicBezTo>
                  <a:cubicBezTo>
                    <a:pt x="183966" y="27490"/>
                    <a:pt x="186531" y="24925"/>
                    <a:pt x="191297" y="20526"/>
                  </a:cubicBezTo>
                  <a:cubicBezTo>
                    <a:pt x="199727" y="12096"/>
                    <a:pt x="208890" y="11729"/>
                    <a:pt x="216221" y="22725"/>
                  </a:cubicBezTo>
                  <a:cubicBezTo>
                    <a:pt x="215855" y="25291"/>
                    <a:pt x="214755" y="28223"/>
                    <a:pt x="212556" y="28957"/>
                  </a:cubicBezTo>
                  <a:cubicBezTo>
                    <a:pt x="194962" y="32988"/>
                    <a:pt x="178834" y="41052"/>
                    <a:pt x="161240" y="44351"/>
                  </a:cubicBezTo>
                  <a:cubicBezTo>
                    <a:pt x="156842" y="43985"/>
                    <a:pt x="152444" y="45084"/>
                    <a:pt x="148412" y="43985"/>
                  </a:cubicBezTo>
                  <a:cubicBezTo>
                    <a:pt x="146579" y="43618"/>
                    <a:pt x="144746" y="42885"/>
                    <a:pt x="143280" y="41785"/>
                  </a:cubicBezTo>
                  <a:cubicBezTo>
                    <a:pt x="115057" y="24192"/>
                    <a:pt x="116156" y="23092"/>
                    <a:pt x="111025" y="60479"/>
                  </a:cubicBezTo>
                  <a:cubicBezTo>
                    <a:pt x="109192" y="68909"/>
                    <a:pt x="107726" y="75507"/>
                    <a:pt x="99662" y="63045"/>
                  </a:cubicBezTo>
                  <a:cubicBezTo>
                    <a:pt x="90865" y="49483"/>
                    <a:pt x="78403" y="47650"/>
                    <a:pt x="69606" y="56447"/>
                  </a:cubicBezTo>
                  <a:cubicBezTo>
                    <a:pt x="66673" y="59379"/>
                    <a:pt x="64474" y="62678"/>
                    <a:pt x="68140" y="65977"/>
                  </a:cubicBezTo>
                  <a:cubicBezTo>
                    <a:pt x="71072" y="68543"/>
                    <a:pt x="80968" y="63778"/>
                    <a:pt x="78769" y="71475"/>
                  </a:cubicBezTo>
                  <a:cubicBezTo>
                    <a:pt x="76937" y="78806"/>
                    <a:pt x="67773" y="73674"/>
                    <a:pt x="62275" y="75140"/>
                  </a:cubicBezTo>
                  <a:cubicBezTo>
                    <a:pt x="43948" y="88336"/>
                    <a:pt x="24521" y="77340"/>
                    <a:pt x="6195" y="75873"/>
                  </a:cubicBezTo>
                  <a:cubicBezTo>
                    <a:pt x="-3702" y="75140"/>
                    <a:pt x="696" y="60845"/>
                    <a:pt x="2896" y="52415"/>
                  </a:cubicBezTo>
                  <a:cubicBezTo>
                    <a:pt x="15358" y="63045"/>
                    <a:pt x="42115" y="62312"/>
                    <a:pt x="54578" y="52048"/>
                  </a:cubicBezTo>
                  <a:cubicBezTo>
                    <a:pt x="58976" y="48383"/>
                    <a:pt x="65207" y="47650"/>
                    <a:pt x="70339" y="44351"/>
                  </a:cubicBezTo>
                  <a:cubicBezTo>
                    <a:pt x="77670" y="39953"/>
                    <a:pt x="95263" y="43985"/>
                    <a:pt x="86100" y="24558"/>
                  </a:cubicBezTo>
                  <a:cubicBezTo>
                    <a:pt x="83168" y="18693"/>
                    <a:pt x="92331" y="18693"/>
                    <a:pt x="97096" y="18693"/>
                  </a:cubicBezTo>
                  <a:cubicBezTo>
                    <a:pt x="106626" y="19060"/>
                    <a:pt x="107726" y="14662"/>
                    <a:pt x="103694" y="7331"/>
                  </a:cubicBezTo>
                  <a:cubicBezTo>
                    <a:pt x="109925" y="4765"/>
                    <a:pt x="116156" y="2566"/>
                    <a:pt x="122754" y="0"/>
                  </a:cubicBezTo>
                  <a:cubicBezTo>
                    <a:pt x="131917" y="15395"/>
                    <a:pt x="144013" y="20526"/>
                    <a:pt x="160507" y="10996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7A0DCCE-5E2D-4F3F-B93D-F1CCD3CFCA72}"/>
                </a:ext>
              </a:extLst>
            </p:cNvPr>
            <p:cNvSpPr/>
            <p:nvPr/>
          </p:nvSpPr>
          <p:spPr>
            <a:xfrm>
              <a:off x="11399306" y="4518014"/>
              <a:ext cx="121690" cy="109094"/>
            </a:xfrm>
            <a:custGeom>
              <a:avLst/>
              <a:gdLst>
                <a:gd name="connsiteX0" fmla="*/ 25658 w 121690"/>
                <a:gd name="connsiteY0" fmla="*/ 90902 h 109094"/>
                <a:gd name="connsiteX1" fmla="*/ 0 w 121690"/>
                <a:gd name="connsiteY1" fmla="*/ 75140 h 109094"/>
                <a:gd name="connsiteX2" fmla="*/ 15395 w 121690"/>
                <a:gd name="connsiteY2" fmla="*/ 80272 h 109094"/>
                <a:gd name="connsiteX3" fmla="*/ 49849 w 121690"/>
                <a:gd name="connsiteY3" fmla="*/ 63411 h 109094"/>
                <a:gd name="connsiteX4" fmla="*/ 57913 w 121690"/>
                <a:gd name="connsiteY4" fmla="*/ 52415 h 109094"/>
                <a:gd name="connsiteX5" fmla="*/ 42518 w 121690"/>
                <a:gd name="connsiteY5" fmla="*/ 49116 h 109094"/>
                <a:gd name="connsiteX6" fmla="*/ 69276 w 121690"/>
                <a:gd name="connsiteY6" fmla="*/ 34088 h 109094"/>
                <a:gd name="connsiteX7" fmla="*/ 94200 w 121690"/>
                <a:gd name="connsiteY7" fmla="*/ 27490 h 109094"/>
                <a:gd name="connsiteX8" fmla="*/ 93467 w 121690"/>
                <a:gd name="connsiteY8" fmla="*/ 17960 h 109094"/>
                <a:gd name="connsiteX9" fmla="*/ 93467 w 121690"/>
                <a:gd name="connsiteY9" fmla="*/ 0 h 109094"/>
                <a:gd name="connsiteX10" fmla="*/ 121691 w 121690"/>
                <a:gd name="connsiteY10" fmla="*/ 19793 h 109094"/>
                <a:gd name="connsiteX11" fmla="*/ 108129 w 121690"/>
                <a:gd name="connsiteY11" fmla="*/ 71108 h 109094"/>
                <a:gd name="connsiteX12" fmla="*/ 101165 w 121690"/>
                <a:gd name="connsiteY12" fmla="*/ 71475 h 109094"/>
                <a:gd name="connsiteX13" fmla="*/ 90535 w 121690"/>
                <a:gd name="connsiteY13" fmla="*/ 53515 h 109094"/>
                <a:gd name="connsiteX14" fmla="*/ 82471 w 121690"/>
                <a:gd name="connsiteY14" fmla="*/ 57913 h 109094"/>
                <a:gd name="connsiteX15" fmla="*/ 67443 w 121690"/>
                <a:gd name="connsiteY15" fmla="*/ 78073 h 109094"/>
                <a:gd name="connsiteX16" fmla="*/ 108496 w 121690"/>
                <a:gd name="connsiteY16" fmla="*/ 71108 h 109094"/>
                <a:gd name="connsiteX17" fmla="*/ 104830 w 121690"/>
                <a:gd name="connsiteY17" fmla="*/ 89802 h 109094"/>
                <a:gd name="connsiteX18" fmla="*/ 90169 w 121690"/>
                <a:gd name="connsiteY18" fmla="*/ 93834 h 109094"/>
                <a:gd name="connsiteX19" fmla="*/ 75141 w 121690"/>
                <a:gd name="connsiteY19" fmla="*/ 107762 h 109094"/>
                <a:gd name="connsiteX20" fmla="*/ 57913 w 121690"/>
                <a:gd name="connsiteY20" fmla="*/ 104097 h 109094"/>
                <a:gd name="connsiteX21" fmla="*/ 40686 w 121690"/>
                <a:gd name="connsiteY21" fmla="*/ 100798 h 109094"/>
                <a:gd name="connsiteX22" fmla="*/ 25658 w 121690"/>
                <a:gd name="connsiteY22" fmla="*/ 90902 h 10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690" h="109094">
                  <a:moveTo>
                    <a:pt x="25658" y="90902"/>
                  </a:moveTo>
                  <a:cubicBezTo>
                    <a:pt x="17960" y="84304"/>
                    <a:pt x="6231" y="84670"/>
                    <a:pt x="0" y="75140"/>
                  </a:cubicBezTo>
                  <a:cubicBezTo>
                    <a:pt x="5865" y="74774"/>
                    <a:pt x="10263" y="78073"/>
                    <a:pt x="15395" y="80272"/>
                  </a:cubicBezTo>
                  <a:cubicBezTo>
                    <a:pt x="31156" y="87603"/>
                    <a:pt x="45451" y="79905"/>
                    <a:pt x="49849" y="63411"/>
                  </a:cubicBezTo>
                  <a:cubicBezTo>
                    <a:pt x="50949" y="59379"/>
                    <a:pt x="55347" y="55714"/>
                    <a:pt x="57913" y="52415"/>
                  </a:cubicBezTo>
                  <a:cubicBezTo>
                    <a:pt x="53515" y="45817"/>
                    <a:pt x="46917" y="52048"/>
                    <a:pt x="42518" y="49116"/>
                  </a:cubicBezTo>
                  <a:cubicBezTo>
                    <a:pt x="42885" y="38487"/>
                    <a:pt x="59746" y="28957"/>
                    <a:pt x="69276" y="34088"/>
                  </a:cubicBezTo>
                  <a:cubicBezTo>
                    <a:pt x="80272" y="40319"/>
                    <a:pt x="87969" y="37753"/>
                    <a:pt x="94200" y="27490"/>
                  </a:cubicBezTo>
                  <a:cubicBezTo>
                    <a:pt x="96400" y="23825"/>
                    <a:pt x="97499" y="19060"/>
                    <a:pt x="93467" y="17960"/>
                  </a:cubicBezTo>
                  <a:cubicBezTo>
                    <a:pt x="75873" y="11363"/>
                    <a:pt x="92734" y="5865"/>
                    <a:pt x="93467" y="0"/>
                  </a:cubicBezTo>
                  <a:cubicBezTo>
                    <a:pt x="98599" y="12096"/>
                    <a:pt x="108496" y="17960"/>
                    <a:pt x="121691" y="19793"/>
                  </a:cubicBezTo>
                  <a:cubicBezTo>
                    <a:pt x="112894" y="36654"/>
                    <a:pt x="97866" y="50949"/>
                    <a:pt x="108129" y="71108"/>
                  </a:cubicBezTo>
                  <a:cubicBezTo>
                    <a:pt x="105930" y="72208"/>
                    <a:pt x="103364" y="71475"/>
                    <a:pt x="101165" y="71475"/>
                  </a:cubicBezTo>
                  <a:cubicBezTo>
                    <a:pt x="81738" y="71108"/>
                    <a:pt x="81738" y="71108"/>
                    <a:pt x="90535" y="53515"/>
                  </a:cubicBezTo>
                  <a:cubicBezTo>
                    <a:pt x="83204" y="46550"/>
                    <a:pt x="85770" y="57547"/>
                    <a:pt x="82471" y="57913"/>
                  </a:cubicBezTo>
                  <a:cubicBezTo>
                    <a:pt x="77706" y="64144"/>
                    <a:pt x="71475" y="69642"/>
                    <a:pt x="67443" y="78073"/>
                  </a:cubicBezTo>
                  <a:cubicBezTo>
                    <a:pt x="80639" y="69276"/>
                    <a:pt x="95300" y="74774"/>
                    <a:pt x="108496" y="71108"/>
                  </a:cubicBezTo>
                  <a:cubicBezTo>
                    <a:pt x="116926" y="79172"/>
                    <a:pt x="113994" y="85037"/>
                    <a:pt x="104830" y="89802"/>
                  </a:cubicBezTo>
                  <a:cubicBezTo>
                    <a:pt x="101531" y="98965"/>
                    <a:pt x="90169" y="93101"/>
                    <a:pt x="90169" y="93834"/>
                  </a:cubicBezTo>
                  <a:cubicBezTo>
                    <a:pt x="88702" y="102997"/>
                    <a:pt x="81372" y="105197"/>
                    <a:pt x="75141" y="107762"/>
                  </a:cubicBezTo>
                  <a:cubicBezTo>
                    <a:pt x="68909" y="110328"/>
                    <a:pt x="62312" y="109229"/>
                    <a:pt x="57913" y="104097"/>
                  </a:cubicBezTo>
                  <a:cubicBezTo>
                    <a:pt x="52782" y="98232"/>
                    <a:pt x="46917" y="100432"/>
                    <a:pt x="40686" y="100798"/>
                  </a:cubicBezTo>
                  <a:cubicBezTo>
                    <a:pt x="34455" y="99699"/>
                    <a:pt x="27490" y="98965"/>
                    <a:pt x="25658" y="90902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E0D99DED-92F6-4441-BE46-FF219195154C}"/>
                </a:ext>
              </a:extLst>
            </p:cNvPr>
            <p:cNvSpPr/>
            <p:nvPr/>
          </p:nvSpPr>
          <p:spPr>
            <a:xfrm>
              <a:off x="11495128" y="4620836"/>
              <a:ext cx="105773" cy="92177"/>
            </a:xfrm>
            <a:custGeom>
              <a:avLst/>
              <a:gdLst>
                <a:gd name="connsiteX0" fmla="*/ 25136 w 105773"/>
                <a:gd name="connsiteY0" fmla="*/ 28399 h 92177"/>
                <a:gd name="connsiteX1" fmla="*/ 25136 w 105773"/>
                <a:gd name="connsiteY1" fmla="*/ 51125 h 92177"/>
                <a:gd name="connsiteX2" fmla="*/ 84515 w 105773"/>
                <a:gd name="connsiteY2" fmla="*/ 51125 h 92177"/>
                <a:gd name="connsiteX3" fmla="*/ 87447 w 105773"/>
                <a:gd name="connsiteY3" fmla="*/ 55890 h 92177"/>
                <a:gd name="connsiteX4" fmla="*/ 105774 w 105773"/>
                <a:gd name="connsiteY4" fmla="*/ 77882 h 92177"/>
                <a:gd name="connsiteX5" fmla="*/ 84148 w 105773"/>
                <a:gd name="connsiteY5" fmla="*/ 87779 h 92177"/>
                <a:gd name="connsiteX6" fmla="*/ 81216 w 105773"/>
                <a:gd name="connsiteY6" fmla="*/ 92177 h 92177"/>
                <a:gd name="connsiteX7" fmla="*/ 5342 w 105773"/>
                <a:gd name="connsiteY7" fmla="*/ 44527 h 92177"/>
                <a:gd name="connsiteX8" fmla="*/ 4976 w 105773"/>
                <a:gd name="connsiteY8" fmla="*/ 30232 h 92177"/>
                <a:gd name="connsiteX9" fmla="*/ 2044 w 105773"/>
                <a:gd name="connsiteY9" fmla="*/ 17037 h 92177"/>
                <a:gd name="connsiteX10" fmla="*/ 19637 w 105773"/>
                <a:gd name="connsiteY10" fmla="*/ 2375 h 92177"/>
                <a:gd name="connsiteX11" fmla="*/ 34299 w 105773"/>
                <a:gd name="connsiteY11" fmla="*/ 2009 h 92177"/>
                <a:gd name="connsiteX12" fmla="*/ 47128 w 105773"/>
                <a:gd name="connsiteY12" fmla="*/ 3841 h 92177"/>
                <a:gd name="connsiteX13" fmla="*/ 42729 w 105773"/>
                <a:gd name="connsiteY13" fmla="*/ 17037 h 92177"/>
                <a:gd name="connsiteX14" fmla="*/ 25136 w 105773"/>
                <a:gd name="connsiteY14" fmla="*/ 28399 h 9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773" h="92177">
                  <a:moveTo>
                    <a:pt x="25136" y="28399"/>
                  </a:moveTo>
                  <a:cubicBezTo>
                    <a:pt x="28068" y="35364"/>
                    <a:pt x="29534" y="41961"/>
                    <a:pt x="25136" y="51125"/>
                  </a:cubicBezTo>
                  <a:cubicBezTo>
                    <a:pt x="46761" y="51125"/>
                    <a:pt x="65821" y="51125"/>
                    <a:pt x="84515" y="51125"/>
                  </a:cubicBezTo>
                  <a:cubicBezTo>
                    <a:pt x="85614" y="52591"/>
                    <a:pt x="86347" y="54424"/>
                    <a:pt x="87447" y="55890"/>
                  </a:cubicBezTo>
                  <a:cubicBezTo>
                    <a:pt x="93312" y="63587"/>
                    <a:pt x="105774" y="68352"/>
                    <a:pt x="105774" y="77882"/>
                  </a:cubicBezTo>
                  <a:cubicBezTo>
                    <a:pt x="105774" y="91811"/>
                    <a:pt x="89646" y="80081"/>
                    <a:pt x="84148" y="87779"/>
                  </a:cubicBezTo>
                  <a:cubicBezTo>
                    <a:pt x="83049" y="89245"/>
                    <a:pt x="81949" y="90711"/>
                    <a:pt x="81216" y="92177"/>
                  </a:cubicBezTo>
                  <a:cubicBezTo>
                    <a:pt x="53726" y="80081"/>
                    <a:pt x="28434" y="63954"/>
                    <a:pt x="5342" y="44527"/>
                  </a:cubicBezTo>
                  <a:cubicBezTo>
                    <a:pt x="-156" y="40129"/>
                    <a:pt x="-3088" y="35730"/>
                    <a:pt x="4976" y="30232"/>
                  </a:cubicBezTo>
                  <a:cubicBezTo>
                    <a:pt x="13040" y="24734"/>
                    <a:pt x="4243" y="21435"/>
                    <a:pt x="2044" y="17037"/>
                  </a:cubicBezTo>
                  <a:cubicBezTo>
                    <a:pt x="2777" y="6041"/>
                    <a:pt x="9741" y="2375"/>
                    <a:pt x="19637" y="2375"/>
                  </a:cubicBezTo>
                  <a:cubicBezTo>
                    <a:pt x="24402" y="2375"/>
                    <a:pt x="29534" y="3108"/>
                    <a:pt x="34299" y="2009"/>
                  </a:cubicBezTo>
                  <a:cubicBezTo>
                    <a:pt x="38697" y="909"/>
                    <a:pt x="44195" y="-2756"/>
                    <a:pt x="47128" y="3841"/>
                  </a:cubicBezTo>
                  <a:cubicBezTo>
                    <a:pt x="49327" y="8973"/>
                    <a:pt x="46761" y="13371"/>
                    <a:pt x="42729" y="17037"/>
                  </a:cubicBezTo>
                  <a:cubicBezTo>
                    <a:pt x="35399" y="18503"/>
                    <a:pt x="24769" y="14838"/>
                    <a:pt x="25136" y="28399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106DEC9-6B0B-4FA4-AB91-AC84EA10CB86}"/>
                </a:ext>
              </a:extLst>
            </p:cNvPr>
            <p:cNvSpPr/>
            <p:nvPr/>
          </p:nvSpPr>
          <p:spPr>
            <a:xfrm>
              <a:off x="11440725" y="4589489"/>
              <a:ext cx="136718" cy="51206"/>
            </a:xfrm>
            <a:custGeom>
              <a:avLst/>
              <a:gdLst>
                <a:gd name="connsiteX0" fmla="*/ 97133 w 136718"/>
                <a:gd name="connsiteY0" fmla="*/ 48750 h 51206"/>
                <a:gd name="connsiteX1" fmla="*/ 98965 w 136718"/>
                <a:gd name="connsiteY1" fmla="*/ 32988 h 51206"/>
                <a:gd name="connsiteX2" fmla="*/ 56447 w 136718"/>
                <a:gd name="connsiteY2" fmla="*/ 48750 h 51206"/>
                <a:gd name="connsiteX3" fmla="*/ 56447 w 136718"/>
                <a:gd name="connsiteY3" fmla="*/ 48750 h 51206"/>
                <a:gd name="connsiteX4" fmla="*/ 13929 w 136718"/>
                <a:gd name="connsiteY4" fmla="*/ 41419 h 51206"/>
                <a:gd name="connsiteX5" fmla="*/ 0 w 136718"/>
                <a:gd name="connsiteY5" fmla="*/ 26757 h 51206"/>
                <a:gd name="connsiteX6" fmla="*/ 19793 w 136718"/>
                <a:gd name="connsiteY6" fmla="*/ 29690 h 51206"/>
                <a:gd name="connsiteX7" fmla="*/ 35554 w 136718"/>
                <a:gd name="connsiteY7" fmla="*/ 31522 h 51206"/>
                <a:gd name="connsiteX8" fmla="*/ 64144 w 136718"/>
                <a:gd name="connsiteY8" fmla="*/ 18693 h 51206"/>
                <a:gd name="connsiteX9" fmla="*/ 115826 w 136718"/>
                <a:gd name="connsiteY9" fmla="*/ 18693 h 51206"/>
                <a:gd name="connsiteX10" fmla="*/ 117659 w 136718"/>
                <a:gd name="connsiteY10" fmla="*/ 0 h 51206"/>
                <a:gd name="connsiteX11" fmla="*/ 118759 w 136718"/>
                <a:gd name="connsiteY11" fmla="*/ 24925 h 51206"/>
                <a:gd name="connsiteX12" fmla="*/ 122057 w 136718"/>
                <a:gd name="connsiteY12" fmla="*/ 31889 h 51206"/>
                <a:gd name="connsiteX13" fmla="*/ 136719 w 136718"/>
                <a:gd name="connsiteY13" fmla="*/ 35921 h 51206"/>
                <a:gd name="connsiteX14" fmla="*/ 97133 w 136718"/>
                <a:gd name="connsiteY14" fmla="*/ 48750 h 5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6718" h="51206">
                  <a:moveTo>
                    <a:pt x="97133" y="48750"/>
                  </a:moveTo>
                  <a:cubicBezTo>
                    <a:pt x="97499" y="44351"/>
                    <a:pt x="97866" y="40319"/>
                    <a:pt x="98965" y="32988"/>
                  </a:cubicBezTo>
                  <a:cubicBezTo>
                    <a:pt x="86503" y="46917"/>
                    <a:pt x="65244" y="27857"/>
                    <a:pt x="56447" y="48750"/>
                  </a:cubicBezTo>
                  <a:lnTo>
                    <a:pt x="56447" y="48750"/>
                  </a:lnTo>
                  <a:cubicBezTo>
                    <a:pt x="42518" y="45084"/>
                    <a:pt x="26757" y="50949"/>
                    <a:pt x="13929" y="41419"/>
                  </a:cubicBezTo>
                  <a:cubicBezTo>
                    <a:pt x="8430" y="37387"/>
                    <a:pt x="0" y="35921"/>
                    <a:pt x="0" y="26757"/>
                  </a:cubicBezTo>
                  <a:cubicBezTo>
                    <a:pt x="7331" y="23825"/>
                    <a:pt x="14295" y="18327"/>
                    <a:pt x="19793" y="29690"/>
                  </a:cubicBezTo>
                  <a:cubicBezTo>
                    <a:pt x="23458" y="36654"/>
                    <a:pt x="32255" y="35921"/>
                    <a:pt x="35554" y="31522"/>
                  </a:cubicBezTo>
                  <a:cubicBezTo>
                    <a:pt x="43252" y="21259"/>
                    <a:pt x="53515" y="20526"/>
                    <a:pt x="64144" y="18693"/>
                  </a:cubicBezTo>
                  <a:cubicBezTo>
                    <a:pt x="81372" y="18693"/>
                    <a:pt x="98599" y="18693"/>
                    <a:pt x="115826" y="18693"/>
                  </a:cubicBezTo>
                  <a:cubicBezTo>
                    <a:pt x="120958" y="12462"/>
                    <a:pt x="109962" y="5132"/>
                    <a:pt x="117659" y="0"/>
                  </a:cubicBezTo>
                  <a:cubicBezTo>
                    <a:pt x="126822" y="10996"/>
                    <a:pt x="126822" y="10996"/>
                    <a:pt x="118759" y="24925"/>
                  </a:cubicBezTo>
                  <a:cubicBezTo>
                    <a:pt x="116559" y="28590"/>
                    <a:pt x="119125" y="31156"/>
                    <a:pt x="122057" y="31889"/>
                  </a:cubicBezTo>
                  <a:cubicBezTo>
                    <a:pt x="126456" y="33722"/>
                    <a:pt x="131221" y="34455"/>
                    <a:pt x="136719" y="35921"/>
                  </a:cubicBezTo>
                  <a:cubicBezTo>
                    <a:pt x="113994" y="53148"/>
                    <a:pt x="113994" y="53148"/>
                    <a:pt x="97133" y="48750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B01C5348-ECD7-44E6-B0BC-F6655688C855}"/>
                </a:ext>
              </a:extLst>
            </p:cNvPr>
            <p:cNvSpPr/>
            <p:nvPr/>
          </p:nvSpPr>
          <p:spPr>
            <a:xfrm>
              <a:off x="11579272" y="4533042"/>
              <a:ext cx="57498" cy="41052"/>
            </a:xfrm>
            <a:custGeom>
              <a:avLst/>
              <a:gdLst>
                <a:gd name="connsiteX0" fmla="*/ 30426 w 57498"/>
                <a:gd name="connsiteY0" fmla="*/ 7697 h 41052"/>
                <a:gd name="connsiteX1" fmla="*/ 56817 w 57498"/>
                <a:gd name="connsiteY1" fmla="*/ 0 h 41052"/>
                <a:gd name="connsiteX2" fmla="*/ 34092 w 57498"/>
                <a:gd name="connsiteY2" fmla="*/ 41052 h 41052"/>
                <a:gd name="connsiteX3" fmla="*/ 16131 w 57498"/>
                <a:gd name="connsiteY3" fmla="*/ 39220 h 41052"/>
                <a:gd name="connsiteX4" fmla="*/ 370 w 57498"/>
                <a:gd name="connsiteY4" fmla="*/ 25291 h 41052"/>
                <a:gd name="connsiteX5" fmla="*/ 21263 w 57498"/>
                <a:gd name="connsiteY5" fmla="*/ 11363 h 41052"/>
                <a:gd name="connsiteX6" fmla="*/ 30426 w 57498"/>
                <a:gd name="connsiteY6" fmla="*/ 7697 h 4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98" h="41052">
                  <a:moveTo>
                    <a:pt x="30426" y="7697"/>
                  </a:moveTo>
                  <a:cubicBezTo>
                    <a:pt x="40323" y="9164"/>
                    <a:pt x="47287" y="0"/>
                    <a:pt x="56817" y="0"/>
                  </a:cubicBezTo>
                  <a:cubicBezTo>
                    <a:pt x="60849" y="20160"/>
                    <a:pt x="46188" y="30056"/>
                    <a:pt x="34092" y="41052"/>
                  </a:cubicBezTo>
                  <a:cubicBezTo>
                    <a:pt x="27861" y="40319"/>
                    <a:pt x="21629" y="41052"/>
                    <a:pt x="16131" y="39220"/>
                  </a:cubicBezTo>
                  <a:cubicBezTo>
                    <a:pt x="9167" y="36654"/>
                    <a:pt x="-2195" y="31889"/>
                    <a:pt x="370" y="25291"/>
                  </a:cubicBezTo>
                  <a:cubicBezTo>
                    <a:pt x="2569" y="19427"/>
                    <a:pt x="7701" y="6598"/>
                    <a:pt x="21263" y="11363"/>
                  </a:cubicBezTo>
                  <a:cubicBezTo>
                    <a:pt x="23829" y="12462"/>
                    <a:pt x="28227" y="11363"/>
                    <a:pt x="30426" y="7697"/>
                  </a:cubicBezTo>
                  <a:close/>
                </a:path>
              </a:pathLst>
            </a:custGeom>
            <a:solidFill>
              <a:srgbClr val="A783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02697BA6-58AB-4D04-BFC7-182742B696C1}"/>
                </a:ext>
              </a:extLst>
            </p:cNvPr>
            <p:cNvSpPr/>
            <p:nvPr/>
          </p:nvSpPr>
          <p:spPr>
            <a:xfrm>
              <a:off x="11515498" y="4457681"/>
              <a:ext cx="24983" cy="37061"/>
            </a:xfrm>
            <a:custGeom>
              <a:avLst/>
              <a:gdLst>
                <a:gd name="connsiteX0" fmla="*/ 22725 w 24983"/>
                <a:gd name="connsiteY0" fmla="*/ 22580 h 37061"/>
                <a:gd name="connsiteX1" fmla="*/ 15395 w 24983"/>
                <a:gd name="connsiteY1" fmla="*/ 36874 h 37061"/>
                <a:gd name="connsiteX2" fmla="*/ 2199 w 24983"/>
                <a:gd name="connsiteY2" fmla="*/ 21480 h 37061"/>
                <a:gd name="connsiteX3" fmla="*/ 4398 w 24983"/>
                <a:gd name="connsiteY3" fmla="*/ 4253 h 37061"/>
                <a:gd name="connsiteX4" fmla="*/ 15395 w 24983"/>
                <a:gd name="connsiteY4" fmla="*/ 954 h 37061"/>
                <a:gd name="connsiteX5" fmla="*/ 22725 w 24983"/>
                <a:gd name="connsiteY5" fmla="*/ 14516 h 37061"/>
                <a:gd name="connsiteX6" fmla="*/ 22725 w 24983"/>
                <a:gd name="connsiteY6" fmla="*/ 22580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3" h="37061">
                  <a:moveTo>
                    <a:pt x="22725" y="22580"/>
                  </a:moveTo>
                  <a:cubicBezTo>
                    <a:pt x="28957" y="31376"/>
                    <a:pt x="20893" y="35775"/>
                    <a:pt x="15395" y="36874"/>
                  </a:cubicBezTo>
                  <a:cubicBezTo>
                    <a:pt x="5132" y="38707"/>
                    <a:pt x="7331" y="26611"/>
                    <a:pt x="2199" y="21480"/>
                  </a:cubicBezTo>
                  <a:cubicBezTo>
                    <a:pt x="-2566" y="16348"/>
                    <a:pt x="1466" y="10117"/>
                    <a:pt x="4398" y="4253"/>
                  </a:cubicBezTo>
                  <a:cubicBezTo>
                    <a:pt x="6964" y="-879"/>
                    <a:pt x="11363" y="-512"/>
                    <a:pt x="15395" y="954"/>
                  </a:cubicBezTo>
                  <a:cubicBezTo>
                    <a:pt x="21626" y="3153"/>
                    <a:pt x="22725" y="8651"/>
                    <a:pt x="22725" y="14516"/>
                  </a:cubicBezTo>
                  <a:cubicBezTo>
                    <a:pt x="22725" y="17448"/>
                    <a:pt x="22725" y="19647"/>
                    <a:pt x="22725" y="22580"/>
                  </a:cubicBezTo>
                  <a:close/>
                </a:path>
              </a:pathLst>
            </a:custGeom>
            <a:solidFill>
              <a:srgbClr val="DED2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0A583463-C6D7-4868-ABC8-069ED0841812}"/>
                </a:ext>
              </a:extLst>
            </p:cNvPr>
            <p:cNvSpPr/>
            <p:nvPr/>
          </p:nvSpPr>
          <p:spPr>
            <a:xfrm>
              <a:off x="11478478" y="4420882"/>
              <a:ext cx="27044" cy="34454"/>
            </a:xfrm>
            <a:custGeom>
              <a:avLst/>
              <a:gdLst>
                <a:gd name="connsiteX0" fmla="*/ 0 w 27044"/>
                <a:gd name="connsiteY0" fmla="*/ 0 h 34454"/>
                <a:gd name="connsiteX1" fmla="*/ 8431 w 27044"/>
                <a:gd name="connsiteY1" fmla="*/ 6231 h 34454"/>
                <a:gd name="connsiteX2" fmla="*/ 24192 w 27044"/>
                <a:gd name="connsiteY2" fmla="*/ 34455 h 34454"/>
                <a:gd name="connsiteX3" fmla="*/ 0 w 27044"/>
                <a:gd name="connsiteY3" fmla="*/ 0 h 34454"/>
                <a:gd name="connsiteX4" fmla="*/ 0 w 27044"/>
                <a:gd name="connsiteY4" fmla="*/ 0 h 3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44" h="34454">
                  <a:moveTo>
                    <a:pt x="0" y="0"/>
                  </a:moveTo>
                  <a:cubicBezTo>
                    <a:pt x="2932" y="2199"/>
                    <a:pt x="5498" y="6598"/>
                    <a:pt x="8431" y="6231"/>
                  </a:cubicBezTo>
                  <a:cubicBezTo>
                    <a:pt x="30789" y="5132"/>
                    <a:pt x="28590" y="18327"/>
                    <a:pt x="24192" y="34455"/>
                  </a:cubicBezTo>
                  <a:cubicBezTo>
                    <a:pt x="7331" y="28957"/>
                    <a:pt x="2566" y="150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D7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2E69DC9D-E45E-4A00-81DE-345ABF931193}"/>
                </a:ext>
              </a:extLst>
            </p:cNvPr>
            <p:cNvSpPr/>
            <p:nvPr/>
          </p:nvSpPr>
          <p:spPr>
            <a:xfrm>
              <a:off x="11392035" y="4293492"/>
              <a:ext cx="28391" cy="31033"/>
            </a:xfrm>
            <a:custGeom>
              <a:avLst/>
              <a:gdLst>
                <a:gd name="connsiteX0" fmla="*/ 3606 w 28391"/>
                <a:gd name="connsiteY0" fmla="*/ 3132 h 31033"/>
                <a:gd name="connsiteX1" fmla="*/ 22299 w 28391"/>
                <a:gd name="connsiteY1" fmla="*/ 14129 h 31033"/>
                <a:gd name="connsiteX2" fmla="*/ 23765 w 28391"/>
                <a:gd name="connsiteY2" fmla="*/ 28424 h 31033"/>
                <a:gd name="connsiteX3" fmla="*/ 10936 w 28391"/>
                <a:gd name="connsiteY3" fmla="*/ 22926 h 31033"/>
                <a:gd name="connsiteX4" fmla="*/ 3606 w 28391"/>
                <a:gd name="connsiteY4" fmla="*/ 3132 h 3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91" h="31033">
                  <a:moveTo>
                    <a:pt x="3606" y="3132"/>
                  </a:moveTo>
                  <a:cubicBezTo>
                    <a:pt x="18267" y="-7131"/>
                    <a:pt x="15701" y="10830"/>
                    <a:pt x="22299" y="14129"/>
                  </a:cubicBezTo>
                  <a:cubicBezTo>
                    <a:pt x="26331" y="18527"/>
                    <a:pt x="32929" y="22926"/>
                    <a:pt x="23765" y="28424"/>
                  </a:cubicBezTo>
                  <a:cubicBezTo>
                    <a:pt x="17168" y="32822"/>
                    <a:pt x="12036" y="32089"/>
                    <a:pt x="10936" y="22926"/>
                  </a:cubicBezTo>
                  <a:cubicBezTo>
                    <a:pt x="10203" y="15595"/>
                    <a:pt x="-7390" y="14495"/>
                    <a:pt x="3606" y="3132"/>
                  </a:cubicBezTo>
                  <a:close/>
                </a:path>
              </a:pathLst>
            </a:custGeom>
            <a:solidFill>
              <a:srgbClr val="D4C4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272BC8EA-3D83-4D85-AD57-70CE4E9543B0}"/>
                </a:ext>
              </a:extLst>
            </p:cNvPr>
            <p:cNvSpPr/>
            <p:nvPr/>
          </p:nvSpPr>
          <p:spPr>
            <a:xfrm>
              <a:off x="11498812" y="4372335"/>
              <a:ext cx="27716" cy="29099"/>
            </a:xfrm>
            <a:custGeom>
              <a:avLst/>
              <a:gdLst>
                <a:gd name="connsiteX0" fmla="*/ 192 w 27716"/>
                <a:gd name="connsiteY0" fmla="*/ 10060 h 29099"/>
                <a:gd name="connsiteX1" fmla="*/ 8989 w 27716"/>
                <a:gd name="connsiteY1" fmla="*/ 164 h 29099"/>
                <a:gd name="connsiteX2" fmla="*/ 27682 w 27716"/>
                <a:gd name="connsiteY2" fmla="*/ 17024 h 29099"/>
                <a:gd name="connsiteX3" fmla="*/ 17419 w 27716"/>
                <a:gd name="connsiteY3" fmla="*/ 28754 h 29099"/>
                <a:gd name="connsiteX4" fmla="*/ 192 w 27716"/>
                <a:gd name="connsiteY4" fmla="*/ 10060 h 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6" h="29099">
                  <a:moveTo>
                    <a:pt x="192" y="10060"/>
                  </a:moveTo>
                  <a:cubicBezTo>
                    <a:pt x="-175" y="7494"/>
                    <a:pt x="-175" y="-1302"/>
                    <a:pt x="8989" y="164"/>
                  </a:cubicBezTo>
                  <a:cubicBezTo>
                    <a:pt x="17419" y="1630"/>
                    <a:pt x="28415" y="4929"/>
                    <a:pt x="27682" y="17024"/>
                  </a:cubicBezTo>
                  <a:cubicBezTo>
                    <a:pt x="27316" y="22156"/>
                    <a:pt x="26216" y="30953"/>
                    <a:pt x="17419" y="28754"/>
                  </a:cubicBezTo>
                  <a:cubicBezTo>
                    <a:pt x="10088" y="27288"/>
                    <a:pt x="-1641" y="28387"/>
                    <a:pt x="192" y="10060"/>
                  </a:cubicBezTo>
                  <a:close/>
                </a:path>
              </a:pathLst>
            </a:custGeom>
            <a:solidFill>
              <a:srgbClr val="7E5E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367AB316-5C93-4F86-85A2-501F7EB4F20F}"/>
                </a:ext>
              </a:extLst>
            </p:cNvPr>
            <p:cNvSpPr/>
            <p:nvPr/>
          </p:nvSpPr>
          <p:spPr>
            <a:xfrm>
              <a:off x="10775457" y="4467720"/>
              <a:ext cx="68176" cy="20495"/>
            </a:xfrm>
            <a:custGeom>
              <a:avLst/>
              <a:gdLst>
                <a:gd name="connsiteX0" fmla="*/ 68176 w 68176"/>
                <a:gd name="connsiteY0" fmla="*/ 2278 h 20495"/>
                <a:gd name="connsiteX1" fmla="*/ 61212 w 68176"/>
                <a:gd name="connsiteY1" fmla="*/ 7776 h 20495"/>
                <a:gd name="connsiteX2" fmla="*/ 0 w 68176"/>
                <a:gd name="connsiteY2" fmla="*/ 19872 h 20495"/>
                <a:gd name="connsiteX3" fmla="*/ 68176 w 68176"/>
                <a:gd name="connsiteY3" fmla="*/ 2278 h 2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76" h="20495">
                  <a:moveTo>
                    <a:pt x="68176" y="2278"/>
                  </a:moveTo>
                  <a:cubicBezTo>
                    <a:pt x="65977" y="4111"/>
                    <a:pt x="63411" y="8143"/>
                    <a:pt x="61212" y="7776"/>
                  </a:cubicBezTo>
                  <a:cubicBezTo>
                    <a:pt x="39953" y="7043"/>
                    <a:pt x="21992" y="23904"/>
                    <a:pt x="0" y="19872"/>
                  </a:cubicBezTo>
                  <a:cubicBezTo>
                    <a:pt x="20526" y="5210"/>
                    <a:pt x="42152" y="-4686"/>
                    <a:pt x="68176" y="2278"/>
                  </a:cubicBezTo>
                  <a:close/>
                </a:path>
              </a:pathLst>
            </a:custGeom>
            <a:solidFill>
              <a:srgbClr val="B8A4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5E71AC8-C849-4AD9-BB52-1097D1450A54}"/>
                </a:ext>
              </a:extLst>
            </p:cNvPr>
            <p:cNvSpPr/>
            <p:nvPr/>
          </p:nvSpPr>
          <p:spPr>
            <a:xfrm>
              <a:off x="10755390" y="4487851"/>
              <a:ext cx="20433" cy="30522"/>
            </a:xfrm>
            <a:custGeom>
              <a:avLst/>
              <a:gdLst>
                <a:gd name="connsiteX0" fmla="*/ 20433 w 20433"/>
                <a:gd name="connsiteY0" fmla="*/ 107 h 30522"/>
                <a:gd name="connsiteX1" fmla="*/ 16768 w 20433"/>
                <a:gd name="connsiteY1" fmla="*/ 30164 h 30522"/>
                <a:gd name="connsiteX2" fmla="*/ 1373 w 20433"/>
                <a:gd name="connsiteY2" fmla="*/ 13669 h 30522"/>
                <a:gd name="connsiteX3" fmla="*/ 2106 w 20433"/>
                <a:gd name="connsiteY3" fmla="*/ 4506 h 30522"/>
                <a:gd name="connsiteX4" fmla="*/ 20433 w 20433"/>
                <a:gd name="connsiteY4" fmla="*/ 107 h 3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33" h="30522">
                  <a:moveTo>
                    <a:pt x="20433" y="107"/>
                  </a:moveTo>
                  <a:cubicBezTo>
                    <a:pt x="6138" y="8538"/>
                    <a:pt x="5405" y="18801"/>
                    <a:pt x="16768" y="30164"/>
                  </a:cubicBezTo>
                  <a:cubicBezTo>
                    <a:pt x="2106" y="31996"/>
                    <a:pt x="-2659" y="26865"/>
                    <a:pt x="1373" y="13669"/>
                  </a:cubicBezTo>
                  <a:cubicBezTo>
                    <a:pt x="2106" y="10737"/>
                    <a:pt x="1740" y="7438"/>
                    <a:pt x="2106" y="4506"/>
                  </a:cubicBezTo>
                  <a:cubicBezTo>
                    <a:pt x="7604" y="107"/>
                    <a:pt x="13835" y="-259"/>
                    <a:pt x="20433" y="10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8230330D-12B0-4B9A-9002-E441AEC91BF8}"/>
                </a:ext>
              </a:extLst>
            </p:cNvPr>
            <p:cNvSpPr/>
            <p:nvPr/>
          </p:nvSpPr>
          <p:spPr>
            <a:xfrm>
              <a:off x="11916675" y="5678469"/>
              <a:ext cx="634661" cy="649301"/>
            </a:xfrm>
            <a:custGeom>
              <a:avLst/>
              <a:gdLst>
                <a:gd name="connsiteX0" fmla="*/ 634661 w 634661"/>
                <a:gd name="connsiteY0" fmla="*/ 304600 h 649301"/>
                <a:gd name="connsiteX1" fmla="*/ 613035 w 634661"/>
                <a:gd name="connsiteY1" fmla="*/ 368012 h 649301"/>
                <a:gd name="connsiteX2" fmla="*/ 620366 w 634661"/>
                <a:gd name="connsiteY2" fmla="*/ 384139 h 649301"/>
                <a:gd name="connsiteX3" fmla="*/ 620366 w 634661"/>
                <a:gd name="connsiteY3" fmla="*/ 391104 h 649301"/>
                <a:gd name="connsiteX4" fmla="*/ 607904 w 634661"/>
                <a:gd name="connsiteY4" fmla="*/ 414195 h 649301"/>
                <a:gd name="connsiteX5" fmla="*/ 601306 w 634661"/>
                <a:gd name="connsiteY5" fmla="*/ 421893 h 649301"/>
                <a:gd name="connsiteX6" fmla="*/ 592876 w 634661"/>
                <a:gd name="connsiteY6" fmla="*/ 451582 h 649301"/>
                <a:gd name="connsiteX7" fmla="*/ 591410 w 634661"/>
                <a:gd name="connsiteY7" fmla="*/ 466610 h 649301"/>
                <a:gd name="connsiteX8" fmla="*/ 590676 w 634661"/>
                <a:gd name="connsiteY8" fmla="*/ 483105 h 649301"/>
                <a:gd name="connsiteX9" fmla="*/ 567951 w 634661"/>
                <a:gd name="connsiteY9" fmla="*/ 484204 h 649301"/>
                <a:gd name="connsiteX10" fmla="*/ 544859 w 634661"/>
                <a:gd name="connsiteY10" fmla="*/ 465511 h 649301"/>
                <a:gd name="connsiteX11" fmla="*/ 567951 w 634661"/>
                <a:gd name="connsiteY11" fmla="*/ 495201 h 649301"/>
                <a:gd name="connsiteX12" fmla="*/ 571617 w 634661"/>
                <a:gd name="connsiteY12" fmla="*/ 513527 h 649301"/>
                <a:gd name="connsiteX13" fmla="*/ 549991 w 634661"/>
                <a:gd name="connsiteY13" fmla="*/ 511328 h 649301"/>
                <a:gd name="connsiteX14" fmla="*/ 542660 w 634661"/>
                <a:gd name="connsiteY14" fmla="*/ 556779 h 649301"/>
                <a:gd name="connsiteX15" fmla="*/ 476317 w 634661"/>
                <a:gd name="connsiteY15" fmla="*/ 519759 h 649301"/>
                <a:gd name="connsiteX16" fmla="*/ 460555 w 634661"/>
                <a:gd name="connsiteY16" fmla="*/ 514627 h 649301"/>
                <a:gd name="connsiteX17" fmla="*/ 450659 w 634661"/>
                <a:gd name="connsiteY17" fmla="*/ 495567 h 649301"/>
                <a:gd name="connsiteX18" fmla="*/ 466420 w 634661"/>
                <a:gd name="connsiteY18" fmla="*/ 485304 h 649301"/>
                <a:gd name="connsiteX19" fmla="*/ 490978 w 634661"/>
                <a:gd name="connsiteY19" fmla="*/ 481272 h 649301"/>
                <a:gd name="connsiteX20" fmla="*/ 497209 w 634661"/>
                <a:gd name="connsiteY20" fmla="*/ 454148 h 649301"/>
                <a:gd name="connsiteX21" fmla="*/ 462388 w 634661"/>
                <a:gd name="connsiteY21" fmla="*/ 479439 h 649301"/>
                <a:gd name="connsiteX22" fmla="*/ 422435 w 634661"/>
                <a:gd name="connsiteY22" fmla="*/ 487137 h 649301"/>
                <a:gd name="connsiteX23" fmla="*/ 421702 w 634661"/>
                <a:gd name="connsiteY23" fmla="*/ 511328 h 649301"/>
                <a:gd name="connsiteX24" fmla="*/ 409606 w 634661"/>
                <a:gd name="connsiteY24" fmla="*/ 512428 h 649301"/>
                <a:gd name="connsiteX25" fmla="*/ 374052 w 634661"/>
                <a:gd name="connsiteY25" fmla="*/ 485304 h 649301"/>
                <a:gd name="connsiteX26" fmla="*/ 361223 w 634661"/>
                <a:gd name="connsiteY26" fmla="*/ 522324 h 649301"/>
                <a:gd name="connsiteX27" fmla="*/ 343996 w 634661"/>
                <a:gd name="connsiteY27" fmla="*/ 519392 h 649301"/>
                <a:gd name="connsiteX28" fmla="*/ 329701 w 634661"/>
                <a:gd name="connsiteY28" fmla="*/ 564476 h 649301"/>
                <a:gd name="connsiteX29" fmla="*/ 335932 w 634661"/>
                <a:gd name="connsiteY29" fmla="*/ 574373 h 649301"/>
                <a:gd name="connsiteX30" fmla="*/ 351693 w 634661"/>
                <a:gd name="connsiteY30" fmla="*/ 590134 h 649301"/>
                <a:gd name="connsiteX31" fmla="*/ 336299 w 634661"/>
                <a:gd name="connsiteY31" fmla="*/ 598564 h 649301"/>
                <a:gd name="connsiteX32" fmla="*/ 327135 w 634661"/>
                <a:gd name="connsiteY32" fmla="*/ 601863 h 649301"/>
                <a:gd name="connsiteX33" fmla="*/ 313207 w 634661"/>
                <a:gd name="connsiteY33" fmla="*/ 609194 h 649301"/>
                <a:gd name="connsiteX34" fmla="*/ 296346 w 634661"/>
                <a:gd name="connsiteY34" fmla="*/ 628620 h 649301"/>
                <a:gd name="connsiteX35" fmla="*/ 292314 w 634661"/>
                <a:gd name="connsiteY35" fmla="*/ 642916 h 649301"/>
                <a:gd name="connsiteX36" fmla="*/ 282417 w 634661"/>
                <a:gd name="connsiteY36" fmla="*/ 649147 h 649301"/>
                <a:gd name="connsiteX37" fmla="*/ 271055 w 634661"/>
                <a:gd name="connsiteY37" fmla="*/ 641450 h 649301"/>
                <a:gd name="connsiteX38" fmla="*/ 267756 w 634661"/>
                <a:gd name="connsiteY38" fmla="*/ 604062 h 649301"/>
                <a:gd name="connsiteX39" fmla="*/ 238799 w 634661"/>
                <a:gd name="connsiteY39" fmla="*/ 622389 h 649301"/>
                <a:gd name="connsiteX40" fmla="*/ 226704 w 634661"/>
                <a:gd name="connsiteY40" fmla="*/ 634852 h 649301"/>
                <a:gd name="connsiteX41" fmla="*/ 188950 w 634661"/>
                <a:gd name="connsiteY41" fmla="*/ 620557 h 649301"/>
                <a:gd name="connsiteX42" fmla="*/ 169524 w 634661"/>
                <a:gd name="connsiteY42" fmla="*/ 619457 h 649301"/>
                <a:gd name="connsiteX43" fmla="*/ 155595 w 634661"/>
                <a:gd name="connsiteY43" fmla="*/ 616891 h 649301"/>
                <a:gd name="connsiteX44" fmla="*/ 159261 w 634661"/>
                <a:gd name="connsiteY44" fmla="*/ 603329 h 649301"/>
                <a:gd name="connsiteX45" fmla="*/ 171356 w 634661"/>
                <a:gd name="connsiteY45" fmla="*/ 589034 h 649301"/>
                <a:gd name="connsiteX46" fmla="*/ 197380 w 634661"/>
                <a:gd name="connsiteY46" fmla="*/ 587202 h 649301"/>
                <a:gd name="connsiteX47" fmla="*/ 206544 w 634661"/>
                <a:gd name="connsiteY47" fmla="*/ 593433 h 649301"/>
                <a:gd name="connsiteX48" fmla="*/ 213142 w 634661"/>
                <a:gd name="connsiteY48" fmla="*/ 591600 h 649301"/>
                <a:gd name="connsiteX49" fmla="*/ 211676 w 634661"/>
                <a:gd name="connsiteY49" fmla="*/ 585003 h 649301"/>
                <a:gd name="connsiteX50" fmla="*/ 190416 w 634661"/>
                <a:gd name="connsiteY50" fmla="*/ 572907 h 649301"/>
                <a:gd name="connsiteX51" fmla="*/ 174289 w 634661"/>
                <a:gd name="connsiteY51" fmla="*/ 583903 h 649301"/>
                <a:gd name="connsiteX52" fmla="*/ 153029 w 634661"/>
                <a:gd name="connsiteY52" fmla="*/ 578038 h 649301"/>
                <a:gd name="connsiteX53" fmla="*/ 141300 w 634661"/>
                <a:gd name="connsiteY53" fmla="*/ 564110 h 649301"/>
                <a:gd name="connsiteX54" fmla="*/ 147898 w 634661"/>
                <a:gd name="connsiteY54" fmla="*/ 539185 h 649301"/>
                <a:gd name="connsiteX55" fmla="*/ 150464 w 634661"/>
                <a:gd name="connsiteY55" fmla="*/ 507296 h 649301"/>
                <a:gd name="connsiteX56" fmla="*/ 135435 w 634661"/>
                <a:gd name="connsiteY56" fmla="*/ 512794 h 649301"/>
                <a:gd name="connsiteX57" fmla="*/ 138368 w 634661"/>
                <a:gd name="connsiteY57" fmla="*/ 483105 h 649301"/>
                <a:gd name="connsiteX58" fmla="*/ 144599 w 634661"/>
                <a:gd name="connsiteY58" fmla="*/ 479806 h 649301"/>
                <a:gd name="connsiteX59" fmla="*/ 141300 w 634661"/>
                <a:gd name="connsiteY59" fmla="*/ 478340 h 649301"/>
                <a:gd name="connsiteX60" fmla="*/ 135069 w 634661"/>
                <a:gd name="connsiteY60" fmla="*/ 482372 h 649301"/>
                <a:gd name="connsiteX61" fmla="*/ 134702 w 634661"/>
                <a:gd name="connsiteY61" fmla="*/ 489702 h 649301"/>
                <a:gd name="connsiteX62" fmla="*/ 111610 w 634661"/>
                <a:gd name="connsiteY62" fmla="*/ 534420 h 649301"/>
                <a:gd name="connsiteX63" fmla="*/ 84120 w 634661"/>
                <a:gd name="connsiteY63" fmla="*/ 523791 h 649301"/>
                <a:gd name="connsiteX64" fmla="*/ 61028 w 634661"/>
                <a:gd name="connsiteY64" fmla="*/ 502898 h 649301"/>
                <a:gd name="connsiteX65" fmla="*/ 46367 w 634661"/>
                <a:gd name="connsiteY65" fmla="*/ 491902 h 649301"/>
                <a:gd name="connsiteX66" fmla="*/ 43068 w 634661"/>
                <a:gd name="connsiteY66" fmla="*/ 473575 h 649301"/>
                <a:gd name="connsiteX67" fmla="*/ 57729 w 634661"/>
                <a:gd name="connsiteY67" fmla="*/ 477240 h 649301"/>
                <a:gd name="connsiteX68" fmla="*/ 83020 w 634661"/>
                <a:gd name="connsiteY68" fmla="*/ 487870 h 649301"/>
                <a:gd name="connsiteX69" fmla="*/ 94383 w 634661"/>
                <a:gd name="connsiteY69" fmla="*/ 511695 h 649301"/>
                <a:gd name="connsiteX70" fmla="*/ 114176 w 634661"/>
                <a:gd name="connsiteY70" fmla="*/ 499965 h 649301"/>
                <a:gd name="connsiteX71" fmla="*/ 84487 w 634661"/>
                <a:gd name="connsiteY71" fmla="*/ 486770 h 649301"/>
                <a:gd name="connsiteX72" fmla="*/ 84487 w 634661"/>
                <a:gd name="connsiteY72" fmla="*/ 472109 h 649301"/>
                <a:gd name="connsiteX73" fmla="*/ 102080 w 634661"/>
                <a:gd name="connsiteY73" fmla="*/ 460013 h 649301"/>
                <a:gd name="connsiteX74" fmla="*/ 116742 w 634661"/>
                <a:gd name="connsiteY74" fmla="*/ 469543 h 649301"/>
                <a:gd name="connsiteX75" fmla="*/ 102447 w 634661"/>
                <a:gd name="connsiteY75" fmla="*/ 460379 h 649301"/>
                <a:gd name="connsiteX76" fmla="*/ 89618 w 634661"/>
                <a:gd name="connsiteY76" fmla="*/ 444252 h 649301"/>
                <a:gd name="connsiteX77" fmla="*/ 88152 w 634661"/>
                <a:gd name="connsiteY77" fmla="*/ 454515 h 649301"/>
                <a:gd name="connsiteX78" fmla="*/ 79722 w 634661"/>
                <a:gd name="connsiteY78" fmla="*/ 462579 h 649301"/>
                <a:gd name="connsiteX79" fmla="*/ 73857 w 634661"/>
                <a:gd name="connsiteY79" fmla="*/ 452682 h 649301"/>
                <a:gd name="connsiteX80" fmla="*/ 69825 w 634661"/>
                <a:gd name="connsiteY80" fmla="*/ 404665 h 649301"/>
                <a:gd name="connsiteX81" fmla="*/ 94017 w 634661"/>
                <a:gd name="connsiteY81" fmla="*/ 361047 h 649301"/>
                <a:gd name="connsiteX82" fmla="*/ 63227 w 634661"/>
                <a:gd name="connsiteY82" fmla="*/ 358848 h 649301"/>
                <a:gd name="connsiteX83" fmla="*/ 18510 w 634661"/>
                <a:gd name="connsiteY83" fmla="*/ 289206 h 649301"/>
                <a:gd name="connsiteX84" fmla="*/ 19243 w 634661"/>
                <a:gd name="connsiteY84" fmla="*/ 250719 h 649301"/>
                <a:gd name="connsiteX85" fmla="*/ 30605 w 634661"/>
                <a:gd name="connsiteY85" fmla="*/ 211133 h 649301"/>
                <a:gd name="connsiteX86" fmla="*/ 27307 w 634661"/>
                <a:gd name="connsiteY86" fmla="*/ 207834 h 649301"/>
                <a:gd name="connsiteX87" fmla="*/ 18876 w 634661"/>
                <a:gd name="connsiteY87" fmla="*/ 189874 h 649301"/>
                <a:gd name="connsiteX88" fmla="*/ 10079 w 634661"/>
                <a:gd name="connsiteY88" fmla="*/ 174846 h 649301"/>
                <a:gd name="connsiteX89" fmla="*/ 3848 w 634661"/>
                <a:gd name="connsiteY89" fmla="*/ 162750 h 649301"/>
                <a:gd name="connsiteX90" fmla="*/ 19243 w 634661"/>
                <a:gd name="connsiteY90" fmla="*/ 140758 h 649301"/>
                <a:gd name="connsiteX91" fmla="*/ 24374 w 634661"/>
                <a:gd name="connsiteY91" fmla="*/ 140391 h 649301"/>
                <a:gd name="connsiteX92" fmla="*/ 30605 w 634661"/>
                <a:gd name="connsiteY92" fmla="*/ 140391 h 649301"/>
                <a:gd name="connsiteX93" fmla="*/ 39769 w 634661"/>
                <a:gd name="connsiteY93" fmla="*/ 128662 h 649301"/>
                <a:gd name="connsiteX94" fmla="*/ 67992 w 634661"/>
                <a:gd name="connsiteY94" fmla="*/ 122064 h 649301"/>
                <a:gd name="connsiteX95" fmla="*/ 79722 w 634661"/>
                <a:gd name="connsiteY95" fmla="*/ 133427 h 649301"/>
                <a:gd name="connsiteX96" fmla="*/ 75323 w 634661"/>
                <a:gd name="connsiteY96" fmla="*/ 143323 h 649301"/>
                <a:gd name="connsiteX97" fmla="*/ 59562 w 634661"/>
                <a:gd name="connsiteY97" fmla="*/ 150654 h 649301"/>
                <a:gd name="connsiteX98" fmla="*/ 76423 w 634661"/>
                <a:gd name="connsiteY98" fmla="*/ 173746 h 649301"/>
                <a:gd name="connsiteX99" fmla="*/ 78255 w 634661"/>
                <a:gd name="connsiteY99" fmla="*/ 219197 h 649301"/>
                <a:gd name="connsiteX100" fmla="*/ 76056 w 634661"/>
                <a:gd name="connsiteY100" fmla="*/ 228727 h 649301"/>
                <a:gd name="connsiteX101" fmla="*/ 90718 w 634661"/>
                <a:gd name="connsiteY101" fmla="*/ 195372 h 649301"/>
                <a:gd name="connsiteX102" fmla="*/ 92551 w 634661"/>
                <a:gd name="connsiteY102" fmla="*/ 186942 h 649301"/>
                <a:gd name="connsiteX103" fmla="*/ 104280 w 634661"/>
                <a:gd name="connsiteY103" fmla="*/ 156885 h 649301"/>
                <a:gd name="connsiteX104" fmla="*/ 71291 w 634661"/>
                <a:gd name="connsiteY104" fmla="*/ 106303 h 649301"/>
                <a:gd name="connsiteX105" fmla="*/ 78988 w 634661"/>
                <a:gd name="connsiteY105" fmla="*/ 96406 h 649301"/>
                <a:gd name="connsiteX106" fmla="*/ 92917 w 634661"/>
                <a:gd name="connsiteY106" fmla="*/ 98606 h 649301"/>
                <a:gd name="connsiteX107" fmla="*/ 96582 w 634661"/>
                <a:gd name="connsiteY107" fmla="*/ 96040 h 649301"/>
                <a:gd name="connsiteX108" fmla="*/ 88152 w 634661"/>
                <a:gd name="connsiteY108" fmla="*/ 91275 h 649301"/>
                <a:gd name="connsiteX109" fmla="*/ 87052 w 634661"/>
                <a:gd name="connsiteY109" fmla="*/ 71115 h 649301"/>
                <a:gd name="connsiteX110" fmla="*/ 95116 w 634661"/>
                <a:gd name="connsiteY110" fmla="*/ 68183 h 649301"/>
                <a:gd name="connsiteX111" fmla="*/ 116375 w 634661"/>
                <a:gd name="connsiteY111" fmla="*/ 56454 h 649301"/>
                <a:gd name="connsiteX112" fmla="*/ 122607 w 634661"/>
                <a:gd name="connsiteY112" fmla="*/ 76613 h 649301"/>
                <a:gd name="connsiteX113" fmla="*/ 159261 w 634661"/>
                <a:gd name="connsiteY113" fmla="*/ 59019 h 649301"/>
                <a:gd name="connsiteX114" fmla="*/ 161826 w 634661"/>
                <a:gd name="connsiteY114" fmla="*/ 2939 h 649301"/>
                <a:gd name="connsiteX115" fmla="*/ 170623 w 634661"/>
                <a:gd name="connsiteY115" fmla="*/ 2573 h 649301"/>
                <a:gd name="connsiteX116" fmla="*/ 176121 w 634661"/>
                <a:gd name="connsiteY116" fmla="*/ 20533 h 649301"/>
                <a:gd name="connsiteX117" fmla="*/ 201412 w 634661"/>
                <a:gd name="connsiteY117" fmla="*/ 15768 h 649301"/>
                <a:gd name="connsiteX118" fmla="*/ 203612 w 634661"/>
                <a:gd name="connsiteY118" fmla="*/ 53888 h 649301"/>
                <a:gd name="connsiteX119" fmla="*/ 231102 w 634661"/>
                <a:gd name="connsiteY119" fmla="*/ 40326 h 649301"/>
                <a:gd name="connsiteX120" fmla="*/ 239899 w 634661"/>
                <a:gd name="connsiteY120" fmla="*/ 51322 h 649301"/>
                <a:gd name="connsiteX121" fmla="*/ 234401 w 634661"/>
                <a:gd name="connsiteY121" fmla="*/ 83578 h 649301"/>
                <a:gd name="connsiteX122" fmla="*/ 233668 w 634661"/>
                <a:gd name="connsiteY122" fmla="*/ 120964 h 649301"/>
                <a:gd name="connsiteX123" fmla="*/ 226704 w 634661"/>
                <a:gd name="connsiteY123" fmla="*/ 198671 h 649301"/>
                <a:gd name="connsiteX124" fmla="*/ 216074 w 634661"/>
                <a:gd name="connsiteY124" fmla="*/ 247054 h 649301"/>
                <a:gd name="connsiteX125" fmla="*/ 223405 w 634661"/>
                <a:gd name="connsiteY125" fmla="*/ 256217 h 649301"/>
                <a:gd name="connsiteX126" fmla="*/ 224871 w 634661"/>
                <a:gd name="connsiteY126" fmla="*/ 271979 h 649301"/>
                <a:gd name="connsiteX127" fmla="*/ 225971 w 634661"/>
                <a:gd name="connsiteY127" fmla="*/ 290305 h 649301"/>
                <a:gd name="connsiteX128" fmla="*/ 242465 w 634661"/>
                <a:gd name="connsiteY128" fmla="*/ 296170 h 649301"/>
                <a:gd name="connsiteX129" fmla="*/ 260425 w 634661"/>
                <a:gd name="connsiteY129" fmla="*/ 289939 h 649301"/>
                <a:gd name="connsiteX130" fmla="*/ 283517 w 634661"/>
                <a:gd name="connsiteY130" fmla="*/ 327692 h 649301"/>
                <a:gd name="connsiteX131" fmla="*/ 335199 w 634661"/>
                <a:gd name="connsiteY131" fmla="*/ 282242 h 649301"/>
                <a:gd name="connsiteX132" fmla="*/ 383949 w 634661"/>
                <a:gd name="connsiteY132" fmla="*/ 277843 h 649301"/>
                <a:gd name="connsiteX133" fmla="*/ 409973 w 634661"/>
                <a:gd name="connsiteY133" fmla="*/ 246687 h 649301"/>
                <a:gd name="connsiteX134" fmla="*/ 423535 w 634661"/>
                <a:gd name="connsiteY134" fmla="*/ 195005 h 649301"/>
                <a:gd name="connsiteX135" fmla="*/ 429033 w 634661"/>
                <a:gd name="connsiteY135" fmla="*/ 187675 h 649301"/>
                <a:gd name="connsiteX136" fmla="*/ 441862 w 634661"/>
                <a:gd name="connsiteY136" fmla="*/ 188408 h 649301"/>
                <a:gd name="connsiteX137" fmla="*/ 467886 w 634661"/>
                <a:gd name="connsiteY137" fmla="*/ 181810 h 649301"/>
                <a:gd name="connsiteX138" fmla="*/ 488046 w 634661"/>
                <a:gd name="connsiteY138" fmla="*/ 197938 h 649301"/>
                <a:gd name="connsiteX139" fmla="*/ 489512 w 634661"/>
                <a:gd name="connsiteY139" fmla="*/ 214065 h 649301"/>
                <a:gd name="connsiteX140" fmla="*/ 497576 w 634661"/>
                <a:gd name="connsiteY140" fmla="*/ 182910 h 649301"/>
                <a:gd name="connsiteX141" fmla="*/ 460922 w 634661"/>
                <a:gd name="connsiteY141" fmla="*/ 156885 h 649301"/>
                <a:gd name="connsiteX142" fmla="*/ 479249 w 634661"/>
                <a:gd name="connsiteY142" fmla="*/ 145156 h 649301"/>
                <a:gd name="connsiteX143" fmla="*/ 492444 w 634661"/>
                <a:gd name="connsiteY143" fmla="*/ 155419 h 649301"/>
                <a:gd name="connsiteX144" fmla="*/ 497942 w 634661"/>
                <a:gd name="connsiteY144" fmla="*/ 98239 h 649301"/>
                <a:gd name="connsiteX145" fmla="*/ 511504 w 634661"/>
                <a:gd name="connsiteY145" fmla="*/ 80645 h 649301"/>
                <a:gd name="connsiteX146" fmla="*/ 518835 w 634661"/>
                <a:gd name="connsiteY146" fmla="*/ 75147 h 649301"/>
                <a:gd name="connsiteX147" fmla="*/ 511504 w 634661"/>
                <a:gd name="connsiteY147" fmla="*/ 75147 h 649301"/>
                <a:gd name="connsiteX148" fmla="*/ 507106 w 634661"/>
                <a:gd name="connsiteY148" fmla="*/ 72581 h 649301"/>
                <a:gd name="connsiteX149" fmla="*/ 512604 w 634661"/>
                <a:gd name="connsiteY149" fmla="*/ 22732 h 649301"/>
                <a:gd name="connsiteX150" fmla="*/ 519934 w 634661"/>
                <a:gd name="connsiteY150" fmla="*/ 24198 h 649301"/>
                <a:gd name="connsiteX151" fmla="*/ 535329 w 634661"/>
                <a:gd name="connsiteY151" fmla="*/ 26031 h 649301"/>
                <a:gd name="connsiteX152" fmla="*/ 572716 w 634661"/>
                <a:gd name="connsiteY152" fmla="*/ 30063 h 649301"/>
                <a:gd name="connsiteX153" fmla="*/ 591776 w 634661"/>
                <a:gd name="connsiteY153" fmla="*/ 41059 h 649301"/>
                <a:gd name="connsiteX154" fmla="*/ 600573 w 634661"/>
                <a:gd name="connsiteY154" fmla="*/ 48756 h 649301"/>
                <a:gd name="connsiteX155" fmla="*/ 589210 w 634661"/>
                <a:gd name="connsiteY155" fmla="*/ 56087 h 649301"/>
                <a:gd name="connsiteX156" fmla="*/ 566851 w 634661"/>
                <a:gd name="connsiteY156" fmla="*/ 49856 h 649301"/>
                <a:gd name="connsiteX157" fmla="*/ 584079 w 634661"/>
                <a:gd name="connsiteY157" fmla="*/ 107036 h 649301"/>
                <a:gd name="connsiteX158" fmla="*/ 564652 w 634661"/>
                <a:gd name="connsiteY158" fmla="*/ 145156 h 649301"/>
                <a:gd name="connsiteX159" fmla="*/ 571983 w 634661"/>
                <a:gd name="connsiteY159" fmla="*/ 160917 h 649301"/>
                <a:gd name="connsiteX160" fmla="*/ 580413 w 634661"/>
                <a:gd name="connsiteY160" fmla="*/ 177411 h 649301"/>
                <a:gd name="connsiteX161" fmla="*/ 583346 w 634661"/>
                <a:gd name="connsiteY161" fmla="*/ 192073 h 649301"/>
                <a:gd name="connsiteX162" fmla="*/ 587378 w 634661"/>
                <a:gd name="connsiteY162" fmla="*/ 178511 h 649301"/>
                <a:gd name="connsiteX163" fmla="*/ 596175 w 634661"/>
                <a:gd name="connsiteY163" fmla="*/ 159085 h 649301"/>
                <a:gd name="connsiteX164" fmla="*/ 601306 w 634661"/>
                <a:gd name="connsiteY164" fmla="*/ 144423 h 649301"/>
                <a:gd name="connsiteX165" fmla="*/ 614868 w 634661"/>
                <a:gd name="connsiteY165" fmla="*/ 156885 h 649301"/>
                <a:gd name="connsiteX166" fmla="*/ 624765 w 634661"/>
                <a:gd name="connsiteY166" fmla="*/ 201603 h 649301"/>
                <a:gd name="connsiteX167" fmla="*/ 630996 w 634661"/>
                <a:gd name="connsiteY167" fmla="*/ 224329 h 649301"/>
                <a:gd name="connsiteX168" fmla="*/ 626964 w 634661"/>
                <a:gd name="connsiteY168" fmla="*/ 283341 h 649301"/>
                <a:gd name="connsiteX169" fmla="*/ 634661 w 634661"/>
                <a:gd name="connsiteY169" fmla="*/ 304600 h 64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634661" h="649301">
                  <a:moveTo>
                    <a:pt x="634661" y="304600"/>
                  </a:moveTo>
                  <a:cubicBezTo>
                    <a:pt x="617434" y="322194"/>
                    <a:pt x="611936" y="343820"/>
                    <a:pt x="613035" y="368012"/>
                  </a:cubicBezTo>
                  <a:cubicBezTo>
                    <a:pt x="613402" y="374609"/>
                    <a:pt x="614868" y="380107"/>
                    <a:pt x="620366" y="384139"/>
                  </a:cubicBezTo>
                  <a:cubicBezTo>
                    <a:pt x="620366" y="386339"/>
                    <a:pt x="620366" y="388904"/>
                    <a:pt x="620366" y="391104"/>
                  </a:cubicBezTo>
                  <a:cubicBezTo>
                    <a:pt x="621832" y="401733"/>
                    <a:pt x="619266" y="410164"/>
                    <a:pt x="607904" y="414195"/>
                  </a:cubicBezTo>
                  <a:cubicBezTo>
                    <a:pt x="604238" y="415295"/>
                    <a:pt x="602039" y="418227"/>
                    <a:pt x="601306" y="421893"/>
                  </a:cubicBezTo>
                  <a:cubicBezTo>
                    <a:pt x="601673" y="432889"/>
                    <a:pt x="600939" y="443519"/>
                    <a:pt x="592876" y="451582"/>
                  </a:cubicBezTo>
                  <a:cubicBezTo>
                    <a:pt x="588111" y="456347"/>
                    <a:pt x="587744" y="461112"/>
                    <a:pt x="591410" y="466610"/>
                  </a:cubicBezTo>
                  <a:cubicBezTo>
                    <a:pt x="595075" y="472475"/>
                    <a:pt x="596908" y="477973"/>
                    <a:pt x="590676" y="483105"/>
                  </a:cubicBezTo>
                  <a:cubicBezTo>
                    <a:pt x="583346" y="488969"/>
                    <a:pt x="576015" y="488236"/>
                    <a:pt x="567951" y="484204"/>
                  </a:cubicBezTo>
                  <a:cubicBezTo>
                    <a:pt x="558788" y="479439"/>
                    <a:pt x="555855" y="468077"/>
                    <a:pt x="544859" y="465511"/>
                  </a:cubicBezTo>
                  <a:cubicBezTo>
                    <a:pt x="556955" y="472475"/>
                    <a:pt x="564652" y="482005"/>
                    <a:pt x="567951" y="495201"/>
                  </a:cubicBezTo>
                  <a:cubicBezTo>
                    <a:pt x="569417" y="501432"/>
                    <a:pt x="577848" y="506197"/>
                    <a:pt x="571617" y="513527"/>
                  </a:cubicBezTo>
                  <a:cubicBezTo>
                    <a:pt x="564286" y="522324"/>
                    <a:pt x="558421" y="510962"/>
                    <a:pt x="549991" y="511328"/>
                  </a:cubicBezTo>
                  <a:cubicBezTo>
                    <a:pt x="551090" y="527089"/>
                    <a:pt x="566485" y="545783"/>
                    <a:pt x="542660" y="556779"/>
                  </a:cubicBezTo>
                  <a:cubicBezTo>
                    <a:pt x="526166" y="534420"/>
                    <a:pt x="500875" y="527456"/>
                    <a:pt x="476317" y="519759"/>
                  </a:cubicBezTo>
                  <a:cubicBezTo>
                    <a:pt x="471185" y="518292"/>
                    <a:pt x="464954" y="519025"/>
                    <a:pt x="460555" y="514627"/>
                  </a:cubicBezTo>
                  <a:cubicBezTo>
                    <a:pt x="455057" y="509496"/>
                    <a:pt x="449559" y="503631"/>
                    <a:pt x="450659" y="495567"/>
                  </a:cubicBezTo>
                  <a:cubicBezTo>
                    <a:pt x="451758" y="486770"/>
                    <a:pt x="459456" y="486404"/>
                    <a:pt x="466420" y="485304"/>
                  </a:cubicBezTo>
                  <a:cubicBezTo>
                    <a:pt x="474117" y="483838"/>
                    <a:pt x="481814" y="479806"/>
                    <a:pt x="490978" y="481272"/>
                  </a:cubicBezTo>
                  <a:cubicBezTo>
                    <a:pt x="485113" y="469543"/>
                    <a:pt x="486580" y="460746"/>
                    <a:pt x="497209" y="454148"/>
                  </a:cubicBezTo>
                  <a:cubicBezTo>
                    <a:pt x="485113" y="460746"/>
                    <a:pt x="481448" y="482372"/>
                    <a:pt x="462388" y="479439"/>
                  </a:cubicBezTo>
                  <a:cubicBezTo>
                    <a:pt x="447360" y="476874"/>
                    <a:pt x="438563" y="499232"/>
                    <a:pt x="422435" y="487137"/>
                  </a:cubicBezTo>
                  <a:cubicBezTo>
                    <a:pt x="420969" y="496300"/>
                    <a:pt x="423901" y="503997"/>
                    <a:pt x="421702" y="511328"/>
                  </a:cubicBezTo>
                  <a:cubicBezTo>
                    <a:pt x="418403" y="518292"/>
                    <a:pt x="413638" y="516093"/>
                    <a:pt x="409606" y="512428"/>
                  </a:cubicBezTo>
                  <a:cubicBezTo>
                    <a:pt x="398977" y="502165"/>
                    <a:pt x="381016" y="502531"/>
                    <a:pt x="374052" y="485304"/>
                  </a:cubicBezTo>
                  <a:cubicBezTo>
                    <a:pt x="376984" y="501432"/>
                    <a:pt x="376618" y="514261"/>
                    <a:pt x="361223" y="522324"/>
                  </a:cubicBezTo>
                  <a:cubicBezTo>
                    <a:pt x="353892" y="526356"/>
                    <a:pt x="348394" y="525623"/>
                    <a:pt x="343996" y="519392"/>
                  </a:cubicBezTo>
                  <a:cubicBezTo>
                    <a:pt x="334832" y="532954"/>
                    <a:pt x="339964" y="550914"/>
                    <a:pt x="329701" y="564476"/>
                  </a:cubicBezTo>
                  <a:cubicBezTo>
                    <a:pt x="324203" y="571807"/>
                    <a:pt x="328601" y="575106"/>
                    <a:pt x="335932" y="574373"/>
                  </a:cubicBezTo>
                  <a:cubicBezTo>
                    <a:pt x="348028" y="573273"/>
                    <a:pt x="352060" y="580238"/>
                    <a:pt x="351693" y="590134"/>
                  </a:cubicBezTo>
                  <a:cubicBezTo>
                    <a:pt x="351327" y="600031"/>
                    <a:pt x="343263" y="598931"/>
                    <a:pt x="336299" y="598564"/>
                  </a:cubicBezTo>
                  <a:cubicBezTo>
                    <a:pt x="333000" y="598198"/>
                    <a:pt x="327502" y="596365"/>
                    <a:pt x="327135" y="601863"/>
                  </a:cubicBezTo>
                  <a:cubicBezTo>
                    <a:pt x="326036" y="612126"/>
                    <a:pt x="319071" y="608461"/>
                    <a:pt x="313207" y="609194"/>
                  </a:cubicBezTo>
                  <a:cubicBezTo>
                    <a:pt x="302577" y="610660"/>
                    <a:pt x="288649" y="609927"/>
                    <a:pt x="296346" y="628620"/>
                  </a:cubicBezTo>
                  <a:cubicBezTo>
                    <a:pt x="298179" y="633019"/>
                    <a:pt x="293414" y="637784"/>
                    <a:pt x="292314" y="642916"/>
                  </a:cubicBezTo>
                  <a:cubicBezTo>
                    <a:pt x="291214" y="648047"/>
                    <a:pt x="287182" y="649880"/>
                    <a:pt x="282417" y="649147"/>
                  </a:cubicBezTo>
                  <a:cubicBezTo>
                    <a:pt x="277286" y="648414"/>
                    <a:pt x="269955" y="645115"/>
                    <a:pt x="271055" y="641450"/>
                  </a:cubicBezTo>
                  <a:cubicBezTo>
                    <a:pt x="275820" y="627888"/>
                    <a:pt x="262991" y="616891"/>
                    <a:pt x="267756" y="604062"/>
                  </a:cubicBezTo>
                  <a:cubicBezTo>
                    <a:pt x="260059" y="625688"/>
                    <a:pt x="257126" y="627521"/>
                    <a:pt x="238799" y="622389"/>
                  </a:cubicBezTo>
                  <a:cubicBezTo>
                    <a:pt x="236600" y="628254"/>
                    <a:pt x="249795" y="648047"/>
                    <a:pt x="226704" y="634852"/>
                  </a:cubicBezTo>
                  <a:cubicBezTo>
                    <a:pt x="208010" y="645848"/>
                    <a:pt x="198480" y="635585"/>
                    <a:pt x="188950" y="620557"/>
                  </a:cubicBezTo>
                  <a:cubicBezTo>
                    <a:pt x="184918" y="613959"/>
                    <a:pt x="176121" y="618724"/>
                    <a:pt x="169524" y="619457"/>
                  </a:cubicBezTo>
                  <a:cubicBezTo>
                    <a:pt x="164392" y="620190"/>
                    <a:pt x="158894" y="621290"/>
                    <a:pt x="155595" y="616891"/>
                  </a:cubicBezTo>
                  <a:cubicBezTo>
                    <a:pt x="151930" y="611760"/>
                    <a:pt x="156695" y="607728"/>
                    <a:pt x="159261" y="603329"/>
                  </a:cubicBezTo>
                  <a:cubicBezTo>
                    <a:pt x="162559" y="597831"/>
                    <a:pt x="168057" y="594166"/>
                    <a:pt x="171356" y="589034"/>
                  </a:cubicBezTo>
                  <a:cubicBezTo>
                    <a:pt x="179787" y="576206"/>
                    <a:pt x="187851" y="575106"/>
                    <a:pt x="197380" y="587202"/>
                  </a:cubicBezTo>
                  <a:cubicBezTo>
                    <a:pt x="199580" y="590134"/>
                    <a:pt x="202879" y="591967"/>
                    <a:pt x="206544" y="593433"/>
                  </a:cubicBezTo>
                  <a:cubicBezTo>
                    <a:pt x="209110" y="594533"/>
                    <a:pt x="211676" y="594166"/>
                    <a:pt x="213142" y="591600"/>
                  </a:cubicBezTo>
                  <a:cubicBezTo>
                    <a:pt x="214608" y="589034"/>
                    <a:pt x="213875" y="586469"/>
                    <a:pt x="211676" y="585003"/>
                  </a:cubicBezTo>
                  <a:cubicBezTo>
                    <a:pt x="204711" y="580604"/>
                    <a:pt x="197747" y="576206"/>
                    <a:pt x="190416" y="572907"/>
                  </a:cubicBezTo>
                  <a:cubicBezTo>
                    <a:pt x="179420" y="567775"/>
                    <a:pt x="179054" y="579871"/>
                    <a:pt x="174289" y="583903"/>
                  </a:cubicBezTo>
                  <a:cubicBezTo>
                    <a:pt x="160360" y="596732"/>
                    <a:pt x="158161" y="597098"/>
                    <a:pt x="153029" y="578038"/>
                  </a:cubicBezTo>
                  <a:cubicBezTo>
                    <a:pt x="151197" y="570707"/>
                    <a:pt x="144965" y="568875"/>
                    <a:pt x="141300" y="564110"/>
                  </a:cubicBezTo>
                  <a:cubicBezTo>
                    <a:pt x="132137" y="553480"/>
                    <a:pt x="134702" y="543950"/>
                    <a:pt x="147898" y="539185"/>
                  </a:cubicBezTo>
                  <a:cubicBezTo>
                    <a:pt x="160360" y="534787"/>
                    <a:pt x="161093" y="526356"/>
                    <a:pt x="150464" y="507296"/>
                  </a:cubicBezTo>
                  <a:cubicBezTo>
                    <a:pt x="144965" y="508396"/>
                    <a:pt x="143133" y="519025"/>
                    <a:pt x="135435" y="512794"/>
                  </a:cubicBezTo>
                  <a:cubicBezTo>
                    <a:pt x="132503" y="510595"/>
                    <a:pt x="135435" y="485670"/>
                    <a:pt x="138368" y="483105"/>
                  </a:cubicBezTo>
                  <a:cubicBezTo>
                    <a:pt x="140201" y="481639"/>
                    <a:pt x="144232" y="483838"/>
                    <a:pt x="144599" y="479806"/>
                  </a:cubicBezTo>
                  <a:cubicBezTo>
                    <a:pt x="144599" y="479439"/>
                    <a:pt x="142400" y="478706"/>
                    <a:pt x="141300" y="478340"/>
                  </a:cubicBezTo>
                  <a:cubicBezTo>
                    <a:pt x="137268" y="476874"/>
                    <a:pt x="135435" y="478706"/>
                    <a:pt x="135069" y="482372"/>
                  </a:cubicBezTo>
                  <a:cubicBezTo>
                    <a:pt x="134702" y="484937"/>
                    <a:pt x="133969" y="487503"/>
                    <a:pt x="134702" y="489702"/>
                  </a:cubicBezTo>
                  <a:cubicBezTo>
                    <a:pt x="139834" y="511328"/>
                    <a:pt x="124806" y="522324"/>
                    <a:pt x="111610" y="534420"/>
                  </a:cubicBezTo>
                  <a:cubicBezTo>
                    <a:pt x="99881" y="538086"/>
                    <a:pt x="91084" y="533687"/>
                    <a:pt x="84120" y="523791"/>
                  </a:cubicBezTo>
                  <a:cubicBezTo>
                    <a:pt x="78255" y="514627"/>
                    <a:pt x="70925" y="507296"/>
                    <a:pt x="61028" y="502898"/>
                  </a:cubicBezTo>
                  <a:cubicBezTo>
                    <a:pt x="55530" y="500332"/>
                    <a:pt x="49665" y="497400"/>
                    <a:pt x="46367" y="491902"/>
                  </a:cubicBezTo>
                  <a:cubicBezTo>
                    <a:pt x="42701" y="486037"/>
                    <a:pt x="36837" y="479806"/>
                    <a:pt x="43068" y="473575"/>
                  </a:cubicBezTo>
                  <a:cubicBezTo>
                    <a:pt x="48566" y="467710"/>
                    <a:pt x="52964" y="474674"/>
                    <a:pt x="57729" y="477240"/>
                  </a:cubicBezTo>
                  <a:cubicBezTo>
                    <a:pt x="65793" y="482005"/>
                    <a:pt x="74957" y="485670"/>
                    <a:pt x="83020" y="487870"/>
                  </a:cubicBezTo>
                  <a:cubicBezTo>
                    <a:pt x="95849" y="491535"/>
                    <a:pt x="103547" y="494101"/>
                    <a:pt x="94383" y="511695"/>
                  </a:cubicBezTo>
                  <a:cubicBezTo>
                    <a:pt x="98049" y="498133"/>
                    <a:pt x="107579" y="501432"/>
                    <a:pt x="114176" y="499965"/>
                  </a:cubicBezTo>
                  <a:cubicBezTo>
                    <a:pt x="101347" y="502165"/>
                    <a:pt x="96216" y="487870"/>
                    <a:pt x="84487" y="486770"/>
                  </a:cubicBezTo>
                  <a:cubicBezTo>
                    <a:pt x="79722" y="486404"/>
                    <a:pt x="80821" y="476141"/>
                    <a:pt x="84487" y="472109"/>
                  </a:cubicBezTo>
                  <a:cubicBezTo>
                    <a:pt x="89252" y="466610"/>
                    <a:pt x="89252" y="453415"/>
                    <a:pt x="102080" y="460013"/>
                  </a:cubicBezTo>
                  <a:cubicBezTo>
                    <a:pt x="106479" y="464045"/>
                    <a:pt x="113810" y="462945"/>
                    <a:pt x="116742" y="469543"/>
                  </a:cubicBezTo>
                  <a:cubicBezTo>
                    <a:pt x="114176" y="462212"/>
                    <a:pt x="107579" y="462579"/>
                    <a:pt x="102447" y="460379"/>
                  </a:cubicBezTo>
                  <a:cubicBezTo>
                    <a:pt x="99148" y="454515"/>
                    <a:pt x="91451" y="452315"/>
                    <a:pt x="89618" y="444252"/>
                  </a:cubicBezTo>
                  <a:cubicBezTo>
                    <a:pt x="88519" y="448650"/>
                    <a:pt x="89252" y="451582"/>
                    <a:pt x="88152" y="454515"/>
                  </a:cubicBezTo>
                  <a:cubicBezTo>
                    <a:pt x="86686" y="458913"/>
                    <a:pt x="85220" y="463312"/>
                    <a:pt x="79722" y="462579"/>
                  </a:cubicBezTo>
                  <a:cubicBezTo>
                    <a:pt x="74224" y="461846"/>
                    <a:pt x="72024" y="456347"/>
                    <a:pt x="73857" y="452682"/>
                  </a:cubicBezTo>
                  <a:cubicBezTo>
                    <a:pt x="81921" y="435455"/>
                    <a:pt x="71658" y="420427"/>
                    <a:pt x="69825" y="404665"/>
                  </a:cubicBezTo>
                  <a:cubicBezTo>
                    <a:pt x="67992" y="385239"/>
                    <a:pt x="75690" y="369478"/>
                    <a:pt x="94017" y="361047"/>
                  </a:cubicBezTo>
                  <a:cubicBezTo>
                    <a:pt x="82287" y="359948"/>
                    <a:pt x="72757" y="361781"/>
                    <a:pt x="63227" y="358848"/>
                  </a:cubicBezTo>
                  <a:cubicBezTo>
                    <a:pt x="31705" y="350418"/>
                    <a:pt x="11912" y="321095"/>
                    <a:pt x="18510" y="289206"/>
                  </a:cubicBezTo>
                  <a:cubicBezTo>
                    <a:pt x="21075" y="276010"/>
                    <a:pt x="22175" y="263915"/>
                    <a:pt x="19243" y="250719"/>
                  </a:cubicBezTo>
                  <a:cubicBezTo>
                    <a:pt x="15944" y="236424"/>
                    <a:pt x="30239" y="225428"/>
                    <a:pt x="30605" y="211133"/>
                  </a:cubicBezTo>
                  <a:cubicBezTo>
                    <a:pt x="30605" y="206735"/>
                    <a:pt x="28773" y="208567"/>
                    <a:pt x="27307" y="207834"/>
                  </a:cubicBezTo>
                  <a:cubicBezTo>
                    <a:pt x="19976" y="203802"/>
                    <a:pt x="12278" y="200503"/>
                    <a:pt x="18876" y="189874"/>
                  </a:cubicBezTo>
                  <a:cubicBezTo>
                    <a:pt x="24741" y="179977"/>
                    <a:pt x="24741" y="173746"/>
                    <a:pt x="10079" y="174846"/>
                  </a:cubicBezTo>
                  <a:cubicBezTo>
                    <a:pt x="916" y="175579"/>
                    <a:pt x="-3849" y="169714"/>
                    <a:pt x="3848" y="162750"/>
                  </a:cubicBezTo>
                  <a:cubicBezTo>
                    <a:pt x="10812" y="156152"/>
                    <a:pt x="8613" y="144056"/>
                    <a:pt x="19243" y="140758"/>
                  </a:cubicBezTo>
                  <a:cubicBezTo>
                    <a:pt x="21075" y="140391"/>
                    <a:pt x="22542" y="140025"/>
                    <a:pt x="24374" y="140391"/>
                  </a:cubicBezTo>
                  <a:cubicBezTo>
                    <a:pt x="26573" y="135626"/>
                    <a:pt x="28773" y="153220"/>
                    <a:pt x="30605" y="140391"/>
                  </a:cubicBezTo>
                  <a:cubicBezTo>
                    <a:pt x="31338" y="134527"/>
                    <a:pt x="33904" y="130128"/>
                    <a:pt x="39769" y="128662"/>
                  </a:cubicBezTo>
                  <a:cubicBezTo>
                    <a:pt x="49299" y="126829"/>
                    <a:pt x="58462" y="129028"/>
                    <a:pt x="67992" y="122064"/>
                  </a:cubicBezTo>
                  <a:cubicBezTo>
                    <a:pt x="77156" y="115466"/>
                    <a:pt x="76056" y="129395"/>
                    <a:pt x="79722" y="133427"/>
                  </a:cubicBezTo>
                  <a:cubicBezTo>
                    <a:pt x="83754" y="137825"/>
                    <a:pt x="83020" y="142957"/>
                    <a:pt x="75323" y="143323"/>
                  </a:cubicBezTo>
                  <a:cubicBezTo>
                    <a:pt x="69459" y="143690"/>
                    <a:pt x="63960" y="143690"/>
                    <a:pt x="59562" y="150654"/>
                  </a:cubicBezTo>
                  <a:cubicBezTo>
                    <a:pt x="74957" y="151387"/>
                    <a:pt x="79355" y="163116"/>
                    <a:pt x="76423" y="173746"/>
                  </a:cubicBezTo>
                  <a:cubicBezTo>
                    <a:pt x="71658" y="189874"/>
                    <a:pt x="73490" y="204169"/>
                    <a:pt x="78255" y="219197"/>
                  </a:cubicBezTo>
                  <a:cubicBezTo>
                    <a:pt x="78988" y="221763"/>
                    <a:pt x="77889" y="223962"/>
                    <a:pt x="76056" y="228727"/>
                  </a:cubicBezTo>
                  <a:cubicBezTo>
                    <a:pt x="83020" y="216631"/>
                    <a:pt x="80821" y="203436"/>
                    <a:pt x="90718" y="195372"/>
                  </a:cubicBezTo>
                  <a:cubicBezTo>
                    <a:pt x="93650" y="192806"/>
                    <a:pt x="93650" y="190240"/>
                    <a:pt x="92551" y="186942"/>
                  </a:cubicBezTo>
                  <a:cubicBezTo>
                    <a:pt x="87785" y="173746"/>
                    <a:pt x="93650" y="164216"/>
                    <a:pt x="104280" y="156885"/>
                  </a:cubicBezTo>
                  <a:cubicBezTo>
                    <a:pt x="93283" y="152487"/>
                    <a:pt x="69092" y="116566"/>
                    <a:pt x="71291" y="106303"/>
                  </a:cubicBezTo>
                  <a:cubicBezTo>
                    <a:pt x="72024" y="101905"/>
                    <a:pt x="75323" y="98606"/>
                    <a:pt x="78988" y="96406"/>
                  </a:cubicBezTo>
                  <a:cubicBezTo>
                    <a:pt x="84120" y="93841"/>
                    <a:pt x="88519" y="96773"/>
                    <a:pt x="92917" y="98606"/>
                  </a:cubicBezTo>
                  <a:cubicBezTo>
                    <a:pt x="94750" y="98239"/>
                    <a:pt x="96949" y="97873"/>
                    <a:pt x="96582" y="96040"/>
                  </a:cubicBezTo>
                  <a:cubicBezTo>
                    <a:pt x="95849" y="92008"/>
                    <a:pt x="91084" y="92741"/>
                    <a:pt x="88152" y="91275"/>
                  </a:cubicBezTo>
                  <a:cubicBezTo>
                    <a:pt x="78988" y="85044"/>
                    <a:pt x="80455" y="78080"/>
                    <a:pt x="87052" y="71115"/>
                  </a:cubicBezTo>
                  <a:cubicBezTo>
                    <a:pt x="89618" y="69649"/>
                    <a:pt x="94383" y="71848"/>
                    <a:pt x="95116" y="68183"/>
                  </a:cubicBezTo>
                  <a:cubicBezTo>
                    <a:pt x="98415" y="56820"/>
                    <a:pt x="105746" y="53155"/>
                    <a:pt x="116375" y="56454"/>
                  </a:cubicBezTo>
                  <a:cubicBezTo>
                    <a:pt x="126638" y="59753"/>
                    <a:pt x="123340" y="68916"/>
                    <a:pt x="122607" y="76613"/>
                  </a:cubicBezTo>
                  <a:cubicBezTo>
                    <a:pt x="131770" y="60119"/>
                    <a:pt x="144599" y="52788"/>
                    <a:pt x="159261" y="59019"/>
                  </a:cubicBezTo>
                  <a:cubicBezTo>
                    <a:pt x="136535" y="37027"/>
                    <a:pt x="161826" y="21633"/>
                    <a:pt x="161826" y="2939"/>
                  </a:cubicBezTo>
                  <a:cubicBezTo>
                    <a:pt x="161826" y="-1459"/>
                    <a:pt x="168057" y="-360"/>
                    <a:pt x="170623" y="2573"/>
                  </a:cubicBezTo>
                  <a:cubicBezTo>
                    <a:pt x="175388" y="7704"/>
                    <a:pt x="178320" y="13569"/>
                    <a:pt x="176121" y="20533"/>
                  </a:cubicBezTo>
                  <a:cubicBezTo>
                    <a:pt x="183085" y="13935"/>
                    <a:pt x="193715" y="9903"/>
                    <a:pt x="201412" y="15768"/>
                  </a:cubicBezTo>
                  <a:cubicBezTo>
                    <a:pt x="214974" y="25664"/>
                    <a:pt x="204345" y="39593"/>
                    <a:pt x="203612" y="53888"/>
                  </a:cubicBezTo>
                  <a:cubicBezTo>
                    <a:pt x="211676" y="46191"/>
                    <a:pt x="222672" y="45824"/>
                    <a:pt x="231102" y="40326"/>
                  </a:cubicBezTo>
                  <a:cubicBezTo>
                    <a:pt x="238066" y="40693"/>
                    <a:pt x="242465" y="45458"/>
                    <a:pt x="239899" y="51322"/>
                  </a:cubicBezTo>
                  <a:cubicBezTo>
                    <a:pt x="235501" y="61952"/>
                    <a:pt x="238066" y="74414"/>
                    <a:pt x="234401" y="83578"/>
                  </a:cubicBezTo>
                  <a:cubicBezTo>
                    <a:pt x="228536" y="97140"/>
                    <a:pt x="232935" y="108502"/>
                    <a:pt x="233668" y="120964"/>
                  </a:cubicBezTo>
                  <a:cubicBezTo>
                    <a:pt x="234767" y="146989"/>
                    <a:pt x="233668" y="173380"/>
                    <a:pt x="226704" y="198671"/>
                  </a:cubicBezTo>
                  <a:cubicBezTo>
                    <a:pt x="222305" y="214432"/>
                    <a:pt x="224504" y="231659"/>
                    <a:pt x="216074" y="247054"/>
                  </a:cubicBezTo>
                  <a:cubicBezTo>
                    <a:pt x="213142" y="252185"/>
                    <a:pt x="219739" y="253652"/>
                    <a:pt x="223405" y="256217"/>
                  </a:cubicBezTo>
                  <a:cubicBezTo>
                    <a:pt x="230369" y="260616"/>
                    <a:pt x="233668" y="265747"/>
                    <a:pt x="224871" y="271979"/>
                  </a:cubicBezTo>
                  <a:cubicBezTo>
                    <a:pt x="216074" y="278210"/>
                    <a:pt x="224871" y="284807"/>
                    <a:pt x="225971" y="290305"/>
                  </a:cubicBezTo>
                  <a:cubicBezTo>
                    <a:pt x="227437" y="296170"/>
                    <a:pt x="235134" y="300935"/>
                    <a:pt x="242465" y="296170"/>
                  </a:cubicBezTo>
                  <a:cubicBezTo>
                    <a:pt x="248329" y="292505"/>
                    <a:pt x="253094" y="281508"/>
                    <a:pt x="260425" y="289939"/>
                  </a:cubicBezTo>
                  <a:cubicBezTo>
                    <a:pt x="269955" y="300935"/>
                    <a:pt x="297812" y="299469"/>
                    <a:pt x="283517" y="327692"/>
                  </a:cubicBezTo>
                  <a:cubicBezTo>
                    <a:pt x="308808" y="318895"/>
                    <a:pt x="322004" y="299835"/>
                    <a:pt x="335199" y="282242"/>
                  </a:cubicBezTo>
                  <a:cubicBezTo>
                    <a:pt x="350227" y="262082"/>
                    <a:pt x="363056" y="259516"/>
                    <a:pt x="383949" y="277843"/>
                  </a:cubicBezTo>
                  <a:cubicBezTo>
                    <a:pt x="393112" y="267947"/>
                    <a:pt x="394212" y="251086"/>
                    <a:pt x="409973" y="246687"/>
                  </a:cubicBezTo>
                  <a:cubicBezTo>
                    <a:pt x="407407" y="227627"/>
                    <a:pt x="421702" y="212966"/>
                    <a:pt x="423535" y="195005"/>
                  </a:cubicBezTo>
                  <a:cubicBezTo>
                    <a:pt x="423901" y="192073"/>
                    <a:pt x="426467" y="189507"/>
                    <a:pt x="429033" y="187675"/>
                  </a:cubicBezTo>
                  <a:cubicBezTo>
                    <a:pt x="433431" y="185475"/>
                    <a:pt x="437830" y="187308"/>
                    <a:pt x="441862" y="188408"/>
                  </a:cubicBezTo>
                  <a:cubicBezTo>
                    <a:pt x="451025" y="188041"/>
                    <a:pt x="461655" y="197205"/>
                    <a:pt x="467886" y="181810"/>
                  </a:cubicBezTo>
                  <a:cubicBezTo>
                    <a:pt x="470085" y="176678"/>
                    <a:pt x="487313" y="188408"/>
                    <a:pt x="488046" y="197938"/>
                  </a:cubicBezTo>
                  <a:cubicBezTo>
                    <a:pt x="488412" y="203069"/>
                    <a:pt x="486580" y="208567"/>
                    <a:pt x="489512" y="214065"/>
                  </a:cubicBezTo>
                  <a:cubicBezTo>
                    <a:pt x="487313" y="202703"/>
                    <a:pt x="486580" y="192440"/>
                    <a:pt x="497576" y="182910"/>
                  </a:cubicBezTo>
                  <a:cubicBezTo>
                    <a:pt x="482181" y="185475"/>
                    <a:pt x="460922" y="168615"/>
                    <a:pt x="460922" y="156885"/>
                  </a:cubicBezTo>
                  <a:cubicBezTo>
                    <a:pt x="460922" y="147355"/>
                    <a:pt x="470085" y="141491"/>
                    <a:pt x="479249" y="145156"/>
                  </a:cubicBezTo>
                  <a:cubicBezTo>
                    <a:pt x="484747" y="147355"/>
                    <a:pt x="486580" y="153220"/>
                    <a:pt x="492444" y="155419"/>
                  </a:cubicBezTo>
                  <a:cubicBezTo>
                    <a:pt x="499408" y="136726"/>
                    <a:pt x="496843" y="116933"/>
                    <a:pt x="497942" y="98239"/>
                  </a:cubicBezTo>
                  <a:cubicBezTo>
                    <a:pt x="498309" y="86510"/>
                    <a:pt x="498675" y="80645"/>
                    <a:pt x="511504" y="80645"/>
                  </a:cubicBezTo>
                  <a:cubicBezTo>
                    <a:pt x="514436" y="80645"/>
                    <a:pt x="520301" y="81378"/>
                    <a:pt x="518835" y="75147"/>
                  </a:cubicBezTo>
                  <a:cubicBezTo>
                    <a:pt x="516636" y="67083"/>
                    <a:pt x="514070" y="75147"/>
                    <a:pt x="511504" y="75147"/>
                  </a:cubicBezTo>
                  <a:cubicBezTo>
                    <a:pt x="509305" y="75147"/>
                    <a:pt x="508205" y="74048"/>
                    <a:pt x="507106" y="72581"/>
                  </a:cubicBezTo>
                  <a:cubicBezTo>
                    <a:pt x="496476" y="60486"/>
                    <a:pt x="499408" y="32629"/>
                    <a:pt x="512604" y="22732"/>
                  </a:cubicBezTo>
                  <a:cubicBezTo>
                    <a:pt x="515170" y="22366"/>
                    <a:pt x="517735" y="23099"/>
                    <a:pt x="519934" y="24198"/>
                  </a:cubicBezTo>
                  <a:cubicBezTo>
                    <a:pt x="524333" y="31163"/>
                    <a:pt x="530197" y="27131"/>
                    <a:pt x="535329" y="26031"/>
                  </a:cubicBezTo>
                  <a:cubicBezTo>
                    <a:pt x="545592" y="16868"/>
                    <a:pt x="558054" y="17601"/>
                    <a:pt x="572716" y="30063"/>
                  </a:cubicBezTo>
                  <a:cubicBezTo>
                    <a:pt x="578581" y="35195"/>
                    <a:pt x="584079" y="39593"/>
                    <a:pt x="591776" y="41059"/>
                  </a:cubicBezTo>
                  <a:cubicBezTo>
                    <a:pt x="596175" y="41792"/>
                    <a:pt x="600939" y="43258"/>
                    <a:pt x="600573" y="48756"/>
                  </a:cubicBezTo>
                  <a:cubicBezTo>
                    <a:pt x="600206" y="55354"/>
                    <a:pt x="594342" y="55721"/>
                    <a:pt x="589210" y="56087"/>
                  </a:cubicBezTo>
                  <a:cubicBezTo>
                    <a:pt x="582246" y="56454"/>
                    <a:pt x="576381" y="53521"/>
                    <a:pt x="566851" y="49856"/>
                  </a:cubicBezTo>
                  <a:cubicBezTo>
                    <a:pt x="598007" y="72215"/>
                    <a:pt x="598740" y="78080"/>
                    <a:pt x="584079" y="107036"/>
                  </a:cubicBezTo>
                  <a:cubicBezTo>
                    <a:pt x="577848" y="119865"/>
                    <a:pt x="571617" y="132694"/>
                    <a:pt x="564652" y="145156"/>
                  </a:cubicBezTo>
                  <a:cubicBezTo>
                    <a:pt x="559521" y="154686"/>
                    <a:pt x="562453" y="158718"/>
                    <a:pt x="571983" y="160917"/>
                  </a:cubicBezTo>
                  <a:cubicBezTo>
                    <a:pt x="581147" y="163116"/>
                    <a:pt x="590676" y="164949"/>
                    <a:pt x="580413" y="177411"/>
                  </a:cubicBezTo>
                  <a:cubicBezTo>
                    <a:pt x="576381" y="182543"/>
                    <a:pt x="580413" y="186575"/>
                    <a:pt x="583346" y="192073"/>
                  </a:cubicBezTo>
                  <a:cubicBezTo>
                    <a:pt x="581513" y="185842"/>
                    <a:pt x="580413" y="180710"/>
                    <a:pt x="587378" y="178511"/>
                  </a:cubicBezTo>
                  <a:cubicBezTo>
                    <a:pt x="597274" y="175579"/>
                    <a:pt x="599107" y="167882"/>
                    <a:pt x="596175" y="159085"/>
                  </a:cubicBezTo>
                  <a:cubicBezTo>
                    <a:pt x="593975" y="152487"/>
                    <a:pt x="592509" y="145889"/>
                    <a:pt x="601306" y="144423"/>
                  </a:cubicBezTo>
                  <a:cubicBezTo>
                    <a:pt x="609737" y="143323"/>
                    <a:pt x="615601" y="150654"/>
                    <a:pt x="614868" y="156885"/>
                  </a:cubicBezTo>
                  <a:cubicBezTo>
                    <a:pt x="612302" y="173380"/>
                    <a:pt x="622199" y="186575"/>
                    <a:pt x="624765" y="201603"/>
                  </a:cubicBezTo>
                  <a:cubicBezTo>
                    <a:pt x="626231" y="209300"/>
                    <a:pt x="630263" y="217731"/>
                    <a:pt x="630996" y="224329"/>
                  </a:cubicBezTo>
                  <a:cubicBezTo>
                    <a:pt x="633195" y="243755"/>
                    <a:pt x="636860" y="265014"/>
                    <a:pt x="626964" y="283341"/>
                  </a:cubicBezTo>
                  <a:cubicBezTo>
                    <a:pt x="617434" y="300935"/>
                    <a:pt x="615968" y="300935"/>
                    <a:pt x="634661" y="30460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E8530834-94A0-4B68-8D78-D81695D055C7}"/>
                </a:ext>
              </a:extLst>
            </p:cNvPr>
            <p:cNvSpPr/>
            <p:nvPr/>
          </p:nvSpPr>
          <p:spPr>
            <a:xfrm>
              <a:off x="12418552" y="6185116"/>
              <a:ext cx="122888" cy="364928"/>
            </a:xfrm>
            <a:custGeom>
              <a:avLst/>
              <a:gdLst>
                <a:gd name="connsiteX0" fmla="*/ 46648 w 122888"/>
                <a:gd name="connsiteY0" fmla="*/ 349960 h 364928"/>
                <a:gd name="connsiteX1" fmla="*/ 47015 w 122888"/>
                <a:gd name="connsiteY1" fmla="*/ 357291 h 364928"/>
                <a:gd name="connsiteX2" fmla="*/ 22823 w 122888"/>
                <a:gd name="connsiteY2" fmla="*/ 345195 h 364928"/>
                <a:gd name="connsiteX3" fmla="*/ 16592 w 122888"/>
                <a:gd name="connsiteY3" fmla="*/ 352526 h 364928"/>
                <a:gd name="connsiteX4" fmla="*/ 2297 w 122888"/>
                <a:gd name="connsiteY4" fmla="*/ 363522 h 364928"/>
                <a:gd name="connsiteX5" fmla="*/ 8528 w 122888"/>
                <a:gd name="connsiteY5" fmla="*/ 350327 h 364928"/>
                <a:gd name="connsiteX6" fmla="*/ 17325 w 122888"/>
                <a:gd name="connsiteY6" fmla="*/ 333466 h 364928"/>
                <a:gd name="connsiteX7" fmla="*/ 20991 w 122888"/>
                <a:gd name="connsiteY7" fmla="*/ 297912 h 364928"/>
                <a:gd name="connsiteX8" fmla="*/ 17325 w 122888"/>
                <a:gd name="connsiteY8" fmla="*/ 284716 h 364928"/>
                <a:gd name="connsiteX9" fmla="*/ 27222 w 122888"/>
                <a:gd name="connsiteY9" fmla="*/ 257959 h 364928"/>
                <a:gd name="connsiteX10" fmla="*/ 36019 w 122888"/>
                <a:gd name="connsiteY10" fmla="*/ 229369 h 364928"/>
                <a:gd name="connsiteX11" fmla="*/ 47381 w 122888"/>
                <a:gd name="connsiteY11" fmla="*/ 196747 h 364928"/>
                <a:gd name="connsiteX12" fmla="*/ 29421 w 122888"/>
                <a:gd name="connsiteY12" fmla="*/ 215441 h 364928"/>
                <a:gd name="connsiteX13" fmla="*/ 21724 w 122888"/>
                <a:gd name="connsiteY13" fmla="*/ 213608 h 364928"/>
                <a:gd name="connsiteX14" fmla="*/ 19158 w 122888"/>
                <a:gd name="connsiteY14" fmla="*/ 209210 h 364928"/>
                <a:gd name="connsiteX15" fmla="*/ 33453 w 122888"/>
                <a:gd name="connsiteY15" fmla="*/ 180620 h 364928"/>
                <a:gd name="connsiteX16" fmla="*/ 41883 w 122888"/>
                <a:gd name="connsiteY16" fmla="*/ 154962 h 364928"/>
                <a:gd name="connsiteX17" fmla="*/ 24656 w 122888"/>
                <a:gd name="connsiteY17" fmla="*/ 138834 h 364928"/>
                <a:gd name="connsiteX18" fmla="*/ 19891 w 122888"/>
                <a:gd name="connsiteY18" fmla="*/ 118308 h 364928"/>
                <a:gd name="connsiteX19" fmla="*/ 41517 w 122888"/>
                <a:gd name="connsiteY19" fmla="*/ 106579 h 364928"/>
                <a:gd name="connsiteX20" fmla="*/ 56545 w 122888"/>
                <a:gd name="connsiteY20" fmla="*/ 101447 h 364928"/>
                <a:gd name="connsiteX21" fmla="*/ 71206 w 122888"/>
                <a:gd name="connsiteY21" fmla="*/ 85319 h 364928"/>
                <a:gd name="connsiteX22" fmla="*/ 65342 w 122888"/>
                <a:gd name="connsiteY22" fmla="*/ 73957 h 364928"/>
                <a:gd name="connsiteX23" fmla="*/ 71939 w 122888"/>
                <a:gd name="connsiteY23" fmla="*/ 66259 h 364928"/>
                <a:gd name="connsiteX24" fmla="*/ 85135 w 122888"/>
                <a:gd name="connsiteY24" fmla="*/ 20809 h 364928"/>
                <a:gd name="connsiteX25" fmla="*/ 86234 w 122888"/>
                <a:gd name="connsiteY25" fmla="*/ 15677 h 364928"/>
                <a:gd name="connsiteX26" fmla="*/ 89167 w 122888"/>
                <a:gd name="connsiteY26" fmla="*/ 11279 h 364928"/>
                <a:gd name="connsiteX27" fmla="*/ 98697 w 122888"/>
                <a:gd name="connsiteY27" fmla="*/ 2482 h 364928"/>
                <a:gd name="connsiteX28" fmla="*/ 108227 w 122888"/>
                <a:gd name="connsiteY28" fmla="*/ 2482 h 364928"/>
                <a:gd name="connsiteX29" fmla="*/ 109327 w 122888"/>
                <a:gd name="connsiteY29" fmla="*/ 39502 h 364928"/>
                <a:gd name="connsiteX30" fmla="*/ 107860 w 122888"/>
                <a:gd name="connsiteY30" fmla="*/ 40235 h 364928"/>
                <a:gd name="connsiteX31" fmla="*/ 122888 w 122888"/>
                <a:gd name="connsiteY31" fmla="*/ 57829 h 364928"/>
                <a:gd name="connsiteX32" fmla="*/ 122522 w 122888"/>
                <a:gd name="connsiteY32" fmla="*/ 65160 h 364928"/>
                <a:gd name="connsiteX33" fmla="*/ 108593 w 122888"/>
                <a:gd name="connsiteY33" fmla="*/ 60395 h 364928"/>
                <a:gd name="connsiteX34" fmla="*/ 101263 w 122888"/>
                <a:gd name="connsiteY34" fmla="*/ 91184 h 364928"/>
                <a:gd name="connsiteX35" fmla="*/ 95398 w 122888"/>
                <a:gd name="connsiteY35" fmla="*/ 97415 h 364928"/>
                <a:gd name="connsiteX36" fmla="*/ 87334 w 122888"/>
                <a:gd name="connsiteY36" fmla="*/ 94849 h 364928"/>
                <a:gd name="connsiteX37" fmla="*/ 92832 w 122888"/>
                <a:gd name="connsiteY37" fmla="*/ 104013 h 364928"/>
                <a:gd name="connsiteX38" fmla="*/ 100163 w 122888"/>
                <a:gd name="connsiteY38" fmla="*/ 123806 h 364928"/>
                <a:gd name="connsiteX39" fmla="*/ 99796 w 122888"/>
                <a:gd name="connsiteY39" fmla="*/ 147264 h 364928"/>
                <a:gd name="connsiteX40" fmla="*/ 75238 w 122888"/>
                <a:gd name="connsiteY40" fmla="*/ 177321 h 364928"/>
                <a:gd name="connsiteX41" fmla="*/ 63509 w 122888"/>
                <a:gd name="connsiteY41" fmla="*/ 186851 h 364928"/>
                <a:gd name="connsiteX42" fmla="*/ 65708 w 122888"/>
                <a:gd name="connsiteY42" fmla="*/ 196747 h 364928"/>
                <a:gd name="connsiteX43" fmla="*/ 79270 w 122888"/>
                <a:gd name="connsiteY43" fmla="*/ 189416 h 364928"/>
                <a:gd name="connsiteX44" fmla="*/ 90633 w 122888"/>
                <a:gd name="connsiteY44" fmla="*/ 180620 h 364928"/>
                <a:gd name="connsiteX45" fmla="*/ 96497 w 122888"/>
                <a:gd name="connsiteY45" fmla="*/ 195281 h 364928"/>
                <a:gd name="connsiteX46" fmla="*/ 92099 w 122888"/>
                <a:gd name="connsiteY46" fmla="*/ 234134 h 364928"/>
                <a:gd name="connsiteX47" fmla="*/ 73406 w 122888"/>
                <a:gd name="connsiteY47" fmla="*/ 245497 h 364928"/>
                <a:gd name="connsiteX48" fmla="*/ 66441 w 122888"/>
                <a:gd name="connsiteY48" fmla="*/ 236700 h 364928"/>
                <a:gd name="connsiteX49" fmla="*/ 60577 w 122888"/>
                <a:gd name="connsiteY49" fmla="*/ 228636 h 364928"/>
                <a:gd name="connsiteX50" fmla="*/ 53979 w 122888"/>
                <a:gd name="connsiteY50" fmla="*/ 236700 h 364928"/>
                <a:gd name="connsiteX51" fmla="*/ 48848 w 122888"/>
                <a:gd name="connsiteY51" fmla="*/ 250628 h 364928"/>
                <a:gd name="connsiteX52" fmla="*/ 53613 w 122888"/>
                <a:gd name="connsiteY52" fmla="*/ 265290 h 364928"/>
                <a:gd name="connsiteX53" fmla="*/ 52513 w 122888"/>
                <a:gd name="connsiteY53" fmla="*/ 289481 h 364928"/>
                <a:gd name="connsiteX54" fmla="*/ 60577 w 122888"/>
                <a:gd name="connsiteY54" fmla="*/ 274453 h 364928"/>
                <a:gd name="connsiteX55" fmla="*/ 64975 w 122888"/>
                <a:gd name="connsiteY55" fmla="*/ 264190 h 364928"/>
                <a:gd name="connsiteX56" fmla="*/ 72306 w 122888"/>
                <a:gd name="connsiteY56" fmla="*/ 273354 h 364928"/>
                <a:gd name="connsiteX57" fmla="*/ 54346 w 122888"/>
                <a:gd name="connsiteY57" fmla="*/ 329068 h 364928"/>
                <a:gd name="connsiteX58" fmla="*/ 46648 w 122888"/>
                <a:gd name="connsiteY58" fmla="*/ 349960 h 3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2888" h="364928">
                  <a:moveTo>
                    <a:pt x="46648" y="349960"/>
                  </a:moveTo>
                  <a:cubicBezTo>
                    <a:pt x="46648" y="352526"/>
                    <a:pt x="47015" y="354725"/>
                    <a:pt x="47015" y="357291"/>
                  </a:cubicBezTo>
                  <a:cubicBezTo>
                    <a:pt x="37851" y="355825"/>
                    <a:pt x="29054" y="352893"/>
                    <a:pt x="22823" y="345195"/>
                  </a:cubicBezTo>
                  <a:cubicBezTo>
                    <a:pt x="20624" y="347761"/>
                    <a:pt x="18791" y="350327"/>
                    <a:pt x="16592" y="352526"/>
                  </a:cubicBezTo>
                  <a:cubicBezTo>
                    <a:pt x="12194" y="356925"/>
                    <a:pt x="9628" y="369020"/>
                    <a:pt x="2297" y="363522"/>
                  </a:cubicBezTo>
                  <a:cubicBezTo>
                    <a:pt x="-5034" y="358024"/>
                    <a:pt x="7429" y="354725"/>
                    <a:pt x="8528" y="350327"/>
                  </a:cubicBezTo>
                  <a:cubicBezTo>
                    <a:pt x="10361" y="343729"/>
                    <a:pt x="9994" y="337498"/>
                    <a:pt x="17325" y="333466"/>
                  </a:cubicBezTo>
                  <a:cubicBezTo>
                    <a:pt x="35286" y="323569"/>
                    <a:pt x="33453" y="311107"/>
                    <a:pt x="20991" y="297912"/>
                  </a:cubicBezTo>
                  <a:cubicBezTo>
                    <a:pt x="18791" y="293880"/>
                    <a:pt x="19158" y="288748"/>
                    <a:pt x="17325" y="284716"/>
                  </a:cubicBezTo>
                  <a:cubicBezTo>
                    <a:pt x="14759" y="273720"/>
                    <a:pt x="12927" y="264923"/>
                    <a:pt x="27222" y="257959"/>
                  </a:cubicBezTo>
                  <a:cubicBezTo>
                    <a:pt x="36385" y="253561"/>
                    <a:pt x="31987" y="238899"/>
                    <a:pt x="36019" y="229369"/>
                  </a:cubicBezTo>
                  <a:cubicBezTo>
                    <a:pt x="38218" y="219106"/>
                    <a:pt x="43716" y="210309"/>
                    <a:pt x="47381" y="196747"/>
                  </a:cubicBezTo>
                  <a:cubicBezTo>
                    <a:pt x="42250" y="207010"/>
                    <a:pt x="38951" y="214708"/>
                    <a:pt x="29421" y="215441"/>
                  </a:cubicBezTo>
                  <a:cubicBezTo>
                    <a:pt x="26489" y="215441"/>
                    <a:pt x="23923" y="215074"/>
                    <a:pt x="21724" y="213608"/>
                  </a:cubicBezTo>
                  <a:cubicBezTo>
                    <a:pt x="20258" y="212508"/>
                    <a:pt x="19524" y="211042"/>
                    <a:pt x="19158" y="209210"/>
                  </a:cubicBezTo>
                  <a:cubicBezTo>
                    <a:pt x="20991" y="198213"/>
                    <a:pt x="35652" y="193815"/>
                    <a:pt x="33453" y="180620"/>
                  </a:cubicBezTo>
                  <a:cubicBezTo>
                    <a:pt x="34553" y="171456"/>
                    <a:pt x="43349" y="164858"/>
                    <a:pt x="41883" y="154962"/>
                  </a:cubicBezTo>
                  <a:cubicBezTo>
                    <a:pt x="38951" y="146532"/>
                    <a:pt x="28688" y="145798"/>
                    <a:pt x="24656" y="138834"/>
                  </a:cubicBezTo>
                  <a:cubicBezTo>
                    <a:pt x="20991" y="132237"/>
                    <a:pt x="15492" y="126372"/>
                    <a:pt x="19891" y="118308"/>
                  </a:cubicBezTo>
                  <a:cubicBezTo>
                    <a:pt x="27588" y="115376"/>
                    <a:pt x="36019" y="113910"/>
                    <a:pt x="41517" y="106579"/>
                  </a:cubicBezTo>
                  <a:cubicBezTo>
                    <a:pt x="44816" y="102180"/>
                    <a:pt x="50680" y="100348"/>
                    <a:pt x="56545" y="101447"/>
                  </a:cubicBezTo>
                  <a:cubicBezTo>
                    <a:pt x="70840" y="104013"/>
                    <a:pt x="75238" y="99248"/>
                    <a:pt x="71206" y="85319"/>
                  </a:cubicBezTo>
                  <a:cubicBezTo>
                    <a:pt x="70107" y="81288"/>
                    <a:pt x="65708" y="78355"/>
                    <a:pt x="65342" y="73957"/>
                  </a:cubicBezTo>
                  <a:cubicBezTo>
                    <a:pt x="66441" y="70291"/>
                    <a:pt x="69374" y="68459"/>
                    <a:pt x="71939" y="66259"/>
                  </a:cubicBezTo>
                  <a:cubicBezTo>
                    <a:pt x="85135" y="53797"/>
                    <a:pt x="77438" y="34737"/>
                    <a:pt x="85135" y="20809"/>
                  </a:cubicBezTo>
                  <a:cubicBezTo>
                    <a:pt x="85135" y="18976"/>
                    <a:pt x="85501" y="17510"/>
                    <a:pt x="86234" y="15677"/>
                  </a:cubicBezTo>
                  <a:cubicBezTo>
                    <a:pt x="86968" y="14211"/>
                    <a:pt x="87701" y="12745"/>
                    <a:pt x="89167" y="11279"/>
                  </a:cubicBezTo>
                  <a:cubicBezTo>
                    <a:pt x="92832" y="9079"/>
                    <a:pt x="95398" y="5781"/>
                    <a:pt x="98697" y="2482"/>
                  </a:cubicBezTo>
                  <a:cubicBezTo>
                    <a:pt x="101629" y="-451"/>
                    <a:pt x="104928" y="-1184"/>
                    <a:pt x="108227" y="2482"/>
                  </a:cubicBezTo>
                  <a:cubicBezTo>
                    <a:pt x="115191" y="9446"/>
                    <a:pt x="115924" y="31805"/>
                    <a:pt x="109327" y="39502"/>
                  </a:cubicBezTo>
                  <a:cubicBezTo>
                    <a:pt x="108960" y="40235"/>
                    <a:pt x="105661" y="39869"/>
                    <a:pt x="107860" y="40235"/>
                  </a:cubicBezTo>
                  <a:cubicBezTo>
                    <a:pt x="117390" y="42434"/>
                    <a:pt x="118123" y="51598"/>
                    <a:pt x="122888" y="57829"/>
                  </a:cubicBezTo>
                  <a:cubicBezTo>
                    <a:pt x="122888" y="60395"/>
                    <a:pt x="122522" y="62961"/>
                    <a:pt x="122522" y="65160"/>
                  </a:cubicBezTo>
                  <a:cubicBezTo>
                    <a:pt x="116657" y="69558"/>
                    <a:pt x="112259" y="68459"/>
                    <a:pt x="108593" y="60395"/>
                  </a:cubicBezTo>
                  <a:cubicBezTo>
                    <a:pt x="107860" y="71758"/>
                    <a:pt x="101629" y="80554"/>
                    <a:pt x="101263" y="91184"/>
                  </a:cubicBezTo>
                  <a:cubicBezTo>
                    <a:pt x="101263" y="94483"/>
                    <a:pt x="98697" y="96682"/>
                    <a:pt x="95398" y="97415"/>
                  </a:cubicBezTo>
                  <a:cubicBezTo>
                    <a:pt x="92099" y="98148"/>
                    <a:pt x="90266" y="95216"/>
                    <a:pt x="87334" y="94849"/>
                  </a:cubicBezTo>
                  <a:cubicBezTo>
                    <a:pt x="88800" y="98148"/>
                    <a:pt x="89533" y="103646"/>
                    <a:pt x="92832" y="104013"/>
                  </a:cubicBezTo>
                  <a:cubicBezTo>
                    <a:pt x="109693" y="105846"/>
                    <a:pt x="106028" y="113910"/>
                    <a:pt x="100163" y="123806"/>
                  </a:cubicBezTo>
                  <a:cubicBezTo>
                    <a:pt x="95765" y="131503"/>
                    <a:pt x="97964" y="139201"/>
                    <a:pt x="99796" y="147264"/>
                  </a:cubicBezTo>
                  <a:cubicBezTo>
                    <a:pt x="103828" y="166691"/>
                    <a:pt x="94665" y="178420"/>
                    <a:pt x="75238" y="177321"/>
                  </a:cubicBezTo>
                  <a:cubicBezTo>
                    <a:pt x="67175" y="176954"/>
                    <a:pt x="65708" y="181719"/>
                    <a:pt x="63509" y="186851"/>
                  </a:cubicBezTo>
                  <a:cubicBezTo>
                    <a:pt x="62043" y="190516"/>
                    <a:pt x="62043" y="195281"/>
                    <a:pt x="65708" y="196747"/>
                  </a:cubicBezTo>
                  <a:cubicBezTo>
                    <a:pt x="71939" y="198947"/>
                    <a:pt x="76704" y="194915"/>
                    <a:pt x="79270" y="189416"/>
                  </a:cubicBezTo>
                  <a:cubicBezTo>
                    <a:pt x="81836" y="184285"/>
                    <a:pt x="83302" y="177687"/>
                    <a:pt x="90633" y="180620"/>
                  </a:cubicBezTo>
                  <a:cubicBezTo>
                    <a:pt x="97231" y="182819"/>
                    <a:pt x="95765" y="189783"/>
                    <a:pt x="96497" y="195281"/>
                  </a:cubicBezTo>
                  <a:cubicBezTo>
                    <a:pt x="98330" y="208476"/>
                    <a:pt x="85501" y="220206"/>
                    <a:pt x="92099" y="234134"/>
                  </a:cubicBezTo>
                  <a:cubicBezTo>
                    <a:pt x="88067" y="241465"/>
                    <a:pt x="78171" y="239266"/>
                    <a:pt x="73406" y="245497"/>
                  </a:cubicBezTo>
                  <a:cubicBezTo>
                    <a:pt x="66441" y="246230"/>
                    <a:pt x="67541" y="240732"/>
                    <a:pt x="66441" y="236700"/>
                  </a:cubicBezTo>
                  <a:cubicBezTo>
                    <a:pt x="65342" y="233035"/>
                    <a:pt x="65708" y="228269"/>
                    <a:pt x="60577" y="228636"/>
                  </a:cubicBezTo>
                  <a:cubicBezTo>
                    <a:pt x="56178" y="229003"/>
                    <a:pt x="55445" y="233401"/>
                    <a:pt x="53979" y="236700"/>
                  </a:cubicBezTo>
                  <a:cubicBezTo>
                    <a:pt x="52146" y="241465"/>
                    <a:pt x="50314" y="245863"/>
                    <a:pt x="48848" y="250628"/>
                  </a:cubicBezTo>
                  <a:cubicBezTo>
                    <a:pt x="47381" y="256493"/>
                    <a:pt x="42983" y="260891"/>
                    <a:pt x="53613" y="265290"/>
                  </a:cubicBezTo>
                  <a:cubicBezTo>
                    <a:pt x="64242" y="269689"/>
                    <a:pt x="62409" y="281418"/>
                    <a:pt x="52513" y="289481"/>
                  </a:cubicBezTo>
                  <a:cubicBezTo>
                    <a:pt x="52880" y="289115"/>
                    <a:pt x="60577" y="275186"/>
                    <a:pt x="60577" y="274453"/>
                  </a:cubicBezTo>
                  <a:cubicBezTo>
                    <a:pt x="60210" y="270055"/>
                    <a:pt x="58744" y="264557"/>
                    <a:pt x="64975" y="264190"/>
                  </a:cubicBezTo>
                  <a:cubicBezTo>
                    <a:pt x="69740" y="263824"/>
                    <a:pt x="73039" y="268589"/>
                    <a:pt x="72306" y="273354"/>
                  </a:cubicBezTo>
                  <a:cubicBezTo>
                    <a:pt x="69007" y="292780"/>
                    <a:pt x="68641" y="313673"/>
                    <a:pt x="54346" y="329068"/>
                  </a:cubicBezTo>
                  <a:cubicBezTo>
                    <a:pt x="48114" y="335299"/>
                    <a:pt x="42983" y="340797"/>
                    <a:pt x="46648" y="34996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84E516FE-AF00-4F21-A190-2F39828C3266}"/>
                </a:ext>
              </a:extLst>
            </p:cNvPr>
            <p:cNvSpPr/>
            <p:nvPr/>
          </p:nvSpPr>
          <p:spPr>
            <a:xfrm>
              <a:off x="12476299" y="6234515"/>
              <a:ext cx="64041" cy="184368"/>
            </a:xfrm>
            <a:custGeom>
              <a:avLst/>
              <a:gdLst>
                <a:gd name="connsiteX0" fmla="*/ 33986 w 64041"/>
                <a:gd name="connsiteY0" fmla="*/ 184369 h 184368"/>
                <a:gd name="connsiteX1" fmla="*/ 20057 w 64041"/>
                <a:gd name="connsiteY1" fmla="*/ 162010 h 184368"/>
                <a:gd name="connsiteX2" fmla="*/ 33986 w 64041"/>
                <a:gd name="connsiteY2" fmla="*/ 164209 h 184368"/>
                <a:gd name="connsiteX3" fmla="*/ 33986 w 64041"/>
                <a:gd name="connsiteY3" fmla="*/ 138185 h 184368"/>
                <a:gd name="connsiteX4" fmla="*/ 29587 w 64041"/>
                <a:gd name="connsiteY4" fmla="*/ 133787 h 184368"/>
                <a:gd name="connsiteX5" fmla="*/ 25922 w 64041"/>
                <a:gd name="connsiteY5" fmla="*/ 137085 h 184368"/>
                <a:gd name="connsiteX6" fmla="*/ 10894 w 64041"/>
                <a:gd name="connsiteY6" fmla="*/ 154313 h 184368"/>
                <a:gd name="connsiteX7" fmla="*/ 630 w 64041"/>
                <a:gd name="connsiteY7" fmla="*/ 149181 h 184368"/>
                <a:gd name="connsiteX8" fmla="*/ 21890 w 64041"/>
                <a:gd name="connsiteY8" fmla="*/ 126822 h 184368"/>
                <a:gd name="connsiteX9" fmla="*/ 38384 w 64041"/>
                <a:gd name="connsiteY9" fmla="*/ 100798 h 184368"/>
                <a:gd name="connsiteX10" fmla="*/ 44249 w 64041"/>
                <a:gd name="connsiteY10" fmla="*/ 61579 h 184368"/>
                <a:gd name="connsiteX11" fmla="*/ 30320 w 64041"/>
                <a:gd name="connsiteY11" fmla="*/ 33721 h 184368"/>
                <a:gd name="connsiteX12" fmla="*/ 35818 w 64041"/>
                <a:gd name="connsiteY12" fmla="*/ 45084 h 184368"/>
                <a:gd name="connsiteX13" fmla="*/ 38384 w 64041"/>
                <a:gd name="connsiteY13" fmla="*/ 32988 h 184368"/>
                <a:gd name="connsiteX14" fmla="*/ 49014 w 64041"/>
                <a:gd name="connsiteY14" fmla="*/ 0 h 184368"/>
                <a:gd name="connsiteX15" fmla="*/ 64042 w 64041"/>
                <a:gd name="connsiteY15" fmla="*/ 16128 h 184368"/>
                <a:gd name="connsiteX16" fmla="*/ 51580 w 64041"/>
                <a:gd name="connsiteY16" fmla="*/ 135986 h 184368"/>
                <a:gd name="connsiteX17" fmla="*/ 33986 w 64041"/>
                <a:gd name="connsiteY17" fmla="*/ 184369 h 18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041" h="184368">
                  <a:moveTo>
                    <a:pt x="33986" y="184369"/>
                  </a:moveTo>
                  <a:cubicBezTo>
                    <a:pt x="31786" y="175572"/>
                    <a:pt x="25189" y="168974"/>
                    <a:pt x="20057" y="162010"/>
                  </a:cubicBezTo>
                  <a:cubicBezTo>
                    <a:pt x="25189" y="156146"/>
                    <a:pt x="28487" y="160177"/>
                    <a:pt x="33986" y="164209"/>
                  </a:cubicBezTo>
                  <a:cubicBezTo>
                    <a:pt x="33986" y="154679"/>
                    <a:pt x="33986" y="146249"/>
                    <a:pt x="33986" y="138185"/>
                  </a:cubicBezTo>
                  <a:cubicBezTo>
                    <a:pt x="33986" y="135619"/>
                    <a:pt x="32519" y="133053"/>
                    <a:pt x="29587" y="133787"/>
                  </a:cubicBezTo>
                  <a:cubicBezTo>
                    <a:pt x="28121" y="134153"/>
                    <a:pt x="25555" y="136352"/>
                    <a:pt x="25922" y="137085"/>
                  </a:cubicBezTo>
                  <a:cubicBezTo>
                    <a:pt x="31786" y="152480"/>
                    <a:pt x="16392" y="149181"/>
                    <a:pt x="10894" y="154313"/>
                  </a:cubicBezTo>
                  <a:cubicBezTo>
                    <a:pt x="4296" y="160177"/>
                    <a:pt x="2097" y="157245"/>
                    <a:pt x="630" y="149181"/>
                  </a:cubicBezTo>
                  <a:cubicBezTo>
                    <a:pt x="-2302" y="131221"/>
                    <a:pt x="5029" y="123157"/>
                    <a:pt x="21890" y="126822"/>
                  </a:cubicBezTo>
                  <a:cubicBezTo>
                    <a:pt x="31053" y="128655"/>
                    <a:pt x="41683" y="112161"/>
                    <a:pt x="38384" y="100798"/>
                  </a:cubicBezTo>
                  <a:cubicBezTo>
                    <a:pt x="32153" y="79539"/>
                    <a:pt x="32153" y="79172"/>
                    <a:pt x="44249" y="61579"/>
                  </a:cubicBezTo>
                  <a:cubicBezTo>
                    <a:pt x="25189" y="63411"/>
                    <a:pt x="22623" y="59013"/>
                    <a:pt x="30320" y="33721"/>
                  </a:cubicBezTo>
                  <a:cubicBezTo>
                    <a:pt x="37284" y="35188"/>
                    <a:pt x="27021" y="46550"/>
                    <a:pt x="35818" y="45084"/>
                  </a:cubicBezTo>
                  <a:cubicBezTo>
                    <a:pt x="43882" y="43618"/>
                    <a:pt x="36185" y="36654"/>
                    <a:pt x="38384" y="32988"/>
                  </a:cubicBezTo>
                  <a:cubicBezTo>
                    <a:pt x="43882" y="23458"/>
                    <a:pt x="46448" y="12829"/>
                    <a:pt x="49014" y="0"/>
                  </a:cubicBezTo>
                  <a:cubicBezTo>
                    <a:pt x="54145" y="7697"/>
                    <a:pt x="53045" y="18693"/>
                    <a:pt x="64042" y="16128"/>
                  </a:cubicBezTo>
                  <a:cubicBezTo>
                    <a:pt x="64042" y="56447"/>
                    <a:pt x="58544" y="96400"/>
                    <a:pt x="51580" y="135986"/>
                  </a:cubicBezTo>
                  <a:cubicBezTo>
                    <a:pt x="49014" y="151014"/>
                    <a:pt x="48647" y="171173"/>
                    <a:pt x="33986" y="18436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16F21E2B-9AD4-4ED2-A702-0F28B450545C}"/>
                </a:ext>
              </a:extLst>
            </p:cNvPr>
            <p:cNvSpPr/>
            <p:nvPr/>
          </p:nvSpPr>
          <p:spPr>
            <a:xfrm>
              <a:off x="12458602" y="6404137"/>
              <a:ext cx="39266" cy="130939"/>
            </a:xfrm>
            <a:custGeom>
              <a:avLst/>
              <a:gdLst>
                <a:gd name="connsiteX0" fmla="*/ 6598 w 39266"/>
                <a:gd name="connsiteY0" fmla="*/ 130940 h 130939"/>
                <a:gd name="connsiteX1" fmla="*/ 7331 w 39266"/>
                <a:gd name="connsiteY1" fmla="*/ 110780 h 130939"/>
                <a:gd name="connsiteX2" fmla="*/ 28224 w 39266"/>
                <a:gd name="connsiteY2" fmla="*/ 51401 h 130939"/>
                <a:gd name="connsiteX3" fmla="*/ 24925 w 39266"/>
                <a:gd name="connsiteY3" fmla="*/ 47002 h 130939"/>
                <a:gd name="connsiteX4" fmla="*/ 2199 w 39266"/>
                <a:gd name="connsiteY4" fmla="*/ 68995 h 130939"/>
                <a:gd name="connsiteX5" fmla="*/ 17594 w 39266"/>
                <a:gd name="connsiteY5" fmla="*/ 56532 h 130939"/>
                <a:gd name="connsiteX6" fmla="*/ 0 w 39266"/>
                <a:gd name="connsiteY6" fmla="*/ 48102 h 130939"/>
                <a:gd name="connsiteX7" fmla="*/ 10630 w 39266"/>
                <a:gd name="connsiteY7" fmla="*/ 10349 h 130939"/>
                <a:gd name="connsiteX8" fmla="*/ 20893 w 39266"/>
                <a:gd name="connsiteY8" fmla="*/ 452 h 130939"/>
                <a:gd name="connsiteX9" fmla="*/ 31156 w 39266"/>
                <a:gd name="connsiteY9" fmla="*/ 13648 h 130939"/>
                <a:gd name="connsiteX10" fmla="*/ 32989 w 39266"/>
                <a:gd name="connsiteY10" fmla="*/ 25377 h 130939"/>
                <a:gd name="connsiteX11" fmla="*/ 37020 w 39266"/>
                <a:gd name="connsiteY11" fmla="*/ 57632 h 130939"/>
                <a:gd name="connsiteX12" fmla="*/ 18327 w 39266"/>
                <a:gd name="connsiteY12" fmla="*/ 115179 h 130939"/>
                <a:gd name="connsiteX13" fmla="*/ 6598 w 39266"/>
                <a:gd name="connsiteY13" fmla="*/ 130940 h 13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66" h="130939">
                  <a:moveTo>
                    <a:pt x="6598" y="130940"/>
                  </a:moveTo>
                  <a:cubicBezTo>
                    <a:pt x="1100" y="123976"/>
                    <a:pt x="1466" y="115912"/>
                    <a:pt x="7331" y="110780"/>
                  </a:cubicBezTo>
                  <a:cubicBezTo>
                    <a:pt x="26391" y="95019"/>
                    <a:pt x="22359" y="71561"/>
                    <a:pt x="28224" y="51401"/>
                  </a:cubicBezTo>
                  <a:cubicBezTo>
                    <a:pt x="28590" y="50668"/>
                    <a:pt x="26391" y="48835"/>
                    <a:pt x="24925" y="47002"/>
                  </a:cubicBezTo>
                  <a:cubicBezTo>
                    <a:pt x="17961" y="75959"/>
                    <a:pt x="14295" y="79258"/>
                    <a:pt x="2199" y="68995"/>
                  </a:cubicBezTo>
                  <a:cubicBezTo>
                    <a:pt x="7331" y="64230"/>
                    <a:pt x="21259" y="70094"/>
                    <a:pt x="17594" y="56532"/>
                  </a:cubicBezTo>
                  <a:cubicBezTo>
                    <a:pt x="15395" y="47736"/>
                    <a:pt x="9897" y="43337"/>
                    <a:pt x="0" y="48102"/>
                  </a:cubicBezTo>
                  <a:cubicBezTo>
                    <a:pt x="733" y="34174"/>
                    <a:pt x="7698" y="22811"/>
                    <a:pt x="10630" y="10349"/>
                  </a:cubicBezTo>
                  <a:cubicBezTo>
                    <a:pt x="12096" y="4484"/>
                    <a:pt x="14295" y="-1747"/>
                    <a:pt x="20893" y="452"/>
                  </a:cubicBezTo>
                  <a:cubicBezTo>
                    <a:pt x="26391" y="1918"/>
                    <a:pt x="32622" y="5950"/>
                    <a:pt x="31156" y="13648"/>
                  </a:cubicBezTo>
                  <a:cubicBezTo>
                    <a:pt x="30423" y="18046"/>
                    <a:pt x="28224" y="22078"/>
                    <a:pt x="32989" y="25377"/>
                  </a:cubicBezTo>
                  <a:cubicBezTo>
                    <a:pt x="42519" y="35273"/>
                    <a:pt x="38853" y="46636"/>
                    <a:pt x="37020" y="57632"/>
                  </a:cubicBezTo>
                  <a:cubicBezTo>
                    <a:pt x="33355" y="77792"/>
                    <a:pt x="27124" y="96852"/>
                    <a:pt x="18327" y="115179"/>
                  </a:cubicBezTo>
                  <a:cubicBezTo>
                    <a:pt x="8797" y="116645"/>
                    <a:pt x="6598" y="122876"/>
                    <a:pt x="6598" y="13094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CB82AF7E-1DB5-4305-BD69-F3CB7DD60E7C}"/>
                </a:ext>
              </a:extLst>
            </p:cNvPr>
            <p:cNvSpPr/>
            <p:nvPr/>
          </p:nvSpPr>
          <p:spPr>
            <a:xfrm>
              <a:off x="12506986" y="6147506"/>
              <a:ext cx="46225" cy="94705"/>
            </a:xfrm>
            <a:custGeom>
              <a:avLst/>
              <a:gdLst>
                <a:gd name="connsiteX0" fmla="*/ 34088 w 46225"/>
                <a:gd name="connsiteY0" fmla="*/ 94706 h 94705"/>
                <a:gd name="connsiteX1" fmla="*/ 0 w 46225"/>
                <a:gd name="connsiteY1" fmla="*/ 70514 h 94705"/>
                <a:gd name="connsiteX2" fmla="*/ 15761 w 46225"/>
                <a:gd name="connsiteY2" fmla="*/ 39725 h 94705"/>
                <a:gd name="connsiteX3" fmla="*/ 366 w 46225"/>
                <a:gd name="connsiteY3" fmla="*/ 49622 h 94705"/>
                <a:gd name="connsiteX4" fmla="*/ 8797 w 46225"/>
                <a:gd name="connsiteY4" fmla="*/ 25796 h 94705"/>
                <a:gd name="connsiteX5" fmla="*/ 20893 w 46225"/>
                <a:gd name="connsiteY5" fmla="*/ 2705 h 94705"/>
                <a:gd name="connsiteX6" fmla="*/ 32988 w 46225"/>
                <a:gd name="connsiteY6" fmla="*/ 4171 h 94705"/>
                <a:gd name="connsiteX7" fmla="*/ 45451 w 46225"/>
                <a:gd name="connsiteY7" fmla="*/ 46323 h 94705"/>
                <a:gd name="connsiteX8" fmla="*/ 34088 w 46225"/>
                <a:gd name="connsiteY8" fmla="*/ 94706 h 9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5" h="94705">
                  <a:moveTo>
                    <a:pt x="34088" y="94706"/>
                  </a:moveTo>
                  <a:cubicBezTo>
                    <a:pt x="26024" y="85542"/>
                    <a:pt x="13928" y="81144"/>
                    <a:pt x="0" y="70514"/>
                  </a:cubicBezTo>
                  <a:cubicBezTo>
                    <a:pt x="19427" y="72714"/>
                    <a:pt x="19427" y="72347"/>
                    <a:pt x="15761" y="39725"/>
                  </a:cubicBezTo>
                  <a:cubicBezTo>
                    <a:pt x="9163" y="40825"/>
                    <a:pt x="11729" y="56952"/>
                    <a:pt x="366" y="49622"/>
                  </a:cubicBezTo>
                  <a:cubicBezTo>
                    <a:pt x="-1833" y="39725"/>
                    <a:pt x="6597" y="33860"/>
                    <a:pt x="8797" y="25796"/>
                  </a:cubicBezTo>
                  <a:cubicBezTo>
                    <a:pt x="13195" y="18466"/>
                    <a:pt x="14661" y="9302"/>
                    <a:pt x="20893" y="2705"/>
                  </a:cubicBezTo>
                  <a:cubicBezTo>
                    <a:pt x="25291" y="-594"/>
                    <a:pt x="31522" y="-1694"/>
                    <a:pt x="32988" y="4171"/>
                  </a:cubicBezTo>
                  <a:cubicBezTo>
                    <a:pt x="36654" y="18466"/>
                    <a:pt x="49483" y="29828"/>
                    <a:pt x="45451" y="46323"/>
                  </a:cubicBezTo>
                  <a:cubicBezTo>
                    <a:pt x="46184" y="63550"/>
                    <a:pt x="32988" y="77478"/>
                    <a:pt x="34088" y="94706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B2CEDC7-00DB-449A-8418-B33E8E351DCB}"/>
                </a:ext>
              </a:extLst>
            </p:cNvPr>
            <p:cNvSpPr/>
            <p:nvPr/>
          </p:nvSpPr>
          <p:spPr>
            <a:xfrm>
              <a:off x="12511987" y="6069939"/>
              <a:ext cx="29775" cy="104096"/>
            </a:xfrm>
            <a:custGeom>
              <a:avLst/>
              <a:gdLst>
                <a:gd name="connsiteX0" fmla="*/ 18091 w 29775"/>
                <a:gd name="connsiteY0" fmla="*/ 82471 h 104096"/>
                <a:gd name="connsiteX1" fmla="*/ 7095 w 29775"/>
                <a:gd name="connsiteY1" fmla="*/ 104097 h 104096"/>
                <a:gd name="connsiteX2" fmla="*/ 3796 w 29775"/>
                <a:gd name="connsiteY2" fmla="*/ 49116 h 104096"/>
                <a:gd name="connsiteX3" fmla="*/ 3063 w 29775"/>
                <a:gd name="connsiteY3" fmla="*/ 29690 h 104096"/>
                <a:gd name="connsiteX4" fmla="*/ 3796 w 29775"/>
                <a:gd name="connsiteY4" fmla="*/ 20160 h 104096"/>
                <a:gd name="connsiteX5" fmla="*/ 25055 w 29775"/>
                <a:gd name="connsiteY5" fmla="*/ 0 h 104096"/>
                <a:gd name="connsiteX6" fmla="*/ 26521 w 29775"/>
                <a:gd name="connsiteY6" fmla="*/ 22359 h 104096"/>
                <a:gd name="connsiteX7" fmla="*/ 29087 w 29775"/>
                <a:gd name="connsiteY7" fmla="*/ 71475 h 104096"/>
                <a:gd name="connsiteX8" fmla="*/ 18091 w 29775"/>
                <a:gd name="connsiteY8" fmla="*/ 82471 h 10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75" h="104096">
                  <a:moveTo>
                    <a:pt x="18091" y="82471"/>
                  </a:moveTo>
                  <a:cubicBezTo>
                    <a:pt x="12959" y="89069"/>
                    <a:pt x="14059" y="98599"/>
                    <a:pt x="7095" y="104097"/>
                  </a:cubicBezTo>
                  <a:cubicBezTo>
                    <a:pt x="-3901" y="86503"/>
                    <a:pt x="2696" y="67443"/>
                    <a:pt x="3796" y="49116"/>
                  </a:cubicBezTo>
                  <a:cubicBezTo>
                    <a:pt x="4162" y="42518"/>
                    <a:pt x="5262" y="35921"/>
                    <a:pt x="3063" y="29690"/>
                  </a:cubicBezTo>
                  <a:cubicBezTo>
                    <a:pt x="1230" y="26024"/>
                    <a:pt x="-3168" y="20160"/>
                    <a:pt x="3796" y="20160"/>
                  </a:cubicBezTo>
                  <a:cubicBezTo>
                    <a:pt x="18457" y="20160"/>
                    <a:pt x="21390" y="10263"/>
                    <a:pt x="25055" y="0"/>
                  </a:cubicBezTo>
                  <a:cubicBezTo>
                    <a:pt x="31653" y="6964"/>
                    <a:pt x="30553" y="15395"/>
                    <a:pt x="26521" y="22359"/>
                  </a:cubicBezTo>
                  <a:cubicBezTo>
                    <a:pt x="11126" y="49116"/>
                    <a:pt x="11126" y="49116"/>
                    <a:pt x="29087" y="71475"/>
                  </a:cubicBezTo>
                  <a:cubicBezTo>
                    <a:pt x="25421" y="74774"/>
                    <a:pt x="19557" y="76607"/>
                    <a:pt x="18091" y="82471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C345757D-8B57-4BA5-B00C-0818840887B4}"/>
                </a:ext>
              </a:extLst>
            </p:cNvPr>
            <p:cNvSpPr/>
            <p:nvPr/>
          </p:nvSpPr>
          <p:spPr>
            <a:xfrm>
              <a:off x="12529781" y="6140858"/>
              <a:ext cx="28240" cy="53337"/>
            </a:xfrm>
            <a:custGeom>
              <a:avLst/>
              <a:gdLst>
                <a:gd name="connsiteX0" fmla="*/ 296 w 28240"/>
                <a:gd name="connsiteY0" fmla="*/ 11552 h 53337"/>
                <a:gd name="connsiteX1" fmla="*/ 11292 w 28240"/>
                <a:gd name="connsiteY1" fmla="*/ 190 h 53337"/>
                <a:gd name="connsiteX2" fmla="*/ 23021 w 28240"/>
                <a:gd name="connsiteY2" fmla="*/ 53338 h 53337"/>
                <a:gd name="connsiteX3" fmla="*/ 7993 w 28240"/>
                <a:gd name="connsiteY3" fmla="*/ 13019 h 53337"/>
                <a:gd name="connsiteX4" fmla="*/ 296 w 28240"/>
                <a:gd name="connsiteY4" fmla="*/ 11552 h 5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40" h="53337">
                  <a:moveTo>
                    <a:pt x="296" y="11552"/>
                  </a:moveTo>
                  <a:cubicBezTo>
                    <a:pt x="-1170" y="2756"/>
                    <a:pt x="2862" y="-910"/>
                    <a:pt x="11292" y="190"/>
                  </a:cubicBezTo>
                  <a:cubicBezTo>
                    <a:pt x="31085" y="14485"/>
                    <a:pt x="31452" y="32812"/>
                    <a:pt x="23021" y="53338"/>
                  </a:cubicBezTo>
                  <a:cubicBezTo>
                    <a:pt x="22288" y="38310"/>
                    <a:pt x="6894" y="28780"/>
                    <a:pt x="7993" y="13019"/>
                  </a:cubicBezTo>
                  <a:cubicBezTo>
                    <a:pt x="7993" y="8620"/>
                    <a:pt x="3228" y="10453"/>
                    <a:pt x="296" y="11552"/>
                  </a:cubicBezTo>
                  <a:close/>
                </a:path>
              </a:pathLst>
            </a:custGeom>
            <a:solidFill>
              <a:srgbClr val="C0A0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3AD6402-8647-4BF6-8BF1-340185193C87}"/>
                </a:ext>
              </a:extLst>
            </p:cNvPr>
            <p:cNvSpPr/>
            <p:nvPr/>
          </p:nvSpPr>
          <p:spPr>
            <a:xfrm>
              <a:off x="12415311" y="5554352"/>
              <a:ext cx="176630" cy="331031"/>
            </a:xfrm>
            <a:custGeom>
              <a:avLst/>
              <a:gdLst>
                <a:gd name="connsiteX0" fmla="*/ 122097 w 176630"/>
                <a:gd name="connsiteY0" fmla="*/ 327552 h 331031"/>
                <a:gd name="connsiteX1" fmla="*/ 113300 w 176630"/>
                <a:gd name="connsiteY1" fmla="*/ 285034 h 331031"/>
                <a:gd name="connsiteX2" fmla="*/ 108535 w 176630"/>
                <a:gd name="connsiteY2" fmla="*/ 275137 h 331031"/>
                <a:gd name="connsiteX3" fmla="*/ 100471 w 176630"/>
                <a:gd name="connsiteY3" fmla="*/ 272938 h 331031"/>
                <a:gd name="connsiteX4" fmla="*/ 101204 w 176630"/>
                <a:gd name="connsiteY4" fmla="*/ 280269 h 331031"/>
                <a:gd name="connsiteX5" fmla="*/ 99005 w 176630"/>
                <a:gd name="connsiteY5" fmla="*/ 304460 h 331031"/>
                <a:gd name="connsiteX6" fmla="*/ 86176 w 176630"/>
                <a:gd name="connsiteY6" fmla="*/ 307393 h 331031"/>
                <a:gd name="connsiteX7" fmla="*/ 93141 w 176630"/>
                <a:gd name="connsiteY7" fmla="*/ 325353 h 331031"/>
                <a:gd name="connsiteX8" fmla="*/ 83244 w 176630"/>
                <a:gd name="connsiteY8" fmla="*/ 293464 h 331031"/>
                <a:gd name="connsiteX9" fmla="*/ 78113 w 176630"/>
                <a:gd name="connsiteY9" fmla="*/ 291998 h 331031"/>
                <a:gd name="connsiteX10" fmla="*/ 64184 w 176630"/>
                <a:gd name="connsiteY10" fmla="*/ 263042 h 331031"/>
                <a:gd name="connsiteX11" fmla="*/ 84710 w 176630"/>
                <a:gd name="connsiteY11" fmla="*/ 222356 h 331031"/>
                <a:gd name="connsiteX12" fmla="*/ 68582 w 176630"/>
                <a:gd name="connsiteY12" fmla="*/ 180204 h 331031"/>
                <a:gd name="connsiteX13" fmla="*/ 61618 w 176630"/>
                <a:gd name="connsiteY13" fmla="*/ 172140 h 331031"/>
                <a:gd name="connsiteX14" fmla="*/ 71515 w 176630"/>
                <a:gd name="connsiteY14" fmla="*/ 172873 h 331031"/>
                <a:gd name="connsiteX15" fmla="*/ 97172 w 176630"/>
                <a:gd name="connsiteY15" fmla="*/ 172873 h 331031"/>
                <a:gd name="connsiteX16" fmla="*/ 49523 w 176630"/>
                <a:gd name="connsiteY16" fmla="*/ 155279 h 331031"/>
                <a:gd name="connsiteX17" fmla="*/ 46957 w 176630"/>
                <a:gd name="connsiteY17" fmla="*/ 145383 h 331031"/>
                <a:gd name="connsiteX18" fmla="*/ 34861 w 176630"/>
                <a:gd name="connsiteY18" fmla="*/ 154546 h 331031"/>
                <a:gd name="connsiteX19" fmla="*/ 19833 w 176630"/>
                <a:gd name="connsiteY19" fmla="*/ 150881 h 331031"/>
                <a:gd name="connsiteX20" fmla="*/ 12502 w 176630"/>
                <a:gd name="connsiteY20" fmla="*/ 150881 h 331031"/>
                <a:gd name="connsiteX21" fmla="*/ 5904 w 176630"/>
                <a:gd name="connsiteY21" fmla="*/ 128155 h 331031"/>
                <a:gd name="connsiteX22" fmla="*/ 773 w 176630"/>
                <a:gd name="connsiteY22" fmla="*/ 105063 h 331031"/>
                <a:gd name="connsiteX23" fmla="*/ 12869 w 176630"/>
                <a:gd name="connsiteY23" fmla="*/ 45684 h 331031"/>
                <a:gd name="connsiteX24" fmla="*/ 48423 w 176630"/>
                <a:gd name="connsiteY24" fmla="*/ 40186 h 331031"/>
                <a:gd name="connsiteX25" fmla="*/ 54288 w 176630"/>
                <a:gd name="connsiteY25" fmla="*/ 36887 h 331031"/>
                <a:gd name="connsiteX26" fmla="*/ 82511 w 176630"/>
                <a:gd name="connsiteY26" fmla="*/ 28823 h 331031"/>
                <a:gd name="connsiteX27" fmla="*/ 111834 w 176630"/>
                <a:gd name="connsiteY27" fmla="*/ 27724 h 331031"/>
                <a:gd name="connsiteX28" fmla="*/ 126129 w 176630"/>
                <a:gd name="connsiteY28" fmla="*/ 24425 h 331031"/>
                <a:gd name="connsiteX29" fmla="*/ 159118 w 176630"/>
                <a:gd name="connsiteY29" fmla="*/ 233 h 331031"/>
                <a:gd name="connsiteX30" fmla="*/ 174879 w 176630"/>
                <a:gd name="connsiteY30" fmla="*/ 12696 h 331031"/>
                <a:gd name="connsiteX31" fmla="*/ 170847 w 176630"/>
                <a:gd name="connsiteY31" fmla="*/ 41652 h 331031"/>
                <a:gd name="connsiteX32" fmla="*/ 149588 w 176630"/>
                <a:gd name="connsiteY32" fmla="*/ 41652 h 331031"/>
                <a:gd name="connsiteX33" fmla="*/ 129794 w 176630"/>
                <a:gd name="connsiteY33" fmla="*/ 53015 h 331031"/>
                <a:gd name="connsiteX34" fmla="*/ 139324 w 176630"/>
                <a:gd name="connsiteY34" fmla="*/ 44951 h 331031"/>
                <a:gd name="connsiteX35" fmla="*/ 152886 w 176630"/>
                <a:gd name="connsiteY35" fmla="*/ 52282 h 331031"/>
                <a:gd name="connsiteX36" fmla="*/ 148121 w 176630"/>
                <a:gd name="connsiteY36" fmla="*/ 97000 h 331031"/>
                <a:gd name="connsiteX37" fmla="*/ 142257 w 176630"/>
                <a:gd name="connsiteY37" fmla="*/ 105796 h 331031"/>
                <a:gd name="connsiteX38" fmla="*/ 141524 w 176630"/>
                <a:gd name="connsiteY38" fmla="*/ 114960 h 331031"/>
                <a:gd name="connsiteX39" fmla="*/ 138592 w 176630"/>
                <a:gd name="connsiteY39" fmla="*/ 143183 h 331031"/>
                <a:gd name="connsiteX40" fmla="*/ 119531 w 176630"/>
                <a:gd name="connsiteY40" fmla="*/ 145016 h 331031"/>
                <a:gd name="connsiteX41" fmla="*/ 129428 w 176630"/>
                <a:gd name="connsiteY41" fmla="*/ 198164 h 331031"/>
                <a:gd name="connsiteX42" fmla="*/ 128328 w 176630"/>
                <a:gd name="connsiteY42" fmla="*/ 235551 h 331031"/>
                <a:gd name="connsiteX43" fmla="*/ 124663 w 176630"/>
                <a:gd name="connsiteY43" fmla="*/ 243981 h 331031"/>
                <a:gd name="connsiteX44" fmla="*/ 127595 w 176630"/>
                <a:gd name="connsiteY44" fmla="*/ 257543 h 331031"/>
                <a:gd name="connsiteX45" fmla="*/ 132360 w 176630"/>
                <a:gd name="connsiteY45" fmla="*/ 322054 h 331031"/>
                <a:gd name="connsiteX46" fmla="*/ 122097 w 176630"/>
                <a:gd name="connsiteY46" fmla="*/ 327552 h 3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6630" h="331031">
                  <a:moveTo>
                    <a:pt x="122097" y="327552"/>
                  </a:moveTo>
                  <a:cubicBezTo>
                    <a:pt x="119531" y="313257"/>
                    <a:pt x="104870" y="301895"/>
                    <a:pt x="113300" y="285034"/>
                  </a:cubicBezTo>
                  <a:cubicBezTo>
                    <a:pt x="114400" y="282835"/>
                    <a:pt x="110734" y="278436"/>
                    <a:pt x="108535" y="275137"/>
                  </a:cubicBezTo>
                  <a:cubicBezTo>
                    <a:pt x="106703" y="272205"/>
                    <a:pt x="103770" y="270739"/>
                    <a:pt x="100471" y="272938"/>
                  </a:cubicBezTo>
                  <a:cubicBezTo>
                    <a:pt x="96440" y="275504"/>
                    <a:pt x="99372" y="277703"/>
                    <a:pt x="101204" y="280269"/>
                  </a:cubicBezTo>
                  <a:cubicBezTo>
                    <a:pt x="108169" y="289066"/>
                    <a:pt x="101204" y="296397"/>
                    <a:pt x="99005" y="304460"/>
                  </a:cubicBezTo>
                  <a:cubicBezTo>
                    <a:pt x="96440" y="313624"/>
                    <a:pt x="90941" y="308492"/>
                    <a:pt x="86176" y="307393"/>
                  </a:cubicBezTo>
                  <a:cubicBezTo>
                    <a:pt x="83244" y="315457"/>
                    <a:pt x="94240" y="317656"/>
                    <a:pt x="93141" y="325353"/>
                  </a:cubicBezTo>
                  <a:cubicBezTo>
                    <a:pt x="70782" y="314723"/>
                    <a:pt x="68216" y="305560"/>
                    <a:pt x="83244" y="293464"/>
                  </a:cubicBezTo>
                  <a:cubicBezTo>
                    <a:pt x="81411" y="292731"/>
                    <a:pt x="79579" y="291998"/>
                    <a:pt x="78113" y="291998"/>
                  </a:cubicBezTo>
                  <a:cubicBezTo>
                    <a:pt x="53188" y="286500"/>
                    <a:pt x="52088" y="286133"/>
                    <a:pt x="64184" y="263042"/>
                  </a:cubicBezTo>
                  <a:cubicBezTo>
                    <a:pt x="71148" y="249480"/>
                    <a:pt x="74447" y="234452"/>
                    <a:pt x="84710" y="222356"/>
                  </a:cubicBezTo>
                  <a:cubicBezTo>
                    <a:pt x="94607" y="210993"/>
                    <a:pt x="86909" y="192300"/>
                    <a:pt x="68582" y="180204"/>
                  </a:cubicBezTo>
                  <a:cubicBezTo>
                    <a:pt x="65284" y="178005"/>
                    <a:pt x="59419" y="178005"/>
                    <a:pt x="61618" y="172140"/>
                  </a:cubicBezTo>
                  <a:cubicBezTo>
                    <a:pt x="64917" y="164076"/>
                    <a:pt x="68216" y="172506"/>
                    <a:pt x="71515" y="172873"/>
                  </a:cubicBezTo>
                  <a:cubicBezTo>
                    <a:pt x="79945" y="174339"/>
                    <a:pt x="87643" y="180204"/>
                    <a:pt x="97172" y="172873"/>
                  </a:cubicBezTo>
                  <a:cubicBezTo>
                    <a:pt x="75547" y="181670"/>
                    <a:pt x="73714" y="143550"/>
                    <a:pt x="49523" y="155279"/>
                  </a:cubicBezTo>
                  <a:cubicBezTo>
                    <a:pt x="44024" y="157845"/>
                    <a:pt x="52455" y="148315"/>
                    <a:pt x="46957" y="145383"/>
                  </a:cubicBezTo>
                  <a:cubicBezTo>
                    <a:pt x="39260" y="143183"/>
                    <a:pt x="45857" y="161144"/>
                    <a:pt x="34861" y="154546"/>
                  </a:cubicBezTo>
                  <a:cubicBezTo>
                    <a:pt x="30462" y="150148"/>
                    <a:pt x="26064" y="146482"/>
                    <a:pt x="19833" y="150881"/>
                  </a:cubicBezTo>
                  <a:cubicBezTo>
                    <a:pt x="17267" y="150881"/>
                    <a:pt x="14701" y="150881"/>
                    <a:pt x="12502" y="150881"/>
                  </a:cubicBezTo>
                  <a:cubicBezTo>
                    <a:pt x="6271" y="144650"/>
                    <a:pt x="773" y="138785"/>
                    <a:pt x="5904" y="128155"/>
                  </a:cubicBezTo>
                  <a:cubicBezTo>
                    <a:pt x="9570" y="120458"/>
                    <a:pt x="1872" y="113127"/>
                    <a:pt x="773" y="105063"/>
                  </a:cubicBezTo>
                  <a:cubicBezTo>
                    <a:pt x="-2892" y="83071"/>
                    <a:pt x="7371" y="65111"/>
                    <a:pt x="12869" y="45684"/>
                  </a:cubicBezTo>
                  <a:cubicBezTo>
                    <a:pt x="24598" y="43851"/>
                    <a:pt x="35228" y="33588"/>
                    <a:pt x="48423" y="40186"/>
                  </a:cubicBezTo>
                  <a:cubicBezTo>
                    <a:pt x="50989" y="41652"/>
                    <a:pt x="53555" y="39086"/>
                    <a:pt x="54288" y="36887"/>
                  </a:cubicBezTo>
                  <a:cubicBezTo>
                    <a:pt x="59786" y="19293"/>
                    <a:pt x="70782" y="25158"/>
                    <a:pt x="82511" y="28823"/>
                  </a:cubicBezTo>
                  <a:cubicBezTo>
                    <a:pt x="92041" y="31756"/>
                    <a:pt x="101938" y="31389"/>
                    <a:pt x="111834" y="27724"/>
                  </a:cubicBezTo>
                  <a:cubicBezTo>
                    <a:pt x="116599" y="25891"/>
                    <a:pt x="121731" y="23692"/>
                    <a:pt x="126129" y="24425"/>
                  </a:cubicBezTo>
                  <a:cubicBezTo>
                    <a:pt x="145556" y="26991"/>
                    <a:pt x="159484" y="23692"/>
                    <a:pt x="159118" y="233"/>
                  </a:cubicBezTo>
                  <a:cubicBezTo>
                    <a:pt x="168648" y="-866"/>
                    <a:pt x="175612" y="1699"/>
                    <a:pt x="174879" y="12696"/>
                  </a:cubicBezTo>
                  <a:cubicBezTo>
                    <a:pt x="174512" y="22226"/>
                    <a:pt x="181110" y="33222"/>
                    <a:pt x="170847" y="41652"/>
                  </a:cubicBezTo>
                  <a:cubicBezTo>
                    <a:pt x="163882" y="47883"/>
                    <a:pt x="156552" y="42752"/>
                    <a:pt x="149588" y="41652"/>
                  </a:cubicBezTo>
                  <a:cubicBezTo>
                    <a:pt x="140791" y="40186"/>
                    <a:pt x="131994" y="39086"/>
                    <a:pt x="129794" y="53015"/>
                  </a:cubicBezTo>
                  <a:cubicBezTo>
                    <a:pt x="136392" y="53015"/>
                    <a:pt x="136026" y="46784"/>
                    <a:pt x="139324" y="44951"/>
                  </a:cubicBezTo>
                  <a:cubicBezTo>
                    <a:pt x="147388" y="40919"/>
                    <a:pt x="152886" y="41652"/>
                    <a:pt x="152886" y="52282"/>
                  </a:cubicBezTo>
                  <a:cubicBezTo>
                    <a:pt x="152886" y="67310"/>
                    <a:pt x="149221" y="81971"/>
                    <a:pt x="148121" y="97000"/>
                  </a:cubicBezTo>
                  <a:cubicBezTo>
                    <a:pt x="147755" y="100665"/>
                    <a:pt x="146655" y="104330"/>
                    <a:pt x="142257" y="105796"/>
                  </a:cubicBezTo>
                  <a:cubicBezTo>
                    <a:pt x="133460" y="108362"/>
                    <a:pt x="136759" y="109828"/>
                    <a:pt x="141524" y="114960"/>
                  </a:cubicBezTo>
                  <a:cubicBezTo>
                    <a:pt x="149221" y="123757"/>
                    <a:pt x="141890" y="134386"/>
                    <a:pt x="138592" y="143183"/>
                  </a:cubicBezTo>
                  <a:cubicBezTo>
                    <a:pt x="134926" y="153080"/>
                    <a:pt x="127229" y="145383"/>
                    <a:pt x="119531" y="145016"/>
                  </a:cubicBezTo>
                  <a:cubicBezTo>
                    <a:pt x="137492" y="160777"/>
                    <a:pt x="132727" y="179471"/>
                    <a:pt x="129428" y="198164"/>
                  </a:cubicBezTo>
                  <a:cubicBezTo>
                    <a:pt x="127229" y="210626"/>
                    <a:pt x="126862" y="223089"/>
                    <a:pt x="128328" y="235551"/>
                  </a:cubicBezTo>
                  <a:cubicBezTo>
                    <a:pt x="127595" y="238483"/>
                    <a:pt x="126862" y="242149"/>
                    <a:pt x="124663" y="243981"/>
                  </a:cubicBezTo>
                  <a:cubicBezTo>
                    <a:pt x="115866" y="250946"/>
                    <a:pt x="121731" y="254245"/>
                    <a:pt x="127595" y="257543"/>
                  </a:cubicBezTo>
                  <a:cubicBezTo>
                    <a:pt x="133093" y="278803"/>
                    <a:pt x="125396" y="300795"/>
                    <a:pt x="132360" y="322054"/>
                  </a:cubicBezTo>
                  <a:cubicBezTo>
                    <a:pt x="134193" y="327919"/>
                    <a:pt x="130528" y="335616"/>
                    <a:pt x="122097" y="327552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6EDBE00B-6540-4346-B66A-B2106F5003E4}"/>
                </a:ext>
              </a:extLst>
            </p:cNvPr>
            <p:cNvSpPr/>
            <p:nvPr/>
          </p:nvSpPr>
          <p:spPr>
            <a:xfrm>
              <a:off x="12528318" y="5590472"/>
              <a:ext cx="66526" cy="395581"/>
            </a:xfrm>
            <a:custGeom>
              <a:avLst/>
              <a:gdLst>
                <a:gd name="connsiteX0" fmla="*/ 9090 w 66526"/>
                <a:gd name="connsiteY0" fmla="*/ 291433 h 395581"/>
                <a:gd name="connsiteX1" fmla="*/ 13855 w 66526"/>
                <a:gd name="connsiteY1" fmla="*/ 278971 h 395581"/>
                <a:gd name="connsiteX2" fmla="*/ 12755 w 66526"/>
                <a:gd name="connsiteY2" fmla="*/ 219958 h 395581"/>
                <a:gd name="connsiteX3" fmla="*/ 12755 w 66526"/>
                <a:gd name="connsiteY3" fmla="*/ 201265 h 395581"/>
                <a:gd name="connsiteX4" fmla="*/ 15321 w 66526"/>
                <a:gd name="connsiteY4" fmla="*/ 144451 h 395581"/>
                <a:gd name="connsiteX5" fmla="*/ 10189 w 66526"/>
                <a:gd name="connsiteY5" fmla="*/ 122092 h 395581"/>
                <a:gd name="connsiteX6" fmla="*/ 2492 w 66526"/>
                <a:gd name="connsiteY6" fmla="*/ 103765 h 395581"/>
                <a:gd name="connsiteX7" fmla="*/ 20819 w 66526"/>
                <a:gd name="connsiteY7" fmla="*/ 109630 h 395581"/>
                <a:gd name="connsiteX8" fmla="*/ 25584 w 66526"/>
                <a:gd name="connsiteY8" fmla="*/ 93136 h 395581"/>
                <a:gd name="connsiteX9" fmla="*/ 20453 w 66526"/>
                <a:gd name="connsiteY9" fmla="*/ 86171 h 395581"/>
                <a:gd name="connsiteX10" fmla="*/ 16787 w 66526"/>
                <a:gd name="connsiteY10" fmla="*/ 83239 h 395581"/>
                <a:gd name="connsiteX11" fmla="*/ 20086 w 66526"/>
                <a:gd name="connsiteY11" fmla="*/ 69677 h 395581"/>
                <a:gd name="connsiteX12" fmla="*/ 34015 w 66526"/>
                <a:gd name="connsiteY12" fmla="*/ 31557 h 395581"/>
                <a:gd name="connsiteX13" fmla="*/ 35114 w 66526"/>
                <a:gd name="connsiteY13" fmla="*/ 17262 h 395581"/>
                <a:gd name="connsiteX14" fmla="*/ 33648 w 66526"/>
                <a:gd name="connsiteY14" fmla="*/ 9931 h 395581"/>
                <a:gd name="connsiteX15" fmla="*/ 25951 w 66526"/>
                <a:gd name="connsiteY15" fmla="*/ 15429 h 395581"/>
                <a:gd name="connsiteX16" fmla="*/ 20453 w 66526"/>
                <a:gd name="connsiteY16" fmla="*/ 22760 h 395581"/>
                <a:gd name="connsiteX17" fmla="*/ 10923 w 66526"/>
                <a:gd name="connsiteY17" fmla="*/ 17262 h 395581"/>
                <a:gd name="connsiteX18" fmla="*/ 23752 w 66526"/>
                <a:gd name="connsiteY18" fmla="*/ 35 h 395581"/>
                <a:gd name="connsiteX19" fmla="*/ 58573 w 66526"/>
                <a:gd name="connsiteY19" fmla="*/ 5533 h 395581"/>
                <a:gd name="connsiteX20" fmla="*/ 54907 w 66526"/>
                <a:gd name="connsiteY20" fmla="*/ 23127 h 395581"/>
                <a:gd name="connsiteX21" fmla="*/ 52708 w 66526"/>
                <a:gd name="connsiteY21" fmla="*/ 27525 h 395581"/>
                <a:gd name="connsiteX22" fmla="*/ 65170 w 66526"/>
                <a:gd name="connsiteY22" fmla="*/ 69677 h 395581"/>
                <a:gd name="connsiteX23" fmla="*/ 64071 w 66526"/>
                <a:gd name="connsiteY23" fmla="*/ 77375 h 395581"/>
                <a:gd name="connsiteX24" fmla="*/ 49776 w 66526"/>
                <a:gd name="connsiteY24" fmla="*/ 173774 h 395581"/>
                <a:gd name="connsiteX25" fmla="*/ 43178 w 66526"/>
                <a:gd name="connsiteY25" fmla="*/ 275672 h 395581"/>
                <a:gd name="connsiteX26" fmla="*/ 44278 w 66526"/>
                <a:gd name="connsiteY26" fmla="*/ 307561 h 395581"/>
                <a:gd name="connsiteX27" fmla="*/ 27783 w 66526"/>
                <a:gd name="connsiteY27" fmla="*/ 387833 h 395581"/>
                <a:gd name="connsiteX28" fmla="*/ 23752 w 66526"/>
                <a:gd name="connsiteY28" fmla="*/ 391865 h 395581"/>
                <a:gd name="connsiteX29" fmla="*/ 2126 w 66526"/>
                <a:gd name="connsiteY29" fmla="*/ 386367 h 395581"/>
                <a:gd name="connsiteX30" fmla="*/ 10556 w 66526"/>
                <a:gd name="connsiteY30" fmla="*/ 371705 h 395581"/>
                <a:gd name="connsiteX31" fmla="*/ 16787 w 66526"/>
                <a:gd name="connsiteY31" fmla="*/ 363275 h 395581"/>
                <a:gd name="connsiteX32" fmla="*/ 18987 w 66526"/>
                <a:gd name="connsiteY32" fmla="*/ 318923 h 395581"/>
                <a:gd name="connsiteX33" fmla="*/ 9090 w 66526"/>
                <a:gd name="connsiteY33" fmla="*/ 291433 h 39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26" h="395581">
                  <a:moveTo>
                    <a:pt x="9090" y="291433"/>
                  </a:moveTo>
                  <a:cubicBezTo>
                    <a:pt x="24485" y="292899"/>
                    <a:pt x="15688" y="283003"/>
                    <a:pt x="13855" y="278971"/>
                  </a:cubicBezTo>
                  <a:cubicBezTo>
                    <a:pt x="5791" y="259178"/>
                    <a:pt x="13122" y="239751"/>
                    <a:pt x="12755" y="219958"/>
                  </a:cubicBezTo>
                  <a:cubicBezTo>
                    <a:pt x="6524" y="213727"/>
                    <a:pt x="12755" y="207496"/>
                    <a:pt x="12755" y="201265"/>
                  </a:cubicBezTo>
                  <a:cubicBezTo>
                    <a:pt x="7257" y="182204"/>
                    <a:pt x="9457" y="163511"/>
                    <a:pt x="15321" y="144451"/>
                  </a:cubicBezTo>
                  <a:cubicBezTo>
                    <a:pt x="17520" y="137120"/>
                    <a:pt x="17154" y="127590"/>
                    <a:pt x="10189" y="122092"/>
                  </a:cubicBezTo>
                  <a:cubicBezTo>
                    <a:pt x="3958" y="116961"/>
                    <a:pt x="-2639" y="110363"/>
                    <a:pt x="2492" y="103765"/>
                  </a:cubicBezTo>
                  <a:cubicBezTo>
                    <a:pt x="9457" y="94968"/>
                    <a:pt x="13488" y="109996"/>
                    <a:pt x="20819" y="109630"/>
                  </a:cubicBezTo>
                  <a:cubicBezTo>
                    <a:pt x="24485" y="104865"/>
                    <a:pt x="18253" y="96801"/>
                    <a:pt x="25584" y="93136"/>
                  </a:cubicBezTo>
                  <a:cubicBezTo>
                    <a:pt x="25951" y="93136"/>
                    <a:pt x="34015" y="80307"/>
                    <a:pt x="20453" y="86171"/>
                  </a:cubicBezTo>
                  <a:cubicBezTo>
                    <a:pt x="19720" y="86538"/>
                    <a:pt x="16787" y="84339"/>
                    <a:pt x="16787" y="83239"/>
                  </a:cubicBezTo>
                  <a:cubicBezTo>
                    <a:pt x="16054" y="78474"/>
                    <a:pt x="14588" y="71876"/>
                    <a:pt x="20086" y="69677"/>
                  </a:cubicBezTo>
                  <a:cubicBezTo>
                    <a:pt x="38780" y="61980"/>
                    <a:pt x="28516" y="44019"/>
                    <a:pt x="34015" y="31557"/>
                  </a:cubicBezTo>
                  <a:cubicBezTo>
                    <a:pt x="35481" y="28258"/>
                    <a:pt x="34381" y="22027"/>
                    <a:pt x="35114" y="17262"/>
                  </a:cubicBezTo>
                  <a:cubicBezTo>
                    <a:pt x="35481" y="14696"/>
                    <a:pt x="38780" y="11031"/>
                    <a:pt x="33648" y="9931"/>
                  </a:cubicBezTo>
                  <a:cubicBezTo>
                    <a:pt x="29616" y="8832"/>
                    <a:pt x="26317" y="11031"/>
                    <a:pt x="25951" y="15429"/>
                  </a:cubicBezTo>
                  <a:cubicBezTo>
                    <a:pt x="25584" y="19095"/>
                    <a:pt x="32182" y="28258"/>
                    <a:pt x="20453" y="22760"/>
                  </a:cubicBezTo>
                  <a:cubicBezTo>
                    <a:pt x="17154" y="21294"/>
                    <a:pt x="7990" y="27525"/>
                    <a:pt x="10923" y="17262"/>
                  </a:cubicBezTo>
                  <a:cubicBezTo>
                    <a:pt x="12755" y="10298"/>
                    <a:pt x="11656" y="-698"/>
                    <a:pt x="23752" y="35"/>
                  </a:cubicBezTo>
                  <a:cubicBezTo>
                    <a:pt x="35481" y="768"/>
                    <a:pt x="46843" y="3700"/>
                    <a:pt x="58573" y="5533"/>
                  </a:cubicBezTo>
                  <a:cubicBezTo>
                    <a:pt x="58206" y="11764"/>
                    <a:pt x="64437" y="19095"/>
                    <a:pt x="54907" y="23127"/>
                  </a:cubicBezTo>
                  <a:cubicBezTo>
                    <a:pt x="53808" y="23493"/>
                    <a:pt x="52341" y="27525"/>
                    <a:pt x="52708" y="27525"/>
                  </a:cubicBezTo>
                  <a:cubicBezTo>
                    <a:pt x="70302" y="37788"/>
                    <a:pt x="54174" y="57581"/>
                    <a:pt x="65170" y="69677"/>
                  </a:cubicBezTo>
                  <a:cubicBezTo>
                    <a:pt x="68469" y="73343"/>
                    <a:pt x="64804" y="74809"/>
                    <a:pt x="64071" y="77375"/>
                  </a:cubicBezTo>
                  <a:cubicBezTo>
                    <a:pt x="57107" y="109263"/>
                    <a:pt x="49776" y="140419"/>
                    <a:pt x="49776" y="173774"/>
                  </a:cubicBezTo>
                  <a:cubicBezTo>
                    <a:pt x="49776" y="207496"/>
                    <a:pt x="41712" y="241584"/>
                    <a:pt x="43178" y="275672"/>
                  </a:cubicBezTo>
                  <a:cubicBezTo>
                    <a:pt x="52708" y="285935"/>
                    <a:pt x="43911" y="296931"/>
                    <a:pt x="44278" y="307561"/>
                  </a:cubicBezTo>
                  <a:cubicBezTo>
                    <a:pt x="45377" y="335418"/>
                    <a:pt x="39879" y="362542"/>
                    <a:pt x="27783" y="387833"/>
                  </a:cubicBezTo>
                  <a:cubicBezTo>
                    <a:pt x="26317" y="389299"/>
                    <a:pt x="25218" y="390398"/>
                    <a:pt x="23752" y="391865"/>
                  </a:cubicBezTo>
                  <a:cubicBezTo>
                    <a:pt x="14221" y="399195"/>
                    <a:pt x="7624" y="394797"/>
                    <a:pt x="2126" y="386367"/>
                  </a:cubicBezTo>
                  <a:cubicBezTo>
                    <a:pt x="-4838" y="375737"/>
                    <a:pt x="7257" y="376103"/>
                    <a:pt x="10556" y="371705"/>
                  </a:cubicBezTo>
                  <a:cubicBezTo>
                    <a:pt x="12755" y="368773"/>
                    <a:pt x="16787" y="367673"/>
                    <a:pt x="16787" y="363275"/>
                  </a:cubicBezTo>
                  <a:cubicBezTo>
                    <a:pt x="16787" y="348613"/>
                    <a:pt x="10923" y="334318"/>
                    <a:pt x="18987" y="318923"/>
                  </a:cubicBezTo>
                  <a:cubicBezTo>
                    <a:pt x="18987" y="317457"/>
                    <a:pt x="7257" y="302796"/>
                    <a:pt x="9090" y="291433"/>
                  </a:cubicBezTo>
                  <a:close/>
                </a:path>
              </a:pathLst>
            </a:custGeom>
            <a:solidFill>
              <a:srgbClr val="845C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51E7B8F7-3487-480F-AB66-8998678EFCA3}"/>
                </a:ext>
              </a:extLst>
            </p:cNvPr>
            <p:cNvSpPr/>
            <p:nvPr/>
          </p:nvSpPr>
          <p:spPr>
            <a:xfrm>
              <a:off x="12555369" y="5716229"/>
              <a:ext cx="60845" cy="263192"/>
            </a:xfrm>
            <a:custGeom>
              <a:avLst/>
              <a:gdLst>
                <a:gd name="connsiteX0" fmla="*/ 0 w 60845"/>
                <a:gd name="connsiteY0" fmla="*/ 262808 h 263192"/>
                <a:gd name="connsiteX1" fmla="*/ 15395 w 60845"/>
                <a:gd name="connsiteY1" fmla="*/ 150647 h 263192"/>
                <a:gd name="connsiteX2" fmla="*/ 24191 w 60845"/>
                <a:gd name="connsiteY2" fmla="*/ 107762 h 263192"/>
                <a:gd name="connsiteX3" fmla="*/ 23825 w 60845"/>
                <a:gd name="connsiteY3" fmla="*/ 105930 h 263192"/>
                <a:gd name="connsiteX4" fmla="*/ 29690 w 60845"/>
                <a:gd name="connsiteY4" fmla="*/ 55714 h 263192"/>
                <a:gd name="connsiteX5" fmla="*/ 60845 w 60845"/>
                <a:gd name="connsiteY5" fmla="*/ 0 h 263192"/>
                <a:gd name="connsiteX6" fmla="*/ 47283 w 60845"/>
                <a:gd name="connsiteY6" fmla="*/ 61579 h 263192"/>
                <a:gd name="connsiteX7" fmla="*/ 49116 w 60845"/>
                <a:gd name="connsiteY7" fmla="*/ 83204 h 263192"/>
                <a:gd name="connsiteX8" fmla="*/ 49116 w 60845"/>
                <a:gd name="connsiteY8" fmla="*/ 93467 h 263192"/>
                <a:gd name="connsiteX9" fmla="*/ 39586 w 60845"/>
                <a:gd name="connsiteY9" fmla="*/ 104097 h 263192"/>
                <a:gd name="connsiteX10" fmla="*/ 20893 w 60845"/>
                <a:gd name="connsiteY10" fmla="*/ 175572 h 263192"/>
                <a:gd name="connsiteX11" fmla="*/ 16861 w 60845"/>
                <a:gd name="connsiteY11" fmla="*/ 220656 h 263192"/>
                <a:gd name="connsiteX12" fmla="*/ 8430 w 60845"/>
                <a:gd name="connsiteY12" fmla="*/ 261342 h 263192"/>
                <a:gd name="connsiteX13" fmla="*/ 0 w 60845"/>
                <a:gd name="connsiteY13" fmla="*/ 262808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845" h="263192">
                  <a:moveTo>
                    <a:pt x="0" y="262808"/>
                  </a:moveTo>
                  <a:cubicBezTo>
                    <a:pt x="9163" y="225788"/>
                    <a:pt x="15028" y="188767"/>
                    <a:pt x="15395" y="150647"/>
                  </a:cubicBezTo>
                  <a:cubicBezTo>
                    <a:pt x="27857" y="138185"/>
                    <a:pt x="16128" y="120958"/>
                    <a:pt x="24191" y="107762"/>
                  </a:cubicBezTo>
                  <a:cubicBezTo>
                    <a:pt x="24558" y="107396"/>
                    <a:pt x="23825" y="106663"/>
                    <a:pt x="23825" y="105930"/>
                  </a:cubicBezTo>
                  <a:cubicBezTo>
                    <a:pt x="23825" y="89069"/>
                    <a:pt x="33355" y="75140"/>
                    <a:pt x="29690" y="55714"/>
                  </a:cubicBezTo>
                  <a:cubicBezTo>
                    <a:pt x="26024" y="35188"/>
                    <a:pt x="43252" y="15028"/>
                    <a:pt x="60845" y="0"/>
                  </a:cubicBezTo>
                  <a:cubicBezTo>
                    <a:pt x="60479" y="21626"/>
                    <a:pt x="55347" y="41785"/>
                    <a:pt x="47283" y="61579"/>
                  </a:cubicBezTo>
                  <a:cubicBezTo>
                    <a:pt x="44351" y="68909"/>
                    <a:pt x="36287" y="76973"/>
                    <a:pt x="49116" y="83204"/>
                  </a:cubicBezTo>
                  <a:cubicBezTo>
                    <a:pt x="54614" y="85770"/>
                    <a:pt x="53148" y="89802"/>
                    <a:pt x="49116" y="93467"/>
                  </a:cubicBezTo>
                  <a:cubicBezTo>
                    <a:pt x="45451" y="96766"/>
                    <a:pt x="38853" y="101165"/>
                    <a:pt x="39586" y="104097"/>
                  </a:cubicBezTo>
                  <a:cubicBezTo>
                    <a:pt x="43985" y="131221"/>
                    <a:pt x="22359" y="151380"/>
                    <a:pt x="20893" y="175572"/>
                  </a:cubicBezTo>
                  <a:cubicBezTo>
                    <a:pt x="19793" y="190600"/>
                    <a:pt x="15028" y="206361"/>
                    <a:pt x="16861" y="220656"/>
                  </a:cubicBezTo>
                  <a:cubicBezTo>
                    <a:pt x="19060" y="236417"/>
                    <a:pt x="7331" y="247047"/>
                    <a:pt x="8430" y="261342"/>
                  </a:cubicBezTo>
                  <a:cubicBezTo>
                    <a:pt x="8797" y="263908"/>
                    <a:pt x="2932" y="263175"/>
                    <a:pt x="0" y="262808"/>
                  </a:cubicBezTo>
                  <a:close/>
                </a:path>
              </a:pathLst>
            </a:custGeom>
            <a:solidFill>
              <a:srgbClr val="B1AC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DF49AB6-CDA7-454A-BDC6-B956DFD72484}"/>
                </a:ext>
              </a:extLst>
            </p:cNvPr>
            <p:cNvSpPr/>
            <p:nvPr/>
          </p:nvSpPr>
          <p:spPr>
            <a:xfrm>
              <a:off x="12574795" y="5506202"/>
              <a:ext cx="12462" cy="27374"/>
            </a:xfrm>
            <a:custGeom>
              <a:avLst/>
              <a:gdLst>
                <a:gd name="connsiteX0" fmla="*/ 0 w 12462"/>
                <a:gd name="connsiteY0" fmla="*/ 26024 h 27374"/>
                <a:gd name="connsiteX1" fmla="*/ 4032 w 12462"/>
                <a:gd name="connsiteY1" fmla="*/ 0 h 27374"/>
                <a:gd name="connsiteX2" fmla="*/ 10996 w 12462"/>
                <a:gd name="connsiteY2" fmla="*/ 22725 h 27374"/>
                <a:gd name="connsiteX3" fmla="*/ 0 w 12462"/>
                <a:gd name="connsiteY3" fmla="*/ 26024 h 2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62" h="27374">
                  <a:moveTo>
                    <a:pt x="0" y="26024"/>
                  </a:moveTo>
                  <a:cubicBezTo>
                    <a:pt x="1466" y="17227"/>
                    <a:pt x="4765" y="9163"/>
                    <a:pt x="4032" y="0"/>
                  </a:cubicBezTo>
                  <a:cubicBezTo>
                    <a:pt x="17594" y="4032"/>
                    <a:pt x="10630" y="15028"/>
                    <a:pt x="10996" y="22725"/>
                  </a:cubicBezTo>
                  <a:cubicBezTo>
                    <a:pt x="10996" y="31522"/>
                    <a:pt x="3665" y="24925"/>
                    <a:pt x="0" y="26024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6C602B8-A57D-4197-8D16-6F9733EFF774}"/>
                </a:ext>
              </a:extLst>
            </p:cNvPr>
            <p:cNvSpPr/>
            <p:nvPr/>
          </p:nvSpPr>
          <p:spPr>
            <a:xfrm>
              <a:off x="12134762" y="5294163"/>
              <a:ext cx="298296" cy="272357"/>
            </a:xfrm>
            <a:custGeom>
              <a:avLst/>
              <a:gdLst>
                <a:gd name="connsiteX0" fmla="*/ 7884 w 298296"/>
                <a:gd name="connsiteY0" fmla="*/ 76786 h 272357"/>
                <a:gd name="connsiteX1" fmla="*/ 8251 w 298296"/>
                <a:gd name="connsiteY1" fmla="*/ 69455 h 272357"/>
                <a:gd name="connsiteX2" fmla="*/ 17781 w 298296"/>
                <a:gd name="connsiteY2" fmla="*/ 65057 h 272357"/>
                <a:gd name="connsiteX3" fmla="*/ 66164 w 298296"/>
                <a:gd name="connsiteY3" fmla="*/ 53694 h 272357"/>
                <a:gd name="connsiteX4" fmla="*/ 102818 w 298296"/>
                <a:gd name="connsiteY4" fmla="*/ 33901 h 272357"/>
                <a:gd name="connsiteX5" fmla="*/ 114180 w 298296"/>
                <a:gd name="connsiteY5" fmla="*/ 20706 h 272357"/>
                <a:gd name="connsiteX6" fmla="*/ 158531 w 298296"/>
                <a:gd name="connsiteY6" fmla="*/ 180 h 272357"/>
                <a:gd name="connsiteX7" fmla="*/ 219743 w 298296"/>
                <a:gd name="connsiteY7" fmla="*/ 1279 h 272357"/>
                <a:gd name="connsiteX8" fmla="*/ 231839 w 298296"/>
                <a:gd name="connsiteY8" fmla="*/ 11909 h 272357"/>
                <a:gd name="connsiteX9" fmla="*/ 227074 w 298296"/>
                <a:gd name="connsiteY9" fmla="*/ 24005 h 272357"/>
                <a:gd name="connsiteX10" fmla="*/ 236238 w 298296"/>
                <a:gd name="connsiteY10" fmla="*/ 38300 h 272357"/>
                <a:gd name="connsiteX11" fmla="*/ 267027 w 298296"/>
                <a:gd name="connsiteY11" fmla="*/ 86316 h 272357"/>
                <a:gd name="connsiteX12" fmla="*/ 292318 w 298296"/>
                <a:gd name="connsiteY12" fmla="*/ 91448 h 272357"/>
                <a:gd name="connsiteX13" fmla="*/ 287186 w 298296"/>
                <a:gd name="connsiteY13" fmla="*/ 121870 h 272357"/>
                <a:gd name="connsiteX14" fmla="*/ 291218 w 298296"/>
                <a:gd name="connsiteY14" fmla="*/ 137998 h 272357"/>
                <a:gd name="connsiteX15" fmla="*/ 297816 w 298296"/>
                <a:gd name="connsiteY15" fmla="*/ 151927 h 272357"/>
                <a:gd name="connsiteX16" fmla="*/ 290485 w 298296"/>
                <a:gd name="connsiteY16" fmla="*/ 174652 h 272357"/>
                <a:gd name="connsiteX17" fmla="*/ 240270 w 298296"/>
                <a:gd name="connsiteY17" fmla="*/ 198844 h 272357"/>
                <a:gd name="connsiteX18" fmla="*/ 222309 w 298296"/>
                <a:gd name="connsiteY18" fmla="*/ 217904 h 272357"/>
                <a:gd name="connsiteX19" fmla="*/ 214245 w 298296"/>
                <a:gd name="connsiteY19" fmla="*/ 230732 h 272357"/>
                <a:gd name="connsiteX20" fmla="*/ 202883 w 298296"/>
                <a:gd name="connsiteY20" fmla="*/ 222302 h 272357"/>
                <a:gd name="connsiteX21" fmla="*/ 190054 w 298296"/>
                <a:gd name="connsiteY21" fmla="*/ 199577 h 272357"/>
                <a:gd name="connsiteX22" fmla="*/ 169528 w 298296"/>
                <a:gd name="connsiteY22" fmla="*/ 226334 h 272357"/>
                <a:gd name="connsiteX23" fmla="*/ 157065 w 298296"/>
                <a:gd name="connsiteY23" fmla="*/ 237330 h 272357"/>
                <a:gd name="connsiteX24" fmla="*/ 110881 w 298296"/>
                <a:gd name="connsiteY24" fmla="*/ 252358 h 272357"/>
                <a:gd name="connsiteX25" fmla="*/ 103184 w 298296"/>
                <a:gd name="connsiteY25" fmla="*/ 234031 h 272357"/>
                <a:gd name="connsiteX26" fmla="*/ 103551 w 298296"/>
                <a:gd name="connsiteY26" fmla="*/ 254558 h 272357"/>
                <a:gd name="connsiteX27" fmla="*/ 101718 w 298296"/>
                <a:gd name="connsiteY27" fmla="*/ 271052 h 272357"/>
                <a:gd name="connsiteX28" fmla="*/ 85590 w 298296"/>
                <a:gd name="connsiteY28" fmla="*/ 261155 h 272357"/>
                <a:gd name="connsiteX29" fmla="*/ 84491 w 298296"/>
                <a:gd name="connsiteY29" fmla="*/ 257490 h 272357"/>
                <a:gd name="connsiteX30" fmla="*/ 71295 w 298296"/>
                <a:gd name="connsiteY30" fmla="*/ 254191 h 272357"/>
                <a:gd name="connsiteX31" fmla="*/ 12283 w 298296"/>
                <a:gd name="connsiteY31" fmla="*/ 268486 h 272357"/>
                <a:gd name="connsiteX32" fmla="*/ 6418 w 298296"/>
                <a:gd name="connsiteY32" fmla="*/ 236597 h 272357"/>
                <a:gd name="connsiteX33" fmla="*/ 6051 w 298296"/>
                <a:gd name="connsiteY33" fmla="*/ 231099 h 272357"/>
                <a:gd name="connsiteX34" fmla="*/ 3119 w 298296"/>
                <a:gd name="connsiteY34" fmla="*/ 116372 h 272357"/>
                <a:gd name="connsiteX35" fmla="*/ 7884 w 298296"/>
                <a:gd name="connsiteY35" fmla="*/ 76786 h 27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296" h="272357">
                  <a:moveTo>
                    <a:pt x="7884" y="76786"/>
                  </a:moveTo>
                  <a:cubicBezTo>
                    <a:pt x="7884" y="74220"/>
                    <a:pt x="7884" y="72021"/>
                    <a:pt x="8251" y="69455"/>
                  </a:cubicBezTo>
                  <a:cubicBezTo>
                    <a:pt x="10816" y="66523"/>
                    <a:pt x="14115" y="63224"/>
                    <a:pt x="17781" y="65057"/>
                  </a:cubicBezTo>
                  <a:cubicBezTo>
                    <a:pt x="37940" y="77519"/>
                    <a:pt x="50769" y="63591"/>
                    <a:pt x="66164" y="53694"/>
                  </a:cubicBezTo>
                  <a:cubicBezTo>
                    <a:pt x="77526" y="46364"/>
                    <a:pt x="85590" y="31702"/>
                    <a:pt x="102818" y="33901"/>
                  </a:cubicBezTo>
                  <a:cubicBezTo>
                    <a:pt x="109782" y="34634"/>
                    <a:pt x="110515" y="25104"/>
                    <a:pt x="114180" y="20706"/>
                  </a:cubicBezTo>
                  <a:cubicBezTo>
                    <a:pt x="125176" y="6044"/>
                    <a:pt x="141304" y="913"/>
                    <a:pt x="158531" y="180"/>
                  </a:cubicBezTo>
                  <a:cubicBezTo>
                    <a:pt x="178691" y="-920"/>
                    <a:pt x="199217" y="3478"/>
                    <a:pt x="219743" y="1279"/>
                  </a:cubicBezTo>
                  <a:cubicBezTo>
                    <a:pt x="225974" y="546"/>
                    <a:pt x="232206" y="3112"/>
                    <a:pt x="231839" y="11909"/>
                  </a:cubicBezTo>
                  <a:cubicBezTo>
                    <a:pt x="230373" y="15941"/>
                    <a:pt x="228174" y="19606"/>
                    <a:pt x="227074" y="24005"/>
                  </a:cubicBezTo>
                  <a:cubicBezTo>
                    <a:pt x="223775" y="32802"/>
                    <a:pt x="224875" y="37200"/>
                    <a:pt x="236238" y="38300"/>
                  </a:cubicBezTo>
                  <a:cubicBezTo>
                    <a:pt x="262995" y="40499"/>
                    <a:pt x="274724" y="59192"/>
                    <a:pt x="267027" y="86316"/>
                  </a:cubicBezTo>
                  <a:cubicBezTo>
                    <a:pt x="275091" y="89615"/>
                    <a:pt x="285720" y="81185"/>
                    <a:pt x="292318" y="91448"/>
                  </a:cubicBezTo>
                  <a:cubicBezTo>
                    <a:pt x="295983" y="102444"/>
                    <a:pt x="296716" y="112707"/>
                    <a:pt x="287186" y="121870"/>
                  </a:cubicBezTo>
                  <a:cubicBezTo>
                    <a:pt x="281322" y="127735"/>
                    <a:pt x="280589" y="134333"/>
                    <a:pt x="291218" y="137998"/>
                  </a:cubicBezTo>
                  <a:cubicBezTo>
                    <a:pt x="295983" y="139464"/>
                    <a:pt x="299649" y="145329"/>
                    <a:pt x="297816" y="151927"/>
                  </a:cubicBezTo>
                  <a:cubicBezTo>
                    <a:pt x="292685" y="158524"/>
                    <a:pt x="293784" y="167321"/>
                    <a:pt x="290485" y="174652"/>
                  </a:cubicBezTo>
                  <a:cubicBezTo>
                    <a:pt x="278756" y="192612"/>
                    <a:pt x="258230" y="194445"/>
                    <a:pt x="240270" y="198844"/>
                  </a:cubicBezTo>
                  <a:cubicBezTo>
                    <a:pt x="228540" y="201776"/>
                    <a:pt x="222309" y="205808"/>
                    <a:pt x="222309" y="217904"/>
                  </a:cubicBezTo>
                  <a:cubicBezTo>
                    <a:pt x="222309" y="223768"/>
                    <a:pt x="221210" y="229633"/>
                    <a:pt x="214245" y="230732"/>
                  </a:cubicBezTo>
                  <a:cubicBezTo>
                    <a:pt x="208381" y="231832"/>
                    <a:pt x="205448" y="226701"/>
                    <a:pt x="202883" y="222302"/>
                  </a:cubicBezTo>
                  <a:cubicBezTo>
                    <a:pt x="198118" y="214971"/>
                    <a:pt x="194452" y="206907"/>
                    <a:pt x="190054" y="199577"/>
                  </a:cubicBezTo>
                  <a:cubicBezTo>
                    <a:pt x="186022" y="210939"/>
                    <a:pt x="177591" y="218637"/>
                    <a:pt x="169528" y="226334"/>
                  </a:cubicBezTo>
                  <a:cubicBezTo>
                    <a:pt x="165496" y="229999"/>
                    <a:pt x="159631" y="232565"/>
                    <a:pt x="157065" y="237330"/>
                  </a:cubicBezTo>
                  <a:cubicBezTo>
                    <a:pt x="146436" y="257490"/>
                    <a:pt x="127742" y="252725"/>
                    <a:pt x="110881" y="252358"/>
                  </a:cubicBezTo>
                  <a:cubicBezTo>
                    <a:pt x="99519" y="251992"/>
                    <a:pt x="102085" y="243195"/>
                    <a:pt x="103184" y="234031"/>
                  </a:cubicBezTo>
                  <a:cubicBezTo>
                    <a:pt x="99519" y="242095"/>
                    <a:pt x="100985" y="248693"/>
                    <a:pt x="103551" y="254558"/>
                  </a:cubicBezTo>
                  <a:cubicBezTo>
                    <a:pt x="106116" y="260789"/>
                    <a:pt x="112348" y="266653"/>
                    <a:pt x="101718" y="271052"/>
                  </a:cubicBezTo>
                  <a:cubicBezTo>
                    <a:pt x="91821" y="275084"/>
                    <a:pt x="88156" y="269219"/>
                    <a:pt x="85590" y="261155"/>
                  </a:cubicBezTo>
                  <a:cubicBezTo>
                    <a:pt x="85224" y="260056"/>
                    <a:pt x="84857" y="258589"/>
                    <a:pt x="84491" y="257490"/>
                  </a:cubicBezTo>
                  <a:cubicBezTo>
                    <a:pt x="83391" y="243561"/>
                    <a:pt x="73494" y="251992"/>
                    <a:pt x="71295" y="254191"/>
                  </a:cubicBezTo>
                  <a:cubicBezTo>
                    <a:pt x="54068" y="269952"/>
                    <a:pt x="32442" y="266287"/>
                    <a:pt x="12283" y="268486"/>
                  </a:cubicBezTo>
                  <a:cubicBezTo>
                    <a:pt x="3486" y="258956"/>
                    <a:pt x="1653" y="248326"/>
                    <a:pt x="6418" y="236597"/>
                  </a:cubicBezTo>
                  <a:cubicBezTo>
                    <a:pt x="7151" y="235131"/>
                    <a:pt x="6051" y="232932"/>
                    <a:pt x="6051" y="231099"/>
                  </a:cubicBezTo>
                  <a:cubicBezTo>
                    <a:pt x="6784" y="192612"/>
                    <a:pt x="7517" y="154126"/>
                    <a:pt x="3119" y="116372"/>
                  </a:cubicBezTo>
                  <a:cubicBezTo>
                    <a:pt x="187" y="101711"/>
                    <a:pt x="-3845" y="88882"/>
                    <a:pt x="7884" y="7678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7E9F702D-2E98-4F3E-B0B5-7CE42CF366DD}"/>
                </a:ext>
              </a:extLst>
            </p:cNvPr>
            <p:cNvSpPr/>
            <p:nvPr/>
          </p:nvSpPr>
          <p:spPr>
            <a:xfrm>
              <a:off x="12325945" y="5587208"/>
              <a:ext cx="116624" cy="319255"/>
            </a:xfrm>
            <a:custGeom>
              <a:avLst/>
              <a:gdLst>
                <a:gd name="connsiteX0" fmla="*/ 102235 w 116624"/>
                <a:gd name="connsiteY0" fmla="*/ 12829 h 319255"/>
                <a:gd name="connsiteX1" fmla="*/ 101868 w 116624"/>
                <a:gd name="connsiteY1" fmla="*/ 30423 h 319255"/>
                <a:gd name="connsiteX2" fmla="*/ 104434 w 116624"/>
                <a:gd name="connsiteY2" fmla="*/ 90902 h 319255"/>
                <a:gd name="connsiteX3" fmla="*/ 104434 w 116624"/>
                <a:gd name="connsiteY3" fmla="*/ 96033 h 319255"/>
                <a:gd name="connsiteX4" fmla="*/ 102235 w 116624"/>
                <a:gd name="connsiteY4" fmla="*/ 118025 h 319255"/>
                <a:gd name="connsiteX5" fmla="*/ 98936 w 116624"/>
                <a:gd name="connsiteY5" fmla="*/ 164209 h 319255"/>
                <a:gd name="connsiteX6" fmla="*/ 104434 w 116624"/>
                <a:gd name="connsiteY6" fmla="*/ 155779 h 319255"/>
                <a:gd name="connsiteX7" fmla="*/ 116530 w 116624"/>
                <a:gd name="connsiteY7" fmla="*/ 171540 h 319255"/>
                <a:gd name="connsiteX8" fmla="*/ 110299 w 116624"/>
                <a:gd name="connsiteY8" fmla="*/ 175205 h 319255"/>
                <a:gd name="connsiteX9" fmla="*/ 95637 w 116624"/>
                <a:gd name="connsiteY9" fmla="*/ 177038 h 319255"/>
                <a:gd name="connsiteX10" fmla="*/ 90139 w 116624"/>
                <a:gd name="connsiteY10" fmla="*/ 182536 h 319255"/>
                <a:gd name="connsiteX11" fmla="*/ 88673 w 116624"/>
                <a:gd name="connsiteY11" fmla="*/ 237884 h 319255"/>
                <a:gd name="connsiteX12" fmla="*/ 84274 w 116624"/>
                <a:gd name="connsiteY12" fmla="*/ 259143 h 319255"/>
                <a:gd name="connsiteX13" fmla="*/ 70346 w 116624"/>
                <a:gd name="connsiteY13" fmla="*/ 241915 h 319255"/>
                <a:gd name="connsiteX14" fmla="*/ 56051 w 116624"/>
                <a:gd name="connsiteY14" fmla="*/ 242649 h 319255"/>
                <a:gd name="connsiteX15" fmla="*/ 61182 w 116624"/>
                <a:gd name="connsiteY15" fmla="*/ 252912 h 319255"/>
                <a:gd name="connsiteX16" fmla="*/ 65581 w 116624"/>
                <a:gd name="connsiteY16" fmla="*/ 264274 h 319255"/>
                <a:gd name="connsiteX17" fmla="*/ 80609 w 116624"/>
                <a:gd name="connsiteY17" fmla="*/ 271605 h 319255"/>
                <a:gd name="connsiteX18" fmla="*/ 87207 w 116624"/>
                <a:gd name="connsiteY18" fmla="*/ 268673 h 319255"/>
                <a:gd name="connsiteX19" fmla="*/ 89406 w 116624"/>
                <a:gd name="connsiteY19" fmla="*/ 278936 h 319255"/>
                <a:gd name="connsiteX20" fmla="*/ 84641 w 116624"/>
                <a:gd name="connsiteY20" fmla="*/ 306793 h 319255"/>
                <a:gd name="connsiteX21" fmla="*/ 78410 w 116624"/>
                <a:gd name="connsiteY21" fmla="*/ 319255 h 319255"/>
                <a:gd name="connsiteX22" fmla="*/ 58983 w 116624"/>
                <a:gd name="connsiteY22" fmla="*/ 275637 h 319255"/>
                <a:gd name="connsiteX23" fmla="*/ 60816 w 116624"/>
                <a:gd name="connsiteY23" fmla="*/ 289565 h 319255"/>
                <a:gd name="connsiteX24" fmla="*/ 30393 w 116624"/>
                <a:gd name="connsiteY24" fmla="*/ 283334 h 319255"/>
                <a:gd name="connsiteX25" fmla="*/ 21230 w 116624"/>
                <a:gd name="connsiteY25" fmla="*/ 255477 h 319255"/>
                <a:gd name="connsiteX26" fmla="*/ 2536 w 116624"/>
                <a:gd name="connsiteY26" fmla="*/ 232386 h 319255"/>
                <a:gd name="connsiteX27" fmla="*/ 27461 w 116624"/>
                <a:gd name="connsiteY27" fmla="*/ 212959 h 319255"/>
                <a:gd name="connsiteX28" fmla="*/ 31126 w 116624"/>
                <a:gd name="connsiteY28" fmla="*/ 138918 h 319255"/>
                <a:gd name="connsiteX29" fmla="*/ 37357 w 116624"/>
                <a:gd name="connsiteY29" fmla="*/ 134520 h 319255"/>
                <a:gd name="connsiteX30" fmla="*/ 32226 w 116624"/>
                <a:gd name="connsiteY30" fmla="*/ 102631 h 319255"/>
                <a:gd name="connsiteX31" fmla="*/ 25262 w 116624"/>
                <a:gd name="connsiteY31" fmla="*/ 92368 h 319255"/>
                <a:gd name="connsiteX32" fmla="*/ 23795 w 116624"/>
                <a:gd name="connsiteY32" fmla="*/ 92001 h 319255"/>
                <a:gd name="connsiteX33" fmla="*/ 9134 w 116624"/>
                <a:gd name="connsiteY33" fmla="*/ 48750 h 319255"/>
                <a:gd name="connsiteX34" fmla="*/ 8034 w 116624"/>
                <a:gd name="connsiteY34" fmla="*/ 39953 h 319255"/>
                <a:gd name="connsiteX35" fmla="*/ 21963 w 116624"/>
                <a:gd name="connsiteY35" fmla="*/ 0 h 319255"/>
                <a:gd name="connsiteX36" fmla="*/ 26728 w 116624"/>
                <a:gd name="connsiteY36" fmla="*/ 2199 h 319255"/>
                <a:gd name="connsiteX37" fmla="*/ 26361 w 116624"/>
                <a:gd name="connsiteY37" fmla="*/ 2566 h 319255"/>
                <a:gd name="connsiteX38" fmla="*/ 49087 w 116624"/>
                <a:gd name="connsiteY38" fmla="*/ 17227 h 319255"/>
                <a:gd name="connsiteX39" fmla="*/ 49087 w 116624"/>
                <a:gd name="connsiteY39" fmla="*/ 17227 h 319255"/>
                <a:gd name="connsiteX40" fmla="*/ 67047 w 116624"/>
                <a:gd name="connsiteY40" fmla="*/ 46550 h 319255"/>
                <a:gd name="connsiteX41" fmla="*/ 62649 w 116624"/>
                <a:gd name="connsiteY41" fmla="*/ 52782 h 319255"/>
                <a:gd name="connsiteX42" fmla="*/ 65214 w 116624"/>
                <a:gd name="connsiteY42" fmla="*/ 110328 h 319255"/>
                <a:gd name="connsiteX43" fmla="*/ 66314 w 116624"/>
                <a:gd name="connsiteY43" fmla="*/ 81371 h 319255"/>
                <a:gd name="connsiteX44" fmla="*/ 67047 w 116624"/>
                <a:gd name="connsiteY44" fmla="*/ 74407 h 319255"/>
                <a:gd name="connsiteX45" fmla="*/ 70346 w 116624"/>
                <a:gd name="connsiteY45" fmla="*/ 43252 h 319255"/>
                <a:gd name="connsiteX46" fmla="*/ 93438 w 116624"/>
                <a:gd name="connsiteY46" fmla="*/ 15395 h 319255"/>
                <a:gd name="connsiteX47" fmla="*/ 98569 w 116624"/>
                <a:gd name="connsiteY47" fmla="*/ 13562 h 319255"/>
                <a:gd name="connsiteX48" fmla="*/ 102235 w 116624"/>
                <a:gd name="connsiteY48" fmla="*/ 12829 h 319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6624" h="319255">
                  <a:moveTo>
                    <a:pt x="102235" y="12829"/>
                  </a:moveTo>
                  <a:cubicBezTo>
                    <a:pt x="106633" y="18693"/>
                    <a:pt x="104067" y="24558"/>
                    <a:pt x="101868" y="30423"/>
                  </a:cubicBezTo>
                  <a:cubicBezTo>
                    <a:pt x="94538" y="50949"/>
                    <a:pt x="87207" y="71475"/>
                    <a:pt x="104434" y="90902"/>
                  </a:cubicBezTo>
                  <a:cubicBezTo>
                    <a:pt x="105167" y="92001"/>
                    <a:pt x="104801" y="95667"/>
                    <a:pt x="104434" y="96033"/>
                  </a:cubicBezTo>
                  <a:cubicBezTo>
                    <a:pt x="88306" y="101898"/>
                    <a:pt x="105533" y="111061"/>
                    <a:pt x="102235" y="118025"/>
                  </a:cubicBezTo>
                  <a:cubicBezTo>
                    <a:pt x="87207" y="132687"/>
                    <a:pt x="98569" y="148448"/>
                    <a:pt x="98936" y="164209"/>
                  </a:cubicBezTo>
                  <a:cubicBezTo>
                    <a:pt x="104067" y="162377"/>
                    <a:pt x="101868" y="153946"/>
                    <a:pt x="104434" y="155779"/>
                  </a:cubicBezTo>
                  <a:cubicBezTo>
                    <a:pt x="109565" y="159811"/>
                    <a:pt x="115430" y="164576"/>
                    <a:pt x="116530" y="171540"/>
                  </a:cubicBezTo>
                  <a:cubicBezTo>
                    <a:pt x="117263" y="176305"/>
                    <a:pt x="113597" y="175205"/>
                    <a:pt x="110299" y="175205"/>
                  </a:cubicBezTo>
                  <a:cubicBezTo>
                    <a:pt x="105533" y="175205"/>
                    <a:pt x="101135" y="178871"/>
                    <a:pt x="95637" y="177038"/>
                  </a:cubicBezTo>
                  <a:cubicBezTo>
                    <a:pt x="91239" y="175572"/>
                    <a:pt x="87940" y="177038"/>
                    <a:pt x="90139" y="182536"/>
                  </a:cubicBezTo>
                  <a:cubicBezTo>
                    <a:pt x="96737" y="201230"/>
                    <a:pt x="89406" y="219557"/>
                    <a:pt x="88673" y="237884"/>
                  </a:cubicBezTo>
                  <a:cubicBezTo>
                    <a:pt x="88306" y="244481"/>
                    <a:pt x="90139" y="252912"/>
                    <a:pt x="84274" y="259143"/>
                  </a:cubicBezTo>
                  <a:cubicBezTo>
                    <a:pt x="76211" y="255844"/>
                    <a:pt x="76577" y="246680"/>
                    <a:pt x="70346" y="241915"/>
                  </a:cubicBezTo>
                  <a:cubicBezTo>
                    <a:pt x="64848" y="237884"/>
                    <a:pt x="59716" y="236417"/>
                    <a:pt x="56051" y="242649"/>
                  </a:cubicBezTo>
                  <a:cubicBezTo>
                    <a:pt x="54218" y="245947"/>
                    <a:pt x="46887" y="254744"/>
                    <a:pt x="61182" y="252912"/>
                  </a:cubicBezTo>
                  <a:cubicBezTo>
                    <a:pt x="65214" y="252178"/>
                    <a:pt x="64115" y="260242"/>
                    <a:pt x="65581" y="264274"/>
                  </a:cubicBezTo>
                  <a:cubicBezTo>
                    <a:pt x="68147" y="270872"/>
                    <a:pt x="71812" y="277470"/>
                    <a:pt x="80609" y="271605"/>
                  </a:cubicBezTo>
                  <a:cubicBezTo>
                    <a:pt x="82808" y="270139"/>
                    <a:pt x="81708" y="261709"/>
                    <a:pt x="87207" y="268673"/>
                  </a:cubicBezTo>
                  <a:cubicBezTo>
                    <a:pt x="89406" y="271239"/>
                    <a:pt x="92705" y="276370"/>
                    <a:pt x="89406" y="278936"/>
                  </a:cubicBezTo>
                  <a:cubicBezTo>
                    <a:pt x="78776" y="287366"/>
                    <a:pt x="80609" y="296163"/>
                    <a:pt x="84641" y="306793"/>
                  </a:cubicBezTo>
                  <a:cubicBezTo>
                    <a:pt x="85740" y="309725"/>
                    <a:pt x="84274" y="315590"/>
                    <a:pt x="78410" y="319255"/>
                  </a:cubicBezTo>
                  <a:cubicBezTo>
                    <a:pt x="69613" y="305693"/>
                    <a:pt x="81708" y="282235"/>
                    <a:pt x="58983" y="275637"/>
                  </a:cubicBezTo>
                  <a:cubicBezTo>
                    <a:pt x="53485" y="281135"/>
                    <a:pt x="64481" y="283334"/>
                    <a:pt x="60816" y="289565"/>
                  </a:cubicBezTo>
                  <a:cubicBezTo>
                    <a:pt x="51286" y="284801"/>
                    <a:pt x="39923" y="290299"/>
                    <a:pt x="30393" y="283334"/>
                  </a:cubicBezTo>
                  <a:cubicBezTo>
                    <a:pt x="47254" y="265374"/>
                    <a:pt x="46887" y="266474"/>
                    <a:pt x="21230" y="255477"/>
                  </a:cubicBezTo>
                  <a:cubicBezTo>
                    <a:pt x="12799" y="251812"/>
                    <a:pt x="-6994" y="252545"/>
                    <a:pt x="2536" y="232386"/>
                  </a:cubicBezTo>
                  <a:cubicBezTo>
                    <a:pt x="11333" y="226521"/>
                    <a:pt x="18297" y="218457"/>
                    <a:pt x="27461" y="212959"/>
                  </a:cubicBezTo>
                  <a:cubicBezTo>
                    <a:pt x="10967" y="195732"/>
                    <a:pt x="13532" y="155412"/>
                    <a:pt x="31126" y="138918"/>
                  </a:cubicBezTo>
                  <a:cubicBezTo>
                    <a:pt x="33325" y="137085"/>
                    <a:pt x="38823" y="135253"/>
                    <a:pt x="37357" y="134520"/>
                  </a:cubicBezTo>
                  <a:cubicBezTo>
                    <a:pt x="21230" y="125723"/>
                    <a:pt x="35525" y="112894"/>
                    <a:pt x="32226" y="102631"/>
                  </a:cubicBezTo>
                  <a:cubicBezTo>
                    <a:pt x="31126" y="98599"/>
                    <a:pt x="34059" y="91635"/>
                    <a:pt x="25262" y="92368"/>
                  </a:cubicBezTo>
                  <a:cubicBezTo>
                    <a:pt x="23429" y="92368"/>
                    <a:pt x="23429" y="93467"/>
                    <a:pt x="23795" y="92001"/>
                  </a:cubicBezTo>
                  <a:cubicBezTo>
                    <a:pt x="27461" y="74407"/>
                    <a:pt x="14632" y="63045"/>
                    <a:pt x="9134" y="48750"/>
                  </a:cubicBezTo>
                  <a:cubicBezTo>
                    <a:pt x="8401" y="46550"/>
                    <a:pt x="9500" y="43252"/>
                    <a:pt x="8034" y="39953"/>
                  </a:cubicBezTo>
                  <a:cubicBezTo>
                    <a:pt x="-1129" y="18327"/>
                    <a:pt x="1803" y="11363"/>
                    <a:pt x="21963" y="0"/>
                  </a:cubicBezTo>
                  <a:cubicBezTo>
                    <a:pt x="23795" y="0"/>
                    <a:pt x="25262" y="733"/>
                    <a:pt x="26728" y="2199"/>
                  </a:cubicBezTo>
                  <a:lnTo>
                    <a:pt x="26361" y="2566"/>
                  </a:lnTo>
                  <a:cubicBezTo>
                    <a:pt x="31493" y="10996"/>
                    <a:pt x="35158" y="21992"/>
                    <a:pt x="49087" y="17227"/>
                  </a:cubicBezTo>
                  <a:lnTo>
                    <a:pt x="49087" y="17227"/>
                  </a:lnTo>
                  <a:cubicBezTo>
                    <a:pt x="62649" y="18327"/>
                    <a:pt x="72912" y="35554"/>
                    <a:pt x="67047" y="46550"/>
                  </a:cubicBezTo>
                  <a:cubicBezTo>
                    <a:pt x="65947" y="48750"/>
                    <a:pt x="64115" y="50582"/>
                    <a:pt x="62649" y="52782"/>
                  </a:cubicBezTo>
                  <a:cubicBezTo>
                    <a:pt x="43222" y="80272"/>
                    <a:pt x="43222" y="80272"/>
                    <a:pt x="65214" y="110328"/>
                  </a:cubicBezTo>
                  <a:cubicBezTo>
                    <a:pt x="65581" y="99332"/>
                    <a:pt x="76577" y="91635"/>
                    <a:pt x="66314" y="81371"/>
                  </a:cubicBezTo>
                  <a:cubicBezTo>
                    <a:pt x="64848" y="79905"/>
                    <a:pt x="65214" y="75873"/>
                    <a:pt x="67047" y="74407"/>
                  </a:cubicBezTo>
                  <a:cubicBezTo>
                    <a:pt x="78410" y="64877"/>
                    <a:pt x="71445" y="53881"/>
                    <a:pt x="70346" y="43252"/>
                  </a:cubicBezTo>
                  <a:cubicBezTo>
                    <a:pt x="67413" y="18693"/>
                    <a:pt x="69246" y="16128"/>
                    <a:pt x="93438" y="15395"/>
                  </a:cubicBezTo>
                  <a:cubicBezTo>
                    <a:pt x="95270" y="15395"/>
                    <a:pt x="97103" y="15028"/>
                    <a:pt x="98569" y="13562"/>
                  </a:cubicBezTo>
                  <a:cubicBezTo>
                    <a:pt x="100035" y="12829"/>
                    <a:pt x="101135" y="12829"/>
                    <a:pt x="102235" y="12829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7F247058-DE20-468A-AC48-A692F20FEB63}"/>
                </a:ext>
              </a:extLst>
            </p:cNvPr>
            <p:cNvSpPr/>
            <p:nvPr/>
          </p:nvSpPr>
          <p:spPr>
            <a:xfrm>
              <a:off x="12215067" y="5468816"/>
              <a:ext cx="209447" cy="124986"/>
            </a:xfrm>
            <a:custGeom>
              <a:avLst/>
              <a:gdLst>
                <a:gd name="connsiteX0" fmla="*/ 138339 w 209447"/>
                <a:gd name="connsiteY0" fmla="*/ 119858 h 124986"/>
                <a:gd name="connsiteX1" fmla="*/ 134673 w 209447"/>
                <a:gd name="connsiteY1" fmla="*/ 119858 h 124986"/>
                <a:gd name="connsiteX2" fmla="*/ 55867 w 209447"/>
                <a:gd name="connsiteY2" fmla="*/ 113627 h 124986"/>
                <a:gd name="connsiteX3" fmla="*/ 42672 w 209447"/>
                <a:gd name="connsiteY3" fmla="*/ 104097 h 124986"/>
                <a:gd name="connsiteX4" fmla="*/ 31676 w 209447"/>
                <a:gd name="connsiteY4" fmla="*/ 103364 h 124986"/>
                <a:gd name="connsiteX5" fmla="*/ 4186 w 209447"/>
                <a:gd name="connsiteY5" fmla="*/ 100798 h 124986"/>
                <a:gd name="connsiteX6" fmla="*/ 7118 w 209447"/>
                <a:gd name="connsiteY6" fmla="*/ 82471 h 124986"/>
                <a:gd name="connsiteX7" fmla="*/ 10783 w 209447"/>
                <a:gd name="connsiteY7" fmla="*/ 90902 h 124986"/>
                <a:gd name="connsiteX8" fmla="*/ 21046 w 209447"/>
                <a:gd name="connsiteY8" fmla="*/ 93101 h 124986"/>
                <a:gd name="connsiteX9" fmla="*/ 17381 w 209447"/>
                <a:gd name="connsiteY9" fmla="*/ 87969 h 124986"/>
                <a:gd name="connsiteX10" fmla="*/ 18114 w 209447"/>
                <a:gd name="connsiteY10" fmla="*/ 55714 h 124986"/>
                <a:gd name="connsiteX11" fmla="*/ 25445 w 209447"/>
                <a:gd name="connsiteY11" fmla="*/ 49483 h 124986"/>
                <a:gd name="connsiteX12" fmla="*/ 28010 w 209447"/>
                <a:gd name="connsiteY12" fmla="*/ 58646 h 124986"/>
                <a:gd name="connsiteX13" fmla="*/ 39740 w 209447"/>
                <a:gd name="connsiteY13" fmla="*/ 74407 h 124986"/>
                <a:gd name="connsiteX14" fmla="*/ 96553 w 209447"/>
                <a:gd name="connsiteY14" fmla="*/ 37020 h 124986"/>
                <a:gd name="connsiteX15" fmla="*/ 101318 w 209447"/>
                <a:gd name="connsiteY15" fmla="*/ 20526 h 124986"/>
                <a:gd name="connsiteX16" fmla="*/ 109015 w 209447"/>
                <a:gd name="connsiteY16" fmla="*/ 19427 h 124986"/>
                <a:gd name="connsiteX17" fmla="*/ 124410 w 209447"/>
                <a:gd name="connsiteY17" fmla="*/ 42518 h 124986"/>
                <a:gd name="connsiteX18" fmla="*/ 133207 w 209447"/>
                <a:gd name="connsiteY18" fmla="*/ 52782 h 124986"/>
                <a:gd name="connsiteX19" fmla="*/ 136506 w 209447"/>
                <a:gd name="connsiteY19" fmla="*/ 40319 h 124986"/>
                <a:gd name="connsiteX20" fmla="*/ 155933 w 209447"/>
                <a:gd name="connsiteY20" fmla="*/ 19427 h 124986"/>
                <a:gd name="connsiteX21" fmla="*/ 172793 w 209447"/>
                <a:gd name="connsiteY21" fmla="*/ 12829 h 124986"/>
                <a:gd name="connsiteX22" fmla="*/ 185256 w 209447"/>
                <a:gd name="connsiteY22" fmla="*/ 13562 h 124986"/>
                <a:gd name="connsiteX23" fmla="*/ 191120 w 209447"/>
                <a:gd name="connsiteY23" fmla="*/ 11729 h 124986"/>
                <a:gd name="connsiteX24" fmla="*/ 209447 w 209447"/>
                <a:gd name="connsiteY24" fmla="*/ 0 h 124986"/>
                <a:gd name="connsiteX25" fmla="*/ 207981 w 209447"/>
                <a:gd name="connsiteY25" fmla="*/ 42152 h 124986"/>
                <a:gd name="connsiteX26" fmla="*/ 206148 w 209447"/>
                <a:gd name="connsiteY26" fmla="*/ 113993 h 124986"/>
                <a:gd name="connsiteX27" fmla="*/ 201750 w 209447"/>
                <a:gd name="connsiteY27" fmla="*/ 116559 h 124986"/>
                <a:gd name="connsiteX28" fmla="*/ 201750 w 209447"/>
                <a:gd name="connsiteY28" fmla="*/ 72208 h 124986"/>
                <a:gd name="connsiteX29" fmla="*/ 191853 w 209447"/>
                <a:gd name="connsiteY29" fmla="*/ 61579 h 124986"/>
                <a:gd name="connsiteX30" fmla="*/ 169494 w 209447"/>
                <a:gd name="connsiteY30" fmla="*/ 51682 h 124986"/>
                <a:gd name="connsiteX31" fmla="*/ 163996 w 209447"/>
                <a:gd name="connsiteY31" fmla="*/ 71475 h 124986"/>
                <a:gd name="connsiteX32" fmla="*/ 149335 w 209447"/>
                <a:gd name="connsiteY32" fmla="*/ 93834 h 124986"/>
                <a:gd name="connsiteX33" fmla="*/ 138339 w 209447"/>
                <a:gd name="connsiteY33" fmla="*/ 119858 h 12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9447" h="124986">
                  <a:moveTo>
                    <a:pt x="138339" y="119858"/>
                  </a:moveTo>
                  <a:cubicBezTo>
                    <a:pt x="137239" y="119858"/>
                    <a:pt x="135773" y="119858"/>
                    <a:pt x="134673" y="119858"/>
                  </a:cubicBezTo>
                  <a:cubicBezTo>
                    <a:pt x="107183" y="133787"/>
                    <a:pt x="82258" y="115093"/>
                    <a:pt x="55867" y="113627"/>
                  </a:cubicBezTo>
                  <a:cubicBezTo>
                    <a:pt x="49636" y="113260"/>
                    <a:pt x="46704" y="107762"/>
                    <a:pt x="42672" y="104097"/>
                  </a:cubicBezTo>
                  <a:cubicBezTo>
                    <a:pt x="39007" y="100432"/>
                    <a:pt x="35341" y="98965"/>
                    <a:pt x="31676" y="103364"/>
                  </a:cubicBezTo>
                  <a:cubicBezTo>
                    <a:pt x="21046" y="116193"/>
                    <a:pt x="12616" y="110328"/>
                    <a:pt x="4186" y="100798"/>
                  </a:cubicBezTo>
                  <a:cubicBezTo>
                    <a:pt x="2353" y="94200"/>
                    <a:pt x="-5711" y="86503"/>
                    <a:pt x="7118" y="82471"/>
                  </a:cubicBezTo>
                  <a:cubicBezTo>
                    <a:pt x="8217" y="85403"/>
                    <a:pt x="10050" y="87969"/>
                    <a:pt x="10783" y="90902"/>
                  </a:cubicBezTo>
                  <a:cubicBezTo>
                    <a:pt x="12982" y="98599"/>
                    <a:pt x="19214" y="94567"/>
                    <a:pt x="21046" y="93101"/>
                  </a:cubicBezTo>
                  <a:cubicBezTo>
                    <a:pt x="29843" y="84670"/>
                    <a:pt x="16281" y="90902"/>
                    <a:pt x="17381" y="87969"/>
                  </a:cubicBezTo>
                  <a:cubicBezTo>
                    <a:pt x="20313" y="77340"/>
                    <a:pt x="12249" y="66710"/>
                    <a:pt x="18114" y="55714"/>
                  </a:cubicBezTo>
                  <a:cubicBezTo>
                    <a:pt x="19947" y="52415"/>
                    <a:pt x="20680" y="48016"/>
                    <a:pt x="25445" y="49483"/>
                  </a:cubicBezTo>
                  <a:cubicBezTo>
                    <a:pt x="30210" y="50949"/>
                    <a:pt x="29477" y="55347"/>
                    <a:pt x="28010" y="58646"/>
                  </a:cubicBezTo>
                  <a:cubicBezTo>
                    <a:pt x="22512" y="71108"/>
                    <a:pt x="24345" y="72941"/>
                    <a:pt x="39740" y="74407"/>
                  </a:cubicBezTo>
                  <a:cubicBezTo>
                    <a:pt x="70529" y="77340"/>
                    <a:pt x="77493" y="48750"/>
                    <a:pt x="96553" y="37020"/>
                  </a:cubicBezTo>
                  <a:cubicBezTo>
                    <a:pt x="91422" y="30056"/>
                    <a:pt x="114514" y="31522"/>
                    <a:pt x="101318" y="20526"/>
                  </a:cubicBezTo>
                  <a:cubicBezTo>
                    <a:pt x="99486" y="19060"/>
                    <a:pt x="107549" y="17960"/>
                    <a:pt x="109015" y="19427"/>
                  </a:cubicBezTo>
                  <a:cubicBezTo>
                    <a:pt x="115980" y="25658"/>
                    <a:pt x="120378" y="34088"/>
                    <a:pt x="124410" y="42518"/>
                  </a:cubicBezTo>
                  <a:cubicBezTo>
                    <a:pt x="126609" y="46550"/>
                    <a:pt x="126976" y="54248"/>
                    <a:pt x="133207" y="52782"/>
                  </a:cubicBezTo>
                  <a:cubicBezTo>
                    <a:pt x="139438" y="51315"/>
                    <a:pt x="136873" y="45451"/>
                    <a:pt x="136506" y="40319"/>
                  </a:cubicBezTo>
                  <a:cubicBezTo>
                    <a:pt x="135773" y="26757"/>
                    <a:pt x="143837" y="18327"/>
                    <a:pt x="155933" y="19427"/>
                  </a:cubicBezTo>
                  <a:cubicBezTo>
                    <a:pt x="164363" y="20160"/>
                    <a:pt x="168395" y="17594"/>
                    <a:pt x="172793" y="12829"/>
                  </a:cubicBezTo>
                  <a:cubicBezTo>
                    <a:pt x="176459" y="18327"/>
                    <a:pt x="181224" y="-1466"/>
                    <a:pt x="185256" y="13562"/>
                  </a:cubicBezTo>
                  <a:cubicBezTo>
                    <a:pt x="186355" y="17594"/>
                    <a:pt x="189654" y="15028"/>
                    <a:pt x="191120" y="11729"/>
                  </a:cubicBezTo>
                  <a:cubicBezTo>
                    <a:pt x="194786" y="4398"/>
                    <a:pt x="203216" y="3665"/>
                    <a:pt x="209447" y="0"/>
                  </a:cubicBezTo>
                  <a:cubicBezTo>
                    <a:pt x="200650" y="13562"/>
                    <a:pt x="209814" y="27857"/>
                    <a:pt x="207981" y="42152"/>
                  </a:cubicBezTo>
                  <a:cubicBezTo>
                    <a:pt x="204682" y="65610"/>
                    <a:pt x="203216" y="90168"/>
                    <a:pt x="206148" y="113993"/>
                  </a:cubicBezTo>
                  <a:cubicBezTo>
                    <a:pt x="206148" y="114360"/>
                    <a:pt x="204315" y="115093"/>
                    <a:pt x="201750" y="116559"/>
                  </a:cubicBezTo>
                  <a:cubicBezTo>
                    <a:pt x="201750" y="101165"/>
                    <a:pt x="201750" y="86870"/>
                    <a:pt x="201750" y="72208"/>
                  </a:cubicBezTo>
                  <a:cubicBezTo>
                    <a:pt x="201750" y="65244"/>
                    <a:pt x="201750" y="59013"/>
                    <a:pt x="191853" y="61579"/>
                  </a:cubicBezTo>
                  <a:cubicBezTo>
                    <a:pt x="181957" y="64144"/>
                    <a:pt x="180491" y="50582"/>
                    <a:pt x="169494" y="51682"/>
                  </a:cubicBezTo>
                  <a:cubicBezTo>
                    <a:pt x="180491" y="61945"/>
                    <a:pt x="177192" y="68176"/>
                    <a:pt x="163996" y="71475"/>
                  </a:cubicBezTo>
                  <a:cubicBezTo>
                    <a:pt x="153000" y="74407"/>
                    <a:pt x="150801" y="85403"/>
                    <a:pt x="149335" y="93834"/>
                  </a:cubicBezTo>
                  <a:cubicBezTo>
                    <a:pt x="148235" y="104097"/>
                    <a:pt x="144936" y="112527"/>
                    <a:pt x="138339" y="119858"/>
                  </a:cubicBezTo>
                  <a:close/>
                </a:path>
              </a:pathLst>
            </a:custGeom>
            <a:solidFill>
              <a:srgbClr val="BE95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2FAB536D-7D3B-4ECF-9D2A-BB6BD5D0E459}"/>
                </a:ext>
              </a:extLst>
            </p:cNvPr>
            <p:cNvSpPr/>
            <p:nvPr/>
          </p:nvSpPr>
          <p:spPr>
            <a:xfrm>
              <a:off x="12353010" y="5295809"/>
              <a:ext cx="151034" cy="111393"/>
            </a:xfrm>
            <a:custGeom>
              <a:avLst/>
              <a:gdLst>
                <a:gd name="connsiteX0" fmla="*/ 71505 w 151034"/>
                <a:gd name="connsiteY0" fmla="*/ 90168 h 111393"/>
                <a:gd name="connsiteX1" fmla="*/ 52444 w 151034"/>
                <a:gd name="connsiteY1" fmla="*/ 91635 h 111393"/>
                <a:gd name="connsiteX2" fmla="*/ 41815 w 151034"/>
                <a:gd name="connsiteY2" fmla="*/ 89435 h 111393"/>
                <a:gd name="connsiteX3" fmla="*/ 43647 w 151034"/>
                <a:gd name="connsiteY3" fmla="*/ 79539 h 111393"/>
                <a:gd name="connsiteX4" fmla="*/ 20556 w 151034"/>
                <a:gd name="connsiteY4" fmla="*/ 40686 h 111393"/>
                <a:gd name="connsiteX5" fmla="*/ 29 w 151034"/>
                <a:gd name="connsiteY5" fmla="*/ 34821 h 111393"/>
                <a:gd name="connsiteX6" fmla="*/ 12125 w 151034"/>
                <a:gd name="connsiteY6" fmla="*/ 10996 h 111393"/>
                <a:gd name="connsiteX7" fmla="*/ 67839 w 151034"/>
                <a:gd name="connsiteY7" fmla="*/ 0 h 111393"/>
                <a:gd name="connsiteX8" fmla="*/ 78469 w 151034"/>
                <a:gd name="connsiteY8" fmla="*/ 2199 h 111393"/>
                <a:gd name="connsiteX9" fmla="*/ 90198 w 151034"/>
                <a:gd name="connsiteY9" fmla="*/ 7697 h 111393"/>
                <a:gd name="connsiteX10" fmla="*/ 77369 w 151034"/>
                <a:gd name="connsiteY10" fmla="*/ 11363 h 111393"/>
                <a:gd name="connsiteX11" fmla="*/ 81768 w 151034"/>
                <a:gd name="connsiteY11" fmla="*/ 25658 h 111393"/>
                <a:gd name="connsiteX12" fmla="*/ 98628 w 151034"/>
                <a:gd name="connsiteY12" fmla="*/ 45451 h 111393"/>
                <a:gd name="connsiteX13" fmla="*/ 108158 w 151034"/>
                <a:gd name="connsiteY13" fmla="*/ 34821 h 111393"/>
                <a:gd name="connsiteX14" fmla="*/ 118788 w 151034"/>
                <a:gd name="connsiteY14" fmla="*/ 20526 h 111393"/>
                <a:gd name="connsiteX15" fmla="*/ 132716 w 151034"/>
                <a:gd name="connsiteY15" fmla="*/ 30056 h 111393"/>
                <a:gd name="connsiteX16" fmla="*/ 144079 w 151034"/>
                <a:gd name="connsiteY16" fmla="*/ 67077 h 111393"/>
                <a:gd name="connsiteX17" fmla="*/ 149944 w 151034"/>
                <a:gd name="connsiteY17" fmla="*/ 83937 h 111393"/>
                <a:gd name="connsiteX18" fmla="*/ 148111 w 151034"/>
                <a:gd name="connsiteY18" fmla="*/ 97499 h 111393"/>
                <a:gd name="connsiteX19" fmla="*/ 144446 w 151034"/>
                <a:gd name="connsiteY19" fmla="*/ 105197 h 111393"/>
                <a:gd name="connsiteX20" fmla="*/ 124286 w 151034"/>
                <a:gd name="connsiteY20" fmla="*/ 108495 h 111393"/>
                <a:gd name="connsiteX21" fmla="*/ 126119 w 151034"/>
                <a:gd name="connsiteY21" fmla="*/ 91635 h 111393"/>
                <a:gd name="connsiteX22" fmla="*/ 129784 w 151034"/>
                <a:gd name="connsiteY22" fmla="*/ 74041 h 111393"/>
                <a:gd name="connsiteX23" fmla="*/ 71505 w 151034"/>
                <a:gd name="connsiteY23" fmla="*/ 90168 h 11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1034" h="111393">
                  <a:moveTo>
                    <a:pt x="71505" y="90168"/>
                  </a:moveTo>
                  <a:cubicBezTo>
                    <a:pt x="64540" y="84670"/>
                    <a:pt x="58675" y="90168"/>
                    <a:pt x="52444" y="91635"/>
                  </a:cubicBezTo>
                  <a:cubicBezTo>
                    <a:pt x="49146" y="92368"/>
                    <a:pt x="44380" y="91268"/>
                    <a:pt x="41815" y="89435"/>
                  </a:cubicBezTo>
                  <a:cubicBezTo>
                    <a:pt x="38149" y="86503"/>
                    <a:pt x="42181" y="82838"/>
                    <a:pt x="43647" y="79539"/>
                  </a:cubicBezTo>
                  <a:cubicBezTo>
                    <a:pt x="52078" y="62312"/>
                    <a:pt x="39249" y="40686"/>
                    <a:pt x="20556" y="40686"/>
                  </a:cubicBezTo>
                  <a:cubicBezTo>
                    <a:pt x="12492" y="40686"/>
                    <a:pt x="-704" y="41785"/>
                    <a:pt x="29" y="34821"/>
                  </a:cubicBezTo>
                  <a:cubicBezTo>
                    <a:pt x="762" y="27857"/>
                    <a:pt x="-1070" y="13929"/>
                    <a:pt x="12125" y="10996"/>
                  </a:cubicBezTo>
                  <a:cubicBezTo>
                    <a:pt x="28986" y="-1466"/>
                    <a:pt x="49146" y="2566"/>
                    <a:pt x="67839" y="0"/>
                  </a:cubicBezTo>
                  <a:cubicBezTo>
                    <a:pt x="71138" y="1100"/>
                    <a:pt x="74437" y="4032"/>
                    <a:pt x="78469" y="2199"/>
                  </a:cubicBezTo>
                  <a:cubicBezTo>
                    <a:pt x="84333" y="-367"/>
                    <a:pt x="90564" y="-1100"/>
                    <a:pt x="90198" y="7697"/>
                  </a:cubicBezTo>
                  <a:cubicBezTo>
                    <a:pt x="89465" y="18693"/>
                    <a:pt x="81034" y="6598"/>
                    <a:pt x="77369" y="11363"/>
                  </a:cubicBezTo>
                  <a:cubicBezTo>
                    <a:pt x="79202" y="15761"/>
                    <a:pt x="85066" y="19060"/>
                    <a:pt x="81768" y="25658"/>
                  </a:cubicBezTo>
                  <a:cubicBezTo>
                    <a:pt x="71138" y="46184"/>
                    <a:pt x="82134" y="46550"/>
                    <a:pt x="98628" y="45451"/>
                  </a:cubicBezTo>
                  <a:cubicBezTo>
                    <a:pt x="107792" y="45084"/>
                    <a:pt x="108158" y="42152"/>
                    <a:pt x="108158" y="34821"/>
                  </a:cubicBezTo>
                  <a:cubicBezTo>
                    <a:pt x="108158" y="28590"/>
                    <a:pt x="112557" y="22359"/>
                    <a:pt x="118788" y="20526"/>
                  </a:cubicBezTo>
                  <a:cubicBezTo>
                    <a:pt x="126485" y="17960"/>
                    <a:pt x="129051" y="25291"/>
                    <a:pt x="132716" y="30056"/>
                  </a:cubicBezTo>
                  <a:cubicBezTo>
                    <a:pt x="127218" y="45451"/>
                    <a:pt x="141513" y="54248"/>
                    <a:pt x="144079" y="67077"/>
                  </a:cubicBezTo>
                  <a:cubicBezTo>
                    <a:pt x="151410" y="70742"/>
                    <a:pt x="152143" y="76973"/>
                    <a:pt x="149944" y="83937"/>
                  </a:cubicBezTo>
                  <a:cubicBezTo>
                    <a:pt x="148478" y="88336"/>
                    <a:pt x="145179" y="92368"/>
                    <a:pt x="148111" y="97499"/>
                  </a:cubicBezTo>
                  <a:cubicBezTo>
                    <a:pt x="148111" y="100432"/>
                    <a:pt x="147378" y="103364"/>
                    <a:pt x="144446" y="105197"/>
                  </a:cubicBezTo>
                  <a:cubicBezTo>
                    <a:pt x="138215" y="110328"/>
                    <a:pt x="131617" y="114360"/>
                    <a:pt x="124286" y="108495"/>
                  </a:cubicBezTo>
                  <a:cubicBezTo>
                    <a:pt x="116955" y="102631"/>
                    <a:pt x="125752" y="97499"/>
                    <a:pt x="126119" y="91635"/>
                  </a:cubicBezTo>
                  <a:cubicBezTo>
                    <a:pt x="126485" y="86137"/>
                    <a:pt x="128684" y="81005"/>
                    <a:pt x="129784" y="74041"/>
                  </a:cubicBezTo>
                  <a:cubicBezTo>
                    <a:pt x="108158" y="79172"/>
                    <a:pt x="90564" y="87969"/>
                    <a:pt x="71505" y="90168"/>
                  </a:cubicBezTo>
                  <a:close/>
                </a:path>
              </a:pathLst>
            </a:custGeom>
            <a:solidFill>
              <a:srgbClr val="A172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F7C1754F-1A37-4828-B571-4FC64ADDE2D2}"/>
                </a:ext>
              </a:extLst>
            </p:cNvPr>
            <p:cNvSpPr/>
            <p:nvPr/>
          </p:nvSpPr>
          <p:spPr>
            <a:xfrm>
              <a:off x="12409973" y="5365818"/>
              <a:ext cx="86072" cy="115932"/>
            </a:xfrm>
            <a:custGeom>
              <a:avLst/>
              <a:gdLst>
                <a:gd name="connsiteX0" fmla="*/ 14541 w 86072"/>
                <a:gd name="connsiteY0" fmla="*/ 20160 h 115932"/>
                <a:gd name="connsiteX1" fmla="*/ 81251 w 86072"/>
                <a:gd name="connsiteY1" fmla="*/ 0 h 115932"/>
                <a:gd name="connsiteX2" fmla="*/ 66223 w 86072"/>
                <a:gd name="connsiteY2" fmla="*/ 35554 h 115932"/>
                <a:gd name="connsiteX3" fmla="*/ 86016 w 86072"/>
                <a:gd name="connsiteY3" fmla="*/ 35554 h 115932"/>
                <a:gd name="connsiteX4" fmla="*/ 79418 w 86072"/>
                <a:gd name="connsiteY4" fmla="*/ 67443 h 115932"/>
                <a:gd name="connsiteX5" fmla="*/ 69888 w 86072"/>
                <a:gd name="connsiteY5" fmla="*/ 69642 h 115932"/>
                <a:gd name="connsiteX6" fmla="*/ 65490 w 86072"/>
                <a:gd name="connsiteY6" fmla="*/ 72941 h 115932"/>
                <a:gd name="connsiteX7" fmla="*/ 68056 w 86072"/>
                <a:gd name="connsiteY7" fmla="*/ 80272 h 115932"/>
                <a:gd name="connsiteX8" fmla="*/ 76853 w 86072"/>
                <a:gd name="connsiteY8" fmla="*/ 115826 h 115932"/>
                <a:gd name="connsiteX9" fmla="*/ 61458 w 86072"/>
                <a:gd name="connsiteY9" fmla="*/ 110328 h 115932"/>
                <a:gd name="connsiteX10" fmla="*/ 57793 w 86072"/>
                <a:gd name="connsiteY10" fmla="*/ 101898 h 115932"/>
                <a:gd name="connsiteX11" fmla="*/ 47530 w 86072"/>
                <a:gd name="connsiteY11" fmla="*/ 88702 h 115932"/>
                <a:gd name="connsiteX12" fmla="*/ 43131 w 86072"/>
                <a:gd name="connsiteY12" fmla="*/ 86137 h 115932"/>
                <a:gd name="connsiteX13" fmla="*/ 21872 w 86072"/>
                <a:gd name="connsiteY13" fmla="*/ 80272 h 115932"/>
                <a:gd name="connsiteX14" fmla="*/ 8310 w 86072"/>
                <a:gd name="connsiteY14" fmla="*/ 68909 h 115932"/>
                <a:gd name="connsiteX15" fmla="*/ 3545 w 86072"/>
                <a:gd name="connsiteY15" fmla="*/ 49483 h 115932"/>
                <a:gd name="connsiteX16" fmla="*/ 14541 w 86072"/>
                <a:gd name="connsiteY16" fmla="*/ 20160 h 11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072" h="115932">
                  <a:moveTo>
                    <a:pt x="14541" y="20160"/>
                  </a:moveTo>
                  <a:cubicBezTo>
                    <a:pt x="35067" y="8430"/>
                    <a:pt x="57060" y="2199"/>
                    <a:pt x="81251" y="0"/>
                  </a:cubicBezTo>
                  <a:cubicBezTo>
                    <a:pt x="68056" y="9163"/>
                    <a:pt x="79052" y="27124"/>
                    <a:pt x="66223" y="35554"/>
                  </a:cubicBezTo>
                  <a:cubicBezTo>
                    <a:pt x="73187" y="41419"/>
                    <a:pt x="79785" y="32622"/>
                    <a:pt x="86016" y="35554"/>
                  </a:cubicBezTo>
                  <a:cubicBezTo>
                    <a:pt x="87116" y="46917"/>
                    <a:pt x="71721" y="54614"/>
                    <a:pt x="79418" y="67443"/>
                  </a:cubicBezTo>
                  <a:cubicBezTo>
                    <a:pt x="76119" y="67077"/>
                    <a:pt x="76486" y="81372"/>
                    <a:pt x="69888" y="69642"/>
                  </a:cubicBezTo>
                  <a:cubicBezTo>
                    <a:pt x="68056" y="66710"/>
                    <a:pt x="66590" y="71475"/>
                    <a:pt x="65490" y="72941"/>
                  </a:cubicBezTo>
                  <a:cubicBezTo>
                    <a:pt x="63657" y="76240"/>
                    <a:pt x="64757" y="78439"/>
                    <a:pt x="68056" y="80272"/>
                  </a:cubicBezTo>
                  <a:cubicBezTo>
                    <a:pt x="84550" y="89435"/>
                    <a:pt x="79785" y="102997"/>
                    <a:pt x="76853" y="115826"/>
                  </a:cubicBezTo>
                  <a:cubicBezTo>
                    <a:pt x="69522" y="117292"/>
                    <a:pt x="71721" y="102997"/>
                    <a:pt x="61458" y="110328"/>
                  </a:cubicBezTo>
                  <a:cubicBezTo>
                    <a:pt x="56693" y="113627"/>
                    <a:pt x="56693" y="106296"/>
                    <a:pt x="57793" y="101898"/>
                  </a:cubicBezTo>
                  <a:cubicBezTo>
                    <a:pt x="59992" y="93467"/>
                    <a:pt x="59992" y="86137"/>
                    <a:pt x="47530" y="88702"/>
                  </a:cubicBezTo>
                  <a:cubicBezTo>
                    <a:pt x="46063" y="89069"/>
                    <a:pt x="43131" y="86870"/>
                    <a:pt x="43131" y="86137"/>
                  </a:cubicBezTo>
                  <a:cubicBezTo>
                    <a:pt x="43864" y="55347"/>
                    <a:pt x="28836" y="82471"/>
                    <a:pt x="21872" y="80272"/>
                  </a:cubicBezTo>
                  <a:cubicBezTo>
                    <a:pt x="16007" y="78439"/>
                    <a:pt x="17840" y="69276"/>
                    <a:pt x="8310" y="68909"/>
                  </a:cubicBezTo>
                  <a:cubicBezTo>
                    <a:pt x="4645" y="68909"/>
                    <a:pt x="-5252" y="54248"/>
                    <a:pt x="3545" y="49483"/>
                  </a:cubicBezTo>
                  <a:cubicBezTo>
                    <a:pt x="17473" y="41419"/>
                    <a:pt x="14541" y="31156"/>
                    <a:pt x="14541" y="2016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D6103B17-E231-477B-BF9E-F350ACB0972B}"/>
                </a:ext>
              </a:extLst>
            </p:cNvPr>
            <p:cNvSpPr/>
            <p:nvPr/>
          </p:nvSpPr>
          <p:spPr>
            <a:xfrm>
              <a:off x="12369888" y="5596295"/>
              <a:ext cx="54626" cy="106575"/>
            </a:xfrm>
            <a:custGeom>
              <a:avLst/>
              <a:gdLst>
                <a:gd name="connsiteX0" fmla="*/ 54626 w 54626"/>
                <a:gd name="connsiteY0" fmla="*/ 3741 h 106575"/>
                <a:gd name="connsiteX1" fmla="*/ 48395 w 54626"/>
                <a:gd name="connsiteY1" fmla="*/ 7040 h 106575"/>
                <a:gd name="connsiteX2" fmla="*/ 31168 w 54626"/>
                <a:gd name="connsiteY2" fmla="*/ 35630 h 106575"/>
                <a:gd name="connsiteX3" fmla="*/ 26769 w 54626"/>
                <a:gd name="connsiteY3" fmla="*/ 64953 h 106575"/>
                <a:gd name="connsiteX4" fmla="*/ 26403 w 54626"/>
                <a:gd name="connsiteY4" fmla="*/ 71551 h 106575"/>
                <a:gd name="connsiteX5" fmla="*/ 35200 w 54626"/>
                <a:gd name="connsiteY5" fmla="*/ 75583 h 106575"/>
                <a:gd name="connsiteX6" fmla="*/ 27136 w 54626"/>
                <a:gd name="connsiteY6" fmla="*/ 103440 h 106575"/>
                <a:gd name="connsiteX7" fmla="*/ 15773 w 54626"/>
                <a:gd name="connsiteY7" fmla="*/ 104906 h 106575"/>
                <a:gd name="connsiteX8" fmla="*/ 9175 w 54626"/>
                <a:gd name="connsiteY8" fmla="*/ 49559 h 106575"/>
                <a:gd name="connsiteX9" fmla="*/ 5877 w 54626"/>
                <a:gd name="connsiteY9" fmla="*/ 7407 h 106575"/>
                <a:gd name="connsiteX10" fmla="*/ 16506 w 54626"/>
                <a:gd name="connsiteY10" fmla="*/ 76 h 106575"/>
                <a:gd name="connsiteX11" fmla="*/ 54626 w 54626"/>
                <a:gd name="connsiteY11" fmla="*/ 3741 h 10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26" h="106575">
                  <a:moveTo>
                    <a:pt x="54626" y="3741"/>
                  </a:moveTo>
                  <a:cubicBezTo>
                    <a:pt x="52427" y="4841"/>
                    <a:pt x="50594" y="6674"/>
                    <a:pt x="48395" y="7040"/>
                  </a:cubicBezTo>
                  <a:cubicBezTo>
                    <a:pt x="28602" y="10339"/>
                    <a:pt x="25670" y="15837"/>
                    <a:pt x="31168" y="35630"/>
                  </a:cubicBezTo>
                  <a:cubicBezTo>
                    <a:pt x="33733" y="45527"/>
                    <a:pt x="43997" y="57623"/>
                    <a:pt x="26769" y="64953"/>
                  </a:cubicBezTo>
                  <a:cubicBezTo>
                    <a:pt x="25670" y="65320"/>
                    <a:pt x="25303" y="69718"/>
                    <a:pt x="26403" y="71551"/>
                  </a:cubicBezTo>
                  <a:cubicBezTo>
                    <a:pt x="28235" y="74850"/>
                    <a:pt x="38499" y="64953"/>
                    <a:pt x="35200" y="75583"/>
                  </a:cubicBezTo>
                  <a:cubicBezTo>
                    <a:pt x="32267" y="84746"/>
                    <a:pt x="25670" y="92444"/>
                    <a:pt x="27136" y="103440"/>
                  </a:cubicBezTo>
                  <a:cubicBezTo>
                    <a:pt x="27502" y="104539"/>
                    <a:pt x="20538" y="108938"/>
                    <a:pt x="15773" y="104906"/>
                  </a:cubicBezTo>
                  <a:cubicBezTo>
                    <a:pt x="-2554" y="89878"/>
                    <a:pt x="-5120" y="69718"/>
                    <a:pt x="9175" y="49559"/>
                  </a:cubicBezTo>
                  <a:cubicBezTo>
                    <a:pt x="23104" y="29399"/>
                    <a:pt x="22371" y="16937"/>
                    <a:pt x="5877" y="7407"/>
                  </a:cubicBezTo>
                  <a:cubicBezTo>
                    <a:pt x="6243" y="442"/>
                    <a:pt x="11008" y="-291"/>
                    <a:pt x="16506" y="76"/>
                  </a:cubicBezTo>
                  <a:cubicBezTo>
                    <a:pt x="28968" y="1176"/>
                    <a:pt x="41797" y="2642"/>
                    <a:pt x="54626" y="3741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2308600-898E-4FB8-B2F1-323832C0C141}"/>
                </a:ext>
              </a:extLst>
            </p:cNvPr>
            <p:cNvSpPr/>
            <p:nvPr/>
          </p:nvSpPr>
          <p:spPr>
            <a:xfrm>
              <a:off x="12489620" y="5361329"/>
              <a:ext cx="21031" cy="31979"/>
            </a:xfrm>
            <a:custGeom>
              <a:avLst/>
              <a:gdLst>
                <a:gd name="connsiteX0" fmla="*/ 10035 w 21031"/>
                <a:gd name="connsiteY0" fmla="*/ 31980 h 31979"/>
                <a:gd name="connsiteX1" fmla="*/ 3804 w 21031"/>
                <a:gd name="connsiteY1" fmla="*/ 22816 h 31979"/>
                <a:gd name="connsiteX2" fmla="*/ 6369 w 21031"/>
                <a:gd name="connsiteY2" fmla="*/ 1557 h 31979"/>
                <a:gd name="connsiteX3" fmla="*/ 21031 w 21031"/>
                <a:gd name="connsiteY3" fmla="*/ 9254 h 31979"/>
                <a:gd name="connsiteX4" fmla="*/ 10035 w 21031"/>
                <a:gd name="connsiteY4" fmla="*/ 31980 h 3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31" h="31979">
                  <a:moveTo>
                    <a:pt x="10035" y="31980"/>
                  </a:moveTo>
                  <a:cubicBezTo>
                    <a:pt x="4170" y="31613"/>
                    <a:pt x="-5360" y="31247"/>
                    <a:pt x="3804" y="22816"/>
                  </a:cubicBezTo>
                  <a:cubicBezTo>
                    <a:pt x="11868" y="15486"/>
                    <a:pt x="9302" y="9254"/>
                    <a:pt x="6369" y="1557"/>
                  </a:cubicBezTo>
                  <a:cubicBezTo>
                    <a:pt x="15533" y="-3941"/>
                    <a:pt x="16266" y="6689"/>
                    <a:pt x="21031" y="9254"/>
                  </a:cubicBezTo>
                  <a:cubicBezTo>
                    <a:pt x="21031" y="18784"/>
                    <a:pt x="18832" y="27215"/>
                    <a:pt x="10035" y="3198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4778C03F-4B5A-46A8-B3B1-115D47587364}"/>
                </a:ext>
              </a:extLst>
            </p:cNvPr>
            <p:cNvSpPr/>
            <p:nvPr/>
          </p:nvSpPr>
          <p:spPr>
            <a:xfrm>
              <a:off x="12353039" y="5589040"/>
              <a:ext cx="22725" cy="20948"/>
            </a:xfrm>
            <a:custGeom>
              <a:avLst/>
              <a:gdLst>
                <a:gd name="connsiteX0" fmla="*/ 22725 w 22725"/>
                <a:gd name="connsiteY0" fmla="*/ 14662 h 20948"/>
                <a:gd name="connsiteX1" fmla="*/ 10630 w 22725"/>
                <a:gd name="connsiteY1" fmla="*/ 18693 h 20948"/>
                <a:gd name="connsiteX2" fmla="*/ 0 w 22725"/>
                <a:gd name="connsiteY2" fmla="*/ 0 h 20948"/>
                <a:gd name="connsiteX3" fmla="*/ 22725 w 22725"/>
                <a:gd name="connsiteY3" fmla="*/ 14662 h 2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20948">
                  <a:moveTo>
                    <a:pt x="22725" y="14662"/>
                  </a:moveTo>
                  <a:cubicBezTo>
                    <a:pt x="21626" y="24925"/>
                    <a:pt x="15395" y="19793"/>
                    <a:pt x="10630" y="18693"/>
                  </a:cubicBezTo>
                  <a:cubicBezTo>
                    <a:pt x="-366" y="16494"/>
                    <a:pt x="367" y="8064"/>
                    <a:pt x="0" y="0"/>
                  </a:cubicBezTo>
                  <a:cubicBezTo>
                    <a:pt x="7697" y="4765"/>
                    <a:pt x="15028" y="9897"/>
                    <a:pt x="22725" y="14662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EBBDFB2F-E5B9-4624-BC44-A08891562EDA}"/>
                </a:ext>
              </a:extLst>
            </p:cNvPr>
            <p:cNvSpPr/>
            <p:nvPr/>
          </p:nvSpPr>
          <p:spPr>
            <a:xfrm>
              <a:off x="12142599" y="4784512"/>
              <a:ext cx="301573" cy="556381"/>
            </a:xfrm>
            <a:custGeom>
              <a:avLst/>
              <a:gdLst>
                <a:gd name="connsiteX0" fmla="*/ 278250 w 301573"/>
                <a:gd name="connsiteY0" fmla="*/ 510931 h 556381"/>
                <a:gd name="connsiteX1" fmla="*/ 222536 w 301573"/>
                <a:gd name="connsiteY1" fmla="*/ 521927 h 556381"/>
                <a:gd name="connsiteX2" fmla="*/ 213739 w 301573"/>
                <a:gd name="connsiteY2" fmla="*/ 514963 h 556381"/>
                <a:gd name="connsiteX3" fmla="*/ 151427 w 301573"/>
                <a:gd name="connsiteY3" fmla="*/ 513497 h 556381"/>
                <a:gd name="connsiteX4" fmla="*/ 109275 w 301573"/>
                <a:gd name="connsiteY4" fmla="*/ 533290 h 556381"/>
                <a:gd name="connsiteX5" fmla="*/ 39267 w 301573"/>
                <a:gd name="connsiteY5" fmla="*/ 547218 h 556381"/>
                <a:gd name="connsiteX6" fmla="*/ 2613 w 301573"/>
                <a:gd name="connsiteY6" fmla="*/ 556382 h 556381"/>
                <a:gd name="connsiteX7" fmla="*/ 47 w 301573"/>
                <a:gd name="connsiteY7" fmla="*/ 555282 h 556381"/>
                <a:gd name="connsiteX8" fmla="*/ 9943 w 301573"/>
                <a:gd name="connsiteY8" fmla="*/ 363949 h 556381"/>
                <a:gd name="connsiteX9" fmla="*/ 19473 w 301573"/>
                <a:gd name="connsiteY9" fmla="*/ 209270 h 556381"/>
                <a:gd name="connsiteX10" fmla="*/ 15441 w 301573"/>
                <a:gd name="connsiteY10" fmla="*/ 168584 h 556381"/>
                <a:gd name="connsiteX11" fmla="*/ 24605 w 301573"/>
                <a:gd name="connsiteY11" fmla="*/ 157588 h 556381"/>
                <a:gd name="connsiteX12" fmla="*/ 42199 w 301573"/>
                <a:gd name="connsiteY12" fmla="*/ 123133 h 556381"/>
                <a:gd name="connsiteX13" fmla="*/ 44031 w 301573"/>
                <a:gd name="connsiteY13" fmla="*/ 114703 h 556381"/>
                <a:gd name="connsiteX14" fmla="*/ 50629 w 301573"/>
                <a:gd name="connsiteY14" fmla="*/ 82447 h 556381"/>
                <a:gd name="connsiteX15" fmla="*/ 72988 w 301573"/>
                <a:gd name="connsiteY15" fmla="*/ 83914 h 556381"/>
                <a:gd name="connsiteX16" fmla="*/ 81785 w 301573"/>
                <a:gd name="connsiteY16" fmla="*/ 89778 h 556381"/>
                <a:gd name="connsiteX17" fmla="*/ 79952 w 301573"/>
                <a:gd name="connsiteY17" fmla="*/ 96009 h 556381"/>
                <a:gd name="connsiteX18" fmla="*/ 64558 w 301573"/>
                <a:gd name="connsiteY18" fmla="*/ 111771 h 556381"/>
                <a:gd name="connsiteX19" fmla="*/ 93514 w 301573"/>
                <a:gd name="connsiteY19" fmla="*/ 116169 h 556381"/>
                <a:gd name="connsiteX20" fmla="*/ 100478 w 301573"/>
                <a:gd name="connsiteY20" fmla="*/ 101141 h 556381"/>
                <a:gd name="connsiteX21" fmla="*/ 109275 w 301573"/>
                <a:gd name="connsiteY21" fmla="*/ 78782 h 556381"/>
                <a:gd name="connsiteX22" fmla="*/ 112941 w 301573"/>
                <a:gd name="connsiteY22" fmla="*/ 52025 h 556381"/>
                <a:gd name="connsiteX23" fmla="*/ 133100 w 301573"/>
                <a:gd name="connsiteY23" fmla="*/ 57156 h 556381"/>
                <a:gd name="connsiteX24" fmla="*/ 135666 w 301573"/>
                <a:gd name="connsiteY24" fmla="*/ 40295 h 556381"/>
                <a:gd name="connsiteX25" fmla="*/ 118072 w 301573"/>
                <a:gd name="connsiteY25" fmla="*/ 37363 h 556381"/>
                <a:gd name="connsiteX26" fmla="*/ 103411 w 301573"/>
                <a:gd name="connsiteY26" fmla="*/ 36630 h 556381"/>
                <a:gd name="connsiteX27" fmla="*/ 113674 w 301573"/>
                <a:gd name="connsiteY27" fmla="*/ 26734 h 556381"/>
                <a:gd name="connsiteX28" fmla="*/ 124303 w 301573"/>
                <a:gd name="connsiteY28" fmla="*/ 20869 h 556381"/>
                <a:gd name="connsiteX29" fmla="*/ 103777 w 301573"/>
                <a:gd name="connsiteY29" fmla="*/ 1442 h 556381"/>
                <a:gd name="connsiteX30" fmla="*/ 122471 w 301573"/>
                <a:gd name="connsiteY30" fmla="*/ 8773 h 556381"/>
                <a:gd name="connsiteX31" fmla="*/ 124303 w 301573"/>
                <a:gd name="connsiteY31" fmla="*/ 11705 h 556381"/>
                <a:gd name="connsiteX32" fmla="*/ 147395 w 301573"/>
                <a:gd name="connsiteY32" fmla="*/ 60822 h 556381"/>
                <a:gd name="connsiteX33" fmla="*/ 165356 w 301573"/>
                <a:gd name="connsiteY33" fmla="*/ 49092 h 556381"/>
                <a:gd name="connsiteX34" fmla="*/ 171587 w 301573"/>
                <a:gd name="connsiteY34" fmla="*/ 61555 h 556381"/>
                <a:gd name="connsiteX35" fmla="*/ 150328 w 301573"/>
                <a:gd name="connsiteY35" fmla="*/ 71085 h 556381"/>
                <a:gd name="connsiteX36" fmla="*/ 186615 w 301573"/>
                <a:gd name="connsiteY36" fmla="*/ 71818 h 556381"/>
                <a:gd name="connsiteX37" fmla="*/ 204575 w 301573"/>
                <a:gd name="connsiteY37" fmla="*/ 60822 h 556381"/>
                <a:gd name="connsiteX38" fmla="*/ 208607 w 301573"/>
                <a:gd name="connsiteY38" fmla="*/ 54224 h 556381"/>
                <a:gd name="connsiteX39" fmla="*/ 200543 w 301573"/>
                <a:gd name="connsiteY39" fmla="*/ 52025 h 556381"/>
                <a:gd name="connsiteX40" fmla="*/ 189181 w 301573"/>
                <a:gd name="connsiteY40" fmla="*/ 48726 h 556381"/>
                <a:gd name="connsiteX41" fmla="*/ 182217 w 301573"/>
                <a:gd name="connsiteY41" fmla="*/ 24901 h 556381"/>
                <a:gd name="connsiteX42" fmla="*/ 175252 w 301573"/>
                <a:gd name="connsiteY42" fmla="*/ 12439 h 556381"/>
                <a:gd name="connsiteX43" fmla="*/ 199444 w 301573"/>
                <a:gd name="connsiteY43" fmla="*/ 9873 h 556381"/>
                <a:gd name="connsiteX44" fmla="*/ 278250 w 301573"/>
                <a:gd name="connsiteY44" fmla="*/ 115069 h 556381"/>
                <a:gd name="connsiteX45" fmla="*/ 263588 w 301573"/>
                <a:gd name="connsiteY45" fmla="*/ 138528 h 556381"/>
                <a:gd name="connsiteX46" fmla="*/ 261389 w 301573"/>
                <a:gd name="connsiteY46" fmla="*/ 122034 h 556381"/>
                <a:gd name="connsiteX47" fmla="*/ 256624 w 301573"/>
                <a:gd name="connsiteY47" fmla="*/ 122034 h 556381"/>
                <a:gd name="connsiteX48" fmla="*/ 228767 w 301573"/>
                <a:gd name="connsiteY48" fmla="*/ 127532 h 556381"/>
                <a:gd name="connsiteX49" fmla="*/ 208974 w 301573"/>
                <a:gd name="connsiteY49" fmla="*/ 129731 h 556381"/>
                <a:gd name="connsiteX50" fmla="*/ 219237 w 301573"/>
                <a:gd name="connsiteY50" fmla="*/ 142193 h 556381"/>
                <a:gd name="connsiteX51" fmla="*/ 234998 w 301573"/>
                <a:gd name="connsiteY51" fmla="*/ 152823 h 556381"/>
                <a:gd name="connsiteX52" fmla="*/ 220703 w 301573"/>
                <a:gd name="connsiteY52" fmla="*/ 164552 h 556381"/>
                <a:gd name="connsiteX53" fmla="*/ 221436 w 301573"/>
                <a:gd name="connsiteY53" fmla="*/ 174815 h 556381"/>
                <a:gd name="connsiteX54" fmla="*/ 228400 w 301573"/>
                <a:gd name="connsiteY54" fmla="*/ 186178 h 556381"/>
                <a:gd name="connsiteX55" fmla="*/ 216305 w 301573"/>
                <a:gd name="connsiteY55" fmla="*/ 209636 h 556381"/>
                <a:gd name="connsiteX56" fmla="*/ 207874 w 301573"/>
                <a:gd name="connsiteY56" fmla="*/ 205238 h 556381"/>
                <a:gd name="connsiteX57" fmla="*/ 174519 w 301573"/>
                <a:gd name="connsiteY57" fmla="*/ 216601 h 556381"/>
                <a:gd name="connsiteX58" fmla="*/ 170854 w 301573"/>
                <a:gd name="connsiteY58" fmla="*/ 232362 h 556381"/>
                <a:gd name="connsiteX59" fmla="*/ 197978 w 301573"/>
                <a:gd name="connsiteY59" fmla="*/ 214768 h 556381"/>
                <a:gd name="connsiteX60" fmla="*/ 230233 w 301573"/>
                <a:gd name="connsiteY60" fmla="*/ 222465 h 556381"/>
                <a:gd name="connsiteX61" fmla="*/ 235731 w 301573"/>
                <a:gd name="connsiteY61" fmla="*/ 201206 h 556381"/>
                <a:gd name="connsiteX62" fmla="*/ 250393 w 301573"/>
                <a:gd name="connsiteY62" fmla="*/ 203039 h 556381"/>
                <a:gd name="connsiteX63" fmla="*/ 247094 w 301573"/>
                <a:gd name="connsiteY63" fmla="*/ 218067 h 556381"/>
                <a:gd name="connsiteX64" fmla="*/ 225468 w 301573"/>
                <a:gd name="connsiteY64" fmla="*/ 261685 h 556381"/>
                <a:gd name="connsiteX65" fmla="*/ 234265 w 301573"/>
                <a:gd name="connsiteY65" fmla="*/ 255454 h 556381"/>
                <a:gd name="connsiteX66" fmla="*/ 245628 w 301573"/>
                <a:gd name="connsiteY66" fmla="*/ 254721 h 556381"/>
                <a:gd name="connsiteX67" fmla="*/ 242695 w 301573"/>
                <a:gd name="connsiteY67" fmla="*/ 265717 h 556381"/>
                <a:gd name="connsiteX68" fmla="*/ 251492 w 301573"/>
                <a:gd name="connsiteY68" fmla="*/ 292474 h 556381"/>
                <a:gd name="connsiteX69" fmla="*/ 261755 w 301573"/>
                <a:gd name="connsiteY69" fmla="*/ 299438 h 556381"/>
                <a:gd name="connsiteX70" fmla="*/ 270186 w 301573"/>
                <a:gd name="connsiteY70" fmla="*/ 302004 h 556381"/>
                <a:gd name="connsiteX71" fmla="*/ 286314 w 301573"/>
                <a:gd name="connsiteY71" fmla="*/ 306403 h 556381"/>
                <a:gd name="connsiteX72" fmla="*/ 287413 w 301573"/>
                <a:gd name="connsiteY72" fmla="*/ 309701 h 556381"/>
                <a:gd name="connsiteX73" fmla="*/ 299876 w 301573"/>
                <a:gd name="connsiteY73" fmla="*/ 325829 h 556381"/>
                <a:gd name="connsiteX74" fmla="*/ 298043 w 301573"/>
                <a:gd name="connsiteY74" fmla="*/ 353319 h 556381"/>
                <a:gd name="connsiteX75" fmla="*/ 284847 w 301573"/>
                <a:gd name="connsiteY75" fmla="*/ 464014 h 556381"/>
                <a:gd name="connsiteX76" fmla="*/ 289612 w 301573"/>
                <a:gd name="connsiteY76" fmla="*/ 506533 h 556381"/>
                <a:gd name="connsiteX77" fmla="*/ 278250 w 301573"/>
                <a:gd name="connsiteY77" fmla="*/ 510931 h 55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1573" h="556381">
                  <a:moveTo>
                    <a:pt x="278250" y="510931"/>
                  </a:moveTo>
                  <a:cubicBezTo>
                    <a:pt x="261389" y="523027"/>
                    <a:pt x="240496" y="516429"/>
                    <a:pt x="222536" y="521927"/>
                  </a:cubicBezTo>
                  <a:cubicBezTo>
                    <a:pt x="222902" y="515330"/>
                    <a:pt x="215205" y="514597"/>
                    <a:pt x="213739" y="514963"/>
                  </a:cubicBezTo>
                  <a:cubicBezTo>
                    <a:pt x="192846" y="520095"/>
                    <a:pt x="171953" y="512031"/>
                    <a:pt x="151427" y="513497"/>
                  </a:cubicBezTo>
                  <a:cubicBezTo>
                    <a:pt x="136033" y="514597"/>
                    <a:pt x="119538" y="518262"/>
                    <a:pt x="109275" y="533290"/>
                  </a:cubicBezTo>
                  <a:cubicBezTo>
                    <a:pt x="86550" y="541354"/>
                    <a:pt x="62725" y="545752"/>
                    <a:pt x="39267" y="547218"/>
                  </a:cubicBezTo>
                  <a:cubicBezTo>
                    <a:pt x="26071" y="548318"/>
                    <a:pt x="13975" y="549418"/>
                    <a:pt x="2613" y="556382"/>
                  </a:cubicBezTo>
                  <a:cubicBezTo>
                    <a:pt x="1880" y="556015"/>
                    <a:pt x="1146" y="555649"/>
                    <a:pt x="47" y="555282"/>
                  </a:cubicBezTo>
                  <a:cubicBezTo>
                    <a:pt x="-686" y="491138"/>
                    <a:pt x="7378" y="427727"/>
                    <a:pt x="9943" y="363949"/>
                  </a:cubicBezTo>
                  <a:cubicBezTo>
                    <a:pt x="11776" y="312267"/>
                    <a:pt x="21673" y="260952"/>
                    <a:pt x="19473" y="209270"/>
                  </a:cubicBezTo>
                  <a:cubicBezTo>
                    <a:pt x="18740" y="195708"/>
                    <a:pt x="13242" y="182512"/>
                    <a:pt x="15441" y="168584"/>
                  </a:cubicBezTo>
                  <a:cubicBezTo>
                    <a:pt x="20207" y="166385"/>
                    <a:pt x="18374" y="159054"/>
                    <a:pt x="24605" y="157588"/>
                  </a:cubicBezTo>
                  <a:cubicBezTo>
                    <a:pt x="42565" y="152456"/>
                    <a:pt x="48796" y="141094"/>
                    <a:pt x="42199" y="123133"/>
                  </a:cubicBezTo>
                  <a:cubicBezTo>
                    <a:pt x="41466" y="120934"/>
                    <a:pt x="42932" y="115069"/>
                    <a:pt x="44031" y="114703"/>
                  </a:cubicBezTo>
                  <a:cubicBezTo>
                    <a:pt x="72622" y="108105"/>
                    <a:pt x="45498" y="94177"/>
                    <a:pt x="50629" y="82447"/>
                  </a:cubicBezTo>
                  <a:cubicBezTo>
                    <a:pt x="56494" y="80248"/>
                    <a:pt x="64924" y="99308"/>
                    <a:pt x="72988" y="83914"/>
                  </a:cubicBezTo>
                  <a:cubicBezTo>
                    <a:pt x="75920" y="85746"/>
                    <a:pt x="79586" y="87212"/>
                    <a:pt x="81785" y="89778"/>
                  </a:cubicBezTo>
                  <a:cubicBezTo>
                    <a:pt x="83618" y="91611"/>
                    <a:pt x="82151" y="94910"/>
                    <a:pt x="79952" y="96009"/>
                  </a:cubicBezTo>
                  <a:cubicBezTo>
                    <a:pt x="72622" y="99675"/>
                    <a:pt x="59060" y="101141"/>
                    <a:pt x="64558" y="111771"/>
                  </a:cubicBezTo>
                  <a:cubicBezTo>
                    <a:pt x="69689" y="122034"/>
                    <a:pt x="83984" y="111404"/>
                    <a:pt x="93514" y="116169"/>
                  </a:cubicBezTo>
                  <a:cubicBezTo>
                    <a:pt x="91682" y="109571"/>
                    <a:pt x="116606" y="116169"/>
                    <a:pt x="100478" y="101141"/>
                  </a:cubicBezTo>
                  <a:cubicBezTo>
                    <a:pt x="94980" y="96009"/>
                    <a:pt x="108176" y="88312"/>
                    <a:pt x="109275" y="78782"/>
                  </a:cubicBezTo>
                  <a:cubicBezTo>
                    <a:pt x="110009" y="71451"/>
                    <a:pt x="113674" y="63754"/>
                    <a:pt x="112941" y="52025"/>
                  </a:cubicBezTo>
                  <a:cubicBezTo>
                    <a:pt x="119905" y="62654"/>
                    <a:pt x="127236" y="62654"/>
                    <a:pt x="133100" y="57156"/>
                  </a:cubicBezTo>
                  <a:cubicBezTo>
                    <a:pt x="137132" y="53124"/>
                    <a:pt x="139332" y="45060"/>
                    <a:pt x="135666" y="40295"/>
                  </a:cubicBezTo>
                  <a:cubicBezTo>
                    <a:pt x="131634" y="34797"/>
                    <a:pt x="125403" y="31132"/>
                    <a:pt x="118072" y="37363"/>
                  </a:cubicBezTo>
                  <a:cubicBezTo>
                    <a:pt x="112941" y="41762"/>
                    <a:pt x="104510" y="39929"/>
                    <a:pt x="103411" y="36630"/>
                  </a:cubicBezTo>
                  <a:cubicBezTo>
                    <a:pt x="101578" y="30765"/>
                    <a:pt x="107443" y="27467"/>
                    <a:pt x="113674" y="26734"/>
                  </a:cubicBezTo>
                  <a:cubicBezTo>
                    <a:pt x="116606" y="26367"/>
                    <a:pt x="119172" y="23801"/>
                    <a:pt x="124303" y="20869"/>
                  </a:cubicBezTo>
                  <a:cubicBezTo>
                    <a:pt x="114407" y="17570"/>
                    <a:pt x="110742" y="10606"/>
                    <a:pt x="103777" y="1442"/>
                  </a:cubicBezTo>
                  <a:cubicBezTo>
                    <a:pt x="112941" y="2909"/>
                    <a:pt x="121005" y="-6255"/>
                    <a:pt x="122471" y="8773"/>
                  </a:cubicBezTo>
                  <a:cubicBezTo>
                    <a:pt x="122471" y="9873"/>
                    <a:pt x="123570" y="10972"/>
                    <a:pt x="124303" y="11705"/>
                  </a:cubicBezTo>
                  <a:cubicBezTo>
                    <a:pt x="145929" y="34064"/>
                    <a:pt x="145929" y="34064"/>
                    <a:pt x="147395" y="60822"/>
                  </a:cubicBezTo>
                  <a:cubicBezTo>
                    <a:pt x="153993" y="56790"/>
                    <a:pt x="156559" y="45427"/>
                    <a:pt x="165356" y="49092"/>
                  </a:cubicBezTo>
                  <a:cubicBezTo>
                    <a:pt x="168288" y="50192"/>
                    <a:pt x="173053" y="55324"/>
                    <a:pt x="171587" y="61555"/>
                  </a:cubicBezTo>
                  <a:cubicBezTo>
                    <a:pt x="169021" y="71451"/>
                    <a:pt x="162790" y="74750"/>
                    <a:pt x="150328" y="71085"/>
                  </a:cubicBezTo>
                  <a:cubicBezTo>
                    <a:pt x="164623" y="85013"/>
                    <a:pt x="175619" y="80615"/>
                    <a:pt x="186615" y="71818"/>
                  </a:cubicBezTo>
                  <a:cubicBezTo>
                    <a:pt x="192113" y="67419"/>
                    <a:pt x="198344" y="64120"/>
                    <a:pt x="204575" y="60822"/>
                  </a:cubicBezTo>
                  <a:cubicBezTo>
                    <a:pt x="207508" y="59356"/>
                    <a:pt x="210440" y="57523"/>
                    <a:pt x="208607" y="54224"/>
                  </a:cubicBezTo>
                  <a:cubicBezTo>
                    <a:pt x="207141" y="50925"/>
                    <a:pt x="202743" y="50559"/>
                    <a:pt x="200543" y="52025"/>
                  </a:cubicBezTo>
                  <a:cubicBezTo>
                    <a:pt x="194679" y="56790"/>
                    <a:pt x="188814" y="55690"/>
                    <a:pt x="189181" y="48726"/>
                  </a:cubicBezTo>
                  <a:cubicBezTo>
                    <a:pt x="189547" y="39562"/>
                    <a:pt x="168655" y="37363"/>
                    <a:pt x="182217" y="24901"/>
                  </a:cubicBezTo>
                  <a:cubicBezTo>
                    <a:pt x="185515" y="21969"/>
                    <a:pt x="184782" y="20869"/>
                    <a:pt x="175252" y="12439"/>
                  </a:cubicBezTo>
                  <a:cubicBezTo>
                    <a:pt x="182950" y="8040"/>
                    <a:pt x="192846" y="23068"/>
                    <a:pt x="199444" y="9873"/>
                  </a:cubicBezTo>
                  <a:cubicBezTo>
                    <a:pt x="239763" y="34431"/>
                    <a:pt x="263588" y="71451"/>
                    <a:pt x="278250" y="115069"/>
                  </a:cubicBezTo>
                  <a:cubicBezTo>
                    <a:pt x="275684" y="126799"/>
                    <a:pt x="275684" y="126799"/>
                    <a:pt x="263588" y="138528"/>
                  </a:cubicBezTo>
                  <a:cubicBezTo>
                    <a:pt x="255524" y="134129"/>
                    <a:pt x="263222" y="127165"/>
                    <a:pt x="261389" y="122034"/>
                  </a:cubicBezTo>
                  <a:cubicBezTo>
                    <a:pt x="259556" y="120201"/>
                    <a:pt x="257724" y="120201"/>
                    <a:pt x="256624" y="122034"/>
                  </a:cubicBezTo>
                  <a:cubicBezTo>
                    <a:pt x="249660" y="134496"/>
                    <a:pt x="244162" y="151357"/>
                    <a:pt x="228767" y="127532"/>
                  </a:cubicBezTo>
                  <a:cubicBezTo>
                    <a:pt x="226568" y="123866"/>
                    <a:pt x="213006" y="122400"/>
                    <a:pt x="208974" y="129731"/>
                  </a:cubicBezTo>
                  <a:cubicBezTo>
                    <a:pt x="204942" y="137428"/>
                    <a:pt x="214472" y="139994"/>
                    <a:pt x="219237" y="142193"/>
                  </a:cubicBezTo>
                  <a:cubicBezTo>
                    <a:pt x="225468" y="145126"/>
                    <a:pt x="234265" y="147325"/>
                    <a:pt x="234998" y="152823"/>
                  </a:cubicBezTo>
                  <a:cubicBezTo>
                    <a:pt x="236098" y="160520"/>
                    <a:pt x="227301" y="161986"/>
                    <a:pt x="220703" y="164552"/>
                  </a:cubicBezTo>
                  <a:cubicBezTo>
                    <a:pt x="212273" y="167484"/>
                    <a:pt x="217404" y="171883"/>
                    <a:pt x="221436" y="174815"/>
                  </a:cubicBezTo>
                  <a:cubicBezTo>
                    <a:pt x="225835" y="177747"/>
                    <a:pt x="232066" y="181779"/>
                    <a:pt x="228400" y="186178"/>
                  </a:cubicBezTo>
                  <a:cubicBezTo>
                    <a:pt x="222169" y="193509"/>
                    <a:pt x="221436" y="202672"/>
                    <a:pt x="216305" y="209636"/>
                  </a:cubicBezTo>
                  <a:cubicBezTo>
                    <a:pt x="213006" y="214035"/>
                    <a:pt x="210807" y="206704"/>
                    <a:pt x="207874" y="205238"/>
                  </a:cubicBezTo>
                  <a:cubicBezTo>
                    <a:pt x="193213" y="198274"/>
                    <a:pt x="181483" y="197907"/>
                    <a:pt x="174519" y="216601"/>
                  </a:cubicBezTo>
                  <a:cubicBezTo>
                    <a:pt x="172687" y="222099"/>
                    <a:pt x="171953" y="227230"/>
                    <a:pt x="170854" y="232362"/>
                  </a:cubicBezTo>
                  <a:cubicBezTo>
                    <a:pt x="185149" y="234561"/>
                    <a:pt x="186248" y="216967"/>
                    <a:pt x="197978" y="214768"/>
                  </a:cubicBezTo>
                  <a:cubicBezTo>
                    <a:pt x="209340" y="212569"/>
                    <a:pt x="219237" y="214401"/>
                    <a:pt x="230233" y="222465"/>
                  </a:cubicBezTo>
                  <a:cubicBezTo>
                    <a:pt x="227667" y="213302"/>
                    <a:pt x="226568" y="205971"/>
                    <a:pt x="235731" y="201206"/>
                  </a:cubicBezTo>
                  <a:cubicBezTo>
                    <a:pt x="241596" y="198274"/>
                    <a:pt x="246361" y="197174"/>
                    <a:pt x="250393" y="203039"/>
                  </a:cubicBezTo>
                  <a:cubicBezTo>
                    <a:pt x="254791" y="209270"/>
                    <a:pt x="254058" y="212935"/>
                    <a:pt x="247094" y="218067"/>
                  </a:cubicBezTo>
                  <a:cubicBezTo>
                    <a:pt x="233166" y="228696"/>
                    <a:pt x="226934" y="244091"/>
                    <a:pt x="225468" y="261685"/>
                  </a:cubicBezTo>
                  <a:cubicBezTo>
                    <a:pt x="231333" y="262418"/>
                    <a:pt x="231699" y="257286"/>
                    <a:pt x="234265" y="255454"/>
                  </a:cubicBezTo>
                  <a:cubicBezTo>
                    <a:pt x="237930" y="252521"/>
                    <a:pt x="241596" y="249956"/>
                    <a:pt x="245628" y="254721"/>
                  </a:cubicBezTo>
                  <a:cubicBezTo>
                    <a:pt x="249660" y="259486"/>
                    <a:pt x="245628" y="262784"/>
                    <a:pt x="242695" y="265717"/>
                  </a:cubicBezTo>
                  <a:cubicBezTo>
                    <a:pt x="229867" y="279645"/>
                    <a:pt x="231699" y="285876"/>
                    <a:pt x="251492" y="292474"/>
                  </a:cubicBezTo>
                  <a:cubicBezTo>
                    <a:pt x="255524" y="293940"/>
                    <a:pt x="261389" y="294673"/>
                    <a:pt x="261755" y="299438"/>
                  </a:cubicBezTo>
                  <a:cubicBezTo>
                    <a:pt x="262855" y="309335"/>
                    <a:pt x="265054" y="305303"/>
                    <a:pt x="270186" y="302004"/>
                  </a:cubicBezTo>
                  <a:cubicBezTo>
                    <a:pt x="275684" y="298705"/>
                    <a:pt x="285947" y="286609"/>
                    <a:pt x="286314" y="306403"/>
                  </a:cubicBezTo>
                  <a:cubicBezTo>
                    <a:pt x="286314" y="307502"/>
                    <a:pt x="287413" y="309701"/>
                    <a:pt x="287413" y="309701"/>
                  </a:cubicBezTo>
                  <a:cubicBezTo>
                    <a:pt x="302075" y="307136"/>
                    <a:pt x="303541" y="316299"/>
                    <a:pt x="299876" y="325829"/>
                  </a:cubicBezTo>
                  <a:cubicBezTo>
                    <a:pt x="296210" y="335359"/>
                    <a:pt x="299509" y="344523"/>
                    <a:pt x="298043" y="353319"/>
                  </a:cubicBezTo>
                  <a:cubicBezTo>
                    <a:pt x="292178" y="389973"/>
                    <a:pt x="288513" y="426994"/>
                    <a:pt x="284847" y="464014"/>
                  </a:cubicBezTo>
                  <a:cubicBezTo>
                    <a:pt x="283381" y="479409"/>
                    <a:pt x="279716" y="492971"/>
                    <a:pt x="289612" y="506533"/>
                  </a:cubicBezTo>
                  <a:cubicBezTo>
                    <a:pt x="285214" y="507632"/>
                    <a:pt x="280815" y="506533"/>
                    <a:pt x="278250" y="510931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06E3E03-0386-4F93-9A06-30260CD02DAE}"/>
                </a:ext>
              </a:extLst>
            </p:cNvPr>
            <p:cNvSpPr/>
            <p:nvPr/>
          </p:nvSpPr>
          <p:spPr>
            <a:xfrm>
              <a:off x="12397757" y="4935135"/>
              <a:ext cx="62678" cy="138607"/>
            </a:xfrm>
            <a:custGeom>
              <a:avLst/>
              <a:gdLst>
                <a:gd name="connsiteX0" fmla="*/ 41785 w 62678"/>
                <a:gd name="connsiteY0" fmla="*/ 0 h 138607"/>
                <a:gd name="connsiteX1" fmla="*/ 45817 w 62678"/>
                <a:gd name="connsiteY1" fmla="*/ 26024 h 138607"/>
                <a:gd name="connsiteX2" fmla="*/ 59746 w 62678"/>
                <a:gd name="connsiteY2" fmla="*/ 55347 h 138607"/>
                <a:gd name="connsiteX3" fmla="*/ 61945 w 62678"/>
                <a:gd name="connsiteY3" fmla="*/ 59379 h 138607"/>
                <a:gd name="connsiteX4" fmla="*/ 57180 w 62678"/>
                <a:gd name="connsiteY4" fmla="*/ 89802 h 138607"/>
                <a:gd name="connsiteX5" fmla="*/ 62678 w 62678"/>
                <a:gd name="connsiteY5" fmla="*/ 112527 h 138607"/>
                <a:gd name="connsiteX6" fmla="*/ 48383 w 62678"/>
                <a:gd name="connsiteY6" fmla="*/ 112161 h 138607"/>
                <a:gd name="connsiteX7" fmla="*/ 52782 w 62678"/>
                <a:gd name="connsiteY7" fmla="*/ 128655 h 138607"/>
                <a:gd name="connsiteX8" fmla="*/ 51682 w 62678"/>
                <a:gd name="connsiteY8" fmla="*/ 134520 h 138607"/>
                <a:gd name="connsiteX9" fmla="*/ 39953 w 62678"/>
                <a:gd name="connsiteY9" fmla="*/ 137819 h 138607"/>
                <a:gd name="connsiteX10" fmla="*/ 11363 w 62678"/>
                <a:gd name="connsiteY10" fmla="*/ 127922 h 138607"/>
                <a:gd name="connsiteX11" fmla="*/ 2199 w 62678"/>
                <a:gd name="connsiteY11" fmla="*/ 93101 h 138607"/>
                <a:gd name="connsiteX12" fmla="*/ 15395 w 62678"/>
                <a:gd name="connsiteY12" fmla="*/ 87969 h 138607"/>
                <a:gd name="connsiteX13" fmla="*/ 24925 w 62678"/>
                <a:gd name="connsiteY13" fmla="*/ 81738 h 138607"/>
                <a:gd name="connsiteX14" fmla="*/ 22725 w 62678"/>
                <a:gd name="connsiteY14" fmla="*/ 70009 h 138607"/>
                <a:gd name="connsiteX15" fmla="*/ 21259 w 62678"/>
                <a:gd name="connsiteY15" fmla="*/ 45817 h 138607"/>
                <a:gd name="connsiteX16" fmla="*/ 11363 w 62678"/>
                <a:gd name="connsiteY16" fmla="*/ 45451 h 138607"/>
                <a:gd name="connsiteX17" fmla="*/ 0 w 62678"/>
                <a:gd name="connsiteY17" fmla="*/ 46550 h 138607"/>
                <a:gd name="connsiteX18" fmla="*/ 32989 w 62678"/>
                <a:gd name="connsiteY18" fmla="*/ 31522 h 138607"/>
                <a:gd name="connsiteX19" fmla="*/ 41052 w 62678"/>
                <a:gd name="connsiteY19" fmla="*/ 26024 h 138607"/>
                <a:gd name="connsiteX20" fmla="*/ 33355 w 62678"/>
                <a:gd name="connsiteY20" fmla="*/ 17594 h 138607"/>
                <a:gd name="connsiteX21" fmla="*/ 20160 w 62678"/>
                <a:gd name="connsiteY21" fmla="*/ 13928 h 138607"/>
                <a:gd name="connsiteX22" fmla="*/ 33721 w 62678"/>
                <a:gd name="connsiteY22" fmla="*/ 8430 h 138607"/>
                <a:gd name="connsiteX23" fmla="*/ 41785 w 62678"/>
                <a:gd name="connsiteY23" fmla="*/ 0 h 13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678" h="138607">
                  <a:moveTo>
                    <a:pt x="41785" y="0"/>
                  </a:moveTo>
                  <a:cubicBezTo>
                    <a:pt x="43252" y="8797"/>
                    <a:pt x="44351" y="17227"/>
                    <a:pt x="45817" y="26024"/>
                  </a:cubicBezTo>
                  <a:cubicBezTo>
                    <a:pt x="48383" y="36654"/>
                    <a:pt x="41785" y="51682"/>
                    <a:pt x="59746" y="55347"/>
                  </a:cubicBezTo>
                  <a:cubicBezTo>
                    <a:pt x="60845" y="55714"/>
                    <a:pt x="61945" y="59379"/>
                    <a:pt x="61945" y="59379"/>
                  </a:cubicBezTo>
                  <a:cubicBezTo>
                    <a:pt x="49483" y="68543"/>
                    <a:pt x="60845" y="85404"/>
                    <a:pt x="57180" y="89802"/>
                  </a:cubicBezTo>
                  <a:cubicBezTo>
                    <a:pt x="45451" y="102997"/>
                    <a:pt x="61579" y="105197"/>
                    <a:pt x="62678" y="112527"/>
                  </a:cubicBezTo>
                  <a:cubicBezTo>
                    <a:pt x="57180" y="116926"/>
                    <a:pt x="51315" y="105563"/>
                    <a:pt x="48383" y="112161"/>
                  </a:cubicBezTo>
                  <a:cubicBezTo>
                    <a:pt x="46184" y="116926"/>
                    <a:pt x="41785" y="125356"/>
                    <a:pt x="52782" y="128655"/>
                  </a:cubicBezTo>
                  <a:cubicBezTo>
                    <a:pt x="56080" y="129755"/>
                    <a:pt x="53148" y="132687"/>
                    <a:pt x="51682" y="134520"/>
                  </a:cubicBezTo>
                  <a:cubicBezTo>
                    <a:pt x="48383" y="138185"/>
                    <a:pt x="44718" y="139651"/>
                    <a:pt x="39953" y="137819"/>
                  </a:cubicBezTo>
                  <a:cubicBezTo>
                    <a:pt x="30423" y="134153"/>
                    <a:pt x="19793" y="131954"/>
                    <a:pt x="11363" y="127922"/>
                  </a:cubicBezTo>
                  <a:cubicBezTo>
                    <a:pt x="-1100" y="121691"/>
                    <a:pt x="1833" y="105930"/>
                    <a:pt x="2199" y="93101"/>
                  </a:cubicBezTo>
                  <a:cubicBezTo>
                    <a:pt x="2566" y="82105"/>
                    <a:pt x="9896" y="86503"/>
                    <a:pt x="15395" y="87969"/>
                  </a:cubicBezTo>
                  <a:cubicBezTo>
                    <a:pt x="21626" y="89802"/>
                    <a:pt x="23092" y="85404"/>
                    <a:pt x="24925" y="81738"/>
                  </a:cubicBezTo>
                  <a:cubicBezTo>
                    <a:pt x="27124" y="77340"/>
                    <a:pt x="26391" y="73308"/>
                    <a:pt x="22725" y="70009"/>
                  </a:cubicBezTo>
                  <a:cubicBezTo>
                    <a:pt x="10996" y="58646"/>
                    <a:pt x="10996" y="58646"/>
                    <a:pt x="21259" y="45817"/>
                  </a:cubicBezTo>
                  <a:cubicBezTo>
                    <a:pt x="18327" y="41785"/>
                    <a:pt x="14662" y="45817"/>
                    <a:pt x="11363" y="45451"/>
                  </a:cubicBezTo>
                  <a:cubicBezTo>
                    <a:pt x="8431" y="45084"/>
                    <a:pt x="5498" y="45817"/>
                    <a:pt x="0" y="46550"/>
                  </a:cubicBezTo>
                  <a:cubicBezTo>
                    <a:pt x="9163" y="33722"/>
                    <a:pt x="16128" y="22359"/>
                    <a:pt x="32989" y="31522"/>
                  </a:cubicBezTo>
                  <a:cubicBezTo>
                    <a:pt x="38853" y="34455"/>
                    <a:pt x="41052" y="31522"/>
                    <a:pt x="41052" y="26024"/>
                  </a:cubicBezTo>
                  <a:cubicBezTo>
                    <a:pt x="41052" y="20893"/>
                    <a:pt x="41785" y="15395"/>
                    <a:pt x="33355" y="17594"/>
                  </a:cubicBezTo>
                  <a:cubicBezTo>
                    <a:pt x="28223" y="19060"/>
                    <a:pt x="20160" y="22359"/>
                    <a:pt x="20160" y="13928"/>
                  </a:cubicBezTo>
                  <a:cubicBezTo>
                    <a:pt x="19793" y="5865"/>
                    <a:pt x="26391" y="5498"/>
                    <a:pt x="33721" y="8430"/>
                  </a:cubicBezTo>
                  <a:cubicBezTo>
                    <a:pt x="39953" y="10630"/>
                    <a:pt x="37020" y="733"/>
                    <a:pt x="41785" y="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81572992-2E26-4160-B329-3D23A1882BDA}"/>
                </a:ext>
              </a:extLst>
            </p:cNvPr>
            <p:cNvSpPr/>
            <p:nvPr/>
          </p:nvSpPr>
          <p:spPr>
            <a:xfrm>
              <a:off x="10435026" y="4799149"/>
              <a:ext cx="871837" cy="571922"/>
            </a:xfrm>
            <a:custGeom>
              <a:avLst/>
              <a:gdLst>
                <a:gd name="connsiteX0" fmla="*/ 615334 w 871837"/>
                <a:gd name="connsiteY0" fmla="*/ 571800 h 571922"/>
                <a:gd name="connsiteX1" fmla="*/ 592609 w 871837"/>
                <a:gd name="connsiteY1" fmla="*/ 564103 h 571922"/>
                <a:gd name="connsiteX2" fmla="*/ 584912 w 871837"/>
                <a:gd name="connsiteY2" fmla="*/ 560438 h 571922"/>
                <a:gd name="connsiteX3" fmla="*/ 482281 w 871837"/>
                <a:gd name="connsiteY3" fmla="*/ 523417 h 571922"/>
                <a:gd name="connsiteX4" fmla="*/ 423635 w 871837"/>
                <a:gd name="connsiteY4" fmla="*/ 522684 h 571922"/>
                <a:gd name="connsiteX5" fmla="*/ 408973 w 871837"/>
                <a:gd name="connsiteY5" fmla="*/ 517186 h 571922"/>
                <a:gd name="connsiteX6" fmla="*/ 353992 w 871837"/>
                <a:gd name="connsiteY6" fmla="*/ 503624 h 571922"/>
                <a:gd name="connsiteX7" fmla="*/ 337865 w 871837"/>
                <a:gd name="connsiteY7" fmla="*/ 518286 h 571922"/>
                <a:gd name="connsiteX8" fmla="*/ 319904 w 871837"/>
                <a:gd name="connsiteY8" fmla="*/ 505457 h 571922"/>
                <a:gd name="connsiteX9" fmla="*/ 314773 w 871837"/>
                <a:gd name="connsiteY9" fmla="*/ 518652 h 571922"/>
                <a:gd name="connsiteX10" fmla="*/ 307442 w 871837"/>
                <a:gd name="connsiteY10" fmla="*/ 518652 h 571922"/>
                <a:gd name="connsiteX11" fmla="*/ 205911 w 871837"/>
                <a:gd name="connsiteY11" fmla="*/ 480166 h 571922"/>
                <a:gd name="connsiteX12" fmla="*/ 178787 w 871837"/>
                <a:gd name="connsiteY12" fmla="*/ 438380 h 571922"/>
                <a:gd name="connsiteX13" fmla="*/ 193448 w 871837"/>
                <a:gd name="connsiteY13" fmla="*/ 403193 h 571922"/>
                <a:gd name="connsiteX14" fmla="*/ 228636 w 871837"/>
                <a:gd name="connsiteY14" fmla="*/ 392929 h 571922"/>
                <a:gd name="connsiteX15" fmla="*/ 206277 w 871837"/>
                <a:gd name="connsiteY15" fmla="*/ 343813 h 571922"/>
                <a:gd name="connsiteX16" fmla="*/ 183185 w 871837"/>
                <a:gd name="connsiteY16" fmla="*/ 332451 h 571922"/>
                <a:gd name="connsiteX17" fmla="*/ 141767 w 871837"/>
                <a:gd name="connsiteY17" fmla="*/ 340514 h 571922"/>
                <a:gd name="connsiteX18" fmla="*/ 134069 w 871837"/>
                <a:gd name="connsiteY18" fmla="*/ 352977 h 571922"/>
                <a:gd name="connsiteX19" fmla="*/ 132236 w 871837"/>
                <a:gd name="connsiteY19" fmla="*/ 366172 h 571922"/>
                <a:gd name="connsiteX20" fmla="*/ 135902 w 871837"/>
                <a:gd name="connsiteY20" fmla="*/ 392196 h 571922"/>
                <a:gd name="connsiteX21" fmla="*/ 139934 w 871837"/>
                <a:gd name="connsiteY21" fmla="*/ 416754 h 571922"/>
                <a:gd name="connsiteX22" fmla="*/ 143966 w 871837"/>
                <a:gd name="connsiteY22" fmla="*/ 425185 h 571922"/>
                <a:gd name="connsiteX23" fmla="*/ 136268 w 871837"/>
                <a:gd name="connsiteY23" fmla="*/ 449010 h 571922"/>
                <a:gd name="connsiteX24" fmla="*/ 116842 w 871837"/>
                <a:gd name="connsiteY24" fmla="*/ 436181 h 571922"/>
                <a:gd name="connsiteX25" fmla="*/ 106579 w 871837"/>
                <a:gd name="connsiteY25" fmla="*/ 375702 h 571922"/>
                <a:gd name="connsiteX26" fmla="*/ 101447 w 871837"/>
                <a:gd name="connsiteY26" fmla="*/ 293597 h 571922"/>
                <a:gd name="connsiteX27" fmla="*/ 109878 w 871837"/>
                <a:gd name="connsiteY27" fmla="*/ 255844 h 571922"/>
                <a:gd name="connsiteX28" fmla="*/ 124539 w 871837"/>
                <a:gd name="connsiteY28" fmla="*/ 247047 h 571922"/>
                <a:gd name="connsiteX29" fmla="*/ 134802 w 871837"/>
                <a:gd name="connsiteY29" fmla="*/ 262442 h 571922"/>
                <a:gd name="connsiteX30" fmla="*/ 135169 w 871837"/>
                <a:gd name="connsiteY30" fmla="*/ 287000 h 571922"/>
                <a:gd name="connsiteX31" fmla="*/ 130770 w 871837"/>
                <a:gd name="connsiteY31" fmla="*/ 296896 h 571922"/>
                <a:gd name="connsiteX32" fmla="*/ 163759 w 871837"/>
                <a:gd name="connsiteY32" fmla="*/ 250712 h 571922"/>
                <a:gd name="connsiteX33" fmla="*/ 164492 w 871837"/>
                <a:gd name="connsiteY33" fmla="*/ 237884 h 571922"/>
                <a:gd name="connsiteX34" fmla="*/ 152763 w 871837"/>
                <a:gd name="connsiteY34" fmla="*/ 242649 h 571922"/>
                <a:gd name="connsiteX35" fmla="*/ 126005 w 871837"/>
                <a:gd name="connsiteY35" fmla="*/ 248513 h 571922"/>
                <a:gd name="connsiteX36" fmla="*/ 142133 w 871837"/>
                <a:gd name="connsiteY36" fmla="*/ 207827 h 571922"/>
                <a:gd name="connsiteX37" fmla="*/ 123440 w 871837"/>
                <a:gd name="connsiteY37" fmla="*/ 189867 h 571922"/>
                <a:gd name="connsiteX38" fmla="*/ 106945 w 871837"/>
                <a:gd name="connsiteY38" fmla="*/ 136719 h 571922"/>
                <a:gd name="connsiteX39" fmla="*/ 100714 w 871837"/>
                <a:gd name="connsiteY39" fmla="*/ 126456 h 571922"/>
                <a:gd name="connsiteX40" fmla="*/ 93017 w 871837"/>
                <a:gd name="connsiteY40" fmla="*/ 136352 h 571922"/>
                <a:gd name="connsiteX41" fmla="*/ 82021 w 871837"/>
                <a:gd name="connsiteY41" fmla="*/ 152480 h 571922"/>
                <a:gd name="connsiteX42" fmla="*/ 67726 w 871837"/>
                <a:gd name="connsiteY42" fmla="*/ 145516 h 571922"/>
                <a:gd name="connsiteX43" fmla="*/ 58562 w 871837"/>
                <a:gd name="connsiteY43" fmla="*/ 136352 h 571922"/>
                <a:gd name="connsiteX44" fmla="*/ 52698 w 871837"/>
                <a:gd name="connsiteY44" fmla="*/ 99332 h 571922"/>
                <a:gd name="connsiteX45" fmla="*/ 48666 w 871837"/>
                <a:gd name="connsiteY45" fmla="*/ 76240 h 571922"/>
                <a:gd name="connsiteX46" fmla="*/ 39502 w 871837"/>
                <a:gd name="connsiteY46" fmla="*/ 67077 h 571922"/>
                <a:gd name="connsiteX47" fmla="*/ 34004 w 871837"/>
                <a:gd name="connsiteY47" fmla="*/ 79905 h 571922"/>
                <a:gd name="connsiteX48" fmla="*/ 9813 w 871837"/>
                <a:gd name="connsiteY48" fmla="*/ 90535 h 571922"/>
                <a:gd name="connsiteX49" fmla="*/ 1016 w 871837"/>
                <a:gd name="connsiteY49" fmla="*/ 71842 h 571922"/>
                <a:gd name="connsiteX50" fmla="*/ 8713 w 871837"/>
                <a:gd name="connsiteY50" fmla="*/ 36654 h 571922"/>
                <a:gd name="connsiteX51" fmla="*/ 21908 w 871837"/>
                <a:gd name="connsiteY51" fmla="*/ 8064 h 571922"/>
                <a:gd name="connsiteX52" fmla="*/ 51965 w 871837"/>
                <a:gd name="connsiteY52" fmla="*/ 0 h 571922"/>
                <a:gd name="connsiteX53" fmla="*/ 59662 w 871837"/>
                <a:gd name="connsiteY53" fmla="*/ 4032 h 571922"/>
                <a:gd name="connsiteX54" fmla="*/ 37670 w 871837"/>
                <a:gd name="connsiteY54" fmla="*/ 28957 h 571922"/>
                <a:gd name="connsiteX55" fmla="*/ 60395 w 871837"/>
                <a:gd name="connsiteY55" fmla="*/ 48750 h 571922"/>
                <a:gd name="connsiteX56" fmla="*/ 91917 w 871837"/>
                <a:gd name="connsiteY56" fmla="*/ 53515 h 571922"/>
                <a:gd name="connsiteX57" fmla="*/ 107312 w 871837"/>
                <a:gd name="connsiteY57" fmla="*/ 47284 h 571922"/>
                <a:gd name="connsiteX58" fmla="*/ 127105 w 871837"/>
                <a:gd name="connsiteY58" fmla="*/ 61212 h 571922"/>
                <a:gd name="connsiteX59" fmla="*/ 127471 w 871837"/>
                <a:gd name="connsiteY59" fmla="*/ 70742 h 571922"/>
                <a:gd name="connsiteX60" fmla="*/ 164125 w 871837"/>
                <a:gd name="connsiteY60" fmla="*/ 127556 h 571922"/>
                <a:gd name="connsiteX61" fmla="*/ 178054 w 871837"/>
                <a:gd name="connsiteY61" fmla="*/ 136352 h 571922"/>
                <a:gd name="connsiteX62" fmla="*/ 210309 w 871837"/>
                <a:gd name="connsiteY62" fmla="*/ 186202 h 571922"/>
                <a:gd name="connsiteX63" fmla="*/ 199680 w 871837"/>
                <a:gd name="connsiteY63" fmla="*/ 236417 h 571922"/>
                <a:gd name="connsiteX64" fmla="*/ 198580 w 871837"/>
                <a:gd name="connsiteY64" fmla="*/ 264274 h 571922"/>
                <a:gd name="connsiteX65" fmla="*/ 214341 w 871837"/>
                <a:gd name="connsiteY65" fmla="*/ 289199 h 571922"/>
                <a:gd name="connsiteX66" fmla="*/ 244764 w 871837"/>
                <a:gd name="connsiteY66" fmla="*/ 289932 h 571922"/>
                <a:gd name="connsiteX67" fmla="*/ 256127 w 871837"/>
                <a:gd name="connsiteY67" fmla="*/ 285534 h 571922"/>
                <a:gd name="connsiteX68" fmla="*/ 262358 w 871837"/>
                <a:gd name="connsiteY68" fmla="*/ 307526 h 571922"/>
                <a:gd name="connsiteX69" fmla="*/ 266390 w 871837"/>
                <a:gd name="connsiteY69" fmla="*/ 350044 h 571922"/>
                <a:gd name="connsiteX70" fmla="*/ 294613 w 871837"/>
                <a:gd name="connsiteY70" fmla="*/ 379001 h 571922"/>
                <a:gd name="connsiteX71" fmla="*/ 315506 w 871837"/>
                <a:gd name="connsiteY71" fmla="*/ 394762 h 571922"/>
                <a:gd name="connsiteX72" fmla="*/ 303043 w 871837"/>
                <a:gd name="connsiteY72" fmla="*/ 410157 h 571922"/>
                <a:gd name="connsiteX73" fmla="*/ 288015 w 871837"/>
                <a:gd name="connsiteY73" fmla="*/ 423719 h 571922"/>
                <a:gd name="connsiteX74" fmla="*/ 269688 w 871837"/>
                <a:gd name="connsiteY74" fmla="*/ 407957 h 571922"/>
                <a:gd name="connsiteX75" fmla="*/ 265290 w 871837"/>
                <a:gd name="connsiteY75" fmla="*/ 387798 h 571922"/>
                <a:gd name="connsiteX76" fmla="*/ 257593 w 871837"/>
                <a:gd name="connsiteY76" fmla="*/ 378268 h 571922"/>
                <a:gd name="connsiteX77" fmla="*/ 248429 w 871837"/>
                <a:gd name="connsiteY77" fmla="*/ 386332 h 571922"/>
                <a:gd name="connsiteX78" fmla="*/ 238166 w 871837"/>
                <a:gd name="connsiteY78" fmla="*/ 414555 h 571922"/>
                <a:gd name="connsiteX79" fmla="*/ 244764 w 871837"/>
                <a:gd name="connsiteY79" fmla="*/ 424085 h 571922"/>
                <a:gd name="connsiteX80" fmla="*/ 255393 w 871837"/>
                <a:gd name="connsiteY80" fmla="*/ 441679 h 571922"/>
                <a:gd name="connsiteX81" fmla="*/ 281418 w 871837"/>
                <a:gd name="connsiteY81" fmla="*/ 481632 h 571922"/>
                <a:gd name="connsiteX82" fmla="*/ 339697 w 871837"/>
                <a:gd name="connsiteY82" fmla="*/ 479066 h 571922"/>
                <a:gd name="connsiteX83" fmla="*/ 369754 w 871837"/>
                <a:gd name="connsiteY83" fmla="*/ 483098 h 571922"/>
                <a:gd name="connsiteX84" fmla="*/ 391746 w 871837"/>
                <a:gd name="connsiteY84" fmla="*/ 491895 h 571922"/>
                <a:gd name="connsiteX85" fmla="*/ 440129 w 871837"/>
                <a:gd name="connsiteY85" fmla="*/ 500325 h 571922"/>
                <a:gd name="connsiteX86" fmla="*/ 450759 w 871837"/>
                <a:gd name="connsiteY86" fmla="*/ 499226 h 571922"/>
                <a:gd name="connsiteX87" fmla="*/ 449659 w 871837"/>
                <a:gd name="connsiteY87" fmla="*/ 488963 h 571922"/>
                <a:gd name="connsiteX88" fmla="*/ 442695 w 871837"/>
                <a:gd name="connsiteY88" fmla="*/ 477966 h 571922"/>
                <a:gd name="connsiteX89" fmla="*/ 459189 w 871837"/>
                <a:gd name="connsiteY89" fmla="*/ 442412 h 571922"/>
                <a:gd name="connsiteX90" fmla="*/ 479349 w 871837"/>
                <a:gd name="connsiteY90" fmla="*/ 437281 h 571922"/>
                <a:gd name="connsiteX91" fmla="*/ 505739 w 871837"/>
                <a:gd name="connsiteY91" fmla="*/ 403926 h 571922"/>
                <a:gd name="connsiteX92" fmla="*/ 511237 w 871837"/>
                <a:gd name="connsiteY92" fmla="*/ 361041 h 571922"/>
                <a:gd name="connsiteX93" fmla="*/ 499508 w 871837"/>
                <a:gd name="connsiteY93" fmla="*/ 287366 h 571922"/>
                <a:gd name="connsiteX94" fmla="*/ 501707 w 871837"/>
                <a:gd name="connsiteY94" fmla="*/ 270506 h 571922"/>
                <a:gd name="connsiteX95" fmla="*/ 547525 w 871837"/>
                <a:gd name="connsiteY95" fmla="*/ 255844 h 571922"/>
                <a:gd name="connsiteX96" fmla="*/ 577214 w 871837"/>
                <a:gd name="connsiteY96" fmla="*/ 258776 h 571922"/>
                <a:gd name="connsiteX97" fmla="*/ 589677 w 871837"/>
                <a:gd name="connsiteY97" fmla="*/ 230186 h 571922"/>
                <a:gd name="connsiteX98" fmla="*/ 578681 w 871837"/>
                <a:gd name="connsiteY98" fmla="*/ 179237 h 571922"/>
                <a:gd name="connsiteX99" fmla="*/ 559987 w 871837"/>
                <a:gd name="connsiteY99" fmla="*/ 189134 h 571922"/>
                <a:gd name="connsiteX100" fmla="*/ 537995 w 871837"/>
                <a:gd name="connsiteY100" fmla="*/ 185469 h 571922"/>
                <a:gd name="connsiteX101" fmla="*/ 504273 w 871837"/>
                <a:gd name="connsiteY101" fmla="*/ 140751 h 571922"/>
                <a:gd name="connsiteX102" fmla="*/ 496209 w 871837"/>
                <a:gd name="connsiteY102" fmla="*/ 124257 h 571922"/>
                <a:gd name="connsiteX103" fmla="*/ 486313 w 871837"/>
                <a:gd name="connsiteY103" fmla="*/ 107762 h 571922"/>
                <a:gd name="connsiteX104" fmla="*/ 474950 w 871837"/>
                <a:gd name="connsiteY104" fmla="*/ 78439 h 571922"/>
                <a:gd name="connsiteX105" fmla="*/ 434997 w 871837"/>
                <a:gd name="connsiteY105" fmla="*/ 41419 h 571922"/>
                <a:gd name="connsiteX106" fmla="*/ 416670 w 871837"/>
                <a:gd name="connsiteY106" fmla="*/ 27124 h 571922"/>
                <a:gd name="connsiteX107" fmla="*/ 555955 w 871837"/>
                <a:gd name="connsiteY107" fmla="*/ 34455 h 571922"/>
                <a:gd name="connsiteX108" fmla="*/ 574649 w 871837"/>
                <a:gd name="connsiteY108" fmla="*/ 34088 h 571922"/>
                <a:gd name="connsiteX109" fmla="*/ 574649 w 871837"/>
                <a:gd name="connsiteY109" fmla="*/ 34455 h 571922"/>
                <a:gd name="connsiteX110" fmla="*/ 677646 w 871837"/>
                <a:gd name="connsiteY110" fmla="*/ 35188 h 571922"/>
                <a:gd name="connsiteX111" fmla="*/ 725663 w 871837"/>
                <a:gd name="connsiteY111" fmla="*/ 32989 h 571922"/>
                <a:gd name="connsiteX112" fmla="*/ 752786 w 871837"/>
                <a:gd name="connsiteY112" fmla="*/ 58646 h 571922"/>
                <a:gd name="connsiteX113" fmla="*/ 754253 w 871837"/>
                <a:gd name="connsiteY113" fmla="*/ 72941 h 571922"/>
                <a:gd name="connsiteX114" fmla="*/ 757185 w 871837"/>
                <a:gd name="connsiteY114" fmla="*/ 71109 h 571922"/>
                <a:gd name="connsiteX115" fmla="*/ 799703 w 871837"/>
                <a:gd name="connsiteY115" fmla="*/ 32255 h 571922"/>
                <a:gd name="connsiteX116" fmla="*/ 821696 w 871837"/>
                <a:gd name="connsiteY116" fmla="*/ 42885 h 571922"/>
                <a:gd name="connsiteX117" fmla="*/ 812166 w 871837"/>
                <a:gd name="connsiteY117" fmla="*/ 94200 h 571922"/>
                <a:gd name="connsiteX118" fmla="*/ 799703 w 871837"/>
                <a:gd name="connsiteY118" fmla="*/ 122790 h 571922"/>
                <a:gd name="connsiteX119" fmla="*/ 823162 w 871837"/>
                <a:gd name="connsiteY119" fmla="*/ 100432 h 571922"/>
                <a:gd name="connsiteX120" fmla="*/ 862748 w 871837"/>
                <a:gd name="connsiteY120" fmla="*/ 81005 h 571922"/>
                <a:gd name="connsiteX121" fmla="*/ 871178 w 871837"/>
                <a:gd name="connsiteY121" fmla="*/ 94567 h 571922"/>
                <a:gd name="connsiteX122" fmla="*/ 865314 w 871837"/>
                <a:gd name="connsiteY122" fmla="*/ 177771 h 571922"/>
                <a:gd name="connsiteX123" fmla="*/ 858716 w 871837"/>
                <a:gd name="connsiteY123" fmla="*/ 190600 h 571922"/>
                <a:gd name="connsiteX124" fmla="*/ 824995 w 871837"/>
                <a:gd name="connsiteY124" fmla="*/ 222856 h 571922"/>
                <a:gd name="connsiteX125" fmla="*/ 845887 w 871837"/>
                <a:gd name="connsiteY125" fmla="*/ 213692 h 571922"/>
                <a:gd name="connsiteX126" fmla="*/ 866780 w 871837"/>
                <a:gd name="connsiteY126" fmla="*/ 218091 h 571922"/>
                <a:gd name="connsiteX127" fmla="*/ 869346 w 871837"/>
                <a:gd name="connsiteY127" fmla="*/ 238983 h 571922"/>
                <a:gd name="connsiteX128" fmla="*/ 846254 w 871837"/>
                <a:gd name="connsiteY128" fmla="*/ 281135 h 571922"/>
                <a:gd name="connsiteX129" fmla="*/ 846620 w 871837"/>
                <a:gd name="connsiteY129" fmla="*/ 303127 h 571922"/>
                <a:gd name="connsiteX130" fmla="*/ 842588 w 871837"/>
                <a:gd name="connsiteY130" fmla="*/ 330251 h 571922"/>
                <a:gd name="connsiteX131" fmla="*/ 823162 w 871837"/>
                <a:gd name="connsiteY131" fmla="*/ 409057 h 571922"/>
                <a:gd name="connsiteX132" fmla="*/ 820963 w 871837"/>
                <a:gd name="connsiteY132" fmla="*/ 417121 h 571922"/>
                <a:gd name="connsiteX133" fmla="*/ 812532 w 871837"/>
                <a:gd name="connsiteY133" fmla="*/ 424085 h 571922"/>
                <a:gd name="connsiteX134" fmla="*/ 784309 w 871837"/>
                <a:gd name="connsiteY134" fmla="*/ 425185 h 571922"/>
                <a:gd name="connsiteX135" fmla="*/ 774412 w 871837"/>
                <a:gd name="connsiteY135" fmla="*/ 420786 h 571922"/>
                <a:gd name="connsiteX136" fmla="*/ 756452 w 871837"/>
                <a:gd name="connsiteY136" fmla="*/ 405392 h 571922"/>
                <a:gd name="connsiteX137" fmla="*/ 741057 w 871837"/>
                <a:gd name="connsiteY137" fmla="*/ 462205 h 571922"/>
                <a:gd name="connsiteX138" fmla="*/ 754986 w 871837"/>
                <a:gd name="connsiteY138" fmla="*/ 491162 h 571922"/>
                <a:gd name="connsiteX139" fmla="*/ 766348 w 871837"/>
                <a:gd name="connsiteY139" fmla="*/ 503258 h 571922"/>
                <a:gd name="connsiteX140" fmla="*/ 683511 w 871837"/>
                <a:gd name="connsiteY140" fmla="*/ 499592 h 571922"/>
                <a:gd name="connsiteX141" fmla="*/ 666650 w 871837"/>
                <a:gd name="connsiteY141" fmla="*/ 505823 h 571922"/>
                <a:gd name="connsiteX142" fmla="*/ 623398 w 871837"/>
                <a:gd name="connsiteY142" fmla="*/ 550908 h 571922"/>
                <a:gd name="connsiteX143" fmla="*/ 615334 w 871837"/>
                <a:gd name="connsiteY143" fmla="*/ 571800 h 57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871837" h="571922">
                  <a:moveTo>
                    <a:pt x="615334" y="571800"/>
                  </a:moveTo>
                  <a:cubicBezTo>
                    <a:pt x="606538" y="572900"/>
                    <a:pt x="600306" y="566302"/>
                    <a:pt x="592609" y="564103"/>
                  </a:cubicBezTo>
                  <a:cubicBezTo>
                    <a:pt x="590410" y="562270"/>
                    <a:pt x="586744" y="563736"/>
                    <a:pt x="584912" y="560438"/>
                  </a:cubicBezTo>
                  <a:cubicBezTo>
                    <a:pt x="552656" y="542844"/>
                    <a:pt x="520034" y="523784"/>
                    <a:pt x="482281" y="523417"/>
                  </a:cubicBezTo>
                  <a:cubicBezTo>
                    <a:pt x="462854" y="523051"/>
                    <a:pt x="443061" y="522318"/>
                    <a:pt x="423635" y="522684"/>
                  </a:cubicBezTo>
                  <a:cubicBezTo>
                    <a:pt x="420702" y="515353"/>
                    <a:pt x="420336" y="504724"/>
                    <a:pt x="408973" y="517186"/>
                  </a:cubicBezTo>
                  <a:cubicBezTo>
                    <a:pt x="395411" y="531848"/>
                    <a:pt x="363156" y="524150"/>
                    <a:pt x="353992" y="503624"/>
                  </a:cubicBezTo>
                  <a:cubicBezTo>
                    <a:pt x="350694" y="511322"/>
                    <a:pt x="348494" y="519752"/>
                    <a:pt x="337865" y="518286"/>
                  </a:cubicBezTo>
                  <a:cubicBezTo>
                    <a:pt x="329434" y="517186"/>
                    <a:pt x="325402" y="510955"/>
                    <a:pt x="319904" y="505457"/>
                  </a:cubicBezTo>
                  <a:cubicBezTo>
                    <a:pt x="315139" y="508756"/>
                    <a:pt x="319538" y="515353"/>
                    <a:pt x="314773" y="518652"/>
                  </a:cubicBezTo>
                  <a:cubicBezTo>
                    <a:pt x="312207" y="518652"/>
                    <a:pt x="309641" y="518652"/>
                    <a:pt x="307442" y="518652"/>
                  </a:cubicBezTo>
                  <a:cubicBezTo>
                    <a:pt x="276286" y="498859"/>
                    <a:pt x="242565" y="485664"/>
                    <a:pt x="205911" y="480166"/>
                  </a:cubicBezTo>
                  <a:cubicBezTo>
                    <a:pt x="182086" y="476500"/>
                    <a:pt x="182086" y="454875"/>
                    <a:pt x="178787" y="438380"/>
                  </a:cubicBezTo>
                  <a:cubicBezTo>
                    <a:pt x="176221" y="425918"/>
                    <a:pt x="174388" y="408691"/>
                    <a:pt x="193448" y="403193"/>
                  </a:cubicBezTo>
                  <a:cubicBezTo>
                    <a:pt x="215441" y="409424"/>
                    <a:pt x="223505" y="407225"/>
                    <a:pt x="228636" y="392929"/>
                  </a:cubicBezTo>
                  <a:cubicBezTo>
                    <a:pt x="234134" y="377168"/>
                    <a:pt x="223138" y="352244"/>
                    <a:pt x="206277" y="343813"/>
                  </a:cubicBezTo>
                  <a:cubicBezTo>
                    <a:pt x="198580" y="339781"/>
                    <a:pt x="189050" y="340148"/>
                    <a:pt x="183185" y="332451"/>
                  </a:cubicBezTo>
                  <a:cubicBezTo>
                    <a:pt x="164858" y="317423"/>
                    <a:pt x="148731" y="320355"/>
                    <a:pt x="141767" y="340514"/>
                  </a:cubicBezTo>
                  <a:cubicBezTo>
                    <a:pt x="139934" y="345279"/>
                    <a:pt x="137368" y="349678"/>
                    <a:pt x="134069" y="352977"/>
                  </a:cubicBezTo>
                  <a:cubicBezTo>
                    <a:pt x="130404" y="357009"/>
                    <a:pt x="127838" y="361407"/>
                    <a:pt x="132236" y="366172"/>
                  </a:cubicBezTo>
                  <a:cubicBezTo>
                    <a:pt x="140300" y="374236"/>
                    <a:pt x="138834" y="382666"/>
                    <a:pt x="135902" y="392196"/>
                  </a:cubicBezTo>
                  <a:cubicBezTo>
                    <a:pt x="132970" y="400993"/>
                    <a:pt x="133703" y="409424"/>
                    <a:pt x="139934" y="416754"/>
                  </a:cubicBezTo>
                  <a:cubicBezTo>
                    <a:pt x="141767" y="419320"/>
                    <a:pt x="143233" y="421886"/>
                    <a:pt x="143966" y="425185"/>
                  </a:cubicBezTo>
                  <a:cubicBezTo>
                    <a:pt x="146532" y="434715"/>
                    <a:pt x="147265" y="444978"/>
                    <a:pt x="136268" y="449010"/>
                  </a:cubicBezTo>
                  <a:cubicBezTo>
                    <a:pt x="125272" y="453042"/>
                    <a:pt x="120507" y="444245"/>
                    <a:pt x="116842" y="436181"/>
                  </a:cubicBezTo>
                  <a:cubicBezTo>
                    <a:pt x="108045" y="417121"/>
                    <a:pt x="107678" y="396228"/>
                    <a:pt x="106579" y="375702"/>
                  </a:cubicBezTo>
                  <a:cubicBezTo>
                    <a:pt x="105479" y="348212"/>
                    <a:pt x="102913" y="321088"/>
                    <a:pt x="101447" y="293597"/>
                  </a:cubicBezTo>
                  <a:cubicBezTo>
                    <a:pt x="100714" y="279669"/>
                    <a:pt x="104746" y="267573"/>
                    <a:pt x="109878" y="255844"/>
                  </a:cubicBezTo>
                  <a:cubicBezTo>
                    <a:pt x="112443" y="249979"/>
                    <a:pt x="117208" y="245581"/>
                    <a:pt x="124539" y="247047"/>
                  </a:cubicBezTo>
                  <a:cubicBezTo>
                    <a:pt x="130037" y="250712"/>
                    <a:pt x="130037" y="258043"/>
                    <a:pt x="134802" y="262442"/>
                  </a:cubicBezTo>
                  <a:cubicBezTo>
                    <a:pt x="142866" y="270506"/>
                    <a:pt x="143233" y="278936"/>
                    <a:pt x="135169" y="287000"/>
                  </a:cubicBezTo>
                  <a:cubicBezTo>
                    <a:pt x="131870" y="290299"/>
                    <a:pt x="130037" y="293964"/>
                    <a:pt x="130770" y="296896"/>
                  </a:cubicBezTo>
                  <a:cubicBezTo>
                    <a:pt x="157528" y="293231"/>
                    <a:pt x="149097" y="264274"/>
                    <a:pt x="163759" y="250712"/>
                  </a:cubicBezTo>
                  <a:cubicBezTo>
                    <a:pt x="167791" y="247047"/>
                    <a:pt x="169623" y="241916"/>
                    <a:pt x="164492" y="237884"/>
                  </a:cubicBezTo>
                  <a:cubicBezTo>
                    <a:pt x="158994" y="233485"/>
                    <a:pt x="155695" y="238250"/>
                    <a:pt x="152763" y="242649"/>
                  </a:cubicBezTo>
                  <a:cubicBezTo>
                    <a:pt x="145798" y="253278"/>
                    <a:pt x="138101" y="260976"/>
                    <a:pt x="126005" y="248513"/>
                  </a:cubicBezTo>
                  <a:cubicBezTo>
                    <a:pt x="115009" y="229087"/>
                    <a:pt x="134069" y="221389"/>
                    <a:pt x="142133" y="207827"/>
                  </a:cubicBezTo>
                  <a:cubicBezTo>
                    <a:pt x="131503" y="206361"/>
                    <a:pt x="125272" y="198297"/>
                    <a:pt x="123440" y="189867"/>
                  </a:cubicBezTo>
                  <a:cubicBezTo>
                    <a:pt x="119774" y="171540"/>
                    <a:pt x="104013" y="156879"/>
                    <a:pt x="106945" y="136719"/>
                  </a:cubicBezTo>
                  <a:cubicBezTo>
                    <a:pt x="107678" y="132320"/>
                    <a:pt x="105479" y="127189"/>
                    <a:pt x="100714" y="126456"/>
                  </a:cubicBezTo>
                  <a:cubicBezTo>
                    <a:pt x="93017" y="124990"/>
                    <a:pt x="94116" y="132320"/>
                    <a:pt x="93017" y="136352"/>
                  </a:cubicBezTo>
                  <a:cubicBezTo>
                    <a:pt x="91551" y="143317"/>
                    <a:pt x="88985" y="149181"/>
                    <a:pt x="82021" y="152480"/>
                  </a:cubicBezTo>
                  <a:cubicBezTo>
                    <a:pt x="75790" y="153580"/>
                    <a:pt x="71758" y="149181"/>
                    <a:pt x="67726" y="145516"/>
                  </a:cubicBezTo>
                  <a:cubicBezTo>
                    <a:pt x="64793" y="142217"/>
                    <a:pt x="61861" y="139285"/>
                    <a:pt x="58562" y="136352"/>
                  </a:cubicBezTo>
                  <a:cubicBezTo>
                    <a:pt x="40602" y="120591"/>
                    <a:pt x="39869" y="119492"/>
                    <a:pt x="52698" y="99332"/>
                  </a:cubicBezTo>
                  <a:cubicBezTo>
                    <a:pt x="58929" y="89435"/>
                    <a:pt x="59295" y="82471"/>
                    <a:pt x="48666" y="76240"/>
                  </a:cubicBezTo>
                  <a:cubicBezTo>
                    <a:pt x="45000" y="74041"/>
                    <a:pt x="43168" y="69642"/>
                    <a:pt x="39502" y="67077"/>
                  </a:cubicBezTo>
                  <a:cubicBezTo>
                    <a:pt x="35104" y="70375"/>
                    <a:pt x="37670" y="76607"/>
                    <a:pt x="34004" y="79905"/>
                  </a:cubicBezTo>
                  <a:cubicBezTo>
                    <a:pt x="27040" y="86137"/>
                    <a:pt x="19343" y="92734"/>
                    <a:pt x="9813" y="90535"/>
                  </a:cubicBezTo>
                  <a:cubicBezTo>
                    <a:pt x="1016" y="88702"/>
                    <a:pt x="2482" y="79172"/>
                    <a:pt x="1016" y="71842"/>
                  </a:cubicBezTo>
                  <a:cubicBezTo>
                    <a:pt x="-1550" y="58646"/>
                    <a:pt x="649" y="47284"/>
                    <a:pt x="8713" y="36654"/>
                  </a:cubicBezTo>
                  <a:cubicBezTo>
                    <a:pt x="15311" y="28223"/>
                    <a:pt x="15677" y="16494"/>
                    <a:pt x="21908" y="8064"/>
                  </a:cubicBezTo>
                  <a:cubicBezTo>
                    <a:pt x="31438" y="3299"/>
                    <a:pt x="41335" y="367"/>
                    <a:pt x="51965" y="0"/>
                  </a:cubicBezTo>
                  <a:cubicBezTo>
                    <a:pt x="54530" y="1466"/>
                    <a:pt x="57096" y="2566"/>
                    <a:pt x="59662" y="4032"/>
                  </a:cubicBezTo>
                  <a:cubicBezTo>
                    <a:pt x="58196" y="17227"/>
                    <a:pt x="42068" y="16494"/>
                    <a:pt x="37670" y="28957"/>
                  </a:cubicBezTo>
                  <a:cubicBezTo>
                    <a:pt x="45367" y="34088"/>
                    <a:pt x="53431" y="40686"/>
                    <a:pt x="60395" y="48750"/>
                  </a:cubicBezTo>
                  <a:cubicBezTo>
                    <a:pt x="68825" y="58280"/>
                    <a:pt x="79821" y="62312"/>
                    <a:pt x="91917" y="53515"/>
                  </a:cubicBezTo>
                  <a:cubicBezTo>
                    <a:pt x="96682" y="50216"/>
                    <a:pt x="101814" y="48383"/>
                    <a:pt x="107312" y="47284"/>
                  </a:cubicBezTo>
                  <a:cubicBezTo>
                    <a:pt x="118675" y="44718"/>
                    <a:pt x="125272" y="49849"/>
                    <a:pt x="127105" y="61212"/>
                  </a:cubicBezTo>
                  <a:cubicBezTo>
                    <a:pt x="127471" y="64144"/>
                    <a:pt x="127471" y="67443"/>
                    <a:pt x="127471" y="70742"/>
                  </a:cubicBezTo>
                  <a:cubicBezTo>
                    <a:pt x="124539" y="108495"/>
                    <a:pt x="127471" y="113260"/>
                    <a:pt x="164125" y="127556"/>
                  </a:cubicBezTo>
                  <a:cubicBezTo>
                    <a:pt x="169257" y="129755"/>
                    <a:pt x="175488" y="131221"/>
                    <a:pt x="178054" y="136352"/>
                  </a:cubicBezTo>
                  <a:cubicBezTo>
                    <a:pt x="187217" y="153946"/>
                    <a:pt x="199313" y="169707"/>
                    <a:pt x="210309" y="186202"/>
                  </a:cubicBezTo>
                  <a:cubicBezTo>
                    <a:pt x="220572" y="201963"/>
                    <a:pt x="210676" y="222122"/>
                    <a:pt x="199680" y="236417"/>
                  </a:cubicBezTo>
                  <a:cubicBezTo>
                    <a:pt x="191982" y="247047"/>
                    <a:pt x="187950" y="253278"/>
                    <a:pt x="198580" y="264274"/>
                  </a:cubicBezTo>
                  <a:cubicBezTo>
                    <a:pt x="205178" y="271239"/>
                    <a:pt x="206277" y="282235"/>
                    <a:pt x="214341" y="289199"/>
                  </a:cubicBezTo>
                  <a:cubicBezTo>
                    <a:pt x="224604" y="298363"/>
                    <a:pt x="234134" y="302394"/>
                    <a:pt x="244764" y="289932"/>
                  </a:cubicBezTo>
                  <a:cubicBezTo>
                    <a:pt x="247696" y="286633"/>
                    <a:pt x="251362" y="283701"/>
                    <a:pt x="256127" y="285534"/>
                  </a:cubicBezTo>
                  <a:cubicBezTo>
                    <a:pt x="263824" y="291398"/>
                    <a:pt x="263824" y="299462"/>
                    <a:pt x="262358" y="307526"/>
                  </a:cubicBezTo>
                  <a:cubicBezTo>
                    <a:pt x="259792" y="322188"/>
                    <a:pt x="263457" y="336116"/>
                    <a:pt x="266390" y="350044"/>
                  </a:cubicBezTo>
                  <a:cubicBezTo>
                    <a:pt x="270055" y="365439"/>
                    <a:pt x="278852" y="375336"/>
                    <a:pt x="294613" y="379001"/>
                  </a:cubicBezTo>
                  <a:cubicBezTo>
                    <a:pt x="303410" y="381200"/>
                    <a:pt x="313307" y="383399"/>
                    <a:pt x="315506" y="394762"/>
                  </a:cubicBezTo>
                  <a:cubicBezTo>
                    <a:pt x="311474" y="399894"/>
                    <a:pt x="303410" y="401726"/>
                    <a:pt x="303043" y="410157"/>
                  </a:cubicBezTo>
                  <a:cubicBezTo>
                    <a:pt x="302310" y="418954"/>
                    <a:pt x="296812" y="424085"/>
                    <a:pt x="288015" y="423719"/>
                  </a:cubicBezTo>
                  <a:cubicBezTo>
                    <a:pt x="278119" y="423352"/>
                    <a:pt x="271888" y="417488"/>
                    <a:pt x="269688" y="407957"/>
                  </a:cubicBezTo>
                  <a:cubicBezTo>
                    <a:pt x="268222" y="401360"/>
                    <a:pt x="267856" y="394396"/>
                    <a:pt x="265290" y="387798"/>
                  </a:cubicBezTo>
                  <a:cubicBezTo>
                    <a:pt x="263824" y="383766"/>
                    <a:pt x="262724" y="379001"/>
                    <a:pt x="257593" y="378268"/>
                  </a:cubicBezTo>
                  <a:cubicBezTo>
                    <a:pt x="252095" y="377535"/>
                    <a:pt x="250262" y="382300"/>
                    <a:pt x="248429" y="386332"/>
                  </a:cubicBezTo>
                  <a:cubicBezTo>
                    <a:pt x="244397" y="395495"/>
                    <a:pt x="241832" y="405392"/>
                    <a:pt x="238166" y="414555"/>
                  </a:cubicBezTo>
                  <a:cubicBezTo>
                    <a:pt x="235600" y="420420"/>
                    <a:pt x="237067" y="424085"/>
                    <a:pt x="244764" y="424085"/>
                  </a:cubicBezTo>
                  <a:cubicBezTo>
                    <a:pt x="257959" y="424085"/>
                    <a:pt x="257959" y="431783"/>
                    <a:pt x="255393" y="441679"/>
                  </a:cubicBezTo>
                  <a:cubicBezTo>
                    <a:pt x="249895" y="465871"/>
                    <a:pt x="256860" y="476134"/>
                    <a:pt x="281418" y="481632"/>
                  </a:cubicBezTo>
                  <a:cubicBezTo>
                    <a:pt x="301211" y="486030"/>
                    <a:pt x="320271" y="488963"/>
                    <a:pt x="339697" y="479066"/>
                  </a:cubicBezTo>
                  <a:cubicBezTo>
                    <a:pt x="349594" y="473935"/>
                    <a:pt x="360590" y="476134"/>
                    <a:pt x="369754" y="483098"/>
                  </a:cubicBezTo>
                  <a:cubicBezTo>
                    <a:pt x="376351" y="488230"/>
                    <a:pt x="383682" y="492995"/>
                    <a:pt x="391746" y="491895"/>
                  </a:cubicBezTo>
                  <a:cubicBezTo>
                    <a:pt x="408973" y="489696"/>
                    <a:pt x="425101" y="491162"/>
                    <a:pt x="440129" y="500325"/>
                  </a:cubicBezTo>
                  <a:cubicBezTo>
                    <a:pt x="443428" y="502158"/>
                    <a:pt x="447826" y="502158"/>
                    <a:pt x="450759" y="499226"/>
                  </a:cubicBezTo>
                  <a:cubicBezTo>
                    <a:pt x="454057" y="495927"/>
                    <a:pt x="451858" y="492261"/>
                    <a:pt x="449659" y="488963"/>
                  </a:cubicBezTo>
                  <a:cubicBezTo>
                    <a:pt x="447460" y="485297"/>
                    <a:pt x="444527" y="481998"/>
                    <a:pt x="442695" y="477966"/>
                  </a:cubicBezTo>
                  <a:cubicBezTo>
                    <a:pt x="432798" y="459273"/>
                    <a:pt x="438663" y="446444"/>
                    <a:pt x="459189" y="442412"/>
                  </a:cubicBezTo>
                  <a:cubicBezTo>
                    <a:pt x="465787" y="440946"/>
                    <a:pt x="472384" y="439113"/>
                    <a:pt x="479349" y="437281"/>
                  </a:cubicBezTo>
                  <a:cubicBezTo>
                    <a:pt x="505006" y="431049"/>
                    <a:pt x="504640" y="431049"/>
                    <a:pt x="505739" y="403926"/>
                  </a:cubicBezTo>
                  <a:cubicBezTo>
                    <a:pt x="506106" y="389631"/>
                    <a:pt x="509771" y="375336"/>
                    <a:pt x="511237" y="361041"/>
                  </a:cubicBezTo>
                  <a:cubicBezTo>
                    <a:pt x="513803" y="335383"/>
                    <a:pt x="516002" y="310092"/>
                    <a:pt x="499508" y="287366"/>
                  </a:cubicBezTo>
                  <a:cubicBezTo>
                    <a:pt x="495110" y="281135"/>
                    <a:pt x="496576" y="273804"/>
                    <a:pt x="501707" y="270506"/>
                  </a:cubicBezTo>
                  <a:cubicBezTo>
                    <a:pt x="515269" y="260976"/>
                    <a:pt x="529198" y="249979"/>
                    <a:pt x="547525" y="255844"/>
                  </a:cubicBezTo>
                  <a:cubicBezTo>
                    <a:pt x="557421" y="259143"/>
                    <a:pt x="567318" y="259509"/>
                    <a:pt x="577214" y="258776"/>
                  </a:cubicBezTo>
                  <a:cubicBezTo>
                    <a:pt x="594442" y="257310"/>
                    <a:pt x="600306" y="243748"/>
                    <a:pt x="589677" y="230186"/>
                  </a:cubicBezTo>
                  <a:cubicBezTo>
                    <a:pt x="577581" y="215158"/>
                    <a:pt x="579047" y="197564"/>
                    <a:pt x="578681" y="179237"/>
                  </a:cubicBezTo>
                  <a:cubicBezTo>
                    <a:pt x="570250" y="178871"/>
                    <a:pt x="565485" y="185469"/>
                    <a:pt x="559987" y="189134"/>
                  </a:cubicBezTo>
                  <a:cubicBezTo>
                    <a:pt x="551190" y="194999"/>
                    <a:pt x="543493" y="195732"/>
                    <a:pt x="537995" y="185469"/>
                  </a:cubicBezTo>
                  <a:cubicBezTo>
                    <a:pt x="529198" y="168608"/>
                    <a:pt x="514536" y="156512"/>
                    <a:pt x="504273" y="140751"/>
                  </a:cubicBezTo>
                  <a:cubicBezTo>
                    <a:pt x="500974" y="135619"/>
                    <a:pt x="496576" y="130488"/>
                    <a:pt x="496209" y="124257"/>
                  </a:cubicBezTo>
                  <a:cubicBezTo>
                    <a:pt x="496209" y="116559"/>
                    <a:pt x="492911" y="112161"/>
                    <a:pt x="486313" y="107762"/>
                  </a:cubicBezTo>
                  <a:cubicBezTo>
                    <a:pt x="476050" y="101165"/>
                    <a:pt x="472018" y="91268"/>
                    <a:pt x="474950" y="78439"/>
                  </a:cubicBezTo>
                  <a:cubicBezTo>
                    <a:pt x="481548" y="48017"/>
                    <a:pt x="465787" y="33355"/>
                    <a:pt x="434997" y="41419"/>
                  </a:cubicBezTo>
                  <a:cubicBezTo>
                    <a:pt x="417770" y="45817"/>
                    <a:pt x="414838" y="43252"/>
                    <a:pt x="416670" y="27124"/>
                  </a:cubicBezTo>
                  <a:cubicBezTo>
                    <a:pt x="463221" y="23825"/>
                    <a:pt x="509405" y="34821"/>
                    <a:pt x="555955" y="34455"/>
                  </a:cubicBezTo>
                  <a:cubicBezTo>
                    <a:pt x="562186" y="34455"/>
                    <a:pt x="568417" y="34455"/>
                    <a:pt x="574649" y="34088"/>
                  </a:cubicBezTo>
                  <a:cubicBezTo>
                    <a:pt x="574649" y="34088"/>
                    <a:pt x="574649" y="34455"/>
                    <a:pt x="574649" y="34455"/>
                  </a:cubicBezTo>
                  <a:cubicBezTo>
                    <a:pt x="609103" y="37754"/>
                    <a:pt x="643558" y="38487"/>
                    <a:pt x="677646" y="35188"/>
                  </a:cubicBezTo>
                  <a:cubicBezTo>
                    <a:pt x="693407" y="33722"/>
                    <a:pt x="709535" y="37387"/>
                    <a:pt x="725663" y="32989"/>
                  </a:cubicBezTo>
                  <a:cubicBezTo>
                    <a:pt x="737392" y="29690"/>
                    <a:pt x="750954" y="45084"/>
                    <a:pt x="752786" y="58646"/>
                  </a:cubicBezTo>
                  <a:cubicBezTo>
                    <a:pt x="753153" y="63411"/>
                    <a:pt x="750954" y="68543"/>
                    <a:pt x="754253" y="72941"/>
                  </a:cubicBezTo>
                  <a:cubicBezTo>
                    <a:pt x="755719" y="72941"/>
                    <a:pt x="757185" y="72575"/>
                    <a:pt x="757185" y="71109"/>
                  </a:cubicBezTo>
                  <a:cubicBezTo>
                    <a:pt x="758284" y="43985"/>
                    <a:pt x="779177" y="38853"/>
                    <a:pt x="799703" y="32255"/>
                  </a:cubicBezTo>
                  <a:cubicBezTo>
                    <a:pt x="810700" y="28957"/>
                    <a:pt x="818030" y="31889"/>
                    <a:pt x="821696" y="42885"/>
                  </a:cubicBezTo>
                  <a:cubicBezTo>
                    <a:pt x="827927" y="61579"/>
                    <a:pt x="829760" y="79905"/>
                    <a:pt x="812166" y="94200"/>
                  </a:cubicBezTo>
                  <a:cubicBezTo>
                    <a:pt x="802269" y="102264"/>
                    <a:pt x="800803" y="112894"/>
                    <a:pt x="799703" y="122790"/>
                  </a:cubicBezTo>
                  <a:cubicBezTo>
                    <a:pt x="814365" y="122790"/>
                    <a:pt x="821329" y="115460"/>
                    <a:pt x="823162" y="100432"/>
                  </a:cubicBezTo>
                  <a:cubicBezTo>
                    <a:pt x="824995" y="86870"/>
                    <a:pt x="850286" y="75507"/>
                    <a:pt x="862748" y="81005"/>
                  </a:cubicBezTo>
                  <a:cubicBezTo>
                    <a:pt x="868613" y="83571"/>
                    <a:pt x="871178" y="88336"/>
                    <a:pt x="871178" y="94567"/>
                  </a:cubicBezTo>
                  <a:cubicBezTo>
                    <a:pt x="870079" y="122424"/>
                    <a:pt x="874111" y="150647"/>
                    <a:pt x="865314" y="177771"/>
                  </a:cubicBezTo>
                  <a:cubicBezTo>
                    <a:pt x="863848" y="182536"/>
                    <a:pt x="863481" y="188401"/>
                    <a:pt x="858716" y="190600"/>
                  </a:cubicBezTo>
                  <a:cubicBezTo>
                    <a:pt x="843688" y="198297"/>
                    <a:pt x="828660" y="205995"/>
                    <a:pt x="824995" y="222856"/>
                  </a:cubicBezTo>
                  <a:cubicBezTo>
                    <a:pt x="830126" y="220656"/>
                    <a:pt x="837823" y="215891"/>
                    <a:pt x="845887" y="213692"/>
                  </a:cubicBezTo>
                  <a:cubicBezTo>
                    <a:pt x="853584" y="211493"/>
                    <a:pt x="860915" y="212226"/>
                    <a:pt x="866780" y="218091"/>
                  </a:cubicBezTo>
                  <a:cubicBezTo>
                    <a:pt x="873011" y="224322"/>
                    <a:pt x="873011" y="232019"/>
                    <a:pt x="869346" y="238983"/>
                  </a:cubicBezTo>
                  <a:cubicBezTo>
                    <a:pt x="861648" y="252912"/>
                    <a:pt x="860915" y="270506"/>
                    <a:pt x="846254" y="281135"/>
                  </a:cubicBezTo>
                  <a:cubicBezTo>
                    <a:pt x="838190" y="287366"/>
                    <a:pt x="841855" y="296530"/>
                    <a:pt x="846620" y="303127"/>
                  </a:cubicBezTo>
                  <a:cubicBezTo>
                    <a:pt x="854684" y="314124"/>
                    <a:pt x="853584" y="322554"/>
                    <a:pt x="842588" y="330251"/>
                  </a:cubicBezTo>
                  <a:cubicBezTo>
                    <a:pt x="816931" y="351877"/>
                    <a:pt x="818030" y="379734"/>
                    <a:pt x="823162" y="409057"/>
                  </a:cubicBezTo>
                  <a:cubicBezTo>
                    <a:pt x="823162" y="411989"/>
                    <a:pt x="822429" y="414555"/>
                    <a:pt x="820963" y="417121"/>
                  </a:cubicBezTo>
                  <a:cubicBezTo>
                    <a:pt x="819130" y="420420"/>
                    <a:pt x="814365" y="421153"/>
                    <a:pt x="812532" y="424085"/>
                  </a:cubicBezTo>
                  <a:cubicBezTo>
                    <a:pt x="803369" y="438380"/>
                    <a:pt x="794572" y="446811"/>
                    <a:pt x="784309" y="425185"/>
                  </a:cubicBezTo>
                  <a:cubicBezTo>
                    <a:pt x="782476" y="421886"/>
                    <a:pt x="778444" y="420420"/>
                    <a:pt x="774412" y="420786"/>
                  </a:cubicBezTo>
                  <a:cubicBezTo>
                    <a:pt x="763416" y="421520"/>
                    <a:pt x="758651" y="415655"/>
                    <a:pt x="756452" y="405392"/>
                  </a:cubicBezTo>
                  <a:cubicBezTo>
                    <a:pt x="753886" y="425551"/>
                    <a:pt x="746555" y="443512"/>
                    <a:pt x="741057" y="462205"/>
                  </a:cubicBezTo>
                  <a:cubicBezTo>
                    <a:pt x="736659" y="476867"/>
                    <a:pt x="740324" y="486030"/>
                    <a:pt x="754986" y="491162"/>
                  </a:cubicBezTo>
                  <a:cubicBezTo>
                    <a:pt x="760484" y="492995"/>
                    <a:pt x="767448" y="494827"/>
                    <a:pt x="766348" y="503258"/>
                  </a:cubicBezTo>
                  <a:cubicBezTo>
                    <a:pt x="738858" y="499226"/>
                    <a:pt x="711368" y="490429"/>
                    <a:pt x="683511" y="499592"/>
                  </a:cubicBezTo>
                  <a:cubicBezTo>
                    <a:pt x="679112" y="505090"/>
                    <a:pt x="672514" y="504724"/>
                    <a:pt x="666650" y="505823"/>
                  </a:cubicBezTo>
                  <a:cubicBezTo>
                    <a:pt x="640992" y="510588"/>
                    <a:pt x="627064" y="524517"/>
                    <a:pt x="623398" y="550908"/>
                  </a:cubicBezTo>
                  <a:cubicBezTo>
                    <a:pt x="621199" y="558605"/>
                    <a:pt x="621932" y="566302"/>
                    <a:pt x="615334" y="571800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6C84546B-352D-4924-91F9-C1981092F634}"/>
                </a:ext>
              </a:extLst>
            </p:cNvPr>
            <p:cNvSpPr/>
            <p:nvPr/>
          </p:nvSpPr>
          <p:spPr>
            <a:xfrm>
              <a:off x="10375962" y="4806114"/>
              <a:ext cx="365773" cy="512038"/>
            </a:xfrm>
            <a:custGeom>
              <a:avLst/>
              <a:gdLst>
                <a:gd name="connsiteX0" fmla="*/ 140719 w 365773"/>
                <a:gd name="connsiteY0" fmla="*/ 144050 h 512038"/>
                <a:gd name="connsiteX1" fmla="*/ 148416 w 365773"/>
                <a:gd name="connsiteY1" fmla="*/ 125723 h 512038"/>
                <a:gd name="connsiteX2" fmla="*/ 157946 w 365773"/>
                <a:gd name="connsiteY2" fmla="*/ 111061 h 512038"/>
                <a:gd name="connsiteX3" fmla="*/ 172241 w 365773"/>
                <a:gd name="connsiteY3" fmla="*/ 127922 h 512038"/>
                <a:gd name="connsiteX4" fmla="*/ 190202 w 365773"/>
                <a:gd name="connsiteY4" fmla="*/ 186202 h 512038"/>
                <a:gd name="connsiteX5" fmla="*/ 210361 w 365773"/>
                <a:gd name="connsiteY5" fmla="*/ 192066 h 512038"/>
                <a:gd name="connsiteX6" fmla="*/ 186170 w 365773"/>
                <a:gd name="connsiteY6" fmla="*/ 241549 h 512038"/>
                <a:gd name="connsiteX7" fmla="*/ 186170 w 365773"/>
                <a:gd name="connsiteY7" fmla="*/ 241549 h 512038"/>
                <a:gd name="connsiteX8" fmla="*/ 164911 w 365773"/>
                <a:gd name="connsiteY8" fmla="*/ 282235 h 512038"/>
                <a:gd name="connsiteX9" fmla="*/ 170042 w 365773"/>
                <a:gd name="connsiteY9" fmla="*/ 366539 h 512038"/>
                <a:gd name="connsiteX10" fmla="*/ 181405 w 365773"/>
                <a:gd name="connsiteY10" fmla="*/ 429583 h 512038"/>
                <a:gd name="connsiteX11" fmla="*/ 194234 w 365773"/>
                <a:gd name="connsiteY11" fmla="*/ 439480 h 512038"/>
                <a:gd name="connsiteX12" fmla="*/ 200465 w 365773"/>
                <a:gd name="connsiteY12" fmla="*/ 423719 h 512038"/>
                <a:gd name="connsiteX13" fmla="*/ 197899 w 365773"/>
                <a:gd name="connsiteY13" fmla="*/ 416754 h 512038"/>
                <a:gd name="connsiteX14" fmla="*/ 193867 w 365773"/>
                <a:gd name="connsiteY14" fmla="*/ 373869 h 512038"/>
                <a:gd name="connsiteX15" fmla="*/ 186903 w 365773"/>
                <a:gd name="connsiteY15" fmla="*/ 362507 h 512038"/>
                <a:gd name="connsiteX16" fmla="*/ 185437 w 365773"/>
                <a:gd name="connsiteY16" fmla="*/ 346012 h 512038"/>
                <a:gd name="connsiteX17" fmla="*/ 197533 w 365773"/>
                <a:gd name="connsiteY17" fmla="*/ 322921 h 512038"/>
                <a:gd name="connsiteX18" fmla="*/ 215126 w 365773"/>
                <a:gd name="connsiteY18" fmla="*/ 311191 h 512038"/>
                <a:gd name="connsiteX19" fmla="*/ 245916 w 365773"/>
                <a:gd name="connsiteY19" fmla="*/ 324387 h 512038"/>
                <a:gd name="connsiteX20" fmla="*/ 228322 w 365773"/>
                <a:gd name="connsiteY20" fmla="*/ 326953 h 512038"/>
                <a:gd name="connsiteX21" fmla="*/ 214393 w 365773"/>
                <a:gd name="connsiteY21" fmla="*/ 330251 h 512038"/>
                <a:gd name="connsiteX22" fmla="*/ 212927 w 365773"/>
                <a:gd name="connsiteY22" fmla="*/ 372403 h 512038"/>
                <a:gd name="connsiteX23" fmla="*/ 235286 w 365773"/>
                <a:gd name="connsiteY23" fmla="*/ 389631 h 512038"/>
                <a:gd name="connsiteX24" fmla="*/ 253613 w 365773"/>
                <a:gd name="connsiteY24" fmla="*/ 399161 h 512038"/>
                <a:gd name="connsiteX25" fmla="*/ 241517 w 365773"/>
                <a:gd name="connsiteY25" fmla="*/ 427384 h 512038"/>
                <a:gd name="connsiteX26" fmla="*/ 279637 w 365773"/>
                <a:gd name="connsiteY26" fmla="*/ 470636 h 512038"/>
                <a:gd name="connsiteX27" fmla="*/ 328387 w 365773"/>
                <a:gd name="connsiteY27" fmla="*/ 486397 h 512038"/>
                <a:gd name="connsiteX28" fmla="*/ 365774 w 365773"/>
                <a:gd name="connsiteY28" fmla="*/ 511688 h 512038"/>
                <a:gd name="connsiteX29" fmla="*/ 253246 w 365773"/>
                <a:gd name="connsiteY29" fmla="*/ 498493 h 512038"/>
                <a:gd name="connsiteX30" fmla="*/ 185437 w 365773"/>
                <a:gd name="connsiteY30" fmla="*/ 485664 h 512038"/>
                <a:gd name="connsiteX31" fmla="*/ 172241 w 365773"/>
                <a:gd name="connsiteY31" fmla="*/ 457074 h 512038"/>
                <a:gd name="connsiteX32" fmla="*/ 149883 w 365773"/>
                <a:gd name="connsiteY32" fmla="*/ 467337 h 512038"/>
                <a:gd name="connsiteX33" fmla="*/ 117627 w 365773"/>
                <a:gd name="connsiteY33" fmla="*/ 470636 h 512038"/>
                <a:gd name="connsiteX34" fmla="*/ 113962 w 365773"/>
                <a:gd name="connsiteY34" fmla="*/ 470636 h 512038"/>
                <a:gd name="connsiteX35" fmla="*/ 108464 w 365773"/>
                <a:gd name="connsiteY35" fmla="*/ 419687 h 512038"/>
                <a:gd name="connsiteX36" fmla="*/ 124591 w 365773"/>
                <a:gd name="connsiteY36" fmla="*/ 375702 h 512038"/>
                <a:gd name="connsiteX37" fmla="*/ 129356 w 365773"/>
                <a:gd name="connsiteY37" fmla="*/ 318156 h 512038"/>
                <a:gd name="connsiteX38" fmla="*/ 114328 w 365773"/>
                <a:gd name="connsiteY38" fmla="*/ 300562 h 512038"/>
                <a:gd name="connsiteX39" fmla="*/ 82073 w 365773"/>
                <a:gd name="connsiteY39" fmla="*/ 276737 h 512038"/>
                <a:gd name="connsiteX40" fmla="*/ 32957 w 365773"/>
                <a:gd name="connsiteY40" fmla="*/ 198664 h 512038"/>
                <a:gd name="connsiteX41" fmla="*/ 21961 w 365773"/>
                <a:gd name="connsiteY41" fmla="*/ 178504 h 512038"/>
                <a:gd name="connsiteX42" fmla="*/ 39921 w 365773"/>
                <a:gd name="connsiteY42" fmla="*/ 155046 h 512038"/>
                <a:gd name="connsiteX43" fmla="*/ 30757 w 365773"/>
                <a:gd name="connsiteY43" fmla="*/ 148815 h 512038"/>
                <a:gd name="connsiteX44" fmla="*/ 1434 w 365773"/>
                <a:gd name="connsiteY44" fmla="*/ 150647 h 512038"/>
                <a:gd name="connsiteX45" fmla="*/ 11331 w 365773"/>
                <a:gd name="connsiteY45" fmla="*/ 87969 h 512038"/>
                <a:gd name="connsiteX46" fmla="*/ 24160 w 365773"/>
                <a:gd name="connsiteY46" fmla="*/ 31889 h 512038"/>
                <a:gd name="connsiteX47" fmla="*/ 49818 w 365773"/>
                <a:gd name="connsiteY47" fmla="*/ 6964 h 512038"/>
                <a:gd name="connsiteX48" fmla="*/ 80607 w 365773"/>
                <a:gd name="connsiteY48" fmla="*/ 0 h 512038"/>
                <a:gd name="connsiteX49" fmla="*/ 74742 w 365773"/>
                <a:gd name="connsiteY49" fmla="*/ 24925 h 512038"/>
                <a:gd name="connsiteX50" fmla="*/ 64846 w 365773"/>
                <a:gd name="connsiteY50" fmla="*/ 65977 h 512038"/>
                <a:gd name="connsiteX51" fmla="*/ 70344 w 365773"/>
                <a:gd name="connsiteY51" fmla="*/ 79905 h 512038"/>
                <a:gd name="connsiteX52" fmla="*/ 91603 w 365773"/>
                <a:gd name="connsiteY52" fmla="*/ 65977 h 512038"/>
                <a:gd name="connsiteX53" fmla="*/ 91969 w 365773"/>
                <a:gd name="connsiteY53" fmla="*/ 58646 h 512038"/>
                <a:gd name="connsiteX54" fmla="*/ 95635 w 365773"/>
                <a:gd name="connsiteY54" fmla="*/ 47650 h 512038"/>
                <a:gd name="connsiteX55" fmla="*/ 103332 w 365773"/>
                <a:gd name="connsiteY55" fmla="*/ 56447 h 512038"/>
                <a:gd name="connsiteX56" fmla="*/ 111396 w 365773"/>
                <a:gd name="connsiteY56" fmla="*/ 66343 h 512038"/>
                <a:gd name="connsiteX57" fmla="*/ 117627 w 365773"/>
                <a:gd name="connsiteY57" fmla="*/ 90535 h 512038"/>
                <a:gd name="connsiteX58" fmla="*/ 124958 w 365773"/>
                <a:gd name="connsiteY58" fmla="*/ 127922 h 512038"/>
                <a:gd name="connsiteX59" fmla="*/ 129723 w 365773"/>
                <a:gd name="connsiteY59" fmla="*/ 135619 h 512038"/>
                <a:gd name="connsiteX60" fmla="*/ 107731 w 365773"/>
                <a:gd name="connsiteY60" fmla="*/ 136719 h 512038"/>
                <a:gd name="connsiteX61" fmla="*/ 84639 w 365773"/>
                <a:gd name="connsiteY61" fmla="*/ 160910 h 512038"/>
                <a:gd name="connsiteX62" fmla="*/ 114328 w 365773"/>
                <a:gd name="connsiteY62" fmla="*/ 182903 h 512038"/>
                <a:gd name="connsiteX63" fmla="*/ 140353 w 365773"/>
                <a:gd name="connsiteY63" fmla="*/ 169707 h 512038"/>
                <a:gd name="connsiteX64" fmla="*/ 140719 w 365773"/>
                <a:gd name="connsiteY64" fmla="*/ 144050 h 51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65773" h="512038">
                  <a:moveTo>
                    <a:pt x="140719" y="144050"/>
                  </a:moveTo>
                  <a:cubicBezTo>
                    <a:pt x="143651" y="138185"/>
                    <a:pt x="149149" y="133420"/>
                    <a:pt x="148416" y="125723"/>
                  </a:cubicBezTo>
                  <a:cubicBezTo>
                    <a:pt x="147683" y="118759"/>
                    <a:pt x="148416" y="110328"/>
                    <a:pt x="157946" y="111061"/>
                  </a:cubicBezTo>
                  <a:cubicBezTo>
                    <a:pt x="167110" y="111794"/>
                    <a:pt x="172608" y="119492"/>
                    <a:pt x="172241" y="127922"/>
                  </a:cubicBezTo>
                  <a:cubicBezTo>
                    <a:pt x="170409" y="149914"/>
                    <a:pt x="184704" y="166775"/>
                    <a:pt x="190202" y="186202"/>
                  </a:cubicBezTo>
                  <a:cubicBezTo>
                    <a:pt x="192768" y="195732"/>
                    <a:pt x="199365" y="199031"/>
                    <a:pt x="210361" y="192066"/>
                  </a:cubicBezTo>
                  <a:cubicBezTo>
                    <a:pt x="206330" y="212592"/>
                    <a:pt x="179206" y="218824"/>
                    <a:pt x="186170" y="241549"/>
                  </a:cubicBezTo>
                  <a:lnTo>
                    <a:pt x="186170" y="241549"/>
                  </a:lnTo>
                  <a:cubicBezTo>
                    <a:pt x="174074" y="247414"/>
                    <a:pt x="164178" y="268306"/>
                    <a:pt x="164911" y="282235"/>
                  </a:cubicBezTo>
                  <a:cubicBezTo>
                    <a:pt x="167110" y="310458"/>
                    <a:pt x="168576" y="338682"/>
                    <a:pt x="170042" y="366539"/>
                  </a:cubicBezTo>
                  <a:cubicBezTo>
                    <a:pt x="171142" y="387431"/>
                    <a:pt x="171142" y="409790"/>
                    <a:pt x="181405" y="429583"/>
                  </a:cubicBezTo>
                  <a:cubicBezTo>
                    <a:pt x="184337" y="435448"/>
                    <a:pt x="186170" y="442046"/>
                    <a:pt x="194234" y="439480"/>
                  </a:cubicBezTo>
                  <a:cubicBezTo>
                    <a:pt x="201565" y="436914"/>
                    <a:pt x="201198" y="429950"/>
                    <a:pt x="200465" y="423719"/>
                  </a:cubicBezTo>
                  <a:cubicBezTo>
                    <a:pt x="200098" y="421153"/>
                    <a:pt x="199732" y="418221"/>
                    <a:pt x="197899" y="416754"/>
                  </a:cubicBezTo>
                  <a:cubicBezTo>
                    <a:pt x="183238" y="403559"/>
                    <a:pt x="186536" y="389264"/>
                    <a:pt x="193867" y="373869"/>
                  </a:cubicBezTo>
                  <a:cubicBezTo>
                    <a:pt x="196800" y="367638"/>
                    <a:pt x="190935" y="364706"/>
                    <a:pt x="186903" y="362507"/>
                  </a:cubicBezTo>
                  <a:cubicBezTo>
                    <a:pt x="177373" y="357375"/>
                    <a:pt x="176640" y="351144"/>
                    <a:pt x="185437" y="346012"/>
                  </a:cubicBezTo>
                  <a:cubicBezTo>
                    <a:pt x="194967" y="340514"/>
                    <a:pt x="197166" y="333184"/>
                    <a:pt x="197533" y="322921"/>
                  </a:cubicBezTo>
                  <a:cubicBezTo>
                    <a:pt x="197899" y="313024"/>
                    <a:pt x="204130" y="305327"/>
                    <a:pt x="215126" y="311191"/>
                  </a:cubicBezTo>
                  <a:cubicBezTo>
                    <a:pt x="225023" y="316323"/>
                    <a:pt x="242250" y="304594"/>
                    <a:pt x="245916" y="324387"/>
                  </a:cubicBezTo>
                  <a:cubicBezTo>
                    <a:pt x="240784" y="329885"/>
                    <a:pt x="234553" y="327686"/>
                    <a:pt x="228322" y="326953"/>
                  </a:cubicBezTo>
                  <a:cubicBezTo>
                    <a:pt x="223190" y="326219"/>
                    <a:pt x="218059" y="326219"/>
                    <a:pt x="214393" y="330251"/>
                  </a:cubicBezTo>
                  <a:cubicBezTo>
                    <a:pt x="201565" y="343813"/>
                    <a:pt x="208895" y="358475"/>
                    <a:pt x="212927" y="372403"/>
                  </a:cubicBezTo>
                  <a:cubicBezTo>
                    <a:pt x="216226" y="383399"/>
                    <a:pt x="221358" y="391830"/>
                    <a:pt x="235286" y="389631"/>
                  </a:cubicBezTo>
                  <a:cubicBezTo>
                    <a:pt x="242983" y="388531"/>
                    <a:pt x="252147" y="387431"/>
                    <a:pt x="253613" y="399161"/>
                  </a:cubicBezTo>
                  <a:cubicBezTo>
                    <a:pt x="237852" y="403559"/>
                    <a:pt x="242617" y="417488"/>
                    <a:pt x="241517" y="427384"/>
                  </a:cubicBezTo>
                  <a:cubicBezTo>
                    <a:pt x="239318" y="455241"/>
                    <a:pt x="252513" y="469536"/>
                    <a:pt x="279637" y="470636"/>
                  </a:cubicBezTo>
                  <a:cubicBezTo>
                    <a:pt x="297231" y="471369"/>
                    <a:pt x="311893" y="483464"/>
                    <a:pt x="328387" y="486397"/>
                  </a:cubicBezTo>
                  <a:cubicBezTo>
                    <a:pt x="345248" y="489696"/>
                    <a:pt x="355511" y="499959"/>
                    <a:pt x="365774" y="511688"/>
                  </a:cubicBezTo>
                  <a:cubicBezTo>
                    <a:pt x="327654" y="513521"/>
                    <a:pt x="288801" y="508023"/>
                    <a:pt x="253246" y="498493"/>
                  </a:cubicBezTo>
                  <a:cubicBezTo>
                    <a:pt x="230521" y="492261"/>
                    <a:pt x="207063" y="494461"/>
                    <a:pt x="185437" y="485664"/>
                  </a:cubicBezTo>
                  <a:cubicBezTo>
                    <a:pt x="176640" y="479066"/>
                    <a:pt x="158680" y="477600"/>
                    <a:pt x="172241" y="457074"/>
                  </a:cubicBezTo>
                  <a:cubicBezTo>
                    <a:pt x="162711" y="459640"/>
                    <a:pt x="155747" y="454141"/>
                    <a:pt x="149883" y="467337"/>
                  </a:cubicBezTo>
                  <a:cubicBezTo>
                    <a:pt x="145118" y="478333"/>
                    <a:pt x="128990" y="472102"/>
                    <a:pt x="117627" y="470636"/>
                  </a:cubicBezTo>
                  <a:cubicBezTo>
                    <a:pt x="116528" y="470636"/>
                    <a:pt x="115061" y="470636"/>
                    <a:pt x="113962" y="470636"/>
                  </a:cubicBezTo>
                  <a:cubicBezTo>
                    <a:pt x="101499" y="454874"/>
                    <a:pt x="105165" y="438747"/>
                    <a:pt x="108464" y="419687"/>
                  </a:cubicBezTo>
                  <a:cubicBezTo>
                    <a:pt x="111396" y="403193"/>
                    <a:pt x="108464" y="386698"/>
                    <a:pt x="124591" y="375702"/>
                  </a:cubicBezTo>
                  <a:cubicBezTo>
                    <a:pt x="113962" y="355543"/>
                    <a:pt x="131189" y="337949"/>
                    <a:pt x="129356" y="318156"/>
                  </a:cubicBezTo>
                  <a:cubicBezTo>
                    <a:pt x="128257" y="307526"/>
                    <a:pt x="127524" y="301295"/>
                    <a:pt x="114328" y="300562"/>
                  </a:cubicBezTo>
                  <a:cubicBezTo>
                    <a:pt x="99300" y="300195"/>
                    <a:pt x="89404" y="292131"/>
                    <a:pt x="82073" y="276737"/>
                  </a:cubicBezTo>
                  <a:cubicBezTo>
                    <a:pt x="68878" y="248880"/>
                    <a:pt x="51650" y="223222"/>
                    <a:pt x="32957" y="198664"/>
                  </a:cubicBezTo>
                  <a:cubicBezTo>
                    <a:pt x="28558" y="192799"/>
                    <a:pt x="25992" y="185835"/>
                    <a:pt x="21961" y="178504"/>
                  </a:cubicBezTo>
                  <a:cubicBezTo>
                    <a:pt x="39921" y="179604"/>
                    <a:pt x="36989" y="164576"/>
                    <a:pt x="39921" y="155046"/>
                  </a:cubicBezTo>
                  <a:cubicBezTo>
                    <a:pt x="41021" y="152114"/>
                    <a:pt x="34056" y="145882"/>
                    <a:pt x="30757" y="148815"/>
                  </a:cubicBezTo>
                  <a:cubicBezTo>
                    <a:pt x="20861" y="157612"/>
                    <a:pt x="10964" y="150281"/>
                    <a:pt x="1434" y="150647"/>
                  </a:cubicBezTo>
                  <a:cubicBezTo>
                    <a:pt x="-3697" y="128655"/>
                    <a:pt x="6199" y="108495"/>
                    <a:pt x="11331" y="87969"/>
                  </a:cubicBezTo>
                  <a:cubicBezTo>
                    <a:pt x="16096" y="69276"/>
                    <a:pt x="19761" y="50582"/>
                    <a:pt x="24160" y="31889"/>
                  </a:cubicBezTo>
                  <a:cubicBezTo>
                    <a:pt x="27459" y="17594"/>
                    <a:pt x="30757" y="6231"/>
                    <a:pt x="49818" y="6964"/>
                  </a:cubicBezTo>
                  <a:cubicBezTo>
                    <a:pt x="59714" y="7697"/>
                    <a:pt x="70344" y="2566"/>
                    <a:pt x="80607" y="0"/>
                  </a:cubicBezTo>
                  <a:cubicBezTo>
                    <a:pt x="81340" y="8797"/>
                    <a:pt x="79507" y="16494"/>
                    <a:pt x="74742" y="24925"/>
                  </a:cubicBezTo>
                  <a:cubicBezTo>
                    <a:pt x="67411" y="37020"/>
                    <a:pt x="58248" y="49116"/>
                    <a:pt x="64846" y="65977"/>
                  </a:cubicBezTo>
                  <a:cubicBezTo>
                    <a:pt x="66678" y="70742"/>
                    <a:pt x="66678" y="82838"/>
                    <a:pt x="70344" y="79905"/>
                  </a:cubicBezTo>
                  <a:cubicBezTo>
                    <a:pt x="76941" y="74407"/>
                    <a:pt x="89037" y="76973"/>
                    <a:pt x="91603" y="65977"/>
                  </a:cubicBezTo>
                  <a:cubicBezTo>
                    <a:pt x="91969" y="63411"/>
                    <a:pt x="91603" y="60845"/>
                    <a:pt x="91969" y="58646"/>
                  </a:cubicBezTo>
                  <a:cubicBezTo>
                    <a:pt x="92703" y="54614"/>
                    <a:pt x="89770" y="48750"/>
                    <a:pt x="95635" y="47650"/>
                  </a:cubicBezTo>
                  <a:cubicBezTo>
                    <a:pt x="101133" y="46550"/>
                    <a:pt x="102233" y="52048"/>
                    <a:pt x="103332" y="56447"/>
                  </a:cubicBezTo>
                  <a:cubicBezTo>
                    <a:pt x="104798" y="60845"/>
                    <a:pt x="107364" y="65244"/>
                    <a:pt x="111396" y="66343"/>
                  </a:cubicBezTo>
                  <a:cubicBezTo>
                    <a:pt x="129723" y="70742"/>
                    <a:pt x="125691" y="82471"/>
                    <a:pt x="117627" y="90535"/>
                  </a:cubicBezTo>
                  <a:cubicBezTo>
                    <a:pt x="100400" y="107762"/>
                    <a:pt x="108830" y="118025"/>
                    <a:pt x="124958" y="127922"/>
                  </a:cubicBezTo>
                  <a:cubicBezTo>
                    <a:pt x="127890" y="129755"/>
                    <a:pt x="129356" y="132320"/>
                    <a:pt x="129723" y="135619"/>
                  </a:cubicBezTo>
                  <a:cubicBezTo>
                    <a:pt x="122759" y="139285"/>
                    <a:pt x="115061" y="135986"/>
                    <a:pt x="107731" y="136719"/>
                  </a:cubicBezTo>
                  <a:cubicBezTo>
                    <a:pt x="94169" y="138552"/>
                    <a:pt x="82806" y="150281"/>
                    <a:pt x="84639" y="160910"/>
                  </a:cubicBezTo>
                  <a:cubicBezTo>
                    <a:pt x="86838" y="174839"/>
                    <a:pt x="100400" y="185102"/>
                    <a:pt x="114328" y="182903"/>
                  </a:cubicBezTo>
                  <a:cubicBezTo>
                    <a:pt x="124591" y="181437"/>
                    <a:pt x="133388" y="176672"/>
                    <a:pt x="140353" y="169707"/>
                  </a:cubicBezTo>
                  <a:cubicBezTo>
                    <a:pt x="148783" y="162010"/>
                    <a:pt x="135588" y="152847"/>
                    <a:pt x="140719" y="144050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DDBCE87D-B768-4B7F-A6EF-148B70C5E3E3}"/>
                </a:ext>
              </a:extLst>
            </p:cNvPr>
            <p:cNvSpPr/>
            <p:nvPr/>
          </p:nvSpPr>
          <p:spPr>
            <a:xfrm>
              <a:off x="10299825" y="4989016"/>
              <a:ext cx="12077" cy="53312"/>
            </a:xfrm>
            <a:custGeom>
              <a:avLst/>
              <a:gdLst>
                <a:gd name="connsiteX0" fmla="*/ 7195 w 12077"/>
                <a:gd name="connsiteY0" fmla="*/ 0 h 53312"/>
                <a:gd name="connsiteX1" fmla="*/ 11960 w 12077"/>
                <a:gd name="connsiteY1" fmla="*/ 45451 h 53312"/>
                <a:gd name="connsiteX2" fmla="*/ 9028 w 12077"/>
                <a:gd name="connsiteY2" fmla="*/ 52782 h 53312"/>
                <a:gd name="connsiteX3" fmla="*/ 2430 w 12077"/>
                <a:gd name="connsiteY3" fmla="*/ 46550 h 53312"/>
                <a:gd name="connsiteX4" fmla="*/ 7195 w 12077"/>
                <a:gd name="connsiteY4" fmla="*/ 0 h 5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7" h="53312">
                  <a:moveTo>
                    <a:pt x="7195" y="0"/>
                  </a:moveTo>
                  <a:cubicBezTo>
                    <a:pt x="9028" y="18327"/>
                    <a:pt x="10128" y="31889"/>
                    <a:pt x="11960" y="45451"/>
                  </a:cubicBezTo>
                  <a:cubicBezTo>
                    <a:pt x="12327" y="49116"/>
                    <a:pt x="11960" y="51682"/>
                    <a:pt x="9028" y="52782"/>
                  </a:cubicBezTo>
                  <a:cubicBezTo>
                    <a:pt x="3530" y="54981"/>
                    <a:pt x="3530" y="49849"/>
                    <a:pt x="2430" y="46550"/>
                  </a:cubicBezTo>
                  <a:cubicBezTo>
                    <a:pt x="-2701" y="31889"/>
                    <a:pt x="964" y="18327"/>
                    <a:pt x="7195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39ABC64C-AB56-4D40-84A1-7D6617C78EED}"/>
                </a:ext>
              </a:extLst>
            </p:cNvPr>
            <p:cNvSpPr/>
            <p:nvPr/>
          </p:nvSpPr>
          <p:spPr>
            <a:xfrm>
              <a:off x="10273529" y="5051328"/>
              <a:ext cx="10421" cy="30056"/>
            </a:xfrm>
            <a:custGeom>
              <a:avLst/>
              <a:gdLst>
                <a:gd name="connsiteX0" fmla="*/ 2702 w 10421"/>
                <a:gd name="connsiteY0" fmla="*/ 30056 h 30056"/>
                <a:gd name="connsiteX1" fmla="*/ 6734 w 10421"/>
                <a:gd name="connsiteY1" fmla="*/ 0 h 30056"/>
                <a:gd name="connsiteX2" fmla="*/ 2702 w 10421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21" h="30056">
                  <a:moveTo>
                    <a:pt x="2702" y="30056"/>
                  </a:moveTo>
                  <a:cubicBezTo>
                    <a:pt x="-3162" y="19060"/>
                    <a:pt x="1603" y="9530"/>
                    <a:pt x="6734" y="0"/>
                  </a:cubicBezTo>
                  <a:cubicBezTo>
                    <a:pt x="4901" y="10263"/>
                    <a:pt x="18463" y="21992"/>
                    <a:pt x="2702" y="30056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5F7355F-8BD1-4C25-A091-40D49E1F86C2}"/>
                </a:ext>
              </a:extLst>
            </p:cNvPr>
            <p:cNvSpPr/>
            <p:nvPr/>
          </p:nvSpPr>
          <p:spPr>
            <a:xfrm>
              <a:off x="11230331" y="4744627"/>
              <a:ext cx="191699" cy="26727"/>
            </a:xfrm>
            <a:custGeom>
              <a:avLst/>
              <a:gdLst>
                <a:gd name="connsiteX0" fmla="*/ 165309 w 191699"/>
                <a:gd name="connsiteY0" fmla="*/ 6140 h 26727"/>
                <a:gd name="connsiteX1" fmla="*/ 191700 w 191699"/>
                <a:gd name="connsiteY1" fmla="*/ 9805 h 26727"/>
                <a:gd name="connsiteX2" fmla="*/ 153946 w 191699"/>
                <a:gd name="connsiteY2" fmla="*/ 23000 h 26727"/>
                <a:gd name="connsiteX3" fmla="*/ 138552 w 191699"/>
                <a:gd name="connsiteY3" fmla="*/ 25200 h 26727"/>
                <a:gd name="connsiteX4" fmla="*/ 17227 w 191699"/>
                <a:gd name="connsiteY4" fmla="*/ 17502 h 26727"/>
                <a:gd name="connsiteX5" fmla="*/ 0 w 191699"/>
                <a:gd name="connsiteY5" fmla="*/ 13470 h 26727"/>
                <a:gd name="connsiteX6" fmla="*/ 52782 w 191699"/>
                <a:gd name="connsiteY6" fmla="*/ 5773 h 26727"/>
                <a:gd name="connsiteX7" fmla="*/ 70009 w 191699"/>
                <a:gd name="connsiteY7" fmla="*/ 275 h 26727"/>
                <a:gd name="connsiteX8" fmla="*/ 148082 w 191699"/>
                <a:gd name="connsiteY8" fmla="*/ 275 h 26727"/>
                <a:gd name="connsiteX9" fmla="*/ 165309 w 191699"/>
                <a:gd name="connsiteY9" fmla="*/ 6140 h 2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99" h="26727">
                  <a:moveTo>
                    <a:pt x="165309" y="6140"/>
                  </a:moveTo>
                  <a:cubicBezTo>
                    <a:pt x="174106" y="7606"/>
                    <a:pt x="183636" y="3574"/>
                    <a:pt x="191700" y="9805"/>
                  </a:cubicBezTo>
                  <a:cubicBezTo>
                    <a:pt x="178138" y="11271"/>
                    <a:pt x="163110" y="7606"/>
                    <a:pt x="153946" y="23000"/>
                  </a:cubicBezTo>
                  <a:cubicBezTo>
                    <a:pt x="150281" y="29231"/>
                    <a:pt x="143683" y="25933"/>
                    <a:pt x="138552" y="25200"/>
                  </a:cubicBezTo>
                  <a:cubicBezTo>
                    <a:pt x="98232" y="18602"/>
                    <a:pt x="57547" y="21901"/>
                    <a:pt x="17227" y="17502"/>
                  </a:cubicBezTo>
                  <a:cubicBezTo>
                    <a:pt x="11363" y="16769"/>
                    <a:pt x="4398" y="20068"/>
                    <a:pt x="0" y="13470"/>
                  </a:cubicBezTo>
                  <a:cubicBezTo>
                    <a:pt x="16128" y="2108"/>
                    <a:pt x="35188" y="8705"/>
                    <a:pt x="52782" y="5773"/>
                  </a:cubicBezTo>
                  <a:cubicBezTo>
                    <a:pt x="57547" y="1375"/>
                    <a:pt x="63778" y="275"/>
                    <a:pt x="70009" y="275"/>
                  </a:cubicBezTo>
                  <a:cubicBezTo>
                    <a:pt x="96033" y="-92"/>
                    <a:pt x="122057" y="-92"/>
                    <a:pt x="148082" y="275"/>
                  </a:cubicBezTo>
                  <a:cubicBezTo>
                    <a:pt x="154313" y="641"/>
                    <a:pt x="160177" y="1741"/>
                    <a:pt x="165309" y="6140"/>
                  </a:cubicBezTo>
                  <a:close/>
                </a:path>
              </a:pathLst>
            </a:custGeom>
            <a:solidFill>
              <a:srgbClr val="C8BA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0879618-5D56-40C1-AE01-E1F5650596D4}"/>
                </a:ext>
              </a:extLst>
            </p:cNvPr>
            <p:cNvSpPr/>
            <p:nvPr/>
          </p:nvSpPr>
          <p:spPr>
            <a:xfrm>
              <a:off x="10862327" y="4609720"/>
              <a:ext cx="526646" cy="129683"/>
            </a:xfrm>
            <a:custGeom>
              <a:avLst/>
              <a:gdLst>
                <a:gd name="connsiteX0" fmla="*/ 0 w 526646"/>
                <a:gd name="connsiteY0" fmla="*/ 43547 h 129683"/>
                <a:gd name="connsiteX1" fmla="*/ 19427 w 526646"/>
                <a:gd name="connsiteY1" fmla="*/ 28518 h 129683"/>
                <a:gd name="connsiteX2" fmla="*/ 22359 w 526646"/>
                <a:gd name="connsiteY2" fmla="*/ 13490 h 129683"/>
                <a:gd name="connsiteX3" fmla="*/ 47650 w 526646"/>
                <a:gd name="connsiteY3" fmla="*/ 4693 h 129683"/>
                <a:gd name="connsiteX4" fmla="*/ 72941 w 526646"/>
                <a:gd name="connsiteY4" fmla="*/ 1395 h 129683"/>
                <a:gd name="connsiteX5" fmla="*/ 87236 w 526646"/>
                <a:gd name="connsiteY5" fmla="*/ 295 h 129683"/>
                <a:gd name="connsiteX6" fmla="*/ 83204 w 526646"/>
                <a:gd name="connsiteY6" fmla="*/ 12024 h 129683"/>
                <a:gd name="connsiteX7" fmla="*/ 98232 w 526646"/>
                <a:gd name="connsiteY7" fmla="*/ 13857 h 129683"/>
                <a:gd name="connsiteX8" fmla="*/ 107762 w 526646"/>
                <a:gd name="connsiteY8" fmla="*/ 19722 h 129683"/>
                <a:gd name="connsiteX9" fmla="*/ 122790 w 526646"/>
                <a:gd name="connsiteY9" fmla="*/ 16789 h 129683"/>
                <a:gd name="connsiteX10" fmla="*/ 127922 w 526646"/>
                <a:gd name="connsiteY10" fmla="*/ 30351 h 129683"/>
                <a:gd name="connsiteX11" fmla="*/ 138918 w 526646"/>
                <a:gd name="connsiteY11" fmla="*/ 21188 h 129683"/>
                <a:gd name="connsiteX12" fmla="*/ 151014 w 526646"/>
                <a:gd name="connsiteY12" fmla="*/ 24120 h 129683"/>
                <a:gd name="connsiteX13" fmla="*/ 173006 w 526646"/>
                <a:gd name="connsiteY13" fmla="*/ 49411 h 129683"/>
                <a:gd name="connsiteX14" fmla="*/ 175939 w 526646"/>
                <a:gd name="connsiteY14" fmla="*/ 31084 h 129683"/>
                <a:gd name="connsiteX15" fmla="*/ 205995 w 526646"/>
                <a:gd name="connsiteY15" fmla="*/ 16789 h 129683"/>
                <a:gd name="connsiteX16" fmla="*/ 221023 w 526646"/>
                <a:gd name="connsiteY16" fmla="*/ 32917 h 129683"/>
                <a:gd name="connsiteX17" fmla="*/ 221023 w 526646"/>
                <a:gd name="connsiteY17" fmla="*/ 58575 h 129683"/>
                <a:gd name="connsiteX18" fmla="*/ 255477 w 526646"/>
                <a:gd name="connsiteY18" fmla="*/ 50877 h 129683"/>
                <a:gd name="connsiteX19" fmla="*/ 292131 w 526646"/>
                <a:gd name="connsiteY19" fmla="*/ 70670 h 129683"/>
                <a:gd name="connsiteX20" fmla="*/ 278569 w 526646"/>
                <a:gd name="connsiteY20" fmla="*/ 53443 h 129683"/>
                <a:gd name="connsiteX21" fmla="*/ 259509 w 526646"/>
                <a:gd name="connsiteY21" fmla="*/ 46845 h 129683"/>
                <a:gd name="connsiteX22" fmla="*/ 262442 w 526646"/>
                <a:gd name="connsiteY22" fmla="*/ 42080 h 129683"/>
                <a:gd name="connsiteX23" fmla="*/ 293597 w 526646"/>
                <a:gd name="connsiteY23" fmla="*/ 32184 h 129683"/>
                <a:gd name="connsiteX24" fmla="*/ 314857 w 526646"/>
                <a:gd name="connsiteY24" fmla="*/ 32550 h 129683"/>
                <a:gd name="connsiteX25" fmla="*/ 321454 w 526646"/>
                <a:gd name="connsiteY25" fmla="*/ 29618 h 129683"/>
                <a:gd name="connsiteX26" fmla="*/ 369471 w 526646"/>
                <a:gd name="connsiteY26" fmla="*/ 30718 h 129683"/>
                <a:gd name="connsiteX27" fmla="*/ 376435 w 526646"/>
                <a:gd name="connsiteY27" fmla="*/ 30351 h 129683"/>
                <a:gd name="connsiteX28" fmla="*/ 399161 w 526646"/>
                <a:gd name="connsiteY28" fmla="*/ 40248 h 129683"/>
                <a:gd name="connsiteX29" fmla="*/ 417487 w 526646"/>
                <a:gd name="connsiteY29" fmla="*/ 50144 h 129683"/>
                <a:gd name="connsiteX30" fmla="*/ 418221 w 526646"/>
                <a:gd name="connsiteY30" fmla="*/ 40614 h 129683"/>
                <a:gd name="connsiteX31" fmla="*/ 423719 w 526646"/>
                <a:gd name="connsiteY31" fmla="*/ 36949 h 129683"/>
                <a:gd name="connsiteX32" fmla="*/ 430316 w 526646"/>
                <a:gd name="connsiteY32" fmla="*/ 25586 h 129683"/>
                <a:gd name="connsiteX33" fmla="*/ 421153 w 526646"/>
                <a:gd name="connsiteY33" fmla="*/ 17889 h 129683"/>
                <a:gd name="connsiteX34" fmla="*/ 438380 w 526646"/>
                <a:gd name="connsiteY34" fmla="*/ 14590 h 129683"/>
                <a:gd name="connsiteX35" fmla="*/ 470269 w 526646"/>
                <a:gd name="connsiteY35" fmla="*/ 9092 h 129683"/>
                <a:gd name="connsiteX36" fmla="*/ 520851 w 526646"/>
                <a:gd name="connsiteY36" fmla="*/ 32184 h 129683"/>
                <a:gd name="connsiteX37" fmla="*/ 525983 w 526646"/>
                <a:gd name="connsiteY37" fmla="*/ 43180 h 129683"/>
                <a:gd name="connsiteX38" fmla="*/ 514620 w 526646"/>
                <a:gd name="connsiteY38" fmla="*/ 46845 h 129683"/>
                <a:gd name="connsiteX39" fmla="*/ 479432 w 526646"/>
                <a:gd name="connsiteY39" fmla="*/ 45013 h 129683"/>
                <a:gd name="connsiteX40" fmla="*/ 455241 w 526646"/>
                <a:gd name="connsiteY40" fmla="*/ 61507 h 129683"/>
                <a:gd name="connsiteX41" fmla="*/ 422619 w 526646"/>
                <a:gd name="connsiteY41" fmla="*/ 71770 h 129683"/>
                <a:gd name="connsiteX42" fmla="*/ 403193 w 526646"/>
                <a:gd name="connsiteY42" fmla="*/ 66638 h 129683"/>
                <a:gd name="connsiteX43" fmla="*/ 371304 w 526646"/>
                <a:gd name="connsiteY43" fmla="*/ 75069 h 129683"/>
                <a:gd name="connsiteX44" fmla="*/ 340514 w 526646"/>
                <a:gd name="connsiteY44" fmla="*/ 79834 h 129683"/>
                <a:gd name="connsiteX45" fmla="*/ 373869 w 526646"/>
                <a:gd name="connsiteY45" fmla="*/ 79101 h 129683"/>
                <a:gd name="connsiteX46" fmla="*/ 420786 w 526646"/>
                <a:gd name="connsiteY46" fmla="*/ 69937 h 129683"/>
                <a:gd name="connsiteX47" fmla="*/ 454874 w 526646"/>
                <a:gd name="connsiteY47" fmla="*/ 84965 h 129683"/>
                <a:gd name="connsiteX48" fmla="*/ 439480 w 526646"/>
                <a:gd name="connsiteY48" fmla="*/ 113922 h 129683"/>
                <a:gd name="connsiteX49" fmla="*/ 413822 w 526646"/>
                <a:gd name="connsiteY49" fmla="*/ 119053 h 129683"/>
                <a:gd name="connsiteX50" fmla="*/ 368738 w 526646"/>
                <a:gd name="connsiteY50" fmla="*/ 122719 h 129683"/>
                <a:gd name="connsiteX51" fmla="*/ 352244 w 526646"/>
                <a:gd name="connsiteY51" fmla="*/ 129683 h 129683"/>
                <a:gd name="connsiteX52" fmla="*/ 337216 w 526646"/>
                <a:gd name="connsiteY52" fmla="*/ 121253 h 129683"/>
                <a:gd name="connsiteX53" fmla="*/ 334650 w 526646"/>
                <a:gd name="connsiteY53" fmla="*/ 119053 h 129683"/>
                <a:gd name="connsiteX54" fmla="*/ 297263 w 526646"/>
                <a:gd name="connsiteY54" fmla="*/ 121253 h 129683"/>
                <a:gd name="connsiteX55" fmla="*/ 280402 w 526646"/>
                <a:gd name="connsiteY55" fmla="*/ 109524 h 129683"/>
                <a:gd name="connsiteX56" fmla="*/ 266840 w 526646"/>
                <a:gd name="connsiteY56" fmla="*/ 91930 h 129683"/>
                <a:gd name="connsiteX57" fmla="*/ 256577 w 526646"/>
                <a:gd name="connsiteY57" fmla="*/ 99627 h 129683"/>
                <a:gd name="connsiteX58" fmla="*/ 240083 w 526646"/>
                <a:gd name="connsiteY58" fmla="*/ 105492 h 129683"/>
                <a:gd name="connsiteX59" fmla="*/ 251079 w 526646"/>
                <a:gd name="connsiteY59" fmla="*/ 109524 h 129683"/>
                <a:gd name="connsiteX60" fmla="*/ 266107 w 526646"/>
                <a:gd name="connsiteY60" fmla="*/ 115022 h 129683"/>
                <a:gd name="connsiteX61" fmla="*/ 246314 w 526646"/>
                <a:gd name="connsiteY61" fmla="*/ 120886 h 129683"/>
                <a:gd name="connsiteX62" fmla="*/ 193532 w 526646"/>
                <a:gd name="connsiteY62" fmla="*/ 110257 h 129683"/>
                <a:gd name="connsiteX63" fmla="*/ 182903 w 526646"/>
                <a:gd name="connsiteY63" fmla="*/ 99260 h 129683"/>
                <a:gd name="connsiteX64" fmla="*/ 196465 w 526646"/>
                <a:gd name="connsiteY64" fmla="*/ 94495 h 129683"/>
                <a:gd name="connsiteX65" fmla="*/ 173006 w 526646"/>
                <a:gd name="connsiteY65" fmla="*/ 76535 h 129683"/>
                <a:gd name="connsiteX66" fmla="*/ 166409 w 526646"/>
                <a:gd name="connsiteY66" fmla="*/ 98527 h 129683"/>
                <a:gd name="connsiteX67" fmla="*/ 101898 w 526646"/>
                <a:gd name="connsiteY67" fmla="*/ 81667 h 129683"/>
                <a:gd name="connsiteX68" fmla="*/ 76240 w 526646"/>
                <a:gd name="connsiteY68" fmla="*/ 75802 h 129683"/>
                <a:gd name="connsiteX69" fmla="*/ 23092 w 526646"/>
                <a:gd name="connsiteY69" fmla="*/ 56375 h 129683"/>
                <a:gd name="connsiteX70" fmla="*/ 15761 w 526646"/>
                <a:gd name="connsiteY70" fmla="*/ 51244 h 129683"/>
                <a:gd name="connsiteX71" fmla="*/ 15761 w 526646"/>
                <a:gd name="connsiteY71" fmla="*/ 51244 h 129683"/>
                <a:gd name="connsiteX72" fmla="*/ 366 w 526646"/>
                <a:gd name="connsiteY72" fmla="*/ 44646 h 129683"/>
                <a:gd name="connsiteX73" fmla="*/ 0 w 526646"/>
                <a:gd name="connsiteY73" fmla="*/ 43547 h 1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6646" h="129683">
                  <a:moveTo>
                    <a:pt x="0" y="43547"/>
                  </a:moveTo>
                  <a:cubicBezTo>
                    <a:pt x="4765" y="36216"/>
                    <a:pt x="9896" y="29985"/>
                    <a:pt x="19427" y="28518"/>
                  </a:cubicBezTo>
                  <a:cubicBezTo>
                    <a:pt x="32255" y="26686"/>
                    <a:pt x="28223" y="20088"/>
                    <a:pt x="22359" y="13490"/>
                  </a:cubicBezTo>
                  <a:cubicBezTo>
                    <a:pt x="25658" y="-4470"/>
                    <a:pt x="42152" y="16789"/>
                    <a:pt x="47650" y="4693"/>
                  </a:cubicBezTo>
                  <a:cubicBezTo>
                    <a:pt x="57180" y="12391"/>
                    <a:pt x="64877" y="9092"/>
                    <a:pt x="72941" y="1395"/>
                  </a:cubicBezTo>
                  <a:cubicBezTo>
                    <a:pt x="75873" y="-1171"/>
                    <a:pt x="82105" y="661"/>
                    <a:pt x="87236" y="295"/>
                  </a:cubicBezTo>
                  <a:cubicBezTo>
                    <a:pt x="93467" y="6526"/>
                    <a:pt x="75873" y="4693"/>
                    <a:pt x="83204" y="12024"/>
                  </a:cubicBezTo>
                  <a:cubicBezTo>
                    <a:pt x="88336" y="17522"/>
                    <a:pt x="92734" y="15690"/>
                    <a:pt x="98232" y="13857"/>
                  </a:cubicBezTo>
                  <a:cubicBezTo>
                    <a:pt x="102631" y="12391"/>
                    <a:pt x="106296" y="8725"/>
                    <a:pt x="107762" y="19722"/>
                  </a:cubicBezTo>
                  <a:cubicBezTo>
                    <a:pt x="108862" y="29618"/>
                    <a:pt x="117292" y="17156"/>
                    <a:pt x="122790" y="16789"/>
                  </a:cubicBezTo>
                  <a:cubicBezTo>
                    <a:pt x="126089" y="20455"/>
                    <a:pt x="121691" y="27052"/>
                    <a:pt x="127922" y="30351"/>
                  </a:cubicBezTo>
                  <a:cubicBezTo>
                    <a:pt x="131587" y="27419"/>
                    <a:pt x="134886" y="24120"/>
                    <a:pt x="138918" y="21188"/>
                  </a:cubicBezTo>
                  <a:cubicBezTo>
                    <a:pt x="144050" y="17522"/>
                    <a:pt x="151747" y="20455"/>
                    <a:pt x="151014" y="24120"/>
                  </a:cubicBezTo>
                  <a:cubicBezTo>
                    <a:pt x="145882" y="43913"/>
                    <a:pt x="164942" y="40981"/>
                    <a:pt x="173006" y="49411"/>
                  </a:cubicBezTo>
                  <a:cubicBezTo>
                    <a:pt x="175939" y="43180"/>
                    <a:pt x="169707" y="32184"/>
                    <a:pt x="175939" y="31084"/>
                  </a:cubicBezTo>
                  <a:cubicBezTo>
                    <a:pt x="188034" y="29252"/>
                    <a:pt x="195732" y="20088"/>
                    <a:pt x="205995" y="16789"/>
                  </a:cubicBezTo>
                  <a:cubicBezTo>
                    <a:pt x="209294" y="15690"/>
                    <a:pt x="214059" y="28152"/>
                    <a:pt x="221023" y="32917"/>
                  </a:cubicBezTo>
                  <a:cubicBezTo>
                    <a:pt x="225055" y="35849"/>
                    <a:pt x="225055" y="48678"/>
                    <a:pt x="221023" y="58575"/>
                  </a:cubicBezTo>
                  <a:cubicBezTo>
                    <a:pt x="231652" y="49411"/>
                    <a:pt x="241182" y="37315"/>
                    <a:pt x="255477" y="50877"/>
                  </a:cubicBezTo>
                  <a:cubicBezTo>
                    <a:pt x="264274" y="63340"/>
                    <a:pt x="275637" y="70670"/>
                    <a:pt x="292131" y="70670"/>
                  </a:cubicBezTo>
                  <a:cubicBezTo>
                    <a:pt x="292131" y="60774"/>
                    <a:pt x="286633" y="56375"/>
                    <a:pt x="278569" y="53443"/>
                  </a:cubicBezTo>
                  <a:cubicBezTo>
                    <a:pt x="272338" y="50877"/>
                    <a:pt x="265007" y="51977"/>
                    <a:pt x="259509" y="46845"/>
                  </a:cubicBezTo>
                  <a:cubicBezTo>
                    <a:pt x="260609" y="45379"/>
                    <a:pt x="262075" y="43913"/>
                    <a:pt x="262442" y="42080"/>
                  </a:cubicBezTo>
                  <a:cubicBezTo>
                    <a:pt x="267573" y="21921"/>
                    <a:pt x="280036" y="25220"/>
                    <a:pt x="293597" y="32184"/>
                  </a:cubicBezTo>
                  <a:cubicBezTo>
                    <a:pt x="300928" y="35849"/>
                    <a:pt x="307526" y="36582"/>
                    <a:pt x="314857" y="32550"/>
                  </a:cubicBezTo>
                  <a:cubicBezTo>
                    <a:pt x="317056" y="31451"/>
                    <a:pt x="320721" y="28885"/>
                    <a:pt x="321454" y="29618"/>
                  </a:cubicBezTo>
                  <a:cubicBezTo>
                    <a:pt x="337216" y="45013"/>
                    <a:pt x="353710" y="26686"/>
                    <a:pt x="369471" y="30718"/>
                  </a:cubicBezTo>
                  <a:cubicBezTo>
                    <a:pt x="371670" y="31084"/>
                    <a:pt x="374602" y="31451"/>
                    <a:pt x="376435" y="30351"/>
                  </a:cubicBezTo>
                  <a:cubicBezTo>
                    <a:pt x="388164" y="22287"/>
                    <a:pt x="396228" y="25953"/>
                    <a:pt x="399161" y="40248"/>
                  </a:cubicBezTo>
                  <a:cubicBezTo>
                    <a:pt x="401360" y="51977"/>
                    <a:pt x="411989" y="45746"/>
                    <a:pt x="417487" y="50144"/>
                  </a:cubicBezTo>
                  <a:cubicBezTo>
                    <a:pt x="421519" y="46112"/>
                    <a:pt x="418221" y="43547"/>
                    <a:pt x="418221" y="40614"/>
                  </a:cubicBezTo>
                  <a:cubicBezTo>
                    <a:pt x="417854" y="36582"/>
                    <a:pt x="413822" y="29618"/>
                    <a:pt x="423719" y="36949"/>
                  </a:cubicBezTo>
                  <a:cubicBezTo>
                    <a:pt x="428850" y="40614"/>
                    <a:pt x="421519" y="27419"/>
                    <a:pt x="430316" y="25586"/>
                  </a:cubicBezTo>
                  <a:cubicBezTo>
                    <a:pt x="433249" y="24853"/>
                    <a:pt x="422253" y="23020"/>
                    <a:pt x="421153" y="17889"/>
                  </a:cubicBezTo>
                  <a:cubicBezTo>
                    <a:pt x="425918" y="12391"/>
                    <a:pt x="432516" y="13124"/>
                    <a:pt x="438380" y="14590"/>
                  </a:cubicBezTo>
                  <a:cubicBezTo>
                    <a:pt x="450109" y="17522"/>
                    <a:pt x="460372" y="14957"/>
                    <a:pt x="470269" y="9092"/>
                  </a:cubicBezTo>
                  <a:cubicBezTo>
                    <a:pt x="489696" y="10925"/>
                    <a:pt x="504357" y="23020"/>
                    <a:pt x="520851" y="32184"/>
                  </a:cubicBezTo>
                  <a:cubicBezTo>
                    <a:pt x="524517" y="34383"/>
                    <a:pt x="528182" y="38415"/>
                    <a:pt x="525983" y="43180"/>
                  </a:cubicBezTo>
                  <a:cubicBezTo>
                    <a:pt x="523784" y="47945"/>
                    <a:pt x="518652" y="47945"/>
                    <a:pt x="514620" y="46845"/>
                  </a:cubicBezTo>
                  <a:cubicBezTo>
                    <a:pt x="502891" y="43913"/>
                    <a:pt x="491162" y="43913"/>
                    <a:pt x="479432" y="45013"/>
                  </a:cubicBezTo>
                  <a:cubicBezTo>
                    <a:pt x="468436" y="46112"/>
                    <a:pt x="460006" y="49045"/>
                    <a:pt x="455241" y="61507"/>
                  </a:cubicBezTo>
                  <a:cubicBezTo>
                    <a:pt x="449376" y="76535"/>
                    <a:pt x="433982" y="69204"/>
                    <a:pt x="422619" y="71770"/>
                  </a:cubicBezTo>
                  <a:cubicBezTo>
                    <a:pt x="417121" y="66272"/>
                    <a:pt x="409790" y="67738"/>
                    <a:pt x="403193" y="66638"/>
                  </a:cubicBezTo>
                  <a:cubicBezTo>
                    <a:pt x="391463" y="64439"/>
                    <a:pt x="382666" y="74702"/>
                    <a:pt x="371304" y="75069"/>
                  </a:cubicBezTo>
                  <a:cubicBezTo>
                    <a:pt x="361041" y="75802"/>
                    <a:pt x="350411" y="71403"/>
                    <a:pt x="340514" y="79834"/>
                  </a:cubicBezTo>
                  <a:cubicBezTo>
                    <a:pt x="351511" y="82033"/>
                    <a:pt x="363606" y="87898"/>
                    <a:pt x="373869" y="79101"/>
                  </a:cubicBezTo>
                  <a:cubicBezTo>
                    <a:pt x="388164" y="67005"/>
                    <a:pt x="403559" y="64806"/>
                    <a:pt x="420786" y="69937"/>
                  </a:cubicBezTo>
                  <a:cubicBezTo>
                    <a:pt x="429583" y="80933"/>
                    <a:pt x="446444" y="73236"/>
                    <a:pt x="454874" y="84965"/>
                  </a:cubicBezTo>
                  <a:cubicBezTo>
                    <a:pt x="463671" y="101826"/>
                    <a:pt x="451209" y="107691"/>
                    <a:pt x="439480" y="113922"/>
                  </a:cubicBezTo>
                  <a:cubicBezTo>
                    <a:pt x="431782" y="118687"/>
                    <a:pt x="422253" y="116121"/>
                    <a:pt x="413822" y="119053"/>
                  </a:cubicBezTo>
                  <a:cubicBezTo>
                    <a:pt x="398427" y="114288"/>
                    <a:pt x="383766" y="112456"/>
                    <a:pt x="368738" y="122719"/>
                  </a:cubicBezTo>
                  <a:cubicBezTo>
                    <a:pt x="365806" y="124552"/>
                    <a:pt x="356275" y="121619"/>
                    <a:pt x="352244" y="129683"/>
                  </a:cubicBezTo>
                  <a:cubicBezTo>
                    <a:pt x="350044" y="123085"/>
                    <a:pt x="343447" y="120520"/>
                    <a:pt x="337216" y="121253"/>
                  </a:cubicBezTo>
                  <a:cubicBezTo>
                    <a:pt x="336482" y="121253"/>
                    <a:pt x="335383" y="118687"/>
                    <a:pt x="334650" y="119053"/>
                  </a:cubicBezTo>
                  <a:cubicBezTo>
                    <a:pt x="322554" y="120153"/>
                    <a:pt x="309725" y="105858"/>
                    <a:pt x="297263" y="121253"/>
                  </a:cubicBezTo>
                  <a:cubicBezTo>
                    <a:pt x="295797" y="123452"/>
                    <a:pt x="281868" y="116121"/>
                    <a:pt x="280402" y="109524"/>
                  </a:cubicBezTo>
                  <a:cubicBezTo>
                    <a:pt x="278569" y="100727"/>
                    <a:pt x="271605" y="97428"/>
                    <a:pt x="266840" y="91930"/>
                  </a:cubicBezTo>
                  <a:cubicBezTo>
                    <a:pt x="260609" y="90463"/>
                    <a:pt x="273071" y="113189"/>
                    <a:pt x="256577" y="99627"/>
                  </a:cubicBezTo>
                  <a:cubicBezTo>
                    <a:pt x="254378" y="97794"/>
                    <a:pt x="241182" y="98894"/>
                    <a:pt x="240083" y="105492"/>
                  </a:cubicBezTo>
                  <a:cubicBezTo>
                    <a:pt x="238617" y="113922"/>
                    <a:pt x="247780" y="106225"/>
                    <a:pt x="251079" y="109524"/>
                  </a:cubicBezTo>
                  <a:cubicBezTo>
                    <a:pt x="255111" y="113555"/>
                    <a:pt x="260242" y="115022"/>
                    <a:pt x="266107" y="115022"/>
                  </a:cubicBezTo>
                  <a:cubicBezTo>
                    <a:pt x="261342" y="124552"/>
                    <a:pt x="252912" y="121986"/>
                    <a:pt x="246314" y="120886"/>
                  </a:cubicBezTo>
                  <a:cubicBezTo>
                    <a:pt x="228720" y="117587"/>
                    <a:pt x="211859" y="110623"/>
                    <a:pt x="193532" y="110257"/>
                  </a:cubicBezTo>
                  <a:cubicBezTo>
                    <a:pt x="188034" y="110257"/>
                    <a:pt x="182536" y="104758"/>
                    <a:pt x="182903" y="99260"/>
                  </a:cubicBezTo>
                  <a:cubicBezTo>
                    <a:pt x="183636" y="90463"/>
                    <a:pt x="192799" y="99260"/>
                    <a:pt x="196465" y="94495"/>
                  </a:cubicBezTo>
                  <a:cubicBezTo>
                    <a:pt x="190234" y="85698"/>
                    <a:pt x="182536" y="76169"/>
                    <a:pt x="173006" y="76535"/>
                  </a:cubicBezTo>
                  <a:cubicBezTo>
                    <a:pt x="162377" y="77268"/>
                    <a:pt x="171173" y="90463"/>
                    <a:pt x="166409" y="98527"/>
                  </a:cubicBezTo>
                  <a:cubicBezTo>
                    <a:pt x="149914" y="71770"/>
                    <a:pt x="124990" y="81300"/>
                    <a:pt x="101898" y="81667"/>
                  </a:cubicBezTo>
                  <a:cubicBezTo>
                    <a:pt x="92001" y="86798"/>
                    <a:pt x="83571" y="79467"/>
                    <a:pt x="76240" y="75802"/>
                  </a:cubicBezTo>
                  <a:cubicBezTo>
                    <a:pt x="59013" y="67372"/>
                    <a:pt x="42885" y="57842"/>
                    <a:pt x="23092" y="56375"/>
                  </a:cubicBezTo>
                  <a:cubicBezTo>
                    <a:pt x="20160" y="56009"/>
                    <a:pt x="17960" y="53443"/>
                    <a:pt x="15761" y="51244"/>
                  </a:cubicBezTo>
                  <a:lnTo>
                    <a:pt x="15761" y="51244"/>
                  </a:lnTo>
                  <a:cubicBezTo>
                    <a:pt x="9896" y="50877"/>
                    <a:pt x="5498" y="47212"/>
                    <a:pt x="366" y="44646"/>
                  </a:cubicBezTo>
                  <a:lnTo>
                    <a:pt x="0" y="43547"/>
                  </a:ln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F0C5CE95-773B-4D6A-B233-4AA8844580D9}"/>
                </a:ext>
              </a:extLst>
            </p:cNvPr>
            <p:cNvSpPr/>
            <p:nvPr/>
          </p:nvSpPr>
          <p:spPr>
            <a:xfrm>
              <a:off x="11275416" y="4679291"/>
              <a:ext cx="178784" cy="71841"/>
            </a:xfrm>
            <a:custGeom>
              <a:avLst/>
              <a:gdLst>
                <a:gd name="connsiteX0" fmla="*/ 0 w 178784"/>
                <a:gd name="connsiteY0" fmla="*/ 49116 h 71841"/>
                <a:gd name="connsiteX1" fmla="*/ 22725 w 178784"/>
                <a:gd name="connsiteY1" fmla="*/ 41785 h 71841"/>
                <a:gd name="connsiteX2" fmla="*/ 39953 w 178784"/>
                <a:gd name="connsiteY2" fmla="*/ 35921 h 71841"/>
                <a:gd name="connsiteX3" fmla="*/ 59746 w 178784"/>
                <a:gd name="connsiteY3" fmla="*/ 37753 h 71841"/>
                <a:gd name="connsiteX4" fmla="*/ 92368 w 178784"/>
                <a:gd name="connsiteY4" fmla="*/ 39953 h 71841"/>
                <a:gd name="connsiteX5" fmla="*/ 122424 w 178784"/>
                <a:gd name="connsiteY5" fmla="*/ 37753 h 71841"/>
                <a:gd name="connsiteX6" fmla="*/ 106663 w 178784"/>
                <a:gd name="connsiteY6" fmla="*/ 1833 h 71841"/>
                <a:gd name="connsiteX7" fmla="*/ 108862 w 178784"/>
                <a:gd name="connsiteY7" fmla="*/ 0 h 71841"/>
                <a:gd name="connsiteX8" fmla="*/ 158711 w 178784"/>
                <a:gd name="connsiteY8" fmla="*/ 9530 h 71841"/>
                <a:gd name="connsiteX9" fmla="*/ 172640 w 178784"/>
                <a:gd name="connsiteY9" fmla="*/ 11729 h 71841"/>
                <a:gd name="connsiteX10" fmla="*/ 177771 w 178784"/>
                <a:gd name="connsiteY10" fmla="*/ 35188 h 71841"/>
                <a:gd name="connsiteX11" fmla="*/ 165675 w 178784"/>
                <a:gd name="connsiteY11" fmla="*/ 56813 h 71841"/>
                <a:gd name="connsiteX12" fmla="*/ 130488 w 178784"/>
                <a:gd name="connsiteY12" fmla="*/ 53515 h 71841"/>
                <a:gd name="connsiteX13" fmla="*/ 114360 w 178784"/>
                <a:gd name="connsiteY13" fmla="*/ 52048 h 71841"/>
                <a:gd name="connsiteX14" fmla="*/ 120958 w 178784"/>
                <a:gd name="connsiteY14" fmla="*/ 66710 h 71841"/>
                <a:gd name="connsiteX15" fmla="*/ 119858 w 178784"/>
                <a:gd name="connsiteY15" fmla="*/ 71842 h 71841"/>
                <a:gd name="connsiteX16" fmla="*/ 7331 w 178784"/>
                <a:gd name="connsiteY16" fmla="*/ 71842 h 71841"/>
                <a:gd name="connsiteX17" fmla="*/ 0 w 178784"/>
                <a:gd name="connsiteY17" fmla="*/ 49116 h 7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784" h="71841">
                  <a:moveTo>
                    <a:pt x="0" y="49116"/>
                  </a:moveTo>
                  <a:cubicBezTo>
                    <a:pt x="3665" y="34455"/>
                    <a:pt x="16128" y="47650"/>
                    <a:pt x="22725" y="41785"/>
                  </a:cubicBezTo>
                  <a:cubicBezTo>
                    <a:pt x="27857" y="38120"/>
                    <a:pt x="35188" y="40319"/>
                    <a:pt x="39953" y="35921"/>
                  </a:cubicBezTo>
                  <a:cubicBezTo>
                    <a:pt x="46917" y="29690"/>
                    <a:pt x="53515" y="32255"/>
                    <a:pt x="59746" y="37753"/>
                  </a:cubicBezTo>
                  <a:cubicBezTo>
                    <a:pt x="70009" y="46917"/>
                    <a:pt x="81371" y="46550"/>
                    <a:pt x="92368" y="39953"/>
                  </a:cubicBezTo>
                  <a:cubicBezTo>
                    <a:pt x="101531" y="34455"/>
                    <a:pt x="110695" y="32988"/>
                    <a:pt x="122424" y="37753"/>
                  </a:cubicBezTo>
                  <a:cubicBezTo>
                    <a:pt x="108862" y="28223"/>
                    <a:pt x="97866" y="19060"/>
                    <a:pt x="106663" y="1833"/>
                  </a:cubicBezTo>
                  <a:cubicBezTo>
                    <a:pt x="107396" y="1100"/>
                    <a:pt x="108129" y="733"/>
                    <a:pt x="108862" y="0"/>
                  </a:cubicBezTo>
                  <a:cubicBezTo>
                    <a:pt x="123157" y="15761"/>
                    <a:pt x="142217" y="5132"/>
                    <a:pt x="158711" y="9530"/>
                  </a:cubicBezTo>
                  <a:cubicBezTo>
                    <a:pt x="163110" y="10630"/>
                    <a:pt x="168241" y="8064"/>
                    <a:pt x="172640" y="11729"/>
                  </a:cubicBezTo>
                  <a:cubicBezTo>
                    <a:pt x="182170" y="28223"/>
                    <a:pt x="177771" y="28590"/>
                    <a:pt x="177771" y="35188"/>
                  </a:cubicBezTo>
                  <a:cubicBezTo>
                    <a:pt x="178138" y="46550"/>
                    <a:pt x="162010" y="45817"/>
                    <a:pt x="165675" y="56813"/>
                  </a:cubicBezTo>
                  <a:cubicBezTo>
                    <a:pt x="154313" y="50582"/>
                    <a:pt x="142217" y="56080"/>
                    <a:pt x="130488" y="53515"/>
                  </a:cubicBezTo>
                  <a:cubicBezTo>
                    <a:pt x="124990" y="52415"/>
                    <a:pt x="119492" y="45451"/>
                    <a:pt x="114360" y="52048"/>
                  </a:cubicBezTo>
                  <a:cubicBezTo>
                    <a:pt x="108862" y="59379"/>
                    <a:pt x="118392" y="61945"/>
                    <a:pt x="120958" y="66710"/>
                  </a:cubicBezTo>
                  <a:cubicBezTo>
                    <a:pt x="121691" y="67810"/>
                    <a:pt x="120225" y="70009"/>
                    <a:pt x="119858" y="71842"/>
                  </a:cubicBezTo>
                  <a:cubicBezTo>
                    <a:pt x="82471" y="71842"/>
                    <a:pt x="44718" y="71842"/>
                    <a:pt x="7331" y="71842"/>
                  </a:cubicBezTo>
                  <a:cubicBezTo>
                    <a:pt x="2932" y="64511"/>
                    <a:pt x="366" y="57180"/>
                    <a:pt x="0" y="49116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89ECEDD-255D-4153-BA40-EBACAE7F5D93}"/>
                </a:ext>
              </a:extLst>
            </p:cNvPr>
            <p:cNvSpPr/>
            <p:nvPr/>
          </p:nvSpPr>
          <p:spPr>
            <a:xfrm>
              <a:off x="10877721" y="4660598"/>
              <a:ext cx="86226" cy="57372"/>
            </a:xfrm>
            <a:custGeom>
              <a:avLst/>
              <a:gdLst>
                <a:gd name="connsiteX0" fmla="*/ 0 w 86226"/>
                <a:gd name="connsiteY0" fmla="*/ 0 h 57372"/>
                <a:gd name="connsiteX1" fmla="*/ 86137 w 86226"/>
                <a:gd name="connsiteY1" fmla="*/ 30423 h 57372"/>
                <a:gd name="connsiteX2" fmla="*/ 84304 w 86226"/>
                <a:gd name="connsiteY2" fmla="*/ 46550 h 57372"/>
                <a:gd name="connsiteX3" fmla="*/ 73674 w 86226"/>
                <a:gd name="connsiteY3" fmla="*/ 51682 h 57372"/>
                <a:gd name="connsiteX4" fmla="*/ 67077 w 86226"/>
                <a:gd name="connsiteY4" fmla="*/ 49849 h 57372"/>
                <a:gd name="connsiteX5" fmla="*/ 22359 w 86226"/>
                <a:gd name="connsiteY5" fmla="*/ 38120 h 57372"/>
                <a:gd name="connsiteX6" fmla="*/ 11363 w 86226"/>
                <a:gd name="connsiteY6" fmla="*/ 18693 h 57372"/>
                <a:gd name="connsiteX7" fmla="*/ 0 w 86226"/>
                <a:gd name="connsiteY7" fmla="*/ 0 h 5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6" h="57372">
                  <a:moveTo>
                    <a:pt x="0" y="0"/>
                  </a:moveTo>
                  <a:cubicBezTo>
                    <a:pt x="31522" y="1833"/>
                    <a:pt x="57180" y="20160"/>
                    <a:pt x="86137" y="30423"/>
                  </a:cubicBezTo>
                  <a:cubicBezTo>
                    <a:pt x="86870" y="35921"/>
                    <a:pt x="82838" y="40319"/>
                    <a:pt x="84304" y="46550"/>
                  </a:cubicBezTo>
                  <a:cubicBezTo>
                    <a:pt x="85404" y="51682"/>
                    <a:pt x="84670" y="64877"/>
                    <a:pt x="73674" y="51682"/>
                  </a:cubicBezTo>
                  <a:cubicBezTo>
                    <a:pt x="72575" y="50216"/>
                    <a:pt x="68176" y="49116"/>
                    <a:pt x="67077" y="49849"/>
                  </a:cubicBezTo>
                  <a:cubicBezTo>
                    <a:pt x="46550" y="66710"/>
                    <a:pt x="37387" y="41052"/>
                    <a:pt x="22359" y="38120"/>
                  </a:cubicBezTo>
                  <a:cubicBezTo>
                    <a:pt x="23459" y="28957"/>
                    <a:pt x="23459" y="20893"/>
                    <a:pt x="11363" y="18693"/>
                  </a:cubicBezTo>
                  <a:cubicBezTo>
                    <a:pt x="367" y="17227"/>
                    <a:pt x="1833" y="7331"/>
                    <a:pt x="0" y="0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23D0F904-0539-4C80-A798-CE1F8C77D32D}"/>
                </a:ext>
              </a:extLst>
            </p:cNvPr>
            <p:cNvSpPr/>
            <p:nvPr/>
          </p:nvSpPr>
          <p:spPr>
            <a:xfrm>
              <a:off x="10461483" y="4802815"/>
              <a:ext cx="575586" cy="505872"/>
            </a:xfrm>
            <a:custGeom>
              <a:avLst/>
              <a:gdLst>
                <a:gd name="connsiteX0" fmla="*/ 389481 w 575586"/>
                <a:gd name="connsiteY0" fmla="*/ 23459 h 505872"/>
                <a:gd name="connsiteX1" fmla="*/ 404876 w 575586"/>
                <a:gd name="connsiteY1" fmla="*/ 33355 h 505872"/>
                <a:gd name="connsiteX2" fmla="*/ 447028 w 575586"/>
                <a:gd name="connsiteY2" fmla="*/ 39586 h 505872"/>
                <a:gd name="connsiteX3" fmla="*/ 452159 w 575586"/>
                <a:gd name="connsiteY3" fmla="*/ 76607 h 505872"/>
                <a:gd name="connsiteX4" fmla="*/ 465721 w 575586"/>
                <a:gd name="connsiteY4" fmla="*/ 101898 h 505872"/>
                <a:gd name="connsiteX5" fmla="*/ 474518 w 575586"/>
                <a:gd name="connsiteY5" fmla="*/ 108495 h 505872"/>
                <a:gd name="connsiteX6" fmla="*/ 496144 w 575586"/>
                <a:gd name="connsiteY6" fmla="*/ 154313 h 505872"/>
                <a:gd name="connsiteX7" fmla="*/ 507507 w 575586"/>
                <a:gd name="connsiteY7" fmla="*/ 166775 h 505872"/>
                <a:gd name="connsiteX8" fmla="*/ 521802 w 575586"/>
                <a:gd name="connsiteY8" fmla="*/ 186202 h 505872"/>
                <a:gd name="connsiteX9" fmla="*/ 542694 w 575586"/>
                <a:gd name="connsiteY9" fmla="*/ 171540 h 505872"/>
                <a:gd name="connsiteX10" fmla="*/ 555890 w 575586"/>
                <a:gd name="connsiteY10" fmla="*/ 167142 h 505872"/>
                <a:gd name="connsiteX11" fmla="*/ 556623 w 575586"/>
                <a:gd name="connsiteY11" fmla="*/ 179970 h 505872"/>
                <a:gd name="connsiteX12" fmla="*/ 568352 w 575586"/>
                <a:gd name="connsiteY12" fmla="*/ 225788 h 505872"/>
                <a:gd name="connsiteX13" fmla="*/ 573484 w 575586"/>
                <a:gd name="connsiteY13" fmla="*/ 243382 h 505872"/>
                <a:gd name="connsiteX14" fmla="*/ 553691 w 575586"/>
                <a:gd name="connsiteY14" fmla="*/ 260609 h 505872"/>
                <a:gd name="connsiteX15" fmla="*/ 514104 w 575586"/>
                <a:gd name="connsiteY15" fmla="*/ 254378 h 505872"/>
                <a:gd name="connsiteX16" fmla="*/ 474518 w 575586"/>
                <a:gd name="connsiteY16" fmla="*/ 273071 h 505872"/>
                <a:gd name="connsiteX17" fmla="*/ 473419 w 575586"/>
                <a:gd name="connsiteY17" fmla="*/ 280036 h 505872"/>
                <a:gd name="connsiteX18" fmla="*/ 485514 w 575586"/>
                <a:gd name="connsiteY18" fmla="*/ 377168 h 505872"/>
                <a:gd name="connsiteX19" fmla="*/ 482582 w 575586"/>
                <a:gd name="connsiteY19" fmla="*/ 423719 h 505872"/>
                <a:gd name="connsiteX20" fmla="*/ 471219 w 575586"/>
                <a:gd name="connsiteY20" fmla="*/ 436548 h 505872"/>
                <a:gd name="connsiteX21" fmla="*/ 425402 w 575586"/>
                <a:gd name="connsiteY21" fmla="*/ 444978 h 505872"/>
                <a:gd name="connsiteX22" fmla="*/ 417705 w 575586"/>
                <a:gd name="connsiteY22" fmla="*/ 468070 h 505872"/>
                <a:gd name="connsiteX23" fmla="*/ 429067 w 575586"/>
                <a:gd name="connsiteY23" fmla="*/ 484931 h 505872"/>
                <a:gd name="connsiteX24" fmla="*/ 432733 w 575586"/>
                <a:gd name="connsiteY24" fmla="*/ 497760 h 505872"/>
                <a:gd name="connsiteX25" fmla="*/ 416605 w 575586"/>
                <a:gd name="connsiteY25" fmla="*/ 504724 h 505872"/>
                <a:gd name="connsiteX26" fmla="*/ 361624 w 575586"/>
                <a:gd name="connsiteY26" fmla="*/ 492995 h 505872"/>
                <a:gd name="connsiteX27" fmla="*/ 341831 w 575586"/>
                <a:gd name="connsiteY27" fmla="*/ 484564 h 505872"/>
                <a:gd name="connsiteX28" fmla="*/ 314341 w 575586"/>
                <a:gd name="connsiteY28" fmla="*/ 479433 h 505872"/>
                <a:gd name="connsiteX29" fmla="*/ 240300 w 575586"/>
                <a:gd name="connsiteY29" fmla="*/ 480899 h 505872"/>
                <a:gd name="connsiteX30" fmla="*/ 222340 w 575586"/>
                <a:gd name="connsiteY30" fmla="*/ 439113 h 505872"/>
                <a:gd name="connsiteX31" fmla="*/ 213543 w 575586"/>
                <a:gd name="connsiteY31" fmla="*/ 427018 h 505872"/>
                <a:gd name="connsiteX32" fmla="*/ 203280 w 575586"/>
                <a:gd name="connsiteY32" fmla="*/ 416021 h 505872"/>
                <a:gd name="connsiteX33" fmla="*/ 218308 w 575586"/>
                <a:gd name="connsiteY33" fmla="*/ 377901 h 505872"/>
                <a:gd name="connsiteX34" fmla="*/ 232236 w 575586"/>
                <a:gd name="connsiteY34" fmla="*/ 368371 h 505872"/>
                <a:gd name="connsiteX35" fmla="*/ 243232 w 575586"/>
                <a:gd name="connsiteY35" fmla="*/ 381567 h 505872"/>
                <a:gd name="connsiteX36" fmla="*/ 246898 w 575586"/>
                <a:gd name="connsiteY36" fmla="*/ 403559 h 505872"/>
                <a:gd name="connsiteX37" fmla="*/ 262292 w 575586"/>
                <a:gd name="connsiteY37" fmla="*/ 416754 h 505872"/>
                <a:gd name="connsiteX38" fmla="*/ 271456 w 575586"/>
                <a:gd name="connsiteY38" fmla="*/ 402459 h 505872"/>
                <a:gd name="connsiteX39" fmla="*/ 287950 w 575586"/>
                <a:gd name="connsiteY39" fmla="*/ 391830 h 505872"/>
                <a:gd name="connsiteX40" fmla="*/ 315074 w 575586"/>
                <a:gd name="connsiteY40" fmla="*/ 401360 h 505872"/>
                <a:gd name="connsiteX41" fmla="*/ 326070 w 575586"/>
                <a:gd name="connsiteY41" fmla="*/ 396228 h 505872"/>
                <a:gd name="connsiteX42" fmla="*/ 328636 w 575586"/>
                <a:gd name="connsiteY42" fmla="*/ 385232 h 505872"/>
                <a:gd name="connsiteX43" fmla="*/ 357226 w 575586"/>
                <a:gd name="connsiteY43" fmla="*/ 349678 h 505872"/>
                <a:gd name="connsiteX44" fmla="*/ 368589 w 575586"/>
                <a:gd name="connsiteY44" fmla="*/ 327686 h 505872"/>
                <a:gd name="connsiteX45" fmla="*/ 325703 w 575586"/>
                <a:gd name="connsiteY45" fmla="*/ 280402 h 505872"/>
                <a:gd name="connsiteX46" fmla="*/ 276954 w 575586"/>
                <a:gd name="connsiteY46" fmla="*/ 262075 h 505872"/>
                <a:gd name="connsiteX47" fmla="*/ 235168 w 575586"/>
                <a:gd name="connsiteY47" fmla="*/ 275271 h 505872"/>
                <a:gd name="connsiteX48" fmla="*/ 227105 w 575586"/>
                <a:gd name="connsiteY48" fmla="*/ 282601 h 505872"/>
                <a:gd name="connsiteX49" fmla="*/ 168825 w 575586"/>
                <a:gd name="connsiteY49" fmla="*/ 269039 h 505872"/>
                <a:gd name="connsiteX50" fmla="*/ 173223 w 575586"/>
                <a:gd name="connsiteY50" fmla="*/ 222489 h 505872"/>
                <a:gd name="connsiteX51" fmla="*/ 182020 w 575586"/>
                <a:gd name="connsiteY51" fmla="*/ 192433 h 505872"/>
                <a:gd name="connsiteX52" fmla="*/ 178721 w 575586"/>
                <a:gd name="connsiteY52" fmla="*/ 180337 h 505872"/>
                <a:gd name="connsiteX53" fmla="*/ 149765 w 575586"/>
                <a:gd name="connsiteY53" fmla="*/ 138552 h 505872"/>
                <a:gd name="connsiteX54" fmla="*/ 135836 w 575586"/>
                <a:gd name="connsiteY54" fmla="*/ 127922 h 505872"/>
                <a:gd name="connsiteX55" fmla="*/ 92218 w 575586"/>
                <a:gd name="connsiteY55" fmla="*/ 96033 h 505872"/>
                <a:gd name="connsiteX56" fmla="*/ 94418 w 575586"/>
                <a:gd name="connsiteY56" fmla="*/ 73308 h 505872"/>
                <a:gd name="connsiteX57" fmla="*/ 91485 w 575586"/>
                <a:gd name="connsiteY57" fmla="*/ 48750 h 505872"/>
                <a:gd name="connsiteX58" fmla="*/ 65828 w 575586"/>
                <a:gd name="connsiteY58" fmla="*/ 53881 h 505872"/>
                <a:gd name="connsiteX59" fmla="*/ 30273 w 575586"/>
                <a:gd name="connsiteY59" fmla="*/ 50216 h 505872"/>
                <a:gd name="connsiteX60" fmla="*/ 4982 w 575586"/>
                <a:gd name="connsiteY60" fmla="*/ 29690 h 505872"/>
                <a:gd name="connsiteX61" fmla="*/ 4982 w 575586"/>
                <a:gd name="connsiteY61" fmla="*/ 19427 h 505872"/>
                <a:gd name="connsiteX62" fmla="*/ 31740 w 575586"/>
                <a:gd name="connsiteY62" fmla="*/ 0 h 505872"/>
                <a:gd name="connsiteX63" fmla="*/ 241400 w 575586"/>
                <a:gd name="connsiteY63" fmla="*/ 14662 h 505872"/>
                <a:gd name="connsiteX64" fmla="*/ 312142 w 575586"/>
                <a:gd name="connsiteY64" fmla="*/ 18327 h 505872"/>
                <a:gd name="connsiteX65" fmla="*/ 389481 w 575586"/>
                <a:gd name="connsiteY65" fmla="*/ 23459 h 50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75586" h="505872">
                  <a:moveTo>
                    <a:pt x="389481" y="23459"/>
                  </a:moveTo>
                  <a:cubicBezTo>
                    <a:pt x="390214" y="33722"/>
                    <a:pt x="391314" y="41419"/>
                    <a:pt x="404876" y="33355"/>
                  </a:cubicBezTo>
                  <a:cubicBezTo>
                    <a:pt x="419904" y="24192"/>
                    <a:pt x="436398" y="30423"/>
                    <a:pt x="447028" y="39586"/>
                  </a:cubicBezTo>
                  <a:cubicBezTo>
                    <a:pt x="456558" y="47650"/>
                    <a:pt x="459490" y="61579"/>
                    <a:pt x="452159" y="76607"/>
                  </a:cubicBezTo>
                  <a:cubicBezTo>
                    <a:pt x="447028" y="87236"/>
                    <a:pt x="452526" y="98232"/>
                    <a:pt x="465721" y="101898"/>
                  </a:cubicBezTo>
                  <a:cubicBezTo>
                    <a:pt x="469753" y="102997"/>
                    <a:pt x="476351" y="102997"/>
                    <a:pt x="474518" y="108495"/>
                  </a:cubicBezTo>
                  <a:cubicBezTo>
                    <a:pt x="466821" y="130854"/>
                    <a:pt x="488080" y="139285"/>
                    <a:pt x="496144" y="154313"/>
                  </a:cubicBezTo>
                  <a:cubicBezTo>
                    <a:pt x="498710" y="159078"/>
                    <a:pt x="503841" y="162377"/>
                    <a:pt x="507507" y="166775"/>
                  </a:cubicBezTo>
                  <a:cubicBezTo>
                    <a:pt x="513005" y="173006"/>
                    <a:pt x="512638" y="186935"/>
                    <a:pt x="521802" y="186202"/>
                  </a:cubicBezTo>
                  <a:cubicBezTo>
                    <a:pt x="529132" y="185835"/>
                    <a:pt x="536097" y="177038"/>
                    <a:pt x="542694" y="171540"/>
                  </a:cubicBezTo>
                  <a:cubicBezTo>
                    <a:pt x="546726" y="168241"/>
                    <a:pt x="550392" y="164209"/>
                    <a:pt x="555890" y="167142"/>
                  </a:cubicBezTo>
                  <a:cubicBezTo>
                    <a:pt x="562854" y="170807"/>
                    <a:pt x="556989" y="175572"/>
                    <a:pt x="556623" y="179970"/>
                  </a:cubicBezTo>
                  <a:cubicBezTo>
                    <a:pt x="555157" y="196465"/>
                    <a:pt x="553324" y="213325"/>
                    <a:pt x="568352" y="225788"/>
                  </a:cubicBezTo>
                  <a:cubicBezTo>
                    <a:pt x="574217" y="230553"/>
                    <a:pt x="578249" y="236051"/>
                    <a:pt x="573484" y="243382"/>
                  </a:cubicBezTo>
                  <a:cubicBezTo>
                    <a:pt x="568719" y="251079"/>
                    <a:pt x="563587" y="262442"/>
                    <a:pt x="553691" y="260609"/>
                  </a:cubicBezTo>
                  <a:cubicBezTo>
                    <a:pt x="540495" y="258410"/>
                    <a:pt x="526200" y="265374"/>
                    <a:pt x="514104" y="254378"/>
                  </a:cubicBezTo>
                  <a:cubicBezTo>
                    <a:pt x="510439" y="251079"/>
                    <a:pt x="476351" y="267940"/>
                    <a:pt x="474518" y="273071"/>
                  </a:cubicBezTo>
                  <a:cubicBezTo>
                    <a:pt x="473785" y="275271"/>
                    <a:pt x="472685" y="278936"/>
                    <a:pt x="473419" y="280036"/>
                  </a:cubicBezTo>
                  <a:cubicBezTo>
                    <a:pt x="500542" y="309359"/>
                    <a:pt x="488813" y="344180"/>
                    <a:pt x="485514" y="377168"/>
                  </a:cubicBezTo>
                  <a:cubicBezTo>
                    <a:pt x="484048" y="392563"/>
                    <a:pt x="482949" y="408324"/>
                    <a:pt x="482582" y="423719"/>
                  </a:cubicBezTo>
                  <a:cubicBezTo>
                    <a:pt x="482582" y="431782"/>
                    <a:pt x="480749" y="437647"/>
                    <a:pt x="471219" y="436548"/>
                  </a:cubicBezTo>
                  <a:cubicBezTo>
                    <a:pt x="455092" y="434348"/>
                    <a:pt x="441163" y="443878"/>
                    <a:pt x="425402" y="444978"/>
                  </a:cubicBezTo>
                  <a:cubicBezTo>
                    <a:pt x="411474" y="445711"/>
                    <a:pt x="414772" y="458906"/>
                    <a:pt x="417705" y="468070"/>
                  </a:cubicBezTo>
                  <a:cubicBezTo>
                    <a:pt x="419537" y="474301"/>
                    <a:pt x="425035" y="479433"/>
                    <a:pt x="429067" y="484931"/>
                  </a:cubicBezTo>
                  <a:cubicBezTo>
                    <a:pt x="432000" y="488963"/>
                    <a:pt x="437131" y="492628"/>
                    <a:pt x="432733" y="497760"/>
                  </a:cubicBezTo>
                  <a:cubicBezTo>
                    <a:pt x="428701" y="502524"/>
                    <a:pt x="421004" y="508389"/>
                    <a:pt x="416605" y="504724"/>
                  </a:cubicBezTo>
                  <a:cubicBezTo>
                    <a:pt x="399744" y="491162"/>
                    <a:pt x="381051" y="491895"/>
                    <a:pt x="361624" y="492995"/>
                  </a:cubicBezTo>
                  <a:cubicBezTo>
                    <a:pt x="353560" y="493361"/>
                    <a:pt x="346963" y="490795"/>
                    <a:pt x="341831" y="484564"/>
                  </a:cubicBezTo>
                  <a:cubicBezTo>
                    <a:pt x="334134" y="475401"/>
                    <a:pt x="321672" y="474301"/>
                    <a:pt x="314341" y="479433"/>
                  </a:cubicBezTo>
                  <a:cubicBezTo>
                    <a:pt x="289416" y="496660"/>
                    <a:pt x="264492" y="483098"/>
                    <a:pt x="240300" y="480899"/>
                  </a:cubicBezTo>
                  <a:cubicBezTo>
                    <a:pt x="226738" y="479433"/>
                    <a:pt x="215742" y="453042"/>
                    <a:pt x="222340" y="439113"/>
                  </a:cubicBezTo>
                  <a:cubicBezTo>
                    <a:pt x="227838" y="427384"/>
                    <a:pt x="232603" y="420420"/>
                    <a:pt x="213543" y="427018"/>
                  </a:cubicBezTo>
                  <a:cubicBezTo>
                    <a:pt x="203646" y="430683"/>
                    <a:pt x="200714" y="424085"/>
                    <a:pt x="203280" y="416021"/>
                  </a:cubicBezTo>
                  <a:cubicBezTo>
                    <a:pt x="207678" y="403193"/>
                    <a:pt x="212810" y="390364"/>
                    <a:pt x="218308" y="377901"/>
                  </a:cubicBezTo>
                  <a:cubicBezTo>
                    <a:pt x="220873" y="372037"/>
                    <a:pt x="224539" y="366539"/>
                    <a:pt x="232236" y="368371"/>
                  </a:cubicBezTo>
                  <a:cubicBezTo>
                    <a:pt x="238834" y="369838"/>
                    <a:pt x="242866" y="374236"/>
                    <a:pt x="243232" y="381567"/>
                  </a:cubicBezTo>
                  <a:cubicBezTo>
                    <a:pt x="243965" y="388898"/>
                    <a:pt x="245798" y="396228"/>
                    <a:pt x="246898" y="403559"/>
                  </a:cubicBezTo>
                  <a:cubicBezTo>
                    <a:pt x="247997" y="412723"/>
                    <a:pt x="254595" y="417121"/>
                    <a:pt x="262292" y="416754"/>
                  </a:cubicBezTo>
                  <a:cubicBezTo>
                    <a:pt x="269990" y="416388"/>
                    <a:pt x="273288" y="411990"/>
                    <a:pt x="271456" y="402459"/>
                  </a:cubicBezTo>
                  <a:cubicBezTo>
                    <a:pt x="268890" y="388898"/>
                    <a:pt x="280986" y="392929"/>
                    <a:pt x="287950" y="391830"/>
                  </a:cubicBezTo>
                  <a:cubicBezTo>
                    <a:pt x="299313" y="388898"/>
                    <a:pt x="306643" y="397328"/>
                    <a:pt x="315074" y="401360"/>
                  </a:cubicBezTo>
                  <a:cubicBezTo>
                    <a:pt x="322038" y="405025"/>
                    <a:pt x="325337" y="403926"/>
                    <a:pt x="326070" y="396228"/>
                  </a:cubicBezTo>
                  <a:cubicBezTo>
                    <a:pt x="326437" y="392563"/>
                    <a:pt x="328636" y="388898"/>
                    <a:pt x="328636" y="385232"/>
                  </a:cubicBezTo>
                  <a:cubicBezTo>
                    <a:pt x="327903" y="365072"/>
                    <a:pt x="334500" y="351877"/>
                    <a:pt x="357226" y="349678"/>
                  </a:cubicBezTo>
                  <a:cubicBezTo>
                    <a:pt x="369322" y="348578"/>
                    <a:pt x="370421" y="337216"/>
                    <a:pt x="368589" y="327686"/>
                  </a:cubicBezTo>
                  <a:cubicBezTo>
                    <a:pt x="364190" y="303494"/>
                    <a:pt x="348795" y="287366"/>
                    <a:pt x="325703" y="280402"/>
                  </a:cubicBezTo>
                  <a:cubicBezTo>
                    <a:pt x="309209" y="275271"/>
                    <a:pt x="292715" y="270506"/>
                    <a:pt x="276954" y="262075"/>
                  </a:cubicBezTo>
                  <a:cubicBezTo>
                    <a:pt x="255695" y="250712"/>
                    <a:pt x="246898" y="254378"/>
                    <a:pt x="235168" y="275271"/>
                  </a:cubicBezTo>
                  <a:cubicBezTo>
                    <a:pt x="233336" y="278569"/>
                    <a:pt x="231503" y="281868"/>
                    <a:pt x="227105" y="282601"/>
                  </a:cubicBezTo>
                  <a:cubicBezTo>
                    <a:pt x="202913" y="307526"/>
                    <a:pt x="186419" y="299829"/>
                    <a:pt x="168825" y="269039"/>
                  </a:cubicBezTo>
                  <a:cubicBezTo>
                    <a:pt x="156729" y="247780"/>
                    <a:pt x="159295" y="238250"/>
                    <a:pt x="173223" y="222489"/>
                  </a:cubicBezTo>
                  <a:cubicBezTo>
                    <a:pt x="179455" y="215525"/>
                    <a:pt x="179455" y="202696"/>
                    <a:pt x="182020" y="192433"/>
                  </a:cubicBezTo>
                  <a:cubicBezTo>
                    <a:pt x="183120" y="188034"/>
                    <a:pt x="183120" y="182536"/>
                    <a:pt x="178721" y="180337"/>
                  </a:cubicBezTo>
                  <a:cubicBezTo>
                    <a:pt x="161128" y="171540"/>
                    <a:pt x="156729" y="154313"/>
                    <a:pt x="149765" y="138552"/>
                  </a:cubicBezTo>
                  <a:cubicBezTo>
                    <a:pt x="147199" y="132320"/>
                    <a:pt x="142068" y="130488"/>
                    <a:pt x="135836" y="127922"/>
                  </a:cubicBezTo>
                  <a:cubicBezTo>
                    <a:pt x="119342" y="120591"/>
                    <a:pt x="100282" y="116559"/>
                    <a:pt x="92218" y="96033"/>
                  </a:cubicBezTo>
                  <a:cubicBezTo>
                    <a:pt x="88553" y="86870"/>
                    <a:pt x="92585" y="81005"/>
                    <a:pt x="94418" y="73308"/>
                  </a:cubicBezTo>
                  <a:cubicBezTo>
                    <a:pt x="96617" y="64877"/>
                    <a:pt x="99183" y="54614"/>
                    <a:pt x="91485" y="48750"/>
                  </a:cubicBezTo>
                  <a:cubicBezTo>
                    <a:pt x="82688" y="42152"/>
                    <a:pt x="73158" y="49116"/>
                    <a:pt x="65828" y="53881"/>
                  </a:cubicBezTo>
                  <a:cubicBezTo>
                    <a:pt x="54831" y="60479"/>
                    <a:pt x="37971" y="60112"/>
                    <a:pt x="30273" y="50216"/>
                  </a:cubicBezTo>
                  <a:cubicBezTo>
                    <a:pt x="23309" y="41052"/>
                    <a:pt x="17444" y="32622"/>
                    <a:pt x="4982" y="29690"/>
                  </a:cubicBezTo>
                  <a:cubicBezTo>
                    <a:pt x="-2715" y="27857"/>
                    <a:pt x="-516" y="23092"/>
                    <a:pt x="4982" y="19427"/>
                  </a:cubicBezTo>
                  <a:cubicBezTo>
                    <a:pt x="14146" y="13195"/>
                    <a:pt x="22943" y="6598"/>
                    <a:pt x="31740" y="0"/>
                  </a:cubicBezTo>
                  <a:cubicBezTo>
                    <a:pt x="101382" y="5865"/>
                    <a:pt x="171757" y="6231"/>
                    <a:pt x="241400" y="14662"/>
                  </a:cubicBezTo>
                  <a:cubicBezTo>
                    <a:pt x="264858" y="17594"/>
                    <a:pt x="288317" y="16128"/>
                    <a:pt x="312142" y="18327"/>
                  </a:cubicBezTo>
                  <a:cubicBezTo>
                    <a:pt x="338532" y="20893"/>
                    <a:pt x="364190" y="20893"/>
                    <a:pt x="389481" y="2345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D78CDC31-DDED-440D-8E06-2A18B17A4368}"/>
                </a:ext>
              </a:extLst>
            </p:cNvPr>
            <p:cNvSpPr/>
            <p:nvPr/>
          </p:nvSpPr>
          <p:spPr>
            <a:xfrm>
              <a:off x="11409935" y="7195474"/>
              <a:ext cx="361040" cy="57651"/>
            </a:xfrm>
            <a:custGeom>
              <a:avLst/>
              <a:gdLst>
                <a:gd name="connsiteX0" fmla="*/ 158345 w 361040"/>
                <a:gd name="connsiteY0" fmla="*/ 12201 h 57651"/>
                <a:gd name="connsiteX1" fmla="*/ 172640 w 361040"/>
                <a:gd name="connsiteY1" fmla="*/ 15500 h 57651"/>
                <a:gd name="connsiteX2" fmla="*/ 251079 w 361040"/>
                <a:gd name="connsiteY2" fmla="*/ 29795 h 57651"/>
                <a:gd name="connsiteX3" fmla="*/ 299829 w 361040"/>
                <a:gd name="connsiteY3" fmla="*/ 36026 h 57651"/>
                <a:gd name="connsiteX4" fmla="*/ 338315 w 361040"/>
                <a:gd name="connsiteY4" fmla="*/ 45923 h 57651"/>
                <a:gd name="connsiteX5" fmla="*/ 361041 w 361040"/>
                <a:gd name="connsiteY5" fmla="*/ 57652 h 57651"/>
                <a:gd name="connsiteX6" fmla="*/ 247780 w 361040"/>
                <a:gd name="connsiteY6" fmla="*/ 48122 h 57651"/>
                <a:gd name="connsiteX7" fmla="*/ 174106 w 361040"/>
                <a:gd name="connsiteY7" fmla="*/ 42624 h 57651"/>
                <a:gd name="connsiteX8" fmla="*/ 165309 w 361040"/>
                <a:gd name="connsiteY8" fmla="*/ 49955 h 57651"/>
                <a:gd name="connsiteX9" fmla="*/ 151014 w 361040"/>
                <a:gd name="connsiteY9" fmla="*/ 50321 h 57651"/>
                <a:gd name="connsiteX10" fmla="*/ 77706 w 361040"/>
                <a:gd name="connsiteY10" fmla="*/ 40058 h 57651"/>
                <a:gd name="connsiteX11" fmla="*/ 45084 w 361040"/>
                <a:gd name="connsiteY11" fmla="*/ 34560 h 57651"/>
                <a:gd name="connsiteX12" fmla="*/ 57547 w 361040"/>
                <a:gd name="connsiteY12" fmla="*/ 21731 h 57651"/>
                <a:gd name="connsiteX13" fmla="*/ 0 w 361040"/>
                <a:gd name="connsiteY13" fmla="*/ 7803 h 57651"/>
                <a:gd name="connsiteX14" fmla="*/ 24925 w 361040"/>
                <a:gd name="connsiteY14" fmla="*/ 472 h 57651"/>
                <a:gd name="connsiteX15" fmla="*/ 125356 w 361040"/>
                <a:gd name="connsiteY15" fmla="*/ 6336 h 57651"/>
                <a:gd name="connsiteX16" fmla="*/ 158345 w 361040"/>
                <a:gd name="connsiteY16" fmla="*/ 12201 h 5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1040" h="57651">
                  <a:moveTo>
                    <a:pt x="158345" y="12201"/>
                  </a:moveTo>
                  <a:cubicBezTo>
                    <a:pt x="163110" y="13301"/>
                    <a:pt x="167875" y="15500"/>
                    <a:pt x="172640" y="15500"/>
                  </a:cubicBezTo>
                  <a:cubicBezTo>
                    <a:pt x="199397" y="16966"/>
                    <a:pt x="225788" y="18432"/>
                    <a:pt x="251079" y="29795"/>
                  </a:cubicBezTo>
                  <a:cubicBezTo>
                    <a:pt x="265741" y="36393"/>
                    <a:pt x="282235" y="41157"/>
                    <a:pt x="299829" y="36026"/>
                  </a:cubicBezTo>
                  <a:cubicBezTo>
                    <a:pt x="313391" y="31994"/>
                    <a:pt x="323654" y="48855"/>
                    <a:pt x="338315" y="45923"/>
                  </a:cubicBezTo>
                  <a:cubicBezTo>
                    <a:pt x="344913" y="51787"/>
                    <a:pt x="357009" y="47022"/>
                    <a:pt x="361041" y="57652"/>
                  </a:cubicBezTo>
                  <a:cubicBezTo>
                    <a:pt x="323287" y="56919"/>
                    <a:pt x="285534" y="51787"/>
                    <a:pt x="247780" y="48122"/>
                  </a:cubicBezTo>
                  <a:cubicBezTo>
                    <a:pt x="223222" y="45923"/>
                    <a:pt x="198664" y="44456"/>
                    <a:pt x="174106" y="42624"/>
                  </a:cubicBezTo>
                  <a:cubicBezTo>
                    <a:pt x="168974" y="42257"/>
                    <a:pt x="165675" y="44456"/>
                    <a:pt x="165309" y="49955"/>
                  </a:cubicBezTo>
                  <a:cubicBezTo>
                    <a:pt x="160544" y="53620"/>
                    <a:pt x="155412" y="52520"/>
                    <a:pt x="151014" y="50321"/>
                  </a:cubicBezTo>
                  <a:cubicBezTo>
                    <a:pt x="127555" y="39325"/>
                    <a:pt x="102631" y="39691"/>
                    <a:pt x="77706" y="40058"/>
                  </a:cubicBezTo>
                  <a:cubicBezTo>
                    <a:pt x="66710" y="39691"/>
                    <a:pt x="54981" y="42990"/>
                    <a:pt x="45084" y="34560"/>
                  </a:cubicBezTo>
                  <a:cubicBezTo>
                    <a:pt x="43252" y="25030"/>
                    <a:pt x="50949" y="23930"/>
                    <a:pt x="57547" y="21731"/>
                  </a:cubicBezTo>
                  <a:cubicBezTo>
                    <a:pt x="38853" y="13301"/>
                    <a:pt x="17960" y="17333"/>
                    <a:pt x="0" y="7803"/>
                  </a:cubicBezTo>
                  <a:cubicBezTo>
                    <a:pt x="6231" y="-1361"/>
                    <a:pt x="16128" y="-261"/>
                    <a:pt x="24925" y="472"/>
                  </a:cubicBezTo>
                  <a:cubicBezTo>
                    <a:pt x="58280" y="4137"/>
                    <a:pt x="92001" y="1571"/>
                    <a:pt x="125356" y="6336"/>
                  </a:cubicBezTo>
                  <a:cubicBezTo>
                    <a:pt x="136719" y="8169"/>
                    <a:pt x="147349" y="11468"/>
                    <a:pt x="158345" y="12201"/>
                  </a:cubicBezTo>
                  <a:close/>
                </a:path>
              </a:pathLst>
            </a:custGeom>
            <a:solidFill>
              <a:srgbClr val="C8A6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574DB95-8374-48AF-B7B6-31ED23C1E2D9}"/>
                </a:ext>
              </a:extLst>
            </p:cNvPr>
            <p:cNvSpPr/>
            <p:nvPr/>
          </p:nvSpPr>
          <p:spPr>
            <a:xfrm>
              <a:off x="11487324" y="7229627"/>
              <a:ext cx="230503" cy="99264"/>
            </a:xfrm>
            <a:custGeom>
              <a:avLst/>
              <a:gdLst>
                <a:gd name="connsiteX0" fmla="*/ 2150 w 230503"/>
                <a:gd name="connsiteY0" fmla="*/ 773 h 99264"/>
                <a:gd name="connsiteX1" fmla="*/ 88287 w 230503"/>
                <a:gd name="connsiteY1" fmla="*/ 15801 h 99264"/>
                <a:gd name="connsiteX2" fmla="*/ 155730 w 230503"/>
                <a:gd name="connsiteY2" fmla="*/ 35228 h 99264"/>
                <a:gd name="connsiteX3" fmla="*/ 175523 w 230503"/>
                <a:gd name="connsiteY3" fmla="*/ 48789 h 99264"/>
                <a:gd name="connsiteX4" fmla="*/ 192750 w 230503"/>
                <a:gd name="connsiteY4" fmla="*/ 65284 h 99264"/>
                <a:gd name="connsiteX5" fmla="*/ 203380 w 230503"/>
                <a:gd name="connsiteY5" fmla="*/ 70782 h 99264"/>
                <a:gd name="connsiteX6" fmla="*/ 230504 w 230503"/>
                <a:gd name="connsiteY6" fmla="*/ 83611 h 99264"/>
                <a:gd name="connsiteX7" fmla="*/ 225739 w 230503"/>
                <a:gd name="connsiteY7" fmla="*/ 85810 h 99264"/>
                <a:gd name="connsiteX8" fmla="*/ 179188 w 230503"/>
                <a:gd name="connsiteY8" fmla="*/ 99005 h 99264"/>
                <a:gd name="connsiteX9" fmla="*/ 163061 w 230503"/>
                <a:gd name="connsiteY9" fmla="*/ 91308 h 99264"/>
                <a:gd name="connsiteX10" fmla="*/ 129706 w 230503"/>
                <a:gd name="connsiteY10" fmla="*/ 68949 h 99264"/>
                <a:gd name="connsiteX11" fmla="*/ 65928 w 230503"/>
                <a:gd name="connsiteY11" fmla="*/ 47690 h 99264"/>
                <a:gd name="connsiteX12" fmla="*/ 6182 w 230503"/>
                <a:gd name="connsiteY12" fmla="*/ 28997 h 99264"/>
                <a:gd name="connsiteX13" fmla="*/ 2150 w 230503"/>
                <a:gd name="connsiteY13" fmla="*/ 773 h 9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503" h="99264">
                  <a:moveTo>
                    <a:pt x="2150" y="773"/>
                  </a:moveTo>
                  <a:cubicBezTo>
                    <a:pt x="32206" y="-2160"/>
                    <a:pt x="60796" y="3339"/>
                    <a:pt x="88287" y="15801"/>
                  </a:cubicBezTo>
                  <a:cubicBezTo>
                    <a:pt x="110279" y="23865"/>
                    <a:pt x="134470" y="23865"/>
                    <a:pt x="155730" y="35228"/>
                  </a:cubicBezTo>
                  <a:cubicBezTo>
                    <a:pt x="156829" y="46957"/>
                    <a:pt x="169658" y="42192"/>
                    <a:pt x="175523" y="48789"/>
                  </a:cubicBezTo>
                  <a:cubicBezTo>
                    <a:pt x="180288" y="54287"/>
                    <a:pt x="189451" y="56120"/>
                    <a:pt x="192750" y="65284"/>
                  </a:cubicBezTo>
                  <a:cubicBezTo>
                    <a:pt x="194216" y="69316"/>
                    <a:pt x="198248" y="72248"/>
                    <a:pt x="203380" y="70782"/>
                  </a:cubicBezTo>
                  <a:cubicBezTo>
                    <a:pt x="216575" y="66383"/>
                    <a:pt x="224272" y="73348"/>
                    <a:pt x="230504" y="83611"/>
                  </a:cubicBezTo>
                  <a:cubicBezTo>
                    <a:pt x="229038" y="84710"/>
                    <a:pt x="226838" y="86543"/>
                    <a:pt x="225739" y="85810"/>
                  </a:cubicBezTo>
                  <a:cubicBezTo>
                    <a:pt x="205946" y="75913"/>
                    <a:pt x="192750" y="88376"/>
                    <a:pt x="179188" y="99005"/>
                  </a:cubicBezTo>
                  <a:cubicBezTo>
                    <a:pt x="171491" y="100838"/>
                    <a:pt x="168925" y="92408"/>
                    <a:pt x="163061" y="91308"/>
                  </a:cubicBezTo>
                  <a:cubicBezTo>
                    <a:pt x="152064" y="83977"/>
                    <a:pt x="140702" y="76280"/>
                    <a:pt x="129706" y="68949"/>
                  </a:cubicBezTo>
                  <a:cubicBezTo>
                    <a:pt x="112845" y="49156"/>
                    <a:pt x="90119" y="46590"/>
                    <a:pt x="65928" y="47690"/>
                  </a:cubicBezTo>
                  <a:cubicBezTo>
                    <a:pt x="43936" y="48789"/>
                    <a:pt x="24509" y="39260"/>
                    <a:pt x="6182" y="28997"/>
                  </a:cubicBezTo>
                  <a:cubicBezTo>
                    <a:pt x="-2248" y="24598"/>
                    <a:pt x="-416" y="11036"/>
                    <a:pt x="2150" y="773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B8C16D68-395A-48C5-92B4-5F9C1A768B80}"/>
                </a:ext>
              </a:extLst>
            </p:cNvPr>
            <p:cNvSpPr/>
            <p:nvPr/>
          </p:nvSpPr>
          <p:spPr>
            <a:xfrm>
              <a:off x="11016273" y="7179356"/>
              <a:ext cx="338366" cy="42896"/>
            </a:xfrm>
            <a:custGeom>
              <a:avLst/>
              <a:gdLst>
                <a:gd name="connsiteX0" fmla="*/ 0 w 338366"/>
                <a:gd name="connsiteY0" fmla="*/ 20621 h 42896"/>
                <a:gd name="connsiteX1" fmla="*/ 733 w 338366"/>
                <a:gd name="connsiteY1" fmla="*/ 13657 h 42896"/>
                <a:gd name="connsiteX2" fmla="*/ 62678 w 338366"/>
                <a:gd name="connsiteY2" fmla="*/ 3761 h 42896"/>
                <a:gd name="connsiteX3" fmla="*/ 125723 w 338366"/>
                <a:gd name="connsiteY3" fmla="*/ 95 h 42896"/>
                <a:gd name="connsiteX4" fmla="*/ 136719 w 338366"/>
                <a:gd name="connsiteY4" fmla="*/ 1562 h 42896"/>
                <a:gd name="connsiteX5" fmla="*/ 170074 w 338366"/>
                <a:gd name="connsiteY5" fmla="*/ 3394 h 42896"/>
                <a:gd name="connsiteX6" fmla="*/ 175205 w 338366"/>
                <a:gd name="connsiteY6" fmla="*/ 2295 h 42896"/>
                <a:gd name="connsiteX7" fmla="*/ 214792 w 338366"/>
                <a:gd name="connsiteY7" fmla="*/ 3028 h 42896"/>
                <a:gd name="connsiteX8" fmla="*/ 220290 w 338366"/>
                <a:gd name="connsiteY8" fmla="*/ 1928 h 42896"/>
                <a:gd name="connsiteX9" fmla="*/ 253278 w 338366"/>
                <a:gd name="connsiteY9" fmla="*/ 4127 h 42896"/>
                <a:gd name="connsiteX10" fmla="*/ 258776 w 338366"/>
                <a:gd name="connsiteY10" fmla="*/ 4127 h 42896"/>
                <a:gd name="connsiteX11" fmla="*/ 298363 w 338366"/>
                <a:gd name="connsiteY11" fmla="*/ 5227 h 42896"/>
                <a:gd name="connsiteX12" fmla="*/ 329885 w 338366"/>
                <a:gd name="connsiteY12" fmla="*/ 2661 h 42896"/>
                <a:gd name="connsiteX13" fmla="*/ 338315 w 338366"/>
                <a:gd name="connsiteY13" fmla="*/ 16956 h 42896"/>
                <a:gd name="connsiteX14" fmla="*/ 259143 w 338366"/>
                <a:gd name="connsiteY14" fmla="*/ 23920 h 42896"/>
                <a:gd name="connsiteX15" fmla="*/ 230553 w 338366"/>
                <a:gd name="connsiteY15" fmla="*/ 28319 h 42896"/>
                <a:gd name="connsiteX16" fmla="*/ 213692 w 338366"/>
                <a:gd name="connsiteY16" fmla="*/ 32717 h 42896"/>
                <a:gd name="connsiteX17" fmla="*/ 203795 w 338366"/>
                <a:gd name="connsiteY17" fmla="*/ 40415 h 42896"/>
                <a:gd name="connsiteX18" fmla="*/ 134886 w 338366"/>
                <a:gd name="connsiteY18" fmla="*/ 42247 h 42896"/>
                <a:gd name="connsiteX19" fmla="*/ 131221 w 338366"/>
                <a:gd name="connsiteY19" fmla="*/ 42614 h 42896"/>
                <a:gd name="connsiteX20" fmla="*/ 77706 w 338366"/>
                <a:gd name="connsiteY20" fmla="*/ 36016 h 42896"/>
                <a:gd name="connsiteX21" fmla="*/ 7331 w 338366"/>
                <a:gd name="connsiteY21" fmla="*/ 35650 h 42896"/>
                <a:gd name="connsiteX22" fmla="*/ 3299 w 338366"/>
                <a:gd name="connsiteY22" fmla="*/ 34916 h 42896"/>
                <a:gd name="connsiteX23" fmla="*/ 39586 w 338366"/>
                <a:gd name="connsiteY23" fmla="*/ 31251 h 42896"/>
                <a:gd name="connsiteX24" fmla="*/ 75140 w 338366"/>
                <a:gd name="connsiteY24" fmla="*/ 14024 h 42896"/>
                <a:gd name="connsiteX25" fmla="*/ 0 w 338366"/>
                <a:gd name="connsiteY25" fmla="*/ 20621 h 4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8366" h="42896">
                  <a:moveTo>
                    <a:pt x="0" y="20621"/>
                  </a:moveTo>
                  <a:cubicBezTo>
                    <a:pt x="367" y="18422"/>
                    <a:pt x="733" y="16223"/>
                    <a:pt x="733" y="13657"/>
                  </a:cubicBezTo>
                  <a:cubicBezTo>
                    <a:pt x="20160" y="3761"/>
                    <a:pt x="41785" y="4494"/>
                    <a:pt x="62678" y="3761"/>
                  </a:cubicBezTo>
                  <a:cubicBezTo>
                    <a:pt x="83937" y="3028"/>
                    <a:pt x="104830" y="1562"/>
                    <a:pt x="125723" y="95"/>
                  </a:cubicBezTo>
                  <a:cubicBezTo>
                    <a:pt x="129388" y="-271"/>
                    <a:pt x="133054" y="462"/>
                    <a:pt x="136719" y="1562"/>
                  </a:cubicBezTo>
                  <a:cubicBezTo>
                    <a:pt x="147349" y="11458"/>
                    <a:pt x="158711" y="5960"/>
                    <a:pt x="170074" y="3394"/>
                  </a:cubicBezTo>
                  <a:cubicBezTo>
                    <a:pt x="171540" y="3028"/>
                    <a:pt x="173373" y="2661"/>
                    <a:pt x="175205" y="2295"/>
                  </a:cubicBezTo>
                  <a:cubicBezTo>
                    <a:pt x="188401" y="1928"/>
                    <a:pt x="201596" y="9625"/>
                    <a:pt x="214792" y="3028"/>
                  </a:cubicBezTo>
                  <a:cubicBezTo>
                    <a:pt x="216624" y="2661"/>
                    <a:pt x="218457" y="2295"/>
                    <a:pt x="220290" y="1928"/>
                  </a:cubicBezTo>
                  <a:cubicBezTo>
                    <a:pt x="231286" y="3761"/>
                    <a:pt x="242282" y="4494"/>
                    <a:pt x="253278" y="4127"/>
                  </a:cubicBezTo>
                  <a:cubicBezTo>
                    <a:pt x="255111" y="4127"/>
                    <a:pt x="256944" y="4127"/>
                    <a:pt x="258776" y="4127"/>
                  </a:cubicBezTo>
                  <a:cubicBezTo>
                    <a:pt x="271972" y="5594"/>
                    <a:pt x="285167" y="7426"/>
                    <a:pt x="298363" y="5227"/>
                  </a:cubicBezTo>
                  <a:cubicBezTo>
                    <a:pt x="308992" y="3761"/>
                    <a:pt x="319255" y="3028"/>
                    <a:pt x="329885" y="2661"/>
                  </a:cubicBezTo>
                  <a:cubicBezTo>
                    <a:pt x="337216" y="4860"/>
                    <a:pt x="338682" y="10358"/>
                    <a:pt x="338315" y="16956"/>
                  </a:cubicBezTo>
                  <a:cubicBezTo>
                    <a:pt x="312657" y="27219"/>
                    <a:pt x="285534" y="22454"/>
                    <a:pt x="259143" y="23920"/>
                  </a:cubicBezTo>
                  <a:cubicBezTo>
                    <a:pt x="249979" y="27952"/>
                    <a:pt x="240449" y="29052"/>
                    <a:pt x="230553" y="28319"/>
                  </a:cubicBezTo>
                  <a:cubicBezTo>
                    <a:pt x="224322" y="27952"/>
                    <a:pt x="218090" y="26853"/>
                    <a:pt x="213692" y="32717"/>
                  </a:cubicBezTo>
                  <a:cubicBezTo>
                    <a:pt x="210760" y="36016"/>
                    <a:pt x="207461" y="41148"/>
                    <a:pt x="203795" y="40415"/>
                  </a:cubicBezTo>
                  <a:cubicBezTo>
                    <a:pt x="180337" y="34916"/>
                    <a:pt x="157978" y="45546"/>
                    <a:pt x="134886" y="42247"/>
                  </a:cubicBezTo>
                  <a:cubicBezTo>
                    <a:pt x="133787" y="42247"/>
                    <a:pt x="132320" y="42247"/>
                    <a:pt x="131221" y="42614"/>
                  </a:cubicBezTo>
                  <a:cubicBezTo>
                    <a:pt x="114360" y="32351"/>
                    <a:pt x="95667" y="37482"/>
                    <a:pt x="77706" y="36016"/>
                  </a:cubicBezTo>
                  <a:cubicBezTo>
                    <a:pt x="54614" y="33817"/>
                    <a:pt x="30789" y="35650"/>
                    <a:pt x="7331" y="35650"/>
                  </a:cubicBezTo>
                  <a:cubicBezTo>
                    <a:pt x="5865" y="36749"/>
                    <a:pt x="4398" y="36383"/>
                    <a:pt x="3299" y="34916"/>
                  </a:cubicBezTo>
                  <a:cubicBezTo>
                    <a:pt x="15028" y="28319"/>
                    <a:pt x="27490" y="31984"/>
                    <a:pt x="39586" y="31251"/>
                  </a:cubicBezTo>
                  <a:cubicBezTo>
                    <a:pt x="53515" y="30885"/>
                    <a:pt x="64511" y="26486"/>
                    <a:pt x="75140" y="14024"/>
                  </a:cubicBezTo>
                  <a:cubicBezTo>
                    <a:pt x="48750" y="16956"/>
                    <a:pt x="24558" y="21721"/>
                    <a:pt x="0" y="20621"/>
                  </a:cubicBezTo>
                  <a:close/>
                </a:path>
              </a:pathLst>
            </a:custGeom>
            <a:solidFill>
              <a:srgbClr val="9572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1EDA8F59-0790-4AAE-AC9F-AD091E4FAFA7}"/>
                </a:ext>
              </a:extLst>
            </p:cNvPr>
            <p:cNvSpPr/>
            <p:nvPr/>
          </p:nvSpPr>
          <p:spPr>
            <a:xfrm>
              <a:off x="11248413" y="7218501"/>
              <a:ext cx="182793" cy="93767"/>
            </a:xfrm>
            <a:custGeom>
              <a:avLst/>
              <a:gdLst>
                <a:gd name="connsiteX0" fmla="*/ 57059 w 182793"/>
                <a:gd name="connsiteY0" fmla="*/ 26928 h 93767"/>
                <a:gd name="connsiteX1" fmla="*/ 27003 w 182793"/>
                <a:gd name="connsiteY1" fmla="*/ 19597 h 93767"/>
                <a:gd name="connsiteX2" fmla="*/ 5377 w 182793"/>
                <a:gd name="connsiteY2" fmla="*/ 12633 h 93767"/>
                <a:gd name="connsiteX3" fmla="*/ 3544 w 182793"/>
                <a:gd name="connsiteY3" fmla="*/ 1636 h 93767"/>
                <a:gd name="connsiteX4" fmla="*/ 22971 w 182793"/>
                <a:gd name="connsiteY4" fmla="*/ 4935 h 93767"/>
                <a:gd name="connsiteX5" fmla="*/ 135498 w 182793"/>
                <a:gd name="connsiteY5" fmla="*/ 19597 h 93767"/>
                <a:gd name="connsiteX6" fmla="*/ 174351 w 182793"/>
                <a:gd name="connsiteY6" fmla="*/ 31692 h 93767"/>
                <a:gd name="connsiteX7" fmla="*/ 177650 w 182793"/>
                <a:gd name="connsiteY7" fmla="*/ 55517 h 93767"/>
                <a:gd name="connsiteX8" fmla="*/ 116072 w 182793"/>
                <a:gd name="connsiteY8" fmla="*/ 93638 h 93767"/>
                <a:gd name="connsiteX9" fmla="*/ 109474 w 182793"/>
                <a:gd name="connsiteY9" fmla="*/ 91072 h 93767"/>
                <a:gd name="connsiteX10" fmla="*/ 102143 w 182793"/>
                <a:gd name="connsiteY10" fmla="*/ 76410 h 93767"/>
                <a:gd name="connsiteX11" fmla="*/ 77585 w 182793"/>
                <a:gd name="connsiteY11" fmla="*/ 45621 h 93767"/>
                <a:gd name="connsiteX12" fmla="*/ 65489 w 182793"/>
                <a:gd name="connsiteY12" fmla="*/ 44888 h 93767"/>
                <a:gd name="connsiteX13" fmla="*/ 52660 w 182793"/>
                <a:gd name="connsiteY13" fmla="*/ 39390 h 93767"/>
                <a:gd name="connsiteX14" fmla="*/ 57059 w 182793"/>
                <a:gd name="connsiteY14" fmla="*/ 26928 h 9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793" h="93767">
                  <a:moveTo>
                    <a:pt x="57059" y="26928"/>
                  </a:moveTo>
                  <a:cubicBezTo>
                    <a:pt x="49362" y="15198"/>
                    <a:pt x="36533" y="24728"/>
                    <a:pt x="27003" y="19597"/>
                  </a:cubicBezTo>
                  <a:cubicBezTo>
                    <a:pt x="18939" y="19597"/>
                    <a:pt x="11975" y="16298"/>
                    <a:pt x="5377" y="12633"/>
                  </a:cubicBezTo>
                  <a:cubicBezTo>
                    <a:pt x="1345" y="10433"/>
                    <a:pt x="-3420" y="6768"/>
                    <a:pt x="3544" y="1636"/>
                  </a:cubicBezTo>
                  <a:cubicBezTo>
                    <a:pt x="10509" y="-929"/>
                    <a:pt x="17473" y="-929"/>
                    <a:pt x="22971" y="4935"/>
                  </a:cubicBezTo>
                  <a:cubicBezTo>
                    <a:pt x="60358" y="9700"/>
                    <a:pt x="98111" y="14832"/>
                    <a:pt x="135498" y="19597"/>
                  </a:cubicBezTo>
                  <a:cubicBezTo>
                    <a:pt x="149060" y="21429"/>
                    <a:pt x="162256" y="24362"/>
                    <a:pt x="174351" y="31692"/>
                  </a:cubicBezTo>
                  <a:cubicBezTo>
                    <a:pt x="184981" y="38290"/>
                    <a:pt x="184981" y="49286"/>
                    <a:pt x="177650" y="55517"/>
                  </a:cubicBezTo>
                  <a:cubicBezTo>
                    <a:pt x="159323" y="71279"/>
                    <a:pt x="138431" y="83375"/>
                    <a:pt x="116072" y="93638"/>
                  </a:cubicBezTo>
                  <a:cubicBezTo>
                    <a:pt x="114606" y="94371"/>
                    <a:pt x="111673" y="91805"/>
                    <a:pt x="109474" y="91072"/>
                  </a:cubicBezTo>
                  <a:cubicBezTo>
                    <a:pt x="106542" y="86307"/>
                    <a:pt x="107641" y="79343"/>
                    <a:pt x="102143" y="76410"/>
                  </a:cubicBezTo>
                  <a:cubicBezTo>
                    <a:pt x="89314" y="69812"/>
                    <a:pt x="77952" y="63215"/>
                    <a:pt x="77585" y="45621"/>
                  </a:cubicBezTo>
                  <a:cubicBezTo>
                    <a:pt x="77585" y="39023"/>
                    <a:pt x="69888" y="44888"/>
                    <a:pt x="65489" y="44888"/>
                  </a:cubicBezTo>
                  <a:cubicBezTo>
                    <a:pt x="60358" y="44521"/>
                    <a:pt x="55593" y="44155"/>
                    <a:pt x="52660" y="39390"/>
                  </a:cubicBezTo>
                  <a:cubicBezTo>
                    <a:pt x="49362" y="33525"/>
                    <a:pt x="52660" y="29860"/>
                    <a:pt x="57059" y="26928"/>
                  </a:cubicBezTo>
                  <a:close/>
                </a:path>
              </a:pathLst>
            </a:custGeom>
            <a:solidFill>
              <a:srgbClr val="8E6B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B4EB520-5FA4-4CAF-BAA9-AFC8AE1E5D2C}"/>
                </a:ext>
              </a:extLst>
            </p:cNvPr>
            <p:cNvSpPr/>
            <p:nvPr/>
          </p:nvSpPr>
          <p:spPr>
            <a:xfrm>
              <a:off x="11451167" y="7316791"/>
              <a:ext cx="131774" cy="57677"/>
            </a:xfrm>
            <a:custGeom>
              <a:avLst/>
              <a:gdLst>
                <a:gd name="connsiteX0" fmla="*/ 87424 w 131774"/>
                <a:gd name="connsiteY0" fmla="*/ 112 h 57677"/>
                <a:gd name="connsiteX1" fmla="*/ 131775 w 131774"/>
                <a:gd name="connsiteY1" fmla="*/ 479 h 57677"/>
                <a:gd name="connsiteX2" fmla="*/ 120779 w 131774"/>
                <a:gd name="connsiteY2" fmla="*/ 26503 h 57677"/>
                <a:gd name="connsiteX3" fmla="*/ 105384 w 131774"/>
                <a:gd name="connsiteY3" fmla="*/ 44830 h 57677"/>
                <a:gd name="connsiteX4" fmla="*/ 105384 w 131774"/>
                <a:gd name="connsiteY4" fmla="*/ 44830 h 57677"/>
                <a:gd name="connsiteX5" fmla="*/ 75328 w 131774"/>
                <a:gd name="connsiteY5" fmla="*/ 57292 h 57677"/>
                <a:gd name="connsiteX6" fmla="*/ 15949 w 131774"/>
                <a:gd name="connsiteY6" fmla="*/ 55826 h 57677"/>
                <a:gd name="connsiteX7" fmla="*/ 554 w 131774"/>
                <a:gd name="connsiteY7" fmla="*/ 48129 h 57677"/>
                <a:gd name="connsiteX8" fmla="*/ 7518 w 131774"/>
                <a:gd name="connsiteY8" fmla="*/ 32001 h 57677"/>
                <a:gd name="connsiteX9" fmla="*/ 22546 w 131774"/>
                <a:gd name="connsiteY9" fmla="*/ 21005 h 57677"/>
                <a:gd name="connsiteX10" fmla="*/ 87424 w 131774"/>
                <a:gd name="connsiteY10" fmla="*/ 112 h 5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774" h="57677">
                  <a:moveTo>
                    <a:pt x="87424" y="112"/>
                  </a:moveTo>
                  <a:cubicBezTo>
                    <a:pt x="101719" y="6710"/>
                    <a:pt x="116380" y="-1354"/>
                    <a:pt x="131775" y="479"/>
                  </a:cubicBezTo>
                  <a:cubicBezTo>
                    <a:pt x="127743" y="10009"/>
                    <a:pt x="124444" y="18073"/>
                    <a:pt x="120779" y="26503"/>
                  </a:cubicBezTo>
                  <a:cubicBezTo>
                    <a:pt x="118213" y="34933"/>
                    <a:pt x="113081" y="40798"/>
                    <a:pt x="105384" y="44830"/>
                  </a:cubicBezTo>
                  <a:lnTo>
                    <a:pt x="105384" y="44830"/>
                  </a:lnTo>
                  <a:cubicBezTo>
                    <a:pt x="97320" y="53994"/>
                    <a:pt x="86691" y="56926"/>
                    <a:pt x="75328" y="57292"/>
                  </a:cubicBezTo>
                  <a:cubicBezTo>
                    <a:pt x="55535" y="57659"/>
                    <a:pt x="35742" y="58392"/>
                    <a:pt x="15949" y="55826"/>
                  </a:cubicBezTo>
                  <a:cubicBezTo>
                    <a:pt x="9718" y="55093"/>
                    <a:pt x="2753" y="55826"/>
                    <a:pt x="554" y="48129"/>
                  </a:cubicBezTo>
                  <a:cubicBezTo>
                    <a:pt x="-1645" y="41165"/>
                    <a:pt x="3120" y="36400"/>
                    <a:pt x="7518" y="32001"/>
                  </a:cubicBezTo>
                  <a:cubicBezTo>
                    <a:pt x="11917" y="27236"/>
                    <a:pt x="16682" y="23571"/>
                    <a:pt x="22546" y="21005"/>
                  </a:cubicBezTo>
                  <a:cubicBezTo>
                    <a:pt x="43439" y="11842"/>
                    <a:pt x="62866" y="-1354"/>
                    <a:pt x="87424" y="112"/>
                  </a:cubicBezTo>
                  <a:close/>
                </a:path>
              </a:pathLst>
            </a:custGeom>
            <a:solidFill>
              <a:srgbClr val="846E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91C73B18-2BA8-4B39-A381-2936B5457A24}"/>
                </a:ext>
              </a:extLst>
            </p:cNvPr>
            <p:cNvSpPr/>
            <p:nvPr/>
          </p:nvSpPr>
          <p:spPr>
            <a:xfrm>
              <a:off x="11238029" y="7245428"/>
              <a:ext cx="122971" cy="71127"/>
            </a:xfrm>
            <a:custGeom>
              <a:avLst/>
              <a:gdLst>
                <a:gd name="connsiteX0" fmla="*/ 67443 w 122971"/>
                <a:gd name="connsiteY0" fmla="*/ 0 h 71127"/>
                <a:gd name="connsiteX1" fmla="*/ 81005 w 122971"/>
                <a:gd name="connsiteY1" fmla="*/ 11729 h 71127"/>
                <a:gd name="connsiteX2" fmla="*/ 93467 w 122971"/>
                <a:gd name="connsiteY2" fmla="*/ 20526 h 71127"/>
                <a:gd name="connsiteX3" fmla="*/ 107762 w 122971"/>
                <a:gd name="connsiteY3" fmla="*/ 41052 h 71127"/>
                <a:gd name="connsiteX4" fmla="*/ 119858 w 122971"/>
                <a:gd name="connsiteY4" fmla="*/ 63411 h 71127"/>
                <a:gd name="connsiteX5" fmla="*/ 105197 w 122971"/>
                <a:gd name="connsiteY5" fmla="*/ 67076 h 71127"/>
                <a:gd name="connsiteX6" fmla="*/ 48750 w 122971"/>
                <a:gd name="connsiteY6" fmla="*/ 67443 h 71127"/>
                <a:gd name="connsiteX7" fmla="*/ 0 w 122971"/>
                <a:gd name="connsiteY7" fmla="*/ 63778 h 71127"/>
                <a:gd name="connsiteX8" fmla="*/ 2566 w 122971"/>
                <a:gd name="connsiteY8" fmla="*/ 45817 h 71127"/>
                <a:gd name="connsiteX9" fmla="*/ 6964 w 122971"/>
                <a:gd name="connsiteY9" fmla="*/ 43252 h 71127"/>
                <a:gd name="connsiteX10" fmla="*/ 9897 w 122971"/>
                <a:gd name="connsiteY10" fmla="*/ 46550 h 71127"/>
                <a:gd name="connsiteX11" fmla="*/ 13928 w 122971"/>
                <a:gd name="connsiteY11" fmla="*/ 57547 h 71127"/>
                <a:gd name="connsiteX12" fmla="*/ 31522 w 122971"/>
                <a:gd name="connsiteY12" fmla="*/ 49849 h 71127"/>
                <a:gd name="connsiteX13" fmla="*/ 61945 w 122971"/>
                <a:gd name="connsiteY13" fmla="*/ 52415 h 71127"/>
                <a:gd name="connsiteX14" fmla="*/ 45451 w 122971"/>
                <a:gd name="connsiteY14" fmla="*/ 31522 h 71127"/>
                <a:gd name="connsiteX15" fmla="*/ 31156 w 122971"/>
                <a:gd name="connsiteY15" fmla="*/ 21992 h 71127"/>
                <a:gd name="connsiteX16" fmla="*/ 41052 w 122971"/>
                <a:gd name="connsiteY16" fmla="*/ 8430 h 71127"/>
                <a:gd name="connsiteX17" fmla="*/ 67443 w 122971"/>
                <a:gd name="connsiteY17" fmla="*/ 0 h 7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971" h="71127">
                  <a:moveTo>
                    <a:pt x="67443" y="0"/>
                  </a:moveTo>
                  <a:cubicBezTo>
                    <a:pt x="59746" y="17594"/>
                    <a:pt x="72208" y="15395"/>
                    <a:pt x="81005" y="11729"/>
                  </a:cubicBezTo>
                  <a:cubicBezTo>
                    <a:pt x="92001" y="6964"/>
                    <a:pt x="99332" y="733"/>
                    <a:pt x="93467" y="20526"/>
                  </a:cubicBezTo>
                  <a:cubicBezTo>
                    <a:pt x="92001" y="25658"/>
                    <a:pt x="94200" y="38486"/>
                    <a:pt x="107762" y="41052"/>
                  </a:cubicBezTo>
                  <a:cubicBezTo>
                    <a:pt x="118025" y="42885"/>
                    <a:pt x="128289" y="49483"/>
                    <a:pt x="119858" y="63411"/>
                  </a:cubicBezTo>
                  <a:cubicBezTo>
                    <a:pt x="115460" y="66343"/>
                    <a:pt x="110328" y="67443"/>
                    <a:pt x="105197" y="67076"/>
                  </a:cubicBezTo>
                  <a:cubicBezTo>
                    <a:pt x="86503" y="65610"/>
                    <a:pt x="67443" y="76606"/>
                    <a:pt x="48750" y="67443"/>
                  </a:cubicBezTo>
                  <a:cubicBezTo>
                    <a:pt x="32255" y="67443"/>
                    <a:pt x="16494" y="60845"/>
                    <a:pt x="0" y="63778"/>
                  </a:cubicBezTo>
                  <a:cubicBezTo>
                    <a:pt x="733" y="57547"/>
                    <a:pt x="-1466" y="51315"/>
                    <a:pt x="2566" y="45817"/>
                  </a:cubicBezTo>
                  <a:cubicBezTo>
                    <a:pt x="3665" y="44351"/>
                    <a:pt x="5498" y="43252"/>
                    <a:pt x="6964" y="43252"/>
                  </a:cubicBezTo>
                  <a:cubicBezTo>
                    <a:pt x="8064" y="43252"/>
                    <a:pt x="10263" y="45817"/>
                    <a:pt x="9897" y="46550"/>
                  </a:cubicBezTo>
                  <a:cubicBezTo>
                    <a:pt x="8797" y="51315"/>
                    <a:pt x="6231" y="58280"/>
                    <a:pt x="13928" y="57547"/>
                  </a:cubicBezTo>
                  <a:cubicBezTo>
                    <a:pt x="19793" y="56813"/>
                    <a:pt x="26757" y="56447"/>
                    <a:pt x="31522" y="49849"/>
                  </a:cubicBezTo>
                  <a:cubicBezTo>
                    <a:pt x="45817" y="31522"/>
                    <a:pt x="51682" y="32255"/>
                    <a:pt x="61945" y="52415"/>
                  </a:cubicBezTo>
                  <a:cubicBezTo>
                    <a:pt x="64511" y="32988"/>
                    <a:pt x="64511" y="32988"/>
                    <a:pt x="45451" y="31522"/>
                  </a:cubicBezTo>
                  <a:cubicBezTo>
                    <a:pt x="38853" y="31156"/>
                    <a:pt x="32988" y="27490"/>
                    <a:pt x="31156" y="21992"/>
                  </a:cubicBezTo>
                  <a:cubicBezTo>
                    <a:pt x="28957" y="14661"/>
                    <a:pt x="35188" y="10630"/>
                    <a:pt x="41052" y="8430"/>
                  </a:cubicBezTo>
                  <a:cubicBezTo>
                    <a:pt x="49483" y="5132"/>
                    <a:pt x="58646" y="2566"/>
                    <a:pt x="67443" y="0"/>
                  </a:cubicBezTo>
                  <a:close/>
                </a:path>
              </a:pathLst>
            </a:custGeom>
            <a:solidFill>
              <a:srgbClr val="6246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B86C62FB-3B30-4D9E-AD23-5335B357B1F8}"/>
                </a:ext>
              </a:extLst>
            </p:cNvPr>
            <p:cNvSpPr/>
            <p:nvPr/>
          </p:nvSpPr>
          <p:spPr>
            <a:xfrm>
              <a:off x="11136131" y="7309326"/>
              <a:ext cx="206727" cy="43540"/>
            </a:xfrm>
            <a:custGeom>
              <a:avLst/>
              <a:gdLst>
                <a:gd name="connsiteX0" fmla="*/ 150281 w 206727"/>
                <a:gd name="connsiteY0" fmla="*/ 3545 h 43540"/>
                <a:gd name="connsiteX1" fmla="*/ 206728 w 206727"/>
                <a:gd name="connsiteY1" fmla="*/ 3179 h 43540"/>
                <a:gd name="connsiteX2" fmla="*/ 114727 w 206727"/>
                <a:gd name="connsiteY2" fmla="*/ 34335 h 43540"/>
                <a:gd name="connsiteX3" fmla="*/ 0 w 206727"/>
                <a:gd name="connsiteY3" fmla="*/ 40932 h 43540"/>
                <a:gd name="connsiteX4" fmla="*/ 24558 w 206727"/>
                <a:gd name="connsiteY4" fmla="*/ 17840 h 43540"/>
                <a:gd name="connsiteX5" fmla="*/ 35921 w 206727"/>
                <a:gd name="connsiteY5" fmla="*/ 32502 h 43540"/>
                <a:gd name="connsiteX6" fmla="*/ 39220 w 206727"/>
                <a:gd name="connsiteY6" fmla="*/ 40199 h 43540"/>
                <a:gd name="connsiteX7" fmla="*/ 47650 w 206727"/>
                <a:gd name="connsiteY7" fmla="*/ 38000 h 43540"/>
                <a:gd name="connsiteX8" fmla="*/ 88336 w 206727"/>
                <a:gd name="connsiteY8" fmla="*/ 24804 h 43540"/>
                <a:gd name="connsiteX9" fmla="*/ 133053 w 206727"/>
                <a:gd name="connsiteY9" fmla="*/ 11976 h 43540"/>
                <a:gd name="connsiteX10" fmla="*/ 150281 w 206727"/>
                <a:gd name="connsiteY10" fmla="*/ 3545 h 4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727" h="43540">
                  <a:moveTo>
                    <a:pt x="150281" y="3545"/>
                  </a:moveTo>
                  <a:cubicBezTo>
                    <a:pt x="168974" y="4278"/>
                    <a:pt x="188034" y="-4519"/>
                    <a:pt x="206728" y="3179"/>
                  </a:cubicBezTo>
                  <a:cubicBezTo>
                    <a:pt x="177038" y="16374"/>
                    <a:pt x="146615" y="27004"/>
                    <a:pt x="114727" y="34335"/>
                  </a:cubicBezTo>
                  <a:cubicBezTo>
                    <a:pt x="76240" y="43498"/>
                    <a:pt x="38853" y="46064"/>
                    <a:pt x="0" y="40932"/>
                  </a:cubicBezTo>
                  <a:cubicBezTo>
                    <a:pt x="7697" y="18573"/>
                    <a:pt x="10996" y="16374"/>
                    <a:pt x="24558" y="17840"/>
                  </a:cubicBezTo>
                  <a:cubicBezTo>
                    <a:pt x="35188" y="18940"/>
                    <a:pt x="35921" y="24438"/>
                    <a:pt x="35921" y="32502"/>
                  </a:cubicBezTo>
                  <a:cubicBezTo>
                    <a:pt x="35921" y="35067"/>
                    <a:pt x="35188" y="39466"/>
                    <a:pt x="39220" y="40199"/>
                  </a:cubicBezTo>
                  <a:cubicBezTo>
                    <a:pt x="42152" y="40932"/>
                    <a:pt x="46917" y="41299"/>
                    <a:pt x="47650" y="38000"/>
                  </a:cubicBezTo>
                  <a:cubicBezTo>
                    <a:pt x="53881" y="11242"/>
                    <a:pt x="75140" y="31036"/>
                    <a:pt x="88336" y="24804"/>
                  </a:cubicBezTo>
                  <a:cubicBezTo>
                    <a:pt x="92001" y="22972"/>
                    <a:pt x="130854" y="16008"/>
                    <a:pt x="133053" y="11976"/>
                  </a:cubicBezTo>
                  <a:cubicBezTo>
                    <a:pt x="137085" y="5378"/>
                    <a:pt x="146615" y="10509"/>
                    <a:pt x="150281" y="3545"/>
                  </a:cubicBezTo>
                  <a:close/>
                </a:path>
              </a:pathLst>
            </a:custGeom>
            <a:solidFill>
              <a:srgbClr val="A887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8513727E-E40B-4B5E-98F2-060D57B3257C}"/>
                </a:ext>
              </a:extLst>
            </p:cNvPr>
            <p:cNvSpPr/>
            <p:nvPr/>
          </p:nvSpPr>
          <p:spPr>
            <a:xfrm>
              <a:off x="11409935" y="7229947"/>
              <a:ext cx="207094" cy="68629"/>
            </a:xfrm>
            <a:custGeom>
              <a:avLst/>
              <a:gdLst>
                <a:gd name="connsiteX0" fmla="*/ 79539 w 207094"/>
                <a:gd name="connsiteY0" fmla="*/ 453 h 68629"/>
                <a:gd name="connsiteX1" fmla="*/ 102631 w 207094"/>
                <a:gd name="connsiteY1" fmla="*/ 33441 h 68629"/>
                <a:gd name="connsiteX2" fmla="*/ 146249 w 207094"/>
                <a:gd name="connsiteY2" fmla="*/ 41505 h 68629"/>
                <a:gd name="connsiteX3" fmla="*/ 192799 w 207094"/>
                <a:gd name="connsiteY3" fmla="*/ 48836 h 68629"/>
                <a:gd name="connsiteX4" fmla="*/ 207094 w 207094"/>
                <a:gd name="connsiteY4" fmla="*/ 68629 h 68629"/>
                <a:gd name="connsiteX5" fmla="*/ 104830 w 207094"/>
                <a:gd name="connsiteY5" fmla="*/ 44804 h 68629"/>
                <a:gd name="connsiteX6" fmla="*/ 87969 w 207094"/>
                <a:gd name="connsiteY6" fmla="*/ 37107 h 68629"/>
                <a:gd name="connsiteX7" fmla="*/ 68909 w 207094"/>
                <a:gd name="connsiteY7" fmla="*/ 30142 h 68629"/>
                <a:gd name="connsiteX8" fmla="*/ 0 w 207094"/>
                <a:gd name="connsiteY8" fmla="*/ 5951 h 68629"/>
                <a:gd name="connsiteX9" fmla="*/ 45817 w 207094"/>
                <a:gd name="connsiteY9" fmla="*/ 453 h 68629"/>
                <a:gd name="connsiteX10" fmla="*/ 79539 w 207094"/>
                <a:gd name="connsiteY10" fmla="*/ 453 h 6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094" h="68629">
                  <a:moveTo>
                    <a:pt x="79539" y="453"/>
                  </a:moveTo>
                  <a:cubicBezTo>
                    <a:pt x="82471" y="14748"/>
                    <a:pt x="82105" y="29409"/>
                    <a:pt x="102631" y="33441"/>
                  </a:cubicBezTo>
                  <a:cubicBezTo>
                    <a:pt x="117292" y="36374"/>
                    <a:pt x="129755" y="46637"/>
                    <a:pt x="146249" y="41505"/>
                  </a:cubicBezTo>
                  <a:cubicBezTo>
                    <a:pt x="162377" y="36740"/>
                    <a:pt x="176672" y="48103"/>
                    <a:pt x="192799" y="48836"/>
                  </a:cubicBezTo>
                  <a:cubicBezTo>
                    <a:pt x="199764" y="49203"/>
                    <a:pt x="202696" y="61665"/>
                    <a:pt x="207094" y="68629"/>
                  </a:cubicBezTo>
                  <a:cubicBezTo>
                    <a:pt x="173006" y="60932"/>
                    <a:pt x="138918" y="53235"/>
                    <a:pt x="104830" y="44804"/>
                  </a:cubicBezTo>
                  <a:cubicBezTo>
                    <a:pt x="98965" y="43338"/>
                    <a:pt x="93467" y="40039"/>
                    <a:pt x="87969" y="37107"/>
                  </a:cubicBezTo>
                  <a:cubicBezTo>
                    <a:pt x="82105" y="33808"/>
                    <a:pt x="76240" y="29043"/>
                    <a:pt x="68909" y="30142"/>
                  </a:cubicBezTo>
                  <a:cubicBezTo>
                    <a:pt x="41785" y="34174"/>
                    <a:pt x="24192" y="14381"/>
                    <a:pt x="0" y="5951"/>
                  </a:cubicBezTo>
                  <a:cubicBezTo>
                    <a:pt x="16494" y="-1746"/>
                    <a:pt x="31156" y="86"/>
                    <a:pt x="45817" y="453"/>
                  </a:cubicBezTo>
                  <a:cubicBezTo>
                    <a:pt x="56813" y="453"/>
                    <a:pt x="68176" y="453"/>
                    <a:pt x="79539" y="453"/>
                  </a:cubicBezTo>
                  <a:close/>
                </a:path>
              </a:pathLst>
            </a:custGeom>
            <a:solidFill>
              <a:srgbClr val="9770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CCAEEAD-DACF-46F6-AF6E-F49D1A264165}"/>
                </a:ext>
              </a:extLst>
            </p:cNvPr>
            <p:cNvSpPr/>
            <p:nvPr/>
          </p:nvSpPr>
          <p:spPr>
            <a:xfrm>
              <a:off x="11423864" y="7311872"/>
              <a:ext cx="133577" cy="72108"/>
            </a:xfrm>
            <a:custGeom>
              <a:avLst/>
              <a:gdLst>
                <a:gd name="connsiteX0" fmla="*/ 114727 w 133577"/>
                <a:gd name="connsiteY0" fmla="*/ 5032 h 72108"/>
                <a:gd name="connsiteX1" fmla="*/ 52415 w 133577"/>
                <a:gd name="connsiteY1" fmla="*/ 29223 h 72108"/>
                <a:gd name="connsiteX2" fmla="*/ 40319 w 133577"/>
                <a:gd name="connsiteY2" fmla="*/ 37654 h 72108"/>
                <a:gd name="connsiteX3" fmla="*/ 31156 w 133577"/>
                <a:gd name="connsiteY3" fmla="*/ 52315 h 72108"/>
                <a:gd name="connsiteX4" fmla="*/ 45817 w 133577"/>
                <a:gd name="connsiteY4" fmla="*/ 54148 h 72108"/>
                <a:gd name="connsiteX5" fmla="*/ 133420 w 133577"/>
                <a:gd name="connsiteY5" fmla="*/ 49383 h 72108"/>
                <a:gd name="connsiteX6" fmla="*/ 122424 w 133577"/>
                <a:gd name="connsiteY6" fmla="*/ 64777 h 72108"/>
                <a:gd name="connsiteX7" fmla="*/ 58646 w 133577"/>
                <a:gd name="connsiteY7" fmla="*/ 72108 h 72108"/>
                <a:gd name="connsiteX8" fmla="*/ 0 w 133577"/>
                <a:gd name="connsiteY8" fmla="*/ 72108 h 72108"/>
                <a:gd name="connsiteX9" fmla="*/ 14295 w 133577"/>
                <a:gd name="connsiteY9" fmla="*/ 43518 h 72108"/>
                <a:gd name="connsiteX10" fmla="*/ 27490 w 133577"/>
                <a:gd name="connsiteY10" fmla="*/ 31056 h 72108"/>
                <a:gd name="connsiteX11" fmla="*/ 31522 w 133577"/>
                <a:gd name="connsiteY11" fmla="*/ 29223 h 72108"/>
                <a:gd name="connsiteX12" fmla="*/ 62312 w 133577"/>
                <a:gd name="connsiteY12" fmla="*/ 14928 h 72108"/>
                <a:gd name="connsiteX13" fmla="*/ 72941 w 133577"/>
                <a:gd name="connsiteY13" fmla="*/ 6498 h 72108"/>
                <a:gd name="connsiteX14" fmla="*/ 87236 w 133577"/>
                <a:gd name="connsiteY14" fmla="*/ 1366 h 72108"/>
                <a:gd name="connsiteX15" fmla="*/ 114727 w 133577"/>
                <a:gd name="connsiteY15" fmla="*/ 5032 h 7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577" h="72108">
                  <a:moveTo>
                    <a:pt x="114727" y="5032"/>
                  </a:moveTo>
                  <a:cubicBezTo>
                    <a:pt x="92001" y="8331"/>
                    <a:pt x="71842" y="17860"/>
                    <a:pt x="52415" y="29223"/>
                  </a:cubicBezTo>
                  <a:cubicBezTo>
                    <a:pt x="48016" y="31789"/>
                    <a:pt x="43618" y="33988"/>
                    <a:pt x="40319" y="37654"/>
                  </a:cubicBezTo>
                  <a:cubicBezTo>
                    <a:pt x="36287" y="42052"/>
                    <a:pt x="28590" y="45351"/>
                    <a:pt x="31156" y="52315"/>
                  </a:cubicBezTo>
                  <a:cubicBezTo>
                    <a:pt x="33721" y="60379"/>
                    <a:pt x="40686" y="53415"/>
                    <a:pt x="45817" y="54148"/>
                  </a:cubicBezTo>
                  <a:cubicBezTo>
                    <a:pt x="75140" y="59280"/>
                    <a:pt x="104463" y="60379"/>
                    <a:pt x="133420" y="49383"/>
                  </a:cubicBezTo>
                  <a:cubicBezTo>
                    <a:pt x="134886" y="58180"/>
                    <a:pt x="125723" y="59646"/>
                    <a:pt x="122424" y="64777"/>
                  </a:cubicBezTo>
                  <a:cubicBezTo>
                    <a:pt x="101531" y="70642"/>
                    <a:pt x="79539" y="64777"/>
                    <a:pt x="58646" y="72108"/>
                  </a:cubicBezTo>
                  <a:cubicBezTo>
                    <a:pt x="40319" y="72108"/>
                    <a:pt x="22359" y="72108"/>
                    <a:pt x="0" y="72108"/>
                  </a:cubicBezTo>
                  <a:cubicBezTo>
                    <a:pt x="12096" y="62578"/>
                    <a:pt x="15028" y="54148"/>
                    <a:pt x="14295" y="43518"/>
                  </a:cubicBezTo>
                  <a:cubicBezTo>
                    <a:pt x="13562" y="32155"/>
                    <a:pt x="15761" y="31056"/>
                    <a:pt x="27490" y="31056"/>
                  </a:cubicBezTo>
                  <a:cubicBezTo>
                    <a:pt x="29323" y="31056"/>
                    <a:pt x="30423" y="31056"/>
                    <a:pt x="31522" y="29223"/>
                  </a:cubicBezTo>
                  <a:cubicBezTo>
                    <a:pt x="39586" y="18960"/>
                    <a:pt x="50216" y="14562"/>
                    <a:pt x="62312" y="14928"/>
                  </a:cubicBezTo>
                  <a:cubicBezTo>
                    <a:pt x="67443" y="14928"/>
                    <a:pt x="74407" y="18227"/>
                    <a:pt x="72941" y="6498"/>
                  </a:cubicBezTo>
                  <a:cubicBezTo>
                    <a:pt x="71842" y="-2299"/>
                    <a:pt x="82105" y="-100"/>
                    <a:pt x="87236" y="1366"/>
                  </a:cubicBezTo>
                  <a:cubicBezTo>
                    <a:pt x="96400" y="4665"/>
                    <a:pt x="105563" y="4665"/>
                    <a:pt x="114727" y="5032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7A8A44BF-6FBE-43F2-9276-09B387E78499}"/>
                </a:ext>
              </a:extLst>
            </p:cNvPr>
            <p:cNvSpPr/>
            <p:nvPr/>
          </p:nvSpPr>
          <p:spPr>
            <a:xfrm>
              <a:off x="11379581" y="7171296"/>
              <a:ext cx="188699" cy="36378"/>
            </a:xfrm>
            <a:custGeom>
              <a:avLst/>
              <a:gdLst>
                <a:gd name="connsiteX0" fmla="*/ 188699 w 188699"/>
                <a:gd name="connsiteY0" fmla="*/ 36379 h 36378"/>
                <a:gd name="connsiteX1" fmla="*/ 57845 w 188699"/>
                <a:gd name="connsiteY1" fmla="*/ 30514 h 36378"/>
                <a:gd name="connsiteX2" fmla="*/ 31088 w 188699"/>
                <a:gd name="connsiteY2" fmla="*/ 32347 h 36378"/>
                <a:gd name="connsiteX3" fmla="*/ 665 w 188699"/>
                <a:gd name="connsiteY3" fmla="*/ 25749 h 36378"/>
                <a:gd name="connsiteX4" fmla="*/ 17526 w 188699"/>
                <a:gd name="connsiteY4" fmla="*/ 9255 h 36378"/>
                <a:gd name="connsiteX5" fmla="*/ 38052 w 188699"/>
                <a:gd name="connsiteY5" fmla="*/ 1558 h 36378"/>
                <a:gd name="connsiteX6" fmla="*/ 41717 w 188699"/>
                <a:gd name="connsiteY6" fmla="*/ 20251 h 36378"/>
                <a:gd name="connsiteX7" fmla="*/ 47215 w 188699"/>
                <a:gd name="connsiteY7" fmla="*/ 4490 h 36378"/>
                <a:gd name="connsiteX8" fmla="*/ 53813 w 188699"/>
                <a:gd name="connsiteY8" fmla="*/ 458 h 36378"/>
                <a:gd name="connsiteX9" fmla="*/ 60777 w 188699"/>
                <a:gd name="connsiteY9" fmla="*/ 1191 h 36378"/>
                <a:gd name="connsiteX10" fmla="*/ 98531 w 188699"/>
                <a:gd name="connsiteY10" fmla="*/ 7056 h 36378"/>
                <a:gd name="connsiteX11" fmla="*/ 107694 w 188699"/>
                <a:gd name="connsiteY11" fmla="*/ 18052 h 36378"/>
                <a:gd name="connsiteX12" fmla="*/ 188699 w 188699"/>
                <a:gd name="connsiteY12" fmla="*/ 36379 h 3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699" h="36378">
                  <a:moveTo>
                    <a:pt x="188699" y="36379"/>
                  </a:moveTo>
                  <a:cubicBezTo>
                    <a:pt x="145448" y="30148"/>
                    <a:pt x="101097" y="36012"/>
                    <a:pt x="57845" y="30514"/>
                  </a:cubicBezTo>
                  <a:cubicBezTo>
                    <a:pt x="49048" y="29415"/>
                    <a:pt x="39885" y="31614"/>
                    <a:pt x="31088" y="32347"/>
                  </a:cubicBezTo>
                  <a:cubicBezTo>
                    <a:pt x="20458" y="32714"/>
                    <a:pt x="10195" y="31614"/>
                    <a:pt x="665" y="25749"/>
                  </a:cubicBezTo>
                  <a:cubicBezTo>
                    <a:pt x="-3367" y="10355"/>
                    <a:pt x="12028" y="15120"/>
                    <a:pt x="17526" y="9255"/>
                  </a:cubicBezTo>
                  <a:cubicBezTo>
                    <a:pt x="23390" y="3757"/>
                    <a:pt x="28522" y="-2474"/>
                    <a:pt x="38052" y="1558"/>
                  </a:cubicBezTo>
                  <a:cubicBezTo>
                    <a:pt x="45016" y="6689"/>
                    <a:pt x="36219" y="14387"/>
                    <a:pt x="41717" y="20251"/>
                  </a:cubicBezTo>
                  <a:cubicBezTo>
                    <a:pt x="40618" y="13654"/>
                    <a:pt x="43550" y="8888"/>
                    <a:pt x="47215" y="4490"/>
                  </a:cubicBezTo>
                  <a:cubicBezTo>
                    <a:pt x="49048" y="2657"/>
                    <a:pt x="51247" y="1191"/>
                    <a:pt x="53813" y="458"/>
                  </a:cubicBezTo>
                  <a:cubicBezTo>
                    <a:pt x="56379" y="92"/>
                    <a:pt x="59311" y="-641"/>
                    <a:pt x="60777" y="1191"/>
                  </a:cubicBezTo>
                  <a:cubicBezTo>
                    <a:pt x="71774" y="12920"/>
                    <a:pt x="85335" y="8888"/>
                    <a:pt x="98531" y="7056"/>
                  </a:cubicBezTo>
                  <a:cubicBezTo>
                    <a:pt x="98897" y="12920"/>
                    <a:pt x="99997" y="16586"/>
                    <a:pt x="107694" y="18052"/>
                  </a:cubicBezTo>
                  <a:cubicBezTo>
                    <a:pt x="134818" y="23184"/>
                    <a:pt x="161576" y="30148"/>
                    <a:pt x="188699" y="36379"/>
                  </a:cubicBezTo>
                  <a:close/>
                </a:path>
              </a:pathLst>
            </a:custGeom>
            <a:solidFill>
              <a:srgbClr val="85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AACA93A-92CD-45E4-A28C-F7297CD26392}"/>
                </a:ext>
              </a:extLst>
            </p:cNvPr>
            <p:cNvSpPr/>
            <p:nvPr/>
          </p:nvSpPr>
          <p:spPr>
            <a:xfrm>
              <a:off x="11632791" y="7320715"/>
              <a:ext cx="63044" cy="58488"/>
            </a:xfrm>
            <a:custGeom>
              <a:avLst/>
              <a:gdLst>
                <a:gd name="connsiteX0" fmla="*/ 17594 w 63044"/>
                <a:gd name="connsiteY0" fmla="*/ 220 h 58488"/>
                <a:gd name="connsiteX1" fmla="*/ 32988 w 63044"/>
                <a:gd name="connsiteY1" fmla="*/ 7551 h 58488"/>
                <a:gd name="connsiteX2" fmla="*/ 35188 w 63044"/>
                <a:gd name="connsiteY2" fmla="*/ 9017 h 58488"/>
                <a:gd name="connsiteX3" fmla="*/ 47283 w 63044"/>
                <a:gd name="connsiteY3" fmla="*/ 23312 h 58488"/>
                <a:gd name="connsiteX4" fmla="*/ 63045 w 63044"/>
                <a:gd name="connsiteY4" fmla="*/ 30643 h 58488"/>
                <a:gd name="connsiteX5" fmla="*/ 42885 w 63044"/>
                <a:gd name="connsiteY5" fmla="*/ 50436 h 58488"/>
                <a:gd name="connsiteX6" fmla="*/ 0 w 63044"/>
                <a:gd name="connsiteY6" fmla="*/ 56667 h 58488"/>
                <a:gd name="connsiteX7" fmla="*/ 19060 w 63044"/>
                <a:gd name="connsiteY7" fmla="*/ 34675 h 58488"/>
                <a:gd name="connsiteX8" fmla="*/ 17594 w 63044"/>
                <a:gd name="connsiteY8" fmla="*/ 220 h 5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044" h="58488">
                  <a:moveTo>
                    <a:pt x="17594" y="220"/>
                  </a:moveTo>
                  <a:cubicBezTo>
                    <a:pt x="24558" y="-1246"/>
                    <a:pt x="27857" y="4985"/>
                    <a:pt x="32988" y="7551"/>
                  </a:cubicBezTo>
                  <a:cubicBezTo>
                    <a:pt x="33721" y="7918"/>
                    <a:pt x="34455" y="8284"/>
                    <a:pt x="35188" y="9017"/>
                  </a:cubicBezTo>
                  <a:cubicBezTo>
                    <a:pt x="41419" y="11950"/>
                    <a:pt x="35921" y="24779"/>
                    <a:pt x="47283" y="23312"/>
                  </a:cubicBezTo>
                  <a:cubicBezTo>
                    <a:pt x="53881" y="22946"/>
                    <a:pt x="59379" y="24046"/>
                    <a:pt x="63045" y="30643"/>
                  </a:cubicBezTo>
                  <a:cubicBezTo>
                    <a:pt x="53148" y="34675"/>
                    <a:pt x="49483" y="43839"/>
                    <a:pt x="42885" y="50436"/>
                  </a:cubicBezTo>
                  <a:cubicBezTo>
                    <a:pt x="32622" y="61066"/>
                    <a:pt x="15028" y="58867"/>
                    <a:pt x="0" y="56667"/>
                  </a:cubicBezTo>
                  <a:cubicBezTo>
                    <a:pt x="6231" y="48970"/>
                    <a:pt x="15761" y="44572"/>
                    <a:pt x="19060" y="34675"/>
                  </a:cubicBezTo>
                  <a:cubicBezTo>
                    <a:pt x="30789" y="22579"/>
                    <a:pt x="21259" y="11583"/>
                    <a:pt x="17594" y="220"/>
                  </a:cubicBezTo>
                  <a:close/>
                </a:path>
              </a:pathLst>
            </a:custGeom>
            <a:solidFill>
              <a:srgbClr val="9670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BB8FE253-C68E-4320-89A1-631463054248}"/>
                </a:ext>
              </a:extLst>
            </p:cNvPr>
            <p:cNvSpPr/>
            <p:nvPr/>
          </p:nvSpPr>
          <p:spPr>
            <a:xfrm>
              <a:off x="11346891" y="7173495"/>
              <a:ext cx="52415" cy="25130"/>
            </a:xfrm>
            <a:custGeom>
              <a:avLst/>
              <a:gdLst>
                <a:gd name="connsiteX0" fmla="*/ 52415 w 52415"/>
                <a:gd name="connsiteY0" fmla="*/ 11821 h 25130"/>
                <a:gd name="connsiteX1" fmla="*/ 33355 w 52415"/>
                <a:gd name="connsiteY1" fmla="*/ 23550 h 25130"/>
                <a:gd name="connsiteX2" fmla="*/ 8064 w 52415"/>
                <a:gd name="connsiteY2" fmla="*/ 23916 h 25130"/>
                <a:gd name="connsiteX3" fmla="*/ 0 w 52415"/>
                <a:gd name="connsiteY3" fmla="*/ 11821 h 25130"/>
                <a:gd name="connsiteX4" fmla="*/ 52415 w 52415"/>
                <a:gd name="connsiteY4" fmla="*/ 11821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5" h="25130">
                  <a:moveTo>
                    <a:pt x="52415" y="11821"/>
                  </a:moveTo>
                  <a:cubicBezTo>
                    <a:pt x="47650" y="18419"/>
                    <a:pt x="33722" y="9988"/>
                    <a:pt x="33355" y="23550"/>
                  </a:cubicBezTo>
                  <a:cubicBezTo>
                    <a:pt x="24925" y="27582"/>
                    <a:pt x="16494" y="22450"/>
                    <a:pt x="8064" y="23916"/>
                  </a:cubicBezTo>
                  <a:cubicBezTo>
                    <a:pt x="5498" y="19884"/>
                    <a:pt x="2566" y="15853"/>
                    <a:pt x="0" y="11821"/>
                  </a:cubicBezTo>
                  <a:cubicBezTo>
                    <a:pt x="12462" y="-3940"/>
                    <a:pt x="40686" y="-3940"/>
                    <a:pt x="52415" y="11821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CC0D918-1E9D-4D32-BABC-16FF29161F82}"/>
                </a:ext>
              </a:extLst>
            </p:cNvPr>
            <p:cNvSpPr/>
            <p:nvPr/>
          </p:nvSpPr>
          <p:spPr>
            <a:xfrm>
              <a:off x="11226666" y="7203050"/>
              <a:ext cx="49116" cy="20934"/>
            </a:xfrm>
            <a:custGeom>
              <a:avLst/>
              <a:gdLst>
                <a:gd name="connsiteX0" fmla="*/ 44718 w 49116"/>
                <a:gd name="connsiteY0" fmla="*/ 20020 h 20934"/>
                <a:gd name="connsiteX1" fmla="*/ 22359 w 49116"/>
                <a:gd name="connsiteY1" fmla="*/ 20386 h 20934"/>
                <a:gd name="connsiteX2" fmla="*/ 0 w 49116"/>
                <a:gd name="connsiteY2" fmla="*/ 8291 h 20934"/>
                <a:gd name="connsiteX3" fmla="*/ 13929 w 49116"/>
                <a:gd name="connsiteY3" fmla="*/ 227 h 20934"/>
                <a:gd name="connsiteX4" fmla="*/ 49116 w 49116"/>
                <a:gd name="connsiteY4" fmla="*/ 960 h 20934"/>
                <a:gd name="connsiteX5" fmla="*/ 44718 w 49116"/>
                <a:gd name="connsiteY5" fmla="*/ 20020 h 2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16" h="20934">
                  <a:moveTo>
                    <a:pt x="44718" y="20020"/>
                  </a:moveTo>
                  <a:cubicBezTo>
                    <a:pt x="37387" y="20020"/>
                    <a:pt x="29690" y="20386"/>
                    <a:pt x="22359" y="20386"/>
                  </a:cubicBezTo>
                  <a:cubicBezTo>
                    <a:pt x="10996" y="23319"/>
                    <a:pt x="6598" y="13789"/>
                    <a:pt x="0" y="8291"/>
                  </a:cubicBezTo>
                  <a:cubicBezTo>
                    <a:pt x="2566" y="2059"/>
                    <a:pt x="5865" y="-873"/>
                    <a:pt x="13929" y="227"/>
                  </a:cubicBezTo>
                  <a:cubicBezTo>
                    <a:pt x="25291" y="1693"/>
                    <a:pt x="37387" y="960"/>
                    <a:pt x="49116" y="960"/>
                  </a:cubicBezTo>
                  <a:cubicBezTo>
                    <a:pt x="41419" y="6091"/>
                    <a:pt x="45451" y="13789"/>
                    <a:pt x="44718" y="20020"/>
                  </a:cubicBezTo>
                  <a:close/>
                </a:path>
              </a:pathLst>
            </a:custGeom>
            <a:solidFill>
              <a:srgbClr val="BBA5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31E73040-706E-4654-8C9F-1D0B3F865F12}"/>
                </a:ext>
              </a:extLst>
            </p:cNvPr>
            <p:cNvSpPr/>
            <p:nvPr/>
          </p:nvSpPr>
          <p:spPr>
            <a:xfrm>
              <a:off x="11556917" y="7343294"/>
              <a:ext cx="15394" cy="18881"/>
            </a:xfrm>
            <a:custGeom>
              <a:avLst/>
              <a:gdLst>
                <a:gd name="connsiteX0" fmla="*/ 0 w 15394"/>
                <a:gd name="connsiteY0" fmla="*/ 18327 h 18881"/>
                <a:gd name="connsiteX1" fmla="*/ 15395 w 15394"/>
                <a:gd name="connsiteY1" fmla="*/ 0 h 18881"/>
                <a:gd name="connsiteX2" fmla="*/ 0 w 15394"/>
                <a:gd name="connsiteY2" fmla="*/ 18327 h 1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94" h="18881">
                  <a:moveTo>
                    <a:pt x="0" y="18327"/>
                  </a:moveTo>
                  <a:cubicBezTo>
                    <a:pt x="2566" y="10263"/>
                    <a:pt x="11363" y="6964"/>
                    <a:pt x="15395" y="0"/>
                  </a:cubicBezTo>
                  <a:cubicBezTo>
                    <a:pt x="13928" y="9530"/>
                    <a:pt x="16494" y="21626"/>
                    <a:pt x="0" y="18327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F2BF35B9-6D67-4477-BCAD-FF02CE682E18}"/>
                </a:ext>
              </a:extLst>
            </p:cNvPr>
            <p:cNvSpPr/>
            <p:nvPr/>
          </p:nvSpPr>
          <p:spPr>
            <a:xfrm>
              <a:off x="11151250" y="7211466"/>
              <a:ext cx="124166" cy="47146"/>
            </a:xfrm>
            <a:custGeom>
              <a:avLst/>
              <a:gdLst>
                <a:gd name="connsiteX0" fmla="*/ 75416 w 124166"/>
                <a:gd name="connsiteY0" fmla="*/ 241 h 47146"/>
                <a:gd name="connsiteX1" fmla="*/ 97775 w 124166"/>
                <a:gd name="connsiteY1" fmla="*/ 12337 h 47146"/>
                <a:gd name="connsiteX2" fmla="*/ 124166 w 124166"/>
                <a:gd name="connsiteY2" fmla="*/ 26632 h 47146"/>
                <a:gd name="connsiteX3" fmla="*/ 67719 w 124166"/>
                <a:gd name="connsiteY3" fmla="*/ 44592 h 47146"/>
                <a:gd name="connsiteX4" fmla="*/ 11272 w 124166"/>
                <a:gd name="connsiteY4" fmla="*/ 42760 h 47146"/>
                <a:gd name="connsiteX5" fmla="*/ 6141 w 124166"/>
                <a:gd name="connsiteY5" fmla="*/ 22600 h 47146"/>
                <a:gd name="connsiteX6" fmla="*/ 276 w 124166"/>
                <a:gd name="connsiteY6" fmla="*/ 11237 h 47146"/>
                <a:gd name="connsiteX7" fmla="*/ 50858 w 124166"/>
                <a:gd name="connsiteY7" fmla="*/ 2440 h 47146"/>
                <a:gd name="connsiteX8" fmla="*/ 75416 w 124166"/>
                <a:gd name="connsiteY8" fmla="*/ 241 h 4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66" h="47146">
                  <a:moveTo>
                    <a:pt x="75416" y="241"/>
                  </a:moveTo>
                  <a:cubicBezTo>
                    <a:pt x="86412" y="-1958"/>
                    <a:pt x="88612" y="11604"/>
                    <a:pt x="97775" y="12337"/>
                  </a:cubicBezTo>
                  <a:cubicBezTo>
                    <a:pt x="106572" y="17102"/>
                    <a:pt x="115369" y="21867"/>
                    <a:pt x="124166" y="26632"/>
                  </a:cubicBezTo>
                  <a:cubicBezTo>
                    <a:pt x="102907" y="25899"/>
                    <a:pt x="86779" y="40927"/>
                    <a:pt x="67719" y="44592"/>
                  </a:cubicBezTo>
                  <a:cubicBezTo>
                    <a:pt x="49759" y="48258"/>
                    <a:pt x="29599" y="48258"/>
                    <a:pt x="11272" y="42760"/>
                  </a:cubicBezTo>
                  <a:cubicBezTo>
                    <a:pt x="1376" y="39827"/>
                    <a:pt x="-5589" y="33229"/>
                    <a:pt x="6141" y="22600"/>
                  </a:cubicBezTo>
                  <a:cubicBezTo>
                    <a:pt x="10173" y="18934"/>
                    <a:pt x="9806" y="18201"/>
                    <a:pt x="276" y="11237"/>
                  </a:cubicBezTo>
                  <a:cubicBezTo>
                    <a:pt x="16770" y="6106"/>
                    <a:pt x="33998" y="5739"/>
                    <a:pt x="50858" y="2440"/>
                  </a:cubicBezTo>
                  <a:cubicBezTo>
                    <a:pt x="58922" y="974"/>
                    <a:pt x="68819" y="14903"/>
                    <a:pt x="75416" y="241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CA4B43-2824-418D-91E6-26F788BBCC44}"/>
                </a:ext>
              </a:extLst>
            </p:cNvPr>
            <p:cNvSpPr/>
            <p:nvPr/>
          </p:nvSpPr>
          <p:spPr>
            <a:xfrm>
              <a:off x="10914742" y="7215372"/>
              <a:ext cx="109228" cy="46916"/>
            </a:xfrm>
            <a:custGeom>
              <a:avLst/>
              <a:gdLst>
                <a:gd name="connsiteX0" fmla="*/ 105197 w 109228"/>
                <a:gd name="connsiteY0" fmla="*/ 0 h 46916"/>
                <a:gd name="connsiteX1" fmla="*/ 109229 w 109228"/>
                <a:gd name="connsiteY1" fmla="*/ 733 h 46916"/>
                <a:gd name="connsiteX2" fmla="*/ 102997 w 109228"/>
                <a:gd name="connsiteY2" fmla="*/ 4032 h 46916"/>
                <a:gd name="connsiteX3" fmla="*/ 76607 w 109228"/>
                <a:gd name="connsiteY3" fmla="*/ 15028 h 46916"/>
                <a:gd name="connsiteX4" fmla="*/ 59013 w 109228"/>
                <a:gd name="connsiteY4" fmla="*/ 26024 h 46916"/>
                <a:gd name="connsiteX5" fmla="*/ 67443 w 109228"/>
                <a:gd name="connsiteY5" fmla="*/ 28590 h 46916"/>
                <a:gd name="connsiteX6" fmla="*/ 76973 w 109228"/>
                <a:gd name="connsiteY6" fmla="*/ 34454 h 46916"/>
                <a:gd name="connsiteX7" fmla="*/ 67077 w 109228"/>
                <a:gd name="connsiteY7" fmla="*/ 38120 h 46916"/>
                <a:gd name="connsiteX8" fmla="*/ 45817 w 109228"/>
                <a:gd name="connsiteY8" fmla="*/ 45084 h 46916"/>
                <a:gd name="connsiteX9" fmla="*/ 42885 w 109228"/>
                <a:gd name="connsiteY9" fmla="*/ 46917 h 46916"/>
                <a:gd name="connsiteX10" fmla="*/ 0 w 109228"/>
                <a:gd name="connsiteY10" fmla="*/ 34088 h 46916"/>
                <a:gd name="connsiteX11" fmla="*/ 105197 w 109228"/>
                <a:gd name="connsiteY11" fmla="*/ 0 h 4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228" h="46916">
                  <a:moveTo>
                    <a:pt x="105197" y="0"/>
                  </a:moveTo>
                  <a:cubicBezTo>
                    <a:pt x="106663" y="366"/>
                    <a:pt x="108129" y="366"/>
                    <a:pt x="109229" y="733"/>
                  </a:cubicBezTo>
                  <a:cubicBezTo>
                    <a:pt x="107029" y="1833"/>
                    <a:pt x="102997" y="2932"/>
                    <a:pt x="102997" y="4032"/>
                  </a:cubicBezTo>
                  <a:cubicBezTo>
                    <a:pt x="101898" y="26757"/>
                    <a:pt x="89069" y="19793"/>
                    <a:pt x="76607" y="15028"/>
                  </a:cubicBezTo>
                  <a:cubicBezTo>
                    <a:pt x="65610" y="10996"/>
                    <a:pt x="61945" y="17960"/>
                    <a:pt x="59013" y="26024"/>
                  </a:cubicBezTo>
                  <a:cubicBezTo>
                    <a:pt x="61579" y="29323"/>
                    <a:pt x="64511" y="28956"/>
                    <a:pt x="67443" y="28590"/>
                  </a:cubicBezTo>
                  <a:cubicBezTo>
                    <a:pt x="71842" y="27857"/>
                    <a:pt x="77340" y="28956"/>
                    <a:pt x="76973" y="34454"/>
                  </a:cubicBezTo>
                  <a:cubicBezTo>
                    <a:pt x="76607" y="41052"/>
                    <a:pt x="71109" y="37753"/>
                    <a:pt x="67077" y="38120"/>
                  </a:cubicBezTo>
                  <a:cubicBezTo>
                    <a:pt x="59746" y="38853"/>
                    <a:pt x="49483" y="31522"/>
                    <a:pt x="45817" y="45084"/>
                  </a:cubicBezTo>
                  <a:cubicBezTo>
                    <a:pt x="45451" y="45817"/>
                    <a:pt x="42885" y="46917"/>
                    <a:pt x="42885" y="46917"/>
                  </a:cubicBezTo>
                  <a:cubicBezTo>
                    <a:pt x="32622" y="28956"/>
                    <a:pt x="11363" y="47650"/>
                    <a:pt x="0" y="34088"/>
                  </a:cubicBezTo>
                  <a:cubicBezTo>
                    <a:pt x="33722" y="17594"/>
                    <a:pt x="67443" y="3299"/>
                    <a:pt x="105197" y="0"/>
                  </a:cubicBezTo>
                  <a:close/>
                </a:path>
              </a:pathLst>
            </a:custGeom>
            <a:solidFill>
              <a:srgbClr val="84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20B8B-9203-48AE-B5F2-4C714E55ABDC}"/>
                </a:ext>
              </a:extLst>
            </p:cNvPr>
            <p:cNvSpPr/>
            <p:nvPr/>
          </p:nvSpPr>
          <p:spPr>
            <a:xfrm>
              <a:off x="10836531" y="7296547"/>
              <a:ext cx="40823" cy="39456"/>
            </a:xfrm>
            <a:custGeom>
              <a:avLst/>
              <a:gdLst>
                <a:gd name="connsiteX0" fmla="*/ 40824 w 40823"/>
                <a:gd name="connsiteY0" fmla="*/ 12659 h 39456"/>
                <a:gd name="connsiteX1" fmla="*/ 25429 w 40823"/>
                <a:gd name="connsiteY1" fmla="*/ 23655 h 39456"/>
                <a:gd name="connsiteX2" fmla="*/ 14433 w 40823"/>
                <a:gd name="connsiteY2" fmla="*/ 32086 h 39456"/>
                <a:gd name="connsiteX3" fmla="*/ 11501 w 40823"/>
                <a:gd name="connsiteY3" fmla="*/ 39416 h 39456"/>
                <a:gd name="connsiteX4" fmla="*/ 4170 w 40823"/>
                <a:gd name="connsiteY4" fmla="*/ 34651 h 39456"/>
                <a:gd name="connsiteX5" fmla="*/ 10401 w 40823"/>
                <a:gd name="connsiteY5" fmla="*/ 8627 h 39456"/>
                <a:gd name="connsiteX6" fmla="*/ 18832 w 40823"/>
                <a:gd name="connsiteY6" fmla="*/ 1297 h 39456"/>
                <a:gd name="connsiteX7" fmla="*/ 40824 w 40823"/>
                <a:gd name="connsiteY7" fmla="*/ 12659 h 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23" h="39456">
                  <a:moveTo>
                    <a:pt x="40824" y="12659"/>
                  </a:moveTo>
                  <a:cubicBezTo>
                    <a:pt x="39358" y="31353"/>
                    <a:pt x="39358" y="30986"/>
                    <a:pt x="25429" y="23655"/>
                  </a:cubicBezTo>
                  <a:cubicBezTo>
                    <a:pt x="16999" y="19624"/>
                    <a:pt x="12600" y="21823"/>
                    <a:pt x="14433" y="32086"/>
                  </a:cubicBezTo>
                  <a:cubicBezTo>
                    <a:pt x="14800" y="35018"/>
                    <a:pt x="15533" y="39050"/>
                    <a:pt x="11501" y="39416"/>
                  </a:cubicBezTo>
                  <a:cubicBezTo>
                    <a:pt x="8202" y="39783"/>
                    <a:pt x="5270" y="37584"/>
                    <a:pt x="4170" y="34651"/>
                  </a:cubicBezTo>
                  <a:cubicBezTo>
                    <a:pt x="505" y="24755"/>
                    <a:pt x="-5360" y="14492"/>
                    <a:pt x="10401" y="8627"/>
                  </a:cubicBezTo>
                  <a:cubicBezTo>
                    <a:pt x="13700" y="7528"/>
                    <a:pt x="15899" y="3862"/>
                    <a:pt x="18832" y="1297"/>
                  </a:cubicBezTo>
                  <a:cubicBezTo>
                    <a:pt x="30561" y="-4202"/>
                    <a:pt x="33127" y="9360"/>
                    <a:pt x="40824" y="12659"/>
                  </a:cubicBezTo>
                  <a:close/>
                </a:path>
              </a:pathLst>
            </a:custGeom>
            <a:solidFill>
              <a:srgbClr val="D2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95651D68-EC5E-4B1D-8D12-30D79951347E}"/>
                </a:ext>
              </a:extLst>
            </p:cNvPr>
            <p:cNvSpPr/>
            <p:nvPr/>
          </p:nvSpPr>
          <p:spPr>
            <a:xfrm>
              <a:off x="10779489" y="7216203"/>
              <a:ext cx="75506" cy="32523"/>
            </a:xfrm>
            <a:custGeom>
              <a:avLst/>
              <a:gdLst>
                <a:gd name="connsiteX0" fmla="*/ 0 w 75506"/>
                <a:gd name="connsiteY0" fmla="*/ 18962 h 32523"/>
                <a:gd name="connsiteX1" fmla="*/ 51682 w 75506"/>
                <a:gd name="connsiteY1" fmla="*/ 6500 h 32523"/>
                <a:gd name="connsiteX2" fmla="*/ 75507 w 75506"/>
                <a:gd name="connsiteY2" fmla="*/ 2834 h 32523"/>
                <a:gd name="connsiteX3" fmla="*/ 41785 w 75506"/>
                <a:gd name="connsiteY3" fmla="*/ 32524 h 32523"/>
                <a:gd name="connsiteX4" fmla="*/ 23825 w 75506"/>
                <a:gd name="connsiteY4" fmla="*/ 27392 h 32523"/>
                <a:gd name="connsiteX5" fmla="*/ 0 w 75506"/>
                <a:gd name="connsiteY5" fmla="*/ 18962 h 3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06" h="32523">
                  <a:moveTo>
                    <a:pt x="0" y="18962"/>
                  </a:moveTo>
                  <a:cubicBezTo>
                    <a:pt x="19060" y="22994"/>
                    <a:pt x="34821" y="13464"/>
                    <a:pt x="51682" y="6500"/>
                  </a:cubicBezTo>
                  <a:cubicBezTo>
                    <a:pt x="59379" y="3567"/>
                    <a:pt x="66343" y="-4130"/>
                    <a:pt x="75507" y="2834"/>
                  </a:cubicBezTo>
                  <a:cubicBezTo>
                    <a:pt x="64144" y="12731"/>
                    <a:pt x="53148" y="22627"/>
                    <a:pt x="41785" y="32524"/>
                  </a:cubicBezTo>
                  <a:cubicBezTo>
                    <a:pt x="37020" y="25926"/>
                    <a:pt x="29323" y="25193"/>
                    <a:pt x="23825" y="27392"/>
                  </a:cubicBezTo>
                  <a:cubicBezTo>
                    <a:pt x="12462" y="31791"/>
                    <a:pt x="5865" y="27026"/>
                    <a:pt x="0" y="18962"/>
                  </a:cubicBezTo>
                  <a:close/>
                </a:path>
              </a:pathLst>
            </a:custGeom>
            <a:solidFill>
              <a:srgbClr val="B39D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C4BB434B-4DB7-4661-847D-22516AD4DDF8}"/>
                </a:ext>
              </a:extLst>
            </p:cNvPr>
            <p:cNvSpPr/>
            <p:nvPr/>
          </p:nvSpPr>
          <p:spPr>
            <a:xfrm>
              <a:off x="11665779" y="7308275"/>
              <a:ext cx="81770" cy="57150"/>
            </a:xfrm>
            <a:custGeom>
              <a:avLst/>
              <a:gdLst>
                <a:gd name="connsiteX0" fmla="*/ 29690 w 81770"/>
                <a:gd name="connsiteY0" fmla="*/ 42717 h 57150"/>
                <a:gd name="connsiteX1" fmla="*/ 11729 w 81770"/>
                <a:gd name="connsiteY1" fmla="*/ 37952 h 57150"/>
                <a:gd name="connsiteX2" fmla="*/ 0 w 81770"/>
                <a:gd name="connsiteY2" fmla="*/ 19625 h 57150"/>
                <a:gd name="connsiteX3" fmla="*/ 0 w 81770"/>
                <a:gd name="connsiteY3" fmla="*/ 19625 h 57150"/>
                <a:gd name="connsiteX4" fmla="*/ 52415 w 81770"/>
                <a:gd name="connsiteY4" fmla="*/ 4963 h 57150"/>
                <a:gd name="connsiteX5" fmla="*/ 53148 w 81770"/>
                <a:gd name="connsiteY5" fmla="*/ 7896 h 57150"/>
                <a:gd name="connsiteX6" fmla="*/ 73308 w 81770"/>
                <a:gd name="connsiteY6" fmla="*/ 33920 h 57150"/>
                <a:gd name="connsiteX7" fmla="*/ 79172 w 81770"/>
                <a:gd name="connsiteY7" fmla="*/ 53713 h 57150"/>
                <a:gd name="connsiteX8" fmla="*/ 54981 w 81770"/>
                <a:gd name="connsiteY8" fmla="*/ 54813 h 57150"/>
                <a:gd name="connsiteX9" fmla="*/ 29690 w 81770"/>
                <a:gd name="connsiteY9" fmla="*/ 4271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770" h="57150">
                  <a:moveTo>
                    <a:pt x="29690" y="42717"/>
                  </a:moveTo>
                  <a:cubicBezTo>
                    <a:pt x="23458" y="42350"/>
                    <a:pt x="18327" y="36852"/>
                    <a:pt x="11729" y="37952"/>
                  </a:cubicBezTo>
                  <a:cubicBezTo>
                    <a:pt x="6231" y="32820"/>
                    <a:pt x="5498" y="24756"/>
                    <a:pt x="0" y="19625"/>
                  </a:cubicBezTo>
                  <a:cubicBezTo>
                    <a:pt x="0" y="19625"/>
                    <a:pt x="0" y="19625"/>
                    <a:pt x="0" y="19625"/>
                  </a:cubicBezTo>
                  <a:cubicBezTo>
                    <a:pt x="16128" y="-2734"/>
                    <a:pt x="19427" y="-3467"/>
                    <a:pt x="52415" y="4963"/>
                  </a:cubicBezTo>
                  <a:cubicBezTo>
                    <a:pt x="52782" y="5696"/>
                    <a:pt x="53148" y="6796"/>
                    <a:pt x="53148" y="7896"/>
                  </a:cubicBezTo>
                  <a:cubicBezTo>
                    <a:pt x="59746" y="16326"/>
                    <a:pt x="67077" y="24756"/>
                    <a:pt x="73308" y="33920"/>
                  </a:cubicBezTo>
                  <a:cubicBezTo>
                    <a:pt x="77340" y="39784"/>
                    <a:pt x="86137" y="47482"/>
                    <a:pt x="79172" y="53713"/>
                  </a:cubicBezTo>
                  <a:cubicBezTo>
                    <a:pt x="73674" y="58478"/>
                    <a:pt x="63045" y="57745"/>
                    <a:pt x="54981" y="54813"/>
                  </a:cubicBezTo>
                  <a:cubicBezTo>
                    <a:pt x="46184" y="51880"/>
                    <a:pt x="38120" y="46749"/>
                    <a:pt x="29690" y="42717"/>
                  </a:cubicBezTo>
                  <a:close/>
                </a:path>
              </a:pathLst>
            </a:custGeom>
            <a:solidFill>
              <a:srgbClr val="4731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5058ED9B-07D1-4F06-9C36-9388702BD32E}"/>
                </a:ext>
              </a:extLst>
            </p:cNvPr>
            <p:cNvSpPr/>
            <p:nvPr/>
          </p:nvSpPr>
          <p:spPr>
            <a:xfrm>
              <a:off x="10857234" y="4653965"/>
              <a:ext cx="20120" cy="22324"/>
            </a:xfrm>
            <a:custGeom>
              <a:avLst/>
              <a:gdLst>
                <a:gd name="connsiteX0" fmla="*/ 4726 w 20120"/>
                <a:gd name="connsiteY0" fmla="*/ 35 h 22324"/>
                <a:gd name="connsiteX1" fmla="*/ 20121 w 20120"/>
                <a:gd name="connsiteY1" fmla="*/ 6632 h 22324"/>
                <a:gd name="connsiteX2" fmla="*/ 16822 w 20120"/>
                <a:gd name="connsiteY2" fmla="*/ 8465 h 22324"/>
                <a:gd name="connsiteX3" fmla="*/ 4359 w 20120"/>
                <a:gd name="connsiteY3" fmla="*/ 20927 h 22324"/>
                <a:gd name="connsiteX4" fmla="*/ 6559 w 20120"/>
                <a:gd name="connsiteY4" fmla="*/ 5166 h 22324"/>
                <a:gd name="connsiteX5" fmla="*/ 4726 w 20120"/>
                <a:gd name="connsiteY5" fmla="*/ 35 h 2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20" h="22324">
                  <a:moveTo>
                    <a:pt x="4726" y="35"/>
                  </a:moveTo>
                  <a:cubicBezTo>
                    <a:pt x="10957" y="-332"/>
                    <a:pt x="15722" y="2234"/>
                    <a:pt x="20121" y="6632"/>
                  </a:cubicBezTo>
                  <a:cubicBezTo>
                    <a:pt x="19021" y="7365"/>
                    <a:pt x="18288" y="8098"/>
                    <a:pt x="16822" y="8465"/>
                  </a:cubicBezTo>
                  <a:cubicBezTo>
                    <a:pt x="10224" y="10664"/>
                    <a:pt x="17188" y="27158"/>
                    <a:pt x="4359" y="20927"/>
                  </a:cubicBezTo>
                  <a:cubicBezTo>
                    <a:pt x="-7736" y="15063"/>
                    <a:pt x="9491" y="11031"/>
                    <a:pt x="6559" y="5166"/>
                  </a:cubicBezTo>
                  <a:cubicBezTo>
                    <a:pt x="6192" y="3700"/>
                    <a:pt x="5459" y="1867"/>
                    <a:pt x="4726" y="35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2C7C7B6B-71C5-47FC-8A0E-6FB1E6628EEE}"/>
                </a:ext>
              </a:extLst>
            </p:cNvPr>
            <p:cNvSpPr/>
            <p:nvPr/>
          </p:nvSpPr>
          <p:spPr>
            <a:xfrm>
              <a:off x="10951352" y="4458190"/>
              <a:ext cx="379777" cy="172597"/>
            </a:xfrm>
            <a:custGeom>
              <a:avLst/>
              <a:gdLst>
                <a:gd name="connsiteX0" fmla="*/ 379778 w 379777"/>
                <a:gd name="connsiteY0" fmla="*/ 162089 h 172597"/>
                <a:gd name="connsiteX1" fmla="*/ 351921 w 379777"/>
                <a:gd name="connsiteY1" fmla="*/ 170886 h 172597"/>
                <a:gd name="connsiteX2" fmla="*/ 331761 w 379777"/>
                <a:gd name="connsiteY2" fmla="*/ 168686 h 172597"/>
                <a:gd name="connsiteX3" fmla="*/ 287777 w 379777"/>
                <a:gd name="connsiteY3" fmla="*/ 166854 h 172597"/>
                <a:gd name="connsiteX4" fmla="*/ 239027 w 379777"/>
                <a:gd name="connsiteY4" fmla="*/ 137897 h 172597"/>
                <a:gd name="connsiteX5" fmla="*/ 208604 w 379777"/>
                <a:gd name="connsiteY5" fmla="*/ 127634 h 172597"/>
                <a:gd name="connsiteX6" fmla="*/ 170118 w 379777"/>
                <a:gd name="connsiteY6" fmla="*/ 115538 h 172597"/>
                <a:gd name="connsiteX7" fmla="*/ 152524 w 379777"/>
                <a:gd name="connsiteY7" fmla="*/ 111506 h 172597"/>
                <a:gd name="connsiteX8" fmla="*/ 128699 w 379777"/>
                <a:gd name="connsiteY8" fmla="*/ 95379 h 172597"/>
                <a:gd name="connsiteX9" fmla="*/ 119902 w 379777"/>
                <a:gd name="connsiteY9" fmla="*/ 90980 h 172597"/>
                <a:gd name="connsiteX10" fmla="*/ 52459 w 379777"/>
                <a:gd name="connsiteY10" fmla="*/ 69721 h 172597"/>
                <a:gd name="connsiteX11" fmla="*/ 4442 w 379777"/>
                <a:gd name="connsiteY11" fmla="*/ 27935 h 172597"/>
                <a:gd name="connsiteX12" fmla="*/ 23136 w 379777"/>
                <a:gd name="connsiteY12" fmla="*/ 79 h 172597"/>
                <a:gd name="connsiteX13" fmla="*/ 24235 w 379777"/>
                <a:gd name="connsiteY13" fmla="*/ 37832 h 172597"/>
                <a:gd name="connsiteX14" fmla="*/ 42929 w 379777"/>
                <a:gd name="connsiteY14" fmla="*/ 25003 h 172597"/>
                <a:gd name="connsiteX15" fmla="*/ 64555 w 379777"/>
                <a:gd name="connsiteY15" fmla="*/ 19505 h 172597"/>
                <a:gd name="connsiteX16" fmla="*/ 94611 w 379777"/>
                <a:gd name="connsiteY16" fmla="*/ 36732 h 172597"/>
                <a:gd name="connsiteX17" fmla="*/ 166452 w 379777"/>
                <a:gd name="connsiteY17" fmla="*/ 73753 h 172597"/>
                <a:gd name="connsiteX18" fmla="*/ 286310 w 379777"/>
                <a:gd name="connsiteY18" fmla="*/ 123236 h 172597"/>
                <a:gd name="connsiteX19" fmla="*/ 342757 w 379777"/>
                <a:gd name="connsiteY19" fmla="*/ 145594 h 172597"/>
                <a:gd name="connsiteX20" fmla="*/ 379778 w 379777"/>
                <a:gd name="connsiteY20" fmla="*/ 162089 h 17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9777" h="172597">
                  <a:moveTo>
                    <a:pt x="379778" y="162089"/>
                  </a:moveTo>
                  <a:cubicBezTo>
                    <a:pt x="373180" y="173451"/>
                    <a:pt x="362551" y="174184"/>
                    <a:pt x="351921" y="170886"/>
                  </a:cubicBezTo>
                  <a:cubicBezTo>
                    <a:pt x="345323" y="169053"/>
                    <a:pt x="338726" y="168320"/>
                    <a:pt x="331761" y="168686"/>
                  </a:cubicBezTo>
                  <a:cubicBezTo>
                    <a:pt x="317100" y="169419"/>
                    <a:pt x="302438" y="170519"/>
                    <a:pt x="287777" y="166854"/>
                  </a:cubicBezTo>
                  <a:cubicBezTo>
                    <a:pt x="268717" y="162455"/>
                    <a:pt x="256254" y="146694"/>
                    <a:pt x="239027" y="137897"/>
                  </a:cubicBezTo>
                  <a:cubicBezTo>
                    <a:pt x="228764" y="132766"/>
                    <a:pt x="218867" y="127634"/>
                    <a:pt x="208604" y="127634"/>
                  </a:cubicBezTo>
                  <a:cubicBezTo>
                    <a:pt x="194309" y="127267"/>
                    <a:pt x="181480" y="123602"/>
                    <a:pt x="170118" y="115538"/>
                  </a:cubicBezTo>
                  <a:cubicBezTo>
                    <a:pt x="164253" y="111506"/>
                    <a:pt x="158022" y="113706"/>
                    <a:pt x="152524" y="111506"/>
                  </a:cubicBezTo>
                  <a:cubicBezTo>
                    <a:pt x="143360" y="108207"/>
                    <a:pt x="127966" y="113706"/>
                    <a:pt x="128699" y="95379"/>
                  </a:cubicBezTo>
                  <a:cubicBezTo>
                    <a:pt x="128699" y="89881"/>
                    <a:pt x="122468" y="90614"/>
                    <a:pt x="119902" y="90980"/>
                  </a:cubicBezTo>
                  <a:cubicBezTo>
                    <a:pt x="94611" y="93179"/>
                    <a:pt x="73718" y="78151"/>
                    <a:pt x="52459" y="69721"/>
                  </a:cubicBezTo>
                  <a:cubicBezTo>
                    <a:pt x="34498" y="62757"/>
                    <a:pt x="12506" y="52494"/>
                    <a:pt x="4442" y="27935"/>
                  </a:cubicBezTo>
                  <a:cubicBezTo>
                    <a:pt x="-3622" y="3377"/>
                    <a:pt x="-2522" y="-655"/>
                    <a:pt x="23136" y="79"/>
                  </a:cubicBezTo>
                  <a:cubicBezTo>
                    <a:pt x="30100" y="12174"/>
                    <a:pt x="32299" y="24637"/>
                    <a:pt x="24235" y="37832"/>
                  </a:cubicBezTo>
                  <a:cubicBezTo>
                    <a:pt x="31933" y="34900"/>
                    <a:pt x="39264" y="33434"/>
                    <a:pt x="42929" y="25003"/>
                  </a:cubicBezTo>
                  <a:cubicBezTo>
                    <a:pt x="47327" y="14740"/>
                    <a:pt x="55391" y="11441"/>
                    <a:pt x="64555" y="19505"/>
                  </a:cubicBezTo>
                  <a:cubicBezTo>
                    <a:pt x="73718" y="27202"/>
                    <a:pt x="84348" y="31234"/>
                    <a:pt x="94611" y="36732"/>
                  </a:cubicBezTo>
                  <a:cubicBezTo>
                    <a:pt x="122468" y="41497"/>
                    <a:pt x="144827" y="56892"/>
                    <a:pt x="166452" y="73753"/>
                  </a:cubicBezTo>
                  <a:cubicBezTo>
                    <a:pt x="204939" y="93546"/>
                    <a:pt x="245258" y="108940"/>
                    <a:pt x="286310" y="123236"/>
                  </a:cubicBezTo>
                  <a:cubicBezTo>
                    <a:pt x="305371" y="130200"/>
                    <a:pt x="322598" y="141196"/>
                    <a:pt x="342757" y="145594"/>
                  </a:cubicBezTo>
                  <a:cubicBezTo>
                    <a:pt x="357419" y="146327"/>
                    <a:pt x="368782" y="154025"/>
                    <a:pt x="379778" y="162089"/>
                  </a:cubicBezTo>
                  <a:close/>
                </a:path>
              </a:pathLst>
            </a:custGeom>
            <a:solidFill>
              <a:srgbClr val="EBDFD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B57C8278-373B-4D34-ABAB-71136EEEC614}"/>
                </a:ext>
              </a:extLst>
            </p:cNvPr>
            <p:cNvSpPr/>
            <p:nvPr/>
          </p:nvSpPr>
          <p:spPr>
            <a:xfrm>
              <a:off x="11117437" y="4656932"/>
              <a:ext cx="46731" cy="30527"/>
            </a:xfrm>
            <a:custGeom>
              <a:avLst/>
              <a:gdLst>
                <a:gd name="connsiteX0" fmla="*/ 4032 w 46731"/>
                <a:gd name="connsiteY0" fmla="*/ 0 h 30527"/>
                <a:gd name="connsiteX1" fmla="*/ 41052 w 46731"/>
                <a:gd name="connsiteY1" fmla="*/ 18327 h 30527"/>
                <a:gd name="connsiteX2" fmla="*/ 45084 w 46731"/>
                <a:gd name="connsiteY2" fmla="*/ 27857 h 30527"/>
                <a:gd name="connsiteX3" fmla="*/ 34455 w 46731"/>
                <a:gd name="connsiteY3" fmla="*/ 29690 h 30527"/>
                <a:gd name="connsiteX4" fmla="*/ 0 w 46731"/>
                <a:gd name="connsiteY4" fmla="*/ 4032 h 30527"/>
                <a:gd name="connsiteX5" fmla="*/ 4032 w 46731"/>
                <a:gd name="connsiteY5" fmla="*/ 0 h 3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31" h="30527">
                  <a:moveTo>
                    <a:pt x="4032" y="0"/>
                  </a:moveTo>
                  <a:cubicBezTo>
                    <a:pt x="19060" y="367"/>
                    <a:pt x="35921" y="-2932"/>
                    <a:pt x="41052" y="18327"/>
                  </a:cubicBezTo>
                  <a:cubicBezTo>
                    <a:pt x="41785" y="21626"/>
                    <a:pt x="50216" y="22359"/>
                    <a:pt x="45084" y="27857"/>
                  </a:cubicBezTo>
                  <a:cubicBezTo>
                    <a:pt x="42518" y="30789"/>
                    <a:pt x="37754" y="31156"/>
                    <a:pt x="34455" y="29690"/>
                  </a:cubicBezTo>
                  <a:cubicBezTo>
                    <a:pt x="21259" y="23458"/>
                    <a:pt x="0" y="27490"/>
                    <a:pt x="0" y="4032"/>
                  </a:cubicBezTo>
                  <a:cubicBezTo>
                    <a:pt x="1466" y="2566"/>
                    <a:pt x="2566" y="1100"/>
                    <a:pt x="4032" y="0"/>
                  </a:cubicBezTo>
                  <a:close/>
                </a:path>
              </a:pathLst>
            </a:custGeom>
            <a:solidFill>
              <a:srgbClr val="A484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50F735AF-2E72-4014-8607-E0F2B8CC9F3B}"/>
                </a:ext>
              </a:extLst>
            </p:cNvPr>
            <p:cNvSpPr/>
            <p:nvPr/>
          </p:nvSpPr>
          <p:spPr>
            <a:xfrm>
              <a:off x="10452170" y="6531613"/>
              <a:ext cx="217723" cy="202808"/>
            </a:xfrm>
            <a:custGeom>
              <a:avLst/>
              <a:gdLst>
                <a:gd name="connsiteX0" fmla="*/ 8064 w 217723"/>
                <a:gd name="connsiteY0" fmla="*/ 109393 h 202808"/>
                <a:gd name="connsiteX1" fmla="*/ 19793 w 217723"/>
                <a:gd name="connsiteY1" fmla="*/ 63209 h 202808"/>
                <a:gd name="connsiteX2" fmla="*/ 20160 w 217723"/>
                <a:gd name="connsiteY2" fmla="*/ 50014 h 202808"/>
                <a:gd name="connsiteX3" fmla="*/ 21626 w 217723"/>
                <a:gd name="connsiteY3" fmla="*/ 38284 h 202808"/>
                <a:gd name="connsiteX4" fmla="*/ 17960 w 217723"/>
                <a:gd name="connsiteY4" fmla="*/ 28388 h 202808"/>
                <a:gd name="connsiteX5" fmla="*/ 0 w 217723"/>
                <a:gd name="connsiteY5" fmla="*/ 17025 h 202808"/>
                <a:gd name="connsiteX6" fmla="*/ 10263 w 217723"/>
                <a:gd name="connsiteY6" fmla="*/ 9694 h 202808"/>
                <a:gd name="connsiteX7" fmla="*/ 34088 w 217723"/>
                <a:gd name="connsiteY7" fmla="*/ 3097 h 202808"/>
                <a:gd name="connsiteX8" fmla="*/ 39586 w 217723"/>
                <a:gd name="connsiteY8" fmla="*/ 42683 h 202808"/>
                <a:gd name="connsiteX9" fmla="*/ 46550 w 217723"/>
                <a:gd name="connsiteY9" fmla="*/ 69440 h 202808"/>
                <a:gd name="connsiteX10" fmla="*/ 66710 w 217723"/>
                <a:gd name="connsiteY10" fmla="*/ 67241 h 202808"/>
                <a:gd name="connsiteX11" fmla="*/ 73674 w 217723"/>
                <a:gd name="connsiteY11" fmla="*/ 61376 h 202808"/>
                <a:gd name="connsiteX12" fmla="*/ 78073 w 217723"/>
                <a:gd name="connsiteY12" fmla="*/ 50746 h 202808"/>
                <a:gd name="connsiteX13" fmla="*/ 67810 w 217723"/>
                <a:gd name="connsiteY13" fmla="*/ 48547 h 202808"/>
                <a:gd name="connsiteX14" fmla="*/ 56447 w 217723"/>
                <a:gd name="connsiteY14" fmla="*/ 42316 h 202808"/>
                <a:gd name="connsiteX15" fmla="*/ 64511 w 217723"/>
                <a:gd name="connsiteY15" fmla="*/ 30220 h 202808"/>
                <a:gd name="connsiteX16" fmla="*/ 88702 w 217723"/>
                <a:gd name="connsiteY16" fmla="*/ 36452 h 202808"/>
                <a:gd name="connsiteX17" fmla="*/ 106296 w 217723"/>
                <a:gd name="connsiteY17" fmla="*/ 33886 h 202808"/>
                <a:gd name="connsiteX18" fmla="*/ 106296 w 217723"/>
                <a:gd name="connsiteY18" fmla="*/ 33886 h 202808"/>
                <a:gd name="connsiteX19" fmla="*/ 124990 w 217723"/>
                <a:gd name="connsiteY19" fmla="*/ 61376 h 202808"/>
                <a:gd name="connsiteX20" fmla="*/ 127555 w 217723"/>
                <a:gd name="connsiteY20" fmla="*/ 95464 h 202808"/>
                <a:gd name="connsiteX21" fmla="*/ 134520 w 217723"/>
                <a:gd name="connsiteY21" fmla="*/ 119289 h 202808"/>
                <a:gd name="connsiteX22" fmla="*/ 136719 w 217723"/>
                <a:gd name="connsiteY22" fmla="*/ 145680 h 202808"/>
                <a:gd name="connsiteX23" fmla="*/ 140018 w 217723"/>
                <a:gd name="connsiteY23" fmla="*/ 156310 h 202808"/>
                <a:gd name="connsiteX24" fmla="*/ 194265 w 217723"/>
                <a:gd name="connsiteY24" fmla="*/ 169505 h 202808"/>
                <a:gd name="connsiteX25" fmla="*/ 217724 w 217723"/>
                <a:gd name="connsiteY25" fmla="*/ 185999 h 202808"/>
                <a:gd name="connsiteX26" fmla="*/ 201230 w 217723"/>
                <a:gd name="connsiteY26" fmla="*/ 188932 h 202808"/>
                <a:gd name="connsiteX27" fmla="*/ 127922 w 217723"/>
                <a:gd name="connsiteY27" fmla="*/ 200294 h 202808"/>
                <a:gd name="connsiteX28" fmla="*/ 103730 w 217723"/>
                <a:gd name="connsiteY28" fmla="*/ 196629 h 202808"/>
                <a:gd name="connsiteX29" fmla="*/ 74407 w 217723"/>
                <a:gd name="connsiteY29" fmla="*/ 170238 h 202808"/>
                <a:gd name="connsiteX30" fmla="*/ 43252 w 217723"/>
                <a:gd name="connsiteY30" fmla="*/ 143114 h 202808"/>
                <a:gd name="connsiteX31" fmla="*/ 34455 w 217723"/>
                <a:gd name="connsiteY31" fmla="*/ 128086 h 202808"/>
                <a:gd name="connsiteX32" fmla="*/ 8064 w 217723"/>
                <a:gd name="connsiteY32" fmla="*/ 109393 h 20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7723" h="202808">
                  <a:moveTo>
                    <a:pt x="8064" y="109393"/>
                  </a:moveTo>
                  <a:cubicBezTo>
                    <a:pt x="8064" y="92898"/>
                    <a:pt x="9897" y="77137"/>
                    <a:pt x="19793" y="63209"/>
                  </a:cubicBezTo>
                  <a:cubicBezTo>
                    <a:pt x="22359" y="59177"/>
                    <a:pt x="25658" y="54045"/>
                    <a:pt x="20160" y="50014"/>
                  </a:cubicBezTo>
                  <a:cubicBezTo>
                    <a:pt x="12829" y="44882"/>
                    <a:pt x="11363" y="41950"/>
                    <a:pt x="21626" y="38284"/>
                  </a:cubicBezTo>
                  <a:cubicBezTo>
                    <a:pt x="24925" y="37185"/>
                    <a:pt x="24925" y="26921"/>
                    <a:pt x="17960" y="28388"/>
                  </a:cubicBezTo>
                  <a:cubicBezTo>
                    <a:pt x="5132" y="31320"/>
                    <a:pt x="7331" y="17758"/>
                    <a:pt x="0" y="17025"/>
                  </a:cubicBezTo>
                  <a:cubicBezTo>
                    <a:pt x="1100" y="9328"/>
                    <a:pt x="8064" y="12993"/>
                    <a:pt x="10263" y="9694"/>
                  </a:cubicBezTo>
                  <a:cubicBezTo>
                    <a:pt x="16128" y="531"/>
                    <a:pt x="24925" y="-3135"/>
                    <a:pt x="34088" y="3097"/>
                  </a:cubicBezTo>
                  <a:cubicBezTo>
                    <a:pt x="43985" y="9694"/>
                    <a:pt x="44351" y="32053"/>
                    <a:pt x="39586" y="42683"/>
                  </a:cubicBezTo>
                  <a:cubicBezTo>
                    <a:pt x="35188" y="51846"/>
                    <a:pt x="40686" y="62476"/>
                    <a:pt x="46550" y="69440"/>
                  </a:cubicBezTo>
                  <a:cubicBezTo>
                    <a:pt x="51315" y="74938"/>
                    <a:pt x="61212" y="81902"/>
                    <a:pt x="66710" y="67241"/>
                  </a:cubicBezTo>
                  <a:cubicBezTo>
                    <a:pt x="67810" y="64675"/>
                    <a:pt x="70742" y="62109"/>
                    <a:pt x="73674" y="61376"/>
                  </a:cubicBezTo>
                  <a:cubicBezTo>
                    <a:pt x="80272" y="59543"/>
                    <a:pt x="78806" y="54045"/>
                    <a:pt x="78073" y="50746"/>
                  </a:cubicBezTo>
                  <a:cubicBezTo>
                    <a:pt x="76607" y="45248"/>
                    <a:pt x="72208" y="45615"/>
                    <a:pt x="67810" y="48547"/>
                  </a:cubicBezTo>
                  <a:cubicBezTo>
                    <a:pt x="60479" y="53679"/>
                    <a:pt x="56813" y="48181"/>
                    <a:pt x="56447" y="42316"/>
                  </a:cubicBezTo>
                  <a:cubicBezTo>
                    <a:pt x="56447" y="37918"/>
                    <a:pt x="53148" y="28388"/>
                    <a:pt x="64511" y="30220"/>
                  </a:cubicBezTo>
                  <a:cubicBezTo>
                    <a:pt x="72575" y="31320"/>
                    <a:pt x="82838" y="21424"/>
                    <a:pt x="88702" y="36452"/>
                  </a:cubicBezTo>
                  <a:cubicBezTo>
                    <a:pt x="90169" y="40117"/>
                    <a:pt x="101165" y="41216"/>
                    <a:pt x="106296" y="33886"/>
                  </a:cubicBezTo>
                  <a:lnTo>
                    <a:pt x="106296" y="33886"/>
                  </a:lnTo>
                  <a:cubicBezTo>
                    <a:pt x="113260" y="42683"/>
                    <a:pt x="115826" y="53312"/>
                    <a:pt x="124990" y="61376"/>
                  </a:cubicBezTo>
                  <a:cubicBezTo>
                    <a:pt x="134520" y="69807"/>
                    <a:pt x="127922" y="84102"/>
                    <a:pt x="127555" y="95464"/>
                  </a:cubicBezTo>
                  <a:cubicBezTo>
                    <a:pt x="127189" y="104994"/>
                    <a:pt x="127922" y="111958"/>
                    <a:pt x="134520" y="119289"/>
                  </a:cubicBezTo>
                  <a:cubicBezTo>
                    <a:pt x="141484" y="126987"/>
                    <a:pt x="146615" y="136150"/>
                    <a:pt x="136719" y="145680"/>
                  </a:cubicBezTo>
                  <a:cubicBezTo>
                    <a:pt x="130488" y="151911"/>
                    <a:pt x="135619" y="153744"/>
                    <a:pt x="140018" y="156310"/>
                  </a:cubicBezTo>
                  <a:cubicBezTo>
                    <a:pt x="156879" y="165473"/>
                    <a:pt x="172640" y="176469"/>
                    <a:pt x="194265" y="169505"/>
                  </a:cubicBezTo>
                  <a:cubicBezTo>
                    <a:pt x="204895" y="166206"/>
                    <a:pt x="216624" y="175736"/>
                    <a:pt x="217724" y="185999"/>
                  </a:cubicBezTo>
                  <a:cubicBezTo>
                    <a:pt x="212592" y="188932"/>
                    <a:pt x="206728" y="188932"/>
                    <a:pt x="201230" y="188932"/>
                  </a:cubicBezTo>
                  <a:cubicBezTo>
                    <a:pt x="175939" y="188565"/>
                    <a:pt x="151014" y="188932"/>
                    <a:pt x="127922" y="200294"/>
                  </a:cubicBezTo>
                  <a:cubicBezTo>
                    <a:pt x="119125" y="204693"/>
                    <a:pt x="110695" y="203227"/>
                    <a:pt x="103730" y="196629"/>
                  </a:cubicBezTo>
                  <a:cubicBezTo>
                    <a:pt x="94200" y="187466"/>
                    <a:pt x="83204" y="180135"/>
                    <a:pt x="74407" y="170238"/>
                  </a:cubicBezTo>
                  <a:cubicBezTo>
                    <a:pt x="65977" y="159242"/>
                    <a:pt x="57913" y="147513"/>
                    <a:pt x="43252" y="143114"/>
                  </a:cubicBezTo>
                  <a:cubicBezTo>
                    <a:pt x="37387" y="139815"/>
                    <a:pt x="31156" y="136883"/>
                    <a:pt x="34455" y="128086"/>
                  </a:cubicBezTo>
                  <a:cubicBezTo>
                    <a:pt x="25658" y="121122"/>
                    <a:pt x="14662" y="118190"/>
                    <a:pt x="8064" y="109393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AC5EF38D-4F23-488B-B140-7C2874FE2DDA}"/>
                </a:ext>
              </a:extLst>
            </p:cNvPr>
            <p:cNvSpPr/>
            <p:nvPr/>
          </p:nvSpPr>
          <p:spPr>
            <a:xfrm>
              <a:off x="10410072" y="6659700"/>
              <a:ext cx="121780" cy="273081"/>
            </a:xfrm>
            <a:custGeom>
              <a:avLst/>
              <a:gdLst>
                <a:gd name="connsiteX0" fmla="*/ 75819 w 121780"/>
                <a:gd name="connsiteY0" fmla="*/ 0 h 273081"/>
                <a:gd name="connsiteX1" fmla="*/ 87549 w 121780"/>
                <a:gd name="connsiteY1" fmla="*/ 11729 h 273081"/>
                <a:gd name="connsiteX2" fmla="*/ 87549 w 121780"/>
                <a:gd name="connsiteY2" fmla="*/ 16494 h 273081"/>
                <a:gd name="connsiteX3" fmla="*/ 54927 w 121780"/>
                <a:gd name="connsiteY3" fmla="*/ 26024 h 273081"/>
                <a:gd name="connsiteX4" fmla="*/ 57126 w 121780"/>
                <a:gd name="connsiteY4" fmla="*/ 42885 h 273081"/>
                <a:gd name="connsiteX5" fmla="*/ 45397 w 121780"/>
                <a:gd name="connsiteY5" fmla="*/ 54614 h 273081"/>
                <a:gd name="connsiteX6" fmla="*/ 82417 w 121780"/>
                <a:gd name="connsiteY6" fmla="*/ 81005 h 273081"/>
                <a:gd name="connsiteX7" fmla="*/ 94146 w 121780"/>
                <a:gd name="connsiteY7" fmla="*/ 124990 h 273081"/>
                <a:gd name="connsiteX8" fmla="*/ 90481 w 121780"/>
                <a:gd name="connsiteY8" fmla="*/ 131221 h 273081"/>
                <a:gd name="connsiteX9" fmla="*/ 86082 w 121780"/>
                <a:gd name="connsiteY9" fmla="*/ 157245 h 273081"/>
                <a:gd name="connsiteX10" fmla="*/ 82050 w 121780"/>
                <a:gd name="connsiteY10" fmla="*/ 183636 h 273081"/>
                <a:gd name="connsiteX11" fmla="*/ 92314 w 121780"/>
                <a:gd name="connsiteY11" fmla="*/ 221756 h 273081"/>
                <a:gd name="connsiteX12" fmla="*/ 119437 w 121780"/>
                <a:gd name="connsiteY12" fmla="*/ 254378 h 273081"/>
                <a:gd name="connsiteX13" fmla="*/ 121637 w 121780"/>
                <a:gd name="connsiteY13" fmla="*/ 261342 h 273081"/>
                <a:gd name="connsiteX14" fmla="*/ 120904 w 121780"/>
                <a:gd name="connsiteY14" fmla="*/ 268673 h 273081"/>
                <a:gd name="connsiteX15" fmla="*/ 110274 w 121780"/>
                <a:gd name="connsiteY15" fmla="*/ 269406 h 273081"/>
                <a:gd name="connsiteX16" fmla="*/ 84250 w 121780"/>
                <a:gd name="connsiteY16" fmla="*/ 255477 h 273081"/>
                <a:gd name="connsiteX17" fmla="*/ 82417 w 121780"/>
                <a:gd name="connsiteY17" fmla="*/ 252912 h 273081"/>
                <a:gd name="connsiteX18" fmla="*/ 69588 w 121780"/>
                <a:gd name="connsiteY18" fmla="*/ 231652 h 273081"/>
                <a:gd name="connsiteX19" fmla="*/ 64823 w 121780"/>
                <a:gd name="connsiteY19" fmla="*/ 210027 h 273081"/>
                <a:gd name="connsiteX20" fmla="*/ 39165 w 121780"/>
                <a:gd name="connsiteY20" fmla="*/ 209660 h 273081"/>
                <a:gd name="connsiteX21" fmla="*/ 38066 w 121780"/>
                <a:gd name="connsiteY21" fmla="*/ 193899 h 273081"/>
                <a:gd name="connsiteX22" fmla="*/ 33667 w 121780"/>
                <a:gd name="connsiteY22" fmla="*/ 177405 h 273081"/>
                <a:gd name="connsiteX23" fmla="*/ 32201 w 121780"/>
                <a:gd name="connsiteY23" fmla="*/ 174472 h 273081"/>
                <a:gd name="connsiteX24" fmla="*/ 12775 w 121780"/>
                <a:gd name="connsiteY24" fmla="*/ 125356 h 273081"/>
                <a:gd name="connsiteX25" fmla="*/ 13508 w 121780"/>
                <a:gd name="connsiteY25" fmla="*/ 118392 h 273081"/>
                <a:gd name="connsiteX26" fmla="*/ 19372 w 121780"/>
                <a:gd name="connsiteY26" fmla="*/ 108129 h 273081"/>
                <a:gd name="connsiteX27" fmla="*/ 20105 w 121780"/>
                <a:gd name="connsiteY27" fmla="*/ 94200 h 273081"/>
                <a:gd name="connsiteX28" fmla="*/ 3978 w 121780"/>
                <a:gd name="connsiteY28" fmla="*/ 101898 h 273081"/>
                <a:gd name="connsiteX29" fmla="*/ 19739 w 121780"/>
                <a:gd name="connsiteY29" fmla="*/ 37020 h 273081"/>
                <a:gd name="connsiteX30" fmla="*/ 24137 w 121780"/>
                <a:gd name="connsiteY30" fmla="*/ 33355 h 273081"/>
                <a:gd name="connsiteX31" fmla="*/ 38066 w 121780"/>
                <a:gd name="connsiteY31" fmla="*/ 20526 h 273081"/>
                <a:gd name="connsiteX32" fmla="*/ 54927 w 121780"/>
                <a:gd name="connsiteY32" fmla="*/ 4765 h 273081"/>
                <a:gd name="connsiteX33" fmla="*/ 75819 w 121780"/>
                <a:gd name="connsiteY33" fmla="*/ 0 h 27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780" h="273081">
                  <a:moveTo>
                    <a:pt x="75819" y="0"/>
                  </a:moveTo>
                  <a:cubicBezTo>
                    <a:pt x="76919" y="6598"/>
                    <a:pt x="80951" y="10630"/>
                    <a:pt x="87549" y="11729"/>
                  </a:cubicBezTo>
                  <a:cubicBezTo>
                    <a:pt x="88648" y="13195"/>
                    <a:pt x="88648" y="15028"/>
                    <a:pt x="87549" y="16494"/>
                  </a:cubicBezTo>
                  <a:cubicBezTo>
                    <a:pt x="79485" y="26024"/>
                    <a:pt x="68122" y="26391"/>
                    <a:pt x="54927" y="26024"/>
                  </a:cubicBezTo>
                  <a:cubicBezTo>
                    <a:pt x="54927" y="31889"/>
                    <a:pt x="60058" y="37020"/>
                    <a:pt x="57126" y="42885"/>
                  </a:cubicBezTo>
                  <a:cubicBezTo>
                    <a:pt x="54560" y="48750"/>
                    <a:pt x="51261" y="53148"/>
                    <a:pt x="45397" y="54614"/>
                  </a:cubicBezTo>
                  <a:cubicBezTo>
                    <a:pt x="60058" y="60112"/>
                    <a:pt x="64090" y="80638"/>
                    <a:pt x="82417" y="81005"/>
                  </a:cubicBezTo>
                  <a:cubicBezTo>
                    <a:pt x="83883" y="81005"/>
                    <a:pt x="94879" y="123157"/>
                    <a:pt x="94146" y="124990"/>
                  </a:cubicBezTo>
                  <a:cubicBezTo>
                    <a:pt x="93413" y="127189"/>
                    <a:pt x="91947" y="129755"/>
                    <a:pt x="90481" y="131221"/>
                  </a:cubicBezTo>
                  <a:cubicBezTo>
                    <a:pt x="82784" y="138918"/>
                    <a:pt x="83517" y="148082"/>
                    <a:pt x="86082" y="157245"/>
                  </a:cubicBezTo>
                  <a:cubicBezTo>
                    <a:pt x="88648" y="166409"/>
                    <a:pt x="91214" y="175939"/>
                    <a:pt x="82050" y="183636"/>
                  </a:cubicBezTo>
                  <a:cubicBezTo>
                    <a:pt x="96345" y="190234"/>
                    <a:pt x="96345" y="190234"/>
                    <a:pt x="92314" y="221756"/>
                  </a:cubicBezTo>
                  <a:cubicBezTo>
                    <a:pt x="111740" y="222856"/>
                    <a:pt x="116139" y="227987"/>
                    <a:pt x="119437" y="254378"/>
                  </a:cubicBezTo>
                  <a:cubicBezTo>
                    <a:pt x="120904" y="256577"/>
                    <a:pt x="121270" y="258776"/>
                    <a:pt x="121637" y="261342"/>
                  </a:cubicBezTo>
                  <a:cubicBezTo>
                    <a:pt x="122003" y="263908"/>
                    <a:pt x="121637" y="266107"/>
                    <a:pt x="120904" y="268673"/>
                  </a:cubicBezTo>
                  <a:cubicBezTo>
                    <a:pt x="117971" y="276004"/>
                    <a:pt x="114306" y="272705"/>
                    <a:pt x="110274" y="269406"/>
                  </a:cubicBezTo>
                  <a:cubicBezTo>
                    <a:pt x="98178" y="271239"/>
                    <a:pt x="98545" y="249979"/>
                    <a:pt x="84250" y="255477"/>
                  </a:cubicBezTo>
                  <a:cubicBezTo>
                    <a:pt x="83883" y="255477"/>
                    <a:pt x="82417" y="252912"/>
                    <a:pt x="82417" y="252912"/>
                  </a:cubicBezTo>
                  <a:cubicBezTo>
                    <a:pt x="99278" y="233485"/>
                    <a:pt x="75086" y="233852"/>
                    <a:pt x="69588" y="231652"/>
                  </a:cubicBezTo>
                  <a:cubicBezTo>
                    <a:pt x="55293" y="225788"/>
                    <a:pt x="56393" y="219557"/>
                    <a:pt x="64823" y="210027"/>
                  </a:cubicBezTo>
                  <a:cubicBezTo>
                    <a:pt x="55660" y="205628"/>
                    <a:pt x="47229" y="209294"/>
                    <a:pt x="39165" y="209660"/>
                  </a:cubicBezTo>
                  <a:cubicBezTo>
                    <a:pt x="35133" y="204529"/>
                    <a:pt x="37333" y="199397"/>
                    <a:pt x="38066" y="193899"/>
                  </a:cubicBezTo>
                  <a:cubicBezTo>
                    <a:pt x="38799" y="188401"/>
                    <a:pt x="48695" y="178871"/>
                    <a:pt x="33667" y="177405"/>
                  </a:cubicBezTo>
                  <a:cubicBezTo>
                    <a:pt x="32934" y="177405"/>
                    <a:pt x="31835" y="175205"/>
                    <a:pt x="32201" y="174472"/>
                  </a:cubicBezTo>
                  <a:cubicBezTo>
                    <a:pt x="40265" y="152480"/>
                    <a:pt x="22305" y="140384"/>
                    <a:pt x="12775" y="125356"/>
                  </a:cubicBezTo>
                  <a:cubicBezTo>
                    <a:pt x="10942" y="122057"/>
                    <a:pt x="9842" y="118392"/>
                    <a:pt x="13508" y="118392"/>
                  </a:cubicBezTo>
                  <a:cubicBezTo>
                    <a:pt x="23404" y="118758"/>
                    <a:pt x="24137" y="116193"/>
                    <a:pt x="19372" y="108129"/>
                  </a:cubicBezTo>
                  <a:cubicBezTo>
                    <a:pt x="17173" y="104097"/>
                    <a:pt x="28536" y="98599"/>
                    <a:pt x="20105" y="94200"/>
                  </a:cubicBezTo>
                  <a:cubicBezTo>
                    <a:pt x="13141" y="90535"/>
                    <a:pt x="9842" y="99699"/>
                    <a:pt x="3978" y="101898"/>
                  </a:cubicBezTo>
                  <a:cubicBezTo>
                    <a:pt x="-3720" y="76973"/>
                    <a:pt x="-1154" y="54981"/>
                    <a:pt x="19739" y="37020"/>
                  </a:cubicBezTo>
                  <a:cubicBezTo>
                    <a:pt x="21205" y="35921"/>
                    <a:pt x="20105" y="30789"/>
                    <a:pt x="24137" y="33355"/>
                  </a:cubicBezTo>
                  <a:cubicBezTo>
                    <a:pt x="43564" y="45084"/>
                    <a:pt x="30735" y="21992"/>
                    <a:pt x="38066" y="20526"/>
                  </a:cubicBezTo>
                  <a:cubicBezTo>
                    <a:pt x="33667" y="4765"/>
                    <a:pt x="48695" y="1833"/>
                    <a:pt x="54927" y="4765"/>
                  </a:cubicBezTo>
                  <a:cubicBezTo>
                    <a:pt x="65190" y="10630"/>
                    <a:pt x="69588" y="4032"/>
                    <a:pt x="75819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AC2FAAC0-E014-40AF-8F3C-7E3E3709E3EF}"/>
                </a:ext>
              </a:extLst>
            </p:cNvPr>
            <p:cNvSpPr/>
            <p:nvPr/>
          </p:nvSpPr>
          <p:spPr>
            <a:xfrm>
              <a:off x="10425732" y="6880722"/>
              <a:ext cx="19820" cy="24543"/>
            </a:xfrm>
            <a:custGeom>
              <a:avLst/>
              <a:gdLst>
                <a:gd name="connsiteX0" fmla="*/ 19473 w 19820"/>
                <a:gd name="connsiteY0" fmla="*/ 0 h 24543"/>
                <a:gd name="connsiteX1" fmla="*/ 12143 w 19820"/>
                <a:gd name="connsiteY1" fmla="*/ 18694 h 24543"/>
                <a:gd name="connsiteX2" fmla="*/ 2613 w 19820"/>
                <a:gd name="connsiteY2" fmla="*/ 23092 h 24543"/>
                <a:gd name="connsiteX3" fmla="*/ 5912 w 19820"/>
                <a:gd name="connsiteY3" fmla="*/ 11363 h 24543"/>
                <a:gd name="connsiteX4" fmla="*/ 19473 w 19820"/>
                <a:gd name="connsiteY4" fmla="*/ 0 h 2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20" h="24543">
                  <a:moveTo>
                    <a:pt x="19473" y="0"/>
                  </a:moveTo>
                  <a:cubicBezTo>
                    <a:pt x="21306" y="7697"/>
                    <a:pt x="15442" y="12829"/>
                    <a:pt x="12143" y="18694"/>
                  </a:cubicBezTo>
                  <a:cubicBezTo>
                    <a:pt x="8477" y="19427"/>
                    <a:pt x="7378" y="27857"/>
                    <a:pt x="2613" y="23092"/>
                  </a:cubicBezTo>
                  <a:cubicBezTo>
                    <a:pt x="413" y="20893"/>
                    <a:pt x="-3252" y="14662"/>
                    <a:pt x="5912" y="11363"/>
                  </a:cubicBezTo>
                  <a:cubicBezTo>
                    <a:pt x="9577" y="10263"/>
                    <a:pt x="12509" y="1466"/>
                    <a:pt x="19473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A0D7B5E2-D728-4455-8964-D9F80C32153D}"/>
                </a:ext>
              </a:extLst>
            </p:cNvPr>
            <p:cNvSpPr/>
            <p:nvPr/>
          </p:nvSpPr>
          <p:spPr>
            <a:xfrm>
              <a:off x="10437875" y="6593722"/>
              <a:ext cx="8996" cy="20892"/>
            </a:xfrm>
            <a:custGeom>
              <a:avLst/>
              <a:gdLst>
                <a:gd name="connsiteX0" fmla="*/ 0 w 8996"/>
                <a:gd name="connsiteY0" fmla="*/ 13195 h 20892"/>
                <a:gd name="connsiteX1" fmla="*/ 8430 w 8996"/>
                <a:gd name="connsiteY1" fmla="*/ 0 h 20892"/>
                <a:gd name="connsiteX2" fmla="*/ 7331 w 8996"/>
                <a:gd name="connsiteY2" fmla="*/ 20893 h 20892"/>
                <a:gd name="connsiteX3" fmla="*/ 0 w 8996"/>
                <a:gd name="connsiteY3" fmla="*/ 13195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6" h="20892">
                  <a:moveTo>
                    <a:pt x="0" y="13195"/>
                  </a:moveTo>
                  <a:cubicBezTo>
                    <a:pt x="1100" y="8064"/>
                    <a:pt x="1100" y="2566"/>
                    <a:pt x="8430" y="0"/>
                  </a:cubicBezTo>
                  <a:cubicBezTo>
                    <a:pt x="8430" y="7698"/>
                    <a:pt x="10263" y="14295"/>
                    <a:pt x="7331" y="20893"/>
                  </a:cubicBezTo>
                  <a:cubicBezTo>
                    <a:pt x="5132" y="18327"/>
                    <a:pt x="2566" y="15761"/>
                    <a:pt x="0" y="13195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39737863-7D28-4E02-84DF-C0C438731826}"/>
                </a:ext>
              </a:extLst>
            </p:cNvPr>
            <p:cNvSpPr/>
            <p:nvPr/>
          </p:nvSpPr>
          <p:spPr>
            <a:xfrm>
              <a:off x="10593571" y="6710685"/>
              <a:ext cx="256790" cy="274686"/>
            </a:xfrm>
            <a:custGeom>
              <a:avLst/>
              <a:gdLst>
                <a:gd name="connsiteX0" fmla="*/ 57996 w 256790"/>
                <a:gd name="connsiteY0" fmla="*/ 5462 h 274686"/>
                <a:gd name="connsiteX1" fmla="*/ 77056 w 256790"/>
                <a:gd name="connsiteY1" fmla="*/ 3995 h 274686"/>
                <a:gd name="connsiteX2" fmla="*/ 92817 w 256790"/>
                <a:gd name="connsiteY2" fmla="*/ 697 h 274686"/>
                <a:gd name="connsiteX3" fmla="*/ 166124 w 256790"/>
                <a:gd name="connsiteY3" fmla="*/ 9127 h 274686"/>
                <a:gd name="connsiteX4" fmla="*/ 207177 w 256790"/>
                <a:gd name="connsiteY4" fmla="*/ 19024 h 274686"/>
                <a:gd name="connsiteX5" fmla="*/ 244930 w 256790"/>
                <a:gd name="connsiteY5" fmla="*/ 32219 h 274686"/>
                <a:gd name="connsiteX6" fmla="*/ 246396 w 256790"/>
                <a:gd name="connsiteY6" fmla="*/ 38817 h 274686"/>
                <a:gd name="connsiteX7" fmla="*/ 248596 w 256790"/>
                <a:gd name="connsiteY7" fmla="*/ 52012 h 274686"/>
                <a:gd name="connsiteX8" fmla="*/ 253361 w 256790"/>
                <a:gd name="connsiteY8" fmla="*/ 60809 h 274686"/>
                <a:gd name="connsiteX9" fmla="*/ 244564 w 256790"/>
                <a:gd name="connsiteY9" fmla="*/ 67040 h 274686"/>
                <a:gd name="connsiteX10" fmla="*/ 236500 w 256790"/>
                <a:gd name="connsiteY10" fmla="*/ 78036 h 274686"/>
                <a:gd name="connsiteX11" fmla="*/ 236133 w 256790"/>
                <a:gd name="connsiteY11" fmla="*/ 81702 h 274686"/>
                <a:gd name="connsiteX12" fmla="*/ 210842 w 256790"/>
                <a:gd name="connsiteY12" fmla="*/ 123121 h 274686"/>
                <a:gd name="connsiteX13" fmla="*/ 201679 w 256790"/>
                <a:gd name="connsiteY13" fmla="*/ 122021 h 274686"/>
                <a:gd name="connsiteX14" fmla="*/ 192149 w 256790"/>
                <a:gd name="connsiteY14" fmla="*/ 100029 h 274686"/>
                <a:gd name="connsiteX15" fmla="*/ 180419 w 256790"/>
                <a:gd name="connsiteY15" fmla="*/ 142181 h 274686"/>
                <a:gd name="connsiteX16" fmla="*/ 187384 w 256790"/>
                <a:gd name="connsiteY16" fmla="*/ 137782 h 274686"/>
                <a:gd name="connsiteX17" fmla="*/ 200579 w 256790"/>
                <a:gd name="connsiteY17" fmla="*/ 135949 h 274686"/>
                <a:gd name="connsiteX18" fmla="*/ 201312 w 256790"/>
                <a:gd name="connsiteY18" fmla="*/ 149511 h 274686"/>
                <a:gd name="connsiteX19" fmla="*/ 195081 w 256790"/>
                <a:gd name="connsiteY19" fmla="*/ 169305 h 274686"/>
                <a:gd name="connsiteX20" fmla="*/ 196181 w 256790"/>
                <a:gd name="connsiteY20" fmla="*/ 168938 h 274686"/>
                <a:gd name="connsiteX21" fmla="*/ 195448 w 256790"/>
                <a:gd name="connsiteY21" fmla="*/ 168205 h 274686"/>
                <a:gd name="connsiteX22" fmla="*/ 197647 w 256790"/>
                <a:gd name="connsiteY22" fmla="*/ 157209 h 274686"/>
                <a:gd name="connsiteX23" fmla="*/ 205344 w 256790"/>
                <a:gd name="connsiteY23" fmla="*/ 136316 h 274686"/>
                <a:gd name="connsiteX24" fmla="*/ 215607 w 256790"/>
                <a:gd name="connsiteY24" fmla="*/ 126053 h 274686"/>
                <a:gd name="connsiteX25" fmla="*/ 224771 w 256790"/>
                <a:gd name="connsiteY25" fmla="*/ 134483 h 274686"/>
                <a:gd name="connsiteX26" fmla="*/ 220739 w 256790"/>
                <a:gd name="connsiteY26" fmla="*/ 158675 h 274686"/>
                <a:gd name="connsiteX27" fmla="*/ 243464 w 256790"/>
                <a:gd name="connsiteY27" fmla="*/ 155010 h 274686"/>
                <a:gd name="connsiteX28" fmla="*/ 242731 w 256790"/>
                <a:gd name="connsiteY28" fmla="*/ 169305 h 274686"/>
                <a:gd name="connsiteX29" fmla="*/ 222205 w 256790"/>
                <a:gd name="connsiteY29" fmla="*/ 194962 h 274686"/>
                <a:gd name="connsiteX30" fmla="*/ 243098 w 256790"/>
                <a:gd name="connsiteY30" fmla="*/ 168571 h 274686"/>
                <a:gd name="connsiteX31" fmla="*/ 253727 w 256790"/>
                <a:gd name="connsiteY31" fmla="*/ 181400 h 274686"/>
                <a:gd name="connsiteX32" fmla="*/ 246396 w 256790"/>
                <a:gd name="connsiteY32" fmla="*/ 210723 h 274686"/>
                <a:gd name="connsiteX33" fmla="*/ 235767 w 256790"/>
                <a:gd name="connsiteY33" fmla="*/ 225751 h 274686"/>
                <a:gd name="connsiteX34" fmla="*/ 256293 w 256790"/>
                <a:gd name="connsiteY34" fmla="*/ 241513 h 274686"/>
                <a:gd name="connsiteX35" fmla="*/ 251528 w 256790"/>
                <a:gd name="connsiteY35" fmla="*/ 262405 h 274686"/>
                <a:gd name="connsiteX36" fmla="*/ 244930 w 256790"/>
                <a:gd name="connsiteY36" fmla="*/ 268636 h 274686"/>
                <a:gd name="connsiteX37" fmla="*/ 238699 w 256790"/>
                <a:gd name="connsiteY37" fmla="*/ 274501 h 274686"/>
                <a:gd name="connsiteX38" fmla="*/ 217806 w 256790"/>
                <a:gd name="connsiteY38" fmla="*/ 261306 h 274686"/>
                <a:gd name="connsiteX39" fmla="*/ 207910 w 256790"/>
                <a:gd name="connsiteY39" fmla="*/ 251776 h 274686"/>
                <a:gd name="connsiteX40" fmla="*/ 200579 w 256790"/>
                <a:gd name="connsiteY40" fmla="*/ 241146 h 274686"/>
                <a:gd name="connsiteX41" fmla="*/ 195814 w 256790"/>
                <a:gd name="connsiteY41" fmla="*/ 251409 h 274686"/>
                <a:gd name="connsiteX42" fmla="*/ 192882 w 256790"/>
                <a:gd name="connsiteY42" fmla="*/ 263505 h 274686"/>
                <a:gd name="connsiteX43" fmla="*/ 173089 w 256790"/>
                <a:gd name="connsiteY43" fmla="*/ 253608 h 274686"/>
                <a:gd name="connsiteX44" fmla="*/ 153296 w 256790"/>
                <a:gd name="connsiteY44" fmla="*/ 237114 h 274686"/>
                <a:gd name="connsiteX45" fmla="*/ 136435 w 256790"/>
                <a:gd name="connsiteY45" fmla="*/ 230150 h 274686"/>
                <a:gd name="connsiteX46" fmla="*/ 137168 w 256790"/>
                <a:gd name="connsiteY46" fmla="*/ 248110 h 274686"/>
                <a:gd name="connsiteX47" fmla="*/ 124706 w 256790"/>
                <a:gd name="connsiteY47" fmla="*/ 244811 h 274686"/>
                <a:gd name="connsiteX48" fmla="*/ 123973 w 256790"/>
                <a:gd name="connsiteY48" fmla="*/ 202659 h 274686"/>
                <a:gd name="connsiteX49" fmla="*/ 132769 w 256790"/>
                <a:gd name="connsiteY49" fmla="*/ 195329 h 274686"/>
                <a:gd name="connsiteX50" fmla="*/ 157328 w 256790"/>
                <a:gd name="connsiteY50" fmla="*/ 185432 h 274686"/>
                <a:gd name="connsiteX51" fmla="*/ 109678 w 256790"/>
                <a:gd name="connsiteY51" fmla="*/ 171870 h 274686"/>
                <a:gd name="connsiteX52" fmla="*/ 98681 w 256790"/>
                <a:gd name="connsiteY52" fmla="*/ 149145 h 274686"/>
                <a:gd name="connsiteX53" fmla="*/ 97215 w 256790"/>
                <a:gd name="connsiteY53" fmla="*/ 135583 h 274686"/>
                <a:gd name="connsiteX54" fmla="*/ 86586 w 256790"/>
                <a:gd name="connsiteY54" fmla="*/ 141081 h 274686"/>
                <a:gd name="connsiteX55" fmla="*/ 74856 w 256790"/>
                <a:gd name="connsiteY55" fmla="*/ 142181 h 274686"/>
                <a:gd name="connsiteX56" fmla="*/ 72657 w 256790"/>
                <a:gd name="connsiteY56" fmla="*/ 127519 h 274686"/>
                <a:gd name="connsiteX57" fmla="*/ 70091 w 256790"/>
                <a:gd name="connsiteY57" fmla="*/ 117256 h 274686"/>
                <a:gd name="connsiteX58" fmla="*/ 67892 w 256790"/>
                <a:gd name="connsiteY58" fmla="*/ 114324 h 274686"/>
                <a:gd name="connsiteX59" fmla="*/ 32704 w 256790"/>
                <a:gd name="connsiteY59" fmla="*/ 69606 h 274686"/>
                <a:gd name="connsiteX60" fmla="*/ 4114 w 256790"/>
                <a:gd name="connsiteY60" fmla="*/ 33319 h 274686"/>
                <a:gd name="connsiteX61" fmla="*/ 11812 w 256790"/>
                <a:gd name="connsiteY61" fmla="*/ 11693 h 274686"/>
                <a:gd name="connsiteX62" fmla="*/ 57996 w 256790"/>
                <a:gd name="connsiteY62" fmla="*/ 5462 h 27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6790" h="274686">
                  <a:moveTo>
                    <a:pt x="57996" y="5462"/>
                  </a:moveTo>
                  <a:cubicBezTo>
                    <a:pt x="64227" y="5095"/>
                    <a:pt x="70824" y="4729"/>
                    <a:pt x="77056" y="3995"/>
                  </a:cubicBezTo>
                  <a:cubicBezTo>
                    <a:pt x="81454" y="-36"/>
                    <a:pt x="87319" y="-769"/>
                    <a:pt x="92817" y="697"/>
                  </a:cubicBezTo>
                  <a:cubicBezTo>
                    <a:pt x="117008" y="6561"/>
                    <a:pt x="141933" y="3995"/>
                    <a:pt x="166124" y="9127"/>
                  </a:cubicBezTo>
                  <a:cubicBezTo>
                    <a:pt x="179320" y="14992"/>
                    <a:pt x="192882" y="17924"/>
                    <a:pt x="207177" y="19024"/>
                  </a:cubicBezTo>
                  <a:cubicBezTo>
                    <a:pt x="221105" y="19757"/>
                    <a:pt x="233934" y="23789"/>
                    <a:pt x="244930" y="32219"/>
                  </a:cubicBezTo>
                  <a:cubicBezTo>
                    <a:pt x="246763" y="34052"/>
                    <a:pt x="248229" y="36617"/>
                    <a:pt x="246396" y="38817"/>
                  </a:cubicBezTo>
                  <a:cubicBezTo>
                    <a:pt x="241631" y="44315"/>
                    <a:pt x="236866" y="49080"/>
                    <a:pt x="248596" y="52012"/>
                  </a:cubicBezTo>
                  <a:cubicBezTo>
                    <a:pt x="252261" y="52745"/>
                    <a:pt x="254827" y="56777"/>
                    <a:pt x="253361" y="60809"/>
                  </a:cubicBezTo>
                  <a:cubicBezTo>
                    <a:pt x="252261" y="64474"/>
                    <a:pt x="248229" y="67407"/>
                    <a:pt x="244564" y="67040"/>
                  </a:cubicBezTo>
                  <a:cubicBezTo>
                    <a:pt x="234301" y="65941"/>
                    <a:pt x="232834" y="69606"/>
                    <a:pt x="236500" y="78036"/>
                  </a:cubicBezTo>
                  <a:cubicBezTo>
                    <a:pt x="236866" y="79136"/>
                    <a:pt x="236866" y="80969"/>
                    <a:pt x="236133" y="81702"/>
                  </a:cubicBezTo>
                  <a:cubicBezTo>
                    <a:pt x="221472" y="91598"/>
                    <a:pt x="215974" y="107359"/>
                    <a:pt x="210842" y="123121"/>
                  </a:cubicBezTo>
                  <a:cubicBezTo>
                    <a:pt x="209743" y="127153"/>
                    <a:pt x="204245" y="125686"/>
                    <a:pt x="201679" y="122021"/>
                  </a:cubicBezTo>
                  <a:cubicBezTo>
                    <a:pt x="197647" y="116889"/>
                    <a:pt x="192515" y="111758"/>
                    <a:pt x="192149" y="100029"/>
                  </a:cubicBezTo>
                  <a:cubicBezTo>
                    <a:pt x="185551" y="116523"/>
                    <a:pt x="170156" y="125320"/>
                    <a:pt x="180419" y="142181"/>
                  </a:cubicBezTo>
                  <a:cubicBezTo>
                    <a:pt x="184451" y="143647"/>
                    <a:pt x="185185" y="139615"/>
                    <a:pt x="187384" y="137782"/>
                  </a:cubicBezTo>
                  <a:cubicBezTo>
                    <a:pt x="191416" y="133750"/>
                    <a:pt x="196181" y="131917"/>
                    <a:pt x="200579" y="135949"/>
                  </a:cubicBezTo>
                  <a:cubicBezTo>
                    <a:pt x="205344" y="139981"/>
                    <a:pt x="203145" y="144746"/>
                    <a:pt x="201312" y="149511"/>
                  </a:cubicBezTo>
                  <a:cubicBezTo>
                    <a:pt x="198746" y="155742"/>
                    <a:pt x="189216" y="159774"/>
                    <a:pt x="195081" y="169305"/>
                  </a:cubicBezTo>
                  <a:cubicBezTo>
                    <a:pt x="195448" y="171137"/>
                    <a:pt x="198746" y="168571"/>
                    <a:pt x="196181" y="168938"/>
                  </a:cubicBezTo>
                  <a:cubicBezTo>
                    <a:pt x="195814" y="168938"/>
                    <a:pt x="195448" y="168571"/>
                    <a:pt x="195448" y="168205"/>
                  </a:cubicBezTo>
                  <a:cubicBezTo>
                    <a:pt x="190683" y="163440"/>
                    <a:pt x="194348" y="160141"/>
                    <a:pt x="197647" y="157209"/>
                  </a:cubicBezTo>
                  <a:cubicBezTo>
                    <a:pt x="204245" y="151711"/>
                    <a:pt x="208643" y="146212"/>
                    <a:pt x="205344" y="136316"/>
                  </a:cubicBezTo>
                  <a:cubicBezTo>
                    <a:pt x="202778" y="128985"/>
                    <a:pt x="209743" y="126786"/>
                    <a:pt x="215607" y="126053"/>
                  </a:cubicBezTo>
                  <a:cubicBezTo>
                    <a:pt x="221472" y="124953"/>
                    <a:pt x="224404" y="128252"/>
                    <a:pt x="224771" y="134483"/>
                  </a:cubicBezTo>
                  <a:cubicBezTo>
                    <a:pt x="225504" y="142547"/>
                    <a:pt x="225870" y="150611"/>
                    <a:pt x="220739" y="158675"/>
                  </a:cubicBezTo>
                  <a:cubicBezTo>
                    <a:pt x="228070" y="152077"/>
                    <a:pt x="235034" y="148778"/>
                    <a:pt x="243464" y="155010"/>
                  </a:cubicBezTo>
                  <a:cubicBezTo>
                    <a:pt x="250062" y="160141"/>
                    <a:pt x="246763" y="164539"/>
                    <a:pt x="242731" y="169305"/>
                  </a:cubicBezTo>
                  <a:cubicBezTo>
                    <a:pt x="233568" y="175902"/>
                    <a:pt x="220739" y="179934"/>
                    <a:pt x="222205" y="194962"/>
                  </a:cubicBezTo>
                  <a:cubicBezTo>
                    <a:pt x="234667" y="190197"/>
                    <a:pt x="239799" y="180300"/>
                    <a:pt x="243098" y="168571"/>
                  </a:cubicBezTo>
                  <a:cubicBezTo>
                    <a:pt x="257759" y="163440"/>
                    <a:pt x="255926" y="174069"/>
                    <a:pt x="253727" y="181400"/>
                  </a:cubicBezTo>
                  <a:cubicBezTo>
                    <a:pt x="250795" y="191297"/>
                    <a:pt x="243098" y="205225"/>
                    <a:pt x="246396" y="210723"/>
                  </a:cubicBezTo>
                  <a:cubicBezTo>
                    <a:pt x="257026" y="228317"/>
                    <a:pt x="243831" y="223919"/>
                    <a:pt x="235767" y="225751"/>
                  </a:cubicBezTo>
                  <a:cubicBezTo>
                    <a:pt x="244197" y="228684"/>
                    <a:pt x="253361" y="231249"/>
                    <a:pt x="256293" y="241513"/>
                  </a:cubicBezTo>
                  <a:cubicBezTo>
                    <a:pt x="257759" y="249210"/>
                    <a:pt x="255926" y="256174"/>
                    <a:pt x="251528" y="262405"/>
                  </a:cubicBezTo>
                  <a:cubicBezTo>
                    <a:pt x="250795" y="265704"/>
                    <a:pt x="241265" y="259473"/>
                    <a:pt x="244930" y="268636"/>
                  </a:cubicBezTo>
                  <a:cubicBezTo>
                    <a:pt x="246030" y="271569"/>
                    <a:pt x="243831" y="275601"/>
                    <a:pt x="238699" y="274501"/>
                  </a:cubicBezTo>
                  <a:cubicBezTo>
                    <a:pt x="232834" y="269003"/>
                    <a:pt x="230635" y="257640"/>
                    <a:pt x="217806" y="261306"/>
                  </a:cubicBezTo>
                  <a:cubicBezTo>
                    <a:pt x="215241" y="262039"/>
                    <a:pt x="204245" y="259473"/>
                    <a:pt x="207910" y="251776"/>
                  </a:cubicBezTo>
                  <a:cubicBezTo>
                    <a:pt x="212308" y="241879"/>
                    <a:pt x="204611" y="241879"/>
                    <a:pt x="200579" y="241146"/>
                  </a:cubicBezTo>
                  <a:cubicBezTo>
                    <a:pt x="190683" y="239680"/>
                    <a:pt x="198746" y="248477"/>
                    <a:pt x="195814" y="251409"/>
                  </a:cubicBezTo>
                  <a:cubicBezTo>
                    <a:pt x="194348" y="252875"/>
                    <a:pt x="194715" y="255808"/>
                    <a:pt x="192882" y="263505"/>
                  </a:cubicBezTo>
                  <a:cubicBezTo>
                    <a:pt x="189583" y="242979"/>
                    <a:pt x="182985" y="247744"/>
                    <a:pt x="173089" y="253608"/>
                  </a:cubicBezTo>
                  <a:cubicBezTo>
                    <a:pt x="160626" y="260939"/>
                    <a:pt x="151829" y="253242"/>
                    <a:pt x="153296" y="237114"/>
                  </a:cubicBezTo>
                  <a:cubicBezTo>
                    <a:pt x="153662" y="230883"/>
                    <a:pt x="153662" y="230883"/>
                    <a:pt x="136435" y="230150"/>
                  </a:cubicBezTo>
                  <a:cubicBezTo>
                    <a:pt x="136068" y="236015"/>
                    <a:pt x="143399" y="241879"/>
                    <a:pt x="137168" y="248110"/>
                  </a:cubicBezTo>
                  <a:cubicBezTo>
                    <a:pt x="132036" y="250310"/>
                    <a:pt x="128371" y="248110"/>
                    <a:pt x="124706" y="244811"/>
                  </a:cubicBezTo>
                  <a:cubicBezTo>
                    <a:pt x="116642" y="230883"/>
                    <a:pt x="123606" y="216588"/>
                    <a:pt x="123973" y="202659"/>
                  </a:cubicBezTo>
                  <a:cubicBezTo>
                    <a:pt x="123973" y="197894"/>
                    <a:pt x="128004" y="193863"/>
                    <a:pt x="132769" y="195329"/>
                  </a:cubicBezTo>
                  <a:cubicBezTo>
                    <a:pt x="142666" y="198627"/>
                    <a:pt x="147798" y="191663"/>
                    <a:pt x="157328" y="185432"/>
                  </a:cubicBezTo>
                  <a:cubicBezTo>
                    <a:pt x="138268" y="185799"/>
                    <a:pt x="129104" y="168571"/>
                    <a:pt x="109678" y="171870"/>
                  </a:cubicBezTo>
                  <a:cubicBezTo>
                    <a:pt x="100514" y="173703"/>
                    <a:pt x="98681" y="159041"/>
                    <a:pt x="98681" y="149145"/>
                  </a:cubicBezTo>
                  <a:cubicBezTo>
                    <a:pt x="98681" y="144380"/>
                    <a:pt x="103080" y="138515"/>
                    <a:pt x="97215" y="135583"/>
                  </a:cubicBezTo>
                  <a:cubicBezTo>
                    <a:pt x="92450" y="133017"/>
                    <a:pt x="89518" y="138515"/>
                    <a:pt x="86586" y="141081"/>
                  </a:cubicBezTo>
                  <a:cubicBezTo>
                    <a:pt x="82920" y="144380"/>
                    <a:pt x="78888" y="145479"/>
                    <a:pt x="74856" y="142181"/>
                  </a:cubicBezTo>
                  <a:cubicBezTo>
                    <a:pt x="69725" y="138149"/>
                    <a:pt x="68259" y="131551"/>
                    <a:pt x="72657" y="127519"/>
                  </a:cubicBezTo>
                  <a:cubicBezTo>
                    <a:pt x="79988" y="120921"/>
                    <a:pt x="74490" y="119822"/>
                    <a:pt x="70091" y="117256"/>
                  </a:cubicBezTo>
                  <a:cubicBezTo>
                    <a:pt x="68992" y="116523"/>
                    <a:pt x="67892" y="115423"/>
                    <a:pt x="67892" y="114324"/>
                  </a:cubicBezTo>
                  <a:cubicBezTo>
                    <a:pt x="68992" y="89399"/>
                    <a:pt x="49199" y="80602"/>
                    <a:pt x="32704" y="69606"/>
                  </a:cubicBezTo>
                  <a:cubicBezTo>
                    <a:pt x="19142" y="60809"/>
                    <a:pt x="13644" y="45414"/>
                    <a:pt x="4114" y="33319"/>
                  </a:cubicBezTo>
                  <a:cubicBezTo>
                    <a:pt x="-4316" y="23056"/>
                    <a:pt x="1182" y="9860"/>
                    <a:pt x="11812" y="11693"/>
                  </a:cubicBezTo>
                  <a:cubicBezTo>
                    <a:pt x="29039" y="16091"/>
                    <a:pt x="42234" y="2529"/>
                    <a:pt x="57996" y="5462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66F267A-96C0-4172-A24B-CD24D4F05921}"/>
                </a:ext>
              </a:extLst>
            </p:cNvPr>
            <p:cNvSpPr/>
            <p:nvPr/>
          </p:nvSpPr>
          <p:spPr>
            <a:xfrm>
              <a:off x="10767027" y="6952324"/>
              <a:ext cx="314655" cy="228725"/>
            </a:xfrm>
            <a:custGeom>
              <a:avLst/>
              <a:gdLst>
                <a:gd name="connsiteX0" fmla="*/ 65244 w 314655"/>
                <a:gd name="connsiteY0" fmla="*/ 33962 h 228725"/>
                <a:gd name="connsiteX1" fmla="*/ 68909 w 314655"/>
                <a:gd name="connsiteY1" fmla="*/ 24432 h 228725"/>
                <a:gd name="connsiteX2" fmla="*/ 76973 w 314655"/>
                <a:gd name="connsiteY2" fmla="*/ 22233 h 228725"/>
                <a:gd name="connsiteX3" fmla="*/ 95300 w 314655"/>
                <a:gd name="connsiteY3" fmla="*/ 973 h 228725"/>
                <a:gd name="connsiteX4" fmla="*/ 116926 w 314655"/>
                <a:gd name="connsiteY4" fmla="*/ 12336 h 228725"/>
                <a:gd name="connsiteX5" fmla="*/ 122790 w 314655"/>
                <a:gd name="connsiteY5" fmla="*/ 24065 h 228725"/>
                <a:gd name="connsiteX6" fmla="*/ 145882 w 314655"/>
                <a:gd name="connsiteY6" fmla="*/ 22599 h 228725"/>
                <a:gd name="connsiteX7" fmla="*/ 151747 w 314655"/>
                <a:gd name="connsiteY7" fmla="*/ 17468 h 228725"/>
                <a:gd name="connsiteX8" fmla="*/ 163110 w 314655"/>
                <a:gd name="connsiteY8" fmla="*/ 29197 h 228725"/>
                <a:gd name="connsiteX9" fmla="*/ 183269 w 314655"/>
                <a:gd name="connsiteY9" fmla="*/ 20400 h 228725"/>
                <a:gd name="connsiteX10" fmla="*/ 213692 w 314655"/>
                <a:gd name="connsiteY10" fmla="*/ 10504 h 228725"/>
                <a:gd name="connsiteX11" fmla="*/ 217357 w 314655"/>
                <a:gd name="connsiteY11" fmla="*/ 13436 h 228725"/>
                <a:gd name="connsiteX12" fmla="*/ 229820 w 314655"/>
                <a:gd name="connsiteY12" fmla="*/ 12703 h 228725"/>
                <a:gd name="connsiteX13" fmla="*/ 278936 w 314655"/>
                <a:gd name="connsiteY13" fmla="*/ 9037 h 228725"/>
                <a:gd name="connsiteX14" fmla="*/ 291765 w 314655"/>
                <a:gd name="connsiteY14" fmla="*/ 11237 h 228725"/>
                <a:gd name="connsiteX15" fmla="*/ 296530 w 314655"/>
                <a:gd name="connsiteY15" fmla="*/ 13069 h 228725"/>
                <a:gd name="connsiteX16" fmla="*/ 314490 w 314655"/>
                <a:gd name="connsiteY16" fmla="*/ 20767 h 228725"/>
                <a:gd name="connsiteX17" fmla="*/ 301661 w 314655"/>
                <a:gd name="connsiteY17" fmla="*/ 38360 h 228725"/>
                <a:gd name="connsiteX18" fmla="*/ 292864 w 314655"/>
                <a:gd name="connsiteY18" fmla="*/ 44958 h 228725"/>
                <a:gd name="connsiteX19" fmla="*/ 269039 w 314655"/>
                <a:gd name="connsiteY19" fmla="*/ 47890 h 228725"/>
                <a:gd name="connsiteX20" fmla="*/ 249613 w 314655"/>
                <a:gd name="connsiteY20" fmla="*/ 35795 h 228725"/>
                <a:gd name="connsiteX21" fmla="*/ 262442 w 314655"/>
                <a:gd name="connsiteY21" fmla="*/ 70249 h 228725"/>
                <a:gd name="connsiteX22" fmla="*/ 237884 w 314655"/>
                <a:gd name="connsiteY22" fmla="*/ 95907 h 228725"/>
                <a:gd name="connsiteX23" fmla="*/ 231652 w 314655"/>
                <a:gd name="connsiteY23" fmla="*/ 110568 h 228725"/>
                <a:gd name="connsiteX24" fmla="*/ 229453 w 314655"/>
                <a:gd name="connsiteY24" fmla="*/ 121198 h 228725"/>
                <a:gd name="connsiteX25" fmla="*/ 204529 w 314655"/>
                <a:gd name="connsiteY25" fmla="*/ 146856 h 228725"/>
                <a:gd name="connsiteX26" fmla="*/ 226887 w 314655"/>
                <a:gd name="connsiteY26" fmla="*/ 146856 h 228725"/>
                <a:gd name="connsiteX27" fmla="*/ 221023 w 314655"/>
                <a:gd name="connsiteY27" fmla="*/ 162984 h 228725"/>
                <a:gd name="connsiteX28" fmla="*/ 186935 w 314655"/>
                <a:gd name="connsiteY28" fmla="*/ 167748 h 228725"/>
                <a:gd name="connsiteX29" fmla="*/ 178871 w 314655"/>
                <a:gd name="connsiteY29" fmla="*/ 141358 h 228725"/>
                <a:gd name="connsiteX30" fmla="*/ 178504 w 314655"/>
                <a:gd name="connsiteY30" fmla="*/ 139158 h 228725"/>
                <a:gd name="connsiteX31" fmla="*/ 170807 w 314655"/>
                <a:gd name="connsiteY31" fmla="*/ 142091 h 228725"/>
                <a:gd name="connsiteX32" fmla="*/ 178871 w 314655"/>
                <a:gd name="connsiteY32" fmla="*/ 167382 h 228725"/>
                <a:gd name="connsiteX33" fmla="*/ 174839 w 314655"/>
                <a:gd name="connsiteY33" fmla="*/ 181310 h 228725"/>
                <a:gd name="connsiteX34" fmla="*/ 168241 w 314655"/>
                <a:gd name="connsiteY34" fmla="*/ 186075 h 228725"/>
                <a:gd name="connsiteX35" fmla="*/ 149914 w 314655"/>
                <a:gd name="connsiteY35" fmla="*/ 191940 h 228725"/>
                <a:gd name="connsiteX36" fmla="*/ 145516 w 314655"/>
                <a:gd name="connsiteY36" fmla="*/ 189008 h 228725"/>
                <a:gd name="connsiteX37" fmla="*/ 138918 w 314655"/>
                <a:gd name="connsiteY37" fmla="*/ 186442 h 228725"/>
                <a:gd name="connsiteX38" fmla="*/ 128289 w 314655"/>
                <a:gd name="connsiteY38" fmla="*/ 186809 h 228725"/>
                <a:gd name="connsiteX39" fmla="*/ 104830 w 314655"/>
                <a:gd name="connsiteY39" fmla="*/ 149788 h 228725"/>
                <a:gd name="connsiteX40" fmla="*/ 104097 w 314655"/>
                <a:gd name="connsiteY40" fmla="*/ 146123 h 228725"/>
                <a:gd name="connsiteX41" fmla="*/ 103730 w 314655"/>
                <a:gd name="connsiteY41" fmla="*/ 209534 h 228725"/>
                <a:gd name="connsiteX42" fmla="*/ 95667 w 314655"/>
                <a:gd name="connsiteY42" fmla="*/ 221996 h 228725"/>
                <a:gd name="connsiteX43" fmla="*/ 69642 w 314655"/>
                <a:gd name="connsiteY43" fmla="*/ 222363 h 228725"/>
                <a:gd name="connsiteX44" fmla="*/ 81372 w 314655"/>
                <a:gd name="connsiteY44" fmla="*/ 186075 h 228725"/>
                <a:gd name="connsiteX45" fmla="*/ 70742 w 314655"/>
                <a:gd name="connsiteY45" fmla="*/ 185709 h 228725"/>
                <a:gd name="connsiteX46" fmla="*/ 52782 w 314655"/>
                <a:gd name="connsiteY46" fmla="*/ 193406 h 228725"/>
                <a:gd name="connsiteX47" fmla="*/ 34821 w 314655"/>
                <a:gd name="connsiteY47" fmla="*/ 175079 h 228725"/>
                <a:gd name="connsiteX48" fmla="*/ 36287 w 314655"/>
                <a:gd name="connsiteY48" fmla="*/ 170681 h 228725"/>
                <a:gd name="connsiteX49" fmla="*/ 57913 w 314655"/>
                <a:gd name="connsiteY49" fmla="*/ 143190 h 228725"/>
                <a:gd name="connsiteX50" fmla="*/ 43618 w 314655"/>
                <a:gd name="connsiteY50" fmla="*/ 117899 h 228725"/>
                <a:gd name="connsiteX51" fmla="*/ 43985 w 314655"/>
                <a:gd name="connsiteY51" fmla="*/ 94441 h 228725"/>
                <a:gd name="connsiteX52" fmla="*/ 27490 w 314655"/>
                <a:gd name="connsiteY52" fmla="*/ 105070 h 228725"/>
                <a:gd name="connsiteX53" fmla="*/ 21259 w 314655"/>
                <a:gd name="connsiteY53" fmla="*/ 103238 h 228725"/>
                <a:gd name="connsiteX54" fmla="*/ 0 w 314655"/>
                <a:gd name="connsiteY54" fmla="*/ 98839 h 228725"/>
                <a:gd name="connsiteX55" fmla="*/ 33355 w 314655"/>
                <a:gd name="connsiteY55" fmla="*/ 101772 h 228725"/>
                <a:gd name="connsiteX56" fmla="*/ 38853 w 314655"/>
                <a:gd name="connsiteY56" fmla="*/ 96640 h 228725"/>
                <a:gd name="connsiteX57" fmla="*/ 53881 w 314655"/>
                <a:gd name="connsiteY57" fmla="*/ 75747 h 228725"/>
                <a:gd name="connsiteX58" fmla="*/ 56813 w 314655"/>
                <a:gd name="connsiteY58" fmla="*/ 55588 h 228725"/>
                <a:gd name="connsiteX59" fmla="*/ 60479 w 314655"/>
                <a:gd name="connsiteY59" fmla="*/ 45325 h 228725"/>
                <a:gd name="connsiteX60" fmla="*/ 65244 w 314655"/>
                <a:gd name="connsiteY60" fmla="*/ 33962 h 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655" h="228725">
                  <a:moveTo>
                    <a:pt x="65244" y="33962"/>
                  </a:moveTo>
                  <a:cubicBezTo>
                    <a:pt x="68909" y="31763"/>
                    <a:pt x="68909" y="28097"/>
                    <a:pt x="68909" y="24432"/>
                  </a:cubicBezTo>
                  <a:cubicBezTo>
                    <a:pt x="68543" y="12336"/>
                    <a:pt x="74041" y="22233"/>
                    <a:pt x="76973" y="22233"/>
                  </a:cubicBezTo>
                  <a:cubicBezTo>
                    <a:pt x="87603" y="18934"/>
                    <a:pt x="87603" y="6472"/>
                    <a:pt x="95300" y="973"/>
                  </a:cubicBezTo>
                  <a:cubicBezTo>
                    <a:pt x="105930" y="-1959"/>
                    <a:pt x="113260" y="1706"/>
                    <a:pt x="116926" y="12336"/>
                  </a:cubicBezTo>
                  <a:cubicBezTo>
                    <a:pt x="118392" y="16368"/>
                    <a:pt x="120225" y="20400"/>
                    <a:pt x="122790" y="24065"/>
                  </a:cubicBezTo>
                  <a:cubicBezTo>
                    <a:pt x="132687" y="38727"/>
                    <a:pt x="137819" y="38360"/>
                    <a:pt x="145882" y="22599"/>
                  </a:cubicBezTo>
                  <a:cubicBezTo>
                    <a:pt x="147348" y="20400"/>
                    <a:pt x="149181" y="18567"/>
                    <a:pt x="151747" y="17468"/>
                  </a:cubicBezTo>
                  <a:cubicBezTo>
                    <a:pt x="160177" y="15268"/>
                    <a:pt x="159811" y="22599"/>
                    <a:pt x="163110" y="29197"/>
                  </a:cubicBezTo>
                  <a:cubicBezTo>
                    <a:pt x="165675" y="13436"/>
                    <a:pt x="171907" y="12703"/>
                    <a:pt x="183269" y="20400"/>
                  </a:cubicBezTo>
                  <a:cubicBezTo>
                    <a:pt x="196465" y="29197"/>
                    <a:pt x="203795" y="14535"/>
                    <a:pt x="213692" y="10504"/>
                  </a:cubicBezTo>
                  <a:cubicBezTo>
                    <a:pt x="215525" y="10870"/>
                    <a:pt x="216624" y="11969"/>
                    <a:pt x="217357" y="13436"/>
                  </a:cubicBezTo>
                  <a:cubicBezTo>
                    <a:pt x="221756" y="24799"/>
                    <a:pt x="225788" y="15268"/>
                    <a:pt x="229820" y="12703"/>
                  </a:cubicBezTo>
                  <a:cubicBezTo>
                    <a:pt x="245214" y="-493"/>
                    <a:pt x="262442" y="8304"/>
                    <a:pt x="278936" y="9037"/>
                  </a:cubicBezTo>
                  <a:cubicBezTo>
                    <a:pt x="283334" y="8304"/>
                    <a:pt x="287733" y="9404"/>
                    <a:pt x="291765" y="11237"/>
                  </a:cubicBezTo>
                  <a:cubicBezTo>
                    <a:pt x="293231" y="11969"/>
                    <a:pt x="295064" y="12336"/>
                    <a:pt x="296530" y="13069"/>
                  </a:cubicBezTo>
                  <a:cubicBezTo>
                    <a:pt x="302028" y="16735"/>
                    <a:pt x="313024" y="8304"/>
                    <a:pt x="314490" y="20767"/>
                  </a:cubicBezTo>
                  <a:cubicBezTo>
                    <a:pt x="315590" y="30296"/>
                    <a:pt x="311191" y="36528"/>
                    <a:pt x="301661" y="38360"/>
                  </a:cubicBezTo>
                  <a:cubicBezTo>
                    <a:pt x="297996" y="39094"/>
                    <a:pt x="295064" y="40926"/>
                    <a:pt x="292864" y="44958"/>
                  </a:cubicBezTo>
                  <a:cubicBezTo>
                    <a:pt x="286267" y="57787"/>
                    <a:pt x="280769" y="59253"/>
                    <a:pt x="269039" y="47890"/>
                  </a:cubicBezTo>
                  <a:cubicBezTo>
                    <a:pt x="265374" y="44225"/>
                    <a:pt x="255844" y="41293"/>
                    <a:pt x="249613" y="35795"/>
                  </a:cubicBezTo>
                  <a:cubicBezTo>
                    <a:pt x="259876" y="45325"/>
                    <a:pt x="264274" y="56321"/>
                    <a:pt x="262442" y="70249"/>
                  </a:cubicBezTo>
                  <a:cubicBezTo>
                    <a:pt x="260242" y="85277"/>
                    <a:pt x="256944" y="97006"/>
                    <a:pt x="237884" y="95907"/>
                  </a:cubicBezTo>
                  <a:cubicBezTo>
                    <a:pt x="234218" y="95907"/>
                    <a:pt x="216258" y="98106"/>
                    <a:pt x="231652" y="110568"/>
                  </a:cubicBezTo>
                  <a:cubicBezTo>
                    <a:pt x="236417" y="114600"/>
                    <a:pt x="233485" y="117899"/>
                    <a:pt x="229453" y="121198"/>
                  </a:cubicBezTo>
                  <a:cubicBezTo>
                    <a:pt x="221389" y="127796"/>
                    <a:pt x="214425" y="135860"/>
                    <a:pt x="204529" y="146856"/>
                  </a:cubicBezTo>
                  <a:cubicBezTo>
                    <a:pt x="214792" y="140258"/>
                    <a:pt x="222122" y="138425"/>
                    <a:pt x="226887" y="146856"/>
                  </a:cubicBezTo>
                  <a:cubicBezTo>
                    <a:pt x="230919" y="153820"/>
                    <a:pt x="225788" y="158585"/>
                    <a:pt x="221023" y="162984"/>
                  </a:cubicBezTo>
                  <a:cubicBezTo>
                    <a:pt x="210760" y="173247"/>
                    <a:pt x="199764" y="173980"/>
                    <a:pt x="186935" y="167748"/>
                  </a:cubicBezTo>
                  <a:cubicBezTo>
                    <a:pt x="174472" y="161517"/>
                    <a:pt x="174472" y="152354"/>
                    <a:pt x="178871" y="141358"/>
                  </a:cubicBezTo>
                  <a:cubicBezTo>
                    <a:pt x="179604" y="139525"/>
                    <a:pt x="178871" y="138792"/>
                    <a:pt x="178504" y="139158"/>
                  </a:cubicBezTo>
                  <a:cubicBezTo>
                    <a:pt x="175939" y="140625"/>
                    <a:pt x="168241" y="139158"/>
                    <a:pt x="170807" y="142091"/>
                  </a:cubicBezTo>
                  <a:cubicBezTo>
                    <a:pt x="177405" y="149788"/>
                    <a:pt x="162377" y="162984"/>
                    <a:pt x="178871" y="167382"/>
                  </a:cubicBezTo>
                  <a:cubicBezTo>
                    <a:pt x="182536" y="168482"/>
                    <a:pt x="190600" y="180944"/>
                    <a:pt x="174839" y="181310"/>
                  </a:cubicBezTo>
                  <a:cubicBezTo>
                    <a:pt x="170807" y="181310"/>
                    <a:pt x="169341" y="182777"/>
                    <a:pt x="168241" y="186075"/>
                  </a:cubicBezTo>
                  <a:cubicBezTo>
                    <a:pt x="164576" y="195972"/>
                    <a:pt x="157245" y="194506"/>
                    <a:pt x="149914" y="191940"/>
                  </a:cubicBezTo>
                  <a:cubicBezTo>
                    <a:pt x="148448" y="191207"/>
                    <a:pt x="146982" y="190107"/>
                    <a:pt x="145516" y="189008"/>
                  </a:cubicBezTo>
                  <a:cubicBezTo>
                    <a:pt x="140384" y="195972"/>
                    <a:pt x="146982" y="173247"/>
                    <a:pt x="138918" y="186442"/>
                  </a:cubicBezTo>
                  <a:cubicBezTo>
                    <a:pt x="136352" y="190841"/>
                    <a:pt x="131954" y="191940"/>
                    <a:pt x="128289" y="186809"/>
                  </a:cubicBezTo>
                  <a:cubicBezTo>
                    <a:pt x="119858" y="175079"/>
                    <a:pt x="104097" y="167748"/>
                    <a:pt x="104830" y="149788"/>
                  </a:cubicBezTo>
                  <a:cubicBezTo>
                    <a:pt x="104830" y="148322"/>
                    <a:pt x="104097" y="146489"/>
                    <a:pt x="104097" y="146123"/>
                  </a:cubicBezTo>
                  <a:cubicBezTo>
                    <a:pt x="96033" y="166649"/>
                    <a:pt x="115826" y="187908"/>
                    <a:pt x="103730" y="209534"/>
                  </a:cubicBezTo>
                  <a:cubicBezTo>
                    <a:pt x="101165" y="213932"/>
                    <a:pt x="99332" y="218331"/>
                    <a:pt x="95667" y="221996"/>
                  </a:cubicBezTo>
                  <a:cubicBezTo>
                    <a:pt x="87236" y="234825"/>
                    <a:pt x="78439" y="226028"/>
                    <a:pt x="69642" y="222363"/>
                  </a:cubicBezTo>
                  <a:cubicBezTo>
                    <a:pt x="78439" y="212100"/>
                    <a:pt x="91635" y="202570"/>
                    <a:pt x="81372" y="186075"/>
                  </a:cubicBezTo>
                  <a:cubicBezTo>
                    <a:pt x="78439" y="181677"/>
                    <a:pt x="75873" y="168848"/>
                    <a:pt x="70742" y="185709"/>
                  </a:cubicBezTo>
                  <a:cubicBezTo>
                    <a:pt x="70009" y="187908"/>
                    <a:pt x="60845" y="198538"/>
                    <a:pt x="52782" y="193406"/>
                  </a:cubicBezTo>
                  <a:cubicBezTo>
                    <a:pt x="45817" y="188641"/>
                    <a:pt x="40686" y="181310"/>
                    <a:pt x="34821" y="175079"/>
                  </a:cubicBezTo>
                  <a:cubicBezTo>
                    <a:pt x="34455" y="174346"/>
                    <a:pt x="35554" y="171047"/>
                    <a:pt x="36287" y="170681"/>
                  </a:cubicBezTo>
                  <a:cubicBezTo>
                    <a:pt x="50582" y="167015"/>
                    <a:pt x="51315" y="152720"/>
                    <a:pt x="57913" y="143190"/>
                  </a:cubicBezTo>
                  <a:cubicBezTo>
                    <a:pt x="67443" y="128895"/>
                    <a:pt x="63045" y="119732"/>
                    <a:pt x="43618" y="117899"/>
                  </a:cubicBezTo>
                  <a:cubicBezTo>
                    <a:pt x="54981" y="109102"/>
                    <a:pt x="63411" y="101038"/>
                    <a:pt x="43985" y="94441"/>
                  </a:cubicBezTo>
                  <a:cubicBezTo>
                    <a:pt x="42885" y="104337"/>
                    <a:pt x="46184" y="122298"/>
                    <a:pt x="27490" y="105070"/>
                  </a:cubicBezTo>
                  <a:cubicBezTo>
                    <a:pt x="26024" y="103604"/>
                    <a:pt x="21626" y="102871"/>
                    <a:pt x="21259" y="103238"/>
                  </a:cubicBezTo>
                  <a:cubicBezTo>
                    <a:pt x="10263" y="121565"/>
                    <a:pt x="6598" y="101772"/>
                    <a:pt x="0" y="98839"/>
                  </a:cubicBezTo>
                  <a:cubicBezTo>
                    <a:pt x="10996" y="100305"/>
                    <a:pt x="22725" y="88210"/>
                    <a:pt x="33355" y="101772"/>
                  </a:cubicBezTo>
                  <a:cubicBezTo>
                    <a:pt x="35554" y="105070"/>
                    <a:pt x="37020" y="98839"/>
                    <a:pt x="38853" y="96640"/>
                  </a:cubicBezTo>
                  <a:cubicBezTo>
                    <a:pt x="44351" y="90042"/>
                    <a:pt x="31522" y="70249"/>
                    <a:pt x="53881" y="75747"/>
                  </a:cubicBezTo>
                  <a:cubicBezTo>
                    <a:pt x="54614" y="68783"/>
                    <a:pt x="51315" y="61452"/>
                    <a:pt x="56813" y="55588"/>
                  </a:cubicBezTo>
                  <a:cubicBezTo>
                    <a:pt x="45451" y="47524"/>
                    <a:pt x="52782" y="47157"/>
                    <a:pt x="60479" y="45325"/>
                  </a:cubicBezTo>
                  <a:cubicBezTo>
                    <a:pt x="63411" y="43858"/>
                    <a:pt x="65244" y="38727"/>
                    <a:pt x="65244" y="33962"/>
                  </a:cubicBez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78279B11-31AE-47A5-8136-BEC63B8BD9D9}"/>
                </a:ext>
              </a:extLst>
            </p:cNvPr>
            <p:cNvSpPr/>
            <p:nvPr/>
          </p:nvSpPr>
          <p:spPr>
            <a:xfrm>
              <a:off x="10496521" y="6878467"/>
              <a:ext cx="248167" cy="239722"/>
            </a:xfrm>
            <a:custGeom>
              <a:avLst/>
              <a:gdLst>
                <a:gd name="connsiteX0" fmla="*/ 222855 w 248167"/>
                <a:gd name="connsiteY0" fmla="*/ 77762 h 239722"/>
                <a:gd name="connsiteX1" fmla="*/ 234218 w 248167"/>
                <a:gd name="connsiteY1" fmla="*/ 81428 h 239722"/>
                <a:gd name="connsiteX2" fmla="*/ 241915 w 248167"/>
                <a:gd name="connsiteY2" fmla="*/ 90957 h 239722"/>
                <a:gd name="connsiteX3" fmla="*/ 247780 w 248167"/>
                <a:gd name="connsiteY3" fmla="*/ 96822 h 239722"/>
                <a:gd name="connsiteX4" fmla="*/ 241549 w 248167"/>
                <a:gd name="connsiteY4" fmla="*/ 125046 h 239722"/>
                <a:gd name="connsiteX5" fmla="*/ 208194 w 248167"/>
                <a:gd name="connsiteY5" fmla="*/ 137508 h 239722"/>
                <a:gd name="connsiteX6" fmla="*/ 212959 w 248167"/>
                <a:gd name="connsiteY6" fmla="*/ 118448 h 239722"/>
                <a:gd name="connsiteX7" fmla="*/ 208560 w 248167"/>
                <a:gd name="connsiteY7" fmla="*/ 137508 h 239722"/>
                <a:gd name="connsiteX8" fmla="*/ 189867 w 248167"/>
                <a:gd name="connsiteY8" fmla="*/ 146305 h 239722"/>
                <a:gd name="connsiteX9" fmla="*/ 180337 w 248167"/>
                <a:gd name="connsiteY9" fmla="*/ 156202 h 239722"/>
                <a:gd name="connsiteX10" fmla="*/ 181437 w 248167"/>
                <a:gd name="connsiteY10" fmla="*/ 173429 h 239722"/>
                <a:gd name="connsiteX11" fmla="*/ 159811 w 248167"/>
                <a:gd name="connsiteY11" fmla="*/ 159134 h 239722"/>
                <a:gd name="connsiteX12" fmla="*/ 127922 w 248167"/>
                <a:gd name="connsiteY12" fmla="*/ 169397 h 239722"/>
                <a:gd name="connsiteX13" fmla="*/ 120958 w 248167"/>
                <a:gd name="connsiteY13" fmla="*/ 189923 h 239722"/>
                <a:gd name="connsiteX14" fmla="*/ 149548 w 248167"/>
                <a:gd name="connsiteY14" fmla="*/ 229509 h 239722"/>
                <a:gd name="connsiteX15" fmla="*/ 119492 w 248167"/>
                <a:gd name="connsiteY15" fmla="*/ 224011 h 239722"/>
                <a:gd name="connsiteX16" fmla="*/ 131587 w 248167"/>
                <a:gd name="connsiteY16" fmla="*/ 233541 h 239722"/>
                <a:gd name="connsiteX17" fmla="*/ 127555 w 248167"/>
                <a:gd name="connsiteY17" fmla="*/ 238673 h 239722"/>
                <a:gd name="connsiteX18" fmla="*/ 111061 w 248167"/>
                <a:gd name="connsiteY18" fmla="*/ 232808 h 239722"/>
                <a:gd name="connsiteX19" fmla="*/ 101898 w 248167"/>
                <a:gd name="connsiteY19" fmla="*/ 228043 h 239722"/>
                <a:gd name="connsiteX20" fmla="*/ 71475 w 248167"/>
                <a:gd name="connsiteY20" fmla="*/ 200919 h 239722"/>
                <a:gd name="connsiteX21" fmla="*/ 49483 w 248167"/>
                <a:gd name="connsiteY21" fmla="*/ 184425 h 239722"/>
                <a:gd name="connsiteX22" fmla="*/ 33722 w 248167"/>
                <a:gd name="connsiteY22" fmla="*/ 164632 h 239722"/>
                <a:gd name="connsiteX23" fmla="*/ 21259 w 248167"/>
                <a:gd name="connsiteY23" fmla="*/ 140807 h 239722"/>
                <a:gd name="connsiteX24" fmla="*/ 0 w 248167"/>
                <a:gd name="connsiteY24" fmla="*/ 124679 h 239722"/>
                <a:gd name="connsiteX25" fmla="*/ 18327 w 248167"/>
                <a:gd name="connsiteY25" fmla="*/ 97189 h 239722"/>
                <a:gd name="connsiteX26" fmla="*/ 10996 w 248167"/>
                <a:gd name="connsiteY26" fmla="*/ 88758 h 239722"/>
                <a:gd name="connsiteX27" fmla="*/ 3299 w 248167"/>
                <a:gd name="connsiteY27" fmla="*/ 83260 h 239722"/>
                <a:gd name="connsiteX28" fmla="*/ 12462 w 248167"/>
                <a:gd name="connsiteY28" fmla="*/ 75563 h 239722"/>
                <a:gd name="connsiteX29" fmla="*/ 38853 w 248167"/>
                <a:gd name="connsiteY29" fmla="*/ 72631 h 239722"/>
                <a:gd name="connsiteX30" fmla="*/ 24192 w 248167"/>
                <a:gd name="connsiteY30" fmla="*/ 51005 h 239722"/>
                <a:gd name="connsiteX31" fmla="*/ 31889 w 248167"/>
                <a:gd name="connsiteY31" fmla="*/ 51005 h 239722"/>
                <a:gd name="connsiteX32" fmla="*/ 54248 w 248167"/>
                <a:gd name="connsiteY32" fmla="*/ 54670 h 239722"/>
                <a:gd name="connsiteX33" fmla="*/ 65977 w 248167"/>
                <a:gd name="connsiteY33" fmla="*/ 63101 h 239722"/>
                <a:gd name="connsiteX34" fmla="*/ 62312 w 248167"/>
                <a:gd name="connsiteY34" fmla="*/ 71531 h 239722"/>
                <a:gd name="connsiteX35" fmla="*/ 58646 w 248167"/>
                <a:gd name="connsiteY35" fmla="*/ 74830 h 239722"/>
                <a:gd name="connsiteX36" fmla="*/ 54614 w 248167"/>
                <a:gd name="connsiteY36" fmla="*/ 105253 h 239722"/>
                <a:gd name="connsiteX37" fmla="*/ 94567 w 248167"/>
                <a:gd name="connsiteY37" fmla="*/ 96822 h 239722"/>
                <a:gd name="connsiteX38" fmla="*/ 65610 w 248167"/>
                <a:gd name="connsiteY38" fmla="*/ 62734 h 239722"/>
                <a:gd name="connsiteX39" fmla="*/ 53881 w 248167"/>
                <a:gd name="connsiteY39" fmla="*/ 54670 h 239722"/>
                <a:gd name="connsiteX40" fmla="*/ 31522 w 248167"/>
                <a:gd name="connsiteY40" fmla="*/ 43674 h 239722"/>
                <a:gd name="connsiteX41" fmla="*/ 31522 w 248167"/>
                <a:gd name="connsiteY41" fmla="*/ 35977 h 239722"/>
                <a:gd name="connsiteX42" fmla="*/ 42518 w 248167"/>
                <a:gd name="connsiteY42" fmla="*/ 23148 h 239722"/>
                <a:gd name="connsiteX43" fmla="*/ 49483 w 248167"/>
                <a:gd name="connsiteY43" fmla="*/ 21315 h 239722"/>
                <a:gd name="connsiteX44" fmla="*/ 65244 w 248167"/>
                <a:gd name="connsiteY44" fmla="*/ 11785 h 239722"/>
                <a:gd name="connsiteX45" fmla="*/ 66710 w 248167"/>
                <a:gd name="connsiteY45" fmla="*/ 13251 h 239722"/>
                <a:gd name="connsiteX46" fmla="*/ 69276 w 248167"/>
                <a:gd name="connsiteY46" fmla="*/ 14351 h 239722"/>
                <a:gd name="connsiteX47" fmla="*/ 87236 w 248167"/>
                <a:gd name="connsiteY47" fmla="*/ 4455 h 239722"/>
                <a:gd name="connsiteX48" fmla="*/ 113627 w 248167"/>
                <a:gd name="connsiteY48" fmla="*/ 30112 h 239722"/>
                <a:gd name="connsiteX49" fmla="*/ 154313 w 248167"/>
                <a:gd name="connsiteY49" fmla="*/ 36343 h 239722"/>
                <a:gd name="connsiteX50" fmla="*/ 188034 w 248167"/>
                <a:gd name="connsiteY50" fmla="*/ 41841 h 239722"/>
                <a:gd name="connsiteX51" fmla="*/ 181803 w 248167"/>
                <a:gd name="connsiteY51" fmla="*/ 73730 h 239722"/>
                <a:gd name="connsiteX52" fmla="*/ 164576 w 248167"/>
                <a:gd name="connsiteY52" fmla="*/ 87659 h 239722"/>
                <a:gd name="connsiteX53" fmla="*/ 177771 w 248167"/>
                <a:gd name="connsiteY53" fmla="*/ 104886 h 239722"/>
                <a:gd name="connsiteX54" fmla="*/ 186202 w 248167"/>
                <a:gd name="connsiteY54" fmla="*/ 115882 h 239722"/>
                <a:gd name="connsiteX55" fmla="*/ 181070 w 248167"/>
                <a:gd name="connsiteY55" fmla="*/ 94256 h 239722"/>
                <a:gd name="connsiteX56" fmla="*/ 181803 w 248167"/>
                <a:gd name="connsiteY56" fmla="*/ 73730 h 239722"/>
                <a:gd name="connsiteX57" fmla="*/ 222855 w 248167"/>
                <a:gd name="connsiteY57" fmla="*/ 77762 h 23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8167" h="239722">
                  <a:moveTo>
                    <a:pt x="222855" y="77762"/>
                  </a:moveTo>
                  <a:cubicBezTo>
                    <a:pt x="226521" y="78862"/>
                    <a:pt x="230553" y="80328"/>
                    <a:pt x="234218" y="81428"/>
                  </a:cubicBezTo>
                  <a:cubicBezTo>
                    <a:pt x="234218" y="86559"/>
                    <a:pt x="237884" y="88758"/>
                    <a:pt x="241915" y="90957"/>
                  </a:cubicBezTo>
                  <a:cubicBezTo>
                    <a:pt x="244481" y="92424"/>
                    <a:pt x="249613" y="95356"/>
                    <a:pt x="247780" y="96822"/>
                  </a:cubicBezTo>
                  <a:cubicBezTo>
                    <a:pt x="236784" y="104886"/>
                    <a:pt x="244481" y="115882"/>
                    <a:pt x="241549" y="125046"/>
                  </a:cubicBezTo>
                  <a:cubicBezTo>
                    <a:pt x="235318" y="143372"/>
                    <a:pt x="222122" y="141173"/>
                    <a:pt x="208194" y="137508"/>
                  </a:cubicBezTo>
                  <a:cubicBezTo>
                    <a:pt x="205628" y="130177"/>
                    <a:pt x="211126" y="124679"/>
                    <a:pt x="212959" y="118448"/>
                  </a:cubicBezTo>
                  <a:cubicBezTo>
                    <a:pt x="208927" y="124313"/>
                    <a:pt x="205262" y="130177"/>
                    <a:pt x="208560" y="137508"/>
                  </a:cubicBezTo>
                  <a:cubicBezTo>
                    <a:pt x="206361" y="142640"/>
                    <a:pt x="196465" y="146305"/>
                    <a:pt x="189867" y="146305"/>
                  </a:cubicBezTo>
                  <a:cubicBezTo>
                    <a:pt x="184369" y="146305"/>
                    <a:pt x="178138" y="147771"/>
                    <a:pt x="180337" y="156202"/>
                  </a:cubicBezTo>
                  <a:cubicBezTo>
                    <a:pt x="181437" y="161333"/>
                    <a:pt x="185835" y="166098"/>
                    <a:pt x="181437" y="173429"/>
                  </a:cubicBezTo>
                  <a:cubicBezTo>
                    <a:pt x="173739" y="168297"/>
                    <a:pt x="169707" y="153269"/>
                    <a:pt x="159811" y="159134"/>
                  </a:cubicBezTo>
                  <a:cubicBezTo>
                    <a:pt x="149548" y="165365"/>
                    <a:pt x="138918" y="168297"/>
                    <a:pt x="127922" y="169397"/>
                  </a:cubicBezTo>
                  <a:cubicBezTo>
                    <a:pt x="110695" y="171596"/>
                    <a:pt x="115460" y="181493"/>
                    <a:pt x="120958" y="189923"/>
                  </a:cubicBezTo>
                  <a:cubicBezTo>
                    <a:pt x="129755" y="203485"/>
                    <a:pt x="139651" y="215947"/>
                    <a:pt x="149548" y="229509"/>
                  </a:cubicBezTo>
                  <a:cubicBezTo>
                    <a:pt x="137819" y="235740"/>
                    <a:pt x="133420" y="203851"/>
                    <a:pt x="119492" y="224011"/>
                  </a:cubicBezTo>
                  <a:cubicBezTo>
                    <a:pt x="124257" y="225844"/>
                    <a:pt x="130121" y="227310"/>
                    <a:pt x="131587" y="233541"/>
                  </a:cubicBezTo>
                  <a:cubicBezTo>
                    <a:pt x="132320" y="236473"/>
                    <a:pt x="130488" y="237940"/>
                    <a:pt x="127555" y="238673"/>
                  </a:cubicBezTo>
                  <a:cubicBezTo>
                    <a:pt x="120958" y="239772"/>
                    <a:pt x="113994" y="241971"/>
                    <a:pt x="111061" y="232808"/>
                  </a:cubicBezTo>
                  <a:cubicBezTo>
                    <a:pt x="109595" y="228776"/>
                    <a:pt x="105563" y="228409"/>
                    <a:pt x="101898" y="228043"/>
                  </a:cubicBezTo>
                  <a:cubicBezTo>
                    <a:pt x="85770" y="226210"/>
                    <a:pt x="72575" y="221079"/>
                    <a:pt x="71475" y="200919"/>
                  </a:cubicBezTo>
                  <a:cubicBezTo>
                    <a:pt x="71108" y="188090"/>
                    <a:pt x="59013" y="187357"/>
                    <a:pt x="49483" y="184425"/>
                  </a:cubicBezTo>
                  <a:cubicBezTo>
                    <a:pt x="40319" y="181859"/>
                    <a:pt x="21992" y="186624"/>
                    <a:pt x="33722" y="164632"/>
                  </a:cubicBezTo>
                  <a:cubicBezTo>
                    <a:pt x="37387" y="157668"/>
                    <a:pt x="19060" y="154369"/>
                    <a:pt x="21259" y="140807"/>
                  </a:cubicBezTo>
                  <a:cubicBezTo>
                    <a:pt x="23458" y="127978"/>
                    <a:pt x="9530" y="127611"/>
                    <a:pt x="0" y="124679"/>
                  </a:cubicBezTo>
                  <a:cubicBezTo>
                    <a:pt x="6598" y="115149"/>
                    <a:pt x="13195" y="106719"/>
                    <a:pt x="18327" y="97189"/>
                  </a:cubicBezTo>
                  <a:cubicBezTo>
                    <a:pt x="21259" y="92057"/>
                    <a:pt x="15395" y="90224"/>
                    <a:pt x="10996" y="88758"/>
                  </a:cubicBezTo>
                  <a:cubicBezTo>
                    <a:pt x="7697" y="87659"/>
                    <a:pt x="2199" y="88758"/>
                    <a:pt x="3299" y="83260"/>
                  </a:cubicBezTo>
                  <a:cubicBezTo>
                    <a:pt x="4032" y="78862"/>
                    <a:pt x="7331" y="75197"/>
                    <a:pt x="12462" y="75563"/>
                  </a:cubicBezTo>
                  <a:cubicBezTo>
                    <a:pt x="21259" y="76296"/>
                    <a:pt x="28590" y="68599"/>
                    <a:pt x="38853" y="72631"/>
                  </a:cubicBezTo>
                  <a:cubicBezTo>
                    <a:pt x="36654" y="61635"/>
                    <a:pt x="13195" y="68599"/>
                    <a:pt x="24192" y="51005"/>
                  </a:cubicBezTo>
                  <a:cubicBezTo>
                    <a:pt x="26757" y="45873"/>
                    <a:pt x="29323" y="56136"/>
                    <a:pt x="31889" y="51005"/>
                  </a:cubicBezTo>
                  <a:cubicBezTo>
                    <a:pt x="39953" y="47340"/>
                    <a:pt x="46917" y="52471"/>
                    <a:pt x="54248" y="54670"/>
                  </a:cubicBezTo>
                  <a:cubicBezTo>
                    <a:pt x="59013" y="56503"/>
                    <a:pt x="64144" y="57236"/>
                    <a:pt x="65977" y="63101"/>
                  </a:cubicBezTo>
                  <a:cubicBezTo>
                    <a:pt x="68176" y="67499"/>
                    <a:pt x="66710" y="70065"/>
                    <a:pt x="62312" y="71531"/>
                  </a:cubicBezTo>
                  <a:cubicBezTo>
                    <a:pt x="60845" y="71898"/>
                    <a:pt x="53515" y="68965"/>
                    <a:pt x="58646" y="74830"/>
                  </a:cubicBezTo>
                  <a:cubicBezTo>
                    <a:pt x="68176" y="85460"/>
                    <a:pt x="61212" y="93890"/>
                    <a:pt x="54614" y="105253"/>
                  </a:cubicBezTo>
                  <a:cubicBezTo>
                    <a:pt x="67810" y="93157"/>
                    <a:pt x="81005" y="98655"/>
                    <a:pt x="94567" y="96822"/>
                  </a:cubicBezTo>
                  <a:cubicBezTo>
                    <a:pt x="70375" y="97189"/>
                    <a:pt x="70375" y="78129"/>
                    <a:pt x="65610" y="62734"/>
                  </a:cubicBezTo>
                  <a:cubicBezTo>
                    <a:pt x="67443" y="51738"/>
                    <a:pt x="58280" y="56503"/>
                    <a:pt x="53881" y="54670"/>
                  </a:cubicBezTo>
                  <a:cubicBezTo>
                    <a:pt x="47283" y="49539"/>
                    <a:pt x="37753" y="49905"/>
                    <a:pt x="31522" y="43674"/>
                  </a:cubicBezTo>
                  <a:cubicBezTo>
                    <a:pt x="31522" y="41108"/>
                    <a:pt x="31522" y="38543"/>
                    <a:pt x="31522" y="35977"/>
                  </a:cubicBezTo>
                  <a:cubicBezTo>
                    <a:pt x="36287" y="32678"/>
                    <a:pt x="35188" y="24247"/>
                    <a:pt x="42518" y="23148"/>
                  </a:cubicBezTo>
                  <a:cubicBezTo>
                    <a:pt x="47650" y="26447"/>
                    <a:pt x="48750" y="26080"/>
                    <a:pt x="49483" y="21315"/>
                  </a:cubicBezTo>
                  <a:cubicBezTo>
                    <a:pt x="51315" y="12518"/>
                    <a:pt x="56080" y="8853"/>
                    <a:pt x="65244" y="11785"/>
                  </a:cubicBezTo>
                  <a:cubicBezTo>
                    <a:pt x="62678" y="12518"/>
                    <a:pt x="67810" y="11052"/>
                    <a:pt x="66710" y="13251"/>
                  </a:cubicBezTo>
                  <a:cubicBezTo>
                    <a:pt x="66343" y="13984"/>
                    <a:pt x="69276" y="15084"/>
                    <a:pt x="69276" y="14351"/>
                  </a:cubicBezTo>
                  <a:cubicBezTo>
                    <a:pt x="71842" y="-311"/>
                    <a:pt x="77340" y="-3976"/>
                    <a:pt x="87236" y="4455"/>
                  </a:cubicBezTo>
                  <a:cubicBezTo>
                    <a:pt x="96766" y="12152"/>
                    <a:pt x="113627" y="12885"/>
                    <a:pt x="113627" y="30112"/>
                  </a:cubicBezTo>
                  <a:cubicBezTo>
                    <a:pt x="127189" y="33045"/>
                    <a:pt x="140751" y="42208"/>
                    <a:pt x="154313" y="36343"/>
                  </a:cubicBezTo>
                  <a:cubicBezTo>
                    <a:pt x="167875" y="30479"/>
                    <a:pt x="179970" y="31945"/>
                    <a:pt x="188034" y="41841"/>
                  </a:cubicBezTo>
                  <a:cubicBezTo>
                    <a:pt x="196831" y="52471"/>
                    <a:pt x="189134" y="64200"/>
                    <a:pt x="181803" y="73730"/>
                  </a:cubicBezTo>
                  <a:cubicBezTo>
                    <a:pt x="174106" y="75930"/>
                    <a:pt x="165309" y="77396"/>
                    <a:pt x="164576" y="87659"/>
                  </a:cubicBezTo>
                  <a:cubicBezTo>
                    <a:pt x="163843" y="96822"/>
                    <a:pt x="167875" y="103053"/>
                    <a:pt x="177771" y="104886"/>
                  </a:cubicBezTo>
                  <a:cubicBezTo>
                    <a:pt x="183636" y="105986"/>
                    <a:pt x="184369" y="111484"/>
                    <a:pt x="186202" y="115882"/>
                  </a:cubicBezTo>
                  <a:cubicBezTo>
                    <a:pt x="196098" y="105619"/>
                    <a:pt x="189867" y="100121"/>
                    <a:pt x="181070" y="94256"/>
                  </a:cubicBezTo>
                  <a:cubicBezTo>
                    <a:pt x="167875" y="84726"/>
                    <a:pt x="168241" y="82527"/>
                    <a:pt x="181803" y="73730"/>
                  </a:cubicBezTo>
                  <a:cubicBezTo>
                    <a:pt x="194632" y="82527"/>
                    <a:pt x="208560" y="84360"/>
                    <a:pt x="222855" y="77762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6BA67320-F0CF-4EDE-8D9F-32F72E8F1637}"/>
                </a:ext>
              </a:extLst>
            </p:cNvPr>
            <p:cNvSpPr/>
            <p:nvPr/>
          </p:nvSpPr>
          <p:spPr>
            <a:xfrm>
              <a:off x="10666961" y="7055939"/>
              <a:ext cx="52415" cy="28656"/>
            </a:xfrm>
            <a:custGeom>
              <a:avLst/>
              <a:gdLst>
                <a:gd name="connsiteX0" fmla="*/ 0 w 52415"/>
                <a:gd name="connsiteY0" fmla="*/ 1455 h 28656"/>
                <a:gd name="connsiteX1" fmla="*/ 34455 w 52415"/>
                <a:gd name="connsiteY1" fmla="*/ 3288 h 28656"/>
                <a:gd name="connsiteX2" fmla="*/ 52415 w 52415"/>
                <a:gd name="connsiteY2" fmla="*/ 20148 h 28656"/>
                <a:gd name="connsiteX3" fmla="*/ 52415 w 52415"/>
                <a:gd name="connsiteY3" fmla="*/ 20148 h 28656"/>
                <a:gd name="connsiteX4" fmla="*/ 24558 w 52415"/>
                <a:gd name="connsiteY4" fmla="*/ 21614 h 28656"/>
                <a:gd name="connsiteX5" fmla="*/ 17594 w 52415"/>
                <a:gd name="connsiteY5" fmla="*/ 24547 h 28656"/>
                <a:gd name="connsiteX6" fmla="*/ 6231 w 52415"/>
                <a:gd name="connsiteY6" fmla="*/ 23447 h 28656"/>
                <a:gd name="connsiteX7" fmla="*/ 5132 w 52415"/>
                <a:gd name="connsiteY7" fmla="*/ 15017 h 28656"/>
                <a:gd name="connsiteX8" fmla="*/ 0 w 52415"/>
                <a:gd name="connsiteY8" fmla="*/ 1455 h 28656"/>
                <a:gd name="connsiteX9" fmla="*/ 0 w 52415"/>
                <a:gd name="connsiteY9" fmla="*/ 1455 h 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15" h="28656">
                  <a:moveTo>
                    <a:pt x="0" y="1455"/>
                  </a:moveTo>
                  <a:cubicBezTo>
                    <a:pt x="11363" y="2188"/>
                    <a:pt x="23092" y="-3310"/>
                    <a:pt x="34455" y="3288"/>
                  </a:cubicBezTo>
                  <a:cubicBezTo>
                    <a:pt x="42152" y="7686"/>
                    <a:pt x="51315" y="9152"/>
                    <a:pt x="52415" y="20148"/>
                  </a:cubicBezTo>
                  <a:lnTo>
                    <a:pt x="52415" y="20148"/>
                  </a:lnTo>
                  <a:cubicBezTo>
                    <a:pt x="43252" y="23447"/>
                    <a:pt x="34821" y="36642"/>
                    <a:pt x="24558" y="21614"/>
                  </a:cubicBezTo>
                  <a:cubicBezTo>
                    <a:pt x="20526" y="16116"/>
                    <a:pt x="19793" y="21981"/>
                    <a:pt x="17594" y="24547"/>
                  </a:cubicBezTo>
                  <a:cubicBezTo>
                    <a:pt x="13562" y="29678"/>
                    <a:pt x="9897" y="24913"/>
                    <a:pt x="6231" y="23447"/>
                  </a:cubicBezTo>
                  <a:cubicBezTo>
                    <a:pt x="1833" y="21614"/>
                    <a:pt x="1833" y="19049"/>
                    <a:pt x="5132" y="15017"/>
                  </a:cubicBezTo>
                  <a:cubicBezTo>
                    <a:pt x="10996" y="8052"/>
                    <a:pt x="2566" y="5853"/>
                    <a:pt x="0" y="1455"/>
                  </a:cubicBezTo>
                  <a:lnTo>
                    <a:pt x="0" y="14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8DDB32BA-E6E1-42A9-AFC9-9661352103E7}"/>
                </a:ext>
              </a:extLst>
            </p:cNvPr>
            <p:cNvSpPr/>
            <p:nvPr/>
          </p:nvSpPr>
          <p:spPr>
            <a:xfrm>
              <a:off x="10712770" y="7070814"/>
              <a:ext cx="33363" cy="38680"/>
            </a:xfrm>
            <a:custGeom>
              <a:avLst/>
              <a:gdLst>
                <a:gd name="connsiteX0" fmla="*/ 6973 w 33363"/>
                <a:gd name="connsiteY0" fmla="*/ 5640 h 38680"/>
                <a:gd name="connsiteX1" fmla="*/ 33364 w 33363"/>
                <a:gd name="connsiteY1" fmla="*/ 5640 h 38680"/>
                <a:gd name="connsiteX2" fmla="*/ 33364 w 33363"/>
                <a:gd name="connsiteY2" fmla="*/ 5640 h 38680"/>
                <a:gd name="connsiteX3" fmla="*/ 19802 w 33363"/>
                <a:gd name="connsiteY3" fmla="*/ 18103 h 38680"/>
                <a:gd name="connsiteX4" fmla="*/ 18336 w 33363"/>
                <a:gd name="connsiteY4" fmla="*/ 26533 h 38680"/>
                <a:gd name="connsiteX5" fmla="*/ 11371 w 33363"/>
                <a:gd name="connsiteY5" fmla="*/ 38262 h 38680"/>
                <a:gd name="connsiteX6" fmla="*/ 3308 w 33363"/>
                <a:gd name="connsiteY6" fmla="*/ 35330 h 38680"/>
                <a:gd name="connsiteX7" fmla="*/ 742 w 33363"/>
                <a:gd name="connsiteY7" fmla="*/ 21402 h 38680"/>
                <a:gd name="connsiteX8" fmla="*/ 6973 w 33363"/>
                <a:gd name="connsiteY8" fmla="*/ 5640 h 38680"/>
                <a:gd name="connsiteX9" fmla="*/ 6973 w 33363"/>
                <a:gd name="connsiteY9" fmla="*/ 5640 h 3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63" h="38680">
                  <a:moveTo>
                    <a:pt x="6973" y="5640"/>
                  </a:moveTo>
                  <a:cubicBezTo>
                    <a:pt x="15770" y="-7922"/>
                    <a:pt x="24567" y="7473"/>
                    <a:pt x="33364" y="5640"/>
                  </a:cubicBezTo>
                  <a:lnTo>
                    <a:pt x="33364" y="5640"/>
                  </a:lnTo>
                  <a:cubicBezTo>
                    <a:pt x="29332" y="10039"/>
                    <a:pt x="36296" y="25434"/>
                    <a:pt x="19802" y="18103"/>
                  </a:cubicBezTo>
                  <a:cubicBezTo>
                    <a:pt x="15403" y="16270"/>
                    <a:pt x="18336" y="23601"/>
                    <a:pt x="18336" y="26533"/>
                  </a:cubicBezTo>
                  <a:cubicBezTo>
                    <a:pt x="18336" y="32031"/>
                    <a:pt x="17236" y="36430"/>
                    <a:pt x="11371" y="38262"/>
                  </a:cubicBezTo>
                  <a:cubicBezTo>
                    <a:pt x="8073" y="39362"/>
                    <a:pt x="5507" y="38262"/>
                    <a:pt x="3308" y="35330"/>
                  </a:cubicBezTo>
                  <a:cubicBezTo>
                    <a:pt x="742" y="30931"/>
                    <a:pt x="-1091" y="26900"/>
                    <a:pt x="742" y="21402"/>
                  </a:cubicBezTo>
                  <a:cubicBezTo>
                    <a:pt x="2208" y="15904"/>
                    <a:pt x="11371" y="13338"/>
                    <a:pt x="6973" y="5640"/>
                  </a:cubicBezTo>
                  <a:lnTo>
                    <a:pt x="6973" y="5640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1176524E-B85A-4CA3-83DB-E254A4367AC0}"/>
                </a:ext>
              </a:extLst>
            </p:cNvPr>
            <p:cNvSpPr/>
            <p:nvPr/>
          </p:nvSpPr>
          <p:spPr>
            <a:xfrm>
              <a:off x="10683822" y="7093681"/>
              <a:ext cx="43618" cy="38856"/>
            </a:xfrm>
            <a:custGeom>
              <a:avLst/>
              <a:gdLst>
                <a:gd name="connsiteX0" fmla="*/ 43618 w 43618"/>
                <a:gd name="connsiteY0" fmla="*/ 37387 h 38856"/>
                <a:gd name="connsiteX1" fmla="*/ 25291 w 43618"/>
                <a:gd name="connsiteY1" fmla="*/ 30422 h 38856"/>
                <a:gd name="connsiteX2" fmla="*/ 9163 w 43618"/>
                <a:gd name="connsiteY2" fmla="*/ 27124 h 38856"/>
                <a:gd name="connsiteX3" fmla="*/ 0 w 43618"/>
                <a:gd name="connsiteY3" fmla="*/ 20526 h 38856"/>
                <a:gd name="connsiteX4" fmla="*/ 4398 w 43618"/>
                <a:gd name="connsiteY4" fmla="*/ 11363 h 38856"/>
                <a:gd name="connsiteX5" fmla="*/ 13562 w 43618"/>
                <a:gd name="connsiteY5" fmla="*/ 0 h 38856"/>
                <a:gd name="connsiteX6" fmla="*/ 27490 w 43618"/>
                <a:gd name="connsiteY6" fmla="*/ 21259 h 38856"/>
                <a:gd name="connsiteX7" fmla="*/ 43618 w 43618"/>
                <a:gd name="connsiteY7" fmla="*/ 37387 h 3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18" h="38856">
                  <a:moveTo>
                    <a:pt x="43618" y="37387"/>
                  </a:moveTo>
                  <a:cubicBezTo>
                    <a:pt x="36654" y="36654"/>
                    <a:pt x="27124" y="44351"/>
                    <a:pt x="25291" y="30422"/>
                  </a:cubicBezTo>
                  <a:cubicBezTo>
                    <a:pt x="24558" y="25291"/>
                    <a:pt x="15395" y="25658"/>
                    <a:pt x="9163" y="27124"/>
                  </a:cubicBezTo>
                  <a:cubicBezTo>
                    <a:pt x="4398" y="28223"/>
                    <a:pt x="0" y="25658"/>
                    <a:pt x="0" y="20526"/>
                  </a:cubicBezTo>
                  <a:cubicBezTo>
                    <a:pt x="0" y="17227"/>
                    <a:pt x="4032" y="11363"/>
                    <a:pt x="4398" y="11363"/>
                  </a:cubicBezTo>
                  <a:cubicBezTo>
                    <a:pt x="17960" y="16494"/>
                    <a:pt x="9897" y="3665"/>
                    <a:pt x="13562" y="0"/>
                  </a:cubicBezTo>
                  <a:cubicBezTo>
                    <a:pt x="22725" y="4765"/>
                    <a:pt x="16494" y="19793"/>
                    <a:pt x="27490" y="21259"/>
                  </a:cubicBezTo>
                  <a:cubicBezTo>
                    <a:pt x="37020" y="23092"/>
                    <a:pt x="32255" y="37387"/>
                    <a:pt x="43618" y="37387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8EEDC14E-B689-4CFF-81FF-E3B75D5B727E}"/>
                </a:ext>
              </a:extLst>
            </p:cNvPr>
            <p:cNvSpPr/>
            <p:nvPr/>
          </p:nvSpPr>
          <p:spPr>
            <a:xfrm>
              <a:off x="10633606" y="7040167"/>
              <a:ext cx="33355" cy="39954"/>
            </a:xfrm>
            <a:custGeom>
              <a:avLst/>
              <a:gdLst>
                <a:gd name="connsiteX0" fmla="*/ 33355 w 33355"/>
                <a:gd name="connsiteY0" fmla="*/ 17594 h 39954"/>
                <a:gd name="connsiteX1" fmla="*/ 24558 w 33355"/>
                <a:gd name="connsiteY1" fmla="*/ 28590 h 39954"/>
                <a:gd name="connsiteX2" fmla="*/ 23459 w 33355"/>
                <a:gd name="connsiteY2" fmla="*/ 39586 h 39954"/>
                <a:gd name="connsiteX3" fmla="*/ 11363 w 33355"/>
                <a:gd name="connsiteY3" fmla="*/ 31156 h 39954"/>
                <a:gd name="connsiteX4" fmla="*/ 0 w 33355"/>
                <a:gd name="connsiteY4" fmla="*/ 13929 h 39954"/>
                <a:gd name="connsiteX5" fmla="*/ 23825 w 33355"/>
                <a:gd name="connsiteY5" fmla="*/ 0 h 39954"/>
                <a:gd name="connsiteX6" fmla="*/ 33355 w 33355"/>
                <a:gd name="connsiteY6" fmla="*/ 17594 h 39954"/>
                <a:gd name="connsiteX7" fmla="*/ 33355 w 33355"/>
                <a:gd name="connsiteY7" fmla="*/ 17594 h 3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55" h="39954">
                  <a:moveTo>
                    <a:pt x="33355" y="17594"/>
                  </a:moveTo>
                  <a:cubicBezTo>
                    <a:pt x="29690" y="20893"/>
                    <a:pt x="20893" y="20160"/>
                    <a:pt x="24558" y="28590"/>
                  </a:cubicBezTo>
                  <a:cubicBezTo>
                    <a:pt x="26391" y="32622"/>
                    <a:pt x="32622" y="37020"/>
                    <a:pt x="23459" y="39586"/>
                  </a:cubicBezTo>
                  <a:cubicBezTo>
                    <a:pt x="17227" y="41052"/>
                    <a:pt x="12096" y="38120"/>
                    <a:pt x="11363" y="31156"/>
                  </a:cubicBezTo>
                  <a:cubicBezTo>
                    <a:pt x="10630" y="24558"/>
                    <a:pt x="7331" y="19793"/>
                    <a:pt x="0" y="13929"/>
                  </a:cubicBezTo>
                  <a:cubicBezTo>
                    <a:pt x="12462" y="15395"/>
                    <a:pt x="23459" y="18327"/>
                    <a:pt x="23825" y="0"/>
                  </a:cubicBezTo>
                  <a:cubicBezTo>
                    <a:pt x="29690" y="7698"/>
                    <a:pt x="27857" y="14662"/>
                    <a:pt x="33355" y="17594"/>
                  </a:cubicBezTo>
                  <a:lnTo>
                    <a:pt x="33355" y="17594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1708C8A7-D9CC-4D9A-A036-40AAE09A1D96}"/>
                </a:ext>
              </a:extLst>
            </p:cNvPr>
            <p:cNvSpPr/>
            <p:nvPr/>
          </p:nvSpPr>
          <p:spPr>
            <a:xfrm>
              <a:off x="10734632" y="7043099"/>
              <a:ext cx="21820" cy="33355"/>
            </a:xfrm>
            <a:custGeom>
              <a:avLst/>
              <a:gdLst>
                <a:gd name="connsiteX0" fmla="*/ 11136 w 21820"/>
                <a:gd name="connsiteY0" fmla="*/ 33355 h 33355"/>
                <a:gd name="connsiteX1" fmla="*/ 1606 w 21820"/>
                <a:gd name="connsiteY1" fmla="*/ 8431 h 33355"/>
                <a:gd name="connsiteX2" fmla="*/ 3072 w 21820"/>
                <a:gd name="connsiteY2" fmla="*/ 1833 h 33355"/>
                <a:gd name="connsiteX3" fmla="*/ 21765 w 21820"/>
                <a:gd name="connsiteY3" fmla="*/ 0 h 33355"/>
                <a:gd name="connsiteX4" fmla="*/ 21032 w 21820"/>
                <a:gd name="connsiteY4" fmla="*/ 12096 h 33355"/>
                <a:gd name="connsiteX5" fmla="*/ 11136 w 21820"/>
                <a:gd name="connsiteY5" fmla="*/ 33355 h 33355"/>
                <a:gd name="connsiteX6" fmla="*/ 11136 w 21820"/>
                <a:gd name="connsiteY6" fmla="*/ 33355 h 3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20" h="33355">
                  <a:moveTo>
                    <a:pt x="11136" y="33355"/>
                  </a:moveTo>
                  <a:cubicBezTo>
                    <a:pt x="7837" y="25291"/>
                    <a:pt x="16267" y="12829"/>
                    <a:pt x="1606" y="8431"/>
                  </a:cubicBezTo>
                  <a:cubicBezTo>
                    <a:pt x="-227" y="8064"/>
                    <a:pt x="-1327" y="2566"/>
                    <a:pt x="3072" y="1833"/>
                  </a:cubicBezTo>
                  <a:cubicBezTo>
                    <a:pt x="9303" y="733"/>
                    <a:pt x="15534" y="733"/>
                    <a:pt x="21765" y="0"/>
                  </a:cubicBezTo>
                  <a:cubicBezTo>
                    <a:pt x="21399" y="4399"/>
                    <a:pt x="22498" y="11363"/>
                    <a:pt x="21032" y="12096"/>
                  </a:cubicBezTo>
                  <a:cubicBezTo>
                    <a:pt x="11136" y="16494"/>
                    <a:pt x="28363" y="32989"/>
                    <a:pt x="11136" y="33355"/>
                  </a:cubicBezTo>
                  <a:lnTo>
                    <a:pt x="11136" y="333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9F79BA18-9EAA-40BD-ACE6-2013088668C0}"/>
                </a:ext>
              </a:extLst>
            </p:cNvPr>
            <p:cNvSpPr/>
            <p:nvPr/>
          </p:nvSpPr>
          <p:spPr>
            <a:xfrm>
              <a:off x="10653700" y="7111201"/>
              <a:ext cx="17660" cy="13996"/>
            </a:xfrm>
            <a:custGeom>
              <a:avLst/>
              <a:gdLst>
                <a:gd name="connsiteX0" fmla="*/ 17660 w 17660"/>
                <a:gd name="connsiteY0" fmla="*/ 5206 h 13996"/>
                <a:gd name="connsiteX1" fmla="*/ 8497 w 17660"/>
                <a:gd name="connsiteY1" fmla="*/ 13270 h 13996"/>
                <a:gd name="connsiteX2" fmla="*/ 66 w 17660"/>
                <a:gd name="connsiteY2" fmla="*/ 5206 h 13996"/>
                <a:gd name="connsiteX3" fmla="*/ 8497 w 17660"/>
                <a:gd name="connsiteY3" fmla="*/ 808 h 13996"/>
                <a:gd name="connsiteX4" fmla="*/ 17660 w 17660"/>
                <a:gd name="connsiteY4" fmla="*/ 5206 h 13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0" h="13996">
                  <a:moveTo>
                    <a:pt x="17660" y="5206"/>
                  </a:moveTo>
                  <a:cubicBezTo>
                    <a:pt x="14728" y="9605"/>
                    <a:pt x="15095" y="16202"/>
                    <a:pt x="8497" y="13270"/>
                  </a:cubicBezTo>
                  <a:cubicBezTo>
                    <a:pt x="4831" y="11437"/>
                    <a:pt x="-667" y="10704"/>
                    <a:pt x="66" y="5206"/>
                  </a:cubicBezTo>
                  <a:cubicBezTo>
                    <a:pt x="800" y="1174"/>
                    <a:pt x="4465" y="-1392"/>
                    <a:pt x="8497" y="808"/>
                  </a:cubicBezTo>
                  <a:cubicBezTo>
                    <a:pt x="11429" y="2274"/>
                    <a:pt x="16561" y="808"/>
                    <a:pt x="17660" y="5206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71C12A45-DB12-4ECC-B4C8-C0B28A1AB088}"/>
                </a:ext>
              </a:extLst>
            </p:cNvPr>
            <p:cNvSpPr/>
            <p:nvPr/>
          </p:nvSpPr>
          <p:spPr>
            <a:xfrm>
              <a:off x="12140798" y="6612888"/>
              <a:ext cx="222003" cy="430285"/>
            </a:xfrm>
            <a:custGeom>
              <a:avLst/>
              <a:gdLst>
                <a:gd name="connsiteX0" fmla="*/ 20908 w 222003"/>
                <a:gd name="connsiteY0" fmla="*/ 253172 h 430285"/>
                <a:gd name="connsiteX1" fmla="*/ 20908 w 222003"/>
                <a:gd name="connsiteY1" fmla="*/ 249507 h 430285"/>
                <a:gd name="connsiteX2" fmla="*/ 48398 w 222003"/>
                <a:gd name="connsiteY2" fmla="*/ 244742 h 430285"/>
                <a:gd name="connsiteX3" fmla="*/ 65992 w 222003"/>
                <a:gd name="connsiteY3" fmla="*/ 235579 h 430285"/>
                <a:gd name="connsiteX4" fmla="*/ 90184 w 222003"/>
                <a:gd name="connsiteY4" fmla="*/ 205889 h 430285"/>
                <a:gd name="connsiteX5" fmla="*/ 93849 w 222003"/>
                <a:gd name="connsiteY5" fmla="*/ 187562 h 430285"/>
                <a:gd name="connsiteX6" fmla="*/ 108144 w 222003"/>
                <a:gd name="connsiteY6" fmla="*/ 154207 h 430285"/>
                <a:gd name="connsiteX7" fmla="*/ 115841 w 222003"/>
                <a:gd name="connsiteY7" fmla="*/ 141378 h 430285"/>
                <a:gd name="connsiteX8" fmla="*/ 119507 w 222003"/>
                <a:gd name="connsiteY8" fmla="*/ 131115 h 430285"/>
                <a:gd name="connsiteX9" fmla="*/ 125371 w 222003"/>
                <a:gd name="connsiteY9" fmla="*/ 96661 h 430285"/>
                <a:gd name="connsiteX10" fmla="*/ 106311 w 222003"/>
                <a:gd name="connsiteY10" fmla="*/ 65871 h 430285"/>
                <a:gd name="connsiteX11" fmla="*/ 88351 w 222003"/>
                <a:gd name="connsiteY11" fmla="*/ 28118 h 430285"/>
                <a:gd name="connsiteX12" fmla="*/ 76988 w 222003"/>
                <a:gd name="connsiteY12" fmla="*/ 5759 h 430285"/>
                <a:gd name="connsiteX13" fmla="*/ 108877 w 222003"/>
                <a:gd name="connsiteY13" fmla="*/ 27751 h 430285"/>
                <a:gd name="connsiteX14" fmla="*/ 143698 w 222003"/>
                <a:gd name="connsiteY14" fmla="*/ 994 h 430285"/>
                <a:gd name="connsiteX15" fmla="*/ 152862 w 222003"/>
                <a:gd name="connsiteY15" fmla="*/ 9058 h 430285"/>
                <a:gd name="connsiteX16" fmla="*/ 148463 w 222003"/>
                <a:gd name="connsiteY16" fmla="*/ 46811 h 430285"/>
                <a:gd name="connsiteX17" fmla="*/ 146630 w 222003"/>
                <a:gd name="connsiteY17" fmla="*/ 67337 h 430285"/>
                <a:gd name="connsiteX18" fmla="*/ 158726 w 222003"/>
                <a:gd name="connsiteY18" fmla="*/ 84565 h 430285"/>
                <a:gd name="connsiteX19" fmla="*/ 179252 w 222003"/>
                <a:gd name="connsiteY19" fmla="*/ 109123 h 430285"/>
                <a:gd name="connsiteX20" fmla="*/ 185850 w 222003"/>
                <a:gd name="connsiteY20" fmla="*/ 109123 h 430285"/>
                <a:gd name="connsiteX21" fmla="*/ 186950 w 222003"/>
                <a:gd name="connsiteY21" fmla="*/ 102159 h 430285"/>
                <a:gd name="connsiteX22" fmla="*/ 185117 w 222003"/>
                <a:gd name="connsiteY22" fmla="*/ 84931 h 430285"/>
                <a:gd name="connsiteX23" fmla="*/ 221404 w 222003"/>
                <a:gd name="connsiteY23" fmla="*/ 78700 h 430285"/>
                <a:gd name="connsiteX24" fmla="*/ 219572 w 222003"/>
                <a:gd name="connsiteY24" fmla="*/ 88597 h 430285"/>
                <a:gd name="connsiteX25" fmla="*/ 209675 w 222003"/>
                <a:gd name="connsiteY25" fmla="*/ 96661 h 430285"/>
                <a:gd name="connsiteX26" fmla="*/ 178153 w 222003"/>
                <a:gd name="connsiteY26" fmla="*/ 127083 h 430285"/>
                <a:gd name="connsiteX27" fmla="*/ 192081 w 222003"/>
                <a:gd name="connsiteY27" fmla="*/ 146143 h 430285"/>
                <a:gd name="connsiteX28" fmla="*/ 186217 w 222003"/>
                <a:gd name="connsiteY28" fmla="*/ 154574 h 430285"/>
                <a:gd name="connsiteX29" fmla="*/ 181818 w 222003"/>
                <a:gd name="connsiteY29" fmla="*/ 155307 h 430285"/>
                <a:gd name="connsiteX30" fmla="*/ 174121 w 222003"/>
                <a:gd name="connsiteY30" fmla="*/ 176933 h 430285"/>
                <a:gd name="connsiteX31" fmla="*/ 206010 w 222003"/>
                <a:gd name="connsiteY31" fmla="*/ 202590 h 430285"/>
                <a:gd name="connsiteX32" fmla="*/ 204910 w 222003"/>
                <a:gd name="connsiteY32" fmla="*/ 238511 h 430285"/>
                <a:gd name="connsiteX33" fmla="*/ 203077 w 222003"/>
                <a:gd name="connsiteY33" fmla="*/ 239244 h 430285"/>
                <a:gd name="connsiteX34" fmla="*/ 162025 w 222003"/>
                <a:gd name="connsiteY34" fmla="*/ 212120 h 430285"/>
                <a:gd name="connsiteX35" fmla="*/ 157627 w 222003"/>
                <a:gd name="connsiteY35" fmla="*/ 210654 h 430285"/>
                <a:gd name="connsiteX36" fmla="*/ 129403 w 222003"/>
                <a:gd name="connsiteY36" fmla="*/ 235579 h 430285"/>
                <a:gd name="connsiteX37" fmla="*/ 133802 w 222003"/>
                <a:gd name="connsiteY37" fmla="*/ 261236 h 430285"/>
                <a:gd name="connsiteX38" fmla="*/ 118040 w 222003"/>
                <a:gd name="connsiteY38" fmla="*/ 281029 h 430285"/>
                <a:gd name="connsiteX39" fmla="*/ 138933 w 222003"/>
                <a:gd name="connsiteY39" fmla="*/ 284328 h 430285"/>
                <a:gd name="connsiteX40" fmla="*/ 107777 w 222003"/>
                <a:gd name="connsiteY40" fmla="*/ 309986 h 430285"/>
                <a:gd name="connsiteX41" fmla="*/ 85052 w 222003"/>
                <a:gd name="connsiteY41" fmla="*/ 336743 h 430285"/>
                <a:gd name="connsiteX42" fmla="*/ 71123 w 222003"/>
                <a:gd name="connsiteY42" fmla="*/ 353971 h 430285"/>
                <a:gd name="connsiteX43" fmla="*/ 52430 w 222003"/>
                <a:gd name="connsiteY43" fmla="*/ 371198 h 430285"/>
                <a:gd name="connsiteX44" fmla="*/ 44366 w 222003"/>
                <a:gd name="connsiteY44" fmla="*/ 407852 h 430285"/>
                <a:gd name="connsiteX45" fmla="*/ 28238 w 222003"/>
                <a:gd name="connsiteY45" fmla="*/ 422147 h 430285"/>
                <a:gd name="connsiteX46" fmla="*/ 17609 w 222003"/>
                <a:gd name="connsiteY46" fmla="*/ 422880 h 430285"/>
                <a:gd name="connsiteX47" fmla="*/ 3680 w 222003"/>
                <a:gd name="connsiteY47" fmla="*/ 425812 h 430285"/>
                <a:gd name="connsiteX48" fmla="*/ 6246 w 222003"/>
                <a:gd name="connsiteY48" fmla="*/ 403087 h 430285"/>
                <a:gd name="connsiteX49" fmla="*/ 8079 w 222003"/>
                <a:gd name="connsiteY49" fmla="*/ 392457 h 430285"/>
                <a:gd name="connsiteX50" fmla="*/ 12844 w 222003"/>
                <a:gd name="connsiteY50" fmla="*/ 375963 h 430285"/>
                <a:gd name="connsiteX51" fmla="*/ 17242 w 222003"/>
                <a:gd name="connsiteY51" fmla="*/ 347739 h 430285"/>
                <a:gd name="connsiteX52" fmla="*/ 9545 w 222003"/>
                <a:gd name="connsiteY52" fmla="*/ 340409 h 430285"/>
                <a:gd name="connsiteX53" fmla="*/ 7712 w 222003"/>
                <a:gd name="connsiteY53" fmla="*/ 325747 h 430285"/>
                <a:gd name="connsiteX54" fmla="*/ 20541 w 222003"/>
                <a:gd name="connsiteY54" fmla="*/ 316584 h 430285"/>
                <a:gd name="connsiteX55" fmla="*/ 38502 w 222003"/>
                <a:gd name="connsiteY55" fmla="*/ 316584 h 430285"/>
                <a:gd name="connsiteX56" fmla="*/ 29338 w 222003"/>
                <a:gd name="connsiteY56" fmla="*/ 303022 h 430285"/>
                <a:gd name="connsiteX57" fmla="*/ 24573 w 222003"/>
                <a:gd name="connsiteY57" fmla="*/ 291659 h 430285"/>
                <a:gd name="connsiteX58" fmla="*/ 24573 w 222003"/>
                <a:gd name="connsiteY58" fmla="*/ 291659 h 430285"/>
                <a:gd name="connsiteX59" fmla="*/ 24940 w 222003"/>
                <a:gd name="connsiteY59" fmla="*/ 272966 h 430285"/>
                <a:gd name="connsiteX60" fmla="*/ 24573 w 222003"/>
                <a:gd name="connsiteY60" fmla="*/ 269300 h 430285"/>
                <a:gd name="connsiteX61" fmla="*/ 20908 w 222003"/>
                <a:gd name="connsiteY61" fmla="*/ 253172 h 43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2003" h="430285">
                  <a:moveTo>
                    <a:pt x="20908" y="253172"/>
                  </a:moveTo>
                  <a:cubicBezTo>
                    <a:pt x="20908" y="252073"/>
                    <a:pt x="20908" y="250607"/>
                    <a:pt x="20908" y="249507"/>
                  </a:cubicBezTo>
                  <a:cubicBezTo>
                    <a:pt x="28605" y="239977"/>
                    <a:pt x="40701" y="241810"/>
                    <a:pt x="48398" y="244742"/>
                  </a:cubicBezTo>
                  <a:cubicBezTo>
                    <a:pt x="60127" y="248774"/>
                    <a:pt x="63060" y="243643"/>
                    <a:pt x="65992" y="235579"/>
                  </a:cubicBezTo>
                  <a:cubicBezTo>
                    <a:pt x="70757" y="223116"/>
                    <a:pt x="72590" y="209555"/>
                    <a:pt x="90184" y="205889"/>
                  </a:cubicBezTo>
                  <a:cubicBezTo>
                    <a:pt x="96048" y="204789"/>
                    <a:pt x="96781" y="194893"/>
                    <a:pt x="93849" y="187562"/>
                  </a:cubicBezTo>
                  <a:cubicBezTo>
                    <a:pt x="87251" y="171801"/>
                    <a:pt x="94215" y="160805"/>
                    <a:pt x="108144" y="154207"/>
                  </a:cubicBezTo>
                  <a:cubicBezTo>
                    <a:pt x="114375" y="151275"/>
                    <a:pt x="116208" y="147976"/>
                    <a:pt x="115841" y="141378"/>
                  </a:cubicBezTo>
                  <a:cubicBezTo>
                    <a:pt x="115475" y="137713"/>
                    <a:pt x="116574" y="132948"/>
                    <a:pt x="119507" y="131115"/>
                  </a:cubicBezTo>
                  <a:cubicBezTo>
                    <a:pt x="134535" y="121585"/>
                    <a:pt x="128303" y="108390"/>
                    <a:pt x="125371" y="96661"/>
                  </a:cubicBezTo>
                  <a:cubicBezTo>
                    <a:pt x="122439" y="84565"/>
                    <a:pt x="117307" y="74302"/>
                    <a:pt x="106311" y="65871"/>
                  </a:cubicBezTo>
                  <a:cubicBezTo>
                    <a:pt x="94948" y="57074"/>
                    <a:pt x="87984" y="43879"/>
                    <a:pt x="88351" y="28118"/>
                  </a:cubicBezTo>
                  <a:cubicBezTo>
                    <a:pt x="77721" y="24086"/>
                    <a:pt x="75889" y="15656"/>
                    <a:pt x="76988" y="5759"/>
                  </a:cubicBezTo>
                  <a:cubicBezTo>
                    <a:pt x="88351" y="10157"/>
                    <a:pt x="105578" y="2827"/>
                    <a:pt x="108877" y="27751"/>
                  </a:cubicBezTo>
                  <a:cubicBezTo>
                    <a:pt x="115841" y="7592"/>
                    <a:pt x="134535" y="12357"/>
                    <a:pt x="143698" y="994"/>
                  </a:cubicBezTo>
                  <a:cubicBezTo>
                    <a:pt x="146630" y="-2671"/>
                    <a:pt x="153228" y="4659"/>
                    <a:pt x="152862" y="9058"/>
                  </a:cubicBezTo>
                  <a:cubicBezTo>
                    <a:pt x="151762" y="21520"/>
                    <a:pt x="157260" y="35082"/>
                    <a:pt x="148463" y="46811"/>
                  </a:cubicBezTo>
                  <a:cubicBezTo>
                    <a:pt x="136734" y="57441"/>
                    <a:pt x="138933" y="55975"/>
                    <a:pt x="146630" y="67337"/>
                  </a:cubicBezTo>
                  <a:cubicBezTo>
                    <a:pt x="150296" y="73202"/>
                    <a:pt x="153228" y="82732"/>
                    <a:pt x="158726" y="84565"/>
                  </a:cubicBezTo>
                  <a:cubicBezTo>
                    <a:pt x="171189" y="88963"/>
                    <a:pt x="179252" y="94095"/>
                    <a:pt x="179252" y="109123"/>
                  </a:cubicBezTo>
                  <a:cubicBezTo>
                    <a:pt x="179252" y="113888"/>
                    <a:pt x="183651" y="110589"/>
                    <a:pt x="185850" y="109123"/>
                  </a:cubicBezTo>
                  <a:cubicBezTo>
                    <a:pt x="188416" y="107290"/>
                    <a:pt x="192448" y="106924"/>
                    <a:pt x="186950" y="102159"/>
                  </a:cubicBezTo>
                  <a:cubicBezTo>
                    <a:pt x="183651" y="99226"/>
                    <a:pt x="184017" y="85298"/>
                    <a:pt x="185117" y="84931"/>
                  </a:cubicBezTo>
                  <a:cubicBezTo>
                    <a:pt x="196846" y="81999"/>
                    <a:pt x="209309" y="80533"/>
                    <a:pt x="221404" y="78700"/>
                  </a:cubicBezTo>
                  <a:cubicBezTo>
                    <a:pt x="221771" y="82366"/>
                    <a:pt x="223237" y="86031"/>
                    <a:pt x="219572" y="88597"/>
                  </a:cubicBezTo>
                  <a:cubicBezTo>
                    <a:pt x="215906" y="91162"/>
                    <a:pt x="210408" y="91529"/>
                    <a:pt x="209675" y="96661"/>
                  </a:cubicBezTo>
                  <a:cubicBezTo>
                    <a:pt x="207842" y="114987"/>
                    <a:pt x="207842" y="134047"/>
                    <a:pt x="178153" y="127083"/>
                  </a:cubicBezTo>
                  <a:cubicBezTo>
                    <a:pt x="184384" y="135147"/>
                    <a:pt x="189149" y="140279"/>
                    <a:pt x="192081" y="146143"/>
                  </a:cubicBezTo>
                  <a:cubicBezTo>
                    <a:pt x="193547" y="149442"/>
                    <a:pt x="201245" y="161171"/>
                    <a:pt x="186217" y="154574"/>
                  </a:cubicBezTo>
                  <a:cubicBezTo>
                    <a:pt x="184384" y="153840"/>
                    <a:pt x="181452" y="153840"/>
                    <a:pt x="181818" y="155307"/>
                  </a:cubicBezTo>
                  <a:cubicBezTo>
                    <a:pt x="187316" y="165570"/>
                    <a:pt x="175587" y="169602"/>
                    <a:pt x="174121" y="176933"/>
                  </a:cubicBezTo>
                  <a:cubicBezTo>
                    <a:pt x="169356" y="204423"/>
                    <a:pt x="178519" y="211754"/>
                    <a:pt x="206010" y="202590"/>
                  </a:cubicBezTo>
                  <a:cubicBezTo>
                    <a:pt x="199045" y="214686"/>
                    <a:pt x="207476" y="226782"/>
                    <a:pt x="204910" y="238511"/>
                  </a:cubicBezTo>
                  <a:cubicBezTo>
                    <a:pt x="204177" y="238877"/>
                    <a:pt x="203077" y="239244"/>
                    <a:pt x="203077" y="239244"/>
                  </a:cubicBezTo>
                  <a:cubicBezTo>
                    <a:pt x="195014" y="222017"/>
                    <a:pt x="168989" y="231180"/>
                    <a:pt x="162025" y="212120"/>
                  </a:cubicBezTo>
                  <a:cubicBezTo>
                    <a:pt x="161659" y="211021"/>
                    <a:pt x="157627" y="210654"/>
                    <a:pt x="157627" y="210654"/>
                  </a:cubicBezTo>
                  <a:cubicBezTo>
                    <a:pt x="152862" y="224582"/>
                    <a:pt x="136367" y="224582"/>
                    <a:pt x="129403" y="235579"/>
                  </a:cubicBezTo>
                  <a:cubicBezTo>
                    <a:pt x="123172" y="245475"/>
                    <a:pt x="126837" y="253539"/>
                    <a:pt x="133802" y="261236"/>
                  </a:cubicBezTo>
                  <a:cubicBezTo>
                    <a:pt x="136367" y="273699"/>
                    <a:pt x="128670" y="278830"/>
                    <a:pt x="118040" y="281029"/>
                  </a:cubicBezTo>
                  <a:cubicBezTo>
                    <a:pt x="123905" y="292026"/>
                    <a:pt x="130136" y="278830"/>
                    <a:pt x="138933" y="284328"/>
                  </a:cubicBezTo>
                  <a:cubicBezTo>
                    <a:pt x="125738" y="291292"/>
                    <a:pt x="113642" y="297524"/>
                    <a:pt x="107777" y="309986"/>
                  </a:cubicBezTo>
                  <a:cubicBezTo>
                    <a:pt x="94215" y="314018"/>
                    <a:pt x="86885" y="322815"/>
                    <a:pt x="85052" y="336743"/>
                  </a:cubicBezTo>
                  <a:cubicBezTo>
                    <a:pt x="87618" y="348473"/>
                    <a:pt x="79554" y="353238"/>
                    <a:pt x="71123" y="353971"/>
                  </a:cubicBezTo>
                  <a:cubicBezTo>
                    <a:pt x="59028" y="354704"/>
                    <a:pt x="54263" y="362034"/>
                    <a:pt x="52430" y="371198"/>
                  </a:cubicBezTo>
                  <a:cubicBezTo>
                    <a:pt x="50231" y="383294"/>
                    <a:pt x="30804" y="391724"/>
                    <a:pt x="44366" y="407852"/>
                  </a:cubicBezTo>
                  <a:cubicBezTo>
                    <a:pt x="45099" y="408585"/>
                    <a:pt x="39235" y="423613"/>
                    <a:pt x="28238" y="422147"/>
                  </a:cubicBezTo>
                  <a:cubicBezTo>
                    <a:pt x="24573" y="421780"/>
                    <a:pt x="21274" y="421047"/>
                    <a:pt x="17609" y="422880"/>
                  </a:cubicBezTo>
                  <a:cubicBezTo>
                    <a:pt x="13210" y="425079"/>
                    <a:pt x="9178" y="436442"/>
                    <a:pt x="3680" y="425812"/>
                  </a:cubicBezTo>
                  <a:cubicBezTo>
                    <a:pt x="382" y="418848"/>
                    <a:pt x="-3650" y="408951"/>
                    <a:pt x="6246" y="403087"/>
                  </a:cubicBezTo>
                  <a:cubicBezTo>
                    <a:pt x="12844" y="399055"/>
                    <a:pt x="12477" y="398322"/>
                    <a:pt x="8079" y="392457"/>
                  </a:cubicBezTo>
                  <a:cubicBezTo>
                    <a:pt x="5880" y="389525"/>
                    <a:pt x="9178" y="378895"/>
                    <a:pt x="12844" y="375963"/>
                  </a:cubicBezTo>
                  <a:cubicBezTo>
                    <a:pt x="24207" y="367166"/>
                    <a:pt x="22007" y="358002"/>
                    <a:pt x="17242" y="347739"/>
                  </a:cubicBezTo>
                  <a:cubicBezTo>
                    <a:pt x="15776" y="344441"/>
                    <a:pt x="12111" y="342608"/>
                    <a:pt x="9545" y="340409"/>
                  </a:cubicBezTo>
                  <a:cubicBezTo>
                    <a:pt x="8812" y="335644"/>
                    <a:pt x="8445" y="330512"/>
                    <a:pt x="7712" y="325747"/>
                  </a:cubicBezTo>
                  <a:cubicBezTo>
                    <a:pt x="6613" y="315118"/>
                    <a:pt x="8812" y="308520"/>
                    <a:pt x="20541" y="316584"/>
                  </a:cubicBezTo>
                  <a:cubicBezTo>
                    <a:pt x="27139" y="320982"/>
                    <a:pt x="34836" y="322082"/>
                    <a:pt x="38502" y="316584"/>
                  </a:cubicBezTo>
                  <a:cubicBezTo>
                    <a:pt x="42900" y="309619"/>
                    <a:pt x="34470" y="306321"/>
                    <a:pt x="29338" y="303022"/>
                  </a:cubicBezTo>
                  <a:cubicBezTo>
                    <a:pt x="24573" y="300456"/>
                    <a:pt x="24940" y="295691"/>
                    <a:pt x="24573" y="291659"/>
                  </a:cubicBezTo>
                  <a:cubicBezTo>
                    <a:pt x="24573" y="291659"/>
                    <a:pt x="24573" y="291659"/>
                    <a:pt x="24573" y="291659"/>
                  </a:cubicBezTo>
                  <a:cubicBezTo>
                    <a:pt x="28238" y="285428"/>
                    <a:pt x="31537" y="279197"/>
                    <a:pt x="24940" y="272966"/>
                  </a:cubicBezTo>
                  <a:cubicBezTo>
                    <a:pt x="24940" y="271866"/>
                    <a:pt x="24573" y="270400"/>
                    <a:pt x="24573" y="269300"/>
                  </a:cubicBezTo>
                  <a:cubicBezTo>
                    <a:pt x="25306" y="262703"/>
                    <a:pt x="17975" y="259037"/>
                    <a:pt x="20908" y="253172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5A2F684-00EB-497E-8C90-90A0C36ABAD6}"/>
                </a:ext>
              </a:extLst>
            </p:cNvPr>
            <p:cNvSpPr/>
            <p:nvPr/>
          </p:nvSpPr>
          <p:spPr>
            <a:xfrm>
              <a:off x="12262387" y="6847734"/>
              <a:ext cx="38824" cy="25913"/>
            </a:xfrm>
            <a:custGeom>
              <a:avLst/>
              <a:gdLst>
                <a:gd name="connsiteX0" fmla="*/ 11847 w 38824"/>
                <a:gd name="connsiteY0" fmla="*/ 25658 h 25913"/>
                <a:gd name="connsiteX1" fmla="*/ 484 w 38824"/>
                <a:gd name="connsiteY1" fmla="*/ 17227 h 25913"/>
                <a:gd name="connsiteX2" fmla="*/ 7815 w 38824"/>
                <a:gd name="connsiteY2" fmla="*/ 0 h 25913"/>
                <a:gd name="connsiteX3" fmla="*/ 7815 w 38824"/>
                <a:gd name="connsiteY3" fmla="*/ 0 h 25913"/>
                <a:gd name="connsiteX4" fmla="*/ 31273 w 38824"/>
                <a:gd name="connsiteY4" fmla="*/ 3666 h 25913"/>
                <a:gd name="connsiteX5" fmla="*/ 38604 w 38824"/>
                <a:gd name="connsiteY5" fmla="*/ 17961 h 25913"/>
                <a:gd name="connsiteX6" fmla="*/ 11847 w 38824"/>
                <a:gd name="connsiteY6" fmla="*/ 25658 h 2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4" h="25913">
                  <a:moveTo>
                    <a:pt x="11847" y="25658"/>
                  </a:moveTo>
                  <a:cubicBezTo>
                    <a:pt x="6348" y="25291"/>
                    <a:pt x="484" y="25291"/>
                    <a:pt x="484" y="17227"/>
                  </a:cubicBezTo>
                  <a:cubicBezTo>
                    <a:pt x="484" y="10630"/>
                    <a:pt x="-2815" y="2199"/>
                    <a:pt x="7815" y="0"/>
                  </a:cubicBezTo>
                  <a:cubicBezTo>
                    <a:pt x="7815" y="0"/>
                    <a:pt x="7815" y="0"/>
                    <a:pt x="7815" y="0"/>
                  </a:cubicBezTo>
                  <a:cubicBezTo>
                    <a:pt x="15145" y="4399"/>
                    <a:pt x="22843" y="6964"/>
                    <a:pt x="31273" y="3666"/>
                  </a:cubicBezTo>
                  <a:cubicBezTo>
                    <a:pt x="33839" y="8431"/>
                    <a:pt x="40070" y="16128"/>
                    <a:pt x="38604" y="17961"/>
                  </a:cubicBezTo>
                  <a:cubicBezTo>
                    <a:pt x="32006" y="26024"/>
                    <a:pt x="21743" y="26391"/>
                    <a:pt x="11847" y="25658"/>
                  </a:cubicBezTo>
                  <a:close/>
                </a:path>
              </a:pathLst>
            </a:custGeom>
            <a:solidFill>
              <a:srgbClr val="CEAE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06ECD89C-DDE6-4454-A8F6-51185F5F5998}"/>
                </a:ext>
              </a:extLst>
            </p:cNvPr>
            <p:cNvSpPr/>
            <p:nvPr/>
          </p:nvSpPr>
          <p:spPr>
            <a:xfrm>
              <a:off x="12223762" y="6921994"/>
              <a:ext cx="24537" cy="27666"/>
            </a:xfrm>
            <a:custGeom>
              <a:avLst/>
              <a:gdLst>
                <a:gd name="connsiteX0" fmla="*/ 1721 w 24537"/>
                <a:gd name="connsiteY0" fmla="*/ 26904 h 27666"/>
                <a:gd name="connsiteX1" fmla="*/ 24447 w 24537"/>
                <a:gd name="connsiteY1" fmla="*/ 147 h 27666"/>
                <a:gd name="connsiteX2" fmla="*/ 1721 w 24537"/>
                <a:gd name="connsiteY2" fmla="*/ 26904 h 27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7" h="27666">
                  <a:moveTo>
                    <a:pt x="1721" y="26904"/>
                  </a:moveTo>
                  <a:cubicBezTo>
                    <a:pt x="-3777" y="8211"/>
                    <a:pt x="3921" y="-1319"/>
                    <a:pt x="24447" y="147"/>
                  </a:cubicBezTo>
                  <a:cubicBezTo>
                    <a:pt x="24813" y="15908"/>
                    <a:pt x="25180" y="31303"/>
                    <a:pt x="1721" y="26904"/>
                  </a:cubicBezTo>
                  <a:close/>
                </a:path>
              </a:pathLst>
            </a:custGeom>
            <a:solidFill>
              <a:srgbClr val="D5BD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13213FE3-58B4-474B-BA13-A8F263BD86B5}"/>
                </a:ext>
              </a:extLst>
            </p:cNvPr>
            <p:cNvSpPr/>
            <p:nvPr/>
          </p:nvSpPr>
          <p:spPr>
            <a:xfrm>
              <a:off x="12143423" y="6951831"/>
              <a:ext cx="16816" cy="17531"/>
            </a:xfrm>
            <a:custGeom>
              <a:avLst/>
              <a:gdLst>
                <a:gd name="connsiteX0" fmla="*/ 6920 w 16816"/>
                <a:gd name="connsiteY0" fmla="*/ 733 h 17531"/>
                <a:gd name="connsiteX1" fmla="*/ 16817 w 16816"/>
                <a:gd name="connsiteY1" fmla="*/ 0 h 17531"/>
                <a:gd name="connsiteX2" fmla="*/ 14251 w 16816"/>
                <a:gd name="connsiteY2" fmla="*/ 8064 h 17531"/>
                <a:gd name="connsiteX3" fmla="*/ 9119 w 16816"/>
                <a:gd name="connsiteY3" fmla="*/ 9530 h 17531"/>
                <a:gd name="connsiteX4" fmla="*/ 3621 w 16816"/>
                <a:gd name="connsiteY4" fmla="*/ 16861 h 17531"/>
                <a:gd name="connsiteX5" fmla="*/ 2155 w 16816"/>
                <a:gd name="connsiteY5" fmla="*/ 6231 h 17531"/>
                <a:gd name="connsiteX6" fmla="*/ 6920 w 16816"/>
                <a:gd name="connsiteY6" fmla="*/ 733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16" h="17531">
                  <a:moveTo>
                    <a:pt x="6920" y="733"/>
                  </a:moveTo>
                  <a:cubicBezTo>
                    <a:pt x="10219" y="367"/>
                    <a:pt x="13518" y="367"/>
                    <a:pt x="16817" y="0"/>
                  </a:cubicBezTo>
                  <a:cubicBezTo>
                    <a:pt x="16084" y="2566"/>
                    <a:pt x="14984" y="5498"/>
                    <a:pt x="14251" y="8064"/>
                  </a:cubicBezTo>
                  <a:cubicBezTo>
                    <a:pt x="12418" y="8430"/>
                    <a:pt x="10952" y="9163"/>
                    <a:pt x="9119" y="9530"/>
                  </a:cubicBezTo>
                  <a:cubicBezTo>
                    <a:pt x="4721" y="10263"/>
                    <a:pt x="12052" y="20160"/>
                    <a:pt x="3621" y="16861"/>
                  </a:cubicBezTo>
                  <a:cubicBezTo>
                    <a:pt x="-1510" y="15028"/>
                    <a:pt x="-411" y="9896"/>
                    <a:pt x="2155" y="6231"/>
                  </a:cubicBezTo>
                  <a:cubicBezTo>
                    <a:pt x="3988" y="4399"/>
                    <a:pt x="5454" y="2566"/>
                    <a:pt x="6920" y="733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47728CF-0F68-4ED8-A258-3D14133D747D}"/>
                </a:ext>
              </a:extLst>
            </p:cNvPr>
            <p:cNvSpPr/>
            <p:nvPr/>
          </p:nvSpPr>
          <p:spPr>
            <a:xfrm>
              <a:off x="12270201" y="6845091"/>
              <a:ext cx="23458" cy="11641"/>
            </a:xfrm>
            <a:custGeom>
              <a:avLst/>
              <a:gdLst>
                <a:gd name="connsiteX0" fmla="*/ 23458 w 23458"/>
                <a:gd name="connsiteY0" fmla="*/ 6309 h 11641"/>
                <a:gd name="connsiteX1" fmla="*/ 0 w 23458"/>
                <a:gd name="connsiteY1" fmla="*/ 2643 h 11641"/>
                <a:gd name="connsiteX2" fmla="*/ 23458 w 23458"/>
                <a:gd name="connsiteY2" fmla="*/ 6309 h 1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58" h="11641">
                  <a:moveTo>
                    <a:pt x="23458" y="6309"/>
                  </a:moveTo>
                  <a:cubicBezTo>
                    <a:pt x="15028" y="7775"/>
                    <a:pt x="5498" y="19504"/>
                    <a:pt x="0" y="2643"/>
                  </a:cubicBezTo>
                  <a:cubicBezTo>
                    <a:pt x="9163" y="-5787"/>
                    <a:pt x="15028" y="8874"/>
                    <a:pt x="23458" y="6309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602C2DC-4BBC-427C-8517-33FA44048D06}"/>
                </a:ext>
              </a:extLst>
            </p:cNvPr>
            <p:cNvSpPr/>
            <p:nvPr/>
          </p:nvSpPr>
          <p:spPr>
            <a:xfrm>
              <a:off x="11966134" y="6149480"/>
              <a:ext cx="497237" cy="410765"/>
            </a:xfrm>
            <a:custGeom>
              <a:avLst/>
              <a:gdLst>
                <a:gd name="connsiteX0" fmla="*/ 488437 w 497237"/>
                <a:gd name="connsiteY0" fmla="*/ 216988 h 410765"/>
                <a:gd name="connsiteX1" fmla="*/ 473408 w 497237"/>
                <a:gd name="connsiteY1" fmla="*/ 243013 h 410765"/>
                <a:gd name="connsiteX2" fmla="*/ 462412 w 497237"/>
                <a:gd name="connsiteY2" fmla="*/ 241180 h 410765"/>
                <a:gd name="connsiteX3" fmla="*/ 452882 w 497237"/>
                <a:gd name="connsiteY3" fmla="*/ 240447 h 410765"/>
                <a:gd name="connsiteX4" fmla="*/ 433822 w 497237"/>
                <a:gd name="connsiteY4" fmla="*/ 226885 h 410765"/>
                <a:gd name="connsiteX5" fmla="*/ 456181 w 497237"/>
                <a:gd name="connsiteY5" fmla="*/ 238614 h 410765"/>
                <a:gd name="connsiteX6" fmla="*/ 449217 w 497237"/>
                <a:gd name="connsiteY6" fmla="*/ 267204 h 410765"/>
                <a:gd name="connsiteX7" fmla="*/ 436388 w 497237"/>
                <a:gd name="connsiteY7" fmla="*/ 274168 h 410765"/>
                <a:gd name="connsiteX8" fmla="*/ 400467 w 497237"/>
                <a:gd name="connsiteY8" fmla="*/ 280766 h 410765"/>
                <a:gd name="connsiteX9" fmla="*/ 412930 w 497237"/>
                <a:gd name="connsiteY9" fmla="*/ 288097 h 410765"/>
                <a:gd name="connsiteX10" fmla="*/ 434189 w 497237"/>
                <a:gd name="connsiteY10" fmla="*/ 299093 h 410765"/>
                <a:gd name="connsiteX11" fmla="*/ 427958 w 497237"/>
                <a:gd name="connsiteY11" fmla="*/ 326583 h 410765"/>
                <a:gd name="connsiteX12" fmla="*/ 408898 w 497237"/>
                <a:gd name="connsiteY12" fmla="*/ 359205 h 410765"/>
                <a:gd name="connsiteX13" fmla="*/ 404866 w 497237"/>
                <a:gd name="connsiteY13" fmla="*/ 363237 h 410765"/>
                <a:gd name="connsiteX14" fmla="*/ 383240 w 497237"/>
                <a:gd name="connsiteY14" fmla="*/ 342345 h 410765"/>
                <a:gd name="connsiteX15" fmla="*/ 376276 w 497237"/>
                <a:gd name="connsiteY15" fmla="*/ 325851 h 410765"/>
                <a:gd name="connsiteX16" fmla="*/ 334124 w 497237"/>
                <a:gd name="connsiteY16" fmla="*/ 332815 h 410765"/>
                <a:gd name="connsiteX17" fmla="*/ 315430 w 497237"/>
                <a:gd name="connsiteY17" fmla="*/ 325117 h 410765"/>
                <a:gd name="connsiteX18" fmla="*/ 282808 w 497237"/>
                <a:gd name="connsiteY18" fmla="*/ 334647 h 410765"/>
                <a:gd name="connsiteX19" fmla="*/ 250186 w 497237"/>
                <a:gd name="connsiteY19" fmla="*/ 340145 h 410765"/>
                <a:gd name="connsiteX20" fmla="*/ 237358 w 497237"/>
                <a:gd name="connsiteY20" fmla="*/ 333548 h 410765"/>
                <a:gd name="connsiteX21" fmla="*/ 236258 w 497237"/>
                <a:gd name="connsiteY21" fmla="*/ 336480 h 410765"/>
                <a:gd name="connsiteX22" fmla="*/ 245421 w 497237"/>
                <a:gd name="connsiteY22" fmla="*/ 354074 h 410765"/>
                <a:gd name="connsiteX23" fmla="*/ 206935 w 497237"/>
                <a:gd name="connsiteY23" fmla="*/ 368003 h 410765"/>
                <a:gd name="connsiteX24" fmla="*/ 188608 w 497237"/>
                <a:gd name="connsiteY24" fmla="*/ 365803 h 410765"/>
                <a:gd name="connsiteX25" fmla="*/ 175413 w 497237"/>
                <a:gd name="connsiteY25" fmla="*/ 381931 h 410765"/>
                <a:gd name="connsiteX26" fmla="*/ 190807 w 497237"/>
                <a:gd name="connsiteY26" fmla="*/ 400991 h 410765"/>
                <a:gd name="connsiteX27" fmla="*/ 186775 w 497237"/>
                <a:gd name="connsiteY27" fmla="*/ 408322 h 410765"/>
                <a:gd name="connsiteX28" fmla="*/ 144623 w 497237"/>
                <a:gd name="connsiteY28" fmla="*/ 396959 h 410765"/>
                <a:gd name="connsiteX29" fmla="*/ 110169 w 497237"/>
                <a:gd name="connsiteY29" fmla="*/ 383397 h 410765"/>
                <a:gd name="connsiteX30" fmla="*/ 107969 w 497237"/>
                <a:gd name="connsiteY30" fmla="*/ 385963 h 410765"/>
                <a:gd name="connsiteX31" fmla="*/ 95874 w 497237"/>
                <a:gd name="connsiteY31" fmla="*/ 396592 h 410765"/>
                <a:gd name="connsiteX32" fmla="*/ 87810 w 497237"/>
                <a:gd name="connsiteY32" fmla="*/ 378999 h 410765"/>
                <a:gd name="connsiteX33" fmla="*/ 87443 w 497237"/>
                <a:gd name="connsiteY33" fmla="*/ 371668 h 410765"/>
                <a:gd name="connsiteX34" fmla="*/ 131061 w 497237"/>
                <a:gd name="connsiteY34" fmla="*/ 328050 h 410765"/>
                <a:gd name="connsiteX35" fmla="*/ 139492 w 497237"/>
                <a:gd name="connsiteY35" fmla="*/ 319253 h 410765"/>
                <a:gd name="connsiteX36" fmla="*/ 144623 w 497237"/>
                <a:gd name="connsiteY36" fmla="*/ 311556 h 410765"/>
                <a:gd name="connsiteX37" fmla="*/ 177978 w 497237"/>
                <a:gd name="connsiteY37" fmla="*/ 277834 h 410765"/>
                <a:gd name="connsiteX38" fmla="*/ 189341 w 497237"/>
                <a:gd name="connsiteY38" fmla="*/ 274535 h 410765"/>
                <a:gd name="connsiteX39" fmla="*/ 202903 w 497237"/>
                <a:gd name="connsiteY39" fmla="*/ 282599 h 410765"/>
                <a:gd name="connsiteX40" fmla="*/ 200704 w 497237"/>
                <a:gd name="connsiteY40" fmla="*/ 261340 h 410765"/>
                <a:gd name="connsiteX41" fmla="*/ 219764 w 497237"/>
                <a:gd name="connsiteY41" fmla="*/ 236415 h 410765"/>
                <a:gd name="connsiteX42" fmla="*/ 203636 w 497237"/>
                <a:gd name="connsiteY42" fmla="*/ 250710 h 410765"/>
                <a:gd name="connsiteX43" fmla="*/ 184943 w 497237"/>
                <a:gd name="connsiteY43" fmla="*/ 235315 h 410765"/>
                <a:gd name="connsiteX44" fmla="*/ 171747 w 497237"/>
                <a:gd name="connsiteY44" fmla="*/ 233116 h 410765"/>
                <a:gd name="connsiteX45" fmla="*/ 152321 w 497237"/>
                <a:gd name="connsiteY45" fmla="*/ 222853 h 410765"/>
                <a:gd name="connsiteX46" fmla="*/ 141691 w 497237"/>
                <a:gd name="connsiteY46" fmla="*/ 219554 h 410765"/>
                <a:gd name="connsiteX47" fmla="*/ 109069 w 497237"/>
                <a:gd name="connsiteY47" fmla="*/ 216988 h 410765"/>
                <a:gd name="connsiteX48" fmla="*/ 90009 w 497237"/>
                <a:gd name="connsiteY48" fmla="*/ 201227 h 410765"/>
                <a:gd name="connsiteX49" fmla="*/ 83778 w 497237"/>
                <a:gd name="connsiteY49" fmla="*/ 181801 h 410765"/>
                <a:gd name="connsiteX50" fmla="*/ 82312 w 497237"/>
                <a:gd name="connsiteY50" fmla="*/ 171904 h 410765"/>
                <a:gd name="connsiteX51" fmla="*/ 73881 w 497237"/>
                <a:gd name="connsiteY51" fmla="*/ 174104 h 410765"/>
                <a:gd name="connsiteX52" fmla="*/ 23666 w 497237"/>
                <a:gd name="connsiteY52" fmla="*/ 230184 h 410765"/>
                <a:gd name="connsiteX53" fmla="*/ 18901 w 497237"/>
                <a:gd name="connsiteY53" fmla="*/ 240080 h 410765"/>
                <a:gd name="connsiteX54" fmla="*/ 574 w 497237"/>
                <a:gd name="connsiteY54" fmla="*/ 224686 h 410765"/>
                <a:gd name="connsiteX55" fmla="*/ 9371 w 497237"/>
                <a:gd name="connsiteY55" fmla="*/ 208558 h 410765"/>
                <a:gd name="connsiteX56" fmla="*/ 20000 w 497237"/>
                <a:gd name="connsiteY56" fmla="*/ 162741 h 410765"/>
                <a:gd name="connsiteX57" fmla="*/ 22566 w 497237"/>
                <a:gd name="connsiteY57" fmla="*/ 119123 h 410765"/>
                <a:gd name="connsiteX58" fmla="*/ 35761 w 497237"/>
                <a:gd name="connsiteY58" fmla="*/ 113991 h 410765"/>
                <a:gd name="connsiteX59" fmla="*/ 46024 w 497237"/>
                <a:gd name="connsiteY59" fmla="*/ 118756 h 410765"/>
                <a:gd name="connsiteX60" fmla="*/ 55188 w 497237"/>
                <a:gd name="connsiteY60" fmla="*/ 103728 h 410765"/>
                <a:gd name="connsiteX61" fmla="*/ 61419 w 497237"/>
                <a:gd name="connsiteY61" fmla="*/ 82835 h 410765"/>
                <a:gd name="connsiteX62" fmla="*/ 59220 w 497237"/>
                <a:gd name="connsiteY62" fmla="*/ 62676 h 410765"/>
                <a:gd name="connsiteX63" fmla="*/ 77547 w 497237"/>
                <a:gd name="connsiteY63" fmla="*/ 8061 h 410765"/>
                <a:gd name="connsiteX64" fmla="*/ 88910 w 497237"/>
                <a:gd name="connsiteY64" fmla="*/ 731 h 410765"/>
                <a:gd name="connsiteX65" fmla="*/ 104671 w 497237"/>
                <a:gd name="connsiteY65" fmla="*/ 10627 h 410765"/>
                <a:gd name="connsiteX66" fmla="*/ 87443 w 497237"/>
                <a:gd name="connsiteY66" fmla="*/ 40683 h 410765"/>
                <a:gd name="connsiteX67" fmla="*/ 95507 w 497237"/>
                <a:gd name="connsiteY67" fmla="*/ 25655 h 410765"/>
                <a:gd name="connsiteX68" fmla="*/ 111268 w 497237"/>
                <a:gd name="connsiteY68" fmla="*/ 65975 h 410765"/>
                <a:gd name="connsiteX69" fmla="*/ 100272 w 497237"/>
                <a:gd name="connsiteY69" fmla="*/ 73305 h 410765"/>
                <a:gd name="connsiteX70" fmla="*/ 89276 w 497237"/>
                <a:gd name="connsiteY70" fmla="*/ 75505 h 410765"/>
                <a:gd name="connsiteX71" fmla="*/ 93674 w 497237"/>
                <a:gd name="connsiteY71" fmla="*/ 90533 h 410765"/>
                <a:gd name="connsiteX72" fmla="*/ 107969 w 497237"/>
                <a:gd name="connsiteY72" fmla="*/ 118023 h 410765"/>
                <a:gd name="connsiteX73" fmla="*/ 129229 w 497237"/>
                <a:gd name="connsiteY73" fmla="*/ 94565 h 410765"/>
                <a:gd name="connsiteX74" fmla="*/ 133994 w 497237"/>
                <a:gd name="connsiteY74" fmla="*/ 90166 h 410765"/>
                <a:gd name="connsiteX75" fmla="*/ 168448 w 497237"/>
                <a:gd name="connsiteY75" fmla="*/ 111792 h 410765"/>
                <a:gd name="connsiteX76" fmla="*/ 165149 w 497237"/>
                <a:gd name="connsiteY76" fmla="*/ 128653 h 410765"/>
                <a:gd name="connsiteX77" fmla="*/ 154520 w 497237"/>
                <a:gd name="connsiteY77" fmla="*/ 127186 h 410765"/>
                <a:gd name="connsiteX78" fmla="*/ 132894 w 497237"/>
                <a:gd name="connsiteY78" fmla="*/ 111425 h 410765"/>
                <a:gd name="connsiteX79" fmla="*/ 106870 w 497237"/>
                <a:gd name="connsiteY79" fmla="*/ 143681 h 410765"/>
                <a:gd name="connsiteX80" fmla="*/ 125197 w 497237"/>
                <a:gd name="connsiteY80" fmla="*/ 141482 h 410765"/>
                <a:gd name="connsiteX81" fmla="*/ 146456 w 497237"/>
                <a:gd name="connsiteY81" fmla="*/ 152844 h 410765"/>
                <a:gd name="connsiteX82" fmla="*/ 169915 w 497237"/>
                <a:gd name="connsiteY82" fmla="*/ 160908 h 410765"/>
                <a:gd name="connsiteX83" fmla="*/ 184576 w 497237"/>
                <a:gd name="connsiteY83" fmla="*/ 165307 h 410765"/>
                <a:gd name="connsiteX84" fmla="*/ 177612 w 497237"/>
                <a:gd name="connsiteY84" fmla="*/ 144047 h 410765"/>
                <a:gd name="connsiteX85" fmla="*/ 187142 w 497237"/>
                <a:gd name="connsiteY85" fmla="*/ 142948 h 410765"/>
                <a:gd name="connsiteX86" fmla="*/ 204003 w 497237"/>
                <a:gd name="connsiteY86" fmla="*/ 147713 h 410765"/>
                <a:gd name="connsiteX87" fmla="*/ 211333 w 497237"/>
                <a:gd name="connsiteY87" fmla="*/ 131952 h 410765"/>
                <a:gd name="connsiteX88" fmla="*/ 213899 w 497237"/>
                <a:gd name="connsiteY88" fmla="*/ 120589 h 410765"/>
                <a:gd name="connsiteX89" fmla="*/ 221963 w 497237"/>
                <a:gd name="connsiteY89" fmla="*/ 133051 h 410765"/>
                <a:gd name="connsiteX90" fmla="*/ 222696 w 497237"/>
                <a:gd name="connsiteY90" fmla="*/ 168605 h 410765"/>
                <a:gd name="connsiteX91" fmla="*/ 232959 w 497237"/>
                <a:gd name="connsiteY91" fmla="*/ 173737 h 410765"/>
                <a:gd name="connsiteX92" fmla="*/ 241756 w 497237"/>
                <a:gd name="connsiteY92" fmla="*/ 156510 h 410765"/>
                <a:gd name="connsiteX93" fmla="*/ 236625 w 497237"/>
                <a:gd name="connsiteY93" fmla="*/ 140015 h 410765"/>
                <a:gd name="connsiteX94" fmla="*/ 271079 w 497237"/>
                <a:gd name="connsiteY94" fmla="*/ 134884 h 410765"/>
                <a:gd name="connsiteX95" fmla="*/ 267414 w 497237"/>
                <a:gd name="connsiteY95" fmla="*/ 120589 h 410765"/>
                <a:gd name="connsiteX96" fmla="*/ 286474 w 497237"/>
                <a:gd name="connsiteY96" fmla="*/ 122788 h 410765"/>
                <a:gd name="connsiteX97" fmla="*/ 296004 w 497237"/>
                <a:gd name="connsiteY97" fmla="*/ 121688 h 410765"/>
                <a:gd name="connsiteX98" fmla="*/ 293438 w 497237"/>
                <a:gd name="connsiteY98" fmla="*/ 109226 h 410765"/>
                <a:gd name="connsiteX99" fmla="*/ 284275 w 497237"/>
                <a:gd name="connsiteY99" fmla="*/ 108493 h 410765"/>
                <a:gd name="connsiteX100" fmla="*/ 268513 w 497237"/>
                <a:gd name="connsiteY100" fmla="*/ 101529 h 410765"/>
                <a:gd name="connsiteX101" fmla="*/ 273278 w 497237"/>
                <a:gd name="connsiteY101" fmla="*/ 90899 h 410765"/>
                <a:gd name="connsiteX102" fmla="*/ 280243 w 497237"/>
                <a:gd name="connsiteY102" fmla="*/ 70740 h 410765"/>
                <a:gd name="connsiteX103" fmla="*/ 292705 w 497237"/>
                <a:gd name="connsiteY103" fmla="*/ 36652 h 410765"/>
                <a:gd name="connsiteX104" fmla="*/ 299303 w 497237"/>
                <a:gd name="connsiteY104" fmla="*/ 49847 h 410765"/>
                <a:gd name="connsiteX105" fmla="*/ 316530 w 497237"/>
                <a:gd name="connsiteY105" fmla="*/ 38851 h 410765"/>
                <a:gd name="connsiteX106" fmla="*/ 316163 w 497237"/>
                <a:gd name="connsiteY106" fmla="*/ 24556 h 410765"/>
                <a:gd name="connsiteX107" fmla="*/ 318729 w 497237"/>
                <a:gd name="connsiteY107" fmla="*/ 10261 h 410765"/>
                <a:gd name="connsiteX108" fmla="*/ 330092 w 497237"/>
                <a:gd name="connsiteY108" fmla="*/ 15026 h 410765"/>
                <a:gd name="connsiteX109" fmla="*/ 366379 w 497237"/>
                <a:gd name="connsiteY109" fmla="*/ 39950 h 410765"/>
                <a:gd name="connsiteX110" fmla="*/ 379941 w 497237"/>
                <a:gd name="connsiteY110" fmla="*/ 44715 h 410765"/>
                <a:gd name="connsiteX111" fmla="*/ 390571 w 497237"/>
                <a:gd name="connsiteY111" fmla="*/ 57178 h 410765"/>
                <a:gd name="connsiteX112" fmla="*/ 393503 w 497237"/>
                <a:gd name="connsiteY112" fmla="*/ 76971 h 410765"/>
                <a:gd name="connsiteX113" fmla="*/ 384706 w 497237"/>
                <a:gd name="connsiteY113" fmla="*/ 97130 h 410765"/>
                <a:gd name="connsiteX114" fmla="*/ 383240 w 497237"/>
                <a:gd name="connsiteY114" fmla="*/ 112525 h 410765"/>
                <a:gd name="connsiteX115" fmla="*/ 374810 w 497237"/>
                <a:gd name="connsiteY115" fmla="*/ 131218 h 410765"/>
                <a:gd name="connsiteX116" fmla="*/ 362714 w 497237"/>
                <a:gd name="connsiteY116" fmla="*/ 117290 h 410765"/>
                <a:gd name="connsiteX117" fmla="*/ 359415 w 497237"/>
                <a:gd name="connsiteY117" fmla="*/ 93098 h 410765"/>
                <a:gd name="connsiteX118" fmla="*/ 353184 w 497237"/>
                <a:gd name="connsiteY118" fmla="*/ 74405 h 410765"/>
                <a:gd name="connsiteX119" fmla="*/ 320928 w 497237"/>
                <a:gd name="connsiteY119" fmla="*/ 77704 h 410765"/>
                <a:gd name="connsiteX120" fmla="*/ 303335 w 497237"/>
                <a:gd name="connsiteY120" fmla="*/ 87234 h 410765"/>
                <a:gd name="connsiteX121" fmla="*/ 321295 w 497237"/>
                <a:gd name="connsiteY121" fmla="*/ 97130 h 410765"/>
                <a:gd name="connsiteX122" fmla="*/ 334857 w 497237"/>
                <a:gd name="connsiteY122" fmla="*/ 124987 h 410765"/>
                <a:gd name="connsiteX123" fmla="*/ 359048 w 497237"/>
                <a:gd name="connsiteY123" fmla="*/ 147346 h 410765"/>
                <a:gd name="connsiteX124" fmla="*/ 372610 w 497237"/>
                <a:gd name="connsiteY124" fmla="*/ 231283 h 410765"/>
                <a:gd name="connsiteX125" fmla="*/ 412197 w 497237"/>
                <a:gd name="connsiteY125" fmla="*/ 199028 h 410765"/>
                <a:gd name="connsiteX126" fmla="*/ 451783 w 497237"/>
                <a:gd name="connsiteY126" fmla="*/ 129386 h 410765"/>
                <a:gd name="connsiteX127" fmla="*/ 459480 w 497237"/>
                <a:gd name="connsiteY127" fmla="*/ 118756 h 410765"/>
                <a:gd name="connsiteX128" fmla="*/ 469010 w 497237"/>
                <a:gd name="connsiteY128" fmla="*/ 131218 h 410765"/>
                <a:gd name="connsiteX129" fmla="*/ 467910 w 497237"/>
                <a:gd name="connsiteY129" fmla="*/ 143681 h 410765"/>
                <a:gd name="connsiteX130" fmla="*/ 471209 w 497237"/>
                <a:gd name="connsiteY130" fmla="*/ 152111 h 410765"/>
                <a:gd name="connsiteX131" fmla="*/ 491002 w 497237"/>
                <a:gd name="connsiteY131" fmla="*/ 178502 h 410765"/>
                <a:gd name="connsiteX132" fmla="*/ 497234 w 497237"/>
                <a:gd name="connsiteY132" fmla="*/ 189498 h 410765"/>
                <a:gd name="connsiteX133" fmla="*/ 479273 w 497237"/>
                <a:gd name="connsiteY133" fmla="*/ 188032 h 410765"/>
                <a:gd name="connsiteX134" fmla="*/ 476707 w 497237"/>
                <a:gd name="connsiteY134" fmla="*/ 204160 h 410765"/>
                <a:gd name="connsiteX135" fmla="*/ 471576 w 497237"/>
                <a:gd name="connsiteY135" fmla="*/ 197929 h 410765"/>
                <a:gd name="connsiteX136" fmla="*/ 459846 w 497237"/>
                <a:gd name="connsiteY136" fmla="*/ 189498 h 410765"/>
                <a:gd name="connsiteX137" fmla="*/ 470843 w 497237"/>
                <a:gd name="connsiteY137" fmla="*/ 196829 h 410765"/>
                <a:gd name="connsiteX138" fmla="*/ 488437 w 497237"/>
                <a:gd name="connsiteY138" fmla="*/ 216988 h 41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497237" h="410765">
                  <a:moveTo>
                    <a:pt x="488437" y="216988"/>
                  </a:moveTo>
                  <a:cubicBezTo>
                    <a:pt x="493935" y="232017"/>
                    <a:pt x="480373" y="235682"/>
                    <a:pt x="473408" y="243013"/>
                  </a:cubicBezTo>
                  <a:cubicBezTo>
                    <a:pt x="469010" y="247045"/>
                    <a:pt x="465345" y="244112"/>
                    <a:pt x="462412" y="241180"/>
                  </a:cubicBezTo>
                  <a:cubicBezTo>
                    <a:pt x="459114" y="237881"/>
                    <a:pt x="456181" y="237881"/>
                    <a:pt x="452882" y="240447"/>
                  </a:cubicBezTo>
                  <a:cubicBezTo>
                    <a:pt x="444452" y="238614"/>
                    <a:pt x="440054" y="231283"/>
                    <a:pt x="433822" y="226885"/>
                  </a:cubicBezTo>
                  <a:cubicBezTo>
                    <a:pt x="436022" y="240080"/>
                    <a:pt x="442619" y="246678"/>
                    <a:pt x="456181" y="238614"/>
                  </a:cubicBezTo>
                  <a:cubicBezTo>
                    <a:pt x="469743" y="256208"/>
                    <a:pt x="468277" y="262806"/>
                    <a:pt x="449217" y="267204"/>
                  </a:cubicBezTo>
                  <a:cubicBezTo>
                    <a:pt x="444085" y="268304"/>
                    <a:pt x="439320" y="270136"/>
                    <a:pt x="436388" y="274168"/>
                  </a:cubicBezTo>
                  <a:cubicBezTo>
                    <a:pt x="426858" y="288830"/>
                    <a:pt x="414396" y="288463"/>
                    <a:pt x="400467" y="280766"/>
                  </a:cubicBezTo>
                  <a:cubicBezTo>
                    <a:pt x="401933" y="288830"/>
                    <a:pt x="406698" y="288463"/>
                    <a:pt x="412930" y="288097"/>
                  </a:cubicBezTo>
                  <a:cubicBezTo>
                    <a:pt x="422093" y="287730"/>
                    <a:pt x="433089" y="289930"/>
                    <a:pt x="434189" y="299093"/>
                  </a:cubicBezTo>
                  <a:cubicBezTo>
                    <a:pt x="435288" y="307890"/>
                    <a:pt x="437121" y="318886"/>
                    <a:pt x="427958" y="326583"/>
                  </a:cubicBezTo>
                  <a:cubicBezTo>
                    <a:pt x="418061" y="335381"/>
                    <a:pt x="408531" y="344544"/>
                    <a:pt x="408898" y="359205"/>
                  </a:cubicBezTo>
                  <a:cubicBezTo>
                    <a:pt x="407432" y="360672"/>
                    <a:pt x="406332" y="361771"/>
                    <a:pt x="404866" y="363237"/>
                  </a:cubicBezTo>
                  <a:cubicBezTo>
                    <a:pt x="389471" y="364704"/>
                    <a:pt x="381774" y="359205"/>
                    <a:pt x="383240" y="342345"/>
                  </a:cubicBezTo>
                  <a:cubicBezTo>
                    <a:pt x="383973" y="336480"/>
                    <a:pt x="381774" y="329882"/>
                    <a:pt x="376276" y="325851"/>
                  </a:cubicBezTo>
                  <a:cubicBezTo>
                    <a:pt x="362347" y="340512"/>
                    <a:pt x="352451" y="342345"/>
                    <a:pt x="334124" y="332815"/>
                  </a:cubicBezTo>
                  <a:cubicBezTo>
                    <a:pt x="327893" y="329516"/>
                    <a:pt x="320195" y="328416"/>
                    <a:pt x="315430" y="325117"/>
                  </a:cubicBezTo>
                  <a:cubicBezTo>
                    <a:pt x="298936" y="312655"/>
                    <a:pt x="288307" y="326217"/>
                    <a:pt x="282808" y="334647"/>
                  </a:cubicBezTo>
                  <a:cubicBezTo>
                    <a:pt x="272179" y="351142"/>
                    <a:pt x="262649" y="347476"/>
                    <a:pt x="250186" y="340145"/>
                  </a:cubicBezTo>
                  <a:cubicBezTo>
                    <a:pt x="245788" y="337580"/>
                    <a:pt x="242123" y="333914"/>
                    <a:pt x="237358" y="333548"/>
                  </a:cubicBezTo>
                  <a:cubicBezTo>
                    <a:pt x="235891" y="334281"/>
                    <a:pt x="235891" y="335014"/>
                    <a:pt x="236258" y="336480"/>
                  </a:cubicBezTo>
                  <a:cubicBezTo>
                    <a:pt x="238091" y="343078"/>
                    <a:pt x="251286" y="343811"/>
                    <a:pt x="245421" y="354074"/>
                  </a:cubicBezTo>
                  <a:cubicBezTo>
                    <a:pt x="239190" y="364337"/>
                    <a:pt x="219764" y="370935"/>
                    <a:pt x="206935" y="368003"/>
                  </a:cubicBezTo>
                  <a:cubicBezTo>
                    <a:pt x="201070" y="366536"/>
                    <a:pt x="194839" y="358106"/>
                    <a:pt x="188608" y="365803"/>
                  </a:cubicBezTo>
                  <a:cubicBezTo>
                    <a:pt x="184210" y="370935"/>
                    <a:pt x="173946" y="369102"/>
                    <a:pt x="175413" y="381931"/>
                  </a:cubicBezTo>
                  <a:cubicBezTo>
                    <a:pt x="176879" y="393660"/>
                    <a:pt x="181277" y="398059"/>
                    <a:pt x="190807" y="400991"/>
                  </a:cubicBezTo>
                  <a:cubicBezTo>
                    <a:pt x="189341" y="403557"/>
                    <a:pt x="188241" y="406123"/>
                    <a:pt x="186775" y="408322"/>
                  </a:cubicBezTo>
                  <a:cubicBezTo>
                    <a:pt x="170281" y="413453"/>
                    <a:pt x="155986" y="410887"/>
                    <a:pt x="144623" y="396959"/>
                  </a:cubicBezTo>
                  <a:cubicBezTo>
                    <a:pt x="135826" y="385963"/>
                    <a:pt x="119699" y="393660"/>
                    <a:pt x="110169" y="383397"/>
                  </a:cubicBezTo>
                  <a:cubicBezTo>
                    <a:pt x="109802" y="383030"/>
                    <a:pt x="108703" y="384863"/>
                    <a:pt x="107969" y="385963"/>
                  </a:cubicBezTo>
                  <a:cubicBezTo>
                    <a:pt x="104304" y="389995"/>
                    <a:pt x="104671" y="399891"/>
                    <a:pt x="95874" y="396592"/>
                  </a:cubicBezTo>
                  <a:cubicBezTo>
                    <a:pt x="88543" y="393660"/>
                    <a:pt x="89276" y="385596"/>
                    <a:pt x="87810" y="378999"/>
                  </a:cubicBezTo>
                  <a:cubicBezTo>
                    <a:pt x="87443" y="376433"/>
                    <a:pt x="87077" y="374234"/>
                    <a:pt x="87443" y="371668"/>
                  </a:cubicBezTo>
                  <a:cubicBezTo>
                    <a:pt x="99539" y="354440"/>
                    <a:pt x="106137" y="332082"/>
                    <a:pt x="131061" y="328050"/>
                  </a:cubicBezTo>
                  <a:cubicBezTo>
                    <a:pt x="136193" y="327317"/>
                    <a:pt x="138392" y="324018"/>
                    <a:pt x="139492" y="319253"/>
                  </a:cubicBezTo>
                  <a:cubicBezTo>
                    <a:pt x="140225" y="315954"/>
                    <a:pt x="141691" y="313388"/>
                    <a:pt x="144623" y="311556"/>
                  </a:cubicBezTo>
                  <a:cubicBezTo>
                    <a:pt x="165149" y="300926"/>
                    <a:pt x="166982" y="299460"/>
                    <a:pt x="177978" y="277834"/>
                  </a:cubicBezTo>
                  <a:cubicBezTo>
                    <a:pt x="181277" y="271603"/>
                    <a:pt x="184210" y="270870"/>
                    <a:pt x="189341" y="274535"/>
                  </a:cubicBezTo>
                  <a:cubicBezTo>
                    <a:pt x="193373" y="277467"/>
                    <a:pt x="195572" y="282599"/>
                    <a:pt x="202903" y="282599"/>
                  </a:cubicBezTo>
                  <a:cubicBezTo>
                    <a:pt x="193739" y="275635"/>
                    <a:pt x="187508" y="268304"/>
                    <a:pt x="200704" y="261340"/>
                  </a:cubicBezTo>
                  <a:cubicBezTo>
                    <a:pt x="210967" y="255841"/>
                    <a:pt x="212066" y="243746"/>
                    <a:pt x="219764" y="236415"/>
                  </a:cubicBezTo>
                  <a:cubicBezTo>
                    <a:pt x="212066" y="238981"/>
                    <a:pt x="215365" y="254009"/>
                    <a:pt x="203636" y="250710"/>
                  </a:cubicBezTo>
                  <a:cubicBezTo>
                    <a:pt x="195572" y="248511"/>
                    <a:pt x="186775" y="247411"/>
                    <a:pt x="184943" y="235315"/>
                  </a:cubicBezTo>
                  <a:cubicBezTo>
                    <a:pt x="183476" y="226152"/>
                    <a:pt x="176146" y="231283"/>
                    <a:pt x="171747" y="233116"/>
                  </a:cubicBezTo>
                  <a:cubicBezTo>
                    <a:pt x="160751" y="237515"/>
                    <a:pt x="151954" y="240080"/>
                    <a:pt x="152321" y="222853"/>
                  </a:cubicBezTo>
                  <a:cubicBezTo>
                    <a:pt x="152321" y="212590"/>
                    <a:pt x="146823" y="215156"/>
                    <a:pt x="141691" y="219554"/>
                  </a:cubicBezTo>
                  <a:cubicBezTo>
                    <a:pt x="126296" y="233116"/>
                    <a:pt x="120065" y="233116"/>
                    <a:pt x="109069" y="216988"/>
                  </a:cubicBezTo>
                  <a:cubicBezTo>
                    <a:pt x="103938" y="209658"/>
                    <a:pt x="99173" y="203793"/>
                    <a:pt x="90009" y="201227"/>
                  </a:cubicBezTo>
                  <a:cubicBezTo>
                    <a:pt x="80479" y="198295"/>
                    <a:pt x="78646" y="190598"/>
                    <a:pt x="83778" y="181801"/>
                  </a:cubicBezTo>
                  <a:cubicBezTo>
                    <a:pt x="85611" y="178502"/>
                    <a:pt x="86344" y="174470"/>
                    <a:pt x="82312" y="171904"/>
                  </a:cubicBezTo>
                  <a:cubicBezTo>
                    <a:pt x="79013" y="170072"/>
                    <a:pt x="75714" y="171904"/>
                    <a:pt x="73881" y="174104"/>
                  </a:cubicBezTo>
                  <a:cubicBezTo>
                    <a:pt x="58487" y="193897"/>
                    <a:pt x="40893" y="211857"/>
                    <a:pt x="23666" y="230184"/>
                  </a:cubicBezTo>
                  <a:cubicBezTo>
                    <a:pt x="21466" y="232750"/>
                    <a:pt x="21833" y="237515"/>
                    <a:pt x="18901" y="240080"/>
                  </a:cubicBezTo>
                  <a:cubicBezTo>
                    <a:pt x="7904" y="240814"/>
                    <a:pt x="3506" y="233483"/>
                    <a:pt x="574" y="224686"/>
                  </a:cubicBezTo>
                  <a:cubicBezTo>
                    <a:pt x="-1992" y="216622"/>
                    <a:pt x="4606" y="213690"/>
                    <a:pt x="9371" y="208558"/>
                  </a:cubicBezTo>
                  <a:cubicBezTo>
                    <a:pt x="21466" y="196096"/>
                    <a:pt x="19634" y="178502"/>
                    <a:pt x="20000" y="162741"/>
                  </a:cubicBezTo>
                  <a:cubicBezTo>
                    <a:pt x="20367" y="148079"/>
                    <a:pt x="25865" y="134517"/>
                    <a:pt x="22566" y="119123"/>
                  </a:cubicBezTo>
                  <a:cubicBezTo>
                    <a:pt x="21100" y="111792"/>
                    <a:pt x="27698" y="106294"/>
                    <a:pt x="35761" y="113991"/>
                  </a:cubicBezTo>
                  <a:cubicBezTo>
                    <a:pt x="38694" y="116923"/>
                    <a:pt x="41626" y="123155"/>
                    <a:pt x="46024" y="118756"/>
                  </a:cubicBezTo>
                  <a:cubicBezTo>
                    <a:pt x="50056" y="114724"/>
                    <a:pt x="57387" y="109959"/>
                    <a:pt x="55188" y="103728"/>
                  </a:cubicBezTo>
                  <a:cubicBezTo>
                    <a:pt x="51889" y="94198"/>
                    <a:pt x="55554" y="89067"/>
                    <a:pt x="61419" y="82835"/>
                  </a:cubicBezTo>
                  <a:cubicBezTo>
                    <a:pt x="67284" y="76604"/>
                    <a:pt x="65451" y="68907"/>
                    <a:pt x="59220" y="62676"/>
                  </a:cubicBezTo>
                  <a:cubicBezTo>
                    <a:pt x="67650" y="45448"/>
                    <a:pt x="94041" y="34452"/>
                    <a:pt x="77547" y="8061"/>
                  </a:cubicBezTo>
                  <a:cubicBezTo>
                    <a:pt x="75347" y="4396"/>
                    <a:pt x="81945" y="-2202"/>
                    <a:pt x="88910" y="731"/>
                  </a:cubicBezTo>
                  <a:cubicBezTo>
                    <a:pt x="93674" y="2930"/>
                    <a:pt x="98073" y="6595"/>
                    <a:pt x="104671" y="10627"/>
                  </a:cubicBezTo>
                  <a:cubicBezTo>
                    <a:pt x="85611" y="13926"/>
                    <a:pt x="84511" y="26388"/>
                    <a:pt x="87443" y="40683"/>
                  </a:cubicBezTo>
                  <a:cubicBezTo>
                    <a:pt x="96607" y="39950"/>
                    <a:pt x="93674" y="32253"/>
                    <a:pt x="95507" y="25655"/>
                  </a:cubicBezTo>
                  <a:cubicBezTo>
                    <a:pt x="112001" y="35185"/>
                    <a:pt x="112368" y="50580"/>
                    <a:pt x="111268" y="65975"/>
                  </a:cubicBezTo>
                  <a:cubicBezTo>
                    <a:pt x="110902" y="72939"/>
                    <a:pt x="105770" y="72939"/>
                    <a:pt x="100272" y="73305"/>
                  </a:cubicBezTo>
                  <a:cubicBezTo>
                    <a:pt x="96607" y="73672"/>
                    <a:pt x="91109" y="68540"/>
                    <a:pt x="89276" y="75505"/>
                  </a:cubicBezTo>
                  <a:cubicBezTo>
                    <a:pt x="87810" y="81003"/>
                    <a:pt x="88176" y="89433"/>
                    <a:pt x="93674" y="90533"/>
                  </a:cubicBezTo>
                  <a:cubicBezTo>
                    <a:pt x="110535" y="94198"/>
                    <a:pt x="105770" y="107760"/>
                    <a:pt x="107969" y="118023"/>
                  </a:cubicBezTo>
                  <a:cubicBezTo>
                    <a:pt x="118599" y="113258"/>
                    <a:pt x="126663" y="106660"/>
                    <a:pt x="129229" y="94565"/>
                  </a:cubicBezTo>
                  <a:cubicBezTo>
                    <a:pt x="129595" y="92732"/>
                    <a:pt x="133994" y="90166"/>
                    <a:pt x="133994" y="90166"/>
                  </a:cubicBezTo>
                  <a:cubicBezTo>
                    <a:pt x="143890" y="100429"/>
                    <a:pt x="157086" y="104461"/>
                    <a:pt x="168448" y="111792"/>
                  </a:cubicBezTo>
                  <a:cubicBezTo>
                    <a:pt x="173946" y="115457"/>
                    <a:pt x="167715" y="123521"/>
                    <a:pt x="165149" y="128653"/>
                  </a:cubicBezTo>
                  <a:cubicBezTo>
                    <a:pt x="161851" y="134884"/>
                    <a:pt x="157819" y="129019"/>
                    <a:pt x="154520" y="127186"/>
                  </a:cubicBezTo>
                  <a:cubicBezTo>
                    <a:pt x="146823" y="121688"/>
                    <a:pt x="133994" y="110326"/>
                    <a:pt x="132894" y="111425"/>
                  </a:cubicBezTo>
                  <a:cubicBezTo>
                    <a:pt x="122997" y="120955"/>
                    <a:pt x="112368" y="130485"/>
                    <a:pt x="106870" y="143681"/>
                  </a:cubicBezTo>
                  <a:cubicBezTo>
                    <a:pt x="113834" y="147346"/>
                    <a:pt x="119332" y="141848"/>
                    <a:pt x="125197" y="141482"/>
                  </a:cubicBezTo>
                  <a:cubicBezTo>
                    <a:pt x="134727" y="140749"/>
                    <a:pt x="143890" y="136717"/>
                    <a:pt x="146456" y="152844"/>
                  </a:cubicBezTo>
                  <a:cubicBezTo>
                    <a:pt x="148289" y="164207"/>
                    <a:pt x="162217" y="168605"/>
                    <a:pt x="169915" y="160908"/>
                  </a:cubicBezTo>
                  <a:cubicBezTo>
                    <a:pt x="179811" y="151011"/>
                    <a:pt x="179078" y="163840"/>
                    <a:pt x="184576" y="165307"/>
                  </a:cubicBezTo>
                  <a:cubicBezTo>
                    <a:pt x="187875" y="156143"/>
                    <a:pt x="179811" y="150645"/>
                    <a:pt x="177612" y="144047"/>
                  </a:cubicBezTo>
                  <a:cubicBezTo>
                    <a:pt x="180544" y="139649"/>
                    <a:pt x="186042" y="140382"/>
                    <a:pt x="187142" y="142948"/>
                  </a:cubicBezTo>
                  <a:cubicBezTo>
                    <a:pt x="191174" y="151745"/>
                    <a:pt x="197771" y="150278"/>
                    <a:pt x="204003" y="147713"/>
                  </a:cubicBezTo>
                  <a:cubicBezTo>
                    <a:pt x="210600" y="145147"/>
                    <a:pt x="210967" y="137816"/>
                    <a:pt x="211333" y="131952"/>
                  </a:cubicBezTo>
                  <a:cubicBezTo>
                    <a:pt x="211700" y="127553"/>
                    <a:pt x="205469" y="120955"/>
                    <a:pt x="213899" y="120589"/>
                  </a:cubicBezTo>
                  <a:cubicBezTo>
                    <a:pt x="219397" y="120222"/>
                    <a:pt x="224162" y="129752"/>
                    <a:pt x="221963" y="133051"/>
                  </a:cubicBezTo>
                  <a:cubicBezTo>
                    <a:pt x="213899" y="145513"/>
                    <a:pt x="236625" y="156510"/>
                    <a:pt x="222696" y="168605"/>
                  </a:cubicBezTo>
                  <a:cubicBezTo>
                    <a:pt x="222330" y="168972"/>
                    <a:pt x="230760" y="175936"/>
                    <a:pt x="232959" y="173737"/>
                  </a:cubicBezTo>
                  <a:cubicBezTo>
                    <a:pt x="237358" y="169338"/>
                    <a:pt x="240657" y="162374"/>
                    <a:pt x="241756" y="156510"/>
                  </a:cubicBezTo>
                  <a:cubicBezTo>
                    <a:pt x="242489" y="150645"/>
                    <a:pt x="224895" y="146613"/>
                    <a:pt x="236625" y="140015"/>
                  </a:cubicBezTo>
                  <a:cubicBezTo>
                    <a:pt x="246154" y="134884"/>
                    <a:pt x="258250" y="126453"/>
                    <a:pt x="271079" y="134884"/>
                  </a:cubicBezTo>
                  <a:cubicBezTo>
                    <a:pt x="274012" y="129019"/>
                    <a:pt x="264848" y="127186"/>
                    <a:pt x="267414" y="120589"/>
                  </a:cubicBezTo>
                  <a:cubicBezTo>
                    <a:pt x="273645" y="121322"/>
                    <a:pt x="279876" y="122055"/>
                    <a:pt x="286474" y="122788"/>
                  </a:cubicBezTo>
                  <a:cubicBezTo>
                    <a:pt x="289773" y="123155"/>
                    <a:pt x="294538" y="126820"/>
                    <a:pt x="296004" y="121688"/>
                  </a:cubicBezTo>
                  <a:cubicBezTo>
                    <a:pt x="297103" y="118023"/>
                    <a:pt x="295271" y="113258"/>
                    <a:pt x="293438" y="109226"/>
                  </a:cubicBezTo>
                  <a:cubicBezTo>
                    <a:pt x="291239" y="104461"/>
                    <a:pt x="287940" y="105927"/>
                    <a:pt x="284275" y="108493"/>
                  </a:cubicBezTo>
                  <a:cubicBezTo>
                    <a:pt x="275111" y="115091"/>
                    <a:pt x="272545" y="106660"/>
                    <a:pt x="268513" y="101529"/>
                  </a:cubicBezTo>
                  <a:cubicBezTo>
                    <a:pt x="263015" y="94931"/>
                    <a:pt x="268880" y="93831"/>
                    <a:pt x="273278" y="90899"/>
                  </a:cubicBezTo>
                  <a:cubicBezTo>
                    <a:pt x="280243" y="86134"/>
                    <a:pt x="279876" y="78070"/>
                    <a:pt x="280243" y="70740"/>
                  </a:cubicBezTo>
                  <a:cubicBezTo>
                    <a:pt x="280976" y="58277"/>
                    <a:pt x="283541" y="46181"/>
                    <a:pt x="292705" y="36652"/>
                  </a:cubicBezTo>
                  <a:cubicBezTo>
                    <a:pt x="299669" y="39950"/>
                    <a:pt x="291239" y="50947"/>
                    <a:pt x="299303" y="49847"/>
                  </a:cubicBezTo>
                  <a:cubicBezTo>
                    <a:pt x="305534" y="49114"/>
                    <a:pt x="312498" y="43982"/>
                    <a:pt x="316530" y="38851"/>
                  </a:cubicBezTo>
                  <a:cubicBezTo>
                    <a:pt x="319096" y="35918"/>
                    <a:pt x="323861" y="28588"/>
                    <a:pt x="316163" y="24556"/>
                  </a:cubicBezTo>
                  <a:cubicBezTo>
                    <a:pt x="303701" y="17958"/>
                    <a:pt x="316896" y="12460"/>
                    <a:pt x="318729" y="10261"/>
                  </a:cubicBezTo>
                  <a:cubicBezTo>
                    <a:pt x="323494" y="5129"/>
                    <a:pt x="327160" y="8061"/>
                    <a:pt x="330092" y="15026"/>
                  </a:cubicBezTo>
                  <a:cubicBezTo>
                    <a:pt x="337056" y="30054"/>
                    <a:pt x="355017" y="30420"/>
                    <a:pt x="366379" y="39950"/>
                  </a:cubicBezTo>
                  <a:cubicBezTo>
                    <a:pt x="372977" y="35185"/>
                    <a:pt x="376642" y="39950"/>
                    <a:pt x="379941" y="44715"/>
                  </a:cubicBezTo>
                  <a:cubicBezTo>
                    <a:pt x="382873" y="49480"/>
                    <a:pt x="385439" y="54612"/>
                    <a:pt x="390571" y="57178"/>
                  </a:cubicBezTo>
                  <a:cubicBezTo>
                    <a:pt x="400467" y="62309"/>
                    <a:pt x="399734" y="69273"/>
                    <a:pt x="393503" y="76971"/>
                  </a:cubicBezTo>
                  <a:cubicBezTo>
                    <a:pt x="388738" y="82835"/>
                    <a:pt x="386172" y="89800"/>
                    <a:pt x="384706" y="97130"/>
                  </a:cubicBezTo>
                  <a:cubicBezTo>
                    <a:pt x="383240" y="102262"/>
                    <a:pt x="382873" y="107394"/>
                    <a:pt x="383240" y="112525"/>
                  </a:cubicBezTo>
                  <a:cubicBezTo>
                    <a:pt x="382140" y="119489"/>
                    <a:pt x="382873" y="127186"/>
                    <a:pt x="374810" y="131218"/>
                  </a:cubicBezTo>
                  <a:cubicBezTo>
                    <a:pt x="365646" y="130852"/>
                    <a:pt x="364180" y="123888"/>
                    <a:pt x="362714" y="117290"/>
                  </a:cubicBezTo>
                  <a:cubicBezTo>
                    <a:pt x="360881" y="109593"/>
                    <a:pt x="360148" y="101162"/>
                    <a:pt x="359415" y="93098"/>
                  </a:cubicBezTo>
                  <a:cubicBezTo>
                    <a:pt x="358682" y="86134"/>
                    <a:pt x="361981" y="74405"/>
                    <a:pt x="353184" y="74405"/>
                  </a:cubicBezTo>
                  <a:cubicBezTo>
                    <a:pt x="342921" y="74038"/>
                    <a:pt x="330458" y="63409"/>
                    <a:pt x="320928" y="77704"/>
                  </a:cubicBezTo>
                  <a:cubicBezTo>
                    <a:pt x="317263" y="83202"/>
                    <a:pt x="311398" y="87600"/>
                    <a:pt x="303335" y="87234"/>
                  </a:cubicBezTo>
                  <a:cubicBezTo>
                    <a:pt x="308833" y="91266"/>
                    <a:pt x="311765" y="96397"/>
                    <a:pt x="321295" y="97130"/>
                  </a:cubicBezTo>
                  <a:cubicBezTo>
                    <a:pt x="333024" y="98230"/>
                    <a:pt x="335590" y="115457"/>
                    <a:pt x="334857" y="124987"/>
                  </a:cubicBezTo>
                  <a:cubicBezTo>
                    <a:pt x="333391" y="145513"/>
                    <a:pt x="344020" y="147346"/>
                    <a:pt x="359048" y="147346"/>
                  </a:cubicBezTo>
                  <a:cubicBezTo>
                    <a:pt x="363447" y="174836"/>
                    <a:pt x="386172" y="199028"/>
                    <a:pt x="372610" y="231283"/>
                  </a:cubicBezTo>
                  <a:cubicBezTo>
                    <a:pt x="393503" y="227252"/>
                    <a:pt x="402300" y="211124"/>
                    <a:pt x="412197" y="199028"/>
                  </a:cubicBezTo>
                  <a:cubicBezTo>
                    <a:pt x="429057" y="178135"/>
                    <a:pt x="437121" y="151745"/>
                    <a:pt x="451783" y="129386"/>
                  </a:cubicBezTo>
                  <a:cubicBezTo>
                    <a:pt x="454349" y="125720"/>
                    <a:pt x="452149" y="117657"/>
                    <a:pt x="459480" y="118756"/>
                  </a:cubicBezTo>
                  <a:cubicBezTo>
                    <a:pt x="465711" y="119489"/>
                    <a:pt x="467544" y="125720"/>
                    <a:pt x="469010" y="131218"/>
                  </a:cubicBezTo>
                  <a:cubicBezTo>
                    <a:pt x="470110" y="135617"/>
                    <a:pt x="471209" y="141115"/>
                    <a:pt x="467910" y="143681"/>
                  </a:cubicBezTo>
                  <a:cubicBezTo>
                    <a:pt x="459846" y="150645"/>
                    <a:pt x="474508" y="148079"/>
                    <a:pt x="471209" y="152111"/>
                  </a:cubicBezTo>
                  <a:cubicBezTo>
                    <a:pt x="472676" y="164573"/>
                    <a:pt x="477074" y="175570"/>
                    <a:pt x="491002" y="178502"/>
                  </a:cubicBezTo>
                  <a:cubicBezTo>
                    <a:pt x="497600" y="179968"/>
                    <a:pt x="497234" y="184733"/>
                    <a:pt x="497234" y="189498"/>
                  </a:cubicBezTo>
                  <a:cubicBezTo>
                    <a:pt x="489903" y="196829"/>
                    <a:pt x="483672" y="198295"/>
                    <a:pt x="479273" y="188032"/>
                  </a:cubicBezTo>
                  <a:cubicBezTo>
                    <a:pt x="477074" y="191697"/>
                    <a:pt x="487337" y="200861"/>
                    <a:pt x="476707" y="204160"/>
                  </a:cubicBezTo>
                  <a:cubicBezTo>
                    <a:pt x="473042" y="205259"/>
                    <a:pt x="473042" y="200494"/>
                    <a:pt x="471576" y="197929"/>
                  </a:cubicBezTo>
                  <a:cubicBezTo>
                    <a:pt x="469010" y="193897"/>
                    <a:pt x="464245" y="192797"/>
                    <a:pt x="459846" y="189498"/>
                  </a:cubicBezTo>
                  <a:cubicBezTo>
                    <a:pt x="463878" y="193163"/>
                    <a:pt x="468277" y="193530"/>
                    <a:pt x="470843" y="196829"/>
                  </a:cubicBezTo>
                  <a:cubicBezTo>
                    <a:pt x="469377" y="211124"/>
                    <a:pt x="481106" y="212224"/>
                    <a:pt x="488437" y="216988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61E1DD9-896D-4D5C-A0AE-DC0784C6378A}"/>
                </a:ext>
              </a:extLst>
            </p:cNvPr>
            <p:cNvSpPr/>
            <p:nvPr/>
          </p:nvSpPr>
          <p:spPr>
            <a:xfrm>
              <a:off x="11473034" y="6460079"/>
              <a:ext cx="513527" cy="401055"/>
            </a:xfrm>
            <a:custGeom>
              <a:avLst/>
              <a:gdLst>
                <a:gd name="connsiteX0" fmla="*/ 504670 w 513527"/>
                <a:gd name="connsiteY0" fmla="*/ 109085 h 401055"/>
                <a:gd name="connsiteX1" fmla="*/ 461418 w 513527"/>
                <a:gd name="connsiteY1" fmla="*/ 121548 h 401055"/>
                <a:gd name="connsiteX2" fmla="*/ 466183 w 513527"/>
                <a:gd name="connsiteY2" fmla="*/ 135843 h 401055"/>
                <a:gd name="connsiteX3" fmla="*/ 463251 w 513527"/>
                <a:gd name="connsiteY3" fmla="*/ 138042 h 401055"/>
                <a:gd name="connsiteX4" fmla="*/ 446390 w 513527"/>
                <a:gd name="connsiteY4" fmla="*/ 170297 h 401055"/>
                <a:gd name="connsiteX5" fmla="*/ 429896 w 513527"/>
                <a:gd name="connsiteY5" fmla="*/ 177262 h 401055"/>
                <a:gd name="connsiteX6" fmla="*/ 395808 w 513527"/>
                <a:gd name="connsiteY6" fmla="*/ 191923 h 401055"/>
                <a:gd name="connsiteX7" fmla="*/ 393608 w 513527"/>
                <a:gd name="connsiteY7" fmla="*/ 193389 h 401055"/>
                <a:gd name="connsiteX8" fmla="*/ 338628 w 513527"/>
                <a:gd name="connsiteY8" fmla="*/ 206218 h 401055"/>
                <a:gd name="connsiteX9" fmla="*/ 334962 w 513527"/>
                <a:gd name="connsiteY9" fmla="*/ 213182 h 401055"/>
                <a:gd name="connsiteX10" fmla="*/ 322133 w 513527"/>
                <a:gd name="connsiteY10" fmla="*/ 225645 h 401055"/>
                <a:gd name="connsiteX11" fmla="*/ 286946 w 513527"/>
                <a:gd name="connsiteY11" fmla="*/ 238473 h 401055"/>
                <a:gd name="connsiteX12" fmla="*/ 274117 w 513527"/>
                <a:gd name="connsiteY12" fmla="*/ 228210 h 401055"/>
                <a:gd name="connsiteX13" fmla="*/ 228300 w 513527"/>
                <a:gd name="connsiteY13" fmla="*/ 237374 h 401055"/>
                <a:gd name="connsiteX14" fmla="*/ 230865 w 513527"/>
                <a:gd name="connsiteY14" fmla="*/ 219047 h 401055"/>
                <a:gd name="connsiteX15" fmla="*/ 208506 w 513527"/>
                <a:gd name="connsiteY15" fmla="*/ 229310 h 401055"/>
                <a:gd name="connsiteX16" fmla="*/ 187980 w 513527"/>
                <a:gd name="connsiteY16" fmla="*/ 239573 h 401055"/>
                <a:gd name="connsiteX17" fmla="*/ 191279 w 513527"/>
                <a:gd name="connsiteY17" fmla="*/ 257534 h 401055"/>
                <a:gd name="connsiteX18" fmla="*/ 181383 w 513527"/>
                <a:gd name="connsiteY18" fmla="*/ 302984 h 401055"/>
                <a:gd name="connsiteX19" fmla="*/ 156458 w 513527"/>
                <a:gd name="connsiteY19" fmla="*/ 331208 h 401055"/>
                <a:gd name="connsiteX20" fmla="*/ 134466 w 513527"/>
                <a:gd name="connsiteY20" fmla="*/ 338539 h 401055"/>
                <a:gd name="connsiteX21" fmla="*/ 144729 w 513527"/>
                <a:gd name="connsiteY21" fmla="*/ 359065 h 401055"/>
                <a:gd name="connsiteX22" fmla="*/ 126035 w 513527"/>
                <a:gd name="connsiteY22" fmla="*/ 388021 h 401055"/>
                <a:gd name="connsiteX23" fmla="*/ 111740 w 513527"/>
                <a:gd name="connsiteY23" fmla="*/ 396818 h 401055"/>
                <a:gd name="connsiteX24" fmla="*/ 83883 w 513527"/>
                <a:gd name="connsiteY24" fmla="*/ 387288 h 401055"/>
                <a:gd name="connsiteX25" fmla="*/ 61891 w 513527"/>
                <a:gd name="connsiteY25" fmla="*/ 378858 h 401055"/>
                <a:gd name="connsiteX26" fmla="*/ 39899 w 513527"/>
                <a:gd name="connsiteY26" fmla="*/ 377392 h 401055"/>
                <a:gd name="connsiteX27" fmla="*/ 31102 w 513527"/>
                <a:gd name="connsiteY27" fmla="*/ 348802 h 401055"/>
                <a:gd name="connsiteX28" fmla="*/ 21572 w 513527"/>
                <a:gd name="connsiteY28" fmla="*/ 353567 h 401055"/>
                <a:gd name="connsiteX29" fmla="*/ 6544 w 513527"/>
                <a:gd name="connsiteY29" fmla="*/ 341104 h 401055"/>
                <a:gd name="connsiteX30" fmla="*/ 2145 w 513527"/>
                <a:gd name="connsiteY30" fmla="*/ 307383 h 401055"/>
                <a:gd name="connsiteX31" fmla="*/ 8010 w 513527"/>
                <a:gd name="connsiteY31" fmla="*/ 271095 h 401055"/>
                <a:gd name="connsiteX32" fmla="*/ 9476 w 513527"/>
                <a:gd name="connsiteY32" fmla="*/ 253502 h 401055"/>
                <a:gd name="connsiteX33" fmla="*/ 3611 w 513527"/>
                <a:gd name="connsiteY33" fmla="*/ 236641 h 401055"/>
                <a:gd name="connsiteX34" fmla="*/ 60425 w 513527"/>
                <a:gd name="connsiteY34" fmla="*/ 205852 h 401055"/>
                <a:gd name="connsiteX35" fmla="*/ 70321 w 513527"/>
                <a:gd name="connsiteY35" fmla="*/ 224178 h 401055"/>
                <a:gd name="connsiteX36" fmla="*/ 61891 w 513527"/>
                <a:gd name="connsiteY36" fmla="*/ 275494 h 401055"/>
                <a:gd name="connsiteX37" fmla="*/ 58959 w 513527"/>
                <a:gd name="connsiteY37" fmla="*/ 283924 h 401055"/>
                <a:gd name="connsiteX38" fmla="*/ 56026 w 513527"/>
                <a:gd name="connsiteY38" fmla="*/ 302618 h 401055"/>
                <a:gd name="connsiteX39" fmla="*/ 62991 w 513527"/>
                <a:gd name="connsiteY39" fmla="*/ 279893 h 401055"/>
                <a:gd name="connsiteX40" fmla="*/ 91214 w 513527"/>
                <a:gd name="connsiteY40" fmla="*/ 243605 h 401055"/>
                <a:gd name="connsiteX41" fmla="*/ 99644 w 513527"/>
                <a:gd name="connsiteY41" fmla="*/ 223446 h 401055"/>
                <a:gd name="connsiteX42" fmla="*/ 136665 w 513527"/>
                <a:gd name="connsiteY42" fmla="*/ 171030 h 401055"/>
                <a:gd name="connsiteX43" fmla="*/ 151326 w 513527"/>
                <a:gd name="connsiteY43" fmla="*/ 183493 h 401055"/>
                <a:gd name="connsiteX44" fmla="*/ 186148 w 513527"/>
                <a:gd name="connsiteY44" fmla="*/ 155269 h 401055"/>
                <a:gd name="connsiteX45" fmla="*/ 190179 w 513527"/>
                <a:gd name="connsiteY45" fmla="*/ 147939 h 401055"/>
                <a:gd name="connsiteX46" fmla="*/ 204474 w 513527"/>
                <a:gd name="connsiteY46" fmla="*/ 141707 h 401055"/>
                <a:gd name="connsiteX47" fmla="*/ 272651 w 513527"/>
                <a:gd name="connsiteY47" fmla="*/ 165899 h 401055"/>
                <a:gd name="connsiteX48" fmla="*/ 293177 w 513527"/>
                <a:gd name="connsiteY48" fmla="*/ 157835 h 401055"/>
                <a:gd name="connsiteX49" fmla="*/ 327631 w 513527"/>
                <a:gd name="connsiteY49" fmla="*/ 146472 h 401055"/>
                <a:gd name="connsiteX50" fmla="*/ 391043 w 513527"/>
                <a:gd name="connsiteY50" fmla="*/ 157102 h 401055"/>
                <a:gd name="connsiteX51" fmla="*/ 397274 w 513527"/>
                <a:gd name="connsiteY51" fmla="*/ 151970 h 401055"/>
                <a:gd name="connsiteX52" fmla="*/ 399473 w 513527"/>
                <a:gd name="connsiteY52" fmla="*/ 101388 h 401055"/>
                <a:gd name="connsiteX53" fmla="*/ 425131 w 513527"/>
                <a:gd name="connsiteY53" fmla="*/ 15618 h 401055"/>
                <a:gd name="connsiteX54" fmla="*/ 430629 w 513527"/>
                <a:gd name="connsiteY54" fmla="*/ 590 h 401055"/>
                <a:gd name="connsiteX55" fmla="*/ 451888 w 513527"/>
                <a:gd name="connsiteY55" fmla="*/ 1690 h 401055"/>
                <a:gd name="connsiteX56" fmla="*/ 476446 w 513527"/>
                <a:gd name="connsiteY56" fmla="*/ 15252 h 401055"/>
                <a:gd name="connsiteX57" fmla="*/ 494407 w 513527"/>
                <a:gd name="connsiteY57" fmla="*/ 32479 h 401055"/>
                <a:gd name="connsiteX58" fmla="*/ 508335 w 513527"/>
                <a:gd name="connsiteY58" fmla="*/ 11586 h 401055"/>
                <a:gd name="connsiteX59" fmla="*/ 511634 w 513527"/>
                <a:gd name="connsiteY59" fmla="*/ 19284 h 401055"/>
                <a:gd name="connsiteX60" fmla="*/ 512367 w 513527"/>
                <a:gd name="connsiteY60" fmla="*/ 33578 h 401055"/>
                <a:gd name="connsiteX61" fmla="*/ 513100 w 513527"/>
                <a:gd name="connsiteY61" fmla="*/ 44941 h 401055"/>
                <a:gd name="connsiteX62" fmla="*/ 504670 w 513527"/>
                <a:gd name="connsiteY62" fmla="*/ 109085 h 40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13527" h="401055">
                  <a:moveTo>
                    <a:pt x="504670" y="109085"/>
                  </a:moveTo>
                  <a:cubicBezTo>
                    <a:pt x="492574" y="118982"/>
                    <a:pt x="478645" y="124114"/>
                    <a:pt x="461418" y="121548"/>
                  </a:cubicBezTo>
                  <a:cubicBezTo>
                    <a:pt x="464350" y="127779"/>
                    <a:pt x="482677" y="126679"/>
                    <a:pt x="466183" y="135843"/>
                  </a:cubicBezTo>
                  <a:cubicBezTo>
                    <a:pt x="465083" y="136576"/>
                    <a:pt x="463251" y="137675"/>
                    <a:pt x="463251" y="138042"/>
                  </a:cubicBezTo>
                  <a:cubicBezTo>
                    <a:pt x="468016" y="153803"/>
                    <a:pt x="446023" y="155269"/>
                    <a:pt x="446390" y="170297"/>
                  </a:cubicBezTo>
                  <a:cubicBezTo>
                    <a:pt x="446757" y="177995"/>
                    <a:pt x="433561" y="178361"/>
                    <a:pt x="429896" y="177262"/>
                  </a:cubicBezTo>
                  <a:cubicBezTo>
                    <a:pt x="403505" y="168831"/>
                    <a:pt x="403505" y="168465"/>
                    <a:pt x="395808" y="191923"/>
                  </a:cubicBezTo>
                  <a:cubicBezTo>
                    <a:pt x="395075" y="192290"/>
                    <a:pt x="394341" y="193023"/>
                    <a:pt x="393608" y="193389"/>
                  </a:cubicBezTo>
                  <a:cubicBezTo>
                    <a:pt x="372716" y="187158"/>
                    <a:pt x="357321" y="202553"/>
                    <a:pt x="338628" y="206218"/>
                  </a:cubicBezTo>
                  <a:cubicBezTo>
                    <a:pt x="333863" y="206951"/>
                    <a:pt x="336062" y="210983"/>
                    <a:pt x="334962" y="213182"/>
                  </a:cubicBezTo>
                  <a:cubicBezTo>
                    <a:pt x="332030" y="219414"/>
                    <a:pt x="327265" y="226011"/>
                    <a:pt x="322133" y="225645"/>
                  </a:cubicBezTo>
                  <a:cubicBezTo>
                    <a:pt x="307472" y="223812"/>
                    <a:pt x="297942" y="228577"/>
                    <a:pt x="286946" y="238473"/>
                  </a:cubicBezTo>
                  <a:cubicBezTo>
                    <a:pt x="279248" y="245438"/>
                    <a:pt x="280348" y="229310"/>
                    <a:pt x="274117" y="228210"/>
                  </a:cubicBezTo>
                  <a:cubicBezTo>
                    <a:pt x="264587" y="245804"/>
                    <a:pt x="247360" y="248737"/>
                    <a:pt x="228300" y="237374"/>
                  </a:cubicBezTo>
                  <a:cubicBezTo>
                    <a:pt x="218036" y="231143"/>
                    <a:pt x="225001" y="226744"/>
                    <a:pt x="230865" y="219047"/>
                  </a:cubicBezTo>
                  <a:cubicBezTo>
                    <a:pt x="222801" y="226744"/>
                    <a:pt x="217670" y="232976"/>
                    <a:pt x="208506" y="229310"/>
                  </a:cubicBezTo>
                  <a:cubicBezTo>
                    <a:pt x="197877" y="224912"/>
                    <a:pt x="193112" y="231509"/>
                    <a:pt x="187980" y="239573"/>
                  </a:cubicBezTo>
                  <a:cubicBezTo>
                    <a:pt x="182849" y="247637"/>
                    <a:pt x="184681" y="250936"/>
                    <a:pt x="191279" y="257534"/>
                  </a:cubicBezTo>
                  <a:cubicBezTo>
                    <a:pt x="203008" y="269629"/>
                    <a:pt x="197510" y="296753"/>
                    <a:pt x="181383" y="302984"/>
                  </a:cubicBezTo>
                  <a:cubicBezTo>
                    <a:pt x="167454" y="308482"/>
                    <a:pt x="162323" y="320212"/>
                    <a:pt x="156458" y="331208"/>
                  </a:cubicBezTo>
                  <a:cubicBezTo>
                    <a:pt x="151693" y="340371"/>
                    <a:pt x="146195" y="342204"/>
                    <a:pt x="134466" y="338539"/>
                  </a:cubicBezTo>
                  <a:cubicBezTo>
                    <a:pt x="141430" y="345136"/>
                    <a:pt x="142529" y="352467"/>
                    <a:pt x="144729" y="359065"/>
                  </a:cubicBezTo>
                  <a:cubicBezTo>
                    <a:pt x="151693" y="382890"/>
                    <a:pt x="149494" y="386922"/>
                    <a:pt x="126035" y="388021"/>
                  </a:cubicBezTo>
                  <a:cubicBezTo>
                    <a:pt x="120904" y="390220"/>
                    <a:pt x="116505" y="394252"/>
                    <a:pt x="111740" y="396818"/>
                  </a:cubicBezTo>
                  <a:cubicBezTo>
                    <a:pt x="98545" y="404516"/>
                    <a:pt x="89381" y="401950"/>
                    <a:pt x="83883" y="387288"/>
                  </a:cubicBezTo>
                  <a:cubicBezTo>
                    <a:pt x="79485" y="375193"/>
                    <a:pt x="72154" y="373726"/>
                    <a:pt x="61891" y="378858"/>
                  </a:cubicBezTo>
                  <a:cubicBezTo>
                    <a:pt x="54194" y="382890"/>
                    <a:pt x="46130" y="385456"/>
                    <a:pt x="39899" y="377392"/>
                  </a:cubicBezTo>
                  <a:cubicBezTo>
                    <a:pt x="33667" y="369328"/>
                    <a:pt x="24504" y="361264"/>
                    <a:pt x="31102" y="348802"/>
                  </a:cubicBezTo>
                  <a:cubicBezTo>
                    <a:pt x="27436" y="348802"/>
                    <a:pt x="25237" y="352467"/>
                    <a:pt x="21572" y="353567"/>
                  </a:cubicBezTo>
                  <a:cubicBezTo>
                    <a:pt x="9109" y="356866"/>
                    <a:pt x="4344" y="353567"/>
                    <a:pt x="6544" y="341104"/>
                  </a:cubicBezTo>
                  <a:cubicBezTo>
                    <a:pt x="8743" y="329009"/>
                    <a:pt x="7643" y="319479"/>
                    <a:pt x="2145" y="307383"/>
                  </a:cubicBezTo>
                  <a:cubicBezTo>
                    <a:pt x="-2253" y="297486"/>
                    <a:pt x="312" y="282092"/>
                    <a:pt x="8010" y="271095"/>
                  </a:cubicBezTo>
                  <a:cubicBezTo>
                    <a:pt x="12408" y="264864"/>
                    <a:pt x="16074" y="259733"/>
                    <a:pt x="9476" y="253502"/>
                  </a:cubicBezTo>
                  <a:cubicBezTo>
                    <a:pt x="5811" y="248370"/>
                    <a:pt x="1779" y="243605"/>
                    <a:pt x="3611" y="236641"/>
                  </a:cubicBezTo>
                  <a:cubicBezTo>
                    <a:pt x="8010" y="221246"/>
                    <a:pt x="44297" y="201453"/>
                    <a:pt x="60425" y="205852"/>
                  </a:cubicBezTo>
                  <a:cubicBezTo>
                    <a:pt x="70688" y="208417"/>
                    <a:pt x="73254" y="214649"/>
                    <a:pt x="70321" y="224178"/>
                  </a:cubicBezTo>
                  <a:cubicBezTo>
                    <a:pt x="65190" y="241039"/>
                    <a:pt x="61158" y="257900"/>
                    <a:pt x="61891" y="275494"/>
                  </a:cubicBezTo>
                  <a:cubicBezTo>
                    <a:pt x="61891" y="278793"/>
                    <a:pt x="61158" y="281359"/>
                    <a:pt x="58959" y="283924"/>
                  </a:cubicBezTo>
                  <a:cubicBezTo>
                    <a:pt x="50895" y="292721"/>
                    <a:pt x="51261" y="293088"/>
                    <a:pt x="56026" y="302618"/>
                  </a:cubicBezTo>
                  <a:cubicBezTo>
                    <a:pt x="52361" y="293088"/>
                    <a:pt x="56759" y="285391"/>
                    <a:pt x="62991" y="279893"/>
                  </a:cubicBezTo>
                  <a:cubicBezTo>
                    <a:pt x="75086" y="269629"/>
                    <a:pt x="82051" y="256067"/>
                    <a:pt x="91214" y="243605"/>
                  </a:cubicBezTo>
                  <a:cubicBezTo>
                    <a:pt x="95613" y="237374"/>
                    <a:pt x="99644" y="231143"/>
                    <a:pt x="99644" y="223446"/>
                  </a:cubicBezTo>
                  <a:cubicBezTo>
                    <a:pt x="100377" y="197788"/>
                    <a:pt x="117605" y="183493"/>
                    <a:pt x="136665" y="171030"/>
                  </a:cubicBezTo>
                  <a:cubicBezTo>
                    <a:pt x="148028" y="163700"/>
                    <a:pt x="150593" y="172130"/>
                    <a:pt x="151326" y="183493"/>
                  </a:cubicBezTo>
                  <a:cubicBezTo>
                    <a:pt x="156458" y="164066"/>
                    <a:pt x="167454" y="154903"/>
                    <a:pt x="186148" y="155269"/>
                  </a:cubicBezTo>
                  <a:cubicBezTo>
                    <a:pt x="189813" y="155269"/>
                    <a:pt x="190179" y="151237"/>
                    <a:pt x="190179" y="147939"/>
                  </a:cubicBezTo>
                  <a:cubicBezTo>
                    <a:pt x="192012" y="138775"/>
                    <a:pt x="198243" y="140241"/>
                    <a:pt x="204474" y="141707"/>
                  </a:cubicBezTo>
                  <a:cubicBezTo>
                    <a:pt x="227200" y="149405"/>
                    <a:pt x="250658" y="156002"/>
                    <a:pt x="272651" y="165899"/>
                  </a:cubicBezTo>
                  <a:cubicBezTo>
                    <a:pt x="282547" y="170297"/>
                    <a:pt x="288778" y="164066"/>
                    <a:pt x="293177" y="157835"/>
                  </a:cubicBezTo>
                  <a:cubicBezTo>
                    <a:pt x="302340" y="145373"/>
                    <a:pt x="311137" y="142074"/>
                    <a:pt x="327631" y="146472"/>
                  </a:cubicBezTo>
                  <a:cubicBezTo>
                    <a:pt x="348158" y="151970"/>
                    <a:pt x="370150" y="151970"/>
                    <a:pt x="391043" y="157102"/>
                  </a:cubicBezTo>
                  <a:cubicBezTo>
                    <a:pt x="395075" y="158202"/>
                    <a:pt x="396541" y="155269"/>
                    <a:pt x="397274" y="151970"/>
                  </a:cubicBezTo>
                  <a:cubicBezTo>
                    <a:pt x="400939" y="135110"/>
                    <a:pt x="409736" y="118615"/>
                    <a:pt x="399473" y="101388"/>
                  </a:cubicBezTo>
                  <a:cubicBezTo>
                    <a:pt x="417433" y="75730"/>
                    <a:pt x="414501" y="43842"/>
                    <a:pt x="425131" y="15618"/>
                  </a:cubicBezTo>
                  <a:cubicBezTo>
                    <a:pt x="426963" y="10487"/>
                    <a:pt x="427330" y="4989"/>
                    <a:pt x="430629" y="590"/>
                  </a:cubicBezTo>
                  <a:cubicBezTo>
                    <a:pt x="437593" y="-1609"/>
                    <a:pt x="443824" y="3156"/>
                    <a:pt x="451888" y="1690"/>
                  </a:cubicBezTo>
                  <a:cubicBezTo>
                    <a:pt x="462151" y="-510"/>
                    <a:pt x="472414" y="6088"/>
                    <a:pt x="476446" y="15252"/>
                  </a:cubicBezTo>
                  <a:cubicBezTo>
                    <a:pt x="480478" y="24415"/>
                    <a:pt x="487076" y="28447"/>
                    <a:pt x="494407" y="32479"/>
                  </a:cubicBezTo>
                  <a:cubicBezTo>
                    <a:pt x="501371" y="26614"/>
                    <a:pt x="494040" y="11953"/>
                    <a:pt x="508335" y="11586"/>
                  </a:cubicBezTo>
                  <a:cubicBezTo>
                    <a:pt x="510168" y="13785"/>
                    <a:pt x="511267" y="16351"/>
                    <a:pt x="511634" y="19284"/>
                  </a:cubicBezTo>
                  <a:cubicBezTo>
                    <a:pt x="512367" y="24048"/>
                    <a:pt x="512000" y="28814"/>
                    <a:pt x="512367" y="33578"/>
                  </a:cubicBezTo>
                  <a:cubicBezTo>
                    <a:pt x="512733" y="37244"/>
                    <a:pt x="512733" y="41276"/>
                    <a:pt x="513100" y="44941"/>
                  </a:cubicBezTo>
                  <a:cubicBezTo>
                    <a:pt x="513100" y="66567"/>
                    <a:pt x="516399" y="88926"/>
                    <a:pt x="504670" y="109085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9455BC52-8B58-4457-B666-820D97D79E39}"/>
                </a:ext>
              </a:extLst>
            </p:cNvPr>
            <p:cNvSpPr/>
            <p:nvPr/>
          </p:nvSpPr>
          <p:spPr>
            <a:xfrm>
              <a:off x="12099908" y="6640506"/>
              <a:ext cx="177489" cy="221888"/>
            </a:xfrm>
            <a:custGeom>
              <a:avLst/>
              <a:gdLst>
                <a:gd name="connsiteX0" fmla="*/ 129241 w 177489"/>
                <a:gd name="connsiteY0" fmla="*/ 133 h 221888"/>
                <a:gd name="connsiteX1" fmla="*/ 156731 w 177489"/>
                <a:gd name="connsiteY1" fmla="*/ 38620 h 221888"/>
                <a:gd name="connsiteX2" fmla="*/ 171026 w 177489"/>
                <a:gd name="connsiteY2" fmla="*/ 69409 h 221888"/>
                <a:gd name="connsiteX3" fmla="*/ 173959 w 177489"/>
                <a:gd name="connsiteY3" fmla="*/ 83704 h 221888"/>
                <a:gd name="connsiteX4" fmla="*/ 168461 w 177489"/>
                <a:gd name="connsiteY4" fmla="*/ 99832 h 221888"/>
                <a:gd name="connsiteX5" fmla="*/ 164429 w 177489"/>
                <a:gd name="connsiteY5" fmla="*/ 103497 h 221888"/>
                <a:gd name="connsiteX6" fmla="*/ 140604 w 177489"/>
                <a:gd name="connsiteY6" fmla="*/ 139051 h 221888"/>
                <a:gd name="connsiteX7" fmla="*/ 138404 w 177489"/>
                <a:gd name="connsiteY7" fmla="*/ 158844 h 221888"/>
                <a:gd name="connsiteX8" fmla="*/ 125209 w 177489"/>
                <a:gd name="connsiteY8" fmla="*/ 183403 h 221888"/>
                <a:gd name="connsiteX9" fmla="*/ 112014 w 177489"/>
                <a:gd name="connsiteY9" fmla="*/ 204295 h 221888"/>
                <a:gd name="connsiteX10" fmla="*/ 88188 w 177489"/>
                <a:gd name="connsiteY10" fmla="*/ 220056 h 221888"/>
                <a:gd name="connsiteX11" fmla="*/ 61431 w 177489"/>
                <a:gd name="connsiteY11" fmla="*/ 221889 h 221888"/>
                <a:gd name="connsiteX12" fmla="*/ 46770 w 177489"/>
                <a:gd name="connsiteY12" fmla="*/ 213825 h 221888"/>
                <a:gd name="connsiteX13" fmla="*/ 45304 w 177489"/>
                <a:gd name="connsiteY13" fmla="*/ 197331 h 221888"/>
                <a:gd name="connsiteX14" fmla="*/ 57399 w 177489"/>
                <a:gd name="connsiteY14" fmla="*/ 193299 h 221888"/>
                <a:gd name="connsiteX15" fmla="*/ 73160 w 177489"/>
                <a:gd name="connsiteY15" fmla="*/ 188534 h 221888"/>
                <a:gd name="connsiteX16" fmla="*/ 70595 w 177489"/>
                <a:gd name="connsiteY16" fmla="*/ 168374 h 221888"/>
                <a:gd name="connsiteX17" fmla="*/ 50068 w 177489"/>
                <a:gd name="connsiteY17" fmla="*/ 149314 h 221888"/>
                <a:gd name="connsiteX18" fmla="*/ 43837 w 177489"/>
                <a:gd name="connsiteY18" fmla="*/ 143083 h 221888"/>
                <a:gd name="connsiteX19" fmla="*/ 36140 w 177489"/>
                <a:gd name="connsiteY19" fmla="*/ 125489 h 221888"/>
                <a:gd name="connsiteX20" fmla="*/ 29909 w 177489"/>
                <a:gd name="connsiteY20" fmla="*/ 124390 h 221888"/>
                <a:gd name="connsiteX21" fmla="*/ 9749 w 177489"/>
                <a:gd name="connsiteY21" fmla="*/ 117792 h 221888"/>
                <a:gd name="connsiteX22" fmla="*/ 20379 w 177489"/>
                <a:gd name="connsiteY22" fmla="*/ 106429 h 221888"/>
                <a:gd name="connsiteX23" fmla="*/ 24777 w 177489"/>
                <a:gd name="connsiteY23" fmla="*/ 87003 h 221888"/>
                <a:gd name="connsiteX24" fmla="*/ 2418 w 177489"/>
                <a:gd name="connsiteY24" fmla="*/ 98366 h 221888"/>
                <a:gd name="connsiteX25" fmla="*/ 952 w 177489"/>
                <a:gd name="connsiteY25" fmla="*/ 71975 h 221888"/>
                <a:gd name="connsiteX26" fmla="*/ 219 w 177489"/>
                <a:gd name="connsiteY26" fmla="*/ 69409 h 221888"/>
                <a:gd name="connsiteX27" fmla="*/ 1319 w 177489"/>
                <a:gd name="connsiteY27" fmla="*/ 68309 h 221888"/>
                <a:gd name="connsiteX28" fmla="*/ 9749 w 177489"/>
                <a:gd name="connsiteY28" fmla="*/ 62078 h 221888"/>
                <a:gd name="connsiteX29" fmla="*/ 22212 w 177489"/>
                <a:gd name="connsiteY29" fmla="*/ 60979 h 221888"/>
                <a:gd name="connsiteX30" fmla="*/ 31741 w 177489"/>
                <a:gd name="connsiteY30" fmla="*/ 63544 h 221888"/>
                <a:gd name="connsiteX31" fmla="*/ 40905 w 177489"/>
                <a:gd name="connsiteY31" fmla="*/ 74907 h 221888"/>
                <a:gd name="connsiteX32" fmla="*/ 47503 w 177489"/>
                <a:gd name="connsiteY32" fmla="*/ 88836 h 221888"/>
                <a:gd name="connsiteX33" fmla="*/ 62897 w 177489"/>
                <a:gd name="connsiteY33" fmla="*/ 81138 h 221888"/>
                <a:gd name="connsiteX34" fmla="*/ 70228 w 177489"/>
                <a:gd name="connsiteY34" fmla="*/ 66477 h 221888"/>
                <a:gd name="connsiteX35" fmla="*/ 71328 w 177489"/>
                <a:gd name="connsiteY35" fmla="*/ 57313 h 221888"/>
                <a:gd name="connsiteX36" fmla="*/ 63997 w 177489"/>
                <a:gd name="connsiteY36" fmla="*/ 60612 h 221888"/>
                <a:gd name="connsiteX37" fmla="*/ 57766 w 177489"/>
                <a:gd name="connsiteY37" fmla="*/ 60979 h 221888"/>
                <a:gd name="connsiteX38" fmla="*/ 56300 w 177489"/>
                <a:gd name="connsiteY38" fmla="*/ 54381 h 221888"/>
                <a:gd name="connsiteX39" fmla="*/ 64364 w 177489"/>
                <a:gd name="connsiteY39" fmla="*/ 38986 h 221888"/>
                <a:gd name="connsiteX40" fmla="*/ 83057 w 177489"/>
                <a:gd name="connsiteY40" fmla="*/ 41919 h 221888"/>
                <a:gd name="connsiteX41" fmla="*/ 106515 w 177489"/>
                <a:gd name="connsiteY41" fmla="*/ 43751 h 221888"/>
                <a:gd name="connsiteX42" fmla="*/ 88555 w 177489"/>
                <a:gd name="connsiteY42" fmla="*/ 21759 h 221888"/>
                <a:gd name="connsiteX43" fmla="*/ 116412 w 177489"/>
                <a:gd name="connsiteY43" fmla="*/ 1233 h 221888"/>
                <a:gd name="connsiteX44" fmla="*/ 129241 w 177489"/>
                <a:gd name="connsiteY44" fmla="*/ 133 h 2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489" h="221888">
                  <a:moveTo>
                    <a:pt x="129241" y="133"/>
                  </a:moveTo>
                  <a:cubicBezTo>
                    <a:pt x="138404" y="12595"/>
                    <a:pt x="140970" y="29456"/>
                    <a:pt x="156731" y="38620"/>
                  </a:cubicBezTo>
                  <a:cubicBezTo>
                    <a:pt x="166261" y="44118"/>
                    <a:pt x="169193" y="58046"/>
                    <a:pt x="171026" y="69409"/>
                  </a:cubicBezTo>
                  <a:cubicBezTo>
                    <a:pt x="171759" y="74174"/>
                    <a:pt x="171393" y="79672"/>
                    <a:pt x="173959" y="83704"/>
                  </a:cubicBezTo>
                  <a:cubicBezTo>
                    <a:pt x="178724" y="91768"/>
                    <a:pt x="180190" y="97632"/>
                    <a:pt x="168461" y="99832"/>
                  </a:cubicBezTo>
                  <a:cubicBezTo>
                    <a:pt x="166994" y="100198"/>
                    <a:pt x="164429" y="102398"/>
                    <a:pt x="164429" y="103497"/>
                  </a:cubicBezTo>
                  <a:cubicBezTo>
                    <a:pt x="166628" y="122190"/>
                    <a:pt x="152699" y="129521"/>
                    <a:pt x="140604" y="139051"/>
                  </a:cubicBezTo>
                  <a:cubicBezTo>
                    <a:pt x="134372" y="143816"/>
                    <a:pt x="134372" y="150781"/>
                    <a:pt x="138404" y="158844"/>
                  </a:cubicBezTo>
                  <a:cubicBezTo>
                    <a:pt x="144269" y="170574"/>
                    <a:pt x="138771" y="178637"/>
                    <a:pt x="125209" y="183403"/>
                  </a:cubicBezTo>
                  <a:cubicBezTo>
                    <a:pt x="116412" y="186335"/>
                    <a:pt x="114946" y="196964"/>
                    <a:pt x="112014" y="204295"/>
                  </a:cubicBezTo>
                  <a:cubicBezTo>
                    <a:pt x="105416" y="222256"/>
                    <a:pt x="106515" y="220789"/>
                    <a:pt x="88188" y="220056"/>
                  </a:cubicBezTo>
                  <a:cubicBezTo>
                    <a:pt x="79758" y="219690"/>
                    <a:pt x="70228" y="220423"/>
                    <a:pt x="61431" y="221889"/>
                  </a:cubicBezTo>
                  <a:cubicBezTo>
                    <a:pt x="56666" y="219323"/>
                    <a:pt x="51535" y="216757"/>
                    <a:pt x="46770" y="213825"/>
                  </a:cubicBezTo>
                  <a:cubicBezTo>
                    <a:pt x="39072" y="209060"/>
                    <a:pt x="44570" y="203196"/>
                    <a:pt x="45304" y="197331"/>
                  </a:cubicBezTo>
                  <a:cubicBezTo>
                    <a:pt x="46403" y="186335"/>
                    <a:pt x="54467" y="193299"/>
                    <a:pt x="57399" y="193299"/>
                  </a:cubicBezTo>
                  <a:cubicBezTo>
                    <a:pt x="63997" y="193666"/>
                    <a:pt x="70961" y="195865"/>
                    <a:pt x="73160" y="188534"/>
                  </a:cubicBezTo>
                  <a:cubicBezTo>
                    <a:pt x="74993" y="182303"/>
                    <a:pt x="68029" y="175705"/>
                    <a:pt x="70595" y="168374"/>
                  </a:cubicBezTo>
                  <a:cubicBezTo>
                    <a:pt x="57399" y="169474"/>
                    <a:pt x="59232" y="153713"/>
                    <a:pt x="50068" y="149314"/>
                  </a:cubicBezTo>
                  <a:cubicBezTo>
                    <a:pt x="48969" y="148948"/>
                    <a:pt x="50068" y="142350"/>
                    <a:pt x="43837" y="143083"/>
                  </a:cubicBezTo>
                  <a:cubicBezTo>
                    <a:pt x="26243" y="144916"/>
                    <a:pt x="25144" y="137952"/>
                    <a:pt x="36140" y="125489"/>
                  </a:cubicBezTo>
                  <a:cubicBezTo>
                    <a:pt x="33208" y="124756"/>
                    <a:pt x="31375" y="124756"/>
                    <a:pt x="29909" y="124390"/>
                  </a:cubicBezTo>
                  <a:cubicBezTo>
                    <a:pt x="22945" y="122557"/>
                    <a:pt x="12315" y="129521"/>
                    <a:pt x="9749" y="117792"/>
                  </a:cubicBezTo>
                  <a:cubicBezTo>
                    <a:pt x="9383" y="115593"/>
                    <a:pt x="16347" y="109728"/>
                    <a:pt x="20379" y="106429"/>
                  </a:cubicBezTo>
                  <a:cubicBezTo>
                    <a:pt x="27343" y="100198"/>
                    <a:pt x="32841" y="95433"/>
                    <a:pt x="24777" y="87003"/>
                  </a:cubicBezTo>
                  <a:cubicBezTo>
                    <a:pt x="21478" y="83704"/>
                    <a:pt x="9016" y="89568"/>
                    <a:pt x="2418" y="98366"/>
                  </a:cubicBezTo>
                  <a:cubicBezTo>
                    <a:pt x="3885" y="87369"/>
                    <a:pt x="6817" y="79305"/>
                    <a:pt x="952" y="71975"/>
                  </a:cubicBezTo>
                  <a:cubicBezTo>
                    <a:pt x="-147" y="71242"/>
                    <a:pt x="-147" y="70142"/>
                    <a:pt x="219" y="69409"/>
                  </a:cubicBezTo>
                  <a:cubicBezTo>
                    <a:pt x="586" y="68676"/>
                    <a:pt x="952" y="68309"/>
                    <a:pt x="1319" y="68309"/>
                  </a:cubicBezTo>
                  <a:cubicBezTo>
                    <a:pt x="5351" y="68309"/>
                    <a:pt x="7917" y="65744"/>
                    <a:pt x="9749" y="62078"/>
                  </a:cubicBezTo>
                  <a:cubicBezTo>
                    <a:pt x="14881" y="52182"/>
                    <a:pt x="15614" y="52182"/>
                    <a:pt x="22212" y="60979"/>
                  </a:cubicBezTo>
                  <a:cubicBezTo>
                    <a:pt x="25510" y="65377"/>
                    <a:pt x="28809" y="64644"/>
                    <a:pt x="31741" y="63544"/>
                  </a:cubicBezTo>
                  <a:cubicBezTo>
                    <a:pt x="47503" y="57313"/>
                    <a:pt x="46037" y="64278"/>
                    <a:pt x="40905" y="74907"/>
                  </a:cubicBezTo>
                  <a:cubicBezTo>
                    <a:pt x="37973" y="81505"/>
                    <a:pt x="39439" y="88102"/>
                    <a:pt x="47503" y="88836"/>
                  </a:cubicBezTo>
                  <a:cubicBezTo>
                    <a:pt x="53367" y="89568"/>
                    <a:pt x="62897" y="91768"/>
                    <a:pt x="62897" y="81138"/>
                  </a:cubicBezTo>
                  <a:cubicBezTo>
                    <a:pt x="62897" y="74541"/>
                    <a:pt x="67296" y="70875"/>
                    <a:pt x="70228" y="66477"/>
                  </a:cubicBezTo>
                  <a:cubicBezTo>
                    <a:pt x="72427" y="63178"/>
                    <a:pt x="75360" y="60979"/>
                    <a:pt x="71328" y="57313"/>
                  </a:cubicBezTo>
                  <a:cubicBezTo>
                    <a:pt x="66196" y="52915"/>
                    <a:pt x="65830" y="57680"/>
                    <a:pt x="63997" y="60612"/>
                  </a:cubicBezTo>
                  <a:cubicBezTo>
                    <a:pt x="62531" y="63178"/>
                    <a:pt x="59965" y="62811"/>
                    <a:pt x="57766" y="60979"/>
                  </a:cubicBezTo>
                  <a:cubicBezTo>
                    <a:pt x="55567" y="59146"/>
                    <a:pt x="54467" y="56214"/>
                    <a:pt x="56300" y="54381"/>
                  </a:cubicBezTo>
                  <a:cubicBezTo>
                    <a:pt x="61065" y="50715"/>
                    <a:pt x="60332" y="44484"/>
                    <a:pt x="64364" y="38986"/>
                  </a:cubicBezTo>
                  <a:cubicBezTo>
                    <a:pt x="69862" y="44118"/>
                    <a:pt x="73527" y="59512"/>
                    <a:pt x="83057" y="41919"/>
                  </a:cubicBezTo>
                  <a:cubicBezTo>
                    <a:pt x="85256" y="37887"/>
                    <a:pt x="97352" y="47783"/>
                    <a:pt x="106515" y="43751"/>
                  </a:cubicBezTo>
                  <a:cubicBezTo>
                    <a:pt x="99551" y="37153"/>
                    <a:pt x="87455" y="34221"/>
                    <a:pt x="88555" y="21759"/>
                  </a:cubicBezTo>
                  <a:cubicBezTo>
                    <a:pt x="89655" y="4532"/>
                    <a:pt x="97719" y="-2066"/>
                    <a:pt x="116412" y="1233"/>
                  </a:cubicBezTo>
                  <a:cubicBezTo>
                    <a:pt x="121177" y="1966"/>
                    <a:pt x="124842" y="-600"/>
                    <a:pt x="129241" y="133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B5B00DF-18C6-408E-A5CE-7F67261B7F89}"/>
                </a:ext>
              </a:extLst>
            </p:cNvPr>
            <p:cNvSpPr/>
            <p:nvPr/>
          </p:nvSpPr>
          <p:spPr>
            <a:xfrm>
              <a:off x="11711746" y="6653102"/>
              <a:ext cx="204218" cy="330165"/>
            </a:xfrm>
            <a:custGeom>
              <a:avLst/>
              <a:gdLst>
                <a:gd name="connsiteX0" fmla="*/ 198148 w 204218"/>
                <a:gd name="connsiteY0" fmla="*/ 2566 h 330165"/>
                <a:gd name="connsiteX1" fmla="*/ 178722 w 204218"/>
                <a:gd name="connsiteY1" fmla="*/ 29690 h 330165"/>
                <a:gd name="connsiteX2" fmla="*/ 176523 w 204218"/>
                <a:gd name="connsiteY2" fmla="*/ 36287 h 330165"/>
                <a:gd name="connsiteX3" fmla="*/ 174690 w 204218"/>
                <a:gd name="connsiteY3" fmla="*/ 49483 h 330165"/>
                <a:gd name="connsiteX4" fmla="*/ 189352 w 204218"/>
                <a:gd name="connsiteY4" fmla="*/ 52048 h 330165"/>
                <a:gd name="connsiteX5" fmla="*/ 202547 w 204218"/>
                <a:gd name="connsiteY5" fmla="*/ 63778 h 330165"/>
                <a:gd name="connsiteX6" fmla="*/ 191917 w 204218"/>
                <a:gd name="connsiteY6" fmla="*/ 102264 h 330165"/>
                <a:gd name="connsiteX7" fmla="*/ 194483 w 204218"/>
                <a:gd name="connsiteY7" fmla="*/ 109595 h 330165"/>
                <a:gd name="connsiteX8" fmla="*/ 189718 w 204218"/>
                <a:gd name="connsiteY8" fmla="*/ 125356 h 330165"/>
                <a:gd name="connsiteX9" fmla="*/ 175057 w 204218"/>
                <a:gd name="connsiteY9" fmla="*/ 122424 h 330165"/>
                <a:gd name="connsiteX10" fmla="*/ 191917 w 204218"/>
                <a:gd name="connsiteY10" fmla="*/ 138552 h 330165"/>
                <a:gd name="connsiteX11" fmla="*/ 203280 w 204218"/>
                <a:gd name="connsiteY11" fmla="*/ 146982 h 330165"/>
                <a:gd name="connsiteX12" fmla="*/ 191551 w 204218"/>
                <a:gd name="connsiteY12" fmla="*/ 152847 h 330165"/>
                <a:gd name="connsiteX13" fmla="*/ 163694 w 204218"/>
                <a:gd name="connsiteY13" fmla="*/ 150281 h 330165"/>
                <a:gd name="connsiteX14" fmla="*/ 140235 w 204218"/>
                <a:gd name="connsiteY14" fmla="*/ 171540 h 330165"/>
                <a:gd name="connsiteX15" fmla="*/ 136937 w 204218"/>
                <a:gd name="connsiteY15" fmla="*/ 181437 h 330165"/>
                <a:gd name="connsiteX16" fmla="*/ 132905 w 204218"/>
                <a:gd name="connsiteY16" fmla="*/ 205262 h 330165"/>
                <a:gd name="connsiteX17" fmla="*/ 139136 w 204218"/>
                <a:gd name="connsiteY17" fmla="*/ 222856 h 330165"/>
                <a:gd name="connsiteX18" fmla="*/ 125574 w 204218"/>
                <a:gd name="connsiteY18" fmla="*/ 227620 h 330165"/>
                <a:gd name="connsiteX19" fmla="*/ 113845 w 204218"/>
                <a:gd name="connsiteY19" fmla="*/ 212593 h 330165"/>
                <a:gd name="connsiteX20" fmla="*/ 100649 w 204218"/>
                <a:gd name="connsiteY20" fmla="*/ 227987 h 330165"/>
                <a:gd name="connsiteX21" fmla="*/ 87454 w 204218"/>
                <a:gd name="connsiteY21" fmla="*/ 250713 h 330165"/>
                <a:gd name="connsiteX22" fmla="*/ 80856 w 204218"/>
                <a:gd name="connsiteY22" fmla="*/ 268673 h 330165"/>
                <a:gd name="connsiteX23" fmla="*/ 24409 w 204218"/>
                <a:gd name="connsiteY23" fmla="*/ 323654 h 330165"/>
                <a:gd name="connsiteX24" fmla="*/ 21843 w 204218"/>
                <a:gd name="connsiteY24" fmla="*/ 326219 h 330165"/>
                <a:gd name="connsiteX25" fmla="*/ 4250 w 204218"/>
                <a:gd name="connsiteY25" fmla="*/ 319255 h 330165"/>
                <a:gd name="connsiteX26" fmla="*/ 5716 w 204218"/>
                <a:gd name="connsiteY26" fmla="*/ 279303 h 330165"/>
                <a:gd name="connsiteX27" fmla="*/ 11580 w 204218"/>
                <a:gd name="connsiteY27" fmla="*/ 252545 h 330165"/>
                <a:gd name="connsiteX28" fmla="*/ 27341 w 204218"/>
                <a:gd name="connsiteY28" fmla="*/ 236784 h 330165"/>
                <a:gd name="connsiteX29" fmla="*/ 59963 w 204218"/>
                <a:gd name="connsiteY29" fmla="*/ 232019 h 330165"/>
                <a:gd name="connsiteX30" fmla="*/ 66561 w 204218"/>
                <a:gd name="connsiteY30" fmla="*/ 222489 h 330165"/>
                <a:gd name="connsiteX31" fmla="*/ 81223 w 204218"/>
                <a:gd name="connsiteY31" fmla="*/ 198298 h 330165"/>
                <a:gd name="connsiteX32" fmla="*/ 85255 w 204218"/>
                <a:gd name="connsiteY32" fmla="*/ 193899 h 330165"/>
                <a:gd name="connsiteX33" fmla="*/ 90753 w 204218"/>
                <a:gd name="connsiteY33" fmla="*/ 166042 h 330165"/>
                <a:gd name="connsiteX34" fmla="*/ 105414 w 204218"/>
                <a:gd name="connsiteY34" fmla="*/ 153946 h 330165"/>
                <a:gd name="connsiteX35" fmla="*/ 112378 w 204218"/>
                <a:gd name="connsiteY35" fmla="*/ 166409 h 330165"/>
                <a:gd name="connsiteX36" fmla="*/ 112745 w 204218"/>
                <a:gd name="connsiteY36" fmla="*/ 192799 h 330165"/>
                <a:gd name="connsiteX37" fmla="*/ 117510 w 204218"/>
                <a:gd name="connsiteY37" fmla="*/ 167142 h 330165"/>
                <a:gd name="connsiteX38" fmla="*/ 115311 w 204218"/>
                <a:gd name="connsiteY38" fmla="*/ 140018 h 330165"/>
                <a:gd name="connsiteX39" fmla="*/ 122275 w 204218"/>
                <a:gd name="connsiteY39" fmla="*/ 122057 h 330165"/>
                <a:gd name="connsiteX40" fmla="*/ 132905 w 204218"/>
                <a:gd name="connsiteY40" fmla="*/ 106663 h 330165"/>
                <a:gd name="connsiteX41" fmla="*/ 150132 w 204218"/>
                <a:gd name="connsiteY41" fmla="*/ 73308 h 330165"/>
                <a:gd name="connsiteX42" fmla="*/ 132905 w 204218"/>
                <a:gd name="connsiteY42" fmla="*/ 78439 h 330165"/>
                <a:gd name="connsiteX43" fmla="*/ 122642 w 204218"/>
                <a:gd name="connsiteY43" fmla="*/ 78073 h 330165"/>
                <a:gd name="connsiteX44" fmla="*/ 122642 w 204218"/>
                <a:gd name="connsiteY44" fmla="*/ 67443 h 330165"/>
                <a:gd name="connsiteX45" fmla="*/ 133638 w 204218"/>
                <a:gd name="connsiteY45" fmla="*/ 54981 h 330165"/>
                <a:gd name="connsiteX46" fmla="*/ 140235 w 204218"/>
                <a:gd name="connsiteY46" fmla="*/ 33355 h 330165"/>
                <a:gd name="connsiteX47" fmla="*/ 156730 w 204218"/>
                <a:gd name="connsiteY47" fmla="*/ 0 h 330165"/>
                <a:gd name="connsiteX48" fmla="*/ 156730 w 204218"/>
                <a:gd name="connsiteY48" fmla="*/ 0 h 330165"/>
                <a:gd name="connsiteX49" fmla="*/ 198148 w 204218"/>
                <a:gd name="connsiteY49" fmla="*/ 0 h 330165"/>
                <a:gd name="connsiteX50" fmla="*/ 198881 w 204218"/>
                <a:gd name="connsiteY50" fmla="*/ 2566 h 330165"/>
                <a:gd name="connsiteX51" fmla="*/ 198148 w 204218"/>
                <a:gd name="connsiteY51" fmla="*/ 2566 h 33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4218" h="330165">
                  <a:moveTo>
                    <a:pt x="198148" y="2566"/>
                  </a:moveTo>
                  <a:cubicBezTo>
                    <a:pt x="185686" y="7331"/>
                    <a:pt x="168092" y="8431"/>
                    <a:pt x="178722" y="29690"/>
                  </a:cubicBezTo>
                  <a:cubicBezTo>
                    <a:pt x="179455" y="31156"/>
                    <a:pt x="177989" y="35188"/>
                    <a:pt x="176523" y="36287"/>
                  </a:cubicBezTo>
                  <a:cubicBezTo>
                    <a:pt x="171025" y="40319"/>
                    <a:pt x="169925" y="43618"/>
                    <a:pt x="174690" y="49483"/>
                  </a:cubicBezTo>
                  <a:cubicBezTo>
                    <a:pt x="179455" y="55714"/>
                    <a:pt x="183487" y="54248"/>
                    <a:pt x="189352" y="52048"/>
                  </a:cubicBezTo>
                  <a:cubicBezTo>
                    <a:pt x="200348" y="48016"/>
                    <a:pt x="207678" y="47284"/>
                    <a:pt x="202547" y="63778"/>
                  </a:cubicBezTo>
                  <a:cubicBezTo>
                    <a:pt x="198881" y="76607"/>
                    <a:pt x="201814" y="90902"/>
                    <a:pt x="191917" y="102264"/>
                  </a:cubicBezTo>
                  <a:cubicBezTo>
                    <a:pt x="190085" y="104463"/>
                    <a:pt x="191551" y="107029"/>
                    <a:pt x="194483" y="109595"/>
                  </a:cubicBezTo>
                  <a:cubicBezTo>
                    <a:pt x="203647" y="117293"/>
                    <a:pt x="191917" y="121324"/>
                    <a:pt x="189718" y="125356"/>
                  </a:cubicBezTo>
                  <a:cubicBezTo>
                    <a:pt x="183853" y="135253"/>
                    <a:pt x="182754" y="116926"/>
                    <a:pt x="175057" y="122424"/>
                  </a:cubicBezTo>
                  <a:cubicBezTo>
                    <a:pt x="176156" y="131954"/>
                    <a:pt x="182387" y="136352"/>
                    <a:pt x="191917" y="138552"/>
                  </a:cubicBezTo>
                  <a:cubicBezTo>
                    <a:pt x="196316" y="139651"/>
                    <a:pt x="203280" y="141117"/>
                    <a:pt x="203280" y="146982"/>
                  </a:cubicBezTo>
                  <a:cubicBezTo>
                    <a:pt x="202913" y="153580"/>
                    <a:pt x="196316" y="152114"/>
                    <a:pt x="191551" y="152847"/>
                  </a:cubicBezTo>
                  <a:cubicBezTo>
                    <a:pt x="182021" y="154679"/>
                    <a:pt x="173590" y="157978"/>
                    <a:pt x="163694" y="150281"/>
                  </a:cubicBezTo>
                  <a:cubicBezTo>
                    <a:pt x="156363" y="144783"/>
                    <a:pt x="143168" y="157978"/>
                    <a:pt x="140235" y="171540"/>
                  </a:cubicBezTo>
                  <a:cubicBezTo>
                    <a:pt x="139502" y="174472"/>
                    <a:pt x="146100" y="179971"/>
                    <a:pt x="136937" y="181437"/>
                  </a:cubicBezTo>
                  <a:cubicBezTo>
                    <a:pt x="113111" y="185102"/>
                    <a:pt x="126673" y="195732"/>
                    <a:pt x="132905" y="205262"/>
                  </a:cubicBezTo>
                  <a:cubicBezTo>
                    <a:pt x="136570" y="210760"/>
                    <a:pt x="143901" y="215525"/>
                    <a:pt x="139136" y="222856"/>
                  </a:cubicBezTo>
                  <a:cubicBezTo>
                    <a:pt x="136570" y="226888"/>
                    <a:pt x="131072" y="228720"/>
                    <a:pt x="125574" y="227620"/>
                  </a:cubicBezTo>
                  <a:cubicBezTo>
                    <a:pt x="117510" y="226154"/>
                    <a:pt x="120442" y="216991"/>
                    <a:pt x="113845" y="212593"/>
                  </a:cubicBezTo>
                  <a:cubicBezTo>
                    <a:pt x="110546" y="218091"/>
                    <a:pt x="111645" y="226521"/>
                    <a:pt x="100649" y="227987"/>
                  </a:cubicBezTo>
                  <a:cubicBezTo>
                    <a:pt x="95518" y="228720"/>
                    <a:pt x="81223" y="236784"/>
                    <a:pt x="87454" y="250713"/>
                  </a:cubicBezTo>
                  <a:cubicBezTo>
                    <a:pt x="91119" y="258776"/>
                    <a:pt x="82322" y="262442"/>
                    <a:pt x="80856" y="268673"/>
                  </a:cubicBezTo>
                  <a:cubicBezTo>
                    <a:pt x="73892" y="301295"/>
                    <a:pt x="56664" y="318156"/>
                    <a:pt x="24409" y="323654"/>
                  </a:cubicBezTo>
                  <a:cubicBezTo>
                    <a:pt x="23309" y="323654"/>
                    <a:pt x="22576" y="325120"/>
                    <a:pt x="21843" y="326219"/>
                  </a:cubicBezTo>
                  <a:cubicBezTo>
                    <a:pt x="11580" y="335750"/>
                    <a:pt x="7548" y="325853"/>
                    <a:pt x="4250" y="319255"/>
                  </a:cubicBezTo>
                  <a:cubicBezTo>
                    <a:pt x="-1982" y="306060"/>
                    <a:pt x="-1249" y="291765"/>
                    <a:pt x="5716" y="279303"/>
                  </a:cubicBezTo>
                  <a:cubicBezTo>
                    <a:pt x="10481" y="270505"/>
                    <a:pt x="11580" y="262075"/>
                    <a:pt x="11580" y="252545"/>
                  </a:cubicBezTo>
                  <a:cubicBezTo>
                    <a:pt x="11580" y="242649"/>
                    <a:pt x="12313" y="233852"/>
                    <a:pt x="27341" y="236784"/>
                  </a:cubicBezTo>
                  <a:cubicBezTo>
                    <a:pt x="37971" y="238983"/>
                    <a:pt x="48234" y="230186"/>
                    <a:pt x="59963" y="232019"/>
                  </a:cubicBezTo>
                  <a:cubicBezTo>
                    <a:pt x="63262" y="232752"/>
                    <a:pt x="69127" y="230553"/>
                    <a:pt x="66561" y="222489"/>
                  </a:cubicBezTo>
                  <a:cubicBezTo>
                    <a:pt x="62529" y="210027"/>
                    <a:pt x="59597" y="196098"/>
                    <a:pt x="81223" y="198298"/>
                  </a:cubicBezTo>
                  <a:cubicBezTo>
                    <a:pt x="84155" y="198664"/>
                    <a:pt x="86721" y="196098"/>
                    <a:pt x="85255" y="193899"/>
                  </a:cubicBezTo>
                  <a:cubicBezTo>
                    <a:pt x="79023" y="182903"/>
                    <a:pt x="91852" y="175939"/>
                    <a:pt x="90753" y="166042"/>
                  </a:cubicBezTo>
                  <a:cubicBezTo>
                    <a:pt x="89653" y="155046"/>
                    <a:pt x="97717" y="153946"/>
                    <a:pt x="105414" y="153946"/>
                  </a:cubicBezTo>
                  <a:cubicBezTo>
                    <a:pt x="114211" y="153946"/>
                    <a:pt x="119709" y="158345"/>
                    <a:pt x="112378" y="166409"/>
                  </a:cubicBezTo>
                  <a:cubicBezTo>
                    <a:pt x="105414" y="174472"/>
                    <a:pt x="104681" y="181437"/>
                    <a:pt x="112745" y="192799"/>
                  </a:cubicBezTo>
                  <a:cubicBezTo>
                    <a:pt x="110179" y="181437"/>
                    <a:pt x="109446" y="174472"/>
                    <a:pt x="117510" y="167142"/>
                  </a:cubicBezTo>
                  <a:cubicBezTo>
                    <a:pt x="124108" y="160910"/>
                    <a:pt x="123008" y="148815"/>
                    <a:pt x="115311" y="140018"/>
                  </a:cubicBezTo>
                  <a:cubicBezTo>
                    <a:pt x="107247" y="130488"/>
                    <a:pt x="109813" y="123890"/>
                    <a:pt x="122275" y="122057"/>
                  </a:cubicBezTo>
                  <a:cubicBezTo>
                    <a:pt x="132171" y="120591"/>
                    <a:pt x="135104" y="115826"/>
                    <a:pt x="132905" y="106663"/>
                  </a:cubicBezTo>
                  <a:cubicBezTo>
                    <a:pt x="127773" y="84304"/>
                    <a:pt x="128506" y="83204"/>
                    <a:pt x="150132" y="73308"/>
                  </a:cubicBezTo>
                  <a:cubicBezTo>
                    <a:pt x="143168" y="72208"/>
                    <a:pt x="138036" y="75507"/>
                    <a:pt x="132905" y="78439"/>
                  </a:cubicBezTo>
                  <a:cubicBezTo>
                    <a:pt x="129606" y="80272"/>
                    <a:pt x="125574" y="81372"/>
                    <a:pt x="122642" y="78073"/>
                  </a:cubicBezTo>
                  <a:cubicBezTo>
                    <a:pt x="119709" y="74774"/>
                    <a:pt x="121175" y="71109"/>
                    <a:pt x="122642" y="67443"/>
                  </a:cubicBezTo>
                  <a:cubicBezTo>
                    <a:pt x="125207" y="62312"/>
                    <a:pt x="129606" y="58646"/>
                    <a:pt x="133638" y="54981"/>
                  </a:cubicBezTo>
                  <a:cubicBezTo>
                    <a:pt x="139502" y="48750"/>
                    <a:pt x="143168" y="42885"/>
                    <a:pt x="140235" y="33355"/>
                  </a:cubicBezTo>
                  <a:cubicBezTo>
                    <a:pt x="135470" y="17960"/>
                    <a:pt x="150132" y="10630"/>
                    <a:pt x="156730" y="0"/>
                  </a:cubicBezTo>
                  <a:lnTo>
                    <a:pt x="156730" y="0"/>
                  </a:lnTo>
                  <a:cubicBezTo>
                    <a:pt x="170658" y="0"/>
                    <a:pt x="184220" y="0"/>
                    <a:pt x="198148" y="0"/>
                  </a:cubicBezTo>
                  <a:cubicBezTo>
                    <a:pt x="198881" y="733"/>
                    <a:pt x="199248" y="1833"/>
                    <a:pt x="198881" y="2566"/>
                  </a:cubicBezTo>
                  <a:cubicBezTo>
                    <a:pt x="198881" y="2199"/>
                    <a:pt x="198515" y="2566"/>
                    <a:pt x="198148" y="2566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D15C766-267D-45AB-B2ED-585C69155F06}"/>
                </a:ext>
              </a:extLst>
            </p:cNvPr>
            <p:cNvSpPr/>
            <p:nvPr/>
          </p:nvSpPr>
          <p:spPr>
            <a:xfrm>
              <a:off x="12137842" y="6457362"/>
              <a:ext cx="233523" cy="107970"/>
            </a:xfrm>
            <a:custGeom>
              <a:avLst/>
              <a:gdLst>
                <a:gd name="connsiteX0" fmla="*/ 19832 w 233523"/>
                <a:gd name="connsiteY0" fmla="*/ 93109 h 107970"/>
                <a:gd name="connsiteX1" fmla="*/ 1138 w 233523"/>
                <a:gd name="connsiteY1" fmla="*/ 76615 h 107970"/>
                <a:gd name="connsiteX2" fmla="*/ 11768 w 233523"/>
                <a:gd name="connsiteY2" fmla="*/ 58288 h 107970"/>
                <a:gd name="connsiteX3" fmla="*/ 17266 w 233523"/>
                <a:gd name="connsiteY3" fmla="*/ 45093 h 107970"/>
                <a:gd name="connsiteX4" fmla="*/ 72613 w 233523"/>
                <a:gd name="connsiteY4" fmla="*/ 41061 h 107970"/>
                <a:gd name="connsiteX5" fmla="*/ 57585 w 233523"/>
                <a:gd name="connsiteY5" fmla="*/ 23100 h 107970"/>
                <a:gd name="connsiteX6" fmla="*/ 66749 w 233523"/>
                <a:gd name="connsiteY6" fmla="*/ 18335 h 107970"/>
                <a:gd name="connsiteX7" fmla="*/ 88741 w 233523"/>
                <a:gd name="connsiteY7" fmla="*/ 32264 h 107970"/>
                <a:gd name="connsiteX8" fmla="*/ 104136 w 233523"/>
                <a:gd name="connsiteY8" fmla="*/ 24566 h 107970"/>
                <a:gd name="connsiteX9" fmla="*/ 109267 w 233523"/>
                <a:gd name="connsiteY9" fmla="*/ 19802 h 107970"/>
                <a:gd name="connsiteX10" fmla="*/ 123196 w 233523"/>
                <a:gd name="connsiteY10" fmla="*/ 12104 h 107970"/>
                <a:gd name="connsiteX11" fmla="*/ 132359 w 233523"/>
                <a:gd name="connsiteY11" fmla="*/ 8 h 107970"/>
                <a:gd name="connsiteX12" fmla="*/ 138224 w 233523"/>
                <a:gd name="connsiteY12" fmla="*/ 11371 h 107970"/>
                <a:gd name="connsiteX13" fmla="*/ 174511 w 233523"/>
                <a:gd name="connsiteY13" fmla="*/ 24200 h 107970"/>
                <a:gd name="connsiteX14" fmla="*/ 197969 w 233523"/>
                <a:gd name="connsiteY14" fmla="*/ 12837 h 107970"/>
                <a:gd name="connsiteX15" fmla="*/ 204934 w 233523"/>
                <a:gd name="connsiteY15" fmla="*/ 11738 h 107970"/>
                <a:gd name="connsiteX16" fmla="*/ 215197 w 233523"/>
                <a:gd name="connsiteY16" fmla="*/ 25299 h 107970"/>
                <a:gd name="connsiteX17" fmla="*/ 233524 w 233523"/>
                <a:gd name="connsiteY17" fmla="*/ 55722 h 107970"/>
                <a:gd name="connsiteX18" fmla="*/ 216663 w 233523"/>
                <a:gd name="connsiteY18" fmla="*/ 58288 h 107970"/>
                <a:gd name="connsiteX19" fmla="*/ 190272 w 233523"/>
                <a:gd name="connsiteY19" fmla="*/ 63053 h 107970"/>
                <a:gd name="connsiteX20" fmla="*/ 144821 w 233523"/>
                <a:gd name="connsiteY20" fmla="*/ 97874 h 107970"/>
                <a:gd name="connsiteX21" fmla="*/ 93139 w 233523"/>
                <a:gd name="connsiteY21" fmla="*/ 100807 h 107970"/>
                <a:gd name="connsiteX22" fmla="*/ 30461 w 233523"/>
                <a:gd name="connsiteY22" fmla="*/ 86145 h 107970"/>
                <a:gd name="connsiteX23" fmla="*/ 19832 w 233523"/>
                <a:gd name="connsiteY23" fmla="*/ 93109 h 10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523" h="107970">
                  <a:moveTo>
                    <a:pt x="19832" y="93109"/>
                  </a:moveTo>
                  <a:cubicBezTo>
                    <a:pt x="5537" y="96775"/>
                    <a:pt x="-3260" y="94942"/>
                    <a:pt x="1138" y="76615"/>
                  </a:cubicBezTo>
                  <a:cubicBezTo>
                    <a:pt x="2971" y="69284"/>
                    <a:pt x="-6926" y="56822"/>
                    <a:pt x="11768" y="58288"/>
                  </a:cubicBezTo>
                  <a:cubicBezTo>
                    <a:pt x="16899" y="58655"/>
                    <a:pt x="9568" y="48758"/>
                    <a:pt x="17266" y="45093"/>
                  </a:cubicBezTo>
                  <a:cubicBezTo>
                    <a:pt x="35226" y="59388"/>
                    <a:pt x="54653" y="63053"/>
                    <a:pt x="72613" y="41061"/>
                  </a:cubicBezTo>
                  <a:cubicBezTo>
                    <a:pt x="67848" y="36296"/>
                    <a:pt x="55752" y="35196"/>
                    <a:pt x="57585" y="23100"/>
                  </a:cubicBezTo>
                  <a:cubicBezTo>
                    <a:pt x="58685" y="16503"/>
                    <a:pt x="60151" y="13570"/>
                    <a:pt x="66749" y="18335"/>
                  </a:cubicBezTo>
                  <a:cubicBezTo>
                    <a:pt x="73713" y="23100"/>
                    <a:pt x="81044" y="28598"/>
                    <a:pt x="88741" y="32264"/>
                  </a:cubicBezTo>
                  <a:cubicBezTo>
                    <a:pt x="96072" y="35929"/>
                    <a:pt x="106701" y="41794"/>
                    <a:pt x="104136" y="24566"/>
                  </a:cubicBezTo>
                  <a:cubicBezTo>
                    <a:pt x="103402" y="20168"/>
                    <a:pt x="105235" y="19068"/>
                    <a:pt x="109267" y="19802"/>
                  </a:cubicBezTo>
                  <a:cubicBezTo>
                    <a:pt x="115865" y="20901"/>
                    <a:pt x="119530" y="15770"/>
                    <a:pt x="123196" y="12104"/>
                  </a:cubicBezTo>
                  <a:cubicBezTo>
                    <a:pt x="126861" y="8805"/>
                    <a:pt x="123929" y="8"/>
                    <a:pt x="132359" y="8"/>
                  </a:cubicBezTo>
                  <a:cubicBezTo>
                    <a:pt x="142989" y="-358"/>
                    <a:pt x="136391" y="11371"/>
                    <a:pt x="138224" y="11371"/>
                  </a:cubicBezTo>
                  <a:cubicBezTo>
                    <a:pt x="152152" y="10638"/>
                    <a:pt x="162049" y="20901"/>
                    <a:pt x="174511" y="24200"/>
                  </a:cubicBezTo>
                  <a:cubicBezTo>
                    <a:pt x="185874" y="27132"/>
                    <a:pt x="197236" y="32264"/>
                    <a:pt x="197969" y="12837"/>
                  </a:cubicBezTo>
                  <a:cubicBezTo>
                    <a:pt x="197969" y="9538"/>
                    <a:pt x="201635" y="9172"/>
                    <a:pt x="204934" y="11738"/>
                  </a:cubicBezTo>
                  <a:cubicBezTo>
                    <a:pt x="209699" y="15403"/>
                    <a:pt x="215563" y="16869"/>
                    <a:pt x="215197" y="25299"/>
                  </a:cubicBezTo>
                  <a:cubicBezTo>
                    <a:pt x="215197" y="38495"/>
                    <a:pt x="215197" y="52790"/>
                    <a:pt x="233524" y="55722"/>
                  </a:cubicBezTo>
                  <a:cubicBezTo>
                    <a:pt x="228759" y="62320"/>
                    <a:pt x="222527" y="60121"/>
                    <a:pt x="216663" y="58288"/>
                  </a:cubicBezTo>
                  <a:cubicBezTo>
                    <a:pt x="207133" y="55356"/>
                    <a:pt x="196870" y="47658"/>
                    <a:pt x="190272" y="63053"/>
                  </a:cubicBezTo>
                  <a:cubicBezTo>
                    <a:pt x="163148" y="59021"/>
                    <a:pt x="158750" y="84679"/>
                    <a:pt x="144821" y="97874"/>
                  </a:cubicBezTo>
                  <a:cubicBezTo>
                    <a:pt x="132725" y="109603"/>
                    <a:pt x="114399" y="111803"/>
                    <a:pt x="93139" y="100807"/>
                  </a:cubicBezTo>
                  <a:cubicBezTo>
                    <a:pt x="73346" y="90910"/>
                    <a:pt x="50621" y="94209"/>
                    <a:pt x="30461" y="86145"/>
                  </a:cubicBezTo>
                  <a:cubicBezTo>
                    <a:pt x="27162" y="84312"/>
                    <a:pt x="26429" y="94575"/>
                    <a:pt x="19832" y="931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A652554A-E57D-4836-9019-C81D831017F4}"/>
                </a:ext>
              </a:extLst>
            </p:cNvPr>
            <p:cNvSpPr/>
            <p:nvPr/>
          </p:nvSpPr>
          <p:spPr>
            <a:xfrm>
              <a:off x="12207408" y="6535810"/>
              <a:ext cx="162452" cy="123523"/>
            </a:xfrm>
            <a:custGeom>
              <a:avLst/>
              <a:gdLst>
                <a:gd name="connsiteX0" fmla="*/ 81853 w 162452"/>
                <a:gd name="connsiteY0" fmla="*/ 123523 h 123523"/>
                <a:gd name="connsiteX1" fmla="*/ 81853 w 162452"/>
                <a:gd name="connsiteY1" fmla="*/ 79905 h 123523"/>
                <a:gd name="connsiteX2" fmla="*/ 56195 w 162452"/>
                <a:gd name="connsiteY2" fmla="*/ 92368 h 123523"/>
                <a:gd name="connsiteX3" fmla="*/ 50697 w 162452"/>
                <a:gd name="connsiteY3" fmla="*/ 98599 h 123523"/>
                <a:gd name="connsiteX4" fmla="*/ 42267 w 162452"/>
                <a:gd name="connsiteY4" fmla="*/ 108129 h 123523"/>
                <a:gd name="connsiteX5" fmla="*/ 36402 w 162452"/>
                <a:gd name="connsiteY5" fmla="*/ 97866 h 123523"/>
                <a:gd name="connsiteX6" fmla="*/ 29072 w 162452"/>
                <a:gd name="connsiteY6" fmla="*/ 89802 h 123523"/>
                <a:gd name="connsiteX7" fmla="*/ 10745 w 162452"/>
                <a:gd name="connsiteY7" fmla="*/ 82838 h 123523"/>
                <a:gd name="connsiteX8" fmla="*/ 848 w 162452"/>
                <a:gd name="connsiteY8" fmla="*/ 72574 h 123523"/>
                <a:gd name="connsiteX9" fmla="*/ 9645 w 162452"/>
                <a:gd name="connsiteY9" fmla="*/ 75873 h 123523"/>
                <a:gd name="connsiteX10" fmla="*/ 14043 w 162452"/>
                <a:gd name="connsiteY10" fmla="*/ 72574 h 123523"/>
                <a:gd name="connsiteX11" fmla="*/ 69391 w 162452"/>
                <a:gd name="connsiteY11" fmla="*/ 42518 h 123523"/>
                <a:gd name="connsiteX12" fmla="*/ 142699 w 162452"/>
                <a:gd name="connsiteY12" fmla="*/ 0 h 123523"/>
                <a:gd name="connsiteX13" fmla="*/ 152595 w 162452"/>
                <a:gd name="connsiteY13" fmla="*/ 8430 h 123523"/>
                <a:gd name="connsiteX14" fmla="*/ 155894 w 162452"/>
                <a:gd name="connsiteY14" fmla="*/ 42885 h 123523"/>
                <a:gd name="connsiteX15" fmla="*/ 151495 w 162452"/>
                <a:gd name="connsiteY15" fmla="*/ 54981 h 123523"/>
                <a:gd name="connsiteX16" fmla="*/ 134635 w 162452"/>
                <a:gd name="connsiteY16" fmla="*/ 60845 h 123523"/>
                <a:gd name="connsiteX17" fmla="*/ 118874 w 162452"/>
                <a:gd name="connsiteY17" fmla="*/ 62678 h 123523"/>
                <a:gd name="connsiteX18" fmla="*/ 110810 w 162452"/>
                <a:gd name="connsiteY18" fmla="*/ 90535 h 123523"/>
                <a:gd name="connsiteX19" fmla="*/ 96881 w 162452"/>
                <a:gd name="connsiteY19" fmla="*/ 113994 h 123523"/>
                <a:gd name="connsiteX20" fmla="*/ 90650 w 162452"/>
                <a:gd name="connsiteY20" fmla="*/ 120591 h 123523"/>
                <a:gd name="connsiteX21" fmla="*/ 81853 w 162452"/>
                <a:gd name="connsiteY21" fmla="*/ 123523 h 12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2452" h="123523">
                  <a:moveTo>
                    <a:pt x="81853" y="123523"/>
                  </a:moveTo>
                  <a:cubicBezTo>
                    <a:pt x="81853" y="108862"/>
                    <a:pt x="81853" y="94567"/>
                    <a:pt x="81853" y="79905"/>
                  </a:cubicBezTo>
                  <a:cubicBezTo>
                    <a:pt x="73056" y="87603"/>
                    <a:pt x="69024" y="97133"/>
                    <a:pt x="56195" y="92368"/>
                  </a:cubicBezTo>
                  <a:cubicBezTo>
                    <a:pt x="51430" y="90535"/>
                    <a:pt x="49964" y="94200"/>
                    <a:pt x="50697" y="98599"/>
                  </a:cubicBezTo>
                  <a:cubicBezTo>
                    <a:pt x="51797" y="105196"/>
                    <a:pt x="47765" y="108129"/>
                    <a:pt x="42267" y="108129"/>
                  </a:cubicBezTo>
                  <a:cubicBezTo>
                    <a:pt x="35669" y="107762"/>
                    <a:pt x="34570" y="103730"/>
                    <a:pt x="36402" y="97866"/>
                  </a:cubicBezTo>
                  <a:cubicBezTo>
                    <a:pt x="37502" y="93101"/>
                    <a:pt x="36036" y="86137"/>
                    <a:pt x="29072" y="89802"/>
                  </a:cubicBezTo>
                  <a:cubicBezTo>
                    <a:pt x="18809" y="95300"/>
                    <a:pt x="16243" y="86137"/>
                    <a:pt x="10745" y="82838"/>
                  </a:cubicBezTo>
                  <a:cubicBezTo>
                    <a:pt x="4514" y="82105"/>
                    <a:pt x="-2451" y="78439"/>
                    <a:pt x="848" y="72574"/>
                  </a:cubicBezTo>
                  <a:cubicBezTo>
                    <a:pt x="5980" y="62678"/>
                    <a:pt x="5980" y="76606"/>
                    <a:pt x="9645" y="75873"/>
                  </a:cubicBezTo>
                  <a:cubicBezTo>
                    <a:pt x="11111" y="75507"/>
                    <a:pt x="12577" y="73674"/>
                    <a:pt x="14043" y="72574"/>
                  </a:cubicBezTo>
                  <a:cubicBezTo>
                    <a:pt x="31271" y="60112"/>
                    <a:pt x="47032" y="45451"/>
                    <a:pt x="69391" y="42518"/>
                  </a:cubicBezTo>
                  <a:cubicBezTo>
                    <a:pt x="83686" y="10996"/>
                    <a:pt x="119973" y="17227"/>
                    <a:pt x="142699" y="0"/>
                  </a:cubicBezTo>
                  <a:cubicBezTo>
                    <a:pt x="145631" y="2932"/>
                    <a:pt x="149296" y="5498"/>
                    <a:pt x="152595" y="8430"/>
                  </a:cubicBezTo>
                  <a:cubicBezTo>
                    <a:pt x="164324" y="19060"/>
                    <a:pt x="165790" y="30056"/>
                    <a:pt x="155894" y="42885"/>
                  </a:cubicBezTo>
                  <a:cubicBezTo>
                    <a:pt x="152962" y="46550"/>
                    <a:pt x="152595" y="50582"/>
                    <a:pt x="151495" y="54981"/>
                  </a:cubicBezTo>
                  <a:cubicBezTo>
                    <a:pt x="147464" y="60845"/>
                    <a:pt x="140866" y="60479"/>
                    <a:pt x="134635" y="60845"/>
                  </a:cubicBezTo>
                  <a:cubicBezTo>
                    <a:pt x="129503" y="61579"/>
                    <a:pt x="125105" y="54248"/>
                    <a:pt x="118874" y="62678"/>
                  </a:cubicBezTo>
                  <a:cubicBezTo>
                    <a:pt x="112276" y="71842"/>
                    <a:pt x="108611" y="83571"/>
                    <a:pt x="110810" y="90535"/>
                  </a:cubicBezTo>
                  <a:cubicBezTo>
                    <a:pt x="115575" y="106296"/>
                    <a:pt x="108977" y="110695"/>
                    <a:pt x="96881" y="113994"/>
                  </a:cubicBezTo>
                  <a:cubicBezTo>
                    <a:pt x="89184" y="110695"/>
                    <a:pt x="95415" y="120958"/>
                    <a:pt x="90650" y="120591"/>
                  </a:cubicBezTo>
                  <a:cubicBezTo>
                    <a:pt x="86985" y="121324"/>
                    <a:pt x="84419" y="122424"/>
                    <a:pt x="81853" y="123523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8542663-1BDA-4101-8694-CBAAAAE1FFBA}"/>
                </a:ext>
              </a:extLst>
            </p:cNvPr>
            <p:cNvSpPr/>
            <p:nvPr/>
          </p:nvSpPr>
          <p:spPr>
            <a:xfrm>
              <a:off x="11996397" y="6515702"/>
              <a:ext cx="157245" cy="77653"/>
            </a:xfrm>
            <a:custGeom>
              <a:avLst/>
              <a:gdLst>
                <a:gd name="connsiteX0" fmla="*/ 60112 w 157245"/>
                <a:gd name="connsiteY0" fmla="*/ 5079 h 77653"/>
                <a:gd name="connsiteX1" fmla="*/ 66710 w 157245"/>
                <a:gd name="connsiteY1" fmla="*/ 28538 h 77653"/>
                <a:gd name="connsiteX2" fmla="*/ 75507 w 157245"/>
                <a:gd name="connsiteY2" fmla="*/ 15709 h 77653"/>
                <a:gd name="connsiteX3" fmla="*/ 85770 w 157245"/>
                <a:gd name="connsiteY3" fmla="*/ 16808 h 77653"/>
                <a:gd name="connsiteX4" fmla="*/ 111794 w 157245"/>
                <a:gd name="connsiteY4" fmla="*/ 21574 h 77653"/>
                <a:gd name="connsiteX5" fmla="*/ 121691 w 157245"/>
                <a:gd name="connsiteY5" fmla="*/ 31837 h 77653"/>
                <a:gd name="connsiteX6" fmla="*/ 122791 w 157245"/>
                <a:gd name="connsiteY6" fmla="*/ 36968 h 77653"/>
                <a:gd name="connsiteX7" fmla="*/ 157245 w 157245"/>
                <a:gd name="connsiteY7" fmla="*/ 42466 h 77653"/>
                <a:gd name="connsiteX8" fmla="*/ 147349 w 157245"/>
                <a:gd name="connsiteY8" fmla="*/ 49430 h 77653"/>
                <a:gd name="connsiteX9" fmla="*/ 104464 w 157245"/>
                <a:gd name="connsiteY9" fmla="*/ 77287 h 77653"/>
                <a:gd name="connsiteX10" fmla="*/ 97499 w 157245"/>
                <a:gd name="connsiteY10" fmla="*/ 76188 h 77653"/>
                <a:gd name="connsiteX11" fmla="*/ 3665 w 157245"/>
                <a:gd name="connsiteY11" fmla="*/ 62626 h 77653"/>
                <a:gd name="connsiteX12" fmla="*/ 0 w 157245"/>
                <a:gd name="connsiteY12" fmla="*/ 57128 h 77653"/>
                <a:gd name="connsiteX13" fmla="*/ 15395 w 157245"/>
                <a:gd name="connsiteY13" fmla="*/ 43566 h 77653"/>
                <a:gd name="connsiteX14" fmla="*/ 27857 w 157245"/>
                <a:gd name="connsiteY14" fmla="*/ 43566 h 77653"/>
                <a:gd name="connsiteX15" fmla="*/ 23825 w 157245"/>
                <a:gd name="connsiteY15" fmla="*/ 10944 h 77653"/>
                <a:gd name="connsiteX16" fmla="*/ 36287 w 157245"/>
                <a:gd name="connsiteY16" fmla="*/ 1780 h 77653"/>
                <a:gd name="connsiteX17" fmla="*/ 46184 w 157245"/>
                <a:gd name="connsiteY17" fmla="*/ 28904 h 77653"/>
                <a:gd name="connsiteX18" fmla="*/ 51315 w 157245"/>
                <a:gd name="connsiteY18" fmla="*/ 314 h 77653"/>
                <a:gd name="connsiteX19" fmla="*/ 60112 w 157245"/>
                <a:gd name="connsiteY19" fmla="*/ 5079 h 7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245" h="77653">
                  <a:moveTo>
                    <a:pt x="60112" y="5079"/>
                  </a:moveTo>
                  <a:cubicBezTo>
                    <a:pt x="62312" y="12776"/>
                    <a:pt x="64511" y="20107"/>
                    <a:pt x="66710" y="28538"/>
                  </a:cubicBezTo>
                  <a:cubicBezTo>
                    <a:pt x="74041" y="26705"/>
                    <a:pt x="70742" y="19008"/>
                    <a:pt x="75507" y="15709"/>
                  </a:cubicBezTo>
                  <a:cubicBezTo>
                    <a:pt x="81372" y="11310"/>
                    <a:pt x="79172" y="12043"/>
                    <a:pt x="85770" y="16808"/>
                  </a:cubicBezTo>
                  <a:cubicBezTo>
                    <a:pt x="92734" y="21940"/>
                    <a:pt x="102997" y="16075"/>
                    <a:pt x="111794" y="21574"/>
                  </a:cubicBezTo>
                  <a:cubicBezTo>
                    <a:pt x="116559" y="24506"/>
                    <a:pt x="121691" y="24872"/>
                    <a:pt x="121691" y="31837"/>
                  </a:cubicBezTo>
                  <a:cubicBezTo>
                    <a:pt x="121691" y="33669"/>
                    <a:pt x="122424" y="35135"/>
                    <a:pt x="122791" y="36968"/>
                  </a:cubicBezTo>
                  <a:cubicBezTo>
                    <a:pt x="135986" y="28538"/>
                    <a:pt x="144416" y="50164"/>
                    <a:pt x="157245" y="42466"/>
                  </a:cubicBezTo>
                  <a:cubicBezTo>
                    <a:pt x="153946" y="44665"/>
                    <a:pt x="147715" y="46865"/>
                    <a:pt x="147349" y="49430"/>
                  </a:cubicBezTo>
                  <a:cubicBezTo>
                    <a:pt x="143683" y="75821"/>
                    <a:pt x="121324" y="72522"/>
                    <a:pt x="104464" y="77287"/>
                  </a:cubicBezTo>
                  <a:cubicBezTo>
                    <a:pt x="102264" y="78020"/>
                    <a:pt x="98965" y="77654"/>
                    <a:pt x="97499" y="76188"/>
                  </a:cubicBezTo>
                  <a:cubicBezTo>
                    <a:pt x="68909" y="53462"/>
                    <a:pt x="34455" y="71423"/>
                    <a:pt x="3665" y="62626"/>
                  </a:cubicBezTo>
                  <a:cubicBezTo>
                    <a:pt x="733" y="61893"/>
                    <a:pt x="0" y="59693"/>
                    <a:pt x="0" y="57128"/>
                  </a:cubicBezTo>
                  <a:cubicBezTo>
                    <a:pt x="4765" y="52363"/>
                    <a:pt x="10630" y="48697"/>
                    <a:pt x="15395" y="43566"/>
                  </a:cubicBezTo>
                  <a:cubicBezTo>
                    <a:pt x="20526" y="38068"/>
                    <a:pt x="26024" y="39167"/>
                    <a:pt x="27857" y="43566"/>
                  </a:cubicBezTo>
                  <a:cubicBezTo>
                    <a:pt x="11729" y="36968"/>
                    <a:pt x="25291" y="22673"/>
                    <a:pt x="23825" y="10944"/>
                  </a:cubicBezTo>
                  <a:cubicBezTo>
                    <a:pt x="26024" y="5079"/>
                    <a:pt x="30789" y="2513"/>
                    <a:pt x="36287" y="1780"/>
                  </a:cubicBezTo>
                  <a:cubicBezTo>
                    <a:pt x="52782" y="6179"/>
                    <a:pt x="47650" y="18641"/>
                    <a:pt x="46184" y="28904"/>
                  </a:cubicBezTo>
                  <a:cubicBezTo>
                    <a:pt x="52782" y="20474"/>
                    <a:pt x="43252" y="9111"/>
                    <a:pt x="51315" y="314"/>
                  </a:cubicBezTo>
                  <a:cubicBezTo>
                    <a:pt x="56080" y="-785"/>
                    <a:pt x="58646" y="1047"/>
                    <a:pt x="60112" y="507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D196870A-EBC1-47C5-8740-DE28F532BCAC}"/>
                </a:ext>
              </a:extLst>
            </p:cNvPr>
            <p:cNvSpPr/>
            <p:nvPr/>
          </p:nvSpPr>
          <p:spPr>
            <a:xfrm>
              <a:off x="11936651" y="6591157"/>
              <a:ext cx="101593" cy="115070"/>
            </a:xfrm>
            <a:custGeom>
              <a:avLst/>
              <a:gdLst>
                <a:gd name="connsiteX0" fmla="*/ 93834 w 101593"/>
                <a:gd name="connsiteY0" fmla="*/ 60479 h 115070"/>
                <a:gd name="connsiteX1" fmla="*/ 76973 w 101593"/>
                <a:gd name="connsiteY1" fmla="*/ 99699 h 115070"/>
                <a:gd name="connsiteX2" fmla="*/ 76607 w 101593"/>
                <a:gd name="connsiteY2" fmla="*/ 104830 h 115070"/>
                <a:gd name="connsiteX3" fmla="*/ 70375 w 101593"/>
                <a:gd name="connsiteY3" fmla="*/ 107030 h 115070"/>
                <a:gd name="connsiteX4" fmla="*/ 42885 w 101593"/>
                <a:gd name="connsiteY4" fmla="*/ 108862 h 115070"/>
                <a:gd name="connsiteX5" fmla="*/ 21259 w 101593"/>
                <a:gd name="connsiteY5" fmla="*/ 93101 h 115070"/>
                <a:gd name="connsiteX6" fmla="*/ 42152 w 101593"/>
                <a:gd name="connsiteY6" fmla="*/ 96400 h 115070"/>
                <a:gd name="connsiteX7" fmla="*/ 48383 w 101593"/>
                <a:gd name="connsiteY7" fmla="*/ 92001 h 115070"/>
                <a:gd name="connsiteX8" fmla="*/ 24558 w 101593"/>
                <a:gd name="connsiteY8" fmla="*/ 70009 h 115070"/>
                <a:gd name="connsiteX9" fmla="*/ 5865 w 101593"/>
                <a:gd name="connsiteY9" fmla="*/ 49116 h 115070"/>
                <a:gd name="connsiteX10" fmla="*/ 0 w 101593"/>
                <a:gd name="connsiteY10" fmla="*/ 38487 h 115070"/>
                <a:gd name="connsiteX11" fmla="*/ 32622 w 101593"/>
                <a:gd name="connsiteY11" fmla="*/ 35554 h 115070"/>
                <a:gd name="connsiteX12" fmla="*/ 36654 w 101593"/>
                <a:gd name="connsiteY12" fmla="*/ 28957 h 115070"/>
                <a:gd name="connsiteX13" fmla="*/ 43985 w 101593"/>
                <a:gd name="connsiteY13" fmla="*/ 0 h 115070"/>
                <a:gd name="connsiteX14" fmla="*/ 46917 w 101593"/>
                <a:gd name="connsiteY14" fmla="*/ 23459 h 115070"/>
                <a:gd name="connsiteX15" fmla="*/ 54248 w 101593"/>
                <a:gd name="connsiteY15" fmla="*/ 36288 h 115070"/>
                <a:gd name="connsiteX16" fmla="*/ 79539 w 101593"/>
                <a:gd name="connsiteY16" fmla="*/ 36288 h 115070"/>
                <a:gd name="connsiteX17" fmla="*/ 100065 w 101593"/>
                <a:gd name="connsiteY17" fmla="*/ 39220 h 115070"/>
                <a:gd name="connsiteX18" fmla="*/ 92734 w 101593"/>
                <a:gd name="connsiteY18" fmla="*/ 53881 h 115070"/>
                <a:gd name="connsiteX19" fmla="*/ 93834 w 101593"/>
                <a:gd name="connsiteY19" fmla="*/ 60479 h 11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593" h="115070">
                  <a:moveTo>
                    <a:pt x="93834" y="60479"/>
                  </a:moveTo>
                  <a:cubicBezTo>
                    <a:pt x="80639" y="70009"/>
                    <a:pt x="70375" y="81372"/>
                    <a:pt x="76973" y="99699"/>
                  </a:cubicBezTo>
                  <a:cubicBezTo>
                    <a:pt x="77340" y="101165"/>
                    <a:pt x="77340" y="103364"/>
                    <a:pt x="76607" y="104830"/>
                  </a:cubicBezTo>
                  <a:cubicBezTo>
                    <a:pt x="75507" y="107030"/>
                    <a:pt x="72208" y="108862"/>
                    <a:pt x="70375" y="107030"/>
                  </a:cubicBezTo>
                  <a:cubicBezTo>
                    <a:pt x="60479" y="98232"/>
                    <a:pt x="53515" y="127189"/>
                    <a:pt x="42885" y="108862"/>
                  </a:cubicBezTo>
                  <a:cubicBezTo>
                    <a:pt x="38487" y="101531"/>
                    <a:pt x="26024" y="105563"/>
                    <a:pt x="21259" y="93101"/>
                  </a:cubicBezTo>
                  <a:cubicBezTo>
                    <a:pt x="29690" y="94200"/>
                    <a:pt x="37387" y="93467"/>
                    <a:pt x="42152" y="96400"/>
                  </a:cubicBezTo>
                  <a:cubicBezTo>
                    <a:pt x="50949" y="101898"/>
                    <a:pt x="49483" y="93101"/>
                    <a:pt x="48383" y="92001"/>
                  </a:cubicBezTo>
                  <a:cubicBezTo>
                    <a:pt x="40319" y="84671"/>
                    <a:pt x="41786" y="65610"/>
                    <a:pt x="24558" y="70009"/>
                  </a:cubicBezTo>
                  <a:cubicBezTo>
                    <a:pt x="4032" y="75141"/>
                    <a:pt x="-366" y="67077"/>
                    <a:pt x="5865" y="49116"/>
                  </a:cubicBezTo>
                  <a:cubicBezTo>
                    <a:pt x="7697" y="43252"/>
                    <a:pt x="1466" y="42152"/>
                    <a:pt x="0" y="38487"/>
                  </a:cubicBezTo>
                  <a:cubicBezTo>
                    <a:pt x="11363" y="43618"/>
                    <a:pt x="20160" y="24192"/>
                    <a:pt x="32622" y="35554"/>
                  </a:cubicBezTo>
                  <a:cubicBezTo>
                    <a:pt x="34455" y="37387"/>
                    <a:pt x="36654" y="32622"/>
                    <a:pt x="36654" y="28957"/>
                  </a:cubicBezTo>
                  <a:cubicBezTo>
                    <a:pt x="37020" y="19793"/>
                    <a:pt x="38853" y="11363"/>
                    <a:pt x="43985" y="0"/>
                  </a:cubicBezTo>
                  <a:cubicBezTo>
                    <a:pt x="47284" y="9530"/>
                    <a:pt x="58280" y="13929"/>
                    <a:pt x="46917" y="23459"/>
                  </a:cubicBezTo>
                  <a:cubicBezTo>
                    <a:pt x="42518" y="27124"/>
                    <a:pt x="48750" y="38487"/>
                    <a:pt x="54248" y="36288"/>
                  </a:cubicBezTo>
                  <a:cubicBezTo>
                    <a:pt x="63411" y="32622"/>
                    <a:pt x="71109" y="40686"/>
                    <a:pt x="79539" y="36288"/>
                  </a:cubicBezTo>
                  <a:cubicBezTo>
                    <a:pt x="86503" y="32622"/>
                    <a:pt x="95667" y="33722"/>
                    <a:pt x="100065" y="39220"/>
                  </a:cubicBezTo>
                  <a:cubicBezTo>
                    <a:pt x="105197" y="45817"/>
                    <a:pt x="96033" y="49116"/>
                    <a:pt x="92734" y="53881"/>
                  </a:cubicBezTo>
                  <a:cubicBezTo>
                    <a:pt x="91635" y="54981"/>
                    <a:pt x="93101" y="58280"/>
                    <a:pt x="93834" y="60479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B9E923C6-3885-4FC2-962E-1AF3E4F3542C}"/>
                </a:ext>
              </a:extLst>
            </p:cNvPr>
            <p:cNvSpPr/>
            <p:nvPr/>
          </p:nvSpPr>
          <p:spPr>
            <a:xfrm>
              <a:off x="12296711" y="6535443"/>
              <a:ext cx="93643" cy="149134"/>
            </a:xfrm>
            <a:custGeom>
              <a:avLst/>
              <a:gdLst>
                <a:gd name="connsiteX0" fmla="*/ 248 w 93643"/>
                <a:gd name="connsiteY0" fmla="*/ 120591 h 149134"/>
                <a:gd name="connsiteX1" fmla="*/ 4280 w 93643"/>
                <a:gd name="connsiteY1" fmla="*/ 113260 h 149134"/>
                <a:gd name="connsiteX2" fmla="*/ 29571 w 93643"/>
                <a:gd name="connsiteY2" fmla="*/ 83204 h 149134"/>
                <a:gd name="connsiteX3" fmla="*/ 40201 w 93643"/>
                <a:gd name="connsiteY3" fmla="*/ 70742 h 149134"/>
                <a:gd name="connsiteX4" fmla="*/ 60360 w 93643"/>
                <a:gd name="connsiteY4" fmla="*/ 52782 h 149134"/>
                <a:gd name="connsiteX5" fmla="*/ 58161 w 93643"/>
                <a:gd name="connsiteY5" fmla="*/ 41052 h 149134"/>
                <a:gd name="connsiteX6" fmla="*/ 53763 w 93643"/>
                <a:gd name="connsiteY6" fmla="*/ 5498 h 149134"/>
                <a:gd name="connsiteX7" fmla="*/ 52663 w 93643"/>
                <a:gd name="connsiteY7" fmla="*/ 0 h 149134"/>
                <a:gd name="connsiteX8" fmla="*/ 84185 w 93643"/>
                <a:gd name="connsiteY8" fmla="*/ 17227 h 149134"/>
                <a:gd name="connsiteX9" fmla="*/ 75755 w 93643"/>
                <a:gd name="connsiteY9" fmla="*/ 48750 h 149134"/>
                <a:gd name="connsiteX10" fmla="*/ 75755 w 93643"/>
                <a:gd name="connsiteY10" fmla="*/ 65977 h 149134"/>
                <a:gd name="connsiteX11" fmla="*/ 68424 w 93643"/>
                <a:gd name="connsiteY11" fmla="*/ 87969 h 149134"/>
                <a:gd name="connsiteX12" fmla="*/ 48998 w 93643"/>
                <a:gd name="connsiteY12" fmla="*/ 107762 h 149134"/>
                <a:gd name="connsiteX13" fmla="*/ 44966 w 93643"/>
                <a:gd name="connsiteY13" fmla="*/ 120958 h 149134"/>
                <a:gd name="connsiteX14" fmla="*/ 25173 w 93643"/>
                <a:gd name="connsiteY14" fmla="*/ 144783 h 149134"/>
                <a:gd name="connsiteX15" fmla="*/ 23340 w 93643"/>
                <a:gd name="connsiteY15" fmla="*/ 144050 h 149134"/>
                <a:gd name="connsiteX16" fmla="*/ 2814 w 93643"/>
                <a:gd name="connsiteY16" fmla="*/ 126822 h 149134"/>
                <a:gd name="connsiteX17" fmla="*/ 248 w 93643"/>
                <a:gd name="connsiteY17" fmla="*/ 120591 h 14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643" h="149134">
                  <a:moveTo>
                    <a:pt x="248" y="120591"/>
                  </a:moveTo>
                  <a:cubicBezTo>
                    <a:pt x="2447" y="118392"/>
                    <a:pt x="-3784" y="111794"/>
                    <a:pt x="4280" y="113260"/>
                  </a:cubicBezTo>
                  <a:cubicBezTo>
                    <a:pt x="27738" y="108129"/>
                    <a:pt x="31037" y="105197"/>
                    <a:pt x="29571" y="83204"/>
                  </a:cubicBezTo>
                  <a:cubicBezTo>
                    <a:pt x="28838" y="73674"/>
                    <a:pt x="35436" y="74041"/>
                    <a:pt x="40201" y="70742"/>
                  </a:cubicBezTo>
                  <a:cubicBezTo>
                    <a:pt x="47531" y="65610"/>
                    <a:pt x="61093" y="66710"/>
                    <a:pt x="60360" y="52782"/>
                  </a:cubicBezTo>
                  <a:cubicBezTo>
                    <a:pt x="56328" y="49483"/>
                    <a:pt x="57061" y="41785"/>
                    <a:pt x="58161" y="41052"/>
                  </a:cubicBezTo>
                  <a:cubicBezTo>
                    <a:pt x="82719" y="25658"/>
                    <a:pt x="62193" y="16494"/>
                    <a:pt x="53763" y="5498"/>
                  </a:cubicBezTo>
                  <a:cubicBezTo>
                    <a:pt x="52663" y="4032"/>
                    <a:pt x="53029" y="1833"/>
                    <a:pt x="52663" y="0"/>
                  </a:cubicBezTo>
                  <a:cubicBezTo>
                    <a:pt x="65125" y="2566"/>
                    <a:pt x="75388" y="9530"/>
                    <a:pt x="84185" y="17227"/>
                  </a:cubicBezTo>
                  <a:cubicBezTo>
                    <a:pt x="99213" y="30423"/>
                    <a:pt x="96281" y="39953"/>
                    <a:pt x="75755" y="48750"/>
                  </a:cubicBezTo>
                  <a:cubicBezTo>
                    <a:pt x="74289" y="54248"/>
                    <a:pt x="92982" y="58646"/>
                    <a:pt x="75755" y="65977"/>
                  </a:cubicBezTo>
                  <a:cubicBezTo>
                    <a:pt x="70990" y="67810"/>
                    <a:pt x="70990" y="80638"/>
                    <a:pt x="68424" y="87969"/>
                  </a:cubicBezTo>
                  <a:cubicBezTo>
                    <a:pt x="65125" y="97866"/>
                    <a:pt x="61826" y="102631"/>
                    <a:pt x="48998" y="107762"/>
                  </a:cubicBezTo>
                  <a:cubicBezTo>
                    <a:pt x="43500" y="109962"/>
                    <a:pt x="44599" y="116926"/>
                    <a:pt x="44966" y="120958"/>
                  </a:cubicBezTo>
                  <a:cubicBezTo>
                    <a:pt x="48265" y="144783"/>
                    <a:pt x="47165" y="146615"/>
                    <a:pt x="25173" y="144783"/>
                  </a:cubicBezTo>
                  <a:cubicBezTo>
                    <a:pt x="24439" y="144783"/>
                    <a:pt x="23706" y="144050"/>
                    <a:pt x="23340" y="144050"/>
                  </a:cubicBezTo>
                  <a:cubicBezTo>
                    <a:pt x="2081" y="155046"/>
                    <a:pt x="-2684" y="147715"/>
                    <a:pt x="2814" y="126822"/>
                  </a:cubicBezTo>
                  <a:cubicBezTo>
                    <a:pt x="3547" y="125356"/>
                    <a:pt x="981" y="122790"/>
                    <a:pt x="248" y="120591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5654DFB-570E-477E-86A3-9C2688D267DD}"/>
                </a:ext>
              </a:extLst>
            </p:cNvPr>
            <p:cNvSpPr/>
            <p:nvPr/>
          </p:nvSpPr>
          <p:spPr>
            <a:xfrm>
              <a:off x="12363975" y="6383691"/>
              <a:ext cx="78372" cy="124994"/>
            </a:xfrm>
            <a:custGeom>
              <a:avLst/>
              <a:gdLst>
                <a:gd name="connsiteX0" fmla="*/ 11423 w 78372"/>
                <a:gd name="connsiteY0" fmla="*/ 124994 h 124994"/>
                <a:gd name="connsiteX1" fmla="*/ 25352 w 78372"/>
                <a:gd name="connsiteY1" fmla="*/ 92006 h 124994"/>
                <a:gd name="connsiteX2" fmla="*/ 34515 w 78372"/>
                <a:gd name="connsiteY2" fmla="*/ 65615 h 124994"/>
                <a:gd name="connsiteX3" fmla="*/ 11057 w 78372"/>
                <a:gd name="connsiteY3" fmla="*/ 59384 h 124994"/>
                <a:gd name="connsiteX4" fmla="*/ 60 w 78372"/>
                <a:gd name="connsiteY4" fmla="*/ 38492 h 124994"/>
                <a:gd name="connsiteX5" fmla="*/ 34515 w 78372"/>
                <a:gd name="connsiteY5" fmla="*/ 37025 h 124994"/>
                <a:gd name="connsiteX6" fmla="*/ 64571 w 78372"/>
                <a:gd name="connsiteY6" fmla="*/ 27495 h 124994"/>
                <a:gd name="connsiteX7" fmla="*/ 56508 w 78372"/>
                <a:gd name="connsiteY7" fmla="*/ 5136 h 124994"/>
                <a:gd name="connsiteX8" fmla="*/ 56508 w 78372"/>
                <a:gd name="connsiteY8" fmla="*/ 5136 h 124994"/>
                <a:gd name="connsiteX9" fmla="*/ 64938 w 78372"/>
                <a:gd name="connsiteY9" fmla="*/ 2571 h 124994"/>
                <a:gd name="connsiteX10" fmla="*/ 75201 w 78372"/>
                <a:gd name="connsiteY10" fmla="*/ 8802 h 124994"/>
                <a:gd name="connsiteX11" fmla="*/ 75567 w 78372"/>
                <a:gd name="connsiteY11" fmla="*/ 12834 h 124994"/>
                <a:gd name="connsiteX12" fmla="*/ 78133 w 78372"/>
                <a:gd name="connsiteY12" fmla="*/ 47288 h 124994"/>
                <a:gd name="connsiteX13" fmla="*/ 67870 w 78372"/>
                <a:gd name="connsiteY13" fmla="*/ 68548 h 124994"/>
                <a:gd name="connsiteX14" fmla="*/ 63472 w 78372"/>
                <a:gd name="connsiteY14" fmla="*/ 100436 h 124994"/>
                <a:gd name="connsiteX15" fmla="*/ 64205 w 78372"/>
                <a:gd name="connsiteY15" fmla="*/ 103002 h 124994"/>
                <a:gd name="connsiteX16" fmla="*/ 11423 w 78372"/>
                <a:gd name="connsiteY16" fmla="*/ 124994 h 12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372" h="124994">
                  <a:moveTo>
                    <a:pt x="11423" y="124994"/>
                  </a:moveTo>
                  <a:cubicBezTo>
                    <a:pt x="-1772" y="106668"/>
                    <a:pt x="16555" y="97504"/>
                    <a:pt x="25352" y="92006"/>
                  </a:cubicBezTo>
                  <a:cubicBezTo>
                    <a:pt x="37814" y="83942"/>
                    <a:pt x="24252" y="71480"/>
                    <a:pt x="34515" y="65615"/>
                  </a:cubicBezTo>
                  <a:cubicBezTo>
                    <a:pt x="27551" y="59751"/>
                    <a:pt x="21686" y="57552"/>
                    <a:pt x="11057" y="59384"/>
                  </a:cubicBezTo>
                  <a:cubicBezTo>
                    <a:pt x="-5804" y="62316"/>
                    <a:pt x="2260" y="47288"/>
                    <a:pt x="60" y="38492"/>
                  </a:cubicBezTo>
                  <a:cubicBezTo>
                    <a:pt x="12523" y="46555"/>
                    <a:pt x="23519" y="56452"/>
                    <a:pt x="34515" y="37025"/>
                  </a:cubicBezTo>
                  <a:cubicBezTo>
                    <a:pt x="40380" y="27129"/>
                    <a:pt x="52842" y="27495"/>
                    <a:pt x="64571" y="27495"/>
                  </a:cubicBezTo>
                  <a:cubicBezTo>
                    <a:pt x="60906" y="20165"/>
                    <a:pt x="62372" y="11368"/>
                    <a:pt x="56508" y="5136"/>
                  </a:cubicBezTo>
                  <a:lnTo>
                    <a:pt x="56508" y="5136"/>
                  </a:lnTo>
                  <a:cubicBezTo>
                    <a:pt x="57240" y="-2194"/>
                    <a:pt x="61272" y="-362"/>
                    <a:pt x="64938" y="2571"/>
                  </a:cubicBezTo>
                  <a:cubicBezTo>
                    <a:pt x="68237" y="4770"/>
                    <a:pt x="70069" y="9168"/>
                    <a:pt x="75201" y="8802"/>
                  </a:cubicBezTo>
                  <a:cubicBezTo>
                    <a:pt x="75201" y="10268"/>
                    <a:pt x="75201" y="11734"/>
                    <a:pt x="75567" y="12834"/>
                  </a:cubicBezTo>
                  <a:cubicBezTo>
                    <a:pt x="78500" y="24196"/>
                    <a:pt x="76300" y="35926"/>
                    <a:pt x="78133" y="47288"/>
                  </a:cubicBezTo>
                  <a:cubicBezTo>
                    <a:pt x="79599" y="55719"/>
                    <a:pt x="74101" y="63416"/>
                    <a:pt x="67870" y="68548"/>
                  </a:cubicBezTo>
                  <a:cubicBezTo>
                    <a:pt x="50643" y="83209"/>
                    <a:pt x="50276" y="82843"/>
                    <a:pt x="63472" y="100436"/>
                  </a:cubicBezTo>
                  <a:cubicBezTo>
                    <a:pt x="63838" y="101170"/>
                    <a:pt x="63838" y="102269"/>
                    <a:pt x="64205" y="103002"/>
                  </a:cubicBezTo>
                  <a:cubicBezTo>
                    <a:pt x="46611" y="110333"/>
                    <a:pt x="29017" y="117664"/>
                    <a:pt x="11423" y="12499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CDBAE59E-7994-49CB-9610-2BF856676B14}"/>
                </a:ext>
              </a:extLst>
            </p:cNvPr>
            <p:cNvSpPr/>
            <p:nvPr/>
          </p:nvSpPr>
          <p:spPr>
            <a:xfrm>
              <a:off x="12055776" y="6597726"/>
              <a:ext cx="90324" cy="114022"/>
            </a:xfrm>
            <a:custGeom>
              <a:avLst/>
              <a:gdLst>
                <a:gd name="connsiteX0" fmla="*/ 45817 w 90324"/>
                <a:gd name="connsiteY0" fmla="*/ 110357 h 114022"/>
                <a:gd name="connsiteX1" fmla="*/ 45817 w 90324"/>
                <a:gd name="connsiteY1" fmla="*/ 114022 h 114022"/>
                <a:gd name="connsiteX2" fmla="*/ 28957 w 90324"/>
                <a:gd name="connsiteY2" fmla="*/ 86532 h 114022"/>
                <a:gd name="connsiteX3" fmla="*/ 21992 w 90324"/>
                <a:gd name="connsiteY3" fmla="*/ 77735 h 114022"/>
                <a:gd name="connsiteX4" fmla="*/ 0 w 90324"/>
                <a:gd name="connsiteY4" fmla="*/ 59408 h 114022"/>
                <a:gd name="connsiteX5" fmla="*/ 4765 w 90324"/>
                <a:gd name="connsiteY5" fmla="*/ 49878 h 114022"/>
                <a:gd name="connsiteX6" fmla="*/ 23092 w 90324"/>
                <a:gd name="connsiteY6" fmla="*/ 39982 h 114022"/>
                <a:gd name="connsiteX7" fmla="*/ 33722 w 90324"/>
                <a:gd name="connsiteY7" fmla="*/ 33751 h 114022"/>
                <a:gd name="connsiteX8" fmla="*/ 38853 w 90324"/>
                <a:gd name="connsiteY8" fmla="*/ 37416 h 114022"/>
                <a:gd name="connsiteX9" fmla="*/ 39220 w 90324"/>
                <a:gd name="connsiteY9" fmla="*/ 30818 h 114022"/>
                <a:gd name="connsiteX10" fmla="*/ 47284 w 90324"/>
                <a:gd name="connsiteY10" fmla="*/ 15057 h 114022"/>
                <a:gd name="connsiteX11" fmla="*/ 77340 w 90324"/>
                <a:gd name="connsiteY11" fmla="*/ 1495 h 114022"/>
                <a:gd name="connsiteX12" fmla="*/ 85404 w 90324"/>
                <a:gd name="connsiteY12" fmla="*/ 395 h 114022"/>
                <a:gd name="connsiteX13" fmla="*/ 88702 w 90324"/>
                <a:gd name="connsiteY13" fmla="*/ 16890 h 114022"/>
                <a:gd name="connsiteX14" fmla="*/ 63778 w 90324"/>
                <a:gd name="connsiteY14" fmla="*/ 57942 h 114022"/>
                <a:gd name="connsiteX15" fmla="*/ 46917 w 90324"/>
                <a:gd name="connsiteY15" fmla="*/ 69671 h 114022"/>
                <a:gd name="connsiteX16" fmla="*/ 45817 w 90324"/>
                <a:gd name="connsiteY16" fmla="*/ 110357 h 1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24" h="114022">
                  <a:moveTo>
                    <a:pt x="45817" y="110357"/>
                  </a:moveTo>
                  <a:cubicBezTo>
                    <a:pt x="45817" y="111457"/>
                    <a:pt x="45817" y="112923"/>
                    <a:pt x="45817" y="114022"/>
                  </a:cubicBezTo>
                  <a:cubicBezTo>
                    <a:pt x="39220" y="105592"/>
                    <a:pt x="23092" y="103026"/>
                    <a:pt x="28957" y="86532"/>
                  </a:cubicBezTo>
                  <a:cubicBezTo>
                    <a:pt x="31156" y="80667"/>
                    <a:pt x="25291" y="78468"/>
                    <a:pt x="21992" y="77735"/>
                  </a:cubicBezTo>
                  <a:cubicBezTo>
                    <a:pt x="10996" y="75536"/>
                    <a:pt x="11729" y="59775"/>
                    <a:pt x="0" y="59408"/>
                  </a:cubicBezTo>
                  <a:cubicBezTo>
                    <a:pt x="1466" y="56109"/>
                    <a:pt x="2932" y="53177"/>
                    <a:pt x="4765" y="49878"/>
                  </a:cubicBezTo>
                  <a:cubicBezTo>
                    <a:pt x="15761" y="55743"/>
                    <a:pt x="23092" y="55743"/>
                    <a:pt x="23092" y="39982"/>
                  </a:cubicBezTo>
                  <a:cubicBezTo>
                    <a:pt x="23092" y="34483"/>
                    <a:pt x="25658" y="28252"/>
                    <a:pt x="33722" y="33751"/>
                  </a:cubicBezTo>
                  <a:cubicBezTo>
                    <a:pt x="35554" y="34850"/>
                    <a:pt x="33355" y="42181"/>
                    <a:pt x="38853" y="37416"/>
                  </a:cubicBezTo>
                  <a:cubicBezTo>
                    <a:pt x="40686" y="35950"/>
                    <a:pt x="41419" y="32651"/>
                    <a:pt x="39220" y="30818"/>
                  </a:cubicBezTo>
                  <a:cubicBezTo>
                    <a:pt x="19793" y="13591"/>
                    <a:pt x="37020" y="17989"/>
                    <a:pt x="47284" y="15057"/>
                  </a:cubicBezTo>
                  <a:cubicBezTo>
                    <a:pt x="57547" y="12125"/>
                    <a:pt x="75507" y="23854"/>
                    <a:pt x="77340" y="1495"/>
                  </a:cubicBezTo>
                  <a:cubicBezTo>
                    <a:pt x="77340" y="762"/>
                    <a:pt x="84670" y="-704"/>
                    <a:pt x="85404" y="395"/>
                  </a:cubicBezTo>
                  <a:cubicBezTo>
                    <a:pt x="88336" y="5527"/>
                    <a:pt x="92734" y="10658"/>
                    <a:pt x="88702" y="16890"/>
                  </a:cubicBezTo>
                  <a:cubicBezTo>
                    <a:pt x="79905" y="30085"/>
                    <a:pt x="67810" y="41448"/>
                    <a:pt x="63778" y="57942"/>
                  </a:cubicBezTo>
                  <a:cubicBezTo>
                    <a:pt x="61945" y="65639"/>
                    <a:pt x="51682" y="57575"/>
                    <a:pt x="46917" y="69671"/>
                  </a:cubicBezTo>
                  <a:cubicBezTo>
                    <a:pt x="40686" y="85432"/>
                    <a:pt x="48017" y="97528"/>
                    <a:pt x="45817" y="110357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CFAD3EC7-E3C2-420E-AAE6-1C26157B383D}"/>
                </a:ext>
              </a:extLst>
            </p:cNvPr>
            <p:cNvSpPr/>
            <p:nvPr/>
          </p:nvSpPr>
          <p:spPr>
            <a:xfrm>
              <a:off x="11978070" y="6477224"/>
              <a:ext cx="59379" cy="95606"/>
            </a:xfrm>
            <a:custGeom>
              <a:avLst/>
              <a:gdLst>
                <a:gd name="connsiteX0" fmla="*/ 44718 w 59379"/>
                <a:gd name="connsiteY0" fmla="*/ 50522 h 95606"/>
                <a:gd name="connsiteX1" fmla="*/ 39586 w 59379"/>
                <a:gd name="connsiteY1" fmla="*/ 70315 h 95606"/>
                <a:gd name="connsiteX2" fmla="*/ 59379 w 59379"/>
                <a:gd name="connsiteY2" fmla="*/ 79479 h 95606"/>
                <a:gd name="connsiteX3" fmla="*/ 46184 w 59379"/>
                <a:gd name="connsiteY3" fmla="*/ 93774 h 95606"/>
                <a:gd name="connsiteX4" fmla="*/ 41785 w 59379"/>
                <a:gd name="connsiteY4" fmla="*/ 82045 h 95606"/>
                <a:gd name="connsiteX5" fmla="*/ 34088 w 59379"/>
                <a:gd name="connsiteY5" fmla="*/ 88642 h 95606"/>
                <a:gd name="connsiteX6" fmla="*/ 18694 w 59379"/>
                <a:gd name="connsiteY6" fmla="*/ 95606 h 95606"/>
                <a:gd name="connsiteX7" fmla="*/ 0 w 59379"/>
                <a:gd name="connsiteY7" fmla="*/ 91575 h 95606"/>
                <a:gd name="connsiteX8" fmla="*/ 4398 w 59379"/>
                <a:gd name="connsiteY8" fmla="*/ 27430 h 95606"/>
                <a:gd name="connsiteX9" fmla="*/ 4032 w 59379"/>
                <a:gd name="connsiteY9" fmla="*/ 16801 h 95606"/>
                <a:gd name="connsiteX10" fmla="*/ 4032 w 59379"/>
                <a:gd name="connsiteY10" fmla="*/ 1406 h 95606"/>
                <a:gd name="connsiteX11" fmla="*/ 25658 w 59379"/>
                <a:gd name="connsiteY11" fmla="*/ 10569 h 95606"/>
                <a:gd name="connsiteX12" fmla="*/ 33722 w 59379"/>
                <a:gd name="connsiteY12" fmla="*/ 20466 h 95606"/>
                <a:gd name="connsiteX13" fmla="*/ 44718 w 59379"/>
                <a:gd name="connsiteY13" fmla="*/ 50522 h 9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79" h="95606">
                  <a:moveTo>
                    <a:pt x="44718" y="50522"/>
                  </a:moveTo>
                  <a:cubicBezTo>
                    <a:pt x="50582" y="58952"/>
                    <a:pt x="53148" y="67016"/>
                    <a:pt x="39586" y="70315"/>
                  </a:cubicBezTo>
                  <a:cubicBezTo>
                    <a:pt x="44718" y="77279"/>
                    <a:pt x="52782" y="75813"/>
                    <a:pt x="59379" y="79479"/>
                  </a:cubicBezTo>
                  <a:cubicBezTo>
                    <a:pt x="54248" y="84977"/>
                    <a:pt x="50216" y="89375"/>
                    <a:pt x="46184" y="93774"/>
                  </a:cubicBezTo>
                  <a:cubicBezTo>
                    <a:pt x="41052" y="91208"/>
                    <a:pt x="48383" y="83144"/>
                    <a:pt x="41785" y="82045"/>
                  </a:cubicBezTo>
                  <a:cubicBezTo>
                    <a:pt x="37387" y="81311"/>
                    <a:pt x="35188" y="84977"/>
                    <a:pt x="34088" y="88642"/>
                  </a:cubicBezTo>
                  <a:cubicBezTo>
                    <a:pt x="31889" y="97439"/>
                    <a:pt x="24558" y="94873"/>
                    <a:pt x="18694" y="95606"/>
                  </a:cubicBezTo>
                  <a:cubicBezTo>
                    <a:pt x="13562" y="88276"/>
                    <a:pt x="6598" y="91208"/>
                    <a:pt x="0" y="91575"/>
                  </a:cubicBezTo>
                  <a:cubicBezTo>
                    <a:pt x="1100" y="69949"/>
                    <a:pt x="6231" y="49056"/>
                    <a:pt x="4398" y="27430"/>
                  </a:cubicBezTo>
                  <a:cubicBezTo>
                    <a:pt x="7331" y="23765"/>
                    <a:pt x="12462" y="20099"/>
                    <a:pt x="4032" y="16801"/>
                  </a:cubicBezTo>
                  <a:cubicBezTo>
                    <a:pt x="4032" y="11669"/>
                    <a:pt x="4032" y="6537"/>
                    <a:pt x="4032" y="1406"/>
                  </a:cubicBezTo>
                  <a:cubicBezTo>
                    <a:pt x="14662" y="-3359"/>
                    <a:pt x="19793" y="5071"/>
                    <a:pt x="25658" y="10569"/>
                  </a:cubicBezTo>
                  <a:cubicBezTo>
                    <a:pt x="28590" y="13502"/>
                    <a:pt x="29690" y="19000"/>
                    <a:pt x="33722" y="20466"/>
                  </a:cubicBezTo>
                  <a:cubicBezTo>
                    <a:pt x="48750" y="26330"/>
                    <a:pt x="50216" y="36960"/>
                    <a:pt x="44718" y="5052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30CD5E3A-5EBF-4E65-9A79-18134C5400FB}"/>
                </a:ext>
              </a:extLst>
            </p:cNvPr>
            <p:cNvSpPr/>
            <p:nvPr/>
          </p:nvSpPr>
          <p:spPr>
            <a:xfrm>
              <a:off x="11909894" y="6640630"/>
              <a:ext cx="19181" cy="20110"/>
            </a:xfrm>
            <a:custGeom>
              <a:avLst/>
              <a:gdLst>
                <a:gd name="connsiteX0" fmla="*/ 0 w 19181"/>
                <a:gd name="connsiteY0" fmla="*/ 15038 h 20110"/>
                <a:gd name="connsiteX1" fmla="*/ 0 w 19181"/>
                <a:gd name="connsiteY1" fmla="*/ 11373 h 20110"/>
                <a:gd name="connsiteX2" fmla="*/ 15028 w 19181"/>
                <a:gd name="connsiteY2" fmla="*/ 10 h 20110"/>
                <a:gd name="connsiteX3" fmla="*/ 9530 w 19181"/>
                <a:gd name="connsiteY3" fmla="*/ 14671 h 20110"/>
                <a:gd name="connsiteX4" fmla="*/ 0 w 19181"/>
                <a:gd name="connsiteY4" fmla="*/ 15038 h 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1" h="20110">
                  <a:moveTo>
                    <a:pt x="0" y="15038"/>
                  </a:moveTo>
                  <a:cubicBezTo>
                    <a:pt x="0" y="13938"/>
                    <a:pt x="0" y="12472"/>
                    <a:pt x="0" y="11373"/>
                  </a:cubicBezTo>
                  <a:cubicBezTo>
                    <a:pt x="6598" y="9540"/>
                    <a:pt x="6964" y="-357"/>
                    <a:pt x="15028" y="10"/>
                  </a:cubicBezTo>
                  <a:cubicBezTo>
                    <a:pt x="26391" y="9540"/>
                    <a:pt x="10996" y="9540"/>
                    <a:pt x="9530" y="14671"/>
                  </a:cubicBezTo>
                  <a:cubicBezTo>
                    <a:pt x="8064" y="20903"/>
                    <a:pt x="3665" y="22735"/>
                    <a:pt x="0" y="15038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954708FE-E8B6-43F9-96B7-A9EEE04C3CCB}"/>
                </a:ext>
              </a:extLst>
            </p:cNvPr>
            <p:cNvSpPr/>
            <p:nvPr/>
          </p:nvSpPr>
          <p:spPr>
            <a:xfrm>
              <a:off x="12391097" y="6581993"/>
              <a:ext cx="12937" cy="16551"/>
            </a:xfrm>
            <a:custGeom>
              <a:avLst/>
              <a:gdLst>
                <a:gd name="connsiteX0" fmla="*/ 11791 w 12937"/>
                <a:gd name="connsiteY0" fmla="*/ 0 h 16551"/>
                <a:gd name="connsiteX1" fmla="*/ 6660 w 12937"/>
                <a:gd name="connsiteY1" fmla="*/ 16494 h 16551"/>
                <a:gd name="connsiteX2" fmla="*/ 62 w 12937"/>
                <a:gd name="connsiteY2" fmla="*/ 14295 h 16551"/>
                <a:gd name="connsiteX3" fmla="*/ 11791 w 12937"/>
                <a:gd name="connsiteY3" fmla="*/ 0 h 1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37" h="16551">
                  <a:moveTo>
                    <a:pt x="11791" y="0"/>
                  </a:moveTo>
                  <a:cubicBezTo>
                    <a:pt x="11425" y="6231"/>
                    <a:pt x="16923" y="14295"/>
                    <a:pt x="6660" y="16494"/>
                  </a:cubicBezTo>
                  <a:cubicBezTo>
                    <a:pt x="4461" y="16861"/>
                    <a:pt x="429" y="15395"/>
                    <a:pt x="62" y="14295"/>
                  </a:cubicBezTo>
                  <a:cubicBezTo>
                    <a:pt x="-671" y="6964"/>
                    <a:pt x="5194" y="3666"/>
                    <a:pt x="11791" y="0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91036A5-189E-40DF-A848-16B07F9DDC0F}"/>
                </a:ext>
              </a:extLst>
            </p:cNvPr>
            <p:cNvSpPr/>
            <p:nvPr/>
          </p:nvSpPr>
          <p:spPr>
            <a:xfrm>
              <a:off x="12424249" y="6466950"/>
              <a:ext cx="16771" cy="19742"/>
            </a:xfrm>
            <a:custGeom>
              <a:avLst/>
              <a:gdLst>
                <a:gd name="connsiteX0" fmla="*/ 14927 w 16771"/>
                <a:gd name="connsiteY0" fmla="*/ 4348 h 19742"/>
                <a:gd name="connsiteX1" fmla="*/ 15294 w 16771"/>
                <a:gd name="connsiteY1" fmla="*/ 16077 h 19742"/>
                <a:gd name="connsiteX2" fmla="*/ 3931 w 16771"/>
                <a:gd name="connsiteY2" fmla="*/ 19743 h 19742"/>
                <a:gd name="connsiteX3" fmla="*/ 3198 w 16771"/>
                <a:gd name="connsiteY3" fmla="*/ 19010 h 19742"/>
                <a:gd name="connsiteX4" fmla="*/ 3198 w 16771"/>
                <a:gd name="connsiteY4" fmla="*/ 1782 h 19742"/>
                <a:gd name="connsiteX5" fmla="*/ 14927 w 16771"/>
                <a:gd name="connsiteY5" fmla="*/ 4348 h 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71" h="19742">
                  <a:moveTo>
                    <a:pt x="14927" y="4348"/>
                  </a:moveTo>
                  <a:cubicBezTo>
                    <a:pt x="17127" y="8014"/>
                    <a:pt x="17493" y="12045"/>
                    <a:pt x="15294" y="16077"/>
                  </a:cubicBezTo>
                  <a:cubicBezTo>
                    <a:pt x="11628" y="17177"/>
                    <a:pt x="7963" y="18643"/>
                    <a:pt x="3931" y="19743"/>
                  </a:cubicBezTo>
                  <a:lnTo>
                    <a:pt x="3198" y="19010"/>
                  </a:lnTo>
                  <a:cubicBezTo>
                    <a:pt x="-101" y="13145"/>
                    <a:pt x="-1934" y="6914"/>
                    <a:pt x="3198" y="1782"/>
                  </a:cubicBezTo>
                  <a:cubicBezTo>
                    <a:pt x="7596" y="-2249"/>
                    <a:pt x="11628" y="1416"/>
                    <a:pt x="14927" y="434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1F68CB4-A7E6-41BF-81BF-D03E3596AFF8}"/>
                </a:ext>
              </a:extLst>
            </p:cNvPr>
            <p:cNvSpPr/>
            <p:nvPr/>
          </p:nvSpPr>
          <p:spPr>
            <a:xfrm>
              <a:off x="11474365" y="4802563"/>
              <a:ext cx="533718" cy="521535"/>
            </a:xfrm>
            <a:custGeom>
              <a:avLst/>
              <a:gdLst>
                <a:gd name="connsiteX0" fmla="*/ 131669 w 533718"/>
                <a:gd name="connsiteY0" fmla="*/ 16013 h 521535"/>
                <a:gd name="connsiteX1" fmla="*/ 188116 w 533718"/>
                <a:gd name="connsiteY1" fmla="*/ 11248 h 521535"/>
                <a:gd name="connsiteX2" fmla="*/ 249694 w 533718"/>
                <a:gd name="connsiteY2" fmla="*/ 8682 h 521535"/>
                <a:gd name="connsiteX3" fmla="*/ 310540 w 533718"/>
                <a:gd name="connsiteY3" fmla="*/ 8315 h 521535"/>
                <a:gd name="connsiteX4" fmla="*/ 352325 w 533718"/>
                <a:gd name="connsiteY4" fmla="*/ 6849 h 521535"/>
                <a:gd name="connsiteX5" fmla="*/ 416469 w 533718"/>
                <a:gd name="connsiteY5" fmla="*/ 2451 h 521535"/>
                <a:gd name="connsiteX6" fmla="*/ 477315 w 533718"/>
                <a:gd name="connsiteY6" fmla="*/ 618 h 521535"/>
                <a:gd name="connsiteX7" fmla="*/ 513236 w 533718"/>
                <a:gd name="connsiteY7" fmla="*/ 22977 h 521535"/>
                <a:gd name="connsiteX8" fmla="*/ 522032 w 533718"/>
                <a:gd name="connsiteY8" fmla="*/ 152365 h 521535"/>
                <a:gd name="connsiteX9" fmla="*/ 507737 w 533718"/>
                <a:gd name="connsiteY9" fmla="*/ 162628 h 521535"/>
                <a:gd name="connsiteX10" fmla="*/ 507371 w 533718"/>
                <a:gd name="connsiteY10" fmla="*/ 207346 h 521535"/>
                <a:gd name="connsiteX11" fmla="*/ 530463 w 533718"/>
                <a:gd name="connsiteY11" fmla="*/ 203680 h 521535"/>
                <a:gd name="connsiteX12" fmla="*/ 533395 w 533718"/>
                <a:gd name="connsiteY12" fmla="*/ 252797 h 521535"/>
                <a:gd name="connsiteX13" fmla="*/ 524598 w 533718"/>
                <a:gd name="connsiteY13" fmla="*/ 263793 h 521535"/>
                <a:gd name="connsiteX14" fmla="*/ 516901 w 533718"/>
                <a:gd name="connsiteY14" fmla="*/ 252797 h 521535"/>
                <a:gd name="connsiteX15" fmla="*/ 501140 w 533718"/>
                <a:gd name="connsiteY15" fmla="*/ 217242 h 521535"/>
                <a:gd name="connsiteX16" fmla="*/ 475482 w 533718"/>
                <a:gd name="connsiteY16" fmla="*/ 195616 h 521535"/>
                <a:gd name="connsiteX17" fmla="*/ 472183 w 533718"/>
                <a:gd name="connsiteY17" fmla="*/ 182788 h 521535"/>
                <a:gd name="connsiteX18" fmla="*/ 464852 w 533718"/>
                <a:gd name="connsiteY18" fmla="*/ 245832 h 521535"/>
                <a:gd name="connsiteX19" fmla="*/ 471084 w 533718"/>
                <a:gd name="connsiteY19" fmla="*/ 257195 h 521535"/>
                <a:gd name="connsiteX20" fmla="*/ 466319 w 533718"/>
                <a:gd name="connsiteY20" fmla="*/ 268558 h 521535"/>
                <a:gd name="connsiteX21" fmla="*/ 454956 w 533718"/>
                <a:gd name="connsiteY21" fmla="*/ 265259 h 521535"/>
                <a:gd name="connsiteX22" fmla="*/ 441394 w 533718"/>
                <a:gd name="connsiteY22" fmla="*/ 237768 h 521535"/>
                <a:gd name="connsiteX23" fmla="*/ 422334 w 533718"/>
                <a:gd name="connsiteY23" fmla="*/ 257928 h 521535"/>
                <a:gd name="connsiteX24" fmla="*/ 397776 w 533718"/>
                <a:gd name="connsiteY24" fmla="*/ 260494 h 521535"/>
                <a:gd name="connsiteX25" fmla="*/ 430398 w 533718"/>
                <a:gd name="connsiteY25" fmla="*/ 284685 h 521535"/>
                <a:gd name="connsiteX26" fmla="*/ 433330 w 533718"/>
                <a:gd name="connsiteY26" fmla="*/ 282853 h 521535"/>
                <a:gd name="connsiteX27" fmla="*/ 461554 w 533718"/>
                <a:gd name="connsiteY27" fmla="*/ 272956 h 521535"/>
                <a:gd name="connsiteX28" fmla="*/ 443227 w 533718"/>
                <a:gd name="connsiteY28" fmla="*/ 305578 h 521535"/>
                <a:gd name="connsiteX29" fmla="*/ 479148 w 533718"/>
                <a:gd name="connsiteY29" fmla="*/ 327204 h 521535"/>
                <a:gd name="connsiteX30" fmla="*/ 509570 w 533718"/>
                <a:gd name="connsiteY30" fmla="*/ 387683 h 521535"/>
                <a:gd name="connsiteX31" fmla="*/ 507371 w 533718"/>
                <a:gd name="connsiteY31" fmla="*/ 400512 h 521535"/>
                <a:gd name="connsiteX32" fmla="*/ 484279 w 533718"/>
                <a:gd name="connsiteY32" fmla="*/ 419938 h 521535"/>
                <a:gd name="connsiteX33" fmla="*/ 441394 w 533718"/>
                <a:gd name="connsiteY33" fmla="*/ 426902 h 521535"/>
                <a:gd name="connsiteX34" fmla="*/ 408039 w 533718"/>
                <a:gd name="connsiteY34" fmla="*/ 410408 h 521535"/>
                <a:gd name="connsiteX35" fmla="*/ 393011 w 533718"/>
                <a:gd name="connsiteY35" fmla="*/ 397946 h 521535"/>
                <a:gd name="connsiteX36" fmla="*/ 342429 w 533718"/>
                <a:gd name="connsiteY36" fmla="*/ 402344 h 521535"/>
                <a:gd name="connsiteX37" fmla="*/ 357823 w 533718"/>
                <a:gd name="connsiteY37" fmla="*/ 405643 h 521535"/>
                <a:gd name="connsiteX38" fmla="*/ 382748 w 533718"/>
                <a:gd name="connsiteY38" fmla="*/ 417372 h 521535"/>
                <a:gd name="connsiteX39" fmla="*/ 383481 w 533718"/>
                <a:gd name="connsiteY39" fmla="*/ 448895 h 521535"/>
                <a:gd name="connsiteX40" fmla="*/ 377250 w 533718"/>
                <a:gd name="connsiteY40" fmla="*/ 504975 h 521535"/>
                <a:gd name="connsiteX41" fmla="*/ 373218 w 533718"/>
                <a:gd name="connsiteY41" fmla="*/ 520370 h 521535"/>
                <a:gd name="connsiteX42" fmla="*/ 357457 w 533718"/>
                <a:gd name="connsiteY42" fmla="*/ 512306 h 521535"/>
                <a:gd name="connsiteX43" fmla="*/ 350492 w 533718"/>
                <a:gd name="connsiteY43" fmla="*/ 502043 h 521535"/>
                <a:gd name="connsiteX44" fmla="*/ 338397 w 533718"/>
                <a:gd name="connsiteY44" fmla="*/ 469054 h 521535"/>
                <a:gd name="connsiteX45" fmla="*/ 336564 w 533718"/>
                <a:gd name="connsiteY45" fmla="*/ 451461 h 521535"/>
                <a:gd name="connsiteX46" fmla="*/ 319337 w 533718"/>
                <a:gd name="connsiteY46" fmla="*/ 407842 h 521535"/>
                <a:gd name="connsiteX47" fmla="*/ 320436 w 533718"/>
                <a:gd name="connsiteY47" fmla="*/ 385850 h 521535"/>
                <a:gd name="connsiteX48" fmla="*/ 306141 w 533718"/>
                <a:gd name="connsiteY48" fmla="*/ 369722 h 521535"/>
                <a:gd name="connsiteX49" fmla="*/ 257025 w 533718"/>
                <a:gd name="connsiteY49" fmla="*/ 378519 h 521535"/>
                <a:gd name="connsiteX50" fmla="*/ 220738 w 533718"/>
                <a:gd name="connsiteY50" fmla="*/ 378886 h 521535"/>
                <a:gd name="connsiteX51" fmla="*/ 189948 w 533718"/>
                <a:gd name="connsiteY51" fmla="*/ 344798 h 521535"/>
                <a:gd name="connsiteX52" fmla="*/ 153661 w 533718"/>
                <a:gd name="connsiteY52" fmla="*/ 306311 h 521535"/>
                <a:gd name="connsiteX53" fmla="*/ 108943 w 533718"/>
                <a:gd name="connsiteY53" fmla="*/ 291283 h 521535"/>
                <a:gd name="connsiteX54" fmla="*/ 99780 w 533718"/>
                <a:gd name="connsiteY54" fmla="*/ 289084 h 521535"/>
                <a:gd name="connsiteX55" fmla="*/ 29405 w 533718"/>
                <a:gd name="connsiteY55" fmla="*/ 311809 h 521535"/>
                <a:gd name="connsiteX56" fmla="*/ 23906 w 533718"/>
                <a:gd name="connsiteY56" fmla="*/ 320973 h 521535"/>
                <a:gd name="connsiteX57" fmla="*/ 5580 w 533718"/>
                <a:gd name="connsiteY57" fmla="*/ 329037 h 521535"/>
                <a:gd name="connsiteX58" fmla="*/ 5580 w 533718"/>
                <a:gd name="connsiteY58" fmla="*/ 313642 h 521535"/>
                <a:gd name="connsiteX59" fmla="*/ 4480 w 533718"/>
                <a:gd name="connsiteY59" fmla="*/ 293849 h 521535"/>
                <a:gd name="connsiteX60" fmla="*/ 16209 w 533718"/>
                <a:gd name="connsiteY60" fmla="*/ 276622 h 521535"/>
                <a:gd name="connsiteX61" fmla="*/ 1181 w 533718"/>
                <a:gd name="connsiteY61" fmla="*/ 261593 h 521535"/>
                <a:gd name="connsiteX62" fmla="*/ 4113 w 533718"/>
                <a:gd name="connsiteY62" fmla="*/ 254996 h 521535"/>
                <a:gd name="connsiteX63" fmla="*/ 12544 w 533718"/>
                <a:gd name="connsiteY63" fmla="*/ 249131 h 521535"/>
                <a:gd name="connsiteX64" fmla="*/ 18408 w 533718"/>
                <a:gd name="connsiteY64" fmla="*/ 201848 h 521535"/>
                <a:gd name="connsiteX65" fmla="*/ 5213 w 533718"/>
                <a:gd name="connsiteY65" fmla="*/ 150899 h 521535"/>
                <a:gd name="connsiteX66" fmla="*/ 31237 w 533718"/>
                <a:gd name="connsiteY66" fmla="*/ 94085 h 521535"/>
                <a:gd name="connsiteX67" fmla="*/ 50297 w 533718"/>
                <a:gd name="connsiteY67" fmla="*/ 93719 h 521535"/>
                <a:gd name="connsiteX68" fmla="*/ 79987 w 533718"/>
                <a:gd name="connsiteY68" fmla="*/ 127807 h 521535"/>
                <a:gd name="connsiteX69" fmla="*/ 60927 w 533718"/>
                <a:gd name="connsiteY69" fmla="*/ 158230 h 521535"/>
                <a:gd name="connsiteX70" fmla="*/ 61660 w 533718"/>
                <a:gd name="connsiteY70" fmla="*/ 169592 h 521535"/>
                <a:gd name="connsiteX71" fmla="*/ 63126 w 533718"/>
                <a:gd name="connsiteY71" fmla="*/ 174724 h 521535"/>
                <a:gd name="connsiteX72" fmla="*/ 55795 w 533718"/>
                <a:gd name="connsiteY72" fmla="*/ 194883 h 521535"/>
                <a:gd name="connsiteX73" fmla="*/ 77055 w 533718"/>
                <a:gd name="connsiteY73" fmla="*/ 206246 h 521535"/>
                <a:gd name="connsiteX74" fmla="*/ 119573 w 533718"/>
                <a:gd name="connsiteY74" fmla="*/ 218708 h 521535"/>
                <a:gd name="connsiteX75" fmla="*/ 129470 w 533718"/>
                <a:gd name="connsiteY75" fmla="*/ 181688 h 521535"/>
                <a:gd name="connsiteX76" fmla="*/ 130569 w 533718"/>
                <a:gd name="connsiteY76" fmla="*/ 165927 h 521535"/>
                <a:gd name="connsiteX77" fmla="*/ 156227 w 533718"/>
                <a:gd name="connsiteY77" fmla="*/ 150899 h 521535"/>
                <a:gd name="connsiteX78" fmla="*/ 169422 w 533718"/>
                <a:gd name="connsiteY78" fmla="*/ 124508 h 521535"/>
                <a:gd name="connsiteX79" fmla="*/ 143398 w 533718"/>
                <a:gd name="connsiteY79" fmla="*/ 118277 h 521535"/>
                <a:gd name="connsiteX80" fmla="*/ 85852 w 533718"/>
                <a:gd name="connsiteY80" fmla="*/ 130006 h 521535"/>
                <a:gd name="connsiteX81" fmla="*/ 100880 w 533718"/>
                <a:gd name="connsiteY81" fmla="*/ 98117 h 521535"/>
                <a:gd name="connsiteX82" fmla="*/ 128003 w 533718"/>
                <a:gd name="connsiteY82" fmla="*/ 78691 h 521535"/>
                <a:gd name="connsiteX83" fmla="*/ 133135 w 533718"/>
                <a:gd name="connsiteY83" fmla="*/ 72826 h 521535"/>
                <a:gd name="connsiteX84" fmla="*/ 154394 w 533718"/>
                <a:gd name="connsiteY84" fmla="*/ 43503 h 521535"/>
                <a:gd name="connsiteX85" fmla="*/ 170522 w 533718"/>
                <a:gd name="connsiteY85" fmla="*/ 43869 h 521535"/>
                <a:gd name="connsiteX86" fmla="*/ 181152 w 533718"/>
                <a:gd name="connsiteY86" fmla="*/ 66595 h 521535"/>
                <a:gd name="connsiteX87" fmla="*/ 181518 w 533718"/>
                <a:gd name="connsiteY87" fmla="*/ 84922 h 521535"/>
                <a:gd name="connsiteX88" fmla="*/ 216339 w 533718"/>
                <a:gd name="connsiteY88" fmla="*/ 88221 h 521535"/>
                <a:gd name="connsiteX89" fmla="*/ 214507 w 533718"/>
                <a:gd name="connsiteY89" fmla="*/ 101416 h 521535"/>
                <a:gd name="connsiteX90" fmla="*/ 200945 w 533718"/>
                <a:gd name="connsiteY90" fmla="*/ 128906 h 521535"/>
                <a:gd name="connsiteX91" fmla="*/ 216339 w 533718"/>
                <a:gd name="connsiteY91" fmla="*/ 117910 h 521535"/>
                <a:gd name="connsiteX92" fmla="*/ 257392 w 533718"/>
                <a:gd name="connsiteY92" fmla="*/ 120110 h 521535"/>
                <a:gd name="connsiteX93" fmla="*/ 280117 w 533718"/>
                <a:gd name="connsiteY93" fmla="*/ 118277 h 521535"/>
                <a:gd name="connsiteX94" fmla="*/ 311639 w 533718"/>
                <a:gd name="connsiteY94" fmla="*/ 125241 h 521535"/>
                <a:gd name="connsiteX95" fmla="*/ 312372 w 533718"/>
                <a:gd name="connsiteY95" fmla="*/ 110213 h 521535"/>
                <a:gd name="connsiteX96" fmla="*/ 292213 w 533718"/>
                <a:gd name="connsiteY96" fmla="*/ 93352 h 521535"/>
                <a:gd name="connsiteX97" fmla="*/ 295145 w 533718"/>
                <a:gd name="connsiteY97" fmla="*/ 57798 h 521535"/>
                <a:gd name="connsiteX98" fmla="*/ 320803 w 533718"/>
                <a:gd name="connsiteY98" fmla="*/ 30674 h 521535"/>
                <a:gd name="connsiteX99" fmla="*/ 308341 w 533718"/>
                <a:gd name="connsiteY99" fmla="*/ 39471 h 521535"/>
                <a:gd name="connsiteX100" fmla="*/ 290747 w 533718"/>
                <a:gd name="connsiteY100" fmla="*/ 29941 h 521535"/>
                <a:gd name="connsiteX101" fmla="*/ 276085 w 533718"/>
                <a:gd name="connsiteY101" fmla="*/ 21511 h 521535"/>
                <a:gd name="connsiteX102" fmla="*/ 267288 w 533718"/>
                <a:gd name="connsiteY102" fmla="*/ 40204 h 521535"/>
                <a:gd name="connsiteX103" fmla="*/ 261057 w 533718"/>
                <a:gd name="connsiteY103" fmla="*/ 68428 h 521535"/>
                <a:gd name="connsiteX104" fmla="*/ 254826 w 533718"/>
                <a:gd name="connsiteY104" fmla="*/ 73926 h 521535"/>
                <a:gd name="connsiteX105" fmla="*/ 248228 w 533718"/>
                <a:gd name="connsiteY105" fmla="*/ 68061 h 521535"/>
                <a:gd name="connsiteX106" fmla="*/ 246029 w 533718"/>
                <a:gd name="connsiteY106" fmla="*/ 47168 h 521535"/>
                <a:gd name="connsiteX107" fmla="*/ 237965 w 533718"/>
                <a:gd name="connsiteY107" fmla="*/ 62930 h 521535"/>
                <a:gd name="connsiteX108" fmla="*/ 223670 w 533718"/>
                <a:gd name="connsiteY108" fmla="*/ 43869 h 521535"/>
                <a:gd name="connsiteX109" fmla="*/ 203510 w 533718"/>
                <a:gd name="connsiteY109" fmla="*/ 27009 h 521535"/>
                <a:gd name="connsiteX110" fmla="*/ 131669 w 533718"/>
                <a:gd name="connsiteY110" fmla="*/ 16013 h 52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33718" h="521535">
                  <a:moveTo>
                    <a:pt x="131669" y="16013"/>
                  </a:moveTo>
                  <a:cubicBezTo>
                    <a:pt x="149996" y="10148"/>
                    <a:pt x="169422" y="13447"/>
                    <a:pt x="188116" y="11248"/>
                  </a:cubicBezTo>
                  <a:cubicBezTo>
                    <a:pt x="208642" y="8682"/>
                    <a:pt x="228802" y="14546"/>
                    <a:pt x="249694" y="8682"/>
                  </a:cubicBezTo>
                  <a:cubicBezTo>
                    <a:pt x="268388" y="3550"/>
                    <a:pt x="290014" y="6849"/>
                    <a:pt x="310540" y="8315"/>
                  </a:cubicBezTo>
                  <a:cubicBezTo>
                    <a:pt x="324835" y="9415"/>
                    <a:pt x="338397" y="9048"/>
                    <a:pt x="352325" y="6849"/>
                  </a:cubicBezTo>
                  <a:cubicBezTo>
                    <a:pt x="373584" y="3550"/>
                    <a:pt x="394844" y="1351"/>
                    <a:pt x="416469" y="2451"/>
                  </a:cubicBezTo>
                  <a:cubicBezTo>
                    <a:pt x="436629" y="3184"/>
                    <a:pt x="457522" y="3550"/>
                    <a:pt x="477315" y="618"/>
                  </a:cubicBezTo>
                  <a:cubicBezTo>
                    <a:pt x="497841" y="-2681"/>
                    <a:pt x="508471" y="7582"/>
                    <a:pt x="513236" y="22977"/>
                  </a:cubicBezTo>
                  <a:cubicBezTo>
                    <a:pt x="526064" y="65129"/>
                    <a:pt x="533762" y="108014"/>
                    <a:pt x="522032" y="152365"/>
                  </a:cubicBezTo>
                  <a:cubicBezTo>
                    <a:pt x="519833" y="160429"/>
                    <a:pt x="510670" y="156397"/>
                    <a:pt x="507737" y="162628"/>
                  </a:cubicBezTo>
                  <a:cubicBezTo>
                    <a:pt x="501140" y="177656"/>
                    <a:pt x="498940" y="192684"/>
                    <a:pt x="507371" y="207346"/>
                  </a:cubicBezTo>
                  <a:cubicBezTo>
                    <a:pt x="514702" y="220908"/>
                    <a:pt x="522766" y="215776"/>
                    <a:pt x="530463" y="203680"/>
                  </a:cubicBezTo>
                  <a:cubicBezTo>
                    <a:pt x="535961" y="221274"/>
                    <a:pt x="532662" y="237035"/>
                    <a:pt x="533395" y="252797"/>
                  </a:cubicBezTo>
                  <a:cubicBezTo>
                    <a:pt x="530463" y="256462"/>
                    <a:pt x="530829" y="263793"/>
                    <a:pt x="524598" y="263793"/>
                  </a:cubicBezTo>
                  <a:cubicBezTo>
                    <a:pt x="518367" y="263426"/>
                    <a:pt x="519833" y="255729"/>
                    <a:pt x="516901" y="252797"/>
                  </a:cubicBezTo>
                  <a:cubicBezTo>
                    <a:pt x="506638" y="242900"/>
                    <a:pt x="507737" y="228605"/>
                    <a:pt x="501140" y="217242"/>
                  </a:cubicBezTo>
                  <a:cubicBezTo>
                    <a:pt x="495275" y="207346"/>
                    <a:pt x="490510" y="196350"/>
                    <a:pt x="475482" y="195616"/>
                  </a:cubicBezTo>
                  <a:cubicBezTo>
                    <a:pt x="468518" y="195250"/>
                    <a:pt x="468518" y="193417"/>
                    <a:pt x="472183" y="182788"/>
                  </a:cubicBezTo>
                  <a:cubicBezTo>
                    <a:pt x="459354" y="197083"/>
                    <a:pt x="455689" y="229705"/>
                    <a:pt x="464852" y="245832"/>
                  </a:cubicBezTo>
                  <a:cubicBezTo>
                    <a:pt x="467052" y="249498"/>
                    <a:pt x="469984" y="252797"/>
                    <a:pt x="471084" y="257195"/>
                  </a:cubicBezTo>
                  <a:cubicBezTo>
                    <a:pt x="472183" y="261960"/>
                    <a:pt x="470717" y="265992"/>
                    <a:pt x="466319" y="268558"/>
                  </a:cubicBezTo>
                  <a:cubicBezTo>
                    <a:pt x="461554" y="271123"/>
                    <a:pt x="457888" y="269291"/>
                    <a:pt x="454956" y="265259"/>
                  </a:cubicBezTo>
                  <a:cubicBezTo>
                    <a:pt x="449458" y="257562"/>
                    <a:pt x="446525" y="248765"/>
                    <a:pt x="441394" y="237768"/>
                  </a:cubicBezTo>
                  <a:cubicBezTo>
                    <a:pt x="436996" y="248032"/>
                    <a:pt x="433330" y="256828"/>
                    <a:pt x="422334" y="257928"/>
                  </a:cubicBezTo>
                  <a:cubicBezTo>
                    <a:pt x="414270" y="259028"/>
                    <a:pt x="405107" y="250964"/>
                    <a:pt x="397776" y="260494"/>
                  </a:cubicBezTo>
                  <a:cubicBezTo>
                    <a:pt x="420135" y="255729"/>
                    <a:pt x="430398" y="263426"/>
                    <a:pt x="430398" y="284685"/>
                  </a:cubicBezTo>
                  <a:cubicBezTo>
                    <a:pt x="431497" y="284319"/>
                    <a:pt x="432230" y="283219"/>
                    <a:pt x="433330" y="282853"/>
                  </a:cubicBezTo>
                  <a:cubicBezTo>
                    <a:pt x="442860" y="279554"/>
                    <a:pt x="448358" y="263060"/>
                    <a:pt x="461554" y="272956"/>
                  </a:cubicBezTo>
                  <a:cubicBezTo>
                    <a:pt x="465952" y="276255"/>
                    <a:pt x="450191" y="302279"/>
                    <a:pt x="443227" y="305578"/>
                  </a:cubicBezTo>
                  <a:cubicBezTo>
                    <a:pt x="450191" y="320240"/>
                    <a:pt x="465585" y="321706"/>
                    <a:pt x="479148" y="327204"/>
                  </a:cubicBezTo>
                  <a:cubicBezTo>
                    <a:pt x="505172" y="337100"/>
                    <a:pt x="508104" y="356527"/>
                    <a:pt x="509570" y="387683"/>
                  </a:cubicBezTo>
                  <a:cubicBezTo>
                    <a:pt x="509937" y="391715"/>
                    <a:pt x="507737" y="396113"/>
                    <a:pt x="507371" y="400512"/>
                  </a:cubicBezTo>
                  <a:cubicBezTo>
                    <a:pt x="505905" y="415906"/>
                    <a:pt x="499307" y="422137"/>
                    <a:pt x="484279" y="419938"/>
                  </a:cubicBezTo>
                  <a:cubicBezTo>
                    <a:pt x="468884" y="417739"/>
                    <a:pt x="455322" y="419205"/>
                    <a:pt x="441394" y="426902"/>
                  </a:cubicBezTo>
                  <a:cubicBezTo>
                    <a:pt x="422334" y="437166"/>
                    <a:pt x="413537" y="432034"/>
                    <a:pt x="408039" y="410408"/>
                  </a:cubicBezTo>
                  <a:cubicBezTo>
                    <a:pt x="405840" y="401978"/>
                    <a:pt x="402541" y="399045"/>
                    <a:pt x="393011" y="397946"/>
                  </a:cubicBezTo>
                  <a:cubicBezTo>
                    <a:pt x="375784" y="395747"/>
                    <a:pt x="358923" y="392448"/>
                    <a:pt x="342429" y="402344"/>
                  </a:cubicBezTo>
                  <a:cubicBezTo>
                    <a:pt x="346460" y="407842"/>
                    <a:pt x="352692" y="406376"/>
                    <a:pt x="357823" y="405643"/>
                  </a:cubicBezTo>
                  <a:cubicBezTo>
                    <a:pt x="369186" y="403811"/>
                    <a:pt x="377616" y="407109"/>
                    <a:pt x="382748" y="417372"/>
                  </a:cubicBezTo>
                  <a:cubicBezTo>
                    <a:pt x="387879" y="427635"/>
                    <a:pt x="391911" y="437532"/>
                    <a:pt x="383481" y="448895"/>
                  </a:cubicBezTo>
                  <a:cubicBezTo>
                    <a:pt x="371019" y="466122"/>
                    <a:pt x="365520" y="484449"/>
                    <a:pt x="377250" y="504975"/>
                  </a:cubicBezTo>
                  <a:cubicBezTo>
                    <a:pt x="380549" y="510840"/>
                    <a:pt x="381648" y="517071"/>
                    <a:pt x="373218" y="520370"/>
                  </a:cubicBezTo>
                  <a:cubicBezTo>
                    <a:pt x="365154" y="523302"/>
                    <a:pt x="359656" y="520736"/>
                    <a:pt x="357457" y="512306"/>
                  </a:cubicBezTo>
                  <a:cubicBezTo>
                    <a:pt x="356357" y="507907"/>
                    <a:pt x="354524" y="504242"/>
                    <a:pt x="350492" y="502043"/>
                  </a:cubicBezTo>
                  <a:cubicBezTo>
                    <a:pt x="336930" y="494712"/>
                    <a:pt x="332532" y="484082"/>
                    <a:pt x="338397" y="469054"/>
                  </a:cubicBezTo>
                  <a:cubicBezTo>
                    <a:pt x="340596" y="463190"/>
                    <a:pt x="342062" y="455126"/>
                    <a:pt x="336564" y="451461"/>
                  </a:cubicBezTo>
                  <a:cubicBezTo>
                    <a:pt x="320803" y="440464"/>
                    <a:pt x="321902" y="423603"/>
                    <a:pt x="319337" y="407842"/>
                  </a:cubicBezTo>
                  <a:cubicBezTo>
                    <a:pt x="317504" y="400512"/>
                    <a:pt x="318237" y="393181"/>
                    <a:pt x="320436" y="385850"/>
                  </a:cubicBezTo>
                  <a:cubicBezTo>
                    <a:pt x="324468" y="372655"/>
                    <a:pt x="317504" y="368623"/>
                    <a:pt x="306141" y="369722"/>
                  </a:cubicBezTo>
                  <a:cubicBezTo>
                    <a:pt x="289647" y="371188"/>
                    <a:pt x="272786" y="374121"/>
                    <a:pt x="257025" y="378519"/>
                  </a:cubicBezTo>
                  <a:cubicBezTo>
                    <a:pt x="244563" y="382185"/>
                    <a:pt x="232833" y="382918"/>
                    <a:pt x="220738" y="378886"/>
                  </a:cubicBezTo>
                  <a:cubicBezTo>
                    <a:pt x="212307" y="366057"/>
                    <a:pt x="200945" y="355427"/>
                    <a:pt x="189948" y="344798"/>
                  </a:cubicBezTo>
                  <a:cubicBezTo>
                    <a:pt x="181518" y="328670"/>
                    <a:pt x="166857" y="318040"/>
                    <a:pt x="153661" y="306311"/>
                  </a:cubicBezTo>
                  <a:cubicBezTo>
                    <a:pt x="140099" y="296781"/>
                    <a:pt x="124705" y="294215"/>
                    <a:pt x="108943" y="291283"/>
                  </a:cubicBezTo>
                  <a:cubicBezTo>
                    <a:pt x="106011" y="290917"/>
                    <a:pt x="102712" y="289817"/>
                    <a:pt x="99780" y="289084"/>
                  </a:cubicBezTo>
                  <a:cubicBezTo>
                    <a:pt x="52863" y="279920"/>
                    <a:pt x="66425" y="274422"/>
                    <a:pt x="29405" y="311809"/>
                  </a:cubicBezTo>
                  <a:cubicBezTo>
                    <a:pt x="26839" y="314375"/>
                    <a:pt x="24273" y="316941"/>
                    <a:pt x="23906" y="320973"/>
                  </a:cubicBezTo>
                  <a:cubicBezTo>
                    <a:pt x="21707" y="337833"/>
                    <a:pt x="21341" y="337833"/>
                    <a:pt x="5580" y="329037"/>
                  </a:cubicBezTo>
                  <a:cubicBezTo>
                    <a:pt x="2647" y="323905"/>
                    <a:pt x="2281" y="318407"/>
                    <a:pt x="5580" y="313642"/>
                  </a:cubicBezTo>
                  <a:cubicBezTo>
                    <a:pt x="11078" y="306311"/>
                    <a:pt x="8145" y="300080"/>
                    <a:pt x="4480" y="293849"/>
                  </a:cubicBezTo>
                  <a:cubicBezTo>
                    <a:pt x="-285" y="281753"/>
                    <a:pt x="15110" y="283586"/>
                    <a:pt x="16209" y="276622"/>
                  </a:cubicBezTo>
                  <a:cubicBezTo>
                    <a:pt x="17675" y="266358"/>
                    <a:pt x="814" y="272223"/>
                    <a:pt x="1181" y="261593"/>
                  </a:cubicBezTo>
                  <a:cubicBezTo>
                    <a:pt x="1181" y="259028"/>
                    <a:pt x="2281" y="256828"/>
                    <a:pt x="4113" y="254996"/>
                  </a:cubicBezTo>
                  <a:cubicBezTo>
                    <a:pt x="6679" y="252797"/>
                    <a:pt x="9978" y="251330"/>
                    <a:pt x="12544" y="249131"/>
                  </a:cubicBezTo>
                  <a:cubicBezTo>
                    <a:pt x="31970" y="234836"/>
                    <a:pt x="36002" y="217242"/>
                    <a:pt x="18408" y="201848"/>
                  </a:cubicBezTo>
                  <a:cubicBezTo>
                    <a:pt x="814" y="186453"/>
                    <a:pt x="-5417" y="172525"/>
                    <a:pt x="5213" y="150899"/>
                  </a:cubicBezTo>
                  <a:cubicBezTo>
                    <a:pt x="14743" y="132572"/>
                    <a:pt x="14376" y="109846"/>
                    <a:pt x="31237" y="94085"/>
                  </a:cubicBezTo>
                  <a:cubicBezTo>
                    <a:pt x="38568" y="87121"/>
                    <a:pt x="42966" y="84189"/>
                    <a:pt x="50297" y="93719"/>
                  </a:cubicBezTo>
                  <a:cubicBezTo>
                    <a:pt x="59461" y="105815"/>
                    <a:pt x="76688" y="110580"/>
                    <a:pt x="79987" y="127807"/>
                  </a:cubicBezTo>
                  <a:cubicBezTo>
                    <a:pt x="72290" y="137337"/>
                    <a:pt x="70457" y="150166"/>
                    <a:pt x="60927" y="158230"/>
                  </a:cubicBezTo>
                  <a:cubicBezTo>
                    <a:pt x="56528" y="162261"/>
                    <a:pt x="60560" y="165927"/>
                    <a:pt x="61660" y="169592"/>
                  </a:cubicBezTo>
                  <a:cubicBezTo>
                    <a:pt x="62393" y="171058"/>
                    <a:pt x="62760" y="172891"/>
                    <a:pt x="63126" y="174724"/>
                  </a:cubicBezTo>
                  <a:cubicBezTo>
                    <a:pt x="64959" y="182788"/>
                    <a:pt x="57628" y="187919"/>
                    <a:pt x="55795" y="194883"/>
                  </a:cubicBezTo>
                  <a:cubicBezTo>
                    <a:pt x="62393" y="200015"/>
                    <a:pt x="71556" y="200015"/>
                    <a:pt x="77055" y="206246"/>
                  </a:cubicBezTo>
                  <a:cubicBezTo>
                    <a:pt x="92816" y="222374"/>
                    <a:pt x="103812" y="226039"/>
                    <a:pt x="119573" y="218708"/>
                  </a:cubicBezTo>
                  <a:cubicBezTo>
                    <a:pt x="136434" y="211011"/>
                    <a:pt x="145964" y="204780"/>
                    <a:pt x="129470" y="181688"/>
                  </a:cubicBezTo>
                  <a:cubicBezTo>
                    <a:pt x="127270" y="176190"/>
                    <a:pt x="129103" y="171058"/>
                    <a:pt x="130569" y="165927"/>
                  </a:cubicBezTo>
                  <a:cubicBezTo>
                    <a:pt x="135334" y="154931"/>
                    <a:pt x="137900" y="142468"/>
                    <a:pt x="156227" y="150899"/>
                  </a:cubicBezTo>
                  <a:cubicBezTo>
                    <a:pt x="165757" y="155297"/>
                    <a:pt x="173454" y="140269"/>
                    <a:pt x="169422" y="124508"/>
                  </a:cubicBezTo>
                  <a:cubicBezTo>
                    <a:pt x="165024" y="112412"/>
                    <a:pt x="152562" y="107647"/>
                    <a:pt x="143398" y="118277"/>
                  </a:cubicBezTo>
                  <a:cubicBezTo>
                    <a:pt x="126171" y="137703"/>
                    <a:pt x="106378" y="133671"/>
                    <a:pt x="85852" y="130006"/>
                  </a:cubicBezTo>
                  <a:cubicBezTo>
                    <a:pt x="83286" y="116078"/>
                    <a:pt x="96848" y="109113"/>
                    <a:pt x="100880" y="98117"/>
                  </a:cubicBezTo>
                  <a:cubicBezTo>
                    <a:pt x="104911" y="87488"/>
                    <a:pt x="110410" y="73559"/>
                    <a:pt x="128003" y="78691"/>
                  </a:cubicBezTo>
                  <a:cubicBezTo>
                    <a:pt x="132402" y="80157"/>
                    <a:pt x="132402" y="75025"/>
                    <a:pt x="133135" y="72826"/>
                  </a:cubicBezTo>
                  <a:cubicBezTo>
                    <a:pt x="137900" y="61463"/>
                    <a:pt x="151095" y="56698"/>
                    <a:pt x="154394" y="43503"/>
                  </a:cubicBezTo>
                  <a:cubicBezTo>
                    <a:pt x="156227" y="36172"/>
                    <a:pt x="164657" y="42770"/>
                    <a:pt x="170522" y="43869"/>
                  </a:cubicBezTo>
                  <a:cubicBezTo>
                    <a:pt x="184450" y="46802"/>
                    <a:pt x="192881" y="51200"/>
                    <a:pt x="181152" y="66595"/>
                  </a:cubicBezTo>
                  <a:cubicBezTo>
                    <a:pt x="177486" y="71360"/>
                    <a:pt x="179685" y="77591"/>
                    <a:pt x="181518" y="84922"/>
                  </a:cubicBezTo>
                  <a:cubicBezTo>
                    <a:pt x="194347" y="75025"/>
                    <a:pt x="205710" y="79790"/>
                    <a:pt x="216339" y="88221"/>
                  </a:cubicBezTo>
                  <a:cubicBezTo>
                    <a:pt x="221471" y="92253"/>
                    <a:pt x="225136" y="97751"/>
                    <a:pt x="214507" y="101416"/>
                  </a:cubicBezTo>
                  <a:cubicBezTo>
                    <a:pt x="202044" y="105815"/>
                    <a:pt x="200578" y="116811"/>
                    <a:pt x="200945" y="128906"/>
                  </a:cubicBezTo>
                  <a:cubicBezTo>
                    <a:pt x="209008" y="128173"/>
                    <a:pt x="212307" y="122309"/>
                    <a:pt x="216339" y="117910"/>
                  </a:cubicBezTo>
                  <a:cubicBezTo>
                    <a:pt x="230268" y="102149"/>
                    <a:pt x="246029" y="102882"/>
                    <a:pt x="257392" y="120110"/>
                  </a:cubicBezTo>
                  <a:cubicBezTo>
                    <a:pt x="266189" y="133305"/>
                    <a:pt x="274619" y="123408"/>
                    <a:pt x="280117" y="118277"/>
                  </a:cubicBezTo>
                  <a:cubicBezTo>
                    <a:pt x="299910" y="99583"/>
                    <a:pt x="299910" y="99217"/>
                    <a:pt x="311639" y="125241"/>
                  </a:cubicBezTo>
                  <a:cubicBezTo>
                    <a:pt x="319703" y="120843"/>
                    <a:pt x="317870" y="115711"/>
                    <a:pt x="312372" y="110213"/>
                  </a:cubicBezTo>
                  <a:cubicBezTo>
                    <a:pt x="306141" y="103982"/>
                    <a:pt x="298444" y="99583"/>
                    <a:pt x="292213" y="93352"/>
                  </a:cubicBezTo>
                  <a:cubicBezTo>
                    <a:pt x="279384" y="80157"/>
                    <a:pt x="280850" y="68428"/>
                    <a:pt x="295145" y="57798"/>
                  </a:cubicBezTo>
                  <a:cubicBezTo>
                    <a:pt x="305042" y="50467"/>
                    <a:pt x="314205" y="42037"/>
                    <a:pt x="320803" y="30674"/>
                  </a:cubicBezTo>
                  <a:cubicBezTo>
                    <a:pt x="317137" y="34706"/>
                    <a:pt x="315305" y="43869"/>
                    <a:pt x="308341" y="39471"/>
                  </a:cubicBezTo>
                  <a:cubicBezTo>
                    <a:pt x="302476" y="36172"/>
                    <a:pt x="295878" y="33973"/>
                    <a:pt x="290747" y="29941"/>
                  </a:cubicBezTo>
                  <a:cubicBezTo>
                    <a:pt x="285982" y="26642"/>
                    <a:pt x="283782" y="18212"/>
                    <a:pt x="276085" y="21511"/>
                  </a:cubicBezTo>
                  <a:cubicBezTo>
                    <a:pt x="268021" y="24809"/>
                    <a:pt x="266189" y="32140"/>
                    <a:pt x="267288" y="40204"/>
                  </a:cubicBezTo>
                  <a:cubicBezTo>
                    <a:pt x="268388" y="50101"/>
                    <a:pt x="257392" y="57431"/>
                    <a:pt x="261057" y="68428"/>
                  </a:cubicBezTo>
                  <a:cubicBezTo>
                    <a:pt x="262157" y="70993"/>
                    <a:pt x="258125" y="73926"/>
                    <a:pt x="254826" y="73926"/>
                  </a:cubicBezTo>
                  <a:cubicBezTo>
                    <a:pt x="251527" y="73926"/>
                    <a:pt x="248961" y="71360"/>
                    <a:pt x="248228" y="68061"/>
                  </a:cubicBezTo>
                  <a:cubicBezTo>
                    <a:pt x="246395" y="61097"/>
                    <a:pt x="245662" y="54133"/>
                    <a:pt x="246029" y="47168"/>
                  </a:cubicBezTo>
                  <a:cubicBezTo>
                    <a:pt x="243830" y="52300"/>
                    <a:pt x="250061" y="64029"/>
                    <a:pt x="237965" y="62930"/>
                  </a:cubicBezTo>
                  <a:cubicBezTo>
                    <a:pt x="228068" y="62196"/>
                    <a:pt x="223670" y="53033"/>
                    <a:pt x="223670" y="43869"/>
                  </a:cubicBezTo>
                  <a:cubicBezTo>
                    <a:pt x="222937" y="24443"/>
                    <a:pt x="222570" y="29941"/>
                    <a:pt x="203510" y="27009"/>
                  </a:cubicBezTo>
                  <a:cubicBezTo>
                    <a:pt x="179685" y="23343"/>
                    <a:pt x="154394" y="26642"/>
                    <a:pt x="131669" y="16013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2385A085-B033-4F74-987C-9EB3C4891167}"/>
                </a:ext>
              </a:extLst>
            </p:cNvPr>
            <p:cNvSpPr/>
            <p:nvPr/>
          </p:nvSpPr>
          <p:spPr>
            <a:xfrm>
              <a:off x="11738926" y="5339427"/>
              <a:ext cx="410317" cy="625944"/>
            </a:xfrm>
            <a:custGeom>
              <a:avLst/>
              <a:gdLst>
                <a:gd name="connsiteX0" fmla="*/ 403720 w 410317"/>
                <a:gd name="connsiteY0" fmla="*/ 31522 h 625944"/>
                <a:gd name="connsiteX1" fmla="*/ 403353 w 410317"/>
                <a:gd name="connsiteY1" fmla="*/ 71475 h 625944"/>
                <a:gd name="connsiteX2" fmla="*/ 410318 w 410317"/>
                <a:gd name="connsiteY2" fmla="*/ 118025 h 625944"/>
                <a:gd name="connsiteX3" fmla="*/ 403720 w 410317"/>
                <a:gd name="connsiteY3" fmla="*/ 189501 h 625944"/>
                <a:gd name="connsiteX4" fmla="*/ 385393 w 410317"/>
                <a:gd name="connsiteY4" fmla="*/ 192799 h 625944"/>
                <a:gd name="connsiteX5" fmla="*/ 381728 w 410317"/>
                <a:gd name="connsiteY5" fmla="*/ 188767 h 625944"/>
                <a:gd name="connsiteX6" fmla="*/ 359369 w 410317"/>
                <a:gd name="connsiteY6" fmla="*/ 175572 h 625944"/>
                <a:gd name="connsiteX7" fmla="*/ 347640 w 410317"/>
                <a:gd name="connsiteY7" fmla="*/ 181070 h 625944"/>
                <a:gd name="connsiteX8" fmla="*/ 321982 w 410317"/>
                <a:gd name="connsiteY8" fmla="*/ 184736 h 625944"/>
                <a:gd name="connsiteX9" fmla="*/ 290460 w 410317"/>
                <a:gd name="connsiteY9" fmla="*/ 174106 h 625944"/>
                <a:gd name="connsiteX10" fmla="*/ 286061 w 410317"/>
                <a:gd name="connsiteY10" fmla="*/ 145149 h 625944"/>
                <a:gd name="connsiteX11" fmla="*/ 277264 w 410317"/>
                <a:gd name="connsiteY11" fmla="*/ 160177 h 625944"/>
                <a:gd name="connsiteX12" fmla="*/ 268101 w 410317"/>
                <a:gd name="connsiteY12" fmla="*/ 176672 h 625944"/>
                <a:gd name="connsiteX13" fmla="*/ 230714 w 410317"/>
                <a:gd name="connsiteY13" fmla="*/ 202329 h 625944"/>
                <a:gd name="connsiteX14" fmla="*/ 232180 w 410317"/>
                <a:gd name="connsiteY14" fmla="*/ 207461 h 625944"/>
                <a:gd name="connsiteX15" fmla="*/ 269567 w 410317"/>
                <a:gd name="connsiteY15" fmla="*/ 194999 h 625944"/>
                <a:gd name="connsiteX16" fmla="*/ 275798 w 410317"/>
                <a:gd name="connsiteY16" fmla="*/ 207094 h 625944"/>
                <a:gd name="connsiteX17" fmla="*/ 247575 w 410317"/>
                <a:gd name="connsiteY17" fmla="*/ 225788 h 625944"/>
                <a:gd name="connsiteX18" fmla="*/ 265168 w 410317"/>
                <a:gd name="connsiteY18" fmla="*/ 229087 h 625944"/>
                <a:gd name="connsiteX19" fmla="*/ 276898 w 410317"/>
                <a:gd name="connsiteY19" fmla="*/ 228354 h 625944"/>
                <a:gd name="connsiteX20" fmla="*/ 277997 w 410317"/>
                <a:gd name="connsiteY20" fmla="*/ 240083 h 625944"/>
                <a:gd name="connsiteX21" fmla="*/ 271766 w 410317"/>
                <a:gd name="connsiteY21" fmla="*/ 261709 h 625944"/>
                <a:gd name="connsiteX22" fmla="*/ 259670 w 410317"/>
                <a:gd name="connsiteY22" fmla="*/ 273804 h 625944"/>
                <a:gd name="connsiteX23" fmla="*/ 243543 w 410317"/>
                <a:gd name="connsiteY23" fmla="*/ 282601 h 625944"/>
                <a:gd name="connsiteX24" fmla="*/ 225949 w 410317"/>
                <a:gd name="connsiteY24" fmla="*/ 317056 h 625944"/>
                <a:gd name="connsiteX25" fmla="*/ 209088 w 410317"/>
                <a:gd name="connsiteY25" fmla="*/ 344546 h 625944"/>
                <a:gd name="connsiteX26" fmla="*/ 198092 w 410317"/>
                <a:gd name="connsiteY26" fmla="*/ 362873 h 625944"/>
                <a:gd name="connsiteX27" fmla="*/ 185630 w 410317"/>
                <a:gd name="connsiteY27" fmla="*/ 362873 h 625944"/>
                <a:gd name="connsiteX28" fmla="*/ 131748 w 410317"/>
                <a:gd name="connsiteY28" fmla="*/ 384132 h 625944"/>
                <a:gd name="connsiteX29" fmla="*/ 140912 w 410317"/>
                <a:gd name="connsiteY29" fmla="*/ 376802 h 625944"/>
                <a:gd name="connsiteX30" fmla="*/ 151908 w 410317"/>
                <a:gd name="connsiteY30" fmla="*/ 377168 h 625944"/>
                <a:gd name="connsiteX31" fmla="*/ 158506 w 410317"/>
                <a:gd name="connsiteY31" fmla="*/ 394396 h 625944"/>
                <a:gd name="connsiteX32" fmla="*/ 148609 w 410317"/>
                <a:gd name="connsiteY32" fmla="*/ 405392 h 625944"/>
                <a:gd name="connsiteX33" fmla="*/ 140545 w 410317"/>
                <a:gd name="connsiteY33" fmla="*/ 412723 h 625944"/>
                <a:gd name="connsiteX34" fmla="*/ 132115 w 410317"/>
                <a:gd name="connsiteY34" fmla="*/ 427751 h 625944"/>
                <a:gd name="connsiteX35" fmla="*/ 118553 w 410317"/>
                <a:gd name="connsiteY35" fmla="*/ 450476 h 625944"/>
                <a:gd name="connsiteX36" fmla="*/ 102792 w 410317"/>
                <a:gd name="connsiteY36" fmla="*/ 467703 h 625944"/>
                <a:gd name="connsiteX37" fmla="*/ 104991 w 410317"/>
                <a:gd name="connsiteY37" fmla="*/ 472102 h 625944"/>
                <a:gd name="connsiteX38" fmla="*/ 142012 w 410317"/>
                <a:gd name="connsiteY38" fmla="*/ 495927 h 625944"/>
                <a:gd name="connsiteX39" fmla="*/ 140179 w 410317"/>
                <a:gd name="connsiteY39" fmla="*/ 511321 h 625944"/>
                <a:gd name="connsiteX40" fmla="*/ 143111 w 410317"/>
                <a:gd name="connsiteY40" fmla="*/ 514987 h 625944"/>
                <a:gd name="connsiteX41" fmla="*/ 140912 w 410317"/>
                <a:gd name="connsiteY41" fmla="*/ 576565 h 625944"/>
                <a:gd name="connsiteX42" fmla="*/ 134314 w 410317"/>
                <a:gd name="connsiteY42" fmla="*/ 587195 h 625944"/>
                <a:gd name="connsiteX43" fmla="*/ 123685 w 410317"/>
                <a:gd name="connsiteY43" fmla="*/ 593426 h 625944"/>
                <a:gd name="connsiteX44" fmla="*/ 108290 w 410317"/>
                <a:gd name="connsiteY44" fmla="*/ 610653 h 625944"/>
                <a:gd name="connsiteX45" fmla="*/ 104991 w 410317"/>
                <a:gd name="connsiteY45" fmla="*/ 611753 h 625944"/>
                <a:gd name="connsiteX46" fmla="*/ 88863 w 410317"/>
                <a:gd name="connsiteY46" fmla="*/ 625681 h 625944"/>
                <a:gd name="connsiteX47" fmla="*/ 57341 w 410317"/>
                <a:gd name="connsiteY47" fmla="*/ 597825 h 625944"/>
                <a:gd name="connsiteX48" fmla="*/ 66871 w 410317"/>
                <a:gd name="connsiteY48" fmla="*/ 587928 h 625944"/>
                <a:gd name="connsiteX49" fmla="*/ 56608 w 410317"/>
                <a:gd name="connsiteY49" fmla="*/ 599657 h 625944"/>
                <a:gd name="connsiteX50" fmla="*/ 46711 w 410317"/>
                <a:gd name="connsiteY50" fmla="*/ 611020 h 625944"/>
                <a:gd name="connsiteX51" fmla="*/ 17755 w 410317"/>
                <a:gd name="connsiteY51" fmla="*/ 609187 h 625944"/>
                <a:gd name="connsiteX52" fmla="*/ 6759 w 410317"/>
                <a:gd name="connsiteY52" fmla="*/ 595259 h 625944"/>
                <a:gd name="connsiteX53" fmla="*/ 19221 w 410317"/>
                <a:gd name="connsiteY53" fmla="*/ 564470 h 625944"/>
                <a:gd name="connsiteX54" fmla="*/ 33516 w 410317"/>
                <a:gd name="connsiteY54" fmla="*/ 542844 h 625944"/>
                <a:gd name="connsiteX55" fmla="*/ 41946 w 410317"/>
                <a:gd name="connsiteY55" fmla="*/ 525983 h 625944"/>
                <a:gd name="connsiteX56" fmla="*/ 27285 w 410317"/>
                <a:gd name="connsiteY56" fmla="*/ 520852 h 625944"/>
                <a:gd name="connsiteX57" fmla="*/ 11524 w 410317"/>
                <a:gd name="connsiteY57" fmla="*/ 493728 h 625944"/>
                <a:gd name="connsiteX58" fmla="*/ 43413 w 410317"/>
                <a:gd name="connsiteY58" fmla="*/ 498859 h 625944"/>
                <a:gd name="connsiteX59" fmla="*/ 52210 w 410317"/>
                <a:gd name="connsiteY59" fmla="*/ 501058 h 625944"/>
                <a:gd name="connsiteX60" fmla="*/ 55875 w 410317"/>
                <a:gd name="connsiteY60" fmla="*/ 488229 h 625944"/>
                <a:gd name="connsiteX61" fmla="*/ 57708 w 410317"/>
                <a:gd name="connsiteY61" fmla="*/ 477600 h 625944"/>
                <a:gd name="connsiteX62" fmla="*/ 70170 w 410317"/>
                <a:gd name="connsiteY62" fmla="*/ 422619 h 625944"/>
                <a:gd name="connsiteX63" fmla="*/ 56608 w 410317"/>
                <a:gd name="connsiteY63" fmla="*/ 414189 h 625944"/>
                <a:gd name="connsiteX64" fmla="*/ 54409 w 410317"/>
                <a:gd name="connsiteY64" fmla="*/ 403926 h 625944"/>
                <a:gd name="connsiteX65" fmla="*/ 56974 w 410317"/>
                <a:gd name="connsiteY65" fmla="*/ 397328 h 625944"/>
                <a:gd name="connsiteX66" fmla="*/ 80066 w 410317"/>
                <a:gd name="connsiteY66" fmla="*/ 347112 h 625944"/>
                <a:gd name="connsiteX67" fmla="*/ 74202 w 410317"/>
                <a:gd name="connsiteY67" fmla="*/ 335383 h 625944"/>
                <a:gd name="connsiteX68" fmla="*/ 93628 w 410317"/>
                <a:gd name="connsiteY68" fmla="*/ 322188 h 625944"/>
                <a:gd name="connsiteX69" fmla="*/ 115621 w 410317"/>
                <a:gd name="connsiteY69" fmla="*/ 301661 h 625944"/>
                <a:gd name="connsiteX70" fmla="*/ 79700 w 410317"/>
                <a:gd name="connsiteY70" fmla="*/ 294697 h 625944"/>
                <a:gd name="connsiteX71" fmla="*/ 81899 w 410317"/>
                <a:gd name="connsiteY71" fmla="*/ 262808 h 625944"/>
                <a:gd name="connsiteX72" fmla="*/ 82999 w 410317"/>
                <a:gd name="connsiteY72" fmla="*/ 252545 h 625944"/>
                <a:gd name="connsiteX73" fmla="*/ 114155 w 410317"/>
                <a:gd name="connsiteY73" fmla="*/ 259509 h 625944"/>
                <a:gd name="connsiteX74" fmla="*/ 122951 w 410317"/>
                <a:gd name="connsiteY74" fmla="*/ 264274 h 625944"/>
                <a:gd name="connsiteX75" fmla="*/ 133215 w 410317"/>
                <a:gd name="connsiteY75" fmla="*/ 254378 h 625944"/>
                <a:gd name="connsiteX76" fmla="*/ 155207 w 410317"/>
                <a:gd name="connsiteY76" fmla="*/ 182170 h 625944"/>
                <a:gd name="connsiteX77" fmla="*/ 146043 w 410317"/>
                <a:gd name="connsiteY77" fmla="*/ 191700 h 625944"/>
                <a:gd name="connsiteX78" fmla="*/ 130282 w 410317"/>
                <a:gd name="connsiteY78" fmla="*/ 194265 h 625944"/>
                <a:gd name="connsiteX79" fmla="*/ 120386 w 410317"/>
                <a:gd name="connsiteY79" fmla="*/ 161277 h 625944"/>
                <a:gd name="connsiteX80" fmla="*/ 147510 w 410317"/>
                <a:gd name="connsiteY80" fmla="*/ 145149 h 625944"/>
                <a:gd name="connsiteX81" fmla="*/ 171335 w 410317"/>
                <a:gd name="connsiteY81" fmla="*/ 146249 h 625944"/>
                <a:gd name="connsiteX82" fmla="*/ 180131 w 410317"/>
                <a:gd name="connsiteY82" fmla="*/ 155046 h 625944"/>
                <a:gd name="connsiteX83" fmla="*/ 198458 w 410317"/>
                <a:gd name="connsiteY83" fmla="*/ 165309 h 625944"/>
                <a:gd name="connsiteX84" fmla="*/ 223383 w 410317"/>
                <a:gd name="connsiteY84" fmla="*/ 175572 h 625944"/>
                <a:gd name="connsiteX85" fmla="*/ 218618 w 410317"/>
                <a:gd name="connsiteY85" fmla="*/ 159811 h 625944"/>
                <a:gd name="connsiteX86" fmla="*/ 218985 w 410317"/>
                <a:gd name="connsiteY86" fmla="*/ 141851 h 625944"/>
                <a:gd name="connsiteX87" fmla="*/ 223383 w 410317"/>
                <a:gd name="connsiteY87" fmla="*/ 138552 h 625944"/>
                <a:gd name="connsiteX88" fmla="*/ 212020 w 410317"/>
                <a:gd name="connsiteY88" fmla="*/ 99699 h 625944"/>
                <a:gd name="connsiteX89" fmla="*/ 169502 w 410317"/>
                <a:gd name="connsiteY89" fmla="*/ 133787 h 625944"/>
                <a:gd name="connsiteX90" fmla="*/ 145310 w 410317"/>
                <a:gd name="connsiteY90" fmla="*/ 139285 h 625944"/>
                <a:gd name="connsiteX91" fmla="*/ 147143 w 410317"/>
                <a:gd name="connsiteY91" fmla="*/ 117659 h 625944"/>
                <a:gd name="connsiteX92" fmla="*/ 154840 w 410317"/>
                <a:gd name="connsiteY92" fmla="*/ 109962 h 625944"/>
                <a:gd name="connsiteX93" fmla="*/ 156307 w 410317"/>
                <a:gd name="connsiteY93" fmla="*/ 78806 h 625944"/>
                <a:gd name="connsiteX94" fmla="*/ 134681 w 410317"/>
                <a:gd name="connsiteY94" fmla="*/ 81738 h 625944"/>
                <a:gd name="connsiteX95" fmla="*/ 81166 w 410317"/>
                <a:gd name="connsiteY95" fmla="*/ 86137 h 625944"/>
                <a:gd name="connsiteX96" fmla="*/ 58074 w 410317"/>
                <a:gd name="connsiteY96" fmla="*/ 60845 h 625944"/>
                <a:gd name="connsiteX97" fmla="*/ 57708 w 410317"/>
                <a:gd name="connsiteY97" fmla="*/ 45817 h 625944"/>
                <a:gd name="connsiteX98" fmla="*/ 68337 w 410317"/>
                <a:gd name="connsiteY98" fmla="*/ 37387 h 625944"/>
                <a:gd name="connsiteX99" fmla="*/ 103158 w 410317"/>
                <a:gd name="connsiteY99" fmla="*/ 30056 h 625944"/>
                <a:gd name="connsiteX100" fmla="*/ 126983 w 410317"/>
                <a:gd name="connsiteY100" fmla="*/ 22359 h 625944"/>
                <a:gd name="connsiteX101" fmla="*/ 214953 w 410317"/>
                <a:gd name="connsiteY101" fmla="*/ 9530 h 625944"/>
                <a:gd name="connsiteX102" fmla="*/ 242077 w 410317"/>
                <a:gd name="connsiteY102" fmla="*/ 13929 h 625944"/>
                <a:gd name="connsiteX103" fmla="*/ 243176 w 410317"/>
                <a:gd name="connsiteY103" fmla="*/ 6598 h 625944"/>
                <a:gd name="connsiteX104" fmla="*/ 244642 w 410317"/>
                <a:gd name="connsiteY104" fmla="*/ 4765 h 625944"/>
                <a:gd name="connsiteX105" fmla="*/ 269933 w 410317"/>
                <a:gd name="connsiteY105" fmla="*/ 6231 h 625944"/>
                <a:gd name="connsiteX106" fmla="*/ 279830 w 410317"/>
                <a:gd name="connsiteY106" fmla="*/ 8430 h 625944"/>
                <a:gd name="connsiteX107" fmla="*/ 276165 w 410317"/>
                <a:gd name="connsiteY107" fmla="*/ 23458 h 625944"/>
                <a:gd name="connsiteX108" fmla="*/ 287161 w 410317"/>
                <a:gd name="connsiteY108" fmla="*/ 12096 h 625944"/>
                <a:gd name="connsiteX109" fmla="*/ 309886 w 410317"/>
                <a:gd name="connsiteY109" fmla="*/ 2199 h 625944"/>
                <a:gd name="connsiteX110" fmla="*/ 311352 w 410317"/>
                <a:gd name="connsiteY110" fmla="*/ 8797 h 625944"/>
                <a:gd name="connsiteX111" fmla="*/ 319050 w 410317"/>
                <a:gd name="connsiteY111" fmla="*/ 21626 h 625944"/>
                <a:gd name="connsiteX112" fmla="*/ 355337 w 410317"/>
                <a:gd name="connsiteY112" fmla="*/ 32255 h 625944"/>
                <a:gd name="connsiteX113" fmla="*/ 356070 w 410317"/>
                <a:gd name="connsiteY113" fmla="*/ 17960 h 625944"/>
                <a:gd name="connsiteX114" fmla="*/ 363767 w 410317"/>
                <a:gd name="connsiteY114" fmla="*/ 20893 h 625944"/>
                <a:gd name="connsiteX115" fmla="*/ 403720 w 410317"/>
                <a:gd name="connsiteY115" fmla="*/ 31522 h 62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410317" h="625944">
                  <a:moveTo>
                    <a:pt x="403720" y="31522"/>
                  </a:moveTo>
                  <a:cubicBezTo>
                    <a:pt x="398222" y="44718"/>
                    <a:pt x="399688" y="57547"/>
                    <a:pt x="403353" y="71475"/>
                  </a:cubicBezTo>
                  <a:cubicBezTo>
                    <a:pt x="407385" y="86503"/>
                    <a:pt x="398222" y="103731"/>
                    <a:pt x="410318" y="118025"/>
                  </a:cubicBezTo>
                  <a:cubicBezTo>
                    <a:pt x="397122" y="140751"/>
                    <a:pt x="413250" y="166409"/>
                    <a:pt x="403720" y="189501"/>
                  </a:cubicBezTo>
                  <a:cubicBezTo>
                    <a:pt x="398955" y="198664"/>
                    <a:pt x="392357" y="197198"/>
                    <a:pt x="385393" y="192799"/>
                  </a:cubicBezTo>
                  <a:cubicBezTo>
                    <a:pt x="383927" y="191700"/>
                    <a:pt x="382827" y="190234"/>
                    <a:pt x="381728" y="188767"/>
                  </a:cubicBezTo>
                  <a:cubicBezTo>
                    <a:pt x="376596" y="181070"/>
                    <a:pt x="366700" y="180704"/>
                    <a:pt x="359369" y="175572"/>
                  </a:cubicBezTo>
                  <a:cubicBezTo>
                    <a:pt x="353504" y="171174"/>
                    <a:pt x="350572" y="177405"/>
                    <a:pt x="347640" y="181070"/>
                  </a:cubicBezTo>
                  <a:cubicBezTo>
                    <a:pt x="340309" y="190967"/>
                    <a:pt x="331878" y="191700"/>
                    <a:pt x="321982" y="184736"/>
                  </a:cubicBezTo>
                  <a:cubicBezTo>
                    <a:pt x="312452" y="178138"/>
                    <a:pt x="300356" y="178138"/>
                    <a:pt x="290460" y="174106"/>
                  </a:cubicBezTo>
                  <a:cubicBezTo>
                    <a:pt x="277264" y="168608"/>
                    <a:pt x="300723" y="154313"/>
                    <a:pt x="286061" y="145149"/>
                  </a:cubicBezTo>
                  <a:cubicBezTo>
                    <a:pt x="279097" y="146982"/>
                    <a:pt x="277264" y="152847"/>
                    <a:pt x="277264" y="160177"/>
                  </a:cubicBezTo>
                  <a:cubicBezTo>
                    <a:pt x="277264" y="167508"/>
                    <a:pt x="275798" y="176305"/>
                    <a:pt x="268101" y="176672"/>
                  </a:cubicBezTo>
                  <a:cubicBezTo>
                    <a:pt x="249774" y="177771"/>
                    <a:pt x="244642" y="196098"/>
                    <a:pt x="230714" y="202329"/>
                  </a:cubicBezTo>
                  <a:cubicBezTo>
                    <a:pt x="229981" y="202696"/>
                    <a:pt x="230714" y="204529"/>
                    <a:pt x="232180" y="207461"/>
                  </a:cubicBezTo>
                  <a:cubicBezTo>
                    <a:pt x="241710" y="194632"/>
                    <a:pt x="253806" y="187668"/>
                    <a:pt x="269567" y="194999"/>
                  </a:cubicBezTo>
                  <a:cubicBezTo>
                    <a:pt x="274698" y="197198"/>
                    <a:pt x="277631" y="201963"/>
                    <a:pt x="275798" y="207094"/>
                  </a:cubicBezTo>
                  <a:cubicBezTo>
                    <a:pt x="271766" y="219923"/>
                    <a:pt x="260770" y="223955"/>
                    <a:pt x="247575" y="225788"/>
                  </a:cubicBezTo>
                  <a:cubicBezTo>
                    <a:pt x="253439" y="233485"/>
                    <a:pt x="258571" y="235318"/>
                    <a:pt x="265168" y="229087"/>
                  </a:cubicBezTo>
                  <a:cubicBezTo>
                    <a:pt x="268834" y="225421"/>
                    <a:pt x="272866" y="225421"/>
                    <a:pt x="276898" y="228354"/>
                  </a:cubicBezTo>
                  <a:cubicBezTo>
                    <a:pt x="281663" y="231652"/>
                    <a:pt x="279830" y="236051"/>
                    <a:pt x="277997" y="240083"/>
                  </a:cubicBezTo>
                  <a:cubicBezTo>
                    <a:pt x="274698" y="247047"/>
                    <a:pt x="272866" y="254011"/>
                    <a:pt x="271766" y="261709"/>
                  </a:cubicBezTo>
                  <a:cubicBezTo>
                    <a:pt x="270667" y="268673"/>
                    <a:pt x="267001" y="273071"/>
                    <a:pt x="259670" y="273804"/>
                  </a:cubicBezTo>
                  <a:cubicBezTo>
                    <a:pt x="253073" y="274171"/>
                    <a:pt x="248308" y="277836"/>
                    <a:pt x="243543" y="282601"/>
                  </a:cubicBezTo>
                  <a:cubicBezTo>
                    <a:pt x="234379" y="292131"/>
                    <a:pt x="220817" y="297996"/>
                    <a:pt x="225949" y="317056"/>
                  </a:cubicBezTo>
                  <a:cubicBezTo>
                    <a:pt x="228515" y="326586"/>
                    <a:pt x="229614" y="343447"/>
                    <a:pt x="209088" y="344546"/>
                  </a:cubicBezTo>
                  <a:cubicBezTo>
                    <a:pt x="205056" y="344913"/>
                    <a:pt x="198825" y="354809"/>
                    <a:pt x="198092" y="362873"/>
                  </a:cubicBezTo>
                  <a:cubicBezTo>
                    <a:pt x="193693" y="369838"/>
                    <a:pt x="189662" y="362873"/>
                    <a:pt x="185630" y="362873"/>
                  </a:cubicBezTo>
                  <a:cubicBezTo>
                    <a:pt x="166203" y="364340"/>
                    <a:pt x="146410" y="366539"/>
                    <a:pt x="131748" y="384132"/>
                  </a:cubicBezTo>
                  <a:cubicBezTo>
                    <a:pt x="135780" y="381567"/>
                    <a:pt x="137613" y="378268"/>
                    <a:pt x="140912" y="376802"/>
                  </a:cubicBezTo>
                  <a:cubicBezTo>
                    <a:pt x="144577" y="375336"/>
                    <a:pt x="148243" y="376069"/>
                    <a:pt x="151908" y="377168"/>
                  </a:cubicBezTo>
                  <a:cubicBezTo>
                    <a:pt x="165103" y="380101"/>
                    <a:pt x="166936" y="384499"/>
                    <a:pt x="158506" y="394396"/>
                  </a:cubicBezTo>
                  <a:cubicBezTo>
                    <a:pt x="155207" y="398061"/>
                    <a:pt x="152641" y="402459"/>
                    <a:pt x="148609" y="405392"/>
                  </a:cubicBezTo>
                  <a:cubicBezTo>
                    <a:pt x="145310" y="406858"/>
                    <a:pt x="137980" y="404292"/>
                    <a:pt x="140545" y="412723"/>
                  </a:cubicBezTo>
                  <a:cubicBezTo>
                    <a:pt x="136513" y="417121"/>
                    <a:pt x="125884" y="414922"/>
                    <a:pt x="132115" y="427751"/>
                  </a:cubicBezTo>
                  <a:cubicBezTo>
                    <a:pt x="135780" y="435448"/>
                    <a:pt x="128449" y="450476"/>
                    <a:pt x="118553" y="450476"/>
                  </a:cubicBezTo>
                  <a:cubicBezTo>
                    <a:pt x="104258" y="450843"/>
                    <a:pt x="102792" y="457074"/>
                    <a:pt x="102792" y="467703"/>
                  </a:cubicBezTo>
                  <a:cubicBezTo>
                    <a:pt x="102792" y="469536"/>
                    <a:pt x="92529" y="475767"/>
                    <a:pt x="104991" y="472102"/>
                  </a:cubicBezTo>
                  <a:cubicBezTo>
                    <a:pt x="107557" y="471369"/>
                    <a:pt x="140912" y="494094"/>
                    <a:pt x="142012" y="495927"/>
                  </a:cubicBezTo>
                  <a:cubicBezTo>
                    <a:pt x="146043" y="501792"/>
                    <a:pt x="133215" y="505090"/>
                    <a:pt x="140179" y="511321"/>
                  </a:cubicBezTo>
                  <a:cubicBezTo>
                    <a:pt x="141645" y="512421"/>
                    <a:pt x="142378" y="513521"/>
                    <a:pt x="143111" y="514987"/>
                  </a:cubicBezTo>
                  <a:cubicBezTo>
                    <a:pt x="135047" y="535147"/>
                    <a:pt x="132481" y="555673"/>
                    <a:pt x="140912" y="576565"/>
                  </a:cubicBezTo>
                  <a:cubicBezTo>
                    <a:pt x="143111" y="582430"/>
                    <a:pt x="140179" y="586095"/>
                    <a:pt x="134314" y="587195"/>
                  </a:cubicBezTo>
                  <a:cubicBezTo>
                    <a:pt x="130282" y="588295"/>
                    <a:pt x="125517" y="588661"/>
                    <a:pt x="123685" y="593426"/>
                  </a:cubicBezTo>
                  <a:cubicBezTo>
                    <a:pt x="123685" y="603689"/>
                    <a:pt x="122218" y="612853"/>
                    <a:pt x="108290" y="610653"/>
                  </a:cubicBezTo>
                  <a:cubicBezTo>
                    <a:pt x="106824" y="610287"/>
                    <a:pt x="106091" y="608088"/>
                    <a:pt x="104991" y="611753"/>
                  </a:cubicBezTo>
                  <a:cubicBezTo>
                    <a:pt x="102425" y="619450"/>
                    <a:pt x="100226" y="627514"/>
                    <a:pt x="88863" y="625681"/>
                  </a:cubicBezTo>
                  <a:cubicBezTo>
                    <a:pt x="72736" y="622749"/>
                    <a:pt x="63939" y="611020"/>
                    <a:pt x="57341" y="597825"/>
                  </a:cubicBezTo>
                  <a:cubicBezTo>
                    <a:pt x="53676" y="590860"/>
                    <a:pt x="61373" y="589761"/>
                    <a:pt x="66871" y="587928"/>
                  </a:cubicBezTo>
                  <a:cubicBezTo>
                    <a:pt x="58441" y="588295"/>
                    <a:pt x="51843" y="589394"/>
                    <a:pt x="56608" y="599657"/>
                  </a:cubicBezTo>
                  <a:cubicBezTo>
                    <a:pt x="61373" y="610287"/>
                    <a:pt x="54042" y="612120"/>
                    <a:pt x="46711" y="611020"/>
                  </a:cubicBezTo>
                  <a:cubicBezTo>
                    <a:pt x="37181" y="609554"/>
                    <a:pt x="28384" y="605889"/>
                    <a:pt x="17755" y="609187"/>
                  </a:cubicBezTo>
                  <a:cubicBezTo>
                    <a:pt x="8225" y="612486"/>
                    <a:pt x="9691" y="600024"/>
                    <a:pt x="6759" y="595259"/>
                  </a:cubicBezTo>
                  <a:cubicBezTo>
                    <a:pt x="-4604" y="575466"/>
                    <a:pt x="-2405" y="569601"/>
                    <a:pt x="19221" y="564470"/>
                  </a:cubicBezTo>
                  <a:cubicBezTo>
                    <a:pt x="32416" y="561537"/>
                    <a:pt x="40847" y="558605"/>
                    <a:pt x="33516" y="542844"/>
                  </a:cubicBezTo>
                  <a:cubicBezTo>
                    <a:pt x="29851" y="535147"/>
                    <a:pt x="39747" y="531848"/>
                    <a:pt x="41946" y="525983"/>
                  </a:cubicBezTo>
                  <a:cubicBezTo>
                    <a:pt x="37548" y="520852"/>
                    <a:pt x="31317" y="523417"/>
                    <a:pt x="27285" y="520852"/>
                  </a:cubicBezTo>
                  <a:cubicBezTo>
                    <a:pt x="19954" y="513154"/>
                    <a:pt x="10058" y="506556"/>
                    <a:pt x="11524" y="493728"/>
                  </a:cubicBezTo>
                  <a:cubicBezTo>
                    <a:pt x="23253" y="488229"/>
                    <a:pt x="35715" y="477600"/>
                    <a:pt x="43413" y="498859"/>
                  </a:cubicBezTo>
                  <a:cubicBezTo>
                    <a:pt x="44512" y="501792"/>
                    <a:pt x="48911" y="500692"/>
                    <a:pt x="52210" y="501058"/>
                  </a:cubicBezTo>
                  <a:cubicBezTo>
                    <a:pt x="62106" y="499226"/>
                    <a:pt x="52943" y="491895"/>
                    <a:pt x="55875" y="488229"/>
                  </a:cubicBezTo>
                  <a:cubicBezTo>
                    <a:pt x="56608" y="484564"/>
                    <a:pt x="59907" y="480166"/>
                    <a:pt x="57708" y="477600"/>
                  </a:cubicBezTo>
                  <a:cubicBezTo>
                    <a:pt x="41213" y="454508"/>
                    <a:pt x="56608" y="439113"/>
                    <a:pt x="70170" y="422619"/>
                  </a:cubicBezTo>
                  <a:cubicBezTo>
                    <a:pt x="67604" y="417121"/>
                    <a:pt x="59907" y="418954"/>
                    <a:pt x="56608" y="414189"/>
                  </a:cubicBezTo>
                  <a:cubicBezTo>
                    <a:pt x="54409" y="410890"/>
                    <a:pt x="54042" y="407591"/>
                    <a:pt x="54409" y="403926"/>
                  </a:cubicBezTo>
                  <a:cubicBezTo>
                    <a:pt x="54775" y="401360"/>
                    <a:pt x="55142" y="398428"/>
                    <a:pt x="56974" y="397328"/>
                  </a:cubicBezTo>
                  <a:cubicBezTo>
                    <a:pt x="74935" y="385232"/>
                    <a:pt x="73835" y="364706"/>
                    <a:pt x="80066" y="347112"/>
                  </a:cubicBezTo>
                  <a:cubicBezTo>
                    <a:pt x="82999" y="338315"/>
                    <a:pt x="74935" y="339781"/>
                    <a:pt x="74202" y="335383"/>
                  </a:cubicBezTo>
                  <a:cubicBezTo>
                    <a:pt x="76401" y="315956"/>
                    <a:pt x="76401" y="315956"/>
                    <a:pt x="93628" y="322188"/>
                  </a:cubicBezTo>
                  <a:cubicBezTo>
                    <a:pt x="107190" y="326953"/>
                    <a:pt x="113055" y="321821"/>
                    <a:pt x="115621" y="301661"/>
                  </a:cubicBezTo>
                  <a:cubicBezTo>
                    <a:pt x="89963" y="320721"/>
                    <a:pt x="83732" y="319255"/>
                    <a:pt x="79700" y="294697"/>
                  </a:cubicBezTo>
                  <a:cubicBezTo>
                    <a:pt x="80799" y="284067"/>
                    <a:pt x="88863" y="273804"/>
                    <a:pt x="81899" y="262808"/>
                  </a:cubicBezTo>
                  <a:cubicBezTo>
                    <a:pt x="80799" y="259143"/>
                    <a:pt x="80799" y="255844"/>
                    <a:pt x="82999" y="252545"/>
                  </a:cubicBezTo>
                  <a:cubicBezTo>
                    <a:pt x="95094" y="246680"/>
                    <a:pt x="106824" y="244115"/>
                    <a:pt x="114155" y="259509"/>
                  </a:cubicBezTo>
                  <a:cubicBezTo>
                    <a:pt x="115987" y="263175"/>
                    <a:pt x="118186" y="266107"/>
                    <a:pt x="122951" y="264274"/>
                  </a:cubicBezTo>
                  <a:cubicBezTo>
                    <a:pt x="127716" y="262442"/>
                    <a:pt x="132481" y="259876"/>
                    <a:pt x="133215" y="254378"/>
                  </a:cubicBezTo>
                  <a:cubicBezTo>
                    <a:pt x="136880" y="229087"/>
                    <a:pt x="148976" y="206728"/>
                    <a:pt x="155207" y="182170"/>
                  </a:cubicBezTo>
                  <a:cubicBezTo>
                    <a:pt x="148243" y="181803"/>
                    <a:pt x="148609" y="188401"/>
                    <a:pt x="146043" y="191700"/>
                  </a:cubicBezTo>
                  <a:cubicBezTo>
                    <a:pt x="141645" y="197931"/>
                    <a:pt x="133948" y="199764"/>
                    <a:pt x="130282" y="194265"/>
                  </a:cubicBezTo>
                  <a:cubicBezTo>
                    <a:pt x="124418" y="184369"/>
                    <a:pt x="117453" y="172273"/>
                    <a:pt x="120386" y="161277"/>
                  </a:cubicBezTo>
                  <a:cubicBezTo>
                    <a:pt x="123318" y="151014"/>
                    <a:pt x="136147" y="145149"/>
                    <a:pt x="147510" y="145149"/>
                  </a:cubicBezTo>
                  <a:cubicBezTo>
                    <a:pt x="155573" y="145149"/>
                    <a:pt x="163271" y="148082"/>
                    <a:pt x="171335" y="146249"/>
                  </a:cubicBezTo>
                  <a:cubicBezTo>
                    <a:pt x="177566" y="145149"/>
                    <a:pt x="180131" y="148448"/>
                    <a:pt x="180131" y="155046"/>
                  </a:cubicBezTo>
                  <a:cubicBezTo>
                    <a:pt x="180498" y="168974"/>
                    <a:pt x="187096" y="172640"/>
                    <a:pt x="198458" y="165309"/>
                  </a:cubicBezTo>
                  <a:cubicBezTo>
                    <a:pt x="217152" y="153213"/>
                    <a:pt x="219718" y="153946"/>
                    <a:pt x="223383" y="175572"/>
                  </a:cubicBezTo>
                  <a:cubicBezTo>
                    <a:pt x="227415" y="166409"/>
                    <a:pt x="227781" y="164209"/>
                    <a:pt x="218618" y="159811"/>
                  </a:cubicBezTo>
                  <a:cubicBezTo>
                    <a:pt x="203223" y="152480"/>
                    <a:pt x="206156" y="147715"/>
                    <a:pt x="218985" y="141851"/>
                  </a:cubicBezTo>
                  <a:cubicBezTo>
                    <a:pt x="220817" y="141117"/>
                    <a:pt x="222283" y="140384"/>
                    <a:pt x="223383" y="138552"/>
                  </a:cubicBezTo>
                  <a:cubicBezTo>
                    <a:pt x="203590" y="131587"/>
                    <a:pt x="202490" y="127555"/>
                    <a:pt x="212020" y="99699"/>
                  </a:cubicBezTo>
                  <a:cubicBezTo>
                    <a:pt x="201391" y="115826"/>
                    <a:pt x="176466" y="111794"/>
                    <a:pt x="169502" y="133787"/>
                  </a:cubicBezTo>
                  <a:cubicBezTo>
                    <a:pt x="165836" y="144783"/>
                    <a:pt x="153374" y="144783"/>
                    <a:pt x="145310" y="139285"/>
                  </a:cubicBezTo>
                  <a:cubicBezTo>
                    <a:pt x="137613" y="133420"/>
                    <a:pt x="142744" y="124257"/>
                    <a:pt x="147143" y="117659"/>
                  </a:cubicBezTo>
                  <a:cubicBezTo>
                    <a:pt x="148976" y="114727"/>
                    <a:pt x="153374" y="113994"/>
                    <a:pt x="154840" y="109962"/>
                  </a:cubicBezTo>
                  <a:cubicBezTo>
                    <a:pt x="158139" y="99699"/>
                    <a:pt x="161071" y="87603"/>
                    <a:pt x="156307" y="78806"/>
                  </a:cubicBezTo>
                  <a:cubicBezTo>
                    <a:pt x="151175" y="70009"/>
                    <a:pt x="141645" y="79539"/>
                    <a:pt x="134681" y="81738"/>
                  </a:cubicBezTo>
                  <a:cubicBezTo>
                    <a:pt x="116720" y="87236"/>
                    <a:pt x="99126" y="86870"/>
                    <a:pt x="81166" y="86137"/>
                  </a:cubicBezTo>
                  <a:cubicBezTo>
                    <a:pt x="65771" y="85037"/>
                    <a:pt x="57708" y="76240"/>
                    <a:pt x="58074" y="60845"/>
                  </a:cubicBezTo>
                  <a:cubicBezTo>
                    <a:pt x="58074" y="55714"/>
                    <a:pt x="58807" y="50949"/>
                    <a:pt x="57708" y="45817"/>
                  </a:cubicBezTo>
                  <a:cubicBezTo>
                    <a:pt x="55875" y="36287"/>
                    <a:pt x="60640" y="34821"/>
                    <a:pt x="68337" y="37387"/>
                  </a:cubicBezTo>
                  <a:cubicBezTo>
                    <a:pt x="81166" y="41419"/>
                    <a:pt x="93995" y="36654"/>
                    <a:pt x="103158" y="30056"/>
                  </a:cubicBezTo>
                  <a:cubicBezTo>
                    <a:pt x="111222" y="24558"/>
                    <a:pt x="118553" y="23092"/>
                    <a:pt x="126983" y="22359"/>
                  </a:cubicBezTo>
                  <a:cubicBezTo>
                    <a:pt x="157406" y="26391"/>
                    <a:pt x="186363" y="17227"/>
                    <a:pt x="214953" y="9530"/>
                  </a:cubicBezTo>
                  <a:cubicBezTo>
                    <a:pt x="223750" y="12096"/>
                    <a:pt x="234379" y="4399"/>
                    <a:pt x="242077" y="13929"/>
                  </a:cubicBezTo>
                  <a:cubicBezTo>
                    <a:pt x="242443" y="14295"/>
                    <a:pt x="241710" y="8797"/>
                    <a:pt x="243176" y="6598"/>
                  </a:cubicBezTo>
                  <a:cubicBezTo>
                    <a:pt x="243543" y="5865"/>
                    <a:pt x="244276" y="5498"/>
                    <a:pt x="244642" y="4765"/>
                  </a:cubicBezTo>
                  <a:cubicBezTo>
                    <a:pt x="253073" y="6964"/>
                    <a:pt x="260403" y="15761"/>
                    <a:pt x="269933" y="6231"/>
                  </a:cubicBezTo>
                  <a:cubicBezTo>
                    <a:pt x="272866" y="3299"/>
                    <a:pt x="277264" y="5498"/>
                    <a:pt x="279830" y="8430"/>
                  </a:cubicBezTo>
                  <a:cubicBezTo>
                    <a:pt x="284962" y="14662"/>
                    <a:pt x="275798" y="17960"/>
                    <a:pt x="276165" y="23458"/>
                  </a:cubicBezTo>
                  <a:cubicBezTo>
                    <a:pt x="284228" y="23825"/>
                    <a:pt x="287161" y="16861"/>
                    <a:pt x="287161" y="12096"/>
                  </a:cubicBezTo>
                  <a:cubicBezTo>
                    <a:pt x="287894" y="-7331"/>
                    <a:pt x="301456" y="2566"/>
                    <a:pt x="309886" y="2199"/>
                  </a:cubicBezTo>
                  <a:cubicBezTo>
                    <a:pt x="312452" y="1833"/>
                    <a:pt x="315018" y="5132"/>
                    <a:pt x="311352" y="8797"/>
                  </a:cubicBezTo>
                  <a:cubicBezTo>
                    <a:pt x="298157" y="22359"/>
                    <a:pt x="316117" y="22359"/>
                    <a:pt x="319050" y="21626"/>
                  </a:cubicBezTo>
                  <a:cubicBezTo>
                    <a:pt x="333345" y="18694"/>
                    <a:pt x="343974" y="26024"/>
                    <a:pt x="355337" y="32255"/>
                  </a:cubicBezTo>
                  <a:cubicBezTo>
                    <a:pt x="357903" y="27124"/>
                    <a:pt x="350572" y="21992"/>
                    <a:pt x="356070" y="17960"/>
                  </a:cubicBezTo>
                  <a:cubicBezTo>
                    <a:pt x="359369" y="15761"/>
                    <a:pt x="363034" y="18327"/>
                    <a:pt x="363767" y="20893"/>
                  </a:cubicBezTo>
                  <a:cubicBezTo>
                    <a:pt x="372931" y="45817"/>
                    <a:pt x="389792" y="32255"/>
                    <a:pt x="403720" y="315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9C870570-F0AB-46CC-B0E7-641902A7C838}"/>
                </a:ext>
              </a:extLst>
            </p:cNvPr>
            <p:cNvSpPr/>
            <p:nvPr/>
          </p:nvSpPr>
          <p:spPr>
            <a:xfrm>
              <a:off x="11494878" y="4976465"/>
              <a:ext cx="540029" cy="408287"/>
            </a:xfrm>
            <a:custGeom>
              <a:avLst/>
              <a:gdLst>
                <a:gd name="connsiteX0" fmla="*/ 463766 w 540029"/>
                <a:gd name="connsiteY0" fmla="*/ 375424 h 408287"/>
                <a:gd name="connsiteX1" fmla="*/ 370299 w 540029"/>
                <a:gd name="connsiteY1" fmla="*/ 390452 h 408287"/>
                <a:gd name="connsiteX2" fmla="*/ 333278 w 540029"/>
                <a:gd name="connsiteY2" fmla="*/ 392652 h 408287"/>
                <a:gd name="connsiteX3" fmla="*/ 266935 w 540029"/>
                <a:gd name="connsiteY3" fmla="*/ 389719 h 408287"/>
                <a:gd name="connsiteX4" fmla="*/ 265102 w 540029"/>
                <a:gd name="connsiteY4" fmla="*/ 374325 h 408287"/>
                <a:gd name="connsiteX5" fmla="*/ 240544 w 540029"/>
                <a:gd name="connsiteY5" fmla="*/ 394118 h 408287"/>
                <a:gd name="connsiteX6" fmla="*/ 226982 w 540029"/>
                <a:gd name="connsiteY6" fmla="*/ 395951 h 408287"/>
                <a:gd name="connsiteX7" fmla="*/ 184097 w 540029"/>
                <a:gd name="connsiteY7" fmla="*/ 396684 h 408287"/>
                <a:gd name="connsiteX8" fmla="*/ 148176 w 540029"/>
                <a:gd name="connsiteY8" fmla="*/ 403281 h 408287"/>
                <a:gd name="connsiteX9" fmla="*/ 84032 w 540029"/>
                <a:gd name="connsiteY9" fmla="*/ 397417 h 408287"/>
                <a:gd name="connsiteX10" fmla="*/ 60940 w 540029"/>
                <a:gd name="connsiteY10" fmla="*/ 390452 h 408287"/>
                <a:gd name="connsiteX11" fmla="*/ 42613 w 540029"/>
                <a:gd name="connsiteY11" fmla="*/ 378357 h 408287"/>
                <a:gd name="connsiteX12" fmla="*/ 61306 w 540029"/>
                <a:gd name="connsiteY12" fmla="*/ 368460 h 408287"/>
                <a:gd name="connsiteX13" fmla="*/ 124718 w 540029"/>
                <a:gd name="connsiteY13" fmla="*/ 358197 h 408287"/>
                <a:gd name="connsiteX14" fmla="*/ 145244 w 540029"/>
                <a:gd name="connsiteY14" fmla="*/ 362596 h 408287"/>
                <a:gd name="connsiteX15" fmla="*/ 189228 w 540029"/>
                <a:gd name="connsiteY15" fmla="*/ 359297 h 408287"/>
                <a:gd name="connsiteX16" fmla="*/ 190695 w 540029"/>
                <a:gd name="connsiteY16" fmla="*/ 342436 h 408287"/>
                <a:gd name="connsiteX17" fmla="*/ 192161 w 540029"/>
                <a:gd name="connsiteY17" fmla="*/ 288188 h 408287"/>
                <a:gd name="connsiteX18" fmla="*/ 147810 w 540029"/>
                <a:gd name="connsiteY18" fmla="*/ 313479 h 408287"/>
                <a:gd name="connsiteX19" fmla="*/ 131682 w 540029"/>
                <a:gd name="connsiteY19" fmla="*/ 313113 h 408287"/>
                <a:gd name="connsiteX20" fmla="*/ 71936 w 540029"/>
                <a:gd name="connsiteY20" fmla="*/ 310914 h 408287"/>
                <a:gd name="connsiteX21" fmla="*/ 59840 w 540029"/>
                <a:gd name="connsiteY21" fmla="*/ 310181 h 408287"/>
                <a:gd name="connsiteX22" fmla="*/ 15489 w 540029"/>
                <a:gd name="connsiteY22" fmla="*/ 283790 h 408287"/>
                <a:gd name="connsiteX23" fmla="*/ 828 w 540029"/>
                <a:gd name="connsiteY23" fmla="*/ 258865 h 408287"/>
                <a:gd name="connsiteX24" fmla="*/ 17688 w 540029"/>
                <a:gd name="connsiteY24" fmla="*/ 262164 h 408287"/>
                <a:gd name="connsiteX25" fmla="*/ 52143 w 540029"/>
                <a:gd name="connsiteY25" fmla="*/ 280857 h 408287"/>
                <a:gd name="connsiteX26" fmla="*/ 91729 w 540029"/>
                <a:gd name="connsiteY26" fmla="*/ 274260 h 408287"/>
                <a:gd name="connsiteX27" fmla="*/ 118853 w 540029"/>
                <a:gd name="connsiteY27" fmla="*/ 264730 h 408287"/>
                <a:gd name="connsiteX28" fmla="*/ 145244 w 540029"/>
                <a:gd name="connsiteY28" fmla="*/ 253367 h 408287"/>
                <a:gd name="connsiteX29" fmla="*/ 153308 w 540029"/>
                <a:gd name="connsiteY29" fmla="*/ 246403 h 408287"/>
                <a:gd name="connsiteX30" fmla="*/ 159172 w 540029"/>
                <a:gd name="connsiteY30" fmla="*/ 241638 h 408287"/>
                <a:gd name="connsiteX31" fmla="*/ 195826 w 540029"/>
                <a:gd name="connsiteY31" fmla="*/ 246036 h 408287"/>
                <a:gd name="connsiteX32" fmla="*/ 219651 w 540029"/>
                <a:gd name="connsiteY32" fmla="*/ 276826 h 408287"/>
                <a:gd name="connsiteX33" fmla="*/ 283062 w 540029"/>
                <a:gd name="connsiteY33" fmla="*/ 266929 h 408287"/>
                <a:gd name="connsiteX34" fmla="*/ 294792 w 540029"/>
                <a:gd name="connsiteY34" fmla="*/ 239439 h 408287"/>
                <a:gd name="connsiteX35" fmla="*/ 301756 w 540029"/>
                <a:gd name="connsiteY35" fmla="*/ 232108 h 408287"/>
                <a:gd name="connsiteX36" fmla="*/ 305788 w 540029"/>
                <a:gd name="connsiteY36" fmla="*/ 249335 h 408287"/>
                <a:gd name="connsiteX37" fmla="*/ 314585 w 540029"/>
                <a:gd name="connsiteY37" fmla="*/ 266562 h 408287"/>
                <a:gd name="connsiteX38" fmla="*/ 322648 w 540029"/>
                <a:gd name="connsiteY38" fmla="*/ 295152 h 408287"/>
                <a:gd name="connsiteX39" fmla="*/ 335477 w 540029"/>
                <a:gd name="connsiteY39" fmla="*/ 322276 h 408287"/>
                <a:gd name="connsiteX40" fmla="*/ 341708 w 540029"/>
                <a:gd name="connsiteY40" fmla="*/ 334372 h 408287"/>
                <a:gd name="connsiteX41" fmla="*/ 346107 w 540029"/>
                <a:gd name="connsiteY41" fmla="*/ 342802 h 408287"/>
                <a:gd name="connsiteX42" fmla="*/ 354904 w 540029"/>
                <a:gd name="connsiteY42" fmla="*/ 340603 h 408287"/>
                <a:gd name="connsiteX43" fmla="*/ 354171 w 540029"/>
                <a:gd name="connsiteY43" fmla="*/ 332539 h 408287"/>
                <a:gd name="connsiteX44" fmla="*/ 361135 w 540029"/>
                <a:gd name="connsiteY44" fmla="*/ 270228 h 408287"/>
                <a:gd name="connsiteX45" fmla="*/ 358569 w 540029"/>
                <a:gd name="connsiteY45" fmla="*/ 244570 h 408287"/>
                <a:gd name="connsiteX46" fmla="*/ 341342 w 540029"/>
                <a:gd name="connsiteY46" fmla="*/ 235407 h 408287"/>
                <a:gd name="connsiteX47" fmla="*/ 332178 w 540029"/>
                <a:gd name="connsiteY47" fmla="*/ 236506 h 408287"/>
                <a:gd name="connsiteX48" fmla="*/ 313485 w 540029"/>
                <a:gd name="connsiteY48" fmla="*/ 228809 h 408287"/>
                <a:gd name="connsiteX49" fmla="*/ 329246 w 540029"/>
                <a:gd name="connsiteY49" fmla="*/ 219279 h 408287"/>
                <a:gd name="connsiteX50" fmla="*/ 382394 w 540029"/>
                <a:gd name="connsiteY50" fmla="*/ 217813 h 408287"/>
                <a:gd name="connsiteX51" fmla="*/ 392657 w 540029"/>
                <a:gd name="connsiteY51" fmla="*/ 233207 h 408287"/>
                <a:gd name="connsiteX52" fmla="*/ 421614 w 540029"/>
                <a:gd name="connsiteY52" fmla="*/ 247502 h 408287"/>
                <a:gd name="connsiteX53" fmla="*/ 463766 w 540029"/>
                <a:gd name="connsiteY53" fmla="*/ 240905 h 408287"/>
                <a:gd name="connsiteX54" fmla="*/ 482459 w 540029"/>
                <a:gd name="connsiteY54" fmla="*/ 224410 h 408287"/>
                <a:gd name="connsiteX55" fmla="*/ 481360 w 540029"/>
                <a:gd name="connsiteY55" fmla="*/ 188123 h 408287"/>
                <a:gd name="connsiteX56" fmla="*/ 448738 w 540029"/>
                <a:gd name="connsiteY56" fmla="*/ 154035 h 408287"/>
                <a:gd name="connsiteX57" fmla="*/ 424180 w 540029"/>
                <a:gd name="connsiteY57" fmla="*/ 138640 h 408287"/>
                <a:gd name="connsiteX58" fmla="*/ 416849 w 540029"/>
                <a:gd name="connsiteY58" fmla="*/ 137541 h 408287"/>
                <a:gd name="connsiteX59" fmla="*/ 409152 w 540029"/>
                <a:gd name="connsiteY59" fmla="*/ 133142 h 408287"/>
                <a:gd name="connsiteX60" fmla="*/ 415383 w 540029"/>
                <a:gd name="connsiteY60" fmla="*/ 125078 h 408287"/>
                <a:gd name="connsiteX61" fmla="*/ 431144 w 540029"/>
                <a:gd name="connsiteY61" fmla="*/ 111883 h 408287"/>
                <a:gd name="connsiteX62" fmla="*/ 437375 w 540029"/>
                <a:gd name="connsiteY62" fmla="*/ 96855 h 408287"/>
                <a:gd name="connsiteX63" fmla="*/ 401454 w 540029"/>
                <a:gd name="connsiteY63" fmla="*/ 121780 h 408287"/>
                <a:gd name="connsiteX64" fmla="*/ 398522 w 540029"/>
                <a:gd name="connsiteY64" fmla="*/ 90990 h 408287"/>
                <a:gd name="connsiteX65" fmla="*/ 384594 w 540029"/>
                <a:gd name="connsiteY65" fmla="*/ 89891 h 408287"/>
                <a:gd name="connsiteX66" fmla="*/ 371398 w 540029"/>
                <a:gd name="connsiteY66" fmla="*/ 93556 h 408287"/>
                <a:gd name="connsiteX67" fmla="*/ 371031 w 540029"/>
                <a:gd name="connsiteY67" fmla="*/ 84026 h 408287"/>
                <a:gd name="connsiteX68" fmla="*/ 386060 w 540029"/>
                <a:gd name="connsiteY68" fmla="*/ 75229 h 408287"/>
                <a:gd name="connsiteX69" fmla="*/ 417215 w 540029"/>
                <a:gd name="connsiteY69" fmla="*/ 53237 h 408287"/>
                <a:gd name="connsiteX70" fmla="*/ 436275 w 540029"/>
                <a:gd name="connsiteY70" fmla="*/ 84026 h 408287"/>
                <a:gd name="connsiteX71" fmla="*/ 444339 w 540029"/>
                <a:gd name="connsiteY71" fmla="*/ 90990 h 408287"/>
                <a:gd name="connsiteX72" fmla="*/ 443973 w 540029"/>
                <a:gd name="connsiteY72" fmla="*/ 78528 h 408287"/>
                <a:gd name="connsiteX73" fmla="*/ 446539 w 540029"/>
                <a:gd name="connsiteY73" fmla="*/ 5587 h 408287"/>
                <a:gd name="connsiteX74" fmla="*/ 462666 w 540029"/>
                <a:gd name="connsiteY74" fmla="*/ 5953 h 408287"/>
                <a:gd name="connsiteX75" fmla="*/ 449837 w 540029"/>
                <a:gd name="connsiteY75" fmla="*/ 15117 h 408287"/>
                <a:gd name="connsiteX76" fmla="*/ 491623 w 540029"/>
                <a:gd name="connsiteY76" fmla="*/ 66066 h 408287"/>
                <a:gd name="connsiteX77" fmla="*/ 502619 w 540029"/>
                <a:gd name="connsiteY77" fmla="*/ 86592 h 408287"/>
                <a:gd name="connsiteX78" fmla="*/ 512515 w 540029"/>
                <a:gd name="connsiteY78" fmla="*/ 78528 h 408287"/>
                <a:gd name="connsiteX79" fmla="*/ 516547 w 540029"/>
                <a:gd name="connsiteY79" fmla="*/ 115549 h 408287"/>
                <a:gd name="connsiteX80" fmla="*/ 516547 w 540029"/>
                <a:gd name="connsiteY80" fmla="*/ 197287 h 408287"/>
                <a:gd name="connsiteX81" fmla="*/ 524245 w 540029"/>
                <a:gd name="connsiteY81" fmla="*/ 215980 h 408287"/>
                <a:gd name="connsiteX82" fmla="*/ 527910 w 540029"/>
                <a:gd name="connsiteY82" fmla="*/ 232108 h 408287"/>
                <a:gd name="connsiteX83" fmla="*/ 537440 w 540029"/>
                <a:gd name="connsiteY83" fmla="*/ 251901 h 408287"/>
                <a:gd name="connsiteX84" fmla="*/ 518014 w 540029"/>
                <a:gd name="connsiteY84" fmla="*/ 257032 h 408287"/>
                <a:gd name="connsiteX85" fmla="*/ 540006 w 540029"/>
                <a:gd name="connsiteY85" fmla="*/ 311647 h 408287"/>
                <a:gd name="connsiteX86" fmla="*/ 505551 w 540029"/>
                <a:gd name="connsiteY86" fmla="*/ 357831 h 408287"/>
                <a:gd name="connsiteX87" fmla="*/ 490523 w 540029"/>
                <a:gd name="connsiteY87" fmla="*/ 367727 h 408287"/>
                <a:gd name="connsiteX88" fmla="*/ 490523 w 540029"/>
                <a:gd name="connsiteY88" fmla="*/ 367727 h 408287"/>
                <a:gd name="connsiteX89" fmla="*/ 463766 w 540029"/>
                <a:gd name="connsiteY89" fmla="*/ 375424 h 40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40029" h="408287">
                  <a:moveTo>
                    <a:pt x="463766" y="375424"/>
                  </a:moveTo>
                  <a:cubicBezTo>
                    <a:pt x="433710" y="387887"/>
                    <a:pt x="402920" y="393385"/>
                    <a:pt x="370299" y="390452"/>
                  </a:cubicBezTo>
                  <a:cubicBezTo>
                    <a:pt x="357836" y="388253"/>
                    <a:pt x="346107" y="389353"/>
                    <a:pt x="333278" y="392652"/>
                  </a:cubicBezTo>
                  <a:cubicBezTo>
                    <a:pt x="311652" y="398150"/>
                    <a:pt x="288927" y="397417"/>
                    <a:pt x="266935" y="389719"/>
                  </a:cubicBezTo>
                  <a:cubicBezTo>
                    <a:pt x="261803" y="387154"/>
                    <a:pt x="263269" y="383122"/>
                    <a:pt x="265102" y="374325"/>
                  </a:cubicBezTo>
                  <a:cubicBezTo>
                    <a:pt x="258504" y="387520"/>
                    <a:pt x="250807" y="392652"/>
                    <a:pt x="240544" y="394118"/>
                  </a:cubicBezTo>
                  <a:cubicBezTo>
                    <a:pt x="236145" y="395217"/>
                    <a:pt x="231380" y="395584"/>
                    <a:pt x="226982" y="395951"/>
                  </a:cubicBezTo>
                  <a:cubicBezTo>
                    <a:pt x="212687" y="400349"/>
                    <a:pt x="199492" y="404381"/>
                    <a:pt x="184097" y="396684"/>
                  </a:cubicBezTo>
                  <a:cubicBezTo>
                    <a:pt x="173101" y="391186"/>
                    <a:pt x="159905" y="399616"/>
                    <a:pt x="148176" y="403281"/>
                  </a:cubicBezTo>
                  <a:cubicBezTo>
                    <a:pt x="125817" y="410246"/>
                    <a:pt x="104558" y="411345"/>
                    <a:pt x="84032" y="397417"/>
                  </a:cubicBezTo>
                  <a:cubicBezTo>
                    <a:pt x="77068" y="392652"/>
                    <a:pt x="68637" y="393018"/>
                    <a:pt x="60940" y="390452"/>
                  </a:cubicBezTo>
                  <a:cubicBezTo>
                    <a:pt x="53609" y="388253"/>
                    <a:pt x="46645" y="385688"/>
                    <a:pt x="42613" y="378357"/>
                  </a:cubicBezTo>
                  <a:cubicBezTo>
                    <a:pt x="44812" y="366994"/>
                    <a:pt x="53609" y="366994"/>
                    <a:pt x="61306" y="368460"/>
                  </a:cubicBezTo>
                  <a:cubicBezTo>
                    <a:pt x="84032" y="372859"/>
                    <a:pt x="104558" y="367361"/>
                    <a:pt x="124718" y="358197"/>
                  </a:cubicBezTo>
                  <a:cubicBezTo>
                    <a:pt x="133514" y="354165"/>
                    <a:pt x="139379" y="358197"/>
                    <a:pt x="145244" y="362596"/>
                  </a:cubicBezTo>
                  <a:cubicBezTo>
                    <a:pt x="161005" y="374691"/>
                    <a:pt x="174933" y="360763"/>
                    <a:pt x="189228" y="359297"/>
                  </a:cubicBezTo>
                  <a:cubicBezTo>
                    <a:pt x="194726" y="358564"/>
                    <a:pt x="193627" y="347567"/>
                    <a:pt x="190695" y="342436"/>
                  </a:cubicBezTo>
                  <a:cubicBezTo>
                    <a:pt x="180432" y="324109"/>
                    <a:pt x="182997" y="306515"/>
                    <a:pt x="192161" y="288188"/>
                  </a:cubicBezTo>
                  <a:cubicBezTo>
                    <a:pt x="179698" y="301750"/>
                    <a:pt x="161738" y="304316"/>
                    <a:pt x="147810" y="313479"/>
                  </a:cubicBezTo>
                  <a:cubicBezTo>
                    <a:pt x="143045" y="316778"/>
                    <a:pt x="136447" y="316412"/>
                    <a:pt x="131682" y="313113"/>
                  </a:cubicBezTo>
                  <a:cubicBezTo>
                    <a:pt x="112255" y="298818"/>
                    <a:pt x="92096" y="303583"/>
                    <a:pt x="71936" y="310914"/>
                  </a:cubicBezTo>
                  <a:cubicBezTo>
                    <a:pt x="67904" y="312380"/>
                    <a:pt x="62772" y="314212"/>
                    <a:pt x="59840" y="310181"/>
                  </a:cubicBezTo>
                  <a:cubicBezTo>
                    <a:pt x="48844" y="294786"/>
                    <a:pt x="30151" y="292953"/>
                    <a:pt x="15489" y="283790"/>
                  </a:cubicBezTo>
                  <a:cubicBezTo>
                    <a:pt x="6326" y="277925"/>
                    <a:pt x="-2838" y="272427"/>
                    <a:pt x="828" y="258865"/>
                  </a:cubicBezTo>
                  <a:cubicBezTo>
                    <a:pt x="7792" y="254100"/>
                    <a:pt x="12557" y="259232"/>
                    <a:pt x="17688" y="262164"/>
                  </a:cubicBezTo>
                  <a:cubicBezTo>
                    <a:pt x="28685" y="268762"/>
                    <a:pt x="40414" y="274993"/>
                    <a:pt x="52143" y="280857"/>
                  </a:cubicBezTo>
                  <a:cubicBezTo>
                    <a:pt x="68271" y="289288"/>
                    <a:pt x="80733" y="288188"/>
                    <a:pt x="91729" y="274260"/>
                  </a:cubicBezTo>
                  <a:cubicBezTo>
                    <a:pt x="99793" y="264730"/>
                    <a:pt x="107124" y="262164"/>
                    <a:pt x="118853" y="264730"/>
                  </a:cubicBezTo>
                  <a:cubicBezTo>
                    <a:pt x="129483" y="266929"/>
                    <a:pt x="140112" y="265463"/>
                    <a:pt x="145244" y="253367"/>
                  </a:cubicBezTo>
                  <a:cubicBezTo>
                    <a:pt x="147443" y="250435"/>
                    <a:pt x="150375" y="248236"/>
                    <a:pt x="153308" y="246403"/>
                  </a:cubicBezTo>
                  <a:cubicBezTo>
                    <a:pt x="155507" y="245303"/>
                    <a:pt x="157340" y="243471"/>
                    <a:pt x="159172" y="241638"/>
                  </a:cubicBezTo>
                  <a:cubicBezTo>
                    <a:pt x="176766" y="225144"/>
                    <a:pt x="182631" y="225877"/>
                    <a:pt x="195826" y="246036"/>
                  </a:cubicBezTo>
                  <a:cubicBezTo>
                    <a:pt x="202057" y="257399"/>
                    <a:pt x="209755" y="268029"/>
                    <a:pt x="219651" y="276826"/>
                  </a:cubicBezTo>
                  <a:cubicBezTo>
                    <a:pt x="241643" y="296619"/>
                    <a:pt x="268034" y="292953"/>
                    <a:pt x="283062" y="266929"/>
                  </a:cubicBezTo>
                  <a:cubicBezTo>
                    <a:pt x="287827" y="258132"/>
                    <a:pt x="291859" y="248969"/>
                    <a:pt x="294792" y="239439"/>
                  </a:cubicBezTo>
                  <a:cubicBezTo>
                    <a:pt x="295891" y="235773"/>
                    <a:pt x="296991" y="232108"/>
                    <a:pt x="301756" y="232108"/>
                  </a:cubicBezTo>
                  <a:cubicBezTo>
                    <a:pt x="307987" y="236506"/>
                    <a:pt x="306154" y="243471"/>
                    <a:pt x="305788" y="249335"/>
                  </a:cubicBezTo>
                  <a:cubicBezTo>
                    <a:pt x="305421" y="257399"/>
                    <a:pt x="308720" y="263997"/>
                    <a:pt x="314585" y="266562"/>
                  </a:cubicBezTo>
                  <a:cubicBezTo>
                    <a:pt x="328880" y="273527"/>
                    <a:pt x="326680" y="284889"/>
                    <a:pt x="322648" y="295152"/>
                  </a:cubicBezTo>
                  <a:cubicBezTo>
                    <a:pt x="316784" y="309814"/>
                    <a:pt x="319716" y="318977"/>
                    <a:pt x="335477" y="322276"/>
                  </a:cubicBezTo>
                  <a:cubicBezTo>
                    <a:pt x="343541" y="324109"/>
                    <a:pt x="343908" y="327774"/>
                    <a:pt x="341708" y="334372"/>
                  </a:cubicBezTo>
                  <a:cubicBezTo>
                    <a:pt x="340242" y="338404"/>
                    <a:pt x="341342" y="342069"/>
                    <a:pt x="346107" y="342802"/>
                  </a:cubicBezTo>
                  <a:cubicBezTo>
                    <a:pt x="349039" y="343169"/>
                    <a:pt x="352705" y="342069"/>
                    <a:pt x="354904" y="340603"/>
                  </a:cubicBezTo>
                  <a:cubicBezTo>
                    <a:pt x="358203" y="338037"/>
                    <a:pt x="355637" y="334739"/>
                    <a:pt x="354171" y="332539"/>
                  </a:cubicBezTo>
                  <a:cubicBezTo>
                    <a:pt x="338410" y="309814"/>
                    <a:pt x="346107" y="289288"/>
                    <a:pt x="361135" y="270228"/>
                  </a:cubicBezTo>
                  <a:cubicBezTo>
                    <a:pt x="369199" y="259965"/>
                    <a:pt x="361868" y="252634"/>
                    <a:pt x="358569" y="244570"/>
                  </a:cubicBezTo>
                  <a:cubicBezTo>
                    <a:pt x="356003" y="237606"/>
                    <a:pt x="350872" y="231375"/>
                    <a:pt x="341342" y="235407"/>
                  </a:cubicBezTo>
                  <a:cubicBezTo>
                    <a:pt x="338410" y="236506"/>
                    <a:pt x="335111" y="236506"/>
                    <a:pt x="332178" y="236506"/>
                  </a:cubicBezTo>
                  <a:cubicBezTo>
                    <a:pt x="324481" y="236873"/>
                    <a:pt x="314218" y="237239"/>
                    <a:pt x="313485" y="228809"/>
                  </a:cubicBezTo>
                  <a:cubicBezTo>
                    <a:pt x="312385" y="219645"/>
                    <a:pt x="324481" y="222578"/>
                    <a:pt x="329246" y="219279"/>
                  </a:cubicBezTo>
                  <a:cubicBezTo>
                    <a:pt x="347207" y="207183"/>
                    <a:pt x="364800" y="224777"/>
                    <a:pt x="382394" y="217813"/>
                  </a:cubicBezTo>
                  <a:cubicBezTo>
                    <a:pt x="386426" y="216347"/>
                    <a:pt x="391558" y="226243"/>
                    <a:pt x="392657" y="233207"/>
                  </a:cubicBezTo>
                  <a:cubicBezTo>
                    <a:pt x="396323" y="255200"/>
                    <a:pt x="403654" y="259965"/>
                    <a:pt x="421614" y="247502"/>
                  </a:cubicBezTo>
                  <a:cubicBezTo>
                    <a:pt x="435909" y="237606"/>
                    <a:pt x="449471" y="238705"/>
                    <a:pt x="463766" y="240905"/>
                  </a:cubicBezTo>
                  <a:cubicBezTo>
                    <a:pt x="478061" y="243104"/>
                    <a:pt x="482459" y="241638"/>
                    <a:pt x="482459" y="224410"/>
                  </a:cubicBezTo>
                  <a:cubicBezTo>
                    <a:pt x="482459" y="211948"/>
                    <a:pt x="481726" y="200219"/>
                    <a:pt x="481360" y="188123"/>
                  </a:cubicBezTo>
                  <a:cubicBezTo>
                    <a:pt x="480260" y="164665"/>
                    <a:pt x="464499" y="159900"/>
                    <a:pt x="448738" y="154035"/>
                  </a:cubicBezTo>
                  <a:cubicBezTo>
                    <a:pt x="439208" y="150370"/>
                    <a:pt x="426745" y="153302"/>
                    <a:pt x="424180" y="138640"/>
                  </a:cubicBezTo>
                  <a:cubicBezTo>
                    <a:pt x="423080" y="133142"/>
                    <a:pt x="419415" y="136808"/>
                    <a:pt x="416849" y="137541"/>
                  </a:cubicBezTo>
                  <a:cubicBezTo>
                    <a:pt x="412817" y="138274"/>
                    <a:pt x="408785" y="138640"/>
                    <a:pt x="409152" y="133142"/>
                  </a:cubicBezTo>
                  <a:cubicBezTo>
                    <a:pt x="409518" y="129844"/>
                    <a:pt x="411717" y="123612"/>
                    <a:pt x="415383" y="125078"/>
                  </a:cubicBezTo>
                  <a:cubicBezTo>
                    <a:pt x="431510" y="132409"/>
                    <a:pt x="428212" y="119214"/>
                    <a:pt x="431144" y="111883"/>
                  </a:cubicBezTo>
                  <a:cubicBezTo>
                    <a:pt x="432977" y="107485"/>
                    <a:pt x="436642" y="103819"/>
                    <a:pt x="437375" y="96855"/>
                  </a:cubicBezTo>
                  <a:cubicBezTo>
                    <a:pt x="425646" y="104919"/>
                    <a:pt x="414283" y="112983"/>
                    <a:pt x="401454" y="121780"/>
                  </a:cubicBezTo>
                  <a:cubicBezTo>
                    <a:pt x="399622" y="111150"/>
                    <a:pt x="415749" y="99421"/>
                    <a:pt x="398522" y="90990"/>
                  </a:cubicBezTo>
                  <a:cubicBezTo>
                    <a:pt x="393390" y="88425"/>
                    <a:pt x="390092" y="83660"/>
                    <a:pt x="384594" y="89891"/>
                  </a:cubicBezTo>
                  <a:cubicBezTo>
                    <a:pt x="381295" y="93923"/>
                    <a:pt x="376896" y="96855"/>
                    <a:pt x="371398" y="93556"/>
                  </a:cubicBezTo>
                  <a:cubicBezTo>
                    <a:pt x="366267" y="90624"/>
                    <a:pt x="369565" y="86958"/>
                    <a:pt x="371031" y="84026"/>
                  </a:cubicBezTo>
                  <a:cubicBezTo>
                    <a:pt x="374330" y="78528"/>
                    <a:pt x="378362" y="74130"/>
                    <a:pt x="386060" y="75229"/>
                  </a:cubicBezTo>
                  <a:cubicBezTo>
                    <a:pt x="411717" y="78895"/>
                    <a:pt x="411717" y="78895"/>
                    <a:pt x="417215" y="53237"/>
                  </a:cubicBezTo>
                  <a:cubicBezTo>
                    <a:pt x="430044" y="59835"/>
                    <a:pt x="427845" y="75229"/>
                    <a:pt x="436275" y="84026"/>
                  </a:cubicBezTo>
                  <a:cubicBezTo>
                    <a:pt x="438841" y="86592"/>
                    <a:pt x="437742" y="94656"/>
                    <a:pt x="444339" y="90990"/>
                  </a:cubicBezTo>
                  <a:cubicBezTo>
                    <a:pt x="450937" y="87325"/>
                    <a:pt x="446905" y="83293"/>
                    <a:pt x="443973" y="78528"/>
                  </a:cubicBezTo>
                  <a:cubicBezTo>
                    <a:pt x="430411" y="58735"/>
                    <a:pt x="431877" y="18782"/>
                    <a:pt x="446539" y="5587"/>
                  </a:cubicBezTo>
                  <a:cubicBezTo>
                    <a:pt x="451670" y="822"/>
                    <a:pt x="459367" y="-4310"/>
                    <a:pt x="462666" y="5953"/>
                  </a:cubicBezTo>
                  <a:cubicBezTo>
                    <a:pt x="466698" y="18049"/>
                    <a:pt x="453869" y="8886"/>
                    <a:pt x="449837" y="15117"/>
                  </a:cubicBezTo>
                  <a:cubicBezTo>
                    <a:pt x="482093" y="17683"/>
                    <a:pt x="486858" y="41874"/>
                    <a:pt x="491623" y="66066"/>
                  </a:cubicBezTo>
                  <a:cubicBezTo>
                    <a:pt x="497487" y="62034"/>
                    <a:pt x="497487" y="62034"/>
                    <a:pt x="502619" y="86592"/>
                  </a:cubicBezTo>
                  <a:cubicBezTo>
                    <a:pt x="505918" y="84026"/>
                    <a:pt x="509217" y="81094"/>
                    <a:pt x="512515" y="78528"/>
                  </a:cubicBezTo>
                  <a:cubicBezTo>
                    <a:pt x="517280" y="90624"/>
                    <a:pt x="516181" y="103086"/>
                    <a:pt x="516547" y="115549"/>
                  </a:cubicBezTo>
                  <a:cubicBezTo>
                    <a:pt x="516547" y="142672"/>
                    <a:pt x="516547" y="170163"/>
                    <a:pt x="516547" y="197287"/>
                  </a:cubicBezTo>
                  <a:cubicBezTo>
                    <a:pt x="516547" y="204617"/>
                    <a:pt x="514715" y="212315"/>
                    <a:pt x="524245" y="215980"/>
                  </a:cubicBezTo>
                  <a:cubicBezTo>
                    <a:pt x="533408" y="219279"/>
                    <a:pt x="525344" y="226976"/>
                    <a:pt x="527910" y="232108"/>
                  </a:cubicBezTo>
                  <a:cubicBezTo>
                    <a:pt x="530842" y="238705"/>
                    <a:pt x="534141" y="244937"/>
                    <a:pt x="537440" y="251901"/>
                  </a:cubicBezTo>
                  <a:cubicBezTo>
                    <a:pt x="531209" y="253367"/>
                    <a:pt x="524978" y="255200"/>
                    <a:pt x="518014" y="257032"/>
                  </a:cubicBezTo>
                  <a:cubicBezTo>
                    <a:pt x="536707" y="271694"/>
                    <a:pt x="540372" y="291854"/>
                    <a:pt x="540006" y="311647"/>
                  </a:cubicBezTo>
                  <a:cubicBezTo>
                    <a:pt x="539639" y="333639"/>
                    <a:pt x="524611" y="348667"/>
                    <a:pt x="505551" y="357831"/>
                  </a:cubicBezTo>
                  <a:cubicBezTo>
                    <a:pt x="500053" y="360763"/>
                    <a:pt x="494922" y="363329"/>
                    <a:pt x="490523" y="367727"/>
                  </a:cubicBezTo>
                  <a:lnTo>
                    <a:pt x="490523" y="367727"/>
                  </a:lnTo>
                  <a:cubicBezTo>
                    <a:pt x="483192" y="376524"/>
                    <a:pt x="471830" y="369926"/>
                    <a:pt x="463766" y="375424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5E8B799-F438-4929-A473-E421F7B6F3FE}"/>
                </a:ext>
              </a:extLst>
            </p:cNvPr>
            <p:cNvSpPr/>
            <p:nvPr/>
          </p:nvSpPr>
          <p:spPr>
            <a:xfrm>
              <a:off x="11356038" y="4814911"/>
              <a:ext cx="448116" cy="385682"/>
            </a:xfrm>
            <a:custGeom>
              <a:avLst/>
              <a:gdLst>
                <a:gd name="connsiteX0" fmla="*/ 249996 w 448116"/>
                <a:gd name="connsiteY0" fmla="*/ 3665 h 385682"/>
                <a:gd name="connsiteX1" fmla="*/ 317072 w 448116"/>
                <a:gd name="connsiteY1" fmla="*/ 12829 h 385682"/>
                <a:gd name="connsiteX2" fmla="*/ 335399 w 448116"/>
                <a:gd name="connsiteY2" fmla="*/ 7331 h 385682"/>
                <a:gd name="connsiteX3" fmla="*/ 348228 w 448116"/>
                <a:gd name="connsiteY3" fmla="*/ 25658 h 385682"/>
                <a:gd name="connsiteX4" fmla="*/ 345662 w 448116"/>
                <a:gd name="connsiteY4" fmla="*/ 34088 h 385682"/>
                <a:gd name="connsiteX5" fmla="*/ 356659 w 448116"/>
                <a:gd name="connsiteY5" fmla="*/ 47650 h 385682"/>
                <a:gd name="connsiteX6" fmla="*/ 362523 w 448116"/>
                <a:gd name="connsiteY6" fmla="*/ 34455 h 385682"/>
                <a:gd name="connsiteX7" fmla="*/ 367655 w 448116"/>
                <a:gd name="connsiteY7" fmla="*/ 23825 h 385682"/>
                <a:gd name="connsiteX8" fmla="*/ 372053 w 448116"/>
                <a:gd name="connsiteY8" fmla="*/ 57913 h 385682"/>
                <a:gd name="connsiteX9" fmla="*/ 377185 w 448116"/>
                <a:gd name="connsiteY9" fmla="*/ 53881 h 385682"/>
                <a:gd name="connsiteX10" fmla="*/ 382316 w 448116"/>
                <a:gd name="connsiteY10" fmla="*/ 16861 h 385682"/>
                <a:gd name="connsiteX11" fmla="*/ 396611 w 448116"/>
                <a:gd name="connsiteY11" fmla="*/ 1466 h 385682"/>
                <a:gd name="connsiteX12" fmla="*/ 411639 w 448116"/>
                <a:gd name="connsiteY12" fmla="*/ 12462 h 385682"/>
                <a:gd name="connsiteX13" fmla="*/ 429600 w 448116"/>
                <a:gd name="connsiteY13" fmla="*/ 24925 h 385682"/>
                <a:gd name="connsiteX14" fmla="*/ 433998 w 448116"/>
                <a:gd name="connsiteY14" fmla="*/ 16861 h 385682"/>
                <a:gd name="connsiteX15" fmla="*/ 436930 w 448116"/>
                <a:gd name="connsiteY15" fmla="*/ 7331 h 385682"/>
                <a:gd name="connsiteX16" fmla="*/ 445727 w 448116"/>
                <a:gd name="connsiteY16" fmla="*/ 12829 h 385682"/>
                <a:gd name="connsiteX17" fmla="*/ 444994 w 448116"/>
                <a:gd name="connsiteY17" fmla="*/ 24192 h 385682"/>
                <a:gd name="connsiteX18" fmla="*/ 412372 w 448116"/>
                <a:gd name="connsiteY18" fmla="*/ 52415 h 385682"/>
                <a:gd name="connsiteX19" fmla="*/ 413838 w 448116"/>
                <a:gd name="connsiteY19" fmla="*/ 77340 h 385682"/>
                <a:gd name="connsiteX20" fmla="*/ 428500 w 448116"/>
                <a:gd name="connsiteY20" fmla="*/ 88702 h 385682"/>
                <a:gd name="connsiteX21" fmla="*/ 428133 w 448116"/>
                <a:gd name="connsiteY21" fmla="*/ 121691 h 385682"/>
                <a:gd name="connsiteX22" fmla="*/ 422269 w 448116"/>
                <a:gd name="connsiteY22" fmla="*/ 102631 h 385682"/>
                <a:gd name="connsiteX23" fmla="*/ 414938 w 448116"/>
                <a:gd name="connsiteY23" fmla="*/ 95300 h 385682"/>
                <a:gd name="connsiteX24" fmla="*/ 407974 w 448116"/>
                <a:gd name="connsiteY24" fmla="*/ 101898 h 385682"/>
                <a:gd name="connsiteX25" fmla="*/ 377185 w 448116"/>
                <a:gd name="connsiteY25" fmla="*/ 120225 h 385682"/>
                <a:gd name="connsiteX26" fmla="*/ 370954 w 448116"/>
                <a:gd name="connsiteY26" fmla="*/ 115093 h 385682"/>
                <a:gd name="connsiteX27" fmla="*/ 351893 w 448116"/>
                <a:gd name="connsiteY27" fmla="*/ 98965 h 385682"/>
                <a:gd name="connsiteX28" fmla="*/ 341264 w 448116"/>
                <a:gd name="connsiteY28" fmla="*/ 108129 h 385682"/>
                <a:gd name="connsiteX29" fmla="*/ 331001 w 448116"/>
                <a:gd name="connsiteY29" fmla="*/ 116193 h 385682"/>
                <a:gd name="connsiteX30" fmla="*/ 317439 w 448116"/>
                <a:gd name="connsiteY30" fmla="*/ 124623 h 385682"/>
                <a:gd name="connsiteX31" fmla="*/ 314507 w 448116"/>
                <a:gd name="connsiteY31" fmla="*/ 105563 h 385682"/>
                <a:gd name="connsiteX32" fmla="*/ 321837 w 448116"/>
                <a:gd name="connsiteY32" fmla="*/ 86870 h 385682"/>
                <a:gd name="connsiteX33" fmla="*/ 336499 w 448116"/>
                <a:gd name="connsiteY33" fmla="*/ 85404 h 385682"/>
                <a:gd name="connsiteX34" fmla="*/ 305710 w 448116"/>
                <a:gd name="connsiteY34" fmla="*/ 79172 h 385682"/>
                <a:gd name="connsiteX35" fmla="*/ 294347 w 448116"/>
                <a:gd name="connsiteY35" fmla="*/ 74407 h 385682"/>
                <a:gd name="connsiteX36" fmla="*/ 303877 w 448116"/>
                <a:gd name="connsiteY36" fmla="*/ 40686 h 385682"/>
                <a:gd name="connsiteX37" fmla="*/ 275653 w 448116"/>
                <a:gd name="connsiteY37" fmla="*/ 28590 h 385682"/>
                <a:gd name="connsiteX38" fmla="*/ 260259 w 448116"/>
                <a:gd name="connsiteY38" fmla="*/ 57180 h 385682"/>
                <a:gd name="connsiteX39" fmla="*/ 252195 w 448116"/>
                <a:gd name="connsiteY39" fmla="*/ 77340 h 385682"/>
                <a:gd name="connsiteX40" fmla="*/ 228736 w 448116"/>
                <a:gd name="connsiteY40" fmla="*/ 78073 h 385682"/>
                <a:gd name="connsiteX41" fmla="*/ 204545 w 448116"/>
                <a:gd name="connsiteY41" fmla="*/ 116926 h 385682"/>
                <a:gd name="connsiteX42" fmla="*/ 200880 w 448116"/>
                <a:gd name="connsiteY42" fmla="*/ 122424 h 385682"/>
                <a:gd name="connsiteX43" fmla="*/ 196848 w 448116"/>
                <a:gd name="connsiteY43" fmla="*/ 117292 h 385682"/>
                <a:gd name="connsiteX44" fmla="*/ 172289 w 448116"/>
                <a:gd name="connsiteY44" fmla="*/ 92734 h 385682"/>
                <a:gd name="connsiteX45" fmla="*/ 158361 w 448116"/>
                <a:gd name="connsiteY45" fmla="*/ 80272 h 385682"/>
                <a:gd name="connsiteX46" fmla="*/ 136735 w 448116"/>
                <a:gd name="connsiteY46" fmla="*/ 110695 h 385682"/>
                <a:gd name="connsiteX47" fmla="*/ 120608 w 448116"/>
                <a:gd name="connsiteY47" fmla="*/ 160177 h 385682"/>
                <a:gd name="connsiteX48" fmla="*/ 127572 w 448116"/>
                <a:gd name="connsiteY48" fmla="*/ 173739 h 385682"/>
                <a:gd name="connsiteX49" fmla="*/ 152130 w 448116"/>
                <a:gd name="connsiteY49" fmla="*/ 212592 h 385682"/>
                <a:gd name="connsiteX50" fmla="*/ 132703 w 448116"/>
                <a:gd name="connsiteY50" fmla="*/ 241182 h 385682"/>
                <a:gd name="connsiteX51" fmla="*/ 115476 w 448116"/>
                <a:gd name="connsiteY51" fmla="*/ 187668 h 385682"/>
                <a:gd name="connsiteX52" fmla="*/ 119508 w 448116"/>
                <a:gd name="connsiteY52" fmla="*/ 231286 h 385682"/>
                <a:gd name="connsiteX53" fmla="*/ 125006 w 448116"/>
                <a:gd name="connsiteY53" fmla="*/ 244848 h 385682"/>
                <a:gd name="connsiteX54" fmla="*/ 140034 w 448116"/>
                <a:gd name="connsiteY54" fmla="*/ 251812 h 385682"/>
                <a:gd name="connsiteX55" fmla="*/ 140034 w 448116"/>
                <a:gd name="connsiteY55" fmla="*/ 266474 h 385682"/>
                <a:gd name="connsiteX56" fmla="*/ 130138 w 448116"/>
                <a:gd name="connsiteY56" fmla="*/ 273438 h 385682"/>
                <a:gd name="connsiteX57" fmla="*/ 125006 w 448116"/>
                <a:gd name="connsiteY57" fmla="*/ 281868 h 385682"/>
                <a:gd name="connsiteX58" fmla="*/ 109245 w 448116"/>
                <a:gd name="connsiteY58" fmla="*/ 260609 h 385682"/>
                <a:gd name="connsiteX59" fmla="*/ 103747 w 448116"/>
                <a:gd name="connsiteY59" fmla="*/ 281502 h 385682"/>
                <a:gd name="connsiteX60" fmla="*/ 88352 w 448116"/>
                <a:gd name="connsiteY60" fmla="*/ 297629 h 385682"/>
                <a:gd name="connsiteX61" fmla="*/ 86519 w 448116"/>
                <a:gd name="connsiteY61" fmla="*/ 344913 h 385682"/>
                <a:gd name="connsiteX62" fmla="*/ 90185 w 448116"/>
                <a:gd name="connsiteY62" fmla="*/ 368371 h 385682"/>
                <a:gd name="connsiteX63" fmla="*/ 73691 w 448116"/>
                <a:gd name="connsiteY63" fmla="*/ 385599 h 385682"/>
                <a:gd name="connsiteX64" fmla="*/ 60862 w 448116"/>
                <a:gd name="connsiteY64" fmla="*/ 367272 h 385682"/>
                <a:gd name="connsiteX65" fmla="*/ 61228 w 448116"/>
                <a:gd name="connsiteY65" fmla="*/ 354076 h 385682"/>
                <a:gd name="connsiteX66" fmla="*/ 50599 w 448116"/>
                <a:gd name="connsiteY66" fmla="*/ 292498 h 385682"/>
                <a:gd name="connsiteX67" fmla="*/ 57563 w 448116"/>
                <a:gd name="connsiteY67" fmla="*/ 270872 h 385682"/>
                <a:gd name="connsiteX68" fmla="*/ 72591 w 448116"/>
                <a:gd name="connsiteY68" fmla="*/ 218457 h 385682"/>
                <a:gd name="connsiteX69" fmla="*/ 53898 w 448116"/>
                <a:gd name="connsiteY69" fmla="*/ 217724 h 385682"/>
                <a:gd name="connsiteX70" fmla="*/ 27873 w 448116"/>
                <a:gd name="connsiteY70" fmla="*/ 213692 h 385682"/>
                <a:gd name="connsiteX71" fmla="*/ 12479 w 448116"/>
                <a:gd name="connsiteY71" fmla="*/ 203796 h 385682"/>
                <a:gd name="connsiteX72" fmla="*/ 16 w 448116"/>
                <a:gd name="connsiteY72" fmla="*/ 189134 h 385682"/>
                <a:gd name="connsiteX73" fmla="*/ 14678 w 448116"/>
                <a:gd name="connsiteY73" fmla="*/ 173739 h 385682"/>
                <a:gd name="connsiteX74" fmla="*/ 30439 w 448116"/>
                <a:gd name="connsiteY74" fmla="*/ 180704 h 385682"/>
                <a:gd name="connsiteX75" fmla="*/ 31905 w 448116"/>
                <a:gd name="connsiteY75" fmla="*/ 182170 h 385682"/>
                <a:gd name="connsiteX76" fmla="*/ 64161 w 448116"/>
                <a:gd name="connsiteY76" fmla="*/ 175572 h 385682"/>
                <a:gd name="connsiteX77" fmla="*/ 63794 w 448116"/>
                <a:gd name="connsiteY77" fmla="*/ 159811 h 385682"/>
                <a:gd name="connsiteX78" fmla="*/ 51332 w 448116"/>
                <a:gd name="connsiteY78" fmla="*/ 163476 h 385682"/>
                <a:gd name="connsiteX79" fmla="*/ 28606 w 448116"/>
                <a:gd name="connsiteY79" fmla="*/ 153580 h 385682"/>
                <a:gd name="connsiteX80" fmla="*/ 36304 w 448116"/>
                <a:gd name="connsiteY80" fmla="*/ 109962 h 385682"/>
                <a:gd name="connsiteX81" fmla="*/ 16144 w 448116"/>
                <a:gd name="connsiteY81" fmla="*/ 104097 h 385682"/>
                <a:gd name="connsiteX82" fmla="*/ 20543 w 448116"/>
                <a:gd name="connsiteY82" fmla="*/ 71842 h 385682"/>
                <a:gd name="connsiteX83" fmla="*/ 39969 w 448116"/>
                <a:gd name="connsiteY83" fmla="*/ 72208 h 385682"/>
                <a:gd name="connsiteX84" fmla="*/ 59396 w 448116"/>
                <a:gd name="connsiteY84" fmla="*/ 99699 h 385682"/>
                <a:gd name="connsiteX85" fmla="*/ 53898 w 448116"/>
                <a:gd name="connsiteY85" fmla="*/ 130121 h 385682"/>
                <a:gd name="connsiteX86" fmla="*/ 63061 w 448116"/>
                <a:gd name="connsiteY86" fmla="*/ 101898 h 385682"/>
                <a:gd name="connsiteX87" fmla="*/ 63061 w 448116"/>
                <a:gd name="connsiteY87" fmla="*/ 100065 h 385682"/>
                <a:gd name="connsiteX88" fmla="*/ 77723 w 448116"/>
                <a:gd name="connsiteY88" fmla="*/ 38120 h 385682"/>
                <a:gd name="connsiteX89" fmla="*/ 67826 w 448116"/>
                <a:gd name="connsiteY89" fmla="*/ 21626 h 385682"/>
                <a:gd name="connsiteX90" fmla="*/ 42168 w 448116"/>
                <a:gd name="connsiteY90" fmla="*/ 10630 h 385682"/>
                <a:gd name="connsiteX91" fmla="*/ 84320 w 448116"/>
                <a:gd name="connsiteY91" fmla="*/ 7331 h 385682"/>
                <a:gd name="connsiteX92" fmla="*/ 177055 w 448116"/>
                <a:gd name="connsiteY92" fmla="*/ 1833 h 385682"/>
                <a:gd name="connsiteX93" fmla="*/ 197214 w 448116"/>
                <a:gd name="connsiteY93" fmla="*/ 0 h 385682"/>
                <a:gd name="connsiteX94" fmla="*/ 237900 w 448116"/>
                <a:gd name="connsiteY94" fmla="*/ 367 h 385682"/>
                <a:gd name="connsiteX95" fmla="*/ 249996 w 448116"/>
                <a:gd name="connsiteY95" fmla="*/ 3665 h 38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448116" h="385682">
                  <a:moveTo>
                    <a:pt x="249996" y="3665"/>
                  </a:moveTo>
                  <a:cubicBezTo>
                    <a:pt x="271988" y="7697"/>
                    <a:pt x="295813" y="-1833"/>
                    <a:pt x="317072" y="12829"/>
                  </a:cubicBezTo>
                  <a:cubicBezTo>
                    <a:pt x="320005" y="15028"/>
                    <a:pt x="327702" y="6231"/>
                    <a:pt x="335399" y="7331"/>
                  </a:cubicBezTo>
                  <a:cubicBezTo>
                    <a:pt x="346395" y="9163"/>
                    <a:pt x="359224" y="8430"/>
                    <a:pt x="348228" y="25658"/>
                  </a:cubicBezTo>
                  <a:cubicBezTo>
                    <a:pt x="346762" y="28223"/>
                    <a:pt x="344929" y="32988"/>
                    <a:pt x="345662" y="34088"/>
                  </a:cubicBezTo>
                  <a:cubicBezTo>
                    <a:pt x="350061" y="38487"/>
                    <a:pt x="350061" y="47650"/>
                    <a:pt x="356659" y="47650"/>
                  </a:cubicBezTo>
                  <a:cubicBezTo>
                    <a:pt x="365089" y="47650"/>
                    <a:pt x="361423" y="39220"/>
                    <a:pt x="362523" y="34455"/>
                  </a:cubicBezTo>
                  <a:cubicBezTo>
                    <a:pt x="363256" y="31156"/>
                    <a:pt x="361423" y="26757"/>
                    <a:pt x="367655" y="23825"/>
                  </a:cubicBezTo>
                  <a:cubicBezTo>
                    <a:pt x="364356" y="36654"/>
                    <a:pt x="368388" y="47284"/>
                    <a:pt x="372053" y="57913"/>
                  </a:cubicBezTo>
                  <a:cubicBezTo>
                    <a:pt x="376452" y="58646"/>
                    <a:pt x="377918" y="55714"/>
                    <a:pt x="377185" y="53881"/>
                  </a:cubicBezTo>
                  <a:cubicBezTo>
                    <a:pt x="372420" y="40686"/>
                    <a:pt x="384149" y="30056"/>
                    <a:pt x="382316" y="16861"/>
                  </a:cubicBezTo>
                  <a:cubicBezTo>
                    <a:pt x="381217" y="9897"/>
                    <a:pt x="389280" y="3299"/>
                    <a:pt x="396611" y="1466"/>
                  </a:cubicBezTo>
                  <a:cubicBezTo>
                    <a:pt x="404675" y="-367"/>
                    <a:pt x="407607" y="6964"/>
                    <a:pt x="411639" y="12462"/>
                  </a:cubicBezTo>
                  <a:cubicBezTo>
                    <a:pt x="415671" y="18327"/>
                    <a:pt x="428133" y="13195"/>
                    <a:pt x="429600" y="24925"/>
                  </a:cubicBezTo>
                  <a:cubicBezTo>
                    <a:pt x="429600" y="25658"/>
                    <a:pt x="433265" y="20526"/>
                    <a:pt x="433998" y="16861"/>
                  </a:cubicBezTo>
                  <a:cubicBezTo>
                    <a:pt x="434731" y="13562"/>
                    <a:pt x="432165" y="8430"/>
                    <a:pt x="436930" y="7331"/>
                  </a:cubicBezTo>
                  <a:cubicBezTo>
                    <a:pt x="440962" y="6231"/>
                    <a:pt x="443528" y="9530"/>
                    <a:pt x="445727" y="12829"/>
                  </a:cubicBezTo>
                  <a:cubicBezTo>
                    <a:pt x="448293" y="16861"/>
                    <a:pt x="449759" y="22359"/>
                    <a:pt x="444994" y="24192"/>
                  </a:cubicBezTo>
                  <a:cubicBezTo>
                    <a:pt x="430333" y="29323"/>
                    <a:pt x="428133" y="46917"/>
                    <a:pt x="412372" y="52415"/>
                  </a:cubicBezTo>
                  <a:cubicBezTo>
                    <a:pt x="399543" y="56814"/>
                    <a:pt x="408340" y="69642"/>
                    <a:pt x="413838" y="77340"/>
                  </a:cubicBezTo>
                  <a:cubicBezTo>
                    <a:pt x="417137" y="82105"/>
                    <a:pt x="423735" y="84670"/>
                    <a:pt x="428500" y="88702"/>
                  </a:cubicBezTo>
                  <a:cubicBezTo>
                    <a:pt x="448293" y="105197"/>
                    <a:pt x="448293" y="105197"/>
                    <a:pt x="428133" y="121691"/>
                  </a:cubicBezTo>
                  <a:cubicBezTo>
                    <a:pt x="422269" y="116559"/>
                    <a:pt x="423002" y="109229"/>
                    <a:pt x="422269" y="102631"/>
                  </a:cubicBezTo>
                  <a:cubicBezTo>
                    <a:pt x="421536" y="98599"/>
                    <a:pt x="418970" y="95667"/>
                    <a:pt x="414938" y="95300"/>
                  </a:cubicBezTo>
                  <a:cubicBezTo>
                    <a:pt x="410173" y="94567"/>
                    <a:pt x="408340" y="97866"/>
                    <a:pt x="407974" y="101898"/>
                  </a:cubicBezTo>
                  <a:cubicBezTo>
                    <a:pt x="405408" y="120225"/>
                    <a:pt x="388181" y="115093"/>
                    <a:pt x="377185" y="120225"/>
                  </a:cubicBezTo>
                  <a:cubicBezTo>
                    <a:pt x="374252" y="121691"/>
                    <a:pt x="369854" y="118392"/>
                    <a:pt x="370954" y="115093"/>
                  </a:cubicBezTo>
                  <a:cubicBezTo>
                    <a:pt x="377551" y="94567"/>
                    <a:pt x="358491" y="103730"/>
                    <a:pt x="351893" y="98965"/>
                  </a:cubicBezTo>
                  <a:cubicBezTo>
                    <a:pt x="341630" y="91635"/>
                    <a:pt x="345296" y="105563"/>
                    <a:pt x="341264" y="108129"/>
                  </a:cubicBezTo>
                  <a:cubicBezTo>
                    <a:pt x="337598" y="110695"/>
                    <a:pt x="334666" y="114360"/>
                    <a:pt x="331001" y="116193"/>
                  </a:cubicBezTo>
                  <a:cubicBezTo>
                    <a:pt x="326236" y="118759"/>
                    <a:pt x="325869" y="130488"/>
                    <a:pt x="317439" y="124623"/>
                  </a:cubicBezTo>
                  <a:cubicBezTo>
                    <a:pt x="311208" y="120225"/>
                    <a:pt x="312674" y="111794"/>
                    <a:pt x="314507" y="105563"/>
                  </a:cubicBezTo>
                  <a:cubicBezTo>
                    <a:pt x="316339" y="99332"/>
                    <a:pt x="320371" y="93834"/>
                    <a:pt x="321837" y="86870"/>
                  </a:cubicBezTo>
                  <a:cubicBezTo>
                    <a:pt x="324403" y="75507"/>
                    <a:pt x="331367" y="86870"/>
                    <a:pt x="336499" y="85404"/>
                  </a:cubicBezTo>
                  <a:cubicBezTo>
                    <a:pt x="326602" y="72941"/>
                    <a:pt x="317805" y="71109"/>
                    <a:pt x="305710" y="79172"/>
                  </a:cubicBezTo>
                  <a:cubicBezTo>
                    <a:pt x="299845" y="82838"/>
                    <a:pt x="295447" y="83571"/>
                    <a:pt x="294347" y="74407"/>
                  </a:cubicBezTo>
                  <a:cubicBezTo>
                    <a:pt x="292881" y="61945"/>
                    <a:pt x="289582" y="49483"/>
                    <a:pt x="303877" y="40686"/>
                  </a:cubicBezTo>
                  <a:cubicBezTo>
                    <a:pt x="292881" y="41419"/>
                    <a:pt x="284084" y="38120"/>
                    <a:pt x="275653" y="28590"/>
                  </a:cubicBezTo>
                  <a:cubicBezTo>
                    <a:pt x="289582" y="50582"/>
                    <a:pt x="262091" y="45084"/>
                    <a:pt x="260259" y="57180"/>
                  </a:cubicBezTo>
                  <a:cubicBezTo>
                    <a:pt x="259526" y="61945"/>
                    <a:pt x="253294" y="68909"/>
                    <a:pt x="252195" y="77340"/>
                  </a:cubicBezTo>
                  <a:cubicBezTo>
                    <a:pt x="243031" y="65977"/>
                    <a:pt x="236800" y="65977"/>
                    <a:pt x="228736" y="78073"/>
                  </a:cubicBezTo>
                  <a:cubicBezTo>
                    <a:pt x="220306" y="90902"/>
                    <a:pt x="217740" y="107396"/>
                    <a:pt x="204545" y="116926"/>
                  </a:cubicBezTo>
                  <a:cubicBezTo>
                    <a:pt x="206011" y="120225"/>
                    <a:pt x="203812" y="121691"/>
                    <a:pt x="200880" y="122424"/>
                  </a:cubicBezTo>
                  <a:cubicBezTo>
                    <a:pt x="197947" y="122057"/>
                    <a:pt x="196115" y="120591"/>
                    <a:pt x="196848" y="117292"/>
                  </a:cubicBezTo>
                  <a:cubicBezTo>
                    <a:pt x="193549" y="104464"/>
                    <a:pt x="181820" y="98599"/>
                    <a:pt x="172289" y="92734"/>
                  </a:cubicBezTo>
                  <a:cubicBezTo>
                    <a:pt x="166058" y="89069"/>
                    <a:pt x="164226" y="75140"/>
                    <a:pt x="158361" y="80272"/>
                  </a:cubicBezTo>
                  <a:cubicBezTo>
                    <a:pt x="149564" y="87969"/>
                    <a:pt x="141134" y="97866"/>
                    <a:pt x="136735" y="110695"/>
                  </a:cubicBezTo>
                  <a:cubicBezTo>
                    <a:pt x="131237" y="127189"/>
                    <a:pt x="135269" y="146249"/>
                    <a:pt x="120608" y="160177"/>
                  </a:cubicBezTo>
                  <a:cubicBezTo>
                    <a:pt x="113277" y="167142"/>
                    <a:pt x="123540" y="170440"/>
                    <a:pt x="127572" y="173739"/>
                  </a:cubicBezTo>
                  <a:cubicBezTo>
                    <a:pt x="140401" y="183636"/>
                    <a:pt x="150664" y="193899"/>
                    <a:pt x="152130" y="212592"/>
                  </a:cubicBezTo>
                  <a:cubicBezTo>
                    <a:pt x="153229" y="229087"/>
                    <a:pt x="142966" y="234218"/>
                    <a:pt x="132703" y="241182"/>
                  </a:cubicBezTo>
                  <a:cubicBezTo>
                    <a:pt x="129771" y="222489"/>
                    <a:pt x="108878" y="209294"/>
                    <a:pt x="115476" y="187668"/>
                  </a:cubicBezTo>
                  <a:cubicBezTo>
                    <a:pt x="94950" y="204529"/>
                    <a:pt x="96416" y="222122"/>
                    <a:pt x="119508" y="231286"/>
                  </a:cubicBezTo>
                  <a:cubicBezTo>
                    <a:pt x="126839" y="234218"/>
                    <a:pt x="129771" y="237517"/>
                    <a:pt x="125006" y="244848"/>
                  </a:cubicBezTo>
                  <a:cubicBezTo>
                    <a:pt x="125006" y="255844"/>
                    <a:pt x="125006" y="255844"/>
                    <a:pt x="140034" y="251812"/>
                  </a:cubicBezTo>
                  <a:cubicBezTo>
                    <a:pt x="140034" y="256944"/>
                    <a:pt x="140034" y="261709"/>
                    <a:pt x="140034" y="266474"/>
                  </a:cubicBezTo>
                  <a:cubicBezTo>
                    <a:pt x="139668" y="272705"/>
                    <a:pt x="141500" y="279669"/>
                    <a:pt x="130138" y="273438"/>
                  </a:cubicBezTo>
                  <a:cubicBezTo>
                    <a:pt x="124273" y="270139"/>
                    <a:pt x="126106" y="278569"/>
                    <a:pt x="125006" y="281868"/>
                  </a:cubicBezTo>
                  <a:cubicBezTo>
                    <a:pt x="109245" y="283701"/>
                    <a:pt x="108145" y="282235"/>
                    <a:pt x="109245" y="260609"/>
                  </a:cubicBezTo>
                  <a:cubicBezTo>
                    <a:pt x="106313" y="267207"/>
                    <a:pt x="106679" y="274904"/>
                    <a:pt x="103747" y="281502"/>
                  </a:cubicBezTo>
                  <a:cubicBezTo>
                    <a:pt x="100448" y="288833"/>
                    <a:pt x="91284" y="291032"/>
                    <a:pt x="88352" y="297629"/>
                  </a:cubicBezTo>
                  <a:cubicBezTo>
                    <a:pt x="81755" y="312658"/>
                    <a:pt x="79555" y="328785"/>
                    <a:pt x="86519" y="344913"/>
                  </a:cubicBezTo>
                  <a:cubicBezTo>
                    <a:pt x="89818" y="352610"/>
                    <a:pt x="92751" y="359941"/>
                    <a:pt x="90185" y="368371"/>
                  </a:cubicBezTo>
                  <a:cubicBezTo>
                    <a:pt x="87619" y="376802"/>
                    <a:pt x="85053" y="386698"/>
                    <a:pt x="73691" y="385599"/>
                  </a:cubicBezTo>
                  <a:cubicBezTo>
                    <a:pt x="63428" y="384866"/>
                    <a:pt x="61961" y="375702"/>
                    <a:pt x="60862" y="367272"/>
                  </a:cubicBezTo>
                  <a:cubicBezTo>
                    <a:pt x="60129" y="362873"/>
                    <a:pt x="60495" y="358475"/>
                    <a:pt x="61228" y="354076"/>
                  </a:cubicBezTo>
                  <a:cubicBezTo>
                    <a:pt x="64161" y="332451"/>
                    <a:pt x="62328" y="311924"/>
                    <a:pt x="50599" y="292498"/>
                  </a:cubicBezTo>
                  <a:cubicBezTo>
                    <a:pt x="44734" y="282968"/>
                    <a:pt x="48400" y="276004"/>
                    <a:pt x="57563" y="270872"/>
                  </a:cubicBezTo>
                  <a:cubicBezTo>
                    <a:pt x="85420" y="255844"/>
                    <a:pt x="87986" y="247414"/>
                    <a:pt x="72591" y="218457"/>
                  </a:cubicBezTo>
                  <a:cubicBezTo>
                    <a:pt x="66726" y="207461"/>
                    <a:pt x="58663" y="214059"/>
                    <a:pt x="53898" y="217724"/>
                  </a:cubicBezTo>
                  <a:cubicBezTo>
                    <a:pt x="42901" y="225788"/>
                    <a:pt x="35204" y="225421"/>
                    <a:pt x="27873" y="213692"/>
                  </a:cubicBezTo>
                  <a:cubicBezTo>
                    <a:pt x="24574" y="208194"/>
                    <a:pt x="18343" y="205995"/>
                    <a:pt x="12479" y="203796"/>
                  </a:cubicBezTo>
                  <a:cubicBezTo>
                    <a:pt x="5514" y="201230"/>
                    <a:pt x="-350" y="197198"/>
                    <a:pt x="16" y="189134"/>
                  </a:cubicBezTo>
                  <a:cubicBezTo>
                    <a:pt x="16" y="179970"/>
                    <a:pt x="8447" y="177405"/>
                    <a:pt x="14678" y="173739"/>
                  </a:cubicBezTo>
                  <a:cubicBezTo>
                    <a:pt x="22009" y="169707"/>
                    <a:pt x="25674" y="177038"/>
                    <a:pt x="30439" y="180704"/>
                  </a:cubicBezTo>
                  <a:cubicBezTo>
                    <a:pt x="32272" y="182170"/>
                    <a:pt x="30073" y="180337"/>
                    <a:pt x="31905" y="182170"/>
                  </a:cubicBezTo>
                  <a:cubicBezTo>
                    <a:pt x="49866" y="201230"/>
                    <a:pt x="53898" y="200497"/>
                    <a:pt x="64161" y="175572"/>
                  </a:cubicBezTo>
                  <a:cubicBezTo>
                    <a:pt x="66360" y="170074"/>
                    <a:pt x="68193" y="164576"/>
                    <a:pt x="63794" y="159811"/>
                  </a:cubicBezTo>
                  <a:cubicBezTo>
                    <a:pt x="58296" y="153946"/>
                    <a:pt x="55364" y="161277"/>
                    <a:pt x="51332" y="163476"/>
                  </a:cubicBezTo>
                  <a:cubicBezTo>
                    <a:pt x="39236" y="170807"/>
                    <a:pt x="30806" y="167508"/>
                    <a:pt x="28606" y="153580"/>
                  </a:cubicBezTo>
                  <a:cubicBezTo>
                    <a:pt x="26407" y="138552"/>
                    <a:pt x="22009" y="122790"/>
                    <a:pt x="36304" y="109962"/>
                  </a:cubicBezTo>
                  <a:cubicBezTo>
                    <a:pt x="29340" y="104830"/>
                    <a:pt x="17977" y="114727"/>
                    <a:pt x="16144" y="104097"/>
                  </a:cubicBezTo>
                  <a:cubicBezTo>
                    <a:pt x="14311" y="93467"/>
                    <a:pt x="13945" y="81005"/>
                    <a:pt x="20543" y="71842"/>
                  </a:cubicBezTo>
                  <a:cubicBezTo>
                    <a:pt x="25308" y="64877"/>
                    <a:pt x="35204" y="65610"/>
                    <a:pt x="39969" y="72208"/>
                  </a:cubicBezTo>
                  <a:cubicBezTo>
                    <a:pt x="46567" y="81372"/>
                    <a:pt x="53531" y="89802"/>
                    <a:pt x="59396" y="99699"/>
                  </a:cubicBezTo>
                  <a:cubicBezTo>
                    <a:pt x="67093" y="112527"/>
                    <a:pt x="56463" y="120225"/>
                    <a:pt x="53898" y="130121"/>
                  </a:cubicBezTo>
                  <a:cubicBezTo>
                    <a:pt x="58296" y="121324"/>
                    <a:pt x="71125" y="115093"/>
                    <a:pt x="63061" y="101898"/>
                  </a:cubicBezTo>
                  <a:cubicBezTo>
                    <a:pt x="61961" y="100065"/>
                    <a:pt x="61595" y="101898"/>
                    <a:pt x="63061" y="100065"/>
                  </a:cubicBezTo>
                  <a:cubicBezTo>
                    <a:pt x="78089" y="81738"/>
                    <a:pt x="67459" y="57547"/>
                    <a:pt x="77723" y="38120"/>
                  </a:cubicBezTo>
                  <a:cubicBezTo>
                    <a:pt x="83587" y="27490"/>
                    <a:pt x="79922" y="23459"/>
                    <a:pt x="67826" y="21626"/>
                  </a:cubicBezTo>
                  <a:cubicBezTo>
                    <a:pt x="59029" y="20160"/>
                    <a:pt x="46933" y="22725"/>
                    <a:pt x="42168" y="10630"/>
                  </a:cubicBezTo>
                  <a:cubicBezTo>
                    <a:pt x="55730" y="3665"/>
                    <a:pt x="70392" y="9530"/>
                    <a:pt x="84320" y="7331"/>
                  </a:cubicBezTo>
                  <a:cubicBezTo>
                    <a:pt x="115110" y="4398"/>
                    <a:pt x="145899" y="3299"/>
                    <a:pt x="177055" y="1833"/>
                  </a:cubicBezTo>
                  <a:cubicBezTo>
                    <a:pt x="183652" y="1466"/>
                    <a:pt x="190616" y="3299"/>
                    <a:pt x="197214" y="0"/>
                  </a:cubicBezTo>
                  <a:cubicBezTo>
                    <a:pt x="210776" y="6964"/>
                    <a:pt x="224338" y="0"/>
                    <a:pt x="237900" y="367"/>
                  </a:cubicBezTo>
                  <a:cubicBezTo>
                    <a:pt x="241565" y="4032"/>
                    <a:pt x="245597" y="3665"/>
                    <a:pt x="249996" y="3665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49714253-5C9B-485B-9B1C-64DD436E2585}"/>
                </a:ext>
              </a:extLst>
            </p:cNvPr>
            <p:cNvSpPr/>
            <p:nvPr/>
          </p:nvSpPr>
          <p:spPr>
            <a:xfrm>
              <a:off x="12042836" y="5236424"/>
              <a:ext cx="102484" cy="121745"/>
            </a:xfrm>
            <a:custGeom>
              <a:avLst/>
              <a:gdLst>
                <a:gd name="connsiteX0" fmla="*/ 54726 w 102484"/>
                <a:gd name="connsiteY0" fmla="*/ 36660 h 121745"/>
                <a:gd name="connsiteX1" fmla="*/ 52527 w 102484"/>
                <a:gd name="connsiteY1" fmla="*/ 87242 h 121745"/>
                <a:gd name="connsiteX2" fmla="*/ 77818 w 102484"/>
                <a:gd name="connsiteY2" fmla="*/ 105203 h 121745"/>
                <a:gd name="connsiteX3" fmla="*/ 99443 w 102484"/>
                <a:gd name="connsiteY3" fmla="*/ 104103 h 121745"/>
                <a:gd name="connsiteX4" fmla="*/ 99810 w 102484"/>
                <a:gd name="connsiteY4" fmla="*/ 104469 h 121745"/>
                <a:gd name="connsiteX5" fmla="*/ 96145 w 102484"/>
                <a:gd name="connsiteY5" fmla="*/ 119498 h 121745"/>
                <a:gd name="connsiteX6" fmla="*/ 69021 w 102484"/>
                <a:gd name="connsiteY6" fmla="*/ 117298 h 121745"/>
                <a:gd name="connsiteX7" fmla="*/ 45929 w 102484"/>
                <a:gd name="connsiteY7" fmla="*/ 118031 h 121745"/>
                <a:gd name="connsiteX8" fmla="*/ 23204 w 102484"/>
                <a:gd name="connsiteY8" fmla="*/ 111800 h 121745"/>
                <a:gd name="connsiteX9" fmla="*/ 29068 w 102484"/>
                <a:gd name="connsiteY9" fmla="*/ 83210 h 121745"/>
                <a:gd name="connsiteX10" fmla="*/ 40431 w 102484"/>
                <a:gd name="connsiteY10" fmla="*/ 73314 h 121745"/>
                <a:gd name="connsiteX11" fmla="*/ 21371 w 102484"/>
                <a:gd name="connsiteY11" fmla="*/ 54987 h 121745"/>
                <a:gd name="connsiteX12" fmla="*/ 7076 w 102484"/>
                <a:gd name="connsiteY12" fmla="*/ 22731 h 121745"/>
                <a:gd name="connsiteX13" fmla="*/ 10375 w 102484"/>
                <a:gd name="connsiteY13" fmla="*/ 12468 h 121745"/>
                <a:gd name="connsiteX14" fmla="*/ 23570 w 102484"/>
                <a:gd name="connsiteY14" fmla="*/ 739 h 121745"/>
                <a:gd name="connsiteX15" fmla="*/ 27602 w 102484"/>
                <a:gd name="connsiteY15" fmla="*/ 18699 h 121745"/>
                <a:gd name="connsiteX16" fmla="*/ 43363 w 102484"/>
                <a:gd name="connsiteY16" fmla="*/ 54254 h 121745"/>
                <a:gd name="connsiteX17" fmla="*/ 54726 w 102484"/>
                <a:gd name="connsiteY17" fmla="*/ 36660 h 12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484" h="121745">
                  <a:moveTo>
                    <a:pt x="54726" y="36660"/>
                  </a:moveTo>
                  <a:cubicBezTo>
                    <a:pt x="51060" y="53154"/>
                    <a:pt x="56559" y="70015"/>
                    <a:pt x="52527" y="87242"/>
                  </a:cubicBezTo>
                  <a:cubicBezTo>
                    <a:pt x="48495" y="103370"/>
                    <a:pt x="67555" y="102270"/>
                    <a:pt x="77818" y="105203"/>
                  </a:cubicBezTo>
                  <a:cubicBezTo>
                    <a:pt x="84415" y="107035"/>
                    <a:pt x="92113" y="104469"/>
                    <a:pt x="99443" y="104103"/>
                  </a:cubicBezTo>
                  <a:cubicBezTo>
                    <a:pt x="99443" y="104103"/>
                    <a:pt x="99810" y="104469"/>
                    <a:pt x="99810" y="104469"/>
                  </a:cubicBezTo>
                  <a:cubicBezTo>
                    <a:pt x="104575" y="111067"/>
                    <a:pt x="102742" y="115832"/>
                    <a:pt x="96145" y="119498"/>
                  </a:cubicBezTo>
                  <a:cubicBezTo>
                    <a:pt x="86981" y="120597"/>
                    <a:pt x="78551" y="124996"/>
                    <a:pt x="69021" y="117298"/>
                  </a:cubicBezTo>
                  <a:cubicBezTo>
                    <a:pt x="63889" y="112900"/>
                    <a:pt x="52893" y="113633"/>
                    <a:pt x="45929" y="118031"/>
                  </a:cubicBezTo>
                  <a:cubicBezTo>
                    <a:pt x="35666" y="124263"/>
                    <a:pt x="29068" y="117665"/>
                    <a:pt x="23204" y="111800"/>
                  </a:cubicBezTo>
                  <a:cubicBezTo>
                    <a:pt x="11474" y="99704"/>
                    <a:pt x="15506" y="89808"/>
                    <a:pt x="29068" y="83210"/>
                  </a:cubicBezTo>
                  <a:cubicBezTo>
                    <a:pt x="33833" y="80644"/>
                    <a:pt x="38232" y="80644"/>
                    <a:pt x="40431" y="73314"/>
                  </a:cubicBezTo>
                  <a:cubicBezTo>
                    <a:pt x="45929" y="53887"/>
                    <a:pt x="28702" y="57186"/>
                    <a:pt x="21371" y="54987"/>
                  </a:cubicBezTo>
                  <a:cubicBezTo>
                    <a:pt x="-2454" y="48022"/>
                    <a:pt x="-5020" y="43624"/>
                    <a:pt x="7076" y="22731"/>
                  </a:cubicBezTo>
                  <a:cubicBezTo>
                    <a:pt x="8909" y="19799"/>
                    <a:pt x="9275" y="15767"/>
                    <a:pt x="10375" y="12468"/>
                  </a:cubicBezTo>
                  <a:cubicBezTo>
                    <a:pt x="12574" y="5871"/>
                    <a:pt x="14407" y="-2560"/>
                    <a:pt x="23570" y="739"/>
                  </a:cubicBezTo>
                  <a:cubicBezTo>
                    <a:pt x="32367" y="3671"/>
                    <a:pt x="28702" y="12102"/>
                    <a:pt x="27602" y="18699"/>
                  </a:cubicBezTo>
                  <a:cubicBezTo>
                    <a:pt x="24303" y="34461"/>
                    <a:pt x="30534" y="45823"/>
                    <a:pt x="43363" y="54254"/>
                  </a:cubicBezTo>
                  <a:cubicBezTo>
                    <a:pt x="51060" y="49855"/>
                    <a:pt x="43363" y="36660"/>
                    <a:pt x="54726" y="3666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8BFF814A-6D12-4A4B-B3DC-29F3A69F4F5F}"/>
                </a:ext>
              </a:extLst>
            </p:cNvPr>
            <p:cNvSpPr/>
            <p:nvPr/>
          </p:nvSpPr>
          <p:spPr>
            <a:xfrm>
              <a:off x="12139347" y="5318168"/>
              <a:ext cx="112527" cy="53990"/>
            </a:xfrm>
            <a:custGeom>
              <a:avLst/>
              <a:gdLst>
                <a:gd name="connsiteX0" fmla="*/ 0 w 112527"/>
                <a:gd name="connsiteY0" fmla="*/ 37753 h 53990"/>
                <a:gd name="connsiteX1" fmla="*/ 3665 w 112527"/>
                <a:gd name="connsiteY1" fmla="*/ 22725 h 53990"/>
                <a:gd name="connsiteX2" fmla="*/ 41419 w 112527"/>
                <a:gd name="connsiteY2" fmla="*/ 9897 h 53990"/>
                <a:gd name="connsiteX3" fmla="*/ 101531 w 112527"/>
                <a:gd name="connsiteY3" fmla="*/ 366 h 53990"/>
                <a:gd name="connsiteX4" fmla="*/ 112527 w 112527"/>
                <a:gd name="connsiteY4" fmla="*/ 0 h 53990"/>
                <a:gd name="connsiteX5" fmla="*/ 92001 w 112527"/>
                <a:gd name="connsiteY5" fmla="*/ 11729 h 53990"/>
                <a:gd name="connsiteX6" fmla="*/ 88702 w 112527"/>
                <a:gd name="connsiteY6" fmla="*/ 12462 h 53990"/>
                <a:gd name="connsiteX7" fmla="*/ 66343 w 112527"/>
                <a:gd name="connsiteY7" fmla="*/ 30789 h 53990"/>
                <a:gd name="connsiteX8" fmla="*/ 41419 w 112527"/>
                <a:gd name="connsiteY8" fmla="*/ 46917 h 53990"/>
                <a:gd name="connsiteX9" fmla="*/ 11363 w 112527"/>
                <a:gd name="connsiteY9" fmla="*/ 44351 h 53990"/>
                <a:gd name="connsiteX10" fmla="*/ 4398 w 112527"/>
                <a:gd name="connsiteY10" fmla="*/ 45451 h 53990"/>
                <a:gd name="connsiteX11" fmla="*/ 0 w 112527"/>
                <a:gd name="connsiteY11" fmla="*/ 37753 h 5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527" h="53990">
                  <a:moveTo>
                    <a:pt x="0" y="37753"/>
                  </a:moveTo>
                  <a:cubicBezTo>
                    <a:pt x="1100" y="32622"/>
                    <a:pt x="2566" y="27857"/>
                    <a:pt x="3665" y="22725"/>
                  </a:cubicBezTo>
                  <a:cubicBezTo>
                    <a:pt x="13562" y="10263"/>
                    <a:pt x="25291" y="8064"/>
                    <a:pt x="41419" y="9897"/>
                  </a:cubicBezTo>
                  <a:cubicBezTo>
                    <a:pt x="61579" y="12096"/>
                    <a:pt x="81005" y="733"/>
                    <a:pt x="101531" y="366"/>
                  </a:cubicBezTo>
                  <a:cubicBezTo>
                    <a:pt x="105197" y="366"/>
                    <a:pt x="108862" y="0"/>
                    <a:pt x="112527" y="0"/>
                  </a:cubicBezTo>
                  <a:cubicBezTo>
                    <a:pt x="106296" y="5132"/>
                    <a:pt x="108862" y="25658"/>
                    <a:pt x="92001" y="11729"/>
                  </a:cubicBezTo>
                  <a:cubicBezTo>
                    <a:pt x="91268" y="11363"/>
                    <a:pt x="88702" y="11729"/>
                    <a:pt x="88702" y="12462"/>
                  </a:cubicBezTo>
                  <a:cubicBezTo>
                    <a:pt x="85770" y="24558"/>
                    <a:pt x="72575" y="24192"/>
                    <a:pt x="66343" y="30789"/>
                  </a:cubicBezTo>
                  <a:cubicBezTo>
                    <a:pt x="59013" y="38487"/>
                    <a:pt x="52782" y="45817"/>
                    <a:pt x="41419" y="46917"/>
                  </a:cubicBezTo>
                  <a:cubicBezTo>
                    <a:pt x="31156" y="48016"/>
                    <a:pt x="19793" y="63778"/>
                    <a:pt x="11363" y="44351"/>
                  </a:cubicBezTo>
                  <a:cubicBezTo>
                    <a:pt x="10996" y="43985"/>
                    <a:pt x="6598" y="45084"/>
                    <a:pt x="4398" y="45451"/>
                  </a:cubicBezTo>
                  <a:cubicBezTo>
                    <a:pt x="3299" y="42152"/>
                    <a:pt x="2932" y="39220"/>
                    <a:pt x="0" y="37753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7DED38E0-EBB7-483F-A9A6-612FA28C61AD}"/>
                </a:ext>
              </a:extLst>
            </p:cNvPr>
            <p:cNvSpPr/>
            <p:nvPr/>
          </p:nvSpPr>
          <p:spPr>
            <a:xfrm>
              <a:off x="11675846" y="4619462"/>
              <a:ext cx="108770" cy="66383"/>
            </a:xfrm>
            <a:custGeom>
              <a:avLst/>
              <a:gdLst>
                <a:gd name="connsiteX0" fmla="*/ 1663 w 108770"/>
                <a:gd name="connsiteY0" fmla="*/ 15111 h 66383"/>
                <a:gd name="connsiteX1" fmla="*/ 8260 w 108770"/>
                <a:gd name="connsiteY1" fmla="*/ 17677 h 66383"/>
                <a:gd name="connsiteX2" fmla="*/ 58110 w 108770"/>
                <a:gd name="connsiteY2" fmla="*/ 83 h 66383"/>
                <a:gd name="connsiteX3" fmla="*/ 77903 w 108770"/>
                <a:gd name="connsiteY3" fmla="*/ 20243 h 66383"/>
                <a:gd name="connsiteX4" fmla="*/ 103194 w 108770"/>
                <a:gd name="connsiteY4" fmla="*/ 34171 h 66383"/>
                <a:gd name="connsiteX5" fmla="*/ 106859 w 108770"/>
                <a:gd name="connsiteY5" fmla="*/ 45534 h 66383"/>
                <a:gd name="connsiteX6" fmla="*/ 86333 w 108770"/>
                <a:gd name="connsiteY6" fmla="*/ 60196 h 66383"/>
                <a:gd name="connsiteX7" fmla="*/ 65074 w 108770"/>
                <a:gd name="connsiteY7" fmla="*/ 63861 h 66383"/>
                <a:gd name="connsiteX8" fmla="*/ 52611 w 108770"/>
                <a:gd name="connsiteY8" fmla="*/ 64228 h 66383"/>
                <a:gd name="connsiteX9" fmla="*/ 38683 w 108770"/>
                <a:gd name="connsiteY9" fmla="*/ 56164 h 66383"/>
                <a:gd name="connsiteX10" fmla="*/ 26954 w 108770"/>
                <a:gd name="connsiteY10" fmla="*/ 38936 h 66383"/>
                <a:gd name="connsiteX11" fmla="*/ 10093 w 108770"/>
                <a:gd name="connsiteY11" fmla="*/ 29773 h 66383"/>
                <a:gd name="connsiteX12" fmla="*/ 1663 w 108770"/>
                <a:gd name="connsiteY12" fmla="*/ 15111 h 66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770" h="66383">
                  <a:moveTo>
                    <a:pt x="1663" y="15111"/>
                  </a:moveTo>
                  <a:cubicBezTo>
                    <a:pt x="3862" y="15844"/>
                    <a:pt x="7527" y="18044"/>
                    <a:pt x="8260" y="17677"/>
                  </a:cubicBezTo>
                  <a:cubicBezTo>
                    <a:pt x="21822" y="3016"/>
                    <a:pt x="43448" y="11080"/>
                    <a:pt x="58110" y="83"/>
                  </a:cubicBezTo>
                  <a:cubicBezTo>
                    <a:pt x="72405" y="-1383"/>
                    <a:pt x="66540" y="16944"/>
                    <a:pt x="77903" y="20243"/>
                  </a:cubicBezTo>
                  <a:cubicBezTo>
                    <a:pt x="87066" y="22809"/>
                    <a:pt x="94763" y="29406"/>
                    <a:pt x="103194" y="34171"/>
                  </a:cubicBezTo>
                  <a:cubicBezTo>
                    <a:pt x="107226" y="37104"/>
                    <a:pt x="111258" y="39669"/>
                    <a:pt x="106859" y="45534"/>
                  </a:cubicBezTo>
                  <a:cubicBezTo>
                    <a:pt x="104660" y="56530"/>
                    <a:pt x="99162" y="62395"/>
                    <a:pt x="86333" y="60196"/>
                  </a:cubicBezTo>
                  <a:cubicBezTo>
                    <a:pt x="79369" y="59096"/>
                    <a:pt x="71672" y="58730"/>
                    <a:pt x="65074" y="63861"/>
                  </a:cubicBezTo>
                  <a:cubicBezTo>
                    <a:pt x="61042" y="66793"/>
                    <a:pt x="57010" y="61662"/>
                    <a:pt x="52611" y="64228"/>
                  </a:cubicBezTo>
                  <a:cubicBezTo>
                    <a:pt x="43448" y="69726"/>
                    <a:pt x="40149" y="63861"/>
                    <a:pt x="38683" y="56164"/>
                  </a:cubicBezTo>
                  <a:cubicBezTo>
                    <a:pt x="36850" y="48833"/>
                    <a:pt x="35384" y="41502"/>
                    <a:pt x="26954" y="38936"/>
                  </a:cubicBezTo>
                  <a:cubicBezTo>
                    <a:pt x="20723" y="37104"/>
                    <a:pt x="15591" y="33438"/>
                    <a:pt x="10093" y="29773"/>
                  </a:cubicBezTo>
                  <a:cubicBezTo>
                    <a:pt x="5695" y="25374"/>
                    <a:pt x="-3835" y="24641"/>
                    <a:pt x="1663" y="15111"/>
                  </a:cubicBezTo>
                  <a:close/>
                </a:path>
              </a:pathLst>
            </a:custGeom>
            <a:solidFill>
              <a:srgbClr val="8C69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D9A6FF1-4657-4601-9743-DE50CEDA1579}"/>
                </a:ext>
              </a:extLst>
            </p:cNvPr>
            <p:cNvSpPr/>
            <p:nvPr/>
          </p:nvSpPr>
          <p:spPr>
            <a:xfrm>
              <a:off x="11700208" y="4653540"/>
              <a:ext cx="78299" cy="63871"/>
            </a:xfrm>
            <a:custGeom>
              <a:avLst/>
              <a:gdLst>
                <a:gd name="connsiteX0" fmla="*/ 4058 w 78299"/>
                <a:gd name="connsiteY0" fmla="*/ 94 h 63871"/>
                <a:gd name="connsiteX1" fmla="*/ 15421 w 78299"/>
                <a:gd name="connsiteY1" fmla="*/ 7791 h 63871"/>
                <a:gd name="connsiteX2" fmla="*/ 40345 w 78299"/>
                <a:gd name="connsiteY2" fmla="*/ 29417 h 63871"/>
                <a:gd name="connsiteX3" fmla="*/ 26783 w 78299"/>
                <a:gd name="connsiteY3" fmla="*/ 34915 h 63871"/>
                <a:gd name="connsiteX4" fmla="*/ 70035 w 78299"/>
                <a:gd name="connsiteY4" fmla="*/ 52875 h 63871"/>
                <a:gd name="connsiteX5" fmla="*/ 78099 w 78299"/>
                <a:gd name="connsiteY5" fmla="*/ 53242 h 63871"/>
                <a:gd name="connsiteX6" fmla="*/ 70401 w 78299"/>
                <a:gd name="connsiteY6" fmla="*/ 63871 h 63871"/>
                <a:gd name="connsiteX7" fmla="*/ 20919 w 78299"/>
                <a:gd name="connsiteY7" fmla="*/ 40046 h 63871"/>
                <a:gd name="connsiteX8" fmla="*/ 10289 w 78299"/>
                <a:gd name="connsiteY8" fmla="*/ 30150 h 63871"/>
                <a:gd name="connsiteX9" fmla="*/ 4058 w 78299"/>
                <a:gd name="connsiteY9" fmla="*/ 94 h 6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299" h="63871">
                  <a:moveTo>
                    <a:pt x="4058" y="94"/>
                  </a:moveTo>
                  <a:cubicBezTo>
                    <a:pt x="9922" y="-639"/>
                    <a:pt x="12855" y="3026"/>
                    <a:pt x="15421" y="7791"/>
                  </a:cubicBezTo>
                  <a:cubicBezTo>
                    <a:pt x="21652" y="19520"/>
                    <a:pt x="29349" y="26118"/>
                    <a:pt x="40345" y="29417"/>
                  </a:cubicBezTo>
                  <a:cubicBezTo>
                    <a:pt x="39246" y="35281"/>
                    <a:pt x="33381" y="31616"/>
                    <a:pt x="26783" y="34915"/>
                  </a:cubicBezTo>
                  <a:cubicBezTo>
                    <a:pt x="43278" y="41879"/>
                    <a:pt x="56840" y="47377"/>
                    <a:pt x="70035" y="52875"/>
                  </a:cubicBezTo>
                  <a:cubicBezTo>
                    <a:pt x="72967" y="50676"/>
                    <a:pt x="75533" y="51042"/>
                    <a:pt x="78099" y="53242"/>
                  </a:cubicBezTo>
                  <a:cubicBezTo>
                    <a:pt x="79931" y="59839"/>
                    <a:pt x="68569" y="56907"/>
                    <a:pt x="70401" y="63871"/>
                  </a:cubicBezTo>
                  <a:cubicBezTo>
                    <a:pt x="52074" y="59473"/>
                    <a:pt x="34847" y="52875"/>
                    <a:pt x="20919" y="40046"/>
                  </a:cubicBezTo>
                  <a:cubicBezTo>
                    <a:pt x="17253" y="36748"/>
                    <a:pt x="13954" y="33449"/>
                    <a:pt x="10289" y="30150"/>
                  </a:cubicBezTo>
                  <a:cubicBezTo>
                    <a:pt x="6624" y="20253"/>
                    <a:pt x="-6572" y="12923"/>
                    <a:pt x="4058" y="94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704FD768-A2F4-4E71-8672-A03399FE4B2B}"/>
                </a:ext>
              </a:extLst>
            </p:cNvPr>
            <p:cNvSpPr/>
            <p:nvPr/>
          </p:nvSpPr>
          <p:spPr>
            <a:xfrm>
              <a:off x="11778673" y="4630175"/>
              <a:ext cx="37020" cy="39230"/>
            </a:xfrm>
            <a:custGeom>
              <a:avLst/>
              <a:gdLst>
                <a:gd name="connsiteX0" fmla="*/ 3665 w 37020"/>
                <a:gd name="connsiteY0" fmla="*/ 34455 h 39230"/>
                <a:gd name="connsiteX1" fmla="*/ 0 w 37020"/>
                <a:gd name="connsiteY1" fmla="*/ 23092 h 39230"/>
                <a:gd name="connsiteX2" fmla="*/ 3665 w 37020"/>
                <a:gd name="connsiteY2" fmla="*/ 13928 h 39230"/>
                <a:gd name="connsiteX3" fmla="*/ 10630 w 37020"/>
                <a:gd name="connsiteY3" fmla="*/ 0 h 39230"/>
                <a:gd name="connsiteX4" fmla="*/ 30423 w 37020"/>
                <a:gd name="connsiteY4" fmla="*/ 14662 h 39230"/>
                <a:gd name="connsiteX5" fmla="*/ 37020 w 37020"/>
                <a:gd name="connsiteY5" fmla="*/ 19793 h 39230"/>
                <a:gd name="connsiteX6" fmla="*/ 32988 w 37020"/>
                <a:gd name="connsiteY6" fmla="*/ 25658 h 39230"/>
                <a:gd name="connsiteX7" fmla="*/ 13562 w 37020"/>
                <a:gd name="connsiteY7" fmla="*/ 34455 h 39230"/>
                <a:gd name="connsiteX8" fmla="*/ 3665 w 37020"/>
                <a:gd name="connsiteY8" fmla="*/ 34455 h 3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20" h="39230">
                  <a:moveTo>
                    <a:pt x="3665" y="34455"/>
                  </a:moveTo>
                  <a:cubicBezTo>
                    <a:pt x="2566" y="30789"/>
                    <a:pt x="1100" y="27124"/>
                    <a:pt x="0" y="23092"/>
                  </a:cubicBezTo>
                  <a:cubicBezTo>
                    <a:pt x="7331" y="22359"/>
                    <a:pt x="4032" y="17594"/>
                    <a:pt x="3665" y="13928"/>
                  </a:cubicBezTo>
                  <a:cubicBezTo>
                    <a:pt x="2932" y="7697"/>
                    <a:pt x="2932" y="1833"/>
                    <a:pt x="10630" y="0"/>
                  </a:cubicBezTo>
                  <a:cubicBezTo>
                    <a:pt x="10630" y="13562"/>
                    <a:pt x="23458" y="10996"/>
                    <a:pt x="30423" y="14662"/>
                  </a:cubicBezTo>
                  <a:cubicBezTo>
                    <a:pt x="33355" y="16128"/>
                    <a:pt x="37020" y="14662"/>
                    <a:pt x="37020" y="19793"/>
                  </a:cubicBezTo>
                  <a:cubicBezTo>
                    <a:pt x="35554" y="21626"/>
                    <a:pt x="32988" y="23825"/>
                    <a:pt x="32988" y="25658"/>
                  </a:cubicBezTo>
                  <a:cubicBezTo>
                    <a:pt x="32622" y="42518"/>
                    <a:pt x="24192" y="41419"/>
                    <a:pt x="13562" y="34455"/>
                  </a:cubicBezTo>
                  <a:cubicBezTo>
                    <a:pt x="9897" y="31889"/>
                    <a:pt x="6964" y="32988"/>
                    <a:pt x="3665" y="34455"/>
                  </a:cubicBezTo>
                  <a:close/>
                </a:path>
              </a:pathLst>
            </a:custGeom>
            <a:solidFill>
              <a:srgbClr val="AE93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645965F-9D90-4ADE-98B7-C285FC11F68F}"/>
                </a:ext>
              </a:extLst>
            </p:cNvPr>
            <p:cNvSpPr/>
            <p:nvPr/>
          </p:nvSpPr>
          <p:spPr>
            <a:xfrm>
              <a:off x="11775556" y="4717411"/>
              <a:ext cx="51876" cy="22358"/>
            </a:xfrm>
            <a:custGeom>
              <a:avLst/>
              <a:gdLst>
                <a:gd name="connsiteX0" fmla="*/ 43803 w 51876"/>
                <a:gd name="connsiteY0" fmla="*/ 7697 h 22358"/>
                <a:gd name="connsiteX1" fmla="*/ 45635 w 51876"/>
                <a:gd name="connsiteY1" fmla="*/ 20526 h 22358"/>
                <a:gd name="connsiteX2" fmla="*/ 29141 w 51876"/>
                <a:gd name="connsiteY2" fmla="*/ 22359 h 22358"/>
                <a:gd name="connsiteX3" fmla="*/ 29141 w 51876"/>
                <a:gd name="connsiteY3" fmla="*/ 22359 h 22358"/>
                <a:gd name="connsiteX4" fmla="*/ 10081 w 51876"/>
                <a:gd name="connsiteY4" fmla="*/ 17227 h 22358"/>
                <a:gd name="connsiteX5" fmla="*/ 2750 w 51876"/>
                <a:gd name="connsiteY5" fmla="*/ 0 h 22358"/>
                <a:gd name="connsiteX6" fmla="*/ 30974 w 51876"/>
                <a:gd name="connsiteY6" fmla="*/ 11363 h 22358"/>
                <a:gd name="connsiteX7" fmla="*/ 43803 w 51876"/>
                <a:gd name="connsiteY7" fmla="*/ 7697 h 2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76" h="22358">
                  <a:moveTo>
                    <a:pt x="43803" y="7697"/>
                  </a:moveTo>
                  <a:cubicBezTo>
                    <a:pt x="55898" y="10630"/>
                    <a:pt x="52600" y="16494"/>
                    <a:pt x="45635" y="20526"/>
                  </a:cubicBezTo>
                  <a:cubicBezTo>
                    <a:pt x="41237" y="23092"/>
                    <a:pt x="34639" y="21992"/>
                    <a:pt x="29141" y="22359"/>
                  </a:cubicBezTo>
                  <a:lnTo>
                    <a:pt x="29141" y="22359"/>
                  </a:lnTo>
                  <a:cubicBezTo>
                    <a:pt x="23276" y="18693"/>
                    <a:pt x="16312" y="19060"/>
                    <a:pt x="10081" y="17227"/>
                  </a:cubicBezTo>
                  <a:cubicBezTo>
                    <a:pt x="-549" y="14295"/>
                    <a:pt x="-2381" y="8797"/>
                    <a:pt x="2750" y="0"/>
                  </a:cubicBezTo>
                  <a:cubicBezTo>
                    <a:pt x="13013" y="1833"/>
                    <a:pt x="24010" y="2932"/>
                    <a:pt x="30974" y="11363"/>
                  </a:cubicBezTo>
                  <a:cubicBezTo>
                    <a:pt x="39771" y="22725"/>
                    <a:pt x="40870" y="12829"/>
                    <a:pt x="43803" y="7697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0C889E35-5FE7-41B6-82FA-FEDADF7F2E20}"/>
                </a:ext>
              </a:extLst>
            </p:cNvPr>
            <p:cNvSpPr/>
            <p:nvPr/>
          </p:nvSpPr>
          <p:spPr>
            <a:xfrm>
              <a:off x="11768386" y="4687310"/>
              <a:ext cx="21396" cy="19105"/>
            </a:xfrm>
            <a:custGeom>
              <a:avLst/>
              <a:gdLst>
                <a:gd name="connsiteX0" fmla="*/ 10654 w 21396"/>
                <a:gd name="connsiteY0" fmla="*/ 19105 h 19105"/>
                <a:gd name="connsiteX1" fmla="*/ 2590 w 21396"/>
                <a:gd name="connsiteY1" fmla="*/ 18739 h 19105"/>
                <a:gd name="connsiteX2" fmla="*/ 6255 w 21396"/>
                <a:gd name="connsiteY2" fmla="*/ 412 h 19105"/>
                <a:gd name="connsiteX3" fmla="*/ 20550 w 21396"/>
                <a:gd name="connsiteY3" fmla="*/ 6276 h 19105"/>
                <a:gd name="connsiteX4" fmla="*/ 10654 w 21396"/>
                <a:gd name="connsiteY4" fmla="*/ 19105 h 1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6" h="19105">
                  <a:moveTo>
                    <a:pt x="10654" y="19105"/>
                  </a:moveTo>
                  <a:cubicBezTo>
                    <a:pt x="8088" y="19105"/>
                    <a:pt x="5156" y="18739"/>
                    <a:pt x="2590" y="18739"/>
                  </a:cubicBezTo>
                  <a:cubicBezTo>
                    <a:pt x="4056" y="12507"/>
                    <a:pt x="-6207" y="3710"/>
                    <a:pt x="6255" y="412"/>
                  </a:cubicBezTo>
                  <a:cubicBezTo>
                    <a:pt x="11753" y="-1055"/>
                    <a:pt x="18717" y="1511"/>
                    <a:pt x="20550" y="6276"/>
                  </a:cubicBezTo>
                  <a:cubicBezTo>
                    <a:pt x="24215" y="14707"/>
                    <a:pt x="15052" y="15440"/>
                    <a:pt x="10654" y="19105"/>
                  </a:cubicBezTo>
                  <a:close/>
                </a:path>
              </a:pathLst>
            </a:custGeom>
            <a:solidFill>
              <a:srgbClr val="B49A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9231920D-3FFB-4E4E-BEB8-3DF954172E8A}"/>
                </a:ext>
              </a:extLst>
            </p:cNvPr>
            <p:cNvSpPr/>
            <p:nvPr/>
          </p:nvSpPr>
          <p:spPr>
            <a:xfrm>
              <a:off x="11768396" y="4717411"/>
              <a:ext cx="36301" cy="22642"/>
            </a:xfrm>
            <a:custGeom>
              <a:avLst/>
              <a:gdLst>
                <a:gd name="connsiteX0" fmla="*/ 9911 w 36301"/>
                <a:gd name="connsiteY0" fmla="*/ 0 h 22642"/>
                <a:gd name="connsiteX1" fmla="*/ 22007 w 36301"/>
                <a:gd name="connsiteY1" fmla="*/ 15761 h 22642"/>
                <a:gd name="connsiteX2" fmla="*/ 36302 w 36301"/>
                <a:gd name="connsiteY2" fmla="*/ 22359 h 22642"/>
                <a:gd name="connsiteX3" fmla="*/ 9178 w 36301"/>
                <a:gd name="connsiteY3" fmla="*/ 17594 h 22642"/>
                <a:gd name="connsiteX4" fmla="*/ 2214 w 36301"/>
                <a:gd name="connsiteY4" fmla="*/ 0 h 22642"/>
                <a:gd name="connsiteX5" fmla="*/ 9911 w 36301"/>
                <a:gd name="connsiteY5" fmla="*/ 0 h 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01" h="22642">
                  <a:moveTo>
                    <a:pt x="9911" y="0"/>
                  </a:moveTo>
                  <a:cubicBezTo>
                    <a:pt x="9178" y="8797"/>
                    <a:pt x="11744" y="14662"/>
                    <a:pt x="22007" y="15761"/>
                  </a:cubicBezTo>
                  <a:cubicBezTo>
                    <a:pt x="26772" y="16128"/>
                    <a:pt x="33003" y="17227"/>
                    <a:pt x="36302" y="22359"/>
                  </a:cubicBezTo>
                  <a:cubicBezTo>
                    <a:pt x="26772" y="23459"/>
                    <a:pt x="17975" y="21259"/>
                    <a:pt x="9178" y="17594"/>
                  </a:cubicBezTo>
                  <a:cubicBezTo>
                    <a:pt x="1480" y="14295"/>
                    <a:pt x="-2918" y="8797"/>
                    <a:pt x="2214" y="0"/>
                  </a:cubicBezTo>
                  <a:cubicBezTo>
                    <a:pt x="5146" y="0"/>
                    <a:pt x="7345" y="0"/>
                    <a:pt x="9911" y="0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26081F2D-16AB-41A2-83C0-090911855ECA}"/>
                </a:ext>
              </a:extLst>
            </p:cNvPr>
            <p:cNvSpPr/>
            <p:nvPr/>
          </p:nvSpPr>
          <p:spPr>
            <a:xfrm>
              <a:off x="11902544" y="4675626"/>
              <a:ext cx="10163" cy="20651"/>
            </a:xfrm>
            <a:custGeom>
              <a:avLst/>
              <a:gdLst>
                <a:gd name="connsiteX0" fmla="*/ 386 w 10163"/>
                <a:gd name="connsiteY0" fmla="*/ 19427 h 20651"/>
                <a:gd name="connsiteX1" fmla="*/ 386 w 10163"/>
                <a:gd name="connsiteY1" fmla="*/ 0 h 20651"/>
                <a:gd name="connsiteX2" fmla="*/ 8816 w 10163"/>
                <a:gd name="connsiteY2" fmla="*/ 13195 h 20651"/>
                <a:gd name="connsiteX3" fmla="*/ 386 w 10163"/>
                <a:gd name="connsiteY3" fmla="*/ 19427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3" h="20651">
                  <a:moveTo>
                    <a:pt x="386" y="19427"/>
                  </a:moveTo>
                  <a:cubicBezTo>
                    <a:pt x="4051" y="12829"/>
                    <a:pt x="-1447" y="6598"/>
                    <a:pt x="386" y="0"/>
                  </a:cubicBezTo>
                  <a:cubicBezTo>
                    <a:pt x="6250" y="2566"/>
                    <a:pt x="6617" y="8430"/>
                    <a:pt x="8816" y="13195"/>
                  </a:cubicBezTo>
                  <a:cubicBezTo>
                    <a:pt x="13947" y="26757"/>
                    <a:pt x="2951" y="17227"/>
                    <a:pt x="386" y="19427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8B1CC845-BDD0-474D-9F77-2B9682A18852}"/>
                </a:ext>
              </a:extLst>
            </p:cNvPr>
            <p:cNvSpPr/>
            <p:nvPr/>
          </p:nvSpPr>
          <p:spPr>
            <a:xfrm>
              <a:off x="11009675" y="4825540"/>
              <a:ext cx="683355" cy="529078"/>
            </a:xfrm>
            <a:custGeom>
              <a:avLst/>
              <a:gdLst>
                <a:gd name="connsiteX0" fmla="*/ 388897 w 683355"/>
                <a:gd name="connsiteY0" fmla="*/ 0 h 529078"/>
                <a:gd name="connsiteX1" fmla="*/ 416754 w 683355"/>
                <a:gd name="connsiteY1" fmla="*/ 4398 h 529078"/>
                <a:gd name="connsiteX2" fmla="*/ 433982 w 683355"/>
                <a:gd name="connsiteY2" fmla="*/ 16494 h 529078"/>
                <a:gd name="connsiteX3" fmla="*/ 429217 w 683355"/>
                <a:gd name="connsiteY3" fmla="*/ 30789 h 529078"/>
                <a:gd name="connsiteX4" fmla="*/ 424818 w 683355"/>
                <a:gd name="connsiteY4" fmla="*/ 57913 h 529078"/>
                <a:gd name="connsiteX5" fmla="*/ 424452 w 683355"/>
                <a:gd name="connsiteY5" fmla="*/ 71842 h 529078"/>
                <a:gd name="connsiteX6" fmla="*/ 417854 w 683355"/>
                <a:gd name="connsiteY6" fmla="*/ 100065 h 529078"/>
                <a:gd name="connsiteX7" fmla="*/ 404292 w 683355"/>
                <a:gd name="connsiteY7" fmla="*/ 130121 h 529078"/>
                <a:gd name="connsiteX8" fmla="*/ 396228 w 683355"/>
                <a:gd name="connsiteY8" fmla="*/ 127555 h 529078"/>
                <a:gd name="connsiteX9" fmla="*/ 396595 w 683355"/>
                <a:gd name="connsiteY9" fmla="*/ 108862 h 529078"/>
                <a:gd name="connsiteX10" fmla="*/ 398428 w 683355"/>
                <a:gd name="connsiteY10" fmla="*/ 83571 h 529078"/>
                <a:gd name="connsiteX11" fmla="*/ 383766 w 683355"/>
                <a:gd name="connsiteY11" fmla="*/ 62678 h 529078"/>
                <a:gd name="connsiteX12" fmla="*/ 373503 w 683355"/>
                <a:gd name="connsiteY12" fmla="*/ 60112 h 529078"/>
                <a:gd name="connsiteX13" fmla="*/ 367272 w 683355"/>
                <a:gd name="connsiteY13" fmla="*/ 65977 h 529078"/>
                <a:gd name="connsiteX14" fmla="*/ 364706 w 683355"/>
                <a:gd name="connsiteY14" fmla="*/ 90535 h 529078"/>
                <a:gd name="connsiteX15" fmla="*/ 373503 w 683355"/>
                <a:gd name="connsiteY15" fmla="*/ 92368 h 529078"/>
                <a:gd name="connsiteX16" fmla="*/ 387065 w 683355"/>
                <a:gd name="connsiteY16" fmla="*/ 90902 h 529078"/>
                <a:gd name="connsiteX17" fmla="*/ 384866 w 683355"/>
                <a:gd name="connsiteY17" fmla="*/ 105930 h 529078"/>
                <a:gd name="connsiteX18" fmla="*/ 381200 w 683355"/>
                <a:gd name="connsiteY18" fmla="*/ 146615 h 529078"/>
                <a:gd name="connsiteX19" fmla="*/ 396228 w 683355"/>
                <a:gd name="connsiteY19" fmla="*/ 147349 h 529078"/>
                <a:gd name="connsiteX20" fmla="*/ 411623 w 683355"/>
                <a:gd name="connsiteY20" fmla="*/ 140018 h 529078"/>
                <a:gd name="connsiteX21" fmla="*/ 415288 w 683355"/>
                <a:gd name="connsiteY21" fmla="*/ 165675 h 529078"/>
                <a:gd name="connsiteX22" fmla="*/ 409057 w 683355"/>
                <a:gd name="connsiteY22" fmla="*/ 175205 h 529078"/>
                <a:gd name="connsiteX23" fmla="*/ 378634 w 683355"/>
                <a:gd name="connsiteY23" fmla="*/ 178871 h 529078"/>
                <a:gd name="connsiteX24" fmla="*/ 354809 w 683355"/>
                <a:gd name="connsiteY24" fmla="*/ 171174 h 529078"/>
                <a:gd name="connsiteX25" fmla="*/ 355909 w 683355"/>
                <a:gd name="connsiteY25" fmla="*/ 185835 h 529078"/>
                <a:gd name="connsiteX26" fmla="*/ 382666 w 683355"/>
                <a:gd name="connsiteY26" fmla="*/ 205995 h 529078"/>
                <a:gd name="connsiteX27" fmla="*/ 389997 w 683355"/>
                <a:gd name="connsiteY27" fmla="*/ 207827 h 529078"/>
                <a:gd name="connsiteX28" fmla="*/ 420786 w 683355"/>
                <a:gd name="connsiteY28" fmla="*/ 192799 h 529078"/>
                <a:gd name="connsiteX29" fmla="*/ 434715 w 683355"/>
                <a:gd name="connsiteY29" fmla="*/ 233485 h 529078"/>
                <a:gd name="connsiteX30" fmla="*/ 413822 w 683355"/>
                <a:gd name="connsiteY30" fmla="*/ 261709 h 529078"/>
                <a:gd name="connsiteX31" fmla="*/ 405025 w 683355"/>
                <a:gd name="connsiteY31" fmla="*/ 283701 h 529078"/>
                <a:gd name="connsiteX32" fmla="*/ 413822 w 683355"/>
                <a:gd name="connsiteY32" fmla="*/ 336482 h 529078"/>
                <a:gd name="connsiteX33" fmla="*/ 411623 w 683355"/>
                <a:gd name="connsiteY33" fmla="*/ 349311 h 529078"/>
                <a:gd name="connsiteX34" fmla="*/ 418221 w 683355"/>
                <a:gd name="connsiteY34" fmla="*/ 369837 h 529078"/>
                <a:gd name="connsiteX35" fmla="*/ 426651 w 683355"/>
                <a:gd name="connsiteY35" fmla="*/ 368371 h 529078"/>
                <a:gd name="connsiteX36" fmla="*/ 432516 w 683355"/>
                <a:gd name="connsiteY36" fmla="*/ 344180 h 529078"/>
                <a:gd name="connsiteX37" fmla="*/ 425918 w 683355"/>
                <a:gd name="connsiteY37" fmla="*/ 295797 h 529078"/>
                <a:gd name="connsiteX38" fmla="*/ 438380 w 683355"/>
                <a:gd name="connsiteY38" fmla="*/ 276004 h 529078"/>
                <a:gd name="connsiteX39" fmla="*/ 449376 w 683355"/>
                <a:gd name="connsiteY39" fmla="*/ 238617 h 529078"/>
                <a:gd name="connsiteX40" fmla="*/ 459639 w 683355"/>
                <a:gd name="connsiteY40" fmla="*/ 259143 h 529078"/>
                <a:gd name="connsiteX41" fmla="*/ 471369 w 683355"/>
                <a:gd name="connsiteY41" fmla="*/ 270139 h 529078"/>
                <a:gd name="connsiteX42" fmla="*/ 474301 w 683355"/>
                <a:gd name="connsiteY42" fmla="*/ 290299 h 529078"/>
                <a:gd name="connsiteX43" fmla="*/ 471735 w 683355"/>
                <a:gd name="connsiteY43" fmla="*/ 304227 h 529078"/>
                <a:gd name="connsiteX44" fmla="*/ 472102 w 683355"/>
                <a:gd name="connsiteY44" fmla="*/ 329152 h 529078"/>
                <a:gd name="connsiteX45" fmla="*/ 472468 w 683355"/>
                <a:gd name="connsiteY45" fmla="*/ 367272 h 529078"/>
                <a:gd name="connsiteX46" fmla="*/ 486763 w 683355"/>
                <a:gd name="connsiteY46" fmla="*/ 408691 h 529078"/>
                <a:gd name="connsiteX47" fmla="*/ 528915 w 683355"/>
                <a:gd name="connsiteY47" fmla="*/ 442046 h 529078"/>
                <a:gd name="connsiteX48" fmla="*/ 532214 w 683355"/>
                <a:gd name="connsiteY48" fmla="*/ 441313 h 529078"/>
                <a:gd name="connsiteX49" fmla="*/ 576199 w 683355"/>
                <a:gd name="connsiteY49" fmla="*/ 451209 h 529078"/>
                <a:gd name="connsiteX50" fmla="*/ 590494 w 683355"/>
                <a:gd name="connsiteY50" fmla="*/ 449376 h 529078"/>
                <a:gd name="connsiteX51" fmla="*/ 611387 w 683355"/>
                <a:gd name="connsiteY51" fmla="*/ 454141 h 529078"/>
                <a:gd name="connsiteX52" fmla="*/ 637411 w 683355"/>
                <a:gd name="connsiteY52" fmla="*/ 455607 h 529078"/>
                <a:gd name="connsiteX53" fmla="*/ 675164 w 683355"/>
                <a:gd name="connsiteY53" fmla="*/ 425185 h 529078"/>
                <a:gd name="connsiteX54" fmla="*/ 680296 w 683355"/>
                <a:gd name="connsiteY54" fmla="*/ 446078 h 529078"/>
                <a:gd name="connsiteX55" fmla="*/ 678463 w 683355"/>
                <a:gd name="connsiteY55" fmla="*/ 483465 h 529078"/>
                <a:gd name="connsiteX56" fmla="*/ 682128 w 683355"/>
                <a:gd name="connsiteY56" fmla="*/ 508756 h 529078"/>
                <a:gd name="connsiteX57" fmla="*/ 678463 w 683355"/>
                <a:gd name="connsiteY57" fmla="*/ 516086 h 529078"/>
                <a:gd name="connsiteX58" fmla="*/ 623116 w 683355"/>
                <a:gd name="connsiteY58" fmla="*/ 512421 h 529078"/>
                <a:gd name="connsiteX59" fmla="*/ 613952 w 683355"/>
                <a:gd name="connsiteY59" fmla="*/ 509855 h 529078"/>
                <a:gd name="connsiteX60" fmla="*/ 588295 w 683355"/>
                <a:gd name="connsiteY60" fmla="*/ 519385 h 529078"/>
                <a:gd name="connsiteX61" fmla="*/ 542844 w 683355"/>
                <a:gd name="connsiteY61" fmla="*/ 521585 h 529078"/>
                <a:gd name="connsiteX62" fmla="*/ 528549 w 683355"/>
                <a:gd name="connsiteY62" fmla="*/ 525250 h 529078"/>
                <a:gd name="connsiteX63" fmla="*/ 520485 w 683355"/>
                <a:gd name="connsiteY63" fmla="*/ 528915 h 529078"/>
                <a:gd name="connsiteX64" fmla="*/ 446078 w 683355"/>
                <a:gd name="connsiteY64" fmla="*/ 513887 h 529078"/>
                <a:gd name="connsiteX65" fmla="*/ 400627 w 683355"/>
                <a:gd name="connsiteY65" fmla="*/ 506190 h 529078"/>
                <a:gd name="connsiteX66" fmla="*/ 414555 w 683355"/>
                <a:gd name="connsiteY66" fmla="*/ 499226 h 529078"/>
                <a:gd name="connsiteX67" fmla="*/ 442046 w 683355"/>
                <a:gd name="connsiteY67" fmla="*/ 494827 h 529078"/>
                <a:gd name="connsiteX68" fmla="*/ 442412 w 683355"/>
                <a:gd name="connsiteY68" fmla="*/ 484564 h 529078"/>
                <a:gd name="connsiteX69" fmla="*/ 422253 w 683355"/>
                <a:gd name="connsiteY69" fmla="*/ 450843 h 529078"/>
                <a:gd name="connsiteX70" fmla="*/ 400993 w 683355"/>
                <a:gd name="connsiteY70" fmla="*/ 418587 h 529078"/>
                <a:gd name="connsiteX71" fmla="*/ 399161 w 683355"/>
                <a:gd name="connsiteY71" fmla="*/ 402826 h 529078"/>
                <a:gd name="connsiteX72" fmla="*/ 396595 w 683355"/>
                <a:gd name="connsiteY72" fmla="*/ 385232 h 529078"/>
                <a:gd name="connsiteX73" fmla="*/ 367638 w 683355"/>
                <a:gd name="connsiteY73" fmla="*/ 393663 h 529078"/>
                <a:gd name="connsiteX74" fmla="*/ 337216 w 683355"/>
                <a:gd name="connsiteY74" fmla="*/ 402460 h 529078"/>
                <a:gd name="connsiteX75" fmla="*/ 343813 w 683355"/>
                <a:gd name="connsiteY75" fmla="*/ 391097 h 529078"/>
                <a:gd name="connsiteX76" fmla="*/ 344913 w 683355"/>
                <a:gd name="connsiteY76" fmla="*/ 343447 h 529078"/>
                <a:gd name="connsiteX77" fmla="*/ 291765 w 683355"/>
                <a:gd name="connsiteY77" fmla="*/ 305693 h 529078"/>
                <a:gd name="connsiteX78" fmla="*/ 265374 w 683355"/>
                <a:gd name="connsiteY78" fmla="*/ 299462 h 529078"/>
                <a:gd name="connsiteX79" fmla="*/ 267573 w 683355"/>
                <a:gd name="connsiteY79" fmla="*/ 280036 h 529078"/>
                <a:gd name="connsiteX80" fmla="*/ 269406 w 683355"/>
                <a:gd name="connsiteY80" fmla="*/ 247780 h 529078"/>
                <a:gd name="connsiteX81" fmla="*/ 290665 w 683355"/>
                <a:gd name="connsiteY81" fmla="*/ 201963 h 529078"/>
                <a:gd name="connsiteX82" fmla="*/ 273438 w 683355"/>
                <a:gd name="connsiteY82" fmla="*/ 190234 h 529078"/>
                <a:gd name="connsiteX83" fmla="*/ 249613 w 683355"/>
                <a:gd name="connsiteY83" fmla="*/ 200497 h 529078"/>
                <a:gd name="connsiteX84" fmla="*/ 232019 w 683355"/>
                <a:gd name="connsiteY84" fmla="*/ 192066 h 529078"/>
                <a:gd name="connsiteX85" fmla="*/ 251445 w 683355"/>
                <a:gd name="connsiteY85" fmla="*/ 178138 h 529078"/>
                <a:gd name="connsiteX86" fmla="*/ 271605 w 683355"/>
                <a:gd name="connsiteY86" fmla="*/ 164209 h 529078"/>
                <a:gd name="connsiteX87" fmla="*/ 285167 w 683355"/>
                <a:gd name="connsiteY87" fmla="*/ 146982 h 529078"/>
                <a:gd name="connsiteX88" fmla="*/ 291032 w 683355"/>
                <a:gd name="connsiteY88" fmla="*/ 67810 h 529078"/>
                <a:gd name="connsiteX89" fmla="*/ 284801 w 683355"/>
                <a:gd name="connsiteY89" fmla="*/ 56080 h 529078"/>
                <a:gd name="connsiteX90" fmla="*/ 250713 w 683355"/>
                <a:gd name="connsiteY90" fmla="*/ 78806 h 529078"/>
                <a:gd name="connsiteX91" fmla="*/ 229453 w 683355"/>
                <a:gd name="connsiteY91" fmla="*/ 97866 h 529078"/>
                <a:gd name="connsiteX92" fmla="*/ 215891 w 683355"/>
                <a:gd name="connsiteY92" fmla="*/ 105563 h 529078"/>
                <a:gd name="connsiteX93" fmla="*/ 240449 w 683355"/>
                <a:gd name="connsiteY93" fmla="*/ 54981 h 529078"/>
                <a:gd name="connsiteX94" fmla="*/ 240083 w 683355"/>
                <a:gd name="connsiteY94" fmla="*/ 11363 h 529078"/>
                <a:gd name="connsiteX95" fmla="*/ 237884 w 683355"/>
                <a:gd name="connsiteY95" fmla="*/ 8430 h 529078"/>
                <a:gd name="connsiteX96" fmla="*/ 191333 w 683355"/>
                <a:gd name="connsiteY96" fmla="*/ 26757 h 529078"/>
                <a:gd name="connsiteX97" fmla="*/ 190967 w 683355"/>
                <a:gd name="connsiteY97" fmla="*/ 34088 h 529078"/>
                <a:gd name="connsiteX98" fmla="*/ 178504 w 683355"/>
                <a:gd name="connsiteY98" fmla="*/ 56080 h 529078"/>
                <a:gd name="connsiteX99" fmla="*/ 173373 w 683355"/>
                <a:gd name="connsiteY99" fmla="*/ 33355 h 529078"/>
                <a:gd name="connsiteX100" fmla="*/ 142217 w 683355"/>
                <a:gd name="connsiteY100" fmla="*/ 11363 h 529078"/>
                <a:gd name="connsiteX101" fmla="*/ 91268 w 683355"/>
                <a:gd name="connsiteY101" fmla="*/ 11729 h 529078"/>
                <a:gd name="connsiteX102" fmla="*/ 0 w 683355"/>
                <a:gd name="connsiteY102" fmla="*/ 6598 h 529078"/>
                <a:gd name="connsiteX103" fmla="*/ 388897 w 683355"/>
                <a:gd name="connsiteY103" fmla="*/ 0 h 52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3355" h="529078">
                  <a:moveTo>
                    <a:pt x="388897" y="0"/>
                  </a:moveTo>
                  <a:cubicBezTo>
                    <a:pt x="397694" y="4398"/>
                    <a:pt x="407591" y="2566"/>
                    <a:pt x="416754" y="4398"/>
                  </a:cubicBezTo>
                  <a:cubicBezTo>
                    <a:pt x="423719" y="5865"/>
                    <a:pt x="430683" y="9530"/>
                    <a:pt x="433982" y="16494"/>
                  </a:cubicBezTo>
                  <a:cubicBezTo>
                    <a:pt x="436181" y="21259"/>
                    <a:pt x="435448" y="26757"/>
                    <a:pt x="429217" y="30789"/>
                  </a:cubicBezTo>
                  <a:cubicBezTo>
                    <a:pt x="418221" y="37753"/>
                    <a:pt x="424085" y="48750"/>
                    <a:pt x="424818" y="57913"/>
                  </a:cubicBezTo>
                  <a:cubicBezTo>
                    <a:pt x="425185" y="62678"/>
                    <a:pt x="428484" y="67443"/>
                    <a:pt x="424452" y="71842"/>
                  </a:cubicBezTo>
                  <a:cubicBezTo>
                    <a:pt x="417121" y="79905"/>
                    <a:pt x="409424" y="85770"/>
                    <a:pt x="417854" y="100065"/>
                  </a:cubicBezTo>
                  <a:cubicBezTo>
                    <a:pt x="421153" y="105563"/>
                    <a:pt x="409790" y="120225"/>
                    <a:pt x="404292" y="130121"/>
                  </a:cubicBezTo>
                  <a:cubicBezTo>
                    <a:pt x="402826" y="132320"/>
                    <a:pt x="398061" y="130488"/>
                    <a:pt x="396228" y="127555"/>
                  </a:cubicBezTo>
                  <a:cubicBezTo>
                    <a:pt x="391830" y="121324"/>
                    <a:pt x="390730" y="111794"/>
                    <a:pt x="396595" y="108862"/>
                  </a:cubicBezTo>
                  <a:cubicBezTo>
                    <a:pt x="414189" y="100798"/>
                    <a:pt x="400993" y="91268"/>
                    <a:pt x="398428" y="83571"/>
                  </a:cubicBezTo>
                  <a:cubicBezTo>
                    <a:pt x="395862" y="75873"/>
                    <a:pt x="385232" y="72941"/>
                    <a:pt x="383766" y="62678"/>
                  </a:cubicBezTo>
                  <a:cubicBezTo>
                    <a:pt x="383399" y="59379"/>
                    <a:pt x="377535" y="59746"/>
                    <a:pt x="373503" y="60112"/>
                  </a:cubicBezTo>
                  <a:cubicBezTo>
                    <a:pt x="370204" y="60479"/>
                    <a:pt x="366905" y="62678"/>
                    <a:pt x="367272" y="65977"/>
                  </a:cubicBezTo>
                  <a:cubicBezTo>
                    <a:pt x="369104" y="74774"/>
                    <a:pt x="367638" y="82105"/>
                    <a:pt x="364706" y="90535"/>
                  </a:cubicBezTo>
                  <a:cubicBezTo>
                    <a:pt x="362873" y="95300"/>
                    <a:pt x="369471" y="96400"/>
                    <a:pt x="373503" y="92368"/>
                  </a:cubicBezTo>
                  <a:cubicBezTo>
                    <a:pt x="377535" y="88336"/>
                    <a:pt x="382300" y="83571"/>
                    <a:pt x="387065" y="90902"/>
                  </a:cubicBezTo>
                  <a:cubicBezTo>
                    <a:pt x="390364" y="96033"/>
                    <a:pt x="390364" y="102631"/>
                    <a:pt x="384866" y="105930"/>
                  </a:cubicBezTo>
                  <a:cubicBezTo>
                    <a:pt x="366539" y="118025"/>
                    <a:pt x="380101" y="133420"/>
                    <a:pt x="381200" y="146615"/>
                  </a:cubicBezTo>
                  <a:cubicBezTo>
                    <a:pt x="381933" y="156145"/>
                    <a:pt x="390364" y="153946"/>
                    <a:pt x="396228" y="147349"/>
                  </a:cubicBezTo>
                  <a:cubicBezTo>
                    <a:pt x="400260" y="142950"/>
                    <a:pt x="405758" y="133787"/>
                    <a:pt x="411623" y="140018"/>
                  </a:cubicBezTo>
                  <a:cubicBezTo>
                    <a:pt x="417121" y="145882"/>
                    <a:pt x="424818" y="155779"/>
                    <a:pt x="415288" y="165675"/>
                  </a:cubicBezTo>
                  <a:cubicBezTo>
                    <a:pt x="412723" y="168241"/>
                    <a:pt x="410523" y="171540"/>
                    <a:pt x="409057" y="175205"/>
                  </a:cubicBezTo>
                  <a:cubicBezTo>
                    <a:pt x="400993" y="194265"/>
                    <a:pt x="391097" y="195732"/>
                    <a:pt x="378634" y="178871"/>
                  </a:cubicBezTo>
                  <a:cubicBezTo>
                    <a:pt x="372037" y="170074"/>
                    <a:pt x="368738" y="161277"/>
                    <a:pt x="354809" y="171174"/>
                  </a:cubicBezTo>
                  <a:cubicBezTo>
                    <a:pt x="344180" y="178871"/>
                    <a:pt x="350411" y="184002"/>
                    <a:pt x="355909" y="185835"/>
                  </a:cubicBezTo>
                  <a:cubicBezTo>
                    <a:pt x="367638" y="189500"/>
                    <a:pt x="378634" y="192433"/>
                    <a:pt x="382666" y="205995"/>
                  </a:cubicBezTo>
                  <a:cubicBezTo>
                    <a:pt x="383766" y="209294"/>
                    <a:pt x="388897" y="210760"/>
                    <a:pt x="389997" y="207827"/>
                  </a:cubicBezTo>
                  <a:cubicBezTo>
                    <a:pt x="396595" y="194265"/>
                    <a:pt x="411256" y="199397"/>
                    <a:pt x="420786" y="192799"/>
                  </a:cubicBezTo>
                  <a:cubicBezTo>
                    <a:pt x="426284" y="206361"/>
                    <a:pt x="424085" y="221389"/>
                    <a:pt x="434715" y="233485"/>
                  </a:cubicBezTo>
                  <a:cubicBezTo>
                    <a:pt x="440213" y="239716"/>
                    <a:pt x="426651" y="259143"/>
                    <a:pt x="413822" y="261709"/>
                  </a:cubicBezTo>
                  <a:cubicBezTo>
                    <a:pt x="397694" y="265007"/>
                    <a:pt x="393296" y="267207"/>
                    <a:pt x="405025" y="283701"/>
                  </a:cubicBezTo>
                  <a:cubicBezTo>
                    <a:pt x="414922" y="297996"/>
                    <a:pt x="415655" y="317789"/>
                    <a:pt x="413822" y="336482"/>
                  </a:cubicBezTo>
                  <a:cubicBezTo>
                    <a:pt x="413456" y="340881"/>
                    <a:pt x="411989" y="344913"/>
                    <a:pt x="411623" y="349311"/>
                  </a:cubicBezTo>
                  <a:cubicBezTo>
                    <a:pt x="411256" y="357009"/>
                    <a:pt x="411623" y="364706"/>
                    <a:pt x="418221" y="369837"/>
                  </a:cubicBezTo>
                  <a:cubicBezTo>
                    <a:pt x="420786" y="371670"/>
                    <a:pt x="424818" y="370937"/>
                    <a:pt x="426651" y="368371"/>
                  </a:cubicBezTo>
                  <a:cubicBezTo>
                    <a:pt x="431416" y="361041"/>
                    <a:pt x="437281" y="351877"/>
                    <a:pt x="432516" y="344180"/>
                  </a:cubicBezTo>
                  <a:cubicBezTo>
                    <a:pt x="423352" y="328419"/>
                    <a:pt x="423352" y="313024"/>
                    <a:pt x="425918" y="295797"/>
                  </a:cubicBezTo>
                  <a:cubicBezTo>
                    <a:pt x="427384" y="286633"/>
                    <a:pt x="428484" y="280769"/>
                    <a:pt x="438380" y="276004"/>
                  </a:cubicBezTo>
                  <a:cubicBezTo>
                    <a:pt x="453042" y="269039"/>
                    <a:pt x="447544" y="253278"/>
                    <a:pt x="449376" y="238617"/>
                  </a:cubicBezTo>
                  <a:cubicBezTo>
                    <a:pt x="457440" y="244115"/>
                    <a:pt x="474301" y="241182"/>
                    <a:pt x="459639" y="259143"/>
                  </a:cubicBezTo>
                  <a:cubicBezTo>
                    <a:pt x="454141" y="265741"/>
                    <a:pt x="463305" y="270506"/>
                    <a:pt x="471369" y="270139"/>
                  </a:cubicBezTo>
                  <a:cubicBezTo>
                    <a:pt x="480532" y="275637"/>
                    <a:pt x="487130" y="281502"/>
                    <a:pt x="474301" y="290299"/>
                  </a:cubicBezTo>
                  <a:cubicBezTo>
                    <a:pt x="469536" y="293597"/>
                    <a:pt x="471735" y="299462"/>
                    <a:pt x="471735" y="304227"/>
                  </a:cubicBezTo>
                  <a:cubicBezTo>
                    <a:pt x="477233" y="312291"/>
                    <a:pt x="473568" y="321088"/>
                    <a:pt x="472102" y="329152"/>
                  </a:cubicBezTo>
                  <a:cubicBezTo>
                    <a:pt x="469903" y="341981"/>
                    <a:pt x="467337" y="354443"/>
                    <a:pt x="472468" y="367272"/>
                  </a:cubicBezTo>
                  <a:cubicBezTo>
                    <a:pt x="474667" y="381933"/>
                    <a:pt x="484564" y="394029"/>
                    <a:pt x="486763" y="408691"/>
                  </a:cubicBezTo>
                  <a:cubicBezTo>
                    <a:pt x="490062" y="433615"/>
                    <a:pt x="514254" y="431416"/>
                    <a:pt x="528915" y="442046"/>
                  </a:cubicBezTo>
                  <a:cubicBezTo>
                    <a:pt x="529648" y="442412"/>
                    <a:pt x="532214" y="440946"/>
                    <a:pt x="532214" y="441313"/>
                  </a:cubicBezTo>
                  <a:cubicBezTo>
                    <a:pt x="543210" y="461472"/>
                    <a:pt x="560071" y="453042"/>
                    <a:pt x="576199" y="451209"/>
                  </a:cubicBezTo>
                  <a:cubicBezTo>
                    <a:pt x="580964" y="450476"/>
                    <a:pt x="585729" y="451942"/>
                    <a:pt x="590494" y="449376"/>
                  </a:cubicBezTo>
                  <a:cubicBezTo>
                    <a:pt x="598924" y="444978"/>
                    <a:pt x="605155" y="446444"/>
                    <a:pt x="611387" y="454141"/>
                  </a:cubicBezTo>
                  <a:cubicBezTo>
                    <a:pt x="618717" y="462938"/>
                    <a:pt x="627514" y="464038"/>
                    <a:pt x="637411" y="455607"/>
                  </a:cubicBezTo>
                  <a:cubicBezTo>
                    <a:pt x="649873" y="445344"/>
                    <a:pt x="671499" y="447177"/>
                    <a:pt x="675164" y="425185"/>
                  </a:cubicBezTo>
                  <a:cubicBezTo>
                    <a:pt x="685427" y="431416"/>
                    <a:pt x="684694" y="438014"/>
                    <a:pt x="680296" y="446078"/>
                  </a:cubicBezTo>
                  <a:cubicBezTo>
                    <a:pt x="674065" y="457807"/>
                    <a:pt x="668200" y="469536"/>
                    <a:pt x="678463" y="483465"/>
                  </a:cubicBezTo>
                  <a:cubicBezTo>
                    <a:pt x="682861" y="489329"/>
                    <a:pt x="681029" y="500325"/>
                    <a:pt x="682128" y="508756"/>
                  </a:cubicBezTo>
                  <a:cubicBezTo>
                    <a:pt x="682495" y="511688"/>
                    <a:pt x="681395" y="516820"/>
                    <a:pt x="678463" y="516086"/>
                  </a:cubicBezTo>
                  <a:cubicBezTo>
                    <a:pt x="660136" y="513154"/>
                    <a:pt x="640343" y="532581"/>
                    <a:pt x="623116" y="512421"/>
                  </a:cubicBezTo>
                  <a:cubicBezTo>
                    <a:pt x="620916" y="509855"/>
                    <a:pt x="617251" y="505457"/>
                    <a:pt x="613952" y="509855"/>
                  </a:cubicBezTo>
                  <a:cubicBezTo>
                    <a:pt x="606988" y="518286"/>
                    <a:pt x="597091" y="516820"/>
                    <a:pt x="588295" y="519385"/>
                  </a:cubicBezTo>
                  <a:cubicBezTo>
                    <a:pt x="572533" y="524517"/>
                    <a:pt x="558238" y="525983"/>
                    <a:pt x="542844" y="521585"/>
                  </a:cubicBezTo>
                  <a:cubicBezTo>
                    <a:pt x="537712" y="520118"/>
                    <a:pt x="532947" y="522684"/>
                    <a:pt x="528549" y="525250"/>
                  </a:cubicBezTo>
                  <a:cubicBezTo>
                    <a:pt x="526349" y="527816"/>
                    <a:pt x="523417" y="529648"/>
                    <a:pt x="520485" y="528915"/>
                  </a:cubicBezTo>
                  <a:cubicBezTo>
                    <a:pt x="495927" y="523417"/>
                    <a:pt x="469536" y="525250"/>
                    <a:pt x="446078" y="513887"/>
                  </a:cubicBezTo>
                  <a:cubicBezTo>
                    <a:pt x="430316" y="514620"/>
                    <a:pt x="414555" y="516453"/>
                    <a:pt x="400627" y="506190"/>
                  </a:cubicBezTo>
                  <a:cubicBezTo>
                    <a:pt x="401360" y="495927"/>
                    <a:pt x="409057" y="499226"/>
                    <a:pt x="414555" y="499226"/>
                  </a:cubicBezTo>
                  <a:cubicBezTo>
                    <a:pt x="424085" y="498859"/>
                    <a:pt x="433249" y="498859"/>
                    <a:pt x="442046" y="494827"/>
                  </a:cubicBezTo>
                  <a:cubicBezTo>
                    <a:pt x="447910" y="491895"/>
                    <a:pt x="449743" y="486763"/>
                    <a:pt x="442412" y="484564"/>
                  </a:cubicBezTo>
                  <a:cubicBezTo>
                    <a:pt x="424452" y="479433"/>
                    <a:pt x="422986" y="465871"/>
                    <a:pt x="422253" y="450843"/>
                  </a:cubicBezTo>
                  <a:cubicBezTo>
                    <a:pt x="421520" y="436181"/>
                    <a:pt x="420053" y="422619"/>
                    <a:pt x="400993" y="418587"/>
                  </a:cubicBezTo>
                  <a:cubicBezTo>
                    <a:pt x="392563" y="416754"/>
                    <a:pt x="391830" y="407591"/>
                    <a:pt x="399161" y="402826"/>
                  </a:cubicBezTo>
                  <a:cubicBezTo>
                    <a:pt x="413456" y="394029"/>
                    <a:pt x="403926" y="390364"/>
                    <a:pt x="396595" y="385232"/>
                  </a:cubicBezTo>
                  <a:cubicBezTo>
                    <a:pt x="379001" y="373136"/>
                    <a:pt x="376435" y="373503"/>
                    <a:pt x="367638" y="393663"/>
                  </a:cubicBezTo>
                  <a:cubicBezTo>
                    <a:pt x="361774" y="407224"/>
                    <a:pt x="355176" y="409057"/>
                    <a:pt x="337216" y="402460"/>
                  </a:cubicBezTo>
                  <a:cubicBezTo>
                    <a:pt x="333917" y="395495"/>
                    <a:pt x="340514" y="394029"/>
                    <a:pt x="343813" y="391097"/>
                  </a:cubicBezTo>
                  <a:cubicBezTo>
                    <a:pt x="358108" y="376435"/>
                    <a:pt x="359574" y="357009"/>
                    <a:pt x="344913" y="343447"/>
                  </a:cubicBezTo>
                  <a:cubicBezTo>
                    <a:pt x="329152" y="328419"/>
                    <a:pt x="310825" y="316323"/>
                    <a:pt x="291765" y="305693"/>
                  </a:cubicBezTo>
                  <a:cubicBezTo>
                    <a:pt x="283334" y="300928"/>
                    <a:pt x="272705" y="307526"/>
                    <a:pt x="265374" y="299462"/>
                  </a:cubicBezTo>
                  <a:cubicBezTo>
                    <a:pt x="270872" y="293597"/>
                    <a:pt x="277103" y="289932"/>
                    <a:pt x="267573" y="280036"/>
                  </a:cubicBezTo>
                  <a:cubicBezTo>
                    <a:pt x="258410" y="271239"/>
                    <a:pt x="254744" y="258776"/>
                    <a:pt x="269406" y="247780"/>
                  </a:cubicBezTo>
                  <a:cubicBezTo>
                    <a:pt x="284434" y="236784"/>
                    <a:pt x="285167" y="217724"/>
                    <a:pt x="290665" y="201963"/>
                  </a:cubicBezTo>
                  <a:cubicBezTo>
                    <a:pt x="293964" y="192433"/>
                    <a:pt x="283701" y="186935"/>
                    <a:pt x="273438" y="190234"/>
                  </a:cubicBezTo>
                  <a:cubicBezTo>
                    <a:pt x="265007" y="192799"/>
                    <a:pt x="257310" y="196465"/>
                    <a:pt x="249613" y="200497"/>
                  </a:cubicBezTo>
                  <a:cubicBezTo>
                    <a:pt x="240816" y="205262"/>
                    <a:pt x="236051" y="202329"/>
                    <a:pt x="232019" y="192066"/>
                  </a:cubicBezTo>
                  <a:cubicBezTo>
                    <a:pt x="243382" y="193166"/>
                    <a:pt x="250713" y="191333"/>
                    <a:pt x="251445" y="178138"/>
                  </a:cubicBezTo>
                  <a:cubicBezTo>
                    <a:pt x="252179" y="167875"/>
                    <a:pt x="263541" y="166775"/>
                    <a:pt x="271605" y="164209"/>
                  </a:cubicBezTo>
                  <a:cubicBezTo>
                    <a:pt x="280402" y="161277"/>
                    <a:pt x="282601" y="155779"/>
                    <a:pt x="285167" y="146982"/>
                  </a:cubicBezTo>
                  <a:cubicBezTo>
                    <a:pt x="292864" y="120591"/>
                    <a:pt x="287366" y="94200"/>
                    <a:pt x="291032" y="67810"/>
                  </a:cubicBezTo>
                  <a:cubicBezTo>
                    <a:pt x="291765" y="61945"/>
                    <a:pt x="290299" y="57913"/>
                    <a:pt x="284801" y="56080"/>
                  </a:cubicBezTo>
                  <a:cubicBezTo>
                    <a:pt x="271972" y="52048"/>
                    <a:pt x="252545" y="65244"/>
                    <a:pt x="250713" y="78806"/>
                  </a:cubicBezTo>
                  <a:cubicBezTo>
                    <a:pt x="248880" y="90902"/>
                    <a:pt x="247414" y="103730"/>
                    <a:pt x="229453" y="97866"/>
                  </a:cubicBezTo>
                  <a:cubicBezTo>
                    <a:pt x="222855" y="95667"/>
                    <a:pt x="222489" y="106296"/>
                    <a:pt x="215891" y="105563"/>
                  </a:cubicBezTo>
                  <a:cubicBezTo>
                    <a:pt x="219557" y="86503"/>
                    <a:pt x="224322" y="69276"/>
                    <a:pt x="240449" y="54981"/>
                  </a:cubicBezTo>
                  <a:cubicBezTo>
                    <a:pt x="254378" y="42885"/>
                    <a:pt x="243382" y="26024"/>
                    <a:pt x="240083" y="11363"/>
                  </a:cubicBezTo>
                  <a:cubicBezTo>
                    <a:pt x="239716" y="10263"/>
                    <a:pt x="238617" y="9163"/>
                    <a:pt x="237884" y="8430"/>
                  </a:cubicBezTo>
                  <a:cubicBezTo>
                    <a:pt x="231286" y="3665"/>
                    <a:pt x="192799" y="18693"/>
                    <a:pt x="191333" y="26757"/>
                  </a:cubicBezTo>
                  <a:cubicBezTo>
                    <a:pt x="190967" y="29323"/>
                    <a:pt x="191700" y="31889"/>
                    <a:pt x="190967" y="34088"/>
                  </a:cubicBezTo>
                  <a:cubicBezTo>
                    <a:pt x="187668" y="42152"/>
                    <a:pt x="186568" y="56813"/>
                    <a:pt x="178504" y="56080"/>
                  </a:cubicBezTo>
                  <a:cubicBezTo>
                    <a:pt x="168608" y="54981"/>
                    <a:pt x="173006" y="41419"/>
                    <a:pt x="173373" y="33355"/>
                  </a:cubicBezTo>
                  <a:cubicBezTo>
                    <a:pt x="173739" y="16494"/>
                    <a:pt x="159078" y="8430"/>
                    <a:pt x="142217" y="11363"/>
                  </a:cubicBezTo>
                  <a:cubicBezTo>
                    <a:pt x="125723" y="14295"/>
                    <a:pt x="108129" y="10630"/>
                    <a:pt x="91268" y="11729"/>
                  </a:cubicBezTo>
                  <a:cubicBezTo>
                    <a:pt x="79539" y="12462"/>
                    <a:pt x="12096" y="10630"/>
                    <a:pt x="0" y="6598"/>
                  </a:cubicBezTo>
                  <a:cubicBezTo>
                    <a:pt x="129022" y="3299"/>
                    <a:pt x="259143" y="733"/>
                    <a:pt x="388897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EF539369-B140-4D97-99E2-5A78B8893305}"/>
                </a:ext>
              </a:extLst>
            </p:cNvPr>
            <p:cNvSpPr/>
            <p:nvPr/>
          </p:nvSpPr>
          <p:spPr>
            <a:xfrm>
              <a:off x="11441091" y="4814911"/>
              <a:ext cx="112527" cy="7330"/>
            </a:xfrm>
            <a:custGeom>
              <a:avLst/>
              <a:gdLst>
                <a:gd name="connsiteX0" fmla="*/ 112527 w 112527"/>
                <a:gd name="connsiteY0" fmla="*/ 0 h 7330"/>
                <a:gd name="connsiteX1" fmla="*/ 39220 w 112527"/>
                <a:gd name="connsiteY1" fmla="*/ 7331 h 7330"/>
                <a:gd name="connsiteX2" fmla="*/ 0 w 112527"/>
                <a:gd name="connsiteY2" fmla="*/ 7331 h 7330"/>
                <a:gd name="connsiteX3" fmla="*/ 66710 w 112527"/>
                <a:gd name="connsiteY3" fmla="*/ 0 h 7330"/>
                <a:gd name="connsiteX4" fmla="*/ 112527 w 112527"/>
                <a:gd name="connsiteY4" fmla="*/ 0 h 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27" h="7330">
                  <a:moveTo>
                    <a:pt x="112527" y="0"/>
                  </a:moveTo>
                  <a:cubicBezTo>
                    <a:pt x="88336" y="5865"/>
                    <a:pt x="63778" y="6964"/>
                    <a:pt x="39220" y="7331"/>
                  </a:cubicBezTo>
                  <a:cubicBezTo>
                    <a:pt x="26024" y="7331"/>
                    <a:pt x="12829" y="7331"/>
                    <a:pt x="0" y="7331"/>
                  </a:cubicBezTo>
                  <a:cubicBezTo>
                    <a:pt x="21626" y="1100"/>
                    <a:pt x="43985" y="0"/>
                    <a:pt x="66710" y="0"/>
                  </a:cubicBezTo>
                  <a:cubicBezTo>
                    <a:pt x="81371" y="0"/>
                    <a:pt x="97133" y="0"/>
                    <a:pt x="112527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856EF92D-B0DD-4FCB-91AC-391142DC19FE}"/>
                </a:ext>
              </a:extLst>
            </p:cNvPr>
            <p:cNvSpPr/>
            <p:nvPr/>
          </p:nvSpPr>
          <p:spPr>
            <a:xfrm>
              <a:off x="11624220" y="4621472"/>
              <a:ext cx="88154" cy="63526"/>
            </a:xfrm>
            <a:custGeom>
              <a:avLst/>
              <a:gdLst>
                <a:gd name="connsiteX0" fmla="*/ 80045 w 88154"/>
                <a:gd name="connsiteY0" fmla="*/ 32162 h 63526"/>
                <a:gd name="connsiteX1" fmla="*/ 87010 w 88154"/>
                <a:gd name="connsiteY1" fmla="*/ 61851 h 63526"/>
                <a:gd name="connsiteX2" fmla="*/ 75647 w 88154"/>
                <a:gd name="connsiteY2" fmla="*/ 58186 h 63526"/>
                <a:gd name="connsiteX3" fmla="*/ 60985 w 88154"/>
                <a:gd name="connsiteY3" fmla="*/ 39126 h 63526"/>
                <a:gd name="connsiteX4" fmla="*/ 39360 w 88154"/>
                <a:gd name="connsiteY4" fmla="*/ 38393 h 63526"/>
                <a:gd name="connsiteX5" fmla="*/ 8937 w 88154"/>
                <a:gd name="connsiteY5" fmla="*/ 32895 h 63526"/>
                <a:gd name="connsiteX6" fmla="*/ 7104 w 88154"/>
                <a:gd name="connsiteY6" fmla="*/ 32528 h 63526"/>
                <a:gd name="connsiteX7" fmla="*/ 4538 w 88154"/>
                <a:gd name="connsiteY7" fmla="*/ 35094 h 63526"/>
                <a:gd name="connsiteX8" fmla="*/ 5638 w 88154"/>
                <a:gd name="connsiteY8" fmla="*/ 1372 h 63526"/>
                <a:gd name="connsiteX9" fmla="*/ 15535 w 88154"/>
                <a:gd name="connsiteY9" fmla="*/ 639 h 63526"/>
                <a:gd name="connsiteX10" fmla="*/ 42292 w 88154"/>
                <a:gd name="connsiteY10" fmla="*/ 16034 h 63526"/>
                <a:gd name="connsiteX11" fmla="*/ 64651 w 88154"/>
                <a:gd name="connsiteY11" fmla="*/ 23365 h 63526"/>
                <a:gd name="connsiteX12" fmla="*/ 80045 w 88154"/>
                <a:gd name="connsiteY12" fmla="*/ 32162 h 6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54" h="63526">
                  <a:moveTo>
                    <a:pt x="80045" y="32162"/>
                  </a:moveTo>
                  <a:cubicBezTo>
                    <a:pt x="71615" y="44624"/>
                    <a:pt x="93241" y="50122"/>
                    <a:pt x="87010" y="61851"/>
                  </a:cubicBezTo>
                  <a:cubicBezTo>
                    <a:pt x="81878" y="64784"/>
                    <a:pt x="77846" y="64051"/>
                    <a:pt x="75647" y="58186"/>
                  </a:cubicBezTo>
                  <a:cubicBezTo>
                    <a:pt x="72715" y="50122"/>
                    <a:pt x="70515" y="41692"/>
                    <a:pt x="60985" y="39126"/>
                  </a:cubicBezTo>
                  <a:cubicBezTo>
                    <a:pt x="54021" y="31062"/>
                    <a:pt x="48890" y="24098"/>
                    <a:pt x="39360" y="38393"/>
                  </a:cubicBezTo>
                  <a:cubicBezTo>
                    <a:pt x="29096" y="53421"/>
                    <a:pt x="17367" y="50489"/>
                    <a:pt x="8937" y="32895"/>
                  </a:cubicBezTo>
                  <a:cubicBezTo>
                    <a:pt x="8937" y="32528"/>
                    <a:pt x="7471" y="32528"/>
                    <a:pt x="7104" y="32528"/>
                  </a:cubicBezTo>
                  <a:cubicBezTo>
                    <a:pt x="6005" y="33261"/>
                    <a:pt x="5272" y="34361"/>
                    <a:pt x="4538" y="35094"/>
                  </a:cubicBezTo>
                  <a:cubicBezTo>
                    <a:pt x="-7924" y="23731"/>
                    <a:pt x="9670" y="13102"/>
                    <a:pt x="5638" y="1372"/>
                  </a:cubicBezTo>
                  <a:cubicBezTo>
                    <a:pt x="4905" y="-94"/>
                    <a:pt x="11503" y="-460"/>
                    <a:pt x="15535" y="639"/>
                  </a:cubicBezTo>
                  <a:cubicBezTo>
                    <a:pt x="25798" y="3205"/>
                    <a:pt x="34228" y="9803"/>
                    <a:pt x="42292" y="16034"/>
                  </a:cubicBezTo>
                  <a:cubicBezTo>
                    <a:pt x="49989" y="18233"/>
                    <a:pt x="55854" y="25564"/>
                    <a:pt x="64651" y="23365"/>
                  </a:cubicBezTo>
                  <a:cubicBezTo>
                    <a:pt x="69782" y="26664"/>
                    <a:pt x="73448" y="32528"/>
                    <a:pt x="80045" y="32162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9AAC6929-D3DB-4D59-B82D-DCA86B23C110}"/>
                </a:ext>
              </a:extLst>
            </p:cNvPr>
            <p:cNvSpPr/>
            <p:nvPr/>
          </p:nvSpPr>
          <p:spPr>
            <a:xfrm>
              <a:off x="11618400" y="4673494"/>
              <a:ext cx="47132" cy="34387"/>
            </a:xfrm>
            <a:custGeom>
              <a:avLst/>
              <a:gdLst>
                <a:gd name="connsiteX0" fmla="*/ 42980 w 47132"/>
                <a:gd name="connsiteY0" fmla="*/ 24124 h 34387"/>
                <a:gd name="connsiteX1" fmla="*/ 27219 w 47132"/>
                <a:gd name="connsiteY1" fmla="*/ 28523 h 34387"/>
                <a:gd name="connsiteX2" fmla="*/ 1195 w 47132"/>
                <a:gd name="connsiteY2" fmla="*/ 34387 h 34387"/>
                <a:gd name="connsiteX3" fmla="*/ 462 w 47132"/>
                <a:gd name="connsiteY3" fmla="*/ 6164 h 34387"/>
                <a:gd name="connsiteX4" fmla="*/ 7060 w 47132"/>
                <a:gd name="connsiteY4" fmla="*/ 666 h 34387"/>
                <a:gd name="connsiteX5" fmla="*/ 34916 w 47132"/>
                <a:gd name="connsiteY5" fmla="*/ 1399 h 34387"/>
                <a:gd name="connsiteX6" fmla="*/ 45913 w 47132"/>
                <a:gd name="connsiteY6" fmla="*/ 12029 h 34387"/>
                <a:gd name="connsiteX7" fmla="*/ 42980 w 47132"/>
                <a:gd name="connsiteY7" fmla="*/ 24124 h 3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32" h="34387">
                  <a:moveTo>
                    <a:pt x="42980" y="24124"/>
                  </a:moveTo>
                  <a:cubicBezTo>
                    <a:pt x="32351" y="8730"/>
                    <a:pt x="33450" y="29989"/>
                    <a:pt x="27219" y="28523"/>
                  </a:cubicBezTo>
                  <a:cubicBezTo>
                    <a:pt x="18789" y="27057"/>
                    <a:pt x="9992" y="29256"/>
                    <a:pt x="1195" y="34387"/>
                  </a:cubicBezTo>
                  <a:cubicBezTo>
                    <a:pt x="-1737" y="24857"/>
                    <a:pt x="7426" y="15327"/>
                    <a:pt x="462" y="6164"/>
                  </a:cubicBezTo>
                  <a:cubicBezTo>
                    <a:pt x="-1737" y="3598"/>
                    <a:pt x="4494" y="-1900"/>
                    <a:pt x="7060" y="666"/>
                  </a:cubicBezTo>
                  <a:cubicBezTo>
                    <a:pt x="16589" y="10562"/>
                    <a:pt x="26120" y="3598"/>
                    <a:pt x="34916" y="1399"/>
                  </a:cubicBezTo>
                  <a:cubicBezTo>
                    <a:pt x="45913" y="-1167"/>
                    <a:pt x="49211" y="1399"/>
                    <a:pt x="45913" y="12029"/>
                  </a:cubicBezTo>
                  <a:cubicBezTo>
                    <a:pt x="45180" y="16427"/>
                    <a:pt x="44080" y="20459"/>
                    <a:pt x="42980" y="24124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AA8DD669-74DB-4DC1-8765-B4A6BAA7A1D9}"/>
                </a:ext>
              </a:extLst>
            </p:cNvPr>
            <p:cNvSpPr/>
            <p:nvPr/>
          </p:nvSpPr>
          <p:spPr>
            <a:xfrm>
              <a:off x="11683404" y="4658625"/>
              <a:ext cx="16891" cy="21399"/>
            </a:xfrm>
            <a:custGeom>
              <a:avLst/>
              <a:gdLst>
                <a:gd name="connsiteX0" fmla="*/ 1436 w 16891"/>
                <a:gd name="connsiteY0" fmla="*/ 2340 h 21399"/>
                <a:gd name="connsiteX1" fmla="*/ 16097 w 16891"/>
                <a:gd name="connsiteY1" fmla="*/ 21400 h 21399"/>
                <a:gd name="connsiteX2" fmla="*/ 1436 w 16891"/>
                <a:gd name="connsiteY2" fmla="*/ 2340 h 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91" h="21399">
                  <a:moveTo>
                    <a:pt x="1436" y="2340"/>
                  </a:moveTo>
                  <a:cubicBezTo>
                    <a:pt x="25994" y="-6824"/>
                    <a:pt x="13165" y="13336"/>
                    <a:pt x="16097" y="21400"/>
                  </a:cubicBezTo>
                  <a:cubicBezTo>
                    <a:pt x="10966" y="15169"/>
                    <a:pt x="-4796" y="17368"/>
                    <a:pt x="1436" y="2340"/>
                  </a:cubicBezTo>
                  <a:close/>
                </a:path>
              </a:pathLst>
            </a:custGeom>
            <a:solidFill>
              <a:srgbClr val="6952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A2FA4D89-EE14-4CA5-9486-BBF7FC16CC2E}"/>
                </a:ext>
              </a:extLst>
            </p:cNvPr>
            <p:cNvSpPr/>
            <p:nvPr/>
          </p:nvSpPr>
          <p:spPr>
            <a:xfrm>
              <a:off x="11283113" y="4588746"/>
              <a:ext cx="137527" cy="110759"/>
            </a:xfrm>
            <a:custGeom>
              <a:avLst/>
              <a:gdLst>
                <a:gd name="connsiteX0" fmla="*/ 48017 w 137527"/>
                <a:gd name="connsiteY0" fmla="*/ 31532 h 110759"/>
                <a:gd name="connsiteX1" fmla="*/ 10996 w 137527"/>
                <a:gd name="connsiteY1" fmla="*/ 15771 h 110759"/>
                <a:gd name="connsiteX2" fmla="*/ 18693 w 137527"/>
                <a:gd name="connsiteY2" fmla="*/ 743 h 110759"/>
                <a:gd name="connsiteX3" fmla="*/ 42518 w 137527"/>
                <a:gd name="connsiteY3" fmla="*/ 11373 h 110759"/>
                <a:gd name="connsiteX4" fmla="*/ 96033 w 137527"/>
                <a:gd name="connsiteY4" fmla="*/ 38130 h 110759"/>
                <a:gd name="connsiteX5" fmla="*/ 112527 w 137527"/>
                <a:gd name="connsiteY5" fmla="*/ 49859 h 110759"/>
                <a:gd name="connsiteX6" fmla="*/ 133787 w 137527"/>
                <a:gd name="connsiteY6" fmla="*/ 65621 h 110759"/>
                <a:gd name="connsiteX7" fmla="*/ 136352 w 137527"/>
                <a:gd name="connsiteY7" fmla="*/ 70386 h 110759"/>
                <a:gd name="connsiteX8" fmla="*/ 137452 w 137527"/>
                <a:gd name="connsiteY8" fmla="*/ 89446 h 110759"/>
                <a:gd name="connsiteX9" fmla="*/ 120591 w 137527"/>
                <a:gd name="connsiteY9" fmla="*/ 80649 h 110759"/>
                <a:gd name="connsiteX10" fmla="*/ 102264 w 137527"/>
                <a:gd name="connsiteY10" fmla="*/ 78083 h 110759"/>
                <a:gd name="connsiteX11" fmla="*/ 101898 w 137527"/>
                <a:gd name="connsiteY11" fmla="*/ 90912 h 110759"/>
                <a:gd name="connsiteX12" fmla="*/ 101165 w 137527"/>
                <a:gd name="connsiteY12" fmla="*/ 91278 h 110759"/>
                <a:gd name="connsiteX13" fmla="*/ 74041 w 137527"/>
                <a:gd name="connsiteY13" fmla="*/ 105573 h 110759"/>
                <a:gd name="connsiteX14" fmla="*/ 30056 w 137527"/>
                <a:gd name="connsiteY14" fmla="*/ 106306 h 110759"/>
                <a:gd name="connsiteX15" fmla="*/ 0 w 137527"/>
                <a:gd name="connsiteY15" fmla="*/ 91278 h 110759"/>
                <a:gd name="connsiteX16" fmla="*/ 0 w 137527"/>
                <a:gd name="connsiteY16" fmla="*/ 91278 h 110759"/>
                <a:gd name="connsiteX17" fmla="*/ 22725 w 137527"/>
                <a:gd name="connsiteY17" fmla="*/ 86880 h 110759"/>
                <a:gd name="connsiteX18" fmla="*/ 30789 w 137527"/>
                <a:gd name="connsiteY18" fmla="*/ 80282 h 110759"/>
                <a:gd name="connsiteX19" fmla="*/ 51682 w 137527"/>
                <a:gd name="connsiteY19" fmla="*/ 61222 h 110759"/>
                <a:gd name="connsiteX20" fmla="*/ 102631 w 137527"/>
                <a:gd name="connsiteY20" fmla="*/ 63788 h 110759"/>
                <a:gd name="connsiteX21" fmla="*/ 48017 w 137527"/>
                <a:gd name="connsiteY21" fmla="*/ 31532 h 11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7527" h="110759">
                  <a:moveTo>
                    <a:pt x="48017" y="31532"/>
                  </a:moveTo>
                  <a:cubicBezTo>
                    <a:pt x="33721" y="30799"/>
                    <a:pt x="22359" y="23469"/>
                    <a:pt x="10996" y="15771"/>
                  </a:cubicBezTo>
                  <a:cubicBezTo>
                    <a:pt x="13195" y="10640"/>
                    <a:pt x="19060" y="7341"/>
                    <a:pt x="18693" y="743"/>
                  </a:cubicBezTo>
                  <a:cubicBezTo>
                    <a:pt x="29690" y="-2556"/>
                    <a:pt x="35921" y="5875"/>
                    <a:pt x="42518" y="11373"/>
                  </a:cubicBezTo>
                  <a:cubicBezTo>
                    <a:pt x="58646" y="23835"/>
                    <a:pt x="78806" y="27501"/>
                    <a:pt x="96033" y="38130"/>
                  </a:cubicBezTo>
                  <a:cubicBezTo>
                    <a:pt x="101898" y="41796"/>
                    <a:pt x="106296" y="47294"/>
                    <a:pt x="112527" y="49859"/>
                  </a:cubicBezTo>
                  <a:cubicBezTo>
                    <a:pt x="118758" y="56457"/>
                    <a:pt x="119858" y="69286"/>
                    <a:pt x="133787" y="65621"/>
                  </a:cubicBezTo>
                  <a:cubicBezTo>
                    <a:pt x="136352" y="64887"/>
                    <a:pt x="138552" y="68919"/>
                    <a:pt x="136352" y="70386"/>
                  </a:cubicBezTo>
                  <a:cubicBezTo>
                    <a:pt x="127189" y="76983"/>
                    <a:pt x="138552" y="82115"/>
                    <a:pt x="137452" y="89446"/>
                  </a:cubicBezTo>
                  <a:cubicBezTo>
                    <a:pt x="130121" y="89446"/>
                    <a:pt x="124257" y="86880"/>
                    <a:pt x="120591" y="80649"/>
                  </a:cubicBezTo>
                  <a:cubicBezTo>
                    <a:pt x="115460" y="72218"/>
                    <a:pt x="107762" y="77350"/>
                    <a:pt x="102264" y="78083"/>
                  </a:cubicBezTo>
                  <a:cubicBezTo>
                    <a:pt x="97866" y="78449"/>
                    <a:pt x="102997" y="86513"/>
                    <a:pt x="101898" y="90912"/>
                  </a:cubicBezTo>
                  <a:cubicBezTo>
                    <a:pt x="101898" y="90912"/>
                    <a:pt x="101165" y="91278"/>
                    <a:pt x="101165" y="91278"/>
                  </a:cubicBezTo>
                  <a:cubicBezTo>
                    <a:pt x="91268" y="94577"/>
                    <a:pt x="82838" y="99709"/>
                    <a:pt x="74041" y="105573"/>
                  </a:cubicBezTo>
                  <a:cubicBezTo>
                    <a:pt x="61945" y="113271"/>
                    <a:pt x="45084" y="111438"/>
                    <a:pt x="30056" y="106306"/>
                  </a:cubicBezTo>
                  <a:cubicBezTo>
                    <a:pt x="21626" y="98242"/>
                    <a:pt x="2932" y="110338"/>
                    <a:pt x="0" y="91278"/>
                  </a:cubicBezTo>
                  <a:lnTo>
                    <a:pt x="0" y="91278"/>
                  </a:lnTo>
                  <a:cubicBezTo>
                    <a:pt x="7697" y="90179"/>
                    <a:pt x="13929" y="83581"/>
                    <a:pt x="22725" y="86880"/>
                  </a:cubicBezTo>
                  <a:cubicBezTo>
                    <a:pt x="26024" y="87979"/>
                    <a:pt x="30789" y="87613"/>
                    <a:pt x="30789" y="80282"/>
                  </a:cubicBezTo>
                  <a:cubicBezTo>
                    <a:pt x="30789" y="67087"/>
                    <a:pt x="39586" y="61955"/>
                    <a:pt x="51682" y="61222"/>
                  </a:cubicBezTo>
                  <a:cubicBezTo>
                    <a:pt x="68543" y="60122"/>
                    <a:pt x="85403" y="57923"/>
                    <a:pt x="102631" y="63788"/>
                  </a:cubicBezTo>
                  <a:cubicBezTo>
                    <a:pt x="86503" y="48027"/>
                    <a:pt x="67810" y="39230"/>
                    <a:pt x="48017" y="31532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84651A93-5D34-442B-9005-5F57CF893664}"/>
                </a:ext>
              </a:extLst>
            </p:cNvPr>
            <p:cNvSpPr/>
            <p:nvPr/>
          </p:nvSpPr>
          <p:spPr>
            <a:xfrm>
              <a:off x="11413601" y="4608549"/>
              <a:ext cx="83204" cy="45134"/>
            </a:xfrm>
            <a:custGeom>
              <a:avLst/>
              <a:gdLst>
                <a:gd name="connsiteX0" fmla="*/ 26757 w 83204"/>
                <a:gd name="connsiteY0" fmla="*/ 7331 h 45134"/>
                <a:gd name="connsiteX1" fmla="*/ 71475 w 83204"/>
                <a:gd name="connsiteY1" fmla="*/ 22359 h 45134"/>
                <a:gd name="connsiteX2" fmla="*/ 83204 w 83204"/>
                <a:gd name="connsiteY2" fmla="*/ 29323 h 45134"/>
                <a:gd name="connsiteX3" fmla="*/ 60845 w 83204"/>
                <a:gd name="connsiteY3" fmla="*/ 44351 h 45134"/>
                <a:gd name="connsiteX4" fmla="*/ 15028 w 83204"/>
                <a:gd name="connsiteY4" fmla="*/ 10996 h 45134"/>
                <a:gd name="connsiteX5" fmla="*/ 0 w 83204"/>
                <a:gd name="connsiteY5" fmla="*/ 0 h 45134"/>
                <a:gd name="connsiteX6" fmla="*/ 10630 w 83204"/>
                <a:gd name="connsiteY6" fmla="*/ 367 h 45134"/>
                <a:gd name="connsiteX7" fmla="*/ 26757 w 83204"/>
                <a:gd name="connsiteY7" fmla="*/ 7331 h 4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204" h="45134">
                  <a:moveTo>
                    <a:pt x="26757" y="7331"/>
                  </a:moveTo>
                  <a:cubicBezTo>
                    <a:pt x="39953" y="17960"/>
                    <a:pt x="53148" y="27490"/>
                    <a:pt x="71475" y="22359"/>
                  </a:cubicBezTo>
                  <a:cubicBezTo>
                    <a:pt x="76606" y="20893"/>
                    <a:pt x="81005" y="24192"/>
                    <a:pt x="83204" y="29323"/>
                  </a:cubicBezTo>
                  <a:cubicBezTo>
                    <a:pt x="78439" y="38120"/>
                    <a:pt x="74407" y="48017"/>
                    <a:pt x="60845" y="44351"/>
                  </a:cubicBezTo>
                  <a:cubicBezTo>
                    <a:pt x="49849" y="27490"/>
                    <a:pt x="28590" y="24558"/>
                    <a:pt x="15028" y="10996"/>
                  </a:cubicBezTo>
                  <a:cubicBezTo>
                    <a:pt x="10630" y="6598"/>
                    <a:pt x="5132" y="3665"/>
                    <a:pt x="0" y="0"/>
                  </a:cubicBezTo>
                  <a:cubicBezTo>
                    <a:pt x="3665" y="0"/>
                    <a:pt x="7331" y="367"/>
                    <a:pt x="10630" y="367"/>
                  </a:cubicBezTo>
                  <a:cubicBezTo>
                    <a:pt x="15761" y="4032"/>
                    <a:pt x="20893" y="6598"/>
                    <a:pt x="26757" y="7331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D2503485-F7E3-43DE-99DA-D3DF3E4E6B88}"/>
                </a:ext>
              </a:extLst>
            </p:cNvPr>
            <p:cNvSpPr/>
            <p:nvPr/>
          </p:nvSpPr>
          <p:spPr>
            <a:xfrm>
              <a:off x="12161706" y="4916774"/>
              <a:ext cx="14837" cy="15710"/>
            </a:xfrm>
            <a:custGeom>
              <a:avLst/>
              <a:gdLst>
                <a:gd name="connsiteX0" fmla="*/ 14661 w 14837"/>
                <a:gd name="connsiteY0" fmla="*/ 6266 h 15710"/>
                <a:gd name="connsiteX1" fmla="*/ 4765 w 14837"/>
                <a:gd name="connsiteY1" fmla="*/ 14696 h 15710"/>
                <a:gd name="connsiteX2" fmla="*/ 0 w 14837"/>
                <a:gd name="connsiteY2" fmla="*/ 10298 h 15710"/>
                <a:gd name="connsiteX3" fmla="*/ 7331 w 14837"/>
                <a:gd name="connsiteY3" fmla="*/ 35 h 15710"/>
                <a:gd name="connsiteX4" fmla="*/ 14661 w 14837"/>
                <a:gd name="connsiteY4" fmla="*/ 6266 h 1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37" h="15710">
                  <a:moveTo>
                    <a:pt x="14661" y="6266"/>
                  </a:moveTo>
                  <a:cubicBezTo>
                    <a:pt x="16128" y="14696"/>
                    <a:pt x="8064" y="12131"/>
                    <a:pt x="4765" y="14696"/>
                  </a:cubicBezTo>
                  <a:cubicBezTo>
                    <a:pt x="733" y="17629"/>
                    <a:pt x="0" y="13597"/>
                    <a:pt x="0" y="10298"/>
                  </a:cubicBezTo>
                  <a:cubicBezTo>
                    <a:pt x="0" y="5166"/>
                    <a:pt x="366" y="35"/>
                    <a:pt x="7331" y="35"/>
                  </a:cubicBezTo>
                  <a:cubicBezTo>
                    <a:pt x="12096" y="-332"/>
                    <a:pt x="14295" y="2234"/>
                    <a:pt x="14661" y="6266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818708B-0189-48C9-9B4D-385249632CFD}"/>
                </a:ext>
              </a:extLst>
            </p:cNvPr>
            <p:cNvSpPr/>
            <p:nvPr/>
          </p:nvSpPr>
          <p:spPr>
            <a:xfrm>
              <a:off x="10861594" y="6951612"/>
              <a:ext cx="791227" cy="240895"/>
            </a:xfrm>
            <a:custGeom>
              <a:avLst/>
              <a:gdLst>
                <a:gd name="connsiteX0" fmla="*/ 733 w 791227"/>
                <a:gd name="connsiteY0" fmla="*/ 222342 h 240895"/>
                <a:gd name="connsiteX1" fmla="*/ 0 w 791227"/>
                <a:gd name="connsiteY1" fmla="*/ 164428 h 240895"/>
                <a:gd name="connsiteX2" fmla="*/ 10996 w 791227"/>
                <a:gd name="connsiteY2" fmla="*/ 133639 h 240895"/>
                <a:gd name="connsiteX3" fmla="*/ 33355 w 791227"/>
                <a:gd name="connsiteY3" fmla="*/ 174325 h 240895"/>
                <a:gd name="connsiteX4" fmla="*/ 37753 w 791227"/>
                <a:gd name="connsiteY4" fmla="*/ 187154 h 240895"/>
                <a:gd name="connsiteX5" fmla="*/ 47650 w 791227"/>
                <a:gd name="connsiteY5" fmla="*/ 172859 h 240895"/>
                <a:gd name="connsiteX6" fmla="*/ 53148 w 791227"/>
                <a:gd name="connsiteY6" fmla="*/ 188620 h 240895"/>
                <a:gd name="connsiteX7" fmla="*/ 54248 w 791227"/>
                <a:gd name="connsiteY7" fmla="*/ 199616 h 240895"/>
                <a:gd name="connsiteX8" fmla="*/ 55714 w 791227"/>
                <a:gd name="connsiteY8" fmla="*/ 200716 h 240895"/>
                <a:gd name="connsiteX9" fmla="*/ 53148 w 791227"/>
                <a:gd name="connsiteY9" fmla="*/ 188620 h 240895"/>
                <a:gd name="connsiteX10" fmla="*/ 70742 w 791227"/>
                <a:gd name="connsiteY10" fmla="*/ 177990 h 240895"/>
                <a:gd name="connsiteX11" fmla="*/ 86137 w 791227"/>
                <a:gd name="connsiteY11" fmla="*/ 177990 h 240895"/>
                <a:gd name="connsiteX12" fmla="*/ 62312 w 791227"/>
                <a:gd name="connsiteY12" fmla="*/ 159297 h 240895"/>
                <a:gd name="connsiteX13" fmla="*/ 76607 w 791227"/>
                <a:gd name="connsiteY13" fmla="*/ 149034 h 240895"/>
                <a:gd name="connsiteX14" fmla="*/ 62312 w 791227"/>
                <a:gd name="connsiteY14" fmla="*/ 141703 h 240895"/>
                <a:gd name="connsiteX15" fmla="*/ 96033 w 791227"/>
                <a:gd name="connsiteY15" fmla="*/ 137671 h 240895"/>
                <a:gd name="connsiteX16" fmla="*/ 86503 w 791227"/>
                <a:gd name="connsiteY16" fmla="*/ 158564 h 240895"/>
                <a:gd name="connsiteX17" fmla="*/ 110695 w 791227"/>
                <a:gd name="connsiteY17" fmla="*/ 167727 h 240895"/>
                <a:gd name="connsiteX18" fmla="*/ 130121 w 791227"/>
                <a:gd name="connsiteY18" fmla="*/ 152333 h 240895"/>
                <a:gd name="connsiteX19" fmla="*/ 119125 w 791227"/>
                <a:gd name="connsiteY19" fmla="*/ 146102 h 240895"/>
                <a:gd name="connsiteX20" fmla="*/ 106296 w 791227"/>
                <a:gd name="connsiteY20" fmla="*/ 147568 h 240895"/>
                <a:gd name="connsiteX21" fmla="*/ 111794 w 791227"/>
                <a:gd name="connsiteY21" fmla="*/ 137305 h 240895"/>
                <a:gd name="connsiteX22" fmla="*/ 138185 w 791227"/>
                <a:gd name="connsiteY22" fmla="*/ 116779 h 240895"/>
                <a:gd name="connsiteX23" fmla="*/ 125723 w 791227"/>
                <a:gd name="connsiteY23" fmla="*/ 108715 h 240895"/>
                <a:gd name="connsiteX24" fmla="*/ 124623 w 791227"/>
                <a:gd name="connsiteY24" fmla="*/ 99551 h 240895"/>
                <a:gd name="connsiteX25" fmla="*/ 146615 w 791227"/>
                <a:gd name="connsiteY25" fmla="*/ 93687 h 240895"/>
                <a:gd name="connsiteX26" fmla="*/ 160910 w 791227"/>
                <a:gd name="connsiteY26" fmla="*/ 82324 h 240895"/>
                <a:gd name="connsiteX27" fmla="*/ 153213 w 791227"/>
                <a:gd name="connsiteY27" fmla="*/ 44937 h 240895"/>
                <a:gd name="connsiteX28" fmla="*/ 148448 w 791227"/>
                <a:gd name="connsiteY28" fmla="*/ 32475 h 240895"/>
                <a:gd name="connsiteX29" fmla="*/ 154313 w 791227"/>
                <a:gd name="connsiteY29" fmla="*/ 25877 h 240895"/>
                <a:gd name="connsiteX30" fmla="*/ 162377 w 791227"/>
                <a:gd name="connsiteY30" fmla="*/ 35040 h 240895"/>
                <a:gd name="connsiteX31" fmla="*/ 171540 w 791227"/>
                <a:gd name="connsiteY31" fmla="*/ 37973 h 240895"/>
                <a:gd name="connsiteX32" fmla="*/ 175572 w 791227"/>
                <a:gd name="connsiteY32" fmla="*/ 40172 h 240895"/>
                <a:gd name="connsiteX33" fmla="*/ 194999 w 791227"/>
                <a:gd name="connsiteY33" fmla="*/ 37606 h 240895"/>
                <a:gd name="connsiteX34" fmla="*/ 204895 w 791227"/>
                <a:gd name="connsiteY34" fmla="*/ 35040 h 240895"/>
                <a:gd name="connsiteX35" fmla="*/ 216258 w 791227"/>
                <a:gd name="connsiteY35" fmla="*/ 21845 h 240895"/>
                <a:gd name="connsiteX36" fmla="*/ 204895 w 791227"/>
                <a:gd name="connsiteY36" fmla="*/ 21479 h 240895"/>
                <a:gd name="connsiteX37" fmla="*/ 199764 w 791227"/>
                <a:gd name="connsiteY37" fmla="*/ 16347 h 240895"/>
                <a:gd name="connsiteX38" fmla="*/ 236784 w 791227"/>
                <a:gd name="connsiteY38" fmla="*/ 952 h 240895"/>
                <a:gd name="connsiteX39" fmla="*/ 254011 w 791227"/>
                <a:gd name="connsiteY39" fmla="*/ 219 h 240895"/>
                <a:gd name="connsiteX40" fmla="*/ 350044 w 791227"/>
                <a:gd name="connsiteY40" fmla="*/ 3885 h 240895"/>
                <a:gd name="connsiteX41" fmla="*/ 406858 w 791227"/>
                <a:gd name="connsiteY41" fmla="*/ 7550 h 240895"/>
                <a:gd name="connsiteX42" fmla="*/ 534780 w 791227"/>
                <a:gd name="connsiteY42" fmla="*/ 63264 h 240895"/>
                <a:gd name="connsiteX43" fmla="*/ 553107 w 791227"/>
                <a:gd name="connsiteY43" fmla="*/ 72061 h 240895"/>
                <a:gd name="connsiteX44" fmla="*/ 554206 w 791227"/>
                <a:gd name="connsiteY44" fmla="*/ 89655 h 240895"/>
                <a:gd name="connsiteX45" fmla="*/ 554939 w 791227"/>
                <a:gd name="connsiteY45" fmla="*/ 99185 h 240895"/>
                <a:gd name="connsiteX46" fmla="*/ 567768 w 791227"/>
                <a:gd name="connsiteY46" fmla="*/ 94786 h 240895"/>
                <a:gd name="connsiteX47" fmla="*/ 587928 w 791227"/>
                <a:gd name="connsiteY47" fmla="*/ 87822 h 240895"/>
                <a:gd name="connsiteX48" fmla="*/ 589028 w 791227"/>
                <a:gd name="connsiteY48" fmla="*/ 103583 h 240895"/>
                <a:gd name="connsiteX49" fmla="*/ 580597 w 791227"/>
                <a:gd name="connsiteY49" fmla="*/ 124476 h 240895"/>
                <a:gd name="connsiteX50" fmla="*/ 580597 w 791227"/>
                <a:gd name="connsiteY50" fmla="*/ 128141 h 240895"/>
                <a:gd name="connsiteX51" fmla="*/ 589028 w 791227"/>
                <a:gd name="connsiteY51" fmla="*/ 105049 h 240895"/>
                <a:gd name="connsiteX52" fmla="*/ 597458 w 791227"/>
                <a:gd name="connsiteY52" fmla="*/ 99918 h 240895"/>
                <a:gd name="connsiteX53" fmla="*/ 602956 w 791227"/>
                <a:gd name="connsiteY53" fmla="*/ 109081 h 240895"/>
                <a:gd name="connsiteX54" fmla="*/ 626415 w 791227"/>
                <a:gd name="connsiteY54" fmla="*/ 150500 h 240895"/>
                <a:gd name="connsiteX55" fmla="*/ 631180 w 791227"/>
                <a:gd name="connsiteY55" fmla="*/ 157831 h 240895"/>
                <a:gd name="connsiteX56" fmla="*/ 615418 w 791227"/>
                <a:gd name="connsiteY56" fmla="*/ 166628 h 240895"/>
                <a:gd name="connsiteX57" fmla="*/ 638877 w 791227"/>
                <a:gd name="connsiteY57" fmla="*/ 157464 h 240895"/>
                <a:gd name="connsiteX58" fmla="*/ 655005 w 791227"/>
                <a:gd name="connsiteY58" fmla="*/ 134739 h 240895"/>
                <a:gd name="connsiteX59" fmla="*/ 668566 w 791227"/>
                <a:gd name="connsiteY59" fmla="*/ 133639 h 240895"/>
                <a:gd name="connsiteX60" fmla="*/ 666734 w 791227"/>
                <a:gd name="connsiteY60" fmla="*/ 146468 h 240895"/>
                <a:gd name="connsiteX61" fmla="*/ 665268 w 791227"/>
                <a:gd name="connsiteY61" fmla="*/ 164062 h 240895"/>
                <a:gd name="connsiteX62" fmla="*/ 680296 w 791227"/>
                <a:gd name="connsiteY62" fmla="*/ 157464 h 240895"/>
                <a:gd name="connsiteX63" fmla="*/ 691292 w 791227"/>
                <a:gd name="connsiteY63" fmla="*/ 152699 h 240895"/>
                <a:gd name="connsiteX64" fmla="*/ 695324 w 791227"/>
                <a:gd name="connsiteY64" fmla="*/ 162596 h 240895"/>
                <a:gd name="connsiteX65" fmla="*/ 698623 w 791227"/>
                <a:gd name="connsiteY65" fmla="*/ 177990 h 240895"/>
                <a:gd name="connsiteX66" fmla="*/ 720981 w 791227"/>
                <a:gd name="connsiteY66" fmla="*/ 171759 h 240895"/>
                <a:gd name="connsiteX67" fmla="*/ 738942 w 791227"/>
                <a:gd name="connsiteY67" fmla="*/ 171759 h 240895"/>
                <a:gd name="connsiteX68" fmla="*/ 753604 w 791227"/>
                <a:gd name="connsiteY68" fmla="*/ 173226 h 240895"/>
                <a:gd name="connsiteX69" fmla="*/ 778162 w 791227"/>
                <a:gd name="connsiteY69" fmla="*/ 170660 h 240895"/>
                <a:gd name="connsiteX70" fmla="*/ 790990 w 791227"/>
                <a:gd name="connsiteY70" fmla="*/ 185321 h 240895"/>
                <a:gd name="connsiteX71" fmla="*/ 789524 w 791227"/>
                <a:gd name="connsiteY71" fmla="*/ 195218 h 240895"/>
                <a:gd name="connsiteX72" fmla="*/ 785126 w 791227"/>
                <a:gd name="connsiteY72" fmla="*/ 201082 h 240895"/>
                <a:gd name="connsiteX73" fmla="*/ 760201 w 791227"/>
                <a:gd name="connsiteY73" fmla="*/ 212445 h 240895"/>
                <a:gd name="connsiteX74" fmla="*/ 770098 w 791227"/>
                <a:gd name="connsiteY74" fmla="*/ 231505 h 240895"/>
                <a:gd name="connsiteX75" fmla="*/ 747006 w 791227"/>
                <a:gd name="connsiteY75" fmla="*/ 221975 h 240895"/>
                <a:gd name="connsiteX76" fmla="*/ 736743 w 791227"/>
                <a:gd name="connsiteY76" fmla="*/ 224907 h 240895"/>
                <a:gd name="connsiteX77" fmla="*/ 693858 w 791227"/>
                <a:gd name="connsiteY77" fmla="*/ 220509 h 240895"/>
                <a:gd name="connsiteX78" fmla="*/ 677363 w 791227"/>
                <a:gd name="connsiteY78" fmla="*/ 207314 h 240895"/>
                <a:gd name="connsiteX79" fmla="*/ 651706 w 791227"/>
                <a:gd name="connsiteY79" fmla="*/ 232971 h 240895"/>
                <a:gd name="connsiteX80" fmla="*/ 649873 w 791227"/>
                <a:gd name="connsiteY80" fmla="*/ 232238 h 240895"/>
                <a:gd name="connsiteX81" fmla="*/ 615785 w 791227"/>
                <a:gd name="connsiteY81" fmla="*/ 227840 h 240895"/>
                <a:gd name="connsiteX82" fmla="*/ 591960 w 791227"/>
                <a:gd name="connsiteY82" fmla="*/ 239936 h 240895"/>
                <a:gd name="connsiteX83" fmla="*/ 587561 w 791227"/>
                <a:gd name="connsiteY83" fmla="*/ 237003 h 240895"/>
                <a:gd name="connsiteX84" fmla="*/ 571434 w 791227"/>
                <a:gd name="connsiteY84" fmla="*/ 223808 h 240895"/>
                <a:gd name="connsiteX85" fmla="*/ 552007 w 791227"/>
                <a:gd name="connsiteY85" fmla="*/ 216843 h 240895"/>
                <a:gd name="connsiteX86" fmla="*/ 526716 w 791227"/>
                <a:gd name="connsiteY86" fmla="*/ 216111 h 240895"/>
                <a:gd name="connsiteX87" fmla="*/ 500325 w 791227"/>
                <a:gd name="connsiteY87" fmla="*/ 224541 h 240895"/>
                <a:gd name="connsiteX88" fmla="*/ 448643 w 791227"/>
                <a:gd name="connsiteY88" fmla="*/ 229306 h 240895"/>
                <a:gd name="connsiteX89" fmla="*/ 419687 w 791227"/>
                <a:gd name="connsiteY89" fmla="*/ 217210 h 240895"/>
                <a:gd name="connsiteX90" fmla="*/ 425551 w 791227"/>
                <a:gd name="connsiteY90" fmla="*/ 183489 h 240895"/>
                <a:gd name="connsiteX91" fmla="*/ 392196 w 791227"/>
                <a:gd name="connsiteY91" fmla="*/ 184222 h 240895"/>
                <a:gd name="connsiteX92" fmla="*/ 375335 w 791227"/>
                <a:gd name="connsiteY92" fmla="*/ 181289 h 240895"/>
                <a:gd name="connsiteX93" fmla="*/ 363240 w 791227"/>
                <a:gd name="connsiteY93" fmla="*/ 173592 h 240895"/>
                <a:gd name="connsiteX94" fmla="*/ 351144 w 791227"/>
                <a:gd name="connsiteY94" fmla="*/ 159297 h 240895"/>
                <a:gd name="connsiteX95" fmla="*/ 370204 w 791227"/>
                <a:gd name="connsiteY95" fmla="*/ 149034 h 240895"/>
                <a:gd name="connsiteX96" fmla="*/ 354076 w 791227"/>
                <a:gd name="connsiteY96" fmla="*/ 116779 h 240895"/>
                <a:gd name="connsiteX97" fmla="*/ 351877 w 791227"/>
                <a:gd name="connsiteY97" fmla="*/ 103583 h 240895"/>
                <a:gd name="connsiteX98" fmla="*/ 340514 w 791227"/>
                <a:gd name="connsiteY98" fmla="*/ 108348 h 240895"/>
                <a:gd name="connsiteX99" fmla="*/ 286633 w 791227"/>
                <a:gd name="connsiteY99" fmla="*/ 99551 h 240895"/>
                <a:gd name="connsiteX100" fmla="*/ 264641 w 791227"/>
                <a:gd name="connsiteY100" fmla="*/ 97352 h 240895"/>
                <a:gd name="connsiteX101" fmla="*/ 202696 w 791227"/>
                <a:gd name="connsiteY101" fmla="*/ 80125 h 240895"/>
                <a:gd name="connsiteX102" fmla="*/ 204162 w 791227"/>
                <a:gd name="connsiteY102" fmla="*/ 71694 h 240895"/>
                <a:gd name="connsiteX103" fmla="*/ 226521 w 791227"/>
                <a:gd name="connsiteY103" fmla="*/ 57399 h 240895"/>
                <a:gd name="connsiteX104" fmla="*/ 189500 w 791227"/>
                <a:gd name="connsiteY104" fmla="*/ 96253 h 240895"/>
                <a:gd name="connsiteX105" fmla="*/ 185835 w 791227"/>
                <a:gd name="connsiteY105" fmla="*/ 99918 h 240895"/>
                <a:gd name="connsiteX106" fmla="*/ 186935 w 791227"/>
                <a:gd name="connsiteY106" fmla="*/ 98452 h 240895"/>
                <a:gd name="connsiteX107" fmla="*/ 200863 w 791227"/>
                <a:gd name="connsiteY107" fmla="*/ 95153 h 240895"/>
                <a:gd name="connsiteX108" fmla="*/ 195365 w 791227"/>
                <a:gd name="connsiteY108" fmla="*/ 109081 h 240895"/>
                <a:gd name="connsiteX109" fmla="*/ 156145 w 791227"/>
                <a:gd name="connsiteY109" fmla="*/ 125209 h 240895"/>
                <a:gd name="connsiteX110" fmla="*/ 178871 w 791227"/>
                <a:gd name="connsiteY110" fmla="*/ 157464 h 240895"/>
                <a:gd name="connsiteX111" fmla="*/ 193166 w 791227"/>
                <a:gd name="connsiteY111" fmla="*/ 190086 h 240895"/>
                <a:gd name="connsiteX112" fmla="*/ 133787 w 791227"/>
                <a:gd name="connsiteY112" fmla="*/ 204381 h 240895"/>
                <a:gd name="connsiteX113" fmla="*/ 100798 w 791227"/>
                <a:gd name="connsiteY113" fmla="*/ 205114 h 240895"/>
                <a:gd name="connsiteX114" fmla="*/ 98232 w 791227"/>
                <a:gd name="connsiteY114" fmla="*/ 205114 h 240895"/>
                <a:gd name="connsiteX115" fmla="*/ 45451 w 791227"/>
                <a:gd name="connsiteY115" fmla="*/ 233338 h 240895"/>
                <a:gd name="connsiteX116" fmla="*/ 54248 w 791227"/>
                <a:gd name="connsiteY116" fmla="*/ 219409 h 240895"/>
                <a:gd name="connsiteX117" fmla="*/ 41419 w 791227"/>
                <a:gd name="connsiteY117" fmla="*/ 219043 h 240895"/>
                <a:gd name="connsiteX118" fmla="*/ 733 w 791227"/>
                <a:gd name="connsiteY118" fmla="*/ 222342 h 24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791227" h="240895">
                  <a:moveTo>
                    <a:pt x="733" y="222342"/>
                  </a:moveTo>
                  <a:cubicBezTo>
                    <a:pt x="6231" y="202915"/>
                    <a:pt x="15395" y="183489"/>
                    <a:pt x="0" y="164428"/>
                  </a:cubicBezTo>
                  <a:cubicBezTo>
                    <a:pt x="13195" y="158197"/>
                    <a:pt x="-5865" y="138038"/>
                    <a:pt x="10996" y="133639"/>
                  </a:cubicBezTo>
                  <a:cubicBezTo>
                    <a:pt x="20526" y="147201"/>
                    <a:pt x="8064" y="169927"/>
                    <a:pt x="33355" y="174325"/>
                  </a:cubicBezTo>
                  <a:cubicBezTo>
                    <a:pt x="38853" y="175425"/>
                    <a:pt x="34455" y="183122"/>
                    <a:pt x="37753" y="187154"/>
                  </a:cubicBezTo>
                  <a:cubicBezTo>
                    <a:pt x="45084" y="185321"/>
                    <a:pt x="43252" y="176891"/>
                    <a:pt x="47650" y="172859"/>
                  </a:cubicBezTo>
                  <a:cubicBezTo>
                    <a:pt x="49483" y="177990"/>
                    <a:pt x="51315" y="183489"/>
                    <a:pt x="53148" y="188620"/>
                  </a:cubicBezTo>
                  <a:cubicBezTo>
                    <a:pt x="49483" y="192652"/>
                    <a:pt x="46917" y="196684"/>
                    <a:pt x="54248" y="199616"/>
                  </a:cubicBezTo>
                  <a:cubicBezTo>
                    <a:pt x="54614" y="199983"/>
                    <a:pt x="55714" y="200716"/>
                    <a:pt x="55714" y="200716"/>
                  </a:cubicBezTo>
                  <a:cubicBezTo>
                    <a:pt x="54614" y="196684"/>
                    <a:pt x="49849" y="193752"/>
                    <a:pt x="53148" y="188620"/>
                  </a:cubicBezTo>
                  <a:cubicBezTo>
                    <a:pt x="61579" y="189353"/>
                    <a:pt x="69276" y="193385"/>
                    <a:pt x="70742" y="177990"/>
                  </a:cubicBezTo>
                  <a:cubicBezTo>
                    <a:pt x="72208" y="164062"/>
                    <a:pt x="79905" y="180556"/>
                    <a:pt x="86137" y="177990"/>
                  </a:cubicBezTo>
                  <a:cubicBezTo>
                    <a:pt x="82838" y="165895"/>
                    <a:pt x="73674" y="161496"/>
                    <a:pt x="62312" y="159297"/>
                  </a:cubicBezTo>
                  <a:cubicBezTo>
                    <a:pt x="65977" y="152333"/>
                    <a:pt x="77340" y="157831"/>
                    <a:pt x="76607" y="149034"/>
                  </a:cubicBezTo>
                  <a:cubicBezTo>
                    <a:pt x="76240" y="142070"/>
                    <a:pt x="67077" y="145002"/>
                    <a:pt x="62312" y="141703"/>
                  </a:cubicBezTo>
                  <a:cubicBezTo>
                    <a:pt x="72208" y="131440"/>
                    <a:pt x="82838" y="134739"/>
                    <a:pt x="96033" y="137671"/>
                  </a:cubicBezTo>
                  <a:cubicBezTo>
                    <a:pt x="83204" y="141337"/>
                    <a:pt x="82471" y="151600"/>
                    <a:pt x="86503" y="158564"/>
                  </a:cubicBezTo>
                  <a:cubicBezTo>
                    <a:pt x="90902" y="166261"/>
                    <a:pt x="101531" y="168460"/>
                    <a:pt x="110695" y="167727"/>
                  </a:cubicBezTo>
                  <a:cubicBezTo>
                    <a:pt x="119492" y="166994"/>
                    <a:pt x="127555" y="160397"/>
                    <a:pt x="130121" y="152333"/>
                  </a:cubicBezTo>
                  <a:cubicBezTo>
                    <a:pt x="132320" y="146102"/>
                    <a:pt x="124990" y="142070"/>
                    <a:pt x="119125" y="146102"/>
                  </a:cubicBezTo>
                  <a:cubicBezTo>
                    <a:pt x="114360" y="149767"/>
                    <a:pt x="109962" y="151966"/>
                    <a:pt x="106296" y="147568"/>
                  </a:cubicBezTo>
                  <a:cubicBezTo>
                    <a:pt x="102997" y="143169"/>
                    <a:pt x="115093" y="143536"/>
                    <a:pt x="111794" y="137305"/>
                  </a:cubicBezTo>
                  <a:cubicBezTo>
                    <a:pt x="122057" y="133273"/>
                    <a:pt x="123890" y="119344"/>
                    <a:pt x="138185" y="116779"/>
                  </a:cubicBezTo>
                  <a:cubicBezTo>
                    <a:pt x="133053" y="113480"/>
                    <a:pt x="129755" y="109814"/>
                    <a:pt x="125723" y="108715"/>
                  </a:cubicBezTo>
                  <a:cubicBezTo>
                    <a:pt x="116926" y="106149"/>
                    <a:pt x="123890" y="102484"/>
                    <a:pt x="124623" y="99551"/>
                  </a:cubicBezTo>
                  <a:cubicBezTo>
                    <a:pt x="133420" y="104316"/>
                    <a:pt x="135253" y="85623"/>
                    <a:pt x="146615" y="93687"/>
                  </a:cubicBezTo>
                  <a:cubicBezTo>
                    <a:pt x="152114" y="97352"/>
                    <a:pt x="160910" y="88189"/>
                    <a:pt x="160910" y="82324"/>
                  </a:cubicBezTo>
                  <a:cubicBezTo>
                    <a:pt x="161277" y="69862"/>
                    <a:pt x="171907" y="54101"/>
                    <a:pt x="153213" y="44937"/>
                  </a:cubicBezTo>
                  <a:cubicBezTo>
                    <a:pt x="148815" y="42738"/>
                    <a:pt x="145149" y="38706"/>
                    <a:pt x="148448" y="32475"/>
                  </a:cubicBezTo>
                  <a:cubicBezTo>
                    <a:pt x="149914" y="29909"/>
                    <a:pt x="150647" y="25877"/>
                    <a:pt x="154313" y="25877"/>
                  </a:cubicBezTo>
                  <a:cubicBezTo>
                    <a:pt x="159811" y="26243"/>
                    <a:pt x="159078" y="32841"/>
                    <a:pt x="162377" y="35040"/>
                  </a:cubicBezTo>
                  <a:cubicBezTo>
                    <a:pt x="164942" y="36507"/>
                    <a:pt x="164209" y="51901"/>
                    <a:pt x="171540" y="37973"/>
                  </a:cubicBezTo>
                  <a:cubicBezTo>
                    <a:pt x="171540" y="37973"/>
                    <a:pt x="175205" y="39072"/>
                    <a:pt x="175572" y="40172"/>
                  </a:cubicBezTo>
                  <a:cubicBezTo>
                    <a:pt x="184369" y="57033"/>
                    <a:pt x="191333" y="61798"/>
                    <a:pt x="194999" y="37606"/>
                  </a:cubicBezTo>
                  <a:cubicBezTo>
                    <a:pt x="195732" y="33208"/>
                    <a:pt x="201230" y="35040"/>
                    <a:pt x="204895" y="35040"/>
                  </a:cubicBezTo>
                  <a:cubicBezTo>
                    <a:pt x="214059" y="35040"/>
                    <a:pt x="218090" y="29909"/>
                    <a:pt x="216258" y="21845"/>
                  </a:cubicBezTo>
                  <a:cubicBezTo>
                    <a:pt x="213692" y="10482"/>
                    <a:pt x="208560" y="24411"/>
                    <a:pt x="204895" y="21479"/>
                  </a:cubicBezTo>
                  <a:cubicBezTo>
                    <a:pt x="203062" y="20012"/>
                    <a:pt x="201596" y="18180"/>
                    <a:pt x="199764" y="16347"/>
                  </a:cubicBezTo>
                  <a:cubicBezTo>
                    <a:pt x="208560" y="2785"/>
                    <a:pt x="224688" y="6084"/>
                    <a:pt x="236784" y="952"/>
                  </a:cubicBezTo>
                  <a:cubicBezTo>
                    <a:pt x="242649" y="-147"/>
                    <a:pt x="248147" y="-147"/>
                    <a:pt x="254011" y="219"/>
                  </a:cubicBezTo>
                  <a:cubicBezTo>
                    <a:pt x="285900" y="2785"/>
                    <a:pt x="318156" y="2052"/>
                    <a:pt x="350044" y="3885"/>
                  </a:cubicBezTo>
                  <a:cubicBezTo>
                    <a:pt x="369104" y="4984"/>
                    <a:pt x="389997" y="3518"/>
                    <a:pt x="406858" y="7550"/>
                  </a:cubicBezTo>
                  <a:cubicBezTo>
                    <a:pt x="452309" y="18180"/>
                    <a:pt x="502158" y="22578"/>
                    <a:pt x="534780" y="63264"/>
                  </a:cubicBezTo>
                  <a:cubicBezTo>
                    <a:pt x="539545" y="69128"/>
                    <a:pt x="546509" y="69495"/>
                    <a:pt x="553107" y="72061"/>
                  </a:cubicBezTo>
                  <a:cubicBezTo>
                    <a:pt x="557505" y="77559"/>
                    <a:pt x="557139" y="83790"/>
                    <a:pt x="554206" y="89655"/>
                  </a:cubicBezTo>
                  <a:cubicBezTo>
                    <a:pt x="552374" y="93320"/>
                    <a:pt x="547242" y="98085"/>
                    <a:pt x="554939" y="99185"/>
                  </a:cubicBezTo>
                  <a:cubicBezTo>
                    <a:pt x="558238" y="99551"/>
                    <a:pt x="565936" y="107615"/>
                    <a:pt x="567768" y="94786"/>
                  </a:cubicBezTo>
                  <a:cubicBezTo>
                    <a:pt x="569234" y="84523"/>
                    <a:pt x="580597" y="85256"/>
                    <a:pt x="587928" y="87822"/>
                  </a:cubicBezTo>
                  <a:cubicBezTo>
                    <a:pt x="596358" y="90754"/>
                    <a:pt x="591960" y="98085"/>
                    <a:pt x="589028" y="103583"/>
                  </a:cubicBezTo>
                  <a:cubicBezTo>
                    <a:pt x="585729" y="110181"/>
                    <a:pt x="582430" y="117145"/>
                    <a:pt x="580597" y="124476"/>
                  </a:cubicBezTo>
                  <a:cubicBezTo>
                    <a:pt x="580231" y="126309"/>
                    <a:pt x="579864" y="127775"/>
                    <a:pt x="580597" y="128141"/>
                  </a:cubicBezTo>
                  <a:cubicBezTo>
                    <a:pt x="581330" y="120077"/>
                    <a:pt x="584629" y="112380"/>
                    <a:pt x="589028" y="105049"/>
                  </a:cubicBezTo>
                  <a:cubicBezTo>
                    <a:pt x="590860" y="102117"/>
                    <a:pt x="592326" y="97718"/>
                    <a:pt x="597458" y="99918"/>
                  </a:cubicBezTo>
                  <a:cubicBezTo>
                    <a:pt x="601123" y="101750"/>
                    <a:pt x="602956" y="105416"/>
                    <a:pt x="602956" y="109081"/>
                  </a:cubicBezTo>
                  <a:cubicBezTo>
                    <a:pt x="602956" y="127408"/>
                    <a:pt x="612486" y="140237"/>
                    <a:pt x="626415" y="150500"/>
                  </a:cubicBezTo>
                  <a:cubicBezTo>
                    <a:pt x="628980" y="152333"/>
                    <a:pt x="632279" y="154532"/>
                    <a:pt x="631180" y="157831"/>
                  </a:cubicBezTo>
                  <a:cubicBezTo>
                    <a:pt x="628614" y="165162"/>
                    <a:pt x="620183" y="162963"/>
                    <a:pt x="615418" y="166628"/>
                  </a:cubicBezTo>
                  <a:cubicBezTo>
                    <a:pt x="631546" y="171393"/>
                    <a:pt x="631546" y="171393"/>
                    <a:pt x="638877" y="157464"/>
                  </a:cubicBezTo>
                  <a:cubicBezTo>
                    <a:pt x="643275" y="149401"/>
                    <a:pt x="646941" y="140237"/>
                    <a:pt x="655005" y="134739"/>
                  </a:cubicBezTo>
                  <a:cubicBezTo>
                    <a:pt x="659036" y="131807"/>
                    <a:pt x="664168" y="129241"/>
                    <a:pt x="668566" y="133639"/>
                  </a:cubicBezTo>
                  <a:cubicBezTo>
                    <a:pt x="672965" y="138038"/>
                    <a:pt x="670766" y="142803"/>
                    <a:pt x="666734" y="146468"/>
                  </a:cubicBezTo>
                  <a:cubicBezTo>
                    <a:pt x="660503" y="151966"/>
                    <a:pt x="658303" y="158931"/>
                    <a:pt x="665268" y="164062"/>
                  </a:cubicBezTo>
                  <a:cubicBezTo>
                    <a:pt x="672232" y="169560"/>
                    <a:pt x="675897" y="161130"/>
                    <a:pt x="680296" y="157464"/>
                  </a:cubicBezTo>
                  <a:cubicBezTo>
                    <a:pt x="683594" y="154899"/>
                    <a:pt x="686160" y="150133"/>
                    <a:pt x="691292" y="152699"/>
                  </a:cubicBezTo>
                  <a:cubicBezTo>
                    <a:pt x="694957" y="154532"/>
                    <a:pt x="694957" y="158931"/>
                    <a:pt x="695324" y="162596"/>
                  </a:cubicBezTo>
                  <a:cubicBezTo>
                    <a:pt x="696057" y="168094"/>
                    <a:pt x="693125" y="176891"/>
                    <a:pt x="698623" y="177990"/>
                  </a:cubicBezTo>
                  <a:cubicBezTo>
                    <a:pt x="705953" y="179090"/>
                    <a:pt x="715483" y="177624"/>
                    <a:pt x="720981" y="171759"/>
                  </a:cubicBezTo>
                  <a:cubicBezTo>
                    <a:pt x="727946" y="164062"/>
                    <a:pt x="733077" y="164062"/>
                    <a:pt x="738942" y="171759"/>
                  </a:cubicBezTo>
                  <a:cubicBezTo>
                    <a:pt x="743340" y="177624"/>
                    <a:pt x="748105" y="176524"/>
                    <a:pt x="753604" y="173226"/>
                  </a:cubicBezTo>
                  <a:cubicBezTo>
                    <a:pt x="761301" y="168094"/>
                    <a:pt x="769365" y="165528"/>
                    <a:pt x="778162" y="170660"/>
                  </a:cubicBezTo>
                  <a:cubicBezTo>
                    <a:pt x="782927" y="174692"/>
                    <a:pt x="786592" y="180190"/>
                    <a:pt x="790990" y="185321"/>
                  </a:cubicBezTo>
                  <a:cubicBezTo>
                    <a:pt x="791723" y="188620"/>
                    <a:pt x="790624" y="191919"/>
                    <a:pt x="789524" y="195218"/>
                  </a:cubicBezTo>
                  <a:cubicBezTo>
                    <a:pt x="788791" y="197784"/>
                    <a:pt x="786959" y="199616"/>
                    <a:pt x="785126" y="201082"/>
                  </a:cubicBezTo>
                  <a:cubicBezTo>
                    <a:pt x="776329" y="203648"/>
                    <a:pt x="762767" y="193019"/>
                    <a:pt x="760201" y="212445"/>
                  </a:cubicBezTo>
                  <a:cubicBezTo>
                    <a:pt x="758735" y="221242"/>
                    <a:pt x="764966" y="223808"/>
                    <a:pt x="770098" y="231505"/>
                  </a:cubicBezTo>
                  <a:cubicBezTo>
                    <a:pt x="759835" y="229306"/>
                    <a:pt x="751404" y="234071"/>
                    <a:pt x="747006" y="221975"/>
                  </a:cubicBezTo>
                  <a:cubicBezTo>
                    <a:pt x="744440" y="214644"/>
                    <a:pt x="739675" y="221242"/>
                    <a:pt x="736743" y="224907"/>
                  </a:cubicBezTo>
                  <a:cubicBezTo>
                    <a:pt x="724647" y="240302"/>
                    <a:pt x="703388" y="237736"/>
                    <a:pt x="693858" y="220509"/>
                  </a:cubicBezTo>
                  <a:cubicBezTo>
                    <a:pt x="690925" y="215011"/>
                    <a:pt x="683594" y="212079"/>
                    <a:pt x="677363" y="207314"/>
                  </a:cubicBezTo>
                  <a:cubicBezTo>
                    <a:pt x="678830" y="227107"/>
                    <a:pt x="655738" y="219776"/>
                    <a:pt x="651706" y="232971"/>
                  </a:cubicBezTo>
                  <a:cubicBezTo>
                    <a:pt x="650973" y="232605"/>
                    <a:pt x="650239" y="232605"/>
                    <a:pt x="649873" y="232238"/>
                  </a:cubicBezTo>
                  <a:cubicBezTo>
                    <a:pt x="642176" y="204748"/>
                    <a:pt x="627148" y="228206"/>
                    <a:pt x="615785" y="227840"/>
                  </a:cubicBezTo>
                  <a:cubicBezTo>
                    <a:pt x="609554" y="235170"/>
                    <a:pt x="597825" y="231872"/>
                    <a:pt x="591960" y="239936"/>
                  </a:cubicBezTo>
                  <a:cubicBezTo>
                    <a:pt x="590494" y="242135"/>
                    <a:pt x="587195" y="240302"/>
                    <a:pt x="587561" y="237003"/>
                  </a:cubicBezTo>
                  <a:cubicBezTo>
                    <a:pt x="587928" y="225274"/>
                    <a:pt x="578398" y="226374"/>
                    <a:pt x="571434" y="223808"/>
                  </a:cubicBezTo>
                  <a:cubicBezTo>
                    <a:pt x="567402" y="215378"/>
                    <a:pt x="559338" y="215378"/>
                    <a:pt x="552007" y="216843"/>
                  </a:cubicBezTo>
                  <a:cubicBezTo>
                    <a:pt x="543210" y="218676"/>
                    <a:pt x="535513" y="217577"/>
                    <a:pt x="526716" y="216111"/>
                  </a:cubicBezTo>
                  <a:cubicBezTo>
                    <a:pt x="518652" y="215011"/>
                    <a:pt x="509489" y="221609"/>
                    <a:pt x="500325" y="224541"/>
                  </a:cubicBezTo>
                  <a:cubicBezTo>
                    <a:pt x="483464" y="230406"/>
                    <a:pt x="465137" y="230406"/>
                    <a:pt x="448643" y="229306"/>
                  </a:cubicBezTo>
                  <a:cubicBezTo>
                    <a:pt x="440579" y="228939"/>
                    <a:pt x="425551" y="228206"/>
                    <a:pt x="419687" y="217210"/>
                  </a:cubicBezTo>
                  <a:cubicBezTo>
                    <a:pt x="413822" y="205481"/>
                    <a:pt x="417487" y="194118"/>
                    <a:pt x="425551" y="183489"/>
                  </a:cubicBezTo>
                  <a:cubicBezTo>
                    <a:pt x="413456" y="180923"/>
                    <a:pt x="403193" y="173959"/>
                    <a:pt x="392196" y="184222"/>
                  </a:cubicBezTo>
                  <a:cubicBezTo>
                    <a:pt x="388531" y="187887"/>
                    <a:pt x="379734" y="187154"/>
                    <a:pt x="375335" y="181289"/>
                  </a:cubicBezTo>
                  <a:cubicBezTo>
                    <a:pt x="372037" y="176891"/>
                    <a:pt x="368738" y="174325"/>
                    <a:pt x="363240" y="173592"/>
                  </a:cubicBezTo>
                  <a:cubicBezTo>
                    <a:pt x="354809" y="172492"/>
                    <a:pt x="351511" y="166994"/>
                    <a:pt x="351144" y="159297"/>
                  </a:cubicBezTo>
                  <a:cubicBezTo>
                    <a:pt x="350777" y="149767"/>
                    <a:pt x="358841" y="150500"/>
                    <a:pt x="370204" y="149034"/>
                  </a:cubicBezTo>
                  <a:cubicBezTo>
                    <a:pt x="347479" y="142436"/>
                    <a:pt x="344180" y="132173"/>
                    <a:pt x="354076" y="116779"/>
                  </a:cubicBezTo>
                  <a:cubicBezTo>
                    <a:pt x="356642" y="112747"/>
                    <a:pt x="357742" y="106516"/>
                    <a:pt x="351877" y="103583"/>
                  </a:cubicBezTo>
                  <a:cubicBezTo>
                    <a:pt x="347479" y="101384"/>
                    <a:pt x="343813" y="105416"/>
                    <a:pt x="340514" y="108348"/>
                  </a:cubicBezTo>
                  <a:cubicBezTo>
                    <a:pt x="318889" y="127042"/>
                    <a:pt x="301661" y="124476"/>
                    <a:pt x="286633" y="99551"/>
                  </a:cubicBezTo>
                  <a:cubicBezTo>
                    <a:pt x="280036" y="88922"/>
                    <a:pt x="272705" y="91487"/>
                    <a:pt x="264641" y="97352"/>
                  </a:cubicBezTo>
                  <a:cubicBezTo>
                    <a:pt x="245947" y="110181"/>
                    <a:pt x="211859" y="100651"/>
                    <a:pt x="202696" y="80125"/>
                  </a:cubicBezTo>
                  <a:cubicBezTo>
                    <a:pt x="201230" y="76826"/>
                    <a:pt x="201230" y="73160"/>
                    <a:pt x="204162" y="71694"/>
                  </a:cubicBezTo>
                  <a:cubicBezTo>
                    <a:pt x="211859" y="67296"/>
                    <a:pt x="217357" y="59232"/>
                    <a:pt x="226521" y="57399"/>
                  </a:cubicBezTo>
                  <a:cubicBezTo>
                    <a:pt x="204895" y="62897"/>
                    <a:pt x="196098" y="81224"/>
                    <a:pt x="189500" y="96253"/>
                  </a:cubicBezTo>
                  <a:cubicBezTo>
                    <a:pt x="184002" y="99551"/>
                    <a:pt x="187668" y="101750"/>
                    <a:pt x="185835" y="99918"/>
                  </a:cubicBezTo>
                  <a:cubicBezTo>
                    <a:pt x="185469" y="99551"/>
                    <a:pt x="185835" y="98452"/>
                    <a:pt x="186935" y="98452"/>
                  </a:cubicBezTo>
                  <a:cubicBezTo>
                    <a:pt x="192066" y="98452"/>
                    <a:pt x="195365" y="87455"/>
                    <a:pt x="200863" y="95153"/>
                  </a:cubicBezTo>
                  <a:cubicBezTo>
                    <a:pt x="204895" y="100651"/>
                    <a:pt x="200497" y="107615"/>
                    <a:pt x="195365" y="109081"/>
                  </a:cubicBezTo>
                  <a:cubicBezTo>
                    <a:pt x="181803" y="113113"/>
                    <a:pt x="175939" y="135838"/>
                    <a:pt x="156145" y="125209"/>
                  </a:cubicBezTo>
                  <a:cubicBezTo>
                    <a:pt x="169707" y="132173"/>
                    <a:pt x="180704" y="140604"/>
                    <a:pt x="178871" y="157464"/>
                  </a:cubicBezTo>
                  <a:cubicBezTo>
                    <a:pt x="177038" y="171759"/>
                    <a:pt x="193532" y="177258"/>
                    <a:pt x="193166" y="190086"/>
                  </a:cubicBezTo>
                  <a:cubicBezTo>
                    <a:pt x="174472" y="200349"/>
                    <a:pt x="152480" y="194851"/>
                    <a:pt x="133787" y="204381"/>
                  </a:cubicBezTo>
                  <a:cubicBezTo>
                    <a:pt x="122790" y="205114"/>
                    <a:pt x="111794" y="206947"/>
                    <a:pt x="100798" y="205114"/>
                  </a:cubicBezTo>
                  <a:cubicBezTo>
                    <a:pt x="100065" y="205114"/>
                    <a:pt x="98965" y="205114"/>
                    <a:pt x="98232" y="205114"/>
                  </a:cubicBezTo>
                  <a:cubicBezTo>
                    <a:pt x="79539" y="212445"/>
                    <a:pt x="66710" y="230772"/>
                    <a:pt x="45451" y="233338"/>
                  </a:cubicBezTo>
                  <a:cubicBezTo>
                    <a:pt x="50216" y="228939"/>
                    <a:pt x="56447" y="225641"/>
                    <a:pt x="54248" y="219409"/>
                  </a:cubicBezTo>
                  <a:cubicBezTo>
                    <a:pt x="51682" y="212445"/>
                    <a:pt x="45817" y="220509"/>
                    <a:pt x="41419" y="219043"/>
                  </a:cubicBezTo>
                  <a:cubicBezTo>
                    <a:pt x="27124" y="212079"/>
                    <a:pt x="13928" y="218676"/>
                    <a:pt x="733" y="222342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A46CCADF-3BE2-4123-A22E-0C7EB503144B}"/>
                </a:ext>
              </a:extLst>
            </p:cNvPr>
            <p:cNvSpPr/>
            <p:nvPr/>
          </p:nvSpPr>
          <p:spPr>
            <a:xfrm>
              <a:off x="10959826" y="7128257"/>
              <a:ext cx="303568" cy="65272"/>
            </a:xfrm>
            <a:custGeom>
              <a:avLst/>
              <a:gdLst>
                <a:gd name="connsiteX0" fmla="*/ 34088 w 303568"/>
                <a:gd name="connsiteY0" fmla="*/ 23338 h 65272"/>
                <a:gd name="connsiteX1" fmla="*/ 94200 w 303568"/>
                <a:gd name="connsiteY1" fmla="*/ 11975 h 65272"/>
                <a:gd name="connsiteX2" fmla="*/ 210027 w 303568"/>
                <a:gd name="connsiteY2" fmla="*/ 4644 h 65272"/>
                <a:gd name="connsiteX3" fmla="*/ 242649 w 303568"/>
                <a:gd name="connsiteY3" fmla="*/ 3911 h 65272"/>
                <a:gd name="connsiteX4" fmla="*/ 262442 w 303568"/>
                <a:gd name="connsiteY4" fmla="*/ 5377 h 65272"/>
                <a:gd name="connsiteX5" fmla="*/ 285900 w 303568"/>
                <a:gd name="connsiteY5" fmla="*/ 11242 h 65272"/>
                <a:gd name="connsiteX6" fmla="*/ 303127 w 303568"/>
                <a:gd name="connsiteY6" fmla="*/ 17106 h 65272"/>
                <a:gd name="connsiteX7" fmla="*/ 289199 w 303568"/>
                <a:gd name="connsiteY7" fmla="*/ 33601 h 65272"/>
                <a:gd name="connsiteX8" fmla="*/ 286633 w 303568"/>
                <a:gd name="connsiteY8" fmla="*/ 35800 h 65272"/>
                <a:gd name="connsiteX9" fmla="*/ 274171 w 303568"/>
                <a:gd name="connsiteY9" fmla="*/ 56693 h 65272"/>
                <a:gd name="connsiteX10" fmla="*/ 270506 w 303568"/>
                <a:gd name="connsiteY10" fmla="*/ 57059 h 65272"/>
                <a:gd name="connsiteX11" fmla="*/ 229087 w 303568"/>
                <a:gd name="connsiteY11" fmla="*/ 56326 h 65272"/>
                <a:gd name="connsiteX12" fmla="*/ 229087 w 303568"/>
                <a:gd name="connsiteY12" fmla="*/ 56326 h 65272"/>
                <a:gd name="connsiteX13" fmla="*/ 195365 w 303568"/>
                <a:gd name="connsiteY13" fmla="*/ 56326 h 65272"/>
                <a:gd name="connsiteX14" fmla="*/ 142584 w 303568"/>
                <a:gd name="connsiteY14" fmla="*/ 59625 h 65272"/>
                <a:gd name="connsiteX15" fmla="*/ 57180 w 303568"/>
                <a:gd name="connsiteY15" fmla="*/ 64757 h 65272"/>
                <a:gd name="connsiteX16" fmla="*/ 46917 w 303568"/>
                <a:gd name="connsiteY16" fmla="*/ 48262 h 65272"/>
                <a:gd name="connsiteX17" fmla="*/ 49116 w 303568"/>
                <a:gd name="connsiteY17" fmla="*/ 32135 h 65272"/>
                <a:gd name="connsiteX18" fmla="*/ 38120 w 303568"/>
                <a:gd name="connsiteY18" fmla="*/ 39465 h 65272"/>
                <a:gd name="connsiteX19" fmla="*/ 9896 w 303568"/>
                <a:gd name="connsiteY19" fmla="*/ 37999 h 65272"/>
                <a:gd name="connsiteX20" fmla="*/ 0 w 303568"/>
                <a:gd name="connsiteY20" fmla="*/ 27003 h 65272"/>
                <a:gd name="connsiteX21" fmla="*/ 0 w 303568"/>
                <a:gd name="connsiteY21" fmla="*/ 27003 h 65272"/>
                <a:gd name="connsiteX22" fmla="*/ 34088 w 303568"/>
                <a:gd name="connsiteY22" fmla="*/ 23338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3568" h="65272">
                  <a:moveTo>
                    <a:pt x="34088" y="23338"/>
                  </a:moveTo>
                  <a:cubicBezTo>
                    <a:pt x="52782" y="11975"/>
                    <a:pt x="73674" y="14174"/>
                    <a:pt x="94200" y="11975"/>
                  </a:cubicBezTo>
                  <a:cubicBezTo>
                    <a:pt x="132320" y="246"/>
                    <a:pt x="170807" y="-4153"/>
                    <a:pt x="210027" y="4644"/>
                  </a:cubicBezTo>
                  <a:cubicBezTo>
                    <a:pt x="221389" y="7210"/>
                    <a:pt x="231652" y="9776"/>
                    <a:pt x="242649" y="3911"/>
                  </a:cubicBezTo>
                  <a:cubicBezTo>
                    <a:pt x="249246" y="246"/>
                    <a:pt x="256210" y="2811"/>
                    <a:pt x="262442" y="5377"/>
                  </a:cubicBezTo>
                  <a:cubicBezTo>
                    <a:pt x="270139" y="8676"/>
                    <a:pt x="277836" y="10142"/>
                    <a:pt x="285900" y="11242"/>
                  </a:cubicBezTo>
                  <a:cubicBezTo>
                    <a:pt x="291765" y="12342"/>
                    <a:pt x="300928" y="6843"/>
                    <a:pt x="303127" y="17106"/>
                  </a:cubicBezTo>
                  <a:cubicBezTo>
                    <a:pt x="305693" y="28103"/>
                    <a:pt x="296530" y="30302"/>
                    <a:pt x="289199" y="33601"/>
                  </a:cubicBezTo>
                  <a:cubicBezTo>
                    <a:pt x="288099" y="34334"/>
                    <a:pt x="286267" y="35433"/>
                    <a:pt x="286633" y="35800"/>
                  </a:cubicBezTo>
                  <a:cubicBezTo>
                    <a:pt x="296530" y="55227"/>
                    <a:pt x="296530" y="55227"/>
                    <a:pt x="274171" y="56693"/>
                  </a:cubicBezTo>
                  <a:cubicBezTo>
                    <a:pt x="273071" y="56693"/>
                    <a:pt x="271605" y="57059"/>
                    <a:pt x="270506" y="57059"/>
                  </a:cubicBezTo>
                  <a:cubicBezTo>
                    <a:pt x="256577" y="59625"/>
                    <a:pt x="243015" y="52294"/>
                    <a:pt x="229087" y="56326"/>
                  </a:cubicBezTo>
                  <a:lnTo>
                    <a:pt x="229087" y="56326"/>
                  </a:lnTo>
                  <a:cubicBezTo>
                    <a:pt x="217724" y="58159"/>
                    <a:pt x="206728" y="59625"/>
                    <a:pt x="195365" y="56326"/>
                  </a:cubicBezTo>
                  <a:cubicBezTo>
                    <a:pt x="177771" y="55959"/>
                    <a:pt x="159444" y="61091"/>
                    <a:pt x="142584" y="59625"/>
                  </a:cubicBezTo>
                  <a:cubicBezTo>
                    <a:pt x="113627" y="57059"/>
                    <a:pt x="85770" y="67689"/>
                    <a:pt x="57180" y="64757"/>
                  </a:cubicBezTo>
                  <a:cubicBezTo>
                    <a:pt x="45451" y="64390"/>
                    <a:pt x="35921" y="63657"/>
                    <a:pt x="46917" y="48262"/>
                  </a:cubicBezTo>
                  <a:cubicBezTo>
                    <a:pt x="49849" y="44230"/>
                    <a:pt x="55347" y="36533"/>
                    <a:pt x="49116" y="32135"/>
                  </a:cubicBezTo>
                  <a:cubicBezTo>
                    <a:pt x="43618" y="28103"/>
                    <a:pt x="41419" y="36167"/>
                    <a:pt x="38120" y="39465"/>
                  </a:cubicBezTo>
                  <a:cubicBezTo>
                    <a:pt x="28223" y="49362"/>
                    <a:pt x="19060" y="47529"/>
                    <a:pt x="9896" y="37999"/>
                  </a:cubicBezTo>
                  <a:cubicBezTo>
                    <a:pt x="6598" y="34334"/>
                    <a:pt x="3299" y="30668"/>
                    <a:pt x="0" y="27003"/>
                  </a:cubicBezTo>
                  <a:lnTo>
                    <a:pt x="0" y="27003"/>
                  </a:lnTo>
                  <a:cubicBezTo>
                    <a:pt x="10996" y="22238"/>
                    <a:pt x="23458" y="32135"/>
                    <a:pt x="34088" y="23338"/>
                  </a:cubicBezTo>
                  <a:close/>
                </a:path>
              </a:pathLst>
            </a:custGeom>
            <a:solidFill>
              <a:srgbClr val="4D2E2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0A96E110-2461-4E91-8577-C278D1B6CE9A}"/>
                </a:ext>
              </a:extLst>
            </p:cNvPr>
            <p:cNvSpPr/>
            <p:nvPr/>
          </p:nvSpPr>
          <p:spPr>
            <a:xfrm>
              <a:off x="10613205" y="7202784"/>
              <a:ext cx="19668" cy="10267"/>
            </a:xfrm>
            <a:custGeom>
              <a:avLst/>
              <a:gdLst>
                <a:gd name="connsiteX0" fmla="*/ 19668 w 19668"/>
                <a:gd name="connsiteY0" fmla="*/ 5257 h 10267"/>
                <a:gd name="connsiteX1" fmla="*/ 242 w 19668"/>
                <a:gd name="connsiteY1" fmla="*/ 4890 h 10267"/>
                <a:gd name="connsiteX2" fmla="*/ 1341 w 19668"/>
                <a:gd name="connsiteY2" fmla="*/ 492 h 10267"/>
                <a:gd name="connsiteX3" fmla="*/ 19668 w 19668"/>
                <a:gd name="connsiteY3" fmla="*/ 5257 h 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8" h="10267">
                  <a:moveTo>
                    <a:pt x="19668" y="5257"/>
                  </a:moveTo>
                  <a:cubicBezTo>
                    <a:pt x="10871" y="13688"/>
                    <a:pt x="5373" y="10022"/>
                    <a:pt x="242" y="4890"/>
                  </a:cubicBezTo>
                  <a:cubicBezTo>
                    <a:pt x="-491" y="4157"/>
                    <a:pt x="608" y="859"/>
                    <a:pt x="1341" y="492"/>
                  </a:cubicBezTo>
                  <a:cubicBezTo>
                    <a:pt x="7573" y="-1341"/>
                    <a:pt x="12338" y="2325"/>
                    <a:pt x="19668" y="5257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78843863-E950-4F38-97D8-1D424028043C}"/>
                </a:ext>
              </a:extLst>
            </p:cNvPr>
            <p:cNvSpPr/>
            <p:nvPr/>
          </p:nvSpPr>
          <p:spPr>
            <a:xfrm>
              <a:off x="11481489" y="6643811"/>
              <a:ext cx="389918" cy="479028"/>
            </a:xfrm>
            <a:custGeom>
              <a:avLst/>
              <a:gdLst>
                <a:gd name="connsiteX0" fmla="*/ 387352 w 389918"/>
                <a:gd name="connsiteY0" fmla="*/ 7825 h 479028"/>
                <a:gd name="connsiteX1" fmla="*/ 378922 w 389918"/>
                <a:gd name="connsiteY1" fmla="*/ 25785 h 479028"/>
                <a:gd name="connsiteX2" fmla="*/ 376356 w 389918"/>
                <a:gd name="connsiteY2" fmla="*/ 43012 h 479028"/>
                <a:gd name="connsiteX3" fmla="*/ 367559 w 389918"/>
                <a:gd name="connsiteY3" fmla="*/ 66837 h 479028"/>
                <a:gd name="connsiteX4" fmla="*/ 355097 w 389918"/>
                <a:gd name="connsiteY4" fmla="*/ 84431 h 479028"/>
                <a:gd name="connsiteX5" fmla="*/ 373424 w 389918"/>
                <a:gd name="connsiteY5" fmla="*/ 76734 h 479028"/>
                <a:gd name="connsiteX6" fmla="*/ 389918 w 389918"/>
                <a:gd name="connsiteY6" fmla="*/ 87730 h 479028"/>
                <a:gd name="connsiteX7" fmla="*/ 367193 w 389918"/>
                <a:gd name="connsiteY7" fmla="*/ 95427 h 479028"/>
                <a:gd name="connsiteX8" fmla="*/ 364994 w 389918"/>
                <a:gd name="connsiteY8" fmla="*/ 104957 h 479028"/>
                <a:gd name="connsiteX9" fmla="*/ 352165 w 389918"/>
                <a:gd name="connsiteY9" fmla="*/ 133547 h 479028"/>
                <a:gd name="connsiteX10" fmla="*/ 345567 w 389918"/>
                <a:gd name="connsiteY10" fmla="*/ 138313 h 479028"/>
                <a:gd name="connsiteX11" fmla="*/ 349965 w 389918"/>
                <a:gd name="connsiteY11" fmla="*/ 146010 h 479028"/>
                <a:gd name="connsiteX12" fmla="*/ 347033 w 389918"/>
                <a:gd name="connsiteY12" fmla="*/ 182664 h 479028"/>
                <a:gd name="connsiteX13" fmla="*/ 347400 w 389918"/>
                <a:gd name="connsiteY13" fmla="*/ 190728 h 479028"/>
                <a:gd name="connsiteX14" fmla="*/ 345200 w 389918"/>
                <a:gd name="connsiteY14" fmla="*/ 203190 h 479028"/>
                <a:gd name="connsiteX15" fmla="*/ 335304 w 389918"/>
                <a:gd name="connsiteY15" fmla="*/ 195493 h 479028"/>
                <a:gd name="connsiteX16" fmla="*/ 346300 w 389918"/>
                <a:gd name="connsiteY16" fmla="*/ 166536 h 479028"/>
                <a:gd name="connsiteX17" fmla="*/ 326507 w 389918"/>
                <a:gd name="connsiteY17" fmla="*/ 180464 h 479028"/>
                <a:gd name="connsiteX18" fmla="*/ 323208 w 389918"/>
                <a:gd name="connsiteY18" fmla="*/ 208688 h 479028"/>
                <a:gd name="connsiteX19" fmla="*/ 315144 w 389918"/>
                <a:gd name="connsiteY19" fmla="*/ 212353 h 479028"/>
                <a:gd name="connsiteX20" fmla="*/ 302682 w 389918"/>
                <a:gd name="connsiteY20" fmla="*/ 233246 h 479028"/>
                <a:gd name="connsiteX21" fmla="*/ 307447 w 389918"/>
                <a:gd name="connsiteY21" fmla="*/ 242409 h 479028"/>
                <a:gd name="connsiteX22" fmla="*/ 262363 w 389918"/>
                <a:gd name="connsiteY22" fmla="*/ 250107 h 479028"/>
                <a:gd name="connsiteX23" fmla="*/ 247335 w 389918"/>
                <a:gd name="connsiteY23" fmla="*/ 270999 h 479028"/>
                <a:gd name="connsiteX24" fmla="*/ 235972 w 389918"/>
                <a:gd name="connsiteY24" fmla="*/ 303255 h 479028"/>
                <a:gd name="connsiteX25" fmla="*/ 252100 w 389918"/>
                <a:gd name="connsiteY25" fmla="*/ 334777 h 479028"/>
                <a:gd name="connsiteX26" fmla="*/ 241103 w 389918"/>
                <a:gd name="connsiteY26" fmla="*/ 379861 h 479028"/>
                <a:gd name="connsiteX27" fmla="*/ 233406 w 389918"/>
                <a:gd name="connsiteY27" fmla="*/ 402220 h 479028"/>
                <a:gd name="connsiteX28" fmla="*/ 211047 w 389918"/>
                <a:gd name="connsiteY28" fmla="*/ 420914 h 479028"/>
                <a:gd name="connsiteX29" fmla="*/ 211047 w 389918"/>
                <a:gd name="connsiteY29" fmla="*/ 420914 h 479028"/>
                <a:gd name="connsiteX30" fmla="*/ 199318 w 389918"/>
                <a:gd name="connsiteY30" fmla="*/ 445472 h 479028"/>
                <a:gd name="connsiteX31" fmla="*/ 191987 w 389918"/>
                <a:gd name="connsiteY31" fmla="*/ 446205 h 479028"/>
                <a:gd name="connsiteX32" fmla="*/ 179158 w 389918"/>
                <a:gd name="connsiteY32" fmla="*/ 436675 h 479028"/>
                <a:gd name="connsiteX33" fmla="*/ 179892 w 389918"/>
                <a:gd name="connsiteY33" fmla="*/ 475161 h 479028"/>
                <a:gd name="connsiteX34" fmla="*/ 170728 w 389918"/>
                <a:gd name="connsiteY34" fmla="*/ 478460 h 479028"/>
                <a:gd name="connsiteX35" fmla="*/ 156067 w 389918"/>
                <a:gd name="connsiteY35" fmla="*/ 463066 h 479028"/>
                <a:gd name="connsiteX36" fmla="*/ 144704 w 389918"/>
                <a:gd name="connsiteY36" fmla="*/ 447305 h 479028"/>
                <a:gd name="connsiteX37" fmla="*/ 157899 w 389918"/>
                <a:gd name="connsiteY37" fmla="*/ 438508 h 479028"/>
                <a:gd name="connsiteX38" fmla="*/ 163764 w 389918"/>
                <a:gd name="connsiteY38" fmla="*/ 428611 h 479028"/>
                <a:gd name="connsiteX39" fmla="*/ 153501 w 389918"/>
                <a:gd name="connsiteY39" fmla="*/ 426045 h 479028"/>
                <a:gd name="connsiteX40" fmla="*/ 123078 w 389918"/>
                <a:gd name="connsiteY40" fmla="*/ 423113 h 479028"/>
                <a:gd name="connsiteX41" fmla="*/ 101086 w 389918"/>
                <a:gd name="connsiteY41" fmla="*/ 419814 h 479028"/>
                <a:gd name="connsiteX42" fmla="*/ 84225 w 389918"/>
                <a:gd name="connsiteY42" fmla="*/ 419814 h 479028"/>
                <a:gd name="connsiteX43" fmla="*/ 65165 w 389918"/>
                <a:gd name="connsiteY43" fmla="*/ 390491 h 479028"/>
                <a:gd name="connsiteX44" fmla="*/ 26312 w 389918"/>
                <a:gd name="connsiteY44" fmla="*/ 385726 h 479028"/>
                <a:gd name="connsiteX45" fmla="*/ 288 w 389918"/>
                <a:gd name="connsiteY45" fmla="*/ 358602 h 479028"/>
                <a:gd name="connsiteX46" fmla="*/ 1754 w 389918"/>
                <a:gd name="connsiteY46" fmla="*/ 350905 h 479028"/>
                <a:gd name="connsiteX47" fmla="*/ 18615 w 389918"/>
                <a:gd name="connsiteY47" fmla="*/ 349072 h 479028"/>
                <a:gd name="connsiteX48" fmla="*/ 24846 w 389918"/>
                <a:gd name="connsiteY48" fmla="*/ 348706 h 479028"/>
                <a:gd name="connsiteX49" fmla="*/ 42806 w 389918"/>
                <a:gd name="connsiteY49" fmla="*/ 346140 h 479028"/>
                <a:gd name="connsiteX50" fmla="*/ 45372 w 389918"/>
                <a:gd name="connsiteY50" fmla="*/ 325247 h 479028"/>
                <a:gd name="connsiteX51" fmla="*/ 49770 w 389918"/>
                <a:gd name="connsiteY51" fmla="*/ 317550 h 479028"/>
                <a:gd name="connsiteX52" fmla="*/ 64798 w 389918"/>
                <a:gd name="connsiteY52" fmla="*/ 314618 h 479028"/>
                <a:gd name="connsiteX53" fmla="*/ 80560 w 389918"/>
                <a:gd name="connsiteY53" fmla="*/ 318283 h 479028"/>
                <a:gd name="connsiteX54" fmla="*/ 89356 w 389918"/>
                <a:gd name="connsiteY54" fmla="*/ 326347 h 479028"/>
                <a:gd name="connsiteX55" fmla="*/ 88623 w 389918"/>
                <a:gd name="connsiteY55" fmla="*/ 355670 h 479028"/>
                <a:gd name="connsiteX56" fmla="*/ 99620 w 389918"/>
                <a:gd name="connsiteY56" fmla="*/ 376563 h 479028"/>
                <a:gd name="connsiteX57" fmla="*/ 114648 w 389918"/>
                <a:gd name="connsiteY57" fmla="*/ 372531 h 479028"/>
                <a:gd name="connsiteX58" fmla="*/ 135174 w 389918"/>
                <a:gd name="connsiteY58" fmla="*/ 367033 h 479028"/>
                <a:gd name="connsiteX59" fmla="*/ 145437 w 389918"/>
                <a:gd name="connsiteY59" fmla="*/ 371065 h 479028"/>
                <a:gd name="connsiteX60" fmla="*/ 176226 w 389918"/>
                <a:gd name="connsiteY60" fmla="*/ 361168 h 479028"/>
                <a:gd name="connsiteX61" fmla="*/ 134074 w 389918"/>
                <a:gd name="connsiteY61" fmla="*/ 360802 h 479028"/>
                <a:gd name="connsiteX62" fmla="*/ 109516 w 389918"/>
                <a:gd name="connsiteY62" fmla="*/ 354204 h 479028"/>
                <a:gd name="connsiteX63" fmla="*/ 97420 w 389918"/>
                <a:gd name="connsiteY63" fmla="*/ 328913 h 479028"/>
                <a:gd name="connsiteX64" fmla="*/ 105118 w 389918"/>
                <a:gd name="connsiteY64" fmla="*/ 318650 h 479028"/>
                <a:gd name="connsiteX65" fmla="*/ 95221 w 389918"/>
                <a:gd name="connsiteY65" fmla="*/ 316817 h 479028"/>
                <a:gd name="connsiteX66" fmla="*/ 67731 w 389918"/>
                <a:gd name="connsiteY66" fmla="*/ 284928 h 479028"/>
                <a:gd name="connsiteX67" fmla="*/ 80193 w 389918"/>
                <a:gd name="connsiteY67" fmla="*/ 279430 h 479028"/>
                <a:gd name="connsiteX68" fmla="*/ 108783 w 389918"/>
                <a:gd name="connsiteY68" fmla="*/ 286394 h 479028"/>
                <a:gd name="connsiteX69" fmla="*/ 125644 w 389918"/>
                <a:gd name="connsiteY69" fmla="*/ 260370 h 479028"/>
                <a:gd name="connsiteX70" fmla="*/ 151302 w 389918"/>
                <a:gd name="connsiteY70" fmla="*/ 250473 h 479028"/>
                <a:gd name="connsiteX71" fmla="*/ 164130 w 389918"/>
                <a:gd name="connsiteY71" fmla="*/ 250107 h 479028"/>
                <a:gd name="connsiteX72" fmla="*/ 153134 w 389918"/>
                <a:gd name="connsiteY72" fmla="*/ 229581 h 479028"/>
                <a:gd name="connsiteX73" fmla="*/ 116847 w 389918"/>
                <a:gd name="connsiteY73" fmla="*/ 199524 h 479028"/>
                <a:gd name="connsiteX74" fmla="*/ 135540 w 389918"/>
                <a:gd name="connsiteY74" fmla="*/ 191094 h 479028"/>
                <a:gd name="connsiteX75" fmla="*/ 125644 w 389918"/>
                <a:gd name="connsiteY75" fmla="*/ 164337 h 479028"/>
                <a:gd name="connsiteX76" fmla="*/ 123811 w 389918"/>
                <a:gd name="connsiteY76" fmla="*/ 151141 h 479028"/>
                <a:gd name="connsiteX77" fmla="*/ 131142 w 389918"/>
                <a:gd name="connsiteY77" fmla="*/ 152974 h 479028"/>
                <a:gd name="connsiteX78" fmla="*/ 141038 w 389918"/>
                <a:gd name="connsiteY78" fmla="*/ 141611 h 479028"/>
                <a:gd name="connsiteX79" fmla="*/ 165963 w 389918"/>
                <a:gd name="connsiteY79" fmla="*/ 116320 h 479028"/>
                <a:gd name="connsiteX80" fmla="*/ 182091 w 389918"/>
                <a:gd name="connsiteY80" fmla="*/ 89563 h 479028"/>
                <a:gd name="connsiteX81" fmla="*/ 167796 w 389918"/>
                <a:gd name="connsiteY81" fmla="*/ 68304 h 479028"/>
                <a:gd name="connsiteX82" fmla="*/ 180991 w 389918"/>
                <a:gd name="connsiteY82" fmla="*/ 42646 h 479028"/>
                <a:gd name="connsiteX83" fmla="*/ 195286 w 389918"/>
                <a:gd name="connsiteY83" fmla="*/ 37881 h 479028"/>
                <a:gd name="connsiteX84" fmla="*/ 218745 w 389918"/>
                <a:gd name="connsiteY84" fmla="*/ 30550 h 479028"/>
                <a:gd name="connsiteX85" fmla="*/ 226808 w 389918"/>
                <a:gd name="connsiteY85" fmla="*/ 28351 h 479028"/>
                <a:gd name="connsiteX86" fmla="*/ 226442 w 389918"/>
                <a:gd name="connsiteY86" fmla="*/ 35682 h 479028"/>
                <a:gd name="connsiteX87" fmla="*/ 216545 w 389918"/>
                <a:gd name="connsiteY87" fmla="*/ 46311 h 479028"/>
                <a:gd name="connsiteX88" fmla="*/ 245869 w 389918"/>
                <a:gd name="connsiteY88" fmla="*/ 54375 h 479028"/>
                <a:gd name="connsiteX89" fmla="*/ 255765 w 389918"/>
                <a:gd name="connsiteY89" fmla="*/ 44845 h 479028"/>
                <a:gd name="connsiteX90" fmla="*/ 270427 w 389918"/>
                <a:gd name="connsiteY90" fmla="*/ 37148 h 479028"/>
                <a:gd name="connsiteX91" fmla="*/ 277757 w 389918"/>
                <a:gd name="connsiteY91" fmla="*/ 52176 h 479028"/>
                <a:gd name="connsiteX92" fmla="*/ 293885 w 389918"/>
                <a:gd name="connsiteY92" fmla="*/ 33483 h 479028"/>
                <a:gd name="connsiteX93" fmla="*/ 304881 w 389918"/>
                <a:gd name="connsiteY93" fmla="*/ 32383 h 479028"/>
                <a:gd name="connsiteX94" fmla="*/ 321376 w 389918"/>
                <a:gd name="connsiteY94" fmla="*/ 29451 h 479028"/>
                <a:gd name="connsiteX95" fmla="*/ 377089 w 389918"/>
                <a:gd name="connsiteY95" fmla="*/ 127 h 479028"/>
                <a:gd name="connsiteX96" fmla="*/ 387352 w 389918"/>
                <a:gd name="connsiteY96" fmla="*/ 7825 h 47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89918" h="479028">
                  <a:moveTo>
                    <a:pt x="387352" y="7825"/>
                  </a:moveTo>
                  <a:cubicBezTo>
                    <a:pt x="388452" y="15522"/>
                    <a:pt x="384054" y="20653"/>
                    <a:pt x="378922" y="25785"/>
                  </a:cubicBezTo>
                  <a:cubicBezTo>
                    <a:pt x="373791" y="30917"/>
                    <a:pt x="370492" y="34949"/>
                    <a:pt x="376356" y="43012"/>
                  </a:cubicBezTo>
                  <a:cubicBezTo>
                    <a:pt x="383321" y="52909"/>
                    <a:pt x="373057" y="59873"/>
                    <a:pt x="367559" y="66837"/>
                  </a:cubicBezTo>
                  <a:cubicBezTo>
                    <a:pt x="363161" y="72336"/>
                    <a:pt x="354364" y="74535"/>
                    <a:pt x="355097" y="84431"/>
                  </a:cubicBezTo>
                  <a:cubicBezTo>
                    <a:pt x="363894" y="89196"/>
                    <a:pt x="363894" y="74168"/>
                    <a:pt x="373424" y="76734"/>
                  </a:cubicBezTo>
                  <a:cubicBezTo>
                    <a:pt x="380022" y="78567"/>
                    <a:pt x="386619" y="77467"/>
                    <a:pt x="389918" y="87730"/>
                  </a:cubicBezTo>
                  <a:cubicBezTo>
                    <a:pt x="378922" y="83332"/>
                    <a:pt x="372691" y="87363"/>
                    <a:pt x="367193" y="95427"/>
                  </a:cubicBezTo>
                  <a:cubicBezTo>
                    <a:pt x="364994" y="99093"/>
                    <a:pt x="360229" y="97993"/>
                    <a:pt x="364994" y="104957"/>
                  </a:cubicBezTo>
                  <a:cubicBezTo>
                    <a:pt x="375990" y="120352"/>
                    <a:pt x="370492" y="130249"/>
                    <a:pt x="352165" y="133547"/>
                  </a:cubicBezTo>
                  <a:cubicBezTo>
                    <a:pt x="348866" y="134281"/>
                    <a:pt x="345200" y="135014"/>
                    <a:pt x="345567" y="138313"/>
                  </a:cubicBezTo>
                  <a:cubicBezTo>
                    <a:pt x="345567" y="140878"/>
                    <a:pt x="348133" y="143810"/>
                    <a:pt x="349965" y="146010"/>
                  </a:cubicBezTo>
                  <a:cubicBezTo>
                    <a:pt x="360595" y="156640"/>
                    <a:pt x="359496" y="174600"/>
                    <a:pt x="347033" y="182664"/>
                  </a:cubicBezTo>
                  <a:cubicBezTo>
                    <a:pt x="340802" y="186696"/>
                    <a:pt x="345934" y="188528"/>
                    <a:pt x="347400" y="190728"/>
                  </a:cubicBezTo>
                  <a:cubicBezTo>
                    <a:pt x="350332" y="195859"/>
                    <a:pt x="351432" y="200257"/>
                    <a:pt x="345200" y="203190"/>
                  </a:cubicBezTo>
                  <a:cubicBezTo>
                    <a:pt x="337503" y="206489"/>
                    <a:pt x="337870" y="198791"/>
                    <a:pt x="335304" y="195493"/>
                  </a:cubicBezTo>
                  <a:cubicBezTo>
                    <a:pt x="325774" y="182297"/>
                    <a:pt x="338236" y="176066"/>
                    <a:pt x="346300" y="166536"/>
                  </a:cubicBezTo>
                  <a:cubicBezTo>
                    <a:pt x="334204" y="166169"/>
                    <a:pt x="325041" y="162137"/>
                    <a:pt x="326507" y="180464"/>
                  </a:cubicBezTo>
                  <a:cubicBezTo>
                    <a:pt x="327240" y="188528"/>
                    <a:pt x="318810" y="197692"/>
                    <a:pt x="323208" y="208688"/>
                  </a:cubicBezTo>
                  <a:cubicBezTo>
                    <a:pt x="325041" y="213086"/>
                    <a:pt x="319176" y="212720"/>
                    <a:pt x="315144" y="212353"/>
                  </a:cubicBezTo>
                  <a:cubicBezTo>
                    <a:pt x="297184" y="211987"/>
                    <a:pt x="294252" y="216385"/>
                    <a:pt x="302682" y="233246"/>
                  </a:cubicBezTo>
                  <a:cubicBezTo>
                    <a:pt x="304148" y="236178"/>
                    <a:pt x="305614" y="238744"/>
                    <a:pt x="307447" y="242409"/>
                  </a:cubicBezTo>
                  <a:cubicBezTo>
                    <a:pt x="291686" y="244975"/>
                    <a:pt x="277024" y="246808"/>
                    <a:pt x="262363" y="250107"/>
                  </a:cubicBezTo>
                  <a:cubicBezTo>
                    <a:pt x="247701" y="253039"/>
                    <a:pt x="246968" y="253772"/>
                    <a:pt x="247335" y="270999"/>
                  </a:cubicBezTo>
                  <a:cubicBezTo>
                    <a:pt x="247701" y="283462"/>
                    <a:pt x="237805" y="291526"/>
                    <a:pt x="235972" y="303255"/>
                  </a:cubicBezTo>
                  <a:cubicBezTo>
                    <a:pt x="233406" y="319749"/>
                    <a:pt x="238538" y="331478"/>
                    <a:pt x="252100" y="334777"/>
                  </a:cubicBezTo>
                  <a:cubicBezTo>
                    <a:pt x="255399" y="351638"/>
                    <a:pt x="248801" y="366666"/>
                    <a:pt x="241103" y="379861"/>
                  </a:cubicBezTo>
                  <a:cubicBezTo>
                    <a:pt x="236705" y="387192"/>
                    <a:pt x="250634" y="400388"/>
                    <a:pt x="233406" y="402220"/>
                  </a:cubicBezTo>
                  <a:cubicBezTo>
                    <a:pt x="218012" y="398921"/>
                    <a:pt x="219844" y="416515"/>
                    <a:pt x="211047" y="420914"/>
                  </a:cubicBezTo>
                  <a:lnTo>
                    <a:pt x="211047" y="420914"/>
                  </a:lnTo>
                  <a:cubicBezTo>
                    <a:pt x="208115" y="429711"/>
                    <a:pt x="212147" y="441440"/>
                    <a:pt x="199318" y="445472"/>
                  </a:cubicBezTo>
                  <a:cubicBezTo>
                    <a:pt x="196752" y="446571"/>
                    <a:pt x="194553" y="446571"/>
                    <a:pt x="191987" y="446205"/>
                  </a:cubicBezTo>
                  <a:cubicBezTo>
                    <a:pt x="186123" y="445105"/>
                    <a:pt x="183557" y="439974"/>
                    <a:pt x="179158" y="436675"/>
                  </a:cubicBezTo>
                  <a:cubicBezTo>
                    <a:pt x="180258" y="449504"/>
                    <a:pt x="186123" y="462333"/>
                    <a:pt x="179892" y="475161"/>
                  </a:cubicBezTo>
                  <a:cubicBezTo>
                    <a:pt x="177692" y="478460"/>
                    <a:pt x="174760" y="479927"/>
                    <a:pt x="170728" y="478460"/>
                  </a:cubicBezTo>
                  <a:cubicBezTo>
                    <a:pt x="167063" y="471863"/>
                    <a:pt x="164130" y="465632"/>
                    <a:pt x="156067" y="463066"/>
                  </a:cubicBezTo>
                  <a:cubicBezTo>
                    <a:pt x="149469" y="461233"/>
                    <a:pt x="144704" y="455368"/>
                    <a:pt x="144704" y="447305"/>
                  </a:cubicBezTo>
                  <a:cubicBezTo>
                    <a:pt x="144704" y="438141"/>
                    <a:pt x="151668" y="438874"/>
                    <a:pt x="157899" y="438508"/>
                  </a:cubicBezTo>
                  <a:cubicBezTo>
                    <a:pt x="163764" y="438141"/>
                    <a:pt x="164497" y="432643"/>
                    <a:pt x="163764" y="428611"/>
                  </a:cubicBezTo>
                  <a:cubicBezTo>
                    <a:pt x="162664" y="421280"/>
                    <a:pt x="156800" y="424946"/>
                    <a:pt x="153501" y="426045"/>
                  </a:cubicBezTo>
                  <a:cubicBezTo>
                    <a:pt x="142871" y="429711"/>
                    <a:pt x="132608" y="428611"/>
                    <a:pt x="123078" y="423113"/>
                  </a:cubicBezTo>
                  <a:cubicBezTo>
                    <a:pt x="116480" y="419081"/>
                    <a:pt x="108783" y="419448"/>
                    <a:pt x="101086" y="419814"/>
                  </a:cubicBezTo>
                  <a:cubicBezTo>
                    <a:pt x="95588" y="420181"/>
                    <a:pt x="90090" y="420914"/>
                    <a:pt x="84225" y="419814"/>
                  </a:cubicBezTo>
                  <a:cubicBezTo>
                    <a:pt x="65165" y="415782"/>
                    <a:pt x="61500" y="409918"/>
                    <a:pt x="65165" y="390491"/>
                  </a:cubicBezTo>
                  <a:cubicBezTo>
                    <a:pt x="54169" y="397455"/>
                    <a:pt x="26678" y="394890"/>
                    <a:pt x="26312" y="385726"/>
                  </a:cubicBezTo>
                  <a:cubicBezTo>
                    <a:pt x="25945" y="365200"/>
                    <a:pt x="2853" y="372897"/>
                    <a:pt x="288" y="358602"/>
                  </a:cubicBezTo>
                  <a:cubicBezTo>
                    <a:pt x="-445" y="355670"/>
                    <a:pt x="288" y="353471"/>
                    <a:pt x="1754" y="350905"/>
                  </a:cubicBezTo>
                  <a:cubicBezTo>
                    <a:pt x="6885" y="345773"/>
                    <a:pt x="10917" y="331112"/>
                    <a:pt x="18615" y="349072"/>
                  </a:cubicBezTo>
                  <a:cubicBezTo>
                    <a:pt x="20081" y="352371"/>
                    <a:pt x="23013" y="349805"/>
                    <a:pt x="24846" y="348706"/>
                  </a:cubicBezTo>
                  <a:cubicBezTo>
                    <a:pt x="30344" y="345407"/>
                    <a:pt x="36575" y="345040"/>
                    <a:pt x="42806" y="346140"/>
                  </a:cubicBezTo>
                  <a:cubicBezTo>
                    <a:pt x="42806" y="339176"/>
                    <a:pt x="17148" y="329279"/>
                    <a:pt x="45372" y="325247"/>
                  </a:cubicBezTo>
                  <a:cubicBezTo>
                    <a:pt x="48671" y="324881"/>
                    <a:pt x="47938" y="320116"/>
                    <a:pt x="49770" y="317550"/>
                  </a:cubicBezTo>
                  <a:cubicBezTo>
                    <a:pt x="53802" y="310952"/>
                    <a:pt x="60400" y="308387"/>
                    <a:pt x="64798" y="314618"/>
                  </a:cubicBezTo>
                  <a:cubicBezTo>
                    <a:pt x="69930" y="321948"/>
                    <a:pt x="73962" y="320849"/>
                    <a:pt x="80560" y="318283"/>
                  </a:cubicBezTo>
                  <a:cubicBezTo>
                    <a:pt x="86058" y="316084"/>
                    <a:pt x="91922" y="320849"/>
                    <a:pt x="89356" y="326347"/>
                  </a:cubicBezTo>
                  <a:cubicBezTo>
                    <a:pt x="84592" y="336610"/>
                    <a:pt x="90090" y="346140"/>
                    <a:pt x="88623" y="355670"/>
                  </a:cubicBezTo>
                  <a:cubicBezTo>
                    <a:pt x="87524" y="364467"/>
                    <a:pt x="86424" y="372164"/>
                    <a:pt x="99620" y="376563"/>
                  </a:cubicBezTo>
                  <a:cubicBezTo>
                    <a:pt x="108417" y="379495"/>
                    <a:pt x="110249" y="384260"/>
                    <a:pt x="114648" y="372531"/>
                  </a:cubicBezTo>
                  <a:cubicBezTo>
                    <a:pt x="116847" y="366666"/>
                    <a:pt x="126010" y="360435"/>
                    <a:pt x="135174" y="367033"/>
                  </a:cubicBezTo>
                  <a:cubicBezTo>
                    <a:pt x="138106" y="369232"/>
                    <a:pt x="142138" y="369598"/>
                    <a:pt x="145437" y="371065"/>
                  </a:cubicBezTo>
                  <a:cubicBezTo>
                    <a:pt x="164864" y="379128"/>
                    <a:pt x="164864" y="379128"/>
                    <a:pt x="176226" y="361168"/>
                  </a:cubicBezTo>
                  <a:cubicBezTo>
                    <a:pt x="162298" y="372897"/>
                    <a:pt x="147636" y="363734"/>
                    <a:pt x="134074" y="360802"/>
                  </a:cubicBezTo>
                  <a:cubicBezTo>
                    <a:pt x="126010" y="358969"/>
                    <a:pt x="117947" y="354937"/>
                    <a:pt x="109516" y="354204"/>
                  </a:cubicBezTo>
                  <a:cubicBezTo>
                    <a:pt x="90823" y="352371"/>
                    <a:pt x="87157" y="344674"/>
                    <a:pt x="97420" y="328913"/>
                  </a:cubicBezTo>
                  <a:cubicBezTo>
                    <a:pt x="99620" y="325247"/>
                    <a:pt x="102552" y="322315"/>
                    <a:pt x="105118" y="318650"/>
                  </a:cubicBezTo>
                  <a:cubicBezTo>
                    <a:pt x="101452" y="317183"/>
                    <a:pt x="98153" y="317183"/>
                    <a:pt x="95221" y="316817"/>
                  </a:cubicBezTo>
                  <a:cubicBezTo>
                    <a:pt x="75795" y="314984"/>
                    <a:pt x="65898" y="303621"/>
                    <a:pt x="67731" y="284928"/>
                  </a:cubicBezTo>
                  <a:cubicBezTo>
                    <a:pt x="68464" y="276864"/>
                    <a:pt x="73962" y="277597"/>
                    <a:pt x="80193" y="279430"/>
                  </a:cubicBezTo>
                  <a:cubicBezTo>
                    <a:pt x="89723" y="281996"/>
                    <a:pt x="96687" y="295191"/>
                    <a:pt x="108783" y="286394"/>
                  </a:cubicBezTo>
                  <a:cubicBezTo>
                    <a:pt x="117580" y="279796"/>
                    <a:pt x="121978" y="270633"/>
                    <a:pt x="125644" y="260370"/>
                  </a:cubicBezTo>
                  <a:cubicBezTo>
                    <a:pt x="130042" y="247908"/>
                    <a:pt x="139572" y="246075"/>
                    <a:pt x="151302" y="250473"/>
                  </a:cubicBezTo>
                  <a:cubicBezTo>
                    <a:pt x="155333" y="251940"/>
                    <a:pt x="164130" y="258904"/>
                    <a:pt x="164130" y="250107"/>
                  </a:cubicBezTo>
                  <a:cubicBezTo>
                    <a:pt x="164130" y="244609"/>
                    <a:pt x="166696" y="231413"/>
                    <a:pt x="153134" y="229581"/>
                  </a:cubicBezTo>
                  <a:cubicBezTo>
                    <a:pt x="135907" y="227381"/>
                    <a:pt x="119779" y="213453"/>
                    <a:pt x="116847" y="199524"/>
                  </a:cubicBezTo>
                  <a:cubicBezTo>
                    <a:pt x="120512" y="190728"/>
                    <a:pt x="137740" y="209788"/>
                    <a:pt x="135540" y="191094"/>
                  </a:cubicBezTo>
                  <a:cubicBezTo>
                    <a:pt x="134441" y="181931"/>
                    <a:pt x="131142" y="171301"/>
                    <a:pt x="125644" y="164337"/>
                  </a:cubicBezTo>
                  <a:cubicBezTo>
                    <a:pt x="121245" y="158839"/>
                    <a:pt x="122712" y="153707"/>
                    <a:pt x="123811" y="151141"/>
                  </a:cubicBezTo>
                  <a:cubicBezTo>
                    <a:pt x="126743" y="144177"/>
                    <a:pt x="128210" y="153707"/>
                    <a:pt x="131142" y="152974"/>
                  </a:cubicBezTo>
                  <a:cubicBezTo>
                    <a:pt x="137740" y="152241"/>
                    <a:pt x="148369" y="154807"/>
                    <a:pt x="141038" y="141611"/>
                  </a:cubicBezTo>
                  <a:cubicBezTo>
                    <a:pt x="152035" y="135747"/>
                    <a:pt x="152768" y="120352"/>
                    <a:pt x="165963" y="116320"/>
                  </a:cubicBezTo>
                  <a:cubicBezTo>
                    <a:pt x="178792" y="112655"/>
                    <a:pt x="188689" y="108989"/>
                    <a:pt x="182091" y="89563"/>
                  </a:cubicBezTo>
                  <a:cubicBezTo>
                    <a:pt x="178792" y="79666"/>
                    <a:pt x="179892" y="70869"/>
                    <a:pt x="167796" y="68304"/>
                  </a:cubicBezTo>
                  <a:cubicBezTo>
                    <a:pt x="172194" y="59873"/>
                    <a:pt x="176959" y="51443"/>
                    <a:pt x="180991" y="42646"/>
                  </a:cubicBezTo>
                  <a:cubicBezTo>
                    <a:pt x="184290" y="35682"/>
                    <a:pt x="190888" y="35682"/>
                    <a:pt x="195286" y="37881"/>
                  </a:cubicBezTo>
                  <a:cubicBezTo>
                    <a:pt x="205916" y="42646"/>
                    <a:pt x="213980" y="43746"/>
                    <a:pt x="218745" y="30550"/>
                  </a:cubicBezTo>
                  <a:cubicBezTo>
                    <a:pt x="220211" y="26518"/>
                    <a:pt x="224609" y="27618"/>
                    <a:pt x="226808" y="28351"/>
                  </a:cubicBezTo>
                  <a:cubicBezTo>
                    <a:pt x="231574" y="30184"/>
                    <a:pt x="227908" y="33483"/>
                    <a:pt x="226442" y="35682"/>
                  </a:cubicBezTo>
                  <a:cubicBezTo>
                    <a:pt x="223876" y="38980"/>
                    <a:pt x="220577" y="41913"/>
                    <a:pt x="216545" y="46311"/>
                  </a:cubicBezTo>
                  <a:cubicBezTo>
                    <a:pt x="227175" y="48510"/>
                    <a:pt x="235239" y="56208"/>
                    <a:pt x="245869" y="54375"/>
                  </a:cubicBezTo>
                  <a:cubicBezTo>
                    <a:pt x="248801" y="54009"/>
                    <a:pt x="264562" y="61706"/>
                    <a:pt x="255765" y="44845"/>
                  </a:cubicBezTo>
                  <a:cubicBezTo>
                    <a:pt x="253932" y="40813"/>
                    <a:pt x="263829" y="36781"/>
                    <a:pt x="270427" y="37148"/>
                  </a:cubicBezTo>
                  <a:cubicBezTo>
                    <a:pt x="284722" y="37148"/>
                    <a:pt x="267861" y="49244"/>
                    <a:pt x="277757" y="52176"/>
                  </a:cubicBezTo>
                  <a:cubicBezTo>
                    <a:pt x="279957" y="43379"/>
                    <a:pt x="287654" y="39347"/>
                    <a:pt x="293885" y="33483"/>
                  </a:cubicBezTo>
                  <a:cubicBezTo>
                    <a:pt x="298284" y="29451"/>
                    <a:pt x="302682" y="28717"/>
                    <a:pt x="304881" y="32383"/>
                  </a:cubicBezTo>
                  <a:cubicBezTo>
                    <a:pt x="313678" y="48144"/>
                    <a:pt x="320276" y="31650"/>
                    <a:pt x="321376" y="29451"/>
                  </a:cubicBezTo>
                  <a:cubicBezTo>
                    <a:pt x="333838" y="7458"/>
                    <a:pt x="357663" y="7825"/>
                    <a:pt x="377089" y="127"/>
                  </a:cubicBezTo>
                  <a:cubicBezTo>
                    <a:pt x="382954" y="-1339"/>
                    <a:pt x="380388" y="10390"/>
                    <a:pt x="387352" y="7825"/>
                  </a:cubicBezTo>
                  <a:close/>
                </a:path>
              </a:pathLst>
            </a:custGeom>
            <a:solidFill>
              <a:srgbClr val="8E5A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519010C3-3439-46DF-8248-A3726CF00055}"/>
                </a:ext>
              </a:extLst>
            </p:cNvPr>
            <p:cNvSpPr/>
            <p:nvPr/>
          </p:nvSpPr>
          <p:spPr>
            <a:xfrm>
              <a:off x="11639755" y="7057233"/>
              <a:ext cx="260339" cy="188612"/>
            </a:xfrm>
            <a:custGeom>
              <a:avLst/>
              <a:gdLst>
                <a:gd name="connsiteX0" fmla="*/ 11363 w 260339"/>
                <a:gd name="connsiteY0" fmla="*/ 64305 h 188612"/>
                <a:gd name="connsiteX1" fmla="*/ 19060 w 260339"/>
                <a:gd name="connsiteY1" fmla="*/ 60640 h 188612"/>
                <a:gd name="connsiteX2" fmla="*/ 34088 w 260339"/>
                <a:gd name="connsiteY2" fmla="*/ 30584 h 188612"/>
                <a:gd name="connsiteX3" fmla="*/ 41785 w 260339"/>
                <a:gd name="connsiteY3" fmla="*/ 30584 h 188612"/>
                <a:gd name="connsiteX4" fmla="*/ 45451 w 260339"/>
                <a:gd name="connsiteY4" fmla="*/ 37914 h 188612"/>
                <a:gd name="connsiteX5" fmla="*/ 58280 w 260339"/>
                <a:gd name="connsiteY5" fmla="*/ 42313 h 188612"/>
                <a:gd name="connsiteX6" fmla="*/ 83204 w 260339"/>
                <a:gd name="connsiteY6" fmla="*/ 61373 h 188612"/>
                <a:gd name="connsiteX7" fmla="*/ 83571 w 260339"/>
                <a:gd name="connsiteY7" fmla="*/ 66871 h 188612"/>
                <a:gd name="connsiteX8" fmla="*/ 89435 w 260339"/>
                <a:gd name="connsiteY8" fmla="*/ 58441 h 188612"/>
                <a:gd name="connsiteX9" fmla="*/ 103731 w 260339"/>
                <a:gd name="connsiteY9" fmla="*/ 55508 h 188612"/>
                <a:gd name="connsiteX10" fmla="*/ 111794 w 260339"/>
                <a:gd name="connsiteY10" fmla="*/ 65038 h 188612"/>
                <a:gd name="connsiteX11" fmla="*/ 119858 w 260339"/>
                <a:gd name="connsiteY11" fmla="*/ 68704 h 188612"/>
                <a:gd name="connsiteX12" fmla="*/ 121324 w 260339"/>
                <a:gd name="connsiteY12" fmla="*/ 57341 h 188612"/>
                <a:gd name="connsiteX13" fmla="*/ 129755 w 260339"/>
                <a:gd name="connsiteY13" fmla="*/ 46345 h 188612"/>
                <a:gd name="connsiteX14" fmla="*/ 149181 w 260339"/>
                <a:gd name="connsiteY14" fmla="*/ 39380 h 188612"/>
                <a:gd name="connsiteX15" fmla="*/ 166409 w 260339"/>
                <a:gd name="connsiteY15" fmla="*/ 52210 h 188612"/>
                <a:gd name="connsiteX16" fmla="*/ 179237 w 260339"/>
                <a:gd name="connsiteY16" fmla="*/ 33149 h 188612"/>
                <a:gd name="connsiteX17" fmla="*/ 163110 w 260339"/>
                <a:gd name="connsiteY17" fmla="*/ 28384 h 188612"/>
                <a:gd name="connsiteX18" fmla="*/ 129022 w 260339"/>
                <a:gd name="connsiteY18" fmla="*/ 9324 h 188612"/>
                <a:gd name="connsiteX19" fmla="*/ 129755 w 260339"/>
                <a:gd name="connsiteY19" fmla="*/ 1994 h 188612"/>
                <a:gd name="connsiteX20" fmla="*/ 140018 w 260339"/>
                <a:gd name="connsiteY20" fmla="*/ 1627 h 188612"/>
                <a:gd name="connsiteX21" fmla="*/ 185102 w 260339"/>
                <a:gd name="connsiteY21" fmla="*/ 19954 h 188612"/>
                <a:gd name="connsiteX22" fmla="*/ 211493 w 260339"/>
                <a:gd name="connsiteY22" fmla="*/ 21420 h 188612"/>
                <a:gd name="connsiteX23" fmla="*/ 215158 w 260339"/>
                <a:gd name="connsiteY23" fmla="*/ 33883 h 188612"/>
                <a:gd name="connsiteX24" fmla="*/ 218457 w 260339"/>
                <a:gd name="connsiteY24" fmla="*/ 52576 h 188612"/>
                <a:gd name="connsiteX25" fmla="*/ 218457 w 260339"/>
                <a:gd name="connsiteY25" fmla="*/ 55142 h 188612"/>
                <a:gd name="connsiteX26" fmla="*/ 221023 w 260339"/>
                <a:gd name="connsiteY26" fmla="*/ 58807 h 188612"/>
                <a:gd name="connsiteX27" fmla="*/ 229453 w 260339"/>
                <a:gd name="connsiteY27" fmla="*/ 63572 h 188612"/>
                <a:gd name="connsiteX28" fmla="*/ 233485 w 260339"/>
                <a:gd name="connsiteY28" fmla="*/ 67604 h 188612"/>
                <a:gd name="connsiteX29" fmla="*/ 222122 w 260339"/>
                <a:gd name="connsiteY29" fmla="*/ 86297 h 188612"/>
                <a:gd name="connsiteX30" fmla="*/ 207461 w 260339"/>
                <a:gd name="connsiteY30" fmla="*/ 90696 h 188612"/>
                <a:gd name="connsiteX31" fmla="*/ 222122 w 260339"/>
                <a:gd name="connsiteY31" fmla="*/ 86297 h 188612"/>
                <a:gd name="connsiteX32" fmla="*/ 243382 w 260339"/>
                <a:gd name="connsiteY32" fmla="*/ 109023 h 188612"/>
                <a:gd name="connsiteX33" fmla="*/ 241915 w 260339"/>
                <a:gd name="connsiteY33" fmla="*/ 130649 h 188612"/>
                <a:gd name="connsiteX34" fmla="*/ 252912 w 260339"/>
                <a:gd name="connsiteY34" fmla="*/ 145677 h 188612"/>
                <a:gd name="connsiteX35" fmla="*/ 256944 w 260339"/>
                <a:gd name="connsiteY35" fmla="*/ 162171 h 188612"/>
                <a:gd name="connsiteX36" fmla="*/ 248513 w 260339"/>
                <a:gd name="connsiteY36" fmla="*/ 165470 h 188612"/>
                <a:gd name="connsiteX37" fmla="*/ 224688 w 260339"/>
                <a:gd name="connsiteY37" fmla="*/ 188562 h 188612"/>
                <a:gd name="connsiteX38" fmla="*/ 223222 w 260339"/>
                <a:gd name="connsiteY38" fmla="*/ 185996 h 188612"/>
                <a:gd name="connsiteX39" fmla="*/ 226887 w 260339"/>
                <a:gd name="connsiteY39" fmla="*/ 171335 h 188612"/>
                <a:gd name="connsiteX40" fmla="*/ 217724 w 260339"/>
                <a:gd name="connsiteY40" fmla="*/ 183064 h 188612"/>
                <a:gd name="connsiteX41" fmla="*/ 199397 w 260339"/>
                <a:gd name="connsiteY41" fmla="*/ 177199 h 188612"/>
                <a:gd name="connsiteX42" fmla="*/ 186568 w 260339"/>
                <a:gd name="connsiteY42" fmla="*/ 166203 h 188612"/>
                <a:gd name="connsiteX43" fmla="*/ 173739 w 260339"/>
                <a:gd name="connsiteY43" fmla="*/ 130649 h 188612"/>
                <a:gd name="connsiteX44" fmla="*/ 175205 w 260339"/>
                <a:gd name="connsiteY44" fmla="*/ 100226 h 188612"/>
                <a:gd name="connsiteX45" fmla="*/ 189867 w 260339"/>
                <a:gd name="connsiteY45" fmla="*/ 96927 h 188612"/>
                <a:gd name="connsiteX46" fmla="*/ 181437 w 260339"/>
                <a:gd name="connsiteY46" fmla="*/ 88863 h 188612"/>
                <a:gd name="connsiteX47" fmla="*/ 149181 w 260339"/>
                <a:gd name="connsiteY47" fmla="*/ 81532 h 188612"/>
                <a:gd name="connsiteX48" fmla="*/ 97499 w 260339"/>
                <a:gd name="connsiteY48" fmla="*/ 89596 h 188612"/>
                <a:gd name="connsiteX49" fmla="*/ 92001 w 260339"/>
                <a:gd name="connsiteY49" fmla="*/ 86664 h 188612"/>
                <a:gd name="connsiteX50" fmla="*/ 72575 w 260339"/>
                <a:gd name="connsiteY50" fmla="*/ 63939 h 188612"/>
                <a:gd name="connsiteX51" fmla="*/ 67810 w 260339"/>
                <a:gd name="connsiteY51" fmla="*/ 64305 h 188612"/>
                <a:gd name="connsiteX52" fmla="*/ 37753 w 260339"/>
                <a:gd name="connsiteY52" fmla="*/ 95827 h 188612"/>
                <a:gd name="connsiteX53" fmla="*/ 2199 w 260339"/>
                <a:gd name="connsiteY53" fmla="*/ 121485 h 188612"/>
                <a:gd name="connsiteX54" fmla="*/ 9530 w 260339"/>
                <a:gd name="connsiteY54" fmla="*/ 106824 h 188612"/>
                <a:gd name="connsiteX55" fmla="*/ 7697 w 260339"/>
                <a:gd name="connsiteY55" fmla="*/ 93628 h 188612"/>
                <a:gd name="connsiteX56" fmla="*/ 7697 w 260339"/>
                <a:gd name="connsiteY56" fmla="*/ 85931 h 188612"/>
                <a:gd name="connsiteX57" fmla="*/ 23458 w 260339"/>
                <a:gd name="connsiteY57" fmla="*/ 81166 h 188612"/>
                <a:gd name="connsiteX58" fmla="*/ 11363 w 260339"/>
                <a:gd name="connsiteY58" fmla="*/ 78600 h 188612"/>
                <a:gd name="connsiteX59" fmla="*/ 0 w 260339"/>
                <a:gd name="connsiteY59" fmla="*/ 67237 h 188612"/>
                <a:gd name="connsiteX60" fmla="*/ 11363 w 260339"/>
                <a:gd name="connsiteY60" fmla="*/ 64305 h 18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0339" h="188612">
                  <a:moveTo>
                    <a:pt x="11363" y="64305"/>
                  </a:moveTo>
                  <a:cubicBezTo>
                    <a:pt x="14295" y="64305"/>
                    <a:pt x="17227" y="63572"/>
                    <a:pt x="19060" y="60640"/>
                  </a:cubicBezTo>
                  <a:cubicBezTo>
                    <a:pt x="31522" y="54409"/>
                    <a:pt x="35188" y="43779"/>
                    <a:pt x="34088" y="30584"/>
                  </a:cubicBezTo>
                  <a:cubicBezTo>
                    <a:pt x="36654" y="30584"/>
                    <a:pt x="39220" y="30584"/>
                    <a:pt x="41785" y="30584"/>
                  </a:cubicBezTo>
                  <a:cubicBezTo>
                    <a:pt x="44718" y="32050"/>
                    <a:pt x="42885" y="36082"/>
                    <a:pt x="45451" y="37914"/>
                  </a:cubicBezTo>
                  <a:cubicBezTo>
                    <a:pt x="48750" y="41946"/>
                    <a:pt x="52415" y="44146"/>
                    <a:pt x="58280" y="42313"/>
                  </a:cubicBezTo>
                  <a:cubicBezTo>
                    <a:pt x="79539" y="36082"/>
                    <a:pt x="83937" y="39380"/>
                    <a:pt x="83204" y="61373"/>
                  </a:cubicBezTo>
                  <a:cubicBezTo>
                    <a:pt x="83204" y="63205"/>
                    <a:pt x="83571" y="65038"/>
                    <a:pt x="83571" y="66871"/>
                  </a:cubicBezTo>
                  <a:cubicBezTo>
                    <a:pt x="89435" y="66504"/>
                    <a:pt x="85404" y="59540"/>
                    <a:pt x="89435" y="58441"/>
                  </a:cubicBezTo>
                  <a:cubicBezTo>
                    <a:pt x="94200" y="56974"/>
                    <a:pt x="98965" y="55142"/>
                    <a:pt x="103731" y="55508"/>
                  </a:cubicBezTo>
                  <a:cubicBezTo>
                    <a:pt x="108862" y="55508"/>
                    <a:pt x="109228" y="61373"/>
                    <a:pt x="111794" y="65038"/>
                  </a:cubicBezTo>
                  <a:cubicBezTo>
                    <a:pt x="113627" y="67970"/>
                    <a:pt x="115460" y="73102"/>
                    <a:pt x="119858" y="68704"/>
                  </a:cubicBezTo>
                  <a:cubicBezTo>
                    <a:pt x="122790" y="65771"/>
                    <a:pt x="124990" y="62106"/>
                    <a:pt x="121324" y="57341"/>
                  </a:cubicBezTo>
                  <a:cubicBezTo>
                    <a:pt x="113260" y="45978"/>
                    <a:pt x="118025" y="39747"/>
                    <a:pt x="129755" y="46345"/>
                  </a:cubicBezTo>
                  <a:cubicBezTo>
                    <a:pt x="141117" y="52576"/>
                    <a:pt x="138185" y="28751"/>
                    <a:pt x="149181" y="39380"/>
                  </a:cubicBezTo>
                  <a:cubicBezTo>
                    <a:pt x="154313" y="44512"/>
                    <a:pt x="153213" y="58441"/>
                    <a:pt x="166409" y="52210"/>
                  </a:cubicBezTo>
                  <a:cubicBezTo>
                    <a:pt x="148448" y="31683"/>
                    <a:pt x="176305" y="40480"/>
                    <a:pt x="179237" y="33149"/>
                  </a:cubicBezTo>
                  <a:cubicBezTo>
                    <a:pt x="175572" y="24352"/>
                    <a:pt x="166409" y="28018"/>
                    <a:pt x="163110" y="28384"/>
                  </a:cubicBezTo>
                  <a:cubicBezTo>
                    <a:pt x="146249" y="30950"/>
                    <a:pt x="140018" y="16289"/>
                    <a:pt x="129022" y="9324"/>
                  </a:cubicBezTo>
                  <a:cubicBezTo>
                    <a:pt x="125356" y="7125"/>
                    <a:pt x="126456" y="3826"/>
                    <a:pt x="129755" y="1994"/>
                  </a:cubicBezTo>
                  <a:cubicBezTo>
                    <a:pt x="133054" y="-206"/>
                    <a:pt x="139651" y="-939"/>
                    <a:pt x="140018" y="1627"/>
                  </a:cubicBezTo>
                  <a:cubicBezTo>
                    <a:pt x="145149" y="32050"/>
                    <a:pt x="170441" y="13356"/>
                    <a:pt x="185102" y="19954"/>
                  </a:cubicBezTo>
                  <a:cubicBezTo>
                    <a:pt x="191700" y="22886"/>
                    <a:pt x="202329" y="33149"/>
                    <a:pt x="211493" y="21420"/>
                  </a:cubicBezTo>
                  <a:cubicBezTo>
                    <a:pt x="212959" y="25452"/>
                    <a:pt x="216624" y="31317"/>
                    <a:pt x="215158" y="33883"/>
                  </a:cubicBezTo>
                  <a:cubicBezTo>
                    <a:pt x="210027" y="41946"/>
                    <a:pt x="216258" y="46711"/>
                    <a:pt x="218457" y="52576"/>
                  </a:cubicBezTo>
                  <a:cubicBezTo>
                    <a:pt x="218457" y="53309"/>
                    <a:pt x="218457" y="54409"/>
                    <a:pt x="218457" y="55142"/>
                  </a:cubicBezTo>
                  <a:cubicBezTo>
                    <a:pt x="221389" y="54775"/>
                    <a:pt x="210760" y="63939"/>
                    <a:pt x="221023" y="58807"/>
                  </a:cubicBezTo>
                  <a:cubicBezTo>
                    <a:pt x="224688" y="56974"/>
                    <a:pt x="227620" y="60273"/>
                    <a:pt x="229453" y="63572"/>
                  </a:cubicBezTo>
                  <a:cubicBezTo>
                    <a:pt x="230919" y="65038"/>
                    <a:pt x="232019" y="66504"/>
                    <a:pt x="233485" y="67604"/>
                  </a:cubicBezTo>
                  <a:cubicBezTo>
                    <a:pt x="227987" y="72736"/>
                    <a:pt x="222122" y="77867"/>
                    <a:pt x="222122" y="86297"/>
                  </a:cubicBezTo>
                  <a:cubicBezTo>
                    <a:pt x="218824" y="92162"/>
                    <a:pt x="214059" y="93628"/>
                    <a:pt x="207461" y="90696"/>
                  </a:cubicBezTo>
                  <a:cubicBezTo>
                    <a:pt x="215158" y="96927"/>
                    <a:pt x="218824" y="91429"/>
                    <a:pt x="222122" y="86297"/>
                  </a:cubicBezTo>
                  <a:cubicBezTo>
                    <a:pt x="233852" y="82999"/>
                    <a:pt x="246314" y="95094"/>
                    <a:pt x="243382" y="109023"/>
                  </a:cubicBezTo>
                  <a:cubicBezTo>
                    <a:pt x="241915" y="116354"/>
                    <a:pt x="243015" y="123318"/>
                    <a:pt x="241915" y="130649"/>
                  </a:cubicBezTo>
                  <a:cubicBezTo>
                    <a:pt x="240816" y="137979"/>
                    <a:pt x="240449" y="145677"/>
                    <a:pt x="252912" y="145677"/>
                  </a:cubicBezTo>
                  <a:cubicBezTo>
                    <a:pt x="260242" y="145677"/>
                    <a:pt x="263175" y="160338"/>
                    <a:pt x="256944" y="162171"/>
                  </a:cubicBezTo>
                  <a:cubicBezTo>
                    <a:pt x="254011" y="162904"/>
                    <a:pt x="248880" y="157039"/>
                    <a:pt x="248513" y="165470"/>
                  </a:cubicBezTo>
                  <a:cubicBezTo>
                    <a:pt x="240083" y="172800"/>
                    <a:pt x="241182" y="189662"/>
                    <a:pt x="224688" y="188562"/>
                  </a:cubicBezTo>
                  <a:cubicBezTo>
                    <a:pt x="224322" y="188195"/>
                    <a:pt x="223589" y="187095"/>
                    <a:pt x="223222" y="185996"/>
                  </a:cubicBezTo>
                  <a:cubicBezTo>
                    <a:pt x="221756" y="180131"/>
                    <a:pt x="236051" y="176099"/>
                    <a:pt x="226887" y="171335"/>
                  </a:cubicBezTo>
                  <a:cubicBezTo>
                    <a:pt x="221023" y="168036"/>
                    <a:pt x="216624" y="175366"/>
                    <a:pt x="217724" y="183064"/>
                  </a:cubicBezTo>
                  <a:cubicBezTo>
                    <a:pt x="210760" y="184163"/>
                    <a:pt x="201596" y="185996"/>
                    <a:pt x="199397" y="177199"/>
                  </a:cubicBezTo>
                  <a:cubicBezTo>
                    <a:pt x="197564" y="168769"/>
                    <a:pt x="192066" y="168402"/>
                    <a:pt x="186568" y="166203"/>
                  </a:cubicBezTo>
                  <a:cubicBezTo>
                    <a:pt x="168241" y="158872"/>
                    <a:pt x="163476" y="146043"/>
                    <a:pt x="173739" y="130649"/>
                  </a:cubicBezTo>
                  <a:cubicBezTo>
                    <a:pt x="178871" y="123318"/>
                    <a:pt x="179604" y="105357"/>
                    <a:pt x="175205" y="100226"/>
                  </a:cubicBezTo>
                  <a:cubicBezTo>
                    <a:pt x="179604" y="96194"/>
                    <a:pt x="187301" y="104258"/>
                    <a:pt x="189867" y="96927"/>
                  </a:cubicBezTo>
                  <a:cubicBezTo>
                    <a:pt x="193166" y="88497"/>
                    <a:pt x="182536" y="92162"/>
                    <a:pt x="181437" y="88863"/>
                  </a:cubicBezTo>
                  <a:cubicBezTo>
                    <a:pt x="173739" y="66871"/>
                    <a:pt x="162743" y="80799"/>
                    <a:pt x="149181" y="81532"/>
                  </a:cubicBezTo>
                  <a:cubicBezTo>
                    <a:pt x="130488" y="82999"/>
                    <a:pt x="113994" y="82999"/>
                    <a:pt x="97499" y="89596"/>
                  </a:cubicBezTo>
                  <a:cubicBezTo>
                    <a:pt x="95300" y="90329"/>
                    <a:pt x="91635" y="89596"/>
                    <a:pt x="92001" y="86664"/>
                  </a:cubicBezTo>
                  <a:cubicBezTo>
                    <a:pt x="93834" y="70536"/>
                    <a:pt x="59013" y="89596"/>
                    <a:pt x="72575" y="63939"/>
                  </a:cubicBezTo>
                  <a:cubicBezTo>
                    <a:pt x="69642" y="64305"/>
                    <a:pt x="68909" y="64305"/>
                    <a:pt x="67810" y="64305"/>
                  </a:cubicBezTo>
                  <a:cubicBezTo>
                    <a:pt x="52048" y="69070"/>
                    <a:pt x="35188" y="69070"/>
                    <a:pt x="37753" y="95827"/>
                  </a:cubicBezTo>
                  <a:cubicBezTo>
                    <a:pt x="38853" y="106457"/>
                    <a:pt x="17960" y="117087"/>
                    <a:pt x="2199" y="121485"/>
                  </a:cubicBezTo>
                  <a:cubicBezTo>
                    <a:pt x="-2199" y="113055"/>
                    <a:pt x="6231" y="111589"/>
                    <a:pt x="9530" y="106824"/>
                  </a:cubicBezTo>
                  <a:cubicBezTo>
                    <a:pt x="12462" y="102792"/>
                    <a:pt x="20160" y="96561"/>
                    <a:pt x="7697" y="93628"/>
                  </a:cubicBezTo>
                  <a:cubicBezTo>
                    <a:pt x="7697" y="91063"/>
                    <a:pt x="7697" y="88497"/>
                    <a:pt x="7697" y="85931"/>
                  </a:cubicBezTo>
                  <a:cubicBezTo>
                    <a:pt x="12096" y="82266"/>
                    <a:pt x="17960" y="83365"/>
                    <a:pt x="23458" y="81166"/>
                  </a:cubicBezTo>
                  <a:cubicBezTo>
                    <a:pt x="19793" y="76768"/>
                    <a:pt x="14662" y="81899"/>
                    <a:pt x="11363" y="78600"/>
                  </a:cubicBezTo>
                  <a:cubicBezTo>
                    <a:pt x="4765" y="77500"/>
                    <a:pt x="4032" y="70903"/>
                    <a:pt x="0" y="67237"/>
                  </a:cubicBezTo>
                  <a:cubicBezTo>
                    <a:pt x="733" y="57707"/>
                    <a:pt x="6964" y="63572"/>
                    <a:pt x="11363" y="64305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AF56A3B3-F51A-4D5A-8D33-F089E53474B7}"/>
                </a:ext>
              </a:extLst>
            </p:cNvPr>
            <p:cNvSpPr/>
            <p:nvPr/>
          </p:nvSpPr>
          <p:spPr>
            <a:xfrm>
              <a:off x="11899631" y="6678407"/>
              <a:ext cx="30422" cy="16846"/>
            </a:xfrm>
            <a:custGeom>
              <a:avLst/>
              <a:gdLst>
                <a:gd name="connsiteX0" fmla="*/ 0 w 30422"/>
                <a:gd name="connsiteY0" fmla="*/ 2918 h 16846"/>
                <a:gd name="connsiteX1" fmla="*/ 30423 w 30422"/>
                <a:gd name="connsiteY1" fmla="*/ 16847 h 16846"/>
                <a:gd name="connsiteX2" fmla="*/ 0 w 30422"/>
                <a:gd name="connsiteY2" fmla="*/ 2918 h 1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22" h="16846">
                  <a:moveTo>
                    <a:pt x="0" y="2918"/>
                  </a:moveTo>
                  <a:cubicBezTo>
                    <a:pt x="14295" y="-1847"/>
                    <a:pt x="26391" y="-2946"/>
                    <a:pt x="30423" y="16847"/>
                  </a:cubicBezTo>
                  <a:cubicBezTo>
                    <a:pt x="19060" y="14648"/>
                    <a:pt x="4765" y="20145"/>
                    <a:pt x="0" y="2918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18A53492-8053-47B2-BC1B-37D81A2A6E7C}"/>
                </a:ext>
              </a:extLst>
            </p:cNvPr>
            <p:cNvSpPr/>
            <p:nvPr/>
          </p:nvSpPr>
          <p:spPr>
            <a:xfrm>
              <a:off x="11692170" y="7041026"/>
              <a:ext cx="22358" cy="25318"/>
            </a:xfrm>
            <a:custGeom>
              <a:avLst/>
              <a:gdLst>
                <a:gd name="connsiteX0" fmla="*/ 0 w 22358"/>
                <a:gd name="connsiteY0" fmla="*/ 24065 h 25318"/>
                <a:gd name="connsiteX1" fmla="*/ 3299 w 22358"/>
                <a:gd name="connsiteY1" fmla="*/ 13435 h 25318"/>
                <a:gd name="connsiteX2" fmla="*/ 22359 w 22358"/>
                <a:gd name="connsiteY2" fmla="*/ 5005 h 25318"/>
                <a:gd name="connsiteX3" fmla="*/ 0 w 22358"/>
                <a:gd name="connsiteY3" fmla="*/ 24065 h 2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25318">
                  <a:moveTo>
                    <a:pt x="0" y="24065"/>
                  </a:moveTo>
                  <a:cubicBezTo>
                    <a:pt x="1100" y="20399"/>
                    <a:pt x="3299" y="17101"/>
                    <a:pt x="3299" y="13435"/>
                  </a:cubicBezTo>
                  <a:cubicBezTo>
                    <a:pt x="4032" y="-2692"/>
                    <a:pt x="11363" y="-2692"/>
                    <a:pt x="22359" y="5005"/>
                  </a:cubicBezTo>
                  <a:cubicBezTo>
                    <a:pt x="16861" y="13802"/>
                    <a:pt x="17960" y="29930"/>
                    <a:pt x="0" y="24065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132BB943-BE79-4B4C-A2CC-83CE370FE787}"/>
                </a:ext>
              </a:extLst>
            </p:cNvPr>
            <p:cNvSpPr/>
            <p:nvPr/>
          </p:nvSpPr>
          <p:spPr>
            <a:xfrm>
              <a:off x="11680807" y="7065091"/>
              <a:ext cx="17122" cy="30056"/>
            </a:xfrm>
            <a:custGeom>
              <a:avLst/>
              <a:gdLst>
                <a:gd name="connsiteX0" fmla="*/ 3665 w 17122"/>
                <a:gd name="connsiteY0" fmla="*/ 30056 h 30056"/>
                <a:gd name="connsiteX1" fmla="*/ 0 w 17122"/>
                <a:gd name="connsiteY1" fmla="*/ 22725 h 30056"/>
                <a:gd name="connsiteX2" fmla="*/ 11363 w 17122"/>
                <a:gd name="connsiteY2" fmla="*/ 0 h 30056"/>
                <a:gd name="connsiteX3" fmla="*/ 3665 w 17122"/>
                <a:gd name="connsiteY3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22" h="30056">
                  <a:moveTo>
                    <a:pt x="3665" y="30056"/>
                  </a:moveTo>
                  <a:cubicBezTo>
                    <a:pt x="733" y="28590"/>
                    <a:pt x="0" y="25658"/>
                    <a:pt x="0" y="22725"/>
                  </a:cubicBezTo>
                  <a:cubicBezTo>
                    <a:pt x="8430" y="17594"/>
                    <a:pt x="4032" y="5865"/>
                    <a:pt x="11363" y="0"/>
                  </a:cubicBezTo>
                  <a:cubicBezTo>
                    <a:pt x="24558" y="13929"/>
                    <a:pt x="12096" y="21259"/>
                    <a:pt x="3665" y="30056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76A986E0-C536-4B5D-9CEC-C4B6EDD9ACAF}"/>
                </a:ext>
              </a:extLst>
            </p:cNvPr>
            <p:cNvSpPr/>
            <p:nvPr/>
          </p:nvSpPr>
          <p:spPr>
            <a:xfrm>
              <a:off x="12152991" y="6866061"/>
              <a:ext cx="16403" cy="16794"/>
            </a:xfrm>
            <a:custGeom>
              <a:avLst/>
              <a:gdLst>
                <a:gd name="connsiteX0" fmla="*/ 8715 w 16403"/>
                <a:gd name="connsiteY0" fmla="*/ 0 h 16794"/>
                <a:gd name="connsiteX1" fmla="*/ 12381 w 16403"/>
                <a:gd name="connsiteY1" fmla="*/ 15028 h 16794"/>
                <a:gd name="connsiteX2" fmla="*/ 285 w 16403"/>
                <a:gd name="connsiteY2" fmla="*/ 12462 h 16794"/>
                <a:gd name="connsiteX3" fmla="*/ 8715 w 16403"/>
                <a:gd name="connsiteY3" fmla="*/ 0 h 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03" h="16794">
                  <a:moveTo>
                    <a:pt x="8715" y="0"/>
                  </a:moveTo>
                  <a:cubicBezTo>
                    <a:pt x="18245" y="11729"/>
                    <a:pt x="18245" y="11729"/>
                    <a:pt x="12381" y="15028"/>
                  </a:cubicBezTo>
                  <a:cubicBezTo>
                    <a:pt x="7616" y="17227"/>
                    <a:pt x="1751" y="18327"/>
                    <a:pt x="285" y="12462"/>
                  </a:cubicBezTo>
                  <a:cubicBezTo>
                    <a:pt x="-1181" y="7331"/>
                    <a:pt x="3217" y="2566"/>
                    <a:pt x="8715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EA4CA3E2-A164-4774-8BD4-E7B4C5336114}"/>
                </a:ext>
              </a:extLst>
            </p:cNvPr>
            <p:cNvSpPr/>
            <p:nvPr/>
          </p:nvSpPr>
          <p:spPr>
            <a:xfrm>
              <a:off x="12159898" y="6884754"/>
              <a:ext cx="18668" cy="18693"/>
            </a:xfrm>
            <a:custGeom>
              <a:avLst/>
              <a:gdLst>
                <a:gd name="connsiteX0" fmla="*/ 5840 w 18668"/>
                <a:gd name="connsiteY0" fmla="*/ 0 h 18693"/>
                <a:gd name="connsiteX1" fmla="*/ 18669 w 18668"/>
                <a:gd name="connsiteY1" fmla="*/ 5865 h 18693"/>
                <a:gd name="connsiteX2" fmla="*/ 5473 w 18668"/>
                <a:gd name="connsiteY2" fmla="*/ 18694 h 18693"/>
                <a:gd name="connsiteX3" fmla="*/ 5840 w 18668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" h="18693">
                  <a:moveTo>
                    <a:pt x="5840" y="0"/>
                  </a:moveTo>
                  <a:cubicBezTo>
                    <a:pt x="9872" y="1833"/>
                    <a:pt x="14270" y="4032"/>
                    <a:pt x="18669" y="5865"/>
                  </a:cubicBezTo>
                  <a:cubicBezTo>
                    <a:pt x="15370" y="12096"/>
                    <a:pt x="11338" y="16128"/>
                    <a:pt x="5473" y="18694"/>
                  </a:cubicBezTo>
                  <a:cubicBezTo>
                    <a:pt x="1075" y="12096"/>
                    <a:pt x="-4423" y="5865"/>
                    <a:pt x="5840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33C7467B-2BA5-40E4-988D-D71973DF9867}"/>
                </a:ext>
              </a:extLst>
            </p:cNvPr>
            <p:cNvSpPr/>
            <p:nvPr/>
          </p:nvSpPr>
          <p:spPr>
            <a:xfrm>
              <a:off x="11857479" y="7101414"/>
              <a:ext cx="23825" cy="14631"/>
            </a:xfrm>
            <a:custGeom>
              <a:avLst/>
              <a:gdLst>
                <a:gd name="connsiteX0" fmla="*/ 0 w 23825"/>
                <a:gd name="connsiteY0" fmla="*/ 8762 h 14631"/>
                <a:gd name="connsiteX1" fmla="*/ 23825 w 23825"/>
                <a:gd name="connsiteY1" fmla="*/ 5830 h 14631"/>
                <a:gd name="connsiteX2" fmla="*/ 10996 w 23825"/>
                <a:gd name="connsiteY2" fmla="*/ 12794 h 14631"/>
                <a:gd name="connsiteX3" fmla="*/ 0 w 23825"/>
                <a:gd name="connsiteY3" fmla="*/ 8762 h 14631"/>
                <a:gd name="connsiteX4" fmla="*/ 0 w 23825"/>
                <a:gd name="connsiteY4" fmla="*/ 8762 h 1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5" h="14631">
                  <a:moveTo>
                    <a:pt x="0" y="8762"/>
                  </a:moveTo>
                  <a:cubicBezTo>
                    <a:pt x="6964" y="332"/>
                    <a:pt x="14295" y="-4433"/>
                    <a:pt x="23825" y="5830"/>
                  </a:cubicBezTo>
                  <a:cubicBezTo>
                    <a:pt x="20526" y="11328"/>
                    <a:pt x="13562" y="7296"/>
                    <a:pt x="10996" y="12794"/>
                  </a:cubicBezTo>
                  <a:cubicBezTo>
                    <a:pt x="6598" y="14260"/>
                    <a:pt x="1466" y="17559"/>
                    <a:pt x="0" y="8762"/>
                  </a:cubicBezTo>
                  <a:lnTo>
                    <a:pt x="0" y="8762"/>
                  </a:ln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BFF098DB-05C0-4533-9925-C63304549904}"/>
                </a:ext>
              </a:extLst>
            </p:cNvPr>
            <p:cNvSpPr/>
            <p:nvPr/>
          </p:nvSpPr>
          <p:spPr>
            <a:xfrm>
              <a:off x="11851415" y="7110542"/>
              <a:ext cx="19302" cy="17724"/>
            </a:xfrm>
            <a:custGeom>
              <a:avLst/>
              <a:gdLst>
                <a:gd name="connsiteX0" fmla="*/ 6064 w 19302"/>
                <a:gd name="connsiteY0" fmla="*/ 0 h 17724"/>
                <a:gd name="connsiteX1" fmla="*/ 17426 w 19302"/>
                <a:gd name="connsiteY1" fmla="*/ 3665 h 17724"/>
                <a:gd name="connsiteX2" fmla="*/ 17426 w 19302"/>
                <a:gd name="connsiteY2" fmla="*/ 10996 h 17724"/>
                <a:gd name="connsiteX3" fmla="*/ 10829 w 19302"/>
                <a:gd name="connsiteY3" fmla="*/ 8797 h 17724"/>
                <a:gd name="connsiteX4" fmla="*/ 2398 w 19302"/>
                <a:gd name="connsiteY4" fmla="*/ 16128 h 17724"/>
                <a:gd name="connsiteX5" fmla="*/ 6064 w 19302"/>
                <a:gd name="connsiteY5" fmla="*/ 0 h 1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02" h="17724">
                  <a:moveTo>
                    <a:pt x="6064" y="0"/>
                  </a:moveTo>
                  <a:cubicBezTo>
                    <a:pt x="8996" y="4398"/>
                    <a:pt x="13394" y="3665"/>
                    <a:pt x="17426" y="3665"/>
                  </a:cubicBezTo>
                  <a:cubicBezTo>
                    <a:pt x="21458" y="6231"/>
                    <a:pt x="17793" y="8430"/>
                    <a:pt x="17426" y="10996"/>
                  </a:cubicBezTo>
                  <a:cubicBezTo>
                    <a:pt x="15227" y="10263"/>
                    <a:pt x="12661" y="8064"/>
                    <a:pt x="10829" y="8797"/>
                  </a:cubicBezTo>
                  <a:cubicBezTo>
                    <a:pt x="7163" y="9896"/>
                    <a:pt x="9729" y="21992"/>
                    <a:pt x="2398" y="16128"/>
                  </a:cubicBezTo>
                  <a:cubicBezTo>
                    <a:pt x="-3100" y="11729"/>
                    <a:pt x="2032" y="4765"/>
                    <a:pt x="6064" y="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E52D9D74-03B4-4F76-95D8-55C4877F1265}"/>
                </a:ext>
              </a:extLst>
            </p:cNvPr>
            <p:cNvSpPr/>
            <p:nvPr/>
          </p:nvSpPr>
          <p:spPr>
            <a:xfrm>
              <a:off x="11955070" y="7143800"/>
              <a:ext cx="55126" cy="42568"/>
            </a:xfrm>
            <a:custGeom>
              <a:avLst/>
              <a:gdLst>
                <a:gd name="connsiteX0" fmla="*/ 275 w 55126"/>
                <a:gd name="connsiteY0" fmla="*/ 26488 h 42568"/>
                <a:gd name="connsiteX1" fmla="*/ 29598 w 55126"/>
                <a:gd name="connsiteY1" fmla="*/ 5595 h 42568"/>
                <a:gd name="connsiteX2" fmla="*/ 47192 w 55126"/>
                <a:gd name="connsiteY2" fmla="*/ 3763 h 42568"/>
                <a:gd name="connsiteX3" fmla="*/ 47192 w 55126"/>
                <a:gd name="connsiteY3" fmla="*/ 27588 h 42568"/>
                <a:gd name="connsiteX4" fmla="*/ 46459 w 55126"/>
                <a:gd name="connsiteY4" fmla="*/ 42249 h 42568"/>
                <a:gd name="connsiteX5" fmla="*/ 275 w 55126"/>
                <a:gd name="connsiteY5" fmla="*/ 38217 h 42568"/>
                <a:gd name="connsiteX6" fmla="*/ 275 w 55126"/>
                <a:gd name="connsiteY6" fmla="*/ 26488 h 42568"/>
                <a:gd name="connsiteX7" fmla="*/ 275 w 55126"/>
                <a:gd name="connsiteY7" fmla="*/ 26488 h 4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126" h="42568">
                  <a:moveTo>
                    <a:pt x="275" y="26488"/>
                  </a:moveTo>
                  <a:cubicBezTo>
                    <a:pt x="9805" y="19524"/>
                    <a:pt x="18968" y="11460"/>
                    <a:pt x="29598" y="5595"/>
                  </a:cubicBezTo>
                  <a:cubicBezTo>
                    <a:pt x="34730" y="2663"/>
                    <a:pt x="43893" y="-4301"/>
                    <a:pt x="47192" y="3763"/>
                  </a:cubicBezTo>
                  <a:cubicBezTo>
                    <a:pt x="49758" y="9994"/>
                    <a:pt x="63686" y="19524"/>
                    <a:pt x="47192" y="27588"/>
                  </a:cubicBezTo>
                  <a:cubicBezTo>
                    <a:pt x="39495" y="31253"/>
                    <a:pt x="46825" y="37484"/>
                    <a:pt x="46459" y="42249"/>
                  </a:cubicBezTo>
                  <a:cubicBezTo>
                    <a:pt x="31431" y="43349"/>
                    <a:pt x="16036" y="41516"/>
                    <a:pt x="275" y="38217"/>
                  </a:cubicBezTo>
                  <a:cubicBezTo>
                    <a:pt x="-92" y="36385"/>
                    <a:pt x="-92" y="31620"/>
                    <a:pt x="275" y="26488"/>
                  </a:cubicBezTo>
                  <a:lnTo>
                    <a:pt x="275" y="26488"/>
                  </a:ln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E7508607-EA7F-4FDF-97C2-EBF019F06943}"/>
                </a:ext>
              </a:extLst>
            </p:cNvPr>
            <p:cNvSpPr/>
            <p:nvPr/>
          </p:nvSpPr>
          <p:spPr>
            <a:xfrm>
              <a:off x="11937435" y="7147562"/>
              <a:ext cx="18496" cy="22725"/>
            </a:xfrm>
            <a:custGeom>
              <a:avLst/>
              <a:gdLst>
                <a:gd name="connsiteX0" fmla="*/ 17543 w 18496"/>
                <a:gd name="connsiteY0" fmla="*/ 22725 h 22725"/>
                <a:gd name="connsiteX1" fmla="*/ 316 w 18496"/>
                <a:gd name="connsiteY1" fmla="*/ 0 h 22725"/>
                <a:gd name="connsiteX2" fmla="*/ 17543 w 18496"/>
                <a:gd name="connsiteY2" fmla="*/ 22725 h 22725"/>
                <a:gd name="connsiteX3" fmla="*/ 17543 w 18496"/>
                <a:gd name="connsiteY3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96" h="22725">
                  <a:moveTo>
                    <a:pt x="17543" y="22725"/>
                  </a:moveTo>
                  <a:cubicBezTo>
                    <a:pt x="2148" y="22725"/>
                    <a:pt x="-1151" y="13195"/>
                    <a:pt x="316" y="0"/>
                  </a:cubicBezTo>
                  <a:cubicBezTo>
                    <a:pt x="316" y="12096"/>
                    <a:pt x="23407" y="6231"/>
                    <a:pt x="17543" y="22725"/>
                  </a:cubicBezTo>
                  <a:cubicBezTo>
                    <a:pt x="17909" y="22725"/>
                    <a:pt x="17543" y="22725"/>
                    <a:pt x="17543" y="22725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F00442F1-BCC2-4213-B37F-6975A32F0655}"/>
                </a:ext>
              </a:extLst>
            </p:cNvPr>
            <p:cNvSpPr/>
            <p:nvPr/>
          </p:nvSpPr>
          <p:spPr>
            <a:xfrm>
              <a:off x="11958944" y="7193228"/>
              <a:ext cx="13754" cy="13837"/>
            </a:xfrm>
            <a:custGeom>
              <a:avLst/>
              <a:gdLst>
                <a:gd name="connsiteX0" fmla="*/ 6664 w 13754"/>
                <a:gd name="connsiteY0" fmla="*/ 152 h 13837"/>
                <a:gd name="connsiteX1" fmla="*/ 13262 w 13754"/>
                <a:gd name="connsiteY1" fmla="*/ 7116 h 13837"/>
                <a:gd name="connsiteX2" fmla="*/ 8130 w 13754"/>
                <a:gd name="connsiteY2" fmla="*/ 13714 h 13837"/>
                <a:gd name="connsiteX3" fmla="*/ 67 w 13754"/>
                <a:gd name="connsiteY3" fmla="*/ 8582 h 13837"/>
                <a:gd name="connsiteX4" fmla="*/ 6664 w 13754"/>
                <a:gd name="connsiteY4" fmla="*/ 152 h 1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4" h="13837">
                  <a:moveTo>
                    <a:pt x="6664" y="152"/>
                  </a:moveTo>
                  <a:cubicBezTo>
                    <a:pt x="14361" y="-948"/>
                    <a:pt x="12529" y="4184"/>
                    <a:pt x="13262" y="7116"/>
                  </a:cubicBezTo>
                  <a:cubicBezTo>
                    <a:pt x="14728" y="11881"/>
                    <a:pt x="12895" y="14447"/>
                    <a:pt x="8130" y="13714"/>
                  </a:cubicBezTo>
                  <a:cubicBezTo>
                    <a:pt x="4832" y="13347"/>
                    <a:pt x="-667" y="11881"/>
                    <a:pt x="67" y="8582"/>
                  </a:cubicBezTo>
                  <a:cubicBezTo>
                    <a:pt x="433" y="5283"/>
                    <a:pt x="4832" y="2351"/>
                    <a:pt x="6664" y="152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37B6A7F-4486-4487-A472-41F4B6D95B3D}"/>
                </a:ext>
              </a:extLst>
            </p:cNvPr>
            <p:cNvSpPr/>
            <p:nvPr/>
          </p:nvSpPr>
          <p:spPr>
            <a:xfrm>
              <a:off x="11639927" y="4585816"/>
              <a:ext cx="38314" cy="31817"/>
            </a:xfrm>
            <a:custGeom>
              <a:avLst/>
              <a:gdLst>
                <a:gd name="connsiteX0" fmla="*/ 38315 w 38314"/>
                <a:gd name="connsiteY0" fmla="*/ 21634 h 31817"/>
                <a:gd name="connsiteX1" fmla="*/ 15956 w 38314"/>
                <a:gd name="connsiteY1" fmla="*/ 30431 h 31817"/>
                <a:gd name="connsiteX2" fmla="*/ 195 w 38314"/>
                <a:gd name="connsiteY2" fmla="*/ 11371 h 31817"/>
                <a:gd name="connsiteX3" fmla="*/ 27319 w 38314"/>
                <a:gd name="connsiteY3" fmla="*/ 9904 h 31817"/>
                <a:gd name="connsiteX4" fmla="*/ 38315 w 38314"/>
                <a:gd name="connsiteY4" fmla="*/ 21634 h 3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14" h="31817">
                  <a:moveTo>
                    <a:pt x="38315" y="21634"/>
                  </a:moveTo>
                  <a:cubicBezTo>
                    <a:pt x="33916" y="32996"/>
                    <a:pt x="25852" y="32996"/>
                    <a:pt x="15956" y="30431"/>
                  </a:cubicBezTo>
                  <a:cubicBezTo>
                    <a:pt x="5693" y="27865"/>
                    <a:pt x="-1271" y="23100"/>
                    <a:pt x="195" y="11371"/>
                  </a:cubicBezTo>
                  <a:cubicBezTo>
                    <a:pt x="8625" y="-2191"/>
                    <a:pt x="17422" y="-4757"/>
                    <a:pt x="27319" y="9904"/>
                  </a:cubicBezTo>
                  <a:cubicBezTo>
                    <a:pt x="30251" y="14303"/>
                    <a:pt x="34649" y="17968"/>
                    <a:pt x="38315" y="21634"/>
                  </a:cubicBezTo>
                  <a:close/>
                </a:path>
              </a:pathLst>
            </a:custGeom>
            <a:solidFill>
              <a:srgbClr val="86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A44E8FA7-7B8C-4CCD-ADC4-0B5C4972108E}"/>
                </a:ext>
              </a:extLst>
            </p:cNvPr>
            <p:cNvSpPr/>
            <p:nvPr/>
          </p:nvSpPr>
          <p:spPr>
            <a:xfrm>
              <a:off x="11567547" y="4402188"/>
              <a:ext cx="49116" cy="56813"/>
            </a:xfrm>
            <a:custGeom>
              <a:avLst/>
              <a:gdLst>
                <a:gd name="connsiteX0" fmla="*/ 0 w 49116"/>
                <a:gd name="connsiteY0" fmla="*/ 0 h 56813"/>
                <a:gd name="connsiteX1" fmla="*/ 49116 w 49116"/>
                <a:gd name="connsiteY1" fmla="*/ 56813 h 56813"/>
                <a:gd name="connsiteX2" fmla="*/ 0 w 49116"/>
                <a:gd name="connsiteY2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116" h="56813">
                  <a:moveTo>
                    <a:pt x="0" y="0"/>
                  </a:moveTo>
                  <a:cubicBezTo>
                    <a:pt x="19427" y="16494"/>
                    <a:pt x="38487" y="32988"/>
                    <a:pt x="49116" y="56813"/>
                  </a:cubicBezTo>
                  <a:cubicBezTo>
                    <a:pt x="27857" y="41785"/>
                    <a:pt x="13929" y="20893"/>
                    <a:pt x="0" y="0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88D7067D-1CCE-4E80-AFFD-EFB3A051178C}"/>
                </a:ext>
              </a:extLst>
            </p:cNvPr>
            <p:cNvSpPr/>
            <p:nvPr/>
          </p:nvSpPr>
          <p:spPr>
            <a:xfrm>
              <a:off x="11449645" y="6100353"/>
              <a:ext cx="259240" cy="443806"/>
            </a:xfrm>
            <a:custGeom>
              <a:avLst/>
              <a:gdLst>
                <a:gd name="connsiteX0" fmla="*/ 9406 w 259240"/>
                <a:gd name="connsiteY0" fmla="*/ 142592 h 443806"/>
                <a:gd name="connsiteX1" fmla="*/ 4275 w 259240"/>
                <a:gd name="connsiteY1" fmla="*/ 58288 h 443806"/>
                <a:gd name="connsiteX2" fmla="*/ 6108 w 259240"/>
                <a:gd name="connsiteY2" fmla="*/ 29332 h 443806"/>
                <a:gd name="connsiteX3" fmla="*/ 11606 w 259240"/>
                <a:gd name="connsiteY3" fmla="*/ 18335 h 443806"/>
                <a:gd name="connsiteX4" fmla="*/ 20036 w 259240"/>
                <a:gd name="connsiteY4" fmla="*/ 5140 h 443806"/>
                <a:gd name="connsiteX5" fmla="*/ 112770 w 259240"/>
                <a:gd name="connsiteY5" fmla="*/ 30431 h 443806"/>
                <a:gd name="connsiteX6" fmla="*/ 127065 w 259240"/>
                <a:gd name="connsiteY6" fmla="*/ 69651 h 443806"/>
                <a:gd name="connsiteX7" fmla="*/ 141727 w 259240"/>
                <a:gd name="connsiteY7" fmla="*/ 86878 h 443806"/>
                <a:gd name="connsiteX8" fmla="*/ 153823 w 259240"/>
                <a:gd name="connsiteY8" fmla="*/ 76982 h 443806"/>
                <a:gd name="connsiteX9" fmla="*/ 175082 w 259240"/>
                <a:gd name="connsiteY9" fmla="*/ 74416 h 443806"/>
                <a:gd name="connsiteX10" fmla="*/ 195242 w 259240"/>
                <a:gd name="connsiteY10" fmla="*/ 82480 h 443806"/>
                <a:gd name="connsiteX11" fmla="*/ 195608 w 259240"/>
                <a:gd name="connsiteY11" fmla="*/ 95675 h 443806"/>
                <a:gd name="connsiteX12" fmla="*/ 183512 w 259240"/>
                <a:gd name="connsiteY12" fmla="*/ 99340 h 443806"/>
                <a:gd name="connsiteX13" fmla="*/ 167751 w 259240"/>
                <a:gd name="connsiteY13" fmla="*/ 114002 h 443806"/>
                <a:gd name="connsiteX14" fmla="*/ 178014 w 259240"/>
                <a:gd name="connsiteY14" fmla="*/ 131962 h 443806"/>
                <a:gd name="connsiteX15" fmla="*/ 188277 w 259240"/>
                <a:gd name="connsiteY15" fmla="*/ 149190 h 443806"/>
                <a:gd name="connsiteX16" fmla="*/ 171050 w 259240"/>
                <a:gd name="connsiteY16" fmla="*/ 155421 h 443806"/>
                <a:gd name="connsiteX17" fmla="*/ 154189 w 259240"/>
                <a:gd name="connsiteY17" fmla="*/ 155787 h 443806"/>
                <a:gd name="connsiteX18" fmla="*/ 132930 w 259240"/>
                <a:gd name="connsiteY18" fmla="*/ 170816 h 443806"/>
                <a:gd name="connsiteX19" fmla="*/ 148325 w 259240"/>
                <a:gd name="connsiteY19" fmla="*/ 180712 h 443806"/>
                <a:gd name="connsiteX20" fmla="*/ 181313 w 259240"/>
                <a:gd name="connsiteY20" fmla="*/ 204170 h 443806"/>
                <a:gd name="connsiteX21" fmla="*/ 178747 w 259240"/>
                <a:gd name="connsiteY21" fmla="*/ 266116 h 443806"/>
                <a:gd name="connsiteX22" fmla="*/ 182779 w 259240"/>
                <a:gd name="connsiteY22" fmla="*/ 285909 h 443806"/>
                <a:gd name="connsiteX23" fmla="*/ 205505 w 259240"/>
                <a:gd name="connsiteY23" fmla="*/ 316698 h 443806"/>
                <a:gd name="connsiteX24" fmla="*/ 204405 w 259240"/>
                <a:gd name="connsiteY24" fmla="*/ 293239 h 443806"/>
                <a:gd name="connsiteX25" fmla="*/ 225298 w 259240"/>
                <a:gd name="connsiteY25" fmla="*/ 288108 h 443806"/>
                <a:gd name="connsiteX26" fmla="*/ 234095 w 259240"/>
                <a:gd name="connsiteY26" fmla="*/ 275279 h 443806"/>
                <a:gd name="connsiteX27" fmla="*/ 228230 w 259240"/>
                <a:gd name="connsiteY27" fmla="*/ 267215 h 443806"/>
                <a:gd name="connsiteX28" fmla="*/ 216134 w 259240"/>
                <a:gd name="connsiteY28" fmla="*/ 227263 h 443806"/>
                <a:gd name="connsiteX29" fmla="*/ 217234 w 259240"/>
                <a:gd name="connsiteY29" fmla="*/ 207836 h 443806"/>
                <a:gd name="connsiteX30" fmla="*/ 211003 w 259240"/>
                <a:gd name="connsiteY30" fmla="*/ 171182 h 443806"/>
                <a:gd name="connsiteX31" fmla="*/ 221999 w 259240"/>
                <a:gd name="connsiteY31" fmla="*/ 159453 h 443806"/>
                <a:gd name="connsiteX32" fmla="*/ 240326 w 259240"/>
                <a:gd name="connsiteY32" fmla="*/ 193907 h 443806"/>
                <a:gd name="connsiteX33" fmla="*/ 255720 w 259240"/>
                <a:gd name="connsiteY33" fmla="*/ 266116 h 443806"/>
                <a:gd name="connsiteX34" fmla="*/ 253521 w 259240"/>
                <a:gd name="connsiteY34" fmla="*/ 301670 h 443806"/>
                <a:gd name="connsiteX35" fmla="*/ 238860 w 259240"/>
                <a:gd name="connsiteY35" fmla="*/ 333925 h 443806"/>
                <a:gd name="connsiteX36" fmla="*/ 232262 w 259240"/>
                <a:gd name="connsiteY36" fmla="*/ 346021 h 443806"/>
                <a:gd name="connsiteX37" fmla="*/ 214302 w 259240"/>
                <a:gd name="connsiteY37" fmla="*/ 355551 h 443806"/>
                <a:gd name="connsiteX38" fmla="*/ 214668 w 259240"/>
                <a:gd name="connsiteY38" fmla="*/ 357384 h 443806"/>
                <a:gd name="connsiteX39" fmla="*/ 216501 w 259240"/>
                <a:gd name="connsiteY39" fmla="*/ 356651 h 443806"/>
                <a:gd name="connsiteX40" fmla="*/ 241425 w 259240"/>
                <a:gd name="connsiteY40" fmla="*/ 367280 h 443806"/>
                <a:gd name="connsiteX41" fmla="*/ 245091 w 259240"/>
                <a:gd name="connsiteY41" fmla="*/ 388173 h 443806"/>
                <a:gd name="connsiteX42" fmla="*/ 230429 w 259240"/>
                <a:gd name="connsiteY42" fmla="*/ 403568 h 443806"/>
                <a:gd name="connsiteX43" fmla="*/ 229330 w 259240"/>
                <a:gd name="connsiteY43" fmla="*/ 402468 h 443806"/>
                <a:gd name="connsiteX44" fmla="*/ 218334 w 259240"/>
                <a:gd name="connsiteY44" fmla="*/ 436556 h 443806"/>
                <a:gd name="connsiteX45" fmla="*/ 200007 w 259240"/>
                <a:gd name="connsiteY45" fmla="*/ 439855 h 443806"/>
                <a:gd name="connsiteX46" fmla="*/ 195242 w 259240"/>
                <a:gd name="connsiteY46" fmla="*/ 413098 h 443806"/>
                <a:gd name="connsiteX47" fmla="*/ 194875 w 259240"/>
                <a:gd name="connsiteY47" fmla="*/ 412364 h 443806"/>
                <a:gd name="connsiteX48" fmla="*/ 166652 w 259240"/>
                <a:gd name="connsiteY48" fmla="*/ 396603 h 443806"/>
                <a:gd name="connsiteX49" fmla="*/ 171417 w 259240"/>
                <a:gd name="connsiteY49" fmla="*/ 370579 h 443806"/>
                <a:gd name="connsiteX50" fmla="*/ 161887 w 259240"/>
                <a:gd name="connsiteY50" fmla="*/ 371312 h 443806"/>
                <a:gd name="connsiteX51" fmla="*/ 122667 w 259240"/>
                <a:gd name="connsiteY51" fmla="*/ 383041 h 443806"/>
                <a:gd name="connsiteX52" fmla="*/ 114237 w 259240"/>
                <a:gd name="connsiteY52" fmla="*/ 366914 h 443806"/>
                <a:gd name="connsiteX53" fmla="*/ 108372 w 259240"/>
                <a:gd name="connsiteY53" fmla="*/ 342722 h 443806"/>
                <a:gd name="connsiteX54" fmla="*/ 83814 w 259240"/>
                <a:gd name="connsiteY54" fmla="*/ 325495 h 443806"/>
                <a:gd name="connsiteX55" fmla="*/ 59989 w 259240"/>
                <a:gd name="connsiteY55" fmla="*/ 339423 h 443806"/>
                <a:gd name="connsiteX56" fmla="*/ 54124 w 259240"/>
                <a:gd name="connsiteY56" fmla="*/ 308268 h 443806"/>
                <a:gd name="connsiteX57" fmla="*/ 84547 w 259240"/>
                <a:gd name="connsiteY57" fmla="*/ 303869 h 443806"/>
                <a:gd name="connsiteX58" fmla="*/ 110205 w 259240"/>
                <a:gd name="connsiteY58" fmla="*/ 289574 h 443806"/>
                <a:gd name="connsiteX59" fmla="*/ 91878 w 259240"/>
                <a:gd name="connsiteY59" fmla="*/ 304236 h 443806"/>
                <a:gd name="connsiteX60" fmla="*/ 50459 w 259240"/>
                <a:gd name="connsiteY60" fmla="*/ 298737 h 443806"/>
                <a:gd name="connsiteX61" fmla="*/ 44961 w 259240"/>
                <a:gd name="connsiteY61" fmla="*/ 268681 h 443806"/>
                <a:gd name="connsiteX62" fmla="*/ 47893 w 259240"/>
                <a:gd name="connsiteY62" fmla="*/ 237892 h 443806"/>
                <a:gd name="connsiteX63" fmla="*/ 31032 w 259240"/>
                <a:gd name="connsiteY63" fmla="*/ 245956 h 443806"/>
                <a:gd name="connsiteX64" fmla="*/ 32865 w 259240"/>
                <a:gd name="connsiteY64" fmla="*/ 250354 h 443806"/>
                <a:gd name="connsiteX65" fmla="*/ 35064 w 259240"/>
                <a:gd name="connsiteY65" fmla="*/ 277845 h 443806"/>
                <a:gd name="connsiteX66" fmla="*/ 12705 w 259240"/>
                <a:gd name="connsiteY66" fmla="*/ 278944 h 443806"/>
                <a:gd name="connsiteX67" fmla="*/ 2442 w 259240"/>
                <a:gd name="connsiteY67" fmla="*/ 255486 h 443806"/>
                <a:gd name="connsiteX68" fmla="*/ 20403 w 259240"/>
                <a:gd name="connsiteY68" fmla="*/ 174114 h 443806"/>
                <a:gd name="connsiteX69" fmla="*/ 32498 w 259240"/>
                <a:gd name="connsiteY69" fmla="*/ 145891 h 443806"/>
                <a:gd name="connsiteX70" fmla="*/ 15271 w 259240"/>
                <a:gd name="connsiteY70" fmla="*/ 123166 h 443806"/>
                <a:gd name="connsiteX71" fmla="*/ 9406 w 259240"/>
                <a:gd name="connsiteY71" fmla="*/ 142592 h 44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9240" h="443806">
                  <a:moveTo>
                    <a:pt x="9406" y="142592"/>
                  </a:moveTo>
                  <a:cubicBezTo>
                    <a:pt x="-1956" y="115102"/>
                    <a:pt x="976" y="86145"/>
                    <a:pt x="4275" y="58288"/>
                  </a:cubicBezTo>
                  <a:cubicBezTo>
                    <a:pt x="5375" y="48758"/>
                    <a:pt x="-7088" y="37762"/>
                    <a:pt x="6108" y="29332"/>
                  </a:cubicBezTo>
                  <a:cubicBezTo>
                    <a:pt x="9773" y="26766"/>
                    <a:pt x="11972" y="23467"/>
                    <a:pt x="11606" y="18335"/>
                  </a:cubicBezTo>
                  <a:cubicBezTo>
                    <a:pt x="11239" y="12104"/>
                    <a:pt x="14905" y="8072"/>
                    <a:pt x="20036" y="5140"/>
                  </a:cubicBezTo>
                  <a:cubicBezTo>
                    <a:pt x="43495" y="-8055"/>
                    <a:pt x="103240" y="5507"/>
                    <a:pt x="112770" y="30431"/>
                  </a:cubicBezTo>
                  <a:cubicBezTo>
                    <a:pt x="117535" y="43260"/>
                    <a:pt x="128532" y="56089"/>
                    <a:pt x="127065" y="69651"/>
                  </a:cubicBezTo>
                  <a:cubicBezTo>
                    <a:pt x="125966" y="83213"/>
                    <a:pt x="138795" y="79914"/>
                    <a:pt x="141727" y="86878"/>
                  </a:cubicBezTo>
                  <a:cubicBezTo>
                    <a:pt x="146492" y="84312"/>
                    <a:pt x="152723" y="81747"/>
                    <a:pt x="153823" y="76982"/>
                  </a:cubicBezTo>
                  <a:cubicBezTo>
                    <a:pt x="158954" y="56089"/>
                    <a:pt x="165552" y="59388"/>
                    <a:pt x="175082" y="74416"/>
                  </a:cubicBezTo>
                  <a:cubicBezTo>
                    <a:pt x="179114" y="80647"/>
                    <a:pt x="189744" y="76615"/>
                    <a:pt x="195242" y="82480"/>
                  </a:cubicBezTo>
                  <a:cubicBezTo>
                    <a:pt x="197807" y="86878"/>
                    <a:pt x="197807" y="91277"/>
                    <a:pt x="195608" y="95675"/>
                  </a:cubicBezTo>
                  <a:cubicBezTo>
                    <a:pt x="192676" y="100074"/>
                    <a:pt x="187544" y="98241"/>
                    <a:pt x="183512" y="99340"/>
                  </a:cubicBezTo>
                  <a:cubicBezTo>
                    <a:pt x="175448" y="101173"/>
                    <a:pt x="169584" y="105938"/>
                    <a:pt x="167751" y="114002"/>
                  </a:cubicBezTo>
                  <a:cubicBezTo>
                    <a:pt x="165918" y="122432"/>
                    <a:pt x="170684" y="128664"/>
                    <a:pt x="178014" y="131962"/>
                  </a:cubicBezTo>
                  <a:cubicBezTo>
                    <a:pt x="185712" y="135261"/>
                    <a:pt x="190843" y="140393"/>
                    <a:pt x="188277" y="149190"/>
                  </a:cubicBezTo>
                  <a:cubicBezTo>
                    <a:pt x="185712" y="158720"/>
                    <a:pt x="177281" y="155421"/>
                    <a:pt x="171050" y="155421"/>
                  </a:cubicBezTo>
                  <a:cubicBezTo>
                    <a:pt x="165552" y="155421"/>
                    <a:pt x="158954" y="153588"/>
                    <a:pt x="154189" y="155787"/>
                  </a:cubicBezTo>
                  <a:cubicBezTo>
                    <a:pt x="146125" y="159086"/>
                    <a:pt x="135129" y="162385"/>
                    <a:pt x="132930" y="170816"/>
                  </a:cubicBezTo>
                  <a:cubicBezTo>
                    <a:pt x="130731" y="179979"/>
                    <a:pt x="143193" y="176680"/>
                    <a:pt x="148325" y="180712"/>
                  </a:cubicBezTo>
                  <a:cubicBezTo>
                    <a:pt x="158954" y="189142"/>
                    <a:pt x="172516" y="193174"/>
                    <a:pt x="181313" y="204170"/>
                  </a:cubicBezTo>
                  <a:cubicBezTo>
                    <a:pt x="198174" y="225430"/>
                    <a:pt x="186445" y="246322"/>
                    <a:pt x="178747" y="266116"/>
                  </a:cubicBezTo>
                  <a:cubicBezTo>
                    <a:pt x="175082" y="275279"/>
                    <a:pt x="173616" y="280044"/>
                    <a:pt x="182779" y="285909"/>
                  </a:cubicBezTo>
                  <a:cubicBezTo>
                    <a:pt x="193042" y="292506"/>
                    <a:pt x="196341" y="304969"/>
                    <a:pt x="205505" y="316698"/>
                  </a:cubicBezTo>
                  <a:cubicBezTo>
                    <a:pt x="205871" y="307534"/>
                    <a:pt x="198174" y="299837"/>
                    <a:pt x="204405" y="293239"/>
                  </a:cubicBezTo>
                  <a:cubicBezTo>
                    <a:pt x="210270" y="287008"/>
                    <a:pt x="217967" y="288108"/>
                    <a:pt x="225298" y="288108"/>
                  </a:cubicBezTo>
                  <a:cubicBezTo>
                    <a:pt x="233362" y="288108"/>
                    <a:pt x="230796" y="279678"/>
                    <a:pt x="234095" y="275279"/>
                  </a:cubicBezTo>
                  <a:cubicBezTo>
                    <a:pt x="238493" y="269781"/>
                    <a:pt x="231895" y="268681"/>
                    <a:pt x="228230" y="267215"/>
                  </a:cubicBezTo>
                  <a:cubicBezTo>
                    <a:pt x="210270" y="259151"/>
                    <a:pt x="205505" y="243757"/>
                    <a:pt x="216134" y="227263"/>
                  </a:cubicBezTo>
                  <a:cubicBezTo>
                    <a:pt x="220533" y="220665"/>
                    <a:pt x="221266" y="214067"/>
                    <a:pt x="217234" y="207836"/>
                  </a:cubicBezTo>
                  <a:cubicBezTo>
                    <a:pt x="209903" y="196473"/>
                    <a:pt x="212835" y="183278"/>
                    <a:pt x="211003" y="171182"/>
                  </a:cubicBezTo>
                  <a:cubicBezTo>
                    <a:pt x="209903" y="163851"/>
                    <a:pt x="213935" y="159453"/>
                    <a:pt x="221999" y="159453"/>
                  </a:cubicBezTo>
                  <a:cubicBezTo>
                    <a:pt x="232628" y="168616"/>
                    <a:pt x="239226" y="179246"/>
                    <a:pt x="240326" y="193907"/>
                  </a:cubicBezTo>
                  <a:cubicBezTo>
                    <a:pt x="242525" y="218465"/>
                    <a:pt x="243991" y="243024"/>
                    <a:pt x="255720" y="266116"/>
                  </a:cubicBezTo>
                  <a:cubicBezTo>
                    <a:pt x="261218" y="277478"/>
                    <a:pt x="260119" y="290307"/>
                    <a:pt x="253521" y="301670"/>
                  </a:cubicBezTo>
                  <a:cubicBezTo>
                    <a:pt x="242525" y="309367"/>
                    <a:pt x="229330" y="315965"/>
                    <a:pt x="238860" y="333925"/>
                  </a:cubicBezTo>
                  <a:cubicBezTo>
                    <a:pt x="241792" y="339057"/>
                    <a:pt x="235194" y="342356"/>
                    <a:pt x="232262" y="346021"/>
                  </a:cubicBezTo>
                  <a:cubicBezTo>
                    <a:pt x="227863" y="351886"/>
                    <a:pt x="220166" y="351519"/>
                    <a:pt x="214302" y="355551"/>
                  </a:cubicBezTo>
                  <a:cubicBezTo>
                    <a:pt x="212102" y="355184"/>
                    <a:pt x="215768" y="359583"/>
                    <a:pt x="214668" y="357384"/>
                  </a:cubicBezTo>
                  <a:cubicBezTo>
                    <a:pt x="214302" y="356651"/>
                    <a:pt x="215035" y="356651"/>
                    <a:pt x="216501" y="356651"/>
                  </a:cubicBezTo>
                  <a:cubicBezTo>
                    <a:pt x="226397" y="356651"/>
                    <a:pt x="232995" y="363981"/>
                    <a:pt x="241425" y="367280"/>
                  </a:cubicBezTo>
                  <a:cubicBezTo>
                    <a:pt x="250222" y="370213"/>
                    <a:pt x="250222" y="380476"/>
                    <a:pt x="245091" y="388173"/>
                  </a:cubicBezTo>
                  <a:cubicBezTo>
                    <a:pt x="241059" y="394037"/>
                    <a:pt x="244358" y="406867"/>
                    <a:pt x="230429" y="403568"/>
                  </a:cubicBezTo>
                  <a:cubicBezTo>
                    <a:pt x="229696" y="403568"/>
                    <a:pt x="229330" y="402468"/>
                    <a:pt x="229330" y="402468"/>
                  </a:cubicBezTo>
                  <a:cubicBezTo>
                    <a:pt x="233728" y="416396"/>
                    <a:pt x="221632" y="425193"/>
                    <a:pt x="218334" y="436556"/>
                  </a:cubicBezTo>
                  <a:cubicBezTo>
                    <a:pt x="212835" y="441321"/>
                    <a:pt x="207704" y="448285"/>
                    <a:pt x="200007" y="439855"/>
                  </a:cubicBezTo>
                  <a:cubicBezTo>
                    <a:pt x="198174" y="431058"/>
                    <a:pt x="190843" y="422994"/>
                    <a:pt x="195242" y="413098"/>
                  </a:cubicBezTo>
                  <a:cubicBezTo>
                    <a:pt x="194875" y="413098"/>
                    <a:pt x="196341" y="411631"/>
                    <a:pt x="194875" y="412364"/>
                  </a:cubicBezTo>
                  <a:cubicBezTo>
                    <a:pt x="177281" y="421528"/>
                    <a:pt x="173616" y="405034"/>
                    <a:pt x="166652" y="396603"/>
                  </a:cubicBezTo>
                  <a:cubicBezTo>
                    <a:pt x="158954" y="387440"/>
                    <a:pt x="162253" y="377910"/>
                    <a:pt x="171417" y="370579"/>
                  </a:cubicBezTo>
                  <a:cubicBezTo>
                    <a:pt x="167385" y="368380"/>
                    <a:pt x="163353" y="369113"/>
                    <a:pt x="161887" y="371312"/>
                  </a:cubicBezTo>
                  <a:cubicBezTo>
                    <a:pt x="152357" y="386707"/>
                    <a:pt x="135496" y="379376"/>
                    <a:pt x="122667" y="383041"/>
                  </a:cubicBezTo>
                  <a:cubicBezTo>
                    <a:pt x="115336" y="384874"/>
                    <a:pt x="106539" y="377543"/>
                    <a:pt x="114237" y="366914"/>
                  </a:cubicBezTo>
                  <a:cubicBezTo>
                    <a:pt x="121567" y="356284"/>
                    <a:pt x="117535" y="349686"/>
                    <a:pt x="108372" y="342722"/>
                  </a:cubicBezTo>
                  <a:cubicBezTo>
                    <a:pt x="100308" y="336858"/>
                    <a:pt x="90778" y="333559"/>
                    <a:pt x="83814" y="325495"/>
                  </a:cubicBezTo>
                  <a:cubicBezTo>
                    <a:pt x="79415" y="336125"/>
                    <a:pt x="73551" y="345288"/>
                    <a:pt x="59989" y="339423"/>
                  </a:cubicBezTo>
                  <a:cubicBezTo>
                    <a:pt x="51192" y="335391"/>
                    <a:pt x="46060" y="316331"/>
                    <a:pt x="54124" y="308268"/>
                  </a:cubicBezTo>
                  <a:cubicBezTo>
                    <a:pt x="61455" y="301303"/>
                    <a:pt x="73917" y="301670"/>
                    <a:pt x="84547" y="303869"/>
                  </a:cubicBezTo>
                  <a:cubicBezTo>
                    <a:pt x="102141" y="307534"/>
                    <a:pt x="102141" y="307901"/>
                    <a:pt x="110205" y="289574"/>
                  </a:cubicBezTo>
                  <a:cubicBezTo>
                    <a:pt x="102874" y="293606"/>
                    <a:pt x="100308" y="306435"/>
                    <a:pt x="91878" y="304236"/>
                  </a:cubicBezTo>
                  <a:cubicBezTo>
                    <a:pt x="77949" y="300570"/>
                    <a:pt x="63654" y="303136"/>
                    <a:pt x="50459" y="298737"/>
                  </a:cubicBezTo>
                  <a:cubicBezTo>
                    <a:pt x="39829" y="295072"/>
                    <a:pt x="37263" y="276379"/>
                    <a:pt x="44961" y="268681"/>
                  </a:cubicBezTo>
                  <a:cubicBezTo>
                    <a:pt x="49359" y="264283"/>
                    <a:pt x="49359" y="264283"/>
                    <a:pt x="47893" y="237892"/>
                  </a:cubicBezTo>
                  <a:cubicBezTo>
                    <a:pt x="40562" y="237526"/>
                    <a:pt x="38363" y="248522"/>
                    <a:pt x="31032" y="245956"/>
                  </a:cubicBezTo>
                  <a:cubicBezTo>
                    <a:pt x="29566" y="248522"/>
                    <a:pt x="31765" y="249255"/>
                    <a:pt x="32865" y="250354"/>
                  </a:cubicBezTo>
                  <a:cubicBezTo>
                    <a:pt x="42761" y="258785"/>
                    <a:pt x="37996" y="270514"/>
                    <a:pt x="35064" y="277845"/>
                  </a:cubicBezTo>
                  <a:cubicBezTo>
                    <a:pt x="32132" y="284809"/>
                    <a:pt x="20036" y="281510"/>
                    <a:pt x="12705" y="278944"/>
                  </a:cubicBezTo>
                  <a:cubicBezTo>
                    <a:pt x="1709" y="275279"/>
                    <a:pt x="-857" y="263183"/>
                    <a:pt x="2442" y="255486"/>
                  </a:cubicBezTo>
                  <a:cubicBezTo>
                    <a:pt x="13072" y="229462"/>
                    <a:pt x="2076" y="199039"/>
                    <a:pt x="20403" y="174114"/>
                  </a:cubicBezTo>
                  <a:cubicBezTo>
                    <a:pt x="25534" y="167517"/>
                    <a:pt x="16737" y="151756"/>
                    <a:pt x="32498" y="145891"/>
                  </a:cubicBezTo>
                  <a:cubicBezTo>
                    <a:pt x="18570" y="143325"/>
                    <a:pt x="14538" y="134895"/>
                    <a:pt x="15271" y="123166"/>
                  </a:cubicBezTo>
                  <a:cubicBezTo>
                    <a:pt x="11972" y="128664"/>
                    <a:pt x="16737" y="137461"/>
                    <a:pt x="9406" y="142592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0EEFE69D-8C7B-4F53-9679-38A7F462C9EC}"/>
                </a:ext>
              </a:extLst>
            </p:cNvPr>
            <p:cNvSpPr/>
            <p:nvPr/>
          </p:nvSpPr>
          <p:spPr>
            <a:xfrm>
              <a:off x="11455685" y="5340809"/>
              <a:ext cx="373375" cy="443611"/>
            </a:xfrm>
            <a:custGeom>
              <a:avLst/>
              <a:gdLst>
                <a:gd name="connsiteX0" fmla="*/ 68 w 373375"/>
                <a:gd name="connsiteY0" fmla="*/ 85 h 443611"/>
                <a:gd name="connsiteX1" fmla="*/ 82539 w 373375"/>
                <a:gd name="connsiteY1" fmla="*/ 11081 h 443611"/>
                <a:gd name="connsiteX2" fmla="*/ 109297 w 373375"/>
                <a:gd name="connsiteY2" fmla="*/ 22444 h 443611"/>
                <a:gd name="connsiteX3" fmla="*/ 146683 w 373375"/>
                <a:gd name="connsiteY3" fmla="*/ 38205 h 443611"/>
                <a:gd name="connsiteX4" fmla="*/ 206063 w 373375"/>
                <a:gd name="connsiteY4" fmla="*/ 27942 h 443611"/>
                <a:gd name="connsiteX5" fmla="*/ 233553 w 373375"/>
                <a:gd name="connsiteY5" fmla="*/ 31241 h 443611"/>
                <a:gd name="connsiteX6" fmla="*/ 266542 w 373375"/>
                <a:gd name="connsiteY6" fmla="*/ 26476 h 443611"/>
                <a:gd name="connsiteX7" fmla="*/ 256645 w 373375"/>
                <a:gd name="connsiteY7" fmla="*/ 52500 h 443611"/>
                <a:gd name="connsiteX8" fmla="*/ 262510 w 373375"/>
                <a:gd name="connsiteY8" fmla="*/ 70827 h 443611"/>
                <a:gd name="connsiteX9" fmla="*/ 276438 w 373375"/>
                <a:gd name="connsiteY9" fmla="*/ 75958 h 443611"/>
                <a:gd name="connsiteX10" fmla="*/ 303562 w 373375"/>
                <a:gd name="connsiteY10" fmla="*/ 112612 h 443611"/>
                <a:gd name="connsiteX11" fmla="*/ 280104 w 373375"/>
                <a:gd name="connsiteY11" fmla="*/ 130206 h 443611"/>
                <a:gd name="connsiteX12" fmla="*/ 267275 w 373375"/>
                <a:gd name="connsiteY12" fmla="*/ 124342 h 443611"/>
                <a:gd name="connsiteX13" fmla="*/ 271307 w 373375"/>
                <a:gd name="connsiteY13" fmla="*/ 144501 h 443611"/>
                <a:gd name="connsiteX14" fmla="*/ 290367 w 373375"/>
                <a:gd name="connsiteY14" fmla="*/ 127640 h 443611"/>
                <a:gd name="connsiteX15" fmla="*/ 303562 w 373375"/>
                <a:gd name="connsiteY15" fmla="*/ 135338 h 443611"/>
                <a:gd name="connsiteX16" fmla="*/ 304662 w 373375"/>
                <a:gd name="connsiteY16" fmla="*/ 174557 h 443611"/>
                <a:gd name="connsiteX17" fmla="*/ 320423 w 373375"/>
                <a:gd name="connsiteY17" fmla="*/ 126907 h 443611"/>
                <a:gd name="connsiteX18" fmla="*/ 331419 w 373375"/>
                <a:gd name="connsiteY18" fmla="*/ 119210 h 443611"/>
                <a:gd name="connsiteX19" fmla="*/ 348646 w 373375"/>
                <a:gd name="connsiteY19" fmla="*/ 137170 h 443611"/>
                <a:gd name="connsiteX20" fmla="*/ 352312 w 373375"/>
                <a:gd name="connsiteY20" fmla="*/ 157697 h 443611"/>
                <a:gd name="connsiteX21" fmla="*/ 371005 w 373375"/>
                <a:gd name="connsiteY21" fmla="*/ 159896 h 443611"/>
                <a:gd name="connsiteX22" fmla="*/ 368806 w 373375"/>
                <a:gd name="connsiteY22" fmla="*/ 177123 h 443611"/>
                <a:gd name="connsiteX23" fmla="*/ 364407 w 373375"/>
                <a:gd name="connsiteY23" fmla="*/ 207912 h 443611"/>
                <a:gd name="connsiteX24" fmla="*/ 359276 w 373375"/>
                <a:gd name="connsiteY24" fmla="*/ 220741 h 443611"/>
                <a:gd name="connsiteX25" fmla="*/ 325554 w 373375"/>
                <a:gd name="connsiteY25" fmla="*/ 235036 h 443611"/>
                <a:gd name="connsiteX26" fmla="*/ 314925 w 373375"/>
                <a:gd name="connsiteY26" fmla="*/ 232837 h 443611"/>
                <a:gd name="connsiteX27" fmla="*/ 291100 w 373375"/>
                <a:gd name="connsiteY27" fmla="*/ 232837 h 443611"/>
                <a:gd name="connsiteX28" fmla="*/ 318224 w 373375"/>
                <a:gd name="connsiteY28" fmla="*/ 240534 h 443611"/>
                <a:gd name="connsiteX29" fmla="*/ 310526 w 373375"/>
                <a:gd name="connsiteY29" fmla="*/ 254096 h 443611"/>
                <a:gd name="connsiteX30" fmla="*/ 292566 w 373375"/>
                <a:gd name="connsiteY30" fmla="*/ 264726 h 443611"/>
                <a:gd name="connsiteX31" fmla="*/ 286335 w 373375"/>
                <a:gd name="connsiteY31" fmla="*/ 278288 h 443611"/>
                <a:gd name="connsiteX32" fmla="*/ 286335 w 373375"/>
                <a:gd name="connsiteY32" fmla="*/ 296615 h 443611"/>
                <a:gd name="connsiteX33" fmla="*/ 265442 w 373375"/>
                <a:gd name="connsiteY33" fmla="*/ 300647 h 443611"/>
                <a:gd name="connsiteX34" fmla="*/ 246382 w 373375"/>
                <a:gd name="connsiteY34" fmla="*/ 296248 h 443611"/>
                <a:gd name="connsiteX35" fmla="*/ 226589 w 373375"/>
                <a:gd name="connsiteY35" fmla="*/ 337667 h 443611"/>
                <a:gd name="connsiteX36" fmla="*/ 225123 w 373375"/>
                <a:gd name="connsiteY36" fmla="*/ 359293 h 443611"/>
                <a:gd name="connsiteX37" fmla="*/ 231720 w 373375"/>
                <a:gd name="connsiteY37" fmla="*/ 346464 h 443611"/>
                <a:gd name="connsiteX38" fmla="*/ 259944 w 373375"/>
                <a:gd name="connsiteY38" fmla="*/ 319707 h 443611"/>
                <a:gd name="connsiteX39" fmla="*/ 265809 w 373375"/>
                <a:gd name="connsiteY39" fmla="*/ 313109 h 443611"/>
                <a:gd name="connsiteX40" fmla="*/ 277171 w 373375"/>
                <a:gd name="connsiteY40" fmla="*/ 313475 h 443611"/>
                <a:gd name="connsiteX41" fmla="*/ 279004 w 373375"/>
                <a:gd name="connsiteY41" fmla="*/ 316774 h 443611"/>
                <a:gd name="connsiteX42" fmla="*/ 288534 w 373375"/>
                <a:gd name="connsiteY42" fmla="*/ 363691 h 443611"/>
                <a:gd name="connsiteX43" fmla="*/ 294032 w 373375"/>
                <a:gd name="connsiteY43" fmla="*/ 380186 h 443611"/>
                <a:gd name="connsiteX44" fmla="*/ 278637 w 373375"/>
                <a:gd name="connsiteY44" fmla="*/ 402911 h 443611"/>
                <a:gd name="connsiteX45" fmla="*/ 277538 w 373375"/>
                <a:gd name="connsiteY45" fmla="*/ 388983 h 443611"/>
                <a:gd name="connsiteX46" fmla="*/ 267275 w 373375"/>
                <a:gd name="connsiteY46" fmla="*/ 409142 h 443611"/>
                <a:gd name="connsiteX47" fmla="*/ 266175 w 373375"/>
                <a:gd name="connsiteY47" fmla="*/ 414274 h 443611"/>
                <a:gd name="connsiteX48" fmla="*/ 210461 w 373375"/>
                <a:gd name="connsiteY48" fmla="*/ 423804 h 443611"/>
                <a:gd name="connsiteX49" fmla="*/ 211194 w 373375"/>
                <a:gd name="connsiteY49" fmla="*/ 392648 h 443611"/>
                <a:gd name="connsiteX50" fmla="*/ 180038 w 373375"/>
                <a:gd name="connsiteY50" fmla="*/ 431134 h 443611"/>
                <a:gd name="connsiteX51" fmla="*/ 172341 w 373375"/>
                <a:gd name="connsiteY51" fmla="*/ 443597 h 443611"/>
                <a:gd name="connsiteX52" fmla="*/ 148516 w 373375"/>
                <a:gd name="connsiteY52" fmla="*/ 432234 h 443611"/>
                <a:gd name="connsiteX53" fmla="*/ 136054 w 373375"/>
                <a:gd name="connsiteY53" fmla="*/ 389349 h 443611"/>
                <a:gd name="connsiteX54" fmla="*/ 145950 w 373375"/>
                <a:gd name="connsiteY54" fmla="*/ 368823 h 443611"/>
                <a:gd name="connsiteX55" fmla="*/ 143018 w 373375"/>
                <a:gd name="connsiteY55" fmla="*/ 351962 h 443611"/>
                <a:gd name="connsiteX56" fmla="*/ 112229 w 373375"/>
                <a:gd name="connsiteY56" fmla="*/ 351596 h 443611"/>
                <a:gd name="connsiteX57" fmla="*/ 97567 w 373375"/>
                <a:gd name="connsiteY57" fmla="*/ 349030 h 443611"/>
                <a:gd name="connsiteX58" fmla="*/ 85838 w 373375"/>
                <a:gd name="connsiteY58" fmla="*/ 325938 h 443611"/>
                <a:gd name="connsiteX59" fmla="*/ 87671 w 373375"/>
                <a:gd name="connsiteY59" fmla="*/ 321173 h 443611"/>
                <a:gd name="connsiteX60" fmla="*/ 96101 w 373375"/>
                <a:gd name="connsiteY60" fmla="*/ 317874 h 443611"/>
                <a:gd name="connsiteX61" fmla="*/ 107464 w 373375"/>
                <a:gd name="connsiteY61" fmla="*/ 297714 h 443611"/>
                <a:gd name="connsiteX62" fmla="*/ 118827 w 373375"/>
                <a:gd name="connsiteY62" fmla="*/ 268391 h 443611"/>
                <a:gd name="connsiteX63" fmla="*/ 145950 w 373375"/>
                <a:gd name="connsiteY63" fmla="*/ 257762 h 443611"/>
                <a:gd name="connsiteX64" fmla="*/ 156947 w 373375"/>
                <a:gd name="connsiteY64" fmla="*/ 241267 h 443611"/>
                <a:gd name="connsiteX65" fmla="*/ 185170 w 373375"/>
                <a:gd name="connsiteY65" fmla="*/ 215243 h 443611"/>
                <a:gd name="connsiteX66" fmla="*/ 202031 w 373375"/>
                <a:gd name="connsiteY66" fmla="*/ 215976 h 443611"/>
                <a:gd name="connsiteX67" fmla="*/ 212294 w 373375"/>
                <a:gd name="connsiteY67" fmla="*/ 235036 h 443611"/>
                <a:gd name="connsiteX68" fmla="*/ 198732 w 373375"/>
                <a:gd name="connsiteY68" fmla="*/ 242734 h 443611"/>
                <a:gd name="connsiteX69" fmla="*/ 194700 w 373375"/>
                <a:gd name="connsiteY69" fmla="*/ 258861 h 443611"/>
                <a:gd name="connsiteX70" fmla="*/ 224756 w 373375"/>
                <a:gd name="connsiteY70" fmla="*/ 204614 h 443611"/>
                <a:gd name="connsiteX71" fmla="*/ 225856 w 373375"/>
                <a:gd name="connsiteY71" fmla="*/ 203147 h 443611"/>
                <a:gd name="connsiteX72" fmla="*/ 248581 w 373375"/>
                <a:gd name="connsiteY72" fmla="*/ 152565 h 443611"/>
                <a:gd name="connsiteX73" fmla="*/ 244916 w 373375"/>
                <a:gd name="connsiteY73" fmla="*/ 139370 h 443611"/>
                <a:gd name="connsiteX74" fmla="*/ 215593 w 373375"/>
                <a:gd name="connsiteY74" fmla="*/ 123242 h 443611"/>
                <a:gd name="connsiteX75" fmla="*/ 215593 w 373375"/>
                <a:gd name="connsiteY75" fmla="*/ 123242 h 443611"/>
                <a:gd name="connsiteX76" fmla="*/ 213760 w 373375"/>
                <a:gd name="connsiteY76" fmla="*/ 114445 h 443611"/>
                <a:gd name="connsiteX77" fmla="*/ 202031 w 373375"/>
                <a:gd name="connsiteY77" fmla="*/ 107114 h 443611"/>
                <a:gd name="connsiteX78" fmla="*/ 152182 w 373375"/>
                <a:gd name="connsiteY78" fmla="*/ 91720 h 443611"/>
                <a:gd name="connsiteX79" fmla="*/ 155114 w 373375"/>
                <a:gd name="connsiteY79" fmla="*/ 79990 h 443611"/>
                <a:gd name="connsiteX80" fmla="*/ 160978 w 373375"/>
                <a:gd name="connsiteY80" fmla="*/ 55799 h 443611"/>
                <a:gd name="connsiteX81" fmla="*/ 138986 w 373375"/>
                <a:gd name="connsiteY81" fmla="*/ 85855 h 443611"/>
                <a:gd name="connsiteX82" fmla="*/ 117727 w 373375"/>
                <a:gd name="connsiteY82" fmla="*/ 78524 h 443611"/>
                <a:gd name="connsiteX83" fmla="*/ 37821 w 373375"/>
                <a:gd name="connsiteY83" fmla="*/ 28675 h 443611"/>
                <a:gd name="connsiteX84" fmla="*/ 3733 w 373375"/>
                <a:gd name="connsiteY84" fmla="*/ 12181 h 443611"/>
                <a:gd name="connsiteX85" fmla="*/ 68 w 373375"/>
                <a:gd name="connsiteY85" fmla="*/ 85 h 44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73375" h="443611">
                  <a:moveTo>
                    <a:pt x="68" y="85"/>
                  </a:moveTo>
                  <a:cubicBezTo>
                    <a:pt x="28292" y="-1015"/>
                    <a:pt x="54682" y="8882"/>
                    <a:pt x="82539" y="11081"/>
                  </a:cubicBezTo>
                  <a:cubicBezTo>
                    <a:pt x="90236" y="18045"/>
                    <a:pt x="98667" y="23177"/>
                    <a:pt x="109297" y="22444"/>
                  </a:cubicBezTo>
                  <a:cubicBezTo>
                    <a:pt x="124325" y="21711"/>
                    <a:pt x="132388" y="35639"/>
                    <a:pt x="146683" y="38205"/>
                  </a:cubicBezTo>
                  <a:cubicBezTo>
                    <a:pt x="168309" y="41870"/>
                    <a:pt x="186636" y="32340"/>
                    <a:pt x="206063" y="27942"/>
                  </a:cubicBezTo>
                  <a:cubicBezTo>
                    <a:pt x="215593" y="25743"/>
                    <a:pt x="224023" y="23177"/>
                    <a:pt x="233553" y="31241"/>
                  </a:cubicBezTo>
                  <a:cubicBezTo>
                    <a:pt x="244916" y="40771"/>
                    <a:pt x="254812" y="24643"/>
                    <a:pt x="266542" y="26476"/>
                  </a:cubicBezTo>
                  <a:cubicBezTo>
                    <a:pt x="271673" y="38205"/>
                    <a:pt x="261777" y="45536"/>
                    <a:pt x="256645" y="52500"/>
                  </a:cubicBezTo>
                  <a:cubicBezTo>
                    <a:pt x="248581" y="63496"/>
                    <a:pt x="251880" y="67528"/>
                    <a:pt x="262510" y="70827"/>
                  </a:cubicBezTo>
                  <a:cubicBezTo>
                    <a:pt x="267275" y="72293"/>
                    <a:pt x="271673" y="74859"/>
                    <a:pt x="276438" y="75958"/>
                  </a:cubicBezTo>
                  <a:cubicBezTo>
                    <a:pt x="301363" y="80723"/>
                    <a:pt x="306861" y="88787"/>
                    <a:pt x="303562" y="112612"/>
                  </a:cubicBezTo>
                  <a:cubicBezTo>
                    <a:pt x="301729" y="127274"/>
                    <a:pt x="288901" y="125808"/>
                    <a:pt x="280104" y="130206"/>
                  </a:cubicBezTo>
                  <a:cubicBezTo>
                    <a:pt x="274239" y="133139"/>
                    <a:pt x="268374" y="133872"/>
                    <a:pt x="267275" y="124342"/>
                  </a:cubicBezTo>
                  <a:cubicBezTo>
                    <a:pt x="263976" y="132405"/>
                    <a:pt x="274606" y="137537"/>
                    <a:pt x="271307" y="144501"/>
                  </a:cubicBezTo>
                  <a:cubicBezTo>
                    <a:pt x="271673" y="133139"/>
                    <a:pt x="282303" y="131672"/>
                    <a:pt x="290367" y="127640"/>
                  </a:cubicBezTo>
                  <a:cubicBezTo>
                    <a:pt x="298064" y="123975"/>
                    <a:pt x="302096" y="128007"/>
                    <a:pt x="303562" y="135338"/>
                  </a:cubicBezTo>
                  <a:cubicBezTo>
                    <a:pt x="306128" y="148167"/>
                    <a:pt x="306861" y="161362"/>
                    <a:pt x="304662" y="174557"/>
                  </a:cubicBezTo>
                  <a:cubicBezTo>
                    <a:pt x="304662" y="156597"/>
                    <a:pt x="326654" y="147067"/>
                    <a:pt x="320423" y="126907"/>
                  </a:cubicBezTo>
                  <a:cubicBezTo>
                    <a:pt x="318224" y="119943"/>
                    <a:pt x="324821" y="117011"/>
                    <a:pt x="331419" y="119210"/>
                  </a:cubicBezTo>
                  <a:cubicBezTo>
                    <a:pt x="340582" y="121776"/>
                    <a:pt x="346447" y="128007"/>
                    <a:pt x="348646" y="137170"/>
                  </a:cubicBezTo>
                  <a:cubicBezTo>
                    <a:pt x="350479" y="143768"/>
                    <a:pt x="351212" y="150732"/>
                    <a:pt x="352312" y="157697"/>
                  </a:cubicBezTo>
                  <a:cubicBezTo>
                    <a:pt x="358909" y="155497"/>
                    <a:pt x="365507" y="152932"/>
                    <a:pt x="371005" y="159896"/>
                  </a:cubicBezTo>
                  <a:cubicBezTo>
                    <a:pt x="375770" y="166127"/>
                    <a:pt x="372471" y="171992"/>
                    <a:pt x="368806" y="177123"/>
                  </a:cubicBezTo>
                  <a:cubicBezTo>
                    <a:pt x="362575" y="186653"/>
                    <a:pt x="357077" y="195817"/>
                    <a:pt x="364407" y="207912"/>
                  </a:cubicBezTo>
                  <a:cubicBezTo>
                    <a:pt x="367340" y="212677"/>
                    <a:pt x="363674" y="217442"/>
                    <a:pt x="359276" y="220741"/>
                  </a:cubicBezTo>
                  <a:cubicBezTo>
                    <a:pt x="348280" y="225873"/>
                    <a:pt x="333252" y="220375"/>
                    <a:pt x="325554" y="235036"/>
                  </a:cubicBezTo>
                  <a:cubicBezTo>
                    <a:pt x="323355" y="239435"/>
                    <a:pt x="318590" y="235036"/>
                    <a:pt x="314925" y="232837"/>
                  </a:cubicBezTo>
                  <a:cubicBezTo>
                    <a:pt x="308327" y="228439"/>
                    <a:pt x="300263" y="222574"/>
                    <a:pt x="291100" y="232837"/>
                  </a:cubicBezTo>
                  <a:cubicBezTo>
                    <a:pt x="300630" y="237969"/>
                    <a:pt x="313459" y="229172"/>
                    <a:pt x="318224" y="240534"/>
                  </a:cubicBezTo>
                  <a:cubicBezTo>
                    <a:pt x="320789" y="246765"/>
                    <a:pt x="313459" y="249698"/>
                    <a:pt x="310526" y="254096"/>
                  </a:cubicBezTo>
                  <a:cubicBezTo>
                    <a:pt x="305395" y="258861"/>
                    <a:pt x="298797" y="261427"/>
                    <a:pt x="292566" y="264726"/>
                  </a:cubicBezTo>
                  <a:cubicBezTo>
                    <a:pt x="285602" y="266925"/>
                    <a:pt x="281203" y="270591"/>
                    <a:pt x="286335" y="278288"/>
                  </a:cubicBezTo>
                  <a:cubicBezTo>
                    <a:pt x="290367" y="284519"/>
                    <a:pt x="293299" y="290750"/>
                    <a:pt x="286335" y="296615"/>
                  </a:cubicBezTo>
                  <a:cubicBezTo>
                    <a:pt x="280470" y="301746"/>
                    <a:pt x="273139" y="304312"/>
                    <a:pt x="265442" y="300647"/>
                  </a:cubicBezTo>
                  <a:cubicBezTo>
                    <a:pt x="259211" y="297714"/>
                    <a:pt x="251880" y="298447"/>
                    <a:pt x="246382" y="296248"/>
                  </a:cubicBezTo>
                  <a:cubicBezTo>
                    <a:pt x="241251" y="310910"/>
                    <a:pt x="239051" y="325938"/>
                    <a:pt x="226589" y="337667"/>
                  </a:cubicBezTo>
                  <a:cubicBezTo>
                    <a:pt x="220358" y="343532"/>
                    <a:pt x="221091" y="344265"/>
                    <a:pt x="225123" y="359293"/>
                  </a:cubicBezTo>
                  <a:cubicBezTo>
                    <a:pt x="229155" y="355261"/>
                    <a:pt x="229521" y="350129"/>
                    <a:pt x="231720" y="346464"/>
                  </a:cubicBezTo>
                  <a:cubicBezTo>
                    <a:pt x="238685" y="334735"/>
                    <a:pt x="236119" y="313842"/>
                    <a:pt x="259944" y="319707"/>
                  </a:cubicBezTo>
                  <a:cubicBezTo>
                    <a:pt x="262510" y="320440"/>
                    <a:pt x="264342" y="316041"/>
                    <a:pt x="265809" y="313109"/>
                  </a:cubicBezTo>
                  <a:cubicBezTo>
                    <a:pt x="269840" y="305045"/>
                    <a:pt x="273506" y="306878"/>
                    <a:pt x="277171" y="313475"/>
                  </a:cubicBezTo>
                  <a:cubicBezTo>
                    <a:pt x="277904" y="314575"/>
                    <a:pt x="278271" y="315675"/>
                    <a:pt x="279004" y="316774"/>
                  </a:cubicBezTo>
                  <a:cubicBezTo>
                    <a:pt x="287801" y="328504"/>
                    <a:pt x="293299" y="349763"/>
                    <a:pt x="288534" y="363691"/>
                  </a:cubicBezTo>
                  <a:cubicBezTo>
                    <a:pt x="285968" y="371755"/>
                    <a:pt x="294765" y="373954"/>
                    <a:pt x="294032" y="380186"/>
                  </a:cubicBezTo>
                  <a:cubicBezTo>
                    <a:pt x="292199" y="390082"/>
                    <a:pt x="292932" y="401445"/>
                    <a:pt x="278637" y="402911"/>
                  </a:cubicBezTo>
                  <a:cubicBezTo>
                    <a:pt x="272406" y="398512"/>
                    <a:pt x="275339" y="393748"/>
                    <a:pt x="277538" y="388983"/>
                  </a:cubicBezTo>
                  <a:cubicBezTo>
                    <a:pt x="266908" y="396680"/>
                    <a:pt x="266908" y="396680"/>
                    <a:pt x="267275" y="409142"/>
                  </a:cubicBezTo>
                  <a:cubicBezTo>
                    <a:pt x="267275" y="410975"/>
                    <a:pt x="266908" y="412441"/>
                    <a:pt x="266175" y="414274"/>
                  </a:cubicBezTo>
                  <a:cubicBezTo>
                    <a:pt x="250414" y="434433"/>
                    <a:pt x="230254" y="430401"/>
                    <a:pt x="210461" y="423804"/>
                  </a:cubicBezTo>
                  <a:cubicBezTo>
                    <a:pt x="195433" y="418672"/>
                    <a:pt x="196166" y="404377"/>
                    <a:pt x="211194" y="392648"/>
                  </a:cubicBezTo>
                  <a:cubicBezTo>
                    <a:pt x="181138" y="398512"/>
                    <a:pt x="179672" y="400345"/>
                    <a:pt x="180038" y="431134"/>
                  </a:cubicBezTo>
                  <a:cubicBezTo>
                    <a:pt x="180038" y="437366"/>
                    <a:pt x="179305" y="443963"/>
                    <a:pt x="172341" y="443597"/>
                  </a:cubicBezTo>
                  <a:cubicBezTo>
                    <a:pt x="163178" y="443597"/>
                    <a:pt x="152182" y="442497"/>
                    <a:pt x="148516" y="432234"/>
                  </a:cubicBezTo>
                  <a:cubicBezTo>
                    <a:pt x="143751" y="418306"/>
                    <a:pt x="143018" y="403277"/>
                    <a:pt x="136054" y="389349"/>
                  </a:cubicBezTo>
                  <a:cubicBezTo>
                    <a:pt x="132388" y="382018"/>
                    <a:pt x="139353" y="374321"/>
                    <a:pt x="145950" y="368823"/>
                  </a:cubicBezTo>
                  <a:cubicBezTo>
                    <a:pt x="154747" y="361859"/>
                    <a:pt x="151815" y="355627"/>
                    <a:pt x="143018" y="351962"/>
                  </a:cubicBezTo>
                  <a:cubicBezTo>
                    <a:pt x="133122" y="347564"/>
                    <a:pt x="122859" y="340233"/>
                    <a:pt x="112229" y="351596"/>
                  </a:cubicBezTo>
                  <a:cubicBezTo>
                    <a:pt x="107097" y="357094"/>
                    <a:pt x="101599" y="353795"/>
                    <a:pt x="97567" y="349030"/>
                  </a:cubicBezTo>
                  <a:cubicBezTo>
                    <a:pt x="92069" y="342432"/>
                    <a:pt x="86205" y="335468"/>
                    <a:pt x="85838" y="325938"/>
                  </a:cubicBezTo>
                  <a:cubicBezTo>
                    <a:pt x="86205" y="324105"/>
                    <a:pt x="86938" y="322639"/>
                    <a:pt x="87671" y="321173"/>
                  </a:cubicBezTo>
                  <a:cubicBezTo>
                    <a:pt x="90236" y="319340"/>
                    <a:pt x="93169" y="318241"/>
                    <a:pt x="96101" y="317874"/>
                  </a:cubicBezTo>
                  <a:cubicBezTo>
                    <a:pt x="108563" y="316041"/>
                    <a:pt x="113695" y="310177"/>
                    <a:pt x="107464" y="297714"/>
                  </a:cubicBezTo>
                  <a:cubicBezTo>
                    <a:pt x="101233" y="284152"/>
                    <a:pt x="104532" y="273889"/>
                    <a:pt x="118827" y="268391"/>
                  </a:cubicBezTo>
                  <a:cubicBezTo>
                    <a:pt x="126890" y="262527"/>
                    <a:pt x="136420" y="259594"/>
                    <a:pt x="145950" y="257762"/>
                  </a:cubicBezTo>
                  <a:cubicBezTo>
                    <a:pt x="153281" y="254829"/>
                    <a:pt x="154381" y="247499"/>
                    <a:pt x="156947" y="241267"/>
                  </a:cubicBezTo>
                  <a:cubicBezTo>
                    <a:pt x="163544" y="229538"/>
                    <a:pt x="178939" y="228072"/>
                    <a:pt x="185170" y="215243"/>
                  </a:cubicBezTo>
                  <a:cubicBezTo>
                    <a:pt x="187736" y="210112"/>
                    <a:pt x="196533" y="211211"/>
                    <a:pt x="202031" y="215976"/>
                  </a:cubicBezTo>
                  <a:cubicBezTo>
                    <a:pt x="207529" y="221108"/>
                    <a:pt x="213393" y="226972"/>
                    <a:pt x="212294" y="235036"/>
                  </a:cubicBezTo>
                  <a:cubicBezTo>
                    <a:pt x="211194" y="241634"/>
                    <a:pt x="207529" y="245666"/>
                    <a:pt x="198732" y="242734"/>
                  </a:cubicBezTo>
                  <a:cubicBezTo>
                    <a:pt x="194333" y="241267"/>
                    <a:pt x="193967" y="243100"/>
                    <a:pt x="194700" y="258861"/>
                  </a:cubicBezTo>
                  <a:cubicBezTo>
                    <a:pt x="214127" y="246765"/>
                    <a:pt x="215226" y="223673"/>
                    <a:pt x="224756" y="204614"/>
                  </a:cubicBezTo>
                  <a:cubicBezTo>
                    <a:pt x="225856" y="202414"/>
                    <a:pt x="226589" y="204980"/>
                    <a:pt x="225856" y="203147"/>
                  </a:cubicBezTo>
                  <a:cubicBezTo>
                    <a:pt x="214493" y="177490"/>
                    <a:pt x="230987" y="165394"/>
                    <a:pt x="248581" y="152565"/>
                  </a:cubicBezTo>
                  <a:cubicBezTo>
                    <a:pt x="255179" y="147800"/>
                    <a:pt x="250047" y="143035"/>
                    <a:pt x="244916" y="139370"/>
                  </a:cubicBezTo>
                  <a:cubicBezTo>
                    <a:pt x="235752" y="133139"/>
                    <a:pt x="224756" y="129840"/>
                    <a:pt x="215593" y="123242"/>
                  </a:cubicBezTo>
                  <a:lnTo>
                    <a:pt x="215593" y="123242"/>
                  </a:lnTo>
                  <a:cubicBezTo>
                    <a:pt x="213027" y="120676"/>
                    <a:pt x="213393" y="117744"/>
                    <a:pt x="213760" y="114445"/>
                  </a:cubicBezTo>
                  <a:cubicBezTo>
                    <a:pt x="215593" y="102716"/>
                    <a:pt x="212660" y="101616"/>
                    <a:pt x="202031" y="107114"/>
                  </a:cubicBezTo>
                  <a:cubicBezTo>
                    <a:pt x="186270" y="114812"/>
                    <a:pt x="162078" y="106381"/>
                    <a:pt x="152182" y="91720"/>
                  </a:cubicBezTo>
                  <a:cubicBezTo>
                    <a:pt x="148883" y="86588"/>
                    <a:pt x="148883" y="82556"/>
                    <a:pt x="155114" y="79990"/>
                  </a:cubicBezTo>
                  <a:cubicBezTo>
                    <a:pt x="172708" y="72660"/>
                    <a:pt x="172341" y="72660"/>
                    <a:pt x="160978" y="55799"/>
                  </a:cubicBezTo>
                  <a:cubicBezTo>
                    <a:pt x="157680" y="68994"/>
                    <a:pt x="145584" y="74492"/>
                    <a:pt x="138986" y="85855"/>
                  </a:cubicBezTo>
                  <a:cubicBezTo>
                    <a:pt x="133855" y="95018"/>
                    <a:pt x="124325" y="83656"/>
                    <a:pt x="117727" y="78524"/>
                  </a:cubicBezTo>
                  <a:cubicBezTo>
                    <a:pt x="92802" y="58731"/>
                    <a:pt x="68977" y="38205"/>
                    <a:pt x="37821" y="28675"/>
                  </a:cubicBezTo>
                  <a:cubicBezTo>
                    <a:pt x="26092" y="25010"/>
                    <a:pt x="15096" y="17679"/>
                    <a:pt x="3733" y="12181"/>
                  </a:cubicBezTo>
                  <a:cubicBezTo>
                    <a:pt x="801" y="9982"/>
                    <a:pt x="-298" y="5583"/>
                    <a:pt x="68" y="85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86624F7-36CD-4718-8048-DAC963B6F672}"/>
                </a:ext>
              </a:extLst>
            </p:cNvPr>
            <p:cNvSpPr/>
            <p:nvPr/>
          </p:nvSpPr>
          <p:spPr>
            <a:xfrm>
              <a:off x="11206491" y="5402586"/>
              <a:ext cx="510419" cy="393566"/>
            </a:xfrm>
            <a:custGeom>
              <a:avLst/>
              <a:gdLst>
                <a:gd name="connsiteX0" fmla="*/ 399542 w 510419"/>
                <a:gd name="connsiteY0" fmla="*/ 201116 h 393566"/>
                <a:gd name="connsiteX1" fmla="*/ 373151 w 510419"/>
                <a:gd name="connsiteY1" fmla="*/ 208813 h 393566"/>
                <a:gd name="connsiteX2" fmla="*/ 363621 w 510419"/>
                <a:gd name="connsiteY2" fmla="*/ 197817 h 393566"/>
                <a:gd name="connsiteX3" fmla="*/ 365087 w 510419"/>
                <a:gd name="connsiteY3" fmla="*/ 178024 h 393566"/>
                <a:gd name="connsiteX4" fmla="*/ 339430 w 510419"/>
                <a:gd name="connsiteY4" fmla="*/ 261595 h 393566"/>
                <a:gd name="connsiteX5" fmla="*/ 339430 w 510419"/>
                <a:gd name="connsiteY5" fmla="*/ 265260 h 393566"/>
                <a:gd name="connsiteX6" fmla="*/ 321103 w 510419"/>
                <a:gd name="connsiteY6" fmla="*/ 259395 h 393566"/>
                <a:gd name="connsiteX7" fmla="*/ 324402 w 510419"/>
                <a:gd name="connsiteY7" fmla="*/ 310344 h 393566"/>
                <a:gd name="connsiteX8" fmla="*/ 312306 w 510419"/>
                <a:gd name="connsiteY8" fmla="*/ 326106 h 393566"/>
                <a:gd name="connsiteX9" fmla="*/ 312672 w 510419"/>
                <a:gd name="connsiteY9" fmla="*/ 381453 h 393566"/>
                <a:gd name="connsiteX10" fmla="*/ 309007 w 510419"/>
                <a:gd name="connsiteY10" fmla="*/ 393549 h 393566"/>
                <a:gd name="connsiteX11" fmla="*/ 295812 w 510419"/>
                <a:gd name="connsiteY11" fmla="*/ 382186 h 393566"/>
                <a:gd name="connsiteX12" fmla="*/ 270154 w 510419"/>
                <a:gd name="connsiteY12" fmla="*/ 370457 h 393566"/>
                <a:gd name="connsiteX13" fmla="*/ 225070 w 510419"/>
                <a:gd name="connsiteY13" fmla="*/ 341867 h 393566"/>
                <a:gd name="connsiteX14" fmla="*/ 211874 w 510419"/>
                <a:gd name="connsiteY14" fmla="*/ 324273 h 393566"/>
                <a:gd name="connsiteX15" fmla="*/ 207842 w 510419"/>
                <a:gd name="connsiteY15" fmla="*/ 287986 h 393566"/>
                <a:gd name="connsiteX16" fmla="*/ 221771 w 510419"/>
                <a:gd name="connsiteY16" fmla="*/ 282121 h 393566"/>
                <a:gd name="connsiteX17" fmla="*/ 207842 w 510419"/>
                <a:gd name="connsiteY17" fmla="*/ 280655 h 393566"/>
                <a:gd name="connsiteX18" fmla="*/ 191348 w 510419"/>
                <a:gd name="connsiteY18" fmla="*/ 281021 h 393566"/>
                <a:gd name="connsiteX19" fmla="*/ 187316 w 510419"/>
                <a:gd name="connsiteY19" fmla="*/ 229706 h 393566"/>
                <a:gd name="connsiteX20" fmla="*/ 179985 w 510419"/>
                <a:gd name="connsiteY20" fmla="*/ 219809 h 393566"/>
                <a:gd name="connsiteX21" fmla="*/ 174121 w 510419"/>
                <a:gd name="connsiteY21" fmla="*/ 229339 h 393566"/>
                <a:gd name="connsiteX22" fmla="*/ 153228 w 510419"/>
                <a:gd name="connsiteY22" fmla="*/ 261961 h 393566"/>
                <a:gd name="connsiteX23" fmla="*/ 104845 w 510419"/>
                <a:gd name="connsiteY23" fmla="*/ 245834 h 393566"/>
                <a:gd name="connsiteX24" fmla="*/ 85785 w 510419"/>
                <a:gd name="connsiteY24" fmla="*/ 238869 h 393566"/>
                <a:gd name="connsiteX25" fmla="*/ 70024 w 510419"/>
                <a:gd name="connsiteY25" fmla="*/ 233005 h 393566"/>
                <a:gd name="connsiteX26" fmla="*/ 51330 w 510419"/>
                <a:gd name="connsiteY26" fmla="*/ 211379 h 393566"/>
                <a:gd name="connsiteX27" fmla="*/ 34103 w 510419"/>
                <a:gd name="connsiteY27" fmla="*/ 216144 h 393566"/>
                <a:gd name="connsiteX28" fmla="*/ 23107 w 510419"/>
                <a:gd name="connsiteY28" fmla="*/ 223475 h 393566"/>
                <a:gd name="connsiteX29" fmla="*/ 16143 w 510419"/>
                <a:gd name="connsiteY29" fmla="*/ 231172 h 393566"/>
                <a:gd name="connsiteX30" fmla="*/ 8445 w 510419"/>
                <a:gd name="connsiteY30" fmla="*/ 223108 h 393566"/>
                <a:gd name="connsiteX31" fmla="*/ 15043 w 510419"/>
                <a:gd name="connsiteY31" fmla="*/ 204048 h 393566"/>
                <a:gd name="connsiteX32" fmla="*/ 18342 w 510419"/>
                <a:gd name="connsiteY32" fmla="*/ 195618 h 393566"/>
                <a:gd name="connsiteX33" fmla="*/ 25306 w 510419"/>
                <a:gd name="connsiteY33" fmla="*/ 180223 h 393566"/>
                <a:gd name="connsiteX34" fmla="*/ 41434 w 510419"/>
                <a:gd name="connsiteY34" fmla="*/ 182789 h 393566"/>
                <a:gd name="connsiteX35" fmla="*/ 71856 w 510419"/>
                <a:gd name="connsiteY35" fmla="*/ 218343 h 393566"/>
                <a:gd name="connsiteX36" fmla="*/ 68191 w 510419"/>
                <a:gd name="connsiteY36" fmla="*/ 171426 h 393566"/>
                <a:gd name="connsiteX37" fmla="*/ 69291 w 510419"/>
                <a:gd name="connsiteY37" fmla="*/ 150167 h 393566"/>
                <a:gd name="connsiteX38" fmla="*/ 98247 w 510419"/>
                <a:gd name="connsiteY38" fmla="*/ 154932 h 393566"/>
                <a:gd name="connsiteX39" fmla="*/ 99713 w 510419"/>
                <a:gd name="connsiteY39" fmla="*/ 156398 h 393566"/>
                <a:gd name="connsiteX40" fmla="*/ 111443 w 510419"/>
                <a:gd name="connsiteY40" fmla="*/ 141003 h 393566"/>
                <a:gd name="connsiteX41" fmla="*/ 115841 w 510419"/>
                <a:gd name="connsiteY41" fmla="*/ 164462 h 393566"/>
                <a:gd name="connsiteX42" fmla="*/ 119140 w 510419"/>
                <a:gd name="connsiteY42" fmla="*/ 182789 h 393566"/>
                <a:gd name="connsiteX43" fmla="*/ 139300 w 510419"/>
                <a:gd name="connsiteY43" fmla="*/ 192685 h 393566"/>
                <a:gd name="connsiteX44" fmla="*/ 176320 w 510419"/>
                <a:gd name="connsiteY44" fmla="*/ 193052 h 393566"/>
                <a:gd name="connsiteX45" fmla="*/ 184017 w 510419"/>
                <a:gd name="connsiteY45" fmla="*/ 187920 h 393566"/>
                <a:gd name="connsiteX46" fmla="*/ 193547 w 510419"/>
                <a:gd name="connsiteY46" fmla="*/ 169594 h 393566"/>
                <a:gd name="connsiteX47" fmla="*/ 211141 w 510419"/>
                <a:gd name="connsiteY47" fmla="*/ 142470 h 393566"/>
                <a:gd name="connsiteX48" fmla="*/ 205276 w 510419"/>
                <a:gd name="connsiteY48" fmla="*/ 124876 h 393566"/>
                <a:gd name="connsiteX49" fmla="*/ 220305 w 510419"/>
                <a:gd name="connsiteY49" fmla="*/ 119744 h 393566"/>
                <a:gd name="connsiteX50" fmla="*/ 226536 w 510419"/>
                <a:gd name="connsiteY50" fmla="*/ 108382 h 393566"/>
                <a:gd name="connsiteX51" fmla="*/ 216639 w 510419"/>
                <a:gd name="connsiteY51" fmla="*/ 61465 h 393566"/>
                <a:gd name="connsiteX52" fmla="*/ 210041 w 510419"/>
                <a:gd name="connsiteY52" fmla="*/ 38373 h 393566"/>
                <a:gd name="connsiteX53" fmla="*/ 223970 w 510419"/>
                <a:gd name="connsiteY53" fmla="*/ 253 h 393566"/>
                <a:gd name="connsiteX54" fmla="*/ 235333 w 510419"/>
                <a:gd name="connsiteY54" fmla="*/ 6484 h 393566"/>
                <a:gd name="connsiteX55" fmla="*/ 243397 w 510419"/>
                <a:gd name="connsiteY55" fmla="*/ 32142 h 393566"/>
                <a:gd name="connsiteX56" fmla="*/ 241197 w 510419"/>
                <a:gd name="connsiteY56" fmla="*/ 63664 h 393566"/>
                <a:gd name="connsiteX57" fmla="*/ 242297 w 510419"/>
                <a:gd name="connsiteY57" fmla="*/ 83457 h 393566"/>
                <a:gd name="connsiteX58" fmla="*/ 271986 w 510419"/>
                <a:gd name="connsiteY58" fmla="*/ 116812 h 393566"/>
                <a:gd name="connsiteX59" fmla="*/ 272353 w 510419"/>
                <a:gd name="connsiteY59" fmla="*/ 124509 h 393566"/>
                <a:gd name="connsiteX60" fmla="*/ 244496 w 510419"/>
                <a:gd name="connsiteY60" fmla="*/ 154199 h 393566"/>
                <a:gd name="connsiteX61" fmla="*/ 235699 w 510419"/>
                <a:gd name="connsiteY61" fmla="*/ 160063 h 393566"/>
                <a:gd name="connsiteX62" fmla="*/ 237165 w 510419"/>
                <a:gd name="connsiteY62" fmla="*/ 163362 h 393566"/>
                <a:gd name="connsiteX63" fmla="*/ 255126 w 510419"/>
                <a:gd name="connsiteY63" fmla="*/ 179123 h 393566"/>
                <a:gd name="connsiteX64" fmla="*/ 233133 w 510419"/>
                <a:gd name="connsiteY64" fmla="*/ 188654 h 393566"/>
                <a:gd name="connsiteX65" fmla="*/ 205643 w 510419"/>
                <a:gd name="connsiteY65" fmla="*/ 193052 h 393566"/>
                <a:gd name="connsiteX66" fmla="*/ 199045 w 510419"/>
                <a:gd name="connsiteY66" fmla="*/ 194152 h 393566"/>
                <a:gd name="connsiteX67" fmla="*/ 199778 w 510419"/>
                <a:gd name="connsiteY67" fmla="*/ 202582 h 393566"/>
                <a:gd name="connsiteX68" fmla="*/ 241564 w 510419"/>
                <a:gd name="connsiteY68" fmla="*/ 226773 h 393566"/>
                <a:gd name="connsiteX69" fmla="*/ 252193 w 510419"/>
                <a:gd name="connsiteY69" fmla="*/ 216144 h 393566"/>
                <a:gd name="connsiteX70" fmla="*/ 253660 w 510419"/>
                <a:gd name="connsiteY70" fmla="*/ 194518 h 393566"/>
                <a:gd name="connsiteX71" fmla="*/ 299477 w 510419"/>
                <a:gd name="connsiteY71" fmla="*/ 206247 h 393566"/>
                <a:gd name="connsiteX72" fmla="*/ 335764 w 510419"/>
                <a:gd name="connsiteY72" fmla="*/ 194518 h 393566"/>
                <a:gd name="connsiteX73" fmla="*/ 338697 w 510419"/>
                <a:gd name="connsiteY73" fmla="*/ 184622 h 393566"/>
                <a:gd name="connsiteX74" fmla="*/ 328433 w 510419"/>
                <a:gd name="connsiteY74" fmla="*/ 179490 h 393566"/>
                <a:gd name="connsiteX75" fmla="*/ 296178 w 510419"/>
                <a:gd name="connsiteY75" fmla="*/ 146502 h 393566"/>
                <a:gd name="connsiteX76" fmla="*/ 290680 w 510419"/>
                <a:gd name="connsiteY76" fmla="*/ 131840 h 393566"/>
                <a:gd name="connsiteX77" fmla="*/ 292513 w 510419"/>
                <a:gd name="connsiteY77" fmla="*/ 119011 h 393566"/>
                <a:gd name="connsiteX78" fmla="*/ 303875 w 510419"/>
                <a:gd name="connsiteY78" fmla="*/ 122310 h 393566"/>
                <a:gd name="connsiteX79" fmla="*/ 341995 w 510419"/>
                <a:gd name="connsiteY79" fmla="*/ 153466 h 393566"/>
                <a:gd name="connsiteX80" fmla="*/ 354824 w 510419"/>
                <a:gd name="connsiteY80" fmla="*/ 117912 h 393566"/>
                <a:gd name="connsiteX81" fmla="*/ 375350 w 510419"/>
                <a:gd name="connsiteY81" fmla="*/ 115346 h 393566"/>
                <a:gd name="connsiteX82" fmla="*/ 391112 w 510419"/>
                <a:gd name="connsiteY82" fmla="*/ 142836 h 393566"/>
                <a:gd name="connsiteX83" fmla="*/ 394044 w 510419"/>
                <a:gd name="connsiteY83" fmla="*/ 141737 h 393566"/>
                <a:gd name="connsiteX84" fmla="*/ 390012 w 510419"/>
                <a:gd name="connsiteY84" fmla="*/ 91154 h 393566"/>
                <a:gd name="connsiteX85" fmla="*/ 390012 w 510419"/>
                <a:gd name="connsiteY85" fmla="*/ 82357 h 393566"/>
                <a:gd name="connsiteX86" fmla="*/ 397709 w 510419"/>
                <a:gd name="connsiteY86" fmla="*/ 79058 h 393566"/>
                <a:gd name="connsiteX87" fmla="*/ 422267 w 510419"/>
                <a:gd name="connsiteY87" fmla="*/ 80891 h 393566"/>
                <a:gd name="connsiteX88" fmla="*/ 444993 w 510419"/>
                <a:gd name="connsiteY88" fmla="*/ 91521 h 393566"/>
                <a:gd name="connsiteX89" fmla="*/ 452324 w 510419"/>
                <a:gd name="connsiteY89" fmla="*/ 95919 h 393566"/>
                <a:gd name="connsiteX90" fmla="*/ 455989 w 510419"/>
                <a:gd name="connsiteY90" fmla="*/ 87855 h 393566"/>
                <a:gd name="connsiteX91" fmla="*/ 466619 w 510419"/>
                <a:gd name="connsiteY91" fmla="*/ 62564 h 393566"/>
                <a:gd name="connsiteX92" fmla="*/ 505105 w 510419"/>
                <a:gd name="connsiteY92" fmla="*/ 79425 h 393566"/>
                <a:gd name="connsiteX93" fmla="*/ 503639 w 510419"/>
                <a:gd name="connsiteY93" fmla="*/ 94820 h 393566"/>
                <a:gd name="connsiteX94" fmla="*/ 481280 w 510419"/>
                <a:gd name="connsiteY94" fmla="*/ 110947 h 393566"/>
                <a:gd name="connsiteX95" fmla="*/ 480547 w 510419"/>
                <a:gd name="connsiteY95" fmla="*/ 137705 h 393566"/>
                <a:gd name="connsiteX96" fmla="*/ 484579 w 510419"/>
                <a:gd name="connsiteY96" fmla="*/ 144302 h 393566"/>
                <a:gd name="connsiteX97" fmla="*/ 444626 w 510419"/>
                <a:gd name="connsiteY97" fmla="*/ 209180 h 393566"/>
                <a:gd name="connsiteX98" fmla="*/ 440961 w 510419"/>
                <a:gd name="connsiteY98" fmla="*/ 176191 h 393566"/>
                <a:gd name="connsiteX99" fmla="*/ 446825 w 510419"/>
                <a:gd name="connsiteY99" fmla="*/ 169594 h 393566"/>
                <a:gd name="connsiteX100" fmla="*/ 451590 w 510419"/>
                <a:gd name="connsiteY100" fmla="*/ 175825 h 393566"/>
                <a:gd name="connsiteX101" fmla="*/ 455989 w 510419"/>
                <a:gd name="connsiteY101" fmla="*/ 179490 h 393566"/>
                <a:gd name="connsiteX102" fmla="*/ 460021 w 510419"/>
                <a:gd name="connsiteY102" fmla="*/ 175825 h 393566"/>
                <a:gd name="connsiteX103" fmla="*/ 448292 w 510419"/>
                <a:gd name="connsiteY103" fmla="*/ 156398 h 393566"/>
                <a:gd name="connsiteX104" fmla="*/ 436196 w 510419"/>
                <a:gd name="connsiteY104" fmla="*/ 165195 h 393566"/>
                <a:gd name="connsiteX105" fmla="*/ 427399 w 510419"/>
                <a:gd name="connsiteY105" fmla="*/ 172526 h 393566"/>
                <a:gd name="connsiteX106" fmla="*/ 410538 w 510419"/>
                <a:gd name="connsiteY106" fmla="*/ 182789 h 393566"/>
                <a:gd name="connsiteX107" fmla="*/ 389279 w 510419"/>
                <a:gd name="connsiteY107" fmla="*/ 186454 h 393566"/>
                <a:gd name="connsiteX108" fmla="*/ 399909 w 510419"/>
                <a:gd name="connsiteY108" fmla="*/ 163729 h 393566"/>
                <a:gd name="connsiteX109" fmla="*/ 372418 w 510419"/>
                <a:gd name="connsiteY109" fmla="*/ 153832 h 393566"/>
                <a:gd name="connsiteX110" fmla="*/ 397709 w 510419"/>
                <a:gd name="connsiteY110" fmla="*/ 192319 h 393566"/>
                <a:gd name="connsiteX111" fmla="*/ 399542 w 510419"/>
                <a:gd name="connsiteY111" fmla="*/ 201116 h 39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510419" h="393566">
                  <a:moveTo>
                    <a:pt x="399542" y="201116"/>
                  </a:moveTo>
                  <a:cubicBezTo>
                    <a:pt x="390745" y="203682"/>
                    <a:pt x="381948" y="206247"/>
                    <a:pt x="373151" y="208813"/>
                  </a:cubicBezTo>
                  <a:cubicBezTo>
                    <a:pt x="361788" y="212478"/>
                    <a:pt x="361788" y="204048"/>
                    <a:pt x="363621" y="197817"/>
                  </a:cubicBezTo>
                  <a:cubicBezTo>
                    <a:pt x="365820" y="190120"/>
                    <a:pt x="365087" y="182789"/>
                    <a:pt x="365087" y="178024"/>
                  </a:cubicBezTo>
                  <a:cubicBezTo>
                    <a:pt x="367653" y="207347"/>
                    <a:pt x="347127" y="232272"/>
                    <a:pt x="339430" y="261595"/>
                  </a:cubicBezTo>
                  <a:cubicBezTo>
                    <a:pt x="339430" y="262694"/>
                    <a:pt x="339430" y="264160"/>
                    <a:pt x="339430" y="265260"/>
                  </a:cubicBezTo>
                  <a:cubicBezTo>
                    <a:pt x="330999" y="271858"/>
                    <a:pt x="329167" y="259395"/>
                    <a:pt x="321103" y="259395"/>
                  </a:cubicBezTo>
                  <a:cubicBezTo>
                    <a:pt x="328067" y="276623"/>
                    <a:pt x="335398" y="293117"/>
                    <a:pt x="324402" y="310344"/>
                  </a:cubicBezTo>
                  <a:cubicBezTo>
                    <a:pt x="316704" y="312910"/>
                    <a:pt x="313772" y="316942"/>
                    <a:pt x="312306" y="326106"/>
                  </a:cubicBezTo>
                  <a:cubicBezTo>
                    <a:pt x="310107" y="344799"/>
                    <a:pt x="309740" y="362759"/>
                    <a:pt x="312672" y="381453"/>
                  </a:cubicBezTo>
                  <a:cubicBezTo>
                    <a:pt x="313405" y="385118"/>
                    <a:pt x="316338" y="393182"/>
                    <a:pt x="309007" y="393549"/>
                  </a:cubicBezTo>
                  <a:cubicBezTo>
                    <a:pt x="302776" y="393915"/>
                    <a:pt x="295445" y="388417"/>
                    <a:pt x="295812" y="382186"/>
                  </a:cubicBezTo>
                  <a:cubicBezTo>
                    <a:pt x="298744" y="353229"/>
                    <a:pt x="276385" y="369357"/>
                    <a:pt x="270154" y="370457"/>
                  </a:cubicBezTo>
                  <a:cubicBezTo>
                    <a:pt x="245596" y="374855"/>
                    <a:pt x="231667" y="367524"/>
                    <a:pt x="225070" y="341867"/>
                  </a:cubicBezTo>
                  <a:cubicBezTo>
                    <a:pt x="223237" y="334169"/>
                    <a:pt x="218105" y="327572"/>
                    <a:pt x="211874" y="324273"/>
                  </a:cubicBezTo>
                  <a:cubicBezTo>
                    <a:pt x="191715" y="313643"/>
                    <a:pt x="193914" y="301547"/>
                    <a:pt x="207842" y="287986"/>
                  </a:cubicBezTo>
                  <a:cubicBezTo>
                    <a:pt x="212974" y="287252"/>
                    <a:pt x="216639" y="283954"/>
                    <a:pt x="221771" y="282121"/>
                  </a:cubicBezTo>
                  <a:cubicBezTo>
                    <a:pt x="217006" y="279555"/>
                    <a:pt x="211874" y="285786"/>
                    <a:pt x="207842" y="280655"/>
                  </a:cubicBezTo>
                  <a:cubicBezTo>
                    <a:pt x="202711" y="271858"/>
                    <a:pt x="197579" y="282487"/>
                    <a:pt x="191348" y="281021"/>
                  </a:cubicBezTo>
                  <a:cubicBezTo>
                    <a:pt x="194280" y="263427"/>
                    <a:pt x="188049" y="246567"/>
                    <a:pt x="187316" y="229706"/>
                  </a:cubicBezTo>
                  <a:cubicBezTo>
                    <a:pt x="186950" y="226040"/>
                    <a:pt x="185117" y="220176"/>
                    <a:pt x="179985" y="219809"/>
                  </a:cubicBezTo>
                  <a:cubicBezTo>
                    <a:pt x="174121" y="219443"/>
                    <a:pt x="173754" y="225307"/>
                    <a:pt x="174121" y="229339"/>
                  </a:cubicBezTo>
                  <a:cubicBezTo>
                    <a:pt x="175587" y="246200"/>
                    <a:pt x="154328" y="246200"/>
                    <a:pt x="153228" y="261961"/>
                  </a:cubicBezTo>
                  <a:cubicBezTo>
                    <a:pt x="142598" y="247300"/>
                    <a:pt x="122072" y="240702"/>
                    <a:pt x="104845" y="245834"/>
                  </a:cubicBezTo>
                  <a:cubicBezTo>
                    <a:pt x="96781" y="248033"/>
                    <a:pt x="88717" y="253531"/>
                    <a:pt x="85785" y="238869"/>
                  </a:cubicBezTo>
                  <a:cubicBezTo>
                    <a:pt x="84685" y="234471"/>
                    <a:pt x="80287" y="229706"/>
                    <a:pt x="70024" y="233005"/>
                  </a:cubicBezTo>
                  <a:cubicBezTo>
                    <a:pt x="54996" y="237770"/>
                    <a:pt x="56828" y="219443"/>
                    <a:pt x="51330" y="211379"/>
                  </a:cubicBezTo>
                  <a:cubicBezTo>
                    <a:pt x="44733" y="209913"/>
                    <a:pt x="41067" y="219443"/>
                    <a:pt x="34103" y="216144"/>
                  </a:cubicBezTo>
                  <a:cubicBezTo>
                    <a:pt x="26039" y="212478"/>
                    <a:pt x="20908" y="211745"/>
                    <a:pt x="23107" y="223475"/>
                  </a:cubicBezTo>
                  <a:cubicBezTo>
                    <a:pt x="23840" y="227140"/>
                    <a:pt x="20174" y="230439"/>
                    <a:pt x="16143" y="231172"/>
                  </a:cubicBezTo>
                  <a:cubicBezTo>
                    <a:pt x="9911" y="232272"/>
                    <a:pt x="8812" y="227507"/>
                    <a:pt x="8445" y="223108"/>
                  </a:cubicBezTo>
                  <a:cubicBezTo>
                    <a:pt x="7712" y="215777"/>
                    <a:pt x="-13914" y="201482"/>
                    <a:pt x="15043" y="204048"/>
                  </a:cubicBezTo>
                  <a:cubicBezTo>
                    <a:pt x="20541" y="204415"/>
                    <a:pt x="19808" y="199283"/>
                    <a:pt x="18342" y="195618"/>
                  </a:cubicBezTo>
                  <a:cubicBezTo>
                    <a:pt x="15043" y="187554"/>
                    <a:pt x="20174" y="184255"/>
                    <a:pt x="25306" y="180223"/>
                  </a:cubicBezTo>
                  <a:cubicBezTo>
                    <a:pt x="31904" y="175092"/>
                    <a:pt x="36302" y="182056"/>
                    <a:pt x="41434" y="182789"/>
                  </a:cubicBezTo>
                  <a:cubicBezTo>
                    <a:pt x="60494" y="185721"/>
                    <a:pt x="64159" y="202215"/>
                    <a:pt x="71856" y="218343"/>
                  </a:cubicBezTo>
                  <a:cubicBezTo>
                    <a:pt x="81753" y="199283"/>
                    <a:pt x="71490" y="184988"/>
                    <a:pt x="68191" y="171426"/>
                  </a:cubicBezTo>
                  <a:cubicBezTo>
                    <a:pt x="66358" y="162996"/>
                    <a:pt x="59394" y="157131"/>
                    <a:pt x="69291" y="150167"/>
                  </a:cubicBezTo>
                  <a:cubicBezTo>
                    <a:pt x="80653" y="142103"/>
                    <a:pt x="89450" y="147968"/>
                    <a:pt x="98247" y="154932"/>
                  </a:cubicBezTo>
                  <a:cubicBezTo>
                    <a:pt x="98614" y="155299"/>
                    <a:pt x="98980" y="156032"/>
                    <a:pt x="99713" y="156398"/>
                  </a:cubicBezTo>
                  <a:cubicBezTo>
                    <a:pt x="105578" y="152366"/>
                    <a:pt x="100446" y="136972"/>
                    <a:pt x="111443" y="141003"/>
                  </a:cubicBezTo>
                  <a:cubicBezTo>
                    <a:pt x="119140" y="143936"/>
                    <a:pt x="124638" y="153832"/>
                    <a:pt x="115841" y="164462"/>
                  </a:cubicBezTo>
                  <a:cubicBezTo>
                    <a:pt x="110710" y="170693"/>
                    <a:pt x="113642" y="177657"/>
                    <a:pt x="119140" y="182789"/>
                  </a:cubicBezTo>
                  <a:cubicBezTo>
                    <a:pt x="125005" y="187920"/>
                    <a:pt x="128670" y="195251"/>
                    <a:pt x="139300" y="192685"/>
                  </a:cubicBezTo>
                  <a:cubicBezTo>
                    <a:pt x="151395" y="189753"/>
                    <a:pt x="163858" y="182789"/>
                    <a:pt x="176320" y="193052"/>
                  </a:cubicBezTo>
                  <a:cubicBezTo>
                    <a:pt x="179252" y="195618"/>
                    <a:pt x="184750" y="192319"/>
                    <a:pt x="184017" y="187920"/>
                  </a:cubicBezTo>
                  <a:cubicBezTo>
                    <a:pt x="182551" y="178757"/>
                    <a:pt x="181452" y="171060"/>
                    <a:pt x="193547" y="169594"/>
                  </a:cubicBezTo>
                  <a:cubicBezTo>
                    <a:pt x="191715" y="155665"/>
                    <a:pt x="202711" y="150167"/>
                    <a:pt x="211141" y="142470"/>
                  </a:cubicBezTo>
                  <a:cubicBezTo>
                    <a:pt x="219571" y="134772"/>
                    <a:pt x="205276" y="132207"/>
                    <a:pt x="205276" y="124876"/>
                  </a:cubicBezTo>
                  <a:cubicBezTo>
                    <a:pt x="210041" y="123043"/>
                    <a:pt x="215173" y="120477"/>
                    <a:pt x="220305" y="119744"/>
                  </a:cubicBezTo>
                  <a:cubicBezTo>
                    <a:pt x="228735" y="118645"/>
                    <a:pt x="226169" y="114613"/>
                    <a:pt x="226536" y="108382"/>
                  </a:cubicBezTo>
                  <a:cubicBezTo>
                    <a:pt x="227635" y="91521"/>
                    <a:pt x="233133" y="74660"/>
                    <a:pt x="216639" y="61465"/>
                  </a:cubicBezTo>
                  <a:cubicBezTo>
                    <a:pt x="227269" y="50102"/>
                    <a:pt x="222870" y="44237"/>
                    <a:pt x="210041" y="38373"/>
                  </a:cubicBezTo>
                  <a:cubicBezTo>
                    <a:pt x="204177" y="35807"/>
                    <a:pt x="216273" y="2085"/>
                    <a:pt x="223970" y="253"/>
                  </a:cubicBezTo>
                  <a:cubicBezTo>
                    <a:pt x="229102" y="-847"/>
                    <a:pt x="236432" y="1719"/>
                    <a:pt x="235333" y="6484"/>
                  </a:cubicBezTo>
                  <a:cubicBezTo>
                    <a:pt x="232400" y="17480"/>
                    <a:pt x="239731" y="24444"/>
                    <a:pt x="243397" y="32142"/>
                  </a:cubicBezTo>
                  <a:cubicBezTo>
                    <a:pt x="248895" y="44237"/>
                    <a:pt x="247428" y="53767"/>
                    <a:pt x="241197" y="63664"/>
                  </a:cubicBezTo>
                  <a:cubicBezTo>
                    <a:pt x="236432" y="70995"/>
                    <a:pt x="234600" y="79058"/>
                    <a:pt x="242297" y="83457"/>
                  </a:cubicBezTo>
                  <a:cubicBezTo>
                    <a:pt x="255859" y="91521"/>
                    <a:pt x="253293" y="113513"/>
                    <a:pt x="271986" y="116812"/>
                  </a:cubicBezTo>
                  <a:cubicBezTo>
                    <a:pt x="275285" y="117179"/>
                    <a:pt x="274919" y="123776"/>
                    <a:pt x="272353" y="124509"/>
                  </a:cubicBezTo>
                  <a:cubicBezTo>
                    <a:pt x="256225" y="128175"/>
                    <a:pt x="252193" y="142836"/>
                    <a:pt x="244496" y="154199"/>
                  </a:cubicBezTo>
                  <a:cubicBezTo>
                    <a:pt x="242297" y="157131"/>
                    <a:pt x="236799" y="155299"/>
                    <a:pt x="235699" y="160063"/>
                  </a:cubicBezTo>
                  <a:cubicBezTo>
                    <a:pt x="236066" y="161163"/>
                    <a:pt x="236432" y="162263"/>
                    <a:pt x="237165" y="163362"/>
                  </a:cubicBezTo>
                  <a:cubicBezTo>
                    <a:pt x="241930" y="170327"/>
                    <a:pt x="256225" y="168494"/>
                    <a:pt x="255126" y="179123"/>
                  </a:cubicBezTo>
                  <a:cubicBezTo>
                    <a:pt x="253660" y="190853"/>
                    <a:pt x="240464" y="184622"/>
                    <a:pt x="233133" y="188654"/>
                  </a:cubicBezTo>
                  <a:cubicBezTo>
                    <a:pt x="224703" y="193052"/>
                    <a:pt x="216273" y="200749"/>
                    <a:pt x="205643" y="193052"/>
                  </a:cubicBezTo>
                  <a:cubicBezTo>
                    <a:pt x="203444" y="191586"/>
                    <a:pt x="200878" y="191586"/>
                    <a:pt x="199045" y="194152"/>
                  </a:cubicBezTo>
                  <a:cubicBezTo>
                    <a:pt x="196846" y="197084"/>
                    <a:pt x="197946" y="199650"/>
                    <a:pt x="199778" y="202582"/>
                  </a:cubicBezTo>
                  <a:cubicBezTo>
                    <a:pt x="208942" y="218710"/>
                    <a:pt x="226536" y="221275"/>
                    <a:pt x="241564" y="226773"/>
                  </a:cubicBezTo>
                  <a:cubicBezTo>
                    <a:pt x="247795" y="229339"/>
                    <a:pt x="251094" y="221642"/>
                    <a:pt x="252193" y="216144"/>
                  </a:cubicBezTo>
                  <a:cubicBezTo>
                    <a:pt x="253660" y="210279"/>
                    <a:pt x="253293" y="203682"/>
                    <a:pt x="253660" y="194518"/>
                  </a:cubicBezTo>
                  <a:cubicBezTo>
                    <a:pt x="266855" y="210646"/>
                    <a:pt x="284449" y="205514"/>
                    <a:pt x="299477" y="206247"/>
                  </a:cubicBezTo>
                  <a:cubicBezTo>
                    <a:pt x="310840" y="206981"/>
                    <a:pt x="322202" y="195618"/>
                    <a:pt x="335764" y="194518"/>
                  </a:cubicBezTo>
                  <a:cubicBezTo>
                    <a:pt x="339063" y="194152"/>
                    <a:pt x="339796" y="188654"/>
                    <a:pt x="338697" y="184622"/>
                  </a:cubicBezTo>
                  <a:cubicBezTo>
                    <a:pt x="337597" y="178757"/>
                    <a:pt x="332832" y="179123"/>
                    <a:pt x="328433" y="179490"/>
                  </a:cubicBezTo>
                  <a:cubicBezTo>
                    <a:pt x="309740" y="179857"/>
                    <a:pt x="293246" y="164095"/>
                    <a:pt x="296178" y="146502"/>
                  </a:cubicBezTo>
                  <a:cubicBezTo>
                    <a:pt x="297278" y="139537"/>
                    <a:pt x="294345" y="135872"/>
                    <a:pt x="290680" y="131840"/>
                  </a:cubicBezTo>
                  <a:cubicBezTo>
                    <a:pt x="285915" y="126708"/>
                    <a:pt x="288481" y="123043"/>
                    <a:pt x="292513" y="119011"/>
                  </a:cubicBezTo>
                  <a:cubicBezTo>
                    <a:pt x="298011" y="113880"/>
                    <a:pt x="301310" y="117545"/>
                    <a:pt x="303875" y="122310"/>
                  </a:cubicBezTo>
                  <a:cubicBezTo>
                    <a:pt x="311939" y="137338"/>
                    <a:pt x="323668" y="148701"/>
                    <a:pt x="341995" y="153466"/>
                  </a:cubicBezTo>
                  <a:cubicBezTo>
                    <a:pt x="342362" y="140637"/>
                    <a:pt x="351525" y="130740"/>
                    <a:pt x="354824" y="117912"/>
                  </a:cubicBezTo>
                  <a:cubicBezTo>
                    <a:pt x="357390" y="107648"/>
                    <a:pt x="369119" y="106182"/>
                    <a:pt x="375350" y="115346"/>
                  </a:cubicBezTo>
                  <a:cubicBezTo>
                    <a:pt x="381215" y="124143"/>
                    <a:pt x="385614" y="133673"/>
                    <a:pt x="391112" y="142836"/>
                  </a:cubicBezTo>
                  <a:cubicBezTo>
                    <a:pt x="391845" y="142470"/>
                    <a:pt x="393311" y="142470"/>
                    <a:pt x="394044" y="141737"/>
                  </a:cubicBezTo>
                  <a:cubicBezTo>
                    <a:pt x="412004" y="123410"/>
                    <a:pt x="409805" y="106549"/>
                    <a:pt x="390012" y="91154"/>
                  </a:cubicBezTo>
                  <a:cubicBezTo>
                    <a:pt x="387446" y="89321"/>
                    <a:pt x="388179" y="85290"/>
                    <a:pt x="390012" y="82357"/>
                  </a:cubicBezTo>
                  <a:cubicBezTo>
                    <a:pt x="391845" y="79792"/>
                    <a:pt x="395877" y="76493"/>
                    <a:pt x="397709" y="79058"/>
                  </a:cubicBezTo>
                  <a:cubicBezTo>
                    <a:pt x="405407" y="90421"/>
                    <a:pt x="414204" y="80525"/>
                    <a:pt x="422267" y="80891"/>
                  </a:cubicBezTo>
                  <a:cubicBezTo>
                    <a:pt x="431431" y="81624"/>
                    <a:pt x="441694" y="78325"/>
                    <a:pt x="444993" y="91521"/>
                  </a:cubicBezTo>
                  <a:cubicBezTo>
                    <a:pt x="445726" y="95186"/>
                    <a:pt x="449025" y="95919"/>
                    <a:pt x="452324" y="95919"/>
                  </a:cubicBezTo>
                  <a:cubicBezTo>
                    <a:pt x="458555" y="95553"/>
                    <a:pt x="455622" y="91154"/>
                    <a:pt x="455989" y="87855"/>
                  </a:cubicBezTo>
                  <a:cubicBezTo>
                    <a:pt x="456722" y="78325"/>
                    <a:pt x="466985" y="72461"/>
                    <a:pt x="466619" y="62564"/>
                  </a:cubicBezTo>
                  <a:cubicBezTo>
                    <a:pt x="482380" y="61098"/>
                    <a:pt x="493009" y="72827"/>
                    <a:pt x="505105" y="79425"/>
                  </a:cubicBezTo>
                  <a:cubicBezTo>
                    <a:pt x="511703" y="83090"/>
                    <a:pt x="513169" y="91154"/>
                    <a:pt x="503639" y="94820"/>
                  </a:cubicBezTo>
                  <a:cubicBezTo>
                    <a:pt x="495209" y="98485"/>
                    <a:pt x="493376" y="109481"/>
                    <a:pt x="481280" y="110947"/>
                  </a:cubicBezTo>
                  <a:cubicBezTo>
                    <a:pt x="474682" y="111680"/>
                    <a:pt x="476515" y="128175"/>
                    <a:pt x="480547" y="137705"/>
                  </a:cubicBezTo>
                  <a:cubicBezTo>
                    <a:pt x="482013" y="141003"/>
                    <a:pt x="487511" y="141370"/>
                    <a:pt x="484579" y="144302"/>
                  </a:cubicBezTo>
                  <a:cubicBezTo>
                    <a:pt x="469917" y="164829"/>
                    <a:pt x="464419" y="191219"/>
                    <a:pt x="444626" y="209180"/>
                  </a:cubicBezTo>
                  <a:cubicBezTo>
                    <a:pt x="437295" y="199283"/>
                    <a:pt x="440961" y="187187"/>
                    <a:pt x="440961" y="176191"/>
                  </a:cubicBezTo>
                  <a:cubicBezTo>
                    <a:pt x="440961" y="173259"/>
                    <a:pt x="443160" y="169960"/>
                    <a:pt x="446825" y="169594"/>
                  </a:cubicBezTo>
                  <a:cubicBezTo>
                    <a:pt x="451590" y="169227"/>
                    <a:pt x="451224" y="172892"/>
                    <a:pt x="451590" y="175825"/>
                  </a:cubicBezTo>
                  <a:cubicBezTo>
                    <a:pt x="451957" y="178757"/>
                    <a:pt x="452690" y="180956"/>
                    <a:pt x="455989" y="179490"/>
                  </a:cubicBezTo>
                  <a:cubicBezTo>
                    <a:pt x="457455" y="178757"/>
                    <a:pt x="460021" y="176924"/>
                    <a:pt x="460021" y="175825"/>
                  </a:cubicBezTo>
                  <a:cubicBezTo>
                    <a:pt x="459654" y="167394"/>
                    <a:pt x="454889" y="160063"/>
                    <a:pt x="448292" y="156398"/>
                  </a:cubicBezTo>
                  <a:cubicBezTo>
                    <a:pt x="442793" y="153466"/>
                    <a:pt x="434363" y="153466"/>
                    <a:pt x="436196" y="165195"/>
                  </a:cubicBezTo>
                  <a:cubicBezTo>
                    <a:pt x="437295" y="171426"/>
                    <a:pt x="431064" y="171793"/>
                    <a:pt x="427399" y="172526"/>
                  </a:cubicBezTo>
                  <a:cubicBezTo>
                    <a:pt x="420068" y="173625"/>
                    <a:pt x="415303" y="177657"/>
                    <a:pt x="410538" y="182789"/>
                  </a:cubicBezTo>
                  <a:cubicBezTo>
                    <a:pt x="405040" y="193418"/>
                    <a:pt x="394410" y="192685"/>
                    <a:pt x="389279" y="186454"/>
                  </a:cubicBezTo>
                  <a:cubicBezTo>
                    <a:pt x="379749" y="175092"/>
                    <a:pt x="396243" y="172526"/>
                    <a:pt x="399909" y="163729"/>
                  </a:cubicBezTo>
                  <a:cubicBezTo>
                    <a:pt x="391845" y="158964"/>
                    <a:pt x="381582" y="158231"/>
                    <a:pt x="372418" y="153832"/>
                  </a:cubicBezTo>
                  <a:cubicBezTo>
                    <a:pt x="383781" y="165195"/>
                    <a:pt x="379749" y="185721"/>
                    <a:pt x="397709" y="192319"/>
                  </a:cubicBezTo>
                  <a:cubicBezTo>
                    <a:pt x="401741" y="193052"/>
                    <a:pt x="402474" y="197450"/>
                    <a:pt x="399542" y="201116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1C98B153-984B-4CA6-B824-993B8748F660}"/>
                </a:ext>
              </a:extLst>
            </p:cNvPr>
            <p:cNvSpPr/>
            <p:nvPr/>
          </p:nvSpPr>
          <p:spPr>
            <a:xfrm>
              <a:off x="11508052" y="5650453"/>
              <a:ext cx="239822" cy="505429"/>
            </a:xfrm>
            <a:custGeom>
              <a:avLst/>
              <a:gdLst>
                <a:gd name="connsiteX0" fmla="*/ 22841 w 239822"/>
                <a:gd name="connsiteY0" fmla="*/ 62111 h 505429"/>
                <a:gd name="connsiteX1" fmla="*/ 15877 w 239822"/>
                <a:gd name="connsiteY1" fmla="*/ 13728 h 505429"/>
                <a:gd name="connsiteX2" fmla="*/ 18443 w 239822"/>
                <a:gd name="connsiteY2" fmla="*/ 532 h 505429"/>
                <a:gd name="connsiteX3" fmla="*/ 28339 w 239822"/>
                <a:gd name="connsiteY3" fmla="*/ 9329 h 505429"/>
                <a:gd name="connsiteX4" fmla="*/ 37869 w 239822"/>
                <a:gd name="connsiteY4" fmla="*/ 17026 h 505429"/>
                <a:gd name="connsiteX5" fmla="*/ 46300 w 239822"/>
                <a:gd name="connsiteY5" fmla="*/ 31321 h 505429"/>
                <a:gd name="connsiteX6" fmla="*/ 62794 w 239822"/>
                <a:gd name="connsiteY6" fmla="*/ 33521 h 505429"/>
                <a:gd name="connsiteX7" fmla="*/ 81121 w 239822"/>
                <a:gd name="connsiteY7" fmla="*/ 32788 h 505429"/>
                <a:gd name="connsiteX8" fmla="*/ 107878 w 239822"/>
                <a:gd name="connsiteY8" fmla="*/ 50748 h 505429"/>
                <a:gd name="connsiteX9" fmla="*/ 98348 w 239822"/>
                <a:gd name="connsiteY9" fmla="*/ 62844 h 505429"/>
                <a:gd name="connsiteX10" fmla="*/ 94316 w 239822"/>
                <a:gd name="connsiteY10" fmla="*/ 88135 h 505429"/>
                <a:gd name="connsiteX11" fmla="*/ 99814 w 239822"/>
                <a:gd name="connsiteY11" fmla="*/ 114892 h 505429"/>
                <a:gd name="connsiteX12" fmla="*/ 121440 w 239822"/>
                <a:gd name="connsiteY12" fmla="*/ 131386 h 505429"/>
                <a:gd name="connsiteX13" fmla="*/ 124372 w 239822"/>
                <a:gd name="connsiteY13" fmla="*/ 121857 h 505429"/>
                <a:gd name="connsiteX14" fmla="*/ 133902 w 239822"/>
                <a:gd name="connsiteY14" fmla="*/ 83003 h 505429"/>
                <a:gd name="connsiteX15" fmla="*/ 165058 w 239822"/>
                <a:gd name="connsiteY15" fmla="*/ 78605 h 505429"/>
                <a:gd name="connsiteX16" fmla="*/ 160660 w 239822"/>
                <a:gd name="connsiteY16" fmla="*/ 88135 h 505429"/>
                <a:gd name="connsiteX17" fmla="*/ 161026 w 239822"/>
                <a:gd name="connsiteY17" fmla="*/ 111593 h 505429"/>
                <a:gd name="connsiteX18" fmla="*/ 166891 w 239822"/>
                <a:gd name="connsiteY18" fmla="*/ 109394 h 505429"/>
                <a:gd name="connsiteX19" fmla="*/ 173855 w 239822"/>
                <a:gd name="connsiteY19" fmla="*/ 106828 h 505429"/>
                <a:gd name="connsiteX20" fmla="*/ 201346 w 239822"/>
                <a:gd name="connsiteY20" fmla="*/ 110127 h 505429"/>
                <a:gd name="connsiteX21" fmla="*/ 214541 w 239822"/>
                <a:gd name="connsiteY21" fmla="*/ 103530 h 505429"/>
                <a:gd name="connsiteX22" fmla="*/ 228836 w 239822"/>
                <a:gd name="connsiteY22" fmla="*/ 111960 h 505429"/>
                <a:gd name="connsiteX23" fmla="*/ 234701 w 239822"/>
                <a:gd name="connsiteY23" fmla="*/ 135052 h 505429"/>
                <a:gd name="connsiteX24" fmla="*/ 226637 w 239822"/>
                <a:gd name="connsiteY24" fmla="*/ 153745 h 505429"/>
                <a:gd name="connsiteX25" fmla="*/ 194015 w 239822"/>
                <a:gd name="connsiteY25" fmla="*/ 168407 h 505429"/>
                <a:gd name="connsiteX26" fmla="*/ 185951 w 239822"/>
                <a:gd name="connsiteY26" fmla="*/ 168407 h 505429"/>
                <a:gd name="connsiteX27" fmla="*/ 128038 w 239822"/>
                <a:gd name="connsiteY27" fmla="*/ 171339 h 505429"/>
                <a:gd name="connsiteX28" fmla="*/ 135735 w 239822"/>
                <a:gd name="connsiteY28" fmla="*/ 196997 h 505429"/>
                <a:gd name="connsiteX29" fmla="*/ 140500 w 239822"/>
                <a:gd name="connsiteY29" fmla="*/ 231085 h 505429"/>
                <a:gd name="connsiteX30" fmla="*/ 118508 w 239822"/>
                <a:gd name="connsiteY30" fmla="*/ 238049 h 505429"/>
                <a:gd name="connsiteX31" fmla="*/ 118508 w 239822"/>
                <a:gd name="connsiteY31" fmla="*/ 247946 h 505429"/>
                <a:gd name="connsiteX32" fmla="*/ 129504 w 239822"/>
                <a:gd name="connsiteY32" fmla="*/ 307325 h 505429"/>
                <a:gd name="connsiteX33" fmla="*/ 140867 w 239822"/>
                <a:gd name="connsiteY33" fmla="*/ 312457 h 505429"/>
                <a:gd name="connsiteX34" fmla="*/ 161759 w 239822"/>
                <a:gd name="connsiteY34" fmla="*/ 313190 h 505429"/>
                <a:gd name="connsiteX35" fmla="*/ 150397 w 239822"/>
                <a:gd name="connsiteY35" fmla="*/ 334082 h 505429"/>
                <a:gd name="connsiteX36" fmla="*/ 175688 w 239822"/>
                <a:gd name="connsiteY36" fmla="*/ 348011 h 505429"/>
                <a:gd name="connsiteX37" fmla="*/ 181186 w 239822"/>
                <a:gd name="connsiteY37" fmla="*/ 367437 h 505429"/>
                <a:gd name="connsiteX38" fmla="*/ 180086 w 239822"/>
                <a:gd name="connsiteY38" fmla="*/ 384665 h 505429"/>
                <a:gd name="connsiteX39" fmla="*/ 173855 w 239822"/>
                <a:gd name="connsiteY39" fmla="*/ 398593 h 505429"/>
                <a:gd name="connsiteX40" fmla="*/ 198047 w 239822"/>
                <a:gd name="connsiteY40" fmla="*/ 410322 h 505429"/>
                <a:gd name="connsiteX41" fmla="*/ 193282 w 239822"/>
                <a:gd name="connsiteY41" fmla="*/ 432681 h 505429"/>
                <a:gd name="connsiteX42" fmla="*/ 177154 w 239822"/>
                <a:gd name="connsiteY42" fmla="*/ 452841 h 505429"/>
                <a:gd name="connsiteX43" fmla="*/ 169090 w 239822"/>
                <a:gd name="connsiteY43" fmla="*/ 449909 h 505429"/>
                <a:gd name="connsiteX44" fmla="*/ 137568 w 239822"/>
                <a:gd name="connsiteY44" fmla="*/ 433414 h 505429"/>
                <a:gd name="connsiteX45" fmla="*/ 125839 w 239822"/>
                <a:gd name="connsiteY45" fmla="*/ 426084 h 505429"/>
                <a:gd name="connsiteX46" fmla="*/ 132070 w 239822"/>
                <a:gd name="connsiteY46" fmla="*/ 413621 h 505429"/>
                <a:gd name="connsiteX47" fmla="*/ 148564 w 239822"/>
                <a:gd name="connsiteY47" fmla="*/ 392362 h 505429"/>
                <a:gd name="connsiteX48" fmla="*/ 108611 w 239822"/>
                <a:gd name="connsiteY48" fmla="*/ 395661 h 505429"/>
                <a:gd name="connsiteX49" fmla="*/ 116675 w 239822"/>
                <a:gd name="connsiteY49" fmla="*/ 406290 h 505429"/>
                <a:gd name="connsiteX50" fmla="*/ 120340 w 239822"/>
                <a:gd name="connsiteY50" fmla="*/ 420586 h 505429"/>
                <a:gd name="connsiteX51" fmla="*/ 120340 w 239822"/>
                <a:gd name="connsiteY51" fmla="*/ 462004 h 505429"/>
                <a:gd name="connsiteX52" fmla="*/ 124006 w 239822"/>
                <a:gd name="connsiteY52" fmla="*/ 478132 h 505429"/>
                <a:gd name="connsiteX53" fmla="*/ 117042 w 239822"/>
                <a:gd name="connsiteY53" fmla="*/ 495359 h 505429"/>
                <a:gd name="connsiteX54" fmla="*/ 98715 w 239822"/>
                <a:gd name="connsiteY54" fmla="*/ 503790 h 505429"/>
                <a:gd name="connsiteX55" fmla="*/ 84786 w 239822"/>
                <a:gd name="connsiteY55" fmla="*/ 478865 h 505429"/>
                <a:gd name="connsiteX56" fmla="*/ 93217 w 239822"/>
                <a:gd name="connsiteY56" fmla="*/ 452841 h 505429"/>
                <a:gd name="connsiteX57" fmla="*/ 49598 w 239822"/>
                <a:gd name="connsiteY57" fmla="*/ 436713 h 505429"/>
                <a:gd name="connsiteX58" fmla="*/ 37503 w 239822"/>
                <a:gd name="connsiteY58" fmla="*/ 425717 h 505429"/>
                <a:gd name="connsiteX59" fmla="*/ 33471 w 239822"/>
                <a:gd name="connsiteY59" fmla="*/ 397127 h 505429"/>
                <a:gd name="connsiteX60" fmla="*/ 39335 w 239822"/>
                <a:gd name="connsiteY60" fmla="*/ 385031 h 505429"/>
                <a:gd name="connsiteX61" fmla="*/ 52531 w 239822"/>
                <a:gd name="connsiteY61" fmla="*/ 390163 h 505429"/>
                <a:gd name="connsiteX62" fmla="*/ 67559 w 239822"/>
                <a:gd name="connsiteY62" fmla="*/ 404458 h 505429"/>
                <a:gd name="connsiteX63" fmla="*/ 84053 w 239822"/>
                <a:gd name="connsiteY63" fmla="*/ 416187 h 505429"/>
                <a:gd name="connsiteX64" fmla="*/ 108978 w 239822"/>
                <a:gd name="connsiteY64" fmla="*/ 364505 h 505429"/>
                <a:gd name="connsiteX65" fmla="*/ 100914 w 239822"/>
                <a:gd name="connsiteY65" fmla="*/ 350210 h 505429"/>
                <a:gd name="connsiteX66" fmla="*/ 88818 w 239822"/>
                <a:gd name="connsiteY66" fmla="*/ 328218 h 505429"/>
                <a:gd name="connsiteX67" fmla="*/ 80388 w 239822"/>
                <a:gd name="connsiteY67" fmla="*/ 286432 h 505429"/>
                <a:gd name="connsiteX68" fmla="*/ 73057 w 239822"/>
                <a:gd name="connsiteY68" fmla="*/ 275803 h 505429"/>
                <a:gd name="connsiteX69" fmla="*/ 43367 w 239822"/>
                <a:gd name="connsiteY69" fmla="*/ 273604 h 505429"/>
                <a:gd name="connsiteX70" fmla="*/ 44467 w 239822"/>
                <a:gd name="connsiteY70" fmla="*/ 280934 h 505429"/>
                <a:gd name="connsiteX71" fmla="*/ 55463 w 239822"/>
                <a:gd name="connsiteY71" fmla="*/ 316122 h 505429"/>
                <a:gd name="connsiteX72" fmla="*/ 54364 w 239822"/>
                <a:gd name="connsiteY72" fmla="*/ 317588 h 505429"/>
                <a:gd name="connsiteX73" fmla="*/ 43734 w 239822"/>
                <a:gd name="connsiteY73" fmla="*/ 340314 h 505429"/>
                <a:gd name="connsiteX74" fmla="*/ 35304 w 239822"/>
                <a:gd name="connsiteY74" fmla="*/ 305859 h 505429"/>
                <a:gd name="connsiteX75" fmla="*/ 30172 w 239822"/>
                <a:gd name="connsiteY75" fmla="*/ 282034 h 505429"/>
                <a:gd name="connsiteX76" fmla="*/ 29806 w 239822"/>
                <a:gd name="connsiteY76" fmla="*/ 265906 h 505429"/>
                <a:gd name="connsiteX77" fmla="*/ 37136 w 239822"/>
                <a:gd name="connsiteY77" fmla="*/ 235117 h 505429"/>
                <a:gd name="connsiteX78" fmla="*/ 1215 w 239822"/>
                <a:gd name="connsiteY78" fmla="*/ 205061 h 505429"/>
                <a:gd name="connsiteX79" fmla="*/ 1215 w 239822"/>
                <a:gd name="connsiteY79" fmla="*/ 184901 h 505429"/>
                <a:gd name="connsiteX80" fmla="*/ 12212 w 239822"/>
                <a:gd name="connsiteY80" fmla="*/ 176471 h 505429"/>
                <a:gd name="connsiteX81" fmla="*/ 36770 w 239822"/>
                <a:gd name="connsiteY81" fmla="*/ 145315 h 505429"/>
                <a:gd name="connsiteX82" fmla="*/ 38969 w 239822"/>
                <a:gd name="connsiteY82" fmla="*/ 96199 h 505429"/>
                <a:gd name="connsiteX83" fmla="*/ 22841 w 239822"/>
                <a:gd name="connsiteY83" fmla="*/ 62111 h 50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39822" h="505429">
                  <a:moveTo>
                    <a:pt x="22841" y="62111"/>
                  </a:moveTo>
                  <a:cubicBezTo>
                    <a:pt x="23574" y="45616"/>
                    <a:pt x="24674" y="29122"/>
                    <a:pt x="15877" y="13728"/>
                  </a:cubicBezTo>
                  <a:cubicBezTo>
                    <a:pt x="14044" y="10429"/>
                    <a:pt x="12945" y="2731"/>
                    <a:pt x="18443" y="532"/>
                  </a:cubicBezTo>
                  <a:cubicBezTo>
                    <a:pt x="25040" y="-2034"/>
                    <a:pt x="25774" y="5297"/>
                    <a:pt x="28339" y="9329"/>
                  </a:cubicBezTo>
                  <a:cubicBezTo>
                    <a:pt x="30539" y="12994"/>
                    <a:pt x="32738" y="17026"/>
                    <a:pt x="37869" y="17026"/>
                  </a:cubicBezTo>
                  <a:cubicBezTo>
                    <a:pt x="40802" y="21791"/>
                    <a:pt x="43367" y="26923"/>
                    <a:pt x="46300" y="31321"/>
                  </a:cubicBezTo>
                  <a:cubicBezTo>
                    <a:pt x="50698" y="38286"/>
                    <a:pt x="53997" y="49648"/>
                    <a:pt x="62794" y="33521"/>
                  </a:cubicBezTo>
                  <a:cubicBezTo>
                    <a:pt x="66826" y="26557"/>
                    <a:pt x="74523" y="29489"/>
                    <a:pt x="81121" y="32788"/>
                  </a:cubicBezTo>
                  <a:cubicBezTo>
                    <a:pt x="91017" y="37553"/>
                    <a:pt x="103846" y="37919"/>
                    <a:pt x="107878" y="50748"/>
                  </a:cubicBezTo>
                  <a:cubicBezTo>
                    <a:pt x="110077" y="58079"/>
                    <a:pt x="102014" y="59178"/>
                    <a:pt x="98348" y="62844"/>
                  </a:cubicBezTo>
                  <a:cubicBezTo>
                    <a:pt x="89918" y="70175"/>
                    <a:pt x="82221" y="76772"/>
                    <a:pt x="94316" y="88135"/>
                  </a:cubicBezTo>
                  <a:cubicBezTo>
                    <a:pt x="101280" y="94733"/>
                    <a:pt x="99814" y="106462"/>
                    <a:pt x="99814" y="114892"/>
                  </a:cubicBezTo>
                  <a:cubicBezTo>
                    <a:pt x="99081" y="132486"/>
                    <a:pt x="113743" y="128088"/>
                    <a:pt x="121440" y="131386"/>
                  </a:cubicBezTo>
                  <a:cubicBezTo>
                    <a:pt x="126572" y="133586"/>
                    <a:pt x="126572" y="125155"/>
                    <a:pt x="124372" y="121857"/>
                  </a:cubicBezTo>
                  <a:cubicBezTo>
                    <a:pt x="112277" y="105362"/>
                    <a:pt x="129504" y="95099"/>
                    <a:pt x="133902" y="83003"/>
                  </a:cubicBezTo>
                  <a:cubicBezTo>
                    <a:pt x="135735" y="78238"/>
                    <a:pt x="155162" y="76039"/>
                    <a:pt x="165058" y="78605"/>
                  </a:cubicBezTo>
                  <a:cubicBezTo>
                    <a:pt x="172389" y="80438"/>
                    <a:pt x="165791" y="85203"/>
                    <a:pt x="160660" y="88135"/>
                  </a:cubicBezTo>
                  <a:cubicBezTo>
                    <a:pt x="148564" y="95099"/>
                    <a:pt x="148931" y="104996"/>
                    <a:pt x="161026" y="111593"/>
                  </a:cubicBezTo>
                  <a:cubicBezTo>
                    <a:pt x="163959" y="113060"/>
                    <a:pt x="166524" y="114892"/>
                    <a:pt x="166891" y="109394"/>
                  </a:cubicBezTo>
                  <a:cubicBezTo>
                    <a:pt x="167258" y="103163"/>
                    <a:pt x="172389" y="103163"/>
                    <a:pt x="173855" y="106828"/>
                  </a:cubicBezTo>
                  <a:cubicBezTo>
                    <a:pt x="181186" y="125888"/>
                    <a:pt x="191082" y="115992"/>
                    <a:pt x="201346" y="110127"/>
                  </a:cubicBezTo>
                  <a:cubicBezTo>
                    <a:pt x="205744" y="107562"/>
                    <a:pt x="210142" y="105729"/>
                    <a:pt x="214541" y="103530"/>
                  </a:cubicBezTo>
                  <a:cubicBezTo>
                    <a:pt x="220405" y="104263"/>
                    <a:pt x="223704" y="109761"/>
                    <a:pt x="228836" y="111960"/>
                  </a:cubicBezTo>
                  <a:cubicBezTo>
                    <a:pt x="241665" y="116725"/>
                    <a:pt x="242764" y="124789"/>
                    <a:pt x="234701" y="135052"/>
                  </a:cubicBezTo>
                  <a:cubicBezTo>
                    <a:pt x="230302" y="140550"/>
                    <a:pt x="229202" y="147514"/>
                    <a:pt x="226637" y="153745"/>
                  </a:cubicBezTo>
                  <a:cubicBezTo>
                    <a:pt x="220772" y="169507"/>
                    <a:pt x="210876" y="177204"/>
                    <a:pt x="194015" y="168407"/>
                  </a:cubicBezTo>
                  <a:cubicBezTo>
                    <a:pt x="191449" y="167307"/>
                    <a:pt x="189616" y="166208"/>
                    <a:pt x="185951" y="168407"/>
                  </a:cubicBezTo>
                  <a:cubicBezTo>
                    <a:pt x="158094" y="185634"/>
                    <a:pt x="156261" y="185268"/>
                    <a:pt x="128038" y="171339"/>
                  </a:cubicBezTo>
                  <a:cubicBezTo>
                    <a:pt x="121440" y="182702"/>
                    <a:pt x="122906" y="189666"/>
                    <a:pt x="135735" y="196997"/>
                  </a:cubicBezTo>
                  <a:cubicBezTo>
                    <a:pt x="148564" y="204328"/>
                    <a:pt x="144166" y="218989"/>
                    <a:pt x="140500" y="231085"/>
                  </a:cubicBezTo>
                  <a:cubicBezTo>
                    <a:pt x="136468" y="243547"/>
                    <a:pt x="127305" y="241715"/>
                    <a:pt x="118508" y="238049"/>
                  </a:cubicBezTo>
                  <a:cubicBezTo>
                    <a:pt x="116675" y="242081"/>
                    <a:pt x="119974" y="245747"/>
                    <a:pt x="118508" y="247946"/>
                  </a:cubicBezTo>
                  <a:cubicBezTo>
                    <a:pt x="106045" y="271038"/>
                    <a:pt x="124372" y="287898"/>
                    <a:pt x="129504" y="307325"/>
                  </a:cubicBezTo>
                  <a:cubicBezTo>
                    <a:pt x="130970" y="313190"/>
                    <a:pt x="135002" y="315756"/>
                    <a:pt x="140867" y="312457"/>
                  </a:cubicBezTo>
                  <a:cubicBezTo>
                    <a:pt x="147831" y="308791"/>
                    <a:pt x="155528" y="303293"/>
                    <a:pt x="161759" y="313190"/>
                  </a:cubicBezTo>
                  <a:cubicBezTo>
                    <a:pt x="165058" y="318688"/>
                    <a:pt x="161393" y="325285"/>
                    <a:pt x="150397" y="334082"/>
                  </a:cubicBezTo>
                  <a:cubicBezTo>
                    <a:pt x="159194" y="338114"/>
                    <a:pt x="166891" y="344345"/>
                    <a:pt x="175688" y="348011"/>
                  </a:cubicBezTo>
                  <a:cubicBezTo>
                    <a:pt x="185951" y="352409"/>
                    <a:pt x="185584" y="359374"/>
                    <a:pt x="181186" y="367437"/>
                  </a:cubicBezTo>
                  <a:cubicBezTo>
                    <a:pt x="178620" y="372935"/>
                    <a:pt x="175688" y="377700"/>
                    <a:pt x="180086" y="384665"/>
                  </a:cubicBezTo>
                  <a:cubicBezTo>
                    <a:pt x="185951" y="394195"/>
                    <a:pt x="180453" y="398227"/>
                    <a:pt x="173855" y="398593"/>
                  </a:cubicBezTo>
                  <a:cubicBezTo>
                    <a:pt x="184485" y="393095"/>
                    <a:pt x="191816" y="399693"/>
                    <a:pt x="198047" y="410322"/>
                  </a:cubicBezTo>
                  <a:cubicBezTo>
                    <a:pt x="203178" y="419486"/>
                    <a:pt x="201712" y="426450"/>
                    <a:pt x="193282" y="432681"/>
                  </a:cubicBezTo>
                  <a:cubicBezTo>
                    <a:pt x="186318" y="438179"/>
                    <a:pt x="184485" y="447709"/>
                    <a:pt x="177154" y="452841"/>
                  </a:cubicBezTo>
                  <a:cubicBezTo>
                    <a:pt x="173855" y="453574"/>
                    <a:pt x="170190" y="452474"/>
                    <a:pt x="169090" y="449909"/>
                  </a:cubicBezTo>
                  <a:cubicBezTo>
                    <a:pt x="162859" y="435980"/>
                    <a:pt x="152596" y="430849"/>
                    <a:pt x="137568" y="433414"/>
                  </a:cubicBezTo>
                  <a:cubicBezTo>
                    <a:pt x="132803" y="434147"/>
                    <a:pt x="127305" y="432315"/>
                    <a:pt x="125839" y="426084"/>
                  </a:cubicBezTo>
                  <a:cubicBezTo>
                    <a:pt x="124372" y="420219"/>
                    <a:pt x="126938" y="416187"/>
                    <a:pt x="132070" y="413621"/>
                  </a:cubicBezTo>
                  <a:cubicBezTo>
                    <a:pt x="139767" y="409956"/>
                    <a:pt x="145632" y="404824"/>
                    <a:pt x="148564" y="392362"/>
                  </a:cubicBezTo>
                  <a:cubicBezTo>
                    <a:pt x="135002" y="405924"/>
                    <a:pt x="121807" y="405924"/>
                    <a:pt x="108611" y="395661"/>
                  </a:cubicBezTo>
                  <a:cubicBezTo>
                    <a:pt x="107512" y="404458"/>
                    <a:pt x="113376" y="404091"/>
                    <a:pt x="116675" y="406290"/>
                  </a:cubicBezTo>
                  <a:cubicBezTo>
                    <a:pt x="122173" y="409956"/>
                    <a:pt x="124739" y="415454"/>
                    <a:pt x="120340" y="420586"/>
                  </a:cubicBezTo>
                  <a:cubicBezTo>
                    <a:pt x="107512" y="434881"/>
                    <a:pt x="113376" y="448076"/>
                    <a:pt x="120340" y="462004"/>
                  </a:cubicBezTo>
                  <a:cubicBezTo>
                    <a:pt x="122906" y="467136"/>
                    <a:pt x="124739" y="472268"/>
                    <a:pt x="124006" y="478132"/>
                  </a:cubicBezTo>
                  <a:cubicBezTo>
                    <a:pt x="122906" y="484363"/>
                    <a:pt x="121440" y="490594"/>
                    <a:pt x="117042" y="495359"/>
                  </a:cubicBezTo>
                  <a:cubicBezTo>
                    <a:pt x="112277" y="500857"/>
                    <a:pt x="104946" y="508921"/>
                    <a:pt x="98715" y="503790"/>
                  </a:cubicBezTo>
                  <a:cubicBezTo>
                    <a:pt x="92117" y="498292"/>
                    <a:pt x="79288" y="493527"/>
                    <a:pt x="84786" y="478865"/>
                  </a:cubicBezTo>
                  <a:cubicBezTo>
                    <a:pt x="87719" y="470435"/>
                    <a:pt x="95782" y="463471"/>
                    <a:pt x="93217" y="452841"/>
                  </a:cubicBezTo>
                  <a:cubicBezTo>
                    <a:pt x="66459" y="464204"/>
                    <a:pt x="66093" y="464204"/>
                    <a:pt x="49598" y="436713"/>
                  </a:cubicBezTo>
                  <a:cubicBezTo>
                    <a:pt x="46666" y="431582"/>
                    <a:pt x="39335" y="431582"/>
                    <a:pt x="37503" y="425717"/>
                  </a:cubicBezTo>
                  <a:cubicBezTo>
                    <a:pt x="38236" y="415821"/>
                    <a:pt x="29439" y="407757"/>
                    <a:pt x="33471" y="397127"/>
                  </a:cubicBezTo>
                  <a:cubicBezTo>
                    <a:pt x="35304" y="392729"/>
                    <a:pt x="32371" y="386497"/>
                    <a:pt x="39335" y="385031"/>
                  </a:cubicBezTo>
                  <a:cubicBezTo>
                    <a:pt x="44834" y="383565"/>
                    <a:pt x="48866" y="386497"/>
                    <a:pt x="52531" y="390163"/>
                  </a:cubicBezTo>
                  <a:cubicBezTo>
                    <a:pt x="57296" y="394928"/>
                    <a:pt x="62061" y="400059"/>
                    <a:pt x="67559" y="404458"/>
                  </a:cubicBezTo>
                  <a:cubicBezTo>
                    <a:pt x="72324" y="408490"/>
                    <a:pt x="77822" y="411422"/>
                    <a:pt x="84053" y="416187"/>
                  </a:cubicBezTo>
                  <a:cubicBezTo>
                    <a:pt x="94316" y="400059"/>
                    <a:pt x="96516" y="379900"/>
                    <a:pt x="108978" y="364505"/>
                  </a:cubicBezTo>
                  <a:cubicBezTo>
                    <a:pt x="114842" y="357174"/>
                    <a:pt x="112643" y="350943"/>
                    <a:pt x="100914" y="350210"/>
                  </a:cubicBezTo>
                  <a:cubicBezTo>
                    <a:pt x="86252" y="349477"/>
                    <a:pt x="80021" y="346545"/>
                    <a:pt x="88818" y="328218"/>
                  </a:cubicBezTo>
                  <a:cubicBezTo>
                    <a:pt x="93950" y="317588"/>
                    <a:pt x="96882" y="297795"/>
                    <a:pt x="80388" y="286432"/>
                  </a:cubicBezTo>
                  <a:cubicBezTo>
                    <a:pt x="77089" y="284233"/>
                    <a:pt x="75256" y="279468"/>
                    <a:pt x="73057" y="275803"/>
                  </a:cubicBezTo>
                  <a:cubicBezTo>
                    <a:pt x="65726" y="263707"/>
                    <a:pt x="51431" y="262607"/>
                    <a:pt x="43367" y="273604"/>
                  </a:cubicBezTo>
                  <a:cubicBezTo>
                    <a:pt x="41535" y="276169"/>
                    <a:pt x="40069" y="279102"/>
                    <a:pt x="44467" y="280934"/>
                  </a:cubicBezTo>
                  <a:cubicBezTo>
                    <a:pt x="63894" y="287898"/>
                    <a:pt x="62061" y="301094"/>
                    <a:pt x="55463" y="316122"/>
                  </a:cubicBezTo>
                  <a:cubicBezTo>
                    <a:pt x="55097" y="316855"/>
                    <a:pt x="54730" y="317222"/>
                    <a:pt x="54364" y="317588"/>
                  </a:cubicBezTo>
                  <a:cubicBezTo>
                    <a:pt x="48499" y="324186"/>
                    <a:pt x="58395" y="338114"/>
                    <a:pt x="43734" y="340314"/>
                  </a:cubicBezTo>
                  <a:cubicBezTo>
                    <a:pt x="41901" y="328584"/>
                    <a:pt x="32005" y="318321"/>
                    <a:pt x="35304" y="305859"/>
                  </a:cubicBezTo>
                  <a:cubicBezTo>
                    <a:pt x="37869" y="296695"/>
                    <a:pt x="37869" y="288632"/>
                    <a:pt x="30172" y="282034"/>
                  </a:cubicBezTo>
                  <a:cubicBezTo>
                    <a:pt x="24307" y="276902"/>
                    <a:pt x="24307" y="268105"/>
                    <a:pt x="29806" y="265906"/>
                  </a:cubicBezTo>
                  <a:cubicBezTo>
                    <a:pt x="47766" y="258209"/>
                    <a:pt x="39702" y="246480"/>
                    <a:pt x="37136" y="235117"/>
                  </a:cubicBezTo>
                  <a:cubicBezTo>
                    <a:pt x="33471" y="219722"/>
                    <a:pt x="15144" y="204328"/>
                    <a:pt x="1215" y="205061"/>
                  </a:cubicBezTo>
                  <a:cubicBezTo>
                    <a:pt x="-2450" y="198830"/>
                    <a:pt x="7813" y="193332"/>
                    <a:pt x="1215" y="184901"/>
                  </a:cubicBezTo>
                  <a:cubicBezTo>
                    <a:pt x="-2816" y="179770"/>
                    <a:pt x="3781" y="175005"/>
                    <a:pt x="12212" y="176471"/>
                  </a:cubicBezTo>
                  <a:cubicBezTo>
                    <a:pt x="26140" y="178670"/>
                    <a:pt x="40435" y="158510"/>
                    <a:pt x="36770" y="145315"/>
                  </a:cubicBezTo>
                  <a:cubicBezTo>
                    <a:pt x="32371" y="128821"/>
                    <a:pt x="31638" y="110127"/>
                    <a:pt x="38969" y="96199"/>
                  </a:cubicBezTo>
                  <a:cubicBezTo>
                    <a:pt x="51798" y="73840"/>
                    <a:pt x="33104" y="71274"/>
                    <a:pt x="22841" y="621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E5A5A5E-11C6-4334-AD96-8BF327232112}"/>
                </a:ext>
              </a:extLst>
            </p:cNvPr>
            <p:cNvSpPr/>
            <p:nvPr/>
          </p:nvSpPr>
          <p:spPr>
            <a:xfrm>
              <a:off x="11284342" y="6385151"/>
              <a:ext cx="263532" cy="283495"/>
            </a:xfrm>
            <a:custGeom>
              <a:avLst/>
              <a:gdLst>
                <a:gd name="connsiteX0" fmla="*/ 118629 w 263532"/>
                <a:gd name="connsiteY0" fmla="*/ 34099 h 283495"/>
                <a:gd name="connsiteX1" fmla="*/ 149052 w 263532"/>
                <a:gd name="connsiteY1" fmla="*/ 11374 h 283495"/>
                <a:gd name="connsiteX2" fmla="*/ 155283 w 263532"/>
                <a:gd name="connsiteY2" fmla="*/ 11 h 283495"/>
                <a:gd name="connsiteX3" fmla="*/ 162980 w 263532"/>
                <a:gd name="connsiteY3" fmla="*/ 11007 h 283495"/>
                <a:gd name="connsiteX4" fmla="*/ 165180 w 263532"/>
                <a:gd name="connsiteY4" fmla="*/ 23470 h 283495"/>
                <a:gd name="connsiteX5" fmla="*/ 164447 w 263532"/>
                <a:gd name="connsiteY5" fmla="*/ 48761 h 283495"/>
                <a:gd name="connsiteX6" fmla="*/ 169212 w 263532"/>
                <a:gd name="connsiteY6" fmla="*/ 64522 h 283495"/>
                <a:gd name="connsiteX7" fmla="*/ 180941 w 263532"/>
                <a:gd name="connsiteY7" fmla="*/ 46195 h 283495"/>
                <a:gd name="connsiteX8" fmla="*/ 194503 w 263532"/>
                <a:gd name="connsiteY8" fmla="*/ 68187 h 283495"/>
                <a:gd name="connsiteX9" fmla="*/ 193037 w 263532"/>
                <a:gd name="connsiteY9" fmla="*/ 91279 h 283495"/>
                <a:gd name="connsiteX10" fmla="*/ 195969 w 263532"/>
                <a:gd name="connsiteY10" fmla="*/ 93478 h 283495"/>
                <a:gd name="connsiteX11" fmla="*/ 214662 w 263532"/>
                <a:gd name="connsiteY11" fmla="*/ 107407 h 283495"/>
                <a:gd name="connsiteX12" fmla="*/ 204033 w 263532"/>
                <a:gd name="connsiteY12" fmla="*/ 134897 h 283495"/>
                <a:gd name="connsiteX13" fmla="*/ 212463 w 263532"/>
                <a:gd name="connsiteY13" fmla="*/ 157989 h 283495"/>
                <a:gd name="connsiteX14" fmla="*/ 220161 w 263532"/>
                <a:gd name="connsiteY14" fmla="*/ 171918 h 283495"/>
                <a:gd name="connsiteX15" fmla="*/ 246918 w 263532"/>
                <a:gd name="connsiteY15" fmla="*/ 186946 h 283495"/>
                <a:gd name="connsiteX16" fmla="*/ 259380 w 263532"/>
                <a:gd name="connsiteY16" fmla="*/ 197942 h 283495"/>
                <a:gd name="connsiteX17" fmla="*/ 261213 w 263532"/>
                <a:gd name="connsiteY17" fmla="*/ 208938 h 283495"/>
                <a:gd name="connsiteX18" fmla="*/ 213929 w 263532"/>
                <a:gd name="connsiteY18" fmla="*/ 226532 h 283495"/>
                <a:gd name="connsiteX19" fmla="*/ 224192 w 263532"/>
                <a:gd name="connsiteY19" fmla="*/ 260254 h 283495"/>
                <a:gd name="connsiteX20" fmla="*/ 221260 w 263532"/>
                <a:gd name="connsiteY20" fmla="*/ 265018 h 283495"/>
                <a:gd name="connsiteX21" fmla="*/ 216495 w 263532"/>
                <a:gd name="connsiteY21" fmla="*/ 278580 h 283495"/>
                <a:gd name="connsiteX22" fmla="*/ 202200 w 263532"/>
                <a:gd name="connsiteY22" fmla="*/ 266851 h 283495"/>
                <a:gd name="connsiteX23" fmla="*/ 200001 w 263532"/>
                <a:gd name="connsiteY23" fmla="*/ 265018 h 283495"/>
                <a:gd name="connsiteX24" fmla="*/ 197802 w 263532"/>
                <a:gd name="connsiteY24" fmla="*/ 268317 h 283495"/>
                <a:gd name="connsiteX25" fmla="*/ 199634 w 263532"/>
                <a:gd name="connsiteY25" fmla="*/ 279680 h 283495"/>
                <a:gd name="connsiteX26" fmla="*/ 182407 w 263532"/>
                <a:gd name="connsiteY26" fmla="*/ 280413 h 283495"/>
                <a:gd name="connsiteX27" fmla="*/ 165180 w 263532"/>
                <a:gd name="connsiteY27" fmla="*/ 263919 h 283495"/>
                <a:gd name="connsiteX28" fmla="*/ 143554 w 263532"/>
                <a:gd name="connsiteY28" fmla="*/ 254389 h 283495"/>
                <a:gd name="connsiteX29" fmla="*/ 119362 w 263532"/>
                <a:gd name="connsiteY29" fmla="*/ 269784 h 283495"/>
                <a:gd name="connsiteX30" fmla="*/ 103235 w 263532"/>
                <a:gd name="connsiteY30" fmla="*/ 278580 h 283495"/>
                <a:gd name="connsiteX31" fmla="*/ 110932 w 263532"/>
                <a:gd name="connsiteY31" fmla="*/ 240094 h 283495"/>
                <a:gd name="connsiteX32" fmla="*/ 78310 w 263532"/>
                <a:gd name="connsiteY32" fmla="*/ 236428 h 283495"/>
                <a:gd name="connsiteX33" fmla="*/ 91139 w 263532"/>
                <a:gd name="connsiteY33" fmla="*/ 247425 h 283495"/>
                <a:gd name="connsiteX34" fmla="*/ 96637 w 263532"/>
                <a:gd name="connsiteY34" fmla="*/ 265018 h 283495"/>
                <a:gd name="connsiteX35" fmla="*/ 79776 w 263532"/>
                <a:gd name="connsiteY35" fmla="*/ 265018 h 283495"/>
                <a:gd name="connsiteX36" fmla="*/ 56318 w 263532"/>
                <a:gd name="connsiteY36" fmla="*/ 265385 h 283495"/>
                <a:gd name="connsiteX37" fmla="*/ 43855 w 263532"/>
                <a:gd name="connsiteY37" fmla="*/ 268317 h 283495"/>
                <a:gd name="connsiteX38" fmla="*/ 28827 w 263532"/>
                <a:gd name="connsiteY38" fmla="*/ 251090 h 283495"/>
                <a:gd name="connsiteX39" fmla="*/ 237 w 263532"/>
                <a:gd name="connsiteY39" fmla="*/ 225799 h 283495"/>
                <a:gd name="connsiteX40" fmla="*/ 1703 w 263532"/>
                <a:gd name="connsiteY40" fmla="*/ 215536 h 283495"/>
                <a:gd name="connsiteX41" fmla="*/ 38724 w 263532"/>
                <a:gd name="connsiteY41" fmla="*/ 205639 h 283495"/>
                <a:gd name="connsiteX42" fmla="*/ 35058 w 263532"/>
                <a:gd name="connsiteY42" fmla="*/ 185846 h 283495"/>
                <a:gd name="connsiteX43" fmla="*/ 31393 w 263532"/>
                <a:gd name="connsiteY43" fmla="*/ 172651 h 283495"/>
                <a:gd name="connsiteX44" fmla="*/ 45688 w 263532"/>
                <a:gd name="connsiteY44" fmla="*/ 165686 h 283495"/>
                <a:gd name="connsiteX45" fmla="*/ 51553 w 263532"/>
                <a:gd name="connsiteY45" fmla="*/ 177782 h 283495"/>
                <a:gd name="connsiteX46" fmla="*/ 60350 w 263532"/>
                <a:gd name="connsiteY46" fmla="*/ 163854 h 283495"/>
                <a:gd name="connsiteX47" fmla="*/ 75378 w 263532"/>
                <a:gd name="connsiteY47" fmla="*/ 184380 h 283495"/>
                <a:gd name="connsiteX48" fmla="*/ 86740 w 263532"/>
                <a:gd name="connsiteY48" fmla="*/ 138196 h 283495"/>
                <a:gd name="connsiteX49" fmla="*/ 99203 w 263532"/>
                <a:gd name="connsiteY49" fmla="*/ 163121 h 283495"/>
                <a:gd name="connsiteX50" fmla="*/ 108366 w 263532"/>
                <a:gd name="connsiteY50" fmla="*/ 156157 h 283495"/>
                <a:gd name="connsiteX51" fmla="*/ 93705 w 263532"/>
                <a:gd name="connsiteY51" fmla="*/ 144794 h 283495"/>
                <a:gd name="connsiteX52" fmla="*/ 74278 w 263532"/>
                <a:gd name="connsiteY52" fmla="*/ 126833 h 283495"/>
                <a:gd name="connsiteX53" fmla="*/ 83808 w 263532"/>
                <a:gd name="connsiteY53" fmla="*/ 133065 h 283495"/>
                <a:gd name="connsiteX54" fmla="*/ 77577 w 263532"/>
                <a:gd name="connsiteY54" fmla="*/ 154324 h 283495"/>
                <a:gd name="connsiteX55" fmla="*/ 59617 w 263532"/>
                <a:gd name="connsiteY55" fmla="*/ 158722 h 283495"/>
                <a:gd name="connsiteX56" fmla="*/ 41656 w 263532"/>
                <a:gd name="connsiteY56" fmla="*/ 155057 h 283495"/>
                <a:gd name="connsiteX57" fmla="*/ 46055 w 263532"/>
                <a:gd name="connsiteY57" fmla="*/ 135630 h 283495"/>
                <a:gd name="connsiteX58" fmla="*/ 44955 w 263532"/>
                <a:gd name="connsiteY58" fmla="*/ 112538 h 283495"/>
                <a:gd name="connsiteX59" fmla="*/ 43489 w 263532"/>
                <a:gd name="connsiteY59" fmla="*/ 84681 h 283495"/>
                <a:gd name="connsiteX60" fmla="*/ 27728 w 263532"/>
                <a:gd name="connsiteY60" fmla="*/ 92745 h 283495"/>
                <a:gd name="connsiteX61" fmla="*/ 24062 w 263532"/>
                <a:gd name="connsiteY61" fmla="*/ 78084 h 283495"/>
                <a:gd name="connsiteX62" fmla="*/ 46421 w 263532"/>
                <a:gd name="connsiteY62" fmla="*/ 58657 h 283495"/>
                <a:gd name="connsiteX63" fmla="*/ 62915 w 263532"/>
                <a:gd name="connsiteY63" fmla="*/ 49860 h 283495"/>
                <a:gd name="connsiteX64" fmla="*/ 92605 w 263532"/>
                <a:gd name="connsiteY64" fmla="*/ 37765 h 283495"/>
                <a:gd name="connsiteX65" fmla="*/ 109466 w 263532"/>
                <a:gd name="connsiteY65" fmla="*/ 60490 h 283495"/>
                <a:gd name="connsiteX66" fmla="*/ 110565 w 263532"/>
                <a:gd name="connsiteY66" fmla="*/ 59757 h 283495"/>
                <a:gd name="connsiteX67" fmla="*/ 109832 w 263532"/>
                <a:gd name="connsiteY67" fmla="*/ 58657 h 283495"/>
                <a:gd name="connsiteX68" fmla="*/ 118629 w 263532"/>
                <a:gd name="connsiteY68" fmla="*/ 34099 h 28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3532" h="283495">
                  <a:moveTo>
                    <a:pt x="118629" y="34099"/>
                  </a:moveTo>
                  <a:cubicBezTo>
                    <a:pt x="151984" y="42529"/>
                    <a:pt x="147219" y="48028"/>
                    <a:pt x="149052" y="11374"/>
                  </a:cubicBezTo>
                  <a:cubicBezTo>
                    <a:pt x="152717" y="8441"/>
                    <a:pt x="147219" y="-355"/>
                    <a:pt x="155283" y="11"/>
                  </a:cubicBezTo>
                  <a:cubicBezTo>
                    <a:pt x="161148" y="378"/>
                    <a:pt x="162614" y="5876"/>
                    <a:pt x="162980" y="11007"/>
                  </a:cubicBezTo>
                  <a:cubicBezTo>
                    <a:pt x="163347" y="15406"/>
                    <a:pt x="161881" y="20537"/>
                    <a:pt x="165180" y="23470"/>
                  </a:cubicBezTo>
                  <a:cubicBezTo>
                    <a:pt x="175443" y="32266"/>
                    <a:pt x="183140" y="39231"/>
                    <a:pt x="164447" y="48761"/>
                  </a:cubicBezTo>
                  <a:cubicBezTo>
                    <a:pt x="154917" y="53526"/>
                    <a:pt x="172144" y="57558"/>
                    <a:pt x="169212" y="64522"/>
                  </a:cubicBezTo>
                  <a:cubicBezTo>
                    <a:pt x="172877" y="57924"/>
                    <a:pt x="165546" y="43629"/>
                    <a:pt x="180941" y="46195"/>
                  </a:cubicBezTo>
                  <a:cubicBezTo>
                    <a:pt x="192304" y="48028"/>
                    <a:pt x="197802" y="56091"/>
                    <a:pt x="194503" y="68187"/>
                  </a:cubicBezTo>
                  <a:cubicBezTo>
                    <a:pt x="192304" y="75518"/>
                    <a:pt x="200734" y="83215"/>
                    <a:pt x="193037" y="91279"/>
                  </a:cubicBezTo>
                  <a:cubicBezTo>
                    <a:pt x="189738" y="94578"/>
                    <a:pt x="194869" y="93112"/>
                    <a:pt x="195969" y="93478"/>
                  </a:cubicBezTo>
                  <a:cubicBezTo>
                    <a:pt x="204766" y="94212"/>
                    <a:pt x="208431" y="102642"/>
                    <a:pt x="214662" y="107407"/>
                  </a:cubicBezTo>
                  <a:cubicBezTo>
                    <a:pt x="224925" y="115471"/>
                    <a:pt x="219794" y="126833"/>
                    <a:pt x="204033" y="134897"/>
                  </a:cubicBezTo>
                  <a:cubicBezTo>
                    <a:pt x="211364" y="141128"/>
                    <a:pt x="217595" y="146993"/>
                    <a:pt x="212463" y="157989"/>
                  </a:cubicBezTo>
                  <a:cubicBezTo>
                    <a:pt x="209164" y="164954"/>
                    <a:pt x="216862" y="168252"/>
                    <a:pt x="220161" y="171918"/>
                  </a:cubicBezTo>
                  <a:cubicBezTo>
                    <a:pt x="227125" y="179615"/>
                    <a:pt x="235922" y="185846"/>
                    <a:pt x="246918" y="186946"/>
                  </a:cubicBezTo>
                  <a:cubicBezTo>
                    <a:pt x="249850" y="191711"/>
                    <a:pt x="254982" y="194643"/>
                    <a:pt x="259380" y="197942"/>
                  </a:cubicBezTo>
                  <a:cubicBezTo>
                    <a:pt x="263046" y="200874"/>
                    <a:pt x="265611" y="207838"/>
                    <a:pt x="261213" y="208938"/>
                  </a:cubicBezTo>
                  <a:cubicBezTo>
                    <a:pt x="245085" y="213703"/>
                    <a:pt x="239221" y="238994"/>
                    <a:pt x="213929" y="226532"/>
                  </a:cubicBezTo>
                  <a:cubicBezTo>
                    <a:pt x="225292" y="239361"/>
                    <a:pt x="233356" y="247791"/>
                    <a:pt x="224192" y="260254"/>
                  </a:cubicBezTo>
                  <a:cubicBezTo>
                    <a:pt x="223093" y="261720"/>
                    <a:pt x="221627" y="263186"/>
                    <a:pt x="221260" y="265018"/>
                  </a:cubicBezTo>
                  <a:cubicBezTo>
                    <a:pt x="220161" y="269784"/>
                    <a:pt x="225292" y="277848"/>
                    <a:pt x="216495" y="278580"/>
                  </a:cubicBezTo>
                  <a:cubicBezTo>
                    <a:pt x="209164" y="279313"/>
                    <a:pt x="203300" y="274915"/>
                    <a:pt x="202200" y="266851"/>
                  </a:cubicBezTo>
                  <a:cubicBezTo>
                    <a:pt x="202200" y="265385"/>
                    <a:pt x="204033" y="260986"/>
                    <a:pt x="200001" y="265018"/>
                  </a:cubicBezTo>
                  <a:cubicBezTo>
                    <a:pt x="199268" y="265752"/>
                    <a:pt x="194136" y="266485"/>
                    <a:pt x="197802" y="268317"/>
                  </a:cubicBezTo>
                  <a:cubicBezTo>
                    <a:pt x="204766" y="271616"/>
                    <a:pt x="204033" y="275648"/>
                    <a:pt x="199634" y="279680"/>
                  </a:cubicBezTo>
                  <a:cubicBezTo>
                    <a:pt x="194503" y="284445"/>
                    <a:pt x="188272" y="284812"/>
                    <a:pt x="182407" y="280413"/>
                  </a:cubicBezTo>
                  <a:cubicBezTo>
                    <a:pt x="176176" y="275282"/>
                    <a:pt x="167379" y="270150"/>
                    <a:pt x="165180" y="263919"/>
                  </a:cubicBezTo>
                  <a:cubicBezTo>
                    <a:pt x="160415" y="251090"/>
                    <a:pt x="153084" y="254022"/>
                    <a:pt x="143554" y="254389"/>
                  </a:cubicBezTo>
                  <a:cubicBezTo>
                    <a:pt x="131825" y="254755"/>
                    <a:pt x="123394" y="256588"/>
                    <a:pt x="119362" y="269784"/>
                  </a:cubicBezTo>
                  <a:cubicBezTo>
                    <a:pt x="117530" y="275648"/>
                    <a:pt x="112032" y="281513"/>
                    <a:pt x="103235" y="278580"/>
                  </a:cubicBezTo>
                  <a:cubicBezTo>
                    <a:pt x="96270" y="264652"/>
                    <a:pt x="109099" y="254389"/>
                    <a:pt x="110932" y="240094"/>
                  </a:cubicBezTo>
                  <a:cubicBezTo>
                    <a:pt x="98470" y="251823"/>
                    <a:pt x="90406" y="239361"/>
                    <a:pt x="78310" y="236428"/>
                  </a:cubicBezTo>
                  <a:cubicBezTo>
                    <a:pt x="83075" y="241560"/>
                    <a:pt x="87473" y="243759"/>
                    <a:pt x="91139" y="247425"/>
                  </a:cubicBezTo>
                  <a:cubicBezTo>
                    <a:pt x="95904" y="252556"/>
                    <a:pt x="101769" y="257688"/>
                    <a:pt x="96637" y="265018"/>
                  </a:cubicBezTo>
                  <a:cubicBezTo>
                    <a:pt x="91872" y="271616"/>
                    <a:pt x="82709" y="268317"/>
                    <a:pt x="79776" y="265018"/>
                  </a:cubicBezTo>
                  <a:cubicBezTo>
                    <a:pt x="70979" y="255122"/>
                    <a:pt x="64015" y="261720"/>
                    <a:pt x="56318" y="265385"/>
                  </a:cubicBezTo>
                  <a:cubicBezTo>
                    <a:pt x="52286" y="267218"/>
                    <a:pt x="48620" y="269417"/>
                    <a:pt x="43855" y="268317"/>
                  </a:cubicBezTo>
                  <a:cubicBezTo>
                    <a:pt x="34692" y="266118"/>
                    <a:pt x="33592" y="257321"/>
                    <a:pt x="28827" y="251090"/>
                  </a:cubicBezTo>
                  <a:cubicBezTo>
                    <a:pt x="21130" y="240827"/>
                    <a:pt x="14166" y="229464"/>
                    <a:pt x="237" y="225799"/>
                  </a:cubicBezTo>
                  <a:cubicBezTo>
                    <a:pt x="-496" y="222133"/>
                    <a:pt x="604" y="218835"/>
                    <a:pt x="1703" y="215536"/>
                  </a:cubicBezTo>
                  <a:cubicBezTo>
                    <a:pt x="4269" y="194643"/>
                    <a:pt x="16365" y="190978"/>
                    <a:pt x="38724" y="205639"/>
                  </a:cubicBezTo>
                  <a:cubicBezTo>
                    <a:pt x="39090" y="198308"/>
                    <a:pt x="44222" y="191711"/>
                    <a:pt x="35058" y="185846"/>
                  </a:cubicBezTo>
                  <a:cubicBezTo>
                    <a:pt x="30294" y="182914"/>
                    <a:pt x="28461" y="177782"/>
                    <a:pt x="31393" y="172651"/>
                  </a:cubicBezTo>
                  <a:cubicBezTo>
                    <a:pt x="34692" y="168619"/>
                    <a:pt x="39457" y="164954"/>
                    <a:pt x="45688" y="165686"/>
                  </a:cubicBezTo>
                  <a:cubicBezTo>
                    <a:pt x="52652" y="166420"/>
                    <a:pt x="47887" y="174484"/>
                    <a:pt x="51553" y="177782"/>
                  </a:cubicBezTo>
                  <a:cubicBezTo>
                    <a:pt x="50087" y="170452"/>
                    <a:pt x="51553" y="163121"/>
                    <a:pt x="60350" y="163854"/>
                  </a:cubicBezTo>
                  <a:cubicBezTo>
                    <a:pt x="73178" y="164954"/>
                    <a:pt x="75744" y="174484"/>
                    <a:pt x="75378" y="184380"/>
                  </a:cubicBezTo>
                  <a:cubicBezTo>
                    <a:pt x="81975" y="170818"/>
                    <a:pt x="74278" y="152491"/>
                    <a:pt x="86740" y="138196"/>
                  </a:cubicBezTo>
                  <a:cubicBezTo>
                    <a:pt x="97004" y="144427"/>
                    <a:pt x="92239" y="156157"/>
                    <a:pt x="99203" y="163121"/>
                  </a:cubicBezTo>
                  <a:cubicBezTo>
                    <a:pt x="101402" y="161288"/>
                    <a:pt x="103968" y="157623"/>
                    <a:pt x="108366" y="156157"/>
                  </a:cubicBezTo>
                  <a:cubicBezTo>
                    <a:pt x="98103" y="158722"/>
                    <a:pt x="94438" y="154690"/>
                    <a:pt x="93705" y="144794"/>
                  </a:cubicBezTo>
                  <a:cubicBezTo>
                    <a:pt x="92605" y="133065"/>
                    <a:pt x="88573" y="129766"/>
                    <a:pt x="74278" y="126833"/>
                  </a:cubicBezTo>
                  <a:cubicBezTo>
                    <a:pt x="79043" y="125367"/>
                    <a:pt x="83075" y="127200"/>
                    <a:pt x="83808" y="133065"/>
                  </a:cubicBezTo>
                  <a:cubicBezTo>
                    <a:pt x="84908" y="140762"/>
                    <a:pt x="80876" y="147360"/>
                    <a:pt x="77577" y="154324"/>
                  </a:cubicBezTo>
                  <a:cubicBezTo>
                    <a:pt x="73178" y="163487"/>
                    <a:pt x="67680" y="163854"/>
                    <a:pt x="59617" y="158722"/>
                  </a:cubicBezTo>
                  <a:cubicBezTo>
                    <a:pt x="54485" y="155423"/>
                    <a:pt x="45688" y="165320"/>
                    <a:pt x="41656" y="155057"/>
                  </a:cubicBezTo>
                  <a:cubicBezTo>
                    <a:pt x="38724" y="147726"/>
                    <a:pt x="43489" y="141861"/>
                    <a:pt x="46055" y="135630"/>
                  </a:cubicBezTo>
                  <a:cubicBezTo>
                    <a:pt x="48987" y="127933"/>
                    <a:pt x="50820" y="118770"/>
                    <a:pt x="44955" y="112538"/>
                  </a:cubicBezTo>
                  <a:cubicBezTo>
                    <a:pt x="37258" y="104475"/>
                    <a:pt x="38357" y="96411"/>
                    <a:pt x="43489" y="84681"/>
                  </a:cubicBezTo>
                  <a:cubicBezTo>
                    <a:pt x="37991" y="91646"/>
                    <a:pt x="33592" y="95311"/>
                    <a:pt x="27728" y="92745"/>
                  </a:cubicBezTo>
                  <a:cubicBezTo>
                    <a:pt x="20397" y="89446"/>
                    <a:pt x="23696" y="83582"/>
                    <a:pt x="24062" y="78084"/>
                  </a:cubicBezTo>
                  <a:cubicBezTo>
                    <a:pt x="25528" y="56458"/>
                    <a:pt x="25528" y="56458"/>
                    <a:pt x="46421" y="58657"/>
                  </a:cubicBezTo>
                  <a:cubicBezTo>
                    <a:pt x="54118" y="59390"/>
                    <a:pt x="60350" y="57924"/>
                    <a:pt x="62915" y="49860"/>
                  </a:cubicBezTo>
                  <a:cubicBezTo>
                    <a:pt x="68047" y="34099"/>
                    <a:pt x="80876" y="36298"/>
                    <a:pt x="92605" y="37765"/>
                  </a:cubicBezTo>
                  <a:cubicBezTo>
                    <a:pt x="104334" y="39231"/>
                    <a:pt x="109832" y="46928"/>
                    <a:pt x="109466" y="60490"/>
                  </a:cubicBezTo>
                  <a:cubicBezTo>
                    <a:pt x="109466" y="61223"/>
                    <a:pt x="112765" y="59390"/>
                    <a:pt x="110565" y="59757"/>
                  </a:cubicBezTo>
                  <a:cubicBezTo>
                    <a:pt x="110199" y="59757"/>
                    <a:pt x="109832" y="59390"/>
                    <a:pt x="109832" y="58657"/>
                  </a:cubicBezTo>
                  <a:cubicBezTo>
                    <a:pt x="108366" y="48028"/>
                    <a:pt x="107267" y="38498"/>
                    <a:pt x="118629" y="3409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C459E30F-D945-4E12-949F-01093D00E54A}"/>
                </a:ext>
              </a:extLst>
            </p:cNvPr>
            <p:cNvSpPr/>
            <p:nvPr/>
          </p:nvSpPr>
          <p:spPr>
            <a:xfrm>
              <a:off x="11156795" y="6375579"/>
              <a:ext cx="246175" cy="229824"/>
            </a:xfrm>
            <a:custGeom>
              <a:avLst/>
              <a:gdLst>
                <a:gd name="connsiteX0" fmla="*/ 246176 w 246175"/>
                <a:gd name="connsiteY0" fmla="*/ 43671 h 229824"/>
                <a:gd name="connsiteX1" fmla="*/ 232614 w 246175"/>
                <a:gd name="connsiteY1" fmla="*/ 77026 h 229824"/>
                <a:gd name="connsiteX2" fmla="*/ 221984 w 246175"/>
                <a:gd name="connsiteY2" fmla="*/ 51002 h 229824"/>
                <a:gd name="connsiteX3" fmla="*/ 194494 w 246175"/>
                <a:gd name="connsiteY3" fmla="*/ 62731 h 229824"/>
                <a:gd name="connsiteX4" fmla="*/ 170302 w 246175"/>
                <a:gd name="connsiteY4" fmla="*/ 70795 h 229824"/>
                <a:gd name="connsiteX5" fmla="*/ 158573 w 246175"/>
                <a:gd name="connsiteY5" fmla="*/ 80325 h 229824"/>
                <a:gd name="connsiteX6" fmla="*/ 157473 w 246175"/>
                <a:gd name="connsiteY6" fmla="*/ 85456 h 229824"/>
                <a:gd name="connsiteX7" fmla="*/ 156740 w 246175"/>
                <a:gd name="connsiteY7" fmla="*/ 97918 h 229824"/>
                <a:gd name="connsiteX8" fmla="*/ 170302 w 246175"/>
                <a:gd name="connsiteY8" fmla="*/ 87289 h 229824"/>
                <a:gd name="connsiteX9" fmla="*/ 171768 w 246175"/>
                <a:gd name="connsiteY9" fmla="*/ 162429 h 229824"/>
                <a:gd name="connsiteX10" fmla="*/ 193761 w 246175"/>
                <a:gd name="connsiteY10" fmla="*/ 167194 h 229824"/>
                <a:gd name="connsiteX11" fmla="*/ 200358 w 246175"/>
                <a:gd name="connsiteY11" fmla="*/ 163896 h 229824"/>
                <a:gd name="connsiteX12" fmla="*/ 206956 w 246175"/>
                <a:gd name="connsiteY12" fmla="*/ 140437 h 229824"/>
                <a:gd name="connsiteX13" fmla="*/ 194127 w 246175"/>
                <a:gd name="connsiteY13" fmla="*/ 144102 h 229824"/>
                <a:gd name="connsiteX14" fmla="*/ 204757 w 246175"/>
                <a:gd name="connsiteY14" fmla="*/ 131640 h 229824"/>
                <a:gd name="connsiteX15" fmla="*/ 227482 w 246175"/>
                <a:gd name="connsiteY15" fmla="*/ 146668 h 229824"/>
                <a:gd name="connsiteX16" fmla="*/ 245076 w 246175"/>
                <a:gd name="connsiteY16" fmla="*/ 157298 h 229824"/>
                <a:gd name="connsiteX17" fmla="*/ 223450 w 246175"/>
                <a:gd name="connsiteY17" fmla="*/ 184055 h 229824"/>
                <a:gd name="connsiteX18" fmla="*/ 214287 w 246175"/>
                <a:gd name="connsiteY18" fmla="*/ 148501 h 229824"/>
                <a:gd name="connsiteX19" fmla="*/ 206590 w 246175"/>
                <a:gd name="connsiteY19" fmla="*/ 197984 h 229824"/>
                <a:gd name="connsiteX20" fmla="*/ 200725 w 246175"/>
                <a:gd name="connsiteY20" fmla="*/ 206048 h 229824"/>
                <a:gd name="connsiteX21" fmla="*/ 197793 w 246175"/>
                <a:gd name="connsiteY21" fmla="*/ 195784 h 229824"/>
                <a:gd name="connsiteX22" fmla="*/ 190828 w 246175"/>
                <a:gd name="connsiteY22" fmla="*/ 177091 h 229824"/>
                <a:gd name="connsiteX23" fmla="*/ 182765 w 246175"/>
                <a:gd name="connsiteY23" fmla="*/ 177824 h 229824"/>
                <a:gd name="connsiteX24" fmla="*/ 182031 w 246175"/>
                <a:gd name="connsiteY24" fmla="*/ 184422 h 229824"/>
                <a:gd name="connsiteX25" fmla="*/ 185330 w 246175"/>
                <a:gd name="connsiteY25" fmla="*/ 195418 h 229824"/>
                <a:gd name="connsiteX26" fmla="*/ 174701 w 246175"/>
                <a:gd name="connsiteY26" fmla="*/ 184055 h 229824"/>
                <a:gd name="connsiteX27" fmla="*/ 173968 w 246175"/>
                <a:gd name="connsiteY27" fmla="*/ 178557 h 229824"/>
                <a:gd name="connsiteX28" fmla="*/ 170302 w 246175"/>
                <a:gd name="connsiteY28" fmla="*/ 194318 h 229824"/>
                <a:gd name="connsiteX29" fmla="*/ 168836 w 246175"/>
                <a:gd name="connsiteY29" fmla="*/ 224374 h 229824"/>
                <a:gd name="connsiteX30" fmla="*/ 151975 w 246175"/>
                <a:gd name="connsiteY30" fmla="*/ 211179 h 229824"/>
                <a:gd name="connsiteX31" fmla="*/ 135114 w 246175"/>
                <a:gd name="connsiteY31" fmla="*/ 210446 h 229824"/>
                <a:gd name="connsiteX32" fmla="*/ 132915 w 246175"/>
                <a:gd name="connsiteY32" fmla="*/ 226574 h 229824"/>
                <a:gd name="connsiteX33" fmla="*/ 87831 w 246175"/>
                <a:gd name="connsiteY33" fmla="*/ 219609 h 229824"/>
                <a:gd name="connsiteX34" fmla="*/ 81233 w 246175"/>
                <a:gd name="connsiteY34" fmla="*/ 203848 h 229824"/>
                <a:gd name="connsiteX35" fmla="*/ 90030 w 246175"/>
                <a:gd name="connsiteY35" fmla="*/ 183322 h 229824"/>
                <a:gd name="connsiteX36" fmla="*/ 83799 w 246175"/>
                <a:gd name="connsiteY36" fmla="*/ 170127 h 229824"/>
                <a:gd name="connsiteX37" fmla="*/ 72803 w 246175"/>
                <a:gd name="connsiteY37" fmla="*/ 177458 h 229824"/>
                <a:gd name="connsiteX38" fmla="*/ 61440 w 246175"/>
                <a:gd name="connsiteY38" fmla="*/ 189553 h 229824"/>
                <a:gd name="connsiteX39" fmla="*/ 46412 w 246175"/>
                <a:gd name="connsiteY39" fmla="*/ 175991 h 229824"/>
                <a:gd name="connsiteX40" fmla="*/ 39081 w 246175"/>
                <a:gd name="connsiteY40" fmla="*/ 155465 h 229824"/>
                <a:gd name="connsiteX41" fmla="*/ 43113 w 246175"/>
                <a:gd name="connsiteY41" fmla="*/ 138971 h 229824"/>
                <a:gd name="connsiteX42" fmla="*/ 1328 w 246175"/>
                <a:gd name="connsiteY42" fmla="*/ 116979 h 229824"/>
                <a:gd name="connsiteX43" fmla="*/ 2061 w 246175"/>
                <a:gd name="connsiteY43" fmla="*/ 110748 h 229824"/>
                <a:gd name="connsiteX44" fmla="*/ 32117 w 246175"/>
                <a:gd name="connsiteY44" fmla="*/ 46237 h 229824"/>
                <a:gd name="connsiteX45" fmla="*/ 126684 w 246175"/>
                <a:gd name="connsiteY45" fmla="*/ 53 h 229824"/>
                <a:gd name="connsiteX46" fmla="*/ 207689 w 246175"/>
                <a:gd name="connsiteY46" fmla="*/ 30475 h 229824"/>
                <a:gd name="connsiteX47" fmla="*/ 246176 w 246175"/>
                <a:gd name="connsiteY47" fmla="*/ 43671 h 22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6175" h="229824">
                  <a:moveTo>
                    <a:pt x="246176" y="43671"/>
                  </a:moveTo>
                  <a:cubicBezTo>
                    <a:pt x="234080" y="51368"/>
                    <a:pt x="245443" y="69328"/>
                    <a:pt x="232614" y="77026"/>
                  </a:cubicBezTo>
                  <a:cubicBezTo>
                    <a:pt x="238112" y="64197"/>
                    <a:pt x="234813" y="52834"/>
                    <a:pt x="221984" y="51002"/>
                  </a:cubicBezTo>
                  <a:cubicBezTo>
                    <a:pt x="213554" y="49902"/>
                    <a:pt x="196693" y="38906"/>
                    <a:pt x="194494" y="62731"/>
                  </a:cubicBezTo>
                  <a:cubicBezTo>
                    <a:pt x="193394" y="73360"/>
                    <a:pt x="180932" y="74827"/>
                    <a:pt x="170302" y="70795"/>
                  </a:cubicBezTo>
                  <a:cubicBezTo>
                    <a:pt x="161139" y="67129"/>
                    <a:pt x="150509" y="62731"/>
                    <a:pt x="158573" y="80325"/>
                  </a:cubicBezTo>
                  <a:cubicBezTo>
                    <a:pt x="159306" y="81791"/>
                    <a:pt x="157840" y="83623"/>
                    <a:pt x="157473" y="85456"/>
                  </a:cubicBezTo>
                  <a:cubicBezTo>
                    <a:pt x="156740" y="89855"/>
                    <a:pt x="149410" y="94986"/>
                    <a:pt x="156740" y="97918"/>
                  </a:cubicBezTo>
                  <a:cubicBezTo>
                    <a:pt x="164804" y="101217"/>
                    <a:pt x="166270" y="92787"/>
                    <a:pt x="170302" y="87289"/>
                  </a:cubicBezTo>
                  <a:cubicBezTo>
                    <a:pt x="169203" y="113313"/>
                    <a:pt x="193394" y="137505"/>
                    <a:pt x="171768" y="162429"/>
                  </a:cubicBezTo>
                  <a:cubicBezTo>
                    <a:pt x="179466" y="170493"/>
                    <a:pt x="189729" y="143736"/>
                    <a:pt x="193761" y="167194"/>
                  </a:cubicBezTo>
                  <a:cubicBezTo>
                    <a:pt x="194494" y="170493"/>
                    <a:pt x="198892" y="166828"/>
                    <a:pt x="200358" y="163896"/>
                  </a:cubicBezTo>
                  <a:cubicBezTo>
                    <a:pt x="204757" y="156565"/>
                    <a:pt x="212821" y="149234"/>
                    <a:pt x="206956" y="140437"/>
                  </a:cubicBezTo>
                  <a:cubicBezTo>
                    <a:pt x="201825" y="132373"/>
                    <a:pt x="200358" y="148501"/>
                    <a:pt x="194127" y="144102"/>
                  </a:cubicBezTo>
                  <a:cubicBezTo>
                    <a:pt x="194127" y="136772"/>
                    <a:pt x="195960" y="129074"/>
                    <a:pt x="204757" y="131640"/>
                  </a:cubicBezTo>
                  <a:cubicBezTo>
                    <a:pt x="213554" y="134206"/>
                    <a:pt x="230048" y="139704"/>
                    <a:pt x="227482" y="146668"/>
                  </a:cubicBezTo>
                  <a:cubicBezTo>
                    <a:pt x="216853" y="175991"/>
                    <a:pt x="234813" y="159131"/>
                    <a:pt x="245076" y="157298"/>
                  </a:cubicBezTo>
                  <a:cubicBezTo>
                    <a:pt x="242144" y="170860"/>
                    <a:pt x="223817" y="170127"/>
                    <a:pt x="223450" y="184055"/>
                  </a:cubicBezTo>
                  <a:cubicBezTo>
                    <a:pt x="221251" y="171959"/>
                    <a:pt x="219418" y="161330"/>
                    <a:pt x="214287" y="148501"/>
                  </a:cubicBezTo>
                  <a:cubicBezTo>
                    <a:pt x="206956" y="166095"/>
                    <a:pt x="213554" y="182955"/>
                    <a:pt x="206590" y="197984"/>
                  </a:cubicBezTo>
                  <a:cubicBezTo>
                    <a:pt x="205123" y="201282"/>
                    <a:pt x="205490" y="206780"/>
                    <a:pt x="200725" y="206048"/>
                  </a:cubicBezTo>
                  <a:cubicBezTo>
                    <a:pt x="195593" y="204948"/>
                    <a:pt x="195593" y="201282"/>
                    <a:pt x="197793" y="195784"/>
                  </a:cubicBezTo>
                  <a:cubicBezTo>
                    <a:pt x="200725" y="188454"/>
                    <a:pt x="198159" y="181489"/>
                    <a:pt x="190828" y="177091"/>
                  </a:cubicBezTo>
                  <a:cubicBezTo>
                    <a:pt x="187896" y="175625"/>
                    <a:pt x="184964" y="174525"/>
                    <a:pt x="182765" y="177824"/>
                  </a:cubicBezTo>
                  <a:cubicBezTo>
                    <a:pt x="181298" y="179657"/>
                    <a:pt x="179466" y="182589"/>
                    <a:pt x="182031" y="184422"/>
                  </a:cubicBezTo>
                  <a:cubicBezTo>
                    <a:pt x="186430" y="187721"/>
                    <a:pt x="194494" y="191019"/>
                    <a:pt x="185330" y="195418"/>
                  </a:cubicBezTo>
                  <a:cubicBezTo>
                    <a:pt x="178000" y="199083"/>
                    <a:pt x="175067" y="191019"/>
                    <a:pt x="174701" y="184055"/>
                  </a:cubicBezTo>
                  <a:cubicBezTo>
                    <a:pt x="174701" y="182222"/>
                    <a:pt x="174334" y="180390"/>
                    <a:pt x="173968" y="178557"/>
                  </a:cubicBezTo>
                  <a:cubicBezTo>
                    <a:pt x="163338" y="183322"/>
                    <a:pt x="164804" y="182589"/>
                    <a:pt x="170302" y="194318"/>
                  </a:cubicBezTo>
                  <a:cubicBezTo>
                    <a:pt x="174701" y="203848"/>
                    <a:pt x="173968" y="214478"/>
                    <a:pt x="168836" y="224374"/>
                  </a:cubicBezTo>
                  <a:cubicBezTo>
                    <a:pt x="158206" y="225107"/>
                    <a:pt x="157107" y="207147"/>
                    <a:pt x="151975" y="211179"/>
                  </a:cubicBezTo>
                  <a:cubicBezTo>
                    <a:pt x="144278" y="217777"/>
                    <a:pt x="140613" y="219243"/>
                    <a:pt x="135114" y="210446"/>
                  </a:cubicBezTo>
                  <a:cubicBezTo>
                    <a:pt x="130716" y="216311"/>
                    <a:pt x="140613" y="222175"/>
                    <a:pt x="132915" y="226574"/>
                  </a:cubicBezTo>
                  <a:cubicBezTo>
                    <a:pt x="116055" y="235370"/>
                    <a:pt x="102493" y="224008"/>
                    <a:pt x="87831" y="219609"/>
                  </a:cubicBezTo>
                  <a:cubicBezTo>
                    <a:pt x="78301" y="217410"/>
                    <a:pt x="78668" y="211179"/>
                    <a:pt x="81233" y="203848"/>
                  </a:cubicBezTo>
                  <a:cubicBezTo>
                    <a:pt x="83433" y="196884"/>
                    <a:pt x="88198" y="190653"/>
                    <a:pt x="90030" y="183322"/>
                  </a:cubicBezTo>
                  <a:cubicBezTo>
                    <a:pt x="91496" y="177824"/>
                    <a:pt x="91496" y="172326"/>
                    <a:pt x="83799" y="170127"/>
                  </a:cubicBezTo>
                  <a:cubicBezTo>
                    <a:pt x="76102" y="167927"/>
                    <a:pt x="73536" y="170493"/>
                    <a:pt x="72803" y="177458"/>
                  </a:cubicBezTo>
                  <a:cubicBezTo>
                    <a:pt x="72070" y="184055"/>
                    <a:pt x="69504" y="189920"/>
                    <a:pt x="61440" y="189553"/>
                  </a:cubicBezTo>
                  <a:cubicBezTo>
                    <a:pt x="53376" y="188820"/>
                    <a:pt x="47145" y="185155"/>
                    <a:pt x="46412" y="175991"/>
                  </a:cubicBezTo>
                  <a:cubicBezTo>
                    <a:pt x="45679" y="168294"/>
                    <a:pt x="43846" y="161696"/>
                    <a:pt x="39081" y="155465"/>
                  </a:cubicBezTo>
                  <a:cubicBezTo>
                    <a:pt x="32484" y="147035"/>
                    <a:pt x="32850" y="146668"/>
                    <a:pt x="43113" y="138971"/>
                  </a:cubicBezTo>
                  <a:cubicBezTo>
                    <a:pt x="27352" y="135672"/>
                    <a:pt x="15256" y="123943"/>
                    <a:pt x="1328" y="116979"/>
                  </a:cubicBezTo>
                  <a:cubicBezTo>
                    <a:pt x="-871" y="115879"/>
                    <a:pt x="-138" y="112580"/>
                    <a:pt x="2061" y="110748"/>
                  </a:cubicBezTo>
                  <a:cubicBezTo>
                    <a:pt x="9758" y="88022"/>
                    <a:pt x="19288" y="66763"/>
                    <a:pt x="32117" y="46237"/>
                  </a:cubicBezTo>
                  <a:cubicBezTo>
                    <a:pt x="51177" y="15081"/>
                    <a:pt x="89664" y="-1047"/>
                    <a:pt x="126684" y="53"/>
                  </a:cubicBezTo>
                  <a:cubicBezTo>
                    <a:pt x="158573" y="786"/>
                    <a:pt x="180932" y="19846"/>
                    <a:pt x="207689" y="30475"/>
                  </a:cubicBezTo>
                  <a:cubicBezTo>
                    <a:pt x="220518" y="35974"/>
                    <a:pt x="235546" y="33774"/>
                    <a:pt x="246176" y="43671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288508CC-2CAB-490F-8806-BC3BA7B439A2}"/>
                </a:ext>
              </a:extLst>
            </p:cNvPr>
            <p:cNvSpPr/>
            <p:nvPr/>
          </p:nvSpPr>
          <p:spPr>
            <a:xfrm>
              <a:off x="10744541" y="6516016"/>
              <a:ext cx="387944" cy="189650"/>
            </a:xfrm>
            <a:custGeom>
              <a:avLst/>
              <a:gdLst>
                <a:gd name="connsiteX0" fmla="*/ 12589 w 387944"/>
                <a:gd name="connsiteY0" fmla="*/ 113260 h 189650"/>
                <a:gd name="connsiteX1" fmla="*/ 126 w 387944"/>
                <a:gd name="connsiteY1" fmla="*/ 103364 h 189650"/>
                <a:gd name="connsiteX2" fmla="*/ 15155 w 387944"/>
                <a:gd name="connsiteY2" fmla="*/ 78439 h 189650"/>
                <a:gd name="connsiteX3" fmla="*/ 18453 w 387944"/>
                <a:gd name="connsiteY3" fmla="*/ 89802 h 189650"/>
                <a:gd name="connsiteX4" fmla="*/ 26151 w 387944"/>
                <a:gd name="connsiteY4" fmla="*/ 85404 h 189650"/>
                <a:gd name="connsiteX5" fmla="*/ 24318 w 387944"/>
                <a:gd name="connsiteY5" fmla="*/ 72208 h 189650"/>
                <a:gd name="connsiteX6" fmla="*/ 25418 w 387944"/>
                <a:gd name="connsiteY6" fmla="*/ 52048 h 189650"/>
                <a:gd name="connsiteX7" fmla="*/ 26517 w 387944"/>
                <a:gd name="connsiteY7" fmla="*/ 31889 h 189650"/>
                <a:gd name="connsiteX8" fmla="*/ 27250 w 387944"/>
                <a:gd name="connsiteY8" fmla="*/ 19793 h 189650"/>
                <a:gd name="connsiteX9" fmla="*/ 24318 w 387944"/>
                <a:gd name="connsiteY9" fmla="*/ 0 h 189650"/>
                <a:gd name="connsiteX10" fmla="*/ 167635 w 387944"/>
                <a:gd name="connsiteY10" fmla="*/ 37387 h 189650"/>
                <a:gd name="connsiteX11" fmla="*/ 193292 w 387944"/>
                <a:gd name="connsiteY11" fmla="*/ 57913 h 189650"/>
                <a:gd name="connsiteX12" fmla="*/ 223349 w 387944"/>
                <a:gd name="connsiteY12" fmla="*/ 59746 h 189650"/>
                <a:gd name="connsiteX13" fmla="*/ 226647 w 387944"/>
                <a:gd name="connsiteY13" fmla="*/ 73674 h 189650"/>
                <a:gd name="connsiteX14" fmla="*/ 225914 w 387944"/>
                <a:gd name="connsiteY14" fmla="*/ 96400 h 189650"/>
                <a:gd name="connsiteX15" fmla="*/ 288959 w 387944"/>
                <a:gd name="connsiteY15" fmla="*/ 84670 h 189650"/>
                <a:gd name="connsiteX16" fmla="*/ 307652 w 387944"/>
                <a:gd name="connsiteY16" fmla="*/ 76240 h 189650"/>
                <a:gd name="connsiteX17" fmla="*/ 317915 w 387944"/>
                <a:gd name="connsiteY17" fmla="*/ 99332 h 189650"/>
                <a:gd name="connsiteX18" fmla="*/ 338808 w 387944"/>
                <a:gd name="connsiteY18" fmla="*/ 110328 h 189650"/>
                <a:gd name="connsiteX19" fmla="*/ 381327 w 387944"/>
                <a:gd name="connsiteY19" fmla="*/ 107762 h 189650"/>
                <a:gd name="connsiteX20" fmla="*/ 387924 w 387944"/>
                <a:gd name="connsiteY20" fmla="*/ 126456 h 189650"/>
                <a:gd name="connsiteX21" fmla="*/ 365199 w 387944"/>
                <a:gd name="connsiteY21" fmla="*/ 150281 h 189650"/>
                <a:gd name="connsiteX22" fmla="*/ 317915 w 387944"/>
                <a:gd name="connsiteY22" fmla="*/ 159811 h 189650"/>
                <a:gd name="connsiteX23" fmla="*/ 314617 w 387944"/>
                <a:gd name="connsiteY23" fmla="*/ 167508 h 189650"/>
                <a:gd name="connsiteX24" fmla="*/ 303621 w 387944"/>
                <a:gd name="connsiteY24" fmla="*/ 171173 h 189650"/>
                <a:gd name="connsiteX25" fmla="*/ 269899 w 387944"/>
                <a:gd name="connsiteY25" fmla="*/ 174106 h 189650"/>
                <a:gd name="connsiteX26" fmla="*/ 259636 w 387944"/>
                <a:gd name="connsiteY26" fmla="*/ 175572 h 189650"/>
                <a:gd name="connsiteX27" fmla="*/ 219317 w 387944"/>
                <a:gd name="connsiteY27" fmla="*/ 168974 h 189650"/>
                <a:gd name="connsiteX28" fmla="*/ 195492 w 387944"/>
                <a:gd name="connsiteY28" fmla="*/ 182536 h 189650"/>
                <a:gd name="connsiteX29" fmla="*/ 182296 w 387944"/>
                <a:gd name="connsiteY29" fmla="*/ 186202 h 189650"/>
                <a:gd name="connsiteX30" fmla="*/ 172766 w 387944"/>
                <a:gd name="connsiteY30" fmla="*/ 164209 h 189650"/>
                <a:gd name="connsiteX31" fmla="*/ 166535 w 387944"/>
                <a:gd name="connsiteY31" fmla="*/ 171173 h 189650"/>
                <a:gd name="connsiteX32" fmla="*/ 149308 w 387944"/>
                <a:gd name="connsiteY32" fmla="*/ 173373 h 189650"/>
                <a:gd name="connsiteX33" fmla="*/ 154073 w 387944"/>
                <a:gd name="connsiteY33" fmla="*/ 156512 h 189650"/>
                <a:gd name="connsiteX34" fmla="*/ 154439 w 387944"/>
                <a:gd name="connsiteY34" fmla="*/ 124257 h 189650"/>
                <a:gd name="connsiteX35" fmla="*/ 156638 w 387944"/>
                <a:gd name="connsiteY35" fmla="*/ 131587 h 189650"/>
                <a:gd name="connsiteX36" fmla="*/ 158105 w 387944"/>
                <a:gd name="connsiteY36" fmla="*/ 152114 h 189650"/>
                <a:gd name="connsiteX37" fmla="*/ 135746 w 387944"/>
                <a:gd name="connsiteY37" fmla="*/ 156879 h 189650"/>
                <a:gd name="connsiteX38" fmla="*/ 122917 w 387944"/>
                <a:gd name="connsiteY38" fmla="*/ 143316 h 189650"/>
                <a:gd name="connsiteX39" fmla="*/ 118885 w 387944"/>
                <a:gd name="connsiteY39" fmla="*/ 125356 h 189650"/>
                <a:gd name="connsiteX40" fmla="*/ 101291 w 387944"/>
                <a:gd name="connsiteY40" fmla="*/ 118392 h 189650"/>
                <a:gd name="connsiteX41" fmla="*/ 91395 w 387944"/>
                <a:gd name="connsiteY41" fmla="*/ 131587 h 189650"/>
                <a:gd name="connsiteX42" fmla="*/ 70868 w 387944"/>
                <a:gd name="connsiteY42" fmla="*/ 145516 h 189650"/>
                <a:gd name="connsiteX43" fmla="*/ 48876 w 387944"/>
                <a:gd name="connsiteY43" fmla="*/ 143683 h 189650"/>
                <a:gd name="connsiteX44" fmla="*/ 33115 w 387944"/>
                <a:gd name="connsiteY44" fmla="*/ 136719 h 189650"/>
                <a:gd name="connsiteX45" fmla="*/ 63538 w 387944"/>
                <a:gd name="connsiteY45" fmla="*/ 118392 h 189650"/>
                <a:gd name="connsiteX46" fmla="*/ 41179 w 387944"/>
                <a:gd name="connsiteY46" fmla="*/ 63778 h 189650"/>
                <a:gd name="connsiteX47" fmla="*/ 51442 w 387944"/>
                <a:gd name="connsiteY47" fmla="*/ 72941 h 189650"/>
                <a:gd name="connsiteX48" fmla="*/ 59872 w 387944"/>
                <a:gd name="connsiteY48" fmla="*/ 94200 h 189650"/>
                <a:gd name="connsiteX49" fmla="*/ 46677 w 387944"/>
                <a:gd name="connsiteY49" fmla="*/ 98599 h 189650"/>
                <a:gd name="connsiteX50" fmla="*/ 38247 w 387944"/>
                <a:gd name="connsiteY50" fmla="*/ 107762 h 189650"/>
                <a:gd name="connsiteX51" fmla="*/ 32748 w 387944"/>
                <a:gd name="connsiteY51" fmla="*/ 121691 h 189650"/>
                <a:gd name="connsiteX52" fmla="*/ 20286 w 387944"/>
                <a:gd name="connsiteY52" fmla="*/ 112161 h 189650"/>
                <a:gd name="connsiteX53" fmla="*/ 12589 w 387944"/>
                <a:gd name="connsiteY53" fmla="*/ 113260 h 18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87944" h="189650">
                  <a:moveTo>
                    <a:pt x="12589" y="113260"/>
                  </a:moveTo>
                  <a:cubicBezTo>
                    <a:pt x="5258" y="113994"/>
                    <a:pt x="-973" y="111061"/>
                    <a:pt x="126" y="103364"/>
                  </a:cubicBezTo>
                  <a:cubicBezTo>
                    <a:pt x="1226" y="93467"/>
                    <a:pt x="-607" y="81005"/>
                    <a:pt x="15155" y="78439"/>
                  </a:cubicBezTo>
                  <a:cubicBezTo>
                    <a:pt x="20286" y="80272"/>
                    <a:pt x="11123" y="88336"/>
                    <a:pt x="18453" y="89802"/>
                  </a:cubicBezTo>
                  <a:cubicBezTo>
                    <a:pt x="21752" y="90535"/>
                    <a:pt x="24685" y="88336"/>
                    <a:pt x="26151" y="85404"/>
                  </a:cubicBezTo>
                  <a:cubicBezTo>
                    <a:pt x="28717" y="80638"/>
                    <a:pt x="29083" y="75873"/>
                    <a:pt x="24318" y="72208"/>
                  </a:cubicBezTo>
                  <a:cubicBezTo>
                    <a:pt x="14421" y="64877"/>
                    <a:pt x="19920" y="58280"/>
                    <a:pt x="25418" y="52048"/>
                  </a:cubicBezTo>
                  <a:cubicBezTo>
                    <a:pt x="31282" y="45451"/>
                    <a:pt x="38980" y="39953"/>
                    <a:pt x="26517" y="31889"/>
                  </a:cubicBezTo>
                  <a:cubicBezTo>
                    <a:pt x="22119" y="29323"/>
                    <a:pt x="25784" y="23825"/>
                    <a:pt x="27250" y="19793"/>
                  </a:cubicBezTo>
                  <a:cubicBezTo>
                    <a:pt x="29083" y="12829"/>
                    <a:pt x="27983" y="6231"/>
                    <a:pt x="24318" y="0"/>
                  </a:cubicBezTo>
                  <a:cubicBezTo>
                    <a:pt x="71968" y="12462"/>
                    <a:pt x="119618" y="25291"/>
                    <a:pt x="167635" y="37387"/>
                  </a:cubicBezTo>
                  <a:cubicBezTo>
                    <a:pt x="179730" y="40319"/>
                    <a:pt x="184495" y="51682"/>
                    <a:pt x="193292" y="57913"/>
                  </a:cubicBezTo>
                  <a:cubicBezTo>
                    <a:pt x="202822" y="64511"/>
                    <a:pt x="212352" y="75507"/>
                    <a:pt x="223349" y="59746"/>
                  </a:cubicBezTo>
                  <a:cubicBezTo>
                    <a:pt x="233245" y="62311"/>
                    <a:pt x="229946" y="68543"/>
                    <a:pt x="226647" y="73674"/>
                  </a:cubicBezTo>
                  <a:cubicBezTo>
                    <a:pt x="221516" y="81372"/>
                    <a:pt x="221882" y="88702"/>
                    <a:pt x="225914" y="96400"/>
                  </a:cubicBezTo>
                  <a:cubicBezTo>
                    <a:pt x="249373" y="105563"/>
                    <a:pt x="269532" y="98599"/>
                    <a:pt x="288959" y="84670"/>
                  </a:cubicBezTo>
                  <a:cubicBezTo>
                    <a:pt x="294457" y="80638"/>
                    <a:pt x="299222" y="71109"/>
                    <a:pt x="307652" y="76240"/>
                  </a:cubicBezTo>
                  <a:cubicBezTo>
                    <a:pt x="315350" y="81005"/>
                    <a:pt x="317549" y="90168"/>
                    <a:pt x="317915" y="99332"/>
                  </a:cubicBezTo>
                  <a:cubicBezTo>
                    <a:pt x="318649" y="117659"/>
                    <a:pt x="322314" y="119125"/>
                    <a:pt x="338808" y="110328"/>
                  </a:cubicBezTo>
                  <a:cubicBezTo>
                    <a:pt x="353103" y="110328"/>
                    <a:pt x="367398" y="108862"/>
                    <a:pt x="381327" y="107762"/>
                  </a:cubicBezTo>
                  <a:cubicBezTo>
                    <a:pt x="388657" y="112161"/>
                    <a:pt x="387924" y="119492"/>
                    <a:pt x="387924" y="126456"/>
                  </a:cubicBezTo>
                  <a:cubicBezTo>
                    <a:pt x="388291" y="145516"/>
                    <a:pt x="383159" y="151747"/>
                    <a:pt x="365199" y="150281"/>
                  </a:cubicBezTo>
                  <a:cubicBezTo>
                    <a:pt x="347972" y="148815"/>
                    <a:pt x="332577" y="149548"/>
                    <a:pt x="317915" y="159811"/>
                  </a:cubicBezTo>
                  <a:cubicBezTo>
                    <a:pt x="314250" y="162377"/>
                    <a:pt x="316083" y="164942"/>
                    <a:pt x="314617" y="167508"/>
                  </a:cubicBezTo>
                  <a:cubicBezTo>
                    <a:pt x="312051" y="171907"/>
                    <a:pt x="307286" y="172640"/>
                    <a:pt x="303621" y="171173"/>
                  </a:cubicBezTo>
                  <a:cubicBezTo>
                    <a:pt x="291891" y="166409"/>
                    <a:pt x="281262" y="173373"/>
                    <a:pt x="269899" y="174106"/>
                  </a:cubicBezTo>
                  <a:cubicBezTo>
                    <a:pt x="266234" y="174472"/>
                    <a:pt x="262935" y="175205"/>
                    <a:pt x="259636" y="175572"/>
                  </a:cubicBezTo>
                  <a:cubicBezTo>
                    <a:pt x="246074" y="173373"/>
                    <a:pt x="232512" y="172273"/>
                    <a:pt x="219317" y="168974"/>
                  </a:cubicBezTo>
                  <a:cubicBezTo>
                    <a:pt x="210520" y="166775"/>
                    <a:pt x="194025" y="159811"/>
                    <a:pt x="195492" y="182536"/>
                  </a:cubicBezTo>
                  <a:cubicBezTo>
                    <a:pt x="195858" y="191700"/>
                    <a:pt x="188161" y="190967"/>
                    <a:pt x="182296" y="186202"/>
                  </a:cubicBezTo>
                  <a:cubicBezTo>
                    <a:pt x="175699" y="180704"/>
                    <a:pt x="175332" y="171907"/>
                    <a:pt x="172766" y="164209"/>
                  </a:cubicBezTo>
                  <a:cubicBezTo>
                    <a:pt x="169467" y="165309"/>
                    <a:pt x="169101" y="169341"/>
                    <a:pt x="166535" y="171173"/>
                  </a:cubicBezTo>
                  <a:cubicBezTo>
                    <a:pt x="161037" y="175205"/>
                    <a:pt x="155539" y="181803"/>
                    <a:pt x="149308" y="173373"/>
                  </a:cubicBezTo>
                  <a:cubicBezTo>
                    <a:pt x="144176" y="166409"/>
                    <a:pt x="147842" y="162010"/>
                    <a:pt x="154073" y="156512"/>
                  </a:cubicBezTo>
                  <a:cubicBezTo>
                    <a:pt x="169834" y="142584"/>
                    <a:pt x="169467" y="131954"/>
                    <a:pt x="154439" y="124257"/>
                  </a:cubicBezTo>
                  <a:cubicBezTo>
                    <a:pt x="151507" y="127922"/>
                    <a:pt x="155172" y="129755"/>
                    <a:pt x="156638" y="131587"/>
                  </a:cubicBezTo>
                  <a:cubicBezTo>
                    <a:pt x="162137" y="138185"/>
                    <a:pt x="163236" y="144783"/>
                    <a:pt x="158105" y="152114"/>
                  </a:cubicBezTo>
                  <a:cubicBezTo>
                    <a:pt x="152240" y="160177"/>
                    <a:pt x="143443" y="157611"/>
                    <a:pt x="135746" y="156879"/>
                  </a:cubicBezTo>
                  <a:cubicBezTo>
                    <a:pt x="127682" y="156146"/>
                    <a:pt x="123650" y="151380"/>
                    <a:pt x="122917" y="143316"/>
                  </a:cubicBezTo>
                  <a:cubicBezTo>
                    <a:pt x="122550" y="137085"/>
                    <a:pt x="121817" y="130854"/>
                    <a:pt x="118885" y="125356"/>
                  </a:cubicBezTo>
                  <a:cubicBezTo>
                    <a:pt x="114853" y="118025"/>
                    <a:pt x="108255" y="117292"/>
                    <a:pt x="101291" y="118392"/>
                  </a:cubicBezTo>
                  <a:cubicBezTo>
                    <a:pt x="93594" y="119492"/>
                    <a:pt x="91395" y="123890"/>
                    <a:pt x="91395" y="131587"/>
                  </a:cubicBezTo>
                  <a:cubicBezTo>
                    <a:pt x="90661" y="151014"/>
                    <a:pt x="88096" y="152847"/>
                    <a:pt x="70868" y="145516"/>
                  </a:cubicBezTo>
                  <a:cubicBezTo>
                    <a:pt x="63538" y="142217"/>
                    <a:pt x="56573" y="142217"/>
                    <a:pt x="48876" y="143683"/>
                  </a:cubicBezTo>
                  <a:cubicBezTo>
                    <a:pt x="42278" y="144783"/>
                    <a:pt x="34581" y="147348"/>
                    <a:pt x="33115" y="136719"/>
                  </a:cubicBezTo>
                  <a:cubicBezTo>
                    <a:pt x="36047" y="118758"/>
                    <a:pt x="48143" y="116193"/>
                    <a:pt x="63538" y="118392"/>
                  </a:cubicBezTo>
                  <a:cubicBezTo>
                    <a:pt x="59872" y="97866"/>
                    <a:pt x="65737" y="74041"/>
                    <a:pt x="41179" y="63778"/>
                  </a:cubicBezTo>
                  <a:cubicBezTo>
                    <a:pt x="40446" y="70009"/>
                    <a:pt x="46677" y="70375"/>
                    <a:pt x="51442" y="72941"/>
                  </a:cubicBezTo>
                  <a:cubicBezTo>
                    <a:pt x="60239" y="77340"/>
                    <a:pt x="59506" y="87236"/>
                    <a:pt x="59872" y="94200"/>
                  </a:cubicBezTo>
                  <a:cubicBezTo>
                    <a:pt x="60239" y="102631"/>
                    <a:pt x="51808" y="99332"/>
                    <a:pt x="46677" y="98599"/>
                  </a:cubicBezTo>
                  <a:cubicBezTo>
                    <a:pt x="39346" y="97499"/>
                    <a:pt x="38613" y="101898"/>
                    <a:pt x="38247" y="107762"/>
                  </a:cubicBezTo>
                  <a:cubicBezTo>
                    <a:pt x="37880" y="112894"/>
                    <a:pt x="40079" y="120225"/>
                    <a:pt x="32748" y="121691"/>
                  </a:cubicBezTo>
                  <a:cubicBezTo>
                    <a:pt x="26151" y="123157"/>
                    <a:pt x="23218" y="116926"/>
                    <a:pt x="20286" y="112161"/>
                  </a:cubicBezTo>
                  <a:cubicBezTo>
                    <a:pt x="16254" y="107396"/>
                    <a:pt x="14788" y="111794"/>
                    <a:pt x="12589" y="113260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B8692E21-A367-4A55-B9CD-D5A0A632F75B}"/>
                </a:ext>
              </a:extLst>
            </p:cNvPr>
            <p:cNvSpPr/>
            <p:nvPr/>
          </p:nvSpPr>
          <p:spPr>
            <a:xfrm>
              <a:off x="11433027" y="6210323"/>
              <a:ext cx="245869" cy="413373"/>
            </a:xfrm>
            <a:custGeom>
              <a:avLst/>
              <a:gdLst>
                <a:gd name="connsiteX0" fmla="*/ 97866 w 245869"/>
                <a:gd name="connsiteY0" fmla="*/ 362507 h 413373"/>
                <a:gd name="connsiteX1" fmla="*/ 66343 w 245869"/>
                <a:gd name="connsiteY1" fmla="*/ 350777 h 413373"/>
                <a:gd name="connsiteX2" fmla="*/ 62312 w 245869"/>
                <a:gd name="connsiteY2" fmla="*/ 326953 h 413373"/>
                <a:gd name="connsiteX3" fmla="*/ 56447 w 245869"/>
                <a:gd name="connsiteY3" fmla="*/ 314490 h 413373"/>
                <a:gd name="connsiteX4" fmla="*/ 47284 w 245869"/>
                <a:gd name="connsiteY4" fmla="*/ 310825 h 413373"/>
                <a:gd name="connsiteX5" fmla="*/ 57913 w 245869"/>
                <a:gd name="connsiteY5" fmla="*/ 302394 h 413373"/>
                <a:gd name="connsiteX6" fmla="*/ 66710 w 245869"/>
                <a:gd name="connsiteY6" fmla="*/ 292498 h 413373"/>
                <a:gd name="connsiteX7" fmla="*/ 56080 w 245869"/>
                <a:gd name="connsiteY7" fmla="*/ 282968 h 413373"/>
                <a:gd name="connsiteX8" fmla="*/ 50582 w 245869"/>
                <a:gd name="connsiteY8" fmla="*/ 276370 h 413373"/>
                <a:gd name="connsiteX9" fmla="*/ 45084 w 245869"/>
                <a:gd name="connsiteY9" fmla="*/ 271972 h 413373"/>
                <a:gd name="connsiteX10" fmla="*/ 36654 w 245869"/>
                <a:gd name="connsiteY10" fmla="*/ 272338 h 413373"/>
                <a:gd name="connsiteX11" fmla="*/ 41419 w 245869"/>
                <a:gd name="connsiteY11" fmla="*/ 262075 h 413373"/>
                <a:gd name="connsiteX12" fmla="*/ 43618 w 245869"/>
                <a:gd name="connsiteY12" fmla="*/ 253645 h 413373"/>
                <a:gd name="connsiteX13" fmla="*/ 41785 w 245869"/>
                <a:gd name="connsiteY13" fmla="*/ 240816 h 413373"/>
                <a:gd name="connsiteX14" fmla="*/ 31889 w 245869"/>
                <a:gd name="connsiteY14" fmla="*/ 224688 h 413373"/>
                <a:gd name="connsiteX15" fmla="*/ 28223 w 245869"/>
                <a:gd name="connsiteY15" fmla="*/ 234585 h 413373"/>
                <a:gd name="connsiteX16" fmla="*/ 21626 w 245869"/>
                <a:gd name="connsiteY16" fmla="*/ 245214 h 413373"/>
                <a:gd name="connsiteX17" fmla="*/ 25658 w 245869"/>
                <a:gd name="connsiteY17" fmla="*/ 213692 h 413373"/>
                <a:gd name="connsiteX18" fmla="*/ 10263 w 245869"/>
                <a:gd name="connsiteY18" fmla="*/ 183269 h 413373"/>
                <a:gd name="connsiteX19" fmla="*/ 6231 w 245869"/>
                <a:gd name="connsiteY19" fmla="*/ 177771 h 413373"/>
                <a:gd name="connsiteX20" fmla="*/ 0 w 245869"/>
                <a:gd name="connsiteY20" fmla="*/ 186568 h 413373"/>
                <a:gd name="connsiteX21" fmla="*/ 22725 w 245869"/>
                <a:gd name="connsiteY21" fmla="*/ 85037 h 413373"/>
                <a:gd name="connsiteX22" fmla="*/ 25291 w 245869"/>
                <a:gd name="connsiteY22" fmla="*/ 54981 h 413373"/>
                <a:gd name="connsiteX23" fmla="*/ 25658 w 245869"/>
                <a:gd name="connsiteY23" fmla="*/ 32988 h 413373"/>
                <a:gd name="connsiteX24" fmla="*/ 37753 w 245869"/>
                <a:gd name="connsiteY24" fmla="*/ 0 h 413373"/>
                <a:gd name="connsiteX25" fmla="*/ 37020 w 245869"/>
                <a:gd name="connsiteY25" fmla="*/ 10996 h 413373"/>
                <a:gd name="connsiteX26" fmla="*/ 49483 w 245869"/>
                <a:gd name="connsiteY26" fmla="*/ 29690 h 413373"/>
                <a:gd name="connsiteX27" fmla="*/ 57913 w 245869"/>
                <a:gd name="connsiteY27" fmla="*/ 35188 h 413373"/>
                <a:gd name="connsiteX28" fmla="*/ 50216 w 245869"/>
                <a:gd name="connsiteY28" fmla="*/ 40319 h 413373"/>
                <a:gd name="connsiteX29" fmla="*/ 39953 w 245869"/>
                <a:gd name="connsiteY29" fmla="*/ 50582 h 413373"/>
                <a:gd name="connsiteX30" fmla="*/ 31889 w 245869"/>
                <a:gd name="connsiteY30" fmla="*/ 83204 h 413373"/>
                <a:gd name="connsiteX31" fmla="*/ 32255 w 245869"/>
                <a:gd name="connsiteY31" fmla="*/ 119858 h 413373"/>
                <a:gd name="connsiteX32" fmla="*/ 28957 w 245869"/>
                <a:gd name="connsiteY32" fmla="*/ 129755 h 413373"/>
                <a:gd name="connsiteX33" fmla="*/ 21626 w 245869"/>
                <a:gd name="connsiteY33" fmla="*/ 151381 h 413373"/>
                <a:gd name="connsiteX34" fmla="*/ 49116 w 245869"/>
                <a:gd name="connsiteY34" fmla="*/ 166408 h 413373"/>
                <a:gd name="connsiteX35" fmla="*/ 45084 w 245869"/>
                <a:gd name="connsiteY35" fmla="*/ 157978 h 413373"/>
                <a:gd name="connsiteX36" fmla="*/ 42518 w 245869"/>
                <a:gd name="connsiteY36" fmla="*/ 140384 h 413373"/>
                <a:gd name="connsiteX37" fmla="*/ 38120 w 245869"/>
                <a:gd name="connsiteY37" fmla="*/ 132687 h 413373"/>
                <a:gd name="connsiteX38" fmla="*/ 64877 w 245869"/>
                <a:gd name="connsiteY38" fmla="*/ 119492 h 413373"/>
                <a:gd name="connsiteX39" fmla="*/ 70009 w 245869"/>
                <a:gd name="connsiteY39" fmla="*/ 121324 h 413373"/>
                <a:gd name="connsiteX40" fmla="*/ 70742 w 245869"/>
                <a:gd name="connsiteY40" fmla="*/ 156512 h 413373"/>
                <a:gd name="connsiteX41" fmla="*/ 56447 w 245869"/>
                <a:gd name="connsiteY41" fmla="*/ 165675 h 413373"/>
                <a:gd name="connsiteX42" fmla="*/ 75873 w 245869"/>
                <a:gd name="connsiteY42" fmla="*/ 186202 h 413373"/>
                <a:gd name="connsiteX43" fmla="*/ 104830 w 245869"/>
                <a:gd name="connsiteY43" fmla="*/ 191333 h 413373"/>
                <a:gd name="connsiteX44" fmla="*/ 119858 w 245869"/>
                <a:gd name="connsiteY44" fmla="*/ 178138 h 413373"/>
                <a:gd name="connsiteX45" fmla="*/ 130488 w 245869"/>
                <a:gd name="connsiteY45" fmla="*/ 170807 h 413373"/>
                <a:gd name="connsiteX46" fmla="*/ 130488 w 245869"/>
                <a:gd name="connsiteY46" fmla="*/ 185469 h 413373"/>
                <a:gd name="connsiteX47" fmla="*/ 124623 w 245869"/>
                <a:gd name="connsiteY47" fmla="*/ 202329 h 413373"/>
                <a:gd name="connsiteX48" fmla="*/ 116559 w 245869"/>
                <a:gd name="connsiteY48" fmla="*/ 206728 h 413373"/>
                <a:gd name="connsiteX49" fmla="*/ 84304 w 245869"/>
                <a:gd name="connsiteY49" fmla="*/ 201230 h 413373"/>
                <a:gd name="connsiteX50" fmla="*/ 73308 w 245869"/>
                <a:gd name="connsiteY50" fmla="*/ 197564 h 413373"/>
                <a:gd name="connsiteX51" fmla="*/ 71842 w 245869"/>
                <a:gd name="connsiteY51" fmla="*/ 210760 h 413373"/>
                <a:gd name="connsiteX52" fmla="*/ 78439 w 245869"/>
                <a:gd name="connsiteY52" fmla="*/ 227620 h 413373"/>
                <a:gd name="connsiteX53" fmla="*/ 93467 w 245869"/>
                <a:gd name="connsiteY53" fmla="*/ 218091 h 413373"/>
                <a:gd name="connsiteX54" fmla="*/ 106296 w 245869"/>
                <a:gd name="connsiteY54" fmla="*/ 216624 h 413373"/>
                <a:gd name="connsiteX55" fmla="*/ 126089 w 245869"/>
                <a:gd name="connsiteY55" fmla="*/ 229087 h 413373"/>
                <a:gd name="connsiteX56" fmla="*/ 131954 w 245869"/>
                <a:gd name="connsiteY56" fmla="*/ 258776 h 413373"/>
                <a:gd name="connsiteX57" fmla="*/ 133787 w 245869"/>
                <a:gd name="connsiteY57" fmla="*/ 268673 h 413373"/>
                <a:gd name="connsiteX58" fmla="*/ 143683 w 245869"/>
                <a:gd name="connsiteY58" fmla="*/ 264641 h 413373"/>
                <a:gd name="connsiteX59" fmla="*/ 150281 w 245869"/>
                <a:gd name="connsiteY59" fmla="*/ 262808 h 413373"/>
                <a:gd name="connsiteX60" fmla="*/ 171907 w 245869"/>
                <a:gd name="connsiteY60" fmla="*/ 258776 h 413373"/>
                <a:gd name="connsiteX61" fmla="*/ 189867 w 245869"/>
                <a:gd name="connsiteY61" fmla="*/ 253278 h 413373"/>
                <a:gd name="connsiteX62" fmla="*/ 190967 w 245869"/>
                <a:gd name="connsiteY62" fmla="*/ 263175 h 413373"/>
                <a:gd name="connsiteX63" fmla="*/ 197198 w 245869"/>
                <a:gd name="connsiteY63" fmla="*/ 299462 h 413373"/>
                <a:gd name="connsiteX64" fmla="*/ 214059 w 245869"/>
                <a:gd name="connsiteY64" fmla="*/ 289199 h 413373"/>
                <a:gd name="connsiteX65" fmla="*/ 217357 w 245869"/>
                <a:gd name="connsiteY65" fmla="*/ 329152 h 413373"/>
                <a:gd name="connsiteX66" fmla="*/ 216991 w 245869"/>
                <a:gd name="connsiteY66" fmla="*/ 347845 h 413373"/>
                <a:gd name="connsiteX67" fmla="*/ 216991 w 245869"/>
                <a:gd name="connsiteY67" fmla="*/ 361774 h 413373"/>
                <a:gd name="connsiteX68" fmla="*/ 224688 w 245869"/>
                <a:gd name="connsiteY68" fmla="*/ 368738 h 413373"/>
                <a:gd name="connsiteX69" fmla="*/ 229453 w 245869"/>
                <a:gd name="connsiteY69" fmla="*/ 369471 h 413373"/>
                <a:gd name="connsiteX70" fmla="*/ 243382 w 245869"/>
                <a:gd name="connsiteY70" fmla="*/ 396595 h 413373"/>
                <a:gd name="connsiteX71" fmla="*/ 232386 w 245869"/>
                <a:gd name="connsiteY71" fmla="*/ 400260 h 413373"/>
                <a:gd name="connsiteX72" fmla="*/ 196098 w 245869"/>
                <a:gd name="connsiteY72" fmla="*/ 398061 h 413373"/>
                <a:gd name="connsiteX73" fmla="*/ 192433 w 245869"/>
                <a:gd name="connsiteY73" fmla="*/ 382666 h 413373"/>
                <a:gd name="connsiteX74" fmla="*/ 183269 w 245869"/>
                <a:gd name="connsiteY74" fmla="*/ 354443 h 413373"/>
                <a:gd name="connsiteX75" fmla="*/ 171540 w 245869"/>
                <a:gd name="connsiteY75" fmla="*/ 394396 h 413373"/>
                <a:gd name="connsiteX76" fmla="*/ 168608 w 245869"/>
                <a:gd name="connsiteY76" fmla="*/ 398794 h 413373"/>
                <a:gd name="connsiteX77" fmla="*/ 147715 w 245869"/>
                <a:gd name="connsiteY77" fmla="*/ 412722 h 413373"/>
                <a:gd name="connsiteX78" fmla="*/ 125356 w 245869"/>
                <a:gd name="connsiteY78" fmla="*/ 395495 h 413373"/>
                <a:gd name="connsiteX79" fmla="*/ 129022 w 245869"/>
                <a:gd name="connsiteY79" fmla="*/ 383766 h 413373"/>
                <a:gd name="connsiteX80" fmla="*/ 122790 w 245869"/>
                <a:gd name="connsiteY80" fmla="*/ 363973 h 413373"/>
                <a:gd name="connsiteX81" fmla="*/ 115826 w 245869"/>
                <a:gd name="connsiteY81" fmla="*/ 349311 h 413373"/>
                <a:gd name="connsiteX82" fmla="*/ 97866 w 245869"/>
                <a:gd name="connsiteY82" fmla="*/ 362507 h 41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5869" h="413373">
                  <a:moveTo>
                    <a:pt x="97866" y="362507"/>
                  </a:moveTo>
                  <a:cubicBezTo>
                    <a:pt x="82838" y="370204"/>
                    <a:pt x="76973" y="354076"/>
                    <a:pt x="66343" y="350777"/>
                  </a:cubicBezTo>
                  <a:cubicBezTo>
                    <a:pt x="69642" y="342347"/>
                    <a:pt x="46917" y="337949"/>
                    <a:pt x="62312" y="326953"/>
                  </a:cubicBezTo>
                  <a:cubicBezTo>
                    <a:pt x="62678" y="326586"/>
                    <a:pt x="61212" y="317789"/>
                    <a:pt x="56447" y="314490"/>
                  </a:cubicBezTo>
                  <a:cubicBezTo>
                    <a:pt x="53515" y="312291"/>
                    <a:pt x="46184" y="319622"/>
                    <a:pt x="47284" y="310825"/>
                  </a:cubicBezTo>
                  <a:cubicBezTo>
                    <a:pt x="47650" y="305693"/>
                    <a:pt x="52048" y="302394"/>
                    <a:pt x="57913" y="302394"/>
                  </a:cubicBezTo>
                  <a:cubicBezTo>
                    <a:pt x="64511" y="302761"/>
                    <a:pt x="68909" y="300562"/>
                    <a:pt x="66710" y="292498"/>
                  </a:cubicBezTo>
                  <a:cubicBezTo>
                    <a:pt x="65244" y="286633"/>
                    <a:pt x="66710" y="279302"/>
                    <a:pt x="56080" y="282968"/>
                  </a:cubicBezTo>
                  <a:cubicBezTo>
                    <a:pt x="51682" y="284434"/>
                    <a:pt x="49116" y="281502"/>
                    <a:pt x="50582" y="276370"/>
                  </a:cubicBezTo>
                  <a:cubicBezTo>
                    <a:pt x="52782" y="269406"/>
                    <a:pt x="49116" y="271239"/>
                    <a:pt x="45084" y="271972"/>
                  </a:cubicBezTo>
                  <a:cubicBezTo>
                    <a:pt x="42152" y="272338"/>
                    <a:pt x="38487" y="278569"/>
                    <a:pt x="36654" y="272338"/>
                  </a:cubicBezTo>
                  <a:cubicBezTo>
                    <a:pt x="36287" y="270506"/>
                    <a:pt x="31156" y="262075"/>
                    <a:pt x="41419" y="262075"/>
                  </a:cubicBezTo>
                  <a:cubicBezTo>
                    <a:pt x="46917" y="262075"/>
                    <a:pt x="45084" y="254011"/>
                    <a:pt x="43618" y="253645"/>
                  </a:cubicBezTo>
                  <a:cubicBezTo>
                    <a:pt x="34088" y="250346"/>
                    <a:pt x="39953" y="245214"/>
                    <a:pt x="41785" y="240816"/>
                  </a:cubicBezTo>
                  <a:cubicBezTo>
                    <a:pt x="46184" y="230553"/>
                    <a:pt x="37753" y="226154"/>
                    <a:pt x="31889" y="224688"/>
                  </a:cubicBezTo>
                  <a:cubicBezTo>
                    <a:pt x="18327" y="221389"/>
                    <a:pt x="32255" y="231286"/>
                    <a:pt x="28223" y="234585"/>
                  </a:cubicBezTo>
                  <a:cubicBezTo>
                    <a:pt x="24925" y="236784"/>
                    <a:pt x="23458" y="241549"/>
                    <a:pt x="21626" y="245214"/>
                  </a:cubicBezTo>
                  <a:cubicBezTo>
                    <a:pt x="6598" y="220290"/>
                    <a:pt x="6598" y="220290"/>
                    <a:pt x="25658" y="213692"/>
                  </a:cubicBezTo>
                  <a:cubicBezTo>
                    <a:pt x="16494" y="205262"/>
                    <a:pt x="1833" y="199764"/>
                    <a:pt x="10263" y="183269"/>
                  </a:cubicBezTo>
                  <a:cubicBezTo>
                    <a:pt x="10630" y="182536"/>
                    <a:pt x="7697" y="179604"/>
                    <a:pt x="6231" y="177771"/>
                  </a:cubicBezTo>
                  <a:cubicBezTo>
                    <a:pt x="4032" y="180703"/>
                    <a:pt x="2199" y="183636"/>
                    <a:pt x="0" y="186568"/>
                  </a:cubicBezTo>
                  <a:cubicBezTo>
                    <a:pt x="4398" y="152113"/>
                    <a:pt x="5498" y="116926"/>
                    <a:pt x="22725" y="85037"/>
                  </a:cubicBezTo>
                  <a:cubicBezTo>
                    <a:pt x="27124" y="76607"/>
                    <a:pt x="26391" y="64877"/>
                    <a:pt x="25291" y="54981"/>
                  </a:cubicBezTo>
                  <a:cubicBezTo>
                    <a:pt x="24192" y="47283"/>
                    <a:pt x="26024" y="40319"/>
                    <a:pt x="25658" y="32988"/>
                  </a:cubicBezTo>
                  <a:cubicBezTo>
                    <a:pt x="28223" y="21626"/>
                    <a:pt x="20526" y="6231"/>
                    <a:pt x="37753" y="0"/>
                  </a:cubicBezTo>
                  <a:cubicBezTo>
                    <a:pt x="42152" y="4765"/>
                    <a:pt x="38120" y="7697"/>
                    <a:pt x="37020" y="10996"/>
                  </a:cubicBezTo>
                  <a:cubicBezTo>
                    <a:pt x="33355" y="22725"/>
                    <a:pt x="34088" y="30789"/>
                    <a:pt x="49483" y="29690"/>
                  </a:cubicBezTo>
                  <a:cubicBezTo>
                    <a:pt x="53515" y="29323"/>
                    <a:pt x="57547" y="30789"/>
                    <a:pt x="57913" y="35188"/>
                  </a:cubicBezTo>
                  <a:cubicBezTo>
                    <a:pt x="58646" y="40686"/>
                    <a:pt x="53881" y="40686"/>
                    <a:pt x="50216" y="40319"/>
                  </a:cubicBezTo>
                  <a:cubicBezTo>
                    <a:pt x="42518" y="39953"/>
                    <a:pt x="38120" y="47650"/>
                    <a:pt x="39953" y="50582"/>
                  </a:cubicBezTo>
                  <a:cubicBezTo>
                    <a:pt x="51682" y="65610"/>
                    <a:pt x="35188" y="72941"/>
                    <a:pt x="31889" y="83204"/>
                  </a:cubicBezTo>
                  <a:cubicBezTo>
                    <a:pt x="27857" y="96033"/>
                    <a:pt x="23458" y="107396"/>
                    <a:pt x="32255" y="119858"/>
                  </a:cubicBezTo>
                  <a:cubicBezTo>
                    <a:pt x="34821" y="123157"/>
                    <a:pt x="30423" y="126456"/>
                    <a:pt x="28957" y="129755"/>
                  </a:cubicBezTo>
                  <a:cubicBezTo>
                    <a:pt x="26391" y="136719"/>
                    <a:pt x="20160" y="142217"/>
                    <a:pt x="21626" y="151381"/>
                  </a:cubicBezTo>
                  <a:cubicBezTo>
                    <a:pt x="24192" y="170440"/>
                    <a:pt x="38487" y="164576"/>
                    <a:pt x="49116" y="166408"/>
                  </a:cubicBezTo>
                  <a:cubicBezTo>
                    <a:pt x="50582" y="161644"/>
                    <a:pt x="41052" y="160544"/>
                    <a:pt x="45084" y="157978"/>
                  </a:cubicBezTo>
                  <a:cubicBezTo>
                    <a:pt x="57180" y="149548"/>
                    <a:pt x="48383" y="144050"/>
                    <a:pt x="42518" y="140384"/>
                  </a:cubicBezTo>
                  <a:cubicBezTo>
                    <a:pt x="38120" y="138185"/>
                    <a:pt x="36654" y="136719"/>
                    <a:pt x="38120" y="132687"/>
                  </a:cubicBezTo>
                  <a:cubicBezTo>
                    <a:pt x="51315" y="137452"/>
                    <a:pt x="53881" y="119858"/>
                    <a:pt x="64877" y="119492"/>
                  </a:cubicBezTo>
                  <a:cubicBezTo>
                    <a:pt x="66710" y="119492"/>
                    <a:pt x="70009" y="120958"/>
                    <a:pt x="70009" y="121324"/>
                  </a:cubicBezTo>
                  <a:cubicBezTo>
                    <a:pt x="68543" y="133054"/>
                    <a:pt x="70375" y="144783"/>
                    <a:pt x="70742" y="156512"/>
                  </a:cubicBezTo>
                  <a:cubicBezTo>
                    <a:pt x="71108" y="167142"/>
                    <a:pt x="60479" y="159811"/>
                    <a:pt x="56447" y="165675"/>
                  </a:cubicBezTo>
                  <a:cubicBezTo>
                    <a:pt x="65244" y="170440"/>
                    <a:pt x="59379" y="189134"/>
                    <a:pt x="75873" y="186202"/>
                  </a:cubicBezTo>
                  <a:cubicBezTo>
                    <a:pt x="86870" y="184002"/>
                    <a:pt x="94934" y="187668"/>
                    <a:pt x="104830" y="191333"/>
                  </a:cubicBezTo>
                  <a:cubicBezTo>
                    <a:pt x="113994" y="194998"/>
                    <a:pt x="114727" y="182536"/>
                    <a:pt x="119858" y="178138"/>
                  </a:cubicBezTo>
                  <a:cubicBezTo>
                    <a:pt x="123157" y="175206"/>
                    <a:pt x="123890" y="166775"/>
                    <a:pt x="130488" y="170807"/>
                  </a:cubicBezTo>
                  <a:cubicBezTo>
                    <a:pt x="137818" y="174839"/>
                    <a:pt x="133420" y="182536"/>
                    <a:pt x="130488" y="185469"/>
                  </a:cubicBezTo>
                  <a:cubicBezTo>
                    <a:pt x="125723" y="190966"/>
                    <a:pt x="122790" y="194632"/>
                    <a:pt x="124623" y="202329"/>
                  </a:cubicBezTo>
                  <a:cubicBezTo>
                    <a:pt x="126089" y="208194"/>
                    <a:pt x="119858" y="210760"/>
                    <a:pt x="116559" y="206728"/>
                  </a:cubicBezTo>
                  <a:cubicBezTo>
                    <a:pt x="107029" y="196098"/>
                    <a:pt x="97133" y="193533"/>
                    <a:pt x="84304" y="201230"/>
                  </a:cubicBezTo>
                  <a:cubicBezTo>
                    <a:pt x="82105" y="202696"/>
                    <a:pt x="76607" y="199030"/>
                    <a:pt x="73308" y="197564"/>
                  </a:cubicBezTo>
                  <a:cubicBezTo>
                    <a:pt x="64511" y="200863"/>
                    <a:pt x="81738" y="205628"/>
                    <a:pt x="71842" y="210760"/>
                  </a:cubicBezTo>
                  <a:cubicBezTo>
                    <a:pt x="69276" y="212226"/>
                    <a:pt x="69642" y="224688"/>
                    <a:pt x="78439" y="227620"/>
                  </a:cubicBezTo>
                  <a:cubicBezTo>
                    <a:pt x="86137" y="230186"/>
                    <a:pt x="91635" y="226887"/>
                    <a:pt x="93467" y="218091"/>
                  </a:cubicBezTo>
                  <a:cubicBezTo>
                    <a:pt x="96033" y="207094"/>
                    <a:pt x="97866" y="194998"/>
                    <a:pt x="106296" y="216624"/>
                  </a:cubicBezTo>
                  <a:cubicBezTo>
                    <a:pt x="108129" y="221756"/>
                    <a:pt x="119858" y="227254"/>
                    <a:pt x="126089" y="229087"/>
                  </a:cubicBezTo>
                  <a:cubicBezTo>
                    <a:pt x="149548" y="236051"/>
                    <a:pt x="137085" y="248147"/>
                    <a:pt x="131954" y="258776"/>
                  </a:cubicBezTo>
                  <a:cubicBezTo>
                    <a:pt x="129388" y="263908"/>
                    <a:pt x="128289" y="267207"/>
                    <a:pt x="133787" y="268673"/>
                  </a:cubicBezTo>
                  <a:cubicBezTo>
                    <a:pt x="136352" y="269039"/>
                    <a:pt x="145149" y="278203"/>
                    <a:pt x="143683" y="264641"/>
                  </a:cubicBezTo>
                  <a:cubicBezTo>
                    <a:pt x="142950" y="257310"/>
                    <a:pt x="146982" y="260609"/>
                    <a:pt x="150281" y="262808"/>
                  </a:cubicBezTo>
                  <a:cubicBezTo>
                    <a:pt x="158711" y="268673"/>
                    <a:pt x="166775" y="271239"/>
                    <a:pt x="171907" y="258776"/>
                  </a:cubicBezTo>
                  <a:cubicBezTo>
                    <a:pt x="175572" y="249613"/>
                    <a:pt x="184736" y="253278"/>
                    <a:pt x="189867" y="253278"/>
                  </a:cubicBezTo>
                  <a:cubicBezTo>
                    <a:pt x="198297" y="253278"/>
                    <a:pt x="193532" y="259509"/>
                    <a:pt x="190967" y="263175"/>
                  </a:cubicBezTo>
                  <a:cubicBezTo>
                    <a:pt x="181803" y="274904"/>
                    <a:pt x="184736" y="291765"/>
                    <a:pt x="197198" y="299462"/>
                  </a:cubicBezTo>
                  <a:cubicBezTo>
                    <a:pt x="208560" y="306426"/>
                    <a:pt x="209294" y="295430"/>
                    <a:pt x="214059" y="289199"/>
                  </a:cubicBezTo>
                  <a:cubicBezTo>
                    <a:pt x="208560" y="303860"/>
                    <a:pt x="219190" y="315956"/>
                    <a:pt x="217357" y="329152"/>
                  </a:cubicBezTo>
                  <a:cubicBezTo>
                    <a:pt x="215525" y="335383"/>
                    <a:pt x="210027" y="340881"/>
                    <a:pt x="216991" y="347845"/>
                  </a:cubicBezTo>
                  <a:cubicBezTo>
                    <a:pt x="220656" y="351511"/>
                    <a:pt x="219557" y="357009"/>
                    <a:pt x="216991" y="361774"/>
                  </a:cubicBezTo>
                  <a:cubicBezTo>
                    <a:pt x="212959" y="370570"/>
                    <a:pt x="219557" y="369104"/>
                    <a:pt x="224688" y="368738"/>
                  </a:cubicBezTo>
                  <a:cubicBezTo>
                    <a:pt x="226521" y="368738"/>
                    <a:pt x="227987" y="369104"/>
                    <a:pt x="229453" y="369471"/>
                  </a:cubicBezTo>
                  <a:cubicBezTo>
                    <a:pt x="239350" y="375702"/>
                    <a:pt x="251079" y="381567"/>
                    <a:pt x="243382" y="396595"/>
                  </a:cubicBezTo>
                  <a:cubicBezTo>
                    <a:pt x="238617" y="394762"/>
                    <a:pt x="233119" y="389997"/>
                    <a:pt x="232386" y="400260"/>
                  </a:cubicBezTo>
                  <a:cubicBezTo>
                    <a:pt x="219923" y="408324"/>
                    <a:pt x="207827" y="400260"/>
                    <a:pt x="196098" y="398061"/>
                  </a:cubicBezTo>
                  <a:cubicBezTo>
                    <a:pt x="188034" y="396595"/>
                    <a:pt x="192433" y="388897"/>
                    <a:pt x="192433" y="382666"/>
                  </a:cubicBezTo>
                  <a:cubicBezTo>
                    <a:pt x="192799" y="372770"/>
                    <a:pt x="180704" y="366172"/>
                    <a:pt x="183269" y="354443"/>
                  </a:cubicBezTo>
                  <a:cubicBezTo>
                    <a:pt x="184002" y="369471"/>
                    <a:pt x="196465" y="386698"/>
                    <a:pt x="171540" y="394396"/>
                  </a:cubicBezTo>
                  <a:cubicBezTo>
                    <a:pt x="169707" y="395129"/>
                    <a:pt x="168608" y="396961"/>
                    <a:pt x="168608" y="398794"/>
                  </a:cubicBezTo>
                  <a:cubicBezTo>
                    <a:pt x="171907" y="418587"/>
                    <a:pt x="155779" y="412356"/>
                    <a:pt x="147715" y="412722"/>
                  </a:cubicBezTo>
                  <a:cubicBezTo>
                    <a:pt x="136719" y="413456"/>
                    <a:pt x="130121" y="405025"/>
                    <a:pt x="125356" y="395495"/>
                  </a:cubicBezTo>
                  <a:cubicBezTo>
                    <a:pt x="123157" y="391097"/>
                    <a:pt x="126089" y="387065"/>
                    <a:pt x="129022" y="383766"/>
                  </a:cubicBezTo>
                  <a:cubicBezTo>
                    <a:pt x="141850" y="367272"/>
                    <a:pt x="141850" y="367272"/>
                    <a:pt x="122790" y="363973"/>
                  </a:cubicBezTo>
                  <a:cubicBezTo>
                    <a:pt x="116559" y="361041"/>
                    <a:pt x="124257" y="351144"/>
                    <a:pt x="115826" y="349311"/>
                  </a:cubicBezTo>
                  <a:cubicBezTo>
                    <a:pt x="109962" y="352977"/>
                    <a:pt x="107029" y="362140"/>
                    <a:pt x="97866" y="362507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13A0FAE4-7B64-4AE0-AE95-F64C0A4B2E4E}"/>
                </a:ext>
              </a:extLst>
            </p:cNvPr>
            <p:cNvSpPr/>
            <p:nvPr/>
          </p:nvSpPr>
          <p:spPr>
            <a:xfrm>
              <a:off x="11166874" y="5191692"/>
              <a:ext cx="298850" cy="142688"/>
            </a:xfrm>
            <a:custGeom>
              <a:avLst/>
              <a:gdLst>
                <a:gd name="connsiteX0" fmla="*/ 179650 w 298850"/>
                <a:gd name="connsiteY0" fmla="*/ 35941 h 142688"/>
                <a:gd name="connsiteX1" fmla="*/ 209340 w 298850"/>
                <a:gd name="connsiteY1" fmla="*/ 17614 h 142688"/>
                <a:gd name="connsiteX2" fmla="*/ 226200 w 298850"/>
                <a:gd name="connsiteY2" fmla="*/ 6984 h 142688"/>
                <a:gd name="connsiteX3" fmla="*/ 255890 w 298850"/>
                <a:gd name="connsiteY3" fmla="*/ 24578 h 142688"/>
                <a:gd name="connsiteX4" fmla="*/ 248193 w 298850"/>
                <a:gd name="connsiteY4" fmla="*/ 39973 h 142688"/>
                <a:gd name="connsiteX5" fmla="*/ 240862 w 298850"/>
                <a:gd name="connsiteY5" fmla="*/ 46570 h 142688"/>
                <a:gd name="connsiteX6" fmla="*/ 245994 w 298850"/>
                <a:gd name="connsiteY6" fmla="*/ 50969 h 142688"/>
                <a:gd name="connsiteX7" fmla="*/ 269452 w 298850"/>
                <a:gd name="connsiteY7" fmla="*/ 82491 h 142688"/>
                <a:gd name="connsiteX8" fmla="*/ 291444 w 298850"/>
                <a:gd name="connsiteY8" fmla="*/ 115113 h 142688"/>
                <a:gd name="connsiteX9" fmla="*/ 298775 w 298850"/>
                <a:gd name="connsiteY9" fmla="*/ 125010 h 142688"/>
                <a:gd name="connsiteX10" fmla="*/ 291444 w 298850"/>
                <a:gd name="connsiteY10" fmla="*/ 132340 h 142688"/>
                <a:gd name="connsiteX11" fmla="*/ 257356 w 298850"/>
                <a:gd name="connsiteY11" fmla="*/ 138571 h 142688"/>
                <a:gd name="connsiteX12" fmla="*/ 243794 w 298850"/>
                <a:gd name="connsiteY12" fmla="*/ 141137 h 142688"/>
                <a:gd name="connsiteX13" fmla="*/ 171953 w 298850"/>
                <a:gd name="connsiteY13" fmla="*/ 137838 h 142688"/>
                <a:gd name="connsiteX14" fmla="*/ 134932 w 298850"/>
                <a:gd name="connsiteY14" fmla="*/ 129042 h 142688"/>
                <a:gd name="connsiteX15" fmla="*/ 33768 w 298850"/>
                <a:gd name="connsiteY15" fmla="*/ 110715 h 142688"/>
                <a:gd name="connsiteX16" fmla="*/ 30469 w 298850"/>
                <a:gd name="connsiteY16" fmla="*/ 106316 h 142688"/>
                <a:gd name="connsiteX17" fmla="*/ 8476 w 298850"/>
                <a:gd name="connsiteY17" fmla="*/ 52801 h 142688"/>
                <a:gd name="connsiteX18" fmla="*/ 18740 w 298850"/>
                <a:gd name="connsiteY18" fmla="*/ 8084 h 142688"/>
                <a:gd name="connsiteX19" fmla="*/ 23871 w 298850"/>
                <a:gd name="connsiteY19" fmla="*/ 20 h 142688"/>
                <a:gd name="connsiteX20" fmla="*/ 29736 w 298850"/>
                <a:gd name="connsiteY20" fmla="*/ 8450 h 142688"/>
                <a:gd name="connsiteX21" fmla="*/ 45497 w 298850"/>
                <a:gd name="connsiteY21" fmla="*/ 22012 h 142688"/>
                <a:gd name="connsiteX22" fmla="*/ 66023 w 298850"/>
                <a:gd name="connsiteY22" fmla="*/ 43271 h 142688"/>
                <a:gd name="connsiteX23" fmla="*/ 86549 w 298850"/>
                <a:gd name="connsiteY23" fmla="*/ 24211 h 142688"/>
                <a:gd name="connsiteX24" fmla="*/ 117338 w 298850"/>
                <a:gd name="connsiteY24" fmla="*/ 50602 h 142688"/>
                <a:gd name="connsiteX25" fmla="*/ 170120 w 298850"/>
                <a:gd name="connsiteY25" fmla="*/ 41072 h 142688"/>
                <a:gd name="connsiteX26" fmla="*/ 174885 w 298850"/>
                <a:gd name="connsiteY26" fmla="*/ 35574 h 142688"/>
                <a:gd name="connsiteX27" fmla="*/ 179650 w 298850"/>
                <a:gd name="connsiteY27" fmla="*/ 35941 h 14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8850" h="142688">
                  <a:moveTo>
                    <a:pt x="179650" y="35941"/>
                  </a:moveTo>
                  <a:cubicBezTo>
                    <a:pt x="196144" y="40706"/>
                    <a:pt x="207874" y="37040"/>
                    <a:pt x="209340" y="17614"/>
                  </a:cubicBezTo>
                  <a:cubicBezTo>
                    <a:pt x="210073" y="5885"/>
                    <a:pt x="217037" y="5151"/>
                    <a:pt x="226200" y="6984"/>
                  </a:cubicBezTo>
                  <a:cubicBezTo>
                    <a:pt x="238296" y="9183"/>
                    <a:pt x="245627" y="19080"/>
                    <a:pt x="255890" y="24578"/>
                  </a:cubicBezTo>
                  <a:cubicBezTo>
                    <a:pt x="262854" y="28243"/>
                    <a:pt x="257723" y="37773"/>
                    <a:pt x="248193" y="39973"/>
                  </a:cubicBezTo>
                  <a:cubicBezTo>
                    <a:pt x="244527" y="40706"/>
                    <a:pt x="240495" y="41439"/>
                    <a:pt x="240862" y="46570"/>
                  </a:cubicBezTo>
                  <a:cubicBezTo>
                    <a:pt x="241229" y="49503"/>
                    <a:pt x="243428" y="51335"/>
                    <a:pt x="245994" y="50969"/>
                  </a:cubicBezTo>
                  <a:cubicBezTo>
                    <a:pt x="270185" y="49136"/>
                    <a:pt x="267986" y="68563"/>
                    <a:pt x="269452" y="82491"/>
                  </a:cubicBezTo>
                  <a:cubicBezTo>
                    <a:pt x="271285" y="97886"/>
                    <a:pt x="267986" y="114747"/>
                    <a:pt x="291444" y="115113"/>
                  </a:cubicBezTo>
                  <a:cubicBezTo>
                    <a:pt x="295843" y="115113"/>
                    <a:pt x="298042" y="120978"/>
                    <a:pt x="298775" y="125010"/>
                  </a:cubicBezTo>
                  <a:cubicBezTo>
                    <a:pt x="299508" y="129775"/>
                    <a:pt x="294743" y="130874"/>
                    <a:pt x="291444" y="132340"/>
                  </a:cubicBezTo>
                  <a:cubicBezTo>
                    <a:pt x="280815" y="137838"/>
                    <a:pt x="269452" y="140038"/>
                    <a:pt x="257356" y="138571"/>
                  </a:cubicBezTo>
                  <a:cubicBezTo>
                    <a:pt x="252225" y="137838"/>
                    <a:pt x="247460" y="136372"/>
                    <a:pt x="243794" y="141137"/>
                  </a:cubicBezTo>
                  <a:cubicBezTo>
                    <a:pt x="219603" y="145902"/>
                    <a:pt x="196144" y="138205"/>
                    <a:pt x="171953" y="137838"/>
                  </a:cubicBezTo>
                  <a:cubicBezTo>
                    <a:pt x="160224" y="137838"/>
                    <a:pt x="150693" y="123177"/>
                    <a:pt x="134932" y="129042"/>
                  </a:cubicBezTo>
                  <a:cubicBezTo>
                    <a:pt x="97912" y="142970"/>
                    <a:pt x="66390" y="121711"/>
                    <a:pt x="33768" y="110715"/>
                  </a:cubicBezTo>
                  <a:cubicBezTo>
                    <a:pt x="32668" y="109248"/>
                    <a:pt x="31935" y="107049"/>
                    <a:pt x="30469" y="106316"/>
                  </a:cubicBezTo>
                  <a:cubicBezTo>
                    <a:pt x="-8751" y="89822"/>
                    <a:pt x="-2886" y="96053"/>
                    <a:pt x="8476" y="52801"/>
                  </a:cubicBezTo>
                  <a:cubicBezTo>
                    <a:pt x="12508" y="38140"/>
                    <a:pt x="16174" y="23112"/>
                    <a:pt x="18740" y="8084"/>
                  </a:cubicBezTo>
                  <a:cubicBezTo>
                    <a:pt x="19473" y="4418"/>
                    <a:pt x="18740" y="-347"/>
                    <a:pt x="23871" y="20"/>
                  </a:cubicBezTo>
                  <a:cubicBezTo>
                    <a:pt x="27903" y="386"/>
                    <a:pt x="29736" y="4418"/>
                    <a:pt x="29736" y="8450"/>
                  </a:cubicBezTo>
                  <a:cubicBezTo>
                    <a:pt x="29369" y="19446"/>
                    <a:pt x="30469" y="25311"/>
                    <a:pt x="45497" y="22012"/>
                  </a:cubicBezTo>
                  <a:cubicBezTo>
                    <a:pt x="59425" y="18713"/>
                    <a:pt x="56860" y="37407"/>
                    <a:pt x="66023" y="43271"/>
                  </a:cubicBezTo>
                  <a:cubicBezTo>
                    <a:pt x="69688" y="34475"/>
                    <a:pt x="74820" y="25678"/>
                    <a:pt x="86549" y="24211"/>
                  </a:cubicBezTo>
                  <a:cubicBezTo>
                    <a:pt x="100478" y="28977"/>
                    <a:pt x="105243" y="43271"/>
                    <a:pt x="117338" y="50602"/>
                  </a:cubicBezTo>
                  <a:cubicBezTo>
                    <a:pt x="145929" y="68196"/>
                    <a:pt x="151060" y="67463"/>
                    <a:pt x="170120" y="41072"/>
                  </a:cubicBezTo>
                  <a:cubicBezTo>
                    <a:pt x="171586" y="38873"/>
                    <a:pt x="173052" y="37040"/>
                    <a:pt x="174885" y="35574"/>
                  </a:cubicBezTo>
                  <a:cubicBezTo>
                    <a:pt x="176351" y="35208"/>
                    <a:pt x="177817" y="35208"/>
                    <a:pt x="179650" y="35941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EAC16AF5-E3E2-4910-8FC6-31CAFBDC2B2C}"/>
                </a:ext>
              </a:extLst>
            </p:cNvPr>
            <p:cNvSpPr/>
            <p:nvPr/>
          </p:nvSpPr>
          <p:spPr>
            <a:xfrm>
              <a:off x="10967157" y="6487060"/>
              <a:ext cx="285781" cy="165548"/>
            </a:xfrm>
            <a:custGeom>
              <a:avLst/>
              <a:gdLst>
                <a:gd name="connsiteX0" fmla="*/ 158345 w 285781"/>
                <a:gd name="connsiteY0" fmla="*/ 157245 h 165548"/>
                <a:gd name="connsiteX1" fmla="*/ 157978 w 285781"/>
                <a:gd name="connsiteY1" fmla="*/ 138552 h 165548"/>
                <a:gd name="connsiteX2" fmla="*/ 160911 w 285781"/>
                <a:gd name="connsiteY2" fmla="*/ 133787 h 165548"/>
                <a:gd name="connsiteX3" fmla="*/ 177405 w 285781"/>
                <a:gd name="connsiteY3" fmla="*/ 120958 h 165548"/>
                <a:gd name="connsiteX4" fmla="*/ 200863 w 285781"/>
                <a:gd name="connsiteY4" fmla="*/ 118392 h 165548"/>
                <a:gd name="connsiteX5" fmla="*/ 187668 w 285781"/>
                <a:gd name="connsiteY5" fmla="*/ 116193 h 165548"/>
                <a:gd name="connsiteX6" fmla="*/ 179237 w 285781"/>
                <a:gd name="connsiteY6" fmla="*/ 102264 h 165548"/>
                <a:gd name="connsiteX7" fmla="*/ 189867 w 285781"/>
                <a:gd name="connsiteY7" fmla="*/ 95300 h 165548"/>
                <a:gd name="connsiteX8" fmla="*/ 197564 w 285781"/>
                <a:gd name="connsiteY8" fmla="*/ 81738 h 165548"/>
                <a:gd name="connsiteX9" fmla="*/ 131954 w 285781"/>
                <a:gd name="connsiteY9" fmla="*/ 87603 h 165548"/>
                <a:gd name="connsiteX10" fmla="*/ 152847 w 285781"/>
                <a:gd name="connsiteY10" fmla="*/ 103731 h 165548"/>
                <a:gd name="connsiteX11" fmla="*/ 129755 w 285781"/>
                <a:gd name="connsiteY11" fmla="*/ 127922 h 165548"/>
                <a:gd name="connsiteX12" fmla="*/ 116559 w 285781"/>
                <a:gd name="connsiteY12" fmla="*/ 142217 h 165548"/>
                <a:gd name="connsiteX13" fmla="*/ 107029 w 285781"/>
                <a:gd name="connsiteY13" fmla="*/ 155412 h 165548"/>
                <a:gd name="connsiteX14" fmla="*/ 84304 w 285781"/>
                <a:gd name="connsiteY14" fmla="*/ 108129 h 165548"/>
                <a:gd name="connsiteX15" fmla="*/ 59746 w 285781"/>
                <a:gd name="connsiteY15" fmla="*/ 122790 h 165548"/>
                <a:gd name="connsiteX16" fmla="*/ 1833 w 285781"/>
                <a:gd name="connsiteY16" fmla="*/ 134886 h 165548"/>
                <a:gd name="connsiteX17" fmla="*/ 0 w 285781"/>
                <a:gd name="connsiteY17" fmla="*/ 127189 h 165548"/>
                <a:gd name="connsiteX18" fmla="*/ 11363 w 285781"/>
                <a:gd name="connsiteY18" fmla="*/ 118392 h 165548"/>
                <a:gd name="connsiteX19" fmla="*/ 52782 w 285781"/>
                <a:gd name="connsiteY19" fmla="*/ 106663 h 165548"/>
                <a:gd name="connsiteX20" fmla="*/ 59379 w 285781"/>
                <a:gd name="connsiteY20" fmla="*/ 98599 h 165548"/>
                <a:gd name="connsiteX21" fmla="*/ 110328 w 285781"/>
                <a:gd name="connsiteY21" fmla="*/ 75873 h 165548"/>
                <a:gd name="connsiteX22" fmla="*/ 119125 w 285781"/>
                <a:gd name="connsiteY22" fmla="*/ 75141 h 165548"/>
                <a:gd name="connsiteX23" fmla="*/ 128655 w 285781"/>
                <a:gd name="connsiteY23" fmla="*/ 67077 h 165548"/>
                <a:gd name="connsiteX24" fmla="*/ 142584 w 285781"/>
                <a:gd name="connsiteY24" fmla="*/ 27490 h 165548"/>
                <a:gd name="connsiteX25" fmla="*/ 173739 w 285781"/>
                <a:gd name="connsiteY25" fmla="*/ 12462 h 165548"/>
                <a:gd name="connsiteX26" fmla="*/ 188034 w 285781"/>
                <a:gd name="connsiteY26" fmla="*/ 16128 h 165548"/>
                <a:gd name="connsiteX27" fmla="*/ 191333 w 285781"/>
                <a:gd name="connsiteY27" fmla="*/ 0 h 165548"/>
                <a:gd name="connsiteX28" fmla="*/ 238983 w 285781"/>
                <a:gd name="connsiteY28" fmla="*/ 23825 h 165548"/>
                <a:gd name="connsiteX29" fmla="*/ 242649 w 285781"/>
                <a:gd name="connsiteY29" fmla="*/ 26757 h 165548"/>
                <a:gd name="connsiteX30" fmla="*/ 238617 w 285781"/>
                <a:gd name="connsiteY30" fmla="*/ 30789 h 165548"/>
                <a:gd name="connsiteX31" fmla="*/ 225055 w 285781"/>
                <a:gd name="connsiteY31" fmla="*/ 35921 h 165548"/>
                <a:gd name="connsiteX32" fmla="*/ 239716 w 285781"/>
                <a:gd name="connsiteY32" fmla="*/ 65610 h 165548"/>
                <a:gd name="connsiteX33" fmla="*/ 252545 w 285781"/>
                <a:gd name="connsiteY33" fmla="*/ 75507 h 165548"/>
                <a:gd name="connsiteX34" fmla="*/ 258410 w 285781"/>
                <a:gd name="connsiteY34" fmla="*/ 66343 h 165548"/>
                <a:gd name="connsiteX35" fmla="*/ 263175 w 285781"/>
                <a:gd name="connsiteY35" fmla="*/ 50582 h 165548"/>
                <a:gd name="connsiteX36" fmla="*/ 281502 w 285781"/>
                <a:gd name="connsiteY36" fmla="*/ 56447 h 165548"/>
                <a:gd name="connsiteX37" fmla="*/ 284434 w 285781"/>
                <a:gd name="connsiteY37" fmla="*/ 75507 h 165548"/>
                <a:gd name="connsiteX38" fmla="*/ 273071 w 285781"/>
                <a:gd name="connsiteY38" fmla="*/ 98965 h 165548"/>
                <a:gd name="connsiteX39" fmla="*/ 277470 w 285781"/>
                <a:gd name="connsiteY39" fmla="*/ 104463 h 165548"/>
                <a:gd name="connsiteX40" fmla="*/ 258410 w 285781"/>
                <a:gd name="connsiteY40" fmla="*/ 135253 h 165548"/>
                <a:gd name="connsiteX41" fmla="*/ 222489 w 285781"/>
                <a:gd name="connsiteY41" fmla="*/ 144783 h 165548"/>
                <a:gd name="connsiteX42" fmla="*/ 193899 w 285781"/>
                <a:gd name="connsiteY42" fmla="*/ 155779 h 165548"/>
                <a:gd name="connsiteX43" fmla="*/ 177405 w 285781"/>
                <a:gd name="connsiteY43" fmla="*/ 138918 h 165548"/>
                <a:gd name="connsiteX44" fmla="*/ 178138 w 285781"/>
                <a:gd name="connsiteY44" fmla="*/ 141484 h 165548"/>
                <a:gd name="connsiteX45" fmla="*/ 181437 w 285781"/>
                <a:gd name="connsiteY45" fmla="*/ 162010 h 165548"/>
                <a:gd name="connsiteX46" fmla="*/ 158345 w 285781"/>
                <a:gd name="connsiteY46" fmla="*/ 157245 h 16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5781" h="165548">
                  <a:moveTo>
                    <a:pt x="158345" y="157245"/>
                  </a:moveTo>
                  <a:cubicBezTo>
                    <a:pt x="162377" y="151014"/>
                    <a:pt x="162377" y="144783"/>
                    <a:pt x="157978" y="138552"/>
                  </a:cubicBezTo>
                  <a:cubicBezTo>
                    <a:pt x="158711" y="137085"/>
                    <a:pt x="161277" y="135253"/>
                    <a:pt x="160911" y="133787"/>
                  </a:cubicBezTo>
                  <a:cubicBezTo>
                    <a:pt x="156145" y="116193"/>
                    <a:pt x="160911" y="111794"/>
                    <a:pt x="177405" y="120958"/>
                  </a:cubicBezTo>
                  <a:cubicBezTo>
                    <a:pt x="185102" y="125356"/>
                    <a:pt x="192433" y="115826"/>
                    <a:pt x="200863" y="118392"/>
                  </a:cubicBezTo>
                  <a:cubicBezTo>
                    <a:pt x="196465" y="116559"/>
                    <a:pt x="191700" y="119492"/>
                    <a:pt x="187668" y="116193"/>
                  </a:cubicBezTo>
                  <a:cubicBezTo>
                    <a:pt x="183269" y="112527"/>
                    <a:pt x="179604" y="108129"/>
                    <a:pt x="179237" y="102264"/>
                  </a:cubicBezTo>
                  <a:cubicBezTo>
                    <a:pt x="179237" y="94933"/>
                    <a:pt x="185102" y="95667"/>
                    <a:pt x="189867" y="95300"/>
                  </a:cubicBezTo>
                  <a:cubicBezTo>
                    <a:pt x="195732" y="94933"/>
                    <a:pt x="199030" y="92001"/>
                    <a:pt x="197564" y="81738"/>
                  </a:cubicBezTo>
                  <a:cubicBezTo>
                    <a:pt x="177771" y="100065"/>
                    <a:pt x="156145" y="91268"/>
                    <a:pt x="131954" y="87603"/>
                  </a:cubicBezTo>
                  <a:cubicBezTo>
                    <a:pt x="140384" y="95300"/>
                    <a:pt x="153580" y="91635"/>
                    <a:pt x="152847" y="103731"/>
                  </a:cubicBezTo>
                  <a:cubicBezTo>
                    <a:pt x="152114" y="117292"/>
                    <a:pt x="140384" y="125723"/>
                    <a:pt x="129755" y="127922"/>
                  </a:cubicBezTo>
                  <a:cubicBezTo>
                    <a:pt x="119492" y="130121"/>
                    <a:pt x="120225" y="136719"/>
                    <a:pt x="116559" y="142217"/>
                  </a:cubicBezTo>
                  <a:cubicBezTo>
                    <a:pt x="110328" y="144416"/>
                    <a:pt x="109595" y="150647"/>
                    <a:pt x="107029" y="155412"/>
                  </a:cubicBezTo>
                  <a:cubicBezTo>
                    <a:pt x="82471" y="148082"/>
                    <a:pt x="92001" y="123890"/>
                    <a:pt x="84304" y="108129"/>
                  </a:cubicBezTo>
                  <a:cubicBezTo>
                    <a:pt x="72208" y="107029"/>
                    <a:pt x="62678" y="118758"/>
                    <a:pt x="59746" y="122790"/>
                  </a:cubicBezTo>
                  <a:cubicBezTo>
                    <a:pt x="42885" y="145516"/>
                    <a:pt x="20160" y="126822"/>
                    <a:pt x="1833" y="134886"/>
                  </a:cubicBezTo>
                  <a:cubicBezTo>
                    <a:pt x="0" y="135619"/>
                    <a:pt x="367" y="130121"/>
                    <a:pt x="0" y="127189"/>
                  </a:cubicBezTo>
                  <a:cubicBezTo>
                    <a:pt x="2932" y="122790"/>
                    <a:pt x="7331" y="117292"/>
                    <a:pt x="11363" y="118392"/>
                  </a:cubicBezTo>
                  <a:cubicBezTo>
                    <a:pt x="28223" y="123524"/>
                    <a:pt x="37754" y="106296"/>
                    <a:pt x="52782" y="106663"/>
                  </a:cubicBezTo>
                  <a:cubicBezTo>
                    <a:pt x="57547" y="106663"/>
                    <a:pt x="57547" y="101531"/>
                    <a:pt x="59379" y="98599"/>
                  </a:cubicBezTo>
                  <a:cubicBezTo>
                    <a:pt x="72208" y="81738"/>
                    <a:pt x="85770" y="66710"/>
                    <a:pt x="110328" y="75873"/>
                  </a:cubicBezTo>
                  <a:cubicBezTo>
                    <a:pt x="113260" y="76973"/>
                    <a:pt x="116559" y="77340"/>
                    <a:pt x="119125" y="75141"/>
                  </a:cubicBezTo>
                  <a:cubicBezTo>
                    <a:pt x="126456" y="77706"/>
                    <a:pt x="134153" y="79539"/>
                    <a:pt x="128655" y="67077"/>
                  </a:cubicBezTo>
                  <a:cubicBezTo>
                    <a:pt x="117292" y="41419"/>
                    <a:pt x="119858" y="44718"/>
                    <a:pt x="142584" y="27490"/>
                  </a:cubicBezTo>
                  <a:cubicBezTo>
                    <a:pt x="152847" y="19427"/>
                    <a:pt x="166042" y="23092"/>
                    <a:pt x="173739" y="12462"/>
                  </a:cubicBezTo>
                  <a:cubicBezTo>
                    <a:pt x="179970" y="3665"/>
                    <a:pt x="181070" y="18327"/>
                    <a:pt x="188034" y="16128"/>
                  </a:cubicBezTo>
                  <a:cubicBezTo>
                    <a:pt x="190234" y="12096"/>
                    <a:pt x="183269" y="3665"/>
                    <a:pt x="191333" y="0"/>
                  </a:cubicBezTo>
                  <a:cubicBezTo>
                    <a:pt x="207094" y="8431"/>
                    <a:pt x="218824" y="24191"/>
                    <a:pt x="238983" y="23825"/>
                  </a:cubicBezTo>
                  <a:cubicBezTo>
                    <a:pt x="240449" y="23825"/>
                    <a:pt x="242282" y="25658"/>
                    <a:pt x="242649" y="26757"/>
                  </a:cubicBezTo>
                  <a:cubicBezTo>
                    <a:pt x="243382" y="29690"/>
                    <a:pt x="241916" y="31889"/>
                    <a:pt x="238617" y="30789"/>
                  </a:cubicBezTo>
                  <a:cubicBezTo>
                    <a:pt x="232019" y="28590"/>
                    <a:pt x="232019" y="39220"/>
                    <a:pt x="225055" y="35921"/>
                  </a:cubicBezTo>
                  <a:cubicBezTo>
                    <a:pt x="235684" y="43985"/>
                    <a:pt x="241182" y="53148"/>
                    <a:pt x="239716" y="65610"/>
                  </a:cubicBezTo>
                  <a:cubicBezTo>
                    <a:pt x="238617" y="75507"/>
                    <a:pt x="248147" y="74041"/>
                    <a:pt x="252545" y="75507"/>
                  </a:cubicBezTo>
                  <a:cubicBezTo>
                    <a:pt x="257677" y="77340"/>
                    <a:pt x="258776" y="70742"/>
                    <a:pt x="258410" y="66343"/>
                  </a:cubicBezTo>
                  <a:cubicBezTo>
                    <a:pt x="257677" y="60112"/>
                    <a:pt x="254744" y="53148"/>
                    <a:pt x="263175" y="50582"/>
                  </a:cubicBezTo>
                  <a:cubicBezTo>
                    <a:pt x="270139" y="48383"/>
                    <a:pt x="274171" y="58280"/>
                    <a:pt x="281502" y="56447"/>
                  </a:cubicBezTo>
                  <a:cubicBezTo>
                    <a:pt x="282235" y="62678"/>
                    <a:pt x="288466" y="68176"/>
                    <a:pt x="284434" y="75507"/>
                  </a:cubicBezTo>
                  <a:cubicBezTo>
                    <a:pt x="280402" y="83204"/>
                    <a:pt x="276737" y="90902"/>
                    <a:pt x="273071" y="98965"/>
                  </a:cubicBezTo>
                  <a:cubicBezTo>
                    <a:pt x="271239" y="103364"/>
                    <a:pt x="274171" y="104097"/>
                    <a:pt x="277470" y="104463"/>
                  </a:cubicBezTo>
                  <a:cubicBezTo>
                    <a:pt x="270872" y="114726"/>
                    <a:pt x="267573" y="126822"/>
                    <a:pt x="258410" y="135253"/>
                  </a:cubicBezTo>
                  <a:cubicBezTo>
                    <a:pt x="244848" y="131587"/>
                    <a:pt x="233119" y="130854"/>
                    <a:pt x="222489" y="144783"/>
                  </a:cubicBezTo>
                  <a:cubicBezTo>
                    <a:pt x="216991" y="152480"/>
                    <a:pt x="203429" y="152847"/>
                    <a:pt x="193899" y="155779"/>
                  </a:cubicBezTo>
                  <a:cubicBezTo>
                    <a:pt x="184369" y="158711"/>
                    <a:pt x="183269" y="145883"/>
                    <a:pt x="177405" y="138918"/>
                  </a:cubicBezTo>
                  <a:cubicBezTo>
                    <a:pt x="178138" y="138918"/>
                    <a:pt x="177771" y="139651"/>
                    <a:pt x="178138" y="141484"/>
                  </a:cubicBezTo>
                  <a:cubicBezTo>
                    <a:pt x="179604" y="148448"/>
                    <a:pt x="187668" y="155779"/>
                    <a:pt x="181437" y="162010"/>
                  </a:cubicBezTo>
                  <a:cubicBezTo>
                    <a:pt x="173373" y="171907"/>
                    <a:pt x="166775" y="157978"/>
                    <a:pt x="158345" y="157245"/>
                  </a:cubicBezTo>
                  <a:close/>
                </a:path>
              </a:pathLst>
            </a:custGeom>
            <a:solidFill>
              <a:srgbClr val="CCA5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B5E67465-E767-4502-8E22-EE797283B59B}"/>
                </a:ext>
              </a:extLst>
            </p:cNvPr>
            <p:cNvSpPr/>
            <p:nvPr/>
          </p:nvSpPr>
          <p:spPr>
            <a:xfrm>
              <a:off x="11455386" y="6042979"/>
              <a:ext cx="190903" cy="152372"/>
            </a:xfrm>
            <a:custGeom>
              <a:avLst/>
              <a:gdLst>
                <a:gd name="connsiteX0" fmla="*/ 90168 w 190903"/>
                <a:gd name="connsiteY0" fmla="*/ 33924 h 152372"/>
                <a:gd name="connsiteX1" fmla="*/ 108129 w 190903"/>
                <a:gd name="connsiteY1" fmla="*/ 51151 h 152372"/>
                <a:gd name="connsiteX2" fmla="*/ 122057 w 190903"/>
                <a:gd name="connsiteY2" fmla="*/ 64713 h 152372"/>
                <a:gd name="connsiteX3" fmla="*/ 135253 w 190903"/>
                <a:gd name="connsiteY3" fmla="*/ 58848 h 152372"/>
                <a:gd name="connsiteX4" fmla="*/ 148815 w 190903"/>
                <a:gd name="connsiteY4" fmla="*/ 54816 h 152372"/>
                <a:gd name="connsiteX5" fmla="*/ 151380 w 190903"/>
                <a:gd name="connsiteY5" fmla="*/ 69478 h 152372"/>
                <a:gd name="connsiteX6" fmla="*/ 141484 w 190903"/>
                <a:gd name="connsiteY6" fmla="*/ 89271 h 152372"/>
                <a:gd name="connsiteX7" fmla="*/ 147715 w 190903"/>
                <a:gd name="connsiteY7" fmla="*/ 99901 h 152372"/>
                <a:gd name="connsiteX8" fmla="*/ 152480 w 190903"/>
                <a:gd name="connsiteY8" fmla="*/ 110530 h 152372"/>
                <a:gd name="connsiteX9" fmla="*/ 173006 w 190903"/>
                <a:gd name="connsiteY9" fmla="*/ 87072 h 152372"/>
                <a:gd name="connsiteX10" fmla="*/ 188034 w 190903"/>
                <a:gd name="connsiteY10" fmla="*/ 139853 h 152372"/>
                <a:gd name="connsiteX11" fmla="*/ 157978 w 190903"/>
                <a:gd name="connsiteY11" fmla="*/ 118228 h 152372"/>
                <a:gd name="connsiteX12" fmla="*/ 140751 w 190903"/>
                <a:gd name="connsiteY12" fmla="*/ 146451 h 152372"/>
                <a:gd name="connsiteX13" fmla="*/ 135253 w 190903"/>
                <a:gd name="connsiteY13" fmla="*/ 152316 h 152372"/>
                <a:gd name="connsiteX14" fmla="*/ 117659 w 190903"/>
                <a:gd name="connsiteY14" fmla="*/ 129590 h 152372"/>
                <a:gd name="connsiteX15" fmla="*/ 118758 w 190903"/>
                <a:gd name="connsiteY15" fmla="*/ 122992 h 152372"/>
                <a:gd name="connsiteX16" fmla="*/ 92734 w 190903"/>
                <a:gd name="connsiteY16" fmla="*/ 78275 h 152372"/>
                <a:gd name="connsiteX17" fmla="*/ 56447 w 190903"/>
                <a:gd name="connsiteY17" fmla="*/ 59581 h 152372"/>
                <a:gd name="connsiteX18" fmla="*/ 54614 w 190903"/>
                <a:gd name="connsiteY18" fmla="*/ 58848 h 152372"/>
                <a:gd name="connsiteX19" fmla="*/ 27490 w 190903"/>
                <a:gd name="connsiteY19" fmla="*/ 63613 h 152372"/>
                <a:gd name="connsiteX20" fmla="*/ 10630 w 190903"/>
                <a:gd name="connsiteY20" fmla="*/ 81207 h 152372"/>
                <a:gd name="connsiteX21" fmla="*/ 0 w 190903"/>
                <a:gd name="connsiteY21" fmla="*/ 87438 h 152372"/>
                <a:gd name="connsiteX22" fmla="*/ 16128 w 190903"/>
                <a:gd name="connsiteY22" fmla="*/ 30991 h 152372"/>
                <a:gd name="connsiteX23" fmla="*/ 33721 w 190903"/>
                <a:gd name="connsiteY23" fmla="*/ 18529 h 152372"/>
                <a:gd name="connsiteX24" fmla="*/ 53515 w 190903"/>
                <a:gd name="connsiteY24" fmla="*/ 4601 h 152372"/>
                <a:gd name="connsiteX25" fmla="*/ 60479 w 190903"/>
                <a:gd name="connsiteY25" fmla="*/ 569 h 152372"/>
                <a:gd name="connsiteX26" fmla="*/ 63045 w 190903"/>
                <a:gd name="connsiteY26" fmla="*/ 4967 h 152372"/>
                <a:gd name="connsiteX27" fmla="*/ 90168 w 190903"/>
                <a:gd name="connsiteY27" fmla="*/ 33924 h 1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903" h="152372">
                  <a:moveTo>
                    <a:pt x="90168" y="33924"/>
                  </a:moveTo>
                  <a:cubicBezTo>
                    <a:pt x="98965" y="36123"/>
                    <a:pt x="112527" y="32824"/>
                    <a:pt x="108129" y="51151"/>
                  </a:cubicBezTo>
                  <a:cubicBezTo>
                    <a:pt x="106663" y="56649"/>
                    <a:pt x="115460" y="61781"/>
                    <a:pt x="122057" y="64713"/>
                  </a:cubicBezTo>
                  <a:cubicBezTo>
                    <a:pt x="128289" y="67279"/>
                    <a:pt x="133053" y="64713"/>
                    <a:pt x="135253" y="58848"/>
                  </a:cubicBezTo>
                  <a:cubicBezTo>
                    <a:pt x="138185" y="51518"/>
                    <a:pt x="143683" y="51884"/>
                    <a:pt x="148815" y="54816"/>
                  </a:cubicBezTo>
                  <a:cubicBezTo>
                    <a:pt x="155046" y="58115"/>
                    <a:pt x="154313" y="63613"/>
                    <a:pt x="151380" y="69478"/>
                  </a:cubicBezTo>
                  <a:cubicBezTo>
                    <a:pt x="148082" y="76076"/>
                    <a:pt x="144416" y="82673"/>
                    <a:pt x="141484" y="89271"/>
                  </a:cubicBezTo>
                  <a:cubicBezTo>
                    <a:pt x="138918" y="95136"/>
                    <a:pt x="135619" y="101367"/>
                    <a:pt x="147715" y="99901"/>
                  </a:cubicBezTo>
                  <a:cubicBezTo>
                    <a:pt x="156145" y="98801"/>
                    <a:pt x="146615" y="108698"/>
                    <a:pt x="152480" y="110530"/>
                  </a:cubicBezTo>
                  <a:cubicBezTo>
                    <a:pt x="164942" y="107964"/>
                    <a:pt x="169341" y="97701"/>
                    <a:pt x="173006" y="87072"/>
                  </a:cubicBezTo>
                  <a:cubicBezTo>
                    <a:pt x="188034" y="96235"/>
                    <a:pt x="195365" y="121526"/>
                    <a:pt x="188034" y="139853"/>
                  </a:cubicBezTo>
                  <a:cubicBezTo>
                    <a:pt x="173373" y="142786"/>
                    <a:pt x="160910" y="141319"/>
                    <a:pt x="157978" y="118228"/>
                  </a:cubicBezTo>
                  <a:cubicBezTo>
                    <a:pt x="154313" y="131789"/>
                    <a:pt x="157245" y="146084"/>
                    <a:pt x="140751" y="146451"/>
                  </a:cubicBezTo>
                  <a:cubicBezTo>
                    <a:pt x="138185" y="146451"/>
                    <a:pt x="134886" y="153049"/>
                    <a:pt x="135253" y="152316"/>
                  </a:cubicBezTo>
                  <a:cubicBezTo>
                    <a:pt x="140384" y="135821"/>
                    <a:pt x="101531" y="153415"/>
                    <a:pt x="117659" y="129590"/>
                  </a:cubicBezTo>
                  <a:cubicBezTo>
                    <a:pt x="118758" y="127758"/>
                    <a:pt x="119125" y="122992"/>
                    <a:pt x="118758" y="122992"/>
                  </a:cubicBezTo>
                  <a:cubicBezTo>
                    <a:pt x="95667" y="116395"/>
                    <a:pt x="113994" y="86339"/>
                    <a:pt x="92734" y="78275"/>
                  </a:cubicBezTo>
                  <a:cubicBezTo>
                    <a:pt x="80272" y="73510"/>
                    <a:pt x="68543" y="65813"/>
                    <a:pt x="56447" y="59581"/>
                  </a:cubicBezTo>
                  <a:cubicBezTo>
                    <a:pt x="56080" y="59215"/>
                    <a:pt x="54614" y="58848"/>
                    <a:pt x="54614" y="58848"/>
                  </a:cubicBezTo>
                  <a:cubicBezTo>
                    <a:pt x="47650" y="74243"/>
                    <a:pt x="36287" y="61781"/>
                    <a:pt x="27490" y="63613"/>
                  </a:cubicBezTo>
                  <a:cubicBezTo>
                    <a:pt x="19427" y="65079"/>
                    <a:pt x="5865" y="64346"/>
                    <a:pt x="10630" y="81207"/>
                  </a:cubicBezTo>
                  <a:cubicBezTo>
                    <a:pt x="12829" y="88171"/>
                    <a:pt x="4765" y="87438"/>
                    <a:pt x="0" y="87438"/>
                  </a:cubicBezTo>
                  <a:cubicBezTo>
                    <a:pt x="0" y="66912"/>
                    <a:pt x="9897" y="49318"/>
                    <a:pt x="16128" y="30991"/>
                  </a:cubicBezTo>
                  <a:cubicBezTo>
                    <a:pt x="18693" y="22927"/>
                    <a:pt x="26024" y="20362"/>
                    <a:pt x="33721" y="18529"/>
                  </a:cubicBezTo>
                  <a:cubicBezTo>
                    <a:pt x="42152" y="16330"/>
                    <a:pt x="50949" y="14864"/>
                    <a:pt x="53515" y="4601"/>
                  </a:cubicBezTo>
                  <a:cubicBezTo>
                    <a:pt x="54248" y="1668"/>
                    <a:pt x="56447" y="-1264"/>
                    <a:pt x="60479" y="569"/>
                  </a:cubicBezTo>
                  <a:cubicBezTo>
                    <a:pt x="61945" y="1302"/>
                    <a:pt x="63411" y="3867"/>
                    <a:pt x="63045" y="4967"/>
                  </a:cubicBezTo>
                  <a:cubicBezTo>
                    <a:pt x="57913" y="26593"/>
                    <a:pt x="77706" y="26959"/>
                    <a:pt x="90168" y="33924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AC5595B8-11ED-41AB-978C-5F01DE2443AB}"/>
                </a:ext>
              </a:extLst>
            </p:cNvPr>
            <p:cNvSpPr/>
            <p:nvPr/>
          </p:nvSpPr>
          <p:spPr>
            <a:xfrm>
              <a:off x="11050361" y="5299343"/>
              <a:ext cx="168370" cy="110825"/>
            </a:xfrm>
            <a:custGeom>
              <a:avLst/>
              <a:gdLst>
                <a:gd name="connsiteX0" fmla="*/ 0 w 168370"/>
                <a:gd name="connsiteY0" fmla="*/ 71606 h 110825"/>
                <a:gd name="connsiteX1" fmla="*/ 2199 w 168370"/>
                <a:gd name="connsiteY1" fmla="*/ 62809 h 110825"/>
                <a:gd name="connsiteX2" fmla="*/ 67077 w 168370"/>
                <a:gd name="connsiteY2" fmla="*/ 131 h 110825"/>
                <a:gd name="connsiteX3" fmla="*/ 93467 w 168370"/>
                <a:gd name="connsiteY3" fmla="*/ 498 h 110825"/>
                <a:gd name="connsiteX4" fmla="*/ 103730 w 168370"/>
                <a:gd name="connsiteY4" fmla="*/ 19558 h 110825"/>
                <a:gd name="connsiteX5" fmla="*/ 68543 w 168370"/>
                <a:gd name="connsiteY5" fmla="*/ 50713 h 110825"/>
                <a:gd name="connsiteX6" fmla="*/ 111061 w 168370"/>
                <a:gd name="connsiteY6" fmla="*/ 52913 h 110825"/>
                <a:gd name="connsiteX7" fmla="*/ 119858 w 168370"/>
                <a:gd name="connsiteY7" fmla="*/ 33120 h 110825"/>
                <a:gd name="connsiteX8" fmla="*/ 133787 w 168370"/>
                <a:gd name="connsiteY8" fmla="*/ 54012 h 110825"/>
                <a:gd name="connsiteX9" fmla="*/ 148448 w 168370"/>
                <a:gd name="connsiteY9" fmla="*/ 51080 h 110825"/>
                <a:gd name="connsiteX10" fmla="*/ 155046 w 168370"/>
                <a:gd name="connsiteY10" fmla="*/ 65375 h 110825"/>
                <a:gd name="connsiteX11" fmla="*/ 160177 w 168370"/>
                <a:gd name="connsiteY11" fmla="*/ 79303 h 110825"/>
                <a:gd name="connsiteX12" fmla="*/ 160544 w 168370"/>
                <a:gd name="connsiteY12" fmla="*/ 93965 h 110825"/>
                <a:gd name="connsiteX13" fmla="*/ 145882 w 168370"/>
                <a:gd name="connsiteY13" fmla="*/ 110826 h 110825"/>
                <a:gd name="connsiteX14" fmla="*/ 121691 w 168370"/>
                <a:gd name="connsiteY14" fmla="*/ 94332 h 110825"/>
                <a:gd name="connsiteX15" fmla="*/ 107762 w 168370"/>
                <a:gd name="connsiteY15" fmla="*/ 88467 h 110825"/>
                <a:gd name="connsiteX16" fmla="*/ 117659 w 168370"/>
                <a:gd name="connsiteY16" fmla="*/ 80037 h 110825"/>
                <a:gd name="connsiteX17" fmla="*/ 127922 w 168370"/>
                <a:gd name="connsiteY17" fmla="*/ 66841 h 110825"/>
                <a:gd name="connsiteX18" fmla="*/ 109962 w 168370"/>
                <a:gd name="connsiteY18" fmla="*/ 59510 h 110825"/>
                <a:gd name="connsiteX19" fmla="*/ 63411 w 168370"/>
                <a:gd name="connsiteY19" fmla="*/ 67941 h 110825"/>
                <a:gd name="connsiteX20" fmla="*/ 47283 w 168370"/>
                <a:gd name="connsiteY20" fmla="*/ 71240 h 110825"/>
                <a:gd name="connsiteX21" fmla="*/ 63045 w 168370"/>
                <a:gd name="connsiteY21" fmla="*/ 87001 h 110825"/>
                <a:gd name="connsiteX22" fmla="*/ 41785 w 168370"/>
                <a:gd name="connsiteY22" fmla="*/ 91766 h 110825"/>
                <a:gd name="connsiteX23" fmla="*/ 26757 w 168370"/>
                <a:gd name="connsiteY23" fmla="*/ 73072 h 110825"/>
                <a:gd name="connsiteX24" fmla="*/ 11729 w 168370"/>
                <a:gd name="connsiteY24" fmla="*/ 69407 h 110825"/>
                <a:gd name="connsiteX25" fmla="*/ 0 w 168370"/>
                <a:gd name="connsiteY25" fmla="*/ 71606 h 11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70" h="110825">
                  <a:moveTo>
                    <a:pt x="0" y="71606"/>
                  </a:moveTo>
                  <a:cubicBezTo>
                    <a:pt x="733" y="68674"/>
                    <a:pt x="2199" y="65742"/>
                    <a:pt x="2199" y="62809"/>
                  </a:cubicBezTo>
                  <a:cubicBezTo>
                    <a:pt x="-367" y="23590"/>
                    <a:pt x="24558" y="-2068"/>
                    <a:pt x="67077" y="131"/>
                  </a:cubicBezTo>
                  <a:cubicBezTo>
                    <a:pt x="75873" y="131"/>
                    <a:pt x="84670" y="131"/>
                    <a:pt x="93467" y="498"/>
                  </a:cubicBezTo>
                  <a:cubicBezTo>
                    <a:pt x="109595" y="864"/>
                    <a:pt x="111061" y="4530"/>
                    <a:pt x="103730" y="19558"/>
                  </a:cubicBezTo>
                  <a:cubicBezTo>
                    <a:pt x="96400" y="34586"/>
                    <a:pt x="79539" y="37885"/>
                    <a:pt x="68543" y="50713"/>
                  </a:cubicBezTo>
                  <a:cubicBezTo>
                    <a:pt x="82838" y="55479"/>
                    <a:pt x="97133" y="53646"/>
                    <a:pt x="111061" y="52913"/>
                  </a:cubicBezTo>
                  <a:cubicBezTo>
                    <a:pt x="124623" y="52180"/>
                    <a:pt x="112527" y="38618"/>
                    <a:pt x="119858" y="33120"/>
                  </a:cubicBezTo>
                  <a:cubicBezTo>
                    <a:pt x="129388" y="36785"/>
                    <a:pt x="118392" y="55112"/>
                    <a:pt x="133787" y="54012"/>
                  </a:cubicBezTo>
                  <a:cubicBezTo>
                    <a:pt x="139285" y="53646"/>
                    <a:pt x="146615" y="82969"/>
                    <a:pt x="148448" y="51080"/>
                  </a:cubicBezTo>
                  <a:cubicBezTo>
                    <a:pt x="154313" y="56212"/>
                    <a:pt x="158345" y="60610"/>
                    <a:pt x="155046" y="65375"/>
                  </a:cubicBezTo>
                  <a:cubicBezTo>
                    <a:pt x="149181" y="73439"/>
                    <a:pt x="153946" y="76005"/>
                    <a:pt x="160177" y="79303"/>
                  </a:cubicBezTo>
                  <a:cubicBezTo>
                    <a:pt x="169707" y="83702"/>
                    <a:pt x="172273" y="89200"/>
                    <a:pt x="160544" y="93965"/>
                  </a:cubicBezTo>
                  <a:cubicBezTo>
                    <a:pt x="153213" y="96897"/>
                    <a:pt x="151747" y="103862"/>
                    <a:pt x="145882" y="110826"/>
                  </a:cubicBezTo>
                  <a:cubicBezTo>
                    <a:pt x="144050" y="94332"/>
                    <a:pt x="137452" y="87001"/>
                    <a:pt x="121691" y="94332"/>
                  </a:cubicBezTo>
                  <a:cubicBezTo>
                    <a:pt x="116193" y="96897"/>
                    <a:pt x="109228" y="94332"/>
                    <a:pt x="107762" y="88467"/>
                  </a:cubicBezTo>
                  <a:cubicBezTo>
                    <a:pt x="105930" y="81869"/>
                    <a:pt x="112894" y="80770"/>
                    <a:pt x="117659" y="80037"/>
                  </a:cubicBezTo>
                  <a:cubicBezTo>
                    <a:pt x="125356" y="78937"/>
                    <a:pt x="130488" y="76005"/>
                    <a:pt x="127922" y="66841"/>
                  </a:cubicBezTo>
                  <a:cubicBezTo>
                    <a:pt x="124990" y="56945"/>
                    <a:pt x="118025" y="56578"/>
                    <a:pt x="109962" y="59510"/>
                  </a:cubicBezTo>
                  <a:cubicBezTo>
                    <a:pt x="94934" y="65742"/>
                    <a:pt x="79539" y="67941"/>
                    <a:pt x="63411" y="67941"/>
                  </a:cubicBezTo>
                  <a:cubicBezTo>
                    <a:pt x="58280" y="67941"/>
                    <a:pt x="49849" y="61710"/>
                    <a:pt x="47283" y="71240"/>
                  </a:cubicBezTo>
                  <a:cubicBezTo>
                    <a:pt x="45084" y="79670"/>
                    <a:pt x="52048" y="84435"/>
                    <a:pt x="63045" y="87001"/>
                  </a:cubicBezTo>
                  <a:cubicBezTo>
                    <a:pt x="53515" y="89200"/>
                    <a:pt x="47650" y="90300"/>
                    <a:pt x="41785" y="91766"/>
                  </a:cubicBezTo>
                  <a:cubicBezTo>
                    <a:pt x="37020" y="85535"/>
                    <a:pt x="37387" y="74539"/>
                    <a:pt x="26757" y="73072"/>
                  </a:cubicBezTo>
                  <a:cubicBezTo>
                    <a:pt x="21626" y="71606"/>
                    <a:pt x="16494" y="71973"/>
                    <a:pt x="11729" y="69407"/>
                  </a:cubicBezTo>
                  <a:cubicBezTo>
                    <a:pt x="7331" y="69040"/>
                    <a:pt x="3665" y="70140"/>
                    <a:pt x="0" y="71606"/>
                  </a:cubicBezTo>
                  <a:close/>
                </a:path>
              </a:pathLst>
            </a:custGeom>
            <a:solidFill>
              <a:srgbClr val="D6BB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D33F2BB7-1A97-407C-97F6-B24D514FB6BA}"/>
                </a:ext>
              </a:extLst>
            </p:cNvPr>
            <p:cNvSpPr/>
            <p:nvPr/>
          </p:nvSpPr>
          <p:spPr>
            <a:xfrm>
              <a:off x="10960648" y="6516237"/>
              <a:ext cx="126367" cy="97645"/>
            </a:xfrm>
            <a:custGeom>
              <a:avLst/>
              <a:gdLst>
                <a:gd name="connsiteX0" fmla="*/ 126367 w 126367"/>
                <a:gd name="connsiteY0" fmla="*/ 45964 h 97645"/>
                <a:gd name="connsiteX1" fmla="*/ 111339 w 126367"/>
                <a:gd name="connsiteY1" fmla="*/ 51828 h 97645"/>
                <a:gd name="connsiteX2" fmla="*/ 66988 w 126367"/>
                <a:gd name="connsiteY2" fmla="*/ 78952 h 97645"/>
                <a:gd name="connsiteX3" fmla="*/ 62589 w 126367"/>
                <a:gd name="connsiteY3" fmla="*/ 85550 h 97645"/>
                <a:gd name="connsiteX4" fmla="*/ 40231 w 126367"/>
                <a:gd name="connsiteY4" fmla="*/ 93613 h 97645"/>
                <a:gd name="connsiteX5" fmla="*/ 6876 w 126367"/>
                <a:gd name="connsiteY5" fmla="*/ 97645 h 97645"/>
                <a:gd name="connsiteX6" fmla="*/ 5776 w 126367"/>
                <a:gd name="connsiteY6" fmla="*/ 72354 h 97645"/>
                <a:gd name="connsiteX7" fmla="*/ 6876 w 126367"/>
                <a:gd name="connsiteY7" fmla="*/ 59892 h 97645"/>
                <a:gd name="connsiteX8" fmla="*/ 18971 w 126367"/>
                <a:gd name="connsiteY8" fmla="*/ 17007 h 97645"/>
                <a:gd name="connsiteX9" fmla="*/ 51227 w 126367"/>
                <a:gd name="connsiteY9" fmla="*/ 4178 h 97645"/>
                <a:gd name="connsiteX10" fmla="*/ 126367 w 126367"/>
                <a:gd name="connsiteY10" fmla="*/ 45964 h 9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367" h="97645">
                  <a:moveTo>
                    <a:pt x="126367" y="45964"/>
                  </a:moveTo>
                  <a:cubicBezTo>
                    <a:pt x="122335" y="50362"/>
                    <a:pt x="116471" y="51828"/>
                    <a:pt x="111339" y="51828"/>
                  </a:cubicBezTo>
                  <a:cubicBezTo>
                    <a:pt x="88980" y="51095"/>
                    <a:pt x="75418" y="59159"/>
                    <a:pt x="66988" y="78952"/>
                  </a:cubicBezTo>
                  <a:cubicBezTo>
                    <a:pt x="65888" y="81884"/>
                    <a:pt x="63689" y="87016"/>
                    <a:pt x="62589" y="85550"/>
                  </a:cubicBezTo>
                  <a:cubicBezTo>
                    <a:pt x="48294" y="69788"/>
                    <a:pt x="49761" y="95813"/>
                    <a:pt x="40231" y="93613"/>
                  </a:cubicBezTo>
                  <a:cubicBezTo>
                    <a:pt x="28868" y="90681"/>
                    <a:pt x="17505" y="91414"/>
                    <a:pt x="6876" y="97645"/>
                  </a:cubicBezTo>
                  <a:cubicBezTo>
                    <a:pt x="-3021" y="89582"/>
                    <a:pt x="-1188" y="80418"/>
                    <a:pt x="5776" y="72354"/>
                  </a:cubicBezTo>
                  <a:cubicBezTo>
                    <a:pt x="9808" y="67589"/>
                    <a:pt x="11274" y="64657"/>
                    <a:pt x="6876" y="59892"/>
                  </a:cubicBezTo>
                  <a:cubicBezTo>
                    <a:pt x="7609" y="44497"/>
                    <a:pt x="14206" y="30935"/>
                    <a:pt x="18971" y="17007"/>
                  </a:cubicBezTo>
                  <a:cubicBezTo>
                    <a:pt x="25203" y="-1320"/>
                    <a:pt x="33266" y="-3519"/>
                    <a:pt x="51227" y="4178"/>
                  </a:cubicBezTo>
                  <a:cubicBezTo>
                    <a:pt x="77618" y="15907"/>
                    <a:pt x="103275" y="28370"/>
                    <a:pt x="126367" y="45964"/>
                  </a:cubicBezTo>
                  <a:close/>
                </a:path>
              </a:pathLst>
            </a:custGeom>
            <a:solidFill>
              <a:srgbClr val="BF90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04A3007C-A6E7-410C-AB44-D57B768143DD}"/>
                </a:ext>
              </a:extLst>
            </p:cNvPr>
            <p:cNvSpPr/>
            <p:nvPr/>
          </p:nvSpPr>
          <p:spPr>
            <a:xfrm>
              <a:off x="11575939" y="5388214"/>
              <a:ext cx="104249" cy="91680"/>
            </a:xfrm>
            <a:custGeom>
              <a:avLst/>
              <a:gdLst>
                <a:gd name="connsiteX0" fmla="*/ 39 w 104249"/>
                <a:gd name="connsiteY0" fmla="*/ 31485 h 91680"/>
                <a:gd name="connsiteX1" fmla="*/ 11768 w 104249"/>
                <a:gd name="connsiteY1" fmla="*/ 35517 h 91680"/>
                <a:gd name="connsiteX2" fmla="*/ 18366 w 104249"/>
                <a:gd name="connsiteY2" fmla="*/ 38083 h 91680"/>
                <a:gd name="connsiteX3" fmla="*/ 35960 w 104249"/>
                <a:gd name="connsiteY3" fmla="*/ 10593 h 91680"/>
                <a:gd name="connsiteX4" fmla="*/ 41824 w 104249"/>
                <a:gd name="connsiteY4" fmla="*/ 329 h 91680"/>
                <a:gd name="connsiteX5" fmla="*/ 49155 w 104249"/>
                <a:gd name="connsiteY5" fmla="*/ 8760 h 91680"/>
                <a:gd name="connsiteX6" fmla="*/ 58685 w 104249"/>
                <a:gd name="connsiteY6" fmla="*/ 23421 h 91680"/>
                <a:gd name="connsiteX7" fmla="*/ 33027 w 104249"/>
                <a:gd name="connsiteY7" fmla="*/ 34051 h 91680"/>
                <a:gd name="connsiteX8" fmla="*/ 90207 w 104249"/>
                <a:gd name="connsiteY8" fmla="*/ 50179 h 91680"/>
                <a:gd name="connsiteX9" fmla="*/ 97905 w 104249"/>
                <a:gd name="connsiteY9" fmla="*/ 52378 h 91680"/>
                <a:gd name="connsiteX10" fmla="*/ 103036 w 104249"/>
                <a:gd name="connsiteY10" fmla="*/ 64840 h 91680"/>
                <a:gd name="connsiteX11" fmla="*/ 97905 w 104249"/>
                <a:gd name="connsiteY11" fmla="*/ 76569 h 91680"/>
                <a:gd name="connsiteX12" fmla="*/ 72613 w 104249"/>
                <a:gd name="connsiteY12" fmla="*/ 80601 h 91680"/>
                <a:gd name="connsiteX13" fmla="*/ 57585 w 104249"/>
                <a:gd name="connsiteY13" fmla="*/ 90864 h 91680"/>
                <a:gd name="connsiteX14" fmla="*/ 47322 w 104249"/>
                <a:gd name="connsiteY14" fmla="*/ 80235 h 91680"/>
                <a:gd name="connsiteX15" fmla="*/ 20198 w 104249"/>
                <a:gd name="connsiteY15" fmla="*/ 46880 h 91680"/>
                <a:gd name="connsiteX16" fmla="*/ 8469 w 104249"/>
                <a:gd name="connsiteY16" fmla="*/ 60442 h 91680"/>
                <a:gd name="connsiteX17" fmla="*/ 39 w 104249"/>
                <a:gd name="connsiteY17" fmla="*/ 31485 h 9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249" h="91680">
                  <a:moveTo>
                    <a:pt x="39" y="31485"/>
                  </a:moveTo>
                  <a:cubicBezTo>
                    <a:pt x="4437" y="31485"/>
                    <a:pt x="8469" y="31852"/>
                    <a:pt x="11768" y="35517"/>
                  </a:cubicBezTo>
                  <a:cubicBezTo>
                    <a:pt x="13234" y="36983"/>
                    <a:pt x="16166" y="37350"/>
                    <a:pt x="18366" y="38083"/>
                  </a:cubicBezTo>
                  <a:cubicBezTo>
                    <a:pt x="15800" y="23055"/>
                    <a:pt x="34127" y="21589"/>
                    <a:pt x="35960" y="10593"/>
                  </a:cubicBezTo>
                  <a:cubicBezTo>
                    <a:pt x="36693" y="5827"/>
                    <a:pt x="37426" y="1429"/>
                    <a:pt x="41824" y="329"/>
                  </a:cubicBezTo>
                  <a:cubicBezTo>
                    <a:pt x="48055" y="-1503"/>
                    <a:pt x="48788" y="4728"/>
                    <a:pt x="49155" y="8760"/>
                  </a:cubicBezTo>
                  <a:cubicBezTo>
                    <a:pt x="49888" y="15357"/>
                    <a:pt x="59418" y="15357"/>
                    <a:pt x="58685" y="23421"/>
                  </a:cubicBezTo>
                  <a:cubicBezTo>
                    <a:pt x="57219" y="39183"/>
                    <a:pt x="50255" y="43581"/>
                    <a:pt x="33027" y="34051"/>
                  </a:cubicBezTo>
                  <a:cubicBezTo>
                    <a:pt x="55019" y="61908"/>
                    <a:pt x="61251" y="63374"/>
                    <a:pt x="90207" y="50179"/>
                  </a:cubicBezTo>
                  <a:cubicBezTo>
                    <a:pt x="94239" y="48346"/>
                    <a:pt x="96072" y="50179"/>
                    <a:pt x="97905" y="52378"/>
                  </a:cubicBezTo>
                  <a:cubicBezTo>
                    <a:pt x="101203" y="55677"/>
                    <a:pt x="106701" y="58609"/>
                    <a:pt x="103036" y="64840"/>
                  </a:cubicBezTo>
                  <a:cubicBezTo>
                    <a:pt x="100837" y="68506"/>
                    <a:pt x="97538" y="71804"/>
                    <a:pt x="97905" y="76569"/>
                  </a:cubicBezTo>
                  <a:cubicBezTo>
                    <a:pt x="88008" y="69605"/>
                    <a:pt x="78845" y="63007"/>
                    <a:pt x="72613" y="80601"/>
                  </a:cubicBezTo>
                  <a:cubicBezTo>
                    <a:pt x="70414" y="86466"/>
                    <a:pt x="63450" y="89398"/>
                    <a:pt x="57585" y="90864"/>
                  </a:cubicBezTo>
                  <a:cubicBezTo>
                    <a:pt x="49155" y="93064"/>
                    <a:pt x="44023" y="91231"/>
                    <a:pt x="47322" y="80235"/>
                  </a:cubicBezTo>
                  <a:cubicBezTo>
                    <a:pt x="52454" y="64107"/>
                    <a:pt x="37426" y="46880"/>
                    <a:pt x="20198" y="46880"/>
                  </a:cubicBezTo>
                  <a:cubicBezTo>
                    <a:pt x="10668" y="46880"/>
                    <a:pt x="12868" y="55677"/>
                    <a:pt x="8469" y="60442"/>
                  </a:cubicBezTo>
                  <a:cubicBezTo>
                    <a:pt x="-1061" y="52011"/>
                    <a:pt x="39" y="41748"/>
                    <a:pt x="39" y="31485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E2A52EEC-EA4B-4557-865D-77D1B477FABF}"/>
                </a:ext>
              </a:extLst>
            </p:cNvPr>
            <p:cNvSpPr/>
            <p:nvPr/>
          </p:nvSpPr>
          <p:spPr>
            <a:xfrm>
              <a:off x="10614840" y="5539784"/>
              <a:ext cx="55379" cy="98738"/>
            </a:xfrm>
            <a:custGeom>
              <a:avLst/>
              <a:gdLst>
                <a:gd name="connsiteX0" fmla="*/ 18400 w 55379"/>
                <a:gd name="connsiteY0" fmla="*/ 86643 h 98738"/>
                <a:gd name="connsiteX1" fmla="*/ 3372 w 55379"/>
                <a:gd name="connsiteY1" fmla="*/ 98739 h 98738"/>
                <a:gd name="connsiteX2" fmla="*/ 8503 w 55379"/>
                <a:gd name="connsiteY2" fmla="*/ 76380 h 98738"/>
                <a:gd name="connsiteX3" fmla="*/ 14734 w 55379"/>
                <a:gd name="connsiteY3" fmla="*/ 57686 h 98738"/>
                <a:gd name="connsiteX4" fmla="*/ 17667 w 55379"/>
                <a:gd name="connsiteY4" fmla="*/ 47790 h 98738"/>
                <a:gd name="connsiteX5" fmla="*/ 18766 w 55379"/>
                <a:gd name="connsiteY5" fmla="*/ 30196 h 98738"/>
                <a:gd name="connsiteX6" fmla="*/ 27930 w 55379"/>
                <a:gd name="connsiteY6" fmla="*/ 1606 h 98738"/>
                <a:gd name="connsiteX7" fmla="*/ 30129 w 55379"/>
                <a:gd name="connsiteY7" fmla="*/ 140 h 98738"/>
                <a:gd name="connsiteX8" fmla="*/ 47356 w 55379"/>
                <a:gd name="connsiteY8" fmla="*/ 5638 h 98738"/>
                <a:gd name="connsiteX9" fmla="*/ 46623 w 55379"/>
                <a:gd name="connsiteY9" fmla="*/ 19566 h 98738"/>
                <a:gd name="connsiteX10" fmla="*/ 44424 w 55379"/>
                <a:gd name="connsiteY10" fmla="*/ 35327 h 98738"/>
                <a:gd name="connsiteX11" fmla="*/ 45157 w 55379"/>
                <a:gd name="connsiteY11" fmla="*/ 55120 h 98738"/>
                <a:gd name="connsiteX12" fmla="*/ 43691 w 55379"/>
                <a:gd name="connsiteY12" fmla="*/ 77479 h 98738"/>
                <a:gd name="connsiteX13" fmla="*/ 46257 w 55379"/>
                <a:gd name="connsiteY13" fmla="*/ 88475 h 98738"/>
                <a:gd name="connsiteX14" fmla="*/ 33794 w 55379"/>
                <a:gd name="connsiteY14" fmla="*/ 84810 h 98738"/>
                <a:gd name="connsiteX15" fmla="*/ 26830 w 55379"/>
                <a:gd name="connsiteY15" fmla="*/ 78579 h 98738"/>
                <a:gd name="connsiteX16" fmla="*/ 18400 w 55379"/>
                <a:gd name="connsiteY16" fmla="*/ 86643 h 9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379" h="98738">
                  <a:moveTo>
                    <a:pt x="18400" y="86643"/>
                  </a:moveTo>
                  <a:cubicBezTo>
                    <a:pt x="10336" y="84810"/>
                    <a:pt x="7037" y="91408"/>
                    <a:pt x="3372" y="98739"/>
                  </a:cubicBezTo>
                  <a:cubicBezTo>
                    <a:pt x="-2493" y="87009"/>
                    <a:pt x="-660" y="81145"/>
                    <a:pt x="8503" y="76380"/>
                  </a:cubicBezTo>
                  <a:cubicBezTo>
                    <a:pt x="16201" y="72348"/>
                    <a:pt x="26097" y="68682"/>
                    <a:pt x="14734" y="57686"/>
                  </a:cubicBezTo>
                  <a:cubicBezTo>
                    <a:pt x="10336" y="53288"/>
                    <a:pt x="12535" y="49989"/>
                    <a:pt x="17667" y="47790"/>
                  </a:cubicBezTo>
                  <a:cubicBezTo>
                    <a:pt x="29396" y="42658"/>
                    <a:pt x="26830" y="36427"/>
                    <a:pt x="18766" y="30196"/>
                  </a:cubicBezTo>
                  <a:cubicBezTo>
                    <a:pt x="19133" y="19933"/>
                    <a:pt x="22432" y="10403"/>
                    <a:pt x="27930" y="1606"/>
                  </a:cubicBezTo>
                  <a:cubicBezTo>
                    <a:pt x="28663" y="1239"/>
                    <a:pt x="29396" y="506"/>
                    <a:pt x="30129" y="140"/>
                  </a:cubicBezTo>
                  <a:cubicBezTo>
                    <a:pt x="36727" y="-593"/>
                    <a:pt x="42591" y="1606"/>
                    <a:pt x="47356" y="5638"/>
                  </a:cubicBezTo>
                  <a:cubicBezTo>
                    <a:pt x="52121" y="9670"/>
                    <a:pt x="63118" y="15168"/>
                    <a:pt x="46623" y="19566"/>
                  </a:cubicBezTo>
                  <a:cubicBezTo>
                    <a:pt x="34528" y="22499"/>
                    <a:pt x="37460" y="29463"/>
                    <a:pt x="44424" y="35327"/>
                  </a:cubicBezTo>
                  <a:cubicBezTo>
                    <a:pt x="52121" y="41925"/>
                    <a:pt x="53221" y="47423"/>
                    <a:pt x="45157" y="55120"/>
                  </a:cubicBezTo>
                  <a:cubicBezTo>
                    <a:pt x="38926" y="61352"/>
                    <a:pt x="39293" y="70149"/>
                    <a:pt x="43691" y="77479"/>
                  </a:cubicBezTo>
                  <a:cubicBezTo>
                    <a:pt x="45524" y="81145"/>
                    <a:pt x="51022" y="84444"/>
                    <a:pt x="46257" y="88475"/>
                  </a:cubicBezTo>
                  <a:cubicBezTo>
                    <a:pt x="41125" y="92874"/>
                    <a:pt x="37093" y="88109"/>
                    <a:pt x="33794" y="84810"/>
                  </a:cubicBezTo>
                  <a:cubicBezTo>
                    <a:pt x="31595" y="82611"/>
                    <a:pt x="29763" y="79679"/>
                    <a:pt x="26830" y="78579"/>
                  </a:cubicBezTo>
                  <a:cubicBezTo>
                    <a:pt x="16934" y="73814"/>
                    <a:pt x="15467" y="78212"/>
                    <a:pt x="18400" y="8664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40DE13CB-9B7A-4951-84AE-FDDD665A3D69}"/>
                </a:ext>
              </a:extLst>
            </p:cNvPr>
            <p:cNvSpPr/>
            <p:nvPr/>
          </p:nvSpPr>
          <p:spPr>
            <a:xfrm>
              <a:off x="10600251" y="5501804"/>
              <a:ext cx="44351" cy="60340"/>
            </a:xfrm>
            <a:custGeom>
              <a:avLst/>
              <a:gdLst>
                <a:gd name="connsiteX0" fmla="*/ 25291 w 44351"/>
                <a:gd name="connsiteY0" fmla="*/ 56813 h 60340"/>
                <a:gd name="connsiteX1" fmla="*/ 21626 w 44351"/>
                <a:gd name="connsiteY1" fmla="*/ 56813 h 60340"/>
                <a:gd name="connsiteX2" fmla="*/ 733 w 44351"/>
                <a:gd name="connsiteY2" fmla="*/ 55714 h 60340"/>
                <a:gd name="connsiteX3" fmla="*/ 19793 w 44351"/>
                <a:gd name="connsiteY3" fmla="*/ 41052 h 60340"/>
                <a:gd name="connsiteX4" fmla="*/ 0 w 44351"/>
                <a:gd name="connsiteY4" fmla="*/ 34088 h 60340"/>
                <a:gd name="connsiteX5" fmla="*/ 17960 w 44351"/>
                <a:gd name="connsiteY5" fmla="*/ 0 h 60340"/>
                <a:gd name="connsiteX6" fmla="*/ 19427 w 44351"/>
                <a:gd name="connsiteY6" fmla="*/ 1100 h 60340"/>
                <a:gd name="connsiteX7" fmla="*/ 44351 w 44351"/>
                <a:gd name="connsiteY7" fmla="*/ 37387 h 60340"/>
                <a:gd name="connsiteX8" fmla="*/ 44351 w 44351"/>
                <a:gd name="connsiteY8" fmla="*/ 37387 h 60340"/>
                <a:gd name="connsiteX9" fmla="*/ 25291 w 44351"/>
                <a:gd name="connsiteY9" fmla="*/ 56813 h 6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51" h="60340">
                  <a:moveTo>
                    <a:pt x="25291" y="56813"/>
                  </a:moveTo>
                  <a:cubicBezTo>
                    <a:pt x="24192" y="56813"/>
                    <a:pt x="22725" y="57180"/>
                    <a:pt x="21626" y="56813"/>
                  </a:cubicBezTo>
                  <a:cubicBezTo>
                    <a:pt x="14295" y="53515"/>
                    <a:pt x="4032" y="67077"/>
                    <a:pt x="733" y="55714"/>
                  </a:cubicBezTo>
                  <a:cubicBezTo>
                    <a:pt x="-3299" y="42885"/>
                    <a:pt x="13195" y="48017"/>
                    <a:pt x="19793" y="41052"/>
                  </a:cubicBezTo>
                  <a:cubicBezTo>
                    <a:pt x="14295" y="35188"/>
                    <a:pt x="6964" y="35921"/>
                    <a:pt x="0" y="34088"/>
                  </a:cubicBezTo>
                  <a:cubicBezTo>
                    <a:pt x="6231" y="22725"/>
                    <a:pt x="12096" y="11363"/>
                    <a:pt x="17960" y="0"/>
                  </a:cubicBezTo>
                  <a:cubicBezTo>
                    <a:pt x="18327" y="367"/>
                    <a:pt x="19427" y="733"/>
                    <a:pt x="19427" y="1100"/>
                  </a:cubicBezTo>
                  <a:cubicBezTo>
                    <a:pt x="19060" y="19060"/>
                    <a:pt x="29690" y="29690"/>
                    <a:pt x="44351" y="37387"/>
                  </a:cubicBezTo>
                  <a:lnTo>
                    <a:pt x="44351" y="37387"/>
                  </a:lnTo>
                  <a:cubicBezTo>
                    <a:pt x="39220" y="45817"/>
                    <a:pt x="31522" y="50216"/>
                    <a:pt x="25291" y="5681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02E142E2-98B6-4429-B56A-9DB55497253B}"/>
                </a:ext>
              </a:extLst>
            </p:cNvPr>
            <p:cNvSpPr/>
            <p:nvPr/>
          </p:nvSpPr>
          <p:spPr>
            <a:xfrm>
              <a:off x="10611486" y="5635626"/>
              <a:ext cx="46564" cy="34789"/>
            </a:xfrm>
            <a:custGeom>
              <a:avLst/>
              <a:gdLst>
                <a:gd name="connsiteX0" fmla="*/ 21754 w 46564"/>
                <a:gd name="connsiteY0" fmla="*/ 28188 h 34789"/>
                <a:gd name="connsiteX1" fmla="*/ 11857 w 46564"/>
                <a:gd name="connsiteY1" fmla="*/ 33686 h 34789"/>
                <a:gd name="connsiteX2" fmla="*/ 128 w 46564"/>
                <a:gd name="connsiteY2" fmla="*/ 15726 h 34789"/>
                <a:gd name="connsiteX3" fmla="*/ 8925 w 46564"/>
                <a:gd name="connsiteY3" fmla="*/ 9128 h 34789"/>
                <a:gd name="connsiteX4" fmla="*/ 21754 w 46564"/>
                <a:gd name="connsiteY4" fmla="*/ 2164 h 34789"/>
                <a:gd name="connsiteX5" fmla="*/ 25419 w 46564"/>
                <a:gd name="connsiteY5" fmla="*/ 2164 h 34789"/>
                <a:gd name="connsiteX6" fmla="*/ 45213 w 46564"/>
                <a:gd name="connsiteY6" fmla="*/ 5829 h 34789"/>
                <a:gd name="connsiteX7" fmla="*/ 38248 w 46564"/>
                <a:gd name="connsiteY7" fmla="*/ 23057 h 34789"/>
                <a:gd name="connsiteX8" fmla="*/ 23587 w 46564"/>
                <a:gd name="connsiteY8" fmla="*/ 9128 h 34789"/>
                <a:gd name="connsiteX9" fmla="*/ 21754 w 46564"/>
                <a:gd name="connsiteY9" fmla="*/ 28188 h 3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64" h="34789">
                  <a:moveTo>
                    <a:pt x="21754" y="28188"/>
                  </a:moveTo>
                  <a:cubicBezTo>
                    <a:pt x="19555" y="32220"/>
                    <a:pt x="16622" y="36985"/>
                    <a:pt x="11857" y="33686"/>
                  </a:cubicBezTo>
                  <a:cubicBezTo>
                    <a:pt x="5626" y="29654"/>
                    <a:pt x="1228" y="23057"/>
                    <a:pt x="128" y="15726"/>
                  </a:cubicBezTo>
                  <a:cubicBezTo>
                    <a:pt x="-971" y="9495"/>
                    <a:pt x="5260" y="10594"/>
                    <a:pt x="8925" y="9128"/>
                  </a:cubicBezTo>
                  <a:cubicBezTo>
                    <a:pt x="13324" y="7295"/>
                    <a:pt x="17356" y="4363"/>
                    <a:pt x="21754" y="2164"/>
                  </a:cubicBezTo>
                  <a:cubicBezTo>
                    <a:pt x="22854" y="2164"/>
                    <a:pt x="24320" y="2164"/>
                    <a:pt x="25419" y="2164"/>
                  </a:cubicBezTo>
                  <a:cubicBezTo>
                    <a:pt x="32384" y="1064"/>
                    <a:pt x="40081" y="-3701"/>
                    <a:pt x="45213" y="5829"/>
                  </a:cubicBezTo>
                  <a:cubicBezTo>
                    <a:pt x="49977" y="14626"/>
                    <a:pt x="40814" y="17558"/>
                    <a:pt x="38248" y="23057"/>
                  </a:cubicBezTo>
                  <a:cubicBezTo>
                    <a:pt x="28718" y="22323"/>
                    <a:pt x="35682" y="3630"/>
                    <a:pt x="23587" y="9128"/>
                  </a:cubicBezTo>
                  <a:cubicBezTo>
                    <a:pt x="16256" y="12060"/>
                    <a:pt x="17356" y="20857"/>
                    <a:pt x="21754" y="2818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D4A32B1-05D2-436E-8A35-FA5ABDE62EEC}"/>
                </a:ext>
              </a:extLst>
            </p:cNvPr>
            <p:cNvSpPr/>
            <p:nvPr/>
          </p:nvSpPr>
          <p:spPr>
            <a:xfrm>
              <a:off x="10698970" y="6497424"/>
              <a:ext cx="18195" cy="34720"/>
            </a:xfrm>
            <a:custGeom>
              <a:avLst/>
              <a:gdLst>
                <a:gd name="connsiteX0" fmla="*/ 13076 w 18195"/>
                <a:gd name="connsiteY0" fmla="*/ 11628 h 34720"/>
                <a:gd name="connsiteX1" fmla="*/ 10143 w 18195"/>
                <a:gd name="connsiteY1" fmla="*/ 34721 h 34720"/>
                <a:gd name="connsiteX2" fmla="*/ 3546 w 18195"/>
                <a:gd name="connsiteY2" fmla="*/ 12728 h 34720"/>
                <a:gd name="connsiteX3" fmla="*/ 9410 w 18195"/>
                <a:gd name="connsiteY3" fmla="*/ 266 h 34720"/>
                <a:gd name="connsiteX4" fmla="*/ 13076 w 18195"/>
                <a:gd name="connsiteY4" fmla="*/ 11628 h 3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5" h="34720">
                  <a:moveTo>
                    <a:pt x="13076" y="11628"/>
                  </a:moveTo>
                  <a:cubicBezTo>
                    <a:pt x="11976" y="18959"/>
                    <a:pt x="27004" y="27756"/>
                    <a:pt x="10143" y="34721"/>
                  </a:cubicBezTo>
                  <a:cubicBezTo>
                    <a:pt x="9410" y="27023"/>
                    <a:pt x="7944" y="19692"/>
                    <a:pt x="3546" y="12728"/>
                  </a:cubicBezTo>
                  <a:cubicBezTo>
                    <a:pt x="1713" y="10162"/>
                    <a:pt x="-5984" y="-1933"/>
                    <a:pt x="9410" y="266"/>
                  </a:cubicBezTo>
                  <a:cubicBezTo>
                    <a:pt x="9410" y="4664"/>
                    <a:pt x="8677" y="9063"/>
                    <a:pt x="13076" y="1162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56401286-3BA1-4F03-9FF3-53BA247B2819}"/>
                </a:ext>
              </a:extLst>
            </p:cNvPr>
            <p:cNvSpPr/>
            <p:nvPr/>
          </p:nvSpPr>
          <p:spPr>
            <a:xfrm>
              <a:off x="11414334" y="5676064"/>
              <a:ext cx="23897" cy="17512"/>
            </a:xfrm>
            <a:custGeom>
              <a:avLst/>
              <a:gdLst>
                <a:gd name="connsiteX0" fmla="*/ 0 w 23897"/>
                <a:gd name="connsiteY0" fmla="*/ 6443 h 17512"/>
                <a:gd name="connsiteX1" fmla="*/ 11729 w 23897"/>
                <a:gd name="connsiteY1" fmla="*/ 1312 h 17512"/>
                <a:gd name="connsiteX2" fmla="*/ 23459 w 23897"/>
                <a:gd name="connsiteY2" fmla="*/ 6443 h 17512"/>
                <a:gd name="connsiteX3" fmla="*/ 15395 w 23897"/>
                <a:gd name="connsiteY3" fmla="*/ 11575 h 17512"/>
                <a:gd name="connsiteX4" fmla="*/ 0 w 23897"/>
                <a:gd name="connsiteY4" fmla="*/ 14140 h 17512"/>
                <a:gd name="connsiteX5" fmla="*/ 0 w 23897"/>
                <a:gd name="connsiteY5" fmla="*/ 6443 h 1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97" h="17512">
                  <a:moveTo>
                    <a:pt x="0" y="6443"/>
                  </a:moveTo>
                  <a:cubicBezTo>
                    <a:pt x="4765" y="6443"/>
                    <a:pt x="7697" y="3511"/>
                    <a:pt x="11729" y="1312"/>
                  </a:cubicBezTo>
                  <a:cubicBezTo>
                    <a:pt x="17594" y="-2354"/>
                    <a:pt x="21992" y="2411"/>
                    <a:pt x="23459" y="6443"/>
                  </a:cubicBezTo>
                  <a:cubicBezTo>
                    <a:pt x="25658" y="14507"/>
                    <a:pt x="19060" y="10842"/>
                    <a:pt x="15395" y="11575"/>
                  </a:cubicBezTo>
                  <a:cubicBezTo>
                    <a:pt x="10263" y="12674"/>
                    <a:pt x="6598" y="22571"/>
                    <a:pt x="0" y="14140"/>
                  </a:cubicBezTo>
                  <a:cubicBezTo>
                    <a:pt x="0" y="11575"/>
                    <a:pt x="0" y="9009"/>
                    <a:pt x="0" y="6443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34D81053-C545-4CBC-B1BD-EF22AE1BF7D0}"/>
                </a:ext>
              </a:extLst>
            </p:cNvPr>
            <p:cNvSpPr/>
            <p:nvPr/>
          </p:nvSpPr>
          <p:spPr>
            <a:xfrm>
              <a:off x="10640937" y="5689305"/>
              <a:ext cx="18746" cy="15949"/>
            </a:xfrm>
            <a:custGeom>
              <a:avLst/>
              <a:gdLst>
                <a:gd name="connsiteX0" fmla="*/ 18693 w 18746"/>
                <a:gd name="connsiteY0" fmla="*/ 15928 h 15949"/>
                <a:gd name="connsiteX1" fmla="*/ 0 w 18746"/>
                <a:gd name="connsiteY1" fmla="*/ 900 h 15949"/>
                <a:gd name="connsiteX2" fmla="*/ 18693 w 18746"/>
                <a:gd name="connsiteY2" fmla="*/ 15928 h 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46" h="15949">
                  <a:moveTo>
                    <a:pt x="18693" y="15928"/>
                  </a:moveTo>
                  <a:cubicBezTo>
                    <a:pt x="8064" y="16295"/>
                    <a:pt x="1466" y="11897"/>
                    <a:pt x="0" y="900"/>
                  </a:cubicBezTo>
                  <a:cubicBezTo>
                    <a:pt x="12462" y="-2032"/>
                    <a:pt x="19427" y="2000"/>
                    <a:pt x="18693" y="1592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734E752-2373-4417-9B8E-342F65D258C2}"/>
                </a:ext>
              </a:extLst>
            </p:cNvPr>
            <p:cNvSpPr/>
            <p:nvPr/>
          </p:nvSpPr>
          <p:spPr>
            <a:xfrm>
              <a:off x="10601519" y="5479445"/>
              <a:ext cx="16749" cy="22725"/>
            </a:xfrm>
            <a:custGeom>
              <a:avLst/>
              <a:gdLst>
                <a:gd name="connsiteX0" fmla="*/ 16693 w 16749"/>
                <a:gd name="connsiteY0" fmla="*/ 22725 h 22725"/>
                <a:gd name="connsiteX1" fmla="*/ 5330 w 16749"/>
                <a:gd name="connsiteY1" fmla="*/ 0 h 22725"/>
                <a:gd name="connsiteX2" fmla="*/ 16693 w 16749"/>
                <a:gd name="connsiteY2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9" h="22725">
                  <a:moveTo>
                    <a:pt x="16693" y="22725"/>
                  </a:moveTo>
                  <a:cubicBezTo>
                    <a:pt x="-1268" y="18694"/>
                    <a:pt x="-4200" y="12462"/>
                    <a:pt x="5330" y="0"/>
                  </a:cubicBezTo>
                  <a:cubicBezTo>
                    <a:pt x="2398" y="11363"/>
                    <a:pt x="17792" y="12829"/>
                    <a:pt x="16693" y="2272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FBE18D41-B0B8-450B-A5D3-72C4CBE4320E}"/>
                </a:ext>
              </a:extLst>
            </p:cNvPr>
            <p:cNvSpPr/>
            <p:nvPr/>
          </p:nvSpPr>
          <p:spPr>
            <a:xfrm>
              <a:off x="10595662" y="5446090"/>
              <a:ext cx="13942" cy="30056"/>
            </a:xfrm>
            <a:custGeom>
              <a:avLst/>
              <a:gdLst>
                <a:gd name="connsiteX0" fmla="*/ 11187 w 13942"/>
                <a:gd name="connsiteY0" fmla="*/ 30056 h 30056"/>
                <a:gd name="connsiteX1" fmla="*/ 7522 w 13942"/>
                <a:gd name="connsiteY1" fmla="*/ 0 h 30056"/>
                <a:gd name="connsiteX2" fmla="*/ 11187 w 13942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42" h="30056">
                  <a:moveTo>
                    <a:pt x="11187" y="30056"/>
                  </a:moveTo>
                  <a:cubicBezTo>
                    <a:pt x="10821" y="19793"/>
                    <a:pt x="-11172" y="12462"/>
                    <a:pt x="7522" y="0"/>
                  </a:cubicBezTo>
                  <a:cubicBezTo>
                    <a:pt x="2024" y="10630"/>
                    <a:pt x="20717" y="18694"/>
                    <a:pt x="11187" y="3005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AD90B2-2CF4-4687-8383-DF48C4E8EE44}"/>
                </a:ext>
              </a:extLst>
            </p:cNvPr>
            <p:cNvSpPr/>
            <p:nvPr/>
          </p:nvSpPr>
          <p:spPr>
            <a:xfrm>
              <a:off x="10644603" y="5716596"/>
              <a:ext cx="11362" cy="17593"/>
            </a:xfrm>
            <a:custGeom>
              <a:avLst/>
              <a:gdLst>
                <a:gd name="connsiteX0" fmla="*/ 0 w 11362"/>
                <a:gd name="connsiteY0" fmla="*/ 3665 h 17593"/>
                <a:gd name="connsiteX1" fmla="*/ 11363 w 11362"/>
                <a:gd name="connsiteY1" fmla="*/ 0 h 17593"/>
                <a:gd name="connsiteX2" fmla="*/ 2932 w 11362"/>
                <a:gd name="connsiteY2" fmla="*/ 17594 h 17593"/>
                <a:gd name="connsiteX3" fmla="*/ 0 w 11362"/>
                <a:gd name="connsiteY3" fmla="*/ 3665 h 1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2" h="17593">
                  <a:moveTo>
                    <a:pt x="0" y="3665"/>
                  </a:moveTo>
                  <a:cubicBezTo>
                    <a:pt x="3665" y="2566"/>
                    <a:pt x="7697" y="1100"/>
                    <a:pt x="11363" y="0"/>
                  </a:cubicBezTo>
                  <a:cubicBezTo>
                    <a:pt x="11363" y="6964"/>
                    <a:pt x="10996" y="13562"/>
                    <a:pt x="2932" y="17594"/>
                  </a:cubicBezTo>
                  <a:cubicBezTo>
                    <a:pt x="1833" y="12462"/>
                    <a:pt x="733" y="8064"/>
                    <a:pt x="0" y="366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68ED3AA2-5BD9-46EB-8541-6B7FFE17ACC9}"/>
                </a:ext>
              </a:extLst>
            </p:cNvPr>
            <p:cNvSpPr/>
            <p:nvPr/>
          </p:nvSpPr>
          <p:spPr>
            <a:xfrm>
              <a:off x="10729073" y="5747933"/>
              <a:ext cx="32088" cy="72608"/>
            </a:xfrm>
            <a:custGeom>
              <a:avLst/>
              <a:gdLst>
                <a:gd name="connsiteX0" fmla="*/ 32089 w 32088"/>
                <a:gd name="connsiteY0" fmla="*/ 7882 h 72608"/>
                <a:gd name="connsiteX1" fmla="*/ 20726 w 32088"/>
                <a:gd name="connsiteY1" fmla="*/ 24010 h 72608"/>
                <a:gd name="connsiteX2" fmla="*/ 16694 w 32088"/>
                <a:gd name="connsiteY2" fmla="*/ 66529 h 72608"/>
                <a:gd name="connsiteX3" fmla="*/ 8264 w 32088"/>
                <a:gd name="connsiteY3" fmla="*/ 72393 h 72608"/>
                <a:gd name="connsiteX4" fmla="*/ 2032 w 32088"/>
                <a:gd name="connsiteY4" fmla="*/ 58465 h 72608"/>
                <a:gd name="connsiteX5" fmla="*/ 4598 w 32088"/>
                <a:gd name="connsiteY5" fmla="*/ 49668 h 72608"/>
                <a:gd name="connsiteX6" fmla="*/ 7897 w 32088"/>
                <a:gd name="connsiteY6" fmla="*/ 41237 h 72608"/>
                <a:gd name="connsiteX7" fmla="*/ 7164 w 32088"/>
                <a:gd name="connsiteY7" fmla="*/ 11914 h 72608"/>
                <a:gd name="connsiteX8" fmla="*/ 32089 w 32088"/>
                <a:gd name="connsiteY8" fmla="*/ 7882 h 7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8" h="72608">
                  <a:moveTo>
                    <a:pt x="32089" y="7882"/>
                  </a:moveTo>
                  <a:cubicBezTo>
                    <a:pt x="20726" y="10448"/>
                    <a:pt x="13395" y="11914"/>
                    <a:pt x="20726" y="24010"/>
                  </a:cubicBezTo>
                  <a:cubicBezTo>
                    <a:pt x="29523" y="38305"/>
                    <a:pt x="22559" y="52967"/>
                    <a:pt x="16694" y="66529"/>
                  </a:cubicBezTo>
                  <a:cubicBezTo>
                    <a:pt x="15228" y="70194"/>
                    <a:pt x="12662" y="73493"/>
                    <a:pt x="8264" y="72393"/>
                  </a:cubicBezTo>
                  <a:cubicBezTo>
                    <a:pt x="1299" y="70194"/>
                    <a:pt x="1299" y="63963"/>
                    <a:pt x="2032" y="58465"/>
                  </a:cubicBezTo>
                  <a:cubicBezTo>
                    <a:pt x="2399" y="55532"/>
                    <a:pt x="-4199" y="48568"/>
                    <a:pt x="4598" y="49668"/>
                  </a:cubicBezTo>
                  <a:cubicBezTo>
                    <a:pt x="18160" y="51134"/>
                    <a:pt x="8630" y="43437"/>
                    <a:pt x="7897" y="41237"/>
                  </a:cubicBezTo>
                  <a:cubicBezTo>
                    <a:pt x="2399" y="31341"/>
                    <a:pt x="2766" y="23277"/>
                    <a:pt x="7164" y="11914"/>
                  </a:cubicBezTo>
                  <a:cubicBezTo>
                    <a:pt x="13029" y="-4946"/>
                    <a:pt x="18893" y="-1647"/>
                    <a:pt x="32089" y="78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3EB07DB-AC96-41BC-9D28-D48A2613C437}"/>
                </a:ext>
              </a:extLst>
            </p:cNvPr>
            <p:cNvSpPr/>
            <p:nvPr/>
          </p:nvSpPr>
          <p:spPr>
            <a:xfrm>
              <a:off x="10810260" y="5668207"/>
              <a:ext cx="38699" cy="34826"/>
            </a:xfrm>
            <a:custGeom>
              <a:avLst/>
              <a:gdLst>
                <a:gd name="connsiteX0" fmla="*/ 16512 w 38699"/>
                <a:gd name="connsiteY0" fmla="*/ 34827 h 34826"/>
                <a:gd name="connsiteX1" fmla="*/ 18 w 38699"/>
                <a:gd name="connsiteY1" fmla="*/ 24197 h 34826"/>
                <a:gd name="connsiteX2" fmla="*/ 27875 w 38699"/>
                <a:gd name="connsiteY2" fmla="*/ 5 h 34826"/>
                <a:gd name="connsiteX3" fmla="*/ 38504 w 38699"/>
                <a:gd name="connsiteY3" fmla="*/ 8802 h 34826"/>
                <a:gd name="connsiteX4" fmla="*/ 16512 w 38699"/>
                <a:gd name="connsiteY4" fmla="*/ 34827 h 3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99" h="34826">
                  <a:moveTo>
                    <a:pt x="16512" y="34827"/>
                  </a:moveTo>
                  <a:cubicBezTo>
                    <a:pt x="10281" y="32994"/>
                    <a:pt x="1484" y="34093"/>
                    <a:pt x="18" y="24197"/>
                  </a:cubicBezTo>
                  <a:cubicBezTo>
                    <a:pt x="-715" y="18332"/>
                    <a:pt x="21277" y="-361"/>
                    <a:pt x="27875" y="5"/>
                  </a:cubicBezTo>
                  <a:cubicBezTo>
                    <a:pt x="33373" y="372"/>
                    <a:pt x="37771" y="3671"/>
                    <a:pt x="38504" y="8802"/>
                  </a:cubicBezTo>
                  <a:cubicBezTo>
                    <a:pt x="40337" y="21631"/>
                    <a:pt x="28974" y="34827"/>
                    <a:pt x="16512" y="34827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57EC5389-DE6C-4FEF-9EF6-D90749B32E8C}"/>
                </a:ext>
              </a:extLst>
            </p:cNvPr>
            <p:cNvSpPr/>
            <p:nvPr/>
          </p:nvSpPr>
          <p:spPr>
            <a:xfrm>
              <a:off x="10791884" y="6003725"/>
              <a:ext cx="30123" cy="45229"/>
            </a:xfrm>
            <a:custGeom>
              <a:avLst/>
              <a:gdLst>
                <a:gd name="connsiteX0" fmla="*/ 30123 w 30123"/>
                <a:gd name="connsiteY0" fmla="*/ 23696 h 45229"/>
                <a:gd name="connsiteX1" fmla="*/ 12530 w 30123"/>
                <a:gd name="connsiteY1" fmla="*/ 44955 h 45229"/>
                <a:gd name="connsiteX2" fmla="*/ 9231 w 30123"/>
                <a:gd name="connsiteY2" fmla="*/ 44955 h 45229"/>
                <a:gd name="connsiteX3" fmla="*/ 7032 w 30123"/>
                <a:gd name="connsiteY3" fmla="*/ 36525 h 45229"/>
                <a:gd name="connsiteX4" fmla="*/ 7398 w 30123"/>
                <a:gd name="connsiteY4" fmla="*/ 1704 h 45229"/>
                <a:gd name="connsiteX5" fmla="*/ 12163 w 30123"/>
                <a:gd name="connsiteY5" fmla="*/ 237 h 45229"/>
                <a:gd name="connsiteX6" fmla="*/ 30123 w 30123"/>
                <a:gd name="connsiteY6" fmla="*/ 23696 h 4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23" h="45229">
                  <a:moveTo>
                    <a:pt x="30123" y="23696"/>
                  </a:moveTo>
                  <a:cubicBezTo>
                    <a:pt x="24992" y="28827"/>
                    <a:pt x="21693" y="39091"/>
                    <a:pt x="12530" y="44955"/>
                  </a:cubicBezTo>
                  <a:cubicBezTo>
                    <a:pt x="11797" y="45322"/>
                    <a:pt x="9964" y="45322"/>
                    <a:pt x="9231" y="44955"/>
                  </a:cubicBezTo>
                  <a:cubicBezTo>
                    <a:pt x="6665" y="42756"/>
                    <a:pt x="7398" y="39457"/>
                    <a:pt x="7032" y="36525"/>
                  </a:cubicBezTo>
                  <a:cubicBezTo>
                    <a:pt x="4466" y="24795"/>
                    <a:pt x="-7630" y="13066"/>
                    <a:pt x="7398" y="1704"/>
                  </a:cubicBezTo>
                  <a:cubicBezTo>
                    <a:pt x="8864" y="604"/>
                    <a:pt x="11797" y="-496"/>
                    <a:pt x="12163" y="237"/>
                  </a:cubicBezTo>
                  <a:cubicBezTo>
                    <a:pt x="18028" y="7568"/>
                    <a:pt x="23892" y="15265"/>
                    <a:pt x="30123" y="2369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CFA418BB-12D6-4DD0-82B9-C7D52EC087C3}"/>
                </a:ext>
              </a:extLst>
            </p:cNvPr>
            <p:cNvSpPr/>
            <p:nvPr/>
          </p:nvSpPr>
          <p:spPr>
            <a:xfrm>
              <a:off x="10862327" y="5791974"/>
              <a:ext cx="50157" cy="25089"/>
            </a:xfrm>
            <a:custGeom>
              <a:avLst/>
              <a:gdLst>
                <a:gd name="connsiteX0" fmla="*/ 21992 w 50157"/>
                <a:gd name="connsiteY0" fmla="*/ 22121 h 25089"/>
                <a:gd name="connsiteX1" fmla="*/ 15028 w 50157"/>
                <a:gd name="connsiteY1" fmla="*/ 22487 h 25089"/>
                <a:gd name="connsiteX2" fmla="*/ 367 w 50157"/>
                <a:gd name="connsiteY2" fmla="*/ 18822 h 25089"/>
                <a:gd name="connsiteX3" fmla="*/ 9164 w 50157"/>
                <a:gd name="connsiteY3" fmla="*/ 2328 h 25089"/>
                <a:gd name="connsiteX4" fmla="*/ 24558 w 50157"/>
                <a:gd name="connsiteY4" fmla="*/ 7459 h 25089"/>
                <a:gd name="connsiteX5" fmla="*/ 39953 w 50157"/>
                <a:gd name="connsiteY5" fmla="*/ 5993 h 25089"/>
                <a:gd name="connsiteX6" fmla="*/ 49483 w 50157"/>
                <a:gd name="connsiteY6" fmla="*/ 7093 h 25089"/>
                <a:gd name="connsiteX7" fmla="*/ 45451 w 50157"/>
                <a:gd name="connsiteY7" fmla="*/ 14057 h 25089"/>
                <a:gd name="connsiteX8" fmla="*/ 21992 w 50157"/>
                <a:gd name="connsiteY8" fmla="*/ 22121 h 2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57" h="25089">
                  <a:moveTo>
                    <a:pt x="21992" y="22121"/>
                  </a:moveTo>
                  <a:cubicBezTo>
                    <a:pt x="19793" y="22121"/>
                    <a:pt x="17594" y="22121"/>
                    <a:pt x="15028" y="22487"/>
                  </a:cubicBezTo>
                  <a:cubicBezTo>
                    <a:pt x="9530" y="23587"/>
                    <a:pt x="2566" y="29452"/>
                    <a:pt x="367" y="18822"/>
                  </a:cubicBezTo>
                  <a:cubicBezTo>
                    <a:pt x="-1100" y="11125"/>
                    <a:pt x="1833" y="5626"/>
                    <a:pt x="9164" y="2328"/>
                  </a:cubicBezTo>
                  <a:cubicBezTo>
                    <a:pt x="16128" y="-605"/>
                    <a:pt x="20893" y="-2437"/>
                    <a:pt x="24558" y="7459"/>
                  </a:cubicBezTo>
                  <a:cubicBezTo>
                    <a:pt x="29323" y="19555"/>
                    <a:pt x="35188" y="8559"/>
                    <a:pt x="39953" y="5993"/>
                  </a:cubicBezTo>
                  <a:cubicBezTo>
                    <a:pt x="43985" y="3794"/>
                    <a:pt x="47283" y="3061"/>
                    <a:pt x="49483" y="7093"/>
                  </a:cubicBezTo>
                  <a:cubicBezTo>
                    <a:pt x="51682" y="10758"/>
                    <a:pt x="48017" y="12591"/>
                    <a:pt x="45451" y="14057"/>
                  </a:cubicBezTo>
                  <a:cubicBezTo>
                    <a:pt x="38120" y="18089"/>
                    <a:pt x="32622" y="27252"/>
                    <a:pt x="21992" y="2212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9EFF53C-CF1D-4BC4-97F3-29A7C97E44C8}"/>
                </a:ext>
              </a:extLst>
            </p:cNvPr>
            <p:cNvSpPr/>
            <p:nvPr/>
          </p:nvSpPr>
          <p:spPr>
            <a:xfrm>
              <a:off x="10901247" y="5938798"/>
              <a:ext cx="31454" cy="42513"/>
            </a:xfrm>
            <a:custGeom>
              <a:avLst/>
              <a:gdLst>
                <a:gd name="connsiteX0" fmla="*/ 31455 w 31454"/>
                <a:gd name="connsiteY0" fmla="*/ 13482 h 42513"/>
                <a:gd name="connsiteX1" fmla="*/ 10928 w 31454"/>
                <a:gd name="connsiteY1" fmla="*/ 37307 h 42513"/>
                <a:gd name="connsiteX2" fmla="*/ 2498 w 31454"/>
                <a:gd name="connsiteY2" fmla="*/ 41339 h 42513"/>
                <a:gd name="connsiteX3" fmla="*/ 3231 w 31454"/>
                <a:gd name="connsiteY3" fmla="*/ 32909 h 42513"/>
                <a:gd name="connsiteX4" fmla="*/ 2132 w 31454"/>
                <a:gd name="connsiteY4" fmla="*/ 11649 h 42513"/>
                <a:gd name="connsiteX5" fmla="*/ 6163 w 31454"/>
                <a:gd name="connsiteY5" fmla="*/ 287 h 42513"/>
                <a:gd name="connsiteX6" fmla="*/ 12028 w 31454"/>
                <a:gd name="connsiteY6" fmla="*/ 7984 h 42513"/>
                <a:gd name="connsiteX7" fmla="*/ 31455 w 31454"/>
                <a:gd name="connsiteY7" fmla="*/ 13482 h 4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54" h="42513">
                  <a:moveTo>
                    <a:pt x="31455" y="13482"/>
                  </a:moveTo>
                  <a:cubicBezTo>
                    <a:pt x="19725" y="17514"/>
                    <a:pt x="14227" y="26311"/>
                    <a:pt x="10928" y="37307"/>
                  </a:cubicBezTo>
                  <a:cubicBezTo>
                    <a:pt x="10195" y="40239"/>
                    <a:pt x="6897" y="44638"/>
                    <a:pt x="2498" y="41339"/>
                  </a:cubicBezTo>
                  <a:cubicBezTo>
                    <a:pt x="-801" y="38773"/>
                    <a:pt x="1398" y="35108"/>
                    <a:pt x="3231" y="32909"/>
                  </a:cubicBezTo>
                  <a:cubicBezTo>
                    <a:pt x="10195" y="25211"/>
                    <a:pt x="7996" y="18614"/>
                    <a:pt x="2132" y="11649"/>
                  </a:cubicBezTo>
                  <a:cubicBezTo>
                    <a:pt x="-2267" y="6151"/>
                    <a:pt x="665" y="1753"/>
                    <a:pt x="6163" y="287"/>
                  </a:cubicBezTo>
                  <a:cubicBezTo>
                    <a:pt x="12761" y="-1179"/>
                    <a:pt x="11295" y="3219"/>
                    <a:pt x="12028" y="7984"/>
                  </a:cubicBezTo>
                  <a:cubicBezTo>
                    <a:pt x="14594" y="24845"/>
                    <a:pt x="24490" y="3219"/>
                    <a:pt x="31455" y="134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85891125-6DEF-4A56-ACA4-E03C956C7CB7}"/>
                </a:ext>
              </a:extLst>
            </p:cNvPr>
            <p:cNvSpPr/>
            <p:nvPr/>
          </p:nvSpPr>
          <p:spPr>
            <a:xfrm>
              <a:off x="10848311" y="5988043"/>
              <a:ext cx="23672" cy="17385"/>
            </a:xfrm>
            <a:custGeom>
              <a:avLst/>
              <a:gdLst>
                <a:gd name="connsiteX0" fmla="*/ 13649 w 23672"/>
                <a:gd name="connsiteY0" fmla="*/ 17385 h 17385"/>
                <a:gd name="connsiteX1" fmla="*/ 87 w 23672"/>
                <a:gd name="connsiteY1" fmla="*/ 8222 h 17385"/>
                <a:gd name="connsiteX2" fmla="*/ 7784 w 23672"/>
                <a:gd name="connsiteY2" fmla="*/ 524 h 17385"/>
                <a:gd name="connsiteX3" fmla="*/ 23545 w 23672"/>
                <a:gd name="connsiteY3" fmla="*/ 10788 h 17385"/>
                <a:gd name="connsiteX4" fmla="*/ 13649 w 23672"/>
                <a:gd name="connsiteY4" fmla="*/ 17385 h 1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72" h="17385">
                  <a:moveTo>
                    <a:pt x="13649" y="17385"/>
                  </a:moveTo>
                  <a:cubicBezTo>
                    <a:pt x="8151" y="16286"/>
                    <a:pt x="1186" y="15553"/>
                    <a:pt x="87" y="8222"/>
                  </a:cubicBezTo>
                  <a:cubicBezTo>
                    <a:pt x="-646" y="3457"/>
                    <a:pt x="3386" y="-1675"/>
                    <a:pt x="7784" y="524"/>
                  </a:cubicBezTo>
                  <a:cubicBezTo>
                    <a:pt x="13282" y="3090"/>
                    <a:pt x="22079" y="4190"/>
                    <a:pt x="23545" y="10788"/>
                  </a:cubicBezTo>
                  <a:cubicBezTo>
                    <a:pt x="24645" y="15919"/>
                    <a:pt x="18414" y="17019"/>
                    <a:pt x="13649" y="17385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F2313A72-8324-4600-9E96-CF25D7A0B448}"/>
                </a:ext>
              </a:extLst>
            </p:cNvPr>
            <p:cNvSpPr/>
            <p:nvPr/>
          </p:nvSpPr>
          <p:spPr>
            <a:xfrm>
              <a:off x="10995161" y="5695323"/>
              <a:ext cx="19858" cy="20172"/>
            </a:xfrm>
            <a:custGeom>
              <a:avLst/>
              <a:gdLst>
                <a:gd name="connsiteX0" fmla="*/ 13048 w 19858"/>
                <a:gd name="connsiteY0" fmla="*/ 20173 h 20172"/>
                <a:gd name="connsiteX1" fmla="*/ 219 w 19858"/>
                <a:gd name="connsiteY1" fmla="*/ 7711 h 20172"/>
                <a:gd name="connsiteX2" fmla="*/ 8650 w 19858"/>
                <a:gd name="connsiteY2" fmla="*/ 13 h 20172"/>
                <a:gd name="connsiteX3" fmla="*/ 19646 w 19858"/>
                <a:gd name="connsiteY3" fmla="*/ 12842 h 20172"/>
                <a:gd name="connsiteX4" fmla="*/ 13048 w 19858"/>
                <a:gd name="connsiteY4" fmla="*/ 20173 h 2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58" h="20172">
                  <a:moveTo>
                    <a:pt x="13048" y="20173"/>
                  </a:moveTo>
                  <a:cubicBezTo>
                    <a:pt x="7184" y="17974"/>
                    <a:pt x="2052" y="13575"/>
                    <a:pt x="219" y="7711"/>
                  </a:cubicBezTo>
                  <a:cubicBezTo>
                    <a:pt x="-1247" y="2212"/>
                    <a:pt x="4984" y="380"/>
                    <a:pt x="8650" y="13"/>
                  </a:cubicBezTo>
                  <a:cubicBezTo>
                    <a:pt x="16714" y="-353"/>
                    <a:pt x="18180" y="6977"/>
                    <a:pt x="19646" y="12842"/>
                  </a:cubicBezTo>
                  <a:cubicBezTo>
                    <a:pt x="20745" y="16874"/>
                    <a:pt x="17447" y="19440"/>
                    <a:pt x="13048" y="2017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42A605FA-0855-4AA3-B3D2-AE434052BDF9}"/>
                </a:ext>
              </a:extLst>
            </p:cNvPr>
            <p:cNvSpPr/>
            <p:nvPr/>
          </p:nvSpPr>
          <p:spPr>
            <a:xfrm>
              <a:off x="10816606" y="5706699"/>
              <a:ext cx="14820" cy="27546"/>
            </a:xfrm>
            <a:custGeom>
              <a:avLst/>
              <a:gdLst>
                <a:gd name="connsiteX0" fmla="*/ 4668 w 14820"/>
                <a:gd name="connsiteY0" fmla="*/ 0 h 27546"/>
                <a:gd name="connsiteX1" fmla="*/ 9800 w 14820"/>
                <a:gd name="connsiteY1" fmla="*/ 24558 h 27546"/>
                <a:gd name="connsiteX2" fmla="*/ 1736 w 14820"/>
                <a:gd name="connsiteY2" fmla="*/ 26391 h 27546"/>
                <a:gd name="connsiteX3" fmla="*/ 4668 w 14820"/>
                <a:gd name="connsiteY3" fmla="*/ 0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0" h="27546">
                  <a:moveTo>
                    <a:pt x="4668" y="0"/>
                  </a:moveTo>
                  <a:cubicBezTo>
                    <a:pt x="16764" y="11363"/>
                    <a:pt x="17497" y="17960"/>
                    <a:pt x="9800" y="24558"/>
                  </a:cubicBezTo>
                  <a:cubicBezTo>
                    <a:pt x="7234" y="26757"/>
                    <a:pt x="3569" y="28957"/>
                    <a:pt x="1736" y="26391"/>
                  </a:cubicBezTo>
                  <a:cubicBezTo>
                    <a:pt x="-4495" y="16861"/>
                    <a:pt x="8334" y="12829"/>
                    <a:pt x="4668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EA2D1455-1938-40AD-B8C3-60535C134254}"/>
                </a:ext>
              </a:extLst>
            </p:cNvPr>
            <p:cNvSpPr/>
            <p:nvPr/>
          </p:nvSpPr>
          <p:spPr>
            <a:xfrm>
              <a:off x="10912980" y="5763146"/>
              <a:ext cx="14198" cy="18355"/>
            </a:xfrm>
            <a:custGeom>
              <a:avLst/>
              <a:gdLst>
                <a:gd name="connsiteX0" fmla="*/ 13857 w 14198"/>
                <a:gd name="connsiteY0" fmla="*/ 0 h 18355"/>
                <a:gd name="connsiteX1" fmla="*/ 4694 w 14198"/>
                <a:gd name="connsiteY1" fmla="*/ 18327 h 18355"/>
                <a:gd name="connsiteX2" fmla="*/ 296 w 14198"/>
                <a:gd name="connsiteY2" fmla="*/ 13562 h 18355"/>
                <a:gd name="connsiteX3" fmla="*/ 13857 w 14198"/>
                <a:gd name="connsiteY3" fmla="*/ 0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8" h="18355">
                  <a:moveTo>
                    <a:pt x="13857" y="0"/>
                  </a:moveTo>
                  <a:cubicBezTo>
                    <a:pt x="15324" y="8797"/>
                    <a:pt x="12025" y="14662"/>
                    <a:pt x="4694" y="18327"/>
                  </a:cubicBezTo>
                  <a:cubicBezTo>
                    <a:pt x="3961" y="18693"/>
                    <a:pt x="662" y="15395"/>
                    <a:pt x="296" y="13562"/>
                  </a:cubicBezTo>
                  <a:cubicBezTo>
                    <a:pt x="-1904" y="2566"/>
                    <a:pt x="8726" y="4032"/>
                    <a:pt x="13857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241AA189-6F54-44AA-8222-7604C536D98A}"/>
                </a:ext>
              </a:extLst>
            </p:cNvPr>
            <p:cNvSpPr/>
            <p:nvPr/>
          </p:nvSpPr>
          <p:spPr>
            <a:xfrm>
              <a:off x="10813943" y="6074704"/>
              <a:ext cx="10309" cy="12497"/>
            </a:xfrm>
            <a:custGeom>
              <a:avLst/>
              <a:gdLst>
                <a:gd name="connsiteX0" fmla="*/ 4765 w 10309"/>
                <a:gd name="connsiteY0" fmla="*/ 0 h 12497"/>
                <a:gd name="connsiteX1" fmla="*/ 10263 w 10309"/>
                <a:gd name="connsiteY1" fmla="*/ 6598 h 12497"/>
                <a:gd name="connsiteX2" fmla="*/ 5132 w 10309"/>
                <a:gd name="connsiteY2" fmla="*/ 12462 h 12497"/>
                <a:gd name="connsiteX3" fmla="*/ 0 w 10309"/>
                <a:gd name="connsiteY3" fmla="*/ 6231 h 12497"/>
                <a:gd name="connsiteX4" fmla="*/ 4765 w 10309"/>
                <a:gd name="connsiteY4" fmla="*/ 0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09" h="12497">
                  <a:moveTo>
                    <a:pt x="4765" y="0"/>
                  </a:moveTo>
                  <a:cubicBezTo>
                    <a:pt x="7697" y="1100"/>
                    <a:pt x="9897" y="3299"/>
                    <a:pt x="10263" y="6598"/>
                  </a:cubicBezTo>
                  <a:cubicBezTo>
                    <a:pt x="10630" y="10263"/>
                    <a:pt x="8797" y="12829"/>
                    <a:pt x="5132" y="12462"/>
                  </a:cubicBezTo>
                  <a:cubicBezTo>
                    <a:pt x="1466" y="12462"/>
                    <a:pt x="0" y="9530"/>
                    <a:pt x="0" y="6231"/>
                  </a:cubicBezTo>
                  <a:cubicBezTo>
                    <a:pt x="0" y="3299"/>
                    <a:pt x="733" y="366"/>
                    <a:pt x="4765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4AD53D75-2B7D-4F5F-96D4-70123EBF1E8E}"/>
                </a:ext>
              </a:extLst>
            </p:cNvPr>
            <p:cNvSpPr/>
            <p:nvPr/>
          </p:nvSpPr>
          <p:spPr>
            <a:xfrm>
              <a:off x="10782055" y="6049381"/>
              <a:ext cx="11805" cy="13959"/>
            </a:xfrm>
            <a:custGeom>
              <a:avLst/>
              <a:gdLst>
                <a:gd name="connsiteX0" fmla="*/ 5498 w 11805"/>
                <a:gd name="connsiteY0" fmla="*/ 13960 h 13959"/>
                <a:gd name="connsiteX1" fmla="*/ 0 w 11805"/>
                <a:gd name="connsiteY1" fmla="*/ 7362 h 13959"/>
                <a:gd name="connsiteX2" fmla="*/ 6964 w 11805"/>
                <a:gd name="connsiteY2" fmla="*/ 31 h 13959"/>
                <a:gd name="connsiteX3" fmla="*/ 11729 w 11805"/>
                <a:gd name="connsiteY3" fmla="*/ 4063 h 13959"/>
                <a:gd name="connsiteX4" fmla="*/ 5498 w 11805"/>
                <a:gd name="connsiteY4" fmla="*/ 13960 h 1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" h="13959">
                  <a:moveTo>
                    <a:pt x="5498" y="13960"/>
                  </a:moveTo>
                  <a:cubicBezTo>
                    <a:pt x="1100" y="13227"/>
                    <a:pt x="0" y="10294"/>
                    <a:pt x="0" y="7362"/>
                  </a:cubicBezTo>
                  <a:cubicBezTo>
                    <a:pt x="0" y="3330"/>
                    <a:pt x="2932" y="398"/>
                    <a:pt x="6964" y="31"/>
                  </a:cubicBezTo>
                  <a:cubicBezTo>
                    <a:pt x="8430" y="-335"/>
                    <a:pt x="11363" y="2597"/>
                    <a:pt x="11729" y="4063"/>
                  </a:cubicBezTo>
                  <a:cubicBezTo>
                    <a:pt x="12462" y="9195"/>
                    <a:pt x="7697" y="11394"/>
                    <a:pt x="5498" y="1396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053FD36D-D971-4D21-8DEE-D6CDF8E1C08D}"/>
                </a:ext>
              </a:extLst>
            </p:cNvPr>
            <p:cNvSpPr/>
            <p:nvPr/>
          </p:nvSpPr>
          <p:spPr>
            <a:xfrm>
              <a:off x="10812080" y="5657216"/>
              <a:ext cx="11432" cy="11872"/>
            </a:xfrm>
            <a:custGeom>
              <a:avLst/>
              <a:gdLst>
                <a:gd name="connsiteX0" fmla="*/ 4063 w 11432"/>
                <a:gd name="connsiteY0" fmla="*/ 0 h 11872"/>
                <a:gd name="connsiteX1" fmla="*/ 11394 w 11432"/>
                <a:gd name="connsiteY1" fmla="*/ 7697 h 11872"/>
                <a:gd name="connsiteX2" fmla="*/ 6262 w 11432"/>
                <a:gd name="connsiteY2" fmla="*/ 11729 h 11872"/>
                <a:gd name="connsiteX3" fmla="*/ 31 w 11432"/>
                <a:gd name="connsiteY3" fmla="*/ 4032 h 11872"/>
                <a:gd name="connsiteX4" fmla="*/ 4063 w 11432"/>
                <a:gd name="connsiteY4" fmla="*/ 0 h 1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2" h="11872">
                  <a:moveTo>
                    <a:pt x="4063" y="0"/>
                  </a:moveTo>
                  <a:cubicBezTo>
                    <a:pt x="9561" y="1100"/>
                    <a:pt x="11760" y="3665"/>
                    <a:pt x="11394" y="7697"/>
                  </a:cubicBezTo>
                  <a:cubicBezTo>
                    <a:pt x="11027" y="10263"/>
                    <a:pt x="9194" y="12462"/>
                    <a:pt x="6262" y="11729"/>
                  </a:cubicBezTo>
                  <a:cubicBezTo>
                    <a:pt x="2597" y="10630"/>
                    <a:pt x="-336" y="8064"/>
                    <a:pt x="31" y="4032"/>
                  </a:cubicBezTo>
                  <a:cubicBezTo>
                    <a:pt x="398" y="2566"/>
                    <a:pt x="2963" y="1100"/>
                    <a:pt x="4063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3A2E47E0-FD07-4EAE-A386-F5651DC0F962}"/>
                </a:ext>
              </a:extLst>
            </p:cNvPr>
            <p:cNvSpPr/>
            <p:nvPr/>
          </p:nvSpPr>
          <p:spPr>
            <a:xfrm>
              <a:off x="10745997" y="5296070"/>
              <a:ext cx="118078" cy="31970"/>
            </a:xfrm>
            <a:custGeom>
              <a:avLst/>
              <a:gdLst>
                <a:gd name="connsiteX0" fmla="*/ 3435 w 118078"/>
                <a:gd name="connsiteY0" fmla="*/ 22098 h 31970"/>
                <a:gd name="connsiteX1" fmla="*/ 503 w 118078"/>
                <a:gd name="connsiteY1" fmla="*/ 11468 h 31970"/>
                <a:gd name="connsiteX2" fmla="*/ 4535 w 118078"/>
                <a:gd name="connsiteY2" fmla="*/ 839 h 31970"/>
                <a:gd name="connsiteX3" fmla="*/ 14431 w 118078"/>
                <a:gd name="connsiteY3" fmla="*/ 6337 h 31970"/>
                <a:gd name="connsiteX4" fmla="*/ 30559 w 118078"/>
                <a:gd name="connsiteY4" fmla="*/ 18066 h 31970"/>
                <a:gd name="connsiteX5" fmla="*/ 34224 w 118078"/>
                <a:gd name="connsiteY5" fmla="*/ 4870 h 31970"/>
                <a:gd name="connsiteX6" fmla="*/ 43021 w 118078"/>
                <a:gd name="connsiteY6" fmla="*/ 105 h 31970"/>
                <a:gd name="connsiteX7" fmla="*/ 50719 w 118078"/>
                <a:gd name="connsiteY7" fmla="*/ 10369 h 31970"/>
                <a:gd name="connsiteX8" fmla="*/ 60249 w 118078"/>
                <a:gd name="connsiteY8" fmla="*/ 21731 h 31970"/>
                <a:gd name="connsiteX9" fmla="*/ 92504 w 118078"/>
                <a:gd name="connsiteY9" fmla="*/ 20632 h 31970"/>
                <a:gd name="connsiteX10" fmla="*/ 106799 w 118078"/>
                <a:gd name="connsiteY10" fmla="*/ 10369 h 31970"/>
                <a:gd name="connsiteX11" fmla="*/ 112297 w 118078"/>
                <a:gd name="connsiteY11" fmla="*/ 25763 h 31970"/>
                <a:gd name="connsiteX12" fmla="*/ 96903 w 118078"/>
                <a:gd name="connsiteY12" fmla="*/ 31261 h 31970"/>
                <a:gd name="connsiteX13" fmla="*/ 29459 w 118078"/>
                <a:gd name="connsiteY13" fmla="*/ 29062 h 31970"/>
                <a:gd name="connsiteX14" fmla="*/ 3435 w 118078"/>
                <a:gd name="connsiteY14" fmla="*/ 22098 h 3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78" h="31970">
                  <a:moveTo>
                    <a:pt x="3435" y="22098"/>
                  </a:moveTo>
                  <a:cubicBezTo>
                    <a:pt x="2336" y="18432"/>
                    <a:pt x="1236" y="15133"/>
                    <a:pt x="503" y="11468"/>
                  </a:cubicBezTo>
                  <a:cubicBezTo>
                    <a:pt x="-230" y="7070"/>
                    <a:pt x="-963" y="2305"/>
                    <a:pt x="4535" y="839"/>
                  </a:cubicBezTo>
                  <a:cubicBezTo>
                    <a:pt x="9300" y="-628"/>
                    <a:pt x="13332" y="839"/>
                    <a:pt x="14431" y="6337"/>
                  </a:cubicBezTo>
                  <a:cubicBezTo>
                    <a:pt x="15897" y="15867"/>
                    <a:pt x="22862" y="18799"/>
                    <a:pt x="30559" y="18066"/>
                  </a:cubicBezTo>
                  <a:cubicBezTo>
                    <a:pt x="40822" y="16966"/>
                    <a:pt x="32758" y="9269"/>
                    <a:pt x="34224" y="4870"/>
                  </a:cubicBezTo>
                  <a:cubicBezTo>
                    <a:pt x="35691" y="105"/>
                    <a:pt x="39356" y="-261"/>
                    <a:pt x="43021" y="105"/>
                  </a:cubicBezTo>
                  <a:cubicBezTo>
                    <a:pt x="48519" y="839"/>
                    <a:pt x="52551" y="3771"/>
                    <a:pt x="50719" y="10369"/>
                  </a:cubicBezTo>
                  <a:cubicBezTo>
                    <a:pt x="48153" y="19165"/>
                    <a:pt x="53284" y="22464"/>
                    <a:pt x="60249" y="21731"/>
                  </a:cubicBezTo>
                  <a:cubicBezTo>
                    <a:pt x="71611" y="20632"/>
                    <a:pt x="93604" y="27229"/>
                    <a:pt x="92504" y="20632"/>
                  </a:cubicBezTo>
                  <a:cubicBezTo>
                    <a:pt x="89572" y="839"/>
                    <a:pt x="98369" y="10002"/>
                    <a:pt x="106799" y="10369"/>
                  </a:cubicBezTo>
                  <a:cubicBezTo>
                    <a:pt x="124393" y="10735"/>
                    <a:pt x="117429" y="18432"/>
                    <a:pt x="112297" y="25763"/>
                  </a:cubicBezTo>
                  <a:cubicBezTo>
                    <a:pt x="109365" y="33827"/>
                    <a:pt x="103134" y="31994"/>
                    <a:pt x="96903" y="31261"/>
                  </a:cubicBezTo>
                  <a:cubicBezTo>
                    <a:pt x="74544" y="28696"/>
                    <a:pt x="52185" y="26863"/>
                    <a:pt x="29459" y="29062"/>
                  </a:cubicBezTo>
                  <a:cubicBezTo>
                    <a:pt x="20296" y="29795"/>
                    <a:pt x="12232" y="25397"/>
                    <a:pt x="3435" y="22098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67B8A297-557E-44BD-8F84-F86A1995EB5A}"/>
                </a:ext>
              </a:extLst>
            </p:cNvPr>
            <p:cNvSpPr/>
            <p:nvPr/>
          </p:nvSpPr>
          <p:spPr>
            <a:xfrm>
              <a:off x="10494322" y="5255522"/>
              <a:ext cx="67809" cy="36621"/>
            </a:xfrm>
            <a:custGeom>
              <a:avLst/>
              <a:gdLst>
                <a:gd name="connsiteX0" fmla="*/ 0 w 67809"/>
                <a:gd name="connsiteY0" fmla="*/ 21227 h 36621"/>
                <a:gd name="connsiteX1" fmla="*/ 18327 w 67809"/>
                <a:gd name="connsiteY1" fmla="*/ 19394 h 36621"/>
                <a:gd name="connsiteX2" fmla="*/ 24192 w 67809"/>
                <a:gd name="connsiteY2" fmla="*/ 3999 h 36621"/>
                <a:gd name="connsiteX3" fmla="*/ 50582 w 67809"/>
                <a:gd name="connsiteY3" fmla="*/ 1067 h 36621"/>
                <a:gd name="connsiteX4" fmla="*/ 60479 w 67809"/>
                <a:gd name="connsiteY4" fmla="*/ 9131 h 36621"/>
                <a:gd name="connsiteX5" fmla="*/ 51315 w 67809"/>
                <a:gd name="connsiteY5" fmla="*/ 20127 h 36621"/>
                <a:gd name="connsiteX6" fmla="*/ 67810 w 67809"/>
                <a:gd name="connsiteY6" fmla="*/ 36622 h 36621"/>
                <a:gd name="connsiteX7" fmla="*/ 0 w 67809"/>
                <a:gd name="connsiteY7" fmla="*/ 21227 h 3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809" h="36621">
                  <a:moveTo>
                    <a:pt x="0" y="21227"/>
                  </a:moveTo>
                  <a:cubicBezTo>
                    <a:pt x="6231" y="20494"/>
                    <a:pt x="12096" y="20494"/>
                    <a:pt x="18327" y="19394"/>
                  </a:cubicBezTo>
                  <a:cubicBezTo>
                    <a:pt x="32622" y="17195"/>
                    <a:pt x="32622" y="16828"/>
                    <a:pt x="24192" y="3999"/>
                  </a:cubicBezTo>
                  <a:cubicBezTo>
                    <a:pt x="32988" y="2167"/>
                    <a:pt x="41785" y="8765"/>
                    <a:pt x="50582" y="1067"/>
                  </a:cubicBezTo>
                  <a:cubicBezTo>
                    <a:pt x="55347" y="-2965"/>
                    <a:pt x="58646" y="5466"/>
                    <a:pt x="60479" y="9131"/>
                  </a:cubicBezTo>
                  <a:cubicBezTo>
                    <a:pt x="64877" y="17928"/>
                    <a:pt x="54248" y="15729"/>
                    <a:pt x="51315" y="20127"/>
                  </a:cubicBezTo>
                  <a:cubicBezTo>
                    <a:pt x="55347" y="26725"/>
                    <a:pt x="65244" y="28191"/>
                    <a:pt x="67810" y="36622"/>
                  </a:cubicBezTo>
                  <a:cubicBezTo>
                    <a:pt x="44718" y="32956"/>
                    <a:pt x="21992" y="28191"/>
                    <a:pt x="0" y="21227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4472A03A-7986-4A5A-88C9-C12AFFC6F1EF}"/>
                </a:ext>
              </a:extLst>
            </p:cNvPr>
            <p:cNvSpPr/>
            <p:nvPr/>
          </p:nvSpPr>
          <p:spPr>
            <a:xfrm>
              <a:off x="10866725" y="5347491"/>
              <a:ext cx="57449" cy="35816"/>
            </a:xfrm>
            <a:custGeom>
              <a:avLst/>
              <a:gdLst>
                <a:gd name="connsiteX0" fmla="*/ 0 w 57449"/>
                <a:gd name="connsiteY0" fmla="*/ 0 h 35816"/>
                <a:gd name="connsiteX1" fmla="*/ 21259 w 57449"/>
                <a:gd name="connsiteY1" fmla="*/ 8064 h 35816"/>
                <a:gd name="connsiteX2" fmla="*/ 48383 w 57449"/>
                <a:gd name="connsiteY2" fmla="*/ 16128 h 35816"/>
                <a:gd name="connsiteX3" fmla="*/ 56813 w 57449"/>
                <a:gd name="connsiteY3" fmla="*/ 18693 h 35816"/>
                <a:gd name="connsiteX4" fmla="*/ 52782 w 57449"/>
                <a:gd name="connsiteY4" fmla="*/ 27857 h 35816"/>
                <a:gd name="connsiteX5" fmla="*/ 17960 w 57449"/>
                <a:gd name="connsiteY5" fmla="*/ 20893 h 35816"/>
                <a:gd name="connsiteX6" fmla="*/ 0 w 57449"/>
                <a:gd name="connsiteY6" fmla="*/ 0 h 3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49" h="35816">
                  <a:moveTo>
                    <a:pt x="0" y="0"/>
                  </a:moveTo>
                  <a:cubicBezTo>
                    <a:pt x="8064" y="1466"/>
                    <a:pt x="15395" y="-2932"/>
                    <a:pt x="21259" y="8064"/>
                  </a:cubicBezTo>
                  <a:cubicBezTo>
                    <a:pt x="25658" y="16128"/>
                    <a:pt x="38487" y="16128"/>
                    <a:pt x="48383" y="16128"/>
                  </a:cubicBezTo>
                  <a:cubicBezTo>
                    <a:pt x="51315" y="16128"/>
                    <a:pt x="54981" y="15395"/>
                    <a:pt x="56813" y="18693"/>
                  </a:cubicBezTo>
                  <a:cubicBezTo>
                    <a:pt x="59013" y="23092"/>
                    <a:pt x="54981" y="25291"/>
                    <a:pt x="52782" y="27857"/>
                  </a:cubicBezTo>
                  <a:cubicBezTo>
                    <a:pt x="41785" y="40686"/>
                    <a:pt x="22725" y="37753"/>
                    <a:pt x="17960" y="20893"/>
                  </a:cubicBezTo>
                  <a:cubicBezTo>
                    <a:pt x="15028" y="10996"/>
                    <a:pt x="3299" y="10263"/>
                    <a:pt x="0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0CD574AE-C176-47DE-8DCD-87BC8C1A6BD8}"/>
                </a:ext>
              </a:extLst>
            </p:cNvPr>
            <p:cNvSpPr/>
            <p:nvPr/>
          </p:nvSpPr>
          <p:spPr>
            <a:xfrm>
              <a:off x="10980012" y="5359587"/>
              <a:ext cx="47623" cy="28637"/>
            </a:xfrm>
            <a:custGeom>
              <a:avLst/>
              <a:gdLst>
                <a:gd name="connsiteX0" fmla="*/ 39926 w 47623"/>
                <a:gd name="connsiteY0" fmla="*/ 0 h 28637"/>
                <a:gd name="connsiteX1" fmla="*/ 47623 w 47623"/>
                <a:gd name="connsiteY1" fmla="*/ 3665 h 28637"/>
                <a:gd name="connsiteX2" fmla="*/ 18667 w 47623"/>
                <a:gd name="connsiteY2" fmla="*/ 27857 h 28637"/>
                <a:gd name="connsiteX3" fmla="*/ 1073 w 47623"/>
                <a:gd name="connsiteY3" fmla="*/ 21626 h 28637"/>
                <a:gd name="connsiteX4" fmla="*/ 11336 w 47623"/>
                <a:gd name="connsiteY4" fmla="*/ 10263 h 28637"/>
                <a:gd name="connsiteX5" fmla="*/ 39926 w 47623"/>
                <a:gd name="connsiteY5" fmla="*/ 0 h 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3" h="28637">
                  <a:moveTo>
                    <a:pt x="39926" y="0"/>
                  </a:moveTo>
                  <a:cubicBezTo>
                    <a:pt x="42858" y="0"/>
                    <a:pt x="45791" y="733"/>
                    <a:pt x="47623" y="3665"/>
                  </a:cubicBezTo>
                  <a:cubicBezTo>
                    <a:pt x="45791" y="21259"/>
                    <a:pt x="32229" y="23825"/>
                    <a:pt x="18667" y="27857"/>
                  </a:cubicBezTo>
                  <a:cubicBezTo>
                    <a:pt x="10603" y="30056"/>
                    <a:pt x="4005" y="27490"/>
                    <a:pt x="1073" y="21626"/>
                  </a:cubicBezTo>
                  <a:cubicBezTo>
                    <a:pt x="-3326" y="12462"/>
                    <a:pt x="6938" y="13562"/>
                    <a:pt x="11336" y="10263"/>
                  </a:cubicBezTo>
                  <a:cubicBezTo>
                    <a:pt x="19766" y="2932"/>
                    <a:pt x="32595" y="9163"/>
                    <a:pt x="39926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42269D0C-BE80-4991-BEE2-1CB30A8FF71E}"/>
                </a:ext>
              </a:extLst>
            </p:cNvPr>
            <p:cNvSpPr/>
            <p:nvPr/>
          </p:nvSpPr>
          <p:spPr>
            <a:xfrm>
              <a:off x="10565861" y="5408337"/>
              <a:ext cx="25227" cy="18726"/>
            </a:xfrm>
            <a:custGeom>
              <a:avLst/>
              <a:gdLst>
                <a:gd name="connsiteX0" fmla="*/ 7267 w 25227"/>
                <a:gd name="connsiteY0" fmla="*/ 18693 h 18726"/>
                <a:gd name="connsiteX1" fmla="*/ 3601 w 25227"/>
                <a:gd name="connsiteY1" fmla="*/ 0 h 18726"/>
                <a:gd name="connsiteX2" fmla="*/ 25227 w 25227"/>
                <a:gd name="connsiteY2" fmla="*/ 2932 h 18726"/>
                <a:gd name="connsiteX3" fmla="*/ 7267 w 25227"/>
                <a:gd name="connsiteY3" fmla="*/ 18693 h 1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27" h="18726">
                  <a:moveTo>
                    <a:pt x="7267" y="18693"/>
                  </a:moveTo>
                  <a:cubicBezTo>
                    <a:pt x="5434" y="12462"/>
                    <a:pt x="-5562" y="8430"/>
                    <a:pt x="3601" y="0"/>
                  </a:cubicBezTo>
                  <a:cubicBezTo>
                    <a:pt x="8733" y="7331"/>
                    <a:pt x="15697" y="9530"/>
                    <a:pt x="25227" y="2932"/>
                  </a:cubicBezTo>
                  <a:cubicBezTo>
                    <a:pt x="23028" y="16494"/>
                    <a:pt x="16064" y="19060"/>
                    <a:pt x="7267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7DFEBCBF-A847-4C59-B7C4-E9709DEB4A5C}"/>
                </a:ext>
              </a:extLst>
            </p:cNvPr>
            <p:cNvSpPr/>
            <p:nvPr/>
          </p:nvSpPr>
          <p:spPr>
            <a:xfrm>
              <a:off x="10687178" y="5350164"/>
              <a:ext cx="12451" cy="15288"/>
            </a:xfrm>
            <a:custGeom>
              <a:avLst/>
              <a:gdLst>
                <a:gd name="connsiteX0" fmla="*/ 6908 w 12451"/>
                <a:gd name="connsiteY0" fmla="*/ 15288 h 15288"/>
                <a:gd name="connsiteX1" fmla="*/ 310 w 12451"/>
                <a:gd name="connsiteY1" fmla="*/ 7591 h 15288"/>
                <a:gd name="connsiteX2" fmla="*/ 6175 w 12451"/>
                <a:gd name="connsiteY2" fmla="*/ 260 h 15288"/>
                <a:gd name="connsiteX3" fmla="*/ 12406 w 12451"/>
                <a:gd name="connsiteY3" fmla="*/ 4658 h 15288"/>
                <a:gd name="connsiteX4" fmla="*/ 6908 w 12451"/>
                <a:gd name="connsiteY4" fmla="*/ 15288 h 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1" h="15288">
                  <a:moveTo>
                    <a:pt x="6908" y="15288"/>
                  </a:moveTo>
                  <a:cubicBezTo>
                    <a:pt x="2143" y="14921"/>
                    <a:pt x="1410" y="10889"/>
                    <a:pt x="310" y="7591"/>
                  </a:cubicBezTo>
                  <a:cubicBezTo>
                    <a:pt x="-1156" y="2826"/>
                    <a:pt x="2876" y="1360"/>
                    <a:pt x="6175" y="260"/>
                  </a:cubicBezTo>
                  <a:cubicBezTo>
                    <a:pt x="9840" y="-840"/>
                    <a:pt x="12406" y="1726"/>
                    <a:pt x="12406" y="4658"/>
                  </a:cubicBezTo>
                  <a:cubicBezTo>
                    <a:pt x="12772" y="9423"/>
                    <a:pt x="10940" y="13089"/>
                    <a:pt x="6908" y="1528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B0DFA69C-D06F-4FCA-8B7D-4A4205D8B87E}"/>
                </a:ext>
              </a:extLst>
            </p:cNvPr>
            <p:cNvSpPr/>
            <p:nvPr/>
          </p:nvSpPr>
          <p:spPr>
            <a:xfrm>
              <a:off x="11061357" y="5364282"/>
              <a:ext cx="15028" cy="12433"/>
            </a:xfrm>
            <a:custGeom>
              <a:avLst/>
              <a:gdLst>
                <a:gd name="connsiteX0" fmla="*/ 0 w 15028"/>
                <a:gd name="connsiteY0" fmla="*/ 2636 h 12433"/>
                <a:gd name="connsiteX1" fmla="*/ 15028 w 15028"/>
                <a:gd name="connsiteY1" fmla="*/ 6301 h 12433"/>
                <a:gd name="connsiteX2" fmla="*/ 0 w 15028"/>
                <a:gd name="connsiteY2" fmla="*/ 2636 h 1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8" h="12433">
                  <a:moveTo>
                    <a:pt x="0" y="2636"/>
                  </a:moveTo>
                  <a:cubicBezTo>
                    <a:pt x="6231" y="-1029"/>
                    <a:pt x="11729" y="-1762"/>
                    <a:pt x="15028" y="6301"/>
                  </a:cubicBezTo>
                  <a:cubicBezTo>
                    <a:pt x="9163" y="8867"/>
                    <a:pt x="733" y="20596"/>
                    <a:pt x="0" y="263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0A8286F5-9D66-44CE-B0AF-1EA0E2CCC258}"/>
                </a:ext>
              </a:extLst>
            </p:cNvPr>
            <p:cNvSpPr/>
            <p:nvPr/>
          </p:nvSpPr>
          <p:spPr>
            <a:xfrm>
              <a:off x="10371165" y="5315007"/>
              <a:ext cx="125002" cy="34316"/>
            </a:xfrm>
            <a:custGeom>
              <a:avLst/>
              <a:gdLst>
                <a:gd name="connsiteX0" fmla="*/ 19793 w 125002"/>
                <a:gd name="connsiteY0" fmla="*/ 34316 h 34316"/>
                <a:gd name="connsiteX1" fmla="*/ 0 w 125002"/>
                <a:gd name="connsiteY1" fmla="*/ 595 h 34316"/>
                <a:gd name="connsiteX2" fmla="*/ 81738 w 125002"/>
                <a:gd name="connsiteY2" fmla="*/ 9758 h 34316"/>
                <a:gd name="connsiteX3" fmla="*/ 111794 w 125002"/>
                <a:gd name="connsiteY3" fmla="*/ 12324 h 34316"/>
                <a:gd name="connsiteX4" fmla="*/ 124990 w 125002"/>
                <a:gd name="connsiteY4" fmla="*/ 20388 h 34316"/>
                <a:gd name="connsiteX5" fmla="*/ 113627 w 125002"/>
                <a:gd name="connsiteY5" fmla="*/ 25520 h 34316"/>
                <a:gd name="connsiteX6" fmla="*/ 79172 w 125002"/>
                <a:gd name="connsiteY6" fmla="*/ 19655 h 34316"/>
                <a:gd name="connsiteX7" fmla="*/ 52782 w 125002"/>
                <a:gd name="connsiteY7" fmla="*/ 25886 h 34316"/>
                <a:gd name="connsiteX8" fmla="*/ 45084 w 125002"/>
                <a:gd name="connsiteY8" fmla="*/ 24053 h 34316"/>
                <a:gd name="connsiteX9" fmla="*/ 37753 w 125002"/>
                <a:gd name="connsiteY9" fmla="*/ 11225 h 34316"/>
                <a:gd name="connsiteX10" fmla="*/ 26391 w 125002"/>
                <a:gd name="connsiteY10" fmla="*/ 24053 h 34316"/>
                <a:gd name="connsiteX11" fmla="*/ 19793 w 125002"/>
                <a:gd name="connsiteY11" fmla="*/ 34316 h 3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002" h="34316">
                  <a:moveTo>
                    <a:pt x="19793" y="34316"/>
                  </a:moveTo>
                  <a:cubicBezTo>
                    <a:pt x="20893" y="18189"/>
                    <a:pt x="14662" y="7926"/>
                    <a:pt x="0" y="595"/>
                  </a:cubicBezTo>
                  <a:cubicBezTo>
                    <a:pt x="29323" y="-1971"/>
                    <a:pt x="55714" y="4260"/>
                    <a:pt x="81738" y="9758"/>
                  </a:cubicBezTo>
                  <a:cubicBezTo>
                    <a:pt x="92001" y="11958"/>
                    <a:pt x="101898" y="15623"/>
                    <a:pt x="111794" y="12324"/>
                  </a:cubicBezTo>
                  <a:cubicBezTo>
                    <a:pt x="120225" y="9758"/>
                    <a:pt x="124623" y="13424"/>
                    <a:pt x="124990" y="20388"/>
                  </a:cubicBezTo>
                  <a:cubicBezTo>
                    <a:pt x="125356" y="28085"/>
                    <a:pt x="117659" y="25886"/>
                    <a:pt x="113627" y="25520"/>
                  </a:cubicBezTo>
                  <a:cubicBezTo>
                    <a:pt x="101898" y="24053"/>
                    <a:pt x="87969" y="36516"/>
                    <a:pt x="79172" y="19655"/>
                  </a:cubicBezTo>
                  <a:cubicBezTo>
                    <a:pt x="71842" y="27719"/>
                    <a:pt x="57913" y="6826"/>
                    <a:pt x="52782" y="25886"/>
                  </a:cubicBezTo>
                  <a:cubicBezTo>
                    <a:pt x="51682" y="29551"/>
                    <a:pt x="46550" y="29551"/>
                    <a:pt x="45084" y="24053"/>
                  </a:cubicBezTo>
                  <a:cubicBezTo>
                    <a:pt x="43618" y="18922"/>
                    <a:pt x="46184" y="11958"/>
                    <a:pt x="37753" y="11225"/>
                  </a:cubicBezTo>
                  <a:cubicBezTo>
                    <a:pt x="28590" y="10492"/>
                    <a:pt x="30056" y="19655"/>
                    <a:pt x="26391" y="24053"/>
                  </a:cubicBezTo>
                  <a:cubicBezTo>
                    <a:pt x="23092" y="26619"/>
                    <a:pt x="21626" y="31018"/>
                    <a:pt x="19793" y="3431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52C2FD7-96F2-4317-A7C7-9A5BC3131DBE}"/>
                </a:ext>
              </a:extLst>
            </p:cNvPr>
            <p:cNvSpPr/>
            <p:nvPr/>
          </p:nvSpPr>
          <p:spPr>
            <a:xfrm>
              <a:off x="10434532" y="5108893"/>
              <a:ext cx="37797" cy="42444"/>
            </a:xfrm>
            <a:custGeom>
              <a:avLst/>
              <a:gdLst>
                <a:gd name="connsiteX0" fmla="*/ 37798 w 37797"/>
                <a:gd name="connsiteY0" fmla="*/ 25273 h 42444"/>
                <a:gd name="connsiteX1" fmla="*/ 8841 w 37797"/>
                <a:gd name="connsiteY1" fmla="*/ 42134 h 42444"/>
                <a:gd name="connsiteX2" fmla="*/ 44 w 37797"/>
                <a:gd name="connsiteY2" fmla="*/ 31137 h 42444"/>
                <a:gd name="connsiteX3" fmla="*/ 19104 w 37797"/>
                <a:gd name="connsiteY3" fmla="*/ 348 h 42444"/>
                <a:gd name="connsiteX4" fmla="*/ 37798 w 37797"/>
                <a:gd name="connsiteY4" fmla="*/ 25273 h 4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97" h="42444">
                  <a:moveTo>
                    <a:pt x="37798" y="25273"/>
                  </a:moveTo>
                  <a:cubicBezTo>
                    <a:pt x="30833" y="35536"/>
                    <a:pt x="19837" y="39568"/>
                    <a:pt x="8841" y="42134"/>
                  </a:cubicBezTo>
                  <a:cubicBezTo>
                    <a:pt x="1510" y="43966"/>
                    <a:pt x="-322" y="37369"/>
                    <a:pt x="44" y="31137"/>
                  </a:cubicBezTo>
                  <a:cubicBezTo>
                    <a:pt x="411" y="17942"/>
                    <a:pt x="12873" y="-2951"/>
                    <a:pt x="19104" y="348"/>
                  </a:cubicBezTo>
                  <a:cubicBezTo>
                    <a:pt x="28268" y="5480"/>
                    <a:pt x="33399" y="15010"/>
                    <a:pt x="37798" y="25273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20BF6B30-99BA-4D75-8D82-C9A4CD14F378}"/>
                </a:ext>
              </a:extLst>
            </p:cNvPr>
            <p:cNvSpPr/>
            <p:nvPr/>
          </p:nvSpPr>
          <p:spPr>
            <a:xfrm>
              <a:off x="10602749" y="5688527"/>
              <a:ext cx="18362" cy="31367"/>
            </a:xfrm>
            <a:custGeom>
              <a:avLst/>
              <a:gdLst>
                <a:gd name="connsiteX0" fmla="*/ 6300 w 18362"/>
                <a:gd name="connsiteY0" fmla="*/ 31368 h 31367"/>
                <a:gd name="connsiteX1" fmla="*/ 3734 w 18362"/>
                <a:gd name="connsiteY1" fmla="*/ 1678 h 31367"/>
                <a:gd name="connsiteX2" fmla="*/ 15830 w 18362"/>
                <a:gd name="connsiteY2" fmla="*/ 6443 h 31367"/>
                <a:gd name="connsiteX3" fmla="*/ 6300 w 18362"/>
                <a:gd name="connsiteY3" fmla="*/ 31368 h 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2" h="31367">
                  <a:moveTo>
                    <a:pt x="6300" y="31368"/>
                  </a:moveTo>
                  <a:cubicBezTo>
                    <a:pt x="2634" y="20005"/>
                    <a:pt x="-4330" y="10475"/>
                    <a:pt x="3734" y="1678"/>
                  </a:cubicBezTo>
                  <a:cubicBezTo>
                    <a:pt x="8132" y="-3087"/>
                    <a:pt x="13630" y="3511"/>
                    <a:pt x="15830" y="6443"/>
                  </a:cubicBezTo>
                  <a:cubicBezTo>
                    <a:pt x="22794" y="16706"/>
                    <a:pt x="13997" y="22571"/>
                    <a:pt x="6300" y="3136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C6E721E-9453-4C84-A707-B5159A164905}"/>
                </a:ext>
              </a:extLst>
            </p:cNvPr>
            <p:cNvSpPr/>
            <p:nvPr/>
          </p:nvSpPr>
          <p:spPr>
            <a:xfrm>
              <a:off x="10508884" y="5532705"/>
              <a:ext cx="25023" cy="25337"/>
            </a:xfrm>
            <a:custGeom>
              <a:avLst/>
              <a:gdLst>
                <a:gd name="connsiteX0" fmla="*/ 25024 w 25023"/>
                <a:gd name="connsiteY0" fmla="*/ 1721 h 25337"/>
                <a:gd name="connsiteX1" fmla="*/ 14394 w 25023"/>
                <a:gd name="connsiteY1" fmla="*/ 18582 h 25337"/>
                <a:gd name="connsiteX2" fmla="*/ 3032 w 25023"/>
                <a:gd name="connsiteY2" fmla="*/ 24080 h 25337"/>
                <a:gd name="connsiteX3" fmla="*/ 1932 w 25023"/>
                <a:gd name="connsiteY3" fmla="*/ 12351 h 25337"/>
                <a:gd name="connsiteX4" fmla="*/ 25024 w 25023"/>
                <a:gd name="connsiteY4" fmla="*/ 1721 h 2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23" h="25337">
                  <a:moveTo>
                    <a:pt x="25024" y="1721"/>
                  </a:moveTo>
                  <a:cubicBezTo>
                    <a:pt x="23924" y="9052"/>
                    <a:pt x="15494" y="11251"/>
                    <a:pt x="14394" y="18582"/>
                  </a:cubicBezTo>
                  <a:cubicBezTo>
                    <a:pt x="13661" y="23713"/>
                    <a:pt x="8530" y="27379"/>
                    <a:pt x="3032" y="24080"/>
                  </a:cubicBezTo>
                  <a:cubicBezTo>
                    <a:pt x="-1000" y="21514"/>
                    <a:pt x="-634" y="16016"/>
                    <a:pt x="1932" y="12351"/>
                  </a:cubicBezTo>
                  <a:cubicBezTo>
                    <a:pt x="7797" y="5020"/>
                    <a:pt x="12928" y="-3777"/>
                    <a:pt x="25024" y="172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C1F5E0FC-2FCD-4ADD-A7E6-FC2FF39067F9}"/>
                </a:ext>
              </a:extLst>
            </p:cNvPr>
            <p:cNvSpPr/>
            <p:nvPr/>
          </p:nvSpPr>
          <p:spPr>
            <a:xfrm>
              <a:off x="10625427" y="5539924"/>
              <a:ext cx="18809" cy="30056"/>
            </a:xfrm>
            <a:custGeom>
              <a:avLst/>
              <a:gdLst>
                <a:gd name="connsiteX0" fmla="*/ 116 w 18809"/>
                <a:gd name="connsiteY0" fmla="*/ 18693 h 30056"/>
                <a:gd name="connsiteX1" fmla="*/ 18809 w 18809"/>
                <a:gd name="connsiteY1" fmla="*/ 0 h 30056"/>
                <a:gd name="connsiteX2" fmla="*/ 7446 w 18809"/>
                <a:gd name="connsiteY2" fmla="*/ 30056 h 30056"/>
                <a:gd name="connsiteX3" fmla="*/ 116 w 18809"/>
                <a:gd name="connsiteY3" fmla="*/ 18693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9" h="30056">
                  <a:moveTo>
                    <a:pt x="116" y="18693"/>
                  </a:moveTo>
                  <a:cubicBezTo>
                    <a:pt x="-1351" y="4765"/>
                    <a:pt x="11478" y="5132"/>
                    <a:pt x="18809" y="0"/>
                  </a:cubicBezTo>
                  <a:cubicBezTo>
                    <a:pt x="17343" y="10996"/>
                    <a:pt x="14777" y="21259"/>
                    <a:pt x="7446" y="30056"/>
                  </a:cubicBezTo>
                  <a:cubicBezTo>
                    <a:pt x="5247" y="26391"/>
                    <a:pt x="2681" y="22359"/>
                    <a:pt x="116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BB864F84-8F85-4E7D-B078-B71CA97C527F}"/>
                </a:ext>
              </a:extLst>
            </p:cNvPr>
            <p:cNvSpPr/>
            <p:nvPr/>
          </p:nvSpPr>
          <p:spPr>
            <a:xfrm>
              <a:off x="10543071" y="5455523"/>
              <a:ext cx="21259" cy="15858"/>
            </a:xfrm>
            <a:custGeom>
              <a:avLst/>
              <a:gdLst>
                <a:gd name="connsiteX0" fmla="*/ 0 w 21259"/>
                <a:gd name="connsiteY0" fmla="*/ 97 h 15858"/>
                <a:gd name="connsiteX1" fmla="*/ 21259 w 21259"/>
                <a:gd name="connsiteY1" fmla="*/ 15858 h 15858"/>
                <a:gd name="connsiteX2" fmla="*/ 0 w 21259"/>
                <a:gd name="connsiteY2" fmla="*/ 97 h 1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59" h="15858">
                  <a:moveTo>
                    <a:pt x="0" y="97"/>
                  </a:moveTo>
                  <a:cubicBezTo>
                    <a:pt x="12829" y="-1003"/>
                    <a:pt x="15761" y="7428"/>
                    <a:pt x="21259" y="15858"/>
                  </a:cubicBezTo>
                  <a:cubicBezTo>
                    <a:pt x="9897" y="15125"/>
                    <a:pt x="5132" y="8527"/>
                    <a:pt x="0" y="9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EF1CE708-946D-457B-9BE2-CB8AABDD9C02}"/>
                </a:ext>
              </a:extLst>
            </p:cNvPr>
            <p:cNvSpPr/>
            <p:nvPr/>
          </p:nvSpPr>
          <p:spPr>
            <a:xfrm>
              <a:off x="10495381" y="5621976"/>
              <a:ext cx="19467" cy="15447"/>
            </a:xfrm>
            <a:custGeom>
              <a:avLst/>
              <a:gdLst>
                <a:gd name="connsiteX0" fmla="*/ 19467 w 19467"/>
                <a:gd name="connsiteY0" fmla="*/ 15448 h 15447"/>
                <a:gd name="connsiteX1" fmla="*/ 41 w 19467"/>
                <a:gd name="connsiteY1" fmla="*/ 4085 h 15447"/>
                <a:gd name="connsiteX2" fmla="*/ 2973 w 19467"/>
                <a:gd name="connsiteY2" fmla="*/ 53 h 15447"/>
                <a:gd name="connsiteX3" fmla="*/ 19467 w 19467"/>
                <a:gd name="connsiteY3" fmla="*/ 15448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7" h="15447">
                  <a:moveTo>
                    <a:pt x="19467" y="15448"/>
                  </a:moveTo>
                  <a:cubicBezTo>
                    <a:pt x="8471" y="13248"/>
                    <a:pt x="1873" y="12149"/>
                    <a:pt x="41" y="4085"/>
                  </a:cubicBezTo>
                  <a:cubicBezTo>
                    <a:pt x="-326" y="2985"/>
                    <a:pt x="1873" y="53"/>
                    <a:pt x="2973" y="53"/>
                  </a:cubicBezTo>
                  <a:cubicBezTo>
                    <a:pt x="11037" y="-680"/>
                    <a:pt x="13603" y="6284"/>
                    <a:pt x="19467" y="1544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81AC578B-11DD-450A-8E43-206431343E6C}"/>
                </a:ext>
              </a:extLst>
            </p:cNvPr>
            <p:cNvSpPr/>
            <p:nvPr/>
          </p:nvSpPr>
          <p:spPr>
            <a:xfrm>
              <a:off x="10562072" y="5439126"/>
              <a:ext cx="8913" cy="16527"/>
            </a:xfrm>
            <a:custGeom>
              <a:avLst/>
              <a:gdLst>
                <a:gd name="connsiteX0" fmla="*/ 4458 w 8913"/>
                <a:gd name="connsiteY0" fmla="*/ 0 h 16527"/>
                <a:gd name="connsiteX1" fmla="*/ 6291 w 8913"/>
                <a:gd name="connsiteY1" fmla="*/ 16128 h 16527"/>
                <a:gd name="connsiteX2" fmla="*/ 1526 w 8913"/>
                <a:gd name="connsiteY2" fmla="*/ 15761 h 16527"/>
                <a:gd name="connsiteX3" fmla="*/ 4458 w 8913"/>
                <a:gd name="connsiteY3" fmla="*/ 0 h 1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3" h="16527">
                  <a:moveTo>
                    <a:pt x="4458" y="0"/>
                  </a:moveTo>
                  <a:cubicBezTo>
                    <a:pt x="7390" y="6598"/>
                    <a:pt x="11789" y="10996"/>
                    <a:pt x="6291" y="16128"/>
                  </a:cubicBezTo>
                  <a:cubicBezTo>
                    <a:pt x="5557" y="16861"/>
                    <a:pt x="2259" y="16494"/>
                    <a:pt x="1526" y="15761"/>
                  </a:cubicBezTo>
                  <a:cubicBezTo>
                    <a:pt x="-1407" y="10996"/>
                    <a:pt x="59" y="6598"/>
                    <a:pt x="4458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902F24D-1FCA-42C4-860A-CC2852E97218}"/>
                </a:ext>
              </a:extLst>
            </p:cNvPr>
            <p:cNvSpPr/>
            <p:nvPr/>
          </p:nvSpPr>
          <p:spPr>
            <a:xfrm>
              <a:off x="10759020" y="6629161"/>
              <a:ext cx="251670" cy="144921"/>
            </a:xfrm>
            <a:custGeom>
              <a:avLst/>
              <a:gdLst>
                <a:gd name="connsiteX0" fmla="*/ 20469 w 251670"/>
                <a:gd name="connsiteY0" fmla="*/ 22842 h 144921"/>
                <a:gd name="connsiteX1" fmla="*/ 29999 w 251670"/>
                <a:gd name="connsiteY1" fmla="*/ 26507 h 144921"/>
                <a:gd name="connsiteX2" fmla="*/ 61521 w 251670"/>
                <a:gd name="connsiteY2" fmla="*/ 30906 h 144921"/>
                <a:gd name="connsiteX3" fmla="*/ 72517 w 251670"/>
                <a:gd name="connsiteY3" fmla="*/ 24308 h 144921"/>
                <a:gd name="connsiteX4" fmla="*/ 86446 w 251670"/>
                <a:gd name="connsiteY4" fmla="*/ 116 h 144921"/>
                <a:gd name="connsiteX5" fmla="*/ 112470 w 251670"/>
                <a:gd name="connsiteY5" fmla="*/ 24674 h 144921"/>
                <a:gd name="connsiteX6" fmla="*/ 130797 w 251670"/>
                <a:gd name="connsiteY6" fmla="*/ 40802 h 144921"/>
                <a:gd name="connsiteX7" fmla="*/ 141793 w 251670"/>
                <a:gd name="connsiteY7" fmla="*/ 35670 h 144921"/>
                <a:gd name="connsiteX8" fmla="*/ 139227 w 251670"/>
                <a:gd name="connsiteY8" fmla="*/ 22475 h 144921"/>
                <a:gd name="connsiteX9" fmla="*/ 130064 w 251670"/>
                <a:gd name="connsiteY9" fmla="*/ 12945 h 144921"/>
                <a:gd name="connsiteX10" fmla="*/ 128964 w 251670"/>
                <a:gd name="connsiteY10" fmla="*/ 5248 h 144921"/>
                <a:gd name="connsiteX11" fmla="*/ 153522 w 251670"/>
                <a:gd name="connsiteY11" fmla="*/ 11112 h 144921"/>
                <a:gd name="connsiteX12" fmla="*/ 157554 w 251670"/>
                <a:gd name="connsiteY12" fmla="*/ 22842 h 144921"/>
                <a:gd name="connsiteX13" fmla="*/ 141793 w 251670"/>
                <a:gd name="connsiteY13" fmla="*/ 45933 h 144921"/>
                <a:gd name="connsiteX14" fmla="*/ 136295 w 251670"/>
                <a:gd name="connsiteY14" fmla="*/ 57296 h 144921"/>
                <a:gd name="connsiteX15" fmla="*/ 139960 w 251670"/>
                <a:gd name="connsiteY15" fmla="*/ 61328 h 144921"/>
                <a:gd name="connsiteX16" fmla="*/ 151689 w 251670"/>
                <a:gd name="connsiteY16" fmla="*/ 52531 h 144921"/>
                <a:gd name="connsiteX17" fmla="*/ 158287 w 251670"/>
                <a:gd name="connsiteY17" fmla="*/ 40069 h 144921"/>
                <a:gd name="connsiteX18" fmla="*/ 164152 w 251670"/>
                <a:gd name="connsiteY18" fmla="*/ 56196 h 144921"/>
                <a:gd name="connsiteX19" fmla="*/ 165618 w 251670"/>
                <a:gd name="connsiteY19" fmla="*/ 63527 h 144921"/>
                <a:gd name="connsiteX20" fmla="*/ 173315 w 251670"/>
                <a:gd name="connsiteY20" fmla="*/ 73790 h 144921"/>
                <a:gd name="connsiteX21" fmla="*/ 177714 w 251670"/>
                <a:gd name="connsiteY21" fmla="*/ 71958 h 144921"/>
                <a:gd name="connsiteX22" fmla="*/ 173315 w 251670"/>
                <a:gd name="connsiteY22" fmla="*/ 60595 h 144921"/>
                <a:gd name="connsiteX23" fmla="*/ 168917 w 251670"/>
                <a:gd name="connsiteY23" fmla="*/ 54731 h 144921"/>
                <a:gd name="connsiteX24" fmla="*/ 246256 w 251670"/>
                <a:gd name="connsiteY24" fmla="*/ 60595 h 144921"/>
                <a:gd name="connsiteX25" fmla="*/ 249922 w 251670"/>
                <a:gd name="connsiteY25" fmla="*/ 114843 h 144921"/>
                <a:gd name="connsiteX26" fmla="*/ 230129 w 251670"/>
                <a:gd name="connsiteY26" fmla="*/ 123273 h 144921"/>
                <a:gd name="connsiteX27" fmla="*/ 216933 w 251670"/>
                <a:gd name="connsiteY27" fmla="*/ 144532 h 144921"/>
                <a:gd name="connsiteX28" fmla="*/ 208136 w 251670"/>
                <a:gd name="connsiteY28" fmla="*/ 142333 h 144921"/>
                <a:gd name="connsiteX29" fmla="*/ 102207 w 251670"/>
                <a:gd name="connsiteY29" fmla="*/ 129504 h 144921"/>
                <a:gd name="connsiteX30" fmla="*/ 81314 w 251670"/>
                <a:gd name="connsiteY30" fmla="*/ 116675 h 144921"/>
                <a:gd name="connsiteX31" fmla="*/ 16437 w 251670"/>
                <a:gd name="connsiteY31" fmla="*/ 102014 h 144921"/>
                <a:gd name="connsiteX32" fmla="*/ 2142 w 251670"/>
                <a:gd name="connsiteY32" fmla="*/ 95416 h 144921"/>
                <a:gd name="connsiteX33" fmla="*/ 2508 w 251670"/>
                <a:gd name="connsiteY33" fmla="*/ 79655 h 144921"/>
                <a:gd name="connsiteX34" fmla="*/ 2875 w 251670"/>
                <a:gd name="connsiteY34" fmla="*/ 41902 h 144921"/>
                <a:gd name="connsiteX35" fmla="*/ 2875 w 251670"/>
                <a:gd name="connsiteY35" fmla="*/ 38236 h 144921"/>
                <a:gd name="connsiteX36" fmla="*/ 1042 w 251670"/>
                <a:gd name="connsiteY36" fmla="*/ 25774 h 144921"/>
                <a:gd name="connsiteX37" fmla="*/ 8739 w 251670"/>
                <a:gd name="connsiteY37" fmla="*/ 10746 h 144921"/>
                <a:gd name="connsiteX38" fmla="*/ 20469 w 251670"/>
                <a:gd name="connsiteY38" fmla="*/ 22842 h 14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1670" h="144921">
                  <a:moveTo>
                    <a:pt x="20469" y="22842"/>
                  </a:moveTo>
                  <a:cubicBezTo>
                    <a:pt x="21202" y="30539"/>
                    <a:pt x="26333" y="27607"/>
                    <a:pt x="29999" y="26507"/>
                  </a:cubicBezTo>
                  <a:cubicBezTo>
                    <a:pt x="41361" y="23208"/>
                    <a:pt x="51258" y="22475"/>
                    <a:pt x="61521" y="30906"/>
                  </a:cubicBezTo>
                  <a:cubicBezTo>
                    <a:pt x="68485" y="36770"/>
                    <a:pt x="75083" y="32738"/>
                    <a:pt x="72517" y="24308"/>
                  </a:cubicBezTo>
                  <a:cubicBezTo>
                    <a:pt x="68119" y="10013"/>
                    <a:pt x="69218" y="1216"/>
                    <a:pt x="86446" y="116"/>
                  </a:cubicBezTo>
                  <a:cubicBezTo>
                    <a:pt x="103673" y="-983"/>
                    <a:pt x="114303" y="5614"/>
                    <a:pt x="112470" y="24674"/>
                  </a:cubicBezTo>
                  <a:cubicBezTo>
                    <a:pt x="110637" y="43368"/>
                    <a:pt x="122000" y="38969"/>
                    <a:pt x="130797" y="40802"/>
                  </a:cubicBezTo>
                  <a:cubicBezTo>
                    <a:pt x="135562" y="41902"/>
                    <a:pt x="139227" y="40069"/>
                    <a:pt x="141793" y="35670"/>
                  </a:cubicBezTo>
                  <a:cubicBezTo>
                    <a:pt x="145092" y="30172"/>
                    <a:pt x="143259" y="26140"/>
                    <a:pt x="139227" y="22475"/>
                  </a:cubicBezTo>
                  <a:cubicBezTo>
                    <a:pt x="135928" y="19543"/>
                    <a:pt x="132996" y="16244"/>
                    <a:pt x="130064" y="12945"/>
                  </a:cubicBezTo>
                  <a:cubicBezTo>
                    <a:pt x="128231" y="10746"/>
                    <a:pt x="125299" y="7080"/>
                    <a:pt x="128964" y="5248"/>
                  </a:cubicBezTo>
                  <a:cubicBezTo>
                    <a:pt x="138494" y="483"/>
                    <a:pt x="145092" y="9280"/>
                    <a:pt x="153522" y="11112"/>
                  </a:cubicBezTo>
                  <a:cubicBezTo>
                    <a:pt x="160486" y="12579"/>
                    <a:pt x="160486" y="17710"/>
                    <a:pt x="157554" y="22842"/>
                  </a:cubicBezTo>
                  <a:cubicBezTo>
                    <a:pt x="152789" y="30906"/>
                    <a:pt x="147291" y="38603"/>
                    <a:pt x="141793" y="45933"/>
                  </a:cubicBezTo>
                  <a:cubicBezTo>
                    <a:pt x="139227" y="49599"/>
                    <a:pt x="131896" y="50699"/>
                    <a:pt x="136295" y="57296"/>
                  </a:cubicBezTo>
                  <a:cubicBezTo>
                    <a:pt x="137394" y="58763"/>
                    <a:pt x="139594" y="61328"/>
                    <a:pt x="139960" y="61328"/>
                  </a:cubicBezTo>
                  <a:cubicBezTo>
                    <a:pt x="143992" y="58763"/>
                    <a:pt x="148391" y="56196"/>
                    <a:pt x="151689" y="52531"/>
                  </a:cubicBezTo>
                  <a:cubicBezTo>
                    <a:pt x="154988" y="48866"/>
                    <a:pt x="149124" y="38603"/>
                    <a:pt x="158287" y="40069"/>
                  </a:cubicBezTo>
                  <a:cubicBezTo>
                    <a:pt x="165984" y="41169"/>
                    <a:pt x="163419" y="49965"/>
                    <a:pt x="164152" y="56196"/>
                  </a:cubicBezTo>
                  <a:cubicBezTo>
                    <a:pt x="164518" y="58763"/>
                    <a:pt x="164885" y="61328"/>
                    <a:pt x="165618" y="63527"/>
                  </a:cubicBezTo>
                  <a:cubicBezTo>
                    <a:pt x="167451" y="67559"/>
                    <a:pt x="168550" y="71958"/>
                    <a:pt x="173315" y="73790"/>
                  </a:cubicBezTo>
                  <a:cubicBezTo>
                    <a:pt x="174415" y="74157"/>
                    <a:pt x="177347" y="73058"/>
                    <a:pt x="177714" y="71958"/>
                  </a:cubicBezTo>
                  <a:cubicBezTo>
                    <a:pt x="179913" y="66826"/>
                    <a:pt x="176248" y="63894"/>
                    <a:pt x="173315" y="60595"/>
                  </a:cubicBezTo>
                  <a:cubicBezTo>
                    <a:pt x="171116" y="58396"/>
                    <a:pt x="168917" y="56196"/>
                    <a:pt x="168917" y="54731"/>
                  </a:cubicBezTo>
                  <a:cubicBezTo>
                    <a:pt x="195674" y="47400"/>
                    <a:pt x="220965" y="53997"/>
                    <a:pt x="246256" y="60595"/>
                  </a:cubicBezTo>
                  <a:cubicBezTo>
                    <a:pt x="257253" y="77822"/>
                    <a:pt x="247723" y="96882"/>
                    <a:pt x="249922" y="114843"/>
                  </a:cubicBezTo>
                  <a:cubicBezTo>
                    <a:pt x="251388" y="126938"/>
                    <a:pt x="237460" y="120341"/>
                    <a:pt x="230129" y="123273"/>
                  </a:cubicBezTo>
                  <a:cubicBezTo>
                    <a:pt x="230862" y="133170"/>
                    <a:pt x="237093" y="147465"/>
                    <a:pt x="216933" y="144532"/>
                  </a:cubicBezTo>
                  <a:cubicBezTo>
                    <a:pt x="214001" y="143799"/>
                    <a:pt x="210702" y="141600"/>
                    <a:pt x="208136" y="142333"/>
                  </a:cubicBezTo>
                  <a:cubicBezTo>
                    <a:pt x="171483" y="149664"/>
                    <a:pt x="137394" y="135736"/>
                    <a:pt x="102207" y="129504"/>
                  </a:cubicBezTo>
                  <a:cubicBezTo>
                    <a:pt x="93043" y="128038"/>
                    <a:pt x="85346" y="125839"/>
                    <a:pt x="81314" y="116675"/>
                  </a:cubicBezTo>
                  <a:cubicBezTo>
                    <a:pt x="60788" y="107146"/>
                    <a:pt x="38429" y="104580"/>
                    <a:pt x="16437" y="102014"/>
                  </a:cubicBezTo>
                  <a:cubicBezTo>
                    <a:pt x="10939" y="101281"/>
                    <a:pt x="5074" y="101647"/>
                    <a:pt x="2142" y="95416"/>
                  </a:cubicBezTo>
                  <a:cubicBezTo>
                    <a:pt x="-1890" y="89918"/>
                    <a:pt x="676" y="84787"/>
                    <a:pt x="2508" y="79655"/>
                  </a:cubicBezTo>
                  <a:cubicBezTo>
                    <a:pt x="4341" y="73424"/>
                    <a:pt x="4707" y="47033"/>
                    <a:pt x="2875" y="41902"/>
                  </a:cubicBezTo>
                  <a:cubicBezTo>
                    <a:pt x="2875" y="40802"/>
                    <a:pt x="2875" y="39336"/>
                    <a:pt x="2875" y="38236"/>
                  </a:cubicBezTo>
                  <a:cubicBezTo>
                    <a:pt x="-58" y="34204"/>
                    <a:pt x="1042" y="29806"/>
                    <a:pt x="1042" y="25774"/>
                  </a:cubicBezTo>
                  <a:cubicBezTo>
                    <a:pt x="1042" y="19543"/>
                    <a:pt x="1409" y="12212"/>
                    <a:pt x="8739" y="10746"/>
                  </a:cubicBezTo>
                  <a:cubicBezTo>
                    <a:pt x="17170" y="8547"/>
                    <a:pt x="19002" y="15877"/>
                    <a:pt x="20469" y="22842"/>
                  </a:cubicBezTo>
                  <a:close/>
                </a:path>
              </a:pathLst>
            </a:custGeom>
            <a:solidFill>
              <a:srgbClr val="E5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BBDA008-E132-41D4-A619-81BD3C200D38}"/>
                </a:ext>
              </a:extLst>
            </p:cNvPr>
            <p:cNvSpPr/>
            <p:nvPr/>
          </p:nvSpPr>
          <p:spPr>
            <a:xfrm>
              <a:off x="10558055" y="6565866"/>
              <a:ext cx="219132" cy="158344"/>
            </a:xfrm>
            <a:custGeom>
              <a:avLst/>
              <a:gdLst>
                <a:gd name="connsiteX0" fmla="*/ 203107 w 219132"/>
                <a:gd name="connsiteY0" fmla="*/ 104830 h 158344"/>
                <a:gd name="connsiteX1" fmla="*/ 208972 w 219132"/>
                <a:gd name="connsiteY1" fmla="*/ 139651 h 158344"/>
                <a:gd name="connsiteX2" fmla="*/ 202741 w 219132"/>
                <a:gd name="connsiteY2" fmla="*/ 158345 h 158344"/>
                <a:gd name="connsiteX3" fmla="*/ 112939 w 219132"/>
                <a:gd name="connsiteY3" fmla="*/ 149181 h 158344"/>
                <a:gd name="connsiteX4" fmla="*/ 81783 w 219132"/>
                <a:gd name="connsiteY4" fmla="*/ 142950 h 158344"/>
                <a:gd name="connsiteX5" fmla="*/ 39998 w 219132"/>
                <a:gd name="connsiteY5" fmla="*/ 132320 h 158344"/>
                <a:gd name="connsiteX6" fmla="*/ 32667 w 219132"/>
                <a:gd name="connsiteY6" fmla="*/ 126822 h 158344"/>
                <a:gd name="connsiteX7" fmla="*/ 29368 w 219132"/>
                <a:gd name="connsiteY7" fmla="*/ 107396 h 158344"/>
                <a:gd name="connsiteX8" fmla="*/ 27902 w 219132"/>
                <a:gd name="connsiteY8" fmla="*/ 93101 h 158344"/>
                <a:gd name="connsiteX9" fmla="*/ 16173 w 219132"/>
                <a:gd name="connsiteY9" fmla="*/ 52415 h 158344"/>
                <a:gd name="connsiteX10" fmla="*/ 7376 w 219132"/>
                <a:gd name="connsiteY10" fmla="*/ 24191 h 158344"/>
                <a:gd name="connsiteX11" fmla="*/ 45 w 219132"/>
                <a:gd name="connsiteY11" fmla="*/ 0 h 158344"/>
                <a:gd name="connsiteX12" fmla="*/ 35599 w 219132"/>
                <a:gd name="connsiteY12" fmla="*/ 1466 h 158344"/>
                <a:gd name="connsiteX13" fmla="*/ 60157 w 219132"/>
                <a:gd name="connsiteY13" fmla="*/ 22359 h 158344"/>
                <a:gd name="connsiteX14" fmla="*/ 55026 w 219132"/>
                <a:gd name="connsiteY14" fmla="*/ 41785 h 158344"/>
                <a:gd name="connsiteX15" fmla="*/ 97911 w 219132"/>
                <a:gd name="connsiteY15" fmla="*/ 50582 h 158344"/>
                <a:gd name="connsiteX16" fmla="*/ 129433 w 219132"/>
                <a:gd name="connsiteY16" fmla="*/ 58280 h 158344"/>
                <a:gd name="connsiteX17" fmla="*/ 134198 w 219132"/>
                <a:gd name="connsiteY17" fmla="*/ 78806 h 158344"/>
                <a:gd name="connsiteX18" fmla="*/ 127967 w 219132"/>
                <a:gd name="connsiteY18" fmla="*/ 85770 h 158344"/>
                <a:gd name="connsiteX19" fmla="*/ 119536 w 219132"/>
                <a:gd name="connsiteY19" fmla="*/ 105196 h 158344"/>
                <a:gd name="connsiteX20" fmla="*/ 144828 w 219132"/>
                <a:gd name="connsiteY20" fmla="*/ 114360 h 158344"/>
                <a:gd name="connsiteX21" fmla="*/ 160589 w 219132"/>
                <a:gd name="connsiteY21" fmla="*/ 104097 h 158344"/>
                <a:gd name="connsiteX22" fmla="*/ 157290 w 219132"/>
                <a:gd name="connsiteY22" fmla="*/ 89802 h 158344"/>
                <a:gd name="connsiteX23" fmla="*/ 145561 w 219132"/>
                <a:gd name="connsiteY23" fmla="*/ 75140 h 158344"/>
                <a:gd name="connsiteX24" fmla="*/ 164987 w 219132"/>
                <a:gd name="connsiteY24" fmla="*/ 68909 h 158344"/>
                <a:gd name="connsiteX25" fmla="*/ 176716 w 219132"/>
                <a:gd name="connsiteY25" fmla="*/ 83204 h 158344"/>
                <a:gd name="connsiteX26" fmla="*/ 184047 w 219132"/>
                <a:gd name="connsiteY26" fmla="*/ 102997 h 158344"/>
                <a:gd name="connsiteX27" fmla="*/ 203107 w 219132"/>
                <a:gd name="connsiteY27" fmla="*/ 104830 h 1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9132" h="158344">
                  <a:moveTo>
                    <a:pt x="203107" y="104830"/>
                  </a:moveTo>
                  <a:cubicBezTo>
                    <a:pt x="216303" y="114360"/>
                    <a:pt x="228398" y="123523"/>
                    <a:pt x="208972" y="139651"/>
                  </a:cubicBezTo>
                  <a:cubicBezTo>
                    <a:pt x="204573" y="142950"/>
                    <a:pt x="204573" y="152114"/>
                    <a:pt x="202741" y="158345"/>
                  </a:cubicBezTo>
                  <a:cubicBezTo>
                    <a:pt x="172685" y="155412"/>
                    <a:pt x="142995" y="152114"/>
                    <a:pt x="112939" y="149181"/>
                  </a:cubicBezTo>
                  <a:cubicBezTo>
                    <a:pt x="103409" y="144050"/>
                    <a:pt x="95711" y="137818"/>
                    <a:pt x="81783" y="142950"/>
                  </a:cubicBezTo>
                  <a:cubicBezTo>
                    <a:pt x="68221" y="148082"/>
                    <a:pt x="53193" y="138918"/>
                    <a:pt x="39998" y="132320"/>
                  </a:cubicBezTo>
                  <a:cubicBezTo>
                    <a:pt x="37432" y="130854"/>
                    <a:pt x="35233" y="127189"/>
                    <a:pt x="32667" y="126822"/>
                  </a:cubicBezTo>
                  <a:cubicBezTo>
                    <a:pt x="12507" y="123157"/>
                    <a:pt x="14340" y="116926"/>
                    <a:pt x="29368" y="107396"/>
                  </a:cubicBezTo>
                  <a:cubicBezTo>
                    <a:pt x="36332" y="102997"/>
                    <a:pt x="31201" y="97866"/>
                    <a:pt x="27902" y="93101"/>
                  </a:cubicBezTo>
                  <a:cubicBezTo>
                    <a:pt x="25336" y="89435"/>
                    <a:pt x="15439" y="56447"/>
                    <a:pt x="16173" y="52415"/>
                  </a:cubicBezTo>
                  <a:cubicBezTo>
                    <a:pt x="19105" y="41052"/>
                    <a:pt x="22037" y="31522"/>
                    <a:pt x="7376" y="24191"/>
                  </a:cubicBezTo>
                  <a:cubicBezTo>
                    <a:pt x="1511" y="21259"/>
                    <a:pt x="-322" y="9163"/>
                    <a:pt x="45" y="0"/>
                  </a:cubicBezTo>
                  <a:cubicBezTo>
                    <a:pt x="11408" y="1466"/>
                    <a:pt x="21671" y="13195"/>
                    <a:pt x="35599" y="1466"/>
                  </a:cubicBezTo>
                  <a:cubicBezTo>
                    <a:pt x="38531" y="-1100"/>
                    <a:pt x="57591" y="8064"/>
                    <a:pt x="60157" y="22359"/>
                  </a:cubicBezTo>
                  <a:cubicBezTo>
                    <a:pt x="66388" y="31156"/>
                    <a:pt x="63456" y="37387"/>
                    <a:pt x="55026" y="41785"/>
                  </a:cubicBezTo>
                  <a:cubicBezTo>
                    <a:pt x="67854" y="48750"/>
                    <a:pt x="80317" y="56080"/>
                    <a:pt x="97911" y="50582"/>
                  </a:cubicBezTo>
                  <a:cubicBezTo>
                    <a:pt x="106341" y="48016"/>
                    <a:pt x="119536" y="53881"/>
                    <a:pt x="129433" y="58280"/>
                  </a:cubicBezTo>
                  <a:cubicBezTo>
                    <a:pt x="137497" y="61945"/>
                    <a:pt x="140429" y="70009"/>
                    <a:pt x="134198" y="78806"/>
                  </a:cubicBezTo>
                  <a:cubicBezTo>
                    <a:pt x="132365" y="81372"/>
                    <a:pt x="129800" y="83204"/>
                    <a:pt x="127967" y="85770"/>
                  </a:cubicBezTo>
                  <a:cubicBezTo>
                    <a:pt x="123568" y="91635"/>
                    <a:pt x="115871" y="97866"/>
                    <a:pt x="119536" y="105196"/>
                  </a:cubicBezTo>
                  <a:cubicBezTo>
                    <a:pt x="124301" y="114726"/>
                    <a:pt x="135664" y="112161"/>
                    <a:pt x="144828" y="114360"/>
                  </a:cubicBezTo>
                  <a:cubicBezTo>
                    <a:pt x="153625" y="116559"/>
                    <a:pt x="156923" y="110328"/>
                    <a:pt x="160589" y="104097"/>
                  </a:cubicBezTo>
                  <a:cubicBezTo>
                    <a:pt x="164254" y="98232"/>
                    <a:pt x="166820" y="93101"/>
                    <a:pt x="157290" y="89802"/>
                  </a:cubicBezTo>
                  <a:cubicBezTo>
                    <a:pt x="150692" y="87236"/>
                    <a:pt x="143728" y="82838"/>
                    <a:pt x="145561" y="75140"/>
                  </a:cubicBezTo>
                  <a:cubicBezTo>
                    <a:pt x="148126" y="65244"/>
                    <a:pt x="158389" y="69276"/>
                    <a:pt x="164987" y="68909"/>
                  </a:cubicBezTo>
                  <a:cubicBezTo>
                    <a:pt x="173418" y="68176"/>
                    <a:pt x="178916" y="73308"/>
                    <a:pt x="176716" y="83204"/>
                  </a:cubicBezTo>
                  <a:cubicBezTo>
                    <a:pt x="179282" y="89802"/>
                    <a:pt x="208239" y="83937"/>
                    <a:pt x="184047" y="102997"/>
                  </a:cubicBezTo>
                  <a:cubicBezTo>
                    <a:pt x="191378" y="102997"/>
                    <a:pt x="197243" y="104097"/>
                    <a:pt x="203107" y="104830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7D8A3B36-0786-4D01-BA80-933795108B45}"/>
                </a:ext>
              </a:extLst>
            </p:cNvPr>
            <p:cNvSpPr/>
            <p:nvPr/>
          </p:nvSpPr>
          <p:spPr>
            <a:xfrm>
              <a:off x="10604650" y="6580802"/>
              <a:ext cx="139847" cy="105757"/>
            </a:xfrm>
            <a:custGeom>
              <a:avLst/>
              <a:gdLst>
                <a:gd name="connsiteX0" fmla="*/ 130121 w 139847"/>
                <a:gd name="connsiteY0" fmla="*/ 67168 h 105757"/>
                <a:gd name="connsiteX1" fmla="*/ 124257 w 139847"/>
                <a:gd name="connsiteY1" fmla="*/ 58004 h 105757"/>
                <a:gd name="connsiteX2" fmla="*/ 104464 w 139847"/>
                <a:gd name="connsiteY2" fmla="*/ 57272 h 105757"/>
                <a:gd name="connsiteX3" fmla="*/ 102264 w 139847"/>
                <a:gd name="connsiteY3" fmla="*/ 61670 h 105757"/>
                <a:gd name="connsiteX4" fmla="*/ 116926 w 139847"/>
                <a:gd name="connsiteY4" fmla="*/ 71200 h 105757"/>
                <a:gd name="connsiteX5" fmla="*/ 122790 w 139847"/>
                <a:gd name="connsiteY5" fmla="*/ 84029 h 105757"/>
                <a:gd name="connsiteX6" fmla="*/ 107029 w 139847"/>
                <a:gd name="connsiteY6" fmla="*/ 105655 h 105757"/>
                <a:gd name="connsiteX7" fmla="*/ 72575 w 139847"/>
                <a:gd name="connsiteY7" fmla="*/ 99423 h 105757"/>
                <a:gd name="connsiteX8" fmla="*/ 67077 w 139847"/>
                <a:gd name="connsiteY8" fmla="*/ 84395 h 105757"/>
                <a:gd name="connsiteX9" fmla="*/ 83571 w 139847"/>
                <a:gd name="connsiteY9" fmla="*/ 62403 h 105757"/>
                <a:gd name="connsiteX10" fmla="*/ 83937 w 139847"/>
                <a:gd name="connsiteY10" fmla="*/ 47375 h 105757"/>
                <a:gd name="connsiteX11" fmla="*/ 50582 w 139847"/>
                <a:gd name="connsiteY11" fmla="*/ 38945 h 105757"/>
                <a:gd name="connsiteX12" fmla="*/ 10996 w 139847"/>
                <a:gd name="connsiteY12" fmla="*/ 31247 h 105757"/>
                <a:gd name="connsiteX13" fmla="*/ 0 w 139847"/>
                <a:gd name="connsiteY13" fmla="*/ 27948 h 105757"/>
                <a:gd name="connsiteX14" fmla="*/ 14295 w 139847"/>
                <a:gd name="connsiteY14" fmla="*/ 7422 h 105757"/>
                <a:gd name="connsiteX15" fmla="*/ 32255 w 139847"/>
                <a:gd name="connsiteY15" fmla="*/ 19884 h 105757"/>
                <a:gd name="connsiteX16" fmla="*/ 39220 w 139847"/>
                <a:gd name="connsiteY16" fmla="*/ 32713 h 105757"/>
                <a:gd name="connsiteX17" fmla="*/ 43985 w 139847"/>
                <a:gd name="connsiteY17" fmla="*/ 20618 h 105757"/>
                <a:gd name="connsiteX18" fmla="*/ 68909 w 139847"/>
                <a:gd name="connsiteY18" fmla="*/ 91 h 105757"/>
                <a:gd name="connsiteX19" fmla="*/ 102264 w 139847"/>
                <a:gd name="connsiteY19" fmla="*/ 27582 h 105757"/>
                <a:gd name="connsiteX20" fmla="*/ 97133 w 139847"/>
                <a:gd name="connsiteY20" fmla="*/ 31980 h 105757"/>
                <a:gd name="connsiteX21" fmla="*/ 86870 w 139847"/>
                <a:gd name="connsiteY21" fmla="*/ 36379 h 105757"/>
                <a:gd name="connsiteX22" fmla="*/ 96400 w 139847"/>
                <a:gd name="connsiteY22" fmla="*/ 45176 h 105757"/>
                <a:gd name="connsiteX23" fmla="*/ 122790 w 139847"/>
                <a:gd name="connsiteY23" fmla="*/ 47741 h 105757"/>
                <a:gd name="connsiteX24" fmla="*/ 138918 w 139847"/>
                <a:gd name="connsiteY24" fmla="*/ 53973 h 105757"/>
                <a:gd name="connsiteX25" fmla="*/ 130121 w 139847"/>
                <a:gd name="connsiteY25" fmla="*/ 67168 h 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847" h="105757">
                  <a:moveTo>
                    <a:pt x="130121" y="67168"/>
                  </a:moveTo>
                  <a:cubicBezTo>
                    <a:pt x="128289" y="63869"/>
                    <a:pt x="126822" y="59471"/>
                    <a:pt x="124257" y="58004"/>
                  </a:cubicBezTo>
                  <a:cubicBezTo>
                    <a:pt x="118025" y="54339"/>
                    <a:pt x="111061" y="55439"/>
                    <a:pt x="104464" y="57272"/>
                  </a:cubicBezTo>
                  <a:cubicBezTo>
                    <a:pt x="103364" y="57638"/>
                    <a:pt x="101898" y="60570"/>
                    <a:pt x="102264" y="61670"/>
                  </a:cubicBezTo>
                  <a:cubicBezTo>
                    <a:pt x="104830" y="68268"/>
                    <a:pt x="109962" y="71200"/>
                    <a:pt x="116926" y="71200"/>
                  </a:cubicBezTo>
                  <a:cubicBezTo>
                    <a:pt x="127189" y="71567"/>
                    <a:pt x="129755" y="77431"/>
                    <a:pt x="122790" y="84029"/>
                  </a:cubicBezTo>
                  <a:cubicBezTo>
                    <a:pt x="115826" y="90626"/>
                    <a:pt x="117292" y="104921"/>
                    <a:pt x="107029" y="105655"/>
                  </a:cubicBezTo>
                  <a:cubicBezTo>
                    <a:pt x="95667" y="106388"/>
                    <a:pt x="83571" y="103089"/>
                    <a:pt x="72575" y="99423"/>
                  </a:cubicBezTo>
                  <a:cubicBezTo>
                    <a:pt x="66710" y="97591"/>
                    <a:pt x="62312" y="90993"/>
                    <a:pt x="67077" y="84395"/>
                  </a:cubicBezTo>
                  <a:cubicBezTo>
                    <a:pt x="72208" y="77064"/>
                    <a:pt x="74041" y="67168"/>
                    <a:pt x="83571" y="62403"/>
                  </a:cubicBezTo>
                  <a:cubicBezTo>
                    <a:pt x="92001" y="58371"/>
                    <a:pt x="88702" y="48841"/>
                    <a:pt x="83937" y="47375"/>
                  </a:cubicBezTo>
                  <a:cubicBezTo>
                    <a:pt x="72575" y="44442"/>
                    <a:pt x="57547" y="35279"/>
                    <a:pt x="50582" y="38945"/>
                  </a:cubicBezTo>
                  <a:cubicBezTo>
                    <a:pt x="33355" y="47008"/>
                    <a:pt x="23092" y="41144"/>
                    <a:pt x="10996" y="31247"/>
                  </a:cubicBezTo>
                  <a:cubicBezTo>
                    <a:pt x="8797" y="29415"/>
                    <a:pt x="5498" y="29415"/>
                    <a:pt x="0" y="27948"/>
                  </a:cubicBezTo>
                  <a:cubicBezTo>
                    <a:pt x="10630" y="23550"/>
                    <a:pt x="16494" y="17685"/>
                    <a:pt x="14295" y="7422"/>
                  </a:cubicBezTo>
                  <a:cubicBezTo>
                    <a:pt x="24192" y="5956"/>
                    <a:pt x="35554" y="1191"/>
                    <a:pt x="32255" y="19884"/>
                  </a:cubicBezTo>
                  <a:cubicBezTo>
                    <a:pt x="31522" y="23550"/>
                    <a:pt x="30789" y="33080"/>
                    <a:pt x="39220" y="32713"/>
                  </a:cubicBezTo>
                  <a:cubicBezTo>
                    <a:pt x="46184" y="32347"/>
                    <a:pt x="44351" y="25016"/>
                    <a:pt x="43985" y="20618"/>
                  </a:cubicBezTo>
                  <a:cubicBezTo>
                    <a:pt x="43252" y="2657"/>
                    <a:pt x="59013" y="1191"/>
                    <a:pt x="68909" y="91"/>
                  </a:cubicBezTo>
                  <a:cubicBezTo>
                    <a:pt x="87236" y="-1375"/>
                    <a:pt x="103364" y="15120"/>
                    <a:pt x="102264" y="27582"/>
                  </a:cubicBezTo>
                  <a:cubicBezTo>
                    <a:pt x="101898" y="31247"/>
                    <a:pt x="101531" y="33813"/>
                    <a:pt x="97133" y="31980"/>
                  </a:cubicBezTo>
                  <a:cubicBezTo>
                    <a:pt x="92001" y="29781"/>
                    <a:pt x="87969" y="31247"/>
                    <a:pt x="86870" y="36379"/>
                  </a:cubicBezTo>
                  <a:cubicBezTo>
                    <a:pt x="85770" y="42977"/>
                    <a:pt x="91635" y="43343"/>
                    <a:pt x="96400" y="45176"/>
                  </a:cubicBezTo>
                  <a:cubicBezTo>
                    <a:pt x="105197" y="48108"/>
                    <a:pt x="113260" y="50674"/>
                    <a:pt x="122790" y="47741"/>
                  </a:cubicBezTo>
                  <a:cubicBezTo>
                    <a:pt x="128289" y="45909"/>
                    <a:pt x="135619" y="47741"/>
                    <a:pt x="138918" y="53973"/>
                  </a:cubicBezTo>
                  <a:cubicBezTo>
                    <a:pt x="142584" y="61670"/>
                    <a:pt x="134520" y="63869"/>
                    <a:pt x="130121" y="67168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C05E9F20-6290-4208-8AA6-F7A74F5B3B2D}"/>
                </a:ext>
              </a:extLst>
            </p:cNvPr>
            <p:cNvSpPr/>
            <p:nvPr/>
          </p:nvSpPr>
          <p:spPr>
            <a:xfrm>
              <a:off x="10755001" y="6565914"/>
              <a:ext cx="58942" cy="101115"/>
            </a:xfrm>
            <a:custGeom>
              <a:avLst/>
              <a:gdLst>
                <a:gd name="connsiteX0" fmla="*/ 24488 w 58942"/>
                <a:gd name="connsiteY0" fmla="*/ 86088 h 101115"/>
                <a:gd name="connsiteX1" fmla="*/ 12759 w 58942"/>
                <a:gd name="connsiteY1" fmla="*/ 76924 h 101115"/>
                <a:gd name="connsiteX2" fmla="*/ 5428 w 58942"/>
                <a:gd name="connsiteY2" fmla="*/ 101116 h 101115"/>
                <a:gd name="connsiteX3" fmla="*/ 1763 w 58942"/>
                <a:gd name="connsiteY3" fmla="*/ 63362 h 101115"/>
                <a:gd name="connsiteX4" fmla="*/ 3962 w 58942"/>
                <a:gd name="connsiteY4" fmla="*/ 51267 h 101115"/>
                <a:gd name="connsiteX5" fmla="*/ 20456 w 58942"/>
                <a:gd name="connsiteY5" fmla="*/ 70327 h 101115"/>
                <a:gd name="connsiteX6" fmla="*/ 22656 w 58942"/>
                <a:gd name="connsiteY6" fmla="*/ 45402 h 101115"/>
                <a:gd name="connsiteX7" fmla="*/ 45747 w 58942"/>
                <a:gd name="connsiteY7" fmla="*/ 46868 h 101115"/>
                <a:gd name="connsiteX8" fmla="*/ 29986 w 58942"/>
                <a:gd name="connsiteY8" fmla="*/ 21211 h 101115"/>
                <a:gd name="connsiteX9" fmla="*/ 28887 w 58942"/>
                <a:gd name="connsiteY9" fmla="*/ 3250 h 101115"/>
                <a:gd name="connsiteX10" fmla="*/ 36584 w 58942"/>
                <a:gd name="connsiteY10" fmla="*/ 1418 h 101115"/>
                <a:gd name="connsiteX11" fmla="*/ 34385 w 58942"/>
                <a:gd name="connsiteY11" fmla="*/ 17179 h 101115"/>
                <a:gd name="connsiteX12" fmla="*/ 51979 w 58942"/>
                <a:gd name="connsiteY12" fmla="*/ 39538 h 101115"/>
                <a:gd name="connsiteX13" fmla="*/ 58943 w 58942"/>
                <a:gd name="connsiteY13" fmla="*/ 79857 h 101115"/>
                <a:gd name="connsiteX14" fmla="*/ 24488 w 58942"/>
                <a:gd name="connsiteY14" fmla="*/ 86088 h 10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42" h="101115">
                  <a:moveTo>
                    <a:pt x="24488" y="86088"/>
                  </a:moveTo>
                  <a:cubicBezTo>
                    <a:pt x="19723" y="83889"/>
                    <a:pt x="18990" y="73992"/>
                    <a:pt x="12759" y="76924"/>
                  </a:cubicBezTo>
                  <a:cubicBezTo>
                    <a:pt x="2862" y="81689"/>
                    <a:pt x="6161" y="92319"/>
                    <a:pt x="5428" y="101116"/>
                  </a:cubicBezTo>
                  <a:cubicBezTo>
                    <a:pt x="-2269" y="89387"/>
                    <a:pt x="-70" y="76192"/>
                    <a:pt x="1763" y="63362"/>
                  </a:cubicBezTo>
                  <a:cubicBezTo>
                    <a:pt x="2496" y="59331"/>
                    <a:pt x="297" y="54566"/>
                    <a:pt x="3962" y="51267"/>
                  </a:cubicBezTo>
                  <a:cubicBezTo>
                    <a:pt x="14958" y="52733"/>
                    <a:pt x="10560" y="67394"/>
                    <a:pt x="20456" y="70327"/>
                  </a:cubicBezTo>
                  <a:cubicBezTo>
                    <a:pt x="26321" y="62263"/>
                    <a:pt x="17157" y="53099"/>
                    <a:pt x="22656" y="45402"/>
                  </a:cubicBezTo>
                  <a:cubicBezTo>
                    <a:pt x="30353" y="35139"/>
                    <a:pt x="36951" y="46868"/>
                    <a:pt x="45747" y="46868"/>
                  </a:cubicBezTo>
                  <a:cubicBezTo>
                    <a:pt x="42815" y="36239"/>
                    <a:pt x="42815" y="26342"/>
                    <a:pt x="29986" y="21211"/>
                  </a:cubicBezTo>
                  <a:cubicBezTo>
                    <a:pt x="21189" y="17545"/>
                    <a:pt x="26687" y="9115"/>
                    <a:pt x="28887" y="3250"/>
                  </a:cubicBezTo>
                  <a:cubicBezTo>
                    <a:pt x="30353" y="-49"/>
                    <a:pt x="33652" y="-1148"/>
                    <a:pt x="36584" y="1418"/>
                  </a:cubicBezTo>
                  <a:cubicBezTo>
                    <a:pt x="43182" y="7282"/>
                    <a:pt x="32186" y="10581"/>
                    <a:pt x="34385" y="17179"/>
                  </a:cubicBezTo>
                  <a:cubicBezTo>
                    <a:pt x="48680" y="17179"/>
                    <a:pt x="56011" y="21211"/>
                    <a:pt x="51979" y="39538"/>
                  </a:cubicBezTo>
                  <a:cubicBezTo>
                    <a:pt x="49413" y="51267"/>
                    <a:pt x="56011" y="65195"/>
                    <a:pt x="58943" y="79857"/>
                  </a:cubicBezTo>
                  <a:cubicBezTo>
                    <a:pt x="40616" y="67394"/>
                    <a:pt x="35851" y="68494"/>
                    <a:pt x="24488" y="86088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0DFE8138-CF12-4E35-9D5A-7CC5B9B91459}"/>
                </a:ext>
              </a:extLst>
            </p:cNvPr>
            <p:cNvSpPr/>
            <p:nvPr/>
          </p:nvSpPr>
          <p:spPr>
            <a:xfrm>
              <a:off x="10322579" y="5177051"/>
              <a:ext cx="24372" cy="26757"/>
            </a:xfrm>
            <a:custGeom>
              <a:avLst/>
              <a:gdLst>
                <a:gd name="connsiteX0" fmla="*/ 7167 w 24372"/>
                <a:gd name="connsiteY0" fmla="*/ 0 h 26757"/>
                <a:gd name="connsiteX1" fmla="*/ 24027 w 24372"/>
                <a:gd name="connsiteY1" fmla="*/ 16494 h 26757"/>
                <a:gd name="connsiteX2" fmla="*/ 15597 w 24372"/>
                <a:gd name="connsiteY2" fmla="*/ 26757 h 26757"/>
                <a:gd name="connsiteX3" fmla="*/ 935 w 24372"/>
                <a:gd name="connsiteY3" fmla="*/ 7331 h 26757"/>
                <a:gd name="connsiteX4" fmla="*/ 7167 w 24372"/>
                <a:gd name="connsiteY4" fmla="*/ 0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72" h="26757">
                  <a:moveTo>
                    <a:pt x="7167" y="0"/>
                  </a:moveTo>
                  <a:cubicBezTo>
                    <a:pt x="15230" y="3299"/>
                    <a:pt x="21462" y="8797"/>
                    <a:pt x="24027" y="16494"/>
                  </a:cubicBezTo>
                  <a:cubicBezTo>
                    <a:pt x="25860" y="21626"/>
                    <a:pt x="19995" y="26757"/>
                    <a:pt x="15597" y="26757"/>
                  </a:cubicBezTo>
                  <a:cubicBezTo>
                    <a:pt x="3868" y="26757"/>
                    <a:pt x="7167" y="13195"/>
                    <a:pt x="935" y="7331"/>
                  </a:cubicBezTo>
                  <a:cubicBezTo>
                    <a:pt x="-2363" y="4399"/>
                    <a:pt x="3868" y="2199"/>
                    <a:pt x="7167" y="0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33F2E076-E99D-4BB1-AD55-82110EAF8C55}"/>
                </a:ext>
              </a:extLst>
            </p:cNvPr>
            <p:cNvSpPr/>
            <p:nvPr/>
          </p:nvSpPr>
          <p:spPr>
            <a:xfrm>
              <a:off x="11046329" y="4485163"/>
              <a:ext cx="71841" cy="47513"/>
            </a:xfrm>
            <a:custGeom>
              <a:avLst/>
              <a:gdLst>
                <a:gd name="connsiteX0" fmla="*/ 71842 w 71841"/>
                <a:gd name="connsiteY0" fmla="*/ 47513 h 47513"/>
                <a:gd name="connsiteX1" fmla="*/ 0 w 71841"/>
                <a:gd name="connsiteY1" fmla="*/ 10493 h 47513"/>
                <a:gd name="connsiteX2" fmla="*/ 30423 w 71841"/>
                <a:gd name="connsiteY2" fmla="*/ 4628 h 47513"/>
                <a:gd name="connsiteX3" fmla="*/ 71842 w 71841"/>
                <a:gd name="connsiteY3" fmla="*/ 21489 h 47513"/>
                <a:gd name="connsiteX4" fmla="*/ 64511 w 71841"/>
                <a:gd name="connsiteY4" fmla="*/ 37617 h 47513"/>
                <a:gd name="connsiteX5" fmla="*/ 71842 w 71841"/>
                <a:gd name="connsiteY5" fmla="*/ 47513 h 4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841" h="47513">
                  <a:moveTo>
                    <a:pt x="71842" y="47513"/>
                  </a:moveTo>
                  <a:cubicBezTo>
                    <a:pt x="48017" y="35051"/>
                    <a:pt x="23825" y="22955"/>
                    <a:pt x="0" y="10493"/>
                  </a:cubicBezTo>
                  <a:cubicBezTo>
                    <a:pt x="7331" y="-5635"/>
                    <a:pt x="23092" y="596"/>
                    <a:pt x="30423" y="4628"/>
                  </a:cubicBezTo>
                  <a:cubicBezTo>
                    <a:pt x="43618" y="12325"/>
                    <a:pt x="59379" y="13059"/>
                    <a:pt x="71842" y="21489"/>
                  </a:cubicBezTo>
                  <a:cubicBezTo>
                    <a:pt x="58646" y="22222"/>
                    <a:pt x="57547" y="28453"/>
                    <a:pt x="64511" y="37617"/>
                  </a:cubicBezTo>
                  <a:cubicBezTo>
                    <a:pt x="66710" y="40916"/>
                    <a:pt x="71475" y="42382"/>
                    <a:pt x="71842" y="47513"/>
                  </a:cubicBezTo>
                  <a:close/>
                </a:path>
              </a:pathLst>
            </a:custGeom>
            <a:solidFill>
              <a:srgbClr val="B4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EB8C3307-E1C4-4915-A67F-967CBB2AC10C}"/>
                </a:ext>
              </a:extLst>
            </p:cNvPr>
            <p:cNvSpPr/>
            <p:nvPr/>
          </p:nvSpPr>
          <p:spPr>
            <a:xfrm>
              <a:off x="11666146" y="4634940"/>
              <a:ext cx="22358" cy="14872"/>
            </a:xfrm>
            <a:custGeom>
              <a:avLst/>
              <a:gdLst>
                <a:gd name="connsiteX0" fmla="*/ 22359 w 22358"/>
                <a:gd name="connsiteY0" fmla="*/ 10996 h 14872"/>
                <a:gd name="connsiteX1" fmla="*/ 0 w 22358"/>
                <a:gd name="connsiteY1" fmla="*/ 3665 h 14872"/>
                <a:gd name="connsiteX2" fmla="*/ 11363 w 22358"/>
                <a:gd name="connsiteY2" fmla="*/ 0 h 14872"/>
                <a:gd name="connsiteX3" fmla="*/ 22359 w 22358"/>
                <a:gd name="connsiteY3" fmla="*/ 10996 h 1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4872">
                  <a:moveTo>
                    <a:pt x="22359" y="10996"/>
                  </a:moveTo>
                  <a:cubicBezTo>
                    <a:pt x="10630" y="21259"/>
                    <a:pt x="6598" y="8430"/>
                    <a:pt x="0" y="3665"/>
                  </a:cubicBezTo>
                  <a:cubicBezTo>
                    <a:pt x="3665" y="2566"/>
                    <a:pt x="7697" y="1100"/>
                    <a:pt x="11363" y="0"/>
                  </a:cubicBezTo>
                  <a:cubicBezTo>
                    <a:pt x="10263" y="8064"/>
                    <a:pt x="19793" y="5865"/>
                    <a:pt x="22359" y="10996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EF67215E-4908-4133-A244-9E63C9DA9F79}"/>
                </a:ext>
              </a:extLst>
            </p:cNvPr>
            <p:cNvSpPr/>
            <p:nvPr/>
          </p:nvSpPr>
          <p:spPr>
            <a:xfrm>
              <a:off x="11461656" y="4565800"/>
              <a:ext cx="46511" cy="37061"/>
            </a:xfrm>
            <a:custGeom>
              <a:avLst/>
              <a:gdLst>
                <a:gd name="connsiteX0" fmla="*/ 31483 w 46511"/>
                <a:gd name="connsiteY0" fmla="*/ 4996 h 37061"/>
                <a:gd name="connsiteX1" fmla="*/ 24886 w 46511"/>
                <a:gd name="connsiteY1" fmla="*/ 21490 h 37061"/>
                <a:gd name="connsiteX2" fmla="*/ 46511 w 46511"/>
                <a:gd name="connsiteY2" fmla="*/ 23689 h 37061"/>
                <a:gd name="connsiteX3" fmla="*/ 46511 w 46511"/>
                <a:gd name="connsiteY3" fmla="*/ 23689 h 37061"/>
                <a:gd name="connsiteX4" fmla="*/ 22686 w 46511"/>
                <a:gd name="connsiteY4" fmla="*/ 29554 h 37061"/>
                <a:gd name="connsiteX5" fmla="*/ 10957 w 46511"/>
                <a:gd name="connsiteY5" fmla="*/ 31387 h 37061"/>
                <a:gd name="connsiteX6" fmla="*/ 3993 w 46511"/>
                <a:gd name="connsiteY6" fmla="*/ 35052 h 37061"/>
                <a:gd name="connsiteX7" fmla="*/ 2893 w 46511"/>
                <a:gd name="connsiteY7" fmla="*/ 24422 h 37061"/>
                <a:gd name="connsiteX8" fmla="*/ 20487 w 46511"/>
                <a:gd name="connsiteY8" fmla="*/ 8661 h 37061"/>
                <a:gd name="connsiteX9" fmla="*/ 31483 w 46511"/>
                <a:gd name="connsiteY9" fmla="*/ 4996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11" h="37061">
                  <a:moveTo>
                    <a:pt x="31483" y="4996"/>
                  </a:moveTo>
                  <a:cubicBezTo>
                    <a:pt x="37348" y="12693"/>
                    <a:pt x="27818" y="14892"/>
                    <a:pt x="24886" y="21490"/>
                  </a:cubicBezTo>
                  <a:cubicBezTo>
                    <a:pt x="33316" y="19291"/>
                    <a:pt x="40280" y="19291"/>
                    <a:pt x="46511" y="23689"/>
                  </a:cubicBezTo>
                  <a:lnTo>
                    <a:pt x="46511" y="23689"/>
                  </a:lnTo>
                  <a:cubicBezTo>
                    <a:pt x="40280" y="32853"/>
                    <a:pt x="30384" y="27721"/>
                    <a:pt x="22686" y="29554"/>
                  </a:cubicBezTo>
                  <a:cubicBezTo>
                    <a:pt x="19021" y="30287"/>
                    <a:pt x="14623" y="27355"/>
                    <a:pt x="10957" y="31387"/>
                  </a:cubicBezTo>
                  <a:cubicBezTo>
                    <a:pt x="9124" y="33219"/>
                    <a:pt x="8758" y="40550"/>
                    <a:pt x="3993" y="35052"/>
                  </a:cubicBezTo>
                  <a:cubicBezTo>
                    <a:pt x="2160" y="32853"/>
                    <a:pt x="-3338" y="28454"/>
                    <a:pt x="2893" y="24422"/>
                  </a:cubicBezTo>
                  <a:cubicBezTo>
                    <a:pt x="9491" y="20024"/>
                    <a:pt x="10957" y="9761"/>
                    <a:pt x="20487" y="8661"/>
                  </a:cubicBezTo>
                  <a:cubicBezTo>
                    <a:pt x="23053" y="3896"/>
                    <a:pt x="23786" y="-6000"/>
                    <a:pt x="31483" y="4996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82969E39-A7AB-49B8-B7AF-338EEFD06843}"/>
                </a:ext>
              </a:extLst>
            </p:cNvPr>
            <p:cNvSpPr/>
            <p:nvPr/>
          </p:nvSpPr>
          <p:spPr>
            <a:xfrm>
              <a:off x="11480138" y="4562724"/>
              <a:ext cx="17138" cy="11737"/>
            </a:xfrm>
            <a:custGeom>
              <a:avLst/>
              <a:gdLst>
                <a:gd name="connsiteX0" fmla="*/ 13002 w 17138"/>
                <a:gd name="connsiteY0" fmla="*/ 8072 h 11737"/>
                <a:gd name="connsiteX1" fmla="*/ 1639 w 17138"/>
                <a:gd name="connsiteY1" fmla="*/ 11737 h 11737"/>
                <a:gd name="connsiteX2" fmla="*/ 6038 w 17138"/>
                <a:gd name="connsiteY2" fmla="*/ 1108 h 11737"/>
                <a:gd name="connsiteX3" fmla="*/ 17034 w 17138"/>
                <a:gd name="connsiteY3" fmla="*/ 3307 h 11737"/>
                <a:gd name="connsiteX4" fmla="*/ 13002 w 17138"/>
                <a:gd name="connsiteY4" fmla="*/ 8072 h 1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8" h="11737">
                  <a:moveTo>
                    <a:pt x="13002" y="8072"/>
                  </a:moveTo>
                  <a:cubicBezTo>
                    <a:pt x="7504" y="3674"/>
                    <a:pt x="5305" y="9905"/>
                    <a:pt x="1639" y="11737"/>
                  </a:cubicBezTo>
                  <a:cubicBezTo>
                    <a:pt x="-1293" y="6239"/>
                    <a:pt x="-560" y="1841"/>
                    <a:pt x="6038" y="1108"/>
                  </a:cubicBezTo>
                  <a:cubicBezTo>
                    <a:pt x="9703" y="741"/>
                    <a:pt x="14835" y="-2191"/>
                    <a:pt x="17034" y="3307"/>
                  </a:cubicBezTo>
                  <a:cubicBezTo>
                    <a:pt x="17767" y="4040"/>
                    <a:pt x="14468" y="6239"/>
                    <a:pt x="13002" y="8072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B225B38C-CD89-484B-B65C-FEF06BF4CF03}"/>
                </a:ext>
              </a:extLst>
            </p:cNvPr>
            <p:cNvSpPr/>
            <p:nvPr/>
          </p:nvSpPr>
          <p:spPr>
            <a:xfrm>
              <a:off x="11792281" y="5850537"/>
              <a:ext cx="250694" cy="500920"/>
            </a:xfrm>
            <a:custGeom>
              <a:avLst/>
              <a:gdLst>
                <a:gd name="connsiteX0" fmla="*/ 65198 w 250694"/>
                <a:gd name="connsiteY0" fmla="*/ 80117 h 500920"/>
                <a:gd name="connsiteX1" fmla="*/ 85724 w 250694"/>
                <a:gd name="connsiteY1" fmla="*/ 70587 h 500920"/>
                <a:gd name="connsiteX2" fmla="*/ 87557 w 250694"/>
                <a:gd name="connsiteY2" fmla="*/ 1311 h 500920"/>
                <a:gd name="connsiteX3" fmla="*/ 113581 w 250694"/>
                <a:gd name="connsiteY3" fmla="*/ 212 h 500920"/>
                <a:gd name="connsiteX4" fmla="*/ 112115 w 250694"/>
                <a:gd name="connsiteY4" fmla="*/ 43097 h 500920"/>
                <a:gd name="connsiteX5" fmla="*/ 117980 w 250694"/>
                <a:gd name="connsiteY5" fmla="*/ 56659 h 500920"/>
                <a:gd name="connsiteX6" fmla="*/ 137406 w 250694"/>
                <a:gd name="connsiteY6" fmla="*/ 46762 h 500920"/>
                <a:gd name="connsiteX7" fmla="*/ 151701 w 250694"/>
                <a:gd name="connsiteY7" fmla="*/ 35399 h 500920"/>
                <a:gd name="connsiteX8" fmla="*/ 164164 w 250694"/>
                <a:gd name="connsiteY8" fmla="*/ 30268 h 500920"/>
                <a:gd name="connsiteX9" fmla="*/ 158299 w 250694"/>
                <a:gd name="connsiteY9" fmla="*/ 40531 h 500920"/>
                <a:gd name="connsiteX10" fmla="*/ 155733 w 250694"/>
                <a:gd name="connsiteY10" fmla="*/ 52627 h 500920"/>
                <a:gd name="connsiteX11" fmla="*/ 150235 w 250694"/>
                <a:gd name="connsiteY11" fmla="*/ 66922 h 500920"/>
                <a:gd name="connsiteX12" fmla="*/ 146936 w 250694"/>
                <a:gd name="connsiteY12" fmla="*/ 79384 h 500920"/>
                <a:gd name="connsiteX13" fmla="*/ 147303 w 250694"/>
                <a:gd name="connsiteY13" fmla="*/ 117504 h 500920"/>
                <a:gd name="connsiteX14" fmla="*/ 170761 w 250694"/>
                <a:gd name="connsiteY14" fmla="*/ 179816 h 500920"/>
                <a:gd name="connsiteX15" fmla="*/ 209248 w 250694"/>
                <a:gd name="connsiteY15" fmla="*/ 184214 h 500920"/>
                <a:gd name="connsiteX16" fmla="*/ 223176 w 250694"/>
                <a:gd name="connsiteY16" fmla="*/ 188612 h 500920"/>
                <a:gd name="connsiteX17" fmla="*/ 213280 w 250694"/>
                <a:gd name="connsiteY17" fmla="*/ 199609 h 500920"/>
                <a:gd name="connsiteX18" fmla="*/ 201551 w 250694"/>
                <a:gd name="connsiteY18" fmla="*/ 214270 h 500920"/>
                <a:gd name="connsiteX19" fmla="*/ 198618 w 250694"/>
                <a:gd name="connsiteY19" fmla="*/ 241394 h 500920"/>
                <a:gd name="connsiteX20" fmla="*/ 200451 w 250694"/>
                <a:gd name="connsiteY20" fmla="*/ 249458 h 500920"/>
                <a:gd name="connsiteX21" fmla="*/ 204116 w 250694"/>
                <a:gd name="connsiteY21" fmla="*/ 270717 h 500920"/>
                <a:gd name="connsiteX22" fmla="*/ 204116 w 250694"/>
                <a:gd name="connsiteY22" fmla="*/ 290144 h 500920"/>
                <a:gd name="connsiteX23" fmla="*/ 213646 w 250694"/>
                <a:gd name="connsiteY23" fmla="*/ 267418 h 500920"/>
                <a:gd name="connsiteX24" fmla="*/ 226109 w 250694"/>
                <a:gd name="connsiteY24" fmla="*/ 291243 h 500920"/>
                <a:gd name="connsiteX25" fmla="*/ 226109 w 250694"/>
                <a:gd name="connsiteY25" fmla="*/ 291243 h 500920"/>
                <a:gd name="connsiteX26" fmla="*/ 208515 w 250694"/>
                <a:gd name="connsiteY26" fmla="*/ 309937 h 500920"/>
                <a:gd name="connsiteX27" fmla="*/ 221344 w 250694"/>
                <a:gd name="connsiteY27" fmla="*/ 319100 h 500920"/>
                <a:gd name="connsiteX28" fmla="*/ 243336 w 250694"/>
                <a:gd name="connsiteY28" fmla="*/ 325331 h 500920"/>
                <a:gd name="connsiteX29" fmla="*/ 250667 w 250694"/>
                <a:gd name="connsiteY29" fmla="*/ 328997 h 500920"/>
                <a:gd name="connsiteX30" fmla="*/ 242970 w 250694"/>
                <a:gd name="connsiteY30" fmla="*/ 334128 h 500920"/>
                <a:gd name="connsiteX31" fmla="*/ 223176 w 250694"/>
                <a:gd name="connsiteY31" fmla="*/ 345491 h 500920"/>
                <a:gd name="connsiteX32" fmla="*/ 216212 w 250694"/>
                <a:gd name="connsiteY32" fmla="*/ 344391 h 500920"/>
                <a:gd name="connsiteX33" fmla="*/ 218045 w 250694"/>
                <a:gd name="connsiteY33" fmla="*/ 325698 h 500920"/>
                <a:gd name="connsiteX34" fmla="*/ 167829 w 250694"/>
                <a:gd name="connsiteY34" fmla="*/ 304439 h 500920"/>
                <a:gd name="connsiteX35" fmla="*/ 182491 w 250694"/>
                <a:gd name="connsiteY35" fmla="*/ 326798 h 500920"/>
                <a:gd name="connsiteX36" fmla="*/ 210714 w 250694"/>
                <a:gd name="connsiteY36" fmla="*/ 351722 h 500920"/>
                <a:gd name="connsiteX37" fmla="*/ 205216 w 250694"/>
                <a:gd name="connsiteY37" fmla="*/ 364551 h 500920"/>
                <a:gd name="connsiteX38" fmla="*/ 202650 w 250694"/>
                <a:gd name="connsiteY38" fmla="*/ 379579 h 500920"/>
                <a:gd name="connsiteX39" fmla="*/ 202284 w 250694"/>
                <a:gd name="connsiteY39" fmla="*/ 391308 h 500920"/>
                <a:gd name="connsiteX40" fmla="*/ 190554 w 250694"/>
                <a:gd name="connsiteY40" fmla="*/ 392774 h 500920"/>
                <a:gd name="connsiteX41" fmla="*/ 159765 w 250694"/>
                <a:gd name="connsiteY41" fmla="*/ 414034 h 500920"/>
                <a:gd name="connsiteX42" fmla="*/ 142904 w 250694"/>
                <a:gd name="connsiteY42" fmla="*/ 427596 h 500920"/>
                <a:gd name="connsiteX43" fmla="*/ 127510 w 250694"/>
                <a:gd name="connsiteY43" fmla="*/ 390942 h 500920"/>
                <a:gd name="connsiteX44" fmla="*/ 122745 w 250694"/>
                <a:gd name="connsiteY44" fmla="*/ 383978 h 500920"/>
                <a:gd name="connsiteX45" fmla="*/ 116147 w 250694"/>
                <a:gd name="connsiteY45" fmla="*/ 386543 h 500920"/>
                <a:gd name="connsiteX46" fmla="*/ 117247 w 250694"/>
                <a:gd name="connsiteY46" fmla="*/ 396440 h 500920"/>
                <a:gd name="connsiteX47" fmla="*/ 123111 w 250694"/>
                <a:gd name="connsiteY47" fmla="*/ 400838 h 500920"/>
                <a:gd name="connsiteX48" fmla="*/ 130809 w 250694"/>
                <a:gd name="connsiteY48" fmla="*/ 452154 h 500920"/>
                <a:gd name="connsiteX49" fmla="*/ 120546 w 250694"/>
                <a:gd name="connsiteY49" fmla="*/ 459484 h 500920"/>
                <a:gd name="connsiteX50" fmla="*/ 82792 w 250694"/>
                <a:gd name="connsiteY50" fmla="*/ 492840 h 500920"/>
                <a:gd name="connsiteX51" fmla="*/ 76927 w 250694"/>
                <a:gd name="connsiteY51" fmla="*/ 500904 h 500920"/>
                <a:gd name="connsiteX52" fmla="*/ 68497 w 250694"/>
                <a:gd name="connsiteY52" fmla="*/ 490274 h 500920"/>
                <a:gd name="connsiteX53" fmla="*/ 76194 w 250694"/>
                <a:gd name="connsiteY53" fmla="*/ 459851 h 500920"/>
                <a:gd name="connsiteX54" fmla="*/ 77294 w 250694"/>
                <a:gd name="connsiteY54" fmla="*/ 440425 h 500920"/>
                <a:gd name="connsiteX55" fmla="*/ 66664 w 250694"/>
                <a:gd name="connsiteY55" fmla="*/ 436026 h 500920"/>
                <a:gd name="connsiteX56" fmla="*/ 52003 w 250694"/>
                <a:gd name="connsiteY56" fmla="*/ 435660 h 500920"/>
                <a:gd name="connsiteX57" fmla="*/ 52003 w 250694"/>
                <a:gd name="connsiteY57" fmla="*/ 419898 h 500920"/>
                <a:gd name="connsiteX58" fmla="*/ 44306 w 250694"/>
                <a:gd name="connsiteY58" fmla="*/ 397540 h 500920"/>
                <a:gd name="connsiteX59" fmla="*/ 36975 w 250694"/>
                <a:gd name="connsiteY59" fmla="*/ 368950 h 500920"/>
                <a:gd name="connsiteX60" fmla="*/ 50903 w 250694"/>
                <a:gd name="connsiteY60" fmla="*/ 350256 h 500920"/>
                <a:gd name="connsiteX61" fmla="*/ 79127 w 250694"/>
                <a:gd name="connsiteY61" fmla="*/ 355021 h 500920"/>
                <a:gd name="connsiteX62" fmla="*/ 62266 w 250694"/>
                <a:gd name="connsiteY62" fmla="*/ 338160 h 500920"/>
                <a:gd name="connsiteX63" fmla="*/ 65565 w 250694"/>
                <a:gd name="connsiteY63" fmla="*/ 317268 h 500920"/>
                <a:gd name="connsiteX64" fmla="*/ 71429 w 250694"/>
                <a:gd name="connsiteY64" fmla="*/ 301506 h 500920"/>
                <a:gd name="connsiteX65" fmla="*/ 53102 w 250694"/>
                <a:gd name="connsiteY65" fmla="*/ 259354 h 500920"/>
                <a:gd name="connsiteX66" fmla="*/ 20847 w 250694"/>
                <a:gd name="connsiteY66" fmla="*/ 268518 h 500920"/>
                <a:gd name="connsiteX67" fmla="*/ 16449 w 250694"/>
                <a:gd name="connsiteY67" fmla="*/ 267052 h 500920"/>
                <a:gd name="connsiteX68" fmla="*/ 2520 w 250694"/>
                <a:gd name="connsiteY68" fmla="*/ 269251 h 500920"/>
                <a:gd name="connsiteX69" fmla="*/ 3620 w 250694"/>
                <a:gd name="connsiteY69" fmla="*/ 255689 h 500920"/>
                <a:gd name="connsiteX70" fmla="*/ 4719 w 250694"/>
                <a:gd name="connsiteY70" fmla="*/ 237729 h 500920"/>
                <a:gd name="connsiteX71" fmla="*/ 24879 w 250694"/>
                <a:gd name="connsiteY71" fmla="*/ 183114 h 500920"/>
                <a:gd name="connsiteX72" fmla="*/ 54569 w 250694"/>
                <a:gd name="connsiteY72" fmla="*/ 183481 h 500920"/>
                <a:gd name="connsiteX73" fmla="*/ 64465 w 250694"/>
                <a:gd name="connsiteY73" fmla="*/ 188612 h 500920"/>
                <a:gd name="connsiteX74" fmla="*/ 77661 w 250694"/>
                <a:gd name="connsiteY74" fmla="*/ 187146 h 500920"/>
                <a:gd name="connsiteX75" fmla="*/ 71429 w 250694"/>
                <a:gd name="connsiteY75" fmla="*/ 176883 h 500920"/>
                <a:gd name="connsiteX76" fmla="*/ 72163 w 250694"/>
                <a:gd name="connsiteY76" fmla="*/ 171752 h 500920"/>
                <a:gd name="connsiteX77" fmla="*/ 74728 w 250694"/>
                <a:gd name="connsiteY77" fmla="*/ 139496 h 500920"/>
                <a:gd name="connsiteX78" fmla="*/ 81326 w 250694"/>
                <a:gd name="connsiteY78" fmla="*/ 101010 h 500920"/>
                <a:gd name="connsiteX79" fmla="*/ 83525 w 250694"/>
                <a:gd name="connsiteY79" fmla="*/ 94779 h 500920"/>
                <a:gd name="connsiteX80" fmla="*/ 78027 w 250694"/>
                <a:gd name="connsiteY80" fmla="*/ 96611 h 500920"/>
                <a:gd name="connsiteX81" fmla="*/ 71796 w 250694"/>
                <a:gd name="connsiteY81" fmla="*/ 98444 h 500920"/>
                <a:gd name="connsiteX82" fmla="*/ 65198 w 250694"/>
                <a:gd name="connsiteY82" fmla="*/ 80117 h 50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0694" h="500920">
                  <a:moveTo>
                    <a:pt x="65198" y="80117"/>
                  </a:moveTo>
                  <a:cubicBezTo>
                    <a:pt x="65565" y="63989"/>
                    <a:pt x="79127" y="76085"/>
                    <a:pt x="85724" y="70587"/>
                  </a:cubicBezTo>
                  <a:cubicBezTo>
                    <a:pt x="73262" y="47129"/>
                    <a:pt x="74728" y="24037"/>
                    <a:pt x="87557" y="1311"/>
                  </a:cubicBezTo>
                  <a:cubicBezTo>
                    <a:pt x="95987" y="-2354"/>
                    <a:pt x="105151" y="3144"/>
                    <a:pt x="113581" y="212"/>
                  </a:cubicBezTo>
                  <a:cubicBezTo>
                    <a:pt x="109916" y="14507"/>
                    <a:pt x="109549" y="28802"/>
                    <a:pt x="112115" y="43097"/>
                  </a:cubicBezTo>
                  <a:cubicBezTo>
                    <a:pt x="112848" y="47862"/>
                    <a:pt x="111016" y="54459"/>
                    <a:pt x="117980" y="56659"/>
                  </a:cubicBezTo>
                  <a:cubicBezTo>
                    <a:pt x="120912" y="46762"/>
                    <a:pt x="136673" y="61424"/>
                    <a:pt x="137406" y="46762"/>
                  </a:cubicBezTo>
                  <a:cubicBezTo>
                    <a:pt x="137773" y="37965"/>
                    <a:pt x="144371" y="36132"/>
                    <a:pt x="151701" y="35399"/>
                  </a:cubicBezTo>
                  <a:cubicBezTo>
                    <a:pt x="156466" y="34300"/>
                    <a:pt x="160132" y="25869"/>
                    <a:pt x="164164" y="30268"/>
                  </a:cubicBezTo>
                  <a:cubicBezTo>
                    <a:pt x="169662" y="35766"/>
                    <a:pt x="162331" y="37965"/>
                    <a:pt x="158299" y="40531"/>
                  </a:cubicBezTo>
                  <a:cubicBezTo>
                    <a:pt x="153901" y="43463"/>
                    <a:pt x="154634" y="48595"/>
                    <a:pt x="155733" y="52627"/>
                  </a:cubicBezTo>
                  <a:cubicBezTo>
                    <a:pt x="157199" y="58858"/>
                    <a:pt x="159399" y="64356"/>
                    <a:pt x="150235" y="66922"/>
                  </a:cubicBezTo>
                  <a:cubicBezTo>
                    <a:pt x="144004" y="68754"/>
                    <a:pt x="144371" y="74252"/>
                    <a:pt x="146936" y="79384"/>
                  </a:cubicBezTo>
                  <a:cubicBezTo>
                    <a:pt x="153168" y="91846"/>
                    <a:pt x="150602" y="104675"/>
                    <a:pt x="147303" y="117504"/>
                  </a:cubicBezTo>
                  <a:cubicBezTo>
                    <a:pt x="142171" y="138030"/>
                    <a:pt x="152801" y="173218"/>
                    <a:pt x="170761" y="179816"/>
                  </a:cubicBezTo>
                  <a:cubicBezTo>
                    <a:pt x="181757" y="183848"/>
                    <a:pt x="196052" y="190445"/>
                    <a:pt x="209248" y="184214"/>
                  </a:cubicBezTo>
                  <a:cubicBezTo>
                    <a:pt x="215846" y="181282"/>
                    <a:pt x="221710" y="183481"/>
                    <a:pt x="223176" y="188612"/>
                  </a:cubicBezTo>
                  <a:cubicBezTo>
                    <a:pt x="225009" y="194844"/>
                    <a:pt x="218411" y="199975"/>
                    <a:pt x="213280" y="199609"/>
                  </a:cubicBezTo>
                  <a:cubicBezTo>
                    <a:pt x="199718" y="199242"/>
                    <a:pt x="204849" y="208039"/>
                    <a:pt x="201551" y="214270"/>
                  </a:cubicBezTo>
                  <a:cubicBezTo>
                    <a:pt x="196052" y="224533"/>
                    <a:pt x="200084" y="232597"/>
                    <a:pt x="198618" y="241394"/>
                  </a:cubicBezTo>
                  <a:cubicBezTo>
                    <a:pt x="197885" y="244693"/>
                    <a:pt x="196786" y="247625"/>
                    <a:pt x="200451" y="249458"/>
                  </a:cubicBezTo>
                  <a:cubicBezTo>
                    <a:pt x="212180" y="254956"/>
                    <a:pt x="207782" y="262287"/>
                    <a:pt x="204116" y="270717"/>
                  </a:cubicBezTo>
                  <a:cubicBezTo>
                    <a:pt x="201917" y="276215"/>
                    <a:pt x="196419" y="282813"/>
                    <a:pt x="204116" y="290144"/>
                  </a:cubicBezTo>
                  <a:cubicBezTo>
                    <a:pt x="209981" y="283913"/>
                    <a:pt x="205583" y="273649"/>
                    <a:pt x="213646" y="267418"/>
                  </a:cubicBezTo>
                  <a:cubicBezTo>
                    <a:pt x="214379" y="277315"/>
                    <a:pt x="226109" y="280980"/>
                    <a:pt x="226109" y="291243"/>
                  </a:cubicBezTo>
                  <a:lnTo>
                    <a:pt x="226109" y="291243"/>
                  </a:lnTo>
                  <a:cubicBezTo>
                    <a:pt x="214013" y="291610"/>
                    <a:pt x="211081" y="302240"/>
                    <a:pt x="208515" y="309937"/>
                  </a:cubicBezTo>
                  <a:cubicBezTo>
                    <a:pt x="205583" y="319467"/>
                    <a:pt x="216945" y="315801"/>
                    <a:pt x="221344" y="319100"/>
                  </a:cubicBezTo>
                  <a:cubicBezTo>
                    <a:pt x="227941" y="323865"/>
                    <a:pt x="234539" y="327531"/>
                    <a:pt x="243336" y="325331"/>
                  </a:cubicBezTo>
                  <a:cubicBezTo>
                    <a:pt x="246268" y="324598"/>
                    <a:pt x="250667" y="324965"/>
                    <a:pt x="250667" y="328997"/>
                  </a:cubicBezTo>
                  <a:cubicBezTo>
                    <a:pt x="251033" y="333762"/>
                    <a:pt x="247734" y="334861"/>
                    <a:pt x="242970" y="334128"/>
                  </a:cubicBezTo>
                  <a:cubicBezTo>
                    <a:pt x="233439" y="332662"/>
                    <a:pt x="225742" y="333029"/>
                    <a:pt x="223176" y="345491"/>
                  </a:cubicBezTo>
                  <a:cubicBezTo>
                    <a:pt x="221710" y="352455"/>
                    <a:pt x="218778" y="346957"/>
                    <a:pt x="216212" y="344391"/>
                  </a:cubicBezTo>
                  <a:cubicBezTo>
                    <a:pt x="209615" y="337794"/>
                    <a:pt x="209981" y="331563"/>
                    <a:pt x="218045" y="325698"/>
                  </a:cubicBezTo>
                  <a:cubicBezTo>
                    <a:pt x="200818" y="316901"/>
                    <a:pt x="181024" y="319467"/>
                    <a:pt x="167829" y="304439"/>
                  </a:cubicBezTo>
                  <a:cubicBezTo>
                    <a:pt x="168929" y="315068"/>
                    <a:pt x="172961" y="322399"/>
                    <a:pt x="182491" y="326798"/>
                  </a:cubicBezTo>
                  <a:cubicBezTo>
                    <a:pt x="194220" y="332296"/>
                    <a:pt x="205216" y="338893"/>
                    <a:pt x="210714" y="351722"/>
                  </a:cubicBezTo>
                  <a:cubicBezTo>
                    <a:pt x="212913" y="357587"/>
                    <a:pt x="208881" y="361252"/>
                    <a:pt x="205216" y="364551"/>
                  </a:cubicBezTo>
                  <a:cubicBezTo>
                    <a:pt x="200084" y="369316"/>
                    <a:pt x="196419" y="372981"/>
                    <a:pt x="202650" y="379579"/>
                  </a:cubicBezTo>
                  <a:cubicBezTo>
                    <a:pt x="205949" y="383245"/>
                    <a:pt x="205583" y="387643"/>
                    <a:pt x="202284" y="391308"/>
                  </a:cubicBezTo>
                  <a:cubicBezTo>
                    <a:pt x="198985" y="394974"/>
                    <a:pt x="194953" y="394241"/>
                    <a:pt x="190554" y="392774"/>
                  </a:cubicBezTo>
                  <a:cubicBezTo>
                    <a:pt x="171861" y="387643"/>
                    <a:pt x="160865" y="395707"/>
                    <a:pt x="159765" y="414034"/>
                  </a:cubicBezTo>
                  <a:cubicBezTo>
                    <a:pt x="159032" y="424297"/>
                    <a:pt x="154267" y="430161"/>
                    <a:pt x="142904" y="427596"/>
                  </a:cubicBezTo>
                  <a:cubicBezTo>
                    <a:pt x="137773" y="415500"/>
                    <a:pt x="124578" y="406703"/>
                    <a:pt x="127510" y="390942"/>
                  </a:cubicBezTo>
                  <a:cubicBezTo>
                    <a:pt x="128243" y="388010"/>
                    <a:pt x="126410" y="384711"/>
                    <a:pt x="122745" y="383978"/>
                  </a:cubicBezTo>
                  <a:cubicBezTo>
                    <a:pt x="120179" y="383245"/>
                    <a:pt x="117613" y="384344"/>
                    <a:pt x="116147" y="386543"/>
                  </a:cubicBezTo>
                  <a:cubicBezTo>
                    <a:pt x="113581" y="390209"/>
                    <a:pt x="113948" y="393508"/>
                    <a:pt x="117247" y="396440"/>
                  </a:cubicBezTo>
                  <a:cubicBezTo>
                    <a:pt x="119079" y="398273"/>
                    <a:pt x="121279" y="399372"/>
                    <a:pt x="123111" y="400838"/>
                  </a:cubicBezTo>
                  <a:cubicBezTo>
                    <a:pt x="138873" y="414767"/>
                    <a:pt x="141805" y="434926"/>
                    <a:pt x="130809" y="452154"/>
                  </a:cubicBezTo>
                  <a:cubicBezTo>
                    <a:pt x="128243" y="455819"/>
                    <a:pt x="124578" y="459851"/>
                    <a:pt x="120546" y="459484"/>
                  </a:cubicBezTo>
                  <a:cubicBezTo>
                    <a:pt x="94888" y="456186"/>
                    <a:pt x="92322" y="478545"/>
                    <a:pt x="82792" y="492840"/>
                  </a:cubicBezTo>
                  <a:cubicBezTo>
                    <a:pt x="80959" y="495772"/>
                    <a:pt x="81692" y="501270"/>
                    <a:pt x="76927" y="500904"/>
                  </a:cubicBezTo>
                  <a:cubicBezTo>
                    <a:pt x="70696" y="500537"/>
                    <a:pt x="68864" y="495405"/>
                    <a:pt x="68497" y="490274"/>
                  </a:cubicBezTo>
                  <a:cubicBezTo>
                    <a:pt x="67397" y="479278"/>
                    <a:pt x="71429" y="469015"/>
                    <a:pt x="76194" y="459851"/>
                  </a:cubicBezTo>
                  <a:cubicBezTo>
                    <a:pt x="79860" y="453253"/>
                    <a:pt x="80959" y="447389"/>
                    <a:pt x="77294" y="440425"/>
                  </a:cubicBezTo>
                  <a:cubicBezTo>
                    <a:pt x="74728" y="436026"/>
                    <a:pt x="73262" y="430528"/>
                    <a:pt x="66664" y="436026"/>
                  </a:cubicBezTo>
                  <a:cubicBezTo>
                    <a:pt x="61899" y="440058"/>
                    <a:pt x="56401" y="441524"/>
                    <a:pt x="52003" y="435660"/>
                  </a:cubicBezTo>
                  <a:cubicBezTo>
                    <a:pt x="48337" y="430895"/>
                    <a:pt x="48337" y="424663"/>
                    <a:pt x="52003" y="419898"/>
                  </a:cubicBezTo>
                  <a:cubicBezTo>
                    <a:pt x="61166" y="408169"/>
                    <a:pt x="61533" y="401938"/>
                    <a:pt x="44306" y="397540"/>
                  </a:cubicBezTo>
                  <a:cubicBezTo>
                    <a:pt x="29644" y="393874"/>
                    <a:pt x="38808" y="378479"/>
                    <a:pt x="36975" y="368950"/>
                  </a:cubicBezTo>
                  <a:cubicBezTo>
                    <a:pt x="35509" y="361252"/>
                    <a:pt x="42473" y="348423"/>
                    <a:pt x="50903" y="350256"/>
                  </a:cubicBezTo>
                  <a:cubicBezTo>
                    <a:pt x="60067" y="352455"/>
                    <a:pt x="68864" y="353188"/>
                    <a:pt x="79127" y="355021"/>
                  </a:cubicBezTo>
                  <a:cubicBezTo>
                    <a:pt x="77661" y="343292"/>
                    <a:pt x="67397" y="342925"/>
                    <a:pt x="62266" y="338160"/>
                  </a:cubicBezTo>
                  <a:cubicBezTo>
                    <a:pt x="51270" y="328630"/>
                    <a:pt x="51636" y="322766"/>
                    <a:pt x="65565" y="317268"/>
                  </a:cubicBezTo>
                  <a:cubicBezTo>
                    <a:pt x="74728" y="313602"/>
                    <a:pt x="74362" y="311403"/>
                    <a:pt x="71429" y="301506"/>
                  </a:cubicBezTo>
                  <a:cubicBezTo>
                    <a:pt x="67031" y="287211"/>
                    <a:pt x="62266" y="273283"/>
                    <a:pt x="53102" y="259354"/>
                  </a:cubicBezTo>
                  <a:cubicBezTo>
                    <a:pt x="44672" y="272183"/>
                    <a:pt x="32943" y="271817"/>
                    <a:pt x="20847" y="268518"/>
                  </a:cubicBezTo>
                  <a:cubicBezTo>
                    <a:pt x="19381" y="268151"/>
                    <a:pt x="19381" y="262653"/>
                    <a:pt x="16449" y="267052"/>
                  </a:cubicBezTo>
                  <a:cubicBezTo>
                    <a:pt x="12417" y="273283"/>
                    <a:pt x="7652" y="274016"/>
                    <a:pt x="2520" y="269251"/>
                  </a:cubicBezTo>
                  <a:cubicBezTo>
                    <a:pt x="-2245" y="264853"/>
                    <a:pt x="687" y="259721"/>
                    <a:pt x="3620" y="255689"/>
                  </a:cubicBezTo>
                  <a:cubicBezTo>
                    <a:pt x="7652" y="249824"/>
                    <a:pt x="6552" y="243593"/>
                    <a:pt x="4719" y="237729"/>
                  </a:cubicBezTo>
                  <a:cubicBezTo>
                    <a:pt x="-1878" y="214637"/>
                    <a:pt x="16082" y="199975"/>
                    <a:pt x="24879" y="183114"/>
                  </a:cubicBezTo>
                  <a:cubicBezTo>
                    <a:pt x="29644" y="173951"/>
                    <a:pt x="44306" y="182748"/>
                    <a:pt x="54569" y="183481"/>
                  </a:cubicBezTo>
                  <a:cubicBezTo>
                    <a:pt x="58234" y="183848"/>
                    <a:pt x="61166" y="186780"/>
                    <a:pt x="64465" y="188612"/>
                  </a:cubicBezTo>
                  <a:cubicBezTo>
                    <a:pt x="69230" y="191178"/>
                    <a:pt x="75095" y="191911"/>
                    <a:pt x="77661" y="187146"/>
                  </a:cubicBezTo>
                  <a:cubicBezTo>
                    <a:pt x="80226" y="182748"/>
                    <a:pt x="72529" y="180915"/>
                    <a:pt x="71429" y="176883"/>
                  </a:cubicBezTo>
                  <a:cubicBezTo>
                    <a:pt x="71063" y="175051"/>
                    <a:pt x="71063" y="173584"/>
                    <a:pt x="72163" y="171752"/>
                  </a:cubicBezTo>
                  <a:cubicBezTo>
                    <a:pt x="82426" y="161855"/>
                    <a:pt x="73995" y="150126"/>
                    <a:pt x="74728" y="139496"/>
                  </a:cubicBezTo>
                  <a:cubicBezTo>
                    <a:pt x="75461" y="126301"/>
                    <a:pt x="72529" y="112739"/>
                    <a:pt x="81326" y="101010"/>
                  </a:cubicBezTo>
                  <a:cubicBezTo>
                    <a:pt x="82426" y="99177"/>
                    <a:pt x="84991" y="96611"/>
                    <a:pt x="83525" y="94779"/>
                  </a:cubicBezTo>
                  <a:cubicBezTo>
                    <a:pt x="81326" y="91846"/>
                    <a:pt x="79493" y="95512"/>
                    <a:pt x="78027" y="96611"/>
                  </a:cubicBezTo>
                  <a:cubicBezTo>
                    <a:pt x="76194" y="98444"/>
                    <a:pt x="74362" y="99177"/>
                    <a:pt x="71796" y="98444"/>
                  </a:cubicBezTo>
                  <a:cubicBezTo>
                    <a:pt x="69230" y="92946"/>
                    <a:pt x="68864" y="85982"/>
                    <a:pt x="65198" y="80117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539DF446-35DF-4024-8A66-C0F0081A8932}"/>
                </a:ext>
              </a:extLst>
            </p:cNvPr>
            <p:cNvSpPr/>
            <p:nvPr/>
          </p:nvSpPr>
          <p:spPr>
            <a:xfrm>
              <a:off x="11935744" y="5477514"/>
              <a:ext cx="226328" cy="290763"/>
            </a:xfrm>
            <a:custGeom>
              <a:avLst/>
              <a:gdLst>
                <a:gd name="connsiteX0" fmla="*/ 541 w 226328"/>
                <a:gd name="connsiteY0" fmla="*/ 224053 h 290763"/>
                <a:gd name="connsiteX1" fmla="*/ 16302 w 226328"/>
                <a:gd name="connsiteY1" fmla="*/ 201694 h 290763"/>
                <a:gd name="connsiteX2" fmla="*/ 25099 w 226328"/>
                <a:gd name="connsiteY2" fmla="*/ 192897 h 290763"/>
                <a:gd name="connsiteX3" fmla="*/ 26931 w 226328"/>
                <a:gd name="connsiteY3" fmla="*/ 172738 h 290763"/>
                <a:gd name="connsiteX4" fmla="*/ 36095 w 226328"/>
                <a:gd name="connsiteY4" fmla="*/ 148913 h 290763"/>
                <a:gd name="connsiteX5" fmla="*/ 63585 w 226328"/>
                <a:gd name="connsiteY5" fmla="*/ 131319 h 290763"/>
                <a:gd name="connsiteX6" fmla="*/ 71649 w 226328"/>
                <a:gd name="connsiteY6" fmla="*/ 124355 h 290763"/>
                <a:gd name="connsiteX7" fmla="*/ 73115 w 226328"/>
                <a:gd name="connsiteY7" fmla="*/ 112259 h 290763"/>
                <a:gd name="connsiteX8" fmla="*/ 78980 w 226328"/>
                <a:gd name="connsiteY8" fmla="*/ 93565 h 290763"/>
                <a:gd name="connsiteX9" fmla="*/ 65051 w 226328"/>
                <a:gd name="connsiteY9" fmla="*/ 103095 h 290763"/>
                <a:gd name="connsiteX10" fmla="*/ 46358 w 226328"/>
                <a:gd name="connsiteY10" fmla="*/ 93565 h 290763"/>
                <a:gd name="connsiteX11" fmla="*/ 44525 w 226328"/>
                <a:gd name="connsiteY11" fmla="*/ 88800 h 290763"/>
                <a:gd name="connsiteX12" fmla="*/ 58454 w 226328"/>
                <a:gd name="connsiteY12" fmla="*/ 81836 h 290763"/>
                <a:gd name="connsiteX13" fmla="*/ 76414 w 226328"/>
                <a:gd name="connsiteY13" fmla="*/ 68274 h 290763"/>
                <a:gd name="connsiteX14" fmla="*/ 72016 w 226328"/>
                <a:gd name="connsiteY14" fmla="*/ 60210 h 290763"/>
                <a:gd name="connsiteX15" fmla="*/ 48557 w 226328"/>
                <a:gd name="connsiteY15" fmla="*/ 63509 h 290763"/>
                <a:gd name="connsiteX16" fmla="*/ 35362 w 226328"/>
                <a:gd name="connsiteY16" fmla="*/ 78537 h 290763"/>
                <a:gd name="connsiteX17" fmla="*/ 28031 w 226328"/>
                <a:gd name="connsiteY17" fmla="*/ 63876 h 290763"/>
                <a:gd name="connsiteX18" fmla="*/ 29131 w 226328"/>
                <a:gd name="connsiteY18" fmla="*/ 55445 h 290763"/>
                <a:gd name="connsiteX19" fmla="*/ 66517 w 226328"/>
                <a:gd name="connsiteY19" fmla="*/ 35652 h 290763"/>
                <a:gd name="connsiteX20" fmla="*/ 76414 w 226328"/>
                <a:gd name="connsiteY20" fmla="*/ 22090 h 290763"/>
                <a:gd name="connsiteX21" fmla="*/ 80812 w 226328"/>
                <a:gd name="connsiteY21" fmla="*/ 6329 h 290763"/>
                <a:gd name="connsiteX22" fmla="*/ 97307 w 226328"/>
                <a:gd name="connsiteY22" fmla="*/ 9995 h 290763"/>
                <a:gd name="connsiteX23" fmla="*/ 91809 w 226328"/>
                <a:gd name="connsiteY23" fmla="*/ 31987 h 290763"/>
                <a:gd name="connsiteX24" fmla="*/ 127363 w 226328"/>
                <a:gd name="connsiteY24" fmla="*/ 42250 h 290763"/>
                <a:gd name="connsiteX25" fmla="*/ 149722 w 226328"/>
                <a:gd name="connsiteY25" fmla="*/ 36752 h 290763"/>
                <a:gd name="connsiteX26" fmla="*/ 164750 w 226328"/>
                <a:gd name="connsiteY26" fmla="*/ 32353 h 290763"/>
                <a:gd name="connsiteX27" fmla="*/ 188575 w 226328"/>
                <a:gd name="connsiteY27" fmla="*/ 50680 h 290763"/>
                <a:gd name="connsiteX28" fmla="*/ 159985 w 226328"/>
                <a:gd name="connsiteY28" fmla="*/ 49214 h 290763"/>
                <a:gd name="connsiteX29" fmla="*/ 188575 w 226328"/>
                <a:gd name="connsiteY29" fmla="*/ 50680 h 290763"/>
                <a:gd name="connsiteX30" fmla="*/ 207268 w 226328"/>
                <a:gd name="connsiteY30" fmla="*/ 50680 h 290763"/>
                <a:gd name="connsiteX31" fmla="*/ 195539 w 226328"/>
                <a:gd name="connsiteY31" fmla="*/ 72306 h 290763"/>
                <a:gd name="connsiteX32" fmla="*/ 210934 w 226328"/>
                <a:gd name="connsiteY32" fmla="*/ 84768 h 290763"/>
                <a:gd name="connsiteX33" fmla="*/ 220464 w 226328"/>
                <a:gd name="connsiteY33" fmla="*/ 123988 h 290763"/>
                <a:gd name="connsiteX34" fmla="*/ 210934 w 226328"/>
                <a:gd name="connsiteY34" fmla="*/ 130586 h 290763"/>
                <a:gd name="connsiteX35" fmla="*/ 181244 w 226328"/>
                <a:gd name="connsiteY35" fmla="*/ 128753 h 290763"/>
                <a:gd name="connsiteX36" fmla="*/ 214966 w 226328"/>
                <a:gd name="connsiteY36" fmla="*/ 176037 h 290763"/>
                <a:gd name="connsiteX37" fmla="*/ 215699 w 226328"/>
                <a:gd name="connsiteY37" fmla="*/ 182634 h 290763"/>
                <a:gd name="connsiteX38" fmla="*/ 226328 w 226328"/>
                <a:gd name="connsiteY38" fmla="*/ 218922 h 290763"/>
                <a:gd name="connsiteX39" fmla="*/ 224496 w 226328"/>
                <a:gd name="connsiteY39" fmla="*/ 226619 h 290763"/>
                <a:gd name="connsiteX40" fmla="*/ 210934 w 226328"/>
                <a:gd name="connsiteY40" fmla="*/ 242380 h 290763"/>
                <a:gd name="connsiteX41" fmla="*/ 207268 w 226328"/>
                <a:gd name="connsiteY41" fmla="*/ 250444 h 290763"/>
                <a:gd name="connsiteX42" fmla="*/ 175746 w 226328"/>
                <a:gd name="connsiteY42" fmla="*/ 265105 h 290763"/>
                <a:gd name="connsiteX43" fmla="*/ 180511 w 226328"/>
                <a:gd name="connsiteY43" fmla="*/ 241280 h 290763"/>
                <a:gd name="connsiteX44" fmla="*/ 179778 w 226328"/>
                <a:gd name="connsiteY44" fmla="*/ 220021 h 290763"/>
                <a:gd name="connsiteX45" fmla="*/ 155953 w 226328"/>
                <a:gd name="connsiteY45" fmla="*/ 228452 h 290763"/>
                <a:gd name="connsiteX46" fmla="*/ 145690 w 226328"/>
                <a:gd name="connsiteY46" fmla="*/ 203160 h 290763"/>
                <a:gd name="connsiteX47" fmla="*/ 135060 w 226328"/>
                <a:gd name="connsiteY47" fmla="*/ 234316 h 290763"/>
                <a:gd name="connsiteX48" fmla="*/ 144590 w 226328"/>
                <a:gd name="connsiteY48" fmla="*/ 268771 h 290763"/>
                <a:gd name="connsiteX49" fmla="*/ 112335 w 226328"/>
                <a:gd name="connsiteY49" fmla="*/ 269504 h 290763"/>
                <a:gd name="connsiteX50" fmla="*/ 113434 w 226328"/>
                <a:gd name="connsiteY50" fmla="*/ 290763 h 290763"/>
                <a:gd name="connsiteX51" fmla="*/ 98406 w 226328"/>
                <a:gd name="connsiteY51" fmla="*/ 270970 h 290763"/>
                <a:gd name="connsiteX52" fmla="*/ 94008 w 226328"/>
                <a:gd name="connsiteY52" fmla="*/ 260341 h 290763"/>
                <a:gd name="connsiteX53" fmla="*/ 80446 w 226328"/>
                <a:gd name="connsiteY53" fmla="*/ 268404 h 290763"/>
                <a:gd name="connsiteX54" fmla="*/ 68350 w 226328"/>
                <a:gd name="connsiteY54" fmla="*/ 272803 h 290763"/>
                <a:gd name="connsiteX55" fmla="*/ 53689 w 226328"/>
                <a:gd name="connsiteY55" fmla="*/ 270970 h 290763"/>
                <a:gd name="connsiteX56" fmla="*/ 48557 w 226328"/>
                <a:gd name="connsiteY56" fmla="*/ 240547 h 290763"/>
                <a:gd name="connsiteX57" fmla="*/ 56988 w 226328"/>
                <a:gd name="connsiteY57" fmla="*/ 233217 h 290763"/>
                <a:gd name="connsiteX58" fmla="*/ 53322 w 226328"/>
                <a:gd name="connsiteY58" fmla="*/ 224053 h 290763"/>
                <a:gd name="connsiteX59" fmla="*/ 47824 w 226328"/>
                <a:gd name="connsiteY59" fmla="*/ 225886 h 290763"/>
                <a:gd name="connsiteX60" fmla="*/ 13369 w 226328"/>
                <a:gd name="connsiteY60" fmla="*/ 240914 h 290763"/>
                <a:gd name="connsiteX61" fmla="*/ 541 w 226328"/>
                <a:gd name="connsiteY61" fmla="*/ 224053 h 29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328" h="290763">
                  <a:moveTo>
                    <a:pt x="541" y="224053"/>
                  </a:moveTo>
                  <a:cubicBezTo>
                    <a:pt x="-2392" y="214157"/>
                    <a:pt x="7138" y="200228"/>
                    <a:pt x="16302" y="201694"/>
                  </a:cubicBezTo>
                  <a:cubicBezTo>
                    <a:pt x="23999" y="202794"/>
                    <a:pt x="23999" y="196563"/>
                    <a:pt x="25099" y="192897"/>
                  </a:cubicBezTo>
                  <a:cubicBezTo>
                    <a:pt x="26931" y="186300"/>
                    <a:pt x="28031" y="176037"/>
                    <a:pt x="26931" y="172738"/>
                  </a:cubicBezTo>
                  <a:cubicBezTo>
                    <a:pt x="22533" y="160275"/>
                    <a:pt x="21433" y="153311"/>
                    <a:pt x="36095" y="148913"/>
                  </a:cubicBezTo>
                  <a:cubicBezTo>
                    <a:pt x="46358" y="145614"/>
                    <a:pt x="47091" y="126554"/>
                    <a:pt x="63585" y="131319"/>
                  </a:cubicBezTo>
                  <a:cubicBezTo>
                    <a:pt x="69450" y="133152"/>
                    <a:pt x="72016" y="129120"/>
                    <a:pt x="71649" y="124355"/>
                  </a:cubicBezTo>
                  <a:cubicBezTo>
                    <a:pt x="70916" y="119956"/>
                    <a:pt x="74215" y="114825"/>
                    <a:pt x="73115" y="112259"/>
                  </a:cubicBezTo>
                  <a:cubicBezTo>
                    <a:pt x="69450" y="103462"/>
                    <a:pt x="85211" y="98697"/>
                    <a:pt x="78980" y="93565"/>
                  </a:cubicBezTo>
                  <a:cubicBezTo>
                    <a:pt x="69816" y="86235"/>
                    <a:pt x="71283" y="101263"/>
                    <a:pt x="65051" y="103095"/>
                  </a:cubicBezTo>
                  <a:cubicBezTo>
                    <a:pt x="55521" y="106394"/>
                    <a:pt x="55155" y="92466"/>
                    <a:pt x="46358" y="93565"/>
                  </a:cubicBezTo>
                  <a:cubicBezTo>
                    <a:pt x="42326" y="94298"/>
                    <a:pt x="42326" y="90633"/>
                    <a:pt x="44525" y="88800"/>
                  </a:cubicBezTo>
                  <a:cubicBezTo>
                    <a:pt x="48191" y="85135"/>
                    <a:pt x="48557" y="77804"/>
                    <a:pt x="58454" y="81836"/>
                  </a:cubicBezTo>
                  <a:cubicBezTo>
                    <a:pt x="66884" y="85502"/>
                    <a:pt x="71649" y="74505"/>
                    <a:pt x="76414" y="68274"/>
                  </a:cubicBezTo>
                  <a:cubicBezTo>
                    <a:pt x="78613" y="65342"/>
                    <a:pt x="76048" y="59477"/>
                    <a:pt x="72016" y="60210"/>
                  </a:cubicBezTo>
                  <a:cubicBezTo>
                    <a:pt x="64318" y="61676"/>
                    <a:pt x="55155" y="51413"/>
                    <a:pt x="48557" y="63509"/>
                  </a:cubicBezTo>
                  <a:cubicBezTo>
                    <a:pt x="45625" y="69007"/>
                    <a:pt x="40127" y="73406"/>
                    <a:pt x="35362" y="78537"/>
                  </a:cubicBezTo>
                  <a:cubicBezTo>
                    <a:pt x="29497" y="75605"/>
                    <a:pt x="30963" y="68641"/>
                    <a:pt x="28031" y="63876"/>
                  </a:cubicBezTo>
                  <a:cubicBezTo>
                    <a:pt x="26565" y="61310"/>
                    <a:pt x="27298" y="55079"/>
                    <a:pt x="29131" y="55445"/>
                  </a:cubicBezTo>
                  <a:cubicBezTo>
                    <a:pt x="46724" y="58378"/>
                    <a:pt x="47457" y="31254"/>
                    <a:pt x="66517" y="35652"/>
                  </a:cubicBezTo>
                  <a:cubicBezTo>
                    <a:pt x="76048" y="37851"/>
                    <a:pt x="78980" y="27588"/>
                    <a:pt x="76414" y="22090"/>
                  </a:cubicBezTo>
                  <a:cubicBezTo>
                    <a:pt x="72749" y="14026"/>
                    <a:pt x="76048" y="10728"/>
                    <a:pt x="80812" y="6329"/>
                  </a:cubicBezTo>
                  <a:cubicBezTo>
                    <a:pt x="91076" y="-3934"/>
                    <a:pt x="88510" y="-1002"/>
                    <a:pt x="97307" y="9995"/>
                  </a:cubicBezTo>
                  <a:cubicBezTo>
                    <a:pt x="107570" y="22823"/>
                    <a:pt x="99506" y="25023"/>
                    <a:pt x="91809" y="31987"/>
                  </a:cubicBezTo>
                  <a:cubicBezTo>
                    <a:pt x="106104" y="29055"/>
                    <a:pt x="118199" y="34553"/>
                    <a:pt x="127363" y="42250"/>
                  </a:cubicBezTo>
                  <a:cubicBezTo>
                    <a:pt x="139459" y="52147"/>
                    <a:pt x="145690" y="47015"/>
                    <a:pt x="149722" y="36752"/>
                  </a:cubicBezTo>
                  <a:cubicBezTo>
                    <a:pt x="153754" y="27222"/>
                    <a:pt x="160718" y="26122"/>
                    <a:pt x="164750" y="32353"/>
                  </a:cubicBezTo>
                  <a:cubicBezTo>
                    <a:pt x="170981" y="41883"/>
                    <a:pt x="189674" y="33453"/>
                    <a:pt x="188575" y="50680"/>
                  </a:cubicBezTo>
                  <a:cubicBezTo>
                    <a:pt x="178678" y="57645"/>
                    <a:pt x="169148" y="54712"/>
                    <a:pt x="159985" y="49214"/>
                  </a:cubicBezTo>
                  <a:cubicBezTo>
                    <a:pt x="169148" y="56178"/>
                    <a:pt x="178678" y="57645"/>
                    <a:pt x="188575" y="50680"/>
                  </a:cubicBezTo>
                  <a:cubicBezTo>
                    <a:pt x="194806" y="55079"/>
                    <a:pt x="201037" y="55079"/>
                    <a:pt x="207268" y="50680"/>
                  </a:cubicBezTo>
                  <a:cubicBezTo>
                    <a:pt x="220830" y="68274"/>
                    <a:pt x="192607" y="60210"/>
                    <a:pt x="195539" y="72306"/>
                  </a:cubicBezTo>
                  <a:cubicBezTo>
                    <a:pt x="203603" y="71573"/>
                    <a:pt x="213133" y="71207"/>
                    <a:pt x="210934" y="84768"/>
                  </a:cubicBezTo>
                  <a:cubicBezTo>
                    <a:pt x="220464" y="96131"/>
                    <a:pt x="216432" y="111159"/>
                    <a:pt x="220464" y="123988"/>
                  </a:cubicBezTo>
                  <a:cubicBezTo>
                    <a:pt x="222296" y="129486"/>
                    <a:pt x="215699" y="134251"/>
                    <a:pt x="210934" y="130586"/>
                  </a:cubicBezTo>
                  <a:cubicBezTo>
                    <a:pt x="200304" y="122155"/>
                    <a:pt x="190408" y="126920"/>
                    <a:pt x="181244" y="128753"/>
                  </a:cubicBezTo>
                  <a:cubicBezTo>
                    <a:pt x="216065" y="125821"/>
                    <a:pt x="225962" y="139016"/>
                    <a:pt x="214966" y="176037"/>
                  </a:cubicBezTo>
                  <a:cubicBezTo>
                    <a:pt x="214232" y="178602"/>
                    <a:pt x="213866" y="181168"/>
                    <a:pt x="215699" y="182634"/>
                  </a:cubicBezTo>
                  <a:cubicBezTo>
                    <a:pt x="227428" y="192531"/>
                    <a:pt x="225229" y="206093"/>
                    <a:pt x="226328" y="218922"/>
                  </a:cubicBezTo>
                  <a:cubicBezTo>
                    <a:pt x="226328" y="221487"/>
                    <a:pt x="225595" y="224053"/>
                    <a:pt x="224496" y="226619"/>
                  </a:cubicBezTo>
                  <a:cubicBezTo>
                    <a:pt x="221197" y="232850"/>
                    <a:pt x="216432" y="237982"/>
                    <a:pt x="210934" y="242380"/>
                  </a:cubicBezTo>
                  <a:cubicBezTo>
                    <a:pt x="209834" y="245312"/>
                    <a:pt x="208001" y="250444"/>
                    <a:pt x="207268" y="250444"/>
                  </a:cubicBezTo>
                  <a:cubicBezTo>
                    <a:pt x="193706" y="247878"/>
                    <a:pt x="187109" y="259974"/>
                    <a:pt x="175746" y="265105"/>
                  </a:cubicBezTo>
                  <a:cubicBezTo>
                    <a:pt x="177579" y="256309"/>
                    <a:pt x="177945" y="248245"/>
                    <a:pt x="180511" y="241280"/>
                  </a:cubicBezTo>
                  <a:cubicBezTo>
                    <a:pt x="183443" y="233583"/>
                    <a:pt x="186742" y="222954"/>
                    <a:pt x="179778" y="220021"/>
                  </a:cubicBezTo>
                  <a:cubicBezTo>
                    <a:pt x="173180" y="217089"/>
                    <a:pt x="161085" y="216722"/>
                    <a:pt x="155953" y="228452"/>
                  </a:cubicBezTo>
                  <a:cubicBezTo>
                    <a:pt x="152288" y="220388"/>
                    <a:pt x="152654" y="211224"/>
                    <a:pt x="145690" y="203160"/>
                  </a:cubicBezTo>
                  <a:cubicBezTo>
                    <a:pt x="140192" y="213057"/>
                    <a:pt x="147156" y="225153"/>
                    <a:pt x="135060" y="234316"/>
                  </a:cubicBezTo>
                  <a:cubicBezTo>
                    <a:pt x="125530" y="241280"/>
                    <a:pt x="140558" y="253743"/>
                    <a:pt x="144590" y="268771"/>
                  </a:cubicBezTo>
                  <a:cubicBezTo>
                    <a:pt x="130662" y="251177"/>
                    <a:pt x="121865" y="266572"/>
                    <a:pt x="112335" y="269504"/>
                  </a:cubicBezTo>
                  <a:cubicBezTo>
                    <a:pt x="105371" y="271703"/>
                    <a:pt x="109769" y="279767"/>
                    <a:pt x="113434" y="290763"/>
                  </a:cubicBezTo>
                  <a:cubicBezTo>
                    <a:pt x="105371" y="281966"/>
                    <a:pt x="91442" y="284532"/>
                    <a:pt x="98406" y="270970"/>
                  </a:cubicBezTo>
                  <a:cubicBezTo>
                    <a:pt x="102072" y="264006"/>
                    <a:pt x="99506" y="261073"/>
                    <a:pt x="94008" y="260341"/>
                  </a:cubicBezTo>
                  <a:cubicBezTo>
                    <a:pt x="88510" y="259974"/>
                    <a:pt x="78980" y="259607"/>
                    <a:pt x="80446" y="268404"/>
                  </a:cubicBezTo>
                  <a:cubicBezTo>
                    <a:pt x="83745" y="291863"/>
                    <a:pt x="74581" y="277568"/>
                    <a:pt x="68350" y="272803"/>
                  </a:cubicBezTo>
                  <a:cubicBezTo>
                    <a:pt x="62486" y="279400"/>
                    <a:pt x="57721" y="276835"/>
                    <a:pt x="53689" y="270970"/>
                  </a:cubicBezTo>
                  <a:cubicBezTo>
                    <a:pt x="47091" y="261807"/>
                    <a:pt x="40860" y="252277"/>
                    <a:pt x="48557" y="240547"/>
                  </a:cubicBezTo>
                  <a:cubicBezTo>
                    <a:pt x="50756" y="237249"/>
                    <a:pt x="55155" y="236882"/>
                    <a:pt x="56988" y="233217"/>
                  </a:cubicBezTo>
                  <a:cubicBezTo>
                    <a:pt x="59187" y="228818"/>
                    <a:pt x="56621" y="226252"/>
                    <a:pt x="53322" y="224053"/>
                  </a:cubicBezTo>
                  <a:cubicBezTo>
                    <a:pt x="50756" y="222220"/>
                    <a:pt x="48191" y="222587"/>
                    <a:pt x="47824" y="225886"/>
                  </a:cubicBezTo>
                  <a:cubicBezTo>
                    <a:pt x="44159" y="248978"/>
                    <a:pt x="26931" y="240914"/>
                    <a:pt x="13369" y="240914"/>
                  </a:cubicBezTo>
                  <a:cubicBezTo>
                    <a:pt x="6405" y="237249"/>
                    <a:pt x="5306" y="229185"/>
                    <a:pt x="541" y="22405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4BA47227-76F1-4755-B37D-8409133A44C8}"/>
                </a:ext>
              </a:extLst>
            </p:cNvPr>
            <p:cNvSpPr/>
            <p:nvPr/>
          </p:nvSpPr>
          <p:spPr>
            <a:xfrm>
              <a:off x="12122613" y="5705233"/>
              <a:ext cx="222728" cy="306485"/>
            </a:xfrm>
            <a:custGeom>
              <a:avLst/>
              <a:gdLst>
                <a:gd name="connsiteX0" fmla="*/ 24065 w 222728"/>
                <a:gd name="connsiteY0" fmla="*/ 15028 h 306485"/>
                <a:gd name="connsiteX1" fmla="*/ 35061 w 222728"/>
                <a:gd name="connsiteY1" fmla="*/ 0 h 306485"/>
                <a:gd name="connsiteX2" fmla="*/ 53755 w 222728"/>
                <a:gd name="connsiteY2" fmla="*/ 31156 h 306485"/>
                <a:gd name="connsiteX3" fmla="*/ 61818 w 222728"/>
                <a:gd name="connsiteY3" fmla="*/ 5132 h 306485"/>
                <a:gd name="connsiteX4" fmla="*/ 65850 w 222728"/>
                <a:gd name="connsiteY4" fmla="*/ 1833 h 306485"/>
                <a:gd name="connsiteX5" fmla="*/ 94807 w 222728"/>
                <a:gd name="connsiteY5" fmla="*/ 23459 h 306485"/>
                <a:gd name="connsiteX6" fmla="*/ 94074 w 222728"/>
                <a:gd name="connsiteY6" fmla="*/ 26757 h 306485"/>
                <a:gd name="connsiteX7" fmla="*/ 66584 w 222728"/>
                <a:gd name="connsiteY7" fmla="*/ 52049 h 306485"/>
                <a:gd name="connsiteX8" fmla="*/ 61085 w 222728"/>
                <a:gd name="connsiteY8" fmla="*/ 59746 h 306485"/>
                <a:gd name="connsiteX9" fmla="*/ 75747 w 222728"/>
                <a:gd name="connsiteY9" fmla="*/ 78806 h 306485"/>
                <a:gd name="connsiteX10" fmla="*/ 88942 w 222728"/>
                <a:gd name="connsiteY10" fmla="*/ 80639 h 306485"/>
                <a:gd name="connsiteX11" fmla="*/ 86010 w 222728"/>
                <a:gd name="connsiteY11" fmla="*/ 95667 h 306485"/>
                <a:gd name="connsiteX12" fmla="*/ 79779 w 222728"/>
                <a:gd name="connsiteY12" fmla="*/ 131954 h 306485"/>
                <a:gd name="connsiteX13" fmla="*/ 120831 w 222728"/>
                <a:gd name="connsiteY13" fmla="*/ 141117 h 306485"/>
                <a:gd name="connsiteX14" fmla="*/ 136226 w 222728"/>
                <a:gd name="connsiteY14" fmla="*/ 148082 h 306485"/>
                <a:gd name="connsiteX15" fmla="*/ 179111 w 222728"/>
                <a:gd name="connsiteY15" fmla="*/ 161644 h 306485"/>
                <a:gd name="connsiteX16" fmla="*/ 203669 w 222728"/>
                <a:gd name="connsiteY16" fmla="*/ 159811 h 306485"/>
                <a:gd name="connsiteX17" fmla="*/ 222729 w 222728"/>
                <a:gd name="connsiteY17" fmla="*/ 162010 h 306485"/>
                <a:gd name="connsiteX18" fmla="*/ 216864 w 222728"/>
                <a:gd name="connsiteY18" fmla="*/ 199764 h 306485"/>
                <a:gd name="connsiteX19" fmla="*/ 208800 w 222728"/>
                <a:gd name="connsiteY19" fmla="*/ 206361 h 306485"/>
                <a:gd name="connsiteX20" fmla="*/ 202936 w 222728"/>
                <a:gd name="connsiteY20" fmla="*/ 215525 h 306485"/>
                <a:gd name="connsiteX21" fmla="*/ 214299 w 222728"/>
                <a:gd name="connsiteY21" fmla="*/ 217724 h 306485"/>
                <a:gd name="connsiteX22" fmla="*/ 175812 w 222728"/>
                <a:gd name="connsiteY22" fmla="*/ 260976 h 306485"/>
                <a:gd name="connsiteX23" fmla="*/ 147222 w 222728"/>
                <a:gd name="connsiteY23" fmla="*/ 244115 h 306485"/>
                <a:gd name="connsiteX24" fmla="*/ 132927 w 222728"/>
                <a:gd name="connsiteY24" fmla="*/ 256944 h 306485"/>
                <a:gd name="connsiteX25" fmla="*/ 112034 w 222728"/>
                <a:gd name="connsiteY25" fmla="*/ 283335 h 306485"/>
                <a:gd name="connsiteX26" fmla="*/ 90408 w 222728"/>
                <a:gd name="connsiteY26" fmla="*/ 302028 h 306485"/>
                <a:gd name="connsiteX27" fmla="*/ 75014 w 222728"/>
                <a:gd name="connsiteY27" fmla="*/ 304960 h 306485"/>
                <a:gd name="connsiteX28" fmla="*/ 75014 w 222728"/>
                <a:gd name="connsiteY28" fmla="*/ 293231 h 306485"/>
                <a:gd name="connsiteX29" fmla="*/ 63285 w 222728"/>
                <a:gd name="connsiteY29" fmla="*/ 275271 h 306485"/>
                <a:gd name="connsiteX30" fmla="*/ 50822 w 222728"/>
                <a:gd name="connsiteY30" fmla="*/ 266107 h 306485"/>
                <a:gd name="connsiteX31" fmla="*/ 43125 w 222728"/>
                <a:gd name="connsiteY31" fmla="*/ 268673 h 306485"/>
                <a:gd name="connsiteX32" fmla="*/ 28830 w 222728"/>
                <a:gd name="connsiteY32" fmla="*/ 277836 h 306485"/>
                <a:gd name="connsiteX33" fmla="*/ 12702 w 222728"/>
                <a:gd name="connsiteY33" fmla="*/ 259876 h 306485"/>
                <a:gd name="connsiteX34" fmla="*/ 2439 w 222728"/>
                <a:gd name="connsiteY34" fmla="*/ 239716 h 306485"/>
                <a:gd name="connsiteX35" fmla="*/ 13435 w 222728"/>
                <a:gd name="connsiteY35" fmla="*/ 240083 h 306485"/>
                <a:gd name="connsiteX36" fmla="*/ 20033 w 222728"/>
                <a:gd name="connsiteY36" fmla="*/ 238617 h 306485"/>
                <a:gd name="connsiteX37" fmla="*/ 16001 w 222728"/>
                <a:gd name="connsiteY37" fmla="*/ 233119 h 306485"/>
                <a:gd name="connsiteX38" fmla="*/ 10870 w 222728"/>
                <a:gd name="connsiteY38" fmla="*/ 211126 h 306485"/>
                <a:gd name="connsiteX39" fmla="*/ 10137 w 222728"/>
                <a:gd name="connsiteY39" fmla="*/ 203062 h 306485"/>
                <a:gd name="connsiteX40" fmla="*/ 6838 w 222728"/>
                <a:gd name="connsiteY40" fmla="*/ 193533 h 306485"/>
                <a:gd name="connsiteX41" fmla="*/ 23698 w 222728"/>
                <a:gd name="connsiteY41" fmla="*/ 102264 h 306485"/>
                <a:gd name="connsiteX42" fmla="*/ 17467 w 222728"/>
                <a:gd name="connsiteY42" fmla="*/ 80272 h 306485"/>
                <a:gd name="connsiteX43" fmla="*/ 14902 w 222728"/>
                <a:gd name="connsiteY43" fmla="*/ 75873 h 306485"/>
                <a:gd name="connsiteX44" fmla="*/ 27730 w 222728"/>
                <a:gd name="connsiteY44" fmla="*/ 29690 h 306485"/>
                <a:gd name="connsiteX45" fmla="*/ 24065 w 222728"/>
                <a:gd name="connsiteY45" fmla="*/ 15028 h 3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2728" h="306485">
                  <a:moveTo>
                    <a:pt x="24065" y="15028"/>
                  </a:moveTo>
                  <a:cubicBezTo>
                    <a:pt x="24065" y="7331"/>
                    <a:pt x="29197" y="3665"/>
                    <a:pt x="35061" y="0"/>
                  </a:cubicBezTo>
                  <a:cubicBezTo>
                    <a:pt x="50456" y="1833"/>
                    <a:pt x="56320" y="10630"/>
                    <a:pt x="53755" y="31156"/>
                  </a:cubicBezTo>
                  <a:cubicBezTo>
                    <a:pt x="59253" y="21259"/>
                    <a:pt x="56320" y="11729"/>
                    <a:pt x="61818" y="5132"/>
                  </a:cubicBezTo>
                  <a:cubicBezTo>
                    <a:pt x="62918" y="3665"/>
                    <a:pt x="64384" y="2566"/>
                    <a:pt x="65850" y="1833"/>
                  </a:cubicBezTo>
                  <a:cubicBezTo>
                    <a:pt x="80145" y="-733"/>
                    <a:pt x="94074" y="9897"/>
                    <a:pt x="94807" y="23459"/>
                  </a:cubicBezTo>
                  <a:cubicBezTo>
                    <a:pt x="94807" y="24925"/>
                    <a:pt x="95173" y="26391"/>
                    <a:pt x="94074" y="26757"/>
                  </a:cubicBezTo>
                  <a:cubicBezTo>
                    <a:pt x="81612" y="31889"/>
                    <a:pt x="73914" y="41419"/>
                    <a:pt x="66584" y="52049"/>
                  </a:cubicBezTo>
                  <a:cubicBezTo>
                    <a:pt x="65117" y="54248"/>
                    <a:pt x="55587" y="53881"/>
                    <a:pt x="61085" y="59746"/>
                  </a:cubicBezTo>
                  <a:cubicBezTo>
                    <a:pt x="66584" y="65977"/>
                    <a:pt x="60719" y="81372"/>
                    <a:pt x="75747" y="78806"/>
                  </a:cubicBezTo>
                  <a:cubicBezTo>
                    <a:pt x="80512" y="78073"/>
                    <a:pt x="85643" y="74774"/>
                    <a:pt x="88942" y="80639"/>
                  </a:cubicBezTo>
                  <a:cubicBezTo>
                    <a:pt x="92241" y="86137"/>
                    <a:pt x="90775" y="91635"/>
                    <a:pt x="86010" y="95667"/>
                  </a:cubicBezTo>
                  <a:cubicBezTo>
                    <a:pt x="75380" y="105563"/>
                    <a:pt x="81978" y="118025"/>
                    <a:pt x="79779" y="131954"/>
                  </a:cubicBezTo>
                  <a:cubicBezTo>
                    <a:pt x="98472" y="117292"/>
                    <a:pt x="110935" y="126822"/>
                    <a:pt x="120831" y="141117"/>
                  </a:cubicBezTo>
                  <a:cubicBezTo>
                    <a:pt x="125230" y="146982"/>
                    <a:pt x="129262" y="148448"/>
                    <a:pt x="136226" y="148082"/>
                  </a:cubicBezTo>
                  <a:cubicBezTo>
                    <a:pt x="151987" y="146615"/>
                    <a:pt x="166649" y="150281"/>
                    <a:pt x="179111" y="161644"/>
                  </a:cubicBezTo>
                  <a:cubicBezTo>
                    <a:pt x="187541" y="169707"/>
                    <a:pt x="196338" y="171174"/>
                    <a:pt x="203669" y="159811"/>
                  </a:cubicBezTo>
                  <a:cubicBezTo>
                    <a:pt x="210267" y="159444"/>
                    <a:pt x="216498" y="157978"/>
                    <a:pt x="222729" y="162010"/>
                  </a:cubicBezTo>
                  <a:cubicBezTo>
                    <a:pt x="222362" y="174839"/>
                    <a:pt x="206968" y="185102"/>
                    <a:pt x="216864" y="199764"/>
                  </a:cubicBezTo>
                  <a:cubicBezTo>
                    <a:pt x="216864" y="200130"/>
                    <a:pt x="211733" y="204162"/>
                    <a:pt x="208800" y="206361"/>
                  </a:cubicBezTo>
                  <a:cubicBezTo>
                    <a:pt x="205502" y="208927"/>
                    <a:pt x="199270" y="210027"/>
                    <a:pt x="202936" y="215525"/>
                  </a:cubicBezTo>
                  <a:cubicBezTo>
                    <a:pt x="204036" y="216991"/>
                    <a:pt x="209167" y="216258"/>
                    <a:pt x="214299" y="217724"/>
                  </a:cubicBezTo>
                  <a:cubicBezTo>
                    <a:pt x="191207" y="223222"/>
                    <a:pt x="189740" y="246314"/>
                    <a:pt x="175812" y="260976"/>
                  </a:cubicBezTo>
                  <a:cubicBezTo>
                    <a:pt x="169581" y="249246"/>
                    <a:pt x="161884" y="240816"/>
                    <a:pt x="147222" y="244115"/>
                  </a:cubicBezTo>
                  <a:cubicBezTo>
                    <a:pt x="139158" y="245948"/>
                    <a:pt x="135493" y="247414"/>
                    <a:pt x="132927" y="256944"/>
                  </a:cubicBezTo>
                  <a:cubicBezTo>
                    <a:pt x="129995" y="266840"/>
                    <a:pt x="119732" y="275271"/>
                    <a:pt x="112034" y="283335"/>
                  </a:cubicBezTo>
                  <a:cubicBezTo>
                    <a:pt x="105437" y="290299"/>
                    <a:pt x="97373" y="295797"/>
                    <a:pt x="90408" y="302028"/>
                  </a:cubicBezTo>
                  <a:cubicBezTo>
                    <a:pt x="85643" y="306426"/>
                    <a:pt x="79779" y="307893"/>
                    <a:pt x="75014" y="304960"/>
                  </a:cubicBezTo>
                  <a:cubicBezTo>
                    <a:pt x="70615" y="302394"/>
                    <a:pt x="73181" y="296896"/>
                    <a:pt x="75014" y="293231"/>
                  </a:cubicBezTo>
                  <a:cubicBezTo>
                    <a:pt x="80879" y="280769"/>
                    <a:pt x="72082" y="278203"/>
                    <a:pt x="63285" y="275271"/>
                  </a:cubicBezTo>
                  <a:cubicBezTo>
                    <a:pt x="58153" y="273804"/>
                    <a:pt x="48990" y="280036"/>
                    <a:pt x="50822" y="266107"/>
                  </a:cubicBezTo>
                  <a:cubicBezTo>
                    <a:pt x="51555" y="261709"/>
                    <a:pt x="44591" y="263908"/>
                    <a:pt x="43125" y="268673"/>
                  </a:cubicBezTo>
                  <a:cubicBezTo>
                    <a:pt x="40559" y="276004"/>
                    <a:pt x="32495" y="282968"/>
                    <a:pt x="28830" y="277836"/>
                  </a:cubicBezTo>
                  <a:cubicBezTo>
                    <a:pt x="24065" y="271605"/>
                    <a:pt x="5738" y="276737"/>
                    <a:pt x="12702" y="259876"/>
                  </a:cubicBezTo>
                  <a:cubicBezTo>
                    <a:pt x="16734" y="250346"/>
                    <a:pt x="4638" y="247414"/>
                    <a:pt x="2439" y="239716"/>
                  </a:cubicBezTo>
                  <a:cubicBezTo>
                    <a:pt x="6838" y="238250"/>
                    <a:pt x="10137" y="237151"/>
                    <a:pt x="13435" y="240083"/>
                  </a:cubicBezTo>
                  <a:cubicBezTo>
                    <a:pt x="16368" y="243015"/>
                    <a:pt x="18933" y="243015"/>
                    <a:pt x="20033" y="238617"/>
                  </a:cubicBezTo>
                  <a:cubicBezTo>
                    <a:pt x="20766" y="236051"/>
                    <a:pt x="18933" y="233485"/>
                    <a:pt x="16001" y="233119"/>
                  </a:cubicBezTo>
                  <a:cubicBezTo>
                    <a:pt x="-3792" y="229820"/>
                    <a:pt x="-4892" y="222856"/>
                    <a:pt x="10870" y="211126"/>
                  </a:cubicBezTo>
                  <a:cubicBezTo>
                    <a:pt x="13802" y="208927"/>
                    <a:pt x="12702" y="205262"/>
                    <a:pt x="10137" y="203062"/>
                  </a:cubicBezTo>
                  <a:cubicBezTo>
                    <a:pt x="7204" y="200497"/>
                    <a:pt x="4272" y="197198"/>
                    <a:pt x="6838" y="193533"/>
                  </a:cubicBezTo>
                  <a:cubicBezTo>
                    <a:pt x="25898" y="165675"/>
                    <a:pt x="18200" y="132687"/>
                    <a:pt x="23698" y="102264"/>
                  </a:cubicBezTo>
                  <a:cubicBezTo>
                    <a:pt x="24798" y="95667"/>
                    <a:pt x="26264" y="85770"/>
                    <a:pt x="17467" y="80272"/>
                  </a:cubicBezTo>
                  <a:cubicBezTo>
                    <a:pt x="16001" y="79539"/>
                    <a:pt x="14535" y="76240"/>
                    <a:pt x="14902" y="75873"/>
                  </a:cubicBezTo>
                  <a:cubicBezTo>
                    <a:pt x="27730" y="62678"/>
                    <a:pt x="18200" y="43618"/>
                    <a:pt x="27730" y="29690"/>
                  </a:cubicBezTo>
                  <a:cubicBezTo>
                    <a:pt x="31762" y="23825"/>
                    <a:pt x="31762" y="18694"/>
                    <a:pt x="24065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E3AAC447-FC0B-482D-9538-D212728E7E35}"/>
                </a:ext>
              </a:extLst>
            </p:cNvPr>
            <p:cNvSpPr/>
            <p:nvPr/>
          </p:nvSpPr>
          <p:spPr>
            <a:xfrm>
              <a:off x="11900071" y="6201160"/>
              <a:ext cx="143242" cy="300666"/>
            </a:xfrm>
            <a:custGeom>
              <a:avLst/>
              <a:gdLst>
                <a:gd name="connsiteX0" fmla="*/ 36214 w 143242"/>
                <a:gd name="connsiteY0" fmla="*/ 75140 h 300666"/>
                <a:gd name="connsiteX1" fmla="*/ 45011 w 143242"/>
                <a:gd name="connsiteY1" fmla="*/ 56813 h 300666"/>
                <a:gd name="connsiteX2" fmla="*/ 49043 w 143242"/>
                <a:gd name="connsiteY2" fmla="*/ 43985 h 300666"/>
                <a:gd name="connsiteX3" fmla="*/ 87529 w 143242"/>
                <a:gd name="connsiteY3" fmla="*/ 39220 h 300666"/>
                <a:gd name="connsiteX4" fmla="*/ 93760 w 143242"/>
                <a:gd name="connsiteY4" fmla="*/ 37387 h 300666"/>
                <a:gd name="connsiteX5" fmla="*/ 93027 w 143242"/>
                <a:gd name="connsiteY5" fmla="*/ 29323 h 300666"/>
                <a:gd name="connsiteX6" fmla="*/ 94493 w 143242"/>
                <a:gd name="connsiteY6" fmla="*/ 10996 h 300666"/>
                <a:gd name="connsiteX7" fmla="*/ 104023 w 143242"/>
                <a:gd name="connsiteY7" fmla="*/ 0 h 300666"/>
                <a:gd name="connsiteX8" fmla="*/ 126382 w 143242"/>
                <a:gd name="connsiteY8" fmla="*/ 11363 h 300666"/>
                <a:gd name="connsiteX9" fmla="*/ 143243 w 143242"/>
                <a:gd name="connsiteY9" fmla="*/ 16494 h 300666"/>
                <a:gd name="connsiteX10" fmla="*/ 137012 w 143242"/>
                <a:gd name="connsiteY10" fmla="*/ 36287 h 300666"/>
                <a:gd name="connsiteX11" fmla="*/ 132247 w 143242"/>
                <a:gd name="connsiteY11" fmla="*/ 57913 h 300666"/>
                <a:gd name="connsiteX12" fmla="*/ 115020 w 143242"/>
                <a:gd name="connsiteY12" fmla="*/ 74407 h 300666"/>
                <a:gd name="connsiteX13" fmla="*/ 97792 w 143242"/>
                <a:gd name="connsiteY13" fmla="*/ 62312 h 300666"/>
                <a:gd name="connsiteX14" fmla="*/ 93394 w 143242"/>
                <a:gd name="connsiteY14" fmla="*/ 64144 h 300666"/>
                <a:gd name="connsiteX15" fmla="*/ 92661 w 143242"/>
                <a:gd name="connsiteY15" fmla="*/ 114360 h 300666"/>
                <a:gd name="connsiteX16" fmla="*/ 84230 w 143242"/>
                <a:gd name="connsiteY16" fmla="*/ 160544 h 300666"/>
                <a:gd name="connsiteX17" fmla="*/ 81665 w 143242"/>
                <a:gd name="connsiteY17" fmla="*/ 162743 h 300666"/>
                <a:gd name="connsiteX18" fmla="*/ 78732 w 143242"/>
                <a:gd name="connsiteY18" fmla="*/ 183636 h 300666"/>
                <a:gd name="connsiteX19" fmla="*/ 84597 w 143242"/>
                <a:gd name="connsiteY19" fmla="*/ 188034 h 300666"/>
                <a:gd name="connsiteX20" fmla="*/ 87163 w 143242"/>
                <a:gd name="connsiteY20" fmla="*/ 256211 h 300666"/>
                <a:gd name="connsiteX21" fmla="*/ 80565 w 143242"/>
                <a:gd name="connsiteY21" fmla="*/ 270872 h 300666"/>
                <a:gd name="connsiteX22" fmla="*/ 74700 w 143242"/>
                <a:gd name="connsiteY22" fmla="*/ 291765 h 300666"/>
                <a:gd name="connsiteX23" fmla="*/ 71401 w 143242"/>
                <a:gd name="connsiteY23" fmla="*/ 300562 h 300666"/>
                <a:gd name="connsiteX24" fmla="*/ 61872 w 143242"/>
                <a:gd name="connsiteY24" fmla="*/ 296896 h 300666"/>
                <a:gd name="connsiteX25" fmla="*/ 38780 w 143242"/>
                <a:gd name="connsiteY25" fmla="*/ 269772 h 300666"/>
                <a:gd name="connsiteX26" fmla="*/ 20819 w 143242"/>
                <a:gd name="connsiteY26" fmla="*/ 265007 h 300666"/>
                <a:gd name="connsiteX27" fmla="*/ 5425 w 143242"/>
                <a:gd name="connsiteY27" fmla="*/ 259876 h 300666"/>
                <a:gd name="connsiteX28" fmla="*/ 2126 w 143242"/>
                <a:gd name="connsiteY28" fmla="*/ 235318 h 300666"/>
                <a:gd name="connsiteX29" fmla="*/ 21552 w 143242"/>
                <a:gd name="connsiteY29" fmla="*/ 138918 h 300666"/>
                <a:gd name="connsiteX30" fmla="*/ 36214 w 143242"/>
                <a:gd name="connsiteY30" fmla="*/ 75140 h 30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3242" h="300666">
                  <a:moveTo>
                    <a:pt x="36214" y="75140"/>
                  </a:moveTo>
                  <a:cubicBezTo>
                    <a:pt x="45744" y="72208"/>
                    <a:pt x="54907" y="69642"/>
                    <a:pt x="45011" y="56813"/>
                  </a:cubicBezTo>
                  <a:cubicBezTo>
                    <a:pt x="41712" y="52415"/>
                    <a:pt x="46843" y="43618"/>
                    <a:pt x="49043" y="43985"/>
                  </a:cubicBezTo>
                  <a:cubicBezTo>
                    <a:pt x="62605" y="46184"/>
                    <a:pt x="72135" y="17960"/>
                    <a:pt x="87529" y="39220"/>
                  </a:cubicBezTo>
                  <a:cubicBezTo>
                    <a:pt x="88995" y="41052"/>
                    <a:pt x="92294" y="39586"/>
                    <a:pt x="93760" y="37387"/>
                  </a:cubicBezTo>
                  <a:cubicBezTo>
                    <a:pt x="95960" y="34455"/>
                    <a:pt x="95960" y="30789"/>
                    <a:pt x="93027" y="29323"/>
                  </a:cubicBezTo>
                  <a:cubicBezTo>
                    <a:pt x="73967" y="21626"/>
                    <a:pt x="87163" y="16861"/>
                    <a:pt x="94493" y="10996"/>
                  </a:cubicBezTo>
                  <a:cubicBezTo>
                    <a:pt x="98159" y="8064"/>
                    <a:pt x="101091" y="3665"/>
                    <a:pt x="104023" y="0"/>
                  </a:cubicBezTo>
                  <a:cubicBezTo>
                    <a:pt x="108422" y="9897"/>
                    <a:pt x="117952" y="9897"/>
                    <a:pt x="126382" y="11363"/>
                  </a:cubicBezTo>
                  <a:cubicBezTo>
                    <a:pt x="130048" y="17227"/>
                    <a:pt x="136645" y="13928"/>
                    <a:pt x="143243" y="16494"/>
                  </a:cubicBezTo>
                  <a:cubicBezTo>
                    <a:pt x="138845" y="22725"/>
                    <a:pt x="128215" y="27124"/>
                    <a:pt x="137012" y="36287"/>
                  </a:cubicBezTo>
                  <a:cubicBezTo>
                    <a:pt x="117952" y="39586"/>
                    <a:pt x="126382" y="49116"/>
                    <a:pt x="132247" y="57913"/>
                  </a:cubicBezTo>
                  <a:cubicBezTo>
                    <a:pt x="123450" y="60479"/>
                    <a:pt x="121251" y="70742"/>
                    <a:pt x="115020" y="74407"/>
                  </a:cubicBezTo>
                  <a:cubicBezTo>
                    <a:pt x="105856" y="79905"/>
                    <a:pt x="99258" y="72208"/>
                    <a:pt x="97792" y="62312"/>
                  </a:cubicBezTo>
                  <a:cubicBezTo>
                    <a:pt x="95593" y="63045"/>
                    <a:pt x="94493" y="63411"/>
                    <a:pt x="93394" y="64144"/>
                  </a:cubicBezTo>
                  <a:cubicBezTo>
                    <a:pt x="102191" y="80639"/>
                    <a:pt x="91195" y="97133"/>
                    <a:pt x="92661" y="114360"/>
                  </a:cubicBezTo>
                  <a:cubicBezTo>
                    <a:pt x="93760" y="128655"/>
                    <a:pt x="88629" y="145516"/>
                    <a:pt x="84230" y="160544"/>
                  </a:cubicBezTo>
                  <a:cubicBezTo>
                    <a:pt x="83864" y="161277"/>
                    <a:pt x="82764" y="162376"/>
                    <a:pt x="81665" y="162743"/>
                  </a:cubicBezTo>
                  <a:cubicBezTo>
                    <a:pt x="58206" y="166775"/>
                    <a:pt x="72501" y="175939"/>
                    <a:pt x="78732" y="183636"/>
                  </a:cubicBezTo>
                  <a:cubicBezTo>
                    <a:pt x="80198" y="185469"/>
                    <a:pt x="82764" y="186568"/>
                    <a:pt x="84597" y="188034"/>
                  </a:cubicBezTo>
                  <a:cubicBezTo>
                    <a:pt x="88262" y="210760"/>
                    <a:pt x="85330" y="233485"/>
                    <a:pt x="87163" y="256211"/>
                  </a:cubicBezTo>
                  <a:cubicBezTo>
                    <a:pt x="87529" y="261708"/>
                    <a:pt x="85330" y="267207"/>
                    <a:pt x="80565" y="270872"/>
                  </a:cubicBezTo>
                  <a:cubicBezTo>
                    <a:pt x="75433" y="276737"/>
                    <a:pt x="75800" y="284434"/>
                    <a:pt x="74700" y="291765"/>
                  </a:cubicBezTo>
                  <a:cubicBezTo>
                    <a:pt x="74334" y="295064"/>
                    <a:pt x="76900" y="299462"/>
                    <a:pt x="71401" y="300562"/>
                  </a:cubicBezTo>
                  <a:cubicBezTo>
                    <a:pt x="67370" y="301295"/>
                    <a:pt x="65170" y="297996"/>
                    <a:pt x="61872" y="296896"/>
                  </a:cubicBezTo>
                  <a:cubicBezTo>
                    <a:pt x="49409" y="291398"/>
                    <a:pt x="46477" y="278569"/>
                    <a:pt x="38780" y="269772"/>
                  </a:cubicBezTo>
                  <a:cubicBezTo>
                    <a:pt x="33281" y="263541"/>
                    <a:pt x="24118" y="262442"/>
                    <a:pt x="20819" y="265007"/>
                  </a:cubicBezTo>
                  <a:cubicBezTo>
                    <a:pt x="11289" y="273071"/>
                    <a:pt x="9823" y="263175"/>
                    <a:pt x="5425" y="259876"/>
                  </a:cubicBezTo>
                  <a:cubicBezTo>
                    <a:pt x="-1540" y="252545"/>
                    <a:pt x="-807" y="243015"/>
                    <a:pt x="2126" y="235318"/>
                  </a:cubicBezTo>
                  <a:cubicBezTo>
                    <a:pt x="13855" y="204162"/>
                    <a:pt x="16054" y="170807"/>
                    <a:pt x="21552" y="138918"/>
                  </a:cubicBezTo>
                  <a:cubicBezTo>
                    <a:pt x="25951" y="116559"/>
                    <a:pt x="38413" y="97499"/>
                    <a:pt x="36214" y="75140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DD9823E1-B4E4-42BC-8A07-38A45788138A}"/>
                </a:ext>
              </a:extLst>
            </p:cNvPr>
            <p:cNvSpPr/>
            <p:nvPr/>
          </p:nvSpPr>
          <p:spPr>
            <a:xfrm>
              <a:off x="12323685" y="6127675"/>
              <a:ext cx="172590" cy="258933"/>
            </a:xfrm>
            <a:custGeom>
              <a:avLst/>
              <a:gdLst>
                <a:gd name="connsiteX0" fmla="*/ 25689 w 172590"/>
                <a:gd name="connsiteY0" fmla="*/ 122234 h 258933"/>
                <a:gd name="connsiteX1" fmla="*/ 34852 w 172590"/>
                <a:gd name="connsiteY1" fmla="*/ 95843 h 258933"/>
                <a:gd name="connsiteX2" fmla="*/ 38884 w 172590"/>
                <a:gd name="connsiteY2" fmla="*/ 88146 h 258933"/>
                <a:gd name="connsiteX3" fmla="*/ 10661 w 172590"/>
                <a:gd name="connsiteY3" fmla="*/ 62122 h 258933"/>
                <a:gd name="connsiteX4" fmla="*/ 8095 w 172590"/>
                <a:gd name="connsiteY4" fmla="*/ 30966 h 258933"/>
                <a:gd name="connsiteX5" fmla="*/ 44382 w 172590"/>
                <a:gd name="connsiteY5" fmla="*/ 22902 h 258933"/>
                <a:gd name="connsiteX6" fmla="*/ 46215 w 172590"/>
                <a:gd name="connsiteY6" fmla="*/ 20336 h 258933"/>
                <a:gd name="connsiteX7" fmla="*/ 82502 w 172590"/>
                <a:gd name="connsiteY7" fmla="*/ 4209 h 258933"/>
                <a:gd name="connsiteX8" fmla="*/ 93865 w 172590"/>
                <a:gd name="connsiteY8" fmla="*/ 2376 h 258933"/>
                <a:gd name="connsiteX9" fmla="*/ 92765 w 172590"/>
                <a:gd name="connsiteY9" fmla="*/ 12639 h 258933"/>
                <a:gd name="connsiteX10" fmla="*/ 95697 w 172590"/>
                <a:gd name="connsiteY10" fmla="*/ 36831 h 258933"/>
                <a:gd name="connsiteX11" fmla="*/ 52446 w 172590"/>
                <a:gd name="connsiteY11" fmla="*/ 40863 h 258933"/>
                <a:gd name="connsiteX12" fmla="*/ 45848 w 172590"/>
                <a:gd name="connsiteY12" fmla="*/ 45994 h 258933"/>
                <a:gd name="connsiteX13" fmla="*/ 57577 w 172590"/>
                <a:gd name="connsiteY13" fmla="*/ 63588 h 258933"/>
                <a:gd name="connsiteX14" fmla="*/ 111459 w 172590"/>
                <a:gd name="connsiteY14" fmla="*/ 84114 h 258933"/>
                <a:gd name="connsiteX15" fmla="*/ 134917 w 172590"/>
                <a:gd name="connsiteY15" fmla="*/ 107206 h 258933"/>
                <a:gd name="connsiteX16" fmla="*/ 132351 w 172590"/>
                <a:gd name="connsiteY16" fmla="*/ 107939 h 258933"/>
                <a:gd name="connsiteX17" fmla="*/ 121355 w 172590"/>
                <a:gd name="connsiteY17" fmla="*/ 104640 h 258933"/>
                <a:gd name="connsiteX18" fmla="*/ 120989 w 172590"/>
                <a:gd name="connsiteY18" fmla="*/ 128465 h 258933"/>
                <a:gd name="connsiteX19" fmla="*/ 137116 w 172590"/>
                <a:gd name="connsiteY19" fmla="*/ 137262 h 258933"/>
                <a:gd name="connsiteX20" fmla="*/ 151045 w 172590"/>
                <a:gd name="connsiteY20" fmla="*/ 127732 h 258933"/>
                <a:gd name="connsiteX21" fmla="*/ 160941 w 172590"/>
                <a:gd name="connsiteY21" fmla="*/ 130298 h 258933"/>
                <a:gd name="connsiteX22" fmla="*/ 170471 w 172590"/>
                <a:gd name="connsiteY22" fmla="*/ 164753 h 258933"/>
                <a:gd name="connsiteX23" fmla="*/ 155810 w 172590"/>
                <a:gd name="connsiteY23" fmla="*/ 168785 h 258933"/>
                <a:gd name="connsiteX24" fmla="*/ 134917 w 172590"/>
                <a:gd name="connsiteY24" fmla="*/ 169884 h 258933"/>
                <a:gd name="connsiteX25" fmla="*/ 115491 w 172590"/>
                <a:gd name="connsiteY25" fmla="*/ 175016 h 258933"/>
                <a:gd name="connsiteX26" fmla="*/ 110726 w 172590"/>
                <a:gd name="connsiteY26" fmla="*/ 180147 h 258933"/>
                <a:gd name="connsiteX27" fmla="*/ 103395 w 172590"/>
                <a:gd name="connsiteY27" fmla="*/ 184546 h 258933"/>
                <a:gd name="connsiteX28" fmla="*/ 102662 w 172590"/>
                <a:gd name="connsiteY28" fmla="*/ 175016 h 258933"/>
                <a:gd name="connsiteX29" fmla="*/ 103028 w 172590"/>
                <a:gd name="connsiteY29" fmla="*/ 142760 h 258933"/>
                <a:gd name="connsiteX30" fmla="*/ 87267 w 172590"/>
                <a:gd name="connsiteY30" fmla="*/ 176848 h 258933"/>
                <a:gd name="connsiteX31" fmla="*/ 78104 w 172590"/>
                <a:gd name="connsiteY31" fmla="*/ 206538 h 258933"/>
                <a:gd name="connsiteX32" fmla="*/ 76271 w 172590"/>
                <a:gd name="connsiteY32" fmla="*/ 214235 h 258933"/>
                <a:gd name="connsiteX33" fmla="*/ 57944 w 172590"/>
                <a:gd name="connsiteY33" fmla="*/ 228897 h 258933"/>
                <a:gd name="connsiteX34" fmla="*/ 34852 w 172590"/>
                <a:gd name="connsiteY34" fmla="*/ 252355 h 258933"/>
                <a:gd name="connsiteX35" fmla="*/ 16525 w 172590"/>
                <a:gd name="connsiteY35" fmla="*/ 256754 h 258933"/>
                <a:gd name="connsiteX36" fmla="*/ 14326 w 172590"/>
                <a:gd name="connsiteY36" fmla="*/ 245391 h 258933"/>
                <a:gd name="connsiteX37" fmla="*/ 6629 w 172590"/>
                <a:gd name="connsiteY37" fmla="*/ 203239 h 258933"/>
                <a:gd name="connsiteX38" fmla="*/ 2230 w 172590"/>
                <a:gd name="connsiteY38" fmla="*/ 170984 h 258933"/>
                <a:gd name="connsiteX39" fmla="*/ 17258 w 172590"/>
                <a:gd name="connsiteY39" fmla="*/ 151924 h 258933"/>
                <a:gd name="connsiteX40" fmla="*/ 24589 w 172590"/>
                <a:gd name="connsiteY40" fmla="*/ 133230 h 258933"/>
                <a:gd name="connsiteX41" fmla="*/ 41083 w 172590"/>
                <a:gd name="connsiteY41" fmla="*/ 124067 h 258933"/>
                <a:gd name="connsiteX42" fmla="*/ 25689 w 172590"/>
                <a:gd name="connsiteY42" fmla="*/ 122234 h 2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590" h="258933">
                  <a:moveTo>
                    <a:pt x="25689" y="122234"/>
                  </a:moveTo>
                  <a:cubicBezTo>
                    <a:pt x="24956" y="111971"/>
                    <a:pt x="26055" y="102808"/>
                    <a:pt x="34852" y="95843"/>
                  </a:cubicBezTo>
                  <a:cubicBezTo>
                    <a:pt x="37051" y="94377"/>
                    <a:pt x="37784" y="90712"/>
                    <a:pt x="38884" y="88146"/>
                  </a:cubicBezTo>
                  <a:cubicBezTo>
                    <a:pt x="23123" y="86313"/>
                    <a:pt x="24956" y="65054"/>
                    <a:pt x="10661" y="62122"/>
                  </a:cubicBezTo>
                  <a:cubicBezTo>
                    <a:pt x="9927" y="51859"/>
                    <a:pt x="8828" y="41962"/>
                    <a:pt x="8095" y="30966"/>
                  </a:cubicBezTo>
                  <a:cubicBezTo>
                    <a:pt x="22390" y="36464"/>
                    <a:pt x="36318" y="41962"/>
                    <a:pt x="44382" y="22902"/>
                  </a:cubicBezTo>
                  <a:cubicBezTo>
                    <a:pt x="44749" y="21803"/>
                    <a:pt x="46215" y="20336"/>
                    <a:pt x="46215" y="20336"/>
                  </a:cubicBezTo>
                  <a:cubicBezTo>
                    <a:pt x="68207" y="36464"/>
                    <a:pt x="71873" y="12639"/>
                    <a:pt x="82502" y="4209"/>
                  </a:cubicBezTo>
                  <a:cubicBezTo>
                    <a:pt x="85434" y="1643"/>
                    <a:pt x="89833" y="-2756"/>
                    <a:pt x="93865" y="2376"/>
                  </a:cubicBezTo>
                  <a:cubicBezTo>
                    <a:pt x="95331" y="4575"/>
                    <a:pt x="94598" y="10440"/>
                    <a:pt x="92765" y="12639"/>
                  </a:cubicBezTo>
                  <a:cubicBezTo>
                    <a:pt x="82502" y="25101"/>
                    <a:pt x="82502" y="25101"/>
                    <a:pt x="95697" y="36831"/>
                  </a:cubicBezTo>
                  <a:cubicBezTo>
                    <a:pt x="78837" y="31333"/>
                    <a:pt x="66741" y="43062"/>
                    <a:pt x="52446" y="40863"/>
                  </a:cubicBezTo>
                  <a:cubicBezTo>
                    <a:pt x="48781" y="40496"/>
                    <a:pt x="45482" y="43428"/>
                    <a:pt x="45848" y="45994"/>
                  </a:cubicBezTo>
                  <a:cubicBezTo>
                    <a:pt x="46948" y="53691"/>
                    <a:pt x="52079" y="63588"/>
                    <a:pt x="57577" y="63588"/>
                  </a:cubicBezTo>
                  <a:cubicBezTo>
                    <a:pt x="78837" y="63588"/>
                    <a:pt x="93498" y="76783"/>
                    <a:pt x="111459" y="84114"/>
                  </a:cubicBezTo>
                  <a:cubicBezTo>
                    <a:pt x="130519" y="92178"/>
                    <a:pt x="131618" y="89246"/>
                    <a:pt x="134917" y="107206"/>
                  </a:cubicBezTo>
                  <a:cubicBezTo>
                    <a:pt x="134184" y="107573"/>
                    <a:pt x="133451" y="107939"/>
                    <a:pt x="132351" y="107939"/>
                  </a:cubicBezTo>
                  <a:cubicBezTo>
                    <a:pt x="128320" y="107939"/>
                    <a:pt x="126120" y="103907"/>
                    <a:pt x="121355" y="104640"/>
                  </a:cubicBezTo>
                  <a:cubicBezTo>
                    <a:pt x="119889" y="112338"/>
                    <a:pt x="134551" y="120768"/>
                    <a:pt x="120989" y="128465"/>
                  </a:cubicBezTo>
                  <a:cubicBezTo>
                    <a:pt x="125021" y="133963"/>
                    <a:pt x="128320" y="140561"/>
                    <a:pt x="137116" y="137262"/>
                  </a:cubicBezTo>
                  <a:cubicBezTo>
                    <a:pt x="142248" y="135063"/>
                    <a:pt x="145913" y="130298"/>
                    <a:pt x="151045" y="127732"/>
                  </a:cubicBezTo>
                  <a:cubicBezTo>
                    <a:pt x="154710" y="126633"/>
                    <a:pt x="158376" y="126999"/>
                    <a:pt x="160941" y="130298"/>
                  </a:cubicBezTo>
                  <a:cubicBezTo>
                    <a:pt x="178902" y="137629"/>
                    <a:pt x="170838" y="153023"/>
                    <a:pt x="170471" y="164753"/>
                  </a:cubicBezTo>
                  <a:cubicBezTo>
                    <a:pt x="170471" y="171350"/>
                    <a:pt x="159475" y="174649"/>
                    <a:pt x="155810" y="168785"/>
                  </a:cubicBezTo>
                  <a:cubicBezTo>
                    <a:pt x="147013" y="154123"/>
                    <a:pt x="137849" y="163653"/>
                    <a:pt x="134917" y="169884"/>
                  </a:cubicBezTo>
                  <a:cubicBezTo>
                    <a:pt x="129419" y="181980"/>
                    <a:pt x="123188" y="177581"/>
                    <a:pt x="115491" y="175016"/>
                  </a:cubicBezTo>
                  <a:cubicBezTo>
                    <a:pt x="109259" y="172450"/>
                    <a:pt x="112192" y="178314"/>
                    <a:pt x="110726" y="180147"/>
                  </a:cubicBezTo>
                  <a:cubicBezTo>
                    <a:pt x="108893" y="182713"/>
                    <a:pt x="107060" y="186012"/>
                    <a:pt x="103395" y="184546"/>
                  </a:cubicBezTo>
                  <a:cubicBezTo>
                    <a:pt x="98630" y="182346"/>
                    <a:pt x="100096" y="177948"/>
                    <a:pt x="102662" y="175016"/>
                  </a:cubicBezTo>
                  <a:cubicBezTo>
                    <a:pt x="111825" y="164753"/>
                    <a:pt x="112192" y="154123"/>
                    <a:pt x="103028" y="142760"/>
                  </a:cubicBezTo>
                  <a:cubicBezTo>
                    <a:pt x="101929" y="156689"/>
                    <a:pt x="94598" y="167318"/>
                    <a:pt x="87267" y="176848"/>
                  </a:cubicBezTo>
                  <a:cubicBezTo>
                    <a:pt x="79936" y="186378"/>
                    <a:pt x="73705" y="194442"/>
                    <a:pt x="78104" y="206538"/>
                  </a:cubicBezTo>
                  <a:cubicBezTo>
                    <a:pt x="79203" y="209837"/>
                    <a:pt x="78104" y="214968"/>
                    <a:pt x="76271" y="214235"/>
                  </a:cubicBezTo>
                  <a:cubicBezTo>
                    <a:pt x="59777" y="205805"/>
                    <a:pt x="65275" y="224865"/>
                    <a:pt x="57944" y="228897"/>
                  </a:cubicBezTo>
                  <a:cubicBezTo>
                    <a:pt x="48414" y="233662"/>
                    <a:pt x="38884" y="242825"/>
                    <a:pt x="34852" y="252355"/>
                  </a:cubicBezTo>
                  <a:cubicBezTo>
                    <a:pt x="29721" y="264451"/>
                    <a:pt x="22023" y="256021"/>
                    <a:pt x="16525" y="256754"/>
                  </a:cubicBezTo>
                  <a:cubicBezTo>
                    <a:pt x="11027" y="257854"/>
                    <a:pt x="14693" y="249423"/>
                    <a:pt x="14326" y="245391"/>
                  </a:cubicBezTo>
                  <a:cubicBezTo>
                    <a:pt x="12860" y="231096"/>
                    <a:pt x="20191" y="215702"/>
                    <a:pt x="6629" y="203239"/>
                  </a:cubicBezTo>
                  <a:cubicBezTo>
                    <a:pt x="-3268" y="194076"/>
                    <a:pt x="6995" y="181613"/>
                    <a:pt x="2230" y="170984"/>
                  </a:cubicBezTo>
                  <a:cubicBezTo>
                    <a:pt x="-6567" y="153756"/>
                    <a:pt x="13226" y="159255"/>
                    <a:pt x="17258" y="151924"/>
                  </a:cubicBezTo>
                  <a:cubicBezTo>
                    <a:pt x="23123" y="147159"/>
                    <a:pt x="20191" y="138728"/>
                    <a:pt x="24589" y="133230"/>
                  </a:cubicBezTo>
                  <a:cubicBezTo>
                    <a:pt x="28621" y="128099"/>
                    <a:pt x="38151" y="132497"/>
                    <a:pt x="41083" y="124067"/>
                  </a:cubicBezTo>
                  <a:cubicBezTo>
                    <a:pt x="36685" y="121501"/>
                    <a:pt x="30087" y="128465"/>
                    <a:pt x="25689" y="12223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35164F58-42B0-48AF-B323-C2DA781A44DB}"/>
                </a:ext>
              </a:extLst>
            </p:cNvPr>
            <p:cNvSpPr/>
            <p:nvPr/>
          </p:nvSpPr>
          <p:spPr>
            <a:xfrm>
              <a:off x="11930112" y="5720242"/>
              <a:ext cx="93184" cy="200149"/>
            </a:xfrm>
            <a:custGeom>
              <a:avLst/>
              <a:gdLst>
                <a:gd name="connsiteX0" fmla="*/ 66285 w 93184"/>
                <a:gd name="connsiteY0" fmla="*/ 56466 h 200149"/>
                <a:gd name="connsiteX1" fmla="*/ 66285 w 93184"/>
                <a:gd name="connsiteY1" fmla="*/ 84690 h 200149"/>
                <a:gd name="connsiteX2" fmla="*/ 92309 w 93184"/>
                <a:gd name="connsiteY2" fmla="*/ 114379 h 200149"/>
                <a:gd name="connsiteX3" fmla="*/ 87911 w 93184"/>
                <a:gd name="connsiteY3" fmla="*/ 127575 h 200149"/>
                <a:gd name="connsiteX4" fmla="*/ 82779 w 93184"/>
                <a:gd name="connsiteY4" fmla="*/ 138571 h 200149"/>
                <a:gd name="connsiteX5" fmla="*/ 72149 w 93184"/>
                <a:gd name="connsiteY5" fmla="*/ 172292 h 200149"/>
                <a:gd name="connsiteX6" fmla="*/ 69950 w 93184"/>
                <a:gd name="connsiteY6" fmla="*/ 200149 h 200149"/>
                <a:gd name="connsiteX7" fmla="*/ 54922 w 93184"/>
                <a:gd name="connsiteY7" fmla="*/ 160563 h 200149"/>
                <a:gd name="connsiteX8" fmla="*/ 57121 w 93184"/>
                <a:gd name="connsiteY8" fmla="*/ 123543 h 200149"/>
                <a:gd name="connsiteX9" fmla="*/ 47958 w 93184"/>
                <a:gd name="connsiteY9" fmla="*/ 115479 h 200149"/>
                <a:gd name="connsiteX10" fmla="*/ 39161 w 93184"/>
                <a:gd name="connsiteY10" fmla="*/ 114746 h 200149"/>
                <a:gd name="connsiteX11" fmla="*/ 41727 w 93184"/>
                <a:gd name="connsiteY11" fmla="*/ 103383 h 200149"/>
                <a:gd name="connsiteX12" fmla="*/ 64819 w 93184"/>
                <a:gd name="connsiteY12" fmla="*/ 97152 h 200149"/>
                <a:gd name="connsiteX13" fmla="*/ 56022 w 93184"/>
                <a:gd name="connsiteY13" fmla="*/ 81391 h 200149"/>
                <a:gd name="connsiteX14" fmla="*/ 24499 w 93184"/>
                <a:gd name="connsiteY14" fmla="*/ 90188 h 200149"/>
                <a:gd name="connsiteX15" fmla="*/ 6906 w 93184"/>
                <a:gd name="connsiteY15" fmla="*/ 71494 h 200149"/>
                <a:gd name="connsiteX16" fmla="*/ 3973 w 93184"/>
                <a:gd name="connsiteY16" fmla="*/ 67096 h 200149"/>
                <a:gd name="connsiteX17" fmla="*/ 3240 w 93184"/>
                <a:gd name="connsiteY17" fmla="*/ 61964 h 200149"/>
                <a:gd name="connsiteX18" fmla="*/ 2874 w 93184"/>
                <a:gd name="connsiteY18" fmla="*/ 23111 h 200149"/>
                <a:gd name="connsiteX19" fmla="*/ 3973 w 93184"/>
                <a:gd name="connsiteY19" fmla="*/ 12848 h 200149"/>
                <a:gd name="connsiteX20" fmla="*/ 5806 w 93184"/>
                <a:gd name="connsiteY20" fmla="*/ 752 h 200149"/>
                <a:gd name="connsiteX21" fmla="*/ 40627 w 93184"/>
                <a:gd name="connsiteY21" fmla="*/ 3318 h 200149"/>
                <a:gd name="connsiteX22" fmla="*/ 46858 w 93184"/>
                <a:gd name="connsiteY22" fmla="*/ 6617 h 200149"/>
                <a:gd name="connsiteX23" fmla="*/ 50524 w 93184"/>
                <a:gd name="connsiteY23" fmla="*/ 53534 h 200149"/>
                <a:gd name="connsiteX24" fmla="*/ 47591 w 93184"/>
                <a:gd name="connsiteY24" fmla="*/ 62331 h 200149"/>
                <a:gd name="connsiteX25" fmla="*/ 52356 w 93184"/>
                <a:gd name="connsiteY25" fmla="*/ 53167 h 200149"/>
                <a:gd name="connsiteX26" fmla="*/ 66285 w 93184"/>
                <a:gd name="connsiteY26" fmla="*/ 56466 h 2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184" h="200149">
                  <a:moveTo>
                    <a:pt x="66285" y="56466"/>
                  </a:moveTo>
                  <a:cubicBezTo>
                    <a:pt x="54189" y="65996"/>
                    <a:pt x="66285" y="75160"/>
                    <a:pt x="66285" y="84690"/>
                  </a:cubicBezTo>
                  <a:cubicBezTo>
                    <a:pt x="89377" y="81024"/>
                    <a:pt x="71050" y="114013"/>
                    <a:pt x="92309" y="114379"/>
                  </a:cubicBezTo>
                  <a:cubicBezTo>
                    <a:pt x="96341" y="114379"/>
                    <a:pt x="84978" y="121343"/>
                    <a:pt x="87911" y="127575"/>
                  </a:cubicBezTo>
                  <a:cubicBezTo>
                    <a:pt x="78747" y="127941"/>
                    <a:pt x="80580" y="133439"/>
                    <a:pt x="82779" y="138571"/>
                  </a:cubicBezTo>
                  <a:cubicBezTo>
                    <a:pt x="89010" y="152866"/>
                    <a:pt x="73982" y="160197"/>
                    <a:pt x="72149" y="172292"/>
                  </a:cubicBezTo>
                  <a:cubicBezTo>
                    <a:pt x="71050" y="179990"/>
                    <a:pt x="67384" y="188053"/>
                    <a:pt x="69950" y="200149"/>
                  </a:cubicBezTo>
                  <a:cubicBezTo>
                    <a:pt x="51990" y="188420"/>
                    <a:pt x="60787" y="171926"/>
                    <a:pt x="54922" y="160563"/>
                  </a:cubicBezTo>
                  <a:cubicBezTo>
                    <a:pt x="48691" y="148467"/>
                    <a:pt x="58221" y="136372"/>
                    <a:pt x="57121" y="123543"/>
                  </a:cubicBezTo>
                  <a:cubicBezTo>
                    <a:pt x="56388" y="116578"/>
                    <a:pt x="56388" y="111447"/>
                    <a:pt x="47958" y="115479"/>
                  </a:cubicBezTo>
                  <a:cubicBezTo>
                    <a:pt x="43926" y="117312"/>
                    <a:pt x="41727" y="119144"/>
                    <a:pt x="39161" y="114746"/>
                  </a:cubicBezTo>
                  <a:cubicBezTo>
                    <a:pt x="36595" y="109981"/>
                    <a:pt x="37695" y="105216"/>
                    <a:pt x="41727" y="103383"/>
                  </a:cubicBezTo>
                  <a:cubicBezTo>
                    <a:pt x="48691" y="99351"/>
                    <a:pt x="54922" y="92020"/>
                    <a:pt x="64819" y="97152"/>
                  </a:cubicBezTo>
                  <a:cubicBezTo>
                    <a:pt x="61886" y="92020"/>
                    <a:pt x="58954" y="86889"/>
                    <a:pt x="56022" y="81391"/>
                  </a:cubicBezTo>
                  <a:cubicBezTo>
                    <a:pt x="48325" y="94953"/>
                    <a:pt x="35862" y="91287"/>
                    <a:pt x="24499" y="90188"/>
                  </a:cubicBezTo>
                  <a:cubicBezTo>
                    <a:pt x="18268" y="84323"/>
                    <a:pt x="13137" y="77725"/>
                    <a:pt x="6906" y="71494"/>
                  </a:cubicBezTo>
                  <a:cubicBezTo>
                    <a:pt x="5806" y="70395"/>
                    <a:pt x="4706" y="68928"/>
                    <a:pt x="3973" y="67096"/>
                  </a:cubicBezTo>
                  <a:cubicBezTo>
                    <a:pt x="3607" y="65263"/>
                    <a:pt x="3240" y="63797"/>
                    <a:pt x="3240" y="61964"/>
                  </a:cubicBezTo>
                  <a:cubicBezTo>
                    <a:pt x="2507" y="49135"/>
                    <a:pt x="9471" y="35940"/>
                    <a:pt x="2874" y="23111"/>
                  </a:cubicBezTo>
                  <a:cubicBezTo>
                    <a:pt x="674" y="19446"/>
                    <a:pt x="13137" y="17980"/>
                    <a:pt x="3973" y="12848"/>
                  </a:cubicBezTo>
                  <a:cubicBezTo>
                    <a:pt x="-2258" y="9183"/>
                    <a:pt x="-792" y="4051"/>
                    <a:pt x="5806" y="752"/>
                  </a:cubicBezTo>
                  <a:cubicBezTo>
                    <a:pt x="17535" y="-2547"/>
                    <a:pt x="28531" y="6250"/>
                    <a:pt x="40627" y="3318"/>
                  </a:cubicBezTo>
                  <a:cubicBezTo>
                    <a:pt x="43193" y="2585"/>
                    <a:pt x="45026" y="4784"/>
                    <a:pt x="46858" y="6617"/>
                  </a:cubicBezTo>
                  <a:cubicBezTo>
                    <a:pt x="54556" y="16147"/>
                    <a:pt x="56755" y="41805"/>
                    <a:pt x="50524" y="53534"/>
                  </a:cubicBezTo>
                  <a:cubicBezTo>
                    <a:pt x="47958" y="55733"/>
                    <a:pt x="45392" y="58299"/>
                    <a:pt x="47591" y="62331"/>
                  </a:cubicBezTo>
                  <a:cubicBezTo>
                    <a:pt x="50524" y="59765"/>
                    <a:pt x="49057" y="55367"/>
                    <a:pt x="52356" y="53167"/>
                  </a:cubicBezTo>
                  <a:cubicBezTo>
                    <a:pt x="57854" y="49868"/>
                    <a:pt x="63353" y="46203"/>
                    <a:pt x="66285" y="5646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BDBAA32D-B46D-47E5-836A-2F6498CED979}"/>
                </a:ext>
              </a:extLst>
            </p:cNvPr>
            <p:cNvSpPr/>
            <p:nvPr/>
          </p:nvSpPr>
          <p:spPr>
            <a:xfrm>
              <a:off x="12260694" y="5803782"/>
              <a:ext cx="117025" cy="65660"/>
            </a:xfrm>
            <a:custGeom>
              <a:avLst/>
              <a:gdLst>
                <a:gd name="connsiteX0" fmla="*/ 85015 w 117025"/>
                <a:gd name="connsiteY0" fmla="*/ 63461 h 65660"/>
                <a:gd name="connsiteX1" fmla="*/ 66321 w 117025"/>
                <a:gd name="connsiteY1" fmla="*/ 62728 h 65660"/>
                <a:gd name="connsiteX2" fmla="*/ 50927 w 117025"/>
                <a:gd name="connsiteY2" fmla="*/ 57597 h 65660"/>
                <a:gd name="connsiteX3" fmla="*/ 34066 w 117025"/>
                <a:gd name="connsiteY3" fmla="*/ 43668 h 65660"/>
                <a:gd name="connsiteX4" fmla="*/ 1810 w 117025"/>
                <a:gd name="connsiteY4" fmla="*/ 18743 h 65660"/>
                <a:gd name="connsiteX5" fmla="*/ 10241 w 117025"/>
                <a:gd name="connsiteY5" fmla="*/ 416 h 65660"/>
                <a:gd name="connsiteX6" fmla="*/ 67787 w 117025"/>
                <a:gd name="connsiteY6" fmla="*/ 10680 h 65660"/>
                <a:gd name="connsiteX7" fmla="*/ 68887 w 117025"/>
                <a:gd name="connsiteY7" fmla="*/ 16911 h 65660"/>
                <a:gd name="connsiteX8" fmla="*/ 93812 w 117025"/>
                <a:gd name="connsiteY8" fmla="*/ 34138 h 65660"/>
                <a:gd name="connsiteX9" fmla="*/ 107740 w 117025"/>
                <a:gd name="connsiteY9" fmla="*/ 40736 h 65660"/>
                <a:gd name="connsiteX10" fmla="*/ 116904 w 117025"/>
                <a:gd name="connsiteY10" fmla="*/ 53565 h 65660"/>
                <a:gd name="connsiteX11" fmla="*/ 102242 w 117025"/>
                <a:gd name="connsiteY11" fmla="*/ 62728 h 65660"/>
                <a:gd name="connsiteX12" fmla="*/ 95644 w 117025"/>
                <a:gd name="connsiteY12" fmla="*/ 65660 h 65660"/>
                <a:gd name="connsiteX13" fmla="*/ 85015 w 117025"/>
                <a:gd name="connsiteY13" fmla="*/ 63461 h 65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025" h="65660">
                  <a:moveTo>
                    <a:pt x="85015" y="63461"/>
                  </a:moveTo>
                  <a:cubicBezTo>
                    <a:pt x="78783" y="63095"/>
                    <a:pt x="72552" y="63095"/>
                    <a:pt x="66321" y="62728"/>
                  </a:cubicBezTo>
                  <a:cubicBezTo>
                    <a:pt x="58990" y="67860"/>
                    <a:pt x="55325" y="60895"/>
                    <a:pt x="50927" y="57597"/>
                  </a:cubicBezTo>
                  <a:cubicBezTo>
                    <a:pt x="46162" y="52098"/>
                    <a:pt x="42496" y="45134"/>
                    <a:pt x="34066" y="43668"/>
                  </a:cubicBezTo>
                  <a:cubicBezTo>
                    <a:pt x="18671" y="41469"/>
                    <a:pt x="7675" y="33038"/>
                    <a:pt x="1810" y="18743"/>
                  </a:cubicBezTo>
                  <a:cubicBezTo>
                    <a:pt x="-1855" y="9947"/>
                    <a:pt x="-389" y="1516"/>
                    <a:pt x="10241" y="416"/>
                  </a:cubicBezTo>
                  <a:cubicBezTo>
                    <a:pt x="30034" y="-1783"/>
                    <a:pt x="49094" y="5181"/>
                    <a:pt x="67787" y="10680"/>
                  </a:cubicBezTo>
                  <a:cubicBezTo>
                    <a:pt x="69986" y="11413"/>
                    <a:pt x="70353" y="14711"/>
                    <a:pt x="68887" y="16911"/>
                  </a:cubicBezTo>
                  <a:cubicBezTo>
                    <a:pt x="67421" y="35604"/>
                    <a:pt x="85381" y="28640"/>
                    <a:pt x="93812" y="34138"/>
                  </a:cubicBezTo>
                  <a:cubicBezTo>
                    <a:pt x="97110" y="36337"/>
                    <a:pt x="104075" y="37070"/>
                    <a:pt x="107740" y="40736"/>
                  </a:cubicBezTo>
                  <a:cubicBezTo>
                    <a:pt x="111405" y="44035"/>
                    <a:pt x="118003" y="47333"/>
                    <a:pt x="116904" y="53565"/>
                  </a:cubicBezTo>
                  <a:cubicBezTo>
                    <a:pt x="115437" y="60529"/>
                    <a:pt x="108840" y="62362"/>
                    <a:pt x="102242" y="62728"/>
                  </a:cubicBezTo>
                  <a:cubicBezTo>
                    <a:pt x="100043" y="63095"/>
                    <a:pt x="97843" y="64561"/>
                    <a:pt x="95644" y="65660"/>
                  </a:cubicBezTo>
                  <a:cubicBezTo>
                    <a:pt x="92345" y="65294"/>
                    <a:pt x="88680" y="64194"/>
                    <a:pt x="85015" y="63461"/>
                  </a:cubicBezTo>
                  <a:close/>
                </a:path>
              </a:pathLst>
            </a:custGeom>
            <a:solidFill>
              <a:srgbClr val="D8C3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05581E91-164C-45F5-8A41-3CFF31AECCAB}"/>
                </a:ext>
              </a:extLst>
            </p:cNvPr>
            <p:cNvSpPr/>
            <p:nvPr/>
          </p:nvSpPr>
          <p:spPr>
            <a:xfrm>
              <a:off x="12448339" y="6098529"/>
              <a:ext cx="72857" cy="159077"/>
            </a:xfrm>
            <a:custGeom>
              <a:avLst/>
              <a:gdLst>
                <a:gd name="connsiteX0" fmla="*/ 36288 w 72857"/>
                <a:gd name="connsiteY0" fmla="*/ 159078 h 159077"/>
                <a:gd name="connsiteX1" fmla="*/ 24925 w 72857"/>
                <a:gd name="connsiteY1" fmla="*/ 159078 h 159077"/>
                <a:gd name="connsiteX2" fmla="*/ 9897 w 72857"/>
                <a:gd name="connsiteY2" fmla="*/ 136352 h 159077"/>
                <a:gd name="connsiteX3" fmla="*/ 9897 w 72857"/>
                <a:gd name="connsiteY3" fmla="*/ 136352 h 159077"/>
                <a:gd name="connsiteX4" fmla="*/ 15028 w 72857"/>
                <a:gd name="connsiteY4" fmla="*/ 101898 h 159077"/>
                <a:gd name="connsiteX5" fmla="*/ 12462 w 72857"/>
                <a:gd name="connsiteY5" fmla="*/ 86503 h 159077"/>
                <a:gd name="connsiteX6" fmla="*/ 29323 w 72857"/>
                <a:gd name="connsiteY6" fmla="*/ 89802 h 159077"/>
                <a:gd name="connsiteX7" fmla="*/ 36654 w 72857"/>
                <a:gd name="connsiteY7" fmla="*/ 91635 h 159077"/>
                <a:gd name="connsiteX8" fmla="*/ 35554 w 72857"/>
                <a:gd name="connsiteY8" fmla="*/ 82471 h 159077"/>
                <a:gd name="connsiteX9" fmla="*/ 0 w 72857"/>
                <a:gd name="connsiteY9" fmla="*/ 41785 h 159077"/>
                <a:gd name="connsiteX10" fmla="*/ 27124 w 72857"/>
                <a:gd name="connsiteY10" fmla="*/ 49116 h 159077"/>
                <a:gd name="connsiteX11" fmla="*/ 41052 w 72857"/>
                <a:gd name="connsiteY11" fmla="*/ 60845 h 159077"/>
                <a:gd name="connsiteX12" fmla="*/ 57180 w 72857"/>
                <a:gd name="connsiteY12" fmla="*/ 58646 h 159077"/>
                <a:gd name="connsiteX13" fmla="*/ 53881 w 72857"/>
                <a:gd name="connsiteY13" fmla="*/ 47650 h 159077"/>
                <a:gd name="connsiteX14" fmla="*/ 57547 w 72857"/>
                <a:gd name="connsiteY14" fmla="*/ 28223 h 159077"/>
                <a:gd name="connsiteX15" fmla="*/ 66710 w 72857"/>
                <a:gd name="connsiteY15" fmla="*/ 0 h 159077"/>
                <a:gd name="connsiteX16" fmla="*/ 70376 w 72857"/>
                <a:gd name="connsiteY16" fmla="*/ 34088 h 159077"/>
                <a:gd name="connsiteX17" fmla="*/ 70742 w 72857"/>
                <a:gd name="connsiteY17" fmla="*/ 74407 h 159077"/>
                <a:gd name="connsiteX18" fmla="*/ 59013 w 72857"/>
                <a:gd name="connsiteY18" fmla="*/ 97866 h 159077"/>
                <a:gd name="connsiteX19" fmla="*/ 59013 w 72857"/>
                <a:gd name="connsiteY19" fmla="*/ 101531 h 159077"/>
                <a:gd name="connsiteX20" fmla="*/ 31522 w 72857"/>
                <a:gd name="connsiteY20" fmla="*/ 116559 h 159077"/>
                <a:gd name="connsiteX21" fmla="*/ 43618 w 72857"/>
                <a:gd name="connsiteY21" fmla="*/ 154313 h 159077"/>
                <a:gd name="connsiteX22" fmla="*/ 36288 w 72857"/>
                <a:gd name="connsiteY22" fmla="*/ 159078 h 15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857" h="159077">
                  <a:moveTo>
                    <a:pt x="36288" y="159078"/>
                  </a:moveTo>
                  <a:cubicBezTo>
                    <a:pt x="32622" y="159078"/>
                    <a:pt x="28957" y="159078"/>
                    <a:pt x="24925" y="159078"/>
                  </a:cubicBezTo>
                  <a:cubicBezTo>
                    <a:pt x="10996" y="157245"/>
                    <a:pt x="6231" y="149914"/>
                    <a:pt x="9897" y="136352"/>
                  </a:cubicBezTo>
                  <a:lnTo>
                    <a:pt x="9897" y="136352"/>
                  </a:lnTo>
                  <a:cubicBezTo>
                    <a:pt x="20160" y="126089"/>
                    <a:pt x="22359" y="115460"/>
                    <a:pt x="15028" y="101898"/>
                  </a:cubicBezTo>
                  <a:cubicBezTo>
                    <a:pt x="13195" y="98232"/>
                    <a:pt x="3666" y="92368"/>
                    <a:pt x="12462" y="86503"/>
                  </a:cubicBezTo>
                  <a:cubicBezTo>
                    <a:pt x="18327" y="82471"/>
                    <a:pt x="25291" y="80272"/>
                    <a:pt x="29323" y="89802"/>
                  </a:cubicBezTo>
                  <a:cubicBezTo>
                    <a:pt x="30789" y="93467"/>
                    <a:pt x="33722" y="94200"/>
                    <a:pt x="36654" y="91635"/>
                  </a:cubicBezTo>
                  <a:cubicBezTo>
                    <a:pt x="40686" y="88336"/>
                    <a:pt x="36654" y="85770"/>
                    <a:pt x="35554" y="82471"/>
                  </a:cubicBezTo>
                  <a:cubicBezTo>
                    <a:pt x="29690" y="63778"/>
                    <a:pt x="17594" y="50949"/>
                    <a:pt x="0" y="41785"/>
                  </a:cubicBezTo>
                  <a:cubicBezTo>
                    <a:pt x="11729" y="38120"/>
                    <a:pt x="22725" y="32988"/>
                    <a:pt x="27124" y="49116"/>
                  </a:cubicBezTo>
                  <a:cubicBezTo>
                    <a:pt x="28957" y="56447"/>
                    <a:pt x="36288" y="56813"/>
                    <a:pt x="41052" y="60845"/>
                  </a:cubicBezTo>
                  <a:cubicBezTo>
                    <a:pt x="46184" y="65610"/>
                    <a:pt x="52049" y="63411"/>
                    <a:pt x="57180" y="58646"/>
                  </a:cubicBezTo>
                  <a:cubicBezTo>
                    <a:pt x="64511" y="52048"/>
                    <a:pt x="55347" y="51315"/>
                    <a:pt x="53881" y="47650"/>
                  </a:cubicBezTo>
                  <a:cubicBezTo>
                    <a:pt x="51315" y="40686"/>
                    <a:pt x="46184" y="34455"/>
                    <a:pt x="57547" y="28223"/>
                  </a:cubicBezTo>
                  <a:cubicBezTo>
                    <a:pt x="67443" y="23092"/>
                    <a:pt x="64144" y="9896"/>
                    <a:pt x="66710" y="0"/>
                  </a:cubicBezTo>
                  <a:cubicBezTo>
                    <a:pt x="78439" y="9896"/>
                    <a:pt x="69642" y="23092"/>
                    <a:pt x="70376" y="34088"/>
                  </a:cubicBezTo>
                  <a:cubicBezTo>
                    <a:pt x="71475" y="47283"/>
                    <a:pt x="71109" y="61212"/>
                    <a:pt x="70742" y="74407"/>
                  </a:cubicBezTo>
                  <a:cubicBezTo>
                    <a:pt x="69276" y="83571"/>
                    <a:pt x="63411" y="90168"/>
                    <a:pt x="59013" y="97866"/>
                  </a:cubicBezTo>
                  <a:cubicBezTo>
                    <a:pt x="59013" y="98965"/>
                    <a:pt x="59013" y="100432"/>
                    <a:pt x="59013" y="101531"/>
                  </a:cubicBezTo>
                  <a:cubicBezTo>
                    <a:pt x="46917" y="100798"/>
                    <a:pt x="36288" y="103730"/>
                    <a:pt x="31522" y="116559"/>
                  </a:cubicBezTo>
                  <a:cubicBezTo>
                    <a:pt x="25291" y="132687"/>
                    <a:pt x="32622" y="144050"/>
                    <a:pt x="43618" y="154313"/>
                  </a:cubicBezTo>
                  <a:cubicBezTo>
                    <a:pt x="42152" y="158345"/>
                    <a:pt x="39220" y="158711"/>
                    <a:pt x="36288" y="159078"/>
                  </a:cubicBezTo>
                  <a:close/>
                </a:path>
              </a:pathLst>
            </a:custGeom>
            <a:solidFill>
              <a:srgbClr val="9B695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B2F541BB-DD41-4936-9E67-FECB57953EC8}"/>
                </a:ext>
              </a:extLst>
            </p:cNvPr>
            <p:cNvSpPr/>
            <p:nvPr/>
          </p:nvSpPr>
          <p:spPr>
            <a:xfrm>
              <a:off x="11896296" y="5807875"/>
              <a:ext cx="49117" cy="110691"/>
            </a:xfrm>
            <a:custGeom>
              <a:avLst/>
              <a:gdLst>
                <a:gd name="connsiteX0" fmla="*/ 47686 w 49117"/>
                <a:gd name="connsiteY0" fmla="*/ 77695 h 110691"/>
                <a:gd name="connsiteX1" fmla="*/ 35223 w 49117"/>
                <a:gd name="connsiteY1" fmla="*/ 105552 h 110691"/>
                <a:gd name="connsiteX2" fmla="*/ 15430 w 49117"/>
                <a:gd name="connsiteY2" fmla="*/ 108485 h 110691"/>
                <a:gd name="connsiteX3" fmla="*/ 7366 w 49117"/>
                <a:gd name="connsiteY3" fmla="*/ 106652 h 110691"/>
                <a:gd name="connsiteX4" fmla="*/ 9932 w 49117"/>
                <a:gd name="connsiteY4" fmla="*/ 43607 h 110691"/>
                <a:gd name="connsiteX5" fmla="*/ 26060 w 49117"/>
                <a:gd name="connsiteY5" fmla="*/ 19782 h 110691"/>
                <a:gd name="connsiteX6" fmla="*/ 27160 w 49117"/>
                <a:gd name="connsiteY6" fmla="*/ 21982 h 110691"/>
                <a:gd name="connsiteX7" fmla="*/ 23494 w 49117"/>
                <a:gd name="connsiteY7" fmla="*/ 16117 h 110691"/>
                <a:gd name="connsiteX8" fmla="*/ 13598 w 49117"/>
                <a:gd name="connsiteY8" fmla="*/ 7320 h 110691"/>
                <a:gd name="connsiteX9" fmla="*/ 34857 w 49117"/>
                <a:gd name="connsiteY9" fmla="*/ 356 h 110691"/>
                <a:gd name="connsiteX10" fmla="*/ 39988 w 49117"/>
                <a:gd name="connsiteY10" fmla="*/ 13551 h 110691"/>
                <a:gd name="connsiteX11" fmla="*/ 34124 w 49117"/>
                <a:gd name="connsiteY11" fmla="*/ 28946 h 110691"/>
                <a:gd name="connsiteX12" fmla="*/ 22394 w 49117"/>
                <a:gd name="connsiteY12" fmla="*/ 38842 h 110691"/>
                <a:gd name="connsiteX13" fmla="*/ 33024 w 49117"/>
                <a:gd name="connsiteY13" fmla="*/ 40308 h 110691"/>
                <a:gd name="connsiteX14" fmla="*/ 43287 w 49117"/>
                <a:gd name="connsiteY14" fmla="*/ 39209 h 110691"/>
                <a:gd name="connsiteX15" fmla="*/ 46219 w 49117"/>
                <a:gd name="connsiteY15" fmla="*/ 57902 h 110691"/>
                <a:gd name="connsiteX16" fmla="*/ 47686 w 49117"/>
                <a:gd name="connsiteY16" fmla="*/ 77695 h 11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117" h="110691">
                  <a:moveTo>
                    <a:pt x="47686" y="77695"/>
                  </a:moveTo>
                  <a:cubicBezTo>
                    <a:pt x="36689" y="83927"/>
                    <a:pt x="37423" y="95656"/>
                    <a:pt x="35223" y="105552"/>
                  </a:cubicBezTo>
                  <a:cubicBezTo>
                    <a:pt x="28259" y="107752"/>
                    <a:pt x="19096" y="88325"/>
                    <a:pt x="15430" y="108485"/>
                  </a:cubicBezTo>
                  <a:cubicBezTo>
                    <a:pt x="14697" y="112150"/>
                    <a:pt x="7366" y="111050"/>
                    <a:pt x="7366" y="106652"/>
                  </a:cubicBezTo>
                  <a:cubicBezTo>
                    <a:pt x="7000" y="85759"/>
                    <a:pt x="-10594" y="63767"/>
                    <a:pt x="9932" y="43607"/>
                  </a:cubicBezTo>
                  <a:cubicBezTo>
                    <a:pt x="7366" y="25280"/>
                    <a:pt x="10665" y="20149"/>
                    <a:pt x="26060" y="19782"/>
                  </a:cubicBezTo>
                  <a:cubicBezTo>
                    <a:pt x="26426" y="19782"/>
                    <a:pt x="26793" y="21982"/>
                    <a:pt x="27160" y="21982"/>
                  </a:cubicBezTo>
                  <a:cubicBezTo>
                    <a:pt x="27160" y="19416"/>
                    <a:pt x="26060" y="16850"/>
                    <a:pt x="23494" y="16117"/>
                  </a:cubicBezTo>
                  <a:cubicBezTo>
                    <a:pt x="18363" y="15017"/>
                    <a:pt x="9932" y="15750"/>
                    <a:pt x="13598" y="7320"/>
                  </a:cubicBezTo>
                  <a:cubicBezTo>
                    <a:pt x="17263" y="-744"/>
                    <a:pt x="27160" y="-377"/>
                    <a:pt x="34857" y="356"/>
                  </a:cubicBezTo>
                  <a:cubicBezTo>
                    <a:pt x="43287" y="1089"/>
                    <a:pt x="44753" y="6587"/>
                    <a:pt x="39988" y="13551"/>
                  </a:cubicBezTo>
                  <a:cubicBezTo>
                    <a:pt x="34857" y="17583"/>
                    <a:pt x="34490" y="22715"/>
                    <a:pt x="34124" y="28946"/>
                  </a:cubicBezTo>
                  <a:cubicBezTo>
                    <a:pt x="34124" y="32245"/>
                    <a:pt x="26793" y="35543"/>
                    <a:pt x="22394" y="38842"/>
                  </a:cubicBezTo>
                  <a:cubicBezTo>
                    <a:pt x="25693" y="45440"/>
                    <a:pt x="29725" y="42508"/>
                    <a:pt x="33024" y="40308"/>
                  </a:cubicBezTo>
                  <a:cubicBezTo>
                    <a:pt x="36689" y="37743"/>
                    <a:pt x="43654" y="35177"/>
                    <a:pt x="43287" y="39209"/>
                  </a:cubicBezTo>
                  <a:cubicBezTo>
                    <a:pt x="42921" y="46173"/>
                    <a:pt x="54283" y="53137"/>
                    <a:pt x="46219" y="57902"/>
                  </a:cubicBezTo>
                  <a:cubicBezTo>
                    <a:pt x="33391" y="66699"/>
                    <a:pt x="43287" y="71464"/>
                    <a:pt x="47686" y="77695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097F596-7984-461D-A048-B8076DCACBE0}"/>
                </a:ext>
              </a:extLst>
            </p:cNvPr>
            <p:cNvSpPr/>
            <p:nvPr/>
          </p:nvSpPr>
          <p:spPr>
            <a:xfrm>
              <a:off x="11936285" y="5693476"/>
              <a:ext cx="76090" cy="90196"/>
            </a:xfrm>
            <a:custGeom>
              <a:avLst/>
              <a:gdLst>
                <a:gd name="connsiteX0" fmla="*/ 60112 w 76090"/>
                <a:gd name="connsiteY0" fmla="*/ 83232 h 90196"/>
                <a:gd name="connsiteX1" fmla="*/ 45084 w 76090"/>
                <a:gd name="connsiteY1" fmla="*/ 83232 h 90196"/>
                <a:gd name="connsiteX2" fmla="*/ 41419 w 76090"/>
                <a:gd name="connsiteY2" fmla="*/ 79567 h 90196"/>
                <a:gd name="connsiteX3" fmla="*/ 38120 w 76090"/>
                <a:gd name="connsiteY3" fmla="*/ 35582 h 90196"/>
                <a:gd name="connsiteX4" fmla="*/ 16494 w 76090"/>
                <a:gd name="connsiteY4" fmla="*/ 33749 h 90196"/>
                <a:gd name="connsiteX5" fmla="*/ 0 w 76090"/>
                <a:gd name="connsiteY5" fmla="*/ 30817 h 90196"/>
                <a:gd name="connsiteX6" fmla="*/ 11363 w 76090"/>
                <a:gd name="connsiteY6" fmla="*/ 23486 h 90196"/>
                <a:gd name="connsiteX7" fmla="*/ 19060 w 76090"/>
                <a:gd name="connsiteY7" fmla="*/ 19821 h 90196"/>
                <a:gd name="connsiteX8" fmla="*/ 41785 w 76090"/>
                <a:gd name="connsiteY8" fmla="*/ 28 h 90196"/>
                <a:gd name="connsiteX9" fmla="*/ 59379 w 76090"/>
                <a:gd name="connsiteY9" fmla="*/ 6992 h 90196"/>
                <a:gd name="connsiteX10" fmla="*/ 57180 w 76090"/>
                <a:gd name="connsiteY10" fmla="*/ 24219 h 90196"/>
                <a:gd name="connsiteX11" fmla="*/ 48750 w 76090"/>
                <a:gd name="connsiteY11" fmla="*/ 38881 h 90196"/>
                <a:gd name="connsiteX12" fmla="*/ 67443 w 76090"/>
                <a:gd name="connsiteY12" fmla="*/ 56841 h 90196"/>
                <a:gd name="connsiteX13" fmla="*/ 71108 w 76090"/>
                <a:gd name="connsiteY13" fmla="*/ 75535 h 90196"/>
                <a:gd name="connsiteX14" fmla="*/ 71108 w 76090"/>
                <a:gd name="connsiteY14" fmla="*/ 90196 h 90196"/>
                <a:gd name="connsiteX15" fmla="*/ 60112 w 76090"/>
                <a:gd name="connsiteY15" fmla="*/ 83232 h 9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90" h="90196">
                  <a:moveTo>
                    <a:pt x="60112" y="83232"/>
                  </a:moveTo>
                  <a:cubicBezTo>
                    <a:pt x="54981" y="76268"/>
                    <a:pt x="50216" y="81399"/>
                    <a:pt x="45084" y="83232"/>
                  </a:cubicBezTo>
                  <a:cubicBezTo>
                    <a:pt x="41785" y="83965"/>
                    <a:pt x="40319" y="82866"/>
                    <a:pt x="41419" y="79567"/>
                  </a:cubicBezTo>
                  <a:cubicBezTo>
                    <a:pt x="54614" y="63806"/>
                    <a:pt x="37020" y="50610"/>
                    <a:pt x="38120" y="35582"/>
                  </a:cubicBezTo>
                  <a:cubicBezTo>
                    <a:pt x="30423" y="39981"/>
                    <a:pt x="23825" y="36682"/>
                    <a:pt x="16494" y="33749"/>
                  </a:cubicBezTo>
                  <a:cubicBezTo>
                    <a:pt x="11729" y="31550"/>
                    <a:pt x="5498" y="31550"/>
                    <a:pt x="0" y="30817"/>
                  </a:cubicBezTo>
                  <a:cubicBezTo>
                    <a:pt x="0" y="22387"/>
                    <a:pt x="5132" y="22020"/>
                    <a:pt x="11363" y="23486"/>
                  </a:cubicBezTo>
                  <a:cubicBezTo>
                    <a:pt x="13929" y="22020"/>
                    <a:pt x="17594" y="19088"/>
                    <a:pt x="19060" y="19821"/>
                  </a:cubicBezTo>
                  <a:cubicBezTo>
                    <a:pt x="41419" y="30451"/>
                    <a:pt x="42885" y="16156"/>
                    <a:pt x="41785" y="28"/>
                  </a:cubicBezTo>
                  <a:cubicBezTo>
                    <a:pt x="49849" y="-339"/>
                    <a:pt x="55347" y="2960"/>
                    <a:pt x="59379" y="6992"/>
                  </a:cubicBezTo>
                  <a:cubicBezTo>
                    <a:pt x="64877" y="12857"/>
                    <a:pt x="67443" y="22020"/>
                    <a:pt x="57180" y="24219"/>
                  </a:cubicBezTo>
                  <a:cubicBezTo>
                    <a:pt x="46550" y="26419"/>
                    <a:pt x="46184" y="35582"/>
                    <a:pt x="48750" y="38881"/>
                  </a:cubicBezTo>
                  <a:cubicBezTo>
                    <a:pt x="53515" y="45845"/>
                    <a:pt x="52782" y="60140"/>
                    <a:pt x="67443" y="56841"/>
                  </a:cubicBezTo>
                  <a:cubicBezTo>
                    <a:pt x="66710" y="63439"/>
                    <a:pt x="60112" y="71136"/>
                    <a:pt x="71108" y="75535"/>
                  </a:cubicBezTo>
                  <a:cubicBezTo>
                    <a:pt x="76607" y="80666"/>
                    <a:pt x="78806" y="85431"/>
                    <a:pt x="71108" y="90196"/>
                  </a:cubicBezTo>
                  <a:cubicBezTo>
                    <a:pt x="67443" y="87997"/>
                    <a:pt x="65977" y="82133"/>
                    <a:pt x="60112" y="8323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AC1AA69C-FAF0-4BBF-ACF5-55892DB6E520}"/>
                </a:ext>
              </a:extLst>
            </p:cNvPr>
            <p:cNvSpPr/>
            <p:nvPr/>
          </p:nvSpPr>
          <p:spPr>
            <a:xfrm>
              <a:off x="11879464" y="5786209"/>
              <a:ext cx="65719" cy="68806"/>
            </a:xfrm>
            <a:custGeom>
              <a:avLst/>
              <a:gdLst>
                <a:gd name="connsiteX0" fmla="*/ 56821 w 65719"/>
                <a:gd name="connsiteY0" fmla="*/ 35583 h 68806"/>
                <a:gd name="connsiteX1" fmla="*/ 31530 w 65719"/>
                <a:gd name="connsiteY1" fmla="*/ 28619 h 68806"/>
                <a:gd name="connsiteX2" fmla="*/ 42892 w 65719"/>
                <a:gd name="connsiteY2" fmla="*/ 35950 h 68806"/>
                <a:gd name="connsiteX3" fmla="*/ 45092 w 65719"/>
                <a:gd name="connsiteY3" fmla="*/ 44380 h 68806"/>
                <a:gd name="connsiteX4" fmla="*/ 39227 w 65719"/>
                <a:gd name="connsiteY4" fmla="*/ 41814 h 68806"/>
                <a:gd name="connsiteX5" fmla="*/ 26765 w 65719"/>
                <a:gd name="connsiteY5" fmla="*/ 65639 h 68806"/>
                <a:gd name="connsiteX6" fmla="*/ 374 w 65719"/>
                <a:gd name="connsiteY6" fmla="*/ 65639 h 68806"/>
                <a:gd name="connsiteX7" fmla="*/ 374 w 65719"/>
                <a:gd name="connsiteY7" fmla="*/ 65639 h 68806"/>
                <a:gd name="connsiteX8" fmla="*/ 2940 w 65719"/>
                <a:gd name="connsiteY8" fmla="*/ 59041 h 68806"/>
                <a:gd name="connsiteX9" fmla="*/ 5872 w 65719"/>
                <a:gd name="connsiteY9" fmla="*/ 44380 h 68806"/>
                <a:gd name="connsiteX10" fmla="*/ 1474 w 65719"/>
                <a:gd name="connsiteY10" fmla="*/ 38515 h 68806"/>
                <a:gd name="connsiteX11" fmla="*/ 2573 w 65719"/>
                <a:gd name="connsiteY11" fmla="*/ 30818 h 68806"/>
                <a:gd name="connsiteX12" fmla="*/ 17968 w 65719"/>
                <a:gd name="connsiteY12" fmla="*/ 11391 h 68806"/>
                <a:gd name="connsiteX13" fmla="*/ 25299 w 65719"/>
                <a:gd name="connsiteY13" fmla="*/ 11025 h 68806"/>
                <a:gd name="connsiteX14" fmla="*/ 41426 w 65719"/>
                <a:gd name="connsiteY14" fmla="*/ 1495 h 68806"/>
                <a:gd name="connsiteX15" fmla="*/ 57187 w 65719"/>
                <a:gd name="connsiteY15" fmla="*/ 1495 h 68806"/>
                <a:gd name="connsiteX16" fmla="*/ 57187 w 65719"/>
                <a:gd name="connsiteY16" fmla="*/ 1495 h 68806"/>
                <a:gd name="connsiteX17" fmla="*/ 61219 w 65719"/>
                <a:gd name="connsiteY17" fmla="*/ 35216 h 68806"/>
                <a:gd name="connsiteX18" fmla="*/ 56821 w 65719"/>
                <a:gd name="connsiteY18" fmla="*/ 35583 h 6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719" h="68806">
                  <a:moveTo>
                    <a:pt x="56821" y="35583"/>
                  </a:moveTo>
                  <a:cubicBezTo>
                    <a:pt x="52422" y="13591"/>
                    <a:pt x="40327" y="34483"/>
                    <a:pt x="31530" y="28619"/>
                  </a:cubicBezTo>
                  <a:cubicBezTo>
                    <a:pt x="34096" y="37416"/>
                    <a:pt x="41060" y="31185"/>
                    <a:pt x="42892" y="35950"/>
                  </a:cubicBezTo>
                  <a:cubicBezTo>
                    <a:pt x="43992" y="38882"/>
                    <a:pt x="46191" y="42914"/>
                    <a:pt x="45092" y="44380"/>
                  </a:cubicBezTo>
                  <a:cubicBezTo>
                    <a:pt x="40327" y="50978"/>
                    <a:pt x="42526" y="39982"/>
                    <a:pt x="39227" y="41814"/>
                  </a:cubicBezTo>
                  <a:cubicBezTo>
                    <a:pt x="29330" y="46946"/>
                    <a:pt x="29697" y="57209"/>
                    <a:pt x="26765" y="65639"/>
                  </a:cubicBezTo>
                  <a:cubicBezTo>
                    <a:pt x="17968" y="71504"/>
                    <a:pt x="9171" y="67838"/>
                    <a:pt x="374" y="65639"/>
                  </a:cubicBezTo>
                  <a:lnTo>
                    <a:pt x="374" y="65639"/>
                  </a:lnTo>
                  <a:cubicBezTo>
                    <a:pt x="-726" y="62707"/>
                    <a:pt x="741" y="60874"/>
                    <a:pt x="2940" y="59041"/>
                  </a:cubicBezTo>
                  <a:cubicBezTo>
                    <a:pt x="8071" y="55010"/>
                    <a:pt x="16135" y="51711"/>
                    <a:pt x="5872" y="44380"/>
                  </a:cubicBezTo>
                  <a:cubicBezTo>
                    <a:pt x="3673" y="42914"/>
                    <a:pt x="2207" y="41081"/>
                    <a:pt x="1474" y="38515"/>
                  </a:cubicBezTo>
                  <a:cubicBezTo>
                    <a:pt x="1107" y="35950"/>
                    <a:pt x="1474" y="33384"/>
                    <a:pt x="2573" y="30818"/>
                  </a:cubicBezTo>
                  <a:cubicBezTo>
                    <a:pt x="8804" y="24953"/>
                    <a:pt x="10637" y="16156"/>
                    <a:pt x="17968" y="11391"/>
                  </a:cubicBezTo>
                  <a:cubicBezTo>
                    <a:pt x="20534" y="10658"/>
                    <a:pt x="23466" y="9925"/>
                    <a:pt x="25299" y="11025"/>
                  </a:cubicBezTo>
                  <a:cubicBezTo>
                    <a:pt x="37394" y="18722"/>
                    <a:pt x="38494" y="8459"/>
                    <a:pt x="41426" y="1495"/>
                  </a:cubicBezTo>
                  <a:cubicBezTo>
                    <a:pt x="46558" y="-2904"/>
                    <a:pt x="51689" y="4061"/>
                    <a:pt x="57187" y="1495"/>
                  </a:cubicBezTo>
                  <a:lnTo>
                    <a:pt x="57187" y="1495"/>
                  </a:lnTo>
                  <a:cubicBezTo>
                    <a:pt x="61586" y="12491"/>
                    <a:pt x="71482" y="22754"/>
                    <a:pt x="61219" y="35216"/>
                  </a:cubicBezTo>
                  <a:cubicBezTo>
                    <a:pt x="59387" y="35216"/>
                    <a:pt x="58287" y="35216"/>
                    <a:pt x="56821" y="3558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4D9E1667-6018-49AE-B827-104A4CB65861}"/>
                </a:ext>
              </a:extLst>
            </p:cNvPr>
            <p:cNvSpPr/>
            <p:nvPr/>
          </p:nvSpPr>
          <p:spPr>
            <a:xfrm>
              <a:off x="11959506" y="5931359"/>
              <a:ext cx="42755" cy="51112"/>
            </a:xfrm>
            <a:custGeom>
              <a:avLst/>
              <a:gdLst>
                <a:gd name="connsiteX0" fmla="*/ 42756 w 42755"/>
                <a:gd name="connsiteY0" fmla="*/ 23120 h 51112"/>
                <a:gd name="connsiteX1" fmla="*/ 40557 w 42755"/>
                <a:gd name="connsiteY1" fmla="*/ 41447 h 51112"/>
                <a:gd name="connsiteX2" fmla="*/ 21130 w 42755"/>
                <a:gd name="connsiteY2" fmla="*/ 50977 h 51112"/>
                <a:gd name="connsiteX3" fmla="*/ 237 w 42755"/>
                <a:gd name="connsiteY3" fmla="*/ 6992 h 51112"/>
                <a:gd name="connsiteX4" fmla="*/ 7568 w 42755"/>
                <a:gd name="connsiteY4" fmla="*/ 28 h 51112"/>
                <a:gd name="connsiteX5" fmla="*/ 14166 w 42755"/>
                <a:gd name="connsiteY5" fmla="*/ 6992 h 51112"/>
                <a:gd name="connsiteX6" fmla="*/ 14166 w 42755"/>
                <a:gd name="connsiteY6" fmla="*/ 8825 h 51112"/>
                <a:gd name="connsiteX7" fmla="*/ 42756 w 42755"/>
                <a:gd name="connsiteY7" fmla="*/ 23120 h 5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55" h="51112">
                  <a:moveTo>
                    <a:pt x="42756" y="23120"/>
                  </a:moveTo>
                  <a:cubicBezTo>
                    <a:pt x="42023" y="29718"/>
                    <a:pt x="41656" y="35582"/>
                    <a:pt x="40557" y="41447"/>
                  </a:cubicBezTo>
                  <a:cubicBezTo>
                    <a:pt x="37991" y="51710"/>
                    <a:pt x="24796" y="51343"/>
                    <a:pt x="21130" y="50977"/>
                  </a:cubicBezTo>
                  <a:cubicBezTo>
                    <a:pt x="11600" y="49877"/>
                    <a:pt x="-1962" y="17255"/>
                    <a:pt x="237" y="6992"/>
                  </a:cubicBezTo>
                  <a:cubicBezTo>
                    <a:pt x="1337" y="2960"/>
                    <a:pt x="3536" y="394"/>
                    <a:pt x="7568" y="28"/>
                  </a:cubicBezTo>
                  <a:cubicBezTo>
                    <a:pt x="12333" y="-339"/>
                    <a:pt x="13799" y="2960"/>
                    <a:pt x="14166" y="6992"/>
                  </a:cubicBezTo>
                  <a:cubicBezTo>
                    <a:pt x="14166" y="7725"/>
                    <a:pt x="14166" y="8092"/>
                    <a:pt x="14166" y="8825"/>
                  </a:cubicBezTo>
                  <a:cubicBezTo>
                    <a:pt x="20397" y="34116"/>
                    <a:pt x="20397" y="34116"/>
                    <a:pt x="42756" y="2312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A3E6E8F7-7486-4138-8067-553DC82FFB48}"/>
                </a:ext>
              </a:extLst>
            </p:cNvPr>
            <p:cNvSpPr/>
            <p:nvPr/>
          </p:nvSpPr>
          <p:spPr>
            <a:xfrm>
              <a:off x="11935659" y="5787704"/>
              <a:ext cx="19319" cy="47650"/>
            </a:xfrm>
            <a:custGeom>
              <a:avLst/>
              <a:gdLst>
                <a:gd name="connsiteX0" fmla="*/ 4658 w 19319"/>
                <a:gd name="connsiteY0" fmla="*/ 33722 h 47650"/>
                <a:gd name="connsiteX1" fmla="*/ 626 w 19319"/>
                <a:gd name="connsiteY1" fmla="*/ 0 h 47650"/>
                <a:gd name="connsiteX2" fmla="*/ 19319 w 19319"/>
                <a:gd name="connsiteY2" fmla="*/ 22725 h 47650"/>
                <a:gd name="connsiteX3" fmla="*/ 11989 w 19319"/>
                <a:gd name="connsiteY3" fmla="*/ 47650 h 47650"/>
                <a:gd name="connsiteX4" fmla="*/ 4658 w 19319"/>
                <a:gd name="connsiteY4" fmla="*/ 33722 h 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9" h="47650">
                  <a:moveTo>
                    <a:pt x="4658" y="33722"/>
                  </a:moveTo>
                  <a:cubicBezTo>
                    <a:pt x="8323" y="21992"/>
                    <a:pt x="-2673" y="11729"/>
                    <a:pt x="626" y="0"/>
                  </a:cubicBezTo>
                  <a:cubicBezTo>
                    <a:pt x="9056" y="5865"/>
                    <a:pt x="19319" y="9897"/>
                    <a:pt x="19319" y="22725"/>
                  </a:cubicBezTo>
                  <a:cubicBezTo>
                    <a:pt x="9423" y="28957"/>
                    <a:pt x="17853" y="40319"/>
                    <a:pt x="11989" y="47650"/>
                  </a:cubicBezTo>
                  <a:cubicBezTo>
                    <a:pt x="1359" y="47284"/>
                    <a:pt x="8690" y="37754"/>
                    <a:pt x="4658" y="337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DC4EF7E5-99E2-43B9-9BC8-BC5615395E78}"/>
                </a:ext>
              </a:extLst>
            </p:cNvPr>
            <p:cNvSpPr/>
            <p:nvPr/>
          </p:nvSpPr>
          <p:spPr>
            <a:xfrm>
              <a:off x="12158734" y="5991671"/>
              <a:ext cx="26539" cy="38681"/>
            </a:xfrm>
            <a:custGeom>
              <a:avLst/>
              <a:gdLst>
                <a:gd name="connsiteX0" fmla="*/ 11769 w 26539"/>
                <a:gd name="connsiteY0" fmla="*/ 38682 h 38681"/>
                <a:gd name="connsiteX1" fmla="*/ 11769 w 26539"/>
                <a:gd name="connsiteY1" fmla="*/ 23654 h 38681"/>
                <a:gd name="connsiteX2" fmla="*/ 5538 w 26539"/>
                <a:gd name="connsiteY2" fmla="*/ 13390 h 38681"/>
                <a:gd name="connsiteX3" fmla="*/ 40 w 26539"/>
                <a:gd name="connsiteY3" fmla="*/ 7892 h 38681"/>
                <a:gd name="connsiteX4" fmla="*/ 6637 w 26539"/>
                <a:gd name="connsiteY4" fmla="*/ 195 h 38681"/>
                <a:gd name="connsiteX5" fmla="*/ 24231 w 26539"/>
                <a:gd name="connsiteY5" fmla="*/ 8259 h 38681"/>
                <a:gd name="connsiteX6" fmla="*/ 20566 w 26539"/>
                <a:gd name="connsiteY6" fmla="*/ 21454 h 38681"/>
                <a:gd name="connsiteX7" fmla="*/ 11769 w 26539"/>
                <a:gd name="connsiteY7" fmla="*/ 38682 h 3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39" h="38681">
                  <a:moveTo>
                    <a:pt x="11769" y="38682"/>
                  </a:moveTo>
                  <a:cubicBezTo>
                    <a:pt x="6271" y="32451"/>
                    <a:pt x="10303" y="27685"/>
                    <a:pt x="11769" y="23654"/>
                  </a:cubicBezTo>
                  <a:cubicBezTo>
                    <a:pt x="13602" y="17056"/>
                    <a:pt x="17267" y="11191"/>
                    <a:pt x="5538" y="13390"/>
                  </a:cubicBezTo>
                  <a:cubicBezTo>
                    <a:pt x="1872" y="14124"/>
                    <a:pt x="-327" y="11191"/>
                    <a:pt x="40" y="7892"/>
                  </a:cubicBezTo>
                  <a:cubicBezTo>
                    <a:pt x="406" y="3861"/>
                    <a:pt x="2605" y="562"/>
                    <a:pt x="6637" y="195"/>
                  </a:cubicBezTo>
                  <a:cubicBezTo>
                    <a:pt x="13968" y="-905"/>
                    <a:pt x="19833" y="2761"/>
                    <a:pt x="24231" y="8259"/>
                  </a:cubicBezTo>
                  <a:cubicBezTo>
                    <a:pt x="28996" y="14124"/>
                    <a:pt x="25697" y="18156"/>
                    <a:pt x="20566" y="21454"/>
                  </a:cubicBezTo>
                  <a:cubicBezTo>
                    <a:pt x="13968" y="24753"/>
                    <a:pt x="15434" y="32817"/>
                    <a:pt x="11769" y="38682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B6C202AC-1284-4FA3-9E52-EF67CBF7F3BA}"/>
                </a:ext>
              </a:extLst>
            </p:cNvPr>
            <p:cNvSpPr/>
            <p:nvPr/>
          </p:nvSpPr>
          <p:spPr>
            <a:xfrm>
              <a:off x="12179300" y="6206188"/>
              <a:ext cx="24098" cy="31625"/>
            </a:xfrm>
            <a:custGeom>
              <a:avLst/>
              <a:gdLst>
                <a:gd name="connsiteX0" fmla="*/ 12096 w 24098"/>
                <a:gd name="connsiteY0" fmla="*/ 31625 h 31625"/>
                <a:gd name="connsiteX1" fmla="*/ 0 w 24098"/>
                <a:gd name="connsiteY1" fmla="*/ 836 h 31625"/>
                <a:gd name="connsiteX2" fmla="*/ 19060 w 24098"/>
                <a:gd name="connsiteY2" fmla="*/ 5968 h 31625"/>
                <a:gd name="connsiteX3" fmla="*/ 21626 w 24098"/>
                <a:gd name="connsiteY3" fmla="*/ 15498 h 31625"/>
                <a:gd name="connsiteX4" fmla="*/ 12096 w 24098"/>
                <a:gd name="connsiteY4" fmla="*/ 31625 h 3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98" h="31625">
                  <a:moveTo>
                    <a:pt x="12096" y="31625"/>
                  </a:moveTo>
                  <a:cubicBezTo>
                    <a:pt x="0" y="16231"/>
                    <a:pt x="0" y="16231"/>
                    <a:pt x="0" y="836"/>
                  </a:cubicBezTo>
                  <a:cubicBezTo>
                    <a:pt x="8430" y="-5029"/>
                    <a:pt x="7697" y="22462"/>
                    <a:pt x="19060" y="5968"/>
                  </a:cubicBezTo>
                  <a:cubicBezTo>
                    <a:pt x="20526" y="8900"/>
                    <a:pt x="27857" y="9633"/>
                    <a:pt x="21626" y="15498"/>
                  </a:cubicBezTo>
                  <a:cubicBezTo>
                    <a:pt x="17960" y="19163"/>
                    <a:pt x="15761" y="25028"/>
                    <a:pt x="12096" y="3162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A2562F26-8243-4C2D-B23D-EC2056E92A3E}"/>
                </a:ext>
              </a:extLst>
            </p:cNvPr>
            <p:cNvSpPr/>
            <p:nvPr/>
          </p:nvSpPr>
          <p:spPr>
            <a:xfrm>
              <a:off x="12434837" y="5697536"/>
              <a:ext cx="16111" cy="14839"/>
            </a:xfrm>
            <a:custGeom>
              <a:avLst/>
              <a:gdLst>
                <a:gd name="connsiteX0" fmla="*/ 1040 w 16111"/>
                <a:gd name="connsiteY0" fmla="*/ 7697 h 14839"/>
                <a:gd name="connsiteX1" fmla="*/ 6171 w 16111"/>
                <a:gd name="connsiteY1" fmla="*/ 0 h 14839"/>
                <a:gd name="connsiteX2" fmla="*/ 16068 w 16111"/>
                <a:gd name="connsiteY2" fmla="*/ 11363 h 14839"/>
                <a:gd name="connsiteX3" fmla="*/ 1040 w 16111"/>
                <a:gd name="connsiteY3" fmla="*/ 7697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1" h="14839">
                  <a:moveTo>
                    <a:pt x="1040" y="7697"/>
                  </a:moveTo>
                  <a:cubicBezTo>
                    <a:pt x="-1159" y="2566"/>
                    <a:pt x="-60" y="0"/>
                    <a:pt x="6171" y="0"/>
                  </a:cubicBezTo>
                  <a:cubicBezTo>
                    <a:pt x="14601" y="0"/>
                    <a:pt x="16434" y="4398"/>
                    <a:pt x="16068" y="11363"/>
                  </a:cubicBezTo>
                  <a:cubicBezTo>
                    <a:pt x="11669" y="6964"/>
                    <a:pt x="2139" y="23825"/>
                    <a:pt x="1040" y="7697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348BD1A7-6B42-43BD-8C88-B6EB6E25886F}"/>
                </a:ext>
              </a:extLst>
            </p:cNvPr>
            <p:cNvSpPr/>
            <p:nvPr/>
          </p:nvSpPr>
          <p:spPr>
            <a:xfrm>
              <a:off x="12019122" y="6137265"/>
              <a:ext cx="18693" cy="22475"/>
            </a:xfrm>
            <a:custGeom>
              <a:avLst/>
              <a:gdLst>
                <a:gd name="connsiteX0" fmla="*/ 0 w 18693"/>
                <a:gd name="connsiteY0" fmla="*/ 3782 h 22475"/>
                <a:gd name="connsiteX1" fmla="*/ 18694 w 18693"/>
                <a:gd name="connsiteY1" fmla="*/ 17344 h 22475"/>
                <a:gd name="connsiteX2" fmla="*/ 13929 w 18693"/>
                <a:gd name="connsiteY2" fmla="*/ 22476 h 22475"/>
                <a:gd name="connsiteX3" fmla="*/ 0 w 18693"/>
                <a:gd name="connsiteY3" fmla="*/ 3782 h 22475"/>
                <a:gd name="connsiteX4" fmla="*/ 0 w 18693"/>
                <a:gd name="connsiteY4" fmla="*/ 3782 h 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93" h="22475">
                  <a:moveTo>
                    <a:pt x="0" y="3782"/>
                  </a:moveTo>
                  <a:cubicBezTo>
                    <a:pt x="20526" y="-7947"/>
                    <a:pt x="14662" y="10747"/>
                    <a:pt x="18694" y="17344"/>
                  </a:cubicBezTo>
                  <a:cubicBezTo>
                    <a:pt x="17227" y="19177"/>
                    <a:pt x="15395" y="20643"/>
                    <a:pt x="13929" y="22476"/>
                  </a:cubicBezTo>
                  <a:cubicBezTo>
                    <a:pt x="9163" y="16245"/>
                    <a:pt x="4399" y="10014"/>
                    <a:pt x="0" y="3782"/>
                  </a:cubicBezTo>
                  <a:lnTo>
                    <a:pt x="0" y="3782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1CE713D5-15DB-4F75-9F4E-16B5D5EDD750}"/>
                </a:ext>
              </a:extLst>
            </p:cNvPr>
            <p:cNvSpPr/>
            <p:nvPr/>
          </p:nvSpPr>
          <p:spPr>
            <a:xfrm>
              <a:off x="12375032" y="5884560"/>
              <a:ext cx="19332" cy="11624"/>
            </a:xfrm>
            <a:custGeom>
              <a:avLst/>
              <a:gdLst>
                <a:gd name="connsiteX0" fmla="*/ 0 w 19332"/>
                <a:gd name="connsiteY0" fmla="*/ 3942 h 11624"/>
                <a:gd name="connsiteX1" fmla="*/ 18693 w 19332"/>
                <a:gd name="connsiteY1" fmla="*/ 2476 h 11624"/>
                <a:gd name="connsiteX2" fmla="*/ 17960 w 19332"/>
                <a:gd name="connsiteY2" fmla="*/ 9441 h 11624"/>
                <a:gd name="connsiteX3" fmla="*/ 0 w 19332"/>
                <a:gd name="connsiteY3" fmla="*/ 3942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2" h="11624">
                  <a:moveTo>
                    <a:pt x="0" y="3942"/>
                  </a:moveTo>
                  <a:cubicBezTo>
                    <a:pt x="7697" y="1377"/>
                    <a:pt x="13195" y="-2655"/>
                    <a:pt x="18693" y="2476"/>
                  </a:cubicBezTo>
                  <a:cubicBezTo>
                    <a:pt x="19793" y="3576"/>
                    <a:pt x="19426" y="7974"/>
                    <a:pt x="17960" y="9441"/>
                  </a:cubicBezTo>
                  <a:cubicBezTo>
                    <a:pt x="11729" y="14572"/>
                    <a:pt x="6964" y="9807"/>
                    <a:pt x="0" y="3942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3044DD51-5CA9-4BE8-A6F4-18F0E9138C55}"/>
                </a:ext>
              </a:extLst>
            </p:cNvPr>
            <p:cNvSpPr/>
            <p:nvPr/>
          </p:nvSpPr>
          <p:spPr>
            <a:xfrm>
              <a:off x="12007760" y="5767954"/>
              <a:ext cx="12151" cy="16084"/>
            </a:xfrm>
            <a:custGeom>
              <a:avLst/>
              <a:gdLst>
                <a:gd name="connsiteX0" fmla="*/ 0 w 12151"/>
                <a:gd name="connsiteY0" fmla="*/ 16084 h 16084"/>
                <a:gd name="connsiteX1" fmla="*/ 0 w 12151"/>
                <a:gd name="connsiteY1" fmla="*/ 1423 h 16084"/>
                <a:gd name="connsiteX2" fmla="*/ 12096 w 12151"/>
                <a:gd name="connsiteY2" fmla="*/ 6554 h 16084"/>
                <a:gd name="connsiteX3" fmla="*/ 0 w 12151"/>
                <a:gd name="connsiteY3" fmla="*/ 16084 h 1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51" h="16084">
                  <a:moveTo>
                    <a:pt x="0" y="16084"/>
                  </a:moveTo>
                  <a:cubicBezTo>
                    <a:pt x="4032" y="11319"/>
                    <a:pt x="0" y="6188"/>
                    <a:pt x="0" y="1423"/>
                  </a:cubicBezTo>
                  <a:cubicBezTo>
                    <a:pt x="6231" y="-2243"/>
                    <a:pt x="11729" y="1789"/>
                    <a:pt x="12096" y="6554"/>
                  </a:cubicBezTo>
                  <a:cubicBezTo>
                    <a:pt x="12829" y="12785"/>
                    <a:pt x="6231" y="15718"/>
                    <a:pt x="0" y="16084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238393B-4022-4AD2-A4EB-C7D7956518BB}"/>
                </a:ext>
              </a:extLst>
            </p:cNvPr>
            <p:cNvSpPr/>
            <p:nvPr/>
          </p:nvSpPr>
          <p:spPr>
            <a:xfrm>
              <a:off x="12087299" y="6181000"/>
              <a:ext cx="4924" cy="31888"/>
            </a:xfrm>
            <a:custGeom>
              <a:avLst/>
              <a:gdLst>
                <a:gd name="connsiteX0" fmla="*/ 0 w 4924"/>
                <a:gd name="connsiteY0" fmla="*/ 31889 h 31888"/>
                <a:gd name="connsiteX1" fmla="*/ 0 w 4924"/>
                <a:gd name="connsiteY1" fmla="*/ 0 h 31888"/>
                <a:gd name="connsiteX2" fmla="*/ 0 w 4924"/>
                <a:gd name="connsiteY2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24" h="31888">
                  <a:moveTo>
                    <a:pt x="0" y="31889"/>
                  </a:moveTo>
                  <a:cubicBezTo>
                    <a:pt x="0" y="18693"/>
                    <a:pt x="0" y="9896"/>
                    <a:pt x="0" y="0"/>
                  </a:cubicBezTo>
                  <a:cubicBezTo>
                    <a:pt x="8430" y="9896"/>
                    <a:pt x="4399" y="18693"/>
                    <a:pt x="0" y="31889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3732E586-B757-46ED-8E0C-53E07FD95467}"/>
                </a:ext>
              </a:extLst>
            </p:cNvPr>
            <p:cNvSpPr/>
            <p:nvPr/>
          </p:nvSpPr>
          <p:spPr>
            <a:xfrm>
              <a:off x="12181866" y="6181367"/>
              <a:ext cx="11027" cy="14326"/>
            </a:xfrm>
            <a:custGeom>
              <a:avLst/>
              <a:gdLst>
                <a:gd name="connsiteX0" fmla="*/ 0 w 11027"/>
                <a:gd name="connsiteY0" fmla="*/ 0 h 14326"/>
                <a:gd name="connsiteX1" fmla="*/ 10996 w 11027"/>
                <a:gd name="connsiteY1" fmla="*/ 10996 h 14326"/>
                <a:gd name="connsiteX2" fmla="*/ 7331 w 11027"/>
                <a:gd name="connsiteY2" fmla="*/ 14295 h 14326"/>
                <a:gd name="connsiteX3" fmla="*/ 0 w 11027"/>
                <a:gd name="connsiteY3" fmla="*/ 0 h 1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7" h="14326">
                  <a:moveTo>
                    <a:pt x="0" y="0"/>
                  </a:moveTo>
                  <a:cubicBezTo>
                    <a:pt x="7331" y="366"/>
                    <a:pt x="9530" y="5498"/>
                    <a:pt x="10996" y="10996"/>
                  </a:cubicBezTo>
                  <a:cubicBezTo>
                    <a:pt x="11363" y="11729"/>
                    <a:pt x="8430" y="14662"/>
                    <a:pt x="7331" y="14295"/>
                  </a:cubicBezTo>
                  <a:cubicBezTo>
                    <a:pt x="-1466" y="12829"/>
                    <a:pt x="3665" y="4398"/>
                    <a:pt x="0" y="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C737B28B-9A39-4448-A870-1F1B5D77F256}"/>
                </a:ext>
              </a:extLst>
            </p:cNvPr>
            <p:cNvSpPr/>
            <p:nvPr/>
          </p:nvSpPr>
          <p:spPr>
            <a:xfrm>
              <a:off x="12412842" y="6396525"/>
              <a:ext cx="45060" cy="89435"/>
            </a:xfrm>
            <a:custGeom>
              <a:avLst/>
              <a:gdLst>
                <a:gd name="connsiteX0" fmla="*/ 26333 w 45060"/>
                <a:gd name="connsiteY0" fmla="*/ 74774 h 89435"/>
                <a:gd name="connsiteX1" fmla="*/ 14604 w 45060"/>
                <a:gd name="connsiteY1" fmla="*/ 89436 h 89435"/>
                <a:gd name="connsiteX2" fmla="*/ 309 w 45060"/>
                <a:gd name="connsiteY2" fmla="*/ 61212 h 89435"/>
                <a:gd name="connsiteX3" fmla="*/ 8006 w 45060"/>
                <a:gd name="connsiteY3" fmla="*/ 52782 h 89435"/>
                <a:gd name="connsiteX4" fmla="*/ 24501 w 45060"/>
                <a:gd name="connsiteY4" fmla="*/ 29690 h 89435"/>
                <a:gd name="connsiteX5" fmla="*/ 26700 w 45060"/>
                <a:gd name="connsiteY5" fmla="*/ 0 h 89435"/>
                <a:gd name="connsiteX6" fmla="*/ 34031 w 45060"/>
                <a:gd name="connsiteY6" fmla="*/ 0 h 89435"/>
                <a:gd name="connsiteX7" fmla="*/ 45027 w 45060"/>
                <a:gd name="connsiteY7" fmla="*/ 19060 h 89435"/>
                <a:gd name="connsiteX8" fmla="*/ 41361 w 45060"/>
                <a:gd name="connsiteY8" fmla="*/ 41785 h 89435"/>
                <a:gd name="connsiteX9" fmla="*/ 37330 w 45060"/>
                <a:gd name="connsiteY9" fmla="*/ 51315 h 89435"/>
                <a:gd name="connsiteX10" fmla="*/ 26333 w 45060"/>
                <a:gd name="connsiteY10" fmla="*/ 7477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60" h="89435">
                  <a:moveTo>
                    <a:pt x="26333" y="74774"/>
                  </a:moveTo>
                  <a:cubicBezTo>
                    <a:pt x="11305" y="70742"/>
                    <a:pt x="16070" y="82471"/>
                    <a:pt x="14604" y="89436"/>
                  </a:cubicBezTo>
                  <a:cubicBezTo>
                    <a:pt x="-1157" y="85770"/>
                    <a:pt x="-424" y="73674"/>
                    <a:pt x="309" y="61212"/>
                  </a:cubicBezTo>
                  <a:cubicBezTo>
                    <a:pt x="676" y="56080"/>
                    <a:pt x="2508" y="52415"/>
                    <a:pt x="8006" y="52782"/>
                  </a:cubicBezTo>
                  <a:cubicBezTo>
                    <a:pt x="27066" y="54614"/>
                    <a:pt x="28166" y="35554"/>
                    <a:pt x="24501" y="29690"/>
                  </a:cubicBezTo>
                  <a:cubicBezTo>
                    <a:pt x="16803" y="17227"/>
                    <a:pt x="25600" y="9530"/>
                    <a:pt x="26700" y="0"/>
                  </a:cubicBezTo>
                  <a:cubicBezTo>
                    <a:pt x="29266" y="0"/>
                    <a:pt x="31465" y="0"/>
                    <a:pt x="34031" y="0"/>
                  </a:cubicBezTo>
                  <a:cubicBezTo>
                    <a:pt x="42828" y="3299"/>
                    <a:pt x="45393" y="10630"/>
                    <a:pt x="45027" y="19060"/>
                  </a:cubicBezTo>
                  <a:cubicBezTo>
                    <a:pt x="43927" y="26757"/>
                    <a:pt x="43194" y="34455"/>
                    <a:pt x="41361" y="41785"/>
                  </a:cubicBezTo>
                  <a:cubicBezTo>
                    <a:pt x="40628" y="45451"/>
                    <a:pt x="38429" y="51682"/>
                    <a:pt x="37330" y="51315"/>
                  </a:cubicBezTo>
                  <a:cubicBezTo>
                    <a:pt x="15337" y="50949"/>
                    <a:pt x="29632" y="67077"/>
                    <a:pt x="26333" y="74774"/>
                  </a:cubicBezTo>
                  <a:close/>
                </a:path>
              </a:pathLst>
            </a:custGeom>
            <a:solidFill>
              <a:srgbClr val="C79E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3D60BAD8-D149-4C5A-950C-4310CB95C251}"/>
                </a:ext>
              </a:extLst>
            </p:cNvPr>
            <p:cNvSpPr/>
            <p:nvPr/>
          </p:nvSpPr>
          <p:spPr>
            <a:xfrm>
              <a:off x="12471820" y="6201265"/>
              <a:ext cx="35165" cy="52309"/>
            </a:xfrm>
            <a:custGeom>
              <a:avLst/>
              <a:gdLst>
                <a:gd name="connsiteX0" fmla="*/ 20137 w 35165"/>
                <a:gd name="connsiteY0" fmla="*/ 52310 h 52309"/>
                <a:gd name="connsiteX1" fmla="*/ 4742 w 35165"/>
                <a:gd name="connsiteY1" fmla="*/ 14190 h 52309"/>
                <a:gd name="connsiteX2" fmla="*/ 35165 w 35165"/>
                <a:gd name="connsiteY2" fmla="*/ 3194 h 52309"/>
                <a:gd name="connsiteX3" fmla="*/ 20137 w 35165"/>
                <a:gd name="connsiteY3" fmla="*/ 52310 h 5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65" h="52309">
                  <a:moveTo>
                    <a:pt x="20137" y="52310"/>
                  </a:moveTo>
                  <a:cubicBezTo>
                    <a:pt x="1443" y="45345"/>
                    <a:pt x="-5521" y="28851"/>
                    <a:pt x="4742" y="14190"/>
                  </a:cubicBezTo>
                  <a:cubicBezTo>
                    <a:pt x="11340" y="994"/>
                    <a:pt x="21237" y="-3771"/>
                    <a:pt x="35165" y="3194"/>
                  </a:cubicBezTo>
                  <a:cubicBezTo>
                    <a:pt x="28201" y="19321"/>
                    <a:pt x="38464" y="40214"/>
                    <a:pt x="20137" y="52310"/>
                  </a:cubicBezTo>
                  <a:close/>
                </a:path>
              </a:pathLst>
            </a:custGeom>
            <a:solidFill>
              <a:srgbClr val="C49C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8B470DD6-8517-440D-B3BA-3EA2A2672B4E}"/>
                </a:ext>
              </a:extLst>
            </p:cNvPr>
            <p:cNvSpPr/>
            <p:nvPr/>
          </p:nvSpPr>
          <p:spPr>
            <a:xfrm>
              <a:off x="12432263" y="6334213"/>
              <a:ext cx="33521" cy="33620"/>
            </a:xfrm>
            <a:custGeom>
              <a:avLst/>
              <a:gdLst>
                <a:gd name="connsiteX0" fmla="*/ 22308 w 33521"/>
                <a:gd name="connsiteY0" fmla="*/ 32255 h 33620"/>
                <a:gd name="connsiteX1" fmla="*/ 1048 w 33521"/>
                <a:gd name="connsiteY1" fmla="*/ 27124 h 33620"/>
                <a:gd name="connsiteX2" fmla="*/ 7279 w 33521"/>
                <a:gd name="connsiteY2" fmla="*/ 13195 h 33620"/>
                <a:gd name="connsiteX3" fmla="*/ 14244 w 33521"/>
                <a:gd name="connsiteY3" fmla="*/ 14662 h 33620"/>
                <a:gd name="connsiteX4" fmla="*/ 13144 w 33521"/>
                <a:gd name="connsiteY4" fmla="*/ 0 h 33620"/>
                <a:gd name="connsiteX5" fmla="*/ 33304 w 33521"/>
                <a:gd name="connsiteY5" fmla="*/ 5864 h 33620"/>
                <a:gd name="connsiteX6" fmla="*/ 22308 w 33521"/>
                <a:gd name="connsiteY6" fmla="*/ 32255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21" h="33620">
                  <a:moveTo>
                    <a:pt x="22308" y="32255"/>
                  </a:moveTo>
                  <a:cubicBezTo>
                    <a:pt x="13877" y="36287"/>
                    <a:pt x="6546" y="30422"/>
                    <a:pt x="1048" y="27124"/>
                  </a:cubicBezTo>
                  <a:cubicBezTo>
                    <a:pt x="-2984" y="24925"/>
                    <a:pt x="5813" y="18327"/>
                    <a:pt x="7279" y="13195"/>
                  </a:cubicBezTo>
                  <a:cubicBezTo>
                    <a:pt x="9845" y="12462"/>
                    <a:pt x="11678" y="21626"/>
                    <a:pt x="14244" y="14662"/>
                  </a:cubicBezTo>
                  <a:cubicBezTo>
                    <a:pt x="15710" y="10996"/>
                    <a:pt x="13144" y="5498"/>
                    <a:pt x="13144" y="0"/>
                  </a:cubicBezTo>
                  <a:cubicBezTo>
                    <a:pt x="18276" y="9163"/>
                    <a:pt x="25606" y="8797"/>
                    <a:pt x="33304" y="5864"/>
                  </a:cubicBezTo>
                  <a:cubicBezTo>
                    <a:pt x="35136" y="16861"/>
                    <a:pt x="24873" y="23092"/>
                    <a:pt x="22308" y="3225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0D8042D-6C22-405F-BECC-08338ADA2A56}"/>
                </a:ext>
              </a:extLst>
            </p:cNvPr>
            <p:cNvSpPr/>
            <p:nvPr/>
          </p:nvSpPr>
          <p:spPr>
            <a:xfrm>
              <a:off x="12446873" y="6372700"/>
              <a:ext cx="22748" cy="42885"/>
            </a:xfrm>
            <a:custGeom>
              <a:avLst/>
              <a:gdLst>
                <a:gd name="connsiteX0" fmla="*/ 10996 w 22748"/>
                <a:gd name="connsiteY0" fmla="*/ 42885 h 42885"/>
                <a:gd name="connsiteX1" fmla="*/ 0 w 22748"/>
                <a:gd name="connsiteY1" fmla="*/ 23825 h 42885"/>
                <a:gd name="connsiteX2" fmla="*/ 20893 w 22748"/>
                <a:gd name="connsiteY2" fmla="*/ 0 h 42885"/>
                <a:gd name="connsiteX3" fmla="*/ 10996 w 22748"/>
                <a:gd name="connsiteY3" fmla="*/ 42885 h 4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48" h="42885">
                  <a:moveTo>
                    <a:pt x="10996" y="42885"/>
                  </a:moveTo>
                  <a:cubicBezTo>
                    <a:pt x="7331" y="36654"/>
                    <a:pt x="3666" y="30056"/>
                    <a:pt x="0" y="23825"/>
                  </a:cubicBezTo>
                  <a:cubicBezTo>
                    <a:pt x="15395" y="23825"/>
                    <a:pt x="9163" y="4765"/>
                    <a:pt x="20893" y="0"/>
                  </a:cubicBezTo>
                  <a:cubicBezTo>
                    <a:pt x="27490" y="16861"/>
                    <a:pt x="14662" y="28957"/>
                    <a:pt x="10996" y="4288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43528CFF-DD2F-485C-B1B8-F1FCBDE5A22E}"/>
                </a:ext>
              </a:extLst>
            </p:cNvPr>
            <p:cNvSpPr/>
            <p:nvPr/>
          </p:nvSpPr>
          <p:spPr>
            <a:xfrm>
              <a:off x="12488962" y="6309655"/>
              <a:ext cx="16719" cy="39267"/>
            </a:xfrm>
            <a:custGeom>
              <a:avLst/>
              <a:gdLst>
                <a:gd name="connsiteX0" fmla="*/ 2629 w 16719"/>
                <a:gd name="connsiteY0" fmla="*/ 0 h 39267"/>
                <a:gd name="connsiteX1" fmla="*/ 15824 w 16719"/>
                <a:gd name="connsiteY1" fmla="*/ 31889 h 39267"/>
                <a:gd name="connsiteX2" fmla="*/ 13258 w 16719"/>
                <a:gd name="connsiteY2" fmla="*/ 39220 h 39267"/>
                <a:gd name="connsiteX3" fmla="*/ 7394 w 16719"/>
                <a:gd name="connsiteY3" fmla="*/ 36288 h 39267"/>
                <a:gd name="connsiteX4" fmla="*/ 2629 w 16719"/>
                <a:gd name="connsiteY4" fmla="*/ 0 h 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9" h="39267">
                  <a:moveTo>
                    <a:pt x="2629" y="0"/>
                  </a:moveTo>
                  <a:cubicBezTo>
                    <a:pt x="13258" y="10263"/>
                    <a:pt x="9593" y="23092"/>
                    <a:pt x="15824" y="31889"/>
                  </a:cubicBezTo>
                  <a:cubicBezTo>
                    <a:pt x="17290" y="34088"/>
                    <a:pt x="17290" y="38487"/>
                    <a:pt x="13258" y="39220"/>
                  </a:cubicBezTo>
                  <a:cubicBezTo>
                    <a:pt x="11426" y="39586"/>
                    <a:pt x="8860" y="37754"/>
                    <a:pt x="7394" y="36288"/>
                  </a:cubicBezTo>
                  <a:cubicBezTo>
                    <a:pt x="-2503" y="26024"/>
                    <a:pt x="-670" y="14295"/>
                    <a:pt x="2629" y="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D81E0E08-69EF-41F9-A32B-064D37AC6A13}"/>
                </a:ext>
              </a:extLst>
            </p:cNvPr>
            <p:cNvSpPr/>
            <p:nvPr/>
          </p:nvSpPr>
          <p:spPr>
            <a:xfrm>
              <a:off x="12476929" y="6196557"/>
              <a:ext cx="30422" cy="19264"/>
            </a:xfrm>
            <a:custGeom>
              <a:avLst/>
              <a:gdLst>
                <a:gd name="connsiteX0" fmla="*/ 30423 w 30422"/>
                <a:gd name="connsiteY0" fmla="*/ 8268 h 19264"/>
                <a:gd name="connsiteX1" fmla="*/ 0 w 30422"/>
                <a:gd name="connsiteY1" fmla="*/ 19264 h 19264"/>
                <a:gd name="connsiteX2" fmla="*/ 30423 w 30422"/>
                <a:gd name="connsiteY2" fmla="*/ 4603 h 19264"/>
                <a:gd name="connsiteX3" fmla="*/ 30423 w 30422"/>
                <a:gd name="connsiteY3" fmla="*/ 8268 h 1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22" h="19264">
                  <a:moveTo>
                    <a:pt x="30423" y="8268"/>
                  </a:moveTo>
                  <a:cubicBezTo>
                    <a:pt x="19060" y="8268"/>
                    <a:pt x="8797" y="11200"/>
                    <a:pt x="0" y="19264"/>
                  </a:cubicBezTo>
                  <a:cubicBezTo>
                    <a:pt x="4765" y="1304"/>
                    <a:pt x="17961" y="-5294"/>
                    <a:pt x="30423" y="4603"/>
                  </a:cubicBezTo>
                  <a:cubicBezTo>
                    <a:pt x="30423" y="5702"/>
                    <a:pt x="30423" y="6802"/>
                    <a:pt x="30423" y="826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508672F6-B208-4C97-A25F-2623A4003FA4}"/>
                </a:ext>
              </a:extLst>
            </p:cNvPr>
            <p:cNvSpPr/>
            <p:nvPr/>
          </p:nvSpPr>
          <p:spPr>
            <a:xfrm>
              <a:off x="12488553" y="5680395"/>
              <a:ext cx="26637" cy="24456"/>
            </a:xfrm>
            <a:custGeom>
              <a:avLst/>
              <a:gdLst>
                <a:gd name="connsiteX0" fmla="*/ 26496 w 26637"/>
                <a:gd name="connsiteY0" fmla="*/ 23738 h 24456"/>
                <a:gd name="connsiteX1" fmla="*/ 1571 w 26637"/>
                <a:gd name="connsiteY1" fmla="*/ 14208 h 24456"/>
                <a:gd name="connsiteX2" fmla="*/ 1205 w 26637"/>
                <a:gd name="connsiteY2" fmla="*/ 8343 h 24456"/>
                <a:gd name="connsiteX3" fmla="*/ 20631 w 26637"/>
                <a:gd name="connsiteY3" fmla="*/ 279 h 24456"/>
                <a:gd name="connsiteX4" fmla="*/ 24297 w 26637"/>
                <a:gd name="connsiteY4" fmla="*/ 5778 h 24456"/>
                <a:gd name="connsiteX5" fmla="*/ 26496 w 26637"/>
                <a:gd name="connsiteY5" fmla="*/ 23738 h 2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37" h="24456">
                  <a:moveTo>
                    <a:pt x="26496" y="23738"/>
                  </a:moveTo>
                  <a:cubicBezTo>
                    <a:pt x="15133" y="27770"/>
                    <a:pt x="11468" y="13475"/>
                    <a:pt x="1571" y="14208"/>
                  </a:cubicBezTo>
                  <a:cubicBezTo>
                    <a:pt x="-261" y="14574"/>
                    <a:pt x="-628" y="8710"/>
                    <a:pt x="1205" y="8343"/>
                  </a:cubicBezTo>
                  <a:cubicBezTo>
                    <a:pt x="8169" y="6144"/>
                    <a:pt x="12568" y="-1553"/>
                    <a:pt x="20631" y="279"/>
                  </a:cubicBezTo>
                  <a:cubicBezTo>
                    <a:pt x="22098" y="646"/>
                    <a:pt x="23197" y="3945"/>
                    <a:pt x="24297" y="5778"/>
                  </a:cubicBezTo>
                  <a:cubicBezTo>
                    <a:pt x="11468" y="13475"/>
                    <a:pt x="28329" y="16774"/>
                    <a:pt x="26496" y="2373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995CF525-9B21-4DF1-8356-63C34A108EE0}"/>
                </a:ext>
              </a:extLst>
            </p:cNvPr>
            <p:cNvSpPr/>
            <p:nvPr/>
          </p:nvSpPr>
          <p:spPr>
            <a:xfrm>
              <a:off x="12524579" y="5791370"/>
              <a:ext cx="18226" cy="21192"/>
            </a:xfrm>
            <a:custGeom>
              <a:avLst/>
              <a:gdLst>
                <a:gd name="connsiteX0" fmla="*/ 16494 w 18226"/>
                <a:gd name="connsiteY0" fmla="*/ 0 h 21192"/>
                <a:gd name="connsiteX1" fmla="*/ 16494 w 18226"/>
                <a:gd name="connsiteY1" fmla="*/ 18693 h 21192"/>
                <a:gd name="connsiteX2" fmla="*/ 0 w 18226"/>
                <a:gd name="connsiteY2" fmla="*/ 18327 h 21192"/>
                <a:gd name="connsiteX3" fmla="*/ 16494 w 18226"/>
                <a:gd name="connsiteY3" fmla="*/ 0 h 2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6" h="21192">
                  <a:moveTo>
                    <a:pt x="16494" y="0"/>
                  </a:moveTo>
                  <a:cubicBezTo>
                    <a:pt x="20893" y="6231"/>
                    <a:pt x="15395" y="12462"/>
                    <a:pt x="16494" y="18693"/>
                  </a:cubicBezTo>
                  <a:cubicBezTo>
                    <a:pt x="11363" y="17960"/>
                    <a:pt x="6231" y="24925"/>
                    <a:pt x="0" y="18327"/>
                  </a:cubicBezTo>
                  <a:cubicBezTo>
                    <a:pt x="5498" y="12462"/>
                    <a:pt x="10996" y="6231"/>
                    <a:pt x="16494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ADA7D381-83B2-4B5E-963B-57859D6FB38E}"/>
                </a:ext>
              </a:extLst>
            </p:cNvPr>
            <p:cNvSpPr/>
            <p:nvPr/>
          </p:nvSpPr>
          <p:spPr>
            <a:xfrm>
              <a:off x="12483312" y="5825390"/>
              <a:ext cx="12010" cy="12379"/>
            </a:xfrm>
            <a:custGeom>
              <a:avLst/>
              <a:gdLst>
                <a:gd name="connsiteX0" fmla="*/ 11944 w 12010"/>
                <a:gd name="connsiteY0" fmla="*/ 7032 h 12379"/>
                <a:gd name="connsiteX1" fmla="*/ 6080 w 12010"/>
                <a:gd name="connsiteY1" fmla="*/ 12163 h 12379"/>
                <a:gd name="connsiteX2" fmla="*/ 215 w 12010"/>
                <a:gd name="connsiteY2" fmla="*/ 4099 h 12379"/>
                <a:gd name="connsiteX3" fmla="*/ 7546 w 12010"/>
                <a:gd name="connsiteY3" fmla="*/ 67 h 12379"/>
                <a:gd name="connsiteX4" fmla="*/ 11944 w 12010"/>
                <a:gd name="connsiteY4" fmla="*/ 7032 h 1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0" h="12379">
                  <a:moveTo>
                    <a:pt x="11944" y="7032"/>
                  </a:moveTo>
                  <a:cubicBezTo>
                    <a:pt x="10844" y="9964"/>
                    <a:pt x="9745" y="13263"/>
                    <a:pt x="6080" y="12163"/>
                  </a:cubicBezTo>
                  <a:cubicBezTo>
                    <a:pt x="2414" y="11064"/>
                    <a:pt x="-885" y="8498"/>
                    <a:pt x="215" y="4099"/>
                  </a:cubicBezTo>
                  <a:cubicBezTo>
                    <a:pt x="948" y="800"/>
                    <a:pt x="4247" y="-299"/>
                    <a:pt x="7546" y="67"/>
                  </a:cubicBezTo>
                  <a:cubicBezTo>
                    <a:pt x="11211" y="1167"/>
                    <a:pt x="12311" y="3733"/>
                    <a:pt x="11944" y="70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27C71C69-816D-4D2C-B225-2FF24227637F}"/>
                </a:ext>
              </a:extLst>
            </p:cNvPr>
            <p:cNvSpPr/>
            <p:nvPr/>
          </p:nvSpPr>
          <p:spPr>
            <a:xfrm>
              <a:off x="12104526" y="5538091"/>
              <a:ext cx="152066" cy="171910"/>
            </a:xfrm>
            <a:custGeom>
              <a:avLst/>
              <a:gdLst>
                <a:gd name="connsiteX0" fmla="*/ 53515 w 152066"/>
                <a:gd name="connsiteY0" fmla="*/ 159444 h 171910"/>
                <a:gd name="connsiteX1" fmla="*/ 39586 w 152066"/>
                <a:gd name="connsiteY1" fmla="*/ 122424 h 171910"/>
                <a:gd name="connsiteX2" fmla="*/ 38853 w 152066"/>
                <a:gd name="connsiteY2" fmla="*/ 114726 h 171910"/>
                <a:gd name="connsiteX3" fmla="*/ 44351 w 152066"/>
                <a:gd name="connsiteY3" fmla="*/ 82471 h 171910"/>
                <a:gd name="connsiteX4" fmla="*/ 0 w 152066"/>
                <a:gd name="connsiteY4" fmla="*/ 74774 h 171910"/>
                <a:gd name="connsiteX5" fmla="*/ 26757 w 152066"/>
                <a:gd name="connsiteY5" fmla="*/ 57913 h 171910"/>
                <a:gd name="connsiteX6" fmla="*/ 40319 w 152066"/>
                <a:gd name="connsiteY6" fmla="*/ 65610 h 171910"/>
                <a:gd name="connsiteX7" fmla="*/ 46917 w 152066"/>
                <a:gd name="connsiteY7" fmla="*/ 67810 h 171910"/>
                <a:gd name="connsiteX8" fmla="*/ 48017 w 152066"/>
                <a:gd name="connsiteY8" fmla="*/ 61212 h 171910"/>
                <a:gd name="connsiteX9" fmla="*/ 42152 w 152066"/>
                <a:gd name="connsiteY9" fmla="*/ 24558 h 171910"/>
                <a:gd name="connsiteX10" fmla="*/ 83571 w 152066"/>
                <a:gd name="connsiteY10" fmla="*/ 18327 h 171910"/>
                <a:gd name="connsiteX11" fmla="*/ 93467 w 152066"/>
                <a:gd name="connsiteY11" fmla="*/ 9163 h 171910"/>
                <a:gd name="connsiteX12" fmla="*/ 114360 w 152066"/>
                <a:gd name="connsiteY12" fmla="*/ 0 h 171910"/>
                <a:gd name="connsiteX13" fmla="*/ 117659 w 152066"/>
                <a:gd name="connsiteY13" fmla="*/ 13562 h 171910"/>
                <a:gd name="connsiteX14" fmla="*/ 117659 w 152066"/>
                <a:gd name="connsiteY14" fmla="*/ 32255 h 171910"/>
                <a:gd name="connsiteX15" fmla="*/ 103364 w 152066"/>
                <a:gd name="connsiteY15" fmla="*/ 39220 h 171910"/>
                <a:gd name="connsiteX16" fmla="*/ 93101 w 152066"/>
                <a:gd name="connsiteY16" fmla="*/ 40686 h 171910"/>
                <a:gd name="connsiteX17" fmla="*/ 93467 w 152066"/>
                <a:gd name="connsiteY17" fmla="*/ 64144 h 171910"/>
                <a:gd name="connsiteX18" fmla="*/ 95667 w 152066"/>
                <a:gd name="connsiteY18" fmla="*/ 81005 h 171910"/>
                <a:gd name="connsiteX19" fmla="*/ 95667 w 152066"/>
                <a:gd name="connsiteY19" fmla="*/ 92734 h 171910"/>
                <a:gd name="connsiteX20" fmla="*/ 107396 w 152066"/>
                <a:gd name="connsiteY20" fmla="*/ 94567 h 171910"/>
                <a:gd name="connsiteX21" fmla="*/ 129022 w 152066"/>
                <a:gd name="connsiteY21" fmla="*/ 93101 h 171910"/>
                <a:gd name="connsiteX22" fmla="*/ 138185 w 152066"/>
                <a:gd name="connsiteY22" fmla="*/ 90168 h 171910"/>
                <a:gd name="connsiteX23" fmla="*/ 147715 w 152066"/>
                <a:gd name="connsiteY23" fmla="*/ 84670 h 171910"/>
                <a:gd name="connsiteX24" fmla="*/ 151381 w 152066"/>
                <a:gd name="connsiteY24" fmla="*/ 96400 h 171910"/>
                <a:gd name="connsiteX25" fmla="*/ 142217 w 152066"/>
                <a:gd name="connsiteY25" fmla="*/ 123523 h 171910"/>
                <a:gd name="connsiteX26" fmla="*/ 114727 w 152066"/>
                <a:gd name="connsiteY26" fmla="*/ 112527 h 171910"/>
                <a:gd name="connsiteX27" fmla="*/ 100432 w 152066"/>
                <a:gd name="connsiteY27" fmla="*/ 151014 h 171910"/>
                <a:gd name="connsiteX28" fmla="*/ 85037 w 152066"/>
                <a:gd name="connsiteY28" fmla="*/ 171540 h 171910"/>
                <a:gd name="connsiteX29" fmla="*/ 85037 w 152066"/>
                <a:gd name="connsiteY29" fmla="*/ 171540 h 171910"/>
                <a:gd name="connsiteX30" fmla="*/ 53515 w 152066"/>
                <a:gd name="connsiteY30" fmla="*/ 159444 h 17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066" h="171910">
                  <a:moveTo>
                    <a:pt x="53515" y="159444"/>
                  </a:moveTo>
                  <a:cubicBezTo>
                    <a:pt x="52782" y="145516"/>
                    <a:pt x="55347" y="130488"/>
                    <a:pt x="39586" y="122424"/>
                  </a:cubicBezTo>
                  <a:cubicBezTo>
                    <a:pt x="35554" y="120225"/>
                    <a:pt x="36654" y="115826"/>
                    <a:pt x="38853" y="114726"/>
                  </a:cubicBezTo>
                  <a:cubicBezTo>
                    <a:pt x="58646" y="107029"/>
                    <a:pt x="48383" y="87603"/>
                    <a:pt x="44351" y="82471"/>
                  </a:cubicBezTo>
                  <a:cubicBezTo>
                    <a:pt x="35921" y="70742"/>
                    <a:pt x="19793" y="68543"/>
                    <a:pt x="0" y="74774"/>
                  </a:cubicBezTo>
                  <a:cubicBezTo>
                    <a:pt x="10263" y="64877"/>
                    <a:pt x="19793" y="63778"/>
                    <a:pt x="26757" y="57913"/>
                  </a:cubicBezTo>
                  <a:cubicBezTo>
                    <a:pt x="34455" y="50949"/>
                    <a:pt x="35188" y="63778"/>
                    <a:pt x="40319" y="65610"/>
                  </a:cubicBezTo>
                  <a:cubicBezTo>
                    <a:pt x="42518" y="66343"/>
                    <a:pt x="44718" y="67077"/>
                    <a:pt x="46917" y="67810"/>
                  </a:cubicBezTo>
                  <a:cubicBezTo>
                    <a:pt x="47284" y="65610"/>
                    <a:pt x="49116" y="62312"/>
                    <a:pt x="48017" y="61212"/>
                  </a:cubicBezTo>
                  <a:cubicBezTo>
                    <a:pt x="39220" y="49849"/>
                    <a:pt x="45451" y="36287"/>
                    <a:pt x="42152" y="24558"/>
                  </a:cubicBezTo>
                  <a:cubicBezTo>
                    <a:pt x="55714" y="21259"/>
                    <a:pt x="68543" y="14661"/>
                    <a:pt x="83571" y="18327"/>
                  </a:cubicBezTo>
                  <a:cubicBezTo>
                    <a:pt x="90535" y="20160"/>
                    <a:pt x="91635" y="12829"/>
                    <a:pt x="93467" y="9163"/>
                  </a:cubicBezTo>
                  <a:cubicBezTo>
                    <a:pt x="97866" y="-1100"/>
                    <a:pt x="110328" y="9163"/>
                    <a:pt x="114360" y="0"/>
                  </a:cubicBezTo>
                  <a:cubicBezTo>
                    <a:pt x="119858" y="3665"/>
                    <a:pt x="116559" y="9163"/>
                    <a:pt x="117659" y="13562"/>
                  </a:cubicBezTo>
                  <a:cubicBezTo>
                    <a:pt x="109962" y="19793"/>
                    <a:pt x="118758" y="26024"/>
                    <a:pt x="117659" y="32255"/>
                  </a:cubicBezTo>
                  <a:cubicBezTo>
                    <a:pt x="117659" y="44351"/>
                    <a:pt x="109595" y="39220"/>
                    <a:pt x="103364" y="39220"/>
                  </a:cubicBezTo>
                  <a:cubicBezTo>
                    <a:pt x="99699" y="39220"/>
                    <a:pt x="91635" y="38487"/>
                    <a:pt x="93101" y="40686"/>
                  </a:cubicBezTo>
                  <a:cubicBezTo>
                    <a:pt x="98965" y="49116"/>
                    <a:pt x="79539" y="57180"/>
                    <a:pt x="93467" y="64144"/>
                  </a:cubicBezTo>
                  <a:cubicBezTo>
                    <a:pt x="102264" y="68909"/>
                    <a:pt x="100432" y="74774"/>
                    <a:pt x="95667" y="81005"/>
                  </a:cubicBezTo>
                  <a:cubicBezTo>
                    <a:pt x="92734" y="85037"/>
                    <a:pt x="92368" y="88702"/>
                    <a:pt x="95667" y="92734"/>
                  </a:cubicBezTo>
                  <a:cubicBezTo>
                    <a:pt x="99332" y="97133"/>
                    <a:pt x="102631" y="96400"/>
                    <a:pt x="107396" y="94567"/>
                  </a:cubicBezTo>
                  <a:cubicBezTo>
                    <a:pt x="114360" y="91268"/>
                    <a:pt x="121324" y="89435"/>
                    <a:pt x="129022" y="93101"/>
                  </a:cubicBezTo>
                  <a:cubicBezTo>
                    <a:pt x="133054" y="94934"/>
                    <a:pt x="136352" y="94567"/>
                    <a:pt x="138185" y="90168"/>
                  </a:cubicBezTo>
                  <a:cubicBezTo>
                    <a:pt x="140018" y="86137"/>
                    <a:pt x="141850" y="81371"/>
                    <a:pt x="147715" y="84670"/>
                  </a:cubicBezTo>
                  <a:cubicBezTo>
                    <a:pt x="152114" y="87236"/>
                    <a:pt x="152847" y="92368"/>
                    <a:pt x="151381" y="96400"/>
                  </a:cubicBezTo>
                  <a:cubicBezTo>
                    <a:pt x="147715" y="105197"/>
                    <a:pt x="151747" y="117659"/>
                    <a:pt x="142217" y="123523"/>
                  </a:cubicBezTo>
                  <a:cubicBezTo>
                    <a:pt x="125723" y="133787"/>
                    <a:pt x="124990" y="133053"/>
                    <a:pt x="114727" y="112527"/>
                  </a:cubicBezTo>
                  <a:cubicBezTo>
                    <a:pt x="101898" y="122790"/>
                    <a:pt x="102264" y="138185"/>
                    <a:pt x="100432" y="151014"/>
                  </a:cubicBezTo>
                  <a:cubicBezTo>
                    <a:pt x="98599" y="162377"/>
                    <a:pt x="93467" y="167142"/>
                    <a:pt x="85037" y="171540"/>
                  </a:cubicBezTo>
                  <a:lnTo>
                    <a:pt x="85037" y="171540"/>
                  </a:lnTo>
                  <a:cubicBezTo>
                    <a:pt x="70742" y="173739"/>
                    <a:pt x="62678" y="165675"/>
                    <a:pt x="53515" y="159444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C6130DFA-08DF-46DB-A40D-347F6D607EEA}"/>
                </a:ext>
              </a:extLst>
            </p:cNvPr>
            <p:cNvSpPr/>
            <p:nvPr/>
          </p:nvSpPr>
          <p:spPr>
            <a:xfrm>
              <a:off x="12175407" y="5561522"/>
              <a:ext cx="199680" cy="318456"/>
            </a:xfrm>
            <a:custGeom>
              <a:avLst/>
              <a:gdLst>
                <a:gd name="connsiteX0" fmla="*/ 12690 w 199680"/>
                <a:gd name="connsiteY0" fmla="*/ 147376 h 318456"/>
                <a:gd name="connsiteX1" fmla="*/ 26618 w 199680"/>
                <a:gd name="connsiteY1" fmla="*/ 112555 h 318456"/>
                <a:gd name="connsiteX2" fmla="*/ 43479 w 199680"/>
                <a:gd name="connsiteY2" fmla="*/ 77733 h 318456"/>
                <a:gd name="connsiteX3" fmla="*/ 56674 w 199680"/>
                <a:gd name="connsiteY3" fmla="*/ 103391 h 318456"/>
                <a:gd name="connsiteX4" fmla="*/ 70969 w 199680"/>
                <a:gd name="connsiteY4" fmla="*/ 98260 h 318456"/>
                <a:gd name="connsiteX5" fmla="*/ 74635 w 199680"/>
                <a:gd name="connsiteY5" fmla="*/ 61239 h 318456"/>
                <a:gd name="connsiteX6" fmla="*/ 53375 w 199680"/>
                <a:gd name="connsiteY6" fmla="*/ 71502 h 318456"/>
                <a:gd name="connsiteX7" fmla="*/ 39447 w 199680"/>
                <a:gd name="connsiteY7" fmla="*/ 73335 h 318456"/>
                <a:gd name="connsiteX8" fmla="*/ 22953 w 199680"/>
                <a:gd name="connsiteY8" fmla="*/ 75168 h 318456"/>
                <a:gd name="connsiteX9" fmla="*/ 21853 w 199680"/>
                <a:gd name="connsiteY9" fmla="*/ 53909 h 318456"/>
                <a:gd name="connsiteX10" fmla="*/ 25885 w 199680"/>
                <a:gd name="connsiteY10" fmla="*/ 46211 h 318456"/>
                <a:gd name="connsiteX11" fmla="*/ 7925 w 199680"/>
                <a:gd name="connsiteY11" fmla="*/ 41813 h 318456"/>
                <a:gd name="connsiteX12" fmla="*/ 17821 w 199680"/>
                <a:gd name="connsiteY12" fmla="*/ 24219 h 318456"/>
                <a:gd name="connsiteX13" fmla="*/ 15622 w 199680"/>
                <a:gd name="connsiteY13" fmla="*/ 17255 h 318456"/>
                <a:gd name="connsiteX14" fmla="*/ 12690 w 199680"/>
                <a:gd name="connsiteY14" fmla="*/ 12123 h 318456"/>
                <a:gd name="connsiteX15" fmla="*/ 18921 w 199680"/>
                <a:gd name="connsiteY15" fmla="*/ 9191 h 318456"/>
                <a:gd name="connsiteX16" fmla="*/ 47877 w 199680"/>
                <a:gd name="connsiteY16" fmla="*/ 8091 h 318456"/>
                <a:gd name="connsiteX17" fmla="*/ 69137 w 199680"/>
                <a:gd name="connsiteY17" fmla="*/ 5159 h 318456"/>
                <a:gd name="connsiteX18" fmla="*/ 83798 w 199680"/>
                <a:gd name="connsiteY18" fmla="*/ 5159 h 318456"/>
                <a:gd name="connsiteX19" fmla="*/ 112755 w 199680"/>
                <a:gd name="connsiteY19" fmla="*/ 17621 h 318456"/>
                <a:gd name="connsiteX20" fmla="*/ 129249 w 199680"/>
                <a:gd name="connsiteY20" fmla="*/ 23119 h 318456"/>
                <a:gd name="connsiteX21" fmla="*/ 160405 w 199680"/>
                <a:gd name="connsiteY21" fmla="*/ 25318 h 318456"/>
                <a:gd name="connsiteX22" fmla="*/ 175433 w 199680"/>
                <a:gd name="connsiteY22" fmla="*/ 26785 h 318456"/>
                <a:gd name="connsiteX23" fmla="*/ 168835 w 199680"/>
                <a:gd name="connsiteY23" fmla="*/ 64538 h 318456"/>
                <a:gd name="connsiteX24" fmla="*/ 167369 w 199680"/>
                <a:gd name="connsiteY24" fmla="*/ 72968 h 318456"/>
                <a:gd name="connsiteX25" fmla="*/ 167369 w 199680"/>
                <a:gd name="connsiteY25" fmla="*/ 81032 h 318456"/>
                <a:gd name="connsiteX26" fmla="*/ 175799 w 199680"/>
                <a:gd name="connsiteY26" fmla="*/ 113288 h 318456"/>
                <a:gd name="connsiteX27" fmla="*/ 188628 w 199680"/>
                <a:gd name="connsiteY27" fmla="*/ 108156 h 318456"/>
                <a:gd name="connsiteX28" fmla="*/ 185329 w 199680"/>
                <a:gd name="connsiteY28" fmla="*/ 147376 h 318456"/>
                <a:gd name="connsiteX29" fmla="*/ 194859 w 199680"/>
                <a:gd name="connsiteY29" fmla="*/ 155806 h 318456"/>
                <a:gd name="connsiteX30" fmla="*/ 199258 w 199680"/>
                <a:gd name="connsiteY30" fmla="*/ 164970 h 318456"/>
                <a:gd name="connsiteX31" fmla="*/ 191561 w 199680"/>
                <a:gd name="connsiteY31" fmla="*/ 165336 h 318456"/>
                <a:gd name="connsiteX32" fmla="*/ 184230 w 199680"/>
                <a:gd name="connsiteY32" fmla="*/ 167535 h 318456"/>
                <a:gd name="connsiteX33" fmla="*/ 177266 w 199680"/>
                <a:gd name="connsiteY33" fmla="*/ 205656 h 318456"/>
                <a:gd name="connsiteX34" fmla="*/ 177266 w 199680"/>
                <a:gd name="connsiteY34" fmla="*/ 210787 h 318456"/>
                <a:gd name="connsiteX35" fmla="*/ 190461 w 199680"/>
                <a:gd name="connsiteY35" fmla="*/ 236811 h 318456"/>
                <a:gd name="connsiteX36" fmla="*/ 156006 w 199680"/>
                <a:gd name="connsiteY36" fmla="*/ 259170 h 318456"/>
                <a:gd name="connsiteX37" fmla="*/ 96993 w 199680"/>
                <a:gd name="connsiteY37" fmla="*/ 245975 h 318456"/>
                <a:gd name="connsiteX38" fmla="*/ 92229 w 199680"/>
                <a:gd name="connsiteY38" fmla="*/ 256971 h 318456"/>
                <a:gd name="connsiteX39" fmla="*/ 123384 w 199680"/>
                <a:gd name="connsiteY39" fmla="*/ 281529 h 318456"/>
                <a:gd name="connsiteX40" fmla="*/ 138412 w 199680"/>
                <a:gd name="connsiteY40" fmla="*/ 296557 h 318456"/>
                <a:gd name="connsiteX41" fmla="*/ 153074 w 199680"/>
                <a:gd name="connsiteY41" fmla="*/ 304621 h 318456"/>
                <a:gd name="connsiteX42" fmla="*/ 132181 w 199680"/>
                <a:gd name="connsiteY42" fmla="*/ 313051 h 318456"/>
                <a:gd name="connsiteX43" fmla="*/ 93328 w 199680"/>
                <a:gd name="connsiteY43" fmla="*/ 295091 h 318456"/>
                <a:gd name="connsiteX44" fmla="*/ 70603 w 199680"/>
                <a:gd name="connsiteY44" fmla="*/ 300222 h 318456"/>
                <a:gd name="connsiteX45" fmla="*/ 32849 w 199680"/>
                <a:gd name="connsiteY45" fmla="*/ 278230 h 318456"/>
                <a:gd name="connsiteX46" fmla="*/ 25885 w 199680"/>
                <a:gd name="connsiteY46" fmla="*/ 273099 h 318456"/>
                <a:gd name="connsiteX47" fmla="*/ 25152 w 199680"/>
                <a:gd name="connsiteY47" fmla="*/ 253306 h 318456"/>
                <a:gd name="connsiteX48" fmla="*/ 31750 w 199680"/>
                <a:gd name="connsiteY48" fmla="*/ 236078 h 318456"/>
                <a:gd name="connsiteX49" fmla="*/ 35415 w 199680"/>
                <a:gd name="connsiteY49" fmla="*/ 225449 h 318456"/>
                <a:gd name="connsiteX50" fmla="*/ 26252 w 199680"/>
                <a:gd name="connsiteY50" fmla="*/ 226182 h 318456"/>
                <a:gd name="connsiteX51" fmla="*/ 11590 w 199680"/>
                <a:gd name="connsiteY51" fmla="*/ 219951 h 318456"/>
                <a:gd name="connsiteX52" fmla="*/ 4626 w 199680"/>
                <a:gd name="connsiteY52" fmla="*/ 205289 h 318456"/>
                <a:gd name="connsiteX53" fmla="*/ 3160 w 199680"/>
                <a:gd name="connsiteY53" fmla="*/ 193193 h 318456"/>
                <a:gd name="connsiteX54" fmla="*/ 14156 w 199680"/>
                <a:gd name="connsiteY54" fmla="*/ 189894 h 318456"/>
                <a:gd name="connsiteX55" fmla="*/ 17455 w 199680"/>
                <a:gd name="connsiteY55" fmla="*/ 189528 h 318456"/>
                <a:gd name="connsiteX56" fmla="*/ 39814 w 199680"/>
                <a:gd name="connsiteY56" fmla="*/ 168635 h 318456"/>
                <a:gd name="connsiteX57" fmla="*/ 12690 w 199680"/>
                <a:gd name="connsiteY57" fmla="*/ 147376 h 31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99680" h="318456">
                  <a:moveTo>
                    <a:pt x="12690" y="147376"/>
                  </a:moveTo>
                  <a:cubicBezTo>
                    <a:pt x="26985" y="139679"/>
                    <a:pt x="25152" y="123551"/>
                    <a:pt x="26618" y="112555"/>
                  </a:cubicBezTo>
                  <a:cubicBezTo>
                    <a:pt x="28451" y="97893"/>
                    <a:pt x="36148" y="89096"/>
                    <a:pt x="43479" y="77733"/>
                  </a:cubicBezTo>
                  <a:cubicBezTo>
                    <a:pt x="51543" y="84698"/>
                    <a:pt x="46778" y="96427"/>
                    <a:pt x="56674" y="103391"/>
                  </a:cubicBezTo>
                  <a:cubicBezTo>
                    <a:pt x="59607" y="101192"/>
                    <a:pt x="57041" y="78100"/>
                    <a:pt x="70969" y="98260"/>
                  </a:cubicBezTo>
                  <a:cubicBezTo>
                    <a:pt x="65838" y="85064"/>
                    <a:pt x="80133" y="75534"/>
                    <a:pt x="74635" y="61239"/>
                  </a:cubicBezTo>
                  <a:cubicBezTo>
                    <a:pt x="69870" y="72602"/>
                    <a:pt x="69137" y="89096"/>
                    <a:pt x="53375" y="71502"/>
                  </a:cubicBezTo>
                  <a:cubicBezTo>
                    <a:pt x="51543" y="69303"/>
                    <a:pt x="43112" y="71136"/>
                    <a:pt x="39447" y="73335"/>
                  </a:cubicBezTo>
                  <a:cubicBezTo>
                    <a:pt x="33582" y="76634"/>
                    <a:pt x="29184" y="87264"/>
                    <a:pt x="22953" y="75168"/>
                  </a:cubicBezTo>
                  <a:cubicBezTo>
                    <a:pt x="19654" y="68937"/>
                    <a:pt x="7925" y="61972"/>
                    <a:pt x="21853" y="53909"/>
                  </a:cubicBezTo>
                  <a:cubicBezTo>
                    <a:pt x="24419" y="52442"/>
                    <a:pt x="27351" y="49877"/>
                    <a:pt x="25885" y="46211"/>
                  </a:cubicBezTo>
                  <a:cubicBezTo>
                    <a:pt x="22220" y="38147"/>
                    <a:pt x="14522" y="45478"/>
                    <a:pt x="7925" y="41813"/>
                  </a:cubicBezTo>
                  <a:cubicBezTo>
                    <a:pt x="11223" y="35948"/>
                    <a:pt x="14522" y="30083"/>
                    <a:pt x="17821" y="24219"/>
                  </a:cubicBezTo>
                  <a:cubicBezTo>
                    <a:pt x="20020" y="20920"/>
                    <a:pt x="22953" y="17621"/>
                    <a:pt x="15622" y="17255"/>
                  </a:cubicBezTo>
                  <a:cubicBezTo>
                    <a:pt x="13056" y="16888"/>
                    <a:pt x="10857" y="14689"/>
                    <a:pt x="12690" y="12123"/>
                  </a:cubicBezTo>
                  <a:cubicBezTo>
                    <a:pt x="13789" y="10290"/>
                    <a:pt x="16722" y="9557"/>
                    <a:pt x="18921" y="9191"/>
                  </a:cubicBezTo>
                  <a:cubicBezTo>
                    <a:pt x="28451" y="6992"/>
                    <a:pt x="38347" y="15055"/>
                    <a:pt x="47877" y="8091"/>
                  </a:cubicBezTo>
                  <a:cubicBezTo>
                    <a:pt x="55575" y="11023"/>
                    <a:pt x="63272" y="21286"/>
                    <a:pt x="69137" y="5159"/>
                  </a:cubicBezTo>
                  <a:cubicBezTo>
                    <a:pt x="70969" y="27"/>
                    <a:pt x="78300" y="-3272"/>
                    <a:pt x="83798" y="5159"/>
                  </a:cubicBezTo>
                  <a:cubicBezTo>
                    <a:pt x="90396" y="15789"/>
                    <a:pt x="101759" y="17255"/>
                    <a:pt x="112755" y="17621"/>
                  </a:cubicBezTo>
                  <a:cubicBezTo>
                    <a:pt x="118986" y="17988"/>
                    <a:pt x="123751" y="20187"/>
                    <a:pt x="129249" y="23119"/>
                  </a:cubicBezTo>
                  <a:cubicBezTo>
                    <a:pt x="137313" y="27518"/>
                    <a:pt x="149042" y="33382"/>
                    <a:pt x="160405" y="25318"/>
                  </a:cubicBezTo>
                  <a:cubicBezTo>
                    <a:pt x="165170" y="22020"/>
                    <a:pt x="171034" y="21286"/>
                    <a:pt x="175433" y="26785"/>
                  </a:cubicBezTo>
                  <a:cubicBezTo>
                    <a:pt x="162971" y="37414"/>
                    <a:pt x="146110" y="47311"/>
                    <a:pt x="168835" y="64538"/>
                  </a:cubicBezTo>
                  <a:cubicBezTo>
                    <a:pt x="171767" y="66737"/>
                    <a:pt x="168835" y="70403"/>
                    <a:pt x="167369" y="72968"/>
                  </a:cubicBezTo>
                  <a:cubicBezTo>
                    <a:pt x="165536" y="75901"/>
                    <a:pt x="160771" y="78467"/>
                    <a:pt x="167369" y="81032"/>
                  </a:cubicBezTo>
                  <a:cubicBezTo>
                    <a:pt x="184596" y="87630"/>
                    <a:pt x="186062" y="98993"/>
                    <a:pt x="175799" y="113288"/>
                  </a:cubicBezTo>
                  <a:cubicBezTo>
                    <a:pt x="182764" y="116220"/>
                    <a:pt x="182397" y="107790"/>
                    <a:pt x="188628" y="108156"/>
                  </a:cubicBezTo>
                  <a:cubicBezTo>
                    <a:pt x="183497" y="120985"/>
                    <a:pt x="197059" y="133814"/>
                    <a:pt x="185329" y="147376"/>
                  </a:cubicBezTo>
                  <a:cubicBezTo>
                    <a:pt x="181664" y="151774"/>
                    <a:pt x="190827" y="153607"/>
                    <a:pt x="194859" y="155806"/>
                  </a:cubicBezTo>
                  <a:cubicBezTo>
                    <a:pt x="198158" y="157639"/>
                    <a:pt x="200724" y="161304"/>
                    <a:pt x="199258" y="164970"/>
                  </a:cubicBezTo>
                  <a:cubicBezTo>
                    <a:pt x="197792" y="169002"/>
                    <a:pt x="194493" y="167535"/>
                    <a:pt x="191561" y="165336"/>
                  </a:cubicBezTo>
                  <a:cubicBezTo>
                    <a:pt x="187895" y="162770"/>
                    <a:pt x="184963" y="164603"/>
                    <a:pt x="184230" y="167535"/>
                  </a:cubicBezTo>
                  <a:cubicBezTo>
                    <a:pt x="181297" y="179998"/>
                    <a:pt x="162971" y="189894"/>
                    <a:pt x="177266" y="205656"/>
                  </a:cubicBezTo>
                  <a:cubicBezTo>
                    <a:pt x="177999" y="206755"/>
                    <a:pt x="177999" y="209687"/>
                    <a:pt x="177266" y="210787"/>
                  </a:cubicBezTo>
                  <a:cubicBezTo>
                    <a:pt x="165536" y="225815"/>
                    <a:pt x="179098" y="229847"/>
                    <a:pt x="190461" y="236811"/>
                  </a:cubicBezTo>
                  <a:cubicBezTo>
                    <a:pt x="175799" y="241576"/>
                    <a:pt x="170301" y="256604"/>
                    <a:pt x="156006" y="259170"/>
                  </a:cubicBezTo>
                  <a:cubicBezTo>
                    <a:pt x="137679" y="249274"/>
                    <a:pt x="116787" y="249640"/>
                    <a:pt x="96993" y="245975"/>
                  </a:cubicBezTo>
                  <a:cubicBezTo>
                    <a:pt x="91495" y="244875"/>
                    <a:pt x="89663" y="251106"/>
                    <a:pt x="92229" y="256971"/>
                  </a:cubicBezTo>
                  <a:cubicBezTo>
                    <a:pt x="98093" y="271266"/>
                    <a:pt x="107623" y="280429"/>
                    <a:pt x="123384" y="281529"/>
                  </a:cubicBezTo>
                  <a:cubicBezTo>
                    <a:pt x="129249" y="285927"/>
                    <a:pt x="125950" y="299123"/>
                    <a:pt x="138412" y="296557"/>
                  </a:cubicBezTo>
                  <a:cubicBezTo>
                    <a:pt x="143177" y="299123"/>
                    <a:pt x="148309" y="301689"/>
                    <a:pt x="153074" y="304621"/>
                  </a:cubicBezTo>
                  <a:cubicBezTo>
                    <a:pt x="150142" y="317450"/>
                    <a:pt x="144644" y="323681"/>
                    <a:pt x="132181" y="313051"/>
                  </a:cubicBezTo>
                  <a:cubicBezTo>
                    <a:pt x="120819" y="303521"/>
                    <a:pt x="108356" y="296557"/>
                    <a:pt x="93328" y="295091"/>
                  </a:cubicBezTo>
                  <a:cubicBezTo>
                    <a:pt x="85631" y="294358"/>
                    <a:pt x="77567" y="294724"/>
                    <a:pt x="70603" y="300222"/>
                  </a:cubicBezTo>
                  <a:cubicBezTo>
                    <a:pt x="68037" y="277497"/>
                    <a:pt x="52276" y="268700"/>
                    <a:pt x="32849" y="278230"/>
                  </a:cubicBezTo>
                  <a:cubicBezTo>
                    <a:pt x="26252" y="281529"/>
                    <a:pt x="28084" y="281162"/>
                    <a:pt x="25885" y="273099"/>
                  </a:cubicBezTo>
                  <a:cubicBezTo>
                    <a:pt x="24052" y="266134"/>
                    <a:pt x="27351" y="259903"/>
                    <a:pt x="25152" y="253306"/>
                  </a:cubicBezTo>
                  <a:cubicBezTo>
                    <a:pt x="22586" y="245242"/>
                    <a:pt x="21120" y="239011"/>
                    <a:pt x="31750" y="236078"/>
                  </a:cubicBezTo>
                  <a:cubicBezTo>
                    <a:pt x="37248" y="234612"/>
                    <a:pt x="37614" y="229480"/>
                    <a:pt x="35415" y="225449"/>
                  </a:cubicBezTo>
                  <a:cubicBezTo>
                    <a:pt x="32483" y="220317"/>
                    <a:pt x="28817" y="223982"/>
                    <a:pt x="26252" y="226182"/>
                  </a:cubicBezTo>
                  <a:cubicBezTo>
                    <a:pt x="17088" y="233879"/>
                    <a:pt x="13789" y="228747"/>
                    <a:pt x="11590" y="219951"/>
                  </a:cubicBezTo>
                  <a:cubicBezTo>
                    <a:pt x="10124" y="214819"/>
                    <a:pt x="10857" y="208588"/>
                    <a:pt x="4626" y="205289"/>
                  </a:cubicBezTo>
                  <a:cubicBezTo>
                    <a:pt x="-872" y="202357"/>
                    <a:pt x="-1605" y="197225"/>
                    <a:pt x="3160" y="193193"/>
                  </a:cubicBezTo>
                  <a:cubicBezTo>
                    <a:pt x="6092" y="190994"/>
                    <a:pt x="6825" y="178532"/>
                    <a:pt x="14156" y="189894"/>
                  </a:cubicBezTo>
                  <a:cubicBezTo>
                    <a:pt x="15255" y="191361"/>
                    <a:pt x="17821" y="192460"/>
                    <a:pt x="17455" y="189528"/>
                  </a:cubicBezTo>
                  <a:cubicBezTo>
                    <a:pt x="14522" y="171201"/>
                    <a:pt x="29550" y="173034"/>
                    <a:pt x="39814" y="168635"/>
                  </a:cubicBezTo>
                  <a:cubicBezTo>
                    <a:pt x="30283" y="161304"/>
                    <a:pt x="34315" y="139679"/>
                    <a:pt x="12690" y="14737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7015E0A-EE5E-4C95-BCE4-4F5881C5BB1A}"/>
                </a:ext>
              </a:extLst>
            </p:cNvPr>
            <p:cNvSpPr/>
            <p:nvPr/>
          </p:nvSpPr>
          <p:spPr>
            <a:xfrm>
              <a:off x="10689320" y="5052922"/>
              <a:ext cx="146678" cy="163148"/>
            </a:xfrm>
            <a:custGeom>
              <a:avLst/>
              <a:gdLst>
                <a:gd name="connsiteX0" fmla="*/ 0 w 146678"/>
                <a:gd name="connsiteY0" fmla="*/ 32494 h 163148"/>
                <a:gd name="connsiteX1" fmla="*/ 3299 w 146678"/>
                <a:gd name="connsiteY1" fmla="*/ 25896 h 163148"/>
                <a:gd name="connsiteX2" fmla="*/ 16861 w 146678"/>
                <a:gd name="connsiteY2" fmla="*/ 605 h 163148"/>
                <a:gd name="connsiteX3" fmla="*/ 55714 w 146678"/>
                <a:gd name="connsiteY3" fmla="*/ 9035 h 163148"/>
                <a:gd name="connsiteX4" fmla="*/ 96766 w 146678"/>
                <a:gd name="connsiteY4" fmla="*/ 24430 h 163148"/>
                <a:gd name="connsiteX5" fmla="*/ 146615 w 146678"/>
                <a:gd name="connsiteY5" fmla="*/ 80510 h 163148"/>
                <a:gd name="connsiteX6" fmla="*/ 123524 w 146678"/>
                <a:gd name="connsiteY6" fmla="*/ 104702 h 163148"/>
                <a:gd name="connsiteX7" fmla="*/ 105930 w 146678"/>
                <a:gd name="connsiteY7" fmla="*/ 122296 h 163148"/>
                <a:gd name="connsiteX8" fmla="*/ 101898 w 146678"/>
                <a:gd name="connsiteY8" fmla="*/ 156017 h 163148"/>
                <a:gd name="connsiteX9" fmla="*/ 91635 w 146678"/>
                <a:gd name="connsiteY9" fmla="*/ 160416 h 163148"/>
                <a:gd name="connsiteX10" fmla="*/ 59746 w 146678"/>
                <a:gd name="connsiteY10" fmla="*/ 141722 h 163148"/>
                <a:gd name="connsiteX11" fmla="*/ 37387 w 146678"/>
                <a:gd name="connsiteY11" fmla="*/ 129993 h 163148"/>
                <a:gd name="connsiteX12" fmla="*/ 7697 w 146678"/>
                <a:gd name="connsiteY12" fmla="*/ 102869 h 163148"/>
                <a:gd name="connsiteX13" fmla="*/ 2932 w 146678"/>
                <a:gd name="connsiteY13" fmla="*/ 50454 h 163148"/>
                <a:gd name="connsiteX14" fmla="*/ 0 w 146678"/>
                <a:gd name="connsiteY14" fmla="*/ 32494 h 16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678" h="163148">
                  <a:moveTo>
                    <a:pt x="0" y="32494"/>
                  </a:moveTo>
                  <a:cubicBezTo>
                    <a:pt x="1100" y="30294"/>
                    <a:pt x="1833" y="27729"/>
                    <a:pt x="3299" y="25896"/>
                  </a:cubicBezTo>
                  <a:cubicBezTo>
                    <a:pt x="9163" y="17832"/>
                    <a:pt x="4398" y="2438"/>
                    <a:pt x="16861" y="605"/>
                  </a:cubicBezTo>
                  <a:cubicBezTo>
                    <a:pt x="30056" y="-1228"/>
                    <a:pt x="45084" y="971"/>
                    <a:pt x="55714" y="9035"/>
                  </a:cubicBezTo>
                  <a:cubicBezTo>
                    <a:pt x="68543" y="18932"/>
                    <a:pt x="82838" y="21497"/>
                    <a:pt x="96766" y="24430"/>
                  </a:cubicBezTo>
                  <a:cubicBezTo>
                    <a:pt x="124990" y="30294"/>
                    <a:pt x="145882" y="60717"/>
                    <a:pt x="146615" y="80510"/>
                  </a:cubicBezTo>
                  <a:cubicBezTo>
                    <a:pt x="147349" y="98104"/>
                    <a:pt x="141850" y="103969"/>
                    <a:pt x="123524" y="104702"/>
                  </a:cubicBezTo>
                  <a:cubicBezTo>
                    <a:pt x="112894" y="105068"/>
                    <a:pt x="103730" y="113499"/>
                    <a:pt x="105930" y="122296"/>
                  </a:cubicBezTo>
                  <a:cubicBezTo>
                    <a:pt x="109228" y="134758"/>
                    <a:pt x="99699" y="143921"/>
                    <a:pt x="101898" y="156017"/>
                  </a:cubicBezTo>
                  <a:cubicBezTo>
                    <a:pt x="103364" y="164814"/>
                    <a:pt x="97866" y="164448"/>
                    <a:pt x="91635" y="160416"/>
                  </a:cubicBezTo>
                  <a:cubicBezTo>
                    <a:pt x="81372" y="153818"/>
                    <a:pt x="70375" y="147953"/>
                    <a:pt x="59746" y="141722"/>
                  </a:cubicBezTo>
                  <a:cubicBezTo>
                    <a:pt x="53515" y="135857"/>
                    <a:pt x="46917" y="131093"/>
                    <a:pt x="37387" y="129993"/>
                  </a:cubicBezTo>
                  <a:cubicBezTo>
                    <a:pt x="21626" y="128160"/>
                    <a:pt x="10996" y="117897"/>
                    <a:pt x="7697" y="102869"/>
                  </a:cubicBezTo>
                  <a:cubicBezTo>
                    <a:pt x="4032" y="85642"/>
                    <a:pt x="-3665" y="68781"/>
                    <a:pt x="2932" y="50454"/>
                  </a:cubicBezTo>
                  <a:cubicBezTo>
                    <a:pt x="5865" y="44223"/>
                    <a:pt x="3299" y="37992"/>
                    <a:pt x="0" y="32494"/>
                  </a:cubicBezTo>
                  <a:close/>
                </a:path>
              </a:pathLst>
            </a:custGeom>
            <a:solidFill>
              <a:srgbClr val="E7D6C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56D76BD-17BC-41EE-AAE7-B3E7E03CCF45}"/>
                </a:ext>
              </a:extLst>
            </p:cNvPr>
            <p:cNvSpPr/>
            <p:nvPr/>
          </p:nvSpPr>
          <p:spPr>
            <a:xfrm>
              <a:off x="10975363" y="5100131"/>
              <a:ext cx="157102" cy="196685"/>
            </a:xfrm>
            <a:custGeom>
              <a:avLst/>
              <a:gdLst>
                <a:gd name="connsiteX0" fmla="*/ 157103 w 157102"/>
                <a:gd name="connsiteY0" fmla="*/ 84984 h 196685"/>
                <a:gd name="connsiteX1" fmla="*/ 120449 w 157102"/>
                <a:gd name="connsiteY1" fmla="*/ 109175 h 196685"/>
                <a:gd name="connsiteX2" fmla="*/ 98823 w 157102"/>
                <a:gd name="connsiteY2" fmla="*/ 136666 h 196685"/>
                <a:gd name="connsiteX3" fmla="*/ 79397 w 157102"/>
                <a:gd name="connsiteY3" fmla="*/ 190180 h 196685"/>
                <a:gd name="connsiteX4" fmla="*/ 72432 w 157102"/>
                <a:gd name="connsiteY4" fmla="*/ 196412 h 196685"/>
                <a:gd name="connsiteX5" fmla="*/ 57038 w 157102"/>
                <a:gd name="connsiteY5" fmla="*/ 155359 h 196685"/>
                <a:gd name="connsiteX6" fmla="*/ 58504 w 157102"/>
                <a:gd name="connsiteY6" fmla="*/ 120538 h 196685"/>
                <a:gd name="connsiteX7" fmla="*/ 57404 w 157102"/>
                <a:gd name="connsiteY7" fmla="*/ 102944 h 196685"/>
                <a:gd name="connsiteX8" fmla="*/ 34679 w 157102"/>
                <a:gd name="connsiteY8" fmla="*/ 73988 h 196685"/>
                <a:gd name="connsiteX9" fmla="*/ 17085 w 157102"/>
                <a:gd name="connsiteY9" fmla="*/ 40999 h 196685"/>
                <a:gd name="connsiteX10" fmla="*/ 5722 w 157102"/>
                <a:gd name="connsiteY10" fmla="*/ 23405 h 196685"/>
                <a:gd name="connsiteX11" fmla="*/ 957 w 157102"/>
                <a:gd name="connsiteY11" fmla="*/ 13509 h 196685"/>
                <a:gd name="connsiteX12" fmla="*/ 11953 w 157102"/>
                <a:gd name="connsiteY12" fmla="*/ 8744 h 196685"/>
                <a:gd name="connsiteX13" fmla="*/ 59603 w 157102"/>
                <a:gd name="connsiteY13" fmla="*/ 1780 h 196685"/>
                <a:gd name="connsiteX14" fmla="*/ 68767 w 157102"/>
                <a:gd name="connsiteY14" fmla="*/ 2146 h 196685"/>
                <a:gd name="connsiteX15" fmla="*/ 93692 w 157102"/>
                <a:gd name="connsiteY15" fmla="*/ 43565 h 196685"/>
                <a:gd name="connsiteX16" fmla="*/ 95158 w 157102"/>
                <a:gd name="connsiteY16" fmla="*/ 46864 h 196685"/>
                <a:gd name="connsiteX17" fmla="*/ 135843 w 157102"/>
                <a:gd name="connsiteY17" fmla="*/ 42832 h 196685"/>
                <a:gd name="connsiteX18" fmla="*/ 153437 w 157102"/>
                <a:gd name="connsiteY18" fmla="*/ 34768 h 196685"/>
                <a:gd name="connsiteX19" fmla="*/ 149405 w 157102"/>
                <a:gd name="connsiteY19" fmla="*/ 51629 h 196685"/>
                <a:gd name="connsiteX20" fmla="*/ 157103 w 157102"/>
                <a:gd name="connsiteY20" fmla="*/ 84984 h 19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7102" h="196685">
                  <a:moveTo>
                    <a:pt x="157103" y="84984"/>
                  </a:moveTo>
                  <a:cubicBezTo>
                    <a:pt x="138776" y="86450"/>
                    <a:pt x="128513" y="94880"/>
                    <a:pt x="120449" y="109175"/>
                  </a:cubicBezTo>
                  <a:cubicBezTo>
                    <a:pt x="114951" y="119072"/>
                    <a:pt x="96257" y="121271"/>
                    <a:pt x="98823" y="136666"/>
                  </a:cubicBezTo>
                  <a:cubicBezTo>
                    <a:pt x="103222" y="159025"/>
                    <a:pt x="87094" y="172953"/>
                    <a:pt x="79397" y="190180"/>
                  </a:cubicBezTo>
                  <a:cubicBezTo>
                    <a:pt x="77930" y="193113"/>
                    <a:pt x="79030" y="197878"/>
                    <a:pt x="72432" y="196412"/>
                  </a:cubicBezTo>
                  <a:cubicBezTo>
                    <a:pt x="59970" y="193846"/>
                    <a:pt x="48241" y="164523"/>
                    <a:pt x="57038" y="155359"/>
                  </a:cubicBezTo>
                  <a:cubicBezTo>
                    <a:pt x="68400" y="143630"/>
                    <a:pt x="79397" y="133367"/>
                    <a:pt x="58504" y="120538"/>
                  </a:cubicBezTo>
                  <a:cubicBezTo>
                    <a:pt x="51906" y="116506"/>
                    <a:pt x="60703" y="108442"/>
                    <a:pt x="57404" y="102944"/>
                  </a:cubicBezTo>
                  <a:cubicBezTo>
                    <a:pt x="51173" y="92315"/>
                    <a:pt x="46041" y="80952"/>
                    <a:pt x="34679" y="73988"/>
                  </a:cubicBezTo>
                  <a:cubicBezTo>
                    <a:pt x="22950" y="66657"/>
                    <a:pt x="13786" y="57493"/>
                    <a:pt x="17085" y="40999"/>
                  </a:cubicBezTo>
                  <a:cubicBezTo>
                    <a:pt x="18551" y="33302"/>
                    <a:pt x="11953" y="27071"/>
                    <a:pt x="5722" y="23405"/>
                  </a:cubicBezTo>
                  <a:cubicBezTo>
                    <a:pt x="1324" y="20840"/>
                    <a:pt x="-1609" y="18640"/>
                    <a:pt x="957" y="13509"/>
                  </a:cubicBezTo>
                  <a:cubicBezTo>
                    <a:pt x="3156" y="9110"/>
                    <a:pt x="9021" y="6178"/>
                    <a:pt x="11953" y="8744"/>
                  </a:cubicBezTo>
                  <a:cubicBezTo>
                    <a:pt x="30647" y="24505"/>
                    <a:pt x="43842" y="3979"/>
                    <a:pt x="59603" y="1780"/>
                  </a:cubicBezTo>
                  <a:cubicBezTo>
                    <a:pt x="62902" y="1413"/>
                    <a:pt x="68400" y="-2252"/>
                    <a:pt x="68767" y="2146"/>
                  </a:cubicBezTo>
                  <a:cubicBezTo>
                    <a:pt x="69867" y="20840"/>
                    <a:pt x="94791" y="24138"/>
                    <a:pt x="93692" y="43565"/>
                  </a:cubicBezTo>
                  <a:cubicBezTo>
                    <a:pt x="93692" y="44665"/>
                    <a:pt x="94425" y="46131"/>
                    <a:pt x="95158" y="46864"/>
                  </a:cubicBezTo>
                  <a:cubicBezTo>
                    <a:pt x="97723" y="49796"/>
                    <a:pt x="134011" y="46497"/>
                    <a:pt x="135843" y="42832"/>
                  </a:cubicBezTo>
                  <a:cubicBezTo>
                    <a:pt x="139875" y="35501"/>
                    <a:pt x="146473" y="29637"/>
                    <a:pt x="153437" y="34768"/>
                  </a:cubicBezTo>
                  <a:cubicBezTo>
                    <a:pt x="161501" y="40633"/>
                    <a:pt x="154170" y="46864"/>
                    <a:pt x="149405" y="51629"/>
                  </a:cubicBezTo>
                  <a:cubicBezTo>
                    <a:pt x="136943" y="64091"/>
                    <a:pt x="145373" y="74354"/>
                    <a:pt x="157103" y="84984"/>
                  </a:cubicBezTo>
                  <a:close/>
                </a:path>
              </a:pathLst>
            </a:custGeom>
            <a:solidFill>
              <a:srgbClr val="E4D2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68523A6F-4C50-4F12-A880-B006490EC134}"/>
                </a:ext>
              </a:extLst>
            </p:cNvPr>
            <p:cNvSpPr/>
            <p:nvPr/>
          </p:nvSpPr>
          <p:spPr>
            <a:xfrm>
              <a:off x="11248780" y="5124966"/>
              <a:ext cx="121826" cy="123934"/>
            </a:xfrm>
            <a:custGeom>
              <a:avLst/>
              <a:gdLst>
                <a:gd name="connsiteX0" fmla="*/ 97744 w 121826"/>
                <a:gd name="connsiteY0" fmla="*/ 102667 h 123934"/>
                <a:gd name="connsiteX1" fmla="*/ 94445 w 121826"/>
                <a:gd name="connsiteY1" fmla="*/ 103034 h 123934"/>
                <a:gd name="connsiteX2" fmla="*/ 50094 w 121826"/>
                <a:gd name="connsiteY2" fmla="*/ 123560 h 123934"/>
                <a:gd name="connsiteX3" fmla="*/ 37265 w 121826"/>
                <a:gd name="connsiteY3" fmla="*/ 113297 h 123934"/>
                <a:gd name="connsiteX4" fmla="*/ 16372 w 121826"/>
                <a:gd name="connsiteY4" fmla="*/ 93870 h 123934"/>
                <a:gd name="connsiteX5" fmla="*/ 4277 w 121826"/>
                <a:gd name="connsiteY5" fmla="*/ 83974 h 123934"/>
                <a:gd name="connsiteX6" fmla="*/ 14173 w 121826"/>
                <a:gd name="connsiteY6" fmla="*/ 11399 h 123934"/>
                <a:gd name="connsiteX7" fmla="*/ 26635 w 121826"/>
                <a:gd name="connsiteY7" fmla="*/ 1502 h 123934"/>
                <a:gd name="connsiteX8" fmla="*/ 91513 w 121826"/>
                <a:gd name="connsiteY8" fmla="*/ 27893 h 123934"/>
                <a:gd name="connsiteX9" fmla="*/ 117170 w 121826"/>
                <a:gd name="connsiteY9" fmla="*/ 52818 h 123934"/>
                <a:gd name="connsiteX10" fmla="*/ 97744 w 121826"/>
                <a:gd name="connsiteY10" fmla="*/ 102667 h 12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26" h="123934">
                  <a:moveTo>
                    <a:pt x="97744" y="102667"/>
                  </a:moveTo>
                  <a:cubicBezTo>
                    <a:pt x="96644" y="102667"/>
                    <a:pt x="95545" y="103034"/>
                    <a:pt x="94445" y="103034"/>
                  </a:cubicBezTo>
                  <a:cubicBezTo>
                    <a:pt x="84182" y="119161"/>
                    <a:pt x="66222" y="119528"/>
                    <a:pt x="50094" y="123560"/>
                  </a:cubicBezTo>
                  <a:cubicBezTo>
                    <a:pt x="42397" y="125392"/>
                    <a:pt x="38365" y="120261"/>
                    <a:pt x="37265" y="113297"/>
                  </a:cubicBezTo>
                  <a:cubicBezTo>
                    <a:pt x="35432" y="100834"/>
                    <a:pt x="31400" y="91671"/>
                    <a:pt x="16372" y="93870"/>
                  </a:cubicBezTo>
                  <a:cubicBezTo>
                    <a:pt x="9775" y="94603"/>
                    <a:pt x="6842" y="89105"/>
                    <a:pt x="4277" y="83974"/>
                  </a:cubicBezTo>
                  <a:cubicBezTo>
                    <a:pt x="-1955" y="58316"/>
                    <a:pt x="-3421" y="33758"/>
                    <a:pt x="14173" y="11399"/>
                  </a:cubicBezTo>
                  <a:cubicBezTo>
                    <a:pt x="17838" y="6634"/>
                    <a:pt x="20404" y="2235"/>
                    <a:pt x="26635" y="1502"/>
                  </a:cubicBezTo>
                  <a:cubicBezTo>
                    <a:pt x="54492" y="-5462"/>
                    <a:pt x="72819" y="13232"/>
                    <a:pt x="91513" y="27893"/>
                  </a:cubicBezTo>
                  <a:cubicBezTo>
                    <a:pt x="100310" y="34857"/>
                    <a:pt x="112039" y="39622"/>
                    <a:pt x="117170" y="52818"/>
                  </a:cubicBezTo>
                  <a:cubicBezTo>
                    <a:pt x="125967" y="75177"/>
                    <a:pt x="123768" y="88738"/>
                    <a:pt x="97744" y="102667"/>
                  </a:cubicBezTo>
                  <a:close/>
                </a:path>
              </a:pathLst>
            </a:custGeom>
            <a:solidFill>
              <a:srgbClr val="C1A2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481D5C69-01C5-4F96-B06A-BA17911533AE}"/>
                </a:ext>
              </a:extLst>
            </p:cNvPr>
            <p:cNvSpPr/>
            <p:nvPr/>
          </p:nvSpPr>
          <p:spPr>
            <a:xfrm>
              <a:off x="10577464" y="5127544"/>
              <a:ext cx="92910" cy="85889"/>
            </a:xfrm>
            <a:custGeom>
              <a:avLst/>
              <a:gdLst>
                <a:gd name="connsiteX0" fmla="*/ 52111 w 92910"/>
                <a:gd name="connsiteY0" fmla="*/ 78097 h 85889"/>
                <a:gd name="connsiteX1" fmla="*/ 34151 w 92910"/>
                <a:gd name="connsiteY1" fmla="*/ 73332 h 85889"/>
                <a:gd name="connsiteX2" fmla="*/ 8859 w 92910"/>
                <a:gd name="connsiteY2" fmla="*/ 59037 h 85889"/>
                <a:gd name="connsiteX3" fmla="*/ 62 w 92910"/>
                <a:gd name="connsiteY3" fmla="*/ 24949 h 85889"/>
                <a:gd name="connsiteX4" fmla="*/ 29752 w 92910"/>
                <a:gd name="connsiteY4" fmla="*/ 757 h 85889"/>
                <a:gd name="connsiteX5" fmla="*/ 44414 w 92910"/>
                <a:gd name="connsiteY5" fmla="*/ 2590 h 85889"/>
                <a:gd name="connsiteX6" fmla="*/ 92430 w 92910"/>
                <a:gd name="connsiteY6" fmla="*/ 49507 h 85889"/>
                <a:gd name="connsiteX7" fmla="*/ 78868 w 92910"/>
                <a:gd name="connsiteY7" fmla="*/ 82129 h 85889"/>
                <a:gd name="connsiteX8" fmla="*/ 52111 w 92910"/>
                <a:gd name="connsiteY8" fmla="*/ 78097 h 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10" h="85889">
                  <a:moveTo>
                    <a:pt x="52111" y="78097"/>
                  </a:moveTo>
                  <a:cubicBezTo>
                    <a:pt x="47346" y="72232"/>
                    <a:pt x="41481" y="70766"/>
                    <a:pt x="34151" y="73332"/>
                  </a:cubicBezTo>
                  <a:cubicBezTo>
                    <a:pt x="20955" y="77730"/>
                    <a:pt x="12525" y="71866"/>
                    <a:pt x="8859" y="59037"/>
                  </a:cubicBezTo>
                  <a:cubicBezTo>
                    <a:pt x="5561" y="47674"/>
                    <a:pt x="796" y="36678"/>
                    <a:pt x="62" y="24949"/>
                  </a:cubicBezTo>
                  <a:cubicBezTo>
                    <a:pt x="-1037" y="6988"/>
                    <a:pt x="12525" y="-2908"/>
                    <a:pt x="29752" y="757"/>
                  </a:cubicBezTo>
                  <a:cubicBezTo>
                    <a:pt x="34517" y="1857"/>
                    <a:pt x="39649" y="1857"/>
                    <a:pt x="44414" y="2590"/>
                  </a:cubicBezTo>
                  <a:cubicBezTo>
                    <a:pt x="68972" y="9188"/>
                    <a:pt x="88398" y="20917"/>
                    <a:pt x="92430" y="49507"/>
                  </a:cubicBezTo>
                  <a:cubicBezTo>
                    <a:pt x="94629" y="63802"/>
                    <a:pt x="89131" y="74065"/>
                    <a:pt x="78868" y="82129"/>
                  </a:cubicBezTo>
                  <a:cubicBezTo>
                    <a:pt x="68972" y="90193"/>
                    <a:pt x="60541" y="83595"/>
                    <a:pt x="52111" y="78097"/>
                  </a:cubicBezTo>
                  <a:close/>
                </a:path>
              </a:pathLst>
            </a:custGeom>
            <a:solidFill>
              <a:srgbClr val="DBC4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839ADB28-F72D-4ADF-B542-6C93EF169148}"/>
                </a:ext>
              </a:extLst>
            </p:cNvPr>
            <p:cNvSpPr/>
            <p:nvPr/>
          </p:nvSpPr>
          <p:spPr>
            <a:xfrm>
              <a:off x="10453720" y="4938719"/>
              <a:ext cx="69401" cy="56777"/>
            </a:xfrm>
            <a:custGeom>
              <a:avLst/>
              <a:gdLst>
                <a:gd name="connsiteX0" fmla="*/ 62961 w 69401"/>
                <a:gd name="connsiteY0" fmla="*/ 11444 h 56777"/>
                <a:gd name="connsiteX1" fmla="*/ 63694 w 69401"/>
                <a:gd name="connsiteY1" fmla="*/ 13277 h 56777"/>
                <a:gd name="connsiteX2" fmla="*/ 43901 w 69401"/>
                <a:gd name="connsiteY2" fmla="*/ 54696 h 56777"/>
                <a:gd name="connsiteX3" fmla="*/ 283 w 69401"/>
                <a:gd name="connsiteY3" fmla="*/ 29038 h 56777"/>
                <a:gd name="connsiteX4" fmla="*/ 25941 w 69401"/>
                <a:gd name="connsiteY4" fmla="*/ 448 h 56777"/>
                <a:gd name="connsiteX5" fmla="*/ 51232 w 69401"/>
                <a:gd name="connsiteY5" fmla="*/ 3747 h 56777"/>
                <a:gd name="connsiteX6" fmla="*/ 62961 w 69401"/>
                <a:gd name="connsiteY6" fmla="*/ 11444 h 5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01" h="56777">
                  <a:moveTo>
                    <a:pt x="62961" y="11444"/>
                  </a:moveTo>
                  <a:cubicBezTo>
                    <a:pt x="63328" y="12177"/>
                    <a:pt x="63328" y="12544"/>
                    <a:pt x="63694" y="13277"/>
                  </a:cubicBezTo>
                  <a:cubicBezTo>
                    <a:pt x="74324" y="39301"/>
                    <a:pt x="71391" y="44799"/>
                    <a:pt x="43901" y="54696"/>
                  </a:cubicBezTo>
                  <a:cubicBezTo>
                    <a:pt x="24474" y="61660"/>
                    <a:pt x="5781" y="50664"/>
                    <a:pt x="283" y="29038"/>
                  </a:cubicBezTo>
                  <a:cubicBezTo>
                    <a:pt x="-2283" y="19141"/>
                    <a:pt x="13112" y="1548"/>
                    <a:pt x="25941" y="448"/>
                  </a:cubicBezTo>
                  <a:cubicBezTo>
                    <a:pt x="34371" y="-285"/>
                    <a:pt x="43534" y="-652"/>
                    <a:pt x="51232" y="3747"/>
                  </a:cubicBezTo>
                  <a:cubicBezTo>
                    <a:pt x="55630" y="6313"/>
                    <a:pt x="59296" y="8878"/>
                    <a:pt x="62961" y="11444"/>
                  </a:cubicBezTo>
                  <a:close/>
                </a:path>
              </a:pathLst>
            </a:custGeom>
            <a:solidFill>
              <a:srgbClr val="D9C1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AC67DC92-713C-4F4E-AC4E-D80608275BD1}"/>
                </a:ext>
              </a:extLst>
            </p:cNvPr>
            <p:cNvSpPr/>
            <p:nvPr/>
          </p:nvSpPr>
          <p:spPr>
            <a:xfrm>
              <a:off x="10560554" y="5027053"/>
              <a:ext cx="49431" cy="82554"/>
            </a:xfrm>
            <a:custGeom>
              <a:avLst/>
              <a:gdLst>
                <a:gd name="connsiteX0" fmla="*/ 1211 w 49431"/>
                <a:gd name="connsiteY0" fmla="*/ 20609 h 82554"/>
                <a:gd name="connsiteX1" fmla="*/ 24670 w 49431"/>
                <a:gd name="connsiteY1" fmla="*/ 8880 h 82554"/>
                <a:gd name="connsiteX2" fmla="*/ 40798 w 49431"/>
                <a:gd name="connsiteY2" fmla="*/ 2649 h 82554"/>
                <a:gd name="connsiteX3" fmla="*/ 45196 w 49431"/>
                <a:gd name="connsiteY3" fmla="*/ 22809 h 82554"/>
                <a:gd name="connsiteX4" fmla="*/ 27602 w 49431"/>
                <a:gd name="connsiteY4" fmla="*/ 62395 h 82554"/>
                <a:gd name="connsiteX5" fmla="*/ 21738 w 49431"/>
                <a:gd name="connsiteY5" fmla="*/ 70825 h 82554"/>
                <a:gd name="connsiteX6" fmla="*/ 9642 w 49431"/>
                <a:gd name="connsiteY6" fmla="*/ 82554 h 82554"/>
                <a:gd name="connsiteX7" fmla="*/ 8909 w 49431"/>
                <a:gd name="connsiteY7" fmla="*/ 52865 h 82554"/>
                <a:gd name="connsiteX8" fmla="*/ 6343 w 49431"/>
                <a:gd name="connsiteY8" fmla="*/ 37837 h 82554"/>
                <a:gd name="connsiteX9" fmla="*/ 1211 w 49431"/>
                <a:gd name="connsiteY9" fmla="*/ 20609 h 82554"/>
                <a:gd name="connsiteX10" fmla="*/ 1211 w 49431"/>
                <a:gd name="connsiteY10" fmla="*/ 20609 h 8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431" h="82554">
                  <a:moveTo>
                    <a:pt x="1211" y="20609"/>
                  </a:moveTo>
                  <a:cubicBezTo>
                    <a:pt x="13307" y="25374"/>
                    <a:pt x="21004" y="22442"/>
                    <a:pt x="24670" y="8880"/>
                  </a:cubicBezTo>
                  <a:cubicBezTo>
                    <a:pt x="26503" y="2282"/>
                    <a:pt x="33467" y="-3582"/>
                    <a:pt x="40798" y="2649"/>
                  </a:cubicBezTo>
                  <a:cubicBezTo>
                    <a:pt x="46662" y="7414"/>
                    <a:pt x="54359" y="15478"/>
                    <a:pt x="45196" y="22809"/>
                  </a:cubicBezTo>
                  <a:cubicBezTo>
                    <a:pt x="32001" y="33438"/>
                    <a:pt x="32734" y="48833"/>
                    <a:pt x="27602" y="62395"/>
                  </a:cubicBezTo>
                  <a:cubicBezTo>
                    <a:pt x="26136" y="66060"/>
                    <a:pt x="27602" y="74491"/>
                    <a:pt x="21738" y="70825"/>
                  </a:cubicBezTo>
                  <a:cubicBezTo>
                    <a:pt x="4144" y="60562"/>
                    <a:pt x="10375" y="74491"/>
                    <a:pt x="9642" y="82554"/>
                  </a:cubicBezTo>
                  <a:cubicBezTo>
                    <a:pt x="6343" y="71925"/>
                    <a:pt x="-8319" y="63494"/>
                    <a:pt x="8909" y="52865"/>
                  </a:cubicBezTo>
                  <a:cubicBezTo>
                    <a:pt x="15506" y="48833"/>
                    <a:pt x="12941" y="41502"/>
                    <a:pt x="6343" y="37837"/>
                  </a:cubicBezTo>
                  <a:cubicBezTo>
                    <a:pt x="-1354" y="34171"/>
                    <a:pt x="-621" y="27574"/>
                    <a:pt x="1211" y="20609"/>
                  </a:cubicBezTo>
                  <a:lnTo>
                    <a:pt x="1211" y="20609"/>
                  </a:ln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108951-ECD7-4308-8934-BA995A874DD3}"/>
                </a:ext>
              </a:extLst>
            </p:cNvPr>
            <p:cNvSpPr/>
            <p:nvPr/>
          </p:nvSpPr>
          <p:spPr>
            <a:xfrm>
              <a:off x="11252324" y="5208940"/>
              <a:ext cx="90535" cy="51093"/>
            </a:xfrm>
            <a:custGeom>
              <a:avLst/>
              <a:gdLst>
                <a:gd name="connsiteX0" fmla="*/ 733 w 90535"/>
                <a:gd name="connsiteY0" fmla="*/ 0 h 51093"/>
                <a:gd name="connsiteX1" fmla="*/ 15395 w 90535"/>
                <a:gd name="connsiteY1" fmla="*/ 5865 h 51093"/>
                <a:gd name="connsiteX2" fmla="*/ 37387 w 90535"/>
                <a:gd name="connsiteY2" fmla="*/ 24925 h 51093"/>
                <a:gd name="connsiteX3" fmla="*/ 50949 w 90535"/>
                <a:gd name="connsiteY3" fmla="*/ 34088 h 51093"/>
                <a:gd name="connsiteX4" fmla="*/ 90535 w 90535"/>
                <a:gd name="connsiteY4" fmla="*/ 19060 h 51093"/>
                <a:gd name="connsiteX5" fmla="*/ 78439 w 90535"/>
                <a:gd name="connsiteY5" fmla="*/ 39953 h 51093"/>
                <a:gd name="connsiteX6" fmla="*/ 48383 w 90535"/>
                <a:gd name="connsiteY6" fmla="*/ 48383 h 51093"/>
                <a:gd name="connsiteX7" fmla="*/ 0 w 90535"/>
                <a:gd name="connsiteY7" fmla="*/ 7697 h 51093"/>
                <a:gd name="connsiteX8" fmla="*/ 733 w 90535"/>
                <a:gd name="connsiteY8" fmla="*/ 0 h 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35" h="51093">
                  <a:moveTo>
                    <a:pt x="733" y="0"/>
                  </a:moveTo>
                  <a:cubicBezTo>
                    <a:pt x="5498" y="1833"/>
                    <a:pt x="8430" y="8797"/>
                    <a:pt x="15395" y="5865"/>
                  </a:cubicBezTo>
                  <a:cubicBezTo>
                    <a:pt x="34455" y="-1466"/>
                    <a:pt x="37020" y="12096"/>
                    <a:pt x="37387" y="24925"/>
                  </a:cubicBezTo>
                  <a:cubicBezTo>
                    <a:pt x="37753" y="35921"/>
                    <a:pt x="41419" y="37753"/>
                    <a:pt x="50949" y="34088"/>
                  </a:cubicBezTo>
                  <a:cubicBezTo>
                    <a:pt x="64144" y="28956"/>
                    <a:pt x="79172" y="28590"/>
                    <a:pt x="90535" y="19060"/>
                  </a:cubicBezTo>
                  <a:cubicBezTo>
                    <a:pt x="89069" y="27490"/>
                    <a:pt x="83204" y="33355"/>
                    <a:pt x="78439" y="39953"/>
                  </a:cubicBezTo>
                  <a:cubicBezTo>
                    <a:pt x="70742" y="50216"/>
                    <a:pt x="62678" y="54248"/>
                    <a:pt x="48383" y="48383"/>
                  </a:cubicBezTo>
                  <a:cubicBezTo>
                    <a:pt x="27490" y="39586"/>
                    <a:pt x="12096" y="26024"/>
                    <a:pt x="0" y="7697"/>
                  </a:cubicBezTo>
                  <a:cubicBezTo>
                    <a:pt x="733" y="5132"/>
                    <a:pt x="733" y="2566"/>
                    <a:pt x="733" y="0"/>
                  </a:cubicBezTo>
                  <a:close/>
                </a:path>
              </a:pathLst>
            </a:custGeom>
            <a:solidFill>
              <a:srgbClr val="DB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9EAAC511-21C8-44DF-9A33-5C9097480C4E}"/>
                </a:ext>
              </a:extLst>
            </p:cNvPr>
            <p:cNvSpPr/>
            <p:nvPr/>
          </p:nvSpPr>
          <p:spPr>
            <a:xfrm>
              <a:off x="10670819" y="5132700"/>
              <a:ext cx="15834" cy="22725"/>
            </a:xfrm>
            <a:custGeom>
              <a:avLst/>
              <a:gdLst>
                <a:gd name="connsiteX0" fmla="*/ 6772 w 15834"/>
                <a:gd name="connsiteY0" fmla="*/ 22725 h 22725"/>
                <a:gd name="connsiteX1" fmla="*/ 174 w 15834"/>
                <a:gd name="connsiteY1" fmla="*/ 10996 h 22725"/>
                <a:gd name="connsiteX2" fmla="*/ 10071 w 15834"/>
                <a:gd name="connsiteY2" fmla="*/ 0 h 22725"/>
                <a:gd name="connsiteX3" fmla="*/ 15202 w 15834"/>
                <a:gd name="connsiteY3" fmla="*/ 10630 h 22725"/>
                <a:gd name="connsiteX4" fmla="*/ 6772 w 15834"/>
                <a:gd name="connsiteY4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4" h="22725">
                  <a:moveTo>
                    <a:pt x="6772" y="22725"/>
                  </a:moveTo>
                  <a:cubicBezTo>
                    <a:pt x="907" y="20893"/>
                    <a:pt x="-559" y="16128"/>
                    <a:pt x="174" y="10996"/>
                  </a:cubicBezTo>
                  <a:cubicBezTo>
                    <a:pt x="907" y="5132"/>
                    <a:pt x="3840" y="0"/>
                    <a:pt x="10071" y="0"/>
                  </a:cubicBezTo>
                  <a:cubicBezTo>
                    <a:pt x="17402" y="0"/>
                    <a:pt x="15935" y="5865"/>
                    <a:pt x="15202" y="10630"/>
                  </a:cubicBezTo>
                  <a:cubicBezTo>
                    <a:pt x="14469" y="16494"/>
                    <a:pt x="14103" y="21992"/>
                    <a:pt x="6772" y="22725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79DD61BB-6FA0-45C1-9F34-A0B7539B85BE}"/>
                </a:ext>
              </a:extLst>
            </p:cNvPr>
            <p:cNvSpPr/>
            <p:nvPr/>
          </p:nvSpPr>
          <p:spPr>
            <a:xfrm>
              <a:off x="10927334" y="4869816"/>
              <a:ext cx="13431" cy="18402"/>
            </a:xfrm>
            <a:custGeom>
              <a:avLst/>
              <a:gdLst>
                <a:gd name="connsiteX0" fmla="*/ 13432 w 13431"/>
                <a:gd name="connsiteY0" fmla="*/ 8139 h 18402"/>
                <a:gd name="connsiteX1" fmla="*/ 5001 w 13431"/>
                <a:gd name="connsiteY1" fmla="*/ 18402 h 18402"/>
                <a:gd name="connsiteX2" fmla="*/ 236 w 13431"/>
                <a:gd name="connsiteY2" fmla="*/ 11804 h 18402"/>
                <a:gd name="connsiteX3" fmla="*/ 7934 w 13431"/>
                <a:gd name="connsiteY3" fmla="*/ 75 h 18402"/>
                <a:gd name="connsiteX4" fmla="*/ 13432 w 13431"/>
                <a:gd name="connsiteY4" fmla="*/ 8139 h 1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1" h="18402">
                  <a:moveTo>
                    <a:pt x="13432" y="8139"/>
                  </a:moveTo>
                  <a:cubicBezTo>
                    <a:pt x="11599" y="12171"/>
                    <a:pt x="11233" y="18402"/>
                    <a:pt x="5001" y="18402"/>
                  </a:cubicBezTo>
                  <a:cubicBezTo>
                    <a:pt x="2069" y="18402"/>
                    <a:pt x="-863" y="15103"/>
                    <a:pt x="236" y="11804"/>
                  </a:cubicBezTo>
                  <a:cubicBezTo>
                    <a:pt x="1336" y="7040"/>
                    <a:pt x="2436" y="1175"/>
                    <a:pt x="7934" y="75"/>
                  </a:cubicBezTo>
                  <a:cubicBezTo>
                    <a:pt x="12332" y="-658"/>
                    <a:pt x="13432" y="4107"/>
                    <a:pt x="13432" y="813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8C1244E-0B74-49F1-9BBF-685F51953374}"/>
                </a:ext>
              </a:extLst>
            </p:cNvPr>
            <p:cNvSpPr/>
            <p:nvPr/>
          </p:nvSpPr>
          <p:spPr>
            <a:xfrm>
              <a:off x="11297408" y="4678114"/>
              <a:ext cx="113260" cy="50913"/>
            </a:xfrm>
            <a:custGeom>
              <a:avLst/>
              <a:gdLst>
                <a:gd name="connsiteX0" fmla="*/ 15395 w 113260"/>
                <a:gd name="connsiteY0" fmla="*/ 16572 h 50913"/>
                <a:gd name="connsiteX1" fmla="*/ 53148 w 113260"/>
                <a:gd name="connsiteY1" fmla="*/ 16205 h 50913"/>
                <a:gd name="connsiteX2" fmla="*/ 57913 w 113260"/>
                <a:gd name="connsiteY2" fmla="*/ 11074 h 50913"/>
                <a:gd name="connsiteX3" fmla="*/ 86137 w 113260"/>
                <a:gd name="connsiteY3" fmla="*/ 1544 h 50913"/>
                <a:gd name="connsiteX4" fmla="*/ 113260 w 113260"/>
                <a:gd name="connsiteY4" fmla="*/ 36732 h 50913"/>
                <a:gd name="connsiteX5" fmla="*/ 112527 w 113260"/>
                <a:gd name="connsiteY5" fmla="*/ 39664 h 50913"/>
                <a:gd name="connsiteX6" fmla="*/ 56813 w 113260"/>
                <a:gd name="connsiteY6" fmla="*/ 49560 h 50913"/>
                <a:gd name="connsiteX7" fmla="*/ 34088 w 113260"/>
                <a:gd name="connsiteY7" fmla="*/ 41497 h 50913"/>
                <a:gd name="connsiteX8" fmla="*/ 20526 w 113260"/>
                <a:gd name="connsiteY8" fmla="*/ 38931 h 50913"/>
                <a:gd name="connsiteX9" fmla="*/ 0 w 113260"/>
                <a:gd name="connsiteY9" fmla="*/ 42230 h 50913"/>
                <a:gd name="connsiteX10" fmla="*/ 15395 w 113260"/>
                <a:gd name="connsiteY10" fmla="*/ 16572 h 5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260" h="50913">
                  <a:moveTo>
                    <a:pt x="15395" y="16572"/>
                  </a:moveTo>
                  <a:cubicBezTo>
                    <a:pt x="27857" y="15106"/>
                    <a:pt x="40686" y="12907"/>
                    <a:pt x="53148" y="16205"/>
                  </a:cubicBezTo>
                  <a:cubicBezTo>
                    <a:pt x="58646" y="17672"/>
                    <a:pt x="56813" y="12907"/>
                    <a:pt x="57913" y="11074"/>
                  </a:cubicBezTo>
                  <a:cubicBezTo>
                    <a:pt x="64877" y="-289"/>
                    <a:pt x="74774" y="-1755"/>
                    <a:pt x="86137" y="1544"/>
                  </a:cubicBezTo>
                  <a:cubicBezTo>
                    <a:pt x="85404" y="25369"/>
                    <a:pt x="90902" y="32700"/>
                    <a:pt x="113260" y="36732"/>
                  </a:cubicBezTo>
                  <a:cubicBezTo>
                    <a:pt x="112894" y="37831"/>
                    <a:pt x="112894" y="39664"/>
                    <a:pt x="112527" y="39664"/>
                  </a:cubicBezTo>
                  <a:cubicBezTo>
                    <a:pt x="93467" y="39664"/>
                    <a:pt x="75140" y="42596"/>
                    <a:pt x="56813" y="49560"/>
                  </a:cubicBezTo>
                  <a:cubicBezTo>
                    <a:pt x="49116" y="52493"/>
                    <a:pt x="39586" y="51027"/>
                    <a:pt x="34088" y="41497"/>
                  </a:cubicBezTo>
                  <a:cubicBezTo>
                    <a:pt x="31156" y="36365"/>
                    <a:pt x="25658" y="32700"/>
                    <a:pt x="20526" y="38931"/>
                  </a:cubicBezTo>
                  <a:cubicBezTo>
                    <a:pt x="14295" y="46995"/>
                    <a:pt x="6598" y="41497"/>
                    <a:pt x="0" y="42230"/>
                  </a:cubicBezTo>
                  <a:cubicBezTo>
                    <a:pt x="6964" y="34899"/>
                    <a:pt x="25658" y="33799"/>
                    <a:pt x="15395" y="16572"/>
                  </a:cubicBezTo>
                  <a:close/>
                </a:path>
              </a:pathLst>
            </a:custGeom>
            <a:solidFill>
              <a:srgbClr val="AB97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94F1E593-2503-4FAA-92B6-3A2C6FA835A2}"/>
                </a:ext>
              </a:extLst>
            </p:cNvPr>
            <p:cNvSpPr/>
            <p:nvPr/>
          </p:nvSpPr>
          <p:spPr>
            <a:xfrm>
              <a:off x="11193995" y="4672138"/>
              <a:ext cx="89117" cy="25514"/>
            </a:xfrm>
            <a:custGeom>
              <a:avLst/>
              <a:gdLst>
                <a:gd name="connsiteX0" fmla="*/ 89117 w 89117"/>
                <a:gd name="connsiteY0" fmla="*/ 7520 h 25514"/>
                <a:gd name="connsiteX1" fmla="*/ 71157 w 89117"/>
                <a:gd name="connsiteY1" fmla="*/ 7886 h 25514"/>
                <a:gd name="connsiteX2" fmla="*/ 55396 w 89117"/>
                <a:gd name="connsiteY2" fmla="*/ 10818 h 25514"/>
                <a:gd name="connsiteX3" fmla="*/ 13977 w 89117"/>
                <a:gd name="connsiteY3" fmla="*/ 25480 h 25514"/>
                <a:gd name="connsiteX4" fmla="*/ 49 w 89117"/>
                <a:gd name="connsiteY4" fmla="*/ 17783 h 25514"/>
                <a:gd name="connsiteX5" fmla="*/ 13977 w 89117"/>
                <a:gd name="connsiteY5" fmla="*/ 6420 h 25514"/>
                <a:gd name="connsiteX6" fmla="*/ 54296 w 89117"/>
                <a:gd name="connsiteY6" fmla="*/ 4221 h 25514"/>
                <a:gd name="connsiteX7" fmla="*/ 84719 w 89117"/>
                <a:gd name="connsiteY7" fmla="*/ 2388 h 25514"/>
                <a:gd name="connsiteX8" fmla="*/ 89117 w 89117"/>
                <a:gd name="connsiteY8" fmla="*/ 7520 h 25514"/>
                <a:gd name="connsiteX9" fmla="*/ 89117 w 89117"/>
                <a:gd name="connsiteY9" fmla="*/ 7520 h 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117" h="25514">
                  <a:moveTo>
                    <a:pt x="89117" y="7520"/>
                  </a:moveTo>
                  <a:cubicBezTo>
                    <a:pt x="83253" y="9352"/>
                    <a:pt x="77388" y="8986"/>
                    <a:pt x="71157" y="7886"/>
                  </a:cubicBezTo>
                  <a:cubicBezTo>
                    <a:pt x="65659" y="6787"/>
                    <a:pt x="58328" y="5687"/>
                    <a:pt x="55396" y="10818"/>
                  </a:cubicBezTo>
                  <a:cubicBezTo>
                    <a:pt x="45133" y="26946"/>
                    <a:pt x="29738" y="25480"/>
                    <a:pt x="13977" y="25480"/>
                  </a:cubicBezTo>
                  <a:cubicBezTo>
                    <a:pt x="6646" y="25480"/>
                    <a:pt x="782" y="25847"/>
                    <a:pt x="49" y="17783"/>
                  </a:cubicBezTo>
                  <a:cubicBezTo>
                    <a:pt x="-685" y="8619"/>
                    <a:pt x="7013" y="6054"/>
                    <a:pt x="13977" y="6420"/>
                  </a:cubicBezTo>
                  <a:cubicBezTo>
                    <a:pt x="27539" y="7153"/>
                    <a:pt x="42201" y="11185"/>
                    <a:pt x="54296" y="4221"/>
                  </a:cubicBezTo>
                  <a:cubicBezTo>
                    <a:pt x="65292" y="-2377"/>
                    <a:pt x="74456" y="189"/>
                    <a:pt x="84719" y="2388"/>
                  </a:cubicBezTo>
                  <a:cubicBezTo>
                    <a:pt x="86185" y="2755"/>
                    <a:pt x="87285" y="5687"/>
                    <a:pt x="89117" y="7520"/>
                  </a:cubicBezTo>
                  <a:lnTo>
                    <a:pt x="89117" y="7520"/>
                  </a:ln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EF16D5B9-CE87-4641-9E8F-30426CAC5B60}"/>
                </a:ext>
              </a:extLst>
            </p:cNvPr>
            <p:cNvSpPr/>
            <p:nvPr/>
          </p:nvSpPr>
          <p:spPr>
            <a:xfrm>
              <a:off x="11135031" y="4647135"/>
              <a:ext cx="42267" cy="16544"/>
            </a:xfrm>
            <a:custGeom>
              <a:avLst/>
              <a:gdLst>
                <a:gd name="connsiteX0" fmla="*/ 0 w 42267"/>
                <a:gd name="connsiteY0" fmla="*/ 1001 h 16544"/>
                <a:gd name="connsiteX1" fmla="*/ 38120 w 42267"/>
                <a:gd name="connsiteY1" fmla="*/ 7598 h 16544"/>
                <a:gd name="connsiteX2" fmla="*/ 42152 w 42267"/>
                <a:gd name="connsiteY2" fmla="*/ 12730 h 16544"/>
                <a:gd name="connsiteX3" fmla="*/ 36654 w 42267"/>
                <a:gd name="connsiteY3" fmla="*/ 16029 h 16544"/>
                <a:gd name="connsiteX4" fmla="*/ 0 w 42267"/>
                <a:gd name="connsiteY4" fmla="*/ 1001 h 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67" h="16544">
                  <a:moveTo>
                    <a:pt x="0" y="1001"/>
                  </a:moveTo>
                  <a:cubicBezTo>
                    <a:pt x="15761" y="-1199"/>
                    <a:pt x="27490" y="-99"/>
                    <a:pt x="38120" y="7598"/>
                  </a:cubicBezTo>
                  <a:cubicBezTo>
                    <a:pt x="39953" y="9064"/>
                    <a:pt x="42885" y="9431"/>
                    <a:pt x="42152" y="12730"/>
                  </a:cubicBezTo>
                  <a:cubicBezTo>
                    <a:pt x="41419" y="15662"/>
                    <a:pt x="38853" y="17495"/>
                    <a:pt x="36654" y="16029"/>
                  </a:cubicBezTo>
                  <a:cubicBezTo>
                    <a:pt x="26757" y="7965"/>
                    <a:pt x="12096" y="13096"/>
                    <a:pt x="0" y="1001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BE135A8D-80F9-44A4-AEE1-31049FABD483}"/>
                </a:ext>
              </a:extLst>
            </p:cNvPr>
            <p:cNvSpPr/>
            <p:nvPr/>
          </p:nvSpPr>
          <p:spPr>
            <a:xfrm>
              <a:off x="10744038" y="4954033"/>
              <a:ext cx="116524" cy="79122"/>
            </a:xfrm>
            <a:custGeom>
              <a:avLst/>
              <a:gdLst>
                <a:gd name="connsiteX0" fmla="*/ 65874 w 116524"/>
                <a:gd name="connsiteY0" fmla="*/ 78968 h 79122"/>
                <a:gd name="connsiteX1" fmla="*/ 630 w 116524"/>
                <a:gd name="connsiteY1" fmla="*/ 29852 h 79122"/>
                <a:gd name="connsiteX2" fmla="*/ 24821 w 116524"/>
                <a:gd name="connsiteY2" fmla="*/ 162 h 79122"/>
                <a:gd name="connsiteX3" fmla="*/ 73571 w 116524"/>
                <a:gd name="connsiteY3" fmla="*/ 9692 h 79122"/>
                <a:gd name="connsiteX4" fmla="*/ 114990 w 116524"/>
                <a:gd name="connsiteY4" fmla="*/ 45980 h 79122"/>
                <a:gd name="connsiteX5" fmla="*/ 112424 w 116524"/>
                <a:gd name="connsiteY5" fmla="*/ 61008 h 79122"/>
                <a:gd name="connsiteX6" fmla="*/ 65874 w 116524"/>
                <a:gd name="connsiteY6" fmla="*/ 78968 h 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524" h="79122">
                  <a:moveTo>
                    <a:pt x="65874" y="78968"/>
                  </a:moveTo>
                  <a:cubicBezTo>
                    <a:pt x="40949" y="80068"/>
                    <a:pt x="6494" y="58808"/>
                    <a:pt x="630" y="29852"/>
                  </a:cubicBezTo>
                  <a:cubicBezTo>
                    <a:pt x="-2669" y="12258"/>
                    <a:pt x="7227" y="-1670"/>
                    <a:pt x="24821" y="162"/>
                  </a:cubicBezTo>
                  <a:cubicBezTo>
                    <a:pt x="41316" y="1628"/>
                    <a:pt x="60375" y="1262"/>
                    <a:pt x="73571" y="9692"/>
                  </a:cubicBezTo>
                  <a:cubicBezTo>
                    <a:pt x="88599" y="18856"/>
                    <a:pt x="105093" y="29485"/>
                    <a:pt x="114990" y="45980"/>
                  </a:cubicBezTo>
                  <a:cubicBezTo>
                    <a:pt x="118289" y="51844"/>
                    <a:pt x="115723" y="59908"/>
                    <a:pt x="112424" y="61008"/>
                  </a:cubicBezTo>
                  <a:cubicBezTo>
                    <a:pt x="97029" y="65773"/>
                    <a:pt x="85300" y="80801"/>
                    <a:pt x="65874" y="78968"/>
                  </a:cubicBezTo>
                  <a:close/>
                </a:path>
              </a:pathLst>
            </a:custGeom>
            <a:solidFill>
              <a:srgbClr val="DECC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2AEF70AE-7F05-4C79-80D6-C4E2D396A936}"/>
                </a:ext>
              </a:extLst>
            </p:cNvPr>
            <p:cNvSpPr/>
            <p:nvPr/>
          </p:nvSpPr>
          <p:spPr>
            <a:xfrm>
              <a:off x="11011676" y="7005288"/>
              <a:ext cx="424690" cy="184016"/>
            </a:xfrm>
            <a:custGeom>
              <a:avLst/>
              <a:gdLst>
                <a:gd name="connsiteX0" fmla="*/ 233684 w 424690"/>
                <a:gd name="connsiteY0" fmla="*/ 153637 h 184016"/>
                <a:gd name="connsiteX1" fmla="*/ 245413 w 424690"/>
                <a:gd name="connsiteY1" fmla="*/ 148872 h 184016"/>
                <a:gd name="connsiteX2" fmla="*/ 248345 w 424690"/>
                <a:gd name="connsiteY2" fmla="*/ 140808 h 184016"/>
                <a:gd name="connsiteX3" fmla="*/ 241014 w 424690"/>
                <a:gd name="connsiteY3" fmla="*/ 138976 h 184016"/>
                <a:gd name="connsiteX4" fmla="*/ 228552 w 424690"/>
                <a:gd name="connsiteY4" fmla="*/ 138609 h 184016"/>
                <a:gd name="connsiteX5" fmla="*/ 176870 w 424690"/>
                <a:gd name="connsiteY5" fmla="*/ 136776 h 184016"/>
                <a:gd name="connsiteX6" fmla="*/ 154145 w 424690"/>
                <a:gd name="connsiteY6" fmla="*/ 131278 h 184016"/>
                <a:gd name="connsiteX7" fmla="*/ 62144 w 424690"/>
                <a:gd name="connsiteY7" fmla="*/ 133477 h 184016"/>
                <a:gd name="connsiteX8" fmla="*/ 41984 w 424690"/>
                <a:gd name="connsiteY8" fmla="*/ 135310 h 184016"/>
                <a:gd name="connsiteX9" fmla="*/ 23657 w 424690"/>
                <a:gd name="connsiteY9" fmla="*/ 92792 h 184016"/>
                <a:gd name="connsiteX10" fmla="*/ 4964 w 424690"/>
                <a:gd name="connsiteY10" fmla="*/ 74831 h 184016"/>
                <a:gd name="connsiteX11" fmla="*/ 565 w 424690"/>
                <a:gd name="connsiteY11" fmla="*/ 66767 h 184016"/>
                <a:gd name="connsiteX12" fmla="*/ 8262 w 424690"/>
                <a:gd name="connsiteY12" fmla="*/ 67501 h 184016"/>
                <a:gd name="connsiteX13" fmla="*/ 20725 w 424690"/>
                <a:gd name="connsiteY13" fmla="*/ 60903 h 184016"/>
                <a:gd name="connsiteX14" fmla="*/ 25856 w 424690"/>
                <a:gd name="connsiteY14" fmla="*/ 57237 h 184016"/>
                <a:gd name="connsiteX15" fmla="*/ 47849 w 424690"/>
                <a:gd name="connsiteY15" fmla="*/ 41476 h 184016"/>
                <a:gd name="connsiteX16" fmla="*/ 32087 w 424690"/>
                <a:gd name="connsiteY16" fmla="*/ 49174 h 184016"/>
                <a:gd name="connsiteX17" fmla="*/ 50048 w 424690"/>
                <a:gd name="connsiteY17" fmla="*/ 12886 h 184016"/>
                <a:gd name="connsiteX18" fmla="*/ 88168 w 424690"/>
                <a:gd name="connsiteY18" fmla="*/ 3723 h 184016"/>
                <a:gd name="connsiteX19" fmla="*/ 78271 w 424690"/>
                <a:gd name="connsiteY19" fmla="*/ 5556 h 184016"/>
                <a:gd name="connsiteX20" fmla="*/ 55912 w 424690"/>
                <a:gd name="connsiteY20" fmla="*/ 19851 h 184016"/>
                <a:gd name="connsiteX21" fmla="*/ 66542 w 424690"/>
                <a:gd name="connsiteY21" fmla="*/ 29747 h 184016"/>
                <a:gd name="connsiteX22" fmla="*/ 112726 w 424690"/>
                <a:gd name="connsiteY22" fmla="*/ 35978 h 184016"/>
                <a:gd name="connsiteX23" fmla="*/ 134718 w 424690"/>
                <a:gd name="connsiteY23" fmla="*/ 33046 h 184016"/>
                <a:gd name="connsiteX24" fmla="*/ 140949 w 424690"/>
                <a:gd name="connsiteY24" fmla="*/ 44042 h 184016"/>
                <a:gd name="connsiteX25" fmla="*/ 160009 w 424690"/>
                <a:gd name="connsiteY25" fmla="*/ 60536 h 184016"/>
                <a:gd name="connsiteX26" fmla="*/ 183101 w 424690"/>
                <a:gd name="connsiteY26" fmla="*/ 53572 h 184016"/>
                <a:gd name="connsiteX27" fmla="*/ 204727 w 424690"/>
                <a:gd name="connsiteY27" fmla="*/ 42209 h 184016"/>
                <a:gd name="connsiteX28" fmla="*/ 206560 w 424690"/>
                <a:gd name="connsiteY28" fmla="*/ 68600 h 184016"/>
                <a:gd name="connsiteX29" fmla="*/ 213157 w 424690"/>
                <a:gd name="connsiteY29" fmla="*/ 86194 h 184016"/>
                <a:gd name="connsiteX30" fmla="*/ 224154 w 424690"/>
                <a:gd name="connsiteY30" fmla="*/ 99023 h 184016"/>
                <a:gd name="connsiteX31" fmla="*/ 210592 w 424690"/>
                <a:gd name="connsiteY31" fmla="*/ 99756 h 184016"/>
                <a:gd name="connsiteX32" fmla="*/ 203994 w 424690"/>
                <a:gd name="connsiteY32" fmla="*/ 103788 h 184016"/>
                <a:gd name="connsiteX33" fmla="*/ 211325 w 424690"/>
                <a:gd name="connsiteY33" fmla="*/ 115151 h 184016"/>
                <a:gd name="connsiteX34" fmla="*/ 229285 w 424690"/>
                <a:gd name="connsiteY34" fmla="*/ 125780 h 184016"/>
                <a:gd name="connsiteX35" fmla="*/ 246879 w 424690"/>
                <a:gd name="connsiteY35" fmla="*/ 123214 h 184016"/>
                <a:gd name="connsiteX36" fmla="*/ 253477 w 424690"/>
                <a:gd name="connsiteY36" fmla="*/ 112218 h 184016"/>
                <a:gd name="connsiteX37" fmla="*/ 271804 w 424690"/>
                <a:gd name="connsiteY37" fmla="*/ 123214 h 184016"/>
                <a:gd name="connsiteX38" fmla="*/ 280967 w 424690"/>
                <a:gd name="connsiteY38" fmla="*/ 120649 h 184016"/>
                <a:gd name="connsiteX39" fmla="*/ 279134 w 424690"/>
                <a:gd name="connsiteY39" fmla="*/ 132745 h 184016"/>
                <a:gd name="connsiteX40" fmla="*/ 271071 w 424690"/>
                <a:gd name="connsiteY40" fmla="*/ 152538 h 184016"/>
                <a:gd name="connsiteX41" fmla="*/ 286099 w 424690"/>
                <a:gd name="connsiteY41" fmla="*/ 163167 h 184016"/>
                <a:gd name="connsiteX42" fmla="*/ 293063 w 424690"/>
                <a:gd name="connsiteY42" fmla="*/ 167566 h 184016"/>
                <a:gd name="connsiteX43" fmla="*/ 299661 w 424690"/>
                <a:gd name="connsiteY43" fmla="*/ 172330 h 184016"/>
                <a:gd name="connsiteX44" fmla="*/ 362339 w 424690"/>
                <a:gd name="connsiteY44" fmla="*/ 164267 h 184016"/>
                <a:gd name="connsiteX45" fmla="*/ 364171 w 424690"/>
                <a:gd name="connsiteY45" fmla="*/ 158402 h 184016"/>
                <a:gd name="connsiteX46" fmla="*/ 372235 w 424690"/>
                <a:gd name="connsiteY46" fmla="*/ 151804 h 184016"/>
                <a:gd name="connsiteX47" fmla="*/ 412921 w 424690"/>
                <a:gd name="connsiteY47" fmla="*/ 156203 h 184016"/>
                <a:gd name="connsiteX48" fmla="*/ 420985 w 424690"/>
                <a:gd name="connsiteY48" fmla="*/ 168665 h 184016"/>
                <a:gd name="connsiteX49" fmla="*/ 417320 w 424690"/>
                <a:gd name="connsiteY49" fmla="*/ 172330 h 184016"/>
                <a:gd name="connsiteX50" fmla="*/ 405957 w 424690"/>
                <a:gd name="connsiteY50" fmla="*/ 168665 h 184016"/>
                <a:gd name="connsiteX51" fmla="*/ 387263 w 424690"/>
                <a:gd name="connsiteY51" fmla="*/ 179661 h 184016"/>
                <a:gd name="connsiteX52" fmla="*/ 334848 w 424690"/>
                <a:gd name="connsiteY52" fmla="*/ 179661 h 184016"/>
                <a:gd name="connsiteX53" fmla="*/ 301127 w 424690"/>
                <a:gd name="connsiteY53" fmla="*/ 183693 h 184016"/>
                <a:gd name="connsiteX54" fmla="*/ 263373 w 424690"/>
                <a:gd name="connsiteY54" fmla="*/ 182960 h 184016"/>
                <a:gd name="connsiteX55" fmla="*/ 261541 w 424690"/>
                <a:gd name="connsiteY55" fmla="*/ 182960 h 184016"/>
                <a:gd name="connsiteX56" fmla="*/ 259708 w 424690"/>
                <a:gd name="connsiteY56" fmla="*/ 182960 h 184016"/>
                <a:gd name="connsiteX57" fmla="*/ 233684 w 424690"/>
                <a:gd name="connsiteY57" fmla="*/ 153637 h 18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4690" h="184016">
                  <a:moveTo>
                    <a:pt x="233684" y="153637"/>
                  </a:moveTo>
                  <a:cubicBezTo>
                    <a:pt x="236616" y="149239"/>
                    <a:pt x="241747" y="150705"/>
                    <a:pt x="245413" y="148872"/>
                  </a:cubicBezTo>
                  <a:cubicBezTo>
                    <a:pt x="248345" y="147406"/>
                    <a:pt x="249078" y="143741"/>
                    <a:pt x="248345" y="140808"/>
                  </a:cubicBezTo>
                  <a:cubicBezTo>
                    <a:pt x="247246" y="136043"/>
                    <a:pt x="243580" y="137509"/>
                    <a:pt x="241014" y="138976"/>
                  </a:cubicBezTo>
                  <a:cubicBezTo>
                    <a:pt x="236616" y="141541"/>
                    <a:pt x="232951" y="139342"/>
                    <a:pt x="228552" y="138609"/>
                  </a:cubicBezTo>
                  <a:cubicBezTo>
                    <a:pt x="211691" y="135677"/>
                    <a:pt x="195197" y="124681"/>
                    <a:pt x="176870" y="136776"/>
                  </a:cubicBezTo>
                  <a:cubicBezTo>
                    <a:pt x="169173" y="141541"/>
                    <a:pt x="161842" y="133111"/>
                    <a:pt x="154145" y="131278"/>
                  </a:cubicBezTo>
                  <a:cubicBezTo>
                    <a:pt x="122989" y="123947"/>
                    <a:pt x="92566" y="130912"/>
                    <a:pt x="62144" y="133477"/>
                  </a:cubicBezTo>
                  <a:cubicBezTo>
                    <a:pt x="55546" y="133844"/>
                    <a:pt x="48582" y="134577"/>
                    <a:pt x="41984" y="135310"/>
                  </a:cubicBezTo>
                  <a:cubicBezTo>
                    <a:pt x="29888" y="123581"/>
                    <a:pt x="21824" y="111119"/>
                    <a:pt x="23657" y="92792"/>
                  </a:cubicBezTo>
                  <a:cubicBezTo>
                    <a:pt x="24757" y="82529"/>
                    <a:pt x="11195" y="80329"/>
                    <a:pt x="4964" y="74831"/>
                  </a:cubicBezTo>
                  <a:cubicBezTo>
                    <a:pt x="1665" y="71899"/>
                    <a:pt x="-1268" y="71532"/>
                    <a:pt x="565" y="66767"/>
                  </a:cubicBezTo>
                  <a:cubicBezTo>
                    <a:pt x="3497" y="59437"/>
                    <a:pt x="5697" y="67501"/>
                    <a:pt x="8262" y="67501"/>
                  </a:cubicBezTo>
                  <a:cubicBezTo>
                    <a:pt x="13394" y="66767"/>
                    <a:pt x="24390" y="78497"/>
                    <a:pt x="20725" y="60903"/>
                  </a:cubicBezTo>
                  <a:cubicBezTo>
                    <a:pt x="19992" y="57971"/>
                    <a:pt x="23290" y="56504"/>
                    <a:pt x="25856" y="57237"/>
                  </a:cubicBezTo>
                  <a:cubicBezTo>
                    <a:pt x="38319" y="60170"/>
                    <a:pt x="42350" y="49540"/>
                    <a:pt x="47849" y="41476"/>
                  </a:cubicBezTo>
                  <a:cubicBezTo>
                    <a:pt x="42717" y="44042"/>
                    <a:pt x="37219" y="46608"/>
                    <a:pt x="32087" y="49174"/>
                  </a:cubicBezTo>
                  <a:cubicBezTo>
                    <a:pt x="44183" y="40010"/>
                    <a:pt x="35386" y="19117"/>
                    <a:pt x="50048" y="12886"/>
                  </a:cubicBezTo>
                  <a:cubicBezTo>
                    <a:pt x="61411" y="8121"/>
                    <a:pt x="72040" y="-6907"/>
                    <a:pt x="88168" y="3723"/>
                  </a:cubicBezTo>
                  <a:cubicBezTo>
                    <a:pt x="85236" y="9954"/>
                    <a:pt x="81570" y="5922"/>
                    <a:pt x="78271" y="5556"/>
                  </a:cubicBezTo>
                  <a:cubicBezTo>
                    <a:pt x="67642" y="4822"/>
                    <a:pt x="60677" y="13253"/>
                    <a:pt x="55912" y="19851"/>
                  </a:cubicBezTo>
                  <a:cubicBezTo>
                    <a:pt x="48948" y="29381"/>
                    <a:pt x="63243" y="23149"/>
                    <a:pt x="66542" y="29747"/>
                  </a:cubicBezTo>
                  <a:cubicBezTo>
                    <a:pt x="76072" y="49174"/>
                    <a:pt x="100264" y="51740"/>
                    <a:pt x="112726" y="35978"/>
                  </a:cubicBezTo>
                  <a:cubicBezTo>
                    <a:pt x="119690" y="27181"/>
                    <a:pt x="127387" y="36711"/>
                    <a:pt x="134718" y="33046"/>
                  </a:cubicBezTo>
                  <a:cubicBezTo>
                    <a:pt x="138017" y="31580"/>
                    <a:pt x="141316" y="37811"/>
                    <a:pt x="140949" y="44042"/>
                  </a:cubicBezTo>
                  <a:cubicBezTo>
                    <a:pt x="140216" y="56504"/>
                    <a:pt x="152679" y="60170"/>
                    <a:pt x="160009" y="60536"/>
                  </a:cubicBezTo>
                  <a:cubicBezTo>
                    <a:pt x="166607" y="60903"/>
                    <a:pt x="177603" y="67134"/>
                    <a:pt x="183101" y="53572"/>
                  </a:cubicBezTo>
                  <a:cubicBezTo>
                    <a:pt x="185667" y="47708"/>
                    <a:pt x="195930" y="37444"/>
                    <a:pt x="204727" y="42209"/>
                  </a:cubicBezTo>
                  <a:cubicBezTo>
                    <a:pt x="215723" y="48074"/>
                    <a:pt x="212791" y="60170"/>
                    <a:pt x="206560" y="68600"/>
                  </a:cubicBezTo>
                  <a:cubicBezTo>
                    <a:pt x="199229" y="78863"/>
                    <a:pt x="197763" y="83995"/>
                    <a:pt x="213157" y="86194"/>
                  </a:cubicBezTo>
                  <a:cubicBezTo>
                    <a:pt x="216823" y="86561"/>
                    <a:pt x="226353" y="91692"/>
                    <a:pt x="224154" y="99023"/>
                  </a:cubicBezTo>
                  <a:cubicBezTo>
                    <a:pt x="221588" y="108186"/>
                    <a:pt x="214990" y="101222"/>
                    <a:pt x="210592" y="99756"/>
                  </a:cubicBezTo>
                  <a:cubicBezTo>
                    <a:pt x="206926" y="98656"/>
                    <a:pt x="203994" y="99389"/>
                    <a:pt x="203994" y="103788"/>
                  </a:cubicBezTo>
                  <a:cubicBezTo>
                    <a:pt x="204360" y="108553"/>
                    <a:pt x="205827" y="115517"/>
                    <a:pt x="211325" y="115151"/>
                  </a:cubicBezTo>
                  <a:cubicBezTo>
                    <a:pt x="220488" y="114418"/>
                    <a:pt x="229285" y="111485"/>
                    <a:pt x="229285" y="125780"/>
                  </a:cubicBezTo>
                  <a:cubicBezTo>
                    <a:pt x="229285" y="126147"/>
                    <a:pt x="241381" y="130179"/>
                    <a:pt x="246879" y="123214"/>
                  </a:cubicBezTo>
                  <a:cubicBezTo>
                    <a:pt x="249445" y="119915"/>
                    <a:pt x="247612" y="114051"/>
                    <a:pt x="253477" y="112218"/>
                  </a:cubicBezTo>
                  <a:cubicBezTo>
                    <a:pt x="258242" y="118083"/>
                    <a:pt x="261907" y="125780"/>
                    <a:pt x="271804" y="123214"/>
                  </a:cubicBezTo>
                  <a:cubicBezTo>
                    <a:pt x="274736" y="122481"/>
                    <a:pt x="276935" y="115884"/>
                    <a:pt x="280967" y="120649"/>
                  </a:cubicBezTo>
                  <a:cubicBezTo>
                    <a:pt x="283899" y="124314"/>
                    <a:pt x="282433" y="129446"/>
                    <a:pt x="279134" y="132745"/>
                  </a:cubicBezTo>
                  <a:cubicBezTo>
                    <a:pt x="273636" y="138242"/>
                    <a:pt x="270338" y="144474"/>
                    <a:pt x="271071" y="152538"/>
                  </a:cubicBezTo>
                  <a:cubicBezTo>
                    <a:pt x="271804" y="163167"/>
                    <a:pt x="274736" y="168299"/>
                    <a:pt x="286099" y="163167"/>
                  </a:cubicBezTo>
                  <a:cubicBezTo>
                    <a:pt x="291963" y="160601"/>
                    <a:pt x="293796" y="161334"/>
                    <a:pt x="293063" y="167566"/>
                  </a:cubicBezTo>
                  <a:cubicBezTo>
                    <a:pt x="292330" y="174530"/>
                    <a:pt x="296728" y="173064"/>
                    <a:pt x="299661" y="172330"/>
                  </a:cubicBezTo>
                  <a:cubicBezTo>
                    <a:pt x="320187" y="167199"/>
                    <a:pt x="341812" y="169765"/>
                    <a:pt x="362339" y="164267"/>
                  </a:cubicBezTo>
                  <a:cubicBezTo>
                    <a:pt x="368936" y="162434"/>
                    <a:pt x="364538" y="160601"/>
                    <a:pt x="364171" y="158402"/>
                  </a:cubicBezTo>
                  <a:cubicBezTo>
                    <a:pt x="363438" y="151804"/>
                    <a:pt x="371136" y="150705"/>
                    <a:pt x="372235" y="151804"/>
                  </a:cubicBezTo>
                  <a:cubicBezTo>
                    <a:pt x="384331" y="167199"/>
                    <a:pt x="400092" y="157669"/>
                    <a:pt x="412921" y="156203"/>
                  </a:cubicBezTo>
                  <a:cubicBezTo>
                    <a:pt x="429782" y="154004"/>
                    <a:pt x="424650" y="160601"/>
                    <a:pt x="420985" y="168665"/>
                  </a:cubicBezTo>
                  <a:cubicBezTo>
                    <a:pt x="419885" y="169765"/>
                    <a:pt x="418419" y="171231"/>
                    <a:pt x="417320" y="172330"/>
                  </a:cubicBezTo>
                  <a:cubicBezTo>
                    <a:pt x="412554" y="174530"/>
                    <a:pt x="409256" y="171964"/>
                    <a:pt x="405957" y="168665"/>
                  </a:cubicBezTo>
                  <a:cubicBezTo>
                    <a:pt x="396793" y="167566"/>
                    <a:pt x="391295" y="172330"/>
                    <a:pt x="387263" y="179661"/>
                  </a:cubicBezTo>
                  <a:cubicBezTo>
                    <a:pt x="369670" y="166833"/>
                    <a:pt x="352442" y="171231"/>
                    <a:pt x="334848" y="179661"/>
                  </a:cubicBezTo>
                  <a:cubicBezTo>
                    <a:pt x="324219" y="186992"/>
                    <a:pt x="312489" y="182594"/>
                    <a:pt x="301127" y="183693"/>
                  </a:cubicBezTo>
                  <a:cubicBezTo>
                    <a:pt x="288665" y="184060"/>
                    <a:pt x="275836" y="174896"/>
                    <a:pt x="263373" y="182960"/>
                  </a:cubicBezTo>
                  <a:lnTo>
                    <a:pt x="261541" y="182960"/>
                  </a:lnTo>
                  <a:lnTo>
                    <a:pt x="259708" y="182960"/>
                  </a:lnTo>
                  <a:cubicBezTo>
                    <a:pt x="257875" y="167566"/>
                    <a:pt x="244680" y="161701"/>
                    <a:pt x="233684" y="153637"/>
                  </a:cubicBezTo>
                  <a:close/>
                </a:path>
              </a:pathLst>
            </a:custGeom>
            <a:solidFill>
              <a:srgbClr val="6239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3AB02B8-CC58-4431-B5C5-1619821F38E5}"/>
                </a:ext>
              </a:extLst>
            </p:cNvPr>
            <p:cNvSpPr/>
            <p:nvPr/>
          </p:nvSpPr>
          <p:spPr>
            <a:xfrm>
              <a:off x="11233997" y="7158925"/>
              <a:ext cx="39161" cy="30386"/>
            </a:xfrm>
            <a:custGeom>
              <a:avLst/>
              <a:gdLst>
                <a:gd name="connsiteX0" fmla="*/ 11363 w 39161"/>
                <a:gd name="connsiteY0" fmla="*/ 0 h 30386"/>
                <a:gd name="connsiteX1" fmla="*/ 14662 w 39161"/>
                <a:gd name="connsiteY1" fmla="*/ 1466 h 30386"/>
                <a:gd name="connsiteX2" fmla="*/ 37753 w 39161"/>
                <a:gd name="connsiteY2" fmla="*/ 29690 h 30386"/>
                <a:gd name="connsiteX3" fmla="*/ 0 w 39161"/>
                <a:gd name="connsiteY3" fmla="*/ 26391 h 30386"/>
                <a:gd name="connsiteX4" fmla="*/ 8064 w 39161"/>
                <a:gd name="connsiteY4" fmla="*/ 22725 h 30386"/>
                <a:gd name="connsiteX5" fmla="*/ 17227 w 39161"/>
                <a:gd name="connsiteY5" fmla="*/ 19060 h 30386"/>
                <a:gd name="connsiteX6" fmla="*/ 10996 w 39161"/>
                <a:gd name="connsiteY6" fmla="*/ 11363 h 30386"/>
                <a:gd name="connsiteX7" fmla="*/ 11363 w 39161"/>
                <a:gd name="connsiteY7" fmla="*/ 0 h 3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61" h="30386">
                  <a:moveTo>
                    <a:pt x="11363" y="0"/>
                  </a:moveTo>
                  <a:cubicBezTo>
                    <a:pt x="12462" y="366"/>
                    <a:pt x="13562" y="1466"/>
                    <a:pt x="14662" y="1466"/>
                  </a:cubicBezTo>
                  <a:cubicBezTo>
                    <a:pt x="33721" y="1466"/>
                    <a:pt x="42885" y="9530"/>
                    <a:pt x="37753" y="29690"/>
                  </a:cubicBezTo>
                  <a:cubicBezTo>
                    <a:pt x="24925" y="30789"/>
                    <a:pt x="12462" y="31156"/>
                    <a:pt x="0" y="26391"/>
                  </a:cubicBezTo>
                  <a:cubicBezTo>
                    <a:pt x="2566" y="25291"/>
                    <a:pt x="5132" y="23458"/>
                    <a:pt x="8064" y="22725"/>
                  </a:cubicBezTo>
                  <a:cubicBezTo>
                    <a:pt x="11363" y="21626"/>
                    <a:pt x="16128" y="23825"/>
                    <a:pt x="17227" y="19060"/>
                  </a:cubicBezTo>
                  <a:cubicBezTo>
                    <a:pt x="17960" y="14662"/>
                    <a:pt x="14295" y="12829"/>
                    <a:pt x="10996" y="11363"/>
                  </a:cubicBezTo>
                  <a:cubicBezTo>
                    <a:pt x="-1100" y="6598"/>
                    <a:pt x="4032" y="3299"/>
                    <a:pt x="1136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81917F37-7F5F-4D28-8F8F-50B67364BC66}"/>
                </a:ext>
              </a:extLst>
            </p:cNvPr>
            <p:cNvSpPr/>
            <p:nvPr/>
          </p:nvSpPr>
          <p:spPr>
            <a:xfrm>
              <a:off x="11188913" y="7179705"/>
              <a:ext cx="41418" cy="12460"/>
            </a:xfrm>
            <a:custGeom>
              <a:avLst/>
              <a:gdLst>
                <a:gd name="connsiteX0" fmla="*/ 0 w 41418"/>
                <a:gd name="connsiteY0" fmla="*/ 5245 h 12460"/>
                <a:gd name="connsiteX1" fmla="*/ 41419 w 41418"/>
                <a:gd name="connsiteY1" fmla="*/ 5978 h 12460"/>
                <a:gd name="connsiteX2" fmla="*/ 27124 w 41418"/>
                <a:gd name="connsiteY2" fmla="*/ 9643 h 12460"/>
                <a:gd name="connsiteX3" fmla="*/ 0 w 41418"/>
                <a:gd name="connsiteY3" fmla="*/ 5245 h 1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8" h="12460">
                  <a:moveTo>
                    <a:pt x="0" y="5245"/>
                  </a:moveTo>
                  <a:cubicBezTo>
                    <a:pt x="13928" y="-5018"/>
                    <a:pt x="27857" y="2313"/>
                    <a:pt x="41419" y="5978"/>
                  </a:cubicBezTo>
                  <a:cubicBezTo>
                    <a:pt x="39220" y="17707"/>
                    <a:pt x="31889" y="10010"/>
                    <a:pt x="27124" y="9643"/>
                  </a:cubicBezTo>
                  <a:cubicBezTo>
                    <a:pt x="17960" y="8544"/>
                    <a:pt x="9163" y="6711"/>
                    <a:pt x="0" y="5245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55EF0DF9-C6E5-4DB7-9020-9EDBF0CC5715}"/>
                </a:ext>
              </a:extLst>
            </p:cNvPr>
            <p:cNvSpPr/>
            <p:nvPr/>
          </p:nvSpPr>
          <p:spPr>
            <a:xfrm>
              <a:off x="11275416" y="7181324"/>
              <a:ext cx="37753" cy="9789"/>
            </a:xfrm>
            <a:custGeom>
              <a:avLst/>
              <a:gdLst>
                <a:gd name="connsiteX0" fmla="*/ 0 w 37753"/>
                <a:gd name="connsiteY0" fmla="*/ 7290 h 9789"/>
                <a:gd name="connsiteX1" fmla="*/ 37753 w 37753"/>
                <a:gd name="connsiteY1" fmla="*/ 8023 h 9789"/>
                <a:gd name="connsiteX2" fmla="*/ 0 w 37753"/>
                <a:gd name="connsiteY2" fmla="*/ 7290 h 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53" h="9789">
                  <a:moveTo>
                    <a:pt x="0" y="7290"/>
                  </a:moveTo>
                  <a:cubicBezTo>
                    <a:pt x="12829" y="-6272"/>
                    <a:pt x="25291" y="2159"/>
                    <a:pt x="37753" y="8023"/>
                  </a:cubicBezTo>
                  <a:cubicBezTo>
                    <a:pt x="24925" y="12055"/>
                    <a:pt x="12462" y="8023"/>
                    <a:pt x="0" y="729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FE1C0DD-69C7-49BD-A31A-094E623861B7}"/>
                </a:ext>
              </a:extLst>
            </p:cNvPr>
            <p:cNvSpPr/>
            <p:nvPr/>
          </p:nvSpPr>
          <p:spPr>
            <a:xfrm>
              <a:off x="11155191" y="7183410"/>
              <a:ext cx="33721" cy="11697"/>
            </a:xfrm>
            <a:custGeom>
              <a:avLst/>
              <a:gdLst>
                <a:gd name="connsiteX0" fmla="*/ 0 w 33721"/>
                <a:gd name="connsiteY0" fmla="*/ 1539 h 11697"/>
                <a:gd name="connsiteX1" fmla="*/ 33722 w 33721"/>
                <a:gd name="connsiteY1" fmla="*/ 1539 h 11697"/>
                <a:gd name="connsiteX2" fmla="*/ 10630 w 33721"/>
                <a:gd name="connsiteY2" fmla="*/ 10336 h 11697"/>
                <a:gd name="connsiteX3" fmla="*/ 0 w 33721"/>
                <a:gd name="connsiteY3" fmla="*/ 1539 h 1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1" h="11697">
                  <a:moveTo>
                    <a:pt x="0" y="1539"/>
                  </a:moveTo>
                  <a:cubicBezTo>
                    <a:pt x="11363" y="73"/>
                    <a:pt x="22359" y="-1027"/>
                    <a:pt x="33722" y="1539"/>
                  </a:cubicBezTo>
                  <a:cubicBezTo>
                    <a:pt x="27857" y="8870"/>
                    <a:pt x="17960" y="5204"/>
                    <a:pt x="10630" y="10336"/>
                  </a:cubicBezTo>
                  <a:cubicBezTo>
                    <a:pt x="2932" y="15834"/>
                    <a:pt x="5132" y="3005"/>
                    <a:pt x="0" y="1539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3C2882D4-5570-4179-9265-5EAD972B313B}"/>
                </a:ext>
              </a:extLst>
            </p:cNvPr>
            <p:cNvSpPr/>
            <p:nvPr/>
          </p:nvSpPr>
          <p:spPr>
            <a:xfrm>
              <a:off x="11411744" y="7173953"/>
              <a:ext cx="17617" cy="21992"/>
            </a:xfrm>
            <a:custGeom>
              <a:avLst/>
              <a:gdLst>
                <a:gd name="connsiteX0" fmla="*/ 6255 w 17617"/>
                <a:gd name="connsiteY0" fmla="*/ 0 h 21992"/>
                <a:gd name="connsiteX1" fmla="*/ 17618 w 17617"/>
                <a:gd name="connsiteY1" fmla="*/ 3665 h 21992"/>
                <a:gd name="connsiteX2" fmla="*/ 13586 w 17617"/>
                <a:gd name="connsiteY2" fmla="*/ 9897 h 21992"/>
                <a:gd name="connsiteX3" fmla="*/ 9554 w 17617"/>
                <a:gd name="connsiteY3" fmla="*/ 21992 h 21992"/>
                <a:gd name="connsiteX4" fmla="*/ 1490 w 17617"/>
                <a:gd name="connsiteY4" fmla="*/ 18694 h 21992"/>
                <a:gd name="connsiteX5" fmla="*/ 5155 w 17617"/>
                <a:gd name="connsiteY5" fmla="*/ 5865 h 21992"/>
                <a:gd name="connsiteX6" fmla="*/ 6255 w 17617"/>
                <a:gd name="connsiteY6" fmla="*/ 0 h 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17" h="21992">
                  <a:moveTo>
                    <a:pt x="6255" y="0"/>
                  </a:moveTo>
                  <a:cubicBezTo>
                    <a:pt x="9920" y="1100"/>
                    <a:pt x="13952" y="2566"/>
                    <a:pt x="17618" y="3665"/>
                  </a:cubicBezTo>
                  <a:cubicBezTo>
                    <a:pt x="16152" y="5865"/>
                    <a:pt x="15052" y="8064"/>
                    <a:pt x="13586" y="9897"/>
                  </a:cubicBezTo>
                  <a:cubicBezTo>
                    <a:pt x="10653" y="13562"/>
                    <a:pt x="19817" y="21259"/>
                    <a:pt x="9554" y="21992"/>
                  </a:cubicBezTo>
                  <a:cubicBezTo>
                    <a:pt x="6988" y="21992"/>
                    <a:pt x="3323" y="20526"/>
                    <a:pt x="1490" y="18694"/>
                  </a:cubicBezTo>
                  <a:cubicBezTo>
                    <a:pt x="-2908" y="13195"/>
                    <a:pt x="3689" y="9897"/>
                    <a:pt x="5155" y="5865"/>
                  </a:cubicBezTo>
                  <a:cubicBezTo>
                    <a:pt x="5888" y="3665"/>
                    <a:pt x="5888" y="1833"/>
                    <a:pt x="6255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F471AE17-AD11-4EC5-B054-3109B296E156}"/>
                </a:ext>
              </a:extLst>
            </p:cNvPr>
            <p:cNvSpPr/>
            <p:nvPr/>
          </p:nvSpPr>
          <p:spPr>
            <a:xfrm>
              <a:off x="11665779" y="7328266"/>
              <a:ext cx="12113" cy="18326"/>
            </a:xfrm>
            <a:custGeom>
              <a:avLst/>
              <a:gdLst>
                <a:gd name="connsiteX0" fmla="*/ 0 w 12113"/>
                <a:gd name="connsiteY0" fmla="*/ 0 h 18326"/>
                <a:gd name="connsiteX1" fmla="*/ 11729 w 12113"/>
                <a:gd name="connsiteY1" fmla="*/ 18327 h 18326"/>
                <a:gd name="connsiteX2" fmla="*/ 0 w 12113"/>
                <a:gd name="connsiteY2" fmla="*/ 0 h 1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13" h="18326">
                  <a:moveTo>
                    <a:pt x="0" y="0"/>
                  </a:moveTo>
                  <a:cubicBezTo>
                    <a:pt x="6231" y="4765"/>
                    <a:pt x="13929" y="8064"/>
                    <a:pt x="11729" y="18327"/>
                  </a:cubicBezTo>
                  <a:cubicBezTo>
                    <a:pt x="5132" y="17594"/>
                    <a:pt x="5132" y="17594"/>
                    <a:pt x="0" y="0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A2280B44-0585-4577-AF45-3ED5C9F0755A}"/>
                </a:ext>
              </a:extLst>
            </p:cNvPr>
            <p:cNvSpPr/>
            <p:nvPr/>
          </p:nvSpPr>
          <p:spPr>
            <a:xfrm>
              <a:off x="10446392" y="6674361"/>
              <a:ext cx="310371" cy="292024"/>
            </a:xfrm>
            <a:custGeom>
              <a:avLst/>
              <a:gdLst>
                <a:gd name="connsiteX0" fmla="*/ 272985 w 310371"/>
                <a:gd name="connsiteY0" fmla="*/ 281868 h 292024"/>
                <a:gd name="connsiteX1" fmla="*/ 231933 w 310371"/>
                <a:gd name="connsiteY1" fmla="*/ 277836 h 292024"/>
                <a:gd name="connsiteX2" fmla="*/ 231933 w 310371"/>
                <a:gd name="connsiteY2" fmla="*/ 277836 h 292024"/>
                <a:gd name="connsiteX3" fmla="*/ 234865 w 310371"/>
                <a:gd name="connsiteY3" fmla="*/ 265374 h 292024"/>
                <a:gd name="connsiteX4" fmla="*/ 234865 w 310371"/>
                <a:gd name="connsiteY4" fmla="*/ 247047 h 292024"/>
                <a:gd name="connsiteX5" fmla="*/ 211406 w 310371"/>
                <a:gd name="connsiteY5" fmla="*/ 243382 h 292024"/>
                <a:gd name="connsiteX6" fmla="*/ 159725 w 310371"/>
                <a:gd name="connsiteY6" fmla="*/ 241549 h 292024"/>
                <a:gd name="connsiteX7" fmla="*/ 157892 w 310371"/>
                <a:gd name="connsiteY7" fmla="*/ 238983 h 292024"/>
                <a:gd name="connsiteX8" fmla="*/ 131135 w 310371"/>
                <a:gd name="connsiteY8" fmla="*/ 208927 h 292024"/>
                <a:gd name="connsiteX9" fmla="*/ 121238 w 310371"/>
                <a:gd name="connsiteY9" fmla="*/ 210760 h 292024"/>
                <a:gd name="connsiteX10" fmla="*/ 124537 w 310371"/>
                <a:gd name="connsiteY10" fmla="*/ 216624 h 292024"/>
                <a:gd name="connsiteX11" fmla="*/ 121605 w 310371"/>
                <a:gd name="connsiteY11" fmla="*/ 225421 h 292024"/>
                <a:gd name="connsiteX12" fmla="*/ 115373 w 310371"/>
                <a:gd name="connsiteY12" fmla="*/ 217724 h 292024"/>
                <a:gd name="connsiteX13" fmla="*/ 109875 w 310371"/>
                <a:gd name="connsiteY13" fmla="*/ 202696 h 292024"/>
                <a:gd name="connsiteX14" fmla="*/ 97779 w 310371"/>
                <a:gd name="connsiteY14" fmla="*/ 200130 h 292024"/>
                <a:gd name="connsiteX15" fmla="*/ 105110 w 310371"/>
                <a:gd name="connsiteY15" fmla="*/ 205995 h 292024"/>
                <a:gd name="connsiteX16" fmla="*/ 93014 w 310371"/>
                <a:gd name="connsiteY16" fmla="*/ 229087 h 292024"/>
                <a:gd name="connsiteX17" fmla="*/ 81652 w 310371"/>
                <a:gd name="connsiteY17" fmla="*/ 240449 h 292024"/>
                <a:gd name="connsiteX18" fmla="*/ 73588 w 310371"/>
                <a:gd name="connsiteY18" fmla="*/ 217357 h 292024"/>
                <a:gd name="connsiteX19" fmla="*/ 65524 w 310371"/>
                <a:gd name="connsiteY19" fmla="*/ 212226 h 292024"/>
                <a:gd name="connsiteX20" fmla="*/ 56727 w 310371"/>
                <a:gd name="connsiteY20" fmla="*/ 216991 h 292024"/>
                <a:gd name="connsiteX21" fmla="*/ 54161 w 310371"/>
                <a:gd name="connsiteY21" fmla="*/ 200497 h 292024"/>
                <a:gd name="connsiteX22" fmla="*/ 45364 w 310371"/>
                <a:gd name="connsiteY22" fmla="*/ 174472 h 292024"/>
                <a:gd name="connsiteX23" fmla="*/ 46831 w 310371"/>
                <a:gd name="connsiteY23" fmla="*/ 164942 h 292024"/>
                <a:gd name="connsiteX24" fmla="*/ 46831 w 310371"/>
                <a:gd name="connsiteY24" fmla="*/ 145882 h 292024"/>
                <a:gd name="connsiteX25" fmla="*/ 51229 w 310371"/>
                <a:gd name="connsiteY25" fmla="*/ 115093 h 292024"/>
                <a:gd name="connsiteX26" fmla="*/ 49396 w 310371"/>
                <a:gd name="connsiteY26" fmla="*/ 92734 h 292024"/>
                <a:gd name="connsiteX27" fmla="*/ 51962 w 310371"/>
                <a:gd name="connsiteY27" fmla="*/ 68909 h 292024"/>
                <a:gd name="connsiteX28" fmla="*/ 23006 w 310371"/>
                <a:gd name="connsiteY28" fmla="*/ 58646 h 292024"/>
                <a:gd name="connsiteX29" fmla="*/ 5778 w 310371"/>
                <a:gd name="connsiteY29" fmla="*/ 43252 h 292024"/>
                <a:gd name="connsiteX30" fmla="*/ 280 w 310371"/>
                <a:gd name="connsiteY30" fmla="*/ 35188 h 292024"/>
                <a:gd name="connsiteX31" fmla="*/ 8344 w 310371"/>
                <a:gd name="connsiteY31" fmla="*/ 35188 h 292024"/>
                <a:gd name="connsiteX32" fmla="*/ 15675 w 310371"/>
                <a:gd name="connsiteY32" fmla="*/ 31522 h 292024"/>
                <a:gd name="connsiteX33" fmla="*/ 14209 w 310371"/>
                <a:gd name="connsiteY33" fmla="*/ 19793 h 292024"/>
                <a:gd name="connsiteX34" fmla="*/ 11643 w 310371"/>
                <a:gd name="connsiteY34" fmla="*/ 10630 h 292024"/>
                <a:gd name="connsiteX35" fmla="*/ 20073 w 310371"/>
                <a:gd name="connsiteY35" fmla="*/ 5132 h 292024"/>
                <a:gd name="connsiteX36" fmla="*/ 51596 w 310371"/>
                <a:gd name="connsiteY36" fmla="*/ 0 h 292024"/>
                <a:gd name="connsiteX37" fmla="*/ 81652 w 310371"/>
                <a:gd name="connsiteY37" fmla="*/ 22725 h 292024"/>
                <a:gd name="connsiteX38" fmla="*/ 114640 w 310371"/>
                <a:gd name="connsiteY38" fmla="*/ 52415 h 292024"/>
                <a:gd name="connsiteX39" fmla="*/ 130401 w 310371"/>
                <a:gd name="connsiteY39" fmla="*/ 54614 h 292024"/>
                <a:gd name="connsiteX40" fmla="*/ 205542 w 310371"/>
                <a:gd name="connsiteY40" fmla="*/ 41419 h 292024"/>
                <a:gd name="connsiteX41" fmla="*/ 189781 w 310371"/>
                <a:gd name="connsiteY41" fmla="*/ 44718 h 292024"/>
                <a:gd name="connsiteX42" fmla="*/ 183550 w 310371"/>
                <a:gd name="connsiteY42" fmla="*/ 49483 h 292024"/>
                <a:gd name="connsiteX43" fmla="*/ 168155 w 310371"/>
                <a:gd name="connsiteY43" fmla="*/ 55347 h 292024"/>
                <a:gd name="connsiteX44" fmla="*/ 152027 w 310371"/>
                <a:gd name="connsiteY44" fmla="*/ 54248 h 292024"/>
                <a:gd name="connsiteX45" fmla="*/ 155326 w 310371"/>
                <a:gd name="connsiteY45" fmla="*/ 70009 h 292024"/>
                <a:gd name="connsiteX46" fmla="*/ 182816 w 310371"/>
                <a:gd name="connsiteY46" fmla="*/ 103364 h 292024"/>
                <a:gd name="connsiteX47" fmla="*/ 202976 w 310371"/>
                <a:gd name="connsiteY47" fmla="*/ 115826 h 292024"/>
                <a:gd name="connsiteX48" fmla="*/ 216171 w 310371"/>
                <a:gd name="connsiteY48" fmla="*/ 130488 h 292024"/>
                <a:gd name="connsiteX49" fmla="*/ 217638 w 310371"/>
                <a:gd name="connsiteY49" fmla="*/ 148082 h 292024"/>
                <a:gd name="connsiteX50" fmla="*/ 227534 w 310371"/>
                <a:gd name="connsiteY50" fmla="*/ 152114 h 292024"/>
                <a:gd name="connsiteX51" fmla="*/ 223869 w 310371"/>
                <a:gd name="connsiteY51" fmla="*/ 166042 h 292024"/>
                <a:gd name="connsiteX52" fmla="*/ 223869 w 310371"/>
                <a:gd name="connsiteY52" fmla="*/ 177038 h 292024"/>
                <a:gd name="connsiteX53" fmla="*/ 233399 w 310371"/>
                <a:gd name="connsiteY53" fmla="*/ 173006 h 292024"/>
                <a:gd name="connsiteX54" fmla="*/ 250626 w 310371"/>
                <a:gd name="connsiteY54" fmla="*/ 168608 h 292024"/>
                <a:gd name="connsiteX55" fmla="*/ 250626 w 310371"/>
                <a:gd name="connsiteY55" fmla="*/ 180704 h 292024"/>
                <a:gd name="connsiteX56" fmla="*/ 270786 w 310371"/>
                <a:gd name="connsiteY56" fmla="*/ 203062 h 292024"/>
                <a:gd name="connsiteX57" fmla="*/ 282882 w 310371"/>
                <a:gd name="connsiteY57" fmla="*/ 206728 h 292024"/>
                <a:gd name="connsiteX58" fmla="*/ 301575 w 310371"/>
                <a:gd name="connsiteY58" fmla="*/ 216258 h 292024"/>
                <a:gd name="connsiteX59" fmla="*/ 310372 w 310371"/>
                <a:gd name="connsiteY59" fmla="*/ 223589 h 292024"/>
                <a:gd name="connsiteX60" fmla="*/ 304141 w 310371"/>
                <a:gd name="connsiteY60" fmla="*/ 229087 h 292024"/>
                <a:gd name="connsiteX61" fmla="*/ 278850 w 310371"/>
                <a:gd name="connsiteY61" fmla="*/ 235684 h 292024"/>
                <a:gd name="connsiteX62" fmla="*/ 274818 w 310371"/>
                <a:gd name="connsiteY62" fmla="*/ 240449 h 292024"/>
                <a:gd name="connsiteX63" fmla="*/ 272985 w 310371"/>
                <a:gd name="connsiteY63" fmla="*/ 281868 h 2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10371" h="292024">
                  <a:moveTo>
                    <a:pt x="272985" y="281868"/>
                  </a:moveTo>
                  <a:cubicBezTo>
                    <a:pt x="255758" y="296530"/>
                    <a:pt x="244762" y="295430"/>
                    <a:pt x="231933" y="277836"/>
                  </a:cubicBezTo>
                  <a:lnTo>
                    <a:pt x="231933" y="277836"/>
                  </a:lnTo>
                  <a:cubicBezTo>
                    <a:pt x="232666" y="273804"/>
                    <a:pt x="233399" y="269406"/>
                    <a:pt x="234865" y="265374"/>
                  </a:cubicBezTo>
                  <a:cubicBezTo>
                    <a:pt x="237064" y="258776"/>
                    <a:pt x="241463" y="249246"/>
                    <a:pt x="234865" y="247047"/>
                  </a:cubicBezTo>
                  <a:cubicBezTo>
                    <a:pt x="228267" y="244848"/>
                    <a:pt x="221670" y="236051"/>
                    <a:pt x="211406" y="243382"/>
                  </a:cubicBezTo>
                  <a:cubicBezTo>
                    <a:pt x="194546" y="255844"/>
                    <a:pt x="177318" y="236417"/>
                    <a:pt x="159725" y="241549"/>
                  </a:cubicBezTo>
                  <a:cubicBezTo>
                    <a:pt x="159358" y="241549"/>
                    <a:pt x="157892" y="239716"/>
                    <a:pt x="157892" y="238983"/>
                  </a:cubicBezTo>
                  <a:cubicBezTo>
                    <a:pt x="165589" y="214425"/>
                    <a:pt x="136266" y="222489"/>
                    <a:pt x="131135" y="208927"/>
                  </a:cubicBezTo>
                  <a:cubicBezTo>
                    <a:pt x="130768" y="208194"/>
                    <a:pt x="123804" y="206728"/>
                    <a:pt x="121238" y="210760"/>
                  </a:cubicBezTo>
                  <a:cubicBezTo>
                    <a:pt x="117939" y="215525"/>
                    <a:pt x="123071" y="214792"/>
                    <a:pt x="124537" y="216624"/>
                  </a:cubicBezTo>
                  <a:cubicBezTo>
                    <a:pt x="127469" y="219923"/>
                    <a:pt x="123804" y="225055"/>
                    <a:pt x="121605" y="225421"/>
                  </a:cubicBezTo>
                  <a:cubicBezTo>
                    <a:pt x="117573" y="226154"/>
                    <a:pt x="117206" y="220656"/>
                    <a:pt x="115373" y="217724"/>
                  </a:cubicBezTo>
                  <a:cubicBezTo>
                    <a:pt x="110975" y="213692"/>
                    <a:pt x="113541" y="207094"/>
                    <a:pt x="109875" y="202696"/>
                  </a:cubicBezTo>
                  <a:cubicBezTo>
                    <a:pt x="106576" y="197931"/>
                    <a:pt x="102544" y="199763"/>
                    <a:pt x="97779" y="200130"/>
                  </a:cubicBezTo>
                  <a:cubicBezTo>
                    <a:pt x="99612" y="203795"/>
                    <a:pt x="103278" y="203429"/>
                    <a:pt x="105110" y="205995"/>
                  </a:cubicBezTo>
                  <a:cubicBezTo>
                    <a:pt x="109142" y="218090"/>
                    <a:pt x="95947" y="220656"/>
                    <a:pt x="93014" y="229087"/>
                  </a:cubicBezTo>
                  <a:cubicBezTo>
                    <a:pt x="86050" y="229453"/>
                    <a:pt x="94481" y="245581"/>
                    <a:pt x="81652" y="240449"/>
                  </a:cubicBezTo>
                  <a:cubicBezTo>
                    <a:pt x="80186" y="232385"/>
                    <a:pt x="68090" y="228720"/>
                    <a:pt x="73588" y="217357"/>
                  </a:cubicBezTo>
                  <a:cubicBezTo>
                    <a:pt x="75421" y="213325"/>
                    <a:pt x="71389" y="209294"/>
                    <a:pt x="65524" y="212226"/>
                  </a:cubicBezTo>
                  <a:cubicBezTo>
                    <a:pt x="62225" y="213692"/>
                    <a:pt x="62958" y="225055"/>
                    <a:pt x="56727" y="216991"/>
                  </a:cubicBezTo>
                  <a:cubicBezTo>
                    <a:pt x="53795" y="213325"/>
                    <a:pt x="40599" y="207827"/>
                    <a:pt x="54161" y="200497"/>
                  </a:cubicBezTo>
                  <a:cubicBezTo>
                    <a:pt x="46831" y="193532"/>
                    <a:pt x="63691" y="178504"/>
                    <a:pt x="45364" y="174472"/>
                  </a:cubicBezTo>
                  <a:cubicBezTo>
                    <a:pt x="42432" y="173739"/>
                    <a:pt x="35834" y="167875"/>
                    <a:pt x="46831" y="164942"/>
                  </a:cubicBezTo>
                  <a:cubicBezTo>
                    <a:pt x="50496" y="163843"/>
                    <a:pt x="49030" y="152480"/>
                    <a:pt x="46831" y="145882"/>
                  </a:cubicBezTo>
                  <a:cubicBezTo>
                    <a:pt x="43165" y="134886"/>
                    <a:pt x="40233" y="124623"/>
                    <a:pt x="51229" y="115093"/>
                  </a:cubicBezTo>
                  <a:cubicBezTo>
                    <a:pt x="58560" y="108495"/>
                    <a:pt x="58926" y="97866"/>
                    <a:pt x="49396" y="92734"/>
                  </a:cubicBezTo>
                  <a:cubicBezTo>
                    <a:pt x="36568" y="86137"/>
                    <a:pt x="36934" y="79905"/>
                    <a:pt x="51962" y="68909"/>
                  </a:cubicBezTo>
                  <a:cubicBezTo>
                    <a:pt x="36201" y="71475"/>
                    <a:pt x="28504" y="69642"/>
                    <a:pt x="23006" y="58646"/>
                  </a:cubicBezTo>
                  <a:cubicBezTo>
                    <a:pt x="20073" y="52782"/>
                    <a:pt x="16041" y="43252"/>
                    <a:pt x="5778" y="43252"/>
                  </a:cubicBezTo>
                  <a:cubicBezTo>
                    <a:pt x="1380" y="43252"/>
                    <a:pt x="-819" y="39220"/>
                    <a:pt x="280" y="35188"/>
                  </a:cubicBezTo>
                  <a:cubicBezTo>
                    <a:pt x="2479" y="28590"/>
                    <a:pt x="5412" y="33355"/>
                    <a:pt x="8344" y="35188"/>
                  </a:cubicBezTo>
                  <a:cubicBezTo>
                    <a:pt x="12743" y="37753"/>
                    <a:pt x="17508" y="34821"/>
                    <a:pt x="15675" y="31522"/>
                  </a:cubicBezTo>
                  <a:cubicBezTo>
                    <a:pt x="13842" y="27490"/>
                    <a:pt x="26304" y="21992"/>
                    <a:pt x="14209" y="19793"/>
                  </a:cubicBezTo>
                  <a:cubicBezTo>
                    <a:pt x="8711" y="19060"/>
                    <a:pt x="10910" y="13928"/>
                    <a:pt x="11643" y="10630"/>
                  </a:cubicBezTo>
                  <a:cubicBezTo>
                    <a:pt x="12743" y="6598"/>
                    <a:pt x="16408" y="3299"/>
                    <a:pt x="20073" y="5132"/>
                  </a:cubicBezTo>
                  <a:cubicBezTo>
                    <a:pt x="32169" y="11363"/>
                    <a:pt x="41333" y="3299"/>
                    <a:pt x="51596" y="0"/>
                  </a:cubicBezTo>
                  <a:cubicBezTo>
                    <a:pt x="61859" y="6964"/>
                    <a:pt x="68823" y="18694"/>
                    <a:pt x="81652" y="22725"/>
                  </a:cubicBezTo>
                  <a:cubicBezTo>
                    <a:pt x="92648" y="32622"/>
                    <a:pt x="103278" y="42885"/>
                    <a:pt x="114640" y="52415"/>
                  </a:cubicBezTo>
                  <a:cubicBezTo>
                    <a:pt x="119039" y="56080"/>
                    <a:pt x="124903" y="57913"/>
                    <a:pt x="130401" y="54614"/>
                  </a:cubicBezTo>
                  <a:cubicBezTo>
                    <a:pt x="153860" y="40319"/>
                    <a:pt x="179884" y="41419"/>
                    <a:pt x="205542" y="41419"/>
                  </a:cubicBezTo>
                  <a:cubicBezTo>
                    <a:pt x="201143" y="46550"/>
                    <a:pt x="195279" y="43985"/>
                    <a:pt x="189781" y="44718"/>
                  </a:cubicBezTo>
                  <a:cubicBezTo>
                    <a:pt x="187215" y="45084"/>
                    <a:pt x="183550" y="42152"/>
                    <a:pt x="183550" y="49483"/>
                  </a:cubicBezTo>
                  <a:cubicBezTo>
                    <a:pt x="183916" y="59746"/>
                    <a:pt x="175119" y="61579"/>
                    <a:pt x="168155" y="55347"/>
                  </a:cubicBezTo>
                  <a:cubicBezTo>
                    <a:pt x="162290" y="49849"/>
                    <a:pt x="157525" y="54248"/>
                    <a:pt x="152027" y="54248"/>
                  </a:cubicBezTo>
                  <a:cubicBezTo>
                    <a:pt x="153127" y="59746"/>
                    <a:pt x="152394" y="68543"/>
                    <a:pt x="155326" y="70009"/>
                  </a:cubicBezTo>
                  <a:cubicBezTo>
                    <a:pt x="170354" y="76606"/>
                    <a:pt x="169988" y="95300"/>
                    <a:pt x="182816" y="103364"/>
                  </a:cubicBezTo>
                  <a:cubicBezTo>
                    <a:pt x="189414" y="107762"/>
                    <a:pt x="194912" y="115093"/>
                    <a:pt x="202976" y="115826"/>
                  </a:cubicBezTo>
                  <a:cubicBezTo>
                    <a:pt x="213239" y="116559"/>
                    <a:pt x="212873" y="125356"/>
                    <a:pt x="216171" y="130488"/>
                  </a:cubicBezTo>
                  <a:cubicBezTo>
                    <a:pt x="219104" y="134886"/>
                    <a:pt x="217271" y="142217"/>
                    <a:pt x="217638" y="148082"/>
                  </a:cubicBezTo>
                  <a:cubicBezTo>
                    <a:pt x="218004" y="157611"/>
                    <a:pt x="226068" y="149548"/>
                    <a:pt x="227534" y="152114"/>
                  </a:cubicBezTo>
                  <a:cubicBezTo>
                    <a:pt x="230833" y="157245"/>
                    <a:pt x="230466" y="162377"/>
                    <a:pt x="223869" y="166042"/>
                  </a:cubicBezTo>
                  <a:cubicBezTo>
                    <a:pt x="219104" y="168974"/>
                    <a:pt x="220203" y="173739"/>
                    <a:pt x="223869" y="177038"/>
                  </a:cubicBezTo>
                  <a:cubicBezTo>
                    <a:pt x="229367" y="181803"/>
                    <a:pt x="231566" y="177038"/>
                    <a:pt x="233399" y="173006"/>
                  </a:cubicBezTo>
                  <a:cubicBezTo>
                    <a:pt x="237431" y="163843"/>
                    <a:pt x="244028" y="166775"/>
                    <a:pt x="250626" y="168608"/>
                  </a:cubicBezTo>
                  <a:cubicBezTo>
                    <a:pt x="262722" y="172273"/>
                    <a:pt x="251359" y="177405"/>
                    <a:pt x="250626" y="180704"/>
                  </a:cubicBezTo>
                  <a:cubicBezTo>
                    <a:pt x="247694" y="199031"/>
                    <a:pt x="251726" y="203795"/>
                    <a:pt x="270786" y="203062"/>
                  </a:cubicBezTo>
                  <a:cubicBezTo>
                    <a:pt x="274818" y="203062"/>
                    <a:pt x="281049" y="203795"/>
                    <a:pt x="282882" y="206728"/>
                  </a:cubicBezTo>
                  <a:cubicBezTo>
                    <a:pt x="287280" y="214425"/>
                    <a:pt x="292412" y="217724"/>
                    <a:pt x="301575" y="216258"/>
                  </a:cubicBezTo>
                  <a:cubicBezTo>
                    <a:pt x="302308" y="216258"/>
                    <a:pt x="310372" y="217724"/>
                    <a:pt x="310372" y="223589"/>
                  </a:cubicBezTo>
                  <a:cubicBezTo>
                    <a:pt x="310372" y="227620"/>
                    <a:pt x="307073" y="229453"/>
                    <a:pt x="304141" y="229087"/>
                  </a:cubicBezTo>
                  <a:cubicBezTo>
                    <a:pt x="294977" y="227987"/>
                    <a:pt x="292412" y="252912"/>
                    <a:pt x="278850" y="235684"/>
                  </a:cubicBezTo>
                  <a:cubicBezTo>
                    <a:pt x="277750" y="234585"/>
                    <a:pt x="274085" y="238250"/>
                    <a:pt x="274818" y="240449"/>
                  </a:cubicBezTo>
                  <a:cubicBezTo>
                    <a:pt x="278483" y="254744"/>
                    <a:pt x="269320" y="267940"/>
                    <a:pt x="272985" y="281868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36D23913-8D0D-45D1-91D8-91E25D6F9B0B}"/>
                </a:ext>
              </a:extLst>
            </p:cNvPr>
            <p:cNvSpPr/>
            <p:nvPr/>
          </p:nvSpPr>
          <p:spPr>
            <a:xfrm>
              <a:off x="10497621" y="6671429"/>
              <a:ext cx="30056" cy="25657"/>
            </a:xfrm>
            <a:custGeom>
              <a:avLst/>
              <a:gdLst>
                <a:gd name="connsiteX0" fmla="*/ 30056 w 30056"/>
                <a:gd name="connsiteY0" fmla="*/ 25658 h 25657"/>
                <a:gd name="connsiteX1" fmla="*/ 0 w 30056"/>
                <a:gd name="connsiteY1" fmla="*/ 2932 h 25657"/>
                <a:gd name="connsiteX2" fmla="*/ 0 w 30056"/>
                <a:gd name="connsiteY2" fmla="*/ 0 h 25657"/>
                <a:gd name="connsiteX3" fmla="*/ 30056 w 30056"/>
                <a:gd name="connsiteY3" fmla="*/ 25658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56" h="25657">
                  <a:moveTo>
                    <a:pt x="30056" y="25658"/>
                  </a:moveTo>
                  <a:cubicBezTo>
                    <a:pt x="14662" y="25291"/>
                    <a:pt x="4032" y="18327"/>
                    <a:pt x="0" y="2932"/>
                  </a:cubicBezTo>
                  <a:cubicBezTo>
                    <a:pt x="0" y="1833"/>
                    <a:pt x="0" y="733"/>
                    <a:pt x="0" y="0"/>
                  </a:cubicBezTo>
                  <a:cubicBezTo>
                    <a:pt x="14662" y="3299"/>
                    <a:pt x="21992" y="14662"/>
                    <a:pt x="30056" y="25658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571405B2-4134-4E34-9953-125D87A84170}"/>
                </a:ext>
              </a:extLst>
            </p:cNvPr>
            <p:cNvSpPr/>
            <p:nvPr/>
          </p:nvSpPr>
          <p:spPr>
            <a:xfrm>
              <a:off x="10528410" y="6922508"/>
              <a:ext cx="22358" cy="12998"/>
            </a:xfrm>
            <a:custGeom>
              <a:avLst/>
              <a:gdLst>
                <a:gd name="connsiteX0" fmla="*/ 22359 w 22358"/>
                <a:gd name="connsiteY0" fmla="*/ 10996 h 12998"/>
                <a:gd name="connsiteX1" fmla="*/ 0 w 22358"/>
                <a:gd name="connsiteY1" fmla="*/ 7331 h 12998"/>
                <a:gd name="connsiteX2" fmla="*/ 0 w 22358"/>
                <a:gd name="connsiteY2" fmla="*/ 0 h 12998"/>
                <a:gd name="connsiteX3" fmla="*/ 22359 w 22358"/>
                <a:gd name="connsiteY3" fmla="*/ 10996 h 12998"/>
                <a:gd name="connsiteX4" fmla="*/ 22359 w 22358"/>
                <a:gd name="connsiteY4" fmla="*/ 10996 h 1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8" h="12998">
                  <a:moveTo>
                    <a:pt x="22359" y="10996"/>
                  </a:moveTo>
                  <a:cubicBezTo>
                    <a:pt x="13928" y="15761"/>
                    <a:pt x="6964" y="10996"/>
                    <a:pt x="0" y="7331"/>
                  </a:cubicBezTo>
                  <a:cubicBezTo>
                    <a:pt x="0" y="4765"/>
                    <a:pt x="0" y="2566"/>
                    <a:pt x="0" y="0"/>
                  </a:cubicBezTo>
                  <a:cubicBezTo>
                    <a:pt x="8430" y="1100"/>
                    <a:pt x="18693" y="-366"/>
                    <a:pt x="22359" y="10996"/>
                  </a:cubicBezTo>
                  <a:lnTo>
                    <a:pt x="22359" y="10996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496B3D54-E4A6-4DAF-B4C0-C92C4D228082}"/>
                </a:ext>
              </a:extLst>
            </p:cNvPr>
            <p:cNvSpPr/>
            <p:nvPr/>
          </p:nvSpPr>
          <p:spPr>
            <a:xfrm>
              <a:off x="10764111" y="6745470"/>
              <a:ext cx="216219" cy="250085"/>
            </a:xfrm>
            <a:custGeom>
              <a:avLst/>
              <a:gdLst>
                <a:gd name="connsiteX0" fmla="*/ 75857 w 216219"/>
                <a:gd name="connsiteY0" fmla="*/ 0 h 250085"/>
                <a:gd name="connsiteX1" fmla="*/ 192783 w 216219"/>
                <a:gd name="connsiteY1" fmla="*/ 19793 h 250085"/>
                <a:gd name="connsiteX2" fmla="*/ 214775 w 216219"/>
                <a:gd name="connsiteY2" fmla="*/ 26024 h 250085"/>
                <a:gd name="connsiteX3" fmla="*/ 214042 w 216219"/>
                <a:gd name="connsiteY3" fmla="*/ 33721 h 250085"/>
                <a:gd name="connsiteX4" fmla="*/ 186552 w 216219"/>
                <a:gd name="connsiteY4" fmla="*/ 55714 h 250085"/>
                <a:gd name="connsiteX5" fmla="*/ 167858 w 216219"/>
                <a:gd name="connsiteY5" fmla="*/ 89069 h 250085"/>
                <a:gd name="connsiteX6" fmla="*/ 161260 w 216219"/>
                <a:gd name="connsiteY6" fmla="*/ 105563 h 250085"/>
                <a:gd name="connsiteX7" fmla="*/ 161260 w 216219"/>
                <a:gd name="connsiteY7" fmla="*/ 110695 h 250085"/>
                <a:gd name="connsiteX8" fmla="*/ 150264 w 216219"/>
                <a:gd name="connsiteY8" fmla="*/ 193899 h 250085"/>
                <a:gd name="connsiteX9" fmla="*/ 150997 w 216219"/>
                <a:gd name="connsiteY9" fmla="*/ 230186 h 250085"/>
                <a:gd name="connsiteX10" fmla="*/ 138168 w 216219"/>
                <a:gd name="connsiteY10" fmla="*/ 249979 h 250085"/>
                <a:gd name="connsiteX11" fmla="*/ 124240 w 216219"/>
                <a:gd name="connsiteY11" fmla="*/ 238616 h 250085"/>
                <a:gd name="connsiteX12" fmla="*/ 116176 w 216219"/>
                <a:gd name="connsiteY12" fmla="*/ 224321 h 250085"/>
                <a:gd name="connsiteX13" fmla="*/ 97116 w 216219"/>
                <a:gd name="connsiteY13" fmla="*/ 210393 h 250085"/>
                <a:gd name="connsiteX14" fmla="*/ 82821 w 216219"/>
                <a:gd name="connsiteY14" fmla="*/ 207461 h 250085"/>
                <a:gd name="connsiteX15" fmla="*/ 64128 w 216219"/>
                <a:gd name="connsiteY15" fmla="*/ 196464 h 250085"/>
                <a:gd name="connsiteX16" fmla="*/ 56430 w 216219"/>
                <a:gd name="connsiteY16" fmla="*/ 189867 h 250085"/>
                <a:gd name="connsiteX17" fmla="*/ 65594 w 216219"/>
                <a:gd name="connsiteY17" fmla="*/ 186935 h 250085"/>
                <a:gd name="connsiteX18" fmla="*/ 77690 w 216219"/>
                <a:gd name="connsiteY18" fmla="*/ 185468 h 250085"/>
                <a:gd name="connsiteX19" fmla="*/ 75857 w 216219"/>
                <a:gd name="connsiteY19" fmla="*/ 155412 h 250085"/>
                <a:gd name="connsiteX20" fmla="*/ 71825 w 216219"/>
                <a:gd name="connsiteY20" fmla="*/ 135619 h 250085"/>
                <a:gd name="connsiteX21" fmla="*/ 71825 w 216219"/>
                <a:gd name="connsiteY21" fmla="*/ 135619 h 250085"/>
                <a:gd name="connsiteX22" fmla="*/ 67060 w 216219"/>
                <a:gd name="connsiteY22" fmla="*/ 122057 h 250085"/>
                <a:gd name="connsiteX23" fmla="*/ 55331 w 216219"/>
                <a:gd name="connsiteY23" fmla="*/ 129754 h 250085"/>
                <a:gd name="connsiteX24" fmla="*/ 46534 w 216219"/>
                <a:gd name="connsiteY24" fmla="*/ 134886 h 250085"/>
                <a:gd name="connsiteX25" fmla="*/ 45434 w 216219"/>
                <a:gd name="connsiteY25" fmla="*/ 125356 h 250085"/>
                <a:gd name="connsiteX26" fmla="*/ 49100 w 216219"/>
                <a:gd name="connsiteY26" fmla="*/ 100432 h 250085"/>
                <a:gd name="connsiteX27" fmla="*/ 45801 w 216219"/>
                <a:gd name="connsiteY27" fmla="*/ 94933 h 250085"/>
                <a:gd name="connsiteX28" fmla="*/ 38103 w 216219"/>
                <a:gd name="connsiteY28" fmla="*/ 101898 h 250085"/>
                <a:gd name="connsiteX29" fmla="*/ 25641 w 216219"/>
                <a:gd name="connsiteY29" fmla="*/ 129754 h 250085"/>
                <a:gd name="connsiteX30" fmla="*/ 34805 w 216219"/>
                <a:gd name="connsiteY30" fmla="*/ 140751 h 250085"/>
                <a:gd name="connsiteX31" fmla="*/ 30040 w 216219"/>
                <a:gd name="connsiteY31" fmla="*/ 145516 h 250085"/>
                <a:gd name="connsiteX32" fmla="*/ 20143 w 216219"/>
                <a:gd name="connsiteY32" fmla="*/ 133420 h 250085"/>
                <a:gd name="connsiteX33" fmla="*/ 24175 w 216219"/>
                <a:gd name="connsiteY33" fmla="*/ 115826 h 250085"/>
                <a:gd name="connsiteX34" fmla="*/ 27107 w 216219"/>
                <a:gd name="connsiteY34" fmla="*/ 104097 h 250085"/>
                <a:gd name="connsiteX35" fmla="*/ 15745 w 216219"/>
                <a:gd name="connsiteY35" fmla="*/ 112527 h 250085"/>
                <a:gd name="connsiteX36" fmla="*/ 12812 w 216219"/>
                <a:gd name="connsiteY36" fmla="*/ 119491 h 250085"/>
                <a:gd name="connsiteX37" fmla="*/ 350 w 216219"/>
                <a:gd name="connsiteY37" fmla="*/ 87236 h 250085"/>
                <a:gd name="connsiteX38" fmla="*/ 5115 w 216219"/>
                <a:gd name="connsiteY38" fmla="*/ 81738 h 250085"/>
                <a:gd name="connsiteX39" fmla="*/ 12079 w 216219"/>
                <a:gd name="connsiteY39" fmla="*/ 71475 h 250085"/>
                <a:gd name="connsiteX40" fmla="*/ 14278 w 216219"/>
                <a:gd name="connsiteY40" fmla="*/ 62678 h 250085"/>
                <a:gd name="connsiteX41" fmla="*/ 26374 w 216219"/>
                <a:gd name="connsiteY41" fmla="*/ 70375 h 250085"/>
                <a:gd name="connsiteX42" fmla="*/ 35904 w 216219"/>
                <a:gd name="connsiteY42" fmla="*/ 88702 h 250085"/>
                <a:gd name="connsiteX43" fmla="*/ 60829 w 216219"/>
                <a:gd name="connsiteY43" fmla="*/ 48016 h 250085"/>
                <a:gd name="connsiteX44" fmla="*/ 53865 w 216219"/>
                <a:gd name="connsiteY44" fmla="*/ 25291 h 250085"/>
                <a:gd name="connsiteX45" fmla="*/ 80255 w 216219"/>
                <a:gd name="connsiteY45" fmla="*/ 23825 h 250085"/>
                <a:gd name="connsiteX46" fmla="*/ 61928 w 216219"/>
                <a:gd name="connsiteY46" fmla="*/ 16128 h 250085"/>
                <a:gd name="connsiteX47" fmla="*/ 75857 w 216219"/>
                <a:gd name="connsiteY47" fmla="*/ 0 h 25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219" h="250085">
                  <a:moveTo>
                    <a:pt x="75857" y="0"/>
                  </a:moveTo>
                  <a:cubicBezTo>
                    <a:pt x="114710" y="8064"/>
                    <a:pt x="151364" y="28590"/>
                    <a:pt x="192783" y="19793"/>
                  </a:cubicBezTo>
                  <a:cubicBezTo>
                    <a:pt x="200847" y="17960"/>
                    <a:pt x="208544" y="20526"/>
                    <a:pt x="214775" y="26024"/>
                  </a:cubicBezTo>
                  <a:cubicBezTo>
                    <a:pt x="216974" y="28956"/>
                    <a:pt x="216608" y="33721"/>
                    <a:pt x="214042" y="33721"/>
                  </a:cubicBezTo>
                  <a:cubicBezTo>
                    <a:pt x="197548" y="32622"/>
                    <a:pt x="194615" y="47283"/>
                    <a:pt x="186552" y="55714"/>
                  </a:cubicBezTo>
                  <a:cubicBezTo>
                    <a:pt x="174822" y="63778"/>
                    <a:pt x="162360" y="70742"/>
                    <a:pt x="167858" y="89069"/>
                  </a:cubicBezTo>
                  <a:cubicBezTo>
                    <a:pt x="169691" y="94933"/>
                    <a:pt x="159794" y="98599"/>
                    <a:pt x="161260" y="105563"/>
                  </a:cubicBezTo>
                  <a:cubicBezTo>
                    <a:pt x="161627" y="107396"/>
                    <a:pt x="161260" y="108862"/>
                    <a:pt x="161260" y="110695"/>
                  </a:cubicBezTo>
                  <a:cubicBezTo>
                    <a:pt x="152463" y="137818"/>
                    <a:pt x="144033" y="164942"/>
                    <a:pt x="150264" y="193899"/>
                  </a:cubicBezTo>
                  <a:cubicBezTo>
                    <a:pt x="138535" y="205995"/>
                    <a:pt x="152830" y="218090"/>
                    <a:pt x="150997" y="230186"/>
                  </a:cubicBezTo>
                  <a:cubicBezTo>
                    <a:pt x="152830" y="240816"/>
                    <a:pt x="146232" y="247414"/>
                    <a:pt x="138168" y="249979"/>
                  </a:cubicBezTo>
                  <a:cubicBezTo>
                    <a:pt x="134870" y="251079"/>
                    <a:pt x="128272" y="243382"/>
                    <a:pt x="124240" y="238616"/>
                  </a:cubicBezTo>
                  <a:cubicBezTo>
                    <a:pt x="120575" y="234585"/>
                    <a:pt x="116543" y="229087"/>
                    <a:pt x="116176" y="224321"/>
                  </a:cubicBezTo>
                  <a:cubicBezTo>
                    <a:pt x="115077" y="211126"/>
                    <a:pt x="106646" y="210760"/>
                    <a:pt x="97116" y="210393"/>
                  </a:cubicBezTo>
                  <a:cubicBezTo>
                    <a:pt x="92718" y="208194"/>
                    <a:pt x="87586" y="208927"/>
                    <a:pt x="82821" y="207461"/>
                  </a:cubicBezTo>
                  <a:cubicBezTo>
                    <a:pt x="78056" y="201230"/>
                    <a:pt x="71092" y="199031"/>
                    <a:pt x="64128" y="196464"/>
                  </a:cubicBezTo>
                  <a:cubicBezTo>
                    <a:pt x="60829" y="195365"/>
                    <a:pt x="53865" y="197931"/>
                    <a:pt x="56430" y="189867"/>
                  </a:cubicBezTo>
                  <a:cubicBezTo>
                    <a:pt x="57896" y="185102"/>
                    <a:pt x="61562" y="185468"/>
                    <a:pt x="65594" y="186935"/>
                  </a:cubicBezTo>
                  <a:cubicBezTo>
                    <a:pt x="69626" y="188401"/>
                    <a:pt x="74024" y="189500"/>
                    <a:pt x="77690" y="185468"/>
                  </a:cubicBezTo>
                  <a:cubicBezTo>
                    <a:pt x="61562" y="176305"/>
                    <a:pt x="74391" y="165675"/>
                    <a:pt x="75857" y="155412"/>
                  </a:cubicBezTo>
                  <a:cubicBezTo>
                    <a:pt x="76956" y="148815"/>
                    <a:pt x="89785" y="138552"/>
                    <a:pt x="71825" y="135619"/>
                  </a:cubicBezTo>
                  <a:lnTo>
                    <a:pt x="71825" y="135619"/>
                  </a:lnTo>
                  <a:cubicBezTo>
                    <a:pt x="72191" y="130488"/>
                    <a:pt x="75490" y="124623"/>
                    <a:pt x="67060" y="122057"/>
                  </a:cubicBezTo>
                  <a:cubicBezTo>
                    <a:pt x="58996" y="119125"/>
                    <a:pt x="57530" y="123890"/>
                    <a:pt x="55331" y="129754"/>
                  </a:cubicBezTo>
                  <a:cubicBezTo>
                    <a:pt x="53865" y="133420"/>
                    <a:pt x="50566" y="136352"/>
                    <a:pt x="46534" y="134886"/>
                  </a:cubicBezTo>
                  <a:cubicBezTo>
                    <a:pt x="41402" y="133053"/>
                    <a:pt x="45068" y="128289"/>
                    <a:pt x="45434" y="125356"/>
                  </a:cubicBezTo>
                  <a:cubicBezTo>
                    <a:pt x="46534" y="116926"/>
                    <a:pt x="51665" y="109595"/>
                    <a:pt x="49100" y="100432"/>
                  </a:cubicBezTo>
                  <a:cubicBezTo>
                    <a:pt x="48366" y="97866"/>
                    <a:pt x="50566" y="94200"/>
                    <a:pt x="45801" y="94933"/>
                  </a:cubicBezTo>
                  <a:cubicBezTo>
                    <a:pt x="42135" y="95666"/>
                    <a:pt x="35171" y="96766"/>
                    <a:pt x="38103" y="101898"/>
                  </a:cubicBezTo>
                  <a:cubicBezTo>
                    <a:pt x="48366" y="118392"/>
                    <a:pt x="33338" y="122057"/>
                    <a:pt x="25641" y="129754"/>
                  </a:cubicBezTo>
                  <a:cubicBezTo>
                    <a:pt x="27840" y="134153"/>
                    <a:pt x="38103" y="132320"/>
                    <a:pt x="34805" y="140751"/>
                  </a:cubicBezTo>
                  <a:cubicBezTo>
                    <a:pt x="34071" y="142584"/>
                    <a:pt x="31506" y="145516"/>
                    <a:pt x="30040" y="145516"/>
                  </a:cubicBezTo>
                  <a:cubicBezTo>
                    <a:pt x="23075" y="144783"/>
                    <a:pt x="21976" y="138185"/>
                    <a:pt x="20143" y="133420"/>
                  </a:cubicBezTo>
                  <a:cubicBezTo>
                    <a:pt x="17577" y="126822"/>
                    <a:pt x="20510" y="121324"/>
                    <a:pt x="24175" y="115826"/>
                  </a:cubicBezTo>
                  <a:cubicBezTo>
                    <a:pt x="27107" y="112161"/>
                    <a:pt x="33705" y="108129"/>
                    <a:pt x="27107" y="104097"/>
                  </a:cubicBezTo>
                  <a:cubicBezTo>
                    <a:pt x="19776" y="99698"/>
                    <a:pt x="18310" y="108129"/>
                    <a:pt x="15745" y="112527"/>
                  </a:cubicBezTo>
                  <a:cubicBezTo>
                    <a:pt x="14645" y="114726"/>
                    <a:pt x="13912" y="116926"/>
                    <a:pt x="12812" y="119491"/>
                  </a:cubicBezTo>
                  <a:cubicBezTo>
                    <a:pt x="-1849" y="112161"/>
                    <a:pt x="3282" y="98232"/>
                    <a:pt x="350" y="87236"/>
                  </a:cubicBezTo>
                  <a:cubicBezTo>
                    <a:pt x="-750" y="83571"/>
                    <a:pt x="716" y="81738"/>
                    <a:pt x="5115" y="81738"/>
                  </a:cubicBezTo>
                  <a:cubicBezTo>
                    <a:pt x="11713" y="81738"/>
                    <a:pt x="13545" y="76973"/>
                    <a:pt x="12079" y="71475"/>
                  </a:cubicBezTo>
                  <a:cubicBezTo>
                    <a:pt x="10980" y="67810"/>
                    <a:pt x="5481" y="63778"/>
                    <a:pt x="14278" y="62678"/>
                  </a:cubicBezTo>
                  <a:cubicBezTo>
                    <a:pt x="13545" y="72208"/>
                    <a:pt x="30773" y="53881"/>
                    <a:pt x="26374" y="70375"/>
                  </a:cubicBezTo>
                  <a:cubicBezTo>
                    <a:pt x="24175" y="78439"/>
                    <a:pt x="37004" y="79539"/>
                    <a:pt x="35904" y="88702"/>
                  </a:cubicBezTo>
                  <a:cubicBezTo>
                    <a:pt x="42135" y="73308"/>
                    <a:pt x="39936" y="55347"/>
                    <a:pt x="60829" y="48016"/>
                  </a:cubicBezTo>
                  <a:cubicBezTo>
                    <a:pt x="68893" y="45451"/>
                    <a:pt x="54231" y="34454"/>
                    <a:pt x="53865" y="25291"/>
                  </a:cubicBezTo>
                  <a:cubicBezTo>
                    <a:pt x="62661" y="21259"/>
                    <a:pt x="72191" y="37387"/>
                    <a:pt x="80255" y="23825"/>
                  </a:cubicBezTo>
                  <a:cubicBezTo>
                    <a:pt x="75857" y="17227"/>
                    <a:pt x="68160" y="19060"/>
                    <a:pt x="61928" y="16128"/>
                  </a:cubicBezTo>
                  <a:cubicBezTo>
                    <a:pt x="61928" y="6598"/>
                    <a:pt x="72191" y="6231"/>
                    <a:pt x="75857" y="0"/>
                  </a:cubicBez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A36E2035-6053-483F-BD7D-521943FCA4DE}"/>
                </a:ext>
              </a:extLst>
            </p:cNvPr>
            <p:cNvSpPr/>
            <p:nvPr/>
          </p:nvSpPr>
          <p:spPr>
            <a:xfrm>
              <a:off x="10809545" y="6879345"/>
              <a:ext cx="29142" cy="36931"/>
            </a:xfrm>
            <a:custGeom>
              <a:avLst/>
              <a:gdLst>
                <a:gd name="connsiteX0" fmla="*/ 26391 w 29142"/>
                <a:gd name="connsiteY0" fmla="*/ 1744 h 36931"/>
                <a:gd name="connsiteX1" fmla="*/ 3665 w 29142"/>
                <a:gd name="connsiteY1" fmla="*/ 36931 h 36931"/>
                <a:gd name="connsiteX2" fmla="*/ 0 w 29142"/>
                <a:gd name="connsiteY2" fmla="*/ 10907 h 36931"/>
                <a:gd name="connsiteX3" fmla="*/ 26391 w 29142"/>
                <a:gd name="connsiteY3" fmla="*/ 1744 h 36931"/>
                <a:gd name="connsiteX4" fmla="*/ 26391 w 29142"/>
                <a:gd name="connsiteY4" fmla="*/ 1744 h 3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42" h="36931">
                  <a:moveTo>
                    <a:pt x="26391" y="1744"/>
                  </a:moveTo>
                  <a:cubicBezTo>
                    <a:pt x="37387" y="25202"/>
                    <a:pt x="12462" y="23736"/>
                    <a:pt x="3665" y="36931"/>
                  </a:cubicBezTo>
                  <a:cubicBezTo>
                    <a:pt x="1466" y="26668"/>
                    <a:pt x="4032" y="18238"/>
                    <a:pt x="0" y="10907"/>
                  </a:cubicBezTo>
                  <a:cubicBezTo>
                    <a:pt x="12462" y="18604"/>
                    <a:pt x="13562" y="-6687"/>
                    <a:pt x="26391" y="1744"/>
                  </a:cubicBezTo>
                  <a:lnTo>
                    <a:pt x="26391" y="1744"/>
                  </a:ln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2AE850F9-B2A7-418C-8035-C629D5D6B494}"/>
                </a:ext>
              </a:extLst>
            </p:cNvPr>
            <p:cNvSpPr/>
            <p:nvPr/>
          </p:nvSpPr>
          <p:spPr>
            <a:xfrm>
              <a:off x="10844000" y="6948082"/>
              <a:ext cx="17634" cy="27249"/>
            </a:xfrm>
            <a:custGeom>
              <a:avLst/>
              <a:gdLst>
                <a:gd name="connsiteX0" fmla="*/ 3299 w 17634"/>
                <a:gd name="connsiteY0" fmla="*/ 4482 h 27249"/>
                <a:gd name="connsiteX1" fmla="*/ 17594 w 17634"/>
                <a:gd name="connsiteY1" fmla="*/ 7415 h 27249"/>
                <a:gd name="connsiteX2" fmla="*/ 0 w 17634"/>
                <a:gd name="connsiteY2" fmla="*/ 26841 h 27249"/>
                <a:gd name="connsiteX3" fmla="*/ 3299 w 17634"/>
                <a:gd name="connsiteY3" fmla="*/ 4482 h 2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34" h="27249">
                  <a:moveTo>
                    <a:pt x="3299" y="4482"/>
                  </a:moveTo>
                  <a:cubicBezTo>
                    <a:pt x="9163" y="817"/>
                    <a:pt x="15028" y="-4681"/>
                    <a:pt x="17594" y="7415"/>
                  </a:cubicBezTo>
                  <a:cubicBezTo>
                    <a:pt x="17960" y="19510"/>
                    <a:pt x="16128" y="29407"/>
                    <a:pt x="0" y="26841"/>
                  </a:cubicBezTo>
                  <a:cubicBezTo>
                    <a:pt x="1100" y="19144"/>
                    <a:pt x="2199" y="11813"/>
                    <a:pt x="3299" y="4482"/>
                  </a:cubicBezTo>
                  <a:close/>
                </a:path>
              </a:pathLst>
            </a:custGeom>
            <a:solidFill>
              <a:srgbClr val="D6B5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F113003F-40B0-4AB4-B4DE-71CAE3FB2840}"/>
                </a:ext>
              </a:extLst>
            </p:cNvPr>
            <p:cNvSpPr/>
            <p:nvPr/>
          </p:nvSpPr>
          <p:spPr>
            <a:xfrm>
              <a:off x="10903800" y="6720317"/>
              <a:ext cx="204107" cy="254971"/>
            </a:xfrm>
            <a:custGeom>
              <a:avLst/>
              <a:gdLst>
                <a:gd name="connsiteX0" fmla="*/ 11308 w 204107"/>
                <a:gd name="connsiteY0" fmla="*/ 254972 h 254971"/>
                <a:gd name="connsiteX1" fmla="*/ 7643 w 204107"/>
                <a:gd name="connsiteY1" fmla="*/ 217218 h 254971"/>
                <a:gd name="connsiteX2" fmla="*/ 14973 w 204107"/>
                <a:gd name="connsiteY2" fmla="*/ 213919 h 254971"/>
                <a:gd name="connsiteX3" fmla="*/ 12774 w 204107"/>
                <a:gd name="connsiteY3" fmla="*/ 191927 h 254971"/>
                <a:gd name="connsiteX4" fmla="*/ 28169 w 204107"/>
                <a:gd name="connsiteY4" fmla="*/ 170302 h 254971"/>
                <a:gd name="connsiteX5" fmla="*/ 48328 w 204107"/>
                <a:gd name="connsiteY5" fmla="*/ 157839 h 254971"/>
                <a:gd name="connsiteX6" fmla="*/ 57492 w 204107"/>
                <a:gd name="connsiteY6" fmla="*/ 145377 h 254971"/>
                <a:gd name="connsiteX7" fmla="*/ 61157 w 204107"/>
                <a:gd name="connsiteY7" fmla="*/ 131815 h 254971"/>
                <a:gd name="connsiteX8" fmla="*/ 73620 w 204107"/>
                <a:gd name="connsiteY8" fmla="*/ 136580 h 254971"/>
                <a:gd name="connsiteX9" fmla="*/ 92680 w 204107"/>
                <a:gd name="connsiteY9" fmla="*/ 137313 h 254971"/>
                <a:gd name="connsiteX10" fmla="*/ 95978 w 204107"/>
                <a:gd name="connsiteY10" fmla="*/ 114221 h 254971"/>
                <a:gd name="connsiteX11" fmla="*/ 102943 w 204107"/>
                <a:gd name="connsiteY11" fmla="*/ 94428 h 254971"/>
                <a:gd name="connsiteX12" fmla="*/ 116871 w 204107"/>
                <a:gd name="connsiteY12" fmla="*/ 89297 h 254971"/>
                <a:gd name="connsiteX13" fmla="*/ 130433 w 204107"/>
                <a:gd name="connsiteY13" fmla="*/ 66204 h 254971"/>
                <a:gd name="connsiteX14" fmla="*/ 130066 w 204107"/>
                <a:gd name="connsiteY14" fmla="*/ 62539 h 254971"/>
                <a:gd name="connsiteX15" fmla="*/ 149493 w 204107"/>
                <a:gd name="connsiteY15" fmla="*/ 961 h 254971"/>
                <a:gd name="connsiteX16" fmla="*/ 184681 w 204107"/>
                <a:gd name="connsiteY16" fmla="*/ 13423 h 254971"/>
                <a:gd name="connsiteX17" fmla="*/ 183215 w 204107"/>
                <a:gd name="connsiteY17" fmla="*/ 25519 h 254971"/>
                <a:gd name="connsiteX18" fmla="*/ 189812 w 204107"/>
                <a:gd name="connsiteY18" fmla="*/ 45678 h 254971"/>
                <a:gd name="connsiteX19" fmla="*/ 204107 w 204107"/>
                <a:gd name="connsiteY19" fmla="*/ 65105 h 254971"/>
                <a:gd name="connsiteX20" fmla="*/ 157557 w 204107"/>
                <a:gd name="connsiteY20" fmla="*/ 80866 h 254971"/>
                <a:gd name="connsiteX21" fmla="*/ 179183 w 204107"/>
                <a:gd name="connsiteY21" fmla="*/ 114588 h 254971"/>
                <a:gd name="connsiteX22" fmla="*/ 179183 w 204107"/>
                <a:gd name="connsiteY22" fmla="*/ 129982 h 254971"/>
                <a:gd name="connsiteX23" fmla="*/ 165987 w 204107"/>
                <a:gd name="connsiteY23" fmla="*/ 127416 h 254971"/>
                <a:gd name="connsiteX24" fmla="*/ 159023 w 204107"/>
                <a:gd name="connsiteY24" fmla="*/ 127416 h 254971"/>
                <a:gd name="connsiteX25" fmla="*/ 161955 w 204107"/>
                <a:gd name="connsiteY25" fmla="*/ 137313 h 254971"/>
                <a:gd name="connsiteX26" fmla="*/ 163055 w 204107"/>
                <a:gd name="connsiteY26" fmla="*/ 142078 h 254971"/>
                <a:gd name="connsiteX27" fmla="*/ 160489 w 204107"/>
                <a:gd name="connsiteY27" fmla="*/ 183130 h 254971"/>
                <a:gd name="connsiteX28" fmla="*/ 171852 w 204107"/>
                <a:gd name="connsiteY28" fmla="*/ 190828 h 254971"/>
                <a:gd name="connsiteX29" fmla="*/ 175884 w 204107"/>
                <a:gd name="connsiteY29" fmla="*/ 215386 h 254971"/>
                <a:gd name="connsiteX30" fmla="*/ 197143 w 204107"/>
                <a:gd name="connsiteY30" fmla="*/ 227115 h 254971"/>
                <a:gd name="connsiteX31" fmla="*/ 195677 w 204107"/>
                <a:gd name="connsiteY31" fmla="*/ 234446 h 254971"/>
                <a:gd name="connsiteX32" fmla="*/ 158290 w 204107"/>
                <a:gd name="connsiteY32" fmla="*/ 246175 h 254971"/>
                <a:gd name="connsiteX33" fmla="*/ 153892 w 204107"/>
                <a:gd name="connsiteY33" fmla="*/ 245075 h 254971"/>
                <a:gd name="connsiteX34" fmla="*/ 148027 w 204107"/>
                <a:gd name="connsiteY34" fmla="*/ 206589 h 254971"/>
                <a:gd name="connsiteX35" fmla="*/ 143628 w 204107"/>
                <a:gd name="connsiteY35" fmla="*/ 242510 h 254971"/>
                <a:gd name="connsiteX36" fmla="*/ 131899 w 204107"/>
                <a:gd name="connsiteY36" fmla="*/ 245075 h 254971"/>
                <a:gd name="connsiteX37" fmla="*/ 94879 w 204107"/>
                <a:gd name="connsiteY37" fmla="*/ 245808 h 254971"/>
                <a:gd name="connsiteX38" fmla="*/ 80584 w 204107"/>
                <a:gd name="connsiteY38" fmla="*/ 245442 h 254971"/>
                <a:gd name="connsiteX39" fmla="*/ 79851 w 204107"/>
                <a:gd name="connsiteY39" fmla="*/ 242510 h 254971"/>
                <a:gd name="connsiteX40" fmla="*/ 49061 w 204107"/>
                <a:gd name="connsiteY40" fmla="*/ 236645 h 254971"/>
                <a:gd name="connsiteX41" fmla="*/ 37699 w 204107"/>
                <a:gd name="connsiteY41" fmla="*/ 233346 h 254971"/>
                <a:gd name="connsiteX42" fmla="*/ 42464 w 204107"/>
                <a:gd name="connsiteY42" fmla="*/ 219784 h 254971"/>
                <a:gd name="connsiteX43" fmla="*/ 56759 w 204107"/>
                <a:gd name="connsiteY43" fmla="*/ 216485 h 254971"/>
                <a:gd name="connsiteX44" fmla="*/ 69954 w 204107"/>
                <a:gd name="connsiteY44" fmla="*/ 203656 h 254971"/>
                <a:gd name="connsiteX45" fmla="*/ 80584 w 204107"/>
                <a:gd name="connsiteY45" fmla="*/ 190461 h 254971"/>
                <a:gd name="connsiteX46" fmla="*/ 66655 w 204107"/>
                <a:gd name="connsiteY46" fmla="*/ 189728 h 254971"/>
                <a:gd name="connsiteX47" fmla="*/ 60424 w 204107"/>
                <a:gd name="connsiteY47" fmla="*/ 186063 h 254971"/>
                <a:gd name="connsiteX48" fmla="*/ 58958 w 204107"/>
                <a:gd name="connsiteY48" fmla="*/ 196692 h 254971"/>
                <a:gd name="connsiteX49" fmla="*/ 47595 w 204107"/>
                <a:gd name="connsiteY49" fmla="*/ 216852 h 254971"/>
                <a:gd name="connsiteX50" fmla="*/ 42830 w 204107"/>
                <a:gd name="connsiteY50" fmla="*/ 219784 h 254971"/>
                <a:gd name="connsiteX51" fmla="*/ 27069 w 204107"/>
                <a:gd name="connsiteY51" fmla="*/ 238111 h 254971"/>
                <a:gd name="connsiteX52" fmla="*/ 16073 w 204107"/>
                <a:gd name="connsiteY52" fmla="*/ 249840 h 254971"/>
                <a:gd name="connsiteX53" fmla="*/ 11308 w 204107"/>
                <a:gd name="connsiteY53" fmla="*/ 254972 h 25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107" h="254971">
                  <a:moveTo>
                    <a:pt x="11308" y="254972"/>
                  </a:moveTo>
                  <a:cubicBezTo>
                    <a:pt x="3611" y="242876"/>
                    <a:pt x="-7752" y="231513"/>
                    <a:pt x="7643" y="217218"/>
                  </a:cubicBezTo>
                  <a:cubicBezTo>
                    <a:pt x="15706" y="216485"/>
                    <a:pt x="16440" y="216119"/>
                    <a:pt x="14973" y="213919"/>
                  </a:cubicBezTo>
                  <a:cubicBezTo>
                    <a:pt x="11675" y="206955"/>
                    <a:pt x="13874" y="199258"/>
                    <a:pt x="12774" y="191927"/>
                  </a:cubicBezTo>
                  <a:cubicBezTo>
                    <a:pt x="11308" y="181298"/>
                    <a:pt x="12408" y="170302"/>
                    <a:pt x="28169" y="170302"/>
                  </a:cubicBezTo>
                  <a:cubicBezTo>
                    <a:pt x="36966" y="170302"/>
                    <a:pt x="41364" y="161504"/>
                    <a:pt x="48328" y="157839"/>
                  </a:cubicBezTo>
                  <a:cubicBezTo>
                    <a:pt x="54560" y="156007"/>
                    <a:pt x="60791" y="154540"/>
                    <a:pt x="57492" y="145377"/>
                  </a:cubicBezTo>
                  <a:cubicBezTo>
                    <a:pt x="55659" y="140245"/>
                    <a:pt x="56392" y="135114"/>
                    <a:pt x="61157" y="131815"/>
                  </a:cubicBezTo>
                  <a:cubicBezTo>
                    <a:pt x="67388" y="127783"/>
                    <a:pt x="69954" y="133648"/>
                    <a:pt x="73620" y="136580"/>
                  </a:cubicBezTo>
                  <a:cubicBezTo>
                    <a:pt x="79851" y="142078"/>
                    <a:pt x="87915" y="145743"/>
                    <a:pt x="92680" y="137313"/>
                  </a:cubicBezTo>
                  <a:cubicBezTo>
                    <a:pt x="96345" y="131082"/>
                    <a:pt x="105142" y="124118"/>
                    <a:pt x="95978" y="114221"/>
                  </a:cubicBezTo>
                  <a:cubicBezTo>
                    <a:pt x="87915" y="105791"/>
                    <a:pt x="97078" y="99560"/>
                    <a:pt x="102943" y="94428"/>
                  </a:cubicBezTo>
                  <a:cubicBezTo>
                    <a:pt x="106608" y="91129"/>
                    <a:pt x="112839" y="91862"/>
                    <a:pt x="116871" y="89297"/>
                  </a:cubicBezTo>
                  <a:cubicBezTo>
                    <a:pt x="125302" y="84165"/>
                    <a:pt x="136664" y="80133"/>
                    <a:pt x="130433" y="66204"/>
                  </a:cubicBezTo>
                  <a:cubicBezTo>
                    <a:pt x="130066" y="65105"/>
                    <a:pt x="129333" y="63272"/>
                    <a:pt x="130066" y="62539"/>
                  </a:cubicBezTo>
                  <a:cubicBezTo>
                    <a:pt x="143995" y="44212"/>
                    <a:pt x="135198" y="18921"/>
                    <a:pt x="149493" y="961"/>
                  </a:cubicBezTo>
                  <a:cubicBezTo>
                    <a:pt x="164155" y="-3071"/>
                    <a:pt x="174051" y="6459"/>
                    <a:pt x="184681" y="13423"/>
                  </a:cubicBezTo>
                  <a:cubicBezTo>
                    <a:pt x="190912" y="17455"/>
                    <a:pt x="185780" y="21120"/>
                    <a:pt x="183215" y="25519"/>
                  </a:cubicBezTo>
                  <a:cubicBezTo>
                    <a:pt x="178816" y="33583"/>
                    <a:pt x="173685" y="43479"/>
                    <a:pt x="189812" y="45678"/>
                  </a:cubicBezTo>
                  <a:cubicBezTo>
                    <a:pt x="200808" y="47145"/>
                    <a:pt x="201542" y="57041"/>
                    <a:pt x="204107" y="65105"/>
                  </a:cubicBezTo>
                  <a:cubicBezTo>
                    <a:pt x="196777" y="88197"/>
                    <a:pt x="196777" y="88197"/>
                    <a:pt x="157557" y="80866"/>
                  </a:cubicBezTo>
                  <a:cubicBezTo>
                    <a:pt x="163788" y="93328"/>
                    <a:pt x="173318" y="102858"/>
                    <a:pt x="179183" y="114588"/>
                  </a:cubicBezTo>
                  <a:cubicBezTo>
                    <a:pt x="181748" y="119719"/>
                    <a:pt x="184314" y="125584"/>
                    <a:pt x="179183" y="129982"/>
                  </a:cubicBezTo>
                  <a:cubicBezTo>
                    <a:pt x="174784" y="134014"/>
                    <a:pt x="170019" y="131448"/>
                    <a:pt x="165987" y="127416"/>
                  </a:cubicBezTo>
                  <a:cubicBezTo>
                    <a:pt x="163788" y="125217"/>
                    <a:pt x="161222" y="122651"/>
                    <a:pt x="159023" y="127416"/>
                  </a:cubicBezTo>
                  <a:cubicBezTo>
                    <a:pt x="157190" y="131448"/>
                    <a:pt x="156091" y="135480"/>
                    <a:pt x="161955" y="137313"/>
                  </a:cubicBezTo>
                  <a:cubicBezTo>
                    <a:pt x="162688" y="138779"/>
                    <a:pt x="163055" y="140245"/>
                    <a:pt x="163055" y="142078"/>
                  </a:cubicBezTo>
                  <a:cubicBezTo>
                    <a:pt x="150959" y="154907"/>
                    <a:pt x="163055" y="169202"/>
                    <a:pt x="160489" y="183130"/>
                  </a:cubicBezTo>
                  <a:cubicBezTo>
                    <a:pt x="159756" y="187895"/>
                    <a:pt x="168553" y="187529"/>
                    <a:pt x="171852" y="190828"/>
                  </a:cubicBezTo>
                  <a:cubicBezTo>
                    <a:pt x="179916" y="197792"/>
                    <a:pt x="173685" y="207322"/>
                    <a:pt x="175884" y="215386"/>
                  </a:cubicBezTo>
                  <a:cubicBezTo>
                    <a:pt x="191278" y="204756"/>
                    <a:pt x="191645" y="220151"/>
                    <a:pt x="197143" y="227115"/>
                  </a:cubicBezTo>
                  <a:cubicBezTo>
                    <a:pt x="197876" y="229681"/>
                    <a:pt x="197876" y="232246"/>
                    <a:pt x="195677" y="234446"/>
                  </a:cubicBezTo>
                  <a:cubicBezTo>
                    <a:pt x="184314" y="242143"/>
                    <a:pt x="169653" y="238844"/>
                    <a:pt x="158290" y="246175"/>
                  </a:cubicBezTo>
                  <a:cubicBezTo>
                    <a:pt x="156824" y="245808"/>
                    <a:pt x="155358" y="245442"/>
                    <a:pt x="153892" y="245075"/>
                  </a:cubicBezTo>
                  <a:cubicBezTo>
                    <a:pt x="151692" y="232613"/>
                    <a:pt x="157190" y="219051"/>
                    <a:pt x="148027" y="206589"/>
                  </a:cubicBezTo>
                  <a:cubicBezTo>
                    <a:pt x="131899" y="216485"/>
                    <a:pt x="143995" y="230414"/>
                    <a:pt x="143628" y="242510"/>
                  </a:cubicBezTo>
                  <a:cubicBezTo>
                    <a:pt x="140330" y="245808"/>
                    <a:pt x="134832" y="247641"/>
                    <a:pt x="131899" y="245075"/>
                  </a:cubicBezTo>
                  <a:cubicBezTo>
                    <a:pt x="119070" y="234446"/>
                    <a:pt x="106975" y="241410"/>
                    <a:pt x="94879" y="245808"/>
                  </a:cubicBezTo>
                  <a:cubicBezTo>
                    <a:pt x="90114" y="246541"/>
                    <a:pt x="84982" y="248741"/>
                    <a:pt x="80584" y="245442"/>
                  </a:cubicBezTo>
                  <a:cubicBezTo>
                    <a:pt x="80217" y="244342"/>
                    <a:pt x="80217" y="243609"/>
                    <a:pt x="79851" y="242510"/>
                  </a:cubicBezTo>
                  <a:cubicBezTo>
                    <a:pt x="70321" y="236278"/>
                    <a:pt x="61524" y="228214"/>
                    <a:pt x="49061" y="236645"/>
                  </a:cubicBezTo>
                  <a:cubicBezTo>
                    <a:pt x="45763" y="238844"/>
                    <a:pt x="40265" y="237745"/>
                    <a:pt x="37699" y="233346"/>
                  </a:cubicBezTo>
                  <a:cubicBezTo>
                    <a:pt x="34033" y="227115"/>
                    <a:pt x="37332" y="223083"/>
                    <a:pt x="42464" y="219784"/>
                  </a:cubicBezTo>
                  <a:cubicBezTo>
                    <a:pt x="46862" y="216852"/>
                    <a:pt x="51627" y="216485"/>
                    <a:pt x="56759" y="216485"/>
                  </a:cubicBezTo>
                  <a:cubicBezTo>
                    <a:pt x="65189" y="216485"/>
                    <a:pt x="71054" y="214286"/>
                    <a:pt x="69954" y="203656"/>
                  </a:cubicBezTo>
                  <a:cubicBezTo>
                    <a:pt x="69221" y="196692"/>
                    <a:pt x="73986" y="192294"/>
                    <a:pt x="80584" y="190461"/>
                  </a:cubicBezTo>
                  <a:cubicBezTo>
                    <a:pt x="75819" y="191561"/>
                    <a:pt x="71420" y="190828"/>
                    <a:pt x="66655" y="189728"/>
                  </a:cubicBezTo>
                  <a:cubicBezTo>
                    <a:pt x="63723" y="188995"/>
                    <a:pt x="61157" y="183863"/>
                    <a:pt x="60424" y="186063"/>
                  </a:cubicBezTo>
                  <a:cubicBezTo>
                    <a:pt x="58958" y="188995"/>
                    <a:pt x="56759" y="194126"/>
                    <a:pt x="58958" y="196692"/>
                  </a:cubicBezTo>
                  <a:cubicBezTo>
                    <a:pt x="75452" y="215019"/>
                    <a:pt x="60424" y="215019"/>
                    <a:pt x="47595" y="216852"/>
                  </a:cubicBezTo>
                  <a:cubicBezTo>
                    <a:pt x="45763" y="217218"/>
                    <a:pt x="44296" y="218685"/>
                    <a:pt x="42830" y="219784"/>
                  </a:cubicBezTo>
                  <a:cubicBezTo>
                    <a:pt x="36233" y="224549"/>
                    <a:pt x="27436" y="227115"/>
                    <a:pt x="27069" y="238111"/>
                  </a:cubicBezTo>
                  <a:cubicBezTo>
                    <a:pt x="27069" y="244342"/>
                    <a:pt x="20838" y="246908"/>
                    <a:pt x="16073" y="249840"/>
                  </a:cubicBezTo>
                  <a:cubicBezTo>
                    <a:pt x="13874" y="252406"/>
                    <a:pt x="12774" y="253506"/>
                    <a:pt x="11308" y="254972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F283EDCE-2006-4DD0-B5AA-8C7D420FC842}"/>
                </a:ext>
              </a:extLst>
            </p:cNvPr>
            <p:cNvSpPr/>
            <p:nvPr/>
          </p:nvSpPr>
          <p:spPr>
            <a:xfrm>
              <a:off x="10918774" y="6941183"/>
              <a:ext cx="63044" cy="47317"/>
            </a:xfrm>
            <a:custGeom>
              <a:avLst/>
              <a:gdLst>
                <a:gd name="connsiteX0" fmla="*/ 0 w 63044"/>
                <a:gd name="connsiteY0" fmla="*/ 30074 h 47317"/>
                <a:gd name="connsiteX1" fmla="*/ 26024 w 63044"/>
                <a:gd name="connsiteY1" fmla="*/ 18 h 47317"/>
                <a:gd name="connsiteX2" fmla="*/ 26024 w 63044"/>
                <a:gd name="connsiteY2" fmla="*/ 18 h 47317"/>
                <a:gd name="connsiteX3" fmla="*/ 23458 w 63044"/>
                <a:gd name="connsiteY3" fmla="*/ 12114 h 47317"/>
                <a:gd name="connsiteX4" fmla="*/ 33355 w 63044"/>
                <a:gd name="connsiteY4" fmla="*/ 12847 h 47317"/>
                <a:gd name="connsiteX5" fmla="*/ 63045 w 63044"/>
                <a:gd name="connsiteY5" fmla="*/ 23110 h 47317"/>
                <a:gd name="connsiteX6" fmla="*/ 19060 w 63044"/>
                <a:gd name="connsiteY6" fmla="*/ 29707 h 47317"/>
                <a:gd name="connsiteX7" fmla="*/ 17960 w 63044"/>
                <a:gd name="connsiteY7" fmla="*/ 39604 h 47317"/>
                <a:gd name="connsiteX8" fmla="*/ 8797 w 63044"/>
                <a:gd name="connsiteY8" fmla="*/ 47301 h 47317"/>
                <a:gd name="connsiteX9" fmla="*/ 4032 w 63044"/>
                <a:gd name="connsiteY9" fmla="*/ 37771 h 47317"/>
                <a:gd name="connsiteX10" fmla="*/ 0 w 63044"/>
                <a:gd name="connsiteY10" fmla="*/ 30074 h 4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44" h="47317">
                  <a:moveTo>
                    <a:pt x="0" y="30074"/>
                  </a:moveTo>
                  <a:cubicBezTo>
                    <a:pt x="9897" y="21277"/>
                    <a:pt x="5132" y="-715"/>
                    <a:pt x="26024" y="18"/>
                  </a:cubicBezTo>
                  <a:lnTo>
                    <a:pt x="26024" y="18"/>
                  </a:lnTo>
                  <a:cubicBezTo>
                    <a:pt x="24558" y="4050"/>
                    <a:pt x="20526" y="7715"/>
                    <a:pt x="23458" y="12114"/>
                  </a:cubicBezTo>
                  <a:cubicBezTo>
                    <a:pt x="26024" y="15779"/>
                    <a:pt x="30423" y="15412"/>
                    <a:pt x="33355" y="12847"/>
                  </a:cubicBezTo>
                  <a:cubicBezTo>
                    <a:pt x="49849" y="-2548"/>
                    <a:pt x="56080" y="11747"/>
                    <a:pt x="63045" y="23110"/>
                  </a:cubicBezTo>
                  <a:cubicBezTo>
                    <a:pt x="45451" y="43269"/>
                    <a:pt x="37754" y="44369"/>
                    <a:pt x="19060" y="29707"/>
                  </a:cubicBezTo>
                  <a:cubicBezTo>
                    <a:pt x="13928" y="32273"/>
                    <a:pt x="18327" y="36305"/>
                    <a:pt x="17960" y="39604"/>
                  </a:cubicBezTo>
                  <a:cubicBezTo>
                    <a:pt x="17227" y="45102"/>
                    <a:pt x="12829" y="47301"/>
                    <a:pt x="8797" y="47301"/>
                  </a:cubicBezTo>
                  <a:cubicBezTo>
                    <a:pt x="1833" y="47668"/>
                    <a:pt x="2932" y="41803"/>
                    <a:pt x="4032" y="37771"/>
                  </a:cubicBezTo>
                  <a:cubicBezTo>
                    <a:pt x="5132" y="33373"/>
                    <a:pt x="5498" y="30074"/>
                    <a:pt x="0" y="30074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842183DD-EC96-4A50-9964-5D0E3D99DC48}"/>
                </a:ext>
              </a:extLst>
            </p:cNvPr>
            <p:cNvSpPr/>
            <p:nvPr/>
          </p:nvSpPr>
          <p:spPr>
            <a:xfrm>
              <a:off x="11038383" y="6915544"/>
              <a:ext cx="23982" cy="50948"/>
            </a:xfrm>
            <a:custGeom>
              <a:avLst/>
              <a:gdLst>
                <a:gd name="connsiteX0" fmla="*/ 8312 w 23982"/>
                <a:gd name="connsiteY0" fmla="*/ 48383 h 50948"/>
                <a:gd name="connsiteX1" fmla="*/ 12711 w 23982"/>
                <a:gd name="connsiteY1" fmla="*/ 0 h 50948"/>
                <a:gd name="connsiteX2" fmla="*/ 18576 w 23982"/>
                <a:gd name="connsiteY2" fmla="*/ 50949 h 50948"/>
                <a:gd name="connsiteX3" fmla="*/ 8312 w 23982"/>
                <a:gd name="connsiteY3" fmla="*/ 48383 h 5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82" h="50948">
                  <a:moveTo>
                    <a:pt x="8312" y="48383"/>
                  </a:moveTo>
                  <a:cubicBezTo>
                    <a:pt x="-3417" y="31156"/>
                    <a:pt x="-3417" y="29690"/>
                    <a:pt x="12711" y="0"/>
                  </a:cubicBezTo>
                  <a:cubicBezTo>
                    <a:pt x="19675" y="16861"/>
                    <a:pt x="30671" y="32255"/>
                    <a:pt x="18576" y="50949"/>
                  </a:cubicBezTo>
                  <a:cubicBezTo>
                    <a:pt x="15277" y="50216"/>
                    <a:pt x="11611" y="49116"/>
                    <a:pt x="8312" y="48383"/>
                  </a:cubicBezTo>
                  <a:close/>
                </a:path>
              </a:pathLst>
            </a:custGeom>
            <a:solidFill>
              <a:srgbClr val="D8BB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CE325F3-150A-4353-B48F-E5BFD5EA67C8}"/>
                </a:ext>
              </a:extLst>
            </p:cNvPr>
            <p:cNvSpPr/>
            <p:nvPr/>
          </p:nvSpPr>
          <p:spPr>
            <a:xfrm>
              <a:off x="10980930" y="6963877"/>
              <a:ext cx="16282" cy="12489"/>
            </a:xfrm>
            <a:custGeom>
              <a:avLst/>
              <a:gdLst>
                <a:gd name="connsiteX0" fmla="*/ 1988 w 16282"/>
                <a:gd name="connsiteY0" fmla="*/ 2982 h 12489"/>
                <a:gd name="connsiteX1" fmla="*/ 16283 w 16282"/>
                <a:gd name="connsiteY1" fmla="*/ 3349 h 12489"/>
                <a:gd name="connsiteX2" fmla="*/ 3087 w 16282"/>
                <a:gd name="connsiteY2" fmla="*/ 11779 h 12489"/>
                <a:gd name="connsiteX3" fmla="*/ 1988 w 16282"/>
                <a:gd name="connsiteY3" fmla="*/ 2982 h 1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2" h="12489">
                  <a:moveTo>
                    <a:pt x="1988" y="2982"/>
                  </a:moveTo>
                  <a:cubicBezTo>
                    <a:pt x="6753" y="1150"/>
                    <a:pt x="11884" y="-2882"/>
                    <a:pt x="16283" y="3349"/>
                  </a:cubicBezTo>
                  <a:cubicBezTo>
                    <a:pt x="15183" y="11046"/>
                    <a:pt x="10785" y="13978"/>
                    <a:pt x="3087" y="11779"/>
                  </a:cubicBezTo>
                  <a:cubicBezTo>
                    <a:pt x="-2411" y="9946"/>
                    <a:pt x="888" y="6281"/>
                    <a:pt x="1988" y="2982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DC8884B7-D3BA-43FE-9F92-72BF39676B9F}"/>
                </a:ext>
              </a:extLst>
            </p:cNvPr>
            <p:cNvSpPr/>
            <p:nvPr/>
          </p:nvSpPr>
          <p:spPr>
            <a:xfrm>
              <a:off x="10545109" y="6940835"/>
              <a:ext cx="58440" cy="49116"/>
            </a:xfrm>
            <a:custGeom>
              <a:avLst/>
              <a:gdLst>
                <a:gd name="connsiteX0" fmla="*/ 17022 w 58440"/>
                <a:gd name="connsiteY0" fmla="*/ 0 h 49116"/>
                <a:gd name="connsiteX1" fmla="*/ 19588 w 58440"/>
                <a:gd name="connsiteY1" fmla="*/ 2566 h 49116"/>
                <a:gd name="connsiteX2" fmla="*/ 54776 w 58440"/>
                <a:gd name="connsiteY2" fmla="*/ 31522 h 49116"/>
                <a:gd name="connsiteX3" fmla="*/ 58441 w 58440"/>
                <a:gd name="connsiteY3" fmla="*/ 37020 h 49116"/>
                <a:gd name="connsiteX4" fmla="*/ 161 w 58440"/>
                <a:gd name="connsiteY4" fmla="*/ 49116 h 49116"/>
                <a:gd name="connsiteX5" fmla="*/ 1261 w 58440"/>
                <a:gd name="connsiteY5" fmla="*/ 11363 h 49116"/>
                <a:gd name="connsiteX6" fmla="*/ 9691 w 58440"/>
                <a:gd name="connsiteY6" fmla="*/ 4765 h 49116"/>
                <a:gd name="connsiteX7" fmla="*/ 16289 w 58440"/>
                <a:gd name="connsiteY7" fmla="*/ 367 h 49116"/>
                <a:gd name="connsiteX8" fmla="*/ 17022 w 58440"/>
                <a:gd name="connsiteY8" fmla="*/ 0 h 4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40" h="49116">
                  <a:moveTo>
                    <a:pt x="17022" y="0"/>
                  </a:moveTo>
                  <a:cubicBezTo>
                    <a:pt x="17755" y="733"/>
                    <a:pt x="19221" y="1466"/>
                    <a:pt x="19588" y="2566"/>
                  </a:cubicBezTo>
                  <a:cubicBezTo>
                    <a:pt x="27285" y="17227"/>
                    <a:pt x="32417" y="34821"/>
                    <a:pt x="54776" y="31522"/>
                  </a:cubicBezTo>
                  <a:cubicBezTo>
                    <a:pt x="55509" y="31522"/>
                    <a:pt x="56608" y="34088"/>
                    <a:pt x="58441" y="37020"/>
                  </a:cubicBezTo>
                  <a:cubicBezTo>
                    <a:pt x="39014" y="43985"/>
                    <a:pt x="17755" y="32622"/>
                    <a:pt x="161" y="49116"/>
                  </a:cubicBezTo>
                  <a:cubicBezTo>
                    <a:pt x="894" y="34821"/>
                    <a:pt x="23253" y="24192"/>
                    <a:pt x="1261" y="11363"/>
                  </a:cubicBezTo>
                  <a:cubicBezTo>
                    <a:pt x="-2038" y="9530"/>
                    <a:pt x="1261" y="0"/>
                    <a:pt x="9691" y="4765"/>
                  </a:cubicBezTo>
                  <a:cubicBezTo>
                    <a:pt x="15556" y="7697"/>
                    <a:pt x="15923" y="4399"/>
                    <a:pt x="16289" y="367"/>
                  </a:cubicBezTo>
                  <a:lnTo>
                    <a:pt x="17022" y="0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5EB9D710-0916-427E-A2F7-6195E7750B42}"/>
                </a:ext>
              </a:extLst>
            </p:cNvPr>
            <p:cNvSpPr/>
            <p:nvPr/>
          </p:nvSpPr>
          <p:spPr>
            <a:xfrm>
              <a:off x="10655206" y="6950146"/>
              <a:ext cx="39987" cy="58131"/>
            </a:xfrm>
            <a:custGeom>
              <a:avLst/>
              <a:gdLst>
                <a:gd name="connsiteX0" fmla="*/ 23118 w 39987"/>
                <a:gd name="connsiteY0" fmla="*/ 2418 h 58131"/>
                <a:gd name="connsiteX1" fmla="*/ 19820 w 39987"/>
                <a:gd name="connsiteY1" fmla="*/ 16347 h 58131"/>
                <a:gd name="connsiteX2" fmla="*/ 39979 w 39987"/>
                <a:gd name="connsiteY2" fmla="*/ 33207 h 58131"/>
                <a:gd name="connsiteX3" fmla="*/ 22385 w 39987"/>
                <a:gd name="connsiteY3" fmla="*/ 58132 h 58131"/>
                <a:gd name="connsiteX4" fmla="*/ 6991 w 39987"/>
                <a:gd name="connsiteY4" fmla="*/ 36873 h 58131"/>
                <a:gd name="connsiteX5" fmla="*/ 393 w 39987"/>
                <a:gd name="connsiteY5" fmla="*/ 12681 h 58131"/>
                <a:gd name="connsiteX6" fmla="*/ 23118 w 39987"/>
                <a:gd name="connsiteY6" fmla="*/ 2418 h 58131"/>
                <a:gd name="connsiteX7" fmla="*/ 23118 w 39987"/>
                <a:gd name="connsiteY7" fmla="*/ 2418 h 5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7" h="58131">
                  <a:moveTo>
                    <a:pt x="23118" y="2418"/>
                  </a:moveTo>
                  <a:cubicBezTo>
                    <a:pt x="20919" y="6817"/>
                    <a:pt x="9557" y="10482"/>
                    <a:pt x="19820" y="16347"/>
                  </a:cubicBezTo>
                  <a:cubicBezTo>
                    <a:pt x="27883" y="21112"/>
                    <a:pt x="40346" y="26243"/>
                    <a:pt x="39979" y="33207"/>
                  </a:cubicBezTo>
                  <a:cubicBezTo>
                    <a:pt x="39613" y="41638"/>
                    <a:pt x="29716" y="49701"/>
                    <a:pt x="22385" y="58132"/>
                  </a:cubicBezTo>
                  <a:cubicBezTo>
                    <a:pt x="23852" y="45303"/>
                    <a:pt x="26051" y="33207"/>
                    <a:pt x="6991" y="36873"/>
                  </a:cubicBezTo>
                  <a:cubicBezTo>
                    <a:pt x="5891" y="37239"/>
                    <a:pt x="-1806" y="19645"/>
                    <a:pt x="393" y="12681"/>
                  </a:cubicBezTo>
                  <a:cubicBezTo>
                    <a:pt x="2226" y="4984"/>
                    <a:pt x="11023" y="-4546"/>
                    <a:pt x="23118" y="2418"/>
                  </a:cubicBezTo>
                  <a:lnTo>
                    <a:pt x="23118" y="2418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B55DFEA8-9694-42A0-8304-3D8672D2F0D2}"/>
                </a:ext>
              </a:extLst>
            </p:cNvPr>
            <p:cNvSpPr/>
            <p:nvPr/>
          </p:nvSpPr>
          <p:spPr>
            <a:xfrm>
              <a:off x="10536785" y="6876604"/>
              <a:ext cx="26441" cy="35683"/>
            </a:xfrm>
            <a:custGeom>
              <a:avLst/>
              <a:gdLst>
                <a:gd name="connsiteX0" fmla="*/ 2621 w 26441"/>
                <a:gd name="connsiteY0" fmla="*/ 26844 h 35683"/>
                <a:gd name="connsiteX1" fmla="*/ 4454 w 26441"/>
                <a:gd name="connsiteY1" fmla="*/ 15848 h 35683"/>
                <a:gd name="connsiteX2" fmla="*/ 13617 w 26441"/>
                <a:gd name="connsiteY2" fmla="*/ 4485 h 35683"/>
                <a:gd name="connsiteX3" fmla="*/ 21315 w 26441"/>
                <a:gd name="connsiteY3" fmla="*/ 820 h 35683"/>
                <a:gd name="connsiteX4" fmla="*/ 24980 w 26441"/>
                <a:gd name="connsiteY4" fmla="*/ 15848 h 35683"/>
                <a:gd name="connsiteX5" fmla="*/ 21681 w 26441"/>
                <a:gd name="connsiteY5" fmla="*/ 35641 h 35683"/>
                <a:gd name="connsiteX6" fmla="*/ 2621 w 26441"/>
                <a:gd name="connsiteY6" fmla="*/ 26844 h 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1" h="35683">
                  <a:moveTo>
                    <a:pt x="2621" y="26844"/>
                  </a:moveTo>
                  <a:cubicBezTo>
                    <a:pt x="1522" y="22812"/>
                    <a:pt x="-3610" y="18047"/>
                    <a:pt x="4454" y="15848"/>
                  </a:cubicBezTo>
                  <a:cubicBezTo>
                    <a:pt x="10318" y="14382"/>
                    <a:pt x="13617" y="10716"/>
                    <a:pt x="13617" y="4485"/>
                  </a:cubicBezTo>
                  <a:cubicBezTo>
                    <a:pt x="15083" y="1186"/>
                    <a:pt x="17283" y="-1379"/>
                    <a:pt x="21315" y="820"/>
                  </a:cubicBezTo>
                  <a:cubicBezTo>
                    <a:pt x="32311" y="3752"/>
                    <a:pt x="21681" y="11450"/>
                    <a:pt x="24980" y="15848"/>
                  </a:cubicBezTo>
                  <a:cubicBezTo>
                    <a:pt x="6287" y="16948"/>
                    <a:pt x="12884" y="25011"/>
                    <a:pt x="21681" y="35641"/>
                  </a:cubicBezTo>
                  <a:cubicBezTo>
                    <a:pt x="13251" y="33809"/>
                    <a:pt x="4087" y="40406"/>
                    <a:pt x="2621" y="26844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606A68FF-BB22-4FE2-A2BF-5C3315281A49}"/>
                </a:ext>
              </a:extLst>
            </p:cNvPr>
            <p:cNvSpPr/>
            <p:nvPr/>
          </p:nvSpPr>
          <p:spPr>
            <a:xfrm>
              <a:off x="10699221" y="6982620"/>
              <a:ext cx="14691" cy="33721"/>
            </a:xfrm>
            <a:custGeom>
              <a:avLst/>
              <a:gdLst>
                <a:gd name="connsiteX0" fmla="*/ 5494 w 14691"/>
                <a:gd name="connsiteY0" fmla="*/ 33722 h 33721"/>
                <a:gd name="connsiteX1" fmla="*/ 3661 w 14691"/>
                <a:gd name="connsiteY1" fmla="*/ 0 h 33721"/>
                <a:gd name="connsiteX2" fmla="*/ 5494 w 14691"/>
                <a:gd name="connsiteY2" fmla="*/ 33722 h 33721"/>
                <a:gd name="connsiteX3" fmla="*/ 5494 w 14691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91" h="33721">
                  <a:moveTo>
                    <a:pt x="5494" y="33722"/>
                  </a:moveTo>
                  <a:cubicBezTo>
                    <a:pt x="-9168" y="22725"/>
                    <a:pt x="10992" y="13562"/>
                    <a:pt x="3661" y="0"/>
                  </a:cubicBezTo>
                  <a:cubicBezTo>
                    <a:pt x="26753" y="14295"/>
                    <a:pt x="6593" y="23458"/>
                    <a:pt x="5494" y="33722"/>
                  </a:cubicBezTo>
                  <a:lnTo>
                    <a:pt x="5494" y="33722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52076730-E8A1-45F6-A1E8-669A8F362A49}"/>
                </a:ext>
              </a:extLst>
            </p:cNvPr>
            <p:cNvSpPr/>
            <p:nvPr/>
          </p:nvSpPr>
          <p:spPr>
            <a:xfrm>
              <a:off x="10715519" y="6964660"/>
              <a:ext cx="12550" cy="18484"/>
            </a:xfrm>
            <a:custGeom>
              <a:avLst/>
              <a:gdLst>
                <a:gd name="connsiteX0" fmla="*/ 7523 w 12550"/>
                <a:gd name="connsiteY0" fmla="*/ 0 h 18484"/>
                <a:gd name="connsiteX1" fmla="*/ 10455 w 12550"/>
                <a:gd name="connsiteY1" fmla="*/ 17227 h 18484"/>
                <a:gd name="connsiteX2" fmla="*/ 558 w 12550"/>
                <a:gd name="connsiteY2" fmla="*/ 15395 h 18484"/>
                <a:gd name="connsiteX3" fmla="*/ 7523 w 12550"/>
                <a:gd name="connsiteY3" fmla="*/ 0 h 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0" h="18484">
                  <a:moveTo>
                    <a:pt x="7523" y="0"/>
                  </a:moveTo>
                  <a:cubicBezTo>
                    <a:pt x="10821" y="6964"/>
                    <a:pt x="15220" y="12096"/>
                    <a:pt x="10455" y="17227"/>
                  </a:cubicBezTo>
                  <a:cubicBezTo>
                    <a:pt x="8256" y="19427"/>
                    <a:pt x="1658" y="18694"/>
                    <a:pt x="558" y="15395"/>
                  </a:cubicBezTo>
                  <a:cubicBezTo>
                    <a:pt x="-2007" y="8431"/>
                    <a:pt x="4957" y="5865"/>
                    <a:pt x="7523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690D058D-F7FA-4422-9036-D23BF3FF6644}"/>
                </a:ext>
              </a:extLst>
            </p:cNvPr>
            <p:cNvSpPr/>
            <p:nvPr/>
          </p:nvSpPr>
          <p:spPr>
            <a:xfrm>
              <a:off x="10722203" y="6987019"/>
              <a:ext cx="7635" cy="27857"/>
            </a:xfrm>
            <a:custGeom>
              <a:avLst/>
              <a:gdLst>
                <a:gd name="connsiteX0" fmla="*/ 3404 w 7635"/>
                <a:gd name="connsiteY0" fmla="*/ 27857 h 27857"/>
                <a:gd name="connsiteX1" fmla="*/ 3038 w 7635"/>
                <a:gd name="connsiteY1" fmla="*/ 0 h 27857"/>
                <a:gd name="connsiteX2" fmla="*/ 3404 w 7635"/>
                <a:gd name="connsiteY2" fmla="*/ 27857 h 27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35" h="27857">
                  <a:moveTo>
                    <a:pt x="3404" y="27857"/>
                  </a:moveTo>
                  <a:cubicBezTo>
                    <a:pt x="-3193" y="14662"/>
                    <a:pt x="1572" y="8431"/>
                    <a:pt x="3038" y="0"/>
                  </a:cubicBezTo>
                  <a:cubicBezTo>
                    <a:pt x="12568" y="9530"/>
                    <a:pt x="4504" y="15761"/>
                    <a:pt x="3404" y="27857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C7E734A5-D0AA-470B-8559-845B8134A363}"/>
                </a:ext>
              </a:extLst>
            </p:cNvPr>
            <p:cNvSpPr/>
            <p:nvPr/>
          </p:nvSpPr>
          <p:spPr>
            <a:xfrm>
              <a:off x="10550769" y="6926906"/>
              <a:ext cx="19012" cy="14294"/>
            </a:xfrm>
            <a:custGeom>
              <a:avLst/>
              <a:gdLst>
                <a:gd name="connsiteX0" fmla="*/ 10996 w 19012"/>
                <a:gd name="connsiteY0" fmla="*/ 14295 h 14294"/>
                <a:gd name="connsiteX1" fmla="*/ 0 w 19012"/>
                <a:gd name="connsiteY1" fmla="*/ 6598 h 14294"/>
                <a:gd name="connsiteX2" fmla="*/ 0 w 19012"/>
                <a:gd name="connsiteY2" fmla="*/ 6598 h 14294"/>
                <a:gd name="connsiteX3" fmla="*/ 18693 w 19012"/>
                <a:gd name="connsiteY3" fmla="*/ 0 h 14294"/>
                <a:gd name="connsiteX4" fmla="*/ 10996 w 19012"/>
                <a:gd name="connsiteY4" fmla="*/ 14295 h 14294"/>
                <a:gd name="connsiteX5" fmla="*/ 10996 w 19012"/>
                <a:gd name="connsiteY5" fmla="*/ 14295 h 1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2" h="14294">
                  <a:moveTo>
                    <a:pt x="10996" y="14295"/>
                  </a:moveTo>
                  <a:cubicBezTo>
                    <a:pt x="7331" y="11729"/>
                    <a:pt x="3665" y="9163"/>
                    <a:pt x="0" y="6598"/>
                  </a:cubicBezTo>
                  <a:lnTo>
                    <a:pt x="0" y="6598"/>
                  </a:lnTo>
                  <a:cubicBezTo>
                    <a:pt x="5865" y="4399"/>
                    <a:pt x="12096" y="2199"/>
                    <a:pt x="18693" y="0"/>
                  </a:cubicBezTo>
                  <a:cubicBezTo>
                    <a:pt x="20893" y="8797"/>
                    <a:pt x="10996" y="8431"/>
                    <a:pt x="10996" y="14295"/>
                  </a:cubicBezTo>
                  <a:cubicBezTo>
                    <a:pt x="11363" y="13928"/>
                    <a:pt x="10996" y="14295"/>
                    <a:pt x="10996" y="14295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234A1CC7-9638-4670-8A6A-087621DB98FA}"/>
                </a:ext>
              </a:extLst>
            </p:cNvPr>
            <p:cNvSpPr/>
            <p:nvPr/>
          </p:nvSpPr>
          <p:spPr>
            <a:xfrm>
              <a:off x="10665312" y="6926906"/>
              <a:ext cx="10848" cy="12854"/>
            </a:xfrm>
            <a:custGeom>
              <a:avLst/>
              <a:gdLst>
                <a:gd name="connsiteX0" fmla="*/ 7514 w 10848"/>
                <a:gd name="connsiteY0" fmla="*/ 0 h 12854"/>
                <a:gd name="connsiteX1" fmla="*/ 10813 w 10848"/>
                <a:gd name="connsiteY1" fmla="*/ 5132 h 12854"/>
                <a:gd name="connsiteX2" fmla="*/ 2016 w 10848"/>
                <a:gd name="connsiteY2" fmla="*/ 12829 h 12854"/>
                <a:gd name="connsiteX3" fmla="*/ 183 w 10848"/>
                <a:gd name="connsiteY3" fmla="*/ 6598 h 12854"/>
                <a:gd name="connsiteX4" fmla="*/ 7514 w 10848"/>
                <a:gd name="connsiteY4" fmla="*/ 0 h 12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8" h="12854">
                  <a:moveTo>
                    <a:pt x="7514" y="0"/>
                  </a:moveTo>
                  <a:cubicBezTo>
                    <a:pt x="8614" y="1466"/>
                    <a:pt x="11179" y="3665"/>
                    <a:pt x="10813" y="5132"/>
                  </a:cubicBezTo>
                  <a:cubicBezTo>
                    <a:pt x="9713" y="9530"/>
                    <a:pt x="6781" y="13195"/>
                    <a:pt x="2016" y="12829"/>
                  </a:cubicBezTo>
                  <a:cubicBezTo>
                    <a:pt x="-1283" y="12829"/>
                    <a:pt x="550" y="8797"/>
                    <a:pt x="183" y="6598"/>
                  </a:cubicBezTo>
                  <a:cubicBezTo>
                    <a:pt x="-550" y="2199"/>
                    <a:pt x="2016" y="0"/>
                    <a:pt x="7514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CA670CE1-0CA4-421D-88D9-C4B207C89A22}"/>
                </a:ext>
              </a:extLst>
            </p:cNvPr>
            <p:cNvSpPr/>
            <p:nvPr/>
          </p:nvSpPr>
          <p:spPr>
            <a:xfrm>
              <a:off x="12260351" y="6635874"/>
              <a:ext cx="21681" cy="20173"/>
            </a:xfrm>
            <a:custGeom>
              <a:avLst/>
              <a:gdLst>
                <a:gd name="connsiteX0" fmla="*/ 17914 w 21681"/>
                <a:gd name="connsiteY0" fmla="*/ 0 h 20173"/>
                <a:gd name="connsiteX1" fmla="*/ 21213 w 21681"/>
                <a:gd name="connsiteY1" fmla="*/ 5132 h 20173"/>
                <a:gd name="connsiteX2" fmla="*/ 5818 w 21681"/>
                <a:gd name="connsiteY2" fmla="*/ 20160 h 20173"/>
                <a:gd name="connsiteX3" fmla="*/ 320 w 21681"/>
                <a:gd name="connsiteY3" fmla="*/ 12462 h 20173"/>
                <a:gd name="connsiteX4" fmla="*/ 17914 w 21681"/>
                <a:gd name="connsiteY4" fmla="*/ 0 h 2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81" h="20173">
                  <a:moveTo>
                    <a:pt x="17914" y="0"/>
                  </a:moveTo>
                  <a:cubicBezTo>
                    <a:pt x="21580" y="0"/>
                    <a:pt x="22313" y="3665"/>
                    <a:pt x="21213" y="5132"/>
                  </a:cubicBezTo>
                  <a:cubicBezTo>
                    <a:pt x="16448" y="10630"/>
                    <a:pt x="11683" y="15761"/>
                    <a:pt x="5818" y="20160"/>
                  </a:cubicBezTo>
                  <a:cubicBezTo>
                    <a:pt x="5085" y="20526"/>
                    <a:pt x="-1512" y="13562"/>
                    <a:pt x="320" y="12462"/>
                  </a:cubicBezTo>
                  <a:cubicBezTo>
                    <a:pt x="7285" y="9163"/>
                    <a:pt x="9484" y="0"/>
                    <a:pt x="17914" y="0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448A70D6-04D9-4D12-9EAC-494A39D84B65}"/>
                </a:ext>
              </a:extLst>
            </p:cNvPr>
            <p:cNvSpPr/>
            <p:nvPr/>
          </p:nvSpPr>
          <p:spPr>
            <a:xfrm>
              <a:off x="11981003" y="6311874"/>
              <a:ext cx="207405" cy="215871"/>
            </a:xfrm>
            <a:custGeom>
              <a:avLst/>
              <a:gdLst>
                <a:gd name="connsiteX0" fmla="*/ 366 w 207405"/>
                <a:gd name="connsiteY0" fmla="*/ 159791 h 215871"/>
                <a:gd name="connsiteX1" fmla="*/ 366 w 207405"/>
                <a:gd name="connsiteY1" fmla="*/ 98945 h 215871"/>
                <a:gd name="connsiteX2" fmla="*/ 4032 w 207405"/>
                <a:gd name="connsiteY2" fmla="*/ 77320 h 215871"/>
                <a:gd name="connsiteX3" fmla="*/ 22359 w 207405"/>
                <a:gd name="connsiteY3" fmla="*/ 46530 h 215871"/>
                <a:gd name="connsiteX4" fmla="*/ 41419 w 207405"/>
                <a:gd name="connsiteY4" fmla="*/ 23072 h 215871"/>
                <a:gd name="connsiteX5" fmla="*/ 63778 w 207405"/>
                <a:gd name="connsiteY5" fmla="*/ 1446 h 215871"/>
                <a:gd name="connsiteX6" fmla="*/ 73308 w 207405"/>
                <a:gd name="connsiteY6" fmla="*/ 4378 h 215871"/>
                <a:gd name="connsiteX7" fmla="*/ 74407 w 207405"/>
                <a:gd name="connsiteY7" fmla="*/ 20873 h 215871"/>
                <a:gd name="connsiteX8" fmla="*/ 75507 w 207405"/>
                <a:gd name="connsiteY8" fmla="*/ 33702 h 215871"/>
                <a:gd name="connsiteX9" fmla="*/ 100798 w 207405"/>
                <a:gd name="connsiteY9" fmla="*/ 55694 h 215871"/>
                <a:gd name="connsiteX10" fmla="*/ 122057 w 207405"/>
                <a:gd name="connsiteY10" fmla="*/ 54228 h 215871"/>
                <a:gd name="connsiteX11" fmla="*/ 140018 w 207405"/>
                <a:gd name="connsiteY11" fmla="*/ 47630 h 215871"/>
                <a:gd name="connsiteX12" fmla="*/ 142217 w 207405"/>
                <a:gd name="connsiteY12" fmla="*/ 61925 h 215871"/>
                <a:gd name="connsiteX13" fmla="*/ 142950 w 207405"/>
                <a:gd name="connsiteY13" fmla="*/ 70722 h 215871"/>
                <a:gd name="connsiteX14" fmla="*/ 157612 w 207405"/>
                <a:gd name="connsiteY14" fmla="*/ 64857 h 215871"/>
                <a:gd name="connsiteX15" fmla="*/ 175939 w 207405"/>
                <a:gd name="connsiteY15" fmla="*/ 74754 h 215871"/>
                <a:gd name="connsiteX16" fmla="*/ 190967 w 207405"/>
                <a:gd name="connsiteY16" fmla="*/ 83184 h 215871"/>
                <a:gd name="connsiteX17" fmla="*/ 195732 w 207405"/>
                <a:gd name="connsiteY17" fmla="*/ 78053 h 215871"/>
                <a:gd name="connsiteX18" fmla="*/ 205628 w 207405"/>
                <a:gd name="connsiteY18" fmla="*/ 61192 h 215871"/>
                <a:gd name="connsiteX19" fmla="*/ 181437 w 207405"/>
                <a:gd name="connsiteY19" fmla="*/ 108109 h 215871"/>
                <a:gd name="connsiteX20" fmla="*/ 195732 w 207405"/>
                <a:gd name="connsiteY20" fmla="*/ 119472 h 215871"/>
                <a:gd name="connsiteX21" fmla="*/ 168974 w 207405"/>
                <a:gd name="connsiteY21" fmla="*/ 112141 h 215871"/>
                <a:gd name="connsiteX22" fmla="*/ 152113 w 207405"/>
                <a:gd name="connsiteY22" fmla="*/ 139998 h 215871"/>
                <a:gd name="connsiteX23" fmla="*/ 149181 w 207405"/>
                <a:gd name="connsiteY23" fmla="*/ 155026 h 215871"/>
                <a:gd name="connsiteX24" fmla="*/ 146615 w 207405"/>
                <a:gd name="connsiteY24" fmla="*/ 162723 h 215871"/>
                <a:gd name="connsiteX25" fmla="*/ 140751 w 207405"/>
                <a:gd name="connsiteY25" fmla="*/ 158325 h 215871"/>
                <a:gd name="connsiteX26" fmla="*/ 131587 w 207405"/>
                <a:gd name="connsiteY26" fmla="*/ 151360 h 215871"/>
                <a:gd name="connsiteX27" fmla="*/ 129755 w 207405"/>
                <a:gd name="connsiteY27" fmla="*/ 160891 h 215871"/>
                <a:gd name="connsiteX28" fmla="*/ 119492 w 207405"/>
                <a:gd name="connsiteY28" fmla="*/ 170421 h 215871"/>
                <a:gd name="connsiteX29" fmla="*/ 93101 w 207405"/>
                <a:gd name="connsiteY29" fmla="*/ 190947 h 215871"/>
                <a:gd name="connsiteX30" fmla="*/ 74774 w 207405"/>
                <a:gd name="connsiteY30" fmla="*/ 208540 h 215871"/>
                <a:gd name="connsiteX31" fmla="*/ 67443 w 207405"/>
                <a:gd name="connsiteY31" fmla="*/ 204509 h 215871"/>
                <a:gd name="connsiteX32" fmla="*/ 60112 w 207405"/>
                <a:gd name="connsiteY32" fmla="*/ 188014 h 215871"/>
                <a:gd name="connsiteX33" fmla="*/ 52048 w 207405"/>
                <a:gd name="connsiteY33" fmla="*/ 208174 h 215871"/>
                <a:gd name="connsiteX34" fmla="*/ 41052 w 207405"/>
                <a:gd name="connsiteY34" fmla="*/ 215871 h 215871"/>
                <a:gd name="connsiteX35" fmla="*/ 44351 w 207405"/>
                <a:gd name="connsiteY35" fmla="*/ 200843 h 215871"/>
                <a:gd name="connsiteX36" fmla="*/ 0 w 207405"/>
                <a:gd name="connsiteY36" fmla="*/ 166755 h 215871"/>
                <a:gd name="connsiteX37" fmla="*/ 366 w 207405"/>
                <a:gd name="connsiteY37" fmla="*/ 159791 h 21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7405" h="215871">
                  <a:moveTo>
                    <a:pt x="366" y="159791"/>
                  </a:moveTo>
                  <a:cubicBezTo>
                    <a:pt x="3665" y="139631"/>
                    <a:pt x="-733" y="119105"/>
                    <a:pt x="366" y="98945"/>
                  </a:cubicBezTo>
                  <a:cubicBezTo>
                    <a:pt x="733" y="91615"/>
                    <a:pt x="366" y="83917"/>
                    <a:pt x="4032" y="77320"/>
                  </a:cubicBezTo>
                  <a:cubicBezTo>
                    <a:pt x="-367" y="60825"/>
                    <a:pt x="11729" y="53128"/>
                    <a:pt x="22359" y="46530"/>
                  </a:cubicBezTo>
                  <a:cubicBezTo>
                    <a:pt x="31889" y="40666"/>
                    <a:pt x="38853" y="34435"/>
                    <a:pt x="41419" y="23072"/>
                  </a:cubicBezTo>
                  <a:cubicBezTo>
                    <a:pt x="44351" y="11709"/>
                    <a:pt x="56813" y="9144"/>
                    <a:pt x="63778" y="1446"/>
                  </a:cubicBezTo>
                  <a:cubicBezTo>
                    <a:pt x="66710" y="-1853"/>
                    <a:pt x="71842" y="1080"/>
                    <a:pt x="73308" y="4378"/>
                  </a:cubicBezTo>
                  <a:cubicBezTo>
                    <a:pt x="75507" y="9510"/>
                    <a:pt x="81738" y="15375"/>
                    <a:pt x="74407" y="20873"/>
                  </a:cubicBezTo>
                  <a:cubicBezTo>
                    <a:pt x="66710" y="26737"/>
                    <a:pt x="68543" y="34435"/>
                    <a:pt x="75507" y="33702"/>
                  </a:cubicBezTo>
                  <a:cubicBezTo>
                    <a:pt x="92734" y="32602"/>
                    <a:pt x="92734" y="47997"/>
                    <a:pt x="100798" y="55694"/>
                  </a:cubicBezTo>
                  <a:cubicBezTo>
                    <a:pt x="108129" y="62292"/>
                    <a:pt x="115460" y="75487"/>
                    <a:pt x="122057" y="54228"/>
                  </a:cubicBezTo>
                  <a:cubicBezTo>
                    <a:pt x="123890" y="47630"/>
                    <a:pt x="133053" y="45797"/>
                    <a:pt x="140018" y="47630"/>
                  </a:cubicBezTo>
                  <a:cubicBezTo>
                    <a:pt x="148815" y="50196"/>
                    <a:pt x="141117" y="57160"/>
                    <a:pt x="142217" y="61925"/>
                  </a:cubicBezTo>
                  <a:cubicBezTo>
                    <a:pt x="142950" y="64491"/>
                    <a:pt x="139651" y="67790"/>
                    <a:pt x="142950" y="70722"/>
                  </a:cubicBezTo>
                  <a:cubicBezTo>
                    <a:pt x="148815" y="72188"/>
                    <a:pt x="153213" y="67057"/>
                    <a:pt x="157612" y="64857"/>
                  </a:cubicBezTo>
                  <a:cubicBezTo>
                    <a:pt x="170074" y="58626"/>
                    <a:pt x="177405" y="56060"/>
                    <a:pt x="175939" y="74754"/>
                  </a:cubicBezTo>
                  <a:cubicBezTo>
                    <a:pt x="174839" y="86117"/>
                    <a:pt x="186202" y="79152"/>
                    <a:pt x="190967" y="83184"/>
                  </a:cubicBezTo>
                  <a:cubicBezTo>
                    <a:pt x="197198" y="88316"/>
                    <a:pt x="194265" y="79886"/>
                    <a:pt x="195732" y="78053"/>
                  </a:cubicBezTo>
                  <a:cubicBezTo>
                    <a:pt x="199397" y="72555"/>
                    <a:pt x="202329" y="67057"/>
                    <a:pt x="205628" y="61192"/>
                  </a:cubicBezTo>
                  <a:cubicBezTo>
                    <a:pt x="211493" y="75854"/>
                    <a:pt x="202696" y="93081"/>
                    <a:pt x="181437" y="108109"/>
                  </a:cubicBezTo>
                  <a:cubicBezTo>
                    <a:pt x="183636" y="115073"/>
                    <a:pt x="191700" y="114707"/>
                    <a:pt x="195732" y="119472"/>
                  </a:cubicBezTo>
                  <a:cubicBezTo>
                    <a:pt x="183269" y="128269"/>
                    <a:pt x="183269" y="128269"/>
                    <a:pt x="168974" y="112141"/>
                  </a:cubicBezTo>
                  <a:cubicBezTo>
                    <a:pt x="166775" y="123870"/>
                    <a:pt x="166042" y="135233"/>
                    <a:pt x="152113" y="139998"/>
                  </a:cubicBezTo>
                  <a:cubicBezTo>
                    <a:pt x="146982" y="141830"/>
                    <a:pt x="146249" y="148795"/>
                    <a:pt x="149181" y="155026"/>
                  </a:cubicBezTo>
                  <a:cubicBezTo>
                    <a:pt x="150647" y="157958"/>
                    <a:pt x="150281" y="161624"/>
                    <a:pt x="146615" y="162723"/>
                  </a:cubicBezTo>
                  <a:cubicBezTo>
                    <a:pt x="142584" y="164189"/>
                    <a:pt x="141850" y="161990"/>
                    <a:pt x="140751" y="158325"/>
                  </a:cubicBezTo>
                  <a:cubicBezTo>
                    <a:pt x="139651" y="154293"/>
                    <a:pt x="137085" y="149528"/>
                    <a:pt x="131587" y="151360"/>
                  </a:cubicBezTo>
                  <a:cubicBezTo>
                    <a:pt x="127189" y="153193"/>
                    <a:pt x="129022" y="157225"/>
                    <a:pt x="129755" y="160891"/>
                  </a:cubicBezTo>
                  <a:cubicBezTo>
                    <a:pt x="131221" y="168588"/>
                    <a:pt x="126089" y="169687"/>
                    <a:pt x="119492" y="170421"/>
                  </a:cubicBezTo>
                  <a:cubicBezTo>
                    <a:pt x="106296" y="171520"/>
                    <a:pt x="93834" y="172986"/>
                    <a:pt x="93101" y="190947"/>
                  </a:cubicBezTo>
                  <a:cubicBezTo>
                    <a:pt x="92734" y="200843"/>
                    <a:pt x="76973" y="198277"/>
                    <a:pt x="74774" y="208540"/>
                  </a:cubicBezTo>
                  <a:cubicBezTo>
                    <a:pt x="72208" y="207074"/>
                    <a:pt x="69642" y="205975"/>
                    <a:pt x="67443" y="204509"/>
                  </a:cubicBezTo>
                  <a:cubicBezTo>
                    <a:pt x="62678" y="200110"/>
                    <a:pt x="66710" y="192046"/>
                    <a:pt x="60112" y="188014"/>
                  </a:cubicBezTo>
                  <a:cubicBezTo>
                    <a:pt x="49483" y="191313"/>
                    <a:pt x="58646" y="203043"/>
                    <a:pt x="52048" y="208174"/>
                  </a:cubicBezTo>
                  <a:cubicBezTo>
                    <a:pt x="48383" y="210740"/>
                    <a:pt x="44718" y="213306"/>
                    <a:pt x="41052" y="215871"/>
                  </a:cubicBezTo>
                  <a:cubicBezTo>
                    <a:pt x="33355" y="208907"/>
                    <a:pt x="33355" y="208907"/>
                    <a:pt x="44351" y="200843"/>
                  </a:cubicBezTo>
                  <a:cubicBezTo>
                    <a:pt x="24558" y="195712"/>
                    <a:pt x="20526" y="170787"/>
                    <a:pt x="0" y="166755"/>
                  </a:cubicBezTo>
                  <a:cubicBezTo>
                    <a:pt x="733" y="164556"/>
                    <a:pt x="366" y="161990"/>
                    <a:pt x="366" y="159791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DF9D52B0-B89A-4D8E-9E65-5E812B0B5B15}"/>
                </a:ext>
              </a:extLst>
            </p:cNvPr>
            <p:cNvSpPr/>
            <p:nvPr/>
          </p:nvSpPr>
          <p:spPr>
            <a:xfrm>
              <a:off x="12257006" y="6212497"/>
              <a:ext cx="86331" cy="89526"/>
            </a:xfrm>
            <a:custGeom>
              <a:avLst/>
              <a:gdLst>
                <a:gd name="connsiteX0" fmla="*/ 85037 w 86331"/>
                <a:gd name="connsiteY0" fmla="*/ 67468 h 89526"/>
                <a:gd name="connsiteX1" fmla="*/ 78806 w 86331"/>
                <a:gd name="connsiteY1" fmla="*/ 76631 h 89526"/>
                <a:gd name="connsiteX2" fmla="*/ 70009 w 86331"/>
                <a:gd name="connsiteY2" fmla="*/ 86528 h 89526"/>
                <a:gd name="connsiteX3" fmla="*/ 50216 w 86331"/>
                <a:gd name="connsiteY3" fmla="*/ 89094 h 89526"/>
                <a:gd name="connsiteX4" fmla="*/ 40686 w 86331"/>
                <a:gd name="connsiteY4" fmla="*/ 78464 h 89526"/>
                <a:gd name="connsiteX5" fmla="*/ 34455 w 86331"/>
                <a:gd name="connsiteY5" fmla="*/ 37045 h 89526"/>
                <a:gd name="connsiteX6" fmla="*/ 25291 w 86331"/>
                <a:gd name="connsiteY6" fmla="*/ 45109 h 89526"/>
                <a:gd name="connsiteX7" fmla="*/ 19060 w 86331"/>
                <a:gd name="connsiteY7" fmla="*/ 36312 h 89526"/>
                <a:gd name="connsiteX8" fmla="*/ 0 w 86331"/>
                <a:gd name="connsiteY8" fmla="*/ 24950 h 89526"/>
                <a:gd name="connsiteX9" fmla="*/ 35921 w 86331"/>
                <a:gd name="connsiteY9" fmla="*/ 6256 h 89526"/>
                <a:gd name="connsiteX10" fmla="*/ 52415 w 86331"/>
                <a:gd name="connsiteY10" fmla="*/ 5157 h 89526"/>
                <a:gd name="connsiteX11" fmla="*/ 60112 w 86331"/>
                <a:gd name="connsiteY11" fmla="*/ 8455 h 89526"/>
                <a:gd name="connsiteX12" fmla="*/ 75507 w 86331"/>
                <a:gd name="connsiteY12" fmla="*/ 25683 h 89526"/>
                <a:gd name="connsiteX13" fmla="*/ 85037 w 86331"/>
                <a:gd name="connsiteY13" fmla="*/ 67468 h 8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331" h="89526">
                  <a:moveTo>
                    <a:pt x="85037" y="67468"/>
                  </a:moveTo>
                  <a:cubicBezTo>
                    <a:pt x="88702" y="74432"/>
                    <a:pt x="83937" y="77731"/>
                    <a:pt x="78806" y="76631"/>
                  </a:cubicBezTo>
                  <a:cubicBezTo>
                    <a:pt x="68909" y="74799"/>
                    <a:pt x="70375" y="81030"/>
                    <a:pt x="70009" y="86528"/>
                  </a:cubicBezTo>
                  <a:cubicBezTo>
                    <a:pt x="63411" y="87261"/>
                    <a:pt x="56447" y="87628"/>
                    <a:pt x="50216" y="89094"/>
                  </a:cubicBezTo>
                  <a:cubicBezTo>
                    <a:pt x="40319" y="91293"/>
                    <a:pt x="38487" y="84695"/>
                    <a:pt x="40686" y="78464"/>
                  </a:cubicBezTo>
                  <a:cubicBezTo>
                    <a:pt x="46550" y="63070"/>
                    <a:pt x="37387" y="50607"/>
                    <a:pt x="34455" y="37045"/>
                  </a:cubicBezTo>
                  <a:cubicBezTo>
                    <a:pt x="27124" y="35579"/>
                    <a:pt x="32622" y="46575"/>
                    <a:pt x="25291" y="45109"/>
                  </a:cubicBezTo>
                  <a:cubicBezTo>
                    <a:pt x="19060" y="44010"/>
                    <a:pt x="19793" y="41077"/>
                    <a:pt x="19060" y="36312"/>
                  </a:cubicBezTo>
                  <a:cubicBezTo>
                    <a:pt x="17960" y="29715"/>
                    <a:pt x="16861" y="30081"/>
                    <a:pt x="0" y="24950"/>
                  </a:cubicBezTo>
                  <a:cubicBezTo>
                    <a:pt x="17594" y="23850"/>
                    <a:pt x="27490" y="16153"/>
                    <a:pt x="35921" y="6256"/>
                  </a:cubicBezTo>
                  <a:cubicBezTo>
                    <a:pt x="40686" y="758"/>
                    <a:pt x="46184" y="-4007"/>
                    <a:pt x="52415" y="5157"/>
                  </a:cubicBezTo>
                  <a:cubicBezTo>
                    <a:pt x="54248" y="8089"/>
                    <a:pt x="56813" y="9921"/>
                    <a:pt x="60112" y="8455"/>
                  </a:cubicBezTo>
                  <a:cubicBezTo>
                    <a:pt x="81005" y="-342"/>
                    <a:pt x="74774" y="18352"/>
                    <a:pt x="75507" y="25683"/>
                  </a:cubicBezTo>
                  <a:cubicBezTo>
                    <a:pt x="76973" y="39978"/>
                    <a:pt x="74407" y="55006"/>
                    <a:pt x="85037" y="6746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60AB71F0-01CB-45EB-8EF4-66B6B0B3BD69}"/>
                </a:ext>
              </a:extLst>
            </p:cNvPr>
            <p:cNvSpPr/>
            <p:nvPr/>
          </p:nvSpPr>
          <p:spPr>
            <a:xfrm>
              <a:off x="12394458" y="6367568"/>
              <a:ext cx="26390" cy="29777"/>
            </a:xfrm>
            <a:custGeom>
              <a:avLst/>
              <a:gdLst>
                <a:gd name="connsiteX0" fmla="*/ 26391 w 26390"/>
                <a:gd name="connsiteY0" fmla="*/ 21259 h 29777"/>
                <a:gd name="connsiteX1" fmla="*/ 5498 w 26390"/>
                <a:gd name="connsiteY1" fmla="*/ 29690 h 29777"/>
                <a:gd name="connsiteX2" fmla="*/ 4032 w 26390"/>
                <a:gd name="connsiteY2" fmla="*/ 14662 h 29777"/>
                <a:gd name="connsiteX3" fmla="*/ 0 w 26390"/>
                <a:gd name="connsiteY3" fmla="*/ 0 h 29777"/>
                <a:gd name="connsiteX4" fmla="*/ 26391 w 26390"/>
                <a:gd name="connsiteY4" fmla="*/ 21259 h 29777"/>
                <a:gd name="connsiteX5" fmla="*/ 26391 w 26390"/>
                <a:gd name="connsiteY5" fmla="*/ 21259 h 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9777">
                  <a:moveTo>
                    <a:pt x="26391" y="21259"/>
                  </a:moveTo>
                  <a:cubicBezTo>
                    <a:pt x="22725" y="31156"/>
                    <a:pt x="12462" y="27857"/>
                    <a:pt x="5498" y="29690"/>
                  </a:cubicBezTo>
                  <a:cubicBezTo>
                    <a:pt x="1466" y="30789"/>
                    <a:pt x="1466" y="21259"/>
                    <a:pt x="4032" y="14662"/>
                  </a:cubicBezTo>
                  <a:cubicBezTo>
                    <a:pt x="5132" y="11729"/>
                    <a:pt x="367" y="6231"/>
                    <a:pt x="0" y="0"/>
                  </a:cubicBezTo>
                  <a:cubicBezTo>
                    <a:pt x="9163" y="6964"/>
                    <a:pt x="17594" y="14295"/>
                    <a:pt x="26391" y="21259"/>
                  </a:cubicBezTo>
                  <a:lnTo>
                    <a:pt x="26391" y="21259"/>
                  </a:ln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206173B4-5F1F-4B5F-8024-21860D3E8C08}"/>
                </a:ext>
              </a:extLst>
            </p:cNvPr>
            <p:cNvSpPr/>
            <p:nvPr/>
          </p:nvSpPr>
          <p:spPr>
            <a:xfrm>
              <a:off x="12345753" y="6242578"/>
              <a:ext cx="27677" cy="21008"/>
            </a:xfrm>
            <a:custGeom>
              <a:avLst/>
              <a:gdLst>
                <a:gd name="connsiteX0" fmla="*/ 3621 w 27677"/>
                <a:gd name="connsiteY0" fmla="*/ 7332 h 21008"/>
                <a:gd name="connsiteX1" fmla="*/ 9119 w 27677"/>
                <a:gd name="connsiteY1" fmla="*/ 6965 h 21008"/>
                <a:gd name="connsiteX2" fmla="*/ 25613 w 27677"/>
                <a:gd name="connsiteY2" fmla="*/ 3300 h 21008"/>
                <a:gd name="connsiteX3" fmla="*/ 25613 w 27677"/>
                <a:gd name="connsiteY3" fmla="*/ 13196 h 21008"/>
                <a:gd name="connsiteX4" fmla="*/ 6920 w 27677"/>
                <a:gd name="connsiteY4" fmla="*/ 19061 h 21008"/>
                <a:gd name="connsiteX5" fmla="*/ 3254 w 27677"/>
                <a:gd name="connsiteY5" fmla="*/ 18695 h 21008"/>
                <a:gd name="connsiteX6" fmla="*/ 3621 w 27677"/>
                <a:gd name="connsiteY6" fmla="*/ 7332 h 2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77" h="21008">
                  <a:moveTo>
                    <a:pt x="3621" y="7332"/>
                  </a:moveTo>
                  <a:cubicBezTo>
                    <a:pt x="5454" y="7332"/>
                    <a:pt x="7286" y="6965"/>
                    <a:pt x="9119" y="6965"/>
                  </a:cubicBezTo>
                  <a:cubicBezTo>
                    <a:pt x="14984" y="6965"/>
                    <a:pt x="17916" y="-5864"/>
                    <a:pt x="25613" y="3300"/>
                  </a:cubicBezTo>
                  <a:cubicBezTo>
                    <a:pt x="28179" y="6232"/>
                    <a:pt x="28546" y="9531"/>
                    <a:pt x="25613" y="13196"/>
                  </a:cubicBezTo>
                  <a:cubicBezTo>
                    <a:pt x="20482" y="19061"/>
                    <a:pt x="15350" y="23826"/>
                    <a:pt x="6920" y="19061"/>
                  </a:cubicBezTo>
                  <a:cubicBezTo>
                    <a:pt x="5820" y="18328"/>
                    <a:pt x="4721" y="18695"/>
                    <a:pt x="3254" y="18695"/>
                  </a:cubicBezTo>
                  <a:cubicBezTo>
                    <a:pt x="-1144" y="15029"/>
                    <a:pt x="-1144" y="10997"/>
                    <a:pt x="3621" y="73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279AEF45-870B-48F9-B5FD-5AE05C430292}"/>
                </a:ext>
              </a:extLst>
            </p:cNvPr>
            <p:cNvSpPr/>
            <p:nvPr/>
          </p:nvSpPr>
          <p:spPr>
            <a:xfrm>
              <a:off x="12299525" y="6432713"/>
              <a:ext cx="35011" cy="16685"/>
            </a:xfrm>
            <a:custGeom>
              <a:avLst/>
              <a:gdLst>
                <a:gd name="connsiteX0" fmla="*/ 0 w 35011"/>
                <a:gd name="connsiteY0" fmla="*/ 4131 h 16685"/>
                <a:gd name="connsiteX1" fmla="*/ 27124 w 35011"/>
                <a:gd name="connsiteY1" fmla="*/ 1932 h 16685"/>
                <a:gd name="connsiteX2" fmla="*/ 34455 w 35011"/>
                <a:gd name="connsiteY2" fmla="*/ 3031 h 16685"/>
                <a:gd name="connsiteX3" fmla="*/ 31889 w 35011"/>
                <a:gd name="connsiteY3" fmla="*/ 11095 h 16685"/>
                <a:gd name="connsiteX4" fmla="*/ 0 w 35011"/>
                <a:gd name="connsiteY4" fmla="*/ 4131 h 1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11" h="16685">
                  <a:moveTo>
                    <a:pt x="0" y="4131"/>
                  </a:moveTo>
                  <a:cubicBezTo>
                    <a:pt x="10630" y="5231"/>
                    <a:pt x="19427" y="9629"/>
                    <a:pt x="27124" y="1932"/>
                  </a:cubicBezTo>
                  <a:cubicBezTo>
                    <a:pt x="28957" y="99"/>
                    <a:pt x="32989" y="-1733"/>
                    <a:pt x="34455" y="3031"/>
                  </a:cubicBezTo>
                  <a:cubicBezTo>
                    <a:pt x="35554" y="5964"/>
                    <a:pt x="35188" y="9629"/>
                    <a:pt x="31889" y="11095"/>
                  </a:cubicBezTo>
                  <a:cubicBezTo>
                    <a:pt x="20893" y="16227"/>
                    <a:pt x="9530" y="23191"/>
                    <a:pt x="0" y="4131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718B384F-CB51-48DC-8F87-7BE923942E2C}"/>
                </a:ext>
              </a:extLst>
            </p:cNvPr>
            <p:cNvSpPr/>
            <p:nvPr/>
          </p:nvSpPr>
          <p:spPr>
            <a:xfrm>
              <a:off x="12402155" y="6347227"/>
              <a:ext cx="24558" cy="15209"/>
            </a:xfrm>
            <a:custGeom>
              <a:avLst/>
              <a:gdLst>
                <a:gd name="connsiteX0" fmla="*/ 0 w 24558"/>
                <a:gd name="connsiteY0" fmla="*/ 15209 h 15209"/>
                <a:gd name="connsiteX1" fmla="*/ 24558 w 24558"/>
                <a:gd name="connsiteY1" fmla="*/ 7145 h 15209"/>
                <a:gd name="connsiteX2" fmla="*/ 0 w 24558"/>
                <a:gd name="connsiteY2" fmla="*/ 15209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58" h="15209">
                  <a:moveTo>
                    <a:pt x="0" y="15209"/>
                  </a:moveTo>
                  <a:cubicBezTo>
                    <a:pt x="7697" y="-2384"/>
                    <a:pt x="14661" y="-4217"/>
                    <a:pt x="24558" y="7145"/>
                  </a:cubicBezTo>
                  <a:cubicBezTo>
                    <a:pt x="17227" y="11544"/>
                    <a:pt x="9530" y="7512"/>
                    <a:pt x="0" y="152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9FE17CA8-98B9-42D4-8708-2B7B600D5174}"/>
                </a:ext>
              </a:extLst>
            </p:cNvPr>
            <p:cNvSpPr/>
            <p:nvPr/>
          </p:nvSpPr>
          <p:spPr>
            <a:xfrm>
              <a:off x="12420482" y="6328715"/>
              <a:ext cx="24191" cy="20892"/>
            </a:xfrm>
            <a:custGeom>
              <a:avLst/>
              <a:gdLst>
                <a:gd name="connsiteX0" fmla="*/ 24191 w 24191"/>
                <a:gd name="connsiteY0" fmla="*/ 20893 h 20892"/>
                <a:gd name="connsiteX1" fmla="*/ 0 w 24191"/>
                <a:gd name="connsiteY1" fmla="*/ 0 h 20892"/>
                <a:gd name="connsiteX2" fmla="*/ 24191 w 24191"/>
                <a:gd name="connsiteY2" fmla="*/ 20893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91" h="20892">
                  <a:moveTo>
                    <a:pt x="24191" y="20893"/>
                  </a:moveTo>
                  <a:cubicBezTo>
                    <a:pt x="10629" y="16494"/>
                    <a:pt x="1833" y="15028"/>
                    <a:pt x="0" y="0"/>
                  </a:cubicBezTo>
                  <a:cubicBezTo>
                    <a:pt x="8430" y="7697"/>
                    <a:pt x="14295" y="12462"/>
                    <a:pt x="24191" y="20893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DE30953E-F650-4CF9-8AA1-7E88C28BC0BE}"/>
                </a:ext>
              </a:extLst>
            </p:cNvPr>
            <p:cNvSpPr/>
            <p:nvPr/>
          </p:nvSpPr>
          <p:spPr>
            <a:xfrm>
              <a:off x="11658345" y="5856431"/>
              <a:ext cx="282685" cy="686825"/>
            </a:xfrm>
            <a:custGeom>
              <a:avLst/>
              <a:gdLst>
                <a:gd name="connsiteX0" fmla="*/ 277940 w 282685"/>
                <a:gd name="connsiteY0" fmla="*/ 419870 h 686825"/>
                <a:gd name="connsiteX1" fmla="*/ 270609 w 282685"/>
                <a:gd name="connsiteY1" fmla="*/ 458356 h 686825"/>
                <a:gd name="connsiteX2" fmla="*/ 271342 w 282685"/>
                <a:gd name="connsiteY2" fmla="*/ 465687 h 686825"/>
                <a:gd name="connsiteX3" fmla="*/ 271708 w 282685"/>
                <a:gd name="connsiteY3" fmla="*/ 477783 h 686825"/>
                <a:gd name="connsiteX4" fmla="*/ 254481 w 282685"/>
                <a:gd name="connsiteY4" fmla="*/ 564652 h 686825"/>
                <a:gd name="connsiteX5" fmla="*/ 247884 w 282685"/>
                <a:gd name="connsiteY5" fmla="*/ 603872 h 686825"/>
                <a:gd name="connsiteX6" fmla="*/ 244218 w 282685"/>
                <a:gd name="connsiteY6" fmla="*/ 618900 h 686825"/>
                <a:gd name="connsiteX7" fmla="*/ 218560 w 282685"/>
                <a:gd name="connsiteY7" fmla="*/ 597274 h 686825"/>
                <a:gd name="connsiteX8" fmla="*/ 210130 w 282685"/>
                <a:gd name="connsiteY8" fmla="*/ 600940 h 686825"/>
                <a:gd name="connsiteX9" fmla="*/ 198767 w 282685"/>
                <a:gd name="connsiteY9" fmla="*/ 603506 h 686825"/>
                <a:gd name="connsiteX10" fmla="*/ 177508 w 282685"/>
                <a:gd name="connsiteY10" fmla="*/ 610103 h 686825"/>
                <a:gd name="connsiteX11" fmla="*/ 140854 w 282685"/>
                <a:gd name="connsiteY11" fmla="*/ 581513 h 686825"/>
                <a:gd name="connsiteX12" fmla="*/ 133890 w 282685"/>
                <a:gd name="connsiteY12" fmla="*/ 576015 h 686825"/>
                <a:gd name="connsiteX13" fmla="*/ 123627 w 282685"/>
                <a:gd name="connsiteY13" fmla="*/ 596908 h 686825"/>
                <a:gd name="connsiteX14" fmla="*/ 111898 w 282685"/>
                <a:gd name="connsiteY14" fmla="*/ 574916 h 686825"/>
                <a:gd name="connsiteX15" fmla="*/ 106400 w 282685"/>
                <a:gd name="connsiteY15" fmla="*/ 565019 h 686825"/>
                <a:gd name="connsiteX16" fmla="*/ 76343 w 282685"/>
                <a:gd name="connsiteY16" fmla="*/ 592876 h 686825"/>
                <a:gd name="connsiteX17" fmla="*/ 71945 w 282685"/>
                <a:gd name="connsiteY17" fmla="*/ 595442 h 686825"/>
                <a:gd name="connsiteX18" fmla="*/ 57650 w 282685"/>
                <a:gd name="connsiteY18" fmla="*/ 599474 h 686825"/>
                <a:gd name="connsiteX19" fmla="*/ 53985 w 282685"/>
                <a:gd name="connsiteY19" fmla="*/ 621099 h 686825"/>
                <a:gd name="connsiteX20" fmla="*/ 49953 w 282685"/>
                <a:gd name="connsiteY20" fmla="*/ 637227 h 686825"/>
                <a:gd name="connsiteX21" fmla="*/ 46287 w 282685"/>
                <a:gd name="connsiteY21" fmla="*/ 637227 h 686825"/>
                <a:gd name="connsiteX22" fmla="*/ 34558 w 282685"/>
                <a:gd name="connsiteY22" fmla="*/ 680845 h 686825"/>
                <a:gd name="connsiteX23" fmla="*/ 25028 w 282685"/>
                <a:gd name="connsiteY23" fmla="*/ 686710 h 686825"/>
                <a:gd name="connsiteX24" fmla="*/ 7068 w 282685"/>
                <a:gd name="connsiteY24" fmla="*/ 678646 h 686825"/>
                <a:gd name="connsiteX25" fmla="*/ 15498 w 282685"/>
                <a:gd name="connsiteY25" fmla="*/ 656654 h 686825"/>
                <a:gd name="connsiteX26" fmla="*/ 7801 w 282685"/>
                <a:gd name="connsiteY26" fmla="*/ 631729 h 686825"/>
                <a:gd name="connsiteX27" fmla="*/ 25395 w 282685"/>
                <a:gd name="connsiteY27" fmla="*/ 646024 h 686825"/>
                <a:gd name="connsiteX28" fmla="*/ 32359 w 282685"/>
                <a:gd name="connsiteY28" fmla="*/ 613769 h 686825"/>
                <a:gd name="connsiteX29" fmla="*/ 836 w 282685"/>
                <a:gd name="connsiteY29" fmla="*/ 607537 h 686825"/>
                <a:gd name="connsiteX30" fmla="*/ 10000 w 282685"/>
                <a:gd name="connsiteY30" fmla="*/ 591043 h 686825"/>
                <a:gd name="connsiteX31" fmla="*/ 18064 w 282685"/>
                <a:gd name="connsiteY31" fmla="*/ 571983 h 686825"/>
                <a:gd name="connsiteX32" fmla="*/ 41522 w 282685"/>
                <a:gd name="connsiteY32" fmla="*/ 543393 h 686825"/>
                <a:gd name="connsiteX33" fmla="*/ 50686 w 282685"/>
                <a:gd name="connsiteY33" fmla="*/ 533497 h 686825"/>
                <a:gd name="connsiteX34" fmla="*/ 62048 w 282685"/>
                <a:gd name="connsiteY34" fmla="*/ 516636 h 686825"/>
                <a:gd name="connsiteX35" fmla="*/ 75977 w 282685"/>
                <a:gd name="connsiteY35" fmla="*/ 475583 h 686825"/>
                <a:gd name="connsiteX36" fmla="*/ 74144 w 282685"/>
                <a:gd name="connsiteY36" fmla="*/ 456157 h 686825"/>
                <a:gd name="connsiteX37" fmla="*/ 106033 w 282685"/>
                <a:gd name="connsiteY37" fmla="*/ 436730 h 686825"/>
                <a:gd name="connsiteX38" fmla="*/ 133890 w 282685"/>
                <a:gd name="connsiteY38" fmla="*/ 404108 h 686825"/>
                <a:gd name="connsiteX39" fmla="*/ 130225 w 282685"/>
                <a:gd name="connsiteY39" fmla="*/ 398610 h 686825"/>
                <a:gd name="connsiteX40" fmla="*/ 125826 w 282685"/>
                <a:gd name="connsiteY40" fmla="*/ 374052 h 686825"/>
                <a:gd name="connsiteX41" fmla="*/ 140488 w 282685"/>
                <a:gd name="connsiteY41" fmla="*/ 347661 h 686825"/>
                <a:gd name="connsiteX42" fmla="*/ 125826 w 282685"/>
                <a:gd name="connsiteY42" fmla="*/ 361956 h 686825"/>
                <a:gd name="connsiteX43" fmla="*/ 113364 w 282685"/>
                <a:gd name="connsiteY43" fmla="*/ 359757 h 686825"/>
                <a:gd name="connsiteX44" fmla="*/ 92105 w 282685"/>
                <a:gd name="connsiteY44" fmla="*/ 337032 h 686825"/>
                <a:gd name="connsiteX45" fmla="*/ 84407 w 282685"/>
                <a:gd name="connsiteY45" fmla="*/ 313573 h 686825"/>
                <a:gd name="connsiteX46" fmla="*/ 77443 w 282685"/>
                <a:gd name="connsiteY46" fmla="*/ 297812 h 686825"/>
                <a:gd name="connsiteX47" fmla="*/ 71212 w 282685"/>
                <a:gd name="connsiteY47" fmla="*/ 281684 h 686825"/>
                <a:gd name="connsiteX48" fmla="*/ 89539 w 282685"/>
                <a:gd name="connsiteY48" fmla="*/ 283151 h 686825"/>
                <a:gd name="connsiteX49" fmla="*/ 102734 w 282685"/>
                <a:gd name="connsiteY49" fmla="*/ 284983 h 686825"/>
                <a:gd name="connsiteX50" fmla="*/ 92838 w 282685"/>
                <a:gd name="connsiteY50" fmla="*/ 267023 h 686825"/>
                <a:gd name="connsiteX51" fmla="*/ 82941 w 282685"/>
                <a:gd name="connsiteY51" fmla="*/ 227437 h 686825"/>
                <a:gd name="connsiteX52" fmla="*/ 80742 w 282685"/>
                <a:gd name="connsiteY52" fmla="*/ 206911 h 686825"/>
                <a:gd name="connsiteX53" fmla="*/ 80375 w 282685"/>
                <a:gd name="connsiteY53" fmla="*/ 178687 h 686825"/>
                <a:gd name="connsiteX54" fmla="*/ 77077 w 282685"/>
                <a:gd name="connsiteY54" fmla="*/ 161460 h 686825"/>
                <a:gd name="connsiteX55" fmla="*/ 80375 w 282685"/>
                <a:gd name="connsiteY55" fmla="*/ 153396 h 686825"/>
                <a:gd name="connsiteX56" fmla="*/ 91738 w 282685"/>
                <a:gd name="connsiteY56" fmla="*/ 138368 h 686825"/>
                <a:gd name="connsiteX57" fmla="*/ 81475 w 282685"/>
                <a:gd name="connsiteY57" fmla="*/ 131037 h 686825"/>
                <a:gd name="connsiteX58" fmla="*/ 57283 w 282685"/>
                <a:gd name="connsiteY58" fmla="*/ 110511 h 686825"/>
                <a:gd name="connsiteX59" fmla="*/ 57283 w 282685"/>
                <a:gd name="connsiteY59" fmla="*/ 95483 h 686825"/>
                <a:gd name="connsiteX60" fmla="*/ 68646 w 282685"/>
                <a:gd name="connsiteY60" fmla="*/ 63227 h 686825"/>
                <a:gd name="connsiteX61" fmla="*/ 63881 w 282685"/>
                <a:gd name="connsiteY61" fmla="*/ 60295 h 686825"/>
                <a:gd name="connsiteX62" fmla="*/ 52885 w 282685"/>
                <a:gd name="connsiteY62" fmla="*/ 47833 h 686825"/>
                <a:gd name="connsiteX63" fmla="*/ 74877 w 282685"/>
                <a:gd name="connsiteY63" fmla="*/ 32805 h 686825"/>
                <a:gd name="connsiteX64" fmla="*/ 89539 w 282685"/>
                <a:gd name="connsiteY64" fmla="*/ 40869 h 686825"/>
                <a:gd name="connsiteX65" fmla="*/ 90638 w 282685"/>
                <a:gd name="connsiteY65" fmla="*/ 40502 h 686825"/>
                <a:gd name="connsiteX66" fmla="*/ 89539 w 282685"/>
                <a:gd name="connsiteY66" fmla="*/ 39402 h 686825"/>
                <a:gd name="connsiteX67" fmla="*/ 88073 w 282685"/>
                <a:gd name="connsiteY67" fmla="*/ 34271 h 686825"/>
                <a:gd name="connsiteX68" fmla="*/ 109332 w 282685"/>
                <a:gd name="connsiteY68" fmla="*/ 2749 h 686825"/>
                <a:gd name="connsiteX69" fmla="*/ 129125 w 282685"/>
                <a:gd name="connsiteY69" fmla="*/ 4948 h 686825"/>
                <a:gd name="connsiteX70" fmla="*/ 119595 w 282685"/>
                <a:gd name="connsiteY70" fmla="*/ 19243 h 686825"/>
                <a:gd name="connsiteX71" fmla="*/ 120328 w 282685"/>
                <a:gd name="connsiteY71" fmla="*/ 28406 h 686825"/>
                <a:gd name="connsiteX72" fmla="*/ 117762 w 282685"/>
                <a:gd name="connsiteY72" fmla="*/ 47100 h 686825"/>
                <a:gd name="connsiteX73" fmla="*/ 92471 w 282685"/>
                <a:gd name="connsiteY73" fmla="*/ 58462 h 686825"/>
                <a:gd name="connsiteX74" fmla="*/ 90272 w 282685"/>
                <a:gd name="connsiteY74" fmla="*/ 74224 h 686825"/>
                <a:gd name="connsiteX75" fmla="*/ 95403 w 282685"/>
                <a:gd name="connsiteY75" fmla="*/ 91084 h 686825"/>
                <a:gd name="connsiteX76" fmla="*/ 116296 w 282685"/>
                <a:gd name="connsiteY76" fmla="*/ 84487 h 686825"/>
                <a:gd name="connsiteX77" fmla="*/ 136456 w 282685"/>
                <a:gd name="connsiteY77" fmla="*/ 89252 h 686825"/>
                <a:gd name="connsiteX78" fmla="*/ 153317 w 282685"/>
                <a:gd name="connsiteY78" fmla="*/ 62861 h 686825"/>
                <a:gd name="connsiteX79" fmla="*/ 154050 w 282685"/>
                <a:gd name="connsiteY79" fmla="*/ 65060 h 686825"/>
                <a:gd name="connsiteX80" fmla="*/ 153683 w 282685"/>
                <a:gd name="connsiteY80" fmla="*/ 100614 h 686825"/>
                <a:gd name="connsiteX81" fmla="*/ 171277 w 282685"/>
                <a:gd name="connsiteY81" fmla="*/ 105379 h 686825"/>
                <a:gd name="connsiteX82" fmla="*/ 182273 w 282685"/>
                <a:gd name="connsiteY82" fmla="*/ 94750 h 686825"/>
                <a:gd name="connsiteX83" fmla="*/ 192170 w 282685"/>
                <a:gd name="connsiteY83" fmla="*/ 88885 h 686825"/>
                <a:gd name="connsiteX84" fmla="*/ 199134 w 282685"/>
                <a:gd name="connsiteY84" fmla="*/ 73491 h 686825"/>
                <a:gd name="connsiteX85" fmla="*/ 206465 w 282685"/>
                <a:gd name="connsiteY85" fmla="*/ 92184 h 686825"/>
                <a:gd name="connsiteX86" fmla="*/ 217827 w 282685"/>
                <a:gd name="connsiteY86" fmla="*/ 95849 h 686825"/>
                <a:gd name="connsiteX87" fmla="*/ 217827 w 282685"/>
                <a:gd name="connsiteY87" fmla="*/ 138001 h 686825"/>
                <a:gd name="connsiteX88" fmla="*/ 212696 w 282685"/>
                <a:gd name="connsiteY88" fmla="*/ 148998 h 686825"/>
                <a:gd name="connsiteX89" fmla="*/ 224792 w 282685"/>
                <a:gd name="connsiteY89" fmla="*/ 155229 h 686825"/>
                <a:gd name="connsiteX90" fmla="*/ 206465 w 282685"/>
                <a:gd name="connsiteY90" fmla="*/ 166958 h 686825"/>
                <a:gd name="connsiteX91" fmla="*/ 194369 w 282685"/>
                <a:gd name="connsiteY91" fmla="*/ 170990 h 686825"/>
                <a:gd name="connsiteX92" fmla="*/ 206465 w 282685"/>
                <a:gd name="connsiteY92" fmla="*/ 166958 h 686825"/>
                <a:gd name="connsiteX93" fmla="*/ 218927 w 282685"/>
                <a:gd name="connsiteY93" fmla="*/ 185651 h 686825"/>
                <a:gd name="connsiteX94" fmla="*/ 193636 w 282685"/>
                <a:gd name="connsiteY94" fmla="*/ 183452 h 686825"/>
                <a:gd name="connsiteX95" fmla="*/ 167978 w 282685"/>
                <a:gd name="connsiteY95" fmla="*/ 178321 h 686825"/>
                <a:gd name="connsiteX96" fmla="*/ 155516 w 282685"/>
                <a:gd name="connsiteY96" fmla="*/ 194082 h 686825"/>
                <a:gd name="connsiteX97" fmla="*/ 141221 w 282685"/>
                <a:gd name="connsiteY97" fmla="*/ 215341 h 686825"/>
                <a:gd name="connsiteX98" fmla="*/ 144520 w 282685"/>
                <a:gd name="connsiteY98" fmla="*/ 232202 h 686825"/>
                <a:gd name="connsiteX99" fmla="*/ 139388 w 282685"/>
                <a:gd name="connsiteY99" fmla="*/ 253461 h 686825"/>
                <a:gd name="connsiteX100" fmla="*/ 138655 w 282685"/>
                <a:gd name="connsiteY100" fmla="*/ 260059 h 686825"/>
                <a:gd name="connsiteX101" fmla="*/ 146352 w 282685"/>
                <a:gd name="connsiteY101" fmla="*/ 260059 h 686825"/>
                <a:gd name="connsiteX102" fmla="*/ 157715 w 282685"/>
                <a:gd name="connsiteY102" fmla="*/ 247596 h 686825"/>
                <a:gd name="connsiteX103" fmla="*/ 156982 w 282685"/>
                <a:gd name="connsiteY103" fmla="*/ 260792 h 686825"/>
                <a:gd name="connsiteX104" fmla="*/ 182640 w 282685"/>
                <a:gd name="connsiteY104" fmla="*/ 247596 h 686825"/>
                <a:gd name="connsiteX105" fmla="*/ 191803 w 282685"/>
                <a:gd name="connsiteY105" fmla="*/ 249063 h 686825"/>
                <a:gd name="connsiteX106" fmla="*/ 207564 w 282685"/>
                <a:gd name="connsiteY106" fmla="*/ 291581 h 686825"/>
                <a:gd name="connsiteX107" fmla="*/ 207198 w 282685"/>
                <a:gd name="connsiteY107" fmla="*/ 293414 h 686825"/>
                <a:gd name="connsiteX108" fmla="*/ 195469 w 282685"/>
                <a:gd name="connsiteY108" fmla="*/ 315406 h 686825"/>
                <a:gd name="connsiteX109" fmla="*/ 194735 w 282685"/>
                <a:gd name="connsiteY109" fmla="*/ 324936 h 686825"/>
                <a:gd name="connsiteX110" fmla="*/ 212329 w 282685"/>
                <a:gd name="connsiteY110" fmla="*/ 335566 h 686825"/>
                <a:gd name="connsiteX111" fmla="*/ 220760 w 282685"/>
                <a:gd name="connsiteY111" fmla="*/ 343996 h 686825"/>
                <a:gd name="connsiteX112" fmla="*/ 211963 w 282685"/>
                <a:gd name="connsiteY112" fmla="*/ 354992 h 686825"/>
                <a:gd name="connsiteX113" fmla="*/ 190337 w 282685"/>
                <a:gd name="connsiteY113" fmla="*/ 348028 h 686825"/>
                <a:gd name="connsiteX114" fmla="*/ 180074 w 282685"/>
                <a:gd name="connsiteY114" fmla="*/ 349861 h 686825"/>
                <a:gd name="connsiteX115" fmla="*/ 176775 w 282685"/>
                <a:gd name="connsiteY115" fmla="*/ 371486 h 686825"/>
                <a:gd name="connsiteX116" fmla="*/ 182273 w 282685"/>
                <a:gd name="connsiteY116" fmla="*/ 377718 h 686825"/>
                <a:gd name="connsiteX117" fmla="*/ 176408 w 282685"/>
                <a:gd name="connsiteY117" fmla="*/ 380283 h 686825"/>
                <a:gd name="connsiteX118" fmla="*/ 174576 w 282685"/>
                <a:gd name="connsiteY118" fmla="*/ 383949 h 686825"/>
                <a:gd name="connsiteX119" fmla="*/ 184106 w 282685"/>
                <a:gd name="connsiteY119" fmla="*/ 388714 h 686825"/>
                <a:gd name="connsiteX120" fmla="*/ 194735 w 282685"/>
                <a:gd name="connsiteY120" fmla="*/ 409240 h 686825"/>
                <a:gd name="connsiteX121" fmla="*/ 191070 w 282685"/>
                <a:gd name="connsiteY121" fmla="*/ 428300 h 686825"/>
                <a:gd name="connsiteX122" fmla="*/ 207931 w 282685"/>
                <a:gd name="connsiteY122" fmla="*/ 416571 h 686825"/>
                <a:gd name="connsiteX123" fmla="*/ 213795 w 282685"/>
                <a:gd name="connsiteY123" fmla="*/ 457256 h 686825"/>
                <a:gd name="connsiteX124" fmla="*/ 212329 w 282685"/>
                <a:gd name="connsiteY124" fmla="*/ 495376 h 686825"/>
                <a:gd name="connsiteX125" fmla="*/ 240553 w 282685"/>
                <a:gd name="connsiteY125" fmla="*/ 443328 h 686825"/>
                <a:gd name="connsiteX126" fmla="*/ 247150 w 282685"/>
                <a:gd name="connsiteY126" fmla="*/ 443328 h 686825"/>
                <a:gd name="connsiteX127" fmla="*/ 261812 w 282685"/>
                <a:gd name="connsiteY127" fmla="*/ 443328 h 686825"/>
                <a:gd name="connsiteX128" fmla="*/ 250083 w 282685"/>
                <a:gd name="connsiteY128" fmla="*/ 395678 h 686825"/>
                <a:gd name="connsiteX129" fmla="*/ 241286 w 282685"/>
                <a:gd name="connsiteY129" fmla="*/ 382849 h 686825"/>
                <a:gd name="connsiteX130" fmla="*/ 257047 w 282685"/>
                <a:gd name="connsiteY130" fmla="*/ 368188 h 686825"/>
                <a:gd name="connsiteX131" fmla="*/ 265477 w 282685"/>
                <a:gd name="connsiteY131" fmla="*/ 378084 h 686825"/>
                <a:gd name="connsiteX132" fmla="*/ 277940 w 282685"/>
                <a:gd name="connsiteY132" fmla="*/ 419870 h 68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282685" h="686825">
                  <a:moveTo>
                    <a:pt x="277940" y="419870"/>
                  </a:moveTo>
                  <a:cubicBezTo>
                    <a:pt x="280505" y="433431"/>
                    <a:pt x="290402" y="448460"/>
                    <a:pt x="270609" y="458356"/>
                  </a:cubicBezTo>
                  <a:cubicBezTo>
                    <a:pt x="266577" y="460189"/>
                    <a:pt x="268776" y="463488"/>
                    <a:pt x="271342" y="465687"/>
                  </a:cubicBezTo>
                  <a:cubicBezTo>
                    <a:pt x="275007" y="469719"/>
                    <a:pt x="273175" y="473384"/>
                    <a:pt x="271708" y="477783"/>
                  </a:cubicBezTo>
                  <a:cubicBezTo>
                    <a:pt x="262545" y="506006"/>
                    <a:pt x="261812" y="536062"/>
                    <a:pt x="254481" y="564652"/>
                  </a:cubicBezTo>
                  <a:cubicBezTo>
                    <a:pt x="251182" y="577848"/>
                    <a:pt x="246784" y="590310"/>
                    <a:pt x="247884" y="603872"/>
                  </a:cubicBezTo>
                  <a:cubicBezTo>
                    <a:pt x="247150" y="609003"/>
                    <a:pt x="249350" y="614868"/>
                    <a:pt x="244218" y="618900"/>
                  </a:cubicBezTo>
                  <a:cubicBezTo>
                    <a:pt x="232855" y="614868"/>
                    <a:pt x="227357" y="604238"/>
                    <a:pt x="218560" y="597274"/>
                  </a:cubicBezTo>
                  <a:cubicBezTo>
                    <a:pt x="211596" y="591776"/>
                    <a:pt x="212696" y="599474"/>
                    <a:pt x="210130" y="600940"/>
                  </a:cubicBezTo>
                  <a:cubicBezTo>
                    <a:pt x="206831" y="603139"/>
                    <a:pt x="202433" y="592509"/>
                    <a:pt x="198767" y="603506"/>
                  </a:cubicBezTo>
                  <a:cubicBezTo>
                    <a:pt x="196568" y="610836"/>
                    <a:pt x="184106" y="614135"/>
                    <a:pt x="177508" y="610103"/>
                  </a:cubicBezTo>
                  <a:cubicBezTo>
                    <a:pt x="164679" y="601673"/>
                    <a:pt x="145619" y="600573"/>
                    <a:pt x="140854" y="581513"/>
                  </a:cubicBezTo>
                  <a:cubicBezTo>
                    <a:pt x="140121" y="578581"/>
                    <a:pt x="137922" y="576015"/>
                    <a:pt x="133890" y="576015"/>
                  </a:cubicBezTo>
                  <a:cubicBezTo>
                    <a:pt x="125093" y="580780"/>
                    <a:pt x="134990" y="596541"/>
                    <a:pt x="123627" y="596908"/>
                  </a:cubicBezTo>
                  <a:cubicBezTo>
                    <a:pt x="109698" y="597274"/>
                    <a:pt x="117029" y="581880"/>
                    <a:pt x="111898" y="574916"/>
                  </a:cubicBezTo>
                  <a:cubicBezTo>
                    <a:pt x="109698" y="571983"/>
                    <a:pt x="108232" y="568318"/>
                    <a:pt x="106400" y="565019"/>
                  </a:cubicBezTo>
                  <a:cubicBezTo>
                    <a:pt x="95403" y="573449"/>
                    <a:pt x="84407" y="581513"/>
                    <a:pt x="76343" y="592876"/>
                  </a:cubicBezTo>
                  <a:cubicBezTo>
                    <a:pt x="74877" y="593975"/>
                    <a:pt x="73411" y="594708"/>
                    <a:pt x="71945" y="595442"/>
                  </a:cubicBezTo>
                  <a:cubicBezTo>
                    <a:pt x="67180" y="596908"/>
                    <a:pt x="61682" y="596175"/>
                    <a:pt x="57650" y="599474"/>
                  </a:cubicBezTo>
                  <a:cubicBezTo>
                    <a:pt x="50319" y="605705"/>
                    <a:pt x="42622" y="611203"/>
                    <a:pt x="53985" y="621099"/>
                  </a:cubicBezTo>
                  <a:cubicBezTo>
                    <a:pt x="60582" y="626964"/>
                    <a:pt x="67180" y="635761"/>
                    <a:pt x="49953" y="637227"/>
                  </a:cubicBezTo>
                  <a:cubicBezTo>
                    <a:pt x="48853" y="637227"/>
                    <a:pt x="47387" y="636860"/>
                    <a:pt x="46287" y="637227"/>
                  </a:cubicBezTo>
                  <a:cubicBezTo>
                    <a:pt x="59849" y="656287"/>
                    <a:pt x="26128" y="662885"/>
                    <a:pt x="34558" y="680845"/>
                  </a:cubicBezTo>
                  <a:cubicBezTo>
                    <a:pt x="32359" y="684511"/>
                    <a:pt x="29060" y="685977"/>
                    <a:pt x="25028" y="686710"/>
                  </a:cubicBezTo>
                  <a:cubicBezTo>
                    <a:pt x="17697" y="687076"/>
                    <a:pt x="10367" y="687076"/>
                    <a:pt x="7068" y="678646"/>
                  </a:cubicBezTo>
                  <a:cubicBezTo>
                    <a:pt x="9267" y="670949"/>
                    <a:pt x="8900" y="663251"/>
                    <a:pt x="15498" y="656654"/>
                  </a:cubicBezTo>
                  <a:cubicBezTo>
                    <a:pt x="25028" y="646757"/>
                    <a:pt x="8900" y="641259"/>
                    <a:pt x="7801" y="631729"/>
                  </a:cubicBezTo>
                  <a:cubicBezTo>
                    <a:pt x="19163" y="630996"/>
                    <a:pt x="18064" y="642359"/>
                    <a:pt x="25395" y="646024"/>
                  </a:cubicBezTo>
                  <a:cubicBezTo>
                    <a:pt x="25395" y="634295"/>
                    <a:pt x="38956" y="626597"/>
                    <a:pt x="32359" y="613769"/>
                  </a:cubicBezTo>
                  <a:cubicBezTo>
                    <a:pt x="19896" y="621099"/>
                    <a:pt x="14032" y="596175"/>
                    <a:pt x="836" y="607537"/>
                  </a:cubicBezTo>
                  <a:cubicBezTo>
                    <a:pt x="-1363" y="599107"/>
                    <a:pt x="470" y="593975"/>
                    <a:pt x="10000" y="591043"/>
                  </a:cubicBezTo>
                  <a:cubicBezTo>
                    <a:pt x="22096" y="587378"/>
                    <a:pt x="23562" y="582613"/>
                    <a:pt x="18064" y="571983"/>
                  </a:cubicBezTo>
                  <a:cubicBezTo>
                    <a:pt x="15498" y="566852"/>
                    <a:pt x="32359" y="546325"/>
                    <a:pt x="41522" y="543393"/>
                  </a:cubicBezTo>
                  <a:cubicBezTo>
                    <a:pt x="52152" y="547425"/>
                    <a:pt x="51419" y="539728"/>
                    <a:pt x="50686" y="533497"/>
                  </a:cubicBezTo>
                  <a:cubicBezTo>
                    <a:pt x="49953" y="524333"/>
                    <a:pt x="54351" y="519935"/>
                    <a:pt x="62048" y="516636"/>
                  </a:cubicBezTo>
                  <a:cubicBezTo>
                    <a:pt x="79276" y="508572"/>
                    <a:pt x="84774" y="492444"/>
                    <a:pt x="75977" y="475583"/>
                  </a:cubicBezTo>
                  <a:cubicBezTo>
                    <a:pt x="72678" y="468986"/>
                    <a:pt x="70112" y="463121"/>
                    <a:pt x="74144" y="456157"/>
                  </a:cubicBezTo>
                  <a:cubicBezTo>
                    <a:pt x="85873" y="451759"/>
                    <a:pt x="94304" y="442228"/>
                    <a:pt x="106033" y="436730"/>
                  </a:cubicBezTo>
                  <a:cubicBezTo>
                    <a:pt x="116663" y="431965"/>
                    <a:pt x="126193" y="416571"/>
                    <a:pt x="133890" y="404108"/>
                  </a:cubicBezTo>
                  <a:cubicBezTo>
                    <a:pt x="136456" y="400076"/>
                    <a:pt x="133157" y="399710"/>
                    <a:pt x="130225" y="398610"/>
                  </a:cubicBezTo>
                  <a:cubicBezTo>
                    <a:pt x="118129" y="392746"/>
                    <a:pt x="118129" y="383216"/>
                    <a:pt x="125826" y="374052"/>
                  </a:cubicBezTo>
                  <a:cubicBezTo>
                    <a:pt x="132790" y="366355"/>
                    <a:pt x="135723" y="356825"/>
                    <a:pt x="140488" y="347661"/>
                  </a:cubicBezTo>
                  <a:cubicBezTo>
                    <a:pt x="136089" y="353526"/>
                    <a:pt x="130591" y="357558"/>
                    <a:pt x="125826" y="361956"/>
                  </a:cubicBezTo>
                  <a:cubicBezTo>
                    <a:pt x="121061" y="366355"/>
                    <a:pt x="114830" y="364889"/>
                    <a:pt x="113364" y="359757"/>
                  </a:cubicBezTo>
                  <a:cubicBezTo>
                    <a:pt x="110432" y="348028"/>
                    <a:pt x="99802" y="343996"/>
                    <a:pt x="92105" y="337032"/>
                  </a:cubicBezTo>
                  <a:cubicBezTo>
                    <a:pt x="85507" y="330801"/>
                    <a:pt x="77077" y="325303"/>
                    <a:pt x="84407" y="313573"/>
                  </a:cubicBezTo>
                  <a:cubicBezTo>
                    <a:pt x="88439" y="306976"/>
                    <a:pt x="81108" y="302577"/>
                    <a:pt x="77443" y="297812"/>
                  </a:cubicBezTo>
                  <a:cubicBezTo>
                    <a:pt x="73778" y="293047"/>
                    <a:pt x="66814" y="287916"/>
                    <a:pt x="71212" y="281684"/>
                  </a:cubicBezTo>
                  <a:cubicBezTo>
                    <a:pt x="76710" y="274354"/>
                    <a:pt x="83674" y="280585"/>
                    <a:pt x="89539" y="283151"/>
                  </a:cubicBezTo>
                  <a:cubicBezTo>
                    <a:pt x="93571" y="284617"/>
                    <a:pt x="96870" y="288649"/>
                    <a:pt x="102734" y="284983"/>
                  </a:cubicBezTo>
                  <a:cubicBezTo>
                    <a:pt x="92838" y="282418"/>
                    <a:pt x="86973" y="278752"/>
                    <a:pt x="92838" y="267023"/>
                  </a:cubicBezTo>
                  <a:cubicBezTo>
                    <a:pt x="103834" y="245397"/>
                    <a:pt x="102368" y="240632"/>
                    <a:pt x="82941" y="227437"/>
                  </a:cubicBezTo>
                  <a:cubicBezTo>
                    <a:pt x="73045" y="220839"/>
                    <a:pt x="74877" y="213508"/>
                    <a:pt x="80742" y="206911"/>
                  </a:cubicBezTo>
                  <a:cubicBezTo>
                    <a:pt x="89539" y="196648"/>
                    <a:pt x="93571" y="188584"/>
                    <a:pt x="80375" y="178687"/>
                  </a:cubicBezTo>
                  <a:cubicBezTo>
                    <a:pt x="75244" y="175022"/>
                    <a:pt x="74144" y="168058"/>
                    <a:pt x="77077" y="161460"/>
                  </a:cubicBezTo>
                  <a:cubicBezTo>
                    <a:pt x="78543" y="158894"/>
                    <a:pt x="81842" y="156695"/>
                    <a:pt x="80375" y="153396"/>
                  </a:cubicBezTo>
                  <a:cubicBezTo>
                    <a:pt x="73411" y="137268"/>
                    <a:pt x="78909" y="133236"/>
                    <a:pt x="91738" y="138368"/>
                  </a:cubicBezTo>
                  <a:cubicBezTo>
                    <a:pt x="88806" y="138734"/>
                    <a:pt x="84041" y="135435"/>
                    <a:pt x="81475" y="131037"/>
                  </a:cubicBezTo>
                  <a:cubicBezTo>
                    <a:pt x="76343" y="120407"/>
                    <a:pt x="69379" y="113810"/>
                    <a:pt x="57283" y="110511"/>
                  </a:cubicBezTo>
                  <a:cubicBezTo>
                    <a:pt x="46654" y="107579"/>
                    <a:pt x="50319" y="98415"/>
                    <a:pt x="57283" y="95483"/>
                  </a:cubicBezTo>
                  <a:cubicBezTo>
                    <a:pt x="74144" y="88519"/>
                    <a:pt x="63515" y="73491"/>
                    <a:pt x="68646" y="63227"/>
                  </a:cubicBezTo>
                  <a:cubicBezTo>
                    <a:pt x="70479" y="59562"/>
                    <a:pt x="65714" y="60662"/>
                    <a:pt x="63881" y="60295"/>
                  </a:cubicBezTo>
                  <a:cubicBezTo>
                    <a:pt x="57283" y="58462"/>
                    <a:pt x="48120" y="57729"/>
                    <a:pt x="52885" y="47833"/>
                  </a:cubicBezTo>
                  <a:cubicBezTo>
                    <a:pt x="56917" y="39402"/>
                    <a:pt x="61315" y="28406"/>
                    <a:pt x="74877" y="32805"/>
                  </a:cubicBezTo>
                  <a:cubicBezTo>
                    <a:pt x="80375" y="34637"/>
                    <a:pt x="85507" y="36837"/>
                    <a:pt x="89539" y="40869"/>
                  </a:cubicBezTo>
                  <a:cubicBezTo>
                    <a:pt x="89905" y="43434"/>
                    <a:pt x="92471" y="38669"/>
                    <a:pt x="90638" y="40502"/>
                  </a:cubicBezTo>
                  <a:cubicBezTo>
                    <a:pt x="89905" y="40869"/>
                    <a:pt x="90272" y="40502"/>
                    <a:pt x="89539" y="39402"/>
                  </a:cubicBezTo>
                  <a:cubicBezTo>
                    <a:pt x="88439" y="37570"/>
                    <a:pt x="87340" y="35737"/>
                    <a:pt x="88073" y="34271"/>
                  </a:cubicBezTo>
                  <a:cubicBezTo>
                    <a:pt x="94670" y="23641"/>
                    <a:pt x="100169" y="11912"/>
                    <a:pt x="109332" y="2749"/>
                  </a:cubicBezTo>
                  <a:cubicBezTo>
                    <a:pt x="116296" y="2015"/>
                    <a:pt x="124727" y="-4216"/>
                    <a:pt x="129125" y="4948"/>
                  </a:cubicBezTo>
                  <a:cubicBezTo>
                    <a:pt x="133157" y="13012"/>
                    <a:pt x="126559" y="16310"/>
                    <a:pt x="119595" y="19243"/>
                  </a:cubicBezTo>
                  <a:cubicBezTo>
                    <a:pt x="115930" y="20709"/>
                    <a:pt x="117029" y="25474"/>
                    <a:pt x="120328" y="28406"/>
                  </a:cubicBezTo>
                  <a:cubicBezTo>
                    <a:pt x="129492" y="36470"/>
                    <a:pt x="124360" y="39036"/>
                    <a:pt x="117762" y="47100"/>
                  </a:cubicBezTo>
                  <a:cubicBezTo>
                    <a:pt x="110432" y="56263"/>
                    <a:pt x="99069" y="47833"/>
                    <a:pt x="92471" y="58462"/>
                  </a:cubicBezTo>
                  <a:cubicBezTo>
                    <a:pt x="88439" y="65060"/>
                    <a:pt x="82575" y="67626"/>
                    <a:pt x="90272" y="74224"/>
                  </a:cubicBezTo>
                  <a:cubicBezTo>
                    <a:pt x="95770" y="78989"/>
                    <a:pt x="96137" y="83754"/>
                    <a:pt x="95403" y="91084"/>
                  </a:cubicBezTo>
                  <a:cubicBezTo>
                    <a:pt x="102368" y="85953"/>
                    <a:pt x="107499" y="81921"/>
                    <a:pt x="116296" y="84487"/>
                  </a:cubicBezTo>
                  <a:cubicBezTo>
                    <a:pt x="122527" y="86319"/>
                    <a:pt x="126926" y="93650"/>
                    <a:pt x="136456" y="89252"/>
                  </a:cubicBezTo>
                  <a:cubicBezTo>
                    <a:pt x="121794" y="68359"/>
                    <a:pt x="141221" y="67626"/>
                    <a:pt x="153317" y="62861"/>
                  </a:cubicBezTo>
                  <a:cubicBezTo>
                    <a:pt x="153317" y="63227"/>
                    <a:pt x="154416" y="65060"/>
                    <a:pt x="154050" y="65060"/>
                  </a:cubicBezTo>
                  <a:cubicBezTo>
                    <a:pt x="135356" y="76789"/>
                    <a:pt x="155149" y="88885"/>
                    <a:pt x="153683" y="100614"/>
                  </a:cubicBezTo>
                  <a:cubicBezTo>
                    <a:pt x="158082" y="108678"/>
                    <a:pt x="172010" y="77522"/>
                    <a:pt x="171277" y="105379"/>
                  </a:cubicBezTo>
                  <a:cubicBezTo>
                    <a:pt x="178241" y="105379"/>
                    <a:pt x="179341" y="98415"/>
                    <a:pt x="182273" y="94750"/>
                  </a:cubicBezTo>
                  <a:cubicBezTo>
                    <a:pt x="184839" y="91084"/>
                    <a:pt x="182640" y="86319"/>
                    <a:pt x="192170" y="88885"/>
                  </a:cubicBezTo>
                  <a:cubicBezTo>
                    <a:pt x="203899" y="92551"/>
                    <a:pt x="198034" y="79722"/>
                    <a:pt x="199134" y="73491"/>
                  </a:cubicBezTo>
                  <a:cubicBezTo>
                    <a:pt x="204998" y="78256"/>
                    <a:pt x="206831" y="84853"/>
                    <a:pt x="206465" y="92184"/>
                  </a:cubicBezTo>
                  <a:cubicBezTo>
                    <a:pt x="208297" y="99515"/>
                    <a:pt x="217461" y="84487"/>
                    <a:pt x="217827" y="95849"/>
                  </a:cubicBezTo>
                  <a:cubicBezTo>
                    <a:pt x="216361" y="109778"/>
                    <a:pt x="206098" y="123706"/>
                    <a:pt x="217827" y="138001"/>
                  </a:cubicBezTo>
                  <a:cubicBezTo>
                    <a:pt x="222226" y="143499"/>
                    <a:pt x="209397" y="144232"/>
                    <a:pt x="212696" y="148998"/>
                  </a:cubicBezTo>
                  <a:cubicBezTo>
                    <a:pt x="214529" y="151930"/>
                    <a:pt x="219660" y="152663"/>
                    <a:pt x="224792" y="155229"/>
                  </a:cubicBezTo>
                  <a:cubicBezTo>
                    <a:pt x="218560" y="160360"/>
                    <a:pt x="214529" y="166591"/>
                    <a:pt x="206465" y="166958"/>
                  </a:cubicBezTo>
                  <a:cubicBezTo>
                    <a:pt x="200967" y="164392"/>
                    <a:pt x="198767" y="168791"/>
                    <a:pt x="194369" y="170990"/>
                  </a:cubicBezTo>
                  <a:cubicBezTo>
                    <a:pt x="201700" y="175022"/>
                    <a:pt x="200600" y="163293"/>
                    <a:pt x="206465" y="166958"/>
                  </a:cubicBezTo>
                  <a:cubicBezTo>
                    <a:pt x="211230" y="173189"/>
                    <a:pt x="225158" y="174655"/>
                    <a:pt x="218927" y="185651"/>
                  </a:cubicBezTo>
                  <a:cubicBezTo>
                    <a:pt x="217827" y="187851"/>
                    <a:pt x="201700" y="197014"/>
                    <a:pt x="193636" y="183452"/>
                  </a:cubicBezTo>
                  <a:cubicBezTo>
                    <a:pt x="187771" y="173556"/>
                    <a:pt x="176775" y="181253"/>
                    <a:pt x="167978" y="178321"/>
                  </a:cubicBezTo>
                  <a:cubicBezTo>
                    <a:pt x="153317" y="173189"/>
                    <a:pt x="161380" y="191516"/>
                    <a:pt x="155516" y="194082"/>
                  </a:cubicBezTo>
                  <a:cubicBezTo>
                    <a:pt x="146352" y="198480"/>
                    <a:pt x="151850" y="210943"/>
                    <a:pt x="141221" y="215341"/>
                  </a:cubicBezTo>
                  <a:cubicBezTo>
                    <a:pt x="136822" y="217174"/>
                    <a:pt x="145253" y="225237"/>
                    <a:pt x="144520" y="232202"/>
                  </a:cubicBezTo>
                  <a:cubicBezTo>
                    <a:pt x="143787" y="239899"/>
                    <a:pt x="153683" y="249063"/>
                    <a:pt x="139388" y="253461"/>
                  </a:cubicBezTo>
                  <a:cubicBezTo>
                    <a:pt x="137922" y="253828"/>
                    <a:pt x="136456" y="257859"/>
                    <a:pt x="138655" y="260059"/>
                  </a:cubicBezTo>
                  <a:cubicBezTo>
                    <a:pt x="141221" y="262258"/>
                    <a:pt x="143787" y="263358"/>
                    <a:pt x="146352" y="260059"/>
                  </a:cubicBezTo>
                  <a:cubicBezTo>
                    <a:pt x="150018" y="255660"/>
                    <a:pt x="153683" y="251995"/>
                    <a:pt x="157715" y="247596"/>
                  </a:cubicBezTo>
                  <a:cubicBezTo>
                    <a:pt x="163213" y="253095"/>
                    <a:pt x="154416" y="255294"/>
                    <a:pt x="156982" y="260792"/>
                  </a:cubicBezTo>
                  <a:cubicBezTo>
                    <a:pt x="165779" y="257493"/>
                    <a:pt x="177142" y="259692"/>
                    <a:pt x="182640" y="247596"/>
                  </a:cubicBezTo>
                  <a:cubicBezTo>
                    <a:pt x="185205" y="242098"/>
                    <a:pt x="190337" y="243564"/>
                    <a:pt x="191803" y="249063"/>
                  </a:cubicBezTo>
                  <a:cubicBezTo>
                    <a:pt x="195469" y="263724"/>
                    <a:pt x="209030" y="274720"/>
                    <a:pt x="207564" y="291581"/>
                  </a:cubicBezTo>
                  <a:cubicBezTo>
                    <a:pt x="207564" y="292314"/>
                    <a:pt x="206831" y="292681"/>
                    <a:pt x="207198" y="293414"/>
                  </a:cubicBezTo>
                  <a:cubicBezTo>
                    <a:pt x="211230" y="308442"/>
                    <a:pt x="211230" y="308442"/>
                    <a:pt x="195469" y="315406"/>
                  </a:cubicBezTo>
                  <a:cubicBezTo>
                    <a:pt x="188871" y="318338"/>
                    <a:pt x="190703" y="322004"/>
                    <a:pt x="194735" y="324936"/>
                  </a:cubicBezTo>
                  <a:cubicBezTo>
                    <a:pt x="200234" y="328968"/>
                    <a:pt x="206098" y="332633"/>
                    <a:pt x="212329" y="335566"/>
                  </a:cubicBezTo>
                  <a:cubicBezTo>
                    <a:pt x="216361" y="337398"/>
                    <a:pt x="220393" y="338131"/>
                    <a:pt x="220760" y="343996"/>
                  </a:cubicBezTo>
                  <a:cubicBezTo>
                    <a:pt x="220760" y="350594"/>
                    <a:pt x="215262" y="351693"/>
                    <a:pt x="211963" y="354992"/>
                  </a:cubicBezTo>
                  <a:lnTo>
                    <a:pt x="190337" y="348028"/>
                  </a:lnTo>
                  <a:cubicBezTo>
                    <a:pt x="185939" y="341797"/>
                    <a:pt x="181907" y="346928"/>
                    <a:pt x="180074" y="349861"/>
                  </a:cubicBezTo>
                  <a:cubicBezTo>
                    <a:pt x="176408" y="356458"/>
                    <a:pt x="168345" y="363423"/>
                    <a:pt x="176775" y="371486"/>
                  </a:cubicBezTo>
                  <a:cubicBezTo>
                    <a:pt x="178608" y="373319"/>
                    <a:pt x="182640" y="373686"/>
                    <a:pt x="182273" y="377718"/>
                  </a:cubicBezTo>
                  <a:cubicBezTo>
                    <a:pt x="181907" y="381016"/>
                    <a:pt x="178608" y="380283"/>
                    <a:pt x="176408" y="380283"/>
                  </a:cubicBezTo>
                  <a:cubicBezTo>
                    <a:pt x="173843" y="380283"/>
                    <a:pt x="173476" y="382116"/>
                    <a:pt x="174576" y="383949"/>
                  </a:cubicBezTo>
                  <a:cubicBezTo>
                    <a:pt x="176775" y="387614"/>
                    <a:pt x="180074" y="388347"/>
                    <a:pt x="184106" y="388714"/>
                  </a:cubicBezTo>
                  <a:cubicBezTo>
                    <a:pt x="199134" y="390547"/>
                    <a:pt x="203166" y="397144"/>
                    <a:pt x="194735" y="409240"/>
                  </a:cubicBezTo>
                  <a:cubicBezTo>
                    <a:pt x="190337" y="415838"/>
                    <a:pt x="181907" y="422435"/>
                    <a:pt x="191070" y="428300"/>
                  </a:cubicBezTo>
                  <a:cubicBezTo>
                    <a:pt x="199500" y="433798"/>
                    <a:pt x="199134" y="419503"/>
                    <a:pt x="207931" y="416571"/>
                  </a:cubicBezTo>
                  <a:cubicBezTo>
                    <a:pt x="213062" y="429400"/>
                    <a:pt x="226991" y="438930"/>
                    <a:pt x="213795" y="457256"/>
                  </a:cubicBezTo>
                  <a:cubicBezTo>
                    <a:pt x="207564" y="466054"/>
                    <a:pt x="201333" y="478882"/>
                    <a:pt x="212329" y="495376"/>
                  </a:cubicBezTo>
                  <a:cubicBezTo>
                    <a:pt x="209397" y="468253"/>
                    <a:pt x="233222" y="460922"/>
                    <a:pt x="240553" y="443328"/>
                  </a:cubicBezTo>
                  <a:cubicBezTo>
                    <a:pt x="241286" y="441129"/>
                    <a:pt x="245318" y="437830"/>
                    <a:pt x="247150" y="443328"/>
                  </a:cubicBezTo>
                  <a:cubicBezTo>
                    <a:pt x="252282" y="458356"/>
                    <a:pt x="259246" y="446993"/>
                    <a:pt x="261812" y="443328"/>
                  </a:cubicBezTo>
                  <a:cubicBezTo>
                    <a:pt x="272808" y="428300"/>
                    <a:pt x="266577" y="405208"/>
                    <a:pt x="250083" y="395678"/>
                  </a:cubicBezTo>
                  <a:cubicBezTo>
                    <a:pt x="245318" y="392746"/>
                    <a:pt x="239453" y="390180"/>
                    <a:pt x="241286" y="382849"/>
                  </a:cubicBezTo>
                  <a:cubicBezTo>
                    <a:pt x="243119" y="374785"/>
                    <a:pt x="250083" y="370387"/>
                    <a:pt x="257047" y="368188"/>
                  </a:cubicBezTo>
                  <a:cubicBezTo>
                    <a:pt x="262912" y="366355"/>
                    <a:pt x="266577" y="375518"/>
                    <a:pt x="265477" y="378084"/>
                  </a:cubicBezTo>
                  <a:cubicBezTo>
                    <a:pt x="260346" y="395678"/>
                    <a:pt x="277573" y="405208"/>
                    <a:pt x="277940" y="419870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32DA30FE-FA75-4DF5-8534-68F2D62C4F95}"/>
                </a:ext>
              </a:extLst>
            </p:cNvPr>
            <p:cNvSpPr/>
            <p:nvPr/>
          </p:nvSpPr>
          <p:spPr>
            <a:xfrm>
              <a:off x="11156657" y="6709949"/>
              <a:ext cx="509980" cy="320522"/>
            </a:xfrm>
            <a:custGeom>
              <a:avLst/>
              <a:gdLst>
                <a:gd name="connsiteX0" fmla="*/ 441679 w 509980"/>
                <a:gd name="connsiteY0" fmla="*/ 133386 h 320522"/>
                <a:gd name="connsiteX1" fmla="*/ 485297 w 509980"/>
                <a:gd name="connsiteY1" fmla="*/ 158677 h 320522"/>
                <a:gd name="connsiteX2" fmla="*/ 490429 w 509980"/>
                <a:gd name="connsiteY2" fmla="*/ 167841 h 320522"/>
                <a:gd name="connsiteX3" fmla="*/ 493361 w 509980"/>
                <a:gd name="connsiteY3" fmla="*/ 175172 h 320522"/>
                <a:gd name="connsiteX4" fmla="*/ 493728 w 509980"/>
                <a:gd name="connsiteY4" fmla="*/ 191300 h 320522"/>
                <a:gd name="connsiteX5" fmla="*/ 481265 w 509980"/>
                <a:gd name="connsiteY5" fmla="*/ 192033 h 320522"/>
                <a:gd name="connsiteX6" fmla="*/ 454874 w 509980"/>
                <a:gd name="connsiteY6" fmla="*/ 205228 h 320522"/>
                <a:gd name="connsiteX7" fmla="*/ 411623 w 509980"/>
                <a:gd name="connsiteY7" fmla="*/ 220623 h 320522"/>
                <a:gd name="connsiteX8" fmla="*/ 393663 w 509980"/>
                <a:gd name="connsiteY8" fmla="*/ 214391 h 320522"/>
                <a:gd name="connsiteX9" fmla="*/ 401360 w 509980"/>
                <a:gd name="connsiteY9" fmla="*/ 238949 h 320522"/>
                <a:gd name="connsiteX10" fmla="*/ 410890 w 509980"/>
                <a:gd name="connsiteY10" fmla="*/ 245914 h 320522"/>
                <a:gd name="connsiteX11" fmla="*/ 432516 w 509980"/>
                <a:gd name="connsiteY11" fmla="*/ 245547 h 320522"/>
                <a:gd name="connsiteX12" fmla="*/ 434348 w 509980"/>
                <a:gd name="connsiteY12" fmla="*/ 254711 h 320522"/>
                <a:gd name="connsiteX13" fmla="*/ 423719 w 509980"/>
                <a:gd name="connsiteY13" fmla="*/ 267906 h 320522"/>
                <a:gd name="connsiteX14" fmla="*/ 420786 w 509980"/>
                <a:gd name="connsiteY14" fmla="*/ 281468 h 320522"/>
                <a:gd name="connsiteX15" fmla="*/ 433615 w 509980"/>
                <a:gd name="connsiteY15" fmla="*/ 282934 h 320522"/>
                <a:gd name="connsiteX16" fmla="*/ 460006 w 509980"/>
                <a:gd name="connsiteY16" fmla="*/ 292464 h 320522"/>
                <a:gd name="connsiteX17" fmla="*/ 497393 w 509980"/>
                <a:gd name="connsiteY17" fmla="*/ 291365 h 320522"/>
                <a:gd name="connsiteX18" fmla="*/ 507656 w 509980"/>
                <a:gd name="connsiteY18" fmla="*/ 287333 h 320522"/>
                <a:gd name="connsiteX19" fmla="*/ 503991 w 509980"/>
                <a:gd name="connsiteY19" fmla="*/ 296129 h 320522"/>
                <a:gd name="connsiteX20" fmla="*/ 487863 w 509980"/>
                <a:gd name="connsiteY20" fmla="*/ 317022 h 320522"/>
                <a:gd name="connsiteX21" fmla="*/ 465871 w 509980"/>
                <a:gd name="connsiteY21" fmla="*/ 308225 h 320522"/>
                <a:gd name="connsiteX22" fmla="*/ 440946 w 509980"/>
                <a:gd name="connsiteY22" fmla="*/ 318855 h 320522"/>
                <a:gd name="connsiteX23" fmla="*/ 427751 w 509980"/>
                <a:gd name="connsiteY23" fmla="*/ 319954 h 320522"/>
                <a:gd name="connsiteX24" fmla="*/ 404292 w 509980"/>
                <a:gd name="connsiteY24" fmla="*/ 309325 h 320522"/>
                <a:gd name="connsiteX25" fmla="*/ 408691 w 509980"/>
                <a:gd name="connsiteY25" fmla="*/ 280002 h 320522"/>
                <a:gd name="connsiteX26" fmla="*/ 410890 w 509980"/>
                <a:gd name="connsiteY26" fmla="*/ 260209 h 320522"/>
                <a:gd name="connsiteX27" fmla="*/ 406125 w 509980"/>
                <a:gd name="connsiteY27" fmla="*/ 253978 h 320522"/>
                <a:gd name="connsiteX28" fmla="*/ 399161 w 509980"/>
                <a:gd name="connsiteY28" fmla="*/ 271571 h 320522"/>
                <a:gd name="connsiteX29" fmla="*/ 391097 w 509980"/>
                <a:gd name="connsiteY29" fmla="*/ 258376 h 320522"/>
                <a:gd name="connsiteX30" fmla="*/ 381567 w 509980"/>
                <a:gd name="connsiteY30" fmla="*/ 248480 h 320522"/>
                <a:gd name="connsiteX31" fmla="*/ 377168 w 509980"/>
                <a:gd name="connsiteY31" fmla="*/ 260209 h 320522"/>
                <a:gd name="connsiteX32" fmla="*/ 360308 w 509980"/>
                <a:gd name="connsiteY32" fmla="*/ 263874 h 320522"/>
                <a:gd name="connsiteX33" fmla="*/ 370204 w 509980"/>
                <a:gd name="connsiteY33" fmla="*/ 273038 h 320522"/>
                <a:gd name="connsiteX34" fmla="*/ 374236 w 509980"/>
                <a:gd name="connsiteY34" fmla="*/ 284767 h 320522"/>
                <a:gd name="connsiteX35" fmla="*/ 363973 w 509980"/>
                <a:gd name="connsiteY35" fmla="*/ 286233 h 320522"/>
                <a:gd name="connsiteX36" fmla="*/ 349678 w 509980"/>
                <a:gd name="connsiteY36" fmla="*/ 286600 h 320522"/>
                <a:gd name="connsiteX37" fmla="*/ 338682 w 509980"/>
                <a:gd name="connsiteY37" fmla="*/ 272671 h 320522"/>
                <a:gd name="connsiteX38" fmla="*/ 328419 w 509980"/>
                <a:gd name="connsiteY38" fmla="*/ 287333 h 320522"/>
                <a:gd name="connsiteX39" fmla="*/ 256577 w 509980"/>
                <a:gd name="connsiteY39" fmla="*/ 245914 h 320522"/>
                <a:gd name="connsiteX40" fmla="*/ 251812 w 509980"/>
                <a:gd name="connsiteY40" fmla="*/ 244448 h 320522"/>
                <a:gd name="connsiteX41" fmla="*/ 242649 w 509980"/>
                <a:gd name="connsiteY41" fmla="*/ 245547 h 320522"/>
                <a:gd name="connsiteX42" fmla="*/ 226521 w 509980"/>
                <a:gd name="connsiteY42" fmla="*/ 240782 h 320522"/>
                <a:gd name="connsiteX43" fmla="*/ 235684 w 509980"/>
                <a:gd name="connsiteY43" fmla="*/ 229419 h 320522"/>
                <a:gd name="connsiteX44" fmla="*/ 245214 w 509980"/>
                <a:gd name="connsiteY44" fmla="*/ 213658 h 320522"/>
                <a:gd name="connsiteX45" fmla="*/ 223955 w 509980"/>
                <a:gd name="connsiteY45" fmla="*/ 210359 h 320522"/>
                <a:gd name="connsiteX46" fmla="*/ 202696 w 509980"/>
                <a:gd name="connsiteY46" fmla="*/ 203762 h 320522"/>
                <a:gd name="connsiteX47" fmla="*/ 183269 w 509980"/>
                <a:gd name="connsiteY47" fmla="*/ 219523 h 320522"/>
                <a:gd name="connsiteX48" fmla="*/ 170074 w 509980"/>
                <a:gd name="connsiteY48" fmla="*/ 226121 h 320522"/>
                <a:gd name="connsiteX49" fmla="*/ 145149 w 509980"/>
                <a:gd name="connsiteY49" fmla="*/ 206694 h 320522"/>
                <a:gd name="connsiteX50" fmla="*/ 133420 w 509980"/>
                <a:gd name="connsiteY50" fmla="*/ 201929 h 320522"/>
                <a:gd name="connsiteX51" fmla="*/ 90168 w 509980"/>
                <a:gd name="connsiteY51" fmla="*/ 189100 h 320522"/>
                <a:gd name="connsiteX52" fmla="*/ 84304 w 509980"/>
                <a:gd name="connsiteY52" fmla="*/ 180303 h 320522"/>
                <a:gd name="connsiteX53" fmla="*/ 70742 w 509980"/>
                <a:gd name="connsiteY53" fmla="*/ 175538 h 320522"/>
                <a:gd name="connsiteX54" fmla="*/ 39953 w 509980"/>
                <a:gd name="connsiteY54" fmla="*/ 181036 h 320522"/>
                <a:gd name="connsiteX55" fmla="*/ 34821 w 509980"/>
                <a:gd name="connsiteY55" fmla="*/ 194598 h 320522"/>
                <a:gd name="connsiteX56" fmla="*/ 23825 w 509980"/>
                <a:gd name="connsiteY56" fmla="*/ 184335 h 320522"/>
                <a:gd name="connsiteX57" fmla="*/ 18693 w 509980"/>
                <a:gd name="connsiteY57" fmla="*/ 170040 h 320522"/>
                <a:gd name="connsiteX58" fmla="*/ 0 w 509980"/>
                <a:gd name="connsiteY58" fmla="*/ 157211 h 320522"/>
                <a:gd name="connsiteX59" fmla="*/ 6964 w 509980"/>
                <a:gd name="connsiteY59" fmla="*/ 149514 h 320522"/>
                <a:gd name="connsiteX60" fmla="*/ 17594 w 509980"/>
                <a:gd name="connsiteY60" fmla="*/ 120191 h 320522"/>
                <a:gd name="connsiteX61" fmla="*/ 19427 w 509980"/>
                <a:gd name="connsiteY61" fmla="*/ 100031 h 320522"/>
                <a:gd name="connsiteX62" fmla="*/ 16861 w 509980"/>
                <a:gd name="connsiteY62" fmla="*/ 76573 h 320522"/>
                <a:gd name="connsiteX63" fmla="*/ 16494 w 509980"/>
                <a:gd name="connsiteY63" fmla="*/ 63744 h 320522"/>
                <a:gd name="connsiteX64" fmla="*/ 61212 w 509980"/>
                <a:gd name="connsiteY64" fmla="*/ 63377 h 320522"/>
                <a:gd name="connsiteX65" fmla="*/ 46917 w 509980"/>
                <a:gd name="connsiteY65" fmla="*/ 80605 h 320522"/>
                <a:gd name="connsiteX66" fmla="*/ 55347 w 509980"/>
                <a:gd name="connsiteY66" fmla="*/ 115792 h 320522"/>
                <a:gd name="connsiteX67" fmla="*/ 91268 w 509980"/>
                <a:gd name="connsiteY67" fmla="*/ 122024 h 320522"/>
                <a:gd name="connsiteX68" fmla="*/ 110695 w 509980"/>
                <a:gd name="connsiteY68" fmla="*/ 90868 h 320522"/>
                <a:gd name="connsiteX69" fmla="*/ 124623 w 509980"/>
                <a:gd name="connsiteY69" fmla="*/ 82438 h 320522"/>
                <a:gd name="connsiteX70" fmla="*/ 127555 w 509980"/>
                <a:gd name="connsiteY70" fmla="*/ 70708 h 320522"/>
                <a:gd name="connsiteX71" fmla="*/ 128289 w 509980"/>
                <a:gd name="connsiteY71" fmla="*/ 57513 h 320522"/>
                <a:gd name="connsiteX72" fmla="*/ 132687 w 509980"/>
                <a:gd name="connsiteY72" fmla="*/ 54581 h 320522"/>
                <a:gd name="connsiteX73" fmla="*/ 273804 w 509980"/>
                <a:gd name="connsiteY73" fmla="*/ 23425 h 320522"/>
                <a:gd name="connsiteX74" fmla="*/ 269772 w 509980"/>
                <a:gd name="connsiteY74" fmla="*/ 54947 h 320522"/>
                <a:gd name="connsiteX75" fmla="*/ 262808 w 509980"/>
                <a:gd name="connsiteY75" fmla="*/ 70708 h 320522"/>
                <a:gd name="connsiteX76" fmla="*/ 262808 w 509980"/>
                <a:gd name="connsiteY76" fmla="*/ 79505 h 320522"/>
                <a:gd name="connsiteX77" fmla="*/ 271239 w 509980"/>
                <a:gd name="connsiteY77" fmla="*/ 102231 h 320522"/>
                <a:gd name="connsiteX78" fmla="*/ 294330 w 509980"/>
                <a:gd name="connsiteY78" fmla="*/ 105896 h 320522"/>
                <a:gd name="connsiteX79" fmla="*/ 297629 w 509980"/>
                <a:gd name="connsiteY79" fmla="*/ 104796 h 320522"/>
                <a:gd name="connsiteX80" fmla="*/ 315223 w 509980"/>
                <a:gd name="connsiteY80" fmla="*/ 85736 h 320522"/>
                <a:gd name="connsiteX81" fmla="*/ 316323 w 509980"/>
                <a:gd name="connsiteY81" fmla="*/ 71808 h 320522"/>
                <a:gd name="connsiteX82" fmla="*/ 290299 w 509980"/>
                <a:gd name="connsiteY82" fmla="*/ 85003 h 320522"/>
                <a:gd name="connsiteX83" fmla="*/ 281868 w 509980"/>
                <a:gd name="connsiteY83" fmla="*/ 77672 h 320522"/>
                <a:gd name="connsiteX84" fmla="*/ 278936 w 509980"/>
                <a:gd name="connsiteY84" fmla="*/ 63377 h 320522"/>
                <a:gd name="connsiteX85" fmla="*/ 303861 w 509980"/>
                <a:gd name="connsiteY85" fmla="*/ 46517 h 320522"/>
                <a:gd name="connsiteX86" fmla="*/ 302761 w 509980"/>
                <a:gd name="connsiteY86" fmla="*/ 30023 h 320522"/>
                <a:gd name="connsiteX87" fmla="*/ 296896 w 509980"/>
                <a:gd name="connsiteY87" fmla="*/ 17560 h 320522"/>
                <a:gd name="connsiteX88" fmla="*/ 308992 w 509980"/>
                <a:gd name="connsiteY88" fmla="*/ 6930 h 320522"/>
                <a:gd name="connsiteX89" fmla="*/ 328419 w 509980"/>
                <a:gd name="connsiteY89" fmla="*/ 2166 h 320522"/>
                <a:gd name="connsiteX90" fmla="*/ 327686 w 509980"/>
                <a:gd name="connsiteY90" fmla="*/ 23425 h 320522"/>
                <a:gd name="connsiteX91" fmla="*/ 324753 w 509980"/>
                <a:gd name="connsiteY91" fmla="*/ 40286 h 320522"/>
                <a:gd name="connsiteX92" fmla="*/ 322188 w 509980"/>
                <a:gd name="connsiteY92" fmla="*/ 50549 h 320522"/>
                <a:gd name="connsiteX93" fmla="*/ 321088 w 509980"/>
                <a:gd name="connsiteY93" fmla="*/ 57513 h 320522"/>
                <a:gd name="connsiteX94" fmla="*/ 327319 w 509980"/>
                <a:gd name="connsiteY94" fmla="*/ 90501 h 320522"/>
                <a:gd name="connsiteX95" fmla="*/ 326586 w 509980"/>
                <a:gd name="connsiteY95" fmla="*/ 100765 h 320522"/>
                <a:gd name="connsiteX96" fmla="*/ 338682 w 509980"/>
                <a:gd name="connsiteY96" fmla="*/ 99298 h 320522"/>
                <a:gd name="connsiteX97" fmla="*/ 357009 w 509980"/>
                <a:gd name="connsiteY97" fmla="*/ 97099 h 320522"/>
                <a:gd name="connsiteX98" fmla="*/ 357742 w 509980"/>
                <a:gd name="connsiteY98" fmla="*/ 123490 h 320522"/>
                <a:gd name="connsiteX99" fmla="*/ 377168 w 509980"/>
                <a:gd name="connsiteY99" fmla="*/ 123490 h 320522"/>
                <a:gd name="connsiteX100" fmla="*/ 403559 w 509980"/>
                <a:gd name="connsiteY100" fmla="*/ 131187 h 320522"/>
                <a:gd name="connsiteX101" fmla="*/ 428484 w 509980"/>
                <a:gd name="connsiteY101" fmla="*/ 141084 h 320522"/>
                <a:gd name="connsiteX102" fmla="*/ 441679 w 509980"/>
                <a:gd name="connsiteY102" fmla="*/ 133386 h 3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509980" h="320522">
                  <a:moveTo>
                    <a:pt x="441679" y="133386"/>
                  </a:moveTo>
                  <a:cubicBezTo>
                    <a:pt x="455608" y="142917"/>
                    <a:pt x="462205" y="164176"/>
                    <a:pt x="485297" y="158677"/>
                  </a:cubicBezTo>
                  <a:cubicBezTo>
                    <a:pt x="491895" y="157211"/>
                    <a:pt x="494461" y="161976"/>
                    <a:pt x="490429" y="167841"/>
                  </a:cubicBezTo>
                  <a:cubicBezTo>
                    <a:pt x="486030" y="173706"/>
                    <a:pt x="490429" y="173706"/>
                    <a:pt x="493361" y="175172"/>
                  </a:cubicBezTo>
                  <a:cubicBezTo>
                    <a:pt x="502158" y="180303"/>
                    <a:pt x="495560" y="186534"/>
                    <a:pt x="493728" y="191300"/>
                  </a:cubicBezTo>
                  <a:cubicBezTo>
                    <a:pt x="490795" y="198997"/>
                    <a:pt x="484931" y="193499"/>
                    <a:pt x="481265" y="192033"/>
                  </a:cubicBezTo>
                  <a:cubicBezTo>
                    <a:pt x="461839" y="185068"/>
                    <a:pt x="461839" y="184702"/>
                    <a:pt x="454874" y="205228"/>
                  </a:cubicBezTo>
                  <a:cubicBezTo>
                    <a:pt x="448277" y="224288"/>
                    <a:pt x="428850" y="231252"/>
                    <a:pt x="411623" y="220623"/>
                  </a:cubicBezTo>
                  <a:cubicBezTo>
                    <a:pt x="407224" y="218057"/>
                    <a:pt x="401726" y="216957"/>
                    <a:pt x="393663" y="214391"/>
                  </a:cubicBezTo>
                  <a:cubicBezTo>
                    <a:pt x="399527" y="222822"/>
                    <a:pt x="404292" y="229419"/>
                    <a:pt x="401360" y="238949"/>
                  </a:cubicBezTo>
                  <a:cubicBezTo>
                    <a:pt x="400260" y="242615"/>
                    <a:pt x="403193" y="252511"/>
                    <a:pt x="410890" y="245914"/>
                  </a:cubicBezTo>
                  <a:cubicBezTo>
                    <a:pt x="418587" y="238949"/>
                    <a:pt x="425551" y="252878"/>
                    <a:pt x="432516" y="245547"/>
                  </a:cubicBezTo>
                  <a:cubicBezTo>
                    <a:pt x="432882" y="245181"/>
                    <a:pt x="437281" y="251045"/>
                    <a:pt x="434348" y="254711"/>
                  </a:cubicBezTo>
                  <a:cubicBezTo>
                    <a:pt x="431050" y="259109"/>
                    <a:pt x="427384" y="263507"/>
                    <a:pt x="423719" y="267906"/>
                  </a:cubicBezTo>
                  <a:cubicBezTo>
                    <a:pt x="419687" y="271938"/>
                    <a:pt x="418954" y="277802"/>
                    <a:pt x="420786" y="281468"/>
                  </a:cubicBezTo>
                  <a:cubicBezTo>
                    <a:pt x="423352" y="286233"/>
                    <a:pt x="428117" y="286233"/>
                    <a:pt x="433615" y="282934"/>
                  </a:cubicBezTo>
                  <a:cubicBezTo>
                    <a:pt x="438380" y="280369"/>
                    <a:pt x="453408" y="295030"/>
                    <a:pt x="460006" y="292464"/>
                  </a:cubicBezTo>
                  <a:cubicBezTo>
                    <a:pt x="473934" y="286966"/>
                    <a:pt x="486763" y="308958"/>
                    <a:pt x="497393" y="291365"/>
                  </a:cubicBezTo>
                  <a:cubicBezTo>
                    <a:pt x="499959" y="287333"/>
                    <a:pt x="502891" y="283301"/>
                    <a:pt x="507656" y="287333"/>
                  </a:cubicBezTo>
                  <a:cubicBezTo>
                    <a:pt x="513887" y="292831"/>
                    <a:pt x="505823" y="293564"/>
                    <a:pt x="503991" y="296129"/>
                  </a:cubicBezTo>
                  <a:cubicBezTo>
                    <a:pt x="498859" y="303460"/>
                    <a:pt x="499959" y="315556"/>
                    <a:pt x="487863" y="317022"/>
                  </a:cubicBezTo>
                  <a:cubicBezTo>
                    <a:pt x="479066" y="318122"/>
                    <a:pt x="473201" y="310791"/>
                    <a:pt x="465871" y="308225"/>
                  </a:cubicBezTo>
                  <a:cubicBezTo>
                    <a:pt x="448643" y="301994"/>
                    <a:pt x="449376" y="301628"/>
                    <a:pt x="440946" y="318855"/>
                  </a:cubicBezTo>
                  <a:cubicBezTo>
                    <a:pt x="439846" y="321054"/>
                    <a:pt x="428117" y="320688"/>
                    <a:pt x="427751" y="319954"/>
                  </a:cubicBezTo>
                  <a:cubicBezTo>
                    <a:pt x="424085" y="306759"/>
                    <a:pt x="412723" y="311158"/>
                    <a:pt x="404292" y="309325"/>
                  </a:cubicBezTo>
                  <a:cubicBezTo>
                    <a:pt x="413456" y="300895"/>
                    <a:pt x="406125" y="289532"/>
                    <a:pt x="408691" y="280002"/>
                  </a:cubicBezTo>
                  <a:cubicBezTo>
                    <a:pt x="410157" y="274137"/>
                    <a:pt x="398794" y="266440"/>
                    <a:pt x="410890" y="260209"/>
                  </a:cubicBezTo>
                  <a:cubicBezTo>
                    <a:pt x="412723" y="259476"/>
                    <a:pt x="410157" y="254344"/>
                    <a:pt x="406125" y="253978"/>
                  </a:cubicBezTo>
                  <a:cubicBezTo>
                    <a:pt x="398061" y="253611"/>
                    <a:pt x="398061" y="260209"/>
                    <a:pt x="399161" y="271571"/>
                  </a:cubicBezTo>
                  <a:cubicBezTo>
                    <a:pt x="394396" y="263507"/>
                    <a:pt x="393296" y="260575"/>
                    <a:pt x="391097" y="258376"/>
                  </a:cubicBezTo>
                  <a:cubicBezTo>
                    <a:pt x="388164" y="254711"/>
                    <a:pt x="388531" y="247380"/>
                    <a:pt x="381567" y="248480"/>
                  </a:cubicBezTo>
                  <a:cubicBezTo>
                    <a:pt x="373503" y="249579"/>
                    <a:pt x="377535" y="255810"/>
                    <a:pt x="377168" y="260209"/>
                  </a:cubicBezTo>
                  <a:cubicBezTo>
                    <a:pt x="375702" y="277802"/>
                    <a:pt x="365439" y="260575"/>
                    <a:pt x="360308" y="263874"/>
                  </a:cubicBezTo>
                  <a:cubicBezTo>
                    <a:pt x="359941" y="271571"/>
                    <a:pt x="365806" y="271205"/>
                    <a:pt x="370204" y="273038"/>
                  </a:cubicBezTo>
                  <a:cubicBezTo>
                    <a:pt x="375702" y="275237"/>
                    <a:pt x="378634" y="278902"/>
                    <a:pt x="374236" y="284767"/>
                  </a:cubicBezTo>
                  <a:cubicBezTo>
                    <a:pt x="371304" y="288432"/>
                    <a:pt x="368005" y="292464"/>
                    <a:pt x="363973" y="286233"/>
                  </a:cubicBezTo>
                  <a:cubicBezTo>
                    <a:pt x="358841" y="278536"/>
                    <a:pt x="353710" y="283667"/>
                    <a:pt x="349678" y="286600"/>
                  </a:cubicBezTo>
                  <a:cubicBezTo>
                    <a:pt x="336116" y="296496"/>
                    <a:pt x="334283" y="290632"/>
                    <a:pt x="338682" y="272671"/>
                  </a:cubicBezTo>
                  <a:cubicBezTo>
                    <a:pt x="333184" y="280735"/>
                    <a:pt x="330618" y="284034"/>
                    <a:pt x="328419" y="287333"/>
                  </a:cubicBezTo>
                  <a:cubicBezTo>
                    <a:pt x="307526" y="268273"/>
                    <a:pt x="282601" y="256177"/>
                    <a:pt x="256577" y="245914"/>
                  </a:cubicBezTo>
                  <a:cubicBezTo>
                    <a:pt x="255111" y="245547"/>
                    <a:pt x="253278" y="244814"/>
                    <a:pt x="251812" y="244448"/>
                  </a:cubicBezTo>
                  <a:cubicBezTo>
                    <a:pt x="248513" y="244081"/>
                    <a:pt x="245581" y="244814"/>
                    <a:pt x="242649" y="245547"/>
                  </a:cubicBezTo>
                  <a:cubicBezTo>
                    <a:pt x="236417" y="246647"/>
                    <a:pt x="229087" y="247746"/>
                    <a:pt x="226521" y="240782"/>
                  </a:cubicBezTo>
                  <a:cubicBezTo>
                    <a:pt x="223955" y="233451"/>
                    <a:pt x="230919" y="231252"/>
                    <a:pt x="235684" y="229419"/>
                  </a:cubicBezTo>
                  <a:cubicBezTo>
                    <a:pt x="242649" y="226854"/>
                    <a:pt x="240816" y="220256"/>
                    <a:pt x="245214" y="213658"/>
                  </a:cubicBezTo>
                  <a:cubicBezTo>
                    <a:pt x="236051" y="216224"/>
                    <a:pt x="228720" y="222822"/>
                    <a:pt x="223955" y="210359"/>
                  </a:cubicBezTo>
                  <a:cubicBezTo>
                    <a:pt x="221023" y="202662"/>
                    <a:pt x="206728" y="216591"/>
                    <a:pt x="202696" y="203762"/>
                  </a:cubicBezTo>
                  <a:cubicBezTo>
                    <a:pt x="203429" y="217690"/>
                    <a:pt x="185469" y="207794"/>
                    <a:pt x="183269" y="219523"/>
                  </a:cubicBezTo>
                  <a:cubicBezTo>
                    <a:pt x="182170" y="225388"/>
                    <a:pt x="174472" y="229786"/>
                    <a:pt x="170074" y="226121"/>
                  </a:cubicBezTo>
                  <a:cubicBezTo>
                    <a:pt x="162010" y="218423"/>
                    <a:pt x="148815" y="213292"/>
                    <a:pt x="145149" y="206694"/>
                  </a:cubicBezTo>
                  <a:cubicBezTo>
                    <a:pt x="140751" y="198630"/>
                    <a:pt x="136719" y="201196"/>
                    <a:pt x="133420" y="201929"/>
                  </a:cubicBezTo>
                  <a:cubicBezTo>
                    <a:pt x="116193" y="205961"/>
                    <a:pt x="103364" y="197164"/>
                    <a:pt x="90168" y="189100"/>
                  </a:cubicBezTo>
                  <a:cubicBezTo>
                    <a:pt x="86870" y="187268"/>
                    <a:pt x="83937" y="184335"/>
                    <a:pt x="84304" y="180303"/>
                  </a:cubicBezTo>
                  <a:cubicBezTo>
                    <a:pt x="85404" y="162343"/>
                    <a:pt x="74407" y="169674"/>
                    <a:pt x="70742" y="175538"/>
                  </a:cubicBezTo>
                  <a:cubicBezTo>
                    <a:pt x="61579" y="189833"/>
                    <a:pt x="50949" y="184335"/>
                    <a:pt x="39953" y="181036"/>
                  </a:cubicBezTo>
                  <a:cubicBezTo>
                    <a:pt x="42152" y="186901"/>
                    <a:pt x="41785" y="193132"/>
                    <a:pt x="34821" y="194598"/>
                  </a:cubicBezTo>
                  <a:cubicBezTo>
                    <a:pt x="28223" y="196065"/>
                    <a:pt x="25291" y="190200"/>
                    <a:pt x="23825" y="184335"/>
                  </a:cubicBezTo>
                  <a:cubicBezTo>
                    <a:pt x="22725" y="179204"/>
                    <a:pt x="26024" y="172606"/>
                    <a:pt x="18693" y="170040"/>
                  </a:cubicBezTo>
                  <a:cubicBezTo>
                    <a:pt x="12829" y="165642"/>
                    <a:pt x="2932" y="166741"/>
                    <a:pt x="0" y="157211"/>
                  </a:cubicBezTo>
                  <a:cubicBezTo>
                    <a:pt x="367" y="152813"/>
                    <a:pt x="3299" y="150614"/>
                    <a:pt x="6964" y="149514"/>
                  </a:cubicBezTo>
                  <a:cubicBezTo>
                    <a:pt x="24558" y="144749"/>
                    <a:pt x="23458" y="133020"/>
                    <a:pt x="17594" y="120191"/>
                  </a:cubicBezTo>
                  <a:cubicBezTo>
                    <a:pt x="13929" y="112494"/>
                    <a:pt x="12829" y="106629"/>
                    <a:pt x="19427" y="100031"/>
                  </a:cubicBezTo>
                  <a:cubicBezTo>
                    <a:pt x="28590" y="91234"/>
                    <a:pt x="28957" y="83537"/>
                    <a:pt x="16861" y="76573"/>
                  </a:cubicBezTo>
                  <a:cubicBezTo>
                    <a:pt x="12096" y="73640"/>
                    <a:pt x="8064" y="68143"/>
                    <a:pt x="16494" y="63744"/>
                  </a:cubicBezTo>
                  <a:cubicBezTo>
                    <a:pt x="31522" y="60445"/>
                    <a:pt x="46184" y="60812"/>
                    <a:pt x="61212" y="63377"/>
                  </a:cubicBezTo>
                  <a:cubicBezTo>
                    <a:pt x="69642" y="75107"/>
                    <a:pt x="69276" y="75473"/>
                    <a:pt x="46917" y="80605"/>
                  </a:cubicBezTo>
                  <a:cubicBezTo>
                    <a:pt x="46184" y="93434"/>
                    <a:pt x="69276" y="99665"/>
                    <a:pt x="55347" y="115792"/>
                  </a:cubicBezTo>
                  <a:cubicBezTo>
                    <a:pt x="70742" y="102231"/>
                    <a:pt x="81738" y="104430"/>
                    <a:pt x="91268" y="122024"/>
                  </a:cubicBezTo>
                  <a:cubicBezTo>
                    <a:pt x="87969" y="98565"/>
                    <a:pt x="92368" y="91234"/>
                    <a:pt x="110695" y="90868"/>
                  </a:cubicBezTo>
                  <a:cubicBezTo>
                    <a:pt x="117292" y="90868"/>
                    <a:pt x="119858" y="84270"/>
                    <a:pt x="124623" y="82438"/>
                  </a:cubicBezTo>
                  <a:cubicBezTo>
                    <a:pt x="131587" y="79505"/>
                    <a:pt x="133420" y="76939"/>
                    <a:pt x="127555" y="70708"/>
                  </a:cubicBezTo>
                  <a:cubicBezTo>
                    <a:pt x="123157" y="66310"/>
                    <a:pt x="124257" y="61545"/>
                    <a:pt x="128289" y="57513"/>
                  </a:cubicBezTo>
                  <a:cubicBezTo>
                    <a:pt x="129755" y="56413"/>
                    <a:pt x="131221" y="55314"/>
                    <a:pt x="132687" y="54581"/>
                  </a:cubicBezTo>
                  <a:cubicBezTo>
                    <a:pt x="178138" y="36620"/>
                    <a:pt x="226887" y="33688"/>
                    <a:pt x="273804" y="23425"/>
                  </a:cubicBezTo>
                  <a:cubicBezTo>
                    <a:pt x="278203" y="34787"/>
                    <a:pt x="276370" y="45417"/>
                    <a:pt x="269772" y="54947"/>
                  </a:cubicBezTo>
                  <a:cubicBezTo>
                    <a:pt x="264641" y="58979"/>
                    <a:pt x="260242" y="63377"/>
                    <a:pt x="262808" y="70708"/>
                  </a:cubicBezTo>
                  <a:cubicBezTo>
                    <a:pt x="262808" y="73640"/>
                    <a:pt x="264641" y="77672"/>
                    <a:pt x="262808" y="79505"/>
                  </a:cubicBezTo>
                  <a:cubicBezTo>
                    <a:pt x="252179" y="92334"/>
                    <a:pt x="263541" y="96366"/>
                    <a:pt x="271239" y="102231"/>
                  </a:cubicBezTo>
                  <a:cubicBezTo>
                    <a:pt x="278203" y="108095"/>
                    <a:pt x="287000" y="101131"/>
                    <a:pt x="294330" y="105896"/>
                  </a:cubicBezTo>
                  <a:cubicBezTo>
                    <a:pt x="295064" y="106629"/>
                    <a:pt x="297263" y="105529"/>
                    <a:pt x="297629" y="104796"/>
                  </a:cubicBezTo>
                  <a:cubicBezTo>
                    <a:pt x="297996" y="93067"/>
                    <a:pt x="309725" y="92334"/>
                    <a:pt x="315223" y="85736"/>
                  </a:cubicBezTo>
                  <a:cubicBezTo>
                    <a:pt x="316689" y="83904"/>
                    <a:pt x="315223" y="79505"/>
                    <a:pt x="316323" y="71808"/>
                  </a:cubicBezTo>
                  <a:cubicBezTo>
                    <a:pt x="309359" y="91601"/>
                    <a:pt x="302394" y="94167"/>
                    <a:pt x="290299" y="85003"/>
                  </a:cubicBezTo>
                  <a:cubicBezTo>
                    <a:pt x="287366" y="82804"/>
                    <a:pt x="285167" y="79872"/>
                    <a:pt x="281868" y="77672"/>
                  </a:cubicBezTo>
                  <a:cubicBezTo>
                    <a:pt x="277470" y="73640"/>
                    <a:pt x="275637" y="69242"/>
                    <a:pt x="278936" y="63377"/>
                  </a:cubicBezTo>
                  <a:cubicBezTo>
                    <a:pt x="289566" y="61178"/>
                    <a:pt x="294330" y="50915"/>
                    <a:pt x="303861" y="46517"/>
                  </a:cubicBezTo>
                  <a:cubicBezTo>
                    <a:pt x="309725" y="43951"/>
                    <a:pt x="311924" y="33688"/>
                    <a:pt x="302761" y="30023"/>
                  </a:cubicBezTo>
                  <a:cubicBezTo>
                    <a:pt x="295430" y="27090"/>
                    <a:pt x="295064" y="23425"/>
                    <a:pt x="296896" y="17560"/>
                  </a:cubicBezTo>
                  <a:cubicBezTo>
                    <a:pt x="300195" y="13162"/>
                    <a:pt x="304960" y="10596"/>
                    <a:pt x="308992" y="6930"/>
                  </a:cubicBezTo>
                  <a:cubicBezTo>
                    <a:pt x="314857" y="2898"/>
                    <a:pt x="320355" y="-3333"/>
                    <a:pt x="328419" y="2166"/>
                  </a:cubicBezTo>
                  <a:cubicBezTo>
                    <a:pt x="334283" y="9130"/>
                    <a:pt x="345646" y="16094"/>
                    <a:pt x="327686" y="23425"/>
                  </a:cubicBezTo>
                  <a:cubicBezTo>
                    <a:pt x="325853" y="24158"/>
                    <a:pt x="315956" y="32588"/>
                    <a:pt x="324753" y="40286"/>
                  </a:cubicBezTo>
                  <a:cubicBezTo>
                    <a:pt x="329885" y="44684"/>
                    <a:pt x="325486" y="47983"/>
                    <a:pt x="322188" y="50549"/>
                  </a:cubicBezTo>
                  <a:cubicBezTo>
                    <a:pt x="319255" y="52748"/>
                    <a:pt x="317056" y="55314"/>
                    <a:pt x="321088" y="57513"/>
                  </a:cubicBezTo>
                  <a:cubicBezTo>
                    <a:pt x="336116" y="66310"/>
                    <a:pt x="330618" y="78406"/>
                    <a:pt x="327319" y="90501"/>
                  </a:cubicBezTo>
                  <a:cubicBezTo>
                    <a:pt x="326219" y="94167"/>
                    <a:pt x="323287" y="97466"/>
                    <a:pt x="326586" y="100765"/>
                  </a:cubicBezTo>
                  <a:cubicBezTo>
                    <a:pt x="330618" y="104796"/>
                    <a:pt x="335383" y="100765"/>
                    <a:pt x="338682" y="99298"/>
                  </a:cubicBezTo>
                  <a:cubicBezTo>
                    <a:pt x="344546" y="96733"/>
                    <a:pt x="349311" y="90868"/>
                    <a:pt x="357009" y="97099"/>
                  </a:cubicBezTo>
                  <a:cubicBezTo>
                    <a:pt x="338315" y="106629"/>
                    <a:pt x="353343" y="115426"/>
                    <a:pt x="357742" y="123490"/>
                  </a:cubicBezTo>
                  <a:cubicBezTo>
                    <a:pt x="363240" y="134119"/>
                    <a:pt x="369837" y="129721"/>
                    <a:pt x="377168" y="123490"/>
                  </a:cubicBezTo>
                  <a:cubicBezTo>
                    <a:pt x="385232" y="116526"/>
                    <a:pt x="401360" y="122024"/>
                    <a:pt x="403559" y="131187"/>
                  </a:cubicBezTo>
                  <a:cubicBezTo>
                    <a:pt x="407958" y="149881"/>
                    <a:pt x="413089" y="151713"/>
                    <a:pt x="428484" y="141084"/>
                  </a:cubicBezTo>
                  <a:cubicBezTo>
                    <a:pt x="432882" y="138151"/>
                    <a:pt x="437647" y="135952"/>
                    <a:pt x="441679" y="133386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59CF00BC-86AD-415B-AA2F-7C8408E2E706}"/>
                </a:ext>
              </a:extLst>
            </p:cNvPr>
            <p:cNvSpPr/>
            <p:nvPr/>
          </p:nvSpPr>
          <p:spPr>
            <a:xfrm>
              <a:off x="11364485" y="6554137"/>
              <a:ext cx="306426" cy="216990"/>
            </a:xfrm>
            <a:custGeom>
              <a:avLst/>
              <a:gdLst>
                <a:gd name="connsiteX0" fmla="*/ 120958 w 306426"/>
                <a:gd name="connsiteY0" fmla="*/ 157611 h 216990"/>
                <a:gd name="connsiteX1" fmla="*/ 102631 w 306426"/>
                <a:gd name="connsiteY1" fmla="*/ 165309 h 216990"/>
                <a:gd name="connsiteX2" fmla="*/ 93467 w 306426"/>
                <a:gd name="connsiteY2" fmla="*/ 146249 h 216990"/>
                <a:gd name="connsiteX3" fmla="*/ 76973 w 306426"/>
                <a:gd name="connsiteY3" fmla="*/ 151747 h 216990"/>
                <a:gd name="connsiteX4" fmla="*/ 61945 w 306426"/>
                <a:gd name="connsiteY4" fmla="*/ 155046 h 216990"/>
                <a:gd name="connsiteX5" fmla="*/ 40319 w 306426"/>
                <a:gd name="connsiteY5" fmla="*/ 162010 h 216990"/>
                <a:gd name="connsiteX6" fmla="*/ 8064 w 306426"/>
                <a:gd name="connsiteY6" fmla="*/ 123523 h 216990"/>
                <a:gd name="connsiteX7" fmla="*/ 4032 w 306426"/>
                <a:gd name="connsiteY7" fmla="*/ 119858 h 216990"/>
                <a:gd name="connsiteX8" fmla="*/ 0 w 306426"/>
                <a:gd name="connsiteY8" fmla="*/ 113260 h 216990"/>
                <a:gd name="connsiteX9" fmla="*/ 6964 w 306426"/>
                <a:gd name="connsiteY9" fmla="*/ 105196 h 216990"/>
                <a:gd name="connsiteX10" fmla="*/ 23458 w 306426"/>
                <a:gd name="connsiteY10" fmla="*/ 108862 h 216990"/>
                <a:gd name="connsiteX11" fmla="*/ 37387 w 306426"/>
                <a:gd name="connsiteY11" fmla="*/ 95667 h 216990"/>
                <a:gd name="connsiteX12" fmla="*/ 57913 w 306426"/>
                <a:gd name="connsiteY12" fmla="*/ 80272 h 216990"/>
                <a:gd name="connsiteX13" fmla="*/ 85770 w 306426"/>
                <a:gd name="connsiteY13" fmla="*/ 73308 h 216990"/>
                <a:gd name="connsiteX14" fmla="*/ 106296 w 306426"/>
                <a:gd name="connsiteY14" fmla="*/ 109962 h 216990"/>
                <a:gd name="connsiteX15" fmla="*/ 120225 w 306426"/>
                <a:gd name="connsiteY15" fmla="*/ 104463 h 216990"/>
                <a:gd name="connsiteX16" fmla="*/ 105563 w 306426"/>
                <a:gd name="connsiteY16" fmla="*/ 102264 h 216990"/>
                <a:gd name="connsiteX17" fmla="*/ 125356 w 306426"/>
                <a:gd name="connsiteY17" fmla="*/ 84304 h 216990"/>
                <a:gd name="connsiteX18" fmla="*/ 138552 w 306426"/>
                <a:gd name="connsiteY18" fmla="*/ 107029 h 216990"/>
                <a:gd name="connsiteX19" fmla="*/ 141484 w 306426"/>
                <a:gd name="connsiteY19" fmla="*/ 87969 h 216990"/>
                <a:gd name="connsiteX20" fmla="*/ 138552 w 306426"/>
                <a:gd name="connsiteY20" fmla="*/ 70009 h 216990"/>
                <a:gd name="connsiteX21" fmla="*/ 126456 w 306426"/>
                <a:gd name="connsiteY21" fmla="*/ 68176 h 216990"/>
                <a:gd name="connsiteX22" fmla="*/ 146615 w 306426"/>
                <a:gd name="connsiteY22" fmla="*/ 56080 h 216990"/>
                <a:gd name="connsiteX23" fmla="*/ 163476 w 306426"/>
                <a:gd name="connsiteY23" fmla="*/ 35554 h 216990"/>
                <a:gd name="connsiteX24" fmla="*/ 178138 w 306426"/>
                <a:gd name="connsiteY24" fmla="*/ 39220 h 216990"/>
                <a:gd name="connsiteX25" fmla="*/ 165309 w 306426"/>
                <a:gd name="connsiteY25" fmla="*/ 18693 h 216990"/>
                <a:gd name="connsiteX26" fmla="*/ 184002 w 306426"/>
                <a:gd name="connsiteY26" fmla="*/ 0 h 216990"/>
                <a:gd name="connsiteX27" fmla="*/ 189134 w 306426"/>
                <a:gd name="connsiteY27" fmla="*/ 19060 h 216990"/>
                <a:gd name="connsiteX28" fmla="*/ 190234 w 306426"/>
                <a:gd name="connsiteY28" fmla="*/ 19793 h 216990"/>
                <a:gd name="connsiteX29" fmla="*/ 191333 w 306426"/>
                <a:gd name="connsiteY29" fmla="*/ 18693 h 216990"/>
                <a:gd name="connsiteX30" fmla="*/ 212959 w 306426"/>
                <a:gd name="connsiteY30" fmla="*/ 25658 h 216990"/>
                <a:gd name="connsiteX31" fmla="*/ 204895 w 306426"/>
                <a:gd name="connsiteY31" fmla="*/ 38486 h 216990"/>
                <a:gd name="connsiteX32" fmla="*/ 197931 w 306426"/>
                <a:gd name="connsiteY32" fmla="*/ 52415 h 216990"/>
                <a:gd name="connsiteX33" fmla="*/ 219557 w 306426"/>
                <a:gd name="connsiteY33" fmla="*/ 63411 h 216990"/>
                <a:gd name="connsiteX34" fmla="*/ 224688 w 306426"/>
                <a:gd name="connsiteY34" fmla="*/ 61212 h 216990"/>
                <a:gd name="connsiteX35" fmla="*/ 234585 w 306426"/>
                <a:gd name="connsiteY35" fmla="*/ 61212 h 216990"/>
                <a:gd name="connsiteX36" fmla="*/ 226521 w 306426"/>
                <a:gd name="connsiteY36" fmla="*/ 52781 h 216990"/>
                <a:gd name="connsiteX37" fmla="*/ 249246 w 306426"/>
                <a:gd name="connsiteY37" fmla="*/ 34088 h 216990"/>
                <a:gd name="connsiteX38" fmla="*/ 239716 w 306426"/>
                <a:gd name="connsiteY38" fmla="*/ 5132 h 216990"/>
                <a:gd name="connsiteX39" fmla="*/ 255844 w 306426"/>
                <a:gd name="connsiteY39" fmla="*/ 18327 h 216990"/>
                <a:gd name="connsiteX40" fmla="*/ 258410 w 306426"/>
                <a:gd name="connsiteY40" fmla="*/ 26757 h 216990"/>
                <a:gd name="connsiteX41" fmla="*/ 263175 w 306426"/>
                <a:gd name="connsiteY41" fmla="*/ 44718 h 216990"/>
                <a:gd name="connsiteX42" fmla="*/ 270505 w 306426"/>
                <a:gd name="connsiteY42" fmla="*/ 52415 h 216990"/>
                <a:gd name="connsiteX43" fmla="*/ 300562 w 306426"/>
                <a:gd name="connsiteY43" fmla="*/ 56080 h 216990"/>
                <a:gd name="connsiteX44" fmla="*/ 306426 w 306426"/>
                <a:gd name="connsiteY44" fmla="*/ 59746 h 216990"/>
                <a:gd name="connsiteX45" fmla="*/ 290299 w 306426"/>
                <a:gd name="connsiteY45" fmla="*/ 68176 h 216990"/>
                <a:gd name="connsiteX46" fmla="*/ 270505 w 306426"/>
                <a:gd name="connsiteY46" fmla="*/ 83571 h 216990"/>
                <a:gd name="connsiteX47" fmla="*/ 257677 w 306426"/>
                <a:gd name="connsiteY47" fmla="*/ 93834 h 216990"/>
                <a:gd name="connsiteX48" fmla="*/ 254011 w 306426"/>
                <a:gd name="connsiteY48" fmla="*/ 76240 h 216990"/>
                <a:gd name="connsiteX49" fmla="*/ 211859 w 306426"/>
                <a:gd name="connsiteY49" fmla="*/ 134520 h 216990"/>
                <a:gd name="connsiteX50" fmla="*/ 210027 w 306426"/>
                <a:gd name="connsiteY50" fmla="*/ 142950 h 216990"/>
                <a:gd name="connsiteX51" fmla="*/ 178138 w 306426"/>
                <a:gd name="connsiteY51" fmla="*/ 184002 h 216990"/>
                <a:gd name="connsiteX52" fmla="*/ 167875 w 306426"/>
                <a:gd name="connsiteY52" fmla="*/ 205262 h 216990"/>
                <a:gd name="connsiteX53" fmla="*/ 160910 w 306426"/>
                <a:gd name="connsiteY53" fmla="*/ 216991 h 216990"/>
                <a:gd name="connsiteX54" fmla="*/ 146982 w 306426"/>
                <a:gd name="connsiteY54" fmla="*/ 194265 h 216990"/>
                <a:gd name="connsiteX55" fmla="*/ 168974 w 306426"/>
                <a:gd name="connsiteY55" fmla="*/ 146249 h 216990"/>
                <a:gd name="connsiteX56" fmla="*/ 171173 w 306426"/>
                <a:gd name="connsiteY56" fmla="*/ 136352 h 216990"/>
                <a:gd name="connsiteX57" fmla="*/ 173373 w 306426"/>
                <a:gd name="connsiteY57" fmla="*/ 118392 h 216990"/>
                <a:gd name="connsiteX58" fmla="*/ 146982 w 306426"/>
                <a:gd name="connsiteY58" fmla="*/ 119125 h 216990"/>
                <a:gd name="connsiteX59" fmla="*/ 120591 w 306426"/>
                <a:gd name="connsiteY59" fmla="*/ 135253 h 216990"/>
                <a:gd name="connsiteX60" fmla="*/ 120958 w 306426"/>
                <a:gd name="connsiteY60" fmla="*/ 157611 h 2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6426" h="216990">
                  <a:moveTo>
                    <a:pt x="120958" y="157611"/>
                  </a:moveTo>
                  <a:cubicBezTo>
                    <a:pt x="112527" y="155046"/>
                    <a:pt x="109595" y="164942"/>
                    <a:pt x="102631" y="165309"/>
                  </a:cubicBezTo>
                  <a:cubicBezTo>
                    <a:pt x="95300" y="161643"/>
                    <a:pt x="97499" y="153580"/>
                    <a:pt x="93467" y="146249"/>
                  </a:cubicBezTo>
                  <a:cubicBezTo>
                    <a:pt x="90168" y="157611"/>
                    <a:pt x="85403" y="161643"/>
                    <a:pt x="76973" y="151747"/>
                  </a:cubicBezTo>
                  <a:cubicBezTo>
                    <a:pt x="70375" y="143683"/>
                    <a:pt x="65977" y="144050"/>
                    <a:pt x="61945" y="155046"/>
                  </a:cubicBezTo>
                  <a:cubicBezTo>
                    <a:pt x="55714" y="172273"/>
                    <a:pt x="55347" y="170441"/>
                    <a:pt x="40319" y="162010"/>
                  </a:cubicBezTo>
                  <a:cubicBezTo>
                    <a:pt x="24192" y="152847"/>
                    <a:pt x="8430" y="145516"/>
                    <a:pt x="8064" y="123523"/>
                  </a:cubicBezTo>
                  <a:cubicBezTo>
                    <a:pt x="8064" y="122057"/>
                    <a:pt x="5498" y="120958"/>
                    <a:pt x="4032" y="119858"/>
                  </a:cubicBezTo>
                  <a:cubicBezTo>
                    <a:pt x="1833" y="118025"/>
                    <a:pt x="366" y="116193"/>
                    <a:pt x="0" y="113260"/>
                  </a:cubicBezTo>
                  <a:cubicBezTo>
                    <a:pt x="1100" y="109595"/>
                    <a:pt x="4032" y="107029"/>
                    <a:pt x="6964" y="105196"/>
                  </a:cubicBezTo>
                  <a:cubicBezTo>
                    <a:pt x="13562" y="101898"/>
                    <a:pt x="19427" y="101531"/>
                    <a:pt x="23458" y="108862"/>
                  </a:cubicBezTo>
                  <a:cubicBezTo>
                    <a:pt x="30789" y="107396"/>
                    <a:pt x="37387" y="101898"/>
                    <a:pt x="37387" y="95667"/>
                  </a:cubicBezTo>
                  <a:cubicBezTo>
                    <a:pt x="37753" y="80638"/>
                    <a:pt x="49849" y="82105"/>
                    <a:pt x="57913" y="80272"/>
                  </a:cubicBezTo>
                  <a:cubicBezTo>
                    <a:pt x="67443" y="78439"/>
                    <a:pt x="79172" y="77340"/>
                    <a:pt x="85770" y="73308"/>
                  </a:cubicBezTo>
                  <a:cubicBezTo>
                    <a:pt x="76240" y="95667"/>
                    <a:pt x="99332" y="97866"/>
                    <a:pt x="106296" y="109962"/>
                  </a:cubicBezTo>
                  <a:cubicBezTo>
                    <a:pt x="108862" y="114726"/>
                    <a:pt x="116193" y="109962"/>
                    <a:pt x="120225" y="104463"/>
                  </a:cubicBezTo>
                  <a:cubicBezTo>
                    <a:pt x="115460" y="103730"/>
                    <a:pt x="111428" y="102997"/>
                    <a:pt x="105563" y="102264"/>
                  </a:cubicBezTo>
                  <a:cubicBezTo>
                    <a:pt x="111428" y="94933"/>
                    <a:pt x="121324" y="93467"/>
                    <a:pt x="125356" y="84304"/>
                  </a:cubicBezTo>
                  <a:cubicBezTo>
                    <a:pt x="123890" y="95300"/>
                    <a:pt x="122057" y="105563"/>
                    <a:pt x="138552" y="107029"/>
                  </a:cubicBezTo>
                  <a:cubicBezTo>
                    <a:pt x="135253" y="99699"/>
                    <a:pt x="130854" y="93467"/>
                    <a:pt x="141484" y="87969"/>
                  </a:cubicBezTo>
                  <a:cubicBezTo>
                    <a:pt x="149548" y="83571"/>
                    <a:pt x="140018" y="75873"/>
                    <a:pt x="138552" y="70009"/>
                  </a:cubicBezTo>
                  <a:cubicBezTo>
                    <a:pt x="136719" y="60845"/>
                    <a:pt x="130854" y="73308"/>
                    <a:pt x="126456" y="68176"/>
                  </a:cubicBezTo>
                  <a:cubicBezTo>
                    <a:pt x="132320" y="63045"/>
                    <a:pt x="134153" y="54981"/>
                    <a:pt x="146615" y="56080"/>
                  </a:cubicBezTo>
                  <a:cubicBezTo>
                    <a:pt x="155046" y="56813"/>
                    <a:pt x="173006" y="53881"/>
                    <a:pt x="163476" y="35554"/>
                  </a:cubicBezTo>
                  <a:cubicBezTo>
                    <a:pt x="170807" y="31889"/>
                    <a:pt x="173006" y="40686"/>
                    <a:pt x="178138" y="39220"/>
                  </a:cubicBezTo>
                  <a:cubicBezTo>
                    <a:pt x="181803" y="27124"/>
                    <a:pt x="161277" y="30422"/>
                    <a:pt x="165309" y="18693"/>
                  </a:cubicBezTo>
                  <a:cubicBezTo>
                    <a:pt x="172273" y="13195"/>
                    <a:pt x="174839" y="3299"/>
                    <a:pt x="184002" y="0"/>
                  </a:cubicBezTo>
                  <a:cubicBezTo>
                    <a:pt x="189500" y="5498"/>
                    <a:pt x="187668" y="12829"/>
                    <a:pt x="189134" y="19060"/>
                  </a:cubicBezTo>
                  <a:cubicBezTo>
                    <a:pt x="189134" y="19427"/>
                    <a:pt x="189867" y="19793"/>
                    <a:pt x="190234" y="19793"/>
                  </a:cubicBezTo>
                  <a:cubicBezTo>
                    <a:pt x="190600" y="19793"/>
                    <a:pt x="190967" y="19060"/>
                    <a:pt x="191333" y="18693"/>
                  </a:cubicBezTo>
                  <a:cubicBezTo>
                    <a:pt x="197564" y="22725"/>
                    <a:pt x="208560" y="5864"/>
                    <a:pt x="212959" y="25658"/>
                  </a:cubicBezTo>
                  <a:cubicBezTo>
                    <a:pt x="215525" y="36654"/>
                    <a:pt x="207094" y="34088"/>
                    <a:pt x="204895" y="38486"/>
                  </a:cubicBezTo>
                  <a:cubicBezTo>
                    <a:pt x="202696" y="43252"/>
                    <a:pt x="191333" y="45451"/>
                    <a:pt x="197931" y="52415"/>
                  </a:cubicBezTo>
                  <a:cubicBezTo>
                    <a:pt x="203062" y="57913"/>
                    <a:pt x="207094" y="70742"/>
                    <a:pt x="219557" y="63411"/>
                  </a:cubicBezTo>
                  <a:cubicBezTo>
                    <a:pt x="221023" y="62678"/>
                    <a:pt x="222855" y="61579"/>
                    <a:pt x="224688" y="61212"/>
                  </a:cubicBezTo>
                  <a:cubicBezTo>
                    <a:pt x="227987" y="60845"/>
                    <a:pt x="231652" y="69642"/>
                    <a:pt x="234585" y="61212"/>
                  </a:cubicBezTo>
                  <a:cubicBezTo>
                    <a:pt x="236417" y="54981"/>
                    <a:pt x="227620" y="57547"/>
                    <a:pt x="226521" y="52781"/>
                  </a:cubicBezTo>
                  <a:cubicBezTo>
                    <a:pt x="229820" y="42152"/>
                    <a:pt x="247780" y="50949"/>
                    <a:pt x="249246" y="34088"/>
                  </a:cubicBezTo>
                  <a:cubicBezTo>
                    <a:pt x="250346" y="21626"/>
                    <a:pt x="244481" y="15028"/>
                    <a:pt x="239716" y="5132"/>
                  </a:cubicBezTo>
                  <a:cubicBezTo>
                    <a:pt x="247780" y="5864"/>
                    <a:pt x="259876" y="733"/>
                    <a:pt x="255844" y="18327"/>
                  </a:cubicBezTo>
                  <a:cubicBezTo>
                    <a:pt x="255111" y="21626"/>
                    <a:pt x="255477" y="26024"/>
                    <a:pt x="258410" y="26757"/>
                  </a:cubicBezTo>
                  <a:cubicBezTo>
                    <a:pt x="271972" y="30056"/>
                    <a:pt x="273438" y="34088"/>
                    <a:pt x="263175" y="44718"/>
                  </a:cubicBezTo>
                  <a:cubicBezTo>
                    <a:pt x="258043" y="50216"/>
                    <a:pt x="266107" y="52781"/>
                    <a:pt x="270505" y="52415"/>
                  </a:cubicBezTo>
                  <a:cubicBezTo>
                    <a:pt x="280769" y="51315"/>
                    <a:pt x="290299" y="54981"/>
                    <a:pt x="300562" y="56080"/>
                  </a:cubicBezTo>
                  <a:cubicBezTo>
                    <a:pt x="302394" y="57180"/>
                    <a:pt x="304227" y="58646"/>
                    <a:pt x="306426" y="59746"/>
                  </a:cubicBezTo>
                  <a:cubicBezTo>
                    <a:pt x="301661" y="63778"/>
                    <a:pt x="297629" y="68543"/>
                    <a:pt x="290299" y="68176"/>
                  </a:cubicBezTo>
                  <a:cubicBezTo>
                    <a:pt x="280036" y="67810"/>
                    <a:pt x="267573" y="64877"/>
                    <a:pt x="270505" y="83571"/>
                  </a:cubicBezTo>
                  <a:cubicBezTo>
                    <a:pt x="270872" y="86503"/>
                    <a:pt x="261342" y="94567"/>
                    <a:pt x="257677" y="93834"/>
                  </a:cubicBezTo>
                  <a:cubicBezTo>
                    <a:pt x="250346" y="92368"/>
                    <a:pt x="254011" y="83937"/>
                    <a:pt x="254011" y="76240"/>
                  </a:cubicBezTo>
                  <a:cubicBezTo>
                    <a:pt x="231652" y="90901"/>
                    <a:pt x="210393" y="104097"/>
                    <a:pt x="211859" y="134520"/>
                  </a:cubicBezTo>
                  <a:cubicBezTo>
                    <a:pt x="211859" y="137452"/>
                    <a:pt x="211859" y="141850"/>
                    <a:pt x="210027" y="142950"/>
                  </a:cubicBezTo>
                  <a:cubicBezTo>
                    <a:pt x="194632" y="152847"/>
                    <a:pt x="197564" y="176305"/>
                    <a:pt x="178138" y="184002"/>
                  </a:cubicBezTo>
                  <a:cubicBezTo>
                    <a:pt x="171173" y="186568"/>
                    <a:pt x="164209" y="194265"/>
                    <a:pt x="167875" y="205262"/>
                  </a:cubicBezTo>
                  <a:cubicBezTo>
                    <a:pt x="169341" y="209294"/>
                    <a:pt x="166408" y="213692"/>
                    <a:pt x="160910" y="216991"/>
                  </a:cubicBezTo>
                  <a:cubicBezTo>
                    <a:pt x="163110" y="205628"/>
                    <a:pt x="154313" y="201963"/>
                    <a:pt x="146982" y="194265"/>
                  </a:cubicBezTo>
                  <a:cubicBezTo>
                    <a:pt x="178871" y="189500"/>
                    <a:pt x="159078" y="161643"/>
                    <a:pt x="168974" y="146249"/>
                  </a:cubicBezTo>
                  <a:cubicBezTo>
                    <a:pt x="169341" y="145516"/>
                    <a:pt x="169707" y="140018"/>
                    <a:pt x="171173" y="136352"/>
                  </a:cubicBezTo>
                  <a:cubicBezTo>
                    <a:pt x="173373" y="130488"/>
                    <a:pt x="181070" y="121324"/>
                    <a:pt x="173373" y="118392"/>
                  </a:cubicBezTo>
                  <a:cubicBezTo>
                    <a:pt x="166042" y="115460"/>
                    <a:pt x="154679" y="106663"/>
                    <a:pt x="146982" y="119125"/>
                  </a:cubicBezTo>
                  <a:cubicBezTo>
                    <a:pt x="140751" y="129021"/>
                    <a:pt x="126822" y="124990"/>
                    <a:pt x="120591" y="135253"/>
                  </a:cubicBezTo>
                  <a:cubicBezTo>
                    <a:pt x="116926" y="143316"/>
                    <a:pt x="112161" y="150281"/>
                    <a:pt x="120958" y="157611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C490A87-1344-4BE6-A703-7790E156B995}"/>
                </a:ext>
              </a:extLst>
            </p:cNvPr>
            <p:cNvSpPr/>
            <p:nvPr/>
          </p:nvSpPr>
          <p:spPr>
            <a:xfrm>
              <a:off x="11717823" y="6442342"/>
              <a:ext cx="184740" cy="145952"/>
            </a:xfrm>
            <a:custGeom>
              <a:avLst/>
              <a:gdLst>
                <a:gd name="connsiteX0" fmla="*/ 12101 w 184740"/>
                <a:gd name="connsiteY0" fmla="*/ 6598 h 145952"/>
                <a:gd name="connsiteX1" fmla="*/ 15766 w 184740"/>
                <a:gd name="connsiteY1" fmla="*/ 6598 h 145952"/>
                <a:gd name="connsiteX2" fmla="*/ 30428 w 184740"/>
                <a:gd name="connsiteY2" fmla="*/ 5132 h 145952"/>
                <a:gd name="connsiteX3" fmla="*/ 53520 w 184740"/>
                <a:gd name="connsiteY3" fmla="*/ 10996 h 145952"/>
                <a:gd name="connsiteX4" fmla="*/ 87974 w 184740"/>
                <a:gd name="connsiteY4" fmla="*/ 57913 h 145952"/>
                <a:gd name="connsiteX5" fmla="*/ 101903 w 184740"/>
                <a:gd name="connsiteY5" fmla="*/ 38120 h 145952"/>
                <a:gd name="connsiteX6" fmla="*/ 119497 w 184740"/>
                <a:gd name="connsiteY6" fmla="*/ 48016 h 145952"/>
                <a:gd name="connsiteX7" fmla="*/ 130859 w 184740"/>
                <a:gd name="connsiteY7" fmla="*/ 86870 h 145952"/>
                <a:gd name="connsiteX8" fmla="*/ 134891 w 184740"/>
                <a:gd name="connsiteY8" fmla="*/ 58646 h 145952"/>
                <a:gd name="connsiteX9" fmla="*/ 135258 w 184740"/>
                <a:gd name="connsiteY9" fmla="*/ 53515 h 145952"/>
                <a:gd name="connsiteX10" fmla="*/ 139656 w 184740"/>
                <a:gd name="connsiteY10" fmla="*/ 38120 h 145952"/>
                <a:gd name="connsiteX11" fmla="*/ 148820 w 184740"/>
                <a:gd name="connsiteY11" fmla="*/ 24558 h 145952"/>
                <a:gd name="connsiteX12" fmla="*/ 151019 w 184740"/>
                <a:gd name="connsiteY12" fmla="*/ 14295 h 145952"/>
                <a:gd name="connsiteX13" fmla="*/ 148086 w 184740"/>
                <a:gd name="connsiteY13" fmla="*/ 0 h 145952"/>
                <a:gd name="connsiteX14" fmla="*/ 184740 w 184740"/>
                <a:gd name="connsiteY14" fmla="*/ 32989 h 145952"/>
                <a:gd name="connsiteX15" fmla="*/ 171912 w 184740"/>
                <a:gd name="connsiteY15" fmla="*/ 103364 h 145952"/>
                <a:gd name="connsiteX16" fmla="*/ 158350 w 184740"/>
                <a:gd name="connsiteY16" fmla="*/ 119125 h 145952"/>
                <a:gd name="connsiteX17" fmla="*/ 144788 w 184740"/>
                <a:gd name="connsiteY17" fmla="*/ 120591 h 145952"/>
                <a:gd name="connsiteX18" fmla="*/ 123528 w 184740"/>
                <a:gd name="connsiteY18" fmla="*/ 128655 h 145952"/>
                <a:gd name="connsiteX19" fmla="*/ 85042 w 184740"/>
                <a:gd name="connsiteY19" fmla="*/ 136352 h 145952"/>
                <a:gd name="connsiteX20" fmla="*/ 57918 w 184740"/>
                <a:gd name="connsiteY20" fmla="*/ 124257 h 145952"/>
                <a:gd name="connsiteX21" fmla="*/ 50221 w 184740"/>
                <a:gd name="connsiteY21" fmla="*/ 128289 h 145952"/>
                <a:gd name="connsiteX22" fmla="*/ 22730 w 184740"/>
                <a:gd name="connsiteY22" fmla="*/ 134520 h 145952"/>
                <a:gd name="connsiteX23" fmla="*/ 22364 w 184740"/>
                <a:gd name="connsiteY23" fmla="*/ 129388 h 145952"/>
                <a:gd name="connsiteX24" fmla="*/ 35559 w 184740"/>
                <a:gd name="connsiteY24" fmla="*/ 107396 h 145952"/>
                <a:gd name="connsiteX25" fmla="*/ 5503 w 184740"/>
                <a:gd name="connsiteY25" fmla="*/ 88702 h 145952"/>
                <a:gd name="connsiteX26" fmla="*/ 2204 w 184740"/>
                <a:gd name="connsiteY26" fmla="*/ 49849 h 145952"/>
                <a:gd name="connsiteX27" fmla="*/ 6603 w 184740"/>
                <a:gd name="connsiteY27" fmla="*/ 35554 h 145952"/>
                <a:gd name="connsiteX28" fmla="*/ 6236 w 184740"/>
                <a:gd name="connsiteY28" fmla="*/ 13195 h 145952"/>
                <a:gd name="connsiteX29" fmla="*/ 12101 w 184740"/>
                <a:gd name="connsiteY29" fmla="*/ 6598 h 14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4740" h="145952">
                  <a:moveTo>
                    <a:pt x="12101" y="6598"/>
                  </a:moveTo>
                  <a:cubicBezTo>
                    <a:pt x="13200" y="6598"/>
                    <a:pt x="14666" y="6598"/>
                    <a:pt x="15766" y="6598"/>
                  </a:cubicBezTo>
                  <a:cubicBezTo>
                    <a:pt x="20531" y="4032"/>
                    <a:pt x="25663" y="8064"/>
                    <a:pt x="30428" y="5132"/>
                  </a:cubicBezTo>
                  <a:cubicBezTo>
                    <a:pt x="40324" y="-1100"/>
                    <a:pt x="48755" y="4399"/>
                    <a:pt x="53520" y="10996"/>
                  </a:cubicBezTo>
                  <a:cubicBezTo>
                    <a:pt x="65615" y="26024"/>
                    <a:pt x="84675" y="35921"/>
                    <a:pt x="87974" y="57913"/>
                  </a:cubicBezTo>
                  <a:cubicBezTo>
                    <a:pt x="90540" y="49116"/>
                    <a:pt x="90907" y="41419"/>
                    <a:pt x="101903" y="38120"/>
                  </a:cubicBezTo>
                  <a:cubicBezTo>
                    <a:pt x="112899" y="34821"/>
                    <a:pt x="114731" y="43618"/>
                    <a:pt x="119497" y="48016"/>
                  </a:cubicBezTo>
                  <a:cubicBezTo>
                    <a:pt x="131226" y="58280"/>
                    <a:pt x="139290" y="70009"/>
                    <a:pt x="130859" y="86870"/>
                  </a:cubicBezTo>
                  <a:cubicBezTo>
                    <a:pt x="133058" y="77340"/>
                    <a:pt x="141855" y="69276"/>
                    <a:pt x="134891" y="58646"/>
                  </a:cubicBezTo>
                  <a:cubicBezTo>
                    <a:pt x="133792" y="57180"/>
                    <a:pt x="134158" y="53515"/>
                    <a:pt x="135258" y="53515"/>
                  </a:cubicBezTo>
                  <a:cubicBezTo>
                    <a:pt x="148820" y="51682"/>
                    <a:pt x="139290" y="43618"/>
                    <a:pt x="139656" y="38120"/>
                  </a:cubicBezTo>
                  <a:cubicBezTo>
                    <a:pt x="140023" y="31889"/>
                    <a:pt x="140023" y="25291"/>
                    <a:pt x="148820" y="24558"/>
                  </a:cubicBezTo>
                  <a:cubicBezTo>
                    <a:pt x="160549" y="23458"/>
                    <a:pt x="147720" y="17227"/>
                    <a:pt x="151019" y="14295"/>
                  </a:cubicBezTo>
                  <a:cubicBezTo>
                    <a:pt x="150286" y="10263"/>
                    <a:pt x="149553" y="6231"/>
                    <a:pt x="148086" y="0"/>
                  </a:cubicBezTo>
                  <a:cubicBezTo>
                    <a:pt x="164214" y="8797"/>
                    <a:pt x="176310" y="18694"/>
                    <a:pt x="184740" y="32989"/>
                  </a:cubicBezTo>
                  <a:cubicBezTo>
                    <a:pt x="180342" y="56447"/>
                    <a:pt x="175944" y="79905"/>
                    <a:pt x="171912" y="103364"/>
                  </a:cubicBezTo>
                  <a:cubicBezTo>
                    <a:pt x="170445" y="111794"/>
                    <a:pt x="158350" y="110328"/>
                    <a:pt x="158350" y="119125"/>
                  </a:cubicBezTo>
                  <a:cubicBezTo>
                    <a:pt x="154318" y="123524"/>
                    <a:pt x="148820" y="123890"/>
                    <a:pt x="144788" y="120591"/>
                  </a:cubicBezTo>
                  <a:cubicBezTo>
                    <a:pt x="132692" y="110328"/>
                    <a:pt x="127560" y="122057"/>
                    <a:pt x="123528" y="128655"/>
                  </a:cubicBezTo>
                  <a:cubicBezTo>
                    <a:pt x="111433" y="147715"/>
                    <a:pt x="100803" y="152114"/>
                    <a:pt x="85042" y="136352"/>
                  </a:cubicBezTo>
                  <a:cubicBezTo>
                    <a:pt x="76245" y="127922"/>
                    <a:pt x="62683" y="137452"/>
                    <a:pt x="57918" y="124257"/>
                  </a:cubicBezTo>
                  <a:cubicBezTo>
                    <a:pt x="56818" y="128289"/>
                    <a:pt x="52053" y="125723"/>
                    <a:pt x="50221" y="128289"/>
                  </a:cubicBezTo>
                  <a:cubicBezTo>
                    <a:pt x="39958" y="144783"/>
                    <a:pt x="39958" y="144783"/>
                    <a:pt x="22730" y="134520"/>
                  </a:cubicBezTo>
                  <a:cubicBezTo>
                    <a:pt x="21997" y="133053"/>
                    <a:pt x="21997" y="131221"/>
                    <a:pt x="22364" y="129388"/>
                  </a:cubicBezTo>
                  <a:cubicBezTo>
                    <a:pt x="23830" y="120225"/>
                    <a:pt x="30794" y="114360"/>
                    <a:pt x="35559" y="107396"/>
                  </a:cubicBezTo>
                  <a:cubicBezTo>
                    <a:pt x="24197" y="102997"/>
                    <a:pt x="12467" y="96400"/>
                    <a:pt x="5503" y="88702"/>
                  </a:cubicBezTo>
                  <a:cubicBezTo>
                    <a:pt x="-2561" y="79539"/>
                    <a:pt x="5" y="63045"/>
                    <a:pt x="2204" y="49849"/>
                  </a:cubicBezTo>
                  <a:cubicBezTo>
                    <a:pt x="2937" y="45084"/>
                    <a:pt x="4770" y="38487"/>
                    <a:pt x="6603" y="35554"/>
                  </a:cubicBezTo>
                  <a:cubicBezTo>
                    <a:pt x="11734" y="27124"/>
                    <a:pt x="11001" y="20893"/>
                    <a:pt x="6236" y="13195"/>
                  </a:cubicBezTo>
                  <a:cubicBezTo>
                    <a:pt x="5137" y="10996"/>
                    <a:pt x="9535" y="8431"/>
                    <a:pt x="12101" y="6598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4F2EB9CC-8C7A-4B3E-847C-DD074CA6B697}"/>
                </a:ext>
              </a:extLst>
            </p:cNvPr>
            <p:cNvSpPr/>
            <p:nvPr/>
          </p:nvSpPr>
          <p:spPr>
            <a:xfrm>
              <a:off x="11662114" y="6549005"/>
              <a:ext cx="221560" cy="82622"/>
            </a:xfrm>
            <a:custGeom>
              <a:avLst/>
              <a:gdLst>
                <a:gd name="connsiteX0" fmla="*/ 78806 w 221560"/>
                <a:gd name="connsiteY0" fmla="*/ 23825 h 82622"/>
                <a:gd name="connsiteX1" fmla="*/ 96400 w 221560"/>
                <a:gd name="connsiteY1" fmla="*/ 31889 h 82622"/>
                <a:gd name="connsiteX2" fmla="*/ 102631 w 221560"/>
                <a:gd name="connsiteY2" fmla="*/ 30789 h 82622"/>
                <a:gd name="connsiteX3" fmla="*/ 101165 w 221560"/>
                <a:gd name="connsiteY3" fmla="*/ 24558 h 82622"/>
                <a:gd name="connsiteX4" fmla="*/ 97866 w 221560"/>
                <a:gd name="connsiteY4" fmla="*/ 16494 h 82622"/>
                <a:gd name="connsiteX5" fmla="*/ 116193 w 221560"/>
                <a:gd name="connsiteY5" fmla="*/ 15761 h 82622"/>
                <a:gd name="connsiteX6" fmla="*/ 122424 w 221560"/>
                <a:gd name="connsiteY6" fmla="*/ 18327 h 82622"/>
                <a:gd name="connsiteX7" fmla="*/ 141484 w 221560"/>
                <a:gd name="connsiteY7" fmla="*/ 25658 h 82622"/>
                <a:gd name="connsiteX8" fmla="*/ 162377 w 221560"/>
                <a:gd name="connsiteY8" fmla="*/ 34821 h 82622"/>
                <a:gd name="connsiteX9" fmla="*/ 171907 w 221560"/>
                <a:gd name="connsiteY9" fmla="*/ 30789 h 82622"/>
                <a:gd name="connsiteX10" fmla="*/ 188034 w 221560"/>
                <a:gd name="connsiteY10" fmla="*/ 7331 h 82622"/>
                <a:gd name="connsiteX11" fmla="*/ 191333 w 221560"/>
                <a:gd name="connsiteY11" fmla="*/ 0 h 82622"/>
                <a:gd name="connsiteX12" fmla="*/ 213692 w 221560"/>
                <a:gd name="connsiteY12" fmla="*/ 12829 h 82622"/>
                <a:gd name="connsiteX13" fmla="*/ 219557 w 221560"/>
                <a:gd name="connsiteY13" fmla="*/ 41785 h 82622"/>
                <a:gd name="connsiteX14" fmla="*/ 214059 w 221560"/>
                <a:gd name="connsiteY14" fmla="*/ 61579 h 82622"/>
                <a:gd name="connsiteX15" fmla="*/ 196098 w 221560"/>
                <a:gd name="connsiteY15" fmla="*/ 71108 h 82622"/>
                <a:gd name="connsiteX16" fmla="*/ 146615 w 221560"/>
                <a:gd name="connsiteY16" fmla="*/ 62678 h 82622"/>
                <a:gd name="connsiteX17" fmla="*/ 100798 w 221560"/>
                <a:gd name="connsiteY17" fmla="*/ 78439 h 82622"/>
                <a:gd name="connsiteX18" fmla="*/ 76240 w 221560"/>
                <a:gd name="connsiteY18" fmla="*/ 76973 h 82622"/>
                <a:gd name="connsiteX19" fmla="*/ 15028 w 221560"/>
                <a:gd name="connsiteY19" fmla="*/ 57913 h 82622"/>
                <a:gd name="connsiteX20" fmla="*/ 0 w 221560"/>
                <a:gd name="connsiteY20" fmla="*/ 31522 h 82622"/>
                <a:gd name="connsiteX21" fmla="*/ 19427 w 221560"/>
                <a:gd name="connsiteY21" fmla="*/ 29690 h 82622"/>
                <a:gd name="connsiteX22" fmla="*/ 37753 w 221560"/>
                <a:gd name="connsiteY22" fmla="*/ 19060 h 82622"/>
                <a:gd name="connsiteX23" fmla="*/ 64144 w 221560"/>
                <a:gd name="connsiteY23" fmla="*/ 18327 h 82622"/>
                <a:gd name="connsiteX24" fmla="*/ 78806 w 221560"/>
                <a:gd name="connsiteY24" fmla="*/ 23825 h 8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1560" h="82622">
                  <a:moveTo>
                    <a:pt x="78806" y="23825"/>
                  </a:moveTo>
                  <a:cubicBezTo>
                    <a:pt x="82471" y="31522"/>
                    <a:pt x="91268" y="27490"/>
                    <a:pt x="96400" y="31889"/>
                  </a:cubicBezTo>
                  <a:cubicBezTo>
                    <a:pt x="98599" y="33721"/>
                    <a:pt x="101165" y="33355"/>
                    <a:pt x="102631" y="30789"/>
                  </a:cubicBezTo>
                  <a:cubicBezTo>
                    <a:pt x="104097" y="28590"/>
                    <a:pt x="104097" y="26024"/>
                    <a:pt x="101165" y="24558"/>
                  </a:cubicBezTo>
                  <a:cubicBezTo>
                    <a:pt x="97499" y="22725"/>
                    <a:pt x="90902" y="21992"/>
                    <a:pt x="97866" y="16494"/>
                  </a:cubicBezTo>
                  <a:cubicBezTo>
                    <a:pt x="103364" y="11729"/>
                    <a:pt x="109962" y="15761"/>
                    <a:pt x="116193" y="15761"/>
                  </a:cubicBezTo>
                  <a:cubicBezTo>
                    <a:pt x="116193" y="22359"/>
                    <a:pt x="118025" y="19427"/>
                    <a:pt x="122424" y="18327"/>
                  </a:cubicBezTo>
                  <a:cubicBezTo>
                    <a:pt x="129388" y="16494"/>
                    <a:pt x="136719" y="17960"/>
                    <a:pt x="141484" y="25658"/>
                  </a:cubicBezTo>
                  <a:cubicBezTo>
                    <a:pt x="146249" y="33355"/>
                    <a:pt x="154679" y="34454"/>
                    <a:pt x="162377" y="34821"/>
                  </a:cubicBezTo>
                  <a:cubicBezTo>
                    <a:pt x="165675" y="34821"/>
                    <a:pt x="172273" y="31156"/>
                    <a:pt x="171907" y="30789"/>
                  </a:cubicBezTo>
                  <a:cubicBezTo>
                    <a:pt x="166409" y="15028"/>
                    <a:pt x="180337" y="13562"/>
                    <a:pt x="188034" y="7331"/>
                  </a:cubicBezTo>
                  <a:cubicBezTo>
                    <a:pt x="189867" y="5864"/>
                    <a:pt x="186202" y="1100"/>
                    <a:pt x="191333" y="0"/>
                  </a:cubicBezTo>
                  <a:cubicBezTo>
                    <a:pt x="197198" y="6231"/>
                    <a:pt x="201963" y="15761"/>
                    <a:pt x="213692" y="12829"/>
                  </a:cubicBezTo>
                  <a:cubicBezTo>
                    <a:pt x="223955" y="20893"/>
                    <a:pt x="222122" y="31522"/>
                    <a:pt x="219557" y="41785"/>
                  </a:cubicBezTo>
                  <a:cubicBezTo>
                    <a:pt x="218091" y="48383"/>
                    <a:pt x="214425" y="54981"/>
                    <a:pt x="214059" y="61579"/>
                  </a:cubicBezTo>
                  <a:cubicBezTo>
                    <a:pt x="212959" y="76240"/>
                    <a:pt x="212226" y="77340"/>
                    <a:pt x="196098" y="71108"/>
                  </a:cubicBezTo>
                  <a:cubicBezTo>
                    <a:pt x="182170" y="65610"/>
                    <a:pt x="162743" y="65977"/>
                    <a:pt x="146615" y="62678"/>
                  </a:cubicBezTo>
                  <a:cubicBezTo>
                    <a:pt x="126822" y="59013"/>
                    <a:pt x="113260" y="62678"/>
                    <a:pt x="100798" y="78439"/>
                  </a:cubicBezTo>
                  <a:cubicBezTo>
                    <a:pt x="93101" y="87969"/>
                    <a:pt x="84670" y="78439"/>
                    <a:pt x="76240" y="76973"/>
                  </a:cubicBezTo>
                  <a:cubicBezTo>
                    <a:pt x="54614" y="73308"/>
                    <a:pt x="36287" y="60479"/>
                    <a:pt x="15028" y="57913"/>
                  </a:cubicBezTo>
                  <a:cubicBezTo>
                    <a:pt x="17227" y="45084"/>
                    <a:pt x="5498" y="40319"/>
                    <a:pt x="0" y="31522"/>
                  </a:cubicBezTo>
                  <a:cubicBezTo>
                    <a:pt x="6231" y="26024"/>
                    <a:pt x="12829" y="30056"/>
                    <a:pt x="19427" y="29690"/>
                  </a:cubicBezTo>
                  <a:cubicBezTo>
                    <a:pt x="27124" y="29323"/>
                    <a:pt x="35921" y="33355"/>
                    <a:pt x="37753" y="19060"/>
                  </a:cubicBezTo>
                  <a:cubicBezTo>
                    <a:pt x="39220" y="9163"/>
                    <a:pt x="53515" y="9163"/>
                    <a:pt x="64144" y="18327"/>
                  </a:cubicBezTo>
                  <a:cubicBezTo>
                    <a:pt x="65244" y="19060"/>
                    <a:pt x="78073" y="24191"/>
                    <a:pt x="78806" y="2382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25811D1F-6A70-4923-9303-F2A00136A422}"/>
                </a:ext>
              </a:extLst>
            </p:cNvPr>
            <p:cNvSpPr/>
            <p:nvPr/>
          </p:nvSpPr>
          <p:spPr>
            <a:xfrm>
              <a:off x="11981736" y="6490454"/>
              <a:ext cx="12891" cy="14200"/>
            </a:xfrm>
            <a:custGeom>
              <a:avLst/>
              <a:gdLst>
                <a:gd name="connsiteX0" fmla="*/ 0 w 12891"/>
                <a:gd name="connsiteY0" fmla="*/ 3937 h 14200"/>
                <a:gd name="connsiteX1" fmla="*/ 12462 w 12891"/>
                <a:gd name="connsiteY1" fmla="*/ 2471 h 14200"/>
                <a:gd name="connsiteX2" fmla="*/ 733 w 12891"/>
                <a:gd name="connsiteY2" fmla="*/ 14200 h 14200"/>
                <a:gd name="connsiteX3" fmla="*/ 0 w 12891"/>
                <a:gd name="connsiteY3" fmla="*/ 3937 h 1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1" h="14200">
                  <a:moveTo>
                    <a:pt x="0" y="3937"/>
                  </a:moveTo>
                  <a:cubicBezTo>
                    <a:pt x="4032" y="2104"/>
                    <a:pt x="10630" y="-3027"/>
                    <a:pt x="12462" y="2471"/>
                  </a:cubicBezTo>
                  <a:cubicBezTo>
                    <a:pt x="14661" y="9802"/>
                    <a:pt x="8064" y="13467"/>
                    <a:pt x="733" y="14200"/>
                  </a:cubicBezTo>
                  <a:cubicBezTo>
                    <a:pt x="366" y="10901"/>
                    <a:pt x="0" y="7236"/>
                    <a:pt x="0" y="3937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15B33F8-E6A0-499D-9BBE-07F05C6C8971}"/>
                </a:ext>
              </a:extLst>
            </p:cNvPr>
            <p:cNvSpPr/>
            <p:nvPr/>
          </p:nvSpPr>
          <p:spPr>
            <a:xfrm>
              <a:off x="12169037" y="6711015"/>
              <a:ext cx="30505" cy="33354"/>
            </a:xfrm>
            <a:custGeom>
              <a:avLst/>
              <a:gdLst>
                <a:gd name="connsiteX0" fmla="*/ 28223 w 30505"/>
                <a:gd name="connsiteY0" fmla="*/ 0 h 33354"/>
                <a:gd name="connsiteX1" fmla="*/ 3299 w 30505"/>
                <a:gd name="connsiteY1" fmla="*/ 33355 h 33354"/>
                <a:gd name="connsiteX2" fmla="*/ 0 w 30505"/>
                <a:gd name="connsiteY2" fmla="*/ 17227 h 33354"/>
                <a:gd name="connsiteX3" fmla="*/ 28223 w 30505"/>
                <a:gd name="connsiteY3" fmla="*/ 0 h 3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05" h="33354">
                  <a:moveTo>
                    <a:pt x="28223" y="0"/>
                  </a:moveTo>
                  <a:cubicBezTo>
                    <a:pt x="35188" y="22359"/>
                    <a:pt x="26024" y="33355"/>
                    <a:pt x="3299" y="33355"/>
                  </a:cubicBezTo>
                  <a:cubicBezTo>
                    <a:pt x="11363" y="25658"/>
                    <a:pt x="11363" y="25658"/>
                    <a:pt x="0" y="17227"/>
                  </a:cubicBezTo>
                  <a:cubicBezTo>
                    <a:pt x="15395" y="19060"/>
                    <a:pt x="26024" y="15395"/>
                    <a:pt x="28223" y="0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6F05825E-2EB7-46DF-9BD5-1AE80241B098}"/>
                </a:ext>
              </a:extLst>
            </p:cNvPr>
            <p:cNvSpPr/>
            <p:nvPr/>
          </p:nvSpPr>
          <p:spPr>
            <a:xfrm>
              <a:off x="12198360" y="6647434"/>
              <a:ext cx="24672" cy="16768"/>
            </a:xfrm>
            <a:custGeom>
              <a:avLst/>
              <a:gdLst>
                <a:gd name="connsiteX0" fmla="*/ 0 w 24672"/>
                <a:gd name="connsiteY0" fmla="*/ 2002 h 16768"/>
                <a:gd name="connsiteX1" fmla="*/ 23458 w 24672"/>
                <a:gd name="connsiteY1" fmla="*/ 11899 h 16768"/>
                <a:gd name="connsiteX2" fmla="*/ 22725 w 24672"/>
                <a:gd name="connsiteY2" fmla="*/ 16664 h 16768"/>
                <a:gd name="connsiteX3" fmla="*/ 0 w 24672"/>
                <a:gd name="connsiteY3" fmla="*/ 2002 h 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72" h="16768">
                  <a:moveTo>
                    <a:pt x="0" y="2002"/>
                  </a:moveTo>
                  <a:cubicBezTo>
                    <a:pt x="10630" y="-1297"/>
                    <a:pt x="19793" y="-2030"/>
                    <a:pt x="23458" y="11899"/>
                  </a:cubicBezTo>
                  <a:cubicBezTo>
                    <a:pt x="23825" y="14098"/>
                    <a:pt x="26391" y="17397"/>
                    <a:pt x="22725" y="16664"/>
                  </a:cubicBezTo>
                  <a:cubicBezTo>
                    <a:pt x="13928" y="14831"/>
                    <a:pt x="366" y="18863"/>
                    <a:pt x="0" y="2002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E08B5E91-E293-4FF4-B62F-853F91BCBC89}"/>
                </a:ext>
              </a:extLst>
            </p:cNvPr>
            <p:cNvSpPr/>
            <p:nvPr/>
          </p:nvSpPr>
          <p:spPr>
            <a:xfrm>
              <a:off x="12161706" y="6521902"/>
              <a:ext cx="16860" cy="11228"/>
            </a:xfrm>
            <a:custGeom>
              <a:avLst/>
              <a:gdLst>
                <a:gd name="connsiteX0" fmla="*/ 16861 w 16860"/>
                <a:gd name="connsiteY0" fmla="*/ 10242 h 11228"/>
                <a:gd name="connsiteX1" fmla="*/ 0 w 16860"/>
                <a:gd name="connsiteY1" fmla="*/ 1078 h 11228"/>
                <a:gd name="connsiteX2" fmla="*/ 16861 w 16860"/>
                <a:gd name="connsiteY2" fmla="*/ 10242 h 1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60" h="11228">
                  <a:moveTo>
                    <a:pt x="16861" y="10242"/>
                  </a:moveTo>
                  <a:cubicBezTo>
                    <a:pt x="7331" y="13907"/>
                    <a:pt x="5498" y="6576"/>
                    <a:pt x="0" y="1078"/>
                  </a:cubicBezTo>
                  <a:cubicBezTo>
                    <a:pt x="11363" y="-3320"/>
                    <a:pt x="12096" y="6943"/>
                    <a:pt x="16861" y="1024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2BF19236-FCEA-4802-B79A-EA23380F037E}"/>
                </a:ext>
              </a:extLst>
            </p:cNvPr>
            <p:cNvSpPr/>
            <p:nvPr/>
          </p:nvSpPr>
          <p:spPr>
            <a:xfrm>
              <a:off x="12300991" y="6585394"/>
              <a:ext cx="58090" cy="63972"/>
            </a:xfrm>
            <a:custGeom>
              <a:avLst/>
              <a:gdLst>
                <a:gd name="connsiteX0" fmla="*/ 56080 w 58090"/>
                <a:gd name="connsiteY0" fmla="*/ 2830 h 63972"/>
                <a:gd name="connsiteX1" fmla="*/ 44351 w 58090"/>
                <a:gd name="connsiteY1" fmla="*/ 21890 h 63972"/>
                <a:gd name="connsiteX2" fmla="*/ 31889 w 58090"/>
                <a:gd name="connsiteY2" fmla="*/ 40950 h 63972"/>
                <a:gd name="connsiteX3" fmla="*/ 0 w 58090"/>
                <a:gd name="connsiteY3" fmla="*/ 63309 h 63972"/>
                <a:gd name="connsiteX4" fmla="*/ 8064 w 58090"/>
                <a:gd name="connsiteY4" fmla="*/ 56345 h 63972"/>
                <a:gd name="connsiteX5" fmla="*/ 14295 w 58090"/>
                <a:gd name="connsiteY5" fmla="*/ 50847 h 63972"/>
                <a:gd name="connsiteX6" fmla="*/ 15028 w 58090"/>
                <a:gd name="connsiteY6" fmla="*/ 33253 h 63972"/>
                <a:gd name="connsiteX7" fmla="*/ 21626 w 58090"/>
                <a:gd name="connsiteY7" fmla="*/ 3563 h 63972"/>
                <a:gd name="connsiteX8" fmla="*/ 33355 w 58090"/>
                <a:gd name="connsiteY8" fmla="*/ 1731 h 63972"/>
                <a:gd name="connsiteX9" fmla="*/ 56080 w 58090"/>
                <a:gd name="connsiteY9" fmla="*/ 2830 h 6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90" h="63972">
                  <a:moveTo>
                    <a:pt x="56080" y="2830"/>
                  </a:moveTo>
                  <a:cubicBezTo>
                    <a:pt x="59746" y="16759"/>
                    <a:pt x="59746" y="16759"/>
                    <a:pt x="44351" y="21890"/>
                  </a:cubicBezTo>
                  <a:cubicBezTo>
                    <a:pt x="35188" y="24823"/>
                    <a:pt x="26391" y="25555"/>
                    <a:pt x="31889" y="40950"/>
                  </a:cubicBezTo>
                  <a:cubicBezTo>
                    <a:pt x="37020" y="54879"/>
                    <a:pt x="18693" y="66975"/>
                    <a:pt x="0" y="63309"/>
                  </a:cubicBezTo>
                  <a:cubicBezTo>
                    <a:pt x="3299" y="61476"/>
                    <a:pt x="3299" y="55978"/>
                    <a:pt x="8064" y="56345"/>
                  </a:cubicBezTo>
                  <a:cubicBezTo>
                    <a:pt x="12829" y="56711"/>
                    <a:pt x="16861" y="54145"/>
                    <a:pt x="14295" y="50847"/>
                  </a:cubicBezTo>
                  <a:cubicBezTo>
                    <a:pt x="9530" y="44249"/>
                    <a:pt x="2932" y="38751"/>
                    <a:pt x="15028" y="33253"/>
                  </a:cubicBezTo>
                  <a:cubicBezTo>
                    <a:pt x="-3299" y="18591"/>
                    <a:pt x="29690" y="15659"/>
                    <a:pt x="21626" y="3563"/>
                  </a:cubicBezTo>
                  <a:cubicBezTo>
                    <a:pt x="25291" y="1731"/>
                    <a:pt x="29690" y="-2301"/>
                    <a:pt x="33355" y="1731"/>
                  </a:cubicBezTo>
                  <a:cubicBezTo>
                    <a:pt x="40686" y="10528"/>
                    <a:pt x="48383" y="6129"/>
                    <a:pt x="56080" y="2830"/>
                  </a:cubicBezTo>
                  <a:close/>
                </a:path>
              </a:pathLst>
            </a:custGeom>
            <a:solidFill>
              <a:srgbClr val="CB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9E73273E-94E0-4A33-9AEF-DAD2C3FA634E}"/>
                </a:ext>
              </a:extLst>
            </p:cNvPr>
            <p:cNvSpPr/>
            <p:nvPr/>
          </p:nvSpPr>
          <p:spPr>
            <a:xfrm>
              <a:off x="12031322" y="6491217"/>
              <a:ext cx="19211" cy="63652"/>
            </a:xfrm>
            <a:custGeom>
              <a:avLst/>
              <a:gdLst>
                <a:gd name="connsiteX0" fmla="*/ 2462 w 19211"/>
                <a:gd name="connsiteY0" fmla="*/ 28831 h 63652"/>
                <a:gd name="connsiteX1" fmla="*/ 2462 w 19211"/>
                <a:gd name="connsiteY1" fmla="*/ 26998 h 63652"/>
                <a:gd name="connsiteX2" fmla="*/ 5394 w 19211"/>
                <a:gd name="connsiteY2" fmla="*/ 2807 h 63652"/>
                <a:gd name="connsiteX3" fmla="*/ 13458 w 19211"/>
                <a:gd name="connsiteY3" fmla="*/ 1341 h 63652"/>
                <a:gd name="connsiteX4" fmla="*/ 17857 w 19211"/>
                <a:gd name="connsiteY4" fmla="*/ 25532 h 63652"/>
                <a:gd name="connsiteX5" fmla="*/ 11259 w 19211"/>
                <a:gd name="connsiteY5" fmla="*/ 63652 h 63652"/>
                <a:gd name="connsiteX6" fmla="*/ 2462 w 19211"/>
                <a:gd name="connsiteY6" fmla="*/ 28831 h 6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11" h="63652">
                  <a:moveTo>
                    <a:pt x="2462" y="28831"/>
                  </a:moveTo>
                  <a:cubicBezTo>
                    <a:pt x="2462" y="28098"/>
                    <a:pt x="2462" y="27365"/>
                    <a:pt x="2462" y="26998"/>
                  </a:cubicBezTo>
                  <a:cubicBezTo>
                    <a:pt x="-1203" y="18568"/>
                    <a:pt x="-1203" y="10138"/>
                    <a:pt x="5394" y="2807"/>
                  </a:cubicBezTo>
                  <a:cubicBezTo>
                    <a:pt x="7594" y="241"/>
                    <a:pt x="10892" y="-1225"/>
                    <a:pt x="13458" y="1341"/>
                  </a:cubicBezTo>
                  <a:cubicBezTo>
                    <a:pt x="20789" y="7938"/>
                    <a:pt x="19689" y="16735"/>
                    <a:pt x="17857" y="25532"/>
                  </a:cubicBezTo>
                  <a:cubicBezTo>
                    <a:pt x="16757" y="38361"/>
                    <a:pt x="19689" y="51556"/>
                    <a:pt x="11259" y="63652"/>
                  </a:cubicBezTo>
                  <a:cubicBezTo>
                    <a:pt x="4295" y="52656"/>
                    <a:pt x="18223" y="36895"/>
                    <a:pt x="2462" y="2883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9F0DC02E-01C3-4FC6-979E-1EC5B5AA1F79}"/>
                </a:ext>
              </a:extLst>
            </p:cNvPr>
            <p:cNvSpPr/>
            <p:nvPr/>
          </p:nvSpPr>
          <p:spPr>
            <a:xfrm>
              <a:off x="11478478" y="5089448"/>
              <a:ext cx="168962" cy="178625"/>
            </a:xfrm>
            <a:custGeom>
              <a:avLst/>
              <a:gdLst>
                <a:gd name="connsiteX0" fmla="*/ 18694 w 168962"/>
                <a:gd name="connsiteY0" fmla="*/ 145882 h 178625"/>
                <a:gd name="connsiteX1" fmla="*/ 0 w 168962"/>
                <a:gd name="connsiteY1" fmla="*/ 108495 h 178625"/>
                <a:gd name="connsiteX2" fmla="*/ 1466 w 168962"/>
                <a:gd name="connsiteY2" fmla="*/ 88702 h 178625"/>
                <a:gd name="connsiteX3" fmla="*/ 11729 w 168962"/>
                <a:gd name="connsiteY3" fmla="*/ 77340 h 178625"/>
                <a:gd name="connsiteX4" fmla="*/ 21626 w 168962"/>
                <a:gd name="connsiteY4" fmla="*/ 86870 h 178625"/>
                <a:gd name="connsiteX5" fmla="*/ 38487 w 168962"/>
                <a:gd name="connsiteY5" fmla="*/ 105930 h 178625"/>
                <a:gd name="connsiteX6" fmla="*/ 16128 w 168962"/>
                <a:gd name="connsiteY6" fmla="*/ 74407 h 178625"/>
                <a:gd name="connsiteX7" fmla="*/ 17960 w 168962"/>
                <a:gd name="connsiteY7" fmla="*/ 56813 h 178625"/>
                <a:gd name="connsiteX8" fmla="*/ 31522 w 168962"/>
                <a:gd name="connsiteY8" fmla="*/ 58280 h 178625"/>
                <a:gd name="connsiteX9" fmla="*/ 73308 w 168962"/>
                <a:gd name="connsiteY9" fmla="*/ 45817 h 178625"/>
                <a:gd name="connsiteX10" fmla="*/ 100065 w 168962"/>
                <a:gd name="connsiteY10" fmla="*/ 24558 h 178625"/>
                <a:gd name="connsiteX11" fmla="*/ 100065 w 168962"/>
                <a:gd name="connsiteY11" fmla="*/ 18693 h 178625"/>
                <a:gd name="connsiteX12" fmla="*/ 104830 w 168962"/>
                <a:gd name="connsiteY12" fmla="*/ 0 h 178625"/>
                <a:gd name="connsiteX13" fmla="*/ 153213 w 168962"/>
                <a:gd name="connsiteY13" fmla="*/ 15395 h 178625"/>
                <a:gd name="connsiteX14" fmla="*/ 155046 w 168962"/>
                <a:gd name="connsiteY14" fmla="*/ 22359 h 178625"/>
                <a:gd name="connsiteX15" fmla="*/ 145516 w 168962"/>
                <a:gd name="connsiteY15" fmla="*/ 71842 h 178625"/>
                <a:gd name="connsiteX16" fmla="*/ 136719 w 168962"/>
                <a:gd name="connsiteY16" fmla="*/ 76240 h 178625"/>
                <a:gd name="connsiteX17" fmla="*/ 157978 w 168962"/>
                <a:gd name="connsiteY17" fmla="*/ 115826 h 178625"/>
                <a:gd name="connsiteX18" fmla="*/ 164942 w 168962"/>
                <a:gd name="connsiteY18" fmla="*/ 142217 h 178625"/>
                <a:gd name="connsiteX19" fmla="*/ 130488 w 168962"/>
                <a:gd name="connsiteY19" fmla="*/ 156146 h 178625"/>
                <a:gd name="connsiteX20" fmla="*/ 115826 w 168962"/>
                <a:gd name="connsiteY20" fmla="*/ 160910 h 178625"/>
                <a:gd name="connsiteX21" fmla="*/ 67443 w 168962"/>
                <a:gd name="connsiteY21" fmla="*/ 172640 h 178625"/>
                <a:gd name="connsiteX22" fmla="*/ 18694 w 168962"/>
                <a:gd name="connsiteY22" fmla="*/ 145882 h 17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962" h="178625">
                  <a:moveTo>
                    <a:pt x="18694" y="145882"/>
                  </a:moveTo>
                  <a:cubicBezTo>
                    <a:pt x="8064" y="135619"/>
                    <a:pt x="4032" y="122057"/>
                    <a:pt x="0" y="108495"/>
                  </a:cubicBezTo>
                  <a:cubicBezTo>
                    <a:pt x="5132" y="102264"/>
                    <a:pt x="-1833" y="95300"/>
                    <a:pt x="1466" y="88702"/>
                  </a:cubicBezTo>
                  <a:cubicBezTo>
                    <a:pt x="4032" y="83571"/>
                    <a:pt x="4765" y="77340"/>
                    <a:pt x="11729" y="77340"/>
                  </a:cubicBezTo>
                  <a:cubicBezTo>
                    <a:pt x="17594" y="77340"/>
                    <a:pt x="20526" y="81738"/>
                    <a:pt x="21626" y="86870"/>
                  </a:cubicBezTo>
                  <a:cubicBezTo>
                    <a:pt x="23825" y="94934"/>
                    <a:pt x="27490" y="101898"/>
                    <a:pt x="38487" y="105930"/>
                  </a:cubicBezTo>
                  <a:cubicBezTo>
                    <a:pt x="27124" y="96033"/>
                    <a:pt x="20893" y="85770"/>
                    <a:pt x="16128" y="74407"/>
                  </a:cubicBezTo>
                  <a:cubicBezTo>
                    <a:pt x="13562" y="68543"/>
                    <a:pt x="13195" y="61945"/>
                    <a:pt x="17960" y="56813"/>
                  </a:cubicBezTo>
                  <a:cubicBezTo>
                    <a:pt x="22359" y="52049"/>
                    <a:pt x="27124" y="56447"/>
                    <a:pt x="31522" y="58280"/>
                  </a:cubicBezTo>
                  <a:cubicBezTo>
                    <a:pt x="48750" y="65610"/>
                    <a:pt x="60845" y="53515"/>
                    <a:pt x="73308" y="45817"/>
                  </a:cubicBezTo>
                  <a:cubicBezTo>
                    <a:pt x="82838" y="39953"/>
                    <a:pt x="87236" y="27124"/>
                    <a:pt x="100065" y="24558"/>
                  </a:cubicBezTo>
                  <a:cubicBezTo>
                    <a:pt x="106663" y="23092"/>
                    <a:pt x="100798" y="20160"/>
                    <a:pt x="100065" y="18693"/>
                  </a:cubicBezTo>
                  <a:cubicBezTo>
                    <a:pt x="97499" y="11363"/>
                    <a:pt x="99699" y="5132"/>
                    <a:pt x="104830" y="0"/>
                  </a:cubicBezTo>
                  <a:cubicBezTo>
                    <a:pt x="122424" y="733"/>
                    <a:pt x="138552" y="5132"/>
                    <a:pt x="153213" y="15395"/>
                  </a:cubicBezTo>
                  <a:cubicBezTo>
                    <a:pt x="152114" y="17960"/>
                    <a:pt x="153213" y="20526"/>
                    <a:pt x="155046" y="22359"/>
                  </a:cubicBezTo>
                  <a:cubicBezTo>
                    <a:pt x="175939" y="45084"/>
                    <a:pt x="173739" y="56447"/>
                    <a:pt x="145516" y="71842"/>
                  </a:cubicBezTo>
                  <a:cubicBezTo>
                    <a:pt x="142950" y="73308"/>
                    <a:pt x="140751" y="75507"/>
                    <a:pt x="136719" y="76240"/>
                  </a:cubicBezTo>
                  <a:cubicBezTo>
                    <a:pt x="153946" y="84304"/>
                    <a:pt x="164209" y="94934"/>
                    <a:pt x="157978" y="115826"/>
                  </a:cubicBezTo>
                  <a:cubicBezTo>
                    <a:pt x="155412" y="124257"/>
                    <a:pt x="165309" y="132687"/>
                    <a:pt x="164942" y="142217"/>
                  </a:cubicBezTo>
                  <a:cubicBezTo>
                    <a:pt x="160911" y="164942"/>
                    <a:pt x="143317" y="156879"/>
                    <a:pt x="130488" y="156146"/>
                  </a:cubicBezTo>
                  <a:cubicBezTo>
                    <a:pt x="123890" y="155779"/>
                    <a:pt x="120225" y="153946"/>
                    <a:pt x="115826" y="160910"/>
                  </a:cubicBezTo>
                  <a:cubicBezTo>
                    <a:pt x="103731" y="179970"/>
                    <a:pt x="87236" y="183269"/>
                    <a:pt x="67443" y="172640"/>
                  </a:cubicBezTo>
                  <a:cubicBezTo>
                    <a:pt x="50949" y="163476"/>
                    <a:pt x="34821" y="154679"/>
                    <a:pt x="18694" y="145882"/>
                  </a:cubicBezTo>
                  <a:close/>
                </a:path>
              </a:pathLst>
            </a:custGeom>
            <a:solidFill>
              <a:srgbClr val="C1A1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167B4A03-23DD-4139-A01A-4F85F2B7E42C}"/>
                </a:ext>
              </a:extLst>
            </p:cNvPr>
            <p:cNvSpPr/>
            <p:nvPr/>
          </p:nvSpPr>
          <p:spPr>
            <a:xfrm>
              <a:off x="11685874" y="5166636"/>
              <a:ext cx="116658" cy="105835"/>
            </a:xfrm>
            <a:custGeom>
              <a:avLst/>
              <a:gdLst>
                <a:gd name="connsiteX0" fmla="*/ 111126 w 116658"/>
                <a:gd name="connsiteY0" fmla="*/ 42303 h 105835"/>
                <a:gd name="connsiteX1" fmla="*/ 101962 w 116658"/>
                <a:gd name="connsiteY1" fmla="*/ 69794 h 105835"/>
                <a:gd name="connsiteX2" fmla="*/ 56145 w 116658"/>
                <a:gd name="connsiteY2" fmla="*/ 105715 h 105835"/>
                <a:gd name="connsiteX3" fmla="*/ 11061 w 116658"/>
                <a:gd name="connsiteY3" fmla="*/ 74192 h 105835"/>
                <a:gd name="connsiteX4" fmla="*/ 2630 w 116658"/>
                <a:gd name="connsiteY4" fmla="*/ 58065 h 105835"/>
                <a:gd name="connsiteX5" fmla="*/ 64 w 116658"/>
                <a:gd name="connsiteY5" fmla="*/ 12980 h 105835"/>
                <a:gd name="connsiteX6" fmla="*/ 5929 w 116658"/>
                <a:gd name="connsiteY6" fmla="*/ 5649 h 105835"/>
                <a:gd name="connsiteX7" fmla="*/ 11061 w 116658"/>
                <a:gd name="connsiteY7" fmla="*/ 12614 h 105835"/>
                <a:gd name="connsiteX8" fmla="*/ 90966 w 116658"/>
                <a:gd name="connsiteY8" fmla="*/ 518 h 105835"/>
                <a:gd name="connsiteX9" fmla="*/ 113691 w 116658"/>
                <a:gd name="connsiteY9" fmla="*/ 26176 h 105835"/>
                <a:gd name="connsiteX10" fmla="*/ 111126 w 116658"/>
                <a:gd name="connsiteY10" fmla="*/ 42303 h 10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658" h="105835">
                  <a:moveTo>
                    <a:pt x="111126" y="42303"/>
                  </a:moveTo>
                  <a:cubicBezTo>
                    <a:pt x="106361" y="50734"/>
                    <a:pt x="105628" y="60630"/>
                    <a:pt x="101962" y="69794"/>
                  </a:cubicBezTo>
                  <a:cubicBezTo>
                    <a:pt x="92799" y="91053"/>
                    <a:pt x="78137" y="103882"/>
                    <a:pt x="56145" y="105715"/>
                  </a:cubicBezTo>
                  <a:cubicBezTo>
                    <a:pt x="33786" y="107547"/>
                    <a:pt x="23523" y="88121"/>
                    <a:pt x="11061" y="74192"/>
                  </a:cubicBezTo>
                  <a:cubicBezTo>
                    <a:pt x="7395" y="70160"/>
                    <a:pt x="2630" y="64662"/>
                    <a:pt x="2630" y="58065"/>
                  </a:cubicBezTo>
                  <a:cubicBezTo>
                    <a:pt x="797" y="43036"/>
                    <a:pt x="1897" y="28008"/>
                    <a:pt x="64" y="12980"/>
                  </a:cubicBezTo>
                  <a:cubicBezTo>
                    <a:pt x="-302" y="9681"/>
                    <a:pt x="797" y="4916"/>
                    <a:pt x="5929" y="5649"/>
                  </a:cubicBezTo>
                  <a:cubicBezTo>
                    <a:pt x="9594" y="6016"/>
                    <a:pt x="8128" y="11147"/>
                    <a:pt x="11061" y="12614"/>
                  </a:cubicBezTo>
                  <a:cubicBezTo>
                    <a:pt x="38551" y="14813"/>
                    <a:pt x="63842" y="2351"/>
                    <a:pt x="90966" y="518"/>
                  </a:cubicBezTo>
                  <a:cubicBezTo>
                    <a:pt x="118090" y="-1315"/>
                    <a:pt x="119923" y="518"/>
                    <a:pt x="113691" y="26176"/>
                  </a:cubicBezTo>
                  <a:cubicBezTo>
                    <a:pt x="111492" y="31307"/>
                    <a:pt x="111492" y="36805"/>
                    <a:pt x="111126" y="42303"/>
                  </a:cubicBezTo>
                  <a:close/>
                </a:path>
              </a:pathLst>
            </a:custGeom>
            <a:solidFill>
              <a:srgbClr val="B0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C866522-C0D4-4893-A29B-D283713DCCEB}"/>
                </a:ext>
              </a:extLst>
            </p:cNvPr>
            <p:cNvSpPr/>
            <p:nvPr/>
          </p:nvSpPr>
          <p:spPr>
            <a:xfrm>
              <a:off x="11474625" y="5078411"/>
              <a:ext cx="115647" cy="123930"/>
            </a:xfrm>
            <a:custGeom>
              <a:avLst/>
              <a:gdLst>
                <a:gd name="connsiteX0" fmla="*/ 108683 w 115647"/>
                <a:gd name="connsiteY0" fmla="*/ 10671 h 123930"/>
                <a:gd name="connsiteX1" fmla="*/ 115647 w 115647"/>
                <a:gd name="connsiteY1" fmla="*/ 40727 h 123930"/>
                <a:gd name="connsiteX2" fmla="*/ 85591 w 115647"/>
                <a:gd name="connsiteY2" fmla="*/ 54289 h 123930"/>
                <a:gd name="connsiteX3" fmla="*/ 52236 w 115647"/>
                <a:gd name="connsiteY3" fmla="*/ 75548 h 123930"/>
                <a:gd name="connsiteX4" fmla="*/ 25112 w 115647"/>
                <a:gd name="connsiteY4" fmla="*/ 67850 h 123930"/>
                <a:gd name="connsiteX5" fmla="*/ 32076 w 115647"/>
                <a:gd name="connsiteY5" fmla="*/ 99006 h 123930"/>
                <a:gd name="connsiteX6" fmla="*/ 51136 w 115647"/>
                <a:gd name="connsiteY6" fmla="*/ 123931 h 123930"/>
                <a:gd name="connsiteX7" fmla="*/ 22180 w 115647"/>
                <a:gd name="connsiteY7" fmla="*/ 100473 h 123930"/>
                <a:gd name="connsiteX8" fmla="*/ 15215 w 115647"/>
                <a:gd name="connsiteY8" fmla="*/ 91676 h 123930"/>
                <a:gd name="connsiteX9" fmla="*/ 8984 w 115647"/>
                <a:gd name="connsiteY9" fmla="*/ 101939 h 123930"/>
                <a:gd name="connsiteX10" fmla="*/ 4219 w 115647"/>
                <a:gd name="connsiteY10" fmla="*/ 119532 h 123930"/>
                <a:gd name="connsiteX11" fmla="*/ 7885 w 115647"/>
                <a:gd name="connsiteY11" fmla="*/ 52456 h 123930"/>
                <a:gd name="connsiteX12" fmla="*/ 21447 w 115647"/>
                <a:gd name="connsiteY12" fmla="*/ 56121 h 123930"/>
                <a:gd name="connsiteX13" fmla="*/ 48937 w 115647"/>
                <a:gd name="connsiteY13" fmla="*/ 9571 h 123930"/>
                <a:gd name="connsiteX14" fmla="*/ 82292 w 115647"/>
                <a:gd name="connsiteY14" fmla="*/ 4073 h 123930"/>
                <a:gd name="connsiteX15" fmla="*/ 108683 w 115647"/>
                <a:gd name="connsiteY15" fmla="*/ 10671 h 1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5647" h="123930">
                  <a:moveTo>
                    <a:pt x="108683" y="10671"/>
                  </a:moveTo>
                  <a:cubicBezTo>
                    <a:pt x="105384" y="21300"/>
                    <a:pt x="107950" y="30830"/>
                    <a:pt x="115647" y="40727"/>
                  </a:cubicBezTo>
                  <a:cubicBezTo>
                    <a:pt x="98053" y="31563"/>
                    <a:pt x="90356" y="46958"/>
                    <a:pt x="85591" y="54289"/>
                  </a:cubicBezTo>
                  <a:cubicBezTo>
                    <a:pt x="76794" y="67118"/>
                    <a:pt x="62865" y="67484"/>
                    <a:pt x="52236" y="75548"/>
                  </a:cubicBezTo>
                  <a:cubicBezTo>
                    <a:pt x="42339" y="83245"/>
                    <a:pt x="33909" y="73715"/>
                    <a:pt x="25112" y="67850"/>
                  </a:cubicBezTo>
                  <a:cubicBezTo>
                    <a:pt x="18881" y="81046"/>
                    <a:pt x="25845" y="90209"/>
                    <a:pt x="32076" y="99006"/>
                  </a:cubicBezTo>
                  <a:cubicBezTo>
                    <a:pt x="37941" y="107437"/>
                    <a:pt x="45272" y="114768"/>
                    <a:pt x="51136" y="123931"/>
                  </a:cubicBezTo>
                  <a:cubicBezTo>
                    <a:pt x="38674" y="119166"/>
                    <a:pt x="22546" y="119532"/>
                    <a:pt x="22180" y="100473"/>
                  </a:cubicBezTo>
                  <a:cubicBezTo>
                    <a:pt x="22180" y="96074"/>
                    <a:pt x="20714" y="90942"/>
                    <a:pt x="15215" y="91676"/>
                  </a:cubicBezTo>
                  <a:cubicBezTo>
                    <a:pt x="9717" y="92409"/>
                    <a:pt x="11550" y="98640"/>
                    <a:pt x="8984" y="101939"/>
                  </a:cubicBezTo>
                  <a:cubicBezTo>
                    <a:pt x="4952" y="107070"/>
                    <a:pt x="14849" y="116234"/>
                    <a:pt x="4219" y="119532"/>
                  </a:cubicBezTo>
                  <a:cubicBezTo>
                    <a:pt x="-6044" y="96441"/>
                    <a:pt x="5319" y="74815"/>
                    <a:pt x="7885" y="52456"/>
                  </a:cubicBezTo>
                  <a:cubicBezTo>
                    <a:pt x="12283" y="53555"/>
                    <a:pt x="17048" y="55022"/>
                    <a:pt x="21447" y="56121"/>
                  </a:cubicBezTo>
                  <a:cubicBezTo>
                    <a:pt x="13383" y="30464"/>
                    <a:pt x="39407" y="24599"/>
                    <a:pt x="48937" y="9571"/>
                  </a:cubicBezTo>
                  <a:cubicBezTo>
                    <a:pt x="57001" y="-2891"/>
                    <a:pt x="70563" y="-1425"/>
                    <a:pt x="82292" y="4073"/>
                  </a:cubicBezTo>
                  <a:cubicBezTo>
                    <a:pt x="90722" y="7738"/>
                    <a:pt x="100619" y="4806"/>
                    <a:pt x="108683" y="10671"/>
                  </a:cubicBezTo>
                  <a:close/>
                </a:path>
              </a:pathLst>
            </a:custGeom>
            <a:solidFill>
              <a:srgbClr val="A380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5C56D84-2679-423D-9630-CBA3EB208B13}"/>
                </a:ext>
              </a:extLst>
            </p:cNvPr>
            <p:cNvSpPr/>
            <p:nvPr/>
          </p:nvSpPr>
          <p:spPr>
            <a:xfrm>
              <a:off x="11696361" y="5028236"/>
              <a:ext cx="80599" cy="71854"/>
            </a:xfrm>
            <a:custGeom>
              <a:avLst/>
              <a:gdLst>
                <a:gd name="connsiteX0" fmla="*/ 33930 w 80599"/>
                <a:gd name="connsiteY0" fmla="*/ 0 h 71854"/>
                <a:gd name="connsiteX1" fmla="*/ 65085 w 80599"/>
                <a:gd name="connsiteY1" fmla="*/ 1466 h 71854"/>
                <a:gd name="connsiteX2" fmla="*/ 80480 w 80599"/>
                <a:gd name="connsiteY2" fmla="*/ 18327 h 71854"/>
                <a:gd name="connsiteX3" fmla="*/ 57755 w 80599"/>
                <a:gd name="connsiteY3" fmla="*/ 66344 h 71854"/>
                <a:gd name="connsiteX4" fmla="*/ 31730 w 80599"/>
                <a:gd name="connsiteY4" fmla="*/ 69276 h 71854"/>
                <a:gd name="connsiteX5" fmla="*/ 10105 w 80599"/>
                <a:gd name="connsiteY5" fmla="*/ 49483 h 71854"/>
                <a:gd name="connsiteX6" fmla="*/ 3140 w 80599"/>
                <a:gd name="connsiteY6" fmla="*/ 13195 h 71854"/>
                <a:gd name="connsiteX7" fmla="*/ 33930 w 80599"/>
                <a:gd name="connsiteY7" fmla="*/ 0 h 7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599" h="71854">
                  <a:moveTo>
                    <a:pt x="33930" y="0"/>
                  </a:moveTo>
                  <a:cubicBezTo>
                    <a:pt x="45292" y="367"/>
                    <a:pt x="54822" y="2199"/>
                    <a:pt x="65085" y="1466"/>
                  </a:cubicBezTo>
                  <a:cubicBezTo>
                    <a:pt x="74982" y="733"/>
                    <a:pt x="81580" y="4398"/>
                    <a:pt x="80480" y="18327"/>
                  </a:cubicBezTo>
                  <a:cubicBezTo>
                    <a:pt x="78647" y="37754"/>
                    <a:pt x="76815" y="53515"/>
                    <a:pt x="57755" y="66344"/>
                  </a:cubicBezTo>
                  <a:cubicBezTo>
                    <a:pt x="47125" y="73308"/>
                    <a:pt x="40527" y="72941"/>
                    <a:pt x="31730" y="69276"/>
                  </a:cubicBezTo>
                  <a:cubicBezTo>
                    <a:pt x="22200" y="65610"/>
                    <a:pt x="14870" y="57913"/>
                    <a:pt x="10105" y="49483"/>
                  </a:cubicBezTo>
                  <a:cubicBezTo>
                    <a:pt x="3507" y="38487"/>
                    <a:pt x="-4557" y="26757"/>
                    <a:pt x="3140" y="13195"/>
                  </a:cubicBezTo>
                  <a:cubicBezTo>
                    <a:pt x="10105" y="367"/>
                    <a:pt x="23300" y="1100"/>
                    <a:pt x="33930" y="0"/>
                  </a:cubicBezTo>
                  <a:close/>
                </a:path>
              </a:pathLst>
            </a:custGeom>
            <a:solidFill>
              <a:srgbClr val="A986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32CD3B3-6277-453D-B9B3-69A8D1E84725}"/>
                </a:ext>
              </a:extLst>
            </p:cNvPr>
            <p:cNvSpPr/>
            <p:nvPr/>
          </p:nvSpPr>
          <p:spPr>
            <a:xfrm>
              <a:off x="11610065" y="5104476"/>
              <a:ext cx="65965" cy="126822"/>
            </a:xfrm>
            <a:custGeom>
              <a:avLst/>
              <a:gdLst>
                <a:gd name="connsiteX0" fmla="*/ 32989 w 65965"/>
                <a:gd name="connsiteY0" fmla="*/ 126822 h 126822"/>
                <a:gd name="connsiteX1" fmla="*/ 17594 w 65965"/>
                <a:gd name="connsiteY1" fmla="*/ 103364 h 126822"/>
                <a:gd name="connsiteX2" fmla="*/ 17227 w 65965"/>
                <a:gd name="connsiteY2" fmla="*/ 98965 h 126822"/>
                <a:gd name="connsiteX3" fmla="*/ 8797 w 65965"/>
                <a:gd name="connsiteY3" fmla="*/ 67443 h 126822"/>
                <a:gd name="connsiteX4" fmla="*/ 0 w 65965"/>
                <a:gd name="connsiteY4" fmla="*/ 62312 h 126822"/>
                <a:gd name="connsiteX5" fmla="*/ 31522 w 65965"/>
                <a:gd name="connsiteY5" fmla="*/ 34821 h 126822"/>
                <a:gd name="connsiteX6" fmla="*/ 24558 w 65965"/>
                <a:gd name="connsiteY6" fmla="*/ 15395 h 126822"/>
                <a:gd name="connsiteX7" fmla="*/ 21259 w 65965"/>
                <a:gd name="connsiteY7" fmla="*/ 0 h 126822"/>
                <a:gd name="connsiteX8" fmla="*/ 56081 w 65965"/>
                <a:gd name="connsiteY8" fmla="*/ 40686 h 126822"/>
                <a:gd name="connsiteX9" fmla="*/ 53515 w 65965"/>
                <a:gd name="connsiteY9" fmla="*/ 103364 h 126822"/>
                <a:gd name="connsiteX10" fmla="*/ 40319 w 65965"/>
                <a:gd name="connsiteY10" fmla="*/ 123157 h 126822"/>
                <a:gd name="connsiteX11" fmla="*/ 32989 w 65965"/>
                <a:gd name="connsiteY11" fmla="*/ 126822 h 12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65" h="126822">
                  <a:moveTo>
                    <a:pt x="32989" y="126822"/>
                  </a:moveTo>
                  <a:cubicBezTo>
                    <a:pt x="24558" y="120958"/>
                    <a:pt x="27857" y="107762"/>
                    <a:pt x="17594" y="103364"/>
                  </a:cubicBezTo>
                  <a:cubicBezTo>
                    <a:pt x="16861" y="102997"/>
                    <a:pt x="16494" y="99332"/>
                    <a:pt x="17227" y="98965"/>
                  </a:cubicBezTo>
                  <a:cubicBezTo>
                    <a:pt x="35554" y="82471"/>
                    <a:pt x="18327" y="75873"/>
                    <a:pt x="8797" y="67443"/>
                  </a:cubicBezTo>
                  <a:cubicBezTo>
                    <a:pt x="6231" y="65244"/>
                    <a:pt x="2566" y="63778"/>
                    <a:pt x="0" y="62312"/>
                  </a:cubicBezTo>
                  <a:cubicBezTo>
                    <a:pt x="5498" y="47650"/>
                    <a:pt x="26757" y="52049"/>
                    <a:pt x="31522" y="34821"/>
                  </a:cubicBezTo>
                  <a:cubicBezTo>
                    <a:pt x="34821" y="23458"/>
                    <a:pt x="35921" y="23458"/>
                    <a:pt x="24558" y="15395"/>
                  </a:cubicBezTo>
                  <a:cubicBezTo>
                    <a:pt x="19793" y="12096"/>
                    <a:pt x="18694" y="6598"/>
                    <a:pt x="21259" y="0"/>
                  </a:cubicBezTo>
                  <a:cubicBezTo>
                    <a:pt x="32989" y="13562"/>
                    <a:pt x="53515" y="19427"/>
                    <a:pt x="56081" y="40686"/>
                  </a:cubicBezTo>
                  <a:cubicBezTo>
                    <a:pt x="70009" y="55347"/>
                    <a:pt x="69276" y="83937"/>
                    <a:pt x="53515" y="103364"/>
                  </a:cubicBezTo>
                  <a:cubicBezTo>
                    <a:pt x="48383" y="109595"/>
                    <a:pt x="44351" y="116193"/>
                    <a:pt x="40319" y="123157"/>
                  </a:cubicBezTo>
                  <a:cubicBezTo>
                    <a:pt x="38120" y="124623"/>
                    <a:pt x="35554" y="125723"/>
                    <a:pt x="32989" y="126822"/>
                  </a:cubicBezTo>
                  <a:close/>
                </a:path>
              </a:pathLst>
            </a:custGeom>
            <a:solidFill>
              <a:srgbClr val="9E78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9F5BCEFC-4B3C-4370-8C25-86A720CA50DC}"/>
                </a:ext>
              </a:extLst>
            </p:cNvPr>
            <p:cNvSpPr/>
            <p:nvPr/>
          </p:nvSpPr>
          <p:spPr>
            <a:xfrm>
              <a:off x="11534192" y="4940633"/>
              <a:ext cx="83178" cy="87788"/>
            </a:xfrm>
            <a:custGeom>
              <a:avLst/>
              <a:gdLst>
                <a:gd name="connsiteX0" fmla="*/ 72208 w 83178"/>
                <a:gd name="connsiteY0" fmla="*/ 42885 h 87788"/>
                <a:gd name="connsiteX1" fmla="*/ 82838 w 83178"/>
                <a:gd name="connsiteY1" fmla="*/ 64877 h 87788"/>
                <a:gd name="connsiteX2" fmla="*/ 69276 w 83178"/>
                <a:gd name="connsiteY2" fmla="*/ 80272 h 87788"/>
                <a:gd name="connsiteX3" fmla="*/ 15028 w 83178"/>
                <a:gd name="connsiteY3" fmla="*/ 69642 h 87788"/>
                <a:gd name="connsiteX4" fmla="*/ 367 w 83178"/>
                <a:gd name="connsiteY4" fmla="*/ 35554 h 87788"/>
                <a:gd name="connsiteX5" fmla="*/ 0 w 83178"/>
                <a:gd name="connsiteY5" fmla="*/ 31889 h 87788"/>
                <a:gd name="connsiteX6" fmla="*/ 16861 w 83178"/>
                <a:gd name="connsiteY6" fmla="*/ 0 h 87788"/>
                <a:gd name="connsiteX7" fmla="*/ 35554 w 83178"/>
                <a:gd name="connsiteY7" fmla="*/ 36287 h 87788"/>
                <a:gd name="connsiteX8" fmla="*/ 46184 w 83178"/>
                <a:gd name="connsiteY8" fmla="*/ 41052 h 87788"/>
                <a:gd name="connsiteX9" fmla="*/ 72208 w 83178"/>
                <a:gd name="connsiteY9" fmla="*/ 42885 h 8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178" h="87788">
                  <a:moveTo>
                    <a:pt x="72208" y="42885"/>
                  </a:moveTo>
                  <a:cubicBezTo>
                    <a:pt x="86137" y="45084"/>
                    <a:pt x="82838" y="56080"/>
                    <a:pt x="82838" y="64877"/>
                  </a:cubicBezTo>
                  <a:cubicBezTo>
                    <a:pt x="83204" y="74041"/>
                    <a:pt x="79172" y="76607"/>
                    <a:pt x="69276" y="80272"/>
                  </a:cubicBezTo>
                  <a:cubicBezTo>
                    <a:pt x="37387" y="91635"/>
                    <a:pt x="28590" y="91635"/>
                    <a:pt x="15028" y="69642"/>
                  </a:cubicBezTo>
                  <a:cubicBezTo>
                    <a:pt x="3665" y="61212"/>
                    <a:pt x="5132" y="46917"/>
                    <a:pt x="367" y="35554"/>
                  </a:cubicBezTo>
                  <a:cubicBezTo>
                    <a:pt x="367" y="34455"/>
                    <a:pt x="0" y="32988"/>
                    <a:pt x="0" y="31889"/>
                  </a:cubicBezTo>
                  <a:cubicBezTo>
                    <a:pt x="3299" y="20160"/>
                    <a:pt x="5498" y="7697"/>
                    <a:pt x="16861" y="0"/>
                  </a:cubicBezTo>
                  <a:cubicBezTo>
                    <a:pt x="25291" y="10996"/>
                    <a:pt x="37754" y="19427"/>
                    <a:pt x="35554" y="36287"/>
                  </a:cubicBezTo>
                  <a:cubicBezTo>
                    <a:pt x="34821" y="42152"/>
                    <a:pt x="42152" y="45451"/>
                    <a:pt x="46184" y="41052"/>
                  </a:cubicBezTo>
                  <a:cubicBezTo>
                    <a:pt x="56081" y="29323"/>
                    <a:pt x="63411" y="39953"/>
                    <a:pt x="72208" y="42885"/>
                  </a:cubicBezTo>
                  <a:close/>
                </a:path>
              </a:pathLst>
            </a:custGeom>
            <a:solidFill>
              <a:srgbClr val="B28C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5F894885-482E-4F53-B3DD-78B841027270}"/>
                </a:ext>
              </a:extLst>
            </p:cNvPr>
            <p:cNvSpPr/>
            <p:nvPr/>
          </p:nvSpPr>
          <p:spPr>
            <a:xfrm>
              <a:off x="11552409" y="4908920"/>
              <a:ext cx="98138" cy="82241"/>
            </a:xfrm>
            <a:custGeom>
              <a:avLst/>
              <a:gdLst>
                <a:gd name="connsiteX0" fmla="*/ 53991 w 98138"/>
                <a:gd name="connsiteY0" fmla="*/ 74598 h 82241"/>
                <a:gd name="connsiteX1" fmla="*/ 44827 w 98138"/>
                <a:gd name="connsiteY1" fmla="*/ 75331 h 82241"/>
                <a:gd name="connsiteX2" fmla="*/ 31632 w 98138"/>
                <a:gd name="connsiteY2" fmla="*/ 77164 h 82241"/>
                <a:gd name="connsiteX3" fmla="*/ 21002 w 98138"/>
                <a:gd name="connsiteY3" fmla="*/ 80829 h 82241"/>
                <a:gd name="connsiteX4" fmla="*/ 11472 w 98138"/>
                <a:gd name="connsiteY4" fmla="*/ 70933 h 82241"/>
                <a:gd name="connsiteX5" fmla="*/ 476 w 98138"/>
                <a:gd name="connsiteY5" fmla="*/ 40510 h 82241"/>
                <a:gd name="connsiteX6" fmla="*/ 843 w 98138"/>
                <a:gd name="connsiteY6" fmla="*/ 33546 h 82241"/>
                <a:gd name="connsiteX7" fmla="*/ 4875 w 98138"/>
                <a:gd name="connsiteY7" fmla="*/ 26582 h 82241"/>
                <a:gd name="connsiteX8" fmla="*/ 8173 w 98138"/>
                <a:gd name="connsiteY8" fmla="*/ 22550 h 82241"/>
                <a:gd name="connsiteX9" fmla="*/ 27600 w 98138"/>
                <a:gd name="connsiteY9" fmla="*/ 21450 h 82241"/>
                <a:gd name="connsiteX10" fmla="*/ 59122 w 98138"/>
                <a:gd name="connsiteY10" fmla="*/ 9721 h 82241"/>
                <a:gd name="connsiteX11" fmla="*/ 92477 w 98138"/>
                <a:gd name="connsiteY11" fmla="*/ 1657 h 82241"/>
                <a:gd name="connsiteX12" fmla="*/ 94677 w 98138"/>
                <a:gd name="connsiteY12" fmla="*/ 18884 h 82241"/>
                <a:gd name="connsiteX13" fmla="*/ 78182 w 98138"/>
                <a:gd name="connsiteY13" fmla="*/ 29881 h 82241"/>
                <a:gd name="connsiteX14" fmla="*/ 50692 w 98138"/>
                <a:gd name="connsiteY14" fmla="*/ 36845 h 82241"/>
                <a:gd name="connsiteX15" fmla="*/ 56923 w 98138"/>
                <a:gd name="connsiteY15" fmla="*/ 60670 h 82241"/>
                <a:gd name="connsiteX16" fmla="*/ 53991 w 98138"/>
                <a:gd name="connsiteY16" fmla="*/ 74598 h 8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8138" h="82241">
                  <a:moveTo>
                    <a:pt x="53991" y="74598"/>
                  </a:moveTo>
                  <a:cubicBezTo>
                    <a:pt x="51058" y="78630"/>
                    <a:pt x="47760" y="78630"/>
                    <a:pt x="44827" y="75331"/>
                  </a:cubicBezTo>
                  <a:cubicBezTo>
                    <a:pt x="39329" y="69100"/>
                    <a:pt x="35297" y="68734"/>
                    <a:pt x="31632" y="77164"/>
                  </a:cubicBezTo>
                  <a:cubicBezTo>
                    <a:pt x="29799" y="81929"/>
                    <a:pt x="25401" y="83762"/>
                    <a:pt x="21002" y="80829"/>
                  </a:cubicBezTo>
                  <a:cubicBezTo>
                    <a:pt x="17337" y="78264"/>
                    <a:pt x="9273" y="76431"/>
                    <a:pt x="11472" y="70933"/>
                  </a:cubicBezTo>
                  <a:cubicBezTo>
                    <a:pt x="16970" y="56638"/>
                    <a:pt x="7807" y="49307"/>
                    <a:pt x="476" y="40510"/>
                  </a:cubicBezTo>
                  <a:cubicBezTo>
                    <a:pt x="-624" y="39044"/>
                    <a:pt x="476" y="36112"/>
                    <a:pt x="843" y="33546"/>
                  </a:cubicBezTo>
                  <a:cubicBezTo>
                    <a:pt x="-990" y="29147"/>
                    <a:pt x="1942" y="28048"/>
                    <a:pt x="4875" y="26582"/>
                  </a:cubicBezTo>
                  <a:cubicBezTo>
                    <a:pt x="5974" y="25116"/>
                    <a:pt x="7074" y="23649"/>
                    <a:pt x="8173" y="22550"/>
                  </a:cubicBezTo>
                  <a:cubicBezTo>
                    <a:pt x="14405" y="20717"/>
                    <a:pt x="20269" y="19984"/>
                    <a:pt x="27600" y="21450"/>
                  </a:cubicBezTo>
                  <a:cubicBezTo>
                    <a:pt x="39696" y="24383"/>
                    <a:pt x="50692" y="24383"/>
                    <a:pt x="59122" y="9721"/>
                  </a:cubicBezTo>
                  <a:cubicBezTo>
                    <a:pt x="65354" y="-1275"/>
                    <a:pt x="80748" y="-1275"/>
                    <a:pt x="92477" y="1657"/>
                  </a:cubicBezTo>
                  <a:cubicBezTo>
                    <a:pt x="101641" y="3856"/>
                    <a:pt x="97609" y="12287"/>
                    <a:pt x="94677" y="18884"/>
                  </a:cubicBezTo>
                  <a:cubicBezTo>
                    <a:pt x="92477" y="27681"/>
                    <a:pt x="88812" y="34279"/>
                    <a:pt x="78182" y="29881"/>
                  </a:cubicBezTo>
                  <a:cubicBezTo>
                    <a:pt x="67186" y="25116"/>
                    <a:pt x="58023" y="28048"/>
                    <a:pt x="50692" y="36845"/>
                  </a:cubicBezTo>
                  <a:cubicBezTo>
                    <a:pt x="41162" y="47841"/>
                    <a:pt x="53258" y="52972"/>
                    <a:pt x="56923" y="60670"/>
                  </a:cubicBezTo>
                  <a:cubicBezTo>
                    <a:pt x="55823" y="65068"/>
                    <a:pt x="54724" y="69833"/>
                    <a:pt x="53991" y="74598"/>
                  </a:cubicBezTo>
                  <a:close/>
                </a:path>
              </a:pathLst>
            </a:custGeom>
            <a:solidFill>
              <a:srgbClr val="9C75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18F41BFA-19BA-4BE2-8D33-94D8064D30F2}"/>
                </a:ext>
              </a:extLst>
            </p:cNvPr>
            <p:cNvSpPr/>
            <p:nvPr/>
          </p:nvSpPr>
          <p:spPr>
            <a:xfrm>
              <a:off x="11650746" y="5145528"/>
              <a:ext cx="45822" cy="82471"/>
            </a:xfrm>
            <a:custGeom>
              <a:avLst/>
              <a:gdLst>
                <a:gd name="connsiteX0" fmla="*/ 6 w 45822"/>
                <a:gd name="connsiteY0" fmla="*/ 82471 h 82471"/>
                <a:gd name="connsiteX1" fmla="*/ 19066 w 45822"/>
                <a:gd name="connsiteY1" fmla="*/ 38120 h 82471"/>
                <a:gd name="connsiteX2" fmla="*/ 15767 w 45822"/>
                <a:gd name="connsiteY2" fmla="*/ 0 h 82471"/>
                <a:gd name="connsiteX3" fmla="*/ 45823 w 45822"/>
                <a:gd name="connsiteY3" fmla="*/ 33721 h 82471"/>
                <a:gd name="connsiteX4" fmla="*/ 38492 w 45822"/>
                <a:gd name="connsiteY4" fmla="*/ 36287 h 82471"/>
                <a:gd name="connsiteX5" fmla="*/ 37392 w 45822"/>
                <a:gd name="connsiteY5" fmla="*/ 79539 h 82471"/>
                <a:gd name="connsiteX6" fmla="*/ 6 w 45822"/>
                <a:gd name="connsiteY6" fmla="*/ 82471 h 8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22" h="82471">
                  <a:moveTo>
                    <a:pt x="6" y="82471"/>
                  </a:moveTo>
                  <a:cubicBezTo>
                    <a:pt x="-361" y="64877"/>
                    <a:pt x="17599" y="55347"/>
                    <a:pt x="19066" y="38120"/>
                  </a:cubicBezTo>
                  <a:cubicBezTo>
                    <a:pt x="20165" y="24925"/>
                    <a:pt x="23464" y="12096"/>
                    <a:pt x="15767" y="0"/>
                  </a:cubicBezTo>
                  <a:cubicBezTo>
                    <a:pt x="29695" y="7697"/>
                    <a:pt x="41791" y="16861"/>
                    <a:pt x="45823" y="33721"/>
                  </a:cubicBezTo>
                  <a:cubicBezTo>
                    <a:pt x="42891" y="32988"/>
                    <a:pt x="35560" y="25291"/>
                    <a:pt x="38492" y="36287"/>
                  </a:cubicBezTo>
                  <a:cubicBezTo>
                    <a:pt x="42158" y="50949"/>
                    <a:pt x="42158" y="65244"/>
                    <a:pt x="37392" y="79539"/>
                  </a:cubicBezTo>
                  <a:cubicBezTo>
                    <a:pt x="22364" y="60845"/>
                    <a:pt x="22364" y="60845"/>
                    <a:pt x="6" y="82471"/>
                  </a:cubicBezTo>
                  <a:close/>
                </a:path>
              </a:pathLst>
            </a:custGeom>
            <a:solidFill>
              <a:srgbClr val="CBAF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4EF6423C-C83D-4BE7-B203-B4D893148994}"/>
                </a:ext>
              </a:extLst>
            </p:cNvPr>
            <p:cNvSpPr/>
            <p:nvPr/>
          </p:nvSpPr>
          <p:spPr>
            <a:xfrm>
              <a:off x="11593424" y="4927804"/>
              <a:ext cx="60056" cy="41418"/>
            </a:xfrm>
            <a:custGeom>
              <a:avLst/>
              <a:gdLst>
                <a:gd name="connsiteX0" fmla="*/ 15909 w 60056"/>
                <a:gd name="connsiteY0" fmla="*/ 41419 h 41418"/>
                <a:gd name="connsiteX1" fmla="*/ 1980 w 60056"/>
                <a:gd name="connsiteY1" fmla="*/ 19060 h 41418"/>
                <a:gd name="connsiteX2" fmla="*/ 34235 w 60056"/>
                <a:gd name="connsiteY2" fmla="*/ 5498 h 41418"/>
                <a:gd name="connsiteX3" fmla="*/ 53296 w 60056"/>
                <a:gd name="connsiteY3" fmla="*/ 0 h 41418"/>
                <a:gd name="connsiteX4" fmla="*/ 52196 w 60056"/>
                <a:gd name="connsiteY4" fmla="*/ 24192 h 41418"/>
                <a:gd name="connsiteX5" fmla="*/ 30204 w 60056"/>
                <a:gd name="connsiteY5" fmla="*/ 28590 h 41418"/>
                <a:gd name="connsiteX6" fmla="*/ 15909 w 60056"/>
                <a:gd name="connsiteY6" fmla="*/ 41419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56" h="41418">
                  <a:moveTo>
                    <a:pt x="15909" y="41419"/>
                  </a:moveTo>
                  <a:cubicBezTo>
                    <a:pt x="5279" y="37754"/>
                    <a:pt x="-4251" y="32622"/>
                    <a:pt x="1980" y="19060"/>
                  </a:cubicBezTo>
                  <a:cubicBezTo>
                    <a:pt x="6745" y="8797"/>
                    <a:pt x="26905" y="0"/>
                    <a:pt x="34235" y="5498"/>
                  </a:cubicBezTo>
                  <a:cubicBezTo>
                    <a:pt x="43766" y="12462"/>
                    <a:pt x="48531" y="6964"/>
                    <a:pt x="53296" y="0"/>
                  </a:cubicBezTo>
                  <a:cubicBezTo>
                    <a:pt x="64658" y="8797"/>
                    <a:pt x="59893" y="16128"/>
                    <a:pt x="52196" y="24192"/>
                  </a:cubicBezTo>
                  <a:cubicBezTo>
                    <a:pt x="45598" y="31156"/>
                    <a:pt x="40467" y="39220"/>
                    <a:pt x="30204" y="28590"/>
                  </a:cubicBezTo>
                  <a:cubicBezTo>
                    <a:pt x="25805" y="23459"/>
                    <a:pt x="24706" y="24558"/>
                    <a:pt x="15909" y="41419"/>
                  </a:cubicBezTo>
                  <a:close/>
                </a:path>
              </a:pathLst>
            </a:custGeom>
            <a:solidFill>
              <a:srgbClr val="B998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75D891C0-214F-4366-A0AC-EDADDBC6C177}"/>
                </a:ext>
              </a:extLst>
            </p:cNvPr>
            <p:cNvSpPr/>
            <p:nvPr/>
          </p:nvSpPr>
          <p:spPr>
            <a:xfrm>
              <a:off x="11451991" y="4995575"/>
              <a:ext cx="41850" cy="63450"/>
            </a:xfrm>
            <a:custGeom>
              <a:avLst/>
              <a:gdLst>
                <a:gd name="connsiteX0" fmla="*/ 30152 w 41850"/>
                <a:gd name="connsiteY0" fmla="*/ 63450 h 63450"/>
                <a:gd name="connsiteX1" fmla="*/ 20622 w 41850"/>
                <a:gd name="connsiteY1" fmla="*/ 54287 h 63450"/>
                <a:gd name="connsiteX2" fmla="*/ 96 w 41850"/>
                <a:gd name="connsiteY2" fmla="*/ 30462 h 63450"/>
                <a:gd name="connsiteX3" fmla="*/ 30885 w 41850"/>
                <a:gd name="connsiteY3" fmla="*/ 39 h 63450"/>
                <a:gd name="connsiteX4" fmla="*/ 38583 w 41850"/>
                <a:gd name="connsiteY4" fmla="*/ 40358 h 63450"/>
                <a:gd name="connsiteX5" fmla="*/ 39316 w 41850"/>
                <a:gd name="connsiteY5" fmla="*/ 48422 h 63450"/>
                <a:gd name="connsiteX6" fmla="*/ 37483 w 41850"/>
                <a:gd name="connsiteY6" fmla="*/ 59785 h 63450"/>
                <a:gd name="connsiteX7" fmla="*/ 30152 w 41850"/>
                <a:gd name="connsiteY7" fmla="*/ 63450 h 6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50" h="63450">
                  <a:moveTo>
                    <a:pt x="30152" y="63450"/>
                  </a:moveTo>
                  <a:cubicBezTo>
                    <a:pt x="31252" y="56120"/>
                    <a:pt x="27587" y="55387"/>
                    <a:pt x="20622" y="54287"/>
                  </a:cubicBezTo>
                  <a:cubicBezTo>
                    <a:pt x="7427" y="52821"/>
                    <a:pt x="-1004" y="44390"/>
                    <a:pt x="96" y="30462"/>
                  </a:cubicBezTo>
                  <a:cubicBezTo>
                    <a:pt x="1929" y="8836"/>
                    <a:pt x="12192" y="-694"/>
                    <a:pt x="30885" y="39"/>
                  </a:cubicBezTo>
                  <a:cubicBezTo>
                    <a:pt x="19889" y="17266"/>
                    <a:pt x="21355" y="27530"/>
                    <a:pt x="38583" y="40358"/>
                  </a:cubicBezTo>
                  <a:cubicBezTo>
                    <a:pt x="43714" y="44390"/>
                    <a:pt x="41881" y="45857"/>
                    <a:pt x="39316" y="48422"/>
                  </a:cubicBezTo>
                  <a:cubicBezTo>
                    <a:pt x="35284" y="52088"/>
                    <a:pt x="34917" y="55387"/>
                    <a:pt x="37483" y="59785"/>
                  </a:cubicBezTo>
                  <a:cubicBezTo>
                    <a:pt x="36017" y="62717"/>
                    <a:pt x="33085" y="63450"/>
                    <a:pt x="30152" y="6345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13CFE9A-2CF6-49B0-AA13-AADECA5EB0BE}"/>
                </a:ext>
              </a:extLst>
            </p:cNvPr>
            <p:cNvSpPr/>
            <p:nvPr/>
          </p:nvSpPr>
          <p:spPr>
            <a:xfrm>
              <a:off x="11522278" y="4976554"/>
              <a:ext cx="26942" cy="34088"/>
            </a:xfrm>
            <a:custGeom>
              <a:avLst/>
              <a:gdLst>
                <a:gd name="connsiteX0" fmla="*/ 12281 w 26942"/>
                <a:gd name="connsiteY0" fmla="*/ 0 h 34088"/>
                <a:gd name="connsiteX1" fmla="*/ 26942 w 26942"/>
                <a:gd name="connsiteY1" fmla="*/ 34088 h 34088"/>
                <a:gd name="connsiteX2" fmla="*/ 18512 w 26942"/>
                <a:gd name="connsiteY2" fmla="*/ 30423 h 34088"/>
                <a:gd name="connsiteX3" fmla="*/ 10815 w 26942"/>
                <a:gd name="connsiteY3" fmla="*/ 9163 h 34088"/>
                <a:gd name="connsiteX4" fmla="*/ 12281 w 26942"/>
                <a:gd name="connsiteY4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42" h="34088">
                  <a:moveTo>
                    <a:pt x="12281" y="0"/>
                  </a:moveTo>
                  <a:cubicBezTo>
                    <a:pt x="25476" y="7697"/>
                    <a:pt x="18146" y="24192"/>
                    <a:pt x="26942" y="34088"/>
                  </a:cubicBezTo>
                  <a:cubicBezTo>
                    <a:pt x="24010" y="32989"/>
                    <a:pt x="21444" y="31156"/>
                    <a:pt x="18512" y="30423"/>
                  </a:cubicBezTo>
                  <a:cubicBezTo>
                    <a:pt x="5683" y="27124"/>
                    <a:pt x="-11544" y="25658"/>
                    <a:pt x="10815" y="9163"/>
                  </a:cubicBezTo>
                  <a:cubicBezTo>
                    <a:pt x="12647" y="7331"/>
                    <a:pt x="11914" y="2932"/>
                    <a:pt x="12281" y="0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9C52C536-B85F-45FA-B607-56FD19D57860}"/>
                </a:ext>
              </a:extLst>
            </p:cNvPr>
            <p:cNvSpPr/>
            <p:nvPr/>
          </p:nvSpPr>
          <p:spPr>
            <a:xfrm>
              <a:off x="11526649" y="4931470"/>
              <a:ext cx="30635" cy="41418"/>
            </a:xfrm>
            <a:custGeom>
              <a:avLst/>
              <a:gdLst>
                <a:gd name="connsiteX0" fmla="*/ 30635 w 30635"/>
                <a:gd name="connsiteY0" fmla="*/ 4032 h 41418"/>
                <a:gd name="connsiteX1" fmla="*/ 26603 w 30635"/>
                <a:gd name="connsiteY1" fmla="*/ 10996 h 41418"/>
                <a:gd name="connsiteX2" fmla="*/ 7543 w 30635"/>
                <a:gd name="connsiteY2" fmla="*/ 41419 h 41418"/>
                <a:gd name="connsiteX3" fmla="*/ 7543 w 30635"/>
                <a:gd name="connsiteY3" fmla="*/ 24192 h 41418"/>
                <a:gd name="connsiteX4" fmla="*/ 26237 w 30635"/>
                <a:gd name="connsiteY4" fmla="*/ 0 h 41418"/>
                <a:gd name="connsiteX5" fmla="*/ 30635 w 30635"/>
                <a:gd name="connsiteY5" fmla="*/ 4032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5" h="41418">
                  <a:moveTo>
                    <a:pt x="30635" y="4032"/>
                  </a:moveTo>
                  <a:cubicBezTo>
                    <a:pt x="29169" y="6231"/>
                    <a:pt x="27703" y="8797"/>
                    <a:pt x="26603" y="10996"/>
                  </a:cubicBezTo>
                  <a:cubicBezTo>
                    <a:pt x="12675" y="16494"/>
                    <a:pt x="18539" y="34088"/>
                    <a:pt x="7543" y="41419"/>
                  </a:cubicBezTo>
                  <a:cubicBezTo>
                    <a:pt x="212" y="35554"/>
                    <a:pt x="-4919" y="29323"/>
                    <a:pt x="7543" y="24192"/>
                  </a:cubicBezTo>
                  <a:cubicBezTo>
                    <a:pt x="18906" y="19793"/>
                    <a:pt x="11942" y="1466"/>
                    <a:pt x="26237" y="0"/>
                  </a:cubicBezTo>
                  <a:cubicBezTo>
                    <a:pt x="28069" y="1466"/>
                    <a:pt x="29169" y="2566"/>
                    <a:pt x="30635" y="4032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0544B9CD-A1D0-4CC7-B9EF-D8F3657BD638}"/>
                </a:ext>
              </a:extLst>
            </p:cNvPr>
            <p:cNvSpPr/>
            <p:nvPr/>
          </p:nvSpPr>
          <p:spPr>
            <a:xfrm>
              <a:off x="11697099" y="5361144"/>
              <a:ext cx="277245" cy="485383"/>
            </a:xfrm>
            <a:custGeom>
              <a:avLst/>
              <a:gdLst>
                <a:gd name="connsiteX0" fmla="*/ 36490 w 277245"/>
                <a:gd name="connsiteY0" fmla="*/ 441588 h 485383"/>
                <a:gd name="connsiteX1" fmla="*/ 42721 w 277245"/>
                <a:gd name="connsiteY1" fmla="*/ 420329 h 485383"/>
                <a:gd name="connsiteX2" fmla="*/ 38323 w 277245"/>
                <a:gd name="connsiteY2" fmla="*/ 406767 h 485383"/>
                <a:gd name="connsiteX3" fmla="*/ 25127 w 277245"/>
                <a:gd name="connsiteY3" fmla="*/ 393205 h 485383"/>
                <a:gd name="connsiteX4" fmla="*/ 25127 w 277245"/>
                <a:gd name="connsiteY4" fmla="*/ 389173 h 485383"/>
                <a:gd name="connsiteX5" fmla="*/ 36490 w 277245"/>
                <a:gd name="connsiteY5" fmla="*/ 381476 h 485383"/>
                <a:gd name="connsiteX6" fmla="*/ 51518 w 277245"/>
                <a:gd name="connsiteY6" fmla="*/ 359117 h 485383"/>
                <a:gd name="connsiteX7" fmla="*/ 57749 w 277245"/>
                <a:gd name="connsiteY7" fmla="*/ 341523 h 485383"/>
                <a:gd name="connsiteX8" fmla="*/ 69112 w 277245"/>
                <a:gd name="connsiteY8" fmla="*/ 340423 h 485383"/>
                <a:gd name="connsiteX9" fmla="*/ 77909 w 277245"/>
                <a:gd name="connsiteY9" fmla="*/ 342623 h 485383"/>
                <a:gd name="connsiteX10" fmla="*/ 82674 w 277245"/>
                <a:gd name="connsiteY10" fmla="*/ 309634 h 485383"/>
                <a:gd name="connsiteX11" fmla="*/ 72044 w 277245"/>
                <a:gd name="connsiteY11" fmla="*/ 319897 h 485383"/>
                <a:gd name="connsiteX12" fmla="*/ 63614 w 277245"/>
                <a:gd name="connsiteY12" fmla="*/ 311467 h 485383"/>
                <a:gd name="connsiteX13" fmla="*/ 59582 w 277245"/>
                <a:gd name="connsiteY13" fmla="*/ 282144 h 485383"/>
                <a:gd name="connsiteX14" fmla="*/ 47486 w 277245"/>
                <a:gd name="connsiteY14" fmla="*/ 263084 h 485383"/>
                <a:gd name="connsiteX15" fmla="*/ 51152 w 277245"/>
                <a:gd name="connsiteY15" fmla="*/ 242924 h 485383"/>
                <a:gd name="connsiteX16" fmla="*/ 66180 w 277245"/>
                <a:gd name="connsiteY16" fmla="*/ 231928 h 485383"/>
                <a:gd name="connsiteX17" fmla="*/ 90005 w 277245"/>
                <a:gd name="connsiteY17" fmla="*/ 255753 h 485383"/>
                <a:gd name="connsiteX18" fmla="*/ 94770 w 277245"/>
                <a:gd name="connsiteY18" fmla="*/ 263817 h 485383"/>
                <a:gd name="connsiteX19" fmla="*/ 103567 w 277245"/>
                <a:gd name="connsiteY19" fmla="*/ 257219 h 485383"/>
                <a:gd name="connsiteX20" fmla="*/ 96236 w 277245"/>
                <a:gd name="connsiteY20" fmla="*/ 228996 h 485383"/>
                <a:gd name="connsiteX21" fmla="*/ 104300 w 277245"/>
                <a:gd name="connsiteY21" fmla="*/ 207370 h 485383"/>
                <a:gd name="connsiteX22" fmla="*/ 114929 w 277245"/>
                <a:gd name="connsiteY22" fmla="*/ 197840 h 485383"/>
                <a:gd name="connsiteX23" fmla="*/ 118595 w 277245"/>
                <a:gd name="connsiteY23" fmla="*/ 186111 h 485383"/>
                <a:gd name="connsiteX24" fmla="*/ 120794 w 277245"/>
                <a:gd name="connsiteY24" fmla="*/ 159353 h 485383"/>
                <a:gd name="connsiteX25" fmla="*/ 125559 w 277245"/>
                <a:gd name="connsiteY25" fmla="*/ 140293 h 485383"/>
                <a:gd name="connsiteX26" fmla="*/ 106499 w 277245"/>
                <a:gd name="connsiteY26" fmla="*/ 146524 h 485383"/>
                <a:gd name="connsiteX27" fmla="*/ 94037 w 277245"/>
                <a:gd name="connsiteY27" fmla="*/ 105106 h 485383"/>
                <a:gd name="connsiteX28" fmla="*/ 82674 w 277245"/>
                <a:gd name="connsiteY28" fmla="*/ 103639 h 485383"/>
                <a:gd name="connsiteX29" fmla="*/ 87072 w 277245"/>
                <a:gd name="connsiteY29" fmla="*/ 112070 h 485383"/>
                <a:gd name="connsiteX30" fmla="*/ 85606 w 277245"/>
                <a:gd name="connsiteY30" fmla="*/ 125632 h 485383"/>
                <a:gd name="connsiteX31" fmla="*/ 73510 w 277245"/>
                <a:gd name="connsiteY31" fmla="*/ 145425 h 485383"/>
                <a:gd name="connsiteX32" fmla="*/ 58482 w 277245"/>
                <a:gd name="connsiteY32" fmla="*/ 165584 h 485383"/>
                <a:gd name="connsiteX33" fmla="*/ 57016 w 277245"/>
                <a:gd name="connsiteY33" fmla="*/ 111337 h 485383"/>
                <a:gd name="connsiteX34" fmla="*/ 29892 w 277245"/>
                <a:gd name="connsiteY34" fmla="*/ 134062 h 485383"/>
                <a:gd name="connsiteX35" fmla="*/ 26960 w 277245"/>
                <a:gd name="connsiteY35" fmla="*/ 95576 h 485383"/>
                <a:gd name="connsiteX36" fmla="*/ 29892 w 277245"/>
                <a:gd name="connsiteY36" fmla="*/ 108771 h 485383"/>
                <a:gd name="connsiteX37" fmla="*/ 42355 w 277245"/>
                <a:gd name="connsiteY37" fmla="*/ 103639 h 485383"/>
                <a:gd name="connsiteX38" fmla="*/ 58116 w 277245"/>
                <a:gd name="connsiteY38" fmla="*/ 88978 h 485383"/>
                <a:gd name="connsiteX39" fmla="*/ 35757 w 277245"/>
                <a:gd name="connsiteY39" fmla="*/ 61121 h 485383"/>
                <a:gd name="connsiteX40" fmla="*/ 3868 w 277245"/>
                <a:gd name="connsiteY40" fmla="*/ 47926 h 485383"/>
                <a:gd name="connsiteX41" fmla="*/ 3868 w 277245"/>
                <a:gd name="connsiteY41" fmla="*/ 38029 h 485383"/>
                <a:gd name="connsiteX42" fmla="*/ 25127 w 277245"/>
                <a:gd name="connsiteY42" fmla="*/ 6507 h 485383"/>
                <a:gd name="connsiteX43" fmla="*/ 39789 w 277245"/>
                <a:gd name="connsiteY43" fmla="*/ 6140 h 485383"/>
                <a:gd name="connsiteX44" fmla="*/ 62881 w 277245"/>
                <a:gd name="connsiteY44" fmla="*/ 2108 h 485383"/>
                <a:gd name="connsiteX45" fmla="*/ 117862 w 277245"/>
                <a:gd name="connsiteY45" fmla="*/ 5774 h 485383"/>
                <a:gd name="connsiteX46" fmla="*/ 159647 w 277245"/>
                <a:gd name="connsiteY46" fmla="*/ 2475 h 485383"/>
                <a:gd name="connsiteX47" fmla="*/ 168078 w 277245"/>
                <a:gd name="connsiteY47" fmla="*/ 6140 h 485383"/>
                <a:gd name="connsiteX48" fmla="*/ 149384 w 277245"/>
                <a:gd name="connsiteY48" fmla="*/ 17136 h 485383"/>
                <a:gd name="connsiteX49" fmla="*/ 127758 w 277245"/>
                <a:gd name="connsiteY49" fmla="*/ 20802 h 485383"/>
                <a:gd name="connsiteX50" fmla="*/ 104300 w 277245"/>
                <a:gd name="connsiteY50" fmla="*/ 16770 h 485383"/>
                <a:gd name="connsiteX51" fmla="*/ 104666 w 277245"/>
                <a:gd name="connsiteY51" fmla="*/ 41694 h 485383"/>
                <a:gd name="connsiteX52" fmla="*/ 120794 w 277245"/>
                <a:gd name="connsiteY52" fmla="*/ 60021 h 485383"/>
                <a:gd name="connsiteX53" fmla="*/ 189703 w 277245"/>
                <a:gd name="connsiteY53" fmla="*/ 49758 h 485383"/>
                <a:gd name="connsiteX54" fmla="*/ 205098 w 277245"/>
                <a:gd name="connsiteY54" fmla="*/ 61854 h 485383"/>
                <a:gd name="connsiteX55" fmla="*/ 191169 w 277245"/>
                <a:gd name="connsiteY55" fmla="*/ 101440 h 485383"/>
                <a:gd name="connsiteX56" fmla="*/ 187870 w 277245"/>
                <a:gd name="connsiteY56" fmla="*/ 115369 h 485383"/>
                <a:gd name="connsiteX57" fmla="*/ 212429 w 277245"/>
                <a:gd name="connsiteY57" fmla="*/ 103273 h 485383"/>
                <a:gd name="connsiteX58" fmla="*/ 227457 w 277245"/>
                <a:gd name="connsiteY58" fmla="*/ 91544 h 485383"/>
                <a:gd name="connsiteX59" fmla="*/ 244684 w 277245"/>
                <a:gd name="connsiteY59" fmla="*/ 78715 h 485383"/>
                <a:gd name="connsiteX60" fmla="*/ 261911 w 277245"/>
                <a:gd name="connsiteY60" fmla="*/ 74683 h 485383"/>
                <a:gd name="connsiteX61" fmla="*/ 258246 w 277245"/>
                <a:gd name="connsiteY61" fmla="*/ 90444 h 485383"/>
                <a:gd name="connsiteX62" fmla="*/ 253481 w 277245"/>
                <a:gd name="connsiteY62" fmla="*/ 106938 h 485383"/>
                <a:gd name="connsiteX63" fmla="*/ 267043 w 277245"/>
                <a:gd name="connsiteY63" fmla="*/ 110237 h 485383"/>
                <a:gd name="connsiteX64" fmla="*/ 275107 w 277245"/>
                <a:gd name="connsiteY64" fmla="*/ 110970 h 485383"/>
                <a:gd name="connsiteX65" fmla="*/ 273274 w 277245"/>
                <a:gd name="connsiteY65" fmla="*/ 119401 h 485383"/>
                <a:gd name="connsiteX66" fmla="*/ 252015 w 277245"/>
                <a:gd name="connsiteY66" fmla="*/ 130030 h 485383"/>
                <a:gd name="connsiteX67" fmla="*/ 272541 w 277245"/>
                <a:gd name="connsiteY67" fmla="*/ 142492 h 485383"/>
                <a:gd name="connsiteX68" fmla="*/ 266310 w 277245"/>
                <a:gd name="connsiteY68" fmla="*/ 161552 h 485383"/>
                <a:gd name="connsiteX69" fmla="*/ 258612 w 277245"/>
                <a:gd name="connsiteY69" fmla="*/ 153122 h 485383"/>
                <a:gd name="connsiteX70" fmla="*/ 256780 w 277245"/>
                <a:gd name="connsiteY70" fmla="*/ 139927 h 485383"/>
                <a:gd name="connsiteX71" fmla="*/ 245784 w 277245"/>
                <a:gd name="connsiteY71" fmla="*/ 146158 h 485383"/>
                <a:gd name="connsiteX72" fmla="*/ 210596 w 277245"/>
                <a:gd name="connsiteY72" fmla="*/ 147257 h 485383"/>
                <a:gd name="connsiteX73" fmla="*/ 218293 w 277245"/>
                <a:gd name="connsiteY73" fmla="*/ 128931 h 485383"/>
                <a:gd name="connsiteX74" fmla="*/ 169544 w 277245"/>
                <a:gd name="connsiteY74" fmla="*/ 135528 h 485383"/>
                <a:gd name="connsiteX75" fmla="*/ 163312 w 277245"/>
                <a:gd name="connsiteY75" fmla="*/ 145425 h 485383"/>
                <a:gd name="connsiteX76" fmla="*/ 170643 w 277245"/>
                <a:gd name="connsiteY76" fmla="*/ 146891 h 485383"/>
                <a:gd name="connsiteX77" fmla="*/ 172842 w 277245"/>
                <a:gd name="connsiteY77" fmla="*/ 160086 h 485383"/>
                <a:gd name="connsiteX78" fmla="*/ 176141 w 277245"/>
                <a:gd name="connsiteY78" fmla="*/ 172182 h 485383"/>
                <a:gd name="connsiteX79" fmla="*/ 185671 w 277245"/>
                <a:gd name="connsiteY79" fmla="*/ 164851 h 485383"/>
                <a:gd name="connsiteX80" fmla="*/ 194102 w 277245"/>
                <a:gd name="connsiteY80" fmla="*/ 154222 h 485383"/>
                <a:gd name="connsiteX81" fmla="*/ 206197 w 277245"/>
                <a:gd name="connsiteY81" fmla="*/ 159353 h 485383"/>
                <a:gd name="connsiteX82" fmla="*/ 197767 w 277245"/>
                <a:gd name="connsiteY82" fmla="*/ 171083 h 485383"/>
                <a:gd name="connsiteX83" fmla="*/ 191536 w 277245"/>
                <a:gd name="connsiteY83" fmla="*/ 192708 h 485383"/>
                <a:gd name="connsiteX84" fmla="*/ 180906 w 277245"/>
                <a:gd name="connsiteY84" fmla="*/ 215067 h 485383"/>
                <a:gd name="connsiteX85" fmla="*/ 179074 w 277245"/>
                <a:gd name="connsiteY85" fmla="*/ 223498 h 485383"/>
                <a:gd name="connsiteX86" fmla="*/ 165878 w 277245"/>
                <a:gd name="connsiteY86" fmla="*/ 250621 h 485383"/>
                <a:gd name="connsiteX87" fmla="*/ 153416 w 277245"/>
                <a:gd name="connsiteY87" fmla="*/ 245490 h 485383"/>
                <a:gd name="connsiteX88" fmla="*/ 125559 w 277245"/>
                <a:gd name="connsiteY88" fmla="*/ 231561 h 485383"/>
                <a:gd name="connsiteX89" fmla="*/ 121160 w 277245"/>
                <a:gd name="connsiteY89" fmla="*/ 217633 h 485383"/>
                <a:gd name="connsiteX90" fmla="*/ 158181 w 277245"/>
                <a:gd name="connsiteY90" fmla="*/ 212868 h 485383"/>
                <a:gd name="connsiteX91" fmla="*/ 145719 w 277245"/>
                <a:gd name="connsiteY91" fmla="*/ 186477 h 485383"/>
                <a:gd name="connsiteX92" fmla="*/ 122993 w 277245"/>
                <a:gd name="connsiteY92" fmla="*/ 214334 h 485383"/>
                <a:gd name="connsiteX93" fmla="*/ 119694 w 277245"/>
                <a:gd name="connsiteY93" fmla="*/ 235227 h 485383"/>
                <a:gd name="connsiteX94" fmla="*/ 125559 w 277245"/>
                <a:gd name="connsiteY94" fmla="*/ 242558 h 485383"/>
                <a:gd name="connsiteX95" fmla="*/ 125559 w 277245"/>
                <a:gd name="connsiteY95" fmla="*/ 272614 h 485383"/>
                <a:gd name="connsiteX96" fmla="*/ 110897 w 277245"/>
                <a:gd name="connsiteY96" fmla="*/ 281044 h 485383"/>
                <a:gd name="connsiteX97" fmla="*/ 106499 w 277245"/>
                <a:gd name="connsiteY97" fmla="*/ 283976 h 485383"/>
                <a:gd name="connsiteX98" fmla="*/ 107965 w 277245"/>
                <a:gd name="connsiteY98" fmla="*/ 295706 h 485383"/>
                <a:gd name="connsiteX99" fmla="*/ 102467 w 277245"/>
                <a:gd name="connsiteY99" fmla="*/ 312566 h 485383"/>
                <a:gd name="connsiteX100" fmla="*/ 102100 w 277245"/>
                <a:gd name="connsiteY100" fmla="*/ 315865 h 485383"/>
                <a:gd name="connsiteX101" fmla="*/ 102834 w 277245"/>
                <a:gd name="connsiteY101" fmla="*/ 314399 h 485383"/>
                <a:gd name="connsiteX102" fmla="*/ 113097 w 277245"/>
                <a:gd name="connsiteY102" fmla="*/ 308168 h 485383"/>
                <a:gd name="connsiteX103" fmla="*/ 117862 w 277245"/>
                <a:gd name="connsiteY103" fmla="*/ 313666 h 485383"/>
                <a:gd name="connsiteX104" fmla="*/ 128491 w 277245"/>
                <a:gd name="connsiteY104" fmla="*/ 310001 h 485383"/>
                <a:gd name="connsiteX105" fmla="*/ 122260 w 277245"/>
                <a:gd name="connsiteY105" fmla="*/ 361316 h 485383"/>
                <a:gd name="connsiteX106" fmla="*/ 114929 w 277245"/>
                <a:gd name="connsiteY106" fmla="*/ 363882 h 485383"/>
                <a:gd name="connsiteX107" fmla="*/ 98802 w 277245"/>
                <a:gd name="connsiteY107" fmla="*/ 381476 h 485383"/>
                <a:gd name="connsiteX108" fmla="*/ 93670 w 277245"/>
                <a:gd name="connsiteY108" fmla="*/ 381109 h 485383"/>
                <a:gd name="connsiteX109" fmla="*/ 61048 w 277245"/>
                <a:gd name="connsiteY109" fmla="*/ 369380 h 485383"/>
                <a:gd name="connsiteX110" fmla="*/ 98802 w 277245"/>
                <a:gd name="connsiteY110" fmla="*/ 392838 h 485383"/>
                <a:gd name="connsiteX111" fmla="*/ 113463 w 277245"/>
                <a:gd name="connsiteY111" fmla="*/ 395038 h 485383"/>
                <a:gd name="connsiteX112" fmla="*/ 120427 w 277245"/>
                <a:gd name="connsiteY112" fmla="*/ 402735 h 485383"/>
                <a:gd name="connsiteX113" fmla="*/ 114196 w 277245"/>
                <a:gd name="connsiteY113" fmla="*/ 408233 h 485383"/>
                <a:gd name="connsiteX114" fmla="*/ 101367 w 277245"/>
                <a:gd name="connsiteY114" fmla="*/ 452218 h 485383"/>
                <a:gd name="connsiteX115" fmla="*/ 98802 w 277245"/>
                <a:gd name="connsiteY115" fmla="*/ 468345 h 485383"/>
                <a:gd name="connsiteX116" fmla="*/ 95136 w 277245"/>
                <a:gd name="connsiteY116" fmla="*/ 483373 h 485383"/>
                <a:gd name="connsiteX117" fmla="*/ 75710 w 277245"/>
                <a:gd name="connsiteY117" fmla="*/ 465779 h 485383"/>
                <a:gd name="connsiteX118" fmla="*/ 54084 w 277245"/>
                <a:gd name="connsiteY118" fmla="*/ 472011 h 485383"/>
                <a:gd name="connsiteX119" fmla="*/ 36490 w 277245"/>
                <a:gd name="connsiteY119" fmla="*/ 441588 h 485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277245" h="485383">
                  <a:moveTo>
                    <a:pt x="36490" y="441588"/>
                  </a:moveTo>
                  <a:cubicBezTo>
                    <a:pt x="32092" y="432424"/>
                    <a:pt x="37956" y="426193"/>
                    <a:pt x="42721" y="420329"/>
                  </a:cubicBezTo>
                  <a:cubicBezTo>
                    <a:pt x="48952" y="412632"/>
                    <a:pt x="51518" y="407866"/>
                    <a:pt x="38323" y="406767"/>
                  </a:cubicBezTo>
                  <a:cubicBezTo>
                    <a:pt x="30626" y="406034"/>
                    <a:pt x="29159" y="397970"/>
                    <a:pt x="25127" y="393205"/>
                  </a:cubicBezTo>
                  <a:cubicBezTo>
                    <a:pt x="25127" y="391739"/>
                    <a:pt x="25127" y="390639"/>
                    <a:pt x="25127" y="389173"/>
                  </a:cubicBezTo>
                  <a:cubicBezTo>
                    <a:pt x="27693" y="384774"/>
                    <a:pt x="29892" y="379643"/>
                    <a:pt x="36490" y="381476"/>
                  </a:cubicBezTo>
                  <a:cubicBezTo>
                    <a:pt x="49319" y="379276"/>
                    <a:pt x="46020" y="366081"/>
                    <a:pt x="51518" y="359117"/>
                  </a:cubicBezTo>
                  <a:cubicBezTo>
                    <a:pt x="47486" y="351053"/>
                    <a:pt x="51152" y="345555"/>
                    <a:pt x="57749" y="341523"/>
                  </a:cubicBezTo>
                  <a:cubicBezTo>
                    <a:pt x="61415" y="340057"/>
                    <a:pt x="65080" y="339690"/>
                    <a:pt x="69112" y="340423"/>
                  </a:cubicBezTo>
                  <a:cubicBezTo>
                    <a:pt x="72044" y="340790"/>
                    <a:pt x="74610" y="343356"/>
                    <a:pt x="77909" y="342623"/>
                  </a:cubicBezTo>
                  <a:cubicBezTo>
                    <a:pt x="69479" y="330160"/>
                    <a:pt x="89638" y="322463"/>
                    <a:pt x="82674" y="309634"/>
                  </a:cubicBezTo>
                  <a:cubicBezTo>
                    <a:pt x="79742" y="313666"/>
                    <a:pt x="79009" y="320264"/>
                    <a:pt x="72044" y="319897"/>
                  </a:cubicBezTo>
                  <a:cubicBezTo>
                    <a:pt x="66546" y="319531"/>
                    <a:pt x="64714" y="315499"/>
                    <a:pt x="63614" y="311467"/>
                  </a:cubicBezTo>
                  <a:cubicBezTo>
                    <a:pt x="61415" y="301937"/>
                    <a:pt x="50785" y="293873"/>
                    <a:pt x="59582" y="282144"/>
                  </a:cubicBezTo>
                  <a:cubicBezTo>
                    <a:pt x="61048" y="280311"/>
                    <a:pt x="52618" y="268215"/>
                    <a:pt x="47486" y="263084"/>
                  </a:cubicBezTo>
                  <a:cubicBezTo>
                    <a:pt x="37590" y="253187"/>
                    <a:pt x="43088" y="248422"/>
                    <a:pt x="51152" y="242924"/>
                  </a:cubicBezTo>
                  <a:cubicBezTo>
                    <a:pt x="53351" y="235227"/>
                    <a:pt x="62514" y="237059"/>
                    <a:pt x="66180" y="231928"/>
                  </a:cubicBezTo>
                  <a:cubicBezTo>
                    <a:pt x="88905" y="234127"/>
                    <a:pt x="91837" y="237059"/>
                    <a:pt x="90005" y="255753"/>
                  </a:cubicBezTo>
                  <a:cubicBezTo>
                    <a:pt x="89638" y="260151"/>
                    <a:pt x="90005" y="263450"/>
                    <a:pt x="94770" y="263817"/>
                  </a:cubicBezTo>
                  <a:cubicBezTo>
                    <a:pt x="99535" y="264550"/>
                    <a:pt x="104666" y="263084"/>
                    <a:pt x="103567" y="257219"/>
                  </a:cubicBezTo>
                  <a:cubicBezTo>
                    <a:pt x="102100" y="247689"/>
                    <a:pt x="102467" y="237426"/>
                    <a:pt x="96236" y="228996"/>
                  </a:cubicBezTo>
                  <a:cubicBezTo>
                    <a:pt x="86339" y="215067"/>
                    <a:pt x="87072" y="212135"/>
                    <a:pt x="104300" y="207370"/>
                  </a:cubicBezTo>
                  <a:cubicBezTo>
                    <a:pt x="110164" y="205904"/>
                    <a:pt x="111997" y="201872"/>
                    <a:pt x="114929" y="197840"/>
                  </a:cubicBezTo>
                  <a:cubicBezTo>
                    <a:pt x="121160" y="195274"/>
                    <a:pt x="122627" y="189043"/>
                    <a:pt x="118595" y="186111"/>
                  </a:cubicBezTo>
                  <a:cubicBezTo>
                    <a:pt x="103933" y="175114"/>
                    <a:pt x="117862" y="168150"/>
                    <a:pt x="120794" y="159353"/>
                  </a:cubicBezTo>
                  <a:cubicBezTo>
                    <a:pt x="122627" y="153122"/>
                    <a:pt x="134723" y="148357"/>
                    <a:pt x="125559" y="140293"/>
                  </a:cubicBezTo>
                  <a:cubicBezTo>
                    <a:pt x="117495" y="132962"/>
                    <a:pt x="112730" y="143959"/>
                    <a:pt x="106499" y="146524"/>
                  </a:cubicBezTo>
                  <a:cubicBezTo>
                    <a:pt x="104300" y="132229"/>
                    <a:pt x="108698" y="115369"/>
                    <a:pt x="94037" y="105106"/>
                  </a:cubicBezTo>
                  <a:cubicBezTo>
                    <a:pt x="91104" y="102906"/>
                    <a:pt x="86339" y="98508"/>
                    <a:pt x="82674" y="103639"/>
                  </a:cubicBezTo>
                  <a:cubicBezTo>
                    <a:pt x="79742" y="107671"/>
                    <a:pt x="83407" y="109870"/>
                    <a:pt x="87072" y="112070"/>
                  </a:cubicBezTo>
                  <a:cubicBezTo>
                    <a:pt x="95869" y="117201"/>
                    <a:pt x="92204" y="123433"/>
                    <a:pt x="85606" y="125632"/>
                  </a:cubicBezTo>
                  <a:cubicBezTo>
                    <a:pt x="74610" y="128931"/>
                    <a:pt x="72411" y="135895"/>
                    <a:pt x="73510" y="145425"/>
                  </a:cubicBezTo>
                  <a:cubicBezTo>
                    <a:pt x="74610" y="156421"/>
                    <a:pt x="64347" y="158987"/>
                    <a:pt x="58482" y="165584"/>
                  </a:cubicBezTo>
                  <a:cubicBezTo>
                    <a:pt x="56650" y="147624"/>
                    <a:pt x="62881" y="129297"/>
                    <a:pt x="57016" y="111337"/>
                  </a:cubicBezTo>
                  <a:cubicBezTo>
                    <a:pt x="33924" y="117934"/>
                    <a:pt x="33924" y="117934"/>
                    <a:pt x="29892" y="134062"/>
                  </a:cubicBezTo>
                  <a:cubicBezTo>
                    <a:pt x="31358" y="121233"/>
                    <a:pt x="13765" y="110970"/>
                    <a:pt x="26960" y="95576"/>
                  </a:cubicBezTo>
                  <a:cubicBezTo>
                    <a:pt x="28060" y="100341"/>
                    <a:pt x="29159" y="104372"/>
                    <a:pt x="29892" y="108771"/>
                  </a:cubicBezTo>
                  <a:cubicBezTo>
                    <a:pt x="34291" y="106938"/>
                    <a:pt x="38323" y="105106"/>
                    <a:pt x="42355" y="103639"/>
                  </a:cubicBezTo>
                  <a:cubicBezTo>
                    <a:pt x="50052" y="101440"/>
                    <a:pt x="61415" y="102540"/>
                    <a:pt x="58116" y="88978"/>
                  </a:cubicBezTo>
                  <a:cubicBezTo>
                    <a:pt x="54817" y="76515"/>
                    <a:pt x="59215" y="59655"/>
                    <a:pt x="35757" y="61121"/>
                  </a:cubicBezTo>
                  <a:cubicBezTo>
                    <a:pt x="25494" y="61854"/>
                    <a:pt x="14131" y="53057"/>
                    <a:pt x="3868" y="47926"/>
                  </a:cubicBezTo>
                  <a:cubicBezTo>
                    <a:pt x="-1997" y="44993"/>
                    <a:pt x="-530" y="40961"/>
                    <a:pt x="3868" y="38029"/>
                  </a:cubicBezTo>
                  <a:cubicBezTo>
                    <a:pt x="15597" y="30332"/>
                    <a:pt x="18530" y="17503"/>
                    <a:pt x="25127" y="6507"/>
                  </a:cubicBezTo>
                  <a:cubicBezTo>
                    <a:pt x="29892" y="6507"/>
                    <a:pt x="35024" y="6140"/>
                    <a:pt x="39789" y="6140"/>
                  </a:cubicBezTo>
                  <a:cubicBezTo>
                    <a:pt x="47486" y="3941"/>
                    <a:pt x="55184" y="3208"/>
                    <a:pt x="62881" y="2108"/>
                  </a:cubicBezTo>
                  <a:cubicBezTo>
                    <a:pt x="81208" y="3574"/>
                    <a:pt x="99535" y="5040"/>
                    <a:pt x="117862" y="5774"/>
                  </a:cubicBezTo>
                  <a:cubicBezTo>
                    <a:pt x="131790" y="6507"/>
                    <a:pt x="144986" y="-4856"/>
                    <a:pt x="159647" y="2475"/>
                  </a:cubicBezTo>
                  <a:cubicBezTo>
                    <a:pt x="162213" y="3941"/>
                    <a:pt x="165145" y="4674"/>
                    <a:pt x="168078" y="6140"/>
                  </a:cubicBezTo>
                  <a:cubicBezTo>
                    <a:pt x="160747" y="7240"/>
                    <a:pt x="150117" y="2475"/>
                    <a:pt x="149384" y="17136"/>
                  </a:cubicBezTo>
                  <a:cubicBezTo>
                    <a:pt x="149384" y="18602"/>
                    <a:pt x="132523" y="16770"/>
                    <a:pt x="127758" y="20802"/>
                  </a:cubicBezTo>
                  <a:cubicBezTo>
                    <a:pt x="117495" y="30332"/>
                    <a:pt x="111631" y="26666"/>
                    <a:pt x="104300" y="16770"/>
                  </a:cubicBezTo>
                  <a:cubicBezTo>
                    <a:pt x="105766" y="25933"/>
                    <a:pt x="106499" y="33264"/>
                    <a:pt x="104666" y="41694"/>
                  </a:cubicBezTo>
                  <a:cubicBezTo>
                    <a:pt x="102467" y="51957"/>
                    <a:pt x="109798" y="58922"/>
                    <a:pt x="120794" y="60021"/>
                  </a:cubicBezTo>
                  <a:cubicBezTo>
                    <a:pt x="144619" y="62954"/>
                    <a:pt x="167711" y="62587"/>
                    <a:pt x="189703" y="49758"/>
                  </a:cubicBezTo>
                  <a:cubicBezTo>
                    <a:pt x="194468" y="46826"/>
                    <a:pt x="207664" y="47192"/>
                    <a:pt x="205098" y="61854"/>
                  </a:cubicBezTo>
                  <a:cubicBezTo>
                    <a:pt x="202532" y="75782"/>
                    <a:pt x="208397" y="92277"/>
                    <a:pt x="191169" y="101440"/>
                  </a:cubicBezTo>
                  <a:cubicBezTo>
                    <a:pt x="188237" y="102906"/>
                    <a:pt x="188970" y="110604"/>
                    <a:pt x="187870" y="115369"/>
                  </a:cubicBezTo>
                  <a:cubicBezTo>
                    <a:pt x="200333" y="120134"/>
                    <a:pt x="209496" y="117568"/>
                    <a:pt x="212429" y="103273"/>
                  </a:cubicBezTo>
                  <a:cubicBezTo>
                    <a:pt x="214261" y="94842"/>
                    <a:pt x="217560" y="90810"/>
                    <a:pt x="227457" y="91544"/>
                  </a:cubicBezTo>
                  <a:cubicBezTo>
                    <a:pt x="234788" y="92277"/>
                    <a:pt x="240286" y="85679"/>
                    <a:pt x="244684" y="78715"/>
                  </a:cubicBezTo>
                  <a:cubicBezTo>
                    <a:pt x="248716" y="72850"/>
                    <a:pt x="255680" y="68452"/>
                    <a:pt x="261911" y="74683"/>
                  </a:cubicBezTo>
                  <a:cubicBezTo>
                    <a:pt x="267409" y="80181"/>
                    <a:pt x="262644" y="88245"/>
                    <a:pt x="258246" y="90444"/>
                  </a:cubicBezTo>
                  <a:cubicBezTo>
                    <a:pt x="249449" y="94842"/>
                    <a:pt x="250182" y="99607"/>
                    <a:pt x="253481" y="106938"/>
                  </a:cubicBezTo>
                  <a:cubicBezTo>
                    <a:pt x="257146" y="114269"/>
                    <a:pt x="261545" y="113169"/>
                    <a:pt x="267043" y="110237"/>
                  </a:cubicBezTo>
                  <a:cubicBezTo>
                    <a:pt x="269975" y="108771"/>
                    <a:pt x="273274" y="107305"/>
                    <a:pt x="275107" y="110970"/>
                  </a:cubicBezTo>
                  <a:cubicBezTo>
                    <a:pt x="276573" y="113902"/>
                    <a:pt x="274740" y="116835"/>
                    <a:pt x="273274" y="119401"/>
                  </a:cubicBezTo>
                  <a:cubicBezTo>
                    <a:pt x="268876" y="127464"/>
                    <a:pt x="258246" y="123799"/>
                    <a:pt x="252015" y="130030"/>
                  </a:cubicBezTo>
                  <a:cubicBezTo>
                    <a:pt x="257513" y="137361"/>
                    <a:pt x="267409" y="134795"/>
                    <a:pt x="272541" y="142492"/>
                  </a:cubicBezTo>
                  <a:cubicBezTo>
                    <a:pt x="279139" y="152756"/>
                    <a:pt x="280238" y="158620"/>
                    <a:pt x="266310" y="161552"/>
                  </a:cubicBezTo>
                  <a:cubicBezTo>
                    <a:pt x="257513" y="163385"/>
                    <a:pt x="253481" y="162652"/>
                    <a:pt x="258612" y="153122"/>
                  </a:cubicBezTo>
                  <a:cubicBezTo>
                    <a:pt x="261545" y="147991"/>
                    <a:pt x="261911" y="143226"/>
                    <a:pt x="256780" y="139927"/>
                  </a:cubicBezTo>
                  <a:cubicBezTo>
                    <a:pt x="250549" y="136261"/>
                    <a:pt x="248716" y="141759"/>
                    <a:pt x="245784" y="146158"/>
                  </a:cubicBezTo>
                  <a:cubicBezTo>
                    <a:pt x="234054" y="163019"/>
                    <a:pt x="222325" y="147624"/>
                    <a:pt x="210596" y="147257"/>
                  </a:cubicBezTo>
                  <a:cubicBezTo>
                    <a:pt x="208030" y="138094"/>
                    <a:pt x="220126" y="138461"/>
                    <a:pt x="218293" y="128931"/>
                  </a:cubicBezTo>
                  <a:cubicBezTo>
                    <a:pt x="202899" y="137361"/>
                    <a:pt x="185305" y="121600"/>
                    <a:pt x="169544" y="135528"/>
                  </a:cubicBezTo>
                  <a:cubicBezTo>
                    <a:pt x="165878" y="138827"/>
                    <a:pt x="162946" y="141026"/>
                    <a:pt x="163312" y="145425"/>
                  </a:cubicBezTo>
                  <a:cubicBezTo>
                    <a:pt x="164046" y="153855"/>
                    <a:pt x="168444" y="145425"/>
                    <a:pt x="170643" y="146891"/>
                  </a:cubicBezTo>
                  <a:cubicBezTo>
                    <a:pt x="176874" y="150190"/>
                    <a:pt x="178341" y="154588"/>
                    <a:pt x="172842" y="160086"/>
                  </a:cubicBezTo>
                  <a:cubicBezTo>
                    <a:pt x="166611" y="166317"/>
                    <a:pt x="169544" y="169616"/>
                    <a:pt x="176141" y="172182"/>
                  </a:cubicBezTo>
                  <a:cubicBezTo>
                    <a:pt x="183106" y="175114"/>
                    <a:pt x="184938" y="170349"/>
                    <a:pt x="185671" y="164851"/>
                  </a:cubicBezTo>
                  <a:cubicBezTo>
                    <a:pt x="186404" y="159720"/>
                    <a:pt x="183839" y="152756"/>
                    <a:pt x="194102" y="154222"/>
                  </a:cubicBezTo>
                  <a:cubicBezTo>
                    <a:pt x="198867" y="154955"/>
                    <a:pt x="203632" y="153122"/>
                    <a:pt x="206197" y="159353"/>
                  </a:cubicBezTo>
                  <a:cubicBezTo>
                    <a:pt x="209496" y="168150"/>
                    <a:pt x="201433" y="168150"/>
                    <a:pt x="197767" y="171083"/>
                  </a:cubicBezTo>
                  <a:cubicBezTo>
                    <a:pt x="190803" y="176947"/>
                    <a:pt x="194468" y="185378"/>
                    <a:pt x="191536" y="192708"/>
                  </a:cubicBezTo>
                  <a:cubicBezTo>
                    <a:pt x="188604" y="200406"/>
                    <a:pt x="195934" y="212501"/>
                    <a:pt x="180906" y="215067"/>
                  </a:cubicBezTo>
                  <a:cubicBezTo>
                    <a:pt x="179807" y="215067"/>
                    <a:pt x="177974" y="221298"/>
                    <a:pt x="179074" y="223498"/>
                  </a:cubicBezTo>
                  <a:cubicBezTo>
                    <a:pt x="188604" y="239259"/>
                    <a:pt x="172476" y="242924"/>
                    <a:pt x="165878" y="250621"/>
                  </a:cubicBezTo>
                  <a:cubicBezTo>
                    <a:pt x="159647" y="257952"/>
                    <a:pt x="153782" y="248422"/>
                    <a:pt x="153416" y="245490"/>
                  </a:cubicBezTo>
                  <a:cubicBezTo>
                    <a:pt x="150484" y="227163"/>
                    <a:pt x="136922" y="231928"/>
                    <a:pt x="125559" y="231561"/>
                  </a:cubicBezTo>
                  <a:cubicBezTo>
                    <a:pt x="124093" y="226796"/>
                    <a:pt x="120794" y="222764"/>
                    <a:pt x="121160" y="217633"/>
                  </a:cubicBezTo>
                  <a:cubicBezTo>
                    <a:pt x="132523" y="212135"/>
                    <a:pt x="144619" y="213601"/>
                    <a:pt x="158181" y="212868"/>
                  </a:cubicBezTo>
                  <a:cubicBezTo>
                    <a:pt x="154515" y="203338"/>
                    <a:pt x="144619" y="197473"/>
                    <a:pt x="145719" y="186477"/>
                  </a:cubicBezTo>
                  <a:cubicBezTo>
                    <a:pt x="139854" y="197473"/>
                    <a:pt x="142053" y="212501"/>
                    <a:pt x="122993" y="214334"/>
                  </a:cubicBezTo>
                  <a:cubicBezTo>
                    <a:pt x="114196" y="215067"/>
                    <a:pt x="117495" y="227529"/>
                    <a:pt x="119694" y="235227"/>
                  </a:cubicBezTo>
                  <a:cubicBezTo>
                    <a:pt x="120794" y="238526"/>
                    <a:pt x="119694" y="243291"/>
                    <a:pt x="125559" y="242558"/>
                  </a:cubicBezTo>
                  <a:cubicBezTo>
                    <a:pt x="138021" y="252454"/>
                    <a:pt x="124093" y="262717"/>
                    <a:pt x="125559" y="272614"/>
                  </a:cubicBezTo>
                  <a:cubicBezTo>
                    <a:pt x="122627" y="278845"/>
                    <a:pt x="114563" y="275913"/>
                    <a:pt x="110897" y="281044"/>
                  </a:cubicBezTo>
                  <a:cubicBezTo>
                    <a:pt x="111264" y="284343"/>
                    <a:pt x="103200" y="276279"/>
                    <a:pt x="106499" y="283976"/>
                  </a:cubicBezTo>
                  <a:cubicBezTo>
                    <a:pt x="107965" y="287642"/>
                    <a:pt x="108698" y="291674"/>
                    <a:pt x="107965" y="295706"/>
                  </a:cubicBezTo>
                  <a:cubicBezTo>
                    <a:pt x="105399" y="301204"/>
                    <a:pt x="103200" y="306702"/>
                    <a:pt x="102467" y="312566"/>
                  </a:cubicBezTo>
                  <a:cubicBezTo>
                    <a:pt x="102100" y="313666"/>
                    <a:pt x="101734" y="314766"/>
                    <a:pt x="102100" y="315865"/>
                  </a:cubicBezTo>
                  <a:cubicBezTo>
                    <a:pt x="102467" y="313299"/>
                    <a:pt x="102467" y="316965"/>
                    <a:pt x="102834" y="314399"/>
                  </a:cubicBezTo>
                  <a:cubicBezTo>
                    <a:pt x="105033" y="310001"/>
                    <a:pt x="107965" y="307435"/>
                    <a:pt x="113097" y="308168"/>
                  </a:cubicBezTo>
                  <a:cubicBezTo>
                    <a:pt x="115662" y="309268"/>
                    <a:pt x="116396" y="311833"/>
                    <a:pt x="117862" y="313666"/>
                  </a:cubicBezTo>
                  <a:cubicBezTo>
                    <a:pt x="123726" y="318064"/>
                    <a:pt x="122260" y="305969"/>
                    <a:pt x="128491" y="310001"/>
                  </a:cubicBezTo>
                  <a:cubicBezTo>
                    <a:pt x="126292" y="326495"/>
                    <a:pt x="116762" y="342989"/>
                    <a:pt x="122260" y="361316"/>
                  </a:cubicBezTo>
                  <a:cubicBezTo>
                    <a:pt x="124459" y="368280"/>
                    <a:pt x="116762" y="362049"/>
                    <a:pt x="114929" y="363882"/>
                  </a:cubicBezTo>
                  <a:cubicBezTo>
                    <a:pt x="109431" y="369380"/>
                    <a:pt x="104300" y="375611"/>
                    <a:pt x="98802" y="381476"/>
                  </a:cubicBezTo>
                  <a:cubicBezTo>
                    <a:pt x="96969" y="382209"/>
                    <a:pt x="94037" y="382209"/>
                    <a:pt x="93670" y="381109"/>
                  </a:cubicBezTo>
                  <a:cubicBezTo>
                    <a:pt x="89272" y="362416"/>
                    <a:pt x="75343" y="369746"/>
                    <a:pt x="61048" y="369380"/>
                  </a:cubicBezTo>
                  <a:cubicBezTo>
                    <a:pt x="76443" y="376711"/>
                    <a:pt x="82307" y="393205"/>
                    <a:pt x="98802" y="392838"/>
                  </a:cubicBezTo>
                  <a:cubicBezTo>
                    <a:pt x="103567" y="393571"/>
                    <a:pt x="108698" y="393571"/>
                    <a:pt x="113463" y="395038"/>
                  </a:cubicBezTo>
                  <a:cubicBezTo>
                    <a:pt x="116762" y="396137"/>
                    <a:pt x="120794" y="397970"/>
                    <a:pt x="120427" y="402735"/>
                  </a:cubicBezTo>
                  <a:cubicBezTo>
                    <a:pt x="120427" y="406400"/>
                    <a:pt x="116762" y="406767"/>
                    <a:pt x="114196" y="408233"/>
                  </a:cubicBezTo>
                  <a:cubicBezTo>
                    <a:pt x="98069" y="417396"/>
                    <a:pt x="92204" y="436090"/>
                    <a:pt x="101367" y="452218"/>
                  </a:cubicBezTo>
                  <a:cubicBezTo>
                    <a:pt x="105399" y="459182"/>
                    <a:pt x="103200" y="463580"/>
                    <a:pt x="98802" y="468345"/>
                  </a:cubicBezTo>
                  <a:cubicBezTo>
                    <a:pt x="90738" y="471644"/>
                    <a:pt x="99535" y="479342"/>
                    <a:pt x="95136" y="483373"/>
                  </a:cubicBezTo>
                  <a:cubicBezTo>
                    <a:pt x="79009" y="489971"/>
                    <a:pt x="76443" y="479342"/>
                    <a:pt x="75710" y="465779"/>
                  </a:cubicBezTo>
                  <a:cubicBezTo>
                    <a:pt x="68379" y="470911"/>
                    <a:pt x="62148" y="476043"/>
                    <a:pt x="54084" y="472011"/>
                  </a:cubicBezTo>
                  <a:cubicBezTo>
                    <a:pt x="33924" y="462114"/>
                    <a:pt x="30259" y="456250"/>
                    <a:pt x="36490" y="441588"/>
                  </a:cubicBezTo>
                  <a:close/>
                </a:path>
              </a:pathLst>
            </a:custGeom>
            <a:solidFill>
              <a:srgbClr val="C8A5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97B8CF9C-35C4-4C44-8B77-604B893EA4C0}"/>
                </a:ext>
              </a:extLst>
            </p:cNvPr>
            <p:cNvSpPr/>
            <p:nvPr/>
          </p:nvSpPr>
          <p:spPr>
            <a:xfrm>
              <a:off x="11615380" y="5802732"/>
              <a:ext cx="151930" cy="232718"/>
            </a:xfrm>
            <a:custGeom>
              <a:avLst/>
              <a:gdLst>
                <a:gd name="connsiteX0" fmla="*/ 118209 w 151930"/>
                <a:gd name="connsiteY0" fmla="*/ 0 h 232718"/>
                <a:gd name="connsiteX1" fmla="*/ 136902 w 151930"/>
                <a:gd name="connsiteY1" fmla="*/ 30056 h 232718"/>
                <a:gd name="connsiteX2" fmla="*/ 151930 w 151930"/>
                <a:gd name="connsiteY2" fmla="*/ 56447 h 232718"/>
                <a:gd name="connsiteX3" fmla="*/ 137269 w 151930"/>
                <a:gd name="connsiteY3" fmla="*/ 82838 h 232718"/>
                <a:gd name="connsiteX4" fmla="*/ 142034 w 151930"/>
                <a:gd name="connsiteY4" fmla="*/ 96766 h 232718"/>
                <a:gd name="connsiteX5" fmla="*/ 113444 w 151930"/>
                <a:gd name="connsiteY5" fmla="*/ 89069 h 232718"/>
                <a:gd name="connsiteX6" fmla="*/ 96949 w 151930"/>
                <a:gd name="connsiteY6" fmla="*/ 107029 h 232718"/>
                <a:gd name="connsiteX7" fmla="*/ 107213 w 151930"/>
                <a:gd name="connsiteY7" fmla="*/ 109962 h 232718"/>
                <a:gd name="connsiteX8" fmla="*/ 119675 w 151930"/>
                <a:gd name="connsiteY8" fmla="*/ 109962 h 232718"/>
                <a:gd name="connsiteX9" fmla="*/ 114177 w 151930"/>
                <a:gd name="connsiteY9" fmla="*/ 120591 h 232718"/>
                <a:gd name="connsiteX10" fmla="*/ 121141 w 151930"/>
                <a:gd name="connsiteY10" fmla="*/ 138185 h 232718"/>
                <a:gd name="connsiteX11" fmla="*/ 92551 w 151930"/>
                <a:gd name="connsiteY11" fmla="*/ 159811 h 232718"/>
                <a:gd name="connsiteX12" fmla="*/ 128472 w 151930"/>
                <a:gd name="connsiteY12" fmla="*/ 182903 h 232718"/>
                <a:gd name="connsiteX13" fmla="*/ 137269 w 151930"/>
                <a:gd name="connsiteY13" fmla="*/ 184369 h 232718"/>
                <a:gd name="connsiteX14" fmla="*/ 142034 w 151930"/>
                <a:gd name="connsiteY14" fmla="*/ 187668 h 232718"/>
                <a:gd name="connsiteX15" fmla="*/ 137269 w 151930"/>
                <a:gd name="connsiteY15" fmla="*/ 197198 h 232718"/>
                <a:gd name="connsiteX16" fmla="*/ 123707 w 151930"/>
                <a:gd name="connsiteY16" fmla="*/ 193899 h 232718"/>
                <a:gd name="connsiteX17" fmla="*/ 121508 w 151930"/>
                <a:gd name="connsiteY17" fmla="*/ 214425 h 232718"/>
                <a:gd name="connsiteX18" fmla="*/ 88886 w 151930"/>
                <a:gd name="connsiteY18" fmla="*/ 224322 h 232718"/>
                <a:gd name="connsiteX19" fmla="*/ 69093 w 151930"/>
                <a:gd name="connsiteY19" fmla="*/ 214425 h 232718"/>
                <a:gd name="connsiteX20" fmla="*/ 65061 w 151930"/>
                <a:gd name="connsiteY20" fmla="*/ 200130 h 232718"/>
                <a:gd name="connsiteX21" fmla="*/ 32439 w 151930"/>
                <a:gd name="connsiteY21" fmla="*/ 180337 h 232718"/>
                <a:gd name="connsiteX22" fmla="*/ 47833 w 151930"/>
                <a:gd name="connsiteY22" fmla="*/ 173739 h 232718"/>
                <a:gd name="connsiteX23" fmla="*/ 49299 w 151930"/>
                <a:gd name="connsiteY23" fmla="*/ 160544 h 232718"/>
                <a:gd name="connsiteX24" fmla="*/ 37570 w 151930"/>
                <a:gd name="connsiteY24" fmla="*/ 163110 h 232718"/>
                <a:gd name="connsiteX25" fmla="*/ 15944 w 151930"/>
                <a:gd name="connsiteY25" fmla="*/ 153580 h 232718"/>
                <a:gd name="connsiteX26" fmla="*/ 5681 w 151930"/>
                <a:gd name="connsiteY26" fmla="*/ 134886 h 232718"/>
                <a:gd name="connsiteX27" fmla="*/ 2016 w 151930"/>
                <a:gd name="connsiteY27" fmla="*/ 110695 h 232718"/>
                <a:gd name="connsiteX28" fmla="*/ 2016 w 151930"/>
                <a:gd name="connsiteY28" fmla="*/ 85770 h 232718"/>
                <a:gd name="connsiteX29" fmla="*/ 3482 w 151930"/>
                <a:gd name="connsiteY29" fmla="*/ 78806 h 232718"/>
                <a:gd name="connsiteX30" fmla="*/ 10080 w 151930"/>
                <a:gd name="connsiteY30" fmla="*/ 79172 h 232718"/>
                <a:gd name="connsiteX31" fmla="*/ 28773 w 151930"/>
                <a:gd name="connsiteY31" fmla="*/ 78439 h 232718"/>
                <a:gd name="connsiteX32" fmla="*/ 18510 w 151930"/>
                <a:gd name="connsiteY32" fmla="*/ 44351 h 232718"/>
                <a:gd name="connsiteX33" fmla="*/ 13379 w 151930"/>
                <a:gd name="connsiteY33" fmla="*/ 28957 h 232718"/>
                <a:gd name="connsiteX34" fmla="*/ 14845 w 151930"/>
                <a:gd name="connsiteY34" fmla="*/ 9530 h 232718"/>
                <a:gd name="connsiteX35" fmla="*/ 32072 w 151930"/>
                <a:gd name="connsiteY35" fmla="*/ 20893 h 232718"/>
                <a:gd name="connsiteX36" fmla="*/ 42702 w 151930"/>
                <a:gd name="connsiteY36" fmla="*/ 22359 h 232718"/>
                <a:gd name="connsiteX37" fmla="*/ 76790 w 151930"/>
                <a:gd name="connsiteY37" fmla="*/ 12096 h 232718"/>
                <a:gd name="connsiteX38" fmla="*/ 80089 w 151930"/>
                <a:gd name="connsiteY38" fmla="*/ 8064 h 232718"/>
                <a:gd name="connsiteX39" fmla="*/ 118209 w 151930"/>
                <a:gd name="connsiteY39" fmla="*/ 0 h 23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1930" h="232718">
                  <a:moveTo>
                    <a:pt x="118209" y="0"/>
                  </a:moveTo>
                  <a:cubicBezTo>
                    <a:pt x="111978" y="17960"/>
                    <a:pt x="132504" y="19060"/>
                    <a:pt x="136902" y="30056"/>
                  </a:cubicBezTo>
                  <a:cubicBezTo>
                    <a:pt x="138002" y="41052"/>
                    <a:pt x="149731" y="46184"/>
                    <a:pt x="151930" y="56447"/>
                  </a:cubicBezTo>
                  <a:cubicBezTo>
                    <a:pt x="148631" y="65977"/>
                    <a:pt x="148631" y="76607"/>
                    <a:pt x="137269" y="82838"/>
                  </a:cubicBezTo>
                  <a:cubicBezTo>
                    <a:pt x="127372" y="88336"/>
                    <a:pt x="136536" y="92368"/>
                    <a:pt x="142034" y="96766"/>
                  </a:cubicBezTo>
                  <a:cubicBezTo>
                    <a:pt x="130304" y="98232"/>
                    <a:pt x="122607" y="91635"/>
                    <a:pt x="113444" y="89069"/>
                  </a:cubicBezTo>
                  <a:cubicBezTo>
                    <a:pt x="100981" y="85770"/>
                    <a:pt x="108312" y="105563"/>
                    <a:pt x="96949" y="107029"/>
                  </a:cubicBezTo>
                  <a:cubicBezTo>
                    <a:pt x="100248" y="108129"/>
                    <a:pt x="103914" y="109962"/>
                    <a:pt x="107213" y="109962"/>
                  </a:cubicBezTo>
                  <a:cubicBezTo>
                    <a:pt x="111244" y="109962"/>
                    <a:pt x="115643" y="102631"/>
                    <a:pt x="119675" y="109962"/>
                  </a:cubicBezTo>
                  <a:cubicBezTo>
                    <a:pt x="122607" y="115460"/>
                    <a:pt x="116743" y="117659"/>
                    <a:pt x="114177" y="120591"/>
                  </a:cubicBezTo>
                  <a:cubicBezTo>
                    <a:pt x="106480" y="130488"/>
                    <a:pt x="119675" y="132320"/>
                    <a:pt x="121141" y="138185"/>
                  </a:cubicBezTo>
                  <a:cubicBezTo>
                    <a:pt x="112344" y="144783"/>
                    <a:pt x="104647" y="150647"/>
                    <a:pt x="92551" y="159811"/>
                  </a:cubicBezTo>
                  <a:cubicBezTo>
                    <a:pt x="113077" y="159811"/>
                    <a:pt x="124073" y="167142"/>
                    <a:pt x="128472" y="182903"/>
                  </a:cubicBezTo>
                  <a:cubicBezTo>
                    <a:pt x="129205" y="185469"/>
                    <a:pt x="131771" y="195365"/>
                    <a:pt x="137269" y="184369"/>
                  </a:cubicBezTo>
                  <a:cubicBezTo>
                    <a:pt x="139468" y="179970"/>
                    <a:pt x="142400" y="184369"/>
                    <a:pt x="142034" y="187668"/>
                  </a:cubicBezTo>
                  <a:cubicBezTo>
                    <a:pt x="141667" y="191333"/>
                    <a:pt x="144599" y="197564"/>
                    <a:pt x="137269" y="197198"/>
                  </a:cubicBezTo>
                  <a:cubicBezTo>
                    <a:pt x="132870" y="196831"/>
                    <a:pt x="128472" y="194999"/>
                    <a:pt x="123707" y="193899"/>
                  </a:cubicBezTo>
                  <a:cubicBezTo>
                    <a:pt x="118209" y="200130"/>
                    <a:pt x="141301" y="209660"/>
                    <a:pt x="121508" y="214425"/>
                  </a:cubicBezTo>
                  <a:cubicBezTo>
                    <a:pt x="115276" y="235318"/>
                    <a:pt x="108679" y="237884"/>
                    <a:pt x="88886" y="224322"/>
                  </a:cubicBezTo>
                  <a:cubicBezTo>
                    <a:pt x="82654" y="219923"/>
                    <a:pt x="74224" y="219923"/>
                    <a:pt x="69093" y="214425"/>
                  </a:cubicBezTo>
                  <a:cubicBezTo>
                    <a:pt x="70192" y="209294"/>
                    <a:pt x="76423" y="204162"/>
                    <a:pt x="65061" y="200130"/>
                  </a:cubicBezTo>
                  <a:cubicBezTo>
                    <a:pt x="53698" y="196098"/>
                    <a:pt x="44168" y="187668"/>
                    <a:pt x="32439" y="180337"/>
                  </a:cubicBezTo>
                  <a:cubicBezTo>
                    <a:pt x="38303" y="177038"/>
                    <a:pt x="46367" y="182536"/>
                    <a:pt x="47833" y="173739"/>
                  </a:cubicBezTo>
                  <a:cubicBezTo>
                    <a:pt x="48566" y="169341"/>
                    <a:pt x="54798" y="164942"/>
                    <a:pt x="49299" y="160544"/>
                  </a:cubicBezTo>
                  <a:cubicBezTo>
                    <a:pt x="44901" y="156879"/>
                    <a:pt x="40502" y="160177"/>
                    <a:pt x="37570" y="163110"/>
                  </a:cubicBezTo>
                  <a:cubicBezTo>
                    <a:pt x="22542" y="176672"/>
                    <a:pt x="18510" y="168241"/>
                    <a:pt x="15944" y="153580"/>
                  </a:cubicBezTo>
                  <a:cubicBezTo>
                    <a:pt x="14845" y="146615"/>
                    <a:pt x="13012" y="139651"/>
                    <a:pt x="5681" y="134886"/>
                  </a:cubicBezTo>
                  <a:cubicBezTo>
                    <a:pt x="-3116" y="129388"/>
                    <a:pt x="550" y="118392"/>
                    <a:pt x="2016" y="110695"/>
                  </a:cubicBezTo>
                  <a:cubicBezTo>
                    <a:pt x="3849" y="101898"/>
                    <a:pt x="8614" y="94201"/>
                    <a:pt x="2016" y="85770"/>
                  </a:cubicBezTo>
                  <a:cubicBezTo>
                    <a:pt x="916" y="84670"/>
                    <a:pt x="2016" y="80639"/>
                    <a:pt x="3482" y="78806"/>
                  </a:cubicBezTo>
                  <a:cubicBezTo>
                    <a:pt x="5315" y="76240"/>
                    <a:pt x="7881" y="77706"/>
                    <a:pt x="10080" y="79172"/>
                  </a:cubicBezTo>
                  <a:cubicBezTo>
                    <a:pt x="16678" y="83937"/>
                    <a:pt x="22909" y="94567"/>
                    <a:pt x="28773" y="78439"/>
                  </a:cubicBezTo>
                  <a:cubicBezTo>
                    <a:pt x="35004" y="61945"/>
                    <a:pt x="31339" y="44718"/>
                    <a:pt x="18510" y="44351"/>
                  </a:cubicBezTo>
                  <a:cubicBezTo>
                    <a:pt x="-2382" y="43618"/>
                    <a:pt x="4582" y="35554"/>
                    <a:pt x="13379" y="28957"/>
                  </a:cubicBezTo>
                  <a:cubicBezTo>
                    <a:pt x="22542" y="21626"/>
                    <a:pt x="2016" y="13195"/>
                    <a:pt x="14845" y="9530"/>
                  </a:cubicBezTo>
                  <a:cubicBezTo>
                    <a:pt x="21809" y="7697"/>
                    <a:pt x="22542" y="22725"/>
                    <a:pt x="32072" y="20893"/>
                  </a:cubicBezTo>
                  <a:cubicBezTo>
                    <a:pt x="35738" y="20160"/>
                    <a:pt x="39036" y="19793"/>
                    <a:pt x="42702" y="22359"/>
                  </a:cubicBezTo>
                  <a:cubicBezTo>
                    <a:pt x="58829" y="34821"/>
                    <a:pt x="67260" y="21992"/>
                    <a:pt x="76790" y="12096"/>
                  </a:cubicBezTo>
                  <a:cubicBezTo>
                    <a:pt x="77889" y="10996"/>
                    <a:pt x="76790" y="5132"/>
                    <a:pt x="80089" y="8064"/>
                  </a:cubicBezTo>
                  <a:cubicBezTo>
                    <a:pt x="96949" y="23459"/>
                    <a:pt x="107579" y="12462"/>
                    <a:pt x="118209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3820B95C-6EA5-459B-BD3F-8DFF6C4B58F7}"/>
                </a:ext>
              </a:extLst>
            </p:cNvPr>
            <p:cNvSpPr/>
            <p:nvPr/>
          </p:nvSpPr>
          <p:spPr>
            <a:xfrm>
              <a:off x="11827867" y="5692156"/>
              <a:ext cx="120146" cy="160672"/>
            </a:xfrm>
            <a:custGeom>
              <a:avLst/>
              <a:gdLst>
                <a:gd name="connsiteX0" fmla="*/ 56003 w 120146"/>
                <a:gd name="connsiteY0" fmla="*/ 155661 h 160672"/>
                <a:gd name="connsiteX1" fmla="*/ 51971 w 120146"/>
                <a:gd name="connsiteY1" fmla="*/ 159693 h 160672"/>
                <a:gd name="connsiteX2" fmla="*/ 43174 w 120146"/>
                <a:gd name="connsiteY2" fmla="*/ 160426 h 160672"/>
                <a:gd name="connsiteX3" fmla="*/ 51604 w 120146"/>
                <a:gd name="connsiteY3" fmla="*/ 143198 h 160672"/>
                <a:gd name="connsiteX4" fmla="*/ 32178 w 120146"/>
                <a:gd name="connsiteY4" fmla="*/ 134401 h 160672"/>
                <a:gd name="connsiteX5" fmla="*/ 11285 w 120146"/>
                <a:gd name="connsiteY5" fmla="*/ 127804 h 160672"/>
                <a:gd name="connsiteX6" fmla="*/ 1755 w 120146"/>
                <a:gd name="connsiteY6" fmla="*/ 124138 h 160672"/>
                <a:gd name="connsiteX7" fmla="*/ 1022 w 120146"/>
                <a:gd name="connsiteY7" fmla="*/ 117541 h 160672"/>
                <a:gd name="connsiteX8" fmla="*/ 12751 w 120146"/>
                <a:gd name="connsiteY8" fmla="*/ 90783 h 160672"/>
                <a:gd name="connsiteX9" fmla="*/ 38409 w 120146"/>
                <a:gd name="connsiteY9" fmla="*/ 79421 h 160672"/>
                <a:gd name="connsiteX10" fmla="*/ 40241 w 120146"/>
                <a:gd name="connsiteY10" fmla="*/ 73556 h 160672"/>
                <a:gd name="connsiteX11" fmla="*/ 51971 w 120146"/>
                <a:gd name="connsiteY11" fmla="*/ 58528 h 160672"/>
                <a:gd name="connsiteX12" fmla="*/ 59301 w 120146"/>
                <a:gd name="connsiteY12" fmla="*/ 50831 h 160672"/>
                <a:gd name="connsiteX13" fmla="*/ 64433 w 120146"/>
                <a:gd name="connsiteY13" fmla="*/ 39835 h 160672"/>
                <a:gd name="connsiteX14" fmla="*/ 70298 w 120146"/>
                <a:gd name="connsiteY14" fmla="*/ 29571 h 160672"/>
                <a:gd name="connsiteX15" fmla="*/ 51971 w 120146"/>
                <a:gd name="connsiteY15" fmla="*/ 28472 h 160672"/>
                <a:gd name="connsiteX16" fmla="*/ 36210 w 120146"/>
                <a:gd name="connsiteY16" fmla="*/ 43500 h 160672"/>
                <a:gd name="connsiteX17" fmla="*/ 71031 w 120146"/>
                <a:gd name="connsiteY17" fmla="*/ 9045 h 160672"/>
                <a:gd name="connsiteX18" fmla="*/ 85692 w 120146"/>
                <a:gd name="connsiteY18" fmla="*/ 981 h 160672"/>
                <a:gd name="connsiteX19" fmla="*/ 96688 w 120146"/>
                <a:gd name="connsiteY19" fmla="*/ 981 h 160672"/>
                <a:gd name="connsiteX20" fmla="*/ 100720 w 120146"/>
                <a:gd name="connsiteY20" fmla="*/ 6113 h 160672"/>
                <a:gd name="connsiteX21" fmla="*/ 108418 w 120146"/>
                <a:gd name="connsiteY21" fmla="*/ 9412 h 160672"/>
                <a:gd name="connsiteX22" fmla="*/ 119780 w 120146"/>
                <a:gd name="connsiteY22" fmla="*/ 24440 h 160672"/>
                <a:gd name="connsiteX23" fmla="*/ 108418 w 120146"/>
                <a:gd name="connsiteY23" fmla="*/ 31771 h 160672"/>
                <a:gd name="connsiteX24" fmla="*/ 120147 w 120146"/>
                <a:gd name="connsiteY24" fmla="*/ 43500 h 160672"/>
                <a:gd name="connsiteX25" fmla="*/ 108051 w 120146"/>
                <a:gd name="connsiteY25" fmla="*/ 50464 h 160672"/>
                <a:gd name="connsiteX26" fmla="*/ 89724 w 120146"/>
                <a:gd name="connsiteY26" fmla="*/ 60361 h 160672"/>
                <a:gd name="connsiteX27" fmla="*/ 108051 w 120146"/>
                <a:gd name="connsiteY27" fmla="*/ 91883 h 160672"/>
                <a:gd name="connsiteX28" fmla="*/ 108051 w 120146"/>
                <a:gd name="connsiteY28" fmla="*/ 95548 h 160672"/>
                <a:gd name="connsiteX29" fmla="*/ 93023 w 120146"/>
                <a:gd name="connsiteY29" fmla="*/ 95548 h 160672"/>
                <a:gd name="connsiteX30" fmla="*/ 90457 w 120146"/>
                <a:gd name="connsiteY30" fmla="*/ 95182 h 160672"/>
                <a:gd name="connsiteX31" fmla="*/ 72130 w 120146"/>
                <a:gd name="connsiteY31" fmla="*/ 105445 h 160672"/>
                <a:gd name="connsiteX32" fmla="*/ 70298 w 120146"/>
                <a:gd name="connsiteY32" fmla="*/ 106911 h 160672"/>
                <a:gd name="connsiteX33" fmla="*/ 55270 w 120146"/>
                <a:gd name="connsiteY33" fmla="*/ 125604 h 160672"/>
                <a:gd name="connsiteX34" fmla="*/ 51238 w 120146"/>
                <a:gd name="connsiteY34" fmla="*/ 94449 h 160672"/>
                <a:gd name="connsiteX35" fmla="*/ 57835 w 120146"/>
                <a:gd name="connsiteY35" fmla="*/ 89317 h 160672"/>
                <a:gd name="connsiteX36" fmla="*/ 54170 w 120146"/>
                <a:gd name="connsiteY36" fmla="*/ 87485 h 160672"/>
                <a:gd name="connsiteX37" fmla="*/ 47206 w 120146"/>
                <a:gd name="connsiteY37" fmla="*/ 113875 h 160672"/>
                <a:gd name="connsiteX38" fmla="*/ 38775 w 120146"/>
                <a:gd name="connsiteY38" fmla="*/ 119740 h 160672"/>
                <a:gd name="connsiteX39" fmla="*/ 55270 w 120146"/>
                <a:gd name="connsiteY39" fmla="*/ 133302 h 160672"/>
                <a:gd name="connsiteX40" fmla="*/ 58935 w 120146"/>
                <a:gd name="connsiteY40" fmla="*/ 136967 h 160672"/>
                <a:gd name="connsiteX41" fmla="*/ 56003 w 120146"/>
                <a:gd name="connsiteY41" fmla="*/ 155661 h 16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146" h="160672">
                  <a:moveTo>
                    <a:pt x="56003" y="155661"/>
                  </a:moveTo>
                  <a:cubicBezTo>
                    <a:pt x="54536" y="157127"/>
                    <a:pt x="53437" y="158226"/>
                    <a:pt x="51971" y="159693"/>
                  </a:cubicBezTo>
                  <a:cubicBezTo>
                    <a:pt x="49038" y="160059"/>
                    <a:pt x="43540" y="161159"/>
                    <a:pt x="43174" y="160426"/>
                  </a:cubicBezTo>
                  <a:cubicBezTo>
                    <a:pt x="40241" y="153095"/>
                    <a:pt x="47572" y="150163"/>
                    <a:pt x="51604" y="143198"/>
                  </a:cubicBezTo>
                  <a:cubicBezTo>
                    <a:pt x="43174" y="143198"/>
                    <a:pt x="36576" y="141366"/>
                    <a:pt x="32178" y="134401"/>
                  </a:cubicBezTo>
                  <a:cubicBezTo>
                    <a:pt x="27779" y="128170"/>
                    <a:pt x="24114" y="113142"/>
                    <a:pt x="11285" y="127804"/>
                  </a:cubicBezTo>
                  <a:cubicBezTo>
                    <a:pt x="9086" y="130369"/>
                    <a:pt x="4321" y="126338"/>
                    <a:pt x="1755" y="124138"/>
                  </a:cubicBezTo>
                  <a:cubicBezTo>
                    <a:pt x="-444" y="122306"/>
                    <a:pt x="-444" y="117907"/>
                    <a:pt x="1022" y="117541"/>
                  </a:cubicBezTo>
                  <a:cubicBezTo>
                    <a:pt x="16783" y="113875"/>
                    <a:pt x="6886" y="99947"/>
                    <a:pt x="12751" y="90783"/>
                  </a:cubicBezTo>
                  <a:cubicBezTo>
                    <a:pt x="25580" y="97748"/>
                    <a:pt x="35476" y="96281"/>
                    <a:pt x="38409" y="79421"/>
                  </a:cubicBezTo>
                  <a:cubicBezTo>
                    <a:pt x="38775" y="77588"/>
                    <a:pt x="41708" y="76488"/>
                    <a:pt x="40241" y="73556"/>
                  </a:cubicBezTo>
                  <a:cubicBezTo>
                    <a:pt x="33644" y="60727"/>
                    <a:pt x="33644" y="60727"/>
                    <a:pt x="51971" y="58528"/>
                  </a:cubicBezTo>
                  <a:cubicBezTo>
                    <a:pt x="57102" y="58528"/>
                    <a:pt x="58202" y="54863"/>
                    <a:pt x="59301" y="50831"/>
                  </a:cubicBezTo>
                  <a:cubicBezTo>
                    <a:pt x="62234" y="47532"/>
                    <a:pt x="59301" y="41667"/>
                    <a:pt x="64433" y="39835"/>
                  </a:cubicBezTo>
                  <a:cubicBezTo>
                    <a:pt x="69565" y="38002"/>
                    <a:pt x="73230" y="35803"/>
                    <a:pt x="70298" y="29571"/>
                  </a:cubicBezTo>
                  <a:cubicBezTo>
                    <a:pt x="64067" y="35069"/>
                    <a:pt x="58935" y="20774"/>
                    <a:pt x="51971" y="28472"/>
                  </a:cubicBezTo>
                  <a:cubicBezTo>
                    <a:pt x="47572" y="33603"/>
                    <a:pt x="42441" y="37635"/>
                    <a:pt x="36210" y="43500"/>
                  </a:cubicBezTo>
                  <a:cubicBezTo>
                    <a:pt x="39875" y="25539"/>
                    <a:pt x="57835" y="6113"/>
                    <a:pt x="71031" y="9045"/>
                  </a:cubicBezTo>
                  <a:cubicBezTo>
                    <a:pt x="81660" y="11244"/>
                    <a:pt x="79095" y="-485"/>
                    <a:pt x="85692" y="981"/>
                  </a:cubicBezTo>
                  <a:cubicBezTo>
                    <a:pt x="88991" y="1714"/>
                    <a:pt x="91923" y="17109"/>
                    <a:pt x="96688" y="981"/>
                  </a:cubicBezTo>
                  <a:cubicBezTo>
                    <a:pt x="97422" y="-2317"/>
                    <a:pt x="100354" y="3547"/>
                    <a:pt x="100720" y="6113"/>
                  </a:cubicBezTo>
                  <a:cubicBezTo>
                    <a:pt x="101087" y="12344"/>
                    <a:pt x="104752" y="10878"/>
                    <a:pt x="108418" y="9412"/>
                  </a:cubicBezTo>
                  <a:cubicBezTo>
                    <a:pt x="116848" y="10878"/>
                    <a:pt x="117215" y="18209"/>
                    <a:pt x="119780" y="24440"/>
                  </a:cubicBezTo>
                  <a:cubicBezTo>
                    <a:pt x="116115" y="27006"/>
                    <a:pt x="112450" y="29571"/>
                    <a:pt x="108418" y="31771"/>
                  </a:cubicBezTo>
                  <a:cubicBezTo>
                    <a:pt x="109517" y="38735"/>
                    <a:pt x="109517" y="38735"/>
                    <a:pt x="120147" y="43500"/>
                  </a:cubicBezTo>
                  <a:cubicBezTo>
                    <a:pt x="119414" y="51564"/>
                    <a:pt x="110617" y="46066"/>
                    <a:pt x="108051" y="50464"/>
                  </a:cubicBezTo>
                  <a:cubicBezTo>
                    <a:pt x="104752" y="68058"/>
                    <a:pt x="104752" y="68058"/>
                    <a:pt x="89724" y="60361"/>
                  </a:cubicBezTo>
                  <a:cubicBezTo>
                    <a:pt x="93390" y="71357"/>
                    <a:pt x="100720" y="81620"/>
                    <a:pt x="108051" y="91883"/>
                  </a:cubicBezTo>
                  <a:cubicBezTo>
                    <a:pt x="108051" y="92983"/>
                    <a:pt x="108051" y="94449"/>
                    <a:pt x="108051" y="95548"/>
                  </a:cubicBezTo>
                  <a:cubicBezTo>
                    <a:pt x="102920" y="104345"/>
                    <a:pt x="98155" y="94815"/>
                    <a:pt x="93023" y="95548"/>
                  </a:cubicBezTo>
                  <a:cubicBezTo>
                    <a:pt x="92290" y="95548"/>
                    <a:pt x="91557" y="95182"/>
                    <a:pt x="90457" y="95182"/>
                  </a:cubicBezTo>
                  <a:cubicBezTo>
                    <a:pt x="80561" y="91883"/>
                    <a:pt x="76162" y="97748"/>
                    <a:pt x="72130" y="105445"/>
                  </a:cubicBezTo>
                  <a:cubicBezTo>
                    <a:pt x="71397" y="105811"/>
                    <a:pt x="70664" y="106545"/>
                    <a:pt x="70298" y="106911"/>
                  </a:cubicBezTo>
                  <a:cubicBezTo>
                    <a:pt x="65166" y="113142"/>
                    <a:pt x="66266" y="124138"/>
                    <a:pt x="55270" y="125604"/>
                  </a:cubicBezTo>
                  <a:cubicBezTo>
                    <a:pt x="49405" y="115708"/>
                    <a:pt x="39508" y="106178"/>
                    <a:pt x="51238" y="94449"/>
                  </a:cubicBezTo>
                  <a:cubicBezTo>
                    <a:pt x="53437" y="92983"/>
                    <a:pt x="57469" y="92983"/>
                    <a:pt x="57835" y="89317"/>
                  </a:cubicBezTo>
                  <a:cubicBezTo>
                    <a:pt x="57835" y="87118"/>
                    <a:pt x="56369" y="86385"/>
                    <a:pt x="54170" y="87485"/>
                  </a:cubicBezTo>
                  <a:cubicBezTo>
                    <a:pt x="47939" y="95182"/>
                    <a:pt x="42074" y="102513"/>
                    <a:pt x="47206" y="113875"/>
                  </a:cubicBezTo>
                  <a:cubicBezTo>
                    <a:pt x="49772" y="119740"/>
                    <a:pt x="45007" y="120840"/>
                    <a:pt x="38775" y="119740"/>
                  </a:cubicBezTo>
                  <a:cubicBezTo>
                    <a:pt x="43174" y="126338"/>
                    <a:pt x="52337" y="126338"/>
                    <a:pt x="55270" y="133302"/>
                  </a:cubicBezTo>
                  <a:cubicBezTo>
                    <a:pt x="56369" y="134401"/>
                    <a:pt x="57835" y="135868"/>
                    <a:pt x="58935" y="136967"/>
                  </a:cubicBezTo>
                  <a:cubicBezTo>
                    <a:pt x="62600" y="143931"/>
                    <a:pt x="60401" y="150163"/>
                    <a:pt x="56003" y="15566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E4FA68E9-08BE-4F19-A317-088A45C17DA0}"/>
                </a:ext>
              </a:extLst>
            </p:cNvPr>
            <p:cNvSpPr/>
            <p:nvPr/>
          </p:nvSpPr>
          <p:spPr>
            <a:xfrm>
              <a:off x="11808223" y="5633593"/>
              <a:ext cx="58419" cy="41583"/>
            </a:xfrm>
            <a:custGeom>
              <a:avLst/>
              <a:gdLst>
                <a:gd name="connsiteX0" fmla="*/ 7837 w 58419"/>
                <a:gd name="connsiteY0" fmla="*/ 41583 h 41583"/>
                <a:gd name="connsiteX1" fmla="*/ 4171 w 58419"/>
                <a:gd name="connsiteY1" fmla="*/ 37918 h 41583"/>
                <a:gd name="connsiteX2" fmla="*/ 506 w 58419"/>
                <a:gd name="connsiteY2" fmla="*/ 7862 h 41583"/>
                <a:gd name="connsiteX3" fmla="*/ 15534 w 58419"/>
                <a:gd name="connsiteY3" fmla="*/ 165 h 41583"/>
                <a:gd name="connsiteX4" fmla="*/ 21399 w 58419"/>
                <a:gd name="connsiteY4" fmla="*/ 16292 h 41583"/>
                <a:gd name="connsiteX5" fmla="*/ 34594 w 58419"/>
                <a:gd name="connsiteY5" fmla="*/ 10061 h 41583"/>
                <a:gd name="connsiteX6" fmla="*/ 51088 w 58419"/>
                <a:gd name="connsiteY6" fmla="*/ 1631 h 41583"/>
                <a:gd name="connsiteX7" fmla="*/ 58419 w 58419"/>
                <a:gd name="connsiteY7" fmla="*/ 5296 h 41583"/>
                <a:gd name="connsiteX8" fmla="*/ 49256 w 58419"/>
                <a:gd name="connsiteY8" fmla="*/ 30954 h 41583"/>
                <a:gd name="connsiteX9" fmla="*/ 13335 w 58419"/>
                <a:gd name="connsiteY9" fmla="*/ 23623 h 41583"/>
                <a:gd name="connsiteX10" fmla="*/ 7837 w 58419"/>
                <a:gd name="connsiteY10" fmla="*/ 41583 h 4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19" h="41583">
                  <a:moveTo>
                    <a:pt x="7837" y="41583"/>
                  </a:moveTo>
                  <a:cubicBezTo>
                    <a:pt x="6737" y="40484"/>
                    <a:pt x="5271" y="39018"/>
                    <a:pt x="4171" y="37918"/>
                  </a:cubicBezTo>
                  <a:cubicBezTo>
                    <a:pt x="-2426" y="28755"/>
                    <a:pt x="873" y="18125"/>
                    <a:pt x="506" y="7862"/>
                  </a:cubicBezTo>
                  <a:cubicBezTo>
                    <a:pt x="-227" y="-6067"/>
                    <a:pt x="10769" y="3464"/>
                    <a:pt x="15534" y="165"/>
                  </a:cubicBezTo>
                  <a:cubicBezTo>
                    <a:pt x="15901" y="6029"/>
                    <a:pt x="14068" y="12627"/>
                    <a:pt x="21399" y="16292"/>
                  </a:cubicBezTo>
                  <a:cubicBezTo>
                    <a:pt x="29463" y="20324"/>
                    <a:pt x="30196" y="12627"/>
                    <a:pt x="34594" y="10061"/>
                  </a:cubicBezTo>
                  <a:cubicBezTo>
                    <a:pt x="39726" y="6762"/>
                    <a:pt x="45590" y="3830"/>
                    <a:pt x="51088" y="1631"/>
                  </a:cubicBezTo>
                  <a:cubicBezTo>
                    <a:pt x="54387" y="165"/>
                    <a:pt x="56953" y="1997"/>
                    <a:pt x="58419" y="5296"/>
                  </a:cubicBezTo>
                  <a:cubicBezTo>
                    <a:pt x="41925" y="9328"/>
                    <a:pt x="59519" y="27655"/>
                    <a:pt x="49256" y="30954"/>
                  </a:cubicBezTo>
                  <a:cubicBezTo>
                    <a:pt x="37893" y="34619"/>
                    <a:pt x="23231" y="43050"/>
                    <a:pt x="13335" y="23623"/>
                  </a:cubicBezTo>
                  <a:cubicBezTo>
                    <a:pt x="11136" y="30954"/>
                    <a:pt x="9670" y="36452"/>
                    <a:pt x="7837" y="4158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03CD4FEE-6162-45CE-B0F6-3796E1203D98}"/>
                </a:ext>
              </a:extLst>
            </p:cNvPr>
            <p:cNvSpPr/>
            <p:nvPr/>
          </p:nvSpPr>
          <p:spPr>
            <a:xfrm>
              <a:off x="11753590" y="5724751"/>
              <a:ext cx="43776" cy="34132"/>
            </a:xfrm>
            <a:custGeom>
              <a:avLst/>
              <a:gdLst>
                <a:gd name="connsiteX0" fmla="*/ 43776 w 43776"/>
                <a:gd name="connsiteY0" fmla="*/ 29231 h 34132"/>
                <a:gd name="connsiteX1" fmla="*/ 21784 w 43776"/>
                <a:gd name="connsiteY1" fmla="*/ 24833 h 34132"/>
                <a:gd name="connsiteX2" fmla="*/ 5290 w 43776"/>
                <a:gd name="connsiteY2" fmla="*/ 12004 h 34132"/>
                <a:gd name="connsiteX3" fmla="*/ 158 w 43776"/>
                <a:gd name="connsiteY3" fmla="*/ 3207 h 34132"/>
                <a:gd name="connsiteX4" fmla="*/ 9322 w 43776"/>
                <a:gd name="connsiteY4" fmla="*/ 641 h 34132"/>
                <a:gd name="connsiteX5" fmla="*/ 39378 w 43776"/>
                <a:gd name="connsiteY5" fmla="*/ 641 h 34132"/>
                <a:gd name="connsiteX6" fmla="*/ 43410 w 43776"/>
                <a:gd name="connsiteY6" fmla="*/ 17869 h 34132"/>
                <a:gd name="connsiteX7" fmla="*/ 43776 w 43776"/>
                <a:gd name="connsiteY7" fmla="*/ 29231 h 3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776" h="34132">
                  <a:moveTo>
                    <a:pt x="43776" y="29231"/>
                  </a:moveTo>
                  <a:cubicBezTo>
                    <a:pt x="34246" y="40594"/>
                    <a:pt x="27282" y="29231"/>
                    <a:pt x="21784" y="24833"/>
                  </a:cubicBezTo>
                  <a:cubicBezTo>
                    <a:pt x="16286" y="20434"/>
                    <a:pt x="14453" y="12371"/>
                    <a:pt x="5290" y="12004"/>
                  </a:cubicBezTo>
                  <a:cubicBezTo>
                    <a:pt x="1258" y="11638"/>
                    <a:pt x="-575" y="6873"/>
                    <a:pt x="158" y="3207"/>
                  </a:cubicBezTo>
                  <a:cubicBezTo>
                    <a:pt x="1258" y="-1924"/>
                    <a:pt x="5656" y="641"/>
                    <a:pt x="9322" y="641"/>
                  </a:cubicBezTo>
                  <a:cubicBezTo>
                    <a:pt x="19218" y="1008"/>
                    <a:pt x="29115" y="641"/>
                    <a:pt x="39378" y="641"/>
                  </a:cubicBezTo>
                  <a:cubicBezTo>
                    <a:pt x="40477" y="5406"/>
                    <a:pt x="32414" y="14203"/>
                    <a:pt x="43410" y="17869"/>
                  </a:cubicBezTo>
                  <a:cubicBezTo>
                    <a:pt x="43776" y="21901"/>
                    <a:pt x="43776" y="25566"/>
                    <a:pt x="43776" y="2923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B60AC735-FA98-443F-84E9-F758ACE2C630}"/>
                </a:ext>
              </a:extLst>
            </p:cNvPr>
            <p:cNvSpPr/>
            <p:nvPr/>
          </p:nvSpPr>
          <p:spPr>
            <a:xfrm>
              <a:off x="11750450" y="5913182"/>
              <a:ext cx="36114" cy="20059"/>
            </a:xfrm>
            <a:custGeom>
              <a:avLst/>
              <a:gdLst>
                <a:gd name="connsiteX0" fmla="*/ 0 w 36114"/>
                <a:gd name="connsiteY0" fmla="*/ 11241 h 20059"/>
                <a:gd name="connsiteX1" fmla="*/ 15395 w 36114"/>
                <a:gd name="connsiteY1" fmla="*/ 7942 h 20059"/>
                <a:gd name="connsiteX2" fmla="*/ 34455 w 36114"/>
                <a:gd name="connsiteY2" fmla="*/ 2077 h 20059"/>
                <a:gd name="connsiteX3" fmla="*/ 29690 w 36114"/>
                <a:gd name="connsiteY3" fmla="*/ 15272 h 20059"/>
                <a:gd name="connsiteX4" fmla="*/ 8430 w 36114"/>
                <a:gd name="connsiteY4" fmla="*/ 17838 h 20059"/>
                <a:gd name="connsiteX5" fmla="*/ 0 w 36114"/>
                <a:gd name="connsiteY5" fmla="*/ 11241 h 2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14" h="20059">
                  <a:moveTo>
                    <a:pt x="0" y="11241"/>
                  </a:moveTo>
                  <a:cubicBezTo>
                    <a:pt x="6231" y="10141"/>
                    <a:pt x="10996" y="9774"/>
                    <a:pt x="15395" y="7942"/>
                  </a:cubicBezTo>
                  <a:cubicBezTo>
                    <a:pt x="21626" y="5376"/>
                    <a:pt x="26757" y="-4154"/>
                    <a:pt x="34455" y="2077"/>
                  </a:cubicBezTo>
                  <a:cubicBezTo>
                    <a:pt x="41785" y="7942"/>
                    <a:pt x="21992" y="7575"/>
                    <a:pt x="29690" y="15272"/>
                  </a:cubicBezTo>
                  <a:cubicBezTo>
                    <a:pt x="23092" y="21137"/>
                    <a:pt x="15761" y="21137"/>
                    <a:pt x="8430" y="17838"/>
                  </a:cubicBezTo>
                  <a:cubicBezTo>
                    <a:pt x="5498" y="16739"/>
                    <a:pt x="3665" y="14173"/>
                    <a:pt x="0" y="11241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6F7DA61-BE02-4CB5-845B-1A5BD442399D}"/>
                </a:ext>
              </a:extLst>
            </p:cNvPr>
            <p:cNvSpPr/>
            <p:nvPr/>
          </p:nvSpPr>
          <p:spPr>
            <a:xfrm>
              <a:off x="11958644" y="5344559"/>
              <a:ext cx="28637" cy="17788"/>
            </a:xfrm>
            <a:custGeom>
              <a:avLst/>
              <a:gdLst>
                <a:gd name="connsiteX0" fmla="*/ 0 w 28637"/>
                <a:gd name="connsiteY0" fmla="*/ 7331 h 17788"/>
                <a:gd name="connsiteX1" fmla="*/ 26391 w 28637"/>
                <a:gd name="connsiteY1" fmla="*/ 0 h 17788"/>
                <a:gd name="connsiteX2" fmla="*/ 28590 w 28637"/>
                <a:gd name="connsiteY2" fmla="*/ 12462 h 17788"/>
                <a:gd name="connsiteX3" fmla="*/ 20893 w 28637"/>
                <a:gd name="connsiteY3" fmla="*/ 17227 h 17788"/>
                <a:gd name="connsiteX4" fmla="*/ 0 w 28637"/>
                <a:gd name="connsiteY4" fmla="*/ 7331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7" h="17788">
                  <a:moveTo>
                    <a:pt x="0" y="7331"/>
                  </a:moveTo>
                  <a:cubicBezTo>
                    <a:pt x="5865" y="-5865"/>
                    <a:pt x="18327" y="4399"/>
                    <a:pt x="26391" y="0"/>
                  </a:cubicBezTo>
                  <a:cubicBezTo>
                    <a:pt x="27124" y="4032"/>
                    <a:pt x="28957" y="8431"/>
                    <a:pt x="28590" y="12462"/>
                  </a:cubicBezTo>
                  <a:cubicBezTo>
                    <a:pt x="28223" y="16128"/>
                    <a:pt x="21259" y="19060"/>
                    <a:pt x="20893" y="17227"/>
                  </a:cubicBezTo>
                  <a:cubicBezTo>
                    <a:pt x="19060" y="1466"/>
                    <a:pt x="5132" y="14662"/>
                    <a:pt x="0" y="7331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C02B1DEA-C52E-4FE5-82C4-931BD6E2E3C7}"/>
                </a:ext>
              </a:extLst>
            </p:cNvPr>
            <p:cNvSpPr/>
            <p:nvPr/>
          </p:nvSpPr>
          <p:spPr>
            <a:xfrm>
              <a:off x="11869960" y="5736587"/>
              <a:ext cx="22028" cy="18785"/>
            </a:xfrm>
            <a:custGeom>
              <a:avLst/>
              <a:gdLst>
                <a:gd name="connsiteX0" fmla="*/ 17575 w 22028"/>
                <a:gd name="connsiteY0" fmla="*/ 6033 h 18785"/>
                <a:gd name="connsiteX1" fmla="*/ 18308 w 22028"/>
                <a:gd name="connsiteY1" fmla="*/ 15196 h 18785"/>
                <a:gd name="connsiteX2" fmla="*/ 9878 w 22028"/>
                <a:gd name="connsiteY2" fmla="*/ 13730 h 18785"/>
                <a:gd name="connsiteX3" fmla="*/ 1081 w 22028"/>
                <a:gd name="connsiteY3" fmla="*/ 3467 h 18785"/>
                <a:gd name="connsiteX4" fmla="*/ 17575 w 22028"/>
                <a:gd name="connsiteY4" fmla="*/ 6033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8" h="18785">
                  <a:moveTo>
                    <a:pt x="17575" y="6033"/>
                  </a:moveTo>
                  <a:cubicBezTo>
                    <a:pt x="18308" y="8965"/>
                    <a:pt x="26739" y="11164"/>
                    <a:pt x="18308" y="15196"/>
                  </a:cubicBezTo>
                  <a:cubicBezTo>
                    <a:pt x="15010" y="16663"/>
                    <a:pt x="10978" y="23260"/>
                    <a:pt x="9878" y="13730"/>
                  </a:cubicBezTo>
                  <a:cubicBezTo>
                    <a:pt x="8779" y="8599"/>
                    <a:pt x="-3684" y="11164"/>
                    <a:pt x="1081" y="3467"/>
                  </a:cubicBezTo>
                  <a:cubicBezTo>
                    <a:pt x="7312" y="-6429"/>
                    <a:pt x="11344" y="8232"/>
                    <a:pt x="17575" y="603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12830449-3DE8-4BD1-B8A9-CCD494FCE581}"/>
                </a:ext>
              </a:extLst>
            </p:cNvPr>
            <p:cNvSpPr/>
            <p:nvPr/>
          </p:nvSpPr>
          <p:spPr>
            <a:xfrm>
              <a:off x="11782705" y="5829123"/>
              <a:ext cx="19173" cy="15092"/>
            </a:xfrm>
            <a:custGeom>
              <a:avLst/>
              <a:gdLst>
                <a:gd name="connsiteX0" fmla="*/ 10996 w 19173"/>
                <a:gd name="connsiteY0" fmla="*/ 15028 h 15092"/>
                <a:gd name="connsiteX1" fmla="*/ 0 w 19173"/>
                <a:gd name="connsiteY1" fmla="*/ 9530 h 15092"/>
                <a:gd name="connsiteX2" fmla="*/ 15028 w 19173"/>
                <a:gd name="connsiteY2" fmla="*/ 0 h 15092"/>
                <a:gd name="connsiteX3" fmla="*/ 10996 w 19173"/>
                <a:gd name="connsiteY3" fmla="*/ 15028 h 1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73" h="15092">
                  <a:moveTo>
                    <a:pt x="10996" y="15028"/>
                  </a:moveTo>
                  <a:cubicBezTo>
                    <a:pt x="10996" y="8797"/>
                    <a:pt x="6964" y="7331"/>
                    <a:pt x="0" y="9530"/>
                  </a:cubicBezTo>
                  <a:cubicBezTo>
                    <a:pt x="4398" y="2199"/>
                    <a:pt x="10996" y="3299"/>
                    <a:pt x="15028" y="0"/>
                  </a:cubicBezTo>
                  <a:cubicBezTo>
                    <a:pt x="21259" y="14662"/>
                    <a:pt x="20893" y="15395"/>
                    <a:pt x="10996" y="1502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C6D4E8F8-C464-4C94-862F-B6273E5E652F}"/>
                </a:ext>
              </a:extLst>
            </p:cNvPr>
            <p:cNvSpPr/>
            <p:nvPr/>
          </p:nvSpPr>
          <p:spPr>
            <a:xfrm>
              <a:off x="11813744" y="5581343"/>
              <a:ext cx="11786" cy="27483"/>
            </a:xfrm>
            <a:custGeom>
              <a:avLst/>
              <a:gdLst>
                <a:gd name="connsiteX0" fmla="*/ 6348 w 11786"/>
                <a:gd name="connsiteY0" fmla="*/ 0 h 27483"/>
                <a:gd name="connsiteX1" fmla="*/ 10013 w 11786"/>
                <a:gd name="connsiteY1" fmla="*/ 11363 h 27483"/>
                <a:gd name="connsiteX2" fmla="*/ 10013 w 11786"/>
                <a:gd name="connsiteY2" fmla="*/ 22359 h 27483"/>
                <a:gd name="connsiteX3" fmla="*/ 3415 w 11786"/>
                <a:gd name="connsiteY3" fmla="*/ 26391 h 27483"/>
                <a:gd name="connsiteX4" fmla="*/ 2682 w 11786"/>
                <a:gd name="connsiteY4" fmla="*/ 18693 h 27483"/>
                <a:gd name="connsiteX5" fmla="*/ 6348 w 11786"/>
                <a:gd name="connsiteY5" fmla="*/ 0 h 2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86" h="27483">
                  <a:moveTo>
                    <a:pt x="6348" y="0"/>
                  </a:moveTo>
                  <a:cubicBezTo>
                    <a:pt x="12579" y="2199"/>
                    <a:pt x="12945" y="6231"/>
                    <a:pt x="10013" y="11363"/>
                  </a:cubicBezTo>
                  <a:cubicBezTo>
                    <a:pt x="10013" y="15028"/>
                    <a:pt x="10013" y="18693"/>
                    <a:pt x="10013" y="22359"/>
                  </a:cubicBezTo>
                  <a:cubicBezTo>
                    <a:pt x="9646" y="26757"/>
                    <a:pt x="7814" y="28956"/>
                    <a:pt x="3415" y="26391"/>
                  </a:cubicBezTo>
                  <a:cubicBezTo>
                    <a:pt x="-617" y="24192"/>
                    <a:pt x="-1350" y="21626"/>
                    <a:pt x="2682" y="18693"/>
                  </a:cubicBezTo>
                  <a:cubicBezTo>
                    <a:pt x="4515" y="12462"/>
                    <a:pt x="-617" y="5132"/>
                    <a:pt x="6348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2918957F-0587-4A5A-A83F-45E760F675A6}"/>
                </a:ext>
              </a:extLst>
            </p:cNvPr>
            <p:cNvSpPr/>
            <p:nvPr/>
          </p:nvSpPr>
          <p:spPr>
            <a:xfrm>
              <a:off x="11948380" y="5609200"/>
              <a:ext cx="13928" cy="12095"/>
            </a:xfrm>
            <a:custGeom>
              <a:avLst/>
              <a:gdLst>
                <a:gd name="connsiteX0" fmla="*/ 13929 w 13928"/>
                <a:gd name="connsiteY0" fmla="*/ 12096 h 12095"/>
                <a:gd name="connsiteX1" fmla="*/ 0 w 13928"/>
                <a:gd name="connsiteY1" fmla="*/ 3299 h 12095"/>
                <a:gd name="connsiteX2" fmla="*/ 2932 w 13928"/>
                <a:gd name="connsiteY2" fmla="*/ 0 h 12095"/>
                <a:gd name="connsiteX3" fmla="*/ 13929 w 13928"/>
                <a:gd name="connsiteY3" fmla="*/ 12096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8" h="12095">
                  <a:moveTo>
                    <a:pt x="13929" y="12096"/>
                  </a:moveTo>
                  <a:cubicBezTo>
                    <a:pt x="5132" y="11729"/>
                    <a:pt x="367" y="10263"/>
                    <a:pt x="0" y="3299"/>
                  </a:cubicBezTo>
                  <a:cubicBezTo>
                    <a:pt x="0" y="2199"/>
                    <a:pt x="2199" y="0"/>
                    <a:pt x="2932" y="0"/>
                  </a:cubicBezTo>
                  <a:cubicBezTo>
                    <a:pt x="9530" y="0"/>
                    <a:pt x="9530" y="5865"/>
                    <a:pt x="13929" y="1209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4F888E84-3480-45C8-817A-8A075F5CC293}"/>
                </a:ext>
              </a:extLst>
            </p:cNvPr>
            <p:cNvSpPr/>
            <p:nvPr/>
          </p:nvSpPr>
          <p:spPr>
            <a:xfrm>
              <a:off x="11737254" y="5350963"/>
              <a:ext cx="28200" cy="16150"/>
            </a:xfrm>
            <a:custGeom>
              <a:avLst/>
              <a:gdLst>
                <a:gd name="connsiteX0" fmla="*/ 23092 w 28200"/>
                <a:gd name="connsiteY0" fmla="*/ 11923 h 16150"/>
                <a:gd name="connsiteX1" fmla="*/ 0 w 28200"/>
                <a:gd name="connsiteY1" fmla="*/ 15955 h 16150"/>
                <a:gd name="connsiteX2" fmla="*/ 27857 w 28200"/>
                <a:gd name="connsiteY2" fmla="*/ 194 h 16150"/>
                <a:gd name="connsiteX3" fmla="*/ 23092 w 28200"/>
                <a:gd name="connsiteY3" fmla="*/ 11923 h 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00" h="16150">
                  <a:moveTo>
                    <a:pt x="23092" y="11923"/>
                  </a:moveTo>
                  <a:cubicBezTo>
                    <a:pt x="16128" y="16688"/>
                    <a:pt x="8064" y="16322"/>
                    <a:pt x="0" y="15955"/>
                  </a:cubicBezTo>
                  <a:cubicBezTo>
                    <a:pt x="11729" y="15222"/>
                    <a:pt x="13929" y="-2005"/>
                    <a:pt x="27857" y="194"/>
                  </a:cubicBezTo>
                  <a:cubicBezTo>
                    <a:pt x="30056" y="5325"/>
                    <a:pt x="20893" y="6792"/>
                    <a:pt x="23092" y="11923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E09B67F5-B232-45F8-ADB5-03CF9A8773F8}"/>
                </a:ext>
              </a:extLst>
            </p:cNvPr>
            <p:cNvSpPr/>
            <p:nvPr/>
          </p:nvSpPr>
          <p:spPr>
            <a:xfrm>
              <a:off x="11661293" y="5225800"/>
              <a:ext cx="14772" cy="13707"/>
            </a:xfrm>
            <a:custGeom>
              <a:avLst/>
              <a:gdLst>
                <a:gd name="connsiteX0" fmla="*/ 8151 w 14772"/>
                <a:gd name="connsiteY0" fmla="*/ 0 h 13707"/>
                <a:gd name="connsiteX1" fmla="*/ 14749 w 14772"/>
                <a:gd name="connsiteY1" fmla="*/ 5498 h 13707"/>
                <a:gd name="connsiteX2" fmla="*/ 6319 w 14772"/>
                <a:gd name="connsiteY2" fmla="*/ 13562 h 13707"/>
                <a:gd name="connsiteX3" fmla="*/ 87 w 14772"/>
                <a:gd name="connsiteY3" fmla="*/ 9530 h 13707"/>
                <a:gd name="connsiteX4" fmla="*/ 8151 w 14772"/>
                <a:gd name="connsiteY4" fmla="*/ 0 h 1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72" h="13707">
                  <a:moveTo>
                    <a:pt x="8151" y="0"/>
                  </a:moveTo>
                  <a:cubicBezTo>
                    <a:pt x="11817" y="0"/>
                    <a:pt x="14382" y="2199"/>
                    <a:pt x="14749" y="5498"/>
                  </a:cubicBezTo>
                  <a:cubicBezTo>
                    <a:pt x="15116" y="10996"/>
                    <a:pt x="11084" y="13195"/>
                    <a:pt x="6319" y="13562"/>
                  </a:cubicBezTo>
                  <a:cubicBezTo>
                    <a:pt x="3386" y="13929"/>
                    <a:pt x="-646" y="13929"/>
                    <a:pt x="87" y="9530"/>
                  </a:cubicBezTo>
                  <a:cubicBezTo>
                    <a:pt x="821" y="4765"/>
                    <a:pt x="3020" y="733"/>
                    <a:pt x="8151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42DC73F-4A6C-4F67-AEB4-05FA3CD7DCAB}"/>
                </a:ext>
              </a:extLst>
            </p:cNvPr>
            <p:cNvSpPr/>
            <p:nvPr/>
          </p:nvSpPr>
          <p:spPr>
            <a:xfrm>
              <a:off x="11700826" y="4881361"/>
              <a:ext cx="13737" cy="11989"/>
            </a:xfrm>
            <a:custGeom>
              <a:avLst/>
              <a:gdLst>
                <a:gd name="connsiteX0" fmla="*/ 5272 w 13737"/>
                <a:gd name="connsiteY0" fmla="*/ 11989 h 11989"/>
                <a:gd name="connsiteX1" fmla="*/ 140 w 13737"/>
                <a:gd name="connsiteY1" fmla="*/ 5758 h 11989"/>
                <a:gd name="connsiteX2" fmla="*/ 8937 w 13737"/>
                <a:gd name="connsiteY2" fmla="*/ 260 h 11989"/>
                <a:gd name="connsiteX3" fmla="*/ 13702 w 13737"/>
                <a:gd name="connsiteY3" fmla="*/ 3559 h 11989"/>
                <a:gd name="connsiteX4" fmla="*/ 5272 w 13737"/>
                <a:gd name="connsiteY4" fmla="*/ 11989 h 1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7" h="11989">
                  <a:moveTo>
                    <a:pt x="5272" y="11989"/>
                  </a:moveTo>
                  <a:cubicBezTo>
                    <a:pt x="1607" y="11622"/>
                    <a:pt x="-593" y="9790"/>
                    <a:pt x="140" y="5758"/>
                  </a:cubicBezTo>
                  <a:cubicBezTo>
                    <a:pt x="874" y="993"/>
                    <a:pt x="5639" y="1359"/>
                    <a:pt x="8937" y="260"/>
                  </a:cubicBezTo>
                  <a:cubicBezTo>
                    <a:pt x="11503" y="-473"/>
                    <a:pt x="14069" y="260"/>
                    <a:pt x="13702" y="3559"/>
                  </a:cubicBezTo>
                  <a:cubicBezTo>
                    <a:pt x="12969" y="8690"/>
                    <a:pt x="9671" y="11256"/>
                    <a:pt x="5272" y="11989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6AF24A5F-9DE9-4875-844C-8063C8109FB7}"/>
                </a:ext>
              </a:extLst>
            </p:cNvPr>
            <p:cNvSpPr/>
            <p:nvPr/>
          </p:nvSpPr>
          <p:spPr>
            <a:xfrm>
              <a:off x="11734198" y="4891866"/>
              <a:ext cx="11722" cy="12926"/>
            </a:xfrm>
            <a:custGeom>
              <a:avLst/>
              <a:gdLst>
                <a:gd name="connsiteX0" fmla="*/ 11487 w 11722"/>
                <a:gd name="connsiteY0" fmla="*/ 7348 h 12926"/>
                <a:gd name="connsiteX1" fmla="*/ 6355 w 11722"/>
                <a:gd name="connsiteY1" fmla="*/ 12846 h 12926"/>
                <a:gd name="connsiteX2" fmla="*/ 124 w 11722"/>
                <a:gd name="connsiteY2" fmla="*/ 5882 h 12926"/>
                <a:gd name="connsiteX3" fmla="*/ 5989 w 11722"/>
                <a:gd name="connsiteY3" fmla="*/ 17 h 12926"/>
                <a:gd name="connsiteX4" fmla="*/ 11487 w 11722"/>
                <a:gd name="connsiteY4" fmla="*/ 7348 h 1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2" h="12926">
                  <a:moveTo>
                    <a:pt x="11487" y="7348"/>
                  </a:moveTo>
                  <a:cubicBezTo>
                    <a:pt x="12586" y="12480"/>
                    <a:pt x="9654" y="13213"/>
                    <a:pt x="6355" y="12846"/>
                  </a:cubicBezTo>
                  <a:cubicBezTo>
                    <a:pt x="1957" y="12480"/>
                    <a:pt x="-609" y="10281"/>
                    <a:pt x="124" y="5882"/>
                  </a:cubicBezTo>
                  <a:cubicBezTo>
                    <a:pt x="491" y="2583"/>
                    <a:pt x="2690" y="17"/>
                    <a:pt x="5989" y="17"/>
                  </a:cubicBezTo>
                  <a:cubicBezTo>
                    <a:pt x="11487" y="-349"/>
                    <a:pt x="9654" y="5149"/>
                    <a:pt x="11487" y="7348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D364E729-5487-4A5A-8A58-693DA858EDE9}"/>
                </a:ext>
              </a:extLst>
            </p:cNvPr>
            <p:cNvSpPr/>
            <p:nvPr/>
          </p:nvSpPr>
          <p:spPr>
            <a:xfrm>
              <a:off x="12053577" y="5266853"/>
              <a:ext cx="13195" cy="12095"/>
            </a:xfrm>
            <a:custGeom>
              <a:avLst/>
              <a:gdLst>
                <a:gd name="connsiteX0" fmla="*/ 0 w 13195"/>
                <a:gd name="connsiteY0" fmla="*/ 0 h 12095"/>
                <a:gd name="connsiteX1" fmla="*/ 13195 w 13195"/>
                <a:gd name="connsiteY1" fmla="*/ 12096 h 12095"/>
                <a:gd name="connsiteX2" fmla="*/ 0 w 13195"/>
                <a:gd name="connsiteY2" fmla="*/ 0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5" h="12095">
                  <a:moveTo>
                    <a:pt x="0" y="0"/>
                  </a:moveTo>
                  <a:cubicBezTo>
                    <a:pt x="8430" y="367"/>
                    <a:pt x="11729" y="4398"/>
                    <a:pt x="13195" y="12096"/>
                  </a:cubicBezTo>
                  <a:cubicBezTo>
                    <a:pt x="4765" y="12096"/>
                    <a:pt x="1833" y="8064"/>
                    <a:pt x="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F5627DA5-374D-4B04-86DB-321EAE83E77F}"/>
                </a:ext>
              </a:extLst>
            </p:cNvPr>
            <p:cNvSpPr/>
            <p:nvPr/>
          </p:nvSpPr>
          <p:spPr>
            <a:xfrm>
              <a:off x="11264620" y="4839130"/>
              <a:ext cx="25501" cy="35548"/>
            </a:xfrm>
            <a:custGeom>
              <a:avLst/>
              <a:gdLst>
                <a:gd name="connsiteX0" fmla="*/ 25457 w 25501"/>
                <a:gd name="connsiteY0" fmla="*/ 25264 h 35548"/>
                <a:gd name="connsiteX1" fmla="*/ 17393 w 25501"/>
                <a:gd name="connsiteY1" fmla="*/ 35527 h 35548"/>
                <a:gd name="connsiteX2" fmla="*/ 7496 w 25501"/>
                <a:gd name="connsiteY2" fmla="*/ 26730 h 35548"/>
                <a:gd name="connsiteX3" fmla="*/ 1998 w 25501"/>
                <a:gd name="connsiteY3" fmla="*/ 3271 h 35548"/>
                <a:gd name="connsiteX4" fmla="*/ 10062 w 25501"/>
                <a:gd name="connsiteY4" fmla="*/ 1072 h 35548"/>
                <a:gd name="connsiteX5" fmla="*/ 25457 w 25501"/>
                <a:gd name="connsiteY5" fmla="*/ 25264 h 3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01" h="35548">
                  <a:moveTo>
                    <a:pt x="25457" y="25264"/>
                  </a:moveTo>
                  <a:cubicBezTo>
                    <a:pt x="25823" y="31495"/>
                    <a:pt x="23991" y="35893"/>
                    <a:pt x="17393" y="35527"/>
                  </a:cubicBezTo>
                  <a:cubicBezTo>
                    <a:pt x="11895" y="35527"/>
                    <a:pt x="6763" y="32228"/>
                    <a:pt x="7496" y="26730"/>
                  </a:cubicBezTo>
                  <a:cubicBezTo>
                    <a:pt x="8596" y="17933"/>
                    <a:pt x="-4966" y="12801"/>
                    <a:pt x="1998" y="3271"/>
                  </a:cubicBezTo>
                  <a:cubicBezTo>
                    <a:pt x="3465" y="1072"/>
                    <a:pt x="8230" y="-1494"/>
                    <a:pt x="10062" y="1072"/>
                  </a:cubicBezTo>
                  <a:cubicBezTo>
                    <a:pt x="15927" y="9136"/>
                    <a:pt x="20692" y="17566"/>
                    <a:pt x="25457" y="25264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45CABCB0-A20F-4A3D-BAD0-7AD0B6A873DA}"/>
                </a:ext>
              </a:extLst>
            </p:cNvPr>
            <p:cNvSpPr/>
            <p:nvPr/>
          </p:nvSpPr>
          <p:spPr>
            <a:xfrm>
              <a:off x="11117804" y="6873512"/>
              <a:ext cx="368004" cy="153523"/>
            </a:xfrm>
            <a:custGeom>
              <a:avLst/>
              <a:gdLst>
                <a:gd name="connsiteX0" fmla="*/ 292864 w 368004"/>
                <a:gd name="connsiteY0" fmla="*/ 78686 h 153523"/>
                <a:gd name="connsiteX1" fmla="*/ 368005 w 368004"/>
                <a:gd name="connsiteY1" fmla="*/ 123770 h 153523"/>
                <a:gd name="connsiteX2" fmla="*/ 364706 w 368004"/>
                <a:gd name="connsiteY2" fmla="*/ 127802 h 153523"/>
                <a:gd name="connsiteX3" fmla="*/ 364706 w 368004"/>
                <a:gd name="connsiteY3" fmla="*/ 129635 h 153523"/>
                <a:gd name="connsiteX4" fmla="*/ 301661 w 368004"/>
                <a:gd name="connsiteY4" fmla="*/ 153093 h 153523"/>
                <a:gd name="connsiteX5" fmla="*/ 296530 w 368004"/>
                <a:gd name="connsiteY5" fmla="*/ 151260 h 153523"/>
                <a:gd name="connsiteX6" fmla="*/ 274171 w 368004"/>
                <a:gd name="connsiteY6" fmla="*/ 143563 h 153523"/>
                <a:gd name="connsiteX7" fmla="*/ 206361 w 368004"/>
                <a:gd name="connsiteY7" fmla="*/ 102877 h 153523"/>
                <a:gd name="connsiteX8" fmla="*/ 169707 w 368004"/>
                <a:gd name="connsiteY8" fmla="*/ 99578 h 153523"/>
                <a:gd name="connsiteX9" fmla="*/ 161643 w 368004"/>
                <a:gd name="connsiteY9" fmla="*/ 94080 h 153523"/>
                <a:gd name="connsiteX10" fmla="*/ 151747 w 368004"/>
                <a:gd name="connsiteY10" fmla="*/ 87116 h 153523"/>
                <a:gd name="connsiteX11" fmla="*/ 93101 w 368004"/>
                <a:gd name="connsiteY11" fmla="*/ 86749 h 153523"/>
                <a:gd name="connsiteX12" fmla="*/ 0 w 368004"/>
                <a:gd name="connsiteY12" fmla="*/ 81984 h 153523"/>
                <a:gd name="connsiteX13" fmla="*/ 41052 w 368004"/>
                <a:gd name="connsiteY13" fmla="*/ 56327 h 153523"/>
                <a:gd name="connsiteX14" fmla="*/ 47650 w 368004"/>
                <a:gd name="connsiteY14" fmla="*/ 64757 h 153523"/>
                <a:gd name="connsiteX15" fmla="*/ 57180 w 368004"/>
                <a:gd name="connsiteY15" fmla="*/ 75020 h 153523"/>
                <a:gd name="connsiteX16" fmla="*/ 66710 w 368004"/>
                <a:gd name="connsiteY16" fmla="*/ 57426 h 153523"/>
                <a:gd name="connsiteX17" fmla="*/ 45817 w 368004"/>
                <a:gd name="connsiteY17" fmla="*/ 43864 h 153523"/>
                <a:gd name="connsiteX18" fmla="*/ 35554 w 368004"/>
                <a:gd name="connsiteY18" fmla="*/ 40932 h 153523"/>
                <a:gd name="connsiteX19" fmla="*/ 39220 w 368004"/>
                <a:gd name="connsiteY19" fmla="*/ 29569 h 153523"/>
                <a:gd name="connsiteX20" fmla="*/ 61212 w 368004"/>
                <a:gd name="connsiteY20" fmla="*/ 3545 h 153523"/>
                <a:gd name="connsiteX21" fmla="*/ 69276 w 368004"/>
                <a:gd name="connsiteY21" fmla="*/ 11242 h 153523"/>
                <a:gd name="connsiteX22" fmla="*/ 71842 w 368004"/>
                <a:gd name="connsiteY22" fmla="*/ 27370 h 153523"/>
                <a:gd name="connsiteX23" fmla="*/ 76607 w 368004"/>
                <a:gd name="connsiteY23" fmla="*/ 26271 h 153523"/>
                <a:gd name="connsiteX24" fmla="*/ 76240 w 368004"/>
                <a:gd name="connsiteY24" fmla="*/ 12342 h 153523"/>
                <a:gd name="connsiteX25" fmla="*/ 109229 w 368004"/>
                <a:gd name="connsiteY25" fmla="*/ 2446 h 153523"/>
                <a:gd name="connsiteX26" fmla="*/ 132320 w 368004"/>
                <a:gd name="connsiteY26" fmla="*/ 979 h 153523"/>
                <a:gd name="connsiteX27" fmla="*/ 131221 w 368004"/>
                <a:gd name="connsiteY27" fmla="*/ 19673 h 153523"/>
                <a:gd name="connsiteX28" fmla="*/ 164209 w 368004"/>
                <a:gd name="connsiteY28" fmla="*/ 33235 h 153523"/>
                <a:gd name="connsiteX29" fmla="*/ 189500 w 368004"/>
                <a:gd name="connsiteY29" fmla="*/ 25904 h 153523"/>
                <a:gd name="connsiteX30" fmla="*/ 199764 w 368004"/>
                <a:gd name="connsiteY30" fmla="*/ 43864 h 153523"/>
                <a:gd name="connsiteX31" fmla="*/ 205628 w 368004"/>
                <a:gd name="connsiteY31" fmla="*/ 52295 h 153523"/>
                <a:gd name="connsiteX32" fmla="*/ 211859 w 368004"/>
                <a:gd name="connsiteY32" fmla="*/ 59626 h 153523"/>
                <a:gd name="connsiteX33" fmla="*/ 220656 w 368004"/>
                <a:gd name="connsiteY33" fmla="*/ 54861 h 153523"/>
                <a:gd name="connsiteX34" fmla="*/ 232385 w 368004"/>
                <a:gd name="connsiteY34" fmla="*/ 44964 h 153523"/>
                <a:gd name="connsiteX35" fmla="*/ 240449 w 368004"/>
                <a:gd name="connsiteY35" fmla="*/ 41665 h 153523"/>
                <a:gd name="connsiteX36" fmla="*/ 247047 w 368004"/>
                <a:gd name="connsiteY36" fmla="*/ 41299 h 153523"/>
                <a:gd name="connsiteX37" fmla="*/ 263908 w 368004"/>
                <a:gd name="connsiteY37" fmla="*/ 42032 h 153523"/>
                <a:gd name="connsiteX38" fmla="*/ 267573 w 368004"/>
                <a:gd name="connsiteY38" fmla="*/ 49729 h 153523"/>
                <a:gd name="connsiteX39" fmla="*/ 290299 w 368004"/>
                <a:gd name="connsiteY39" fmla="*/ 45697 h 153523"/>
                <a:gd name="connsiteX40" fmla="*/ 266474 w 368004"/>
                <a:gd name="connsiteY40" fmla="*/ 73188 h 153523"/>
                <a:gd name="connsiteX41" fmla="*/ 286633 w 368004"/>
                <a:gd name="connsiteY41" fmla="*/ 75753 h 153523"/>
                <a:gd name="connsiteX42" fmla="*/ 292864 w 368004"/>
                <a:gd name="connsiteY42" fmla="*/ 78686 h 153523"/>
                <a:gd name="connsiteX43" fmla="*/ 266840 w 368004"/>
                <a:gd name="connsiteY43" fmla="*/ 102877 h 153523"/>
                <a:gd name="connsiteX44" fmla="*/ 292864 w 368004"/>
                <a:gd name="connsiteY44" fmla="*/ 78686 h 15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8004" h="153523">
                  <a:moveTo>
                    <a:pt x="292864" y="78686"/>
                  </a:moveTo>
                  <a:cubicBezTo>
                    <a:pt x="322187" y="86749"/>
                    <a:pt x="350778" y="95180"/>
                    <a:pt x="368005" y="123770"/>
                  </a:cubicBezTo>
                  <a:cubicBezTo>
                    <a:pt x="366905" y="125236"/>
                    <a:pt x="365806" y="126336"/>
                    <a:pt x="364706" y="127802"/>
                  </a:cubicBezTo>
                  <a:cubicBezTo>
                    <a:pt x="364706" y="128535"/>
                    <a:pt x="364706" y="129635"/>
                    <a:pt x="364706" y="129635"/>
                  </a:cubicBezTo>
                  <a:cubicBezTo>
                    <a:pt x="342714" y="134766"/>
                    <a:pt x="324753" y="150894"/>
                    <a:pt x="301661" y="153093"/>
                  </a:cubicBezTo>
                  <a:cubicBezTo>
                    <a:pt x="299829" y="153460"/>
                    <a:pt x="297996" y="151993"/>
                    <a:pt x="296530" y="151260"/>
                  </a:cubicBezTo>
                  <a:cubicBezTo>
                    <a:pt x="286267" y="157125"/>
                    <a:pt x="278936" y="150527"/>
                    <a:pt x="274171" y="143563"/>
                  </a:cubicBezTo>
                  <a:cubicBezTo>
                    <a:pt x="257677" y="119738"/>
                    <a:pt x="231286" y="111308"/>
                    <a:pt x="206361" y="102877"/>
                  </a:cubicBezTo>
                  <a:cubicBezTo>
                    <a:pt x="196098" y="99578"/>
                    <a:pt x="183269" y="88582"/>
                    <a:pt x="169707" y="99578"/>
                  </a:cubicBezTo>
                  <a:cubicBezTo>
                    <a:pt x="166042" y="102511"/>
                    <a:pt x="163476" y="97379"/>
                    <a:pt x="161643" y="94080"/>
                  </a:cubicBezTo>
                  <a:cubicBezTo>
                    <a:pt x="159444" y="89682"/>
                    <a:pt x="155779" y="84917"/>
                    <a:pt x="151747" y="87116"/>
                  </a:cubicBezTo>
                  <a:cubicBezTo>
                    <a:pt x="131954" y="97746"/>
                    <a:pt x="112527" y="87116"/>
                    <a:pt x="93101" y="86749"/>
                  </a:cubicBezTo>
                  <a:cubicBezTo>
                    <a:pt x="61945" y="86749"/>
                    <a:pt x="30789" y="83817"/>
                    <a:pt x="0" y="81984"/>
                  </a:cubicBezTo>
                  <a:cubicBezTo>
                    <a:pt x="1466" y="62558"/>
                    <a:pt x="24192" y="47896"/>
                    <a:pt x="41052" y="56327"/>
                  </a:cubicBezTo>
                  <a:cubicBezTo>
                    <a:pt x="44718" y="58159"/>
                    <a:pt x="47283" y="60725"/>
                    <a:pt x="47650" y="64757"/>
                  </a:cubicBezTo>
                  <a:cubicBezTo>
                    <a:pt x="48383" y="70622"/>
                    <a:pt x="47283" y="79419"/>
                    <a:pt x="57180" y="75020"/>
                  </a:cubicBezTo>
                  <a:cubicBezTo>
                    <a:pt x="63778" y="72088"/>
                    <a:pt x="70375" y="62925"/>
                    <a:pt x="66710" y="57426"/>
                  </a:cubicBezTo>
                  <a:cubicBezTo>
                    <a:pt x="62678" y="51195"/>
                    <a:pt x="59013" y="38733"/>
                    <a:pt x="45817" y="43864"/>
                  </a:cubicBezTo>
                  <a:cubicBezTo>
                    <a:pt x="41785" y="45697"/>
                    <a:pt x="37387" y="47163"/>
                    <a:pt x="35554" y="40932"/>
                  </a:cubicBezTo>
                  <a:cubicBezTo>
                    <a:pt x="34088" y="36534"/>
                    <a:pt x="34821" y="31036"/>
                    <a:pt x="39220" y="29569"/>
                  </a:cubicBezTo>
                  <a:cubicBezTo>
                    <a:pt x="52782" y="25904"/>
                    <a:pt x="53148" y="11609"/>
                    <a:pt x="61212" y="3545"/>
                  </a:cubicBezTo>
                  <a:cubicBezTo>
                    <a:pt x="70742" y="-1220"/>
                    <a:pt x="71109" y="5378"/>
                    <a:pt x="69276" y="11242"/>
                  </a:cubicBezTo>
                  <a:cubicBezTo>
                    <a:pt x="67443" y="17474"/>
                    <a:pt x="65244" y="22972"/>
                    <a:pt x="71842" y="27370"/>
                  </a:cubicBezTo>
                  <a:cubicBezTo>
                    <a:pt x="72941" y="28103"/>
                    <a:pt x="75507" y="27370"/>
                    <a:pt x="76607" y="26271"/>
                  </a:cubicBezTo>
                  <a:cubicBezTo>
                    <a:pt x="81372" y="21506"/>
                    <a:pt x="74407" y="17107"/>
                    <a:pt x="76240" y="12342"/>
                  </a:cubicBezTo>
                  <a:cubicBezTo>
                    <a:pt x="87603" y="11242"/>
                    <a:pt x="102631" y="27004"/>
                    <a:pt x="109229" y="2446"/>
                  </a:cubicBezTo>
                  <a:cubicBezTo>
                    <a:pt x="111061" y="-4885"/>
                    <a:pt x="124990" y="7211"/>
                    <a:pt x="132320" y="979"/>
                  </a:cubicBezTo>
                  <a:cubicBezTo>
                    <a:pt x="140384" y="9043"/>
                    <a:pt x="122057" y="14175"/>
                    <a:pt x="131221" y="19673"/>
                  </a:cubicBezTo>
                  <a:cubicBezTo>
                    <a:pt x="141484" y="25537"/>
                    <a:pt x="150647" y="36900"/>
                    <a:pt x="164209" y="33235"/>
                  </a:cubicBezTo>
                  <a:cubicBezTo>
                    <a:pt x="172273" y="31036"/>
                    <a:pt x="182536" y="39466"/>
                    <a:pt x="189500" y="25904"/>
                  </a:cubicBezTo>
                  <a:cubicBezTo>
                    <a:pt x="186202" y="37633"/>
                    <a:pt x="182903" y="47163"/>
                    <a:pt x="199764" y="43864"/>
                  </a:cubicBezTo>
                  <a:cubicBezTo>
                    <a:pt x="201230" y="43498"/>
                    <a:pt x="215891" y="40566"/>
                    <a:pt x="205628" y="52295"/>
                  </a:cubicBezTo>
                  <a:cubicBezTo>
                    <a:pt x="203062" y="55227"/>
                    <a:pt x="207827" y="58893"/>
                    <a:pt x="211859" y="59626"/>
                  </a:cubicBezTo>
                  <a:cubicBezTo>
                    <a:pt x="215891" y="60359"/>
                    <a:pt x="221389" y="57793"/>
                    <a:pt x="220656" y="54861"/>
                  </a:cubicBezTo>
                  <a:cubicBezTo>
                    <a:pt x="217724" y="42765"/>
                    <a:pt x="224688" y="43864"/>
                    <a:pt x="232385" y="44964"/>
                  </a:cubicBezTo>
                  <a:cubicBezTo>
                    <a:pt x="235318" y="45331"/>
                    <a:pt x="238250" y="44598"/>
                    <a:pt x="240449" y="41665"/>
                  </a:cubicBezTo>
                  <a:cubicBezTo>
                    <a:pt x="243382" y="38000"/>
                    <a:pt x="243382" y="38733"/>
                    <a:pt x="247047" y="41299"/>
                  </a:cubicBezTo>
                  <a:cubicBezTo>
                    <a:pt x="252545" y="44964"/>
                    <a:pt x="258776" y="31769"/>
                    <a:pt x="263908" y="42032"/>
                  </a:cubicBezTo>
                  <a:cubicBezTo>
                    <a:pt x="282601" y="32502"/>
                    <a:pt x="263175" y="50095"/>
                    <a:pt x="267573" y="49729"/>
                  </a:cubicBezTo>
                  <a:cubicBezTo>
                    <a:pt x="277470" y="51562"/>
                    <a:pt x="286267" y="33968"/>
                    <a:pt x="290299" y="45697"/>
                  </a:cubicBezTo>
                  <a:cubicBezTo>
                    <a:pt x="294331" y="58159"/>
                    <a:pt x="284067" y="70255"/>
                    <a:pt x="266474" y="73188"/>
                  </a:cubicBezTo>
                  <a:cubicBezTo>
                    <a:pt x="274537" y="80518"/>
                    <a:pt x="280769" y="79419"/>
                    <a:pt x="286633" y="75753"/>
                  </a:cubicBezTo>
                  <a:cubicBezTo>
                    <a:pt x="289932" y="73188"/>
                    <a:pt x="292131" y="73188"/>
                    <a:pt x="292864" y="78686"/>
                  </a:cubicBezTo>
                  <a:cubicBezTo>
                    <a:pt x="289199" y="91148"/>
                    <a:pt x="274904" y="91881"/>
                    <a:pt x="266840" y="102877"/>
                  </a:cubicBezTo>
                  <a:cubicBezTo>
                    <a:pt x="278569" y="95913"/>
                    <a:pt x="291398" y="94080"/>
                    <a:pt x="292864" y="78686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CEC2F7E3-1D7E-4875-9029-63067C788372}"/>
                </a:ext>
              </a:extLst>
            </p:cNvPr>
            <p:cNvSpPr/>
            <p:nvPr/>
          </p:nvSpPr>
          <p:spPr>
            <a:xfrm>
              <a:off x="11404263" y="7001314"/>
              <a:ext cx="249596" cy="133860"/>
            </a:xfrm>
            <a:custGeom>
              <a:avLst/>
              <a:gdLst>
                <a:gd name="connsiteX0" fmla="*/ 9704 w 249596"/>
                <a:gd name="connsiteY0" fmla="*/ 23458 h 133860"/>
                <a:gd name="connsiteX1" fmla="*/ 52956 w 249596"/>
                <a:gd name="connsiteY1" fmla="*/ 2932 h 133860"/>
                <a:gd name="connsiteX2" fmla="*/ 77880 w 249596"/>
                <a:gd name="connsiteY2" fmla="*/ 0 h 133860"/>
                <a:gd name="connsiteX3" fmla="*/ 102438 w 249596"/>
                <a:gd name="connsiteY3" fmla="*/ 10630 h 133860"/>
                <a:gd name="connsiteX4" fmla="*/ 111602 w 249596"/>
                <a:gd name="connsiteY4" fmla="*/ 13562 h 133860"/>
                <a:gd name="connsiteX5" fmla="*/ 98406 w 249596"/>
                <a:gd name="connsiteY5" fmla="*/ 22359 h 133860"/>
                <a:gd name="connsiteX6" fmla="*/ 131028 w 249596"/>
                <a:gd name="connsiteY6" fmla="*/ 32989 h 133860"/>
                <a:gd name="connsiteX7" fmla="*/ 136160 w 249596"/>
                <a:gd name="connsiteY7" fmla="*/ 30789 h 133860"/>
                <a:gd name="connsiteX8" fmla="*/ 141658 w 249596"/>
                <a:gd name="connsiteY8" fmla="*/ 23092 h 133860"/>
                <a:gd name="connsiteX9" fmla="*/ 148256 w 249596"/>
                <a:gd name="connsiteY9" fmla="*/ 34455 h 133860"/>
                <a:gd name="connsiteX10" fmla="*/ 145323 w 249596"/>
                <a:gd name="connsiteY10" fmla="*/ 50582 h 133860"/>
                <a:gd name="connsiteX11" fmla="*/ 171347 w 249596"/>
                <a:gd name="connsiteY11" fmla="*/ 58280 h 133860"/>
                <a:gd name="connsiteX12" fmla="*/ 208001 w 249596"/>
                <a:gd name="connsiteY12" fmla="*/ 64144 h 133860"/>
                <a:gd name="connsiteX13" fmla="*/ 234759 w 249596"/>
                <a:gd name="connsiteY13" fmla="*/ 61579 h 133860"/>
                <a:gd name="connsiteX14" fmla="*/ 246488 w 249596"/>
                <a:gd name="connsiteY14" fmla="*/ 63411 h 133860"/>
                <a:gd name="connsiteX15" fmla="*/ 244289 w 249596"/>
                <a:gd name="connsiteY15" fmla="*/ 83937 h 133860"/>
                <a:gd name="connsiteX16" fmla="*/ 237324 w 249596"/>
                <a:gd name="connsiteY16" fmla="*/ 86870 h 133860"/>
                <a:gd name="connsiteX17" fmla="*/ 224862 w 249596"/>
                <a:gd name="connsiteY17" fmla="*/ 89436 h 133860"/>
                <a:gd name="connsiteX18" fmla="*/ 237691 w 249596"/>
                <a:gd name="connsiteY18" fmla="*/ 102631 h 133860"/>
                <a:gd name="connsiteX19" fmla="*/ 246854 w 249596"/>
                <a:gd name="connsiteY19" fmla="*/ 119492 h 133860"/>
                <a:gd name="connsiteX20" fmla="*/ 235492 w 249596"/>
                <a:gd name="connsiteY20" fmla="*/ 123157 h 133860"/>
                <a:gd name="connsiteX21" fmla="*/ 210201 w 249596"/>
                <a:gd name="connsiteY21" fmla="*/ 127922 h 133860"/>
                <a:gd name="connsiteX22" fmla="*/ 199571 w 249596"/>
                <a:gd name="connsiteY22" fmla="*/ 132687 h 133860"/>
                <a:gd name="connsiteX23" fmla="*/ 165116 w 249596"/>
                <a:gd name="connsiteY23" fmla="*/ 130854 h 133860"/>
                <a:gd name="connsiteX24" fmla="*/ 148622 w 249596"/>
                <a:gd name="connsiteY24" fmla="*/ 116559 h 133860"/>
                <a:gd name="connsiteX25" fmla="*/ 148622 w 249596"/>
                <a:gd name="connsiteY25" fmla="*/ 105197 h 133860"/>
                <a:gd name="connsiteX26" fmla="*/ 138726 w 249596"/>
                <a:gd name="connsiteY26" fmla="*/ 111794 h 133860"/>
                <a:gd name="connsiteX27" fmla="*/ 124431 w 249596"/>
                <a:gd name="connsiteY27" fmla="*/ 120591 h 133860"/>
                <a:gd name="connsiteX28" fmla="*/ 113801 w 249596"/>
                <a:gd name="connsiteY28" fmla="*/ 108129 h 133860"/>
                <a:gd name="connsiteX29" fmla="*/ 120765 w 249596"/>
                <a:gd name="connsiteY29" fmla="*/ 92001 h 133860"/>
                <a:gd name="connsiteX30" fmla="*/ 125530 w 249596"/>
                <a:gd name="connsiteY30" fmla="*/ 86503 h 133860"/>
                <a:gd name="connsiteX31" fmla="*/ 116367 w 249596"/>
                <a:gd name="connsiteY31" fmla="*/ 86137 h 133860"/>
                <a:gd name="connsiteX32" fmla="*/ 98406 w 249596"/>
                <a:gd name="connsiteY32" fmla="*/ 115093 h 133860"/>
                <a:gd name="connsiteX33" fmla="*/ 89609 w 249596"/>
                <a:gd name="connsiteY33" fmla="*/ 128289 h 133860"/>
                <a:gd name="connsiteX34" fmla="*/ 64318 w 249596"/>
                <a:gd name="connsiteY34" fmla="*/ 120225 h 133860"/>
                <a:gd name="connsiteX35" fmla="*/ 68350 w 249596"/>
                <a:gd name="connsiteY35" fmla="*/ 111794 h 133860"/>
                <a:gd name="connsiteX36" fmla="*/ 87044 w 249596"/>
                <a:gd name="connsiteY36" fmla="*/ 105930 h 133860"/>
                <a:gd name="connsiteX37" fmla="*/ 61386 w 249596"/>
                <a:gd name="connsiteY37" fmla="*/ 80272 h 133860"/>
                <a:gd name="connsiteX38" fmla="*/ 54422 w 249596"/>
                <a:gd name="connsiteY38" fmla="*/ 48750 h 133860"/>
                <a:gd name="connsiteX39" fmla="*/ 41226 w 249596"/>
                <a:gd name="connsiteY39" fmla="*/ 87603 h 133860"/>
                <a:gd name="connsiteX40" fmla="*/ 50023 w 249596"/>
                <a:gd name="connsiteY40" fmla="*/ 39586 h 133860"/>
                <a:gd name="connsiteX41" fmla="*/ 29497 w 249596"/>
                <a:gd name="connsiteY41" fmla="*/ 40686 h 133860"/>
                <a:gd name="connsiteX42" fmla="*/ 32796 w 249596"/>
                <a:gd name="connsiteY42" fmla="*/ 53881 h 133860"/>
                <a:gd name="connsiteX43" fmla="*/ 4206 w 249596"/>
                <a:gd name="connsiteY43" fmla="*/ 50949 h 133860"/>
                <a:gd name="connsiteX44" fmla="*/ 7505 w 249596"/>
                <a:gd name="connsiteY44" fmla="*/ 37753 h 133860"/>
                <a:gd name="connsiteX45" fmla="*/ 9704 w 249596"/>
                <a:gd name="connsiteY45" fmla="*/ 23458 h 13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9596" h="133860">
                  <a:moveTo>
                    <a:pt x="9704" y="23458"/>
                  </a:moveTo>
                  <a:cubicBezTo>
                    <a:pt x="24366" y="17594"/>
                    <a:pt x="41593" y="17594"/>
                    <a:pt x="52956" y="2932"/>
                  </a:cubicBezTo>
                  <a:cubicBezTo>
                    <a:pt x="58820" y="-4399"/>
                    <a:pt x="70183" y="8797"/>
                    <a:pt x="77880" y="0"/>
                  </a:cubicBezTo>
                  <a:cubicBezTo>
                    <a:pt x="86311" y="3299"/>
                    <a:pt x="92175" y="11363"/>
                    <a:pt x="102438" y="10630"/>
                  </a:cubicBezTo>
                  <a:cubicBezTo>
                    <a:pt x="105004" y="10263"/>
                    <a:pt x="111602" y="8797"/>
                    <a:pt x="111602" y="13562"/>
                  </a:cubicBezTo>
                  <a:cubicBezTo>
                    <a:pt x="111602" y="18327"/>
                    <a:pt x="107570" y="22359"/>
                    <a:pt x="98406" y="22359"/>
                  </a:cubicBezTo>
                  <a:cubicBezTo>
                    <a:pt x="110502" y="28957"/>
                    <a:pt x="119666" y="33721"/>
                    <a:pt x="131028" y="32989"/>
                  </a:cubicBezTo>
                  <a:cubicBezTo>
                    <a:pt x="133227" y="32989"/>
                    <a:pt x="137626" y="37387"/>
                    <a:pt x="136160" y="30789"/>
                  </a:cubicBezTo>
                  <a:cubicBezTo>
                    <a:pt x="135060" y="25291"/>
                    <a:pt x="134694" y="21626"/>
                    <a:pt x="141658" y="23092"/>
                  </a:cubicBezTo>
                  <a:cubicBezTo>
                    <a:pt x="147522" y="24192"/>
                    <a:pt x="148989" y="28957"/>
                    <a:pt x="148256" y="34455"/>
                  </a:cubicBezTo>
                  <a:cubicBezTo>
                    <a:pt x="147522" y="39953"/>
                    <a:pt x="137992" y="46551"/>
                    <a:pt x="145323" y="50582"/>
                  </a:cubicBezTo>
                  <a:cubicBezTo>
                    <a:pt x="152654" y="54614"/>
                    <a:pt x="160718" y="60846"/>
                    <a:pt x="171347" y="58280"/>
                  </a:cubicBezTo>
                  <a:cubicBezTo>
                    <a:pt x="183810" y="55347"/>
                    <a:pt x="196639" y="55347"/>
                    <a:pt x="208001" y="64144"/>
                  </a:cubicBezTo>
                  <a:cubicBezTo>
                    <a:pt x="216798" y="71109"/>
                    <a:pt x="225962" y="63778"/>
                    <a:pt x="234759" y="61579"/>
                  </a:cubicBezTo>
                  <a:cubicBezTo>
                    <a:pt x="239157" y="60479"/>
                    <a:pt x="243189" y="58646"/>
                    <a:pt x="246488" y="63411"/>
                  </a:cubicBezTo>
                  <a:cubicBezTo>
                    <a:pt x="251253" y="70742"/>
                    <a:pt x="239890" y="76240"/>
                    <a:pt x="244289" y="83937"/>
                  </a:cubicBezTo>
                  <a:cubicBezTo>
                    <a:pt x="245755" y="86503"/>
                    <a:pt x="240623" y="86870"/>
                    <a:pt x="237324" y="86870"/>
                  </a:cubicBezTo>
                  <a:cubicBezTo>
                    <a:pt x="232926" y="87236"/>
                    <a:pt x="225229" y="78439"/>
                    <a:pt x="224862" y="89436"/>
                  </a:cubicBezTo>
                  <a:cubicBezTo>
                    <a:pt x="224496" y="96400"/>
                    <a:pt x="230360" y="102631"/>
                    <a:pt x="237691" y="102631"/>
                  </a:cubicBezTo>
                  <a:cubicBezTo>
                    <a:pt x="252352" y="102631"/>
                    <a:pt x="250886" y="109962"/>
                    <a:pt x="246854" y="119492"/>
                  </a:cubicBezTo>
                  <a:cubicBezTo>
                    <a:pt x="244289" y="124257"/>
                    <a:pt x="237691" y="116926"/>
                    <a:pt x="235492" y="123157"/>
                  </a:cubicBezTo>
                  <a:cubicBezTo>
                    <a:pt x="225595" y="116559"/>
                    <a:pt x="217898" y="121691"/>
                    <a:pt x="210201" y="127922"/>
                  </a:cubicBezTo>
                  <a:cubicBezTo>
                    <a:pt x="206902" y="130488"/>
                    <a:pt x="201037" y="136352"/>
                    <a:pt x="199571" y="132687"/>
                  </a:cubicBezTo>
                  <a:cubicBezTo>
                    <a:pt x="189308" y="107396"/>
                    <a:pt x="174646" y="128289"/>
                    <a:pt x="165116" y="130854"/>
                  </a:cubicBezTo>
                  <a:cubicBezTo>
                    <a:pt x="147889" y="135619"/>
                    <a:pt x="144957" y="132687"/>
                    <a:pt x="148622" y="116559"/>
                  </a:cubicBezTo>
                  <a:cubicBezTo>
                    <a:pt x="149355" y="112894"/>
                    <a:pt x="148622" y="109229"/>
                    <a:pt x="148622" y="105197"/>
                  </a:cubicBezTo>
                  <a:cubicBezTo>
                    <a:pt x="143124" y="104463"/>
                    <a:pt x="139825" y="108495"/>
                    <a:pt x="138726" y="111794"/>
                  </a:cubicBezTo>
                  <a:cubicBezTo>
                    <a:pt x="136160" y="119125"/>
                    <a:pt x="130662" y="122057"/>
                    <a:pt x="124431" y="120591"/>
                  </a:cubicBezTo>
                  <a:cubicBezTo>
                    <a:pt x="118932" y="119492"/>
                    <a:pt x="115267" y="115460"/>
                    <a:pt x="113801" y="108129"/>
                  </a:cubicBezTo>
                  <a:cubicBezTo>
                    <a:pt x="111968" y="99699"/>
                    <a:pt x="113068" y="94567"/>
                    <a:pt x="120765" y="92001"/>
                  </a:cubicBezTo>
                  <a:cubicBezTo>
                    <a:pt x="124064" y="90902"/>
                    <a:pt x="126996" y="90168"/>
                    <a:pt x="125530" y="86503"/>
                  </a:cubicBezTo>
                  <a:cubicBezTo>
                    <a:pt x="122964" y="81005"/>
                    <a:pt x="118932" y="84304"/>
                    <a:pt x="116367" y="86137"/>
                  </a:cubicBezTo>
                  <a:cubicBezTo>
                    <a:pt x="107203" y="93834"/>
                    <a:pt x="100972" y="104097"/>
                    <a:pt x="98406" y="115093"/>
                  </a:cubicBezTo>
                  <a:cubicBezTo>
                    <a:pt x="96940" y="121691"/>
                    <a:pt x="93275" y="124623"/>
                    <a:pt x="89609" y="128289"/>
                  </a:cubicBezTo>
                  <a:cubicBezTo>
                    <a:pt x="82645" y="120591"/>
                    <a:pt x="71649" y="125356"/>
                    <a:pt x="64318" y="120225"/>
                  </a:cubicBezTo>
                  <a:cubicBezTo>
                    <a:pt x="60653" y="117659"/>
                    <a:pt x="64318" y="113261"/>
                    <a:pt x="68350" y="111794"/>
                  </a:cubicBezTo>
                  <a:cubicBezTo>
                    <a:pt x="74215" y="109962"/>
                    <a:pt x="80079" y="108495"/>
                    <a:pt x="87044" y="105930"/>
                  </a:cubicBezTo>
                  <a:cubicBezTo>
                    <a:pt x="68350" y="106663"/>
                    <a:pt x="71649" y="87603"/>
                    <a:pt x="61386" y="80272"/>
                  </a:cubicBezTo>
                  <a:cubicBezTo>
                    <a:pt x="50756" y="72575"/>
                    <a:pt x="58087" y="60479"/>
                    <a:pt x="54422" y="48750"/>
                  </a:cubicBezTo>
                  <a:cubicBezTo>
                    <a:pt x="48190" y="63045"/>
                    <a:pt x="35362" y="72208"/>
                    <a:pt x="41226" y="87603"/>
                  </a:cubicBezTo>
                  <a:cubicBezTo>
                    <a:pt x="32796" y="70742"/>
                    <a:pt x="39760" y="56447"/>
                    <a:pt x="50023" y="39586"/>
                  </a:cubicBezTo>
                  <a:cubicBezTo>
                    <a:pt x="41226" y="39953"/>
                    <a:pt x="34995" y="40319"/>
                    <a:pt x="29497" y="40686"/>
                  </a:cubicBezTo>
                  <a:cubicBezTo>
                    <a:pt x="25832" y="47284"/>
                    <a:pt x="41226" y="50949"/>
                    <a:pt x="32796" y="53881"/>
                  </a:cubicBezTo>
                  <a:cubicBezTo>
                    <a:pt x="24732" y="56447"/>
                    <a:pt x="12636" y="58280"/>
                    <a:pt x="4206" y="50949"/>
                  </a:cubicBezTo>
                  <a:cubicBezTo>
                    <a:pt x="-2025" y="45451"/>
                    <a:pt x="-1659" y="41419"/>
                    <a:pt x="7505" y="37753"/>
                  </a:cubicBezTo>
                  <a:cubicBezTo>
                    <a:pt x="13369" y="36287"/>
                    <a:pt x="8971" y="28590"/>
                    <a:pt x="9704" y="23458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4145B800-AD9D-4FD9-8BA8-200F9B5FFC02}"/>
                </a:ext>
              </a:extLst>
            </p:cNvPr>
            <p:cNvSpPr/>
            <p:nvPr/>
          </p:nvSpPr>
          <p:spPr>
            <a:xfrm>
              <a:off x="11097360" y="6862212"/>
              <a:ext cx="96024" cy="94862"/>
            </a:xfrm>
            <a:custGeom>
              <a:avLst/>
              <a:gdLst>
                <a:gd name="connsiteX0" fmla="*/ 81290 w 96024"/>
                <a:gd name="connsiteY0" fmla="*/ 14845 h 94862"/>
                <a:gd name="connsiteX1" fmla="*/ 62230 w 96024"/>
                <a:gd name="connsiteY1" fmla="*/ 43801 h 94862"/>
                <a:gd name="connsiteX2" fmla="*/ 58564 w 96024"/>
                <a:gd name="connsiteY2" fmla="*/ 50766 h 94862"/>
                <a:gd name="connsiteX3" fmla="*/ 64795 w 96024"/>
                <a:gd name="connsiteY3" fmla="*/ 50399 h 94862"/>
                <a:gd name="connsiteX4" fmla="*/ 84589 w 96024"/>
                <a:gd name="connsiteY4" fmla="*/ 57730 h 94862"/>
                <a:gd name="connsiteX5" fmla="*/ 84955 w 96024"/>
                <a:gd name="connsiteY5" fmla="*/ 88519 h 94862"/>
                <a:gd name="connsiteX6" fmla="*/ 69194 w 96024"/>
                <a:gd name="connsiteY6" fmla="*/ 93651 h 94862"/>
                <a:gd name="connsiteX7" fmla="*/ 64429 w 96024"/>
                <a:gd name="connsiteY7" fmla="*/ 80455 h 94862"/>
                <a:gd name="connsiteX8" fmla="*/ 57465 w 96024"/>
                <a:gd name="connsiteY8" fmla="*/ 70925 h 94862"/>
                <a:gd name="connsiteX9" fmla="*/ 20811 w 96024"/>
                <a:gd name="connsiteY9" fmla="*/ 94384 h 94862"/>
                <a:gd name="connsiteX10" fmla="*/ 2117 w 96024"/>
                <a:gd name="connsiteY10" fmla="*/ 94384 h 94862"/>
                <a:gd name="connsiteX11" fmla="*/ 2117 w 96024"/>
                <a:gd name="connsiteY11" fmla="*/ 87420 h 94862"/>
                <a:gd name="connsiteX12" fmla="*/ 1751 w 96024"/>
                <a:gd name="connsiteY12" fmla="*/ 78989 h 94862"/>
                <a:gd name="connsiteX13" fmla="*/ 53433 w 96024"/>
                <a:gd name="connsiteY13" fmla="*/ 11180 h 94862"/>
                <a:gd name="connsiteX14" fmla="*/ 50867 w 96024"/>
                <a:gd name="connsiteY14" fmla="*/ 8980 h 94862"/>
                <a:gd name="connsiteX15" fmla="*/ 38771 w 96024"/>
                <a:gd name="connsiteY15" fmla="*/ 5315 h 94862"/>
                <a:gd name="connsiteX16" fmla="*/ 61497 w 96024"/>
                <a:gd name="connsiteY16" fmla="*/ 4582 h 94862"/>
                <a:gd name="connsiteX17" fmla="*/ 81290 w 96024"/>
                <a:gd name="connsiteY17" fmla="*/ 14845 h 9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24" h="94862">
                  <a:moveTo>
                    <a:pt x="81290" y="14845"/>
                  </a:moveTo>
                  <a:cubicBezTo>
                    <a:pt x="79457" y="27674"/>
                    <a:pt x="79457" y="41236"/>
                    <a:pt x="62230" y="43801"/>
                  </a:cubicBezTo>
                  <a:cubicBezTo>
                    <a:pt x="57465" y="44534"/>
                    <a:pt x="57831" y="48200"/>
                    <a:pt x="58564" y="50766"/>
                  </a:cubicBezTo>
                  <a:cubicBezTo>
                    <a:pt x="60764" y="57730"/>
                    <a:pt x="62963" y="51132"/>
                    <a:pt x="64795" y="50399"/>
                  </a:cubicBezTo>
                  <a:cubicBezTo>
                    <a:pt x="74325" y="46734"/>
                    <a:pt x="77991" y="54431"/>
                    <a:pt x="84589" y="57730"/>
                  </a:cubicBezTo>
                  <a:cubicBezTo>
                    <a:pt x="109147" y="69459"/>
                    <a:pt x="86788" y="78989"/>
                    <a:pt x="84955" y="88519"/>
                  </a:cubicBezTo>
                  <a:cubicBezTo>
                    <a:pt x="83489" y="96216"/>
                    <a:pt x="75059" y="95483"/>
                    <a:pt x="69194" y="93651"/>
                  </a:cubicBezTo>
                  <a:cubicBezTo>
                    <a:pt x="63329" y="91818"/>
                    <a:pt x="57831" y="88886"/>
                    <a:pt x="64429" y="80455"/>
                  </a:cubicBezTo>
                  <a:cubicBezTo>
                    <a:pt x="68461" y="74957"/>
                    <a:pt x="61863" y="70192"/>
                    <a:pt x="57465" y="70925"/>
                  </a:cubicBezTo>
                  <a:cubicBezTo>
                    <a:pt x="42070" y="73125"/>
                    <a:pt x="25942" y="76057"/>
                    <a:pt x="20811" y="94384"/>
                  </a:cubicBezTo>
                  <a:cubicBezTo>
                    <a:pt x="14580" y="94384"/>
                    <a:pt x="8349" y="94384"/>
                    <a:pt x="2117" y="94384"/>
                  </a:cubicBezTo>
                  <a:cubicBezTo>
                    <a:pt x="2117" y="92185"/>
                    <a:pt x="2117" y="89619"/>
                    <a:pt x="2117" y="87420"/>
                  </a:cubicBezTo>
                  <a:cubicBezTo>
                    <a:pt x="-448" y="84854"/>
                    <a:pt x="-815" y="81188"/>
                    <a:pt x="1751" y="78989"/>
                  </a:cubicBezTo>
                  <a:cubicBezTo>
                    <a:pt x="25576" y="61762"/>
                    <a:pt x="27775" y="28773"/>
                    <a:pt x="53433" y="11180"/>
                  </a:cubicBezTo>
                  <a:cubicBezTo>
                    <a:pt x="53799" y="11180"/>
                    <a:pt x="51234" y="8980"/>
                    <a:pt x="50867" y="8980"/>
                  </a:cubicBezTo>
                  <a:cubicBezTo>
                    <a:pt x="45735" y="11912"/>
                    <a:pt x="40970" y="13012"/>
                    <a:pt x="38771" y="5315"/>
                  </a:cubicBezTo>
                  <a:cubicBezTo>
                    <a:pt x="46102" y="-2016"/>
                    <a:pt x="53799" y="-1283"/>
                    <a:pt x="61497" y="4582"/>
                  </a:cubicBezTo>
                  <a:cubicBezTo>
                    <a:pt x="66995" y="9713"/>
                    <a:pt x="77624" y="5315"/>
                    <a:pt x="81290" y="14845"/>
                  </a:cubicBezTo>
                  <a:close/>
                </a:path>
              </a:pathLst>
            </a:custGeom>
            <a:solidFill>
              <a:srgbClr val="C69B9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E44E4834-8281-4059-AE79-A75B402A4BDB}"/>
                </a:ext>
              </a:extLst>
            </p:cNvPr>
            <p:cNvSpPr/>
            <p:nvPr/>
          </p:nvSpPr>
          <p:spPr>
            <a:xfrm>
              <a:off x="11647452" y="7130180"/>
              <a:ext cx="24507" cy="16349"/>
            </a:xfrm>
            <a:custGeom>
              <a:avLst/>
              <a:gdLst>
                <a:gd name="connsiteX0" fmla="*/ 3665 w 24507"/>
                <a:gd name="connsiteY0" fmla="*/ 6387 h 16349"/>
                <a:gd name="connsiteX1" fmla="*/ 9530 w 24507"/>
                <a:gd name="connsiteY1" fmla="*/ 2355 h 16349"/>
                <a:gd name="connsiteX2" fmla="*/ 21259 w 24507"/>
                <a:gd name="connsiteY2" fmla="*/ 2355 h 16349"/>
                <a:gd name="connsiteX3" fmla="*/ 23825 w 24507"/>
                <a:gd name="connsiteY3" fmla="*/ 8219 h 16349"/>
                <a:gd name="connsiteX4" fmla="*/ 12462 w 24507"/>
                <a:gd name="connsiteY4" fmla="*/ 16283 h 16349"/>
                <a:gd name="connsiteX5" fmla="*/ 0 w 24507"/>
                <a:gd name="connsiteY5" fmla="*/ 14084 h 16349"/>
                <a:gd name="connsiteX6" fmla="*/ 3665 w 24507"/>
                <a:gd name="connsiteY6" fmla="*/ 6387 h 1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7" h="16349">
                  <a:moveTo>
                    <a:pt x="3665" y="6387"/>
                  </a:moveTo>
                  <a:cubicBezTo>
                    <a:pt x="5865" y="4920"/>
                    <a:pt x="8064" y="3821"/>
                    <a:pt x="9530" y="2355"/>
                  </a:cubicBezTo>
                  <a:cubicBezTo>
                    <a:pt x="13562" y="-1311"/>
                    <a:pt x="17227" y="-211"/>
                    <a:pt x="21259" y="2355"/>
                  </a:cubicBezTo>
                  <a:cubicBezTo>
                    <a:pt x="23458" y="3821"/>
                    <a:pt x="25658" y="6020"/>
                    <a:pt x="23825" y="8219"/>
                  </a:cubicBezTo>
                  <a:cubicBezTo>
                    <a:pt x="20893" y="11518"/>
                    <a:pt x="18694" y="17016"/>
                    <a:pt x="12462" y="16283"/>
                  </a:cubicBezTo>
                  <a:cubicBezTo>
                    <a:pt x="8430" y="15550"/>
                    <a:pt x="4032" y="14817"/>
                    <a:pt x="0" y="14084"/>
                  </a:cubicBezTo>
                  <a:cubicBezTo>
                    <a:pt x="1100" y="11151"/>
                    <a:pt x="2199" y="8952"/>
                    <a:pt x="3665" y="6387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E6323BF7-BFC4-4DBD-9B89-990947A2821E}"/>
                </a:ext>
              </a:extLst>
            </p:cNvPr>
            <p:cNvSpPr/>
            <p:nvPr/>
          </p:nvSpPr>
          <p:spPr>
            <a:xfrm>
              <a:off x="10900447" y="7140232"/>
              <a:ext cx="28223" cy="13697"/>
            </a:xfrm>
            <a:custGeom>
              <a:avLst/>
              <a:gdLst>
                <a:gd name="connsiteX0" fmla="*/ 14295 w 28223"/>
                <a:gd name="connsiteY0" fmla="*/ 0 h 13697"/>
                <a:gd name="connsiteX1" fmla="*/ 28223 w 28223"/>
                <a:gd name="connsiteY1" fmla="*/ 9163 h 13697"/>
                <a:gd name="connsiteX2" fmla="*/ 0 w 28223"/>
                <a:gd name="connsiteY2" fmla="*/ 9896 h 13697"/>
                <a:gd name="connsiteX3" fmla="*/ 14295 w 28223"/>
                <a:gd name="connsiteY3" fmla="*/ 0 h 13697"/>
                <a:gd name="connsiteX4" fmla="*/ 14295 w 28223"/>
                <a:gd name="connsiteY4" fmla="*/ 0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23" h="13697">
                  <a:moveTo>
                    <a:pt x="14295" y="0"/>
                  </a:moveTo>
                  <a:cubicBezTo>
                    <a:pt x="16494" y="5865"/>
                    <a:pt x="18693" y="11729"/>
                    <a:pt x="28223" y="9163"/>
                  </a:cubicBezTo>
                  <a:cubicBezTo>
                    <a:pt x="17594" y="17594"/>
                    <a:pt x="9163" y="12096"/>
                    <a:pt x="0" y="9896"/>
                  </a:cubicBezTo>
                  <a:cubicBezTo>
                    <a:pt x="3299" y="1833"/>
                    <a:pt x="8797" y="733"/>
                    <a:pt x="14295" y="0"/>
                  </a:cubicBezTo>
                  <a:lnTo>
                    <a:pt x="14295" y="0"/>
                  </a:ln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FB9506F4-B00E-4CF8-B2A2-4A5D2F603885}"/>
                </a:ext>
              </a:extLst>
            </p:cNvPr>
            <p:cNvSpPr/>
            <p:nvPr/>
          </p:nvSpPr>
          <p:spPr>
            <a:xfrm>
              <a:off x="10960192" y="7150953"/>
              <a:ext cx="33721" cy="8798"/>
            </a:xfrm>
            <a:custGeom>
              <a:avLst/>
              <a:gdLst>
                <a:gd name="connsiteX0" fmla="*/ 33722 w 33721"/>
                <a:gd name="connsiteY0" fmla="*/ 641 h 8798"/>
                <a:gd name="connsiteX1" fmla="*/ 0 w 33721"/>
                <a:gd name="connsiteY1" fmla="*/ 4307 h 8798"/>
                <a:gd name="connsiteX2" fmla="*/ 33722 w 33721"/>
                <a:gd name="connsiteY2" fmla="*/ 641 h 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8798">
                  <a:moveTo>
                    <a:pt x="33722" y="641"/>
                  </a:moveTo>
                  <a:cubicBezTo>
                    <a:pt x="24192" y="17869"/>
                    <a:pt x="10996" y="2108"/>
                    <a:pt x="0" y="4307"/>
                  </a:cubicBezTo>
                  <a:cubicBezTo>
                    <a:pt x="10263" y="-2657"/>
                    <a:pt x="22359" y="1008"/>
                    <a:pt x="33722" y="641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FC189FD2-D2C0-4780-AF4F-CC7DAFCFCCC1}"/>
                </a:ext>
              </a:extLst>
            </p:cNvPr>
            <p:cNvSpPr/>
            <p:nvPr/>
          </p:nvSpPr>
          <p:spPr>
            <a:xfrm>
              <a:off x="11654783" y="7075928"/>
              <a:ext cx="24247" cy="41578"/>
            </a:xfrm>
            <a:custGeom>
              <a:avLst/>
              <a:gdLst>
                <a:gd name="connsiteX0" fmla="*/ 18693 w 24247"/>
                <a:gd name="connsiteY0" fmla="*/ 11522 h 41578"/>
                <a:gd name="connsiteX1" fmla="*/ 3665 w 24247"/>
                <a:gd name="connsiteY1" fmla="*/ 41578 h 41578"/>
                <a:gd name="connsiteX2" fmla="*/ 0 w 24247"/>
                <a:gd name="connsiteY2" fmla="*/ 892 h 41578"/>
                <a:gd name="connsiteX3" fmla="*/ 18693 w 24247"/>
                <a:gd name="connsiteY3" fmla="*/ 11522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7" h="41578">
                  <a:moveTo>
                    <a:pt x="18693" y="11522"/>
                  </a:moveTo>
                  <a:cubicBezTo>
                    <a:pt x="27857" y="34247"/>
                    <a:pt x="27490" y="34614"/>
                    <a:pt x="3665" y="41578"/>
                  </a:cubicBezTo>
                  <a:cubicBezTo>
                    <a:pt x="4765" y="28016"/>
                    <a:pt x="2566" y="14454"/>
                    <a:pt x="0" y="892"/>
                  </a:cubicBezTo>
                  <a:cubicBezTo>
                    <a:pt x="10263" y="-3506"/>
                    <a:pt x="11363" y="9689"/>
                    <a:pt x="18693" y="11522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744D1C5A-4636-4DC7-9BB9-2460C9F0F5B6}"/>
                </a:ext>
              </a:extLst>
            </p:cNvPr>
            <p:cNvSpPr/>
            <p:nvPr/>
          </p:nvSpPr>
          <p:spPr>
            <a:xfrm>
              <a:off x="11655150" y="7040167"/>
              <a:ext cx="27490" cy="24010"/>
            </a:xfrm>
            <a:custGeom>
              <a:avLst/>
              <a:gdLst>
                <a:gd name="connsiteX0" fmla="*/ 0 w 27490"/>
                <a:gd name="connsiteY0" fmla="*/ 0 h 24010"/>
                <a:gd name="connsiteX1" fmla="*/ 27490 w 27490"/>
                <a:gd name="connsiteY1" fmla="*/ 23092 h 24010"/>
                <a:gd name="connsiteX2" fmla="*/ 0 w 27490"/>
                <a:gd name="connsiteY2" fmla="*/ 0 h 2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90" h="24010">
                  <a:moveTo>
                    <a:pt x="0" y="0"/>
                  </a:moveTo>
                  <a:cubicBezTo>
                    <a:pt x="4399" y="13195"/>
                    <a:pt x="21259" y="11363"/>
                    <a:pt x="27490" y="23092"/>
                  </a:cubicBezTo>
                  <a:cubicBezTo>
                    <a:pt x="8797" y="27124"/>
                    <a:pt x="733" y="17594"/>
                    <a:pt x="0" y="0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3F6924A9-E58D-4348-8E31-1CB8C8C65921}"/>
                </a:ext>
              </a:extLst>
            </p:cNvPr>
            <p:cNvSpPr/>
            <p:nvPr/>
          </p:nvSpPr>
          <p:spPr>
            <a:xfrm>
              <a:off x="11815228" y="7101603"/>
              <a:ext cx="29783" cy="24828"/>
            </a:xfrm>
            <a:custGeom>
              <a:avLst/>
              <a:gdLst>
                <a:gd name="connsiteX0" fmla="*/ 99 w 29783"/>
                <a:gd name="connsiteY0" fmla="*/ 17370 h 24828"/>
                <a:gd name="connsiteX1" fmla="*/ 10729 w 29783"/>
                <a:gd name="connsiteY1" fmla="*/ 142 h 24828"/>
                <a:gd name="connsiteX2" fmla="*/ 27956 w 29783"/>
                <a:gd name="connsiteY2" fmla="*/ 8939 h 24828"/>
                <a:gd name="connsiteX3" fmla="*/ 22825 w 29783"/>
                <a:gd name="connsiteY3" fmla="*/ 22868 h 24828"/>
                <a:gd name="connsiteX4" fmla="*/ 9263 w 29783"/>
                <a:gd name="connsiteY4" fmla="*/ 15903 h 24828"/>
                <a:gd name="connsiteX5" fmla="*/ 99 w 29783"/>
                <a:gd name="connsiteY5" fmla="*/ 17370 h 2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3" h="24828">
                  <a:moveTo>
                    <a:pt x="99" y="17370"/>
                  </a:moveTo>
                  <a:cubicBezTo>
                    <a:pt x="-634" y="6007"/>
                    <a:pt x="2665" y="1242"/>
                    <a:pt x="10729" y="142"/>
                  </a:cubicBezTo>
                  <a:cubicBezTo>
                    <a:pt x="18426" y="-957"/>
                    <a:pt x="23924" y="4541"/>
                    <a:pt x="27956" y="8939"/>
                  </a:cubicBezTo>
                  <a:cubicBezTo>
                    <a:pt x="33088" y="14804"/>
                    <a:pt x="26124" y="20302"/>
                    <a:pt x="22825" y="22868"/>
                  </a:cubicBezTo>
                  <a:cubicBezTo>
                    <a:pt x="15861" y="27999"/>
                    <a:pt x="10362" y="22135"/>
                    <a:pt x="9263" y="15903"/>
                  </a:cubicBezTo>
                  <a:cubicBezTo>
                    <a:pt x="7797" y="6740"/>
                    <a:pt x="6331" y="6740"/>
                    <a:pt x="99" y="1737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541A887F-EDF8-4B7B-B93E-6580F2342235}"/>
                </a:ext>
              </a:extLst>
            </p:cNvPr>
            <p:cNvSpPr/>
            <p:nvPr/>
          </p:nvSpPr>
          <p:spPr>
            <a:xfrm>
              <a:off x="11838942" y="7137666"/>
              <a:ext cx="22202" cy="18503"/>
            </a:xfrm>
            <a:custGeom>
              <a:avLst/>
              <a:gdLst>
                <a:gd name="connsiteX0" fmla="*/ 22202 w 22202"/>
                <a:gd name="connsiteY0" fmla="*/ 6231 h 18503"/>
                <a:gd name="connsiteX1" fmla="*/ 9373 w 22202"/>
                <a:gd name="connsiteY1" fmla="*/ 17960 h 18503"/>
                <a:gd name="connsiteX2" fmla="*/ 2043 w 22202"/>
                <a:gd name="connsiteY2" fmla="*/ 0 h 18503"/>
                <a:gd name="connsiteX3" fmla="*/ 22202 w 22202"/>
                <a:gd name="connsiteY3" fmla="*/ 6231 h 18503"/>
                <a:gd name="connsiteX4" fmla="*/ 22202 w 22202"/>
                <a:gd name="connsiteY4" fmla="*/ 6231 h 1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02" h="18503">
                  <a:moveTo>
                    <a:pt x="22202" y="6231"/>
                  </a:moveTo>
                  <a:cubicBezTo>
                    <a:pt x="20736" y="13562"/>
                    <a:pt x="18537" y="20526"/>
                    <a:pt x="9373" y="17960"/>
                  </a:cubicBezTo>
                  <a:cubicBezTo>
                    <a:pt x="1310" y="15761"/>
                    <a:pt x="-2722" y="9896"/>
                    <a:pt x="2043" y="0"/>
                  </a:cubicBezTo>
                  <a:cubicBezTo>
                    <a:pt x="9007" y="2199"/>
                    <a:pt x="13039" y="14662"/>
                    <a:pt x="22202" y="6231"/>
                  </a:cubicBezTo>
                  <a:lnTo>
                    <a:pt x="22202" y="6231"/>
                  </a:ln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B49D68AE-BE9D-48CD-9FA6-A19047410630}"/>
                </a:ext>
              </a:extLst>
            </p:cNvPr>
            <p:cNvSpPr/>
            <p:nvPr/>
          </p:nvSpPr>
          <p:spPr>
            <a:xfrm>
              <a:off x="11606726" y="6038757"/>
              <a:ext cx="137114" cy="370416"/>
            </a:xfrm>
            <a:custGeom>
              <a:avLst/>
              <a:gdLst>
                <a:gd name="connsiteX0" fmla="*/ 126863 w 137114"/>
                <a:gd name="connsiteY0" fmla="*/ 274930 h 370416"/>
                <a:gd name="connsiteX1" fmla="*/ 129428 w 137114"/>
                <a:gd name="connsiteY1" fmla="*/ 289225 h 370416"/>
                <a:gd name="connsiteX2" fmla="*/ 113667 w 137114"/>
                <a:gd name="connsiteY2" fmla="*/ 338707 h 370416"/>
                <a:gd name="connsiteX3" fmla="*/ 107803 w 137114"/>
                <a:gd name="connsiteY3" fmla="*/ 352269 h 370416"/>
                <a:gd name="connsiteX4" fmla="*/ 99372 w 137114"/>
                <a:gd name="connsiteY4" fmla="*/ 369863 h 370416"/>
                <a:gd name="connsiteX5" fmla="*/ 92775 w 137114"/>
                <a:gd name="connsiteY5" fmla="*/ 361433 h 370416"/>
                <a:gd name="connsiteX6" fmla="*/ 89842 w 137114"/>
                <a:gd name="connsiteY6" fmla="*/ 320014 h 370416"/>
                <a:gd name="connsiteX7" fmla="*/ 78480 w 137114"/>
                <a:gd name="connsiteY7" fmla="*/ 258802 h 370416"/>
                <a:gd name="connsiteX8" fmla="*/ 63085 w 137114"/>
                <a:gd name="connsiteY8" fmla="*/ 222515 h 370416"/>
                <a:gd name="connsiteX9" fmla="*/ 36694 w 137114"/>
                <a:gd name="connsiteY9" fmla="*/ 158737 h 370416"/>
                <a:gd name="connsiteX10" fmla="*/ 36694 w 137114"/>
                <a:gd name="connsiteY10" fmla="*/ 143709 h 370416"/>
                <a:gd name="connsiteX11" fmla="*/ 21666 w 137114"/>
                <a:gd name="connsiteY11" fmla="*/ 90927 h 370416"/>
                <a:gd name="connsiteX12" fmla="*/ 11036 w 137114"/>
                <a:gd name="connsiteY12" fmla="*/ 63803 h 370416"/>
                <a:gd name="connsiteX13" fmla="*/ 15801 w 137114"/>
                <a:gd name="connsiteY13" fmla="*/ 33747 h 370416"/>
                <a:gd name="connsiteX14" fmla="*/ 12869 w 137114"/>
                <a:gd name="connsiteY14" fmla="*/ 22385 h 370416"/>
                <a:gd name="connsiteX15" fmla="*/ 407 w 137114"/>
                <a:gd name="connsiteY15" fmla="*/ 13588 h 370416"/>
                <a:gd name="connsiteX16" fmla="*/ 6638 w 137114"/>
                <a:gd name="connsiteY16" fmla="*/ 3325 h 370416"/>
                <a:gd name="connsiteX17" fmla="*/ 19833 w 137114"/>
                <a:gd name="connsiteY17" fmla="*/ 8456 h 370416"/>
                <a:gd name="connsiteX18" fmla="*/ 39260 w 137114"/>
                <a:gd name="connsiteY18" fmla="*/ 6257 h 370416"/>
                <a:gd name="connsiteX19" fmla="*/ 53188 w 137114"/>
                <a:gd name="connsiteY19" fmla="*/ 1492 h 370416"/>
                <a:gd name="connsiteX20" fmla="*/ 51356 w 137114"/>
                <a:gd name="connsiteY20" fmla="*/ 16153 h 370416"/>
                <a:gd name="connsiteX21" fmla="*/ 34861 w 137114"/>
                <a:gd name="connsiteY21" fmla="*/ 29715 h 370416"/>
                <a:gd name="connsiteX22" fmla="*/ 29730 w 137114"/>
                <a:gd name="connsiteY22" fmla="*/ 35946 h 370416"/>
                <a:gd name="connsiteX23" fmla="*/ 35228 w 137114"/>
                <a:gd name="connsiteY23" fmla="*/ 41811 h 370416"/>
                <a:gd name="connsiteX24" fmla="*/ 77746 w 137114"/>
                <a:gd name="connsiteY24" fmla="*/ 64903 h 370416"/>
                <a:gd name="connsiteX25" fmla="*/ 79579 w 137114"/>
                <a:gd name="connsiteY25" fmla="*/ 82863 h 370416"/>
                <a:gd name="connsiteX26" fmla="*/ 97539 w 137114"/>
                <a:gd name="connsiteY26" fmla="*/ 104489 h 370416"/>
                <a:gd name="connsiteX27" fmla="*/ 116966 w 137114"/>
                <a:gd name="connsiteY27" fmla="*/ 179263 h 370416"/>
                <a:gd name="connsiteX28" fmla="*/ 114767 w 137114"/>
                <a:gd name="connsiteY28" fmla="*/ 184028 h 370416"/>
                <a:gd name="connsiteX29" fmla="*/ 132727 w 137114"/>
                <a:gd name="connsiteY29" fmla="*/ 246706 h 370416"/>
                <a:gd name="connsiteX30" fmla="*/ 126863 w 137114"/>
                <a:gd name="connsiteY30" fmla="*/ 274930 h 3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114" h="370416">
                  <a:moveTo>
                    <a:pt x="126863" y="274930"/>
                  </a:moveTo>
                  <a:cubicBezTo>
                    <a:pt x="126863" y="279695"/>
                    <a:pt x="126496" y="284460"/>
                    <a:pt x="129428" y="289225"/>
                  </a:cubicBezTo>
                  <a:cubicBezTo>
                    <a:pt x="143723" y="312317"/>
                    <a:pt x="137859" y="329910"/>
                    <a:pt x="113667" y="338707"/>
                  </a:cubicBezTo>
                  <a:cubicBezTo>
                    <a:pt x="106703" y="341273"/>
                    <a:pt x="103404" y="343839"/>
                    <a:pt x="107803" y="352269"/>
                  </a:cubicBezTo>
                  <a:cubicBezTo>
                    <a:pt x="112201" y="360333"/>
                    <a:pt x="104504" y="366564"/>
                    <a:pt x="99372" y="369863"/>
                  </a:cubicBezTo>
                  <a:cubicBezTo>
                    <a:pt x="94607" y="372429"/>
                    <a:pt x="93874" y="365465"/>
                    <a:pt x="92775" y="361433"/>
                  </a:cubicBezTo>
                  <a:cubicBezTo>
                    <a:pt x="97173" y="347138"/>
                    <a:pt x="97906" y="334309"/>
                    <a:pt x="89842" y="320014"/>
                  </a:cubicBezTo>
                  <a:cubicBezTo>
                    <a:pt x="79212" y="301687"/>
                    <a:pt x="79212" y="279695"/>
                    <a:pt x="78480" y="258802"/>
                  </a:cubicBezTo>
                  <a:cubicBezTo>
                    <a:pt x="77746" y="243774"/>
                    <a:pt x="69316" y="234244"/>
                    <a:pt x="63085" y="222515"/>
                  </a:cubicBezTo>
                  <a:cubicBezTo>
                    <a:pt x="45491" y="204921"/>
                    <a:pt x="41093" y="181829"/>
                    <a:pt x="36694" y="158737"/>
                  </a:cubicBezTo>
                  <a:cubicBezTo>
                    <a:pt x="36694" y="153605"/>
                    <a:pt x="36694" y="148840"/>
                    <a:pt x="36694" y="143709"/>
                  </a:cubicBezTo>
                  <a:cubicBezTo>
                    <a:pt x="36694" y="124649"/>
                    <a:pt x="31929" y="107055"/>
                    <a:pt x="21666" y="90927"/>
                  </a:cubicBezTo>
                  <a:cubicBezTo>
                    <a:pt x="22399" y="80298"/>
                    <a:pt x="15068" y="72600"/>
                    <a:pt x="11036" y="63803"/>
                  </a:cubicBezTo>
                  <a:cubicBezTo>
                    <a:pt x="5905" y="51708"/>
                    <a:pt x="6638" y="42544"/>
                    <a:pt x="15801" y="33747"/>
                  </a:cubicBezTo>
                  <a:cubicBezTo>
                    <a:pt x="22033" y="27883"/>
                    <a:pt x="23132" y="22751"/>
                    <a:pt x="12869" y="22385"/>
                  </a:cubicBezTo>
                  <a:cubicBezTo>
                    <a:pt x="5905" y="22018"/>
                    <a:pt x="2239" y="18719"/>
                    <a:pt x="407" y="13588"/>
                  </a:cubicBezTo>
                  <a:cubicBezTo>
                    <a:pt x="-1426" y="8823"/>
                    <a:pt x="3339" y="5524"/>
                    <a:pt x="6638" y="3325"/>
                  </a:cubicBezTo>
                  <a:cubicBezTo>
                    <a:pt x="13236" y="-1441"/>
                    <a:pt x="16534" y="4058"/>
                    <a:pt x="19833" y="8456"/>
                  </a:cubicBezTo>
                  <a:cubicBezTo>
                    <a:pt x="27531" y="18353"/>
                    <a:pt x="33762" y="12854"/>
                    <a:pt x="39260" y="6257"/>
                  </a:cubicBezTo>
                  <a:cubicBezTo>
                    <a:pt x="43292" y="1492"/>
                    <a:pt x="48790" y="-2174"/>
                    <a:pt x="53188" y="1492"/>
                  </a:cubicBezTo>
                  <a:cubicBezTo>
                    <a:pt x="57220" y="5157"/>
                    <a:pt x="55754" y="11755"/>
                    <a:pt x="51356" y="16153"/>
                  </a:cubicBezTo>
                  <a:cubicBezTo>
                    <a:pt x="46224" y="20918"/>
                    <a:pt x="47324" y="33014"/>
                    <a:pt x="34861" y="29715"/>
                  </a:cubicBezTo>
                  <a:cubicBezTo>
                    <a:pt x="31929" y="28982"/>
                    <a:pt x="29730" y="32648"/>
                    <a:pt x="29730" y="35946"/>
                  </a:cubicBezTo>
                  <a:cubicBezTo>
                    <a:pt x="29730" y="39612"/>
                    <a:pt x="32296" y="42911"/>
                    <a:pt x="35228" y="41811"/>
                  </a:cubicBezTo>
                  <a:cubicBezTo>
                    <a:pt x="58320" y="33747"/>
                    <a:pt x="68216" y="48775"/>
                    <a:pt x="77746" y="64903"/>
                  </a:cubicBezTo>
                  <a:cubicBezTo>
                    <a:pt x="83244" y="70401"/>
                    <a:pt x="78846" y="76999"/>
                    <a:pt x="79579" y="82863"/>
                  </a:cubicBezTo>
                  <a:cubicBezTo>
                    <a:pt x="81412" y="93493"/>
                    <a:pt x="82511" y="101923"/>
                    <a:pt x="97539" y="104489"/>
                  </a:cubicBezTo>
                  <a:cubicBezTo>
                    <a:pt x="126130" y="109621"/>
                    <a:pt x="136759" y="154705"/>
                    <a:pt x="116966" y="179263"/>
                  </a:cubicBezTo>
                  <a:cubicBezTo>
                    <a:pt x="115866" y="180729"/>
                    <a:pt x="114034" y="181462"/>
                    <a:pt x="114767" y="184028"/>
                  </a:cubicBezTo>
                  <a:cubicBezTo>
                    <a:pt x="135293" y="200156"/>
                    <a:pt x="141891" y="222148"/>
                    <a:pt x="132727" y="246706"/>
                  </a:cubicBezTo>
                  <a:cubicBezTo>
                    <a:pt x="129795" y="255503"/>
                    <a:pt x="134560" y="266866"/>
                    <a:pt x="126863" y="27493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27B92098-7A02-4EB8-964E-3522B75B2333}"/>
                </a:ext>
              </a:extLst>
            </p:cNvPr>
            <p:cNvSpPr/>
            <p:nvPr/>
          </p:nvSpPr>
          <p:spPr>
            <a:xfrm>
              <a:off x="11576467" y="6196371"/>
              <a:ext cx="118025" cy="226670"/>
            </a:xfrm>
            <a:custGeom>
              <a:avLst/>
              <a:gdLst>
                <a:gd name="connsiteX0" fmla="*/ 66954 w 118025"/>
                <a:gd name="connsiteY0" fmla="*/ 1123 h 226670"/>
                <a:gd name="connsiteX1" fmla="*/ 93344 w 118025"/>
                <a:gd name="connsiteY1" fmla="*/ 64901 h 226670"/>
                <a:gd name="connsiteX2" fmla="*/ 92245 w 118025"/>
                <a:gd name="connsiteY2" fmla="*/ 102654 h 226670"/>
                <a:gd name="connsiteX3" fmla="*/ 84914 w 118025"/>
                <a:gd name="connsiteY3" fmla="*/ 141874 h 226670"/>
                <a:gd name="connsiteX4" fmla="*/ 82715 w 118025"/>
                <a:gd name="connsiteY4" fmla="*/ 147372 h 226670"/>
                <a:gd name="connsiteX5" fmla="*/ 97743 w 118025"/>
                <a:gd name="connsiteY5" fmla="*/ 147005 h 226670"/>
                <a:gd name="connsiteX6" fmla="*/ 91878 w 118025"/>
                <a:gd name="connsiteY6" fmla="*/ 157268 h 226670"/>
                <a:gd name="connsiteX7" fmla="*/ 102141 w 118025"/>
                <a:gd name="connsiteY7" fmla="*/ 166432 h 226670"/>
                <a:gd name="connsiteX8" fmla="*/ 109839 w 118025"/>
                <a:gd name="connsiteY8" fmla="*/ 183659 h 226670"/>
                <a:gd name="connsiteX9" fmla="*/ 107273 w 118025"/>
                <a:gd name="connsiteY9" fmla="*/ 192090 h 226670"/>
                <a:gd name="connsiteX10" fmla="*/ 99942 w 118025"/>
                <a:gd name="connsiteY10" fmla="*/ 196488 h 226670"/>
                <a:gd name="connsiteX11" fmla="*/ 80882 w 118025"/>
                <a:gd name="connsiteY11" fmla="*/ 198687 h 226670"/>
                <a:gd name="connsiteX12" fmla="*/ 84181 w 118025"/>
                <a:gd name="connsiteY12" fmla="*/ 213349 h 226670"/>
                <a:gd name="connsiteX13" fmla="*/ 85647 w 118025"/>
                <a:gd name="connsiteY13" fmla="*/ 225078 h 226670"/>
                <a:gd name="connsiteX14" fmla="*/ 70985 w 118025"/>
                <a:gd name="connsiteY14" fmla="*/ 219214 h 226670"/>
                <a:gd name="connsiteX15" fmla="*/ 46427 w 118025"/>
                <a:gd name="connsiteY15" fmla="*/ 188791 h 226670"/>
                <a:gd name="connsiteX16" fmla="*/ 44228 w 118025"/>
                <a:gd name="connsiteY16" fmla="*/ 171563 h 226670"/>
                <a:gd name="connsiteX17" fmla="*/ 58890 w 118025"/>
                <a:gd name="connsiteY17" fmla="*/ 133077 h 226670"/>
                <a:gd name="connsiteX18" fmla="*/ 41662 w 118025"/>
                <a:gd name="connsiteY18" fmla="*/ 103387 h 226670"/>
                <a:gd name="connsiteX19" fmla="*/ 2809 w 118025"/>
                <a:gd name="connsiteY19" fmla="*/ 85060 h 226670"/>
                <a:gd name="connsiteX20" fmla="*/ 243 w 118025"/>
                <a:gd name="connsiteY20" fmla="*/ 66733 h 226670"/>
                <a:gd name="connsiteX21" fmla="*/ 7574 w 118025"/>
                <a:gd name="connsiteY21" fmla="*/ 62701 h 226670"/>
                <a:gd name="connsiteX22" fmla="*/ 55591 w 118025"/>
                <a:gd name="connsiteY22" fmla="*/ 55371 h 226670"/>
                <a:gd name="connsiteX23" fmla="*/ 58890 w 118025"/>
                <a:gd name="connsiteY23" fmla="*/ 49873 h 226670"/>
                <a:gd name="connsiteX24" fmla="*/ 51925 w 118025"/>
                <a:gd name="connsiteY24" fmla="*/ 40709 h 226670"/>
                <a:gd name="connsiteX25" fmla="*/ 34332 w 118025"/>
                <a:gd name="connsiteY25" fmla="*/ 15051 h 226670"/>
                <a:gd name="connsiteX26" fmla="*/ 66954 w 118025"/>
                <a:gd name="connsiteY26" fmla="*/ 1123 h 2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025" h="226670">
                  <a:moveTo>
                    <a:pt x="66954" y="1123"/>
                  </a:moveTo>
                  <a:cubicBezTo>
                    <a:pt x="79049" y="20916"/>
                    <a:pt x="82348" y="44375"/>
                    <a:pt x="93344" y="64901"/>
                  </a:cubicBezTo>
                  <a:cubicBezTo>
                    <a:pt x="81982" y="76996"/>
                    <a:pt x="87480" y="93857"/>
                    <a:pt x="92245" y="102654"/>
                  </a:cubicBezTo>
                  <a:cubicBezTo>
                    <a:pt x="101042" y="120248"/>
                    <a:pt x="99576" y="130878"/>
                    <a:pt x="84914" y="141874"/>
                  </a:cubicBezTo>
                  <a:cubicBezTo>
                    <a:pt x="83814" y="142974"/>
                    <a:pt x="83448" y="145173"/>
                    <a:pt x="82715" y="147372"/>
                  </a:cubicBezTo>
                  <a:cubicBezTo>
                    <a:pt x="87846" y="149938"/>
                    <a:pt x="92611" y="140408"/>
                    <a:pt x="97743" y="147005"/>
                  </a:cubicBezTo>
                  <a:cubicBezTo>
                    <a:pt x="103607" y="155069"/>
                    <a:pt x="92611" y="153603"/>
                    <a:pt x="91878" y="157268"/>
                  </a:cubicBezTo>
                  <a:cubicBezTo>
                    <a:pt x="90045" y="165332"/>
                    <a:pt x="96643" y="165332"/>
                    <a:pt x="102141" y="166432"/>
                  </a:cubicBezTo>
                  <a:cubicBezTo>
                    <a:pt x="112771" y="168264"/>
                    <a:pt x="127432" y="168998"/>
                    <a:pt x="109839" y="183659"/>
                  </a:cubicBezTo>
                  <a:cubicBezTo>
                    <a:pt x="108006" y="185126"/>
                    <a:pt x="107273" y="189157"/>
                    <a:pt x="107273" y="192090"/>
                  </a:cubicBezTo>
                  <a:cubicBezTo>
                    <a:pt x="106906" y="200153"/>
                    <a:pt x="107273" y="199787"/>
                    <a:pt x="99942" y="196488"/>
                  </a:cubicBezTo>
                  <a:cubicBezTo>
                    <a:pt x="93344" y="193556"/>
                    <a:pt x="85647" y="194655"/>
                    <a:pt x="80882" y="198687"/>
                  </a:cubicBezTo>
                  <a:cubicBezTo>
                    <a:pt x="75384" y="203086"/>
                    <a:pt x="80882" y="208950"/>
                    <a:pt x="84181" y="213349"/>
                  </a:cubicBezTo>
                  <a:cubicBezTo>
                    <a:pt x="87113" y="217381"/>
                    <a:pt x="92611" y="221413"/>
                    <a:pt x="85647" y="225078"/>
                  </a:cubicBezTo>
                  <a:cubicBezTo>
                    <a:pt x="80516" y="227644"/>
                    <a:pt x="73918" y="228010"/>
                    <a:pt x="70985" y="219214"/>
                  </a:cubicBezTo>
                  <a:cubicBezTo>
                    <a:pt x="66221" y="206751"/>
                    <a:pt x="60722" y="194655"/>
                    <a:pt x="46427" y="188791"/>
                  </a:cubicBezTo>
                  <a:cubicBezTo>
                    <a:pt x="38364" y="185492"/>
                    <a:pt x="40196" y="174496"/>
                    <a:pt x="44228" y="171563"/>
                  </a:cubicBezTo>
                  <a:cubicBezTo>
                    <a:pt x="57790" y="161667"/>
                    <a:pt x="54858" y="145906"/>
                    <a:pt x="58890" y="133077"/>
                  </a:cubicBezTo>
                  <a:cubicBezTo>
                    <a:pt x="62922" y="119881"/>
                    <a:pt x="52659" y="110718"/>
                    <a:pt x="41662" y="103387"/>
                  </a:cubicBezTo>
                  <a:cubicBezTo>
                    <a:pt x="29567" y="95323"/>
                    <a:pt x="20770" y="83228"/>
                    <a:pt x="2809" y="85060"/>
                  </a:cubicBezTo>
                  <a:cubicBezTo>
                    <a:pt x="-3055" y="85793"/>
                    <a:pt x="2443" y="73331"/>
                    <a:pt x="243" y="66733"/>
                  </a:cubicBezTo>
                  <a:cubicBezTo>
                    <a:pt x="-1223" y="61968"/>
                    <a:pt x="5375" y="64168"/>
                    <a:pt x="7574" y="62701"/>
                  </a:cubicBezTo>
                  <a:cubicBezTo>
                    <a:pt x="22602" y="53171"/>
                    <a:pt x="38364" y="51339"/>
                    <a:pt x="55591" y="55371"/>
                  </a:cubicBezTo>
                  <a:cubicBezTo>
                    <a:pt x="58157" y="56104"/>
                    <a:pt x="59256" y="52438"/>
                    <a:pt x="58890" y="49873"/>
                  </a:cubicBezTo>
                  <a:cubicBezTo>
                    <a:pt x="58890" y="45108"/>
                    <a:pt x="58157" y="41076"/>
                    <a:pt x="51925" y="40709"/>
                  </a:cubicBezTo>
                  <a:cubicBezTo>
                    <a:pt x="35431" y="39610"/>
                    <a:pt x="33965" y="26048"/>
                    <a:pt x="34332" y="15051"/>
                  </a:cubicBezTo>
                  <a:cubicBezTo>
                    <a:pt x="35065" y="4422"/>
                    <a:pt x="54491" y="-2909"/>
                    <a:pt x="66954" y="1123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20C0E657-C7A5-43C8-B25D-90A0776C6EC2}"/>
                </a:ext>
              </a:extLst>
            </p:cNvPr>
            <p:cNvSpPr/>
            <p:nvPr/>
          </p:nvSpPr>
          <p:spPr>
            <a:xfrm>
              <a:off x="11640019" y="6535298"/>
              <a:ext cx="44820" cy="50944"/>
            </a:xfrm>
            <a:custGeom>
              <a:avLst/>
              <a:gdLst>
                <a:gd name="connsiteX0" fmla="*/ 25760 w 44820"/>
                <a:gd name="connsiteY0" fmla="*/ 145 h 50944"/>
                <a:gd name="connsiteX1" fmla="*/ 44820 w 44820"/>
                <a:gd name="connsiteY1" fmla="*/ 4177 h 50944"/>
                <a:gd name="connsiteX2" fmla="*/ 34557 w 44820"/>
                <a:gd name="connsiteY2" fmla="*/ 35699 h 50944"/>
                <a:gd name="connsiteX3" fmla="*/ 18796 w 44820"/>
                <a:gd name="connsiteY3" fmla="*/ 45229 h 50944"/>
                <a:gd name="connsiteX4" fmla="*/ 3768 w 44820"/>
                <a:gd name="connsiteY4" fmla="*/ 46695 h 50944"/>
                <a:gd name="connsiteX5" fmla="*/ 6334 w 44820"/>
                <a:gd name="connsiteY5" fmla="*/ 34600 h 50944"/>
                <a:gd name="connsiteX6" fmla="*/ 7433 w 44820"/>
                <a:gd name="connsiteY6" fmla="*/ 23603 h 50944"/>
                <a:gd name="connsiteX7" fmla="*/ 11465 w 44820"/>
                <a:gd name="connsiteY7" fmla="*/ 3810 h 50944"/>
                <a:gd name="connsiteX8" fmla="*/ 25760 w 44820"/>
                <a:gd name="connsiteY8" fmla="*/ 145 h 5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20" h="50944">
                  <a:moveTo>
                    <a:pt x="25760" y="145"/>
                  </a:moveTo>
                  <a:cubicBezTo>
                    <a:pt x="31625" y="3810"/>
                    <a:pt x="38222" y="4543"/>
                    <a:pt x="44820" y="4177"/>
                  </a:cubicBezTo>
                  <a:cubicBezTo>
                    <a:pt x="43721" y="15539"/>
                    <a:pt x="33457" y="22870"/>
                    <a:pt x="34557" y="35699"/>
                  </a:cubicBezTo>
                  <a:cubicBezTo>
                    <a:pt x="35290" y="43030"/>
                    <a:pt x="23194" y="40464"/>
                    <a:pt x="18796" y="45229"/>
                  </a:cubicBezTo>
                  <a:cubicBezTo>
                    <a:pt x="14764" y="54393"/>
                    <a:pt x="8899" y="50727"/>
                    <a:pt x="3768" y="46695"/>
                  </a:cubicBezTo>
                  <a:cubicBezTo>
                    <a:pt x="-1730" y="41930"/>
                    <a:pt x="1569" y="37898"/>
                    <a:pt x="6334" y="34600"/>
                  </a:cubicBezTo>
                  <a:cubicBezTo>
                    <a:pt x="11832" y="31301"/>
                    <a:pt x="10732" y="26169"/>
                    <a:pt x="7433" y="23603"/>
                  </a:cubicBezTo>
                  <a:cubicBezTo>
                    <a:pt x="-8328" y="12974"/>
                    <a:pt x="4867" y="9308"/>
                    <a:pt x="11465" y="3810"/>
                  </a:cubicBezTo>
                  <a:cubicBezTo>
                    <a:pt x="17696" y="8942"/>
                    <a:pt x="20262" y="-1321"/>
                    <a:pt x="25760" y="14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42B2B57D-A0C1-44CE-B8B9-B61854EF4B87}"/>
                </a:ext>
              </a:extLst>
            </p:cNvPr>
            <p:cNvSpPr/>
            <p:nvPr/>
          </p:nvSpPr>
          <p:spPr>
            <a:xfrm>
              <a:off x="11485809" y="6118489"/>
              <a:ext cx="50503" cy="32821"/>
            </a:xfrm>
            <a:custGeom>
              <a:avLst/>
              <a:gdLst>
                <a:gd name="connsiteX0" fmla="*/ 24558 w 50503"/>
                <a:gd name="connsiteY0" fmla="*/ 16327 h 32821"/>
                <a:gd name="connsiteX1" fmla="*/ 15028 w 50503"/>
                <a:gd name="connsiteY1" fmla="*/ 32822 h 32821"/>
                <a:gd name="connsiteX2" fmla="*/ 0 w 50503"/>
                <a:gd name="connsiteY2" fmla="*/ 13761 h 32821"/>
                <a:gd name="connsiteX3" fmla="*/ 16128 w 50503"/>
                <a:gd name="connsiteY3" fmla="*/ 2765 h 32821"/>
                <a:gd name="connsiteX4" fmla="*/ 39953 w 50503"/>
                <a:gd name="connsiteY4" fmla="*/ 1666 h 32821"/>
                <a:gd name="connsiteX5" fmla="*/ 49116 w 50503"/>
                <a:gd name="connsiteY5" fmla="*/ 16694 h 32821"/>
                <a:gd name="connsiteX6" fmla="*/ 50216 w 50503"/>
                <a:gd name="connsiteY6" fmla="*/ 31722 h 32821"/>
                <a:gd name="connsiteX7" fmla="*/ 24558 w 50503"/>
                <a:gd name="connsiteY7" fmla="*/ 16327 h 3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03" h="32821">
                  <a:moveTo>
                    <a:pt x="24558" y="16327"/>
                  </a:moveTo>
                  <a:cubicBezTo>
                    <a:pt x="21259" y="23291"/>
                    <a:pt x="23092" y="32822"/>
                    <a:pt x="15028" y="32822"/>
                  </a:cubicBezTo>
                  <a:cubicBezTo>
                    <a:pt x="2566" y="32822"/>
                    <a:pt x="9897" y="18160"/>
                    <a:pt x="0" y="13761"/>
                  </a:cubicBezTo>
                  <a:cubicBezTo>
                    <a:pt x="6964" y="10463"/>
                    <a:pt x="18327" y="18160"/>
                    <a:pt x="16128" y="2765"/>
                  </a:cubicBezTo>
                  <a:cubicBezTo>
                    <a:pt x="15395" y="-2733"/>
                    <a:pt x="31522" y="1666"/>
                    <a:pt x="39953" y="1666"/>
                  </a:cubicBezTo>
                  <a:cubicBezTo>
                    <a:pt x="47650" y="2032"/>
                    <a:pt x="52049" y="12295"/>
                    <a:pt x="49116" y="16694"/>
                  </a:cubicBezTo>
                  <a:cubicBezTo>
                    <a:pt x="44351" y="23291"/>
                    <a:pt x="52049" y="26957"/>
                    <a:pt x="50216" y="31722"/>
                  </a:cubicBezTo>
                  <a:cubicBezTo>
                    <a:pt x="37754" y="33921"/>
                    <a:pt x="33355" y="23291"/>
                    <a:pt x="24558" y="16327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65397301-741B-4D60-AFF2-3BA19B155670}"/>
                </a:ext>
              </a:extLst>
            </p:cNvPr>
            <p:cNvSpPr/>
            <p:nvPr/>
          </p:nvSpPr>
          <p:spPr>
            <a:xfrm>
              <a:off x="11670617" y="5602785"/>
              <a:ext cx="117585" cy="117476"/>
            </a:xfrm>
            <a:custGeom>
              <a:avLst/>
              <a:gdLst>
                <a:gd name="connsiteX0" fmla="*/ 85330 w 117585"/>
                <a:gd name="connsiteY0" fmla="*/ 102448 h 117476"/>
                <a:gd name="connsiteX1" fmla="*/ 77633 w 117585"/>
                <a:gd name="connsiteY1" fmla="*/ 117476 h 117476"/>
                <a:gd name="connsiteX2" fmla="*/ 76167 w 117585"/>
                <a:gd name="connsiteY2" fmla="*/ 84121 h 117476"/>
                <a:gd name="connsiteX3" fmla="*/ 74334 w 117585"/>
                <a:gd name="connsiteY3" fmla="*/ 69093 h 117476"/>
                <a:gd name="connsiteX4" fmla="*/ 57107 w 117585"/>
                <a:gd name="connsiteY4" fmla="*/ 50033 h 117476"/>
                <a:gd name="connsiteX5" fmla="*/ 49410 w 117585"/>
                <a:gd name="connsiteY5" fmla="*/ 63962 h 117476"/>
                <a:gd name="connsiteX6" fmla="*/ 18620 w 117585"/>
                <a:gd name="connsiteY6" fmla="*/ 92185 h 117476"/>
                <a:gd name="connsiteX7" fmla="*/ 13122 w 117585"/>
                <a:gd name="connsiteY7" fmla="*/ 107946 h 117476"/>
                <a:gd name="connsiteX8" fmla="*/ 7991 w 117585"/>
                <a:gd name="connsiteY8" fmla="*/ 103914 h 117476"/>
                <a:gd name="connsiteX9" fmla="*/ 3226 w 117585"/>
                <a:gd name="connsiteY9" fmla="*/ 78623 h 117476"/>
                <a:gd name="connsiteX10" fmla="*/ 29617 w 117585"/>
                <a:gd name="connsiteY10" fmla="*/ 30607 h 117476"/>
                <a:gd name="connsiteX11" fmla="*/ 49043 w 117585"/>
                <a:gd name="connsiteY11" fmla="*/ 32073 h 117476"/>
                <a:gd name="connsiteX12" fmla="*/ 69936 w 117585"/>
                <a:gd name="connsiteY12" fmla="*/ 31340 h 117476"/>
                <a:gd name="connsiteX13" fmla="*/ 65537 w 117585"/>
                <a:gd name="connsiteY13" fmla="*/ 16312 h 117476"/>
                <a:gd name="connsiteX14" fmla="*/ 77633 w 117585"/>
                <a:gd name="connsiteY14" fmla="*/ 550 h 117476"/>
                <a:gd name="connsiteX15" fmla="*/ 87163 w 117585"/>
                <a:gd name="connsiteY15" fmla="*/ 32439 h 117476"/>
                <a:gd name="connsiteX16" fmla="*/ 87163 w 117585"/>
                <a:gd name="connsiteY16" fmla="*/ 44902 h 117476"/>
                <a:gd name="connsiteX17" fmla="*/ 88996 w 117585"/>
                <a:gd name="connsiteY17" fmla="*/ 56631 h 117476"/>
                <a:gd name="connsiteX18" fmla="*/ 96327 w 117585"/>
                <a:gd name="connsiteY18" fmla="*/ 76057 h 117476"/>
                <a:gd name="connsiteX19" fmla="*/ 109522 w 117585"/>
                <a:gd name="connsiteY19" fmla="*/ 56264 h 117476"/>
                <a:gd name="connsiteX20" fmla="*/ 115387 w 117585"/>
                <a:gd name="connsiteY20" fmla="*/ 79723 h 117476"/>
                <a:gd name="connsiteX21" fmla="*/ 117586 w 117585"/>
                <a:gd name="connsiteY21" fmla="*/ 82655 h 117476"/>
                <a:gd name="connsiteX22" fmla="*/ 109155 w 117585"/>
                <a:gd name="connsiteY22" fmla="*/ 111978 h 117476"/>
                <a:gd name="connsiteX23" fmla="*/ 96693 w 117585"/>
                <a:gd name="connsiteY23" fmla="*/ 102448 h 117476"/>
                <a:gd name="connsiteX24" fmla="*/ 85330 w 117585"/>
                <a:gd name="connsiteY24" fmla="*/ 102448 h 11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585" h="117476">
                  <a:moveTo>
                    <a:pt x="85330" y="102448"/>
                  </a:moveTo>
                  <a:cubicBezTo>
                    <a:pt x="80565" y="106114"/>
                    <a:pt x="78366" y="111612"/>
                    <a:pt x="77633" y="117476"/>
                  </a:cubicBezTo>
                  <a:cubicBezTo>
                    <a:pt x="68470" y="110146"/>
                    <a:pt x="66637" y="91452"/>
                    <a:pt x="76167" y="84121"/>
                  </a:cubicBezTo>
                  <a:cubicBezTo>
                    <a:pt x="85697" y="76791"/>
                    <a:pt x="83864" y="73492"/>
                    <a:pt x="74334" y="69093"/>
                  </a:cubicBezTo>
                  <a:cubicBezTo>
                    <a:pt x="61505" y="63228"/>
                    <a:pt x="61872" y="63228"/>
                    <a:pt x="57107" y="50033"/>
                  </a:cubicBezTo>
                  <a:cubicBezTo>
                    <a:pt x="53075" y="54065"/>
                    <a:pt x="57107" y="66527"/>
                    <a:pt x="49410" y="63962"/>
                  </a:cubicBezTo>
                  <a:cubicBezTo>
                    <a:pt x="20820" y="54798"/>
                    <a:pt x="29250" y="83388"/>
                    <a:pt x="18620" y="92185"/>
                  </a:cubicBezTo>
                  <a:cubicBezTo>
                    <a:pt x="14589" y="95850"/>
                    <a:pt x="21186" y="105014"/>
                    <a:pt x="13122" y="107946"/>
                  </a:cubicBezTo>
                  <a:cubicBezTo>
                    <a:pt x="12023" y="108313"/>
                    <a:pt x="7991" y="105380"/>
                    <a:pt x="7991" y="103914"/>
                  </a:cubicBezTo>
                  <a:cubicBezTo>
                    <a:pt x="7258" y="95117"/>
                    <a:pt x="-5938" y="86320"/>
                    <a:pt x="3226" y="78623"/>
                  </a:cubicBezTo>
                  <a:cubicBezTo>
                    <a:pt x="18987" y="65428"/>
                    <a:pt x="22652" y="47834"/>
                    <a:pt x="29617" y="30607"/>
                  </a:cubicBezTo>
                  <a:cubicBezTo>
                    <a:pt x="30350" y="28407"/>
                    <a:pt x="45744" y="28407"/>
                    <a:pt x="49043" y="32073"/>
                  </a:cubicBezTo>
                  <a:cubicBezTo>
                    <a:pt x="57474" y="41236"/>
                    <a:pt x="64804" y="35738"/>
                    <a:pt x="69936" y="31340"/>
                  </a:cubicBezTo>
                  <a:cubicBezTo>
                    <a:pt x="78000" y="25109"/>
                    <a:pt x="67737" y="21443"/>
                    <a:pt x="65537" y="16312"/>
                  </a:cubicBezTo>
                  <a:cubicBezTo>
                    <a:pt x="60406" y="4582"/>
                    <a:pt x="62972" y="-2015"/>
                    <a:pt x="77633" y="550"/>
                  </a:cubicBezTo>
                  <a:cubicBezTo>
                    <a:pt x="67737" y="14845"/>
                    <a:pt x="80199" y="23276"/>
                    <a:pt x="87163" y="32439"/>
                  </a:cubicBezTo>
                  <a:cubicBezTo>
                    <a:pt x="91195" y="37204"/>
                    <a:pt x="102558" y="39770"/>
                    <a:pt x="87163" y="44902"/>
                  </a:cubicBezTo>
                  <a:cubicBezTo>
                    <a:pt x="83131" y="46368"/>
                    <a:pt x="86797" y="52965"/>
                    <a:pt x="88996" y="56631"/>
                  </a:cubicBezTo>
                  <a:cubicBezTo>
                    <a:pt x="92661" y="62862"/>
                    <a:pt x="97060" y="68360"/>
                    <a:pt x="96327" y="76057"/>
                  </a:cubicBezTo>
                  <a:cubicBezTo>
                    <a:pt x="109522" y="73858"/>
                    <a:pt x="99626" y="59930"/>
                    <a:pt x="109522" y="56264"/>
                  </a:cubicBezTo>
                  <a:cubicBezTo>
                    <a:pt x="111355" y="63962"/>
                    <a:pt x="119785" y="69826"/>
                    <a:pt x="115387" y="79723"/>
                  </a:cubicBezTo>
                  <a:cubicBezTo>
                    <a:pt x="115020" y="80089"/>
                    <a:pt x="116853" y="81555"/>
                    <a:pt x="117586" y="82655"/>
                  </a:cubicBezTo>
                  <a:cubicBezTo>
                    <a:pt x="97426" y="87420"/>
                    <a:pt x="117586" y="103548"/>
                    <a:pt x="109155" y="111978"/>
                  </a:cubicBezTo>
                  <a:cubicBezTo>
                    <a:pt x="102558" y="111978"/>
                    <a:pt x="102191" y="103548"/>
                    <a:pt x="96693" y="102448"/>
                  </a:cubicBezTo>
                  <a:cubicBezTo>
                    <a:pt x="93028" y="95484"/>
                    <a:pt x="88996" y="94384"/>
                    <a:pt x="85330" y="10244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18F0DD53-B2E3-4363-9ECF-7017C377FD2D}"/>
                </a:ext>
              </a:extLst>
            </p:cNvPr>
            <p:cNvSpPr/>
            <p:nvPr/>
          </p:nvSpPr>
          <p:spPr>
            <a:xfrm>
              <a:off x="11742447" y="5557380"/>
              <a:ext cx="69947" cy="73584"/>
            </a:xfrm>
            <a:custGeom>
              <a:avLst/>
              <a:gdLst>
                <a:gd name="connsiteX0" fmla="*/ 69948 w 69947"/>
                <a:gd name="connsiteY0" fmla="*/ 1237 h 73584"/>
                <a:gd name="connsiteX1" fmla="*/ 56020 w 69947"/>
                <a:gd name="connsiteY1" fmla="*/ 15166 h 73584"/>
                <a:gd name="connsiteX2" fmla="*/ 47956 w 69947"/>
                <a:gd name="connsiteY2" fmla="*/ 20297 h 73584"/>
                <a:gd name="connsiteX3" fmla="*/ 52721 w 69947"/>
                <a:gd name="connsiteY3" fmla="*/ 29461 h 73584"/>
                <a:gd name="connsiteX4" fmla="*/ 64450 w 69947"/>
                <a:gd name="connsiteY4" fmla="*/ 69047 h 73584"/>
                <a:gd name="connsiteX5" fmla="*/ 41724 w 69947"/>
                <a:gd name="connsiteY5" fmla="*/ 72346 h 73584"/>
                <a:gd name="connsiteX6" fmla="*/ 37693 w 69947"/>
                <a:gd name="connsiteY6" fmla="*/ 62816 h 73584"/>
                <a:gd name="connsiteX7" fmla="*/ 28163 w 69947"/>
                <a:gd name="connsiteY7" fmla="*/ 41923 h 73584"/>
                <a:gd name="connsiteX8" fmla="*/ 20832 w 69947"/>
                <a:gd name="connsiteY8" fmla="*/ 35692 h 73584"/>
                <a:gd name="connsiteX9" fmla="*/ 27796 w 69947"/>
                <a:gd name="connsiteY9" fmla="*/ 24696 h 73584"/>
                <a:gd name="connsiteX10" fmla="*/ 14967 w 69947"/>
                <a:gd name="connsiteY10" fmla="*/ 22863 h 73584"/>
                <a:gd name="connsiteX11" fmla="*/ 1039 w 69947"/>
                <a:gd name="connsiteY11" fmla="*/ 22130 h 73584"/>
                <a:gd name="connsiteX12" fmla="*/ 2138 w 69947"/>
                <a:gd name="connsiteY12" fmla="*/ 10401 h 73584"/>
                <a:gd name="connsiteX13" fmla="*/ 17900 w 69947"/>
                <a:gd name="connsiteY13" fmla="*/ 5269 h 73584"/>
                <a:gd name="connsiteX14" fmla="*/ 34027 w 69947"/>
                <a:gd name="connsiteY14" fmla="*/ 15532 h 73584"/>
                <a:gd name="connsiteX15" fmla="*/ 39892 w 69947"/>
                <a:gd name="connsiteY15" fmla="*/ 14066 h 73584"/>
                <a:gd name="connsiteX16" fmla="*/ 64816 w 69947"/>
                <a:gd name="connsiteY16" fmla="*/ 3437 h 73584"/>
                <a:gd name="connsiteX17" fmla="*/ 69948 w 69947"/>
                <a:gd name="connsiteY17" fmla="*/ 1237 h 7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947" h="73584">
                  <a:moveTo>
                    <a:pt x="69948" y="1237"/>
                  </a:moveTo>
                  <a:cubicBezTo>
                    <a:pt x="69948" y="10401"/>
                    <a:pt x="68115" y="17732"/>
                    <a:pt x="56020" y="15166"/>
                  </a:cubicBezTo>
                  <a:cubicBezTo>
                    <a:pt x="51255" y="14066"/>
                    <a:pt x="48689" y="16265"/>
                    <a:pt x="47956" y="20297"/>
                  </a:cubicBezTo>
                  <a:cubicBezTo>
                    <a:pt x="47223" y="24329"/>
                    <a:pt x="49055" y="27262"/>
                    <a:pt x="52721" y="29461"/>
                  </a:cubicBezTo>
                  <a:cubicBezTo>
                    <a:pt x="57119" y="31660"/>
                    <a:pt x="67749" y="65382"/>
                    <a:pt x="64450" y="69047"/>
                  </a:cubicBezTo>
                  <a:cubicBezTo>
                    <a:pt x="58219" y="76378"/>
                    <a:pt x="49422" y="72712"/>
                    <a:pt x="41724" y="72346"/>
                  </a:cubicBezTo>
                  <a:cubicBezTo>
                    <a:pt x="35860" y="71979"/>
                    <a:pt x="34760" y="66848"/>
                    <a:pt x="37693" y="62816"/>
                  </a:cubicBezTo>
                  <a:cubicBezTo>
                    <a:pt x="45756" y="50353"/>
                    <a:pt x="47589" y="41923"/>
                    <a:pt x="28163" y="41923"/>
                  </a:cubicBezTo>
                  <a:cubicBezTo>
                    <a:pt x="26696" y="41923"/>
                    <a:pt x="25963" y="34959"/>
                    <a:pt x="20832" y="35692"/>
                  </a:cubicBezTo>
                  <a:cubicBezTo>
                    <a:pt x="21198" y="30560"/>
                    <a:pt x="30362" y="29827"/>
                    <a:pt x="27796" y="24696"/>
                  </a:cubicBezTo>
                  <a:cubicBezTo>
                    <a:pt x="25597" y="21030"/>
                    <a:pt x="18999" y="18098"/>
                    <a:pt x="14967" y="22863"/>
                  </a:cubicBezTo>
                  <a:cubicBezTo>
                    <a:pt x="9469" y="29094"/>
                    <a:pt x="4338" y="26529"/>
                    <a:pt x="1039" y="22130"/>
                  </a:cubicBezTo>
                  <a:cubicBezTo>
                    <a:pt x="-794" y="19564"/>
                    <a:pt x="-61" y="12600"/>
                    <a:pt x="2138" y="10401"/>
                  </a:cubicBezTo>
                  <a:cubicBezTo>
                    <a:pt x="6170" y="6735"/>
                    <a:pt x="13868" y="-229"/>
                    <a:pt x="17900" y="5269"/>
                  </a:cubicBezTo>
                  <a:cubicBezTo>
                    <a:pt x="22298" y="11500"/>
                    <a:pt x="32195" y="5636"/>
                    <a:pt x="34027" y="15532"/>
                  </a:cubicBezTo>
                  <a:cubicBezTo>
                    <a:pt x="35127" y="21397"/>
                    <a:pt x="39525" y="15532"/>
                    <a:pt x="39892" y="14066"/>
                  </a:cubicBezTo>
                  <a:cubicBezTo>
                    <a:pt x="43557" y="-595"/>
                    <a:pt x="51988" y="-3161"/>
                    <a:pt x="64816" y="3437"/>
                  </a:cubicBezTo>
                  <a:cubicBezTo>
                    <a:pt x="65916" y="3803"/>
                    <a:pt x="68115" y="1970"/>
                    <a:pt x="69948" y="1237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58B7ADB4-6594-4189-AAE5-A6615C7658CD}"/>
                </a:ext>
              </a:extLst>
            </p:cNvPr>
            <p:cNvSpPr/>
            <p:nvPr/>
          </p:nvSpPr>
          <p:spPr>
            <a:xfrm>
              <a:off x="11544810" y="5571446"/>
              <a:ext cx="34832" cy="92530"/>
            </a:xfrm>
            <a:custGeom>
              <a:avLst/>
              <a:gdLst>
                <a:gd name="connsiteX0" fmla="*/ 1111 w 34832"/>
                <a:gd name="connsiteY0" fmla="*/ 92368 h 92530"/>
                <a:gd name="connsiteX1" fmla="*/ 18704 w 34832"/>
                <a:gd name="connsiteY1" fmla="*/ 35188 h 92530"/>
                <a:gd name="connsiteX2" fmla="*/ 22736 w 34832"/>
                <a:gd name="connsiteY2" fmla="*/ 0 h 92530"/>
                <a:gd name="connsiteX3" fmla="*/ 29701 w 34832"/>
                <a:gd name="connsiteY3" fmla="*/ 27857 h 92530"/>
                <a:gd name="connsiteX4" fmla="*/ 34832 w 34832"/>
                <a:gd name="connsiteY4" fmla="*/ 39953 h 92530"/>
                <a:gd name="connsiteX5" fmla="*/ 24569 w 34832"/>
                <a:gd name="connsiteY5" fmla="*/ 67810 h 92530"/>
                <a:gd name="connsiteX6" fmla="*/ 10641 w 34832"/>
                <a:gd name="connsiteY6" fmla="*/ 92368 h 92530"/>
                <a:gd name="connsiteX7" fmla="*/ 1111 w 34832"/>
                <a:gd name="connsiteY7" fmla="*/ 92368 h 9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832" h="92530">
                  <a:moveTo>
                    <a:pt x="1111" y="92368"/>
                  </a:moveTo>
                  <a:cubicBezTo>
                    <a:pt x="-4754" y="69642"/>
                    <a:pt x="14306" y="54614"/>
                    <a:pt x="18704" y="35188"/>
                  </a:cubicBezTo>
                  <a:cubicBezTo>
                    <a:pt x="20904" y="24192"/>
                    <a:pt x="25669" y="13929"/>
                    <a:pt x="22736" y="0"/>
                  </a:cubicBezTo>
                  <a:cubicBezTo>
                    <a:pt x="32266" y="9530"/>
                    <a:pt x="34466" y="17960"/>
                    <a:pt x="29701" y="27857"/>
                  </a:cubicBezTo>
                  <a:cubicBezTo>
                    <a:pt x="26768" y="33721"/>
                    <a:pt x="26768" y="38853"/>
                    <a:pt x="34832" y="39953"/>
                  </a:cubicBezTo>
                  <a:cubicBezTo>
                    <a:pt x="26035" y="47284"/>
                    <a:pt x="17605" y="53881"/>
                    <a:pt x="24569" y="67810"/>
                  </a:cubicBezTo>
                  <a:cubicBezTo>
                    <a:pt x="32633" y="85037"/>
                    <a:pt x="28968" y="90168"/>
                    <a:pt x="10641" y="92368"/>
                  </a:cubicBezTo>
                  <a:cubicBezTo>
                    <a:pt x="7342" y="92734"/>
                    <a:pt x="4043" y="92368"/>
                    <a:pt x="1111" y="92368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B72A147A-E84E-45B3-AD38-00C252DDED91}"/>
                </a:ext>
              </a:extLst>
            </p:cNvPr>
            <p:cNvSpPr/>
            <p:nvPr/>
          </p:nvSpPr>
          <p:spPr>
            <a:xfrm>
              <a:off x="11569391" y="5547518"/>
              <a:ext cx="47450" cy="56183"/>
            </a:xfrm>
            <a:custGeom>
              <a:avLst/>
              <a:gdLst>
                <a:gd name="connsiteX0" fmla="*/ 36643 w 47450"/>
                <a:gd name="connsiteY0" fmla="*/ 56184 h 56183"/>
                <a:gd name="connsiteX1" fmla="*/ 7319 w 47450"/>
                <a:gd name="connsiteY1" fmla="*/ 17330 h 56183"/>
                <a:gd name="connsiteX2" fmla="*/ 1821 w 47450"/>
                <a:gd name="connsiteY2" fmla="*/ 3402 h 56183"/>
                <a:gd name="connsiteX3" fmla="*/ 17949 w 47450"/>
                <a:gd name="connsiteY3" fmla="*/ 4868 h 56183"/>
                <a:gd name="connsiteX4" fmla="*/ 35176 w 47450"/>
                <a:gd name="connsiteY4" fmla="*/ 10733 h 56183"/>
                <a:gd name="connsiteX5" fmla="*/ 45806 w 47450"/>
                <a:gd name="connsiteY5" fmla="*/ 15131 h 56183"/>
                <a:gd name="connsiteX6" fmla="*/ 38842 w 47450"/>
                <a:gd name="connsiteY6" fmla="*/ 25028 h 56183"/>
                <a:gd name="connsiteX7" fmla="*/ 25646 w 47450"/>
                <a:gd name="connsiteY7" fmla="*/ 36390 h 56183"/>
                <a:gd name="connsiteX8" fmla="*/ 47272 w 47450"/>
                <a:gd name="connsiteY8" fmla="*/ 36757 h 56183"/>
                <a:gd name="connsiteX9" fmla="*/ 36643 w 47450"/>
                <a:gd name="connsiteY9" fmla="*/ 56184 h 5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450" h="56183">
                  <a:moveTo>
                    <a:pt x="36643" y="56184"/>
                  </a:moveTo>
                  <a:cubicBezTo>
                    <a:pt x="21614" y="47020"/>
                    <a:pt x="18682" y="29060"/>
                    <a:pt x="7319" y="17330"/>
                  </a:cubicBezTo>
                  <a:cubicBezTo>
                    <a:pt x="3654" y="13665"/>
                    <a:pt x="-3310" y="10000"/>
                    <a:pt x="1821" y="3402"/>
                  </a:cubicBezTo>
                  <a:cubicBezTo>
                    <a:pt x="7319" y="-3196"/>
                    <a:pt x="12818" y="1203"/>
                    <a:pt x="17949" y="4868"/>
                  </a:cubicBezTo>
                  <a:cubicBezTo>
                    <a:pt x="23081" y="8533"/>
                    <a:pt x="28579" y="10733"/>
                    <a:pt x="35176" y="10733"/>
                  </a:cubicBezTo>
                  <a:cubicBezTo>
                    <a:pt x="39208" y="10733"/>
                    <a:pt x="45073" y="8900"/>
                    <a:pt x="45806" y="15131"/>
                  </a:cubicBezTo>
                  <a:cubicBezTo>
                    <a:pt x="46173" y="19163"/>
                    <a:pt x="43607" y="23928"/>
                    <a:pt x="38842" y="25028"/>
                  </a:cubicBezTo>
                  <a:cubicBezTo>
                    <a:pt x="33344" y="26860"/>
                    <a:pt x="28579" y="29793"/>
                    <a:pt x="25646" y="36390"/>
                  </a:cubicBezTo>
                  <a:cubicBezTo>
                    <a:pt x="32977" y="39689"/>
                    <a:pt x="39941" y="41888"/>
                    <a:pt x="47272" y="36757"/>
                  </a:cubicBezTo>
                  <a:cubicBezTo>
                    <a:pt x="48372" y="46287"/>
                    <a:pt x="44340" y="52518"/>
                    <a:pt x="36643" y="56184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04260334-6951-4472-9B22-4D2A97C15207}"/>
                </a:ext>
              </a:extLst>
            </p:cNvPr>
            <p:cNvSpPr/>
            <p:nvPr/>
          </p:nvSpPr>
          <p:spPr>
            <a:xfrm>
              <a:off x="11716248" y="5722827"/>
              <a:ext cx="23571" cy="27506"/>
            </a:xfrm>
            <a:custGeom>
              <a:avLst/>
              <a:gdLst>
                <a:gd name="connsiteX0" fmla="*/ 17341 w 23571"/>
                <a:gd name="connsiteY0" fmla="*/ 19793 h 27506"/>
                <a:gd name="connsiteX1" fmla="*/ 5978 w 23571"/>
                <a:gd name="connsiteY1" fmla="*/ 27490 h 27506"/>
                <a:gd name="connsiteX2" fmla="*/ 8177 w 23571"/>
                <a:gd name="connsiteY2" fmla="*/ 6598 h 27506"/>
                <a:gd name="connsiteX3" fmla="*/ 23572 w 23571"/>
                <a:gd name="connsiteY3" fmla="*/ 0 h 27506"/>
                <a:gd name="connsiteX4" fmla="*/ 17341 w 23571"/>
                <a:gd name="connsiteY4" fmla="*/ 19793 h 2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1" h="27506">
                  <a:moveTo>
                    <a:pt x="17341" y="19793"/>
                  </a:moveTo>
                  <a:cubicBezTo>
                    <a:pt x="13309" y="21992"/>
                    <a:pt x="11843" y="27857"/>
                    <a:pt x="5978" y="27490"/>
                  </a:cubicBezTo>
                  <a:cubicBezTo>
                    <a:pt x="-6118" y="19060"/>
                    <a:pt x="3046" y="12096"/>
                    <a:pt x="8177" y="6598"/>
                  </a:cubicBezTo>
                  <a:cubicBezTo>
                    <a:pt x="11476" y="3299"/>
                    <a:pt x="17707" y="2566"/>
                    <a:pt x="23572" y="0"/>
                  </a:cubicBezTo>
                  <a:cubicBezTo>
                    <a:pt x="21373" y="7331"/>
                    <a:pt x="19540" y="13562"/>
                    <a:pt x="17341" y="1979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5FFF4D21-5BC6-4607-B738-FDF5AD9FD965}"/>
                </a:ext>
              </a:extLst>
            </p:cNvPr>
            <p:cNvSpPr/>
            <p:nvPr/>
          </p:nvSpPr>
          <p:spPr>
            <a:xfrm>
              <a:off x="11613762" y="5712197"/>
              <a:ext cx="7140" cy="24924"/>
            </a:xfrm>
            <a:custGeom>
              <a:avLst/>
              <a:gdLst>
                <a:gd name="connsiteX0" fmla="*/ 5834 w 7140"/>
                <a:gd name="connsiteY0" fmla="*/ 0 h 24924"/>
                <a:gd name="connsiteX1" fmla="*/ 1802 w 7140"/>
                <a:gd name="connsiteY1" fmla="*/ 24925 h 24924"/>
                <a:gd name="connsiteX2" fmla="*/ 5834 w 7140"/>
                <a:gd name="connsiteY2" fmla="*/ 0 h 2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" h="24924">
                  <a:moveTo>
                    <a:pt x="5834" y="0"/>
                  </a:moveTo>
                  <a:cubicBezTo>
                    <a:pt x="6933" y="11363"/>
                    <a:pt x="9499" y="18327"/>
                    <a:pt x="1802" y="24925"/>
                  </a:cubicBezTo>
                  <a:cubicBezTo>
                    <a:pt x="-2963" y="16128"/>
                    <a:pt x="2902" y="10263"/>
                    <a:pt x="5834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3ACC0DD-019F-441D-BE5B-D42913924933}"/>
                </a:ext>
              </a:extLst>
            </p:cNvPr>
            <p:cNvSpPr/>
            <p:nvPr/>
          </p:nvSpPr>
          <p:spPr>
            <a:xfrm>
              <a:off x="11444765" y="5668776"/>
              <a:ext cx="45946" cy="57968"/>
            </a:xfrm>
            <a:custGeom>
              <a:avLst/>
              <a:gdLst>
                <a:gd name="connsiteX0" fmla="*/ 44709 w 45946"/>
                <a:gd name="connsiteY0" fmla="*/ 13731 h 57968"/>
                <a:gd name="connsiteX1" fmla="*/ 37012 w 45946"/>
                <a:gd name="connsiteY1" fmla="*/ 36090 h 57968"/>
                <a:gd name="connsiteX2" fmla="*/ 37012 w 45946"/>
                <a:gd name="connsiteY2" fmla="*/ 36090 h 57968"/>
                <a:gd name="connsiteX3" fmla="*/ 14653 w 45946"/>
                <a:gd name="connsiteY3" fmla="*/ 52951 h 57968"/>
                <a:gd name="connsiteX4" fmla="*/ 3657 w 45946"/>
                <a:gd name="connsiteY4" fmla="*/ 56250 h 57968"/>
                <a:gd name="connsiteX5" fmla="*/ 8055 w 45946"/>
                <a:gd name="connsiteY5" fmla="*/ 47086 h 57968"/>
                <a:gd name="connsiteX6" fmla="*/ 6956 w 45946"/>
                <a:gd name="connsiteY6" fmla="*/ 26560 h 57968"/>
                <a:gd name="connsiteX7" fmla="*/ 725 w 45946"/>
                <a:gd name="connsiteY7" fmla="*/ 14098 h 57968"/>
                <a:gd name="connsiteX8" fmla="*/ 14653 w 45946"/>
                <a:gd name="connsiteY8" fmla="*/ 7134 h 57968"/>
                <a:gd name="connsiteX9" fmla="*/ 24916 w 45946"/>
                <a:gd name="connsiteY9" fmla="*/ 5301 h 57968"/>
                <a:gd name="connsiteX10" fmla="*/ 44709 w 45946"/>
                <a:gd name="connsiteY10" fmla="*/ 10066 h 57968"/>
                <a:gd name="connsiteX11" fmla="*/ 45809 w 45946"/>
                <a:gd name="connsiteY11" fmla="*/ 12632 h 57968"/>
                <a:gd name="connsiteX12" fmla="*/ 44709 w 45946"/>
                <a:gd name="connsiteY12" fmla="*/ 13731 h 5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946" h="57968">
                  <a:moveTo>
                    <a:pt x="44709" y="13731"/>
                  </a:moveTo>
                  <a:cubicBezTo>
                    <a:pt x="42143" y="21062"/>
                    <a:pt x="39578" y="28760"/>
                    <a:pt x="37012" y="36090"/>
                  </a:cubicBezTo>
                  <a:lnTo>
                    <a:pt x="37012" y="36090"/>
                  </a:lnTo>
                  <a:cubicBezTo>
                    <a:pt x="23450" y="33891"/>
                    <a:pt x="21984" y="47086"/>
                    <a:pt x="14653" y="52951"/>
                  </a:cubicBezTo>
                  <a:cubicBezTo>
                    <a:pt x="11354" y="55517"/>
                    <a:pt x="8055" y="60648"/>
                    <a:pt x="3657" y="56250"/>
                  </a:cubicBezTo>
                  <a:cubicBezTo>
                    <a:pt x="-1841" y="50752"/>
                    <a:pt x="4756" y="49286"/>
                    <a:pt x="8055" y="47086"/>
                  </a:cubicBezTo>
                  <a:cubicBezTo>
                    <a:pt x="17585" y="39756"/>
                    <a:pt x="16486" y="33158"/>
                    <a:pt x="6956" y="26560"/>
                  </a:cubicBezTo>
                  <a:cubicBezTo>
                    <a:pt x="2924" y="23628"/>
                    <a:pt x="-1841" y="19963"/>
                    <a:pt x="725" y="14098"/>
                  </a:cubicBezTo>
                  <a:cubicBezTo>
                    <a:pt x="2924" y="8600"/>
                    <a:pt x="8788" y="6401"/>
                    <a:pt x="14653" y="7134"/>
                  </a:cubicBezTo>
                  <a:cubicBezTo>
                    <a:pt x="18318" y="7500"/>
                    <a:pt x="21984" y="8966"/>
                    <a:pt x="24916" y="5301"/>
                  </a:cubicBezTo>
                  <a:cubicBezTo>
                    <a:pt x="34446" y="-5329"/>
                    <a:pt x="39578" y="2002"/>
                    <a:pt x="44709" y="10066"/>
                  </a:cubicBezTo>
                  <a:cubicBezTo>
                    <a:pt x="45809" y="10799"/>
                    <a:pt x="46175" y="11899"/>
                    <a:pt x="45809" y="12632"/>
                  </a:cubicBezTo>
                  <a:cubicBezTo>
                    <a:pt x="45442" y="13365"/>
                    <a:pt x="45076" y="13731"/>
                    <a:pt x="44709" y="1373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7B058722-96AF-4B0A-96B6-4F4E9A8CCCE6}"/>
                </a:ext>
              </a:extLst>
            </p:cNvPr>
            <p:cNvSpPr/>
            <p:nvPr/>
          </p:nvSpPr>
          <p:spPr>
            <a:xfrm>
              <a:off x="11472107" y="5705233"/>
              <a:ext cx="38354" cy="43265"/>
            </a:xfrm>
            <a:custGeom>
              <a:avLst/>
              <a:gdLst>
                <a:gd name="connsiteX0" fmla="*/ 9670 w 38354"/>
                <a:gd name="connsiteY0" fmla="*/ 0 h 43265"/>
                <a:gd name="connsiteX1" fmla="*/ 25065 w 38354"/>
                <a:gd name="connsiteY1" fmla="*/ 19060 h 43265"/>
                <a:gd name="connsiteX2" fmla="*/ 31662 w 38354"/>
                <a:gd name="connsiteY2" fmla="*/ 26757 h 43265"/>
                <a:gd name="connsiteX3" fmla="*/ 38260 w 38354"/>
                <a:gd name="connsiteY3" fmla="*/ 34455 h 43265"/>
                <a:gd name="connsiteX4" fmla="*/ 33129 w 38354"/>
                <a:gd name="connsiteY4" fmla="*/ 41786 h 43265"/>
                <a:gd name="connsiteX5" fmla="*/ 22865 w 38354"/>
                <a:gd name="connsiteY5" fmla="*/ 37387 h 43265"/>
                <a:gd name="connsiteX6" fmla="*/ 11503 w 38354"/>
                <a:gd name="connsiteY6" fmla="*/ 32255 h 43265"/>
                <a:gd name="connsiteX7" fmla="*/ 1606 w 38354"/>
                <a:gd name="connsiteY7" fmla="*/ 32622 h 43265"/>
                <a:gd name="connsiteX8" fmla="*/ 1973 w 38354"/>
                <a:gd name="connsiteY8" fmla="*/ 22725 h 43265"/>
                <a:gd name="connsiteX9" fmla="*/ 9670 w 38354"/>
                <a:gd name="connsiteY9" fmla="*/ 0 h 43265"/>
                <a:gd name="connsiteX10" fmla="*/ 9670 w 38354"/>
                <a:gd name="connsiteY10" fmla="*/ 0 h 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54" h="43265">
                  <a:moveTo>
                    <a:pt x="9670" y="0"/>
                  </a:moveTo>
                  <a:cubicBezTo>
                    <a:pt x="20666" y="1466"/>
                    <a:pt x="36061" y="-733"/>
                    <a:pt x="25065" y="19060"/>
                  </a:cubicBezTo>
                  <a:cubicBezTo>
                    <a:pt x="21399" y="25658"/>
                    <a:pt x="28364" y="25291"/>
                    <a:pt x="31662" y="26757"/>
                  </a:cubicBezTo>
                  <a:cubicBezTo>
                    <a:pt x="35328" y="28223"/>
                    <a:pt x="38993" y="30056"/>
                    <a:pt x="38260" y="34455"/>
                  </a:cubicBezTo>
                  <a:cubicBezTo>
                    <a:pt x="37894" y="37020"/>
                    <a:pt x="35694" y="39953"/>
                    <a:pt x="33129" y="41786"/>
                  </a:cubicBezTo>
                  <a:cubicBezTo>
                    <a:pt x="27997" y="45817"/>
                    <a:pt x="25431" y="40686"/>
                    <a:pt x="22865" y="37387"/>
                  </a:cubicBezTo>
                  <a:cubicBezTo>
                    <a:pt x="19567" y="33722"/>
                    <a:pt x="17734" y="27857"/>
                    <a:pt x="11503" y="32255"/>
                  </a:cubicBezTo>
                  <a:cubicBezTo>
                    <a:pt x="7837" y="34821"/>
                    <a:pt x="4905" y="38853"/>
                    <a:pt x="1606" y="32622"/>
                  </a:cubicBezTo>
                  <a:cubicBezTo>
                    <a:pt x="-227" y="29323"/>
                    <a:pt x="-959" y="26391"/>
                    <a:pt x="1973" y="22725"/>
                  </a:cubicBezTo>
                  <a:cubicBezTo>
                    <a:pt x="7837" y="16128"/>
                    <a:pt x="7471" y="7331"/>
                    <a:pt x="9670" y="0"/>
                  </a:cubicBezTo>
                  <a:cubicBezTo>
                    <a:pt x="9670" y="0"/>
                    <a:pt x="9670" y="0"/>
                    <a:pt x="9670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F95A5F53-BEEE-4A73-B804-9DA2EE97D876}"/>
                </a:ext>
              </a:extLst>
            </p:cNvPr>
            <p:cNvSpPr/>
            <p:nvPr/>
          </p:nvSpPr>
          <p:spPr>
            <a:xfrm>
              <a:off x="11489474" y="5646953"/>
              <a:ext cx="26438" cy="46795"/>
            </a:xfrm>
            <a:custGeom>
              <a:avLst/>
              <a:gdLst>
                <a:gd name="connsiteX0" fmla="*/ 0 w 26438"/>
                <a:gd name="connsiteY0" fmla="*/ 35554 h 46795"/>
                <a:gd name="connsiteX1" fmla="*/ 0 w 26438"/>
                <a:gd name="connsiteY1" fmla="*/ 31889 h 46795"/>
                <a:gd name="connsiteX2" fmla="*/ 13195 w 26438"/>
                <a:gd name="connsiteY2" fmla="*/ 0 h 46795"/>
                <a:gd name="connsiteX3" fmla="*/ 24192 w 26438"/>
                <a:gd name="connsiteY3" fmla="*/ 27490 h 46795"/>
                <a:gd name="connsiteX4" fmla="*/ 22359 w 26438"/>
                <a:gd name="connsiteY4" fmla="*/ 44718 h 46795"/>
                <a:gd name="connsiteX5" fmla="*/ 6231 w 26438"/>
                <a:gd name="connsiteY5" fmla="*/ 40319 h 46795"/>
                <a:gd name="connsiteX6" fmla="*/ 0 w 26438"/>
                <a:gd name="connsiteY6" fmla="*/ 35554 h 46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8" h="46795">
                  <a:moveTo>
                    <a:pt x="0" y="35554"/>
                  </a:moveTo>
                  <a:cubicBezTo>
                    <a:pt x="0" y="34455"/>
                    <a:pt x="0" y="32989"/>
                    <a:pt x="0" y="31889"/>
                  </a:cubicBezTo>
                  <a:cubicBezTo>
                    <a:pt x="8797" y="23459"/>
                    <a:pt x="733" y="8064"/>
                    <a:pt x="13195" y="0"/>
                  </a:cubicBezTo>
                  <a:cubicBezTo>
                    <a:pt x="20160" y="8064"/>
                    <a:pt x="20526" y="18327"/>
                    <a:pt x="24192" y="27490"/>
                  </a:cubicBezTo>
                  <a:cubicBezTo>
                    <a:pt x="26757" y="33722"/>
                    <a:pt x="28223" y="39953"/>
                    <a:pt x="22359" y="44718"/>
                  </a:cubicBezTo>
                  <a:cubicBezTo>
                    <a:pt x="15395" y="49849"/>
                    <a:pt x="10996" y="44351"/>
                    <a:pt x="6231" y="40319"/>
                  </a:cubicBezTo>
                  <a:cubicBezTo>
                    <a:pt x="4398" y="38487"/>
                    <a:pt x="2199" y="37020"/>
                    <a:pt x="0" y="35554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9700DA87-BDCD-4FE6-88A1-CAEF4C08EB4F}"/>
                </a:ext>
              </a:extLst>
            </p:cNvPr>
            <p:cNvSpPr/>
            <p:nvPr/>
          </p:nvSpPr>
          <p:spPr>
            <a:xfrm>
              <a:off x="11310970" y="5606151"/>
              <a:ext cx="26024" cy="27324"/>
            </a:xfrm>
            <a:custGeom>
              <a:avLst/>
              <a:gdLst>
                <a:gd name="connsiteX0" fmla="*/ 26024 w 26024"/>
                <a:gd name="connsiteY0" fmla="*/ 14411 h 27324"/>
                <a:gd name="connsiteX1" fmla="*/ 12829 w 26024"/>
                <a:gd name="connsiteY1" fmla="*/ 27240 h 27324"/>
                <a:gd name="connsiteX2" fmla="*/ 0 w 26024"/>
                <a:gd name="connsiteY2" fmla="*/ 9646 h 27324"/>
                <a:gd name="connsiteX3" fmla="*/ 18694 w 26024"/>
                <a:gd name="connsiteY3" fmla="*/ 116 h 27324"/>
                <a:gd name="connsiteX4" fmla="*/ 26024 w 26024"/>
                <a:gd name="connsiteY4" fmla="*/ 14411 h 2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24" h="27324">
                  <a:moveTo>
                    <a:pt x="26024" y="14411"/>
                  </a:moveTo>
                  <a:cubicBezTo>
                    <a:pt x="25658" y="23941"/>
                    <a:pt x="20160" y="27973"/>
                    <a:pt x="12829" y="27240"/>
                  </a:cubicBezTo>
                  <a:cubicBezTo>
                    <a:pt x="2566" y="26140"/>
                    <a:pt x="0" y="16244"/>
                    <a:pt x="0" y="9646"/>
                  </a:cubicBezTo>
                  <a:cubicBezTo>
                    <a:pt x="367" y="-617"/>
                    <a:pt x="12829" y="849"/>
                    <a:pt x="18694" y="116"/>
                  </a:cubicBezTo>
                  <a:cubicBezTo>
                    <a:pt x="30056" y="-1350"/>
                    <a:pt x="20160" y="11479"/>
                    <a:pt x="26024" y="144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551A92B5-6CBE-4F16-A6C8-9055FD55C8D4}"/>
                </a:ext>
              </a:extLst>
            </p:cNvPr>
            <p:cNvSpPr/>
            <p:nvPr/>
          </p:nvSpPr>
          <p:spPr>
            <a:xfrm>
              <a:off x="11485805" y="5619811"/>
              <a:ext cx="11366" cy="19461"/>
            </a:xfrm>
            <a:custGeom>
              <a:avLst/>
              <a:gdLst>
                <a:gd name="connsiteX0" fmla="*/ 11367 w 11366"/>
                <a:gd name="connsiteY0" fmla="*/ 9549 h 19461"/>
                <a:gd name="connsiteX1" fmla="*/ 5869 w 11366"/>
                <a:gd name="connsiteY1" fmla="*/ 19445 h 19461"/>
                <a:gd name="connsiteX2" fmla="*/ 4 w 11366"/>
                <a:gd name="connsiteY2" fmla="*/ 9182 h 19461"/>
                <a:gd name="connsiteX3" fmla="*/ 5869 w 11366"/>
                <a:gd name="connsiteY3" fmla="*/ 19 h 19461"/>
                <a:gd name="connsiteX4" fmla="*/ 11367 w 11366"/>
                <a:gd name="connsiteY4" fmla="*/ 9549 h 19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66" h="19461">
                  <a:moveTo>
                    <a:pt x="11367" y="9549"/>
                  </a:moveTo>
                  <a:cubicBezTo>
                    <a:pt x="10634" y="13947"/>
                    <a:pt x="12466" y="19812"/>
                    <a:pt x="5869" y="19445"/>
                  </a:cubicBezTo>
                  <a:cubicBezTo>
                    <a:pt x="1104" y="19079"/>
                    <a:pt x="4" y="13947"/>
                    <a:pt x="4" y="9182"/>
                  </a:cubicBezTo>
                  <a:cubicBezTo>
                    <a:pt x="4" y="4784"/>
                    <a:pt x="-362" y="-348"/>
                    <a:pt x="5869" y="19"/>
                  </a:cubicBezTo>
                  <a:cubicBezTo>
                    <a:pt x="12100" y="385"/>
                    <a:pt x="10634" y="5883"/>
                    <a:pt x="11367" y="9549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7ED07390-B769-49DF-8CD2-EC28CF57DD5A}"/>
                </a:ext>
              </a:extLst>
            </p:cNvPr>
            <p:cNvSpPr/>
            <p:nvPr/>
          </p:nvSpPr>
          <p:spPr>
            <a:xfrm>
              <a:off x="11456053" y="5755082"/>
              <a:ext cx="10375" cy="12828"/>
            </a:xfrm>
            <a:custGeom>
              <a:avLst/>
              <a:gdLst>
                <a:gd name="connsiteX0" fmla="*/ 66 w 10375"/>
                <a:gd name="connsiteY0" fmla="*/ 6231 h 12828"/>
                <a:gd name="connsiteX1" fmla="*/ 5198 w 10375"/>
                <a:gd name="connsiteY1" fmla="*/ 0 h 12828"/>
                <a:gd name="connsiteX2" fmla="*/ 10329 w 10375"/>
                <a:gd name="connsiteY2" fmla="*/ 6231 h 12828"/>
                <a:gd name="connsiteX3" fmla="*/ 4831 w 10375"/>
                <a:gd name="connsiteY3" fmla="*/ 12829 h 12828"/>
                <a:gd name="connsiteX4" fmla="*/ 66 w 10375"/>
                <a:gd name="connsiteY4" fmla="*/ 6231 h 1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5" h="12828">
                  <a:moveTo>
                    <a:pt x="66" y="6231"/>
                  </a:moveTo>
                  <a:cubicBezTo>
                    <a:pt x="66" y="2566"/>
                    <a:pt x="1532" y="0"/>
                    <a:pt x="5198" y="0"/>
                  </a:cubicBezTo>
                  <a:cubicBezTo>
                    <a:pt x="8863" y="0"/>
                    <a:pt x="10696" y="2566"/>
                    <a:pt x="10329" y="6231"/>
                  </a:cubicBezTo>
                  <a:cubicBezTo>
                    <a:pt x="9963" y="9530"/>
                    <a:pt x="7763" y="12462"/>
                    <a:pt x="4831" y="12829"/>
                  </a:cubicBezTo>
                  <a:cubicBezTo>
                    <a:pt x="799" y="12829"/>
                    <a:pt x="-300" y="9530"/>
                    <a:pt x="66" y="623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2D569BA5-DE30-4E63-A53B-4222A6C91B90}"/>
                </a:ext>
              </a:extLst>
            </p:cNvPr>
            <p:cNvSpPr/>
            <p:nvPr/>
          </p:nvSpPr>
          <p:spPr>
            <a:xfrm>
              <a:off x="11673138" y="6013483"/>
              <a:ext cx="128166" cy="300211"/>
            </a:xfrm>
            <a:custGeom>
              <a:avLst/>
              <a:gdLst>
                <a:gd name="connsiteX0" fmla="*/ 60451 w 128166"/>
                <a:gd name="connsiteY0" fmla="*/ 300204 h 300211"/>
                <a:gd name="connsiteX1" fmla="*/ 68515 w 128166"/>
                <a:gd name="connsiteY1" fmla="*/ 258785 h 300211"/>
                <a:gd name="connsiteX2" fmla="*/ 65583 w 128166"/>
                <a:gd name="connsiteY2" fmla="*/ 244856 h 300211"/>
                <a:gd name="connsiteX3" fmla="*/ 61184 w 128166"/>
                <a:gd name="connsiteY3" fmla="*/ 227996 h 300211"/>
                <a:gd name="connsiteX4" fmla="*/ 52754 w 128166"/>
                <a:gd name="connsiteY4" fmla="*/ 217733 h 300211"/>
                <a:gd name="connsiteX5" fmla="*/ 49455 w 128166"/>
                <a:gd name="connsiteY5" fmla="*/ 199772 h 300211"/>
                <a:gd name="connsiteX6" fmla="*/ 58985 w 128166"/>
                <a:gd name="connsiteY6" fmla="*/ 174481 h 300211"/>
                <a:gd name="connsiteX7" fmla="*/ 30761 w 128166"/>
                <a:gd name="connsiteY7" fmla="*/ 132696 h 300211"/>
                <a:gd name="connsiteX8" fmla="*/ 10235 w 128166"/>
                <a:gd name="connsiteY8" fmla="*/ 98608 h 300211"/>
                <a:gd name="connsiteX9" fmla="*/ 11335 w 128166"/>
                <a:gd name="connsiteY9" fmla="*/ 89444 h 300211"/>
                <a:gd name="connsiteX10" fmla="*/ 23431 w 128166"/>
                <a:gd name="connsiteY10" fmla="*/ 67452 h 300211"/>
                <a:gd name="connsiteX11" fmla="*/ 24530 w 128166"/>
                <a:gd name="connsiteY11" fmla="*/ 43993 h 300211"/>
                <a:gd name="connsiteX12" fmla="*/ 2171 w 128166"/>
                <a:gd name="connsiteY12" fmla="*/ 45093 h 300211"/>
                <a:gd name="connsiteX13" fmla="*/ 2538 w 128166"/>
                <a:gd name="connsiteY13" fmla="*/ 35563 h 300211"/>
                <a:gd name="connsiteX14" fmla="*/ 5837 w 128166"/>
                <a:gd name="connsiteY14" fmla="*/ 18702 h 300211"/>
                <a:gd name="connsiteX15" fmla="*/ 11335 w 128166"/>
                <a:gd name="connsiteY15" fmla="*/ 3308 h 300211"/>
                <a:gd name="connsiteX16" fmla="*/ 56419 w 128166"/>
                <a:gd name="connsiteY16" fmla="*/ 17236 h 300211"/>
                <a:gd name="connsiteX17" fmla="*/ 56053 w 128166"/>
                <a:gd name="connsiteY17" fmla="*/ 742 h 300211"/>
                <a:gd name="connsiteX18" fmla="*/ 64116 w 128166"/>
                <a:gd name="connsiteY18" fmla="*/ 3308 h 300211"/>
                <a:gd name="connsiteX19" fmla="*/ 72180 w 128166"/>
                <a:gd name="connsiteY19" fmla="*/ 22734 h 300211"/>
                <a:gd name="connsiteX20" fmla="*/ 73280 w 128166"/>
                <a:gd name="connsiteY20" fmla="*/ 46926 h 300211"/>
                <a:gd name="connsiteX21" fmla="*/ 78045 w 128166"/>
                <a:gd name="connsiteY21" fmla="*/ 69285 h 300211"/>
                <a:gd name="connsiteX22" fmla="*/ 83910 w 128166"/>
                <a:gd name="connsiteY22" fmla="*/ 111070 h 300211"/>
                <a:gd name="connsiteX23" fmla="*/ 80611 w 128166"/>
                <a:gd name="connsiteY23" fmla="*/ 120600 h 300211"/>
                <a:gd name="connsiteX24" fmla="*/ 88675 w 128166"/>
                <a:gd name="connsiteY24" fmla="*/ 120600 h 300211"/>
                <a:gd name="connsiteX25" fmla="*/ 90141 w 128166"/>
                <a:gd name="connsiteY25" fmla="*/ 128664 h 300211"/>
                <a:gd name="connsiteX26" fmla="*/ 78411 w 128166"/>
                <a:gd name="connsiteY26" fmla="*/ 133429 h 300211"/>
                <a:gd name="connsiteX27" fmla="*/ 68881 w 128166"/>
                <a:gd name="connsiteY27" fmla="*/ 127564 h 300211"/>
                <a:gd name="connsiteX28" fmla="*/ 58985 w 128166"/>
                <a:gd name="connsiteY28" fmla="*/ 123899 h 300211"/>
                <a:gd name="connsiteX29" fmla="*/ 67415 w 128166"/>
                <a:gd name="connsiteY29" fmla="*/ 138194 h 300211"/>
                <a:gd name="connsiteX30" fmla="*/ 71447 w 128166"/>
                <a:gd name="connsiteY30" fmla="*/ 162019 h 300211"/>
                <a:gd name="connsiteX31" fmla="*/ 74013 w 128166"/>
                <a:gd name="connsiteY31" fmla="*/ 170816 h 300211"/>
                <a:gd name="connsiteX32" fmla="*/ 101870 w 128166"/>
                <a:gd name="connsiteY32" fmla="*/ 202338 h 300211"/>
                <a:gd name="connsiteX33" fmla="*/ 107734 w 128166"/>
                <a:gd name="connsiteY33" fmla="*/ 203071 h 300211"/>
                <a:gd name="connsiteX34" fmla="*/ 127528 w 128166"/>
                <a:gd name="connsiteY34" fmla="*/ 178146 h 300211"/>
                <a:gd name="connsiteX35" fmla="*/ 118364 w 128166"/>
                <a:gd name="connsiteY35" fmla="*/ 215533 h 300211"/>
                <a:gd name="connsiteX36" fmla="*/ 122396 w 128166"/>
                <a:gd name="connsiteY36" fmla="*/ 238259 h 300211"/>
                <a:gd name="connsiteX37" fmla="*/ 124229 w 128166"/>
                <a:gd name="connsiteY37" fmla="*/ 255853 h 300211"/>
                <a:gd name="connsiteX38" fmla="*/ 95639 w 128166"/>
                <a:gd name="connsiteY38" fmla="*/ 283710 h 300211"/>
                <a:gd name="connsiteX39" fmla="*/ 60451 w 128166"/>
                <a:gd name="connsiteY39" fmla="*/ 300204 h 30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166" h="300211">
                  <a:moveTo>
                    <a:pt x="60451" y="300204"/>
                  </a:moveTo>
                  <a:cubicBezTo>
                    <a:pt x="62650" y="286275"/>
                    <a:pt x="54220" y="270881"/>
                    <a:pt x="68515" y="258785"/>
                  </a:cubicBezTo>
                  <a:cubicBezTo>
                    <a:pt x="70348" y="257319"/>
                    <a:pt x="68148" y="248522"/>
                    <a:pt x="65583" y="244856"/>
                  </a:cubicBezTo>
                  <a:cubicBezTo>
                    <a:pt x="61917" y="239358"/>
                    <a:pt x="55319" y="236793"/>
                    <a:pt x="61184" y="227996"/>
                  </a:cubicBezTo>
                  <a:cubicBezTo>
                    <a:pt x="64483" y="223231"/>
                    <a:pt x="57152" y="220298"/>
                    <a:pt x="52754" y="217733"/>
                  </a:cubicBezTo>
                  <a:cubicBezTo>
                    <a:pt x="36993" y="209302"/>
                    <a:pt x="38459" y="210402"/>
                    <a:pt x="49455" y="199772"/>
                  </a:cubicBezTo>
                  <a:cubicBezTo>
                    <a:pt x="55319" y="194274"/>
                    <a:pt x="56419" y="183278"/>
                    <a:pt x="58985" y="174481"/>
                  </a:cubicBezTo>
                  <a:cubicBezTo>
                    <a:pt x="61184" y="167517"/>
                    <a:pt x="37726" y="133062"/>
                    <a:pt x="30761" y="132696"/>
                  </a:cubicBezTo>
                  <a:cubicBezTo>
                    <a:pt x="12801" y="131230"/>
                    <a:pt x="4004" y="116568"/>
                    <a:pt x="10235" y="98608"/>
                  </a:cubicBezTo>
                  <a:cubicBezTo>
                    <a:pt x="11335" y="95675"/>
                    <a:pt x="10968" y="92376"/>
                    <a:pt x="11335" y="89444"/>
                  </a:cubicBezTo>
                  <a:cubicBezTo>
                    <a:pt x="13534" y="81014"/>
                    <a:pt x="16466" y="71117"/>
                    <a:pt x="23431" y="67452"/>
                  </a:cubicBezTo>
                  <a:cubicBezTo>
                    <a:pt x="38459" y="59021"/>
                    <a:pt x="30028" y="52057"/>
                    <a:pt x="24530" y="43993"/>
                  </a:cubicBezTo>
                  <a:cubicBezTo>
                    <a:pt x="16466" y="31898"/>
                    <a:pt x="9502" y="37029"/>
                    <a:pt x="2171" y="45093"/>
                  </a:cubicBezTo>
                  <a:cubicBezTo>
                    <a:pt x="-1127" y="41794"/>
                    <a:pt x="-394" y="37029"/>
                    <a:pt x="2538" y="35563"/>
                  </a:cubicBezTo>
                  <a:cubicBezTo>
                    <a:pt x="12434" y="31165"/>
                    <a:pt x="21231" y="29332"/>
                    <a:pt x="5837" y="18702"/>
                  </a:cubicBezTo>
                  <a:cubicBezTo>
                    <a:pt x="-761" y="14304"/>
                    <a:pt x="12801" y="9905"/>
                    <a:pt x="11335" y="3308"/>
                  </a:cubicBezTo>
                  <a:cubicBezTo>
                    <a:pt x="29662" y="-3290"/>
                    <a:pt x="38825" y="19802"/>
                    <a:pt x="56419" y="17236"/>
                  </a:cubicBezTo>
                  <a:cubicBezTo>
                    <a:pt x="63017" y="11738"/>
                    <a:pt x="46523" y="5873"/>
                    <a:pt x="56053" y="742"/>
                  </a:cubicBezTo>
                  <a:cubicBezTo>
                    <a:pt x="59351" y="-1091"/>
                    <a:pt x="61917" y="742"/>
                    <a:pt x="64116" y="3308"/>
                  </a:cubicBezTo>
                  <a:cubicBezTo>
                    <a:pt x="62650" y="11738"/>
                    <a:pt x="65583" y="18702"/>
                    <a:pt x="72180" y="22734"/>
                  </a:cubicBezTo>
                  <a:cubicBezTo>
                    <a:pt x="85009" y="30798"/>
                    <a:pt x="82443" y="37396"/>
                    <a:pt x="73280" y="46926"/>
                  </a:cubicBezTo>
                  <a:cubicBezTo>
                    <a:pt x="65216" y="54989"/>
                    <a:pt x="56786" y="64153"/>
                    <a:pt x="78045" y="69285"/>
                  </a:cubicBezTo>
                  <a:cubicBezTo>
                    <a:pt x="91240" y="72217"/>
                    <a:pt x="93806" y="97141"/>
                    <a:pt x="83910" y="111070"/>
                  </a:cubicBezTo>
                  <a:cubicBezTo>
                    <a:pt x="81710" y="114002"/>
                    <a:pt x="74746" y="114735"/>
                    <a:pt x="80611" y="120600"/>
                  </a:cubicBezTo>
                  <a:cubicBezTo>
                    <a:pt x="84276" y="124265"/>
                    <a:pt x="84643" y="122799"/>
                    <a:pt x="88675" y="120600"/>
                  </a:cubicBezTo>
                  <a:cubicBezTo>
                    <a:pt x="91607" y="118767"/>
                    <a:pt x="90507" y="126098"/>
                    <a:pt x="90141" y="128664"/>
                  </a:cubicBezTo>
                  <a:cubicBezTo>
                    <a:pt x="89041" y="135628"/>
                    <a:pt x="83543" y="135262"/>
                    <a:pt x="78411" y="133429"/>
                  </a:cubicBezTo>
                  <a:cubicBezTo>
                    <a:pt x="75113" y="132329"/>
                    <a:pt x="72180" y="129397"/>
                    <a:pt x="68881" y="127564"/>
                  </a:cubicBezTo>
                  <a:cubicBezTo>
                    <a:pt x="65949" y="126098"/>
                    <a:pt x="62284" y="125365"/>
                    <a:pt x="58985" y="123899"/>
                  </a:cubicBezTo>
                  <a:cubicBezTo>
                    <a:pt x="57885" y="132696"/>
                    <a:pt x="66682" y="134162"/>
                    <a:pt x="67415" y="138194"/>
                  </a:cubicBezTo>
                  <a:cubicBezTo>
                    <a:pt x="68881" y="145891"/>
                    <a:pt x="89408" y="151023"/>
                    <a:pt x="71447" y="162019"/>
                  </a:cubicBezTo>
                  <a:cubicBezTo>
                    <a:pt x="67049" y="164951"/>
                    <a:pt x="72180" y="167883"/>
                    <a:pt x="74013" y="170816"/>
                  </a:cubicBezTo>
                  <a:cubicBezTo>
                    <a:pt x="82077" y="182545"/>
                    <a:pt x="104069" y="181445"/>
                    <a:pt x="101870" y="202338"/>
                  </a:cubicBezTo>
                  <a:cubicBezTo>
                    <a:pt x="101870" y="204171"/>
                    <a:pt x="107002" y="205637"/>
                    <a:pt x="107734" y="203071"/>
                  </a:cubicBezTo>
                  <a:cubicBezTo>
                    <a:pt x="111033" y="192441"/>
                    <a:pt x="127894" y="192441"/>
                    <a:pt x="127528" y="178146"/>
                  </a:cubicBezTo>
                  <a:cubicBezTo>
                    <a:pt x="129360" y="192075"/>
                    <a:pt x="127528" y="205637"/>
                    <a:pt x="118364" y="215533"/>
                  </a:cubicBezTo>
                  <a:cubicBezTo>
                    <a:pt x="108468" y="226163"/>
                    <a:pt x="100770" y="233127"/>
                    <a:pt x="122396" y="238259"/>
                  </a:cubicBezTo>
                  <a:cubicBezTo>
                    <a:pt x="131193" y="240458"/>
                    <a:pt x="119464" y="250355"/>
                    <a:pt x="124229" y="255853"/>
                  </a:cubicBezTo>
                  <a:cubicBezTo>
                    <a:pt x="108468" y="259518"/>
                    <a:pt x="106635" y="280411"/>
                    <a:pt x="95639" y="283710"/>
                  </a:cubicBezTo>
                  <a:cubicBezTo>
                    <a:pt x="82810" y="288108"/>
                    <a:pt x="74379" y="300570"/>
                    <a:pt x="60451" y="300204"/>
                  </a:cubicBezTo>
                  <a:close/>
                </a:path>
              </a:pathLst>
            </a:custGeom>
            <a:solidFill>
              <a:srgbClr val="D2B1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4A313685-7152-494D-8657-BC711A67C441}"/>
                </a:ext>
              </a:extLst>
            </p:cNvPr>
            <p:cNvSpPr/>
            <p:nvPr/>
          </p:nvSpPr>
          <p:spPr>
            <a:xfrm>
              <a:off x="11572424" y="5865777"/>
              <a:ext cx="14549" cy="19449"/>
            </a:xfrm>
            <a:custGeom>
              <a:avLst/>
              <a:gdLst>
                <a:gd name="connsiteX0" fmla="*/ 14549 w 14549"/>
                <a:gd name="connsiteY0" fmla="*/ 10263 h 19449"/>
                <a:gd name="connsiteX1" fmla="*/ 6119 w 14549"/>
                <a:gd name="connsiteY1" fmla="*/ 19427 h 19449"/>
                <a:gd name="connsiteX2" fmla="*/ 254 w 14549"/>
                <a:gd name="connsiteY2" fmla="*/ 12096 h 19449"/>
                <a:gd name="connsiteX3" fmla="*/ 9051 w 14549"/>
                <a:gd name="connsiteY3" fmla="*/ 0 h 19449"/>
                <a:gd name="connsiteX4" fmla="*/ 14549 w 14549"/>
                <a:gd name="connsiteY4" fmla="*/ 10263 h 1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49" h="19449">
                  <a:moveTo>
                    <a:pt x="14549" y="10263"/>
                  </a:moveTo>
                  <a:cubicBezTo>
                    <a:pt x="14549" y="15761"/>
                    <a:pt x="12716" y="19793"/>
                    <a:pt x="6119" y="19427"/>
                  </a:cubicBezTo>
                  <a:cubicBezTo>
                    <a:pt x="1720" y="19060"/>
                    <a:pt x="-846" y="16128"/>
                    <a:pt x="254" y="12096"/>
                  </a:cubicBezTo>
                  <a:cubicBezTo>
                    <a:pt x="1720" y="6964"/>
                    <a:pt x="2820" y="0"/>
                    <a:pt x="9051" y="0"/>
                  </a:cubicBezTo>
                  <a:cubicBezTo>
                    <a:pt x="14182" y="0"/>
                    <a:pt x="14549" y="5865"/>
                    <a:pt x="14549" y="1026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44C29858-C551-4DED-8240-560DE307E813}"/>
                </a:ext>
              </a:extLst>
            </p:cNvPr>
            <p:cNvSpPr/>
            <p:nvPr/>
          </p:nvSpPr>
          <p:spPr>
            <a:xfrm>
              <a:off x="11704891" y="5777858"/>
              <a:ext cx="17334" cy="19963"/>
            </a:xfrm>
            <a:custGeom>
              <a:avLst/>
              <a:gdLst>
                <a:gd name="connsiteX0" fmla="*/ 17335 w 17334"/>
                <a:gd name="connsiteY0" fmla="*/ 8380 h 19963"/>
                <a:gd name="connsiteX1" fmla="*/ 7072 w 17334"/>
                <a:gd name="connsiteY1" fmla="*/ 19742 h 19963"/>
                <a:gd name="connsiteX2" fmla="*/ 107 w 17334"/>
                <a:gd name="connsiteY2" fmla="*/ 16810 h 19963"/>
                <a:gd name="connsiteX3" fmla="*/ 10371 w 17334"/>
                <a:gd name="connsiteY3" fmla="*/ 682 h 19963"/>
                <a:gd name="connsiteX4" fmla="*/ 17335 w 17334"/>
                <a:gd name="connsiteY4" fmla="*/ 8380 h 1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34" h="19963">
                  <a:moveTo>
                    <a:pt x="17335" y="8380"/>
                  </a:moveTo>
                  <a:cubicBezTo>
                    <a:pt x="14402" y="12045"/>
                    <a:pt x="11104" y="16077"/>
                    <a:pt x="7072" y="19742"/>
                  </a:cubicBezTo>
                  <a:cubicBezTo>
                    <a:pt x="6705" y="20109"/>
                    <a:pt x="-992" y="20476"/>
                    <a:pt x="107" y="16810"/>
                  </a:cubicBezTo>
                  <a:cubicBezTo>
                    <a:pt x="1940" y="10946"/>
                    <a:pt x="5606" y="4714"/>
                    <a:pt x="10371" y="682"/>
                  </a:cubicBezTo>
                  <a:cubicBezTo>
                    <a:pt x="12936" y="-1883"/>
                    <a:pt x="15869" y="3248"/>
                    <a:pt x="17335" y="838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E77D2854-7B7B-4B66-B715-A8CA90567AE9}"/>
                </a:ext>
              </a:extLst>
            </p:cNvPr>
            <p:cNvSpPr/>
            <p:nvPr/>
          </p:nvSpPr>
          <p:spPr>
            <a:xfrm>
              <a:off x="11235473" y="6603100"/>
              <a:ext cx="122068" cy="90094"/>
            </a:xfrm>
            <a:custGeom>
              <a:avLst/>
              <a:gdLst>
                <a:gd name="connsiteX0" fmla="*/ 50939 w 122068"/>
                <a:gd name="connsiteY0" fmla="*/ 7117 h 90094"/>
                <a:gd name="connsiteX1" fmla="*/ 60102 w 122068"/>
                <a:gd name="connsiteY1" fmla="*/ 7850 h 90094"/>
                <a:gd name="connsiteX2" fmla="*/ 69266 w 122068"/>
                <a:gd name="connsiteY2" fmla="*/ 14081 h 90094"/>
                <a:gd name="connsiteX3" fmla="*/ 92358 w 122068"/>
                <a:gd name="connsiteY3" fmla="*/ 48902 h 90094"/>
                <a:gd name="connsiteX4" fmla="*/ 109585 w 122068"/>
                <a:gd name="connsiteY4" fmla="*/ 60265 h 90094"/>
                <a:gd name="connsiteX5" fmla="*/ 113617 w 122068"/>
                <a:gd name="connsiteY5" fmla="*/ 63564 h 90094"/>
                <a:gd name="connsiteX6" fmla="*/ 113617 w 122068"/>
                <a:gd name="connsiteY6" fmla="*/ 88488 h 90094"/>
                <a:gd name="connsiteX7" fmla="*/ 91258 w 122068"/>
                <a:gd name="connsiteY7" fmla="*/ 88488 h 90094"/>
                <a:gd name="connsiteX8" fmla="*/ 84294 w 122068"/>
                <a:gd name="connsiteY8" fmla="*/ 70162 h 90094"/>
                <a:gd name="connsiteX9" fmla="*/ 76597 w 122068"/>
                <a:gd name="connsiteY9" fmla="*/ 52201 h 90094"/>
                <a:gd name="connsiteX10" fmla="*/ 56804 w 122068"/>
                <a:gd name="connsiteY10" fmla="*/ 44504 h 90094"/>
                <a:gd name="connsiteX11" fmla="*/ 55337 w 122068"/>
                <a:gd name="connsiteY11" fmla="*/ 49635 h 90094"/>
                <a:gd name="connsiteX12" fmla="*/ 50939 w 122068"/>
                <a:gd name="connsiteY12" fmla="*/ 65030 h 90094"/>
                <a:gd name="connsiteX13" fmla="*/ 43242 w 122068"/>
                <a:gd name="connsiteY13" fmla="*/ 65396 h 90094"/>
                <a:gd name="connsiteX14" fmla="*/ 24182 w 122068"/>
                <a:gd name="connsiteY14" fmla="*/ 26177 h 90094"/>
                <a:gd name="connsiteX15" fmla="*/ 8054 w 122068"/>
                <a:gd name="connsiteY15" fmla="*/ 34607 h 90094"/>
                <a:gd name="connsiteX16" fmla="*/ 2922 w 122068"/>
                <a:gd name="connsiteY16" fmla="*/ 8583 h 90094"/>
                <a:gd name="connsiteX17" fmla="*/ 50939 w 122068"/>
                <a:gd name="connsiteY17" fmla="*/ 7117 h 9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068" h="90094">
                  <a:moveTo>
                    <a:pt x="50939" y="7117"/>
                  </a:moveTo>
                  <a:cubicBezTo>
                    <a:pt x="53871" y="11515"/>
                    <a:pt x="56437" y="9683"/>
                    <a:pt x="60102" y="7850"/>
                  </a:cubicBezTo>
                  <a:cubicBezTo>
                    <a:pt x="67067" y="4551"/>
                    <a:pt x="67433" y="3085"/>
                    <a:pt x="69266" y="14081"/>
                  </a:cubicBezTo>
                  <a:cubicBezTo>
                    <a:pt x="71465" y="25810"/>
                    <a:pt x="85027" y="36806"/>
                    <a:pt x="92358" y="48902"/>
                  </a:cubicBezTo>
                  <a:cubicBezTo>
                    <a:pt x="98223" y="52568"/>
                    <a:pt x="104087" y="55867"/>
                    <a:pt x="109585" y="60265"/>
                  </a:cubicBezTo>
                  <a:cubicBezTo>
                    <a:pt x="111051" y="61364"/>
                    <a:pt x="112151" y="62464"/>
                    <a:pt x="113617" y="63564"/>
                  </a:cubicBezTo>
                  <a:cubicBezTo>
                    <a:pt x="122781" y="71994"/>
                    <a:pt x="126813" y="80058"/>
                    <a:pt x="113617" y="88488"/>
                  </a:cubicBezTo>
                  <a:cubicBezTo>
                    <a:pt x="106286" y="92887"/>
                    <a:pt x="98589" y="86656"/>
                    <a:pt x="91258" y="88488"/>
                  </a:cubicBezTo>
                  <a:cubicBezTo>
                    <a:pt x="81362" y="85189"/>
                    <a:pt x="83561" y="77492"/>
                    <a:pt x="84294" y="70162"/>
                  </a:cubicBezTo>
                  <a:cubicBezTo>
                    <a:pt x="85394" y="62464"/>
                    <a:pt x="79896" y="57699"/>
                    <a:pt x="76597" y="52201"/>
                  </a:cubicBezTo>
                  <a:cubicBezTo>
                    <a:pt x="71832" y="44137"/>
                    <a:pt x="59736" y="56233"/>
                    <a:pt x="56804" y="44504"/>
                  </a:cubicBezTo>
                  <a:cubicBezTo>
                    <a:pt x="54238" y="45603"/>
                    <a:pt x="55337" y="47803"/>
                    <a:pt x="55337" y="49635"/>
                  </a:cubicBezTo>
                  <a:cubicBezTo>
                    <a:pt x="54971" y="55133"/>
                    <a:pt x="55337" y="60631"/>
                    <a:pt x="50939" y="65030"/>
                  </a:cubicBezTo>
                  <a:cubicBezTo>
                    <a:pt x="48373" y="66130"/>
                    <a:pt x="45808" y="66496"/>
                    <a:pt x="43242" y="65396"/>
                  </a:cubicBezTo>
                  <a:cubicBezTo>
                    <a:pt x="24915" y="48169"/>
                    <a:pt x="20883" y="40105"/>
                    <a:pt x="24182" y="26177"/>
                  </a:cubicBezTo>
                  <a:cubicBezTo>
                    <a:pt x="19783" y="32041"/>
                    <a:pt x="14285" y="39372"/>
                    <a:pt x="8054" y="34607"/>
                  </a:cubicBezTo>
                  <a:cubicBezTo>
                    <a:pt x="-10" y="28742"/>
                    <a:pt x="-2576" y="18846"/>
                    <a:pt x="2922" y="8583"/>
                  </a:cubicBezTo>
                  <a:cubicBezTo>
                    <a:pt x="19050" y="-2413"/>
                    <a:pt x="34811" y="-2780"/>
                    <a:pt x="50939" y="7117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60C39BE8-C23C-4F9E-945B-11E2F23F8574}"/>
                </a:ext>
              </a:extLst>
            </p:cNvPr>
            <p:cNvSpPr/>
            <p:nvPr/>
          </p:nvSpPr>
          <p:spPr>
            <a:xfrm>
              <a:off x="11328197" y="6611316"/>
              <a:ext cx="70771" cy="55347"/>
            </a:xfrm>
            <a:custGeom>
              <a:avLst/>
              <a:gdLst>
                <a:gd name="connsiteX0" fmla="*/ 15028 w 70771"/>
                <a:gd name="connsiteY0" fmla="*/ 55347 h 55347"/>
                <a:gd name="connsiteX1" fmla="*/ 0 w 70771"/>
                <a:gd name="connsiteY1" fmla="*/ 40319 h 55347"/>
                <a:gd name="connsiteX2" fmla="*/ 25658 w 70771"/>
                <a:gd name="connsiteY2" fmla="*/ 27857 h 55347"/>
                <a:gd name="connsiteX3" fmla="*/ 30056 w 70771"/>
                <a:gd name="connsiteY3" fmla="*/ 29323 h 55347"/>
                <a:gd name="connsiteX4" fmla="*/ 47284 w 70771"/>
                <a:gd name="connsiteY4" fmla="*/ 38853 h 55347"/>
                <a:gd name="connsiteX5" fmla="*/ 51315 w 70771"/>
                <a:gd name="connsiteY5" fmla="*/ 36287 h 55347"/>
                <a:gd name="connsiteX6" fmla="*/ 47650 w 70771"/>
                <a:gd name="connsiteY6" fmla="*/ 28590 h 55347"/>
                <a:gd name="connsiteX7" fmla="*/ 27857 w 70771"/>
                <a:gd name="connsiteY7" fmla="*/ 0 h 55347"/>
                <a:gd name="connsiteX8" fmla="*/ 48017 w 70771"/>
                <a:gd name="connsiteY8" fmla="*/ 10630 h 55347"/>
                <a:gd name="connsiteX9" fmla="*/ 63411 w 70771"/>
                <a:gd name="connsiteY9" fmla="*/ 4032 h 55347"/>
                <a:gd name="connsiteX10" fmla="*/ 60112 w 70771"/>
                <a:gd name="connsiteY10" fmla="*/ 51682 h 55347"/>
                <a:gd name="connsiteX11" fmla="*/ 44718 w 70771"/>
                <a:gd name="connsiteY11" fmla="*/ 51682 h 55347"/>
                <a:gd name="connsiteX12" fmla="*/ 15028 w 70771"/>
                <a:gd name="connsiteY12" fmla="*/ 55347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771" h="55347">
                  <a:moveTo>
                    <a:pt x="15028" y="55347"/>
                  </a:moveTo>
                  <a:cubicBezTo>
                    <a:pt x="8430" y="51682"/>
                    <a:pt x="3665" y="46917"/>
                    <a:pt x="0" y="40319"/>
                  </a:cubicBezTo>
                  <a:cubicBezTo>
                    <a:pt x="8797" y="36287"/>
                    <a:pt x="18693" y="33721"/>
                    <a:pt x="25658" y="27857"/>
                  </a:cubicBezTo>
                  <a:cubicBezTo>
                    <a:pt x="30789" y="23825"/>
                    <a:pt x="29690" y="26391"/>
                    <a:pt x="30056" y="29323"/>
                  </a:cubicBezTo>
                  <a:cubicBezTo>
                    <a:pt x="31889" y="39953"/>
                    <a:pt x="43618" y="32255"/>
                    <a:pt x="47284" y="38853"/>
                  </a:cubicBezTo>
                  <a:cubicBezTo>
                    <a:pt x="48750" y="38120"/>
                    <a:pt x="50949" y="37387"/>
                    <a:pt x="51315" y="36287"/>
                  </a:cubicBezTo>
                  <a:cubicBezTo>
                    <a:pt x="52415" y="32989"/>
                    <a:pt x="49849" y="30789"/>
                    <a:pt x="47650" y="28590"/>
                  </a:cubicBezTo>
                  <a:cubicBezTo>
                    <a:pt x="40686" y="20160"/>
                    <a:pt x="27490" y="15761"/>
                    <a:pt x="27857" y="0"/>
                  </a:cubicBezTo>
                  <a:cubicBezTo>
                    <a:pt x="35554" y="3665"/>
                    <a:pt x="43252" y="5865"/>
                    <a:pt x="48017" y="10630"/>
                  </a:cubicBezTo>
                  <a:cubicBezTo>
                    <a:pt x="58280" y="21259"/>
                    <a:pt x="63045" y="19427"/>
                    <a:pt x="63411" y="4032"/>
                  </a:cubicBezTo>
                  <a:cubicBezTo>
                    <a:pt x="82471" y="22725"/>
                    <a:pt x="58280" y="35921"/>
                    <a:pt x="60112" y="51682"/>
                  </a:cubicBezTo>
                  <a:cubicBezTo>
                    <a:pt x="54981" y="48383"/>
                    <a:pt x="49849" y="48383"/>
                    <a:pt x="44718" y="51682"/>
                  </a:cubicBezTo>
                  <a:cubicBezTo>
                    <a:pt x="35188" y="56080"/>
                    <a:pt x="23825" y="47284"/>
                    <a:pt x="15028" y="5534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5464E9B1-39DA-4B83-B7E9-7DE7C58FE39C}"/>
                </a:ext>
              </a:extLst>
            </p:cNvPr>
            <p:cNvSpPr/>
            <p:nvPr/>
          </p:nvSpPr>
          <p:spPr>
            <a:xfrm>
              <a:off x="11226666" y="6591890"/>
              <a:ext cx="63411" cy="30270"/>
            </a:xfrm>
            <a:custGeom>
              <a:avLst/>
              <a:gdLst>
                <a:gd name="connsiteX0" fmla="*/ 59746 w 63411"/>
                <a:gd name="connsiteY0" fmla="*/ 18327 h 30270"/>
                <a:gd name="connsiteX1" fmla="*/ 10996 w 63411"/>
                <a:gd name="connsiteY1" fmla="*/ 22725 h 30270"/>
                <a:gd name="connsiteX2" fmla="*/ 0 w 63411"/>
                <a:gd name="connsiteY2" fmla="*/ 29690 h 30270"/>
                <a:gd name="connsiteX3" fmla="*/ 18694 w 63411"/>
                <a:gd name="connsiteY3" fmla="*/ 0 h 30270"/>
                <a:gd name="connsiteX4" fmla="*/ 63411 w 63411"/>
                <a:gd name="connsiteY4" fmla="*/ 10996 h 30270"/>
                <a:gd name="connsiteX5" fmla="*/ 59746 w 63411"/>
                <a:gd name="connsiteY5" fmla="*/ 18327 h 3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11" h="30270">
                  <a:moveTo>
                    <a:pt x="59746" y="18327"/>
                  </a:moveTo>
                  <a:cubicBezTo>
                    <a:pt x="42518" y="10263"/>
                    <a:pt x="27124" y="17960"/>
                    <a:pt x="10996" y="22725"/>
                  </a:cubicBezTo>
                  <a:cubicBezTo>
                    <a:pt x="7697" y="25658"/>
                    <a:pt x="6598" y="32255"/>
                    <a:pt x="0" y="29690"/>
                  </a:cubicBezTo>
                  <a:cubicBezTo>
                    <a:pt x="3665" y="17960"/>
                    <a:pt x="3665" y="4399"/>
                    <a:pt x="18694" y="0"/>
                  </a:cubicBezTo>
                  <a:cubicBezTo>
                    <a:pt x="33722" y="4032"/>
                    <a:pt x="47284" y="12096"/>
                    <a:pt x="63411" y="10996"/>
                  </a:cubicBezTo>
                  <a:cubicBezTo>
                    <a:pt x="62312" y="13562"/>
                    <a:pt x="61212" y="15761"/>
                    <a:pt x="59746" y="18327"/>
                  </a:cubicBezTo>
                  <a:close/>
                </a:path>
              </a:pathLst>
            </a:custGeom>
            <a:solidFill>
              <a:srgbClr val="E2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F2B019BC-C2C4-4BAE-97DD-36506DADF26D}"/>
                </a:ext>
              </a:extLst>
            </p:cNvPr>
            <p:cNvSpPr/>
            <p:nvPr/>
          </p:nvSpPr>
          <p:spPr>
            <a:xfrm>
              <a:off x="11012171" y="6673443"/>
              <a:ext cx="261412" cy="119362"/>
            </a:xfrm>
            <a:custGeom>
              <a:avLst/>
              <a:gdLst>
                <a:gd name="connsiteX0" fmla="*/ 210830 w 261412"/>
                <a:gd name="connsiteY0" fmla="*/ 102449 h 119362"/>
                <a:gd name="connsiteX1" fmla="*/ 158415 w 261412"/>
                <a:gd name="connsiteY1" fmla="*/ 102816 h 119362"/>
                <a:gd name="connsiteX2" fmla="*/ 133857 w 261412"/>
                <a:gd name="connsiteY2" fmla="*/ 115645 h 119362"/>
                <a:gd name="connsiteX3" fmla="*/ 94637 w 261412"/>
                <a:gd name="connsiteY3" fmla="*/ 113446 h 119362"/>
                <a:gd name="connsiteX4" fmla="*/ 70812 w 261412"/>
                <a:gd name="connsiteY4" fmla="*/ 96585 h 119362"/>
                <a:gd name="connsiteX5" fmla="*/ 70812 w 261412"/>
                <a:gd name="connsiteY5" fmla="*/ 68728 h 119362"/>
                <a:gd name="connsiteX6" fmla="*/ 70079 w 261412"/>
                <a:gd name="connsiteY6" fmla="*/ 60298 h 119362"/>
                <a:gd name="connsiteX7" fmla="*/ 41856 w 261412"/>
                <a:gd name="connsiteY7" fmla="*/ 49668 h 119362"/>
                <a:gd name="connsiteX8" fmla="*/ 36724 w 261412"/>
                <a:gd name="connsiteY8" fmla="*/ 37205 h 119362"/>
                <a:gd name="connsiteX9" fmla="*/ 27927 w 261412"/>
                <a:gd name="connsiteY9" fmla="*/ 24743 h 119362"/>
                <a:gd name="connsiteX10" fmla="*/ 31959 w 261412"/>
                <a:gd name="connsiteY10" fmla="*/ 34640 h 119362"/>
                <a:gd name="connsiteX11" fmla="*/ 32692 w 261412"/>
                <a:gd name="connsiteY11" fmla="*/ 47468 h 119362"/>
                <a:gd name="connsiteX12" fmla="*/ 17664 w 261412"/>
                <a:gd name="connsiteY12" fmla="*/ 48568 h 119362"/>
                <a:gd name="connsiteX13" fmla="*/ 70 w 261412"/>
                <a:gd name="connsiteY13" fmla="*/ 12281 h 119362"/>
                <a:gd name="connsiteX14" fmla="*/ 45154 w 261412"/>
                <a:gd name="connsiteY14" fmla="*/ 8615 h 119362"/>
                <a:gd name="connsiteX15" fmla="*/ 55784 w 261412"/>
                <a:gd name="connsiteY15" fmla="*/ 3484 h 119362"/>
                <a:gd name="connsiteX16" fmla="*/ 60183 w 261412"/>
                <a:gd name="connsiteY16" fmla="*/ 22544 h 119362"/>
                <a:gd name="connsiteX17" fmla="*/ 63115 w 261412"/>
                <a:gd name="connsiteY17" fmla="*/ 4217 h 119362"/>
                <a:gd name="connsiteX18" fmla="*/ 108566 w 261412"/>
                <a:gd name="connsiteY18" fmla="*/ 552 h 119362"/>
                <a:gd name="connsiteX19" fmla="*/ 113331 w 261412"/>
                <a:gd name="connsiteY19" fmla="*/ 6050 h 119362"/>
                <a:gd name="connsiteX20" fmla="*/ 118462 w 261412"/>
                <a:gd name="connsiteY20" fmla="*/ 14114 h 119362"/>
                <a:gd name="connsiteX21" fmla="*/ 146319 w 261412"/>
                <a:gd name="connsiteY21" fmla="*/ 40504 h 119362"/>
                <a:gd name="connsiteX22" fmla="*/ 177475 w 261412"/>
                <a:gd name="connsiteY22" fmla="*/ 55166 h 119362"/>
                <a:gd name="connsiteX23" fmla="*/ 181507 w 261412"/>
                <a:gd name="connsiteY23" fmla="*/ 73859 h 119362"/>
                <a:gd name="connsiteX24" fmla="*/ 217794 w 261412"/>
                <a:gd name="connsiteY24" fmla="*/ 48568 h 119362"/>
                <a:gd name="connsiteX25" fmla="*/ 224392 w 261412"/>
                <a:gd name="connsiteY25" fmla="*/ 44170 h 119362"/>
                <a:gd name="connsiteX26" fmla="*/ 238687 w 261412"/>
                <a:gd name="connsiteY26" fmla="*/ 39405 h 119362"/>
                <a:gd name="connsiteX27" fmla="*/ 261412 w 261412"/>
                <a:gd name="connsiteY27" fmla="*/ 76792 h 119362"/>
                <a:gd name="connsiteX28" fmla="*/ 235755 w 261412"/>
                <a:gd name="connsiteY28" fmla="*/ 101716 h 119362"/>
                <a:gd name="connsiteX29" fmla="*/ 210830 w 261412"/>
                <a:gd name="connsiteY29" fmla="*/ 102449 h 11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1412" h="119362">
                  <a:moveTo>
                    <a:pt x="210830" y="102449"/>
                  </a:moveTo>
                  <a:cubicBezTo>
                    <a:pt x="193236" y="102449"/>
                    <a:pt x="176009" y="102449"/>
                    <a:pt x="158415" y="102816"/>
                  </a:cubicBezTo>
                  <a:cubicBezTo>
                    <a:pt x="155483" y="117478"/>
                    <a:pt x="147419" y="124075"/>
                    <a:pt x="133857" y="115645"/>
                  </a:cubicBezTo>
                  <a:cubicBezTo>
                    <a:pt x="120661" y="107581"/>
                    <a:pt x="108199" y="108314"/>
                    <a:pt x="94637" y="113446"/>
                  </a:cubicBezTo>
                  <a:cubicBezTo>
                    <a:pt x="87306" y="107214"/>
                    <a:pt x="85107" y="94385"/>
                    <a:pt x="70812" y="96585"/>
                  </a:cubicBezTo>
                  <a:cubicBezTo>
                    <a:pt x="66414" y="97318"/>
                    <a:pt x="64581" y="70927"/>
                    <a:pt x="70812" y="68728"/>
                  </a:cubicBezTo>
                  <a:cubicBezTo>
                    <a:pt x="83641" y="63963"/>
                    <a:pt x="68979" y="63230"/>
                    <a:pt x="70079" y="60298"/>
                  </a:cubicBezTo>
                  <a:cubicBezTo>
                    <a:pt x="60183" y="57732"/>
                    <a:pt x="52485" y="49668"/>
                    <a:pt x="41856" y="49668"/>
                  </a:cubicBezTo>
                  <a:cubicBezTo>
                    <a:pt x="31592" y="49301"/>
                    <a:pt x="38557" y="41237"/>
                    <a:pt x="36724" y="37205"/>
                  </a:cubicBezTo>
                  <a:cubicBezTo>
                    <a:pt x="34525" y="32441"/>
                    <a:pt x="29760" y="30241"/>
                    <a:pt x="27927" y="24743"/>
                  </a:cubicBezTo>
                  <a:cubicBezTo>
                    <a:pt x="26094" y="29875"/>
                    <a:pt x="29760" y="32074"/>
                    <a:pt x="31959" y="34640"/>
                  </a:cubicBezTo>
                  <a:cubicBezTo>
                    <a:pt x="35258" y="38672"/>
                    <a:pt x="38190" y="43070"/>
                    <a:pt x="32692" y="47468"/>
                  </a:cubicBezTo>
                  <a:cubicBezTo>
                    <a:pt x="28294" y="51134"/>
                    <a:pt x="20596" y="53700"/>
                    <a:pt x="17664" y="48568"/>
                  </a:cubicBezTo>
                  <a:cubicBezTo>
                    <a:pt x="11066" y="36839"/>
                    <a:pt x="-1029" y="27675"/>
                    <a:pt x="70" y="12281"/>
                  </a:cubicBezTo>
                  <a:cubicBezTo>
                    <a:pt x="14732" y="5317"/>
                    <a:pt x="30126" y="9348"/>
                    <a:pt x="45154" y="8615"/>
                  </a:cubicBezTo>
                  <a:cubicBezTo>
                    <a:pt x="47354" y="4217"/>
                    <a:pt x="50653" y="1651"/>
                    <a:pt x="55784" y="3484"/>
                  </a:cubicBezTo>
                  <a:cubicBezTo>
                    <a:pt x="60549" y="8982"/>
                    <a:pt x="52852" y="16679"/>
                    <a:pt x="60183" y="22544"/>
                  </a:cubicBezTo>
                  <a:cubicBezTo>
                    <a:pt x="66047" y="17046"/>
                    <a:pt x="58716" y="9348"/>
                    <a:pt x="63115" y="4217"/>
                  </a:cubicBezTo>
                  <a:cubicBezTo>
                    <a:pt x="77410" y="-6046"/>
                    <a:pt x="93904" y="6416"/>
                    <a:pt x="108566" y="552"/>
                  </a:cubicBezTo>
                  <a:cubicBezTo>
                    <a:pt x="111864" y="-915"/>
                    <a:pt x="115530" y="3117"/>
                    <a:pt x="113331" y="6050"/>
                  </a:cubicBezTo>
                  <a:cubicBezTo>
                    <a:pt x="107099" y="14480"/>
                    <a:pt x="118829" y="10448"/>
                    <a:pt x="118462" y="14114"/>
                  </a:cubicBezTo>
                  <a:cubicBezTo>
                    <a:pt x="121394" y="29508"/>
                    <a:pt x="136423" y="35739"/>
                    <a:pt x="146319" y="40504"/>
                  </a:cubicBezTo>
                  <a:cubicBezTo>
                    <a:pt x="155849" y="45269"/>
                    <a:pt x="161347" y="59564"/>
                    <a:pt x="177475" y="55166"/>
                  </a:cubicBezTo>
                  <a:cubicBezTo>
                    <a:pt x="184073" y="53333"/>
                    <a:pt x="183339" y="66162"/>
                    <a:pt x="181507" y="73859"/>
                  </a:cubicBezTo>
                  <a:cubicBezTo>
                    <a:pt x="183339" y="50401"/>
                    <a:pt x="203499" y="53700"/>
                    <a:pt x="217794" y="48568"/>
                  </a:cubicBezTo>
                  <a:cubicBezTo>
                    <a:pt x="220360" y="47468"/>
                    <a:pt x="225125" y="51867"/>
                    <a:pt x="224392" y="44170"/>
                  </a:cubicBezTo>
                  <a:cubicBezTo>
                    <a:pt x="223292" y="27309"/>
                    <a:pt x="233555" y="33907"/>
                    <a:pt x="238687" y="39405"/>
                  </a:cubicBezTo>
                  <a:cubicBezTo>
                    <a:pt x="248950" y="50034"/>
                    <a:pt x="260313" y="60298"/>
                    <a:pt x="261412" y="76792"/>
                  </a:cubicBezTo>
                  <a:cubicBezTo>
                    <a:pt x="255914" y="88154"/>
                    <a:pt x="244918" y="94019"/>
                    <a:pt x="235755" y="101716"/>
                  </a:cubicBezTo>
                  <a:cubicBezTo>
                    <a:pt x="227691" y="103183"/>
                    <a:pt x="219260" y="107947"/>
                    <a:pt x="210830" y="102449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9B7C2CA2-4E3D-4637-AB6E-B3445D82FEEB}"/>
                </a:ext>
              </a:extLst>
            </p:cNvPr>
            <p:cNvSpPr/>
            <p:nvPr/>
          </p:nvSpPr>
          <p:spPr>
            <a:xfrm>
              <a:off x="10922072" y="6685724"/>
              <a:ext cx="131953" cy="195437"/>
            </a:xfrm>
            <a:custGeom>
              <a:avLst/>
              <a:gdLst>
                <a:gd name="connsiteX0" fmla="*/ 90168 w 131953"/>
                <a:gd name="connsiteY0" fmla="*/ 0 h 195437"/>
                <a:gd name="connsiteX1" fmla="*/ 108495 w 131953"/>
                <a:gd name="connsiteY1" fmla="*/ 32989 h 195437"/>
                <a:gd name="connsiteX2" fmla="*/ 122790 w 131953"/>
                <a:gd name="connsiteY2" fmla="*/ 31156 h 195437"/>
                <a:gd name="connsiteX3" fmla="*/ 110328 w 131953"/>
                <a:gd name="connsiteY3" fmla="*/ 4399 h 195437"/>
                <a:gd name="connsiteX4" fmla="*/ 115460 w 131953"/>
                <a:gd name="connsiteY4" fmla="*/ 2199 h 195437"/>
                <a:gd name="connsiteX5" fmla="*/ 129388 w 131953"/>
                <a:gd name="connsiteY5" fmla="*/ 31156 h 195437"/>
                <a:gd name="connsiteX6" fmla="*/ 131954 w 131953"/>
                <a:gd name="connsiteY6" fmla="*/ 37387 h 195437"/>
                <a:gd name="connsiteX7" fmla="*/ 127555 w 131953"/>
                <a:gd name="connsiteY7" fmla="*/ 72208 h 195437"/>
                <a:gd name="connsiteX8" fmla="*/ 118392 w 131953"/>
                <a:gd name="connsiteY8" fmla="*/ 116193 h 195437"/>
                <a:gd name="connsiteX9" fmla="*/ 94567 w 131953"/>
                <a:gd name="connsiteY9" fmla="*/ 130488 h 195437"/>
                <a:gd name="connsiteX10" fmla="*/ 79172 w 131953"/>
                <a:gd name="connsiteY10" fmla="*/ 143317 h 195437"/>
                <a:gd name="connsiteX11" fmla="*/ 87969 w 131953"/>
                <a:gd name="connsiteY11" fmla="*/ 149548 h 195437"/>
                <a:gd name="connsiteX12" fmla="*/ 80272 w 131953"/>
                <a:gd name="connsiteY12" fmla="*/ 174839 h 195437"/>
                <a:gd name="connsiteX13" fmla="*/ 59746 w 131953"/>
                <a:gd name="connsiteY13" fmla="*/ 181070 h 195437"/>
                <a:gd name="connsiteX14" fmla="*/ 47283 w 131953"/>
                <a:gd name="connsiteY14" fmla="*/ 166042 h 195437"/>
                <a:gd name="connsiteX15" fmla="*/ 30423 w 131953"/>
                <a:gd name="connsiteY15" fmla="*/ 194632 h 195437"/>
                <a:gd name="connsiteX16" fmla="*/ 7331 w 131953"/>
                <a:gd name="connsiteY16" fmla="*/ 178138 h 195437"/>
                <a:gd name="connsiteX17" fmla="*/ 1100 w 131953"/>
                <a:gd name="connsiteY17" fmla="*/ 168608 h 195437"/>
                <a:gd name="connsiteX18" fmla="*/ 0 w 131953"/>
                <a:gd name="connsiteY18" fmla="*/ 165309 h 195437"/>
                <a:gd name="connsiteX19" fmla="*/ 26024 w 131953"/>
                <a:gd name="connsiteY19" fmla="*/ 112161 h 195437"/>
                <a:gd name="connsiteX20" fmla="*/ 30423 w 131953"/>
                <a:gd name="connsiteY20" fmla="*/ 109229 h 195437"/>
                <a:gd name="connsiteX21" fmla="*/ 56080 w 131953"/>
                <a:gd name="connsiteY21" fmla="*/ 89436 h 195437"/>
                <a:gd name="connsiteX22" fmla="*/ 56813 w 131953"/>
                <a:gd name="connsiteY22" fmla="*/ 86137 h 195437"/>
                <a:gd name="connsiteX23" fmla="*/ 62678 w 131953"/>
                <a:gd name="connsiteY23" fmla="*/ 74774 h 195437"/>
                <a:gd name="connsiteX24" fmla="*/ 62312 w 131953"/>
                <a:gd name="connsiteY24" fmla="*/ 59379 h 195437"/>
                <a:gd name="connsiteX25" fmla="*/ 74041 w 131953"/>
                <a:gd name="connsiteY25" fmla="*/ 61579 h 195437"/>
                <a:gd name="connsiteX26" fmla="*/ 83937 w 131953"/>
                <a:gd name="connsiteY26" fmla="*/ 60112 h 195437"/>
                <a:gd name="connsiteX27" fmla="*/ 80272 w 131953"/>
                <a:gd name="connsiteY27" fmla="*/ 53148 h 195437"/>
                <a:gd name="connsiteX28" fmla="*/ 78073 w 131953"/>
                <a:gd name="connsiteY28" fmla="*/ 42519 h 195437"/>
                <a:gd name="connsiteX29" fmla="*/ 78806 w 131953"/>
                <a:gd name="connsiteY29" fmla="*/ 13929 h 195437"/>
                <a:gd name="connsiteX30" fmla="*/ 83204 w 131953"/>
                <a:gd name="connsiteY30" fmla="*/ 4399 h 195437"/>
                <a:gd name="connsiteX31" fmla="*/ 90168 w 131953"/>
                <a:gd name="connsiteY31" fmla="*/ 0 h 1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1953" h="195437">
                  <a:moveTo>
                    <a:pt x="90168" y="0"/>
                  </a:moveTo>
                  <a:cubicBezTo>
                    <a:pt x="93101" y="12462"/>
                    <a:pt x="107396" y="18327"/>
                    <a:pt x="108495" y="32989"/>
                  </a:cubicBezTo>
                  <a:cubicBezTo>
                    <a:pt x="108862" y="38120"/>
                    <a:pt x="117659" y="33721"/>
                    <a:pt x="122790" y="31156"/>
                  </a:cubicBezTo>
                  <a:cubicBezTo>
                    <a:pt x="114727" y="23825"/>
                    <a:pt x="110328" y="15028"/>
                    <a:pt x="110328" y="4399"/>
                  </a:cubicBezTo>
                  <a:cubicBezTo>
                    <a:pt x="110328" y="1833"/>
                    <a:pt x="114727" y="0"/>
                    <a:pt x="115460" y="2199"/>
                  </a:cubicBezTo>
                  <a:cubicBezTo>
                    <a:pt x="118759" y="12462"/>
                    <a:pt x="135619" y="16494"/>
                    <a:pt x="129388" y="31156"/>
                  </a:cubicBezTo>
                  <a:cubicBezTo>
                    <a:pt x="128289" y="33721"/>
                    <a:pt x="129755" y="35921"/>
                    <a:pt x="131954" y="37387"/>
                  </a:cubicBezTo>
                  <a:cubicBezTo>
                    <a:pt x="127555" y="48750"/>
                    <a:pt x="130121" y="61212"/>
                    <a:pt x="127555" y="72208"/>
                  </a:cubicBezTo>
                  <a:cubicBezTo>
                    <a:pt x="124257" y="86870"/>
                    <a:pt x="110328" y="98966"/>
                    <a:pt x="118392" y="116193"/>
                  </a:cubicBezTo>
                  <a:cubicBezTo>
                    <a:pt x="108862" y="118758"/>
                    <a:pt x="106663" y="133054"/>
                    <a:pt x="94567" y="130488"/>
                  </a:cubicBezTo>
                  <a:cubicBezTo>
                    <a:pt x="83937" y="128289"/>
                    <a:pt x="81738" y="137819"/>
                    <a:pt x="79172" y="143317"/>
                  </a:cubicBezTo>
                  <a:cubicBezTo>
                    <a:pt x="75140" y="152480"/>
                    <a:pt x="88336" y="145883"/>
                    <a:pt x="87969" y="149548"/>
                  </a:cubicBezTo>
                  <a:cubicBezTo>
                    <a:pt x="86870" y="157978"/>
                    <a:pt x="84304" y="167142"/>
                    <a:pt x="80272" y="174839"/>
                  </a:cubicBezTo>
                  <a:cubicBezTo>
                    <a:pt x="76240" y="182903"/>
                    <a:pt x="67810" y="184736"/>
                    <a:pt x="59746" y="181070"/>
                  </a:cubicBezTo>
                  <a:cubicBezTo>
                    <a:pt x="53881" y="178504"/>
                    <a:pt x="48383" y="174472"/>
                    <a:pt x="47283" y="166042"/>
                  </a:cubicBezTo>
                  <a:cubicBezTo>
                    <a:pt x="35188" y="172640"/>
                    <a:pt x="61579" y="200497"/>
                    <a:pt x="30423" y="194632"/>
                  </a:cubicBezTo>
                  <a:cubicBezTo>
                    <a:pt x="24925" y="186202"/>
                    <a:pt x="23458" y="173006"/>
                    <a:pt x="7331" y="178138"/>
                  </a:cubicBezTo>
                  <a:cubicBezTo>
                    <a:pt x="2566" y="179604"/>
                    <a:pt x="2566" y="172273"/>
                    <a:pt x="1100" y="168608"/>
                  </a:cubicBezTo>
                  <a:cubicBezTo>
                    <a:pt x="733" y="167508"/>
                    <a:pt x="367" y="166409"/>
                    <a:pt x="0" y="165309"/>
                  </a:cubicBezTo>
                  <a:cubicBezTo>
                    <a:pt x="11363" y="148815"/>
                    <a:pt x="11363" y="126822"/>
                    <a:pt x="26024" y="112161"/>
                  </a:cubicBezTo>
                  <a:cubicBezTo>
                    <a:pt x="27490" y="111061"/>
                    <a:pt x="30423" y="109962"/>
                    <a:pt x="30423" y="109229"/>
                  </a:cubicBezTo>
                  <a:cubicBezTo>
                    <a:pt x="30056" y="90535"/>
                    <a:pt x="41785" y="88336"/>
                    <a:pt x="56080" y="89436"/>
                  </a:cubicBezTo>
                  <a:cubicBezTo>
                    <a:pt x="56080" y="89436"/>
                    <a:pt x="56447" y="87236"/>
                    <a:pt x="56813" y="86137"/>
                  </a:cubicBezTo>
                  <a:cubicBezTo>
                    <a:pt x="62678" y="84671"/>
                    <a:pt x="69642" y="83937"/>
                    <a:pt x="62678" y="74774"/>
                  </a:cubicBezTo>
                  <a:cubicBezTo>
                    <a:pt x="59013" y="70375"/>
                    <a:pt x="58646" y="63778"/>
                    <a:pt x="62312" y="59379"/>
                  </a:cubicBezTo>
                  <a:cubicBezTo>
                    <a:pt x="65977" y="55347"/>
                    <a:pt x="70375" y="60112"/>
                    <a:pt x="74041" y="61579"/>
                  </a:cubicBezTo>
                  <a:cubicBezTo>
                    <a:pt x="77706" y="63045"/>
                    <a:pt x="81372" y="64144"/>
                    <a:pt x="83937" y="60112"/>
                  </a:cubicBezTo>
                  <a:cubicBezTo>
                    <a:pt x="86137" y="56447"/>
                    <a:pt x="82471" y="54614"/>
                    <a:pt x="80272" y="53148"/>
                  </a:cubicBezTo>
                  <a:cubicBezTo>
                    <a:pt x="75507" y="50216"/>
                    <a:pt x="74407" y="45451"/>
                    <a:pt x="78073" y="42519"/>
                  </a:cubicBezTo>
                  <a:cubicBezTo>
                    <a:pt x="90535" y="32989"/>
                    <a:pt x="86503" y="23458"/>
                    <a:pt x="78806" y="13929"/>
                  </a:cubicBezTo>
                  <a:cubicBezTo>
                    <a:pt x="73674" y="7697"/>
                    <a:pt x="83571" y="8431"/>
                    <a:pt x="83204" y="4399"/>
                  </a:cubicBezTo>
                  <a:cubicBezTo>
                    <a:pt x="84670" y="733"/>
                    <a:pt x="87236" y="0"/>
                    <a:pt x="90168" y="0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8E420A1C-B322-468C-B1D0-22B92E487699}"/>
                </a:ext>
              </a:extLst>
            </p:cNvPr>
            <p:cNvSpPr/>
            <p:nvPr/>
          </p:nvSpPr>
          <p:spPr>
            <a:xfrm>
              <a:off x="11052394" y="6613312"/>
              <a:ext cx="226320" cy="76076"/>
            </a:xfrm>
            <a:custGeom>
              <a:avLst/>
              <a:gdLst>
                <a:gd name="connsiteX0" fmla="*/ 76406 w 226320"/>
                <a:gd name="connsiteY0" fmla="*/ 76077 h 76076"/>
                <a:gd name="connsiteX1" fmla="*/ 69442 w 226320"/>
                <a:gd name="connsiteY1" fmla="*/ 68379 h 76076"/>
                <a:gd name="connsiteX2" fmla="*/ 66510 w 226320"/>
                <a:gd name="connsiteY2" fmla="*/ 64714 h 76076"/>
                <a:gd name="connsiteX3" fmla="*/ 45617 w 226320"/>
                <a:gd name="connsiteY3" fmla="*/ 63248 h 76076"/>
                <a:gd name="connsiteX4" fmla="*/ 23625 w 226320"/>
                <a:gd name="connsiteY4" fmla="*/ 64714 h 76076"/>
                <a:gd name="connsiteX5" fmla="*/ 15927 w 226320"/>
                <a:gd name="connsiteY5" fmla="*/ 65081 h 76076"/>
                <a:gd name="connsiteX6" fmla="*/ 4565 w 226320"/>
                <a:gd name="connsiteY6" fmla="*/ 68746 h 76076"/>
                <a:gd name="connsiteX7" fmla="*/ 6764 w 226320"/>
                <a:gd name="connsiteY7" fmla="*/ 59949 h 76076"/>
                <a:gd name="connsiteX8" fmla="*/ 11895 w 226320"/>
                <a:gd name="connsiteY8" fmla="*/ 58483 h 76076"/>
                <a:gd name="connsiteX9" fmla="*/ 62844 w 226320"/>
                <a:gd name="connsiteY9" fmla="*/ 50052 h 76076"/>
                <a:gd name="connsiteX10" fmla="*/ 73474 w 226320"/>
                <a:gd name="connsiteY10" fmla="*/ 42355 h 76076"/>
                <a:gd name="connsiteX11" fmla="*/ 72374 w 226320"/>
                <a:gd name="connsiteY11" fmla="*/ 30993 h 76076"/>
                <a:gd name="connsiteX12" fmla="*/ 94733 w 226320"/>
                <a:gd name="connsiteY12" fmla="*/ 37590 h 76076"/>
                <a:gd name="connsiteX13" fmla="*/ 90335 w 226320"/>
                <a:gd name="connsiteY13" fmla="*/ 16331 h 76076"/>
                <a:gd name="connsiteX14" fmla="*/ 94366 w 226320"/>
                <a:gd name="connsiteY14" fmla="*/ 8634 h 76076"/>
                <a:gd name="connsiteX15" fmla="*/ 98032 w 226320"/>
                <a:gd name="connsiteY15" fmla="*/ 14865 h 76076"/>
                <a:gd name="connsiteX16" fmla="*/ 118925 w 226320"/>
                <a:gd name="connsiteY16" fmla="*/ 21096 h 76076"/>
                <a:gd name="connsiteX17" fmla="*/ 144949 w 226320"/>
                <a:gd name="connsiteY17" fmla="*/ 4235 h 76076"/>
                <a:gd name="connsiteX18" fmla="*/ 174272 w 226320"/>
                <a:gd name="connsiteY18" fmla="*/ 8267 h 76076"/>
                <a:gd name="connsiteX19" fmla="*/ 185268 w 226320"/>
                <a:gd name="connsiteY19" fmla="*/ 1303 h 76076"/>
                <a:gd name="connsiteX20" fmla="*/ 186001 w 226320"/>
                <a:gd name="connsiteY20" fmla="*/ 4968 h 76076"/>
                <a:gd name="connsiteX21" fmla="*/ 214225 w 226320"/>
                <a:gd name="connsiteY21" fmla="*/ 3869 h 76076"/>
                <a:gd name="connsiteX22" fmla="*/ 226320 w 226320"/>
                <a:gd name="connsiteY22" fmla="*/ 53718 h 76076"/>
                <a:gd name="connsiteX23" fmla="*/ 210193 w 226320"/>
                <a:gd name="connsiteY23" fmla="*/ 58483 h 76076"/>
                <a:gd name="connsiteX24" fmla="*/ 167308 w 226320"/>
                <a:gd name="connsiteY24" fmla="*/ 43088 h 76076"/>
                <a:gd name="connsiteX25" fmla="*/ 153013 w 226320"/>
                <a:gd name="connsiteY25" fmla="*/ 56284 h 76076"/>
                <a:gd name="connsiteX26" fmla="*/ 125156 w 226320"/>
                <a:gd name="connsiteY26" fmla="*/ 68013 h 76076"/>
                <a:gd name="connsiteX27" fmla="*/ 99132 w 226320"/>
                <a:gd name="connsiteY27" fmla="*/ 51519 h 76076"/>
                <a:gd name="connsiteX28" fmla="*/ 79705 w 226320"/>
                <a:gd name="connsiteY28" fmla="*/ 74244 h 76076"/>
                <a:gd name="connsiteX29" fmla="*/ 76406 w 226320"/>
                <a:gd name="connsiteY29" fmla="*/ 76077 h 7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320" h="76076">
                  <a:moveTo>
                    <a:pt x="76406" y="76077"/>
                  </a:moveTo>
                  <a:cubicBezTo>
                    <a:pt x="73474" y="73878"/>
                    <a:pt x="67243" y="74244"/>
                    <a:pt x="69442" y="68379"/>
                  </a:cubicBezTo>
                  <a:cubicBezTo>
                    <a:pt x="71641" y="63614"/>
                    <a:pt x="69075" y="61782"/>
                    <a:pt x="66510" y="64714"/>
                  </a:cubicBezTo>
                  <a:cubicBezTo>
                    <a:pt x="58079" y="74977"/>
                    <a:pt x="52948" y="74611"/>
                    <a:pt x="45617" y="63248"/>
                  </a:cubicBezTo>
                  <a:cubicBezTo>
                    <a:pt x="43418" y="59949"/>
                    <a:pt x="32055" y="72045"/>
                    <a:pt x="23625" y="64714"/>
                  </a:cubicBezTo>
                  <a:cubicBezTo>
                    <a:pt x="21059" y="66913"/>
                    <a:pt x="18860" y="67280"/>
                    <a:pt x="15927" y="65081"/>
                  </a:cubicBezTo>
                  <a:cubicBezTo>
                    <a:pt x="12262" y="66180"/>
                    <a:pt x="8596" y="67646"/>
                    <a:pt x="4565" y="68746"/>
                  </a:cubicBezTo>
                  <a:cubicBezTo>
                    <a:pt x="6764" y="66180"/>
                    <a:pt x="-8264" y="59216"/>
                    <a:pt x="6764" y="59949"/>
                  </a:cubicBezTo>
                  <a:cubicBezTo>
                    <a:pt x="8596" y="59949"/>
                    <a:pt x="10796" y="59583"/>
                    <a:pt x="11895" y="58483"/>
                  </a:cubicBezTo>
                  <a:cubicBezTo>
                    <a:pt x="26190" y="40523"/>
                    <a:pt x="45250" y="47853"/>
                    <a:pt x="62844" y="50052"/>
                  </a:cubicBezTo>
                  <a:cubicBezTo>
                    <a:pt x="70908" y="51152"/>
                    <a:pt x="69808" y="44554"/>
                    <a:pt x="73474" y="42355"/>
                  </a:cubicBezTo>
                  <a:cubicBezTo>
                    <a:pt x="80438" y="38323"/>
                    <a:pt x="74940" y="34658"/>
                    <a:pt x="72374" y="30993"/>
                  </a:cubicBezTo>
                  <a:cubicBezTo>
                    <a:pt x="80071" y="29893"/>
                    <a:pt x="86303" y="34658"/>
                    <a:pt x="94733" y="37590"/>
                  </a:cubicBezTo>
                  <a:cubicBezTo>
                    <a:pt x="96199" y="29160"/>
                    <a:pt x="88502" y="23662"/>
                    <a:pt x="90335" y="16331"/>
                  </a:cubicBezTo>
                  <a:cubicBezTo>
                    <a:pt x="91068" y="13032"/>
                    <a:pt x="88135" y="9000"/>
                    <a:pt x="94366" y="8634"/>
                  </a:cubicBezTo>
                  <a:cubicBezTo>
                    <a:pt x="101697" y="7900"/>
                    <a:pt x="96566" y="13765"/>
                    <a:pt x="98032" y="14865"/>
                  </a:cubicBezTo>
                  <a:cubicBezTo>
                    <a:pt x="103530" y="19263"/>
                    <a:pt x="104263" y="34291"/>
                    <a:pt x="118925" y="21096"/>
                  </a:cubicBezTo>
                  <a:cubicBezTo>
                    <a:pt x="125522" y="15231"/>
                    <a:pt x="137252" y="14865"/>
                    <a:pt x="144949" y="4235"/>
                  </a:cubicBezTo>
                  <a:cubicBezTo>
                    <a:pt x="150447" y="-3462"/>
                    <a:pt x="165108" y="203"/>
                    <a:pt x="174272" y="8267"/>
                  </a:cubicBezTo>
                  <a:cubicBezTo>
                    <a:pt x="177937" y="6068"/>
                    <a:pt x="181603" y="3502"/>
                    <a:pt x="185268" y="1303"/>
                  </a:cubicBezTo>
                  <a:cubicBezTo>
                    <a:pt x="185635" y="2403"/>
                    <a:pt x="185635" y="3869"/>
                    <a:pt x="186001" y="4968"/>
                  </a:cubicBezTo>
                  <a:cubicBezTo>
                    <a:pt x="195165" y="25861"/>
                    <a:pt x="195165" y="25861"/>
                    <a:pt x="214225" y="3869"/>
                  </a:cubicBezTo>
                  <a:cubicBezTo>
                    <a:pt x="199563" y="29160"/>
                    <a:pt x="223022" y="37957"/>
                    <a:pt x="226320" y="53718"/>
                  </a:cubicBezTo>
                  <a:cubicBezTo>
                    <a:pt x="224488" y="67280"/>
                    <a:pt x="216424" y="65081"/>
                    <a:pt x="210193" y="58483"/>
                  </a:cubicBezTo>
                  <a:cubicBezTo>
                    <a:pt x="198097" y="46387"/>
                    <a:pt x="180870" y="50786"/>
                    <a:pt x="167308" y="43088"/>
                  </a:cubicBezTo>
                  <a:cubicBezTo>
                    <a:pt x="159977" y="39056"/>
                    <a:pt x="155578" y="48586"/>
                    <a:pt x="153013" y="56284"/>
                  </a:cubicBezTo>
                  <a:cubicBezTo>
                    <a:pt x="147881" y="71312"/>
                    <a:pt x="137985" y="75710"/>
                    <a:pt x="125156" y="68013"/>
                  </a:cubicBezTo>
                  <a:cubicBezTo>
                    <a:pt x="115992" y="62515"/>
                    <a:pt x="108662" y="51519"/>
                    <a:pt x="99132" y="51519"/>
                  </a:cubicBezTo>
                  <a:cubicBezTo>
                    <a:pt x="88502" y="51885"/>
                    <a:pt x="88502" y="68013"/>
                    <a:pt x="79705" y="74244"/>
                  </a:cubicBezTo>
                  <a:cubicBezTo>
                    <a:pt x="78605" y="74977"/>
                    <a:pt x="77872" y="75710"/>
                    <a:pt x="76406" y="7607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1E15CFA8-77A1-488C-9900-3244C64F6AA2}"/>
                </a:ext>
              </a:extLst>
            </p:cNvPr>
            <p:cNvSpPr/>
            <p:nvPr/>
          </p:nvSpPr>
          <p:spPr>
            <a:xfrm>
              <a:off x="11080409" y="6564512"/>
              <a:ext cx="94967" cy="67537"/>
            </a:xfrm>
            <a:custGeom>
              <a:avLst/>
              <a:gdLst>
                <a:gd name="connsiteX0" fmla="*/ 3673 w 94967"/>
                <a:gd name="connsiteY0" fmla="*/ 64765 h 67537"/>
                <a:gd name="connsiteX1" fmla="*/ 15036 w 94967"/>
                <a:gd name="connsiteY1" fmla="*/ 47537 h 67537"/>
                <a:gd name="connsiteX2" fmla="*/ 35562 w 94967"/>
                <a:gd name="connsiteY2" fmla="*/ 29944 h 67537"/>
                <a:gd name="connsiteX3" fmla="*/ 31897 w 94967"/>
                <a:gd name="connsiteY3" fmla="*/ 21513 h 67537"/>
                <a:gd name="connsiteX4" fmla="*/ 14669 w 94967"/>
                <a:gd name="connsiteY4" fmla="*/ 15282 h 67537"/>
                <a:gd name="connsiteX5" fmla="*/ 44726 w 94967"/>
                <a:gd name="connsiteY5" fmla="*/ 7218 h 67537"/>
                <a:gd name="connsiteX6" fmla="*/ 71483 w 94967"/>
                <a:gd name="connsiteY6" fmla="*/ 7218 h 67537"/>
                <a:gd name="connsiteX7" fmla="*/ 90176 w 94967"/>
                <a:gd name="connsiteY7" fmla="*/ 2453 h 67537"/>
                <a:gd name="connsiteX8" fmla="*/ 88710 w 94967"/>
                <a:gd name="connsiteY8" fmla="*/ 18215 h 67537"/>
                <a:gd name="connsiteX9" fmla="*/ 65985 w 94967"/>
                <a:gd name="connsiteY9" fmla="*/ 18581 h 67537"/>
                <a:gd name="connsiteX10" fmla="*/ 89810 w 94967"/>
                <a:gd name="connsiteY10" fmla="*/ 35808 h 67537"/>
                <a:gd name="connsiteX11" fmla="*/ 94941 w 94967"/>
                <a:gd name="connsiteY11" fmla="*/ 38741 h 67537"/>
                <a:gd name="connsiteX12" fmla="*/ 92009 w 94967"/>
                <a:gd name="connsiteY12" fmla="*/ 47537 h 67537"/>
                <a:gd name="connsiteX13" fmla="*/ 52056 w 94967"/>
                <a:gd name="connsiteY13" fmla="*/ 41673 h 67537"/>
                <a:gd name="connsiteX14" fmla="*/ 45092 w 94967"/>
                <a:gd name="connsiteY14" fmla="*/ 61833 h 67537"/>
                <a:gd name="connsiteX15" fmla="*/ 3673 w 94967"/>
                <a:gd name="connsiteY15" fmla="*/ 64765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967" h="67537">
                  <a:moveTo>
                    <a:pt x="3673" y="64765"/>
                  </a:moveTo>
                  <a:cubicBezTo>
                    <a:pt x="3307" y="56701"/>
                    <a:pt x="-9522" y="41673"/>
                    <a:pt x="15036" y="47537"/>
                  </a:cubicBezTo>
                  <a:cubicBezTo>
                    <a:pt x="20168" y="48637"/>
                    <a:pt x="29331" y="36908"/>
                    <a:pt x="35562" y="29944"/>
                  </a:cubicBezTo>
                  <a:cubicBezTo>
                    <a:pt x="38128" y="27011"/>
                    <a:pt x="38861" y="19314"/>
                    <a:pt x="31897" y="21513"/>
                  </a:cubicBezTo>
                  <a:cubicBezTo>
                    <a:pt x="22367" y="24446"/>
                    <a:pt x="21267" y="13816"/>
                    <a:pt x="14669" y="15282"/>
                  </a:cubicBezTo>
                  <a:cubicBezTo>
                    <a:pt x="21267" y="-4511"/>
                    <a:pt x="35562" y="13083"/>
                    <a:pt x="44726" y="7218"/>
                  </a:cubicBezTo>
                  <a:cubicBezTo>
                    <a:pt x="53523" y="21880"/>
                    <a:pt x="62686" y="7952"/>
                    <a:pt x="71483" y="7218"/>
                  </a:cubicBezTo>
                  <a:cubicBezTo>
                    <a:pt x="77714" y="6485"/>
                    <a:pt x="82479" y="-4877"/>
                    <a:pt x="90176" y="2453"/>
                  </a:cubicBezTo>
                  <a:cubicBezTo>
                    <a:pt x="94941" y="6852"/>
                    <a:pt x="90543" y="13083"/>
                    <a:pt x="88710" y="18215"/>
                  </a:cubicBezTo>
                  <a:cubicBezTo>
                    <a:pt x="84678" y="28478"/>
                    <a:pt x="76981" y="26278"/>
                    <a:pt x="65985" y="18581"/>
                  </a:cubicBezTo>
                  <a:cubicBezTo>
                    <a:pt x="73316" y="32143"/>
                    <a:pt x="76248" y="42406"/>
                    <a:pt x="89810" y="35808"/>
                  </a:cubicBezTo>
                  <a:cubicBezTo>
                    <a:pt x="91643" y="34709"/>
                    <a:pt x="95308" y="34709"/>
                    <a:pt x="94941" y="38741"/>
                  </a:cubicBezTo>
                  <a:cubicBezTo>
                    <a:pt x="94575" y="41673"/>
                    <a:pt x="93109" y="44605"/>
                    <a:pt x="92009" y="47537"/>
                  </a:cubicBezTo>
                  <a:cubicBezTo>
                    <a:pt x="78447" y="42773"/>
                    <a:pt x="62320" y="61833"/>
                    <a:pt x="52056" y="41673"/>
                  </a:cubicBezTo>
                  <a:cubicBezTo>
                    <a:pt x="41793" y="46805"/>
                    <a:pt x="69650" y="61833"/>
                    <a:pt x="45092" y="61833"/>
                  </a:cubicBezTo>
                  <a:cubicBezTo>
                    <a:pt x="31530" y="68430"/>
                    <a:pt x="17602" y="69163"/>
                    <a:pt x="3673" y="6476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0CFC11F1-C6D2-4F6C-849F-1BDBE78DF970}"/>
                </a:ext>
              </a:extLst>
            </p:cNvPr>
            <p:cNvSpPr/>
            <p:nvPr/>
          </p:nvSpPr>
          <p:spPr>
            <a:xfrm>
              <a:off x="11658448" y="6527168"/>
              <a:ext cx="85321" cy="62155"/>
            </a:xfrm>
            <a:custGeom>
              <a:avLst/>
              <a:gdLst>
                <a:gd name="connsiteX0" fmla="*/ 0 w 85321"/>
                <a:gd name="connsiteY0" fmla="*/ 52992 h 62155"/>
                <a:gd name="connsiteX1" fmla="*/ 12096 w 85321"/>
                <a:gd name="connsiteY1" fmla="*/ 29167 h 62155"/>
                <a:gd name="connsiteX2" fmla="*/ 26391 w 85321"/>
                <a:gd name="connsiteY2" fmla="*/ 11940 h 62155"/>
                <a:gd name="connsiteX3" fmla="*/ 33722 w 85321"/>
                <a:gd name="connsiteY3" fmla="*/ 7908 h 62155"/>
                <a:gd name="connsiteX4" fmla="*/ 61945 w 85321"/>
                <a:gd name="connsiteY4" fmla="*/ 12673 h 62155"/>
                <a:gd name="connsiteX5" fmla="*/ 72208 w 85321"/>
                <a:gd name="connsiteY5" fmla="*/ 29900 h 62155"/>
                <a:gd name="connsiteX6" fmla="*/ 83937 w 85321"/>
                <a:gd name="connsiteY6" fmla="*/ 31733 h 62155"/>
                <a:gd name="connsiteX7" fmla="*/ 82838 w 85321"/>
                <a:gd name="connsiteY7" fmla="*/ 45661 h 62155"/>
                <a:gd name="connsiteX8" fmla="*/ 82838 w 85321"/>
                <a:gd name="connsiteY8" fmla="*/ 45661 h 62155"/>
                <a:gd name="connsiteX9" fmla="*/ 77706 w 85321"/>
                <a:gd name="connsiteY9" fmla="*/ 62156 h 62155"/>
                <a:gd name="connsiteX10" fmla="*/ 58280 w 85321"/>
                <a:gd name="connsiteY10" fmla="*/ 38697 h 62155"/>
                <a:gd name="connsiteX11" fmla="*/ 46184 w 85321"/>
                <a:gd name="connsiteY11" fmla="*/ 48227 h 62155"/>
                <a:gd name="connsiteX12" fmla="*/ 24925 w 85321"/>
                <a:gd name="connsiteY12" fmla="*/ 57391 h 62155"/>
                <a:gd name="connsiteX13" fmla="*/ 3665 w 85321"/>
                <a:gd name="connsiteY13" fmla="*/ 53359 h 62155"/>
                <a:gd name="connsiteX14" fmla="*/ 0 w 85321"/>
                <a:gd name="connsiteY14" fmla="*/ 52992 h 6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321" h="62155">
                  <a:moveTo>
                    <a:pt x="0" y="52992"/>
                  </a:moveTo>
                  <a:cubicBezTo>
                    <a:pt x="5498" y="46028"/>
                    <a:pt x="16494" y="43096"/>
                    <a:pt x="12096" y="29167"/>
                  </a:cubicBezTo>
                  <a:cubicBezTo>
                    <a:pt x="9163" y="20371"/>
                    <a:pt x="23825" y="20004"/>
                    <a:pt x="26391" y="11940"/>
                  </a:cubicBezTo>
                  <a:cubicBezTo>
                    <a:pt x="29323" y="11940"/>
                    <a:pt x="32255" y="11207"/>
                    <a:pt x="33722" y="7908"/>
                  </a:cubicBezTo>
                  <a:cubicBezTo>
                    <a:pt x="50949" y="-3821"/>
                    <a:pt x="52049" y="-2722"/>
                    <a:pt x="61945" y="12673"/>
                  </a:cubicBezTo>
                  <a:cubicBezTo>
                    <a:pt x="65610" y="18171"/>
                    <a:pt x="72941" y="21470"/>
                    <a:pt x="72208" y="29900"/>
                  </a:cubicBezTo>
                  <a:cubicBezTo>
                    <a:pt x="76607" y="26602"/>
                    <a:pt x="81372" y="25502"/>
                    <a:pt x="83937" y="31733"/>
                  </a:cubicBezTo>
                  <a:cubicBezTo>
                    <a:pt x="85770" y="36132"/>
                    <a:pt x="86137" y="41263"/>
                    <a:pt x="82838" y="45661"/>
                  </a:cubicBezTo>
                  <a:lnTo>
                    <a:pt x="82838" y="45661"/>
                  </a:lnTo>
                  <a:cubicBezTo>
                    <a:pt x="70009" y="48227"/>
                    <a:pt x="86137" y="57391"/>
                    <a:pt x="77706" y="62156"/>
                  </a:cubicBezTo>
                  <a:cubicBezTo>
                    <a:pt x="70009" y="56291"/>
                    <a:pt x="70742" y="41996"/>
                    <a:pt x="58280" y="38697"/>
                  </a:cubicBezTo>
                  <a:cubicBezTo>
                    <a:pt x="46917" y="35765"/>
                    <a:pt x="45451" y="35765"/>
                    <a:pt x="46184" y="48227"/>
                  </a:cubicBezTo>
                  <a:cubicBezTo>
                    <a:pt x="46550" y="51526"/>
                    <a:pt x="30789" y="58491"/>
                    <a:pt x="24925" y="57391"/>
                  </a:cubicBezTo>
                  <a:cubicBezTo>
                    <a:pt x="17594" y="55925"/>
                    <a:pt x="10630" y="54825"/>
                    <a:pt x="3665" y="53359"/>
                  </a:cubicBezTo>
                  <a:cubicBezTo>
                    <a:pt x="2566" y="53359"/>
                    <a:pt x="1466" y="53359"/>
                    <a:pt x="0" y="52992"/>
                  </a:cubicBezTo>
                  <a:close/>
                </a:path>
              </a:pathLst>
            </a:custGeom>
            <a:solidFill>
              <a:srgbClr val="B281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92A7267F-FD2A-4A33-819C-2C5A8CEB6F2E}"/>
                </a:ext>
              </a:extLst>
            </p:cNvPr>
            <p:cNvSpPr/>
            <p:nvPr/>
          </p:nvSpPr>
          <p:spPr>
            <a:xfrm>
              <a:off x="11548120" y="6552171"/>
              <a:ext cx="11446" cy="30555"/>
            </a:xfrm>
            <a:custGeom>
              <a:avLst/>
              <a:gdLst>
                <a:gd name="connsiteX0" fmla="*/ 9163 w 11446"/>
                <a:gd name="connsiteY0" fmla="*/ 20659 h 30555"/>
                <a:gd name="connsiteX1" fmla="*/ 0 w 11446"/>
                <a:gd name="connsiteY1" fmla="*/ 30556 h 30555"/>
                <a:gd name="connsiteX2" fmla="*/ 1466 w 11446"/>
                <a:gd name="connsiteY2" fmla="*/ 1599 h 30555"/>
                <a:gd name="connsiteX3" fmla="*/ 10263 w 11446"/>
                <a:gd name="connsiteY3" fmla="*/ 7464 h 30555"/>
                <a:gd name="connsiteX4" fmla="*/ 9163 w 11446"/>
                <a:gd name="connsiteY4" fmla="*/ 20659 h 3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46" h="30555">
                  <a:moveTo>
                    <a:pt x="9163" y="20659"/>
                  </a:moveTo>
                  <a:cubicBezTo>
                    <a:pt x="8797" y="25058"/>
                    <a:pt x="7697" y="29456"/>
                    <a:pt x="0" y="30556"/>
                  </a:cubicBezTo>
                  <a:cubicBezTo>
                    <a:pt x="4765" y="20659"/>
                    <a:pt x="1466" y="11129"/>
                    <a:pt x="1466" y="1599"/>
                  </a:cubicBezTo>
                  <a:cubicBezTo>
                    <a:pt x="4032" y="3798"/>
                    <a:pt x="15028" y="-6465"/>
                    <a:pt x="10263" y="7464"/>
                  </a:cubicBezTo>
                  <a:cubicBezTo>
                    <a:pt x="8797" y="11862"/>
                    <a:pt x="9530" y="16261"/>
                    <a:pt x="9163" y="2065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41D136B6-116B-4EF7-BB2B-E807C7C13128}"/>
                </a:ext>
              </a:extLst>
            </p:cNvPr>
            <p:cNvSpPr/>
            <p:nvPr/>
          </p:nvSpPr>
          <p:spPr>
            <a:xfrm>
              <a:off x="11123669" y="6556960"/>
              <a:ext cx="19521" cy="12923"/>
            </a:xfrm>
            <a:custGeom>
              <a:avLst/>
              <a:gdLst>
                <a:gd name="connsiteX0" fmla="*/ 0 w 19521"/>
                <a:gd name="connsiteY0" fmla="*/ 842 h 12923"/>
                <a:gd name="connsiteX1" fmla="*/ 19427 w 19521"/>
                <a:gd name="connsiteY1" fmla="*/ 3774 h 12923"/>
                <a:gd name="connsiteX2" fmla="*/ 13928 w 19521"/>
                <a:gd name="connsiteY2" fmla="*/ 12204 h 12923"/>
                <a:gd name="connsiteX3" fmla="*/ 0 w 19521"/>
                <a:gd name="connsiteY3" fmla="*/ 842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1" h="12923">
                  <a:moveTo>
                    <a:pt x="0" y="842"/>
                  </a:moveTo>
                  <a:cubicBezTo>
                    <a:pt x="6231" y="4874"/>
                    <a:pt x="15028" y="-5023"/>
                    <a:pt x="19427" y="3774"/>
                  </a:cubicBezTo>
                  <a:cubicBezTo>
                    <a:pt x="20160" y="5240"/>
                    <a:pt x="16494" y="11105"/>
                    <a:pt x="13928" y="12204"/>
                  </a:cubicBezTo>
                  <a:cubicBezTo>
                    <a:pt x="4398" y="15870"/>
                    <a:pt x="5132" y="4507"/>
                    <a:pt x="0" y="842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F47453F2-2F8A-42AC-9BAD-C544CB99115A}"/>
                </a:ext>
              </a:extLst>
            </p:cNvPr>
            <p:cNvSpPr/>
            <p:nvPr/>
          </p:nvSpPr>
          <p:spPr>
            <a:xfrm>
              <a:off x="11190714" y="6543140"/>
              <a:ext cx="12632" cy="10739"/>
            </a:xfrm>
            <a:custGeom>
              <a:avLst/>
              <a:gdLst>
                <a:gd name="connsiteX0" fmla="*/ 6629 w 12632"/>
                <a:gd name="connsiteY0" fmla="*/ 0 h 10739"/>
                <a:gd name="connsiteX1" fmla="*/ 12494 w 12632"/>
                <a:gd name="connsiteY1" fmla="*/ 6598 h 10739"/>
                <a:gd name="connsiteX2" fmla="*/ 5163 w 12632"/>
                <a:gd name="connsiteY2" fmla="*/ 10630 h 10739"/>
                <a:gd name="connsiteX3" fmla="*/ 31 w 12632"/>
                <a:gd name="connsiteY3" fmla="*/ 6598 h 10739"/>
                <a:gd name="connsiteX4" fmla="*/ 6629 w 12632"/>
                <a:gd name="connsiteY4" fmla="*/ 0 h 1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2" h="10739">
                  <a:moveTo>
                    <a:pt x="6629" y="0"/>
                  </a:moveTo>
                  <a:cubicBezTo>
                    <a:pt x="11027" y="733"/>
                    <a:pt x="13227" y="2566"/>
                    <a:pt x="12494" y="6598"/>
                  </a:cubicBezTo>
                  <a:cubicBezTo>
                    <a:pt x="11760" y="10630"/>
                    <a:pt x="8462" y="10996"/>
                    <a:pt x="5163" y="10630"/>
                  </a:cubicBezTo>
                  <a:cubicBezTo>
                    <a:pt x="2597" y="10630"/>
                    <a:pt x="-335" y="9897"/>
                    <a:pt x="31" y="6598"/>
                  </a:cubicBezTo>
                  <a:cubicBezTo>
                    <a:pt x="398" y="2199"/>
                    <a:pt x="4063" y="1100"/>
                    <a:pt x="6629" y="0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BAF00538-CE5D-47D9-8038-7C5EEB4894F4}"/>
                </a:ext>
              </a:extLst>
            </p:cNvPr>
            <p:cNvSpPr/>
            <p:nvPr/>
          </p:nvSpPr>
          <p:spPr>
            <a:xfrm>
              <a:off x="11858920" y="5935753"/>
              <a:ext cx="24608" cy="22344"/>
            </a:xfrm>
            <a:custGeom>
              <a:avLst/>
              <a:gdLst>
                <a:gd name="connsiteX0" fmla="*/ 17619 w 24608"/>
                <a:gd name="connsiteY0" fmla="*/ 17260 h 22344"/>
                <a:gd name="connsiteX1" fmla="*/ 6257 w 24608"/>
                <a:gd name="connsiteY1" fmla="*/ 22025 h 22344"/>
                <a:gd name="connsiteX2" fmla="*/ 25 w 24608"/>
                <a:gd name="connsiteY2" fmla="*/ 17993 h 22344"/>
                <a:gd name="connsiteX3" fmla="*/ 6257 w 24608"/>
                <a:gd name="connsiteY3" fmla="*/ 13228 h 22344"/>
                <a:gd name="connsiteX4" fmla="*/ 15420 w 24608"/>
                <a:gd name="connsiteY4" fmla="*/ 33 h 22344"/>
                <a:gd name="connsiteX5" fmla="*/ 24584 w 24608"/>
                <a:gd name="connsiteY5" fmla="*/ 10296 h 22344"/>
                <a:gd name="connsiteX6" fmla="*/ 17619 w 24608"/>
                <a:gd name="connsiteY6" fmla="*/ 17260 h 22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8" h="22344">
                  <a:moveTo>
                    <a:pt x="17619" y="17260"/>
                  </a:moveTo>
                  <a:cubicBezTo>
                    <a:pt x="11388" y="12862"/>
                    <a:pt x="10288" y="20926"/>
                    <a:pt x="6257" y="22025"/>
                  </a:cubicBezTo>
                  <a:cubicBezTo>
                    <a:pt x="2591" y="23125"/>
                    <a:pt x="25" y="21292"/>
                    <a:pt x="25" y="17993"/>
                  </a:cubicBezTo>
                  <a:cubicBezTo>
                    <a:pt x="-341" y="13961"/>
                    <a:pt x="3324" y="13595"/>
                    <a:pt x="6257" y="13228"/>
                  </a:cubicBezTo>
                  <a:cubicBezTo>
                    <a:pt x="12854" y="11029"/>
                    <a:pt x="6623" y="-700"/>
                    <a:pt x="15420" y="33"/>
                  </a:cubicBezTo>
                  <a:cubicBezTo>
                    <a:pt x="20185" y="400"/>
                    <a:pt x="23851" y="5164"/>
                    <a:pt x="24584" y="10296"/>
                  </a:cubicBezTo>
                  <a:cubicBezTo>
                    <a:pt x="24950" y="15428"/>
                    <a:pt x="21285" y="16894"/>
                    <a:pt x="17619" y="1726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9B57DFDB-43D9-4993-92D3-4598F4D68791}"/>
                </a:ext>
              </a:extLst>
            </p:cNvPr>
            <p:cNvSpPr/>
            <p:nvPr/>
          </p:nvSpPr>
          <p:spPr>
            <a:xfrm>
              <a:off x="11876567" y="5866876"/>
              <a:ext cx="8527" cy="19793"/>
            </a:xfrm>
            <a:custGeom>
              <a:avLst/>
              <a:gdLst>
                <a:gd name="connsiteX0" fmla="*/ 5103 w 8527"/>
                <a:gd name="connsiteY0" fmla="*/ 0 h 19793"/>
                <a:gd name="connsiteX1" fmla="*/ 1804 w 8527"/>
                <a:gd name="connsiteY1" fmla="*/ 19793 h 19793"/>
                <a:gd name="connsiteX2" fmla="*/ 5103 w 8527"/>
                <a:gd name="connsiteY2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7" h="19793">
                  <a:moveTo>
                    <a:pt x="5103" y="0"/>
                  </a:moveTo>
                  <a:cubicBezTo>
                    <a:pt x="6203" y="6964"/>
                    <a:pt x="13900" y="15395"/>
                    <a:pt x="1804" y="19793"/>
                  </a:cubicBezTo>
                  <a:cubicBezTo>
                    <a:pt x="-3327" y="12096"/>
                    <a:pt x="4004" y="6231"/>
                    <a:pt x="5103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23D5D2B2-6ED3-4A0E-A5ED-E8FAA939695C}"/>
                </a:ext>
              </a:extLst>
            </p:cNvPr>
            <p:cNvSpPr/>
            <p:nvPr/>
          </p:nvSpPr>
          <p:spPr>
            <a:xfrm>
              <a:off x="12158041" y="5697536"/>
              <a:ext cx="30056" cy="42757"/>
            </a:xfrm>
            <a:custGeom>
              <a:avLst/>
              <a:gdLst>
                <a:gd name="connsiteX0" fmla="*/ 0 w 30056"/>
                <a:gd name="connsiteY0" fmla="*/ 0 h 42757"/>
                <a:gd name="connsiteX1" fmla="*/ 30056 w 30056"/>
                <a:gd name="connsiteY1" fmla="*/ 11363 h 42757"/>
                <a:gd name="connsiteX2" fmla="*/ 26024 w 30056"/>
                <a:gd name="connsiteY2" fmla="*/ 36654 h 42757"/>
                <a:gd name="connsiteX3" fmla="*/ 15761 w 30056"/>
                <a:gd name="connsiteY3" fmla="*/ 42152 h 42757"/>
                <a:gd name="connsiteX4" fmla="*/ 12462 w 30056"/>
                <a:gd name="connsiteY4" fmla="*/ 34088 h 42757"/>
                <a:gd name="connsiteX5" fmla="*/ 0 w 30056"/>
                <a:gd name="connsiteY5" fmla="*/ 7331 h 42757"/>
                <a:gd name="connsiteX6" fmla="*/ 0 w 30056"/>
                <a:gd name="connsiteY6" fmla="*/ 0 h 4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56" h="42757">
                  <a:moveTo>
                    <a:pt x="0" y="0"/>
                  </a:moveTo>
                  <a:cubicBezTo>
                    <a:pt x="9897" y="3665"/>
                    <a:pt x="20160" y="7697"/>
                    <a:pt x="30056" y="11363"/>
                  </a:cubicBezTo>
                  <a:cubicBezTo>
                    <a:pt x="28223" y="19793"/>
                    <a:pt x="25291" y="27857"/>
                    <a:pt x="26024" y="36654"/>
                  </a:cubicBezTo>
                  <a:cubicBezTo>
                    <a:pt x="26757" y="45451"/>
                    <a:pt x="19427" y="42152"/>
                    <a:pt x="15761" y="42152"/>
                  </a:cubicBezTo>
                  <a:cubicBezTo>
                    <a:pt x="10263" y="42518"/>
                    <a:pt x="10630" y="37020"/>
                    <a:pt x="12462" y="34088"/>
                  </a:cubicBezTo>
                  <a:cubicBezTo>
                    <a:pt x="23092" y="17960"/>
                    <a:pt x="6964" y="15028"/>
                    <a:pt x="0" y="7331"/>
                  </a:cubicBezTo>
                  <a:cubicBezTo>
                    <a:pt x="0" y="5132"/>
                    <a:pt x="0" y="2566"/>
                    <a:pt x="0" y="0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3C7B7A5-A43C-46B1-AF52-3F6CAB9B8E5F}"/>
                </a:ext>
              </a:extLst>
            </p:cNvPr>
            <p:cNvSpPr/>
            <p:nvPr/>
          </p:nvSpPr>
          <p:spPr>
            <a:xfrm>
              <a:off x="12087932" y="5516382"/>
              <a:ext cx="36020" cy="20411"/>
            </a:xfrm>
            <a:custGeom>
              <a:avLst/>
              <a:gdLst>
                <a:gd name="connsiteX0" fmla="*/ 36020 w 36020"/>
                <a:gd name="connsiteY0" fmla="*/ 12179 h 20411"/>
                <a:gd name="connsiteX1" fmla="*/ 2299 w 36020"/>
                <a:gd name="connsiteY1" fmla="*/ 14012 h 20411"/>
                <a:gd name="connsiteX2" fmla="*/ 2665 w 36020"/>
                <a:gd name="connsiteY2" fmla="*/ 2649 h 20411"/>
                <a:gd name="connsiteX3" fmla="*/ 11095 w 36020"/>
                <a:gd name="connsiteY3" fmla="*/ 5948 h 20411"/>
                <a:gd name="connsiteX4" fmla="*/ 36020 w 36020"/>
                <a:gd name="connsiteY4" fmla="*/ 12179 h 20411"/>
                <a:gd name="connsiteX5" fmla="*/ 36020 w 36020"/>
                <a:gd name="connsiteY5" fmla="*/ 12179 h 2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20" h="20411">
                  <a:moveTo>
                    <a:pt x="36020" y="12179"/>
                  </a:moveTo>
                  <a:cubicBezTo>
                    <a:pt x="27223" y="22442"/>
                    <a:pt x="9629" y="23175"/>
                    <a:pt x="2299" y="14012"/>
                  </a:cubicBezTo>
                  <a:cubicBezTo>
                    <a:pt x="-1000" y="9613"/>
                    <a:pt x="-634" y="6314"/>
                    <a:pt x="2665" y="2649"/>
                  </a:cubicBezTo>
                  <a:cubicBezTo>
                    <a:pt x="8163" y="-3216"/>
                    <a:pt x="8530" y="1916"/>
                    <a:pt x="11095" y="5948"/>
                  </a:cubicBezTo>
                  <a:cubicBezTo>
                    <a:pt x="16960" y="16577"/>
                    <a:pt x="27590" y="10713"/>
                    <a:pt x="36020" y="12179"/>
                  </a:cubicBezTo>
                  <a:lnTo>
                    <a:pt x="36020" y="12179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A3A80AE6-A736-4FC9-81D0-ABDE7175DF5C}"/>
                </a:ext>
              </a:extLst>
            </p:cNvPr>
            <p:cNvSpPr/>
            <p:nvPr/>
          </p:nvSpPr>
          <p:spPr>
            <a:xfrm>
              <a:off x="12433678" y="6223152"/>
              <a:ext cx="39585" cy="49339"/>
            </a:xfrm>
            <a:custGeom>
              <a:avLst/>
              <a:gdLst>
                <a:gd name="connsiteX0" fmla="*/ 24558 w 39585"/>
                <a:gd name="connsiteY0" fmla="*/ 11729 h 49339"/>
                <a:gd name="connsiteX1" fmla="*/ 39586 w 39585"/>
                <a:gd name="connsiteY1" fmla="*/ 34455 h 49339"/>
                <a:gd name="connsiteX2" fmla="*/ 0 w 39585"/>
                <a:gd name="connsiteY2" fmla="*/ 30056 h 49339"/>
                <a:gd name="connsiteX3" fmla="*/ 14661 w 39585"/>
                <a:gd name="connsiteY3" fmla="*/ 26391 h 49339"/>
                <a:gd name="connsiteX4" fmla="*/ 6597 w 39585"/>
                <a:gd name="connsiteY4" fmla="*/ 0 h 49339"/>
                <a:gd name="connsiteX5" fmla="*/ 24558 w 39585"/>
                <a:gd name="connsiteY5" fmla="*/ 11729 h 4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5" h="49339">
                  <a:moveTo>
                    <a:pt x="24558" y="11729"/>
                  </a:moveTo>
                  <a:cubicBezTo>
                    <a:pt x="26024" y="21626"/>
                    <a:pt x="30789" y="29323"/>
                    <a:pt x="39586" y="34455"/>
                  </a:cubicBezTo>
                  <a:cubicBezTo>
                    <a:pt x="27857" y="54981"/>
                    <a:pt x="27857" y="54981"/>
                    <a:pt x="0" y="30056"/>
                  </a:cubicBezTo>
                  <a:cubicBezTo>
                    <a:pt x="3299" y="23825"/>
                    <a:pt x="9530" y="30789"/>
                    <a:pt x="14661" y="26391"/>
                  </a:cubicBezTo>
                  <a:cubicBezTo>
                    <a:pt x="4398" y="20160"/>
                    <a:pt x="4398" y="10630"/>
                    <a:pt x="6597" y="0"/>
                  </a:cubicBezTo>
                  <a:cubicBezTo>
                    <a:pt x="15395" y="0"/>
                    <a:pt x="17594" y="9530"/>
                    <a:pt x="24558" y="11729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A2085CF9-B451-42EE-A219-EF2B4941E69C}"/>
                </a:ext>
              </a:extLst>
            </p:cNvPr>
            <p:cNvSpPr/>
            <p:nvPr/>
          </p:nvSpPr>
          <p:spPr>
            <a:xfrm>
              <a:off x="12389326" y="6235614"/>
              <a:ext cx="22879" cy="35945"/>
            </a:xfrm>
            <a:custGeom>
              <a:avLst/>
              <a:gdLst>
                <a:gd name="connsiteX0" fmla="*/ 0 w 22879"/>
                <a:gd name="connsiteY0" fmla="*/ 35921 h 35945"/>
                <a:gd name="connsiteX1" fmla="*/ 3666 w 22879"/>
                <a:gd name="connsiteY1" fmla="*/ 0 h 35945"/>
                <a:gd name="connsiteX2" fmla="*/ 22359 w 22879"/>
                <a:gd name="connsiteY2" fmla="*/ 10630 h 35945"/>
                <a:gd name="connsiteX3" fmla="*/ 0 w 22879"/>
                <a:gd name="connsiteY3" fmla="*/ 35921 h 3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9" h="35945">
                  <a:moveTo>
                    <a:pt x="0" y="35921"/>
                  </a:moveTo>
                  <a:cubicBezTo>
                    <a:pt x="0" y="22359"/>
                    <a:pt x="22359" y="16128"/>
                    <a:pt x="3666" y="0"/>
                  </a:cubicBezTo>
                  <a:cubicBezTo>
                    <a:pt x="15395" y="0"/>
                    <a:pt x="25291" y="1100"/>
                    <a:pt x="22359" y="10630"/>
                  </a:cubicBezTo>
                  <a:cubicBezTo>
                    <a:pt x="19427" y="20893"/>
                    <a:pt x="17961" y="36654"/>
                    <a:pt x="0" y="35921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1A872122-688D-4C17-A7E6-583F1D1AEA0A}"/>
                </a:ext>
              </a:extLst>
            </p:cNvPr>
            <p:cNvSpPr/>
            <p:nvPr/>
          </p:nvSpPr>
          <p:spPr>
            <a:xfrm>
              <a:off x="12374441" y="6218536"/>
              <a:ext cx="15618" cy="25875"/>
            </a:xfrm>
            <a:custGeom>
              <a:avLst/>
              <a:gdLst>
                <a:gd name="connsiteX0" fmla="*/ 15618 w 15618"/>
                <a:gd name="connsiteY0" fmla="*/ 25875 h 25875"/>
                <a:gd name="connsiteX1" fmla="*/ 2056 w 15618"/>
                <a:gd name="connsiteY1" fmla="*/ 5715 h 25875"/>
                <a:gd name="connsiteX2" fmla="*/ 14152 w 15618"/>
                <a:gd name="connsiteY2" fmla="*/ 10114 h 25875"/>
                <a:gd name="connsiteX3" fmla="*/ 15618 w 15618"/>
                <a:gd name="connsiteY3" fmla="*/ 25875 h 2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18" h="25875">
                  <a:moveTo>
                    <a:pt x="15618" y="25875"/>
                  </a:moveTo>
                  <a:cubicBezTo>
                    <a:pt x="2423" y="20011"/>
                    <a:pt x="-3442" y="14146"/>
                    <a:pt x="2056" y="5715"/>
                  </a:cubicBezTo>
                  <a:cubicBezTo>
                    <a:pt x="9387" y="-6014"/>
                    <a:pt x="14152" y="2783"/>
                    <a:pt x="14152" y="10114"/>
                  </a:cubicBezTo>
                  <a:cubicBezTo>
                    <a:pt x="14152" y="13413"/>
                    <a:pt x="8654" y="17811"/>
                    <a:pt x="15618" y="2587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580F3923-CEE5-425B-A838-415C5A17F42C}"/>
                </a:ext>
              </a:extLst>
            </p:cNvPr>
            <p:cNvSpPr/>
            <p:nvPr/>
          </p:nvSpPr>
          <p:spPr>
            <a:xfrm>
              <a:off x="12379063" y="6200060"/>
              <a:ext cx="14719" cy="10333"/>
            </a:xfrm>
            <a:custGeom>
              <a:avLst/>
              <a:gdLst>
                <a:gd name="connsiteX0" fmla="*/ 0 w 14719"/>
                <a:gd name="connsiteY0" fmla="*/ 10263 h 10333"/>
                <a:gd name="connsiteX1" fmla="*/ 13195 w 14719"/>
                <a:gd name="connsiteY1" fmla="*/ 0 h 10333"/>
                <a:gd name="connsiteX2" fmla="*/ 14662 w 14719"/>
                <a:gd name="connsiteY2" fmla="*/ 4765 h 10333"/>
                <a:gd name="connsiteX3" fmla="*/ 0 w 14719"/>
                <a:gd name="connsiteY3" fmla="*/ 10263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19" h="10333">
                  <a:moveTo>
                    <a:pt x="0" y="10263"/>
                  </a:moveTo>
                  <a:cubicBezTo>
                    <a:pt x="4032" y="2199"/>
                    <a:pt x="8064" y="0"/>
                    <a:pt x="13195" y="0"/>
                  </a:cubicBezTo>
                  <a:cubicBezTo>
                    <a:pt x="13562" y="0"/>
                    <a:pt x="15028" y="3299"/>
                    <a:pt x="14662" y="4765"/>
                  </a:cubicBezTo>
                  <a:cubicBezTo>
                    <a:pt x="12829" y="12829"/>
                    <a:pt x="6964" y="9530"/>
                    <a:pt x="0" y="10263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7B158AD3-8421-4364-A749-ED8178B85D2E}"/>
                </a:ext>
              </a:extLst>
            </p:cNvPr>
            <p:cNvSpPr/>
            <p:nvPr/>
          </p:nvSpPr>
          <p:spPr>
            <a:xfrm>
              <a:off x="11907328" y="5738919"/>
              <a:ext cx="34579" cy="45119"/>
            </a:xfrm>
            <a:custGeom>
              <a:avLst/>
              <a:gdLst>
                <a:gd name="connsiteX0" fmla="*/ 28957 w 34579"/>
                <a:gd name="connsiteY0" fmla="*/ 45120 h 45119"/>
                <a:gd name="connsiteX1" fmla="*/ 0 w 34579"/>
                <a:gd name="connsiteY1" fmla="*/ 7000 h 45119"/>
                <a:gd name="connsiteX2" fmla="*/ 22359 w 34579"/>
                <a:gd name="connsiteY2" fmla="*/ 16530 h 45119"/>
                <a:gd name="connsiteX3" fmla="*/ 24558 w 34579"/>
                <a:gd name="connsiteY3" fmla="*/ 35 h 45119"/>
                <a:gd name="connsiteX4" fmla="*/ 28590 w 34579"/>
                <a:gd name="connsiteY4" fmla="*/ 3701 h 45119"/>
                <a:gd name="connsiteX5" fmla="*/ 28957 w 34579"/>
                <a:gd name="connsiteY5" fmla="*/ 45120 h 4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79" h="45119">
                  <a:moveTo>
                    <a:pt x="28957" y="45120"/>
                  </a:moveTo>
                  <a:cubicBezTo>
                    <a:pt x="8430" y="40721"/>
                    <a:pt x="12829" y="17629"/>
                    <a:pt x="0" y="7000"/>
                  </a:cubicBezTo>
                  <a:cubicBezTo>
                    <a:pt x="9163" y="7366"/>
                    <a:pt x="16494" y="11398"/>
                    <a:pt x="22359" y="16530"/>
                  </a:cubicBezTo>
                  <a:cubicBezTo>
                    <a:pt x="28957" y="11032"/>
                    <a:pt x="16861" y="4434"/>
                    <a:pt x="24558" y="35"/>
                  </a:cubicBezTo>
                  <a:cubicBezTo>
                    <a:pt x="24925" y="-331"/>
                    <a:pt x="27124" y="2235"/>
                    <a:pt x="28590" y="3701"/>
                  </a:cubicBezTo>
                  <a:cubicBezTo>
                    <a:pt x="39953" y="17629"/>
                    <a:pt x="32255" y="31558"/>
                    <a:pt x="28957" y="4512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302F8AD1-A930-41A8-BC77-C3ECE954A0B2}"/>
                </a:ext>
              </a:extLst>
            </p:cNvPr>
            <p:cNvSpPr/>
            <p:nvPr/>
          </p:nvSpPr>
          <p:spPr>
            <a:xfrm>
              <a:off x="11970891" y="5772676"/>
              <a:ext cx="12614" cy="18636"/>
            </a:xfrm>
            <a:custGeom>
              <a:avLst/>
              <a:gdLst>
                <a:gd name="connsiteX0" fmla="*/ 6812 w 12614"/>
                <a:gd name="connsiteY0" fmla="*/ 0 h 18636"/>
                <a:gd name="connsiteX1" fmla="*/ 10478 w 12614"/>
                <a:gd name="connsiteY1" fmla="*/ 3665 h 18636"/>
                <a:gd name="connsiteX2" fmla="*/ 9745 w 12614"/>
                <a:gd name="connsiteY2" fmla="*/ 17960 h 18636"/>
                <a:gd name="connsiteX3" fmla="*/ 2414 w 12614"/>
                <a:gd name="connsiteY3" fmla="*/ 15028 h 18636"/>
                <a:gd name="connsiteX4" fmla="*/ 6812 w 12614"/>
                <a:gd name="connsiteY4" fmla="*/ 0 h 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4" h="18636">
                  <a:moveTo>
                    <a:pt x="6812" y="0"/>
                  </a:moveTo>
                  <a:cubicBezTo>
                    <a:pt x="7912" y="1100"/>
                    <a:pt x="9378" y="2566"/>
                    <a:pt x="10478" y="3665"/>
                  </a:cubicBezTo>
                  <a:cubicBezTo>
                    <a:pt x="12310" y="8797"/>
                    <a:pt x="14510" y="13929"/>
                    <a:pt x="9745" y="17960"/>
                  </a:cubicBezTo>
                  <a:cubicBezTo>
                    <a:pt x="7546" y="19793"/>
                    <a:pt x="2414" y="17594"/>
                    <a:pt x="2414" y="15028"/>
                  </a:cubicBezTo>
                  <a:cubicBezTo>
                    <a:pt x="2414" y="10263"/>
                    <a:pt x="-5283" y="1833"/>
                    <a:pt x="6812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B63C77A2-423C-4682-9F4B-908355498604}"/>
                </a:ext>
              </a:extLst>
            </p:cNvPr>
            <p:cNvSpPr/>
            <p:nvPr/>
          </p:nvSpPr>
          <p:spPr>
            <a:xfrm>
              <a:off x="12296815" y="5843785"/>
              <a:ext cx="15171" cy="23297"/>
            </a:xfrm>
            <a:custGeom>
              <a:avLst/>
              <a:gdLst>
                <a:gd name="connsiteX0" fmla="*/ 15172 w 15171"/>
                <a:gd name="connsiteY0" fmla="*/ 15028 h 23297"/>
                <a:gd name="connsiteX1" fmla="*/ 1243 w 15171"/>
                <a:gd name="connsiteY1" fmla="*/ 16128 h 23297"/>
                <a:gd name="connsiteX2" fmla="*/ 144 w 15171"/>
                <a:gd name="connsiteY2" fmla="*/ 0 h 23297"/>
                <a:gd name="connsiteX3" fmla="*/ 15172 w 15171"/>
                <a:gd name="connsiteY3" fmla="*/ 15028 h 2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71" h="23297">
                  <a:moveTo>
                    <a:pt x="15172" y="15028"/>
                  </a:moveTo>
                  <a:cubicBezTo>
                    <a:pt x="11507" y="27490"/>
                    <a:pt x="5275" y="24192"/>
                    <a:pt x="1243" y="16128"/>
                  </a:cubicBezTo>
                  <a:cubicBezTo>
                    <a:pt x="-956" y="11729"/>
                    <a:pt x="510" y="5498"/>
                    <a:pt x="144" y="0"/>
                  </a:cubicBezTo>
                  <a:cubicBezTo>
                    <a:pt x="9307" y="1100"/>
                    <a:pt x="13339" y="6598"/>
                    <a:pt x="15172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40A45B6E-8A5C-4AF1-8325-3305BEE7B76A}"/>
                </a:ext>
              </a:extLst>
            </p:cNvPr>
            <p:cNvSpPr/>
            <p:nvPr/>
          </p:nvSpPr>
          <p:spPr>
            <a:xfrm>
              <a:off x="11858945" y="5772676"/>
              <a:ext cx="27948" cy="52415"/>
            </a:xfrm>
            <a:custGeom>
              <a:avLst/>
              <a:gdLst>
                <a:gd name="connsiteX0" fmla="*/ 24925 w 27948"/>
                <a:gd name="connsiteY0" fmla="*/ 15028 h 52415"/>
                <a:gd name="connsiteX1" fmla="*/ 24925 w 27948"/>
                <a:gd name="connsiteY1" fmla="*/ 45084 h 52415"/>
                <a:gd name="connsiteX2" fmla="*/ 24925 w 27948"/>
                <a:gd name="connsiteY2" fmla="*/ 52415 h 52415"/>
                <a:gd name="connsiteX3" fmla="*/ 0 w 27948"/>
                <a:gd name="connsiteY3" fmla="*/ 33355 h 52415"/>
                <a:gd name="connsiteX4" fmla="*/ 13195 w 27948"/>
                <a:gd name="connsiteY4" fmla="*/ 36287 h 52415"/>
                <a:gd name="connsiteX5" fmla="*/ 24925 w 27948"/>
                <a:gd name="connsiteY5" fmla="*/ 0 h 52415"/>
                <a:gd name="connsiteX6" fmla="*/ 24925 w 27948"/>
                <a:gd name="connsiteY6" fmla="*/ 15028 h 5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48" h="52415">
                  <a:moveTo>
                    <a:pt x="24925" y="15028"/>
                  </a:moveTo>
                  <a:cubicBezTo>
                    <a:pt x="9897" y="24925"/>
                    <a:pt x="26757" y="35188"/>
                    <a:pt x="24925" y="45084"/>
                  </a:cubicBezTo>
                  <a:cubicBezTo>
                    <a:pt x="24925" y="47650"/>
                    <a:pt x="24925" y="49849"/>
                    <a:pt x="24925" y="52415"/>
                  </a:cubicBezTo>
                  <a:cubicBezTo>
                    <a:pt x="13929" y="49483"/>
                    <a:pt x="4398" y="44718"/>
                    <a:pt x="0" y="33355"/>
                  </a:cubicBezTo>
                  <a:cubicBezTo>
                    <a:pt x="6231" y="29323"/>
                    <a:pt x="7697" y="39953"/>
                    <a:pt x="13195" y="36287"/>
                  </a:cubicBezTo>
                  <a:cubicBezTo>
                    <a:pt x="8430" y="21259"/>
                    <a:pt x="13929" y="9897"/>
                    <a:pt x="24925" y="0"/>
                  </a:cubicBezTo>
                  <a:cubicBezTo>
                    <a:pt x="28957" y="5132"/>
                    <a:pt x="28957" y="10263"/>
                    <a:pt x="24925" y="15028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021262CC-C231-4371-AC3C-F9E8242F300B}"/>
                </a:ext>
              </a:extLst>
            </p:cNvPr>
            <p:cNvSpPr/>
            <p:nvPr/>
          </p:nvSpPr>
          <p:spPr>
            <a:xfrm>
              <a:off x="11898898" y="5787704"/>
              <a:ext cx="22358" cy="19793"/>
            </a:xfrm>
            <a:custGeom>
              <a:avLst/>
              <a:gdLst>
                <a:gd name="connsiteX0" fmla="*/ 22359 w 22358"/>
                <a:gd name="connsiteY0" fmla="*/ 0 h 19793"/>
                <a:gd name="connsiteX1" fmla="*/ 22359 w 22358"/>
                <a:gd name="connsiteY1" fmla="*/ 19793 h 19793"/>
                <a:gd name="connsiteX2" fmla="*/ 0 w 22358"/>
                <a:gd name="connsiteY2" fmla="*/ 11363 h 19793"/>
                <a:gd name="connsiteX3" fmla="*/ 0 w 22358"/>
                <a:gd name="connsiteY3" fmla="*/ 11363 h 19793"/>
                <a:gd name="connsiteX4" fmla="*/ 22359 w 22358"/>
                <a:gd name="connsiteY4" fmla="*/ 0 h 19793"/>
                <a:gd name="connsiteX5" fmla="*/ 22359 w 22358"/>
                <a:gd name="connsiteY5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8" h="19793">
                  <a:moveTo>
                    <a:pt x="22359" y="0"/>
                  </a:moveTo>
                  <a:cubicBezTo>
                    <a:pt x="22359" y="6231"/>
                    <a:pt x="22359" y="12096"/>
                    <a:pt x="22359" y="19793"/>
                  </a:cubicBezTo>
                  <a:cubicBezTo>
                    <a:pt x="14295" y="16861"/>
                    <a:pt x="6964" y="13929"/>
                    <a:pt x="0" y="11363"/>
                  </a:cubicBezTo>
                  <a:lnTo>
                    <a:pt x="0" y="11363"/>
                  </a:lnTo>
                  <a:cubicBezTo>
                    <a:pt x="3299" y="-733"/>
                    <a:pt x="13195" y="367"/>
                    <a:pt x="22359" y="0"/>
                  </a:cubicBezTo>
                  <a:lnTo>
                    <a:pt x="22359" y="0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5832020C-038F-450C-BE6A-AE1E3B9D10F9}"/>
                </a:ext>
              </a:extLst>
            </p:cNvPr>
            <p:cNvSpPr/>
            <p:nvPr/>
          </p:nvSpPr>
          <p:spPr>
            <a:xfrm>
              <a:off x="11883614" y="5826067"/>
              <a:ext cx="12672" cy="21749"/>
            </a:xfrm>
            <a:custGeom>
              <a:avLst/>
              <a:gdLst>
                <a:gd name="connsiteX0" fmla="*/ 255 w 12672"/>
                <a:gd name="connsiteY0" fmla="*/ 21749 h 21749"/>
                <a:gd name="connsiteX1" fmla="*/ 3921 w 12672"/>
                <a:gd name="connsiteY1" fmla="*/ 3056 h 21749"/>
                <a:gd name="connsiteX2" fmla="*/ 12351 w 12672"/>
                <a:gd name="connsiteY2" fmla="*/ 8554 h 21749"/>
                <a:gd name="connsiteX3" fmla="*/ 255 w 12672"/>
                <a:gd name="connsiteY3" fmla="*/ 21749 h 2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2" h="21749">
                  <a:moveTo>
                    <a:pt x="255" y="21749"/>
                  </a:moveTo>
                  <a:cubicBezTo>
                    <a:pt x="-478" y="15152"/>
                    <a:pt x="255" y="8920"/>
                    <a:pt x="3921" y="3056"/>
                  </a:cubicBezTo>
                  <a:cubicBezTo>
                    <a:pt x="11985" y="-3175"/>
                    <a:pt x="13451" y="857"/>
                    <a:pt x="12351" y="8554"/>
                  </a:cubicBezTo>
                  <a:cubicBezTo>
                    <a:pt x="11252" y="15152"/>
                    <a:pt x="9052" y="21749"/>
                    <a:pt x="255" y="2174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ECD5FF8-10AE-42C1-9F17-3AF62695FE56}"/>
                </a:ext>
              </a:extLst>
            </p:cNvPr>
            <p:cNvSpPr/>
            <p:nvPr/>
          </p:nvSpPr>
          <p:spPr>
            <a:xfrm>
              <a:off x="12227465" y="5672139"/>
              <a:ext cx="16471" cy="22479"/>
            </a:xfrm>
            <a:custGeom>
              <a:avLst/>
              <a:gdLst>
                <a:gd name="connsiteX0" fmla="*/ 15979 w 16471"/>
                <a:gd name="connsiteY0" fmla="*/ 14767 h 22479"/>
                <a:gd name="connsiteX1" fmla="*/ 6449 w 16471"/>
                <a:gd name="connsiteY1" fmla="*/ 22464 h 22479"/>
                <a:gd name="connsiteX2" fmla="*/ 218 w 16471"/>
                <a:gd name="connsiteY2" fmla="*/ 13301 h 22479"/>
                <a:gd name="connsiteX3" fmla="*/ 10114 w 16471"/>
                <a:gd name="connsiteY3" fmla="*/ 105 h 22479"/>
                <a:gd name="connsiteX4" fmla="*/ 15979 w 16471"/>
                <a:gd name="connsiteY4" fmla="*/ 14767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1" h="22479">
                  <a:moveTo>
                    <a:pt x="15979" y="14767"/>
                  </a:moveTo>
                  <a:cubicBezTo>
                    <a:pt x="17812" y="18432"/>
                    <a:pt x="14513" y="22098"/>
                    <a:pt x="6449" y="22464"/>
                  </a:cubicBezTo>
                  <a:cubicBezTo>
                    <a:pt x="-149" y="22831"/>
                    <a:pt x="951" y="16600"/>
                    <a:pt x="218" y="13301"/>
                  </a:cubicBezTo>
                  <a:cubicBezTo>
                    <a:pt x="-1248" y="5970"/>
                    <a:pt x="4983" y="1205"/>
                    <a:pt x="10114" y="105"/>
                  </a:cubicBezTo>
                  <a:cubicBezTo>
                    <a:pt x="20011" y="-994"/>
                    <a:pt x="13413" y="6703"/>
                    <a:pt x="15979" y="14767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FCB935D7-F82B-4E9A-8C0A-EBB95A948B4F}"/>
                </a:ext>
              </a:extLst>
            </p:cNvPr>
            <p:cNvSpPr/>
            <p:nvPr/>
          </p:nvSpPr>
          <p:spPr>
            <a:xfrm>
              <a:off x="12220353" y="5788437"/>
              <a:ext cx="11361" cy="23091"/>
            </a:xfrm>
            <a:custGeom>
              <a:avLst/>
              <a:gdLst>
                <a:gd name="connsiteX0" fmla="*/ 11362 w 11361"/>
                <a:gd name="connsiteY0" fmla="*/ 0 h 23091"/>
                <a:gd name="connsiteX1" fmla="*/ 3298 w 11361"/>
                <a:gd name="connsiteY1" fmla="*/ 23092 h 23091"/>
                <a:gd name="connsiteX2" fmla="*/ 11362 w 11361"/>
                <a:gd name="connsiteY2" fmla="*/ 0 h 2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1" h="23091">
                  <a:moveTo>
                    <a:pt x="11362" y="0"/>
                  </a:moveTo>
                  <a:cubicBezTo>
                    <a:pt x="6230" y="6598"/>
                    <a:pt x="17226" y="19793"/>
                    <a:pt x="3298" y="23092"/>
                  </a:cubicBezTo>
                  <a:cubicBezTo>
                    <a:pt x="-4033" y="12096"/>
                    <a:pt x="1831" y="5498"/>
                    <a:pt x="11362" y="0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47EA9D28-0768-4BC8-AA07-5184B10C5252}"/>
                </a:ext>
              </a:extLst>
            </p:cNvPr>
            <p:cNvSpPr/>
            <p:nvPr/>
          </p:nvSpPr>
          <p:spPr>
            <a:xfrm>
              <a:off x="11294202" y="5167465"/>
              <a:ext cx="60019" cy="66141"/>
            </a:xfrm>
            <a:custGeom>
              <a:avLst/>
              <a:gdLst>
                <a:gd name="connsiteX0" fmla="*/ 60020 w 60019"/>
                <a:gd name="connsiteY0" fmla="*/ 15450 h 66141"/>
                <a:gd name="connsiteX1" fmla="*/ 51589 w 60019"/>
                <a:gd name="connsiteY1" fmla="*/ 28279 h 66141"/>
                <a:gd name="connsiteX2" fmla="*/ 40960 w 60019"/>
                <a:gd name="connsiteY2" fmla="*/ 44407 h 66141"/>
                <a:gd name="connsiteX3" fmla="*/ 34362 w 60019"/>
                <a:gd name="connsiteY3" fmla="*/ 50638 h 66141"/>
                <a:gd name="connsiteX4" fmla="*/ 18967 w 60019"/>
                <a:gd name="connsiteY4" fmla="*/ 56503 h 66141"/>
                <a:gd name="connsiteX5" fmla="*/ 3206 w 60019"/>
                <a:gd name="connsiteY5" fmla="*/ 63834 h 66141"/>
                <a:gd name="connsiteX6" fmla="*/ 2840 w 60019"/>
                <a:gd name="connsiteY6" fmla="*/ 39276 h 66141"/>
                <a:gd name="connsiteX7" fmla="*/ 36195 w 60019"/>
                <a:gd name="connsiteY7" fmla="*/ 4088 h 66141"/>
                <a:gd name="connsiteX8" fmla="*/ 50490 w 60019"/>
                <a:gd name="connsiteY8" fmla="*/ 789 h 66141"/>
                <a:gd name="connsiteX9" fmla="*/ 60020 w 60019"/>
                <a:gd name="connsiteY9" fmla="*/ 15450 h 6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19" h="66141">
                  <a:moveTo>
                    <a:pt x="60020" y="15450"/>
                  </a:moveTo>
                  <a:cubicBezTo>
                    <a:pt x="57821" y="19482"/>
                    <a:pt x="55621" y="25347"/>
                    <a:pt x="51589" y="28279"/>
                  </a:cubicBezTo>
                  <a:cubicBezTo>
                    <a:pt x="46091" y="32678"/>
                    <a:pt x="40227" y="35977"/>
                    <a:pt x="40960" y="44407"/>
                  </a:cubicBezTo>
                  <a:cubicBezTo>
                    <a:pt x="41326" y="49172"/>
                    <a:pt x="39494" y="50272"/>
                    <a:pt x="34362" y="50638"/>
                  </a:cubicBezTo>
                  <a:cubicBezTo>
                    <a:pt x="28864" y="51005"/>
                    <a:pt x="22999" y="52104"/>
                    <a:pt x="18967" y="56503"/>
                  </a:cubicBezTo>
                  <a:cubicBezTo>
                    <a:pt x="14569" y="61268"/>
                    <a:pt x="12003" y="70431"/>
                    <a:pt x="3206" y="63834"/>
                  </a:cubicBezTo>
                  <a:cubicBezTo>
                    <a:pt x="-6690" y="56503"/>
                    <a:pt x="10170" y="47339"/>
                    <a:pt x="2840" y="39276"/>
                  </a:cubicBezTo>
                  <a:cubicBezTo>
                    <a:pt x="22266" y="35610"/>
                    <a:pt x="21900" y="13251"/>
                    <a:pt x="36195" y="4088"/>
                  </a:cubicBezTo>
                  <a:cubicBezTo>
                    <a:pt x="41693" y="422"/>
                    <a:pt x="44992" y="-1044"/>
                    <a:pt x="50490" y="789"/>
                  </a:cubicBezTo>
                  <a:cubicBezTo>
                    <a:pt x="57454" y="2988"/>
                    <a:pt x="58920" y="8120"/>
                    <a:pt x="60020" y="15450"/>
                  </a:cubicBezTo>
                  <a:close/>
                </a:path>
              </a:pathLst>
            </a:custGeom>
            <a:solidFill>
              <a:srgbClr val="AB83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2B208D6D-CD3A-490D-85E1-EDB75654D093}"/>
                </a:ext>
              </a:extLst>
            </p:cNvPr>
            <p:cNvSpPr/>
            <p:nvPr/>
          </p:nvSpPr>
          <p:spPr>
            <a:xfrm>
              <a:off x="11265789" y="5140947"/>
              <a:ext cx="32676" cy="54430"/>
            </a:xfrm>
            <a:custGeom>
              <a:avLst/>
              <a:gdLst>
                <a:gd name="connsiteX0" fmla="*/ 22822 w 32676"/>
                <a:gd name="connsiteY0" fmla="*/ 54431 h 54430"/>
                <a:gd name="connsiteX1" fmla="*/ 15857 w 32676"/>
                <a:gd name="connsiteY1" fmla="*/ 45634 h 54430"/>
                <a:gd name="connsiteX2" fmla="*/ 16591 w 32676"/>
                <a:gd name="connsiteY2" fmla="*/ 1649 h 54430"/>
                <a:gd name="connsiteX3" fmla="*/ 25021 w 32676"/>
                <a:gd name="connsiteY3" fmla="*/ 1649 h 54430"/>
                <a:gd name="connsiteX4" fmla="*/ 22822 w 32676"/>
                <a:gd name="connsiteY4" fmla="*/ 7148 h 54430"/>
                <a:gd name="connsiteX5" fmla="*/ 21356 w 32676"/>
                <a:gd name="connsiteY5" fmla="*/ 17777 h 54430"/>
                <a:gd name="connsiteX6" fmla="*/ 22822 w 32676"/>
                <a:gd name="connsiteY6" fmla="*/ 54431 h 5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6" h="54430">
                  <a:moveTo>
                    <a:pt x="22822" y="54431"/>
                  </a:moveTo>
                  <a:cubicBezTo>
                    <a:pt x="20256" y="51499"/>
                    <a:pt x="19523" y="47833"/>
                    <a:pt x="15857" y="45634"/>
                  </a:cubicBezTo>
                  <a:cubicBezTo>
                    <a:pt x="-5768" y="31339"/>
                    <a:pt x="-5035" y="14845"/>
                    <a:pt x="16591" y="1649"/>
                  </a:cubicBezTo>
                  <a:cubicBezTo>
                    <a:pt x="19889" y="-550"/>
                    <a:pt x="22455" y="-550"/>
                    <a:pt x="25021" y="1649"/>
                  </a:cubicBezTo>
                  <a:cubicBezTo>
                    <a:pt x="27587" y="4215"/>
                    <a:pt x="25021" y="6781"/>
                    <a:pt x="22822" y="7148"/>
                  </a:cubicBezTo>
                  <a:cubicBezTo>
                    <a:pt x="12192" y="9347"/>
                    <a:pt x="16591" y="14845"/>
                    <a:pt x="21356" y="17777"/>
                  </a:cubicBezTo>
                  <a:cubicBezTo>
                    <a:pt x="37483" y="28773"/>
                    <a:pt x="34917" y="40503"/>
                    <a:pt x="22822" y="54431"/>
                  </a:cubicBezTo>
                  <a:close/>
                </a:path>
              </a:pathLst>
            </a:custGeom>
            <a:solidFill>
              <a:srgbClr val="A67F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D75022BF-FFEE-43CE-95A1-8DFC15121710}"/>
                </a:ext>
              </a:extLst>
            </p:cNvPr>
            <p:cNvSpPr/>
            <p:nvPr/>
          </p:nvSpPr>
          <p:spPr>
            <a:xfrm>
              <a:off x="11193495" y="7085618"/>
              <a:ext cx="17262" cy="40211"/>
            </a:xfrm>
            <a:custGeom>
              <a:avLst/>
              <a:gdLst>
                <a:gd name="connsiteX0" fmla="*/ 8613 w 17262"/>
                <a:gd name="connsiteY0" fmla="*/ 0 h 40211"/>
                <a:gd name="connsiteX1" fmla="*/ 17044 w 17262"/>
                <a:gd name="connsiteY1" fmla="*/ 31156 h 40211"/>
                <a:gd name="connsiteX2" fmla="*/ 12645 w 17262"/>
                <a:gd name="connsiteY2" fmla="*/ 39953 h 40211"/>
                <a:gd name="connsiteX3" fmla="*/ 4948 w 17262"/>
                <a:gd name="connsiteY3" fmla="*/ 34088 h 40211"/>
                <a:gd name="connsiteX4" fmla="*/ 8613 w 17262"/>
                <a:gd name="connsiteY4" fmla="*/ 0 h 4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62" h="40211">
                  <a:moveTo>
                    <a:pt x="8613" y="0"/>
                  </a:moveTo>
                  <a:cubicBezTo>
                    <a:pt x="11912" y="10263"/>
                    <a:pt x="9713" y="21992"/>
                    <a:pt x="17044" y="31156"/>
                  </a:cubicBezTo>
                  <a:cubicBezTo>
                    <a:pt x="18143" y="32255"/>
                    <a:pt x="14844" y="39220"/>
                    <a:pt x="12645" y="39953"/>
                  </a:cubicBezTo>
                  <a:cubicBezTo>
                    <a:pt x="8980" y="41419"/>
                    <a:pt x="7514" y="36287"/>
                    <a:pt x="4948" y="34088"/>
                  </a:cubicBezTo>
                  <a:cubicBezTo>
                    <a:pt x="-7881" y="21259"/>
                    <a:pt x="8247" y="11729"/>
                    <a:pt x="861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070A6785-BD31-4FEC-9B22-DA0B1FA67B5E}"/>
                </a:ext>
              </a:extLst>
            </p:cNvPr>
            <p:cNvSpPr/>
            <p:nvPr/>
          </p:nvSpPr>
          <p:spPr>
            <a:xfrm>
              <a:off x="10575278" y="6802087"/>
              <a:ext cx="126167" cy="112698"/>
            </a:xfrm>
            <a:custGeom>
              <a:avLst/>
              <a:gdLst>
                <a:gd name="connsiteX0" fmla="*/ 52464 w 126167"/>
                <a:gd name="connsiteY0" fmla="*/ 84134 h 112698"/>
                <a:gd name="connsiteX1" fmla="*/ 44767 w 126167"/>
                <a:gd name="connsiteY1" fmla="*/ 107592 h 112698"/>
                <a:gd name="connsiteX2" fmla="*/ 38169 w 126167"/>
                <a:gd name="connsiteY2" fmla="*/ 106859 h 112698"/>
                <a:gd name="connsiteX3" fmla="*/ 40735 w 126167"/>
                <a:gd name="connsiteY3" fmla="*/ 88166 h 112698"/>
                <a:gd name="connsiteX4" fmla="*/ 29739 w 126167"/>
                <a:gd name="connsiteY4" fmla="*/ 87433 h 112698"/>
                <a:gd name="connsiteX5" fmla="*/ 20209 w 126167"/>
                <a:gd name="connsiteY5" fmla="*/ 80835 h 112698"/>
                <a:gd name="connsiteX6" fmla="*/ 26073 w 126167"/>
                <a:gd name="connsiteY6" fmla="*/ 73871 h 112698"/>
                <a:gd name="connsiteX7" fmla="*/ 34137 w 126167"/>
                <a:gd name="connsiteY7" fmla="*/ 51145 h 112698"/>
                <a:gd name="connsiteX8" fmla="*/ 30838 w 126167"/>
                <a:gd name="connsiteY8" fmla="*/ 45647 h 112698"/>
                <a:gd name="connsiteX9" fmla="*/ 1149 w 126167"/>
                <a:gd name="connsiteY9" fmla="*/ 23288 h 112698"/>
                <a:gd name="connsiteX10" fmla="*/ 8113 w 126167"/>
                <a:gd name="connsiteY10" fmla="*/ 15591 h 112698"/>
                <a:gd name="connsiteX11" fmla="*/ 21675 w 126167"/>
                <a:gd name="connsiteY11" fmla="*/ 7161 h 112698"/>
                <a:gd name="connsiteX12" fmla="*/ 35970 w 126167"/>
                <a:gd name="connsiteY12" fmla="*/ 196 h 112698"/>
                <a:gd name="connsiteX13" fmla="*/ 47699 w 126167"/>
                <a:gd name="connsiteY13" fmla="*/ 7527 h 112698"/>
                <a:gd name="connsiteX14" fmla="*/ 40002 w 126167"/>
                <a:gd name="connsiteY14" fmla="*/ 18523 h 112698"/>
                <a:gd name="connsiteX15" fmla="*/ 34870 w 126167"/>
                <a:gd name="connsiteY15" fmla="*/ 29886 h 112698"/>
                <a:gd name="connsiteX16" fmla="*/ 48432 w 126167"/>
                <a:gd name="connsiteY16" fmla="*/ 35384 h 112698"/>
                <a:gd name="connsiteX17" fmla="*/ 56129 w 126167"/>
                <a:gd name="connsiteY17" fmla="*/ 38316 h 112698"/>
                <a:gd name="connsiteX18" fmla="*/ 50631 w 126167"/>
                <a:gd name="connsiteY18" fmla="*/ 45281 h 112698"/>
                <a:gd name="connsiteX19" fmla="*/ 42201 w 126167"/>
                <a:gd name="connsiteY19" fmla="*/ 54078 h 112698"/>
                <a:gd name="connsiteX20" fmla="*/ 52831 w 126167"/>
                <a:gd name="connsiteY20" fmla="*/ 58110 h 112698"/>
                <a:gd name="connsiteX21" fmla="*/ 58329 w 126167"/>
                <a:gd name="connsiteY21" fmla="*/ 66540 h 112698"/>
                <a:gd name="connsiteX22" fmla="*/ 77389 w 126167"/>
                <a:gd name="connsiteY22" fmla="*/ 91464 h 112698"/>
                <a:gd name="connsiteX23" fmla="*/ 87652 w 126167"/>
                <a:gd name="connsiteY23" fmla="*/ 85233 h 112698"/>
                <a:gd name="connsiteX24" fmla="*/ 103046 w 126167"/>
                <a:gd name="connsiteY24" fmla="*/ 80102 h 112698"/>
                <a:gd name="connsiteX25" fmla="*/ 123939 w 126167"/>
                <a:gd name="connsiteY25" fmla="*/ 102461 h 112698"/>
                <a:gd name="connsiteX26" fmla="*/ 125405 w 126167"/>
                <a:gd name="connsiteY26" fmla="*/ 109058 h 112698"/>
                <a:gd name="connsiteX27" fmla="*/ 115509 w 126167"/>
                <a:gd name="connsiteY27" fmla="*/ 111991 h 112698"/>
                <a:gd name="connsiteX28" fmla="*/ 63460 w 126167"/>
                <a:gd name="connsiteY28" fmla="*/ 107959 h 112698"/>
                <a:gd name="connsiteX29" fmla="*/ 62727 w 126167"/>
                <a:gd name="connsiteY29" fmla="*/ 100994 h 112698"/>
                <a:gd name="connsiteX30" fmla="*/ 52464 w 126167"/>
                <a:gd name="connsiteY30" fmla="*/ 84134 h 1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6167" h="112698">
                  <a:moveTo>
                    <a:pt x="52464" y="84134"/>
                  </a:moveTo>
                  <a:cubicBezTo>
                    <a:pt x="42201" y="92564"/>
                    <a:pt x="56129" y="103194"/>
                    <a:pt x="44767" y="107592"/>
                  </a:cubicBezTo>
                  <a:cubicBezTo>
                    <a:pt x="42934" y="108325"/>
                    <a:pt x="38169" y="107226"/>
                    <a:pt x="38169" y="106859"/>
                  </a:cubicBezTo>
                  <a:cubicBezTo>
                    <a:pt x="37802" y="100262"/>
                    <a:pt x="34504" y="93664"/>
                    <a:pt x="40735" y="88166"/>
                  </a:cubicBezTo>
                  <a:cubicBezTo>
                    <a:pt x="36703" y="85233"/>
                    <a:pt x="33037" y="86333"/>
                    <a:pt x="29739" y="87433"/>
                  </a:cubicBezTo>
                  <a:cubicBezTo>
                    <a:pt x="23874" y="89265"/>
                    <a:pt x="22041" y="85233"/>
                    <a:pt x="20209" y="80835"/>
                  </a:cubicBezTo>
                  <a:cubicBezTo>
                    <a:pt x="17643" y="74970"/>
                    <a:pt x="23141" y="75703"/>
                    <a:pt x="26073" y="73871"/>
                  </a:cubicBezTo>
                  <a:cubicBezTo>
                    <a:pt x="33771" y="68006"/>
                    <a:pt x="37436" y="61042"/>
                    <a:pt x="34137" y="51145"/>
                  </a:cubicBezTo>
                  <a:cubicBezTo>
                    <a:pt x="33404" y="48946"/>
                    <a:pt x="33771" y="44914"/>
                    <a:pt x="30838" y="45647"/>
                  </a:cubicBezTo>
                  <a:cubicBezTo>
                    <a:pt x="12511" y="50046"/>
                    <a:pt x="15810" y="25854"/>
                    <a:pt x="1149" y="23288"/>
                  </a:cubicBezTo>
                  <a:cubicBezTo>
                    <a:pt x="-2517" y="22555"/>
                    <a:pt x="3348" y="14491"/>
                    <a:pt x="8113" y="15591"/>
                  </a:cubicBezTo>
                  <a:cubicBezTo>
                    <a:pt x="15810" y="16691"/>
                    <a:pt x="20209" y="14125"/>
                    <a:pt x="21675" y="7161"/>
                  </a:cubicBezTo>
                  <a:cubicBezTo>
                    <a:pt x="23507" y="-1636"/>
                    <a:pt x="30838" y="930"/>
                    <a:pt x="35970" y="196"/>
                  </a:cubicBezTo>
                  <a:cubicBezTo>
                    <a:pt x="41468" y="-903"/>
                    <a:pt x="45866" y="2762"/>
                    <a:pt x="47699" y="7527"/>
                  </a:cubicBezTo>
                  <a:cubicBezTo>
                    <a:pt x="50265" y="14125"/>
                    <a:pt x="40735" y="14125"/>
                    <a:pt x="40002" y="18523"/>
                  </a:cubicBezTo>
                  <a:cubicBezTo>
                    <a:pt x="39269" y="22922"/>
                    <a:pt x="29372" y="23655"/>
                    <a:pt x="34870" y="29886"/>
                  </a:cubicBezTo>
                  <a:cubicBezTo>
                    <a:pt x="38169" y="33552"/>
                    <a:pt x="38902" y="45647"/>
                    <a:pt x="48432" y="35384"/>
                  </a:cubicBezTo>
                  <a:cubicBezTo>
                    <a:pt x="50998" y="32818"/>
                    <a:pt x="54663" y="35384"/>
                    <a:pt x="56129" y="38316"/>
                  </a:cubicBezTo>
                  <a:cubicBezTo>
                    <a:pt x="58695" y="43815"/>
                    <a:pt x="53564" y="43815"/>
                    <a:pt x="50631" y="45281"/>
                  </a:cubicBezTo>
                  <a:cubicBezTo>
                    <a:pt x="46599" y="47113"/>
                    <a:pt x="41834" y="49313"/>
                    <a:pt x="42201" y="54078"/>
                  </a:cubicBezTo>
                  <a:cubicBezTo>
                    <a:pt x="42567" y="60675"/>
                    <a:pt x="49532" y="58110"/>
                    <a:pt x="52831" y="58110"/>
                  </a:cubicBezTo>
                  <a:cubicBezTo>
                    <a:pt x="61261" y="58110"/>
                    <a:pt x="58329" y="59942"/>
                    <a:pt x="58329" y="66540"/>
                  </a:cubicBezTo>
                  <a:cubicBezTo>
                    <a:pt x="57962" y="77903"/>
                    <a:pt x="67126" y="86333"/>
                    <a:pt x="77389" y="91464"/>
                  </a:cubicBezTo>
                  <a:cubicBezTo>
                    <a:pt x="83253" y="94397"/>
                    <a:pt x="87285" y="95130"/>
                    <a:pt x="87652" y="85233"/>
                  </a:cubicBezTo>
                  <a:cubicBezTo>
                    <a:pt x="88018" y="74970"/>
                    <a:pt x="90951" y="68373"/>
                    <a:pt x="103046" y="80102"/>
                  </a:cubicBezTo>
                  <a:cubicBezTo>
                    <a:pt x="110377" y="87433"/>
                    <a:pt x="115142" y="96596"/>
                    <a:pt x="123939" y="102461"/>
                  </a:cubicBezTo>
                  <a:cubicBezTo>
                    <a:pt x="126138" y="103927"/>
                    <a:pt x="126871" y="106493"/>
                    <a:pt x="125405" y="109058"/>
                  </a:cubicBezTo>
                  <a:cubicBezTo>
                    <a:pt x="122839" y="112724"/>
                    <a:pt x="118074" y="113457"/>
                    <a:pt x="115509" y="111991"/>
                  </a:cubicBezTo>
                  <a:cubicBezTo>
                    <a:pt x="98648" y="100994"/>
                    <a:pt x="81054" y="106126"/>
                    <a:pt x="63460" y="107959"/>
                  </a:cubicBezTo>
                  <a:cubicBezTo>
                    <a:pt x="58695" y="108325"/>
                    <a:pt x="59428" y="107959"/>
                    <a:pt x="62727" y="100994"/>
                  </a:cubicBezTo>
                  <a:cubicBezTo>
                    <a:pt x="66759" y="90731"/>
                    <a:pt x="53197" y="91831"/>
                    <a:pt x="52464" y="84134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D652C991-60D0-43A3-9557-FB6B3408992E}"/>
                </a:ext>
              </a:extLst>
            </p:cNvPr>
            <p:cNvSpPr/>
            <p:nvPr/>
          </p:nvSpPr>
          <p:spPr>
            <a:xfrm>
              <a:off x="10536023" y="6866756"/>
              <a:ext cx="23150" cy="13966"/>
            </a:xfrm>
            <a:custGeom>
              <a:avLst/>
              <a:gdLst>
                <a:gd name="connsiteX0" fmla="*/ 22077 w 23150"/>
                <a:gd name="connsiteY0" fmla="*/ 10301 h 13966"/>
                <a:gd name="connsiteX1" fmla="*/ 14380 w 23150"/>
                <a:gd name="connsiteY1" fmla="*/ 13966 h 13966"/>
                <a:gd name="connsiteX2" fmla="*/ 10714 w 23150"/>
                <a:gd name="connsiteY2" fmla="*/ 13966 h 13966"/>
                <a:gd name="connsiteX3" fmla="*/ 451 w 23150"/>
                <a:gd name="connsiteY3" fmla="*/ 4437 h 13966"/>
                <a:gd name="connsiteX4" fmla="*/ 18045 w 23150"/>
                <a:gd name="connsiteY4" fmla="*/ 771 h 13966"/>
                <a:gd name="connsiteX5" fmla="*/ 22077 w 23150"/>
                <a:gd name="connsiteY5" fmla="*/ 10301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50" h="13966">
                  <a:moveTo>
                    <a:pt x="22077" y="10301"/>
                  </a:moveTo>
                  <a:cubicBezTo>
                    <a:pt x="19511" y="11401"/>
                    <a:pt x="16945" y="12867"/>
                    <a:pt x="14380" y="13966"/>
                  </a:cubicBezTo>
                  <a:cubicBezTo>
                    <a:pt x="13280" y="13966"/>
                    <a:pt x="11814" y="13966"/>
                    <a:pt x="10714" y="13966"/>
                  </a:cubicBezTo>
                  <a:cubicBezTo>
                    <a:pt x="4483" y="13600"/>
                    <a:pt x="-1748" y="10668"/>
                    <a:pt x="451" y="4437"/>
                  </a:cubicBezTo>
                  <a:cubicBezTo>
                    <a:pt x="3017" y="-3627"/>
                    <a:pt x="11447" y="5169"/>
                    <a:pt x="18045" y="771"/>
                  </a:cubicBezTo>
                  <a:cubicBezTo>
                    <a:pt x="23177" y="-2528"/>
                    <a:pt x="24276" y="5536"/>
                    <a:pt x="22077" y="10301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D644D4ED-7969-4E64-A3F0-68F72F7E1623}"/>
                </a:ext>
              </a:extLst>
            </p:cNvPr>
            <p:cNvSpPr/>
            <p:nvPr/>
          </p:nvSpPr>
          <p:spPr>
            <a:xfrm>
              <a:off x="10903675" y="6854698"/>
              <a:ext cx="48854" cy="89313"/>
            </a:xfrm>
            <a:custGeom>
              <a:avLst/>
              <a:gdLst>
                <a:gd name="connsiteX0" fmla="*/ 19497 w 48854"/>
                <a:gd name="connsiteY0" fmla="*/ 0 h 89313"/>
                <a:gd name="connsiteX1" fmla="*/ 32692 w 48854"/>
                <a:gd name="connsiteY1" fmla="*/ 3299 h 89313"/>
                <a:gd name="connsiteX2" fmla="*/ 48820 w 48854"/>
                <a:gd name="connsiteY2" fmla="*/ 26024 h 89313"/>
                <a:gd name="connsiteX3" fmla="*/ 23162 w 48854"/>
                <a:gd name="connsiteY3" fmla="*/ 40686 h 89313"/>
                <a:gd name="connsiteX4" fmla="*/ 18397 w 48854"/>
                <a:gd name="connsiteY4" fmla="*/ 46184 h 89313"/>
                <a:gd name="connsiteX5" fmla="*/ 17298 w 48854"/>
                <a:gd name="connsiteY5" fmla="*/ 76973 h 89313"/>
                <a:gd name="connsiteX6" fmla="*/ 17664 w 48854"/>
                <a:gd name="connsiteY6" fmla="*/ 88336 h 89313"/>
                <a:gd name="connsiteX7" fmla="*/ 7401 w 48854"/>
                <a:gd name="connsiteY7" fmla="*/ 82838 h 89313"/>
                <a:gd name="connsiteX8" fmla="*/ 5568 w 48854"/>
                <a:gd name="connsiteY8" fmla="*/ 41052 h 89313"/>
                <a:gd name="connsiteX9" fmla="*/ 19497 w 48854"/>
                <a:gd name="connsiteY9" fmla="*/ 0 h 8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54" h="89313">
                  <a:moveTo>
                    <a:pt x="19497" y="0"/>
                  </a:moveTo>
                  <a:cubicBezTo>
                    <a:pt x="23529" y="2566"/>
                    <a:pt x="23895" y="11729"/>
                    <a:pt x="32692" y="3299"/>
                  </a:cubicBezTo>
                  <a:cubicBezTo>
                    <a:pt x="38557" y="-2199"/>
                    <a:pt x="49553" y="12829"/>
                    <a:pt x="48820" y="26024"/>
                  </a:cubicBezTo>
                  <a:cubicBezTo>
                    <a:pt x="42222" y="34088"/>
                    <a:pt x="38190" y="46551"/>
                    <a:pt x="23162" y="40686"/>
                  </a:cubicBezTo>
                  <a:cubicBezTo>
                    <a:pt x="18764" y="38853"/>
                    <a:pt x="19863" y="43985"/>
                    <a:pt x="18397" y="46184"/>
                  </a:cubicBezTo>
                  <a:cubicBezTo>
                    <a:pt x="12899" y="56447"/>
                    <a:pt x="22796" y="66710"/>
                    <a:pt x="17298" y="76973"/>
                  </a:cubicBezTo>
                  <a:cubicBezTo>
                    <a:pt x="27194" y="80272"/>
                    <a:pt x="19497" y="87236"/>
                    <a:pt x="17664" y="88336"/>
                  </a:cubicBezTo>
                  <a:cubicBezTo>
                    <a:pt x="12899" y="91635"/>
                    <a:pt x="10334" y="85770"/>
                    <a:pt x="7401" y="82838"/>
                  </a:cubicBezTo>
                  <a:cubicBezTo>
                    <a:pt x="-6527" y="69642"/>
                    <a:pt x="3003" y="52782"/>
                    <a:pt x="5568" y="41052"/>
                  </a:cubicBezTo>
                  <a:cubicBezTo>
                    <a:pt x="9234" y="27857"/>
                    <a:pt x="4469" y="9530"/>
                    <a:pt x="19497" y="0"/>
                  </a:cubicBezTo>
                  <a:close/>
                </a:path>
              </a:pathLst>
            </a:custGeom>
            <a:solidFill>
              <a:srgbClr val="D6B8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7A325DD5-CB6E-4A41-A6F0-580057D75DB0}"/>
                </a:ext>
              </a:extLst>
            </p:cNvPr>
            <p:cNvSpPr/>
            <p:nvPr/>
          </p:nvSpPr>
          <p:spPr>
            <a:xfrm>
              <a:off x="10922040" y="6797885"/>
              <a:ext cx="26056" cy="53147"/>
            </a:xfrm>
            <a:custGeom>
              <a:avLst/>
              <a:gdLst>
                <a:gd name="connsiteX0" fmla="*/ 26056 w 26056"/>
                <a:gd name="connsiteY0" fmla="*/ 0 h 53147"/>
                <a:gd name="connsiteX1" fmla="*/ 11761 w 26056"/>
                <a:gd name="connsiteY1" fmla="*/ 42518 h 53147"/>
                <a:gd name="connsiteX2" fmla="*/ 32 w 26056"/>
                <a:gd name="connsiteY2" fmla="*/ 53148 h 53147"/>
                <a:gd name="connsiteX3" fmla="*/ 16893 w 26056"/>
                <a:gd name="connsiteY3" fmla="*/ 5864 h 53147"/>
                <a:gd name="connsiteX4" fmla="*/ 26056 w 26056"/>
                <a:gd name="connsiteY4" fmla="*/ 0 h 5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56" h="53147">
                  <a:moveTo>
                    <a:pt x="26056" y="0"/>
                  </a:moveTo>
                  <a:cubicBezTo>
                    <a:pt x="22757" y="14661"/>
                    <a:pt x="12128" y="27124"/>
                    <a:pt x="11761" y="42518"/>
                  </a:cubicBezTo>
                  <a:cubicBezTo>
                    <a:pt x="11395" y="51315"/>
                    <a:pt x="-701" y="44717"/>
                    <a:pt x="32" y="53148"/>
                  </a:cubicBezTo>
                  <a:cubicBezTo>
                    <a:pt x="7363" y="38120"/>
                    <a:pt x="-2534" y="16494"/>
                    <a:pt x="16893" y="5864"/>
                  </a:cubicBezTo>
                  <a:cubicBezTo>
                    <a:pt x="20192" y="4032"/>
                    <a:pt x="23124" y="2199"/>
                    <a:pt x="26056" y="0"/>
                  </a:cubicBezTo>
                  <a:close/>
                </a:path>
              </a:pathLst>
            </a:custGeom>
            <a:solidFill>
              <a:srgbClr val="CEAF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5EA13FDC-878D-45E9-B47E-4CA05925680B}"/>
                </a:ext>
              </a:extLst>
            </p:cNvPr>
            <p:cNvSpPr/>
            <p:nvPr/>
          </p:nvSpPr>
          <p:spPr>
            <a:xfrm>
              <a:off x="10845695" y="6911878"/>
              <a:ext cx="10224" cy="17754"/>
            </a:xfrm>
            <a:custGeom>
              <a:avLst/>
              <a:gdLst>
                <a:gd name="connsiteX0" fmla="*/ 8568 w 10224"/>
                <a:gd name="connsiteY0" fmla="*/ 0 h 17754"/>
                <a:gd name="connsiteX1" fmla="*/ 7835 w 10224"/>
                <a:gd name="connsiteY1" fmla="*/ 17227 h 17754"/>
                <a:gd name="connsiteX2" fmla="*/ 1970 w 10224"/>
                <a:gd name="connsiteY2" fmla="*/ 14662 h 17754"/>
                <a:gd name="connsiteX3" fmla="*/ 8568 w 10224"/>
                <a:gd name="connsiteY3" fmla="*/ 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4" h="17754">
                  <a:moveTo>
                    <a:pt x="8568" y="0"/>
                  </a:moveTo>
                  <a:cubicBezTo>
                    <a:pt x="7468" y="7698"/>
                    <a:pt x="13333" y="12829"/>
                    <a:pt x="7835" y="17227"/>
                  </a:cubicBezTo>
                  <a:cubicBezTo>
                    <a:pt x="6002" y="18694"/>
                    <a:pt x="3436" y="16861"/>
                    <a:pt x="1970" y="14662"/>
                  </a:cubicBezTo>
                  <a:cubicBezTo>
                    <a:pt x="-2428" y="8064"/>
                    <a:pt x="870" y="4765"/>
                    <a:pt x="8568" y="0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8AA789B8-4F8F-4F21-81D9-49C4D36B9E5B}"/>
                </a:ext>
              </a:extLst>
            </p:cNvPr>
            <p:cNvSpPr/>
            <p:nvPr/>
          </p:nvSpPr>
          <p:spPr>
            <a:xfrm>
              <a:off x="11052960" y="6773719"/>
              <a:ext cx="137754" cy="139991"/>
            </a:xfrm>
            <a:custGeom>
              <a:avLst/>
              <a:gdLst>
                <a:gd name="connsiteX0" fmla="*/ 53848 w 137754"/>
                <a:gd name="connsiteY0" fmla="*/ 13170 h 139991"/>
                <a:gd name="connsiteX1" fmla="*/ 87203 w 137754"/>
                <a:gd name="connsiteY1" fmla="*/ 9138 h 139991"/>
                <a:gd name="connsiteX2" fmla="*/ 117626 w 137754"/>
                <a:gd name="connsiteY2" fmla="*/ 2173 h 139991"/>
                <a:gd name="connsiteX3" fmla="*/ 120925 w 137754"/>
                <a:gd name="connsiteY3" fmla="*/ 6572 h 139991"/>
                <a:gd name="connsiteX4" fmla="*/ 124223 w 137754"/>
                <a:gd name="connsiteY4" fmla="*/ 41027 h 139991"/>
                <a:gd name="connsiteX5" fmla="*/ 122757 w 137754"/>
                <a:gd name="connsiteY5" fmla="*/ 47624 h 139991"/>
                <a:gd name="connsiteX6" fmla="*/ 106263 w 137754"/>
                <a:gd name="connsiteY6" fmla="*/ 91975 h 139991"/>
                <a:gd name="connsiteX7" fmla="*/ 84271 w 137754"/>
                <a:gd name="connsiteY7" fmla="*/ 95641 h 139991"/>
                <a:gd name="connsiteX8" fmla="*/ 82438 w 137754"/>
                <a:gd name="connsiteY8" fmla="*/ 100406 h 139991"/>
                <a:gd name="connsiteX9" fmla="*/ 43951 w 137754"/>
                <a:gd name="connsiteY9" fmla="*/ 87944 h 139991"/>
                <a:gd name="connsiteX10" fmla="*/ 42852 w 137754"/>
                <a:gd name="connsiteY10" fmla="*/ 115067 h 139991"/>
                <a:gd name="connsiteX11" fmla="*/ 34788 w 137754"/>
                <a:gd name="connsiteY11" fmla="*/ 128629 h 139991"/>
                <a:gd name="connsiteX12" fmla="*/ 20859 w 137754"/>
                <a:gd name="connsiteY12" fmla="*/ 139992 h 139991"/>
                <a:gd name="connsiteX13" fmla="*/ 6564 w 137754"/>
                <a:gd name="connsiteY13" fmla="*/ 118366 h 139991"/>
                <a:gd name="connsiteX14" fmla="*/ 12796 w 137754"/>
                <a:gd name="connsiteY14" fmla="*/ 87210 h 139991"/>
                <a:gd name="connsiteX15" fmla="*/ 19393 w 137754"/>
                <a:gd name="connsiteY15" fmla="*/ 93075 h 139991"/>
                <a:gd name="connsiteX16" fmla="*/ 20493 w 137754"/>
                <a:gd name="connsiteY16" fmla="*/ 91975 h 139991"/>
                <a:gd name="connsiteX17" fmla="*/ 12796 w 137754"/>
                <a:gd name="connsiteY17" fmla="*/ 87577 h 139991"/>
                <a:gd name="connsiteX18" fmla="*/ 700 w 137754"/>
                <a:gd name="connsiteY18" fmla="*/ 87944 h 139991"/>
                <a:gd name="connsiteX19" fmla="*/ 4365 w 137754"/>
                <a:gd name="connsiteY19" fmla="*/ 70350 h 139991"/>
                <a:gd name="connsiteX20" fmla="*/ 11696 w 137754"/>
                <a:gd name="connsiteY20" fmla="*/ 64118 h 139991"/>
                <a:gd name="connsiteX21" fmla="*/ 19760 w 137754"/>
                <a:gd name="connsiteY21" fmla="*/ 69250 h 139991"/>
                <a:gd name="connsiteX22" fmla="*/ 26724 w 137754"/>
                <a:gd name="connsiteY22" fmla="*/ 75481 h 139991"/>
                <a:gd name="connsiteX23" fmla="*/ 27091 w 137754"/>
                <a:gd name="connsiteY23" fmla="*/ 64485 h 139991"/>
                <a:gd name="connsiteX24" fmla="*/ 10963 w 137754"/>
                <a:gd name="connsiteY24" fmla="*/ 39927 h 139991"/>
                <a:gd name="connsiteX25" fmla="*/ 5465 w 137754"/>
                <a:gd name="connsiteY25" fmla="*/ 22700 h 139991"/>
                <a:gd name="connsiteX26" fmla="*/ 23059 w 137754"/>
                <a:gd name="connsiteY26" fmla="*/ 24532 h 139991"/>
                <a:gd name="connsiteX27" fmla="*/ 36254 w 137754"/>
                <a:gd name="connsiteY27" fmla="*/ 27831 h 139991"/>
                <a:gd name="connsiteX28" fmla="*/ 45784 w 137754"/>
                <a:gd name="connsiteY28" fmla="*/ 18301 h 139991"/>
                <a:gd name="connsiteX29" fmla="*/ 53848 w 137754"/>
                <a:gd name="connsiteY29" fmla="*/ 13170 h 13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754" h="139991">
                  <a:moveTo>
                    <a:pt x="53848" y="13170"/>
                  </a:moveTo>
                  <a:cubicBezTo>
                    <a:pt x="64111" y="8405"/>
                    <a:pt x="71075" y="-11388"/>
                    <a:pt x="87203" y="9138"/>
                  </a:cubicBezTo>
                  <a:cubicBezTo>
                    <a:pt x="92334" y="16102"/>
                    <a:pt x="110295" y="17202"/>
                    <a:pt x="117626" y="2173"/>
                  </a:cubicBezTo>
                  <a:cubicBezTo>
                    <a:pt x="118725" y="3640"/>
                    <a:pt x="119458" y="6205"/>
                    <a:pt x="120925" y="6572"/>
                  </a:cubicBezTo>
                  <a:cubicBezTo>
                    <a:pt x="141817" y="16468"/>
                    <a:pt x="143650" y="27831"/>
                    <a:pt x="124223" y="41027"/>
                  </a:cubicBezTo>
                  <a:cubicBezTo>
                    <a:pt x="121658" y="42859"/>
                    <a:pt x="122024" y="45425"/>
                    <a:pt x="122757" y="47624"/>
                  </a:cubicBezTo>
                  <a:cubicBezTo>
                    <a:pt x="132654" y="80613"/>
                    <a:pt x="132654" y="80613"/>
                    <a:pt x="106263" y="91975"/>
                  </a:cubicBezTo>
                  <a:cubicBezTo>
                    <a:pt x="98932" y="93442"/>
                    <a:pt x="90502" y="88310"/>
                    <a:pt x="84271" y="95641"/>
                  </a:cubicBezTo>
                  <a:cubicBezTo>
                    <a:pt x="84637" y="97474"/>
                    <a:pt x="83904" y="99673"/>
                    <a:pt x="82438" y="100406"/>
                  </a:cubicBezTo>
                  <a:cubicBezTo>
                    <a:pt x="74741" y="102239"/>
                    <a:pt x="49083" y="93808"/>
                    <a:pt x="43951" y="87944"/>
                  </a:cubicBezTo>
                  <a:cubicBezTo>
                    <a:pt x="42119" y="97107"/>
                    <a:pt x="38453" y="105537"/>
                    <a:pt x="42852" y="115067"/>
                  </a:cubicBezTo>
                  <a:cubicBezTo>
                    <a:pt x="45784" y="122032"/>
                    <a:pt x="40653" y="128996"/>
                    <a:pt x="34788" y="128629"/>
                  </a:cubicBezTo>
                  <a:cubicBezTo>
                    <a:pt x="24891" y="127896"/>
                    <a:pt x="24158" y="134860"/>
                    <a:pt x="20859" y="139992"/>
                  </a:cubicBezTo>
                  <a:cubicBezTo>
                    <a:pt x="8764" y="137060"/>
                    <a:pt x="9497" y="130096"/>
                    <a:pt x="6564" y="118366"/>
                  </a:cubicBezTo>
                  <a:cubicBezTo>
                    <a:pt x="2899" y="103705"/>
                    <a:pt x="5465" y="96740"/>
                    <a:pt x="12796" y="87210"/>
                  </a:cubicBezTo>
                  <a:cubicBezTo>
                    <a:pt x="15361" y="88676"/>
                    <a:pt x="16094" y="92708"/>
                    <a:pt x="19393" y="93075"/>
                  </a:cubicBezTo>
                  <a:cubicBezTo>
                    <a:pt x="20126" y="93075"/>
                    <a:pt x="20859" y="92342"/>
                    <a:pt x="20493" y="91975"/>
                  </a:cubicBezTo>
                  <a:cubicBezTo>
                    <a:pt x="18294" y="89776"/>
                    <a:pt x="15361" y="89043"/>
                    <a:pt x="12796" y="87577"/>
                  </a:cubicBezTo>
                  <a:cubicBezTo>
                    <a:pt x="8764" y="79513"/>
                    <a:pt x="4732" y="91609"/>
                    <a:pt x="700" y="87944"/>
                  </a:cubicBezTo>
                  <a:cubicBezTo>
                    <a:pt x="-3332" y="81346"/>
                    <a:pt x="11696" y="78780"/>
                    <a:pt x="4365" y="70350"/>
                  </a:cubicBezTo>
                  <a:cubicBezTo>
                    <a:pt x="2166" y="67784"/>
                    <a:pt x="8397" y="65218"/>
                    <a:pt x="11696" y="64118"/>
                  </a:cubicBezTo>
                  <a:cubicBezTo>
                    <a:pt x="16461" y="62286"/>
                    <a:pt x="18660" y="65585"/>
                    <a:pt x="19760" y="69250"/>
                  </a:cubicBezTo>
                  <a:cubicBezTo>
                    <a:pt x="20859" y="73282"/>
                    <a:pt x="22692" y="77680"/>
                    <a:pt x="26724" y="75481"/>
                  </a:cubicBezTo>
                  <a:cubicBezTo>
                    <a:pt x="31123" y="73282"/>
                    <a:pt x="30023" y="68883"/>
                    <a:pt x="27091" y="64485"/>
                  </a:cubicBezTo>
                  <a:cubicBezTo>
                    <a:pt x="21593" y="56421"/>
                    <a:pt x="16094" y="48357"/>
                    <a:pt x="10963" y="39927"/>
                  </a:cubicBezTo>
                  <a:cubicBezTo>
                    <a:pt x="7664" y="34429"/>
                    <a:pt x="-1133" y="29297"/>
                    <a:pt x="5465" y="22700"/>
                  </a:cubicBezTo>
                  <a:cubicBezTo>
                    <a:pt x="8397" y="19767"/>
                    <a:pt x="19027" y="21234"/>
                    <a:pt x="23059" y="24532"/>
                  </a:cubicBezTo>
                  <a:cubicBezTo>
                    <a:pt x="27824" y="28198"/>
                    <a:pt x="31123" y="28198"/>
                    <a:pt x="36254" y="27831"/>
                  </a:cubicBezTo>
                  <a:cubicBezTo>
                    <a:pt x="42852" y="27465"/>
                    <a:pt x="50916" y="30763"/>
                    <a:pt x="45784" y="18301"/>
                  </a:cubicBezTo>
                  <a:cubicBezTo>
                    <a:pt x="44318" y="16102"/>
                    <a:pt x="49816" y="13536"/>
                    <a:pt x="53848" y="1317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ECD28730-6FB3-42ED-9648-56A71BD67714}"/>
                </a:ext>
              </a:extLst>
            </p:cNvPr>
            <p:cNvSpPr/>
            <p:nvPr/>
          </p:nvSpPr>
          <p:spPr>
            <a:xfrm>
              <a:off x="11071796" y="6851378"/>
              <a:ext cx="83395" cy="97579"/>
            </a:xfrm>
            <a:custGeom>
              <a:avLst/>
              <a:gdLst>
                <a:gd name="connsiteX0" fmla="*/ 1290 w 83395"/>
                <a:gd name="connsiteY0" fmla="*/ 63433 h 97579"/>
                <a:gd name="connsiteX1" fmla="*/ 13386 w 83395"/>
                <a:gd name="connsiteY1" fmla="*/ 48771 h 97579"/>
                <a:gd name="connsiteX2" fmla="*/ 19617 w 83395"/>
                <a:gd name="connsiteY2" fmla="*/ 38508 h 97579"/>
                <a:gd name="connsiteX3" fmla="*/ 19617 w 83395"/>
                <a:gd name="connsiteY3" fmla="*/ 6253 h 97579"/>
                <a:gd name="connsiteX4" fmla="*/ 24749 w 83395"/>
                <a:gd name="connsiteY4" fmla="*/ 22 h 97579"/>
                <a:gd name="connsiteX5" fmla="*/ 29147 w 83395"/>
                <a:gd name="connsiteY5" fmla="*/ 6619 h 97579"/>
                <a:gd name="connsiteX6" fmla="*/ 42343 w 83395"/>
                <a:gd name="connsiteY6" fmla="*/ 12117 h 97579"/>
                <a:gd name="connsiteX7" fmla="*/ 52972 w 83395"/>
                <a:gd name="connsiteY7" fmla="*/ 16882 h 97579"/>
                <a:gd name="connsiteX8" fmla="*/ 65068 w 83395"/>
                <a:gd name="connsiteY8" fmla="*/ 18715 h 97579"/>
                <a:gd name="connsiteX9" fmla="*/ 83395 w 83395"/>
                <a:gd name="connsiteY9" fmla="*/ 18715 h 97579"/>
                <a:gd name="connsiteX10" fmla="*/ 26948 w 83395"/>
                <a:gd name="connsiteY10" fmla="*/ 97521 h 97579"/>
                <a:gd name="connsiteX11" fmla="*/ 21450 w 83395"/>
                <a:gd name="connsiteY11" fmla="*/ 96788 h 97579"/>
                <a:gd name="connsiteX12" fmla="*/ 3856 w 83395"/>
                <a:gd name="connsiteY12" fmla="*/ 96054 h 97579"/>
                <a:gd name="connsiteX13" fmla="*/ 1290 w 83395"/>
                <a:gd name="connsiteY13" fmla="*/ 63433 h 9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395" h="97579">
                  <a:moveTo>
                    <a:pt x="1290" y="63433"/>
                  </a:moveTo>
                  <a:cubicBezTo>
                    <a:pt x="-1275" y="48771"/>
                    <a:pt x="-1275" y="49138"/>
                    <a:pt x="13386" y="48771"/>
                  </a:cubicBezTo>
                  <a:cubicBezTo>
                    <a:pt x="17418" y="48771"/>
                    <a:pt x="24016" y="42907"/>
                    <a:pt x="19617" y="38508"/>
                  </a:cubicBezTo>
                  <a:cubicBezTo>
                    <a:pt x="7521" y="27145"/>
                    <a:pt x="23283" y="17249"/>
                    <a:pt x="19617" y="6253"/>
                  </a:cubicBezTo>
                  <a:cubicBezTo>
                    <a:pt x="18518" y="3320"/>
                    <a:pt x="20717" y="22"/>
                    <a:pt x="24749" y="22"/>
                  </a:cubicBezTo>
                  <a:cubicBezTo>
                    <a:pt x="29514" y="-345"/>
                    <a:pt x="28414" y="4053"/>
                    <a:pt x="29147" y="6619"/>
                  </a:cubicBezTo>
                  <a:cubicBezTo>
                    <a:pt x="30980" y="14683"/>
                    <a:pt x="32080" y="22014"/>
                    <a:pt x="42343" y="12117"/>
                  </a:cubicBezTo>
                  <a:cubicBezTo>
                    <a:pt x="45642" y="8818"/>
                    <a:pt x="50406" y="13217"/>
                    <a:pt x="52972" y="16882"/>
                  </a:cubicBezTo>
                  <a:cubicBezTo>
                    <a:pt x="56271" y="22380"/>
                    <a:pt x="60303" y="23113"/>
                    <a:pt x="65068" y="18715"/>
                  </a:cubicBezTo>
                  <a:cubicBezTo>
                    <a:pt x="69833" y="18715"/>
                    <a:pt x="74965" y="18715"/>
                    <a:pt x="83395" y="18715"/>
                  </a:cubicBezTo>
                  <a:cubicBezTo>
                    <a:pt x="60670" y="44739"/>
                    <a:pt x="51140" y="75895"/>
                    <a:pt x="26948" y="97521"/>
                  </a:cubicBezTo>
                  <a:cubicBezTo>
                    <a:pt x="25115" y="97521"/>
                    <a:pt x="22550" y="97887"/>
                    <a:pt x="21450" y="96788"/>
                  </a:cubicBezTo>
                  <a:cubicBezTo>
                    <a:pt x="14486" y="90923"/>
                    <a:pt x="10087" y="90923"/>
                    <a:pt x="3856" y="96054"/>
                  </a:cubicBezTo>
                  <a:cubicBezTo>
                    <a:pt x="-2742" y="85791"/>
                    <a:pt x="7155" y="73696"/>
                    <a:pt x="1290" y="63433"/>
                  </a:cubicBezTo>
                  <a:close/>
                </a:path>
              </a:pathLst>
            </a:custGeom>
            <a:solidFill>
              <a:srgbClr val="DCC0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1DB2546-FC5F-4D06-9F39-6827E5B18584}"/>
                </a:ext>
              </a:extLst>
            </p:cNvPr>
            <p:cNvSpPr/>
            <p:nvPr/>
          </p:nvSpPr>
          <p:spPr>
            <a:xfrm>
              <a:off x="10944710" y="6892452"/>
              <a:ext cx="41873" cy="50158"/>
            </a:xfrm>
            <a:custGeom>
              <a:avLst/>
              <a:gdLst>
                <a:gd name="connsiteX0" fmla="*/ 88 w 41873"/>
                <a:gd name="connsiteY0" fmla="*/ 48750 h 50158"/>
                <a:gd name="connsiteX1" fmla="*/ 20614 w 41873"/>
                <a:gd name="connsiteY1" fmla="*/ 38853 h 50158"/>
                <a:gd name="connsiteX2" fmla="*/ 25013 w 41873"/>
                <a:gd name="connsiteY2" fmla="*/ 0 h 50158"/>
                <a:gd name="connsiteX3" fmla="*/ 41874 w 41873"/>
                <a:gd name="connsiteY3" fmla="*/ 16128 h 50158"/>
                <a:gd name="connsiteX4" fmla="*/ 31611 w 41873"/>
                <a:gd name="connsiteY4" fmla="*/ 43252 h 50158"/>
                <a:gd name="connsiteX5" fmla="*/ 88 w 41873"/>
                <a:gd name="connsiteY5" fmla="*/ 48750 h 50158"/>
                <a:gd name="connsiteX6" fmla="*/ 88 w 41873"/>
                <a:gd name="connsiteY6" fmla="*/ 48750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73" h="50158">
                  <a:moveTo>
                    <a:pt x="88" y="48750"/>
                  </a:moveTo>
                  <a:cubicBezTo>
                    <a:pt x="-1378" y="28224"/>
                    <a:pt x="15849" y="45817"/>
                    <a:pt x="20614" y="38853"/>
                  </a:cubicBezTo>
                  <a:cubicBezTo>
                    <a:pt x="5586" y="27857"/>
                    <a:pt x="5953" y="22725"/>
                    <a:pt x="25013" y="0"/>
                  </a:cubicBezTo>
                  <a:cubicBezTo>
                    <a:pt x="17682" y="21259"/>
                    <a:pt x="31977" y="15028"/>
                    <a:pt x="41874" y="16128"/>
                  </a:cubicBezTo>
                  <a:cubicBezTo>
                    <a:pt x="36376" y="24558"/>
                    <a:pt x="28312" y="30423"/>
                    <a:pt x="31611" y="43252"/>
                  </a:cubicBezTo>
                  <a:cubicBezTo>
                    <a:pt x="32710" y="47284"/>
                    <a:pt x="12550" y="52782"/>
                    <a:pt x="88" y="48750"/>
                  </a:cubicBezTo>
                  <a:cubicBezTo>
                    <a:pt x="455" y="48750"/>
                    <a:pt x="88" y="48750"/>
                    <a:pt x="88" y="48750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484BF490-3D55-4E57-AC80-BB19EF052CDB}"/>
                </a:ext>
              </a:extLst>
            </p:cNvPr>
            <p:cNvSpPr/>
            <p:nvPr/>
          </p:nvSpPr>
          <p:spPr>
            <a:xfrm>
              <a:off x="11733589" y="6416179"/>
              <a:ext cx="144756" cy="119773"/>
            </a:xfrm>
            <a:custGeom>
              <a:avLst/>
              <a:gdLst>
                <a:gd name="connsiteX0" fmla="*/ 135253 w 144756"/>
                <a:gd name="connsiteY0" fmla="*/ 40458 h 119773"/>
                <a:gd name="connsiteX1" fmla="*/ 144050 w 144756"/>
                <a:gd name="connsiteY1" fmla="*/ 49254 h 119773"/>
                <a:gd name="connsiteX2" fmla="*/ 140018 w 144756"/>
                <a:gd name="connsiteY2" fmla="*/ 58052 h 119773"/>
                <a:gd name="connsiteX3" fmla="*/ 135986 w 144756"/>
                <a:gd name="connsiteY3" fmla="*/ 77112 h 119773"/>
                <a:gd name="connsiteX4" fmla="*/ 119492 w 144756"/>
                <a:gd name="connsiteY4" fmla="*/ 79677 h 119773"/>
                <a:gd name="connsiteX5" fmla="*/ 126456 w 144756"/>
                <a:gd name="connsiteY5" fmla="*/ 117797 h 119773"/>
                <a:gd name="connsiteX6" fmla="*/ 114726 w 144756"/>
                <a:gd name="connsiteY6" fmla="*/ 115598 h 119773"/>
                <a:gd name="connsiteX7" fmla="*/ 108862 w 144756"/>
                <a:gd name="connsiteY7" fmla="*/ 106801 h 119773"/>
                <a:gd name="connsiteX8" fmla="*/ 105930 w 144756"/>
                <a:gd name="connsiteY8" fmla="*/ 82243 h 119773"/>
                <a:gd name="connsiteX9" fmla="*/ 84304 w 144756"/>
                <a:gd name="connsiteY9" fmla="*/ 71613 h 119773"/>
                <a:gd name="connsiteX10" fmla="*/ 77340 w 144756"/>
                <a:gd name="connsiteY10" fmla="*/ 81143 h 119773"/>
                <a:gd name="connsiteX11" fmla="*/ 78073 w 144756"/>
                <a:gd name="connsiteY11" fmla="*/ 90307 h 119773"/>
                <a:gd name="connsiteX12" fmla="*/ 68176 w 144756"/>
                <a:gd name="connsiteY12" fmla="*/ 84076 h 119773"/>
                <a:gd name="connsiteX13" fmla="*/ 53881 w 144756"/>
                <a:gd name="connsiteY13" fmla="*/ 52920 h 119773"/>
                <a:gd name="connsiteX14" fmla="*/ 45451 w 144756"/>
                <a:gd name="connsiteY14" fmla="*/ 61350 h 119773"/>
                <a:gd name="connsiteX15" fmla="*/ 38487 w 144756"/>
                <a:gd name="connsiteY15" fmla="*/ 46322 h 119773"/>
                <a:gd name="connsiteX16" fmla="*/ 16128 w 144756"/>
                <a:gd name="connsiteY16" fmla="*/ 38625 h 119773"/>
                <a:gd name="connsiteX17" fmla="*/ 0 w 144756"/>
                <a:gd name="connsiteY17" fmla="*/ 32760 h 119773"/>
                <a:gd name="connsiteX18" fmla="*/ 29690 w 144756"/>
                <a:gd name="connsiteY18" fmla="*/ 138 h 119773"/>
                <a:gd name="connsiteX19" fmla="*/ 45084 w 144756"/>
                <a:gd name="connsiteY19" fmla="*/ 21398 h 119773"/>
                <a:gd name="connsiteX20" fmla="*/ 49116 w 144756"/>
                <a:gd name="connsiteY20" fmla="*/ 36059 h 119773"/>
                <a:gd name="connsiteX21" fmla="*/ 50582 w 144756"/>
                <a:gd name="connsiteY21" fmla="*/ 23964 h 119773"/>
                <a:gd name="connsiteX22" fmla="*/ 56447 w 144756"/>
                <a:gd name="connsiteY22" fmla="*/ 8569 h 119773"/>
                <a:gd name="connsiteX23" fmla="*/ 71475 w 144756"/>
                <a:gd name="connsiteY23" fmla="*/ 21764 h 119773"/>
                <a:gd name="connsiteX24" fmla="*/ 106663 w 144756"/>
                <a:gd name="connsiteY24" fmla="*/ 47055 h 119773"/>
                <a:gd name="connsiteX25" fmla="*/ 124623 w 144756"/>
                <a:gd name="connsiteY25" fmla="*/ 29095 h 119773"/>
                <a:gd name="connsiteX26" fmla="*/ 135253 w 144756"/>
                <a:gd name="connsiteY26" fmla="*/ 40458 h 1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756" h="119773">
                  <a:moveTo>
                    <a:pt x="135253" y="40458"/>
                  </a:moveTo>
                  <a:cubicBezTo>
                    <a:pt x="138185" y="43023"/>
                    <a:pt x="147349" y="39358"/>
                    <a:pt x="144050" y="49254"/>
                  </a:cubicBezTo>
                  <a:cubicBezTo>
                    <a:pt x="142950" y="52553"/>
                    <a:pt x="144783" y="56585"/>
                    <a:pt x="140018" y="58052"/>
                  </a:cubicBezTo>
                  <a:cubicBezTo>
                    <a:pt x="124623" y="62817"/>
                    <a:pt x="123890" y="64649"/>
                    <a:pt x="135986" y="77112"/>
                  </a:cubicBezTo>
                  <a:cubicBezTo>
                    <a:pt x="131587" y="77845"/>
                    <a:pt x="127189" y="78578"/>
                    <a:pt x="119492" y="79677"/>
                  </a:cubicBezTo>
                  <a:cubicBezTo>
                    <a:pt x="143683" y="91406"/>
                    <a:pt x="111428" y="106435"/>
                    <a:pt x="126456" y="117797"/>
                  </a:cubicBezTo>
                  <a:cubicBezTo>
                    <a:pt x="120225" y="123662"/>
                    <a:pt x="119125" y="114499"/>
                    <a:pt x="114726" y="115598"/>
                  </a:cubicBezTo>
                  <a:cubicBezTo>
                    <a:pt x="104830" y="118164"/>
                    <a:pt x="101898" y="113399"/>
                    <a:pt x="108862" y="106801"/>
                  </a:cubicBezTo>
                  <a:cubicBezTo>
                    <a:pt x="120958" y="96172"/>
                    <a:pt x="112894" y="87008"/>
                    <a:pt x="105930" y="82243"/>
                  </a:cubicBezTo>
                  <a:cubicBezTo>
                    <a:pt x="100065" y="77845"/>
                    <a:pt x="97499" y="62450"/>
                    <a:pt x="84304" y="71613"/>
                  </a:cubicBezTo>
                  <a:cubicBezTo>
                    <a:pt x="81005" y="73813"/>
                    <a:pt x="78073" y="76379"/>
                    <a:pt x="77340" y="81143"/>
                  </a:cubicBezTo>
                  <a:cubicBezTo>
                    <a:pt x="76973" y="84442"/>
                    <a:pt x="83937" y="87741"/>
                    <a:pt x="78073" y="90307"/>
                  </a:cubicBezTo>
                  <a:cubicBezTo>
                    <a:pt x="73674" y="92140"/>
                    <a:pt x="70009" y="88841"/>
                    <a:pt x="68176" y="84076"/>
                  </a:cubicBezTo>
                  <a:cubicBezTo>
                    <a:pt x="64144" y="73080"/>
                    <a:pt x="55714" y="64283"/>
                    <a:pt x="53881" y="52920"/>
                  </a:cubicBezTo>
                  <a:cubicBezTo>
                    <a:pt x="47650" y="53286"/>
                    <a:pt x="50216" y="59518"/>
                    <a:pt x="45451" y="61350"/>
                  </a:cubicBezTo>
                  <a:cubicBezTo>
                    <a:pt x="43252" y="56219"/>
                    <a:pt x="41419" y="50721"/>
                    <a:pt x="38487" y="46322"/>
                  </a:cubicBezTo>
                  <a:cubicBezTo>
                    <a:pt x="32988" y="38625"/>
                    <a:pt x="29323" y="26163"/>
                    <a:pt x="16128" y="38625"/>
                  </a:cubicBezTo>
                  <a:cubicBezTo>
                    <a:pt x="9897" y="44123"/>
                    <a:pt x="5498" y="34593"/>
                    <a:pt x="0" y="32760"/>
                  </a:cubicBezTo>
                  <a:cubicBezTo>
                    <a:pt x="733" y="13334"/>
                    <a:pt x="18327" y="9669"/>
                    <a:pt x="29690" y="138"/>
                  </a:cubicBezTo>
                  <a:cubicBezTo>
                    <a:pt x="31889" y="-1694"/>
                    <a:pt x="43985" y="15167"/>
                    <a:pt x="45084" y="21398"/>
                  </a:cubicBezTo>
                  <a:cubicBezTo>
                    <a:pt x="45817" y="26163"/>
                    <a:pt x="39220" y="32394"/>
                    <a:pt x="49116" y="36059"/>
                  </a:cubicBezTo>
                  <a:cubicBezTo>
                    <a:pt x="49849" y="32027"/>
                    <a:pt x="51315" y="27995"/>
                    <a:pt x="50582" y="23964"/>
                  </a:cubicBezTo>
                  <a:cubicBezTo>
                    <a:pt x="49849" y="17366"/>
                    <a:pt x="49483" y="9669"/>
                    <a:pt x="56447" y="8569"/>
                  </a:cubicBezTo>
                  <a:cubicBezTo>
                    <a:pt x="63778" y="7469"/>
                    <a:pt x="69642" y="12967"/>
                    <a:pt x="71475" y="21764"/>
                  </a:cubicBezTo>
                  <a:cubicBezTo>
                    <a:pt x="75507" y="39725"/>
                    <a:pt x="94200" y="39725"/>
                    <a:pt x="106663" y="47055"/>
                  </a:cubicBezTo>
                  <a:cubicBezTo>
                    <a:pt x="113993" y="51454"/>
                    <a:pt x="122424" y="41557"/>
                    <a:pt x="124623" y="29095"/>
                  </a:cubicBezTo>
                  <a:cubicBezTo>
                    <a:pt x="129388" y="31661"/>
                    <a:pt x="129022" y="38991"/>
                    <a:pt x="135253" y="40458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8282D44D-760E-4CA0-9BC5-3BBEC35A1EDE}"/>
                </a:ext>
              </a:extLst>
            </p:cNvPr>
            <p:cNvSpPr/>
            <p:nvPr/>
          </p:nvSpPr>
          <p:spPr>
            <a:xfrm>
              <a:off x="11689450" y="6447564"/>
              <a:ext cx="69801" cy="125265"/>
            </a:xfrm>
            <a:custGeom>
              <a:avLst/>
              <a:gdLst>
                <a:gd name="connsiteX0" fmla="*/ 51469 w 69801"/>
                <a:gd name="connsiteY0" fmla="*/ 125266 h 125265"/>
                <a:gd name="connsiteX1" fmla="*/ 50736 w 69801"/>
                <a:gd name="connsiteY1" fmla="*/ 113903 h 125265"/>
                <a:gd name="connsiteX2" fmla="*/ 46338 w 69801"/>
                <a:gd name="connsiteY2" fmla="*/ 109505 h 125265"/>
                <a:gd name="connsiteX3" fmla="*/ 40473 w 69801"/>
                <a:gd name="connsiteY3" fmla="*/ 121967 h 125265"/>
                <a:gd name="connsiteX4" fmla="*/ 23979 w 69801"/>
                <a:gd name="connsiteY4" fmla="*/ 86413 h 125265"/>
                <a:gd name="connsiteX5" fmla="*/ 2353 w 69801"/>
                <a:gd name="connsiteY5" fmla="*/ 87512 h 125265"/>
                <a:gd name="connsiteX6" fmla="*/ 20680 w 69801"/>
                <a:gd name="connsiteY6" fmla="*/ 51592 h 125265"/>
                <a:gd name="connsiteX7" fmla="*/ 9317 w 69801"/>
                <a:gd name="connsiteY7" fmla="*/ 40229 h 125265"/>
                <a:gd name="connsiteX8" fmla="*/ 25445 w 69801"/>
                <a:gd name="connsiteY8" fmla="*/ 43161 h 125265"/>
                <a:gd name="connsiteX9" fmla="*/ 10784 w 69801"/>
                <a:gd name="connsiteY9" fmla="*/ 17870 h 125265"/>
                <a:gd name="connsiteX10" fmla="*/ 40107 w 69801"/>
                <a:gd name="connsiteY10" fmla="*/ 1009 h 125265"/>
                <a:gd name="connsiteX11" fmla="*/ 44872 w 69801"/>
                <a:gd name="connsiteY11" fmla="*/ 13472 h 125265"/>
                <a:gd name="connsiteX12" fmla="*/ 53669 w 69801"/>
                <a:gd name="connsiteY12" fmla="*/ 18237 h 125265"/>
                <a:gd name="connsiteX13" fmla="*/ 45971 w 69801"/>
                <a:gd name="connsiteY13" fmla="*/ 24468 h 125265"/>
                <a:gd name="connsiteX14" fmla="*/ 43039 w 69801"/>
                <a:gd name="connsiteY14" fmla="*/ 34364 h 125265"/>
                <a:gd name="connsiteX15" fmla="*/ 43772 w 69801"/>
                <a:gd name="connsiteY15" fmla="*/ 36197 h 125265"/>
                <a:gd name="connsiteX16" fmla="*/ 34975 w 69801"/>
                <a:gd name="connsiteY16" fmla="*/ 73217 h 125265"/>
                <a:gd name="connsiteX17" fmla="*/ 38274 w 69801"/>
                <a:gd name="connsiteY17" fmla="*/ 82381 h 125265"/>
                <a:gd name="connsiteX18" fmla="*/ 65764 w 69801"/>
                <a:gd name="connsiteY18" fmla="*/ 95576 h 125265"/>
                <a:gd name="connsiteX19" fmla="*/ 66131 w 69801"/>
                <a:gd name="connsiteY19" fmla="*/ 109505 h 125265"/>
                <a:gd name="connsiteX20" fmla="*/ 51469 w 69801"/>
                <a:gd name="connsiteY20" fmla="*/ 125266 h 12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801" h="125265">
                  <a:moveTo>
                    <a:pt x="51469" y="125266"/>
                  </a:moveTo>
                  <a:cubicBezTo>
                    <a:pt x="51103" y="121600"/>
                    <a:pt x="51469" y="117935"/>
                    <a:pt x="50736" y="113903"/>
                  </a:cubicBezTo>
                  <a:cubicBezTo>
                    <a:pt x="50370" y="111337"/>
                    <a:pt x="48170" y="108405"/>
                    <a:pt x="46338" y="109505"/>
                  </a:cubicBezTo>
                  <a:cubicBezTo>
                    <a:pt x="44139" y="110604"/>
                    <a:pt x="43772" y="114636"/>
                    <a:pt x="40473" y="121967"/>
                  </a:cubicBezTo>
                  <a:cubicBezTo>
                    <a:pt x="41939" y="104007"/>
                    <a:pt x="28744" y="98142"/>
                    <a:pt x="23979" y="86413"/>
                  </a:cubicBezTo>
                  <a:cubicBezTo>
                    <a:pt x="21780" y="80548"/>
                    <a:pt x="10051" y="87146"/>
                    <a:pt x="2353" y="87512"/>
                  </a:cubicBezTo>
                  <a:cubicBezTo>
                    <a:pt x="-6077" y="69185"/>
                    <a:pt x="10051" y="62954"/>
                    <a:pt x="20680" y="51592"/>
                  </a:cubicBezTo>
                  <a:cubicBezTo>
                    <a:pt x="5286" y="55990"/>
                    <a:pt x="7851" y="47926"/>
                    <a:pt x="9317" y="40229"/>
                  </a:cubicBezTo>
                  <a:cubicBezTo>
                    <a:pt x="14815" y="38396"/>
                    <a:pt x="18847" y="46460"/>
                    <a:pt x="25445" y="43161"/>
                  </a:cubicBezTo>
                  <a:cubicBezTo>
                    <a:pt x="25812" y="31065"/>
                    <a:pt x="4552" y="28133"/>
                    <a:pt x="10784" y="17870"/>
                  </a:cubicBezTo>
                  <a:cubicBezTo>
                    <a:pt x="15915" y="9440"/>
                    <a:pt x="24346" y="-3756"/>
                    <a:pt x="40107" y="1009"/>
                  </a:cubicBezTo>
                  <a:cubicBezTo>
                    <a:pt x="37907" y="6507"/>
                    <a:pt x="32776" y="13472"/>
                    <a:pt x="44872" y="13472"/>
                  </a:cubicBezTo>
                  <a:cubicBezTo>
                    <a:pt x="49270" y="13472"/>
                    <a:pt x="52936" y="14205"/>
                    <a:pt x="53669" y="18237"/>
                  </a:cubicBezTo>
                  <a:cubicBezTo>
                    <a:pt x="54768" y="23735"/>
                    <a:pt x="48904" y="22635"/>
                    <a:pt x="45971" y="24468"/>
                  </a:cubicBezTo>
                  <a:cubicBezTo>
                    <a:pt x="41573" y="26667"/>
                    <a:pt x="26545" y="25568"/>
                    <a:pt x="43039" y="34364"/>
                  </a:cubicBezTo>
                  <a:cubicBezTo>
                    <a:pt x="43406" y="34731"/>
                    <a:pt x="43772" y="35831"/>
                    <a:pt x="43772" y="36197"/>
                  </a:cubicBezTo>
                  <a:cubicBezTo>
                    <a:pt x="24712" y="44627"/>
                    <a:pt x="40840" y="61488"/>
                    <a:pt x="34975" y="73217"/>
                  </a:cubicBezTo>
                  <a:cubicBezTo>
                    <a:pt x="32776" y="77249"/>
                    <a:pt x="31310" y="82747"/>
                    <a:pt x="38274" y="82381"/>
                  </a:cubicBezTo>
                  <a:cubicBezTo>
                    <a:pt x="50003" y="81648"/>
                    <a:pt x="54768" y="93377"/>
                    <a:pt x="65764" y="95576"/>
                  </a:cubicBezTo>
                  <a:cubicBezTo>
                    <a:pt x="70896" y="96676"/>
                    <a:pt x="71262" y="106939"/>
                    <a:pt x="66131" y="109505"/>
                  </a:cubicBezTo>
                  <a:cubicBezTo>
                    <a:pt x="58800" y="113537"/>
                    <a:pt x="58434" y="122334"/>
                    <a:pt x="51469" y="125266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6D6B62A2-7038-42DC-9CC8-A852788FE0FA}"/>
                </a:ext>
              </a:extLst>
            </p:cNvPr>
            <p:cNvSpPr/>
            <p:nvPr/>
          </p:nvSpPr>
          <p:spPr>
            <a:xfrm>
              <a:off x="11844225" y="6020388"/>
              <a:ext cx="20584" cy="16065"/>
            </a:xfrm>
            <a:custGeom>
              <a:avLst/>
              <a:gdLst>
                <a:gd name="connsiteX0" fmla="*/ 20584 w 20584"/>
                <a:gd name="connsiteY0" fmla="*/ 4100 h 16065"/>
                <a:gd name="connsiteX1" fmla="*/ 13987 w 20584"/>
                <a:gd name="connsiteY1" fmla="*/ 15830 h 16065"/>
                <a:gd name="connsiteX2" fmla="*/ 58 w 20584"/>
                <a:gd name="connsiteY2" fmla="*/ 8132 h 16065"/>
                <a:gd name="connsiteX3" fmla="*/ 1524 w 20584"/>
                <a:gd name="connsiteY3" fmla="*/ 3367 h 16065"/>
                <a:gd name="connsiteX4" fmla="*/ 20584 w 20584"/>
                <a:gd name="connsiteY4" fmla="*/ 4100 h 16065"/>
                <a:gd name="connsiteX5" fmla="*/ 20584 w 20584"/>
                <a:gd name="connsiteY5" fmla="*/ 4100 h 1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84" h="16065">
                  <a:moveTo>
                    <a:pt x="20584" y="4100"/>
                  </a:moveTo>
                  <a:cubicBezTo>
                    <a:pt x="11421" y="4100"/>
                    <a:pt x="26816" y="18029"/>
                    <a:pt x="13987" y="15830"/>
                  </a:cubicBezTo>
                  <a:cubicBezTo>
                    <a:pt x="8489" y="14730"/>
                    <a:pt x="2624" y="13997"/>
                    <a:pt x="58" y="8132"/>
                  </a:cubicBezTo>
                  <a:cubicBezTo>
                    <a:pt x="-308" y="7033"/>
                    <a:pt x="1158" y="3367"/>
                    <a:pt x="1524" y="3367"/>
                  </a:cubicBezTo>
                  <a:cubicBezTo>
                    <a:pt x="8122" y="4100"/>
                    <a:pt x="14720" y="-5063"/>
                    <a:pt x="20584" y="4100"/>
                  </a:cubicBezTo>
                  <a:lnTo>
                    <a:pt x="20584" y="4100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5094B8E5-7D14-4104-9A8F-DE6FB00C1F48}"/>
                </a:ext>
              </a:extLst>
            </p:cNvPr>
            <p:cNvSpPr/>
            <p:nvPr/>
          </p:nvSpPr>
          <p:spPr>
            <a:xfrm>
              <a:off x="11791136" y="6406421"/>
              <a:ext cx="11729" cy="11282"/>
            </a:xfrm>
            <a:custGeom>
              <a:avLst/>
              <a:gdLst>
                <a:gd name="connsiteX0" fmla="*/ 0 w 11729"/>
                <a:gd name="connsiteY0" fmla="*/ 4765 h 11282"/>
                <a:gd name="connsiteX1" fmla="*/ 6964 w 11729"/>
                <a:gd name="connsiteY1" fmla="*/ 0 h 11282"/>
                <a:gd name="connsiteX2" fmla="*/ 11729 w 11729"/>
                <a:gd name="connsiteY2" fmla="*/ 6598 h 11282"/>
                <a:gd name="connsiteX3" fmla="*/ 5498 w 11729"/>
                <a:gd name="connsiteY3" fmla="*/ 10996 h 11282"/>
                <a:gd name="connsiteX4" fmla="*/ 0 w 11729"/>
                <a:gd name="connsiteY4" fmla="*/ 4765 h 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11282">
                  <a:moveTo>
                    <a:pt x="0" y="4765"/>
                  </a:moveTo>
                  <a:cubicBezTo>
                    <a:pt x="1100" y="1466"/>
                    <a:pt x="3665" y="0"/>
                    <a:pt x="6964" y="0"/>
                  </a:cubicBezTo>
                  <a:cubicBezTo>
                    <a:pt x="10630" y="366"/>
                    <a:pt x="11729" y="3665"/>
                    <a:pt x="11729" y="6598"/>
                  </a:cubicBezTo>
                  <a:cubicBezTo>
                    <a:pt x="11363" y="9896"/>
                    <a:pt x="8797" y="12096"/>
                    <a:pt x="5498" y="10996"/>
                  </a:cubicBezTo>
                  <a:cubicBezTo>
                    <a:pt x="2199" y="10629"/>
                    <a:pt x="0" y="8430"/>
                    <a:pt x="0" y="476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C23078ED-9015-4C71-9F0B-161C701BE5DE}"/>
                </a:ext>
              </a:extLst>
            </p:cNvPr>
            <p:cNvSpPr/>
            <p:nvPr/>
          </p:nvSpPr>
          <p:spPr>
            <a:xfrm>
              <a:off x="11128599" y="6650021"/>
              <a:ext cx="337783" cy="117441"/>
            </a:xfrm>
            <a:custGeom>
              <a:avLst/>
              <a:gdLst>
                <a:gd name="connsiteX0" fmla="*/ 201 w 337783"/>
                <a:gd name="connsiteY0" fmla="*/ 39368 h 117441"/>
                <a:gd name="connsiteX1" fmla="*/ 13763 w 337783"/>
                <a:gd name="connsiteY1" fmla="*/ 11878 h 117441"/>
                <a:gd name="connsiteX2" fmla="*/ 28425 w 337783"/>
                <a:gd name="connsiteY2" fmla="*/ 9312 h 117441"/>
                <a:gd name="connsiteX3" fmla="*/ 48218 w 337783"/>
                <a:gd name="connsiteY3" fmla="*/ 25073 h 117441"/>
                <a:gd name="connsiteX4" fmla="*/ 73142 w 337783"/>
                <a:gd name="connsiteY4" fmla="*/ 16643 h 117441"/>
                <a:gd name="connsiteX5" fmla="*/ 101366 w 337783"/>
                <a:gd name="connsiteY5" fmla="*/ 6013 h 117441"/>
                <a:gd name="connsiteX6" fmla="*/ 113095 w 337783"/>
                <a:gd name="connsiteY6" fmla="*/ 8212 h 117441"/>
                <a:gd name="connsiteX7" fmla="*/ 136554 w 337783"/>
                <a:gd name="connsiteY7" fmla="*/ 19209 h 117441"/>
                <a:gd name="connsiteX8" fmla="*/ 150116 w 337783"/>
                <a:gd name="connsiteY8" fmla="*/ 17376 h 117441"/>
                <a:gd name="connsiteX9" fmla="*/ 157446 w 337783"/>
                <a:gd name="connsiteY9" fmla="*/ 17376 h 117441"/>
                <a:gd name="connsiteX10" fmla="*/ 165510 w 337783"/>
                <a:gd name="connsiteY10" fmla="*/ 6380 h 117441"/>
                <a:gd name="connsiteX11" fmla="*/ 170642 w 337783"/>
                <a:gd name="connsiteY11" fmla="*/ 15543 h 117441"/>
                <a:gd name="connsiteX12" fmla="*/ 198865 w 337783"/>
                <a:gd name="connsiteY12" fmla="*/ 40101 h 117441"/>
                <a:gd name="connsiteX13" fmla="*/ 217559 w 337783"/>
                <a:gd name="connsiteY13" fmla="*/ 40101 h 117441"/>
                <a:gd name="connsiteX14" fmla="*/ 228921 w 337783"/>
                <a:gd name="connsiteY14" fmla="*/ 54396 h 117441"/>
                <a:gd name="connsiteX15" fmla="*/ 239917 w 337783"/>
                <a:gd name="connsiteY15" fmla="*/ 21041 h 117441"/>
                <a:gd name="connsiteX16" fmla="*/ 252746 w 337783"/>
                <a:gd name="connsiteY16" fmla="*/ 41934 h 117441"/>
                <a:gd name="connsiteX17" fmla="*/ 262276 w 337783"/>
                <a:gd name="connsiteY17" fmla="*/ 53663 h 117441"/>
                <a:gd name="connsiteX18" fmla="*/ 286834 w 337783"/>
                <a:gd name="connsiteY18" fmla="*/ 71624 h 117441"/>
                <a:gd name="connsiteX19" fmla="*/ 297464 w 337783"/>
                <a:gd name="connsiteY19" fmla="*/ 42667 h 117441"/>
                <a:gd name="connsiteX20" fmla="*/ 320556 w 337783"/>
                <a:gd name="connsiteY20" fmla="*/ 61361 h 117441"/>
                <a:gd name="connsiteX21" fmla="*/ 323855 w 337783"/>
                <a:gd name="connsiteY21" fmla="*/ 48898 h 117441"/>
                <a:gd name="connsiteX22" fmla="*/ 329353 w 337783"/>
                <a:gd name="connsiteY22" fmla="*/ 42667 h 117441"/>
                <a:gd name="connsiteX23" fmla="*/ 336317 w 337783"/>
                <a:gd name="connsiteY23" fmla="*/ 49998 h 117441"/>
                <a:gd name="connsiteX24" fmla="*/ 337783 w 337783"/>
                <a:gd name="connsiteY24" fmla="*/ 69791 h 117441"/>
                <a:gd name="connsiteX25" fmla="*/ 326421 w 337783"/>
                <a:gd name="connsiteY25" fmla="*/ 77488 h 117441"/>
                <a:gd name="connsiteX26" fmla="*/ 303695 w 337783"/>
                <a:gd name="connsiteY26" fmla="*/ 84819 h 117441"/>
                <a:gd name="connsiteX27" fmla="*/ 160745 w 337783"/>
                <a:gd name="connsiteY27" fmla="*/ 117441 h 117441"/>
                <a:gd name="connsiteX28" fmla="*/ 157813 w 337783"/>
                <a:gd name="connsiteY28" fmla="*/ 107911 h 117441"/>
                <a:gd name="connsiteX29" fmla="*/ 153414 w 337783"/>
                <a:gd name="connsiteY29" fmla="*/ 105345 h 117441"/>
                <a:gd name="connsiteX30" fmla="*/ 142785 w 337783"/>
                <a:gd name="connsiteY30" fmla="*/ 99480 h 117441"/>
                <a:gd name="connsiteX31" fmla="*/ 111262 w 337783"/>
                <a:gd name="connsiteY31" fmla="*/ 56596 h 117441"/>
                <a:gd name="connsiteX32" fmla="*/ 113828 w 337783"/>
                <a:gd name="connsiteY32" fmla="*/ 76389 h 117441"/>
                <a:gd name="connsiteX33" fmla="*/ 101732 w 337783"/>
                <a:gd name="connsiteY33" fmla="*/ 74922 h 117441"/>
                <a:gd name="connsiteX34" fmla="*/ 72409 w 337783"/>
                <a:gd name="connsiteY34" fmla="*/ 99114 h 117441"/>
                <a:gd name="connsiteX35" fmla="*/ 54815 w 337783"/>
                <a:gd name="connsiteY35" fmla="*/ 102047 h 117441"/>
                <a:gd name="connsiteX36" fmla="*/ 63246 w 337783"/>
                <a:gd name="connsiteY36" fmla="*/ 86285 h 117441"/>
                <a:gd name="connsiteX37" fmla="*/ 56282 w 337783"/>
                <a:gd name="connsiteY37" fmla="*/ 82986 h 117441"/>
                <a:gd name="connsiteX38" fmla="*/ 41620 w 337783"/>
                <a:gd name="connsiteY38" fmla="*/ 78221 h 117441"/>
                <a:gd name="connsiteX39" fmla="*/ 39421 w 337783"/>
                <a:gd name="connsiteY39" fmla="*/ 71624 h 117441"/>
                <a:gd name="connsiteX40" fmla="*/ 10831 w 337783"/>
                <a:gd name="connsiteY40" fmla="*/ 55129 h 117441"/>
                <a:gd name="connsiteX41" fmla="*/ 201 w 337783"/>
                <a:gd name="connsiteY41" fmla="*/ 39368 h 11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7783" h="117441">
                  <a:moveTo>
                    <a:pt x="201" y="39368"/>
                  </a:moveTo>
                  <a:cubicBezTo>
                    <a:pt x="1667" y="28739"/>
                    <a:pt x="11564" y="22507"/>
                    <a:pt x="13763" y="11878"/>
                  </a:cubicBezTo>
                  <a:cubicBezTo>
                    <a:pt x="15229" y="3448"/>
                    <a:pt x="28425" y="8579"/>
                    <a:pt x="28425" y="9312"/>
                  </a:cubicBezTo>
                  <a:cubicBezTo>
                    <a:pt x="31723" y="18842"/>
                    <a:pt x="42353" y="18842"/>
                    <a:pt x="48218" y="25073"/>
                  </a:cubicBezTo>
                  <a:cubicBezTo>
                    <a:pt x="59214" y="36069"/>
                    <a:pt x="69477" y="32037"/>
                    <a:pt x="73142" y="16643"/>
                  </a:cubicBezTo>
                  <a:cubicBezTo>
                    <a:pt x="77174" y="-584"/>
                    <a:pt x="87437" y="-4983"/>
                    <a:pt x="101366" y="6013"/>
                  </a:cubicBezTo>
                  <a:cubicBezTo>
                    <a:pt x="105764" y="9312"/>
                    <a:pt x="109063" y="8212"/>
                    <a:pt x="113095" y="8212"/>
                  </a:cubicBezTo>
                  <a:cubicBezTo>
                    <a:pt x="122259" y="8212"/>
                    <a:pt x="130689" y="9312"/>
                    <a:pt x="136554" y="19209"/>
                  </a:cubicBezTo>
                  <a:cubicBezTo>
                    <a:pt x="141319" y="27273"/>
                    <a:pt x="146450" y="24340"/>
                    <a:pt x="150116" y="17376"/>
                  </a:cubicBezTo>
                  <a:cubicBezTo>
                    <a:pt x="152681" y="17376"/>
                    <a:pt x="155247" y="17376"/>
                    <a:pt x="157446" y="17376"/>
                  </a:cubicBezTo>
                  <a:cubicBezTo>
                    <a:pt x="160745" y="14077"/>
                    <a:pt x="159279" y="6380"/>
                    <a:pt x="165510" y="6380"/>
                  </a:cubicBezTo>
                  <a:cubicBezTo>
                    <a:pt x="172474" y="6013"/>
                    <a:pt x="168809" y="14077"/>
                    <a:pt x="170642" y="15543"/>
                  </a:cubicBezTo>
                  <a:cubicBezTo>
                    <a:pt x="180905" y="22874"/>
                    <a:pt x="186403" y="35336"/>
                    <a:pt x="198865" y="40101"/>
                  </a:cubicBezTo>
                  <a:cubicBezTo>
                    <a:pt x="205096" y="34237"/>
                    <a:pt x="211327" y="38269"/>
                    <a:pt x="217559" y="40101"/>
                  </a:cubicBezTo>
                  <a:cubicBezTo>
                    <a:pt x="230021" y="41201"/>
                    <a:pt x="229654" y="49265"/>
                    <a:pt x="228921" y="54396"/>
                  </a:cubicBezTo>
                  <a:cubicBezTo>
                    <a:pt x="226355" y="44133"/>
                    <a:pt x="228555" y="30938"/>
                    <a:pt x="239917" y="21041"/>
                  </a:cubicBezTo>
                  <a:cubicBezTo>
                    <a:pt x="254213" y="21774"/>
                    <a:pt x="253479" y="35336"/>
                    <a:pt x="252746" y="41934"/>
                  </a:cubicBezTo>
                  <a:cubicBezTo>
                    <a:pt x="251280" y="52564"/>
                    <a:pt x="252746" y="53297"/>
                    <a:pt x="262276" y="53663"/>
                  </a:cubicBezTo>
                  <a:cubicBezTo>
                    <a:pt x="272906" y="54396"/>
                    <a:pt x="280237" y="62827"/>
                    <a:pt x="286834" y="71624"/>
                  </a:cubicBezTo>
                  <a:cubicBezTo>
                    <a:pt x="293432" y="62460"/>
                    <a:pt x="294532" y="52564"/>
                    <a:pt x="297464" y="42667"/>
                  </a:cubicBezTo>
                  <a:cubicBezTo>
                    <a:pt x="306994" y="45600"/>
                    <a:pt x="315791" y="49631"/>
                    <a:pt x="320556" y="61361"/>
                  </a:cubicBezTo>
                  <a:cubicBezTo>
                    <a:pt x="322022" y="55863"/>
                    <a:pt x="322389" y="52197"/>
                    <a:pt x="323855" y="48898"/>
                  </a:cubicBezTo>
                  <a:cubicBezTo>
                    <a:pt x="324954" y="46332"/>
                    <a:pt x="325321" y="41934"/>
                    <a:pt x="329353" y="42667"/>
                  </a:cubicBezTo>
                  <a:cubicBezTo>
                    <a:pt x="333385" y="43034"/>
                    <a:pt x="337050" y="47066"/>
                    <a:pt x="336317" y="49998"/>
                  </a:cubicBezTo>
                  <a:cubicBezTo>
                    <a:pt x="334484" y="56962"/>
                    <a:pt x="336317" y="63193"/>
                    <a:pt x="337783" y="69791"/>
                  </a:cubicBezTo>
                  <a:cubicBezTo>
                    <a:pt x="335584" y="74556"/>
                    <a:pt x="331919" y="77122"/>
                    <a:pt x="326421" y="77488"/>
                  </a:cubicBezTo>
                  <a:cubicBezTo>
                    <a:pt x="320556" y="85185"/>
                    <a:pt x="314325" y="91417"/>
                    <a:pt x="303695" y="84819"/>
                  </a:cubicBezTo>
                  <a:cubicBezTo>
                    <a:pt x="256778" y="99114"/>
                    <a:pt x="206929" y="100214"/>
                    <a:pt x="160745" y="117441"/>
                  </a:cubicBezTo>
                  <a:cubicBezTo>
                    <a:pt x="158179" y="114509"/>
                    <a:pt x="156713" y="111210"/>
                    <a:pt x="157813" y="107911"/>
                  </a:cubicBezTo>
                  <a:cubicBezTo>
                    <a:pt x="160379" y="99114"/>
                    <a:pt x="154514" y="106445"/>
                    <a:pt x="153414" y="105345"/>
                  </a:cubicBezTo>
                  <a:cubicBezTo>
                    <a:pt x="148649" y="105345"/>
                    <a:pt x="145350" y="102779"/>
                    <a:pt x="142785" y="99480"/>
                  </a:cubicBezTo>
                  <a:cubicBezTo>
                    <a:pt x="136187" y="84453"/>
                    <a:pt x="125924" y="71624"/>
                    <a:pt x="111262" y="56596"/>
                  </a:cubicBezTo>
                  <a:cubicBezTo>
                    <a:pt x="111629" y="66492"/>
                    <a:pt x="117127" y="70158"/>
                    <a:pt x="113828" y="76389"/>
                  </a:cubicBezTo>
                  <a:cubicBezTo>
                    <a:pt x="106864" y="89951"/>
                    <a:pt x="103565" y="71257"/>
                    <a:pt x="101732" y="74922"/>
                  </a:cubicBezTo>
                  <a:cubicBezTo>
                    <a:pt x="95868" y="87751"/>
                    <a:pt x="65445" y="68691"/>
                    <a:pt x="72409" y="99114"/>
                  </a:cubicBezTo>
                  <a:cubicBezTo>
                    <a:pt x="73875" y="106078"/>
                    <a:pt x="61780" y="98381"/>
                    <a:pt x="54815" y="102047"/>
                  </a:cubicBezTo>
                  <a:cubicBezTo>
                    <a:pt x="55915" y="93983"/>
                    <a:pt x="66911" y="94349"/>
                    <a:pt x="63246" y="86285"/>
                  </a:cubicBezTo>
                  <a:cubicBezTo>
                    <a:pt x="61780" y="83353"/>
                    <a:pt x="62146" y="75656"/>
                    <a:pt x="56282" y="82986"/>
                  </a:cubicBezTo>
                  <a:cubicBezTo>
                    <a:pt x="47485" y="93616"/>
                    <a:pt x="44552" y="86285"/>
                    <a:pt x="41620" y="78221"/>
                  </a:cubicBezTo>
                  <a:cubicBezTo>
                    <a:pt x="40887" y="76022"/>
                    <a:pt x="39421" y="71624"/>
                    <a:pt x="39421" y="71624"/>
                  </a:cubicBezTo>
                  <a:cubicBezTo>
                    <a:pt x="23660" y="76022"/>
                    <a:pt x="21827" y="55496"/>
                    <a:pt x="10831" y="55129"/>
                  </a:cubicBezTo>
                  <a:cubicBezTo>
                    <a:pt x="-2365" y="54763"/>
                    <a:pt x="201" y="47432"/>
                    <a:pt x="201" y="39368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42A34B88-D384-4D51-8C6E-7CD2B2A40CA9}"/>
                </a:ext>
              </a:extLst>
            </p:cNvPr>
            <p:cNvSpPr/>
            <p:nvPr/>
          </p:nvSpPr>
          <p:spPr>
            <a:xfrm>
              <a:off x="11449182" y="6829776"/>
              <a:ext cx="105536" cy="81735"/>
            </a:xfrm>
            <a:custGeom>
              <a:avLst/>
              <a:gdLst>
                <a:gd name="connsiteX0" fmla="*/ 2906 w 105536"/>
                <a:gd name="connsiteY0" fmla="*/ 54978 h 81735"/>
                <a:gd name="connsiteX1" fmla="*/ 6204 w 105536"/>
                <a:gd name="connsiteY1" fmla="*/ 6228 h 81735"/>
                <a:gd name="connsiteX2" fmla="*/ 12802 w 105536"/>
                <a:gd name="connsiteY2" fmla="*/ 730 h 81735"/>
                <a:gd name="connsiteX3" fmla="*/ 31496 w 105536"/>
                <a:gd name="connsiteY3" fmla="*/ 24189 h 81735"/>
                <a:gd name="connsiteX4" fmla="*/ 52755 w 105536"/>
                <a:gd name="connsiteY4" fmla="*/ 10627 h 81735"/>
                <a:gd name="connsiteX5" fmla="*/ 47990 w 105536"/>
                <a:gd name="connsiteY5" fmla="*/ 19790 h 81735"/>
                <a:gd name="connsiteX6" fmla="*/ 50556 w 105536"/>
                <a:gd name="connsiteY6" fmla="*/ 36284 h 81735"/>
                <a:gd name="connsiteX7" fmla="*/ 63384 w 105536"/>
                <a:gd name="connsiteY7" fmla="*/ 30053 h 81735"/>
                <a:gd name="connsiteX8" fmla="*/ 67783 w 105536"/>
                <a:gd name="connsiteY8" fmla="*/ 21989 h 81735"/>
                <a:gd name="connsiteX9" fmla="*/ 78412 w 105536"/>
                <a:gd name="connsiteY9" fmla="*/ 15392 h 81735"/>
                <a:gd name="connsiteX10" fmla="*/ 78046 w 105536"/>
                <a:gd name="connsiteY10" fmla="*/ 31519 h 81735"/>
                <a:gd name="connsiteX11" fmla="*/ 86476 w 105536"/>
                <a:gd name="connsiteY11" fmla="*/ 57910 h 81735"/>
                <a:gd name="connsiteX12" fmla="*/ 105536 w 105536"/>
                <a:gd name="connsiteY12" fmla="*/ 66707 h 81735"/>
                <a:gd name="connsiteX13" fmla="*/ 88676 w 105536"/>
                <a:gd name="connsiteY13" fmla="*/ 81735 h 81735"/>
                <a:gd name="connsiteX14" fmla="*/ 69616 w 105536"/>
                <a:gd name="connsiteY14" fmla="*/ 61575 h 81735"/>
                <a:gd name="connsiteX15" fmla="*/ 58619 w 105536"/>
                <a:gd name="connsiteY15" fmla="*/ 72205 h 81735"/>
                <a:gd name="connsiteX16" fmla="*/ 54588 w 105536"/>
                <a:gd name="connsiteY16" fmla="*/ 51312 h 81735"/>
                <a:gd name="connsiteX17" fmla="*/ 27464 w 105536"/>
                <a:gd name="connsiteY17" fmla="*/ 63042 h 81735"/>
                <a:gd name="connsiteX18" fmla="*/ 1073 w 105536"/>
                <a:gd name="connsiteY18" fmla="*/ 61575 h 81735"/>
                <a:gd name="connsiteX19" fmla="*/ 2906 w 105536"/>
                <a:gd name="connsiteY19" fmla="*/ 54978 h 81735"/>
                <a:gd name="connsiteX20" fmla="*/ 13902 w 105536"/>
                <a:gd name="connsiteY20" fmla="*/ 48013 h 81735"/>
                <a:gd name="connsiteX21" fmla="*/ 2906 w 105536"/>
                <a:gd name="connsiteY21" fmla="*/ 54978 h 8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536" h="81735">
                  <a:moveTo>
                    <a:pt x="2906" y="54978"/>
                  </a:moveTo>
                  <a:cubicBezTo>
                    <a:pt x="2906" y="38850"/>
                    <a:pt x="-1126" y="21989"/>
                    <a:pt x="6204" y="6228"/>
                  </a:cubicBezTo>
                  <a:cubicBezTo>
                    <a:pt x="7671" y="2929"/>
                    <a:pt x="12436" y="-1836"/>
                    <a:pt x="12802" y="730"/>
                  </a:cubicBezTo>
                  <a:cubicBezTo>
                    <a:pt x="13902" y="13559"/>
                    <a:pt x="34061" y="7694"/>
                    <a:pt x="31496" y="24189"/>
                  </a:cubicBezTo>
                  <a:cubicBezTo>
                    <a:pt x="31496" y="2563"/>
                    <a:pt x="44691" y="12093"/>
                    <a:pt x="52755" y="10627"/>
                  </a:cubicBezTo>
                  <a:cubicBezTo>
                    <a:pt x="55687" y="16858"/>
                    <a:pt x="50189" y="17224"/>
                    <a:pt x="47990" y="19790"/>
                  </a:cubicBezTo>
                  <a:cubicBezTo>
                    <a:pt x="42492" y="26388"/>
                    <a:pt x="46524" y="33352"/>
                    <a:pt x="50556" y="36284"/>
                  </a:cubicBezTo>
                  <a:cubicBezTo>
                    <a:pt x="54221" y="39217"/>
                    <a:pt x="61185" y="36651"/>
                    <a:pt x="63384" y="30053"/>
                  </a:cubicBezTo>
                  <a:cubicBezTo>
                    <a:pt x="64484" y="27121"/>
                    <a:pt x="65950" y="24555"/>
                    <a:pt x="67783" y="21989"/>
                  </a:cubicBezTo>
                  <a:cubicBezTo>
                    <a:pt x="70715" y="18324"/>
                    <a:pt x="72914" y="10627"/>
                    <a:pt x="78412" y="15392"/>
                  </a:cubicBezTo>
                  <a:cubicBezTo>
                    <a:pt x="82811" y="19057"/>
                    <a:pt x="82811" y="28221"/>
                    <a:pt x="78046" y="31519"/>
                  </a:cubicBezTo>
                  <a:cubicBezTo>
                    <a:pt x="50922" y="49480"/>
                    <a:pt x="83911" y="49113"/>
                    <a:pt x="86476" y="57910"/>
                  </a:cubicBezTo>
                  <a:cubicBezTo>
                    <a:pt x="87943" y="61942"/>
                    <a:pt x="98206" y="63408"/>
                    <a:pt x="105536" y="66707"/>
                  </a:cubicBezTo>
                  <a:cubicBezTo>
                    <a:pt x="100038" y="71472"/>
                    <a:pt x="95640" y="75504"/>
                    <a:pt x="88676" y="81735"/>
                  </a:cubicBezTo>
                  <a:cubicBezTo>
                    <a:pt x="89775" y="65241"/>
                    <a:pt x="80245" y="64141"/>
                    <a:pt x="69616" y="61575"/>
                  </a:cubicBezTo>
                  <a:cubicBezTo>
                    <a:pt x="58986" y="59010"/>
                    <a:pt x="61552" y="68540"/>
                    <a:pt x="58619" y="72205"/>
                  </a:cubicBezTo>
                  <a:cubicBezTo>
                    <a:pt x="49823" y="65241"/>
                    <a:pt x="64851" y="52412"/>
                    <a:pt x="54588" y="51312"/>
                  </a:cubicBezTo>
                  <a:cubicBezTo>
                    <a:pt x="45791" y="50213"/>
                    <a:pt x="31496" y="55711"/>
                    <a:pt x="27464" y="63042"/>
                  </a:cubicBezTo>
                  <a:cubicBezTo>
                    <a:pt x="15734" y="83934"/>
                    <a:pt x="9137" y="66707"/>
                    <a:pt x="1073" y="61575"/>
                  </a:cubicBezTo>
                  <a:cubicBezTo>
                    <a:pt x="-1126" y="59743"/>
                    <a:pt x="340" y="56444"/>
                    <a:pt x="2906" y="54978"/>
                  </a:cubicBezTo>
                  <a:cubicBezTo>
                    <a:pt x="9503" y="57544"/>
                    <a:pt x="10236" y="50946"/>
                    <a:pt x="13902" y="48013"/>
                  </a:cubicBezTo>
                  <a:cubicBezTo>
                    <a:pt x="8404" y="48747"/>
                    <a:pt x="9503" y="57910"/>
                    <a:pt x="2906" y="54978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18A77655-AC10-418E-B892-785DD76F910F}"/>
                </a:ext>
              </a:extLst>
            </p:cNvPr>
            <p:cNvSpPr/>
            <p:nvPr/>
          </p:nvSpPr>
          <p:spPr>
            <a:xfrm>
              <a:off x="11194777" y="6764864"/>
              <a:ext cx="87683" cy="73664"/>
            </a:xfrm>
            <a:custGeom>
              <a:avLst/>
              <a:gdLst>
                <a:gd name="connsiteX0" fmla="*/ 28223 w 87683"/>
                <a:gd name="connsiteY0" fmla="*/ 11029 h 73664"/>
                <a:gd name="connsiteX1" fmla="*/ 54614 w 87683"/>
                <a:gd name="connsiteY1" fmla="*/ 6997 h 73664"/>
                <a:gd name="connsiteX2" fmla="*/ 84670 w 87683"/>
                <a:gd name="connsiteY2" fmla="*/ 5164 h 73664"/>
                <a:gd name="connsiteX3" fmla="*/ 73674 w 87683"/>
                <a:gd name="connsiteY3" fmla="*/ 41085 h 73664"/>
                <a:gd name="connsiteX4" fmla="*/ 62312 w 87683"/>
                <a:gd name="connsiteY4" fmla="*/ 38886 h 73664"/>
                <a:gd name="connsiteX5" fmla="*/ 57913 w 87683"/>
                <a:gd name="connsiteY5" fmla="*/ 60512 h 73664"/>
                <a:gd name="connsiteX6" fmla="*/ 60479 w 87683"/>
                <a:gd name="connsiteY6" fmla="*/ 72241 h 73664"/>
                <a:gd name="connsiteX7" fmla="*/ 46550 w 87683"/>
                <a:gd name="connsiteY7" fmla="*/ 70041 h 73664"/>
                <a:gd name="connsiteX8" fmla="*/ 47284 w 87683"/>
                <a:gd name="connsiteY8" fmla="*/ 62344 h 73664"/>
                <a:gd name="connsiteX9" fmla="*/ 42885 w 87683"/>
                <a:gd name="connsiteY9" fmla="*/ 57946 h 73664"/>
                <a:gd name="connsiteX10" fmla="*/ 26757 w 87683"/>
                <a:gd name="connsiteY10" fmla="*/ 58312 h 73664"/>
                <a:gd name="connsiteX11" fmla="*/ 11729 w 87683"/>
                <a:gd name="connsiteY11" fmla="*/ 69675 h 73664"/>
                <a:gd name="connsiteX12" fmla="*/ 0 w 87683"/>
                <a:gd name="connsiteY12" fmla="*/ 20559 h 73664"/>
                <a:gd name="connsiteX13" fmla="*/ 28223 w 87683"/>
                <a:gd name="connsiteY13" fmla="*/ 11029 h 7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83" h="73664">
                  <a:moveTo>
                    <a:pt x="28223" y="11029"/>
                  </a:moveTo>
                  <a:cubicBezTo>
                    <a:pt x="37020" y="9562"/>
                    <a:pt x="45817" y="8463"/>
                    <a:pt x="54614" y="6997"/>
                  </a:cubicBezTo>
                  <a:cubicBezTo>
                    <a:pt x="64511" y="2965"/>
                    <a:pt x="78073" y="-5465"/>
                    <a:pt x="84670" y="5164"/>
                  </a:cubicBezTo>
                  <a:cubicBezTo>
                    <a:pt x="92001" y="17260"/>
                    <a:pt x="85037" y="31188"/>
                    <a:pt x="73674" y="41085"/>
                  </a:cubicBezTo>
                  <a:cubicBezTo>
                    <a:pt x="69642" y="40352"/>
                    <a:pt x="61945" y="36320"/>
                    <a:pt x="62312" y="38886"/>
                  </a:cubicBezTo>
                  <a:cubicBezTo>
                    <a:pt x="64144" y="47316"/>
                    <a:pt x="50949" y="52814"/>
                    <a:pt x="57913" y="60512"/>
                  </a:cubicBezTo>
                  <a:cubicBezTo>
                    <a:pt x="61212" y="64543"/>
                    <a:pt x="65977" y="67842"/>
                    <a:pt x="60479" y="72241"/>
                  </a:cubicBezTo>
                  <a:cubicBezTo>
                    <a:pt x="56080" y="75906"/>
                    <a:pt x="50949" y="71508"/>
                    <a:pt x="46550" y="70041"/>
                  </a:cubicBezTo>
                  <a:cubicBezTo>
                    <a:pt x="38487" y="67109"/>
                    <a:pt x="43985" y="65643"/>
                    <a:pt x="47284" y="62344"/>
                  </a:cubicBezTo>
                  <a:cubicBezTo>
                    <a:pt x="50582" y="59045"/>
                    <a:pt x="46184" y="57213"/>
                    <a:pt x="42885" y="57946"/>
                  </a:cubicBezTo>
                  <a:cubicBezTo>
                    <a:pt x="37387" y="59045"/>
                    <a:pt x="30423" y="45483"/>
                    <a:pt x="26757" y="58312"/>
                  </a:cubicBezTo>
                  <a:cubicBezTo>
                    <a:pt x="24558" y="66376"/>
                    <a:pt x="17960" y="64910"/>
                    <a:pt x="11729" y="69675"/>
                  </a:cubicBezTo>
                  <a:cubicBezTo>
                    <a:pt x="27124" y="47683"/>
                    <a:pt x="7331" y="36320"/>
                    <a:pt x="0" y="20559"/>
                  </a:cubicBezTo>
                  <a:cubicBezTo>
                    <a:pt x="9163" y="15427"/>
                    <a:pt x="23092" y="24957"/>
                    <a:pt x="28223" y="1102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832EE0A1-EC89-4914-8A06-9138749A0A2C}"/>
                </a:ext>
              </a:extLst>
            </p:cNvPr>
            <p:cNvSpPr/>
            <p:nvPr/>
          </p:nvSpPr>
          <p:spPr>
            <a:xfrm>
              <a:off x="11425330" y="6727509"/>
              <a:ext cx="47649" cy="50538"/>
            </a:xfrm>
            <a:custGeom>
              <a:avLst/>
              <a:gdLst>
                <a:gd name="connsiteX0" fmla="*/ 7697 w 47649"/>
                <a:gd name="connsiteY0" fmla="*/ 7331 h 50538"/>
                <a:gd name="connsiteX1" fmla="*/ 30423 w 47649"/>
                <a:gd name="connsiteY1" fmla="*/ 0 h 50538"/>
                <a:gd name="connsiteX2" fmla="*/ 47650 w 47649"/>
                <a:gd name="connsiteY2" fmla="*/ 6964 h 50538"/>
                <a:gd name="connsiteX3" fmla="*/ 26391 w 47649"/>
                <a:gd name="connsiteY3" fmla="*/ 38487 h 50538"/>
                <a:gd name="connsiteX4" fmla="*/ 11363 w 47649"/>
                <a:gd name="connsiteY4" fmla="*/ 44718 h 50538"/>
                <a:gd name="connsiteX5" fmla="*/ 10263 w 47649"/>
                <a:gd name="connsiteY5" fmla="*/ 42519 h 50538"/>
                <a:gd name="connsiteX6" fmla="*/ 2199 w 47649"/>
                <a:gd name="connsiteY6" fmla="*/ 38120 h 50538"/>
                <a:gd name="connsiteX7" fmla="*/ 0 w 47649"/>
                <a:gd name="connsiteY7" fmla="*/ 37387 h 50538"/>
                <a:gd name="connsiteX8" fmla="*/ 7697 w 47649"/>
                <a:gd name="connsiteY8" fmla="*/ 7331 h 5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49" h="50538">
                  <a:moveTo>
                    <a:pt x="7697" y="7331"/>
                  </a:moveTo>
                  <a:cubicBezTo>
                    <a:pt x="16128" y="7697"/>
                    <a:pt x="22725" y="2199"/>
                    <a:pt x="30423" y="0"/>
                  </a:cubicBezTo>
                  <a:cubicBezTo>
                    <a:pt x="30056" y="19060"/>
                    <a:pt x="42518" y="0"/>
                    <a:pt x="47650" y="6964"/>
                  </a:cubicBezTo>
                  <a:cubicBezTo>
                    <a:pt x="40319" y="16494"/>
                    <a:pt x="49483" y="37020"/>
                    <a:pt x="26391" y="38487"/>
                  </a:cubicBezTo>
                  <a:cubicBezTo>
                    <a:pt x="27124" y="53515"/>
                    <a:pt x="20893" y="53148"/>
                    <a:pt x="11363" y="44718"/>
                  </a:cubicBezTo>
                  <a:cubicBezTo>
                    <a:pt x="10996" y="43985"/>
                    <a:pt x="10630" y="43252"/>
                    <a:pt x="10263" y="42519"/>
                  </a:cubicBezTo>
                  <a:cubicBezTo>
                    <a:pt x="12462" y="32256"/>
                    <a:pt x="5498" y="38120"/>
                    <a:pt x="2199" y="38120"/>
                  </a:cubicBezTo>
                  <a:cubicBezTo>
                    <a:pt x="1466" y="37753"/>
                    <a:pt x="733" y="37387"/>
                    <a:pt x="0" y="37387"/>
                  </a:cubicBezTo>
                  <a:cubicBezTo>
                    <a:pt x="2932" y="27124"/>
                    <a:pt x="5132" y="17227"/>
                    <a:pt x="7697" y="7331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F6C9021-71E2-4D45-9D00-31439763B5BA}"/>
                </a:ext>
              </a:extLst>
            </p:cNvPr>
            <p:cNvSpPr/>
            <p:nvPr/>
          </p:nvSpPr>
          <p:spPr>
            <a:xfrm>
              <a:off x="11428057" y="6776493"/>
              <a:ext cx="48854" cy="46074"/>
            </a:xfrm>
            <a:custGeom>
              <a:avLst/>
              <a:gdLst>
                <a:gd name="connsiteX0" fmla="*/ 12667 w 48854"/>
                <a:gd name="connsiteY0" fmla="*/ 10762 h 46074"/>
                <a:gd name="connsiteX1" fmla="*/ 20365 w 48854"/>
                <a:gd name="connsiteY1" fmla="*/ 12229 h 46074"/>
                <a:gd name="connsiteX2" fmla="*/ 36492 w 48854"/>
                <a:gd name="connsiteY2" fmla="*/ 16993 h 46074"/>
                <a:gd name="connsiteX3" fmla="*/ 34293 w 48854"/>
                <a:gd name="connsiteY3" fmla="*/ 866 h 46074"/>
                <a:gd name="connsiteX4" fmla="*/ 47489 w 48854"/>
                <a:gd name="connsiteY4" fmla="*/ 14428 h 46074"/>
                <a:gd name="connsiteX5" fmla="*/ 33560 w 48854"/>
                <a:gd name="connsiteY5" fmla="*/ 32021 h 46074"/>
                <a:gd name="connsiteX6" fmla="*/ 17799 w 48854"/>
                <a:gd name="connsiteY6" fmla="*/ 41551 h 46074"/>
                <a:gd name="connsiteX7" fmla="*/ 4970 w 48854"/>
                <a:gd name="connsiteY7" fmla="*/ 43384 h 46074"/>
                <a:gd name="connsiteX8" fmla="*/ 1671 w 48854"/>
                <a:gd name="connsiteY8" fmla="*/ 37153 h 46074"/>
                <a:gd name="connsiteX9" fmla="*/ 1671 w 48854"/>
                <a:gd name="connsiteY9" fmla="*/ 34587 h 46074"/>
                <a:gd name="connsiteX10" fmla="*/ 11568 w 48854"/>
                <a:gd name="connsiteY10" fmla="*/ 12595 h 46074"/>
                <a:gd name="connsiteX11" fmla="*/ 12667 w 48854"/>
                <a:gd name="connsiteY11" fmla="*/ 10762 h 4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854" h="46074">
                  <a:moveTo>
                    <a:pt x="12667" y="10762"/>
                  </a:moveTo>
                  <a:cubicBezTo>
                    <a:pt x="15233" y="10029"/>
                    <a:pt x="18165" y="7830"/>
                    <a:pt x="20365" y="12229"/>
                  </a:cubicBezTo>
                  <a:cubicBezTo>
                    <a:pt x="23663" y="19926"/>
                    <a:pt x="29162" y="21392"/>
                    <a:pt x="36492" y="16993"/>
                  </a:cubicBezTo>
                  <a:cubicBezTo>
                    <a:pt x="47489" y="10396"/>
                    <a:pt x="34660" y="6364"/>
                    <a:pt x="34293" y="866"/>
                  </a:cubicBezTo>
                  <a:cubicBezTo>
                    <a:pt x="48588" y="-3166"/>
                    <a:pt x="44556" y="7830"/>
                    <a:pt x="47489" y="14428"/>
                  </a:cubicBezTo>
                  <a:cubicBezTo>
                    <a:pt x="54453" y="30555"/>
                    <a:pt x="32460" y="23958"/>
                    <a:pt x="33560" y="32021"/>
                  </a:cubicBezTo>
                  <a:cubicBezTo>
                    <a:pt x="36126" y="49982"/>
                    <a:pt x="27695" y="47783"/>
                    <a:pt x="17799" y="41551"/>
                  </a:cubicBezTo>
                  <a:cubicBezTo>
                    <a:pt x="12301" y="38253"/>
                    <a:pt x="9368" y="43018"/>
                    <a:pt x="4970" y="43384"/>
                  </a:cubicBezTo>
                  <a:cubicBezTo>
                    <a:pt x="-3460" y="44117"/>
                    <a:pt x="1305" y="39719"/>
                    <a:pt x="1671" y="37153"/>
                  </a:cubicBezTo>
                  <a:cubicBezTo>
                    <a:pt x="1671" y="36420"/>
                    <a:pt x="1671" y="35687"/>
                    <a:pt x="1671" y="34587"/>
                  </a:cubicBezTo>
                  <a:cubicBezTo>
                    <a:pt x="3504" y="26524"/>
                    <a:pt x="9735" y="20659"/>
                    <a:pt x="11568" y="12595"/>
                  </a:cubicBezTo>
                  <a:cubicBezTo>
                    <a:pt x="11568" y="11862"/>
                    <a:pt x="11934" y="11129"/>
                    <a:pt x="12667" y="10762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80C78E2D-8B5C-4E3F-9E20-84D8DAB8D463}"/>
                </a:ext>
              </a:extLst>
            </p:cNvPr>
            <p:cNvSpPr/>
            <p:nvPr/>
          </p:nvSpPr>
          <p:spPr>
            <a:xfrm>
              <a:off x="11249025" y="6749501"/>
              <a:ext cx="47975" cy="56452"/>
            </a:xfrm>
            <a:custGeom>
              <a:avLst/>
              <a:gdLst>
                <a:gd name="connsiteX0" fmla="*/ 19060 w 47975"/>
                <a:gd name="connsiteY0" fmla="*/ 56447 h 56452"/>
                <a:gd name="connsiteX1" fmla="*/ 28590 w 47975"/>
                <a:gd name="connsiteY1" fmla="*/ 22359 h 56452"/>
                <a:gd name="connsiteX2" fmla="*/ 0 w 47975"/>
                <a:gd name="connsiteY2" fmla="*/ 22359 h 56452"/>
                <a:gd name="connsiteX3" fmla="*/ 22725 w 47975"/>
                <a:gd name="connsiteY3" fmla="*/ 0 h 56452"/>
                <a:gd name="connsiteX4" fmla="*/ 33721 w 47975"/>
                <a:gd name="connsiteY4" fmla="*/ 4032 h 56452"/>
                <a:gd name="connsiteX5" fmla="*/ 37753 w 47975"/>
                <a:gd name="connsiteY5" fmla="*/ 19060 h 56452"/>
                <a:gd name="connsiteX6" fmla="*/ 42885 w 47975"/>
                <a:gd name="connsiteY6" fmla="*/ 31522 h 56452"/>
                <a:gd name="connsiteX7" fmla="*/ 46550 w 47975"/>
                <a:gd name="connsiteY7" fmla="*/ 42885 h 56452"/>
                <a:gd name="connsiteX8" fmla="*/ 19060 w 47975"/>
                <a:gd name="connsiteY8" fmla="*/ 56447 h 5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75" h="56452">
                  <a:moveTo>
                    <a:pt x="19060" y="56447"/>
                  </a:moveTo>
                  <a:cubicBezTo>
                    <a:pt x="23458" y="45084"/>
                    <a:pt x="28590" y="34088"/>
                    <a:pt x="28590" y="22359"/>
                  </a:cubicBezTo>
                  <a:cubicBezTo>
                    <a:pt x="19060" y="22359"/>
                    <a:pt x="9530" y="22359"/>
                    <a:pt x="0" y="22359"/>
                  </a:cubicBezTo>
                  <a:cubicBezTo>
                    <a:pt x="4032" y="11363"/>
                    <a:pt x="16494" y="8797"/>
                    <a:pt x="22725" y="0"/>
                  </a:cubicBezTo>
                  <a:cubicBezTo>
                    <a:pt x="26391" y="1466"/>
                    <a:pt x="30056" y="2566"/>
                    <a:pt x="33721" y="4032"/>
                  </a:cubicBezTo>
                  <a:cubicBezTo>
                    <a:pt x="36287" y="8797"/>
                    <a:pt x="36287" y="13929"/>
                    <a:pt x="37753" y="19060"/>
                  </a:cubicBezTo>
                  <a:cubicBezTo>
                    <a:pt x="32622" y="26024"/>
                    <a:pt x="37753" y="28224"/>
                    <a:pt x="42885" y="31522"/>
                  </a:cubicBezTo>
                  <a:cubicBezTo>
                    <a:pt x="46917" y="34088"/>
                    <a:pt x="49849" y="43618"/>
                    <a:pt x="46550" y="42885"/>
                  </a:cubicBezTo>
                  <a:cubicBezTo>
                    <a:pt x="32622" y="39586"/>
                    <a:pt x="30423" y="56814"/>
                    <a:pt x="19060" y="56447"/>
                  </a:cubicBezTo>
                  <a:close/>
                </a:path>
              </a:pathLst>
            </a:custGeom>
            <a:solidFill>
              <a:srgbClr val="DDBB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A3829769-D756-4763-9D24-BA9E91DF0361}"/>
                </a:ext>
              </a:extLst>
            </p:cNvPr>
            <p:cNvSpPr/>
            <p:nvPr/>
          </p:nvSpPr>
          <p:spPr>
            <a:xfrm>
              <a:off x="11258280" y="6858667"/>
              <a:ext cx="44992" cy="38749"/>
            </a:xfrm>
            <a:custGeom>
              <a:avLst/>
              <a:gdLst>
                <a:gd name="connsiteX0" fmla="*/ 44993 w 44992"/>
                <a:gd name="connsiteY0" fmla="*/ 27920 h 38749"/>
                <a:gd name="connsiteX1" fmla="*/ 2108 w 44992"/>
                <a:gd name="connsiteY1" fmla="*/ 23155 h 38749"/>
                <a:gd name="connsiteX2" fmla="*/ 1741 w 44992"/>
                <a:gd name="connsiteY2" fmla="*/ 16191 h 38749"/>
                <a:gd name="connsiteX3" fmla="*/ 31064 w 44992"/>
                <a:gd name="connsiteY3" fmla="*/ 63 h 38749"/>
                <a:gd name="connsiteX4" fmla="*/ 44993 w 44992"/>
                <a:gd name="connsiteY4" fmla="*/ 27920 h 3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92" h="38749">
                  <a:moveTo>
                    <a:pt x="44993" y="27920"/>
                  </a:moveTo>
                  <a:cubicBezTo>
                    <a:pt x="26666" y="51012"/>
                    <a:pt x="15303" y="31219"/>
                    <a:pt x="2108" y="23155"/>
                  </a:cubicBezTo>
                  <a:cubicBezTo>
                    <a:pt x="-825" y="21323"/>
                    <a:pt x="-458" y="15458"/>
                    <a:pt x="1741" y="16191"/>
                  </a:cubicBezTo>
                  <a:cubicBezTo>
                    <a:pt x="19701" y="23155"/>
                    <a:pt x="16403" y="-1403"/>
                    <a:pt x="31064" y="63"/>
                  </a:cubicBezTo>
                  <a:cubicBezTo>
                    <a:pt x="33996" y="9593"/>
                    <a:pt x="33263" y="23522"/>
                    <a:pt x="44993" y="2792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82F880A7-C434-4164-99F5-41BA07673679}"/>
                </a:ext>
              </a:extLst>
            </p:cNvPr>
            <p:cNvSpPr/>
            <p:nvPr/>
          </p:nvSpPr>
          <p:spPr>
            <a:xfrm>
              <a:off x="11406975" y="6771440"/>
              <a:ext cx="33749" cy="42107"/>
            </a:xfrm>
            <a:custGeom>
              <a:avLst/>
              <a:gdLst>
                <a:gd name="connsiteX0" fmla="*/ 22386 w 33749"/>
                <a:gd name="connsiteY0" fmla="*/ 41839 h 42107"/>
                <a:gd name="connsiteX1" fmla="*/ 3326 w 33749"/>
                <a:gd name="connsiteY1" fmla="*/ 33042 h 42107"/>
                <a:gd name="connsiteX2" fmla="*/ 2227 w 33749"/>
                <a:gd name="connsiteY2" fmla="*/ 22779 h 42107"/>
                <a:gd name="connsiteX3" fmla="*/ 11390 w 33749"/>
                <a:gd name="connsiteY3" fmla="*/ 8118 h 42107"/>
                <a:gd name="connsiteX4" fmla="*/ 13589 w 33749"/>
                <a:gd name="connsiteY4" fmla="*/ 8484 h 42107"/>
                <a:gd name="connsiteX5" fmla="*/ 30084 w 33749"/>
                <a:gd name="connsiteY5" fmla="*/ 787 h 42107"/>
                <a:gd name="connsiteX6" fmla="*/ 33749 w 33749"/>
                <a:gd name="connsiteY6" fmla="*/ 15815 h 42107"/>
                <a:gd name="connsiteX7" fmla="*/ 33749 w 33749"/>
                <a:gd name="connsiteY7" fmla="*/ 15815 h 42107"/>
                <a:gd name="connsiteX8" fmla="*/ 22386 w 33749"/>
                <a:gd name="connsiteY8" fmla="*/ 41839 h 42107"/>
                <a:gd name="connsiteX9" fmla="*/ 22386 w 33749"/>
                <a:gd name="connsiteY9" fmla="*/ 41839 h 4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49" h="42107">
                  <a:moveTo>
                    <a:pt x="22386" y="41839"/>
                  </a:moveTo>
                  <a:cubicBezTo>
                    <a:pt x="13956" y="43672"/>
                    <a:pt x="9924" y="35608"/>
                    <a:pt x="3326" y="33042"/>
                  </a:cubicBezTo>
                  <a:cubicBezTo>
                    <a:pt x="-706" y="31576"/>
                    <a:pt x="-1072" y="22779"/>
                    <a:pt x="2227" y="22779"/>
                  </a:cubicBezTo>
                  <a:cubicBezTo>
                    <a:pt x="16155" y="23512"/>
                    <a:pt x="5159" y="10684"/>
                    <a:pt x="11390" y="8118"/>
                  </a:cubicBezTo>
                  <a:cubicBezTo>
                    <a:pt x="12123" y="8118"/>
                    <a:pt x="12856" y="8484"/>
                    <a:pt x="13589" y="8484"/>
                  </a:cubicBezTo>
                  <a:cubicBezTo>
                    <a:pt x="20920" y="9584"/>
                    <a:pt x="21653" y="-3245"/>
                    <a:pt x="30084" y="787"/>
                  </a:cubicBezTo>
                  <a:cubicBezTo>
                    <a:pt x="29351" y="6285"/>
                    <a:pt x="31183" y="11050"/>
                    <a:pt x="33749" y="15815"/>
                  </a:cubicBezTo>
                  <a:lnTo>
                    <a:pt x="33749" y="15815"/>
                  </a:lnTo>
                  <a:cubicBezTo>
                    <a:pt x="32283" y="25345"/>
                    <a:pt x="23486" y="31943"/>
                    <a:pt x="22386" y="41839"/>
                  </a:cubicBezTo>
                  <a:lnTo>
                    <a:pt x="22386" y="41839"/>
                  </a:ln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14BA20FC-A41C-4C5F-B052-2224DE4E5DED}"/>
                </a:ext>
              </a:extLst>
            </p:cNvPr>
            <p:cNvSpPr/>
            <p:nvPr/>
          </p:nvSpPr>
          <p:spPr>
            <a:xfrm>
              <a:off x="11191112" y="6858730"/>
              <a:ext cx="21647" cy="21507"/>
            </a:xfrm>
            <a:custGeom>
              <a:avLst/>
              <a:gdLst>
                <a:gd name="connsiteX0" fmla="*/ 8797 w 21647"/>
                <a:gd name="connsiteY0" fmla="*/ 0 h 21507"/>
                <a:gd name="connsiteX1" fmla="*/ 21626 w 21647"/>
                <a:gd name="connsiteY1" fmla="*/ 17227 h 21507"/>
                <a:gd name="connsiteX2" fmla="*/ 15028 w 21647"/>
                <a:gd name="connsiteY2" fmla="*/ 21259 h 21507"/>
                <a:gd name="connsiteX3" fmla="*/ 0 w 21647"/>
                <a:gd name="connsiteY3" fmla="*/ 8431 h 21507"/>
                <a:gd name="connsiteX4" fmla="*/ 8797 w 21647"/>
                <a:gd name="connsiteY4" fmla="*/ 0 h 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47" h="21507">
                  <a:moveTo>
                    <a:pt x="8797" y="0"/>
                  </a:moveTo>
                  <a:cubicBezTo>
                    <a:pt x="18693" y="733"/>
                    <a:pt x="13195" y="14662"/>
                    <a:pt x="21626" y="17227"/>
                  </a:cubicBezTo>
                  <a:cubicBezTo>
                    <a:pt x="21992" y="17227"/>
                    <a:pt x="17594" y="22725"/>
                    <a:pt x="15028" y="21259"/>
                  </a:cubicBezTo>
                  <a:cubicBezTo>
                    <a:pt x="9163" y="18327"/>
                    <a:pt x="0" y="17594"/>
                    <a:pt x="0" y="8431"/>
                  </a:cubicBezTo>
                  <a:cubicBezTo>
                    <a:pt x="0" y="4765"/>
                    <a:pt x="2199" y="367"/>
                    <a:pt x="8797" y="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77E5E54-EFCB-4B4B-A8E8-1C0E14C8EFAA}"/>
                </a:ext>
              </a:extLst>
            </p:cNvPr>
            <p:cNvSpPr/>
            <p:nvPr/>
          </p:nvSpPr>
          <p:spPr>
            <a:xfrm>
              <a:off x="11189605" y="6829903"/>
              <a:ext cx="13732" cy="14899"/>
            </a:xfrm>
            <a:custGeom>
              <a:avLst/>
              <a:gdLst>
                <a:gd name="connsiteX0" fmla="*/ 13236 w 13732"/>
                <a:gd name="connsiteY0" fmla="*/ 14899 h 14899"/>
                <a:gd name="connsiteX1" fmla="*/ 40 w 13732"/>
                <a:gd name="connsiteY1" fmla="*/ 4636 h 14899"/>
                <a:gd name="connsiteX2" fmla="*/ 4439 w 13732"/>
                <a:gd name="connsiteY2" fmla="*/ 238 h 14899"/>
                <a:gd name="connsiteX3" fmla="*/ 13236 w 13732"/>
                <a:gd name="connsiteY3" fmla="*/ 14899 h 1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2" h="14899">
                  <a:moveTo>
                    <a:pt x="13236" y="14899"/>
                  </a:moveTo>
                  <a:cubicBezTo>
                    <a:pt x="6638" y="14166"/>
                    <a:pt x="1140" y="11967"/>
                    <a:pt x="40" y="4636"/>
                  </a:cubicBezTo>
                  <a:cubicBezTo>
                    <a:pt x="-326" y="2070"/>
                    <a:pt x="1873" y="-862"/>
                    <a:pt x="4439" y="238"/>
                  </a:cubicBezTo>
                  <a:cubicBezTo>
                    <a:pt x="9937" y="2437"/>
                    <a:pt x="15435" y="6102"/>
                    <a:pt x="13236" y="1489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AF1B72CE-6A40-4B96-8CE8-CEA2991F4E30}"/>
                </a:ext>
              </a:extLst>
            </p:cNvPr>
            <p:cNvSpPr/>
            <p:nvPr/>
          </p:nvSpPr>
          <p:spPr>
            <a:xfrm>
              <a:off x="11280098" y="6748567"/>
              <a:ext cx="9997" cy="19994"/>
            </a:xfrm>
            <a:custGeom>
              <a:avLst/>
              <a:gdLst>
                <a:gd name="connsiteX0" fmla="*/ 6680 w 9997"/>
                <a:gd name="connsiteY0" fmla="*/ 19995 h 19994"/>
                <a:gd name="connsiteX1" fmla="*/ 2648 w 9997"/>
                <a:gd name="connsiteY1" fmla="*/ 4966 h 19994"/>
                <a:gd name="connsiteX2" fmla="*/ 9979 w 9997"/>
                <a:gd name="connsiteY2" fmla="*/ 6433 h 19994"/>
                <a:gd name="connsiteX3" fmla="*/ 9613 w 9997"/>
                <a:gd name="connsiteY3" fmla="*/ 18895 h 19994"/>
                <a:gd name="connsiteX4" fmla="*/ 6680 w 9997"/>
                <a:gd name="connsiteY4" fmla="*/ 19995 h 1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7" h="19994">
                  <a:moveTo>
                    <a:pt x="6680" y="19995"/>
                  </a:moveTo>
                  <a:cubicBezTo>
                    <a:pt x="-1384" y="16696"/>
                    <a:pt x="-1384" y="11198"/>
                    <a:pt x="2648" y="4966"/>
                  </a:cubicBezTo>
                  <a:cubicBezTo>
                    <a:pt x="5214" y="4966"/>
                    <a:pt x="10346" y="-7129"/>
                    <a:pt x="9979" y="6433"/>
                  </a:cubicBezTo>
                  <a:cubicBezTo>
                    <a:pt x="9979" y="10464"/>
                    <a:pt x="9613" y="14863"/>
                    <a:pt x="9613" y="18895"/>
                  </a:cubicBezTo>
                  <a:cubicBezTo>
                    <a:pt x="8880" y="19628"/>
                    <a:pt x="7780" y="19628"/>
                    <a:pt x="6680" y="19995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1337F10F-1AD9-48C7-8525-E2E1B55D92A4}"/>
                </a:ext>
              </a:extLst>
            </p:cNvPr>
            <p:cNvSpPr/>
            <p:nvPr/>
          </p:nvSpPr>
          <p:spPr>
            <a:xfrm>
              <a:off x="11413051" y="6764465"/>
              <a:ext cx="15048" cy="15093"/>
            </a:xfrm>
            <a:custGeom>
              <a:avLst/>
              <a:gdLst>
                <a:gd name="connsiteX0" fmla="*/ 4948 w 15048"/>
                <a:gd name="connsiteY0" fmla="*/ 15093 h 15093"/>
                <a:gd name="connsiteX1" fmla="*/ 12645 w 15048"/>
                <a:gd name="connsiteY1" fmla="*/ 65 h 15093"/>
                <a:gd name="connsiteX2" fmla="*/ 12645 w 15048"/>
                <a:gd name="connsiteY2" fmla="*/ 65 h 15093"/>
                <a:gd name="connsiteX3" fmla="*/ 4948 w 15048"/>
                <a:gd name="connsiteY3" fmla="*/ 15093 h 1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48" h="15093">
                  <a:moveTo>
                    <a:pt x="4948" y="15093"/>
                  </a:moveTo>
                  <a:cubicBezTo>
                    <a:pt x="-3482" y="4830"/>
                    <a:pt x="-1283" y="-668"/>
                    <a:pt x="12645" y="65"/>
                  </a:cubicBezTo>
                  <a:lnTo>
                    <a:pt x="12645" y="65"/>
                  </a:lnTo>
                  <a:cubicBezTo>
                    <a:pt x="17410" y="8862"/>
                    <a:pt x="15211" y="13993"/>
                    <a:pt x="4948" y="15093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84469513-5841-4EC1-98E8-3943E183C8A5}"/>
                </a:ext>
              </a:extLst>
            </p:cNvPr>
            <p:cNvSpPr/>
            <p:nvPr/>
          </p:nvSpPr>
          <p:spPr>
            <a:xfrm>
              <a:off x="11346820" y="6660830"/>
              <a:ext cx="22429" cy="61914"/>
            </a:xfrm>
            <a:custGeom>
              <a:avLst/>
              <a:gdLst>
                <a:gd name="connsiteX0" fmla="*/ 22430 w 22429"/>
                <a:gd name="connsiteY0" fmla="*/ 9866 h 61914"/>
                <a:gd name="connsiteX1" fmla="*/ 6302 w 22429"/>
                <a:gd name="connsiteY1" fmla="*/ 61915 h 61914"/>
                <a:gd name="connsiteX2" fmla="*/ 71 w 22429"/>
                <a:gd name="connsiteY2" fmla="*/ 28559 h 61914"/>
                <a:gd name="connsiteX3" fmla="*/ 71 w 22429"/>
                <a:gd name="connsiteY3" fmla="*/ 5834 h 61914"/>
                <a:gd name="connsiteX4" fmla="*/ 7402 w 22429"/>
                <a:gd name="connsiteY4" fmla="*/ 1802 h 61914"/>
                <a:gd name="connsiteX5" fmla="*/ 18764 w 22429"/>
                <a:gd name="connsiteY5" fmla="*/ 6201 h 61914"/>
                <a:gd name="connsiteX6" fmla="*/ 22430 w 22429"/>
                <a:gd name="connsiteY6" fmla="*/ 9866 h 6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29" h="61914">
                  <a:moveTo>
                    <a:pt x="22430" y="9866"/>
                  </a:moveTo>
                  <a:cubicBezTo>
                    <a:pt x="13999" y="25261"/>
                    <a:pt x="19131" y="45420"/>
                    <a:pt x="6302" y="61915"/>
                  </a:cubicBezTo>
                  <a:cubicBezTo>
                    <a:pt x="71" y="50185"/>
                    <a:pt x="18031" y="35890"/>
                    <a:pt x="71" y="28559"/>
                  </a:cubicBezTo>
                  <a:cubicBezTo>
                    <a:pt x="12900" y="20862"/>
                    <a:pt x="1171" y="13165"/>
                    <a:pt x="71" y="5834"/>
                  </a:cubicBezTo>
                  <a:cubicBezTo>
                    <a:pt x="-662" y="-1497"/>
                    <a:pt x="4469" y="-763"/>
                    <a:pt x="7402" y="1802"/>
                  </a:cubicBezTo>
                  <a:cubicBezTo>
                    <a:pt x="11067" y="4735"/>
                    <a:pt x="15099" y="4368"/>
                    <a:pt x="18764" y="6201"/>
                  </a:cubicBezTo>
                  <a:cubicBezTo>
                    <a:pt x="19864" y="7300"/>
                    <a:pt x="21330" y="8767"/>
                    <a:pt x="22430" y="9866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F70FBDD5-DAD8-41EB-AC5B-77D817DD69D7}"/>
                </a:ext>
              </a:extLst>
            </p:cNvPr>
            <p:cNvSpPr/>
            <p:nvPr/>
          </p:nvSpPr>
          <p:spPr>
            <a:xfrm>
              <a:off x="11518022" y="6602755"/>
              <a:ext cx="36696" cy="36051"/>
            </a:xfrm>
            <a:custGeom>
              <a:avLst/>
              <a:gdLst>
                <a:gd name="connsiteX0" fmla="*/ 36696 w 36696"/>
                <a:gd name="connsiteY0" fmla="*/ 22490 h 36051"/>
                <a:gd name="connsiteX1" fmla="*/ 6640 w 36696"/>
                <a:gd name="connsiteY1" fmla="*/ 36052 h 36051"/>
                <a:gd name="connsiteX2" fmla="*/ 11772 w 36696"/>
                <a:gd name="connsiteY2" fmla="*/ 14426 h 36051"/>
                <a:gd name="connsiteX3" fmla="*/ 16537 w 36696"/>
                <a:gd name="connsiteY3" fmla="*/ 12227 h 36051"/>
                <a:gd name="connsiteX4" fmla="*/ 28266 w 36696"/>
                <a:gd name="connsiteY4" fmla="*/ 864 h 36051"/>
                <a:gd name="connsiteX5" fmla="*/ 36696 w 36696"/>
                <a:gd name="connsiteY5" fmla="*/ 22490 h 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96" h="36051">
                  <a:moveTo>
                    <a:pt x="36696" y="22490"/>
                  </a:moveTo>
                  <a:cubicBezTo>
                    <a:pt x="19469" y="12593"/>
                    <a:pt x="12505" y="23223"/>
                    <a:pt x="6640" y="36052"/>
                  </a:cubicBezTo>
                  <a:cubicBezTo>
                    <a:pt x="-3257" y="21024"/>
                    <a:pt x="-2523" y="18458"/>
                    <a:pt x="11772" y="14426"/>
                  </a:cubicBezTo>
                  <a:cubicBezTo>
                    <a:pt x="13604" y="14060"/>
                    <a:pt x="16170" y="13326"/>
                    <a:pt x="16537" y="12227"/>
                  </a:cubicBezTo>
                  <a:cubicBezTo>
                    <a:pt x="18369" y="5996"/>
                    <a:pt x="17636" y="-2801"/>
                    <a:pt x="28266" y="864"/>
                  </a:cubicBezTo>
                  <a:cubicBezTo>
                    <a:pt x="39262" y="4163"/>
                    <a:pt x="31198" y="15159"/>
                    <a:pt x="36696" y="22490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C9759554-107D-431C-B678-B5E6B24F5DF1}"/>
                </a:ext>
              </a:extLst>
            </p:cNvPr>
            <p:cNvSpPr/>
            <p:nvPr/>
          </p:nvSpPr>
          <p:spPr>
            <a:xfrm>
              <a:off x="11343225" y="6658233"/>
              <a:ext cx="30056" cy="11690"/>
            </a:xfrm>
            <a:custGeom>
              <a:avLst/>
              <a:gdLst>
                <a:gd name="connsiteX0" fmla="*/ 22359 w 30056"/>
                <a:gd name="connsiteY0" fmla="*/ 8797 h 11690"/>
                <a:gd name="connsiteX1" fmla="*/ 3665 w 30056"/>
                <a:gd name="connsiteY1" fmla="*/ 8431 h 11690"/>
                <a:gd name="connsiteX2" fmla="*/ 0 w 30056"/>
                <a:gd name="connsiteY2" fmla="*/ 8431 h 11690"/>
                <a:gd name="connsiteX3" fmla="*/ 1833 w 30056"/>
                <a:gd name="connsiteY3" fmla="*/ 0 h 11690"/>
                <a:gd name="connsiteX4" fmla="*/ 30056 w 30056"/>
                <a:gd name="connsiteY4" fmla="*/ 4765 h 11690"/>
                <a:gd name="connsiteX5" fmla="*/ 22359 w 30056"/>
                <a:gd name="connsiteY5" fmla="*/ 8797 h 1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1690">
                  <a:moveTo>
                    <a:pt x="22359" y="8797"/>
                  </a:moveTo>
                  <a:cubicBezTo>
                    <a:pt x="16128" y="17960"/>
                    <a:pt x="9897" y="1833"/>
                    <a:pt x="3665" y="8431"/>
                  </a:cubicBezTo>
                  <a:cubicBezTo>
                    <a:pt x="2566" y="8431"/>
                    <a:pt x="1100" y="8431"/>
                    <a:pt x="0" y="8431"/>
                  </a:cubicBezTo>
                  <a:cubicBezTo>
                    <a:pt x="733" y="5498"/>
                    <a:pt x="1466" y="0"/>
                    <a:pt x="1833" y="0"/>
                  </a:cubicBezTo>
                  <a:cubicBezTo>
                    <a:pt x="11363" y="1100"/>
                    <a:pt x="20526" y="2932"/>
                    <a:pt x="30056" y="4765"/>
                  </a:cubicBezTo>
                  <a:cubicBezTo>
                    <a:pt x="27124" y="6231"/>
                    <a:pt x="24925" y="7331"/>
                    <a:pt x="22359" y="8797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2569BB31-4AB2-4806-9129-B108EA83AC1D}"/>
                </a:ext>
              </a:extLst>
            </p:cNvPr>
            <p:cNvSpPr/>
            <p:nvPr/>
          </p:nvSpPr>
          <p:spPr>
            <a:xfrm>
              <a:off x="11810663" y="5542856"/>
              <a:ext cx="54383" cy="57180"/>
            </a:xfrm>
            <a:custGeom>
              <a:avLst/>
              <a:gdLst>
                <a:gd name="connsiteX0" fmla="*/ 9429 w 54383"/>
                <a:gd name="connsiteY0" fmla="*/ 38487 h 57180"/>
                <a:gd name="connsiteX1" fmla="*/ 5763 w 54383"/>
                <a:gd name="connsiteY1" fmla="*/ 57180 h 57180"/>
                <a:gd name="connsiteX2" fmla="*/ 15660 w 54383"/>
                <a:gd name="connsiteY2" fmla="*/ 28590 h 57180"/>
                <a:gd name="connsiteX3" fmla="*/ 24090 w 54383"/>
                <a:gd name="connsiteY3" fmla="*/ 18327 h 57180"/>
                <a:gd name="connsiteX4" fmla="*/ 33987 w 54383"/>
                <a:gd name="connsiteY4" fmla="*/ 0 h 57180"/>
                <a:gd name="connsiteX5" fmla="*/ 49381 w 54383"/>
                <a:gd name="connsiteY5" fmla="*/ 24192 h 57180"/>
                <a:gd name="connsiteX6" fmla="*/ 53413 w 54383"/>
                <a:gd name="connsiteY6" fmla="*/ 35554 h 57180"/>
                <a:gd name="connsiteX7" fmla="*/ 41684 w 54383"/>
                <a:gd name="connsiteY7" fmla="*/ 37387 h 57180"/>
                <a:gd name="connsiteX8" fmla="*/ 9429 w 54383"/>
                <a:gd name="connsiteY8" fmla="*/ 38487 h 5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83" h="57180">
                  <a:moveTo>
                    <a:pt x="9429" y="38487"/>
                  </a:moveTo>
                  <a:cubicBezTo>
                    <a:pt x="8329" y="44718"/>
                    <a:pt x="11995" y="52049"/>
                    <a:pt x="5763" y="57180"/>
                  </a:cubicBezTo>
                  <a:cubicBezTo>
                    <a:pt x="-4133" y="41052"/>
                    <a:pt x="-1567" y="31889"/>
                    <a:pt x="15660" y="28590"/>
                  </a:cubicBezTo>
                  <a:cubicBezTo>
                    <a:pt x="22624" y="27124"/>
                    <a:pt x="23724" y="22725"/>
                    <a:pt x="24090" y="18327"/>
                  </a:cubicBezTo>
                  <a:cubicBezTo>
                    <a:pt x="24823" y="10996"/>
                    <a:pt x="28855" y="5498"/>
                    <a:pt x="33987" y="0"/>
                  </a:cubicBezTo>
                  <a:cubicBezTo>
                    <a:pt x="38752" y="8431"/>
                    <a:pt x="39851" y="19060"/>
                    <a:pt x="49381" y="24192"/>
                  </a:cubicBezTo>
                  <a:cubicBezTo>
                    <a:pt x="53047" y="26391"/>
                    <a:pt x="55979" y="30789"/>
                    <a:pt x="53413" y="35554"/>
                  </a:cubicBezTo>
                  <a:cubicBezTo>
                    <a:pt x="50481" y="39953"/>
                    <a:pt x="45716" y="38853"/>
                    <a:pt x="41684" y="37387"/>
                  </a:cubicBezTo>
                  <a:cubicBezTo>
                    <a:pt x="29955" y="32989"/>
                    <a:pt x="19692" y="36287"/>
                    <a:pt x="9429" y="38487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57DCCB78-9A3D-4669-B883-289F71C8B09D}"/>
                </a:ext>
              </a:extLst>
            </p:cNvPr>
            <p:cNvSpPr/>
            <p:nvPr/>
          </p:nvSpPr>
          <p:spPr>
            <a:xfrm>
              <a:off x="11824883" y="5475413"/>
              <a:ext cx="17707" cy="31888"/>
            </a:xfrm>
            <a:custGeom>
              <a:avLst/>
              <a:gdLst>
                <a:gd name="connsiteX0" fmla="*/ 17201 w 17707"/>
                <a:gd name="connsiteY0" fmla="*/ 31889 h 31888"/>
                <a:gd name="connsiteX1" fmla="*/ 340 w 17707"/>
                <a:gd name="connsiteY1" fmla="*/ 7697 h 31888"/>
                <a:gd name="connsiteX2" fmla="*/ 12802 w 17707"/>
                <a:gd name="connsiteY2" fmla="*/ 0 h 31888"/>
                <a:gd name="connsiteX3" fmla="*/ 17201 w 17707"/>
                <a:gd name="connsiteY3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7" h="31888">
                  <a:moveTo>
                    <a:pt x="17201" y="31889"/>
                  </a:moveTo>
                  <a:cubicBezTo>
                    <a:pt x="6938" y="25291"/>
                    <a:pt x="-1859" y="19427"/>
                    <a:pt x="340" y="7697"/>
                  </a:cubicBezTo>
                  <a:cubicBezTo>
                    <a:pt x="1073" y="2932"/>
                    <a:pt x="10970" y="6598"/>
                    <a:pt x="12802" y="0"/>
                  </a:cubicBezTo>
                  <a:cubicBezTo>
                    <a:pt x="17934" y="9896"/>
                    <a:pt x="18300" y="20160"/>
                    <a:pt x="17201" y="3188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D256E56D-EE8C-476B-82DF-0D89D1CFE80D}"/>
                </a:ext>
              </a:extLst>
            </p:cNvPr>
            <p:cNvSpPr/>
            <p:nvPr/>
          </p:nvSpPr>
          <p:spPr>
            <a:xfrm>
              <a:off x="11730158" y="5376574"/>
              <a:ext cx="14793" cy="34328"/>
            </a:xfrm>
            <a:custGeom>
              <a:avLst/>
              <a:gdLst>
                <a:gd name="connsiteX0" fmla="*/ 14793 w 14793"/>
                <a:gd name="connsiteY0" fmla="*/ 34329 h 34328"/>
                <a:gd name="connsiteX1" fmla="*/ 132 w 14793"/>
                <a:gd name="connsiteY1" fmla="*/ 22966 h 34328"/>
                <a:gd name="connsiteX2" fmla="*/ 5996 w 14793"/>
                <a:gd name="connsiteY2" fmla="*/ 241 h 34328"/>
                <a:gd name="connsiteX3" fmla="*/ 10761 w 14793"/>
                <a:gd name="connsiteY3" fmla="*/ 607 h 34328"/>
                <a:gd name="connsiteX4" fmla="*/ 12227 w 14793"/>
                <a:gd name="connsiteY4" fmla="*/ 7205 h 34328"/>
                <a:gd name="connsiteX5" fmla="*/ 14793 w 14793"/>
                <a:gd name="connsiteY5" fmla="*/ 3432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3" h="34328">
                  <a:moveTo>
                    <a:pt x="14793" y="34329"/>
                  </a:moveTo>
                  <a:cubicBezTo>
                    <a:pt x="4897" y="33596"/>
                    <a:pt x="-968" y="31030"/>
                    <a:pt x="132" y="22966"/>
                  </a:cubicBezTo>
                  <a:cubicBezTo>
                    <a:pt x="865" y="15269"/>
                    <a:pt x="3797" y="7572"/>
                    <a:pt x="5996" y="241"/>
                  </a:cubicBezTo>
                  <a:cubicBezTo>
                    <a:pt x="5996" y="-126"/>
                    <a:pt x="10028" y="-126"/>
                    <a:pt x="10761" y="607"/>
                  </a:cubicBezTo>
                  <a:cubicBezTo>
                    <a:pt x="11861" y="2440"/>
                    <a:pt x="12594" y="5006"/>
                    <a:pt x="12227" y="7205"/>
                  </a:cubicBezTo>
                  <a:cubicBezTo>
                    <a:pt x="10028" y="16002"/>
                    <a:pt x="10761" y="24066"/>
                    <a:pt x="14793" y="34329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C027768F-1A41-4CEA-8147-7CD44E56A1E0}"/>
                </a:ext>
              </a:extLst>
            </p:cNvPr>
            <p:cNvSpPr/>
            <p:nvPr/>
          </p:nvSpPr>
          <p:spPr>
            <a:xfrm>
              <a:off x="11799180" y="5641455"/>
              <a:ext cx="14380" cy="37753"/>
            </a:xfrm>
            <a:custGeom>
              <a:avLst/>
              <a:gdLst>
                <a:gd name="connsiteX0" fmla="*/ 9550 w 14380"/>
                <a:gd name="connsiteY0" fmla="*/ 0 h 37753"/>
                <a:gd name="connsiteX1" fmla="*/ 13215 w 14380"/>
                <a:gd name="connsiteY1" fmla="*/ 30056 h 37753"/>
                <a:gd name="connsiteX2" fmla="*/ 1852 w 14380"/>
                <a:gd name="connsiteY2" fmla="*/ 37753 h 37753"/>
                <a:gd name="connsiteX3" fmla="*/ 5518 w 14380"/>
                <a:gd name="connsiteY3" fmla="*/ 15395 h 37753"/>
                <a:gd name="connsiteX4" fmla="*/ 9550 w 14380"/>
                <a:gd name="connsiteY4" fmla="*/ 0 h 3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0" h="37753">
                  <a:moveTo>
                    <a:pt x="9550" y="0"/>
                  </a:moveTo>
                  <a:cubicBezTo>
                    <a:pt x="18713" y="9163"/>
                    <a:pt x="11749" y="20160"/>
                    <a:pt x="13215" y="30056"/>
                  </a:cubicBezTo>
                  <a:cubicBezTo>
                    <a:pt x="7350" y="29690"/>
                    <a:pt x="5884" y="35188"/>
                    <a:pt x="1852" y="37753"/>
                  </a:cubicBezTo>
                  <a:cubicBezTo>
                    <a:pt x="-3279" y="29323"/>
                    <a:pt x="3685" y="22725"/>
                    <a:pt x="5518" y="15395"/>
                  </a:cubicBezTo>
                  <a:cubicBezTo>
                    <a:pt x="4418" y="9163"/>
                    <a:pt x="-4745" y="1833"/>
                    <a:pt x="9550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EC3886A-80AC-4FDF-9436-56574E598012}"/>
                </a:ext>
              </a:extLst>
            </p:cNvPr>
            <p:cNvSpPr/>
            <p:nvPr/>
          </p:nvSpPr>
          <p:spPr>
            <a:xfrm>
              <a:off x="11822401" y="5519282"/>
              <a:ext cx="19316" cy="16729"/>
            </a:xfrm>
            <a:custGeom>
              <a:avLst/>
              <a:gdLst>
                <a:gd name="connsiteX0" fmla="*/ 19317 w 19316"/>
                <a:gd name="connsiteY0" fmla="*/ 10746 h 16729"/>
                <a:gd name="connsiteX1" fmla="*/ 7587 w 19316"/>
                <a:gd name="connsiteY1" fmla="*/ 16610 h 16729"/>
                <a:gd name="connsiteX2" fmla="*/ 257 w 19316"/>
                <a:gd name="connsiteY2" fmla="*/ 10746 h 16729"/>
                <a:gd name="connsiteX3" fmla="*/ 10520 w 19316"/>
                <a:gd name="connsiteY3" fmla="*/ 116 h 16729"/>
                <a:gd name="connsiteX4" fmla="*/ 19317 w 19316"/>
                <a:gd name="connsiteY4" fmla="*/ 10746 h 1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6" h="16729">
                  <a:moveTo>
                    <a:pt x="19317" y="10746"/>
                  </a:moveTo>
                  <a:cubicBezTo>
                    <a:pt x="18217" y="18076"/>
                    <a:pt x="12352" y="16610"/>
                    <a:pt x="7587" y="16610"/>
                  </a:cubicBezTo>
                  <a:cubicBezTo>
                    <a:pt x="3922" y="16610"/>
                    <a:pt x="-1209" y="15144"/>
                    <a:pt x="257" y="10746"/>
                  </a:cubicBezTo>
                  <a:cubicBezTo>
                    <a:pt x="1723" y="5981"/>
                    <a:pt x="3922" y="-984"/>
                    <a:pt x="10520" y="116"/>
                  </a:cubicBezTo>
                  <a:cubicBezTo>
                    <a:pt x="15651" y="849"/>
                    <a:pt x="18950" y="5247"/>
                    <a:pt x="19317" y="10746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555D9FE-DFCE-4699-87F4-D067B8094D5A}"/>
                </a:ext>
              </a:extLst>
            </p:cNvPr>
            <p:cNvSpPr/>
            <p:nvPr/>
          </p:nvSpPr>
          <p:spPr>
            <a:xfrm>
              <a:off x="11794170" y="5656483"/>
              <a:ext cx="12314" cy="31540"/>
            </a:xfrm>
            <a:custGeom>
              <a:avLst/>
              <a:gdLst>
                <a:gd name="connsiteX0" fmla="*/ 10893 w 12314"/>
                <a:gd name="connsiteY0" fmla="*/ 0 h 31540"/>
                <a:gd name="connsiteX1" fmla="*/ 7228 w 12314"/>
                <a:gd name="connsiteY1" fmla="*/ 22359 h 31540"/>
                <a:gd name="connsiteX2" fmla="*/ 3563 w 12314"/>
                <a:gd name="connsiteY2" fmla="*/ 31522 h 31540"/>
                <a:gd name="connsiteX3" fmla="*/ 997 w 12314"/>
                <a:gd name="connsiteY3" fmla="*/ 24558 h 31540"/>
                <a:gd name="connsiteX4" fmla="*/ 10893 w 12314"/>
                <a:gd name="connsiteY4" fmla="*/ 0 h 3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4" h="31540">
                  <a:moveTo>
                    <a:pt x="10893" y="0"/>
                  </a:moveTo>
                  <a:cubicBezTo>
                    <a:pt x="16392" y="8430"/>
                    <a:pt x="3929" y="14295"/>
                    <a:pt x="7228" y="22359"/>
                  </a:cubicBezTo>
                  <a:cubicBezTo>
                    <a:pt x="6495" y="25658"/>
                    <a:pt x="8694" y="31156"/>
                    <a:pt x="3563" y="31522"/>
                  </a:cubicBezTo>
                  <a:cubicBezTo>
                    <a:pt x="-836" y="31889"/>
                    <a:pt x="-469" y="26757"/>
                    <a:pt x="997" y="24558"/>
                  </a:cubicBezTo>
                  <a:cubicBezTo>
                    <a:pt x="5395" y="16861"/>
                    <a:pt x="-836" y="4765"/>
                    <a:pt x="10893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EFB003E1-A735-4243-B99A-035F9634C45D}"/>
                </a:ext>
              </a:extLst>
            </p:cNvPr>
            <p:cNvSpPr/>
            <p:nvPr/>
          </p:nvSpPr>
          <p:spPr>
            <a:xfrm>
              <a:off x="11754337" y="5691671"/>
              <a:ext cx="14081" cy="13561"/>
            </a:xfrm>
            <a:custGeom>
              <a:avLst/>
              <a:gdLst>
                <a:gd name="connsiteX0" fmla="*/ 1611 w 14081"/>
                <a:gd name="connsiteY0" fmla="*/ 13562 h 13561"/>
                <a:gd name="connsiteX1" fmla="*/ 7109 w 14081"/>
                <a:gd name="connsiteY1" fmla="*/ 0 h 13561"/>
                <a:gd name="connsiteX2" fmla="*/ 12974 w 14081"/>
                <a:gd name="connsiteY2" fmla="*/ 13195 h 13561"/>
                <a:gd name="connsiteX3" fmla="*/ 1611 w 14081"/>
                <a:gd name="connsiteY3" fmla="*/ 13562 h 1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1" h="13561">
                  <a:moveTo>
                    <a:pt x="1611" y="13562"/>
                  </a:moveTo>
                  <a:cubicBezTo>
                    <a:pt x="-955" y="7331"/>
                    <a:pt x="-1321" y="367"/>
                    <a:pt x="7109" y="0"/>
                  </a:cubicBezTo>
                  <a:cubicBezTo>
                    <a:pt x="15906" y="0"/>
                    <a:pt x="14440" y="7331"/>
                    <a:pt x="12974" y="13195"/>
                  </a:cubicBezTo>
                  <a:cubicBezTo>
                    <a:pt x="9308" y="13562"/>
                    <a:pt x="5643" y="13562"/>
                    <a:pt x="1611" y="13562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AEC5D34B-4C15-4F00-8F87-CBDB8A93445B}"/>
                </a:ext>
              </a:extLst>
            </p:cNvPr>
            <p:cNvSpPr/>
            <p:nvPr/>
          </p:nvSpPr>
          <p:spPr>
            <a:xfrm>
              <a:off x="11751549" y="5765368"/>
              <a:ext cx="19060" cy="8040"/>
            </a:xfrm>
            <a:custGeom>
              <a:avLst/>
              <a:gdLst>
                <a:gd name="connsiteX0" fmla="*/ 0 w 19060"/>
                <a:gd name="connsiteY0" fmla="*/ 8041 h 8040"/>
                <a:gd name="connsiteX1" fmla="*/ 19060 w 19060"/>
                <a:gd name="connsiteY1" fmla="*/ 1443 h 8040"/>
                <a:gd name="connsiteX2" fmla="*/ 0 w 19060"/>
                <a:gd name="connsiteY2" fmla="*/ 8041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0" h="8040">
                  <a:moveTo>
                    <a:pt x="0" y="8041"/>
                  </a:moveTo>
                  <a:cubicBezTo>
                    <a:pt x="4398" y="-3322"/>
                    <a:pt x="10996" y="344"/>
                    <a:pt x="19060" y="1443"/>
                  </a:cubicBezTo>
                  <a:cubicBezTo>
                    <a:pt x="13562" y="9507"/>
                    <a:pt x="7331" y="7675"/>
                    <a:pt x="0" y="804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43626A46-7022-42C7-8C6E-98F4525AE1D8}"/>
                </a:ext>
              </a:extLst>
            </p:cNvPr>
            <p:cNvSpPr/>
            <p:nvPr/>
          </p:nvSpPr>
          <p:spPr>
            <a:xfrm>
              <a:off x="11776841" y="5781032"/>
              <a:ext cx="15028" cy="11070"/>
            </a:xfrm>
            <a:custGeom>
              <a:avLst/>
              <a:gdLst>
                <a:gd name="connsiteX0" fmla="*/ 0 w 15028"/>
                <a:gd name="connsiteY0" fmla="*/ 11071 h 11070"/>
                <a:gd name="connsiteX1" fmla="*/ 12462 w 15028"/>
                <a:gd name="connsiteY1" fmla="*/ 74 h 11070"/>
                <a:gd name="connsiteX2" fmla="*/ 15028 w 15028"/>
                <a:gd name="connsiteY2" fmla="*/ 2274 h 11070"/>
                <a:gd name="connsiteX3" fmla="*/ 0 w 15028"/>
                <a:gd name="connsiteY3" fmla="*/ 11071 h 1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28" h="11070">
                  <a:moveTo>
                    <a:pt x="0" y="11071"/>
                  </a:moveTo>
                  <a:cubicBezTo>
                    <a:pt x="1466" y="4106"/>
                    <a:pt x="5132" y="-659"/>
                    <a:pt x="12462" y="74"/>
                  </a:cubicBezTo>
                  <a:cubicBezTo>
                    <a:pt x="13562" y="74"/>
                    <a:pt x="15028" y="1907"/>
                    <a:pt x="15028" y="2274"/>
                  </a:cubicBezTo>
                  <a:cubicBezTo>
                    <a:pt x="12829" y="9238"/>
                    <a:pt x="4765" y="7405"/>
                    <a:pt x="0" y="1107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54E1C2CB-D0B6-4EF5-A9B1-95DC9B6A9B4A}"/>
                </a:ext>
              </a:extLst>
            </p:cNvPr>
            <p:cNvSpPr/>
            <p:nvPr/>
          </p:nvSpPr>
          <p:spPr>
            <a:xfrm>
              <a:off x="11898898" y="5780552"/>
              <a:ext cx="22358" cy="18514"/>
            </a:xfrm>
            <a:custGeom>
              <a:avLst/>
              <a:gdLst>
                <a:gd name="connsiteX0" fmla="*/ 22359 w 22358"/>
                <a:gd name="connsiteY0" fmla="*/ 7152 h 18514"/>
                <a:gd name="connsiteX1" fmla="*/ 0 w 22358"/>
                <a:gd name="connsiteY1" fmla="*/ 18515 h 18514"/>
                <a:gd name="connsiteX2" fmla="*/ 8797 w 22358"/>
                <a:gd name="connsiteY2" fmla="*/ 1654 h 18514"/>
                <a:gd name="connsiteX3" fmla="*/ 22359 w 22358"/>
                <a:gd name="connsiteY3" fmla="*/ 7152 h 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8514">
                  <a:moveTo>
                    <a:pt x="22359" y="7152"/>
                  </a:moveTo>
                  <a:cubicBezTo>
                    <a:pt x="17594" y="16315"/>
                    <a:pt x="4765" y="9351"/>
                    <a:pt x="0" y="18515"/>
                  </a:cubicBezTo>
                  <a:cubicBezTo>
                    <a:pt x="367" y="11184"/>
                    <a:pt x="0" y="2753"/>
                    <a:pt x="8797" y="1654"/>
                  </a:cubicBezTo>
                  <a:cubicBezTo>
                    <a:pt x="12829" y="921"/>
                    <a:pt x="21992" y="-3844"/>
                    <a:pt x="22359" y="7152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23B89C-3667-4C48-BE07-ABB79C5431BC}"/>
                </a:ext>
              </a:extLst>
            </p:cNvPr>
            <p:cNvSpPr/>
            <p:nvPr/>
          </p:nvSpPr>
          <p:spPr>
            <a:xfrm>
              <a:off x="11883870" y="5772637"/>
              <a:ext cx="8857" cy="16815"/>
            </a:xfrm>
            <a:custGeom>
              <a:avLst/>
              <a:gdLst>
                <a:gd name="connsiteX0" fmla="*/ 0 w 8857"/>
                <a:gd name="connsiteY0" fmla="*/ 15067 h 16815"/>
                <a:gd name="connsiteX1" fmla="*/ 0 w 8857"/>
                <a:gd name="connsiteY1" fmla="*/ 39 h 16815"/>
                <a:gd name="connsiteX2" fmla="*/ 8430 w 8857"/>
                <a:gd name="connsiteY2" fmla="*/ 14334 h 16815"/>
                <a:gd name="connsiteX3" fmla="*/ 0 w 8857"/>
                <a:gd name="connsiteY3" fmla="*/ 15067 h 1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7" h="16815">
                  <a:moveTo>
                    <a:pt x="0" y="15067"/>
                  </a:moveTo>
                  <a:cubicBezTo>
                    <a:pt x="0" y="9935"/>
                    <a:pt x="0" y="5170"/>
                    <a:pt x="0" y="39"/>
                  </a:cubicBezTo>
                  <a:cubicBezTo>
                    <a:pt x="11729" y="-695"/>
                    <a:pt x="8430" y="9202"/>
                    <a:pt x="8430" y="14334"/>
                  </a:cubicBezTo>
                  <a:cubicBezTo>
                    <a:pt x="8797" y="18732"/>
                    <a:pt x="2932" y="16166"/>
                    <a:pt x="0" y="15067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B7F53D5E-6737-47B4-B6E7-D3827A6DDAC4}"/>
                </a:ext>
              </a:extLst>
            </p:cNvPr>
            <p:cNvSpPr/>
            <p:nvPr/>
          </p:nvSpPr>
          <p:spPr>
            <a:xfrm>
              <a:off x="11374381" y="6952197"/>
              <a:ext cx="49482" cy="26711"/>
            </a:xfrm>
            <a:custGeom>
              <a:avLst/>
              <a:gdLst>
                <a:gd name="connsiteX0" fmla="*/ 36287 w 49482"/>
                <a:gd name="connsiteY0" fmla="*/ 0 h 26711"/>
                <a:gd name="connsiteX1" fmla="*/ 49483 w 49482"/>
                <a:gd name="connsiteY1" fmla="*/ 9163 h 26711"/>
                <a:gd name="connsiteX2" fmla="*/ 0 w 49482"/>
                <a:gd name="connsiteY2" fmla="*/ 23092 h 26711"/>
                <a:gd name="connsiteX3" fmla="*/ 36287 w 49482"/>
                <a:gd name="connsiteY3" fmla="*/ 0 h 26711"/>
                <a:gd name="connsiteX4" fmla="*/ 36287 w 49482"/>
                <a:gd name="connsiteY4" fmla="*/ 0 h 2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82" h="26711">
                  <a:moveTo>
                    <a:pt x="36287" y="0"/>
                  </a:moveTo>
                  <a:cubicBezTo>
                    <a:pt x="39586" y="2199"/>
                    <a:pt x="42885" y="4765"/>
                    <a:pt x="49483" y="9163"/>
                  </a:cubicBezTo>
                  <a:cubicBezTo>
                    <a:pt x="29690" y="9163"/>
                    <a:pt x="23092" y="36287"/>
                    <a:pt x="0" y="23092"/>
                  </a:cubicBezTo>
                  <a:cubicBezTo>
                    <a:pt x="12462" y="15395"/>
                    <a:pt x="24192" y="7697"/>
                    <a:pt x="36287" y="0"/>
                  </a:cubicBezTo>
                  <a:lnTo>
                    <a:pt x="36287" y="0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3BA9834D-930B-4251-8ADA-74E899E13D9A}"/>
                </a:ext>
              </a:extLst>
            </p:cNvPr>
            <p:cNvSpPr/>
            <p:nvPr/>
          </p:nvSpPr>
          <p:spPr>
            <a:xfrm>
              <a:off x="11643420" y="6351807"/>
              <a:ext cx="14323" cy="15565"/>
            </a:xfrm>
            <a:custGeom>
              <a:avLst/>
              <a:gdLst>
                <a:gd name="connsiteX0" fmla="*/ 5865 w 14323"/>
                <a:gd name="connsiteY0" fmla="*/ 0 h 15565"/>
                <a:gd name="connsiteX1" fmla="*/ 14295 w 14323"/>
                <a:gd name="connsiteY1" fmla="*/ 8064 h 15565"/>
                <a:gd name="connsiteX2" fmla="*/ 7697 w 14323"/>
                <a:gd name="connsiteY2" fmla="*/ 15395 h 15565"/>
                <a:gd name="connsiteX3" fmla="*/ 0 w 14323"/>
                <a:gd name="connsiteY3" fmla="*/ 7697 h 15565"/>
                <a:gd name="connsiteX4" fmla="*/ 5865 w 14323"/>
                <a:gd name="connsiteY4" fmla="*/ 0 h 1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23" h="15565">
                  <a:moveTo>
                    <a:pt x="5865" y="0"/>
                  </a:moveTo>
                  <a:cubicBezTo>
                    <a:pt x="10630" y="367"/>
                    <a:pt x="13929" y="3299"/>
                    <a:pt x="14295" y="8064"/>
                  </a:cubicBezTo>
                  <a:cubicBezTo>
                    <a:pt x="14662" y="12462"/>
                    <a:pt x="11363" y="14662"/>
                    <a:pt x="7697" y="15395"/>
                  </a:cubicBezTo>
                  <a:cubicBezTo>
                    <a:pt x="1833" y="16494"/>
                    <a:pt x="367" y="12096"/>
                    <a:pt x="0" y="7697"/>
                  </a:cubicBezTo>
                  <a:cubicBezTo>
                    <a:pt x="0" y="4032"/>
                    <a:pt x="1100" y="367"/>
                    <a:pt x="5865" y="0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FEC32A35-2A80-4E9F-AE83-D7DA63283613}"/>
                </a:ext>
              </a:extLst>
            </p:cNvPr>
            <p:cNvSpPr/>
            <p:nvPr/>
          </p:nvSpPr>
          <p:spPr>
            <a:xfrm>
              <a:off x="11286768" y="6638074"/>
              <a:ext cx="41062" cy="58638"/>
            </a:xfrm>
            <a:custGeom>
              <a:avLst/>
              <a:gdLst>
                <a:gd name="connsiteX0" fmla="*/ 41063 w 41062"/>
                <a:gd name="connsiteY0" fmla="*/ 51315 h 58638"/>
                <a:gd name="connsiteX1" fmla="*/ 36664 w 41062"/>
                <a:gd name="connsiteY1" fmla="*/ 56447 h 58638"/>
                <a:gd name="connsiteX2" fmla="*/ 10640 w 41062"/>
                <a:gd name="connsiteY2" fmla="*/ 34088 h 58638"/>
                <a:gd name="connsiteX3" fmla="*/ 8441 w 41062"/>
                <a:gd name="connsiteY3" fmla="*/ 19793 h 58638"/>
                <a:gd name="connsiteX4" fmla="*/ 10 w 41062"/>
                <a:gd name="connsiteY4" fmla="*/ 28956 h 58638"/>
                <a:gd name="connsiteX5" fmla="*/ 10273 w 41062"/>
                <a:gd name="connsiteY5" fmla="*/ 0 h 58638"/>
                <a:gd name="connsiteX6" fmla="*/ 16871 w 41062"/>
                <a:gd name="connsiteY6" fmla="*/ 10629 h 58638"/>
                <a:gd name="connsiteX7" fmla="*/ 38130 w 41062"/>
                <a:gd name="connsiteY7" fmla="*/ 35921 h 58638"/>
                <a:gd name="connsiteX8" fmla="*/ 41063 w 41062"/>
                <a:gd name="connsiteY8" fmla="*/ 51315 h 5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062" h="58638">
                  <a:moveTo>
                    <a:pt x="41063" y="51315"/>
                  </a:moveTo>
                  <a:cubicBezTo>
                    <a:pt x="38863" y="52781"/>
                    <a:pt x="43995" y="63044"/>
                    <a:pt x="36664" y="56447"/>
                  </a:cubicBezTo>
                  <a:cubicBezTo>
                    <a:pt x="28234" y="48383"/>
                    <a:pt x="23102" y="37753"/>
                    <a:pt x="10640" y="34088"/>
                  </a:cubicBezTo>
                  <a:cubicBezTo>
                    <a:pt x="1843" y="31522"/>
                    <a:pt x="13206" y="24558"/>
                    <a:pt x="8441" y="19793"/>
                  </a:cubicBezTo>
                  <a:cubicBezTo>
                    <a:pt x="5508" y="22725"/>
                    <a:pt x="2576" y="26024"/>
                    <a:pt x="10" y="28956"/>
                  </a:cubicBezTo>
                  <a:cubicBezTo>
                    <a:pt x="10" y="17960"/>
                    <a:pt x="-723" y="6598"/>
                    <a:pt x="10273" y="0"/>
                  </a:cubicBezTo>
                  <a:cubicBezTo>
                    <a:pt x="15771" y="1833"/>
                    <a:pt x="-356" y="14661"/>
                    <a:pt x="16871" y="10629"/>
                  </a:cubicBezTo>
                  <a:cubicBezTo>
                    <a:pt x="27501" y="8064"/>
                    <a:pt x="40329" y="24191"/>
                    <a:pt x="38130" y="35921"/>
                  </a:cubicBezTo>
                  <a:cubicBezTo>
                    <a:pt x="37031" y="41419"/>
                    <a:pt x="31899" y="47650"/>
                    <a:pt x="41063" y="5131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9C6713F6-950D-4861-9A08-7A3BBB43A88A}"/>
                </a:ext>
              </a:extLst>
            </p:cNvPr>
            <p:cNvSpPr/>
            <p:nvPr/>
          </p:nvSpPr>
          <p:spPr>
            <a:xfrm>
              <a:off x="11063960" y="6678026"/>
              <a:ext cx="16569" cy="26265"/>
            </a:xfrm>
            <a:custGeom>
              <a:avLst/>
              <a:gdLst>
                <a:gd name="connsiteX0" fmla="*/ 5094 w 16569"/>
                <a:gd name="connsiteY0" fmla="*/ 367 h 26265"/>
                <a:gd name="connsiteX1" fmla="*/ 12791 w 16569"/>
                <a:gd name="connsiteY1" fmla="*/ 0 h 26265"/>
                <a:gd name="connsiteX2" fmla="*/ 12791 w 16569"/>
                <a:gd name="connsiteY2" fmla="*/ 1833 h 26265"/>
                <a:gd name="connsiteX3" fmla="*/ 13158 w 16569"/>
                <a:gd name="connsiteY3" fmla="*/ 24925 h 26265"/>
                <a:gd name="connsiteX4" fmla="*/ 5094 w 16569"/>
                <a:gd name="connsiteY4" fmla="*/ 23458 h 26265"/>
                <a:gd name="connsiteX5" fmla="*/ 5094 w 16569"/>
                <a:gd name="connsiteY5" fmla="*/ 367 h 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69" h="26265">
                  <a:moveTo>
                    <a:pt x="5094" y="367"/>
                  </a:moveTo>
                  <a:cubicBezTo>
                    <a:pt x="7660" y="367"/>
                    <a:pt x="10226" y="0"/>
                    <a:pt x="12791" y="0"/>
                  </a:cubicBezTo>
                  <a:cubicBezTo>
                    <a:pt x="12791" y="733"/>
                    <a:pt x="12791" y="1466"/>
                    <a:pt x="12791" y="1833"/>
                  </a:cubicBezTo>
                  <a:cubicBezTo>
                    <a:pt x="17190" y="9530"/>
                    <a:pt x="18289" y="17594"/>
                    <a:pt x="13158" y="24925"/>
                  </a:cubicBezTo>
                  <a:cubicBezTo>
                    <a:pt x="11325" y="27490"/>
                    <a:pt x="6927" y="26024"/>
                    <a:pt x="5094" y="23458"/>
                  </a:cubicBezTo>
                  <a:cubicBezTo>
                    <a:pt x="-1137" y="15761"/>
                    <a:pt x="-2237" y="8064"/>
                    <a:pt x="5094" y="367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713E9F3-6587-4227-8234-69A8A3DCF811}"/>
                </a:ext>
              </a:extLst>
            </p:cNvPr>
            <p:cNvSpPr/>
            <p:nvPr/>
          </p:nvSpPr>
          <p:spPr>
            <a:xfrm>
              <a:off x="10972655" y="6783124"/>
              <a:ext cx="50666" cy="30248"/>
            </a:xfrm>
            <a:custGeom>
              <a:avLst/>
              <a:gdLst>
                <a:gd name="connsiteX0" fmla="*/ 0 w 50666"/>
                <a:gd name="connsiteY0" fmla="*/ 28689 h 30248"/>
                <a:gd name="connsiteX1" fmla="*/ 39220 w 50666"/>
                <a:gd name="connsiteY1" fmla="*/ 1199 h 30248"/>
                <a:gd name="connsiteX2" fmla="*/ 49116 w 50666"/>
                <a:gd name="connsiteY2" fmla="*/ 3764 h 30248"/>
                <a:gd name="connsiteX3" fmla="*/ 45817 w 50666"/>
                <a:gd name="connsiteY3" fmla="*/ 15860 h 30248"/>
                <a:gd name="connsiteX4" fmla="*/ 0 w 50666"/>
                <a:gd name="connsiteY4" fmla="*/ 28689 h 3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6" h="30248">
                  <a:moveTo>
                    <a:pt x="0" y="28689"/>
                  </a:moveTo>
                  <a:cubicBezTo>
                    <a:pt x="16861" y="20992"/>
                    <a:pt x="21259" y="3031"/>
                    <a:pt x="39220" y="1199"/>
                  </a:cubicBezTo>
                  <a:cubicBezTo>
                    <a:pt x="43618" y="832"/>
                    <a:pt x="46550" y="-2467"/>
                    <a:pt x="49116" y="3764"/>
                  </a:cubicBezTo>
                  <a:cubicBezTo>
                    <a:pt x="50949" y="8896"/>
                    <a:pt x="52415" y="12195"/>
                    <a:pt x="45817" y="15860"/>
                  </a:cubicBezTo>
                  <a:cubicBezTo>
                    <a:pt x="32989" y="22458"/>
                    <a:pt x="22359" y="34554"/>
                    <a:pt x="0" y="28689"/>
                  </a:cubicBezTo>
                  <a:close/>
                </a:path>
              </a:pathLst>
            </a:custGeom>
            <a:solidFill>
              <a:srgbClr val="C6A6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792F4FAF-ECD3-4813-9A21-D5C1E99C30AD}"/>
                </a:ext>
              </a:extLst>
            </p:cNvPr>
            <p:cNvSpPr/>
            <p:nvPr/>
          </p:nvSpPr>
          <p:spPr>
            <a:xfrm>
              <a:off x="11087606" y="6824642"/>
              <a:ext cx="17024" cy="18126"/>
            </a:xfrm>
            <a:custGeom>
              <a:avLst/>
              <a:gdLst>
                <a:gd name="connsiteX0" fmla="*/ 8939 w 17024"/>
                <a:gd name="connsiteY0" fmla="*/ 0 h 18126"/>
                <a:gd name="connsiteX1" fmla="*/ 16636 w 17024"/>
                <a:gd name="connsiteY1" fmla="*/ 13928 h 18126"/>
                <a:gd name="connsiteX2" fmla="*/ 11138 w 17024"/>
                <a:gd name="connsiteY2" fmla="*/ 17227 h 18126"/>
                <a:gd name="connsiteX3" fmla="*/ 142 w 17024"/>
                <a:gd name="connsiteY3" fmla="*/ 10630 h 18126"/>
                <a:gd name="connsiteX4" fmla="*/ 8939 w 17024"/>
                <a:gd name="connsiteY4" fmla="*/ 0 h 1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4" h="18126">
                  <a:moveTo>
                    <a:pt x="8939" y="0"/>
                  </a:moveTo>
                  <a:cubicBezTo>
                    <a:pt x="15903" y="1466"/>
                    <a:pt x="6373" y="13195"/>
                    <a:pt x="16636" y="13928"/>
                  </a:cubicBezTo>
                  <a:cubicBezTo>
                    <a:pt x="18469" y="13928"/>
                    <a:pt x="13338" y="16128"/>
                    <a:pt x="11138" y="17227"/>
                  </a:cubicBezTo>
                  <a:cubicBezTo>
                    <a:pt x="4541" y="20526"/>
                    <a:pt x="875" y="13928"/>
                    <a:pt x="142" y="10630"/>
                  </a:cubicBezTo>
                  <a:cubicBezTo>
                    <a:pt x="-957" y="5865"/>
                    <a:pt x="4541" y="2932"/>
                    <a:pt x="8939" y="0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C0D74D8C-1B10-4E4C-B841-BA88D7F72E99}"/>
                </a:ext>
              </a:extLst>
            </p:cNvPr>
            <p:cNvSpPr/>
            <p:nvPr/>
          </p:nvSpPr>
          <p:spPr>
            <a:xfrm>
              <a:off x="11065013" y="6860889"/>
              <a:ext cx="17970" cy="13968"/>
            </a:xfrm>
            <a:custGeom>
              <a:avLst/>
              <a:gdLst>
                <a:gd name="connsiteX0" fmla="*/ 10 w 17970"/>
                <a:gd name="connsiteY0" fmla="*/ 1506 h 13968"/>
                <a:gd name="connsiteX1" fmla="*/ 17970 w 17970"/>
                <a:gd name="connsiteY1" fmla="*/ 13969 h 13968"/>
                <a:gd name="connsiteX2" fmla="*/ 10 w 17970"/>
                <a:gd name="connsiteY2" fmla="*/ 1506 h 13968"/>
                <a:gd name="connsiteX3" fmla="*/ 10 w 17970"/>
                <a:gd name="connsiteY3" fmla="*/ 1506 h 1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0" h="13968">
                  <a:moveTo>
                    <a:pt x="10" y="1506"/>
                  </a:moveTo>
                  <a:cubicBezTo>
                    <a:pt x="8807" y="-2526"/>
                    <a:pt x="13572" y="1506"/>
                    <a:pt x="17970" y="13969"/>
                  </a:cubicBezTo>
                  <a:cubicBezTo>
                    <a:pt x="9540" y="9570"/>
                    <a:pt x="-357" y="15435"/>
                    <a:pt x="10" y="1506"/>
                  </a:cubicBezTo>
                  <a:lnTo>
                    <a:pt x="10" y="1506"/>
                  </a:ln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30E188F8-4F89-434D-B1C0-18C68D94290A}"/>
                </a:ext>
              </a:extLst>
            </p:cNvPr>
            <p:cNvSpPr/>
            <p:nvPr/>
          </p:nvSpPr>
          <p:spPr>
            <a:xfrm>
              <a:off x="11452087" y="6867847"/>
              <a:ext cx="19003" cy="18666"/>
            </a:xfrm>
            <a:custGeom>
              <a:avLst/>
              <a:gdLst>
                <a:gd name="connsiteX0" fmla="*/ 0 w 19003"/>
                <a:gd name="connsiteY0" fmla="*/ 16907 h 18666"/>
                <a:gd name="connsiteX1" fmla="*/ 2566 w 19003"/>
                <a:gd name="connsiteY1" fmla="*/ 14342 h 18666"/>
                <a:gd name="connsiteX2" fmla="*/ 15395 w 19003"/>
                <a:gd name="connsiteY2" fmla="*/ 47 h 18666"/>
                <a:gd name="connsiteX3" fmla="*/ 18693 w 19003"/>
                <a:gd name="connsiteY3" fmla="*/ 7377 h 18666"/>
                <a:gd name="connsiteX4" fmla="*/ 0 w 19003"/>
                <a:gd name="connsiteY4" fmla="*/ 16907 h 18666"/>
                <a:gd name="connsiteX5" fmla="*/ 0 w 19003"/>
                <a:gd name="connsiteY5" fmla="*/ 16907 h 1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03" h="18666">
                  <a:moveTo>
                    <a:pt x="0" y="16907"/>
                  </a:moveTo>
                  <a:cubicBezTo>
                    <a:pt x="733" y="16174"/>
                    <a:pt x="2199" y="15441"/>
                    <a:pt x="2566" y="14342"/>
                  </a:cubicBezTo>
                  <a:cubicBezTo>
                    <a:pt x="4398" y="7377"/>
                    <a:pt x="5132" y="-686"/>
                    <a:pt x="15395" y="47"/>
                  </a:cubicBezTo>
                  <a:cubicBezTo>
                    <a:pt x="19060" y="413"/>
                    <a:pt x="19427" y="4811"/>
                    <a:pt x="18693" y="7377"/>
                  </a:cubicBezTo>
                  <a:cubicBezTo>
                    <a:pt x="15395" y="16174"/>
                    <a:pt x="9897" y="21672"/>
                    <a:pt x="0" y="16907"/>
                  </a:cubicBezTo>
                  <a:lnTo>
                    <a:pt x="0" y="16907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5AC7D26A-B692-4B07-BE60-332940FC1164}"/>
                </a:ext>
              </a:extLst>
            </p:cNvPr>
            <p:cNvSpPr/>
            <p:nvPr/>
          </p:nvSpPr>
          <p:spPr>
            <a:xfrm>
              <a:off x="11417999" y="6754877"/>
              <a:ext cx="25733" cy="34576"/>
            </a:xfrm>
            <a:custGeom>
              <a:avLst/>
              <a:gdLst>
                <a:gd name="connsiteX0" fmla="*/ 0 w 25733"/>
                <a:gd name="connsiteY0" fmla="*/ 24681 h 34576"/>
                <a:gd name="connsiteX1" fmla="*/ 7331 w 25733"/>
                <a:gd name="connsiteY1" fmla="*/ 9652 h 34576"/>
                <a:gd name="connsiteX2" fmla="*/ 8797 w 25733"/>
                <a:gd name="connsiteY2" fmla="*/ 8919 h 34576"/>
                <a:gd name="connsiteX3" fmla="*/ 24192 w 25733"/>
                <a:gd name="connsiteY3" fmla="*/ 1955 h 34576"/>
                <a:gd name="connsiteX4" fmla="*/ 18327 w 25733"/>
                <a:gd name="connsiteY4" fmla="*/ 17350 h 34576"/>
                <a:gd name="connsiteX5" fmla="*/ 9530 w 25733"/>
                <a:gd name="connsiteY5" fmla="*/ 34577 h 34576"/>
                <a:gd name="connsiteX6" fmla="*/ 0 w 25733"/>
                <a:gd name="connsiteY6" fmla="*/ 24681 h 3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33" h="34576">
                  <a:moveTo>
                    <a:pt x="0" y="24681"/>
                  </a:moveTo>
                  <a:cubicBezTo>
                    <a:pt x="6964" y="21748"/>
                    <a:pt x="7697" y="16250"/>
                    <a:pt x="7331" y="9652"/>
                  </a:cubicBezTo>
                  <a:cubicBezTo>
                    <a:pt x="7697" y="9286"/>
                    <a:pt x="8430" y="8919"/>
                    <a:pt x="8797" y="8919"/>
                  </a:cubicBezTo>
                  <a:cubicBezTo>
                    <a:pt x="14661" y="7453"/>
                    <a:pt x="17227" y="-4643"/>
                    <a:pt x="24192" y="1955"/>
                  </a:cubicBezTo>
                  <a:cubicBezTo>
                    <a:pt x="29323" y="7087"/>
                    <a:pt x="20160" y="11851"/>
                    <a:pt x="18327" y="17350"/>
                  </a:cubicBezTo>
                  <a:cubicBezTo>
                    <a:pt x="10996" y="20282"/>
                    <a:pt x="7331" y="25780"/>
                    <a:pt x="9530" y="34577"/>
                  </a:cubicBezTo>
                  <a:cubicBezTo>
                    <a:pt x="4398" y="32011"/>
                    <a:pt x="1833" y="28712"/>
                    <a:pt x="0" y="2468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46339192-E8F9-4217-A07D-FB6EB537C700}"/>
                </a:ext>
              </a:extLst>
            </p:cNvPr>
            <p:cNvSpPr/>
            <p:nvPr/>
          </p:nvSpPr>
          <p:spPr>
            <a:xfrm>
              <a:off x="11428032" y="6786888"/>
              <a:ext cx="14021" cy="26390"/>
            </a:xfrm>
            <a:custGeom>
              <a:avLst/>
              <a:gdLst>
                <a:gd name="connsiteX0" fmla="*/ 1330 w 14021"/>
                <a:gd name="connsiteY0" fmla="*/ 26391 h 26390"/>
                <a:gd name="connsiteX1" fmla="*/ 12692 w 14021"/>
                <a:gd name="connsiteY1" fmla="*/ 0 h 26390"/>
                <a:gd name="connsiteX2" fmla="*/ 1330 w 14021"/>
                <a:gd name="connsiteY2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21" h="26390">
                  <a:moveTo>
                    <a:pt x="1330" y="26391"/>
                  </a:moveTo>
                  <a:cubicBezTo>
                    <a:pt x="-3802" y="13928"/>
                    <a:pt x="7194" y="8064"/>
                    <a:pt x="12692" y="0"/>
                  </a:cubicBezTo>
                  <a:cubicBezTo>
                    <a:pt x="17824" y="12829"/>
                    <a:pt x="6828" y="18327"/>
                    <a:pt x="1330" y="2639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565" name="Rectangle 1564">
            <a:extLst>
              <a:ext uri="{FF2B5EF4-FFF2-40B4-BE49-F238E27FC236}">
                <a16:creationId xmlns:a16="http://schemas.microsoft.com/office/drawing/2014/main" id="{4226C076-3E3F-4AE5-A4E7-2B287F7DBD6B}"/>
              </a:ext>
            </a:extLst>
          </p:cNvPr>
          <p:cNvSpPr/>
          <p:nvPr/>
        </p:nvSpPr>
        <p:spPr>
          <a:xfrm>
            <a:off x="9906000" y="-803013"/>
            <a:ext cx="1257300" cy="1629898"/>
          </a:xfrm>
          <a:prstGeom prst="rect">
            <a:avLst/>
          </a:prstGeom>
          <a:solidFill>
            <a:srgbClr val="583326"/>
          </a:solidFill>
          <a:ln>
            <a:solidFill>
              <a:srgbClr val="5833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66" name="Rectangle 1565">
            <a:extLst>
              <a:ext uri="{FF2B5EF4-FFF2-40B4-BE49-F238E27FC236}">
                <a16:creationId xmlns:a16="http://schemas.microsoft.com/office/drawing/2014/main" id="{B26F9418-DE7D-4D2C-A4BA-B6D43E01B506}"/>
              </a:ext>
            </a:extLst>
          </p:cNvPr>
          <p:cNvSpPr/>
          <p:nvPr/>
        </p:nvSpPr>
        <p:spPr>
          <a:xfrm>
            <a:off x="-787078" y="5750481"/>
            <a:ext cx="1257300" cy="1629898"/>
          </a:xfrm>
          <a:prstGeom prst="rect">
            <a:avLst/>
          </a:prstGeom>
          <a:solidFill>
            <a:srgbClr val="583326"/>
          </a:solidFill>
          <a:ln>
            <a:solidFill>
              <a:srgbClr val="5833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pic>
        <p:nvPicPr>
          <p:cNvPr id="1567" name="Graphic 1566">
            <a:extLst>
              <a:ext uri="{FF2B5EF4-FFF2-40B4-BE49-F238E27FC236}">
                <a16:creationId xmlns:a16="http://schemas.microsoft.com/office/drawing/2014/main" id="{AB023189-6E02-45B9-827E-49E2CE25F6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7744862">
            <a:off x="8882282" y="2613609"/>
            <a:ext cx="3374192" cy="5149240"/>
          </a:xfrm>
          <a:prstGeom prst="rect">
            <a:avLst/>
          </a:prstGeom>
        </p:spPr>
      </p:pic>
      <p:pic>
        <p:nvPicPr>
          <p:cNvPr id="1568" name="Graphic 1567">
            <a:extLst>
              <a:ext uri="{FF2B5EF4-FFF2-40B4-BE49-F238E27FC236}">
                <a16:creationId xmlns:a16="http://schemas.microsoft.com/office/drawing/2014/main" id="{DBBFDBB4-C92B-4359-B392-DA62C3449B3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6086440">
            <a:off x="10159958" y="2023065"/>
            <a:ext cx="1461613" cy="1506586"/>
          </a:xfrm>
          <a:prstGeom prst="rect">
            <a:avLst/>
          </a:prstGeom>
        </p:spPr>
      </p:pic>
      <p:pic>
        <p:nvPicPr>
          <p:cNvPr id="1569" name="Graphic 1568">
            <a:extLst>
              <a:ext uri="{FF2B5EF4-FFF2-40B4-BE49-F238E27FC236}">
                <a16:creationId xmlns:a16="http://schemas.microsoft.com/office/drawing/2014/main" id="{AD15A8CD-1740-4465-8C1E-88C0DF58B57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663107">
            <a:off x="11308251" y="3609407"/>
            <a:ext cx="744862" cy="7448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863670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raphic 4595">
            <a:extLst>
              <a:ext uri="{FF2B5EF4-FFF2-40B4-BE49-F238E27FC236}">
                <a16:creationId xmlns:a16="http://schemas.microsoft.com/office/drawing/2014/main" id="{CEA453E3-6B97-48A1-99FB-C291FC1978B5}"/>
              </a:ext>
            </a:extLst>
          </p:cNvPr>
          <p:cNvSpPr/>
          <p:nvPr/>
        </p:nvSpPr>
        <p:spPr>
          <a:xfrm>
            <a:off x="-862824" y="1859313"/>
            <a:ext cx="13054824" cy="498868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3D5C6E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936D8C1B-EE89-4F30-AD69-C0E7EEDBF5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104550" y="0"/>
            <a:ext cx="2270370" cy="6858000"/>
          </a:xfrm>
          <a:prstGeom prst="rect">
            <a:avLst/>
          </a:prstGeom>
        </p:spPr>
      </p:pic>
      <p:sp>
        <p:nvSpPr>
          <p:cNvPr id="183" name="Oval 182">
            <a:extLst>
              <a:ext uri="{FF2B5EF4-FFF2-40B4-BE49-F238E27FC236}">
                <a16:creationId xmlns:a16="http://schemas.microsoft.com/office/drawing/2014/main" id="{C0B475BD-BF9D-44ED-9FE7-42387B0E7503}"/>
              </a:ext>
            </a:extLst>
          </p:cNvPr>
          <p:cNvSpPr/>
          <p:nvPr/>
        </p:nvSpPr>
        <p:spPr>
          <a:xfrm>
            <a:off x="5475942" y="741541"/>
            <a:ext cx="5486731" cy="548673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pic>
        <p:nvPicPr>
          <p:cNvPr id="304" name="Graphic 303">
            <a:extLst>
              <a:ext uri="{FF2B5EF4-FFF2-40B4-BE49-F238E27FC236}">
                <a16:creationId xmlns:a16="http://schemas.microsoft.com/office/drawing/2014/main" id="{505A4131-B948-48F2-A140-F6D1641C7C9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7744862">
            <a:off x="4908050" y="2378836"/>
            <a:ext cx="3077379" cy="4696283"/>
          </a:xfrm>
          <a:prstGeom prst="rect">
            <a:avLst/>
          </a:prstGeom>
        </p:spPr>
      </p:pic>
      <p:sp>
        <p:nvSpPr>
          <p:cNvPr id="303" name="TextBox 302">
            <a:extLst>
              <a:ext uri="{FF2B5EF4-FFF2-40B4-BE49-F238E27FC236}">
                <a16:creationId xmlns:a16="http://schemas.microsoft.com/office/drawing/2014/main" id="{39E61CF2-2EB3-4845-8C88-35458C171E5B}"/>
              </a:ext>
            </a:extLst>
          </p:cNvPr>
          <p:cNvSpPr txBox="1"/>
          <p:nvPr/>
        </p:nvSpPr>
        <p:spPr>
          <a:xfrm>
            <a:off x="6633048" y="2296949"/>
            <a:ext cx="302092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pic>
        <p:nvPicPr>
          <p:cNvPr id="305" name="Graphic 304">
            <a:extLst>
              <a:ext uri="{FF2B5EF4-FFF2-40B4-BE49-F238E27FC236}">
                <a16:creationId xmlns:a16="http://schemas.microsoft.com/office/drawing/2014/main" id="{A2B753C5-42B9-40EB-B05E-AD535A2CE8C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7473011">
            <a:off x="8894648" y="-197253"/>
            <a:ext cx="3003949" cy="4584224"/>
          </a:xfrm>
          <a:prstGeom prst="rect">
            <a:avLst/>
          </a:prstGeom>
        </p:spPr>
      </p:pic>
      <p:pic>
        <p:nvPicPr>
          <p:cNvPr id="184" name="Graphic 183">
            <a:extLst>
              <a:ext uri="{FF2B5EF4-FFF2-40B4-BE49-F238E27FC236}">
                <a16:creationId xmlns:a16="http://schemas.microsoft.com/office/drawing/2014/main" id="{8E328FB9-AE30-4EAD-890B-6CD9091F638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388493">
            <a:off x="1050753" y="1045331"/>
            <a:ext cx="3803460" cy="5809681"/>
          </a:xfrm>
          <a:prstGeom prst="rect">
            <a:avLst/>
          </a:prstGeom>
        </p:spPr>
      </p:pic>
      <p:pic>
        <p:nvPicPr>
          <p:cNvPr id="306" name="Graphic 305">
            <a:extLst>
              <a:ext uri="{FF2B5EF4-FFF2-40B4-BE49-F238E27FC236}">
                <a16:creationId xmlns:a16="http://schemas.microsoft.com/office/drawing/2014/main" id="{618B543E-D5A8-4936-A23D-FE7EBB10048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34290" y="5129049"/>
            <a:ext cx="1860347" cy="1570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130190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6">
            <a:extLst>
              <a:ext uri="{FF2B5EF4-FFF2-40B4-BE49-F238E27FC236}">
                <a16:creationId xmlns:a16="http://schemas.microsoft.com/office/drawing/2014/main" id="{E34EE8DB-EA93-4853-A9F7-9DA5097A274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400000">
            <a:off x="5282400" y="-5289014"/>
            <a:ext cx="1620586" cy="12198614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DBA2E93B-D647-44F3-A916-183E9B8F029A}"/>
              </a:ext>
            </a:extLst>
          </p:cNvPr>
          <p:cNvSpPr/>
          <p:nvPr/>
        </p:nvSpPr>
        <p:spPr>
          <a:xfrm>
            <a:off x="3335910" y="591010"/>
            <a:ext cx="5696130" cy="167179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500" b="1" dirty="0">
                <a:solidFill>
                  <a:srgbClr val="3D5C6E"/>
                </a:solidFill>
              </a:rPr>
              <a:t>MENU</a:t>
            </a:r>
            <a:endParaRPr lang="th-TH" sz="11500" b="1" dirty="0">
              <a:solidFill>
                <a:srgbClr val="3D5C6E"/>
              </a:solidFill>
            </a:endParaRPr>
          </a:p>
        </p:txBody>
      </p:sp>
      <p:sp>
        <p:nvSpPr>
          <p:cNvPr id="249" name="Rectangle 248">
            <a:extLst>
              <a:ext uri="{FF2B5EF4-FFF2-40B4-BE49-F238E27FC236}">
                <a16:creationId xmlns:a16="http://schemas.microsoft.com/office/drawing/2014/main" id="{DD05FAE9-5DF1-4C5C-A57F-318E4640DD4E}"/>
              </a:ext>
            </a:extLst>
          </p:cNvPr>
          <p:cNvSpPr/>
          <p:nvPr/>
        </p:nvSpPr>
        <p:spPr>
          <a:xfrm>
            <a:off x="686525" y="2719297"/>
            <a:ext cx="5638183" cy="3410423"/>
          </a:xfrm>
          <a:prstGeom prst="rect">
            <a:avLst/>
          </a:prstGeom>
          <a:noFill/>
          <a:ln>
            <a:solidFill>
              <a:srgbClr val="3D5C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D3F692E-6BAE-48FD-82F6-5B9B8B09F07F}"/>
              </a:ext>
            </a:extLst>
          </p:cNvPr>
          <p:cNvSpPr/>
          <p:nvPr/>
        </p:nvSpPr>
        <p:spPr>
          <a:xfrm>
            <a:off x="1077691" y="2368410"/>
            <a:ext cx="4837524" cy="701774"/>
          </a:xfrm>
          <a:prstGeom prst="rect">
            <a:avLst/>
          </a:prstGeom>
          <a:solidFill>
            <a:srgbClr val="3D5C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STEP ONE | EAT</a:t>
            </a:r>
          </a:p>
        </p:txBody>
      </p:sp>
      <p:sp>
        <p:nvSpPr>
          <p:cNvPr id="250" name="Rectangle 249">
            <a:extLst>
              <a:ext uri="{FF2B5EF4-FFF2-40B4-BE49-F238E27FC236}">
                <a16:creationId xmlns:a16="http://schemas.microsoft.com/office/drawing/2014/main" id="{37A68F4A-9EF4-43A2-BE76-732FAE1D36C8}"/>
              </a:ext>
            </a:extLst>
          </p:cNvPr>
          <p:cNvSpPr/>
          <p:nvPr/>
        </p:nvSpPr>
        <p:spPr>
          <a:xfrm>
            <a:off x="5911821" y="2915661"/>
            <a:ext cx="5638183" cy="3410423"/>
          </a:xfrm>
          <a:prstGeom prst="rect">
            <a:avLst/>
          </a:prstGeom>
          <a:noFill/>
          <a:ln>
            <a:solidFill>
              <a:srgbClr val="3D5C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551FDB9-F0D5-4BF2-AB90-B949AC3B7CBE}"/>
              </a:ext>
            </a:extLst>
          </p:cNvPr>
          <p:cNvSpPr/>
          <p:nvPr/>
        </p:nvSpPr>
        <p:spPr>
          <a:xfrm>
            <a:off x="6505179" y="2431474"/>
            <a:ext cx="4837524" cy="701774"/>
          </a:xfrm>
          <a:prstGeom prst="rect">
            <a:avLst/>
          </a:prstGeom>
          <a:solidFill>
            <a:srgbClr val="B5D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STEP ONE | EAT</a:t>
            </a:r>
            <a:endParaRPr lang="en-US" dirty="0"/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2384A5BF-12C5-4CFB-BBC7-D5ECE456A5E0}"/>
              </a:ext>
            </a:extLst>
          </p:cNvPr>
          <p:cNvSpPr txBox="1"/>
          <p:nvPr/>
        </p:nvSpPr>
        <p:spPr>
          <a:xfrm>
            <a:off x="6790121" y="3514211"/>
            <a:ext cx="4127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B8BC1047-8905-449C-B00D-95D230E49188}"/>
              </a:ext>
            </a:extLst>
          </p:cNvPr>
          <p:cNvSpPr txBox="1"/>
          <p:nvPr/>
        </p:nvSpPr>
        <p:spPr>
          <a:xfrm>
            <a:off x="1361772" y="3438023"/>
            <a:ext cx="412723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pic>
        <p:nvPicPr>
          <p:cNvPr id="253" name="Graphic 252">
            <a:extLst>
              <a:ext uri="{FF2B5EF4-FFF2-40B4-BE49-F238E27FC236}">
                <a16:creationId xmlns:a16="http://schemas.microsoft.com/office/drawing/2014/main" id="{695D01B0-048F-4F34-B795-D6C131C9A6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63914" y="5071634"/>
            <a:ext cx="1800856" cy="1781492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72887D63-B606-4021-A496-F581F103D1BC}"/>
              </a:ext>
            </a:extLst>
          </p:cNvPr>
          <p:cNvGrpSpPr/>
          <p:nvPr/>
        </p:nvGrpSpPr>
        <p:grpSpPr>
          <a:xfrm>
            <a:off x="2248428" y="5518881"/>
            <a:ext cx="770985" cy="929186"/>
            <a:chOff x="2375408" y="5004557"/>
            <a:chExt cx="1915641" cy="2308718"/>
          </a:xfrm>
        </p:grpSpPr>
        <p:pic>
          <p:nvPicPr>
            <p:cNvPr id="254" name="Graphic 253">
              <a:extLst>
                <a:ext uri="{FF2B5EF4-FFF2-40B4-BE49-F238E27FC236}">
                  <a16:creationId xmlns:a16="http://schemas.microsoft.com/office/drawing/2014/main" id="{4272207C-B783-4639-B9B0-CAC8BE97497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 rot="6086440">
              <a:off x="2397894" y="4982071"/>
              <a:ext cx="1461613" cy="1506586"/>
            </a:xfrm>
            <a:prstGeom prst="rect">
              <a:avLst/>
            </a:prstGeom>
          </p:spPr>
        </p:pic>
        <p:pic>
          <p:nvPicPr>
            <p:cNvPr id="255" name="Graphic 254">
              <a:extLst>
                <a:ext uri="{FF2B5EF4-FFF2-40B4-BE49-F238E27FC236}">
                  <a16:creationId xmlns:a16="http://schemas.microsoft.com/office/drawing/2014/main" id="{F89B9150-B4BE-46A4-AFF0-321854EE3BD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 rot="2663107">
              <a:off x="3546187" y="6568413"/>
              <a:ext cx="744862" cy="744862"/>
            </a:xfrm>
            <a:prstGeom prst="rect">
              <a:avLst/>
            </a:prstGeom>
          </p:spPr>
        </p:pic>
      </p:grpSp>
      <p:grpSp>
        <p:nvGrpSpPr>
          <p:cNvPr id="256" name="Graphic 25089">
            <a:extLst>
              <a:ext uri="{FF2B5EF4-FFF2-40B4-BE49-F238E27FC236}">
                <a16:creationId xmlns:a16="http://schemas.microsoft.com/office/drawing/2014/main" id="{3FDD5B03-51AF-4A22-8A70-304B14CD21E6}"/>
              </a:ext>
            </a:extLst>
          </p:cNvPr>
          <p:cNvGrpSpPr/>
          <p:nvPr/>
        </p:nvGrpSpPr>
        <p:grpSpPr>
          <a:xfrm flipH="1">
            <a:off x="10039810" y="5072116"/>
            <a:ext cx="1312721" cy="1738155"/>
            <a:chOff x="10036149" y="3951577"/>
            <a:chExt cx="2663645" cy="3526893"/>
          </a:xfrm>
        </p:grpSpPr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8FDA7399-F84A-461F-A30A-67C25002CEE1}"/>
                </a:ext>
              </a:extLst>
            </p:cNvPr>
            <p:cNvSpPr/>
            <p:nvPr/>
          </p:nvSpPr>
          <p:spPr>
            <a:xfrm>
              <a:off x="10036149" y="5231298"/>
              <a:ext cx="9673" cy="229819"/>
            </a:xfrm>
            <a:custGeom>
              <a:avLst/>
              <a:gdLst>
                <a:gd name="connsiteX0" fmla="*/ 0 w 9673"/>
                <a:gd name="connsiteY0" fmla="*/ 367 h 229819"/>
                <a:gd name="connsiteX1" fmla="*/ 3299 w 9673"/>
                <a:gd name="connsiteY1" fmla="*/ 0 h 229819"/>
                <a:gd name="connsiteX2" fmla="*/ 9530 w 9673"/>
                <a:gd name="connsiteY2" fmla="*/ 26391 h 229819"/>
                <a:gd name="connsiteX3" fmla="*/ 8797 w 9673"/>
                <a:gd name="connsiteY3" fmla="*/ 168608 h 229819"/>
                <a:gd name="connsiteX4" fmla="*/ 9163 w 9673"/>
                <a:gd name="connsiteY4" fmla="*/ 209294 h 229819"/>
                <a:gd name="connsiteX5" fmla="*/ 2566 w 9673"/>
                <a:gd name="connsiteY5" fmla="*/ 229820 h 229819"/>
                <a:gd name="connsiteX6" fmla="*/ 1100 w 9673"/>
                <a:gd name="connsiteY6" fmla="*/ 229820 h 229819"/>
                <a:gd name="connsiteX7" fmla="*/ 0 w 9673"/>
                <a:gd name="connsiteY7" fmla="*/ 229820 h 229819"/>
                <a:gd name="connsiteX8" fmla="*/ 0 w 9673"/>
                <a:gd name="connsiteY8" fmla="*/ 367 h 2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73" h="229819">
                  <a:moveTo>
                    <a:pt x="0" y="367"/>
                  </a:moveTo>
                  <a:cubicBezTo>
                    <a:pt x="1100" y="0"/>
                    <a:pt x="2199" y="0"/>
                    <a:pt x="3299" y="0"/>
                  </a:cubicBezTo>
                  <a:cubicBezTo>
                    <a:pt x="10996" y="7331"/>
                    <a:pt x="9530" y="17227"/>
                    <a:pt x="9530" y="26391"/>
                  </a:cubicBezTo>
                  <a:cubicBezTo>
                    <a:pt x="9897" y="73674"/>
                    <a:pt x="9530" y="121324"/>
                    <a:pt x="8797" y="168608"/>
                  </a:cubicBezTo>
                  <a:cubicBezTo>
                    <a:pt x="9163" y="182170"/>
                    <a:pt x="9897" y="195732"/>
                    <a:pt x="9163" y="209294"/>
                  </a:cubicBezTo>
                  <a:cubicBezTo>
                    <a:pt x="8797" y="216624"/>
                    <a:pt x="9163" y="224322"/>
                    <a:pt x="2566" y="229820"/>
                  </a:cubicBezTo>
                  <a:lnTo>
                    <a:pt x="1100" y="229820"/>
                  </a:lnTo>
                  <a:lnTo>
                    <a:pt x="0" y="229820"/>
                  </a:lnTo>
                  <a:cubicBezTo>
                    <a:pt x="0" y="153213"/>
                    <a:pt x="0" y="76973"/>
                    <a:pt x="0" y="367"/>
                  </a:cubicBezTo>
                  <a:close/>
                </a:path>
              </a:pathLst>
            </a:custGeom>
            <a:solidFill>
              <a:srgbClr val="D4CA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3AE41057-AA5F-45D0-B7DE-AAEDFDD68702}"/>
                </a:ext>
              </a:extLst>
            </p:cNvPr>
            <p:cNvSpPr/>
            <p:nvPr/>
          </p:nvSpPr>
          <p:spPr>
            <a:xfrm>
              <a:off x="11637811" y="4051140"/>
              <a:ext cx="591704" cy="533167"/>
            </a:xfrm>
            <a:custGeom>
              <a:avLst/>
              <a:gdLst>
                <a:gd name="connsiteX0" fmla="*/ 242393 w 591704"/>
                <a:gd name="connsiteY0" fmla="*/ 83841 h 533167"/>
                <a:gd name="connsiteX1" fmla="*/ 305805 w 591704"/>
                <a:gd name="connsiteY1" fmla="*/ 131858 h 533167"/>
                <a:gd name="connsiteX2" fmla="*/ 494938 w 591704"/>
                <a:gd name="connsiteY2" fmla="*/ 319892 h 533167"/>
                <a:gd name="connsiteX3" fmla="*/ 552118 w 591704"/>
                <a:gd name="connsiteY3" fmla="*/ 422523 h 533167"/>
                <a:gd name="connsiteX4" fmla="*/ 591705 w 591704"/>
                <a:gd name="connsiteY4" fmla="*/ 485568 h 533167"/>
                <a:gd name="connsiteX5" fmla="*/ 546987 w 591704"/>
                <a:gd name="connsiteY5" fmla="*/ 482635 h 533167"/>
                <a:gd name="connsiteX6" fmla="*/ 560915 w 591704"/>
                <a:gd name="connsiteY6" fmla="*/ 531385 h 533167"/>
                <a:gd name="connsiteX7" fmla="*/ 519130 w 591704"/>
                <a:gd name="connsiteY7" fmla="*/ 503528 h 533167"/>
                <a:gd name="connsiteX8" fmla="*/ 505568 w 591704"/>
                <a:gd name="connsiteY8" fmla="*/ 491799 h 533167"/>
                <a:gd name="connsiteX9" fmla="*/ 487241 w 591704"/>
                <a:gd name="connsiteY9" fmla="*/ 476038 h 533167"/>
                <a:gd name="connsiteX10" fmla="*/ 478444 w 591704"/>
                <a:gd name="connsiteY10" fmla="*/ 462109 h 533167"/>
                <a:gd name="connsiteX11" fmla="*/ 452786 w 591704"/>
                <a:gd name="connsiteY11" fmla="*/ 443049 h 533167"/>
                <a:gd name="connsiteX12" fmla="*/ 430061 w 591704"/>
                <a:gd name="connsiteY12" fmla="*/ 429121 h 533167"/>
                <a:gd name="connsiteX13" fmla="*/ 401838 w 591704"/>
                <a:gd name="connsiteY13" fmla="*/ 401630 h 533167"/>
                <a:gd name="connsiteX14" fmla="*/ 397073 w 591704"/>
                <a:gd name="connsiteY14" fmla="*/ 399431 h 533167"/>
                <a:gd name="connsiteX15" fmla="*/ 391208 w 591704"/>
                <a:gd name="connsiteY15" fmla="*/ 395033 h 533167"/>
                <a:gd name="connsiteX16" fmla="*/ 329996 w 591704"/>
                <a:gd name="connsiteY16" fmla="*/ 349215 h 533167"/>
                <a:gd name="connsiteX17" fmla="*/ 327797 w 591704"/>
                <a:gd name="connsiteY17" fmla="*/ 346283 h 533167"/>
                <a:gd name="connsiteX18" fmla="*/ 306171 w 591704"/>
                <a:gd name="connsiteY18" fmla="*/ 323191 h 533167"/>
                <a:gd name="connsiteX19" fmla="*/ 297374 w 591704"/>
                <a:gd name="connsiteY19" fmla="*/ 320625 h 533167"/>
                <a:gd name="connsiteX20" fmla="*/ 259621 w 591704"/>
                <a:gd name="connsiteY20" fmla="*/ 301199 h 533167"/>
                <a:gd name="connsiteX21" fmla="*/ 252290 w 591704"/>
                <a:gd name="connsiteY21" fmla="*/ 294234 h 533167"/>
                <a:gd name="connsiteX22" fmla="*/ 237262 w 591704"/>
                <a:gd name="connsiteY22" fmla="*/ 278840 h 533167"/>
                <a:gd name="connsiteX23" fmla="*/ 232497 w 591704"/>
                <a:gd name="connsiteY23" fmla="*/ 276641 h 533167"/>
                <a:gd name="connsiteX24" fmla="*/ 206839 w 591704"/>
                <a:gd name="connsiteY24" fmla="*/ 262712 h 533167"/>
                <a:gd name="connsiteX25" fmla="*/ 166153 w 591704"/>
                <a:gd name="connsiteY25" fmla="*/ 199301 h 533167"/>
                <a:gd name="connsiteX26" fmla="*/ 159189 w 591704"/>
                <a:gd name="connsiteY26" fmla="*/ 165946 h 533167"/>
                <a:gd name="connsiteX27" fmla="*/ 164687 w 591704"/>
                <a:gd name="connsiteY27" fmla="*/ 123061 h 533167"/>
                <a:gd name="connsiteX28" fmla="*/ 140862 w 591704"/>
                <a:gd name="connsiteY28" fmla="*/ 109865 h 533167"/>
                <a:gd name="connsiteX29" fmla="*/ 102376 w 591704"/>
                <a:gd name="connsiteY29" fmla="*/ 75411 h 533167"/>
                <a:gd name="connsiteX30" fmla="*/ 69754 w 591704"/>
                <a:gd name="connsiteY30" fmla="*/ 90439 h 533167"/>
                <a:gd name="connsiteX31" fmla="*/ 20271 w 591704"/>
                <a:gd name="connsiteY31" fmla="*/ 68813 h 533167"/>
                <a:gd name="connsiteX32" fmla="*/ 6709 w 591704"/>
                <a:gd name="connsiteY32" fmla="*/ 57450 h 533167"/>
                <a:gd name="connsiteX33" fmla="*/ 10374 w 591704"/>
                <a:gd name="connsiteY33" fmla="*/ 40590 h 533167"/>
                <a:gd name="connsiteX34" fmla="*/ 26136 w 591704"/>
                <a:gd name="connsiteY34" fmla="*/ 26295 h 533167"/>
                <a:gd name="connsiteX35" fmla="*/ 35299 w 591704"/>
                <a:gd name="connsiteY35" fmla="*/ 31060 h 533167"/>
                <a:gd name="connsiteX36" fmla="*/ 47395 w 591704"/>
                <a:gd name="connsiteY36" fmla="*/ 40223 h 533167"/>
                <a:gd name="connsiteX37" fmla="*/ 52160 w 591704"/>
                <a:gd name="connsiteY37" fmla="*/ 12000 h 533167"/>
                <a:gd name="connsiteX38" fmla="*/ 58024 w 591704"/>
                <a:gd name="connsiteY38" fmla="*/ 1737 h 533167"/>
                <a:gd name="connsiteX39" fmla="*/ 77084 w 591704"/>
                <a:gd name="connsiteY39" fmla="*/ 4302 h 533167"/>
                <a:gd name="connsiteX40" fmla="*/ 148926 w 591704"/>
                <a:gd name="connsiteY40" fmla="*/ 29960 h 533167"/>
                <a:gd name="connsiteX41" fmla="*/ 198409 w 591704"/>
                <a:gd name="connsiteY41" fmla="*/ 50486 h 533167"/>
                <a:gd name="connsiteX42" fmla="*/ 230298 w 591704"/>
                <a:gd name="connsiteY42" fmla="*/ 80542 h 533167"/>
                <a:gd name="connsiteX43" fmla="*/ 242393 w 591704"/>
                <a:gd name="connsiteY43" fmla="*/ 83841 h 53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1704" h="533167">
                  <a:moveTo>
                    <a:pt x="242393" y="83841"/>
                  </a:moveTo>
                  <a:cubicBezTo>
                    <a:pt x="266585" y="95570"/>
                    <a:pt x="284912" y="115730"/>
                    <a:pt x="305805" y="131858"/>
                  </a:cubicBezTo>
                  <a:cubicBezTo>
                    <a:pt x="376913" y="186472"/>
                    <a:pt x="437025" y="252083"/>
                    <a:pt x="494938" y="319892"/>
                  </a:cubicBezTo>
                  <a:cubicBezTo>
                    <a:pt x="520596" y="349948"/>
                    <a:pt x="534891" y="387335"/>
                    <a:pt x="552118" y="422523"/>
                  </a:cubicBezTo>
                  <a:cubicBezTo>
                    <a:pt x="563115" y="445248"/>
                    <a:pt x="577410" y="465408"/>
                    <a:pt x="591705" y="485568"/>
                  </a:cubicBezTo>
                  <a:cubicBezTo>
                    <a:pt x="575577" y="499496"/>
                    <a:pt x="565314" y="499130"/>
                    <a:pt x="546987" y="482635"/>
                  </a:cubicBezTo>
                  <a:cubicBezTo>
                    <a:pt x="551019" y="500229"/>
                    <a:pt x="571178" y="511592"/>
                    <a:pt x="560915" y="531385"/>
                  </a:cubicBezTo>
                  <a:cubicBezTo>
                    <a:pt x="540023" y="537250"/>
                    <a:pt x="523528" y="528819"/>
                    <a:pt x="519130" y="503528"/>
                  </a:cubicBezTo>
                  <a:cubicBezTo>
                    <a:pt x="516931" y="491799"/>
                    <a:pt x="511066" y="494365"/>
                    <a:pt x="505568" y="491799"/>
                  </a:cubicBezTo>
                  <a:cubicBezTo>
                    <a:pt x="498237" y="488133"/>
                    <a:pt x="493106" y="481536"/>
                    <a:pt x="487241" y="476038"/>
                  </a:cubicBezTo>
                  <a:cubicBezTo>
                    <a:pt x="483209" y="472006"/>
                    <a:pt x="479910" y="467607"/>
                    <a:pt x="478444" y="462109"/>
                  </a:cubicBezTo>
                  <a:cubicBezTo>
                    <a:pt x="474779" y="449280"/>
                    <a:pt x="467081" y="441216"/>
                    <a:pt x="452786" y="443049"/>
                  </a:cubicBezTo>
                  <a:cubicBezTo>
                    <a:pt x="441057" y="444515"/>
                    <a:pt x="438858" y="431686"/>
                    <a:pt x="430061" y="429121"/>
                  </a:cubicBezTo>
                  <a:cubicBezTo>
                    <a:pt x="417965" y="422890"/>
                    <a:pt x="416133" y="405662"/>
                    <a:pt x="401838" y="401630"/>
                  </a:cubicBezTo>
                  <a:cubicBezTo>
                    <a:pt x="400005" y="401264"/>
                    <a:pt x="398539" y="400164"/>
                    <a:pt x="397073" y="399431"/>
                  </a:cubicBezTo>
                  <a:cubicBezTo>
                    <a:pt x="395240" y="397965"/>
                    <a:pt x="393407" y="395766"/>
                    <a:pt x="391208" y="395033"/>
                  </a:cubicBezTo>
                  <a:cubicBezTo>
                    <a:pt x="366283" y="385503"/>
                    <a:pt x="341359" y="376339"/>
                    <a:pt x="329996" y="349215"/>
                  </a:cubicBezTo>
                  <a:cubicBezTo>
                    <a:pt x="328896" y="348482"/>
                    <a:pt x="327797" y="347383"/>
                    <a:pt x="327797" y="346283"/>
                  </a:cubicBezTo>
                  <a:cubicBezTo>
                    <a:pt x="326331" y="333088"/>
                    <a:pt x="320466" y="326856"/>
                    <a:pt x="306171" y="323191"/>
                  </a:cubicBezTo>
                  <a:cubicBezTo>
                    <a:pt x="303239" y="322458"/>
                    <a:pt x="299207" y="323191"/>
                    <a:pt x="297374" y="320625"/>
                  </a:cubicBezTo>
                  <a:cubicBezTo>
                    <a:pt x="288211" y="307063"/>
                    <a:pt x="274282" y="303764"/>
                    <a:pt x="259621" y="301199"/>
                  </a:cubicBezTo>
                  <a:cubicBezTo>
                    <a:pt x="255589" y="300466"/>
                    <a:pt x="251190" y="298633"/>
                    <a:pt x="252290" y="294234"/>
                  </a:cubicBezTo>
                  <a:cubicBezTo>
                    <a:pt x="255955" y="279939"/>
                    <a:pt x="244226" y="281772"/>
                    <a:pt x="237262" y="278840"/>
                  </a:cubicBezTo>
                  <a:cubicBezTo>
                    <a:pt x="235429" y="278107"/>
                    <a:pt x="233963" y="277374"/>
                    <a:pt x="232497" y="276641"/>
                  </a:cubicBezTo>
                  <a:cubicBezTo>
                    <a:pt x="224800" y="270043"/>
                    <a:pt x="217102" y="264911"/>
                    <a:pt x="206839" y="262712"/>
                  </a:cubicBezTo>
                  <a:cubicBezTo>
                    <a:pt x="181181" y="256481"/>
                    <a:pt x="162121" y="227524"/>
                    <a:pt x="166153" y="199301"/>
                  </a:cubicBezTo>
                  <a:cubicBezTo>
                    <a:pt x="167986" y="186106"/>
                    <a:pt x="164321" y="176209"/>
                    <a:pt x="159189" y="165946"/>
                  </a:cubicBezTo>
                  <a:cubicBezTo>
                    <a:pt x="146727" y="142121"/>
                    <a:pt x="146727" y="141388"/>
                    <a:pt x="164687" y="123061"/>
                  </a:cubicBezTo>
                  <a:cubicBezTo>
                    <a:pt x="159189" y="114264"/>
                    <a:pt x="151492" y="112065"/>
                    <a:pt x="140862" y="109865"/>
                  </a:cubicBezTo>
                  <a:cubicBezTo>
                    <a:pt x="124368" y="106567"/>
                    <a:pt x="104575" y="102901"/>
                    <a:pt x="102376" y="75411"/>
                  </a:cubicBezTo>
                  <a:cubicBezTo>
                    <a:pt x="92479" y="87140"/>
                    <a:pt x="82949" y="94837"/>
                    <a:pt x="69754" y="90439"/>
                  </a:cubicBezTo>
                  <a:cubicBezTo>
                    <a:pt x="53259" y="83108"/>
                    <a:pt x="37865" y="73212"/>
                    <a:pt x="20271" y="68813"/>
                  </a:cubicBezTo>
                  <a:cubicBezTo>
                    <a:pt x="14773" y="65148"/>
                    <a:pt x="10374" y="61482"/>
                    <a:pt x="6709" y="57450"/>
                  </a:cubicBezTo>
                  <a:cubicBezTo>
                    <a:pt x="111" y="50120"/>
                    <a:pt x="-5753" y="42422"/>
                    <a:pt x="10374" y="40590"/>
                  </a:cubicBezTo>
                  <a:cubicBezTo>
                    <a:pt x="19538" y="39490"/>
                    <a:pt x="19171" y="29227"/>
                    <a:pt x="26136" y="26295"/>
                  </a:cubicBezTo>
                  <a:cubicBezTo>
                    <a:pt x="30167" y="26295"/>
                    <a:pt x="32733" y="28860"/>
                    <a:pt x="35299" y="31060"/>
                  </a:cubicBezTo>
                  <a:cubicBezTo>
                    <a:pt x="38964" y="34359"/>
                    <a:pt x="43363" y="36558"/>
                    <a:pt x="47395" y="40223"/>
                  </a:cubicBezTo>
                  <a:cubicBezTo>
                    <a:pt x="51060" y="31060"/>
                    <a:pt x="55092" y="22263"/>
                    <a:pt x="52160" y="12000"/>
                  </a:cubicBezTo>
                  <a:cubicBezTo>
                    <a:pt x="50694" y="7235"/>
                    <a:pt x="53626" y="3569"/>
                    <a:pt x="58024" y="1737"/>
                  </a:cubicBezTo>
                  <a:cubicBezTo>
                    <a:pt x="64989" y="-1196"/>
                    <a:pt x="71220" y="-463"/>
                    <a:pt x="77084" y="4302"/>
                  </a:cubicBezTo>
                  <a:cubicBezTo>
                    <a:pt x="97977" y="20797"/>
                    <a:pt x="122535" y="28127"/>
                    <a:pt x="148926" y="29960"/>
                  </a:cubicBezTo>
                  <a:cubicBezTo>
                    <a:pt x="167986" y="31426"/>
                    <a:pt x="184480" y="33625"/>
                    <a:pt x="198409" y="50486"/>
                  </a:cubicBezTo>
                  <a:cubicBezTo>
                    <a:pt x="207206" y="61482"/>
                    <a:pt x="220768" y="69180"/>
                    <a:pt x="230298" y="80542"/>
                  </a:cubicBezTo>
                  <a:cubicBezTo>
                    <a:pt x="232863" y="83841"/>
                    <a:pt x="237262" y="86407"/>
                    <a:pt x="242393" y="83841"/>
                  </a:cubicBezTo>
                  <a:close/>
                </a:path>
              </a:pathLst>
            </a:custGeom>
            <a:solidFill>
              <a:srgbClr val="E2D2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41EF4B57-9535-491B-8926-98D05969D7C4}"/>
                </a:ext>
              </a:extLst>
            </p:cNvPr>
            <p:cNvSpPr/>
            <p:nvPr/>
          </p:nvSpPr>
          <p:spPr>
            <a:xfrm>
              <a:off x="11183834" y="3996039"/>
              <a:ext cx="521898" cy="286901"/>
            </a:xfrm>
            <a:custGeom>
              <a:avLst/>
              <a:gdLst>
                <a:gd name="connsiteX0" fmla="*/ 68856 w 521898"/>
                <a:gd name="connsiteY0" fmla="*/ 45108 h 286901"/>
                <a:gd name="connsiteX1" fmla="*/ 97080 w 521898"/>
                <a:gd name="connsiteY1" fmla="*/ 36678 h 286901"/>
                <a:gd name="connsiteX2" fmla="*/ 241863 w 521898"/>
                <a:gd name="connsiteY2" fmla="*/ 24 h 286901"/>
                <a:gd name="connsiteX3" fmla="*/ 285481 w 521898"/>
                <a:gd name="connsiteY3" fmla="*/ 20184 h 286901"/>
                <a:gd name="connsiteX4" fmla="*/ 299043 w 521898"/>
                <a:gd name="connsiteY4" fmla="*/ 23483 h 286901"/>
                <a:gd name="connsiteX5" fmla="*/ 325800 w 521898"/>
                <a:gd name="connsiteY5" fmla="*/ 22383 h 286901"/>
                <a:gd name="connsiteX6" fmla="*/ 331665 w 521898"/>
                <a:gd name="connsiteY6" fmla="*/ 17618 h 286901"/>
                <a:gd name="connsiteX7" fmla="*/ 391410 w 521898"/>
                <a:gd name="connsiteY7" fmla="*/ 46208 h 286901"/>
                <a:gd name="connsiteX8" fmla="*/ 404239 w 521898"/>
                <a:gd name="connsiteY8" fmla="*/ 75164 h 286901"/>
                <a:gd name="connsiteX9" fmla="*/ 410470 w 521898"/>
                <a:gd name="connsiteY9" fmla="*/ 121715 h 286901"/>
                <a:gd name="connsiteX10" fmla="*/ 481945 w 521898"/>
                <a:gd name="connsiteY10" fmla="*/ 187692 h 286901"/>
                <a:gd name="connsiteX11" fmla="*/ 521898 w 521898"/>
                <a:gd name="connsiteY11" fmla="*/ 236808 h 286901"/>
                <a:gd name="connsiteX12" fmla="*/ 512368 w 521898"/>
                <a:gd name="connsiteY12" fmla="*/ 244872 h 286901"/>
                <a:gd name="connsiteX13" fmla="*/ 509436 w 521898"/>
                <a:gd name="connsiteY13" fmla="*/ 242673 h 286901"/>
                <a:gd name="connsiteX14" fmla="*/ 496607 w 521898"/>
                <a:gd name="connsiteY14" fmla="*/ 233143 h 286901"/>
                <a:gd name="connsiteX15" fmla="*/ 498806 w 521898"/>
                <a:gd name="connsiteY15" fmla="*/ 249270 h 286901"/>
                <a:gd name="connsiteX16" fmla="*/ 481579 w 521898"/>
                <a:gd name="connsiteY16" fmla="*/ 280793 h 286901"/>
                <a:gd name="connsiteX17" fmla="*/ 451523 w 521898"/>
                <a:gd name="connsiteY17" fmla="*/ 277860 h 286901"/>
                <a:gd name="connsiteX18" fmla="*/ 460686 w 521898"/>
                <a:gd name="connsiteY18" fmla="*/ 250003 h 286901"/>
                <a:gd name="connsiteX19" fmla="*/ 464352 w 521898"/>
                <a:gd name="connsiteY19" fmla="*/ 232776 h 286901"/>
                <a:gd name="connsiteX20" fmla="*/ 458487 w 521898"/>
                <a:gd name="connsiteY20" fmla="*/ 203820 h 286901"/>
                <a:gd name="connsiteX21" fmla="*/ 457021 w 521898"/>
                <a:gd name="connsiteY21" fmla="*/ 203086 h 286901"/>
                <a:gd name="connsiteX22" fmla="*/ 412303 w 521898"/>
                <a:gd name="connsiteY22" fmla="*/ 185859 h 286901"/>
                <a:gd name="connsiteX23" fmla="*/ 397275 w 521898"/>
                <a:gd name="connsiteY23" fmla="*/ 205286 h 286901"/>
                <a:gd name="connsiteX24" fmla="*/ 395809 w 521898"/>
                <a:gd name="connsiteY24" fmla="*/ 231676 h 286901"/>
                <a:gd name="connsiteX25" fmla="*/ 365020 w 521898"/>
                <a:gd name="connsiteY25" fmla="*/ 205286 h 286901"/>
                <a:gd name="connsiteX26" fmla="*/ 345227 w 521898"/>
                <a:gd name="connsiteY26" fmla="*/ 186959 h 286901"/>
                <a:gd name="connsiteX27" fmla="*/ 340461 w 521898"/>
                <a:gd name="connsiteY27" fmla="*/ 180728 h 286901"/>
                <a:gd name="connsiteX28" fmla="*/ 343027 w 521898"/>
                <a:gd name="connsiteY28" fmla="*/ 168632 h 286901"/>
                <a:gd name="connsiteX29" fmla="*/ 345227 w 521898"/>
                <a:gd name="connsiteY29" fmla="*/ 159102 h 286901"/>
                <a:gd name="connsiteX30" fmla="*/ 332031 w 521898"/>
                <a:gd name="connsiteY30" fmla="*/ 159835 h 286901"/>
                <a:gd name="connsiteX31" fmla="*/ 325800 w 521898"/>
                <a:gd name="connsiteY31" fmla="*/ 168998 h 286901"/>
                <a:gd name="connsiteX32" fmla="*/ 311138 w 521898"/>
                <a:gd name="connsiteY32" fmla="*/ 169731 h 286901"/>
                <a:gd name="connsiteX33" fmla="*/ 284381 w 521898"/>
                <a:gd name="connsiteY33" fmla="*/ 159102 h 286901"/>
                <a:gd name="connsiteX34" fmla="*/ 256524 w 521898"/>
                <a:gd name="connsiteY34" fmla="*/ 134910 h 286901"/>
                <a:gd name="connsiteX35" fmla="*/ 221336 w 521898"/>
                <a:gd name="connsiteY35" fmla="*/ 107420 h 286901"/>
                <a:gd name="connsiteX36" fmla="*/ 209241 w 521898"/>
                <a:gd name="connsiteY36" fmla="*/ 116950 h 286901"/>
                <a:gd name="connsiteX37" fmla="*/ 190914 w 521898"/>
                <a:gd name="connsiteY37" fmla="*/ 116583 h 286901"/>
                <a:gd name="connsiteX38" fmla="*/ 93781 w 521898"/>
                <a:gd name="connsiteY38" fmla="*/ 109253 h 286901"/>
                <a:gd name="connsiteX39" fmla="*/ 89016 w 521898"/>
                <a:gd name="connsiteY39" fmla="*/ 110352 h 286901"/>
                <a:gd name="connsiteX40" fmla="*/ 75454 w 521898"/>
                <a:gd name="connsiteY40" fmla="*/ 112551 h 286901"/>
                <a:gd name="connsiteX41" fmla="*/ 62992 w 521898"/>
                <a:gd name="connsiteY41" fmla="*/ 114384 h 286901"/>
                <a:gd name="connsiteX42" fmla="*/ 39533 w 521898"/>
                <a:gd name="connsiteY42" fmla="*/ 121715 h 286901"/>
                <a:gd name="connsiteX43" fmla="*/ 16441 w 521898"/>
                <a:gd name="connsiteY43" fmla="*/ 134177 h 286901"/>
                <a:gd name="connsiteX44" fmla="*/ 680 w 521898"/>
                <a:gd name="connsiteY44" fmla="*/ 125380 h 286901"/>
                <a:gd name="connsiteX45" fmla="*/ 314 w 521898"/>
                <a:gd name="connsiteY45" fmla="*/ 121715 h 286901"/>
                <a:gd name="connsiteX46" fmla="*/ 12776 w 521898"/>
                <a:gd name="connsiteY46" fmla="*/ 67467 h 286901"/>
                <a:gd name="connsiteX47" fmla="*/ 17174 w 521898"/>
                <a:gd name="connsiteY47" fmla="*/ 63802 h 286901"/>
                <a:gd name="connsiteX48" fmla="*/ 50896 w 521898"/>
                <a:gd name="connsiteY48" fmla="*/ 58670 h 286901"/>
                <a:gd name="connsiteX49" fmla="*/ 68856 w 521898"/>
                <a:gd name="connsiteY49" fmla="*/ 45108 h 28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1898" h="286901">
                  <a:moveTo>
                    <a:pt x="68856" y="45108"/>
                  </a:moveTo>
                  <a:cubicBezTo>
                    <a:pt x="79486" y="46208"/>
                    <a:pt x="87916" y="40710"/>
                    <a:pt x="97080" y="36678"/>
                  </a:cubicBezTo>
                  <a:cubicBezTo>
                    <a:pt x="142897" y="15419"/>
                    <a:pt x="190181" y="-709"/>
                    <a:pt x="241863" y="24"/>
                  </a:cubicBezTo>
                  <a:cubicBezTo>
                    <a:pt x="251393" y="17984"/>
                    <a:pt x="266421" y="23483"/>
                    <a:pt x="285481" y="20184"/>
                  </a:cubicBezTo>
                  <a:cubicBezTo>
                    <a:pt x="290612" y="19451"/>
                    <a:pt x="296843" y="18717"/>
                    <a:pt x="299043" y="23483"/>
                  </a:cubicBezTo>
                  <a:cubicBezTo>
                    <a:pt x="309306" y="45108"/>
                    <a:pt x="317003" y="30813"/>
                    <a:pt x="325800" y="22383"/>
                  </a:cubicBezTo>
                  <a:cubicBezTo>
                    <a:pt x="327633" y="20550"/>
                    <a:pt x="329465" y="19084"/>
                    <a:pt x="331665" y="17618"/>
                  </a:cubicBezTo>
                  <a:cubicBezTo>
                    <a:pt x="353290" y="23849"/>
                    <a:pt x="373817" y="31546"/>
                    <a:pt x="391410" y="46208"/>
                  </a:cubicBezTo>
                  <a:cubicBezTo>
                    <a:pt x="393243" y="57204"/>
                    <a:pt x="402040" y="64535"/>
                    <a:pt x="404239" y="75164"/>
                  </a:cubicBezTo>
                  <a:cubicBezTo>
                    <a:pt x="381880" y="98623"/>
                    <a:pt x="381514" y="103021"/>
                    <a:pt x="410470" y="121715"/>
                  </a:cubicBezTo>
                  <a:cubicBezTo>
                    <a:pt x="437961" y="139675"/>
                    <a:pt x="459220" y="164233"/>
                    <a:pt x="481945" y="187692"/>
                  </a:cubicBezTo>
                  <a:cubicBezTo>
                    <a:pt x="496240" y="203086"/>
                    <a:pt x="513101" y="216648"/>
                    <a:pt x="521898" y="236808"/>
                  </a:cubicBezTo>
                  <a:cubicBezTo>
                    <a:pt x="520799" y="241940"/>
                    <a:pt x="517866" y="244872"/>
                    <a:pt x="512368" y="244872"/>
                  </a:cubicBezTo>
                  <a:cubicBezTo>
                    <a:pt x="511268" y="244505"/>
                    <a:pt x="510169" y="243406"/>
                    <a:pt x="509436" y="242673"/>
                  </a:cubicBezTo>
                  <a:cubicBezTo>
                    <a:pt x="505037" y="239374"/>
                    <a:pt x="504671" y="228011"/>
                    <a:pt x="496607" y="233143"/>
                  </a:cubicBezTo>
                  <a:cubicBezTo>
                    <a:pt x="489643" y="237541"/>
                    <a:pt x="496974" y="243772"/>
                    <a:pt x="498806" y="249270"/>
                  </a:cubicBezTo>
                  <a:cubicBezTo>
                    <a:pt x="504304" y="265398"/>
                    <a:pt x="492209" y="273828"/>
                    <a:pt x="481579" y="280793"/>
                  </a:cubicBezTo>
                  <a:cubicBezTo>
                    <a:pt x="472049" y="287024"/>
                    <a:pt x="459953" y="291789"/>
                    <a:pt x="451523" y="277860"/>
                  </a:cubicBezTo>
                  <a:cubicBezTo>
                    <a:pt x="461786" y="271263"/>
                    <a:pt x="474615" y="265765"/>
                    <a:pt x="460686" y="250003"/>
                  </a:cubicBezTo>
                  <a:cubicBezTo>
                    <a:pt x="455555" y="244505"/>
                    <a:pt x="461053" y="238274"/>
                    <a:pt x="464352" y="232776"/>
                  </a:cubicBezTo>
                  <a:cubicBezTo>
                    <a:pt x="475348" y="214816"/>
                    <a:pt x="475348" y="214816"/>
                    <a:pt x="458487" y="203820"/>
                  </a:cubicBezTo>
                  <a:cubicBezTo>
                    <a:pt x="456288" y="202353"/>
                    <a:pt x="457754" y="204919"/>
                    <a:pt x="457021" y="203086"/>
                  </a:cubicBezTo>
                  <a:cubicBezTo>
                    <a:pt x="448224" y="181094"/>
                    <a:pt x="429897" y="185859"/>
                    <a:pt x="412303" y="185859"/>
                  </a:cubicBezTo>
                  <a:cubicBezTo>
                    <a:pt x="396908" y="185859"/>
                    <a:pt x="393610" y="189891"/>
                    <a:pt x="397275" y="205286"/>
                  </a:cubicBezTo>
                  <a:cubicBezTo>
                    <a:pt x="399474" y="214083"/>
                    <a:pt x="408271" y="223613"/>
                    <a:pt x="395809" y="231676"/>
                  </a:cubicBezTo>
                  <a:cubicBezTo>
                    <a:pt x="376749" y="231310"/>
                    <a:pt x="365386" y="222880"/>
                    <a:pt x="365020" y="205286"/>
                  </a:cubicBezTo>
                  <a:cubicBezTo>
                    <a:pt x="365020" y="190258"/>
                    <a:pt x="349992" y="194656"/>
                    <a:pt x="345227" y="186959"/>
                  </a:cubicBezTo>
                  <a:cubicBezTo>
                    <a:pt x="343027" y="185126"/>
                    <a:pt x="341561" y="183293"/>
                    <a:pt x="340461" y="180728"/>
                  </a:cubicBezTo>
                  <a:cubicBezTo>
                    <a:pt x="339362" y="176329"/>
                    <a:pt x="339362" y="171931"/>
                    <a:pt x="343027" y="168632"/>
                  </a:cubicBezTo>
                  <a:cubicBezTo>
                    <a:pt x="345960" y="165699"/>
                    <a:pt x="351458" y="163500"/>
                    <a:pt x="345227" y="159102"/>
                  </a:cubicBezTo>
                  <a:cubicBezTo>
                    <a:pt x="340828" y="155803"/>
                    <a:pt x="336063" y="154703"/>
                    <a:pt x="332031" y="159835"/>
                  </a:cubicBezTo>
                  <a:cubicBezTo>
                    <a:pt x="329832" y="162767"/>
                    <a:pt x="328732" y="166433"/>
                    <a:pt x="325800" y="168998"/>
                  </a:cubicBezTo>
                  <a:cubicBezTo>
                    <a:pt x="321035" y="172664"/>
                    <a:pt x="311872" y="174130"/>
                    <a:pt x="311138" y="169731"/>
                  </a:cubicBezTo>
                  <a:cubicBezTo>
                    <a:pt x="307106" y="151038"/>
                    <a:pt x="293911" y="160568"/>
                    <a:pt x="284381" y="159102"/>
                  </a:cubicBezTo>
                  <a:cubicBezTo>
                    <a:pt x="269720" y="157269"/>
                    <a:pt x="258723" y="151771"/>
                    <a:pt x="256524" y="134910"/>
                  </a:cubicBezTo>
                  <a:cubicBezTo>
                    <a:pt x="255425" y="126113"/>
                    <a:pt x="230500" y="108153"/>
                    <a:pt x="221336" y="107420"/>
                  </a:cubicBezTo>
                  <a:cubicBezTo>
                    <a:pt x="214006" y="106687"/>
                    <a:pt x="212173" y="112551"/>
                    <a:pt x="209241" y="116950"/>
                  </a:cubicBezTo>
                  <a:cubicBezTo>
                    <a:pt x="203010" y="124281"/>
                    <a:pt x="197145" y="119516"/>
                    <a:pt x="190914" y="116583"/>
                  </a:cubicBezTo>
                  <a:cubicBezTo>
                    <a:pt x="159391" y="101555"/>
                    <a:pt x="127136" y="100089"/>
                    <a:pt x="93781" y="109253"/>
                  </a:cubicBezTo>
                  <a:cubicBezTo>
                    <a:pt x="92315" y="109986"/>
                    <a:pt x="90482" y="110352"/>
                    <a:pt x="89016" y="110352"/>
                  </a:cubicBezTo>
                  <a:cubicBezTo>
                    <a:pt x="83518" y="105587"/>
                    <a:pt x="79120" y="107420"/>
                    <a:pt x="75454" y="112551"/>
                  </a:cubicBezTo>
                  <a:cubicBezTo>
                    <a:pt x="71422" y="114384"/>
                    <a:pt x="67390" y="115484"/>
                    <a:pt x="62992" y="114384"/>
                  </a:cubicBezTo>
                  <a:cubicBezTo>
                    <a:pt x="53462" y="111452"/>
                    <a:pt x="46498" y="112185"/>
                    <a:pt x="39533" y="121715"/>
                  </a:cubicBezTo>
                  <a:cubicBezTo>
                    <a:pt x="34768" y="127946"/>
                    <a:pt x="23772" y="128679"/>
                    <a:pt x="16441" y="134177"/>
                  </a:cubicBezTo>
                  <a:cubicBezTo>
                    <a:pt x="9111" y="134910"/>
                    <a:pt x="4346" y="131611"/>
                    <a:pt x="680" y="125380"/>
                  </a:cubicBezTo>
                  <a:cubicBezTo>
                    <a:pt x="314" y="124281"/>
                    <a:pt x="-419" y="122448"/>
                    <a:pt x="314" y="121715"/>
                  </a:cubicBezTo>
                  <a:cubicBezTo>
                    <a:pt x="13143" y="105587"/>
                    <a:pt x="6911" y="85061"/>
                    <a:pt x="12776" y="67467"/>
                  </a:cubicBezTo>
                  <a:cubicBezTo>
                    <a:pt x="14242" y="66368"/>
                    <a:pt x="15708" y="64901"/>
                    <a:pt x="17174" y="63802"/>
                  </a:cubicBezTo>
                  <a:cubicBezTo>
                    <a:pt x="27804" y="57204"/>
                    <a:pt x="38800" y="54638"/>
                    <a:pt x="50896" y="58670"/>
                  </a:cubicBezTo>
                  <a:cubicBezTo>
                    <a:pt x="63358" y="62702"/>
                    <a:pt x="68123" y="56838"/>
                    <a:pt x="68856" y="45108"/>
                  </a:cubicBezTo>
                  <a:close/>
                </a:path>
              </a:pathLst>
            </a:custGeom>
            <a:solidFill>
              <a:srgbClr val="DACAB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9D85019-F3DA-45A8-B07B-392773478603}"/>
                </a:ext>
              </a:extLst>
            </p:cNvPr>
            <p:cNvSpPr/>
            <p:nvPr/>
          </p:nvSpPr>
          <p:spPr>
            <a:xfrm>
              <a:off x="10039081" y="5359278"/>
              <a:ext cx="142087" cy="819042"/>
            </a:xfrm>
            <a:custGeom>
              <a:avLst/>
              <a:gdLst>
                <a:gd name="connsiteX0" fmla="*/ 0 w 142087"/>
                <a:gd name="connsiteY0" fmla="*/ 102207 h 819042"/>
                <a:gd name="connsiteX1" fmla="*/ 733 w 142087"/>
                <a:gd name="connsiteY1" fmla="*/ 41362 h 819042"/>
                <a:gd name="connsiteX2" fmla="*/ 6964 w 142087"/>
                <a:gd name="connsiteY2" fmla="*/ 13505 h 819042"/>
                <a:gd name="connsiteX3" fmla="*/ 23092 w 142087"/>
                <a:gd name="connsiteY3" fmla="*/ 3242 h 819042"/>
                <a:gd name="connsiteX4" fmla="*/ 24192 w 142087"/>
                <a:gd name="connsiteY4" fmla="*/ 64820 h 819042"/>
                <a:gd name="connsiteX5" fmla="*/ 31156 w 142087"/>
                <a:gd name="connsiteY5" fmla="*/ 232695 h 819042"/>
                <a:gd name="connsiteX6" fmla="*/ 56080 w 142087"/>
                <a:gd name="connsiteY6" fmla="*/ 499535 h 819042"/>
                <a:gd name="connsiteX7" fmla="*/ 77340 w 142087"/>
                <a:gd name="connsiteY7" fmla="*/ 680605 h 819042"/>
                <a:gd name="connsiteX8" fmla="*/ 67077 w 142087"/>
                <a:gd name="connsiteY8" fmla="*/ 609863 h 819042"/>
                <a:gd name="connsiteX9" fmla="*/ 56080 w 142087"/>
                <a:gd name="connsiteY9" fmla="*/ 483407 h 819042"/>
                <a:gd name="connsiteX10" fmla="*/ 39953 w 142087"/>
                <a:gd name="connsiteY10" fmla="*/ 261285 h 819042"/>
                <a:gd name="connsiteX11" fmla="*/ 44351 w 142087"/>
                <a:gd name="connsiteY11" fmla="*/ 163786 h 819042"/>
                <a:gd name="connsiteX12" fmla="*/ 56447 w 142087"/>
                <a:gd name="connsiteY12" fmla="*/ 144359 h 819042"/>
                <a:gd name="connsiteX13" fmla="*/ 76607 w 142087"/>
                <a:gd name="connsiteY13" fmla="*/ 164152 h 819042"/>
                <a:gd name="connsiteX14" fmla="*/ 77340 w 142087"/>
                <a:gd name="connsiteY14" fmla="*/ 184678 h 819042"/>
                <a:gd name="connsiteX15" fmla="*/ 88336 w 142087"/>
                <a:gd name="connsiteY15" fmla="*/ 338991 h 819042"/>
                <a:gd name="connsiteX16" fmla="*/ 99332 w 142087"/>
                <a:gd name="connsiteY16" fmla="*/ 480475 h 819042"/>
                <a:gd name="connsiteX17" fmla="*/ 102997 w 142087"/>
                <a:gd name="connsiteY17" fmla="*/ 521161 h 819042"/>
                <a:gd name="connsiteX18" fmla="*/ 99699 w 142087"/>
                <a:gd name="connsiteY18" fmla="*/ 535456 h 819042"/>
                <a:gd name="connsiteX19" fmla="*/ 97499 w 142087"/>
                <a:gd name="connsiteY19" fmla="*/ 573576 h 819042"/>
                <a:gd name="connsiteX20" fmla="*/ 98599 w 142087"/>
                <a:gd name="connsiteY20" fmla="*/ 578707 h 819042"/>
                <a:gd name="connsiteX21" fmla="*/ 101898 w 142087"/>
                <a:gd name="connsiteY21" fmla="*/ 623425 h 819042"/>
                <a:gd name="connsiteX22" fmla="*/ 105197 w 142087"/>
                <a:gd name="connsiteY22" fmla="*/ 644318 h 819042"/>
                <a:gd name="connsiteX23" fmla="*/ 96766 w 142087"/>
                <a:gd name="connsiteY23" fmla="*/ 685004 h 819042"/>
                <a:gd name="connsiteX24" fmla="*/ 113260 w 142087"/>
                <a:gd name="connsiteY24" fmla="*/ 688302 h 819042"/>
                <a:gd name="connsiteX25" fmla="*/ 107396 w 142087"/>
                <a:gd name="connsiteY25" fmla="*/ 703697 h 819042"/>
                <a:gd name="connsiteX26" fmla="*/ 130854 w 142087"/>
                <a:gd name="connsiteY26" fmla="*/ 700765 h 819042"/>
                <a:gd name="connsiteX27" fmla="*/ 139651 w 142087"/>
                <a:gd name="connsiteY27" fmla="*/ 764176 h 819042"/>
                <a:gd name="connsiteX28" fmla="*/ 140384 w 142087"/>
                <a:gd name="connsiteY28" fmla="*/ 798631 h 819042"/>
                <a:gd name="connsiteX29" fmla="*/ 136352 w 142087"/>
                <a:gd name="connsiteY29" fmla="*/ 801563 h 819042"/>
                <a:gd name="connsiteX30" fmla="*/ 120225 w 142087"/>
                <a:gd name="connsiteY30" fmla="*/ 783236 h 819042"/>
                <a:gd name="connsiteX31" fmla="*/ 118025 w 142087"/>
                <a:gd name="connsiteY31" fmla="*/ 807061 h 819042"/>
                <a:gd name="connsiteX32" fmla="*/ 103730 w 142087"/>
                <a:gd name="connsiteY32" fmla="*/ 814758 h 819042"/>
                <a:gd name="connsiteX33" fmla="*/ 85037 w 142087"/>
                <a:gd name="connsiteY33" fmla="*/ 717992 h 819042"/>
                <a:gd name="connsiteX34" fmla="*/ 83937 w 142087"/>
                <a:gd name="connsiteY34" fmla="*/ 715793 h 819042"/>
                <a:gd name="connsiteX35" fmla="*/ 84670 w 142087"/>
                <a:gd name="connsiteY35" fmla="*/ 716893 h 819042"/>
                <a:gd name="connsiteX36" fmla="*/ 71108 w 142087"/>
                <a:gd name="connsiteY36" fmla="*/ 736319 h 819042"/>
                <a:gd name="connsiteX37" fmla="*/ 45817 w 142087"/>
                <a:gd name="connsiteY37" fmla="*/ 590803 h 819042"/>
                <a:gd name="connsiteX38" fmla="*/ 13195 w 142087"/>
                <a:gd name="connsiteY38" fmla="*/ 345955 h 819042"/>
                <a:gd name="connsiteX39" fmla="*/ 0 w 142087"/>
                <a:gd name="connsiteY39" fmla="*/ 102207 h 8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2087" h="819042">
                  <a:moveTo>
                    <a:pt x="0" y="102207"/>
                  </a:moveTo>
                  <a:cubicBezTo>
                    <a:pt x="367" y="82048"/>
                    <a:pt x="733" y="61888"/>
                    <a:pt x="733" y="41362"/>
                  </a:cubicBezTo>
                  <a:cubicBezTo>
                    <a:pt x="7697" y="33298"/>
                    <a:pt x="3665" y="22668"/>
                    <a:pt x="6964" y="13505"/>
                  </a:cubicBezTo>
                  <a:cubicBezTo>
                    <a:pt x="9530" y="6541"/>
                    <a:pt x="9897" y="-5922"/>
                    <a:pt x="23092" y="3242"/>
                  </a:cubicBezTo>
                  <a:cubicBezTo>
                    <a:pt x="27857" y="23768"/>
                    <a:pt x="26024" y="44661"/>
                    <a:pt x="24192" y="64820"/>
                  </a:cubicBezTo>
                  <a:cubicBezTo>
                    <a:pt x="19793" y="121267"/>
                    <a:pt x="28590" y="176981"/>
                    <a:pt x="31156" y="232695"/>
                  </a:cubicBezTo>
                  <a:cubicBezTo>
                    <a:pt x="35554" y="322130"/>
                    <a:pt x="52415" y="410100"/>
                    <a:pt x="56080" y="499535"/>
                  </a:cubicBezTo>
                  <a:cubicBezTo>
                    <a:pt x="58646" y="560747"/>
                    <a:pt x="69642" y="620493"/>
                    <a:pt x="77340" y="680605"/>
                  </a:cubicBezTo>
                  <a:cubicBezTo>
                    <a:pt x="75140" y="656780"/>
                    <a:pt x="70742" y="633322"/>
                    <a:pt x="67077" y="609863"/>
                  </a:cubicBezTo>
                  <a:cubicBezTo>
                    <a:pt x="60112" y="568078"/>
                    <a:pt x="56447" y="525926"/>
                    <a:pt x="56080" y="483407"/>
                  </a:cubicBezTo>
                  <a:cubicBezTo>
                    <a:pt x="55347" y="409000"/>
                    <a:pt x="39586" y="335692"/>
                    <a:pt x="39953" y="261285"/>
                  </a:cubicBezTo>
                  <a:cubicBezTo>
                    <a:pt x="39953" y="228663"/>
                    <a:pt x="44718" y="196408"/>
                    <a:pt x="44351" y="163786"/>
                  </a:cubicBezTo>
                  <a:cubicBezTo>
                    <a:pt x="44351" y="155722"/>
                    <a:pt x="43985" y="144359"/>
                    <a:pt x="56447" y="144359"/>
                  </a:cubicBezTo>
                  <a:cubicBezTo>
                    <a:pt x="68543" y="144359"/>
                    <a:pt x="76240" y="151323"/>
                    <a:pt x="76607" y="164152"/>
                  </a:cubicBezTo>
                  <a:cubicBezTo>
                    <a:pt x="76607" y="171116"/>
                    <a:pt x="76607" y="178081"/>
                    <a:pt x="77340" y="184678"/>
                  </a:cubicBezTo>
                  <a:cubicBezTo>
                    <a:pt x="75874" y="236360"/>
                    <a:pt x="81372" y="287676"/>
                    <a:pt x="88336" y="338991"/>
                  </a:cubicBezTo>
                  <a:cubicBezTo>
                    <a:pt x="94934" y="385908"/>
                    <a:pt x="94200" y="433558"/>
                    <a:pt x="99332" y="480475"/>
                  </a:cubicBezTo>
                  <a:cubicBezTo>
                    <a:pt x="100798" y="494037"/>
                    <a:pt x="104830" y="507232"/>
                    <a:pt x="102997" y="521161"/>
                  </a:cubicBezTo>
                  <a:cubicBezTo>
                    <a:pt x="102997" y="526292"/>
                    <a:pt x="101165" y="530691"/>
                    <a:pt x="99699" y="535456"/>
                  </a:cubicBezTo>
                  <a:cubicBezTo>
                    <a:pt x="97866" y="547918"/>
                    <a:pt x="105930" y="561480"/>
                    <a:pt x="97499" y="573576"/>
                  </a:cubicBezTo>
                  <a:cubicBezTo>
                    <a:pt x="96400" y="575042"/>
                    <a:pt x="97499" y="577608"/>
                    <a:pt x="98599" y="578707"/>
                  </a:cubicBezTo>
                  <a:cubicBezTo>
                    <a:pt x="111794" y="592636"/>
                    <a:pt x="100798" y="608397"/>
                    <a:pt x="101898" y="623425"/>
                  </a:cubicBezTo>
                  <a:cubicBezTo>
                    <a:pt x="102631" y="630389"/>
                    <a:pt x="100798" y="636987"/>
                    <a:pt x="105197" y="644318"/>
                  </a:cubicBezTo>
                  <a:cubicBezTo>
                    <a:pt x="114360" y="660079"/>
                    <a:pt x="111428" y="672175"/>
                    <a:pt x="96766" y="685004"/>
                  </a:cubicBezTo>
                  <a:cubicBezTo>
                    <a:pt x="101898" y="688669"/>
                    <a:pt x="109229" y="681705"/>
                    <a:pt x="113260" y="688302"/>
                  </a:cubicBezTo>
                  <a:cubicBezTo>
                    <a:pt x="117292" y="695267"/>
                    <a:pt x="108862" y="698566"/>
                    <a:pt x="107396" y="703697"/>
                  </a:cubicBezTo>
                  <a:cubicBezTo>
                    <a:pt x="114727" y="698566"/>
                    <a:pt x="121324" y="691235"/>
                    <a:pt x="130854" y="700765"/>
                  </a:cubicBezTo>
                  <a:cubicBezTo>
                    <a:pt x="133420" y="722024"/>
                    <a:pt x="142584" y="742184"/>
                    <a:pt x="139651" y="764176"/>
                  </a:cubicBezTo>
                  <a:cubicBezTo>
                    <a:pt x="135986" y="775905"/>
                    <a:pt x="145882" y="787268"/>
                    <a:pt x="140384" y="798631"/>
                  </a:cubicBezTo>
                  <a:cubicBezTo>
                    <a:pt x="139285" y="800097"/>
                    <a:pt x="138185" y="801196"/>
                    <a:pt x="136352" y="801563"/>
                  </a:cubicBezTo>
                  <a:cubicBezTo>
                    <a:pt x="125356" y="800830"/>
                    <a:pt x="125356" y="789834"/>
                    <a:pt x="120225" y="783236"/>
                  </a:cubicBezTo>
                  <a:cubicBezTo>
                    <a:pt x="116559" y="791300"/>
                    <a:pt x="118025" y="798997"/>
                    <a:pt x="118025" y="807061"/>
                  </a:cubicBezTo>
                  <a:cubicBezTo>
                    <a:pt x="117659" y="816224"/>
                    <a:pt x="115093" y="824288"/>
                    <a:pt x="103730" y="814758"/>
                  </a:cubicBezTo>
                  <a:cubicBezTo>
                    <a:pt x="98965" y="781770"/>
                    <a:pt x="87969" y="749514"/>
                    <a:pt x="85037" y="717992"/>
                  </a:cubicBezTo>
                  <a:cubicBezTo>
                    <a:pt x="85404" y="713594"/>
                    <a:pt x="81738" y="716526"/>
                    <a:pt x="83937" y="715793"/>
                  </a:cubicBezTo>
                  <a:cubicBezTo>
                    <a:pt x="84670" y="715793"/>
                    <a:pt x="85037" y="716159"/>
                    <a:pt x="84670" y="716893"/>
                  </a:cubicBezTo>
                  <a:cubicBezTo>
                    <a:pt x="82105" y="724590"/>
                    <a:pt x="86137" y="737419"/>
                    <a:pt x="71108" y="736319"/>
                  </a:cubicBezTo>
                  <a:cubicBezTo>
                    <a:pt x="59379" y="688302"/>
                    <a:pt x="53148" y="639553"/>
                    <a:pt x="45817" y="590803"/>
                  </a:cubicBezTo>
                  <a:cubicBezTo>
                    <a:pt x="34088" y="509432"/>
                    <a:pt x="21626" y="428060"/>
                    <a:pt x="13195" y="345955"/>
                  </a:cubicBezTo>
                  <a:cubicBezTo>
                    <a:pt x="5132" y="266050"/>
                    <a:pt x="0" y="184312"/>
                    <a:pt x="0" y="102207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BB5497F8-0B0C-4B78-9FBD-7EB22A1B5280}"/>
                </a:ext>
              </a:extLst>
            </p:cNvPr>
            <p:cNvSpPr/>
            <p:nvPr/>
          </p:nvSpPr>
          <p:spPr>
            <a:xfrm>
              <a:off x="10659997" y="4179444"/>
              <a:ext cx="567454" cy="272724"/>
            </a:xfrm>
            <a:custGeom>
              <a:avLst/>
              <a:gdLst>
                <a:gd name="connsiteX0" fmla="*/ 58646 w 567454"/>
                <a:gd name="connsiteY0" fmla="*/ 177660 h 272724"/>
                <a:gd name="connsiteX1" fmla="*/ 107029 w 567454"/>
                <a:gd name="connsiteY1" fmla="*/ 150170 h 272724"/>
                <a:gd name="connsiteX2" fmla="*/ 119858 w 567454"/>
                <a:gd name="connsiteY2" fmla="*/ 157501 h 272724"/>
                <a:gd name="connsiteX3" fmla="*/ 120958 w 567454"/>
                <a:gd name="connsiteY3" fmla="*/ 171796 h 272724"/>
                <a:gd name="connsiteX4" fmla="*/ 140018 w 567454"/>
                <a:gd name="connsiteY4" fmla="*/ 166664 h 272724"/>
                <a:gd name="connsiteX5" fmla="*/ 144050 w 567454"/>
                <a:gd name="connsiteY5" fmla="*/ 149803 h 272724"/>
                <a:gd name="connsiteX6" fmla="*/ 171174 w 567454"/>
                <a:gd name="connsiteY6" fmla="*/ 93356 h 272724"/>
                <a:gd name="connsiteX7" fmla="*/ 181437 w 567454"/>
                <a:gd name="connsiteY7" fmla="*/ 92623 h 272724"/>
                <a:gd name="connsiteX8" fmla="*/ 181437 w 567454"/>
                <a:gd name="connsiteY8" fmla="*/ 102886 h 272724"/>
                <a:gd name="connsiteX9" fmla="*/ 168241 w 567454"/>
                <a:gd name="connsiteY9" fmla="*/ 129644 h 272724"/>
                <a:gd name="connsiteX10" fmla="*/ 175205 w 567454"/>
                <a:gd name="connsiteY10" fmla="*/ 138074 h 272724"/>
                <a:gd name="connsiteX11" fmla="*/ 208927 w 567454"/>
                <a:gd name="connsiteY11" fmla="*/ 83826 h 272724"/>
                <a:gd name="connsiteX12" fmla="*/ 219190 w 567454"/>
                <a:gd name="connsiteY12" fmla="*/ 50471 h 272724"/>
                <a:gd name="connsiteX13" fmla="*/ 292498 w 567454"/>
                <a:gd name="connsiteY13" fmla="*/ 255 h 272724"/>
                <a:gd name="connsiteX14" fmla="*/ 308259 w 567454"/>
                <a:gd name="connsiteY14" fmla="*/ 7220 h 272724"/>
                <a:gd name="connsiteX15" fmla="*/ 317056 w 567454"/>
                <a:gd name="connsiteY15" fmla="*/ 16383 h 272724"/>
                <a:gd name="connsiteX16" fmla="*/ 317422 w 567454"/>
                <a:gd name="connsiteY16" fmla="*/ 24447 h 272724"/>
                <a:gd name="connsiteX17" fmla="*/ 294697 w 567454"/>
                <a:gd name="connsiteY17" fmla="*/ 60368 h 272724"/>
                <a:gd name="connsiteX18" fmla="*/ 259509 w 567454"/>
                <a:gd name="connsiteY18" fmla="*/ 83826 h 272724"/>
                <a:gd name="connsiteX19" fmla="*/ 237517 w 567454"/>
                <a:gd name="connsiteY19" fmla="*/ 113516 h 272724"/>
                <a:gd name="connsiteX20" fmla="*/ 247047 w 567454"/>
                <a:gd name="connsiteY20" fmla="*/ 142106 h 272724"/>
                <a:gd name="connsiteX21" fmla="*/ 283334 w 567454"/>
                <a:gd name="connsiteY21" fmla="*/ 160066 h 272724"/>
                <a:gd name="connsiteX22" fmla="*/ 317422 w 567454"/>
                <a:gd name="connsiteY22" fmla="*/ 151636 h 272724"/>
                <a:gd name="connsiteX23" fmla="*/ 363973 w 567454"/>
                <a:gd name="connsiteY23" fmla="*/ 114982 h 272724"/>
                <a:gd name="connsiteX24" fmla="*/ 376069 w 567454"/>
                <a:gd name="connsiteY24" fmla="*/ 110584 h 272724"/>
                <a:gd name="connsiteX25" fmla="*/ 523417 w 567454"/>
                <a:gd name="connsiteY25" fmla="*/ 108751 h 272724"/>
                <a:gd name="connsiteX26" fmla="*/ 535513 w 567454"/>
                <a:gd name="connsiteY26" fmla="*/ 110950 h 272724"/>
                <a:gd name="connsiteX27" fmla="*/ 558605 w 567454"/>
                <a:gd name="connsiteY27" fmla="*/ 150903 h 272724"/>
                <a:gd name="connsiteX28" fmla="*/ 567402 w 567454"/>
                <a:gd name="connsiteY28" fmla="*/ 180592 h 272724"/>
                <a:gd name="connsiteX29" fmla="*/ 551274 w 567454"/>
                <a:gd name="connsiteY29" fmla="*/ 196354 h 272724"/>
                <a:gd name="connsiteX30" fmla="*/ 540278 w 567454"/>
                <a:gd name="connsiteY30" fmla="*/ 194887 h 272724"/>
                <a:gd name="connsiteX31" fmla="*/ 503258 w 567454"/>
                <a:gd name="connsiteY31" fmla="*/ 202585 h 272724"/>
                <a:gd name="connsiteX32" fmla="*/ 447177 w 567454"/>
                <a:gd name="connsiteY32" fmla="*/ 178027 h 272724"/>
                <a:gd name="connsiteX33" fmla="*/ 405025 w 567454"/>
                <a:gd name="connsiteY33" fmla="*/ 165564 h 272724"/>
                <a:gd name="connsiteX34" fmla="*/ 427384 w 567454"/>
                <a:gd name="connsiteY34" fmla="*/ 155668 h 272724"/>
                <a:gd name="connsiteX35" fmla="*/ 442412 w 567454"/>
                <a:gd name="connsiteY35" fmla="*/ 136241 h 272724"/>
                <a:gd name="connsiteX36" fmla="*/ 418954 w 567454"/>
                <a:gd name="connsiteY36" fmla="*/ 131110 h 272724"/>
                <a:gd name="connsiteX37" fmla="*/ 399894 w 567454"/>
                <a:gd name="connsiteY37" fmla="*/ 138807 h 272724"/>
                <a:gd name="connsiteX38" fmla="*/ 374969 w 567454"/>
                <a:gd name="connsiteY38" fmla="*/ 161532 h 272724"/>
                <a:gd name="connsiteX39" fmla="*/ 286267 w 567454"/>
                <a:gd name="connsiteY39" fmla="*/ 187557 h 272724"/>
                <a:gd name="connsiteX40" fmla="*/ 241916 w 567454"/>
                <a:gd name="connsiteY40" fmla="*/ 216880 h 272724"/>
                <a:gd name="connsiteX41" fmla="*/ 204162 w 567454"/>
                <a:gd name="connsiteY41" fmla="*/ 228242 h 272724"/>
                <a:gd name="connsiteX42" fmla="*/ 169707 w 567454"/>
                <a:gd name="connsiteY42" fmla="*/ 237039 h 272724"/>
                <a:gd name="connsiteX43" fmla="*/ 160544 w 567454"/>
                <a:gd name="connsiteY43" fmla="*/ 233007 h 272724"/>
                <a:gd name="connsiteX44" fmla="*/ 163843 w 567454"/>
                <a:gd name="connsiteY44" fmla="*/ 221278 h 272724"/>
                <a:gd name="connsiteX45" fmla="*/ 156878 w 567454"/>
                <a:gd name="connsiteY45" fmla="*/ 213581 h 272724"/>
                <a:gd name="connsiteX46" fmla="*/ 112894 w 567454"/>
                <a:gd name="connsiteY46" fmla="*/ 209549 h 272724"/>
                <a:gd name="connsiteX47" fmla="*/ 95667 w 567454"/>
                <a:gd name="connsiteY47" fmla="*/ 209182 h 272724"/>
                <a:gd name="connsiteX48" fmla="*/ 101898 w 567454"/>
                <a:gd name="connsiteY48" fmla="*/ 223477 h 272724"/>
                <a:gd name="connsiteX49" fmla="*/ 111428 w 567454"/>
                <a:gd name="connsiteY49" fmla="*/ 239239 h 272724"/>
                <a:gd name="connsiteX50" fmla="*/ 81738 w 567454"/>
                <a:gd name="connsiteY50" fmla="*/ 263064 h 272724"/>
                <a:gd name="connsiteX51" fmla="*/ 57913 w 567454"/>
                <a:gd name="connsiteY51" fmla="*/ 270394 h 272724"/>
                <a:gd name="connsiteX52" fmla="*/ 45817 w 567454"/>
                <a:gd name="connsiteY52" fmla="*/ 271127 h 272724"/>
                <a:gd name="connsiteX53" fmla="*/ 0 w 567454"/>
                <a:gd name="connsiteY53" fmla="*/ 252067 h 272724"/>
                <a:gd name="connsiteX54" fmla="*/ 22725 w 567454"/>
                <a:gd name="connsiteY54" fmla="*/ 226776 h 272724"/>
                <a:gd name="connsiteX55" fmla="*/ 43618 w 567454"/>
                <a:gd name="connsiteY55" fmla="*/ 238506 h 272724"/>
                <a:gd name="connsiteX56" fmla="*/ 56813 w 567454"/>
                <a:gd name="connsiteY56" fmla="*/ 234474 h 272724"/>
                <a:gd name="connsiteX57" fmla="*/ 47283 w 567454"/>
                <a:gd name="connsiteY57" fmla="*/ 224211 h 272724"/>
                <a:gd name="connsiteX58" fmla="*/ 30056 w 567454"/>
                <a:gd name="connsiteY58" fmla="*/ 219446 h 272724"/>
                <a:gd name="connsiteX59" fmla="*/ 37753 w 567454"/>
                <a:gd name="connsiteY59" fmla="*/ 193055 h 272724"/>
                <a:gd name="connsiteX60" fmla="*/ 56080 w 567454"/>
                <a:gd name="connsiteY60" fmla="*/ 200752 h 272724"/>
                <a:gd name="connsiteX61" fmla="*/ 69642 w 567454"/>
                <a:gd name="connsiteY61" fmla="*/ 200752 h 272724"/>
                <a:gd name="connsiteX62" fmla="*/ 65610 w 567454"/>
                <a:gd name="connsiteY62" fmla="*/ 190122 h 272724"/>
                <a:gd name="connsiteX63" fmla="*/ 58646 w 567454"/>
                <a:gd name="connsiteY63" fmla="*/ 177660 h 27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67454" h="272724">
                  <a:moveTo>
                    <a:pt x="58646" y="177660"/>
                  </a:moveTo>
                  <a:cubicBezTo>
                    <a:pt x="77706" y="173995"/>
                    <a:pt x="90535" y="158967"/>
                    <a:pt x="107029" y="150170"/>
                  </a:cubicBezTo>
                  <a:cubicBezTo>
                    <a:pt x="116193" y="145405"/>
                    <a:pt x="119125" y="147604"/>
                    <a:pt x="119858" y="157501"/>
                  </a:cubicBezTo>
                  <a:cubicBezTo>
                    <a:pt x="120225" y="162632"/>
                    <a:pt x="112527" y="169596"/>
                    <a:pt x="120958" y="171796"/>
                  </a:cubicBezTo>
                  <a:cubicBezTo>
                    <a:pt x="126822" y="173262"/>
                    <a:pt x="134886" y="170696"/>
                    <a:pt x="140018" y="166664"/>
                  </a:cubicBezTo>
                  <a:cubicBezTo>
                    <a:pt x="144416" y="163365"/>
                    <a:pt x="145882" y="156767"/>
                    <a:pt x="144050" y="149803"/>
                  </a:cubicBezTo>
                  <a:cubicBezTo>
                    <a:pt x="134153" y="115349"/>
                    <a:pt x="138552" y="106918"/>
                    <a:pt x="171174" y="93356"/>
                  </a:cubicBezTo>
                  <a:cubicBezTo>
                    <a:pt x="174472" y="91890"/>
                    <a:pt x="178138" y="89691"/>
                    <a:pt x="181437" y="92623"/>
                  </a:cubicBezTo>
                  <a:cubicBezTo>
                    <a:pt x="184735" y="95922"/>
                    <a:pt x="182903" y="99587"/>
                    <a:pt x="181437" y="102886"/>
                  </a:cubicBezTo>
                  <a:cubicBezTo>
                    <a:pt x="177038" y="111683"/>
                    <a:pt x="172640" y="120480"/>
                    <a:pt x="168241" y="129644"/>
                  </a:cubicBezTo>
                  <a:cubicBezTo>
                    <a:pt x="164576" y="137341"/>
                    <a:pt x="166775" y="139540"/>
                    <a:pt x="175205" y="138074"/>
                  </a:cubicBezTo>
                  <a:cubicBezTo>
                    <a:pt x="196098" y="134775"/>
                    <a:pt x="214792" y="107285"/>
                    <a:pt x="208927" y="83826"/>
                  </a:cubicBezTo>
                  <a:cubicBezTo>
                    <a:pt x="205262" y="69165"/>
                    <a:pt x="211126" y="57435"/>
                    <a:pt x="219190" y="50471"/>
                  </a:cubicBezTo>
                  <a:cubicBezTo>
                    <a:pt x="241549" y="31045"/>
                    <a:pt x="264274" y="11252"/>
                    <a:pt x="292498" y="255"/>
                  </a:cubicBezTo>
                  <a:cubicBezTo>
                    <a:pt x="299829" y="-1944"/>
                    <a:pt x="300562" y="10885"/>
                    <a:pt x="308259" y="7220"/>
                  </a:cubicBezTo>
                  <a:cubicBezTo>
                    <a:pt x="311924" y="9785"/>
                    <a:pt x="314857" y="12351"/>
                    <a:pt x="317056" y="16383"/>
                  </a:cubicBezTo>
                  <a:cubicBezTo>
                    <a:pt x="318156" y="18949"/>
                    <a:pt x="318156" y="21515"/>
                    <a:pt x="317422" y="24447"/>
                  </a:cubicBezTo>
                  <a:cubicBezTo>
                    <a:pt x="305693" y="33977"/>
                    <a:pt x="306060" y="50838"/>
                    <a:pt x="294697" y="60368"/>
                  </a:cubicBezTo>
                  <a:cubicBezTo>
                    <a:pt x="283334" y="68798"/>
                    <a:pt x="278203" y="86392"/>
                    <a:pt x="259509" y="83826"/>
                  </a:cubicBezTo>
                  <a:cubicBezTo>
                    <a:pt x="241916" y="83460"/>
                    <a:pt x="240083" y="86392"/>
                    <a:pt x="237517" y="113516"/>
                  </a:cubicBezTo>
                  <a:cubicBezTo>
                    <a:pt x="235684" y="124512"/>
                    <a:pt x="244848" y="132209"/>
                    <a:pt x="247047" y="142106"/>
                  </a:cubicBezTo>
                  <a:cubicBezTo>
                    <a:pt x="252912" y="160433"/>
                    <a:pt x="269406" y="159700"/>
                    <a:pt x="283334" y="160066"/>
                  </a:cubicBezTo>
                  <a:cubicBezTo>
                    <a:pt x="294697" y="160433"/>
                    <a:pt x="306793" y="157867"/>
                    <a:pt x="317422" y="151636"/>
                  </a:cubicBezTo>
                  <a:cubicBezTo>
                    <a:pt x="337949" y="145771"/>
                    <a:pt x="356276" y="136974"/>
                    <a:pt x="363973" y="114982"/>
                  </a:cubicBezTo>
                  <a:cubicBezTo>
                    <a:pt x="367272" y="111683"/>
                    <a:pt x="371304" y="109850"/>
                    <a:pt x="376069" y="110584"/>
                  </a:cubicBezTo>
                  <a:cubicBezTo>
                    <a:pt x="425185" y="116815"/>
                    <a:pt x="474301" y="110217"/>
                    <a:pt x="523417" y="108751"/>
                  </a:cubicBezTo>
                  <a:cubicBezTo>
                    <a:pt x="527449" y="108751"/>
                    <a:pt x="531848" y="109484"/>
                    <a:pt x="535513" y="110950"/>
                  </a:cubicBezTo>
                  <a:cubicBezTo>
                    <a:pt x="550174" y="120480"/>
                    <a:pt x="551274" y="137341"/>
                    <a:pt x="558605" y="150903"/>
                  </a:cubicBezTo>
                  <a:cubicBezTo>
                    <a:pt x="561537" y="160799"/>
                    <a:pt x="565936" y="170329"/>
                    <a:pt x="567402" y="180592"/>
                  </a:cubicBezTo>
                  <a:cubicBezTo>
                    <a:pt x="568135" y="191955"/>
                    <a:pt x="561171" y="195621"/>
                    <a:pt x="551274" y="196354"/>
                  </a:cubicBezTo>
                  <a:cubicBezTo>
                    <a:pt x="547609" y="196720"/>
                    <a:pt x="543943" y="195621"/>
                    <a:pt x="540278" y="194887"/>
                  </a:cubicBezTo>
                  <a:cubicBezTo>
                    <a:pt x="527083" y="191955"/>
                    <a:pt x="513521" y="188656"/>
                    <a:pt x="503258" y="202585"/>
                  </a:cubicBezTo>
                  <a:cubicBezTo>
                    <a:pt x="484198" y="195254"/>
                    <a:pt x="466604" y="184624"/>
                    <a:pt x="447177" y="178027"/>
                  </a:cubicBezTo>
                  <a:cubicBezTo>
                    <a:pt x="434715" y="168863"/>
                    <a:pt x="416754" y="176927"/>
                    <a:pt x="405025" y="165564"/>
                  </a:cubicBezTo>
                  <a:cubicBezTo>
                    <a:pt x="409424" y="154935"/>
                    <a:pt x="420053" y="158967"/>
                    <a:pt x="427384" y="155668"/>
                  </a:cubicBezTo>
                  <a:cubicBezTo>
                    <a:pt x="436548" y="151636"/>
                    <a:pt x="446444" y="147971"/>
                    <a:pt x="442412" y="136241"/>
                  </a:cubicBezTo>
                  <a:cubicBezTo>
                    <a:pt x="438380" y="124512"/>
                    <a:pt x="428117" y="126345"/>
                    <a:pt x="418954" y="131110"/>
                  </a:cubicBezTo>
                  <a:cubicBezTo>
                    <a:pt x="412723" y="134042"/>
                    <a:pt x="406491" y="137341"/>
                    <a:pt x="399894" y="138807"/>
                  </a:cubicBezTo>
                  <a:cubicBezTo>
                    <a:pt x="387065" y="141739"/>
                    <a:pt x="379368" y="149803"/>
                    <a:pt x="374969" y="161532"/>
                  </a:cubicBezTo>
                  <a:cubicBezTo>
                    <a:pt x="345279" y="169230"/>
                    <a:pt x="314490" y="174361"/>
                    <a:pt x="286267" y="187557"/>
                  </a:cubicBezTo>
                  <a:cubicBezTo>
                    <a:pt x="269772" y="195254"/>
                    <a:pt x="253645" y="202218"/>
                    <a:pt x="241916" y="216880"/>
                  </a:cubicBezTo>
                  <a:cubicBezTo>
                    <a:pt x="232019" y="229342"/>
                    <a:pt x="218090" y="228242"/>
                    <a:pt x="204162" y="228242"/>
                  </a:cubicBezTo>
                  <a:cubicBezTo>
                    <a:pt x="191700" y="227143"/>
                    <a:pt x="181437" y="234840"/>
                    <a:pt x="169707" y="237039"/>
                  </a:cubicBezTo>
                  <a:cubicBezTo>
                    <a:pt x="166042" y="237406"/>
                    <a:pt x="162377" y="236673"/>
                    <a:pt x="160544" y="233007"/>
                  </a:cubicBezTo>
                  <a:cubicBezTo>
                    <a:pt x="159078" y="228242"/>
                    <a:pt x="162377" y="225310"/>
                    <a:pt x="163843" y="221278"/>
                  </a:cubicBezTo>
                  <a:cubicBezTo>
                    <a:pt x="166409" y="214314"/>
                    <a:pt x="162743" y="212481"/>
                    <a:pt x="156878" y="213581"/>
                  </a:cubicBezTo>
                  <a:cubicBezTo>
                    <a:pt x="141484" y="219446"/>
                    <a:pt x="127555" y="213214"/>
                    <a:pt x="112894" y="209549"/>
                  </a:cubicBezTo>
                  <a:cubicBezTo>
                    <a:pt x="107029" y="208083"/>
                    <a:pt x="100065" y="202951"/>
                    <a:pt x="95667" y="209182"/>
                  </a:cubicBezTo>
                  <a:cubicBezTo>
                    <a:pt x="92001" y="214314"/>
                    <a:pt x="98965" y="219079"/>
                    <a:pt x="101898" y="223477"/>
                  </a:cubicBezTo>
                  <a:cubicBezTo>
                    <a:pt x="105197" y="228609"/>
                    <a:pt x="109595" y="233374"/>
                    <a:pt x="111428" y="239239"/>
                  </a:cubicBezTo>
                  <a:cubicBezTo>
                    <a:pt x="111428" y="259765"/>
                    <a:pt x="94934" y="259032"/>
                    <a:pt x="81738" y="263064"/>
                  </a:cubicBezTo>
                  <a:cubicBezTo>
                    <a:pt x="73308" y="263797"/>
                    <a:pt x="64877" y="264163"/>
                    <a:pt x="57913" y="270394"/>
                  </a:cubicBezTo>
                  <a:cubicBezTo>
                    <a:pt x="53881" y="272960"/>
                    <a:pt x="49849" y="273693"/>
                    <a:pt x="45817" y="271127"/>
                  </a:cubicBezTo>
                  <a:cubicBezTo>
                    <a:pt x="30789" y="264530"/>
                    <a:pt x="11363" y="268195"/>
                    <a:pt x="0" y="252067"/>
                  </a:cubicBezTo>
                  <a:cubicBezTo>
                    <a:pt x="11729" y="247302"/>
                    <a:pt x="15028" y="234840"/>
                    <a:pt x="22725" y="226776"/>
                  </a:cubicBezTo>
                  <a:cubicBezTo>
                    <a:pt x="29690" y="230442"/>
                    <a:pt x="36287" y="235207"/>
                    <a:pt x="43618" y="238506"/>
                  </a:cubicBezTo>
                  <a:cubicBezTo>
                    <a:pt x="49116" y="240705"/>
                    <a:pt x="54981" y="242171"/>
                    <a:pt x="56813" y="234474"/>
                  </a:cubicBezTo>
                  <a:cubicBezTo>
                    <a:pt x="58646" y="227143"/>
                    <a:pt x="53148" y="224944"/>
                    <a:pt x="47283" y="224211"/>
                  </a:cubicBezTo>
                  <a:cubicBezTo>
                    <a:pt x="41419" y="223477"/>
                    <a:pt x="34821" y="224944"/>
                    <a:pt x="30056" y="219446"/>
                  </a:cubicBezTo>
                  <a:cubicBezTo>
                    <a:pt x="30789" y="209916"/>
                    <a:pt x="39220" y="202951"/>
                    <a:pt x="37753" y="193055"/>
                  </a:cubicBezTo>
                  <a:cubicBezTo>
                    <a:pt x="45817" y="190856"/>
                    <a:pt x="49849" y="197820"/>
                    <a:pt x="56080" y="200752"/>
                  </a:cubicBezTo>
                  <a:cubicBezTo>
                    <a:pt x="60845" y="202951"/>
                    <a:pt x="65977" y="205151"/>
                    <a:pt x="69642" y="200752"/>
                  </a:cubicBezTo>
                  <a:cubicBezTo>
                    <a:pt x="73674" y="195987"/>
                    <a:pt x="68543" y="193055"/>
                    <a:pt x="65610" y="190122"/>
                  </a:cubicBezTo>
                  <a:cubicBezTo>
                    <a:pt x="61945" y="185357"/>
                    <a:pt x="58280" y="182792"/>
                    <a:pt x="58646" y="177660"/>
                  </a:cubicBezTo>
                  <a:close/>
                </a:path>
              </a:pathLst>
            </a:custGeom>
            <a:solidFill>
              <a:srgbClr val="F1EDE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821FF38-B05D-4F19-8B12-FC1BB581823D}"/>
                </a:ext>
              </a:extLst>
            </p:cNvPr>
            <p:cNvSpPr/>
            <p:nvPr/>
          </p:nvSpPr>
          <p:spPr>
            <a:xfrm>
              <a:off x="12616081" y="5040049"/>
              <a:ext cx="83712" cy="1079147"/>
            </a:xfrm>
            <a:custGeom>
              <a:avLst/>
              <a:gdLst>
                <a:gd name="connsiteX0" fmla="*/ 14794 w 83712"/>
                <a:gd name="connsiteY0" fmla="*/ 3948 h 1079147"/>
                <a:gd name="connsiteX1" fmla="*/ 30922 w 83712"/>
                <a:gd name="connsiteY1" fmla="*/ 97415 h 1079147"/>
                <a:gd name="connsiteX2" fmla="*/ 64277 w 83712"/>
                <a:gd name="connsiteY2" fmla="*/ 362789 h 1079147"/>
                <a:gd name="connsiteX3" fmla="*/ 82237 w 83712"/>
                <a:gd name="connsiteY3" fmla="*/ 767081 h 1079147"/>
                <a:gd name="connsiteX4" fmla="*/ 55847 w 83712"/>
                <a:gd name="connsiteY4" fmla="*/ 1055914 h 1079147"/>
                <a:gd name="connsiteX5" fmla="*/ 51082 w 83712"/>
                <a:gd name="connsiteY5" fmla="*/ 1067643 h 1079147"/>
                <a:gd name="connsiteX6" fmla="*/ 26523 w 83712"/>
                <a:gd name="connsiteY6" fmla="*/ 1068376 h 1079147"/>
                <a:gd name="connsiteX7" fmla="*/ 25424 w 83712"/>
                <a:gd name="connsiteY7" fmla="*/ 1051515 h 1079147"/>
                <a:gd name="connsiteX8" fmla="*/ 48149 w 83712"/>
                <a:gd name="connsiteY8" fmla="*/ 852485 h 1079147"/>
                <a:gd name="connsiteX9" fmla="*/ 54381 w 83712"/>
                <a:gd name="connsiteY9" fmla="*/ 749854 h 1079147"/>
                <a:gd name="connsiteX10" fmla="*/ 54014 w 83712"/>
                <a:gd name="connsiteY10" fmla="*/ 491811 h 1079147"/>
                <a:gd name="connsiteX11" fmla="*/ 50349 w 83712"/>
                <a:gd name="connsiteY11" fmla="*/ 466153 h 1079147"/>
                <a:gd name="connsiteX12" fmla="*/ 36787 w 83712"/>
                <a:gd name="connsiteY12" fmla="*/ 406041 h 1079147"/>
                <a:gd name="connsiteX13" fmla="*/ 36054 w 83712"/>
                <a:gd name="connsiteY13" fmla="*/ 402376 h 1079147"/>
                <a:gd name="connsiteX14" fmla="*/ 29456 w 83712"/>
                <a:gd name="connsiteY14" fmla="*/ 321370 h 1079147"/>
                <a:gd name="connsiteX15" fmla="*/ 23958 w 83712"/>
                <a:gd name="connsiteY15" fmla="*/ 282151 h 1079147"/>
                <a:gd name="connsiteX16" fmla="*/ 16627 w 83712"/>
                <a:gd name="connsiteY16" fmla="*/ 197114 h 1079147"/>
                <a:gd name="connsiteX17" fmla="*/ 14061 w 83712"/>
                <a:gd name="connsiteY17" fmla="*/ 145065 h 1079147"/>
                <a:gd name="connsiteX18" fmla="*/ 866 w 83712"/>
                <a:gd name="connsiteY18" fmla="*/ 22641 h 1079147"/>
                <a:gd name="connsiteX19" fmla="*/ 3065 w 83712"/>
                <a:gd name="connsiteY19" fmla="*/ 4681 h 1079147"/>
                <a:gd name="connsiteX20" fmla="*/ 14794 w 83712"/>
                <a:gd name="connsiteY20" fmla="*/ 3948 h 107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712" h="1079147">
                  <a:moveTo>
                    <a:pt x="14794" y="3948"/>
                  </a:moveTo>
                  <a:cubicBezTo>
                    <a:pt x="16260" y="35837"/>
                    <a:pt x="26890" y="65893"/>
                    <a:pt x="30922" y="97415"/>
                  </a:cubicBezTo>
                  <a:cubicBezTo>
                    <a:pt x="43018" y="185751"/>
                    <a:pt x="54747" y="274087"/>
                    <a:pt x="64277" y="362789"/>
                  </a:cubicBezTo>
                  <a:cubicBezTo>
                    <a:pt x="78572" y="497309"/>
                    <a:pt x="87369" y="631829"/>
                    <a:pt x="82237" y="767081"/>
                  </a:cubicBezTo>
                  <a:cubicBezTo>
                    <a:pt x="78572" y="863848"/>
                    <a:pt x="70875" y="960247"/>
                    <a:pt x="55847" y="1055914"/>
                  </a:cubicBezTo>
                  <a:cubicBezTo>
                    <a:pt x="53647" y="1059579"/>
                    <a:pt x="53281" y="1063978"/>
                    <a:pt x="51082" y="1067643"/>
                  </a:cubicBezTo>
                  <a:cubicBezTo>
                    <a:pt x="42285" y="1082671"/>
                    <a:pt x="38253" y="1083038"/>
                    <a:pt x="26523" y="1068376"/>
                  </a:cubicBezTo>
                  <a:cubicBezTo>
                    <a:pt x="24691" y="1062878"/>
                    <a:pt x="24691" y="1057380"/>
                    <a:pt x="25424" y="1051515"/>
                  </a:cubicBezTo>
                  <a:cubicBezTo>
                    <a:pt x="36420" y="985538"/>
                    <a:pt x="38619" y="918828"/>
                    <a:pt x="48149" y="852485"/>
                  </a:cubicBezTo>
                  <a:cubicBezTo>
                    <a:pt x="52914" y="818763"/>
                    <a:pt x="52914" y="783942"/>
                    <a:pt x="54381" y="749854"/>
                  </a:cubicBezTo>
                  <a:cubicBezTo>
                    <a:pt x="58046" y="663718"/>
                    <a:pt x="52548" y="577948"/>
                    <a:pt x="54014" y="491811"/>
                  </a:cubicBezTo>
                  <a:cubicBezTo>
                    <a:pt x="54014" y="483014"/>
                    <a:pt x="54014" y="473484"/>
                    <a:pt x="50349" y="466153"/>
                  </a:cubicBezTo>
                  <a:cubicBezTo>
                    <a:pt x="41551" y="447093"/>
                    <a:pt x="53647" y="423268"/>
                    <a:pt x="36787" y="406041"/>
                  </a:cubicBezTo>
                  <a:cubicBezTo>
                    <a:pt x="36054" y="405308"/>
                    <a:pt x="35687" y="403475"/>
                    <a:pt x="36054" y="402376"/>
                  </a:cubicBezTo>
                  <a:cubicBezTo>
                    <a:pt x="50715" y="373786"/>
                    <a:pt x="29089" y="348494"/>
                    <a:pt x="29456" y="321370"/>
                  </a:cubicBezTo>
                  <a:cubicBezTo>
                    <a:pt x="33488" y="307442"/>
                    <a:pt x="16993" y="296446"/>
                    <a:pt x="23958" y="282151"/>
                  </a:cubicBezTo>
                  <a:cubicBezTo>
                    <a:pt x="22492" y="253561"/>
                    <a:pt x="18093" y="225704"/>
                    <a:pt x="16627" y="197114"/>
                  </a:cubicBezTo>
                  <a:cubicBezTo>
                    <a:pt x="18460" y="179520"/>
                    <a:pt x="18460" y="162293"/>
                    <a:pt x="14061" y="145065"/>
                  </a:cubicBezTo>
                  <a:cubicBezTo>
                    <a:pt x="7830" y="104380"/>
                    <a:pt x="7463" y="63327"/>
                    <a:pt x="866" y="22641"/>
                  </a:cubicBezTo>
                  <a:cubicBezTo>
                    <a:pt x="-234" y="16410"/>
                    <a:pt x="-967" y="10179"/>
                    <a:pt x="3065" y="4681"/>
                  </a:cubicBezTo>
                  <a:cubicBezTo>
                    <a:pt x="7097" y="-450"/>
                    <a:pt x="10762" y="-2283"/>
                    <a:pt x="14794" y="3948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E1752751-4CD2-4398-A98A-764A9036620A}"/>
                </a:ext>
              </a:extLst>
            </p:cNvPr>
            <p:cNvSpPr/>
            <p:nvPr/>
          </p:nvSpPr>
          <p:spPr>
            <a:xfrm>
              <a:off x="12514469" y="4758660"/>
              <a:ext cx="121662" cy="464263"/>
            </a:xfrm>
            <a:custGeom>
              <a:avLst/>
              <a:gdLst>
                <a:gd name="connsiteX0" fmla="*/ 116407 w 121662"/>
                <a:gd name="connsiteY0" fmla="*/ 285337 h 464263"/>
                <a:gd name="connsiteX1" fmla="*/ 107243 w 121662"/>
                <a:gd name="connsiteY1" fmla="*/ 295234 h 464263"/>
                <a:gd name="connsiteX2" fmla="*/ 120072 w 121662"/>
                <a:gd name="connsiteY2" fmla="*/ 411060 h 464263"/>
                <a:gd name="connsiteX3" fmla="*/ 120805 w 121662"/>
                <a:gd name="connsiteY3" fmla="*/ 427921 h 464263"/>
                <a:gd name="connsiteX4" fmla="*/ 99912 w 121662"/>
                <a:gd name="connsiteY4" fmla="*/ 463475 h 464263"/>
                <a:gd name="connsiteX5" fmla="*/ 81952 w 121662"/>
                <a:gd name="connsiteY5" fmla="*/ 446614 h 464263"/>
                <a:gd name="connsiteX6" fmla="*/ 84152 w 121662"/>
                <a:gd name="connsiteY6" fmla="*/ 380271 h 464263"/>
                <a:gd name="connsiteX7" fmla="*/ 89283 w 121662"/>
                <a:gd name="connsiteY7" fmla="*/ 347283 h 464263"/>
                <a:gd name="connsiteX8" fmla="*/ 65458 w 121662"/>
                <a:gd name="connsiteY8" fmla="*/ 361211 h 464263"/>
                <a:gd name="connsiteX9" fmla="*/ 57028 w 121662"/>
                <a:gd name="connsiteY9" fmla="*/ 316127 h 464263"/>
                <a:gd name="connsiteX10" fmla="*/ 48597 w 121662"/>
                <a:gd name="connsiteY10" fmla="*/ 291935 h 464263"/>
                <a:gd name="connsiteX11" fmla="*/ 49330 w 121662"/>
                <a:gd name="connsiteY11" fmla="*/ 258580 h 464263"/>
                <a:gd name="connsiteX12" fmla="*/ 29537 w 121662"/>
                <a:gd name="connsiteY12" fmla="*/ 118562 h 464263"/>
                <a:gd name="connsiteX13" fmla="*/ 35768 w 121662"/>
                <a:gd name="connsiteY13" fmla="*/ 81909 h 464263"/>
                <a:gd name="connsiteX14" fmla="*/ 46764 w 121662"/>
                <a:gd name="connsiteY14" fmla="*/ 96937 h 464263"/>
                <a:gd name="connsiteX15" fmla="*/ 58494 w 121662"/>
                <a:gd name="connsiteY15" fmla="*/ 131391 h 464263"/>
                <a:gd name="connsiteX16" fmla="*/ 59593 w 121662"/>
                <a:gd name="connsiteY16" fmla="*/ 109765 h 464263"/>
                <a:gd name="connsiteX17" fmla="*/ 60326 w 121662"/>
                <a:gd name="connsiteY17" fmla="*/ 95470 h 464263"/>
                <a:gd name="connsiteX18" fmla="*/ 46398 w 121662"/>
                <a:gd name="connsiteY18" fmla="*/ 50753 h 464263"/>
                <a:gd name="connsiteX19" fmla="*/ 35035 w 121662"/>
                <a:gd name="connsiteY19" fmla="*/ 35358 h 464263"/>
                <a:gd name="connsiteX20" fmla="*/ 18174 w 121662"/>
                <a:gd name="connsiteY20" fmla="*/ 27294 h 464263"/>
                <a:gd name="connsiteX21" fmla="*/ 5346 w 121662"/>
                <a:gd name="connsiteY21" fmla="*/ 27294 h 464263"/>
                <a:gd name="connsiteX22" fmla="*/ 4979 w 121662"/>
                <a:gd name="connsiteY22" fmla="*/ 1637 h 464263"/>
                <a:gd name="connsiteX23" fmla="*/ 23673 w 121662"/>
                <a:gd name="connsiteY23" fmla="*/ 4202 h 464263"/>
                <a:gd name="connsiteX24" fmla="*/ 40900 w 121662"/>
                <a:gd name="connsiteY24" fmla="*/ 1637 h 464263"/>
                <a:gd name="connsiteX25" fmla="*/ 58127 w 121662"/>
                <a:gd name="connsiteY25" fmla="*/ 3469 h 464263"/>
                <a:gd name="connsiteX26" fmla="*/ 81586 w 121662"/>
                <a:gd name="connsiteY26" fmla="*/ 91439 h 464263"/>
                <a:gd name="connsiteX27" fmla="*/ 117140 w 121662"/>
                <a:gd name="connsiteY27" fmla="*/ 272509 h 464263"/>
                <a:gd name="connsiteX28" fmla="*/ 116407 w 121662"/>
                <a:gd name="connsiteY28" fmla="*/ 285337 h 46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1662" h="464263">
                  <a:moveTo>
                    <a:pt x="116407" y="285337"/>
                  </a:moveTo>
                  <a:cubicBezTo>
                    <a:pt x="105777" y="281672"/>
                    <a:pt x="106510" y="289369"/>
                    <a:pt x="107243" y="295234"/>
                  </a:cubicBezTo>
                  <a:cubicBezTo>
                    <a:pt x="111275" y="333721"/>
                    <a:pt x="116040" y="372574"/>
                    <a:pt x="120072" y="411060"/>
                  </a:cubicBezTo>
                  <a:cubicBezTo>
                    <a:pt x="120805" y="416558"/>
                    <a:pt x="120439" y="422056"/>
                    <a:pt x="120805" y="427921"/>
                  </a:cubicBezTo>
                  <a:cubicBezTo>
                    <a:pt x="123738" y="451013"/>
                    <a:pt x="119706" y="458344"/>
                    <a:pt x="99912" y="463475"/>
                  </a:cubicBezTo>
                  <a:cubicBezTo>
                    <a:pt x="86717" y="466774"/>
                    <a:pt x="78653" y="459443"/>
                    <a:pt x="81952" y="446614"/>
                  </a:cubicBezTo>
                  <a:cubicBezTo>
                    <a:pt x="87817" y="424622"/>
                    <a:pt x="86717" y="402263"/>
                    <a:pt x="84152" y="380271"/>
                  </a:cubicBezTo>
                  <a:cubicBezTo>
                    <a:pt x="83052" y="368908"/>
                    <a:pt x="83418" y="358279"/>
                    <a:pt x="89283" y="347283"/>
                  </a:cubicBezTo>
                  <a:cubicBezTo>
                    <a:pt x="84152" y="357179"/>
                    <a:pt x="77187" y="364143"/>
                    <a:pt x="65458" y="361211"/>
                  </a:cubicBezTo>
                  <a:cubicBezTo>
                    <a:pt x="55195" y="347649"/>
                    <a:pt x="61793" y="330788"/>
                    <a:pt x="57028" y="316127"/>
                  </a:cubicBezTo>
                  <a:cubicBezTo>
                    <a:pt x="54462" y="308063"/>
                    <a:pt x="54828" y="298899"/>
                    <a:pt x="48597" y="291935"/>
                  </a:cubicBezTo>
                  <a:cubicBezTo>
                    <a:pt x="39434" y="281306"/>
                    <a:pt x="51529" y="270676"/>
                    <a:pt x="49330" y="258580"/>
                  </a:cubicBezTo>
                  <a:cubicBezTo>
                    <a:pt x="40900" y="212030"/>
                    <a:pt x="46032" y="164013"/>
                    <a:pt x="29537" y="118562"/>
                  </a:cubicBezTo>
                  <a:cubicBezTo>
                    <a:pt x="25139" y="106467"/>
                    <a:pt x="25505" y="92538"/>
                    <a:pt x="35768" y="81909"/>
                  </a:cubicBezTo>
                  <a:cubicBezTo>
                    <a:pt x="44932" y="83008"/>
                    <a:pt x="44932" y="90705"/>
                    <a:pt x="46764" y="96937"/>
                  </a:cubicBezTo>
                  <a:cubicBezTo>
                    <a:pt x="49697" y="108299"/>
                    <a:pt x="51163" y="120395"/>
                    <a:pt x="58494" y="131391"/>
                  </a:cubicBezTo>
                  <a:cubicBezTo>
                    <a:pt x="61793" y="123694"/>
                    <a:pt x="70590" y="117829"/>
                    <a:pt x="59593" y="109765"/>
                  </a:cubicBezTo>
                  <a:cubicBezTo>
                    <a:pt x="55928" y="106833"/>
                    <a:pt x="59593" y="100235"/>
                    <a:pt x="60326" y="95470"/>
                  </a:cubicBezTo>
                  <a:cubicBezTo>
                    <a:pt x="62159" y="78610"/>
                    <a:pt x="57761" y="62849"/>
                    <a:pt x="46398" y="50753"/>
                  </a:cubicBezTo>
                  <a:cubicBezTo>
                    <a:pt x="41633" y="45988"/>
                    <a:pt x="37601" y="41589"/>
                    <a:pt x="35035" y="35358"/>
                  </a:cubicBezTo>
                  <a:cubicBezTo>
                    <a:pt x="31737" y="27661"/>
                    <a:pt x="25872" y="25828"/>
                    <a:pt x="18174" y="27294"/>
                  </a:cubicBezTo>
                  <a:cubicBezTo>
                    <a:pt x="13776" y="28027"/>
                    <a:pt x="9744" y="29494"/>
                    <a:pt x="5346" y="27294"/>
                  </a:cubicBezTo>
                  <a:cubicBezTo>
                    <a:pt x="3146" y="18864"/>
                    <a:pt x="-5284" y="10433"/>
                    <a:pt x="4979" y="1637"/>
                  </a:cubicBezTo>
                  <a:cubicBezTo>
                    <a:pt x="11943" y="-1296"/>
                    <a:pt x="19274" y="-196"/>
                    <a:pt x="23673" y="4202"/>
                  </a:cubicBezTo>
                  <a:cubicBezTo>
                    <a:pt x="31737" y="11900"/>
                    <a:pt x="35768" y="5669"/>
                    <a:pt x="40900" y="1637"/>
                  </a:cubicBezTo>
                  <a:cubicBezTo>
                    <a:pt x="46764" y="903"/>
                    <a:pt x="52629" y="170"/>
                    <a:pt x="58127" y="3469"/>
                  </a:cubicBezTo>
                  <a:cubicBezTo>
                    <a:pt x="71322" y="31326"/>
                    <a:pt x="75354" y="61749"/>
                    <a:pt x="81586" y="91439"/>
                  </a:cubicBezTo>
                  <a:cubicBezTo>
                    <a:pt x="94415" y="151551"/>
                    <a:pt x="105411" y="212030"/>
                    <a:pt x="117140" y="272509"/>
                  </a:cubicBezTo>
                  <a:cubicBezTo>
                    <a:pt x="117140" y="276541"/>
                    <a:pt x="116407" y="280939"/>
                    <a:pt x="116407" y="285337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7465734-5515-4593-A943-8B3C82EFD982}"/>
                </a:ext>
              </a:extLst>
            </p:cNvPr>
            <p:cNvSpPr/>
            <p:nvPr/>
          </p:nvSpPr>
          <p:spPr>
            <a:xfrm>
              <a:off x="10344929" y="4610066"/>
              <a:ext cx="282787" cy="143266"/>
            </a:xfrm>
            <a:custGeom>
              <a:avLst/>
              <a:gdLst>
                <a:gd name="connsiteX0" fmla="*/ 62890 w 282787"/>
                <a:gd name="connsiteY0" fmla="*/ 9113 h 143266"/>
                <a:gd name="connsiteX1" fmla="*/ 164055 w 282787"/>
                <a:gd name="connsiteY1" fmla="*/ 1416 h 143266"/>
                <a:gd name="connsiteX2" fmla="*/ 190812 w 282787"/>
                <a:gd name="connsiteY2" fmla="*/ 7281 h 143266"/>
                <a:gd name="connsiteX3" fmla="*/ 211705 w 282787"/>
                <a:gd name="connsiteY3" fmla="*/ 40269 h 143266"/>
                <a:gd name="connsiteX4" fmla="*/ 266319 w 282787"/>
                <a:gd name="connsiteY4" fmla="*/ 58229 h 143266"/>
                <a:gd name="connsiteX5" fmla="*/ 281714 w 282787"/>
                <a:gd name="connsiteY5" fmla="*/ 73624 h 143266"/>
                <a:gd name="connsiteX6" fmla="*/ 277682 w 282787"/>
                <a:gd name="connsiteY6" fmla="*/ 84987 h 143266"/>
                <a:gd name="connsiteX7" fmla="*/ 277682 w 282787"/>
                <a:gd name="connsiteY7" fmla="*/ 101114 h 143266"/>
                <a:gd name="connsiteX8" fmla="*/ 254223 w 282787"/>
                <a:gd name="connsiteY8" fmla="*/ 112477 h 143266"/>
                <a:gd name="connsiteX9" fmla="*/ 202541 w 282787"/>
                <a:gd name="connsiteY9" fmla="*/ 93417 h 143266"/>
                <a:gd name="connsiteX10" fmla="*/ 166987 w 282787"/>
                <a:gd name="connsiteY10" fmla="*/ 93051 h 143266"/>
                <a:gd name="connsiteX11" fmla="*/ 202908 w 282787"/>
                <a:gd name="connsiteY11" fmla="*/ 93417 h 143266"/>
                <a:gd name="connsiteX12" fmla="*/ 182015 w 282787"/>
                <a:gd name="connsiteY12" fmla="*/ 112844 h 143266"/>
                <a:gd name="connsiteX13" fmla="*/ 223434 w 282787"/>
                <a:gd name="connsiteY13" fmla="*/ 124939 h 143266"/>
                <a:gd name="connsiteX14" fmla="*/ 224900 w 282787"/>
                <a:gd name="connsiteY14" fmla="*/ 143266 h 143266"/>
                <a:gd name="connsiteX15" fmla="*/ 80117 w 282787"/>
                <a:gd name="connsiteY15" fmla="*/ 137768 h 143266"/>
                <a:gd name="connsiteX16" fmla="*/ 58858 w 282787"/>
                <a:gd name="connsiteY16" fmla="*/ 131904 h 143266"/>
                <a:gd name="connsiteX17" fmla="*/ 50794 w 282787"/>
                <a:gd name="connsiteY17" fmla="*/ 111378 h 143266"/>
                <a:gd name="connsiteX18" fmla="*/ 72786 w 282787"/>
                <a:gd name="connsiteY18" fmla="*/ 100015 h 143266"/>
                <a:gd name="connsiteX19" fmla="*/ 132166 w 282787"/>
                <a:gd name="connsiteY19" fmla="*/ 106612 h 143266"/>
                <a:gd name="connsiteX20" fmla="*/ 124102 w 282787"/>
                <a:gd name="connsiteY20" fmla="*/ 84254 h 143266"/>
                <a:gd name="connsiteX21" fmla="*/ 168453 w 282787"/>
                <a:gd name="connsiteY21" fmla="*/ 57496 h 143266"/>
                <a:gd name="connsiteX22" fmla="*/ 179083 w 282787"/>
                <a:gd name="connsiteY22" fmla="*/ 53098 h 143266"/>
                <a:gd name="connsiteX23" fmla="*/ 167720 w 282787"/>
                <a:gd name="connsiteY23" fmla="*/ 47600 h 143266"/>
                <a:gd name="connsiteX24" fmla="*/ 143528 w 282787"/>
                <a:gd name="connsiteY24" fmla="*/ 46867 h 143266"/>
                <a:gd name="connsiteX25" fmla="*/ 106508 w 282787"/>
                <a:gd name="connsiteY25" fmla="*/ 41735 h 143266"/>
                <a:gd name="connsiteX26" fmla="*/ 68388 w 282787"/>
                <a:gd name="connsiteY26" fmla="*/ 41735 h 143266"/>
                <a:gd name="connsiteX27" fmla="*/ 31734 w 282787"/>
                <a:gd name="connsiteY27" fmla="*/ 42468 h 143266"/>
                <a:gd name="connsiteX28" fmla="*/ 4610 w 282787"/>
                <a:gd name="connsiteY28" fmla="*/ 35504 h 143266"/>
                <a:gd name="connsiteX29" fmla="*/ 212 w 282787"/>
                <a:gd name="connsiteY29" fmla="*/ 21942 h 143266"/>
                <a:gd name="connsiteX30" fmla="*/ 11575 w 282787"/>
                <a:gd name="connsiteY30" fmla="*/ 15711 h 143266"/>
                <a:gd name="connsiteX31" fmla="*/ 76085 w 282787"/>
                <a:gd name="connsiteY31" fmla="*/ 17910 h 143266"/>
                <a:gd name="connsiteX32" fmla="*/ 62890 w 282787"/>
                <a:gd name="connsiteY32" fmla="*/ 9113 h 14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787" h="143266">
                  <a:moveTo>
                    <a:pt x="62890" y="9113"/>
                  </a:moveTo>
                  <a:cubicBezTo>
                    <a:pt x="96978" y="10579"/>
                    <a:pt x="129967" y="683"/>
                    <a:pt x="164055" y="1416"/>
                  </a:cubicBezTo>
                  <a:cubicBezTo>
                    <a:pt x="173951" y="-1516"/>
                    <a:pt x="183115" y="-50"/>
                    <a:pt x="190812" y="7281"/>
                  </a:cubicBezTo>
                  <a:cubicBezTo>
                    <a:pt x="200342" y="16811"/>
                    <a:pt x="197043" y="34404"/>
                    <a:pt x="211705" y="40269"/>
                  </a:cubicBezTo>
                  <a:cubicBezTo>
                    <a:pt x="229665" y="47233"/>
                    <a:pt x="245793" y="59329"/>
                    <a:pt x="266319" y="58229"/>
                  </a:cubicBezTo>
                  <a:cubicBezTo>
                    <a:pt x="276215" y="57496"/>
                    <a:pt x="286112" y="58962"/>
                    <a:pt x="281714" y="73624"/>
                  </a:cubicBezTo>
                  <a:cubicBezTo>
                    <a:pt x="280247" y="77289"/>
                    <a:pt x="267785" y="76923"/>
                    <a:pt x="277682" y="84987"/>
                  </a:cubicBezTo>
                  <a:cubicBezTo>
                    <a:pt x="284279" y="90118"/>
                    <a:pt x="282813" y="95983"/>
                    <a:pt x="277682" y="101114"/>
                  </a:cubicBezTo>
                  <a:cubicBezTo>
                    <a:pt x="271084" y="107712"/>
                    <a:pt x="262287" y="118342"/>
                    <a:pt x="254223" y="112477"/>
                  </a:cubicBezTo>
                  <a:cubicBezTo>
                    <a:pt x="238095" y="101481"/>
                    <a:pt x="219035" y="101848"/>
                    <a:pt x="202541" y="93417"/>
                  </a:cubicBezTo>
                  <a:cubicBezTo>
                    <a:pt x="190812" y="86819"/>
                    <a:pt x="179083" y="87919"/>
                    <a:pt x="166987" y="93051"/>
                  </a:cubicBezTo>
                  <a:cubicBezTo>
                    <a:pt x="179083" y="94150"/>
                    <a:pt x="191178" y="84620"/>
                    <a:pt x="202908" y="93417"/>
                  </a:cubicBezTo>
                  <a:cubicBezTo>
                    <a:pt x="202541" y="107346"/>
                    <a:pt x="188979" y="106612"/>
                    <a:pt x="182015" y="112844"/>
                  </a:cubicBezTo>
                  <a:cubicBezTo>
                    <a:pt x="195943" y="114310"/>
                    <a:pt x="209872" y="119441"/>
                    <a:pt x="223434" y="124939"/>
                  </a:cubicBezTo>
                  <a:cubicBezTo>
                    <a:pt x="235530" y="129704"/>
                    <a:pt x="235163" y="136302"/>
                    <a:pt x="224900" y="143266"/>
                  </a:cubicBezTo>
                  <a:cubicBezTo>
                    <a:pt x="176517" y="139968"/>
                    <a:pt x="128134" y="145099"/>
                    <a:pt x="80117" y="137768"/>
                  </a:cubicBezTo>
                  <a:cubicBezTo>
                    <a:pt x="72786" y="136669"/>
                    <a:pt x="65456" y="135936"/>
                    <a:pt x="58858" y="131904"/>
                  </a:cubicBezTo>
                  <a:cubicBezTo>
                    <a:pt x="52627" y="126406"/>
                    <a:pt x="45663" y="120541"/>
                    <a:pt x="50794" y="111378"/>
                  </a:cubicBezTo>
                  <a:cubicBezTo>
                    <a:pt x="55193" y="103314"/>
                    <a:pt x="63623" y="98549"/>
                    <a:pt x="72786" y="100015"/>
                  </a:cubicBezTo>
                  <a:cubicBezTo>
                    <a:pt x="92946" y="102947"/>
                    <a:pt x="113472" y="104413"/>
                    <a:pt x="132166" y="106612"/>
                  </a:cubicBezTo>
                  <a:cubicBezTo>
                    <a:pt x="119337" y="101481"/>
                    <a:pt x="115305" y="94150"/>
                    <a:pt x="124102" y="84254"/>
                  </a:cubicBezTo>
                  <a:cubicBezTo>
                    <a:pt x="135465" y="70325"/>
                    <a:pt x="147194" y="55664"/>
                    <a:pt x="168453" y="57496"/>
                  </a:cubicBezTo>
                  <a:cubicBezTo>
                    <a:pt x="172485" y="57863"/>
                    <a:pt x="179083" y="58596"/>
                    <a:pt x="179083" y="53098"/>
                  </a:cubicBezTo>
                  <a:cubicBezTo>
                    <a:pt x="179083" y="46134"/>
                    <a:pt x="172852" y="46134"/>
                    <a:pt x="167720" y="47600"/>
                  </a:cubicBezTo>
                  <a:cubicBezTo>
                    <a:pt x="159656" y="49799"/>
                    <a:pt x="151592" y="49066"/>
                    <a:pt x="143528" y="46867"/>
                  </a:cubicBezTo>
                  <a:cubicBezTo>
                    <a:pt x="132166" y="38803"/>
                    <a:pt x="119703" y="37703"/>
                    <a:pt x="106508" y="41735"/>
                  </a:cubicBezTo>
                  <a:cubicBezTo>
                    <a:pt x="93679" y="45401"/>
                    <a:pt x="80850" y="46134"/>
                    <a:pt x="68388" y="41735"/>
                  </a:cubicBezTo>
                  <a:cubicBezTo>
                    <a:pt x="55926" y="37337"/>
                    <a:pt x="43830" y="41735"/>
                    <a:pt x="31734" y="42468"/>
                  </a:cubicBezTo>
                  <a:cubicBezTo>
                    <a:pt x="21838" y="43568"/>
                    <a:pt x="12308" y="43201"/>
                    <a:pt x="4610" y="35504"/>
                  </a:cubicBezTo>
                  <a:cubicBezTo>
                    <a:pt x="578" y="31472"/>
                    <a:pt x="-521" y="27074"/>
                    <a:pt x="212" y="21942"/>
                  </a:cubicBezTo>
                  <a:cubicBezTo>
                    <a:pt x="1311" y="14978"/>
                    <a:pt x="6810" y="15711"/>
                    <a:pt x="11575" y="15711"/>
                  </a:cubicBezTo>
                  <a:cubicBezTo>
                    <a:pt x="33200" y="14611"/>
                    <a:pt x="54826" y="7281"/>
                    <a:pt x="76085" y="17910"/>
                  </a:cubicBezTo>
                  <a:cubicBezTo>
                    <a:pt x="72420" y="13878"/>
                    <a:pt x="62890" y="21209"/>
                    <a:pt x="62890" y="9113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7E517271-25CC-4373-8270-8B16DD5C864A}"/>
                </a:ext>
              </a:extLst>
            </p:cNvPr>
            <p:cNvSpPr/>
            <p:nvPr/>
          </p:nvSpPr>
          <p:spPr>
            <a:xfrm>
              <a:off x="10872482" y="7373356"/>
              <a:ext cx="512528" cy="99523"/>
            </a:xfrm>
            <a:custGeom>
              <a:avLst/>
              <a:gdLst>
                <a:gd name="connsiteX0" fmla="*/ 439954 w 512528"/>
                <a:gd name="connsiteY0" fmla="*/ 97860 h 99523"/>
                <a:gd name="connsiteX1" fmla="*/ 97973 w 512528"/>
                <a:gd name="connsiteY1" fmla="*/ 66705 h 99523"/>
                <a:gd name="connsiteX2" fmla="*/ 94675 w 512528"/>
                <a:gd name="connsiteY2" fmla="*/ 64872 h 99523"/>
                <a:gd name="connsiteX3" fmla="*/ 84411 w 512528"/>
                <a:gd name="connsiteY3" fmla="*/ 54609 h 99523"/>
                <a:gd name="connsiteX4" fmla="*/ 80013 w 512528"/>
                <a:gd name="connsiteY4" fmla="*/ 63039 h 99523"/>
                <a:gd name="connsiteX5" fmla="*/ 23566 w 512528"/>
                <a:gd name="connsiteY5" fmla="*/ 52043 h 99523"/>
                <a:gd name="connsiteX6" fmla="*/ 21733 w 512528"/>
                <a:gd name="connsiteY6" fmla="*/ 37748 h 99523"/>
                <a:gd name="connsiteX7" fmla="*/ 34196 w 512528"/>
                <a:gd name="connsiteY7" fmla="*/ 40314 h 99523"/>
                <a:gd name="connsiteX8" fmla="*/ 60953 w 512528"/>
                <a:gd name="connsiteY8" fmla="*/ 49111 h 99523"/>
                <a:gd name="connsiteX9" fmla="*/ 22100 w 512528"/>
                <a:gd name="connsiteY9" fmla="*/ 30417 h 99523"/>
                <a:gd name="connsiteX10" fmla="*/ 108 w 512528"/>
                <a:gd name="connsiteY10" fmla="*/ 5859 h 99523"/>
                <a:gd name="connsiteX11" fmla="*/ 4140 w 512528"/>
                <a:gd name="connsiteY11" fmla="*/ 2194 h 99523"/>
                <a:gd name="connsiteX12" fmla="*/ 43726 w 512528"/>
                <a:gd name="connsiteY12" fmla="*/ 7325 h 99523"/>
                <a:gd name="connsiteX13" fmla="*/ 122165 w 512528"/>
                <a:gd name="connsiteY13" fmla="*/ 30051 h 99523"/>
                <a:gd name="connsiteX14" fmla="*/ 169815 w 512528"/>
                <a:gd name="connsiteY14" fmla="*/ 39214 h 99523"/>
                <a:gd name="connsiteX15" fmla="*/ 434456 w 512528"/>
                <a:gd name="connsiteY15" fmla="*/ 60840 h 99523"/>
                <a:gd name="connsiteX16" fmla="*/ 469277 w 512528"/>
                <a:gd name="connsiteY16" fmla="*/ 73302 h 99523"/>
                <a:gd name="connsiteX17" fmla="*/ 501532 w 512528"/>
                <a:gd name="connsiteY17" fmla="*/ 85032 h 99523"/>
                <a:gd name="connsiteX18" fmla="*/ 512529 w 512528"/>
                <a:gd name="connsiteY18" fmla="*/ 92729 h 99523"/>
                <a:gd name="connsiteX19" fmla="*/ 500799 w 512528"/>
                <a:gd name="connsiteY19" fmla="*/ 98227 h 99523"/>
                <a:gd name="connsiteX20" fmla="*/ 439954 w 512528"/>
                <a:gd name="connsiteY20" fmla="*/ 97860 h 9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2528" h="99523">
                  <a:moveTo>
                    <a:pt x="439954" y="97860"/>
                  </a:moveTo>
                  <a:cubicBezTo>
                    <a:pt x="325594" y="92729"/>
                    <a:pt x="211234" y="83199"/>
                    <a:pt x="97973" y="66705"/>
                  </a:cubicBezTo>
                  <a:cubicBezTo>
                    <a:pt x="96874" y="66705"/>
                    <a:pt x="95774" y="65605"/>
                    <a:pt x="94675" y="64872"/>
                  </a:cubicBezTo>
                  <a:cubicBezTo>
                    <a:pt x="90276" y="62306"/>
                    <a:pt x="90276" y="54609"/>
                    <a:pt x="84411" y="54609"/>
                  </a:cubicBezTo>
                  <a:cubicBezTo>
                    <a:pt x="79646" y="54609"/>
                    <a:pt x="80746" y="59740"/>
                    <a:pt x="80013" y="63039"/>
                  </a:cubicBezTo>
                  <a:cubicBezTo>
                    <a:pt x="61320" y="59374"/>
                    <a:pt x="42259" y="55708"/>
                    <a:pt x="23566" y="52043"/>
                  </a:cubicBezTo>
                  <a:cubicBezTo>
                    <a:pt x="19168" y="47645"/>
                    <a:pt x="16235" y="42880"/>
                    <a:pt x="21733" y="37748"/>
                  </a:cubicBezTo>
                  <a:cubicBezTo>
                    <a:pt x="26865" y="32983"/>
                    <a:pt x="30164" y="36648"/>
                    <a:pt x="34196" y="40314"/>
                  </a:cubicBezTo>
                  <a:cubicBezTo>
                    <a:pt x="40427" y="46179"/>
                    <a:pt x="48857" y="46179"/>
                    <a:pt x="60953" y="49111"/>
                  </a:cubicBezTo>
                  <a:cubicBezTo>
                    <a:pt x="47758" y="36648"/>
                    <a:pt x="37495" y="28585"/>
                    <a:pt x="22100" y="30417"/>
                  </a:cubicBezTo>
                  <a:cubicBezTo>
                    <a:pt x="6339" y="32616"/>
                    <a:pt x="-992" y="24186"/>
                    <a:pt x="108" y="5859"/>
                  </a:cubicBezTo>
                  <a:cubicBezTo>
                    <a:pt x="1207" y="4393"/>
                    <a:pt x="2673" y="3293"/>
                    <a:pt x="4140" y="2194"/>
                  </a:cubicBezTo>
                  <a:cubicBezTo>
                    <a:pt x="18068" y="-2938"/>
                    <a:pt x="31630" y="1827"/>
                    <a:pt x="43726" y="7325"/>
                  </a:cubicBezTo>
                  <a:cubicBezTo>
                    <a:pt x="68650" y="19054"/>
                    <a:pt x="93941" y="28585"/>
                    <a:pt x="122165" y="30051"/>
                  </a:cubicBezTo>
                  <a:cubicBezTo>
                    <a:pt x="138293" y="30784"/>
                    <a:pt x="153321" y="39214"/>
                    <a:pt x="169815" y="39214"/>
                  </a:cubicBezTo>
                  <a:cubicBezTo>
                    <a:pt x="257418" y="53143"/>
                    <a:pt x="345387" y="63772"/>
                    <a:pt x="434456" y="60840"/>
                  </a:cubicBezTo>
                  <a:cubicBezTo>
                    <a:pt x="447651" y="60840"/>
                    <a:pt x="459747" y="61206"/>
                    <a:pt x="469277" y="73302"/>
                  </a:cubicBezTo>
                  <a:cubicBezTo>
                    <a:pt x="476974" y="83199"/>
                    <a:pt x="490170" y="82466"/>
                    <a:pt x="501532" y="85032"/>
                  </a:cubicBezTo>
                  <a:cubicBezTo>
                    <a:pt x="506297" y="86131"/>
                    <a:pt x="512529" y="86131"/>
                    <a:pt x="512529" y="92729"/>
                  </a:cubicBezTo>
                  <a:cubicBezTo>
                    <a:pt x="512162" y="100426"/>
                    <a:pt x="505198" y="98227"/>
                    <a:pt x="500799" y="98227"/>
                  </a:cubicBezTo>
                  <a:cubicBezTo>
                    <a:pt x="480640" y="98594"/>
                    <a:pt x="460480" y="101159"/>
                    <a:pt x="439954" y="97860"/>
                  </a:cubicBezTo>
                  <a:close/>
                </a:path>
              </a:pathLst>
            </a:custGeom>
            <a:solidFill>
              <a:srgbClr val="7755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71F6B74E-B3A2-484F-99F5-E705061A6E94}"/>
                </a:ext>
              </a:extLst>
            </p:cNvPr>
            <p:cNvSpPr/>
            <p:nvPr/>
          </p:nvSpPr>
          <p:spPr>
            <a:xfrm>
              <a:off x="11709002" y="7314767"/>
              <a:ext cx="273466" cy="148018"/>
            </a:xfrm>
            <a:custGeom>
              <a:avLst/>
              <a:gdLst>
                <a:gd name="connsiteX0" fmla="*/ 237913 w 273466"/>
                <a:gd name="connsiteY0" fmla="*/ 95604 h 148018"/>
                <a:gd name="connsiteX1" fmla="*/ 150310 w 273466"/>
                <a:gd name="connsiteY1" fmla="*/ 123827 h 148018"/>
                <a:gd name="connsiteX2" fmla="*/ 16890 w 273466"/>
                <a:gd name="connsiteY2" fmla="*/ 148019 h 148018"/>
                <a:gd name="connsiteX3" fmla="*/ 762 w 273466"/>
                <a:gd name="connsiteY3" fmla="*/ 119429 h 148018"/>
                <a:gd name="connsiteX4" fmla="*/ 26786 w 273466"/>
                <a:gd name="connsiteY4" fmla="*/ 106966 h 148018"/>
                <a:gd name="connsiteX5" fmla="*/ 75903 w 273466"/>
                <a:gd name="connsiteY5" fmla="*/ 95237 h 148018"/>
                <a:gd name="connsiteX6" fmla="*/ 90564 w 273466"/>
                <a:gd name="connsiteY6" fmla="*/ 80942 h 148018"/>
                <a:gd name="connsiteX7" fmla="*/ 116222 w 273466"/>
                <a:gd name="connsiteY7" fmla="*/ 57850 h 148018"/>
                <a:gd name="connsiteX8" fmla="*/ 131617 w 273466"/>
                <a:gd name="connsiteY8" fmla="*/ 44655 h 148018"/>
                <a:gd name="connsiteX9" fmla="*/ 135649 w 273466"/>
                <a:gd name="connsiteY9" fmla="*/ 27428 h 148018"/>
                <a:gd name="connsiteX10" fmla="*/ 136748 w 273466"/>
                <a:gd name="connsiteY10" fmla="*/ 1037 h 148018"/>
                <a:gd name="connsiteX11" fmla="*/ 140047 w 273466"/>
                <a:gd name="connsiteY11" fmla="*/ 304 h 148018"/>
                <a:gd name="connsiteX12" fmla="*/ 180733 w 273466"/>
                <a:gd name="connsiteY12" fmla="*/ 41723 h 148018"/>
                <a:gd name="connsiteX13" fmla="*/ 188797 w 273466"/>
                <a:gd name="connsiteY13" fmla="*/ 55284 h 148018"/>
                <a:gd name="connsiteX14" fmla="*/ 250375 w 273466"/>
                <a:gd name="connsiteY14" fmla="*/ 44288 h 148018"/>
                <a:gd name="connsiteX15" fmla="*/ 271634 w 273466"/>
                <a:gd name="connsiteY15" fmla="*/ 47587 h 148018"/>
                <a:gd name="connsiteX16" fmla="*/ 273467 w 273466"/>
                <a:gd name="connsiteY16" fmla="*/ 52352 h 148018"/>
                <a:gd name="connsiteX17" fmla="*/ 252208 w 273466"/>
                <a:gd name="connsiteY17" fmla="*/ 68113 h 148018"/>
                <a:gd name="connsiteX18" fmla="*/ 224717 w 273466"/>
                <a:gd name="connsiteY18" fmla="*/ 89006 h 148018"/>
                <a:gd name="connsiteX19" fmla="*/ 237913 w 273466"/>
                <a:gd name="connsiteY19" fmla="*/ 95604 h 14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466" h="148018">
                  <a:moveTo>
                    <a:pt x="237913" y="95604"/>
                  </a:moveTo>
                  <a:cubicBezTo>
                    <a:pt x="210789" y="111731"/>
                    <a:pt x="180000" y="116130"/>
                    <a:pt x="150310" y="123827"/>
                  </a:cubicBezTo>
                  <a:cubicBezTo>
                    <a:pt x="106692" y="135190"/>
                    <a:pt x="62341" y="144353"/>
                    <a:pt x="16890" y="148019"/>
                  </a:cubicBezTo>
                  <a:cubicBezTo>
                    <a:pt x="15057" y="136656"/>
                    <a:pt x="-4003" y="134823"/>
                    <a:pt x="762" y="119429"/>
                  </a:cubicBezTo>
                  <a:cubicBezTo>
                    <a:pt x="6994" y="109899"/>
                    <a:pt x="16890" y="108066"/>
                    <a:pt x="26786" y="106966"/>
                  </a:cubicBezTo>
                  <a:cubicBezTo>
                    <a:pt x="43647" y="105134"/>
                    <a:pt x="59042" y="97803"/>
                    <a:pt x="75903" y="95237"/>
                  </a:cubicBezTo>
                  <a:cubicBezTo>
                    <a:pt x="84700" y="93771"/>
                    <a:pt x="88732" y="89006"/>
                    <a:pt x="90564" y="80942"/>
                  </a:cubicBezTo>
                  <a:cubicBezTo>
                    <a:pt x="98262" y="72512"/>
                    <a:pt x="107059" y="65181"/>
                    <a:pt x="116222" y="57850"/>
                  </a:cubicBezTo>
                  <a:cubicBezTo>
                    <a:pt x="121720" y="54185"/>
                    <a:pt x="126485" y="49053"/>
                    <a:pt x="131617" y="44655"/>
                  </a:cubicBezTo>
                  <a:cubicBezTo>
                    <a:pt x="137481" y="39890"/>
                    <a:pt x="139680" y="35125"/>
                    <a:pt x="135649" y="27428"/>
                  </a:cubicBezTo>
                  <a:cubicBezTo>
                    <a:pt x="131617" y="18997"/>
                    <a:pt x="130883" y="9467"/>
                    <a:pt x="136748" y="1037"/>
                  </a:cubicBezTo>
                  <a:cubicBezTo>
                    <a:pt x="137848" y="304"/>
                    <a:pt x="139680" y="-429"/>
                    <a:pt x="140047" y="304"/>
                  </a:cubicBezTo>
                  <a:cubicBezTo>
                    <a:pt x="152509" y="15332"/>
                    <a:pt x="172669" y="22662"/>
                    <a:pt x="180733" y="41723"/>
                  </a:cubicBezTo>
                  <a:cubicBezTo>
                    <a:pt x="182565" y="46854"/>
                    <a:pt x="182932" y="52719"/>
                    <a:pt x="188797" y="55284"/>
                  </a:cubicBezTo>
                  <a:cubicBezTo>
                    <a:pt x="210422" y="58217"/>
                    <a:pt x="229482" y="46488"/>
                    <a:pt x="250375" y="44288"/>
                  </a:cubicBezTo>
                  <a:cubicBezTo>
                    <a:pt x="258072" y="43555"/>
                    <a:pt x="265037" y="41723"/>
                    <a:pt x="271634" y="47587"/>
                  </a:cubicBezTo>
                  <a:cubicBezTo>
                    <a:pt x="272734" y="49053"/>
                    <a:pt x="273467" y="50519"/>
                    <a:pt x="273467" y="52352"/>
                  </a:cubicBezTo>
                  <a:cubicBezTo>
                    <a:pt x="269802" y="62249"/>
                    <a:pt x="261005" y="67380"/>
                    <a:pt x="252208" y="68113"/>
                  </a:cubicBezTo>
                  <a:cubicBezTo>
                    <a:pt x="237913" y="69213"/>
                    <a:pt x="229116" y="75444"/>
                    <a:pt x="224717" y="89006"/>
                  </a:cubicBezTo>
                  <a:cubicBezTo>
                    <a:pt x="228749" y="91205"/>
                    <a:pt x="234980" y="90839"/>
                    <a:pt x="237913" y="95604"/>
                  </a:cubicBezTo>
                  <a:close/>
                </a:path>
              </a:pathLst>
            </a:custGeom>
            <a:solidFill>
              <a:srgbClr val="9F79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589594B2-B726-434C-990B-4441AAC77870}"/>
                </a:ext>
              </a:extLst>
            </p:cNvPr>
            <p:cNvSpPr/>
            <p:nvPr/>
          </p:nvSpPr>
          <p:spPr>
            <a:xfrm>
              <a:off x="10918407" y="4123252"/>
              <a:ext cx="235867" cy="165675"/>
            </a:xfrm>
            <a:custGeom>
              <a:avLst/>
              <a:gdLst>
                <a:gd name="connsiteX0" fmla="*/ 0 w 235867"/>
                <a:gd name="connsiteY0" fmla="*/ 135619 h 165675"/>
                <a:gd name="connsiteX1" fmla="*/ 34088 w 235867"/>
                <a:gd name="connsiteY1" fmla="*/ 112894 h 165675"/>
                <a:gd name="connsiteX2" fmla="*/ 41419 w 235867"/>
                <a:gd name="connsiteY2" fmla="*/ 117292 h 165675"/>
                <a:gd name="connsiteX3" fmla="*/ 56814 w 235867"/>
                <a:gd name="connsiteY3" fmla="*/ 79539 h 165675"/>
                <a:gd name="connsiteX4" fmla="*/ 56814 w 235867"/>
                <a:gd name="connsiteY4" fmla="*/ 72208 h 165675"/>
                <a:gd name="connsiteX5" fmla="*/ 71842 w 235867"/>
                <a:gd name="connsiteY5" fmla="*/ 49849 h 165675"/>
                <a:gd name="connsiteX6" fmla="*/ 95667 w 235867"/>
                <a:gd name="connsiteY6" fmla="*/ 42152 h 165675"/>
                <a:gd name="connsiteX7" fmla="*/ 120958 w 235867"/>
                <a:gd name="connsiteY7" fmla="*/ 57547 h 165675"/>
                <a:gd name="connsiteX8" fmla="*/ 134520 w 235867"/>
                <a:gd name="connsiteY8" fmla="*/ 53881 h 165675"/>
                <a:gd name="connsiteX9" fmla="*/ 126456 w 235867"/>
                <a:gd name="connsiteY9" fmla="*/ 43252 h 165675"/>
                <a:gd name="connsiteX10" fmla="*/ 98599 w 235867"/>
                <a:gd name="connsiteY10" fmla="*/ 34088 h 165675"/>
                <a:gd name="connsiteX11" fmla="*/ 111061 w 235867"/>
                <a:gd name="connsiteY11" fmla="*/ 26757 h 165675"/>
                <a:gd name="connsiteX12" fmla="*/ 170074 w 235867"/>
                <a:gd name="connsiteY12" fmla="*/ 0 h 165675"/>
                <a:gd name="connsiteX13" fmla="*/ 226887 w 235867"/>
                <a:gd name="connsiteY13" fmla="*/ 21259 h 165675"/>
                <a:gd name="connsiteX14" fmla="*/ 231286 w 235867"/>
                <a:gd name="connsiteY14" fmla="*/ 39953 h 165675"/>
                <a:gd name="connsiteX15" fmla="*/ 215525 w 235867"/>
                <a:gd name="connsiteY15" fmla="*/ 72941 h 165675"/>
                <a:gd name="connsiteX16" fmla="*/ 200863 w 235867"/>
                <a:gd name="connsiteY16" fmla="*/ 97866 h 165675"/>
                <a:gd name="connsiteX17" fmla="*/ 159078 w 235867"/>
                <a:gd name="connsiteY17" fmla="*/ 96766 h 165675"/>
                <a:gd name="connsiteX18" fmla="*/ 106663 w 235867"/>
                <a:gd name="connsiteY18" fmla="*/ 86503 h 165675"/>
                <a:gd name="connsiteX19" fmla="*/ 96033 w 235867"/>
                <a:gd name="connsiteY19" fmla="*/ 97133 h 165675"/>
                <a:gd name="connsiteX20" fmla="*/ 96033 w 235867"/>
                <a:gd name="connsiteY20" fmla="*/ 117659 h 165675"/>
                <a:gd name="connsiteX21" fmla="*/ 84670 w 235867"/>
                <a:gd name="connsiteY21" fmla="*/ 140018 h 165675"/>
                <a:gd name="connsiteX22" fmla="*/ 54248 w 235867"/>
                <a:gd name="connsiteY22" fmla="*/ 157245 h 165675"/>
                <a:gd name="connsiteX23" fmla="*/ 30423 w 235867"/>
                <a:gd name="connsiteY23" fmla="*/ 165675 h 165675"/>
                <a:gd name="connsiteX24" fmla="*/ 0 w 235867"/>
                <a:gd name="connsiteY24" fmla="*/ 135619 h 16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5867" h="165675">
                  <a:moveTo>
                    <a:pt x="0" y="135619"/>
                  </a:moveTo>
                  <a:cubicBezTo>
                    <a:pt x="19060" y="139651"/>
                    <a:pt x="20893" y="118025"/>
                    <a:pt x="34088" y="112894"/>
                  </a:cubicBezTo>
                  <a:cubicBezTo>
                    <a:pt x="38120" y="112161"/>
                    <a:pt x="37020" y="124257"/>
                    <a:pt x="41419" y="117292"/>
                  </a:cubicBezTo>
                  <a:cubicBezTo>
                    <a:pt x="48383" y="105563"/>
                    <a:pt x="57913" y="94567"/>
                    <a:pt x="56814" y="79539"/>
                  </a:cubicBezTo>
                  <a:cubicBezTo>
                    <a:pt x="56814" y="76973"/>
                    <a:pt x="56814" y="74774"/>
                    <a:pt x="56814" y="72208"/>
                  </a:cubicBezTo>
                  <a:cubicBezTo>
                    <a:pt x="58646" y="62678"/>
                    <a:pt x="68543" y="58646"/>
                    <a:pt x="71842" y="49849"/>
                  </a:cubicBezTo>
                  <a:cubicBezTo>
                    <a:pt x="78439" y="43252"/>
                    <a:pt x="86503" y="41419"/>
                    <a:pt x="95667" y="42152"/>
                  </a:cubicBezTo>
                  <a:cubicBezTo>
                    <a:pt x="105197" y="45084"/>
                    <a:pt x="110328" y="56080"/>
                    <a:pt x="120958" y="57547"/>
                  </a:cubicBezTo>
                  <a:cubicBezTo>
                    <a:pt x="126089" y="58280"/>
                    <a:pt x="132320" y="59013"/>
                    <a:pt x="134520" y="53881"/>
                  </a:cubicBezTo>
                  <a:cubicBezTo>
                    <a:pt x="137452" y="47650"/>
                    <a:pt x="130121" y="46184"/>
                    <a:pt x="126456" y="43252"/>
                  </a:cubicBezTo>
                  <a:cubicBezTo>
                    <a:pt x="118392" y="36654"/>
                    <a:pt x="106663" y="41419"/>
                    <a:pt x="98599" y="34088"/>
                  </a:cubicBezTo>
                  <a:cubicBezTo>
                    <a:pt x="101531" y="29323"/>
                    <a:pt x="106296" y="27490"/>
                    <a:pt x="111061" y="26757"/>
                  </a:cubicBezTo>
                  <a:cubicBezTo>
                    <a:pt x="133787" y="24558"/>
                    <a:pt x="151747" y="11729"/>
                    <a:pt x="170074" y="0"/>
                  </a:cubicBezTo>
                  <a:cubicBezTo>
                    <a:pt x="189134" y="6598"/>
                    <a:pt x="207461" y="15028"/>
                    <a:pt x="226887" y="21259"/>
                  </a:cubicBezTo>
                  <a:cubicBezTo>
                    <a:pt x="237151" y="24558"/>
                    <a:pt x="238617" y="32622"/>
                    <a:pt x="231286" y="39953"/>
                  </a:cubicBezTo>
                  <a:cubicBezTo>
                    <a:pt x="221756" y="49116"/>
                    <a:pt x="219557" y="61212"/>
                    <a:pt x="215525" y="72941"/>
                  </a:cubicBezTo>
                  <a:cubicBezTo>
                    <a:pt x="210760" y="81372"/>
                    <a:pt x="208927" y="91268"/>
                    <a:pt x="200863" y="97866"/>
                  </a:cubicBezTo>
                  <a:cubicBezTo>
                    <a:pt x="186568" y="105563"/>
                    <a:pt x="174472" y="105930"/>
                    <a:pt x="159078" y="96766"/>
                  </a:cubicBezTo>
                  <a:cubicBezTo>
                    <a:pt x="144050" y="87603"/>
                    <a:pt x="124623" y="87603"/>
                    <a:pt x="106663" y="86503"/>
                  </a:cubicBezTo>
                  <a:cubicBezTo>
                    <a:pt x="100065" y="86137"/>
                    <a:pt x="96766" y="90902"/>
                    <a:pt x="96033" y="97133"/>
                  </a:cubicBezTo>
                  <a:cubicBezTo>
                    <a:pt x="95300" y="104097"/>
                    <a:pt x="95667" y="110695"/>
                    <a:pt x="96033" y="117659"/>
                  </a:cubicBezTo>
                  <a:cubicBezTo>
                    <a:pt x="98599" y="128289"/>
                    <a:pt x="94200" y="135253"/>
                    <a:pt x="84670" y="140018"/>
                  </a:cubicBezTo>
                  <a:cubicBezTo>
                    <a:pt x="74041" y="145149"/>
                    <a:pt x="64511" y="152114"/>
                    <a:pt x="54248" y="157245"/>
                  </a:cubicBezTo>
                  <a:cubicBezTo>
                    <a:pt x="46550" y="160544"/>
                    <a:pt x="39220" y="165309"/>
                    <a:pt x="30423" y="165675"/>
                  </a:cubicBezTo>
                  <a:cubicBezTo>
                    <a:pt x="12829" y="162743"/>
                    <a:pt x="8797" y="146615"/>
                    <a:pt x="0" y="13561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887978CD-B4D4-465D-840E-95264511C15E}"/>
                </a:ext>
              </a:extLst>
            </p:cNvPr>
            <p:cNvSpPr/>
            <p:nvPr/>
          </p:nvSpPr>
          <p:spPr>
            <a:xfrm>
              <a:off x="10040180" y="4696152"/>
              <a:ext cx="98598" cy="516819"/>
            </a:xfrm>
            <a:custGeom>
              <a:avLst/>
              <a:gdLst>
                <a:gd name="connsiteX0" fmla="*/ 0 w 98598"/>
                <a:gd name="connsiteY0" fmla="*/ 516819 h 516819"/>
                <a:gd name="connsiteX1" fmla="*/ 34088 w 98598"/>
                <a:gd name="connsiteY1" fmla="*/ 155046 h 516819"/>
                <a:gd name="connsiteX2" fmla="*/ 78806 w 98598"/>
                <a:gd name="connsiteY2" fmla="*/ 20526 h 516819"/>
                <a:gd name="connsiteX3" fmla="*/ 92734 w 98598"/>
                <a:gd name="connsiteY3" fmla="*/ 0 h 516819"/>
                <a:gd name="connsiteX4" fmla="*/ 93467 w 98598"/>
                <a:gd name="connsiteY4" fmla="*/ 9897 h 516819"/>
                <a:gd name="connsiteX5" fmla="*/ 97133 w 98598"/>
                <a:gd name="connsiteY5" fmla="*/ 16861 h 516819"/>
                <a:gd name="connsiteX6" fmla="*/ 87603 w 98598"/>
                <a:gd name="connsiteY6" fmla="*/ 35921 h 516819"/>
                <a:gd name="connsiteX7" fmla="*/ 81372 w 98598"/>
                <a:gd name="connsiteY7" fmla="*/ 58280 h 516819"/>
                <a:gd name="connsiteX8" fmla="*/ 98599 w 98598"/>
                <a:gd name="connsiteY8" fmla="*/ 58280 h 516819"/>
                <a:gd name="connsiteX9" fmla="*/ 90902 w 98598"/>
                <a:gd name="connsiteY9" fmla="*/ 126089 h 516819"/>
                <a:gd name="connsiteX10" fmla="*/ 77706 w 98598"/>
                <a:gd name="connsiteY10" fmla="*/ 145516 h 516819"/>
                <a:gd name="connsiteX11" fmla="*/ 64144 w 98598"/>
                <a:gd name="connsiteY11" fmla="*/ 160544 h 516819"/>
                <a:gd name="connsiteX12" fmla="*/ 60479 w 98598"/>
                <a:gd name="connsiteY12" fmla="*/ 134520 h 516819"/>
                <a:gd name="connsiteX13" fmla="*/ 54248 w 98598"/>
                <a:gd name="connsiteY13" fmla="*/ 167875 h 516819"/>
                <a:gd name="connsiteX14" fmla="*/ 54614 w 98598"/>
                <a:gd name="connsiteY14" fmla="*/ 167142 h 516819"/>
                <a:gd name="connsiteX15" fmla="*/ 66710 w 98598"/>
                <a:gd name="connsiteY15" fmla="*/ 164209 h 516819"/>
                <a:gd name="connsiteX16" fmla="*/ 67810 w 98598"/>
                <a:gd name="connsiteY16" fmla="*/ 173373 h 516819"/>
                <a:gd name="connsiteX17" fmla="*/ 45817 w 98598"/>
                <a:gd name="connsiteY17" fmla="*/ 312291 h 516819"/>
                <a:gd name="connsiteX18" fmla="*/ 40319 w 98598"/>
                <a:gd name="connsiteY18" fmla="*/ 321821 h 516819"/>
                <a:gd name="connsiteX19" fmla="*/ 35921 w 98598"/>
                <a:gd name="connsiteY19" fmla="*/ 305327 h 516819"/>
                <a:gd name="connsiteX20" fmla="*/ 34455 w 98598"/>
                <a:gd name="connsiteY20" fmla="*/ 303494 h 516819"/>
                <a:gd name="connsiteX21" fmla="*/ 34821 w 98598"/>
                <a:gd name="connsiteY21" fmla="*/ 304594 h 516819"/>
                <a:gd name="connsiteX22" fmla="*/ 23458 w 98598"/>
                <a:gd name="connsiteY22" fmla="*/ 407224 h 516819"/>
                <a:gd name="connsiteX23" fmla="*/ 8430 w 98598"/>
                <a:gd name="connsiteY23" fmla="*/ 502524 h 516819"/>
                <a:gd name="connsiteX24" fmla="*/ 0 w 98598"/>
                <a:gd name="connsiteY24" fmla="*/ 516819 h 5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98" h="516819">
                  <a:moveTo>
                    <a:pt x="0" y="516819"/>
                  </a:moveTo>
                  <a:cubicBezTo>
                    <a:pt x="1833" y="395495"/>
                    <a:pt x="4765" y="273804"/>
                    <a:pt x="34088" y="155046"/>
                  </a:cubicBezTo>
                  <a:cubicBezTo>
                    <a:pt x="45451" y="109229"/>
                    <a:pt x="58280" y="63411"/>
                    <a:pt x="78806" y="20526"/>
                  </a:cubicBezTo>
                  <a:cubicBezTo>
                    <a:pt x="82105" y="13562"/>
                    <a:pt x="84304" y="5132"/>
                    <a:pt x="92734" y="0"/>
                  </a:cubicBezTo>
                  <a:cubicBezTo>
                    <a:pt x="93101" y="3665"/>
                    <a:pt x="93467" y="6964"/>
                    <a:pt x="93467" y="9897"/>
                  </a:cubicBezTo>
                  <a:cubicBezTo>
                    <a:pt x="95667" y="11729"/>
                    <a:pt x="96766" y="13929"/>
                    <a:pt x="97133" y="16861"/>
                  </a:cubicBezTo>
                  <a:cubicBezTo>
                    <a:pt x="97499" y="24925"/>
                    <a:pt x="92001" y="30423"/>
                    <a:pt x="87603" y="35921"/>
                  </a:cubicBezTo>
                  <a:cubicBezTo>
                    <a:pt x="82105" y="42518"/>
                    <a:pt x="79172" y="49116"/>
                    <a:pt x="81372" y="58280"/>
                  </a:cubicBezTo>
                  <a:cubicBezTo>
                    <a:pt x="87236" y="58280"/>
                    <a:pt x="93101" y="49116"/>
                    <a:pt x="98599" y="58280"/>
                  </a:cubicBezTo>
                  <a:cubicBezTo>
                    <a:pt x="94934" y="80639"/>
                    <a:pt x="97866" y="104097"/>
                    <a:pt x="90902" y="126089"/>
                  </a:cubicBezTo>
                  <a:cubicBezTo>
                    <a:pt x="79539" y="127922"/>
                    <a:pt x="80272" y="137452"/>
                    <a:pt x="77706" y="145516"/>
                  </a:cubicBezTo>
                  <a:cubicBezTo>
                    <a:pt x="75507" y="152114"/>
                    <a:pt x="77340" y="163476"/>
                    <a:pt x="64144" y="160544"/>
                  </a:cubicBezTo>
                  <a:cubicBezTo>
                    <a:pt x="58646" y="151381"/>
                    <a:pt x="58646" y="151381"/>
                    <a:pt x="60479" y="134520"/>
                  </a:cubicBezTo>
                  <a:cubicBezTo>
                    <a:pt x="56447" y="144416"/>
                    <a:pt x="56813" y="156145"/>
                    <a:pt x="54248" y="167875"/>
                  </a:cubicBezTo>
                  <a:cubicBezTo>
                    <a:pt x="53148" y="169341"/>
                    <a:pt x="57180" y="167875"/>
                    <a:pt x="54614" y="167142"/>
                  </a:cubicBezTo>
                  <a:cubicBezTo>
                    <a:pt x="56813" y="159078"/>
                    <a:pt x="60479" y="156145"/>
                    <a:pt x="66710" y="164209"/>
                  </a:cubicBezTo>
                  <a:cubicBezTo>
                    <a:pt x="67810" y="167142"/>
                    <a:pt x="68176" y="170440"/>
                    <a:pt x="67810" y="173373"/>
                  </a:cubicBezTo>
                  <a:cubicBezTo>
                    <a:pt x="58280" y="219190"/>
                    <a:pt x="52782" y="265741"/>
                    <a:pt x="45817" y="312291"/>
                  </a:cubicBezTo>
                  <a:cubicBezTo>
                    <a:pt x="45084" y="315956"/>
                    <a:pt x="43985" y="319622"/>
                    <a:pt x="40319" y="321821"/>
                  </a:cubicBezTo>
                  <a:cubicBezTo>
                    <a:pt x="29323" y="317789"/>
                    <a:pt x="36654" y="310092"/>
                    <a:pt x="35921" y="305327"/>
                  </a:cubicBezTo>
                  <a:cubicBezTo>
                    <a:pt x="36654" y="300928"/>
                    <a:pt x="31889" y="303861"/>
                    <a:pt x="34455" y="303494"/>
                  </a:cubicBezTo>
                  <a:cubicBezTo>
                    <a:pt x="34821" y="303494"/>
                    <a:pt x="34821" y="303861"/>
                    <a:pt x="34821" y="304594"/>
                  </a:cubicBezTo>
                  <a:cubicBezTo>
                    <a:pt x="34821" y="339415"/>
                    <a:pt x="24925" y="373136"/>
                    <a:pt x="23458" y="407224"/>
                  </a:cubicBezTo>
                  <a:cubicBezTo>
                    <a:pt x="21992" y="439846"/>
                    <a:pt x="14295" y="471002"/>
                    <a:pt x="8430" y="502524"/>
                  </a:cubicBezTo>
                  <a:cubicBezTo>
                    <a:pt x="7331" y="508389"/>
                    <a:pt x="9163" y="516086"/>
                    <a:pt x="0" y="516819"/>
                  </a:cubicBezTo>
                  <a:close/>
                </a:path>
              </a:pathLst>
            </a:custGeom>
            <a:solidFill>
              <a:srgbClr val="BAA39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EA533CF3-B8F2-460A-9AFD-83D6D55AFA00}"/>
                </a:ext>
              </a:extLst>
            </p:cNvPr>
            <p:cNvSpPr/>
            <p:nvPr/>
          </p:nvSpPr>
          <p:spPr>
            <a:xfrm>
              <a:off x="10583817" y="7264521"/>
              <a:ext cx="355953" cy="164825"/>
            </a:xfrm>
            <a:custGeom>
              <a:avLst/>
              <a:gdLst>
                <a:gd name="connsiteX0" fmla="*/ 289872 w 355953"/>
                <a:gd name="connsiteY0" fmla="*/ 116160 h 164825"/>
                <a:gd name="connsiteX1" fmla="*/ 315530 w 355953"/>
                <a:gd name="connsiteY1" fmla="*/ 130822 h 164825"/>
                <a:gd name="connsiteX2" fmla="*/ 320295 w 355953"/>
                <a:gd name="connsiteY2" fmla="*/ 130455 h 164825"/>
                <a:gd name="connsiteX3" fmla="*/ 352184 w 355953"/>
                <a:gd name="connsiteY3" fmla="*/ 153914 h 164825"/>
                <a:gd name="connsiteX4" fmla="*/ 355483 w 355953"/>
                <a:gd name="connsiteY4" fmla="*/ 161977 h 164825"/>
                <a:gd name="connsiteX5" fmla="*/ 345953 w 355953"/>
                <a:gd name="connsiteY5" fmla="*/ 162711 h 164825"/>
                <a:gd name="connsiteX6" fmla="*/ 317363 w 355953"/>
                <a:gd name="connsiteY6" fmla="*/ 148416 h 164825"/>
                <a:gd name="connsiteX7" fmla="*/ 312598 w 355953"/>
                <a:gd name="connsiteY7" fmla="*/ 148782 h 164825"/>
                <a:gd name="connsiteX8" fmla="*/ 312231 w 355953"/>
                <a:gd name="connsiteY8" fmla="*/ 160878 h 164825"/>
                <a:gd name="connsiteX9" fmla="*/ 259450 w 355953"/>
                <a:gd name="connsiteY9" fmla="*/ 150248 h 164825"/>
                <a:gd name="connsiteX10" fmla="*/ 218031 w 355953"/>
                <a:gd name="connsiteY10" fmla="*/ 138886 h 164825"/>
                <a:gd name="connsiteX11" fmla="*/ 165616 w 355953"/>
                <a:gd name="connsiteY11" fmla="*/ 123491 h 164825"/>
                <a:gd name="connsiteX12" fmla="*/ 137759 w 355953"/>
                <a:gd name="connsiteY12" fmla="*/ 109562 h 164825"/>
                <a:gd name="connsiteX13" fmla="*/ 93774 w 355953"/>
                <a:gd name="connsiteY13" fmla="*/ 83172 h 164825"/>
                <a:gd name="connsiteX14" fmla="*/ 62252 w 355953"/>
                <a:gd name="connsiteY14" fmla="*/ 65578 h 164825"/>
                <a:gd name="connsiteX15" fmla="*/ 33662 w 355953"/>
                <a:gd name="connsiteY15" fmla="*/ 49084 h 164825"/>
                <a:gd name="connsiteX16" fmla="*/ 34028 w 355953"/>
                <a:gd name="connsiteY16" fmla="*/ 49450 h 164825"/>
                <a:gd name="connsiteX17" fmla="*/ 307 w 355953"/>
                <a:gd name="connsiteY17" fmla="*/ 18661 h 164825"/>
                <a:gd name="connsiteX18" fmla="*/ 307 w 355953"/>
                <a:gd name="connsiteY18" fmla="*/ 18661 h 164825"/>
                <a:gd name="connsiteX19" fmla="*/ 7271 w 355953"/>
                <a:gd name="connsiteY19" fmla="*/ 10230 h 164825"/>
                <a:gd name="connsiteX20" fmla="*/ 45024 w 355953"/>
                <a:gd name="connsiteY20" fmla="*/ 1800 h 164825"/>
                <a:gd name="connsiteX21" fmla="*/ 61519 w 355953"/>
                <a:gd name="connsiteY21" fmla="*/ 15729 h 164825"/>
                <a:gd name="connsiteX22" fmla="*/ 62252 w 355953"/>
                <a:gd name="connsiteY22" fmla="*/ 26358 h 164825"/>
                <a:gd name="connsiteX23" fmla="*/ 123830 w 355953"/>
                <a:gd name="connsiteY23" fmla="*/ 59713 h 164825"/>
                <a:gd name="connsiteX24" fmla="*/ 142157 w 355953"/>
                <a:gd name="connsiteY24" fmla="*/ 65578 h 164825"/>
                <a:gd name="connsiteX25" fmla="*/ 136293 w 355953"/>
                <a:gd name="connsiteY25" fmla="*/ 82072 h 164825"/>
                <a:gd name="connsiteX26" fmla="*/ 162683 w 355953"/>
                <a:gd name="connsiteY26" fmla="*/ 74741 h 164825"/>
                <a:gd name="connsiteX27" fmla="*/ 214365 w 355953"/>
                <a:gd name="connsiteY27" fmla="*/ 83172 h 164825"/>
                <a:gd name="connsiteX28" fmla="*/ 222063 w 355953"/>
                <a:gd name="connsiteY28" fmla="*/ 86837 h 164825"/>
                <a:gd name="connsiteX29" fmla="*/ 242222 w 355953"/>
                <a:gd name="connsiteY29" fmla="*/ 100033 h 164825"/>
                <a:gd name="connsiteX30" fmla="*/ 281442 w 355953"/>
                <a:gd name="connsiteY30" fmla="*/ 108829 h 164825"/>
                <a:gd name="connsiteX31" fmla="*/ 289872 w 355953"/>
                <a:gd name="connsiteY31" fmla="*/ 116160 h 16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55953" h="164825">
                  <a:moveTo>
                    <a:pt x="289872" y="116160"/>
                  </a:moveTo>
                  <a:cubicBezTo>
                    <a:pt x="293904" y="128989"/>
                    <a:pt x="295004" y="146583"/>
                    <a:pt x="315530" y="130822"/>
                  </a:cubicBezTo>
                  <a:cubicBezTo>
                    <a:pt x="316630" y="130089"/>
                    <a:pt x="319928" y="129722"/>
                    <a:pt x="320295" y="130455"/>
                  </a:cubicBezTo>
                  <a:cubicBezTo>
                    <a:pt x="327626" y="142551"/>
                    <a:pt x="345953" y="140352"/>
                    <a:pt x="352184" y="153914"/>
                  </a:cubicBezTo>
                  <a:cubicBezTo>
                    <a:pt x="353283" y="156480"/>
                    <a:pt x="357315" y="158679"/>
                    <a:pt x="355483" y="161977"/>
                  </a:cubicBezTo>
                  <a:cubicBezTo>
                    <a:pt x="352917" y="166376"/>
                    <a:pt x="348518" y="164910"/>
                    <a:pt x="345953" y="162711"/>
                  </a:cubicBezTo>
                  <a:cubicBezTo>
                    <a:pt x="337522" y="155746"/>
                    <a:pt x="321395" y="164177"/>
                    <a:pt x="317363" y="148416"/>
                  </a:cubicBezTo>
                  <a:cubicBezTo>
                    <a:pt x="317363" y="148049"/>
                    <a:pt x="313697" y="148049"/>
                    <a:pt x="312598" y="148782"/>
                  </a:cubicBezTo>
                  <a:cubicBezTo>
                    <a:pt x="307833" y="152448"/>
                    <a:pt x="313331" y="156846"/>
                    <a:pt x="312231" y="160878"/>
                  </a:cubicBezTo>
                  <a:cubicBezTo>
                    <a:pt x="293904" y="160511"/>
                    <a:pt x="277043" y="154647"/>
                    <a:pt x="259450" y="150248"/>
                  </a:cubicBezTo>
                  <a:cubicBezTo>
                    <a:pt x="246621" y="142551"/>
                    <a:pt x="233792" y="136320"/>
                    <a:pt x="218031" y="138886"/>
                  </a:cubicBezTo>
                  <a:cubicBezTo>
                    <a:pt x="199704" y="137053"/>
                    <a:pt x="182476" y="130822"/>
                    <a:pt x="165616" y="123491"/>
                  </a:cubicBezTo>
                  <a:cubicBezTo>
                    <a:pt x="157918" y="115794"/>
                    <a:pt x="147289" y="113228"/>
                    <a:pt x="137759" y="109562"/>
                  </a:cubicBezTo>
                  <a:cubicBezTo>
                    <a:pt x="121264" y="103698"/>
                    <a:pt x="107336" y="94534"/>
                    <a:pt x="93774" y="83172"/>
                  </a:cubicBezTo>
                  <a:cubicBezTo>
                    <a:pt x="84977" y="75841"/>
                    <a:pt x="75447" y="67044"/>
                    <a:pt x="62252" y="65578"/>
                  </a:cubicBezTo>
                  <a:cubicBezTo>
                    <a:pt x="50889" y="64478"/>
                    <a:pt x="44291" y="53115"/>
                    <a:pt x="33662" y="49084"/>
                  </a:cubicBezTo>
                  <a:lnTo>
                    <a:pt x="34028" y="49450"/>
                  </a:lnTo>
                  <a:cubicBezTo>
                    <a:pt x="23399" y="38454"/>
                    <a:pt x="14235" y="26358"/>
                    <a:pt x="307" y="18661"/>
                  </a:cubicBezTo>
                  <a:lnTo>
                    <a:pt x="307" y="18661"/>
                  </a:lnTo>
                  <a:cubicBezTo>
                    <a:pt x="-1159" y="12796"/>
                    <a:pt x="2872" y="9498"/>
                    <a:pt x="7271" y="10230"/>
                  </a:cubicBezTo>
                  <a:cubicBezTo>
                    <a:pt x="21199" y="12796"/>
                    <a:pt x="32562" y="5832"/>
                    <a:pt x="45024" y="1800"/>
                  </a:cubicBezTo>
                  <a:cubicBezTo>
                    <a:pt x="58953" y="-2598"/>
                    <a:pt x="62618" y="701"/>
                    <a:pt x="61519" y="15729"/>
                  </a:cubicBezTo>
                  <a:cubicBezTo>
                    <a:pt x="61152" y="19394"/>
                    <a:pt x="59686" y="24159"/>
                    <a:pt x="62252" y="26358"/>
                  </a:cubicBezTo>
                  <a:cubicBezTo>
                    <a:pt x="80579" y="41386"/>
                    <a:pt x="95240" y="64112"/>
                    <a:pt x="123830" y="59713"/>
                  </a:cubicBezTo>
                  <a:cubicBezTo>
                    <a:pt x="131161" y="58614"/>
                    <a:pt x="137759" y="59713"/>
                    <a:pt x="142157" y="65578"/>
                  </a:cubicBezTo>
                  <a:cubicBezTo>
                    <a:pt x="146556" y="71076"/>
                    <a:pt x="139591" y="73642"/>
                    <a:pt x="136293" y="82072"/>
                  </a:cubicBezTo>
                  <a:cubicBezTo>
                    <a:pt x="145456" y="69976"/>
                    <a:pt x="153153" y="70343"/>
                    <a:pt x="162683" y="74741"/>
                  </a:cubicBezTo>
                  <a:cubicBezTo>
                    <a:pt x="178811" y="82072"/>
                    <a:pt x="195672" y="89036"/>
                    <a:pt x="214365" y="83172"/>
                  </a:cubicBezTo>
                  <a:cubicBezTo>
                    <a:pt x="217664" y="83172"/>
                    <a:pt x="221696" y="83172"/>
                    <a:pt x="222063" y="86837"/>
                  </a:cubicBezTo>
                  <a:cubicBezTo>
                    <a:pt x="223895" y="99666"/>
                    <a:pt x="232692" y="99666"/>
                    <a:pt x="242222" y="100033"/>
                  </a:cubicBezTo>
                  <a:cubicBezTo>
                    <a:pt x="255784" y="100766"/>
                    <a:pt x="268613" y="104798"/>
                    <a:pt x="281442" y="108829"/>
                  </a:cubicBezTo>
                  <a:cubicBezTo>
                    <a:pt x="285107" y="110296"/>
                    <a:pt x="288040" y="112495"/>
                    <a:pt x="289872" y="116160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283673A-B410-4D4B-A605-C8C25A58B6C3}"/>
                </a:ext>
              </a:extLst>
            </p:cNvPr>
            <p:cNvSpPr/>
            <p:nvPr/>
          </p:nvSpPr>
          <p:spPr>
            <a:xfrm>
              <a:off x="10565430" y="4430778"/>
              <a:ext cx="142583" cy="205800"/>
            </a:xfrm>
            <a:custGeom>
              <a:avLst/>
              <a:gdLst>
                <a:gd name="connsiteX0" fmla="*/ 93834 w 142583"/>
                <a:gd name="connsiteY0" fmla="*/ 0 h 205800"/>
                <a:gd name="connsiteX1" fmla="*/ 142584 w 142583"/>
                <a:gd name="connsiteY1" fmla="*/ 15761 h 205800"/>
                <a:gd name="connsiteX2" fmla="*/ 108862 w 142583"/>
                <a:gd name="connsiteY2" fmla="*/ 34821 h 205800"/>
                <a:gd name="connsiteX3" fmla="*/ 96033 w 142583"/>
                <a:gd name="connsiteY3" fmla="*/ 49483 h 205800"/>
                <a:gd name="connsiteX4" fmla="*/ 85037 w 142583"/>
                <a:gd name="connsiteY4" fmla="*/ 59379 h 205800"/>
                <a:gd name="connsiteX5" fmla="*/ 98599 w 142583"/>
                <a:gd name="connsiteY5" fmla="*/ 59379 h 205800"/>
                <a:gd name="connsiteX6" fmla="*/ 94200 w 142583"/>
                <a:gd name="connsiteY6" fmla="*/ 71842 h 205800"/>
                <a:gd name="connsiteX7" fmla="*/ 86870 w 142583"/>
                <a:gd name="connsiteY7" fmla="*/ 84304 h 205800"/>
                <a:gd name="connsiteX8" fmla="*/ 85037 w 142583"/>
                <a:gd name="connsiteY8" fmla="*/ 109962 h 205800"/>
                <a:gd name="connsiteX9" fmla="*/ 101531 w 142583"/>
                <a:gd name="connsiteY9" fmla="*/ 156145 h 205800"/>
                <a:gd name="connsiteX10" fmla="*/ 106296 w 142583"/>
                <a:gd name="connsiteY10" fmla="*/ 158345 h 205800"/>
                <a:gd name="connsiteX11" fmla="*/ 116926 w 142583"/>
                <a:gd name="connsiteY11" fmla="*/ 179604 h 205800"/>
                <a:gd name="connsiteX12" fmla="*/ 126456 w 142583"/>
                <a:gd name="connsiteY12" fmla="*/ 196465 h 205800"/>
                <a:gd name="connsiteX13" fmla="*/ 105930 w 142583"/>
                <a:gd name="connsiteY13" fmla="*/ 201963 h 205800"/>
                <a:gd name="connsiteX14" fmla="*/ 70009 w 142583"/>
                <a:gd name="connsiteY14" fmla="*/ 186935 h 205800"/>
                <a:gd name="connsiteX15" fmla="*/ 50949 w 142583"/>
                <a:gd name="connsiteY15" fmla="*/ 193899 h 205800"/>
                <a:gd name="connsiteX16" fmla="*/ 36287 w 142583"/>
                <a:gd name="connsiteY16" fmla="*/ 196098 h 205800"/>
                <a:gd name="connsiteX17" fmla="*/ 21626 w 142583"/>
                <a:gd name="connsiteY17" fmla="*/ 176305 h 205800"/>
                <a:gd name="connsiteX18" fmla="*/ 0 w 142583"/>
                <a:gd name="connsiteY18" fmla="*/ 177405 h 205800"/>
                <a:gd name="connsiteX19" fmla="*/ 11363 w 142583"/>
                <a:gd name="connsiteY19" fmla="*/ 160910 h 205800"/>
                <a:gd name="connsiteX20" fmla="*/ 23092 w 142583"/>
                <a:gd name="connsiteY20" fmla="*/ 126089 h 205800"/>
                <a:gd name="connsiteX21" fmla="*/ 35554 w 142583"/>
                <a:gd name="connsiteY21" fmla="*/ 109962 h 205800"/>
                <a:gd name="connsiteX22" fmla="*/ 34455 w 142583"/>
                <a:gd name="connsiteY22" fmla="*/ 82838 h 205800"/>
                <a:gd name="connsiteX23" fmla="*/ 26391 w 142583"/>
                <a:gd name="connsiteY23" fmla="*/ 78073 h 205800"/>
                <a:gd name="connsiteX24" fmla="*/ 30056 w 142583"/>
                <a:gd name="connsiteY24" fmla="*/ 58646 h 205800"/>
                <a:gd name="connsiteX25" fmla="*/ 46550 w 142583"/>
                <a:gd name="connsiteY25" fmla="*/ 53881 h 205800"/>
                <a:gd name="connsiteX26" fmla="*/ 42152 w 142583"/>
                <a:gd name="connsiteY26" fmla="*/ 38487 h 205800"/>
                <a:gd name="connsiteX27" fmla="*/ 55714 w 142583"/>
                <a:gd name="connsiteY27" fmla="*/ 29323 h 205800"/>
                <a:gd name="connsiteX28" fmla="*/ 93834 w 142583"/>
                <a:gd name="connsiteY28" fmla="*/ 0 h 20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583" h="205800">
                  <a:moveTo>
                    <a:pt x="93834" y="0"/>
                  </a:moveTo>
                  <a:cubicBezTo>
                    <a:pt x="109962" y="5132"/>
                    <a:pt x="126089" y="10263"/>
                    <a:pt x="142584" y="15761"/>
                  </a:cubicBezTo>
                  <a:cubicBezTo>
                    <a:pt x="138185" y="34088"/>
                    <a:pt x="123524" y="36287"/>
                    <a:pt x="108862" y="34821"/>
                  </a:cubicBezTo>
                  <a:cubicBezTo>
                    <a:pt x="95300" y="33355"/>
                    <a:pt x="92368" y="37387"/>
                    <a:pt x="96033" y="49483"/>
                  </a:cubicBezTo>
                  <a:cubicBezTo>
                    <a:pt x="95300" y="56080"/>
                    <a:pt x="91268" y="59013"/>
                    <a:pt x="85037" y="59379"/>
                  </a:cubicBezTo>
                  <a:cubicBezTo>
                    <a:pt x="89802" y="61945"/>
                    <a:pt x="94567" y="52782"/>
                    <a:pt x="98599" y="59379"/>
                  </a:cubicBezTo>
                  <a:cubicBezTo>
                    <a:pt x="101531" y="64511"/>
                    <a:pt x="97866" y="68909"/>
                    <a:pt x="94200" y="71842"/>
                  </a:cubicBezTo>
                  <a:cubicBezTo>
                    <a:pt x="90169" y="75140"/>
                    <a:pt x="88336" y="79539"/>
                    <a:pt x="86870" y="84304"/>
                  </a:cubicBezTo>
                  <a:cubicBezTo>
                    <a:pt x="78073" y="92368"/>
                    <a:pt x="81005" y="101165"/>
                    <a:pt x="85037" y="109962"/>
                  </a:cubicBezTo>
                  <a:cubicBezTo>
                    <a:pt x="81005" y="127555"/>
                    <a:pt x="89435" y="151014"/>
                    <a:pt x="101531" y="156145"/>
                  </a:cubicBezTo>
                  <a:cubicBezTo>
                    <a:pt x="103364" y="156512"/>
                    <a:pt x="104830" y="157245"/>
                    <a:pt x="106296" y="158345"/>
                  </a:cubicBezTo>
                  <a:cubicBezTo>
                    <a:pt x="107396" y="166775"/>
                    <a:pt x="108495" y="174472"/>
                    <a:pt x="116926" y="179604"/>
                  </a:cubicBezTo>
                  <a:cubicBezTo>
                    <a:pt x="122424" y="182903"/>
                    <a:pt x="126089" y="189134"/>
                    <a:pt x="126456" y="196465"/>
                  </a:cubicBezTo>
                  <a:cubicBezTo>
                    <a:pt x="122424" y="208194"/>
                    <a:pt x="114360" y="207461"/>
                    <a:pt x="105930" y="201963"/>
                  </a:cubicBezTo>
                  <a:cubicBezTo>
                    <a:pt x="94934" y="194999"/>
                    <a:pt x="81738" y="192433"/>
                    <a:pt x="70009" y="186935"/>
                  </a:cubicBezTo>
                  <a:cubicBezTo>
                    <a:pt x="62312" y="183269"/>
                    <a:pt x="54614" y="183636"/>
                    <a:pt x="50949" y="193899"/>
                  </a:cubicBezTo>
                  <a:cubicBezTo>
                    <a:pt x="46184" y="195365"/>
                    <a:pt x="41419" y="196465"/>
                    <a:pt x="36287" y="196098"/>
                  </a:cubicBezTo>
                  <a:cubicBezTo>
                    <a:pt x="21626" y="194999"/>
                    <a:pt x="17960" y="190234"/>
                    <a:pt x="21626" y="176305"/>
                  </a:cubicBezTo>
                  <a:cubicBezTo>
                    <a:pt x="15395" y="188034"/>
                    <a:pt x="8064" y="185835"/>
                    <a:pt x="0" y="177405"/>
                  </a:cubicBezTo>
                  <a:cubicBezTo>
                    <a:pt x="0" y="169341"/>
                    <a:pt x="6964" y="165675"/>
                    <a:pt x="11363" y="160910"/>
                  </a:cubicBezTo>
                  <a:cubicBezTo>
                    <a:pt x="20893" y="151014"/>
                    <a:pt x="30423" y="142217"/>
                    <a:pt x="23092" y="126089"/>
                  </a:cubicBezTo>
                  <a:cubicBezTo>
                    <a:pt x="19427" y="117292"/>
                    <a:pt x="30423" y="113994"/>
                    <a:pt x="35554" y="109962"/>
                  </a:cubicBezTo>
                  <a:cubicBezTo>
                    <a:pt x="52048" y="96766"/>
                    <a:pt x="52048" y="94934"/>
                    <a:pt x="34455" y="82838"/>
                  </a:cubicBezTo>
                  <a:cubicBezTo>
                    <a:pt x="31889" y="81005"/>
                    <a:pt x="28957" y="79905"/>
                    <a:pt x="26391" y="78073"/>
                  </a:cubicBezTo>
                  <a:cubicBezTo>
                    <a:pt x="21992" y="70375"/>
                    <a:pt x="28957" y="65244"/>
                    <a:pt x="30056" y="58646"/>
                  </a:cubicBezTo>
                  <a:cubicBezTo>
                    <a:pt x="35188" y="57180"/>
                    <a:pt x="40686" y="55347"/>
                    <a:pt x="46550" y="53881"/>
                  </a:cubicBezTo>
                  <a:cubicBezTo>
                    <a:pt x="48750" y="48017"/>
                    <a:pt x="36654" y="44718"/>
                    <a:pt x="42152" y="38487"/>
                  </a:cubicBezTo>
                  <a:cubicBezTo>
                    <a:pt x="45451" y="34455"/>
                    <a:pt x="50949" y="29690"/>
                    <a:pt x="55714" y="29323"/>
                  </a:cubicBezTo>
                  <a:cubicBezTo>
                    <a:pt x="75874" y="28223"/>
                    <a:pt x="78439" y="5498"/>
                    <a:pt x="93834" y="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1CB15B32-47E4-413A-9C27-CD07574CDE54}"/>
                </a:ext>
              </a:extLst>
            </p:cNvPr>
            <p:cNvSpPr/>
            <p:nvPr/>
          </p:nvSpPr>
          <p:spPr>
            <a:xfrm>
              <a:off x="10110556" y="6068839"/>
              <a:ext cx="109961" cy="458146"/>
            </a:xfrm>
            <a:custGeom>
              <a:avLst/>
              <a:gdLst>
                <a:gd name="connsiteX0" fmla="*/ 0 w 109961"/>
                <a:gd name="connsiteY0" fmla="*/ 27857 h 458146"/>
                <a:gd name="connsiteX1" fmla="*/ 6964 w 109961"/>
                <a:gd name="connsiteY1" fmla="*/ 0 h 458146"/>
                <a:gd name="connsiteX2" fmla="*/ 34821 w 109961"/>
                <a:gd name="connsiteY2" fmla="*/ 105930 h 458146"/>
                <a:gd name="connsiteX3" fmla="*/ 54981 w 109961"/>
                <a:gd name="connsiteY3" fmla="*/ 177405 h 458146"/>
                <a:gd name="connsiteX4" fmla="*/ 87236 w 109961"/>
                <a:gd name="connsiteY4" fmla="*/ 340514 h 458146"/>
                <a:gd name="connsiteX5" fmla="*/ 109962 w 109961"/>
                <a:gd name="connsiteY5" fmla="*/ 447177 h 458146"/>
                <a:gd name="connsiteX6" fmla="*/ 107029 w 109961"/>
                <a:gd name="connsiteY6" fmla="*/ 455607 h 458146"/>
                <a:gd name="connsiteX7" fmla="*/ 87969 w 109961"/>
                <a:gd name="connsiteY7" fmla="*/ 451209 h 458146"/>
                <a:gd name="connsiteX8" fmla="*/ 6964 w 109961"/>
                <a:gd name="connsiteY8" fmla="*/ 72208 h 458146"/>
                <a:gd name="connsiteX9" fmla="*/ 0 w 109961"/>
                <a:gd name="connsiteY9" fmla="*/ 27857 h 45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961" h="458146">
                  <a:moveTo>
                    <a:pt x="0" y="27857"/>
                  </a:moveTo>
                  <a:cubicBezTo>
                    <a:pt x="8797" y="20160"/>
                    <a:pt x="13562" y="11729"/>
                    <a:pt x="6964" y="0"/>
                  </a:cubicBezTo>
                  <a:cubicBezTo>
                    <a:pt x="20526" y="8797"/>
                    <a:pt x="33355" y="57547"/>
                    <a:pt x="34821" y="105930"/>
                  </a:cubicBezTo>
                  <a:cubicBezTo>
                    <a:pt x="48383" y="127555"/>
                    <a:pt x="47650" y="153580"/>
                    <a:pt x="54981" y="177405"/>
                  </a:cubicBezTo>
                  <a:cubicBezTo>
                    <a:pt x="71109" y="230553"/>
                    <a:pt x="72941" y="286633"/>
                    <a:pt x="87236" y="340514"/>
                  </a:cubicBezTo>
                  <a:cubicBezTo>
                    <a:pt x="93834" y="376069"/>
                    <a:pt x="104097" y="411256"/>
                    <a:pt x="109962" y="447177"/>
                  </a:cubicBezTo>
                  <a:cubicBezTo>
                    <a:pt x="109962" y="450476"/>
                    <a:pt x="108862" y="453042"/>
                    <a:pt x="107029" y="455607"/>
                  </a:cubicBezTo>
                  <a:cubicBezTo>
                    <a:pt x="98965" y="461472"/>
                    <a:pt x="93467" y="455974"/>
                    <a:pt x="87969" y="451209"/>
                  </a:cubicBezTo>
                  <a:cubicBezTo>
                    <a:pt x="56080" y="325853"/>
                    <a:pt x="30056" y="199397"/>
                    <a:pt x="6964" y="72208"/>
                  </a:cubicBezTo>
                  <a:cubicBezTo>
                    <a:pt x="4032" y="57547"/>
                    <a:pt x="2199" y="42518"/>
                    <a:pt x="0" y="27857"/>
                  </a:cubicBezTo>
                  <a:close/>
                </a:path>
              </a:pathLst>
            </a:custGeom>
            <a:solidFill>
              <a:srgbClr val="8A76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AF762FF0-D401-4BD6-9F08-DCB4DDC459D0}"/>
                </a:ext>
              </a:extLst>
            </p:cNvPr>
            <p:cNvSpPr/>
            <p:nvPr/>
          </p:nvSpPr>
          <p:spPr>
            <a:xfrm>
              <a:off x="12183257" y="6897217"/>
              <a:ext cx="205107" cy="331235"/>
            </a:xfrm>
            <a:custGeom>
              <a:avLst/>
              <a:gdLst>
                <a:gd name="connsiteX0" fmla="*/ 196173 w 205107"/>
                <a:gd name="connsiteY0" fmla="*/ 88702 h 331235"/>
                <a:gd name="connsiteX1" fmla="*/ 171615 w 205107"/>
                <a:gd name="connsiteY1" fmla="*/ 123157 h 331235"/>
                <a:gd name="connsiteX2" fmla="*/ 132028 w 205107"/>
                <a:gd name="connsiteY2" fmla="*/ 195365 h 331235"/>
                <a:gd name="connsiteX3" fmla="*/ 41860 w 205107"/>
                <a:gd name="connsiteY3" fmla="*/ 317789 h 331235"/>
                <a:gd name="connsiteX4" fmla="*/ 14370 w 205107"/>
                <a:gd name="connsiteY4" fmla="*/ 327319 h 331235"/>
                <a:gd name="connsiteX5" fmla="*/ 1174 w 205107"/>
                <a:gd name="connsiteY5" fmla="*/ 328419 h 331235"/>
                <a:gd name="connsiteX6" fmla="*/ 5206 w 205107"/>
                <a:gd name="connsiteY6" fmla="*/ 315223 h 331235"/>
                <a:gd name="connsiteX7" fmla="*/ 23900 w 205107"/>
                <a:gd name="connsiteY7" fmla="*/ 292131 h 331235"/>
                <a:gd name="connsiteX8" fmla="*/ 30864 w 205107"/>
                <a:gd name="connsiteY8" fmla="*/ 270505 h 331235"/>
                <a:gd name="connsiteX9" fmla="*/ 62753 w 205107"/>
                <a:gd name="connsiteY9" fmla="*/ 236784 h 331235"/>
                <a:gd name="connsiteX10" fmla="*/ 70083 w 205107"/>
                <a:gd name="connsiteY10" fmla="*/ 200863 h 331235"/>
                <a:gd name="connsiteX11" fmla="*/ 93175 w 205107"/>
                <a:gd name="connsiteY11" fmla="*/ 174472 h 331235"/>
                <a:gd name="connsiteX12" fmla="*/ 122132 w 205107"/>
                <a:gd name="connsiteY12" fmla="*/ 161277 h 331235"/>
                <a:gd name="connsiteX13" fmla="*/ 116267 w 205107"/>
                <a:gd name="connsiteY13" fmla="*/ 137085 h 331235"/>
                <a:gd name="connsiteX14" fmla="*/ 126530 w 205107"/>
                <a:gd name="connsiteY14" fmla="*/ 120225 h 331235"/>
                <a:gd name="connsiteX15" fmla="*/ 147057 w 205107"/>
                <a:gd name="connsiteY15" fmla="*/ 87603 h 331235"/>
                <a:gd name="connsiteX16" fmla="*/ 162451 w 205107"/>
                <a:gd name="connsiteY16" fmla="*/ 83204 h 331235"/>
                <a:gd name="connsiteX17" fmla="*/ 169782 w 205107"/>
                <a:gd name="connsiteY17" fmla="*/ 52048 h 331235"/>
                <a:gd name="connsiteX18" fmla="*/ 178945 w 205107"/>
                <a:gd name="connsiteY18" fmla="*/ 22359 h 331235"/>
                <a:gd name="connsiteX19" fmla="*/ 194707 w 205107"/>
                <a:gd name="connsiteY19" fmla="*/ 0 h 331235"/>
                <a:gd name="connsiteX20" fmla="*/ 200938 w 205107"/>
                <a:gd name="connsiteY20" fmla="*/ 4032 h 331235"/>
                <a:gd name="connsiteX21" fmla="*/ 198005 w 205107"/>
                <a:gd name="connsiteY21" fmla="*/ 27857 h 331235"/>
                <a:gd name="connsiteX22" fmla="*/ 191774 w 205107"/>
                <a:gd name="connsiteY22" fmla="*/ 46184 h 331235"/>
                <a:gd name="connsiteX23" fmla="*/ 184077 w 205107"/>
                <a:gd name="connsiteY23" fmla="*/ 68909 h 331235"/>
                <a:gd name="connsiteX24" fmla="*/ 176380 w 205107"/>
                <a:gd name="connsiteY24" fmla="*/ 97499 h 331235"/>
                <a:gd name="connsiteX25" fmla="*/ 196173 w 205107"/>
                <a:gd name="connsiteY25" fmla="*/ 88702 h 3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5107" h="331235">
                  <a:moveTo>
                    <a:pt x="196173" y="88702"/>
                  </a:moveTo>
                  <a:cubicBezTo>
                    <a:pt x="191774" y="102631"/>
                    <a:pt x="181145" y="112527"/>
                    <a:pt x="171615" y="123157"/>
                  </a:cubicBezTo>
                  <a:cubicBezTo>
                    <a:pt x="153288" y="144416"/>
                    <a:pt x="147057" y="172273"/>
                    <a:pt x="132028" y="195365"/>
                  </a:cubicBezTo>
                  <a:cubicBezTo>
                    <a:pt x="103805" y="237517"/>
                    <a:pt x="74848" y="278936"/>
                    <a:pt x="41860" y="317789"/>
                  </a:cubicBezTo>
                  <a:cubicBezTo>
                    <a:pt x="32330" y="320355"/>
                    <a:pt x="23166" y="322554"/>
                    <a:pt x="14370" y="327319"/>
                  </a:cubicBezTo>
                  <a:cubicBezTo>
                    <a:pt x="9971" y="329518"/>
                    <a:pt x="5206" y="334283"/>
                    <a:pt x="1174" y="328419"/>
                  </a:cubicBezTo>
                  <a:cubicBezTo>
                    <a:pt x="-2125" y="323653"/>
                    <a:pt x="2274" y="319255"/>
                    <a:pt x="5206" y="315223"/>
                  </a:cubicBezTo>
                  <a:cubicBezTo>
                    <a:pt x="9605" y="306060"/>
                    <a:pt x="12903" y="296530"/>
                    <a:pt x="23900" y="292131"/>
                  </a:cubicBezTo>
                  <a:cubicBezTo>
                    <a:pt x="33430" y="288099"/>
                    <a:pt x="27931" y="277470"/>
                    <a:pt x="30864" y="270505"/>
                  </a:cubicBezTo>
                  <a:cubicBezTo>
                    <a:pt x="44059" y="261709"/>
                    <a:pt x="50657" y="246680"/>
                    <a:pt x="62753" y="236784"/>
                  </a:cubicBezTo>
                  <a:cubicBezTo>
                    <a:pt x="83645" y="227620"/>
                    <a:pt x="85112" y="219923"/>
                    <a:pt x="70083" y="200863"/>
                  </a:cubicBezTo>
                  <a:cubicBezTo>
                    <a:pt x="67151" y="182536"/>
                    <a:pt x="84012" y="182169"/>
                    <a:pt x="93175" y="174472"/>
                  </a:cubicBezTo>
                  <a:cubicBezTo>
                    <a:pt x="105638" y="176305"/>
                    <a:pt x="114801" y="169707"/>
                    <a:pt x="122132" y="161277"/>
                  </a:cubicBezTo>
                  <a:cubicBezTo>
                    <a:pt x="131662" y="151014"/>
                    <a:pt x="129463" y="143316"/>
                    <a:pt x="116267" y="137085"/>
                  </a:cubicBezTo>
                  <a:cubicBezTo>
                    <a:pt x="115901" y="129021"/>
                    <a:pt x="121765" y="124990"/>
                    <a:pt x="126530" y="120225"/>
                  </a:cubicBezTo>
                  <a:cubicBezTo>
                    <a:pt x="135694" y="110695"/>
                    <a:pt x="144124" y="101164"/>
                    <a:pt x="147057" y="87603"/>
                  </a:cubicBezTo>
                  <a:cubicBezTo>
                    <a:pt x="148889" y="79539"/>
                    <a:pt x="152921" y="72574"/>
                    <a:pt x="162451" y="83204"/>
                  </a:cubicBezTo>
                  <a:cubicBezTo>
                    <a:pt x="159519" y="71108"/>
                    <a:pt x="158419" y="61212"/>
                    <a:pt x="169782" y="52048"/>
                  </a:cubicBezTo>
                  <a:cubicBezTo>
                    <a:pt x="177846" y="45817"/>
                    <a:pt x="175646" y="32255"/>
                    <a:pt x="178945" y="22359"/>
                  </a:cubicBezTo>
                  <a:cubicBezTo>
                    <a:pt x="181511" y="13195"/>
                    <a:pt x="181145" y="1466"/>
                    <a:pt x="194707" y="0"/>
                  </a:cubicBezTo>
                  <a:cubicBezTo>
                    <a:pt x="197272" y="366"/>
                    <a:pt x="199471" y="1466"/>
                    <a:pt x="200938" y="4032"/>
                  </a:cubicBezTo>
                  <a:cubicBezTo>
                    <a:pt x="205703" y="12829"/>
                    <a:pt x="208269" y="20893"/>
                    <a:pt x="198005" y="27857"/>
                  </a:cubicBezTo>
                  <a:cubicBezTo>
                    <a:pt x="191408" y="32255"/>
                    <a:pt x="193973" y="39953"/>
                    <a:pt x="191774" y="46184"/>
                  </a:cubicBezTo>
                  <a:cubicBezTo>
                    <a:pt x="189941" y="54248"/>
                    <a:pt x="184443" y="60479"/>
                    <a:pt x="184077" y="68909"/>
                  </a:cubicBezTo>
                  <a:cubicBezTo>
                    <a:pt x="183344" y="78806"/>
                    <a:pt x="182611" y="88702"/>
                    <a:pt x="176380" y="97499"/>
                  </a:cubicBezTo>
                  <a:cubicBezTo>
                    <a:pt x="184443" y="97133"/>
                    <a:pt x="185543" y="82838"/>
                    <a:pt x="196173" y="88702"/>
                  </a:cubicBezTo>
                  <a:close/>
                </a:path>
              </a:pathLst>
            </a:custGeom>
            <a:solidFill>
              <a:srgbClr val="E8DD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D874FD9-4BFB-4387-B9F8-1F93BE10434C}"/>
                </a:ext>
              </a:extLst>
            </p:cNvPr>
            <p:cNvSpPr/>
            <p:nvPr/>
          </p:nvSpPr>
          <p:spPr>
            <a:xfrm>
              <a:off x="10130528" y="4656071"/>
              <a:ext cx="102084" cy="217597"/>
            </a:xfrm>
            <a:custGeom>
              <a:avLst/>
              <a:gdLst>
                <a:gd name="connsiteX0" fmla="*/ 3486 w 102084"/>
                <a:gd name="connsiteY0" fmla="*/ 57675 h 217597"/>
                <a:gd name="connsiteX1" fmla="*/ 3486 w 102084"/>
                <a:gd name="connsiteY1" fmla="*/ 49977 h 217597"/>
                <a:gd name="connsiteX2" fmla="*/ 32076 w 102084"/>
                <a:gd name="connsiteY2" fmla="*/ 14423 h 217597"/>
                <a:gd name="connsiteX3" fmla="*/ 73495 w 102084"/>
                <a:gd name="connsiteY3" fmla="*/ 5626 h 217597"/>
                <a:gd name="connsiteX4" fmla="*/ 101718 w 102084"/>
                <a:gd name="connsiteY4" fmla="*/ 22854 h 217597"/>
                <a:gd name="connsiteX5" fmla="*/ 79360 w 102084"/>
                <a:gd name="connsiteY5" fmla="*/ 34583 h 217597"/>
                <a:gd name="connsiteX6" fmla="*/ 102085 w 102084"/>
                <a:gd name="connsiteY6" fmla="*/ 49244 h 217597"/>
                <a:gd name="connsiteX7" fmla="*/ 88156 w 102084"/>
                <a:gd name="connsiteY7" fmla="*/ 57675 h 217597"/>
                <a:gd name="connsiteX8" fmla="*/ 66164 w 102084"/>
                <a:gd name="connsiteY8" fmla="*/ 91396 h 217597"/>
                <a:gd name="connsiteX9" fmla="*/ 54068 w 102084"/>
                <a:gd name="connsiteY9" fmla="*/ 187429 h 217597"/>
                <a:gd name="connsiteX10" fmla="*/ 48204 w 102084"/>
                <a:gd name="connsiteY10" fmla="*/ 216386 h 217597"/>
                <a:gd name="connsiteX11" fmla="*/ 30243 w 102084"/>
                <a:gd name="connsiteY11" fmla="*/ 200625 h 217597"/>
                <a:gd name="connsiteX12" fmla="*/ 15948 w 102084"/>
                <a:gd name="connsiteY12" fmla="*/ 140512 h 217597"/>
                <a:gd name="connsiteX13" fmla="*/ 16681 w 102084"/>
                <a:gd name="connsiteY13" fmla="*/ 98727 h 217597"/>
                <a:gd name="connsiteX14" fmla="*/ 28411 w 102084"/>
                <a:gd name="connsiteY14" fmla="*/ 93962 h 217597"/>
                <a:gd name="connsiteX15" fmla="*/ 6785 w 102084"/>
                <a:gd name="connsiteY15" fmla="*/ 91763 h 217597"/>
                <a:gd name="connsiteX16" fmla="*/ 4219 w 102084"/>
                <a:gd name="connsiteY16" fmla="*/ 64639 h 217597"/>
                <a:gd name="connsiteX17" fmla="*/ 3486 w 102084"/>
                <a:gd name="connsiteY17" fmla="*/ 57675 h 21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084" h="217597">
                  <a:moveTo>
                    <a:pt x="3486" y="57675"/>
                  </a:moveTo>
                  <a:cubicBezTo>
                    <a:pt x="3486" y="55109"/>
                    <a:pt x="3486" y="52543"/>
                    <a:pt x="3486" y="49977"/>
                  </a:cubicBezTo>
                  <a:cubicBezTo>
                    <a:pt x="13749" y="38615"/>
                    <a:pt x="21446" y="25786"/>
                    <a:pt x="32076" y="14423"/>
                  </a:cubicBezTo>
                  <a:cubicBezTo>
                    <a:pt x="46738" y="-971"/>
                    <a:pt x="54801" y="-4270"/>
                    <a:pt x="73495" y="5626"/>
                  </a:cubicBezTo>
                  <a:cubicBezTo>
                    <a:pt x="83391" y="10758"/>
                    <a:pt x="92555" y="16989"/>
                    <a:pt x="101718" y="22854"/>
                  </a:cubicBezTo>
                  <a:cubicBezTo>
                    <a:pt x="96587" y="30917"/>
                    <a:pt x="84125" y="24686"/>
                    <a:pt x="79360" y="34583"/>
                  </a:cubicBezTo>
                  <a:cubicBezTo>
                    <a:pt x="84491" y="43380"/>
                    <a:pt x="100252" y="36415"/>
                    <a:pt x="102085" y="49244"/>
                  </a:cubicBezTo>
                  <a:cubicBezTo>
                    <a:pt x="98786" y="54009"/>
                    <a:pt x="92921" y="56209"/>
                    <a:pt x="88156" y="57675"/>
                  </a:cubicBezTo>
                  <a:cubicBezTo>
                    <a:pt x="70929" y="62806"/>
                    <a:pt x="63232" y="73436"/>
                    <a:pt x="66164" y="91396"/>
                  </a:cubicBezTo>
                  <a:cubicBezTo>
                    <a:pt x="61033" y="123285"/>
                    <a:pt x="56268" y="155174"/>
                    <a:pt x="54068" y="187429"/>
                  </a:cubicBezTo>
                  <a:cubicBezTo>
                    <a:pt x="53335" y="197326"/>
                    <a:pt x="53335" y="207222"/>
                    <a:pt x="48204" y="216386"/>
                  </a:cubicBezTo>
                  <a:cubicBezTo>
                    <a:pt x="36108" y="220418"/>
                    <a:pt x="26578" y="214187"/>
                    <a:pt x="30243" y="200625"/>
                  </a:cubicBezTo>
                  <a:cubicBezTo>
                    <a:pt x="36841" y="176800"/>
                    <a:pt x="20713" y="160306"/>
                    <a:pt x="15948" y="140512"/>
                  </a:cubicBezTo>
                  <a:cubicBezTo>
                    <a:pt x="16315" y="126584"/>
                    <a:pt x="10084" y="112655"/>
                    <a:pt x="16681" y="98727"/>
                  </a:cubicBezTo>
                  <a:cubicBezTo>
                    <a:pt x="19980" y="96161"/>
                    <a:pt x="24012" y="93962"/>
                    <a:pt x="28411" y="93962"/>
                  </a:cubicBezTo>
                  <a:cubicBezTo>
                    <a:pt x="21446" y="93595"/>
                    <a:pt x="13749" y="101293"/>
                    <a:pt x="6785" y="91763"/>
                  </a:cubicBezTo>
                  <a:cubicBezTo>
                    <a:pt x="554" y="82966"/>
                    <a:pt x="-3478" y="74535"/>
                    <a:pt x="4219" y="64639"/>
                  </a:cubicBezTo>
                  <a:cubicBezTo>
                    <a:pt x="5685" y="62440"/>
                    <a:pt x="5685" y="59874"/>
                    <a:pt x="3486" y="57675"/>
                  </a:cubicBezTo>
                  <a:close/>
                </a:path>
              </a:pathLst>
            </a:custGeom>
            <a:solidFill>
              <a:srgbClr val="BFB6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BB4040F-D75E-4CC7-A7DA-92F9259AF506}"/>
                </a:ext>
              </a:extLst>
            </p:cNvPr>
            <p:cNvSpPr/>
            <p:nvPr/>
          </p:nvSpPr>
          <p:spPr>
            <a:xfrm>
              <a:off x="12177555" y="4525931"/>
              <a:ext cx="187213" cy="161836"/>
            </a:xfrm>
            <a:custGeom>
              <a:avLst/>
              <a:gdLst>
                <a:gd name="connsiteX0" fmla="*/ 21538 w 187213"/>
                <a:gd name="connsiteY0" fmla="*/ 56227 h 161836"/>
                <a:gd name="connsiteX1" fmla="*/ 6876 w 187213"/>
                <a:gd name="connsiteY1" fmla="*/ 19940 h 161836"/>
                <a:gd name="connsiteX2" fmla="*/ 3211 w 187213"/>
                <a:gd name="connsiteY2" fmla="*/ 2713 h 161836"/>
                <a:gd name="connsiteX3" fmla="*/ 16773 w 187213"/>
                <a:gd name="connsiteY3" fmla="*/ 10776 h 161836"/>
                <a:gd name="connsiteX4" fmla="*/ 51961 w 187213"/>
                <a:gd name="connsiteY4" fmla="*/ 10776 h 161836"/>
                <a:gd name="connsiteX5" fmla="*/ 135531 w 187213"/>
                <a:gd name="connsiteY5" fmla="*/ 78586 h 161836"/>
                <a:gd name="connsiteX6" fmla="*/ 187213 w 187213"/>
                <a:gd name="connsiteY6" fmla="*/ 149695 h 161836"/>
                <a:gd name="connsiteX7" fmla="*/ 114639 w 187213"/>
                <a:gd name="connsiteY7" fmla="*/ 160324 h 161836"/>
                <a:gd name="connsiteX8" fmla="*/ 114272 w 187213"/>
                <a:gd name="connsiteY8" fmla="*/ 137232 h 161836"/>
                <a:gd name="connsiteX9" fmla="*/ 124902 w 187213"/>
                <a:gd name="connsiteY9" fmla="*/ 116340 h 161836"/>
                <a:gd name="connsiteX10" fmla="*/ 112806 w 187213"/>
                <a:gd name="connsiteY10" fmla="*/ 96546 h 161836"/>
                <a:gd name="connsiteX11" fmla="*/ 68821 w 187213"/>
                <a:gd name="connsiteY11" fmla="*/ 76753 h 161836"/>
                <a:gd name="connsiteX12" fmla="*/ 40964 w 187213"/>
                <a:gd name="connsiteY12" fmla="*/ 68323 h 161836"/>
                <a:gd name="connsiteX13" fmla="*/ 22271 w 187213"/>
                <a:gd name="connsiteY13" fmla="*/ 58426 h 161836"/>
                <a:gd name="connsiteX14" fmla="*/ 21538 w 187213"/>
                <a:gd name="connsiteY14" fmla="*/ 56227 h 16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213" h="161836">
                  <a:moveTo>
                    <a:pt x="21538" y="56227"/>
                  </a:moveTo>
                  <a:cubicBezTo>
                    <a:pt x="20072" y="42665"/>
                    <a:pt x="15673" y="30570"/>
                    <a:pt x="6876" y="19940"/>
                  </a:cubicBezTo>
                  <a:cubicBezTo>
                    <a:pt x="2844" y="15175"/>
                    <a:pt x="-4120" y="8577"/>
                    <a:pt x="3211" y="2713"/>
                  </a:cubicBezTo>
                  <a:cubicBezTo>
                    <a:pt x="12741" y="-5351"/>
                    <a:pt x="12741" y="6744"/>
                    <a:pt x="16773" y="10776"/>
                  </a:cubicBezTo>
                  <a:cubicBezTo>
                    <a:pt x="28135" y="23605"/>
                    <a:pt x="40231" y="12976"/>
                    <a:pt x="51961" y="10776"/>
                  </a:cubicBezTo>
                  <a:cubicBezTo>
                    <a:pt x="78718" y="34601"/>
                    <a:pt x="107308" y="56227"/>
                    <a:pt x="135531" y="78586"/>
                  </a:cubicBezTo>
                  <a:cubicBezTo>
                    <a:pt x="158990" y="96913"/>
                    <a:pt x="177683" y="120371"/>
                    <a:pt x="187213" y="149695"/>
                  </a:cubicBezTo>
                  <a:cubicBezTo>
                    <a:pt x="163022" y="153360"/>
                    <a:pt x="139930" y="166189"/>
                    <a:pt x="114639" y="160324"/>
                  </a:cubicBezTo>
                  <a:cubicBezTo>
                    <a:pt x="104009" y="152993"/>
                    <a:pt x="105842" y="144930"/>
                    <a:pt x="114272" y="137232"/>
                  </a:cubicBezTo>
                  <a:cubicBezTo>
                    <a:pt x="120503" y="131368"/>
                    <a:pt x="123436" y="124770"/>
                    <a:pt x="124902" y="116340"/>
                  </a:cubicBezTo>
                  <a:cubicBezTo>
                    <a:pt x="126734" y="105710"/>
                    <a:pt x="122702" y="98746"/>
                    <a:pt x="112806" y="96546"/>
                  </a:cubicBezTo>
                  <a:cubicBezTo>
                    <a:pt x="96312" y="93248"/>
                    <a:pt x="83483" y="82985"/>
                    <a:pt x="68821" y="76753"/>
                  </a:cubicBezTo>
                  <a:cubicBezTo>
                    <a:pt x="60757" y="70522"/>
                    <a:pt x="50494" y="70889"/>
                    <a:pt x="40964" y="68323"/>
                  </a:cubicBezTo>
                  <a:cubicBezTo>
                    <a:pt x="34000" y="66490"/>
                    <a:pt x="26303" y="65757"/>
                    <a:pt x="22271" y="58426"/>
                  </a:cubicBezTo>
                  <a:cubicBezTo>
                    <a:pt x="21904" y="58060"/>
                    <a:pt x="21904" y="56960"/>
                    <a:pt x="21538" y="56227"/>
                  </a:cubicBezTo>
                  <a:close/>
                </a:path>
              </a:pathLst>
            </a:custGeom>
            <a:solidFill>
              <a:srgbClr val="EEE9E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C3326E4-905F-4B69-B4A6-FD75E718C22F}"/>
                </a:ext>
              </a:extLst>
            </p:cNvPr>
            <p:cNvSpPr/>
            <p:nvPr/>
          </p:nvSpPr>
          <p:spPr>
            <a:xfrm>
              <a:off x="10198525" y="6520048"/>
              <a:ext cx="172158" cy="421303"/>
            </a:xfrm>
            <a:custGeom>
              <a:avLst/>
              <a:gdLst>
                <a:gd name="connsiteX0" fmla="*/ 0 w 172158"/>
                <a:gd name="connsiteY0" fmla="*/ 0 h 421303"/>
                <a:gd name="connsiteX1" fmla="*/ 17594 w 172158"/>
                <a:gd name="connsiteY1" fmla="*/ 3665 h 421303"/>
                <a:gd name="connsiteX2" fmla="*/ 23092 w 172158"/>
                <a:gd name="connsiteY2" fmla="*/ 10263 h 421303"/>
                <a:gd name="connsiteX3" fmla="*/ 63045 w 172158"/>
                <a:gd name="connsiteY3" fmla="*/ 129388 h 421303"/>
                <a:gd name="connsiteX4" fmla="*/ 96033 w 172158"/>
                <a:gd name="connsiteY4" fmla="*/ 228720 h 421303"/>
                <a:gd name="connsiteX5" fmla="*/ 112161 w 172158"/>
                <a:gd name="connsiteY5" fmla="*/ 236417 h 421303"/>
                <a:gd name="connsiteX6" fmla="*/ 120225 w 172158"/>
                <a:gd name="connsiteY6" fmla="*/ 243382 h 421303"/>
                <a:gd name="connsiteX7" fmla="*/ 127189 w 172158"/>
                <a:gd name="connsiteY7" fmla="*/ 267573 h 421303"/>
                <a:gd name="connsiteX8" fmla="*/ 130488 w 172158"/>
                <a:gd name="connsiteY8" fmla="*/ 285167 h 421303"/>
                <a:gd name="connsiteX9" fmla="*/ 119492 w 172158"/>
                <a:gd name="connsiteY9" fmla="*/ 285900 h 421303"/>
                <a:gd name="connsiteX10" fmla="*/ 117659 w 172158"/>
                <a:gd name="connsiteY10" fmla="*/ 284434 h 421303"/>
                <a:gd name="connsiteX11" fmla="*/ 170440 w 172158"/>
                <a:gd name="connsiteY11" fmla="*/ 400260 h 421303"/>
                <a:gd name="connsiteX12" fmla="*/ 171540 w 172158"/>
                <a:gd name="connsiteY12" fmla="*/ 413089 h 421303"/>
                <a:gd name="connsiteX13" fmla="*/ 161644 w 172158"/>
                <a:gd name="connsiteY13" fmla="*/ 421153 h 421303"/>
                <a:gd name="connsiteX14" fmla="*/ 83937 w 172158"/>
                <a:gd name="connsiteY14" fmla="*/ 255477 h 421303"/>
                <a:gd name="connsiteX15" fmla="*/ 0 w 172158"/>
                <a:gd name="connsiteY15" fmla="*/ 0 h 42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2158" h="421303">
                  <a:moveTo>
                    <a:pt x="0" y="0"/>
                  </a:moveTo>
                  <a:cubicBezTo>
                    <a:pt x="5865" y="733"/>
                    <a:pt x="10996" y="5132"/>
                    <a:pt x="17594" y="3665"/>
                  </a:cubicBezTo>
                  <a:cubicBezTo>
                    <a:pt x="20160" y="5132"/>
                    <a:pt x="21992" y="7697"/>
                    <a:pt x="23092" y="10263"/>
                  </a:cubicBezTo>
                  <a:cubicBezTo>
                    <a:pt x="35921" y="50216"/>
                    <a:pt x="46184" y="90901"/>
                    <a:pt x="63045" y="129388"/>
                  </a:cubicBezTo>
                  <a:cubicBezTo>
                    <a:pt x="73308" y="162743"/>
                    <a:pt x="83937" y="196098"/>
                    <a:pt x="96033" y="228720"/>
                  </a:cubicBezTo>
                  <a:cubicBezTo>
                    <a:pt x="98232" y="235318"/>
                    <a:pt x="100065" y="245947"/>
                    <a:pt x="112161" y="236417"/>
                  </a:cubicBezTo>
                  <a:cubicBezTo>
                    <a:pt x="116559" y="232752"/>
                    <a:pt x="123524" y="237517"/>
                    <a:pt x="120225" y="243382"/>
                  </a:cubicBezTo>
                  <a:cubicBezTo>
                    <a:pt x="114360" y="254744"/>
                    <a:pt x="121324" y="260242"/>
                    <a:pt x="127189" y="267573"/>
                  </a:cubicBezTo>
                  <a:cubicBezTo>
                    <a:pt x="130854" y="272338"/>
                    <a:pt x="133420" y="278936"/>
                    <a:pt x="130488" y="285167"/>
                  </a:cubicBezTo>
                  <a:cubicBezTo>
                    <a:pt x="127922" y="289566"/>
                    <a:pt x="123157" y="289199"/>
                    <a:pt x="119492" y="285900"/>
                  </a:cubicBezTo>
                  <a:cubicBezTo>
                    <a:pt x="118392" y="285167"/>
                    <a:pt x="118392" y="283701"/>
                    <a:pt x="117659" y="284434"/>
                  </a:cubicBezTo>
                  <a:cubicBezTo>
                    <a:pt x="136352" y="322554"/>
                    <a:pt x="153946" y="361041"/>
                    <a:pt x="170440" y="400260"/>
                  </a:cubicBezTo>
                  <a:cubicBezTo>
                    <a:pt x="172273" y="404292"/>
                    <a:pt x="172640" y="408691"/>
                    <a:pt x="171540" y="413089"/>
                  </a:cubicBezTo>
                  <a:cubicBezTo>
                    <a:pt x="169341" y="417121"/>
                    <a:pt x="167875" y="422252"/>
                    <a:pt x="161644" y="421153"/>
                  </a:cubicBezTo>
                  <a:cubicBezTo>
                    <a:pt x="131221" y="368005"/>
                    <a:pt x="108129" y="311558"/>
                    <a:pt x="83937" y="255477"/>
                  </a:cubicBezTo>
                  <a:cubicBezTo>
                    <a:pt x="47650" y="173006"/>
                    <a:pt x="22725" y="86869"/>
                    <a:pt x="0" y="0"/>
                  </a:cubicBezTo>
                  <a:close/>
                </a:path>
              </a:pathLst>
            </a:custGeom>
            <a:solidFill>
              <a:srgbClr val="A491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74B540CF-B8CC-44FF-AE1A-D3E3D9F5C14F}"/>
                </a:ext>
              </a:extLst>
            </p:cNvPr>
            <p:cNvSpPr/>
            <p:nvPr/>
          </p:nvSpPr>
          <p:spPr>
            <a:xfrm>
              <a:off x="11573200" y="3988213"/>
              <a:ext cx="94140" cy="151900"/>
            </a:xfrm>
            <a:custGeom>
              <a:avLst/>
              <a:gdLst>
                <a:gd name="connsiteX0" fmla="*/ 14140 w 94140"/>
                <a:gd name="connsiteY0" fmla="*/ 82625 h 151900"/>
                <a:gd name="connsiteX1" fmla="*/ 2411 w 94140"/>
                <a:gd name="connsiteY1" fmla="*/ 56234 h 151900"/>
                <a:gd name="connsiteX2" fmla="*/ 945 w 94140"/>
                <a:gd name="connsiteY2" fmla="*/ 45604 h 151900"/>
                <a:gd name="connsiteX3" fmla="*/ 20005 w 94140"/>
                <a:gd name="connsiteY3" fmla="*/ 40839 h 151900"/>
                <a:gd name="connsiteX4" fmla="*/ 40164 w 94140"/>
                <a:gd name="connsiteY4" fmla="*/ 40473 h 151900"/>
                <a:gd name="connsiteX5" fmla="*/ 62890 w 94140"/>
                <a:gd name="connsiteY5" fmla="*/ 153 h 151900"/>
                <a:gd name="connsiteX6" fmla="*/ 66922 w 94140"/>
                <a:gd name="connsiteY6" fmla="*/ 7851 h 151900"/>
                <a:gd name="connsiteX7" fmla="*/ 81950 w 94140"/>
                <a:gd name="connsiteY7" fmla="*/ 25078 h 151900"/>
                <a:gd name="connsiteX8" fmla="*/ 93312 w 94140"/>
                <a:gd name="connsiteY8" fmla="*/ 39740 h 151900"/>
                <a:gd name="connsiteX9" fmla="*/ 89647 w 94140"/>
                <a:gd name="connsiteY9" fmla="*/ 57700 h 151900"/>
                <a:gd name="connsiteX10" fmla="*/ 63256 w 94140"/>
                <a:gd name="connsiteY10" fmla="*/ 66497 h 151900"/>
                <a:gd name="connsiteX11" fmla="*/ 90747 w 94140"/>
                <a:gd name="connsiteY11" fmla="*/ 81525 h 151900"/>
                <a:gd name="connsiteX12" fmla="*/ 92579 w 94140"/>
                <a:gd name="connsiteY12" fmla="*/ 91055 h 151900"/>
                <a:gd name="connsiteX13" fmla="*/ 67288 w 94140"/>
                <a:gd name="connsiteY13" fmla="*/ 106083 h 151900"/>
                <a:gd name="connsiteX14" fmla="*/ 85982 w 94140"/>
                <a:gd name="connsiteY14" fmla="*/ 128075 h 151900"/>
                <a:gd name="connsiteX15" fmla="*/ 90747 w 94140"/>
                <a:gd name="connsiteY15" fmla="*/ 137239 h 151900"/>
                <a:gd name="connsiteX16" fmla="*/ 74252 w 94140"/>
                <a:gd name="connsiteY16" fmla="*/ 151900 h 151900"/>
                <a:gd name="connsiteX17" fmla="*/ 21104 w 94140"/>
                <a:gd name="connsiteY17" fmla="*/ 118912 h 151900"/>
                <a:gd name="connsiteX18" fmla="*/ 14140 w 94140"/>
                <a:gd name="connsiteY18" fmla="*/ 82625 h 15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140" h="151900">
                  <a:moveTo>
                    <a:pt x="14140" y="82625"/>
                  </a:moveTo>
                  <a:cubicBezTo>
                    <a:pt x="8642" y="74561"/>
                    <a:pt x="-5653" y="70529"/>
                    <a:pt x="2411" y="56234"/>
                  </a:cubicBezTo>
                  <a:cubicBezTo>
                    <a:pt x="-155" y="52935"/>
                    <a:pt x="-522" y="49636"/>
                    <a:pt x="945" y="45604"/>
                  </a:cubicBezTo>
                  <a:cubicBezTo>
                    <a:pt x="6076" y="39373"/>
                    <a:pt x="13040" y="40839"/>
                    <a:pt x="20005" y="40839"/>
                  </a:cubicBezTo>
                  <a:cubicBezTo>
                    <a:pt x="26602" y="40839"/>
                    <a:pt x="33567" y="43038"/>
                    <a:pt x="40164" y="40473"/>
                  </a:cubicBezTo>
                  <a:cubicBezTo>
                    <a:pt x="30634" y="12982"/>
                    <a:pt x="38698" y="-1679"/>
                    <a:pt x="62890" y="153"/>
                  </a:cubicBezTo>
                  <a:cubicBezTo>
                    <a:pt x="62890" y="3452"/>
                    <a:pt x="63256" y="6385"/>
                    <a:pt x="66922" y="7851"/>
                  </a:cubicBezTo>
                  <a:cubicBezTo>
                    <a:pt x="68754" y="16281"/>
                    <a:pt x="63623" y="29476"/>
                    <a:pt x="81950" y="25078"/>
                  </a:cubicBezTo>
                  <a:cubicBezTo>
                    <a:pt x="89280" y="23245"/>
                    <a:pt x="95512" y="30943"/>
                    <a:pt x="93312" y="39740"/>
                  </a:cubicBezTo>
                  <a:cubicBezTo>
                    <a:pt x="91846" y="45604"/>
                    <a:pt x="92213" y="51835"/>
                    <a:pt x="89647" y="57700"/>
                  </a:cubicBezTo>
                  <a:cubicBezTo>
                    <a:pt x="81950" y="63198"/>
                    <a:pt x="71320" y="59899"/>
                    <a:pt x="63256" y="66497"/>
                  </a:cubicBezTo>
                  <a:cubicBezTo>
                    <a:pt x="70954" y="74927"/>
                    <a:pt x="82316" y="75660"/>
                    <a:pt x="90747" y="81525"/>
                  </a:cubicBezTo>
                  <a:cubicBezTo>
                    <a:pt x="93312" y="84457"/>
                    <a:pt x="95878" y="87023"/>
                    <a:pt x="92579" y="91055"/>
                  </a:cubicBezTo>
                  <a:cubicBezTo>
                    <a:pt x="88181" y="101318"/>
                    <a:pt x="86715" y="115980"/>
                    <a:pt x="67288" y="106083"/>
                  </a:cubicBezTo>
                  <a:cubicBezTo>
                    <a:pt x="70587" y="118545"/>
                    <a:pt x="81217" y="120745"/>
                    <a:pt x="85982" y="128075"/>
                  </a:cubicBezTo>
                  <a:cubicBezTo>
                    <a:pt x="87814" y="131008"/>
                    <a:pt x="89647" y="133940"/>
                    <a:pt x="90747" y="137239"/>
                  </a:cubicBezTo>
                  <a:cubicBezTo>
                    <a:pt x="86715" y="143837"/>
                    <a:pt x="82683" y="150434"/>
                    <a:pt x="74252" y="151900"/>
                  </a:cubicBezTo>
                  <a:cubicBezTo>
                    <a:pt x="58125" y="138705"/>
                    <a:pt x="36132" y="135406"/>
                    <a:pt x="21104" y="118912"/>
                  </a:cubicBezTo>
                  <a:cubicBezTo>
                    <a:pt x="10108" y="106816"/>
                    <a:pt x="4977" y="96553"/>
                    <a:pt x="14140" y="82625"/>
                  </a:cubicBezTo>
                  <a:close/>
                </a:path>
              </a:pathLst>
            </a:custGeom>
            <a:solidFill>
              <a:srgbClr val="BA98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712B556-B6DB-4B72-8FFF-480B4F0088BD}"/>
                </a:ext>
              </a:extLst>
            </p:cNvPr>
            <p:cNvSpPr/>
            <p:nvPr/>
          </p:nvSpPr>
          <p:spPr>
            <a:xfrm>
              <a:off x="10202177" y="4619179"/>
              <a:ext cx="232398" cy="91268"/>
            </a:xfrm>
            <a:custGeom>
              <a:avLst/>
              <a:gdLst>
                <a:gd name="connsiteX0" fmla="*/ 29336 w 232398"/>
                <a:gd name="connsiteY0" fmla="*/ 86503 h 91268"/>
                <a:gd name="connsiteX1" fmla="*/ 12476 w 232398"/>
                <a:gd name="connsiteY1" fmla="*/ 80272 h 91268"/>
                <a:gd name="connsiteX2" fmla="*/ 13 w 232398"/>
                <a:gd name="connsiteY2" fmla="*/ 71109 h 91268"/>
                <a:gd name="connsiteX3" fmla="*/ 13209 w 232398"/>
                <a:gd name="connsiteY3" fmla="*/ 60845 h 91268"/>
                <a:gd name="connsiteX4" fmla="*/ 30069 w 232398"/>
                <a:gd name="connsiteY4" fmla="*/ 60112 h 91268"/>
                <a:gd name="connsiteX5" fmla="*/ 206008 w 232398"/>
                <a:gd name="connsiteY5" fmla="*/ 0 h 91268"/>
                <a:gd name="connsiteX6" fmla="*/ 217737 w 232398"/>
                <a:gd name="connsiteY6" fmla="*/ 4032 h 91268"/>
                <a:gd name="connsiteX7" fmla="*/ 232399 w 232398"/>
                <a:gd name="connsiteY7" fmla="*/ 4765 h 91268"/>
                <a:gd name="connsiteX8" fmla="*/ 199777 w 232398"/>
                <a:gd name="connsiteY8" fmla="*/ 5865 h 91268"/>
                <a:gd name="connsiteX9" fmla="*/ 178151 w 232398"/>
                <a:gd name="connsiteY9" fmla="*/ 11363 h 91268"/>
                <a:gd name="connsiteX10" fmla="*/ 161657 w 232398"/>
                <a:gd name="connsiteY10" fmla="*/ 8430 h 91268"/>
                <a:gd name="connsiteX11" fmla="*/ 148095 w 232398"/>
                <a:gd name="connsiteY11" fmla="*/ 10996 h 91268"/>
                <a:gd name="connsiteX12" fmla="*/ 149194 w 232398"/>
                <a:gd name="connsiteY12" fmla="*/ 23459 h 91268"/>
                <a:gd name="connsiteX13" fmla="*/ 165689 w 232398"/>
                <a:gd name="connsiteY13" fmla="*/ 27857 h 91268"/>
                <a:gd name="connsiteX14" fmla="*/ 172286 w 232398"/>
                <a:gd name="connsiteY14" fmla="*/ 30423 h 91268"/>
                <a:gd name="connsiteX15" fmla="*/ 137832 w 232398"/>
                <a:gd name="connsiteY15" fmla="*/ 56080 h 91268"/>
                <a:gd name="connsiteX16" fmla="*/ 84317 w 232398"/>
                <a:gd name="connsiteY16" fmla="*/ 72575 h 91268"/>
                <a:gd name="connsiteX17" fmla="*/ 77353 w 232398"/>
                <a:gd name="connsiteY17" fmla="*/ 74774 h 91268"/>
                <a:gd name="connsiteX18" fmla="*/ 36301 w 232398"/>
                <a:gd name="connsiteY18" fmla="*/ 91268 h 91268"/>
                <a:gd name="connsiteX19" fmla="*/ 29336 w 232398"/>
                <a:gd name="connsiteY19" fmla="*/ 86503 h 9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398" h="91268">
                  <a:moveTo>
                    <a:pt x="29336" y="86503"/>
                  </a:moveTo>
                  <a:cubicBezTo>
                    <a:pt x="24571" y="82105"/>
                    <a:pt x="17974" y="79539"/>
                    <a:pt x="12476" y="80272"/>
                  </a:cubicBezTo>
                  <a:cubicBezTo>
                    <a:pt x="4412" y="81005"/>
                    <a:pt x="13" y="78439"/>
                    <a:pt x="13" y="71109"/>
                  </a:cubicBezTo>
                  <a:cubicBezTo>
                    <a:pt x="-353" y="62678"/>
                    <a:pt x="6977" y="61945"/>
                    <a:pt x="13209" y="60845"/>
                  </a:cubicBezTo>
                  <a:cubicBezTo>
                    <a:pt x="18707" y="60112"/>
                    <a:pt x="24205" y="60479"/>
                    <a:pt x="30069" y="60112"/>
                  </a:cubicBezTo>
                  <a:cubicBezTo>
                    <a:pt x="74787" y="-1466"/>
                    <a:pt x="142230" y="4765"/>
                    <a:pt x="206008" y="0"/>
                  </a:cubicBezTo>
                  <a:cubicBezTo>
                    <a:pt x="208940" y="4398"/>
                    <a:pt x="213339" y="3665"/>
                    <a:pt x="217737" y="4032"/>
                  </a:cubicBezTo>
                  <a:cubicBezTo>
                    <a:pt x="221403" y="4032"/>
                    <a:pt x="225068" y="4398"/>
                    <a:pt x="232399" y="4765"/>
                  </a:cubicBezTo>
                  <a:cubicBezTo>
                    <a:pt x="219203" y="9530"/>
                    <a:pt x="210406" y="13195"/>
                    <a:pt x="199777" y="5865"/>
                  </a:cubicBezTo>
                  <a:cubicBezTo>
                    <a:pt x="194279" y="2199"/>
                    <a:pt x="184016" y="1100"/>
                    <a:pt x="178151" y="11363"/>
                  </a:cubicBezTo>
                  <a:cubicBezTo>
                    <a:pt x="177051" y="12829"/>
                    <a:pt x="167521" y="9163"/>
                    <a:pt x="161657" y="8430"/>
                  </a:cubicBezTo>
                  <a:cubicBezTo>
                    <a:pt x="156892" y="7697"/>
                    <a:pt x="150661" y="5498"/>
                    <a:pt x="148095" y="10996"/>
                  </a:cubicBezTo>
                  <a:cubicBezTo>
                    <a:pt x="146629" y="14295"/>
                    <a:pt x="148828" y="19060"/>
                    <a:pt x="149194" y="23459"/>
                  </a:cubicBezTo>
                  <a:cubicBezTo>
                    <a:pt x="156892" y="16494"/>
                    <a:pt x="156525" y="38853"/>
                    <a:pt x="165689" y="27857"/>
                  </a:cubicBezTo>
                  <a:cubicBezTo>
                    <a:pt x="168988" y="23825"/>
                    <a:pt x="171920" y="24192"/>
                    <a:pt x="172286" y="30423"/>
                  </a:cubicBezTo>
                  <a:cubicBezTo>
                    <a:pt x="166788" y="46917"/>
                    <a:pt x="151027" y="50582"/>
                    <a:pt x="137832" y="56080"/>
                  </a:cubicBezTo>
                  <a:cubicBezTo>
                    <a:pt x="120604" y="63411"/>
                    <a:pt x="102277" y="67077"/>
                    <a:pt x="84317" y="72575"/>
                  </a:cubicBezTo>
                  <a:cubicBezTo>
                    <a:pt x="82118" y="73308"/>
                    <a:pt x="78086" y="72941"/>
                    <a:pt x="77353" y="74774"/>
                  </a:cubicBezTo>
                  <a:cubicBezTo>
                    <a:pt x="68922" y="93467"/>
                    <a:pt x="51695" y="90169"/>
                    <a:pt x="36301" y="91268"/>
                  </a:cubicBezTo>
                  <a:cubicBezTo>
                    <a:pt x="33368" y="90169"/>
                    <a:pt x="31169" y="89069"/>
                    <a:pt x="29336" y="86503"/>
                  </a:cubicBezTo>
                  <a:close/>
                </a:path>
              </a:pathLst>
            </a:custGeom>
            <a:solidFill>
              <a:srgbClr val="A696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AD28899E-4617-4A87-8846-47E1A2DB9058}"/>
                </a:ext>
              </a:extLst>
            </p:cNvPr>
            <p:cNvSpPr/>
            <p:nvPr/>
          </p:nvSpPr>
          <p:spPr>
            <a:xfrm>
              <a:off x="12129084" y="4673561"/>
              <a:ext cx="321249" cy="75372"/>
            </a:xfrm>
            <a:custGeom>
              <a:avLst/>
              <a:gdLst>
                <a:gd name="connsiteX0" fmla="*/ 160544 w 321249"/>
                <a:gd name="connsiteY0" fmla="*/ 9396 h 75372"/>
                <a:gd name="connsiteX1" fmla="*/ 217357 w 321249"/>
                <a:gd name="connsiteY1" fmla="*/ 965 h 75372"/>
                <a:gd name="connsiteX2" fmla="*/ 235318 w 321249"/>
                <a:gd name="connsiteY2" fmla="*/ 2065 h 75372"/>
                <a:gd name="connsiteX3" fmla="*/ 288099 w 321249"/>
                <a:gd name="connsiteY3" fmla="*/ 2798 h 75372"/>
                <a:gd name="connsiteX4" fmla="*/ 310092 w 321249"/>
                <a:gd name="connsiteY4" fmla="*/ 21491 h 75372"/>
                <a:gd name="connsiteX5" fmla="*/ 320355 w 321249"/>
                <a:gd name="connsiteY5" fmla="*/ 33954 h 75372"/>
                <a:gd name="connsiteX6" fmla="*/ 258410 w 321249"/>
                <a:gd name="connsiteY6" fmla="*/ 41284 h 75372"/>
                <a:gd name="connsiteX7" fmla="*/ 180704 w 321249"/>
                <a:gd name="connsiteY7" fmla="*/ 42384 h 75372"/>
                <a:gd name="connsiteX8" fmla="*/ 162377 w 321249"/>
                <a:gd name="connsiteY8" fmla="*/ 53014 h 75372"/>
                <a:gd name="connsiteX9" fmla="*/ 147349 w 321249"/>
                <a:gd name="connsiteY9" fmla="*/ 65109 h 75372"/>
                <a:gd name="connsiteX10" fmla="*/ 35554 w 321249"/>
                <a:gd name="connsiteY10" fmla="*/ 75373 h 75372"/>
                <a:gd name="connsiteX11" fmla="*/ 14662 w 321249"/>
                <a:gd name="connsiteY11" fmla="*/ 70608 h 75372"/>
                <a:gd name="connsiteX12" fmla="*/ 0 w 321249"/>
                <a:gd name="connsiteY12" fmla="*/ 59611 h 75372"/>
                <a:gd name="connsiteX13" fmla="*/ 4399 w 321249"/>
                <a:gd name="connsiteY13" fmla="*/ 52647 h 75372"/>
                <a:gd name="connsiteX14" fmla="*/ 112527 w 321249"/>
                <a:gd name="connsiteY14" fmla="*/ 44950 h 75372"/>
                <a:gd name="connsiteX15" fmla="*/ 124990 w 321249"/>
                <a:gd name="connsiteY15" fmla="*/ 33954 h 75372"/>
                <a:gd name="connsiteX16" fmla="*/ 133054 w 321249"/>
                <a:gd name="connsiteY16" fmla="*/ 20758 h 75372"/>
                <a:gd name="connsiteX17" fmla="*/ 147349 w 321249"/>
                <a:gd name="connsiteY17" fmla="*/ 34687 h 75372"/>
                <a:gd name="connsiteX18" fmla="*/ 140018 w 321249"/>
                <a:gd name="connsiteY18" fmla="*/ 13061 h 75372"/>
                <a:gd name="connsiteX19" fmla="*/ 149181 w 321249"/>
                <a:gd name="connsiteY19" fmla="*/ 6830 h 75372"/>
                <a:gd name="connsiteX20" fmla="*/ 160544 w 321249"/>
                <a:gd name="connsiteY20" fmla="*/ 9396 h 7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1249" h="75372">
                  <a:moveTo>
                    <a:pt x="160544" y="9396"/>
                  </a:moveTo>
                  <a:cubicBezTo>
                    <a:pt x="180337" y="13428"/>
                    <a:pt x="198297" y="3165"/>
                    <a:pt x="217357" y="965"/>
                  </a:cubicBezTo>
                  <a:cubicBezTo>
                    <a:pt x="223589" y="232"/>
                    <a:pt x="229453" y="-1234"/>
                    <a:pt x="235318" y="2065"/>
                  </a:cubicBezTo>
                  <a:cubicBezTo>
                    <a:pt x="252912" y="6830"/>
                    <a:pt x="270506" y="-1601"/>
                    <a:pt x="288099" y="2798"/>
                  </a:cubicBezTo>
                  <a:cubicBezTo>
                    <a:pt x="292864" y="11961"/>
                    <a:pt x="297629" y="20758"/>
                    <a:pt x="310092" y="21491"/>
                  </a:cubicBezTo>
                  <a:cubicBezTo>
                    <a:pt x="315590" y="21858"/>
                    <a:pt x="324020" y="24057"/>
                    <a:pt x="320355" y="33954"/>
                  </a:cubicBezTo>
                  <a:cubicBezTo>
                    <a:pt x="300195" y="39452"/>
                    <a:pt x="279303" y="39452"/>
                    <a:pt x="258410" y="41284"/>
                  </a:cubicBezTo>
                  <a:cubicBezTo>
                    <a:pt x="232752" y="42018"/>
                    <a:pt x="206728" y="37986"/>
                    <a:pt x="180704" y="42384"/>
                  </a:cubicBezTo>
                  <a:cubicBezTo>
                    <a:pt x="172640" y="43850"/>
                    <a:pt x="166775" y="46416"/>
                    <a:pt x="162377" y="53014"/>
                  </a:cubicBezTo>
                  <a:cubicBezTo>
                    <a:pt x="157978" y="57779"/>
                    <a:pt x="154313" y="63643"/>
                    <a:pt x="147349" y="65109"/>
                  </a:cubicBezTo>
                  <a:cubicBezTo>
                    <a:pt x="109595" y="64010"/>
                    <a:pt x="72575" y="68775"/>
                    <a:pt x="35554" y="75373"/>
                  </a:cubicBezTo>
                  <a:cubicBezTo>
                    <a:pt x="28957" y="72440"/>
                    <a:pt x="21992" y="71341"/>
                    <a:pt x="14662" y="70608"/>
                  </a:cubicBezTo>
                  <a:cubicBezTo>
                    <a:pt x="7697" y="69875"/>
                    <a:pt x="1833" y="67675"/>
                    <a:pt x="0" y="59611"/>
                  </a:cubicBezTo>
                  <a:cubicBezTo>
                    <a:pt x="0" y="56679"/>
                    <a:pt x="1466" y="54113"/>
                    <a:pt x="4399" y="52647"/>
                  </a:cubicBezTo>
                  <a:cubicBezTo>
                    <a:pt x="40319" y="50448"/>
                    <a:pt x="76607" y="49715"/>
                    <a:pt x="112527" y="44950"/>
                  </a:cubicBezTo>
                  <a:cubicBezTo>
                    <a:pt x="119125" y="44217"/>
                    <a:pt x="127556" y="45316"/>
                    <a:pt x="124990" y="33954"/>
                  </a:cubicBezTo>
                  <a:cubicBezTo>
                    <a:pt x="126456" y="28822"/>
                    <a:pt x="129388" y="24790"/>
                    <a:pt x="133054" y="20758"/>
                  </a:cubicBezTo>
                  <a:cubicBezTo>
                    <a:pt x="142950" y="20025"/>
                    <a:pt x="141851" y="30288"/>
                    <a:pt x="147349" y="34687"/>
                  </a:cubicBezTo>
                  <a:cubicBezTo>
                    <a:pt x="146249" y="26990"/>
                    <a:pt x="135986" y="22591"/>
                    <a:pt x="140018" y="13061"/>
                  </a:cubicBezTo>
                  <a:cubicBezTo>
                    <a:pt x="142217" y="9762"/>
                    <a:pt x="145149" y="7563"/>
                    <a:pt x="149181" y="6830"/>
                  </a:cubicBezTo>
                  <a:cubicBezTo>
                    <a:pt x="153580" y="5730"/>
                    <a:pt x="157245" y="6830"/>
                    <a:pt x="160544" y="9396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07FD1D6-74A9-4AA7-815E-BD993E610736}"/>
                </a:ext>
              </a:extLst>
            </p:cNvPr>
            <p:cNvSpPr/>
            <p:nvPr/>
          </p:nvSpPr>
          <p:spPr>
            <a:xfrm>
              <a:off x="11384278" y="7411470"/>
              <a:ext cx="302760" cy="66999"/>
            </a:xfrm>
            <a:custGeom>
              <a:avLst/>
              <a:gdLst>
                <a:gd name="connsiteX0" fmla="*/ 281868 w 302760"/>
                <a:gd name="connsiteY0" fmla="*/ 58646 h 66999"/>
                <a:gd name="connsiteX1" fmla="*/ 25291 w 302760"/>
                <a:gd name="connsiteY1" fmla="*/ 66343 h 66999"/>
                <a:gd name="connsiteX2" fmla="*/ 0 w 302760"/>
                <a:gd name="connsiteY2" fmla="*/ 63411 h 66999"/>
                <a:gd name="connsiteX3" fmla="*/ 41052 w 302760"/>
                <a:gd name="connsiteY3" fmla="*/ 56813 h 66999"/>
                <a:gd name="connsiteX4" fmla="*/ 117659 w 302760"/>
                <a:gd name="connsiteY4" fmla="*/ 42885 h 66999"/>
                <a:gd name="connsiteX5" fmla="*/ 149181 w 302760"/>
                <a:gd name="connsiteY5" fmla="*/ 42152 h 66999"/>
                <a:gd name="connsiteX6" fmla="*/ 225788 w 302760"/>
                <a:gd name="connsiteY6" fmla="*/ 29323 h 66999"/>
                <a:gd name="connsiteX7" fmla="*/ 199764 w 302760"/>
                <a:gd name="connsiteY7" fmla="*/ 27124 h 66999"/>
                <a:gd name="connsiteX8" fmla="*/ 190234 w 302760"/>
                <a:gd name="connsiteY8" fmla="*/ 15395 h 66999"/>
                <a:gd name="connsiteX9" fmla="*/ 232019 w 302760"/>
                <a:gd name="connsiteY9" fmla="*/ 8064 h 66999"/>
                <a:gd name="connsiteX10" fmla="*/ 285167 w 302760"/>
                <a:gd name="connsiteY10" fmla="*/ 0 h 66999"/>
                <a:gd name="connsiteX11" fmla="*/ 293964 w 302760"/>
                <a:gd name="connsiteY11" fmla="*/ 8797 h 66999"/>
                <a:gd name="connsiteX12" fmla="*/ 302761 w 302760"/>
                <a:gd name="connsiteY12" fmla="*/ 29323 h 66999"/>
                <a:gd name="connsiteX13" fmla="*/ 286633 w 302760"/>
                <a:gd name="connsiteY13" fmla="*/ 50582 h 66999"/>
                <a:gd name="connsiteX14" fmla="*/ 281868 w 302760"/>
                <a:gd name="connsiteY14" fmla="*/ 58646 h 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60" h="66999">
                  <a:moveTo>
                    <a:pt x="281868" y="58646"/>
                  </a:moveTo>
                  <a:cubicBezTo>
                    <a:pt x="196465" y="66343"/>
                    <a:pt x="110695" y="68176"/>
                    <a:pt x="25291" y="66343"/>
                  </a:cubicBezTo>
                  <a:cubicBezTo>
                    <a:pt x="16861" y="66343"/>
                    <a:pt x="7697" y="68543"/>
                    <a:pt x="0" y="63411"/>
                  </a:cubicBezTo>
                  <a:cubicBezTo>
                    <a:pt x="12462" y="52781"/>
                    <a:pt x="27490" y="58646"/>
                    <a:pt x="41052" y="56813"/>
                  </a:cubicBezTo>
                  <a:cubicBezTo>
                    <a:pt x="66710" y="53148"/>
                    <a:pt x="92001" y="46184"/>
                    <a:pt x="117659" y="42885"/>
                  </a:cubicBezTo>
                  <a:cubicBezTo>
                    <a:pt x="128289" y="41419"/>
                    <a:pt x="138552" y="42885"/>
                    <a:pt x="149181" y="42152"/>
                  </a:cubicBezTo>
                  <a:cubicBezTo>
                    <a:pt x="173739" y="38486"/>
                    <a:pt x="198664" y="37387"/>
                    <a:pt x="225788" y="29323"/>
                  </a:cubicBezTo>
                  <a:cubicBezTo>
                    <a:pt x="215525" y="25658"/>
                    <a:pt x="207094" y="28590"/>
                    <a:pt x="199764" y="27124"/>
                  </a:cubicBezTo>
                  <a:cubicBezTo>
                    <a:pt x="193166" y="26024"/>
                    <a:pt x="185102" y="26024"/>
                    <a:pt x="190234" y="15395"/>
                  </a:cubicBezTo>
                  <a:cubicBezTo>
                    <a:pt x="203429" y="8064"/>
                    <a:pt x="217724" y="9896"/>
                    <a:pt x="232019" y="8064"/>
                  </a:cubicBezTo>
                  <a:cubicBezTo>
                    <a:pt x="249613" y="5864"/>
                    <a:pt x="267573" y="3665"/>
                    <a:pt x="285167" y="0"/>
                  </a:cubicBezTo>
                  <a:cubicBezTo>
                    <a:pt x="290665" y="367"/>
                    <a:pt x="296163" y="4032"/>
                    <a:pt x="293964" y="8797"/>
                  </a:cubicBezTo>
                  <a:cubicBezTo>
                    <a:pt x="288466" y="20159"/>
                    <a:pt x="298362" y="23092"/>
                    <a:pt x="302761" y="29323"/>
                  </a:cubicBezTo>
                  <a:cubicBezTo>
                    <a:pt x="301661" y="39586"/>
                    <a:pt x="295430" y="46917"/>
                    <a:pt x="286633" y="50582"/>
                  </a:cubicBezTo>
                  <a:cubicBezTo>
                    <a:pt x="280402" y="52781"/>
                    <a:pt x="281502" y="55347"/>
                    <a:pt x="281868" y="58646"/>
                  </a:cubicBezTo>
                  <a:close/>
                </a:path>
              </a:pathLst>
            </a:custGeom>
            <a:solidFill>
              <a:srgbClr val="CA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985087-2938-4E95-933F-489B7D265EF6}"/>
                </a:ext>
              </a:extLst>
            </p:cNvPr>
            <p:cNvSpPr/>
            <p:nvPr/>
          </p:nvSpPr>
          <p:spPr>
            <a:xfrm>
              <a:off x="12474328" y="6400710"/>
              <a:ext cx="134555" cy="346413"/>
            </a:xfrm>
            <a:custGeom>
              <a:avLst/>
              <a:gdLst>
                <a:gd name="connsiteX0" fmla="*/ 134555 w 134555"/>
                <a:gd name="connsiteY0" fmla="*/ 7544 h 346413"/>
                <a:gd name="connsiteX1" fmla="*/ 79208 w 134555"/>
                <a:gd name="connsiteY1" fmla="*/ 187514 h 346413"/>
                <a:gd name="connsiteX2" fmla="*/ 29725 w 134555"/>
                <a:gd name="connsiteY2" fmla="*/ 320201 h 346413"/>
                <a:gd name="connsiteX3" fmla="*/ 17629 w 134555"/>
                <a:gd name="connsiteY3" fmla="*/ 345492 h 346413"/>
                <a:gd name="connsiteX4" fmla="*/ 2235 w 134555"/>
                <a:gd name="connsiteY4" fmla="*/ 328632 h 346413"/>
                <a:gd name="connsiteX5" fmla="*/ 35 w 134555"/>
                <a:gd name="connsiteY5" fmla="*/ 315803 h 346413"/>
                <a:gd name="connsiteX6" fmla="*/ 17996 w 134555"/>
                <a:gd name="connsiteY6" fmla="*/ 284647 h 346413"/>
                <a:gd name="connsiteX7" fmla="*/ 50251 w 134555"/>
                <a:gd name="connsiteY7" fmla="*/ 199610 h 346413"/>
                <a:gd name="connsiteX8" fmla="*/ 106698 w 134555"/>
                <a:gd name="connsiteY8" fmla="*/ 22938 h 346413"/>
                <a:gd name="connsiteX9" fmla="*/ 117328 w 134555"/>
                <a:gd name="connsiteY9" fmla="*/ 3512 h 346413"/>
                <a:gd name="connsiteX10" fmla="*/ 134555 w 134555"/>
                <a:gd name="connsiteY10" fmla="*/ 7544 h 34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555" h="346413">
                  <a:moveTo>
                    <a:pt x="134555" y="7544"/>
                  </a:moveTo>
                  <a:cubicBezTo>
                    <a:pt x="120260" y="68756"/>
                    <a:pt x="100101" y="128135"/>
                    <a:pt x="79208" y="187514"/>
                  </a:cubicBezTo>
                  <a:cubicBezTo>
                    <a:pt x="63813" y="232232"/>
                    <a:pt x="46586" y="276217"/>
                    <a:pt x="29725" y="320201"/>
                  </a:cubicBezTo>
                  <a:cubicBezTo>
                    <a:pt x="26426" y="328998"/>
                    <a:pt x="21661" y="337062"/>
                    <a:pt x="17629" y="345492"/>
                  </a:cubicBezTo>
                  <a:cubicBezTo>
                    <a:pt x="3334" y="348425"/>
                    <a:pt x="-3996" y="344760"/>
                    <a:pt x="2235" y="328632"/>
                  </a:cubicBezTo>
                  <a:cubicBezTo>
                    <a:pt x="4067" y="324233"/>
                    <a:pt x="1135" y="320201"/>
                    <a:pt x="35" y="315803"/>
                  </a:cubicBezTo>
                  <a:cubicBezTo>
                    <a:pt x="2601" y="303340"/>
                    <a:pt x="14697" y="296743"/>
                    <a:pt x="17996" y="284647"/>
                  </a:cubicBezTo>
                  <a:cubicBezTo>
                    <a:pt x="25693" y="255324"/>
                    <a:pt x="48052" y="231132"/>
                    <a:pt x="50251" y="199610"/>
                  </a:cubicBezTo>
                  <a:cubicBezTo>
                    <a:pt x="68945" y="140598"/>
                    <a:pt x="92770" y="83417"/>
                    <a:pt x="106698" y="22938"/>
                  </a:cubicBezTo>
                  <a:cubicBezTo>
                    <a:pt x="108531" y="15608"/>
                    <a:pt x="111097" y="8277"/>
                    <a:pt x="117328" y="3512"/>
                  </a:cubicBezTo>
                  <a:cubicBezTo>
                    <a:pt x="124292" y="1313"/>
                    <a:pt x="131623" y="-4918"/>
                    <a:pt x="134555" y="7544"/>
                  </a:cubicBezTo>
                  <a:close/>
                </a:path>
              </a:pathLst>
            </a:custGeom>
            <a:solidFill>
              <a:srgbClr val="94837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7D21EED-3CF4-4220-895E-342D4FC25BF1}"/>
                </a:ext>
              </a:extLst>
            </p:cNvPr>
            <p:cNvSpPr/>
            <p:nvPr/>
          </p:nvSpPr>
          <p:spPr>
            <a:xfrm>
              <a:off x="11308771" y="7421502"/>
              <a:ext cx="230702" cy="54213"/>
            </a:xfrm>
            <a:custGeom>
              <a:avLst/>
              <a:gdLst>
                <a:gd name="connsiteX0" fmla="*/ 225788 w 230702"/>
                <a:gd name="connsiteY0" fmla="*/ 37985 h 54213"/>
                <a:gd name="connsiteX1" fmla="*/ 137085 w 230702"/>
                <a:gd name="connsiteY1" fmla="*/ 50814 h 54213"/>
                <a:gd name="connsiteX2" fmla="*/ 75140 w 230702"/>
                <a:gd name="connsiteY2" fmla="*/ 53746 h 54213"/>
                <a:gd name="connsiteX3" fmla="*/ 3665 w 230702"/>
                <a:gd name="connsiteY3" fmla="*/ 50081 h 54213"/>
                <a:gd name="connsiteX4" fmla="*/ 73674 w 230702"/>
                <a:gd name="connsiteY4" fmla="*/ 50081 h 54213"/>
                <a:gd name="connsiteX5" fmla="*/ 74041 w 230702"/>
                <a:gd name="connsiteY5" fmla="*/ 44583 h 54213"/>
                <a:gd name="connsiteX6" fmla="*/ 43252 w 230702"/>
                <a:gd name="connsiteY6" fmla="*/ 41284 h 54213"/>
                <a:gd name="connsiteX7" fmla="*/ 29323 w 230702"/>
                <a:gd name="connsiteY7" fmla="*/ 31021 h 54213"/>
                <a:gd name="connsiteX8" fmla="*/ 0 w 230702"/>
                <a:gd name="connsiteY8" fmla="*/ 18925 h 54213"/>
                <a:gd name="connsiteX9" fmla="*/ 18327 w 230702"/>
                <a:gd name="connsiteY9" fmla="*/ 10861 h 54213"/>
                <a:gd name="connsiteX10" fmla="*/ 115460 w 230702"/>
                <a:gd name="connsiteY10" fmla="*/ 7562 h 54213"/>
                <a:gd name="connsiteX11" fmla="*/ 134886 w 230702"/>
                <a:gd name="connsiteY11" fmla="*/ 2798 h 54213"/>
                <a:gd name="connsiteX12" fmla="*/ 152847 w 230702"/>
                <a:gd name="connsiteY12" fmla="*/ 232 h 54213"/>
                <a:gd name="connsiteX13" fmla="*/ 199763 w 230702"/>
                <a:gd name="connsiteY13" fmla="*/ 9762 h 54213"/>
                <a:gd name="connsiteX14" fmla="*/ 208560 w 230702"/>
                <a:gd name="connsiteY14" fmla="*/ 14527 h 54213"/>
                <a:gd name="connsiteX15" fmla="*/ 225788 w 230702"/>
                <a:gd name="connsiteY15" fmla="*/ 37985 h 5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702" h="54213">
                  <a:moveTo>
                    <a:pt x="225788" y="37985"/>
                  </a:moveTo>
                  <a:cubicBezTo>
                    <a:pt x="195365" y="36519"/>
                    <a:pt x="166408" y="41651"/>
                    <a:pt x="137085" y="50814"/>
                  </a:cubicBezTo>
                  <a:cubicBezTo>
                    <a:pt x="118025" y="56679"/>
                    <a:pt x="96033" y="53013"/>
                    <a:pt x="75140" y="53746"/>
                  </a:cubicBezTo>
                  <a:cubicBezTo>
                    <a:pt x="51315" y="51547"/>
                    <a:pt x="27490" y="56312"/>
                    <a:pt x="3665" y="50081"/>
                  </a:cubicBezTo>
                  <a:cubicBezTo>
                    <a:pt x="27124" y="50081"/>
                    <a:pt x="50216" y="50081"/>
                    <a:pt x="73674" y="50081"/>
                  </a:cubicBezTo>
                  <a:cubicBezTo>
                    <a:pt x="73674" y="48248"/>
                    <a:pt x="73674" y="46416"/>
                    <a:pt x="74041" y="44583"/>
                  </a:cubicBezTo>
                  <a:cubicBezTo>
                    <a:pt x="63411" y="45316"/>
                    <a:pt x="54248" y="36886"/>
                    <a:pt x="43252" y="41284"/>
                  </a:cubicBezTo>
                  <a:cubicBezTo>
                    <a:pt x="31889" y="46049"/>
                    <a:pt x="40319" y="25889"/>
                    <a:pt x="29323" y="31021"/>
                  </a:cubicBezTo>
                  <a:cubicBezTo>
                    <a:pt x="24558" y="14527"/>
                    <a:pt x="10263" y="21491"/>
                    <a:pt x="0" y="18925"/>
                  </a:cubicBezTo>
                  <a:cubicBezTo>
                    <a:pt x="2932" y="9029"/>
                    <a:pt x="11729" y="10861"/>
                    <a:pt x="18327" y="10861"/>
                  </a:cubicBezTo>
                  <a:cubicBezTo>
                    <a:pt x="50582" y="10128"/>
                    <a:pt x="83204" y="11228"/>
                    <a:pt x="115460" y="7562"/>
                  </a:cubicBezTo>
                  <a:cubicBezTo>
                    <a:pt x="122057" y="6830"/>
                    <a:pt x="129388" y="7929"/>
                    <a:pt x="134886" y="2798"/>
                  </a:cubicBezTo>
                  <a:cubicBezTo>
                    <a:pt x="140384" y="-501"/>
                    <a:pt x="146615" y="-135"/>
                    <a:pt x="152847" y="232"/>
                  </a:cubicBezTo>
                  <a:cubicBezTo>
                    <a:pt x="168974" y="965"/>
                    <a:pt x="182903" y="12694"/>
                    <a:pt x="199763" y="9762"/>
                  </a:cubicBezTo>
                  <a:cubicBezTo>
                    <a:pt x="201963" y="12694"/>
                    <a:pt x="203429" y="15260"/>
                    <a:pt x="208560" y="14527"/>
                  </a:cubicBezTo>
                  <a:cubicBezTo>
                    <a:pt x="233119" y="11228"/>
                    <a:pt x="234585" y="13427"/>
                    <a:pt x="225788" y="37985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31FE8B0-4F38-4AAB-B94C-611133348142}"/>
                </a:ext>
              </a:extLst>
            </p:cNvPr>
            <p:cNvSpPr/>
            <p:nvPr/>
          </p:nvSpPr>
          <p:spPr>
            <a:xfrm>
              <a:off x="10039447" y="4995248"/>
              <a:ext cx="41310" cy="409438"/>
            </a:xfrm>
            <a:custGeom>
              <a:avLst/>
              <a:gdLst>
                <a:gd name="connsiteX0" fmla="*/ 733 w 41310"/>
                <a:gd name="connsiteY0" fmla="*/ 217724 h 409438"/>
                <a:gd name="connsiteX1" fmla="*/ 13195 w 41310"/>
                <a:gd name="connsiteY1" fmla="*/ 156146 h 409438"/>
                <a:gd name="connsiteX2" fmla="*/ 20526 w 41310"/>
                <a:gd name="connsiteY2" fmla="*/ 93834 h 409438"/>
                <a:gd name="connsiteX3" fmla="*/ 30056 w 41310"/>
                <a:gd name="connsiteY3" fmla="*/ 30789 h 409438"/>
                <a:gd name="connsiteX4" fmla="*/ 37020 w 41310"/>
                <a:gd name="connsiteY4" fmla="*/ 0 h 409438"/>
                <a:gd name="connsiteX5" fmla="*/ 38120 w 41310"/>
                <a:gd name="connsiteY5" fmla="*/ 22359 h 409438"/>
                <a:gd name="connsiteX6" fmla="*/ 38487 w 41310"/>
                <a:gd name="connsiteY6" fmla="*/ 90902 h 409438"/>
                <a:gd name="connsiteX7" fmla="*/ 32255 w 41310"/>
                <a:gd name="connsiteY7" fmla="*/ 201230 h 409438"/>
                <a:gd name="connsiteX8" fmla="*/ 24558 w 41310"/>
                <a:gd name="connsiteY8" fmla="*/ 348945 h 409438"/>
                <a:gd name="connsiteX9" fmla="*/ 19060 w 41310"/>
                <a:gd name="connsiteY9" fmla="*/ 364339 h 409438"/>
                <a:gd name="connsiteX10" fmla="*/ 8430 w 41310"/>
                <a:gd name="connsiteY10" fmla="*/ 403193 h 409438"/>
                <a:gd name="connsiteX11" fmla="*/ 367 w 41310"/>
                <a:gd name="connsiteY11" fmla="*/ 405758 h 409438"/>
                <a:gd name="connsiteX12" fmla="*/ 0 w 41310"/>
                <a:gd name="connsiteY12" fmla="*/ 236417 h 409438"/>
                <a:gd name="connsiteX13" fmla="*/ 733 w 41310"/>
                <a:gd name="connsiteY13" fmla="*/ 217724 h 40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10" h="409438">
                  <a:moveTo>
                    <a:pt x="733" y="217724"/>
                  </a:moveTo>
                  <a:cubicBezTo>
                    <a:pt x="4032" y="197198"/>
                    <a:pt x="6964" y="175572"/>
                    <a:pt x="13195" y="156146"/>
                  </a:cubicBezTo>
                  <a:cubicBezTo>
                    <a:pt x="20160" y="135253"/>
                    <a:pt x="15761" y="114727"/>
                    <a:pt x="20526" y="93834"/>
                  </a:cubicBezTo>
                  <a:cubicBezTo>
                    <a:pt x="25291" y="73674"/>
                    <a:pt x="28590" y="52048"/>
                    <a:pt x="30056" y="30789"/>
                  </a:cubicBezTo>
                  <a:cubicBezTo>
                    <a:pt x="30789" y="20160"/>
                    <a:pt x="32255" y="9897"/>
                    <a:pt x="37020" y="0"/>
                  </a:cubicBezTo>
                  <a:cubicBezTo>
                    <a:pt x="37387" y="7331"/>
                    <a:pt x="37753" y="15028"/>
                    <a:pt x="38120" y="22359"/>
                  </a:cubicBezTo>
                  <a:cubicBezTo>
                    <a:pt x="43985" y="45084"/>
                    <a:pt x="40319" y="68176"/>
                    <a:pt x="38487" y="90902"/>
                  </a:cubicBezTo>
                  <a:cubicBezTo>
                    <a:pt x="35554" y="127555"/>
                    <a:pt x="34821" y="164576"/>
                    <a:pt x="32255" y="201230"/>
                  </a:cubicBezTo>
                  <a:cubicBezTo>
                    <a:pt x="29690" y="250346"/>
                    <a:pt x="28957" y="299829"/>
                    <a:pt x="24558" y="348945"/>
                  </a:cubicBezTo>
                  <a:cubicBezTo>
                    <a:pt x="24192" y="354443"/>
                    <a:pt x="23825" y="360308"/>
                    <a:pt x="19060" y="364339"/>
                  </a:cubicBezTo>
                  <a:cubicBezTo>
                    <a:pt x="5498" y="374603"/>
                    <a:pt x="10630" y="389997"/>
                    <a:pt x="8430" y="403193"/>
                  </a:cubicBezTo>
                  <a:cubicBezTo>
                    <a:pt x="6964" y="413089"/>
                    <a:pt x="4398" y="409057"/>
                    <a:pt x="367" y="405758"/>
                  </a:cubicBezTo>
                  <a:cubicBezTo>
                    <a:pt x="367" y="349311"/>
                    <a:pt x="0" y="292864"/>
                    <a:pt x="0" y="236417"/>
                  </a:cubicBezTo>
                  <a:cubicBezTo>
                    <a:pt x="367" y="230186"/>
                    <a:pt x="367" y="223955"/>
                    <a:pt x="733" y="217724"/>
                  </a:cubicBezTo>
                  <a:close/>
                </a:path>
              </a:pathLst>
            </a:custGeom>
            <a:solidFill>
              <a:srgbClr val="93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E84CE3CD-A3BA-463D-8893-BB87B7EC3BC7}"/>
                </a:ext>
              </a:extLst>
            </p:cNvPr>
            <p:cNvSpPr/>
            <p:nvPr/>
          </p:nvSpPr>
          <p:spPr>
            <a:xfrm>
              <a:off x="10547103" y="7229898"/>
              <a:ext cx="252235" cy="126446"/>
            </a:xfrm>
            <a:custGeom>
              <a:avLst/>
              <a:gdLst>
                <a:gd name="connsiteX0" fmla="*/ 251812 w 252235"/>
                <a:gd name="connsiteY0" fmla="*/ 120361 h 126446"/>
                <a:gd name="connsiteX1" fmla="*/ 209294 w 252235"/>
                <a:gd name="connsiteY1" fmla="*/ 119627 h 126446"/>
                <a:gd name="connsiteX2" fmla="*/ 197198 w 252235"/>
                <a:gd name="connsiteY2" fmla="*/ 113763 h 126446"/>
                <a:gd name="connsiteX3" fmla="*/ 177771 w 252235"/>
                <a:gd name="connsiteY3" fmla="*/ 117428 h 126446"/>
                <a:gd name="connsiteX4" fmla="*/ 168241 w 252235"/>
                <a:gd name="connsiteY4" fmla="*/ 118895 h 126446"/>
                <a:gd name="connsiteX5" fmla="*/ 170440 w 252235"/>
                <a:gd name="connsiteY5" fmla="*/ 108631 h 126446"/>
                <a:gd name="connsiteX6" fmla="*/ 176305 w 252235"/>
                <a:gd name="connsiteY6" fmla="*/ 101667 h 126446"/>
                <a:gd name="connsiteX7" fmla="*/ 165309 w 252235"/>
                <a:gd name="connsiteY7" fmla="*/ 98002 h 126446"/>
                <a:gd name="connsiteX8" fmla="*/ 118759 w 252235"/>
                <a:gd name="connsiteY8" fmla="*/ 84440 h 126446"/>
                <a:gd name="connsiteX9" fmla="*/ 101898 w 252235"/>
                <a:gd name="connsiteY9" fmla="*/ 70878 h 126446"/>
                <a:gd name="connsiteX10" fmla="*/ 94200 w 252235"/>
                <a:gd name="connsiteY10" fmla="*/ 48886 h 126446"/>
                <a:gd name="connsiteX11" fmla="*/ 88336 w 252235"/>
                <a:gd name="connsiteY11" fmla="*/ 38989 h 126446"/>
                <a:gd name="connsiteX12" fmla="*/ 39220 w 252235"/>
                <a:gd name="connsiteY12" fmla="*/ 50352 h 126446"/>
                <a:gd name="connsiteX13" fmla="*/ 37387 w 252235"/>
                <a:gd name="connsiteY13" fmla="*/ 53284 h 126446"/>
                <a:gd name="connsiteX14" fmla="*/ 0 w 252235"/>
                <a:gd name="connsiteY14" fmla="*/ 11865 h 126446"/>
                <a:gd name="connsiteX15" fmla="*/ 48017 w 252235"/>
                <a:gd name="connsiteY15" fmla="*/ 3435 h 126446"/>
                <a:gd name="connsiteX16" fmla="*/ 83571 w 252235"/>
                <a:gd name="connsiteY16" fmla="*/ 18829 h 126446"/>
                <a:gd name="connsiteX17" fmla="*/ 130488 w 252235"/>
                <a:gd name="connsiteY17" fmla="*/ 52917 h 126446"/>
                <a:gd name="connsiteX18" fmla="*/ 174106 w 252235"/>
                <a:gd name="connsiteY18" fmla="*/ 82974 h 126446"/>
                <a:gd name="connsiteX19" fmla="*/ 194999 w 252235"/>
                <a:gd name="connsiteY19" fmla="*/ 87739 h 126446"/>
                <a:gd name="connsiteX20" fmla="*/ 251812 w 252235"/>
                <a:gd name="connsiteY20" fmla="*/ 115596 h 126446"/>
                <a:gd name="connsiteX21" fmla="*/ 251812 w 252235"/>
                <a:gd name="connsiteY21" fmla="*/ 120361 h 12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2235" h="126446">
                  <a:moveTo>
                    <a:pt x="251812" y="120361"/>
                  </a:moveTo>
                  <a:cubicBezTo>
                    <a:pt x="237517" y="133556"/>
                    <a:pt x="223222" y="121460"/>
                    <a:pt x="209294" y="119627"/>
                  </a:cubicBezTo>
                  <a:cubicBezTo>
                    <a:pt x="205262" y="119261"/>
                    <a:pt x="201230" y="115596"/>
                    <a:pt x="197198" y="113763"/>
                  </a:cubicBezTo>
                  <a:cubicBezTo>
                    <a:pt x="188401" y="109731"/>
                    <a:pt x="183269" y="109364"/>
                    <a:pt x="177771" y="117428"/>
                  </a:cubicBezTo>
                  <a:cubicBezTo>
                    <a:pt x="175572" y="120361"/>
                    <a:pt x="170807" y="122560"/>
                    <a:pt x="168241" y="118895"/>
                  </a:cubicBezTo>
                  <a:cubicBezTo>
                    <a:pt x="166775" y="116695"/>
                    <a:pt x="168608" y="111564"/>
                    <a:pt x="170440" y="108631"/>
                  </a:cubicBezTo>
                  <a:cubicBezTo>
                    <a:pt x="172273" y="106065"/>
                    <a:pt x="181437" y="108998"/>
                    <a:pt x="176305" y="101667"/>
                  </a:cubicBezTo>
                  <a:cubicBezTo>
                    <a:pt x="174472" y="99101"/>
                    <a:pt x="168608" y="97269"/>
                    <a:pt x="165309" y="98002"/>
                  </a:cubicBezTo>
                  <a:cubicBezTo>
                    <a:pt x="146615" y="103500"/>
                    <a:pt x="131954" y="98002"/>
                    <a:pt x="118759" y="84440"/>
                  </a:cubicBezTo>
                  <a:cubicBezTo>
                    <a:pt x="113627" y="79308"/>
                    <a:pt x="108129" y="73810"/>
                    <a:pt x="101898" y="70878"/>
                  </a:cubicBezTo>
                  <a:cubicBezTo>
                    <a:pt x="91268" y="65746"/>
                    <a:pt x="88702" y="59149"/>
                    <a:pt x="94200" y="48886"/>
                  </a:cubicBezTo>
                  <a:cubicBezTo>
                    <a:pt x="97866" y="42288"/>
                    <a:pt x="95667" y="35690"/>
                    <a:pt x="88336" y="38989"/>
                  </a:cubicBezTo>
                  <a:cubicBezTo>
                    <a:pt x="72575" y="45953"/>
                    <a:pt x="56813" y="52184"/>
                    <a:pt x="39220" y="50352"/>
                  </a:cubicBezTo>
                  <a:cubicBezTo>
                    <a:pt x="38853" y="50352"/>
                    <a:pt x="37754" y="52184"/>
                    <a:pt x="37387" y="53284"/>
                  </a:cubicBezTo>
                  <a:cubicBezTo>
                    <a:pt x="22359" y="41921"/>
                    <a:pt x="10630" y="27260"/>
                    <a:pt x="0" y="11865"/>
                  </a:cubicBezTo>
                  <a:cubicBezTo>
                    <a:pt x="9163" y="502"/>
                    <a:pt x="32255" y="-3530"/>
                    <a:pt x="48017" y="3435"/>
                  </a:cubicBezTo>
                  <a:cubicBezTo>
                    <a:pt x="58646" y="11499"/>
                    <a:pt x="68909" y="16264"/>
                    <a:pt x="83571" y="18829"/>
                  </a:cubicBezTo>
                  <a:cubicBezTo>
                    <a:pt x="102264" y="21762"/>
                    <a:pt x="120958" y="31292"/>
                    <a:pt x="130488" y="52917"/>
                  </a:cubicBezTo>
                  <a:cubicBezTo>
                    <a:pt x="138185" y="70145"/>
                    <a:pt x="154313" y="80774"/>
                    <a:pt x="174106" y="82974"/>
                  </a:cubicBezTo>
                  <a:cubicBezTo>
                    <a:pt x="181070" y="84073"/>
                    <a:pt x="188034" y="85906"/>
                    <a:pt x="194999" y="87739"/>
                  </a:cubicBezTo>
                  <a:cubicBezTo>
                    <a:pt x="211126" y="102400"/>
                    <a:pt x="231652" y="108265"/>
                    <a:pt x="251812" y="115596"/>
                  </a:cubicBezTo>
                  <a:cubicBezTo>
                    <a:pt x="252179" y="116695"/>
                    <a:pt x="252545" y="118528"/>
                    <a:pt x="251812" y="120361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46278702-98B9-4DB3-8517-6DA0902E8FAA}"/>
                </a:ext>
              </a:extLst>
            </p:cNvPr>
            <p:cNvSpPr/>
            <p:nvPr/>
          </p:nvSpPr>
          <p:spPr>
            <a:xfrm>
              <a:off x="11980223" y="7245829"/>
              <a:ext cx="183382" cy="123909"/>
            </a:xfrm>
            <a:custGeom>
              <a:avLst/>
              <a:gdLst>
                <a:gd name="connsiteX0" fmla="*/ 181850 w 183382"/>
                <a:gd name="connsiteY0" fmla="*/ 33688 h 123909"/>
                <a:gd name="connsiteX1" fmla="*/ 64924 w 183382"/>
                <a:gd name="connsiteY1" fmla="*/ 123123 h 123909"/>
                <a:gd name="connsiteX2" fmla="*/ 67123 w 183382"/>
                <a:gd name="connsiteY2" fmla="*/ 96732 h 123909"/>
                <a:gd name="connsiteX3" fmla="*/ 40000 w 183382"/>
                <a:gd name="connsiteY3" fmla="*/ 107362 h 123909"/>
                <a:gd name="connsiteX4" fmla="*/ 1513 w 183382"/>
                <a:gd name="connsiteY4" fmla="*/ 120191 h 123909"/>
                <a:gd name="connsiteX5" fmla="*/ 780 w 183382"/>
                <a:gd name="connsiteY5" fmla="*/ 119458 h 123909"/>
                <a:gd name="connsiteX6" fmla="*/ 9577 w 183382"/>
                <a:gd name="connsiteY6" fmla="*/ 104430 h 123909"/>
                <a:gd name="connsiteX7" fmla="*/ 10310 w 183382"/>
                <a:gd name="connsiteY7" fmla="*/ 79139 h 123909"/>
                <a:gd name="connsiteX8" fmla="*/ 47 w 183382"/>
                <a:gd name="connsiteY8" fmla="*/ 56047 h 123909"/>
                <a:gd name="connsiteX9" fmla="*/ 19840 w 183382"/>
                <a:gd name="connsiteY9" fmla="*/ 59712 h 123909"/>
                <a:gd name="connsiteX10" fmla="*/ 48796 w 183382"/>
                <a:gd name="connsiteY10" fmla="*/ 54947 h 123909"/>
                <a:gd name="connsiteX11" fmla="*/ 67490 w 183382"/>
                <a:gd name="connsiteY11" fmla="*/ 49816 h 123909"/>
                <a:gd name="connsiteX12" fmla="*/ 83618 w 183382"/>
                <a:gd name="connsiteY12" fmla="*/ 47250 h 123909"/>
                <a:gd name="connsiteX13" fmla="*/ 87650 w 183382"/>
                <a:gd name="connsiteY13" fmla="*/ 44317 h 123909"/>
                <a:gd name="connsiteX14" fmla="*/ 95713 w 183382"/>
                <a:gd name="connsiteY14" fmla="*/ 53115 h 123909"/>
                <a:gd name="connsiteX15" fmla="*/ 89116 w 183382"/>
                <a:gd name="connsiteY15" fmla="*/ 68876 h 123909"/>
                <a:gd name="connsiteX16" fmla="*/ 102311 w 183382"/>
                <a:gd name="connsiteY16" fmla="*/ 70342 h 123909"/>
                <a:gd name="connsiteX17" fmla="*/ 122104 w 183382"/>
                <a:gd name="connsiteY17" fmla="*/ 67410 h 123909"/>
                <a:gd name="connsiteX18" fmla="*/ 131268 w 183382"/>
                <a:gd name="connsiteY18" fmla="*/ 56047 h 123909"/>
                <a:gd name="connsiteX19" fmla="*/ 136399 w 183382"/>
                <a:gd name="connsiteY19" fmla="*/ 30022 h 123909"/>
                <a:gd name="connsiteX20" fmla="*/ 138232 w 183382"/>
                <a:gd name="connsiteY20" fmla="*/ 20859 h 123909"/>
                <a:gd name="connsiteX21" fmla="*/ 156925 w 183382"/>
                <a:gd name="connsiteY21" fmla="*/ 3632 h 123909"/>
                <a:gd name="connsiteX22" fmla="*/ 169754 w 183382"/>
                <a:gd name="connsiteY22" fmla="*/ 3265 h 123909"/>
                <a:gd name="connsiteX23" fmla="*/ 180750 w 183382"/>
                <a:gd name="connsiteY23" fmla="*/ 18293 h 123909"/>
                <a:gd name="connsiteX24" fmla="*/ 181850 w 183382"/>
                <a:gd name="connsiteY24" fmla="*/ 33688 h 1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3382" h="123909">
                  <a:moveTo>
                    <a:pt x="181850" y="33688"/>
                  </a:moveTo>
                  <a:cubicBezTo>
                    <a:pt x="152160" y="75473"/>
                    <a:pt x="109275" y="100398"/>
                    <a:pt x="64924" y="123123"/>
                  </a:cubicBezTo>
                  <a:cubicBezTo>
                    <a:pt x="53928" y="113593"/>
                    <a:pt x="68956" y="106996"/>
                    <a:pt x="67123" y="96732"/>
                  </a:cubicBezTo>
                  <a:cubicBezTo>
                    <a:pt x="56127" y="94533"/>
                    <a:pt x="48430" y="99298"/>
                    <a:pt x="40000" y="107362"/>
                  </a:cubicBezTo>
                  <a:cubicBezTo>
                    <a:pt x="29736" y="117259"/>
                    <a:pt x="19107" y="130454"/>
                    <a:pt x="1513" y="120191"/>
                  </a:cubicBezTo>
                  <a:lnTo>
                    <a:pt x="780" y="119458"/>
                  </a:lnTo>
                  <a:cubicBezTo>
                    <a:pt x="-320" y="112127"/>
                    <a:pt x="7744" y="109928"/>
                    <a:pt x="9577" y="104430"/>
                  </a:cubicBezTo>
                  <a:cubicBezTo>
                    <a:pt x="12509" y="95999"/>
                    <a:pt x="19107" y="87936"/>
                    <a:pt x="10310" y="79139"/>
                  </a:cubicBezTo>
                  <a:cubicBezTo>
                    <a:pt x="7378" y="71075"/>
                    <a:pt x="-686" y="65577"/>
                    <a:pt x="47" y="56047"/>
                  </a:cubicBezTo>
                  <a:cubicBezTo>
                    <a:pt x="7744" y="51282"/>
                    <a:pt x="13609" y="54214"/>
                    <a:pt x="19840" y="59712"/>
                  </a:cubicBezTo>
                  <a:cubicBezTo>
                    <a:pt x="35235" y="72541"/>
                    <a:pt x="40000" y="71808"/>
                    <a:pt x="48796" y="54947"/>
                  </a:cubicBezTo>
                  <a:cubicBezTo>
                    <a:pt x="53928" y="45051"/>
                    <a:pt x="60159" y="47616"/>
                    <a:pt x="67490" y="49816"/>
                  </a:cubicBezTo>
                  <a:cubicBezTo>
                    <a:pt x="73721" y="53481"/>
                    <a:pt x="79219" y="54581"/>
                    <a:pt x="83618" y="47250"/>
                  </a:cubicBezTo>
                  <a:cubicBezTo>
                    <a:pt x="84717" y="45784"/>
                    <a:pt x="86183" y="45051"/>
                    <a:pt x="87650" y="44317"/>
                  </a:cubicBezTo>
                  <a:cubicBezTo>
                    <a:pt x="92781" y="45051"/>
                    <a:pt x="94614" y="48716"/>
                    <a:pt x="95713" y="53115"/>
                  </a:cubicBezTo>
                  <a:cubicBezTo>
                    <a:pt x="95713" y="58979"/>
                    <a:pt x="91682" y="63378"/>
                    <a:pt x="89116" y="68876"/>
                  </a:cubicBezTo>
                  <a:cubicBezTo>
                    <a:pt x="93514" y="71808"/>
                    <a:pt x="98279" y="67410"/>
                    <a:pt x="102311" y="70342"/>
                  </a:cubicBezTo>
                  <a:cubicBezTo>
                    <a:pt x="110008" y="76206"/>
                    <a:pt x="116240" y="72541"/>
                    <a:pt x="122104" y="67410"/>
                  </a:cubicBezTo>
                  <a:cubicBezTo>
                    <a:pt x="125770" y="64111"/>
                    <a:pt x="126869" y="57879"/>
                    <a:pt x="131268" y="56047"/>
                  </a:cubicBezTo>
                  <a:cubicBezTo>
                    <a:pt x="145929" y="49449"/>
                    <a:pt x="149228" y="42118"/>
                    <a:pt x="136399" y="30022"/>
                  </a:cubicBezTo>
                  <a:cubicBezTo>
                    <a:pt x="133467" y="27457"/>
                    <a:pt x="133833" y="22325"/>
                    <a:pt x="138232" y="20859"/>
                  </a:cubicBezTo>
                  <a:cubicBezTo>
                    <a:pt x="147029" y="17560"/>
                    <a:pt x="152160" y="11329"/>
                    <a:pt x="156925" y="3632"/>
                  </a:cubicBezTo>
                  <a:cubicBezTo>
                    <a:pt x="160224" y="-1866"/>
                    <a:pt x="165356" y="-400"/>
                    <a:pt x="169754" y="3265"/>
                  </a:cubicBezTo>
                  <a:cubicBezTo>
                    <a:pt x="174519" y="7297"/>
                    <a:pt x="177452" y="13162"/>
                    <a:pt x="180750" y="18293"/>
                  </a:cubicBezTo>
                  <a:cubicBezTo>
                    <a:pt x="184049" y="23058"/>
                    <a:pt x="184049" y="28190"/>
                    <a:pt x="181850" y="33688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1A3607D-E289-4AFB-80DC-F246F558E89A}"/>
                </a:ext>
              </a:extLst>
            </p:cNvPr>
            <p:cNvSpPr/>
            <p:nvPr/>
          </p:nvSpPr>
          <p:spPr>
            <a:xfrm>
              <a:off x="10508250" y="4504178"/>
              <a:ext cx="113211" cy="117932"/>
            </a:xfrm>
            <a:custGeom>
              <a:avLst/>
              <a:gdLst>
                <a:gd name="connsiteX0" fmla="*/ 83937 w 113211"/>
                <a:gd name="connsiteY0" fmla="*/ 2107 h 117932"/>
                <a:gd name="connsiteX1" fmla="*/ 105930 w 113211"/>
                <a:gd name="connsiteY1" fmla="*/ 14569 h 117932"/>
                <a:gd name="connsiteX2" fmla="*/ 102997 w 113211"/>
                <a:gd name="connsiteY2" fmla="*/ 33629 h 117932"/>
                <a:gd name="connsiteX3" fmla="*/ 83571 w 113211"/>
                <a:gd name="connsiteY3" fmla="*/ 46458 h 117932"/>
                <a:gd name="connsiteX4" fmla="*/ 89802 w 113211"/>
                <a:gd name="connsiteY4" fmla="*/ 67717 h 117932"/>
                <a:gd name="connsiteX5" fmla="*/ 89435 w 113211"/>
                <a:gd name="connsiteY5" fmla="*/ 76147 h 117932"/>
                <a:gd name="connsiteX6" fmla="*/ 57180 w 113211"/>
                <a:gd name="connsiteY6" fmla="*/ 104738 h 117932"/>
                <a:gd name="connsiteX7" fmla="*/ 55347 w 113211"/>
                <a:gd name="connsiteY7" fmla="*/ 106570 h 117932"/>
                <a:gd name="connsiteX8" fmla="*/ 31889 w 113211"/>
                <a:gd name="connsiteY8" fmla="*/ 117933 h 117932"/>
                <a:gd name="connsiteX9" fmla="*/ 26757 w 113211"/>
                <a:gd name="connsiteY9" fmla="*/ 116467 h 117932"/>
                <a:gd name="connsiteX10" fmla="*/ 0 w 113211"/>
                <a:gd name="connsiteY10" fmla="*/ 107670 h 117932"/>
                <a:gd name="connsiteX11" fmla="*/ 22725 w 113211"/>
                <a:gd name="connsiteY11" fmla="*/ 47924 h 117932"/>
                <a:gd name="connsiteX12" fmla="*/ 24558 w 113211"/>
                <a:gd name="connsiteY12" fmla="*/ 47191 h 117932"/>
                <a:gd name="connsiteX13" fmla="*/ 43252 w 113211"/>
                <a:gd name="connsiteY13" fmla="*/ 49390 h 117932"/>
                <a:gd name="connsiteX14" fmla="*/ 30056 w 113211"/>
                <a:gd name="connsiteY14" fmla="*/ 36561 h 117932"/>
                <a:gd name="connsiteX15" fmla="*/ 22359 w 113211"/>
                <a:gd name="connsiteY15" fmla="*/ 26665 h 117932"/>
                <a:gd name="connsiteX16" fmla="*/ 69276 w 113211"/>
                <a:gd name="connsiteY16" fmla="*/ 3206 h 117932"/>
                <a:gd name="connsiteX17" fmla="*/ 83937 w 113211"/>
                <a:gd name="connsiteY17" fmla="*/ 2107 h 11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211" h="117932">
                  <a:moveTo>
                    <a:pt x="83937" y="2107"/>
                  </a:moveTo>
                  <a:cubicBezTo>
                    <a:pt x="93467" y="2107"/>
                    <a:pt x="100065" y="8704"/>
                    <a:pt x="105930" y="14569"/>
                  </a:cubicBezTo>
                  <a:cubicBezTo>
                    <a:pt x="112161" y="20800"/>
                    <a:pt x="119858" y="29964"/>
                    <a:pt x="102997" y="33629"/>
                  </a:cubicBezTo>
                  <a:cubicBezTo>
                    <a:pt x="94934" y="35462"/>
                    <a:pt x="92734" y="46091"/>
                    <a:pt x="83571" y="46458"/>
                  </a:cubicBezTo>
                  <a:cubicBezTo>
                    <a:pt x="85404" y="53789"/>
                    <a:pt x="86137" y="61853"/>
                    <a:pt x="89802" y="67717"/>
                  </a:cubicBezTo>
                  <a:cubicBezTo>
                    <a:pt x="92368" y="71749"/>
                    <a:pt x="93467" y="75414"/>
                    <a:pt x="89435" y="76147"/>
                  </a:cubicBezTo>
                  <a:cubicBezTo>
                    <a:pt x="71842" y="78347"/>
                    <a:pt x="70375" y="97773"/>
                    <a:pt x="57180" y="104738"/>
                  </a:cubicBezTo>
                  <a:cubicBezTo>
                    <a:pt x="56447" y="105471"/>
                    <a:pt x="56080" y="105837"/>
                    <a:pt x="55347" y="106570"/>
                  </a:cubicBezTo>
                  <a:cubicBezTo>
                    <a:pt x="47283" y="109869"/>
                    <a:pt x="40319" y="115001"/>
                    <a:pt x="31889" y="117933"/>
                  </a:cubicBezTo>
                  <a:cubicBezTo>
                    <a:pt x="30056" y="117933"/>
                    <a:pt x="28590" y="117566"/>
                    <a:pt x="26757" y="116467"/>
                  </a:cubicBezTo>
                  <a:cubicBezTo>
                    <a:pt x="17960" y="113534"/>
                    <a:pt x="8797" y="110602"/>
                    <a:pt x="0" y="107670"/>
                  </a:cubicBezTo>
                  <a:cubicBezTo>
                    <a:pt x="23825" y="94108"/>
                    <a:pt x="19427" y="69550"/>
                    <a:pt x="22725" y="47924"/>
                  </a:cubicBezTo>
                  <a:cubicBezTo>
                    <a:pt x="23458" y="47557"/>
                    <a:pt x="23825" y="47557"/>
                    <a:pt x="24558" y="47191"/>
                  </a:cubicBezTo>
                  <a:cubicBezTo>
                    <a:pt x="31156" y="46091"/>
                    <a:pt x="38487" y="58920"/>
                    <a:pt x="43252" y="49390"/>
                  </a:cubicBezTo>
                  <a:cubicBezTo>
                    <a:pt x="46550" y="42426"/>
                    <a:pt x="33722" y="42059"/>
                    <a:pt x="30056" y="36561"/>
                  </a:cubicBezTo>
                  <a:cubicBezTo>
                    <a:pt x="27490" y="33262"/>
                    <a:pt x="24925" y="29964"/>
                    <a:pt x="22359" y="26665"/>
                  </a:cubicBezTo>
                  <a:cubicBezTo>
                    <a:pt x="39586" y="22266"/>
                    <a:pt x="54981" y="13469"/>
                    <a:pt x="69276" y="3206"/>
                  </a:cubicBezTo>
                  <a:cubicBezTo>
                    <a:pt x="74407" y="-459"/>
                    <a:pt x="79172" y="-1192"/>
                    <a:pt x="83937" y="2107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DF17CF4D-B4FF-41BE-B0B6-B0D09D938804}"/>
                </a:ext>
              </a:extLst>
            </p:cNvPr>
            <p:cNvSpPr/>
            <p:nvPr/>
          </p:nvSpPr>
          <p:spPr>
            <a:xfrm>
              <a:off x="12591411" y="6096696"/>
              <a:ext cx="80883" cy="311557"/>
            </a:xfrm>
            <a:custGeom>
              <a:avLst/>
              <a:gdLst>
                <a:gd name="connsiteX0" fmla="*/ 17472 w 80883"/>
                <a:gd name="connsiteY0" fmla="*/ 311558 h 311557"/>
                <a:gd name="connsiteX1" fmla="*/ 2078 w 80883"/>
                <a:gd name="connsiteY1" fmla="*/ 311191 h 311557"/>
                <a:gd name="connsiteX2" fmla="*/ 6476 w 80883"/>
                <a:gd name="connsiteY2" fmla="*/ 265741 h 311557"/>
                <a:gd name="connsiteX3" fmla="*/ 42397 w 80883"/>
                <a:gd name="connsiteY3" fmla="*/ 46184 h 311557"/>
                <a:gd name="connsiteX4" fmla="*/ 47162 w 80883"/>
                <a:gd name="connsiteY4" fmla="*/ 24192 h 311557"/>
                <a:gd name="connsiteX5" fmla="*/ 55226 w 80883"/>
                <a:gd name="connsiteY5" fmla="*/ 14662 h 311557"/>
                <a:gd name="connsiteX6" fmla="*/ 70620 w 80883"/>
                <a:gd name="connsiteY6" fmla="*/ 12096 h 311557"/>
                <a:gd name="connsiteX7" fmla="*/ 80883 w 80883"/>
                <a:gd name="connsiteY7" fmla="*/ 0 h 311557"/>
                <a:gd name="connsiteX8" fmla="*/ 73919 w 80883"/>
                <a:gd name="connsiteY8" fmla="*/ 45084 h 311557"/>
                <a:gd name="connsiteX9" fmla="*/ 63290 w 80883"/>
                <a:gd name="connsiteY9" fmla="*/ 42885 h 311557"/>
                <a:gd name="connsiteX10" fmla="*/ 72820 w 80883"/>
                <a:gd name="connsiteY10" fmla="*/ 52782 h 311557"/>
                <a:gd name="connsiteX11" fmla="*/ 69521 w 80883"/>
                <a:gd name="connsiteY11" fmla="*/ 74774 h 311557"/>
                <a:gd name="connsiteX12" fmla="*/ 64756 w 80883"/>
                <a:gd name="connsiteY12" fmla="*/ 74407 h 311557"/>
                <a:gd name="connsiteX13" fmla="*/ 64756 w 80883"/>
                <a:gd name="connsiteY13" fmla="*/ 75507 h 311557"/>
                <a:gd name="connsiteX14" fmla="*/ 66955 w 80883"/>
                <a:gd name="connsiteY14" fmla="*/ 94567 h 311557"/>
                <a:gd name="connsiteX15" fmla="*/ 17472 w 80883"/>
                <a:gd name="connsiteY15" fmla="*/ 311558 h 3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883" h="311557">
                  <a:moveTo>
                    <a:pt x="17472" y="311558"/>
                  </a:moveTo>
                  <a:cubicBezTo>
                    <a:pt x="12707" y="304227"/>
                    <a:pt x="7209" y="308992"/>
                    <a:pt x="2078" y="311191"/>
                  </a:cubicBezTo>
                  <a:cubicBezTo>
                    <a:pt x="-3054" y="295430"/>
                    <a:pt x="2444" y="280036"/>
                    <a:pt x="6476" y="265741"/>
                  </a:cubicBezTo>
                  <a:cubicBezTo>
                    <a:pt x="24803" y="193533"/>
                    <a:pt x="41297" y="120958"/>
                    <a:pt x="42397" y="46184"/>
                  </a:cubicBezTo>
                  <a:cubicBezTo>
                    <a:pt x="42397" y="38487"/>
                    <a:pt x="44230" y="31156"/>
                    <a:pt x="47162" y="24192"/>
                  </a:cubicBezTo>
                  <a:cubicBezTo>
                    <a:pt x="48995" y="20160"/>
                    <a:pt x="51194" y="16494"/>
                    <a:pt x="55226" y="14662"/>
                  </a:cubicBezTo>
                  <a:cubicBezTo>
                    <a:pt x="61090" y="18327"/>
                    <a:pt x="66955" y="25291"/>
                    <a:pt x="70620" y="12096"/>
                  </a:cubicBezTo>
                  <a:cubicBezTo>
                    <a:pt x="72087" y="7331"/>
                    <a:pt x="77218" y="4032"/>
                    <a:pt x="80883" y="0"/>
                  </a:cubicBezTo>
                  <a:cubicBezTo>
                    <a:pt x="79051" y="15028"/>
                    <a:pt x="78684" y="30423"/>
                    <a:pt x="73919" y="45084"/>
                  </a:cubicBezTo>
                  <a:cubicBezTo>
                    <a:pt x="70254" y="45817"/>
                    <a:pt x="67322" y="42885"/>
                    <a:pt x="63290" y="42885"/>
                  </a:cubicBezTo>
                  <a:cubicBezTo>
                    <a:pt x="68055" y="44718"/>
                    <a:pt x="70620" y="48383"/>
                    <a:pt x="72820" y="52782"/>
                  </a:cubicBezTo>
                  <a:cubicBezTo>
                    <a:pt x="69521" y="59746"/>
                    <a:pt x="69887" y="67077"/>
                    <a:pt x="69521" y="74774"/>
                  </a:cubicBezTo>
                  <a:cubicBezTo>
                    <a:pt x="67688" y="75873"/>
                    <a:pt x="66222" y="74774"/>
                    <a:pt x="64756" y="74407"/>
                  </a:cubicBezTo>
                  <a:cubicBezTo>
                    <a:pt x="62923" y="73674"/>
                    <a:pt x="64756" y="75507"/>
                    <a:pt x="64756" y="75507"/>
                  </a:cubicBezTo>
                  <a:cubicBezTo>
                    <a:pt x="69154" y="81372"/>
                    <a:pt x="69154" y="87969"/>
                    <a:pt x="66955" y="94567"/>
                  </a:cubicBezTo>
                  <a:cubicBezTo>
                    <a:pt x="54493" y="167142"/>
                    <a:pt x="39465" y="240083"/>
                    <a:pt x="17472" y="311558"/>
                  </a:cubicBezTo>
                  <a:close/>
                </a:path>
              </a:pathLst>
            </a:custGeom>
            <a:solidFill>
              <a:srgbClr val="A794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A1BD1B3-F5B5-489E-B216-FB816E493BEB}"/>
                </a:ext>
              </a:extLst>
            </p:cNvPr>
            <p:cNvSpPr/>
            <p:nvPr/>
          </p:nvSpPr>
          <p:spPr>
            <a:xfrm>
              <a:off x="11669356" y="4007353"/>
              <a:ext cx="210848" cy="131901"/>
            </a:xfrm>
            <a:custGeom>
              <a:avLst/>
              <a:gdLst>
                <a:gd name="connsiteX0" fmla="*/ 210849 w 210848"/>
                <a:gd name="connsiteY0" fmla="*/ 127629 h 131901"/>
                <a:gd name="connsiteX1" fmla="*/ 196187 w 210848"/>
                <a:gd name="connsiteY1" fmla="*/ 128728 h 131901"/>
                <a:gd name="connsiteX2" fmla="*/ 163199 w 210848"/>
                <a:gd name="connsiteY2" fmla="*/ 97206 h 131901"/>
                <a:gd name="connsiteX3" fmla="*/ 120680 w 210848"/>
                <a:gd name="connsiteY3" fmla="*/ 78879 h 131901"/>
                <a:gd name="connsiteX4" fmla="*/ 78162 w 210848"/>
                <a:gd name="connsiteY4" fmla="*/ 67883 h 131901"/>
                <a:gd name="connsiteX5" fmla="*/ 62400 w 210848"/>
                <a:gd name="connsiteY5" fmla="*/ 63851 h 131901"/>
                <a:gd name="connsiteX6" fmla="*/ 45173 w 210848"/>
                <a:gd name="connsiteY6" fmla="*/ 53588 h 131901"/>
                <a:gd name="connsiteX7" fmla="*/ 29412 w 210848"/>
                <a:gd name="connsiteY7" fmla="*/ 48823 h 131901"/>
                <a:gd name="connsiteX8" fmla="*/ 27579 w 210848"/>
                <a:gd name="connsiteY8" fmla="*/ 62018 h 131901"/>
                <a:gd name="connsiteX9" fmla="*/ 21348 w 210848"/>
                <a:gd name="connsiteY9" fmla="*/ 96840 h 131901"/>
                <a:gd name="connsiteX10" fmla="*/ 455 w 210848"/>
                <a:gd name="connsiteY10" fmla="*/ 78513 h 131901"/>
                <a:gd name="connsiteX11" fmla="*/ 1555 w 210848"/>
                <a:gd name="connsiteY11" fmla="*/ 57986 h 131901"/>
                <a:gd name="connsiteX12" fmla="*/ 3021 w 210848"/>
                <a:gd name="connsiteY12" fmla="*/ 48456 h 131901"/>
                <a:gd name="connsiteX13" fmla="*/ 41141 w 210848"/>
                <a:gd name="connsiteY13" fmla="*/ 8137 h 131901"/>
                <a:gd name="connsiteX14" fmla="*/ 44807 w 210848"/>
                <a:gd name="connsiteY14" fmla="*/ 7038 h 131901"/>
                <a:gd name="connsiteX15" fmla="*/ 71931 w 210848"/>
                <a:gd name="connsiteY15" fmla="*/ 4472 h 131901"/>
                <a:gd name="connsiteX16" fmla="*/ 77062 w 210848"/>
                <a:gd name="connsiteY16" fmla="*/ 41492 h 131901"/>
                <a:gd name="connsiteX17" fmla="*/ 74130 w 210848"/>
                <a:gd name="connsiteY17" fmla="*/ 57986 h 131901"/>
                <a:gd name="connsiteX18" fmla="*/ 94656 w 210848"/>
                <a:gd name="connsiteY18" fmla="*/ 64218 h 131901"/>
                <a:gd name="connsiteX19" fmla="*/ 166497 w 210848"/>
                <a:gd name="connsiteY19" fmla="*/ 85843 h 131901"/>
                <a:gd name="connsiteX20" fmla="*/ 210849 w 210848"/>
                <a:gd name="connsiteY20" fmla="*/ 127629 h 1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0848" h="131901">
                  <a:moveTo>
                    <a:pt x="210849" y="127629"/>
                  </a:moveTo>
                  <a:cubicBezTo>
                    <a:pt x="206450" y="133127"/>
                    <a:pt x="198753" y="133127"/>
                    <a:pt x="196187" y="128728"/>
                  </a:cubicBezTo>
                  <a:cubicBezTo>
                    <a:pt x="187757" y="114433"/>
                    <a:pt x="170163" y="109302"/>
                    <a:pt x="163199" y="97206"/>
                  </a:cubicBezTo>
                  <a:cubicBezTo>
                    <a:pt x="152569" y="78146"/>
                    <a:pt x="134975" y="78513"/>
                    <a:pt x="120680" y="78879"/>
                  </a:cubicBezTo>
                  <a:cubicBezTo>
                    <a:pt x="104552" y="79246"/>
                    <a:pt x="91357" y="74481"/>
                    <a:pt x="78162" y="67883"/>
                  </a:cubicBezTo>
                  <a:cubicBezTo>
                    <a:pt x="72664" y="65317"/>
                    <a:pt x="67899" y="63484"/>
                    <a:pt x="62400" y="63851"/>
                  </a:cubicBezTo>
                  <a:cubicBezTo>
                    <a:pt x="54337" y="64218"/>
                    <a:pt x="47739" y="63118"/>
                    <a:pt x="45173" y="53588"/>
                  </a:cubicBezTo>
                  <a:cubicBezTo>
                    <a:pt x="42974" y="45891"/>
                    <a:pt x="36010" y="46624"/>
                    <a:pt x="29412" y="48823"/>
                  </a:cubicBezTo>
                  <a:cubicBezTo>
                    <a:pt x="19515" y="52122"/>
                    <a:pt x="26480" y="57620"/>
                    <a:pt x="27579" y="62018"/>
                  </a:cubicBezTo>
                  <a:cubicBezTo>
                    <a:pt x="31245" y="74481"/>
                    <a:pt x="13651" y="82545"/>
                    <a:pt x="21348" y="96840"/>
                  </a:cubicBezTo>
                  <a:cubicBezTo>
                    <a:pt x="16217" y="86943"/>
                    <a:pt x="8153" y="82911"/>
                    <a:pt x="455" y="78513"/>
                  </a:cubicBezTo>
                  <a:cubicBezTo>
                    <a:pt x="-644" y="71548"/>
                    <a:pt x="455" y="64584"/>
                    <a:pt x="1555" y="57986"/>
                  </a:cubicBezTo>
                  <a:cubicBezTo>
                    <a:pt x="822" y="54688"/>
                    <a:pt x="1189" y="51389"/>
                    <a:pt x="3021" y="48456"/>
                  </a:cubicBezTo>
                  <a:cubicBezTo>
                    <a:pt x="21348" y="40393"/>
                    <a:pt x="35643" y="28297"/>
                    <a:pt x="41141" y="8137"/>
                  </a:cubicBezTo>
                  <a:cubicBezTo>
                    <a:pt x="42241" y="7771"/>
                    <a:pt x="43707" y="7404"/>
                    <a:pt x="44807" y="7038"/>
                  </a:cubicBezTo>
                  <a:cubicBezTo>
                    <a:pt x="53604" y="4472"/>
                    <a:pt x="63134" y="-5791"/>
                    <a:pt x="71931" y="4472"/>
                  </a:cubicBezTo>
                  <a:cubicBezTo>
                    <a:pt x="80727" y="15101"/>
                    <a:pt x="81460" y="28663"/>
                    <a:pt x="77062" y="41492"/>
                  </a:cubicBezTo>
                  <a:cubicBezTo>
                    <a:pt x="74863" y="46990"/>
                    <a:pt x="68265" y="52122"/>
                    <a:pt x="74130" y="57986"/>
                  </a:cubicBezTo>
                  <a:cubicBezTo>
                    <a:pt x="79261" y="63484"/>
                    <a:pt x="87325" y="66783"/>
                    <a:pt x="94656" y="64218"/>
                  </a:cubicBezTo>
                  <a:cubicBezTo>
                    <a:pt x="124346" y="53954"/>
                    <a:pt x="144505" y="71915"/>
                    <a:pt x="166497" y="85843"/>
                  </a:cubicBezTo>
                  <a:cubicBezTo>
                    <a:pt x="183725" y="97206"/>
                    <a:pt x="193621" y="116266"/>
                    <a:pt x="210849" y="127629"/>
                  </a:cubicBezTo>
                  <a:close/>
                </a:path>
              </a:pathLst>
            </a:custGeom>
            <a:solidFill>
              <a:srgbClr val="CEB5A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ACC9AB86-F893-4DD0-936E-BC69898BC8BA}"/>
                </a:ext>
              </a:extLst>
            </p:cNvPr>
            <p:cNvSpPr/>
            <p:nvPr/>
          </p:nvSpPr>
          <p:spPr>
            <a:xfrm>
              <a:off x="12390819" y="6715169"/>
              <a:ext cx="101504" cy="212103"/>
            </a:xfrm>
            <a:custGeom>
              <a:avLst/>
              <a:gdLst>
                <a:gd name="connsiteX0" fmla="*/ 86110 w 101504"/>
                <a:gd name="connsiteY0" fmla="*/ 611 h 212103"/>
                <a:gd name="connsiteX1" fmla="*/ 93074 w 101504"/>
                <a:gd name="connsiteY1" fmla="*/ 12340 h 212103"/>
                <a:gd name="connsiteX2" fmla="*/ 101504 w 101504"/>
                <a:gd name="connsiteY2" fmla="*/ 30667 h 212103"/>
                <a:gd name="connsiteX3" fmla="*/ 86476 w 101504"/>
                <a:gd name="connsiteY3" fmla="*/ 70253 h 212103"/>
                <a:gd name="connsiteX4" fmla="*/ 60085 w 101504"/>
                <a:gd name="connsiteY4" fmla="*/ 128167 h 212103"/>
                <a:gd name="connsiteX5" fmla="*/ 41026 w 101504"/>
                <a:gd name="connsiteY5" fmla="*/ 133665 h 212103"/>
                <a:gd name="connsiteX6" fmla="*/ 29296 w 101504"/>
                <a:gd name="connsiteY6" fmla="*/ 161155 h 212103"/>
                <a:gd name="connsiteX7" fmla="*/ 36994 w 101504"/>
                <a:gd name="connsiteY7" fmla="*/ 177283 h 212103"/>
                <a:gd name="connsiteX8" fmla="*/ 19033 w 101504"/>
                <a:gd name="connsiteY8" fmla="*/ 212104 h 212103"/>
                <a:gd name="connsiteX9" fmla="*/ 1806 w 101504"/>
                <a:gd name="connsiteY9" fmla="*/ 181681 h 212103"/>
                <a:gd name="connsiteX10" fmla="*/ 13902 w 101504"/>
                <a:gd name="connsiteY10" fmla="*/ 131099 h 212103"/>
                <a:gd name="connsiteX11" fmla="*/ 23065 w 101504"/>
                <a:gd name="connsiteY11" fmla="*/ 117170 h 212103"/>
                <a:gd name="connsiteX12" fmla="*/ 39926 w 101504"/>
                <a:gd name="connsiteY12" fmla="*/ 88947 h 212103"/>
                <a:gd name="connsiteX13" fmla="*/ 56053 w 101504"/>
                <a:gd name="connsiteY13" fmla="*/ 69887 h 212103"/>
                <a:gd name="connsiteX14" fmla="*/ 54588 w 101504"/>
                <a:gd name="connsiteY14" fmla="*/ 64389 h 212103"/>
                <a:gd name="connsiteX15" fmla="*/ 53854 w 101504"/>
                <a:gd name="connsiteY15" fmla="*/ 56691 h 212103"/>
                <a:gd name="connsiteX16" fmla="*/ 76213 w 101504"/>
                <a:gd name="connsiteY16" fmla="*/ 4643 h 212103"/>
                <a:gd name="connsiteX17" fmla="*/ 86110 w 101504"/>
                <a:gd name="connsiteY17" fmla="*/ 611 h 2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504" h="212103">
                  <a:moveTo>
                    <a:pt x="86110" y="611"/>
                  </a:moveTo>
                  <a:cubicBezTo>
                    <a:pt x="88309" y="4643"/>
                    <a:pt x="94540" y="5743"/>
                    <a:pt x="93074" y="12340"/>
                  </a:cubicBezTo>
                  <a:cubicBezTo>
                    <a:pt x="91241" y="19305"/>
                    <a:pt x="96006" y="28101"/>
                    <a:pt x="101504" y="30667"/>
                  </a:cubicBezTo>
                  <a:cubicBezTo>
                    <a:pt x="99305" y="44962"/>
                    <a:pt x="94540" y="58891"/>
                    <a:pt x="86476" y="70253"/>
                  </a:cubicBezTo>
                  <a:cubicBezTo>
                    <a:pt x="73647" y="88214"/>
                    <a:pt x="71448" y="110206"/>
                    <a:pt x="60085" y="128167"/>
                  </a:cubicBezTo>
                  <a:cubicBezTo>
                    <a:pt x="50922" y="119736"/>
                    <a:pt x="45057" y="122668"/>
                    <a:pt x="41026" y="133665"/>
                  </a:cubicBezTo>
                  <a:cubicBezTo>
                    <a:pt x="37727" y="143195"/>
                    <a:pt x="34428" y="152725"/>
                    <a:pt x="29296" y="161155"/>
                  </a:cubicBezTo>
                  <a:cubicBezTo>
                    <a:pt x="23065" y="171785"/>
                    <a:pt x="27830" y="175450"/>
                    <a:pt x="36994" y="177283"/>
                  </a:cubicBezTo>
                  <a:cubicBezTo>
                    <a:pt x="31129" y="189012"/>
                    <a:pt x="25264" y="200375"/>
                    <a:pt x="19033" y="212104"/>
                  </a:cubicBezTo>
                  <a:cubicBezTo>
                    <a:pt x="10969" y="203307"/>
                    <a:pt x="15734" y="187179"/>
                    <a:pt x="1806" y="181681"/>
                  </a:cubicBezTo>
                  <a:cubicBezTo>
                    <a:pt x="-4792" y="162255"/>
                    <a:pt x="8404" y="147593"/>
                    <a:pt x="13902" y="131099"/>
                  </a:cubicBezTo>
                  <a:cubicBezTo>
                    <a:pt x="15734" y="125967"/>
                    <a:pt x="19766" y="121569"/>
                    <a:pt x="23065" y="117170"/>
                  </a:cubicBezTo>
                  <a:cubicBezTo>
                    <a:pt x="30029" y="108740"/>
                    <a:pt x="38093" y="101409"/>
                    <a:pt x="39926" y="88947"/>
                  </a:cubicBezTo>
                  <a:cubicBezTo>
                    <a:pt x="41026" y="80883"/>
                    <a:pt x="47257" y="73552"/>
                    <a:pt x="56053" y="69887"/>
                  </a:cubicBezTo>
                  <a:cubicBezTo>
                    <a:pt x="65217" y="65855"/>
                    <a:pt x="53121" y="66955"/>
                    <a:pt x="54588" y="64389"/>
                  </a:cubicBezTo>
                  <a:cubicBezTo>
                    <a:pt x="53488" y="61823"/>
                    <a:pt x="53121" y="59257"/>
                    <a:pt x="53854" y="56691"/>
                  </a:cubicBezTo>
                  <a:cubicBezTo>
                    <a:pt x="64117" y="40564"/>
                    <a:pt x="65217" y="20404"/>
                    <a:pt x="76213" y="4643"/>
                  </a:cubicBezTo>
                  <a:cubicBezTo>
                    <a:pt x="79146" y="1344"/>
                    <a:pt x="81711" y="-1221"/>
                    <a:pt x="86110" y="611"/>
                  </a:cubicBezTo>
                  <a:close/>
                </a:path>
              </a:pathLst>
            </a:custGeom>
            <a:solidFill>
              <a:srgbClr val="B1A5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72281616-C8F2-4704-927E-8B6813BC24BF}"/>
                </a:ext>
              </a:extLst>
            </p:cNvPr>
            <p:cNvSpPr/>
            <p:nvPr/>
          </p:nvSpPr>
          <p:spPr>
            <a:xfrm>
              <a:off x="10467012" y="7112223"/>
              <a:ext cx="129494" cy="129540"/>
            </a:xfrm>
            <a:custGeom>
              <a:avLst/>
              <a:gdLst>
                <a:gd name="connsiteX0" fmla="*/ 128474 w 129494"/>
                <a:gd name="connsiteY0" fmla="*/ 125875 h 129540"/>
                <a:gd name="connsiteX1" fmla="*/ 79725 w 129494"/>
                <a:gd name="connsiteY1" fmla="*/ 129540 h 129540"/>
                <a:gd name="connsiteX2" fmla="*/ 18513 w 129494"/>
                <a:gd name="connsiteY2" fmla="*/ 47069 h 129540"/>
                <a:gd name="connsiteX3" fmla="*/ 8616 w 129494"/>
                <a:gd name="connsiteY3" fmla="*/ 31674 h 129540"/>
                <a:gd name="connsiteX4" fmla="*/ 6050 w 129494"/>
                <a:gd name="connsiteY4" fmla="*/ 25077 h 129540"/>
                <a:gd name="connsiteX5" fmla="*/ 2385 w 129494"/>
                <a:gd name="connsiteY5" fmla="*/ 7116 h 129540"/>
                <a:gd name="connsiteX6" fmla="*/ 25477 w 129494"/>
                <a:gd name="connsiteY6" fmla="*/ 2352 h 129540"/>
                <a:gd name="connsiteX7" fmla="*/ 29509 w 129494"/>
                <a:gd name="connsiteY7" fmla="*/ 8949 h 129540"/>
                <a:gd name="connsiteX8" fmla="*/ 32074 w 129494"/>
                <a:gd name="connsiteY8" fmla="*/ 19945 h 129540"/>
                <a:gd name="connsiteX9" fmla="*/ 61031 w 129494"/>
                <a:gd name="connsiteY9" fmla="*/ 52201 h 129540"/>
                <a:gd name="connsiteX10" fmla="*/ 111613 w 129494"/>
                <a:gd name="connsiteY10" fmla="*/ 102050 h 129540"/>
                <a:gd name="connsiteX11" fmla="*/ 128474 w 129494"/>
                <a:gd name="connsiteY11" fmla="*/ 125875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94" h="129540">
                  <a:moveTo>
                    <a:pt x="128474" y="125875"/>
                  </a:moveTo>
                  <a:cubicBezTo>
                    <a:pt x="111613" y="117445"/>
                    <a:pt x="95852" y="125875"/>
                    <a:pt x="79725" y="129540"/>
                  </a:cubicBezTo>
                  <a:cubicBezTo>
                    <a:pt x="55899" y="104616"/>
                    <a:pt x="37573" y="75293"/>
                    <a:pt x="18513" y="47069"/>
                  </a:cubicBezTo>
                  <a:cubicBezTo>
                    <a:pt x="15214" y="41938"/>
                    <a:pt x="11915" y="36806"/>
                    <a:pt x="8616" y="31674"/>
                  </a:cubicBezTo>
                  <a:cubicBezTo>
                    <a:pt x="6783" y="29842"/>
                    <a:pt x="7150" y="27276"/>
                    <a:pt x="6050" y="25077"/>
                  </a:cubicBezTo>
                  <a:cubicBezTo>
                    <a:pt x="3851" y="19212"/>
                    <a:pt x="-3846" y="13348"/>
                    <a:pt x="2385" y="7116"/>
                  </a:cubicBezTo>
                  <a:cubicBezTo>
                    <a:pt x="8249" y="1252"/>
                    <a:pt x="16313" y="-2780"/>
                    <a:pt x="25477" y="2352"/>
                  </a:cubicBezTo>
                  <a:cubicBezTo>
                    <a:pt x="27309" y="4184"/>
                    <a:pt x="28776" y="6384"/>
                    <a:pt x="29509" y="8949"/>
                  </a:cubicBezTo>
                  <a:cubicBezTo>
                    <a:pt x="32441" y="11881"/>
                    <a:pt x="26210" y="15180"/>
                    <a:pt x="32074" y="19945"/>
                  </a:cubicBezTo>
                  <a:cubicBezTo>
                    <a:pt x="43071" y="29109"/>
                    <a:pt x="54067" y="39005"/>
                    <a:pt x="61031" y="52201"/>
                  </a:cubicBezTo>
                  <a:cubicBezTo>
                    <a:pt x="79358" y="67229"/>
                    <a:pt x="91087" y="89221"/>
                    <a:pt x="111613" y="102050"/>
                  </a:cubicBezTo>
                  <a:cubicBezTo>
                    <a:pt x="115645" y="110847"/>
                    <a:pt x="133972" y="110114"/>
                    <a:pt x="128474" y="125875"/>
                  </a:cubicBezTo>
                  <a:close/>
                </a:path>
              </a:pathLst>
            </a:custGeom>
            <a:solidFill>
              <a:srgbClr val="8666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F88AAD74-A95E-4B45-87C5-F9E63A8D022A}"/>
                </a:ext>
              </a:extLst>
            </p:cNvPr>
            <p:cNvSpPr/>
            <p:nvPr/>
          </p:nvSpPr>
          <p:spPr>
            <a:xfrm>
              <a:off x="10359436" y="6933871"/>
              <a:ext cx="144921" cy="210393"/>
            </a:xfrm>
            <a:custGeom>
              <a:avLst/>
              <a:gdLst>
                <a:gd name="connsiteX0" fmla="*/ 131221 w 144921"/>
                <a:gd name="connsiteY0" fmla="*/ 184002 h 210393"/>
                <a:gd name="connsiteX1" fmla="*/ 116193 w 144921"/>
                <a:gd name="connsiteY1" fmla="*/ 210393 h 210393"/>
                <a:gd name="connsiteX2" fmla="*/ 26757 w 144921"/>
                <a:gd name="connsiteY2" fmla="*/ 62311 h 210393"/>
                <a:gd name="connsiteX3" fmla="*/ 0 w 144921"/>
                <a:gd name="connsiteY3" fmla="*/ 7331 h 210393"/>
                <a:gd name="connsiteX4" fmla="*/ 6964 w 144921"/>
                <a:gd name="connsiteY4" fmla="*/ 0 h 210393"/>
                <a:gd name="connsiteX5" fmla="*/ 24192 w 144921"/>
                <a:gd name="connsiteY5" fmla="*/ 16861 h 210393"/>
                <a:gd name="connsiteX6" fmla="*/ 46917 w 144921"/>
                <a:gd name="connsiteY6" fmla="*/ 61945 h 210393"/>
                <a:gd name="connsiteX7" fmla="*/ 107396 w 144921"/>
                <a:gd name="connsiteY7" fmla="*/ 158711 h 210393"/>
                <a:gd name="connsiteX8" fmla="*/ 104464 w 144921"/>
                <a:gd name="connsiteY8" fmla="*/ 134520 h 210393"/>
                <a:gd name="connsiteX9" fmla="*/ 116559 w 144921"/>
                <a:gd name="connsiteY9" fmla="*/ 141117 h 210393"/>
                <a:gd name="connsiteX10" fmla="*/ 127555 w 144921"/>
                <a:gd name="connsiteY10" fmla="*/ 150281 h 210393"/>
                <a:gd name="connsiteX11" fmla="*/ 144783 w 144921"/>
                <a:gd name="connsiteY11" fmla="*/ 161277 h 210393"/>
                <a:gd name="connsiteX12" fmla="*/ 131221 w 144921"/>
                <a:gd name="connsiteY12" fmla="*/ 184002 h 210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921" h="210393">
                  <a:moveTo>
                    <a:pt x="131221" y="184002"/>
                  </a:moveTo>
                  <a:cubicBezTo>
                    <a:pt x="111428" y="184736"/>
                    <a:pt x="111428" y="184736"/>
                    <a:pt x="116193" y="210393"/>
                  </a:cubicBezTo>
                  <a:cubicBezTo>
                    <a:pt x="82105" y="163843"/>
                    <a:pt x="54614" y="112894"/>
                    <a:pt x="26757" y="62311"/>
                  </a:cubicBezTo>
                  <a:cubicBezTo>
                    <a:pt x="16861" y="44351"/>
                    <a:pt x="5865" y="27124"/>
                    <a:pt x="0" y="7331"/>
                  </a:cubicBezTo>
                  <a:cubicBezTo>
                    <a:pt x="2199" y="4765"/>
                    <a:pt x="4765" y="2566"/>
                    <a:pt x="6964" y="0"/>
                  </a:cubicBezTo>
                  <a:cubicBezTo>
                    <a:pt x="18327" y="0"/>
                    <a:pt x="19793" y="10263"/>
                    <a:pt x="24192" y="16861"/>
                  </a:cubicBezTo>
                  <a:cubicBezTo>
                    <a:pt x="32988" y="31156"/>
                    <a:pt x="36654" y="48383"/>
                    <a:pt x="46917" y="61945"/>
                  </a:cubicBezTo>
                  <a:cubicBezTo>
                    <a:pt x="67443" y="93834"/>
                    <a:pt x="82105" y="129388"/>
                    <a:pt x="107396" y="158711"/>
                  </a:cubicBezTo>
                  <a:cubicBezTo>
                    <a:pt x="102264" y="151014"/>
                    <a:pt x="98232" y="143683"/>
                    <a:pt x="104464" y="134520"/>
                  </a:cubicBezTo>
                  <a:cubicBezTo>
                    <a:pt x="110695" y="133053"/>
                    <a:pt x="113994" y="136719"/>
                    <a:pt x="116559" y="141117"/>
                  </a:cubicBezTo>
                  <a:cubicBezTo>
                    <a:pt x="119125" y="145516"/>
                    <a:pt x="122057" y="149181"/>
                    <a:pt x="127555" y="150281"/>
                  </a:cubicBezTo>
                  <a:cubicBezTo>
                    <a:pt x="134886" y="151747"/>
                    <a:pt x="144050" y="152113"/>
                    <a:pt x="144783" y="161277"/>
                  </a:cubicBezTo>
                  <a:cubicBezTo>
                    <a:pt x="145882" y="171540"/>
                    <a:pt x="140384" y="179237"/>
                    <a:pt x="131221" y="184002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BBE67040-3735-452D-A006-00E668790FDC}"/>
                </a:ext>
              </a:extLst>
            </p:cNvPr>
            <p:cNvSpPr/>
            <p:nvPr/>
          </p:nvSpPr>
          <p:spPr>
            <a:xfrm>
              <a:off x="11928834" y="7336330"/>
              <a:ext cx="126908" cy="73674"/>
            </a:xfrm>
            <a:custGeom>
              <a:avLst/>
              <a:gdLst>
                <a:gd name="connsiteX0" fmla="*/ 52902 w 126908"/>
                <a:gd name="connsiteY0" fmla="*/ 29690 h 73674"/>
                <a:gd name="connsiteX1" fmla="*/ 89922 w 126908"/>
                <a:gd name="connsiteY1" fmla="*/ 9897 h 73674"/>
                <a:gd name="connsiteX2" fmla="*/ 122544 w 126908"/>
                <a:gd name="connsiteY2" fmla="*/ 0 h 73674"/>
                <a:gd name="connsiteX3" fmla="*/ 124376 w 126908"/>
                <a:gd name="connsiteY3" fmla="*/ 11363 h 73674"/>
                <a:gd name="connsiteX4" fmla="*/ 115946 w 126908"/>
                <a:gd name="connsiteY4" fmla="*/ 32256 h 73674"/>
                <a:gd name="connsiteX5" fmla="*/ 17714 w 126908"/>
                <a:gd name="connsiteY5" fmla="*/ 73674 h 73674"/>
                <a:gd name="connsiteX6" fmla="*/ 120 w 126908"/>
                <a:gd name="connsiteY6" fmla="*/ 71109 h 73674"/>
                <a:gd name="connsiteX7" fmla="*/ 42638 w 126908"/>
                <a:gd name="connsiteY7" fmla="*/ 36654 h 73674"/>
                <a:gd name="connsiteX8" fmla="*/ 52902 w 126908"/>
                <a:gd name="connsiteY8" fmla="*/ 29690 h 7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908" h="73674">
                  <a:moveTo>
                    <a:pt x="52902" y="29690"/>
                  </a:moveTo>
                  <a:cubicBezTo>
                    <a:pt x="68663" y="29690"/>
                    <a:pt x="80392" y="23458"/>
                    <a:pt x="89922" y="9897"/>
                  </a:cubicBezTo>
                  <a:cubicBezTo>
                    <a:pt x="96886" y="0"/>
                    <a:pt x="111181" y="0"/>
                    <a:pt x="122544" y="0"/>
                  </a:cubicBezTo>
                  <a:cubicBezTo>
                    <a:pt x="129508" y="0"/>
                    <a:pt x="126576" y="6598"/>
                    <a:pt x="124376" y="11363"/>
                  </a:cubicBezTo>
                  <a:cubicBezTo>
                    <a:pt x="121078" y="17960"/>
                    <a:pt x="111548" y="22359"/>
                    <a:pt x="115946" y="32256"/>
                  </a:cubicBezTo>
                  <a:cubicBezTo>
                    <a:pt x="85523" y="51682"/>
                    <a:pt x="51802" y="63411"/>
                    <a:pt x="17714" y="73674"/>
                  </a:cubicBezTo>
                  <a:cubicBezTo>
                    <a:pt x="11116" y="72575"/>
                    <a:pt x="4518" y="71842"/>
                    <a:pt x="120" y="71109"/>
                  </a:cubicBezTo>
                  <a:cubicBezTo>
                    <a:pt x="-2079" y="39586"/>
                    <a:pt x="26511" y="46184"/>
                    <a:pt x="42638" y="36654"/>
                  </a:cubicBezTo>
                  <a:cubicBezTo>
                    <a:pt x="46670" y="35188"/>
                    <a:pt x="50336" y="33355"/>
                    <a:pt x="52902" y="29690"/>
                  </a:cubicBezTo>
                  <a:close/>
                </a:path>
              </a:pathLst>
            </a:custGeom>
            <a:solidFill>
              <a:srgbClr val="7457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59C79C02-95CE-4374-9D6C-CA10CA02D090}"/>
                </a:ext>
              </a:extLst>
            </p:cNvPr>
            <p:cNvSpPr/>
            <p:nvPr/>
          </p:nvSpPr>
          <p:spPr>
            <a:xfrm>
              <a:off x="11559818" y="3951577"/>
              <a:ext cx="78234" cy="83098"/>
            </a:xfrm>
            <a:custGeom>
              <a:avLst/>
              <a:gdLst>
                <a:gd name="connsiteX0" fmla="*/ 75905 w 78234"/>
                <a:gd name="connsiteY0" fmla="*/ 36789 h 83098"/>
                <a:gd name="connsiteX1" fmla="*/ 63077 w 78234"/>
                <a:gd name="connsiteY1" fmla="*/ 81873 h 83098"/>
                <a:gd name="connsiteX2" fmla="*/ 16159 w 78234"/>
                <a:gd name="connsiteY2" fmla="*/ 81873 h 83098"/>
                <a:gd name="connsiteX3" fmla="*/ 9562 w 78234"/>
                <a:gd name="connsiteY3" fmla="*/ 44486 h 83098"/>
                <a:gd name="connsiteX4" fmla="*/ 10661 w 78234"/>
                <a:gd name="connsiteY4" fmla="*/ 25793 h 83098"/>
                <a:gd name="connsiteX5" fmla="*/ 8462 w 78234"/>
                <a:gd name="connsiteY5" fmla="*/ 3434 h 83098"/>
                <a:gd name="connsiteX6" fmla="*/ 23857 w 78234"/>
                <a:gd name="connsiteY6" fmla="*/ 2701 h 83098"/>
                <a:gd name="connsiteX7" fmla="*/ 76638 w 78234"/>
                <a:gd name="connsiteY7" fmla="*/ 31291 h 83098"/>
                <a:gd name="connsiteX8" fmla="*/ 75905 w 78234"/>
                <a:gd name="connsiteY8" fmla="*/ 36789 h 8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234" h="83098">
                  <a:moveTo>
                    <a:pt x="75905" y="36789"/>
                  </a:moveTo>
                  <a:cubicBezTo>
                    <a:pt x="49148" y="45586"/>
                    <a:pt x="47315" y="52184"/>
                    <a:pt x="63077" y="81873"/>
                  </a:cubicBezTo>
                  <a:cubicBezTo>
                    <a:pt x="46949" y="84806"/>
                    <a:pt x="31554" y="81507"/>
                    <a:pt x="16159" y="81873"/>
                  </a:cubicBezTo>
                  <a:cubicBezTo>
                    <a:pt x="-2900" y="69411"/>
                    <a:pt x="-5100" y="59881"/>
                    <a:pt x="9562" y="44486"/>
                  </a:cubicBezTo>
                  <a:cubicBezTo>
                    <a:pt x="16159" y="37522"/>
                    <a:pt x="12128" y="32024"/>
                    <a:pt x="10661" y="25793"/>
                  </a:cubicBezTo>
                  <a:cubicBezTo>
                    <a:pt x="8829" y="18462"/>
                    <a:pt x="2231" y="11498"/>
                    <a:pt x="8462" y="3434"/>
                  </a:cubicBezTo>
                  <a:cubicBezTo>
                    <a:pt x="13594" y="868"/>
                    <a:pt x="19092" y="-2430"/>
                    <a:pt x="23857" y="2701"/>
                  </a:cubicBezTo>
                  <a:cubicBezTo>
                    <a:pt x="38152" y="18829"/>
                    <a:pt x="54646" y="29458"/>
                    <a:pt x="76638" y="31291"/>
                  </a:cubicBezTo>
                  <a:cubicBezTo>
                    <a:pt x="79204" y="31291"/>
                    <a:pt x="78471" y="35323"/>
                    <a:pt x="75905" y="36789"/>
                  </a:cubicBezTo>
                  <a:close/>
                </a:path>
              </a:pathLst>
            </a:custGeom>
            <a:solidFill>
              <a:srgbClr val="9F79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C1DA576-4985-4896-B7CF-1693F25AE002}"/>
                </a:ext>
              </a:extLst>
            </p:cNvPr>
            <p:cNvSpPr/>
            <p:nvPr/>
          </p:nvSpPr>
          <p:spPr>
            <a:xfrm>
              <a:off x="11432228" y="3951861"/>
              <a:ext cx="133627" cy="63387"/>
            </a:xfrm>
            <a:custGeom>
              <a:avLst/>
              <a:gdLst>
                <a:gd name="connsiteX0" fmla="*/ 66 w 133627"/>
                <a:gd name="connsiteY0" fmla="*/ 36138 h 63387"/>
                <a:gd name="connsiteX1" fmla="*/ 13628 w 133627"/>
                <a:gd name="connsiteY1" fmla="*/ 27708 h 63387"/>
                <a:gd name="connsiteX2" fmla="*/ 81804 w 133627"/>
                <a:gd name="connsiteY2" fmla="*/ 32106 h 63387"/>
                <a:gd name="connsiteX3" fmla="*/ 88768 w 133627"/>
                <a:gd name="connsiteY3" fmla="*/ 18178 h 63387"/>
                <a:gd name="connsiteX4" fmla="*/ 91701 w 133627"/>
                <a:gd name="connsiteY4" fmla="*/ 1684 h 63387"/>
                <a:gd name="connsiteX5" fmla="*/ 105629 w 133627"/>
                <a:gd name="connsiteY5" fmla="*/ 6449 h 63387"/>
                <a:gd name="connsiteX6" fmla="*/ 119557 w 133627"/>
                <a:gd name="connsiteY6" fmla="*/ 11580 h 63387"/>
                <a:gd name="connsiteX7" fmla="*/ 133120 w 133627"/>
                <a:gd name="connsiteY7" fmla="*/ 38338 h 63387"/>
                <a:gd name="connsiteX8" fmla="*/ 123589 w 133627"/>
                <a:gd name="connsiteY8" fmla="*/ 48967 h 63387"/>
                <a:gd name="connsiteX9" fmla="*/ 85469 w 133627"/>
                <a:gd name="connsiteY9" fmla="*/ 57764 h 63387"/>
                <a:gd name="connsiteX10" fmla="*/ 73007 w 133627"/>
                <a:gd name="connsiteY10" fmla="*/ 61063 h 63387"/>
                <a:gd name="connsiteX11" fmla="*/ 20592 w 133627"/>
                <a:gd name="connsiteY11" fmla="*/ 46401 h 63387"/>
                <a:gd name="connsiteX12" fmla="*/ 66 w 133627"/>
                <a:gd name="connsiteY12" fmla="*/ 36138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627" h="63387">
                  <a:moveTo>
                    <a:pt x="66" y="36138"/>
                  </a:moveTo>
                  <a:cubicBezTo>
                    <a:pt x="-301" y="25509"/>
                    <a:pt x="432" y="18178"/>
                    <a:pt x="13628" y="27708"/>
                  </a:cubicBezTo>
                  <a:cubicBezTo>
                    <a:pt x="35254" y="42369"/>
                    <a:pt x="58346" y="44202"/>
                    <a:pt x="81804" y="32106"/>
                  </a:cubicBezTo>
                  <a:cubicBezTo>
                    <a:pt x="87302" y="29174"/>
                    <a:pt x="93167" y="26608"/>
                    <a:pt x="88768" y="18178"/>
                  </a:cubicBezTo>
                  <a:cubicBezTo>
                    <a:pt x="85469" y="12313"/>
                    <a:pt x="85836" y="6082"/>
                    <a:pt x="91701" y="1684"/>
                  </a:cubicBezTo>
                  <a:cubicBezTo>
                    <a:pt x="98665" y="-3448"/>
                    <a:pt x="101231" y="4616"/>
                    <a:pt x="105629" y="6449"/>
                  </a:cubicBezTo>
                  <a:cubicBezTo>
                    <a:pt x="110028" y="8281"/>
                    <a:pt x="114793" y="9748"/>
                    <a:pt x="119557" y="11580"/>
                  </a:cubicBezTo>
                  <a:cubicBezTo>
                    <a:pt x="134952" y="14879"/>
                    <a:pt x="129088" y="29541"/>
                    <a:pt x="133120" y="38338"/>
                  </a:cubicBezTo>
                  <a:cubicBezTo>
                    <a:pt x="136052" y="44569"/>
                    <a:pt x="125422" y="45668"/>
                    <a:pt x="123589" y="48967"/>
                  </a:cubicBezTo>
                  <a:cubicBezTo>
                    <a:pt x="113693" y="68027"/>
                    <a:pt x="100864" y="65095"/>
                    <a:pt x="85469" y="57764"/>
                  </a:cubicBezTo>
                  <a:cubicBezTo>
                    <a:pt x="81438" y="55931"/>
                    <a:pt x="77039" y="59230"/>
                    <a:pt x="73007" y="61063"/>
                  </a:cubicBezTo>
                  <a:cubicBezTo>
                    <a:pt x="53947" y="61796"/>
                    <a:pt x="35620" y="58864"/>
                    <a:pt x="20592" y="46401"/>
                  </a:cubicBezTo>
                  <a:cubicBezTo>
                    <a:pt x="15094" y="40170"/>
                    <a:pt x="6297" y="41270"/>
                    <a:pt x="66" y="36138"/>
                  </a:cubicBezTo>
                  <a:close/>
                </a:path>
              </a:pathLst>
            </a:custGeom>
            <a:solidFill>
              <a:srgbClr val="B18F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32F46569-19A2-4380-A945-2BBE0FE220A0}"/>
                </a:ext>
              </a:extLst>
            </p:cNvPr>
            <p:cNvSpPr/>
            <p:nvPr/>
          </p:nvSpPr>
          <p:spPr>
            <a:xfrm>
              <a:off x="11095445" y="4063506"/>
              <a:ext cx="107287" cy="72076"/>
            </a:xfrm>
            <a:custGeom>
              <a:avLst/>
              <a:gdLst>
                <a:gd name="connsiteX0" fmla="*/ 101165 w 107287"/>
                <a:gd name="connsiteY0" fmla="*/ 0 h 72076"/>
                <a:gd name="connsiteX1" fmla="*/ 101898 w 107287"/>
                <a:gd name="connsiteY1" fmla="*/ 20160 h 72076"/>
                <a:gd name="connsiteX2" fmla="*/ 98965 w 107287"/>
                <a:gd name="connsiteY2" fmla="*/ 26391 h 72076"/>
                <a:gd name="connsiteX3" fmla="*/ 90169 w 107287"/>
                <a:gd name="connsiteY3" fmla="*/ 56447 h 72076"/>
                <a:gd name="connsiteX4" fmla="*/ 68543 w 107287"/>
                <a:gd name="connsiteY4" fmla="*/ 67810 h 72076"/>
                <a:gd name="connsiteX5" fmla="*/ 53881 w 107287"/>
                <a:gd name="connsiteY5" fmla="*/ 69642 h 72076"/>
                <a:gd name="connsiteX6" fmla="*/ 0 w 107287"/>
                <a:gd name="connsiteY6" fmla="*/ 44718 h 72076"/>
                <a:gd name="connsiteX7" fmla="*/ 101165 w 107287"/>
                <a:gd name="connsiteY7" fmla="*/ 0 h 7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7" h="72076">
                  <a:moveTo>
                    <a:pt x="101165" y="0"/>
                  </a:moveTo>
                  <a:cubicBezTo>
                    <a:pt x="105930" y="6598"/>
                    <a:pt x="111794" y="13195"/>
                    <a:pt x="101898" y="20160"/>
                  </a:cubicBezTo>
                  <a:cubicBezTo>
                    <a:pt x="100065" y="21626"/>
                    <a:pt x="98232" y="25658"/>
                    <a:pt x="98965" y="26391"/>
                  </a:cubicBezTo>
                  <a:cubicBezTo>
                    <a:pt x="115460" y="42152"/>
                    <a:pt x="93101" y="46550"/>
                    <a:pt x="90169" y="56447"/>
                  </a:cubicBezTo>
                  <a:cubicBezTo>
                    <a:pt x="83571" y="61212"/>
                    <a:pt x="73308" y="59379"/>
                    <a:pt x="68543" y="67810"/>
                  </a:cubicBezTo>
                  <a:cubicBezTo>
                    <a:pt x="64144" y="72941"/>
                    <a:pt x="58646" y="73308"/>
                    <a:pt x="53881" y="69642"/>
                  </a:cubicBezTo>
                  <a:cubicBezTo>
                    <a:pt x="37387" y="58280"/>
                    <a:pt x="19427" y="49116"/>
                    <a:pt x="0" y="44718"/>
                  </a:cubicBezTo>
                  <a:cubicBezTo>
                    <a:pt x="35921" y="35554"/>
                    <a:pt x="69276" y="19427"/>
                    <a:pt x="101165" y="0"/>
                  </a:cubicBezTo>
                  <a:close/>
                </a:path>
              </a:pathLst>
            </a:custGeom>
            <a:solidFill>
              <a:srgbClr val="EE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F050BCB-5790-4846-A944-1F75F2D8C487}"/>
                </a:ext>
              </a:extLst>
            </p:cNvPr>
            <p:cNvSpPr/>
            <p:nvPr/>
          </p:nvSpPr>
          <p:spPr>
            <a:xfrm>
              <a:off x="11634114" y="3990104"/>
              <a:ext cx="77325" cy="65741"/>
            </a:xfrm>
            <a:custGeom>
              <a:avLst/>
              <a:gdLst>
                <a:gd name="connsiteX0" fmla="*/ 76750 w 77325"/>
                <a:gd name="connsiteY0" fmla="*/ 25385 h 65741"/>
                <a:gd name="connsiteX1" fmla="*/ 39363 w 77325"/>
                <a:gd name="connsiteY1" fmla="*/ 65705 h 65741"/>
                <a:gd name="connsiteX2" fmla="*/ 27267 w 77325"/>
                <a:gd name="connsiteY2" fmla="*/ 55442 h 65741"/>
                <a:gd name="connsiteX3" fmla="*/ 25068 w 77325"/>
                <a:gd name="connsiteY3" fmla="*/ 42979 h 65741"/>
                <a:gd name="connsiteX4" fmla="*/ 11506 w 77325"/>
                <a:gd name="connsiteY4" fmla="*/ 30150 h 65741"/>
                <a:gd name="connsiteX5" fmla="*/ 1976 w 77325"/>
                <a:gd name="connsiteY5" fmla="*/ 26485 h 65741"/>
                <a:gd name="connsiteX6" fmla="*/ 5275 w 77325"/>
                <a:gd name="connsiteY6" fmla="*/ 5959 h 65741"/>
                <a:gd name="connsiteX7" fmla="*/ 22136 w 77325"/>
                <a:gd name="connsiteY7" fmla="*/ 4126 h 65741"/>
                <a:gd name="connsiteX8" fmla="*/ 76750 w 77325"/>
                <a:gd name="connsiteY8" fmla="*/ 25385 h 6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325" h="65741">
                  <a:moveTo>
                    <a:pt x="76750" y="25385"/>
                  </a:moveTo>
                  <a:cubicBezTo>
                    <a:pt x="81148" y="43346"/>
                    <a:pt x="59523" y="66804"/>
                    <a:pt x="39363" y="65705"/>
                  </a:cubicBezTo>
                  <a:cubicBezTo>
                    <a:pt x="32399" y="65705"/>
                    <a:pt x="25435" y="65705"/>
                    <a:pt x="27267" y="55442"/>
                  </a:cubicBezTo>
                  <a:cubicBezTo>
                    <a:pt x="26534" y="51410"/>
                    <a:pt x="23602" y="46278"/>
                    <a:pt x="25068" y="42979"/>
                  </a:cubicBezTo>
                  <a:cubicBezTo>
                    <a:pt x="32765" y="25019"/>
                    <a:pt x="28367" y="21720"/>
                    <a:pt x="11506" y="30150"/>
                  </a:cubicBezTo>
                  <a:cubicBezTo>
                    <a:pt x="7108" y="32350"/>
                    <a:pt x="4175" y="29417"/>
                    <a:pt x="1976" y="26485"/>
                  </a:cubicBezTo>
                  <a:cubicBezTo>
                    <a:pt x="-3156" y="18788"/>
                    <a:pt x="3076" y="12557"/>
                    <a:pt x="5275" y="5959"/>
                  </a:cubicBezTo>
                  <a:cubicBezTo>
                    <a:pt x="10406" y="-639"/>
                    <a:pt x="17371" y="-2472"/>
                    <a:pt x="22136" y="4126"/>
                  </a:cubicBezTo>
                  <a:cubicBezTo>
                    <a:pt x="36431" y="22453"/>
                    <a:pt x="55857" y="25385"/>
                    <a:pt x="76750" y="25385"/>
                  </a:cubicBezTo>
                  <a:close/>
                </a:path>
              </a:pathLst>
            </a:custGeom>
            <a:solidFill>
              <a:srgbClr val="A5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E164AFBD-8838-4D51-AF66-9F5AFD7F9D07}"/>
                </a:ext>
              </a:extLst>
            </p:cNvPr>
            <p:cNvSpPr/>
            <p:nvPr/>
          </p:nvSpPr>
          <p:spPr>
            <a:xfrm>
              <a:off x="11088114" y="4107034"/>
              <a:ext cx="84303" cy="89369"/>
            </a:xfrm>
            <a:custGeom>
              <a:avLst/>
              <a:gdLst>
                <a:gd name="connsiteX0" fmla="*/ 6964 w 84303"/>
                <a:gd name="connsiteY0" fmla="*/ 1190 h 89369"/>
                <a:gd name="connsiteX1" fmla="*/ 57913 w 84303"/>
                <a:gd name="connsiteY1" fmla="*/ 19517 h 89369"/>
                <a:gd name="connsiteX2" fmla="*/ 74041 w 84303"/>
                <a:gd name="connsiteY2" fmla="*/ 19883 h 89369"/>
                <a:gd name="connsiteX3" fmla="*/ 84304 w 84303"/>
                <a:gd name="connsiteY3" fmla="*/ 39677 h 89369"/>
                <a:gd name="connsiteX4" fmla="*/ 52048 w 84303"/>
                <a:gd name="connsiteY4" fmla="*/ 85127 h 89369"/>
                <a:gd name="connsiteX5" fmla="*/ 41052 w 84303"/>
                <a:gd name="connsiteY5" fmla="*/ 88060 h 89369"/>
                <a:gd name="connsiteX6" fmla="*/ 57547 w 84303"/>
                <a:gd name="connsiteY6" fmla="*/ 53972 h 89369"/>
                <a:gd name="connsiteX7" fmla="*/ 54248 w 84303"/>
                <a:gd name="connsiteY7" fmla="*/ 41876 h 89369"/>
                <a:gd name="connsiteX8" fmla="*/ 29690 w 84303"/>
                <a:gd name="connsiteY8" fmla="*/ 33812 h 89369"/>
                <a:gd name="connsiteX9" fmla="*/ 0 w 84303"/>
                <a:gd name="connsiteY9" fmla="*/ 16951 h 89369"/>
                <a:gd name="connsiteX10" fmla="*/ 6964 w 84303"/>
                <a:gd name="connsiteY10" fmla="*/ 1190 h 8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303" h="89369">
                  <a:moveTo>
                    <a:pt x="6964" y="1190"/>
                  </a:moveTo>
                  <a:cubicBezTo>
                    <a:pt x="28223" y="-3942"/>
                    <a:pt x="42518" y="8521"/>
                    <a:pt x="57913" y="19517"/>
                  </a:cubicBezTo>
                  <a:cubicBezTo>
                    <a:pt x="62312" y="22449"/>
                    <a:pt x="68543" y="29413"/>
                    <a:pt x="74041" y="19883"/>
                  </a:cubicBezTo>
                  <a:cubicBezTo>
                    <a:pt x="80638" y="25015"/>
                    <a:pt x="83571" y="31613"/>
                    <a:pt x="84304" y="39677"/>
                  </a:cubicBezTo>
                  <a:cubicBezTo>
                    <a:pt x="77706" y="57637"/>
                    <a:pt x="67443" y="73032"/>
                    <a:pt x="52048" y="85127"/>
                  </a:cubicBezTo>
                  <a:cubicBezTo>
                    <a:pt x="48750" y="87693"/>
                    <a:pt x="45817" y="91359"/>
                    <a:pt x="41052" y="88060"/>
                  </a:cubicBezTo>
                  <a:cubicBezTo>
                    <a:pt x="44718" y="75964"/>
                    <a:pt x="45451" y="62402"/>
                    <a:pt x="57547" y="53972"/>
                  </a:cubicBezTo>
                  <a:cubicBezTo>
                    <a:pt x="64877" y="48840"/>
                    <a:pt x="63045" y="44075"/>
                    <a:pt x="54248" y="41876"/>
                  </a:cubicBezTo>
                  <a:cubicBezTo>
                    <a:pt x="45817" y="39677"/>
                    <a:pt x="38120" y="35645"/>
                    <a:pt x="29690" y="33812"/>
                  </a:cubicBezTo>
                  <a:cubicBezTo>
                    <a:pt x="17960" y="31246"/>
                    <a:pt x="8064" y="25748"/>
                    <a:pt x="0" y="16951"/>
                  </a:cubicBezTo>
                  <a:cubicBezTo>
                    <a:pt x="0" y="10720"/>
                    <a:pt x="2932" y="5588"/>
                    <a:pt x="6964" y="1190"/>
                  </a:cubicBezTo>
                  <a:close/>
                </a:path>
              </a:pathLst>
            </a:custGeom>
            <a:solidFill>
              <a:srgbClr val="C8AE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3D879FB-5C76-443D-B758-3B9AD26F2992}"/>
                </a:ext>
              </a:extLst>
            </p:cNvPr>
            <p:cNvSpPr/>
            <p:nvPr/>
          </p:nvSpPr>
          <p:spPr>
            <a:xfrm>
              <a:off x="12126735" y="7186473"/>
              <a:ext cx="98748" cy="93043"/>
            </a:xfrm>
            <a:custGeom>
              <a:avLst/>
              <a:gdLst>
                <a:gd name="connsiteX0" fmla="*/ 35338 w 98748"/>
                <a:gd name="connsiteY0" fmla="*/ 93044 h 93043"/>
                <a:gd name="connsiteX1" fmla="*/ 32039 w 98748"/>
                <a:gd name="connsiteY1" fmla="*/ 77649 h 93043"/>
                <a:gd name="connsiteX2" fmla="*/ 47433 w 98748"/>
                <a:gd name="connsiteY2" fmla="*/ 39162 h 93043"/>
                <a:gd name="connsiteX3" fmla="*/ 3082 w 98748"/>
                <a:gd name="connsiteY3" fmla="*/ 48692 h 93043"/>
                <a:gd name="connsiteX4" fmla="*/ 3815 w 98748"/>
                <a:gd name="connsiteY4" fmla="*/ 38429 h 93043"/>
                <a:gd name="connsiteX5" fmla="*/ 43035 w 98748"/>
                <a:gd name="connsiteY5" fmla="*/ 10206 h 93043"/>
                <a:gd name="connsiteX6" fmla="*/ 63561 w 98748"/>
                <a:gd name="connsiteY6" fmla="*/ 1409 h 93043"/>
                <a:gd name="connsiteX7" fmla="*/ 67593 w 98748"/>
                <a:gd name="connsiteY7" fmla="*/ 21935 h 93043"/>
                <a:gd name="connsiteX8" fmla="*/ 65394 w 98748"/>
                <a:gd name="connsiteY8" fmla="*/ 28899 h 93043"/>
                <a:gd name="connsiteX9" fmla="*/ 59896 w 98748"/>
                <a:gd name="connsiteY9" fmla="*/ 40262 h 93043"/>
                <a:gd name="connsiteX10" fmla="*/ 98749 w 98748"/>
                <a:gd name="connsiteY10" fmla="*/ 28533 h 93043"/>
                <a:gd name="connsiteX11" fmla="*/ 56230 w 98748"/>
                <a:gd name="connsiteY11" fmla="*/ 69952 h 93043"/>
                <a:gd name="connsiteX12" fmla="*/ 35338 w 98748"/>
                <a:gd name="connsiteY12" fmla="*/ 93044 h 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748" h="93043">
                  <a:moveTo>
                    <a:pt x="35338" y="93044"/>
                  </a:moveTo>
                  <a:cubicBezTo>
                    <a:pt x="34238" y="87912"/>
                    <a:pt x="37170" y="82047"/>
                    <a:pt x="32039" y="77649"/>
                  </a:cubicBezTo>
                  <a:cubicBezTo>
                    <a:pt x="37537" y="64820"/>
                    <a:pt x="50732" y="55657"/>
                    <a:pt x="47433" y="39162"/>
                  </a:cubicBezTo>
                  <a:cubicBezTo>
                    <a:pt x="39370" y="52724"/>
                    <a:pt x="15544" y="57856"/>
                    <a:pt x="3082" y="48692"/>
                  </a:cubicBezTo>
                  <a:cubicBezTo>
                    <a:pt x="-1316" y="45393"/>
                    <a:pt x="-950" y="41362"/>
                    <a:pt x="3815" y="38429"/>
                  </a:cubicBezTo>
                  <a:cubicBezTo>
                    <a:pt x="20309" y="33664"/>
                    <a:pt x="28740" y="17903"/>
                    <a:pt x="43035" y="10206"/>
                  </a:cubicBezTo>
                  <a:cubicBezTo>
                    <a:pt x="49633" y="6540"/>
                    <a:pt x="54398" y="-3723"/>
                    <a:pt x="63561" y="1409"/>
                  </a:cubicBezTo>
                  <a:cubicBezTo>
                    <a:pt x="72358" y="5807"/>
                    <a:pt x="65394" y="15337"/>
                    <a:pt x="67593" y="21935"/>
                  </a:cubicBezTo>
                  <a:cubicBezTo>
                    <a:pt x="68326" y="24134"/>
                    <a:pt x="67226" y="26700"/>
                    <a:pt x="65394" y="28899"/>
                  </a:cubicBezTo>
                  <a:cubicBezTo>
                    <a:pt x="62095" y="31099"/>
                    <a:pt x="60629" y="34397"/>
                    <a:pt x="59896" y="40262"/>
                  </a:cubicBezTo>
                  <a:cubicBezTo>
                    <a:pt x="72725" y="32565"/>
                    <a:pt x="83354" y="21568"/>
                    <a:pt x="98749" y="28533"/>
                  </a:cubicBezTo>
                  <a:cubicBezTo>
                    <a:pt x="86286" y="44294"/>
                    <a:pt x="72725" y="58222"/>
                    <a:pt x="56230" y="69952"/>
                  </a:cubicBezTo>
                  <a:cubicBezTo>
                    <a:pt x="47433" y="76183"/>
                    <a:pt x="39003" y="82780"/>
                    <a:pt x="35338" y="93044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9E89F25-0EBF-46B0-89E8-719E6F88FFDB}"/>
                </a:ext>
              </a:extLst>
            </p:cNvPr>
            <p:cNvSpPr/>
            <p:nvPr/>
          </p:nvSpPr>
          <p:spPr>
            <a:xfrm>
              <a:off x="11504502" y="3955011"/>
              <a:ext cx="77706" cy="89435"/>
            </a:xfrm>
            <a:custGeom>
              <a:avLst/>
              <a:gdLst>
                <a:gd name="connsiteX0" fmla="*/ 0 w 77706"/>
                <a:gd name="connsiteY0" fmla="*/ 55714 h 89435"/>
                <a:gd name="connsiteX1" fmla="*/ 28223 w 77706"/>
                <a:gd name="connsiteY1" fmla="*/ 53881 h 89435"/>
                <a:gd name="connsiteX2" fmla="*/ 40686 w 77706"/>
                <a:gd name="connsiteY2" fmla="*/ 48017 h 89435"/>
                <a:gd name="connsiteX3" fmla="*/ 45817 w 77706"/>
                <a:gd name="connsiteY3" fmla="*/ 41052 h 89435"/>
                <a:gd name="connsiteX4" fmla="*/ 53148 w 77706"/>
                <a:gd name="connsiteY4" fmla="*/ 26024 h 89435"/>
                <a:gd name="connsiteX5" fmla="*/ 48016 w 77706"/>
                <a:gd name="connsiteY5" fmla="*/ 8064 h 89435"/>
                <a:gd name="connsiteX6" fmla="*/ 64511 w 77706"/>
                <a:gd name="connsiteY6" fmla="*/ 0 h 89435"/>
                <a:gd name="connsiteX7" fmla="*/ 77706 w 77706"/>
                <a:gd name="connsiteY7" fmla="*/ 42152 h 89435"/>
                <a:gd name="connsiteX8" fmla="*/ 72208 w 77706"/>
                <a:gd name="connsiteY8" fmla="*/ 78439 h 89435"/>
                <a:gd name="connsiteX9" fmla="*/ 71108 w 77706"/>
                <a:gd name="connsiteY9" fmla="*/ 89435 h 89435"/>
                <a:gd name="connsiteX10" fmla="*/ 11363 w 77706"/>
                <a:gd name="connsiteY10" fmla="*/ 59746 h 89435"/>
                <a:gd name="connsiteX11" fmla="*/ 0 w 77706"/>
                <a:gd name="connsiteY11" fmla="*/ 5571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89435">
                  <a:moveTo>
                    <a:pt x="0" y="55714"/>
                  </a:moveTo>
                  <a:cubicBezTo>
                    <a:pt x="8430" y="43252"/>
                    <a:pt x="17960" y="46184"/>
                    <a:pt x="28223" y="53881"/>
                  </a:cubicBezTo>
                  <a:cubicBezTo>
                    <a:pt x="35188" y="59379"/>
                    <a:pt x="42885" y="62312"/>
                    <a:pt x="40686" y="48017"/>
                  </a:cubicBezTo>
                  <a:cubicBezTo>
                    <a:pt x="39953" y="43252"/>
                    <a:pt x="40686" y="40686"/>
                    <a:pt x="45817" y="41052"/>
                  </a:cubicBezTo>
                  <a:cubicBezTo>
                    <a:pt x="60845" y="42152"/>
                    <a:pt x="63045" y="35921"/>
                    <a:pt x="53148" y="26024"/>
                  </a:cubicBezTo>
                  <a:cubicBezTo>
                    <a:pt x="47650" y="20526"/>
                    <a:pt x="58646" y="11363"/>
                    <a:pt x="48016" y="8064"/>
                  </a:cubicBezTo>
                  <a:cubicBezTo>
                    <a:pt x="53515" y="5498"/>
                    <a:pt x="59013" y="2566"/>
                    <a:pt x="64511" y="0"/>
                  </a:cubicBezTo>
                  <a:cubicBezTo>
                    <a:pt x="68909" y="13928"/>
                    <a:pt x="73308" y="28223"/>
                    <a:pt x="77706" y="42152"/>
                  </a:cubicBezTo>
                  <a:cubicBezTo>
                    <a:pt x="54981" y="47650"/>
                    <a:pt x="53881" y="54614"/>
                    <a:pt x="72208" y="78439"/>
                  </a:cubicBezTo>
                  <a:cubicBezTo>
                    <a:pt x="71475" y="82105"/>
                    <a:pt x="71108" y="85770"/>
                    <a:pt x="71108" y="89435"/>
                  </a:cubicBezTo>
                  <a:cubicBezTo>
                    <a:pt x="50949" y="79539"/>
                    <a:pt x="31156" y="69642"/>
                    <a:pt x="11363" y="59746"/>
                  </a:cubicBezTo>
                  <a:cubicBezTo>
                    <a:pt x="6231" y="62312"/>
                    <a:pt x="2932" y="59746"/>
                    <a:pt x="0" y="55714"/>
                  </a:cubicBezTo>
                  <a:close/>
                </a:path>
              </a:pathLst>
            </a:custGeom>
            <a:solidFill>
              <a:srgbClr val="E8DC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DE76A08-3DCA-419D-9C1B-8E16218E7D6D}"/>
                </a:ext>
              </a:extLst>
            </p:cNvPr>
            <p:cNvSpPr/>
            <p:nvPr/>
          </p:nvSpPr>
          <p:spPr>
            <a:xfrm>
              <a:off x="11424738" y="3986550"/>
              <a:ext cx="90760" cy="52920"/>
            </a:xfrm>
            <a:custGeom>
              <a:avLst/>
              <a:gdLst>
                <a:gd name="connsiteX0" fmla="*/ 79765 w 90760"/>
                <a:gd name="connsiteY0" fmla="*/ 24175 h 52920"/>
                <a:gd name="connsiteX1" fmla="*/ 90761 w 90760"/>
                <a:gd name="connsiteY1" fmla="*/ 27841 h 52920"/>
                <a:gd name="connsiteX2" fmla="*/ 72800 w 90760"/>
                <a:gd name="connsiteY2" fmla="*/ 49833 h 52920"/>
                <a:gd name="connsiteX3" fmla="*/ 59605 w 90760"/>
                <a:gd name="connsiteY3" fmla="*/ 45068 h 52920"/>
                <a:gd name="connsiteX4" fmla="*/ 39812 w 90760"/>
                <a:gd name="connsiteY4" fmla="*/ 34072 h 52920"/>
                <a:gd name="connsiteX5" fmla="*/ 226 w 90760"/>
                <a:gd name="connsiteY5" fmla="*/ 9147 h 52920"/>
                <a:gd name="connsiteX6" fmla="*/ 7190 w 90760"/>
                <a:gd name="connsiteY6" fmla="*/ 1450 h 52920"/>
                <a:gd name="connsiteX7" fmla="*/ 30282 w 90760"/>
                <a:gd name="connsiteY7" fmla="*/ 6948 h 52920"/>
                <a:gd name="connsiteX8" fmla="*/ 79765 w 90760"/>
                <a:gd name="connsiteY8" fmla="*/ 24175 h 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60" h="52920">
                  <a:moveTo>
                    <a:pt x="79765" y="24175"/>
                  </a:moveTo>
                  <a:cubicBezTo>
                    <a:pt x="83430" y="25275"/>
                    <a:pt x="87095" y="26741"/>
                    <a:pt x="90761" y="27841"/>
                  </a:cubicBezTo>
                  <a:cubicBezTo>
                    <a:pt x="90394" y="39570"/>
                    <a:pt x="79031" y="42869"/>
                    <a:pt x="72800" y="49833"/>
                  </a:cubicBezTo>
                  <a:cubicBezTo>
                    <a:pt x="69135" y="54231"/>
                    <a:pt x="61438" y="54964"/>
                    <a:pt x="59605" y="45068"/>
                  </a:cubicBezTo>
                  <a:cubicBezTo>
                    <a:pt x="57772" y="33339"/>
                    <a:pt x="51174" y="33339"/>
                    <a:pt x="39812" y="34072"/>
                  </a:cubicBezTo>
                  <a:cubicBezTo>
                    <a:pt x="11955" y="35904"/>
                    <a:pt x="-1974" y="29307"/>
                    <a:pt x="226" y="9147"/>
                  </a:cubicBezTo>
                  <a:cubicBezTo>
                    <a:pt x="2425" y="6581"/>
                    <a:pt x="4624" y="4016"/>
                    <a:pt x="7190" y="1450"/>
                  </a:cubicBezTo>
                  <a:cubicBezTo>
                    <a:pt x="15620" y="-749"/>
                    <a:pt x="23318" y="-1483"/>
                    <a:pt x="30282" y="6948"/>
                  </a:cubicBezTo>
                  <a:cubicBezTo>
                    <a:pt x="43477" y="21609"/>
                    <a:pt x="63637" y="17944"/>
                    <a:pt x="79765" y="24175"/>
                  </a:cubicBezTo>
                  <a:close/>
                </a:path>
              </a:pathLst>
            </a:custGeom>
            <a:solidFill>
              <a:srgbClr val="9A77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168662E-1600-4FA2-99E8-8BA38FE6FC1C}"/>
                </a:ext>
              </a:extLst>
            </p:cNvPr>
            <p:cNvSpPr/>
            <p:nvPr/>
          </p:nvSpPr>
          <p:spPr>
            <a:xfrm>
              <a:off x="12491548" y="4711634"/>
              <a:ext cx="65500" cy="61165"/>
            </a:xfrm>
            <a:custGeom>
              <a:avLst/>
              <a:gdLst>
                <a:gd name="connsiteX0" fmla="*/ 64187 w 65500"/>
                <a:gd name="connsiteY0" fmla="*/ 50861 h 61165"/>
                <a:gd name="connsiteX1" fmla="*/ 45860 w 65500"/>
                <a:gd name="connsiteY1" fmla="*/ 55626 h 61165"/>
                <a:gd name="connsiteX2" fmla="*/ 26800 w 65500"/>
                <a:gd name="connsiteY2" fmla="*/ 50861 h 61165"/>
                <a:gd name="connsiteX3" fmla="*/ 409 w 65500"/>
                <a:gd name="connsiteY3" fmla="*/ 44264 h 61165"/>
                <a:gd name="connsiteX4" fmla="*/ 5908 w 65500"/>
                <a:gd name="connsiteY4" fmla="*/ 12375 h 61165"/>
                <a:gd name="connsiteX5" fmla="*/ 30466 w 65500"/>
                <a:gd name="connsiteY5" fmla="*/ 1745 h 61165"/>
                <a:gd name="connsiteX6" fmla="*/ 45494 w 65500"/>
                <a:gd name="connsiteY6" fmla="*/ 5777 h 61165"/>
                <a:gd name="connsiteX7" fmla="*/ 52092 w 65500"/>
                <a:gd name="connsiteY7" fmla="*/ 26670 h 61165"/>
                <a:gd name="connsiteX8" fmla="*/ 64187 w 65500"/>
                <a:gd name="connsiteY8" fmla="*/ 50861 h 6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00" h="61165">
                  <a:moveTo>
                    <a:pt x="64187" y="50861"/>
                  </a:moveTo>
                  <a:cubicBezTo>
                    <a:pt x="59056" y="55626"/>
                    <a:pt x="56856" y="68455"/>
                    <a:pt x="45860" y="55626"/>
                  </a:cubicBezTo>
                  <a:cubicBezTo>
                    <a:pt x="42561" y="51594"/>
                    <a:pt x="33398" y="52327"/>
                    <a:pt x="26800" y="50861"/>
                  </a:cubicBezTo>
                  <a:cubicBezTo>
                    <a:pt x="17270" y="51961"/>
                    <a:pt x="8473" y="50495"/>
                    <a:pt x="409" y="44264"/>
                  </a:cubicBezTo>
                  <a:cubicBezTo>
                    <a:pt x="-1423" y="32901"/>
                    <a:pt x="3342" y="22638"/>
                    <a:pt x="5908" y="12375"/>
                  </a:cubicBezTo>
                  <a:cubicBezTo>
                    <a:pt x="9206" y="-454"/>
                    <a:pt x="19103" y="-1920"/>
                    <a:pt x="30466" y="1745"/>
                  </a:cubicBezTo>
                  <a:cubicBezTo>
                    <a:pt x="35597" y="3211"/>
                    <a:pt x="40362" y="4311"/>
                    <a:pt x="45494" y="5777"/>
                  </a:cubicBezTo>
                  <a:cubicBezTo>
                    <a:pt x="38896" y="15307"/>
                    <a:pt x="45127" y="21172"/>
                    <a:pt x="52092" y="26670"/>
                  </a:cubicBezTo>
                  <a:cubicBezTo>
                    <a:pt x="59789" y="32901"/>
                    <a:pt x="68952" y="38399"/>
                    <a:pt x="64187" y="50861"/>
                  </a:cubicBezTo>
                  <a:close/>
                </a:path>
              </a:pathLst>
            </a:custGeom>
            <a:solidFill>
              <a:srgbClr val="A69B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C54DA4B-5D82-4B04-A1DB-514899C98A1C}"/>
                </a:ext>
              </a:extLst>
            </p:cNvPr>
            <p:cNvSpPr/>
            <p:nvPr/>
          </p:nvSpPr>
          <p:spPr>
            <a:xfrm>
              <a:off x="11657995" y="7432531"/>
              <a:ext cx="69348" cy="37585"/>
            </a:xfrm>
            <a:custGeom>
              <a:avLst/>
              <a:gdLst>
                <a:gd name="connsiteX0" fmla="*/ 8151 w 69348"/>
                <a:gd name="connsiteY0" fmla="*/ 37586 h 37585"/>
                <a:gd name="connsiteX1" fmla="*/ 87 w 69348"/>
                <a:gd name="connsiteY1" fmla="*/ 31721 h 37585"/>
                <a:gd name="connsiteX2" fmla="*/ 6685 w 69348"/>
                <a:gd name="connsiteY2" fmla="*/ 26956 h 37585"/>
                <a:gd name="connsiteX3" fmla="*/ 27211 w 69348"/>
                <a:gd name="connsiteY3" fmla="*/ 8263 h 37585"/>
                <a:gd name="connsiteX4" fmla="*/ 53235 w 69348"/>
                <a:gd name="connsiteY4" fmla="*/ 4231 h 37585"/>
                <a:gd name="connsiteX5" fmla="*/ 64598 w 69348"/>
                <a:gd name="connsiteY5" fmla="*/ 11928 h 37585"/>
                <a:gd name="connsiteX6" fmla="*/ 68630 w 69348"/>
                <a:gd name="connsiteY6" fmla="*/ 30255 h 37585"/>
                <a:gd name="connsiteX7" fmla="*/ 8151 w 69348"/>
                <a:gd name="connsiteY7" fmla="*/ 37586 h 3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348" h="37585">
                  <a:moveTo>
                    <a:pt x="8151" y="37586"/>
                  </a:moveTo>
                  <a:cubicBezTo>
                    <a:pt x="5219" y="35753"/>
                    <a:pt x="820" y="34287"/>
                    <a:pt x="87" y="31721"/>
                  </a:cubicBezTo>
                  <a:cubicBezTo>
                    <a:pt x="-646" y="29155"/>
                    <a:pt x="3386" y="27689"/>
                    <a:pt x="6685" y="26956"/>
                  </a:cubicBezTo>
                  <a:cubicBezTo>
                    <a:pt x="18048" y="25490"/>
                    <a:pt x="20613" y="14860"/>
                    <a:pt x="27211" y="8263"/>
                  </a:cubicBezTo>
                  <a:cubicBezTo>
                    <a:pt x="34542" y="-901"/>
                    <a:pt x="43339" y="-2733"/>
                    <a:pt x="53235" y="4231"/>
                  </a:cubicBezTo>
                  <a:cubicBezTo>
                    <a:pt x="57267" y="5697"/>
                    <a:pt x="53969" y="13761"/>
                    <a:pt x="64598" y="11928"/>
                  </a:cubicBezTo>
                  <a:cubicBezTo>
                    <a:pt x="76694" y="10095"/>
                    <a:pt x="60933" y="25124"/>
                    <a:pt x="68630" y="30255"/>
                  </a:cubicBezTo>
                  <a:cubicBezTo>
                    <a:pt x="48470" y="35387"/>
                    <a:pt x="27944" y="35753"/>
                    <a:pt x="8151" y="37586"/>
                  </a:cubicBezTo>
                  <a:close/>
                </a:path>
              </a:pathLst>
            </a:custGeom>
            <a:solidFill>
              <a:srgbClr val="B899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162E5724-FF0C-41F3-BD99-69ED4A587985}"/>
                </a:ext>
              </a:extLst>
            </p:cNvPr>
            <p:cNvSpPr/>
            <p:nvPr/>
          </p:nvSpPr>
          <p:spPr>
            <a:xfrm>
              <a:off x="10517786" y="4488691"/>
              <a:ext cx="79947" cy="43140"/>
            </a:xfrm>
            <a:custGeom>
              <a:avLst/>
              <a:gdLst>
                <a:gd name="connsiteX0" fmla="*/ 74402 w 79947"/>
                <a:gd name="connsiteY0" fmla="*/ 17594 h 43140"/>
                <a:gd name="connsiteX1" fmla="*/ 41780 w 79947"/>
                <a:gd name="connsiteY1" fmla="*/ 36287 h 43140"/>
                <a:gd name="connsiteX2" fmla="*/ 13556 w 79947"/>
                <a:gd name="connsiteY2" fmla="*/ 41785 h 43140"/>
                <a:gd name="connsiteX3" fmla="*/ 6592 w 79947"/>
                <a:gd name="connsiteY3" fmla="*/ 35921 h 43140"/>
                <a:gd name="connsiteX4" fmla="*/ 727 w 79947"/>
                <a:gd name="connsiteY4" fmla="*/ 21259 h 43140"/>
                <a:gd name="connsiteX5" fmla="*/ 13923 w 79947"/>
                <a:gd name="connsiteY5" fmla="*/ 17960 h 43140"/>
                <a:gd name="connsiteX6" fmla="*/ 77700 w 79947"/>
                <a:gd name="connsiteY6" fmla="*/ 0 h 43140"/>
                <a:gd name="connsiteX7" fmla="*/ 74402 w 79947"/>
                <a:gd name="connsiteY7" fmla="*/ 17594 h 4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47" h="43140">
                  <a:moveTo>
                    <a:pt x="74402" y="17594"/>
                  </a:moveTo>
                  <a:cubicBezTo>
                    <a:pt x="61206" y="19427"/>
                    <a:pt x="51310" y="28957"/>
                    <a:pt x="41780" y="36287"/>
                  </a:cubicBezTo>
                  <a:cubicBezTo>
                    <a:pt x="31517" y="44351"/>
                    <a:pt x="23819" y="43985"/>
                    <a:pt x="13556" y="41785"/>
                  </a:cubicBezTo>
                  <a:cubicBezTo>
                    <a:pt x="11357" y="39953"/>
                    <a:pt x="8425" y="38120"/>
                    <a:pt x="6592" y="35921"/>
                  </a:cubicBezTo>
                  <a:cubicBezTo>
                    <a:pt x="2927" y="31889"/>
                    <a:pt x="-1838" y="27124"/>
                    <a:pt x="727" y="21259"/>
                  </a:cubicBezTo>
                  <a:cubicBezTo>
                    <a:pt x="3293" y="15761"/>
                    <a:pt x="9524" y="17960"/>
                    <a:pt x="13923" y="17960"/>
                  </a:cubicBezTo>
                  <a:cubicBezTo>
                    <a:pt x="37381" y="19427"/>
                    <a:pt x="59374" y="16494"/>
                    <a:pt x="77700" y="0"/>
                  </a:cubicBezTo>
                  <a:cubicBezTo>
                    <a:pt x="82832" y="7331"/>
                    <a:pt x="78067" y="12096"/>
                    <a:pt x="74402" y="17594"/>
                  </a:cubicBezTo>
                  <a:close/>
                </a:path>
              </a:pathLst>
            </a:custGeom>
            <a:solidFill>
              <a:srgbClr val="A883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BBFFB51-2A01-4E2B-B476-15D1F9367F55}"/>
                </a:ext>
              </a:extLst>
            </p:cNvPr>
            <p:cNvSpPr/>
            <p:nvPr/>
          </p:nvSpPr>
          <p:spPr>
            <a:xfrm>
              <a:off x="11200908" y="4027131"/>
              <a:ext cx="57158" cy="36053"/>
            </a:xfrm>
            <a:custGeom>
              <a:avLst/>
              <a:gdLst>
                <a:gd name="connsiteX0" fmla="*/ 51782 w 57158"/>
                <a:gd name="connsiteY0" fmla="*/ 14017 h 36053"/>
                <a:gd name="connsiteX1" fmla="*/ 55447 w 57158"/>
                <a:gd name="connsiteY1" fmla="*/ 26113 h 36053"/>
                <a:gd name="connsiteX2" fmla="*/ 38953 w 57158"/>
                <a:gd name="connsiteY2" fmla="*/ 35276 h 36053"/>
                <a:gd name="connsiteX3" fmla="*/ 100 w 57158"/>
                <a:gd name="connsiteY3" fmla="*/ 32710 h 36053"/>
                <a:gd name="connsiteX4" fmla="*/ 19527 w 57158"/>
                <a:gd name="connsiteY4" fmla="*/ 1554 h 36053"/>
                <a:gd name="connsiteX5" fmla="*/ 51782 w 57158"/>
                <a:gd name="connsiteY5" fmla="*/ 14017 h 3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8" h="36053">
                  <a:moveTo>
                    <a:pt x="51782" y="14017"/>
                  </a:moveTo>
                  <a:cubicBezTo>
                    <a:pt x="54714" y="17682"/>
                    <a:pt x="59846" y="19881"/>
                    <a:pt x="55447" y="26113"/>
                  </a:cubicBezTo>
                  <a:cubicBezTo>
                    <a:pt x="51049" y="32344"/>
                    <a:pt x="42618" y="38208"/>
                    <a:pt x="38953" y="35276"/>
                  </a:cubicBezTo>
                  <a:cubicBezTo>
                    <a:pt x="25758" y="23913"/>
                    <a:pt x="12562" y="35643"/>
                    <a:pt x="100" y="32710"/>
                  </a:cubicBezTo>
                  <a:cubicBezTo>
                    <a:pt x="-1000" y="17682"/>
                    <a:pt x="7064" y="6686"/>
                    <a:pt x="19527" y="1554"/>
                  </a:cubicBezTo>
                  <a:cubicBezTo>
                    <a:pt x="31989" y="-3944"/>
                    <a:pt x="42252" y="6319"/>
                    <a:pt x="51782" y="14017"/>
                  </a:cubicBezTo>
                  <a:close/>
                </a:path>
              </a:pathLst>
            </a:custGeom>
            <a:solidFill>
              <a:srgbClr val="B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745B306-4D67-4F3E-9881-725A804C634C}"/>
                </a:ext>
              </a:extLst>
            </p:cNvPr>
            <p:cNvSpPr/>
            <p:nvPr/>
          </p:nvSpPr>
          <p:spPr>
            <a:xfrm>
              <a:off x="10617479" y="7313605"/>
              <a:ext cx="131953" cy="74407"/>
            </a:xfrm>
            <a:custGeom>
              <a:avLst/>
              <a:gdLst>
                <a:gd name="connsiteX0" fmla="*/ 0 w 131953"/>
                <a:gd name="connsiteY0" fmla="*/ 0 h 74407"/>
                <a:gd name="connsiteX1" fmla="*/ 64144 w 131953"/>
                <a:gd name="connsiteY1" fmla="*/ 31889 h 74407"/>
                <a:gd name="connsiteX2" fmla="*/ 112161 w 131953"/>
                <a:gd name="connsiteY2" fmla="*/ 60112 h 74407"/>
                <a:gd name="connsiteX3" fmla="*/ 131954 w 131953"/>
                <a:gd name="connsiteY3" fmla="*/ 74407 h 74407"/>
                <a:gd name="connsiteX4" fmla="*/ 0 w 131953"/>
                <a:gd name="connsiteY4" fmla="*/ 0 h 7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53" h="74407">
                  <a:moveTo>
                    <a:pt x="0" y="0"/>
                  </a:moveTo>
                  <a:cubicBezTo>
                    <a:pt x="23092" y="7331"/>
                    <a:pt x="46184" y="15761"/>
                    <a:pt x="64144" y="31889"/>
                  </a:cubicBezTo>
                  <a:cubicBezTo>
                    <a:pt x="78806" y="45084"/>
                    <a:pt x="94200" y="54981"/>
                    <a:pt x="112161" y="60112"/>
                  </a:cubicBezTo>
                  <a:cubicBezTo>
                    <a:pt x="121691" y="62678"/>
                    <a:pt x="126822" y="67443"/>
                    <a:pt x="131954" y="74407"/>
                  </a:cubicBezTo>
                  <a:cubicBezTo>
                    <a:pt x="83937" y="57180"/>
                    <a:pt x="36654" y="37753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A6F1EB1-F89F-438A-BEA0-7320A8550BE0}"/>
                </a:ext>
              </a:extLst>
            </p:cNvPr>
            <p:cNvSpPr/>
            <p:nvPr/>
          </p:nvSpPr>
          <p:spPr>
            <a:xfrm>
              <a:off x="12462641" y="4686901"/>
              <a:ext cx="59738" cy="67896"/>
            </a:xfrm>
            <a:custGeom>
              <a:avLst/>
              <a:gdLst>
                <a:gd name="connsiteX0" fmla="*/ 59739 w 59738"/>
                <a:gd name="connsiteY0" fmla="*/ 26478 h 67896"/>
                <a:gd name="connsiteX1" fmla="*/ 35547 w 59738"/>
                <a:gd name="connsiteY1" fmla="*/ 55801 h 67896"/>
                <a:gd name="connsiteX2" fmla="*/ 29683 w 59738"/>
                <a:gd name="connsiteY2" fmla="*/ 67897 h 67896"/>
                <a:gd name="connsiteX3" fmla="*/ 19420 w 59738"/>
                <a:gd name="connsiteY3" fmla="*/ 40773 h 67896"/>
                <a:gd name="connsiteX4" fmla="*/ 360 w 59738"/>
                <a:gd name="connsiteY4" fmla="*/ 20247 h 67896"/>
                <a:gd name="connsiteX5" fmla="*/ 7324 w 59738"/>
                <a:gd name="connsiteY5" fmla="*/ 87 h 67896"/>
                <a:gd name="connsiteX6" fmla="*/ 28950 w 59738"/>
                <a:gd name="connsiteY6" fmla="*/ 3386 h 67896"/>
                <a:gd name="connsiteX7" fmla="*/ 37380 w 59738"/>
                <a:gd name="connsiteY7" fmla="*/ 13649 h 67896"/>
                <a:gd name="connsiteX8" fmla="*/ 59739 w 59738"/>
                <a:gd name="connsiteY8" fmla="*/ 26478 h 6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38" h="67896">
                  <a:moveTo>
                    <a:pt x="59739" y="26478"/>
                  </a:moveTo>
                  <a:cubicBezTo>
                    <a:pt x="35547" y="22813"/>
                    <a:pt x="38480" y="42972"/>
                    <a:pt x="35547" y="55801"/>
                  </a:cubicBezTo>
                  <a:cubicBezTo>
                    <a:pt x="34448" y="60933"/>
                    <a:pt x="31515" y="63865"/>
                    <a:pt x="29683" y="67897"/>
                  </a:cubicBezTo>
                  <a:cubicBezTo>
                    <a:pt x="14288" y="63498"/>
                    <a:pt x="24918" y="49203"/>
                    <a:pt x="19420" y="40773"/>
                  </a:cubicBezTo>
                  <a:cubicBezTo>
                    <a:pt x="16854" y="30143"/>
                    <a:pt x="10623" y="23546"/>
                    <a:pt x="360" y="20247"/>
                  </a:cubicBezTo>
                  <a:cubicBezTo>
                    <a:pt x="-2206" y="11816"/>
                    <a:pt x="9890" y="8517"/>
                    <a:pt x="7324" y="87"/>
                  </a:cubicBezTo>
                  <a:cubicBezTo>
                    <a:pt x="14655" y="-279"/>
                    <a:pt x="21985" y="454"/>
                    <a:pt x="28950" y="3386"/>
                  </a:cubicBezTo>
                  <a:cubicBezTo>
                    <a:pt x="33348" y="5219"/>
                    <a:pt x="39946" y="1553"/>
                    <a:pt x="37380" y="13649"/>
                  </a:cubicBezTo>
                  <a:cubicBezTo>
                    <a:pt x="34448" y="25745"/>
                    <a:pt x="53508" y="18781"/>
                    <a:pt x="59739" y="26478"/>
                  </a:cubicBezTo>
                  <a:close/>
                </a:path>
              </a:pathLst>
            </a:custGeom>
            <a:solidFill>
              <a:srgbClr val="BFB8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72B4090-93F4-4760-BF19-9CBAE0414767}"/>
                </a:ext>
              </a:extLst>
            </p:cNvPr>
            <p:cNvSpPr/>
            <p:nvPr/>
          </p:nvSpPr>
          <p:spPr>
            <a:xfrm>
              <a:off x="12523113" y="4712003"/>
              <a:ext cx="48749" cy="52996"/>
            </a:xfrm>
            <a:custGeom>
              <a:avLst/>
              <a:gdLst>
                <a:gd name="connsiteX0" fmla="*/ 32622 w 48749"/>
                <a:gd name="connsiteY0" fmla="*/ 50493 h 52996"/>
                <a:gd name="connsiteX1" fmla="*/ 0 w 48749"/>
                <a:gd name="connsiteY1" fmla="*/ 17138 h 52996"/>
                <a:gd name="connsiteX2" fmla="*/ 13929 w 48749"/>
                <a:gd name="connsiteY2" fmla="*/ 5775 h 52996"/>
                <a:gd name="connsiteX3" fmla="*/ 36287 w 48749"/>
                <a:gd name="connsiteY3" fmla="*/ 10540 h 52996"/>
                <a:gd name="connsiteX4" fmla="*/ 48750 w 48749"/>
                <a:gd name="connsiteY4" fmla="*/ 50493 h 52996"/>
                <a:gd name="connsiteX5" fmla="*/ 32622 w 48749"/>
                <a:gd name="connsiteY5" fmla="*/ 50493 h 5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49" h="52996">
                  <a:moveTo>
                    <a:pt x="32622" y="50493"/>
                  </a:moveTo>
                  <a:cubicBezTo>
                    <a:pt x="28590" y="33632"/>
                    <a:pt x="13562" y="27767"/>
                    <a:pt x="0" y="17138"/>
                  </a:cubicBezTo>
                  <a:cubicBezTo>
                    <a:pt x="4765" y="13106"/>
                    <a:pt x="9163" y="9441"/>
                    <a:pt x="13929" y="5775"/>
                  </a:cubicBezTo>
                  <a:cubicBezTo>
                    <a:pt x="23825" y="-4854"/>
                    <a:pt x="30789" y="644"/>
                    <a:pt x="36287" y="10540"/>
                  </a:cubicBezTo>
                  <a:cubicBezTo>
                    <a:pt x="43252" y="23002"/>
                    <a:pt x="45817" y="36931"/>
                    <a:pt x="48750" y="50493"/>
                  </a:cubicBezTo>
                  <a:cubicBezTo>
                    <a:pt x="43618" y="53059"/>
                    <a:pt x="38120" y="54525"/>
                    <a:pt x="32622" y="50493"/>
                  </a:cubicBezTo>
                  <a:close/>
                </a:path>
              </a:pathLst>
            </a:custGeom>
            <a:solidFill>
              <a:srgbClr val="8B77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2B15606-45B2-455D-BC33-672861067BB7}"/>
                </a:ext>
              </a:extLst>
            </p:cNvPr>
            <p:cNvSpPr/>
            <p:nvPr/>
          </p:nvSpPr>
          <p:spPr>
            <a:xfrm>
              <a:off x="12410264" y="6831464"/>
              <a:ext cx="39908" cy="65272"/>
            </a:xfrm>
            <a:custGeom>
              <a:avLst/>
              <a:gdLst>
                <a:gd name="connsiteX0" fmla="*/ 17549 w 39908"/>
                <a:gd name="connsiteY0" fmla="*/ 60621 h 65272"/>
                <a:gd name="connsiteX1" fmla="*/ 3254 w 39908"/>
                <a:gd name="connsiteY1" fmla="*/ 63187 h 65272"/>
                <a:gd name="connsiteX2" fmla="*/ 3621 w 39908"/>
                <a:gd name="connsiteY2" fmla="*/ 44127 h 65272"/>
                <a:gd name="connsiteX3" fmla="*/ 17183 w 39908"/>
                <a:gd name="connsiteY3" fmla="*/ 12971 h 65272"/>
                <a:gd name="connsiteX4" fmla="*/ 31111 w 39908"/>
                <a:gd name="connsiteY4" fmla="*/ 143 h 65272"/>
                <a:gd name="connsiteX5" fmla="*/ 39908 w 39908"/>
                <a:gd name="connsiteY5" fmla="*/ 11872 h 65272"/>
                <a:gd name="connsiteX6" fmla="*/ 17549 w 39908"/>
                <a:gd name="connsiteY6" fmla="*/ 60621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08" h="65272">
                  <a:moveTo>
                    <a:pt x="17549" y="60621"/>
                  </a:moveTo>
                  <a:cubicBezTo>
                    <a:pt x="12051" y="58422"/>
                    <a:pt x="8386" y="69785"/>
                    <a:pt x="3254" y="63187"/>
                  </a:cubicBezTo>
                  <a:cubicBezTo>
                    <a:pt x="-778" y="57689"/>
                    <a:pt x="-1511" y="50725"/>
                    <a:pt x="3621" y="44127"/>
                  </a:cubicBezTo>
                  <a:cubicBezTo>
                    <a:pt x="10952" y="34964"/>
                    <a:pt x="15350" y="23968"/>
                    <a:pt x="17183" y="12971"/>
                  </a:cubicBezTo>
                  <a:cubicBezTo>
                    <a:pt x="18649" y="4174"/>
                    <a:pt x="25247" y="1242"/>
                    <a:pt x="31111" y="143"/>
                  </a:cubicBezTo>
                  <a:cubicBezTo>
                    <a:pt x="39175" y="-1324"/>
                    <a:pt x="35510" y="8939"/>
                    <a:pt x="39908" y="11872"/>
                  </a:cubicBezTo>
                  <a:cubicBezTo>
                    <a:pt x="28912" y="26167"/>
                    <a:pt x="27446" y="45227"/>
                    <a:pt x="17549" y="60621"/>
                  </a:cubicBezTo>
                  <a:close/>
                </a:path>
              </a:pathLst>
            </a:custGeom>
            <a:solidFill>
              <a:srgbClr val="988B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4BECA076-1600-4A04-AFC5-4295F7450694}"/>
                </a:ext>
              </a:extLst>
            </p:cNvPr>
            <p:cNvSpPr/>
            <p:nvPr/>
          </p:nvSpPr>
          <p:spPr>
            <a:xfrm>
              <a:off x="12370633" y="6895297"/>
              <a:ext cx="39586" cy="51604"/>
            </a:xfrm>
            <a:custGeom>
              <a:avLst/>
              <a:gdLst>
                <a:gd name="connsiteX0" fmla="*/ 23092 w 39586"/>
                <a:gd name="connsiteY0" fmla="*/ 87 h 51604"/>
                <a:gd name="connsiteX1" fmla="*/ 39586 w 39586"/>
                <a:gd name="connsiteY1" fmla="*/ 31609 h 51604"/>
                <a:gd name="connsiteX2" fmla="*/ 31156 w 39586"/>
                <a:gd name="connsiteY2" fmla="*/ 45537 h 51604"/>
                <a:gd name="connsiteX3" fmla="*/ 26391 w 39586"/>
                <a:gd name="connsiteY3" fmla="*/ 46271 h 51604"/>
                <a:gd name="connsiteX4" fmla="*/ 11363 w 39586"/>
                <a:gd name="connsiteY4" fmla="*/ 46271 h 51604"/>
                <a:gd name="connsiteX5" fmla="*/ 0 w 39586"/>
                <a:gd name="connsiteY5" fmla="*/ 48836 h 51604"/>
                <a:gd name="connsiteX6" fmla="*/ 11729 w 39586"/>
                <a:gd name="connsiteY6" fmla="*/ 22812 h 51604"/>
                <a:gd name="connsiteX7" fmla="*/ 12096 w 39586"/>
                <a:gd name="connsiteY7" fmla="*/ 7784 h 51604"/>
                <a:gd name="connsiteX8" fmla="*/ 23092 w 39586"/>
                <a:gd name="connsiteY8" fmla="*/ 87 h 5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86" h="51604">
                  <a:moveTo>
                    <a:pt x="23092" y="87"/>
                  </a:moveTo>
                  <a:cubicBezTo>
                    <a:pt x="44718" y="2286"/>
                    <a:pt x="35921" y="20246"/>
                    <a:pt x="39586" y="31609"/>
                  </a:cubicBezTo>
                  <a:cubicBezTo>
                    <a:pt x="37754" y="36741"/>
                    <a:pt x="35921" y="41872"/>
                    <a:pt x="31156" y="45537"/>
                  </a:cubicBezTo>
                  <a:cubicBezTo>
                    <a:pt x="29690" y="46637"/>
                    <a:pt x="28223" y="47004"/>
                    <a:pt x="26391" y="46271"/>
                  </a:cubicBezTo>
                  <a:cubicBezTo>
                    <a:pt x="21259" y="42972"/>
                    <a:pt x="16494" y="37840"/>
                    <a:pt x="11363" y="46271"/>
                  </a:cubicBezTo>
                  <a:cubicBezTo>
                    <a:pt x="8797" y="50669"/>
                    <a:pt x="5132" y="54335"/>
                    <a:pt x="0" y="48836"/>
                  </a:cubicBezTo>
                  <a:cubicBezTo>
                    <a:pt x="1100" y="38940"/>
                    <a:pt x="-1833" y="27944"/>
                    <a:pt x="11729" y="22812"/>
                  </a:cubicBezTo>
                  <a:cubicBezTo>
                    <a:pt x="21259" y="19147"/>
                    <a:pt x="5132" y="12915"/>
                    <a:pt x="12096" y="7784"/>
                  </a:cubicBezTo>
                  <a:cubicBezTo>
                    <a:pt x="14661" y="3386"/>
                    <a:pt x="17228" y="-646"/>
                    <a:pt x="23092" y="87"/>
                  </a:cubicBezTo>
                  <a:close/>
                </a:path>
              </a:pathLst>
            </a:custGeom>
            <a:solidFill>
              <a:srgbClr val="9A86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37218C4-AFDF-48F7-BB33-F19B6F6156DE}"/>
                </a:ext>
              </a:extLst>
            </p:cNvPr>
            <p:cNvSpPr/>
            <p:nvPr/>
          </p:nvSpPr>
          <p:spPr>
            <a:xfrm>
              <a:off x="12416626" y="4676111"/>
              <a:ext cx="60422" cy="31960"/>
            </a:xfrm>
            <a:custGeom>
              <a:avLst/>
              <a:gdLst>
                <a:gd name="connsiteX0" fmla="*/ 52972 w 60422"/>
                <a:gd name="connsiteY0" fmla="*/ 10878 h 31960"/>
                <a:gd name="connsiteX1" fmla="*/ 44908 w 60422"/>
                <a:gd name="connsiteY1" fmla="*/ 28838 h 31960"/>
                <a:gd name="connsiteX2" fmla="*/ 34279 w 60422"/>
                <a:gd name="connsiteY2" fmla="*/ 29571 h 31960"/>
                <a:gd name="connsiteX3" fmla="*/ 19251 w 60422"/>
                <a:gd name="connsiteY3" fmla="*/ 22974 h 31960"/>
                <a:gd name="connsiteX4" fmla="*/ 557 w 60422"/>
                <a:gd name="connsiteY4" fmla="*/ 615 h 31960"/>
                <a:gd name="connsiteX5" fmla="*/ 52972 w 60422"/>
                <a:gd name="connsiteY5" fmla="*/ 10878 h 3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22" h="31960">
                  <a:moveTo>
                    <a:pt x="52972" y="10878"/>
                  </a:moveTo>
                  <a:cubicBezTo>
                    <a:pt x="71299" y="26273"/>
                    <a:pt x="50773" y="24073"/>
                    <a:pt x="44908" y="28838"/>
                  </a:cubicBezTo>
                  <a:cubicBezTo>
                    <a:pt x="41610" y="32870"/>
                    <a:pt x="37944" y="32870"/>
                    <a:pt x="34279" y="29571"/>
                  </a:cubicBezTo>
                  <a:cubicBezTo>
                    <a:pt x="30247" y="25539"/>
                    <a:pt x="25115" y="22241"/>
                    <a:pt x="19251" y="22974"/>
                  </a:cubicBezTo>
                  <a:cubicBezTo>
                    <a:pt x="557" y="25539"/>
                    <a:pt x="-1275" y="14910"/>
                    <a:pt x="557" y="615"/>
                  </a:cubicBezTo>
                  <a:cubicBezTo>
                    <a:pt x="19617" y="-3417"/>
                    <a:pt x="34279" y="13810"/>
                    <a:pt x="52972" y="10878"/>
                  </a:cubicBezTo>
                  <a:close/>
                </a:path>
              </a:pathLst>
            </a:custGeom>
            <a:solidFill>
              <a:srgbClr val="958A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97AB171F-EAAD-4E02-A8CE-5F325E58F960}"/>
                </a:ext>
              </a:extLst>
            </p:cNvPr>
            <p:cNvSpPr/>
            <p:nvPr/>
          </p:nvSpPr>
          <p:spPr>
            <a:xfrm>
              <a:off x="11013707" y="4156298"/>
              <a:ext cx="47810" cy="29653"/>
            </a:xfrm>
            <a:custGeom>
              <a:avLst/>
              <a:gdLst>
                <a:gd name="connsiteX0" fmla="*/ 2566 w 47810"/>
                <a:gd name="connsiteY0" fmla="*/ 1042 h 29653"/>
                <a:gd name="connsiteX1" fmla="*/ 42518 w 47810"/>
                <a:gd name="connsiteY1" fmla="*/ 12038 h 29653"/>
                <a:gd name="connsiteX2" fmla="*/ 39220 w 47810"/>
                <a:gd name="connsiteY2" fmla="*/ 27800 h 29653"/>
                <a:gd name="connsiteX3" fmla="*/ 0 w 47810"/>
                <a:gd name="connsiteY3" fmla="*/ 8740 h 29653"/>
                <a:gd name="connsiteX4" fmla="*/ 2566 w 47810"/>
                <a:gd name="connsiteY4" fmla="*/ 1042 h 2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0" h="29653">
                  <a:moveTo>
                    <a:pt x="2566" y="1042"/>
                  </a:moveTo>
                  <a:cubicBezTo>
                    <a:pt x="17960" y="-2257"/>
                    <a:pt x="31156" y="2508"/>
                    <a:pt x="42518" y="12038"/>
                  </a:cubicBezTo>
                  <a:cubicBezTo>
                    <a:pt x="50216" y="18636"/>
                    <a:pt x="49849" y="24501"/>
                    <a:pt x="39220" y="27800"/>
                  </a:cubicBezTo>
                  <a:cubicBezTo>
                    <a:pt x="19793" y="34031"/>
                    <a:pt x="8797" y="23768"/>
                    <a:pt x="0" y="8740"/>
                  </a:cubicBezTo>
                  <a:cubicBezTo>
                    <a:pt x="733" y="6540"/>
                    <a:pt x="1833" y="3975"/>
                    <a:pt x="2566" y="1042"/>
                  </a:cubicBezTo>
                  <a:close/>
                </a:path>
              </a:pathLst>
            </a:custGeom>
            <a:solidFill>
              <a:srgbClr val="B38F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831F6262-19E8-4AA2-9B59-D3CB8B9192E2}"/>
                </a:ext>
              </a:extLst>
            </p:cNvPr>
            <p:cNvSpPr/>
            <p:nvPr/>
          </p:nvSpPr>
          <p:spPr>
            <a:xfrm>
              <a:off x="12351865" y="6940835"/>
              <a:ext cx="49923" cy="62722"/>
            </a:xfrm>
            <a:custGeom>
              <a:avLst/>
              <a:gdLst>
                <a:gd name="connsiteX0" fmla="*/ 46259 w 49923"/>
                <a:gd name="connsiteY0" fmla="*/ 0 h 62722"/>
                <a:gd name="connsiteX1" fmla="*/ 49924 w 49923"/>
                <a:gd name="connsiteY1" fmla="*/ 0 h 62722"/>
                <a:gd name="connsiteX2" fmla="*/ 27565 w 49923"/>
                <a:gd name="connsiteY2" fmla="*/ 45084 h 62722"/>
                <a:gd name="connsiteX3" fmla="*/ 10338 w 49923"/>
                <a:gd name="connsiteY3" fmla="*/ 60846 h 62722"/>
                <a:gd name="connsiteX4" fmla="*/ 1907 w 49923"/>
                <a:gd name="connsiteY4" fmla="*/ 61212 h 62722"/>
                <a:gd name="connsiteX5" fmla="*/ 2640 w 49923"/>
                <a:gd name="connsiteY5" fmla="*/ 53515 h 62722"/>
                <a:gd name="connsiteX6" fmla="*/ 12537 w 49923"/>
                <a:gd name="connsiteY6" fmla="*/ 22725 h 62722"/>
                <a:gd name="connsiteX7" fmla="*/ 28665 w 49923"/>
                <a:gd name="connsiteY7" fmla="*/ 26391 h 62722"/>
                <a:gd name="connsiteX8" fmla="*/ 46259 w 49923"/>
                <a:gd name="connsiteY8" fmla="*/ 0 h 6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923" h="62722">
                  <a:moveTo>
                    <a:pt x="46259" y="0"/>
                  </a:moveTo>
                  <a:cubicBezTo>
                    <a:pt x="47358" y="0"/>
                    <a:pt x="48824" y="0"/>
                    <a:pt x="49924" y="0"/>
                  </a:cubicBezTo>
                  <a:cubicBezTo>
                    <a:pt x="45525" y="16494"/>
                    <a:pt x="34529" y="29690"/>
                    <a:pt x="27565" y="45084"/>
                  </a:cubicBezTo>
                  <a:cubicBezTo>
                    <a:pt x="18401" y="46551"/>
                    <a:pt x="17302" y="56814"/>
                    <a:pt x="10338" y="60846"/>
                  </a:cubicBezTo>
                  <a:cubicBezTo>
                    <a:pt x="7405" y="62678"/>
                    <a:pt x="4840" y="63778"/>
                    <a:pt x="1907" y="61212"/>
                  </a:cubicBezTo>
                  <a:cubicBezTo>
                    <a:pt x="-1392" y="58280"/>
                    <a:pt x="75" y="55714"/>
                    <a:pt x="2640" y="53515"/>
                  </a:cubicBezTo>
                  <a:cubicBezTo>
                    <a:pt x="11804" y="45084"/>
                    <a:pt x="9971" y="33355"/>
                    <a:pt x="12537" y="22725"/>
                  </a:cubicBezTo>
                  <a:cubicBezTo>
                    <a:pt x="20234" y="17227"/>
                    <a:pt x="24266" y="22725"/>
                    <a:pt x="28665" y="26391"/>
                  </a:cubicBezTo>
                  <a:cubicBezTo>
                    <a:pt x="31230" y="16494"/>
                    <a:pt x="28298" y="1833"/>
                    <a:pt x="46259" y="0"/>
                  </a:cubicBezTo>
                  <a:close/>
                </a:path>
              </a:pathLst>
            </a:custGeom>
            <a:solidFill>
              <a:srgbClr val="B9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E36041C9-75FF-4BCA-96B3-6925CB560D06}"/>
                </a:ext>
              </a:extLst>
            </p:cNvPr>
            <p:cNvSpPr/>
            <p:nvPr/>
          </p:nvSpPr>
          <p:spPr>
            <a:xfrm>
              <a:off x="10682723" y="4396850"/>
              <a:ext cx="41318" cy="30059"/>
            </a:xfrm>
            <a:custGeom>
              <a:avLst/>
              <a:gdLst>
                <a:gd name="connsiteX0" fmla="*/ 6964 w 41318"/>
                <a:gd name="connsiteY0" fmla="*/ 939 h 30059"/>
                <a:gd name="connsiteX1" fmla="*/ 23825 w 41318"/>
                <a:gd name="connsiteY1" fmla="*/ 206 h 30059"/>
                <a:gd name="connsiteX2" fmla="*/ 39953 w 41318"/>
                <a:gd name="connsiteY2" fmla="*/ 6804 h 30059"/>
                <a:gd name="connsiteX3" fmla="*/ 34821 w 41318"/>
                <a:gd name="connsiteY3" fmla="*/ 27330 h 30059"/>
                <a:gd name="connsiteX4" fmla="*/ 20526 w 41318"/>
                <a:gd name="connsiteY4" fmla="*/ 24764 h 30059"/>
                <a:gd name="connsiteX5" fmla="*/ 0 w 41318"/>
                <a:gd name="connsiteY5" fmla="*/ 8637 h 30059"/>
                <a:gd name="connsiteX6" fmla="*/ 6964 w 41318"/>
                <a:gd name="connsiteY6" fmla="*/ 939 h 3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18" h="30059">
                  <a:moveTo>
                    <a:pt x="6964" y="939"/>
                  </a:moveTo>
                  <a:cubicBezTo>
                    <a:pt x="12462" y="573"/>
                    <a:pt x="18327" y="573"/>
                    <a:pt x="23825" y="206"/>
                  </a:cubicBezTo>
                  <a:cubicBezTo>
                    <a:pt x="30056" y="-160"/>
                    <a:pt x="36654" y="-893"/>
                    <a:pt x="39953" y="6804"/>
                  </a:cubicBezTo>
                  <a:cubicBezTo>
                    <a:pt x="43618" y="14868"/>
                    <a:pt x="39220" y="21832"/>
                    <a:pt x="34821" y="27330"/>
                  </a:cubicBezTo>
                  <a:cubicBezTo>
                    <a:pt x="29690" y="34294"/>
                    <a:pt x="25291" y="25864"/>
                    <a:pt x="20526" y="24764"/>
                  </a:cubicBezTo>
                  <a:cubicBezTo>
                    <a:pt x="11363" y="22199"/>
                    <a:pt x="2199" y="19633"/>
                    <a:pt x="0" y="8637"/>
                  </a:cubicBezTo>
                  <a:cubicBezTo>
                    <a:pt x="1833" y="6071"/>
                    <a:pt x="4398" y="3505"/>
                    <a:pt x="6964" y="939"/>
                  </a:cubicBezTo>
                  <a:close/>
                </a:path>
              </a:pathLst>
            </a:custGeom>
            <a:solidFill>
              <a:srgbClr val="A686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BCF6BE0-4935-44C5-A7A9-3DA102E1F28F}"/>
                </a:ext>
              </a:extLst>
            </p:cNvPr>
            <p:cNvSpPr/>
            <p:nvPr/>
          </p:nvSpPr>
          <p:spPr>
            <a:xfrm>
              <a:off x="10697018" y="4357104"/>
              <a:ext cx="41771" cy="30568"/>
            </a:xfrm>
            <a:custGeom>
              <a:avLst/>
              <a:gdLst>
                <a:gd name="connsiteX0" fmla="*/ 21626 w 41771"/>
                <a:gd name="connsiteY0" fmla="*/ 0 h 30568"/>
                <a:gd name="connsiteX1" fmla="*/ 30423 w 41771"/>
                <a:gd name="connsiteY1" fmla="*/ 6598 h 30568"/>
                <a:gd name="connsiteX2" fmla="*/ 39586 w 41771"/>
                <a:gd name="connsiteY2" fmla="*/ 25291 h 30568"/>
                <a:gd name="connsiteX3" fmla="*/ 14662 w 41771"/>
                <a:gd name="connsiteY3" fmla="*/ 25658 h 30568"/>
                <a:gd name="connsiteX4" fmla="*/ 0 w 41771"/>
                <a:gd name="connsiteY4" fmla="*/ 14662 h 30568"/>
                <a:gd name="connsiteX5" fmla="*/ 21626 w 41771"/>
                <a:gd name="connsiteY5" fmla="*/ 0 h 3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71" h="30568">
                  <a:moveTo>
                    <a:pt x="21626" y="0"/>
                  </a:moveTo>
                  <a:cubicBezTo>
                    <a:pt x="24558" y="2199"/>
                    <a:pt x="27857" y="4032"/>
                    <a:pt x="30423" y="6598"/>
                  </a:cubicBezTo>
                  <a:cubicBezTo>
                    <a:pt x="36287" y="11363"/>
                    <a:pt x="46184" y="17227"/>
                    <a:pt x="39586" y="25291"/>
                  </a:cubicBezTo>
                  <a:cubicBezTo>
                    <a:pt x="34088" y="31889"/>
                    <a:pt x="23092" y="32622"/>
                    <a:pt x="14662" y="25658"/>
                  </a:cubicBezTo>
                  <a:cubicBezTo>
                    <a:pt x="9896" y="21626"/>
                    <a:pt x="5132" y="18327"/>
                    <a:pt x="0" y="14662"/>
                  </a:cubicBezTo>
                  <a:cubicBezTo>
                    <a:pt x="2566" y="2566"/>
                    <a:pt x="13195" y="3299"/>
                    <a:pt x="21626" y="0"/>
                  </a:cubicBezTo>
                  <a:close/>
                </a:path>
              </a:pathLst>
            </a:custGeom>
            <a:solidFill>
              <a:srgbClr val="8D6A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1BD653-15FC-4E11-A27E-6E3F09F143B0}"/>
                </a:ext>
              </a:extLst>
            </p:cNvPr>
            <p:cNvSpPr/>
            <p:nvPr/>
          </p:nvSpPr>
          <p:spPr>
            <a:xfrm>
              <a:off x="10532058" y="4539907"/>
              <a:ext cx="31030" cy="23079"/>
            </a:xfrm>
            <a:custGeom>
              <a:avLst/>
              <a:gdLst>
                <a:gd name="connsiteX0" fmla="*/ 7348 w 31030"/>
                <a:gd name="connsiteY0" fmla="*/ 466 h 23079"/>
                <a:gd name="connsiteX1" fmla="*/ 30074 w 31030"/>
                <a:gd name="connsiteY1" fmla="*/ 12195 h 23079"/>
                <a:gd name="connsiteX2" fmla="*/ 25309 w 31030"/>
                <a:gd name="connsiteY2" fmla="*/ 22458 h 23079"/>
                <a:gd name="connsiteX3" fmla="*/ 17 w 31030"/>
                <a:gd name="connsiteY3" fmla="*/ 11829 h 23079"/>
                <a:gd name="connsiteX4" fmla="*/ 7348 w 31030"/>
                <a:gd name="connsiteY4" fmla="*/ 466 h 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0" h="23079">
                  <a:moveTo>
                    <a:pt x="7348" y="466"/>
                  </a:moveTo>
                  <a:cubicBezTo>
                    <a:pt x="17978" y="-1733"/>
                    <a:pt x="25309" y="4131"/>
                    <a:pt x="30074" y="12195"/>
                  </a:cubicBezTo>
                  <a:cubicBezTo>
                    <a:pt x="32639" y="16227"/>
                    <a:pt x="29707" y="21725"/>
                    <a:pt x="25309" y="22458"/>
                  </a:cubicBezTo>
                  <a:cubicBezTo>
                    <a:pt x="14679" y="24657"/>
                    <a:pt x="6249" y="20992"/>
                    <a:pt x="17" y="11829"/>
                  </a:cubicBezTo>
                  <a:cubicBezTo>
                    <a:pt x="-349" y="6697"/>
                    <a:pt x="5149" y="4864"/>
                    <a:pt x="7348" y="466"/>
                  </a:cubicBezTo>
                  <a:close/>
                </a:path>
              </a:pathLst>
            </a:custGeom>
            <a:solidFill>
              <a:srgbClr val="7960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CD83B1D-DCAF-4049-B9E5-8ABE68516B23}"/>
                </a:ext>
              </a:extLst>
            </p:cNvPr>
            <p:cNvSpPr/>
            <p:nvPr/>
          </p:nvSpPr>
          <p:spPr>
            <a:xfrm>
              <a:off x="10964689" y="4172735"/>
              <a:ext cx="26558" cy="22725"/>
            </a:xfrm>
            <a:custGeom>
              <a:avLst/>
              <a:gdLst>
                <a:gd name="connsiteX0" fmla="*/ 25193 w 26558"/>
                <a:gd name="connsiteY0" fmla="*/ 367 h 22725"/>
                <a:gd name="connsiteX1" fmla="*/ 10165 w 26558"/>
                <a:gd name="connsiteY1" fmla="*/ 22725 h 22725"/>
                <a:gd name="connsiteX2" fmla="*/ 2467 w 26558"/>
                <a:gd name="connsiteY2" fmla="*/ 15028 h 22725"/>
                <a:gd name="connsiteX3" fmla="*/ 6499 w 26558"/>
                <a:gd name="connsiteY3" fmla="*/ 0 h 22725"/>
                <a:gd name="connsiteX4" fmla="*/ 25193 w 26558"/>
                <a:gd name="connsiteY4" fmla="*/ 367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58" h="22725">
                  <a:moveTo>
                    <a:pt x="25193" y="367"/>
                  </a:moveTo>
                  <a:cubicBezTo>
                    <a:pt x="31424" y="15395"/>
                    <a:pt x="14563" y="14662"/>
                    <a:pt x="10165" y="22725"/>
                  </a:cubicBezTo>
                  <a:cubicBezTo>
                    <a:pt x="5399" y="21992"/>
                    <a:pt x="2834" y="19427"/>
                    <a:pt x="2467" y="15028"/>
                  </a:cubicBezTo>
                  <a:cubicBezTo>
                    <a:pt x="-2298" y="8430"/>
                    <a:pt x="268" y="3665"/>
                    <a:pt x="6499" y="0"/>
                  </a:cubicBezTo>
                  <a:cubicBezTo>
                    <a:pt x="12730" y="0"/>
                    <a:pt x="18961" y="367"/>
                    <a:pt x="25193" y="367"/>
                  </a:cubicBezTo>
                  <a:close/>
                </a:path>
              </a:pathLst>
            </a:custGeom>
            <a:solidFill>
              <a:srgbClr val="CDB9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5448181E-09FD-4CC0-AB90-6A316073F5F7}"/>
                </a:ext>
              </a:extLst>
            </p:cNvPr>
            <p:cNvSpPr/>
            <p:nvPr/>
          </p:nvSpPr>
          <p:spPr>
            <a:xfrm>
              <a:off x="10802214" y="7398539"/>
              <a:ext cx="41418" cy="16230"/>
            </a:xfrm>
            <a:custGeom>
              <a:avLst/>
              <a:gdLst>
                <a:gd name="connsiteX0" fmla="*/ 0 w 41418"/>
                <a:gd name="connsiteY0" fmla="*/ 4868 h 16230"/>
                <a:gd name="connsiteX1" fmla="*/ 41419 w 41418"/>
                <a:gd name="connsiteY1" fmla="*/ 16230 h 16230"/>
                <a:gd name="connsiteX2" fmla="*/ 0 w 41418"/>
                <a:gd name="connsiteY2" fmla="*/ 4868 h 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18" h="16230">
                  <a:moveTo>
                    <a:pt x="0" y="4868"/>
                  </a:moveTo>
                  <a:cubicBezTo>
                    <a:pt x="17960" y="-6862"/>
                    <a:pt x="29690" y="4868"/>
                    <a:pt x="41419" y="16230"/>
                  </a:cubicBezTo>
                  <a:cubicBezTo>
                    <a:pt x="26391" y="16230"/>
                    <a:pt x="13929" y="8166"/>
                    <a:pt x="0" y="4868"/>
                  </a:cubicBezTo>
                  <a:close/>
                </a:path>
              </a:pathLst>
            </a:custGeom>
            <a:solidFill>
              <a:srgbClr val="9D80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9972F89D-5DC7-4DAE-A5F1-771C08E04917}"/>
                </a:ext>
              </a:extLst>
            </p:cNvPr>
            <p:cNvSpPr/>
            <p:nvPr/>
          </p:nvSpPr>
          <p:spPr>
            <a:xfrm>
              <a:off x="10584124" y="7283182"/>
              <a:ext cx="33721" cy="30789"/>
            </a:xfrm>
            <a:custGeom>
              <a:avLst/>
              <a:gdLst>
                <a:gd name="connsiteX0" fmla="*/ 0 w 33721"/>
                <a:gd name="connsiteY0" fmla="*/ 0 h 30789"/>
                <a:gd name="connsiteX1" fmla="*/ 33722 w 33721"/>
                <a:gd name="connsiteY1" fmla="*/ 30789 h 30789"/>
                <a:gd name="connsiteX2" fmla="*/ 0 w 33721"/>
                <a:gd name="connsiteY2" fmla="*/ 0 h 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30789">
                  <a:moveTo>
                    <a:pt x="0" y="0"/>
                  </a:moveTo>
                  <a:cubicBezTo>
                    <a:pt x="18327" y="2566"/>
                    <a:pt x="27124" y="15395"/>
                    <a:pt x="33722" y="30789"/>
                  </a:cubicBezTo>
                  <a:cubicBezTo>
                    <a:pt x="21259" y="21626"/>
                    <a:pt x="8064" y="13562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7C9B3DBC-C360-49FB-A219-C4AE10423D40}"/>
                </a:ext>
              </a:extLst>
            </p:cNvPr>
            <p:cNvSpPr/>
            <p:nvPr/>
          </p:nvSpPr>
          <p:spPr>
            <a:xfrm>
              <a:off x="10947941" y="7418801"/>
              <a:ext cx="19215" cy="19426"/>
            </a:xfrm>
            <a:custGeom>
              <a:avLst/>
              <a:gdLst>
                <a:gd name="connsiteX0" fmla="*/ 4554 w 19215"/>
                <a:gd name="connsiteY0" fmla="*/ 17594 h 19426"/>
                <a:gd name="connsiteX1" fmla="*/ 15184 w 19215"/>
                <a:gd name="connsiteY1" fmla="*/ 0 h 19426"/>
                <a:gd name="connsiteX2" fmla="*/ 19216 w 19215"/>
                <a:gd name="connsiteY2" fmla="*/ 19427 h 19426"/>
                <a:gd name="connsiteX3" fmla="*/ 4554 w 19215"/>
                <a:gd name="connsiteY3" fmla="*/ 17594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5" h="19426">
                  <a:moveTo>
                    <a:pt x="4554" y="17594"/>
                  </a:moveTo>
                  <a:cubicBezTo>
                    <a:pt x="-9741" y="367"/>
                    <a:pt x="14084" y="7697"/>
                    <a:pt x="15184" y="0"/>
                  </a:cubicBezTo>
                  <a:cubicBezTo>
                    <a:pt x="15917" y="6964"/>
                    <a:pt x="16283" y="13562"/>
                    <a:pt x="19216" y="19427"/>
                  </a:cubicBezTo>
                  <a:cubicBezTo>
                    <a:pt x="14451" y="18694"/>
                    <a:pt x="9319" y="18327"/>
                    <a:pt x="4554" y="17594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E65D19D-44FD-4F2B-8A46-EBE915A18D46}"/>
                </a:ext>
              </a:extLst>
            </p:cNvPr>
            <p:cNvSpPr/>
            <p:nvPr/>
          </p:nvSpPr>
          <p:spPr>
            <a:xfrm>
              <a:off x="12646261" y="6131665"/>
              <a:ext cx="18702" cy="16712"/>
            </a:xfrm>
            <a:custGeom>
              <a:avLst/>
              <a:gdLst>
                <a:gd name="connsiteX0" fmla="*/ 17603 w 18702"/>
                <a:gd name="connsiteY0" fmla="*/ 16713 h 16712"/>
                <a:gd name="connsiteX1" fmla="*/ 12837 w 18702"/>
                <a:gd name="connsiteY1" fmla="*/ 14514 h 16712"/>
                <a:gd name="connsiteX2" fmla="*/ 9 w 18702"/>
                <a:gd name="connsiteY2" fmla="*/ 8649 h 16712"/>
                <a:gd name="connsiteX3" fmla="*/ 2208 w 18702"/>
                <a:gd name="connsiteY3" fmla="*/ 219 h 16712"/>
                <a:gd name="connsiteX4" fmla="*/ 18702 w 18702"/>
                <a:gd name="connsiteY4" fmla="*/ 9382 h 16712"/>
                <a:gd name="connsiteX5" fmla="*/ 17603 w 18702"/>
                <a:gd name="connsiteY5" fmla="*/ 16713 h 1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02" h="16712">
                  <a:moveTo>
                    <a:pt x="17603" y="16713"/>
                  </a:moveTo>
                  <a:cubicBezTo>
                    <a:pt x="15770" y="15980"/>
                    <a:pt x="12837" y="15613"/>
                    <a:pt x="12837" y="14514"/>
                  </a:cubicBezTo>
                  <a:cubicBezTo>
                    <a:pt x="11005" y="6450"/>
                    <a:pt x="-358" y="20378"/>
                    <a:pt x="9" y="8649"/>
                  </a:cubicBezTo>
                  <a:cubicBezTo>
                    <a:pt x="9" y="5717"/>
                    <a:pt x="742" y="585"/>
                    <a:pt x="2208" y="219"/>
                  </a:cubicBezTo>
                  <a:cubicBezTo>
                    <a:pt x="9905" y="-1248"/>
                    <a:pt x="13937" y="4983"/>
                    <a:pt x="18702" y="9382"/>
                  </a:cubicBezTo>
                  <a:cubicBezTo>
                    <a:pt x="18336" y="11948"/>
                    <a:pt x="17969" y="14147"/>
                    <a:pt x="17603" y="16713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6C80A6AD-D1F1-419E-A17B-BB99F1D24C22}"/>
                </a:ext>
              </a:extLst>
            </p:cNvPr>
            <p:cNvSpPr/>
            <p:nvPr/>
          </p:nvSpPr>
          <p:spPr>
            <a:xfrm>
              <a:off x="12646542" y="6158247"/>
              <a:ext cx="14804" cy="31916"/>
            </a:xfrm>
            <a:custGeom>
              <a:avLst/>
              <a:gdLst>
                <a:gd name="connsiteX0" fmla="*/ 11457 w 14804"/>
                <a:gd name="connsiteY0" fmla="*/ 31916 h 31916"/>
                <a:gd name="connsiteX1" fmla="*/ 7792 w 14804"/>
                <a:gd name="connsiteY1" fmla="*/ 15789 h 31916"/>
                <a:gd name="connsiteX2" fmla="*/ 3393 w 14804"/>
                <a:gd name="connsiteY2" fmla="*/ 1127 h 31916"/>
                <a:gd name="connsiteX3" fmla="*/ 14023 w 14804"/>
                <a:gd name="connsiteY3" fmla="*/ 12123 h 31916"/>
                <a:gd name="connsiteX4" fmla="*/ 11457 w 14804"/>
                <a:gd name="connsiteY4" fmla="*/ 31916 h 3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" h="31916">
                  <a:moveTo>
                    <a:pt x="11457" y="31916"/>
                  </a:moveTo>
                  <a:cubicBezTo>
                    <a:pt x="9991" y="26418"/>
                    <a:pt x="11457" y="20920"/>
                    <a:pt x="7792" y="15789"/>
                  </a:cubicBezTo>
                  <a:cubicBezTo>
                    <a:pt x="4493" y="11390"/>
                    <a:pt x="-5037" y="5892"/>
                    <a:pt x="3393" y="1127"/>
                  </a:cubicBezTo>
                  <a:cubicBezTo>
                    <a:pt x="12190" y="-4004"/>
                    <a:pt x="8891" y="9924"/>
                    <a:pt x="14023" y="12123"/>
                  </a:cubicBezTo>
                  <a:cubicBezTo>
                    <a:pt x="14389" y="18721"/>
                    <a:pt x="16589" y="25685"/>
                    <a:pt x="11457" y="319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47A6464-966F-4FE2-9E82-E92A5C6B8362}"/>
                </a:ext>
              </a:extLst>
            </p:cNvPr>
            <p:cNvSpPr/>
            <p:nvPr/>
          </p:nvSpPr>
          <p:spPr>
            <a:xfrm>
              <a:off x="10952495" y="4172329"/>
              <a:ext cx="18693" cy="16002"/>
            </a:xfrm>
            <a:custGeom>
              <a:avLst/>
              <a:gdLst>
                <a:gd name="connsiteX0" fmla="*/ 18693 w 18693"/>
                <a:gd name="connsiteY0" fmla="*/ 39 h 16002"/>
                <a:gd name="connsiteX1" fmla="*/ 14662 w 18693"/>
                <a:gd name="connsiteY1" fmla="*/ 15067 h 16002"/>
                <a:gd name="connsiteX2" fmla="*/ 0 w 18693"/>
                <a:gd name="connsiteY2" fmla="*/ 7370 h 16002"/>
                <a:gd name="connsiteX3" fmla="*/ 18693 w 18693"/>
                <a:gd name="connsiteY3" fmla="*/ 39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3" h="16002">
                  <a:moveTo>
                    <a:pt x="18693" y="39"/>
                  </a:moveTo>
                  <a:cubicBezTo>
                    <a:pt x="15395" y="4804"/>
                    <a:pt x="14662" y="9936"/>
                    <a:pt x="14662" y="15067"/>
                  </a:cubicBezTo>
                  <a:cubicBezTo>
                    <a:pt x="6598" y="18732"/>
                    <a:pt x="4398" y="10669"/>
                    <a:pt x="0" y="7370"/>
                  </a:cubicBezTo>
                  <a:cubicBezTo>
                    <a:pt x="4765" y="1872"/>
                    <a:pt x="11363" y="-328"/>
                    <a:pt x="18693" y="3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18292A5-358D-4B19-9521-C89EF5BBD035}"/>
                </a:ext>
              </a:extLst>
            </p:cNvPr>
            <p:cNvSpPr/>
            <p:nvPr/>
          </p:nvSpPr>
          <p:spPr>
            <a:xfrm>
              <a:off x="11798685" y="4288320"/>
              <a:ext cx="239131" cy="206094"/>
            </a:xfrm>
            <a:custGeom>
              <a:avLst/>
              <a:gdLst>
                <a:gd name="connsiteX0" fmla="*/ 171688 w 239131"/>
                <a:gd name="connsiteY0" fmla="*/ 110202 h 206094"/>
                <a:gd name="connsiteX1" fmla="*/ 179019 w 239131"/>
                <a:gd name="connsiteY1" fmla="*/ 114234 h 206094"/>
                <a:gd name="connsiteX2" fmla="*/ 223370 w 239131"/>
                <a:gd name="connsiteY2" fmla="*/ 149055 h 206094"/>
                <a:gd name="connsiteX3" fmla="*/ 239131 w 239131"/>
                <a:gd name="connsiteY3" fmla="*/ 161884 h 206094"/>
                <a:gd name="connsiteX4" fmla="*/ 233633 w 239131"/>
                <a:gd name="connsiteY4" fmla="*/ 190108 h 206094"/>
                <a:gd name="connsiteX5" fmla="*/ 216773 w 239131"/>
                <a:gd name="connsiteY5" fmla="*/ 205502 h 206094"/>
                <a:gd name="connsiteX6" fmla="*/ 192215 w 239131"/>
                <a:gd name="connsiteY6" fmla="*/ 197805 h 206094"/>
                <a:gd name="connsiteX7" fmla="*/ 150796 w 239131"/>
                <a:gd name="connsiteY7" fmla="*/ 153454 h 206094"/>
                <a:gd name="connsiteX8" fmla="*/ 127704 w 239131"/>
                <a:gd name="connsiteY8" fmla="*/ 136227 h 206094"/>
                <a:gd name="connsiteX9" fmla="*/ 124771 w 239131"/>
                <a:gd name="connsiteY9" fmla="*/ 143191 h 206094"/>
                <a:gd name="connsiteX10" fmla="*/ 119640 w 239131"/>
                <a:gd name="connsiteY10" fmla="*/ 148322 h 206094"/>
                <a:gd name="connsiteX11" fmla="*/ 106811 w 239131"/>
                <a:gd name="connsiteY11" fmla="*/ 149422 h 206094"/>
                <a:gd name="connsiteX12" fmla="*/ 75655 w 239131"/>
                <a:gd name="connsiteY12" fmla="*/ 149789 h 206094"/>
                <a:gd name="connsiteX13" fmla="*/ 56229 w 239131"/>
                <a:gd name="connsiteY13" fmla="*/ 124131 h 206094"/>
                <a:gd name="connsiteX14" fmla="*/ 26906 w 239131"/>
                <a:gd name="connsiteY14" fmla="*/ 80146 h 206094"/>
                <a:gd name="connsiteX15" fmla="*/ 27639 w 239131"/>
                <a:gd name="connsiteY15" fmla="*/ 72449 h 206094"/>
                <a:gd name="connsiteX16" fmla="*/ 67225 w 239131"/>
                <a:gd name="connsiteY16" fmla="*/ 62186 h 206094"/>
                <a:gd name="connsiteX17" fmla="*/ 46699 w 239131"/>
                <a:gd name="connsiteY17" fmla="*/ 64752 h 206094"/>
                <a:gd name="connsiteX18" fmla="*/ 14077 w 239131"/>
                <a:gd name="connsiteY18" fmla="*/ 37628 h 206094"/>
                <a:gd name="connsiteX19" fmla="*/ 2714 w 239131"/>
                <a:gd name="connsiteY19" fmla="*/ 18201 h 206094"/>
                <a:gd name="connsiteX20" fmla="*/ 5280 w 239131"/>
                <a:gd name="connsiteY20" fmla="*/ 241 h 206094"/>
                <a:gd name="connsiteX21" fmla="*/ 10411 w 239131"/>
                <a:gd name="connsiteY21" fmla="*/ 607 h 206094"/>
                <a:gd name="connsiteX22" fmla="*/ 38635 w 239131"/>
                <a:gd name="connsiteY22" fmla="*/ 29564 h 206094"/>
                <a:gd name="connsiteX23" fmla="*/ 43033 w 239131"/>
                <a:gd name="connsiteY23" fmla="*/ 32130 h 206094"/>
                <a:gd name="connsiteX24" fmla="*/ 73822 w 239131"/>
                <a:gd name="connsiteY24" fmla="*/ 38727 h 206094"/>
                <a:gd name="connsiteX25" fmla="*/ 73822 w 239131"/>
                <a:gd name="connsiteY25" fmla="*/ 39094 h 206094"/>
                <a:gd name="connsiteX26" fmla="*/ 105345 w 239131"/>
                <a:gd name="connsiteY26" fmla="*/ 68417 h 206094"/>
                <a:gd name="connsiteX27" fmla="*/ 166557 w 239131"/>
                <a:gd name="connsiteY27" fmla="*/ 110935 h 206094"/>
                <a:gd name="connsiteX28" fmla="*/ 171688 w 239131"/>
                <a:gd name="connsiteY28" fmla="*/ 110202 h 20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9131" h="206094">
                  <a:moveTo>
                    <a:pt x="171688" y="110202"/>
                  </a:moveTo>
                  <a:cubicBezTo>
                    <a:pt x="174987" y="109836"/>
                    <a:pt x="178286" y="110569"/>
                    <a:pt x="179019" y="114234"/>
                  </a:cubicBezTo>
                  <a:cubicBezTo>
                    <a:pt x="183784" y="139159"/>
                    <a:pt x="205043" y="141725"/>
                    <a:pt x="223370" y="149055"/>
                  </a:cubicBezTo>
                  <a:cubicBezTo>
                    <a:pt x="229235" y="151621"/>
                    <a:pt x="238032" y="152721"/>
                    <a:pt x="239131" y="161884"/>
                  </a:cubicBezTo>
                  <a:cubicBezTo>
                    <a:pt x="236932" y="171414"/>
                    <a:pt x="232900" y="180944"/>
                    <a:pt x="233633" y="190108"/>
                  </a:cubicBezTo>
                  <a:cubicBezTo>
                    <a:pt x="234733" y="204036"/>
                    <a:pt x="229235" y="207702"/>
                    <a:pt x="216773" y="205502"/>
                  </a:cubicBezTo>
                  <a:cubicBezTo>
                    <a:pt x="208342" y="203303"/>
                    <a:pt x="201011" y="198538"/>
                    <a:pt x="192215" y="197805"/>
                  </a:cubicBezTo>
                  <a:cubicBezTo>
                    <a:pt x="175720" y="185343"/>
                    <a:pt x="161792" y="170681"/>
                    <a:pt x="150796" y="153454"/>
                  </a:cubicBezTo>
                  <a:cubicBezTo>
                    <a:pt x="144931" y="144657"/>
                    <a:pt x="136501" y="139892"/>
                    <a:pt x="127704" y="136227"/>
                  </a:cubicBezTo>
                  <a:cubicBezTo>
                    <a:pt x="121473" y="133661"/>
                    <a:pt x="126238" y="140992"/>
                    <a:pt x="124771" y="143191"/>
                  </a:cubicBezTo>
                  <a:cubicBezTo>
                    <a:pt x="124038" y="146123"/>
                    <a:pt x="122572" y="147956"/>
                    <a:pt x="119640" y="148322"/>
                  </a:cubicBezTo>
                  <a:cubicBezTo>
                    <a:pt x="115241" y="147956"/>
                    <a:pt x="110476" y="146490"/>
                    <a:pt x="106811" y="149422"/>
                  </a:cubicBezTo>
                  <a:cubicBezTo>
                    <a:pt x="96181" y="158219"/>
                    <a:pt x="85918" y="154920"/>
                    <a:pt x="75655" y="149789"/>
                  </a:cubicBezTo>
                  <a:cubicBezTo>
                    <a:pt x="66125" y="143557"/>
                    <a:pt x="59161" y="135494"/>
                    <a:pt x="56229" y="124131"/>
                  </a:cubicBezTo>
                  <a:cubicBezTo>
                    <a:pt x="51464" y="106170"/>
                    <a:pt x="36436" y="94808"/>
                    <a:pt x="26906" y="80146"/>
                  </a:cubicBezTo>
                  <a:cubicBezTo>
                    <a:pt x="26172" y="77580"/>
                    <a:pt x="26172" y="74648"/>
                    <a:pt x="27639" y="72449"/>
                  </a:cubicBezTo>
                  <a:cubicBezTo>
                    <a:pt x="40467" y="67317"/>
                    <a:pt x="54763" y="66951"/>
                    <a:pt x="67225" y="62186"/>
                  </a:cubicBezTo>
                  <a:cubicBezTo>
                    <a:pt x="60261" y="61086"/>
                    <a:pt x="52930" y="70250"/>
                    <a:pt x="46699" y="64752"/>
                  </a:cubicBezTo>
                  <a:cubicBezTo>
                    <a:pt x="36069" y="55588"/>
                    <a:pt x="22141" y="49724"/>
                    <a:pt x="14077" y="37628"/>
                  </a:cubicBezTo>
                  <a:cubicBezTo>
                    <a:pt x="10045" y="31397"/>
                    <a:pt x="6379" y="24799"/>
                    <a:pt x="2714" y="18201"/>
                  </a:cubicBezTo>
                  <a:cubicBezTo>
                    <a:pt x="-585" y="11603"/>
                    <a:pt x="-2051" y="5372"/>
                    <a:pt x="5280" y="241"/>
                  </a:cubicBezTo>
                  <a:cubicBezTo>
                    <a:pt x="7112" y="-126"/>
                    <a:pt x="8579" y="-126"/>
                    <a:pt x="10411" y="607"/>
                  </a:cubicBezTo>
                  <a:cubicBezTo>
                    <a:pt x="15543" y="14536"/>
                    <a:pt x="28738" y="20400"/>
                    <a:pt x="38635" y="29564"/>
                  </a:cubicBezTo>
                  <a:cubicBezTo>
                    <a:pt x="40101" y="30663"/>
                    <a:pt x="41934" y="33229"/>
                    <a:pt x="43033" y="32130"/>
                  </a:cubicBezTo>
                  <a:cubicBezTo>
                    <a:pt x="56595" y="19667"/>
                    <a:pt x="63559" y="35795"/>
                    <a:pt x="73822" y="38727"/>
                  </a:cubicBezTo>
                  <a:lnTo>
                    <a:pt x="73822" y="39094"/>
                  </a:lnTo>
                  <a:cubicBezTo>
                    <a:pt x="81153" y="52656"/>
                    <a:pt x="92516" y="59987"/>
                    <a:pt x="105345" y="68417"/>
                  </a:cubicBezTo>
                  <a:cubicBezTo>
                    <a:pt x="125871" y="81979"/>
                    <a:pt x="152995" y="87477"/>
                    <a:pt x="166557" y="110935"/>
                  </a:cubicBezTo>
                  <a:cubicBezTo>
                    <a:pt x="167290" y="111302"/>
                    <a:pt x="169856" y="110935"/>
                    <a:pt x="171688" y="110202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42C3484B-6A48-4C15-ABF0-458E26F66372}"/>
                </a:ext>
              </a:extLst>
            </p:cNvPr>
            <p:cNvSpPr/>
            <p:nvPr/>
          </p:nvSpPr>
          <p:spPr>
            <a:xfrm>
              <a:off x="12014426" y="4449838"/>
              <a:ext cx="147827" cy="144897"/>
            </a:xfrm>
            <a:custGeom>
              <a:avLst/>
              <a:gdLst>
                <a:gd name="connsiteX0" fmla="*/ 665 w 147827"/>
                <a:gd name="connsiteY0" fmla="*/ 41785 h 144897"/>
                <a:gd name="connsiteX1" fmla="*/ 14227 w 147827"/>
                <a:gd name="connsiteY1" fmla="*/ 8430 h 144897"/>
                <a:gd name="connsiteX2" fmla="*/ 23390 w 147827"/>
                <a:gd name="connsiteY2" fmla="*/ 0 h 144897"/>
                <a:gd name="connsiteX3" fmla="*/ 23390 w 147827"/>
                <a:gd name="connsiteY3" fmla="*/ 0 h 144897"/>
                <a:gd name="connsiteX4" fmla="*/ 54546 w 147827"/>
                <a:gd name="connsiteY4" fmla="*/ 29690 h 144897"/>
                <a:gd name="connsiteX5" fmla="*/ 113559 w 147827"/>
                <a:gd name="connsiteY5" fmla="*/ 75140 h 144897"/>
                <a:gd name="connsiteX6" fmla="*/ 128587 w 147827"/>
                <a:gd name="connsiteY6" fmla="*/ 90168 h 144897"/>
                <a:gd name="connsiteX7" fmla="*/ 145081 w 147827"/>
                <a:gd name="connsiteY7" fmla="*/ 118025 h 144897"/>
                <a:gd name="connsiteX8" fmla="*/ 142149 w 147827"/>
                <a:gd name="connsiteY8" fmla="*/ 129755 h 144897"/>
                <a:gd name="connsiteX9" fmla="*/ 118324 w 147827"/>
                <a:gd name="connsiteY9" fmla="*/ 141117 h 144897"/>
                <a:gd name="connsiteX10" fmla="*/ 105861 w 147827"/>
                <a:gd name="connsiteY10" fmla="*/ 143683 h 144897"/>
                <a:gd name="connsiteX11" fmla="*/ 90100 w 147827"/>
                <a:gd name="connsiteY11" fmla="*/ 140751 h 144897"/>
                <a:gd name="connsiteX12" fmla="*/ 10561 w 147827"/>
                <a:gd name="connsiteY12" fmla="*/ 71108 h 144897"/>
                <a:gd name="connsiteX13" fmla="*/ 298 w 147827"/>
                <a:gd name="connsiteY13" fmla="*/ 43985 h 144897"/>
                <a:gd name="connsiteX14" fmla="*/ 665 w 147827"/>
                <a:gd name="connsiteY14" fmla="*/ 41785 h 1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827" h="144897">
                  <a:moveTo>
                    <a:pt x="665" y="41785"/>
                  </a:moveTo>
                  <a:cubicBezTo>
                    <a:pt x="23390" y="38853"/>
                    <a:pt x="13860" y="18693"/>
                    <a:pt x="14227" y="8430"/>
                  </a:cubicBezTo>
                  <a:cubicBezTo>
                    <a:pt x="14960" y="-2199"/>
                    <a:pt x="19725" y="2199"/>
                    <a:pt x="23390" y="0"/>
                  </a:cubicBezTo>
                  <a:cubicBezTo>
                    <a:pt x="23390" y="0"/>
                    <a:pt x="23390" y="0"/>
                    <a:pt x="23390" y="0"/>
                  </a:cubicBezTo>
                  <a:cubicBezTo>
                    <a:pt x="35486" y="8430"/>
                    <a:pt x="38418" y="26024"/>
                    <a:pt x="54546" y="29690"/>
                  </a:cubicBezTo>
                  <a:cubicBezTo>
                    <a:pt x="70307" y="49849"/>
                    <a:pt x="93032" y="61212"/>
                    <a:pt x="113559" y="75140"/>
                  </a:cubicBezTo>
                  <a:cubicBezTo>
                    <a:pt x="120156" y="78439"/>
                    <a:pt x="124555" y="83937"/>
                    <a:pt x="128587" y="90168"/>
                  </a:cubicBezTo>
                  <a:cubicBezTo>
                    <a:pt x="134451" y="98965"/>
                    <a:pt x="134085" y="111428"/>
                    <a:pt x="145081" y="118025"/>
                  </a:cubicBezTo>
                  <a:cubicBezTo>
                    <a:pt x="151312" y="122057"/>
                    <a:pt x="145447" y="126456"/>
                    <a:pt x="142149" y="129755"/>
                  </a:cubicBezTo>
                  <a:cubicBezTo>
                    <a:pt x="135551" y="136352"/>
                    <a:pt x="130419" y="146982"/>
                    <a:pt x="118324" y="141117"/>
                  </a:cubicBezTo>
                  <a:cubicBezTo>
                    <a:pt x="113192" y="138552"/>
                    <a:pt x="108060" y="131954"/>
                    <a:pt x="105861" y="143683"/>
                  </a:cubicBezTo>
                  <a:cubicBezTo>
                    <a:pt x="99997" y="146615"/>
                    <a:pt x="94499" y="143683"/>
                    <a:pt x="90100" y="140751"/>
                  </a:cubicBezTo>
                  <a:cubicBezTo>
                    <a:pt x="61510" y="119858"/>
                    <a:pt x="31454" y="100798"/>
                    <a:pt x="10561" y="71108"/>
                  </a:cubicBezTo>
                  <a:cubicBezTo>
                    <a:pt x="8728" y="61578"/>
                    <a:pt x="-1901" y="54981"/>
                    <a:pt x="298" y="43985"/>
                  </a:cubicBezTo>
                  <a:cubicBezTo>
                    <a:pt x="665" y="43618"/>
                    <a:pt x="665" y="42885"/>
                    <a:pt x="665" y="41785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253CBEB-76C3-4545-955D-CDD346670C9C}"/>
                </a:ext>
              </a:extLst>
            </p:cNvPr>
            <p:cNvSpPr/>
            <p:nvPr/>
          </p:nvSpPr>
          <p:spPr>
            <a:xfrm>
              <a:off x="11658082" y="4116288"/>
              <a:ext cx="150280" cy="176139"/>
            </a:xfrm>
            <a:custGeom>
              <a:avLst/>
              <a:gdLst>
                <a:gd name="connsiteX0" fmla="*/ 150281 w 150280"/>
                <a:gd name="connsiteY0" fmla="*/ 172640 h 176139"/>
                <a:gd name="connsiteX1" fmla="*/ 146615 w 150280"/>
                <a:gd name="connsiteY1" fmla="*/ 172640 h 176139"/>
                <a:gd name="connsiteX2" fmla="*/ 96766 w 150280"/>
                <a:gd name="connsiteY2" fmla="*/ 175572 h 176139"/>
                <a:gd name="connsiteX3" fmla="*/ 85770 w 150280"/>
                <a:gd name="connsiteY3" fmla="*/ 168974 h 176139"/>
                <a:gd name="connsiteX4" fmla="*/ 94200 w 150280"/>
                <a:gd name="connsiteY4" fmla="*/ 166775 h 176139"/>
                <a:gd name="connsiteX5" fmla="*/ 87969 w 150280"/>
                <a:gd name="connsiteY5" fmla="*/ 163843 h 176139"/>
                <a:gd name="connsiteX6" fmla="*/ 73674 w 150280"/>
                <a:gd name="connsiteY6" fmla="*/ 145516 h 176139"/>
                <a:gd name="connsiteX7" fmla="*/ 80272 w 150280"/>
                <a:gd name="connsiteY7" fmla="*/ 122424 h 176139"/>
                <a:gd name="connsiteX8" fmla="*/ 74774 w 150280"/>
                <a:gd name="connsiteY8" fmla="*/ 97499 h 176139"/>
                <a:gd name="connsiteX9" fmla="*/ 70009 w 150280"/>
                <a:gd name="connsiteY9" fmla="*/ 88336 h 176139"/>
                <a:gd name="connsiteX10" fmla="*/ 57547 w 150280"/>
                <a:gd name="connsiteY10" fmla="*/ 69276 h 176139"/>
                <a:gd name="connsiteX11" fmla="*/ 39953 w 150280"/>
                <a:gd name="connsiteY11" fmla="*/ 85770 h 176139"/>
                <a:gd name="connsiteX12" fmla="*/ 37753 w 150280"/>
                <a:gd name="connsiteY12" fmla="*/ 90902 h 176139"/>
                <a:gd name="connsiteX13" fmla="*/ 23092 w 150280"/>
                <a:gd name="connsiteY13" fmla="*/ 83937 h 176139"/>
                <a:gd name="connsiteX14" fmla="*/ 4032 w 150280"/>
                <a:gd name="connsiteY14" fmla="*/ 54981 h 176139"/>
                <a:gd name="connsiteX15" fmla="*/ 1833 w 150280"/>
                <a:gd name="connsiteY15" fmla="*/ 42152 h 176139"/>
                <a:gd name="connsiteX16" fmla="*/ 10630 w 150280"/>
                <a:gd name="connsiteY16" fmla="*/ 36287 h 176139"/>
                <a:gd name="connsiteX17" fmla="*/ 25658 w 150280"/>
                <a:gd name="connsiteY17" fmla="*/ 26024 h 176139"/>
                <a:gd name="connsiteX18" fmla="*/ 12096 w 150280"/>
                <a:gd name="connsiteY18" fmla="*/ 12829 h 176139"/>
                <a:gd name="connsiteX19" fmla="*/ 4398 w 150280"/>
                <a:gd name="connsiteY19" fmla="*/ 8064 h 176139"/>
                <a:gd name="connsiteX20" fmla="*/ 0 w 150280"/>
                <a:gd name="connsiteY20" fmla="*/ 0 h 176139"/>
                <a:gd name="connsiteX21" fmla="*/ 48750 w 150280"/>
                <a:gd name="connsiteY21" fmla="*/ 23092 h 176139"/>
                <a:gd name="connsiteX22" fmla="*/ 77706 w 150280"/>
                <a:gd name="connsiteY22" fmla="*/ 47650 h 176139"/>
                <a:gd name="connsiteX23" fmla="*/ 129755 w 150280"/>
                <a:gd name="connsiteY23" fmla="*/ 113627 h 176139"/>
                <a:gd name="connsiteX24" fmla="*/ 150281 w 150280"/>
                <a:gd name="connsiteY24" fmla="*/ 172640 h 17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0280" h="176139">
                  <a:moveTo>
                    <a:pt x="150281" y="172640"/>
                  </a:moveTo>
                  <a:cubicBezTo>
                    <a:pt x="149181" y="172640"/>
                    <a:pt x="147715" y="172640"/>
                    <a:pt x="146615" y="172640"/>
                  </a:cubicBezTo>
                  <a:cubicBezTo>
                    <a:pt x="129755" y="170074"/>
                    <a:pt x="113260" y="170440"/>
                    <a:pt x="96766" y="175572"/>
                  </a:cubicBezTo>
                  <a:cubicBezTo>
                    <a:pt x="92368" y="177038"/>
                    <a:pt x="86503" y="175939"/>
                    <a:pt x="85770" y="168974"/>
                  </a:cubicBezTo>
                  <a:cubicBezTo>
                    <a:pt x="87969" y="166042"/>
                    <a:pt x="91268" y="167142"/>
                    <a:pt x="94200" y="166775"/>
                  </a:cubicBezTo>
                  <a:cubicBezTo>
                    <a:pt x="92001" y="166409"/>
                    <a:pt x="89802" y="165675"/>
                    <a:pt x="87969" y="163843"/>
                  </a:cubicBezTo>
                  <a:cubicBezTo>
                    <a:pt x="82838" y="157978"/>
                    <a:pt x="76607" y="153213"/>
                    <a:pt x="73674" y="145516"/>
                  </a:cubicBezTo>
                  <a:cubicBezTo>
                    <a:pt x="74407" y="137452"/>
                    <a:pt x="75873" y="129388"/>
                    <a:pt x="80272" y="122424"/>
                  </a:cubicBezTo>
                  <a:cubicBezTo>
                    <a:pt x="86503" y="112161"/>
                    <a:pt x="89435" y="103364"/>
                    <a:pt x="74774" y="97499"/>
                  </a:cubicBezTo>
                  <a:cubicBezTo>
                    <a:pt x="71475" y="96033"/>
                    <a:pt x="68543" y="92368"/>
                    <a:pt x="70009" y="88336"/>
                  </a:cubicBezTo>
                  <a:cubicBezTo>
                    <a:pt x="75140" y="75874"/>
                    <a:pt x="68176" y="70375"/>
                    <a:pt x="57547" y="69276"/>
                  </a:cubicBezTo>
                  <a:cubicBezTo>
                    <a:pt x="47284" y="68543"/>
                    <a:pt x="39220" y="72941"/>
                    <a:pt x="39953" y="85770"/>
                  </a:cubicBezTo>
                  <a:cubicBezTo>
                    <a:pt x="39953" y="87603"/>
                    <a:pt x="38853" y="89435"/>
                    <a:pt x="37753" y="90902"/>
                  </a:cubicBezTo>
                  <a:cubicBezTo>
                    <a:pt x="30056" y="94200"/>
                    <a:pt x="27124" y="88702"/>
                    <a:pt x="23092" y="83937"/>
                  </a:cubicBezTo>
                  <a:cubicBezTo>
                    <a:pt x="15761" y="75140"/>
                    <a:pt x="12096" y="63411"/>
                    <a:pt x="4032" y="54981"/>
                  </a:cubicBezTo>
                  <a:cubicBezTo>
                    <a:pt x="1100" y="50949"/>
                    <a:pt x="-366" y="46917"/>
                    <a:pt x="1833" y="42152"/>
                  </a:cubicBezTo>
                  <a:cubicBezTo>
                    <a:pt x="3665" y="38853"/>
                    <a:pt x="7331" y="37753"/>
                    <a:pt x="10630" y="36287"/>
                  </a:cubicBezTo>
                  <a:cubicBezTo>
                    <a:pt x="16128" y="33355"/>
                    <a:pt x="25658" y="35188"/>
                    <a:pt x="25658" y="26024"/>
                  </a:cubicBezTo>
                  <a:cubicBezTo>
                    <a:pt x="25658" y="18693"/>
                    <a:pt x="17960" y="15761"/>
                    <a:pt x="12096" y="12829"/>
                  </a:cubicBezTo>
                  <a:cubicBezTo>
                    <a:pt x="9530" y="11363"/>
                    <a:pt x="6231" y="10630"/>
                    <a:pt x="4398" y="8064"/>
                  </a:cubicBezTo>
                  <a:cubicBezTo>
                    <a:pt x="733" y="6598"/>
                    <a:pt x="0" y="3299"/>
                    <a:pt x="0" y="0"/>
                  </a:cubicBezTo>
                  <a:cubicBezTo>
                    <a:pt x="17594" y="4765"/>
                    <a:pt x="34455" y="10996"/>
                    <a:pt x="48750" y="23092"/>
                  </a:cubicBezTo>
                  <a:cubicBezTo>
                    <a:pt x="62678" y="26391"/>
                    <a:pt x="71108" y="35921"/>
                    <a:pt x="77706" y="47650"/>
                  </a:cubicBezTo>
                  <a:cubicBezTo>
                    <a:pt x="91635" y="72208"/>
                    <a:pt x="111428" y="92001"/>
                    <a:pt x="129755" y="113627"/>
                  </a:cubicBezTo>
                  <a:cubicBezTo>
                    <a:pt x="144783" y="130488"/>
                    <a:pt x="144783" y="152480"/>
                    <a:pt x="150281" y="172640"/>
                  </a:cubicBezTo>
                  <a:close/>
                </a:path>
              </a:pathLst>
            </a:custGeom>
            <a:solidFill>
              <a:srgbClr val="B4A0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BED4D8FB-65E4-428F-8C89-8EA81E271382}"/>
                </a:ext>
              </a:extLst>
            </p:cNvPr>
            <p:cNvSpPr/>
            <p:nvPr/>
          </p:nvSpPr>
          <p:spPr>
            <a:xfrm>
              <a:off x="11707198" y="4116654"/>
              <a:ext cx="165675" cy="215158"/>
            </a:xfrm>
            <a:custGeom>
              <a:avLst/>
              <a:gdLst>
                <a:gd name="connsiteX0" fmla="*/ 101165 w 165675"/>
                <a:gd name="connsiteY0" fmla="*/ 172273 h 215158"/>
                <a:gd name="connsiteX1" fmla="*/ 75873 w 165675"/>
                <a:gd name="connsiteY1" fmla="*/ 113994 h 215158"/>
                <a:gd name="connsiteX2" fmla="*/ 0 w 165675"/>
                <a:gd name="connsiteY2" fmla="*/ 21992 h 215158"/>
                <a:gd name="connsiteX3" fmla="*/ 28590 w 165675"/>
                <a:gd name="connsiteY3" fmla="*/ 0 h 215158"/>
                <a:gd name="connsiteX4" fmla="*/ 39220 w 165675"/>
                <a:gd name="connsiteY4" fmla="*/ 15395 h 215158"/>
                <a:gd name="connsiteX5" fmla="*/ 76607 w 165675"/>
                <a:gd name="connsiteY5" fmla="*/ 39953 h 215158"/>
                <a:gd name="connsiteX6" fmla="*/ 104097 w 165675"/>
                <a:gd name="connsiteY6" fmla="*/ 56447 h 215158"/>
                <a:gd name="connsiteX7" fmla="*/ 96766 w 165675"/>
                <a:gd name="connsiteY7" fmla="*/ 63778 h 215158"/>
                <a:gd name="connsiteX8" fmla="*/ 87236 w 165675"/>
                <a:gd name="connsiteY8" fmla="*/ 88702 h 215158"/>
                <a:gd name="connsiteX9" fmla="*/ 101531 w 165675"/>
                <a:gd name="connsiteY9" fmla="*/ 143683 h 215158"/>
                <a:gd name="connsiteX10" fmla="*/ 144050 w 165675"/>
                <a:gd name="connsiteY10" fmla="*/ 193166 h 215158"/>
                <a:gd name="connsiteX11" fmla="*/ 165675 w 165675"/>
                <a:gd name="connsiteY11" fmla="*/ 209660 h 215158"/>
                <a:gd name="connsiteX12" fmla="*/ 131954 w 165675"/>
                <a:gd name="connsiteY12" fmla="*/ 215158 h 215158"/>
                <a:gd name="connsiteX13" fmla="*/ 101165 w 165675"/>
                <a:gd name="connsiteY13" fmla="*/ 172273 h 21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675" h="215158">
                  <a:moveTo>
                    <a:pt x="101165" y="172273"/>
                  </a:moveTo>
                  <a:cubicBezTo>
                    <a:pt x="88336" y="154679"/>
                    <a:pt x="93101" y="129388"/>
                    <a:pt x="75873" y="113994"/>
                  </a:cubicBezTo>
                  <a:cubicBezTo>
                    <a:pt x="46184" y="87236"/>
                    <a:pt x="31156" y="47650"/>
                    <a:pt x="0" y="21992"/>
                  </a:cubicBezTo>
                  <a:cubicBezTo>
                    <a:pt x="15395" y="23825"/>
                    <a:pt x="24192" y="16128"/>
                    <a:pt x="28590" y="0"/>
                  </a:cubicBezTo>
                  <a:cubicBezTo>
                    <a:pt x="32989" y="6231"/>
                    <a:pt x="37387" y="10263"/>
                    <a:pt x="39220" y="15395"/>
                  </a:cubicBezTo>
                  <a:cubicBezTo>
                    <a:pt x="45084" y="29323"/>
                    <a:pt x="64511" y="44718"/>
                    <a:pt x="76607" y="39953"/>
                  </a:cubicBezTo>
                  <a:cubicBezTo>
                    <a:pt x="94567" y="32988"/>
                    <a:pt x="93467" y="53148"/>
                    <a:pt x="104097" y="56447"/>
                  </a:cubicBezTo>
                  <a:cubicBezTo>
                    <a:pt x="107029" y="57547"/>
                    <a:pt x="101165" y="61945"/>
                    <a:pt x="96766" y="63778"/>
                  </a:cubicBezTo>
                  <a:cubicBezTo>
                    <a:pt x="85037" y="68543"/>
                    <a:pt x="78806" y="79905"/>
                    <a:pt x="87236" y="88702"/>
                  </a:cubicBezTo>
                  <a:cubicBezTo>
                    <a:pt x="102631" y="105197"/>
                    <a:pt x="102264" y="123524"/>
                    <a:pt x="101531" y="143683"/>
                  </a:cubicBezTo>
                  <a:cubicBezTo>
                    <a:pt x="100798" y="167508"/>
                    <a:pt x="119858" y="189134"/>
                    <a:pt x="144050" y="193166"/>
                  </a:cubicBezTo>
                  <a:cubicBezTo>
                    <a:pt x="154313" y="194999"/>
                    <a:pt x="160177" y="201963"/>
                    <a:pt x="165675" y="209660"/>
                  </a:cubicBezTo>
                  <a:cubicBezTo>
                    <a:pt x="154679" y="212226"/>
                    <a:pt x="142950" y="191333"/>
                    <a:pt x="131954" y="215158"/>
                  </a:cubicBezTo>
                  <a:cubicBezTo>
                    <a:pt x="128289" y="193166"/>
                    <a:pt x="98599" y="195732"/>
                    <a:pt x="101165" y="172273"/>
                  </a:cubicBezTo>
                  <a:close/>
                </a:path>
              </a:pathLst>
            </a:custGeom>
            <a:solidFill>
              <a:srgbClr val="D5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4587C35-8484-45E5-A938-283A1C9F28FD}"/>
                </a:ext>
              </a:extLst>
            </p:cNvPr>
            <p:cNvSpPr/>
            <p:nvPr/>
          </p:nvSpPr>
          <p:spPr>
            <a:xfrm>
              <a:off x="12115017" y="4539640"/>
              <a:ext cx="117502" cy="77204"/>
            </a:xfrm>
            <a:custGeom>
              <a:avLst/>
              <a:gdLst>
                <a:gd name="connsiteX0" fmla="*/ 4537 w 117502"/>
                <a:gd name="connsiteY0" fmla="*/ 53881 h 77204"/>
                <a:gd name="connsiteX1" fmla="*/ 1971 w 117502"/>
                <a:gd name="connsiteY1" fmla="*/ 40686 h 77204"/>
                <a:gd name="connsiteX2" fmla="*/ 12234 w 117502"/>
                <a:gd name="connsiteY2" fmla="*/ 41785 h 77204"/>
                <a:gd name="connsiteX3" fmla="*/ 37525 w 117502"/>
                <a:gd name="connsiteY3" fmla="*/ 35921 h 77204"/>
                <a:gd name="connsiteX4" fmla="*/ 45222 w 117502"/>
                <a:gd name="connsiteY4" fmla="*/ 31156 h 77204"/>
                <a:gd name="connsiteX5" fmla="*/ 27995 w 117502"/>
                <a:gd name="connsiteY5" fmla="*/ 0 h 77204"/>
                <a:gd name="connsiteX6" fmla="*/ 51087 w 117502"/>
                <a:gd name="connsiteY6" fmla="*/ 0 h 77204"/>
                <a:gd name="connsiteX7" fmla="*/ 44489 w 117502"/>
                <a:gd name="connsiteY7" fmla="*/ 15028 h 77204"/>
                <a:gd name="connsiteX8" fmla="*/ 73446 w 117502"/>
                <a:gd name="connsiteY8" fmla="*/ 39220 h 77204"/>
                <a:gd name="connsiteX9" fmla="*/ 84075 w 117502"/>
                <a:gd name="connsiteY9" fmla="*/ 41785 h 77204"/>
                <a:gd name="connsiteX10" fmla="*/ 84075 w 117502"/>
                <a:gd name="connsiteY10" fmla="*/ 41785 h 77204"/>
                <a:gd name="connsiteX11" fmla="*/ 98371 w 117502"/>
                <a:gd name="connsiteY11" fmla="*/ 52048 h 77204"/>
                <a:gd name="connsiteX12" fmla="*/ 117430 w 117502"/>
                <a:gd name="connsiteY12" fmla="*/ 72208 h 77204"/>
                <a:gd name="connsiteX13" fmla="*/ 70880 w 117502"/>
                <a:gd name="connsiteY13" fmla="*/ 76973 h 77204"/>
                <a:gd name="connsiteX14" fmla="*/ 44489 w 117502"/>
                <a:gd name="connsiteY14" fmla="*/ 73308 h 77204"/>
                <a:gd name="connsiteX15" fmla="*/ 21764 w 117502"/>
                <a:gd name="connsiteY15" fmla="*/ 64877 h 77204"/>
                <a:gd name="connsiteX16" fmla="*/ 4537 w 117502"/>
                <a:gd name="connsiteY16" fmla="*/ 53881 h 7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02" h="77204">
                  <a:moveTo>
                    <a:pt x="4537" y="53881"/>
                  </a:moveTo>
                  <a:cubicBezTo>
                    <a:pt x="5270" y="49116"/>
                    <a:pt x="-3894" y="46550"/>
                    <a:pt x="1971" y="40686"/>
                  </a:cubicBezTo>
                  <a:cubicBezTo>
                    <a:pt x="5636" y="37387"/>
                    <a:pt x="9668" y="39586"/>
                    <a:pt x="12234" y="41785"/>
                  </a:cubicBezTo>
                  <a:cubicBezTo>
                    <a:pt x="23963" y="53881"/>
                    <a:pt x="31661" y="49849"/>
                    <a:pt x="37525" y="35921"/>
                  </a:cubicBezTo>
                  <a:cubicBezTo>
                    <a:pt x="38258" y="34088"/>
                    <a:pt x="41557" y="33355"/>
                    <a:pt x="45222" y="31156"/>
                  </a:cubicBezTo>
                  <a:cubicBezTo>
                    <a:pt x="26162" y="27124"/>
                    <a:pt x="26529" y="13929"/>
                    <a:pt x="27995" y="0"/>
                  </a:cubicBezTo>
                  <a:cubicBezTo>
                    <a:pt x="35692" y="0"/>
                    <a:pt x="43756" y="0"/>
                    <a:pt x="51087" y="0"/>
                  </a:cubicBezTo>
                  <a:cubicBezTo>
                    <a:pt x="53286" y="9163"/>
                    <a:pt x="38258" y="13929"/>
                    <a:pt x="44489" y="15028"/>
                  </a:cubicBezTo>
                  <a:cubicBezTo>
                    <a:pt x="60251" y="17594"/>
                    <a:pt x="48521" y="50216"/>
                    <a:pt x="73446" y="39220"/>
                  </a:cubicBezTo>
                  <a:cubicBezTo>
                    <a:pt x="76012" y="38120"/>
                    <a:pt x="80410" y="40686"/>
                    <a:pt x="84075" y="41785"/>
                  </a:cubicBezTo>
                  <a:lnTo>
                    <a:pt x="84075" y="41785"/>
                  </a:lnTo>
                  <a:cubicBezTo>
                    <a:pt x="87741" y="46917"/>
                    <a:pt x="92506" y="49483"/>
                    <a:pt x="98371" y="52048"/>
                  </a:cubicBezTo>
                  <a:cubicBezTo>
                    <a:pt x="106801" y="56080"/>
                    <a:pt x="118530" y="58646"/>
                    <a:pt x="117430" y="72208"/>
                  </a:cubicBezTo>
                  <a:cubicBezTo>
                    <a:pt x="102402" y="80639"/>
                    <a:pt x="86275" y="75507"/>
                    <a:pt x="70880" y="76973"/>
                  </a:cubicBezTo>
                  <a:cubicBezTo>
                    <a:pt x="62083" y="76973"/>
                    <a:pt x="52920" y="78073"/>
                    <a:pt x="44489" y="73308"/>
                  </a:cubicBezTo>
                  <a:cubicBezTo>
                    <a:pt x="40091" y="61945"/>
                    <a:pt x="29461" y="67810"/>
                    <a:pt x="21764" y="64877"/>
                  </a:cubicBezTo>
                  <a:cubicBezTo>
                    <a:pt x="14433" y="63778"/>
                    <a:pt x="6369" y="63778"/>
                    <a:pt x="4537" y="53881"/>
                  </a:cubicBez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C42F8B3-95CB-47FB-920E-A074529D3E7A}"/>
                </a:ext>
              </a:extLst>
            </p:cNvPr>
            <p:cNvSpPr/>
            <p:nvPr/>
          </p:nvSpPr>
          <p:spPr>
            <a:xfrm>
              <a:off x="11869795" y="4326315"/>
              <a:ext cx="110983" cy="76818"/>
            </a:xfrm>
            <a:custGeom>
              <a:avLst/>
              <a:gdLst>
                <a:gd name="connsiteX0" fmla="*/ 100578 w 110983"/>
                <a:gd name="connsiteY0" fmla="*/ 72208 h 76818"/>
                <a:gd name="connsiteX1" fmla="*/ 88482 w 110983"/>
                <a:gd name="connsiteY1" fmla="*/ 71109 h 76818"/>
                <a:gd name="connsiteX2" fmla="*/ 52562 w 110983"/>
                <a:gd name="connsiteY2" fmla="*/ 50582 h 76818"/>
                <a:gd name="connsiteX3" fmla="*/ 147 w 110983"/>
                <a:gd name="connsiteY3" fmla="*/ 6964 h 76818"/>
                <a:gd name="connsiteX4" fmla="*/ 2712 w 110983"/>
                <a:gd name="connsiteY4" fmla="*/ 0 h 76818"/>
                <a:gd name="connsiteX5" fmla="*/ 17374 w 110983"/>
                <a:gd name="connsiteY5" fmla="*/ 2199 h 76818"/>
                <a:gd name="connsiteX6" fmla="*/ 23239 w 110983"/>
                <a:gd name="connsiteY6" fmla="*/ 22725 h 76818"/>
                <a:gd name="connsiteX7" fmla="*/ 64657 w 110983"/>
                <a:gd name="connsiteY7" fmla="*/ 30423 h 76818"/>
                <a:gd name="connsiteX8" fmla="*/ 106443 w 110983"/>
                <a:gd name="connsiteY8" fmla="*/ 54614 h 76818"/>
                <a:gd name="connsiteX9" fmla="*/ 110841 w 110983"/>
                <a:gd name="connsiteY9" fmla="*/ 62312 h 76818"/>
                <a:gd name="connsiteX10" fmla="*/ 103877 w 110983"/>
                <a:gd name="connsiteY10" fmla="*/ 64144 h 76818"/>
                <a:gd name="connsiteX11" fmla="*/ 100578 w 110983"/>
                <a:gd name="connsiteY11" fmla="*/ 72208 h 7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3" h="76818">
                  <a:moveTo>
                    <a:pt x="100578" y="72208"/>
                  </a:moveTo>
                  <a:cubicBezTo>
                    <a:pt x="95813" y="79539"/>
                    <a:pt x="92881" y="77340"/>
                    <a:pt x="88482" y="71109"/>
                  </a:cubicBezTo>
                  <a:cubicBezTo>
                    <a:pt x="79686" y="59013"/>
                    <a:pt x="70155" y="47650"/>
                    <a:pt x="52562" y="50582"/>
                  </a:cubicBezTo>
                  <a:cubicBezTo>
                    <a:pt x="40466" y="29323"/>
                    <a:pt x="11876" y="28223"/>
                    <a:pt x="147" y="6964"/>
                  </a:cubicBezTo>
                  <a:cubicBezTo>
                    <a:pt x="-587" y="5498"/>
                    <a:pt x="1613" y="2566"/>
                    <a:pt x="2712" y="0"/>
                  </a:cubicBezTo>
                  <a:cubicBezTo>
                    <a:pt x="7477" y="733"/>
                    <a:pt x="12609" y="733"/>
                    <a:pt x="17374" y="2199"/>
                  </a:cubicBezTo>
                  <a:cubicBezTo>
                    <a:pt x="31669" y="6598"/>
                    <a:pt x="32036" y="8430"/>
                    <a:pt x="23239" y="22725"/>
                  </a:cubicBezTo>
                  <a:cubicBezTo>
                    <a:pt x="41199" y="8430"/>
                    <a:pt x="48530" y="37754"/>
                    <a:pt x="64657" y="30423"/>
                  </a:cubicBezTo>
                  <a:cubicBezTo>
                    <a:pt x="72355" y="49116"/>
                    <a:pt x="91781" y="47650"/>
                    <a:pt x="106443" y="54614"/>
                  </a:cubicBezTo>
                  <a:cubicBezTo>
                    <a:pt x="109375" y="56080"/>
                    <a:pt x="111574" y="58646"/>
                    <a:pt x="110841" y="62312"/>
                  </a:cubicBezTo>
                  <a:cubicBezTo>
                    <a:pt x="109742" y="67443"/>
                    <a:pt x="106443" y="64511"/>
                    <a:pt x="103877" y="64144"/>
                  </a:cubicBezTo>
                  <a:cubicBezTo>
                    <a:pt x="92514" y="62678"/>
                    <a:pt x="96180" y="67443"/>
                    <a:pt x="100578" y="72208"/>
                  </a:cubicBezTo>
                  <a:close/>
                </a:path>
              </a:pathLst>
            </a:custGeom>
            <a:solidFill>
              <a:srgbClr val="C3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147DAFBF-6143-4002-B7B9-505F48FE464A}"/>
                </a:ext>
              </a:extLst>
            </p:cNvPr>
            <p:cNvSpPr/>
            <p:nvPr/>
          </p:nvSpPr>
          <p:spPr>
            <a:xfrm>
              <a:off x="12066269" y="4476962"/>
              <a:ext cx="61715" cy="48587"/>
            </a:xfrm>
            <a:custGeom>
              <a:avLst/>
              <a:gdLst>
                <a:gd name="connsiteX0" fmla="*/ 61716 w 61715"/>
                <a:gd name="connsiteY0" fmla="*/ 48383 h 48587"/>
                <a:gd name="connsiteX1" fmla="*/ 23962 w 61715"/>
                <a:gd name="connsiteY1" fmla="*/ 28590 h 48587"/>
                <a:gd name="connsiteX2" fmla="*/ 1237 w 61715"/>
                <a:gd name="connsiteY2" fmla="*/ 3665 h 48587"/>
                <a:gd name="connsiteX3" fmla="*/ 137 w 61715"/>
                <a:gd name="connsiteY3" fmla="*/ 1100 h 48587"/>
                <a:gd name="connsiteX4" fmla="*/ 1237 w 61715"/>
                <a:gd name="connsiteY4" fmla="*/ 0 h 48587"/>
                <a:gd name="connsiteX5" fmla="*/ 12233 w 61715"/>
                <a:gd name="connsiteY5" fmla="*/ 4398 h 48587"/>
                <a:gd name="connsiteX6" fmla="*/ 27628 w 61715"/>
                <a:gd name="connsiteY6" fmla="*/ 12462 h 48587"/>
                <a:gd name="connsiteX7" fmla="*/ 52186 w 61715"/>
                <a:gd name="connsiteY7" fmla="*/ 28957 h 48587"/>
                <a:gd name="connsiteX8" fmla="*/ 61716 w 61715"/>
                <a:gd name="connsiteY8" fmla="*/ 48383 h 4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15" h="48587">
                  <a:moveTo>
                    <a:pt x="61716" y="48383"/>
                  </a:moveTo>
                  <a:cubicBezTo>
                    <a:pt x="44489" y="50582"/>
                    <a:pt x="36791" y="34455"/>
                    <a:pt x="23962" y="28590"/>
                  </a:cubicBezTo>
                  <a:cubicBezTo>
                    <a:pt x="13699" y="23825"/>
                    <a:pt x="4536" y="16128"/>
                    <a:pt x="1237" y="3665"/>
                  </a:cubicBezTo>
                  <a:cubicBezTo>
                    <a:pt x="137" y="2932"/>
                    <a:pt x="-229" y="1833"/>
                    <a:pt x="137" y="1100"/>
                  </a:cubicBezTo>
                  <a:cubicBezTo>
                    <a:pt x="504" y="367"/>
                    <a:pt x="871" y="0"/>
                    <a:pt x="1237" y="0"/>
                  </a:cubicBezTo>
                  <a:cubicBezTo>
                    <a:pt x="5269" y="367"/>
                    <a:pt x="10400" y="-1100"/>
                    <a:pt x="12233" y="4398"/>
                  </a:cubicBezTo>
                  <a:cubicBezTo>
                    <a:pt x="14799" y="12462"/>
                    <a:pt x="19197" y="13195"/>
                    <a:pt x="27628" y="12462"/>
                  </a:cubicBezTo>
                  <a:cubicBezTo>
                    <a:pt x="38624" y="11363"/>
                    <a:pt x="49254" y="14662"/>
                    <a:pt x="52186" y="28957"/>
                  </a:cubicBezTo>
                  <a:cubicBezTo>
                    <a:pt x="53652" y="35921"/>
                    <a:pt x="58417" y="42152"/>
                    <a:pt x="61716" y="48383"/>
                  </a:cubicBezTo>
                  <a:close/>
                </a:path>
              </a:pathLst>
            </a:custGeom>
            <a:solidFill>
              <a:srgbClr val="B9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090A9905-1EB8-4A3B-9003-013E61EEE298}"/>
                </a:ext>
              </a:extLst>
            </p:cNvPr>
            <p:cNvSpPr/>
            <p:nvPr/>
          </p:nvSpPr>
          <p:spPr>
            <a:xfrm>
              <a:off x="12037816" y="4448809"/>
              <a:ext cx="29689" cy="31818"/>
            </a:xfrm>
            <a:custGeom>
              <a:avLst/>
              <a:gdLst>
                <a:gd name="connsiteX0" fmla="*/ 29690 w 29689"/>
                <a:gd name="connsiteY0" fmla="*/ 28153 h 31818"/>
                <a:gd name="connsiteX1" fmla="*/ 29323 w 29689"/>
                <a:gd name="connsiteY1" fmla="*/ 31819 h 31818"/>
                <a:gd name="connsiteX2" fmla="*/ 0 w 29689"/>
                <a:gd name="connsiteY2" fmla="*/ 1396 h 31818"/>
                <a:gd name="connsiteX3" fmla="*/ 17594 w 29689"/>
                <a:gd name="connsiteY3" fmla="*/ 12026 h 31818"/>
                <a:gd name="connsiteX4" fmla="*/ 29690 w 29689"/>
                <a:gd name="connsiteY4" fmla="*/ 28153 h 3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9" h="31818">
                  <a:moveTo>
                    <a:pt x="29690" y="28153"/>
                  </a:moveTo>
                  <a:cubicBezTo>
                    <a:pt x="29690" y="29253"/>
                    <a:pt x="29690" y="30719"/>
                    <a:pt x="29323" y="31819"/>
                  </a:cubicBezTo>
                  <a:cubicBezTo>
                    <a:pt x="9897" y="31086"/>
                    <a:pt x="5132" y="15691"/>
                    <a:pt x="0" y="1396"/>
                  </a:cubicBezTo>
                  <a:cubicBezTo>
                    <a:pt x="10996" y="-3736"/>
                    <a:pt x="13195" y="6528"/>
                    <a:pt x="17594" y="12026"/>
                  </a:cubicBezTo>
                  <a:cubicBezTo>
                    <a:pt x="21992" y="17157"/>
                    <a:pt x="25658" y="22655"/>
                    <a:pt x="29690" y="28153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E797084-4601-4A5D-A17B-4DDBBABB08AC}"/>
                </a:ext>
              </a:extLst>
            </p:cNvPr>
            <p:cNvSpPr/>
            <p:nvPr/>
          </p:nvSpPr>
          <p:spPr>
            <a:xfrm>
              <a:off x="11660442" y="4062850"/>
              <a:ext cx="12667" cy="23015"/>
            </a:xfrm>
            <a:custGeom>
              <a:avLst/>
              <a:gdLst>
                <a:gd name="connsiteX0" fmla="*/ 12668 w 12667"/>
                <a:gd name="connsiteY0" fmla="*/ 3956 h 23015"/>
                <a:gd name="connsiteX1" fmla="*/ 9369 w 12667"/>
                <a:gd name="connsiteY1" fmla="*/ 23016 h 23015"/>
                <a:gd name="connsiteX2" fmla="*/ 4604 w 12667"/>
                <a:gd name="connsiteY2" fmla="*/ 16051 h 23015"/>
                <a:gd name="connsiteX3" fmla="*/ 938 w 12667"/>
                <a:gd name="connsiteY3" fmla="*/ 7621 h 23015"/>
                <a:gd name="connsiteX4" fmla="*/ 2771 w 12667"/>
                <a:gd name="connsiteY4" fmla="*/ 290 h 23015"/>
                <a:gd name="connsiteX5" fmla="*/ 12668 w 12667"/>
                <a:gd name="connsiteY5" fmla="*/ 3956 h 2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7" h="23015">
                  <a:moveTo>
                    <a:pt x="12668" y="3956"/>
                  </a:moveTo>
                  <a:cubicBezTo>
                    <a:pt x="9735" y="9820"/>
                    <a:pt x="14867" y="17518"/>
                    <a:pt x="9369" y="23016"/>
                  </a:cubicBezTo>
                  <a:cubicBezTo>
                    <a:pt x="7903" y="20816"/>
                    <a:pt x="6437" y="18251"/>
                    <a:pt x="4604" y="16051"/>
                  </a:cubicBezTo>
                  <a:cubicBezTo>
                    <a:pt x="3504" y="13119"/>
                    <a:pt x="2038" y="10553"/>
                    <a:pt x="938" y="7621"/>
                  </a:cubicBezTo>
                  <a:cubicBezTo>
                    <a:pt x="-528" y="4689"/>
                    <a:pt x="-528" y="1390"/>
                    <a:pt x="2771" y="290"/>
                  </a:cubicBezTo>
                  <a:cubicBezTo>
                    <a:pt x="7169" y="-809"/>
                    <a:pt x="10102" y="1390"/>
                    <a:pt x="12668" y="3956"/>
                  </a:cubicBezTo>
                  <a:close/>
                </a:path>
              </a:pathLst>
            </a:custGeom>
            <a:solidFill>
              <a:srgbClr val="6D51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F03F290-61FE-4FE5-8FFB-7371690BC827}"/>
                </a:ext>
              </a:extLst>
            </p:cNvPr>
            <p:cNvSpPr/>
            <p:nvPr/>
          </p:nvSpPr>
          <p:spPr>
            <a:xfrm>
              <a:off x="11586982" y="4218682"/>
              <a:ext cx="183668" cy="188369"/>
            </a:xfrm>
            <a:custGeom>
              <a:avLst/>
              <a:gdLst>
                <a:gd name="connsiteX0" fmla="*/ 147340 w 183668"/>
                <a:gd name="connsiteY0" fmla="*/ 44588 h 188369"/>
                <a:gd name="connsiteX1" fmla="*/ 164568 w 183668"/>
                <a:gd name="connsiteY1" fmla="*/ 62914 h 188369"/>
                <a:gd name="connsiteX2" fmla="*/ 158337 w 183668"/>
                <a:gd name="connsiteY2" fmla="*/ 66213 h 188369"/>
                <a:gd name="connsiteX3" fmla="*/ 151006 w 183668"/>
                <a:gd name="connsiteY3" fmla="*/ 65480 h 188369"/>
                <a:gd name="connsiteX4" fmla="*/ 133045 w 183668"/>
                <a:gd name="connsiteY4" fmla="*/ 68779 h 188369"/>
                <a:gd name="connsiteX5" fmla="*/ 141842 w 183668"/>
                <a:gd name="connsiteY5" fmla="*/ 83441 h 188369"/>
                <a:gd name="connsiteX6" fmla="*/ 159436 w 183668"/>
                <a:gd name="connsiteY6" fmla="*/ 115329 h 188369"/>
                <a:gd name="connsiteX7" fmla="*/ 179596 w 183668"/>
                <a:gd name="connsiteY7" fmla="*/ 124126 h 188369"/>
                <a:gd name="connsiteX8" fmla="*/ 183628 w 183668"/>
                <a:gd name="connsiteY8" fmla="*/ 127425 h 188369"/>
                <a:gd name="connsiteX9" fmla="*/ 143675 w 183668"/>
                <a:gd name="connsiteY9" fmla="*/ 159681 h 188369"/>
                <a:gd name="connsiteX10" fmla="*/ 111419 w 183668"/>
                <a:gd name="connsiteY10" fmla="*/ 183506 h 188369"/>
                <a:gd name="connsiteX11" fmla="*/ 96758 w 183668"/>
                <a:gd name="connsiteY11" fmla="*/ 182773 h 188369"/>
                <a:gd name="connsiteX12" fmla="*/ 45809 w 183668"/>
                <a:gd name="connsiteY12" fmla="*/ 118995 h 188369"/>
                <a:gd name="connsiteX13" fmla="*/ 20885 w 183668"/>
                <a:gd name="connsiteY13" fmla="*/ 90038 h 188369"/>
                <a:gd name="connsiteX14" fmla="*/ 2191 w 183668"/>
                <a:gd name="connsiteY14" fmla="*/ 63648 h 188369"/>
                <a:gd name="connsiteX15" fmla="*/ 11721 w 183668"/>
                <a:gd name="connsiteY15" fmla="*/ 44588 h 188369"/>
                <a:gd name="connsiteX16" fmla="*/ 49108 w 183668"/>
                <a:gd name="connsiteY16" fmla="*/ 55584 h 188369"/>
                <a:gd name="connsiteX17" fmla="*/ 92726 w 183668"/>
                <a:gd name="connsiteY17" fmla="*/ 38723 h 188369"/>
                <a:gd name="connsiteX18" fmla="*/ 91627 w 183668"/>
                <a:gd name="connsiteY18" fmla="*/ 26994 h 188369"/>
                <a:gd name="connsiteX19" fmla="*/ 88328 w 183668"/>
                <a:gd name="connsiteY19" fmla="*/ 5001 h 188369"/>
                <a:gd name="connsiteX20" fmla="*/ 95292 w 183668"/>
                <a:gd name="connsiteY20" fmla="*/ 236 h 188369"/>
                <a:gd name="connsiteX21" fmla="*/ 108487 w 183668"/>
                <a:gd name="connsiteY21" fmla="*/ 18563 h 188369"/>
                <a:gd name="connsiteX22" fmla="*/ 109953 w 183668"/>
                <a:gd name="connsiteY22" fmla="*/ 21862 h 188369"/>
                <a:gd name="connsiteX23" fmla="*/ 147340 w 183668"/>
                <a:gd name="connsiteY23" fmla="*/ 44588 h 1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3668" h="188369">
                  <a:moveTo>
                    <a:pt x="147340" y="44588"/>
                  </a:moveTo>
                  <a:cubicBezTo>
                    <a:pt x="155404" y="48619"/>
                    <a:pt x="160536" y="55584"/>
                    <a:pt x="164568" y="62914"/>
                  </a:cubicBezTo>
                  <a:cubicBezTo>
                    <a:pt x="167866" y="69146"/>
                    <a:pt x="160536" y="65114"/>
                    <a:pt x="158337" y="66213"/>
                  </a:cubicBezTo>
                  <a:cubicBezTo>
                    <a:pt x="155771" y="66580"/>
                    <a:pt x="153571" y="65847"/>
                    <a:pt x="151006" y="65480"/>
                  </a:cubicBezTo>
                  <a:cubicBezTo>
                    <a:pt x="144408" y="64381"/>
                    <a:pt x="136344" y="61082"/>
                    <a:pt x="133045" y="68779"/>
                  </a:cubicBezTo>
                  <a:cubicBezTo>
                    <a:pt x="129746" y="75743"/>
                    <a:pt x="137444" y="79409"/>
                    <a:pt x="141842" y="83441"/>
                  </a:cubicBezTo>
                  <a:cubicBezTo>
                    <a:pt x="151739" y="92238"/>
                    <a:pt x="150639" y="106533"/>
                    <a:pt x="159436" y="115329"/>
                  </a:cubicBezTo>
                  <a:cubicBezTo>
                    <a:pt x="164934" y="121194"/>
                    <a:pt x="172632" y="121927"/>
                    <a:pt x="179596" y="124126"/>
                  </a:cubicBezTo>
                  <a:cubicBezTo>
                    <a:pt x="181062" y="124859"/>
                    <a:pt x="182528" y="125959"/>
                    <a:pt x="183628" y="127425"/>
                  </a:cubicBezTo>
                  <a:cubicBezTo>
                    <a:pt x="184727" y="150884"/>
                    <a:pt x="163468" y="167745"/>
                    <a:pt x="143675" y="159681"/>
                  </a:cubicBezTo>
                  <a:cubicBezTo>
                    <a:pt x="112153" y="146852"/>
                    <a:pt x="112153" y="146852"/>
                    <a:pt x="111419" y="183506"/>
                  </a:cubicBezTo>
                  <a:cubicBezTo>
                    <a:pt x="105922" y="192669"/>
                    <a:pt x="101890" y="186805"/>
                    <a:pt x="96758" y="182773"/>
                  </a:cubicBezTo>
                  <a:cubicBezTo>
                    <a:pt x="75865" y="164812"/>
                    <a:pt x="57905" y="144653"/>
                    <a:pt x="45809" y="118995"/>
                  </a:cubicBezTo>
                  <a:cubicBezTo>
                    <a:pt x="40311" y="107632"/>
                    <a:pt x="30048" y="97736"/>
                    <a:pt x="20885" y="90038"/>
                  </a:cubicBezTo>
                  <a:cubicBezTo>
                    <a:pt x="11354" y="82341"/>
                    <a:pt x="6590" y="73911"/>
                    <a:pt x="2191" y="63648"/>
                  </a:cubicBezTo>
                  <a:cubicBezTo>
                    <a:pt x="-2574" y="52285"/>
                    <a:pt x="358" y="47153"/>
                    <a:pt x="11721" y="44588"/>
                  </a:cubicBezTo>
                  <a:cubicBezTo>
                    <a:pt x="23817" y="49353"/>
                    <a:pt x="38112" y="46420"/>
                    <a:pt x="49108" y="55584"/>
                  </a:cubicBezTo>
                  <a:cubicBezTo>
                    <a:pt x="68535" y="61815"/>
                    <a:pt x="85029" y="55584"/>
                    <a:pt x="92726" y="38723"/>
                  </a:cubicBezTo>
                  <a:cubicBezTo>
                    <a:pt x="94559" y="34691"/>
                    <a:pt x="96025" y="28460"/>
                    <a:pt x="91627" y="26994"/>
                  </a:cubicBezTo>
                  <a:cubicBezTo>
                    <a:pt x="77698" y="21129"/>
                    <a:pt x="88694" y="12332"/>
                    <a:pt x="88328" y="5001"/>
                  </a:cubicBezTo>
                  <a:cubicBezTo>
                    <a:pt x="88328" y="2069"/>
                    <a:pt x="91993" y="-863"/>
                    <a:pt x="95292" y="236"/>
                  </a:cubicBezTo>
                  <a:cubicBezTo>
                    <a:pt x="103356" y="3535"/>
                    <a:pt x="108121" y="9400"/>
                    <a:pt x="108487" y="18563"/>
                  </a:cubicBezTo>
                  <a:cubicBezTo>
                    <a:pt x="108487" y="19663"/>
                    <a:pt x="109587" y="20763"/>
                    <a:pt x="109953" y="21862"/>
                  </a:cubicBezTo>
                  <a:cubicBezTo>
                    <a:pt x="118384" y="35424"/>
                    <a:pt x="131579" y="42755"/>
                    <a:pt x="147340" y="44588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0878869A-6421-421F-AC3E-8517701F844A}"/>
                </a:ext>
              </a:extLst>
            </p:cNvPr>
            <p:cNvSpPr/>
            <p:nvPr/>
          </p:nvSpPr>
          <p:spPr>
            <a:xfrm>
              <a:off x="11332053" y="4154128"/>
              <a:ext cx="222596" cy="88241"/>
            </a:xfrm>
            <a:custGeom>
              <a:avLst/>
              <a:gdLst>
                <a:gd name="connsiteX0" fmla="*/ 194808 w 222596"/>
                <a:gd name="connsiteY0" fmla="*/ 22272 h 88241"/>
                <a:gd name="connsiteX1" fmla="*/ 198107 w 222596"/>
                <a:gd name="connsiteY1" fmla="*/ 26304 h 88241"/>
                <a:gd name="connsiteX2" fmla="*/ 196275 w 222596"/>
                <a:gd name="connsiteY2" fmla="*/ 34368 h 88241"/>
                <a:gd name="connsiteX3" fmla="*/ 195175 w 222596"/>
                <a:gd name="connsiteY3" fmla="*/ 39133 h 88241"/>
                <a:gd name="connsiteX4" fmla="*/ 221932 w 222596"/>
                <a:gd name="connsiteY4" fmla="*/ 75420 h 88241"/>
                <a:gd name="connsiteX5" fmla="*/ 221566 w 222596"/>
                <a:gd name="connsiteY5" fmla="*/ 82384 h 88241"/>
                <a:gd name="connsiteX6" fmla="*/ 199573 w 222596"/>
                <a:gd name="connsiteY6" fmla="*/ 77253 h 88241"/>
                <a:gd name="connsiteX7" fmla="*/ 184912 w 222596"/>
                <a:gd name="connsiteY7" fmla="*/ 65890 h 88241"/>
                <a:gd name="connsiteX8" fmla="*/ 154489 w 222596"/>
                <a:gd name="connsiteY8" fmla="*/ 77619 h 88241"/>
                <a:gd name="connsiteX9" fmla="*/ 141660 w 222596"/>
                <a:gd name="connsiteY9" fmla="*/ 75420 h 88241"/>
                <a:gd name="connsiteX10" fmla="*/ 114170 w 222596"/>
                <a:gd name="connsiteY10" fmla="*/ 47196 h 88241"/>
                <a:gd name="connsiteX11" fmla="*/ 127365 w 222596"/>
                <a:gd name="connsiteY11" fmla="*/ 66623 h 88241"/>
                <a:gd name="connsiteX12" fmla="*/ 133230 w 222596"/>
                <a:gd name="connsiteY12" fmla="*/ 84217 h 88241"/>
                <a:gd name="connsiteX13" fmla="*/ 114170 w 222596"/>
                <a:gd name="connsiteY13" fmla="*/ 86416 h 88241"/>
                <a:gd name="connsiteX14" fmla="*/ 69819 w 222596"/>
                <a:gd name="connsiteY14" fmla="*/ 66990 h 88241"/>
                <a:gd name="connsiteX15" fmla="*/ 35731 w 222596"/>
                <a:gd name="connsiteY15" fmla="*/ 59659 h 88241"/>
                <a:gd name="connsiteX16" fmla="*/ 17770 w 222596"/>
                <a:gd name="connsiteY16" fmla="*/ 41698 h 88241"/>
                <a:gd name="connsiteX17" fmla="*/ 2376 w 222596"/>
                <a:gd name="connsiteY17" fmla="*/ 21905 h 88241"/>
                <a:gd name="connsiteX18" fmla="*/ 3475 w 222596"/>
                <a:gd name="connsiteY18" fmla="*/ 2845 h 88241"/>
                <a:gd name="connsiteX19" fmla="*/ 21802 w 222596"/>
                <a:gd name="connsiteY19" fmla="*/ 2112 h 88241"/>
                <a:gd name="connsiteX20" fmla="*/ 51492 w 222596"/>
                <a:gd name="connsiteY20" fmla="*/ 17507 h 88241"/>
                <a:gd name="connsiteX21" fmla="*/ 83014 w 222596"/>
                <a:gd name="connsiteY21" fmla="*/ 18973 h 88241"/>
                <a:gd name="connsiteX22" fmla="*/ 126999 w 222596"/>
                <a:gd name="connsiteY22" fmla="*/ 29969 h 88241"/>
                <a:gd name="connsiteX23" fmla="*/ 155222 w 222596"/>
                <a:gd name="connsiteY23" fmla="*/ 37666 h 88241"/>
                <a:gd name="connsiteX24" fmla="*/ 138362 w 222596"/>
                <a:gd name="connsiteY24" fmla="*/ 5778 h 88241"/>
                <a:gd name="connsiteX25" fmla="*/ 174649 w 222596"/>
                <a:gd name="connsiteY25" fmla="*/ 14941 h 88241"/>
                <a:gd name="connsiteX26" fmla="*/ 194808 w 222596"/>
                <a:gd name="connsiteY26" fmla="*/ 22272 h 8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2596" h="88241">
                  <a:moveTo>
                    <a:pt x="194808" y="22272"/>
                  </a:moveTo>
                  <a:cubicBezTo>
                    <a:pt x="195908" y="23738"/>
                    <a:pt x="197008" y="24838"/>
                    <a:pt x="198107" y="26304"/>
                  </a:cubicBezTo>
                  <a:cubicBezTo>
                    <a:pt x="199573" y="29603"/>
                    <a:pt x="198474" y="32168"/>
                    <a:pt x="196275" y="34368"/>
                  </a:cubicBezTo>
                  <a:cubicBezTo>
                    <a:pt x="200673" y="36200"/>
                    <a:pt x="186378" y="32535"/>
                    <a:pt x="195175" y="39133"/>
                  </a:cubicBezTo>
                  <a:cubicBezTo>
                    <a:pt x="206904" y="47930"/>
                    <a:pt x="215701" y="61491"/>
                    <a:pt x="221932" y="75420"/>
                  </a:cubicBezTo>
                  <a:cubicBezTo>
                    <a:pt x="223032" y="77619"/>
                    <a:pt x="222665" y="80185"/>
                    <a:pt x="221566" y="82384"/>
                  </a:cubicBezTo>
                  <a:cubicBezTo>
                    <a:pt x="212769" y="86783"/>
                    <a:pt x="205805" y="82384"/>
                    <a:pt x="199573" y="77253"/>
                  </a:cubicBezTo>
                  <a:cubicBezTo>
                    <a:pt x="194808" y="73221"/>
                    <a:pt x="190410" y="68822"/>
                    <a:pt x="184912" y="65890"/>
                  </a:cubicBezTo>
                  <a:cubicBezTo>
                    <a:pt x="162187" y="53794"/>
                    <a:pt x="160720" y="54527"/>
                    <a:pt x="154489" y="77619"/>
                  </a:cubicBezTo>
                  <a:cubicBezTo>
                    <a:pt x="149358" y="82018"/>
                    <a:pt x="144959" y="79452"/>
                    <a:pt x="141660" y="75420"/>
                  </a:cubicBezTo>
                  <a:cubicBezTo>
                    <a:pt x="133597" y="65890"/>
                    <a:pt x="123334" y="58559"/>
                    <a:pt x="114170" y="47196"/>
                  </a:cubicBezTo>
                  <a:cubicBezTo>
                    <a:pt x="118935" y="54894"/>
                    <a:pt x="123334" y="60758"/>
                    <a:pt x="127365" y="66623"/>
                  </a:cubicBezTo>
                  <a:cubicBezTo>
                    <a:pt x="131397" y="71755"/>
                    <a:pt x="138728" y="76520"/>
                    <a:pt x="133230" y="84217"/>
                  </a:cubicBezTo>
                  <a:cubicBezTo>
                    <a:pt x="128098" y="91181"/>
                    <a:pt x="120768" y="87149"/>
                    <a:pt x="114170" y="86416"/>
                  </a:cubicBezTo>
                  <a:cubicBezTo>
                    <a:pt x="98775" y="81651"/>
                    <a:pt x="84847" y="72854"/>
                    <a:pt x="69819" y="66990"/>
                  </a:cubicBezTo>
                  <a:cubicBezTo>
                    <a:pt x="58823" y="62591"/>
                    <a:pt x="47827" y="59659"/>
                    <a:pt x="35731" y="59659"/>
                  </a:cubicBezTo>
                  <a:cubicBezTo>
                    <a:pt x="31332" y="51961"/>
                    <a:pt x="26201" y="44997"/>
                    <a:pt x="17770" y="41698"/>
                  </a:cubicBezTo>
                  <a:cubicBezTo>
                    <a:pt x="8607" y="38399"/>
                    <a:pt x="4942" y="30336"/>
                    <a:pt x="2376" y="21905"/>
                  </a:cubicBezTo>
                  <a:cubicBezTo>
                    <a:pt x="543" y="15308"/>
                    <a:pt x="-2389" y="8343"/>
                    <a:pt x="3475" y="2845"/>
                  </a:cubicBezTo>
                  <a:cubicBezTo>
                    <a:pt x="8973" y="-2653"/>
                    <a:pt x="15205" y="1379"/>
                    <a:pt x="21802" y="2112"/>
                  </a:cubicBezTo>
                  <a:cubicBezTo>
                    <a:pt x="34631" y="3578"/>
                    <a:pt x="43428" y="7977"/>
                    <a:pt x="51492" y="17507"/>
                  </a:cubicBezTo>
                  <a:cubicBezTo>
                    <a:pt x="60655" y="28503"/>
                    <a:pt x="72385" y="18240"/>
                    <a:pt x="83014" y="18973"/>
                  </a:cubicBezTo>
                  <a:cubicBezTo>
                    <a:pt x="99142" y="16407"/>
                    <a:pt x="113803" y="17140"/>
                    <a:pt x="126999" y="29969"/>
                  </a:cubicBezTo>
                  <a:cubicBezTo>
                    <a:pt x="133597" y="36567"/>
                    <a:pt x="145326" y="35834"/>
                    <a:pt x="155222" y="37666"/>
                  </a:cubicBezTo>
                  <a:cubicBezTo>
                    <a:pt x="154123" y="23738"/>
                    <a:pt x="133963" y="21539"/>
                    <a:pt x="138362" y="5778"/>
                  </a:cubicBezTo>
                  <a:cubicBezTo>
                    <a:pt x="151923" y="1746"/>
                    <a:pt x="161820" y="13475"/>
                    <a:pt x="174649" y="14941"/>
                  </a:cubicBezTo>
                  <a:cubicBezTo>
                    <a:pt x="180513" y="15674"/>
                    <a:pt x="189677" y="16407"/>
                    <a:pt x="194808" y="22272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D68E5099-0728-4F15-8E39-0008AE88885B}"/>
                </a:ext>
              </a:extLst>
            </p:cNvPr>
            <p:cNvSpPr/>
            <p:nvPr/>
          </p:nvSpPr>
          <p:spPr>
            <a:xfrm>
              <a:off x="11573804" y="4173405"/>
              <a:ext cx="89575" cy="100861"/>
            </a:xfrm>
            <a:custGeom>
              <a:avLst/>
              <a:gdLst>
                <a:gd name="connsiteX0" fmla="*/ 61919 w 89575"/>
                <a:gd name="connsiteY0" fmla="*/ 100861 h 100861"/>
                <a:gd name="connsiteX1" fmla="*/ 24532 w 89575"/>
                <a:gd name="connsiteY1" fmla="*/ 92797 h 100861"/>
                <a:gd name="connsiteX2" fmla="*/ 6938 w 89575"/>
                <a:gd name="connsiteY2" fmla="*/ 78502 h 100861"/>
                <a:gd name="connsiteX3" fmla="*/ 5839 w 89575"/>
                <a:gd name="connsiteY3" fmla="*/ 51745 h 100861"/>
                <a:gd name="connsiteX4" fmla="*/ 3639 w 89575"/>
                <a:gd name="connsiteY4" fmla="*/ 31585 h 100861"/>
                <a:gd name="connsiteX5" fmla="*/ 1807 w 89575"/>
                <a:gd name="connsiteY5" fmla="*/ 9959 h 100861"/>
                <a:gd name="connsiteX6" fmla="*/ 17201 w 89575"/>
                <a:gd name="connsiteY6" fmla="*/ 3362 h 100861"/>
                <a:gd name="connsiteX7" fmla="*/ 61919 w 89575"/>
                <a:gd name="connsiteY7" fmla="*/ 11059 h 100861"/>
                <a:gd name="connsiteX8" fmla="*/ 75114 w 89575"/>
                <a:gd name="connsiteY8" fmla="*/ 24621 h 100861"/>
                <a:gd name="connsiteX9" fmla="*/ 80979 w 89575"/>
                <a:gd name="connsiteY9" fmla="*/ 53578 h 100861"/>
                <a:gd name="connsiteX10" fmla="*/ 80979 w 89575"/>
                <a:gd name="connsiteY10" fmla="*/ 79235 h 100861"/>
                <a:gd name="connsiteX11" fmla="*/ 61919 w 89575"/>
                <a:gd name="connsiteY11" fmla="*/ 100861 h 10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75" h="100861">
                  <a:moveTo>
                    <a:pt x="61919" y="100861"/>
                  </a:moveTo>
                  <a:cubicBezTo>
                    <a:pt x="49457" y="98662"/>
                    <a:pt x="35895" y="100128"/>
                    <a:pt x="24532" y="92797"/>
                  </a:cubicBezTo>
                  <a:cubicBezTo>
                    <a:pt x="16835" y="90231"/>
                    <a:pt x="12803" y="83267"/>
                    <a:pt x="6938" y="78502"/>
                  </a:cubicBezTo>
                  <a:cubicBezTo>
                    <a:pt x="1440" y="70072"/>
                    <a:pt x="1807" y="60908"/>
                    <a:pt x="5839" y="51745"/>
                  </a:cubicBezTo>
                  <a:cubicBezTo>
                    <a:pt x="13169" y="44048"/>
                    <a:pt x="5472" y="38183"/>
                    <a:pt x="3639" y="31585"/>
                  </a:cubicBezTo>
                  <a:cubicBezTo>
                    <a:pt x="1440" y="24621"/>
                    <a:pt x="-2225" y="18023"/>
                    <a:pt x="1807" y="9959"/>
                  </a:cubicBezTo>
                  <a:cubicBezTo>
                    <a:pt x="5472" y="2262"/>
                    <a:pt x="15735" y="1896"/>
                    <a:pt x="17201" y="3362"/>
                  </a:cubicBezTo>
                  <a:cubicBezTo>
                    <a:pt x="30763" y="16191"/>
                    <a:pt x="52022" y="-15698"/>
                    <a:pt x="61919" y="11059"/>
                  </a:cubicBezTo>
                  <a:cubicBezTo>
                    <a:pt x="64485" y="18023"/>
                    <a:pt x="68150" y="21322"/>
                    <a:pt x="75114" y="24621"/>
                  </a:cubicBezTo>
                  <a:cubicBezTo>
                    <a:pt x="93075" y="32685"/>
                    <a:pt x="93441" y="37083"/>
                    <a:pt x="80979" y="53578"/>
                  </a:cubicBezTo>
                  <a:cubicBezTo>
                    <a:pt x="74748" y="62008"/>
                    <a:pt x="67784" y="68972"/>
                    <a:pt x="80979" y="79235"/>
                  </a:cubicBezTo>
                  <a:cubicBezTo>
                    <a:pt x="90509" y="86566"/>
                    <a:pt x="80612" y="97929"/>
                    <a:pt x="61919" y="100861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06B96EA3-22B8-4482-B07A-877F1B9EFC0D}"/>
                </a:ext>
              </a:extLst>
            </p:cNvPr>
            <p:cNvSpPr/>
            <p:nvPr/>
          </p:nvSpPr>
          <p:spPr>
            <a:xfrm>
              <a:off x="11233997" y="4094895"/>
              <a:ext cx="162376" cy="78572"/>
            </a:xfrm>
            <a:custGeom>
              <a:avLst/>
              <a:gdLst>
                <a:gd name="connsiteX0" fmla="*/ 26391 w 162376"/>
                <a:gd name="connsiteY0" fmla="*/ 10030 h 78572"/>
                <a:gd name="connsiteX1" fmla="*/ 37753 w 162376"/>
                <a:gd name="connsiteY1" fmla="*/ 10030 h 78572"/>
                <a:gd name="connsiteX2" fmla="*/ 40319 w 162376"/>
                <a:gd name="connsiteY2" fmla="*/ 13329 h 78572"/>
                <a:gd name="connsiteX3" fmla="*/ 41419 w 162376"/>
                <a:gd name="connsiteY3" fmla="*/ 9663 h 78572"/>
                <a:gd name="connsiteX4" fmla="*/ 43618 w 162376"/>
                <a:gd name="connsiteY4" fmla="*/ 4532 h 78572"/>
                <a:gd name="connsiteX5" fmla="*/ 123523 w 162376"/>
                <a:gd name="connsiteY5" fmla="*/ 5631 h 78572"/>
                <a:gd name="connsiteX6" fmla="*/ 157978 w 162376"/>
                <a:gd name="connsiteY6" fmla="*/ 16627 h 78572"/>
                <a:gd name="connsiteX7" fmla="*/ 162377 w 162376"/>
                <a:gd name="connsiteY7" fmla="*/ 26524 h 78572"/>
                <a:gd name="connsiteX8" fmla="*/ 118758 w 162376"/>
                <a:gd name="connsiteY8" fmla="*/ 36787 h 78572"/>
                <a:gd name="connsiteX9" fmla="*/ 99699 w 162376"/>
                <a:gd name="connsiteY9" fmla="*/ 13695 h 78572"/>
                <a:gd name="connsiteX10" fmla="*/ 74407 w 162376"/>
                <a:gd name="connsiteY10" fmla="*/ 19193 h 78572"/>
                <a:gd name="connsiteX11" fmla="*/ 48383 w 162376"/>
                <a:gd name="connsiteY11" fmla="*/ 51449 h 78572"/>
                <a:gd name="connsiteX12" fmla="*/ 81372 w 162376"/>
                <a:gd name="connsiteY12" fmla="*/ 48150 h 78572"/>
                <a:gd name="connsiteX13" fmla="*/ 86503 w 162376"/>
                <a:gd name="connsiteY13" fmla="*/ 78572 h 78572"/>
                <a:gd name="connsiteX14" fmla="*/ 35554 w 162376"/>
                <a:gd name="connsiteY14" fmla="*/ 76740 h 78572"/>
                <a:gd name="connsiteX15" fmla="*/ 6964 w 162376"/>
                <a:gd name="connsiteY15" fmla="*/ 68676 h 78572"/>
                <a:gd name="connsiteX16" fmla="*/ 24558 w 162376"/>
                <a:gd name="connsiteY16" fmla="*/ 55847 h 78572"/>
                <a:gd name="connsiteX17" fmla="*/ 0 w 162376"/>
                <a:gd name="connsiteY17" fmla="*/ 32389 h 78572"/>
                <a:gd name="connsiteX18" fmla="*/ 26391 w 162376"/>
                <a:gd name="connsiteY18" fmla="*/ 10030 h 7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2376" h="78572">
                  <a:moveTo>
                    <a:pt x="26391" y="10030"/>
                  </a:moveTo>
                  <a:cubicBezTo>
                    <a:pt x="30056" y="7097"/>
                    <a:pt x="34088" y="-600"/>
                    <a:pt x="37753" y="10030"/>
                  </a:cubicBezTo>
                  <a:cubicBezTo>
                    <a:pt x="38853" y="11129"/>
                    <a:pt x="38853" y="13695"/>
                    <a:pt x="40319" y="13329"/>
                  </a:cubicBezTo>
                  <a:cubicBezTo>
                    <a:pt x="42152" y="12962"/>
                    <a:pt x="41052" y="10763"/>
                    <a:pt x="41419" y="9663"/>
                  </a:cubicBezTo>
                  <a:cubicBezTo>
                    <a:pt x="42152" y="7830"/>
                    <a:pt x="42885" y="4898"/>
                    <a:pt x="43618" y="4532"/>
                  </a:cubicBezTo>
                  <a:cubicBezTo>
                    <a:pt x="70009" y="3432"/>
                    <a:pt x="96400" y="-5731"/>
                    <a:pt x="123523" y="5631"/>
                  </a:cubicBezTo>
                  <a:cubicBezTo>
                    <a:pt x="134153" y="10030"/>
                    <a:pt x="144783" y="18460"/>
                    <a:pt x="157978" y="16627"/>
                  </a:cubicBezTo>
                  <a:cubicBezTo>
                    <a:pt x="161277" y="19193"/>
                    <a:pt x="162010" y="22859"/>
                    <a:pt x="162377" y="26524"/>
                  </a:cubicBezTo>
                  <a:cubicBezTo>
                    <a:pt x="155046" y="43385"/>
                    <a:pt x="151014" y="44118"/>
                    <a:pt x="118758" y="36787"/>
                  </a:cubicBezTo>
                  <a:cubicBezTo>
                    <a:pt x="101165" y="32755"/>
                    <a:pt x="98599" y="29823"/>
                    <a:pt x="99699" y="13695"/>
                  </a:cubicBezTo>
                  <a:cubicBezTo>
                    <a:pt x="90902" y="15894"/>
                    <a:pt x="85037" y="20659"/>
                    <a:pt x="74407" y="19193"/>
                  </a:cubicBezTo>
                  <a:cubicBezTo>
                    <a:pt x="57547" y="16261"/>
                    <a:pt x="51315" y="26157"/>
                    <a:pt x="48383" y="51449"/>
                  </a:cubicBezTo>
                  <a:cubicBezTo>
                    <a:pt x="59379" y="44484"/>
                    <a:pt x="70375" y="38986"/>
                    <a:pt x="81372" y="48150"/>
                  </a:cubicBezTo>
                  <a:cubicBezTo>
                    <a:pt x="90902" y="56214"/>
                    <a:pt x="92001" y="67210"/>
                    <a:pt x="86503" y="78572"/>
                  </a:cubicBezTo>
                  <a:cubicBezTo>
                    <a:pt x="69642" y="72708"/>
                    <a:pt x="53515" y="69042"/>
                    <a:pt x="35554" y="76740"/>
                  </a:cubicBezTo>
                  <a:cubicBezTo>
                    <a:pt x="27124" y="80405"/>
                    <a:pt x="14662" y="77839"/>
                    <a:pt x="6964" y="68676"/>
                  </a:cubicBezTo>
                  <a:cubicBezTo>
                    <a:pt x="9163" y="59512"/>
                    <a:pt x="17960" y="59879"/>
                    <a:pt x="24558" y="55847"/>
                  </a:cubicBezTo>
                  <a:cubicBezTo>
                    <a:pt x="19427" y="45217"/>
                    <a:pt x="1833" y="47050"/>
                    <a:pt x="0" y="32389"/>
                  </a:cubicBezTo>
                  <a:cubicBezTo>
                    <a:pt x="16128" y="33855"/>
                    <a:pt x="16861" y="16627"/>
                    <a:pt x="26391" y="10030"/>
                  </a:cubicBezTo>
                  <a:close/>
                </a:path>
              </a:pathLst>
            </a:custGeom>
            <a:solidFill>
              <a:srgbClr val="A994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F18B85E5-D39F-4085-8E95-D124BB31DA50}"/>
                </a:ext>
              </a:extLst>
            </p:cNvPr>
            <p:cNvSpPr/>
            <p:nvPr/>
          </p:nvSpPr>
          <p:spPr>
            <a:xfrm>
              <a:off x="11692733" y="4180607"/>
              <a:ext cx="56849" cy="84421"/>
            </a:xfrm>
            <a:custGeom>
              <a:avLst/>
              <a:gdLst>
                <a:gd name="connsiteX0" fmla="*/ 41589 w 56849"/>
                <a:gd name="connsiteY0" fmla="*/ 82662 h 84421"/>
                <a:gd name="connsiteX1" fmla="*/ 3469 w 56849"/>
                <a:gd name="connsiteY1" fmla="*/ 60304 h 84421"/>
                <a:gd name="connsiteX2" fmla="*/ 10800 w 56849"/>
                <a:gd name="connsiteY2" fmla="*/ 52606 h 84421"/>
                <a:gd name="connsiteX3" fmla="*/ 2736 w 56849"/>
                <a:gd name="connsiteY3" fmla="*/ 26215 h 84421"/>
                <a:gd name="connsiteX4" fmla="*/ 15198 w 56849"/>
                <a:gd name="connsiteY4" fmla="*/ 924 h 84421"/>
                <a:gd name="connsiteX5" fmla="*/ 43055 w 56849"/>
                <a:gd name="connsiteY5" fmla="*/ 14853 h 84421"/>
                <a:gd name="connsiteX6" fmla="*/ 55518 w 56849"/>
                <a:gd name="connsiteY6" fmla="*/ 38311 h 84421"/>
                <a:gd name="connsiteX7" fmla="*/ 55151 w 56849"/>
                <a:gd name="connsiteY7" fmla="*/ 50040 h 84421"/>
                <a:gd name="connsiteX8" fmla="*/ 41589 w 56849"/>
                <a:gd name="connsiteY8" fmla="*/ 82662 h 8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849" h="84421">
                  <a:moveTo>
                    <a:pt x="41589" y="82662"/>
                  </a:moveTo>
                  <a:cubicBezTo>
                    <a:pt x="24362" y="88894"/>
                    <a:pt x="6035" y="77897"/>
                    <a:pt x="3469" y="60304"/>
                  </a:cubicBezTo>
                  <a:cubicBezTo>
                    <a:pt x="6035" y="57738"/>
                    <a:pt x="8234" y="55172"/>
                    <a:pt x="10800" y="52606"/>
                  </a:cubicBezTo>
                  <a:cubicBezTo>
                    <a:pt x="15932" y="41244"/>
                    <a:pt x="-929" y="36845"/>
                    <a:pt x="2736" y="26215"/>
                  </a:cubicBezTo>
                  <a:cubicBezTo>
                    <a:pt x="-3128" y="12654"/>
                    <a:pt x="170" y="5323"/>
                    <a:pt x="15198" y="924"/>
                  </a:cubicBezTo>
                  <a:cubicBezTo>
                    <a:pt x="31326" y="-3841"/>
                    <a:pt x="44888" y="11187"/>
                    <a:pt x="43055" y="14853"/>
                  </a:cubicBezTo>
                  <a:cubicBezTo>
                    <a:pt x="34992" y="31714"/>
                    <a:pt x="48187" y="32080"/>
                    <a:pt x="55518" y="38311"/>
                  </a:cubicBezTo>
                  <a:cubicBezTo>
                    <a:pt x="57350" y="40144"/>
                    <a:pt x="57350" y="47475"/>
                    <a:pt x="55151" y="50040"/>
                  </a:cubicBezTo>
                  <a:cubicBezTo>
                    <a:pt x="47820" y="59570"/>
                    <a:pt x="47454" y="72399"/>
                    <a:pt x="41589" y="82662"/>
                  </a:cubicBezTo>
                  <a:close/>
                </a:path>
              </a:pathLst>
            </a:custGeom>
            <a:solidFill>
              <a:srgbClr val="8162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DDB66EB2-CCAD-460D-9CE1-1D578F4A7234}"/>
                </a:ext>
              </a:extLst>
            </p:cNvPr>
            <p:cNvSpPr/>
            <p:nvPr/>
          </p:nvSpPr>
          <p:spPr>
            <a:xfrm>
              <a:off x="11561195" y="4070837"/>
              <a:ext cx="110272" cy="116559"/>
            </a:xfrm>
            <a:custGeom>
              <a:avLst/>
              <a:gdLst>
                <a:gd name="connsiteX0" fmla="*/ 100918 w 110272"/>
                <a:gd name="connsiteY0" fmla="*/ 86503 h 116559"/>
                <a:gd name="connsiteX1" fmla="*/ 104584 w 110272"/>
                <a:gd name="connsiteY1" fmla="*/ 98599 h 116559"/>
                <a:gd name="connsiteX2" fmla="*/ 101285 w 110272"/>
                <a:gd name="connsiteY2" fmla="*/ 116559 h 116559"/>
                <a:gd name="connsiteX3" fmla="*/ 29077 w 110272"/>
                <a:gd name="connsiteY3" fmla="*/ 50216 h 116559"/>
                <a:gd name="connsiteX4" fmla="*/ 3053 w 110272"/>
                <a:gd name="connsiteY4" fmla="*/ 26757 h 116559"/>
                <a:gd name="connsiteX5" fmla="*/ 4885 w 110272"/>
                <a:gd name="connsiteY5" fmla="*/ 14662 h 116559"/>
                <a:gd name="connsiteX6" fmla="*/ 26145 w 110272"/>
                <a:gd name="connsiteY6" fmla="*/ 0 h 116559"/>
                <a:gd name="connsiteX7" fmla="*/ 67563 w 110272"/>
                <a:gd name="connsiteY7" fmla="*/ 53148 h 116559"/>
                <a:gd name="connsiteX8" fmla="*/ 86257 w 110272"/>
                <a:gd name="connsiteY8" fmla="*/ 68176 h 116559"/>
                <a:gd name="connsiteX9" fmla="*/ 100918 w 110272"/>
                <a:gd name="connsiteY9" fmla="*/ 86503 h 11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272" h="116559">
                  <a:moveTo>
                    <a:pt x="100918" y="86503"/>
                  </a:moveTo>
                  <a:cubicBezTo>
                    <a:pt x="100552" y="90902"/>
                    <a:pt x="100552" y="95300"/>
                    <a:pt x="104584" y="98599"/>
                  </a:cubicBezTo>
                  <a:cubicBezTo>
                    <a:pt x="112648" y="111794"/>
                    <a:pt x="112648" y="112527"/>
                    <a:pt x="101285" y="116559"/>
                  </a:cubicBezTo>
                  <a:cubicBezTo>
                    <a:pt x="78926" y="92734"/>
                    <a:pt x="58033" y="67077"/>
                    <a:pt x="29077" y="50216"/>
                  </a:cubicBezTo>
                  <a:cubicBezTo>
                    <a:pt x="19180" y="44351"/>
                    <a:pt x="13316" y="32988"/>
                    <a:pt x="3053" y="26757"/>
                  </a:cubicBezTo>
                  <a:cubicBezTo>
                    <a:pt x="-2079" y="23458"/>
                    <a:pt x="-246" y="18327"/>
                    <a:pt x="4885" y="14662"/>
                  </a:cubicBezTo>
                  <a:cubicBezTo>
                    <a:pt x="12216" y="9897"/>
                    <a:pt x="19180" y="4765"/>
                    <a:pt x="26145" y="0"/>
                  </a:cubicBezTo>
                  <a:cubicBezTo>
                    <a:pt x="23945" y="24558"/>
                    <a:pt x="40806" y="46184"/>
                    <a:pt x="67563" y="53148"/>
                  </a:cubicBezTo>
                  <a:cubicBezTo>
                    <a:pt x="75994" y="55347"/>
                    <a:pt x="84791" y="56813"/>
                    <a:pt x="86257" y="68176"/>
                  </a:cubicBezTo>
                  <a:cubicBezTo>
                    <a:pt x="92488" y="73308"/>
                    <a:pt x="98719" y="78439"/>
                    <a:pt x="100918" y="86503"/>
                  </a:cubicBezTo>
                  <a:close/>
                </a:path>
              </a:pathLst>
            </a:custGeom>
            <a:solidFill>
              <a:srgbClr val="ECE3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2E1FE8B1-5A44-4857-81BA-48DDEA7BBF2C}"/>
                </a:ext>
              </a:extLst>
            </p:cNvPr>
            <p:cNvSpPr/>
            <p:nvPr/>
          </p:nvSpPr>
          <p:spPr>
            <a:xfrm>
              <a:off x="11162155" y="4118052"/>
              <a:ext cx="106662" cy="45885"/>
            </a:xfrm>
            <a:custGeom>
              <a:avLst/>
              <a:gdLst>
                <a:gd name="connsiteX0" fmla="*/ 71475 w 106662"/>
                <a:gd name="connsiteY0" fmla="*/ 9599 h 45885"/>
                <a:gd name="connsiteX1" fmla="*/ 106663 w 106662"/>
                <a:gd name="connsiteY1" fmla="*/ 36723 h 45885"/>
                <a:gd name="connsiteX2" fmla="*/ 79172 w 106662"/>
                <a:gd name="connsiteY2" fmla="*/ 43320 h 45885"/>
                <a:gd name="connsiteX3" fmla="*/ 47650 w 106662"/>
                <a:gd name="connsiteY3" fmla="*/ 45886 h 45885"/>
                <a:gd name="connsiteX4" fmla="*/ 8797 w 106662"/>
                <a:gd name="connsiteY4" fmla="*/ 27926 h 45885"/>
                <a:gd name="connsiteX5" fmla="*/ 0 w 106662"/>
                <a:gd name="connsiteY5" fmla="*/ 8866 h 45885"/>
                <a:gd name="connsiteX6" fmla="*/ 23092 w 106662"/>
                <a:gd name="connsiteY6" fmla="*/ 1901 h 45885"/>
                <a:gd name="connsiteX7" fmla="*/ 38120 w 106662"/>
                <a:gd name="connsiteY7" fmla="*/ 9599 h 45885"/>
                <a:gd name="connsiteX8" fmla="*/ 71475 w 106662"/>
                <a:gd name="connsiteY8" fmla="*/ 9599 h 4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62" h="45885">
                  <a:moveTo>
                    <a:pt x="71475" y="9599"/>
                  </a:moveTo>
                  <a:cubicBezTo>
                    <a:pt x="82105" y="18396"/>
                    <a:pt x="97133" y="21694"/>
                    <a:pt x="106663" y="36723"/>
                  </a:cubicBezTo>
                  <a:cubicBezTo>
                    <a:pt x="95300" y="34890"/>
                    <a:pt x="87969" y="41488"/>
                    <a:pt x="79172" y="43320"/>
                  </a:cubicBezTo>
                  <a:cubicBezTo>
                    <a:pt x="68909" y="46253"/>
                    <a:pt x="57547" y="37456"/>
                    <a:pt x="47650" y="45886"/>
                  </a:cubicBezTo>
                  <a:cubicBezTo>
                    <a:pt x="32255" y="45519"/>
                    <a:pt x="20526" y="36356"/>
                    <a:pt x="8797" y="27926"/>
                  </a:cubicBezTo>
                  <a:cubicBezTo>
                    <a:pt x="2566" y="23161"/>
                    <a:pt x="0" y="16563"/>
                    <a:pt x="0" y="8866"/>
                  </a:cubicBezTo>
                  <a:cubicBezTo>
                    <a:pt x="4398" y="-4330"/>
                    <a:pt x="14295" y="802"/>
                    <a:pt x="23092" y="1901"/>
                  </a:cubicBezTo>
                  <a:cubicBezTo>
                    <a:pt x="27857" y="4834"/>
                    <a:pt x="31522" y="9965"/>
                    <a:pt x="38120" y="9599"/>
                  </a:cubicBezTo>
                  <a:cubicBezTo>
                    <a:pt x="49116" y="14364"/>
                    <a:pt x="60479" y="69"/>
                    <a:pt x="71475" y="9599"/>
                  </a:cubicBezTo>
                  <a:close/>
                </a:path>
              </a:pathLst>
            </a:custGeom>
            <a:solidFill>
              <a:srgbClr val="7E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669CBF1-DA33-4528-BE2F-7674B4C55210}"/>
                </a:ext>
              </a:extLst>
            </p:cNvPr>
            <p:cNvSpPr/>
            <p:nvPr/>
          </p:nvSpPr>
          <p:spPr>
            <a:xfrm>
              <a:off x="11525336" y="4180799"/>
              <a:ext cx="58704" cy="86573"/>
            </a:xfrm>
            <a:custGeom>
              <a:avLst/>
              <a:gdLst>
                <a:gd name="connsiteX0" fmla="*/ 54307 w 58704"/>
                <a:gd name="connsiteY0" fmla="*/ 44351 h 86573"/>
                <a:gd name="connsiteX1" fmla="*/ 58339 w 58704"/>
                <a:gd name="connsiteY1" fmla="*/ 70375 h 86573"/>
                <a:gd name="connsiteX2" fmla="*/ 51741 w 58704"/>
                <a:gd name="connsiteY2" fmla="*/ 85770 h 86573"/>
                <a:gd name="connsiteX3" fmla="*/ 39279 w 58704"/>
                <a:gd name="connsiteY3" fmla="*/ 77706 h 86573"/>
                <a:gd name="connsiteX4" fmla="*/ 30482 w 58704"/>
                <a:gd name="connsiteY4" fmla="*/ 70375 h 86573"/>
                <a:gd name="connsiteX5" fmla="*/ 28283 w 58704"/>
                <a:gd name="connsiteY5" fmla="*/ 55714 h 86573"/>
                <a:gd name="connsiteX6" fmla="*/ 3724 w 58704"/>
                <a:gd name="connsiteY6" fmla="*/ 19793 h 86573"/>
                <a:gd name="connsiteX7" fmla="*/ 5191 w 58704"/>
                <a:gd name="connsiteY7" fmla="*/ 0 h 86573"/>
                <a:gd name="connsiteX8" fmla="*/ 25350 w 58704"/>
                <a:gd name="connsiteY8" fmla="*/ 7697 h 86573"/>
                <a:gd name="connsiteX9" fmla="*/ 28649 w 58704"/>
                <a:gd name="connsiteY9" fmla="*/ 15761 h 86573"/>
                <a:gd name="connsiteX10" fmla="*/ 54307 w 58704"/>
                <a:gd name="connsiteY10" fmla="*/ 44351 h 8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04" h="86573">
                  <a:moveTo>
                    <a:pt x="54307" y="44351"/>
                  </a:moveTo>
                  <a:cubicBezTo>
                    <a:pt x="59072" y="52415"/>
                    <a:pt x="52841" y="62312"/>
                    <a:pt x="58339" y="70375"/>
                  </a:cubicBezTo>
                  <a:cubicBezTo>
                    <a:pt x="60171" y="77340"/>
                    <a:pt x="54673" y="81005"/>
                    <a:pt x="51741" y="85770"/>
                  </a:cubicBezTo>
                  <a:cubicBezTo>
                    <a:pt x="44410" y="87969"/>
                    <a:pt x="38912" y="85770"/>
                    <a:pt x="39279" y="77706"/>
                  </a:cubicBezTo>
                  <a:cubicBezTo>
                    <a:pt x="39645" y="70375"/>
                    <a:pt x="33048" y="73308"/>
                    <a:pt x="30482" y="70375"/>
                  </a:cubicBezTo>
                  <a:cubicBezTo>
                    <a:pt x="27550" y="65610"/>
                    <a:pt x="25350" y="61212"/>
                    <a:pt x="28283" y="55714"/>
                  </a:cubicBezTo>
                  <a:cubicBezTo>
                    <a:pt x="24984" y="40686"/>
                    <a:pt x="11788" y="31522"/>
                    <a:pt x="3724" y="19793"/>
                  </a:cubicBezTo>
                  <a:cubicBezTo>
                    <a:pt x="-3606" y="9163"/>
                    <a:pt x="1525" y="6231"/>
                    <a:pt x="5191" y="0"/>
                  </a:cubicBezTo>
                  <a:cubicBezTo>
                    <a:pt x="12888" y="0"/>
                    <a:pt x="16553" y="8797"/>
                    <a:pt x="25350" y="7697"/>
                  </a:cubicBezTo>
                  <a:cubicBezTo>
                    <a:pt x="31215" y="6964"/>
                    <a:pt x="28649" y="12462"/>
                    <a:pt x="28649" y="15761"/>
                  </a:cubicBezTo>
                  <a:cubicBezTo>
                    <a:pt x="27916" y="33722"/>
                    <a:pt x="35247" y="42152"/>
                    <a:pt x="54307" y="44351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907FB27-2E7B-4B4C-B687-09C931B3284E}"/>
                </a:ext>
              </a:extLst>
            </p:cNvPr>
            <p:cNvSpPr/>
            <p:nvPr/>
          </p:nvSpPr>
          <p:spPr>
            <a:xfrm>
              <a:off x="11391442" y="4096781"/>
              <a:ext cx="77061" cy="63953"/>
            </a:xfrm>
            <a:custGeom>
              <a:avLst/>
              <a:gdLst>
                <a:gd name="connsiteX0" fmla="*/ 899 w 77061"/>
                <a:gd name="connsiteY0" fmla="*/ 27938 h 63953"/>
                <a:gd name="connsiteX1" fmla="*/ 166 w 77061"/>
                <a:gd name="connsiteY1" fmla="*/ 15109 h 63953"/>
                <a:gd name="connsiteX2" fmla="*/ 18493 w 77061"/>
                <a:gd name="connsiteY2" fmla="*/ 2647 h 63953"/>
                <a:gd name="connsiteX3" fmla="*/ 50015 w 77061"/>
                <a:gd name="connsiteY3" fmla="*/ 22073 h 63953"/>
                <a:gd name="connsiteX4" fmla="*/ 54414 w 77061"/>
                <a:gd name="connsiteY4" fmla="*/ 31237 h 63953"/>
                <a:gd name="connsiteX5" fmla="*/ 75306 w 77061"/>
                <a:gd name="connsiteY5" fmla="*/ 52862 h 63953"/>
                <a:gd name="connsiteX6" fmla="*/ 76039 w 77061"/>
                <a:gd name="connsiteY6" fmla="*/ 60926 h 63953"/>
                <a:gd name="connsiteX7" fmla="*/ 43417 w 77061"/>
                <a:gd name="connsiteY7" fmla="*/ 51763 h 63953"/>
                <a:gd name="connsiteX8" fmla="*/ 30589 w 77061"/>
                <a:gd name="connsiteY8" fmla="*/ 38934 h 63953"/>
                <a:gd name="connsiteX9" fmla="*/ 899 w 77061"/>
                <a:gd name="connsiteY9" fmla="*/ 27938 h 6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061" h="63953">
                  <a:moveTo>
                    <a:pt x="899" y="27938"/>
                  </a:moveTo>
                  <a:cubicBezTo>
                    <a:pt x="532" y="23539"/>
                    <a:pt x="532" y="19507"/>
                    <a:pt x="166" y="15109"/>
                  </a:cubicBezTo>
                  <a:cubicBezTo>
                    <a:pt x="-1300" y="-286"/>
                    <a:pt x="7130" y="-2851"/>
                    <a:pt x="18493" y="2647"/>
                  </a:cubicBezTo>
                  <a:cubicBezTo>
                    <a:pt x="29489" y="7778"/>
                    <a:pt x="39752" y="15475"/>
                    <a:pt x="50015" y="22073"/>
                  </a:cubicBezTo>
                  <a:cubicBezTo>
                    <a:pt x="52947" y="23906"/>
                    <a:pt x="55513" y="26838"/>
                    <a:pt x="54414" y="31237"/>
                  </a:cubicBezTo>
                  <a:cubicBezTo>
                    <a:pt x="50382" y="49197"/>
                    <a:pt x="64310" y="49930"/>
                    <a:pt x="75306" y="52862"/>
                  </a:cubicBezTo>
                  <a:cubicBezTo>
                    <a:pt x="77506" y="55428"/>
                    <a:pt x="77506" y="57994"/>
                    <a:pt x="76039" y="60926"/>
                  </a:cubicBezTo>
                  <a:cubicBezTo>
                    <a:pt x="62111" y="68624"/>
                    <a:pt x="52581" y="60193"/>
                    <a:pt x="43417" y="51763"/>
                  </a:cubicBezTo>
                  <a:cubicBezTo>
                    <a:pt x="39019" y="47731"/>
                    <a:pt x="36820" y="41500"/>
                    <a:pt x="30589" y="38934"/>
                  </a:cubicBezTo>
                  <a:cubicBezTo>
                    <a:pt x="22525" y="31603"/>
                    <a:pt x="10429" y="33069"/>
                    <a:pt x="899" y="27938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1A2384F-B761-4AC7-ACAC-AFE56CE8FBE1}"/>
                </a:ext>
              </a:extLst>
            </p:cNvPr>
            <p:cNvSpPr/>
            <p:nvPr/>
          </p:nvSpPr>
          <p:spPr>
            <a:xfrm>
              <a:off x="11466562" y="4145106"/>
              <a:ext cx="74227" cy="32532"/>
            </a:xfrm>
            <a:custGeom>
              <a:avLst/>
              <a:gdLst>
                <a:gd name="connsiteX0" fmla="*/ 187 w 74227"/>
                <a:gd name="connsiteY0" fmla="*/ 12234 h 32532"/>
                <a:gd name="connsiteX1" fmla="*/ 187 w 74227"/>
                <a:gd name="connsiteY1" fmla="*/ 4904 h 32532"/>
                <a:gd name="connsiteX2" fmla="*/ 34642 w 74227"/>
                <a:gd name="connsiteY2" fmla="*/ 1605 h 32532"/>
                <a:gd name="connsiteX3" fmla="*/ 29143 w 74227"/>
                <a:gd name="connsiteY3" fmla="*/ 17366 h 32532"/>
                <a:gd name="connsiteX4" fmla="*/ 42339 w 74227"/>
                <a:gd name="connsiteY4" fmla="*/ 14800 h 32532"/>
                <a:gd name="connsiteX5" fmla="*/ 55168 w 74227"/>
                <a:gd name="connsiteY5" fmla="*/ 139 h 32532"/>
                <a:gd name="connsiteX6" fmla="*/ 74228 w 74227"/>
                <a:gd name="connsiteY6" fmla="*/ 21031 h 32532"/>
                <a:gd name="connsiteX7" fmla="*/ 60299 w 74227"/>
                <a:gd name="connsiteY7" fmla="*/ 30928 h 32532"/>
                <a:gd name="connsiteX8" fmla="*/ 16315 w 74227"/>
                <a:gd name="connsiteY8" fmla="*/ 19932 h 32532"/>
                <a:gd name="connsiteX9" fmla="*/ 3852 w 74227"/>
                <a:gd name="connsiteY9" fmla="*/ 16266 h 32532"/>
                <a:gd name="connsiteX10" fmla="*/ 187 w 74227"/>
                <a:gd name="connsiteY10" fmla="*/ 12234 h 3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27" h="32532">
                  <a:moveTo>
                    <a:pt x="187" y="12234"/>
                  </a:moveTo>
                  <a:cubicBezTo>
                    <a:pt x="187" y="9669"/>
                    <a:pt x="187" y="7103"/>
                    <a:pt x="187" y="4904"/>
                  </a:cubicBezTo>
                  <a:cubicBezTo>
                    <a:pt x="11183" y="4170"/>
                    <a:pt x="22546" y="6736"/>
                    <a:pt x="34642" y="1605"/>
                  </a:cubicBezTo>
                  <a:cubicBezTo>
                    <a:pt x="35741" y="8569"/>
                    <a:pt x="24378" y="11868"/>
                    <a:pt x="29143" y="17366"/>
                  </a:cubicBezTo>
                  <a:cubicBezTo>
                    <a:pt x="33175" y="22131"/>
                    <a:pt x="42339" y="20665"/>
                    <a:pt x="42339" y="14800"/>
                  </a:cubicBezTo>
                  <a:cubicBezTo>
                    <a:pt x="42339" y="4537"/>
                    <a:pt x="49303" y="-961"/>
                    <a:pt x="55168" y="139"/>
                  </a:cubicBezTo>
                  <a:cubicBezTo>
                    <a:pt x="64331" y="1971"/>
                    <a:pt x="73128" y="8569"/>
                    <a:pt x="74228" y="21031"/>
                  </a:cubicBezTo>
                  <a:cubicBezTo>
                    <a:pt x="68730" y="22497"/>
                    <a:pt x="58100" y="18099"/>
                    <a:pt x="60299" y="30928"/>
                  </a:cubicBezTo>
                  <a:cubicBezTo>
                    <a:pt x="43072" y="37892"/>
                    <a:pt x="32076" y="19932"/>
                    <a:pt x="16315" y="19932"/>
                  </a:cubicBezTo>
                  <a:cubicBezTo>
                    <a:pt x="12283" y="19932"/>
                    <a:pt x="8251" y="17366"/>
                    <a:pt x="3852" y="16266"/>
                  </a:cubicBezTo>
                  <a:cubicBezTo>
                    <a:pt x="920" y="16633"/>
                    <a:pt x="-546" y="15900"/>
                    <a:pt x="187" y="12234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61B922A-6655-46BC-B04E-6F120AEC9853}"/>
                </a:ext>
              </a:extLst>
            </p:cNvPr>
            <p:cNvSpPr/>
            <p:nvPr/>
          </p:nvSpPr>
          <p:spPr>
            <a:xfrm>
              <a:off x="11200275" y="4104009"/>
              <a:ext cx="60112" cy="28897"/>
            </a:xfrm>
            <a:custGeom>
              <a:avLst/>
              <a:gdLst>
                <a:gd name="connsiteX0" fmla="*/ 33355 w 60112"/>
                <a:gd name="connsiteY0" fmla="*/ 23641 h 28897"/>
                <a:gd name="connsiteX1" fmla="*/ 0 w 60112"/>
                <a:gd name="connsiteY1" fmla="*/ 23275 h 28897"/>
                <a:gd name="connsiteX2" fmla="*/ 20526 w 60112"/>
                <a:gd name="connsiteY2" fmla="*/ 10446 h 28897"/>
                <a:gd name="connsiteX3" fmla="*/ 46184 w 60112"/>
                <a:gd name="connsiteY3" fmla="*/ 2016 h 28897"/>
                <a:gd name="connsiteX4" fmla="*/ 60112 w 60112"/>
                <a:gd name="connsiteY4" fmla="*/ 549 h 28897"/>
                <a:gd name="connsiteX5" fmla="*/ 56814 w 60112"/>
                <a:gd name="connsiteY5" fmla="*/ 20709 h 28897"/>
                <a:gd name="connsiteX6" fmla="*/ 51682 w 60112"/>
                <a:gd name="connsiteY6" fmla="*/ 26574 h 28897"/>
                <a:gd name="connsiteX7" fmla="*/ 33355 w 60112"/>
                <a:gd name="connsiteY7" fmla="*/ 23641 h 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12" h="28897">
                  <a:moveTo>
                    <a:pt x="33355" y="23641"/>
                  </a:moveTo>
                  <a:cubicBezTo>
                    <a:pt x="22359" y="19609"/>
                    <a:pt x="10996" y="37570"/>
                    <a:pt x="0" y="23275"/>
                  </a:cubicBezTo>
                  <a:cubicBezTo>
                    <a:pt x="5132" y="15578"/>
                    <a:pt x="15395" y="14844"/>
                    <a:pt x="20526" y="10446"/>
                  </a:cubicBezTo>
                  <a:cubicBezTo>
                    <a:pt x="31889" y="1282"/>
                    <a:pt x="32255" y="-2749"/>
                    <a:pt x="46184" y="2016"/>
                  </a:cubicBezTo>
                  <a:cubicBezTo>
                    <a:pt x="51682" y="3848"/>
                    <a:pt x="55347" y="-550"/>
                    <a:pt x="60112" y="549"/>
                  </a:cubicBezTo>
                  <a:cubicBezTo>
                    <a:pt x="59013" y="7147"/>
                    <a:pt x="49483" y="11912"/>
                    <a:pt x="56814" y="20709"/>
                  </a:cubicBezTo>
                  <a:cubicBezTo>
                    <a:pt x="60845" y="25474"/>
                    <a:pt x="55347" y="26940"/>
                    <a:pt x="51682" y="26574"/>
                  </a:cubicBezTo>
                  <a:cubicBezTo>
                    <a:pt x="45451" y="26207"/>
                    <a:pt x="39586" y="24741"/>
                    <a:pt x="33355" y="23641"/>
                  </a:cubicBezTo>
                  <a:close/>
                </a:path>
              </a:pathLst>
            </a:custGeom>
            <a:solidFill>
              <a:srgbClr val="C0AD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773B6AB-803D-4CC7-8678-A6D3ED488CF4}"/>
                </a:ext>
              </a:extLst>
            </p:cNvPr>
            <p:cNvSpPr/>
            <p:nvPr/>
          </p:nvSpPr>
          <p:spPr>
            <a:xfrm>
              <a:off x="11662114" y="4169436"/>
              <a:ext cx="49044" cy="64642"/>
            </a:xfrm>
            <a:custGeom>
              <a:avLst/>
              <a:gdLst>
                <a:gd name="connsiteX0" fmla="*/ 0 w 49044"/>
                <a:gd name="connsiteY0" fmla="*/ 17960 h 64642"/>
                <a:gd name="connsiteX1" fmla="*/ 3299 w 49044"/>
                <a:gd name="connsiteY1" fmla="*/ 0 h 64642"/>
                <a:gd name="connsiteX2" fmla="*/ 19060 w 49044"/>
                <a:gd name="connsiteY2" fmla="*/ 23825 h 64642"/>
                <a:gd name="connsiteX3" fmla="*/ 32988 w 49044"/>
                <a:gd name="connsiteY3" fmla="*/ 37020 h 64642"/>
                <a:gd name="connsiteX4" fmla="*/ 47284 w 49044"/>
                <a:gd name="connsiteY4" fmla="*/ 57913 h 64642"/>
                <a:gd name="connsiteX5" fmla="*/ 41052 w 49044"/>
                <a:gd name="connsiteY5" fmla="*/ 63411 h 64642"/>
                <a:gd name="connsiteX6" fmla="*/ 0 w 49044"/>
                <a:gd name="connsiteY6" fmla="*/ 17960 h 6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44" h="64642">
                  <a:moveTo>
                    <a:pt x="0" y="17960"/>
                  </a:moveTo>
                  <a:cubicBezTo>
                    <a:pt x="10996" y="13928"/>
                    <a:pt x="4398" y="6231"/>
                    <a:pt x="3299" y="0"/>
                  </a:cubicBezTo>
                  <a:cubicBezTo>
                    <a:pt x="12829" y="5132"/>
                    <a:pt x="13562" y="16128"/>
                    <a:pt x="19060" y="23825"/>
                  </a:cubicBezTo>
                  <a:cubicBezTo>
                    <a:pt x="23092" y="29323"/>
                    <a:pt x="24925" y="36287"/>
                    <a:pt x="32988" y="37020"/>
                  </a:cubicBezTo>
                  <a:cubicBezTo>
                    <a:pt x="37753" y="43985"/>
                    <a:pt x="43252" y="50582"/>
                    <a:pt x="47284" y="57913"/>
                  </a:cubicBezTo>
                  <a:cubicBezTo>
                    <a:pt x="52048" y="66710"/>
                    <a:pt x="46184" y="64877"/>
                    <a:pt x="41052" y="63411"/>
                  </a:cubicBezTo>
                  <a:cubicBezTo>
                    <a:pt x="27857" y="48383"/>
                    <a:pt x="16128" y="30789"/>
                    <a:pt x="0" y="17960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9F8F49AD-A46A-4B8E-9877-A34C3310DC2C}"/>
                </a:ext>
              </a:extLst>
            </p:cNvPr>
            <p:cNvSpPr/>
            <p:nvPr/>
          </p:nvSpPr>
          <p:spPr>
            <a:xfrm>
              <a:off x="11349823" y="4061158"/>
              <a:ext cx="29323" cy="29108"/>
            </a:xfrm>
            <a:custGeom>
              <a:avLst/>
              <a:gdLst>
                <a:gd name="connsiteX0" fmla="*/ 29323 w 29323"/>
                <a:gd name="connsiteY0" fmla="*/ 15910 h 29108"/>
                <a:gd name="connsiteX1" fmla="*/ 17594 w 29323"/>
                <a:gd name="connsiteY1" fmla="*/ 28739 h 29108"/>
                <a:gd name="connsiteX2" fmla="*/ 0 w 29323"/>
                <a:gd name="connsiteY2" fmla="*/ 10412 h 29108"/>
                <a:gd name="connsiteX3" fmla="*/ 12462 w 29323"/>
                <a:gd name="connsiteY3" fmla="*/ 149 h 29108"/>
                <a:gd name="connsiteX4" fmla="*/ 29323 w 29323"/>
                <a:gd name="connsiteY4" fmla="*/ 15910 h 2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23" h="29108">
                  <a:moveTo>
                    <a:pt x="29323" y="15910"/>
                  </a:moveTo>
                  <a:cubicBezTo>
                    <a:pt x="26757" y="22875"/>
                    <a:pt x="26391" y="30939"/>
                    <a:pt x="17594" y="28739"/>
                  </a:cubicBezTo>
                  <a:cubicBezTo>
                    <a:pt x="8430" y="26174"/>
                    <a:pt x="0" y="21042"/>
                    <a:pt x="0" y="10412"/>
                  </a:cubicBezTo>
                  <a:cubicBezTo>
                    <a:pt x="0" y="4181"/>
                    <a:pt x="6598" y="-950"/>
                    <a:pt x="12462" y="149"/>
                  </a:cubicBezTo>
                  <a:cubicBezTo>
                    <a:pt x="21259" y="1615"/>
                    <a:pt x="25658" y="9679"/>
                    <a:pt x="29323" y="15910"/>
                  </a:cubicBezTo>
                  <a:close/>
                </a:path>
              </a:pathLst>
            </a:custGeom>
            <a:solidFill>
              <a:srgbClr val="A288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6264C91-C250-4E02-9406-6CC73FCBF61B}"/>
                </a:ext>
              </a:extLst>
            </p:cNvPr>
            <p:cNvSpPr/>
            <p:nvPr/>
          </p:nvSpPr>
          <p:spPr>
            <a:xfrm>
              <a:off x="11268979" y="4104559"/>
              <a:ext cx="12545" cy="12627"/>
            </a:xfrm>
            <a:custGeom>
              <a:avLst/>
              <a:gdLst>
                <a:gd name="connsiteX0" fmla="*/ 6070 w 12545"/>
                <a:gd name="connsiteY0" fmla="*/ 0 h 12627"/>
                <a:gd name="connsiteX1" fmla="*/ 11568 w 12545"/>
                <a:gd name="connsiteY1" fmla="*/ 9530 h 12627"/>
                <a:gd name="connsiteX2" fmla="*/ 3871 w 12545"/>
                <a:gd name="connsiteY2" fmla="*/ 12462 h 12627"/>
                <a:gd name="connsiteX3" fmla="*/ 2771 w 12545"/>
                <a:gd name="connsiteY3" fmla="*/ 367 h 12627"/>
                <a:gd name="connsiteX4" fmla="*/ 6070 w 12545"/>
                <a:gd name="connsiteY4" fmla="*/ 0 h 1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5" h="12627">
                  <a:moveTo>
                    <a:pt x="6070" y="0"/>
                  </a:moveTo>
                  <a:cubicBezTo>
                    <a:pt x="9002" y="2566"/>
                    <a:pt x="14867" y="4032"/>
                    <a:pt x="11568" y="9530"/>
                  </a:cubicBezTo>
                  <a:cubicBezTo>
                    <a:pt x="10468" y="11363"/>
                    <a:pt x="5703" y="13195"/>
                    <a:pt x="3871" y="12462"/>
                  </a:cubicBezTo>
                  <a:cubicBezTo>
                    <a:pt x="-3460" y="9530"/>
                    <a:pt x="1671" y="4765"/>
                    <a:pt x="2771" y="367"/>
                  </a:cubicBezTo>
                  <a:cubicBezTo>
                    <a:pt x="3871" y="367"/>
                    <a:pt x="4970" y="0"/>
                    <a:pt x="6070" y="0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688FEE-F938-4C66-A755-FC1732BD412B}"/>
                </a:ext>
              </a:extLst>
            </p:cNvPr>
            <p:cNvSpPr/>
            <p:nvPr/>
          </p:nvSpPr>
          <p:spPr>
            <a:xfrm>
              <a:off x="10134381" y="5269332"/>
              <a:ext cx="205842" cy="1180961"/>
            </a:xfrm>
            <a:custGeom>
              <a:avLst/>
              <a:gdLst>
                <a:gd name="connsiteX0" fmla="*/ 0 w 205842"/>
                <a:gd name="connsiteY0" fmla="*/ 627234 h 1180961"/>
                <a:gd name="connsiteX1" fmla="*/ 3665 w 205842"/>
                <a:gd name="connsiteY1" fmla="*/ 615505 h 1180961"/>
                <a:gd name="connsiteX2" fmla="*/ 3665 w 205842"/>
                <a:gd name="connsiteY2" fmla="*/ 580317 h 1180961"/>
                <a:gd name="connsiteX3" fmla="*/ 6964 w 205842"/>
                <a:gd name="connsiteY3" fmla="*/ 556859 h 1180961"/>
                <a:gd name="connsiteX4" fmla="*/ 27857 w 205842"/>
                <a:gd name="connsiteY4" fmla="*/ 569688 h 1180961"/>
                <a:gd name="connsiteX5" fmla="*/ 42885 w 205842"/>
                <a:gd name="connsiteY5" fmla="*/ 623935 h 1180961"/>
                <a:gd name="connsiteX6" fmla="*/ 44351 w 205842"/>
                <a:gd name="connsiteY6" fmla="*/ 624302 h 1180961"/>
                <a:gd name="connsiteX7" fmla="*/ 43618 w 205842"/>
                <a:gd name="connsiteY7" fmla="*/ 622836 h 1180961"/>
                <a:gd name="connsiteX8" fmla="*/ 51682 w 205842"/>
                <a:gd name="connsiteY8" fmla="*/ 513607 h 1180961"/>
                <a:gd name="connsiteX9" fmla="*/ 47650 w 205842"/>
                <a:gd name="connsiteY9" fmla="*/ 496013 h 1180961"/>
                <a:gd name="connsiteX10" fmla="*/ 46917 w 205842"/>
                <a:gd name="connsiteY10" fmla="*/ 478053 h 1180961"/>
                <a:gd name="connsiteX11" fmla="*/ 47650 w 205842"/>
                <a:gd name="connsiteY11" fmla="*/ 475487 h 1180961"/>
                <a:gd name="connsiteX12" fmla="*/ 48383 w 205842"/>
                <a:gd name="connsiteY12" fmla="*/ 431502 h 1180961"/>
                <a:gd name="connsiteX13" fmla="*/ 45451 w 205842"/>
                <a:gd name="connsiteY13" fmla="*/ 377988 h 1180961"/>
                <a:gd name="connsiteX14" fmla="*/ 47283 w 205842"/>
                <a:gd name="connsiteY14" fmla="*/ 361127 h 1180961"/>
                <a:gd name="connsiteX15" fmla="*/ 49116 w 205842"/>
                <a:gd name="connsiteY15" fmla="*/ 357828 h 1180961"/>
                <a:gd name="connsiteX16" fmla="*/ 46917 w 205842"/>
                <a:gd name="connsiteY16" fmla="*/ 262895 h 1180961"/>
                <a:gd name="connsiteX17" fmla="*/ 47283 w 205842"/>
                <a:gd name="connsiteY17" fmla="*/ 229173 h 1180961"/>
                <a:gd name="connsiteX18" fmla="*/ 50216 w 205842"/>
                <a:gd name="connsiteY18" fmla="*/ 221476 h 1180961"/>
                <a:gd name="connsiteX19" fmla="*/ 73308 w 205842"/>
                <a:gd name="connsiteY19" fmla="*/ 185555 h 1180961"/>
                <a:gd name="connsiteX20" fmla="*/ 89069 w 205842"/>
                <a:gd name="connsiteY20" fmla="*/ 151100 h 1180961"/>
                <a:gd name="connsiteX21" fmla="*/ 94200 w 205842"/>
                <a:gd name="connsiteY21" fmla="*/ 118845 h 1180961"/>
                <a:gd name="connsiteX22" fmla="*/ 88702 w 205842"/>
                <a:gd name="connsiteY22" fmla="*/ 103084 h 1180961"/>
                <a:gd name="connsiteX23" fmla="*/ 73308 w 205842"/>
                <a:gd name="connsiteY23" fmla="*/ 72295 h 1180961"/>
                <a:gd name="connsiteX24" fmla="*/ 70375 w 205842"/>
                <a:gd name="connsiteY24" fmla="*/ 59466 h 1180961"/>
                <a:gd name="connsiteX25" fmla="*/ 69276 w 205842"/>
                <a:gd name="connsiteY25" fmla="*/ 19146 h 1180961"/>
                <a:gd name="connsiteX26" fmla="*/ 69642 w 205842"/>
                <a:gd name="connsiteY26" fmla="*/ 13282 h 1180961"/>
                <a:gd name="connsiteX27" fmla="*/ 105563 w 205842"/>
                <a:gd name="connsiteY27" fmla="*/ 3752 h 1180961"/>
                <a:gd name="connsiteX28" fmla="*/ 119492 w 205842"/>
                <a:gd name="connsiteY28" fmla="*/ 51768 h 1180961"/>
                <a:gd name="connsiteX29" fmla="*/ 103364 w 205842"/>
                <a:gd name="connsiteY29" fmla="*/ 54701 h 1180961"/>
                <a:gd name="connsiteX30" fmla="*/ 117659 w 205842"/>
                <a:gd name="connsiteY30" fmla="*/ 70828 h 1180961"/>
                <a:gd name="connsiteX31" fmla="*/ 119858 w 205842"/>
                <a:gd name="connsiteY31" fmla="*/ 124343 h 1180961"/>
                <a:gd name="connsiteX32" fmla="*/ 104464 w 205842"/>
                <a:gd name="connsiteY32" fmla="*/ 203515 h 1180961"/>
                <a:gd name="connsiteX33" fmla="*/ 104097 w 205842"/>
                <a:gd name="connsiteY33" fmla="*/ 245301 h 1180961"/>
                <a:gd name="connsiteX34" fmla="*/ 103364 w 205842"/>
                <a:gd name="connsiteY34" fmla="*/ 355995 h 1180961"/>
                <a:gd name="connsiteX35" fmla="*/ 103364 w 205842"/>
                <a:gd name="connsiteY35" fmla="*/ 414642 h 1180961"/>
                <a:gd name="connsiteX36" fmla="*/ 101165 w 205842"/>
                <a:gd name="connsiteY36" fmla="*/ 445064 h 1180961"/>
                <a:gd name="connsiteX37" fmla="*/ 103730 w 205842"/>
                <a:gd name="connsiteY37" fmla="*/ 478786 h 1180961"/>
                <a:gd name="connsiteX38" fmla="*/ 105930 w 205842"/>
                <a:gd name="connsiteY38" fmla="*/ 506276 h 1180961"/>
                <a:gd name="connsiteX39" fmla="*/ 109229 w 205842"/>
                <a:gd name="connsiteY39" fmla="*/ 539998 h 1180961"/>
                <a:gd name="connsiteX40" fmla="*/ 108129 w 205842"/>
                <a:gd name="connsiteY40" fmla="*/ 581417 h 1180961"/>
                <a:gd name="connsiteX41" fmla="*/ 123524 w 205842"/>
                <a:gd name="connsiteY41" fmla="*/ 703474 h 1180961"/>
                <a:gd name="connsiteX42" fmla="*/ 124257 w 205842"/>
                <a:gd name="connsiteY42" fmla="*/ 708972 h 1180961"/>
                <a:gd name="connsiteX43" fmla="*/ 114727 w 205842"/>
                <a:gd name="connsiteY43" fmla="*/ 730232 h 1180961"/>
                <a:gd name="connsiteX44" fmla="*/ 122790 w 205842"/>
                <a:gd name="connsiteY44" fmla="*/ 754056 h 1180961"/>
                <a:gd name="connsiteX45" fmla="*/ 108129 w 205842"/>
                <a:gd name="connsiteY45" fmla="*/ 781547 h 1180961"/>
                <a:gd name="connsiteX46" fmla="*/ 127189 w 205842"/>
                <a:gd name="connsiteY46" fmla="*/ 802440 h 1180961"/>
                <a:gd name="connsiteX47" fmla="*/ 126089 w 205842"/>
                <a:gd name="connsiteY47" fmla="*/ 827364 h 1180961"/>
                <a:gd name="connsiteX48" fmla="*/ 128289 w 205842"/>
                <a:gd name="connsiteY48" fmla="*/ 828464 h 1180961"/>
                <a:gd name="connsiteX49" fmla="*/ 127189 w 205842"/>
                <a:gd name="connsiteY49" fmla="*/ 863652 h 1180961"/>
                <a:gd name="connsiteX50" fmla="*/ 142584 w 205842"/>
                <a:gd name="connsiteY50" fmla="*/ 860353 h 1180961"/>
                <a:gd name="connsiteX51" fmla="*/ 155779 w 205842"/>
                <a:gd name="connsiteY51" fmla="*/ 859986 h 1180961"/>
                <a:gd name="connsiteX52" fmla="*/ 158711 w 205842"/>
                <a:gd name="connsiteY52" fmla="*/ 875014 h 1180961"/>
                <a:gd name="connsiteX53" fmla="*/ 162010 w 205842"/>
                <a:gd name="connsiteY53" fmla="*/ 896640 h 1180961"/>
                <a:gd name="connsiteX54" fmla="*/ 155412 w 205842"/>
                <a:gd name="connsiteY54" fmla="*/ 927063 h 1180961"/>
                <a:gd name="connsiteX55" fmla="*/ 162377 w 205842"/>
                <a:gd name="connsiteY55" fmla="*/ 953087 h 1180961"/>
                <a:gd name="connsiteX56" fmla="*/ 161644 w 205842"/>
                <a:gd name="connsiteY56" fmla="*/ 967749 h 1180961"/>
                <a:gd name="connsiteX57" fmla="*/ 178504 w 205842"/>
                <a:gd name="connsiteY57" fmla="*/ 1009900 h 1180961"/>
                <a:gd name="connsiteX58" fmla="*/ 182536 w 205842"/>
                <a:gd name="connsiteY58" fmla="*/ 1021263 h 1180961"/>
                <a:gd name="connsiteX59" fmla="*/ 194632 w 205842"/>
                <a:gd name="connsiteY59" fmla="*/ 1075877 h 1180961"/>
                <a:gd name="connsiteX60" fmla="*/ 205262 w 205842"/>
                <a:gd name="connsiteY60" fmla="*/ 1107033 h 1180961"/>
                <a:gd name="connsiteX61" fmla="*/ 186568 w 205842"/>
                <a:gd name="connsiteY61" fmla="*/ 1135990 h 1180961"/>
                <a:gd name="connsiteX62" fmla="*/ 188034 w 205842"/>
                <a:gd name="connsiteY62" fmla="*/ 1151385 h 1180961"/>
                <a:gd name="connsiteX63" fmla="*/ 194632 w 205842"/>
                <a:gd name="connsiteY63" fmla="*/ 1154683 h 1180961"/>
                <a:gd name="connsiteX64" fmla="*/ 203429 w 205842"/>
                <a:gd name="connsiteY64" fmla="*/ 1174476 h 1180961"/>
                <a:gd name="connsiteX65" fmla="*/ 181803 w 205842"/>
                <a:gd name="connsiteY65" fmla="*/ 1178508 h 1180961"/>
                <a:gd name="connsiteX66" fmla="*/ 154313 w 205842"/>
                <a:gd name="connsiteY66" fmla="*/ 1160181 h 1180961"/>
                <a:gd name="connsiteX67" fmla="*/ 144783 w 205842"/>
                <a:gd name="connsiteY67" fmla="*/ 1152117 h 1180961"/>
                <a:gd name="connsiteX68" fmla="*/ 118392 w 205842"/>
                <a:gd name="connsiteY68" fmla="*/ 1128292 h 1180961"/>
                <a:gd name="connsiteX69" fmla="*/ 106296 w 205842"/>
                <a:gd name="connsiteY69" fmla="*/ 1112165 h 1180961"/>
                <a:gd name="connsiteX70" fmla="*/ 79539 w 205842"/>
                <a:gd name="connsiteY70" fmla="*/ 1077710 h 1180961"/>
                <a:gd name="connsiteX71" fmla="*/ 75507 w 205842"/>
                <a:gd name="connsiteY71" fmla="*/ 1037391 h 1180961"/>
                <a:gd name="connsiteX72" fmla="*/ 57547 w 205842"/>
                <a:gd name="connsiteY72" fmla="*/ 982044 h 1180961"/>
                <a:gd name="connsiteX73" fmla="*/ 50949 w 205842"/>
                <a:gd name="connsiteY73" fmla="*/ 958952 h 1180961"/>
                <a:gd name="connsiteX74" fmla="*/ 45084 w 205842"/>
                <a:gd name="connsiteY74" fmla="*/ 958218 h 1180961"/>
                <a:gd name="connsiteX75" fmla="*/ 39953 w 205842"/>
                <a:gd name="connsiteY75" fmla="*/ 911302 h 1180961"/>
                <a:gd name="connsiteX76" fmla="*/ 47650 w 205842"/>
                <a:gd name="connsiteY76" fmla="*/ 924863 h 1180961"/>
                <a:gd name="connsiteX77" fmla="*/ 43985 w 205842"/>
                <a:gd name="connsiteY77" fmla="*/ 890042 h 1180961"/>
                <a:gd name="connsiteX78" fmla="*/ 43985 w 205842"/>
                <a:gd name="connsiteY78" fmla="*/ 890042 h 1180961"/>
                <a:gd name="connsiteX79" fmla="*/ 40686 w 205842"/>
                <a:gd name="connsiteY79" fmla="*/ 859986 h 1180961"/>
                <a:gd name="connsiteX80" fmla="*/ 32622 w 205842"/>
                <a:gd name="connsiteY80" fmla="*/ 788511 h 1180961"/>
                <a:gd name="connsiteX81" fmla="*/ 25658 w 205842"/>
                <a:gd name="connsiteY81" fmla="*/ 771284 h 1180961"/>
                <a:gd name="connsiteX82" fmla="*/ 23825 w 205842"/>
                <a:gd name="connsiteY82" fmla="*/ 752590 h 1180961"/>
                <a:gd name="connsiteX83" fmla="*/ 12096 w 205842"/>
                <a:gd name="connsiteY83" fmla="*/ 655458 h 1180961"/>
                <a:gd name="connsiteX84" fmla="*/ 0 w 205842"/>
                <a:gd name="connsiteY84" fmla="*/ 627234 h 118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5842" h="1180961">
                  <a:moveTo>
                    <a:pt x="0" y="627234"/>
                  </a:moveTo>
                  <a:cubicBezTo>
                    <a:pt x="1100" y="623202"/>
                    <a:pt x="2566" y="619537"/>
                    <a:pt x="3665" y="615505"/>
                  </a:cubicBezTo>
                  <a:cubicBezTo>
                    <a:pt x="6598" y="603776"/>
                    <a:pt x="4765" y="592046"/>
                    <a:pt x="3665" y="580317"/>
                  </a:cubicBezTo>
                  <a:cubicBezTo>
                    <a:pt x="2932" y="572620"/>
                    <a:pt x="1100" y="564189"/>
                    <a:pt x="6964" y="556859"/>
                  </a:cubicBezTo>
                  <a:cubicBezTo>
                    <a:pt x="20526" y="550261"/>
                    <a:pt x="24925" y="560158"/>
                    <a:pt x="27857" y="569688"/>
                  </a:cubicBezTo>
                  <a:cubicBezTo>
                    <a:pt x="33722" y="588014"/>
                    <a:pt x="36654" y="606708"/>
                    <a:pt x="42885" y="623935"/>
                  </a:cubicBezTo>
                  <a:cubicBezTo>
                    <a:pt x="42518" y="626501"/>
                    <a:pt x="46917" y="623202"/>
                    <a:pt x="44351" y="624302"/>
                  </a:cubicBezTo>
                  <a:cubicBezTo>
                    <a:pt x="43985" y="624668"/>
                    <a:pt x="43618" y="623935"/>
                    <a:pt x="43618" y="622836"/>
                  </a:cubicBezTo>
                  <a:cubicBezTo>
                    <a:pt x="50216" y="586548"/>
                    <a:pt x="51315" y="550261"/>
                    <a:pt x="51682" y="513607"/>
                  </a:cubicBezTo>
                  <a:cubicBezTo>
                    <a:pt x="51682" y="507376"/>
                    <a:pt x="51682" y="501511"/>
                    <a:pt x="47650" y="496013"/>
                  </a:cubicBezTo>
                  <a:cubicBezTo>
                    <a:pt x="43618" y="490515"/>
                    <a:pt x="37020" y="484284"/>
                    <a:pt x="46917" y="478053"/>
                  </a:cubicBezTo>
                  <a:cubicBezTo>
                    <a:pt x="48017" y="477320"/>
                    <a:pt x="48750" y="476587"/>
                    <a:pt x="47650" y="475487"/>
                  </a:cubicBezTo>
                  <a:cubicBezTo>
                    <a:pt x="32255" y="460092"/>
                    <a:pt x="42152" y="447264"/>
                    <a:pt x="48383" y="431502"/>
                  </a:cubicBezTo>
                  <a:cubicBezTo>
                    <a:pt x="54248" y="415375"/>
                    <a:pt x="52782" y="395215"/>
                    <a:pt x="45451" y="377988"/>
                  </a:cubicBezTo>
                  <a:cubicBezTo>
                    <a:pt x="42152" y="370657"/>
                    <a:pt x="43985" y="366625"/>
                    <a:pt x="47283" y="361127"/>
                  </a:cubicBezTo>
                  <a:cubicBezTo>
                    <a:pt x="48017" y="360027"/>
                    <a:pt x="49116" y="358928"/>
                    <a:pt x="49116" y="357828"/>
                  </a:cubicBezTo>
                  <a:cubicBezTo>
                    <a:pt x="44718" y="326306"/>
                    <a:pt x="53881" y="294417"/>
                    <a:pt x="46917" y="262895"/>
                  </a:cubicBezTo>
                  <a:cubicBezTo>
                    <a:pt x="44351" y="251532"/>
                    <a:pt x="45817" y="240169"/>
                    <a:pt x="47283" y="229173"/>
                  </a:cubicBezTo>
                  <a:cubicBezTo>
                    <a:pt x="47650" y="226241"/>
                    <a:pt x="48750" y="223675"/>
                    <a:pt x="50216" y="221476"/>
                  </a:cubicBezTo>
                  <a:cubicBezTo>
                    <a:pt x="67443" y="215978"/>
                    <a:pt x="73674" y="203149"/>
                    <a:pt x="73308" y="185555"/>
                  </a:cubicBezTo>
                  <a:cubicBezTo>
                    <a:pt x="72575" y="171627"/>
                    <a:pt x="78073" y="160630"/>
                    <a:pt x="89069" y="151100"/>
                  </a:cubicBezTo>
                  <a:cubicBezTo>
                    <a:pt x="98965" y="142303"/>
                    <a:pt x="100798" y="130941"/>
                    <a:pt x="94200" y="118845"/>
                  </a:cubicBezTo>
                  <a:cubicBezTo>
                    <a:pt x="91635" y="113713"/>
                    <a:pt x="88336" y="108948"/>
                    <a:pt x="88702" y="103084"/>
                  </a:cubicBezTo>
                  <a:cubicBezTo>
                    <a:pt x="89802" y="89522"/>
                    <a:pt x="90168" y="77426"/>
                    <a:pt x="73308" y="72295"/>
                  </a:cubicBezTo>
                  <a:cubicBezTo>
                    <a:pt x="68909" y="71195"/>
                    <a:pt x="66710" y="64231"/>
                    <a:pt x="70375" y="59466"/>
                  </a:cubicBezTo>
                  <a:cubicBezTo>
                    <a:pt x="81005" y="45537"/>
                    <a:pt x="76240" y="32342"/>
                    <a:pt x="69276" y="19146"/>
                  </a:cubicBezTo>
                  <a:cubicBezTo>
                    <a:pt x="68909" y="17314"/>
                    <a:pt x="68909" y="15115"/>
                    <a:pt x="69642" y="13282"/>
                  </a:cubicBezTo>
                  <a:cubicBezTo>
                    <a:pt x="77706" y="-4678"/>
                    <a:pt x="91635" y="-647"/>
                    <a:pt x="105563" y="3752"/>
                  </a:cubicBezTo>
                  <a:cubicBezTo>
                    <a:pt x="131587" y="8883"/>
                    <a:pt x="135253" y="21712"/>
                    <a:pt x="119492" y="51768"/>
                  </a:cubicBezTo>
                  <a:cubicBezTo>
                    <a:pt x="115093" y="57267"/>
                    <a:pt x="108495" y="52135"/>
                    <a:pt x="103364" y="54701"/>
                  </a:cubicBezTo>
                  <a:cubicBezTo>
                    <a:pt x="105930" y="62398"/>
                    <a:pt x="113627" y="65330"/>
                    <a:pt x="117659" y="70828"/>
                  </a:cubicBezTo>
                  <a:cubicBezTo>
                    <a:pt x="127555" y="88422"/>
                    <a:pt x="120591" y="106749"/>
                    <a:pt x="119858" y="124343"/>
                  </a:cubicBezTo>
                  <a:cubicBezTo>
                    <a:pt x="118392" y="151467"/>
                    <a:pt x="104830" y="176758"/>
                    <a:pt x="104464" y="203515"/>
                  </a:cubicBezTo>
                  <a:cubicBezTo>
                    <a:pt x="104097" y="217077"/>
                    <a:pt x="104097" y="231372"/>
                    <a:pt x="104097" y="245301"/>
                  </a:cubicBezTo>
                  <a:cubicBezTo>
                    <a:pt x="104097" y="282321"/>
                    <a:pt x="103730" y="318975"/>
                    <a:pt x="103364" y="355995"/>
                  </a:cubicBezTo>
                  <a:cubicBezTo>
                    <a:pt x="102997" y="375422"/>
                    <a:pt x="112894" y="395215"/>
                    <a:pt x="103364" y="414642"/>
                  </a:cubicBezTo>
                  <a:cubicBezTo>
                    <a:pt x="98599" y="424538"/>
                    <a:pt x="96400" y="434435"/>
                    <a:pt x="101165" y="445064"/>
                  </a:cubicBezTo>
                  <a:cubicBezTo>
                    <a:pt x="102997" y="456427"/>
                    <a:pt x="102631" y="467790"/>
                    <a:pt x="103730" y="478786"/>
                  </a:cubicBezTo>
                  <a:cubicBezTo>
                    <a:pt x="102264" y="487949"/>
                    <a:pt x="106296" y="497113"/>
                    <a:pt x="105930" y="506276"/>
                  </a:cubicBezTo>
                  <a:cubicBezTo>
                    <a:pt x="104464" y="517639"/>
                    <a:pt x="104464" y="529002"/>
                    <a:pt x="109229" y="539998"/>
                  </a:cubicBezTo>
                  <a:cubicBezTo>
                    <a:pt x="113627" y="553926"/>
                    <a:pt x="103364" y="567488"/>
                    <a:pt x="108129" y="581417"/>
                  </a:cubicBezTo>
                  <a:cubicBezTo>
                    <a:pt x="113260" y="622103"/>
                    <a:pt x="113627" y="663521"/>
                    <a:pt x="123524" y="703474"/>
                  </a:cubicBezTo>
                  <a:cubicBezTo>
                    <a:pt x="123890" y="705307"/>
                    <a:pt x="124623" y="707140"/>
                    <a:pt x="124257" y="708972"/>
                  </a:cubicBezTo>
                  <a:cubicBezTo>
                    <a:pt x="123157" y="717403"/>
                    <a:pt x="112894" y="729132"/>
                    <a:pt x="114727" y="730232"/>
                  </a:cubicBezTo>
                  <a:cubicBezTo>
                    <a:pt x="124257" y="736829"/>
                    <a:pt x="120958" y="745993"/>
                    <a:pt x="122790" y="754056"/>
                  </a:cubicBezTo>
                  <a:cubicBezTo>
                    <a:pt x="125723" y="768351"/>
                    <a:pt x="105563" y="769085"/>
                    <a:pt x="108129" y="781547"/>
                  </a:cubicBezTo>
                  <a:cubicBezTo>
                    <a:pt x="126456" y="780447"/>
                    <a:pt x="127189" y="781547"/>
                    <a:pt x="127189" y="802440"/>
                  </a:cubicBezTo>
                  <a:cubicBezTo>
                    <a:pt x="127189" y="810870"/>
                    <a:pt x="136719" y="819300"/>
                    <a:pt x="126089" y="827364"/>
                  </a:cubicBezTo>
                  <a:cubicBezTo>
                    <a:pt x="124990" y="828097"/>
                    <a:pt x="127555" y="827731"/>
                    <a:pt x="128289" y="828464"/>
                  </a:cubicBezTo>
                  <a:cubicBezTo>
                    <a:pt x="138918" y="839460"/>
                    <a:pt x="138552" y="850090"/>
                    <a:pt x="127189" y="863652"/>
                  </a:cubicBezTo>
                  <a:cubicBezTo>
                    <a:pt x="132320" y="861452"/>
                    <a:pt x="137819" y="866584"/>
                    <a:pt x="142584" y="860353"/>
                  </a:cubicBezTo>
                  <a:cubicBezTo>
                    <a:pt x="146249" y="855588"/>
                    <a:pt x="151747" y="856687"/>
                    <a:pt x="155779" y="859986"/>
                  </a:cubicBezTo>
                  <a:cubicBezTo>
                    <a:pt x="160910" y="864018"/>
                    <a:pt x="162010" y="869883"/>
                    <a:pt x="158711" y="875014"/>
                  </a:cubicBezTo>
                  <a:cubicBezTo>
                    <a:pt x="153213" y="883811"/>
                    <a:pt x="155779" y="889676"/>
                    <a:pt x="162010" y="896640"/>
                  </a:cubicBezTo>
                  <a:cubicBezTo>
                    <a:pt x="178504" y="914967"/>
                    <a:pt x="177771" y="916433"/>
                    <a:pt x="155412" y="927063"/>
                  </a:cubicBezTo>
                  <a:cubicBezTo>
                    <a:pt x="174472" y="934760"/>
                    <a:pt x="175205" y="936226"/>
                    <a:pt x="162377" y="953087"/>
                  </a:cubicBezTo>
                  <a:cubicBezTo>
                    <a:pt x="158345" y="958218"/>
                    <a:pt x="156512" y="966282"/>
                    <a:pt x="161644" y="967749"/>
                  </a:cubicBezTo>
                  <a:cubicBezTo>
                    <a:pt x="187668" y="974713"/>
                    <a:pt x="177771" y="994139"/>
                    <a:pt x="178504" y="1009900"/>
                  </a:cubicBezTo>
                  <a:cubicBezTo>
                    <a:pt x="178871" y="1013932"/>
                    <a:pt x="181803" y="1017231"/>
                    <a:pt x="182536" y="1021263"/>
                  </a:cubicBezTo>
                  <a:cubicBezTo>
                    <a:pt x="185835" y="1039590"/>
                    <a:pt x="183636" y="1059017"/>
                    <a:pt x="194632" y="1075877"/>
                  </a:cubicBezTo>
                  <a:cubicBezTo>
                    <a:pt x="196831" y="1086874"/>
                    <a:pt x="208560" y="1094204"/>
                    <a:pt x="205262" y="1107033"/>
                  </a:cubicBezTo>
                  <a:cubicBezTo>
                    <a:pt x="202329" y="1118763"/>
                    <a:pt x="197931" y="1129392"/>
                    <a:pt x="186568" y="1135990"/>
                  </a:cubicBezTo>
                  <a:cubicBezTo>
                    <a:pt x="176672" y="1141488"/>
                    <a:pt x="177771" y="1147353"/>
                    <a:pt x="188034" y="1151385"/>
                  </a:cubicBezTo>
                  <a:cubicBezTo>
                    <a:pt x="190234" y="1152484"/>
                    <a:pt x="192799" y="1152851"/>
                    <a:pt x="194632" y="1154683"/>
                  </a:cubicBezTo>
                  <a:cubicBezTo>
                    <a:pt x="200497" y="1160181"/>
                    <a:pt x="208927" y="1164946"/>
                    <a:pt x="203429" y="1174476"/>
                  </a:cubicBezTo>
                  <a:cubicBezTo>
                    <a:pt x="198297" y="1182907"/>
                    <a:pt x="190234" y="1181807"/>
                    <a:pt x="181803" y="1178508"/>
                  </a:cubicBezTo>
                  <a:cubicBezTo>
                    <a:pt x="171174" y="1174476"/>
                    <a:pt x="160910" y="1170078"/>
                    <a:pt x="154313" y="1160181"/>
                  </a:cubicBezTo>
                  <a:cubicBezTo>
                    <a:pt x="151747" y="1156516"/>
                    <a:pt x="149548" y="1152484"/>
                    <a:pt x="144783" y="1152117"/>
                  </a:cubicBezTo>
                  <a:cubicBezTo>
                    <a:pt x="129755" y="1151018"/>
                    <a:pt x="124257" y="1138922"/>
                    <a:pt x="118392" y="1128292"/>
                  </a:cubicBezTo>
                  <a:cubicBezTo>
                    <a:pt x="114360" y="1123161"/>
                    <a:pt x="112161" y="1116197"/>
                    <a:pt x="106296" y="1112165"/>
                  </a:cubicBezTo>
                  <a:cubicBezTo>
                    <a:pt x="93467" y="1103734"/>
                    <a:pt x="84304" y="1092372"/>
                    <a:pt x="79539" y="1077710"/>
                  </a:cubicBezTo>
                  <a:cubicBezTo>
                    <a:pt x="75140" y="1064515"/>
                    <a:pt x="73308" y="1051319"/>
                    <a:pt x="75507" y="1037391"/>
                  </a:cubicBezTo>
                  <a:cubicBezTo>
                    <a:pt x="78439" y="1016132"/>
                    <a:pt x="60845" y="1001470"/>
                    <a:pt x="57547" y="982044"/>
                  </a:cubicBezTo>
                  <a:cubicBezTo>
                    <a:pt x="56080" y="974346"/>
                    <a:pt x="51682" y="967382"/>
                    <a:pt x="50949" y="958952"/>
                  </a:cubicBezTo>
                  <a:cubicBezTo>
                    <a:pt x="50582" y="953087"/>
                    <a:pt x="46917" y="960784"/>
                    <a:pt x="45084" y="958218"/>
                  </a:cubicBezTo>
                  <a:cubicBezTo>
                    <a:pt x="34088" y="943923"/>
                    <a:pt x="34088" y="928529"/>
                    <a:pt x="39953" y="911302"/>
                  </a:cubicBezTo>
                  <a:cubicBezTo>
                    <a:pt x="47650" y="915333"/>
                    <a:pt x="46184" y="920832"/>
                    <a:pt x="47650" y="924863"/>
                  </a:cubicBezTo>
                  <a:cubicBezTo>
                    <a:pt x="47283" y="913134"/>
                    <a:pt x="39220" y="902505"/>
                    <a:pt x="43985" y="890042"/>
                  </a:cubicBezTo>
                  <a:lnTo>
                    <a:pt x="43985" y="890042"/>
                  </a:lnTo>
                  <a:cubicBezTo>
                    <a:pt x="52782" y="879046"/>
                    <a:pt x="44351" y="869883"/>
                    <a:pt x="40686" y="859986"/>
                  </a:cubicBezTo>
                  <a:cubicBezTo>
                    <a:pt x="43618" y="835428"/>
                    <a:pt x="30789" y="813069"/>
                    <a:pt x="32622" y="788511"/>
                  </a:cubicBezTo>
                  <a:cubicBezTo>
                    <a:pt x="37387" y="780081"/>
                    <a:pt x="25291" y="777882"/>
                    <a:pt x="25658" y="771284"/>
                  </a:cubicBezTo>
                  <a:cubicBezTo>
                    <a:pt x="23825" y="765053"/>
                    <a:pt x="24192" y="758821"/>
                    <a:pt x="23825" y="752590"/>
                  </a:cubicBezTo>
                  <a:cubicBezTo>
                    <a:pt x="15028" y="720701"/>
                    <a:pt x="15028" y="688080"/>
                    <a:pt x="12096" y="655458"/>
                  </a:cubicBezTo>
                  <a:cubicBezTo>
                    <a:pt x="11729" y="644828"/>
                    <a:pt x="4032" y="637131"/>
                    <a:pt x="0" y="627234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5C20889E-4149-4131-AAB6-4B0C11513B0B}"/>
                </a:ext>
              </a:extLst>
            </p:cNvPr>
            <p:cNvSpPr/>
            <p:nvPr/>
          </p:nvSpPr>
          <p:spPr>
            <a:xfrm>
              <a:off x="10056027" y="4818254"/>
              <a:ext cx="75553" cy="1232625"/>
            </a:xfrm>
            <a:custGeom>
              <a:avLst/>
              <a:gdLst>
                <a:gd name="connsiteX0" fmla="*/ 2480 w 75553"/>
                <a:gd name="connsiteY0" fmla="*/ 541333 h 1232625"/>
                <a:gd name="connsiteX1" fmla="*/ 14942 w 75553"/>
                <a:gd name="connsiteY1" fmla="*/ 288788 h 1232625"/>
                <a:gd name="connsiteX2" fmla="*/ 21906 w 75553"/>
                <a:gd name="connsiteY2" fmla="*/ 199719 h 1232625"/>
                <a:gd name="connsiteX3" fmla="*/ 36201 w 75553"/>
                <a:gd name="connsiteY3" fmla="*/ 108451 h 1232625"/>
                <a:gd name="connsiteX4" fmla="*/ 47931 w 75553"/>
                <a:gd name="connsiteY4" fmla="*/ 38809 h 1232625"/>
                <a:gd name="connsiteX5" fmla="*/ 48297 w 75553"/>
                <a:gd name="connsiteY5" fmla="*/ 38442 h 1232625"/>
                <a:gd name="connsiteX6" fmla="*/ 61493 w 75553"/>
                <a:gd name="connsiteY6" fmla="*/ 6554 h 1232625"/>
                <a:gd name="connsiteX7" fmla="*/ 73955 w 75553"/>
                <a:gd name="connsiteY7" fmla="*/ 3988 h 1232625"/>
                <a:gd name="connsiteX8" fmla="*/ 75421 w 75553"/>
                <a:gd name="connsiteY8" fmla="*/ 10219 h 1232625"/>
                <a:gd name="connsiteX9" fmla="*/ 64791 w 75553"/>
                <a:gd name="connsiteY9" fmla="*/ 100754 h 1232625"/>
                <a:gd name="connsiteX10" fmla="*/ 48297 w 75553"/>
                <a:gd name="connsiteY10" fmla="*/ 220979 h 1232625"/>
                <a:gd name="connsiteX11" fmla="*/ 29970 w 75553"/>
                <a:gd name="connsiteY11" fmla="*/ 359530 h 1232625"/>
                <a:gd name="connsiteX12" fmla="*/ 25938 w 75553"/>
                <a:gd name="connsiteY12" fmla="*/ 415244 h 1232625"/>
                <a:gd name="connsiteX13" fmla="*/ 22273 w 75553"/>
                <a:gd name="connsiteY13" fmla="*/ 497349 h 1232625"/>
                <a:gd name="connsiteX14" fmla="*/ 24472 w 75553"/>
                <a:gd name="connsiteY14" fmla="*/ 620139 h 1232625"/>
                <a:gd name="connsiteX15" fmla="*/ 55261 w 75553"/>
                <a:gd name="connsiteY15" fmla="*/ 634434 h 1232625"/>
                <a:gd name="connsiteX16" fmla="*/ 69557 w 75553"/>
                <a:gd name="connsiteY16" fmla="*/ 628203 h 1232625"/>
                <a:gd name="connsiteX17" fmla="*/ 71389 w 75553"/>
                <a:gd name="connsiteY17" fmla="*/ 646897 h 1232625"/>
                <a:gd name="connsiteX18" fmla="*/ 62959 w 75553"/>
                <a:gd name="connsiteY18" fmla="*/ 696013 h 1232625"/>
                <a:gd name="connsiteX19" fmla="*/ 54895 w 75553"/>
                <a:gd name="connsiteY19" fmla="*/ 724969 h 1232625"/>
                <a:gd name="connsiteX20" fmla="*/ 54528 w 75553"/>
                <a:gd name="connsiteY20" fmla="*/ 700411 h 1232625"/>
                <a:gd name="connsiteX21" fmla="*/ 38767 w 75553"/>
                <a:gd name="connsiteY21" fmla="*/ 688315 h 1232625"/>
                <a:gd name="connsiteX22" fmla="*/ 32903 w 75553"/>
                <a:gd name="connsiteY22" fmla="*/ 698945 h 1232625"/>
                <a:gd name="connsiteX23" fmla="*/ 34369 w 75553"/>
                <a:gd name="connsiteY23" fmla="*/ 893211 h 1232625"/>
                <a:gd name="connsiteX24" fmla="*/ 44998 w 75553"/>
                <a:gd name="connsiteY24" fmla="*/ 1057053 h 1232625"/>
                <a:gd name="connsiteX25" fmla="*/ 50496 w 75553"/>
                <a:gd name="connsiteY25" fmla="*/ 1132927 h 1232625"/>
                <a:gd name="connsiteX26" fmla="*/ 61493 w 75553"/>
                <a:gd name="connsiteY26" fmla="*/ 1232625 h 1232625"/>
                <a:gd name="connsiteX27" fmla="*/ 51963 w 75553"/>
                <a:gd name="connsiteY27" fmla="*/ 1190107 h 1232625"/>
                <a:gd name="connsiteX28" fmla="*/ 34735 w 75553"/>
                <a:gd name="connsiteY28" fmla="*/ 1045691 h 1232625"/>
                <a:gd name="connsiteX29" fmla="*/ 19707 w 75553"/>
                <a:gd name="connsiteY29" fmla="*/ 907139 h 1232625"/>
                <a:gd name="connsiteX30" fmla="*/ 11277 w 75553"/>
                <a:gd name="connsiteY30" fmla="*/ 794612 h 1232625"/>
                <a:gd name="connsiteX31" fmla="*/ 1380 w 75553"/>
                <a:gd name="connsiteY31" fmla="*/ 696379 h 1232625"/>
                <a:gd name="connsiteX32" fmla="*/ 2113 w 75553"/>
                <a:gd name="connsiteY32" fmla="*/ 583485 h 1232625"/>
                <a:gd name="connsiteX33" fmla="*/ 2480 w 75553"/>
                <a:gd name="connsiteY33" fmla="*/ 541333 h 123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553" h="1232625">
                  <a:moveTo>
                    <a:pt x="2480" y="541333"/>
                  </a:moveTo>
                  <a:cubicBezTo>
                    <a:pt x="6512" y="457030"/>
                    <a:pt x="9444" y="372726"/>
                    <a:pt x="14942" y="288788"/>
                  </a:cubicBezTo>
                  <a:cubicBezTo>
                    <a:pt x="16775" y="259099"/>
                    <a:pt x="15309" y="229042"/>
                    <a:pt x="21906" y="199719"/>
                  </a:cubicBezTo>
                  <a:cubicBezTo>
                    <a:pt x="26671" y="169297"/>
                    <a:pt x="31436" y="138874"/>
                    <a:pt x="36201" y="108451"/>
                  </a:cubicBezTo>
                  <a:cubicBezTo>
                    <a:pt x="39867" y="85359"/>
                    <a:pt x="43899" y="61901"/>
                    <a:pt x="47931" y="38809"/>
                  </a:cubicBezTo>
                  <a:lnTo>
                    <a:pt x="48297" y="38442"/>
                  </a:lnTo>
                  <a:cubicBezTo>
                    <a:pt x="63325" y="32578"/>
                    <a:pt x="57461" y="17183"/>
                    <a:pt x="61493" y="6554"/>
                  </a:cubicBezTo>
                  <a:cubicBezTo>
                    <a:pt x="66258" y="-6275"/>
                    <a:pt x="69923" y="3621"/>
                    <a:pt x="73955" y="3988"/>
                  </a:cubicBezTo>
                  <a:cubicBezTo>
                    <a:pt x="75421" y="5820"/>
                    <a:pt x="75788" y="8020"/>
                    <a:pt x="75421" y="10219"/>
                  </a:cubicBezTo>
                  <a:cubicBezTo>
                    <a:pt x="65525" y="39542"/>
                    <a:pt x="65891" y="70698"/>
                    <a:pt x="64791" y="100754"/>
                  </a:cubicBezTo>
                  <a:cubicBezTo>
                    <a:pt x="63325" y="141440"/>
                    <a:pt x="56728" y="181392"/>
                    <a:pt x="48297" y="220979"/>
                  </a:cubicBezTo>
                  <a:cubicBezTo>
                    <a:pt x="38401" y="266796"/>
                    <a:pt x="32536" y="312980"/>
                    <a:pt x="29970" y="359530"/>
                  </a:cubicBezTo>
                  <a:cubicBezTo>
                    <a:pt x="26305" y="377857"/>
                    <a:pt x="25205" y="396551"/>
                    <a:pt x="25938" y="415244"/>
                  </a:cubicBezTo>
                  <a:cubicBezTo>
                    <a:pt x="27405" y="442735"/>
                    <a:pt x="25938" y="469858"/>
                    <a:pt x="22273" y="497349"/>
                  </a:cubicBezTo>
                  <a:cubicBezTo>
                    <a:pt x="16775" y="538401"/>
                    <a:pt x="21906" y="579453"/>
                    <a:pt x="24472" y="620139"/>
                  </a:cubicBezTo>
                  <a:cubicBezTo>
                    <a:pt x="26305" y="647630"/>
                    <a:pt x="30337" y="648729"/>
                    <a:pt x="55261" y="634434"/>
                  </a:cubicBezTo>
                  <a:cubicBezTo>
                    <a:pt x="60393" y="632968"/>
                    <a:pt x="63692" y="624538"/>
                    <a:pt x="69557" y="628203"/>
                  </a:cubicBezTo>
                  <a:cubicBezTo>
                    <a:pt x="76154" y="632602"/>
                    <a:pt x="74322" y="640299"/>
                    <a:pt x="71389" y="646897"/>
                  </a:cubicBezTo>
                  <a:cubicBezTo>
                    <a:pt x="58560" y="661558"/>
                    <a:pt x="64058" y="679152"/>
                    <a:pt x="62959" y="696013"/>
                  </a:cubicBezTo>
                  <a:cubicBezTo>
                    <a:pt x="62226" y="705909"/>
                    <a:pt x="68457" y="718372"/>
                    <a:pt x="54895" y="724969"/>
                  </a:cubicBezTo>
                  <a:cubicBezTo>
                    <a:pt x="54895" y="716905"/>
                    <a:pt x="54528" y="708842"/>
                    <a:pt x="54528" y="700411"/>
                  </a:cubicBezTo>
                  <a:cubicBezTo>
                    <a:pt x="54528" y="689782"/>
                    <a:pt x="44265" y="690148"/>
                    <a:pt x="38767" y="688315"/>
                  </a:cubicBezTo>
                  <a:cubicBezTo>
                    <a:pt x="31070" y="686116"/>
                    <a:pt x="32903" y="695646"/>
                    <a:pt x="32903" y="698945"/>
                  </a:cubicBezTo>
                  <a:cubicBezTo>
                    <a:pt x="31803" y="763822"/>
                    <a:pt x="25938" y="827967"/>
                    <a:pt x="34369" y="893211"/>
                  </a:cubicBezTo>
                  <a:cubicBezTo>
                    <a:pt x="41333" y="947458"/>
                    <a:pt x="45731" y="1002073"/>
                    <a:pt x="44998" y="1057053"/>
                  </a:cubicBezTo>
                  <a:cubicBezTo>
                    <a:pt x="44632" y="1081611"/>
                    <a:pt x="45731" y="1107636"/>
                    <a:pt x="50496" y="1132927"/>
                  </a:cubicBezTo>
                  <a:cubicBezTo>
                    <a:pt x="56728" y="1165549"/>
                    <a:pt x="59660" y="1198904"/>
                    <a:pt x="61493" y="1232625"/>
                  </a:cubicBezTo>
                  <a:cubicBezTo>
                    <a:pt x="58194" y="1218330"/>
                    <a:pt x="53062" y="1204402"/>
                    <a:pt x="51963" y="1190107"/>
                  </a:cubicBezTo>
                  <a:cubicBezTo>
                    <a:pt x="48297" y="1141724"/>
                    <a:pt x="35835" y="1094807"/>
                    <a:pt x="34735" y="1045691"/>
                  </a:cubicBezTo>
                  <a:cubicBezTo>
                    <a:pt x="33636" y="999507"/>
                    <a:pt x="25205" y="953323"/>
                    <a:pt x="19707" y="907139"/>
                  </a:cubicBezTo>
                  <a:cubicBezTo>
                    <a:pt x="15309" y="869752"/>
                    <a:pt x="11643" y="832365"/>
                    <a:pt x="11277" y="794612"/>
                  </a:cubicBezTo>
                  <a:cubicBezTo>
                    <a:pt x="10910" y="761990"/>
                    <a:pt x="5046" y="729001"/>
                    <a:pt x="1380" y="696379"/>
                  </a:cubicBezTo>
                  <a:cubicBezTo>
                    <a:pt x="-2652" y="658259"/>
                    <a:pt x="3580" y="621239"/>
                    <a:pt x="2113" y="583485"/>
                  </a:cubicBezTo>
                  <a:cubicBezTo>
                    <a:pt x="2113" y="569923"/>
                    <a:pt x="2480" y="555629"/>
                    <a:pt x="2480" y="541333"/>
                  </a:cubicBezTo>
                  <a:close/>
                </a:path>
              </a:pathLst>
            </a:custGeom>
            <a:solidFill>
              <a:srgbClr val="CAC8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73A058D5-D1D5-405F-9B95-C637BF6ED4E1}"/>
                </a:ext>
              </a:extLst>
            </p:cNvPr>
            <p:cNvSpPr/>
            <p:nvPr/>
          </p:nvSpPr>
          <p:spPr>
            <a:xfrm>
              <a:off x="10145744" y="6134377"/>
              <a:ext cx="75821" cy="296305"/>
            </a:xfrm>
            <a:custGeom>
              <a:avLst/>
              <a:gdLst>
                <a:gd name="connsiteX0" fmla="*/ 66710 w 75821"/>
                <a:gd name="connsiteY0" fmla="*/ 171612 h 296305"/>
                <a:gd name="connsiteX1" fmla="*/ 70742 w 75821"/>
                <a:gd name="connsiteY1" fmla="*/ 213031 h 296305"/>
                <a:gd name="connsiteX2" fmla="*/ 70009 w 75821"/>
                <a:gd name="connsiteY2" fmla="*/ 235757 h 296305"/>
                <a:gd name="connsiteX3" fmla="*/ 74774 w 75821"/>
                <a:gd name="connsiteY3" fmla="*/ 288538 h 296305"/>
                <a:gd name="connsiteX4" fmla="*/ 59379 w 75821"/>
                <a:gd name="connsiteY4" fmla="*/ 293670 h 296305"/>
                <a:gd name="connsiteX5" fmla="*/ 48383 w 75821"/>
                <a:gd name="connsiteY5" fmla="*/ 277176 h 296305"/>
                <a:gd name="connsiteX6" fmla="*/ 30056 w 75821"/>
                <a:gd name="connsiteY6" fmla="*/ 184441 h 296305"/>
                <a:gd name="connsiteX7" fmla="*/ 12096 w 75821"/>
                <a:gd name="connsiteY7" fmla="*/ 100871 h 296305"/>
                <a:gd name="connsiteX8" fmla="*/ 0 w 75821"/>
                <a:gd name="connsiteY8" fmla="*/ 40758 h 296305"/>
                <a:gd name="connsiteX9" fmla="*/ 8797 w 75821"/>
                <a:gd name="connsiteY9" fmla="*/ 33794 h 296305"/>
                <a:gd name="connsiteX10" fmla="*/ 6598 w 75821"/>
                <a:gd name="connsiteY10" fmla="*/ 19865 h 296305"/>
                <a:gd name="connsiteX11" fmla="*/ 14662 w 75821"/>
                <a:gd name="connsiteY11" fmla="*/ 72 h 296305"/>
                <a:gd name="connsiteX12" fmla="*/ 21259 w 75821"/>
                <a:gd name="connsiteY12" fmla="*/ 14734 h 296305"/>
                <a:gd name="connsiteX13" fmla="*/ 32988 w 75821"/>
                <a:gd name="connsiteY13" fmla="*/ 25364 h 296305"/>
                <a:gd name="connsiteX14" fmla="*/ 43618 w 75821"/>
                <a:gd name="connsiteY14" fmla="*/ 77045 h 296305"/>
                <a:gd name="connsiteX15" fmla="*/ 30789 w 75821"/>
                <a:gd name="connsiteY15" fmla="*/ 48822 h 296305"/>
                <a:gd name="connsiteX16" fmla="*/ 36287 w 75821"/>
                <a:gd name="connsiteY16" fmla="*/ 93173 h 296305"/>
                <a:gd name="connsiteX17" fmla="*/ 50949 w 75821"/>
                <a:gd name="connsiteY17" fmla="*/ 161349 h 296305"/>
                <a:gd name="connsiteX18" fmla="*/ 54248 w 75821"/>
                <a:gd name="connsiteY18" fmla="*/ 183708 h 296305"/>
                <a:gd name="connsiteX19" fmla="*/ 66710 w 75821"/>
                <a:gd name="connsiteY19" fmla="*/ 171612 h 29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821" h="296305">
                  <a:moveTo>
                    <a:pt x="66710" y="171612"/>
                  </a:moveTo>
                  <a:cubicBezTo>
                    <a:pt x="68176" y="185541"/>
                    <a:pt x="69276" y="199103"/>
                    <a:pt x="70742" y="213031"/>
                  </a:cubicBezTo>
                  <a:cubicBezTo>
                    <a:pt x="77340" y="220729"/>
                    <a:pt x="77706" y="228426"/>
                    <a:pt x="70009" y="235757"/>
                  </a:cubicBezTo>
                  <a:cubicBezTo>
                    <a:pt x="68176" y="253717"/>
                    <a:pt x="79172" y="270211"/>
                    <a:pt x="74774" y="288538"/>
                  </a:cubicBezTo>
                  <a:cubicBezTo>
                    <a:pt x="72575" y="298435"/>
                    <a:pt x="66710" y="297335"/>
                    <a:pt x="59379" y="293670"/>
                  </a:cubicBezTo>
                  <a:cubicBezTo>
                    <a:pt x="52415" y="290004"/>
                    <a:pt x="50949" y="283407"/>
                    <a:pt x="48383" y="277176"/>
                  </a:cubicBezTo>
                  <a:cubicBezTo>
                    <a:pt x="37020" y="247120"/>
                    <a:pt x="34088" y="215597"/>
                    <a:pt x="30056" y="184441"/>
                  </a:cubicBezTo>
                  <a:cubicBezTo>
                    <a:pt x="26024" y="155851"/>
                    <a:pt x="18693" y="128361"/>
                    <a:pt x="12096" y="100871"/>
                  </a:cubicBezTo>
                  <a:cubicBezTo>
                    <a:pt x="7331" y="81077"/>
                    <a:pt x="3665" y="60918"/>
                    <a:pt x="0" y="40758"/>
                  </a:cubicBezTo>
                  <a:cubicBezTo>
                    <a:pt x="7331" y="44424"/>
                    <a:pt x="8797" y="38925"/>
                    <a:pt x="8797" y="33794"/>
                  </a:cubicBezTo>
                  <a:cubicBezTo>
                    <a:pt x="8797" y="29029"/>
                    <a:pt x="4765" y="22798"/>
                    <a:pt x="6598" y="19865"/>
                  </a:cubicBezTo>
                  <a:cubicBezTo>
                    <a:pt x="10263" y="13634"/>
                    <a:pt x="2566" y="1172"/>
                    <a:pt x="14662" y="72"/>
                  </a:cubicBezTo>
                  <a:cubicBezTo>
                    <a:pt x="27857" y="-1027"/>
                    <a:pt x="17227" y="10702"/>
                    <a:pt x="21259" y="14734"/>
                  </a:cubicBezTo>
                  <a:cubicBezTo>
                    <a:pt x="24925" y="18766"/>
                    <a:pt x="26024" y="25364"/>
                    <a:pt x="32988" y="25364"/>
                  </a:cubicBezTo>
                  <a:cubicBezTo>
                    <a:pt x="36287" y="41858"/>
                    <a:pt x="39953" y="57985"/>
                    <a:pt x="43618" y="77045"/>
                  </a:cubicBezTo>
                  <a:cubicBezTo>
                    <a:pt x="29690" y="70814"/>
                    <a:pt x="34821" y="59452"/>
                    <a:pt x="30789" y="48822"/>
                  </a:cubicBezTo>
                  <a:cubicBezTo>
                    <a:pt x="27490" y="66416"/>
                    <a:pt x="30056" y="79978"/>
                    <a:pt x="36287" y="93173"/>
                  </a:cubicBezTo>
                  <a:cubicBezTo>
                    <a:pt x="45451" y="115166"/>
                    <a:pt x="45084" y="138990"/>
                    <a:pt x="50949" y="161349"/>
                  </a:cubicBezTo>
                  <a:cubicBezTo>
                    <a:pt x="52782" y="168314"/>
                    <a:pt x="52415" y="176011"/>
                    <a:pt x="54248" y="183708"/>
                  </a:cubicBezTo>
                  <a:cubicBezTo>
                    <a:pt x="60112" y="180776"/>
                    <a:pt x="57913" y="170879"/>
                    <a:pt x="66710" y="171612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954608F5-D5AB-4DC7-9657-3BDCE5B468AC}"/>
                </a:ext>
              </a:extLst>
            </p:cNvPr>
            <p:cNvSpPr/>
            <p:nvPr/>
          </p:nvSpPr>
          <p:spPr>
            <a:xfrm>
              <a:off x="10111655" y="5464784"/>
              <a:ext cx="35920" cy="420786"/>
            </a:xfrm>
            <a:custGeom>
              <a:avLst/>
              <a:gdLst>
                <a:gd name="connsiteX0" fmla="*/ 0 w 35920"/>
                <a:gd name="connsiteY0" fmla="*/ 78806 h 420786"/>
                <a:gd name="connsiteX1" fmla="*/ 2932 w 35920"/>
                <a:gd name="connsiteY1" fmla="*/ 17594 h 420786"/>
                <a:gd name="connsiteX2" fmla="*/ 14295 w 35920"/>
                <a:gd name="connsiteY2" fmla="*/ 0 h 420786"/>
                <a:gd name="connsiteX3" fmla="*/ 22725 w 35920"/>
                <a:gd name="connsiteY3" fmla="*/ 36654 h 420786"/>
                <a:gd name="connsiteX4" fmla="*/ 31156 w 35920"/>
                <a:gd name="connsiteY4" fmla="*/ 183636 h 420786"/>
                <a:gd name="connsiteX5" fmla="*/ 34821 w 35920"/>
                <a:gd name="connsiteY5" fmla="*/ 313391 h 420786"/>
                <a:gd name="connsiteX6" fmla="*/ 35921 w 35920"/>
                <a:gd name="connsiteY6" fmla="*/ 354809 h 420786"/>
                <a:gd name="connsiteX7" fmla="*/ 33355 w 35920"/>
                <a:gd name="connsiteY7" fmla="*/ 360674 h 420786"/>
                <a:gd name="connsiteX8" fmla="*/ 28957 w 35920"/>
                <a:gd name="connsiteY8" fmla="*/ 399161 h 420786"/>
                <a:gd name="connsiteX9" fmla="*/ 26024 w 35920"/>
                <a:gd name="connsiteY9" fmla="*/ 420786 h 420786"/>
                <a:gd name="connsiteX10" fmla="*/ 5498 w 35920"/>
                <a:gd name="connsiteY10" fmla="*/ 190600 h 420786"/>
                <a:gd name="connsiteX11" fmla="*/ 0 w 35920"/>
                <a:gd name="connsiteY11" fmla="*/ 78806 h 42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920" h="420786">
                  <a:moveTo>
                    <a:pt x="0" y="78806"/>
                  </a:moveTo>
                  <a:cubicBezTo>
                    <a:pt x="9163" y="59013"/>
                    <a:pt x="-1466" y="37753"/>
                    <a:pt x="2932" y="17594"/>
                  </a:cubicBezTo>
                  <a:cubicBezTo>
                    <a:pt x="4765" y="9897"/>
                    <a:pt x="2566" y="733"/>
                    <a:pt x="14295" y="0"/>
                  </a:cubicBezTo>
                  <a:cubicBezTo>
                    <a:pt x="25658" y="10263"/>
                    <a:pt x="22359" y="24558"/>
                    <a:pt x="22725" y="36654"/>
                  </a:cubicBezTo>
                  <a:cubicBezTo>
                    <a:pt x="25658" y="85770"/>
                    <a:pt x="27124" y="134520"/>
                    <a:pt x="31156" y="183636"/>
                  </a:cubicBezTo>
                  <a:cubicBezTo>
                    <a:pt x="30789" y="226887"/>
                    <a:pt x="32622" y="270139"/>
                    <a:pt x="34821" y="313391"/>
                  </a:cubicBezTo>
                  <a:cubicBezTo>
                    <a:pt x="34455" y="326952"/>
                    <a:pt x="34455" y="340881"/>
                    <a:pt x="35921" y="354809"/>
                  </a:cubicBezTo>
                  <a:cubicBezTo>
                    <a:pt x="35554" y="357009"/>
                    <a:pt x="34821" y="358841"/>
                    <a:pt x="33355" y="360674"/>
                  </a:cubicBezTo>
                  <a:cubicBezTo>
                    <a:pt x="26024" y="372770"/>
                    <a:pt x="30423" y="386332"/>
                    <a:pt x="28957" y="399161"/>
                  </a:cubicBezTo>
                  <a:cubicBezTo>
                    <a:pt x="28223" y="406491"/>
                    <a:pt x="32255" y="414189"/>
                    <a:pt x="26024" y="420786"/>
                  </a:cubicBezTo>
                  <a:cubicBezTo>
                    <a:pt x="19427" y="343813"/>
                    <a:pt x="14662" y="266840"/>
                    <a:pt x="5498" y="190600"/>
                  </a:cubicBezTo>
                  <a:cubicBezTo>
                    <a:pt x="1466" y="152847"/>
                    <a:pt x="733" y="116193"/>
                    <a:pt x="0" y="78806"/>
                  </a:cubicBezTo>
                  <a:close/>
                </a:path>
              </a:pathLst>
            </a:custGeom>
            <a:solidFill>
              <a:srgbClr val="E7E3D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32485305-B6E2-4737-B27C-6FF7F5EA24C7}"/>
                </a:ext>
              </a:extLst>
            </p:cNvPr>
            <p:cNvSpPr/>
            <p:nvPr/>
          </p:nvSpPr>
          <p:spPr>
            <a:xfrm>
              <a:off x="10126836" y="5896566"/>
              <a:ext cx="50430" cy="179970"/>
            </a:xfrm>
            <a:custGeom>
              <a:avLst/>
              <a:gdLst>
                <a:gd name="connsiteX0" fmla="*/ 36868 w 50430"/>
                <a:gd name="connsiteY0" fmla="*/ 146615 h 179970"/>
                <a:gd name="connsiteX1" fmla="*/ 50430 w 50430"/>
                <a:gd name="connsiteY1" fmla="*/ 157245 h 179970"/>
                <a:gd name="connsiteX2" fmla="*/ 40533 w 50430"/>
                <a:gd name="connsiteY2" fmla="*/ 161644 h 179970"/>
                <a:gd name="connsiteX3" fmla="*/ 20374 w 50430"/>
                <a:gd name="connsiteY3" fmla="*/ 179970 h 179970"/>
                <a:gd name="connsiteX4" fmla="*/ 24039 w 50430"/>
                <a:gd name="connsiteY4" fmla="*/ 153946 h 179970"/>
                <a:gd name="connsiteX5" fmla="*/ 13776 w 50430"/>
                <a:gd name="connsiteY5" fmla="*/ 156146 h 179970"/>
                <a:gd name="connsiteX6" fmla="*/ 1314 w 50430"/>
                <a:gd name="connsiteY6" fmla="*/ 151381 h 179970"/>
                <a:gd name="connsiteX7" fmla="*/ 6812 w 50430"/>
                <a:gd name="connsiteY7" fmla="*/ 141850 h 179970"/>
                <a:gd name="connsiteX8" fmla="*/ 13043 w 50430"/>
                <a:gd name="connsiteY8" fmla="*/ 109595 h 179970"/>
                <a:gd name="connsiteX9" fmla="*/ 9744 w 50430"/>
                <a:gd name="connsiteY9" fmla="*/ 87969 h 179970"/>
                <a:gd name="connsiteX10" fmla="*/ 8278 w 50430"/>
                <a:gd name="connsiteY10" fmla="*/ 73674 h 179970"/>
                <a:gd name="connsiteX11" fmla="*/ 10844 w 50430"/>
                <a:gd name="connsiteY11" fmla="*/ 68543 h 179970"/>
                <a:gd name="connsiteX12" fmla="*/ 13410 w 50430"/>
                <a:gd name="connsiteY12" fmla="*/ 56080 h 179970"/>
                <a:gd name="connsiteX13" fmla="*/ 7178 w 50430"/>
                <a:gd name="connsiteY13" fmla="*/ 0 h 179970"/>
                <a:gd name="connsiteX14" fmla="*/ 27705 w 50430"/>
                <a:gd name="connsiteY14" fmla="*/ 55714 h 179970"/>
                <a:gd name="connsiteX15" fmla="*/ 36135 w 50430"/>
                <a:gd name="connsiteY15" fmla="*/ 124623 h 179970"/>
                <a:gd name="connsiteX16" fmla="*/ 34302 w 50430"/>
                <a:gd name="connsiteY16" fmla="*/ 148082 h 179970"/>
                <a:gd name="connsiteX17" fmla="*/ 35402 w 50430"/>
                <a:gd name="connsiteY17" fmla="*/ 148082 h 179970"/>
                <a:gd name="connsiteX18" fmla="*/ 36868 w 50430"/>
                <a:gd name="connsiteY18" fmla="*/ 146615 h 17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30" h="179970">
                  <a:moveTo>
                    <a:pt x="36868" y="146615"/>
                  </a:moveTo>
                  <a:cubicBezTo>
                    <a:pt x="41267" y="150281"/>
                    <a:pt x="46032" y="153580"/>
                    <a:pt x="50430" y="157245"/>
                  </a:cubicBezTo>
                  <a:cubicBezTo>
                    <a:pt x="48231" y="161277"/>
                    <a:pt x="42000" y="156146"/>
                    <a:pt x="40533" y="161644"/>
                  </a:cubicBezTo>
                  <a:cubicBezTo>
                    <a:pt x="31370" y="163476"/>
                    <a:pt x="23306" y="167142"/>
                    <a:pt x="20374" y="179970"/>
                  </a:cubicBezTo>
                  <a:cubicBezTo>
                    <a:pt x="15975" y="168974"/>
                    <a:pt x="18541" y="160910"/>
                    <a:pt x="24039" y="153946"/>
                  </a:cubicBezTo>
                  <a:cubicBezTo>
                    <a:pt x="18908" y="149548"/>
                    <a:pt x="16708" y="154313"/>
                    <a:pt x="13776" y="156146"/>
                  </a:cubicBezTo>
                  <a:cubicBezTo>
                    <a:pt x="7912" y="159444"/>
                    <a:pt x="3513" y="153580"/>
                    <a:pt x="1314" y="151381"/>
                  </a:cubicBezTo>
                  <a:cubicBezTo>
                    <a:pt x="-2718" y="147349"/>
                    <a:pt x="3513" y="144050"/>
                    <a:pt x="6812" y="141850"/>
                  </a:cubicBezTo>
                  <a:cubicBezTo>
                    <a:pt x="18908" y="134153"/>
                    <a:pt x="22940" y="119858"/>
                    <a:pt x="13043" y="109595"/>
                  </a:cubicBezTo>
                  <a:cubicBezTo>
                    <a:pt x="6079" y="102264"/>
                    <a:pt x="5346" y="96033"/>
                    <a:pt x="9744" y="87969"/>
                  </a:cubicBezTo>
                  <a:cubicBezTo>
                    <a:pt x="12310" y="83204"/>
                    <a:pt x="15242" y="78806"/>
                    <a:pt x="8278" y="73674"/>
                  </a:cubicBezTo>
                  <a:cubicBezTo>
                    <a:pt x="1680" y="69276"/>
                    <a:pt x="7912" y="70375"/>
                    <a:pt x="10844" y="68543"/>
                  </a:cubicBezTo>
                  <a:cubicBezTo>
                    <a:pt x="15609" y="65977"/>
                    <a:pt x="13776" y="56447"/>
                    <a:pt x="13410" y="56080"/>
                  </a:cubicBezTo>
                  <a:cubicBezTo>
                    <a:pt x="-3818" y="38853"/>
                    <a:pt x="15975" y="17594"/>
                    <a:pt x="7178" y="0"/>
                  </a:cubicBezTo>
                  <a:cubicBezTo>
                    <a:pt x="29537" y="12462"/>
                    <a:pt x="26605" y="36654"/>
                    <a:pt x="27705" y="55714"/>
                  </a:cubicBezTo>
                  <a:cubicBezTo>
                    <a:pt x="29171" y="79172"/>
                    <a:pt x="31003" y="101898"/>
                    <a:pt x="36135" y="124623"/>
                  </a:cubicBezTo>
                  <a:cubicBezTo>
                    <a:pt x="28438" y="131954"/>
                    <a:pt x="32470" y="140018"/>
                    <a:pt x="34302" y="148082"/>
                  </a:cubicBezTo>
                  <a:cubicBezTo>
                    <a:pt x="34302" y="148082"/>
                    <a:pt x="35035" y="148448"/>
                    <a:pt x="35402" y="148082"/>
                  </a:cubicBezTo>
                  <a:cubicBezTo>
                    <a:pt x="36135" y="147715"/>
                    <a:pt x="36502" y="147349"/>
                    <a:pt x="36868" y="146615"/>
                  </a:cubicBezTo>
                  <a:close/>
                </a:path>
              </a:pathLst>
            </a:custGeom>
            <a:solidFill>
              <a:srgbClr val="BBAF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D2F942C-DA7C-4F58-BB98-A8A97D730B0B}"/>
                </a:ext>
              </a:extLst>
            </p:cNvPr>
            <p:cNvSpPr/>
            <p:nvPr/>
          </p:nvSpPr>
          <p:spPr>
            <a:xfrm>
              <a:off x="10174684" y="6129685"/>
              <a:ext cx="13002" cy="30056"/>
            </a:xfrm>
            <a:custGeom>
              <a:avLst/>
              <a:gdLst>
                <a:gd name="connsiteX0" fmla="*/ 749 w 13002"/>
                <a:gd name="connsiteY0" fmla="*/ 0 h 30056"/>
                <a:gd name="connsiteX1" fmla="*/ 3315 w 13002"/>
                <a:gd name="connsiteY1" fmla="*/ 2566 h 30056"/>
                <a:gd name="connsiteX2" fmla="*/ 4048 w 13002"/>
                <a:gd name="connsiteY2" fmla="*/ 30056 h 30056"/>
                <a:gd name="connsiteX3" fmla="*/ 749 w 13002"/>
                <a:gd name="connsiteY3" fmla="*/ 0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2" h="30056">
                  <a:moveTo>
                    <a:pt x="749" y="0"/>
                  </a:moveTo>
                  <a:cubicBezTo>
                    <a:pt x="1482" y="733"/>
                    <a:pt x="2582" y="1833"/>
                    <a:pt x="3315" y="2566"/>
                  </a:cubicBezTo>
                  <a:cubicBezTo>
                    <a:pt x="19076" y="11363"/>
                    <a:pt x="12845" y="20526"/>
                    <a:pt x="4048" y="30056"/>
                  </a:cubicBezTo>
                  <a:cubicBezTo>
                    <a:pt x="6247" y="19793"/>
                    <a:pt x="-2550" y="10630"/>
                    <a:pt x="749" y="0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59A29D6D-17F0-4CFE-91F1-FE2879DD1E65}"/>
                </a:ext>
              </a:extLst>
            </p:cNvPr>
            <p:cNvSpPr/>
            <p:nvPr/>
          </p:nvSpPr>
          <p:spPr>
            <a:xfrm>
              <a:off x="11214204" y="4324599"/>
              <a:ext cx="245632" cy="216132"/>
            </a:xfrm>
            <a:custGeom>
              <a:avLst/>
              <a:gdLst>
                <a:gd name="connsiteX0" fmla="*/ 8797 w 245632"/>
                <a:gd name="connsiteY0" fmla="*/ 35803 h 216132"/>
                <a:gd name="connsiteX1" fmla="*/ 0 w 245632"/>
                <a:gd name="connsiteY1" fmla="*/ 5747 h 216132"/>
                <a:gd name="connsiteX2" fmla="*/ 12096 w 245632"/>
                <a:gd name="connsiteY2" fmla="*/ 1715 h 216132"/>
                <a:gd name="connsiteX3" fmla="*/ 24192 w 245632"/>
                <a:gd name="connsiteY3" fmla="*/ 2448 h 216132"/>
                <a:gd name="connsiteX4" fmla="*/ 21992 w 245632"/>
                <a:gd name="connsiteY4" fmla="*/ 15277 h 216132"/>
                <a:gd name="connsiteX5" fmla="*/ 25658 w 245632"/>
                <a:gd name="connsiteY5" fmla="*/ 33971 h 216132"/>
                <a:gd name="connsiteX6" fmla="*/ 40319 w 245632"/>
                <a:gd name="connsiteY6" fmla="*/ 53031 h 216132"/>
                <a:gd name="connsiteX7" fmla="*/ 65977 w 245632"/>
                <a:gd name="connsiteY7" fmla="*/ 69891 h 216132"/>
                <a:gd name="connsiteX8" fmla="*/ 109228 w 245632"/>
                <a:gd name="connsiteY8" fmla="*/ 85286 h 216132"/>
                <a:gd name="connsiteX9" fmla="*/ 131587 w 245632"/>
                <a:gd name="connsiteY9" fmla="*/ 92617 h 216132"/>
                <a:gd name="connsiteX10" fmla="*/ 177771 w 245632"/>
                <a:gd name="connsiteY10" fmla="*/ 103979 h 216132"/>
                <a:gd name="connsiteX11" fmla="*/ 201230 w 245632"/>
                <a:gd name="connsiteY11" fmla="*/ 101780 h 216132"/>
                <a:gd name="connsiteX12" fmla="*/ 198297 w 245632"/>
                <a:gd name="connsiteY12" fmla="*/ 83453 h 216132"/>
                <a:gd name="connsiteX13" fmla="*/ 205995 w 245632"/>
                <a:gd name="connsiteY13" fmla="*/ 71357 h 216132"/>
                <a:gd name="connsiteX14" fmla="*/ 219557 w 245632"/>
                <a:gd name="connsiteY14" fmla="*/ 81254 h 216132"/>
                <a:gd name="connsiteX15" fmla="*/ 226154 w 245632"/>
                <a:gd name="connsiteY15" fmla="*/ 114243 h 216132"/>
                <a:gd name="connsiteX16" fmla="*/ 238250 w 245632"/>
                <a:gd name="connsiteY16" fmla="*/ 127438 h 216132"/>
                <a:gd name="connsiteX17" fmla="*/ 238983 w 245632"/>
                <a:gd name="connsiteY17" fmla="*/ 145398 h 216132"/>
                <a:gd name="connsiteX18" fmla="*/ 221023 w 245632"/>
                <a:gd name="connsiteY18" fmla="*/ 154562 h 216132"/>
                <a:gd name="connsiteX19" fmla="*/ 196098 w 245632"/>
                <a:gd name="connsiteY19" fmla="*/ 192682 h 216132"/>
                <a:gd name="connsiteX20" fmla="*/ 158711 w 245632"/>
                <a:gd name="connsiteY20" fmla="*/ 211009 h 216132"/>
                <a:gd name="connsiteX21" fmla="*/ 129388 w 245632"/>
                <a:gd name="connsiteY21" fmla="*/ 201112 h 216132"/>
                <a:gd name="connsiteX22" fmla="*/ 49483 w 245632"/>
                <a:gd name="connsiteY22" fmla="*/ 123773 h 216132"/>
                <a:gd name="connsiteX23" fmla="*/ 35921 w 245632"/>
                <a:gd name="connsiteY23" fmla="*/ 108744 h 216132"/>
                <a:gd name="connsiteX24" fmla="*/ 8797 w 245632"/>
                <a:gd name="connsiteY24" fmla="*/ 68059 h 216132"/>
                <a:gd name="connsiteX25" fmla="*/ 8797 w 245632"/>
                <a:gd name="connsiteY25" fmla="*/ 53031 h 216132"/>
                <a:gd name="connsiteX26" fmla="*/ 8797 w 245632"/>
                <a:gd name="connsiteY26" fmla="*/ 35803 h 21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45632" h="216132">
                  <a:moveTo>
                    <a:pt x="8797" y="35803"/>
                  </a:moveTo>
                  <a:cubicBezTo>
                    <a:pt x="5865" y="25907"/>
                    <a:pt x="2932" y="15644"/>
                    <a:pt x="0" y="5747"/>
                  </a:cubicBezTo>
                  <a:cubicBezTo>
                    <a:pt x="3665" y="2815"/>
                    <a:pt x="8064" y="3181"/>
                    <a:pt x="12096" y="1715"/>
                  </a:cubicBezTo>
                  <a:cubicBezTo>
                    <a:pt x="16128" y="249"/>
                    <a:pt x="20893" y="-1584"/>
                    <a:pt x="24192" y="2448"/>
                  </a:cubicBezTo>
                  <a:cubicBezTo>
                    <a:pt x="27857" y="6847"/>
                    <a:pt x="26391" y="11245"/>
                    <a:pt x="21992" y="15277"/>
                  </a:cubicBezTo>
                  <a:cubicBezTo>
                    <a:pt x="13929" y="22974"/>
                    <a:pt x="20893" y="29206"/>
                    <a:pt x="25658" y="33971"/>
                  </a:cubicBezTo>
                  <a:cubicBezTo>
                    <a:pt x="31156" y="39835"/>
                    <a:pt x="36654" y="45700"/>
                    <a:pt x="40319" y="53031"/>
                  </a:cubicBezTo>
                  <a:cubicBezTo>
                    <a:pt x="46550" y="62561"/>
                    <a:pt x="54981" y="67692"/>
                    <a:pt x="65977" y="69891"/>
                  </a:cubicBezTo>
                  <a:cubicBezTo>
                    <a:pt x="81005" y="73190"/>
                    <a:pt x="92368" y="86752"/>
                    <a:pt x="109228" y="85286"/>
                  </a:cubicBezTo>
                  <a:cubicBezTo>
                    <a:pt x="118025" y="83820"/>
                    <a:pt x="123157" y="92617"/>
                    <a:pt x="131587" y="92617"/>
                  </a:cubicBezTo>
                  <a:cubicBezTo>
                    <a:pt x="146249" y="99214"/>
                    <a:pt x="162743" y="98115"/>
                    <a:pt x="177771" y="103979"/>
                  </a:cubicBezTo>
                  <a:cubicBezTo>
                    <a:pt x="185102" y="106912"/>
                    <a:pt x="194265" y="110577"/>
                    <a:pt x="201230" y="101780"/>
                  </a:cubicBezTo>
                  <a:cubicBezTo>
                    <a:pt x="201963" y="95182"/>
                    <a:pt x="198297" y="89684"/>
                    <a:pt x="198297" y="83453"/>
                  </a:cubicBezTo>
                  <a:cubicBezTo>
                    <a:pt x="198297" y="77589"/>
                    <a:pt x="197931" y="71724"/>
                    <a:pt x="205995" y="71357"/>
                  </a:cubicBezTo>
                  <a:cubicBezTo>
                    <a:pt x="214792" y="68792"/>
                    <a:pt x="218457" y="71357"/>
                    <a:pt x="219557" y="81254"/>
                  </a:cubicBezTo>
                  <a:cubicBezTo>
                    <a:pt x="221023" y="92250"/>
                    <a:pt x="217724" y="104713"/>
                    <a:pt x="226154" y="114243"/>
                  </a:cubicBezTo>
                  <a:cubicBezTo>
                    <a:pt x="228720" y="119741"/>
                    <a:pt x="232386" y="124506"/>
                    <a:pt x="238250" y="127438"/>
                  </a:cubicBezTo>
                  <a:cubicBezTo>
                    <a:pt x="248880" y="132936"/>
                    <a:pt x="247047" y="138801"/>
                    <a:pt x="238983" y="145398"/>
                  </a:cubicBezTo>
                  <a:cubicBezTo>
                    <a:pt x="232386" y="147231"/>
                    <a:pt x="225055" y="147598"/>
                    <a:pt x="221023" y="154562"/>
                  </a:cubicBezTo>
                  <a:cubicBezTo>
                    <a:pt x="211859" y="166658"/>
                    <a:pt x="210027" y="182419"/>
                    <a:pt x="196098" y="192682"/>
                  </a:cubicBezTo>
                  <a:cubicBezTo>
                    <a:pt x="184369" y="201479"/>
                    <a:pt x="173373" y="209176"/>
                    <a:pt x="158711" y="211009"/>
                  </a:cubicBezTo>
                  <a:cubicBezTo>
                    <a:pt x="145149" y="219439"/>
                    <a:pt x="136719" y="218339"/>
                    <a:pt x="129388" y="201112"/>
                  </a:cubicBezTo>
                  <a:cubicBezTo>
                    <a:pt x="113627" y="164825"/>
                    <a:pt x="82471" y="142833"/>
                    <a:pt x="49483" y="123773"/>
                  </a:cubicBezTo>
                  <a:cubicBezTo>
                    <a:pt x="42885" y="120107"/>
                    <a:pt x="40319" y="113876"/>
                    <a:pt x="35921" y="108744"/>
                  </a:cubicBezTo>
                  <a:cubicBezTo>
                    <a:pt x="26757" y="95182"/>
                    <a:pt x="23458" y="77955"/>
                    <a:pt x="8797" y="68059"/>
                  </a:cubicBezTo>
                  <a:cubicBezTo>
                    <a:pt x="4032" y="64760"/>
                    <a:pt x="5132" y="57796"/>
                    <a:pt x="8797" y="53031"/>
                  </a:cubicBezTo>
                  <a:cubicBezTo>
                    <a:pt x="12829" y="46799"/>
                    <a:pt x="12096" y="41301"/>
                    <a:pt x="8797" y="35803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58E7D131-5AFD-48F9-AF4A-92F1E5855910}"/>
                </a:ext>
              </a:extLst>
            </p:cNvPr>
            <p:cNvSpPr/>
            <p:nvPr/>
          </p:nvSpPr>
          <p:spPr>
            <a:xfrm>
              <a:off x="11195877" y="4252961"/>
              <a:ext cx="254020" cy="176860"/>
            </a:xfrm>
            <a:custGeom>
              <a:avLst/>
              <a:gdLst>
                <a:gd name="connsiteX0" fmla="*/ 225421 w 254020"/>
                <a:gd name="connsiteY0" fmla="*/ 144829 h 176860"/>
                <a:gd name="connsiteX1" fmla="*/ 223222 w 254020"/>
                <a:gd name="connsiteY1" fmla="*/ 163889 h 176860"/>
                <a:gd name="connsiteX2" fmla="*/ 222122 w 254020"/>
                <a:gd name="connsiteY2" fmla="*/ 174885 h 176860"/>
                <a:gd name="connsiteX3" fmla="*/ 207827 w 254020"/>
                <a:gd name="connsiteY3" fmla="*/ 168654 h 176860"/>
                <a:gd name="connsiteX4" fmla="*/ 186202 w 254020"/>
                <a:gd name="connsiteY4" fmla="*/ 145928 h 176860"/>
                <a:gd name="connsiteX5" fmla="*/ 152847 w 254020"/>
                <a:gd name="connsiteY5" fmla="*/ 155825 h 176860"/>
                <a:gd name="connsiteX6" fmla="*/ 146615 w 254020"/>
                <a:gd name="connsiteY6" fmla="*/ 167187 h 176860"/>
                <a:gd name="connsiteX7" fmla="*/ 127922 w 254020"/>
                <a:gd name="connsiteY7" fmla="*/ 159490 h 176860"/>
                <a:gd name="connsiteX8" fmla="*/ 122424 w 254020"/>
                <a:gd name="connsiteY8" fmla="*/ 144462 h 176860"/>
                <a:gd name="connsiteX9" fmla="*/ 112527 w 254020"/>
                <a:gd name="connsiteY9" fmla="*/ 126135 h 176860"/>
                <a:gd name="connsiteX10" fmla="*/ 104464 w 254020"/>
                <a:gd name="connsiteY10" fmla="*/ 99378 h 176860"/>
                <a:gd name="connsiteX11" fmla="*/ 96033 w 254020"/>
                <a:gd name="connsiteY11" fmla="*/ 87282 h 176860"/>
                <a:gd name="connsiteX12" fmla="*/ 60112 w 254020"/>
                <a:gd name="connsiteY12" fmla="*/ 88748 h 176860"/>
                <a:gd name="connsiteX13" fmla="*/ 56447 w 254020"/>
                <a:gd name="connsiteY13" fmla="*/ 125402 h 176860"/>
                <a:gd name="connsiteX14" fmla="*/ 33355 w 254020"/>
                <a:gd name="connsiteY14" fmla="*/ 97912 h 176860"/>
                <a:gd name="connsiteX15" fmla="*/ 37753 w 254020"/>
                <a:gd name="connsiteY15" fmla="*/ 82884 h 176860"/>
                <a:gd name="connsiteX16" fmla="*/ 41052 w 254020"/>
                <a:gd name="connsiteY16" fmla="*/ 77385 h 176860"/>
                <a:gd name="connsiteX17" fmla="*/ 35554 w 254020"/>
                <a:gd name="connsiteY17" fmla="*/ 74453 h 176860"/>
                <a:gd name="connsiteX18" fmla="*/ 17960 w 254020"/>
                <a:gd name="connsiteY18" fmla="*/ 76652 h 176860"/>
                <a:gd name="connsiteX19" fmla="*/ 0 w 254020"/>
                <a:gd name="connsiteY19" fmla="*/ 39632 h 176860"/>
                <a:gd name="connsiteX20" fmla="*/ 6598 w 254020"/>
                <a:gd name="connsiteY20" fmla="*/ 29735 h 176860"/>
                <a:gd name="connsiteX21" fmla="*/ 15395 w 254020"/>
                <a:gd name="connsiteY21" fmla="*/ 25337 h 176860"/>
                <a:gd name="connsiteX22" fmla="*/ 35188 w 254020"/>
                <a:gd name="connsiteY22" fmla="*/ 30102 h 176860"/>
                <a:gd name="connsiteX23" fmla="*/ 64877 w 254020"/>
                <a:gd name="connsiteY23" fmla="*/ 57226 h 176860"/>
                <a:gd name="connsiteX24" fmla="*/ 65977 w 254020"/>
                <a:gd name="connsiteY24" fmla="*/ 56126 h 176860"/>
                <a:gd name="connsiteX25" fmla="*/ 85404 w 254020"/>
                <a:gd name="connsiteY25" fmla="*/ 45863 h 176860"/>
                <a:gd name="connsiteX26" fmla="*/ 121324 w 254020"/>
                <a:gd name="connsiteY26" fmla="*/ 23871 h 176860"/>
                <a:gd name="connsiteX27" fmla="*/ 151014 w 254020"/>
                <a:gd name="connsiteY27" fmla="*/ 412 h 176860"/>
                <a:gd name="connsiteX28" fmla="*/ 168974 w 254020"/>
                <a:gd name="connsiteY28" fmla="*/ 3711 h 176860"/>
                <a:gd name="connsiteX29" fmla="*/ 172640 w 254020"/>
                <a:gd name="connsiteY29" fmla="*/ 19839 h 176860"/>
                <a:gd name="connsiteX30" fmla="*/ 178504 w 254020"/>
                <a:gd name="connsiteY30" fmla="*/ 32668 h 176860"/>
                <a:gd name="connsiteX31" fmla="*/ 166042 w 254020"/>
                <a:gd name="connsiteY31" fmla="*/ 42931 h 176860"/>
                <a:gd name="connsiteX32" fmla="*/ 146615 w 254020"/>
                <a:gd name="connsiteY32" fmla="*/ 66389 h 176860"/>
                <a:gd name="connsiteX33" fmla="*/ 160544 w 254020"/>
                <a:gd name="connsiteY33" fmla="*/ 59425 h 176860"/>
                <a:gd name="connsiteX34" fmla="*/ 168974 w 254020"/>
                <a:gd name="connsiteY34" fmla="*/ 61624 h 176860"/>
                <a:gd name="connsiteX35" fmla="*/ 166775 w 254020"/>
                <a:gd name="connsiteY35" fmla="*/ 69688 h 176860"/>
                <a:gd name="connsiteX36" fmla="*/ 161277 w 254020"/>
                <a:gd name="connsiteY36" fmla="*/ 101577 h 176860"/>
                <a:gd name="connsiteX37" fmla="*/ 194999 w 254020"/>
                <a:gd name="connsiteY37" fmla="*/ 111107 h 176860"/>
                <a:gd name="connsiteX38" fmla="*/ 230553 w 254020"/>
                <a:gd name="connsiteY38" fmla="*/ 95346 h 176860"/>
                <a:gd name="connsiteX39" fmla="*/ 240449 w 254020"/>
                <a:gd name="connsiteY39" fmla="*/ 98278 h 176860"/>
                <a:gd name="connsiteX40" fmla="*/ 254011 w 254020"/>
                <a:gd name="connsiteY40" fmla="*/ 125769 h 176860"/>
                <a:gd name="connsiteX41" fmla="*/ 225421 w 254020"/>
                <a:gd name="connsiteY41" fmla="*/ 144829 h 1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020" h="176860">
                  <a:moveTo>
                    <a:pt x="225421" y="144829"/>
                  </a:moveTo>
                  <a:cubicBezTo>
                    <a:pt x="212959" y="149594"/>
                    <a:pt x="222122" y="158024"/>
                    <a:pt x="223222" y="163889"/>
                  </a:cubicBezTo>
                  <a:cubicBezTo>
                    <a:pt x="224322" y="168287"/>
                    <a:pt x="226521" y="171586"/>
                    <a:pt x="222122" y="174885"/>
                  </a:cubicBezTo>
                  <a:cubicBezTo>
                    <a:pt x="214425" y="180016"/>
                    <a:pt x="208561" y="174152"/>
                    <a:pt x="207827" y="168654"/>
                  </a:cubicBezTo>
                  <a:cubicBezTo>
                    <a:pt x="205628" y="155458"/>
                    <a:pt x="193899" y="152892"/>
                    <a:pt x="186202" y="145928"/>
                  </a:cubicBezTo>
                  <a:cubicBezTo>
                    <a:pt x="172273" y="133099"/>
                    <a:pt x="158345" y="137498"/>
                    <a:pt x="152847" y="155825"/>
                  </a:cubicBezTo>
                  <a:cubicBezTo>
                    <a:pt x="151747" y="160223"/>
                    <a:pt x="150281" y="164255"/>
                    <a:pt x="146615" y="167187"/>
                  </a:cubicBezTo>
                  <a:cubicBezTo>
                    <a:pt x="140384" y="164622"/>
                    <a:pt x="134153" y="162056"/>
                    <a:pt x="127922" y="159490"/>
                  </a:cubicBezTo>
                  <a:cubicBezTo>
                    <a:pt x="122791" y="155825"/>
                    <a:pt x="122057" y="150327"/>
                    <a:pt x="122424" y="144462"/>
                  </a:cubicBezTo>
                  <a:cubicBezTo>
                    <a:pt x="123157" y="136398"/>
                    <a:pt x="119858" y="130534"/>
                    <a:pt x="112527" y="126135"/>
                  </a:cubicBezTo>
                  <a:cubicBezTo>
                    <a:pt x="102997" y="119904"/>
                    <a:pt x="97866" y="111840"/>
                    <a:pt x="104464" y="99378"/>
                  </a:cubicBezTo>
                  <a:cubicBezTo>
                    <a:pt x="107396" y="93513"/>
                    <a:pt x="108129" y="89848"/>
                    <a:pt x="96033" y="87282"/>
                  </a:cubicBezTo>
                  <a:cubicBezTo>
                    <a:pt x="82105" y="84350"/>
                    <a:pt x="74041" y="99378"/>
                    <a:pt x="60112" y="88748"/>
                  </a:cubicBezTo>
                  <a:cubicBezTo>
                    <a:pt x="76607" y="118071"/>
                    <a:pt x="76240" y="119537"/>
                    <a:pt x="56447" y="125402"/>
                  </a:cubicBezTo>
                  <a:cubicBezTo>
                    <a:pt x="48750" y="116239"/>
                    <a:pt x="39953" y="107808"/>
                    <a:pt x="33355" y="97912"/>
                  </a:cubicBezTo>
                  <a:cubicBezTo>
                    <a:pt x="30789" y="94246"/>
                    <a:pt x="19427" y="82884"/>
                    <a:pt x="37753" y="82884"/>
                  </a:cubicBezTo>
                  <a:cubicBezTo>
                    <a:pt x="41052" y="82884"/>
                    <a:pt x="41419" y="79951"/>
                    <a:pt x="41052" y="77385"/>
                  </a:cubicBezTo>
                  <a:cubicBezTo>
                    <a:pt x="40319" y="74453"/>
                    <a:pt x="38120" y="73354"/>
                    <a:pt x="35554" y="74453"/>
                  </a:cubicBezTo>
                  <a:cubicBezTo>
                    <a:pt x="30056" y="77019"/>
                    <a:pt x="24192" y="79585"/>
                    <a:pt x="17960" y="76652"/>
                  </a:cubicBezTo>
                  <a:cubicBezTo>
                    <a:pt x="12096" y="64190"/>
                    <a:pt x="6231" y="52094"/>
                    <a:pt x="0" y="39632"/>
                  </a:cubicBezTo>
                  <a:cubicBezTo>
                    <a:pt x="367" y="35234"/>
                    <a:pt x="3299" y="32301"/>
                    <a:pt x="6598" y="29735"/>
                  </a:cubicBezTo>
                  <a:cubicBezTo>
                    <a:pt x="9163" y="27536"/>
                    <a:pt x="12096" y="26070"/>
                    <a:pt x="15395" y="25337"/>
                  </a:cubicBezTo>
                  <a:cubicBezTo>
                    <a:pt x="23458" y="21672"/>
                    <a:pt x="31156" y="23504"/>
                    <a:pt x="35188" y="30102"/>
                  </a:cubicBezTo>
                  <a:cubicBezTo>
                    <a:pt x="42518" y="42198"/>
                    <a:pt x="57180" y="45497"/>
                    <a:pt x="64877" y="57226"/>
                  </a:cubicBezTo>
                  <a:cubicBezTo>
                    <a:pt x="65977" y="59059"/>
                    <a:pt x="65977" y="56493"/>
                    <a:pt x="65977" y="56126"/>
                  </a:cubicBezTo>
                  <a:cubicBezTo>
                    <a:pt x="69276" y="46230"/>
                    <a:pt x="76973" y="46963"/>
                    <a:pt x="85404" y="45863"/>
                  </a:cubicBezTo>
                  <a:cubicBezTo>
                    <a:pt x="99699" y="43664"/>
                    <a:pt x="116193" y="46596"/>
                    <a:pt x="121324" y="23871"/>
                  </a:cubicBezTo>
                  <a:cubicBezTo>
                    <a:pt x="123523" y="13974"/>
                    <a:pt x="142217" y="10309"/>
                    <a:pt x="151014" y="412"/>
                  </a:cubicBezTo>
                  <a:cubicBezTo>
                    <a:pt x="157245" y="-687"/>
                    <a:pt x="163476" y="412"/>
                    <a:pt x="168974" y="3711"/>
                  </a:cubicBezTo>
                  <a:cubicBezTo>
                    <a:pt x="166409" y="9942"/>
                    <a:pt x="166042" y="15074"/>
                    <a:pt x="172640" y="19839"/>
                  </a:cubicBezTo>
                  <a:cubicBezTo>
                    <a:pt x="176672" y="22405"/>
                    <a:pt x="179604" y="27170"/>
                    <a:pt x="178504" y="32668"/>
                  </a:cubicBezTo>
                  <a:cubicBezTo>
                    <a:pt x="175939" y="38166"/>
                    <a:pt x="171540" y="42198"/>
                    <a:pt x="166042" y="42931"/>
                  </a:cubicBezTo>
                  <a:cubicBezTo>
                    <a:pt x="152114" y="45130"/>
                    <a:pt x="148082" y="54660"/>
                    <a:pt x="146615" y="66389"/>
                  </a:cubicBezTo>
                  <a:cubicBezTo>
                    <a:pt x="149914" y="61624"/>
                    <a:pt x="155046" y="60158"/>
                    <a:pt x="160544" y="59425"/>
                  </a:cubicBezTo>
                  <a:cubicBezTo>
                    <a:pt x="163843" y="59059"/>
                    <a:pt x="167142" y="59059"/>
                    <a:pt x="168974" y="61624"/>
                  </a:cubicBezTo>
                  <a:cubicBezTo>
                    <a:pt x="171540" y="64923"/>
                    <a:pt x="168974" y="67489"/>
                    <a:pt x="166775" y="69688"/>
                  </a:cubicBezTo>
                  <a:cubicBezTo>
                    <a:pt x="157978" y="78852"/>
                    <a:pt x="166042" y="91314"/>
                    <a:pt x="161277" y="101577"/>
                  </a:cubicBezTo>
                  <a:cubicBezTo>
                    <a:pt x="159444" y="105242"/>
                    <a:pt x="188767" y="114039"/>
                    <a:pt x="194999" y="111107"/>
                  </a:cubicBezTo>
                  <a:cubicBezTo>
                    <a:pt x="206728" y="105609"/>
                    <a:pt x="216258" y="95712"/>
                    <a:pt x="230553" y="95346"/>
                  </a:cubicBezTo>
                  <a:cubicBezTo>
                    <a:pt x="234218" y="95346"/>
                    <a:pt x="237884" y="94246"/>
                    <a:pt x="240449" y="98278"/>
                  </a:cubicBezTo>
                  <a:cubicBezTo>
                    <a:pt x="243382" y="108175"/>
                    <a:pt x="254378" y="114039"/>
                    <a:pt x="254011" y="125769"/>
                  </a:cubicBezTo>
                  <a:cubicBezTo>
                    <a:pt x="245947" y="135299"/>
                    <a:pt x="230186" y="132000"/>
                    <a:pt x="225421" y="144829"/>
                  </a:cubicBezTo>
                  <a:close/>
                </a:path>
              </a:pathLst>
            </a:custGeom>
            <a:solidFill>
              <a:srgbClr val="BF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2FAE11BA-2EF1-4160-8721-C2E51D522AE1}"/>
                </a:ext>
              </a:extLst>
            </p:cNvPr>
            <p:cNvSpPr/>
            <p:nvPr/>
          </p:nvSpPr>
          <p:spPr>
            <a:xfrm>
              <a:off x="10900824" y="4229915"/>
              <a:ext cx="287558" cy="114726"/>
            </a:xfrm>
            <a:custGeom>
              <a:avLst/>
              <a:gdLst>
                <a:gd name="connsiteX0" fmla="*/ 69998 w 287558"/>
                <a:gd name="connsiteY0" fmla="*/ 47284 h 114726"/>
                <a:gd name="connsiteX1" fmla="*/ 102620 w 287558"/>
                <a:gd name="connsiteY1" fmla="*/ 27490 h 114726"/>
                <a:gd name="connsiteX2" fmla="*/ 107751 w 287558"/>
                <a:gd name="connsiteY2" fmla="*/ 13562 h 114726"/>
                <a:gd name="connsiteX3" fmla="*/ 130110 w 287558"/>
                <a:gd name="connsiteY3" fmla="*/ 0 h 114726"/>
                <a:gd name="connsiteX4" fmla="*/ 151003 w 287558"/>
                <a:gd name="connsiteY4" fmla="*/ 10263 h 114726"/>
                <a:gd name="connsiteX5" fmla="*/ 176294 w 287558"/>
                <a:gd name="connsiteY5" fmla="*/ 8797 h 114726"/>
                <a:gd name="connsiteX6" fmla="*/ 200852 w 287558"/>
                <a:gd name="connsiteY6" fmla="*/ 25291 h 114726"/>
                <a:gd name="connsiteX7" fmla="*/ 261331 w 287558"/>
                <a:gd name="connsiteY7" fmla="*/ 24925 h 114726"/>
                <a:gd name="connsiteX8" fmla="*/ 280391 w 287558"/>
                <a:gd name="connsiteY8" fmla="*/ 38487 h 114726"/>
                <a:gd name="connsiteX9" fmla="*/ 286989 w 287558"/>
                <a:gd name="connsiteY9" fmla="*/ 51682 h 114726"/>
                <a:gd name="connsiteX10" fmla="*/ 284789 w 287558"/>
                <a:gd name="connsiteY10" fmla="*/ 62312 h 114726"/>
                <a:gd name="connsiteX11" fmla="*/ 167863 w 287558"/>
                <a:gd name="connsiteY11" fmla="*/ 69276 h 114726"/>
                <a:gd name="connsiteX12" fmla="*/ 138907 w 287558"/>
                <a:gd name="connsiteY12" fmla="*/ 64511 h 114726"/>
                <a:gd name="connsiteX13" fmla="*/ 123146 w 287558"/>
                <a:gd name="connsiteY13" fmla="*/ 70009 h 114726"/>
                <a:gd name="connsiteX14" fmla="*/ 78061 w 287558"/>
                <a:gd name="connsiteY14" fmla="*/ 104097 h 114726"/>
                <a:gd name="connsiteX15" fmla="*/ 6953 w 287558"/>
                <a:gd name="connsiteY15" fmla="*/ 105563 h 114726"/>
                <a:gd name="connsiteX16" fmla="*/ 3288 w 287558"/>
                <a:gd name="connsiteY16" fmla="*/ 93101 h 114726"/>
                <a:gd name="connsiteX17" fmla="*/ 23447 w 287558"/>
                <a:gd name="connsiteY17" fmla="*/ 93834 h 114726"/>
                <a:gd name="connsiteX18" fmla="*/ 45073 w 287558"/>
                <a:gd name="connsiteY18" fmla="*/ 90902 h 114726"/>
                <a:gd name="connsiteX19" fmla="*/ 74763 w 287558"/>
                <a:gd name="connsiteY19" fmla="*/ 77340 h 114726"/>
                <a:gd name="connsiteX20" fmla="*/ 80261 w 287558"/>
                <a:gd name="connsiteY20" fmla="*/ 56080 h 114726"/>
                <a:gd name="connsiteX21" fmla="*/ 69998 w 287558"/>
                <a:gd name="connsiteY21" fmla="*/ 47284 h 1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7558" h="114726">
                  <a:moveTo>
                    <a:pt x="69998" y="47284"/>
                  </a:moveTo>
                  <a:cubicBezTo>
                    <a:pt x="80994" y="40686"/>
                    <a:pt x="91623" y="33722"/>
                    <a:pt x="102620" y="27490"/>
                  </a:cubicBezTo>
                  <a:cubicBezTo>
                    <a:pt x="108851" y="24192"/>
                    <a:pt x="112516" y="20526"/>
                    <a:pt x="107751" y="13562"/>
                  </a:cubicBezTo>
                  <a:cubicBezTo>
                    <a:pt x="114349" y="8064"/>
                    <a:pt x="120946" y="2199"/>
                    <a:pt x="130110" y="0"/>
                  </a:cubicBezTo>
                  <a:cubicBezTo>
                    <a:pt x="138907" y="0"/>
                    <a:pt x="144038" y="6964"/>
                    <a:pt x="151003" y="10263"/>
                  </a:cubicBezTo>
                  <a:cubicBezTo>
                    <a:pt x="159800" y="14662"/>
                    <a:pt x="168230" y="11729"/>
                    <a:pt x="176294" y="8797"/>
                  </a:cubicBezTo>
                  <a:cubicBezTo>
                    <a:pt x="192788" y="2932"/>
                    <a:pt x="199752" y="8064"/>
                    <a:pt x="200852" y="25291"/>
                  </a:cubicBezTo>
                  <a:cubicBezTo>
                    <a:pt x="221012" y="24925"/>
                    <a:pt x="240805" y="30789"/>
                    <a:pt x="261331" y="24925"/>
                  </a:cubicBezTo>
                  <a:cubicBezTo>
                    <a:pt x="270494" y="22359"/>
                    <a:pt x="278192" y="27857"/>
                    <a:pt x="280391" y="38487"/>
                  </a:cubicBezTo>
                  <a:cubicBezTo>
                    <a:pt x="281490" y="43618"/>
                    <a:pt x="284789" y="47284"/>
                    <a:pt x="286989" y="51682"/>
                  </a:cubicBezTo>
                  <a:cubicBezTo>
                    <a:pt x="288088" y="55347"/>
                    <a:pt x="287722" y="59013"/>
                    <a:pt x="284789" y="62312"/>
                  </a:cubicBezTo>
                  <a:cubicBezTo>
                    <a:pt x="245936" y="64877"/>
                    <a:pt x="206717" y="67443"/>
                    <a:pt x="167863" y="69276"/>
                  </a:cubicBezTo>
                  <a:cubicBezTo>
                    <a:pt x="158333" y="69642"/>
                    <a:pt x="148070" y="67077"/>
                    <a:pt x="138907" y="64511"/>
                  </a:cubicBezTo>
                  <a:cubicBezTo>
                    <a:pt x="131576" y="62678"/>
                    <a:pt x="126811" y="63778"/>
                    <a:pt x="123146" y="70009"/>
                  </a:cubicBezTo>
                  <a:cubicBezTo>
                    <a:pt x="112150" y="86503"/>
                    <a:pt x="94922" y="94934"/>
                    <a:pt x="78061" y="104097"/>
                  </a:cubicBezTo>
                  <a:cubicBezTo>
                    <a:pt x="54603" y="118759"/>
                    <a:pt x="30778" y="117292"/>
                    <a:pt x="6953" y="105563"/>
                  </a:cubicBezTo>
                  <a:cubicBezTo>
                    <a:pt x="2555" y="103364"/>
                    <a:pt x="-4043" y="99699"/>
                    <a:pt x="3288" y="93101"/>
                  </a:cubicBezTo>
                  <a:cubicBezTo>
                    <a:pt x="10252" y="90169"/>
                    <a:pt x="16849" y="92734"/>
                    <a:pt x="23447" y="93834"/>
                  </a:cubicBezTo>
                  <a:cubicBezTo>
                    <a:pt x="31145" y="95300"/>
                    <a:pt x="38842" y="96033"/>
                    <a:pt x="45073" y="90902"/>
                  </a:cubicBezTo>
                  <a:cubicBezTo>
                    <a:pt x="54236" y="83937"/>
                    <a:pt x="63400" y="79539"/>
                    <a:pt x="74763" y="77340"/>
                  </a:cubicBezTo>
                  <a:cubicBezTo>
                    <a:pt x="86125" y="75140"/>
                    <a:pt x="87958" y="65610"/>
                    <a:pt x="80261" y="56080"/>
                  </a:cubicBezTo>
                  <a:cubicBezTo>
                    <a:pt x="77328" y="52049"/>
                    <a:pt x="72197" y="51315"/>
                    <a:pt x="69998" y="47284"/>
                  </a:cubicBezTo>
                  <a:close/>
                </a:path>
              </a:pathLst>
            </a:custGeom>
            <a:solidFill>
              <a:srgbClr val="C7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FC088B3-E31C-43FB-B721-206DBDF37CBF}"/>
                </a:ext>
              </a:extLst>
            </p:cNvPr>
            <p:cNvSpPr/>
            <p:nvPr/>
          </p:nvSpPr>
          <p:spPr>
            <a:xfrm>
              <a:off x="10858312" y="4333754"/>
              <a:ext cx="251794" cy="88936"/>
            </a:xfrm>
            <a:custGeom>
              <a:avLst/>
              <a:gdLst>
                <a:gd name="connsiteX0" fmla="*/ 206710 w 251794"/>
                <a:gd name="connsiteY0" fmla="*/ 7588 h 88936"/>
                <a:gd name="connsiteX1" fmla="*/ 251795 w 251794"/>
                <a:gd name="connsiteY1" fmla="*/ 18584 h 88936"/>
                <a:gd name="connsiteX2" fmla="*/ 223938 w 251794"/>
                <a:gd name="connsiteY2" fmla="*/ 51573 h 88936"/>
                <a:gd name="connsiteX3" fmla="*/ 135602 w 251794"/>
                <a:gd name="connsiteY3" fmla="*/ 72832 h 88936"/>
                <a:gd name="connsiteX4" fmla="*/ 63027 w 251794"/>
                <a:gd name="connsiteY4" fmla="*/ 87127 h 88936"/>
                <a:gd name="connsiteX5" fmla="*/ 41035 w 251794"/>
                <a:gd name="connsiteY5" fmla="*/ 85661 h 88936"/>
                <a:gd name="connsiteX6" fmla="*/ 7680 w 251794"/>
                <a:gd name="connsiteY6" fmla="*/ 76864 h 88936"/>
                <a:gd name="connsiteX7" fmla="*/ 4381 w 251794"/>
                <a:gd name="connsiteY7" fmla="*/ 67334 h 88936"/>
                <a:gd name="connsiteX8" fmla="*/ 46533 w 251794"/>
                <a:gd name="connsiteY8" fmla="*/ 50473 h 88936"/>
                <a:gd name="connsiteX9" fmla="*/ 127538 w 251794"/>
                <a:gd name="connsiteY9" fmla="*/ 11254 h 88936"/>
                <a:gd name="connsiteX10" fmla="*/ 177387 w 251794"/>
                <a:gd name="connsiteY10" fmla="*/ 3190 h 88936"/>
                <a:gd name="connsiteX11" fmla="*/ 206710 w 251794"/>
                <a:gd name="connsiteY11" fmla="*/ 7588 h 8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94" h="88936">
                  <a:moveTo>
                    <a:pt x="206710" y="7588"/>
                  </a:moveTo>
                  <a:cubicBezTo>
                    <a:pt x="220639" y="15286"/>
                    <a:pt x="238599" y="8321"/>
                    <a:pt x="251795" y="18584"/>
                  </a:cubicBezTo>
                  <a:cubicBezTo>
                    <a:pt x="237866" y="25549"/>
                    <a:pt x="229802" y="37644"/>
                    <a:pt x="223938" y="51573"/>
                  </a:cubicBezTo>
                  <a:cubicBezTo>
                    <a:pt x="193148" y="53772"/>
                    <a:pt x="166025" y="71366"/>
                    <a:pt x="135602" y="72832"/>
                  </a:cubicBezTo>
                  <a:cubicBezTo>
                    <a:pt x="110677" y="73932"/>
                    <a:pt x="87219" y="80896"/>
                    <a:pt x="63027" y="87127"/>
                  </a:cubicBezTo>
                  <a:cubicBezTo>
                    <a:pt x="55330" y="90060"/>
                    <a:pt x="47999" y="89326"/>
                    <a:pt x="41035" y="85661"/>
                  </a:cubicBezTo>
                  <a:cubicBezTo>
                    <a:pt x="30405" y="80163"/>
                    <a:pt x="19776" y="76498"/>
                    <a:pt x="7680" y="76864"/>
                  </a:cubicBezTo>
                  <a:cubicBezTo>
                    <a:pt x="-17" y="77231"/>
                    <a:pt x="-3316" y="73565"/>
                    <a:pt x="4381" y="67334"/>
                  </a:cubicBezTo>
                  <a:cubicBezTo>
                    <a:pt x="21608" y="69533"/>
                    <a:pt x="34071" y="64035"/>
                    <a:pt x="46533" y="50473"/>
                  </a:cubicBezTo>
                  <a:cubicBezTo>
                    <a:pt x="67792" y="27381"/>
                    <a:pt x="99315" y="22250"/>
                    <a:pt x="127538" y="11254"/>
                  </a:cubicBezTo>
                  <a:cubicBezTo>
                    <a:pt x="143299" y="5389"/>
                    <a:pt x="160526" y="4289"/>
                    <a:pt x="177387" y="3190"/>
                  </a:cubicBezTo>
                  <a:cubicBezTo>
                    <a:pt x="187650" y="-3041"/>
                    <a:pt x="197547" y="624"/>
                    <a:pt x="206710" y="7588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51958145-E02B-4767-86AC-B0868BB9C704}"/>
                </a:ext>
              </a:extLst>
            </p:cNvPr>
            <p:cNvSpPr/>
            <p:nvPr/>
          </p:nvSpPr>
          <p:spPr>
            <a:xfrm>
              <a:off x="11120736" y="4360403"/>
              <a:ext cx="132686" cy="113009"/>
            </a:xfrm>
            <a:custGeom>
              <a:avLst/>
              <a:gdLst>
                <a:gd name="connsiteX0" fmla="*/ 102264 w 132686"/>
                <a:gd name="connsiteY0" fmla="*/ 0 h 113009"/>
                <a:gd name="connsiteX1" fmla="*/ 104097 w 132686"/>
                <a:gd name="connsiteY1" fmla="*/ 21259 h 113009"/>
                <a:gd name="connsiteX2" fmla="*/ 105930 w 132686"/>
                <a:gd name="connsiteY2" fmla="*/ 30789 h 113009"/>
                <a:gd name="connsiteX3" fmla="*/ 132687 w 132686"/>
                <a:gd name="connsiteY3" fmla="*/ 71109 h 113009"/>
                <a:gd name="connsiteX4" fmla="*/ 104830 w 132686"/>
                <a:gd name="connsiteY4" fmla="*/ 95667 h 113009"/>
                <a:gd name="connsiteX5" fmla="*/ 100432 w 132686"/>
                <a:gd name="connsiteY5" fmla="*/ 100432 h 113009"/>
                <a:gd name="connsiteX6" fmla="*/ 85770 w 132686"/>
                <a:gd name="connsiteY6" fmla="*/ 111794 h 113009"/>
                <a:gd name="connsiteX7" fmla="*/ 59746 w 132686"/>
                <a:gd name="connsiteY7" fmla="*/ 101165 h 113009"/>
                <a:gd name="connsiteX8" fmla="*/ 10630 w 132686"/>
                <a:gd name="connsiteY8" fmla="*/ 82105 h 113009"/>
                <a:gd name="connsiteX9" fmla="*/ 0 w 132686"/>
                <a:gd name="connsiteY9" fmla="*/ 75507 h 113009"/>
                <a:gd name="connsiteX10" fmla="*/ 24192 w 132686"/>
                <a:gd name="connsiteY10" fmla="*/ 41419 h 113009"/>
                <a:gd name="connsiteX11" fmla="*/ 66343 w 132686"/>
                <a:gd name="connsiteY11" fmla="*/ 53515 h 113009"/>
                <a:gd name="connsiteX12" fmla="*/ 79539 w 132686"/>
                <a:gd name="connsiteY12" fmla="*/ 53881 h 113009"/>
                <a:gd name="connsiteX13" fmla="*/ 50582 w 132686"/>
                <a:gd name="connsiteY13" fmla="*/ 28957 h 113009"/>
                <a:gd name="connsiteX14" fmla="*/ 42885 w 132686"/>
                <a:gd name="connsiteY14" fmla="*/ 18327 h 113009"/>
                <a:gd name="connsiteX15" fmla="*/ 39220 w 132686"/>
                <a:gd name="connsiteY15" fmla="*/ 3299 h 113009"/>
                <a:gd name="connsiteX16" fmla="*/ 84670 w 132686"/>
                <a:gd name="connsiteY16" fmla="*/ 9897 h 113009"/>
                <a:gd name="connsiteX17" fmla="*/ 102264 w 132686"/>
                <a:gd name="connsiteY17" fmla="*/ 0 h 1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686" h="113009">
                  <a:moveTo>
                    <a:pt x="102264" y="0"/>
                  </a:moveTo>
                  <a:cubicBezTo>
                    <a:pt x="105563" y="6964"/>
                    <a:pt x="118392" y="12462"/>
                    <a:pt x="104097" y="21259"/>
                  </a:cubicBezTo>
                  <a:cubicBezTo>
                    <a:pt x="100798" y="23458"/>
                    <a:pt x="102631" y="29323"/>
                    <a:pt x="105930" y="30789"/>
                  </a:cubicBezTo>
                  <a:cubicBezTo>
                    <a:pt x="123890" y="38487"/>
                    <a:pt x="123890" y="57547"/>
                    <a:pt x="132687" y="71109"/>
                  </a:cubicBezTo>
                  <a:cubicBezTo>
                    <a:pt x="128289" y="84670"/>
                    <a:pt x="119125" y="93834"/>
                    <a:pt x="104830" y="95667"/>
                  </a:cubicBezTo>
                  <a:cubicBezTo>
                    <a:pt x="100065" y="96400"/>
                    <a:pt x="99699" y="94934"/>
                    <a:pt x="100432" y="100432"/>
                  </a:cubicBezTo>
                  <a:cubicBezTo>
                    <a:pt x="102264" y="111794"/>
                    <a:pt x="96033" y="115093"/>
                    <a:pt x="85770" y="111794"/>
                  </a:cubicBezTo>
                  <a:cubicBezTo>
                    <a:pt x="76973" y="108862"/>
                    <a:pt x="67077" y="107396"/>
                    <a:pt x="59746" y="101165"/>
                  </a:cubicBezTo>
                  <a:cubicBezTo>
                    <a:pt x="45451" y="89435"/>
                    <a:pt x="29690" y="82105"/>
                    <a:pt x="10630" y="82105"/>
                  </a:cubicBezTo>
                  <a:cubicBezTo>
                    <a:pt x="6231" y="82105"/>
                    <a:pt x="2199" y="79539"/>
                    <a:pt x="0" y="75507"/>
                  </a:cubicBezTo>
                  <a:cubicBezTo>
                    <a:pt x="1100" y="68176"/>
                    <a:pt x="21992" y="39586"/>
                    <a:pt x="24192" y="41419"/>
                  </a:cubicBezTo>
                  <a:cubicBezTo>
                    <a:pt x="36287" y="53881"/>
                    <a:pt x="57913" y="30056"/>
                    <a:pt x="66343" y="53515"/>
                  </a:cubicBezTo>
                  <a:cubicBezTo>
                    <a:pt x="67443" y="56813"/>
                    <a:pt x="74041" y="56813"/>
                    <a:pt x="79539" y="53881"/>
                  </a:cubicBezTo>
                  <a:cubicBezTo>
                    <a:pt x="70375" y="44351"/>
                    <a:pt x="60845" y="36287"/>
                    <a:pt x="50582" y="28957"/>
                  </a:cubicBezTo>
                  <a:cubicBezTo>
                    <a:pt x="46917" y="26391"/>
                    <a:pt x="40686" y="25291"/>
                    <a:pt x="42885" y="18327"/>
                  </a:cubicBezTo>
                  <a:cubicBezTo>
                    <a:pt x="52048" y="9897"/>
                    <a:pt x="35554" y="11729"/>
                    <a:pt x="39220" y="3299"/>
                  </a:cubicBezTo>
                  <a:cubicBezTo>
                    <a:pt x="52782" y="13562"/>
                    <a:pt x="69276" y="367"/>
                    <a:pt x="84670" y="9897"/>
                  </a:cubicBezTo>
                  <a:cubicBezTo>
                    <a:pt x="89069" y="12829"/>
                    <a:pt x="102631" y="14662"/>
                    <a:pt x="102264" y="0"/>
                  </a:cubicBezTo>
                  <a:close/>
                </a:path>
              </a:pathLst>
            </a:custGeom>
            <a:solidFill>
              <a:srgbClr val="DC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1A1C3C8-64A2-4267-BA55-2DE192FF2301}"/>
                </a:ext>
              </a:extLst>
            </p:cNvPr>
            <p:cNvSpPr/>
            <p:nvPr/>
          </p:nvSpPr>
          <p:spPr>
            <a:xfrm>
              <a:off x="11072746" y="4353072"/>
              <a:ext cx="136692" cy="83937"/>
            </a:xfrm>
            <a:custGeom>
              <a:avLst/>
              <a:gdLst>
                <a:gd name="connsiteX0" fmla="*/ 90142 w 136692"/>
                <a:gd name="connsiteY0" fmla="*/ 25658 h 83937"/>
                <a:gd name="connsiteX1" fmla="*/ 136692 w 136692"/>
                <a:gd name="connsiteY1" fmla="*/ 64144 h 83937"/>
                <a:gd name="connsiteX2" fmla="*/ 103704 w 136692"/>
                <a:gd name="connsiteY2" fmla="*/ 55347 h 83937"/>
                <a:gd name="connsiteX3" fmla="*/ 93441 w 136692"/>
                <a:gd name="connsiteY3" fmla="*/ 54614 h 83937"/>
                <a:gd name="connsiteX4" fmla="*/ 73648 w 136692"/>
                <a:gd name="connsiteY4" fmla="*/ 49483 h 83937"/>
                <a:gd name="connsiteX5" fmla="*/ 48723 w 136692"/>
                <a:gd name="connsiteY5" fmla="*/ 82471 h 83937"/>
                <a:gd name="connsiteX6" fmla="*/ 46524 w 136692"/>
                <a:gd name="connsiteY6" fmla="*/ 83937 h 83937"/>
                <a:gd name="connsiteX7" fmla="*/ 24531 w 136692"/>
                <a:gd name="connsiteY7" fmla="*/ 79172 h 83937"/>
                <a:gd name="connsiteX8" fmla="*/ 11336 w 136692"/>
                <a:gd name="connsiteY8" fmla="*/ 73674 h 83937"/>
                <a:gd name="connsiteX9" fmla="*/ 1073 w 136692"/>
                <a:gd name="connsiteY9" fmla="*/ 58646 h 83937"/>
                <a:gd name="connsiteX10" fmla="*/ 23432 w 136692"/>
                <a:gd name="connsiteY10" fmla="*/ 52048 h 83937"/>
                <a:gd name="connsiteX11" fmla="*/ 33328 w 136692"/>
                <a:gd name="connsiteY11" fmla="*/ 53881 h 83937"/>
                <a:gd name="connsiteX12" fmla="*/ 35894 w 136692"/>
                <a:gd name="connsiteY12" fmla="*/ 49116 h 83937"/>
                <a:gd name="connsiteX13" fmla="*/ 32595 w 136692"/>
                <a:gd name="connsiteY13" fmla="*/ 52782 h 83937"/>
                <a:gd name="connsiteX14" fmla="*/ 10969 w 136692"/>
                <a:gd name="connsiteY14" fmla="*/ 29690 h 83937"/>
                <a:gd name="connsiteX15" fmla="*/ 11703 w 136692"/>
                <a:gd name="connsiteY15" fmla="*/ 28223 h 83937"/>
                <a:gd name="connsiteX16" fmla="*/ 37727 w 136692"/>
                <a:gd name="connsiteY16" fmla="*/ 0 h 83937"/>
                <a:gd name="connsiteX17" fmla="*/ 90142 w 136692"/>
                <a:gd name="connsiteY17" fmla="*/ 25658 h 8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692" h="83937">
                  <a:moveTo>
                    <a:pt x="90142" y="25658"/>
                  </a:moveTo>
                  <a:cubicBezTo>
                    <a:pt x="106636" y="37020"/>
                    <a:pt x="122764" y="48750"/>
                    <a:pt x="136692" y="64144"/>
                  </a:cubicBezTo>
                  <a:cubicBezTo>
                    <a:pt x="116533" y="70375"/>
                    <a:pt x="116533" y="70375"/>
                    <a:pt x="103704" y="55347"/>
                  </a:cubicBezTo>
                  <a:cubicBezTo>
                    <a:pt x="100405" y="51682"/>
                    <a:pt x="97839" y="49849"/>
                    <a:pt x="93441" y="54614"/>
                  </a:cubicBezTo>
                  <a:cubicBezTo>
                    <a:pt x="82445" y="65610"/>
                    <a:pt x="82078" y="65610"/>
                    <a:pt x="73648" y="49483"/>
                  </a:cubicBezTo>
                  <a:cubicBezTo>
                    <a:pt x="70349" y="65610"/>
                    <a:pt x="51655" y="67077"/>
                    <a:pt x="48723" y="82471"/>
                  </a:cubicBezTo>
                  <a:cubicBezTo>
                    <a:pt x="47990" y="82838"/>
                    <a:pt x="47257" y="83571"/>
                    <a:pt x="46524" y="83937"/>
                  </a:cubicBezTo>
                  <a:cubicBezTo>
                    <a:pt x="39193" y="83204"/>
                    <a:pt x="33695" y="75507"/>
                    <a:pt x="24531" y="79172"/>
                  </a:cubicBezTo>
                  <a:cubicBezTo>
                    <a:pt x="20133" y="81005"/>
                    <a:pt x="14635" y="77340"/>
                    <a:pt x="11336" y="73674"/>
                  </a:cubicBezTo>
                  <a:cubicBezTo>
                    <a:pt x="6938" y="69276"/>
                    <a:pt x="-3326" y="67077"/>
                    <a:pt x="1073" y="58646"/>
                  </a:cubicBezTo>
                  <a:cubicBezTo>
                    <a:pt x="5471" y="49849"/>
                    <a:pt x="13902" y="46917"/>
                    <a:pt x="23432" y="52048"/>
                  </a:cubicBezTo>
                  <a:cubicBezTo>
                    <a:pt x="26731" y="53881"/>
                    <a:pt x="29296" y="56813"/>
                    <a:pt x="33328" y="53881"/>
                  </a:cubicBezTo>
                  <a:cubicBezTo>
                    <a:pt x="34794" y="52782"/>
                    <a:pt x="35528" y="50949"/>
                    <a:pt x="35894" y="49116"/>
                  </a:cubicBezTo>
                  <a:cubicBezTo>
                    <a:pt x="34794" y="50216"/>
                    <a:pt x="34428" y="52782"/>
                    <a:pt x="32595" y="52782"/>
                  </a:cubicBezTo>
                  <a:cubicBezTo>
                    <a:pt x="17567" y="52415"/>
                    <a:pt x="12436" y="42518"/>
                    <a:pt x="10969" y="29690"/>
                  </a:cubicBezTo>
                  <a:cubicBezTo>
                    <a:pt x="11336" y="28957"/>
                    <a:pt x="11703" y="28590"/>
                    <a:pt x="11703" y="28223"/>
                  </a:cubicBezTo>
                  <a:cubicBezTo>
                    <a:pt x="4005" y="3665"/>
                    <a:pt x="23798" y="4398"/>
                    <a:pt x="37727" y="0"/>
                  </a:cubicBezTo>
                  <a:cubicBezTo>
                    <a:pt x="55321" y="7331"/>
                    <a:pt x="74014" y="13928"/>
                    <a:pt x="90142" y="25658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4DD652-DCEE-4C07-96B9-26C97A04EBE2}"/>
                </a:ext>
              </a:extLst>
            </p:cNvPr>
            <p:cNvSpPr/>
            <p:nvPr/>
          </p:nvSpPr>
          <p:spPr>
            <a:xfrm>
              <a:off x="10643870" y="4437521"/>
              <a:ext cx="119940" cy="79480"/>
            </a:xfrm>
            <a:custGeom>
              <a:avLst/>
              <a:gdLst>
                <a:gd name="connsiteX0" fmla="*/ 8430 w 119940"/>
                <a:gd name="connsiteY0" fmla="*/ 76461 h 79480"/>
                <a:gd name="connsiteX1" fmla="*/ 7331 w 119940"/>
                <a:gd name="connsiteY1" fmla="*/ 65465 h 79480"/>
                <a:gd name="connsiteX2" fmla="*/ 18327 w 119940"/>
                <a:gd name="connsiteY2" fmla="*/ 54102 h 79480"/>
                <a:gd name="connsiteX3" fmla="*/ 9897 w 119940"/>
                <a:gd name="connsiteY3" fmla="*/ 55568 h 79480"/>
                <a:gd name="connsiteX4" fmla="*/ 1466 w 119940"/>
                <a:gd name="connsiteY4" fmla="*/ 56668 h 79480"/>
                <a:gd name="connsiteX5" fmla="*/ 0 w 119940"/>
                <a:gd name="connsiteY5" fmla="*/ 51170 h 79480"/>
                <a:gd name="connsiteX6" fmla="*/ 7697 w 119940"/>
                <a:gd name="connsiteY6" fmla="*/ 49704 h 79480"/>
                <a:gd name="connsiteX7" fmla="*/ 15761 w 119940"/>
                <a:gd name="connsiteY7" fmla="*/ 42739 h 79480"/>
                <a:gd name="connsiteX8" fmla="*/ 21992 w 119940"/>
                <a:gd name="connsiteY8" fmla="*/ 39074 h 79480"/>
                <a:gd name="connsiteX9" fmla="*/ 71475 w 119940"/>
                <a:gd name="connsiteY9" fmla="*/ 9018 h 79480"/>
                <a:gd name="connsiteX10" fmla="*/ 94934 w 119940"/>
                <a:gd name="connsiteY10" fmla="*/ 1687 h 79480"/>
                <a:gd name="connsiteX11" fmla="*/ 115093 w 119940"/>
                <a:gd name="connsiteY11" fmla="*/ 7918 h 79480"/>
                <a:gd name="connsiteX12" fmla="*/ 112161 w 119940"/>
                <a:gd name="connsiteY12" fmla="*/ 42739 h 79480"/>
                <a:gd name="connsiteX13" fmla="*/ 75873 w 119940"/>
                <a:gd name="connsiteY13" fmla="*/ 39074 h 79480"/>
                <a:gd name="connsiteX14" fmla="*/ 97133 w 119940"/>
                <a:gd name="connsiteY14" fmla="*/ 60700 h 79480"/>
                <a:gd name="connsiteX15" fmla="*/ 93834 w 119940"/>
                <a:gd name="connsiteY15" fmla="*/ 68031 h 79480"/>
                <a:gd name="connsiteX16" fmla="*/ 69276 w 119940"/>
                <a:gd name="connsiteY16" fmla="*/ 75361 h 79480"/>
                <a:gd name="connsiteX17" fmla="*/ 31522 w 119940"/>
                <a:gd name="connsiteY17" fmla="*/ 62899 h 79480"/>
                <a:gd name="connsiteX18" fmla="*/ 24925 w 119940"/>
                <a:gd name="connsiteY18" fmla="*/ 68031 h 79480"/>
                <a:gd name="connsiteX19" fmla="*/ 10630 w 119940"/>
                <a:gd name="connsiteY19" fmla="*/ 78660 h 79480"/>
                <a:gd name="connsiteX20" fmla="*/ 8430 w 119940"/>
                <a:gd name="connsiteY20" fmla="*/ 76461 h 7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940" h="79480">
                  <a:moveTo>
                    <a:pt x="8430" y="76461"/>
                  </a:moveTo>
                  <a:cubicBezTo>
                    <a:pt x="7331" y="72796"/>
                    <a:pt x="-5498" y="70596"/>
                    <a:pt x="7331" y="65465"/>
                  </a:cubicBezTo>
                  <a:cubicBezTo>
                    <a:pt x="12829" y="63266"/>
                    <a:pt x="16861" y="60333"/>
                    <a:pt x="18327" y="54102"/>
                  </a:cubicBezTo>
                  <a:cubicBezTo>
                    <a:pt x="14662" y="51536"/>
                    <a:pt x="12462" y="54835"/>
                    <a:pt x="9897" y="55568"/>
                  </a:cubicBezTo>
                  <a:cubicBezTo>
                    <a:pt x="6964" y="56301"/>
                    <a:pt x="4765" y="62899"/>
                    <a:pt x="1466" y="56668"/>
                  </a:cubicBezTo>
                  <a:cubicBezTo>
                    <a:pt x="367" y="55202"/>
                    <a:pt x="0" y="53002"/>
                    <a:pt x="0" y="51170"/>
                  </a:cubicBezTo>
                  <a:cubicBezTo>
                    <a:pt x="733" y="43472"/>
                    <a:pt x="5132" y="50070"/>
                    <a:pt x="7697" y="49704"/>
                  </a:cubicBezTo>
                  <a:cubicBezTo>
                    <a:pt x="12096" y="48971"/>
                    <a:pt x="13928" y="46038"/>
                    <a:pt x="15761" y="42739"/>
                  </a:cubicBezTo>
                  <a:cubicBezTo>
                    <a:pt x="17227" y="40907"/>
                    <a:pt x="19427" y="39441"/>
                    <a:pt x="21992" y="39074"/>
                  </a:cubicBezTo>
                  <a:cubicBezTo>
                    <a:pt x="38120" y="35042"/>
                    <a:pt x="59746" y="21847"/>
                    <a:pt x="71475" y="9018"/>
                  </a:cubicBezTo>
                  <a:cubicBezTo>
                    <a:pt x="76607" y="-1245"/>
                    <a:pt x="85404" y="-1245"/>
                    <a:pt x="94934" y="1687"/>
                  </a:cubicBezTo>
                  <a:cubicBezTo>
                    <a:pt x="102264" y="1321"/>
                    <a:pt x="109228" y="2787"/>
                    <a:pt x="115093" y="7918"/>
                  </a:cubicBezTo>
                  <a:cubicBezTo>
                    <a:pt x="122790" y="24779"/>
                    <a:pt x="120958" y="37241"/>
                    <a:pt x="112161" y="42739"/>
                  </a:cubicBezTo>
                  <a:cubicBezTo>
                    <a:pt x="98965" y="50803"/>
                    <a:pt x="88336" y="36875"/>
                    <a:pt x="75873" y="39074"/>
                  </a:cubicBezTo>
                  <a:cubicBezTo>
                    <a:pt x="78806" y="51903"/>
                    <a:pt x="98232" y="45305"/>
                    <a:pt x="97133" y="60700"/>
                  </a:cubicBezTo>
                  <a:cubicBezTo>
                    <a:pt x="96400" y="63266"/>
                    <a:pt x="95300" y="65831"/>
                    <a:pt x="93834" y="68031"/>
                  </a:cubicBezTo>
                  <a:cubicBezTo>
                    <a:pt x="87969" y="78660"/>
                    <a:pt x="78806" y="82326"/>
                    <a:pt x="69276" y="75361"/>
                  </a:cubicBezTo>
                  <a:cubicBezTo>
                    <a:pt x="57913" y="66931"/>
                    <a:pt x="41785" y="74995"/>
                    <a:pt x="31522" y="62899"/>
                  </a:cubicBezTo>
                  <a:cubicBezTo>
                    <a:pt x="27857" y="58134"/>
                    <a:pt x="26757" y="65831"/>
                    <a:pt x="24925" y="68031"/>
                  </a:cubicBezTo>
                  <a:cubicBezTo>
                    <a:pt x="20893" y="72796"/>
                    <a:pt x="20893" y="82326"/>
                    <a:pt x="10630" y="78660"/>
                  </a:cubicBezTo>
                  <a:cubicBezTo>
                    <a:pt x="9530" y="77561"/>
                    <a:pt x="9163" y="76827"/>
                    <a:pt x="8430" y="76461"/>
                  </a:cubicBezTo>
                  <a:close/>
                </a:path>
              </a:pathLst>
            </a:custGeom>
            <a:solidFill>
              <a:srgbClr val="7552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D2298689-98E4-4F5F-9357-BDF4C8499633}"/>
                </a:ext>
              </a:extLst>
            </p:cNvPr>
            <p:cNvSpPr/>
            <p:nvPr/>
          </p:nvSpPr>
          <p:spPr>
            <a:xfrm>
              <a:off x="10891775" y="4276405"/>
              <a:ext cx="102872" cy="52757"/>
            </a:xfrm>
            <a:custGeom>
              <a:avLst/>
              <a:gdLst>
                <a:gd name="connsiteX0" fmla="*/ 79047 w 102872"/>
                <a:gd name="connsiteY0" fmla="*/ 793 h 52757"/>
                <a:gd name="connsiteX1" fmla="*/ 102872 w 102872"/>
                <a:gd name="connsiteY1" fmla="*/ 21686 h 52757"/>
                <a:gd name="connsiteX2" fmla="*/ 78314 w 102872"/>
                <a:gd name="connsiteY2" fmla="*/ 37447 h 52757"/>
                <a:gd name="connsiteX3" fmla="*/ 68051 w 102872"/>
                <a:gd name="connsiteY3" fmla="*/ 37814 h 52757"/>
                <a:gd name="connsiteX4" fmla="*/ 11604 w 102872"/>
                <a:gd name="connsiteY4" fmla="*/ 46244 h 52757"/>
                <a:gd name="connsiteX5" fmla="*/ 974 w 102872"/>
                <a:gd name="connsiteY5" fmla="*/ 16554 h 52757"/>
                <a:gd name="connsiteX6" fmla="*/ 8305 w 102872"/>
                <a:gd name="connsiteY6" fmla="*/ 9224 h 52757"/>
                <a:gd name="connsiteX7" fmla="*/ 15636 w 102872"/>
                <a:gd name="connsiteY7" fmla="*/ 7025 h 52757"/>
                <a:gd name="connsiteX8" fmla="*/ 38728 w 102872"/>
                <a:gd name="connsiteY8" fmla="*/ 8491 h 52757"/>
                <a:gd name="connsiteX9" fmla="*/ 56322 w 102872"/>
                <a:gd name="connsiteY9" fmla="*/ 8491 h 52757"/>
                <a:gd name="connsiteX10" fmla="*/ 79047 w 102872"/>
                <a:gd name="connsiteY10" fmla="*/ 793 h 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872" h="52757">
                  <a:moveTo>
                    <a:pt x="79047" y="793"/>
                  </a:moveTo>
                  <a:cubicBezTo>
                    <a:pt x="97374" y="-4338"/>
                    <a:pt x="92975" y="16921"/>
                    <a:pt x="102872" y="21686"/>
                  </a:cubicBezTo>
                  <a:cubicBezTo>
                    <a:pt x="95175" y="27551"/>
                    <a:pt x="90043" y="37814"/>
                    <a:pt x="78314" y="37447"/>
                  </a:cubicBezTo>
                  <a:cubicBezTo>
                    <a:pt x="74649" y="37447"/>
                    <a:pt x="70617" y="34148"/>
                    <a:pt x="68051" y="37814"/>
                  </a:cubicBezTo>
                  <a:cubicBezTo>
                    <a:pt x="51923" y="59806"/>
                    <a:pt x="31764" y="52842"/>
                    <a:pt x="11604" y="46244"/>
                  </a:cubicBezTo>
                  <a:cubicBezTo>
                    <a:pt x="8305" y="36348"/>
                    <a:pt x="-3424" y="29383"/>
                    <a:pt x="974" y="16554"/>
                  </a:cubicBezTo>
                  <a:cubicBezTo>
                    <a:pt x="2807" y="13989"/>
                    <a:pt x="11237" y="18021"/>
                    <a:pt x="8305" y="9224"/>
                  </a:cubicBezTo>
                  <a:cubicBezTo>
                    <a:pt x="7572" y="7025"/>
                    <a:pt x="12704" y="6291"/>
                    <a:pt x="15636" y="7025"/>
                  </a:cubicBezTo>
                  <a:cubicBezTo>
                    <a:pt x="22967" y="12523"/>
                    <a:pt x="31031" y="10323"/>
                    <a:pt x="38728" y="8491"/>
                  </a:cubicBezTo>
                  <a:cubicBezTo>
                    <a:pt x="44592" y="6658"/>
                    <a:pt x="50457" y="13256"/>
                    <a:pt x="56322" y="8491"/>
                  </a:cubicBezTo>
                  <a:cubicBezTo>
                    <a:pt x="64386" y="6291"/>
                    <a:pt x="71716" y="3359"/>
                    <a:pt x="79047" y="793"/>
                  </a:cubicBezTo>
                  <a:close/>
                </a:path>
              </a:pathLst>
            </a:custGeom>
            <a:solidFill>
              <a:srgbClr val="A989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BCA4262-20EC-49C2-8032-3101B3A2CE40}"/>
                </a:ext>
              </a:extLst>
            </p:cNvPr>
            <p:cNvSpPr/>
            <p:nvPr/>
          </p:nvSpPr>
          <p:spPr>
            <a:xfrm>
              <a:off x="11032567" y="4299996"/>
              <a:ext cx="76926" cy="41911"/>
            </a:xfrm>
            <a:custGeom>
              <a:avLst/>
              <a:gdLst>
                <a:gd name="connsiteX0" fmla="*/ 32456 w 76926"/>
                <a:gd name="connsiteY0" fmla="*/ 41347 h 41911"/>
                <a:gd name="connsiteX1" fmla="*/ 2400 w 76926"/>
                <a:gd name="connsiteY1" fmla="*/ 37681 h 41911"/>
                <a:gd name="connsiteX2" fmla="*/ 14862 w 76926"/>
                <a:gd name="connsiteY2" fmla="*/ 16056 h 41911"/>
                <a:gd name="connsiteX3" fmla="*/ 47484 w 76926"/>
                <a:gd name="connsiteY3" fmla="*/ 2860 h 41911"/>
                <a:gd name="connsiteX4" fmla="*/ 75341 w 76926"/>
                <a:gd name="connsiteY4" fmla="*/ 12390 h 41911"/>
                <a:gd name="connsiteX5" fmla="*/ 61779 w 76926"/>
                <a:gd name="connsiteY5" fmla="*/ 36948 h 41911"/>
                <a:gd name="connsiteX6" fmla="*/ 32456 w 76926"/>
                <a:gd name="connsiteY6" fmla="*/ 41347 h 4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26" h="41911">
                  <a:moveTo>
                    <a:pt x="32456" y="41347"/>
                  </a:moveTo>
                  <a:cubicBezTo>
                    <a:pt x="22559" y="40247"/>
                    <a:pt x="12296" y="38781"/>
                    <a:pt x="2400" y="37681"/>
                  </a:cubicBezTo>
                  <a:cubicBezTo>
                    <a:pt x="-4931" y="24119"/>
                    <a:pt x="6065" y="18988"/>
                    <a:pt x="14862" y="16056"/>
                  </a:cubicBezTo>
                  <a:cubicBezTo>
                    <a:pt x="26225" y="12390"/>
                    <a:pt x="36854" y="8358"/>
                    <a:pt x="47484" y="2860"/>
                  </a:cubicBezTo>
                  <a:cubicBezTo>
                    <a:pt x="60313" y="-3738"/>
                    <a:pt x="70576" y="1761"/>
                    <a:pt x="75341" y="12390"/>
                  </a:cubicBezTo>
                  <a:cubicBezTo>
                    <a:pt x="80472" y="24119"/>
                    <a:pt x="72408" y="32916"/>
                    <a:pt x="61779" y="36948"/>
                  </a:cubicBezTo>
                  <a:cubicBezTo>
                    <a:pt x="52615" y="40247"/>
                    <a:pt x="42719" y="43179"/>
                    <a:pt x="32456" y="41347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CBE501D-8EE8-41C6-973C-18150BBEFC3C}"/>
                </a:ext>
              </a:extLst>
            </p:cNvPr>
            <p:cNvSpPr/>
            <p:nvPr/>
          </p:nvSpPr>
          <p:spPr>
            <a:xfrm>
              <a:off x="11138153" y="4299396"/>
              <a:ext cx="54424" cy="60273"/>
            </a:xfrm>
            <a:custGeom>
              <a:avLst/>
              <a:gdLst>
                <a:gd name="connsiteX0" fmla="*/ 54425 w 54424"/>
                <a:gd name="connsiteY0" fmla="*/ 53309 h 60273"/>
                <a:gd name="connsiteX1" fmla="*/ 49660 w 54424"/>
                <a:gd name="connsiteY1" fmla="*/ 58807 h 60273"/>
                <a:gd name="connsiteX2" fmla="*/ 6408 w 54424"/>
                <a:gd name="connsiteY2" fmla="*/ 44146 h 60273"/>
                <a:gd name="connsiteX3" fmla="*/ 9707 w 54424"/>
                <a:gd name="connsiteY3" fmla="*/ 6026 h 60273"/>
                <a:gd name="connsiteX4" fmla="*/ 36098 w 54424"/>
                <a:gd name="connsiteY4" fmla="*/ 15189 h 60273"/>
                <a:gd name="connsiteX5" fmla="*/ 49660 w 54424"/>
                <a:gd name="connsiteY5" fmla="*/ 44879 h 60273"/>
                <a:gd name="connsiteX6" fmla="*/ 54425 w 54424"/>
                <a:gd name="connsiteY6" fmla="*/ 53309 h 6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24" h="60273">
                  <a:moveTo>
                    <a:pt x="54425" y="53309"/>
                  </a:moveTo>
                  <a:cubicBezTo>
                    <a:pt x="52959" y="55509"/>
                    <a:pt x="51492" y="57708"/>
                    <a:pt x="49660" y="58807"/>
                  </a:cubicBezTo>
                  <a:cubicBezTo>
                    <a:pt x="41596" y="63939"/>
                    <a:pt x="14472" y="54775"/>
                    <a:pt x="6408" y="44146"/>
                  </a:cubicBezTo>
                  <a:cubicBezTo>
                    <a:pt x="-3122" y="31683"/>
                    <a:pt x="-2022" y="16289"/>
                    <a:pt x="9707" y="6026"/>
                  </a:cubicBezTo>
                  <a:cubicBezTo>
                    <a:pt x="21803" y="-4604"/>
                    <a:pt x="32799" y="-938"/>
                    <a:pt x="36098" y="15189"/>
                  </a:cubicBezTo>
                  <a:cubicBezTo>
                    <a:pt x="38297" y="26185"/>
                    <a:pt x="40130" y="37182"/>
                    <a:pt x="49660" y="44879"/>
                  </a:cubicBezTo>
                  <a:cubicBezTo>
                    <a:pt x="51859" y="46712"/>
                    <a:pt x="52592" y="50010"/>
                    <a:pt x="54425" y="53309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EA09CFC8-9AAD-48F4-8FF9-337E1E615158}"/>
                </a:ext>
              </a:extLst>
            </p:cNvPr>
            <p:cNvSpPr/>
            <p:nvPr/>
          </p:nvSpPr>
          <p:spPr>
            <a:xfrm>
              <a:off x="10788730" y="4391936"/>
              <a:ext cx="72336" cy="67233"/>
            </a:xfrm>
            <a:custGeom>
              <a:avLst/>
              <a:gdLst>
                <a:gd name="connsiteX0" fmla="*/ 31811 w 72336"/>
                <a:gd name="connsiteY0" fmla="*/ 17583 h 67233"/>
                <a:gd name="connsiteX1" fmla="*/ 39875 w 72336"/>
                <a:gd name="connsiteY1" fmla="*/ 20516 h 67233"/>
                <a:gd name="connsiteX2" fmla="*/ 52337 w 72336"/>
                <a:gd name="connsiteY2" fmla="*/ 22715 h 67233"/>
                <a:gd name="connsiteX3" fmla="*/ 68465 w 72336"/>
                <a:gd name="connsiteY3" fmla="*/ 45074 h 67233"/>
                <a:gd name="connsiteX4" fmla="*/ 69565 w 72336"/>
                <a:gd name="connsiteY4" fmla="*/ 61934 h 67233"/>
                <a:gd name="connsiteX5" fmla="*/ 55636 w 72336"/>
                <a:gd name="connsiteY5" fmla="*/ 64500 h 67233"/>
                <a:gd name="connsiteX6" fmla="*/ 50505 w 72336"/>
                <a:gd name="connsiteY6" fmla="*/ 63034 h 67233"/>
                <a:gd name="connsiteX7" fmla="*/ 15317 w 72336"/>
                <a:gd name="connsiteY7" fmla="*/ 43974 h 67233"/>
                <a:gd name="connsiteX8" fmla="*/ 6154 w 72336"/>
                <a:gd name="connsiteY8" fmla="*/ 23081 h 67233"/>
                <a:gd name="connsiteX9" fmla="*/ 5787 w 72336"/>
                <a:gd name="connsiteY9" fmla="*/ 3655 h 67233"/>
                <a:gd name="connsiteX10" fmla="*/ 28512 w 72336"/>
                <a:gd name="connsiteY10" fmla="*/ 13918 h 67233"/>
                <a:gd name="connsiteX11" fmla="*/ 31811 w 72336"/>
                <a:gd name="connsiteY11" fmla="*/ 17583 h 6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336" h="67233">
                  <a:moveTo>
                    <a:pt x="31811" y="17583"/>
                  </a:moveTo>
                  <a:cubicBezTo>
                    <a:pt x="33277" y="21249"/>
                    <a:pt x="36576" y="21249"/>
                    <a:pt x="39875" y="20516"/>
                  </a:cubicBezTo>
                  <a:cubicBezTo>
                    <a:pt x="44640" y="17217"/>
                    <a:pt x="48672" y="20149"/>
                    <a:pt x="52337" y="22715"/>
                  </a:cubicBezTo>
                  <a:cubicBezTo>
                    <a:pt x="57469" y="30046"/>
                    <a:pt x="59668" y="39576"/>
                    <a:pt x="68465" y="45074"/>
                  </a:cubicBezTo>
                  <a:cubicBezTo>
                    <a:pt x="74696" y="49106"/>
                    <a:pt x="72130" y="56436"/>
                    <a:pt x="69565" y="61934"/>
                  </a:cubicBezTo>
                  <a:cubicBezTo>
                    <a:pt x="66266" y="68899"/>
                    <a:pt x="61134" y="68166"/>
                    <a:pt x="55636" y="64500"/>
                  </a:cubicBezTo>
                  <a:cubicBezTo>
                    <a:pt x="54170" y="63401"/>
                    <a:pt x="51971" y="62301"/>
                    <a:pt x="50505" y="63034"/>
                  </a:cubicBezTo>
                  <a:cubicBezTo>
                    <a:pt x="32178" y="68899"/>
                    <a:pt x="23747" y="56803"/>
                    <a:pt x="15317" y="43974"/>
                  </a:cubicBezTo>
                  <a:cubicBezTo>
                    <a:pt x="12385" y="37010"/>
                    <a:pt x="11285" y="29312"/>
                    <a:pt x="6154" y="23081"/>
                  </a:cubicBezTo>
                  <a:cubicBezTo>
                    <a:pt x="1022" y="16484"/>
                    <a:pt x="-4476" y="10986"/>
                    <a:pt x="5787" y="3655"/>
                  </a:cubicBezTo>
                  <a:cubicBezTo>
                    <a:pt x="20449" y="-6975"/>
                    <a:pt x="21915" y="8420"/>
                    <a:pt x="28512" y="13918"/>
                  </a:cubicBezTo>
                  <a:cubicBezTo>
                    <a:pt x="29979" y="15017"/>
                    <a:pt x="31078" y="16117"/>
                    <a:pt x="31811" y="17583"/>
                  </a:cubicBezTo>
                  <a:close/>
                </a:path>
              </a:pathLst>
            </a:custGeom>
            <a:solidFill>
              <a:srgbClr val="714D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81CA61EE-13C8-48F3-8076-AF92DB7DF55D}"/>
                </a:ext>
              </a:extLst>
            </p:cNvPr>
            <p:cNvSpPr/>
            <p:nvPr/>
          </p:nvSpPr>
          <p:spPr>
            <a:xfrm>
              <a:off x="10745792" y="4379092"/>
              <a:ext cx="78203" cy="43787"/>
            </a:xfrm>
            <a:custGeom>
              <a:avLst/>
              <a:gdLst>
                <a:gd name="connsiteX0" fmla="*/ 71816 w 78203"/>
                <a:gd name="connsiteY0" fmla="*/ 29694 h 43787"/>
                <a:gd name="connsiteX1" fmla="*/ 59721 w 78203"/>
                <a:gd name="connsiteY1" fmla="*/ 26029 h 43787"/>
                <a:gd name="connsiteX2" fmla="*/ 59354 w 78203"/>
                <a:gd name="connsiteY2" fmla="*/ 15765 h 43787"/>
                <a:gd name="connsiteX3" fmla="*/ 46159 w 78203"/>
                <a:gd name="connsiteY3" fmla="*/ 23463 h 43787"/>
                <a:gd name="connsiteX4" fmla="*/ 52756 w 78203"/>
                <a:gd name="connsiteY4" fmla="*/ 32993 h 43787"/>
                <a:gd name="connsiteX5" fmla="*/ 22334 w 78203"/>
                <a:gd name="connsiteY5" fmla="*/ 37758 h 43787"/>
                <a:gd name="connsiteX6" fmla="*/ 3640 w 78203"/>
                <a:gd name="connsiteY6" fmla="*/ 16865 h 43787"/>
                <a:gd name="connsiteX7" fmla="*/ 708 w 78203"/>
                <a:gd name="connsiteY7" fmla="*/ 5136 h 43787"/>
                <a:gd name="connsiteX8" fmla="*/ 13170 w 78203"/>
                <a:gd name="connsiteY8" fmla="*/ 737 h 43787"/>
                <a:gd name="connsiteX9" fmla="*/ 45426 w 78203"/>
                <a:gd name="connsiteY9" fmla="*/ 8801 h 43787"/>
                <a:gd name="connsiteX10" fmla="*/ 71083 w 78203"/>
                <a:gd name="connsiteY10" fmla="*/ 8435 h 43787"/>
                <a:gd name="connsiteX11" fmla="*/ 71816 w 78203"/>
                <a:gd name="connsiteY11" fmla="*/ 29694 h 4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203" h="43787">
                  <a:moveTo>
                    <a:pt x="71816" y="29694"/>
                  </a:moveTo>
                  <a:cubicBezTo>
                    <a:pt x="67785" y="28594"/>
                    <a:pt x="61553" y="32993"/>
                    <a:pt x="59721" y="26029"/>
                  </a:cubicBezTo>
                  <a:cubicBezTo>
                    <a:pt x="58988" y="22730"/>
                    <a:pt x="67418" y="18331"/>
                    <a:pt x="59354" y="15765"/>
                  </a:cubicBezTo>
                  <a:cubicBezTo>
                    <a:pt x="53856" y="13933"/>
                    <a:pt x="48725" y="19797"/>
                    <a:pt x="46159" y="23463"/>
                  </a:cubicBezTo>
                  <a:cubicBezTo>
                    <a:pt x="42860" y="28228"/>
                    <a:pt x="50557" y="29327"/>
                    <a:pt x="52756" y="32993"/>
                  </a:cubicBezTo>
                  <a:cubicBezTo>
                    <a:pt x="43960" y="44355"/>
                    <a:pt x="34429" y="48021"/>
                    <a:pt x="22334" y="37758"/>
                  </a:cubicBezTo>
                  <a:cubicBezTo>
                    <a:pt x="16103" y="30794"/>
                    <a:pt x="10238" y="23463"/>
                    <a:pt x="3640" y="16865"/>
                  </a:cubicBezTo>
                  <a:cubicBezTo>
                    <a:pt x="-25" y="13200"/>
                    <a:pt x="-758" y="9534"/>
                    <a:pt x="708" y="5136"/>
                  </a:cubicBezTo>
                  <a:cubicBezTo>
                    <a:pt x="2907" y="-1095"/>
                    <a:pt x="8772" y="-362"/>
                    <a:pt x="13170" y="737"/>
                  </a:cubicBezTo>
                  <a:cubicBezTo>
                    <a:pt x="24166" y="2937"/>
                    <a:pt x="35163" y="5136"/>
                    <a:pt x="45426" y="8801"/>
                  </a:cubicBezTo>
                  <a:cubicBezTo>
                    <a:pt x="54223" y="12100"/>
                    <a:pt x="62286" y="10634"/>
                    <a:pt x="71083" y="8435"/>
                  </a:cubicBezTo>
                  <a:cubicBezTo>
                    <a:pt x="84279" y="15032"/>
                    <a:pt x="75848" y="22363"/>
                    <a:pt x="71816" y="29694"/>
                  </a:cubicBezTo>
                  <a:close/>
                </a:path>
              </a:pathLst>
            </a:custGeom>
            <a:solidFill>
              <a:srgbClr val="9171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DE60111-611B-4449-A539-F24FB9E960F6}"/>
                </a:ext>
              </a:extLst>
            </p:cNvPr>
            <p:cNvSpPr/>
            <p:nvPr/>
          </p:nvSpPr>
          <p:spPr>
            <a:xfrm>
              <a:off x="10738803" y="4411718"/>
              <a:ext cx="67178" cy="38462"/>
            </a:xfrm>
            <a:custGeom>
              <a:avLst/>
              <a:gdLst>
                <a:gd name="connsiteX0" fmla="*/ 29690 w 67178"/>
                <a:gd name="connsiteY0" fmla="*/ 4765 h 38462"/>
                <a:gd name="connsiteX1" fmla="*/ 60112 w 67178"/>
                <a:gd name="connsiteY1" fmla="*/ 0 h 38462"/>
                <a:gd name="connsiteX2" fmla="*/ 67077 w 67178"/>
                <a:gd name="connsiteY2" fmla="*/ 23458 h 38462"/>
                <a:gd name="connsiteX3" fmla="*/ 18693 w 67178"/>
                <a:gd name="connsiteY3" fmla="*/ 34455 h 38462"/>
                <a:gd name="connsiteX4" fmla="*/ 0 w 67178"/>
                <a:gd name="connsiteY4" fmla="*/ 27124 h 38462"/>
                <a:gd name="connsiteX5" fmla="*/ 29690 w 67178"/>
                <a:gd name="connsiteY5" fmla="*/ 4765 h 3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78" h="38462">
                  <a:moveTo>
                    <a:pt x="29690" y="4765"/>
                  </a:moveTo>
                  <a:cubicBezTo>
                    <a:pt x="41052" y="12096"/>
                    <a:pt x="49849" y="733"/>
                    <a:pt x="60112" y="0"/>
                  </a:cubicBezTo>
                  <a:cubicBezTo>
                    <a:pt x="64511" y="7331"/>
                    <a:pt x="67810" y="14662"/>
                    <a:pt x="67077" y="23458"/>
                  </a:cubicBezTo>
                  <a:cubicBezTo>
                    <a:pt x="45084" y="39586"/>
                    <a:pt x="35921" y="41785"/>
                    <a:pt x="18693" y="34455"/>
                  </a:cubicBezTo>
                  <a:cubicBezTo>
                    <a:pt x="12462" y="31889"/>
                    <a:pt x="5132" y="32255"/>
                    <a:pt x="0" y="27124"/>
                  </a:cubicBezTo>
                  <a:cubicBezTo>
                    <a:pt x="9163" y="19427"/>
                    <a:pt x="28957" y="24925"/>
                    <a:pt x="29690" y="4765"/>
                  </a:cubicBezTo>
                  <a:close/>
                </a:path>
              </a:pathLst>
            </a:custGeom>
            <a:solidFill>
              <a:srgbClr val="CEC1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BA5833D4-0F7D-4D01-AD1C-0CC0FB264876}"/>
                </a:ext>
              </a:extLst>
            </p:cNvPr>
            <p:cNvSpPr/>
            <p:nvPr/>
          </p:nvSpPr>
          <p:spPr>
            <a:xfrm>
              <a:off x="10654464" y="4446539"/>
              <a:ext cx="61584" cy="34088"/>
            </a:xfrm>
            <a:custGeom>
              <a:avLst/>
              <a:gdLst>
                <a:gd name="connsiteX0" fmla="*/ 60514 w 61584"/>
                <a:gd name="connsiteY0" fmla="*/ 0 h 34088"/>
                <a:gd name="connsiteX1" fmla="*/ 55749 w 61584"/>
                <a:gd name="connsiteY1" fmla="*/ 11363 h 34088"/>
                <a:gd name="connsiteX2" fmla="*/ 45852 w 61584"/>
                <a:gd name="connsiteY2" fmla="*/ 26024 h 34088"/>
                <a:gd name="connsiteX3" fmla="*/ 34123 w 61584"/>
                <a:gd name="connsiteY3" fmla="*/ 33355 h 34088"/>
                <a:gd name="connsiteX4" fmla="*/ 4800 w 61584"/>
                <a:gd name="connsiteY4" fmla="*/ 34088 h 34088"/>
                <a:gd name="connsiteX5" fmla="*/ 17629 w 61584"/>
                <a:gd name="connsiteY5" fmla="*/ 15395 h 34088"/>
                <a:gd name="connsiteX6" fmla="*/ 53550 w 61584"/>
                <a:gd name="connsiteY6" fmla="*/ 0 h 34088"/>
                <a:gd name="connsiteX7" fmla="*/ 60514 w 61584"/>
                <a:gd name="connsiteY7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584" h="34088">
                  <a:moveTo>
                    <a:pt x="60514" y="0"/>
                  </a:moveTo>
                  <a:cubicBezTo>
                    <a:pt x="61980" y="5132"/>
                    <a:pt x="63080" y="9163"/>
                    <a:pt x="55749" y="11363"/>
                  </a:cubicBezTo>
                  <a:cubicBezTo>
                    <a:pt x="49151" y="13195"/>
                    <a:pt x="41821" y="14295"/>
                    <a:pt x="45852" y="26024"/>
                  </a:cubicBezTo>
                  <a:cubicBezTo>
                    <a:pt x="48052" y="31889"/>
                    <a:pt x="39255" y="34088"/>
                    <a:pt x="34123" y="33355"/>
                  </a:cubicBezTo>
                  <a:cubicBezTo>
                    <a:pt x="24227" y="31889"/>
                    <a:pt x="14697" y="34088"/>
                    <a:pt x="4800" y="34088"/>
                  </a:cubicBezTo>
                  <a:cubicBezTo>
                    <a:pt x="-3264" y="14295"/>
                    <a:pt x="-2531" y="12829"/>
                    <a:pt x="17629" y="15395"/>
                  </a:cubicBezTo>
                  <a:cubicBezTo>
                    <a:pt x="32657" y="17227"/>
                    <a:pt x="44020" y="10630"/>
                    <a:pt x="53550" y="0"/>
                  </a:cubicBezTo>
                  <a:cubicBezTo>
                    <a:pt x="55749" y="4032"/>
                    <a:pt x="58315" y="733"/>
                    <a:pt x="60514" y="0"/>
                  </a:cubicBezTo>
                  <a:close/>
                </a:path>
              </a:pathLst>
            </a:custGeom>
            <a:solidFill>
              <a:srgbClr val="D8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9DD07BF-BB54-44BE-8D3E-7B2EC35AB6B4}"/>
                </a:ext>
              </a:extLst>
            </p:cNvPr>
            <p:cNvSpPr/>
            <p:nvPr/>
          </p:nvSpPr>
          <p:spPr>
            <a:xfrm>
              <a:off x="10892019" y="4255198"/>
              <a:ext cx="56811" cy="39411"/>
            </a:xfrm>
            <a:custGeom>
              <a:avLst/>
              <a:gdLst>
                <a:gd name="connsiteX0" fmla="*/ 56811 w 56811"/>
                <a:gd name="connsiteY0" fmla="*/ 30065 h 39411"/>
                <a:gd name="connsiteX1" fmla="*/ 37751 w 56811"/>
                <a:gd name="connsiteY1" fmla="*/ 33363 h 39411"/>
                <a:gd name="connsiteX2" fmla="*/ 15392 w 56811"/>
                <a:gd name="connsiteY2" fmla="*/ 30065 h 39411"/>
                <a:gd name="connsiteX3" fmla="*/ 731 w 56811"/>
                <a:gd name="connsiteY3" fmla="*/ 37762 h 39411"/>
                <a:gd name="connsiteX4" fmla="*/ 8061 w 56811"/>
                <a:gd name="connsiteY4" fmla="*/ 5873 h 39411"/>
                <a:gd name="connsiteX5" fmla="*/ 26388 w 56811"/>
                <a:gd name="connsiteY5" fmla="*/ 3674 h 39411"/>
                <a:gd name="connsiteX6" fmla="*/ 43616 w 56811"/>
                <a:gd name="connsiteY6" fmla="*/ 20901 h 39411"/>
                <a:gd name="connsiteX7" fmla="*/ 56811 w 56811"/>
                <a:gd name="connsiteY7" fmla="*/ 30065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811" h="39411">
                  <a:moveTo>
                    <a:pt x="56811" y="30065"/>
                  </a:moveTo>
                  <a:cubicBezTo>
                    <a:pt x="51313" y="36296"/>
                    <a:pt x="44349" y="33730"/>
                    <a:pt x="37751" y="33363"/>
                  </a:cubicBezTo>
                  <a:cubicBezTo>
                    <a:pt x="31153" y="26033"/>
                    <a:pt x="22723" y="32630"/>
                    <a:pt x="15392" y="30065"/>
                  </a:cubicBezTo>
                  <a:cubicBezTo>
                    <a:pt x="8428" y="28965"/>
                    <a:pt x="10627" y="44360"/>
                    <a:pt x="731" y="37762"/>
                  </a:cubicBezTo>
                  <a:cubicBezTo>
                    <a:pt x="-2202" y="26033"/>
                    <a:pt x="4396" y="16136"/>
                    <a:pt x="8061" y="5873"/>
                  </a:cubicBezTo>
                  <a:cubicBezTo>
                    <a:pt x="12093" y="-6956"/>
                    <a:pt x="20524" y="5507"/>
                    <a:pt x="26388" y="3674"/>
                  </a:cubicBezTo>
                  <a:cubicBezTo>
                    <a:pt x="33353" y="8072"/>
                    <a:pt x="41783" y="10638"/>
                    <a:pt x="43616" y="20901"/>
                  </a:cubicBezTo>
                  <a:cubicBezTo>
                    <a:pt x="44715" y="26399"/>
                    <a:pt x="50580" y="29698"/>
                    <a:pt x="56811" y="30065"/>
                  </a:cubicBezTo>
                  <a:close/>
                </a:path>
              </a:pathLst>
            </a:custGeom>
            <a:solidFill>
              <a:srgbClr val="D0B8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312C42-2487-485F-B4A3-7C62AFD35C54}"/>
                </a:ext>
              </a:extLst>
            </p:cNvPr>
            <p:cNvSpPr/>
            <p:nvPr/>
          </p:nvSpPr>
          <p:spPr>
            <a:xfrm>
              <a:off x="10828239" y="4401605"/>
              <a:ext cx="71108" cy="22494"/>
            </a:xfrm>
            <a:custGeom>
              <a:avLst/>
              <a:gdLst>
                <a:gd name="connsiteX0" fmla="*/ 11363 w 71108"/>
                <a:gd name="connsiteY0" fmla="*/ 15245 h 22494"/>
                <a:gd name="connsiteX1" fmla="*/ 0 w 71108"/>
                <a:gd name="connsiteY1" fmla="*/ 11213 h 22494"/>
                <a:gd name="connsiteX2" fmla="*/ 33722 w 71108"/>
                <a:gd name="connsiteY2" fmla="*/ 217 h 22494"/>
                <a:gd name="connsiteX3" fmla="*/ 35554 w 71108"/>
                <a:gd name="connsiteY3" fmla="*/ 6081 h 22494"/>
                <a:gd name="connsiteX4" fmla="*/ 71108 w 71108"/>
                <a:gd name="connsiteY4" fmla="*/ 14878 h 22494"/>
                <a:gd name="connsiteX5" fmla="*/ 11363 w 71108"/>
                <a:gd name="connsiteY5" fmla="*/ 15245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08" h="22494">
                  <a:moveTo>
                    <a:pt x="11363" y="15245"/>
                  </a:moveTo>
                  <a:cubicBezTo>
                    <a:pt x="7697" y="13779"/>
                    <a:pt x="4032" y="12312"/>
                    <a:pt x="0" y="11213"/>
                  </a:cubicBezTo>
                  <a:cubicBezTo>
                    <a:pt x="10630" y="4982"/>
                    <a:pt x="20893" y="-1250"/>
                    <a:pt x="33722" y="217"/>
                  </a:cubicBezTo>
                  <a:cubicBezTo>
                    <a:pt x="33722" y="2416"/>
                    <a:pt x="30056" y="7914"/>
                    <a:pt x="35554" y="6081"/>
                  </a:cubicBezTo>
                  <a:cubicBezTo>
                    <a:pt x="49849" y="1683"/>
                    <a:pt x="60479" y="7181"/>
                    <a:pt x="71108" y="14878"/>
                  </a:cubicBezTo>
                  <a:cubicBezTo>
                    <a:pt x="51682" y="24408"/>
                    <a:pt x="31522" y="25508"/>
                    <a:pt x="11363" y="15245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F34CBA82-086D-40E7-A87C-D5F413F677A3}"/>
                </a:ext>
              </a:extLst>
            </p:cNvPr>
            <p:cNvSpPr/>
            <p:nvPr/>
          </p:nvSpPr>
          <p:spPr>
            <a:xfrm>
              <a:off x="10952312" y="4202791"/>
              <a:ext cx="28773" cy="51315"/>
            </a:xfrm>
            <a:custGeom>
              <a:avLst/>
              <a:gdLst>
                <a:gd name="connsiteX0" fmla="*/ 22909 w 28773"/>
                <a:gd name="connsiteY0" fmla="*/ 0 h 51315"/>
                <a:gd name="connsiteX1" fmla="*/ 28773 w 28773"/>
                <a:gd name="connsiteY1" fmla="*/ 2932 h 51315"/>
                <a:gd name="connsiteX2" fmla="*/ 3116 w 28773"/>
                <a:gd name="connsiteY2" fmla="*/ 51315 h 51315"/>
                <a:gd name="connsiteX3" fmla="*/ 183 w 28773"/>
                <a:gd name="connsiteY3" fmla="*/ 33355 h 51315"/>
                <a:gd name="connsiteX4" fmla="*/ 22909 w 28773"/>
                <a:gd name="connsiteY4" fmla="*/ 0 h 5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73" h="51315">
                  <a:moveTo>
                    <a:pt x="22909" y="0"/>
                  </a:moveTo>
                  <a:cubicBezTo>
                    <a:pt x="25108" y="1100"/>
                    <a:pt x="28773" y="2932"/>
                    <a:pt x="28773" y="2932"/>
                  </a:cubicBezTo>
                  <a:cubicBezTo>
                    <a:pt x="21809" y="19793"/>
                    <a:pt x="16678" y="37387"/>
                    <a:pt x="3116" y="51315"/>
                  </a:cubicBezTo>
                  <a:cubicBezTo>
                    <a:pt x="-2016" y="44718"/>
                    <a:pt x="916" y="38853"/>
                    <a:pt x="183" y="33355"/>
                  </a:cubicBezTo>
                  <a:cubicBezTo>
                    <a:pt x="10813" y="24558"/>
                    <a:pt x="6781" y="5498"/>
                    <a:pt x="22909" y="0"/>
                  </a:cubicBezTo>
                  <a:close/>
                </a:path>
              </a:pathLst>
            </a:custGeom>
            <a:solidFill>
              <a:srgbClr val="D1BFB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FD74283C-0C2D-4114-8DBB-579B2B0F1FEF}"/>
                </a:ext>
              </a:extLst>
            </p:cNvPr>
            <p:cNvSpPr/>
            <p:nvPr/>
          </p:nvSpPr>
          <p:spPr>
            <a:xfrm>
              <a:off x="10912176" y="4206591"/>
              <a:ext cx="24774" cy="36519"/>
            </a:xfrm>
            <a:custGeom>
              <a:avLst/>
              <a:gdLst>
                <a:gd name="connsiteX0" fmla="*/ 0 w 24774"/>
                <a:gd name="connsiteY0" fmla="*/ 36519 h 36519"/>
                <a:gd name="connsiteX1" fmla="*/ 13195 w 24774"/>
                <a:gd name="connsiteY1" fmla="*/ 2431 h 36519"/>
                <a:gd name="connsiteX2" fmla="*/ 21626 w 24774"/>
                <a:gd name="connsiteY2" fmla="*/ 598 h 36519"/>
                <a:gd name="connsiteX3" fmla="*/ 24192 w 24774"/>
                <a:gd name="connsiteY3" fmla="*/ 6830 h 36519"/>
                <a:gd name="connsiteX4" fmla="*/ 0 w 24774"/>
                <a:gd name="connsiteY4" fmla="*/ 36519 h 3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74" h="36519">
                  <a:moveTo>
                    <a:pt x="0" y="36519"/>
                  </a:moveTo>
                  <a:cubicBezTo>
                    <a:pt x="367" y="22591"/>
                    <a:pt x="2199" y="10862"/>
                    <a:pt x="13195" y="2431"/>
                  </a:cubicBezTo>
                  <a:cubicBezTo>
                    <a:pt x="15761" y="598"/>
                    <a:pt x="18693" y="-868"/>
                    <a:pt x="21626" y="598"/>
                  </a:cubicBezTo>
                  <a:cubicBezTo>
                    <a:pt x="24192" y="1698"/>
                    <a:pt x="25658" y="4630"/>
                    <a:pt x="24192" y="6830"/>
                  </a:cubicBezTo>
                  <a:cubicBezTo>
                    <a:pt x="17227" y="16726"/>
                    <a:pt x="16128" y="31388"/>
                    <a:pt x="0" y="36519"/>
                  </a:cubicBezTo>
                  <a:close/>
                </a:path>
              </a:pathLst>
            </a:custGeom>
            <a:solidFill>
              <a:srgbClr val="FEFEF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40F4468-C153-422C-A1AF-4C5F0B84D3FC}"/>
                </a:ext>
              </a:extLst>
            </p:cNvPr>
            <p:cNvSpPr/>
            <p:nvPr/>
          </p:nvSpPr>
          <p:spPr>
            <a:xfrm>
              <a:off x="10978519" y="4300290"/>
              <a:ext cx="44717" cy="33721"/>
            </a:xfrm>
            <a:custGeom>
              <a:avLst/>
              <a:gdLst>
                <a:gd name="connsiteX0" fmla="*/ 0 w 44717"/>
                <a:gd name="connsiteY0" fmla="*/ 33722 h 33721"/>
                <a:gd name="connsiteX1" fmla="*/ 733 w 44717"/>
                <a:gd name="connsiteY1" fmla="*/ 26757 h 33721"/>
                <a:gd name="connsiteX2" fmla="*/ 44718 w 44717"/>
                <a:gd name="connsiteY2" fmla="*/ 0 h 33721"/>
                <a:gd name="connsiteX3" fmla="*/ 0 w 44717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17" h="33721">
                  <a:moveTo>
                    <a:pt x="0" y="33722"/>
                  </a:moveTo>
                  <a:cubicBezTo>
                    <a:pt x="367" y="31156"/>
                    <a:pt x="367" y="26757"/>
                    <a:pt x="733" y="26757"/>
                  </a:cubicBezTo>
                  <a:cubicBezTo>
                    <a:pt x="19793" y="24925"/>
                    <a:pt x="29690" y="8064"/>
                    <a:pt x="44718" y="0"/>
                  </a:cubicBezTo>
                  <a:cubicBezTo>
                    <a:pt x="39220" y="22725"/>
                    <a:pt x="20160" y="28957"/>
                    <a:pt x="0" y="33722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DC4CB47-403B-466A-8DE3-01F5679B2A63}"/>
                </a:ext>
              </a:extLst>
            </p:cNvPr>
            <p:cNvSpPr/>
            <p:nvPr/>
          </p:nvSpPr>
          <p:spPr>
            <a:xfrm>
              <a:off x="11185247" y="4274703"/>
              <a:ext cx="20365" cy="18256"/>
            </a:xfrm>
            <a:custGeom>
              <a:avLst/>
              <a:gdLst>
                <a:gd name="connsiteX0" fmla="*/ 367 w 20365"/>
                <a:gd name="connsiteY0" fmla="*/ 17523 h 18256"/>
                <a:gd name="connsiteX1" fmla="*/ 0 w 20365"/>
                <a:gd name="connsiteY1" fmla="*/ 6527 h 18256"/>
                <a:gd name="connsiteX2" fmla="*/ 15395 w 20365"/>
                <a:gd name="connsiteY2" fmla="*/ 1029 h 18256"/>
                <a:gd name="connsiteX3" fmla="*/ 18693 w 20365"/>
                <a:gd name="connsiteY3" fmla="*/ 10193 h 18256"/>
                <a:gd name="connsiteX4" fmla="*/ 10630 w 20365"/>
                <a:gd name="connsiteY4" fmla="*/ 18256 h 18256"/>
                <a:gd name="connsiteX5" fmla="*/ 367 w 20365"/>
                <a:gd name="connsiteY5" fmla="*/ 17523 h 1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5" h="18256">
                  <a:moveTo>
                    <a:pt x="367" y="17523"/>
                  </a:moveTo>
                  <a:cubicBezTo>
                    <a:pt x="367" y="13858"/>
                    <a:pt x="0" y="10193"/>
                    <a:pt x="0" y="6527"/>
                  </a:cubicBezTo>
                  <a:cubicBezTo>
                    <a:pt x="2566" y="-2636"/>
                    <a:pt x="9897" y="296"/>
                    <a:pt x="15395" y="1029"/>
                  </a:cubicBezTo>
                  <a:cubicBezTo>
                    <a:pt x="20160" y="1762"/>
                    <a:pt x="21992" y="5428"/>
                    <a:pt x="18693" y="10193"/>
                  </a:cubicBezTo>
                  <a:cubicBezTo>
                    <a:pt x="16128" y="12758"/>
                    <a:pt x="13562" y="15691"/>
                    <a:pt x="10630" y="18256"/>
                  </a:cubicBezTo>
                  <a:cubicBezTo>
                    <a:pt x="7331" y="18256"/>
                    <a:pt x="3665" y="17890"/>
                    <a:pt x="367" y="17523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9B1534AC-751B-4413-ACF8-C681FBB54620}"/>
                </a:ext>
              </a:extLst>
            </p:cNvPr>
            <p:cNvSpPr/>
            <p:nvPr/>
          </p:nvSpPr>
          <p:spPr>
            <a:xfrm>
              <a:off x="10817242" y="4383639"/>
              <a:ext cx="14117" cy="25880"/>
            </a:xfrm>
            <a:custGeom>
              <a:avLst/>
              <a:gdLst>
                <a:gd name="connsiteX0" fmla="*/ 367 w 14117"/>
                <a:gd name="connsiteY0" fmla="*/ 25147 h 25880"/>
                <a:gd name="connsiteX1" fmla="*/ 0 w 14117"/>
                <a:gd name="connsiteY1" fmla="*/ 3521 h 25880"/>
                <a:gd name="connsiteX2" fmla="*/ 10996 w 14117"/>
                <a:gd name="connsiteY2" fmla="*/ 7920 h 25880"/>
                <a:gd name="connsiteX3" fmla="*/ 10630 w 14117"/>
                <a:gd name="connsiteY3" fmla="*/ 18183 h 25880"/>
                <a:gd name="connsiteX4" fmla="*/ 3299 w 14117"/>
                <a:gd name="connsiteY4" fmla="*/ 25880 h 25880"/>
                <a:gd name="connsiteX5" fmla="*/ 367 w 14117"/>
                <a:gd name="connsiteY5" fmla="*/ 25147 h 2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7" h="25880">
                  <a:moveTo>
                    <a:pt x="367" y="25147"/>
                  </a:moveTo>
                  <a:cubicBezTo>
                    <a:pt x="1833" y="17816"/>
                    <a:pt x="5865" y="10852"/>
                    <a:pt x="0" y="3521"/>
                  </a:cubicBezTo>
                  <a:cubicBezTo>
                    <a:pt x="7697" y="-5642"/>
                    <a:pt x="7697" y="5721"/>
                    <a:pt x="10996" y="7920"/>
                  </a:cubicBezTo>
                  <a:cubicBezTo>
                    <a:pt x="14662" y="10852"/>
                    <a:pt x="15761" y="14517"/>
                    <a:pt x="10630" y="18183"/>
                  </a:cubicBezTo>
                  <a:cubicBezTo>
                    <a:pt x="7697" y="20016"/>
                    <a:pt x="5865" y="23314"/>
                    <a:pt x="3299" y="25880"/>
                  </a:cubicBezTo>
                  <a:cubicBezTo>
                    <a:pt x="2199" y="25880"/>
                    <a:pt x="1100" y="25880"/>
                    <a:pt x="367" y="25147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607F703F-D101-4B47-8AB8-EE87140A82A6}"/>
                </a:ext>
              </a:extLst>
            </p:cNvPr>
            <p:cNvSpPr/>
            <p:nvPr/>
          </p:nvSpPr>
          <p:spPr>
            <a:xfrm>
              <a:off x="12592022" y="5345999"/>
              <a:ext cx="85460" cy="790642"/>
            </a:xfrm>
            <a:custGeom>
              <a:avLst/>
              <a:gdLst>
                <a:gd name="connsiteX0" fmla="*/ 54248 w 85460"/>
                <a:gd name="connsiteY0" fmla="*/ 764993 h 790642"/>
                <a:gd name="connsiteX1" fmla="*/ 50582 w 85460"/>
                <a:gd name="connsiteY1" fmla="*/ 772690 h 790642"/>
                <a:gd name="connsiteX2" fmla="*/ 39586 w 85460"/>
                <a:gd name="connsiteY2" fmla="*/ 774156 h 790642"/>
                <a:gd name="connsiteX3" fmla="*/ 8797 w 85460"/>
                <a:gd name="connsiteY3" fmla="*/ 790284 h 790642"/>
                <a:gd name="connsiteX4" fmla="*/ 0 w 85460"/>
                <a:gd name="connsiteY4" fmla="*/ 778921 h 790642"/>
                <a:gd name="connsiteX5" fmla="*/ 10996 w 85460"/>
                <a:gd name="connsiteY5" fmla="*/ 675557 h 790642"/>
                <a:gd name="connsiteX6" fmla="*/ 15761 w 85460"/>
                <a:gd name="connsiteY6" fmla="*/ 620210 h 790642"/>
                <a:gd name="connsiteX7" fmla="*/ 27124 w 85460"/>
                <a:gd name="connsiteY7" fmla="*/ 585389 h 790642"/>
                <a:gd name="connsiteX8" fmla="*/ 30789 w 85460"/>
                <a:gd name="connsiteY8" fmla="*/ 554966 h 790642"/>
                <a:gd name="connsiteX9" fmla="*/ 25658 w 85460"/>
                <a:gd name="connsiteY9" fmla="*/ 514280 h 790642"/>
                <a:gd name="connsiteX10" fmla="*/ 31522 w 85460"/>
                <a:gd name="connsiteY10" fmla="*/ 411649 h 790642"/>
                <a:gd name="connsiteX11" fmla="*/ 24925 w 85460"/>
                <a:gd name="connsiteY11" fmla="*/ 370963 h 790642"/>
                <a:gd name="connsiteX12" fmla="*/ 12829 w 85460"/>
                <a:gd name="connsiteY12" fmla="*/ 352637 h 790642"/>
                <a:gd name="connsiteX13" fmla="*/ 15761 w 85460"/>
                <a:gd name="connsiteY13" fmla="*/ 340174 h 790642"/>
                <a:gd name="connsiteX14" fmla="*/ 26757 w 85460"/>
                <a:gd name="connsiteY14" fmla="*/ 314883 h 790642"/>
                <a:gd name="connsiteX15" fmla="*/ 42152 w 85460"/>
                <a:gd name="connsiteY15" fmla="*/ 256970 h 790642"/>
                <a:gd name="connsiteX16" fmla="*/ 34821 w 85460"/>
                <a:gd name="connsiteY16" fmla="*/ 236077 h 790642"/>
                <a:gd name="connsiteX17" fmla="*/ 38120 w 85460"/>
                <a:gd name="connsiteY17" fmla="*/ 217017 h 790642"/>
                <a:gd name="connsiteX18" fmla="*/ 45451 w 85460"/>
                <a:gd name="connsiteY18" fmla="*/ 172300 h 790642"/>
                <a:gd name="connsiteX19" fmla="*/ 43252 w 85460"/>
                <a:gd name="connsiteY19" fmla="*/ 149941 h 790642"/>
                <a:gd name="connsiteX20" fmla="*/ 49483 w 85460"/>
                <a:gd name="connsiteY20" fmla="*/ 126116 h 790642"/>
                <a:gd name="connsiteX21" fmla="*/ 37020 w 85460"/>
                <a:gd name="connsiteY21" fmla="*/ 66370 h 790642"/>
                <a:gd name="connsiteX22" fmla="*/ 37020 w 85460"/>
                <a:gd name="connsiteY22" fmla="*/ 53908 h 790642"/>
                <a:gd name="connsiteX23" fmla="*/ 32622 w 85460"/>
                <a:gd name="connsiteY23" fmla="*/ 16887 h 790642"/>
                <a:gd name="connsiteX24" fmla="*/ 42152 w 85460"/>
                <a:gd name="connsiteY24" fmla="*/ 393 h 790642"/>
                <a:gd name="connsiteX25" fmla="*/ 57180 w 85460"/>
                <a:gd name="connsiteY25" fmla="*/ 13955 h 790642"/>
                <a:gd name="connsiteX26" fmla="*/ 71475 w 85460"/>
                <a:gd name="connsiteY26" fmla="*/ 74800 h 790642"/>
                <a:gd name="connsiteX27" fmla="*/ 65610 w 85460"/>
                <a:gd name="connsiteY27" fmla="*/ 94227 h 790642"/>
                <a:gd name="connsiteX28" fmla="*/ 65977 w 85460"/>
                <a:gd name="connsiteY28" fmla="*/ 100825 h 790642"/>
                <a:gd name="connsiteX29" fmla="*/ 73308 w 85460"/>
                <a:gd name="connsiteY29" fmla="*/ 139311 h 790642"/>
                <a:gd name="connsiteX30" fmla="*/ 80272 w 85460"/>
                <a:gd name="connsiteY30" fmla="*/ 156172 h 790642"/>
                <a:gd name="connsiteX31" fmla="*/ 82838 w 85460"/>
                <a:gd name="connsiteY31" fmla="*/ 235344 h 790642"/>
                <a:gd name="connsiteX32" fmla="*/ 83937 w 85460"/>
                <a:gd name="connsiteY32" fmla="*/ 350437 h 790642"/>
                <a:gd name="connsiteX33" fmla="*/ 79172 w 85460"/>
                <a:gd name="connsiteY33" fmla="*/ 521611 h 790642"/>
                <a:gd name="connsiteX34" fmla="*/ 63044 w 85460"/>
                <a:gd name="connsiteY34" fmla="*/ 674824 h 790642"/>
                <a:gd name="connsiteX35" fmla="*/ 54248 w 85460"/>
                <a:gd name="connsiteY35" fmla="*/ 764993 h 79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460" h="790642">
                  <a:moveTo>
                    <a:pt x="54248" y="764993"/>
                  </a:moveTo>
                  <a:cubicBezTo>
                    <a:pt x="53148" y="767558"/>
                    <a:pt x="51682" y="770124"/>
                    <a:pt x="50582" y="772690"/>
                  </a:cubicBezTo>
                  <a:cubicBezTo>
                    <a:pt x="46550" y="769024"/>
                    <a:pt x="42152" y="766459"/>
                    <a:pt x="39586" y="774156"/>
                  </a:cubicBezTo>
                  <a:cubicBezTo>
                    <a:pt x="34821" y="789917"/>
                    <a:pt x="19793" y="786985"/>
                    <a:pt x="8797" y="790284"/>
                  </a:cubicBezTo>
                  <a:cubicBezTo>
                    <a:pt x="1100" y="792483"/>
                    <a:pt x="1833" y="784053"/>
                    <a:pt x="0" y="778921"/>
                  </a:cubicBezTo>
                  <a:cubicBezTo>
                    <a:pt x="1100" y="744100"/>
                    <a:pt x="7331" y="710012"/>
                    <a:pt x="10996" y="675557"/>
                  </a:cubicBezTo>
                  <a:cubicBezTo>
                    <a:pt x="12829" y="657230"/>
                    <a:pt x="18693" y="639270"/>
                    <a:pt x="15761" y="620210"/>
                  </a:cubicBezTo>
                  <a:cubicBezTo>
                    <a:pt x="13928" y="608114"/>
                    <a:pt x="20159" y="595652"/>
                    <a:pt x="27124" y="585389"/>
                  </a:cubicBezTo>
                  <a:cubicBezTo>
                    <a:pt x="33721" y="575859"/>
                    <a:pt x="34821" y="565596"/>
                    <a:pt x="30789" y="554966"/>
                  </a:cubicBezTo>
                  <a:cubicBezTo>
                    <a:pt x="25658" y="541771"/>
                    <a:pt x="24925" y="528209"/>
                    <a:pt x="25658" y="514280"/>
                  </a:cubicBezTo>
                  <a:cubicBezTo>
                    <a:pt x="27857" y="480192"/>
                    <a:pt x="29323" y="445737"/>
                    <a:pt x="31522" y="411649"/>
                  </a:cubicBezTo>
                  <a:cubicBezTo>
                    <a:pt x="32255" y="398087"/>
                    <a:pt x="41419" y="381960"/>
                    <a:pt x="24925" y="370963"/>
                  </a:cubicBezTo>
                  <a:cubicBezTo>
                    <a:pt x="17594" y="366932"/>
                    <a:pt x="17227" y="358135"/>
                    <a:pt x="12829" y="352637"/>
                  </a:cubicBezTo>
                  <a:cubicBezTo>
                    <a:pt x="8797" y="347505"/>
                    <a:pt x="10629" y="342373"/>
                    <a:pt x="15761" y="340174"/>
                  </a:cubicBezTo>
                  <a:cubicBezTo>
                    <a:pt x="27490" y="334676"/>
                    <a:pt x="26024" y="325146"/>
                    <a:pt x="26757" y="314883"/>
                  </a:cubicBezTo>
                  <a:cubicBezTo>
                    <a:pt x="27857" y="294724"/>
                    <a:pt x="26757" y="274197"/>
                    <a:pt x="42152" y="256970"/>
                  </a:cubicBezTo>
                  <a:cubicBezTo>
                    <a:pt x="48749" y="249639"/>
                    <a:pt x="40319" y="241942"/>
                    <a:pt x="34821" y="236077"/>
                  </a:cubicBezTo>
                  <a:cubicBezTo>
                    <a:pt x="27124" y="228013"/>
                    <a:pt x="28956" y="222149"/>
                    <a:pt x="38120" y="217017"/>
                  </a:cubicBezTo>
                  <a:cubicBezTo>
                    <a:pt x="48749" y="210786"/>
                    <a:pt x="54614" y="180363"/>
                    <a:pt x="45451" y="172300"/>
                  </a:cubicBezTo>
                  <a:cubicBezTo>
                    <a:pt x="36287" y="164236"/>
                    <a:pt x="38486" y="158005"/>
                    <a:pt x="43252" y="149941"/>
                  </a:cubicBezTo>
                  <a:cubicBezTo>
                    <a:pt x="51682" y="143710"/>
                    <a:pt x="53148" y="137478"/>
                    <a:pt x="49483" y="126116"/>
                  </a:cubicBezTo>
                  <a:cubicBezTo>
                    <a:pt x="43252" y="107056"/>
                    <a:pt x="32622" y="87996"/>
                    <a:pt x="37020" y="66370"/>
                  </a:cubicBezTo>
                  <a:cubicBezTo>
                    <a:pt x="37753" y="62338"/>
                    <a:pt x="39586" y="55007"/>
                    <a:pt x="37020" y="53908"/>
                  </a:cubicBezTo>
                  <a:cubicBezTo>
                    <a:pt x="18327" y="43278"/>
                    <a:pt x="31156" y="29349"/>
                    <a:pt x="32622" y="16887"/>
                  </a:cubicBezTo>
                  <a:cubicBezTo>
                    <a:pt x="33355" y="9923"/>
                    <a:pt x="33721" y="2592"/>
                    <a:pt x="42152" y="393"/>
                  </a:cubicBezTo>
                  <a:cubicBezTo>
                    <a:pt x="53148" y="-2173"/>
                    <a:pt x="52781" y="8457"/>
                    <a:pt x="57180" y="13955"/>
                  </a:cubicBezTo>
                  <a:cubicBezTo>
                    <a:pt x="65610" y="33381"/>
                    <a:pt x="62678" y="55374"/>
                    <a:pt x="71475" y="74800"/>
                  </a:cubicBezTo>
                  <a:cubicBezTo>
                    <a:pt x="73308" y="79199"/>
                    <a:pt x="78439" y="90928"/>
                    <a:pt x="65610" y="94227"/>
                  </a:cubicBezTo>
                  <a:cubicBezTo>
                    <a:pt x="60479" y="95693"/>
                    <a:pt x="64144" y="98259"/>
                    <a:pt x="65977" y="100825"/>
                  </a:cubicBezTo>
                  <a:cubicBezTo>
                    <a:pt x="75140" y="112187"/>
                    <a:pt x="83937" y="123183"/>
                    <a:pt x="73308" y="139311"/>
                  </a:cubicBezTo>
                  <a:cubicBezTo>
                    <a:pt x="71475" y="142243"/>
                    <a:pt x="79539" y="148841"/>
                    <a:pt x="80272" y="156172"/>
                  </a:cubicBezTo>
                  <a:cubicBezTo>
                    <a:pt x="82838" y="182563"/>
                    <a:pt x="81371" y="208953"/>
                    <a:pt x="82838" y="235344"/>
                  </a:cubicBezTo>
                  <a:cubicBezTo>
                    <a:pt x="85037" y="273831"/>
                    <a:pt x="81005" y="312317"/>
                    <a:pt x="83937" y="350437"/>
                  </a:cubicBezTo>
                  <a:cubicBezTo>
                    <a:pt x="88336" y="407617"/>
                    <a:pt x="82105" y="464431"/>
                    <a:pt x="79172" y="521611"/>
                  </a:cubicBezTo>
                  <a:cubicBezTo>
                    <a:pt x="76606" y="572926"/>
                    <a:pt x="64877" y="623509"/>
                    <a:pt x="63044" y="674824"/>
                  </a:cubicBezTo>
                  <a:cubicBezTo>
                    <a:pt x="61945" y="705247"/>
                    <a:pt x="51682" y="734203"/>
                    <a:pt x="54248" y="764993"/>
                  </a:cubicBezTo>
                  <a:close/>
                </a:path>
              </a:pathLst>
            </a:custGeom>
            <a:solidFill>
              <a:srgbClr val="C8C6B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6A2CBC7-DE62-4768-941A-3E861861C9F1}"/>
                </a:ext>
              </a:extLst>
            </p:cNvPr>
            <p:cNvSpPr/>
            <p:nvPr/>
          </p:nvSpPr>
          <p:spPr>
            <a:xfrm>
              <a:off x="12521281" y="5098341"/>
              <a:ext cx="130539" cy="400530"/>
            </a:xfrm>
            <a:custGeom>
              <a:avLst/>
              <a:gdLst>
                <a:gd name="connsiteX0" fmla="*/ 128655 w 130539"/>
                <a:gd name="connsiteY0" fmla="*/ 261246 h 400530"/>
                <a:gd name="connsiteX1" fmla="*/ 112894 w 130539"/>
                <a:gd name="connsiteY1" fmla="*/ 251350 h 400530"/>
                <a:gd name="connsiteX2" fmla="*/ 109228 w 130539"/>
                <a:gd name="connsiteY2" fmla="*/ 268210 h 400530"/>
                <a:gd name="connsiteX3" fmla="*/ 100432 w 130539"/>
                <a:gd name="connsiteY3" fmla="*/ 289470 h 400530"/>
                <a:gd name="connsiteX4" fmla="*/ 115826 w 130539"/>
                <a:gd name="connsiteY4" fmla="*/ 323924 h 400530"/>
                <a:gd name="connsiteX5" fmla="*/ 118758 w 130539"/>
                <a:gd name="connsiteY5" fmla="*/ 345183 h 400530"/>
                <a:gd name="connsiteX6" fmla="*/ 128655 w 130539"/>
                <a:gd name="connsiteY6" fmla="*/ 379272 h 400530"/>
                <a:gd name="connsiteX7" fmla="*/ 116926 w 130539"/>
                <a:gd name="connsiteY7" fmla="*/ 400531 h 400530"/>
                <a:gd name="connsiteX8" fmla="*/ 94567 w 130539"/>
                <a:gd name="connsiteY8" fmla="*/ 391367 h 400530"/>
                <a:gd name="connsiteX9" fmla="*/ 97133 w 130539"/>
                <a:gd name="connsiteY9" fmla="*/ 373774 h 400530"/>
                <a:gd name="connsiteX10" fmla="*/ 101164 w 130539"/>
                <a:gd name="connsiteY10" fmla="*/ 370108 h 400530"/>
                <a:gd name="connsiteX11" fmla="*/ 97866 w 130539"/>
                <a:gd name="connsiteY11" fmla="*/ 356546 h 400530"/>
                <a:gd name="connsiteX12" fmla="*/ 71475 w 130539"/>
                <a:gd name="connsiteY12" fmla="*/ 326123 h 400530"/>
                <a:gd name="connsiteX13" fmla="*/ 56080 w 130539"/>
                <a:gd name="connsiteY13" fmla="*/ 322825 h 400530"/>
                <a:gd name="connsiteX14" fmla="*/ 24558 w 130539"/>
                <a:gd name="connsiteY14" fmla="*/ 304498 h 400530"/>
                <a:gd name="connsiteX15" fmla="*/ 17960 w 130539"/>
                <a:gd name="connsiteY15" fmla="*/ 295334 h 400530"/>
                <a:gd name="connsiteX16" fmla="*/ 24925 w 130539"/>
                <a:gd name="connsiteY16" fmla="*/ 279573 h 400530"/>
                <a:gd name="connsiteX17" fmla="*/ 0 w 130539"/>
                <a:gd name="connsiteY17" fmla="*/ 264545 h 400530"/>
                <a:gd name="connsiteX18" fmla="*/ 22725 w 130539"/>
                <a:gd name="connsiteY18" fmla="*/ 247684 h 400530"/>
                <a:gd name="connsiteX19" fmla="*/ 31889 w 130539"/>
                <a:gd name="connsiteY19" fmla="*/ 249517 h 400530"/>
                <a:gd name="connsiteX20" fmla="*/ 46550 w 130539"/>
                <a:gd name="connsiteY20" fmla="*/ 261246 h 400530"/>
                <a:gd name="connsiteX21" fmla="*/ 39953 w 130539"/>
                <a:gd name="connsiteY21" fmla="*/ 224592 h 400530"/>
                <a:gd name="connsiteX22" fmla="*/ 48749 w 130539"/>
                <a:gd name="connsiteY22" fmla="*/ 220194 h 400530"/>
                <a:gd name="connsiteX23" fmla="*/ 51682 w 130539"/>
                <a:gd name="connsiteY23" fmla="*/ 223493 h 400530"/>
                <a:gd name="connsiteX24" fmla="*/ 50216 w 130539"/>
                <a:gd name="connsiteY24" fmla="*/ 217995 h 400530"/>
                <a:gd name="connsiteX25" fmla="*/ 46184 w 130539"/>
                <a:gd name="connsiteY25" fmla="*/ 199668 h 400530"/>
                <a:gd name="connsiteX26" fmla="*/ 49849 w 130539"/>
                <a:gd name="connsiteY26" fmla="*/ 163380 h 400530"/>
                <a:gd name="connsiteX27" fmla="*/ 49116 w 130539"/>
                <a:gd name="connsiteY27" fmla="*/ 150918 h 400530"/>
                <a:gd name="connsiteX28" fmla="*/ 43252 w 130539"/>
                <a:gd name="connsiteY28" fmla="*/ 102901 h 400530"/>
                <a:gd name="connsiteX29" fmla="*/ 44351 w 130539"/>
                <a:gd name="connsiteY29" fmla="*/ 93738 h 400530"/>
                <a:gd name="connsiteX30" fmla="*/ 54981 w 130539"/>
                <a:gd name="connsiteY30" fmla="*/ 60383 h 400530"/>
                <a:gd name="connsiteX31" fmla="*/ 59746 w 130539"/>
                <a:gd name="connsiteY31" fmla="*/ 21163 h 400530"/>
                <a:gd name="connsiteX32" fmla="*/ 74407 w 130539"/>
                <a:gd name="connsiteY32" fmla="*/ 5036 h 400530"/>
                <a:gd name="connsiteX33" fmla="*/ 87236 w 130539"/>
                <a:gd name="connsiteY33" fmla="*/ 637 h 400530"/>
                <a:gd name="connsiteX34" fmla="*/ 92734 w 130539"/>
                <a:gd name="connsiteY34" fmla="*/ 3569 h 400530"/>
                <a:gd name="connsiteX35" fmla="*/ 86503 w 130539"/>
                <a:gd name="connsiteY35" fmla="*/ 11267 h 400530"/>
                <a:gd name="connsiteX36" fmla="*/ 80638 w 130539"/>
                <a:gd name="connsiteY36" fmla="*/ 29594 h 400530"/>
                <a:gd name="connsiteX37" fmla="*/ 76973 w 130539"/>
                <a:gd name="connsiteY37" fmla="*/ 111698 h 400530"/>
                <a:gd name="connsiteX38" fmla="*/ 89802 w 130539"/>
                <a:gd name="connsiteY38" fmla="*/ 121228 h 400530"/>
                <a:gd name="connsiteX39" fmla="*/ 112894 w 130539"/>
                <a:gd name="connsiteY39" fmla="*/ 89340 h 400530"/>
                <a:gd name="connsiteX40" fmla="*/ 116193 w 130539"/>
                <a:gd name="connsiteY40" fmla="*/ 138456 h 400530"/>
                <a:gd name="connsiteX41" fmla="*/ 102264 w 130539"/>
                <a:gd name="connsiteY41" fmla="*/ 167046 h 400530"/>
                <a:gd name="connsiteX42" fmla="*/ 107396 w 130539"/>
                <a:gd name="connsiteY42" fmla="*/ 190504 h 400530"/>
                <a:gd name="connsiteX43" fmla="*/ 123890 w 130539"/>
                <a:gd name="connsiteY43" fmla="*/ 228624 h 400530"/>
                <a:gd name="connsiteX44" fmla="*/ 128655 w 130539"/>
                <a:gd name="connsiteY44" fmla="*/ 261246 h 40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539" h="400530">
                  <a:moveTo>
                    <a:pt x="128655" y="261246"/>
                  </a:moveTo>
                  <a:cubicBezTo>
                    <a:pt x="122057" y="260147"/>
                    <a:pt x="122057" y="247318"/>
                    <a:pt x="112894" y="251350"/>
                  </a:cubicBezTo>
                  <a:cubicBezTo>
                    <a:pt x="105930" y="254649"/>
                    <a:pt x="110328" y="262346"/>
                    <a:pt x="109228" y="268210"/>
                  </a:cubicBezTo>
                  <a:cubicBezTo>
                    <a:pt x="107762" y="275175"/>
                    <a:pt x="103730" y="281772"/>
                    <a:pt x="100432" y="289470"/>
                  </a:cubicBezTo>
                  <a:cubicBezTo>
                    <a:pt x="131221" y="289103"/>
                    <a:pt x="103730" y="314761"/>
                    <a:pt x="115826" y="323924"/>
                  </a:cubicBezTo>
                  <a:cubicBezTo>
                    <a:pt x="104463" y="332721"/>
                    <a:pt x="118025" y="337853"/>
                    <a:pt x="118758" y="345183"/>
                  </a:cubicBezTo>
                  <a:cubicBezTo>
                    <a:pt x="120225" y="357279"/>
                    <a:pt x="120958" y="368275"/>
                    <a:pt x="128655" y="379272"/>
                  </a:cubicBezTo>
                  <a:cubicBezTo>
                    <a:pt x="133420" y="385503"/>
                    <a:pt x="129021" y="397599"/>
                    <a:pt x="116926" y="400531"/>
                  </a:cubicBezTo>
                  <a:cubicBezTo>
                    <a:pt x="109962" y="396499"/>
                    <a:pt x="99698" y="403463"/>
                    <a:pt x="94567" y="391367"/>
                  </a:cubicBezTo>
                  <a:cubicBezTo>
                    <a:pt x="91268" y="383670"/>
                    <a:pt x="86137" y="378538"/>
                    <a:pt x="97133" y="373774"/>
                  </a:cubicBezTo>
                  <a:cubicBezTo>
                    <a:pt x="98965" y="373041"/>
                    <a:pt x="100432" y="371941"/>
                    <a:pt x="101164" y="370108"/>
                  </a:cubicBezTo>
                  <a:cubicBezTo>
                    <a:pt x="103364" y="364610"/>
                    <a:pt x="101531" y="358012"/>
                    <a:pt x="97866" y="356546"/>
                  </a:cubicBezTo>
                  <a:cubicBezTo>
                    <a:pt x="82471" y="351781"/>
                    <a:pt x="92734" y="324291"/>
                    <a:pt x="71475" y="326123"/>
                  </a:cubicBezTo>
                  <a:cubicBezTo>
                    <a:pt x="65610" y="326490"/>
                    <a:pt x="60479" y="327590"/>
                    <a:pt x="56080" y="322825"/>
                  </a:cubicBezTo>
                  <a:cubicBezTo>
                    <a:pt x="46917" y="314761"/>
                    <a:pt x="36654" y="307430"/>
                    <a:pt x="24558" y="304498"/>
                  </a:cubicBezTo>
                  <a:cubicBezTo>
                    <a:pt x="19060" y="303032"/>
                    <a:pt x="17227" y="300466"/>
                    <a:pt x="17960" y="295334"/>
                  </a:cubicBezTo>
                  <a:cubicBezTo>
                    <a:pt x="19060" y="289836"/>
                    <a:pt x="25658" y="287270"/>
                    <a:pt x="24925" y="279573"/>
                  </a:cubicBezTo>
                  <a:cubicBezTo>
                    <a:pt x="10996" y="283972"/>
                    <a:pt x="1100" y="280673"/>
                    <a:pt x="0" y="264545"/>
                  </a:cubicBezTo>
                  <a:cubicBezTo>
                    <a:pt x="7697" y="259047"/>
                    <a:pt x="20526" y="261246"/>
                    <a:pt x="22725" y="247684"/>
                  </a:cubicBezTo>
                  <a:cubicBezTo>
                    <a:pt x="23458" y="243652"/>
                    <a:pt x="29323" y="246951"/>
                    <a:pt x="31889" y="249517"/>
                  </a:cubicBezTo>
                  <a:cubicBezTo>
                    <a:pt x="36287" y="253915"/>
                    <a:pt x="40686" y="258314"/>
                    <a:pt x="46550" y="261246"/>
                  </a:cubicBezTo>
                  <a:cubicBezTo>
                    <a:pt x="42152" y="249517"/>
                    <a:pt x="38853" y="237421"/>
                    <a:pt x="39953" y="224592"/>
                  </a:cubicBezTo>
                  <a:cubicBezTo>
                    <a:pt x="41785" y="221294"/>
                    <a:pt x="44351" y="218728"/>
                    <a:pt x="48749" y="220194"/>
                  </a:cubicBezTo>
                  <a:cubicBezTo>
                    <a:pt x="50582" y="220560"/>
                    <a:pt x="49849" y="223126"/>
                    <a:pt x="51682" y="223493"/>
                  </a:cubicBezTo>
                  <a:cubicBezTo>
                    <a:pt x="50582" y="222026"/>
                    <a:pt x="50949" y="219827"/>
                    <a:pt x="50216" y="217995"/>
                  </a:cubicBezTo>
                  <a:cubicBezTo>
                    <a:pt x="51315" y="211397"/>
                    <a:pt x="46550" y="205899"/>
                    <a:pt x="46184" y="199668"/>
                  </a:cubicBezTo>
                  <a:cubicBezTo>
                    <a:pt x="54614" y="188305"/>
                    <a:pt x="56080" y="176209"/>
                    <a:pt x="49849" y="163380"/>
                  </a:cubicBezTo>
                  <a:cubicBezTo>
                    <a:pt x="48016" y="159348"/>
                    <a:pt x="47283" y="154950"/>
                    <a:pt x="49116" y="150918"/>
                  </a:cubicBezTo>
                  <a:cubicBezTo>
                    <a:pt x="56447" y="133691"/>
                    <a:pt x="53515" y="117929"/>
                    <a:pt x="43252" y="102901"/>
                  </a:cubicBezTo>
                  <a:cubicBezTo>
                    <a:pt x="40686" y="98870"/>
                    <a:pt x="40686" y="95937"/>
                    <a:pt x="44351" y="93738"/>
                  </a:cubicBezTo>
                  <a:cubicBezTo>
                    <a:pt x="57180" y="85674"/>
                    <a:pt x="54981" y="72845"/>
                    <a:pt x="54981" y="60383"/>
                  </a:cubicBezTo>
                  <a:cubicBezTo>
                    <a:pt x="54614" y="47188"/>
                    <a:pt x="51315" y="33259"/>
                    <a:pt x="59746" y="21163"/>
                  </a:cubicBezTo>
                  <a:cubicBezTo>
                    <a:pt x="64877" y="16398"/>
                    <a:pt x="76606" y="18231"/>
                    <a:pt x="74407" y="5036"/>
                  </a:cubicBezTo>
                  <a:cubicBezTo>
                    <a:pt x="73674" y="637"/>
                    <a:pt x="82838" y="3203"/>
                    <a:pt x="87236" y="637"/>
                  </a:cubicBezTo>
                  <a:cubicBezTo>
                    <a:pt x="89435" y="-829"/>
                    <a:pt x="92001" y="271"/>
                    <a:pt x="92734" y="3569"/>
                  </a:cubicBezTo>
                  <a:cubicBezTo>
                    <a:pt x="93834" y="8701"/>
                    <a:pt x="88702" y="8701"/>
                    <a:pt x="86503" y="11267"/>
                  </a:cubicBezTo>
                  <a:cubicBezTo>
                    <a:pt x="81371" y="16032"/>
                    <a:pt x="80272" y="22263"/>
                    <a:pt x="80638" y="29594"/>
                  </a:cubicBezTo>
                  <a:cubicBezTo>
                    <a:pt x="82105" y="57084"/>
                    <a:pt x="87236" y="84574"/>
                    <a:pt x="76973" y="111698"/>
                  </a:cubicBezTo>
                  <a:cubicBezTo>
                    <a:pt x="74407" y="118296"/>
                    <a:pt x="80272" y="124894"/>
                    <a:pt x="89802" y="121228"/>
                  </a:cubicBezTo>
                  <a:cubicBezTo>
                    <a:pt x="104463" y="115730"/>
                    <a:pt x="117292" y="108766"/>
                    <a:pt x="112894" y="89340"/>
                  </a:cubicBezTo>
                  <a:cubicBezTo>
                    <a:pt x="119858" y="105467"/>
                    <a:pt x="116926" y="121961"/>
                    <a:pt x="116193" y="138456"/>
                  </a:cubicBezTo>
                  <a:cubicBezTo>
                    <a:pt x="96033" y="137723"/>
                    <a:pt x="90535" y="147986"/>
                    <a:pt x="102264" y="167046"/>
                  </a:cubicBezTo>
                  <a:cubicBezTo>
                    <a:pt x="107396" y="175110"/>
                    <a:pt x="108862" y="180974"/>
                    <a:pt x="107396" y="190504"/>
                  </a:cubicBezTo>
                  <a:cubicBezTo>
                    <a:pt x="104830" y="205532"/>
                    <a:pt x="105930" y="221294"/>
                    <a:pt x="123890" y="228624"/>
                  </a:cubicBezTo>
                  <a:cubicBezTo>
                    <a:pt x="113627" y="239987"/>
                    <a:pt x="134520" y="249150"/>
                    <a:pt x="128655" y="261246"/>
                  </a:cubicBezTo>
                  <a:close/>
                </a:path>
              </a:pathLst>
            </a:custGeom>
            <a:solidFill>
              <a:srgbClr val="B3A8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12391184-3AED-496B-8064-708931F39BD8}"/>
                </a:ext>
              </a:extLst>
            </p:cNvPr>
            <p:cNvSpPr/>
            <p:nvPr/>
          </p:nvSpPr>
          <p:spPr>
            <a:xfrm>
              <a:off x="12612912" y="5228797"/>
              <a:ext cx="33358" cy="97067"/>
            </a:xfrm>
            <a:custGeom>
              <a:avLst/>
              <a:gdLst>
                <a:gd name="connsiteX0" fmla="*/ 33358 w 33358"/>
                <a:gd name="connsiteY0" fmla="*/ 97068 h 97067"/>
                <a:gd name="connsiteX1" fmla="*/ 16497 w 33358"/>
                <a:gd name="connsiteY1" fmla="*/ 92303 h 97067"/>
                <a:gd name="connsiteX2" fmla="*/ 12466 w 33358"/>
                <a:gd name="connsiteY2" fmla="*/ 53450 h 97067"/>
                <a:gd name="connsiteX3" fmla="*/ 10266 w 33358"/>
                <a:gd name="connsiteY3" fmla="*/ 41354 h 97067"/>
                <a:gd name="connsiteX4" fmla="*/ 1103 w 33358"/>
                <a:gd name="connsiteY4" fmla="*/ 5800 h 97067"/>
                <a:gd name="connsiteX5" fmla="*/ 25294 w 33358"/>
                <a:gd name="connsiteY5" fmla="*/ 6899 h 97067"/>
                <a:gd name="connsiteX6" fmla="*/ 33358 w 33358"/>
                <a:gd name="connsiteY6" fmla="*/ 97068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58" h="97067">
                  <a:moveTo>
                    <a:pt x="33358" y="97068"/>
                  </a:moveTo>
                  <a:cubicBezTo>
                    <a:pt x="28960" y="90837"/>
                    <a:pt x="19063" y="102933"/>
                    <a:pt x="16497" y="92303"/>
                  </a:cubicBezTo>
                  <a:cubicBezTo>
                    <a:pt x="13199" y="79474"/>
                    <a:pt x="8067" y="66645"/>
                    <a:pt x="12466" y="53450"/>
                  </a:cubicBezTo>
                  <a:cubicBezTo>
                    <a:pt x="13932" y="48318"/>
                    <a:pt x="17964" y="46852"/>
                    <a:pt x="10266" y="41354"/>
                  </a:cubicBezTo>
                  <a:cubicBezTo>
                    <a:pt x="3" y="33657"/>
                    <a:pt x="-1463" y="16796"/>
                    <a:pt x="1103" y="5800"/>
                  </a:cubicBezTo>
                  <a:cubicBezTo>
                    <a:pt x="2935" y="-2631"/>
                    <a:pt x="17230" y="-1531"/>
                    <a:pt x="25294" y="6899"/>
                  </a:cubicBezTo>
                  <a:cubicBezTo>
                    <a:pt x="27860" y="36956"/>
                    <a:pt x="30792" y="67012"/>
                    <a:pt x="33358" y="97068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928E728-2599-4FC5-B5C9-C7A8DEFE3598}"/>
                </a:ext>
              </a:extLst>
            </p:cNvPr>
            <p:cNvSpPr/>
            <p:nvPr/>
          </p:nvSpPr>
          <p:spPr>
            <a:xfrm>
              <a:off x="12505369" y="4781189"/>
              <a:ext cx="76756" cy="535262"/>
            </a:xfrm>
            <a:custGeom>
              <a:avLst/>
              <a:gdLst>
                <a:gd name="connsiteX0" fmla="*/ 65394 w 76756"/>
                <a:gd name="connsiteY0" fmla="*/ 518286 h 535262"/>
                <a:gd name="connsiteX1" fmla="*/ 69059 w 76756"/>
                <a:gd name="connsiteY1" fmla="*/ 533314 h 535262"/>
                <a:gd name="connsiteX2" fmla="*/ 55497 w 76756"/>
                <a:gd name="connsiteY2" fmla="*/ 534780 h 535262"/>
                <a:gd name="connsiteX3" fmla="*/ 36071 w 76756"/>
                <a:gd name="connsiteY3" fmla="*/ 507656 h 535262"/>
                <a:gd name="connsiteX4" fmla="*/ 32772 w 76756"/>
                <a:gd name="connsiteY4" fmla="*/ 487863 h 535262"/>
                <a:gd name="connsiteX5" fmla="*/ 28007 w 76756"/>
                <a:gd name="connsiteY5" fmla="*/ 486030 h 535262"/>
                <a:gd name="connsiteX6" fmla="*/ 8581 w 76756"/>
                <a:gd name="connsiteY6" fmla="*/ 476134 h 535262"/>
                <a:gd name="connsiteX7" fmla="*/ 26174 w 76756"/>
                <a:gd name="connsiteY7" fmla="*/ 457807 h 535262"/>
                <a:gd name="connsiteX8" fmla="*/ 38270 w 76756"/>
                <a:gd name="connsiteY8" fmla="*/ 441679 h 535262"/>
                <a:gd name="connsiteX9" fmla="*/ 33139 w 76756"/>
                <a:gd name="connsiteY9" fmla="*/ 399894 h 535262"/>
                <a:gd name="connsiteX10" fmla="*/ 32406 w 76756"/>
                <a:gd name="connsiteY10" fmla="*/ 398427 h 535262"/>
                <a:gd name="connsiteX11" fmla="*/ 31306 w 76756"/>
                <a:gd name="connsiteY11" fmla="*/ 351511 h 535262"/>
                <a:gd name="connsiteX12" fmla="*/ 28740 w 76756"/>
                <a:gd name="connsiteY12" fmla="*/ 341248 h 535262"/>
                <a:gd name="connsiteX13" fmla="*/ 30206 w 76756"/>
                <a:gd name="connsiteY13" fmla="*/ 312291 h 535262"/>
                <a:gd name="connsiteX14" fmla="*/ 25075 w 76756"/>
                <a:gd name="connsiteY14" fmla="*/ 248147 h 535262"/>
                <a:gd name="connsiteX15" fmla="*/ 25441 w 76756"/>
                <a:gd name="connsiteY15" fmla="*/ 226521 h 535262"/>
                <a:gd name="connsiteX16" fmla="*/ 28740 w 76756"/>
                <a:gd name="connsiteY16" fmla="*/ 208194 h 535262"/>
                <a:gd name="connsiteX17" fmla="*/ 19943 w 76756"/>
                <a:gd name="connsiteY17" fmla="*/ 151747 h 535262"/>
                <a:gd name="connsiteX18" fmla="*/ 17011 w 76756"/>
                <a:gd name="connsiteY18" fmla="*/ 120591 h 535262"/>
                <a:gd name="connsiteX19" fmla="*/ 14079 w 76756"/>
                <a:gd name="connsiteY19" fmla="*/ 93101 h 535262"/>
                <a:gd name="connsiteX20" fmla="*/ 12612 w 76756"/>
                <a:gd name="connsiteY20" fmla="*/ 78439 h 535262"/>
                <a:gd name="connsiteX21" fmla="*/ 3816 w 76756"/>
                <a:gd name="connsiteY21" fmla="*/ 19793 h 535262"/>
                <a:gd name="connsiteX22" fmla="*/ 17744 w 76756"/>
                <a:gd name="connsiteY22" fmla="*/ 24925 h 535262"/>
                <a:gd name="connsiteX23" fmla="*/ 6381 w 76756"/>
                <a:gd name="connsiteY23" fmla="*/ 16128 h 535262"/>
                <a:gd name="connsiteX24" fmla="*/ 517 w 76756"/>
                <a:gd name="connsiteY24" fmla="*/ 5865 h 535262"/>
                <a:gd name="connsiteX25" fmla="*/ 12979 w 76756"/>
                <a:gd name="connsiteY25" fmla="*/ 3299 h 535262"/>
                <a:gd name="connsiteX26" fmla="*/ 24342 w 76756"/>
                <a:gd name="connsiteY26" fmla="*/ 0 h 535262"/>
                <a:gd name="connsiteX27" fmla="*/ 41569 w 76756"/>
                <a:gd name="connsiteY27" fmla="*/ 20526 h 535262"/>
                <a:gd name="connsiteX28" fmla="*/ 50000 w 76756"/>
                <a:gd name="connsiteY28" fmla="*/ 46550 h 535262"/>
                <a:gd name="connsiteX29" fmla="*/ 46701 w 76756"/>
                <a:gd name="connsiteY29" fmla="*/ 59746 h 535262"/>
                <a:gd name="connsiteX30" fmla="*/ 46334 w 76756"/>
                <a:gd name="connsiteY30" fmla="*/ 103364 h 535262"/>
                <a:gd name="connsiteX31" fmla="*/ 55864 w 76756"/>
                <a:gd name="connsiteY31" fmla="*/ 173006 h 535262"/>
                <a:gd name="connsiteX32" fmla="*/ 63195 w 76756"/>
                <a:gd name="connsiteY32" fmla="*/ 245581 h 535262"/>
                <a:gd name="connsiteX33" fmla="*/ 69792 w 76756"/>
                <a:gd name="connsiteY33" fmla="*/ 285900 h 535262"/>
                <a:gd name="connsiteX34" fmla="*/ 76757 w 76756"/>
                <a:gd name="connsiteY34" fmla="*/ 338315 h 535262"/>
                <a:gd name="connsiteX35" fmla="*/ 76757 w 76756"/>
                <a:gd name="connsiteY35" fmla="*/ 379734 h 535262"/>
                <a:gd name="connsiteX36" fmla="*/ 56964 w 76756"/>
                <a:gd name="connsiteY36" fmla="*/ 419320 h 535262"/>
                <a:gd name="connsiteX37" fmla="*/ 59529 w 76756"/>
                <a:gd name="connsiteY37" fmla="*/ 447544 h 535262"/>
                <a:gd name="connsiteX38" fmla="*/ 65394 w 76756"/>
                <a:gd name="connsiteY38" fmla="*/ 518286 h 53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756" h="535262">
                  <a:moveTo>
                    <a:pt x="65394" y="518286"/>
                  </a:moveTo>
                  <a:cubicBezTo>
                    <a:pt x="65394" y="523417"/>
                    <a:pt x="77123" y="525983"/>
                    <a:pt x="69059" y="533314"/>
                  </a:cubicBezTo>
                  <a:cubicBezTo>
                    <a:pt x="64295" y="532581"/>
                    <a:pt x="60263" y="536613"/>
                    <a:pt x="55497" y="534780"/>
                  </a:cubicBezTo>
                  <a:cubicBezTo>
                    <a:pt x="50366" y="524517"/>
                    <a:pt x="37904" y="520118"/>
                    <a:pt x="36071" y="507656"/>
                  </a:cubicBezTo>
                  <a:cubicBezTo>
                    <a:pt x="32772" y="501425"/>
                    <a:pt x="47434" y="492261"/>
                    <a:pt x="32772" y="487863"/>
                  </a:cubicBezTo>
                  <a:cubicBezTo>
                    <a:pt x="30939" y="487496"/>
                    <a:pt x="29473" y="486763"/>
                    <a:pt x="28007" y="486030"/>
                  </a:cubicBezTo>
                  <a:cubicBezTo>
                    <a:pt x="21776" y="481632"/>
                    <a:pt x="9680" y="487863"/>
                    <a:pt x="8581" y="476134"/>
                  </a:cubicBezTo>
                  <a:cubicBezTo>
                    <a:pt x="7481" y="464771"/>
                    <a:pt x="16278" y="460006"/>
                    <a:pt x="26174" y="457807"/>
                  </a:cubicBezTo>
                  <a:cubicBezTo>
                    <a:pt x="35338" y="455974"/>
                    <a:pt x="38270" y="450109"/>
                    <a:pt x="38270" y="441679"/>
                  </a:cubicBezTo>
                  <a:cubicBezTo>
                    <a:pt x="38270" y="427384"/>
                    <a:pt x="41569" y="413089"/>
                    <a:pt x="33139" y="399894"/>
                  </a:cubicBezTo>
                  <a:cubicBezTo>
                    <a:pt x="31673" y="398061"/>
                    <a:pt x="31306" y="399161"/>
                    <a:pt x="32406" y="398427"/>
                  </a:cubicBezTo>
                  <a:cubicBezTo>
                    <a:pt x="53298" y="382300"/>
                    <a:pt x="25808" y="367272"/>
                    <a:pt x="31306" y="351511"/>
                  </a:cubicBezTo>
                  <a:cubicBezTo>
                    <a:pt x="32772" y="347845"/>
                    <a:pt x="31673" y="343813"/>
                    <a:pt x="28740" y="341248"/>
                  </a:cubicBezTo>
                  <a:cubicBezTo>
                    <a:pt x="17011" y="330984"/>
                    <a:pt x="18844" y="322921"/>
                    <a:pt x="30206" y="312291"/>
                  </a:cubicBezTo>
                  <a:cubicBezTo>
                    <a:pt x="48533" y="294331"/>
                    <a:pt x="43035" y="273071"/>
                    <a:pt x="25075" y="248147"/>
                  </a:cubicBezTo>
                  <a:cubicBezTo>
                    <a:pt x="18477" y="238983"/>
                    <a:pt x="10047" y="234585"/>
                    <a:pt x="25441" y="226521"/>
                  </a:cubicBezTo>
                  <a:cubicBezTo>
                    <a:pt x="32772" y="222856"/>
                    <a:pt x="32039" y="214425"/>
                    <a:pt x="28740" y="208194"/>
                  </a:cubicBezTo>
                  <a:cubicBezTo>
                    <a:pt x="19210" y="190234"/>
                    <a:pt x="14445" y="172640"/>
                    <a:pt x="19943" y="151747"/>
                  </a:cubicBezTo>
                  <a:cubicBezTo>
                    <a:pt x="22509" y="142584"/>
                    <a:pt x="21409" y="130488"/>
                    <a:pt x="17011" y="120591"/>
                  </a:cubicBezTo>
                  <a:cubicBezTo>
                    <a:pt x="13346" y="111428"/>
                    <a:pt x="12979" y="102631"/>
                    <a:pt x="14079" y="93101"/>
                  </a:cubicBezTo>
                  <a:cubicBezTo>
                    <a:pt x="14812" y="87969"/>
                    <a:pt x="16278" y="82105"/>
                    <a:pt x="12612" y="78439"/>
                  </a:cubicBezTo>
                  <a:cubicBezTo>
                    <a:pt x="-4615" y="60845"/>
                    <a:pt x="4182" y="39586"/>
                    <a:pt x="3816" y="19793"/>
                  </a:cubicBezTo>
                  <a:cubicBezTo>
                    <a:pt x="11880" y="14295"/>
                    <a:pt x="13712" y="22359"/>
                    <a:pt x="17744" y="24925"/>
                  </a:cubicBezTo>
                  <a:cubicBezTo>
                    <a:pt x="15545" y="20893"/>
                    <a:pt x="11146" y="17960"/>
                    <a:pt x="6381" y="16128"/>
                  </a:cubicBezTo>
                  <a:cubicBezTo>
                    <a:pt x="1983" y="14295"/>
                    <a:pt x="-1316" y="10630"/>
                    <a:pt x="517" y="5865"/>
                  </a:cubicBezTo>
                  <a:cubicBezTo>
                    <a:pt x="3082" y="-733"/>
                    <a:pt x="8214" y="1466"/>
                    <a:pt x="12979" y="3299"/>
                  </a:cubicBezTo>
                  <a:cubicBezTo>
                    <a:pt x="16644" y="2199"/>
                    <a:pt x="20676" y="1100"/>
                    <a:pt x="24342" y="0"/>
                  </a:cubicBezTo>
                  <a:cubicBezTo>
                    <a:pt x="26174" y="9897"/>
                    <a:pt x="40103" y="10263"/>
                    <a:pt x="41569" y="20526"/>
                  </a:cubicBezTo>
                  <a:cubicBezTo>
                    <a:pt x="39003" y="30789"/>
                    <a:pt x="40836" y="39953"/>
                    <a:pt x="50000" y="46550"/>
                  </a:cubicBezTo>
                  <a:cubicBezTo>
                    <a:pt x="53665" y="52048"/>
                    <a:pt x="53298" y="56814"/>
                    <a:pt x="46701" y="59746"/>
                  </a:cubicBezTo>
                  <a:cubicBezTo>
                    <a:pt x="40103" y="74041"/>
                    <a:pt x="39370" y="87969"/>
                    <a:pt x="46334" y="103364"/>
                  </a:cubicBezTo>
                  <a:cubicBezTo>
                    <a:pt x="56597" y="125356"/>
                    <a:pt x="54031" y="149548"/>
                    <a:pt x="55864" y="173006"/>
                  </a:cubicBezTo>
                  <a:cubicBezTo>
                    <a:pt x="58063" y="197198"/>
                    <a:pt x="67960" y="222856"/>
                    <a:pt x="63195" y="245581"/>
                  </a:cubicBezTo>
                  <a:cubicBezTo>
                    <a:pt x="59529" y="262808"/>
                    <a:pt x="68693" y="272338"/>
                    <a:pt x="69792" y="285900"/>
                  </a:cubicBezTo>
                  <a:cubicBezTo>
                    <a:pt x="70892" y="303494"/>
                    <a:pt x="74558" y="320721"/>
                    <a:pt x="76757" y="338315"/>
                  </a:cubicBezTo>
                  <a:cubicBezTo>
                    <a:pt x="76757" y="352244"/>
                    <a:pt x="76757" y="365806"/>
                    <a:pt x="76757" y="379734"/>
                  </a:cubicBezTo>
                  <a:cubicBezTo>
                    <a:pt x="58796" y="383399"/>
                    <a:pt x="49266" y="400993"/>
                    <a:pt x="56964" y="419320"/>
                  </a:cubicBezTo>
                  <a:cubicBezTo>
                    <a:pt x="60996" y="429217"/>
                    <a:pt x="59896" y="437281"/>
                    <a:pt x="59529" y="447544"/>
                  </a:cubicBezTo>
                  <a:cubicBezTo>
                    <a:pt x="58430" y="470636"/>
                    <a:pt x="55131" y="495194"/>
                    <a:pt x="65394" y="518286"/>
                  </a:cubicBezTo>
                  <a:close/>
                </a:path>
              </a:pathLst>
            </a:custGeom>
            <a:solidFill>
              <a:srgbClr val="DDCCB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A2673A6D-6E19-4B26-AF5C-3D6282FDD760}"/>
                </a:ext>
              </a:extLst>
            </p:cNvPr>
            <p:cNvSpPr/>
            <p:nvPr/>
          </p:nvSpPr>
          <p:spPr>
            <a:xfrm>
              <a:off x="12425394" y="4728041"/>
              <a:ext cx="106149" cy="89801"/>
            </a:xfrm>
            <a:custGeom>
              <a:avLst/>
              <a:gdLst>
                <a:gd name="connsiteX0" fmla="*/ 93321 w 106149"/>
                <a:gd name="connsiteY0" fmla="*/ 56813 h 89801"/>
                <a:gd name="connsiteX1" fmla="*/ 84157 w 106149"/>
                <a:gd name="connsiteY1" fmla="*/ 59746 h 89801"/>
                <a:gd name="connsiteX2" fmla="*/ 89655 w 106149"/>
                <a:gd name="connsiteY2" fmla="*/ 67810 h 89801"/>
                <a:gd name="connsiteX3" fmla="*/ 106149 w 106149"/>
                <a:gd name="connsiteY3" fmla="*/ 89802 h 89801"/>
                <a:gd name="connsiteX4" fmla="*/ 85990 w 106149"/>
                <a:gd name="connsiteY4" fmla="*/ 71842 h 89801"/>
                <a:gd name="connsiteX5" fmla="*/ 54467 w 106149"/>
                <a:gd name="connsiteY5" fmla="*/ 56447 h 89801"/>
                <a:gd name="connsiteX6" fmla="*/ 43105 w 106149"/>
                <a:gd name="connsiteY6" fmla="*/ 50949 h 89801"/>
                <a:gd name="connsiteX7" fmla="*/ 48603 w 106149"/>
                <a:gd name="connsiteY7" fmla="*/ 27124 h 89801"/>
                <a:gd name="connsiteX8" fmla="*/ 28077 w 106149"/>
                <a:gd name="connsiteY8" fmla="*/ 24925 h 89801"/>
                <a:gd name="connsiteX9" fmla="*/ 33208 w 106149"/>
                <a:gd name="connsiteY9" fmla="*/ 49116 h 89801"/>
                <a:gd name="connsiteX10" fmla="*/ 30276 w 106149"/>
                <a:gd name="connsiteY10" fmla="*/ 56813 h 89801"/>
                <a:gd name="connsiteX11" fmla="*/ 6818 w 106149"/>
                <a:gd name="connsiteY11" fmla="*/ 52415 h 89801"/>
                <a:gd name="connsiteX12" fmla="*/ 1686 w 106149"/>
                <a:gd name="connsiteY12" fmla="*/ 46184 h 89801"/>
                <a:gd name="connsiteX13" fmla="*/ 220 w 106149"/>
                <a:gd name="connsiteY13" fmla="*/ 35188 h 89801"/>
                <a:gd name="connsiteX14" fmla="*/ 34308 w 106149"/>
                <a:gd name="connsiteY14" fmla="*/ 1466 h 89801"/>
                <a:gd name="connsiteX15" fmla="*/ 59599 w 106149"/>
                <a:gd name="connsiteY15" fmla="*/ 0 h 89801"/>
                <a:gd name="connsiteX16" fmla="*/ 64364 w 106149"/>
                <a:gd name="connsiteY16" fmla="*/ 6598 h 89801"/>
                <a:gd name="connsiteX17" fmla="*/ 67296 w 106149"/>
                <a:gd name="connsiteY17" fmla="*/ 26024 h 89801"/>
                <a:gd name="connsiteX18" fmla="*/ 93687 w 106149"/>
                <a:gd name="connsiteY18" fmla="*/ 33722 h 89801"/>
                <a:gd name="connsiteX19" fmla="*/ 93321 w 106149"/>
                <a:gd name="connsiteY19" fmla="*/ 56813 h 8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6149" h="89801">
                  <a:moveTo>
                    <a:pt x="93321" y="56813"/>
                  </a:moveTo>
                  <a:cubicBezTo>
                    <a:pt x="90022" y="57913"/>
                    <a:pt x="85257" y="57913"/>
                    <a:pt x="84157" y="59746"/>
                  </a:cubicBezTo>
                  <a:cubicBezTo>
                    <a:pt x="81958" y="63778"/>
                    <a:pt x="86356" y="66343"/>
                    <a:pt x="89655" y="67810"/>
                  </a:cubicBezTo>
                  <a:cubicBezTo>
                    <a:pt x="98819" y="71842"/>
                    <a:pt x="104317" y="78073"/>
                    <a:pt x="106149" y="89802"/>
                  </a:cubicBezTo>
                  <a:cubicBezTo>
                    <a:pt x="95520" y="87236"/>
                    <a:pt x="95520" y="73674"/>
                    <a:pt x="85990" y="71842"/>
                  </a:cubicBezTo>
                  <a:cubicBezTo>
                    <a:pt x="72061" y="74041"/>
                    <a:pt x="64364" y="63411"/>
                    <a:pt x="54467" y="56447"/>
                  </a:cubicBezTo>
                  <a:cubicBezTo>
                    <a:pt x="51169" y="53881"/>
                    <a:pt x="47137" y="52782"/>
                    <a:pt x="43105" y="50949"/>
                  </a:cubicBezTo>
                  <a:cubicBezTo>
                    <a:pt x="28077" y="38853"/>
                    <a:pt x="28443" y="36654"/>
                    <a:pt x="48603" y="27124"/>
                  </a:cubicBezTo>
                  <a:cubicBezTo>
                    <a:pt x="41639" y="26757"/>
                    <a:pt x="35041" y="26024"/>
                    <a:pt x="28077" y="24925"/>
                  </a:cubicBezTo>
                  <a:cubicBezTo>
                    <a:pt x="25511" y="34088"/>
                    <a:pt x="33575" y="41052"/>
                    <a:pt x="33208" y="49116"/>
                  </a:cubicBezTo>
                  <a:cubicBezTo>
                    <a:pt x="33208" y="52048"/>
                    <a:pt x="32108" y="54614"/>
                    <a:pt x="30276" y="56813"/>
                  </a:cubicBezTo>
                  <a:cubicBezTo>
                    <a:pt x="21112" y="62678"/>
                    <a:pt x="14148" y="55714"/>
                    <a:pt x="6818" y="52415"/>
                  </a:cubicBezTo>
                  <a:cubicBezTo>
                    <a:pt x="4252" y="50949"/>
                    <a:pt x="2419" y="49116"/>
                    <a:pt x="1686" y="46184"/>
                  </a:cubicBezTo>
                  <a:cubicBezTo>
                    <a:pt x="586" y="42518"/>
                    <a:pt x="220" y="38853"/>
                    <a:pt x="220" y="35188"/>
                  </a:cubicBezTo>
                  <a:cubicBezTo>
                    <a:pt x="-880" y="367"/>
                    <a:pt x="953" y="-1833"/>
                    <a:pt x="34308" y="1466"/>
                  </a:cubicBezTo>
                  <a:cubicBezTo>
                    <a:pt x="43105" y="2199"/>
                    <a:pt x="51169" y="733"/>
                    <a:pt x="59599" y="0"/>
                  </a:cubicBezTo>
                  <a:cubicBezTo>
                    <a:pt x="63264" y="733"/>
                    <a:pt x="67296" y="1100"/>
                    <a:pt x="64364" y="6598"/>
                  </a:cubicBezTo>
                  <a:cubicBezTo>
                    <a:pt x="60698" y="13562"/>
                    <a:pt x="62165" y="20160"/>
                    <a:pt x="67296" y="26024"/>
                  </a:cubicBezTo>
                  <a:cubicBezTo>
                    <a:pt x="76093" y="27857"/>
                    <a:pt x="85623" y="28223"/>
                    <a:pt x="93687" y="33722"/>
                  </a:cubicBezTo>
                  <a:cubicBezTo>
                    <a:pt x="87456" y="41785"/>
                    <a:pt x="98819" y="49116"/>
                    <a:pt x="93321" y="56813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69440F04-C944-4DD3-A810-6133E50903E4}"/>
                </a:ext>
              </a:extLst>
            </p:cNvPr>
            <p:cNvSpPr/>
            <p:nvPr/>
          </p:nvSpPr>
          <p:spPr>
            <a:xfrm>
              <a:off x="12528246" y="4779445"/>
              <a:ext cx="55346" cy="121602"/>
            </a:xfrm>
            <a:custGeom>
              <a:avLst/>
              <a:gdLst>
                <a:gd name="connsiteX0" fmla="*/ 23824 w 55346"/>
                <a:gd name="connsiteY0" fmla="*/ 61490 h 121602"/>
                <a:gd name="connsiteX1" fmla="*/ 23824 w 55346"/>
                <a:gd name="connsiteY1" fmla="*/ 50127 h 121602"/>
                <a:gd name="connsiteX2" fmla="*/ 16493 w 55346"/>
                <a:gd name="connsiteY2" fmla="*/ 23736 h 121602"/>
                <a:gd name="connsiteX3" fmla="*/ 1465 w 55346"/>
                <a:gd name="connsiteY3" fmla="*/ 1744 h 121602"/>
                <a:gd name="connsiteX4" fmla="*/ 24923 w 55346"/>
                <a:gd name="connsiteY4" fmla="*/ 15672 h 121602"/>
                <a:gd name="connsiteX5" fmla="*/ 36286 w 55346"/>
                <a:gd name="connsiteY5" fmla="*/ 30334 h 121602"/>
                <a:gd name="connsiteX6" fmla="*/ 47649 w 55346"/>
                <a:gd name="connsiteY6" fmla="*/ 82016 h 121602"/>
                <a:gd name="connsiteX7" fmla="*/ 46916 w 55346"/>
                <a:gd name="connsiteY7" fmla="*/ 85681 h 121602"/>
                <a:gd name="connsiteX8" fmla="*/ 55346 w 55346"/>
                <a:gd name="connsiteY8" fmla="*/ 121602 h 121602"/>
                <a:gd name="connsiteX9" fmla="*/ 33354 w 55346"/>
                <a:gd name="connsiteY9" fmla="*/ 99610 h 121602"/>
                <a:gd name="connsiteX10" fmla="*/ 23824 w 55346"/>
                <a:gd name="connsiteY10" fmla="*/ 61490 h 12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46" h="121602">
                  <a:moveTo>
                    <a:pt x="23824" y="61490"/>
                  </a:moveTo>
                  <a:cubicBezTo>
                    <a:pt x="24923" y="57824"/>
                    <a:pt x="29689" y="53792"/>
                    <a:pt x="23824" y="50127"/>
                  </a:cubicBezTo>
                  <a:cubicBezTo>
                    <a:pt x="17593" y="42430"/>
                    <a:pt x="14660" y="33633"/>
                    <a:pt x="16493" y="23736"/>
                  </a:cubicBezTo>
                  <a:cubicBezTo>
                    <a:pt x="12461" y="16039"/>
                    <a:pt x="-5133" y="16772"/>
                    <a:pt x="1465" y="1744"/>
                  </a:cubicBezTo>
                  <a:cubicBezTo>
                    <a:pt x="14660" y="-2655"/>
                    <a:pt x="25290" y="1011"/>
                    <a:pt x="24923" y="15672"/>
                  </a:cubicBezTo>
                  <a:cubicBezTo>
                    <a:pt x="24923" y="25569"/>
                    <a:pt x="32987" y="26302"/>
                    <a:pt x="36286" y="30334"/>
                  </a:cubicBezTo>
                  <a:cubicBezTo>
                    <a:pt x="49481" y="46462"/>
                    <a:pt x="53513" y="62589"/>
                    <a:pt x="47649" y="82016"/>
                  </a:cubicBezTo>
                  <a:cubicBezTo>
                    <a:pt x="47282" y="83116"/>
                    <a:pt x="46549" y="85315"/>
                    <a:pt x="46916" y="85681"/>
                  </a:cubicBezTo>
                  <a:cubicBezTo>
                    <a:pt x="65609" y="94845"/>
                    <a:pt x="43617" y="109140"/>
                    <a:pt x="55346" y="121602"/>
                  </a:cubicBezTo>
                  <a:cubicBezTo>
                    <a:pt x="39585" y="117937"/>
                    <a:pt x="35920" y="109140"/>
                    <a:pt x="33354" y="99610"/>
                  </a:cubicBezTo>
                  <a:cubicBezTo>
                    <a:pt x="30421" y="86781"/>
                    <a:pt x="27123" y="74319"/>
                    <a:pt x="23824" y="61490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813AC8DE-5DD3-419A-8DBA-3786B67BBE8A}"/>
                </a:ext>
              </a:extLst>
            </p:cNvPr>
            <p:cNvSpPr/>
            <p:nvPr/>
          </p:nvSpPr>
          <p:spPr>
            <a:xfrm>
              <a:off x="10189182" y="4705176"/>
              <a:ext cx="777535" cy="106154"/>
            </a:xfrm>
            <a:custGeom>
              <a:avLst/>
              <a:gdLst>
                <a:gd name="connsiteX0" fmla="*/ 42331 w 777535"/>
                <a:gd name="connsiteY0" fmla="*/ 506 h 106154"/>
                <a:gd name="connsiteX1" fmla="*/ 49662 w 777535"/>
                <a:gd name="connsiteY1" fmla="*/ 1239 h 106154"/>
                <a:gd name="connsiteX2" fmla="*/ 57359 w 777535"/>
                <a:gd name="connsiteY2" fmla="*/ 7104 h 106154"/>
                <a:gd name="connsiteX3" fmla="*/ 159990 w 777535"/>
                <a:gd name="connsiteY3" fmla="*/ 25431 h 106154"/>
                <a:gd name="connsiteX4" fmla="*/ 201409 w 777535"/>
                <a:gd name="connsiteY4" fmla="*/ 32395 h 106154"/>
                <a:gd name="connsiteX5" fmla="*/ 215337 w 777535"/>
                <a:gd name="connsiteY5" fmla="*/ 34594 h 106154"/>
                <a:gd name="connsiteX6" fmla="*/ 380646 w 777535"/>
                <a:gd name="connsiteY6" fmla="*/ 45957 h 106154"/>
                <a:gd name="connsiteX7" fmla="*/ 440759 w 777535"/>
                <a:gd name="connsiteY7" fmla="*/ 41192 h 106154"/>
                <a:gd name="connsiteX8" fmla="*/ 539357 w 777535"/>
                <a:gd name="connsiteY8" fmla="*/ 44491 h 106154"/>
                <a:gd name="connsiteX9" fmla="*/ 605701 w 777535"/>
                <a:gd name="connsiteY9" fmla="*/ 36793 h 106154"/>
                <a:gd name="connsiteX10" fmla="*/ 633924 w 777535"/>
                <a:gd name="connsiteY10" fmla="*/ 44124 h 106154"/>
                <a:gd name="connsiteX11" fmla="*/ 668379 w 777535"/>
                <a:gd name="connsiteY11" fmla="*/ 48156 h 106154"/>
                <a:gd name="connsiteX12" fmla="*/ 718595 w 777535"/>
                <a:gd name="connsiteY12" fmla="*/ 60985 h 106154"/>
                <a:gd name="connsiteX13" fmla="*/ 754882 w 777535"/>
                <a:gd name="connsiteY13" fmla="*/ 54754 h 106154"/>
                <a:gd name="connsiteX14" fmla="*/ 760380 w 777535"/>
                <a:gd name="connsiteY14" fmla="*/ 53287 h 106154"/>
                <a:gd name="connsiteX15" fmla="*/ 776875 w 777535"/>
                <a:gd name="connsiteY15" fmla="*/ 61351 h 106154"/>
                <a:gd name="connsiteX16" fmla="*/ 769544 w 777535"/>
                <a:gd name="connsiteY16" fmla="*/ 84810 h 106154"/>
                <a:gd name="connsiteX17" fmla="*/ 740954 w 777535"/>
                <a:gd name="connsiteY17" fmla="*/ 105336 h 106154"/>
                <a:gd name="connsiteX18" fmla="*/ 625494 w 777535"/>
                <a:gd name="connsiteY18" fmla="*/ 102037 h 106154"/>
                <a:gd name="connsiteX19" fmla="*/ 452121 w 777535"/>
                <a:gd name="connsiteY19" fmla="*/ 89941 h 106154"/>
                <a:gd name="connsiteX20" fmla="*/ 299275 w 777535"/>
                <a:gd name="connsiteY20" fmla="*/ 80778 h 106154"/>
                <a:gd name="connsiteX21" fmla="*/ 223768 w 777535"/>
                <a:gd name="connsiteY21" fmla="*/ 70148 h 106154"/>
                <a:gd name="connsiteX22" fmla="*/ 152293 w 777535"/>
                <a:gd name="connsiteY22" fmla="*/ 59519 h 106154"/>
                <a:gd name="connsiteX23" fmla="*/ 132133 w 777535"/>
                <a:gd name="connsiteY23" fmla="*/ 55853 h 106154"/>
                <a:gd name="connsiteX24" fmla="*/ 85216 w 777535"/>
                <a:gd name="connsiteY24" fmla="*/ 58786 h 106154"/>
                <a:gd name="connsiteX25" fmla="*/ 19239 w 777535"/>
                <a:gd name="connsiteY25" fmla="*/ 63184 h 106154"/>
                <a:gd name="connsiteX26" fmla="*/ 4211 w 777535"/>
                <a:gd name="connsiteY26" fmla="*/ 38626 h 106154"/>
                <a:gd name="connsiteX27" fmla="*/ 3845 w 777535"/>
                <a:gd name="connsiteY27" fmla="*/ 27630 h 106154"/>
                <a:gd name="connsiteX28" fmla="*/ 14474 w 777535"/>
                <a:gd name="connsiteY28" fmla="*/ 10769 h 106154"/>
                <a:gd name="connsiteX29" fmla="*/ 42331 w 777535"/>
                <a:gd name="connsiteY29" fmla="*/ 506 h 1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7535" h="106154">
                  <a:moveTo>
                    <a:pt x="42331" y="506"/>
                  </a:moveTo>
                  <a:cubicBezTo>
                    <a:pt x="44897" y="872"/>
                    <a:pt x="47096" y="872"/>
                    <a:pt x="49662" y="1239"/>
                  </a:cubicBezTo>
                  <a:cubicBezTo>
                    <a:pt x="53327" y="1972"/>
                    <a:pt x="55160" y="7837"/>
                    <a:pt x="57359" y="7104"/>
                  </a:cubicBezTo>
                  <a:cubicBezTo>
                    <a:pt x="94380" y="-2426"/>
                    <a:pt x="126635" y="13335"/>
                    <a:pt x="159990" y="25431"/>
                  </a:cubicBezTo>
                  <a:cubicBezTo>
                    <a:pt x="173185" y="30195"/>
                    <a:pt x="187114" y="34227"/>
                    <a:pt x="201409" y="32395"/>
                  </a:cubicBezTo>
                  <a:cubicBezTo>
                    <a:pt x="206540" y="31662"/>
                    <a:pt x="210939" y="30562"/>
                    <a:pt x="215337" y="34594"/>
                  </a:cubicBezTo>
                  <a:cubicBezTo>
                    <a:pt x="269952" y="47056"/>
                    <a:pt x="325665" y="37526"/>
                    <a:pt x="380646" y="45957"/>
                  </a:cubicBezTo>
                  <a:cubicBezTo>
                    <a:pt x="400073" y="34227"/>
                    <a:pt x="420599" y="38626"/>
                    <a:pt x="440759" y="41192"/>
                  </a:cubicBezTo>
                  <a:cubicBezTo>
                    <a:pt x="473381" y="45590"/>
                    <a:pt x="506369" y="47423"/>
                    <a:pt x="539357" y="44491"/>
                  </a:cubicBezTo>
                  <a:cubicBezTo>
                    <a:pt x="561350" y="42658"/>
                    <a:pt x="582976" y="34594"/>
                    <a:pt x="605701" y="36793"/>
                  </a:cubicBezTo>
                  <a:cubicBezTo>
                    <a:pt x="615598" y="37893"/>
                    <a:pt x="625128" y="37893"/>
                    <a:pt x="633924" y="44124"/>
                  </a:cubicBezTo>
                  <a:cubicBezTo>
                    <a:pt x="644188" y="51455"/>
                    <a:pt x="657016" y="47056"/>
                    <a:pt x="668379" y="48156"/>
                  </a:cubicBezTo>
                  <a:cubicBezTo>
                    <a:pt x="685606" y="51088"/>
                    <a:pt x="701734" y="56586"/>
                    <a:pt x="718595" y="60985"/>
                  </a:cubicBezTo>
                  <a:cubicBezTo>
                    <a:pt x="732157" y="64650"/>
                    <a:pt x="744253" y="64650"/>
                    <a:pt x="754882" y="54754"/>
                  </a:cubicBezTo>
                  <a:cubicBezTo>
                    <a:pt x="756715" y="54021"/>
                    <a:pt x="758548" y="53287"/>
                    <a:pt x="760380" y="53287"/>
                  </a:cubicBezTo>
                  <a:cubicBezTo>
                    <a:pt x="766978" y="53654"/>
                    <a:pt x="775408" y="52554"/>
                    <a:pt x="776875" y="61351"/>
                  </a:cubicBezTo>
                  <a:cubicBezTo>
                    <a:pt x="778707" y="70148"/>
                    <a:pt x="776875" y="79678"/>
                    <a:pt x="769544" y="84810"/>
                  </a:cubicBezTo>
                  <a:cubicBezTo>
                    <a:pt x="760014" y="91774"/>
                    <a:pt x="752316" y="101304"/>
                    <a:pt x="740954" y="105336"/>
                  </a:cubicBezTo>
                  <a:cubicBezTo>
                    <a:pt x="702467" y="108268"/>
                    <a:pt x="663981" y="102404"/>
                    <a:pt x="625494" y="102037"/>
                  </a:cubicBezTo>
                  <a:cubicBezTo>
                    <a:pt x="567581" y="101304"/>
                    <a:pt x="510034" y="91041"/>
                    <a:pt x="452121" y="89941"/>
                  </a:cubicBezTo>
                  <a:cubicBezTo>
                    <a:pt x="400806" y="88842"/>
                    <a:pt x="350590" y="81511"/>
                    <a:pt x="299275" y="80778"/>
                  </a:cubicBezTo>
                  <a:cubicBezTo>
                    <a:pt x="273617" y="80411"/>
                    <a:pt x="248692" y="74180"/>
                    <a:pt x="223768" y="70148"/>
                  </a:cubicBezTo>
                  <a:cubicBezTo>
                    <a:pt x="199943" y="66116"/>
                    <a:pt x="176118" y="61351"/>
                    <a:pt x="152293" y="59519"/>
                  </a:cubicBezTo>
                  <a:cubicBezTo>
                    <a:pt x="145695" y="58419"/>
                    <a:pt x="138731" y="57319"/>
                    <a:pt x="132133" y="55853"/>
                  </a:cubicBezTo>
                  <a:cubicBezTo>
                    <a:pt x="116372" y="52921"/>
                    <a:pt x="101710" y="52554"/>
                    <a:pt x="85216" y="58786"/>
                  </a:cubicBezTo>
                  <a:cubicBezTo>
                    <a:pt x="64323" y="66483"/>
                    <a:pt x="41231" y="64284"/>
                    <a:pt x="19239" y="63184"/>
                  </a:cubicBezTo>
                  <a:cubicBezTo>
                    <a:pt x="6044" y="62451"/>
                    <a:pt x="912" y="52188"/>
                    <a:pt x="4211" y="38626"/>
                  </a:cubicBezTo>
                  <a:cubicBezTo>
                    <a:pt x="4211" y="34961"/>
                    <a:pt x="5677" y="30562"/>
                    <a:pt x="3845" y="27630"/>
                  </a:cubicBezTo>
                  <a:cubicBezTo>
                    <a:pt x="-4219" y="14068"/>
                    <a:pt x="912" y="10769"/>
                    <a:pt x="14474" y="10769"/>
                  </a:cubicBezTo>
                  <a:cubicBezTo>
                    <a:pt x="24737" y="11136"/>
                    <a:pt x="30602" y="-2793"/>
                    <a:pt x="42331" y="506"/>
                  </a:cubicBezTo>
                  <a:close/>
                </a:path>
              </a:pathLst>
            </a:custGeom>
            <a:solidFill>
              <a:srgbClr val="F0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5B12F978-EF4D-44D6-8E3C-46CF648E3ADC}"/>
                </a:ext>
              </a:extLst>
            </p:cNvPr>
            <p:cNvSpPr/>
            <p:nvPr/>
          </p:nvSpPr>
          <p:spPr>
            <a:xfrm>
              <a:off x="10519979" y="4676467"/>
              <a:ext cx="338803" cy="81996"/>
            </a:xfrm>
            <a:custGeom>
              <a:avLst/>
              <a:gdLst>
                <a:gd name="connsiteX0" fmla="*/ 338682 w 338803"/>
                <a:gd name="connsiteY0" fmla="*/ 81996 h 81996"/>
                <a:gd name="connsiteX1" fmla="*/ 291765 w 338803"/>
                <a:gd name="connsiteY1" fmla="*/ 73566 h 81996"/>
                <a:gd name="connsiteX2" fmla="*/ 232019 w 338803"/>
                <a:gd name="connsiteY2" fmla="*/ 73566 h 81996"/>
                <a:gd name="connsiteX3" fmla="*/ 163110 w 338803"/>
                <a:gd name="connsiteY3" fmla="*/ 79431 h 81996"/>
                <a:gd name="connsiteX4" fmla="*/ 91635 w 338803"/>
                <a:gd name="connsiteY4" fmla="*/ 71733 h 81996"/>
                <a:gd name="connsiteX5" fmla="*/ 59379 w 338803"/>
                <a:gd name="connsiteY5" fmla="*/ 77598 h 81996"/>
                <a:gd name="connsiteX6" fmla="*/ 49483 w 338803"/>
                <a:gd name="connsiteY6" fmla="*/ 74299 h 81996"/>
                <a:gd name="connsiteX7" fmla="*/ 47283 w 338803"/>
                <a:gd name="connsiteY7" fmla="*/ 62203 h 81996"/>
                <a:gd name="connsiteX8" fmla="*/ 0 w 338803"/>
                <a:gd name="connsiteY8" fmla="*/ 46442 h 81996"/>
                <a:gd name="connsiteX9" fmla="*/ 27490 w 338803"/>
                <a:gd name="connsiteY9" fmla="*/ 25549 h 81996"/>
                <a:gd name="connsiteX10" fmla="*/ 27490 w 338803"/>
                <a:gd name="connsiteY10" fmla="*/ 25549 h 81996"/>
                <a:gd name="connsiteX11" fmla="*/ 78806 w 338803"/>
                <a:gd name="connsiteY11" fmla="*/ 41677 h 81996"/>
                <a:gd name="connsiteX12" fmla="*/ 100798 w 338803"/>
                <a:gd name="connsiteY12" fmla="*/ 29948 h 81996"/>
                <a:gd name="connsiteX13" fmla="*/ 95300 w 338803"/>
                <a:gd name="connsiteY13" fmla="*/ 18952 h 81996"/>
                <a:gd name="connsiteX14" fmla="*/ 89069 w 338803"/>
                <a:gd name="connsiteY14" fmla="*/ 11987 h 81996"/>
                <a:gd name="connsiteX15" fmla="*/ 105930 w 338803"/>
                <a:gd name="connsiteY15" fmla="*/ 6489 h 81996"/>
                <a:gd name="connsiteX16" fmla="*/ 130488 w 338803"/>
                <a:gd name="connsiteY16" fmla="*/ 1358 h 81996"/>
                <a:gd name="connsiteX17" fmla="*/ 266474 w 338803"/>
                <a:gd name="connsiteY17" fmla="*/ 35079 h 81996"/>
                <a:gd name="connsiteX18" fmla="*/ 295797 w 338803"/>
                <a:gd name="connsiteY18" fmla="*/ 52307 h 81996"/>
                <a:gd name="connsiteX19" fmla="*/ 328419 w 338803"/>
                <a:gd name="connsiteY19" fmla="*/ 70634 h 81996"/>
                <a:gd name="connsiteX20" fmla="*/ 338682 w 338803"/>
                <a:gd name="connsiteY20" fmla="*/ 81996 h 8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8803" h="81996">
                  <a:moveTo>
                    <a:pt x="338682" y="81996"/>
                  </a:moveTo>
                  <a:cubicBezTo>
                    <a:pt x="322921" y="79797"/>
                    <a:pt x="308259" y="82729"/>
                    <a:pt x="291765" y="73566"/>
                  </a:cubicBezTo>
                  <a:cubicBezTo>
                    <a:pt x="276004" y="64769"/>
                    <a:pt x="251079" y="65869"/>
                    <a:pt x="232019" y="73566"/>
                  </a:cubicBezTo>
                  <a:cubicBezTo>
                    <a:pt x="208927" y="82729"/>
                    <a:pt x="185835" y="79431"/>
                    <a:pt x="163110" y="79431"/>
                  </a:cubicBezTo>
                  <a:cubicBezTo>
                    <a:pt x="139651" y="79431"/>
                    <a:pt x="115093" y="78698"/>
                    <a:pt x="91635" y="71733"/>
                  </a:cubicBezTo>
                  <a:lnTo>
                    <a:pt x="59379" y="77598"/>
                  </a:lnTo>
                  <a:cubicBezTo>
                    <a:pt x="55347" y="78331"/>
                    <a:pt x="52048" y="77964"/>
                    <a:pt x="49483" y="74299"/>
                  </a:cubicBezTo>
                  <a:cubicBezTo>
                    <a:pt x="54248" y="69167"/>
                    <a:pt x="59013" y="65502"/>
                    <a:pt x="47283" y="62203"/>
                  </a:cubicBezTo>
                  <a:cubicBezTo>
                    <a:pt x="31156" y="58171"/>
                    <a:pt x="15761" y="51940"/>
                    <a:pt x="0" y="46442"/>
                  </a:cubicBezTo>
                  <a:cubicBezTo>
                    <a:pt x="9163" y="39111"/>
                    <a:pt x="20893" y="35812"/>
                    <a:pt x="27490" y="25549"/>
                  </a:cubicBezTo>
                  <a:lnTo>
                    <a:pt x="27490" y="25549"/>
                  </a:lnTo>
                  <a:cubicBezTo>
                    <a:pt x="45817" y="27382"/>
                    <a:pt x="63411" y="27016"/>
                    <a:pt x="78806" y="41677"/>
                  </a:cubicBezTo>
                  <a:cubicBezTo>
                    <a:pt x="86137" y="48641"/>
                    <a:pt x="94567" y="36179"/>
                    <a:pt x="100798" y="29948"/>
                  </a:cubicBezTo>
                  <a:cubicBezTo>
                    <a:pt x="108495" y="22251"/>
                    <a:pt x="99332" y="21151"/>
                    <a:pt x="95300" y="18952"/>
                  </a:cubicBezTo>
                  <a:cubicBezTo>
                    <a:pt x="92368" y="17119"/>
                    <a:pt x="86503" y="17486"/>
                    <a:pt x="89069" y="11987"/>
                  </a:cubicBezTo>
                  <a:cubicBezTo>
                    <a:pt x="92368" y="5023"/>
                    <a:pt x="100065" y="7589"/>
                    <a:pt x="105930" y="6489"/>
                  </a:cubicBezTo>
                  <a:cubicBezTo>
                    <a:pt x="112894" y="-475"/>
                    <a:pt x="121691" y="-1208"/>
                    <a:pt x="130488" y="1358"/>
                  </a:cubicBezTo>
                  <a:cubicBezTo>
                    <a:pt x="175572" y="14553"/>
                    <a:pt x="221756" y="21151"/>
                    <a:pt x="266474" y="35079"/>
                  </a:cubicBezTo>
                  <a:cubicBezTo>
                    <a:pt x="276737" y="39844"/>
                    <a:pt x="286633" y="45342"/>
                    <a:pt x="295797" y="52307"/>
                  </a:cubicBezTo>
                  <a:cubicBezTo>
                    <a:pt x="306426" y="58904"/>
                    <a:pt x="316689" y="65869"/>
                    <a:pt x="328419" y="70634"/>
                  </a:cubicBezTo>
                  <a:cubicBezTo>
                    <a:pt x="333184" y="72833"/>
                    <a:pt x="339781" y="74299"/>
                    <a:pt x="338682" y="81996"/>
                  </a:cubicBezTo>
                  <a:close/>
                </a:path>
              </a:pathLst>
            </a:custGeom>
            <a:solidFill>
              <a:srgbClr val="DAC8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EA099F9-98E9-4121-A89E-F1DDAC3F81B5}"/>
                </a:ext>
              </a:extLst>
            </p:cNvPr>
            <p:cNvSpPr/>
            <p:nvPr/>
          </p:nvSpPr>
          <p:spPr>
            <a:xfrm>
              <a:off x="10238844" y="4649451"/>
              <a:ext cx="294634" cy="92944"/>
            </a:xfrm>
            <a:custGeom>
              <a:avLst/>
              <a:gdLst>
                <a:gd name="connsiteX0" fmla="*/ 165309 w 294634"/>
                <a:gd name="connsiteY0" fmla="*/ 90320 h 92944"/>
                <a:gd name="connsiteX1" fmla="*/ 116926 w 294634"/>
                <a:gd name="connsiteY1" fmla="*/ 90686 h 92944"/>
                <a:gd name="connsiteX2" fmla="*/ 93834 w 294634"/>
                <a:gd name="connsiteY2" fmla="*/ 77857 h 92944"/>
                <a:gd name="connsiteX3" fmla="*/ 27857 w 294634"/>
                <a:gd name="connsiteY3" fmla="*/ 62096 h 92944"/>
                <a:gd name="connsiteX4" fmla="*/ 12096 w 294634"/>
                <a:gd name="connsiteY4" fmla="*/ 63562 h 92944"/>
                <a:gd name="connsiteX5" fmla="*/ 0 w 294634"/>
                <a:gd name="connsiteY5" fmla="*/ 56965 h 92944"/>
                <a:gd name="connsiteX6" fmla="*/ 25291 w 294634"/>
                <a:gd name="connsiteY6" fmla="*/ 54032 h 92944"/>
                <a:gd name="connsiteX7" fmla="*/ 32622 w 294634"/>
                <a:gd name="connsiteY7" fmla="*/ 48168 h 92944"/>
                <a:gd name="connsiteX8" fmla="*/ 45451 w 294634"/>
                <a:gd name="connsiteY8" fmla="*/ 37905 h 92944"/>
                <a:gd name="connsiteX9" fmla="*/ 135619 w 294634"/>
                <a:gd name="connsiteY9" fmla="*/ 59530 h 92944"/>
                <a:gd name="connsiteX10" fmla="*/ 119858 w 294634"/>
                <a:gd name="connsiteY10" fmla="*/ 56231 h 92944"/>
                <a:gd name="connsiteX11" fmla="*/ 102264 w 294634"/>
                <a:gd name="connsiteY11" fmla="*/ 42303 h 92944"/>
                <a:gd name="connsiteX12" fmla="*/ 116926 w 294634"/>
                <a:gd name="connsiteY12" fmla="*/ 22876 h 92944"/>
                <a:gd name="connsiteX13" fmla="*/ 180704 w 294634"/>
                <a:gd name="connsiteY13" fmla="*/ 12613 h 92944"/>
                <a:gd name="connsiteX14" fmla="*/ 238617 w 294634"/>
                <a:gd name="connsiteY14" fmla="*/ 16645 h 92944"/>
                <a:gd name="connsiteX15" fmla="*/ 251446 w 294634"/>
                <a:gd name="connsiteY15" fmla="*/ 4183 h 92944"/>
                <a:gd name="connsiteX16" fmla="*/ 276370 w 294634"/>
                <a:gd name="connsiteY16" fmla="*/ 884 h 92944"/>
                <a:gd name="connsiteX17" fmla="*/ 294331 w 294634"/>
                <a:gd name="connsiteY17" fmla="*/ 13346 h 92944"/>
                <a:gd name="connsiteX18" fmla="*/ 280036 w 294634"/>
                <a:gd name="connsiteY18" fmla="*/ 22143 h 92944"/>
                <a:gd name="connsiteX19" fmla="*/ 241182 w 294634"/>
                <a:gd name="connsiteY19" fmla="*/ 38638 h 92944"/>
                <a:gd name="connsiteX20" fmla="*/ 229453 w 294634"/>
                <a:gd name="connsiteY20" fmla="*/ 56598 h 92944"/>
                <a:gd name="connsiteX21" fmla="*/ 251446 w 294634"/>
                <a:gd name="connsiteY21" fmla="*/ 67228 h 92944"/>
                <a:gd name="connsiteX22" fmla="*/ 205995 w 294634"/>
                <a:gd name="connsiteY22" fmla="*/ 68694 h 92944"/>
                <a:gd name="connsiteX23" fmla="*/ 179970 w 294634"/>
                <a:gd name="connsiteY23" fmla="*/ 64295 h 92944"/>
                <a:gd name="connsiteX24" fmla="*/ 160544 w 294634"/>
                <a:gd name="connsiteY24" fmla="*/ 72726 h 92944"/>
                <a:gd name="connsiteX25" fmla="*/ 165309 w 294634"/>
                <a:gd name="connsiteY25" fmla="*/ 90320 h 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634" h="92944">
                  <a:moveTo>
                    <a:pt x="165309" y="90320"/>
                  </a:moveTo>
                  <a:cubicBezTo>
                    <a:pt x="149181" y="96551"/>
                    <a:pt x="133054" y="89586"/>
                    <a:pt x="116926" y="90686"/>
                  </a:cubicBezTo>
                  <a:cubicBezTo>
                    <a:pt x="105563" y="91419"/>
                    <a:pt x="104097" y="79323"/>
                    <a:pt x="93834" y="77857"/>
                  </a:cubicBezTo>
                  <a:cubicBezTo>
                    <a:pt x="71475" y="74558"/>
                    <a:pt x="49849" y="67961"/>
                    <a:pt x="27857" y="62096"/>
                  </a:cubicBezTo>
                  <a:cubicBezTo>
                    <a:pt x="22359" y="60630"/>
                    <a:pt x="17227" y="60263"/>
                    <a:pt x="12096" y="63562"/>
                  </a:cubicBezTo>
                  <a:cubicBezTo>
                    <a:pt x="4398" y="68327"/>
                    <a:pt x="2932" y="60996"/>
                    <a:pt x="0" y="56965"/>
                  </a:cubicBezTo>
                  <a:cubicBezTo>
                    <a:pt x="8430" y="55865"/>
                    <a:pt x="16861" y="54765"/>
                    <a:pt x="25291" y="54032"/>
                  </a:cubicBezTo>
                  <a:cubicBezTo>
                    <a:pt x="29690" y="53666"/>
                    <a:pt x="33722" y="52200"/>
                    <a:pt x="32622" y="48168"/>
                  </a:cubicBezTo>
                  <a:cubicBezTo>
                    <a:pt x="29323" y="34972"/>
                    <a:pt x="38487" y="38271"/>
                    <a:pt x="45451" y="37905"/>
                  </a:cubicBezTo>
                  <a:cubicBezTo>
                    <a:pt x="73308" y="47435"/>
                    <a:pt x="102631" y="51833"/>
                    <a:pt x="135619" y="59530"/>
                  </a:cubicBezTo>
                  <a:cubicBezTo>
                    <a:pt x="127555" y="56965"/>
                    <a:pt x="123524" y="56965"/>
                    <a:pt x="119858" y="56231"/>
                  </a:cubicBezTo>
                  <a:cubicBezTo>
                    <a:pt x="111794" y="54399"/>
                    <a:pt x="103364" y="52566"/>
                    <a:pt x="102264" y="42303"/>
                  </a:cubicBezTo>
                  <a:cubicBezTo>
                    <a:pt x="101165" y="31673"/>
                    <a:pt x="108495" y="25076"/>
                    <a:pt x="116926" y="22876"/>
                  </a:cubicBezTo>
                  <a:cubicBezTo>
                    <a:pt x="137819" y="18111"/>
                    <a:pt x="158345" y="9681"/>
                    <a:pt x="180704" y="12613"/>
                  </a:cubicBezTo>
                  <a:cubicBezTo>
                    <a:pt x="199764" y="15179"/>
                    <a:pt x="219190" y="12980"/>
                    <a:pt x="238617" y="16645"/>
                  </a:cubicBezTo>
                  <a:cubicBezTo>
                    <a:pt x="247780" y="18478"/>
                    <a:pt x="252545" y="13713"/>
                    <a:pt x="251446" y="4183"/>
                  </a:cubicBezTo>
                  <a:cubicBezTo>
                    <a:pt x="259876" y="3450"/>
                    <a:pt x="267940" y="4550"/>
                    <a:pt x="276370" y="884"/>
                  </a:cubicBezTo>
                  <a:cubicBezTo>
                    <a:pt x="285167" y="-2781"/>
                    <a:pt x="292864" y="5649"/>
                    <a:pt x="294331" y="13346"/>
                  </a:cubicBezTo>
                  <a:cubicBezTo>
                    <a:pt x="296530" y="23610"/>
                    <a:pt x="286267" y="23243"/>
                    <a:pt x="280036" y="22143"/>
                  </a:cubicBezTo>
                  <a:cubicBezTo>
                    <a:pt x="263541" y="19578"/>
                    <a:pt x="251446" y="26908"/>
                    <a:pt x="241182" y="38638"/>
                  </a:cubicBezTo>
                  <a:cubicBezTo>
                    <a:pt x="236417" y="44136"/>
                    <a:pt x="227620" y="47435"/>
                    <a:pt x="229453" y="56598"/>
                  </a:cubicBezTo>
                  <a:cubicBezTo>
                    <a:pt x="231286" y="66495"/>
                    <a:pt x="241549" y="62463"/>
                    <a:pt x="251446" y="67228"/>
                  </a:cubicBezTo>
                  <a:cubicBezTo>
                    <a:pt x="234218" y="70526"/>
                    <a:pt x="219923" y="71260"/>
                    <a:pt x="205995" y="68694"/>
                  </a:cubicBezTo>
                  <a:cubicBezTo>
                    <a:pt x="197564" y="67228"/>
                    <a:pt x="188767" y="68694"/>
                    <a:pt x="179970" y="64295"/>
                  </a:cubicBezTo>
                  <a:cubicBezTo>
                    <a:pt x="172273" y="60630"/>
                    <a:pt x="165675" y="67594"/>
                    <a:pt x="160544" y="72726"/>
                  </a:cubicBezTo>
                  <a:cubicBezTo>
                    <a:pt x="152847" y="80423"/>
                    <a:pt x="166775" y="83355"/>
                    <a:pt x="165309" y="90320"/>
                  </a:cubicBezTo>
                  <a:close/>
                </a:path>
              </a:pathLst>
            </a:custGeom>
            <a:solidFill>
              <a:srgbClr val="DDC8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2302D36-D0E4-4EEB-9907-0ACD4E2188A6}"/>
                </a:ext>
              </a:extLst>
            </p:cNvPr>
            <p:cNvSpPr/>
            <p:nvPr/>
          </p:nvSpPr>
          <p:spPr>
            <a:xfrm>
              <a:off x="10284295" y="4643498"/>
              <a:ext cx="215920" cy="65849"/>
            </a:xfrm>
            <a:custGeom>
              <a:avLst/>
              <a:gdLst>
                <a:gd name="connsiteX0" fmla="*/ 205995 w 215920"/>
                <a:gd name="connsiteY0" fmla="*/ 10136 h 65849"/>
                <a:gd name="connsiteX1" fmla="*/ 215158 w 215920"/>
                <a:gd name="connsiteY1" fmla="*/ 21865 h 65849"/>
                <a:gd name="connsiteX2" fmla="*/ 198664 w 215920"/>
                <a:gd name="connsiteY2" fmla="*/ 28096 h 65849"/>
                <a:gd name="connsiteX3" fmla="*/ 131954 w 215920"/>
                <a:gd name="connsiteY3" fmla="*/ 23331 h 65849"/>
                <a:gd name="connsiteX4" fmla="*/ 69642 w 215920"/>
                <a:gd name="connsiteY4" fmla="*/ 35061 h 65849"/>
                <a:gd name="connsiteX5" fmla="*/ 60112 w 215920"/>
                <a:gd name="connsiteY5" fmla="*/ 47523 h 65849"/>
                <a:gd name="connsiteX6" fmla="*/ 72208 w 215920"/>
                <a:gd name="connsiteY6" fmla="*/ 57053 h 65849"/>
                <a:gd name="connsiteX7" fmla="*/ 94200 w 215920"/>
                <a:gd name="connsiteY7" fmla="*/ 65850 h 65849"/>
                <a:gd name="connsiteX8" fmla="*/ 0 w 215920"/>
                <a:gd name="connsiteY8" fmla="*/ 43857 h 65849"/>
                <a:gd name="connsiteX9" fmla="*/ 60845 w 215920"/>
                <a:gd name="connsiteY9" fmla="*/ 24064 h 65849"/>
                <a:gd name="connsiteX10" fmla="*/ 90168 w 215920"/>
                <a:gd name="connsiteY10" fmla="*/ 5738 h 65849"/>
                <a:gd name="connsiteX11" fmla="*/ 140384 w 215920"/>
                <a:gd name="connsiteY11" fmla="*/ 5371 h 65849"/>
                <a:gd name="connsiteX12" fmla="*/ 173373 w 215920"/>
                <a:gd name="connsiteY12" fmla="*/ 2072 h 65849"/>
                <a:gd name="connsiteX13" fmla="*/ 205995 w 215920"/>
                <a:gd name="connsiteY13" fmla="*/ 10136 h 6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920" h="65849">
                  <a:moveTo>
                    <a:pt x="205995" y="10136"/>
                  </a:moveTo>
                  <a:cubicBezTo>
                    <a:pt x="208194" y="14901"/>
                    <a:pt x="218824" y="14901"/>
                    <a:pt x="215158" y="21865"/>
                  </a:cubicBezTo>
                  <a:cubicBezTo>
                    <a:pt x="212592" y="27363"/>
                    <a:pt x="204529" y="28463"/>
                    <a:pt x="198664" y="28096"/>
                  </a:cubicBezTo>
                  <a:cubicBezTo>
                    <a:pt x="176305" y="26997"/>
                    <a:pt x="154313" y="24431"/>
                    <a:pt x="131954" y="23331"/>
                  </a:cubicBezTo>
                  <a:cubicBezTo>
                    <a:pt x="110328" y="22232"/>
                    <a:pt x="89802" y="27730"/>
                    <a:pt x="69642" y="35061"/>
                  </a:cubicBezTo>
                  <a:cubicBezTo>
                    <a:pt x="64144" y="36893"/>
                    <a:pt x="60112" y="40559"/>
                    <a:pt x="60112" y="47523"/>
                  </a:cubicBezTo>
                  <a:cubicBezTo>
                    <a:pt x="60112" y="55587"/>
                    <a:pt x="67443" y="55220"/>
                    <a:pt x="72208" y="57053"/>
                  </a:cubicBezTo>
                  <a:cubicBezTo>
                    <a:pt x="79539" y="59985"/>
                    <a:pt x="87236" y="61818"/>
                    <a:pt x="94200" y="65850"/>
                  </a:cubicBezTo>
                  <a:cubicBezTo>
                    <a:pt x="61945" y="62918"/>
                    <a:pt x="28590" y="64017"/>
                    <a:pt x="0" y="43857"/>
                  </a:cubicBezTo>
                  <a:cubicBezTo>
                    <a:pt x="20160" y="37260"/>
                    <a:pt x="40686" y="30662"/>
                    <a:pt x="60845" y="24064"/>
                  </a:cubicBezTo>
                  <a:cubicBezTo>
                    <a:pt x="71842" y="20399"/>
                    <a:pt x="81738" y="14168"/>
                    <a:pt x="90168" y="5738"/>
                  </a:cubicBezTo>
                  <a:cubicBezTo>
                    <a:pt x="107029" y="-860"/>
                    <a:pt x="123524" y="-494"/>
                    <a:pt x="140384" y="5371"/>
                  </a:cubicBezTo>
                  <a:cubicBezTo>
                    <a:pt x="151380" y="9036"/>
                    <a:pt x="163110" y="5004"/>
                    <a:pt x="173373" y="2072"/>
                  </a:cubicBezTo>
                  <a:cubicBezTo>
                    <a:pt x="186568" y="-2326"/>
                    <a:pt x="196831" y="239"/>
                    <a:pt x="205995" y="10136"/>
                  </a:cubicBezTo>
                  <a:close/>
                </a:path>
              </a:pathLst>
            </a:custGeom>
            <a:solidFill>
              <a:srgbClr val="F0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F5BAFCEB-C6BF-4FBF-BFC5-890638072905}"/>
                </a:ext>
              </a:extLst>
            </p:cNvPr>
            <p:cNvSpPr/>
            <p:nvPr/>
          </p:nvSpPr>
          <p:spPr>
            <a:xfrm>
              <a:off x="10533493" y="4616707"/>
              <a:ext cx="258338" cy="99971"/>
            </a:xfrm>
            <a:custGeom>
              <a:avLst/>
              <a:gdLst>
                <a:gd name="connsiteX0" fmla="*/ 254059 w 258338"/>
                <a:gd name="connsiteY0" fmla="*/ 99971 h 99971"/>
                <a:gd name="connsiteX1" fmla="*/ 112575 w 258338"/>
                <a:gd name="connsiteY1" fmla="*/ 65150 h 99971"/>
                <a:gd name="connsiteX2" fmla="*/ 92416 w 258338"/>
                <a:gd name="connsiteY2" fmla="*/ 66250 h 99971"/>
                <a:gd name="connsiteX3" fmla="*/ 75921 w 258338"/>
                <a:gd name="connsiteY3" fmla="*/ 55620 h 99971"/>
                <a:gd name="connsiteX4" fmla="*/ 50997 w 258338"/>
                <a:gd name="connsiteY4" fmla="*/ 48656 h 99971"/>
                <a:gd name="connsiteX5" fmla="*/ 39268 w 258338"/>
                <a:gd name="connsiteY5" fmla="*/ 44624 h 99971"/>
                <a:gd name="connsiteX6" fmla="*/ 23140 w 258338"/>
                <a:gd name="connsiteY6" fmla="*/ 39126 h 99971"/>
                <a:gd name="connsiteX7" fmla="*/ 48 w 258338"/>
                <a:gd name="connsiteY7" fmla="*/ 7970 h 99971"/>
                <a:gd name="connsiteX8" fmla="*/ 2247 w 258338"/>
                <a:gd name="connsiteY8" fmla="*/ 3205 h 99971"/>
                <a:gd name="connsiteX9" fmla="*/ 5546 w 258338"/>
                <a:gd name="connsiteY9" fmla="*/ 3205 h 99971"/>
                <a:gd name="connsiteX10" fmla="*/ 26439 w 258338"/>
                <a:gd name="connsiteY10" fmla="*/ 1739 h 99971"/>
                <a:gd name="connsiteX11" fmla="*/ 27905 w 258338"/>
                <a:gd name="connsiteY11" fmla="*/ 2838 h 99971"/>
                <a:gd name="connsiteX12" fmla="*/ 79587 w 258338"/>
                <a:gd name="connsiteY12" fmla="*/ 35460 h 99971"/>
                <a:gd name="connsiteX13" fmla="*/ 148863 w 258338"/>
                <a:gd name="connsiteY13" fmla="*/ 55987 h 99971"/>
                <a:gd name="connsiteX14" fmla="*/ 203843 w 258338"/>
                <a:gd name="connsiteY14" fmla="*/ 71748 h 99971"/>
                <a:gd name="connsiteX15" fmla="*/ 216306 w 258338"/>
                <a:gd name="connsiteY15" fmla="*/ 73947 h 99971"/>
                <a:gd name="connsiteX16" fmla="*/ 251493 w 258338"/>
                <a:gd name="connsiteY16" fmla="*/ 88608 h 99971"/>
                <a:gd name="connsiteX17" fmla="*/ 254059 w 258338"/>
                <a:gd name="connsiteY17" fmla="*/ 99971 h 9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8338" h="99971">
                  <a:moveTo>
                    <a:pt x="254059" y="99971"/>
                  </a:moveTo>
                  <a:cubicBezTo>
                    <a:pt x="206776" y="88608"/>
                    <a:pt x="159492" y="77246"/>
                    <a:pt x="112575" y="65150"/>
                  </a:cubicBezTo>
                  <a:cubicBezTo>
                    <a:pt x="105245" y="63317"/>
                    <a:pt x="99380" y="67716"/>
                    <a:pt x="92416" y="66250"/>
                  </a:cubicBezTo>
                  <a:cubicBezTo>
                    <a:pt x="93149" y="53054"/>
                    <a:pt x="83619" y="54154"/>
                    <a:pt x="75921" y="55620"/>
                  </a:cubicBezTo>
                  <a:cubicBezTo>
                    <a:pt x="66025" y="57819"/>
                    <a:pt x="57228" y="61485"/>
                    <a:pt x="50997" y="48656"/>
                  </a:cubicBezTo>
                  <a:cubicBezTo>
                    <a:pt x="49531" y="46090"/>
                    <a:pt x="42933" y="43891"/>
                    <a:pt x="39268" y="44624"/>
                  </a:cubicBezTo>
                  <a:cubicBezTo>
                    <a:pt x="31570" y="46456"/>
                    <a:pt x="26805" y="39492"/>
                    <a:pt x="23140" y="39126"/>
                  </a:cubicBezTo>
                  <a:cubicBezTo>
                    <a:pt x="3347" y="36560"/>
                    <a:pt x="8845" y="17133"/>
                    <a:pt x="48" y="7970"/>
                  </a:cubicBezTo>
                  <a:cubicBezTo>
                    <a:pt x="-319" y="7603"/>
                    <a:pt x="1514" y="4671"/>
                    <a:pt x="2247" y="3205"/>
                  </a:cubicBezTo>
                  <a:cubicBezTo>
                    <a:pt x="3347" y="2838"/>
                    <a:pt x="4446" y="2838"/>
                    <a:pt x="5546" y="3205"/>
                  </a:cubicBezTo>
                  <a:cubicBezTo>
                    <a:pt x="12877" y="5771"/>
                    <a:pt x="19108" y="-3759"/>
                    <a:pt x="26439" y="1739"/>
                  </a:cubicBezTo>
                  <a:cubicBezTo>
                    <a:pt x="28271" y="3571"/>
                    <a:pt x="27172" y="639"/>
                    <a:pt x="27905" y="2838"/>
                  </a:cubicBezTo>
                  <a:cubicBezTo>
                    <a:pt x="36335" y="27763"/>
                    <a:pt x="59427" y="29596"/>
                    <a:pt x="79587" y="35460"/>
                  </a:cubicBezTo>
                  <a:cubicBezTo>
                    <a:pt x="103045" y="41692"/>
                    <a:pt x="126137" y="48289"/>
                    <a:pt x="148863" y="55987"/>
                  </a:cubicBezTo>
                  <a:cubicBezTo>
                    <a:pt x="167556" y="60018"/>
                    <a:pt x="185516" y="67349"/>
                    <a:pt x="203843" y="71748"/>
                  </a:cubicBezTo>
                  <a:cubicBezTo>
                    <a:pt x="207875" y="72481"/>
                    <a:pt x="212274" y="73214"/>
                    <a:pt x="216306" y="73947"/>
                  </a:cubicBezTo>
                  <a:cubicBezTo>
                    <a:pt x="228768" y="77246"/>
                    <a:pt x="237931" y="86776"/>
                    <a:pt x="251493" y="88608"/>
                  </a:cubicBezTo>
                  <a:cubicBezTo>
                    <a:pt x="257358" y="88975"/>
                    <a:pt x="262123" y="94473"/>
                    <a:pt x="254059" y="99971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6667A00D-5013-4032-93AE-481087B7281F}"/>
                </a:ext>
              </a:extLst>
            </p:cNvPr>
            <p:cNvSpPr/>
            <p:nvPr/>
          </p:nvSpPr>
          <p:spPr>
            <a:xfrm>
              <a:off x="10503340" y="4693814"/>
              <a:ext cx="43763" cy="17172"/>
            </a:xfrm>
            <a:custGeom>
              <a:avLst/>
              <a:gdLst>
                <a:gd name="connsiteX0" fmla="*/ 43763 w 43763"/>
                <a:gd name="connsiteY0" fmla="*/ 8569 h 17172"/>
                <a:gd name="connsiteX1" fmla="*/ 12607 w 43763"/>
                <a:gd name="connsiteY1" fmla="*/ 15533 h 17172"/>
                <a:gd name="connsiteX2" fmla="*/ 512 w 43763"/>
                <a:gd name="connsiteY2" fmla="*/ 11868 h 17172"/>
                <a:gd name="connsiteX3" fmla="*/ 10042 w 43763"/>
                <a:gd name="connsiteY3" fmla="*/ 1605 h 17172"/>
                <a:gd name="connsiteX4" fmla="*/ 43763 w 43763"/>
                <a:gd name="connsiteY4" fmla="*/ 8569 h 17172"/>
                <a:gd name="connsiteX5" fmla="*/ 43763 w 43763"/>
                <a:gd name="connsiteY5" fmla="*/ 8569 h 1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63" h="17172">
                  <a:moveTo>
                    <a:pt x="43763" y="8569"/>
                  </a:moveTo>
                  <a:cubicBezTo>
                    <a:pt x="33500" y="12234"/>
                    <a:pt x="22504" y="10402"/>
                    <a:pt x="12607" y="15533"/>
                  </a:cubicBezTo>
                  <a:cubicBezTo>
                    <a:pt x="8942" y="17366"/>
                    <a:pt x="2711" y="19198"/>
                    <a:pt x="512" y="11868"/>
                  </a:cubicBezTo>
                  <a:cubicBezTo>
                    <a:pt x="-2054" y="3071"/>
                    <a:pt x="5643" y="1971"/>
                    <a:pt x="10042" y="1605"/>
                  </a:cubicBezTo>
                  <a:cubicBezTo>
                    <a:pt x="21771" y="1605"/>
                    <a:pt x="34966" y="-4993"/>
                    <a:pt x="43763" y="8569"/>
                  </a:cubicBezTo>
                  <a:cubicBezTo>
                    <a:pt x="43763" y="8569"/>
                    <a:pt x="43763" y="8569"/>
                    <a:pt x="43763" y="8569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9A069C9-45D0-4307-A36B-5E17B5D59D30}"/>
                </a:ext>
              </a:extLst>
            </p:cNvPr>
            <p:cNvSpPr/>
            <p:nvPr/>
          </p:nvSpPr>
          <p:spPr>
            <a:xfrm>
              <a:off x="11034122" y="7370004"/>
              <a:ext cx="436319" cy="71150"/>
            </a:xfrm>
            <a:custGeom>
              <a:avLst/>
              <a:gdLst>
                <a:gd name="connsiteX0" fmla="*/ 409169 w 436319"/>
                <a:gd name="connsiteY0" fmla="*/ 56128 h 71150"/>
                <a:gd name="connsiteX1" fmla="*/ 401471 w 436319"/>
                <a:gd name="connsiteY1" fmla="*/ 62359 h 71150"/>
                <a:gd name="connsiteX2" fmla="*/ 287844 w 436319"/>
                <a:gd name="connsiteY2" fmla="*/ 66391 h 71150"/>
                <a:gd name="connsiteX3" fmla="*/ 274282 w 436319"/>
                <a:gd name="connsiteY3" fmla="*/ 70056 h 71150"/>
                <a:gd name="connsiteX4" fmla="*/ 71220 w 436319"/>
                <a:gd name="connsiteY4" fmla="*/ 58694 h 71150"/>
                <a:gd name="connsiteX5" fmla="*/ 4510 w 436319"/>
                <a:gd name="connsiteY5" fmla="*/ 47331 h 71150"/>
                <a:gd name="connsiteX6" fmla="*/ 8175 w 436319"/>
                <a:gd name="connsiteY6" fmla="*/ 32669 h 71150"/>
                <a:gd name="connsiteX7" fmla="*/ 37865 w 436319"/>
                <a:gd name="connsiteY7" fmla="*/ 22040 h 71150"/>
                <a:gd name="connsiteX8" fmla="*/ 75252 w 436319"/>
                <a:gd name="connsiteY8" fmla="*/ 5545 h 71150"/>
                <a:gd name="connsiteX9" fmla="*/ 160289 w 436319"/>
                <a:gd name="connsiteY9" fmla="*/ 780 h 71150"/>
                <a:gd name="connsiteX10" fmla="*/ 182648 w 436319"/>
                <a:gd name="connsiteY10" fmla="*/ 780 h 71150"/>
                <a:gd name="connsiteX11" fmla="*/ 371049 w 436319"/>
                <a:gd name="connsiteY11" fmla="*/ 8844 h 71150"/>
                <a:gd name="connsiteX12" fmla="*/ 423097 w 436319"/>
                <a:gd name="connsiteY12" fmla="*/ 12876 h 71150"/>
                <a:gd name="connsiteX13" fmla="*/ 434826 w 436319"/>
                <a:gd name="connsiteY13" fmla="*/ 24972 h 71150"/>
                <a:gd name="connsiteX14" fmla="*/ 397806 w 436319"/>
                <a:gd name="connsiteY14" fmla="*/ 34135 h 71150"/>
                <a:gd name="connsiteX15" fmla="*/ 358953 w 436319"/>
                <a:gd name="connsiteY15" fmla="*/ 35968 h 71150"/>
                <a:gd name="connsiteX16" fmla="*/ 337694 w 436319"/>
                <a:gd name="connsiteY16" fmla="*/ 45132 h 71150"/>
                <a:gd name="connsiteX17" fmla="*/ 337694 w 436319"/>
                <a:gd name="connsiteY17" fmla="*/ 47331 h 71150"/>
                <a:gd name="connsiteX18" fmla="*/ 354921 w 436319"/>
                <a:gd name="connsiteY18" fmla="*/ 46231 h 71150"/>
                <a:gd name="connsiteX19" fmla="*/ 409169 w 436319"/>
                <a:gd name="connsiteY19" fmla="*/ 56128 h 7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319" h="71150">
                  <a:moveTo>
                    <a:pt x="409169" y="56128"/>
                  </a:moveTo>
                  <a:cubicBezTo>
                    <a:pt x="413934" y="66391"/>
                    <a:pt x="404770" y="61992"/>
                    <a:pt x="401471" y="62359"/>
                  </a:cubicBezTo>
                  <a:cubicBezTo>
                    <a:pt x="363718" y="67124"/>
                    <a:pt x="325964" y="66391"/>
                    <a:pt x="287844" y="66391"/>
                  </a:cubicBezTo>
                  <a:cubicBezTo>
                    <a:pt x="282713" y="66391"/>
                    <a:pt x="277948" y="65658"/>
                    <a:pt x="274282" y="70056"/>
                  </a:cubicBezTo>
                  <a:cubicBezTo>
                    <a:pt x="206106" y="74455"/>
                    <a:pt x="138663" y="64558"/>
                    <a:pt x="71220" y="58694"/>
                  </a:cubicBezTo>
                  <a:cubicBezTo>
                    <a:pt x="48861" y="56861"/>
                    <a:pt x="26136" y="54662"/>
                    <a:pt x="4510" y="47331"/>
                  </a:cubicBezTo>
                  <a:cubicBezTo>
                    <a:pt x="-5020" y="39633"/>
                    <a:pt x="2677" y="35602"/>
                    <a:pt x="8175" y="32669"/>
                  </a:cubicBezTo>
                  <a:cubicBezTo>
                    <a:pt x="17339" y="27904"/>
                    <a:pt x="27968" y="25705"/>
                    <a:pt x="37865" y="22040"/>
                  </a:cubicBezTo>
                  <a:cubicBezTo>
                    <a:pt x="51060" y="18374"/>
                    <a:pt x="62423" y="10677"/>
                    <a:pt x="75252" y="5545"/>
                  </a:cubicBezTo>
                  <a:cubicBezTo>
                    <a:pt x="103109" y="-3618"/>
                    <a:pt x="132065" y="1513"/>
                    <a:pt x="160289" y="780"/>
                  </a:cubicBezTo>
                  <a:cubicBezTo>
                    <a:pt x="167620" y="414"/>
                    <a:pt x="175317" y="414"/>
                    <a:pt x="182648" y="780"/>
                  </a:cubicBezTo>
                  <a:cubicBezTo>
                    <a:pt x="245692" y="-319"/>
                    <a:pt x="308004" y="11043"/>
                    <a:pt x="371049" y="8844"/>
                  </a:cubicBezTo>
                  <a:cubicBezTo>
                    <a:pt x="387909" y="8111"/>
                    <a:pt x="405503" y="12143"/>
                    <a:pt x="423097" y="12876"/>
                  </a:cubicBezTo>
                  <a:cubicBezTo>
                    <a:pt x="429328" y="13243"/>
                    <a:pt x="440324" y="11776"/>
                    <a:pt x="434826" y="24972"/>
                  </a:cubicBezTo>
                  <a:cubicBezTo>
                    <a:pt x="423830" y="33769"/>
                    <a:pt x="410635" y="33769"/>
                    <a:pt x="397806" y="34135"/>
                  </a:cubicBezTo>
                  <a:cubicBezTo>
                    <a:pt x="384977" y="34502"/>
                    <a:pt x="371782" y="33769"/>
                    <a:pt x="358953" y="35968"/>
                  </a:cubicBezTo>
                  <a:cubicBezTo>
                    <a:pt x="350889" y="37068"/>
                    <a:pt x="343192" y="38167"/>
                    <a:pt x="337694" y="45132"/>
                  </a:cubicBezTo>
                  <a:cubicBezTo>
                    <a:pt x="335128" y="45132"/>
                    <a:pt x="336960" y="47697"/>
                    <a:pt x="337694" y="47331"/>
                  </a:cubicBezTo>
                  <a:cubicBezTo>
                    <a:pt x="342825" y="42566"/>
                    <a:pt x="349056" y="47331"/>
                    <a:pt x="354921" y="46231"/>
                  </a:cubicBezTo>
                  <a:cubicBezTo>
                    <a:pt x="372881" y="52829"/>
                    <a:pt x="392674" y="45132"/>
                    <a:pt x="409169" y="5612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ADE5CF3-69BE-4517-94D7-1B3190629958}"/>
                </a:ext>
              </a:extLst>
            </p:cNvPr>
            <p:cNvSpPr/>
            <p:nvPr/>
          </p:nvSpPr>
          <p:spPr>
            <a:xfrm>
              <a:off x="10834132" y="7307250"/>
              <a:ext cx="238221" cy="110818"/>
            </a:xfrm>
            <a:custGeom>
              <a:avLst/>
              <a:gdLst>
                <a:gd name="connsiteX0" fmla="*/ 238221 w 238221"/>
                <a:gd name="connsiteY0" fmla="*/ 88093 h 110818"/>
                <a:gd name="connsiteX1" fmla="*/ 211464 w 238221"/>
                <a:gd name="connsiteY1" fmla="*/ 99455 h 110818"/>
                <a:gd name="connsiteX2" fmla="*/ 204866 w 238221"/>
                <a:gd name="connsiteY2" fmla="*/ 110818 h 110818"/>
                <a:gd name="connsiteX3" fmla="*/ 108833 w 238221"/>
                <a:gd name="connsiteY3" fmla="*/ 90292 h 110818"/>
                <a:gd name="connsiteX4" fmla="*/ 52752 w 238221"/>
                <a:gd name="connsiteY4" fmla="*/ 70499 h 110818"/>
                <a:gd name="connsiteX5" fmla="*/ 43956 w 238221"/>
                <a:gd name="connsiteY5" fmla="*/ 72698 h 110818"/>
                <a:gd name="connsiteX6" fmla="*/ 17565 w 238221"/>
                <a:gd name="connsiteY6" fmla="*/ 64267 h 110818"/>
                <a:gd name="connsiteX7" fmla="*/ 1437 w 238221"/>
                <a:gd name="connsiteY7" fmla="*/ 56937 h 110818"/>
                <a:gd name="connsiteX8" fmla="*/ 11334 w 238221"/>
                <a:gd name="connsiteY8" fmla="*/ 44474 h 110818"/>
                <a:gd name="connsiteX9" fmla="*/ 55318 w 238221"/>
                <a:gd name="connsiteY9" fmla="*/ 23215 h 110818"/>
                <a:gd name="connsiteX10" fmla="*/ 65215 w 238221"/>
                <a:gd name="connsiteY10" fmla="*/ 4888 h 110818"/>
                <a:gd name="connsiteX11" fmla="*/ 95637 w 238221"/>
                <a:gd name="connsiteY11" fmla="*/ 5255 h 110818"/>
                <a:gd name="connsiteX12" fmla="*/ 105534 w 238221"/>
                <a:gd name="connsiteY12" fmla="*/ 21749 h 110818"/>
                <a:gd name="connsiteX13" fmla="*/ 119829 w 238221"/>
                <a:gd name="connsiteY13" fmla="*/ 38976 h 110818"/>
                <a:gd name="connsiteX14" fmla="*/ 145487 w 238221"/>
                <a:gd name="connsiteY14" fmla="*/ 46674 h 110818"/>
                <a:gd name="connsiteX15" fmla="*/ 156849 w 238221"/>
                <a:gd name="connsiteY15" fmla="*/ 52538 h 110818"/>
                <a:gd name="connsiteX16" fmla="*/ 192770 w 238221"/>
                <a:gd name="connsiteY16" fmla="*/ 77097 h 110818"/>
                <a:gd name="connsiteX17" fmla="*/ 197902 w 238221"/>
                <a:gd name="connsiteY17" fmla="*/ 78562 h 110818"/>
                <a:gd name="connsiteX18" fmla="*/ 238221 w 238221"/>
                <a:gd name="connsiteY18" fmla="*/ 88093 h 11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8221" h="110818">
                  <a:moveTo>
                    <a:pt x="238221" y="88093"/>
                  </a:moveTo>
                  <a:cubicBezTo>
                    <a:pt x="230890" y="95423"/>
                    <a:pt x="220261" y="95790"/>
                    <a:pt x="211464" y="99455"/>
                  </a:cubicBezTo>
                  <a:cubicBezTo>
                    <a:pt x="205599" y="101655"/>
                    <a:pt x="200468" y="103121"/>
                    <a:pt x="204866" y="110818"/>
                  </a:cubicBezTo>
                  <a:cubicBezTo>
                    <a:pt x="172977" y="103121"/>
                    <a:pt x="139622" y="103854"/>
                    <a:pt x="108833" y="90292"/>
                  </a:cubicBezTo>
                  <a:cubicBezTo>
                    <a:pt x="90873" y="82228"/>
                    <a:pt x="71812" y="76730"/>
                    <a:pt x="52752" y="70499"/>
                  </a:cubicBezTo>
                  <a:cubicBezTo>
                    <a:pt x="50187" y="69766"/>
                    <a:pt x="46888" y="71965"/>
                    <a:pt x="43956" y="72698"/>
                  </a:cubicBezTo>
                  <a:cubicBezTo>
                    <a:pt x="36258" y="66467"/>
                    <a:pt x="27095" y="63901"/>
                    <a:pt x="17565" y="64267"/>
                  </a:cubicBezTo>
                  <a:cubicBezTo>
                    <a:pt x="10234" y="64634"/>
                    <a:pt x="5836" y="60969"/>
                    <a:pt x="1437" y="56937"/>
                  </a:cubicBezTo>
                  <a:cubicBezTo>
                    <a:pt x="-3328" y="46307"/>
                    <a:pt x="4736" y="46307"/>
                    <a:pt x="11334" y="44474"/>
                  </a:cubicBezTo>
                  <a:cubicBezTo>
                    <a:pt x="27095" y="39709"/>
                    <a:pt x="42489" y="35311"/>
                    <a:pt x="55318" y="23215"/>
                  </a:cubicBezTo>
                  <a:cubicBezTo>
                    <a:pt x="61549" y="17351"/>
                    <a:pt x="63382" y="11852"/>
                    <a:pt x="65215" y="4888"/>
                  </a:cubicBezTo>
                  <a:cubicBezTo>
                    <a:pt x="75478" y="-5375"/>
                    <a:pt x="85374" y="3422"/>
                    <a:pt x="95637" y="5255"/>
                  </a:cubicBezTo>
                  <a:cubicBezTo>
                    <a:pt x="104801" y="7454"/>
                    <a:pt x="107733" y="12952"/>
                    <a:pt x="105534" y="21749"/>
                  </a:cubicBezTo>
                  <a:cubicBezTo>
                    <a:pt x="102602" y="33478"/>
                    <a:pt x="98936" y="44841"/>
                    <a:pt x="119829" y="38976"/>
                  </a:cubicBezTo>
                  <a:cubicBezTo>
                    <a:pt x="128259" y="36777"/>
                    <a:pt x="135224" y="49240"/>
                    <a:pt x="145487" y="46674"/>
                  </a:cubicBezTo>
                  <a:cubicBezTo>
                    <a:pt x="149885" y="47407"/>
                    <a:pt x="153917" y="49240"/>
                    <a:pt x="156849" y="52538"/>
                  </a:cubicBezTo>
                  <a:cubicBezTo>
                    <a:pt x="164913" y="66467"/>
                    <a:pt x="178475" y="72331"/>
                    <a:pt x="192770" y="77097"/>
                  </a:cubicBezTo>
                  <a:cubicBezTo>
                    <a:pt x="194603" y="77463"/>
                    <a:pt x="196069" y="78196"/>
                    <a:pt x="197902" y="78562"/>
                  </a:cubicBezTo>
                  <a:cubicBezTo>
                    <a:pt x="211097" y="82961"/>
                    <a:pt x="225759" y="80762"/>
                    <a:pt x="238221" y="88093"/>
                  </a:cubicBezTo>
                  <a:close/>
                </a:path>
              </a:pathLst>
            </a:custGeom>
            <a:solidFill>
              <a:srgbClr val="D4C3B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0796399-F448-4CFA-8659-30F3B8D8B67B}"/>
                </a:ext>
              </a:extLst>
            </p:cNvPr>
            <p:cNvSpPr/>
            <p:nvPr/>
          </p:nvSpPr>
          <p:spPr>
            <a:xfrm>
              <a:off x="10782295" y="7242607"/>
              <a:ext cx="111128" cy="138073"/>
            </a:xfrm>
            <a:custGeom>
              <a:avLst/>
              <a:gdLst>
                <a:gd name="connsiteX0" fmla="*/ 54374 w 111128"/>
                <a:gd name="connsiteY0" fmla="*/ 118647 h 138073"/>
                <a:gd name="connsiteX1" fmla="*/ 80031 w 111128"/>
                <a:gd name="connsiteY1" fmla="*/ 126711 h 138073"/>
                <a:gd name="connsiteX2" fmla="*/ 96159 w 111128"/>
                <a:gd name="connsiteY2" fmla="*/ 136974 h 138073"/>
                <a:gd name="connsiteX3" fmla="*/ 91394 w 111128"/>
                <a:gd name="connsiteY3" fmla="*/ 138074 h 138073"/>
                <a:gd name="connsiteX4" fmla="*/ 37879 w 111128"/>
                <a:gd name="connsiteY4" fmla="*/ 127078 h 138073"/>
                <a:gd name="connsiteX5" fmla="*/ 16987 w 111128"/>
                <a:gd name="connsiteY5" fmla="*/ 107285 h 138073"/>
                <a:gd name="connsiteX6" fmla="*/ 16254 w 111128"/>
                <a:gd name="connsiteY6" fmla="*/ 103986 h 138073"/>
                <a:gd name="connsiteX7" fmla="*/ 11489 w 111128"/>
                <a:gd name="connsiteY7" fmla="*/ 98121 h 138073"/>
                <a:gd name="connsiteX8" fmla="*/ 493 w 111128"/>
                <a:gd name="connsiteY8" fmla="*/ 83093 h 138073"/>
                <a:gd name="connsiteX9" fmla="*/ 16987 w 111128"/>
                <a:gd name="connsiteY9" fmla="*/ 77961 h 138073"/>
                <a:gd name="connsiteX10" fmla="*/ 20652 w 111128"/>
                <a:gd name="connsiteY10" fmla="*/ 71364 h 138073"/>
                <a:gd name="connsiteX11" fmla="*/ 21385 w 111128"/>
                <a:gd name="connsiteY11" fmla="*/ 60734 h 138073"/>
                <a:gd name="connsiteX12" fmla="*/ 13688 w 111128"/>
                <a:gd name="connsiteY12" fmla="*/ 38742 h 138073"/>
                <a:gd name="connsiteX13" fmla="*/ 7457 w 111128"/>
                <a:gd name="connsiteY13" fmla="*/ 28112 h 138073"/>
                <a:gd name="connsiteX14" fmla="*/ 19919 w 111128"/>
                <a:gd name="connsiteY14" fmla="*/ 17482 h 138073"/>
                <a:gd name="connsiteX15" fmla="*/ 89561 w 111128"/>
                <a:gd name="connsiteY15" fmla="*/ 255 h 138073"/>
                <a:gd name="connsiteX16" fmla="*/ 110821 w 111128"/>
                <a:gd name="connsiteY16" fmla="*/ 7219 h 138073"/>
                <a:gd name="connsiteX17" fmla="*/ 104223 w 111128"/>
                <a:gd name="connsiteY17" fmla="*/ 16749 h 138073"/>
                <a:gd name="connsiteX18" fmla="*/ 92127 w 111128"/>
                <a:gd name="connsiteY18" fmla="*/ 33977 h 138073"/>
                <a:gd name="connsiteX19" fmla="*/ 77099 w 111128"/>
                <a:gd name="connsiteY19" fmla="*/ 44973 h 138073"/>
                <a:gd name="connsiteX20" fmla="*/ 70135 w 111128"/>
                <a:gd name="connsiteY20" fmla="*/ 53403 h 138073"/>
                <a:gd name="connsiteX21" fmla="*/ 45577 w 111128"/>
                <a:gd name="connsiteY21" fmla="*/ 88591 h 138073"/>
                <a:gd name="connsiteX22" fmla="*/ 54374 w 111128"/>
                <a:gd name="connsiteY22" fmla="*/ 118647 h 13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28" h="138073">
                  <a:moveTo>
                    <a:pt x="54374" y="118647"/>
                  </a:moveTo>
                  <a:cubicBezTo>
                    <a:pt x="61338" y="126344"/>
                    <a:pt x="70501" y="126711"/>
                    <a:pt x="80031" y="126711"/>
                  </a:cubicBezTo>
                  <a:cubicBezTo>
                    <a:pt x="87362" y="126711"/>
                    <a:pt x="95792" y="125978"/>
                    <a:pt x="96159" y="136974"/>
                  </a:cubicBezTo>
                  <a:cubicBezTo>
                    <a:pt x="94693" y="137341"/>
                    <a:pt x="93227" y="137707"/>
                    <a:pt x="91394" y="138074"/>
                  </a:cubicBezTo>
                  <a:cubicBezTo>
                    <a:pt x="73434" y="134408"/>
                    <a:pt x="56939" y="126344"/>
                    <a:pt x="37879" y="127078"/>
                  </a:cubicBezTo>
                  <a:cubicBezTo>
                    <a:pt x="27616" y="127444"/>
                    <a:pt x="17353" y="121213"/>
                    <a:pt x="16987" y="107285"/>
                  </a:cubicBezTo>
                  <a:cubicBezTo>
                    <a:pt x="16620" y="106185"/>
                    <a:pt x="16620" y="105085"/>
                    <a:pt x="16254" y="103986"/>
                  </a:cubicBezTo>
                  <a:cubicBezTo>
                    <a:pt x="15154" y="101786"/>
                    <a:pt x="12588" y="100320"/>
                    <a:pt x="11489" y="98121"/>
                  </a:cubicBezTo>
                  <a:cubicBezTo>
                    <a:pt x="8556" y="92256"/>
                    <a:pt x="-2440" y="91523"/>
                    <a:pt x="493" y="83093"/>
                  </a:cubicBezTo>
                  <a:cubicBezTo>
                    <a:pt x="3058" y="75762"/>
                    <a:pt x="11122" y="78328"/>
                    <a:pt x="16987" y="77961"/>
                  </a:cubicBezTo>
                  <a:cubicBezTo>
                    <a:pt x="21385" y="77595"/>
                    <a:pt x="24318" y="76495"/>
                    <a:pt x="20652" y="71364"/>
                  </a:cubicBezTo>
                  <a:cubicBezTo>
                    <a:pt x="18086" y="67698"/>
                    <a:pt x="19919" y="64400"/>
                    <a:pt x="21385" y="60734"/>
                  </a:cubicBezTo>
                  <a:cubicBezTo>
                    <a:pt x="25417" y="51204"/>
                    <a:pt x="28349" y="42041"/>
                    <a:pt x="13688" y="38742"/>
                  </a:cubicBezTo>
                  <a:cubicBezTo>
                    <a:pt x="10022" y="38009"/>
                    <a:pt x="7090" y="33244"/>
                    <a:pt x="7457" y="28112"/>
                  </a:cubicBezTo>
                  <a:cubicBezTo>
                    <a:pt x="10022" y="22614"/>
                    <a:pt x="14421" y="19315"/>
                    <a:pt x="19919" y="17482"/>
                  </a:cubicBezTo>
                  <a:cubicBezTo>
                    <a:pt x="43011" y="11618"/>
                    <a:pt x="65003" y="988"/>
                    <a:pt x="89561" y="255"/>
                  </a:cubicBezTo>
                  <a:cubicBezTo>
                    <a:pt x="97625" y="-111"/>
                    <a:pt x="105689" y="-1211"/>
                    <a:pt x="110821" y="7219"/>
                  </a:cubicBezTo>
                  <a:cubicBezTo>
                    <a:pt x="112287" y="13084"/>
                    <a:pt x="108255" y="15283"/>
                    <a:pt x="104223" y="16749"/>
                  </a:cubicBezTo>
                  <a:cubicBezTo>
                    <a:pt x="95792" y="19682"/>
                    <a:pt x="93227" y="26280"/>
                    <a:pt x="92127" y="33977"/>
                  </a:cubicBezTo>
                  <a:cubicBezTo>
                    <a:pt x="88462" y="39475"/>
                    <a:pt x="86262" y="46439"/>
                    <a:pt x="77099" y="44973"/>
                  </a:cubicBezTo>
                  <a:cubicBezTo>
                    <a:pt x="72334" y="44240"/>
                    <a:pt x="75266" y="53037"/>
                    <a:pt x="70135" y="53403"/>
                  </a:cubicBezTo>
                  <a:cubicBezTo>
                    <a:pt x="45577" y="60001"/>
                    <a:pt x="43378" y="62567"/>
                    <a:pt x="45577" y="88591"/>
                  </a:cubicBezTo>
                  <a:cubicBezTo>
                    <a:pt x="46676" y="99587"/>
                    <a:pt x="45577" y="110583"/>
                    <a:pt x="54374" y="118647"/>
                  </a:cubicBezTo>
                  <a:close/>
                </a:path>
              </a:pathLst>
            </a:custGeom>
            <a:solidFill>
              <a:srgbClr val="A07D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CAD3A70C-5AAF-47AD-82C7-A69318006509}"/>
                </a:ext>
              </a:extLst>
            </p:cNvPr>
            <p:cNvSpPr/>
            <p:nvPr/>
          </p:nvSpPr>
          <p:spPr>
            <a:xfrm>
              <a:off x="11740036" y="7252417"/>
              <a:ext cx="162205" cy="140155"/>
            </a:xfrm>
            <a:custGeom>
              <a:avLst/>
              <a:gdLst>
                <a:gd name="connsiteX0" fmla="*/ 106814 w 162205"/>
                <a:gd name="connsiteY0" fmla="*/ 65219 h 140155"/>
                <a:gd name="connsiteX1" fmla="*/ 111945 w 162205"/>
                <a:gd name="connsiteY1" fmla="*/ 94909 h 140155"/>
                <a:gd name="connsiteX2" fmla="*/ 110846 w 162205"/>
                <a:gd name="connsiteY2" fmla="*/ 103339 h 140155"/>
                <a:gd name="connsiteX3" fmla="*/ 87021 w 162205"/>
                <a:gd name="connsiteY3" fmla="*/ 123865 h 140155"/>
                <a:gd name="connsiteX4" fmla="*/ 22876 w 162205"/>
                <a:gd name="connsiteY4" fmla="*/ 139626 h 140155"/>
                <a:gd name="connsiteX5" fmla="*/ 1251 w 162205"/>
                <a:gd name="connsiteY5" fmla="*/ 137061 h 140155"/>
                <a:gd name="connsiteX6" fmla="*/ 2717 w 162205"/>
                <a:gd name="connsiteY6" fmla="*/ 127164 h 140155"/>
                <a:gd name="connsiteX7" fmla="*/ 24709 w 162205"/>
                <a:gd name="connsiteY7" fmla="*/ 87578 h 140155"/>
                <a:gd name="connsiteX8" fmla="*/ 11880 w 162205"/>
                <a:gd name="connsiteY8" fmla="*/ 64119 h 140155"/>
                <a:gd name="connsiteX9" fmla="*/ 4916 w 162205"/>
                <a:gd name="connsiteY9" fmla="*/ 52024 h 140155"/>
                <a:gd name="connsiteX10" fmla="*/ 56231 w 162205"/>
                <a:gd name="connsiteY10" fmla="*/ 41394 h 140155"/>
                <a:gd name="connsiteX11" fmla="*/ 45968 w 162205"/>
                <a:gd name="connsiteY11" fmla="*/ 31131 h 140155"/>
                <a:gd name="connsiteX12" fmla="*/ 42303 w 162205"/>
                <a:gd name="connsiteY12" fmla="*/ 16103 h 140155"/>
                <a:gd name="connsiteX13" fmla="*/ 47801 w 162205"/>
                <a:gd name="connsiteY13" fmla="*/ 2174 h 140155"/>
                <a:gd name="connsiteX14" fmla="*/ 71259 w 162205"/>
                <a:gd name="connsiteY14" fmla="*/ 2907 h 140155"/>
                <a:gd name="connsiteX15" fmla="*/ 121842 w 162205"/>
                <a:gd name="connsiteY15" fmla="*/ 13904 h 140155"/>
                <a:gd name="connsiteX16" fmla="*/ 162161 w 162205"/>
                <a:gd name="connsiteY16" fmla="*/ 22701 h 140155"/>
                <a:gd name="connsiteX17" fmla="*/ 148966 w 162205"/>
                <a:gd name="connsiteY17" fmla="*/ 31497 h 140155"/>
                <a:gd name="connsiteX18" fmla="*/ 128073 w 162205"/>
                <a:gd name="connsiteY18" fmla="*/ 50558 h 140155"/>
                <a:gd name="connsiteX19" fmla="*/ 106814 w 162205"/>
                <a:gd name="connsiteY19" fmla="*/ 65219 h 14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2205" h="140155">
                  <a:moveTo>
                    <a:pt x="106814" y="65219"/>
                  </a:moveTo>
                  <a:cubicBezTo>
                    <a:pt x="107180" y="75482"/>
                    <a:pt x="102782" y="86478"/>
                    <a:pt x="111945" y="94909"/>
                  </a:cubicBezTo>
                  <a:cubicBezTo>
                    <a:pt x="115611" y="98574"/>
                    <a:pt x="114144" y="100407"/>
                    <a:pt x="110846" y="103339"/>
                  </a:cubicBezTo>
                  <a:cubicBezTo>
                    <a:pt x="103148" y="110670"/>
                    <a:pt x="96551" y="118734"/>
                    <a:pt x="87021" y="123865"/>
                  </a:cubicBezTo>
                  <a:cubicBezTo>
                    <a:pt x="66494" y="133029"/>
                    <a:pt x="45235" y="137794"/>
                    <a:pt x="22876" y="139626"/>
                  </a:cubicBezTo>
                  <a:cubicBezTo>
                    <a:pt x="15546" y="139993"/>
                    <a:pt x="7848" y="141459"/>
                    <a:pt x="1251" y="137061"/>
                  </a:cubicBezTo>
                  <a:cubicBezTo>
                    <a:pt x="-1315" y="133395"/>
                    <a:pt x="517" y="130096"/>
                    <a:pt x="2717" y="127164"/>
                  </a:cubicBezTo>
                  <a:cubicBezTo>
                    <a:pt x="13713" y="115801"/>
                    <a:pt x="31673" y="108470"/>
                    <a:pt x="24709" y="87578"/>
                  </a:cubicBezTo>
                  <a:cubicBezTo>
                    <a:pt x="26542" y="76582"/>
                    <a:pt x="19211" y="70351"/>
                    <a:pt x="11880" y="64119"/>
                  </a:cubicBezTo>
                  <a:cubicBezTo>
                    <a:pt x="9314" y="60454"/>
                    <a:pt x="1617" y="59354"/>
                    <a:pt x="4916" y="52024"/>
                  </a:cubicBezTo>
                  <a:cubicBezTo>
                    <a:pt x="21777" y="46892"/>
                    <a:pt x="38638" y="41760"/>
                    <a:pt x="56231" y="41394"/>
                  </a:cubicBezTo>
                  <a:cubicBezTo>
                    <a:pt x="55865" y="33330"/>
                    <a:pt x="49634" y="34063"/>
                    <a:pt x="45968" y="31131"/>
                  </a:cubicBezTo>
                  <a:cubicBezTo>
                    <a:pt x="40470" y="26733"/>
                    <a:pt x="36072" y="19035"/>
                    <a:pt x="42303" y="16103"/>
                  </a:cubicBezTo>
                  <a:cubicBezTo>
                    <a:pt x="50367" y="12071"/>
                    <a:pt x="42669" y="5107"/>
                    <a:pt x="47801" y="2174"/>
                  </a:cubicBezTo>
                  <a:cubicBezTo>
                    <a:pt x="55865" y="-1491"/>
                    <a:pt x="63929" y="-25"/>
                    <a:pt x="71259" y="2907"/>
                  </a:cubicBezTo>
                  <a:cubicBezTo>
                    <a:pt x="87754" y="9139"/>
                    <a:pt x="104981" y="10971"/>
                    <a:pt x="121842" y="13904"/>
                  </a:cubicBezTo>
                  <a:cubicBezTo>
                    <a:pt x="135770" y="14637"/>
                    <a:pt x="150065" y="13537"/>
                    <a:pt x="162161" y="22701"/>
                  </a:cubicBezTo>
                  <a:cubicBezTo>
                    <a:pt x="162894" y="33330"/>
                    <a:pt x="154464" y="32964"/>
                    <a:pt x="148966" y="31497"/>
                  </a:cubicBezTo>
                  <a:cubicBezTo>
                    <a:pt x="130639" y="25999"/>
                    <a:pt x="126240" y="34796"/>
                    <a:pt x="128073" y="50558"/>
                  </a:cubicBezTo>
                  <a:cubicBezTo>
                    <a:pt x="125141" y="61187"/>
                    <a:pt x="114144" y="60454"/>
                    <a:pt x="106814" y="65219"/>
                  </a:cubicBezTo>
                  <a:close/>
                </a:path>
              </a:pathLst>
            </a:custGeom>
            <a:solidFill>
              <a:srgbClr val="DACB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C70608C-7968-4BFA-AC1F-265272B36565}"/>
                </a:ext>
              </a:extLst>
            </p:cNvPr>
            <p:cNvSpPr/>
            <p:nvPr/>
          </p:nvSpPr>
          <p:spPr>
            <a:xfrm>
              <a:off x="11864495" y="7276892"/>
              <a:ext cx="120173" cy="96458"/>
            </a:xfrm>
            <a:custGeom>
              <a:avLst/>
              <a:gdLst>
                <a:gd name="connsiteX0" fmla="*/ 681 w 120173"/>
                <a:gd name="connsiteY0" fmla="*/ 24250 h 96458"/>
                <a:gd name="connsiteX1" fmla="*/ 25606 w 120173"/>
                <a:gd name="connsiteY1" fmla="*/ 3357 h 96458"/>
                <a:gd name="connsiteX2" fmla="*/ 38435 w 120173"/>
                <a:gd name="connsiteY2" fmla="*/ 2258 h 96458"/>
                <a:gd name="connsiteX3" fmla="*/ 83886 w 120173"/>
                <a:gd name="connsiteY3" fmla="*/ 9588 h 96458"/>
                <a:gd name="connsiteX4" fmla="*/ 120173 w 120173"/>
                <a:gd name="connsiteY4" fmla="*/ 51740 h 96458"/>
                <a:gd name="connsiteX5" fmla="*/ 102579 w 120173"/>
                <a:gd name="connsiteY5" fmla="*/ 70067 h 96458"/>
                <a:gd name="connsiteX6" fmla="*/ 31104 w 120173"/>
                <a:gd name="connsiteY6" fmla="*/ 96458 h 96458"/>
                <a:gd name="connsiteX7" fmla="*/ 23407 w 120173"/>
                <a:gd name="connsiteY7" fmla="*/ 81064 h 96458"/>
                <a:gd name="connsiteX8" fmla="*/ 24140 w 120173"/>
                <a:gd name="connsiteY8" fmla="*/ 68235 h 96458"/>
                <a:gd name="connsiteX9" fmla="*/ 681 w 120173"/>
                <a:gd name="connsiteY9" fmla="*/ 24250 h 9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173" h="96458">
                  <a:moveTo>
                    <a:pt x="681" y="24250"/>
                  </a:moveTo>
                  <a:cubicBezTo>
                    <a:pt x="-1151" y="-1408"/>
                    <a:pt x="-1151" y="-1041"/>
                    <a:pt x="25606" y="3357"/>
                  </a:cubicBezTo>
                  <a:cubicBezTo>
                    <a:pt x="29638" y="4090"/>
                    <a:pt x="34037" y="2624"/>
                    <a:pt x="38435" y="2258"/>
                  </a:cubicBezTo>
                  <a:cubicBezTo>
                    <a:pt x="54929" y="-4340"/>
                    <a:pt x="68858" y="5190"/>
                    <a:pt x="83886" y="9588"/>
                  </a:cubicBezTo>
                  <a:cubicBezTo>
                    <a:pt x="100380" y="19852"/>
                    <a:pt x="114308" y="32314"/>
                    <a:pt x="120173" y="51740"/>
                  </a:cubicBezTo>
                  <a:cubicBezTo>
                    <a:pt x="117974" y="61271"/>
                    <a:pt x="110643" y="66769"/>
                    <a:pt x="102579" y="70067"/>
                  </a:cubicBezTo>
                  <a:cubicBezTo>
                    <a:pt x="79487" y="80330"/>
                    <a:pt x="55662" y="90227"/>
                    <a:pt x="31104" y="96458"/>
                  </a:cubicBezTo>
                  <a:cubicBezTo>
                    <a:pt x="19375" y="96092"/>
                    <a:pt x="25606" y="86195"/>
                    <a:pt x="23407" y="81064"/>
                  </a:cubicBezTo>
                  <a:cubicBezTo>
                    <a:pt x="21941" y="76665"/>
                    <a:pt x="23407" y="72267"/>
                    <a:pt x="24140" y="68235"/>
                  </a:cubicBezTo>
                  <a:cubicBezTo>
                    <a:pt x="27072" y="47709"/>
                    <a:pt x="18642" y="33780"/>
                    <a:pt x="681" y="24250"/>
                  </a:cubicBezTo>
                  <a:close/>
                </a:path>
              </a:pathLst>
            </a:custGeom>
            <a:solidFill>
              <a:srgbClr val="F3EF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C9C8DEB-E871-43EA-8219-BF0DD89779A0}"/>
                </a:ext>
              </a:extLst>
            </p:cNvPr>
            <p:cNvSpPr/>
            <p:nvPr/>
          </p:nvSpPr>
          <p:spPr>
            <a:xfrm>
              <a:off x="11671043" y="7394142"/>
              <a:ext cx="131976" cy="47018"/>
            </a:xfrm>
            <a:custGeom>
              <a:avLst/>
              <a:gdLst>
                <a:gd name="connsiteX0" fmla="*/ 39821 w 131976"/>
                <a:gd name="connsiteY0" fmla="*/ 42986 h 47018"/>
                <a:gd name="connsiteX1" fmla="*/ 13796 w 131976"/>
                <a:gd name="connsiteY1" fmla="*/ 47018 h 47018"/>
                <a:gd name="connsiteX2" fmla="*/ 2434 w 131976"/>
                <a:gd name="connsiteY2" fmla="*/ 21361 h 47018"/>
                <a:gd name="connsiteX3" fmla="*/ 45319 w 131976"/>
                <a:gd name="connsiteY3" fmla="*/ 7432 h 47018"/>
                <a:gd name="connsiteX4" fmla="*/ 83439 w 131976"/>
                <a:gd name="connsiteY4" fmla="*/ 4500 h 47018"/>
                <a:gd name="connsiteX5" fmla="*/ 130722 w 131976"/>
                <a:gd name="connsiteY5" fmla="*/ 2300 h 47018"/>
                <a:gd name="connsiteX6" fmla="*/ 118626 w 131976"/>
                <a:gd name="connsiteY6" fmla="*/ 20994 h 47018"/>
                <a:gd name="connsiteX7" fmla="*/ 57414 w 131976"/>
                <a:gd name="connsiteY7" fmla="*/ 34189 h 47018"/>
                <a:gd name="connsiteX8" fmla="*/ 39821 w 131976"/>
                <a:gd name="connsiteY8" fmla="*/ 42986 h 4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976" h="47018">
                  <a:moveTo>
                    <a:pt x="39821" y="42986"/>
                  </a:moveTo>
                  <a:cubicBezTo>
                    <a:pt x="30657" y="41887"/>
                    <a:pt x="22593" y="44819"/>
                    <a:pt x="13796" y="47018"/>
                  </a:cubicBezTo>
                  <a:cubicBezTo>
                    <a:pt x="-7829" y="46285"/>
                    <a:pt x="2434" y="31624"/>
                    <a:pt x="2434" y="21361"/>
                  </a:cubicBezTo>
                  <a:cubicBezTo>
                    <a:pt x="14529" y="10364"/>
                    <a:pt x="29924" y="8532"/>
                    <a:pt x="45319" y="7432"/>
                  </a:cubicBezTo>
                  <a:cubicBezTo>
                    <a:pt x="58881" y="17695"/>
                    <a:pt x="71343" y="7799"/>
                    <a:pt x="83439" y="4500"/>
                  </a:cubicBezTo>
                  <a:cubicBezTo>
                    <a:pt x="99200" y="468"/>
                    <a:pt x="114595" y="-2098"/>
                    <a:pt x="130722" y="2300"/>
                  </a:cubicBezTo>
                  <a:cubicBezTo>
                    <a:pt x="134021" y="13297"/>
                    <a:pt x="131089" y="19161"/>
                    <a:pt x="118626" y="20994"/>
                  </a:cubicBezTo>
                  <a:cubicBezTo>
                    <a:pt x="98100" y="24659"/>
                    <a:pt x="77941" y="29791"/>
                    <a:pt x="57414" y="34189"/>
                  </a:cubicBezTo>
                  <a:cubicBezTo>
                    <a:pt x="50817" y="35656"/>
                    <a:pt x="43853" y="36389"/>
                    <a:pt x="39821" y="42986"/>
                  </a:cubicBezTo>
                  <a:close/>
                </a:path>
              </a:pathLst>
            </a:custGeom>
            <a:solidFill>
              <a:srgbClr val="D8C6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4EBFE810-603F-4694-917F-AE1DC10EE094}"/>
                </a:ext>
              </a:extLst>
            </p:cNvPr>
            <p:cNvSpPr/>
            <p:nvPr/>
          </p:nvSpPr>
          <p:spPr>
            <a:xfrm>
              <a:off x="11895232" y="7323471"/>
              <a:ext cx="104374" cy="55098"/>
            </a:xfrm>
            <a:custGeom>
              <a:avLst/>
              <a:gdLst>
                <a:gd name="connsiteX0" fmla="*/ 0 w 104374"/>
                <a:gd name="connsiteY0" fmla="*/ 49879 h 55098"/>
                <a:gd name="connsiteX1" fmla="*/ 74407 w 104374"/>
                <a:gd name="connsiteY1" fmla="*/ 16157 h 55098"/>
                <a:gd name="connsiteX2" fmla="*/ 86137 w 104374"/>
                <a:gd name="connsiteY2" fmla="*/ 4794 h 55098"/>
                <a:gd name="connsiteX3" fmla="*/ 96766 w 104374"/>
                <a:gd name="connsiteY3" fmla="*/ 763 h 55098"/>
                <a:gd name="connsiteX4" fmla="*/ 97133 w 104374"/>
                <a:gd name="connsiteY4" fmla="*/ 32285 h 55098"/>
                <a:gd name="connsiteX5" fmla="*/ 85770 w 104374"/>
                <a:gd name="connsiteY5" fmla="*/ 41815 h 55098"/>
                <a:gd name="connsiteX6" fmla="*/ 47283 w 104374"/>
                <a:gd name="connsiteY6" fmla="*/ 44747 h 55098"/>
                <a:gd name="connsiteX7" fmla="*/ 6964 w 104374"/>
                <a:gd name="connsiteY7" fmla="*/ 55010 h 55098"/>
                <a:gd name="connsiteX8" fmla="*/ 0 w 104374"/>
                <a:gd name="connsiteY8" fmla="*/ 49879 h 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374" h="55098">
                  <a:moveTo>
                    <a:pt x="0" y="49879"/>
                  </a:moveTo>
                  <a:cubicBezTo>
                    <a:pt x="22359" y="33385"/>
                    <a:pt x="51315" y="31185"/>
                    <a:pt x="74407" y="16157"/>
                  </a:cubicBezTo>
                  <a:cubicBezTo>
                    <a:pt x="79172" y="12858"/>
                    <a:pt x="83204" y="9560"/>
                    <a:pt x="86137" y="4794"/>
                  </a:cubicBezTo>
                  <a:cubicBezTo>
                    <a:pt x="89069" y="1496"/>
                    <a:pt x="92001" y="-1437"/>
                    <a:pt x="96766" y="763"/>
                  </a:cubicBezTo>
                  <a:cubicBezTo>
                    <a:pt x="106663" y="5894"/>
                    <a:pt x="107029" y="19823"/>
                    <a:pt x="97133" y="32285"/>
                  </a:cubicBezTo>
                  <a:cubicBezTo>
                    <a:pt x="94200" y="35951"/>
                    <a:pt x="89435" y="38516"/>
                    <a:pt x="85770" y="41815"/>
                  </a:cubicBezTo>
                  <a:cubicBezTo>
                    <a:pt x="72208" y="33751"/>
                    <a:pt x="58646" y="40349"/>
                    <a:pt x="47283" y="44747"/>
                  </a:cubicBezTo>
                  <a:cubicBezTo>
                    <a:pt x="34088" y="49879"/>
                    <a:pt x="18693" y="45847"/>
                    <a:pt x="6964" y="55010"/>
                  </a:cubicBezTo>
                  <a:cubicBezTo>
                    <a:pt x="6598" y="55743"/>
                    <a:pt x="2566" y="51712"/>
                    <a:pt x="0" y="49879"/>
                  </a:cubicBezTo>
                  <a:close/>
                </a:path>
              </a:pathLst>
            </a:custGeom>
            <a:solidFill>
              <a:srgbClr val="C4A5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F539BAA2-6597-4124-B222-1102B01F2D61}"/>
                </a:ext>
              </a:extLst>
            </p:cNvPr>
            <p:cNvSpPr/>
            <p:nvPr/>
          </p:nvSpPr>
          <p:spPr>
            <a:xfrm>
              <a:off x="11715156" y="7373499"/>
              <a:ext cx="112266" cy="41270"/>
            </a:xfrm>
            <a:custGeom>
              <a:avLst/>
              <a:gdLst>
                <a:gd name="connsiteX0" fmla="*/ 86609 w 112266"/>
                <a:gd name="connsiteY0" fmla="*/ 22577 h 41270"/>
                <a:gd name="connsiteX1" fmla="*/ 21365 w 112266"/>
                <a:gd name="connsiteY1" fmla="*/ 33573 h 41270"/>
                <a:gd name="connsiteX2" fmla="*/ 1206 w 112266"/>
                <a:gd name="connsiteY2" fmla="*/ 41270 h 41270"/>
                <a:gd name="connsiteX3" fmla="*/ 3405 w 112266"/>
                <a:gd name="connsiteY3" fmla="*/ 29175 h 41270"/>
                <a:gd name="connsiteX4" fmla="*/ 26130 w 112266"/>
                <a:gd name="connsiteY4" fmla="*/ 14146 h 41270"/>
                <a:gd name="connsiteX5" fmla="*/ 105669 w 112266"/>
                <a:gd name="connsiteY5" fmla="*/ 584 h 41270"/>
                <a:gd name="connsiteX6" fmla="*/ 112267 w 112266"/>
                <a:gd name="connsiteY6" fmla="*/ 2417 h 41270"/>
                <a:gd name="connsiteX7" fmla="*/ 86609 w 112266"/>
                <a:gd name="connsiteY7" fmla="*/ 22577 h 4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66" h="41270">
                  <a:moveTo>
                    <a:pt x="86609" y="22577"/>
                  </a:moveTo>
                  <a:cubicBezTo>
                    <a:pt x="64617" y="24043"/>
                    <a:pt x="42991" y="28808"/>
                    <a:pt x="21365" y="33573"/>
                  </a:cubicBezTo>
                  <a:cubicBezTo>
                    <a:pt x="14401" y="35039"/>
                    <a:pt x="7803" y="38704"/>
                    <a:pt x="1206" y="41270"/>
                  </a:cubicBezTo>
                  <a:cubicBezTo>
                    <a:pt x="-2093" y="36505"/>
                    <a:pt x="2305" y="33206"/>
                    <a:pt x="3405" y="29175"/>
                  </a:cubicBezTo>
                  <a:cubicBezTo>
                    <a:pt x="7803" y="19645"/>
                    <a:pt x="14767" y="13413"/>
                    <a:pt x="26130" y="14146"/>
                  </a:cubicBezTo>
                  <a:cubicBezTo>
                    <a:pt x="53254" y="14146"/>
                    <a:pt x="80011" y="10481"/>
                    <a:pt x="105669" y="584"/>
                  </a:cubicBezTo>
                  <a:cubicBezTo>
                    <a:pt x="108235" y="-515"/>
                    <a:pt x="110434" y="-149"/>
                    <a:pt x="112267" y="2417"/>
                  </a:cubicBezTo>
                  <a:cubicBezTo>
                    <a:pt x="103836" y="10115"/>
                    <a:pt x="97605" y="19278"/>
                    <a:pt x="86609" y="22577"/>
                  </a:cubicBezTo>
                  <a:close/>
                </a:path>
              </a:pathLst>
            </a:custGeom>
            <a:solidFill>
              <a:srgbClr val="EDE4D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6E9C13A-860A-483B-A926-D771EA33FE2A}"/>
                </a:ext>
              </a:extLst>
            </p:cNvPr>
            <p:cNvSpPr/>
            <p:nvPr/>
          </p:nvSpPr>
          <p:spPr>
            <a:xfrm>
              <a:off x="11846849" y="7301142"/>
              <a:ext cx="47697" cy="56813"/>
            </a:xfrm>
            <a:custGeom>
              <a:avLst/>
              <a:gdLst>
                <a:gd name="connsiteX0" fmla="*/ 18327 w 47697"/>
                <a:gd name="connsiteY0" fmla="*/ 0 h 56813"/>
                <a:gd name="connsiteX1" fmla="*/ 40686 w 47697"/>
                <a:gd name="connsiteY1" fmla="*/ 56814 h 56813"/>
                <a:gd name="connsiteX2" fmla="*/ 14661 w 47697"/>
                <a:gd name="connsiteY2" fmla="*/ 36287 h 56813"/>
                <a:gd name="connsiteX3" fmla="*/ 7697 w 47697"/>
                <a:gd name="connsiteY3" fmla="*/ 26757 h 56813"/>
                <a:gd name="connsiteX4" fmla="*/ 0 w 47697"/>
                <a:gd name="connsiteY4" fmla="*/ 16494 h 56813"/>
                <a:gd name="connsiteX5" fmla="*/ 18327 w 47697"/>
                <a:gd name="connsiteY5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97" h="56813">
                  <a:moveTo>
                    <a:pt x="18327" y="0"/>
                  </a:moveTo>
                  <a:cubicBezTo>
                    <a:pt x="45817" y="3665"/>
                    <a:pt x="55714" y="28224"/>
                    <a:pt x="40686" y="56814"/>
                  </a:cubicBezTo>
                  <a:cubicBezTo>
                    <a:pt x="33355" y="48383"/>
                    <a:pt x="28956" y="36654"/>
                    <a:pt x="14661" y="36287"/>
                  </a:cubicBezTo>
                  <a:cubicBezTo>
                    <a:pt x="9896" y="36287"/>
                    <a:pt x="8797" y="30423"/>
                    <a:pt x="7697" y="26757"/>
                  </a:cubicBezTo>
                  <a:cubicBezTo>
                    <a:pt x="6231" y="22359"/>
                    <a:pt x="7331" y="16494"/>
                    <a:pt x="0" y="16494"/>
                  </a:cubicBezTo>
                  <a:cubicBezTo>
                    <a:pt x="3299" y="8064"/>
                    <a:pt x="15395" y="9163"/>
                    <a:pt x="18327" y="0"/>
                  </a:cubicBezTo>
                  <a:close/>
                </a:path>
              </a:pathLst>
            </a:custGeom>
            <a:solidFill>
              <a:srgbClr val="C3A2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9B5A072-71B6-4DB1-827C-1CD87E9CAA71}"/>
                </a:ext>
              </a:extLst>
            </p:cNvPr>
            <p:cNvSpPr/>
            <p:nvPr/>
          </p:nvSpPr>
          <p:spPr>
            <a:xfrm>
              <a:off x="11115732" y="4145238"/>
              <a:ext cx="231525" cy="180710"/>
            </a:xfrm>
            <a:custGeom>
              <a:avLst/>
              <a:gdLst>
                <a:gd name="connsiteX0" fmla="*/ 231525 w 231525"/>
                <a:gd name="connsiteY0" fmla="*/ 107402 h 180710"/>
                <a:gd name="connsiteX1" fmla="*/ 211366 w 231525"/>
                <a:gd name="connsiteY1" fmla="*/ 128662 h 180710"/>
                <a:gd name="connsiteX2" fmla="*/ 202569 w 231525"/>
                <a:gd name="connsiteY2" fmla="*/ 134526 h 180710"/>
                <a:gd name="connsiteX3" fmla="*/ 167381 w 231525"/>
                <a:gd name="connsiteY3" fmla="*/ 159817 h 180710"/>
                <a:gd name="connsiteX4" fmla="*/ 139524 w 231525"/>
                <a:gd name="connsiteY4" fmla="*/ 180710 h 180710"/>
                <a:gd name="connsiteX5" fmla="*/ 131094 w 231525"/>
                <a:gd name="connsiteY5" fmla="*/ 158718 h 180710"/>
                <a:gd name="connsiteX6" fmla="*/ 114966 w 231525"/>
                <a:gd name="connsiteY6" fmla="*/ 143690 h 180710"/>
                <a:gd name="connsiteX7" fmla="*/ 95540 w 231525"/>
                <a:gd name="connsiteY7" fmla="*/ 135992 h 180710"/>
                <a:gd name="connsiteX8" fmla="*/ 82344 w 231525"/>
                <a:gd name="connsiteY8" fmla="*/ 124996 h 180710"/>
                <a:gd name="connsiteX9" fmla="*/ 73547 w 231525"/>
                <a:gd name="connsiteY9" fmla="*/ 107769 h 180710"/>
                <a:gd name="connsiteX10" fmla="*/ 77946 w 231525"/>
                <a:gd name="connsiteY10" fmla="*/ 78446 h 180710"/>
                <a:gd name="connsiteX11" fmla="*/ 76846 w 231525"/>
                <a:gd name="connsiteY11" fmla="*/ 78079 h 180710"/>
                <a:gd name="connsiteX12" fmla="*/ 10136 w 231525"/>
                <a:gd name="connsiteY12" fmla="*/ 81011 h 180710"/>
                <a:gd name="connsiteX13" fmla="*/ 2072 w 231525"/>
                <a:gd name="connsiteY13" fmla="*/ 72581 h 180710"/>
                <a:gd name="connsiteX14" fmla="*/ 13435 w 231525"/>
                <a:gd name="connsiteY14" fmla="*/ 49489 h 180710"/>
                <a:gd name="connsiteX15" fmla="*/ 45324 w 231525"/>
                <a:gd name="connsiteY15" fmla="*/ 9903 h 180710"/>
                <a:gd name="connsiteX16" fmla="*/ 55220 w 231525"/>
                <a:gd name="connsiteY16" fmla="*/ 6 h 180710"/>
                <a:gd name="connsiteX17" fmla="*/ 95906 w 231525"/>
                <a:gd name="connsiteY17" fmla="*/ 15401 h 180710"/>
                <a:gd name="connsiteX18" fmla="*/ 110568 w 231525"/>
                <a:gd name="connsiteY18" fmla="*/ 19066 h 180710"/>
                <a:gd name="connsiteX19" fmla="*/ 155285 w 231525"/>
                <a:gd name="connsiteY19" fmla="*/ 50222 h 180710"/>
                <a:gd name="connsiteX20" fmla="*/ 177644 w 231525"/>
                <a:gd name="connsiteY20" fmla="*/ 59386 h 180710"/>
                <a:gd name="connsiteX21" fmla="*/ 210266 w 231525"/>
                <a:gd name="connsiteY21" fmla="*/ 72215 h 180710"/>
                <a:gd name="connsiteX22" fmla="*/ 231525 w 231525"/>
                <a:gd name="connsiteY22" fmla="*/ 107402 h 1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1525" h="180710">
                  <a:moveTo>
                    <a:pt x="231525" y="107402"/>
                  </a:moveTo>
                  <a:cubicBezTo>
                    <a:pt x="228593" y="118032"/>
                    <a:pt x="223461" y="126829"/>
                    <a:pt x="211366" y="128662"/>
                  </a:cubicBezTo>
                  <a:cubicBezTo>
                    <a:pt x="207334" y="129395"/>
                    <a:pt x="202202" y="131227"/>
                    <a:pt x="202569" y="134526"/>
                  </a:cubicBezTo>
                  <a:cubicBezTo>
                    <a:pt x="205868" y="163483"/>
                    <a:pt x="174712" y="161650"/>
                    <a:pt x="167381" y="159817"/>
                  </a:cubicBezTo>
                  <a:cubicBezTo>
                    <a:pt x="149421" y="155419"/>
                    <a:pt x="149054" y="167881"/>
                    <a:pt x="139524" y="180710"/>
                  </a:cubicBezTo>
                  <a:cubicBezTo>
                    <a:pt x="143189" y="167148"/>
                    <a:pt x="139891" y="161650"/>
                    <a:pt x="131094" y="158718"/>
                  </a:cubicBezTo>
                  <a:cubicBezTo>
                    <a:pt x="123763" y="156518"/>
                    <a:pt x="118265" y="150654"/>
                    <a:pt x="114966" y="143690"/>
                  </a:cubicBezTo>
                  <a:cubicBezTo>
                    <a:pt x="110568" y="134893"/>
                    <a:pt x="103603" y="134526"/>
                    <a:pt x="95540" y="135992"/>
                  </a:cubicBezTo>
                  <a:cubicBezTo>
                    <a:pt x="91874" y="131594"/>
                    <a:pt x="91141" y="124996"/>
                    <a:pt x="82344" y="124996"/>
                  </a:cubicBezTo>
                  <a:cubicBezTo>
                    <a:pt x="69515" y="125363"/>
                    <a:pt x="66216" y="115466"/>
                    <a:pt x="73547" y="107769"/>
                  </a:cubicBezTo>
                  <a:cubicBezTo>
                    <a:pt x="83077" y="97872"/>
                    <a:pt x="66949" y="86510"/>
                    <a:pt x="77946" y="78446"/>
                  </a:cubicBezTo>
                  <a:cubicBezTo>
                    <a:pt x="79045" y="77713"/>
                    <a:pt x="78679" y="78079"/>
                    <a:pt x="76846" y="78079"/>
                  </a:cubicBezTo>
                  <a:cubicBezTo>
                    <a:pt x="54487" y="78079"/>
                    <a:pt x="32128" y="65983"/>
                    <a:pt x="10136" y="81011"/>
                  </a:cubicBezTo>
                  <a:cubicBezTo>
                    <a:pt x="239" y="87976"/>
                    <a:pt x="-2326" y="82478"/>
                    <a:pt x="2072" y="72581"/>
                  </a:cubicBezTo>
                  <a:cubicBezTo>
                    <a:pt x="5738" y="64884"/>
                    <a:pt x="9403" y="57186"/>
                    <a:pt x="13435" y="49489"/>
                  </a:cubicBezTo>
                  <a:cubicBezTo>
                    <a:pt x="23331" y="35927"/>
                    <a:pt x="44224" y="31162"/>
                    <a:pt x="45324" y="9903"/>
                  </a:cubicBezTo>
                  <a:cubicBezTo>
                    <a:pt x="45324" y="6604"/>
                    <a:pt x="51921" y="3305"/>
                    <a:pt x="55220" y="6"/>
                  </a:cubicBezTo>
                  <a:cubicBezTo>
                    <a:pt x="70981" y="-360"/>
                    <a:pt x="80511" y="15035"/>
                    <a:pt x="95906" y="15401"/>
                  </a:cubicBezTo>
                  <a:cubicBezTo>
                    <a:pt x="102137" y="10636"/>
                    <a:pt x="106169" y="15768"/>
                    <a:pt x="110568" y="19066"/>
                  </a:cubicBezTo>
                  <a:cubicBezTo>
                    <a:pt x="124863" y="30063"/>
                    <a:pt x="140990" y="38860"/>
                    <a:pt x="155285" y="50222"/>
                  </a:cubicBezTo>
                  <a:cubicBezTo>
                    <a:pt x="161883" y="55354"/>
                    <a:pt x="169214" y="59019"/>
                    <a:pt x="177644" y="59386"/>
                  </a:cubicBezTo>
                  <a:cubicBezTo>
                    <a:pt x="190106" y="60119"/>
                    <a:pt x="200003" y="66350"/>
                    <a:pt x="210266" y="72215"/>
                  </a:cubicBezTo>
                  <a:cubicBezTo>
                    <a:pt x="221629" y="81745"/>
                    <a:pt x="230059" y="92374"/>
                    <a:pt x="231525" y="107402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BB6B21E6-1FF5-4183-B47A-C0D0C3F75A86}"/>
                </a:ext>
              </a:extLst>
            </p:cNvPr>
            <p:cNvSpPr/>
            <p:nvPr/>
          </p:nvSpPr>
          <p:spPr>
            <a:xfrm>
              <a:off x="11007456" y="4203928"/>
              <a:ext cx="204575" cy="81334"/>
            </a:xfrm>
            <a:custGeom>
              <a:avLst/>
              <a:gdLst>
                <a:gd name="connsiteX0" fmla="*/ 110348 w 204575"/>
                <a:gd name="connsiteY0" fmla="*/ 14258 h 81334"/>
                <a:gd name="connsiteX1" fmla="*/ 114380 w 204575"/>
                <a:gd name="connsiteY1" fmla="*/ 20122 h 81334"/>
                <a:gd name="connsiteX2" fmla="*/ 135639 w 204575"/>
                <a:gd name="connsiteY2" fmla="*/ 11692 h 81334"/>
                <a:gd name="connsiteX3" fmla="*/ 164229 w 204575"/>
                <a:gd name="connsiteY3" fmla="*/ 12425 h 81334"/>
                <a:gd name="connsiteX4" fmla="*/ 192819 w 204575"/>
                <a:gd name="connsiteY4" fmla="*/ 17557 h 81334"/>
                <a:gd name="connsiteX5" fmla="*/ 185855 w 204575"/>
                <a:gd name="connsiteY5" fmla="*/ 29286 h 81334"/>
                <a:gd name="connsiteX6" fmla="*/ 182556 w 204575"/>
                <a:gd name="connsiteY6" fmla="*/ 53844 h 81334"/>
                <a:gd name="connsiteX7" fmla="*/ 189887 w 204575"/>
                <a:gd name="connsiteY7" fmla="*/ 62641 h 81334"/>
                <a:gd name="connsiteX8" fmla="*/ 203448 w 204575"/>
                <a:gd name="connsiteY8" fmla="*/ 77669 h 81334"/>
                <a:gd name="connsiteX9" fmla="*/ 196118 w 204575"/>
                <a:gd name="connsiteY9" fmla="*/ 81334 h 81334"/>
                <a:gd name="connsiteX10" fmla="*/ 177424 w 204575"/>
                <a:gd name="connsiteY10" fmla="*/ 77669 h 81334"/>
                <a:gd name="connsiteX11" fmla="*/ 168627 w 204575"/>
                <a:gd name="connsiteY11" fmla="*/ 71804 h 81334"/>
                <a:gd name="connsiteX12" fmla="*/ 137838 w 204575"/>
                <a:gd name="connsiteY12" fmla="*/ 58975 h 81334"/>
                <a:gd name="connsiteX13" fmla="*/ 117312 w 204575"/>
                <a:gd name="connsiteY13" fmla="*/ 58242 h 81334"/>
                <a:gd name="connsiteX14" fmla="*/ 83590 w 204575"/>
                <a:gd name="connsiteY14" fmla="*/ 61908 h 81334"/>
                <a:gd name="connsiteX15" fmla="*/ 87622 w 204575"/>
                <a:gd name="connsiteY15" fmla="*/ 51278 h 81334"/>
                <a:gd name="connsiteX16" fmla="*/ 90188 w 204575"/>
                <a:gd name="connsiteY16" fmla="*/ 41015 h 81334"/>
                <a:gd name="connsiteX17" fmla="*/ 73694 w 204575"/>
                <a:gd name="connsiteY17" fmla="*/ 38816 h 81334"/>
                <a:gd name="connsiteX18" fmla="*/ 42171 w 204575"/>
                <a:gd name="connsiteY18" fmla="*/ 40648 h 81334"/>
                <a:gd name="connsiteX19" fmla="*/ 55367 w 204575"/>
                <a:gd name="connsiteY19" fmla="*/ 27087 h 81334"/>
                <a:gd name="connsiteX20" fmla="*/ 39606 w 204575"/>
                <a:gd name="connsiteY20" fmla="*/ 14991 h 81334"/>
                <a:gd name="connsiteX21" fmla="*/ 23478 w 204575"/>
                <a:gd name="connsiteY21" fmla="*/ 28919 h 81334"/>
                <a:gd name="connsiteX22" fmla="*/ 753 w 204575"/>
                <a:gd name="connsiteY22" fmla="*/ 40282 h 81334"/>
                <a:gd name="connsiteX23" fmla="*/ 41805 w 204575"/>
                <a:gd name="connsiteY23" fmla="*/ 3995 h 81334"/>
                <a:gd name="connsiteX24" fmla="*/ 82491 w 204575"/>
                <a:gd name="connsiteY24" fmla="*/ 17923 h 81334"/>
                <a:gd name="connsiteX25" fmla="*/ 110348 w 204575"/>
                <a:gd name="connsiteY25" fmla="*/ 14258 h 8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4575" h="81334">
                  <a:moveTo>
                    <a:pt x="110348" y="14258"/>
                  </a:moveTo>
                  <a:cubicBezTo>
                    <a:pt x="111447" y="16457"/>
                    <a:pt x="107415" y="23055"/>
                    <a:pt x="114380" y="20122"/>
                  </a:cubicBezTo>
                  <a:cubicBezTo>
                    <a:pt x="121344" y="17190"/>
                    <a:pt x="127208" y="11692"/>
                    <a:pt x="135639" y="11692"/>
                  </a:cubicBezTo>
                  <a:cubicBezTo>
                    <a:pt x="145169" y="11692"/>
                    <a:pt x="154332" y="5827"/>
                    <a:pt x="164229" y="12425"/>
                  </a:cubicBezTo>
                  <a:cubicBezTo>
                    <a:pt x="172293" y="17923"/>
                    <a:pt x="182556" y="18290"/>
                    <a:pt x="192819" y="17557"/>
                  </a:cubicBezTo>
                  <a:cubicBezTo>
                    <a:pt x="190986" y="22688"/>
                    <a:pt x="181823" y="23788"/>
                    <a:pt x="185855" y="29286"/>
                  </a:cubicBezTo>
                  <a:cubicBezTo>
                    <a:pt x="193552" y="39182"/>
                    <a:pt x="192452" y="45780"/>
                    <a:pt x="182556" y="53844"/>
                  </a:cubicBezTo>
                  <a:cubicBezTo>
                    <a:pt x="178890" y="56776"/>
                    <a:pt x="180723" y="65940"/>
                    <a:pt x="189887" y="62641"/>
                  </a:cubicBezTo>
                  <a:cubicBezTo>
                    <a:pt x="207847" y="56043"/>
                    <a:pt x="204915" y="67406"/>
                    <a:pt x="203448" y="77669"/>
                  </a:cubicBezTo>
                  <a:cubicBezTo>
                    <a:pt x="200883" y="78769"/>
                    <a:pt x="198317" y="80235"/>
                    <a:pt x="196118" y="81334"/>
                  </a:cubicBezTo>
                  <a:cubicBezTo>
                    <a:pt x="192086" y="67772"/>
                    <a:pt x="183289" y="80235"/>
                    <a:pt x="177424" y="77669"/>
                  </a:cubicBezTo>
                  <a:cubicBezTo>
                    <a:pt x="174492" y="75836"/>
                    <a:pt x="168627" y="73637"/>
                    <a:pt x="168627" y="71804"/>
                  </a:cubicBezTo>
                  <a:cubicBezTo>
                    <a:pt x="168627" y="43214"/>
                    <a:pt x="150300" y="56043"/>
                    <a:pt x="137838" y="58975"/>
                  </a:cubicBezTo>
                  <a:cubicBezTo>
                    <a:pt x="130507" y="60442"/>
                    <a:pt x="124643" y="63374"/>
                    <a:pt x="117312" y="58242"/>
                  </a:cubicBezTo>
                  <a:cubicBezTo>
                    <a:pt x="107049" y="51278"/>
                    <a:pt x="96053" y="57143"/>
                    <a:pt x="83590" y="61908"/>
                  </a:cubicBezTo>
                  <a:cubicBezTo>
                    <a:pt x="85790" y="56776"/>
                    <a:pt x="86523" y="53844"/>
                    <a:pt x="87622" y="51278"/>
                  </a:cubicBezTo>
                  <a:cubicBezTo>
                    <a:pt x="89088" y="47979"/>
                    <a:pt x="91654" y="45047"/>
                    <a:pt x="90188" y="41015"/>
                  </a:cubicBezTo>
                  <a:cubicBezTo>
                    <a:pt x="83957" y="47979"/>
                    <a:pt x="81025" y="34784"/>
                    <a:pt x="73694" y="38816"/>
                  </a:cubicBezTo>
                  <a:cubicBezTo>
                    <a:pt x="64164" y="43947"/>
                    <a:pt x="53168" y="49079"/>
                    <a:pt x="42171" y="40648"/>
                  </a:cubicBezTo>
                  <a:cubicBezTo>
                    <a:pt x="45470" y="34784"/>
                    <a:pt x="56833" y="35517"/>
                    <a:pt x="55367" y="27087"/>
                  </a:cubicBezTo>
                  <a:cubicBezTo>
                    <a:pt x="54267" y="19756"/>
                    <a:pt x="46203" y="17190"/>
                    <a:pt x="39606" y="14991"/>
                  </a:cubicBezTo>
                  <a:cubicBezTo>
                    <a:pt x="27143" y="10959"/>
                    <a:pt x="29343" y="24887"/>
                    <a:pt x="23478" y="28919"/>
                  </a:cubicBezTo>
                  <a:cubicBezTo>
                    <a:pt x="15781" y="32585"/>
                    <a:pt x="11382" y="42481"/>
                    <a:pt x="753" y="40282"/>
                  </a:cubicBezTo>
                  <a:cubicBezTo>
                    <a:pt x="-1813" y="-2603"/>
                    <a:pt x="20" y="-4436"/>
                    <a:pt x="41805" y="3995"/>
                  </a:cubicBezTo>
                  <a:cubicBezTo>
                    <a:pt x="55733" y="6927"/>
                    <a:pt x="70762" y="3995"/>
                    <a:pt x="82491" y="17923"/>
                  </a:cubicBezTo>
                  <a:cubicBezTo>
                    <a:pt x="88355" y="24887"/>
                    <a:pt x="100818" y="14991"/>
                    <a:pt x="110348" y="14258"/>
                  </a:cubicBezTo>
                  <a:close/>
                </a:path>
              </a:pathLst>
            </a:custGeom>
            <a:solidFill>
              <a:srgbClr val="B194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6935E4DC-BBBF-4D71-B3E9-FFF2F6B5E368}"/>
                </a:ext>
              </a:extLst>
            </p:cNvPr>
            <p:cNvSpPr/>
            <p:nvPr/>
          </p:nvSpPr>
          <p:spPr>
            <a:xfrm>
              <a:off x="10128038" y="4752500"/>
              <a:ext cx="22738" cy="73123"/>
            </a:xfrm>
            <a:custGeom>
              <a:avLst/>
              <a:gdLst>
                <a:gd name="connsiteX0" fmla="*/ 1945 w 22738"/>
                <a:gd name="connsiteY0" fmla="*/ 73040 h 73123"/>
                <a:gd name="connsiteX1" fmla="*/ 1945 w 22738"/>
                <a:gd name="connsiteY1" fmla="*/ 69375 h 73123"/>
                <a:gd name="connsiteX2" fmla="*/ 5243 w 22738"/>
                <a:gd name="connsiteY2" fmla="*/ 39685 h 73123"/>
                <a:gd name="connsiteX3" fmla="*/ 2311 w 22738"/>
                <a:gd name="connsiteY3" fmla="*/ 20259 h 73123"/>
                <a:gd name="connsiteX4" fmla="*/ 9642 w 22738"/>
                <a:gd name="connsiteY4" fmla="*/ 2298 h 73123"/>
                <a:gd name="connsiteX5" fmla="*/ 20638 w 22738"/>
                <a:gd name="connsiteY5" fmla="*/ 2665 h 73123"/>
                <a:gd name="connsiteX6" fmla="*/ 21005 w 22738"/>
                <a:gd name="connsiteY6" fmla="*/ 44084 h 73123"/>
                <a:gd name="connsiteX7" fmla="*/ 1945 w 22738"/>
                <a:gd name="connsiteY7" fmla="*/ 73040 h 7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8" h="73123">
                  <a:moveTo>
                    <a:pt x="1945" y="73040"/>
                  </a:moveTo>
                  <a:cubicBezTo>
                    <a:pt x="1945" y="71941"/>
                    <a:pt x="1945" y="70841"/>
                    <a:pt x="1945" y="69375"/>
                  </a:cubicBezTo>
                  <a:cubicBezTo>
                    <a:pt x="1211" y="59112"/>
                    <a:pt x="-3554" y="49215"/>
                    <a:pt x="5243" y="39685"/>
                  </a:cubicBezTo>
                  <a:cubicBezTo>
                    <a:pt x="10375" y="34187"/>
                    <a:pt x="478" y="28689"/>
                    <a:pt x="2311" y="20259"/>
                  </a:cubicBezTo>
                  <a:cubicBezTo>
                    <a:pt x="3777" y="13295"/>
                    <a:pt x="6343" y="8163"/>
                    <a:pt x="9642" y="2298"/>
                  </a:cubicBezTo>
                  <a:cubicBezTo>
                    <a:pt x="13307" y="-1000"/>
                    <a:pt x="16973" y="-634"/>
                    <a:pt x="20638" y="2665"/>
                  </a:cubicBezTo>
                  <a:cubicBezTo>
                    <a:pt x="20638" y="16593"/>
                    <a:pt x="23570" y="30155"/>
                    <a:pt x="21005" y="44084"/>
                  </a:cubicBezTo>
                  <a:cubicBezTo>
                    <a:pt x="26136" y="64244"/>
                    <a:pt x="19905" y="74140"/>
                    <a:pt x="1945" y="73040"/>
                  </a:cubicBezTo>
                  <a:close/>
                </a:path>
              </a:pathLst>
            </a:custGeom>
            <a:solidFill>
              <a:srgbClr val="CF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F01A8D99-1CC5-4F4F-B5E1-7CE3F3845812}"/>
                </a:ext>
              </a:extLst>
            </p:cNvPr>
            <p:cNvSpPr/>
            <p:nvPr/>
          </p:nvSpPr>
          <p:spPr>
            <a:xfrm>
              <a:off x="10115743" y="4713746"/>
              <a:ext cx="54192" cy="50582"/>
            </a:xfrm>
            <a:custGeom>
              <a:avLst/>
              <a:gdLst>
                <a:gd name="connsiteX0" fmla="*/ 32933 w 54192"/>
                <a:gd name="connsiteY0" fmla="*/ 41419 h 50582"/>
                <a:gd name="connsiteX1" fmla="*/ 21937 w 54192"/>
                <a:gd name="connsiteY1" fmla="*/ 41052 h 50582"/>
                <a:gd name="connsiteX2" fmla="*/ 2877 w 54192"/>
                <a:gd name="connsiteY2" fmla="*/ 50582 h 50582"/>
                <a:gd name="connsiteX3" fmla="*/ 8375 w 54192"/>
                <a:gd name="connsiteY3" fmla="*/ 15395 h 50582"/>
                <a:gd name="connsiteX4" fmla="*/ 18271 w 54192"/>
                <a:gd name="connsiteY4" fmla="*/ 0 h 50582"/>
                <a:gd name="connsiteX5" fmla="*/ 19371 w 54192"/>
                <a:gd name="connsiteY5" fmla="*/ 12829 h 50582"/>
                <a:gd name="connsiteX6" fmla="*/ 54192 w 54192"/>
                <a:gd name="connsiteY6" fmla="*/ 31156 h 50582"/>
                <a:gd name="connsiteX7" fmla="*/ 32933 w 54192"/>
                <a:gd name="connsiteY7" fmla="*/ 41419 h 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2" h="50582">
                  <a:moveTo>
                    <a:pt x="32933" y="41419"/>
                  </a:moveTo>
                  <a:cubicBezTo>
                    <a:pt x="29268" y="41419"/>
                    <a:pt x="25602" y="41419"/>
                    <a:pt x="21937" y="41052"/>
                  </a:cubicBezTo>
                  <a:cubicBezTo>
                    <a:pt x="13140" y="42518"/>
                    <a:pt x="12040" y="42885"/>
                    <a:pt x="2877" y="50582"/>
                  </a:cubicBezTo>
                  <a:cubicBezTo>
                    <a:pt x="-1155" y="37387"/>
                    <a:pt x="-2255" y="26024"/>
                    <a:pt x="8375" y="15395"/>
                  </a:cubicBezTo>
                  <a:cubicBezTo>
                    <a:pt x="12407" y="11363"/>
                    <a:pt x="17905" y="7331"/>
                    <a:pt x="18271" y="0"/>
                  </a:cubicBezTo>
                  <a:cubicBezTo>
                    <a:pt x="24503" y="3665"/>
                    <a:pt x="20104" y="8430"/>
                    <a:pt x="19371" y="12829"/>
                  </a:cubicBezTo>
                  <a:cubicBezTo>
                    <a:pt x="16439" y="31522"/>
                    <a:pt x="26335" y="37020"/>
                    <a:pt x="54192" y="31156"/>
                  </a:cubicBezTo>
                  <a:cubicBezTo>
                    <a:pt x="47961" y="38853"/>
                    <a:pt x="39897" y="38853"/>
                    <a:pt x="32933" y="41419"/>
                  </a:cubicBezTo>
                  <a:close/>
                </a:path>
              </a:pathLst>
            </a:custGeom>
            <a:solidFill>
              <a:srgbClr val="8A79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AEE20A9-479B-495C-B941-9F3B153204E4}"/>
                </a:ext>
              </a:extLst>
            </p:cNvPr>
            <p:cNvSpPr/>
            <p:nvPr/>
          </p:nvSpPr>
          <p:spPr>
            <a:xfrm>
              <a:off x="10087097" y="4820775"/>
              <a:ext cx="18847" cy="58279"/>
            </a:xfrm>
            <a:custGeom>
              <a:avLst/>
              <a:gdLst>
                <a:gd name="connsiteX0" fmla="*/ 16861 w 18847"/>
                <a:gd name="connsiteY0" fmla="*/ 35921 h 58279"/>
                <a:gd name="connsiteX1" fmla="*/ 0 w 18847"/>
                <a:gd name="connsiteY1" fmla="*/ 58280 h 58279"/>
                <a:gd name="connsiteX2" fmla="*/ 17960 w 18847"/>
                <a:gd name="connsiteY2" fmla="*/ 0 h 58279"/>
                <a:gd name="connsiteX3" fmla="*/ 16861 w 18847"/>
                <a:gd name="connsiteY3" fmla="*/ 35921 h 58279"/>
                <a:gd name="connsiteX4" fmla="*/ 16861 w 18847"/>
                <a:gd name="connsiteY4" fmla="*/ 35921 h 5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47" h="58279">
                  <a:moveTo>
                    <a:pt x="16861" y="35921"/>
                  </a:moveTo>
                  <a:cubicBezTo>
                    <a:pt x="6598" y="38120"/>
                    <a:pt x="12096" y="50949"/>
                    <a:pt x="0" y="58280"/>
                  </a:cubicBezTo>
                  <a:cubicBezTo>
                    <a:pt x="9530" y="37020"/>
                    <a:pt x="-1466" y="15028"/>
                    <a:pt x="17960" y="0"/>
                  </a:cubicBezTo>
                  <a:cubicBezTo>
                    <a:pt x="21626" y="12096"/>
                    <a:pt x="12462" y="23825"/>
                    <a:pt x="16861" y="35921"/>
                  </a:cubicBezTo>
                  <a:cubicBezTo>
                    <a:pt x="17227" y="35554"/>
                    <a:pt x="16861" y="35921"/>
                    <a:pt x="16861" y="35921"/>
                  </a:cubicBezTo>
                  <a:close/>
                </a:path>
              </a:pathLst>
            </a:custGeom>
            <a:solidFill>
              <a:srgbClr val="8D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0497027E-DB47-40EA-8E8C-7D1E08C8ABEC}"/>
                </a:ext>
              </a:extLst>
            </p:cNvPr>
            <p:cNvSpPr/>
            <p:nvPr/>
          </p:nvSpPr>
          <p:spPr>
            <a:xfrm>
              <a:off x="10613783" y="4610566"/>
              <a:ext cx="312826" cy="153360"/>
            </a:xfrm>
            <a:custGeom>
              <a:avLst/>
              <a:gdLst>
                <a:gd name="connsiteX0" fmla="*/ 173770 w 312826"/>
                <a:gd name="connsiteY0" fmla="*/ 106112 h 153360"/>
                <a:gd name="connsiteX1" fmla="*/ 173403 w 312826"/>
                <a:gd name="connsiteY1" fmla="*/ 98415 h 153360"/>
                <a:gd name="connsiteX2" fmla="*/ 135650 w 312826"/>
                <a:gd name="connsiteY2" fmla="*/ 84120 h 153360"/>
                <a:gd name="connsiteX3" fmla="*/ 105960 w 312826"/>
                <a:gd name="connsiteY3" fmla="*/ 58462 h 153360"/>
                <a:gd name="connsiteX4" fmla="*/ 102661 w 312826"/>
                <a:gd name="connsiteY4" fmla="*/ 37203 h 153360"/>
                <a:gd name="connsiteX5" fmla="*/ 79936 w 312826"/>
                <a:gd name="connsiteY5" fmla="*/ 44167 h 153360"/>
                <a:gd name="connsiteX6" fmla="*/ 59410 w 312826"/>
                <a:gd name="connsiteY6" fmla="*/ 38303 h 153360"/>
                <a:gd name="connsiteX7" fmla="*/ 41449 w 312826"/>
                <a:gd name="connsiteY7" fmla="*/ 34271 h 153360"/>
                <a:gd name="connsiteX8" fmla="*/ 3696 w 312826"/>
                <a:gd name="connsiteY8" fmla="*/ 20342 h 153360"/>
                <a:gd name="connsiteX9" fmla="*/ 397 w 312826"/>
                <a:gd name="connsiteY9" fmla="*/ 13012 h 153360"/>
                <a:gd name="connsiteX10" fmla="*/ 24955 w 312826"/>
                <a:gd name="connsiteY10" fmla="*/ 3482 h 153360"/>
                <a:gd name="connsiteX11" fmla="*/ 62342 w 312826"/>
                <a:gd name="connsiteY11" fmla="*/ 21442 h 153360"/>
                <a:gd name="connsiteX12" fmla="*/ 75537 w 312826"/>
                <a:gd name="connsiteY12" fmla="*/ 16677 h 153360"/>
                <a:gd name="connsiteX13" fmla="*/ 100462 w 312826"/>
                <a:gd name="connsiteY13" fmla="*/ 16310 h 153360"/>
                <a:gd name="connsiteX14" fmla="*/ 110725 w 312826"/>
                <a:gd name="connsiteY14" fmla="*/ 14844 h 153360"/>
                <a:gd name="connsiteX15" fmla="*/ 194663 w 312826"/>
                <a:gd name="connsiteY15" fmla="*/ 57363 h 153360"/>
                <a:gd name="connsiteX16" fmla="*/ 198328 w 312826"/>
                <a:gd name="connsiteY16" fmla="*/ 57729 h 153360"/>
                <a:gd name="connsiteX17" fmla="*/ 211523 w 312826"/>
                <a:gd name="connsiteY17" fmla="*/ 65427 h 153360"/>
                <a:gd name="connsiteX18" fmla="*/ 232783 w 312826"/>
                <a:gd name="connsiteY18" fmla="*/ 73857 h 153360"/>
                <a:gd name="connsiteX19" fmla="*/ 249643 w 312826"/>
                <a:gd name="connsiteY19" fmla="*/ 96216 h 153360"/>
                <a:gd name="connsiteX20" fmla="*/ 256241 w 312826"/>
                <a:gd name="connsiteY20" fmla="*/ 103913 h 153360"/>
                <a:gd name="connsiteX21" fmla="*/ 258440 w 312826"/>
                <a:gd name="connsiteY21" fmla="*/ 96216 h 153360"/>
                <a:gd name="connsiteX22" fmla="*/ 265405 w 312826"/>
                <a:gd name="connsiteY22" fmla="*/ 82287 h 153360"/>
                <a:gd name="connsiteX23" fmla="*/ 281532 w 312826"/>
                <a:gd name="connsiteY23" fmla="*/ 87052 h 153360"/>
                <a:gd name="connsiteX24" fmla="*/ 309023 w 312826"/>
                <a:gd name="connsiteY24" fmla="*/ 134336 h 153360"/>
                <a:gd name="connsiteX25" fmla="*/ 303891 w 312826"/>
                <a:gd name="connsiteY25" fmla="*/ 149730 h 153360"/>
                <a:gd name="connsiteX26" fmla="*/ 264305 w 312826"/>
                <a:gd name="connsiteY26" fmla="*/ 148997 h 153360"/>
                <a:gd name="connsiteX27" fmla="*/ 199794 w 312826"/>
                <a:gd name="connsiteY27" fmla="*/ 121507 h 153360"/>
                <a:gd name="connsiteX28" fmla="*/ 173770 w 312826"/>
                <a:gd name="connsiteY28" fmla="*/ 106112 h 15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2826" h="153360">
                  <a:moveTo>
                    <a:pt x="173770" y="106112"/>
                  </a:moveTo>
                  <a:cubicBezTo>
                    <a:pt x="174869" y="103547"/>
                    <a:pt x="176336" y="98049"/>
                    <a:pt x="173403" y="98415"/>
                  </a:cubicBezTo>
                  <a:cubicBezTo>
                    <a:pt x="158009" y="100248"/>
                    <a:pt x="148479" y="88152"/>
                    <a:pt x="135650" y="84120"/>
                  </a:cubicBezTo>
                  <a:cubicBezTo>
                    <a:pt x="126120" y="75323"/>
                    <a:pt x="122454" y="61028"/>
                    <a:pt x="105960" y="58462"/>
                  </a:cubicBezTo>
                  <a:cubicBezTo>
                    <a:pt x="96430" y="56996"/>
                    <a:pt x="103394" y="45634"/>
                    <a:pt x="102661" y="37203"/>
                  </a:cubicBezTo>
                  <a:cubicBezTo>
                    <a:pt x="97896" y="52598"/>
                    <a:pt x="88733" y="51132"/>
                    <a:pt x="79936" y="44167"/>
                  </a:cubicBezTo>
                  <a:cubicBezTo>
                    <a:pt x="73338" y="39036"/>
                    <a:pt x="67107" y="36837"/>
                    <a:pt x="59410" y="38303"/>
                  </a:cubicBezTo>
                  <a:cubicBezTo>
                    <a:pt x="52812" y="39402"/>
                    <a:pt x="47314" y="36470"/>
                    <a:pt x="41449" y="34271"/>
                  </a:cubicBezTo>
                  <a:cubicBezTo>
                    <a:pt x="28987" y="29872"/>
                    <a:pt x="20557" y="14111"/>
                    <a:pt x="3696" y="20342"/>
                  </a:cubicBezTo>
                  <a:cubicBezTo>
                    <a:pt x="1863" y="21075"/>
                    <a:pt x="-1069" y="16677"/>
                    <a:pt x="397" y="13012"/>
                  </a:cubicBezTo>
                  <a:cubicBezTo>
                    <a:pt x="4429" y="-550"/>
                    <a:pt x="14692" y="-3116"/>
                    <a:pt x="24955" y="3482"/>
                  </a:cubicBezTo>
                  <a:cubicBezTo>
                    <a:pt x="36684" y="11179"/>
                    <a:pt x="52446" y="9346"/>
                    <a:pt x="62342" y="21442"/>
                  </a:cubicBezTo>
                  <a:cubicBezTo>
                    <a:pt x="64908" y="24374"/>
                    <a:pt x="73338" y="24374"/>
                    <a:pt x="75537" y="16677"/>
                  </a:cubicBezTo>
                  <a:cubicBezTo>
                    <a:pt x="83601" y="13378"/>
                    <a:pt x="92032" y="21442"/>
                    <a:pt x="100462" y="16310"/>
                  </a:cubicBezTo>
                  <a:cubicBezTo>
                    <a:pt x="103761" y="15211"/>
                    <a:pt x="107060" y="14111"/>
                    <a:pt x="110725" y="14844"/>
                  </a:cubicBezTo>
                  <a:cubicBezTo>
                    <a:pt x="132717" y="41235"/>
                    <a:pt x="163507" y="48932"/>
                    <a:pt x="194663" y="57363"/>
                  </a:cubicBezTo>
                  <a:cubicBezTo>
                    <a:pt x="195762" y="57729"/>
                    <a:pt x="197228" y="57363"/>
                    <a:pt x="198328" y="57729"/>
                  </a:cubicBezTo>
                  <a:cubicBezTo>
                    <a:pt x="203093" y="58829"/>
                    <a:pt x="199794" y="73490"/>
                    <a:pt x="211523" y="65427"/>
                  </a:cubicBezTo>
                  <a:cubicBezTo>
                    <a:pt x="213356" y="64327"/>
                    <a:pt x="224719" y="71658"/>
                    <a:pt x="232783" y="73857"/>
                  </a:cubicBezTo>
                  <a:cubicBezTo>
                    <a:pt x="243046" y="76789"/>
                    <a:pt x="248544" y="85220"/>
                    <a:pt x="249643" y="96216"/>
                  </a:cubicBezTo>
                  <a:cubicBezTo>
                    <a:pt x="250010" y="100614"/>
                    <a:pt x="248910" y="105379"/>
                    <a:pt x="256241" y="103913"/>
                  </a:cubicBezTo>
                  <a:cubicBezTo>
                    <a:pt x="262839" y="102447"/>
                    <a:pt x="259173" y="99515"/>
                    <a:pt x="258440" y="96216"/>
                  </a:cubicBezTo>
                  <a:cubicBezTo>
                    <a:pt x="256974" y="89985"/>
                    <a:pt x="259906" y="84853"/>
                    <a:pt x="265405" y="82287"/>
                  </a:cubicBezTo>
                  <a:cubicBezTo>
                    <a:pt x="271636" y="79355"/>
                    <a:pt x="277500" y="80821"/>
                    <a:pt x="281532" y="87052"/>
                  </a:cubicBezTo>
                  <a:cubicBezTo>
                    <a:pt x="284098" y="106845"/>
                    <a:pt x="292528" y="122240"/>
                    <a:pt x="309023" y="134336"/>
                  </a:cubicBezTo>
                  <a:cubicBezTo>
                    <a:pt x="317453" y="140567"/>
                    <a:pt x="310122" y="147165"/>
                    <a:pt x="303891" y="149730"/>
                  </a:cubicBezTo>
                  <a:cubicBezTo>
                    <a:pt x="290696" y="154862"/>
                    <a:pt x="277867" y="154496"/>
                    <a:pt x="264305" y="148997"/>
                  </a:cubicBezTo>
                  <a:cubicBezTo>
                    <a:pt x="242679" y="140567"/>
                    <a:pt x="222153" y="128471"/>
                    <a:pt x="199794" y="121507"/>
                  </a:cubicBezTo>
                  <a:cubicBezTo>
                    <a:pt x="190997" y="116375"/>
                    <a:pt x="182567" y="111244"/>
                    <a:pt x="173770" y="106112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E74FF13F-F307-4A70-85B2-8275287FA360}"/>
                </a:ext>
              </a:extLst>
            </p:cNvPr>
            <p:cNvSpPr/>
            <p:nvPr/>
          </p:nvSpPr>
          <p:spPr>
            <a:xfrm>
              <a:off x="10665249" y="4502412"/>
              <a:ext cx="216995" cy="123456"/>
            </a:xfrm>
            <a:custGeom>
              <a:avLst/>
              <a:gdLst>
                <a:gd name="connsiteX0" fmla="*/ 5378 w 216995"/>
                <a:gd name="connsiteY0" fmla="*/ 87077 h 123456"/>
                <a:gd name="connsiteX1" fmla="*/ 2079 w 216995"/>
                <a:gd name="connsiteY1" fmla="*/ 86711 h 123456"/>
                <a:gd name="connsiteX2" fmla="*/ 3179 w 216995"/>
                <a:gd name="connsiteY2" fmla="*/ 73149 h 123456"/>
                <a:gd name="connsiteX3" fmla="*/ 13076 w 216995"/>
                <a:gd name="connsiteY3" fmla="*/ 45292 h 123456"/>
                <a:gd name="connsiteX4" fmla="*/ 17841 w 216995"/>
                <a:gd name="connsiteY4" fmla="*/ 43826 h 123456"/>
                <a:gd name="connsiteX5" fmla="*/ 49729 w 216995"/>
                <a:gd name="connsiteY5" fmla="*/ 51889 h 123456"/>
                <a:gd name="connsiteX6" fmla="*/ 51929 w 216995"/>
                <a:gd name="connsiteY6" fmla="*/ 46758 h 123456"/>
                <a:gd name="connsiteX7" fmla="*/ 55961 w 216995"/>
                <a:gd name="connsiteY7" fmla="*/ 43826 h 123456"/>
                <a:gd name="connsiteX8" fmla="*/ 76120 w 216995"/>
                <a:gd name="connsiteY8" fmla="*/ 55188 h 123456"/>
                <a:gd name="connsiteX9" fmla="*/ 108376 w 216995"/>
                <a:gd name="connsiteY9" fmla="*/ 43459 h 123456"/>
                <a:gd name="connsiteX10" fmla="*/ 95180 w 216995"/>
                <a:gd name="connsiteY10" fmla="*/ 35029 h 123456"/>
                <a:gd name="connsiteX11" fmla="*/ 103977 w 216995"/>
                <a:gd name="connsiteY11" fmla="*/ 24766 h 123456"/>
                <a:gd name="connsiteX12" fmla="*/ 126703 w 216995"/>
                <a:gd name="connsiteY12" fmla="*/ 19267 h 123456"/>
                <a:gd name="connsiteX13" fmla="*/ 105810 w 216995"/>
                <a:gd name="connsiteY13" fmla="*/ 15236 h 123456"/>
                <a:gd name="connsiteX14" fmla="*/ 124503 w 216995"/>
                <a:gd name="connsiteY14" fmla="*/ 207 h 123456"/>
                <a:gd name="connsiteX15" fmla="*/ 154193 w 216995"/>
                <a:gd name="connsiteY15" fmla="*/ 2040 h 123456"/>
                <a:gd name="connsiteX16" fmla="*/ 162623 w 216995"/>
                <a:gd name="connsiteY16" fmla="*/ 10104 h 123456"/>
                <a:gd name="connsiteX17" fmla="*/ 171787 w 216995"/>
                <a:gd name="connsiteY17" fmla="*/ 66184 h 123456"/>
                <a:gd name="connsiteX18" fmla="*/ 162623 w 216995"/>
                <a:gd name="connsiteY18" fmla="*/ 84145 h 123456"/>
                <a:gd name="connsiteX19" fmla="*/ 189014 w 216995"/>
                <a:gd name="connsiteY19" fmla="*/ 88910 h 123456"/>
                <a:gd name="connsiteX20" fmla="*/ 203309 w 216995"/>
                <a:gd name="connsiteY20" fmla="*/ 94408 h 123456"/>
                <a:gd name="connsiteX21" fmla="*/ 215038 w 216995"/>
                <a:gd name="connsiteY21" fmla="*/ 113101 h 123456"/>
                <a:gd name="connsiteX22" fmla="*/ 193046 w 216995"/>
                <a:gd name="connsiteY22" fmla="*/ 122631 h 123456"/>
                <a:gd name="connsiteX23" fmla="*/ 182416 w 216995"/>
                <a:gd name="connsiteY23" fmla="*/ 122631 h 123456"/>
                <a:gd name="connsiteX24" fmla="*/ 83818 w 216995"/>
                <a:gd name="connsiteY24" fmla="*/ 88177 h 123456"/>
                <a:gd name="connsiteX25" fmla="*/ 68056 w 216995"/>
                <a:gd name="connsiteY25" fmla="*/ 95507 h 123456"/>
                <a:gd name="connsiteX26" fmla="*/ 64391 w 216995"/>
                <a:gd name="connsiteY26" fmla="*/ 99173 h 123456"/>
                <a:gd name="connsiteX27" fmla="*/ 35434 w 216995"/>
                <a:gd name="connsiteY27" fmla="*/ 105404 h 123456"/>
                <a:gd name="connsiteX28" fmla="*/ 5378 w 216995"/>
                <a:gd name="connsiteY28" fmla="*/ 87077 h 12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6995" h="123456">
                  <a:moveTo>
                    <a:pt x="5378" y="87077"/>
                  </a:moveTo>
                  <a:cubicBezTo>
                    <a:pt x="4279" y="87077"/>
                    <a:pt x="3179" y="87077"/>
                    <a:pt x="2079" y="86711"/>
                  </a:cubicBezTo>
                  <a:cubicBezTo>
                    <a:pt x="-2319" y="81579"/>
                    <a:pt x="1346" y="77181"/>
                    <a:pt x="3179" y="73149"/>
                  </a:cubicBezTo>
                  <a:cubicBezTo>
                    <a:pt x="6111" y="66184"/>
                    <a:pt x="13076" y="48591"/>
                    <a:pt x="13076" y="45292"/>
                  </a:cubicBezTo>
                  <a:cubicBezTo>
                    <a:pt x="14542" y="44192"/>
                    <a:pt x="16374" y="43826"/>
                    <a:pt x="17841" y="43826"/>
                  </a:cubicBezTo>
                  <a:cubicBezTo>
                    <a:pt x="28104" y="47491"/>
                    <a:pt x="42032" y="36128"/>
                    <a:pt x="49729" y="51889"/>
                  </a:cubicBezTo>
                  <a:cubicBezTo>
                    <a:pt x="50096" y="52622"/>
                    <a:pt x="50096" y="48224"/>
                    <a:pt x="51929" y="46758"/>
                  </a:cubicBezTo>
                  <a:cubicBezTo>
                    <a:pt x="53028" y="45292"/>
                    <a:pt x="54494" y="44192"/>
                    <a:pt x="55961" y="43826"/>
                  </a:cubicBezTo>
                  <a:cubicBezTo>
                    <a:pt x="64024" y="44192"/>
                    <a:pt x="70256" y="48224"/>
                    <a:pt x="76120" y="55188"/>
                  </a:cubicBezTo>
                  <a:cubicBezTo>
                    <a:pt x="82718" y="44192"/>
                    <a:pt x="88949" y="32096"/>
                    <a:pt x="108376" y="43459"/>
                  </a:cubicBezTo>
                  <a:cubicBezTo>
                    <a:pt x="102144" y="37228"/>
                    <a:pt x="95547" y="42359"/>
                    <a:pt x="95180" y="35029"/>
                  </a:cubicBezTo>
                  <a:cubicBezTo>
                    <a:pt x="94814" y="29164"/>
                    <a:pt x="98113" y="25499"/>
                    <a:pt x="103977" y="24766"/>
                  </a:cubicBezTo>
                  <a:cubicBezTo>
                    <a:pt x="110941" y="24032"/>
                    <a:pt x="119005" y="26232"/>
                    <a:pt x="126703" y="19267"/>
                  </a:cubicBezTo>
                  <a:cubicBezTo>
                    <a:pt x="118639" y="18901"/>
                    <a:pt x="108376" y="30630"/>
                    <a:pt x="105810" y="15236"/>
                  </a:cubicBezTo>
                  <a:cubicBezTo>
                    <a:pt x="107643" y="4972"/>
                    <a:pt x="114607" y="1307"/>
                    <a:pt x="124503" y="207"/>
                  </a:cubicBezTo>
                  <a:cubicBezTo>
                    <a:pt x="134766" y="-892"/>
                    <a:pt x="144296" y="2773"/>
                    <a:pt x="154193" y="2040"/>
                  </a:cubicBezTo>
                  <a:cubicBezTo>
                    <a:pt x="159691" y="1674"/>
                    <a:pt x="161890" y="5339"/>
                    <a:pt x="162623" y="10104"/>
                  </a:cubicBezTo>
                  <a:cubicBezTo>
                    <a:pt x="164823" y="28797"/>
                    <a:pt x="160424" y="48224"/>
                    <a:pt x="171787" y="66184"/>
                  </a:cubicBezTo>
                  <a:cubicBezTo>
                    <a:pt x="175819" y="72416"/>
                    <a:pt x="162623" y="75714"/>
                    <a:pt x="162623" y="84145"/>
                  </a:cubicBezTo>
                  <a:cubicBezTo>
                    <a:pt x="170687" y="88543"/>
                    <a:pt x="178018" y="95874"/>
                    <a:pt x="189014" y="88910"/>
                  </a:cubicBezTo>
                  <a:cubicBezTo>
                    <a:pt x="195245" y="84878"/>
                    <a:pt x="204409" y="87444"/>
                    <a:pt x="203309" y="94408"/>
                  </a:cubicBezTo>
                  <a:cubicBezTo>
                    <a:pt x="201843" y="105771"/>
                    <a:pt x="223469" y="100639"/>
                    <a:pt x="215038" y="113101"/>
                  </a:cubicBezTo>
                  <a:cubicBezTo>
                    <a:pt x="210273" y="119699"/>
                    <a:pt x="200010" y="118599"/>
                    <a:pt x="193046" y="122631"/>
                  </a:cubicBezTo>
                  <a:cubicBezTo>
                    <a:pt x="189381" y="123731"/>
                    <a:pt x="186082" y="123731"/>
                    <a:pt x="182416" y="122631"/>
                  </a:cubicBezTo>
                  <a:cubicBezTo>
                    <a:pt x="151261" y="106504"/>
                    <a:pt x="120838" y="88543"/>
                    <a:pt x="83818" y="88177"/>
                  </a:cubicBezTo>
                  <a:cubicBezTo>
                    <a:pt x="76487" y="88177"/>
                    <a:pt x="70256" y="86344"/>
                    <a:pt x="68056" y="95507"/>
                  </a:cubicBezTo>
                  <a:cubicBezTo>
                    <a:pt x="67323" y="96974"/>
                    <a:pt x="65857" y="98073"/>
                    <a:pt x="64391" y="99173"/>
                  </a:cubicBezTo>
                  <a:cubicBezTo>
                    <a:pt x="53761" y="95874"/>
                    <a:pt x="47530" y="109436"/>
                    <a:pt x="35434" y="105404"/>
                  </a:cubicBezTo>
                  <a:cubicBezTo>
                    <a:pt x="23339" y="102105"/>
                    <a:pt x="13809" y="95874"/>
                    <a:pt x="5378" y="8707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8B473EF3-26FC-4393-8590-51D0E2C88764}"/>
                </a:ext>
              </a:extLst>
            </p:cNvPr>
            <p:cNvSpPr/>
            <p:nvPr/>
          </p:nvSpPr>
          <p:spPr>
            <a:xfrm>
              <a:off x="10557899" y="4595387"/>
              <a:ext cx="191900" cy="98566"/>
            </a:xfrm>
            <a:custGeom>
              <a:avLst/>
              <a:gdLst>
                <a:gd name="connsiteX0" fmla="*/ 56648 w 191900"/>
                <a:gd name="connsiteY0" fmla="*/ 27824 h 98566"/>
                <a:gd name="connsiteX1" fmla="*/ 59947 w 191900"/>
                <a:gd name="connsiteY1" fmla="*/ 32223 h 98566"/>
                <a:gd name="connsiteX2" fmla="*/ 100999 w 191900"/>
                <a:gd name="connsiteY2" fmla="*/ 46518 h 98566"/>
                <a:gd name="connsiteX3" fmla="*/ 118593 w 191900"/>
                <a:gd name="connsiteY3" fmla="*/ 48350 h 98566"/>
                <a:gd name="connsiteX4" fmla="*/ 135087 w 191900"/>
                <a:gd name="connsiteY4" fmla="*/ 52016 h 98566"/>
                <a:gd name="connsiteX5" fmla="*/ 150482 w 191900"/>
                <a:gd name="connsiteY5" fmla="*/ 59713 h 98566"/>
                <a:gd name="connsiteX6" fmla="*/ 152681 w 191900"/>
                <a:gd name="connsiteY6" fmla="*/ 45418 h 98566"/>
                <a:gd name="connsiteX7" fmla="*/ 161844 w 191900"/>
                <a:gd name="connsiteY7" fmla="*/ 60813 h 98566"/>
                <a:gd name="connsiteX8" fmla="*/ 168076 w 191900"/>
                <a:gd name="connsiteY8" fmla="*/ 72175 h 98566"/>
                <a:gd name="connsiteX9" fmla="*/ 191901 w 191900"/>
                <a:gd name="connsiteY9" fmla="*/ 98566 h 98566"/>
                <a:gd name="connsiteX10" fmla="*/ 180905 w 191900"/>
                <a:gd name="connsiteY10" fmla="*/ 94901 h 98566"/>
                <a:gd name="connsiteX11" fmla="*/ 145350 w 191900"/>
                <a:gd name="connsiteY11" fmla="*/ 79506 h 98566"/>
                <a:gd name="connsiteX12" fmla="*/ 124458 w 191900"/>
                <a:gd name="connsiteY12" fmla="*/ 79873 h 98566"/>
                <a:gd name="connsiteX13" fmla="*/ 98067 w 191900"/>
                <a:gd name="connsiteY13" fmla="*/ 71809 h 98566"/>
                <a:gd name="connsiteX14" fmla="*/ 47851 w 191900"/>
                <a:gd name="connsiteY14" fmla="*/ 58980 h 98566"/>
                <a:gd name="connsiteX15" fmla="*/ 201 w 191900"/>
                <a:gd name="connsiteY15" fmla="*/ 23426 h 98566"/>
                <a:gd name="connsiteX16" fmla="*/ 7898 w 191900"/>
                <a:gd name="connsiteY16" fmla="*/ 12430 h 98566"/>
                <a:gd name="connsiteX17" fmla="*/ 8631 w 191900"/>
                <a:gd name="connsiteY17" fmla="*/ 12796 h 98566"/>
                <a:gd name="connsiteX18" fmla="*/ 26592 w 191900"/>
                <a:gd name="connsiteY18" fmla="*/ 5465 h 98566"/>
                <a:gd name="connsiteX19" fmla="*/ 31723 w 191900"/>
                <a:gd name="connsiteY19" fmla="*/ 334 h 98566"/>
                <a:gd name="connsiteX20" fmla="*/ 36122 w 191900"/>
                <a:gd name="connsiteY20" fmla="*/ 8398 h 98566"/>
                <a:gd name="connsiteX21" fmla="*/ 29157 w 191900"/>
                <a:gd name="connsiteY21" fmla="*/ 21226 h 98566"/>
                <a:gd name="connsiteX22" fmla="*/ 56648 w 191900"/>
                <a:gd name="connsiteY22" fmla="*/ 27824 h 9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1900" h="98566">
                  <a:moveTo>
                    <a:pt x="56648" y="27824"/>
                  </a:moveTo>
                  <a:cubicBezTo>
                    <a:pt x="57748" y="29290"/>
                    <a:pt x="59580" y="32223"/>
                    <a:pt x="59947" y="32223"/>
                  </a:cubicBezTo>
                  <a:cubicBezTo>
                    <a:pt x="78640" y="21960"/>
                    <a:pt x="87804" y="41020"/>
                    <a:pt x="100999" y="46518"/>
                  </a:cubicBezTo>
                  <a:cubicBezTo>
                    <a:pt x="106864" y="49083"/>
                    <a:pt x="111995" y="50916"/>
                    <a:pt x="118593" y="48350"/>
                  </a:cubicBezTo>
                  <a:cubicBezTo>
                    <a:pt x="124091" y="46151"/>
                    <a:pt x="131788" y="46151"/>
                    <a:pt x="135087" y="52016"/>
                  </a:cubicBezTo>
                  <a:cubicBezTo>
                    <a:pt x="138753" y="58980"/>
                    <a:pt x="145350" y="61179"/>
                    <a:pt x="150482" y="59713"/>
                  </a:cubicBezTo>
                  <a:cubicBezTo>
                    <a:pt x="157813" y="57880"/>
                    <a:pt x="147183" y="49817"/>
                    <a:pt x="152681" y="45418"/>
                  </a:cubicBezTo>
                  <a:cubicBezTo>
                    <a:pt x="161478" y="47251"/>
                    <a:pt x="169542" y="48717"/>
                    <a:pt x="161844" y="60813"/>
                  </a:cubicBezTo>
                  <a:cubicBezTo>
                    <a:pt x="158546" y="66311"/>
                    <a:pt x="159279" y="71809"/>
                    <a:pt x="168076" y="72175"/>
                  </a:cubicBezTo>
                  <a:cubicBezTo>
                    <a:pt x="178339" y="72542"/>
                    <a:pt x="191168" y="87203"/>
                    <a:pt x="191901" y="98566"/>
                  </a:cubicBezTo>
                  <a:cubicBezTo>
                    <a:pt x="187869" y="98200"/>
                    <a:pt x="183470" y="99299"/>
                    <a:pt x="180905" y="94901"/>
                  </a:cubicBezTo>
                  <a:cubicBezTo>
                    <a:pt x="168809" y="90502"/>
                    <a:pt x="157813" y="83538"/>
                    <a:pt x="145350" y="79506"/>
                  </a:cubicBezTo>
                  <a:cubicBezTo>
                    <a:pt x="138386" y="77307"/>
                    <a:pt x="131422" y="73275"/>
                    <a:pt x="124458" y="79873"/>
                  </a:cubicBezTo>
                  <a:cubicBezTo>
                    <a:pt x="113095" y="86470"/>
                    <a:pt x="107963" y="73275"/>
                    <a:pt x="98067" y="71809"/>
                  </a:cubicBezTo>
                  <a:cubicBezTo>
                    <a:pt x="80839" y="69243"/>
                    <a:pt x="64712" y="61179"/>
                    <a:pt x="47851" y="58980"/>
                  </a:cubicBezTo>
                  <a:cubicBezTo>
                    <a:pt x="24759" y="55681"/>
                    <a:pt x="6799" y="47617"/>
                    <a:pt x="201" y="23426"/>
                  </a:cubicBezTo>
                  <a:cubicBezTo>
                    <a:pt x="-1265" y="16828"/>
                    <a:pt x="5699" y="16095"/>
                    <a:pt x="7898" y="12430"/>
                  </a:cubicBezTo>
                  <a:lnTo>
                    <a:pt x="8631" y="12796"/>
                  </a:lnTo>
                  <a:cubicBezTo>
                    <a:pt x="16695" y="15362"/>
                    <a:pt x="25126" y="19394"/>
                    <a:pt x="26592" y="5465"/>
                  </a:cubicBezTo>
                  <a:cubicBezTo>
                    <a:pt x="26958" y="2533"/>
                    <a:pt x="26958" y="-1132"/>
                    <a:pt x="31723" y="334"/>
                  </a:cubicBezTo>
                  <a:cubicBezTo>
                    <a:pt x="35755" y="1800"/>
                    <a:pt x="38321" y="3999"/>
                    <a:pt x="36122" y="8398"/>
                  </a:cubicBezTo>
                  <a:cubicBezTo>
                    <a:pt x="33923" y="12796"/>
                    <a:pt x="31723" y="17195"/>
                    <a:pt x="29157" y="21226"/>
                  </a:cubicBezTo>
                  <a:cubicBezTo>
                    <a:pt x="37221" y="29290"/>
                    <a:pt x="47484" y="26358"/>
                    <a:pt x="56648" y="27824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A2B00EB9-F848-4AA7-828B-B26E865A8868}"/>
                </a:ext>
              </a:extLst>
            </p:cNvPr>
            <p:cNvSpPr/>
            <p:nvPr/>
          </p:nvSpPr>
          <p:spPr>
            <a:xfrm>
              <a:off x="10666718" y="4587830"/>
              <a:ext cx="64020" cy="45848"/>
            </a:xfrm>
            <a:custGeom>
              <a:avLst/>
              <a:gdLst>
                <a:gd name="connsiteX0" fmla="*/ 3909 w 64020"/>
                <a:gd name="connsiteY0" fmla="*/ 1660 h 45848"/>
                <a:gd name="connsiteX1" fmla="*/ 26634 w 64020"/>
                <a:gd name="connsiteY1" fmla="*/ 11556 h 45848"/>
                <a:gd name="connsiteX2" fmla="*/ 51192 w 64020"/>
                <a:gd name="connsiteY2" fmla="*/ 7158 h 45848"/>
                <a:gd name="connsiteX3" fmla="*/ 64021 w 64020"/>
                <a:gd name="connsiteY3" fmla="*/ 12656 h 45848"/>
                <a:gd name="connsiteX4" fmla="*/ 48993 w 64020"/>
                <a:gd name="connsiteY4" fmla="*/ 42712 h 45848"/>
                <a:gd name="connsiteX5" fmla="*/ 22602 w 64020"/>
                <a:gd name="connsiteY5" fmla="*/ 39047 h 45848"/>
                <a:gd name="connsiteX6" fmla="*/ 4642 w 64020"/>
                <a:gd name="connsiteY6" fmla="*/ 20720 h 45848"/>
                <a:gd name="connsiteX7" fmla="*/ 3909 w 64020"/>
                <a:gd name="connsiteY7" fmla="*/ 1660 h 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0" h="45848">
                  <a:moveTo>
                    <a:pt x="3909" y="1660"/>
                  </a:moveTo>
                  <a:cubicBezTo>
                    <a:pt x="15271" y="-5304"/>
                    <a:pt x="15638" y="11923"/>
                    <a:pt x="26634" y="11556"/>
                  </a:cubicBezTo>
                  <a:cubicBezTo>
                    <a:pt x="35797" y="11556"/>
                    <a:pt x="44961" y="24019"/>
                    <a:pt x="51192" y="7158"/>
                  </a:cubicBezTo>
                  <a:cubicBezTo>
                    <a:pt x="55591" y="8991"/>
                    <a:pt x="59989" y="10823"/>
                    <a:pt x="64021" y="12656"/>
                  </a:cubicBezTo>
                  <a:cubicBezTo>
                    <a:pt x="61455" y="24019"/>
                    <a:pt x="55224" y="33182"/>
                    <a:pt x="48993" y="42712"/>
                  </a:cubicBezTo>
                  <a:cubicBezTo>
                    <a:pt x="39096" y="50043"/>
                    <a:pt x="31032" y="42712"/>
                    <a:pt x="22602" y="39047"/>
                  </a:cubicBezTo>
                  <a:cubicBezTo>
                    <a:pt x="16737" y="32816"/>
                    <a:pt x="14905" y="24019"/>
                    <a:pt x="4642" y="20720"/>
                  </a:cubicBezTo>
                  <a:cubicBezTo>
                    <a:pt x="-3789" y="18154"/>
                    <a:pt x="1343" y="8624"/>
                    <a:pt x="3909" y="1660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F7BEE9CF-78D8-4998-9505-43C0CB0F36C8}"/>
                </a:ext>
              </a:extLst>
            </p:cNvPr>
            <p:cNvSpPr/>
            <p:nvPr/>
          </p:nvSpPr>
          <p:spPr>
            <a:xfrm>
              <a:off x="10639877" y="4538551"/>
              <a:ext cx="48559" cy="51602"/>
            </a:xfrm>
            <a:custGeom>
              <a:avLst/>
              <a:gdLst>
                <a:gd name="connsiteX0" fmla="*/ 42479 w 48559"/>
                <a:gd name="connsiteY0" fmla="*/ 9153 h 51602"/>
                <a:gd name="connsiteX1" fmla="*/ 43212 w 48559"/>
                <a:gd name="connsiteY1" fmla="*/ 19782 h 51602"/>
                <a:gd name="connsiteX2" fmla="*/ 37348 w 48559"/>
                <a:gd name="connsiteY2" fmla="*/ 34077 h 51602"/>
                <a:gd name="connsiteX3" fmla="*/ 27451 w 48559"/>
                <a:gd name="connsiteY3" fmla="*/ 50572 h 51602"/>
                <a:gd name="connsiteX4" fmla="*/ 8758 w 48559"/>
                <a:gd name="connsiteY4" fmla="*/ 38476 h 51602"/>
                <a:gd name="connsiteX5" fmla="*/ 1427 w 48559"/>
                <a:gd name="connsiteY5" fmla="*/ 11718 h 51602"/>
                <a:gd name="connsiteX6" fmla="*/ 8758 w 48559"/>
                <a:gd name="connsiteY6" fmla="*/ 1822 h 51602"/>
                <a:gd name="connsiteX7" fmla="*/ 16088 w 48559"/>
                <a:gd name="connsiteY7" fmla="*/ 722 h 51602"/>
                <a:gd name="connsiteX8" fmla="*/ 24519 w 48559"/>
                <a:gd name="connsiteY8" fmla="*/ 17217 h 51602"/>
                <a:gd name="connsiteX9" fmla="*/ 22686 w 48559"/>
                <a:gd name="connsiteY9" fmla="*/ 3655 h 51602"/>
                <a:gd name="connsiteX10" fmla="*/ 42479 w 48559"/>
                <a:gd name="connsiteY10" fmla="*/ 9153 h 5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9" h="51602">
                  <a:moveTo>
                    <a:pt x="42479" y="9153"/>
                  </a:moveTo>
                  <a:cubicBezTo>
                    <a:pt x="36981" y="13185"/>
                    <a:pt x="40646" y="16117"/>
                    <a:pt x="43212" y="19782"/>
                  </a:cubicBezTo>
                  <a:cubicBezTo>
                    <a:pt x="51276" y="31511"/>
                    <a:pt x="50910" y="30412"/>
                    <a:pt x="37348" y="34077"/>
                  </a:cubicBezTo>
                  <a:cubicBezTo>
                    <a:pt x="31850" y="35543"/>
                    <a:pt x="29284" y="44340"/>
                    <a:pt x="27451" y="50572"/>
                  </a:cubicBezTo>
                  <a:cubicBezTo>
                    <a:pt x="16821" y="54237"/>
                    <a:pt x="12056" y="47639"/>
                    <a:pt x="8758" y="38476"/>
                  </a:cubicBezTo>
                  <a:cubicBezTo>
                    <a:pt x="5459" y="29679"/>
                    <a:pt x="12423" y="19416"/>
                    <a:pt x="1427" y="11718"/>
                  </a:cubicBezTo>
                  <a:cubicBezTo>
                    <a:pt x="-5171" y="6953"/>
                    <a:pt x="13523" y="10985"/>
                    <a:pt x="8758" y="1822"/>
                  </a:cubicBezTo>
                  <a:cubicBezTo>
                    <a:pt x="10957" y="-377"/>
                    <a:pt x="13523" y="-377"/>
                    <a:pt x="16088" y="722"/>
                  </a:cubicBezTo>
                  <a:cubicBezTo>
                    <a:pt x="20487" y="5854"/>
                    <a:pt x="17188" y="14651"/>
                    <a:pt x="24519" y="17217"/>
                  </a:cubicBezTo>
                  <a:cubicBezTo>
                    <a:pt x="22686" y="13551"/>
                    <a:pt x="14989" y="8786"/>
                    <a:pt x="22686" y="3655"/>
                  </a:cubicBezTo>
                  <a:cubicBezTo>
                    <a:pt x="29650" y="-377"/>
                    <a:pt x="38814" y="-3676"/>
                    <a:pt x="42479" y="9153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C8FD9649-766E-4617-8764-1A649EBA1851}"/>
                </a:ext>
              </a:extLst>
            </p:cNvPr>
            <p:cNvSpPr/>
            <p:nvPr/>
          </p:nvSpPr>
          <p:spPr>
            <a:xfrm>
              <a:off x="10640443" y="4513982"/>
              <a:ext cx="20054" cy="26757"/>
            </a:xfrm>
            <a:custGeom>
              <a:avLst/>
              <a:gdLst>
                <a:gd name="connsiteX0" fmla="*/ 14789 w 20054"/>
                <a:gd name="connsiteY0" fmla="*/ 26391 h 26757"/>
                <a:gd name="connsiteX1" fmla="*/ 7825 w 20054"/>
                <a:gd name="connsiteY1" fmla="*/ 26757 h 26757"/>
                <a:gd name="connsiteX2" fmla="*/ 11857 w 20054"/>
                <a:gd name="connsiteY2" fmla="*/ 0 h 26757"/>
                <a:gd name="connsiteX3" fmla="*/ 12224 w 20054"/>
                <a:gd name="connsiteY3" fmla="*/ 0 h 26757"/>
                <a:gd name="connsiteX4" fmla="*/ 14789 w 20054"/>
                <a:gd name="connsiteY4" fmla="*/ 26391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54" h="26757">
                  <a:moveTo>
                    <a:pt x="14789" y="26391"/>
                  </a:moveTo>
                  <a:cubicBezTo>
                    <a:pt x="12590" y="26391"/>
                    <a:pt x="10024" y="26757"/>
                    <a:pt x="7825" y="26757"/>
                  </a:cubicBezTo>
                  <a:cubicBezTo>
                    <a:pt x="-3538" y="11729"/>
                    <a:pt x="-2805" y="5498"/>
                    <a:pt x="11857" y="0"/>
                  </a:cubicBezTo>
                  <a:cubicBezTo>
                    <a:pt x="11857" y="0"/>
                    <a:pt x="12224" y="0"/>
                    <a:pt x="12224" y="0"/>
                  </a:cubicBezTo>
                  <a:cubicBezTo>
                    <a:pt x="21387" y="8064"/>
                    <a:pt x="22853" y="16494"/>
                    <a:pt x="14789" y="26391"/>
                  </a:cubicBezTo>
                  <a:close/>
                </a:path>
              </a:pathLst>
            </a:custGeom>
            <a:solidFill>
              <a:srgbClr val="CD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DECEAC6F-238F-4C5C-AFE8-D13B7D198DCA}"/>
                </a:ext>
              </a:extLst>
            </p:cNvPr>
            <p:cNvSpPr/>
            <p:nvPr/>
          </p:nvSpPr>
          <p:spPr>
            <a:xfrm>
              <a:off x="10215386" y="6486522"/>
              <a:ext cx="231400" cy="511126"/>
            </a:xfrm>
            <a:custGeom>
              <a:avLst/>
              <a:gdLst>
                <a:gd name="connsiteX0" fmla="*/ 188767 w 231400"/>
                <a:gd name="connsiteY0" fmla="*/ 511127 h 511126"/>
                <a:gd name="connsiteX1" fmla="*/ 172640 w 231400"/>
                <a:gd name="connsiteY1" fmla="*/ 482903 h 511126"/>
                <a:gd name="connsiteX2" fmla="*/ 151014 w 231400"/>
                <a:gd name="connsiteY2" fmla="*/ 446982 h 511126"/>
                <a:gd name="connsiteX3" fmla="*/ 112161 w 231400"/>
                <a:gd name="connsiteY3" fmla="*/ 354248 h 511126"/>
                <a:gd name="connsiteX4" fmla="*/ 94934 w 231400"/>
                <a:gd name="connsiteY4" fmla="*/ 308797 h 511126"/>
                <a:gd name="connsiteX5" fmla="*/ 111061 w 231400"/>
                <a:gd name="connsiteY5" fmla="*/ 317594 h 511126"/>
                <a:gd name="connsiteX6" fmla="*/ 104830 w 231400"/>
                <a:gd name="connsiteY6" fmla="*/ 300734 h 511126"/>
                <a:gd name="connsiteX7" fmla="*/ 99332 w 231400"/>
                <a:gd name="connsiteY7" fmla="*/ 272877 h 511126"/>
                <a:gd name="connsiteX8" fmla="*/ 90169 w 231400"/>
                <a:gd name="connsiteY8" fmla="*/ 277275 h 511126"/>
                <a:gd name="connsiteX9" fmla="*/ 82105 w 231400"/>
                <a:gd name="connsiteY9" fmla="*/ 283140 h 511126"/>
                <a:gd name="connsiteX10" fmla="*/ 42152 w 231400"/>
                <a:gd name="connsiteY10" fmla="*/ 165114 h 511126"/>
                <a:gd name="connsiteX11" fmla="*/ 15395 w 231400"/>
                <a:gd name="connsiteY11" fmla="*/ 56985 h 511126"/>
                <a:gd name="connsiteX12" fmla="*/ 367 w 231400"/>
                <a:gd name="connsiteY12" fmla="*/ 45256 h 511126"/>
                <a:gd name="connsiteX13" fmla="*/ 0 w 231400"/>
                <a:gd name="connsiteY13" fmla="*/ 37192 h 511126"/>
                <a:gd name="connsiteX14" fmla="*/ 733 w 231400"/>
                <a:gd name="connsiteY14" fmla="*/ 30228 h 511126"/>
                <a:gd name="connsiteX15" fmla="*/ 20893 w 231400"/>
                <a:gd name="connsiteY15" fmla="*/ 7503 h 511126"/>
                <a:gd name="connsiteX16" fmla="*/ 37387 w 231400"/>
                <a:gd name="connsiteY16" fmla="*/ 6036 h 511126"/>
                <a:gd name="connsiteX17" fmla="*/ 44351 w 231400"/>
                <a:gd name="connsiteY17" fmla="*/ 29128 h 511126"/>
                <a:gd name="connsiteX18" fmla="*/ 53515 w 231400"/>
                <a:gd name="connsiteY18" fmla="*/ 59184 h 511126"/>
                <a:gd name="connsiteX19" fmla="*/ 53881 w 231400"/>
                <a:gd name="connsiteY19" fmla="*/ 75312 h 511126"/>
                <a:gd name="connsiteX20" fmla="*/ 57547 w 231400"/>
                <a:gd name="connsiteY20" fmla="*/ 91073 h 511126"/>
                <a:gd name="connsiteX21" fmla="*/ 65977 w 231400"/>
                <a:gd name="connsiteY21" fmla="*/ 138723 h 511126"/>
                <a:gd name="connsiteX22" fmla="*/ 68543 w 231400"/>
                <a:gd name="connsiteY22" fmla="*/ 168046 h 511126"/>
                <a:gd name="connsiteX23" fmla="*/ 83204 w 231400"/>
                <a:gd name="connsiteY23" fmla="*/ 199569 h 511126"/>
                <a:gd name="connsiteX24" fmla="*/ 162377 w 231400"/>
                <a:gd name="connsiteY24" fmla="*/ 393468 h 511126"/>
                <a:gd name="connsiteX25" fmla="*/ 215891 w 231400"/>
                <a:gd name="connsiteY25" fmla="*/ 478871 h 511126"/>
                <a:gd name="connsiteX26" fmla="*/ 230919 w 231400"/>
                <a:gd name="connsiteY26" fmla="*/ 502330 h 511126"/>
                <a:gd name="connsiteX27" fmla="*/ 230186 w 231400"/>
                <a:gd name="connsiteY27" fmla="*/ 510027 h 511126"/>
                <a:gd name="connsiteX28" fmla="*/ 208560 w 231400"/>
                <a:gd name="connsiteY28" fmla="*/ 499397 h 511126"/>
                <a:gd name="connsiteX29" fmla="*/ 184369 w 231400"/>
                <a:gd name="connsiteY29" fmla="*/ 467508 h 511126"/>
                <a:gd name="connsiteX30" fmla="*/ 188767 w 231400"/>
                <a:gd name="connsiteY30" fmla="*/ 511127 h 51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1400" h="511126">
                  <a:moveTo>
                    <a:pt x="188767" y="511127"/>
                  </a:moveTo>
                  <a:cubicBezTo>
                    <a:pt x="178871" y="504162"/>
                    <a:pt x="177038" y="492800"/>
                    <a:pt x="172640" y="482903"/>
                  </a:cubicBezTo>
                  <a:cubicBezTo>
                    <a:pt x="166775" y="470074"/>
                    <a:pt x="161277" y="457245"/>
                    <a:pt x="151014" y="446982"/>
                  </a:cubicBezTo>
                  <a:cubicBezTo>
                    <a:pt x="141850" y="414727"/>
                    <a:pt x="126822" y="384304"/>
                    <a:pt x="112161" y="354248"/>
                  </a:cubicBezTo>
                  <a:cubicBezTo>
                    <a:pt x="104830" y="339587"/>
                    <a:pt x="99332" y="324558"/>
                    <a:pt x="94934" y="308797"/>
                  </a:cubicBezTo>
                  <a:cubicBezTo>
                    <a:pt x="102997" y="308064"/>
                    <a:pt x="100432" y="321993"/>
                    <a:pt x="111061" y="317594"/>
                  </a:cubicBezTo>
                  <a:cubicBezTo>
                    <a:pt x="109229" y="312096"/>
                    <a:pt x="108495" y="305132"/>
                    <a:pt x="104830" y="300734"/>
                  </a:cubicBezTo>
                  <a:cubicBezTo>
                    <a:pt x="92734" y="286439"/>
                    <a:pt x="92001" y="286805"/>
                    <a:pt x="99332" y="272877"/>
                  </a:cubicBezTo>
                  <a:cubicBezTo>
                    <a:pt x="94567" y="270677"/>
                    <a:pt x="92734" y="275076"/>
                    <a:pt x="90169" y="277275"/>
                  </a:cubicBezTo>
                  <a:cubicBezTo>
                    <a:pt x="87969" y="279108"/>
                    <a:pt x="87969" y="283140"/>
                    <a:pt x="82105" y="283140"/>
                  </a:cubicBezTo>
                  <a:cubicBezTo>
                    <a:pt x="65244" y="245386"/>
                    <a:pt x="53515" y="205433"/>
                    <a:pt x="42152" y="165114"/>
                  </a:cubicBezTo>
                  <a:cubicBezTo>
                    <a:pt x="38853" y="127727"/>
                    <a:pt x="24558" y="92906"/>
                    <a:pt x="15395" y="56985"/>
                  </a:cubicBezTo>
                  <a:cubicBezTo>
                    <a:pt x="13195" y="48188"/>
                    <a:pt x="5865" y="48555"/>
                    <a:pt x="367" y="45256"/>
                  </a:cubicBezTo>
                  <a:cubicBezTo>
                    <a:pt x="367" y="42690"/>
                    <a:pt x="0" y="40125"/>
                    <a:pt x="0" y="37192"/>
                  </a:cubicBezTo>
                  <a:cubicBezTo>
                    <a:pt x="367" y="34993"/>
                    <a:pt x="367" y="32427"/>
                    <a:pt x="733" y="30228"/>
                  </a:cubicBezTo>
                  <a:cubicBezTo>
                    <a:pt x="9897" y="25096"/>
                    <a:pt x="13562" y="14833"/>
                    <a:pt x="20893" y="7503"/>
                  </a:cubicBezTo>
                  <a:cubicBezTo>
                    <a:pt x="25658" y="-1661"/>
                    <a:pt x="31156" y="-2761"/>
                    <a:pt x="37387" y="6036"/>
                  </a:cubicBezTo>
                  <a:cubicBezTo>
                    <a:pt x="42518" y="13000"/>
                    <a:pt x="42518" y="21431"/>
                    <a:pt x="44351" y="29128"/>
                  </a:cubicBezTo>
                  <a:cubicBezTo>
                    <a:pt x="46550" y="39391"/>
                    <a:pt x="45817" y="50388"/>
                    <a:pt x="53515" y="59184"/>
                  </a:cubicBezTo>
                  <a:cubicBezTo>
                    <a:pt x="54248" y="64316"/>
                    <a:pt x="45084" y="69447"/>
                    <a:pt x="53881" y="75312"/>
                  </a:cubicBezTo>
                  <a:cubicBezTo>
                    <a:pt x="58280" y="78245"/>
                    <a:pt x="57547" y="85575"/>
                    <a:pt x="57547" y="91073"/>
                  </a:cubicBezTo>
                  <a:cubicBezTo>
                    <a:pt x="57547" y="107568"/>
                    <a:pt x="60845" y="123329"/>
                    <a:pt x="65977" y="138723"/>
                  </a:cubicBezTo>
                  <a:cubicBezTo>
                    <a:pt x="69642" y="148987"/>
                    <a:pt x="64511" y="163282"/>
                    <a:pt x="68543" y="168046"/>
                  </a:cubicBezTo>
                  <a:cubicBezTo>
                    <a:pt x="76973" y="177943"/>
                    <a:pt x="79172" y="188939"/>
                    <a:pt x="83204" y="199569"/>
                  </a:cubicBezTo>
                  <a:cubicBezTo>
                    <a:pt x="108495" y="264813"/>
                    <a:pt x="132687" y="330056"/>
                    <a:pt x="162377" y="393468"/>
                  </a:cubicBezTo>
                  <a:cubicBezTo>
                    <a:pt x="176672" y="424257"/>
                    <a:pt x="196098" y="451747"/>
                    <a:pt x="215891" y="478871"/>
                  </a:cubicBezTo>
                  <a:cubicBezTo>
                    <a:pt x="221389" y="486569"/>
                    <a:pt x="226887" y="493899"/>
                    <a:pt x="230919" y="502330"/>
                  </a:cubicBezTo>
                  <a:cubicBezTo>
                    <a:pt x="231652" y="504896"/>
                    <a:pt x="231652" y="507828"/>
                    <a:pt x="230186" y="510027"/>
                  </a:cubicBezTo>
                  <a:cubicBezTo>
                    <a:pt x="219557" y="514059"/>
                    <a:pt x="214425" y="504896"/>
                    <a:pt x="208560" y="499397"/>
                  </a:cubicBezTo>
                  <a:cubicBezTo>
                    <a:pt x="199397" y="490967"/>
                    <a:pt x="193532" y="479971"/>
                    <a:pt x="184369" y="467508"/>
                  </a:cubicBezTo>
                  <a:cubicBezTo>
                    <a:pt x="188401" y="484003"/>
                    <a:pt x="206361" y="496832"/>
                    <a:pt x="188767" y="511127"/>
                  </a:cubicBezTo>
                  <a:close/>
                </a:path>
              </a:pathLst>
            </a:custGeom>
            <a:solidFill>
              <a:srgbClr val="C3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5E5A3E7-EB6B-45AE-A4CC-5DEE23C79C23}"/>
                </a:ext>
              </a:extLst>
            </p:cNvPr>
            <p:cNvSpPr/>
            <p:nvPr/>
          </p:nvSpPr>
          <p:spPr>
            <a:xfrm>
              <a:off x="10194127" y="6411553"/>
              <a:ext cx="48603" cy="105203"/>
            </a:xfrm>
            <a:custGeom>
              <a:avLst/>
              <a:gdLst>
                <a:gd name="connsiteX0" fmla="*/ 45084 w 48603"/>
                <a:gd name="connsiteY0" fmla="*/ 85770 h 105203"/>
                <a:gd name="connsiteX1" fmla="*/ 22359 w 48603"/>
                <a:gd name="connsiteY1" fmla="*/ 105196 h 105203"/>
                <a:gd name="connsiteX2" fmla="*/ 0 w 48603"/>
                <a:gd name="connsiteY2" fmla="*/ 0 h 105203"/>
                <a:gd name="connsiteX3" fmla="*/ 17227 w 48603"/>
                <a:gd name="connsiteY3" fmla="*/ 15395 h 105203"/>
                <a:gd name="connsiteX4" fmla="*/ 22359 w 48603"/>
                <a:gd name="connsiteY4" fmla="*/ 10630 h 105203"/>
                <a:gd name="connsiteX5" fmla="*/ 48383 w 48603"/>
                <a:gd name="connsiteY5" fmla="*/ 58280 h 105203"/>
                <a:gd name="connsiteX6" fmla="*/ 45084 w 48603"/>
                <a:gd name="connsiteY6" fmla="*/ 85770 h 10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03" h="105203">
                  <a:moveTo>
                    <a:pt x="45084" y="85770"/>
                  </a:moveTo>
                  <a:cubicBezTo>
                    <a:pt x="37753" y="92368"/>
                    <a:pt x="35921" y="105563"/>
                    <a:pt x="22359" y="105196"/>
                  </a:cubicBezTo>
                  <a:cubicBezTo>
                    <a:pt x="15028" y="70009"/>
                    <a:pt x="7331" y="34821"/>
                    <a:pt x="0" y="0"/>
                  </a:cubicBezTo>
                  <a:cubicBezTo>
                    <a:pt x="4398" y="6964"/>
                    <a:pt x="10263" y="11729"/>
                    <a:pt x="17227" y="15395"/>
                  </a:cubicBezTo>
                  <a:cubicBezTo>
                    <a:pt x="21626" y="17594"/>
                    <a:pt x="21626" y="13562"/>
                    <a:pt x="22359" y="10630"/>
                  </a:cubicBezTo>
                  <a:cubicBezTo>
                    <a:pt x="42152" y="20526"/>
                    <a:pt x="46184" y="39220"/>
                    <a:pt x="48383" y="58280"/>
                  </a:cubicBezTo>
                  <a:cubicBezTo>
                    <a:pt x="49116" y="67443"/>
                    <a:pt x="48017" y="76973"/>
                    <a:pt x="45084" y="85770"/>
                  </a:cubicBezTo>
                  <a:close/>
                </a:path>
              </a:pathLst>
            </a:custGeom>
            <a:solidFill>
              <a:srgbClr val="A89D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FC79BCC-C982-4294-89A5-7290423E4C2D}"/>
                </a:ext>
              </a:extLst>
            </p:cNvPr>
            <p:cNvSpPr/>
            <p:nvPr/>
          </p:nvSpPr>
          <p:spPr>
            <a:xfrm>
              <a:off x="12173802" y="6803945"/>
              <a:ext cx="226172" cy="365243"/>
            </a:xfrm>
            <a:custGeom>
              <a:avLst/>
              <a:gdLst>
                <a:gd name="connsiteX0" fmla="*/ 104463 w 226172"/>
                <a:gd name="connsiteY0" fmla="*/ 268477 h 365243"/>
                <a:gd name="connsiteX1" fmla="*/ 91268 w 226172"/>
                <a:gd name="connsiteY1" fmla="*/ 279840 h 365243"/>
                <a:gd name="connsiteX2" fmla="*/ 82105 w 226172"/>
                <a:gd name="connsiteY2" fmla="*/ 295234 h 365243"/>
                <a:gd name="connsiteX3" fmla="*/ 60845 w 226172"/>
                <a:gd name="connsiteY3" fmla="*/ 324557 h 365243"/>
                <a:gd name="connsiteX4" fmla="*/ 35554 w 226172"/>
                <a:gd name="connsiteY4" fmla="*/ 351681 h 365243"/>
                <a:gd name="connsiteX5" fmla="*/ 16494 w 226172"/>
                <a:gd name="connsiteY5" fmla="*/ 365243 h 365243"/>
                <a:gd name="connsiteX6" fmla="*/ 0 w 226172"/>
                <a:gd name="connsiteY6" fmla="*/ 351681 h 365243"/>
                <a:gd name="connsiteX7" fmla="*/ 31522 w 226172"/>
                <a:gd name="connsiteY7" fmla="*/ 290469 h 365243"/>
                <a:gd name="connsiteX8" fmla="*/ 42152 w 226172"/>
                <a:gd name="connsiteY8" fmla="*/ 275808 h 365243"/>
                <a:gd name="connsiteX9" fmla="*/ 77706 w 226172"/>
                <a:gd name="connsiteY9" fmla="*/ 219361 h 365243"/>
                <a:gd name="connsiteX10" fmla="*/ 99332 w 226172"/>
                <a:gd name="connsiteY10" fmla="*/ 189305 h 365243"/>
                <a:gd name="connsiteX11" fmla="*/ 115826 w 226172"/>
                <a:gd name="connsiteY11" fmla="*/ 150818 h 365243"/>
                <a:gd name="connsiteX12" fmla="*/ 149914 w 226172"/>
                <a:gd name="connsiteY12" fmla="*/ 104268 h 365243"/>
                <a:gd name="connsiteX13" fmla="*/ 181070 w 226172"/>
                <a:gd name="connsiteY13" fmla="*/ 50753 h 365243"/>
                <a:gd name="connsiteX14" fmla="*/ 194632 w 226172"/>
                <a:gd name="connsiteY14" fmla="*/ 31327 h 365243"/>
                <a:gd name="connsiteX15" fmla="*/ 209294 w 226172"/>
                <a:gd name="connsiteY15" fmla="*/ 6035 h 365243"/>
                <a:gd name="connsiteX16" fmla="*/ 223589 w 226172"/>
                <a:gd name="connsiteY16" fmla="*/ 1637 h 365243"/>
                <a:gd name="connsiteX17" fmla="*/ 222489 w 226172"/>
                <a:gd name="connsiteY17" fmla="*/ 14832 h 365243"/>
                <a:gd name="connsiteX18" fmla="*/ 214425 w 226172"/>
                <a:gd name="connsiteY18" fmla="*/ 29494 h 365243"/>
                <a:gd name="connsiteX19" fmla="*/ 213692 w 226172"/>
                <a:gd name="connsiteY19" fmla="*/ 45255 h 365243"/>
                <a:gd name="connsiteX20" fmla="*/ 212226 w 226172"/>
                <a:gd name="connsiteY20" fmla="*/ 89240 h 365243"/>
                <a:gd name="connsiteX21" fmla="*/ 205262 w 226172"/>
                <a:gd name="connsiteY21" fmla="*/ 95104 h 365243"/>
                <a:gd name="connsiteX22" fmla="*/ 191333 w 226172"/>
                <a:gd name="connsiteY22" fmla="*/ 121128 h 365243"/>
                <a:gd name="connsiteX23" fmla="*/ 173006 w 226172"/>
                <a:gd name="connsiteY23" fmla="*/ 155950 h 365243"/>
                <a:gd name="connsiteX24" fmla="*/ 173739 w 226172"/>
                <a:gd name="connsiteY24" fmla="*/ 182341 h 365243"/>
                <a:gd name="connsiteX25" fmla="*/ 172273 w 226172"/>
                <a:gd name="connsiteY25" fmla="*/ 186739 h 365243"/>
                <a:gd name="connsiteX26" fmla="*/ 162010 w 226172"/>
                <a:gd name="connsiteY26" fmla="*/ 172444 h 365243"/>
                <a:gd name="connsiteX27" fmla="*/ 126089 w 226172"/>
                <a:gd name="connsiteY27" fmla="*/ 229990 h 365243"/>
                <a:gd name="connsiteX28" fmla="*/ 104463 w 226172"/>
                <a:gd name="connsiteY28" fmla="*/ 268477 h 36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172" h="365243">
                  <a:moveTo>
                    <a:pt x="104463" y="268477"/>
                  </a:moveTo>
                  <a:cubicBezTo>
                    <a:pt x="101531" y="273975"/>
                    <a:pt x="97499" y="278374"/>
                    <a:pt x="91268" y="279840"/>
                  </a:cubicBezTo>
                  <a:cubicBezTo>
                    <a:pt x="82838" y="281672"/>
                    <a:pt x="81372" y="287904"/>
                    <a:pt x="82105" y="295234"/>
                  </a:cubicBezTo>
                  <a:cubicBezTo>
                    <a:pt x="82838" y="310629"/>
                    <a:pt x="69276" y="315761"/>
                    <a:pt x="60845" y="324557"/>
                  </a:cubicBezTo>
                  <a:cubicBezTo>
                    <a:pt x="50582" y="331888"/>
                    <a:pt x="42152" y="341052"/>
                    <a:pt x="35554" y="351681"/>
                  </a:cubicBezTo>
                  <a:cubicBezTo>
                    <a:pt x="31156" y="359379"/>
                    <a:pt x="25291" y="363777"/>
                    <a:pt x="16494" y="365243"/>
                  </a:cubicBezTo>
                  <a:cubicBezTo>
                    <a:pt x="7331" y="364877"/>
                    <a:pt x="2199" y="360112"/>
                    <a:pt x="0" y="351681"/>
                  </a:cubicBezTo>
                  <a:cubicBezTo>
                    <a:pt x="5865" y="328956"/>
                    <a:pt x="15395" y="308063"/>
                    <a:pt x="31522" y="290469"/>
                  </a:cubicBezTo>
                  <a:cubicBezTo>
                    <a:pt x="35554" y="285704"/>
                    <a:pt x="39220" y="281306"/>
                    <a:pt x="42152" y="275808"/>
                  </a:cubicBezTo>
                  <a:cubicBezTo>
                    <a:pt x="61212" y="261513"/>
                    <a:pt x="64877" y="237688"/>
                    <a:pt x="77706" y="219361"/>
                  </a:cubicBezTo>
                  <a:cubicBezTo>
                    <a:pt x="82838" y="207998"/>
                    <a:pt x="89069" y="197002"/>
                    <a:pt x="99332" y="189305"/>
                  </a:cubicBezTo>
                  <a:cubicBezTo>
                    <a:pt x="112161" y="179408"/>
                    <a:pt x="112161" y="164380"/>
                    <a:pt x="115826" y="150818"/>
                  </a:cubicBezTo>
                  <a:cubicBezTo>
                    <a:pt x="124257" y="133224"/>
                    <a:pt x="138552" y="119662"/>
                    <a:pt x="149914" y="104268"/>
                  </a:cubicBezTo>
                  <a:cubicBezTo>
                    <a:pt x="163843" y="88506"/>
                    <a:pt x="177771" y="72745"/>
                    <a:pt x="181070" y="50753"/>
                  </a:cubicBezTo>
                  <a:cubicBezTo>
                    <a:pt x="182170" y="41956"/>
                    <a:pt x="189134" y="37191"/>
                    <a:pt x="194632" y="31327"/>
                  </a:cubicBezTo>
                  <a:cubicBezTo>
                    <a:pt x="200130" y="23263"/>
                    <a:pt x="200863" y="12267"/>
                    <a:pt x="209294" y="6035"/>
                  </a:cubicBezTo>
                  <a:cubicBezTo>
                    <a:pt x="213692" y="2737"/>
                    <a:pt x="217724" y="-2762"/>
                    <a:pt x="223589" y="1637"/>
                  </a:cubicBezTo>
                  <a:cubicBezTo>
                    <a:pt x="228720" y="5669"/>
                    <a:pt x="225055" y="10800"/>
                    <a:pt x="222489" y="14832"/>
                  </a:cubicBezTo>
                  <a:cubicBezTo>
                    <a:pt x="219557" y="19597"/>
                    <a:pt x="216991" y="24362"/>
                    <a:pt x="214425" y="29494"/>
                  </a:cubicBezTo>
                  <a:cubicBezTo>
                    <a:pt x="211859" y="34625"/>
                    <a:pt x="209660" y="40490"/>
                    <a:pt x="213692" y="45255"/>
                  </a:cubicBezTo>
                  <a:cubicBezTo>
                    <a:pt x="225788" y="60650"/>
                    <a:pt x="215158" y="74945"/>
                    <a:pt x="212226" y="89240"/>
                  </a:cubicBezTo>
                  <a:cubicBezTo>
                    <a:pt x="211493" y="92172"/>
                    <a:pt x="207461" y="93272"/>
                    <a:pt x="205262" y="95104"/>
                  </a:cubicBezTo>
                  <a:cubicBezTo>
                    <a:pt x="190967" y="98403"/>
                    <a:pt x="194632" y="111965"/>
                    <a:pt x="191333" y="121128"/>
                  </a:cubicBezTo>
                  <a:cubicBezTo>
                    <a:pt x="186935" y="133591"/>
                    <a:pt x="193166" y="150452"/>
                    <a:pt x="173006" y="155950"/>
                  </a:cubicBezTo>
                  <a:cubicBezTo>
                    <a:pt x="170807" y="156683"/>
                    <a:pt x="177405" y="172810"/>
                    <a:pt x="173739" y="182341"/>
                  </a:cubicBezTo>
                  <a:cubicBezTo>
                    <a:pt x="173006" y="183806"/>
                    <a:pt x="174472" y="186006"/>
                    <a:pt x="172273" y="186739"/>
                  </a:cubicBezTo>
                  <a:cubicBezTo>
                    <a:pt x="165675" y="184540"/>
                    <a:pt x="170807" y="176109"/>
                    <a:pt x="162010" y="172444"/>
                  </a:cubicBezTo>
                  <a:cubicBezTo>
                    <a:pt x="162377" y="199934"/>
                    <a:pt x="141117" y="212763"/>
                    <a:pt x="126089" y="229990"/>
                  </a:cubicBezTo>
                  <a:cubicBezTo>
                    <a:pt x="127189" y="247584"/>
                    <a:pt x="114360" y="257114"/>
                    <a:pt x="104463" y="268477"/>
                  </a:cubicBezTo>
                  <a:close/>
                </a:path>
              </a:pathLst>
            </a:custGeom>
            <a:solidFill>
              <a:srgbClr val="F3EE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1B78FAB2-6247-4282-8262-ACB54D21D8EA}"/>
                </a:ext>
              </a:extLst>
            </p:cNvPr>
            <p:cNvSpPr/>
            <p:nvPr/>
          </p:nvSpPr>
          <p:spPr>
            <a:xfrm>
              <a:off x="12362592" y="6542774"/>
              <a:ext cx="163057" cy="361407"/>
            </a:xfrm>
            <a:custGeom>
              <a:avLst/>
              <a:gdLst>
                <a:gd name="connsiteX0" fmla="*/ 16838 w 163057"/>
                <a:gd name="connsiteY0" fmla="*/ 357009 h 361407"/>
                <a:gd name="connsiteX1" fmla="*/ 18304 w 163057"/>
                <a:gd name="connsiteY1" fmla="*/ 305693 h 361407"/>
                <a:gd name="connsiteX2" fmla="*/ 23803 w 163057"/>
                <a:gd name="connsiteY2" fmla="*/ 285534 h 361407"/>
                <a:gd name="connsiteX3" fmla="*/ 35532 w 163057"/>
                <a:gd name="connsiteY3" fmla="*/ 265374 h 361407"/>
                <a:gd name="connsiteX4" fmla="*/ 9874 w 163057"/>
                <a:gd name="connsiteY4" fmla="*/ 297263 h 361407"/>
                <a:gd name="connsiteX5" fmla="*/ 344 w 163057"/>
                <a:gd name="connsiteY5" fmla="*/ 285900 h 361407"/>
                <a:gd name="connsiteX6" fmla="*/ 15372 w 163057"/>
                <a:gd name="connsiteY6" fmla="*/ 252179 h 361407"/>
                <a:gd name="connsiteX7" fmla="*/ 23803 w 163057"/>
                <a:gd name="connsiteY7" fmla="*/ 234585 h 361407"/>
                <a:gd name="connsiteX8" fmla="*/ 29300 w 163057"/>
                <a:gd name="connsiteY8" fmla="*/ 205262 h 361407"/>
                <a:gd name="connsiteX9" fmla="*/ 31500 w 163057"/>
                <a:gd name="connsiteY9" fmla="*/ 200863 h 361407"/>
                <a:gd name="connsiteX10" fmla="*/ 41396 w 163057"/>
                <a:gd name="connsiteY10" fmla="*/ 180704 h 361407"/>
                <a:gd name="connsiteX11" fmla="*/ 49094 w 163057"/>
                <a:gd name="connsiteY11" fmla="*/ 170807 h 361407"/>
                <a:gd name="connsiteX12" fmla="*/ 52026 w 163057"/>
                <a:gd name="connsiteY12" fmla="*/ 168608 h 361407"/>
                <a:gd name="connsiteX13" fmla="*/ 88313 w 163057"/>
                <a:gd name="connsiteY13" fmla="*/ 85404 h 361407"/>
                <a:gd name="connsiteX14" fmla="*/ 90513 w 163057"/>
                <a:gd name="connsiteY14" fmla="*/ 80272 h 361407"/>
                <a:gd name="connsiteX15" fmla="*/ 106640 w 163057"/>
                <a:gd name="connsiteY15" fmla="*/ 19060 h 361407"/>
                <a:gd name="connsiteX16" fmla="*/ 115071 w 163057"/>
                <a:gd name="connsiteY16" fmla="*/ 0 h 361407"/>
                <a:gd name="connsiteX17" fmla="*/ 121302 w 163057"/>
                <a:gd name="connsiteY17" fmla="*/ 12096 h 361407"/>
                <a:gd name="connsiteX18" fmla="*/ 130099 w 163057"/>
                <a:gd name="connsiteY18" fmla="*/ 21993 h 361407"/>
                <a:gd name="connsiteX19" fmla="*/ 149159 w 163057"/>
                <a:gd name="connsiteY19" fmla="*/ 32256 h 361407"/>
                <a:gd name="connsiteX20" fmla="*/ 162354 w 163057"/>
                <a:gd name="connsiteY20" fmla="*/ 50949 h 361407"/>
                <a:gd name="connsiteX21" fmla="*/ 142561 w 163057"/>
                <a:gd name="connsiteY21" fmla="*/ 57547 h 361407"/>
                <a:gd name="connsiteX22" fmla="*/ 133398 w 163057"/>
                <a:gd name="connsiteY22" fmla="*/ 56447 h 361407"/>
                <a:gd name="connsiteX23" fmla="*/ 129732 w 163057"/>
                <a:gd name="connsiteY23" fmla="*/ 60112 h 361407"/>
                <a:gd name="connsiteX24" fmla="*/ 115804 w 163057"/>
                <a:gd name="connsiteY24" fmla="*/ 95667 h 361407"/>
                <a:gd name="connsiteX25" fmla="*/ 121668 w 163057"/>
                <a:gd name="connsiteY25" fmla="*/ 115460 h 361407"/>
                <a:gd name="connsiteX26" fmla="*/ 109939 w 163057"/>
                <a:gd name="connsiteY26" fmla="*/ 141851 h 361407"/>
                <a:gd name="connsiteX27" fmla="*/ 103708 w 163057"/>
                <a:gd name="connsiteY27" fmla="*/ 157612 h 361407"/>
                <a:gd name="connsiteX28" fmla="*/ 95277 w 163057"/>
                <a:gd name="connsiteY28" fmla="*/ 176305 h 361407"/>
                <a:gd name="connsiteX29" fmla="*/ 86481 w 163057"/>
                <a:gd name="connsiteY29" fmla="*/ 208194 h 361407"/>
                <a:gd name="connsiteX30" fmla="*/ 85747 w 163057"/>
                <a:gd name="connsiteY30" fmla="*/ 230919 h 361407"/>
                <a:gd name="connsiteX31" fmla="*/ 85381 w 163057"/>
                <a:gd name="connsiteY31" fmla="*/ 237884 h 361407"/>
                <a:gd name="connsiteX32" fmla="*/ 55325 w 163057"/>
                <a:gd name="connsiteY32" fmla="*/ 290665 h 361407"/>
                <a:gd name="connsiteX33" fmla="*/ 31866 w 163057"/>
                <a:gd name="connsiteY33" fmla="*/ 353710 h 361407"/>
                <a:gd name="connsiteX34" fmla="*/ 21237 w 163057"/>
                <a:gd name="connsiteY34" fmla="*/ 361407 h 361407"/>
                <a:gd name="connsiteX35" fmla="*/ 16838 w 163057"/>
                <a:gd name="connsiteY35" fmla="*/ 357009 h 3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3057" h="361407">
                  <a:moveTo>
                    <a:pt x="16838" y="357009"/>
                  </a:moveTo>
                  <a:cubicBezTo>
                    <a:pt x="23803" y="340148"/>
                    <a:pt x="34432" y="324020"/>
                    <a:pt x="18304" y="305693"/>
                  </a:cubicBezTo>
                  <a:cubicBezTo>
                    <a:pt x="12440" y="299096"/>
                    <a:pt x="22336" y="292498"/>
                    <a:pt x="23803" y="285534"/>
                  </a:cubicBezTo>
                  <a:cubicBezTo>
                    <a:pt x="25269" y="277836"/>
                    <a:pt x="32966" y="274171"/>
                    <a:pt x="35532" y="265374"/>
                  </a:cubicBezTo>
                  <a:cubicBezTo>
                    <a:pt x="15739" y="268673"/>
                    <a:pt x="17205" y="286267"/>
                    <a:pt x="9874" y="297263"/>
                  </a:cubicBezTo>
                  <a:cubicBezTo>
                    <a:pt x="5842" y="293964"/>
                    <a:pt x="3276" y="289932"/>
                    <a:pt x="344" y="285900"/>
                  </a:cubicBezTo>
                  <a:cubicBezTo>
                    <a:pt x="-2222" y="271239"/>
                    <a:pt x="10241" y="263541"/>
                    <a:pt x="15372" y="252179"/>
                  </a:cubicBezTo>
                  <a:cubicBezTo>
                    <a:pt x="17938" y="246314"/>
                    <a:pt x="24536" y="242282"/>
                    <a:pt x="23803" y="234585"/>
                  </a:cubicBezTo>
                  <a:cubicBezTo>
                    <a:pt x="21603" y="223955"/>
                    <a:pt x="27468" y="215158"/>
                    <a:pt x="29300" y="205262"/>
                  </a:cubicBezTo>
                  <a:cubicBezTo>
                    <a:pt x="30034" y="203796"/>
                    <a:pt x="30767" y="202329"/>
                    <a:pt x="31500" y="200863"/>
                  </a:cubicBezTo>
                  <a:cubicBezTo>
                    <a:pt x="36998" y="195365"/>
                    <a:pt x="45428" y="190967"/>
                    <a:pt x="41396" y="180704"/>
                  </a:cubicBezTo>
                  <a:cubicBezTo>
                    <a:pt x="42129" y="175939"/>
                    <a:pt x="45062" y="173006"/>
                    <a:pt x="49094" y="170807"/>
                  </a:cubicBezTo>
                  <a:cubicBezTo>
                    <a:pt x="50193" y="170074"/>
                    <a:pt x="51659" y="169341"/>
                    <a:pt x="52026" y="168608"/>
                  </a:cubicBezTo>
                  <a:cubicBezTo>
                    <a:pt x="56058" y="137452"/>
                    <a:pt x="80250" y="114727"/>
                    <a:pt x="88313" y="85404"/>
                  </a:cubicBezTo>
                  <a:cubicBezTo>
                    <a:pt x="89046" y="83571"/>
                    <a:pt x="89779" y="82105"/>
                    <a:pt x="90513" y="80272"/>
                  </a:cubicBezTo>
                  <a:cubicBezTo>
                    <a:pt x="100042" y="60846"/>
                    <a:pt x="105174" y="40319"/>
                    <a:pt x="106640" y="19060"/>
                  </a:cubicBezTo>
                  <a:cubicBezTo>
                    <a:pt x="107007" y="11729"/>
                    <a:pt x="107007" y="4032"/>
                    <a:pt x="115071" y="0"/>
                  </a:cubicBezTo>
                  <a:cubicBezTo>
                    <a:pt x="123135" y="733"/>
                    <a:pt x="123501" y="7698"/>
                    <a:pt x="121302" y="12096"/>
                  </a:cubicBezTo>
                  <a:cubicBezTo>
                    <a:pt x="115437" y="23825"/>
                    <a:pt x="125700" y="19793"/>
                    <a:pt x="130099" y="21993"/>
                  </a:cubicBezTo>
                  <a:cubicBezTo>
                    <a:pt x="135230" y="27857"/>
                    <a:pt x="141095" y="31156"/>
                    <a:pt x="149159" y="32256"/>
                  </a:cubicBezTo>
                  <a:cubicBezTo>
                    <a:pt x="158689" y="33722"/>
                    <a:pt x="165287" y="40686"/>
                    <a:pt x="162354" y="50949"/>
                  </a:cubicBezTo>
                  <a:cubicBezTo>
                    <a:pt x="159422" y="61212"/>
                    <a:pt x="151358" y="61212"/>
                    <a:pt x="142561" y="57547"/>
                  </a:cubicBezTo>
                  <a:cubicBezTo>
                    <a:pt x="139629" y="56447"/>
                    <a:pt x="136696" y="55347"/>
                    <a:pt x="133398" y="56447"/>
                  </a:cubicBezTo>
                  <a:cubicBezTo>
                    <a:pt x="131565" y="57180"/>
                    <a:pt x="128999" y="58646"/>
                    <a:pt x="129732" y="60112"/>
                  </a:cubicBezTo>
                  <a:cubicBezTo>
                    <a:pt x="137063" y="76973"/>
                    <a:pt x="106640" y="78439"/>
                    <a:pt x="115804" y="95667"/>
                  </a:cubicBezTo>
                  <a:cubicBezTo>
                    <a:pt x="119103" y="101898"/>
                    <a:pt x="120202" y="108862"/>
                    <a:pt x="121668" y="115460"/>
                  </a:cubicBezTo>
                  <a:cubicBezTo>
                    <a:pt x="124601" y="127189"/>
                    <a:pt x="121668" y="136719"/>
                    <a:pt x="109939" y="141851"/>
                  </a:cubicBezTo>
                  <a:cubicBezTo>
                    <a:pt x="102242" y="145150"/>
                    <a:pt x="96744" y="147715"/>
                    <a:pt x="103708" y="157612"/>
                  </a:cubicBezTo>
                  <a:cubicBezTo>
                    <a:pt x="109572" y="166042"/>
                    <a:pt x="104441" y="172273"/>
                    <a:pt x="95277" y="176305"/>
                  </a:cubicBezTo>
                  <a:cubicBezTo>
                    <a:pt x="74751" y="185469"/>
                    <a:pt x="73285" y="191333"/>
                    <a:pt x="86481" y="208194"/>
                  </a:cubicBezTo>
                  <a:cubicBezTo>
                    <a:pt x="93078" y="216624"/>
                    <a:pt x="88680" y="223222"/>
                    <a:pt x="85747" y="230919"/>
                  </a:cubicBezTo>
                  <a:cubicBezTo>
                    <a:pt x="85747" y="233119"/>
                    <a:pt x="85747" y="235684"/>
                    <a:pt x="85381" y="237884"/>
                  </a:cubicBezTo>
                  <a:cubicBezTo>
                    <a:pt x="67787" y="251079"/>
                    <a:pt x="66688" y="273804"/>
                    <a:pt x="55325" y="290665"/>
                  </a:cubicBezTo>
                  <a:cubicBezTo>
                    <a:pt x="45795" y="311192"/>
                    <a:pt x="33699" y="330251"/>
                    <a:pt x="31866" y="353710"/>
                  </a:cubicBezTo>
                  <a:cubicBezTo>
                    <a:pt x="28201" y="356276"/>
                    <a:pt x="24902" y="358841"/>
                    <a:pt x="21237" y="361407"/>
                  </a:cubicBezTo>
                  <a:cubicBezTo>
                    <a:pt x="19404" y="359208"/>
                    <a:pt x="18304" y="358108"/>
                    <a:pt x="16838" y="357009"/>
                  </a:cubicBezTo>
                  <a:close/>
                </a:path>
              </a:pathLst>
            </a:custGeom>
            <a:solidFill>
              <a:srgbClr val="E5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C4723A06-85B4-464D-A5C4-7CA2D5D81694}"/>
                </a:ext>
              </a:extLst>
            </p:cNvPr>
            <p:cNvSpPr/>
            <p:nvPr/>
          </p:nvSpPr>
          <p:spPr>
            <a:xfrm>
              <a:off x="12128637" y="7154527"/>
              <a:ext cx="90048" cy="74923"/>
            </a:xfrm>
            <a:custGeom>
              <a:avLst/>
              <a:gdLst>
                <a:gd name="connsiteX0" fmla="*/ 47364 w 90048"/>
                <a:gd name="connsiteY0" fmla="*/ 0 h 74923"/>
                <a:gd name="connsiteX1" fmla="*/ 62392 w 90048"/>
                <a:gd name="connsiteY1" fmla="*/ 11729 h 74923"/>
                <a:gd name="connsiteX2" fmla="*/ 82552 w 90048"/>
                <a:gd name="connsiteY2" fmla="*/ 15028 h 74923"/>
                <a:gd name="connsiteX3" fmla="*/ 89149 w 90048"/>
                <a:gd name="connsiteY3" fmla="*/ 15395 h 74923"/>
                <a:gd name="connsiteX4" fmla="*/ 73022 w 90048"/>
                <a:gd name="connsiteY4" fmla="*/ 44351 h 74923"/>
                <a:gd name="connsiteX5" fmla="*/ 63125 w 90048"/>
                <a:gd name="connsiteY5" fmla="*/ 60846 h 74923"/>
                <a:gd name="connsiteX6" fmla="*/ 59093 w 90048"/>
                <a:gd name="connsiteY6" fmla="*/ 36287 h 74923"/>
                <a:gd name="connsiteX7" fmla="*/ 40033 w 90048"/>
                <a:gd name="connsiteY7" fmla="*/ 50216 h 74923"/>
                <a:gd name="connsiteX8" fmla="*/ 17674 w 90048"/>
                <a:gd name="connsiteY8" fmla="*/ 68543 h 74923"/>
                <a:gd name="connsiteX9" fmla="*/ 2646 w 90048"/>
                <a:gd name="connsiteY9" fmla="*/ 72208 h 74923"/>
                <a:gd name="connsiteX10" fmla="*/ 7411 w 90048"/>
                <a:gd name="connsiteY10" fmla="*/ 48383 h 74923"/>
                <a:gd name="connsiteX11" fmla="*/ 27937 w 90048"/>
                <a:gd name="connsiteY11" fmla="*/ 17594 h 74923"/>
                <a:gd name="connsiteX12" fmla="*/ 47364 w 90048"/>
                <a:gd name="connsiteY12" fmla="*/ 0 h 7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048" h="74923">
                  <a:moveTo>
                    <a:pt x="47364" y="0"/>
                  </a:moveTo>
                  <a:cubicBezTo>
                    <a:pt x="51029" y="5865"/>
                    <a:pt x="54328" y="11729"/>
                    <a:pt x="62392" y="11729"/>
                  </a:cubicBezTo>
                  <a:cubicBezTo>
                    <a:pt x="67890" y="20526"/>
                    <a:pt x="73755" y="26391"/>
                    <a:pt x="82552" y="15028"/>
                  </a:cubicBezTo>
                  <a:cubicBezTo>
                    <a:pt x="84018" y="13195"/>
                    <a:pt x="86950" y="13928"/>
                    <a:pt x="89149" y="15395"/>
                  </a:cubicBezTo>
                  <a:cubicBezTo>
                    <a:pt x="92448" y="29690"/>
                    <a:pt x="86583" y="40319"/>
                    <a:pt x="73022" y="44351"/>
                  </a:cubicBezTo>
                  <a:cubicBezTo>
                    <a:pt x="63125" y="47284"/>
                    <a:pt x="74854" y="60846"/>
                    <a:pt x="63125" y="60846"/>
                  </a:cubicBezTo>
                  <a:cubicBezTo>
                    <a:pt x="57627" y="53148"/>
                    <a:pt x="69723" y="40686"/>
                    <a:pt x="59093" y="36287"/>
                  </a:cubicBezTo>
                  <a:cubicBezTo>
                    <a:pt x="48463" y="31522"/>
                    <a:pt x="48830" y="48016"/>
                    <a:pt x="40033" y="50216"/>
                  </a:cubicBezTo>
                  <a:cubicBezTo>
                    <a:pt x="30136" y="52782"/>
                    <a:pt x="23905" y="60479"/>
                    <a:pt x="17674" y="68543"/>
                  </a:cubicBezTo>
                  <a:cubicBezTo>
                    <a:pt x="14009" y="73308"/>
                    <a:pt x="9244" y="78073"/>
                    <a:pt x="2646" y="72208"/>
                  </a:cubicBezTo>
                  <a:cubicBezTo>
                    <a:pt x="-3952" y="62678"/>
                    <a:pt x="3379" y="55714"/>
                    <a:pt x="7411" y="48383"/>
                  </a:cubicBezTo>
                  <a:cubicBezTo>
                    <a:pt x="13276" y="37387"/>
                    <a:pt x="24272" y="30056"/>
                    <a:pt x="27937" y="17594"/>
                  </a:cubicBezTo>
                  <a:cubicBezTo>
                    <a:pt x="30503" y="7331"/>
                    <a:pt x="37101" y="1100"/>
                    <a:pt x="47364" y="0"/>
                  </a:cubicBezTo>
                  <a:close/>
                </a:path>
              </a:pathLst>
            </a:custGeom>
            <a:solidFill>
              <a:srgbClr val="E5D3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100052AD-3745-46D5-8C83-7E2BFAE495BD}"/>
                </a:ext>
              </a:extLst>
            </p:cNvPr>
            <p:cNvSpPr/>
            <p:nvPr/>
          </p:nvSpPr>
          <p:spPr>
            <a:xfrm>
              <a:off x="12190201" y="7125383"/>
              <a:ext cx="59177" cy="59023"/>
            </a:xfrm>
            <a:custGeom>
              <a:avLst/>
              <a:gdLst>
                <a:gd name="connsiteX0" fmla="*/ 27585 w 59177"/>
                <a:gd name="connsiteY0" fmla="*/ 44538 h 59023"/>
                <a:gd name="connsiteX1" fmla="*/ 21721 w 59177"/>
                <a:gd name="connsiteY1" fmla="*/ 48203 h 59023"/>
                <a:gd name="connsiteX2" fmla="*/ 10358 w 59177"/>
                <a:gd name="connsiteY2" fmla="*/ 58100 h 59023"/>
                <a:gd name="connsiteX3" fmla="*/ 1194 w 59177"/>
                <a:gd name="connsiteY3" fmla="*/ 40872 h 59023"/>
                <a:gd name="connsiteX4" fmla="*/ 31251 w 59177"/>
                <a:gd name="connsiteY4" fmla="*/ 7884 h 59023"/>
                <a:gd name="connsiteX5" fmla="*/ 42980 w 59177"/>
                <a:gd name="connsiteY5" fmla="*/ 187 h 59023"/>
                <a:gd name="connsiteX6" fmla="*/ 58008 w 59177"/>
                <a:gd name="connsiteY6" fmla="*/ 10816 h 59023"/>
                <a:gd name="connsiteX7" fmla="*/ 27585 w 59177"/>
                <a:gd name="connsiteY7" fmla="*/ 44538 h 5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77" h="59023">
                  <a:moveTo>
                    <a:pt x="27585" y="44538"/>
                  </a:moveTo>
                  <a:cubicBezTo>
                    <a:pt x="25753" y="45637"/>
                    <a:pt x="22454" y="46371"/>
                    <a:pt x="21721" y="48203"/>
                  </a:cubicBezTo>
                  <a:cubicBezTo>
                    <a:pt x="19521" y="53701"/>
                    <a:pt x="18788" y="61765"/>
                    <a:pt x="10358" y="58100"/>
                  </a:cubicBezTo>
                  <a:cubicBezTo>
                    <a:pt x="4127" y="55167"/>
                    <a:pt x="-2838" y="50403"/>
                    <a:pt x="1194" y="40872"/>
                  </a:cubicBezTo>
                  <a:cubicBezTo>
                    <a:pt x="15856" y="34275"/>
                    <a:pt x="19521" y="17414"/>
                    <a:pt x="31251" y="7884"/>
                  </a:cubicBezTo>
                  <a:cubicBezTo>
                    <a:pt x="34916" y="4952"/>
                    <a:pt x="36749" y="-180"/>
                    <a:pt x="42980" y="187"/>
                  </a:cubicBezTo>
                  <a:cubicBezTo>
                    <a:pt x="48111" y="3852"/>
                    <a:pt x="63506" y="-7511"/>
                    <a:pt x="58008" y="10816"/>
                  </a:cubicBezTo>
                  <a:cubicBezTo>
                    <a:pt x="48111" y="22546"/>
                    <a:pt x="42247" y="37574"/>
                    <a:pt x="27585" y="44538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5D4B9CB3-7BE2-4BBA-AAEF-8DD4D0E538DA}"/>
                </a:ext>
              </a:extLst>
            </p:cNvPr>
            <p:cNvSpPr/>
            <p:nvPr/>
          </p:nvSpPr>
          <p:spPr>
            <a:xfrm>
              <a:off x="12278265" y="7032751"/>
              <a:ext cx="39402" cy="47014"/>
            </a:xfrm>
            <a:custGeom>
              <a:avLst/>
              <a:gdLst>
                <a:gd name="connsiteX0" fmla="*/ 0 w 39402"/>
                <a:gd name="connsiteY0" fmla="*/ 39671 h 47014"/>
                <a:gd name="connsiteX1" fmla="*/ 21992 w 39402"/>
                <a:gd name="connsiteY1" fmla="*/ 1551 h 47014"/>
                <a:gd name="connsiteX2" fmla="*/ 38853 w 39402"/>
                <a:gd name="connsiteY2" fmla="*/ 818 h 47014"/>
                <a:gd name="connsiteX3" fmla="*/ 14295 w 39402"/>
                <a:gd name="connsiteY3" fmla="*/ 44069 h 47014"/>
                <a:gd name="connsiteX4" fmla="*/ 0 w 39402"/>
                <a:gd name="connsiteY4" fmla="*/ 39671 h 4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02" h="47014">
                  <a:moveTo>
                    <a:pt x="0" y="39671"/>
                  </a:moveTo>
                  <a:cubicBezTo>
                    <a:pt x="2566" y="24277"/>
                    <a:pt x="16861" y="15479"/>
                    <a:pt x="21992" y="1551"/>
                  </a:cubicBezTo>
                  <a:cubicBezTo>
                    <a:pt x="27857" y="1551"/>
                    <a:pt x="34088" y="-1381"/>
                    <a:pt x="38853" y="818"/>
                  </a:cubicBezTo>
                  <a:cubicBezTo>
                    <a:pt x="42519" y="22444"/>
                    <a:pt x="27124" y="31974"/>
                    <a:pt x="14295" y="44069"/>
                  </a:cubicBezTo>
                  <a:cubicBezTo>
                    <a:pt x="5865" y="51767"/>
                    <a:pt x="4399" y="42237"/>
                    <a:pt x="0" y="39671"/>
                  </a:cubicBezTo>
                  <a:close/>
                </a:path>
              </a:pathLst>
            </a:custGeom>
            <a:solidFill>
              <a:srgbClr val="C9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D1484A4C-1210-4893-AF87-5B3178A84CF3}"/>
                </a:ext>
              </a:extLst>
            </p:cNvPr>
            <p:cNvSpPr/>
            <p:nvPr/>
          </p:nvSpPr>
          <p:spPr>
            <a:xfrm>
              <a:off x="12232815" y="7099179"/>
              <a:ext cx="39586" cy="37387"/>
            </a:xfrm>
            <a:custGeom>
              <a:avLst/>
              <a:gdLst>
                <a:gd name="connsiteX0" fmla="*/ 15395 w 39586"/>
                <a:gd name="connsiteY0" fmla="*/ 37387 h 37387"/>
                <a:gd name="connsiteX1" fmla="*/ 7331 w 39586"/>
                <a:gd name="connsiteY1" fmla="*/ 32256 h 37387"/>
                <a:gd name="connsiteX2" fmla="*/ 0 w 39586"/>
                <a:gd name="connsiteY2" fmla="*/ 26757 h 37387"/>
                <a:gd name="connsiteX3" fmla="*/ 22725 w 39586"/>
                <a:gd name="connsiteY3" fmla="*/ 0 h 37387"/>
                <a:gd name="connsiteX4" fmla="*/ 39586 w 39586"/>
                <a:gd name="connsiteY4" fmla="*/ 14662 h 37387"/>
                <a:gd name="connsiteX5" fmla="*/ 15395 w 39586"/>
                <a:gd name="connsiteY5" fmla="*/ 37387 h 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6" h="37387">
                  <a:moveTo>
                    <a:pt x="15395" y="37387"/>
                  </a:moveTo>
                  <a:cubicBezTo>
                    <a:pt x="13562" y="34455"/>
                    <a:pt x="17227" y="24192"/>
                    <a:pt x="7331" y="32256"/>
                  </a:cubicBezTo>
                  <a:cubicBezTo>
                    <a:pt x="1833" y="36654"/>
                    <a:pt x="2932" y="28224"/>
                    <a:pt x="0" y="26757"/>
                  </a:cubicBezTo>
                  <a:cubicBezTo>
                    <a:pt x="7697" y="17961"/>
                    <a:pt x="15028" y="8797"/>
                    <a:pt x="22725" y="0"/>
                  </a:cubicBezTo>
                  <a:cubicBezTo>
                    <a:pt x="31522" y="1100"/>
                    <a:pt x="33721" y="9897"/>
                    <a:pt x="39586" y="14662"/>
                  </a:cubicBezTo>
                  <a:cubicBezTo>
                    <a:pt x="30056" y="20160"/>
                    <a:pt x="30056" y="37020"/>
                    <a:pt x="15395" y="37387"/>
                  </a:cubicBezTo>
                  <a:close/>
                </a:path>
              </a:pathLst>
            </a:custGeom>
            <a:solidFill>
              <a:srgbClr val="D2BA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F16BB7AC-B5E7-4D18-B213-10582C8F48DB}"/>
                </a:ext>
              </a:extLst>
            </p:cNvPr>
            <p:cNvSpPr/>
            <p:nvPr/>
          </p:nvSpPr>
          <p:spPr>
            <a:xfrm>
              <a:off x="12364402" y="6929472"/>
              <a:ext cx="33721" cy="37907"/>
            </a:xfrm>
            <a:custGeom>
              <a:avLst/>
              <a:gdLst>
                <a:gd name="connsiteX0" fmla="*/ 33722 w 33721"/>
                <a:gd name="connsiteY0" fmla="*/ 11363 h 37907"/>
                <a:gd name="connsiteX1" fmla="*/ 24192 w 33721"/>
                <a:gd name="connsiteY1" fmla="*/ 21992 h 37907"/>
                <a:gd name="connsiteX2" fmla="*/ 0 w 33721"/>
                <a:gd name="connsiteY2" fmla="*/ 34088 h 37907"/>
                <a:gd name="connsiteX3" fmla="*/ 6598 w 33721"/>
                <a:gd name="connsiteY3" fmla="*/ 14295 h 37907"/>
                <a:gd name="connsiteX4" fmla="*/ 13562 w 33721"/>
                <a:gd name="connsiteY4" fmla="*/ 10996 h 37907"/>
                <a:gd name="connsiteX5" fmla="*/ 22359 w 33721"/>
                <a:gd name="connsiteY5" fmla="*/ 0 h 37907"/>
                <a:gd name="connsiteX6" fmla="*/ 33722 w 33721"/>
                <a:gd name="connsiteY6" fmla="*/ 11363 h 37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21" h="37907">
                  <a:moveTo>
                    <a:pt x="33722" y="11363"/>
                  </a:moveTo>
                  <a:cubicBezTo>
                    <a:pt x="30423" y="15028"/>
                    <a:pt x="24558" y="18327"/>
                    <a:pt x="24192" y="21992"/>
                  </a:cubicBezTo>
                  <a:cubicBezTo>
                    <a:pt x="23459" y="41785"/>
                    <a:pt x="12829" y="39586"/>
                    <a:pt x="0" y="34088"/>
                  </a:cubicBezTo>
                  <a:cubicBezTo>
                    <a:pt x="733" y="27124"/>
                    <a:pt x="2566" y="20160"/>
                    <a:pt x="6598" y="14295"/>
                  </a:cubicBezTo>
                  <a:cubicBezTo>
                    <a:pt x="9530" y="14295"/>
                    <a:pt x="13929" y="15395"/>
                    <a:pt x="13562" y="10996"/>
                  </a:cubicBezTo>
                  <a:cubicBezTo>
                    <a:pt x="13195" y="4399"/>
                    <a:pt x="15028" y="367"/>
                    <a:pt x="22359" y="0"/>
                  </a:cubicBezTo>
                  <a:cubicBezTo>
                    <a:pt x="30056" y="0"/>
                    <a:pt x="33355" y="4032"/>
                    <a:pt x="33722" y="11363"/>
                  </a:cubicBezTo>
                  <a:close/>
                </a:path>
              </a:pathLst>
            </a:custGeom>
            <a:solidFill>
              <a:srgbClr val="7361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6C1DC2CF-60E8-4BB8-A602-A2B201315D1E}"/>
                </a:ext>
              </a:extLst>
            </p:cNvPr>
            <p:cNvSpPr/>
            <p:nvPr/>
          </p:nvSpPr>
          <p:spPr>
            <a:xfrm>
              <a:off x="10166183" y="4743802"/>
              <a:ext cx="217431" cy="309835"/>
            </a:xfrm>
            <a:custGeom>
              <a:avLst/>
              <a:gdLst>
                <a:gd name="connsiteX0" fmla="*/ 27210 w 217431"/>
                <a:gd name="connsiteY0" fmla="*/ 0 h 309835"/>
                <a:gd name="connsiteX1" fmla="*/ 56900 w 217431"/>
                <a:gd name="connsiteY1" fmla="*/ 19793 h 309835"/>
                <a:gd name="connsiteX2" fmla="*/ 90255 w 217431"/>
                <a:gd name="connsiteY2" fmla="*/ 18693 h 309835"/>
                <a:gd name="connsiteX3" fmla="*/ 113714 w 217431"/>
                <a:gd name="connsiteY3" fmla="*/ 11363 h 309835"/>
                <a:gd name="connsiteX4" fmla="*/ 150734 w 217431"/>
                <a:gd name="connsiteY4" fmla="*/ 10630 h 309835"/>
                <a:gd name="connsiteX5" fmla="*/ 174192 w 217431"/>
                <a:gd name="connsiteY5" fmla="*/ 18693 h 309835"/>
                <a:gd name="connsiteX6" fmla="*/ 129841 w 217431"/>
                <a:gd name="connsiteY6" fmla="*/ 24925 h 309835"/>
                <a:gd name="connsiteX7" fmla="*/ 149268 w 217431"/>
                <a:gd name="connsiteY7" fmla="*/ 36287 h 309835"/>
                <a:gd name="connsiteX8" fmla="*/ 162097 w 217431"/>
                <a:gd name="connsiteY8" fmla="*/ 77706 h 309835"/>
                <a:gd name="connsiteX9" fmla="*/ 163196 w 217431"/>
                <a:gd name="connsiteY9" fmla="*/ 82838 h 309835"/>
                <a:gd name="connsiteX10" fmla="*/ 164296 w 217431"/>
                <a:gd name="connsiteY10" fmla="*/ 91268 h 309835"/>
                <a:gd name="connsiteX11" fmla="*/ 166495 w 217431"/>
                <a:gd name="connsiteY11" fmla="*/ 89435 h 309835"/>
                <a:gd name="connsiteX12" fmla="*/ 162463 w 217431"/>
                <a:gd name="connsiteY12" fmla="*/ 82105 h 309835"/>
                <a:gd name="connsiteX13" fmla="*/ 179690 w 217431"/>
                <a:gd name="connsiteY13" fmla="*/ 69276 h 309835"/>
                <a:gd name="connsiteX14" fmla="*/ 186288 w 217431"/>
                <a:gd name="connsiteY14" fmla="*/ 83571 h 309835"/>
                <a:gd name="connsiteX15" fmla="*/ 208647 w 217431"/>
                <a:gd name="connsiteY15" fmla="*/ 118392 h 309835"/>
                <a:gd name="connsiteX16" fmla="*/ 215245 w 217431"/>
                <a:gd name="connsiteY16" fmla="*/ 134886 h 309835"/>
                <a:gd name="connsiteX17" fmla="*/ 193619 w 217431"/>
                <a:gd name="connsiteY17" fmla="*/ 136352 h 309835"/>
                <a:gd name="connsiteX18" fmla="*/ 181523 w 217431"/>
                <a:gd name="connsiteY18" fmla="*/ 116193 h 309835"/>
                <a:gd name="connsiteX19" fmla="*/ 173826 w 217431"/>
                <a:gd name="connsiteY19" fmla="*/ 109962 h 309835"/>
                <a:gd name="connsiteX20" fmla="*/ 165762 w 217431"/>
                <a:gd name="connsiteY20" fmla="*/ 119125 h 309835"/>
                <a:gd name="connsiteX21" fmla="*/ 167228 w 217431"/>
                <a:gd name="connsiteY21" fmla="*/ 128289 h 309835"/>
                <a:gd name="connsiteX22" fmla="*/ 162097 w 217431"/>
                <a:gd name="connsiteY22" fmla="*/ 150647 h 309835"/>
                <a:gd name="connsiteX23" fmla="*/ 137172 w 217431"/>
                <a:gd name="connsiteY23" fmla="*/ 140751 h 309835"/>
                <a:gd name="connsiteX24" fmla="*/ 126909 w 217431"/>
                <a:gd name="connsiteY24" fmla="*/ 170807 h 309835"/>
                <a:gd name="connsiteX25" fmla="*/ 121044 w 217431"/>
                <a:gd name="connsiteY25" fmla="*/ 221389 h 309835"/>
                <a:gd name="connsiteX26" fmla="*/ 114813 w 217431"/>
                <a:gd name="connsiteY26" fmla="*/ 251445 h 309835"/>
                <a:gd name="connsiteX27" fmla="*/ 117012 w 217431"/>
                <a:gd name="connsiteY27" fmla="*/ 266107 h 309835"/>
                <a:gd name="connsiteX28" fmla="*/ 123977 w 217431"/>
                <a:gd name="connsiteY28" fmla="*/ 302028 h 309835"/>
                <a:gd name="connsiteX29" fmla="*/ 113714 w 217431"/>
                <a:gd name="connsiteY29" fmla="*/ 309359 h 309835"/>
                <a:gd name="connsiteX30" fmla="*/ 110781 w 217431"/>
                <a:gd name="connsiteY30" fmla="*/ 307159 h 309835"/>
                <a:gd name="connsiteX31" fmla="*/ 86223 w 217431"/>
                <a:gd name="connsiteY31" fmla="*/ 277836 h 309835"/>
                <a:gd name="connsiteX32" fmla="*/ 78159 w 217431"/>
                <a:gd name="connsiteY32" fmla="*/ 256944 h 309835"/>
                <a:gd name="connsiteX33" fmla="*/ 71195 w 217431"/>
                <a:gd name="connsiteY33" fmla="*/ 270506 h 309835"/>
                <a:gd name="connsiteX34" fmla="*/ 52502 w 217431"/>
                <a:gd name="connsiteY34" fmla="*/ 280769 h 309835"/>
                <a:gd name="connsiteX35" fmla="*/ 36740 w 217431"/>
                <a:gd name="connsiteY35" fmla="*/ 260609 h 309835"/>
                <a:gd name="connsiteX36" fmla="*/ 12915 w 217431"/>
                <a:gd name="connsiteY36" fmla="*/ 226887 h 309835"/>
                <a:gd name="connsiteX37" fmla="*/ 820 w 217431"/>
                <a:gd name="connsiteY37" fmla="*/ 221389 h 309835"/>
                <a:gd name="connsiteX38" fmla="*/ 3019 w 217431"/>
                <a:gd name="connsiteY38" fmla="*/ 143317 h 309835"/>
                <a:gd name="connsiteX39" fmla="*/ 8150 w 217431"/>
                <a:gd name="connsiteY39" fmla="*/ 131587 h 309835"/>
                <a:gd name="connsiteX40" fmla="*/ 23178 w 217431"/>
                <a:gd name="connsiteY40" fmla="*/ 6964 h 309835"/>
                <a:gd name="connsiteX41" fmla="*/ 27210 w 217431"/>
                <a:gd name="connsiteY41" fmla="*/ 0 h 3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7431" h="309835">
                  <a:moveTo>
                    <a:pt x="27210" y="0"/>
                  </a:moveTo>
                  <a:cubicBezTo>
                    <a:pt x="29043" y="18693"/>
                    <a:pt x="39306" y="23458"/>
                    <a:pt x="56900" y="19793"/>
                  </a:cubicBezTo>
                  <a:cubicBezTo>
                    <a:pt x="67896" y="17594"/>
                    <a:pt x="79259" y="18693"/>
                    <a:pt x="90255" y="18693"/>
                  </a:cubicBezTo>
                  <a:cubicBezTo>
                    <a:pt x="99052" y="18693"/>
                    <a:pt x="106016" y="18693"/>
                    <a:pt x="113714" y="11363"/>
                  </a:cubicBezTo>
                  <a:cubicBezTo>
                    <a:pt x="123977" y="1466"/>
                    <a:pt x="137905" y="12462"/>
                    <a:pt x="150734" y="10630"/>
                  </a:cubicBezTo>
                  <a:cubicBezTo>
                    <a:pt x="155865" y="9896"/>
                    <a:pt x="167595" y="12462"/>
                    <a:pt x="174192" y="18693"/>
                  </a:cubicBezTo>
                  <a:cubicBezTo>
                    <a:pt x="163196" y="36287"/>
                    <a:pt x="146702" y="24925"/>
                    <a:pt x="129841" y="24925"/>
                  </a:cubicBezTo>
                  <a:cubicBezTo>
                    <a:pt x="136805" y="32255"/>
                    <a:pt x="143037" y="34088"/>
                    <a:pt x="149268" y="36287"/>
                  </a:cubicBezTo>
                  <a:cubicBezTo>
                    <a:pt x="175292" y="45451"/>
                    <a:pt x="178591" y="56080"/>
                    <a:pt x="162097" y="77706"/>
                  </a:cubicBezTo>
                  <a:cubicBezTo>
                    <a:pt x="160997" y="79172"/>
                    <a:pt x="162097" y="81372"/>
                    <a:pt x="163196" y="82838"/>
                  </a:cubicBezTo>
                  <a:cubicBezTo>
                    <a:pt x="165762" y="85404"/>
                    <a:pt x="164296" y="88336"/>
                    <a:pt x="164296" y="91268"/>
                  </a:cubicBezTo>
                  <a:cubicBezTo>
                    <a:pt x="164296" y="91268"/>
                    <a:pt x="165762" y="90535"/>
                    <a:pt x="166495" y="89435"/>
                  </a:cubicBezTo>
                  <a:cubicBezTo>
                    <a:pt x="168328" y="85404"/>
                    <a:pt x="163929" y="84670"/>
                    <a:pt x="162463" y="82105"/>
                  </a:cubicBezTo>
                  <a:cubicBezTo>
                    <a:pt x="163929" y="71842"/>
                    <a:pt x="172360" y="69276"/>
                    <a:pt x="179690" y="69276"/>
                  </a:cubicBezTo>
                  <a:cubicBezTo>
                    <a:pt x="189220" y="69276"/>
                    <a:pt x="184455" y="78439"/>
                    <a:pt x="186288" y="83571"/>
                  </a:cubicBezTo>
                  <a:cubicBezTo>
                    <a:pt x="191786" y="96400"/>
                    <a:pt x="196185" y="109962"/>
                    <a:pt x="208647" y="118392"/>
                  </a:cubicBezTo>
                  <a:cubicBezTo>
                    <a:pt x="214878" y="122424"/>
                    <a:pt x="220743" y="127555"/>
                    <a:pt x="215245" y="134886"/>
                  </a:cubicBezTo>
                  <a:cubicBezTo>
                    <a:pt x="209380" y="142217"/>
                    <a:pt x="201316" y="142217"/>
                    <a:pt x="193619" y="136352"/>
                  </a:cubicBezTo>
                  <a:cubicBezTo>
                    <a:pt x="186655" y="131221"/>
                    <a:pt x="182623" y="124623"/>
                    <a:pt x="181523" y="116193"/>
                  </a:cubicBezTo>
                  <a:cubicBezTo>
                    <a:pt x="180790" y="112161"/>
                    <a:pt x="178591" y="108862"/>
                    <a:pt x="173826" y="109962"/>
                  </a:cubicBezTo>
                  <a:cubicBezTo>
                    <a:pt x="169427" y="111061"/>
                    <a:pt x="165762" y="113627"/>
                    <a:pt x="165762" y="119125"/>
                  </a:cubicBezTo>
                  <a:cubicBezTo>
                    <a:pt x="165762" y="122424"/>
                    <a:pt x="167595" y="125356"/>
                    <a:pt x="167228" y="128289"/>
                  </a:cubicBezTo>
                  <a:cubicBezTo>
                    <a:pt x="166129" y="135986"/>
                    <a:pt x="170894" y="145516"/>
                    <a:pt x="162097" y="150647"/>
                  </a:cubicBezTo>
                  <a:cubicBezTo>
                    <a:pt x="152933" y="156145"/>
                    <a:pt x="145969" y="149181"/>
                    <a:pt x="137172" y="140751"/>
                  </a:cubicBezTo>
                  <a:cubicBezTo>
                    <a:pt x="137905" y="153946"/>
                    <a:pt x="132407" y="162010"/>
                    <a:pt x="126909" y="170807"/>
                  </a:cubicBezTo>
                  <a:cubicBezTo>
                    <a:pt x="118112" y="185835"/>
                    <a:pt x="121777" y="204162"/>
                    <a:pt x="121044" y="221389"/>
                  </a:cubicBezTo>
                  <a:cubicBezTo>
                    <a:pt x="120311" y="232019"/>
                    <a:pt x="122877" y="242649"/>
                    <a:pt x="114813" y="251445"/>
                  </a:cubicBezTo>
                  <a:cubicBezTo>
                    <a:pt x="109315" y="257310"/>
                    <a:pt x="113347" y="261709"/>
                    <a:pt x="117012" y="266107"/>
                  </a:cubicBezTo>
                  <a:cubicBezTo>
                    <a:pt x="125809" y="276737"/>
                    <a:pt x="123243" y="289932"/>
                    <a:pt x="123977" y="302028"/>
                  </a:cubicBezTo>
                  <a:cubicBezTo>
                    <a:pt x="124343" y="307526"/>
                    <a:pt x="120311" y="311191"/>
                    <a:pt x="113714" y="309359"/>
                  </a:cubicBezTo>
                  <a:cubicBezTo>
                    <a:pt x="112614" y="308992"/>
                    <a:pt x="110781" y="308259"/>
                    <a:pt x="110781" y="307159"/>
                  </a:cubicBezTo>
                  <a:cubicBezTo>
                    <a:pt x="108215" y="292864"/>
                    <a:pt x="106383" y="279302"/>
                    <a:pt x="86223" y="277836"/>
                  </a:cubicBezTo>
                  <a:cubicBezTo>
                    <a:pt x="78526" y="277470"/>
                    <a:pt x="79259" y="265007"/>
                    <a:pt x="78159" y="256944"/>
                  </a:cubicBezTo>
                  <a:cubicBezTo>
                    <a:pt x="75593" y="261709"/>
                    <a:pt x="72295" y="265741"/>
                    <a:pt x="71195" y="270506"/>
                  </a:cubicBezTo>
                  <a:cubicBezTo>
                    <a:pt x="68996" y="281868"/>
                    <a:pt x="60565" y="282235"/>
                    <a:pt x="52502" y="280769"/>
                  </a:cubicBezTo>
                  <a:cubicBezTo>
                    <a:pt x="42238" y="278569"/>
                    <a:pt x="36740" y="270139"/>
                    <a:pt x="36740" y="260609"/>
                  </a:cubicBezTo>
                  <a:cubicBezTo>
                    <a:pt x="36740" y="237517"/>
                    <a:pt x="34541" y="234218"/>
                    <a:pt x="12915" y="226887"/>
                  </a:cubicBezTo>
                  <a:cubicBezTo>
                    <a:pt x="8883" y="225421"/>
                    <a:pt x="2286" y="229087"/>
                    <a:pt x="820" y="221389"/>
                  </a:cubicBezTo>
                  <a:cubicBezTo>
                    <a:pt x="-647" y="195365"/>
                    <a:pt x="-280" y="169341"/>
                    <a:pt x="3019" y="143317"/>
                  </a:cubicBezTo>
                  <a:cubicBezTo>
                    <a:pt x="3385" y="138918"/>
                    <a:pt x="4852" y="134886"/>
                    <a:pt x="8150" y="131587"/>
                  </a:cubicBezTo>
                  <a:cubicBezTo>
                    <a:pt x="13648" y="90168"/>
                    <a:pt x="15481" y="48017"/>
                    <a:pt x="23178" y="6964"/>
                  </a:cubicBezTo>
                  <a:cubicBezTo>
                    <a:pt x="24645" y="4032"/>
                    <a:pt x="26111" y="1833"/>
                    <a:pt x="27210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CA8C48E5-EC0D-421F-A0D8-6DD3ECC17025}"/>
                </a:ext>
              </a:extLst>
            </p:cNvPr>
            <p:cNvSpPr/>
            <p:nvPr/>
          </p:nvSpPr>
          <p:spPr>
            <a:xfrm>
              <a:off x="10080866" y="4796217"/>
              <a:ext cx="95951" cy="383032"/>
            </a:xfrm>
            <a:custGeom>
              <a:avLst/>
              <a:gdLst>
                <a:gd name="connsiteX0" fmla="*/ 94200 w 95951"/>
                <a:gd name="connsiteY0" fmla="*/ 78806 h 383032"/>
                <a:gd name="connsiteX1" fmla="*/ 90902 w 95951"/>
                <a:gd name="connsiteY1" fmla="*/ 172640 h 383032"/>
                <a:gd name="connsiteX2" fmla="*/ 95300 w 95951"/>
                <a:gd name="connsiteY2" fmla="*/ 193532 h 383032"/>
                <a:gd name="connsiteX3" fmla="*/ 91268 w 95951"/>
                <a:gd name="connsiteY3" fmla="*/ 246681 h 383032"/>
                <a:gd name="connsiteX4" fmla="*/ 79172 w 95951"/>
                <a:gd name="connsiteY4" fmla="*/ 270506 h 383032"/>
                <a:gd name="connsiteX5" fmla="*/ 70375 w 95951"/>
                <a:gd name="connsiteY5" fmla="*/ 245581 h 383032"/>
                <a:gd name="connsiteX6" fmla="*/ 63778 w 95951"/>
                <a:gd name="connsiteY6" fmla="*/ 238983 h 383032"/>
                <a:gd name="connsiteX7" fmla="*/ 53515 w 95951"/>
                <a:gd name="connsiteY7" fmla="*/ 297263 h 383032"/>
                <a:gd name="connsiteX8" fmla="*/ 37387 w 95951"/>
                <a:gd name="connsiteY8" fmla="*/ 301661 h 383032"/>
                <a:gd name="connsiteX9" fmla="*/ 44718 w 95951"/>
                <a:gd name="connsiteY9" fmla="*/ 325486 h 383032"/>
                <a:gd name="connsiteX10" fmla="*/ 22725 w 95951"/>
                <a:gd name="connsiteY10" fmla="*/ 331351 h 383032"/>
                <a:gd name="connsiteX11" fmla="*/ 15395 w 95951"/>
                <a:gd name="connsiteY11" fmla="*/ 319255 h 383032"/>
                <a:gd name="connsiteX12" fmla="*/ 12096 w 95951"/>
                <a:gd name="connsiteY12" fmla="*/ 359208 h 383032"/>
                <a:gd name="connsiteX13" fmla="*/ 0 w 95951"/>
                <a:gd name="connsiteY13" fmla="*/ 383033 h 383032"/>
                <a:gd name="connsiteX14" fmla="*/ 16494 w 95951"/>
                <a:gd name="connsiteY14" fmla="*/ 250346 h 383032"/>
                <a:gd name="connsiteX15" fmla="*/ 37753 w 95951"/>
                <a:gd name="connsiteY15" fmla="*/ 69642 h 383032"/>
                <a:gd name="connsiteX16" fmla="*/ 49116 w 95951"/>
                <a:gd name="connsiteY16" fmla="*/ 29323 h 383032"/>
                <a:gd name="connsiteX17" fmla="*/ 68176 w 95951"/>
                <a:gd name="connsiteY17" fmla="*/ 0 h 383032"/>
                <a:gd name="connsiteX18" fmla="*/ 91268 w 95951"/>
                <a:gd name="connsiteY18" fmla="*/ 47284 h 383032"/>
                <a:gd name="connsiteX19" fmla="*/ 86137 w 95951"/>
                <a:gd name="connsiteY19" fmla="*/ 72208 h 383032"/>
                <a:gd name="connsiteX20" fmla="*/ 94200 w 95951"/>
                <a:gd name="connsiteY20" fmla="*/ 78806 h 38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51" h="383032">
                  <a:moveTo>
                    <a:pt x="94200" y="78806"/>
                  </a:moveTo>
                  <a:cubicBezTo>
                    <a:pt x="93101" y="109962"/>
                    <a:pt x="92001" y="141484"/>
                    <a:pt x="90902" y="172640"/>
                  </a:cubicBezTo>
                  <a:cubicBezTo>
                    <a:pt x="96766" y="178504"/>
                    <a:pt x="96400" y="186202"/>
                    <a:pt x="95300" y="193532"/>
                  </a:cubicBezTo>
                  <a:cubicBezTo>
                    <a:pt x="92368" y="211126"/>
                    <a:pt x="93101" y="229087"/>
                    <a:pt x="91268" y="246681"/>
                  </a:cubicBezTo>
                  <a:cubicBezTo>
                    <a:pt x="86870" y="254744"/>
                    <a:pt x="90902" y="271239"/>
                    <a:pt x="79172" y="270506"/>
                  </a:cubicBezTo>
                  <a:cubicBezTo>
                    <a:pt x="66710" y="269772"/>
                    <a:pt x="72575" y="254378"/>
                    <a:pt x="70375" y="245581"/>
                  </a:cubicBezTo>
                  <a:cubicBezTo>
                    <a:pt x="70009" y="243748"/>
                    <a:pt x="70009" y="241916"/>
                    <a:pt x="63778" y="238983"/>
                  </a:cubicBezTo>
                  <a:cubicBezTo>
                    <a:pt x="75507" y="262808"/>
                    <a:pt x="51315" y="276370"/>
                    <a:pt x="53515" y="297263"/>
                  </a:cubicBezTo>
                  <a:cubicBezTo>
                    <a:pt x="54248" y="305327"/>
                    <a:pt x="45451" y="309359"/>
                    <a:pt x="37387" y="301661"/>
                  </a:cubicBezTo>
                  <a:cubicBezTo>
                    <a:pt x="40319" y="309725"/>
                    <a:pt x="50949" y="317056"/>
                    <a:pt x="44718" y="325486"/>
                  </a:cubicBezTo>
                  <a:cubicBezTo>
                    <a:pt x="40686" y="330985"/>
                    <a:pt x="30423" y="331717"/>
                    <a:pt x="22725" y="331351"/>
                  </a:cubicBezTo>
                  <a:cubicBezTo>
                    <a:pt x="16494" y="330985"/>
                    <a:pt x="13195" y="326219"/>
                    <a:pt x="15395" y="319255"/>
                  </a:cubicBezTo>
                  <a:cubicBezTo>
                    <a:pt x="12096" y="332451"/>
                    <a:pt x="13562" y="346013"/>
                    <a:pt x="12096" y="359208"/>
                  </a:cubicBezTo>
                  <a:cubicBezTo>
                    <a:pt x="10996" y="368371"/>
                    <a:pt x="13195" y="379734"/>
                    <a:pt x="0" y="383033"/>
                  </a:cubicBezTo>
                  <a:cubicBezTo>
                    <a:pt x="1466" y="338315"/>
                    <a:pt x="6231" y="293597"/>
                    <a:pt x="16494" y="250346"/>
                  </a:cubicBezTo>
                  <a:cubicBezTo>
                    <a:pt x="30789" y="190967"/>
                    <a:pt x="34821" y="130488"/>
                    <a:pt x="37753" y="69642"/>
                  </a:cubicBezTo>
                  <a:cubicBezTo>
                    <a:pt x="38487" y="55347"/>
                    <a:pt x="39586" y="41052"/>
                    <a:pt x="49116" y="29323"/>
                  </a:cubicBezTo>
                  <a:cubicBezTo>
                    <a:pt x="64877" y="26024"/>
                    <a:pt x="67810" y="13929"/>
                    <a:pt x="68176" y="0"/>
                  </a:cubicBezTo>
                  <a:cubicBezTo>
                    <a:pt x="80272" y="13562"/>
                    <a:pt x="78439" y="33722"/>
                    <a:pt x="91268" y="47284"/>
                  </a:cubicBezTo>
                  <a:cubicBezTo>
                    <a:pt x="79905" y="53515"/>
                    <a:pt x="82838" y="62678"/>
                    <a:pt x="86137" y="72208"/>
                  </a:cubicBezTo>
                  <a:cubicBezTo>
                    <a:pt x="87969" y="76240"/>
                    <a:pt x="90169" y="78439"/>
                    <a:pt x="94200" y="78806"/>
                  </a:cubicBezTo>
                  <a:close/>
                </a:path>
              </a:pathLst>
            </a:custGeom>
            <a:solidFill>
              <a:srgbClr val="9D90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C7A6086F-C6C1-4591-A4EF-8C515F2A540F}"/>
                </a:ext>
              </a:extLst>
            </p:cNvPr>
            <p:cNvSpPr/>
            <p:nvPr/>
          </p:nvSpPr>
          <p:spPr>
            <a:xfrm>
              <a:off x="12242777" y="4600485"/>
              <a:ext cx="65660" cy="82837"/>
            </a:xfrm>
            <a:custGeom>
              <a:avLst/>
              <a:gdLst>
                <a:gd name="connsiteX0" fmla="*/ 46851 w 65660"/>
                <a:gd name="connsiteY0" fmla="*/ 82471 h 82837"/>
                <a:gd name="connsiteX1" fmla="*/ 35488 w 65660"/>
                <a:gd name="connsiteY1" fmla="*/ 82838 h 82837"/>
                <a:gd name="connsiteX2" fmla="*/ 32923 w 65660"/>
                <a:gd name="connsiteY2" fmla="*/ 66710 h 82837"/>
                <a:gd name="connsiteX3" fmla="*/ 43919 w 65660"/>
                <a:gd name="connsiteY3" fmla="*/ 50582 h 82837"/>
                <a:gd name="connsiteX4" fmla="*/ 28524 w 65660"/>
                <a:gd name="connsiteY4" fmla="*/ 29690 h 82837"/>
                <a:gd name="connsiteX5" fmla="*/ 16062 w 65660"/>
                <a:gd name="connsiteY5" fmla="*/ 26757 h 82837"/>
                <a:gd name="connsiteX6" fmla="*/ 3233 w 65660"/>
                <a:gd name="connsiteY6" fmla="*/ 1833 h 82837"/>
                <a:gd name="connsiteX7" fmla="*/ 5066 w 65660"/>
                <a:gd name="connsiteY7" fmla="*/ 0 h 82837"/>
                <a:gd name="connsiteX8" fmla="*/ 50150 w 65660"/>
                <a:gd name="connsiteY8" fmla="*/ 18327 h 82837"/>
                <a:gd name="connsiteX9" fmla="*/ 54548 w 65660"/>
                <a:gd name="connsiteY9" fmla="*/ 63045 h 82837"/>
                <a:gd name="connsiteX10" fmla="*/ 46851 w 65660"/>
                <a:gd name="connsiteY10" fmla="*/ 82471 h 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660" h="82837">
                  <a:moveTo>
                    <a:pt x="46851" y="82471"/>
                  </a:moveTo>
                  <a:cubicBezTo>
                    <a:pt x="43186" y="82471"/>
                    <a:pt x="39154" y="82471"/>
                    <a:pt x="35488" y="82838"/>
                  </a:cubicBezTo>
                  <a:cubicBezTo>
                    <a:pt x="29990" y="78439"/>
                    <a:pt x="28891" y="72941"/>
                    <a:pt x="32923" y="66710"/>
                  </a:cubicBezTo>
                  <a:cubicBezTo>
                    <a:pt x="36954" y="61579"/>
                    <a:pt x="41353" y="56814"/>
                    <a:pt x="43919" y="50582"/>
                  </a:cubicBezTo>
                  <a:cubicBezTo>
                    <a:pt x="48684" y="36654"/>
                    <a:pt x="35488" y="34821"/>
                    <a:pt x="28524" y="29690"/>
                  </a:cubicBezTo>
                  <a:cubicBezTo>
                    <a:pt x="25225" y="27124"/>
                    <a:pt x="20460" y="27490"/>
                    <a:pt x="16062" y="26757"/>
                  </a:cubicBezTo>
                  <a:cubicBezTo>
                    <a:pt x="1400" y="23825"/>
                    <a:pt x="-4098" y="16128"/>
                    <a:pt x="3233" y="1833"/>
                  </a:cubicBezTo>
                  <a:cubicBezTo>
                    <a:pt x="3966" y="1100"/>
                    <a:pt x="4699" y="733"/>
                    <a:pt x="5066" y="0"/>
                  </a:cubicBezTo>
                  <a:cubicBezTo>
                    <a:pt x="20827" y="4032"/>
                    <a:pt x="34022" y="14295"/>
                    <a:pt x="50150" y="18327"/>
                  </a:cubicBezTo>
                  <a:cubicBezTo>
                    <a:pt x="68843" y="23459"/>
                    <a:pt x="71043" y="50582"/>
                    <a:pt x="54548" y="63045"/>
                  </a:cubicBezTo>
                  <a:cubicBezTo>
                    <a:pt x="47584" y="68909"/>
                    <a:pt x="42453" y="73308"/>
                    <a:pt x="46851" y="8247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768447C0-CE02-41BF-9C55-010281C4B135}"/>
                </a:ext>
              </a:extLst>
            </p:cNvPr>
            <p:cNvSpPr/>
            <p:nvPr/>
          </p:nvSpPr>
          <p:spPr>
            <a:xfrm>
              <a:off x="12199093" y="4582158"/>
              <a:ext cx="49116" cy="26390"/>
            </a:xfrm>
            <a:custGeom>
              <a:avLst/>
              <a:gdLst>
                <a:gd name="connsiteX0" fmla="*/ 34088 w 49116"/>
                <a:gd name="connsiteY0" fmla="*/ 26391 h 26390"/>
                <a:gd name="connsiteX1" fmla="*/ 0 w 49116"/>
                <a:gd name="connsiteY1" fmla="*/ 0 h 26390"/>
                <a:gd name="connsiteX2" fmla="*/ 34088 w 49116"/>
                <a:gd name="connsiteY2" fmla="*/ 10630 h 26390"/>
                <a:gd name="connsiteX3" fmla="*/ 49116 w 49116"/>
                <a:gd name="connsiteY3" fmla="*/ 18327 h 26390"/>
                <a:gd name="connsiteX4" fmla="*/ 48383 w 49116"/>
                <a:gd name="connsiteY4" fmla="*/ 19060 h 26390"/>
                <a:gd name="connsiteX5" fmla="*/ 36287 w 49116"/>
                <a:gd name="connsiteY5" fmla="*/ 25291 h 26390"/>
                <a:gd name="connsiteX6" fmla="*/ 34088 w 49116"/>
                <a:gd name="connsiteY6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6" h="26390">
                  <a:moveTo>
                    <a:pt x="34088" y="26391"/>
                  </a:moveTo>
                  <a:cubicBezTo>
                    <a:pt x="20893" y="19793"/>
                    <a:pt x="7697" y="13929"/>
                    <a:pt x="0" y="0"/>
                  </a:cubicBezTo>
                  <a:cubicBezTo>
                    <a:pt x="9897" y="8430"/>
                    <a:pt x="22359" y="8064"/>
                    <a:pt x="34088" y="10630"/>
                  </a:cubicBezTo>
                  <a:cubicBezTo>
                    <a:pt x="40319" y="12096"/>
                    <a:pt x="46184" y="12096"/>
                    <a:pt x="49116" y="18327"/>
                  </a:cubicBezTo>
                  <a:cubicBezTo>
                    <a:pt x="49116" y="18327"/>
                    <a:pt x="48383" y="19060"/>
                    <a:pt x="48383" y="19060"/>
                  </a:cubicBezTo>
                  <a:cubicBezTo>
                    <a:pt x="44718" y="21992"/>
                    <a:pt x="39953" y="22725"/>
                    <a:pt x="36287" y="25291"/>
                  </a:cubicBezTo>
                  <a:cubicBezTo>
                    <a:pt x="35554" y="25658"/>
                    <a:pt x="34821" y="26024"/>
                    <a:pt x="34088" y="2639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A0DB3A8F-264C-4204-A88B-7365ADA57572}"/>
                </a:ext>
              </a:extLst>
            </p:cNvPr>
            <p:cNvSpPr/>
            <p:nvPr/>
          </p:nvSpPr>
          <p:spPr>
            <a:xfrm>
              <a:off x="10216486" y="6530775"/>
              <a:ext cx="42520" cy="120860"/>
            </a:xfrm>
            <a:custGeom>
              <a:avLst/>
              <a:gdLst>
                <a:gd name="connsiteX0" fmla="*/ 0 w 42520"/>
                <a:gd name="connsiteY0" fmla="*/ 1002 h 120860"/>
                <a:gd name="connsiteX1" fmla="*/ 19793 w 42520"/>
                <a:gd name="connsiteY1" fmla="*/ 12732 h 120860"/>
                <a:gd name="connsiteX2" fmla="*/ 33722 w 42520"/>
                <a:gd name="connsiteY2" fmla="*/ 61115 h 120860"/>
                <a:gd name="connsiteX3" fmla="*/ 41419 w 42520"/>
                <a:gd name="connsiteY3" fmla="*/ 120860 h 120860"/>
                <a:gd name="connsiteX4" fmla="*/ 0 w 42520"/>
                <a:gd name="connsiteY4" fmla="*/ 1002 h 1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20" h="120860">
                  <a:moveTo>
                    <a:pt x="0" y="1002"/>
                  </a:moveTo>
                  <a:cubicBezTo>
                    <a:pt x="10630" y="-1563"/>
                    <a:pt x="17227" y="269"/>
                    <a:pt x="19793" y="12732"/>
                  </a:cubicBezTo>
                  <a:cubicBezTo>
                    <a:pt x="23092" y="29226"/>
                    <a:pt x="27490" y="45353"/>
                    <a:pt x="33722" y="61115"/>
                  </a:cubicBezTo>
                  <a:cubicBezTo>
                    <a:pt x="38853" y="73943"/>
                    <a:pt x="45084" y="109131"/>
                    <a:pt x="41419" y="120860"/>
                  </a:cubicBezTo>
                  <a:cubicBezTo>
                    <a:pt x="22359" y="82740"/>
                    <a:pt x="13928" y="40955"/>
                    <a:pt x="0" y="1002"/>
                  </a:cubicBezTo>
                  <a:close/>
                </a:path>
              </a:pathLst>
            </a:custGeom>
            <a:solidFill>
              <a:srgbClr val="D6D0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105BB685-409C-4058-A036-C0E42F9384B1}"/>
                </a:ext>
              </a:extLst>
            </p:cNvPr>
            <p:cNvSpPr/>
            <p:nvPr/>
          </p:nvSpPr>
          <p:spPr>
            <a:xfrm>
              <a:off x="11647452" y="4123144"/>
              <a:ext cx="42657" cy="34196"/>
            </a:xfrm>
            <a:custGeom>
              <a:avLst/>
              <a:gdLst>
                <a:gd name="connsiteX0" fmla="*/ 14662 w 42657"/>
                <a:gd name="connsiteY0" fmla="*/ 34196 h 34196"/>
                <a:gd name="connsiteX1" fmla="*/ 0 w 42657"/>
                <a:gd name="connsiteY1" fmla="*/ 15503 h 34196"/>
                <a:gd name="connsiteX2" fmla="*/ 15028 w 42657"/>
                <a:gd name="connsiteY2" fmla="*/ 475 h 34196"/>
                <a:gd name="connsiteX3" fmla="*/ 36654 w 42657"/>
                <a:gd name="connsiteY3" fmla="*/ 8172 h 34196"/>
                <a:gd name="connsiteX4" fmla="*/ 42518 w 42657"/>
                <a:gd name="connsiteY4" fmla="*/ 22101 h 34196"/>
                <a:gd name="connsiteX5" fmla="*/ 30423 w 42657"/>
                <a:gd name="connsiteY5" fmla="*/ 30164 h 34196"/>
                <a:gd name="connsiteX6" fmla="*/ 14662 w 42657"/>
                <a:gd name="connsiteY6" fmla="*/ 34196 h 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57" h="34196">
                  <a:moveTo>
                    <a:pt x="14662" y="34196"/>
                  </a:moveTo>
                  <a:cubicBezTo>
                    <a:pt x="8064" y="29431"/>
                    <a:pt x="367" y="25766"/>
                    <a:pt x="0" y="15503"/>
                  </a:cubicBezTo>
                  <a:cubicBezTo>
                    <a:pt x="2566" y="8172"/>
                    <a:pt x="8430" y="3774"/>
                    <a:pt x="15028" y="475"/>
                  </a:cubicBezTo>
                  <a:cubicBezTo>
                    <a:pt x="23825" y="-1358"/>
                    <a:pt x="30423" y="2307"/>
                    <a:pt x="36654" y="8172"/>
                  </a:cubicBezTo>
                  <a:cubicBezTo>
                    <a:pt x="41052" y="12204"/>
                    <a:pt x="43252" y="15869"/>
                    <a:pt x="42518" y="22101"/>
                  </a:cubicBezTo>
                  <a:cubicBezTo>
                    <a:pt x="41419" y="30531"/>
                    <a:pt x="35554" y="29431"/>
                    <a:pt x="30423" y="30164"/>
                  </a:cubicBezTo>
                  <a:cubicBezTo>
                    <a:pt x="25658" y="31631"/>
                    <a:pt x="20160" y="33097"/>
                    <a:pt x="14662" y="34196"/>
                  </a:cubicBezTo>
                  <a:close/>
                </a:path>
              </a:pathLst>
            </a:custGeom>
            <a:solidFill>
              <a:srgbClr val="7C5F5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5D0C7CB-1C84-4281-B62F-38BA7D4DEE81}"/>
                </a:ext>
              </a:extLst>
            </p:cNvPr>
            <p:cNvSpPr/>
            <p:nvPr/>
          </p:nvSpPr>
          <p:spPr>
            <a:xfrm>
              <a:off x="11625826" y="4044154"/>
              <a:ext cx="47558" cy="26316"/>
            </a:xfrm>
            <a:custGeom>
              <a:avLst/>
              <a:gdLst>
                <a:gd name="connsiteX0" fmla="*/ 47284 w 47558"/>
                <a:gd name="connsiteY0" fmla="*/ 22651 h 26316"/>
                <a:gd name="connsiteX1" fmla="*/ 35554 w 47558"/>
                <a:gd name="connsiteY1" fmla="*/ 26317 h 26316"/>
                <a:gd name="connsiteX2" fmla="*/ 0 w 47558"/>
                <a:gd name="connsiteY2" fmla="*/ 11289 h 26316"/>
                <a:gd name="connsiteX3" fmla="*/ 35188 w 47558"/>
                <a:gd name="connsiteY3" fmla="*/ 1392 h 26316"/>
                <a:gd name="connsiteX4" fmla="*/ 47284 w 47558"/>
                <a:gd name="connsiteY4" fmla="*/ 11655 h 26316"/>
                <a:gd name="connsiteX5" fmla="*/ 47284 w 47558"/>
                <a:gd name="connsiteY5" fmla="*/ 22651 h 2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58" h="26316">
                  <a:moveTo>
                    <a:pt x="47284" y="22651"/>
                  </a:moveTo>
                  <a:cubicBezTo>
                    <a:pt x="43985" y="25217"/>
                    <a:pt x="37020" y="17520"/>
                    <a:pt x="35554" y="26317"/>
                  </a:cubicBezTo>
                  <a:cubicBezTo>
                    <a:pt x="21992" y="26317"/>
                    <a:pt x="12096" y="18253"/>
                    <a:pt x="0" y="11289"/>
                  </a:cubicBezTo>
                  <a:cubicBezTo>
                    <a:pt x="10630" y="1392"/>
                    <a:pt x="21992" y="-2273"/>
                    <a:pt x="35188" y="1392"/>
                  </a:cubicBezTo>
                  <a:cubicBezTo>
                    <a:pt x="36287" y="8356"/>
                    <a:pt x="44351" y="6890"/>
                    <a:pt x="47284" y="11655"/>
                  </a:cubicBezTo>
                  <a:cubicBezTo>
                    <a:pt x="47650" y="15321"/>
                    <a:pt x="47650" y="18986"/>
                    <a:pt x="47284" y="22651"/>
                  </a:cubicBezTo>
                  <a:close/>
                </a:path>
              </a:pathLst>
            </a:custGeom>
            <a:solidFill>
              <a:srgbClr val="E3DA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58AA68E0-EAA2-4623-B5C0-02D04E1E220C}"/>
                </a:ext>
              </a:extLst>
            </p:cNvPr>
            <p:cNvSpPr/>
            <p:nvPr/>
          </p:nvSpPr>
          <p:spPr>
            <a:xfrm>
              <a:off x="11443410" y="4704072"/>
              <a:ext cx="721594" cy="101593"/>
            </a:xfrm>
            <a:custGeom>
              <a:avLst/>
              <a:gdLst>
                <a:gd name="connsiteX0" fmla="*/ 688240 w 721594"/>
                <a:gd name="connsiteY0" fmla="*/ 28368 h 101593"/>
                <a:gd name="connsiteX1" fmla="*/ 705834 w 721594"/>
                <a:gd name="connsiteY1" fmla="*/ 35699 h 101593"/>
                <a:gd name="connsiteX2" fmla="*/ 721595 w 721594"/>
                <a:gd name="connsiteY2" fmla="*/ 42663 h 101593"/>
                <a:gd name="connsiteX3" fmla="*/ 678710 w 721594"/>
                <a:gd name="connsiteY3" fmla="*/ 58057 h 101593"/>
                <a:gd name="connsiteX4" fmla="*/ 619331 w 721594"/>
                <a:gd name="connsiteY4" fmla="*/ 62089 h 101593"/>
                <a:gd name="connsiteX5" fmla="*/ 458054 w 721594"/>
                <a:gd name="connsiteY5" fmla="*/ 80783 h 101593"/>
                <a:gd name="connsiteX6" fmla="*/ 282848 w 721594"/>
                <a:gd name="connsiteY6" fmla="*/ 90313 h 101593"/>
                <a:gd name="connsiteX7" fmla="*/ 151994 w 721594"/>
                <a:gd name="connsiteY7" fmla="*/ 93612 h 101593"/>
                <a:gd name="connsiteX8" fmla="*/ 145763 w 721594"/>
                <a:gd name="connsiteY8" fmla="*/ 93612 h 101593"/>
                <a:gd name="connsiteX9" fmla="*/ 41666 w 721594"/>
                <a:gd name="connsiteY9" fmla="*/ 99843 h 101593"/>
                <a:gd name="connsiteX10" fmla="*/ 4645 w 721594"/>
                <a:gd name="connsiteY10" fmla="*/ 99476 h 101593"/>
                <a:gd name="connsiteX11" fmla="*/ 5745 w 721594"/>
                <a:gd name="connsiteY11" fmla="*/ 89580 h 101593"/>
                <a:gd name="connsiteX12" fmla="*/ 73188 w 721594"/>
                <a:gd name="connsiteY12" fmla="*/ 59524 h 101593"/>
                <a:gd name="connsiteX13" fmla="*/ 81985 w 721594"/>
                <a:gd name="connsiteY13" fmla="*/ 59524 h 101593"/>
                <a:gd name="connsiteX14" fmla="*/ 105077 w 721594"/>
                <a:gd name="connsiteY14" fmla="*/ 54759 h 101593"/>
                <a:gd name="connsiteX15" fmla="*/ 75021 w 721594"/>
                <a:gd name="connsiteY15" fmla="*/ 45962 h 101593"/>
                <a:gd name="connsiteX16" fmla="*/ 118272 w 721594"/>
                <a:gd name="connsiteY16" fmla="*/ 40464 h 101593"/>
                <a:gd name="connsiteX17" fmla="*/ 160058 w 721594"/>
                <a:gd name="connsiteY17" fmla="*/ 44496 h 101593"/>
                <a:gd name="connsiteX18" fmla="*/ 238130 w 721594"/>
                <a:gd name="connsiteY18" fmla="*/ 49627 h 101593"/>
                <a:gd name="connsiteX19" fmla="*/ 265621 w 721594"/>
                <a:gd name="connsiteY19" fmla="*/ 53292 h 101593"/>
                <a:gd name="connsiteX20" fmla="*/ 274051 w 721594"/>
                <a:gd name="connsiteY20" fmla="*/ 56591 h 101593"/>
                <a:gd name="connsiteX21" fmla="*/ 345526 w 721594"/>
                <a:gd name="connsiteY21" fmla="*/ 37165 h 101593"/>
                <a:gd name="connsiteX22" fmla="*/ 360188 w 721594"/>
                <a:gd name="connsiteY22" fmla="*/ 35332 h 101593"/>
                <a:gd name="connsiteX23" fmla="*/ 391710 w 721594"/>
                <a:gd name="connsiteY23" fmla="*/ 36798 h 101593"/>
                <a:gd name="connsiteX24" fmla="*/ 408937 w 721594"/>
                <a:gd name="connsiteY24" fmla="*/ 23969 h 101593"/>
                <a:gd name="connsiteX25" fmla="*/ 418101 w 721594"/>
                <a:gd name="connsiteY25" fmla="*/ 16272 h 101593"/>
                <a:gd name="connsiteX26" fmla="*/ 434595 w 721594"/>
                <a:gd name="connsiteY26" fmla="*/ 7842 h 101593"/>
                <a:gd name="connsiteX27" fmla="*/ 448157 w 721594"/>
                <a:gd name="connsiteY27" fmla="*/ 877 h 101593"/>
                <a:gd name="connsiteX28" fmla="*/ 455488 w 721594"/>
                <a:gd name="connsiteY28" fmla="*/ 511 h 101593"/>
                <a:gd name="connsiteX29" fmla="*/ 462086 w 721594"/>
                <a:gd name="connsiteY29" fmla="*/ 4543 h 101593"/>
                <a:gd name="connsiteX30" fmla="*/ 489576 w 721594"/>
                <a:gd name="connsiteY30" fmla="*/ 8941 h 101593"/>
                <a:gd name="connsiteX31" fmla="*/ 503504 w 721594"/>
                <a:gd name="connsiteY31" fmla="*/ 10041 h 101593"/>
                <a:gd name="connsiteX32" fmla="*/ 547489 w 721594"/>
                <a:gd name="connsiteY32" fmla="*/ 22870 h 101593"/>
                <a:gd name="connsiteX33" fmla="*/ 553720 w 721594"/>
                <a:gd name="connsiteY33" fmla="*/ 34599 h 101593"/>
                <a:gd name="connsiteX34" fmla="*/ 555186 w 721594"/>
                <a:gd name="connsiteY34" fmla="*/ 35699 h 101593"/>
                <a:gd name="connsiteX35" fmla="*/ 630693 w 721594"/>
                <a:gd name="connsiteY35" fmla="*/ 32400 h 101593"/>
                <a:gd name="connsiteX36" fmla="*/ 677244 w 721594"/>
                <a:gd name="connsiteY36" fmla="*/ 30934 h 101593"/>
                <a:gd name="connsiteX37" fmla="*/ 683841 w 721594"/>
                <a:gd name="connsiteY37" fmla="*/ 27635 h 101593"/>
                <a:gd name="connsiteX38" fmla="*/ 688240 w 721594"/>
                <a:gd name="connsiteY38" fmla="*/ 28368 h 10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1594" h="101593">
                  <a:moveTo>
                    <a:pt x="688240" y="28368"/>
                  </a:moveTo>
                  <a:cubicBezTo>
                    <a:pt x="691905" y="36065"/>
                    <a:pt x="698869" y="35699"/>
                    <a:pt x="705834" y="35699"/>
                  </a:cubicBezTo>
                  <a:cubicBezTo>
                    <a:pt x="712431" y="35699"/>
                    <a:pt x="718296" y="35699"/>
                    <a:pt x="721595" y="42663"/>
                  </a:cubicBezTo>
                  <a:cubicBezTo>
                    <a:pt x="711332" y="59157"/>
                    <a:pt x="694471" y="59157"/>
                    <a:pt x="678710" y="58057"/>
                  </a:cubicBezTo>
                  <a:cubicBezTo>
                    <a:pt x="658550" y="56591"/>
                    <a:pt x="639124" y="59524"/>
                    <a:pt x="619331" y="62089"/>
                  </a:cubicBezTo>
                  <a:cubicBezTo>
                    <a:pt x="565816" y="69054"/>
                    <a:pt x="511935" y="77484"/>
                    <a:pt x="458054" y="80783"/>
                  </a:cubicBezTo>
                  <a:cubicBezTo>
                    <a:pt x="399774" y="84448"/>
                    <a:pt x="341128" y="87381"/>
                    <a:pt x="282848" y="90313"/>
                  </a:cubicBezTo>
                  <a:cubicBezTo>
                    <a:pt x="239230" y="92512"/>
                    <a:pt x="195612" y="93612"/>
                    <a:pt x="151994" y="93612"/>
                  </a:cubicBezTo>
                  <a:cubicBezTo>
                    <a:pt x="149795" y="93612"/>
                    <a:pt x="147962" y="93612"/>
                    <a:pt x="145763" y="93612"/>
                  </a:cubicBezTo>
                  <a:cubicBezTo>
                    <a:pt x="110941" y="94711"/>
                    <a:pt x="76120" y="96544"/>
                    <a:pt x="41666" y="99843"/>
                  </a:cubicBezTo>
                  <a:cubicBezTo>
                    <a:pt x="29203" y="101676"/>
                    <a:pt x="16741" y="102775"/>
                    <a:pt x="4645" y="99476"/>
                  </a:cubicBezTo>
                  <a:cubicBezTo>
                    <a:pt x="-3052" y="95444"/>
                    <a:pt x="-120" y="90679"/>
                    <a:pt x="5745" y="89580"/>
                  </a:cubicBezTo>
                  <a:cubicBezTo>
                    <a:pt x="30303" y="83715"/>
                    <a:pt x="52662" y="73452"/>
                    <a:pt x="73188" y="59524"/>
                  </a:cubicBezTo>
                  <a:cubicBezTo>
                    <a:pt x="76120" y="57691"/>
                    <a:pt x="79053" y="58057"/>
                    <a:pt x="81985" y="59524"/>
                  </a:cubicBezTo>
                  <a:cubicBezTo>
                    <a:pt x="90782" y="64289"/>
                    <a:pt x="97380" y="59524"/>
                    <a:pt x="105077" y="54759"/>
                  </a:cubicBezTo>
                  <a:cubicBezTo>
                    <a:pt x="95547" y="48527"/>
                    <a:pt x="81985" y="57691"/>
                    <a:pt x="75021" y="45962"/>
                  </a:cubicBezTo>
                  <a:cubicBezTo>
                    <a:pt x="88216" y="33133"/>
                    <a:pt x="103977" y="38631"/>
                    <a:pt x="118272" y="40464"/>
                  </a:cubicBezTo>
                  <a:cubicBezTo>
                    <a:pt x="132201" y="42296"/>
                    <a:pt x="145763" y="45229"/>
                    <a:pt x="160058" y="44496"/>
                  </a:cubicBezTo>
                  <a:cubicBezTo>
                    <a:pt x="185715" y="49627"/>
                    <a:pt x="211740" y="49994"/>
                    <a:pt x="238130" y="49627"/>
                  </a:cubicBezTo>
                  <a:cubicBezTo>
                    <a:pt x="247294" y="49627"/>
                    <a:pt x="256824" y="49261"/>
                    <a:pt x="265621" y="53292"/>
                  </a:cubicBezTo>
                  <a:cubicBezTo>
                    <a:pt x="268553" y="54392"/>
                    <a:pt x="271485" y="58057"/>
                    <a:pt x="274051" y="56591"/>
                  </a:cubicBezTo>
                  <a:cubicBezTo>
                    <a:pt x="296044" y="43762"/>
                    <a:pt x="323534" y="51093"/>
                    <a:pt x="345526" y="37165"/>
                  </a:cubicBezTo>
                  <a:cubicBezTo>
                    <a:pt x="349558" y="34599"/>
                    <a:pt x="355056" y="35332"/>
                    <a:pt x="360188" y="35332"/>
                  </a:cubicBezTo>
                  <a:cubicBezTo>
                    <a:pt x="370451" y="37898"/>
                    <a:pt x="381447" y="36798"/>
                    <a:pt x="391710" y="36798"/>
                  </a:cubicBezTo>
                  <a:cubicBezTo>
                    <a:pt x="399774" y="37165"/>
                    <a:pt x="413336" y="42296"/>
                    <a:pt x="408937" y="23969"/>
                  </a:cubicBezTo>
                  <a:cubicBezTo>
                    <a:pt x="407838" y="19204"/>
                    <a:pt x="413702" y="17005"/>
                    <a:pt x="418101" y="16272"/>
                  </a:cubicBezTo>
                  <a:cubicBezTo>
                    <a:pt x="424699" y="15539"/>
                    <a:pt x="429097" y="10407"/>
                    <a:pt x="434595" y="7842"/>
                  </a:cubicBezTo>
                  <a:cubicBezTo>
                    <a:pt x="439360" y="6009"/>
                    <a:pt x="445225" y="6742"/>
                    <a:pt x="448157" y="877"/>
                  </a:cubicBezTo>
                  <a:cubicBezTo>
                    <a:pt x="450356" y="-222"/>
                    <a:pt x="452922" y="-222"/>
                    <a:pt x="455488" y="511"/>
                  </a:cubicBezTo>
                  <a:cubicBezTo>
                    <a:pt x="458054" y="1611"/>
                    <a:pt x="459886" y="3077"/>
                    <a:pt x="462086" y="4543"/>
                  </a:cubicBezTo>
                  <a:cubicBezTo>
                    <a:pt x="470149" y="12240"/>
                    <a:pt x="477480" y="21037"/>
                    <a:pt x="489576" y="8941"/>
                  </a:cubicBezTo>
                  <a:cubicBezTo>
                    <a:pt x="493241" y="5276"/>
                    <a:pt x="498739" y="8575"/>
                    <a:pt x="503504" y="10041"/>
                  </a:cubicBezTo>
                  <a:cubicBezTo>
                    <a:pt x="519266" y="10774"/>
                    <a:pt x="532461" y="19937"/>
                    <a:pt x="547489" y="22870"/>
                  </a:cubicBezTo>
                  <a:cubicBezTo>
                    <a:pt x="552254" y="23603"/>
                    <a:pt x="561417" y="25436"/>
                    <a:pt x="553720" y="34599"/>
                  </a:cubicBezTo>
                  <a:cubicBezTo>
                    <a:pt x="552987" y="35332"/>
                    <a:pt x="553720" y="35699"/>
                    <a:pt x="555186" y="35699"/>
                  </a:cubicBezTo>
                  <a:cubicBezTo>
                    <a:pt x="580478" y="38631"/>
                    <a:pt x="605769" y="35332"/>
                    <a:pt x="630693" y="32400"/>
                  </a:cubicBezTo>
                  <a:cubicBezTo>
                    <a:pt x="646454" y="30567"/>
                    <a:pt x="662216" y="40097"/>
                    <a:pt x="677244" y="30934"/>
                  </a:cubicBezTo>
                  <a:cubicBezTo>
                    <a:pt x="679076" y="29834"/>
                    <a:pt x="681642" y="28734"/>
                    <a:pt x="683841" y="27635"/>
                  </a:cubicBezTo>
                  <a:cubicBezTo>
                    <a:pt x="685308" y="26535"/>
                    <a:pt x="686774" y="26902"/>
                    <a:pt x="688240" y="28368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E5DA0E3-5DBA-4710-B455-50675B626878}"/>
                </a:ext>
              </a:extLst>
            </p:cNvPr>
            <p:cNvSpPr/>
            <p:nvPr/>
          </p:nvSpPr>
          <p:spPr>
            <a:xfrm>
              <a:off x="12015024" y="4732423"/>
              <a:ext cx="282829" cy="255699"/>
            </a:xfrm>
            <a:custGeom>
              <a:avLst/>
              <a:gdLst>
                <a:gd name="connsiteX0" fmla="*/ 48817 w 282829"/>
                <a:gd name="connsiteY0" fmla="*/ 29706 h 255699"/>
                <a:gd name="connsiteX1" fmla="*/ 103064 w 282829"/>
                <a:gd name="connsiteY1" fmla="*/ 24574 h 255699"/>
                <a:gd name="connsiteX2" fmla="*/ 150348 w 282829"/>
                <a:gd name="connsiteY2" fmla="*/ 14311 h 255699"/>
                <a:gd name="connsiteX3" fmla="*/ 226588 w 282829"/>
                <a:gd name="connsiteY3" fmla="*/ 3315 h 255699"/>
                <a:gd name="connsiteX4" fmla="*/ 262875 w 282829"/>
                <a:gd name="connsiteY4" fmla="*/ 3681 h 255699"/>
                <a:gd name="connsiteX5" fmla="*/ 282668 w 282829"/>
                <a:gd name="connsiteY5" fmla="*/ 10646 h 255699"/>
                <a:gd name="connsiteX6" fmla="*/ 278636 w 282829"/>
                <a:gd name="connsiteY6" fmla="*/ 19809 h 255699"/>
                <a:gd name="connsiteX7" fmla="*/ 273505 w 282829"/>
                <a:gd name="connsiteY7" fmla="*/ 20909 h 255699"/>
                <a:gd name="connsiteX8" fmla="*/ 253712 w 282829"/>
                <a:gd name="connsiteY8" fmla="*/ 37770 h 255699"/>
                <a:gd name="connsiteX9" fmla="*/ 239783 w 282829"/>
                <a:gd name="connsiteY9" fmla="*/ 43268 h 255699"/>
                <a:gd name="connsiteX10" fmla="*/ 205695 w 282829"/>
                <a:gd name="connsiteY10" fmla="*/ 36670 h 255699"/>
                <a:gd name="connsiteX11" fmla="*/ 198731 w 282829"/>
                <a:gd name="connsiteY11" fmla="*/ 37036 h 255699"/>
                <a:gd name="connsiteX12" fmla="*/ 174173 w 282829"/>
                <a:gd name="connsiteY12" fmla="*/ 46933 h 255699"/>
                <a:gd name="connsiteX13" fmla="*/ 140818 w 282829"/>
                <a:gd name="connsiteY13" fmla="*/ 61228 h 255699"/>
                <a:gd name="connsiteX14" fmla="*/ 134220 w 282829"/>
                <a:gd name="connsiteY14" fmla="*/ 60128 h 255699"/>
                <a:gd name="connsiteX15" fmla="*/ 121758 w 282829"/>
                <a:gd name="connsiteY15" fmla="*/ 66726 h 255699"/>
                <a:gd name="connsiteX16" fmla="*/ 119192 w 282829"/>
                <a:gd name="connsiteY16" fmla="*/ 131237 h 255699"/>
                <a:gd name="connsiteX17" fmla="*/ 118459 w 282829"/>
                <a:gd name="connsiteY17" fmla="*/ 198313 h 255699"/>
                <a:gd name="connsiteX18" fmla="*/ 115527 w 282829"/>
                <a:gd name="connsiteY18" fmla="*/ 253661 h 255699"/>
                <a:gd name="connsiteX19" fmla="*/ 105264 w 282829"/>
                <a:gd name="connsiteY19" fmla="*/ 248529 h 255699"/>
                <a:gd name="connsiteX20" fmla="*/ 92068 w 282829"/>
                <a:gd name="connsiteY20" fmla="*/ 173755 h 255699"/>
                <a:gd name="connsiteX21" fmla="*/ 84371 w 282829"/>
                <a:gd name="connsiteY21" fmla="*/ 156162 h 255699"/>
                <a:gd name="connsiteX22" fmla="*/ 74474 w 282829"/>
                <a:gd name="connsiteY22" fmla="*/ 127205 h 255699"/>
                <a:gd name="connsiteX23" fmla="*/ 67510 w 282829"/>
                <a:gd name="connsiteY23" fmla="*/ 107412 h 255699"/>
                <a:gd name="connsiteX24" fmla="*/ 64211 w 282829"/>
                <a:gd name="connsiteY24" fmla="*/ 101181 h 255699"/>
                <a:gd name="connsiteX25" fmla="*/ 68976 w 282829"/>
                <a:gd name="connsiteY25" fmla="*/ 71858 h 255699"/>
                <a:gd name="connsiteX26" fmla="*/ 65311 w 282829"/>
                <a:gd name="connsiteY26" fmla="*/ 48399 h 255699"/>
                <a:gd name="connsiteX27" fmla="*/ 40386 w 282829"/>
                <a:gd name="connsiteY27" fmla="*/ 59762 h 255699"/>
                <a:gd name="connsiteX28" fmla="*/ 11796 w 282829"/>
                <a:gd name="connsiteY28" fmla="*/ 67459 h 255699"/>
                <a:gd name="connsiteX29" fmla="*/ 2999 w 282829"/>
                <a:gd name="connsiteY29" fmla="*/ 68559 h 255699"/>
                <a:gd name="connsiteX30" fmla="*/ 1167 w 282829"/>
                <a:gd name="connsiteY30" fmla="*/ 46567 h 255699"/>
                <a:gd name="connsiteX31" fmla="*/ 15462 w 282829"/>
                <a:gd name="connsiteY31" fmla="*/ 37036 h 255699"/>
                <a:gd name="connsiteX32" fmla="*/ 48817 w 282829"/>
                <a:gd name="connsiteY32" fmla="*/ 29706 h 25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829" h="255699">
                  <a:moveTo>
                    <a:pt x="48817" y="29706"/>
                  </a:moveTo>
                  <a:cubicBezTo>
                    <a:pt x="66777" y="25674"/>
                    <a:pt x="84371" y="20909"/>
                    <a:pt x="103064" y="24574"/>
                  </a:cubicBezTo>
                  <a:cubicBezTo>
                    <a:pt x="120292" y="27873"/>
                    <a:pt x="135320" y="21275"/>
                    <a:pt x="150348" y="14311"/>
                  </a:cubicBezTo>
                  <a:cubicBezTo>
                    <a:pt x="174906" y="4048"/>
                    <a:pt x="200930" y="3315"/>
                    <a:pt x="226588" y="3315"/>
                  </a:cubicBezTo>
                  <a:cubicBezTo>
                    <a:pt x="238684" y="3315"/>
                    <a:pt x="251146" y="-4382"/>
                    <a:pt x="262875" y="3681"/>
                  </a:cubicBezTo>
                  <a:cubicBezTo>
                    <a:pt x="270572" y="2948"/>
                    <a:pt x="278636" y="749"/>
                    <a:pt x="282668" y="10646"/>
                  </a:cubicBezTo>
                  <a:cubicBezTo>
                    <a:pt x="283401" y="14678"/>
                    <a:pt x="281569" y="17610"/>
                    <a:pt x="278636" y="19809"/>
                  </a:cubicBezTo>
                  <a:cubicBezTo>
                    <a:pt x="276804" y="20542"/>
                    <a:pt x="275338" y="20909"/>
                    <a:pt x="273505" y="20909"/>
                  </a:cubicBezTo>
                  <a:cubicBezTo>
                    <a:pt x="263242" y="22375"/>
                    <a:pt x="256277" y="27140"/>
                    <a:pt x="253712" y="37770"/>
                  </a:cubicBezTo>
                  <a:cubicBezTo>
                    <a:pt x="251512" y="46200"/>
                    <a:pt x="245648" y="47666"/>
                    <a:pt x="239783" y="43268"/>
                  </a:cubicBezTo>
                  <a:cubicBezTo>
                    <a:pt x="229154" y="35570"/>
                    <a:pt x="217058" y="38136"/>
                    <a:pt x="205695" y="36670"/>
                  </a:cubicBezTo>
                  <a:cubicBezTo>
                    <a:pt x="203129" y="36303"/>
                    <a:pt x="199097" y="35204"/>
                    <a:pt x="198731" y="37036"/>
                  </a:cubicBezTo>
                  <a:cubicBezTo>
                    <a:pt x="194333" y="50598"/>
                    <a:pt x="183336" y="45833"/>
                    <a:pt x="174173" y="46933"/>
                  </a:cubicBezTo>
                  <a:cubicBezTo>
                    <a:pt x="161711" y="48399"/>
                    <a:pt x="147049" y="44734"/>
                    <a:pt x="140818" y="61228"/>
                  </a:cubicBezTo>
                  <a:cubicBezTo>
                    <a:pt x="140085" y="62694"/>
                    <a:pt x="136053" y="61228"/>
                    <a:pt x="134220" y="60128"/>
                  </a:cubicBezTo>
                  <a:cubicBezTo>
                    <a:pt x="125423" y="53164"/>
                    <a:pt x="124324" y="60861"/>
                    <a:pt x="121758" y="66726"/>
                  </a:cubicBezTo>
                  <a:cubicBezTo>
                    <a:pt x="113327" y="87985"/>
                    <a:pt x="115893" y="109978"/>
                    <a:pt x="119192" y="131237"/>
                  </a:cubicBezTo>
                  <a:cubicBezTo>
                    <a:pt x="122857" y="153962"/>
                    <a:pt x="121025" y="176321"/>
                    <a:pt x="118459" y="198313"/>
                  </a:cubicBezTo>
                  <a:cubicBezTo>
                    <a:pt x="116260" y="217007"/>
                    <a:pt x="118825" y="235334"/>
                    <a:pt x="115527" y="253661"/>
                  </a:cubicBezTo>
                  <a:cubicBezTo>
                    <a:pt x="108562" y="259159"/>
                    <a:pt x="106730" y="252195"/>
                    <a:pt x="105264" y="248529"/>
                  </a:cubicBezTo>
                  <a:cubicBezTo>
                    <a:pt x="96833" y="224338"/>
                    <a:pt x="80705" y="201612"/>
                    <a:pt x="92068" y="173755"/>
                  </a:cubicBezTo>
                  <a:cubicBezTo>
                    <a:pt x="95367" y="166058"/>
                    <a:pt x="89869" y="161293"/>
                    <a:pt x="84371" y="156162"/>
                  </a:cubicBezTo>
                  <a:cubicBezTo>
                    <a:pt x="75941" y="148464"/>
                    <a:pt x="68243" y="141133"/>
                    <a:pt x="74474" y="127205"/>
                  </a:cubicBezTo>
                  <a:cubicBezTo>
                    <a:pt x="77040" y="121340"/>
                    <a:pt x="79239" y="110711"/>
                    <a:pt x="67510" y="107412"/>
                  </a:cubicBezTo>
                  <a:cubicBezTo>
                    <a:pt x="65311" y="106679"/>
                    <a:pt x="63112" y="102647"/>
                    <a:pt x="64211" y="101181"/>
                  </a:cubicBezTo>
                  <a:cubicBezTo>
                    <a:pt x="71175" y="92017"/>
                    <a:pt x="70076" y="82854"/>
                    <a:pt x="68976" y="71858"/>
                  </a:cubicBezTo>
                  <a:cubicBezTo>
                    <a:pt x="67877" y="60495"/>
                    <a:pt x="71175" y="58296"/>
                    <a:pt x="65311" y="48399"/>
                  </a:cubicBezTo>
                  <a:cubicBezTo>
                    <a:pt x="60546" y="61595"/>
                    <a:pt x="51016" y="62694"/>
                    <a:pt x="40386" y="59762"/>
                  </a:cubicBezTo>
                  <a:cubicBezTo>
                    <a:pt x="29390" y="56830"/>
                    <a:pt x="19494" y="56830"/>
                    <a:pt x="11796" y="67459"/>
                  </a:cubicBezTo>
                  <a:cubicBezTo>
                    <a:pt x="9597" y="70392"/>
                    <a:pt x="5932" y="73324"/>
                    <a:pt x="2999" y="68559"/>
                  </a:cubicBezTo>
                  <a:cubicBezTo>
                    <a:pt x="-1033" y="61595"/>
                    <a:pt x="-300" y="54264"/>
                    <a:pt x="1167" y="46567"/>
                  </a:cubicBezTo>
                  <a:cubicBezTo>
                    <a:pt x="2633" y="38869"/>
                    <a:pt x="8497" y="37770"/>
                    <a:pt x="15462" y="37036"/>
                  </a:cubicBezTo>
                  <a:cubicBezTo>
                    <a:pt x="26458" y="35937"/>
                    <a:pt x="38920" y="37770"/>
                    <a:pt x="48817" y="29706"/>
                  </a:cubicBezTo>
                  <a:close/>
                </a:path>
              </a:pathLst>
            </a:custGeom>
            <a:solidFill>
              <a:srgbClr val="B1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D2D55BE-60C3-461D-8EE9-FDD4CE40F7E6}"/>
                </a:ext>
              </a:extLst>
            </p:cNvPr>
            <p:cNvSpPr/>
            <p:nvPr/>
          </p:nvSpPr>
          <p:spPr>
            <a:xfrm>
              <a:off x="11920524" y="4622583"/>
              <a:ext cx="357741" cy="93351"/>
            </a:xfrm>
            <a:custGeom>
              <a:avLst/>
              <a:gdLst>
                <a:gd name="connsiteX0" fmla="*/ 357742 w 357741"/>
                <a:gd name="connsiteY0" fmla="*/ 46079 h 93351"/>
                <a:gd name="connsiteX1" fmla="*/ 357742 w 357741"/>
                <a:gd name="connsiteY1" fmla="*/ 60741 h 93351"/>
                <a:gd name="connsiteX2" fmla="*/ 349678 w 357741"/>
                <a:gd name="connsiteY2" fmla="*/ 64773 h 93351"/>
                <a:gd name="connsiteX3" fmla="*/ 342714 w 357741"/>
                <a:gd name="connsiteY3" fmla="*/ 71737 h 93351"/>
                <a:gd name="connsiteX4" fmla="*/ 335016 w 357741"/>
                <a:gd name="connsiteY4" fmla="*/ 83100 h 93351"/>
                <a:gd name="connsiteX5" fmla="*/ 300195 w 357741"/>
                <a:gd name="connsiteY5" fmla="*/ 84566 h 93351"/>
                <a:gd name="connsiteX6" fmla="*/ 309359 w 357741"/>
                <a:gd name="connsiteY6" fmla="*/ 78335 h 93351"/>
                <a:gd name="connsiteX7" fmla="*/ 293231 w 357741"/>
                <a:gd name="connsiteY7" fmla="*/ 71737 h 93351"/>
                <a:gd name="connsiteX8" fmla="*/ 324753 w 357741"/>
                <a:gd name="connsiteY8" fmla="*/ 64040 h 93351"/>
                <a:gd name="connsiteX9" fmla="*/ 310825 w 357741"/>
                <a:gd name="connsiteY9" fmla="*/ 61107 h 93351"/>
                <a:gd name="connsiteX10" fmla="*/ 237151 w 357741"/>
                <a:gd name="connsiteY10" fmla="*/ 54509 h 93351"/>
                <a:gd name="connsiteX11" fmla="*/ 197564 w 357741"/>
                <a:gd name="connsiteY11" fmla="*/ 63306 h 93351"/>
                <a:gd name="connsiteX12" fmla="*/ 48017 w 357741"/>
                <a:gd name="connsiteY12" fmla="*/ 65139 h 93351"/>
                <a:gd name="connsiteX13" fmla="*/ 0 w 357741"/>
                <a:gd name="connsiteY13" fmla="*/ 43513 h 93351"/>
                <a:gd name="connsiteX14" fmla="*/ 8430 w 357741"/>
                <a:gd name="connsiteY14" fmla="*/ 33983 h 93351"/>
                <a:gd name="connsiteX15" fmla="*/ 13195 w 357741"/>
                <a:gd name="connsiteY15" fmla="*/ 14190 h 93351"/>
                <a:gd name="connsiteX16" fmla="*/ 14295 w 357741"/>
                <a:gd name="connsiteY16" fmla="*/ 2828 h 93351"/>
                <a:gd name="connsiteX17" fmla="*/ 54248 w 357741"/>
                <a:gd name="connsiteY17" fmla="*/ 5027 h 93351"/>
                <a:gd name="connsiteX18" fmla="*/ 73674 w 357741"/>
                <a:gd name="connsiteY18" fmla="*/ 13824 h 93351"/>
                <a:gd name="connsiteX19" fmla="*/ 111428 w 357741"/>
                <a:gd name="connsiteY19" fmla="*/ 22254 h 93351"/>
                <a:gd name="connsiteX20" fmla="*/ 176672 w 357741"/>
                <a:gd name="connsiteY20" fmla="*/ 33983 h 93351"/>
                <a:gd name="connsiteX21" fmla="*/ 227254 w 357741"/>
                <a:gd name="connsiteY21" fmla="*/ 37282 h 93351"/>
                <a:gd name="connsiteX22" fmla="*/ 287000 w 357741"/>
                <a:gd name="connsiteY22" fmla="*/ 42047 h 93351"/>
                <a:gd name="connsiteX23" fmla="*/ 312291 w 357741"/>
                <a:gd name="connsiteY23" fmla="*/ 36916 h 93351"/>
                <a:gd name="connsiteX24" fmla="*/ 317422 w 357741"/>
                <a:gd name="connsiteY24" fmla="*/ 37282 h 93351"/>
                <a:gd name="connsiteX25" fmla="*/ 357742 w 357741"/>
                <a:gd name="connsiteY25" fmla="*/ 46079 h 9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7741" h="93351">
                  <a:moveTo>
                    <a:pt x="357742" y="46079"/>
                  </a:moveTo>
                  <a:cubicBezTo>
                    <a:pt x="353710" y="50844"/>
                    <a:pt x="357375" y="55609"/>
                    <a:pt x="357742" y="60741"/>
                  </a:cubicBezTo>
                  <a:cubicBezTo>
                    <a:pt x="355176" y="62207"/>
                    <a:pt x="352244" y="63306"/>
                    <a:pt x="349678" y="64773"/>
                  </a:cubicBezTo>
                  <a:cubicBezTo>
                    <a:pt x="347479" y="66972"/>
                    <a:pt x="345279" y="69904"/>
                    <a:pt x="342714" y="71737"/>
                  </a:cubicBezTo>
                  <a:cubicBezTo>
                    <a:pt x="342714" y="77235"/>
                    <a:pt x="342714" y="82733"/>
                    <a:pt x="335016" y="83100"/>
                  </a:cubicBezTo>
                  <a:cubicBezTo>
                    <a:pt x="323654" y="90064"/>
                    <a:pt x="312657" y="101426"/>
                    <a:pt x="300195" y="84566"/>
                  </a:cubicBezTo>
                  <a:cubicBezTo>
                    <a:pt x="301295" y="80167"/>
                    <a:pt x="303861" y="77601"/>
                    <a:pt x="309359" y="78335"/>
                  </a:cubicBezTo>
                  <a:cubicBezTo>
                    <a:pt x="303861" y="76502"/>
                    <a:pt x="293964" y="83466"/>
                    <a:pt x="293231" y="71737"/>
                  </a:cubicBezTo>
                  <a:cubicBezTo>
                    <a:pt x="301661" y="61840"/>
                    <a:pt x="314124" y="66972"/>
                    <a:pt x="324753" y="64040"/>
                  </a:cubicBezTo>
                  <a:cubicBezTo>
                    <a:pt x="320355" y="61107"/>
                    <a:pt x="315590" y="60741"/>
                    <a:pt x="310825" y="61107"/>
                  </a:cubicBezTo>
                  <a:cubicBezTo>
                    <a:pt x="285900" y="62940"/>
                    <a:pt x="261709" y="62940"/>
                    <a:pt x="237151" y="54509"/>
                  </a:cubicBezTo>
                  <a:cubicBezTo>
                    <a:pt x="224322" y="50111"/>
                    <a:pt x="210760" y="59275"/>
                    <a:pt x="197564" y="63306"/>
                  </a:cubicBezTo>
                  <a:cubicBezTo>
                    <a:pt x="148082" y="78335"/>
                    <a:pt x="98599" y="86765"/>
                    <a:pt x="48017" y="65139"/>
                  </a:cubicBezTo>
                  <a:cubicBezTo>
                    <a:pt x="31889" y="58175"/>
                    <a:pt x="12096" y="59275"/>
                    <a:pt x="0" y="43513"/>
                  </a:cubicBezTo>
                  <a:cubicBezTo>
                    <a:pt x="1100" y="38748"/>
                    <a:pt x="4765" y="36183"/>
                    <a:pt x="8430" y="33983"/>
                  </a:cubicBezTo>
                  <a:cubicBezTo>
                    <a:pt x="16494" y="28852"/>
                    <a:pt x="20160" y="22987"/>
                    <a:pt x="13195" y="14190"/>
                  </a:cubicBezTo>
                  <a:cubicBezTo>
                    <a:pt x="10263" y="10158"/>
                    <a:pt x="9530" y="6493"/>
                    <a:pt x="14295" y="2828"/>
                  </a:cubicBezTo>
                  <a:cubicBezTo>
                    <a:pt x="20526" y="-1571"/>
                    <a:pt x="50216" y="-838"/>
                    <a:pt x="54248" y="5027"/>
                  </a:cubicBezTo>
                  <a:cubicBezTo>
                    <a:pt x="59379" y="12358"/>
                    <a:pt x="66344" y="13091"/>
                    <a:pt x="73674" y="13824"/>
                  </a:cubicBezTo>
                  <a:cubicBezTo>
                    <a:pt x="86137" y="17856"/>
                    <a:pt x="97866" y="23720"/>
                    <a:pt x="111428" y="22254"/>
                  </a:cubicBezTo>
                  <a:cubicBezTo>
                    <a:pt x="133420" y="24820"/>
                    <a:pt x="155046" y="29218"/>
                    <a:pt x="176672" y="33983"/>
                  </a:cubicBezTo>
                  <a:cubicBezTo>
                    <a:pt x="193166" y="41314"/>
                    <a:pt x="210393" y="39481"/>
                    <a:pt x="227254" y="37282"/>
                  </a:cubicBezTo>
                  <a:cubicBezTo>
                    <a:pt x="247780" y="32151"/>
                    <a:pt x="266474" y="46446"/>
                    <a:pt x="287000" y="42047"/>
                  </a:cubicBezTo>
                  <a:cubicBezTo>
                    <a:pt x="295430" y="40215"/>
                    <a:pt x="303861" y="39481"/>
                    <a:pt x="312291" y="36916"/>
                  </a:cubicBezTo>
                  <a:cubicBezTo>
                    <a:pt x="314124" y="36549"/>
                    <a:pt x="315956" y="36916"/>
                    <a:pt x="317422" y="37282"/>
                  </a:cubicBezTo>
                  <a:cubicBezTo>
                    <a:pt x="330251" y="41681"/>
                    <a:pt x="344913" y="40581"/>
                    <a:pt x="357742" y="46079"/>
                  </a:cubicBezTo>
                  <a:close/>
                </a:path>
              </a:pathLst>
            </a:custGeom>
            <a:solidFill>
              <a:srgbClr val="BBB2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DA360104-722C-4EF8-B77C-A1C2696E6A23}"/>
                </a:ext>
              </a:extLst>
            </p:cNvPr>
            <p:cNvSpPr/>
            <p:nvPr/>
          </p:nvSpPr>
          <p:spPr>
            <a:xfrm>
              <a:off x="12370925" y="4704801"/>
              <a:ext cx="113701" cy="68690"/>
            </a:xfrm>
            <a:custGeom>
              <a:avLst/>
              <a:gdLst>
                <a:gd name="connsiteX0" fmla="*/ 113702 w 113701"/>
                <a:gd name="connsiteY0" fmla="*/ 23607 h 68690"/>
                <a:gd name="connsiteX1" fmla="*/ 73016 w 113701"/>
                <a:gd name="connsiteY1" fmla="*/ 28372 h 68690"/>
                <a:gd name="connsiteX2" fmla="*/ 58721 w 113701"/>
                <a:gd name="connsiteY2" fmla="*/ 40101 h 68690"/>
                <a:gd name="connsiteX3" fmla="*/ 57621 w 113701"/>
                <a:gd name="connsiteY3" fmla="*/ 68691 h 68690"/>
                <a:gd name="connsiteX4" fmla="*/ 6306 w 113701"/>
                <a:gd name="connsiteY4" fmla="*/ 30937 h 68690"/>
                <a:gd name="connsiteX5" fmla="*/ 1907 w 113701"/>
                <a:gd name="connsiteY5" fmla="*/ 24340 h 68690"/>
                <a:gd name="connsiteX6" fmla="*/ 12904 w 113701"/>
                <a:gd name="connsiteY6" fmla="*/ 5280 h 68690"/>
                <a:gd name="connsiteX7" fmla="*/ 80347 w 113701"/>
                <a:gd name="connsiteY7" fmla="*/ 881 h 68690"/>
                <a:gd name="connsiteX8" fmla="*/ 90976 w 113701"/>
                <a:gd name="connsiteY8" fmla="*/ 148 h 68690"/>
                <a:gd name="connsiteX9" fmla="*/ 113702 w 113701"/>
                <a:gd name="connsiteY9" fmla="*/ 23607 h 6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701" h="68690">
                  <a:moveTo>
                    <a:pt x="113702" y="23607"/>
                  </a:moveTo>
                  <a:cubicBezTo>
                    <a:pt x="102339" y="41567"/>
                    <a:pt x="82546" y="31304"/>
                    <a:pt x="73016" y="28372"/>
                  </a:cubicBezTo>
                  <a:cubicBezTo>
                    <a:pt x="55055" y="22140"/>
                    <a:pt x="58354" y="37169"/>
                    <a:pt x="58721" y="40101"/>
                  </a:cubicBezTo>
                  <a:cubicBezTo>
                    <a:pt x="59821" y="49997"/>
                    <a:pt x="57988" y="59161"/>
                    <a:pt x="57621" y="68691"/>
                  </a:cubicBezTo>
                  <a:cubicBezTo>
                    <a:pt x="34896" y="63926"/>
                    <a:pt x="19135" y="49264"/>
                    <a:pt x="6306" y="30937"/>
                  </a:cubicBezTo>
                  <a:cubicBezTo>
                    <a:pt x="4473" y="29105"/>
                    <a:pt x="3007" y="26906"/>
                    <a:pt x="1907" y="24340"/>
                  </a:cubicBezTo>
                  <a:cubicBezTo>
                    <a:pt x="-3957" y="12610"/>
                    <a:pt x="4840" y="9312"/>
                    <a:pt x="12904" y="5280"/>
                  </a:cubicBezTo>
                  <a:cubicBezTo>
                    <a:pt x="35629" y="4547"/>
                    <a:pt x="57621" y="-951"/>
                    <a:pt x="80347" y="881"/>
                  </a:cubicBezTo>
                  <a:cubicBezTo>
                    <a:pt x="84012" y="515"/>
                    <a:pt x="87311" y="515"/>
                    <a:pt x="90976" y="148"/>
                  </a:cubicBezTo>
                  <a:cubicBezTo>
                    <a:pt x="107837" y="-1318"/>
                    <a:pt x="113702" y="8212"/>
                    <a:pt x="113702" y="23607"/>
                  </a:cubicBezTo>
                  <a:close/>
                </a:path>
              </a:pathLst>
            </a:custGeom>
            <a:solidFill>
              <a:srgbClr val="EEEA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3E60BA41-1964-4F29-B243-468D32A32FB5}"/>
                </a:ext>
              </a:extLst>
            </p:cNvPr>
            <p:cNvSpPr/>
            <p:nvPr/>
          </p:nvSpPr>
          <p:spPr>
            <a:xfrm>
              <a:off x="11997077" y="4710447"/>
              <a:ext cx="139999" cy="26305"/>
            </a:xfrm>
            <a:custGeom>
              <a:avLst/>
              <a:gdLst>
                <a:gd name="connsiteX0" fmla="*/ 134573 w 139999"/>
                <a:gd name="connsiteY0" fmla="*/ 21992 h 26305"/>
                <a:gd name="connsiteX1" fmla="*/ 131274 w 139999"/>
                <a:gd name="connsiteY1" fmla="*/ 22359 h 26305"/>
                <a:gd name="connsiteX2" fmla="*/ 11783 w 139999"/>
                <a:gd name="connsiteY2" fmla="*/ 24192 h 26305"/>
                <a:gd name="connsiteX3" fmla="*/ 54 w 139999"/>
                <a:gd name="connsiteY3" fmla="*/ 16494 h 26305"/>
                <a:gd name="connsiteX4" fmla="*/ 10683 w 139999"/>
                <a:gd name="connsiteY4" fmla="*/ 8064 h 26305"/>
                <a:gd name="connsiteX5" fmla="*/ 51002 w 139999"/>
                <a:gd name="connsiteY5" fmla="*/ 5132 h 26305"/>
                <a:gd name="connsiteX6" fmla="*/ 58333 w 139999"/>
                <a:gd name="connsiteY6" fmla="*/ 0 h 26305"/>
                <a:gd name="connsiteX7" fmla="*/ 129075 w 139999"/>
                <a:gd name="connsiteY7" fmla="*/ 5132 h 26305"/>
                <a:gd name="connsiteX8" fmla="*/ 139705 w 139999"/>
                <a:gd name="connsiteY8" fmla="*/ 11363 h 26305"/>
                <a:gd name="connsiteX9" fmla="*/ 138605 w 139999"/>
                <a:gd name="connsiteY9" fmla="*/ 17594 h 26305"/>
                <a:gd name="connsiteX10" fmla="*/ 134573 w 139999"/>
                <a:gd name="connsiteY10" fmla="*/ 21992 h 2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99" h="26305">
                  <a:moveTo>
                    <a:pt x="134573" y="21992"/>
                  </a:moveTo>
                  <a:cubicBezTo>
                    <a:pt x="133474" y="21992"/>
                    <a:pt x="132374" y="21992"/>
                    <a:pt x="131274" y="22359"/>
                  </a:cubicBezTo>
                  <a:cubicBezTo>
                    <a:pt x="91688" y="28590"/>
                    <a:pt x="51735" y="26024"/>
                    <a:pt x="11783" y="24192"/>
                  </a:cubicBezTo>
                  <a:cubicBezTo>
                    <a:pt x="7018" y="23825"/>
                    <a:pt x="787" y="21259"/>
                    <a:pt x="54" y="16494"/>
                  </a:cubicBezTo>
                  <a:cubicBezTo>
                    <a:pt x="-680" y="10263"/>
                    <a:pt x="6285" y="9897"/>
                    <a:pt x="10683" y="8064"/>
                  </a:cubicBezTo>
                  <a:cubicBezTo>
                    <a:pt x="23512" y="2566"/>
                    <a:pt x="37440" y="9530"/>
                    <a:pt x="51002" y="5132"/>
                  </a:cubicBezTo>
                  <a:cubicBezTo>
                    <a:pt x="54668" y="4032"/>
                    <a:pt x="55767" y="1466"/>
                    <a:pt x="58333" y="0"/>
                  </a:cubicBezTo>
                  <a:cubicBezTo>
                    <a:pt x="81425" y="6964"/>
                    <a:pt x="105617" y="3299"/>
                    <a:pt x="129075" y="5132"/>
                  </a:cubicBezTo>
                  <a:cubicBezTo>
                    <a:pt x="133474" y="5865"/>
                    <a:pt x="137506" y="7331"/>
                    <a:pt x="139705" y="11363"/>
                  </a:cubicBezTo>
                  <a:cubicBezTo>
                    <a:pt x="140438" y="13562"/>
                    <a:pt x="139705" y="15761"/>
                    <a:pt x="138605" y="17594"/>
                  </a:cubicBezTo>
                  <a:cubicBezTo>
                    <a:pt x="137139" y="19427"/>
                    <a:pt x="135673" y="20893"/>
                    <a:pt x="134573" y="21992"/>
                  </a:cubicBezTo>
                  <a:close/>
                </a:path>
              </a:pathLst>
            </a:custGeom>
            <a:solidFill>
              <a:srgbClr val="9F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72EE50E-628D-4629-9356-55632A5BC5DF}"/>
                </a:ext>
              </a:extLst>
            </p:cNvPr>
            <p:cNvSpPr/>
            <p:nvPr/>
          </p:nvSpPr>
          <p:spPr>
            <a:xfrm>
              <a:off x="12135315" y="4704539"/>
              <a:ext cx="129926" cy="24585"/>
            </a:xfrm>
            <a:custGeom>
              <a:avLst/>
              <a:gdLst>
                <a:gd name="connsiteX0" fmla="*/ 0 w 129926"/>
                <a:gd name="connsiteY0" fmla="*/ 24235 h 24585"/>
                <a:gd name="connsiteX1" fmla="*/ 0 w 129926"/>
                <a:gd name="connsiteY1" fmla="*/ 20203 h 24585"/>
                <a:gd name="connsiteX2" fmla="*/ 22725 w 129926"/>
                <a:gd name="connsiteY2" fmla="*/ 15072 h 24585"/>
                <a:gd name="connsiteX3" fmla="*/ 73674 w 129926"/>
                <a:gd name="connsiteY3" fmla="*/ 3709 h 24585"/>
                <a:gd name="connsiteX4" fmla="*/ 86137 w 129926"/>
                <a:gd name="connsiteY4" fmla="*/ 2243 h 24585"/>
                <a:gd name="connsiteX5" fmla="*/ 120225 w 129926"/>
                <a:gd name="connsiteY5" fmla="*/ 1876 h 24585"/>
                <a:gd name="connsiteX6" fmla="*/ 129388 w 129926"/>
                <a:gd name="connsiteY6" fmla="*/ 13972 h 24585"/>
                <a:gd name="connsiteX7" fmla="*/ 115826 w 129926"/>
                <a:gd name="connsiteY7" fmla="*/ 17271 h 24585"/>
                <a:gd name="connsiteX8" fmla="*/ 0 w 129926"/>
                <a:gd name="connsiteY8" fmla="*/ 24235 h 24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26" h="24585">
                  <a:moveTo>
                    <a:pt x="0" y="24235"/>
                  </a:moveTo>
                  <a:cubicBezTo>
                    <a:pt x="0" y="22769"/>
                    <a:pt x="0" y="21303"/>
                    <a:pt x="0" y="20203"/>
                  </a:cubicBezTo>
                  <a:cubicBezTo>
                    <a:pt x="6598" y="14339"/>
                    <a:pt x="14661" y="15072"/>
                    <a:pt x="22725" y="15072"/>
                  </a:cubicBezTo>
                  <a:cubicBezTo>
                    <a:pt x="40319" y="14705"/>
                    <a:pt x="57547" y="11406"/>
                    <a:pt x="73674" y="3709"/>
                  </a:cubicBezTo>
                  <a:cubicBezTo>
                    <a:pt x="77340" y="777"/>
                    <a:pt x="81372" y="-2156"/>
                    <a:pt x="86137" y="2243"/>
                  </a:cubicBezTo>
                  <a:cubicBezTo>
                    <a:pt x="97866" y="16171"/>
                    <a:pt x="108862" y="-689"/>
                    <a:pt x="120225" y="1876"/>
                  </a:cubicBezTo>
                  <a:cubicBezTo>
                    <a:pt x="122424" y="6641"/>
                    <a:pt x="132320" y="6641"/>
                    <a:pt x="129388" y="13972"/>
                  </a:cubicBezTo>
                  <a:cubicBezTo>
                    <a:pt x="127189" y="19470"/>
                    <a:pt x="120591" y="16905"/>
                    <a:pt x="115826" y="17271"/>
                  </a:cubicBezTo>
                  <a:cubicBezTo>
                    <a:pt x="77340" y="22403"/>
                    <a:pt x="38853" y="25701"/>
                    <a:pt x="0" y="24235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C3A28C8B-3B53-40B4-B4E7-F70555EB3F82}"/>
                </a:ext>
              </a:extLst>
            </p:cNvPr>
            <p:cNvSpPr/>
            <p:nvPr/>
          </p:nvSpPr>
          <p:spPr>
            <a:xfrm>
              <a:off x="12288895" y="4709429"/>
              <a:ext cx="94567" cy="24664"/>
            </a:xfrm>
            <a:custGeom>
              <a:avLst/>
              <a:gdLst>
                <a:gd name="connsiteX0" fmla="*/ 94567 w 94567"/>
                <a:gd name="connsiteY0" fmla="*/ 652 h 24664"/>
                <a:gd name="connsiteX1" fmla="*/ 86137 w 94567"/>
                <a:gd name="connsiteY1" fmla="*/ 19712 h 24664"/>
                <a:gd name="connsiteX2" fmla="*/ 71842 w 94567"/>
                <a:gd name="connsiteY2" fmla="*/ 21911 h 24664"/>
                <a:gd name="connsiteX3" fmla="*/ 29323 w 94567"/>
                <a:gd name="connsiteY3" fmla="*/ 20811 h 24664"/>
                <a:gd name="connsiteX4" fmla="*/ 0 w 94567"/>
                <a:gd name="connsiteY4" fmla="*/ 15313 h 24664"/>
                <a:gd name="connsiteX5" fmla="*/ 35188 w 94567"/>
                <a:gd name="connsiteY5" fmla="*/ 652 h 24664"/>
                <a:gd name="connsiteX6" fmla="*/ 94567 w 94567"/>
                <a:gd name="connsiteY6" fmla="*/ 652 h 2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67" h="24664">
                  <a:moveTo>
                    <a:pt x="94567" y="652"/>
                  </a:moveTo>
                  <a:cubicBezTo>
                    <a:pt x="93101" y="7616"/>
                    <a:pt x="81372" y="10182"/>
                    <a:pt x="86137" y="19712"/>
                  </a:cubicBezTo>
                  <a:cubicBezTo>
                    <a:pt x="82471" y="26676"/>
                    <a:pt x="76607" y="25210"/>
                    <a:pt x="71842" y="21911"/>
                  </a:cubicBezTo>
                  <a:cubicBezTo>
                    <a:pt x="57913" y="12381"/>
                    <a:pt x="43618" y="13847"/>
                    <a:pt x="29323" y="20811"/>
                  </a:cubicBezTo>
                  <a:cubicBezTo>
                    <a:pt x="18694" y="22644"/>
                    <a:pt x="7331" y="29242"/>
                    <a:pt x="0" y="15313"/>
                  </a:cubicBezTo>
                  <a:cubicBezTo>
                    <a:pt x="6231" y="-2647"/>
                    <a:pt x="22725" y="1385"/>
                    <a:pt x="35188" y="652"/>
                  </a:cubicBezTo>
                  <a:cubicBezTo>
                    <a:pt x="54981" y="-815"/>
                    <a:pt x="74774" y="652"/>
                    <a:pt x="94567" y="652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562DE629-3291-42AA-A79C-E4B0D4FC372D}"/>
                </a:ext>
              </a:extLst>
            </p:cNvPr>
            <p:cNvSpPr/>
            <p:nvPr/>
          </p:nvSpPr>
          <p:spPr>
            <a:xfrm>
              <a:off x="12278265" y="4724742"/>
              <a:ext cx="41718" cy="19060"/>
            </a:xfrm>
            <a:custGeom>
              <a:avLst/>
              <a:gdLst>
                <a:gd name="connsiteX0" fmla="*/ 10996 w 41718"/>
                <a:gd name="connsiteY0" fmla="*/ 0 h 19060"/>
                <a:gd name="connsiteX1" fmla="*/ 41419 w 41718"/>
                <a:gd name="connsiteY1" fmla="*/ 0 h 19060"/>
                <a:gd name="connsiteX2" fmla="*/ 21626 w 41718"/>
                <a:gd name="connsiteY2" fmla="*/ 19060 h 19060"/>
                <a:gd name="connsiteX3" fmla="*/ 19060 w 41718"/>
                <a:gd name="connsiteY3" fmla="*/ 18693 h 19060"/>
                <a:gd name="connsiteX4" fmla="*/ 0 w 41718"/>
                <a:gd name="connsiteY4" fmla="*/ 11363 h 19060"/>
                <a:gd name="connsiteX5" fmla="*/ 10996 w 41718"/>
                <a:gd name="connsiteY5" fmla="*/ 0 h 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18" h="19060">
                  <a:moveTo>
                    <a:pt x="10996" y="0"/>
                  </a:moveTo>
                  <a:cubicBezTo>
                    <a:pt x="21259" y="6231"/>
                    <a:pt x="31156" y="4398"/>
                    <a:pt x="41419" y="0"/>
                  </a:cubicBezTo>
                  <a:cubicBezTo>
                    <a:pt x="43618" y="15761"/>
                    <a:pt x="33355" y="17960"/>
                    <a:pt x="21626" y="19060"/>
                  </a:cubicBezTo>
                  <a:cubicBezTo>
                    <a:pt x="20893" y="19060"/>
                    <a:pt x="19793" y="18693"/>
                    <a:pt x="19060" y="18693"/>
                  </a:cubicBezTo>
                  <a:cubicBezTo>
                    <a:pt x="14295" y="11729"/>
                    <a:pt x="5498" y="16128"/>
                    <a:pt x="0" y="11363"/>
                  </a:cubicBezTo>
                  <a:cubicBezTo>
                    <a:pt x="3299" y="7697"/>
                    <a:pt x="6964" y="4032"/>
                    <a:pt x="10996" y="0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55391E0-F8E4-45ED-8E89-BC4095443FF7}"/>
                </a:ext>
              </a:extLst>
            </p:cNvPr>
            <p:cNvSpPr/>
            <p:nvPr/>
          </p:nvSpPr>
          <p:spPr>
            <a:xfrm>
              <a:off x="12263237" y="4687355"/>
              <a:ext cx="21725" cy="29783"/>
            </a:xfrm>
            <a:custGeom>
              <a:avLst/>
              <a:gdLst>
                <a:gd name="connsiteX0" fmla="*/ 0 w 21725"/>
                <a:gd name="connsiteY0" fmla="*/ 6964 h 29783"/>
                <a:gd name="connsiteX1" fmla="*/ 6964 w 21725"/>
                <a:gd name="connsiteY1" fmla="*/ 0 h 29783"/>
                <a:gd name="connsiteX2" fmla="*/ 17960 w 21725"/>
                <a:gd name="connsiteY2" fmla="*/ 16494 h 29783"/>
                <a:gd name="connsiteX3" fmla="*/ 20893 w 21725"/>
                <a:gd name="connsiteY3" fmla="*/ 26391 h 29783"/>
                <a:gd name="connsiteX4" fmla="*/ 15028 w 21725"/>
                <a:gd name="connsiteY4" fmla="*/ 29690 h 29783"/>
                <a:gd name="connsiteX5" fmla="*/ 7331 w 21725"/>
                <a:gd name="connsiteY5" fmla="*/ 21992 h 29783"/>
                <a:gd name="connsiteX6" fmla="*/ 0 w 21725"/>
                <a:gd name="connsiteY6" fmla="*/ 6964 h 2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25" h="29783">
                  <a:moveTo>
                    <a:pt x="0" y="6964"/>
                  </a:moveTo>
                  <a:cubicBezTo>
                    <a:pt x="0" y="2199"/>
                    <a:pt x="2199" y="0"/>
                    <a:pt x="6964" y="0"/>
                  </a:cubicBezTo>
                  <a:cubicBezTo>
                    <a:pt x="7697" y="7697"/>
                    <a:pt x="13929" y="11363"/>
                    <a:pt x="17960" y="16494"/>
                  </a:cubicBezTo>
                  <a:cubicBezTo>
                    <a:pt x="20526" y="19427"/>
                    <a:pt x="23092" y="22359"/>
                    <a:pt x="20893" y="26391"/>
                  </a:cubicBezTo>
                  <a:cubicBezTo>
                    <a:pt x="19793" y="28223"/>
                    <a:pt x="17227" y="29323"/>
                    <a:pt x="15028" y="29690"/>
                  </a:cubicBezTo>
                  <a:cubicBezTo>
                    <a:pt x="9530" y="30423"/>
                    <a:pt x="7697" y="26757"/>
                    <a:pt x="7331" y="21992"/>
                  </a:cubicBezTo>
                  <a:cubicBezTo>
                    <a:pt x="6598" y="15761"/>
                    <a:pt x="4399" y="10996"/>
                    <a:pt x="0" y="6964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CCB5DB80-512D-4CD3-9141-4B817905BFF3}"/>
                </a:ext>
              </a:extLst>
            </p:cNvPr>
            <p:cNvSpPr/>
            <p:nvPr/>
          </p:nvSpPr>
          <p:spPr>
            <a:xfrm>
              <a:off x="11378752" y="7373577"/>
              <a:ext cx="367390" cy="61067"/>
            </a:xfrm>
            <a:custGeom>
              <a:avLst/>
              <a:gdLst>
                <a:gd name="connsiteX0" fmla="*/ 362534 w 367390"/>
                <a:gd name="connsiteY0" fmla="*/ 14435 h 61067"/>
                <a:gd name="connsiteX1" fmla="*/ 339809 w 367390"/>
                <a:gd name="connsiteY1" fmla="*/ 29463 h 61067"/>
                <a:gd name="connsiteX2" fmla="*/ 295091 w 367390"/>
                <a:gd name="connsiteY2" fmla="*/ 41558 h 61067"/>
                <a:gd name="connsiteX3" fmla="*/ 194293 w 367390"/>
                <a:gd name="connsiteY3" fmla="*/ 56220 h 61067"/>
                <a:gd name="connsiteX4" fmla="*/ 178898 w 367390"/>
                <a:gd name="connsiteY4" fmla="*/ 60985 h 61067"/>
                <a:gd name="connsiteX5" fmla="*/ 129782 w 367390"/>
                <a:gd name="connsiteY5" fmla="*/ 59519 h 61067"/>
                <a:gd name="connsiteX6" fmla="*/ 64905 w 367390"/>
                <a:gd name="connsiteY6" fmla="*/ 52555 h 61067"/>
                <a:gd name="connsiteX7" fmla="*/ 5892 w 367390"/>
                <a:gd name="connsiteY7" fmla="*/ 47790 h 61067"/>
                <a:gd name="connsiteX8" fmla="*/ 9558 w 367390"/>
                <a:gd name="connsiteY8" fmla="*/ 29829 h 61067"/>
                <a:gd name="connsiteX9" fmla="*/ 88363 w 367390"/>
                <a:gd name="connsiteY9" fmla="*/ 22132 h 61067"/>
                <a:gd name="connsiteX10" fmla="*/ 100093 w 367390"/>
                <a:gd name="connsiteY10" fmla="*/ 17733 h 61067"/>
                <a:gd name="connsiteX11" fmla="*/ 241943 w 367390"/>
                <a:gd name="connsiteY11" fmla="*/ 4172 h 61067"/>
                <a:gd name="connsiteX12" fmla="*/ 294358 w 367390"/>
                <a:gd name="connsiteY12" fmla="*/ 14801 h 61067"/>
                <a:gd name="connsiteX13" fmla="*/ 336510 w 367390"/>
                <a:gd name="connsiteY13" fmla="*/ 10403 h 61067"/>
                <a:gd name="connsiteX14" fmla="*/ 354837 w 367390"/>
                <a:gd name="connsiteY14" fmla="*/ 2705 h 61067"/>
                <a:gd name="connsiteX15" fmla="*/ 366566 w 367390"/>
                <a:gd name="connsiteY15" fmla="*/ 1972 h 61067"/>
                <a:gd name="connsiteX16" fmla="*/ 366566 w 367390"/>
                <a:gd name="connsiteY16" fmla="*/ 6737 h 61067"/>
                <a:gd name="connsiteX17" fmla="*/ 362534 w 367390"/>
                <a:gd name="connsiteY17" fmla="*/ 14435 h 6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390" h="61067">
                  <a:moveTo>
                    <a:pt x="362534" y="14435"/>
                  </a:moveTo>
                  <a:cubicBezTo>
                    <a:pt x="354837" y="19566"/>
                    <a:pt x="347506" y="24331"/>
                    <a:pt x="339809" y="29463"/>
                  </a:cubicBezTo>
                  <a:cubicBezTo>
                    <a:pt x="324781" y="33495"/>
                    <a:pt x="309753" y="37526"/>
                    <a:pt x="295091" y="41558"/>
                  </a:cubicBezTo>
                  <a:cubicBezTo>
                    <a:pt x="262103" y="51455"/>
                    <a:pt x="227648" y="50355"/>
                    <a:pt x="194293" y="56220"/>
                  </a:cubicBezTo>
                  <a:cubicBezTo>
                    <a:pt x="189895" y="60618"/>
                    <a:pt x="184396" y="61352"/>
                    <a:pt x="178898" y="60985"/>
                  </a:cubicBezTo>
                  <a:cubicBezTo>
                    <a:pt x="162404" y="60252"/>
                    <a:pt x="146276" y="60618"/>
                    <a:pt x="129782" y="59519"/>
                  </a:cubicBezTo>
                  <a:cubicBezTo>
                    <a:pt x="107057" y="65750"/>
                    <a:pt x="87630" y="46323"/>
                    <a:pt x="64905" y="52555"/>
                  </a:cubicBezTo>
                  <a:cubicBezTo>
                    <a:pt x="45112" y="52921"/>
                    <a:pt x="25319" y="52921"/>
                    <a:pt x="5892" y="47790"/>
                  </a:cubicBezTo>
                  <a:cubicBezTo>
                    <a:pt x="-6937" y="38626"/>
                    <a:pt x="4426" y="34961"/>
                    <a:pt x="9558" y="29829"/>
                  </a:cubicBezTo>
                  <a:cubicBezTo>
                    <a:pt x="35215" y="21765"/>
                    <a:pt x="62339" y="27996"/>
                    <a:pt x="88363" y="22132"/>
                  </a:cubicBezTo>
                  <a:cubicBezTo>
                    <a:pt x="92029" y="19566"/>
                    <a:pt x="95694" y="18100"/>
                    <a:pt x="100093" y="17733"/>
                  </a:cubicBezTo>
                  <a:cubicBezTo>
                    <a:pt x="147376" y="13335"/>
                    <a:pt x="194293" y="3805"/>
                    <a:pt x="241943" y="4172"/>
                  </a:cubicBezTo>
                  <a:cubicBezTo>
                    <a:pt x="257338" y="16634"/>
                    <a:pt x="276764" y="16634"/>
                    <a:pt x="294358" y="14801"/>
                  </a:cubicBezTo>
                  <a:cubicBezTo>
                    <a:pt x="308287" y="13335"/>
                    <a:pt x="322215" y="11502"/>
                    <a:pt x="336510" y="10403"/>
                  </a:cubicBezTo>
                  <a:cubicBezTo>
                    <a:pt x="343108" y="10036"/>
                    <a:pt x="350805" y="11869"/>
                    <a:pt x="354837" y="2705"/>
                  </a:cubicBezTo>
                  <a:cubicBezTo>
                    <a:pt x="356670" y="-960"/>
                    <a:pt x="362534" y="-594"/>
                    <a:pt x="366566" y="1972"/>
                  </a:cubicBezTo>
                  <a:cubicBezTo>
                    <a:pt x="367666" y="3438"/>
                    <a:pt x="367666" y="5271"/>
                    <a:pt x="366566" y="6737"/>
                  </a:cubicBezTo>
                  <a:cubicBezTo>
                    <a:pt x="365100" y="9669"/>
                    <a:pt x="363634" y="12235"/>
                    <a:pt x="362534" y="14435"/>
                  </a:cubicBezTo>
                  <a:close/>
                </a:path>
              </a:pathLst>
            </a:custGeom>
            <a:solidFill>
              <a:srgbClr val="89766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7D5667F1-D760-446B-82A6-196423EEB0E8}"/>
                </a:ext>
              </a:extLst>
            </p:cNvPr>
            <p:cNvSpPr/>
            <p:nvPr/>
          </p:nvSpPr>
          <p:spPr>
            <a:xfrm>
              <a:off x="11507525" y="7429475"/>
              <a:ext cx="111424" cy="30012"/>
            </a:xfrm>
            <a:custGeom>
              <a:avLst/>
              <a:gdLst>
                <a:gd name="connsiteX0" fmla="*/ 643 w 111424"/>
                <a:gd name="connsiteY0" fmla="*/ 3988 h 30012"/>
                <a:gd name="connsiteX1" fmla="*/ 65154 w 111424"/>
                <a:gd name="connsiteY1" fmla="*/ 689 h 30012"/>
                <a:gd name="connsiteX2" fmla="*/ 92278 w 111424"/>
                <a:gd name="connsiteY2" fmla="*/ 4721 h 30012"/>
                <a:gd name="connsiteX3" fmla="*/ 104373 w 111424"/>
                <a:gd name="connsiteY3" fmla="*/ 8020 h 30012"/>
                <a:gd name="connsiteX4" fmla="*/ 111338 w 111424"/>
                <a:gd name="connsiteY4" fmla="*/ 14984 h 30012"/>
                <a:gd name="connsiteX5" fmla="*/ 101807 w 111424"/>
                <a:gd name="connsiteY5" fmla="*/ 18650 h 30012"/>
                <a:gd name="connsiteX6" fmla="*/ 26667 w 111424"/>
                <a:gd name="connsiteY6" fmla="*/ 30012 h 30012"/>
                <a:gd name="connsiteX7" fmla="*/ 25201 w 111424"/>
                <a:gd name="connsiteY7" fmla="*/ 23048 h 30012"/>
                <a:gd name="connsiteX8" fmla="*/ 11639 w 111424"/>
                <a:gd name="connsiteY8" fmla="*/ 11319 h 30012"/>
                <a:gd name="connsiteX9" fmla="*/ 643 w 111424"/>
                <a:gd name="connsiteY9" fmla="*/ 3988 h 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424" h="30012">
                  <a:moveTo>
                    <a:pt x="643" y="3988"/>
                  </a:moveTo>
                  <a:cubicBezTo>
                    <a:pt x="21902" y="-2610"/>
                    <a:pt x="43528" y="1056"/>
                    <a:pt x="65154" y="689"/>
                  </a:cubicBezTo>
                  <a:cubicBezTo>
                    <a:pt x="72484" y="9853"/>
                    <a:pt x="83481" y="3255"/>
                    <a:pt x="92278" y="4721"/>
                  </a:cubicBezTo>
                  <a:cubicBezTo>
                    <a:pt x="96309" y="5454"/>
                    <a:pt x="100341" y="7287"/>
                    <a:pt x="104373" y="8020"/>
                  </a:cubicBezTo>
                  <a:cubicBezTo>
                    <a:pt x="108039" y="8387"/>
                    <a:pt x="112071" y="10952"/>
                    <a:pt x="111338" y="14984"/>
                  </a:cubicBezTo>
                  <a:cubicBezTo>
                    <a:pt x="110604" y="19749"/>
                    <a:pt x="105473" y="18283"/>
                    <a:pt x="101807" y="18650"/>
                  </a:cubicBezTo>
                  <a:cubicBezTo>
                    <a:pt x="76883" y="22315"/>
                    <a:pt x="51592" y="26347"/>
                    <a:pt x="26667" y="30012"/>
                  </a:cubicBezTo>
                  <a:cubicBezTo>
                    <a:pt x="26301" y="27447"/>
                    <a:pt x="24468" y="24881"/>
                    <a:pt x="25201" y="23048"/>
                  </a:cubicBezTo>
                  <a:cubicBezTo>
                    <a:pt x="30699" y="7287"/>
                    <a:pt x="27034" y="2889"/>
                    <a:pt x="11639" y="11319"/>
                  </a:cubicBezTo>
                  <a:cubicBezTo>
                    <a:pt x="5408" y="14618"/>
                    <a:pt x="-2289" y="16084"/>
                    <a:pt x="643" y="3988"/>
                  </a:cubicBezTo>
                  <a:close/>
                </a:path>
              </a:pathLst>
            </a:custGeom>
            <a:solidFill>
              <a:srgbClr val="B190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2048947E-FC6A-461C-BE56-9319846CCBE3}"/>
                </a:ext>
              </a:extLst>
            </p:cNvPr>
            <p:cNvSpPr/>
            <p:nvPr/>
          </p:nvSpPr>
          <p:spPr>
            <a:xfrm>
              <a:off x="12432081" y="6104745"/>
              <a:ext cx="210570" cy="667848"/>
            </a:xfrm>
            <a:custGeom>
              <a:avLst/>
              <a:gdLst>
                <a:gd name="connsiteX0" fmla="*/ 15525 w 210570"/>
                <a:gd name="connsiteY0" fmla="*/ 667849 h 667848"/>
                <a:gd name="connsiteX1" fmla="*/ 4529 w 210570"/>
                <a:gd name="connsiteY1" fmla="*/ 643657 h 667848"/>
                <a:gd name="connsiteX2" fmla="*/ 1963 w 210570"/>
                <a:gd name="connsiteY2" fmla="*/ 626796 h 667848"/>
                <a:gd name="connsiteX3" fmla="*/ 18457 w 210570"/>
                <a:gd name="connsiteY3" fmla="*/ 609203 h 667848"/>
                <a:gd name="connsiteX4" fmla="*/ 25055 w 210570"/>
                <a:gd name="connsiteY4" fmla="*/ 591242 h 667848"/>
                <a:gd name="connsiteX5" fmla="*/ 28720 w 210570"/>
                <a:gd name="connsiteY5" fmla="*/ 577680 h 667848"/>
                <a:gd name="connsiteX6" fmla="*/ 42282 w 210570"/>
                <a:gd name="connsiteY6" fmla="*/ 536628 h 667848"/>
                <a:gd name="connsiteX7" fmla="*/ 50713 w 210570"/>
                <a:gd name="connsiteY7" fmla="*/ 512070 h 667848"/>
                <a:gd name="connsiteX8" fmla="*/ 54011 w 210570"/>
                <a:gd name="connsiteY8" fmla="*/ 504006 h 667848"/>
                <a:gd name="connsiteX9" fmla="*/ 73804 w 210570"/>
                <a:gd name="connsiteY9" fmla="*/ 489711 h 667848"/>
                <a:gd name="connsiteX10" fmla="*/ 86633 w 210570"/>
                <a:gd name="connsiteY10" fmla="*/ 491544 h 667848"/>
                <a:gd name="connsiteX11" fmla="*/ 88833 w 210570"/>
                <a:gd name="connsiteY11" fmla="*/ 481647 h 667848"/>
                <a:gd name="connsiteX12" fmla="*/ 74171 w 210570"/>
                <a:gd name="connsiteY12" fmla="*/ 472850 h 667848"/>
                <a:gd name="connsiteX13" fmla="*/ 60243 w 210570"/>
                <a:gd name="connsiteY13" fmla="*/ 460388 h 667848"/>
                <a:gd name="connsiteX14" fmla="*/ 70872 w 210570"/>
                <a:gd name="connsiteY14" fmla="*/ 421535 h 667848"/>
                <a:gd name="connsiteX15" fmla="*/ 82968 w 210570"/>
                <a:gd name="connsiteY15" fmla="*/ 349327 h 667848"/>
                <a:gd name="connsiteX16" fmla="*/ 89199 w 210570"/>
                <a:gd name="connsiteY16" fmla="*/ 313039 h 667848"/>
                <a:gd name="connsiteX17" fmla="*/ 103494 w 210570"/>
                <a:gd name="connsiteY17" fmla="*/ 304609 h 667848"/>
                <a:gd name="connsiteX18" fmla="*/ 106060 w 210570"/>
                <a:gd name="connsiteY18" fmla="*/ 316338 h 667848"/>
                <a:gd name="connsiteX19" fmla="*/ 110458 w 210570"/>
                <a:gd name="connsiteY19" fmla="*/ 330633 h 667848"/>
                <a:gd name="connsiteX20" fmla="*/ 122921 w 210570"/>
                <a:gd name="connsiteY20" fmla="*/ 321470 h 667848"/>
                <a:gd name="connsiteX21" fmla="*/ 140148 w 210570"/>
                <a:gd name="connsiteY21" fmla="*/ 278218 h 667848"/>
                <a:gd name="connsiteX22" fmla="*/ 174602 w 210570"/>
                <a:gd name="connsiteY22" fmla="*/ 111810 h 667848"/>
                <a:gd name="connsiteX23" fmla="*/ 174236 w 210570"/>
                <a:gd name="connsiteY23" fmla="*/ 82487 h 667848"/>
                <a:gd name="connsiteX24" fmla="*/ 155543 w 210570"/>
                <a:gd name="connsiteY24" fmla="*/ 93849 h 667848"/>
                <a:gd name="connsiteX25" fmla="*/ 157009 w 210570"/>
                <a:gd name="connsiteY25" fmla="*/ 34470 h 667848"/>
                <a:gd name="connsiteX26" fmla="*/ 165073 w 210570"/>
                <a:gd name="connsiteY26" fmla="*/ 24207 h 667848"/>
                <a:gd name="connsiteX27" fmla="*/ 195495 w 210570"/>
                <a:gd name="connsiteY27" fmla="*/ 11745 h 667848"/>
                <a:gd name="connsiteX28" fmla="*/ 205392 w 210570"/>
                <a:gd name="connsiteY28" fmla="*/ 15 h 667848"/>
                <a:gd name="connsiteX29" fmla="*/ 210523 w 210570"/>
                <a:gd name="connsiteY29" fmla="*/ 13211 h 667848"/>
                <a:gd name="connsiteX30" fmla="*/ 187798 w 210570"/>
                <a:gd name="connsiteY30" fmla="*/ 186584 h 667848"/>
                <a:gd name="connsiteX31" fmla="*/ 161407 w 210570"/>
                <a:gd name="connsiteY31" fmla="*/ 302043 h 667848"/>
                <a:gd name="connsiteX32" fmla="*/ 140881 w 210570"/>
                <a:gd name="connsiteY32" fmla="*/ 365455 h 667848"/>
                <a:gd name="connsiteX33" fmla="*/ 104960 w 210570"/>
                <a:gd name="connsiteY33" fmla="*/ 469185 h 667848"/>
                <a:gd name="connsiteX34" fmla="*/ 94331 w 210570"/>
                <a:gd name="connsiteY34" fmla="*/ 497775 h 667848"/>
                <a:gd name="connsiteX35" fmla="*/ 87733 w 210570"/>
                <a:gd name="connsiteY35" fmla="*/ 518668 h 667848"/>
                <a:gd name="connsiteX36" fmla="*/ 37517 w 210570"/>
                <a:gd name="connsiteY36" fmla="*/ 613968 h 667848"/>
                <a:gd name="connsiteX37" fmla="*/ 15525 w 210570"/>
                <a:gd name="connsiteY37" fmla="*/ 667849 h 66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0570" h="667848">
                  <a:moveTo>
                    <a:pt x="15525" y="667849"/>
                  </a:moveTo>
                  <a:cubicBezTo>
                    <a:pt x="14792" y="658685"/>
                    <a:pt x="22123" y="646223"/>
                    <a:pt x="4529" y="643657"/>
                  </a:cubicBezTo>
                  <a:cubicBezTo>
                    <a:pt x="2329" y="643291"/>
                    <a:pt x="-2802" y="632661"/>
                    <a:pt x="1963" y="626796"/>
                  </a:cubicBezTo>
                  <a:cubicBezTo>
                    <a:pt x="7094" y="620932"/>
                    <a:pt x="5995" y="608836"/>
                    <a:pt x="18457" y="609203"/>
                  </a:cubicBezTo>
                  <a:cubicBezTo>
                    <a:pt x="35318" y="609203"/>
                    <a:pt x="36784" y="602238"/>
                    <a:pt x="25055" y="591242"/>
                  </a:cubicBezTo>
                  <a:cubicBezTo>
                    <a:pt x="18457" y="584644"/>
                    <a:pt x="21023" y="581346"/>
                    <a:pt x="28720" y="577680"/>
                  </a:cubicBezTo>
                  <a:cubicBezTo>
                    <a:pt x="50713" y="567417"/>
                    <a:pt x="53278" y="559354"/>
                    <a:pt x="42282" y="536628"/>
                  </a:cubicBezTo>
                  <a:cubicBezTo>
                    <a:pt x="36418" y="525265"/>
                    <a:pt x="30553" y="514269"/>
                    <a:pt x="50713" y="512070"/>
                  </a:cubicBezTo>
                  <a:cubicBezTo>
                    <a:pt x="56944" y="511337"/>
                    <a:pt x="54378" y="507671"/>
                    <a:pt x="54011" y="504006"/>
                  </a:cubicBezTo>
                  <a:cubicBezTo>
                    <a:pt x="52545" y="487145"/>
                    <a:pt x="59143" y="482014"/>
                    <a:pt x="73804" y="489711"/>
                  </a:cubicBezTo>
                  <a:cubicBezTo>
                    <a:pt x="78570" y="491910"/>
                    <a:pt x="81868" y="495942"/>
                    <a:pt x="86633" y="491544"/>
                  </a:cubicBezTo>
                  <a:cubicBezTo>
                    <a:pt x="89932" y="488978"/>
                    <a:pt x="91032" y="485313"/>
                    <a:pt x="88833" y="481647"/>
                  </a:cubicBezTo>
                  <a:cubicBezTo>
                    <a:pt x="85534" y="476149"/>
                    <a:pt x="81502" y="470651"/>
                    <a:pt x="74171" y="472850"/>
                  </a:cubicBezTo>
                  <a:cubicBezTo>
                    <a:pt x="61342" y="477249"/>
                    <a:pt x="60609" y="469551"/>
                    <a:pt x="60243" y="460388"/>
                  </a:cubicBezTo>
                  <a:cubicBezTo>
                    <a:pt x="59509" y="446093"/>
                    <a:pt x="64275" y="432531"/>
                    <a:pt x="70872" y="421535"/>
                  </a:cubicBezTo>
                  <a:cubicBezTo>
                    <a:pt x="84434" y="398443"/>
                    <a:pt x="85900" y="374618"/>
                    <a:pt x="82968" y="349327"/>
                  </a:cubicBezTo>
                  <a:cubicBezTo>
                    <a:pt x="81502" y="336498"/>
                    <a:pt x="83701" y="324402"/>
                    <a:pt x="89199" y="313039"/>
                  </a:cubicBezTo>
                  <a:cubicBezTo>
                    <a:pt x="92131" y="306808"/>
                    <a:pt x="95797" y="302410"/>
                    <a:pt x="103494" y="304609"/>
                  </a:cubicBezTo>
                  <a:cubicBezTo>
                    <a:pt x="108259" y="307541"/>
                    <a:pt x="106426" y="312306"/>
                    <a:pt x="106060" y="316338"/>
                  </a:cubicBezTo>
                  <a:cubicBezTo>
                    <a:pt x="105693" y="321836"/>
                    <a:pt x="102761" y="328434"/>
                    <a:pt x="110458" y="330633"/>
                  </a:cubicBezTo>
                  <a:cubicBezTo>
                    <a:pt x="117789" y="332833"/>
                    <a:pt x="119255" y="325502"/>
                    <a:pt x="122921" y="321470"/>
                  </a:cubicBezTo>
                  <a:cubicBezTo>
                    <a:pt x="133184" y="309008"/>
                    <a:pt x="136849" y="293246"/>
                    <a:pt x="140148" y="278218"/>
                  </a:cubicBezTo>
                  <a:cubicBezTo>
                    <a:pt x="152610" y="222871"/>
                    <a:pt x="166539" y="167890"/>
                    <a:pt x="174602" y="111810"/>
                  </a:cubicBezTo>
                  <a:cubicBezTo>
                    <a:pt x="176069" y="102280"/>
                    <a:pt x="179368" y="92383"/>
                    <a:pt x="174236" y="82487"/>
                  </a:cubicBezTo>
                  <a:cubicBezTo>
                    <a:pt x="165806" y="83220"/>
                    <a:pt x="168371" y="100814"/>
                    <a:pt x="155543" y="93849"/>
                  </a:cubicBezTo>
                  <a:cubicBezTo>
                    <a:pt x="151877" y="74056"/>
                    <a:pt x="156276" y="54263"/>
                    <a:pt x="157009" y="34470"/>
                  </a:cubicBezTo>
                  <a:cubicBezTo>
                    <a:pt x="157009" y="29705"/>
                    <a:pt x="158108" y="24207"/>
                    <a:pt x="165073" y="24207"/>
                  </a:cubicBezTo>
                  <a:cubicBezTo>
                    <a:pt x="174969" y="19075"/>
                    <a:pt x="192196" y="33370"/>
                    <a:pt x="195495" y="11745"/>
                  </a:cubicBezTo>
                  <a:cubicBezTo>
                    <a:pt x="196228" y="5880"/>
                    <a:pt x="199894" y="-351"/>
                    <a:pt x="205392" y="15"/>
                  </a:cubicBezTo>
                  <a:cubicBezTo>
                    <a:pt x="213822" y="382"/>
                    <a:pt x="209057" y="8812"/>
                    <a:pt x="210523" y="13211"/>
                  </a:cubicBezTo>
                  <a:cubicBezTo>
                    <a:pt x="206491" y="71490"/>
                    <a:pt x="200260" y="129404"/>
                    <a:pt x="187798" y="186584"/>
                  </a:cubicBezTo>
                  <a:cubicBezTo>
                    <a:pt x="179368" y="225070"/>
                    <a:pt x="170204" y="263557"/>
                    <a:pt x="161407" y="302043"/>
                  </a:cubicBezTo>
                  <a:cubicBezTo>
                    <a:pt x="149678" y="321470"/>
                    <a:pt x="145646" y="344195"/>
                    <a:pt x="140881" y="365455"/>
                  </a:cubicBezTo>
                  <a:cubicBezTo>
                    <a:pt x="132451" y="401375"/>
                    <a:pt x="118522" y="435097"/>
                    <a:pt x="104960" y="469185"/>
                  </a:cubicBezTo>
                  <a:cubicBezTo>
                    <a:pt x="101295" y="478715"/>
                    <a:pt x="106060" y="491544"/>
                    <a:pt x="94331" y="497775"/>
                  </a:cubicBezTo>
                  <a:cubicBezTo>
                    <a:pt x="92498" y="504739"/>
                    <a:pt x="90665" y="511703"/>
                    <a:pt x="87733" y="518668"/>
                  </a:cubicBezTo>
                  <a:cubicBezTo>
                    <a:pt x="72705" y="551290"/>
                    <a:pt x="58043" y="584278"/>
                    <a:pt x="37517" y="613968"/>
                  </a:cubicBezTo>
                  <a:cubicBezTo>
                    <a:pt x="29820" y="632295"/>
                    <a:pt x="29453" y="652821"/>
                    <a:pt x="15525" y="667849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F5D88BB9-51AF-44B5-9FF3-272A9AC7E535}"/>
                </a:ext>
              </a:extLst>
            </p:cNvPr>
            <p:cNvSpPr/>
            <p:nvPr/>
          </p:nvSpPr>
          <p:spPr>
            <a:xfrm>
              <a:off x="12469560" y="6603619"/>
              <a:ext cx="58298" cy="115826"/>
            </a:xfrm>
            <a:custGeom>
              <a:avLst/>
              <a:gdLst>
                <a:gd name="connsiteX0" fmla="*/ 39 w 58298"/>
                <a:gd name="connsiteY0" fmla="*/ 115826 h 115826"/>
                <a:gd name="connsiteX1" fmla="*/ 8103 w 58298"/>
                <a:gd name="connsiteY1" fmla="*/ 93101 h 115826"/>
                <a:gd name="connsiteX2" fmla="*/ 52454 w 58298"/>
                <a:gd name="connsiteY2" fmla="*/ 5498 h 115826"/>
                <a:gd name="connsiteX3" fmla="*/ 56486 w 58298"/>
                <a:gd name="connsiteY3" fmla="*/ 0 h 115826"/>
                <a:gd name="connsiteX4" fmla="*/ 45489 w 58298"/>
                <a:gd name="connsiteY4" fmla="*/ 41785 h 115826"/>
                <a:gd name="connsiteX5" fmla="*/ 20565 w 58298"/>
                <a:gd name="connsiteY5" fmla="*/ 99699 h 115826"/>
                <a:gd name="connsiteX6" fmla="*/ 7003 w 58298"/>
                <a:gd name="connsiteY6" fmla="*/ 112161 h 115826"/>
                <a:gd name="connsiteX7" fmla="*/ 39 w 58298"/>
                <a:gd name="connsiteY7" fmla="*/ 115826 h 11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298" h="115826">
                  <a:moveTo>
                    <a:pt x="39" y="115826"/>
                  </a:moveTo>
                  <a:cubicBezTo>
                    <a:pt x="-328" y="107029"/>
                    <a:pt x="1872" y="100432"/>
                    <a:pt x="8103" y="93101"/>
                  </a:cubicBezTo>
                  <a:cubicBezTo>
                    <a:pt x="29362" y="67443"/>
                    <a:pt x="37426" y="34821"/>
                    <a:pt x="52454" y="5498"/>
                  </a:cubicBezTo>
                  <a:cubicBezTo>
                    <a:pt x="53553" y="3299"/>
                    <a:pt x="55386" y="1833"/>
                    <a:pt x="56486" y="0"/>
                  </a:cubicBezTo>
                  <a:cubicBezTo>
                    <a:pt x="62717" y="16494"/>
                    <a:pt x="51354" y="30056"/>
                    <a:pt x="45489" y="41785"/>
                  </a:cubicBezTo>
                  <a:cubicBezTo>
                    <a:pt x="35960" y="60845"/>
                    <a:pt x="27529" y="79905"/>
                    <a:pt x="20565" y="99699"/>
                  </a:cubicBezTo>
                  <a:cubicBezTo>
                    <a:pt x="17999" y="107029"/>
                    <a:pt x="7003" y="103364"/>
                    <a:pt x="7003" y="112161"/>
                  </a:cubicBezTo>
                  <a:cubicBezTo>
                    <a:pt x="5170" y="113260"/>
                    <a:pt x="2605" y="114726"/>
                    <a:pt x="39" y="115826"/>
                  </a:cubicBezTo>
                  <a:close/>
                </a:path>
              </a:pathLst>
            </a:custGeom>
            <a:solidFill>
              <a:srgbClr val="B4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314DE06-6D91-4C7B-A32A-C138DF60431A}"/>
                </a:ext>
              </a:extLst>
            </p:cNvPr>
            <p:cNvSpPr/>
            <p:nvPr/>
          </p:nvSpPr>
          <p:spPr>
            <a:xfrm>
              <a:off x="10576426" y="7204488"/>
              <a:ext cx="189500" cy="112005"/>
            </a:xfrm>
            <a:custGeom>
              <a:avLst/>
              <a:gdLst>
                <a:gd name="connsiteX0" fmla="*/ 19060 w 189500"/>
                <a:gd name="connsiteY0" fmla="*/ 33609 h 112005"/>
                <a:gd name="connsiteX1" fmla="*/ 0 w 189500"/>
                <a:gd name="connsiteY1" fmla="*/ 11250 h 112005"/>
                <a:gd name="connsiteX2" fmla="*/ 14662 w 189500"/>
                <a:gd name="connsiteY2" fmla="*/ 7585 h 112005"/>
                <a:gd name="connsiteX3" fmla="*/ 112161 w 189500"/>
                <a:gd name="connsiteY3" fmla="*/ 8685 h 112005"/>
                <a:gd name="connsiteX4" fmla="*/ 112527 w 189500"/>
                <a:gd name="connsiteY4" fmla="*/ 8318 h 112005"/>
                <a:gd name="connsiteX5" fmla="*/ 111428 w 189500"/>
                <a:gd name="connsiteY5" fmla="*/ 8685 h 112005"/>
                <a:gd name="connsiteX6" fmla="*/ 101531 w 189500"/>
                <a:gd name="connsiteY6" fmla="*/ 6119 h 112005"/>
                <a:gd name="connsiteX7" fmla="*/ 103730 w 189500"/>
                <a:gd name="connsiteY7" fmla="*/ 1354 h 112005"/>
                <a:gd name="connsiteX8" fmla="*/ 189500 w 189500"/>
                <a:gd name="connsiteY8" fmla="*/ 28844 h 112005"/>
                <a:gd name="connsiteX9" fmla="*/ 175205 w 189500"/>
                <a:gd name="connsiteY9" fmla="*/ 36908 h 112005"/>
                <a:gd name="connsiteX10" fmla="*/ 108495 w 189500"/>
                <a:gd name="connsiteY10" fmla="*/ 36908 h 112005"/>
                <a:gd name="connsiteX11" fmla="*/ 111794 w 189500"/>
                <a:gd name="connsiteY11" fmla="*/ 65498 h 112005"/>
                <a:gd name="connsiteX12" fmla="*/ 129388 w 189500"/>
                <a:gd name="connsiteY12" fmla="*/ 88957 h 112005"/>
                <a:gd name="connsiteX13" fmla="*/ 143683 w 189500"/>
                <a:gd name="connsiteY13" fmla="*/ 111682 h 112005"/>
                <a:gd name="connsiteX14" fmla="*/ 123157 w 189500"/>
                <a:gd name="connsiteY14" fmla="*/ 104351 h 112005"/>
                <a:gd name="connsiteX15" fmla="*/ 107029 w 189500"/>
                <a:gd name="connsiteY15" fmla="*/ 109116 h 112005"/>
                <a:gd name="connsiteX16" fmla="*/ 101531 w 189500"/>
                <a:gd name="connsiteY16" fmla="*/ 88957 h 112005"/>
                <a:gd name="connsiteX17" fmla="*/ 94934 w 189500"/>
                <a:gd name="connsiteY17" fmla="*/ 75028 h 112005"/>
                <a:gd name="connsiteX18" fmla="*/ 87236 w 189500"/>
                <a:gd name="connsiteY18" fmla="*/ 66964 h 112005"/>
                <a:gd name="connsiteX19" fmla="*/ 76973 w 189500"/>
                <a:gd name="connsiteY19" fmla="*/ 58167 h 112005"/>
                <a:gd name="connsiteX20" fmla="*/ 67443 w 189500"/>
                <a:gd name="connsiteY20" fmla="*/ 55968 h 112005"/>
                <a:gd name="connsiteX21" fmla="*/ 63411 w 189500"/>
                <a:gd name="connsiteY21" fmla="*/ 57068 h 112005"/>
                <a:gd name="connsiteX22" fmla="*/ 37020 w 189500"/>
                <a:gd name="connsiteY22" fmla="*/ 49004 h 112005"/>
                <a:gd name="connsiteX23" fmla="*/ 19060 w 189500"/>
                <a:gd name="connsiteY23" fmla="*/ 33609 h 11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500" h="112005">
                  <a:moveTo>
                    <a:pt x="19060" y="33609"/>
                  </a:moveTo>
                  <a:cubicBezTo>
                    <a:pt x="20160" y="19681"/>
                    <a:pt x="0" y="24079"/>
                    <a:pt x="0" y="11250"/>
                  </a:cubicBezTo>
                  <a:cubicBezTo>
                    <a:pt x="4398" y="7585"/>
                    <a:pt x="9530" y="8318"/>
                    <a:pt x="14662" y="7585"/>
                  </a:cubicBezTo>
                  <a:cubicBezTo>
                    <a:pt x="46917" y="13450"/>
                    <a:pt x="79539" y="15649"/>
                    <a:pt x="112161" y="8685"/>
                  </a:cubicBezTo>
                  <a:cubicBezTo>
                    <a:pt x="114727" y="10517"/>
                    <a:pt x="112527" y="5753"/>
                    <a:pt x="112527" y="8318"/>
                  </a:cubicBezTo>
                  <a:cubicBezTo>
                    <a:pt x="112527" y="8685"/>
                    <a:pt x="112161" y="8685"/>
                    <a:pt x="111428" y="8685"/>
                  </a:cubicBezTo>
                  <a:cubicBezTo>
                    <a:pt x="107762" y="9051"/>
                    <a:pt x="104097" y="9784"/>
                    <a:pt x="101531" y="6119"/>
                  </a:cubicBezTo>
                  <a:cubicBezTo>
                    <a:pt x="101531" y="4286"/>
                    <a:pt x="102264" y="2454"/>
                    <a:pt x="103730" y="1354"/>
                  </a:cubicBezTo>
                  <a:cubicBezTo>
                    <a:pt x="131221" y="-4511"/>
                    <a:pt x="174472" y="9418"/>
                    <a:pt x="189500" y="28844"/>
                  </a:cubicBezTo>
                  <a:cubicBezTo>
                    <a:pt x="186202" y="34342"/>
                    <a:pt x="180337" y="35075"/>
                    <a:pt x="175205" y="36908"/>
                  </a:cubicBezTo>
                  <a:cubicBezTo>
                    <a:pt x="153946" y="44239"/>
                    <a:pt x="132687" y="40940"/>
                    <a:pt x="108495" y="36908"/>
                  </a:cubicBezTo>
                  <a:cubicBezTo>
                    <a:pt x="115460" y="46805"/>
                    <a:pt x="114727" y="55968"/>
                    <a:pt x="111794" y="65498"/>
                  </a:cubicBezTo>
                  <a:cubicBezTo>
                    <a:pt x="115093" y="75395"/>
                    <a:pt x="120958" y="82359"/>
                    <a:pt x="129388" y="88957"/>
                  </a:cubicBezTo>
                  <a:cubicBezTo>
                    <a:pt x="136352" y="94455"/>
                    <a:pt x="142950" y="101785"/>
                    <a:pt x="143683" y="111682"/>
                  </a:cubicBezTo>
                  <a:cubicBezTo>
                    <a:pt x="136352" y="111316"/>
                    <a:pt x="128289" y="114981"/>
                    <a:pt x="123157" y="104351"/>
                  </a:cubicBezTo>
                  <a:cubicBezTo>
                    <a:pt x="119492" y="96654"/>
                    <a:pt x="113994" y="104351"/>
                    <a:pt x="107029" y="109116"/>
                  </a:cubicBezTo>
                  <a:cubicBezTo>
                    <a:pt x="109228" y="99586"/>
                    <a:pt x="112161" y="92255"/>
                    <a:pt x="101531" y="88957"/>
                  </a:cubicBezTo>
                  <a:cubicBezTo>
                    <a:pt x="96033" y="87490"/>
                    <a:pt x="90535" y="83825"/>
                    <a:pt x="94934" y="75028"/>
                  </a:cubicBezTo>
                  <a:cubicBezTo>
                    <a:pt x="97499" y="70263"/>
                    <a:pt x="93101" y="65132"/>
                    <a:pt x="87236" y="66964"/>
                  </a:cubicBezTo>
                  <a:cubicBezTo>
                    <a:pt x="78073" y="69530"/>
                    <a:pt x="76973" y="66231"/>
                    <a:pt x="76973" y="58167"/>
                  </a:cubicBezTo>
                  <a:cubicBezTo>
                    <a:pt x="76973" y="54502"/>
                    <a:pt x="73308" y="45705"/>
                    <a:pt x="67443" y="55968"/>
                  </a:cubicBezTo>
                  <a:cubicBezTo>
                    <a:pt x="66343" y="57801"/>
                    <a:pt x="63778" y="58901"/>
                    <a:pt x="63411" y="57068"/>
                  </a:cubicBezTo>
                  <a:cubicBezTo>
                    <a:pt x="60112" y="35809"/>
                    <a:pt x="46184" y="48271"/>
                    <a:pt x="37020" y="49004"/>
                  </a:cubicBezTo>
                  <a:cubicBezTo>
                    <a:pt x="24925" y="50104"/>
                    <a:pt x="28590" y="34709"/>
                    <a:pt x="19060" y="33609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1BE90DC4-5E42-4FA1-8A70-1E5A367C02BD}"/>
                </a:ext>
              </a:extLst>
            </p:cNvPr>
            <p:cNvSpPr/>
            <p:nvPr/>
          </p:nvSpPr>
          <p:spPr>
            <a:xfrm>
              <a:off x="10682723" y="7233333"/>
              <a:ext cx="92367" cy="88744"/>
            </a:xfrm>
            <a:custGeom>
              <a:avLst/>
              <a:gdLst>
                <a:gd name="connsiteX0" fmla="*/ 67443 w 92367"/>
                <a:gd name="connsiteY0" fmla="*/ 5498 h 88744"/>
                <a:gd name="connsiteX1" fmla="*/ 82105 w 92367"/>
                <a:gd name="connsiteY1" fmla="*/ 367 h 88744"/>
                <a:gd name="connsiteX2" fmla="*/ 86870 w 92367"/>
                <a:gd name="connsiteY2" fmla="*/ 1466 h 88744"/>
                <a:gd name="connsiteX3" fmla="*/ 75507 w 92367"/>
                <a:gd name="connsiteY3" fmla="*/ 17960 h 88744"/>
                <a:gd name="connsiteX4" fmla="*/ 92368 w 92367"/>
                <a:gd name="connsiteY4" fmla="*/ 25658 h 88744"/>
                <a:gd name="connsiteX5" fmla="*/ 88336 w 92367"/>
                <a:gd name="connsiteY5" fmla="*/ 43618 h 88744"/>
                <a:gd name="connsiteX6" fmla="*/ 74774 w 92367"/>
                <a:gd name="connsiteY6" fmla="*/ 61212 h 88744"/>
                <a:gd name="connsiteX7" fmla="*/ 71109 w 92367"/>
                <a:gd name="connsiteY7" fmla="*/ 73308 h 88744"/>
                <a:gd name="connsiteX8" fmla="*/ 59379 w 92367"/>
                <a:gd name="connsiteY8" fmla="*/ 88336 h 88744"/>
                <a:gd name="connsiteX9" fmla="*/ 37387 w 92367"/>
                <a:gd name="connsiteY9" fmla="*/ 83937 h 88744"/>
                <a:gd name="connsiteX10" fmla="*/ 0 w 92367"/>
                <a:gd name="connsiteY10" fmla="*/ 39586 h 88744"/>
                <a:gd name="connsiteX11" fmla="*/ 48383 w 92367"/>
                <a:gd name="connsiteY11" fmla="*/ 12829 h 88744"/>
                <a:gd name="connsiteX12" fmla="*/ 67443 w 92367"/>
                <a:gd name="connsiteY12" fmla="*/ 5498 h 8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67" h="88744">
                  <a:moveTo>
                    <a:pt x="67443" y="5498"/>
                  </a:moveTo>
                  <a:cubicBezTo>
                    <a:pt x="72208" y="3665"/>
                    <a:pt x="77340" y="2199"/>
                    <a:pt x="82105" y="367"/>
                  </a:cubicBezTo>
                  <a:cubicBezTo>
                    <a:pt x="83937" y="-367"/>
                    <a:pt x="85404" y="0"/>
                    <a:pt x="86870" y="1466"/>
                  </a:cubicBezTo>
                  <a:cubicBezTo>
                    <a:pt x="89802" y="11729"/>
                    <a:pt x="79539" y="12829"/>
                    <a:pt x="75507" y="17960"/>
                  </a:cubicBezTo>
                  <a:cubicBezTo>
                    <a:pt x="84670" y="12462"/>
                    <a:pt x="92001" y="11363"/>
                    <a:pt x="92368" y="25658"/>
                  </a:cubicBezTo>
                  <a:cubicBezTo>
                    <a:pt x="92368" y="31889"/>
                    <a:pt x="90902" y="37753"/>
                    <a:pt x="88336" y="43618"/>
                  </a:cubicBezTo>
                  <a:cubicBezTo>
                    <a:pt x="85037" y="50582"/>
                    <a:pt x="78439" y="54614"/>
                    <a:pt x="74774" y="61212"/>
                  </a:cubicBezTo>
                  <a:cubicBezTo>
                    <a:pt x="72941" y="64877"/>
                    <a:pt x="69642" y="68543"/>
                    <a:pt x="71109" y="73308"/>
                  </a:cubicBezTo>
                  <a:cubicBezTo>
                    <a:pt x="76240" y="89436"/>
                    <a:pt x="76607" y="89436"/>
                    <a:pt x="59379" y="88336"/>
                  </a:cubicBezTo>
                  <a:cubicBezTo>
                    <a:pt x="52048" y="86870"/>
                    <a:pt x="44718" y="85404"/>
                    <a:pt x="37387" y="83937"/>
                  </a:cubicBezTo>
                  <a:cubicBezTo>
                    <a:pt x="26391" y="67810"/>
                    <a:pt x="6964" y="59013"/>
                    <a:pt x="0" y="39586"/>
                  </a:cubicBezTo>
                  <a:cubicBezTo>
                    <a:pt x="10630" y="20526"/>
                    <a:pt x="24925" y="9163"/>
                    <a:pt x="48383" y="12829"/>
                  </a:cubicBezTo>
                  <a:cubicBezTo>
                    <a:pt x="54981" y="12829"/>
                    <a:pt x="60112" y="5864"/>
                    <a:pt x="67443" y="5498"/>
                  </a:cubicBezTo>
                  <a:close/>
                </a:path>
              </a:pathLst>
            </a:custGeom>
            <a:solidFill>
              <a:srgbClr val="E8E3E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0EB2BDBA-6811-48D1-8817-A65915741647}"/>
                </a:ext>
              </a:extLst>
            </p:cNvPr>
            <p:cNvSpPr/>
            <p:nvPr/>
          </p:nvSpPr>
          <p:spPr>
            <a:xfrm>
              <a:off x="10742102" y="7268255"/>
              <a:ext cx="71023" cy="77971"/>
            </a:xfrm>
            <a:custGeom>
              <a:avLst/>
              <a:gdLst>
                <a:gd name="connsiteX0" fmla="*/ 0 w 71023"/>
                <a:gd name="connsiteY0" fmla="*/ 52680 h 77971"/>
                <a:gd name="connsiteX1" fmla="*/ 16494 w 71023"/>
                <a:gd name="connsiteY1" fmla="*/ 46449 h 77971"/>
                <a:gd name="connsiteX2" fmla="*/ 3299 w 71023"/>
                <a:gd name="connsiteY2" fmla="*/ 42417 h 77971"/>
                <a:gd name="connsiteX3" fmla="*/ 26391 w 71023"/>
                <a:gd name="connsiteY3" fmla="*/ 6496 h 77971"/>
                <a:gd name="connsiteX4" fmla="*/ 49483 w 71023"/>
                <a:gd name="connsiteY4" fmla="*/ 3564 h 77971"/>
                <a:gd name="connsiteX5" fmla="*/ 59013 w 71023"/>
                <a:gd name="connsiteY5" fmla="*/ 11628 h 77971"/>
                <a:gd name="connsiteX6" fmla="*/ 70375 w 71023"/>
                <a:gd name="connsiteY6" fmla="*/ 28122 h 77971"/>
                <a:gd name="connsiteX7" fmla="*/ 70009 w 71023"/>
                <a:gd name="connsiteY7" fmla="*/ 50848 h 77971"/>
                <a:gd name="connsiteX8" fmla="*/ 59746 w 71023"/>
                <a:gd name="connsiteY8" fmla="*/ 57445 h 77971"/>
                <a:gd name="connsiteX9" fmla="*/ 42152 w 71023"/>
                <a:gd name="connsiteY9" fmla="*/ 58545 h 77971"/>
                <a:gd name="connsiteX10" fmla="*/ 56447 w 71023"/>
                <a:gd name="connsiteY10" fmla="*/ 77972 h 77971"/>
                <a:gd name="connsiteX11" fmla="*/ 0 w 71023"/>
                <a:gd name="connsiteY11" fmla="*/ 52680 h 7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023" h="77971">
                  <a:moveTo>
                    <a:pt x="0" y="52680"/>
                  </a:moveTo>
                  <a:cubicBezTo>
                    <a:pt x="5865" y="51581"/>
                    <a:pt x="12462" y="52314"/>
                    <a:pt x="16494" y="46449"/>
                  </a:cubicBezTo>
                  <a:cubicBezTo>
                    <a:pt x="14295" y="37286"/>
                    <a:pt x="6964" y="45350"/>
                    <a:pt x="3299" y="42417"/>
                  </a:cubicBezTo>
                  <a:cubicBezTo>
                    <a:pt x="8064" y="28489"/>
                    <a:pt x="13562" y="15294"/>
                    <a:pt x="26391" y="6496"/>
                  </a:cubicBezTo>
                  <a:cubicBezTo>
                    <a:pt x="33722" y="1732"/>
                    <a:pt x="40686" y="-3767"/>
                    <a:pt x="49483" y="3564"/>
                  </a:cubicBezTo>
                  <a:cubicBezTo>
                    <a:pt x="52782" y="6496"/>
                    <a:pt x="56447" y="11995"/>
                    <a:pt x="59013" y="11628"/>
                  </a:cubicBezTo>
                  <a:cubicBezTo>
                    <a:pt x="76240" y="8329"/>
                    <a:pt x="69642" y="21891"/>
                    <a:pt x="70375" y="28122"/>
                  </a:cubicBezTo>
                  <a:cubicBezTo>
                    <a:pt x="71475" y="35086"/>
                    <a:pt x="56080" y="42051"/>
                    <a:pt x="70009" y="50848"/>
                  </a:cubicBezTo>
                  <a:cubicBezTo>
                    <a:pt x="71475" y="51947"/>
                    <a:pt x="63411" y="56712"/>
                    <a:pt x="59746" y="57445"/>
                  </a:cubicBezTo>
                  <a:cubicBezTo>
                    <a:pt x="54981" y="58545"/>
                    <a:pt x="49483" y="53413"/>
                    <a:pt x="42152" y="58545"/>
                  </a:cubicBezTo>
                  <a:cubicBezTo>
                    <a:pt x="50582" y="62943"/>
                    <a:pt x="57913" y="67708"/>
                    <a:pt x="56447" y="77972"/>
                  </a:cubicBezTo>
                  <a:cubicBezTo>
                    <a:pt x="34821" y="75772"/>
                    <a:pt x="13562" y="72474"/>
                    <a:pt x="0" y="52680"/>
                  </a:cubicBezTo>
                  <a:close/>
                </a:path>
              </a:pathLst>
            </a:custGeom>
            <a:solidFill>
              <a:srgbClr val="BE9F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93B6319D-B2F4-46D8-B7B0-DD738426EC37}"/>
                </a:ext>
              </a:extLst>
            </p:cNvPr>
            <p:cNvSpPr/>
            <p:nvPr/>
          </p:nvSpPr>
          <p:spPr>
            <a:xfrm>
              <a:off x="11856568" y="7018781"/>
              <a:ext cx="256811" cy="300388"/>
            </a:xfrm>
            <a:custGeom>
              <a:avLst/>
              <a:gdLst>
                <a:gd name="connsiteX0" fmla="*/ 91079 w 256811"/>
                <a:gd name="connsiteY0" fmla="*/ 271732 h 300388"/>
                <a:gd name="connsiteX1" fmla="*/ 46362 w 256811"/>
                <a:gd name="connsiteY1" fmla="*/ 260369 h 300388"/>
                <a:gd name="connsiteX2" fmla="*/ 5309 w 256811"/>
                <a:gd name="connsiteY2" fmla="*/ 251938 h 300388"/>
                <a:gd name="connsiteX3" fmla="*/ 911 w 256811"/>
                <a:gd name="connsiteY3" fmla="*/ 240209 h 300388"/>
                <a:gd name="connsiteX4" fmla="*/ 17405 w 256811"/>
                <a:gd name="connsiteY4" fmla="*/ 234345 h 300388"/>
                <a:gd name="connsiteX5" fmla="*/ 76418 w 256811"/>
                <a:gd name="connsiteY5" fmla="*/ 247907 h 300388"/>
                <a:gd name="connsiteX6" fmla="*/ 87780 w 256811"/>
                <a:gd name="connsiteY6" fmla="*/ 247540 h 300388"/>
                <a:gd name="connsiteX7" fmla="*/ 89613 w 256811"/>
                <a:gd name="connsiteY7" fmla="*/ 240576 h 300388"/>
                <a:gd name="connsiteX8" fmla="*/ 79717 w 256811"/>
                <a:gd name="connsiteY8" fmla="*/ 238377 h 300388"/>
                <a:gd name="connsiteX9" fmla="*/ 50027 w 256811"/>
                <a:gd name="connsiteY9" fmla="*/ 233978 h 300388"/>
                <a:gd name="connsiteX10" fmla="*/ 33533 w 256811"/>
                <a:gd name="connsiteY10" fmla="*/ 207954 h 300388"/>
                <a:gd name="connsiteX11" fmla="*/ 62856 w 256811"/>
                <a:gd name="connsiteY11" fmla="*/ 200257 h 300388"/>
                <a:gd name="connsiteX12" fmla="*/ 74218 w 256811"/>
                <a:gd name="connsiteY12" fmla="*/ 205022 h 300388"/>
                <a:gd name="connsiteX13" fmla="*/ 83382 w 256811"/>
                <a:gd name="connsiteY13" fmla="*/ 207221 h 300388"/>
                <a:gd name="connsiteX14" fmla="*/ 98777 w 256811"/>
                <a:gd name="connsiteY14" fmla="*/ 218217 h 300388"/>
                <a:gd name="connsiteX15" fmla="*/ 164754 w 256811"/>
                <a:gd name="connsiteY15" fmla="*/ 176065 h 300388"/>
                <a:gd name="connsiteX16" fmla="*/ 177949 w 256811"/>
                <a:gd name="connsiteY16" fmla="*/ 169467 h 300388"/>
                <a:gd name="connsiteX17" fmla="*/ 186746 w 256811"/>
                <a:gd name="connsiteY17" fmla="*/ 183029 h 300388"/>
                <a:gd name="connsiteX18" fmla="*/ 218268 w 256811"/>
                <a:gd name="connsiteY18" fmla="*/ 161770 h 300388"/>
                <a:gd name="connsiteX19" fmla="*/ 187479 w 256811"/>
                <a:gd name="connsiteY19" fmla="*/ 139045 h 300388"/>
                <a:gd name="connsiteX20" fmla="*/ 180881 w 256811"/>
                <a:gd name="connsiteY20" fmla="*/ 137212 h 300388"/>
                <a:gd name="connsiteX21" fmla="*/ 164387 w 256811"/>
                <a:gd name="connsiteY21" fmla="*/ 120718 h 300388"/>
                <a:gd name="connsiteX22" fmla="*/ 165487 w 256811"/>
                <a:gd name="connsiteY22" fmla="*/ 106423 h 300388"/>
                <a:gd name="connsiteX23" fmla="*/ 122602 w 256811"/>
                <a:gd name="connsiteY23" fmla="*/ 119252 h 300388"/>
                <a:gd name="connsiteX24" fmla="*/ 113805 w 256811"/>
                <a:gd name="connsiteY24" fmla="*/ 110821 h 300388"/>
                <a:gd name="connsiteX25" fmla="*/ 97310 w 256811"/>
                <a:gd name="connsiteY25" fmla="*/ 89928 h 300388"/>
                <a:gd name="connsiteX26" fmla="*/ 77884 w 256811"/>
                <a:gd name="connsiteY26" fmla="*/ 75633 h 300388"/>
                <a:gd name="connsiteX27" fmla="*/ 69454 w 256811"/>
                <a:gd name="connsiteY27" fmla="*/ 64637 h 300388"/>
                <a:gd name="connsiteX28" fmla="*/ 89613 w 256811"/>
                <a:gd name="connsiteY28" fmla="*/ 37880 h 300388"/>
                <a:gd name="connsiteX29" fmla="*/ 114538 w 256811"/>
                <a:gd name="connsiteY29" fmla="*/ 23585 h 300388"/>
                <a:gd name="connsiteX30" fmla="*/ 128100 w 256811"/>
                <a:gd name="connsiteY30" fmla="*/ 17720 h 300388"/>
                <a:gd name="connsiteX31" fmla="*/ 142395 w 256811"/>
                <a:gd name="connsiteY31" fmla="*/ 22119 h 300388"/>
                <a:gd name="connsiteX32" fmla="*/ 135797 w 256811"/>
                <a:gd name="connsiteY32" fmla="*/ 35681 h 300388"/>
                <a:gd name="connsiteX33" fmla="*/ 136897 w 256811"/>
                <a:gd name="connsiteY33" fmla="*/ 66103 h 300388"/>
                <a:gd name="connsiteX34" fmla="*/ 140562 w 256811"/>
                <a:gd name="connsiteY34" fmla="*/ 95060 h 300388"/>
                <a:gd name="connsiteX35" fmla="*/ 158522 w 256811"/>
                <a:gd name="connsiteY35" fmla="*/ 75267 h 300388"/>
                <a:gd name="connsiteX36" fmla="*/ 171351 w 256811"/>
                <a:gd name="connsiteY36" fmla="*/ 47410 h 300388"/>
                <a:gd name="connsiteX37" fmla="*/ 166220 w 256811"/>
                <a:gd name="connsiteY37" fmla="*/ 45944 h 300388"/>
                <a:gd name="connsiteX38" fmla="*/ 152291 w 256811"/>
                <a:gd name="connsiteY38" fmla="*/ 41179 h 300388"/>
                <a:gd name="connsiteX39" fmla="*/ 144960 w 256811"/>
                <a:gd name="connsiteY39" fmla="*/ 22485 h 300388"/>
                <a:gd name="connsiteX40" fmla="*/ 162921 w 256811"/>
                <a:gd name="connsiteY40" fmla="*/ 19186 h 300388"/>
                <a:gd name="connsiteX41" fmla="*/ 175017 w 256811"/>
                <a:gd name="connsiteY41" fmla="*/ 23951 h 300388"/>
                <a:gd name="connsiteX42" fmla="*/ 213503 w 256811"/>
                <a:gd name="connsiteY42" fmla="*/ 4891 h 300388"/>
                <a:gd name="connsiteX43" fmla="*/ 220467 w 256811"/>
                <a:gd name="connsiteY43" fmla="*/ 127 h 300388"/>
                <a:gd name="connsiteX44" fmla="*/ 236962 w 256811"/>
                <a:gd name="connsiteY44" fmla="*/ 12222 h 300388"/>
                <a:gd name="connsiteX45" fmla="*/ 248324 w 256811"/>
                <a:gd name="connsiteY45" fmla="*/ 15521 h 300388"/>
                <a:gd name="connsiteX46" fmla="*/ 242093 w 256811"/>
                <a:gd name="connsiteY46" fmla="*/ 30183 h 300388"/>
                <a:gd name="connsiteX47" fmla="*/ 228165 w 256811"/>
                <a:gd name="connsiteY47" fmla="*/ 50342 h 300388"/>
                <a:gd name="connsiteX48" fmla="*/ 230730 w 256811"/>
                <a:gd name="connsiteY48" fmla="*/ 62805 h 300388"/>
                <a:gd name="connsiteX49" fmla="*/ 227065 w 256811"/>
                <a:gd name="connsiteY49" fmla="*/ 85530 h 300388"/>
                <a:gd name="connsiteX50" fmla="*/ 222300 w 256811"/>
                <a:gd name="connsiteY50" fmla="*/ 110821 h 300388"/>
                <a:gd name="connsiteX51" fmla="*/ 229264 w 256811"/>
                <a:gd name="connsiteY51" fmla="*/ 92861 h 300388"/>
                <a:gd name="connsiteX52" fmla="*/ 247225 w 256811"/>
                <a:gd name="connsiteY52" fmla="*/ 100191 h 300388"/>
                <a:gd name="connsiteX53" fmla="*/ 256388 w 256811"/>
                <a:gd name="connsiteY53" fmla="*/ 132813 h 300388"/>
                <a:gd name="connsiteX54" fmla="*/ 256388 w 256811"/>
                <a:gd name="connsiteY54" fmla="*/ 136479 h 300388"/>
                <a:gd name="connsiteX55" fmla="*/ 255289 w 256811"/>
                <a:gd name="connsiteY55" fmla="*/ 143810 h 300388"/>
                <a:gd name="connsiteX56" fmla="*/ 209838 w 256811"/>
                <a:gd name="connsiteY56" fmla="*/ 202456 h 300388"/>
                <a:gd name="connsiteX57" fmla="*/ 204706 w 256811"/>
                <a:gd name="connsiteY57" fmla="*/ 203922 h 300388"/>
                <a:gd name="connsiteX58" fmla="*/ 199575 w 256811"/>
                <a:gd name="connsiteY58" fmla="*/ 243142 h 300388"/>
                <a:gd name="connsiteX59" fmla="*/ 208005 w 256811"/>
                <a:gd name="connsiteY59" fmla="*/ 253405 h 300388"/>
                <a:gd name="connsiteX60" fmla="*/ 212770 w 256811"/>
                <a:gd name="connsiteY60" fmla="*/ 271365 h 300388"/>
                <a:gd name="connsiteX61" fmla="*/ 212404 w 256811"/>
                <a:gd name="connsiteY61" fmla="*/ 274664 h 300388"/>
                <a:gd name="connsiteX62" fmla="*/ 193710 w 256811"/>
                <a:gd name="connsiteY62" fmla="*/ 278696 h 300388"/>
                <a:gd name="connsiteX63" fmla="*/ 177582 w 256811"/>
                <a:gd name="connsiteY63" fmla="*/ 286027 h 300388"/>
                <a:gd name="connsiteX64" fmla="*/ 145693 w 256811"/>
                <a:gd name="connsiteY64" fmla="*/ 292624 h 300388"/>
                <a:gd name="connsiteX65" fmla="*/ 125900 w 256811"/>
                <a:gd name="connsiteY65" fmla="*/ 282361 h 300388"/>
                <a:gd name="connsiteX66" fmla="*/ 91079 w 256811"/>
                <a:gd name="connsiteY66" fmla="*/ 271732 h 30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6811" h="300388">
                  <a:moveTo>
                    <a:pt x="91079" y="271732"/>
                  </a:moveTo>
                  <a:cubicBezTo>
                    <a:pt x="76418" y="266600"/>
                    <a:pt x="61756" y="261469"/>
                    <a:pt x="46362" y="260369"/>
                  </a:cubicBezTo>
                  <a:cubicBezTo>
                    <a:pt x="33899" y="251572"/>
                    <a:pt x="19238" y="253405"/>
                    <a:pt x="5309" y="251938"/>
                  </a:cubicBezTo>
                  <a:cubicBezTo>
                    <a:pt x="1644" y="249006"/>
                    <a:pt x="-1655" y="245707"/>
                    <a:pt x="911" y="240209"/>
                  </a:cubicBezTo>
                  <a:cubicBezTo>
                    <a:pt x="4943" y="234345"/>
                    <a:pt x="11907" y="231779"/>
                    <a:pt x="17405" y="234345"/>
                  </a:cubicBezTo>
                  <a:cubicBezTo>
                    <a:pt x="36465" y="242409"/>
                    <a:pt x="57724" y="240209"/>
                    <a:pt x="76418" y="247907"/>
                  </a:cubicBezTo>
                  <a:cubicBezTo>
                    <a:pt x="80450" y="249739"/>
                    <a:pt x="84115" y="252305"/>
                    <a:pt x="87780" y="247540"/>
                  </a:cubicBezTo>
                  <a:cubicBezTo>
                    <a:pt x="89247" y="245707"/>
                    <a:pt x="90713" y="243142"/>
                    <a:pt x="89613" y="240576"/>
                  </a:cubicBezTo>
                  <a:cubicBezTo>
                    <a:pt x="87414" y="235811"/>
                    <a:pt x="83015" y="238743"/>
                    <a:pt x="79717" y="238377"/>
                  </a:cubicBezTo>
                  <a:cubicBezTo>
                    <a:pt x="69820" y="236544"/>
                    <a:pt x="59923" y="235811"/>
                    <a:pt x="50027" y="233978"/>
                  </a:cubicBezTo>
                  <a:cubicBezTo>
                    <a:pt x="33166" y="231412"/>
                    <a:pt x="30234" y="225914"/>
                    <a:pt x="33533" y="207954"/>
                  </a:cubicBezTo>
                  <a:cubicBezTo>
                    <a:pt x="43063" y="205755"/>
                    <a:pt x="55158" y="213452"/>
                    <a:pt x="62856" y="200257"/>
                  </a:cubicBezTo>
                  <a:cubicBezTo>
                    <a:pt x="64322" y="197691"/>
                    <a:pt x="70553" y="202089"/>
                    <a:pt x="74218" y="205022"/>
                  </a:cubicBezTo>
                  <a:cubicBezTo>
                    <a:pt x="76784" y="207221"/>
                    <a:pt x="77151" y="211619"/>
                    <a:pt x="83382" y="207221"/>
                  </a:cubicBezTo>
                  <a:cubicBezTo>
                    <a:pt x="95111" y="198790"/>
                    <a:pt x="96211" y="199890"/>
                    <a:pt x="98777" y="218217"/>
                  </a:cubicBezTo>
                  <a:cubicBezTo>
                    <a:pt x="123701" y="207954"/>
                    <a:pt x="145327" y="193659"/>
                    <a:pt x="164754" y="176065"/>
                  </a:cubicBezTo>
                  <a:cubicBezTo>
                    <a:pt x="168419" y="172766"/>
                    <a:pt x="172817" y="169834"/>
                    <a:pt x="177949" y="169467"/>
                  </a:cubicBezTo>
                  <a:cubicBezTo>
                    <a:pt x="190045" y="168368"/>
                    <a:pt x="192610" y="173499"/>
                    <a:pt x="186746" y="183029"/>
                  </a:cubicBezTo>
                  <a:cubicBezTo>
                    <a:pt x="198109" y="177898"/>
                    <a:pt x="198109" y="157005"/>
                    <a:pt x="218268" y="161770"/>
                  </a:cubicBezTo>
                  <a:cubicBezTo>
                    <a:pt x="208005" y="150774"/>
                    <a:pt x="194810" y="148941"/>
                    <a:pt x="187479" y="139045"/>
                  </a:cubicBezTo>
                  <a:cubicBezTo>
                    <a:pt x="186013" y="136845"/>
                    <a:pt x="183080" y="135746"/>
                    <a:pt x="180881" y="137212"/>
                  </a:cubicBezTo>
                  <a:cubicBezTo>
                    <a:pt x="158156" y="148575"/>
                    <a:pt x="164387" y="131714"/>
                    <a:pt x="164387" y="120718"/>
                  </a:cubicBezTo>
                  <a:cubicBezTo>
                    <a:pt x="164387" y="115953"/>
                    <a:pt x="165853" y="111188"/>
                    <a:pt x="165487" y="106423"/>
                  </a:cubicBezTo>
                  <a:cubicBezTo>
                    <a:pt x="156323" y="117785"/>
                    <a:pt x="135797" y="124017"/>
                    <a:pt x="122602" y="119252"/>
                  </a:cubicBezTo>
                  <a:cubicBezTo>
                    <a:pt x="118570" y="117785"/>
                    <a:pt x="113438" y="115953"/>
                    <a:pt x="113805" y="110821"/>
                  </a:cubicBezTo>
                  <a:cubicBezTo>
                    <a:pt x="114171" y="98725"/>
                    <a:pt x="103908" y="96160"/>
                    <a:pt x="97310" y="89928"/>
                  </a:cubicBezTo>
                  <a:cubicBezTo>
                    <a:pt x="91446" y="84064"/>
                    <a:pt x="84848" y="79665"/>
                    <a:pt x="77884" y="75633"/>
                  </a:cubicBezTo>
                  <a:cubicBezTo>
                    <a:pt x="73485" y="73068"/>
                    <a:pt x="67254" y="67203"/>
                    <a:pt x="69454" y="64637"/>
                  </a:cubicBezTo>
                  <a:cubicBezTo>
                    <a:pt x="76784" y="55840"/>
                    <a:pt x="81549" y="42278"/>
                    <a:pt x="89613" y="37880"/>
                  </a:cubicBezTo>
                  <a:cubicBezTo>
                    <a:pt x="98043" y="33481"/>
                    <a:pt x="106840" y="29816"/>
                    <a:pt x="114538" y="23585"/>
                  </a:cubicBezTo>
                  <a:cubicBezTo>
                    <a:pt x="118203" y="20286"/>
                    <a:pt x="123335" y="18820"/>
                    <a:pt x="128100" y="17720"/>
                  </a:cubicBezTo>
                  <a:cubicBezTo>
                    <a:pt x="133598" y="16621"/>
                    <a:pt x="139829" y="15155"/>
                    <a:pt x="142395" y="22119"/>
                  </a:cubicBezTo>
                  <a:cubicBezTo>
                    <a:pt x="144594" y="28350"/>
                    <a:pt x="140928" y="32382"/>
                    <a:pt x="135797" y="35681"/>
                  </a:cubicBezTo>
                  <a:cubicBezTo>
                    <a:pt x="115637" y="48876"/>
                    <a:pt x="116004" y="54008"/>
                    <a:pt x="136897" y="66103"/>
                  </a:cubicBezTo>
                  <a:cubicBezTo>
                    <a:pt x="146427" y="71602"/>
                    <a:pt x="146427" y="71602"/>
                    <a:pt x="140562" y="95060"/>
                  </a:cubicBezTo>
                  <a:cubicBezTo>
                    <a:pt x="147160" y="86263"/>
                    <a:pt x="149725" y="77833"/>
                    <a:pt x="158522" y="75267"/>
                  </a:cubicBezTo>
                  <a:cubicBezTo>
                    <a:pt x="172817" y="71235"/>
                    <a:pt x="162921" y="55107"/>
                    <a:pt x="171351" y="47410"/>
                  </a:cubicBezTo>
                  <a:cubicBezTo>
                    <a:pt x="172451" y="46310"/>
                    <a:pt x="168052" y="46310"/>
                    <a:pt x="166220" y="45944"/>
                  </a:cubicBezTo>
                  <a:cubicBezTo>
                    <a:pt x="161088" y="45577"/>
                    <a:pt x="156323" y="44478"/>
                    <a:pt x="152291" y="41179"/>
                  </a:cubicBezTo>
                  <a:cubicBezTo>
                    <a:pt x="146427" y="36414"/>
                    <a:pt x="140195" y="30916"/>
                    <a:pt x="144960" y="22485"/>
                  </a:cubicBezTo>
                  <a:cubicBezTo>
                    <a:pt x="149359" y="14422"/>
                    <a:pt x="155957" y="16621"/>
                    <a:pt x="162921" y="19186"/>
                  </a:cubicBezTo>
                  <a:cubicBezTo>
                    <a:pt x="166953" y="21019"/>
                    <a:pt x="170985" y="22852"/>
                    <a:pt x="175017" y="23951"/>
                  </a:cubicBezTo>
                  <a:cubicBezTo>
                    <a:pt x="195909" y="29816"/>
                    <a:pt x="203973" y="25418"/>
                    <a:pt x="213503" y="4891"/>
                  </a:cubicBezTo>
                  <a:cubicBezTo>
                    <a:pt x="214969" y="1959"/>
                    <a:pt x="216802" y="-607"/>
                    <a:pt x="220467" y="127"/>
                  </a:cubicBezTo>
                  <a:cubicBezTo>
                    <a:pt x="225232" y="4891"/>
                    <a:pt x="226332" y="14788"/>
                    <a:pt x="236962" y="12222"/>
                  </a:cubicBezTo>
                  <a:cubicBezTo>
                    <a:pt x="240994" y="11123"/>
                    <a:pt x="246125" y="9656"/>
                    <a:pt x="248324" y="15521"/>
                  </a:cubicBezTo>
                  <a:cubicBezTo>
                    <a:pt x="250524" y="21752"/>
                    <a:pt x="246858" y="26517"/>
                    <a:pt x="242093" y="30183"/>
                  </a:cubicBezTo>
                  <a:cubicBezTo>
                    <a:pt x="235495" y="35314"/>
                    <a:pt x="227065" y="38980"/>
                    <a:pt x="228165" y="50342"/>
                  </a:cubicBezTo>
                  <a:cubicBezTo>
                    <a:pt x="228531" y="54741"/>
                    <a:pt x="224866" y="57673"/>
                    <a:pt x="230730" y="62805"/>
                  </a:cubicBezTo>
                  <a:cubicBezTo>
                    <a:pt x="234396" y="66103"/>
                    <a:pt x="235495" y="78199"/>
                    <a:pt x="227065" y="85530"/>
                  </a:cubicBezTo>
                  <a:cubicBezTo>
                    <a:pt x="219734" y="91761"/>
                    <a:pt x="214603" y="99825"/>
                    <a:pt x="222300" y="110821"/>
                  </a:cubicBezTo>
                  <a:cubicBezTo>
                    <a:pt x="222667" y="103490"/>
                    <a:pt x="223033" y="96893"/>
                    <a:pt x="229264" y="92861"/>
                  </a:cubicBezTo>
                  <a:cubicBezTo>
                    <a:pt x="236962" y="88096"/>
                    <a:pt x="250524" y="93960"/>
                    <a:pt x="247225" y="100191"/>
                  </a:cubicBezTo>
                  <a:cubicBezTo>
                    <a:pt x="239161" y="115220"/>
                    <a:pt x="250157" y="122917"/>
                    <a:pt x="256388" y="132813"/>
                  </a:cubicBezTo>
                  <a:cubicBezTo>
                    <a:pt x="257121" y="133913"/>
                    <a:pt x="256755" y="135379"/>
                    <a:pt x="256388" y="136479"/>
                  </a:cubicBezTo>
                  <a:cubicBezTo>
                    <a:pt x="256022" y="139045"/>
                    <a:pt x="254922" y="141244"/>
                    <a:pt x="255289" y="143810"/>
                  </a:cubicBezTo>
                  <a:cubicBezTo>
                    <a:pt x="259687" y="178631"/>
                    <a:pt x="245025" y="197691"/>
                    <a:pt x="209838" y="202456"/>
                  </a:cubicBezTo>
                  <a:cubicBezTo>
                    <a:pt x="208005" y="202822"/>
                    <a:pt x="206172" y="203189"/>
                    <a:pt x="204706" y="203922"/>
                  </a:cubicBezTo>
                  <a:cubicBezTo>
                    <a:pt x="193710" y="215651"/>
                    <a:pt x="194810" y="229213"/>
                    <a:pt x="199575" y="243142"/>
                  </a:cubicBezTo>
                  <a:cubicBezTo>
                    <a:pt x="203973" y="244974"/>
                    <a:pt x="199941" y="251938"/>
                    <a:pt x="208005" y="253405"/>
                  </a:cubicBezTo>
                  <a:cubicBezTo>
                    <a:pt x="215702" y="254504"/>
                    <a:pt x="216435" y="264034"/>
                    <a:pt x="212770" y="271365"/>
                  </a:cubicBezTo>
                  <a:cubicBezTo>
                    <a:pt x="212770" y="272465"/>
                    <a:pt x="212404" y="273564"/>
                    <a:pt x="212404" y="274664"/>
                  </a:cubicBezTo>
                  <a:cubicBezTo>
                    <a:pt x="206539" y="278329"/>
                    <a:pt x="200674" y="279429"/>
                    <a:pt x="193710" y="278696"/>
                  </a:cubicBezTo>
                  <a:cubicBezTo>
                    <a:pt x="187845" y="279795"/>
                    <a:pt x="180148" y="273198"/>
                    <a:pt x="177582" y="286027"/>
                  </a:cubicBezTo>
                  <a:cubicBezTo>
                    <a:pt x="174283" y="301788"/>
                    <a:pt x="156323" y="305453"/>
                    <a:pt x="145693" y="292624"/>
                  </a:cubicBezTo>
                  <a:cubicBezTo>
                    <a:pt x="139829" y="285660"/>
                    <a:pt x="133964" y="283094"/>
                    <a:pt x="125900" y="282361"/>
                  </a:cubicBezTo>
                  <a:cubicBezTo>
                    <a:pt x="111239" y="285660"/>
                    <a:pt x="102809" y="273931"/>
                    <a:pt x="91079" y="271732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83E72303-393F-4B78-9653-BCAB07C92D6A}"/>
                </a:ext>
              </a:extLst>
            </p:cNvPr>
            <p:cNvSpPr/>
            <p:nvPr/>
          </p:nvSpPr>
          <p:spPr>
            <a:xfrm>
              <a:off x="12051744" y="7113148"/>
              <a:ext cx="126627" cy="213071"/>
            </a:xfrm>
            <a:custGeom>
              <a:avLst/>
              <a:gdLst>
                <a:gd name="connsiteX0" fmla="*/ 4398 w 126627"/>
                <a:gd name="connsiteY0" fmla="*/ 105523 h 213071"/>
                <a:gd name="connsiteX1" fmla="*/ 26024 w 126627"/>
                <a:gd name="connsiteY1" fmla="*/ 98926 h 213071"/>
                <a:gd name="connsiteX2" fmla="*/ 52415 w 126627"/>
                <a:gd name="connsiteY2" fmla="*/ 49443 h 213071"/>
                <a:gd name="connsiteX3" fmla="*/ 57180 w 126627"/>
                <a:gd name="connsiteY3" fmla="*/ 42112 h 213071"/>
                <a:gd name="connsiteX4" fmla="*/ 80272 w 126627"/>
                <a:gd name="connsiteY4" fmla="*/ 21586 h 213071"/>
                <a:gd name="connsiteX5" fmla="*/ 85770 w 126627"/>
                <a:gd name="connsiteY5" fmla="*/ 327 h 213071"/>
                <a:gd name="connsiteX6" fmla="*/ 102631 w 126627"/>
                <a:gd name="connsiteY6" fmla="*/ 17188 h 213071"/>
                <a:gd name="connsiteX7" fmla="*/ 104830 w 126627"/>
                <a:gd name="connsiteY7" fmla="*/ 32949 h 213071"/>
                <a:gd name="connsiteX8" fmla="*/ 109228 w 126627"/>
                <a:gd name="connsiteY8" fmla="*/ 60806 h 213071"/>
                <a:gd name="connsiteX9" fmla="*/ 91635 w 126627"/>
                <a:gd name="connsiteY9" fmla="*/ 85364 h 213071"/>
                <a:gd name="connsiteX10" fmla="*/ 79172 w 126627"/>
                <a:gd name="connsiteY10" fmla="*/ 113221 h 213071"/>
                <a:gd name="connsiteX11" fmla="*/ 78439 w 126627"/>
                <a:gd name="connsiteY11" fmla="*/ 119085 h 213071"/>
                <a:gd name="connsiteX12" fmla="*/ 114726 w 126627"/>
                <a:gd name="connsiteY12" fmla="*/ 117986 h 213071"/>
                <a:gd name="connsiteX13" fmla="*/ 118025 w 126627"/>
                <a:gd name="connsiteY13" fmla="*/ 106257 h 213071"/>
                <a:gd name="connsiteX14" fmla="*/ 106296 w 126627"/>
                <a:gd name="connsiteY14" fmla="*/ 150974 h 213071"/>
                <a:gd name="connsiteX15" fmla="*/ 90902 w 126627"/>
                <a:gd name="connsiteY15" fmla="*/ 134480 h 213071"/>
                <a:gd name="connsiteX16" fmla="*/ 71475 w 126627"/>
                <a:gd name="connsiteY16" fmla="*/ 155373 h 213071"/>
                <a:gd name="connsiteX17" fmla="*/ 72208 w 126627"/>
                <a:gd name="connsiteY17" fmla="*/ 164903 h 213071"/>
                <a:gd name="connsiteX18" fmla="*/ 70375 w 126627"/>
                <a:gd name="connsiteY18" fmla="*/ 185429 h 213071"/>
                <a:gd name="connsiteX19" fmla="*/ 49116 w 126627"/>
                <a:gd name="connsiteY19" fmla="*/ 207788 h 213071"/>
                <a:gd name="connsiteX20" fmla="*/ 30423 w 126627"/>
                <a:gd name="connsiteY20" fmla="*/ 203389 h 213071"/>
                <a:gd name="connsiteX21" fmla="*/ 22725 w 126627"/>
                <a:gd name="connsiteY21" fmla="*/ 185062 h 213071"/>
                <a:gd name="connsiteX22" fmla="*/ 15395 w 126627"/>
                <a:gd name="connsiteY22" fmla="*/ 177732 h 213071"/>
                <a:gd name="connsiteX23" fmla="*/ 4398 w 126627"/>
                <a:gd name="connsiteY23" fmla="*/ 166735 h 213071"/>
                <a:gd name="connsiteX24" fmla="*/ 0 w 126627"/>
                <a:gd name="connsiteY24" fmla="*/ 151707 h 213071"/>
                <a:gd name="connsiteX25" fmla="*/ 4398 w 126627"/>
                <a:gd name="connsiteY25" fmla="*/ 105523 h 21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627" h="213071">
                  <a:moveTo>
                    <a:pt x="4398" y="105523"/>
                  </a:moveTo>
                  <a:cubicBezTo>
                    <a:pt x="9530" y="97460"/>
                    <a:pt x="18327" y="103324"/>
                    <a:pt x="26024" y="98926"/>
                  </a:cubicBezTo>
                  <a:cubicBezTo>
                    <a:pt x="54981" y="82798"/>
                    <a:pt x="57913" y="80965"/>
                    <a:pt x="52415" y="49443"/>
                  </a:cubicBezTo>
                  <a:cubicBezTo>
                    <a:pt x="52048" y="47244"/>
                    <a:pt x="55714" y="44678"/>
                    <a:pt x="57180" y="42112"/>
                  </a:cubicBezTo>
                  <a:cubicBezTo>
                    <a:pt x="77706" y="45045"/>
                    <a:pt x="79539" y="43212"/>
                    <a:pt x="80272" y="21586"/>
                  </a:cubicBezTo>
                  <a:cubicBezTo>
                    <a:pt x="80638" y="13889"/>
                    <a:pt x="75873" y="2892"/>
                    <a:pt x="85770" y="327"/>
                  </a:cubicBezTo>
                  <a:cubicBezTo>
                    <a:pt x="96400" y="-2239"/>
                    <a:pt x="97499" y="10956"/>
                    <a:pt x="102631" y="17188"/>
                  </a:cubicBezTo>
                  <a:cubicBezTo>
                    <a:pt x="106663" y="21953"/>
                    <a:pt x="107029" y="27451"/>
                    <a:pt x="104830" y="32949"/>
                  </a:cubicBezTo>
                  <a:cubicBezTo>
                    <a:pt x="100065" y="43212"/>
                    <a:pt x="104097" y="52009"/>
                    <a:pt x="109228" y="60806"/>
                  </a:cubicBezTo>
                  <a:cubicBezTo>
                    <a:pt x="108495" y="72535"/>
                    <a:pt x="97133" y="76933"/>
                    <a:pt x="91635" y="85364"/>
                  </a:cubicBezTo>
                  <a:cubicBezTo>
                    <a:pt x="86137" y="93794"/>
                    <a:pt x="78806" y="101858"/>
                    <a:pt x="79172" y="113221"/>
                  </a:cubicBezTo>
                  <a:cubicBezTo>
                    <a:pt x="76973" y="115054"/>
                    <a:pt x="76240" y="118352"/>
                    <a:pt x="78439" y="119085"/>
                  </a:cubicBezTo>
                  <a:cubicBezTo>
                    <a:pt x="90535" y="122384"/>
                    <a:pt x="102997" y="120552"/>
                    <a:pt x="114726" y="117986"/>
                  </a:cubicBezTo>
                  <a:cubicBezTo>
                    <a:pt x="116559" y="117619"/>
                    <a:pt x="116926" y="110288"/>
                    <a:pt x="118025" y="106257"/>
                  </a:cubicBezTo>
                  <a:cubicBezTo>
                    <a:pt x="133053" y="118352"/>
                    <a:pt x="127922" y="138145"/>
                    <a:pt x="106296" y="150974"/>
                  </a:cubicBezTo>
                  <a:cubicBezTo>
                    <a:pt x="100798" y="146209"/>
                    <a:pt x="100065" y="137412"/>
                    <a:pt x="90902" y="134480"/>
                  </a:cubicBezTo>
                  <a:cubicBezTo>
                    <a:pt x="86137" y="142177"/>
                    <a:pt x="85403" y="153907"/>
                    <a:pt x="71475" y="155373"/>
                  </a:cubicBezTo>
                  <a:cubicBezTo>
                    <a:pt x="61945" y="156472"/>
                    <a:pt x="70375" y="163437"/>
                    <a:pt x="72208" y="164903"/>
                  </a:cubicBezTo>
                  <a:cubicBezTo>
                    <a:pt x="82105" y="174433"/>
                    <a:pt x="82105" y="179931"/>
                    <a:pt x="70375" y="185429"/>
                  </a:cubicBezTo>
                  <a:cubicBezTo>
                    <a:pt x="59746" y="190194"/>
                    <a:pt x="59013" y="203023"/>
                    <a:pt x="49116" y="207788"/>
                  </a:cubicBezTo>
                  <a:cubicBezTo>
                    <a:pt x="41785" y="211453"/>
                    <a:pt x="32988" y="219517"/>
                    <a:pt x="30423" y="203389"/>
                  </a:cubicBezTo>
                  <a:cubicBezTo>
                    <a:pt x="28590" y="196791"/>
                    <a:pt x="32988" y="187995"/>
                    <a:pt x="22725" y="185062"/>
                  </a:cubicBezTo>
                  <a:cubicBezTo>
                    <a:pt x="20160" y="182496"/>
                    <a:pt x="17960" y="180297"/>
                    <a:pt x="15395" y="177732"/>
                  </a:cubicBezTo>
                  <a:cubicBezTo>
                    <a:pt x="9896" y="176265"/>
                    <a:pt x="19793" y="158671"/>
                    <a:pt x="4398" y="166735"/>
                  </a:cubicBezTo>
                  <a:cubicBezTo>
                    <a:pt x="2932" y="161604"/>
                    <a:pt x="1466" y="156472"/>
                    <a:pt x="0" y="151707"/>
                  </a:cubicBezTo>
                  <a:cubicBezTo>
                    <a:pt x="366" y="135946"/>
                    <a:pt x="5132" y="120918"/>
                    <a:pt x="4398" y="105523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504980CB-CE78-43D4-A0D0-44AFD847A187}"/>
                </a:ext>
              </a:extLst>
            </p:cNvPr>
            <p:cNvSpPr/>
            <p:nvPr/>
          </p:nvSpPr>
          <p:spPr>
            <a:xfrm>
              <a:off x="11947648" y="7290461"/>
              <a:ext cx="44946" cy="37804"/>
            </a:xfrm>
            <a:custGeom>
              <a:avLst/>
              <a:gdLst>
                <a:gd name="connsiteX0" fmla="*/ 0 w 44946"/>
                <a:gd name="connsiteY0" fmla="*/ 51 h 37804"/>
                <a:gd name="connsiteX1" fmla="*/ 33355 w 44946"/>
                <a:gd name="connsiteY1" fmla="*/ 11414 h 37804"/>
                <a:gd name="connsiteX2" fmla="*/ 44351 w 44946"/>
                <a:gd name="connsiteY2" fmla="*/ 33773 h 37804"/>
                <a:gd name="connsiteX3" fmla="*/ 33721 w 44946"/>
                <a:gd name="connsiteY3" fmla="*/ 37804 h 37804"/>
                <a:gd name="connsiteX4" fmla="*/ 0 w 44946"/>
                <a:gd name="connsiteY4" fmla="*/ 51 h 37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46" h="37804">
                  <a:moveTo>
                    <a:pt x="0" y="51"/>
                  </a:moveTo>
                  <a:cubicBezTo>
                    <a:pt x="12829" y="-682"/>
                    <a:pt x="22725" y="6649"/>
                    <a:pt x="33355" y="11414"/>
                  </a:cubicBezTo>
                  <a:cubicBezTo>
                    <a:pt x="36287" y="19111"/>
                    <a:pt x="47650" y="22777"/>
                    <a:pt x="44351" y="33773"/>
                  </a:cubicBezTo>
                  <a:cubicBezTo>
                    <a:pt x="40686" y="35239"/>
                    <a:pt x="37387" y="36338"/>
                    <a:pt x="33721" y="37804"/>
                  </a:cubicBezTo>
                  <a:cubicBezTo>
                    <a:pt x="25291" y="22777"/>
                    <a:pt x="13928" y="10314"/>
                    <a:pt x="0" y="51"/>
                  </a:cubicBezTo>
                  <a:close/>
                </a:path>
              </a:pathLst>
            </a:custGeom>
            <a:solidFill>
              <a:srgbClr val="DCCDC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1F6627A6-9149-41AA-9466-E140AE80C71E}"/>
                </a:ext>
              </a:extLst>
            </p:cNvPr>
            <p:cNvSpPr/>
            <p:nvPr/>
          </p:nvSpPr>
          <p:spPr>
            <a:xfrm>
              <a:off x="12062464" y="7294975"/>
              <a:ext cx="26010" cy="28623"/>
            </a:xfrm>
            <a:custGeom>
              <a:avLst/>
              <a:gdLst>
                <a:gd name="connsiteX0" fmla="*/ 12739 w 26010"/>
                <a:gd name="connsiteY0" fmla="*/ 2869 h 28623"/>
                <a:gd name="connsiteX1" fmla="*/ 24102 w 26010"/>
                <a:gd name="connsiteY1" fmla="*/ 2869 h 28623"/>
                <a:gd name="connsiteX2" fmla="*/ 20436 w 26010"/>
                <a:gd name="connsiteY2" fmla="*/ 21196 h 28623"/>
                <a:gd name="connsiteX3" fmla="*/ 1376 w 26010"/>
                <a:gd name="connsiteY3" fmla="*/ 26693 h 28623"/>
                <a:gd name="connsiteX4" fmla="*/ 10173 w 26010"/>
                <a:gd name="connsiteY4" fmla="*/ 7267 h 28623"/>
                <a:gd name="connsiteX5" fmla="*/ 12739 w 26010"/>
                <a:gd name="connsiteY5" fmla="*/ 2869 h 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10" h="28623">
                  <a:moveTo>
                    <a:pt x="12739" y="2869"/>
                  </a:moveTo>
                  <a:cubicBezTo>
                    <a:pt x="16405" y="1769"/>
                    <a:pt x="20070" y="-2996"/>
                    <a:pt x="24102" y="2869"/>
                  </a:cubicBezTo>
                  <a:cubicBezTo>
                    <a:pt x="29233" y="10566"/>
                    <a:pt x="22636" y="15331"/>
                    <a:pt x="20436" y="21196"/>
                  </a:cubicBezTo>
                  <a:cubicBezTo>
                    <a:pt x="13106" y="20829"/>
                    <a:pt x="6508" y="33291"/>
                    <a:pt x="1376" y="26693"/>
                  </a:cubicBezTo>
                  <a:cubicBezTo>
                    <a:pt x="-3755" y="20096"/>
                    <a:pt x="6875" y="13865"/>
                    <a:pt x="10173" y="7267"/>
                  </a:cubicBezTo>
                  <a:cubicBezTo>
                    <a:pt x="10540" y="5801"/>
                    <a:pt x="11639" y="4335"/>
                    <a:pt x="12739" y="2869"/>
                  </a:cubicBezTo>
                  <a:close/>
                </a:path>
              </a:pathLst>
            </a:custGeom>
            <a:solidFill>
              <a:srgbClr val="D1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D4118B3C-38FE-4E0E-AA36-F75099D91F60}"/>
                </a:ext>
              </a:extLst>
            </p:cNvPr>
            <p:cNvSpPr/>
            <p:nvPr/>
          </p:nvSpPr>
          <p:spPr>
            <a:xfrm>
              <a:off x="12048812" y="7293104"/>
              <a:ext cx="18693" cy="11973"/>
            </a:xfrm>
            <a:custGeom>
              <a:avLst/>
              <a:gdLst>
                <a:gd name="connsiteX0" fmla="*/ 0 w 18693"/>
                <a:gd name="connsiteY0" fmla="*/ 5106 h 11973"/>
                <a:gd name="connsiteX1" fmla="*/ 18693 w 18693"/>
                <a:gd name="connsiteY1" fmla="*/ 1074 h 11973"/>
                <a:gd name="connsiteX2" fmla="*/ 0 w 18693"/>
                <a:gd name="connsiteY2" fmla="*/ 5106 h 1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93" h="11973">
                  <a:moveTo>
                    <a:pt x="0" y="5106"/>
                  </a:moveTo>
                  <a:cubicBezTo>
                    <a:pt x="5498" y="-26"/>
                    <a:pt x="11729" y="-1125"/>
                    <a:pt x="18693" y="1074"/>
                  </a:cubicBezTo>
                  <a:cubicBezTo>
                    <a:pt x="14662" y="11703"/>
                    <a:pt x="9530" y="17202"/>
                    <a:pt x="0" y="5106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188AB953-7210-4F51-AAD8-0F8BD23A0769}"/>
                </a:ext>
              </a:extLst>
            </p:cNvPr>
            <p:cNvSpPr/>
            <p:nvPr/>
          </p:nvSpPr>
          <p:spPr>
            <a:xfrm>
              <a:off x="10539040" y="4608168"/>
              <a:ext cx="26453" cy="15996"/>
            </a:xfrm>
            <a:custGeom>
              <a:avLst/>
              <a:gdLst>
                <a:gd name="connsiteX0" fmla="*/ 26391 w 26453"/>
                <a:gd name="connsiteY0" fmla="*/ 15 h 15996"/>
                <a:gd name="connsiteX1" fmla="*/ 18693 w 26453"/>
                <a:gd name="connsiteY1" fmla="*/ 11011 h 15996"/>
                <a:gd name="connsiteX2" fmla="*/ 0 w 26453"/>
                <a:gd name="connsiteY2" fmla="*/ 12110 h 15996"/>
                <a:gd name="connsiteX3" fmla="*/ 26391 w 26453"/>
                <a:gd name="connsiteY3" fmla="*/ 15 h 1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53" h="15996">
                  <a:moveTo>
                    <a:pt x="26391" y="15"/>
                  </a:moveTo>
                  <a:cubicBezTo>
                    <a:pt x="27124" y="5879"/>
                    <a:pt x="21259" y="7345"/>
                    <a:pt x="18693" y="11011"/>
                  </a:cubicBezTo>
                  <a:cubicBezTo>
                    <a:pt x="12462" y="8812"/>
                    <a:pt x="6598" y="22373"/>
                    <a:pt x="0" y="12110"/>
                  </a:cubicBezTo>
                  <a:cubicBezTo>
                    <a:pt x="8064" y="6246"/>
                    <a:pt x="15395" y="-352"/>
                    <a:pt x="26391" y="15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B792F46-B19D-4EC8-BE99-B8AC17475CB4}"/>
                </a:ext>
              </a:extLst>
            </p:cNvPr>
            <p:cNvSpPr/>
            <p:nvPr/>
          </p:nvSpPr>
          <p:spPr>
            <a:xfrm>
              <a:off x="12417183" y="6778256"/>
              <a:ext cx="40685" cy="54083"/>
            </a:xfrm>
            <a:custGeom>
              <a:avLst/>
              <a:gdLst>
                <a:gd name="connsiteX0" fmla="*/ 0 w 40685"/>
                <a:gd name="connsiteY0" fmla="*/ 54084 h 54083"/>
                <a:gd name="connsiteX1" fmla="*/ 30056 w 40685"/>
                <a:gd name="connsiteY1" fmla="*/ 1302 h 54083"/>
                <a:gd name="connsiteX2" fmla="*/ 38853 w 40685"/>
                <a:gd name="connsiteY2" fmla="*/ 202 h 54083"/>
                <a:gd name="connsiteX3" fmla="*/ 39220 w 40685"/>
                <a:gd name="connsiteY3" fmla="*/ 6434 h 54083"/>
                <a:gd name="connsiteX4" fmla="*/ 9163 w 40685"/>
                <a:gd name="connsiteY4" fmla="*/ 48219 h 54083"/>
                <a:gd name="connsiteX5" fmla="*/ 0 w 40685"/>
                <a:gd name="connsiteY5" fmla="*/ 54084 h 5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85" h="54083">
                  <a:moveTo>
                    <a:pt x="0" y="54084"/>
                  </a:moveTo>
                  <a:cubicBezTo>
                    <a:pt x="4399" y="33191"/>
                    <a:pt x="5865" y="10832"/>
                    <a:pt x="30056" y="1302"/>
                  </a:cubicBezTo>
                  <a:cubicBezTo>
                    <a:pt x="32989" y="936"/>
                    <a:pt x="36287" y="-531"/>
                    <a:pt x="38853" y="202"/>
                  </a:cubicBezTo>
                  <a:cubicBezTo>
                    <a:pt x="41419" y="936"/>
                    <a:pt x="41052" y="5701"/>
                    <a:pt x="39220" y="6434"/>
                  </a:cubicBezTo>
                  <a:cubicBezTo>
                    <a:pt x="16861" y="11932"/>
                    <a:pt x="19427" y="34657"/>
                    <a:pt x="9163" y="48219"/>
                  </a:cubicBezTo>
                  <a:cubicBezTo>
                    <a:pt x="7331" y="50785"/>
                    <a:pt x="3299" y="52251"/>
                    <a:pt x="0" y="54084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0C41F95-02CA-4B5F-9C7C-CA5F0E56258A}"/>
                </a:ext>
              </a:extLst>
            </p:cNvPr>
            <p:cNvSpPr/>
            <p:nvPr/>
          </p:nvSpPr>
          <p:spPr>
            <a:xfrm>
              <a:off x="10437301" y="7013390"/>
              <a:ext cx="88176" cy="108148"/>
            </a:xfrm>
            <a:custGeom>
              <a:avLst/>
              <a:gdLst>
                <a:gd name="connsiteX0" fmla="*/ 53355 w 88176"/>
                <a:gd name="connsiteY0" fmla="*/ 104483 h 108148"/>
                <a:gd name="connsiteX1" fmla="*/ 62519 w 88176"/>
                <a:gd name="connsiteY1" fmla="*/ 89821 h 108148"/>
                <a:gd name="connsiteX2" fmla="*/ 61053 w 88176"/>
                <a:gd name="connsiteY2" fmla="*/ 77726 h 108148"/>
                <a:gd name="connsiteX3" fmla="*/ 26598 w 88176"/>
                <a:gd name="connsiteY3" fmla="*/ 55733 h 108148"/>
                <a:gd name="connsiteX4" fmla="*/ 16701 w 88176"/>
                <a:gd name="connsiteY4" fmla="*/ 53900 h 108148"/>
                <a:gd name="connsiteX5" fmla="*/ 207 w 88176"/>
                <a:gd name="connsiteY5" fmla="*/ 14681 h 108148"/>
                <a:gd name="connsiteX6" fmla="*/ 5339 w 88176"/>
                <a:gd name="connsiteY6" fmla="*/ 1485 h 108148"/>
                <a:gd name="connsiteX7" fmla="*/ 19267 w 88176"/>
                <a:gd name="connsiteY7" fmla="*/ 3318 h 108148"/>
                <a:gd name="connsiteX8" fmla="*/ 36861 w 88176"/>
                <a:gd name="connsiteY8" fmla="*/ 17247 h 108148"/>
                <a:gd name="connsiteX9" fmla="*/ 77180 w 88176"/>
                <a:gd name="connsiteY9" fmla="*/ 60865 h 108148"/>
                <a:gd name="connsiteX10" fmla="*/ 88176 w 88176"/>
                <a:gd name="connsiteY10" fmla="*/ 97518 h 108148"/>
                <a:gd name="connsiteX11" fmla="*/ 56654 w 88176"/>
                <a:gd name="connsiteY11" fmla="*/ 108148 h 108148"/>
                <a:gd name="connsiteX12" fmla="*/ 53355 w 88176"/>
                <a:gd name="connsiteY12" fmla="*/ 104483 h 1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76" h="108148">
                  <a:moveTo>
                    <a:pt x="53355" y="104483"/>
                  </a:moveTo>
                  <a:cubicBezTo>
                    <a:pt x="59953" y="102284"/>
                    <a:pt x="54088" y="92387"/>
                    <a:pt x="62519" y="89821"/>
                  </a:cubicBezTo>
                  <a:cubicBezTo>
                    <a:pt x="66917" y="88722"/>
                    <a:pt x="64718" y="77359"/>
                    <a:pt x="61053" y="77726"/>
                  </a:cubicBezTo>
                  <a:cubicBezTo>
                    <a:pt x="42726" y="79925"/>
                    <a:pt x="36494" y="65630"/>
                    <a:pt x="26598" y="55733"/>
                  </a:cubicBezTo>
                  <a:cubicBezTo>
                    <a:pt x="22566" y="58299"/>
                    <a:pt x="19267" y="57199"/>
                    <a:pt x="16701" y="53900"/>
                  </a:cubicBezTo>
                  <a:cubicBezTo>
                    <a:pt x="7538" y="42538"/>
                    <a:pt x="2040" y="29342"/>
                    <a:pt x="207" y="14681"/>
                  </a:cubicBezTo>
                  <a:cubicBezTo>
                    <a:pt x="-526" y="9549"/>
                    <a:pt x="574" y="4418"/>
                    <a:pt x="5339" y="1485"/>
                  </a:cubicBezTo>
                  <a:cubicBezTo>
                    <a:pt x="10470" y="-1447"/>
                    <a:pt x="14869" y="386"/>
                    <a:pt x="19267" y="3318"/>
                  </a:cubicBezTo>
                  <a:cubicBezTo>
                    <a:pt x="25498" y="7350"/>
                    <a:pt x="30263" y="13581"/>
                    <a:pt x="36861" y="17247"/>
                  </a:cubicBezTo>
                  <a:cubicBezTo>
                    <a:pt x="54455" y="27876"/>
                    <a:pt x="66551" y="43637"/>
                    <a:pt x="77180" y="60865"/>
                  </a:cubicBezTo>
                  <a:cubicBezTo>
                    <a:pt x="77180" y="74060"/>
                    <a:pt x="87810" y="84323"/>
                    <a:pt x="88176" y="97518"/>
                  </a:cubicBezTo>
                  <a:cubicBezTo>
                    <a:pt x="81212" y="111813"/>
                    <a:pt x="67650" y="105949"/>
                    <a:pt x="56654" y="108148"/>
                  </a:cubicBezTo>
                  <a:cubicBezTo>
                    <a:pt x="55554" y="106682"/>
                    <a:pt x="54455" y="105582"/>
                    <a:pt x="53355" y="104483"/>
                  </a:cubicBezTo>
                  <a:close/>
                </a:path>
              </a:pathLst>
            </a:custGeom>
            <a:solidFill>
              <a:srgbClr val="A77A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E5FB636E-2107-433F-841D-276B7B56C9AD}"/>
                </a:ext>
              </a:extLst>
            </p:cNvPr>
            <p:cNvSpPr/>
            <p:nvPr/>
          </p:nvSpPr>
          <p:spPr>
            <a:xfrm>
              <a:off x="10493761" y="7110542"/>
              <a:ext cx="39533" cy="56446"/>
            </a:xfrm>
            <a:custGeom>
              <a:avLst/>
              <a:gdLst>
                <a:gd name="connsiteX0" fmla="*/ 561 w 39533"/>
                <a:gd name="connsiteY0" fmla="*/ 10996 h 56446"/>
                <a:gd name="connsiteX1" fmla="*/ 30617 w 39533"/>
                <a:gd name="connsiteY1" fmla="*/ 0 h 56446"/>
                <a:gd name="connsiteX2" fmla="*/ 32816 w 39533"/>
                <a:gd name="connsiteY2" fmla="*/ 13928 h 56446"/>
                <a:gd name="connsiteX3" fmla="*/ 18154 w 39533"/>
                <a:gd name="connsiteY3" fmla="*/ 21259 h 56446"/>
                <a:gd name="connsiteX4" fmla="*/ 32816 w 39533"/>
                <a:gd name="connsiteY4" fmla="*/ 55347 h 56446"/>
                <a:gd name="connsiteX5" fmla="*/ 30617 w 39533"/>
                <a:gd name="connsiteY5" fmla="*/ 56447 h 56446"/>
                <a:gd name="connsiteX6" fmla="*/ 2760 w 39533"/>
                <a:gd name="connsiteY6" fmla="*/ 24191 h 56446"/>
                <a:gd name="connsiteX7" fmla="*/ 561 w 39533"/>
                <a:gd name="connsiteY7" fmla="*/ 10996 h 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33" h="56446">
                  <a:moveTo>
                    <a:pt x="561" y="10996"/>
                  </a:moveTo>
                  <a:cubicBezTo>
                    <a:pt x="7891" y="366"/>
                    <a:pt x="23286" y="10996"/>
                    <a:pt x="30617" y="0"/>
                  </a:cubicBezTo>
                  <a:cubicBezTo>
                    <a:pt x="37948" y="6964"/>
                    <a:pt x="38314" y="8430"/>
                    <a:pt x="32816" y="13928"/>
                  </a:cubicBezTo>
                  <a:cubicBezTo>
                    <a:pt x="28784" y="17960"/>
                    <a:pt x="22919" y="18327"/>
                    <a:pt x="18154" y="21259"/>
                  </a:cubicBezTo>
                  <a:cubicBezTo>
                    <a:pt x="43446" y="38120"/>
                    <a:pt x="43446" y="38120"/>
                    <a:pt x="32816" y="55347"/>
                  </a:cubicBezTo>
                  <a:cubicBezTo>
                    <a:pt x="32083" y="55714"/>
                    <a:pt x="31350" y="56080"/>
                    <a:pt x="30617" y="56447"/>
                  </a:cubicBezTo>
                  <a:cubicBezTo>
                    <a:pt x="25119" y="42518"/>
                    <a:pt x="11557" y="35188"/>
                    <a:pt x="2760" y="24191"/>
                  </a:cubicBezTo>
                  <a:cubicBezTo>
                    <a:pt x="-2005" y="18693"/>
                    <a:pt x="927" y="15028"/>
                    <a:pt x="561" y="10996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CEE04183-EF12-496A-B0BF-6A978AECB141}"/>
                </a:ext>
              </a:extLst>
            </p:cNvPr>
            <p:cNvSpPr/>
            <p:nvPr/>
          </p:nvSpPr>
          <p:spPr>
            <a:xfrm>
              <a:off x="10524011" y="7146096"/>
              <a:ext cx="64510" cy="70925"/>
            </a:xfrm>
            <a:custGeom>
              <a:avLst/>
              <a:gdLst>
                <a:gd name="connsiteX0" fmla="*/ 64511 w 64510"/>
                <a:gd name="connsiteY0" fmla="*/ 68909 h 70925"/>
                <a:gd name="connsiteX1" fmla="*/ 52415 w 64510"/>
                <a:gd name="connsiteY1" fmla="*/ 69642 h 70925"/>
                <a:gd name="connsiteX2" fmla="*/ 24925 w 64510"/>
                <a:gd name="connsiteY2" fmla="*/ 46550 h 70925"/>
                <a:gd name="connsiteX3" fmla="*/ 0 w 64510"/>
                <a:gd name="connsiteY3" fmla="*/ 20526 h 70925"/>
                <a:gd name="connsiteX4" fmla="*/ 1100 w 64510"/>
                <a:gd name="connsiteY4" fmla="*/ 19427 h 70925"/>
                <a:gd name="connsiteX5" fmla="*/ 13195 w 64510"/>
                <a:gd name="connsiteY5" fmla="*/ 0 h 70925"/>
                <a:gd name="connsiteX6" fmla="*/ 27490 w 64510"/>
                <a:gd name="connsiteY6" fmla="*/ 26757 h 70925"/>
                <a:gd name="connsiteX7" fmla="*/ 47283 w 64510"/>
                <a:gd name="connsiteY7" fmla="*/ 48749 h 70925"/>
                <a:gd name="connsiteX8" fmla="*/ 64511 w 64510"/>
                <a:gd name="connsiteY8" fmla="*/ 68909 h 7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10" h="70925">
                  <a:moveTo>
                    <a:pt x="64511" y="68909"/>
                  </a:moveTo>
                  <a:cubicBezTo>
                    <a:pt x="60479" y="71842"/>
                    <a:pt x="56447" y="71108"/>
                    <a:pt x="52415" y="69642"/>
                  </a:cubicBezTo>
                  <a:cubicBezTo>
                    <a:pt x="40686" y="65244"/>
                    <a:pt x="32622" y="56080"/>
                    <a:pt x="24925" y="46550"/>
                  </a:cubicBezTo>
                  <a:cubicBezTo>
                    <a:pt x="17227" y="37020"/>
                    <a:pt x="9530" y="28223"/>
                    <a:pt x="0" y="20526"/>
                  </a:cubicBezTo>
                  <a:lnTo>
                    <a:pt x="1100" y="19427"/>
                  </a:lnTo>
                  <a:cubicBezTo>
                    <a:pt x="6964" y="14661"/>
                    <a:pt x="7331" y="6231"/>
                    <a:pt x="13195" y="0"/>
                  </a:cubicBezTo>
                  <a:cubicBezTo>
                    <a:pt x="22725" y="6964"/>
                    <a:pt x="20160" y="19427"/>
                    <a:pt x="27490" y="26757"/>
                  </a:cubicBezTo>
                  <a:cubicBezTo>
                    <a:pt x="34455" y="33721"/>
                    <a:pt x="42885" y="39953"/>
                    <a:pt x="47283" y="48749"/>
                  </a:cubicBezTo>
                  <a:cubicBezTo>
                    <a:pt x="51315" y="57547"/>
                    <a:pt x="64144" y="57547"/>
                    <a:pt x="64511" y="68909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EE3ACD61-AD16-4F63-BAA1-AD48F7746E45}"/>
                </a:ext>
              </a:extLst>
            </p:cNvPr>
            <p:cNvSpPr/>
            <p:nvPr/>
          </p:nvSpPr>
          <p:spPr>
            <a:xfrm>
              <a:off x="10396682" y="6945233"/>
              <a:ext cx="78580" cy="148090"/>
            </a:xfrm>
            <a:custGeom>
              <a:avLst/>
              <a:gdLst>
                <a:gd name="connsiteX0" fmla="*/ 78580 w 78580"/>
                <a:gd name="connsiteY0" fmla="*/ 89436 h 148090"/>
                <a:gd name="connsiteX1" fmla="*/ 58420 w 78580"/>
                <a:gd name="connsiteY1" fmla="*/ 74407 h 148090"/>
                <a:gd name="connsiteX2" fmla="*/ 48524 w 78580"/>
                <a:gd name="connsiteY2" fmla="*/ 71475 h 148090"/>
                <a:gd name="connsiteX3" fmla="*/ 45225 w 78580"/>
                <a:gd name="connsiteY3" fmla="*/ 79539 h 148090"/>
                <a:gd name="connsiteX4" fmla="*/ 67584 w 78580"/>
                <a:gd name="connsiteY4" fmla="*/ 123890 h 148090"/>
                <a:gd name="connsiteX5" fmla="*/ 76747 w 78580"/>
                <a:gd name="connsiteY5" fmla="*/ 148082 h 148090"/>
                <a:gd name="connsiteX6" fmla="*/ 7472 w 78580"/>
                <a:gd name="connsiteY6" fmla="*/ 52415 h 148090"/>
                <a:gd name="connsiteX7" fmla="*/ 4539 w 78580"/>
                <a:gd name="connsiteY7" fmla="*/ 23092 h 148090"/>
                <a:gd name="connsiteX8" fmla="*/ 874 w 78580"/>
                <a:gd name="connsiteY8" fmla="*/ 0 h 148090"/>
                <a:gd name="connsiteX9" fmla="*/ 48890 w 78580"/>
                <a:gd name="connsiteY9" fmla="*/ 52415 h 148090"/>
                <a:gd name="connsiteX10" fmla="*/ 78580 w 78580"/>
                <a:gd name="connsiteY10" fmla="*/ 89436 h 14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80" h="148090">
                  <a:moveTo>
                    <a:pt x="78580" y="89436"/>
                  </a:moveTo>
                  <a:cubicBezTo>
                    <a:pt x="68684" y="88702"/>
                    <a:pt x="64652" y="79905"/>
                    <a:pt x="58420" y="74407"/>
                  </a:cubicBezTo>
                  <a:cubicBezTo>
                    <a:pt x="55488" y="71842"/>
                    <a:pt x="52556" y="70009"/>
                    <a:pt x="48524" y="71475"/>
                  </a:cubicBezTo>
                  <a:cubicBezTo>
                    <a:pt x="44859" y="72941"/>
                    <a:pt x="44859" y="76606"/>
                    <a:pt x="45225" y="79539"/>
                  </a:cubicBezTo>
                  <a:cubicBezTo>
                    <a:pt x="49257" y="96033"/>
                    <a:pt x="50723" y="113994"/>
                    <a:pt x="67584" y="123890"/>
                  </a:cubicBezTo>
                  <a:cubicBezTo>
                    <a:pt x="67950" y="132687"/>
                    <a:pt x="68684" y="141484"/>
                    <a:pt x="76747" y="148082"/>
                  </a:cubicBezTo>
                  <a:cubicBezTo>
                    <a:pt x="58420" y="148815"/>
                    <a:pt x="26532" y="104097"/>
                    <a:pt x="7472" y="52415"/>
                  </a:cubicBezTo>
                  <a:cubicBezTo>
                    <a:pt x="14802" y="41785"/>
                    <a:pt x="11137" y="30789"/>
                    <a:pt x="4539" y="23092"/>
                  </a:cubicBezTo>
                  <a:cubicBezTo>
                    <a:pt x="-1325" y="15761"/>
                    <a:pt x="-226" y="10263"/>
                    <a:pt x="874" y="0"/>
                  </a:cubicBezTo>
                  <a:cubicBezTo>
                    <a:pt x="18468" y="18327"/>
                    <a:pt x="27631" y="41419"/>
                    <a:pt x="48890" y="52415"/>
                  </a:cubicBezTo>
                  <a:cubicBezTo>
                    <a:pt x="63185" y="61212"/>
                    <a:pt x="75648" y="71475"/>
                    <a:pt x="78580" y="89436"/>
                  </a:cubicBezTo>
                  <a:close/>
                </a:path>
              </a:pathLst>
            </a:custGeom>
            <a:solidFill>
              <a:srgbClr val="E3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9D6B9323-0C3F-4DA0-B0F2-B851991ACED0}"/>
                </a:ext>
              </a:extLst>
            </p:cNvPr>
            <p:cNvSpPr/>
            <p:nvPr/>
          </p:nvSpPr>
          <p:spPr>
            <a:xfrm>
              <a:off x="11792865" y="4431511"/>
              <a:ext cx="305063" cy="235887"/>
            </a:xfrm>
            <a:custGeom>
              <a:avLst/>
              <a:gdLst>
                <a:gd name="connsiteX0" fmla="*/ 305064 w 305063"/>
                <a:gd name="connsiteY0" fmla="*/ 229453 h 235887"/>
                <a:gd name="connsiteX1" fmla="*/ 237254 w 305063"/>
                <a:gd name="connsiteY1" fmla="*/ 217724 h 235887"/>
                <a:gd name="connsiteX2" fmla="*/ 216361 w 305063"/>
                <a:gd name="connsiteY2" fmla="*/ 189134 h 235887"/>
                <a:gd name="connsiteX3" fmla="*/ 199501 w 305063"/>
                <a:gd name="connsiteY3" fmla="*/ 207461 h 235887"/>
                <a:gd name="connsiteX4" fmla="*/ 178975 w 305063"/>
                <a:gd name="connsiteY4" fmla="*/ 198297 h 235887"/>
                <a:gd name="connsiteX5" fmla="*/ 173110 w 305063"/>
                <a:gd name="connsiteY5" fmla="*/ 193166 h 235887"/>
                <a:gd name="connsiteX6" fmla="*/ 141221 w 305063"/>
                <a:gd name="connsiteY6" fmla="*/ 197931 h 235887"/>
                <a:gd name="connsiteX7" fmla="*/ 149285 w 305063"/>
                <a:gd name="connsiteY7" fmla="*/ 216624 h 235887"/>
                <a:gd name="connsiteX8" fmla="*/ 128759 w 305063"/>
                <a:gd name="connsiteY8" fmla="*/ 233119 h 235887"/>
                <a:gd name="connsiteX9" fmla="*/ 112997 w 305063"/>
                <a:gd name="connsiteY9" fmla="*/ 230553 h 235887"/>
                <a:gd name="connsiteX10" fmla="*/ 91738 w 305063"/>
                <a:gd name="connsiteY10" fmla="*/ 216624 h 235887"/>
                <a:gd name="connsiteX11" fmla="*/ 87340 w 305063"/>
                <a:gd name="connsiteY11" fmla="*/ 210760 h 235887"/>
                <a:gd name="connsiteX12" fmla="*/ 73411 w 305063"/>
                <a:gd name="connsiteY12" fmla="*/ 210393 h 235887"/>
                <a:gd name="connsiteX13" fmla="*/ 44455 w 305063"/>
                <a:gd name="connsiteY13" fmla="*/ 196465 h 235887"/>
                <a:gd name="connsiteX14" fmla="*/ 17697 w 305063"/>
                <a:gd name="connsiteY14" fmla="*/ 188401 h 235887"/>
                <a:gd name="connsiteX15" fmla="*/ 4869 w 305063"/>
                <a:gd name="connsiteY15" fmla="*/ 182170 h 235887"/>
                <a:gd name="connsiteX16" fmla="*/ 104 w 305063"/>
                <a:gd name="connsiteY16" fmla="*/ 168608 h 235887"/>
                <a:gd name="connsiteX17" fmla="*/ 3769 w 305063"/>
                <a:gd name="connsiteY17" fmla="*/ 165309 h 235887"/>
                <a:gd name="connsiteX18" fmla="*/ 25028 w 305063"/>
                <a:gd name="connsiteY18" fmla="*/ 144050 h 235887"/>
                <a:gd name="connsiteX19" fmla="*/ 34925 w 305063"/>
                <a:gd name="connsiteY19" fmla="*/ 135986 h 235887"/>
                <a:gd name="connsiteX20" fmla="*/ 90272 w 305063"/>
                <a:gd name="connsiteY20" fmla="*/ 156879 h 235887"/>
                <a:gd name="connsiteX21" fmla="*/ 98336 w 305063"/>
                <a:gd name="connsiteY21" fmla="*/ 161277 h 235887"/>
                <a:gd name="connsiteX22" fmla="*/ 134990 w 305063"/>
                <a:gd name="connsiteY22" fmla="*/ 175939 h 235887"/>
                <a:gd name="connsiteX23" fmla="*/ 141221 w 305063"/>
                <a:gd name="connsiteY23" fmla="*/ 174106 h 235887"/>
                <a:gd name="connsiteX24" fmla="*/ 182273 w 305063"/>
                <a:gd name="connsiteY24" fmla="*/ 164576 h 235887"/>
                <a:gd name="connsiteX25" fmla="*/ 216728 w 305063"/>
                <a:gd name="connsiteY25" fmla="*/ 173739 h 235887"/>
                <a:gd name="connsiteX26" fmla="*/ 216361 w 305063"/>
                <a:gd name="connsiteY26" fmla="*/ 136719 h 235887"/>
                <a:gd name="connsiteX27" fmla="*/ 239453 w 305063"/>
                <a:gd name="connsiteY27" fmla="*/ 129755 h 235887"/>
                <a:gd name="connsiteX28" fmla="*/ 159181 w 305063"/>
                <a:gd name="connsiteY28" fmla="*/ 69276 h 235887"/>
                <a:gd name="connsiteX29" fmla="*/ 144153 w 305063"/>
                <a:gd name="connsiteY29" fmla="*/ 67810 h 235887"/>
                <a:gd name="connsiteX30" fmla="*/ 119595 w 305063"/>
                <a:gd name="connsiteY30" fmla="*/ 68176 h 235887"/>
                <a:gd name="connsiteX31" fmla="*/ 111165 w 305063"/>
                <a:gd name="connsiteY31" fmla="*/ 31522 h 235887"/>
                <a:gd name="connsiteX32" fmla="*/ 124727 w 305063"/>
                <a:gd name="connsiteY32" fmla="*/ 3665 h 235887"/>
                <a:gd name="connsiteX33" fmla="*/ 128392 w 305063"/>
                <a:gd name="connsiteY33" fmla="*/ 0 h 235887"/>
                <a:gd name="connsiteX34" fmla="*/ 165412 w 305063"/>
                <a:gd name="connsiteY34" fmla="*/ 30789 h 235887"/>
                <a:gd name="connsiteX35" fmla="*/ 227358 w 305063"/>
                <a:gd name="connsiteY35" fmla="*/ 93834 h 235887"/>
                <a:gd name="connsiteX36" fmla="*/ 262179 w 305063"/>
                <a:gd name="connsiteY36" fmla="*/ 130121 h 235887"/>
                <a:gd name="connsiteX37" fmla="*/ 267677 w 305063"/>
                <a:gd name="connsiteY37" fmla="*/ 146982 h 235887"/>
                <a:gd name="connsiteX38" fmla="*/ 248250 w 305063"/>
                <a:gd name="connsiteY38" fmla="*/ 160910 h 235887"/>
                <a:gd name="connsiteX39" fmla="*/ 274275 w 305063"/>
                <a:gd name="connsiteY39" fmla="*/ 180704 h 235887"/>
                <a:gd name="connsiteX40" fmla="*/ 285271 w 305063"/>
                <a:gd name="connsiteY40" fmla="*/ 179970 h 235887"/>
                <a:gd name="connsiteX41" fmla="*/ 289303 w 305063"/>
                <a:gd name="connsiteY41" fmla="*/ 185835 h 235887"/>
                <a:gd name="connsiteX42" fmla="*/ 305064 w 305063"/>
                <a:gd name="connsiteY42" fmla="*/ 229453 h 2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5063" h="235887">
                  <a:moveTo>
                    <a:pt x="305064" y="229453"/>
                  </a:moveTo>
                  <a:cubicBezTo>
                    <a:pt x="282338" y="225421"/>
                    <a:pt x="259980" y="221756"/>
                    <a:pt x="237254" y="217724"/>
                  </a:cubicBezTo>
                  <a:cubicBezTo>
                    <a:pt x="229557" y="209294"/>
                    <a:pt x="215628" y="204529"/>
                    <a:pt x="216361" y="189134"/>
                  </a:cubicBezTo>
                  <a:cubicBezTo>
                    <a:pt x="202799" y="186568"/>
                    <a:pt x="204999" y="200863"/>
                    <a:pt x="199501" y="207461"/>
                  </a:cubicBezTo>
                  <a:cubicBezTo>
                    <a:pt x="190337" y="209294"/>
                    <a:pt x="180807" y="213325"/>
                    <a:pt x="178975" y="198297"/>
                  </a:cubicBezTo>
                  <a:cubicBezTo>
                    <a:pt x="178608" y="194632"/>
                    <a:pt x="175309" y="191333"/>
                    <a:pt x="173110" y="193166"/>
                  </a:cubicBezTo>
                  <a:cubicBezTo>
                    <a:pt x="163580" y="200497"/>
                    <a:pt x="152217" y="192066"/>
                    <a:pt x="141221" y="197931"/>
                  </a:cubicBezTo>
                  <a:cubicBezTo>
                    <a:pt x="144520" y="203795"/>
                    <a:pt x="154416" y="207094"/>
                    <a:pt x="149285" y="216624"/>
                  </a:cubicBezTo>
                  <a:cubicBezTo>
                    <a:pt x="144520" y="225421"/>
                    <a:pt x="138289" y="230919"/>
                    <a:pt x="128759" y="233119"/>
                  </a:cubicBezTo>
                  <a:cubicBezTo>
                    <a:pt x="122528" y="238617"/>
                    <a:pt x="117396" y="234951"/>
                    <a:pt x="112997" y="230553"/>
                  </a:cubicBezTo>
                  <a:cubicBezTo>
                    <a:pt x="107133" y="223955"/>
                    <a:pt x="99069" y="220656"/>
                    <a:pt x="91738" y="216624"/>
                  </a:cubicBezTo>
                  <a:cubicBezTo>
                    <a:pt x="89906" y="215158"/>
                    <a:pt x="88439" y="212959"/>
                    <a:pt x="87340" y="210760"/>
                  </a:cubicBezTo>
                  <a:cubicBezTo>
                    <a:pt x="82941" y="198297"/>
                    <a:pt x="78176" y="199764"/>
                    <a:pt x="73411" y="210393"/>
                  </a:cubicBezTo>
                  <a:cubicBezTo>
                    <a:pt x="60949" y="211493"/>
                    <a:pt x="57284" y="194632"/>
                    <a:pt x="44455" y="196465"/>
                  </a:cubicBezTo>
                  <a:cubicBezTo>
                    <a:pt x="36391" y="190967"/>
                    <a:pt x="30893" y="179970"/>
                    <a:pt x="17697" y="188401"/>
                  </a:cubicBezTo>
                  <a:cubicBezTo>
                    <a:pt x="14032" y="190600"/>
                    <a:pt x="8534" y="185835"/>
                    <a:pt x="4869" y="182170"/>
                  </a:cubicBezTo>
                  <a:cubicBezTo>
                    <a:pt x="7068" y="176305"/>
                    <a:pt x="-996" y="174106"/>
                    <a:pt x="104" y="168608"/>
                  </a:cubicBezTo>
                  <a:cubicBezTo>
                    <a:pt x="1203" y="167142"/>
                    <a:pt x="2303" y="166042"/>
                    <a:pt x="3769" y="165309"/>
                  </a:cubicBezTo>
                  <a:cubicBezTo>
                    <a:pt x="15498" y="162743"/>
                    <a:pt x="26494" y="160177"/>
                    <a:pt x="25028" y="144050"/>
                  </a:cubicBezTo>
                  <a:cubicBezTo>
                    <a:pt x="24295" y="138185"/>
                    <a:pt x="29427" y="135986"/>
                    <a:pt x="34925" y="135986"/>
                  </a:cubicBezTo>
                  <a:cubicBezTo>
                    <a:pt x="52152" y="146249"/>
                    <a:pt x="72678" y="146982"/>
                    <a:pt x="90272" y="156879"/>
                  </a:cubicBezTo>
                  <a:cubicBezTo>
                    <a:pt x="92838" y="158345"/>
                    <a:pt x="97603" y="158345"/>
                    <a:pt x="98336" y="161277"/>
                  </a:cubicBezTo>
                  <a:cubicBezTo>
                    <a:pt x="104934" y="180704"/>
                    <a:pt x="123261" y="170440"/>
                    <a:pt x="134990" y="175939"/>
                  </a:cubicBezTo>
                  <a:cubicBezTo>
                    <a:pt x="137556" y="177038"/>
                    <a:pt x="139755" y="176672"/>
                    <a:pt x="141221" y="174106"/>
                  </a:cubicBezTo>
                  <a:cubicBezTo>
                    <a:pt x="151117" y="155412"/>
                    <a:pt x="166879" y="161277"/>
                    <a:pt x="182273" y="164576"/>
                  </a:cubicBezTo>
                  <a:cubicBezTo>
                    <a:pt x="191803" y="166409"/>
                    <a:pt x="200600" y="171540"/>
                    <a:pt x="216728" y="173739"/>
                  </a:cubicBezTo>
                  <a:cubicBezTo>
                    <a:pt x="198035" y="157978"/>
                    <a:pt x="204632" y="146982"/>
                    <a:pt x="216361" y="136719"/>
                  </a:cubicBezTo>
                  <a:cubicBezTo>
                    <a:pt x="221493" y="131954"/>
                    <a:pt x="228091" y="131221"/>
                    <a:pt x="239453" y="129755"/>
                  </a:cubicBezTo>
                  <a:cubicBezTo>
                    <a:pt x="206098" y="113260"/>
                    <a:pt x="183739" y="89802"/>
                    <a:pt x="159181" y="69276"/>
                  </a:cubicBezTo>
                  <a:cubicBezTo>
                    <a:pt x="154416" y="65244"/>
                    <a:pt x="149285" y="63778"/>
                    <a:pt x="144153" y="67810"/>
                  </a:cubicBezTo>
                  <a:cubicBezTo>
                    <a:pt x="136089" y="74041"/>
                    <a:pt x="127293" y="77706"/>
                    <a:pt x="119595" y="68176"/>
                  </a:cubicBezTo>
                  <a:cubicBezTo>
                    <a:pt x="111165" y="57547"/>
                    <a:pt x="102734" y="46184"/>
                    <a:pt x="111165" y="31522"/>
                  </a:cubicBezTo>
                  <a:cubicBezTo>
                    <a:pt x="127659" y="27857"/>
                    <a:pt x="127293" y="16128"/>
                    <a:pt x="124727" y="3665"/>
                  </a:cubicBezTo>
                  <a:cubicBezTo>
                    <a:pt x="125826" y="2566"/>
                    <a:pt x="127293" y="1100"/>
                    <a:pt x="128392" y="0"/>
                  </a:cubicBezTo>
                  <a:cubicBezTo>
                    <a:pt x="146719" y="2932"/>
                    <a:pt x="156982" y="17960"/>
                    <a:pt x="165412" y="30789"/>
                  </a:cubicBezTo>
                  <a:cubicBezTo>
                    <a:pt x="182273" y="56080"/>
                    <a:pt x="206098" y="73674"/>
                    <a:pt x="227358" y="93834"/>
                  </a:cubicBezTo>
                  <a:cubicBezTo>
                    <a:pt x="239453" y="105563"/>
                    <a:pt x="250816" y="118025"/>
                    <a:pt x="262179" y="130121"/>
                  </a:cubicBezTo>
                  <a:cubicBezTo>
                    <a:pt x="266577" y="134520"/>
                    <a:pt x="270243" y="140018"/>
                    <a:pt x="267677" y="146982"/>
                  </a:cubicBezTo>
                  <a:cubicBezTo>
                    <a:pt x="261446" y="152480"/>
                    <a:pt x="244951" y="146615"/>
                    <a:pt x="248250" y="160910"/>
                  </a:cubicBezTo>
                  <a:cubicBezTo>
                    <a:pt x="250816" y="171907"/>
                    <a:pt x="261812" y="179604"/>
                    <a:pt x="274275" y="180704"/>
                  </a:cubicBezTo>
                  <a:cubicBezTo>
                    <a:pt x="277940" y="181070"/>
                    <a:pt x="281239" y="178504"/>
                    <a:pt x="285271" y="179970"/>
                  </a:cubicBezTo>
                  <a:cubicBezTo>
                    <a:pt x="287470" y="181437"/>
                    <a:pt x="289303" y="183636"/>
                    <a:pt x="289303" y="185835"/>
                  </a:cubicBezTo>
                  <a:cubicBezTo>
                    <a:pt x="288936" y="202329"/>
                    <a:pt x="295900" y="216258"/>
                    <a:pt x="305064" y="229453"/>
                  </a:cubicBezTo>
                  <a:close/>
                </a:path>
              </a:pathLst>
            </a:custGeom>
            <a:solidFill>
              <a:srgbClr val="9B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FC56CA6-6F89-449A-A03E-6C2F631B81E5}"/>
                </a:ext>
              </a:extLst>
            </p:cNvPr>
            <p:cNvSpPr/>
            <p:nvPr/>
          </p:nvSpPr>
          <p:spPr>
            <a:xfrm>
              <a:off x="11796688" y="4347610"/>
              <a:ext cx="238929" cy="240809"/>
            </a:xfrm>
            <a:custGeom>
              <a:avLst/>
              <a:gdLst>
                <a:gd name="connsiteX0" fmla="*/ 109174 w 238929"/>
                <a:gd name="connsiteY0" fmla="*/ 117256 h 240809"/>
                <a:gd name="connsiteX1" fmla="*/ 118338 w 238929"/>
                <a:gd name="connsiteY1" fmla="*/ 150245 h 240809"/>
                <a:gd name="connsiteX2" fmla="*/ 137031 w 238929"/>
                <a:gd name="connsiteY2" fmla="*/ 148046 h 240809"/>
                <a:gd name="connsiteX3" fmla="*/ 158291 w 238929"/>
                <a:gd name="connsiteY3" fmla="*/ 148412 h 240809"/>
                <a:gd name="connsiteX4" fmla="*/ 223534 w 238929"/>
                <a:gd name="connsiteY4" fmla="*/ 200094 h 240809"/>
                <a:gd name="connsiteX5" fmla="*/ 238929 w 238929"/>
                <a:gd name="connsiteY5" fmla="*/ 216588 h 240809"/>
                <a:gd name="connsiteX6" fmla="*/ 214738 w 238929"/>
                <a:gd name="connsiteY6" fmla="*/ 222820 h 240809"/>
                <a:gd name="connsiteX7" fmla="*/ 129334 w 238929"/>
                <a:gd name="connsiteY7" fmla="*/ 238214 h 240809"/>
                <a:gd name="connsiteX8" fmla="*/ 111374 w 238929"/>
                <a:gd name="connsiteY8" fmla="*/ 225385 h 240809"/>
                <a:gd name="connsiteX9" fmla="*/ 65556 w 238929"/>
                <a:gd name="connsiteY9" fmla="*/ 166739 h 240809"/>
                <a:gd name="connsiteX10" fmla="*/ 77286 w 238929"/>
                <a:gd name="connsiteY10" fmla="*/ 144747 h 240809"/>
                <a:gd name="connsiteX11" fmla="*/ 57126 w 238929"/>
                <a:gd name="connsiteY11" fmla="*/ 128619 h 240809"/>
                <a:gd name="connsiteX12" fmla="*/ 32201 w 238929"/>
                <a:gd name="connsiteY12" fmla="*/ 69240 h 240809"/>
                <a:gd name="connsiteX13" fmla="*/ 12042 w 238929"/>
                <a:gd name="connsiteY13" fmla="*/ 34052 h 240809"/>
                <a:gd name="connsiteX14" fmla="*/ 5077 w 238929"/>
                <a:gd name="connsiteY14" fmla="*/ 2163 h 240809"/>
                <a:gd name="connsiteX15" fmla="*/ 31468 w 238929"/>
                <a:gd name="connsiteY15" fmla="*/ 18658 h 240809"/>
                <a:gd name="connsiteX16" fmla="*/ 64823 w 238929"/>
                <a:gd name="connsiteY16" fmla="*/ 68873 h 240809"/>
                <a:gd name="connsiteX17" fmla="*/ 78752 w 238929"/>
                <a:gd name="connsiteY17" fmla="*/ 87200 h 240809"/>
                <a:gd name="connsiteX18" fmla="*/ 100744 w 238929"/>
                <a:gd name="connsiteY18" fmla="*/ 93798 h 240809"/>
                <a:gd name="connsiteX19" fmla="*/ 113939 w 238929"/>
                <a:gd name="connsiteY19" fmla="*/ 101862 h 240809"/>
                <a:gd name="connsiteX20" fmla="*/ 109174 w 238929"/>
                <a:gd name="connsiteY20" fmla="*/ 117256 h 24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929" h="240809">
                  <a:moveTo>
                    <a:pt x="109174" y="117256"/>
                  </a:moveTo>
                  <a:cubicBezTo>
                    <a:pt x="104043" y="130452"/>
                    <a:pt x="111374" y="140715"/>
                    <a:pt x="118338" y="150245"/>
                  </a:cubicBezTo>
                  <a:cubicBezTo>
                    <a:pt x="124569" y="158675"/>
                    <a:pt x="131900" y="153910"/>
                    <a:pt x="137031" y="148046"/>
                  </a:cubicBezTo>
                  <a:cubicBezTo>
                    <a:pt x="144729" y="139615"/>
                    <a:pt x="149494" y="141815"/>
                    <a:pt x="158291" y="148412"/>
                  </a:cubicBezTo>
                  <a:cubicBezTo>
                    <a:pt x="180283" y="165273"/>
                    <a:pt x="196044" y="189831"/>
                    <a:pt x="223534" y="200094"/>
                  </a:cubicBezTo>
                  <a:cubicBezTo>
                    <a:pt x="229399" y="202293"/>
                    <a:pt x="233431" y="210724"/>
                    <a:pt x="238929" y="216588"/>
                  </a:cubicBezTo>
                  <a:cubicBezTo>
                    <a:pt x="230132" y="219521"/>
                    <a:pt x="221702" y="218421"/>
                    <a:pt x="214738" y="222820"/>
                  </a:cubicBezTo>
                  <a:cubicBezTo>
                    <a:pt x="187980" y="237481"/>
                    <a:pt x="159757" y="245178"/>
                    <a:pt x="129334" y="238214"/>
                  </a:cubicBezTo>
                  <a:cubicBezTo>
                    <a:pt x="123103" y="234182"/>
                    <a:pt x="118338" y="228684"/>
                    <a:pt x="111374" y="225385"/>
                  </a:cubicBezTo>
                  <a:cubicBezTo>
                    <a:pt x="86083" y="213656"/>
                    <a:pt x="80218" y="186532"/>
                    <a:pt x="65556" y="166739"/>
                  </a:cubicBezTo>
                  <a:cubicBezTo>
                    <a:pt x="57492" y="155743"/>
                    <a:pt x="76552" y="153910"/>
                    <a:pt x="77286" y="144747"/>
                  </a:cubicBezTo>
                  <a:cubicBezTo>
                    <a:pt x="74353" y="134484"/>
                    <a:pt x="62257" y="135950"/>
                    <a:pt x="57126" y="128619"/>
                  </a:cubicBezTo>
                  <a:cubicBezTo>
                    <a:pt x="46130" y="110292"/>
                    <a:pt x="33301" y="92698"/>
                    <a:pt x="32201" y="69240"/>
                  </a:cubicBezTo>
                  <a:cubicBezTo>
                    <a:pt x="31835" y="55311"/>
                    <a:pt x="19006" y="45781"/>
                    <a:pt x="12042" y="34052"/>
                  </a:cubicBezTo>
                  <a:cubicBezTo>
                    <a:pt x="5444" y="23423"/>
                    <a:pt x="-7018" y="11327"/>
                    <a:pt x="5077" y="2163"/>
                  </a:cubicBezTo>
                  <a:cubicBezTo>
                    <a:pt x="16074" y="-5901"/>
                    <a:pt x="24137" y="10594"/>
                    <a:pt x="31468" y="18658"/>
                  </a:cubicBezTo>
                  <a:cubicBezTo>
                    <a:pt x="46496" y="32953"/>
                    <a:pt x="59325" y="48347"/>
                    <a:pt x="64823" y="68873"/>
                  </a:cubicBezTo>
                  <a:cubicBezTo>
                    <a:pt x="66656" y="75838"/>
                    <a:pt x="73987" y="81336"/>
                    <a:pt x="78752" y="87200"/>
                  </a:cubicBezTo>
                  <a:cubicBezTo>
                    <a:pt x="85716" y="90133"/>
                    <a:pt x="90481" y="98196"/>
                    <a:pt x="100744" y="93798"/>
                  </a:cubicBezTo>
                  <a:cubicBezTo>
                    <a:pt x="105875" y="91599"/>
                    <a:pt x="111740" y="96364"/>
                    <a:pt x="113939" y="101862"/>
                  </a:cubicBezTo>
                  <a:cubicBezTo>
                    <a:pt x="117238" y="109193"/>
                    <a:pt x="114306" y="113591"/>
                    <a:pt x="109174" y="117256"/>
                  </a:cubicBezTo>
                  <a:close/>
                </a:path>
              </a:pathLst>
            </a:custGeom>
            <a:solidFill>
              <a:srgbClr val="F1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F4874B31-EA10-4218-AF06-ABDF90D68EE7}"/>
                </a:ext>
              </a:extLst>
            </p:cNvPr>
            <p:cNvSpPr/>
            <p:nvPr/>
          </p:nvSpPr>
          <p:spPr>
            <a:xfrm>
              <a:off x="11913926" y="4415383"/>
              <a:ext cx="244583" cy="252092"/>
            </a:xfrm>
            <a:custGeom>
              <a:avLst/>
              <a:gdLst>
                <a:gd name="connsiteX0" fmla="*/ 184002 w 244583"/>
                <a:gd name="connsiteY0" fmla="*/ 245581 h 252092"/>
                <a:gd name="connsiteX1" fmla="*/ 164942 w 244583"/>
                <a:gd name="connsiteY1" fmla="*/ 213692 h 252092"/>
                <a:gd name="connsiteX2" fmla="*/ 161644 w 244583"/>
                <a:gd name="connsiteY2" fmla="*/ 196465 h 252092"/>
                <a:gd name="connsiteX3" fmla="*/ 150281 w 244583"/>
                <a:gd name="connsiteY3" fmla="*/ 185835 h 252092"/>
                <a:gd name="connsiteX4" fmla="*/ 146615 w 244583"/>
                <a:gd name="connsiteY4" fmla="*/ 162377 h 252092"/>
                <a:gd name="connsiteX5" fmla="*/ 88336 w 244583"/>
                <a:gd name="connsiteY5" fmla="*/ 100432 h 252092"/>
                <a:gd name="connsiteX6" fmla="*/ 29323 w 244583"/>
                <a:gd name="connsiteY6" fmla="*/ 37020 h 252092"/>
                <a:gd name="connsiteX7" fmla="*/ 7331 w 244583"/>
                <a:gd name="connsiteY7" fmla="*/ 16494 h 252092"/>
                <a:gd name="connsiteX8" fmla="*/ 0 w 244583"/>
                <a:gd name="connsiteY8" fmla="*/ 0 h 252092"/>
                <a:gd name="connsiteX9" fmla="*/ 78439 w 244583"/>
                <a:gd name="connsiteY9" fmla="*/ 69276 h 252092"/>
                <a:gd name="connsiteX10" fmla="*/ 98965 w 244583"/>
                <a:gd name="connsiteY10" fmla="*/ 89069 h 252092"/>
                <a:gd name="connsiteX11" fmla="*/ 108495 w 244583"/>
                <a:gd name="connsiteY11" fmla="*/ 99332 h 252092"/>
                <a:gd name="connsiteX12" fmla="*/ 112161 w 244583"/>
                <a:gd name="connsiteY12" fmla="*/ 102997 h 252092"/>
                <a:gd name="connsiteX13" fmla="*/ 205628 w 244583"/>
                <a:gd name="connsiteY13" fmla="*/ 178138 h 252092"/>
                <a:gd name="connsiteX14" fmla="*/ 224688 w 244583"/>
                <a:gd name="connsiteY14" fmla="*/ 185835 h 252092"/>
                <a:gd name="connsiteX15" fmla="*/ 211859 w 244583"/>
                <a:gd name="connsiteY15" fmla="*/ 203795 h 252092"/>
                <a:gd name="connsiteX16" fmla="*/ 238250 w 244583"/>
                <a:gd name="connsiteY16" fmla="*/ 223955 h 252092"/>
                <a:gd name="connsiteX17" fmla="*/ 236051 w 244583"/>
                <a:gd name="connsiteY17" fmla="*/ 248147 h 252092"/>
                <a:gd name="connsiteX18" fmla="*/ 184002 w 244583"/>
                <a:gd name="connsiteY18" fmla="*/ 245581 h 25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583" h="252092">
                  <a:moveTo>
                    <a:pt x="184002" y="245581"/>
                  </a:moveTo>
                  <a:cubicBezTo>
                    <a:pt x="170074" y="239716"/>
                    <a:pt x="163843" y="229453"/>
                    <a:pt x="164942" y="213692"/>
                  </a:cubicBezTo>
                  <a:cubicBezTo>
                    <a:pt x="165309" y="208194"/>
                    <a:pt x="168241" y="201230"/>
                    <a:pt x="161644" y="196465"/>
                  </a:cubicBezTo>
                  <a:cubicBezTo>
                    <a:pt x="150647" y="200497"/>
                    <a:pt x="150281" y="192066"/>
                    <a:pt x="150281" y="185835"/>
                  </a:cubicBezTo>
                  <a:cubicBezTo>
                    <a:pt x="150281" y="177771"/>
                    <a:pt x="150647" y="169707"/>
                    <a:pt x="146615" y="162377"/>
                  </a:cubicBezTo>
                  <a:cubicBezTo>
                    <a:pt x="131954" y="137085"/>
                    <a:pt x="109595" y="118759"/>
                    <a:pt x="88336" y="100432"/>
                  </a:cubicBezTo>
                  <a:cubicBezTo>
                    <a:pt x="65977" y="81372"/>
                    <a:pt x="48383" y="58646"/>
                    <a:pt x="29323" y="37020"/>
                  </a:cubicBezTo>
                  <a:cubicBezTo>
                    <a:pt x="22725" y="29690"/>
                    <a:pt x="14662" y="23092"/>
                    <a:pt x="7331" y="16494"/>
                  </a:cubicBezTo>
                  <a:cubicBezTo>
                    <a:pt x="5132" y="11363"/>
                    <a:pt x="2932" y="6598"/>
                    <a:pt x="0" y="0"/>
                  </a:cubicBezTo>
                  <a:cubicBezTo>
                    <a:pt x="41052" y="8064"/>
                    <a:pt x="51682" y="47650"/>
                    <a:pt x="78439" y="69276"/>
                  </a:cubicBezTo>
                  <a:cubicBezTo>
                    <a:pt x="87603" y="73308"/>
                    <a:pt x="96766" y="77340"/>
                    <a:pt x="98965" y="89069"/>
                  </a:cubicBezTo>
                  <a:cubicBezTo>
                    <a:pt x="100065" y="93834"/>
                    <a:pt x="103731" y="97499"/>
                    <a:pt x="108495" y="99332"/>
                  </a:cubicBezTo>
                  <a:cubicBezTo>
                    <a:pt x="109962" y="100432"/>
                    <a:pt x="111061" y="101531"/>
                    <a:pt x="112161" y="102997"/>
                  </a:cubicBezTo>
                  <a:cubicBezTo>
                    <a:pt x="139285" y="133054"/>
                    <a:pt x="169707" y="159444"/>
                    <a:pt x="205628" y="178138"/>
                  </a:cubicBezTo>
                  <a:cubicBezTo>
                    <a:pt x="210760" y="183269"/>
                    <a:pt x="217357" y="185469"/>
                    <a:pt x="224688" y="185835"/>
                  </a:cubicBezTo>
                  <a:cubicBezTo>
                    <a:pt x="222856" y="198297"/>
                    <a:pt x="222856" y="198297"/>
                    <a:pt x="211859" y="203795"/>
                  </a:cubicBezTo>
                  <a:cubicBezTo>
                    <a:pt x="220290" y="210760"/>
                    <a:pt x="230553" y="215891"/>
                    <a:pt x="238250" y="223955"/>
                  </a:cubicBezTo>
                  <a:cubicBezTo>
                    <a:pt x="246680" y="233119"/>
                    <a:pt x="247414" y="241182"/>
                    <a:pt x="236051" y="248147"/>
                  </a:cubicBezTo>
                  <a:cubicBezTo>
                    <a:pt x="218457" y="249979"/>
                    <a:pt x="200497" y="257310"/>
                    <a:pt x="184002" y="245581"/>
                  </a:cubicBezTo>
                  <a:close/>
                </a:path>
              </a:pathLst>
            </a:custGeom>
            <a:solidFill>
              <a:srgbClr val="7057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8418488-1089-44F4-8DCE-BE7132DDBB60}"/>
                </a:ext>
              </a:extLst>
            </p:cNvPr>
            <p:cNvSpPr/>
            <p:nvPr/>
          </p:nvSpPr>
          <p:spPr>
            <a:xfrm>
              <a:off x="11711876" y="4277506"/>
              <a:ext cx="160997" cy="84481"/>
            </a:xfrm>
            <a:custGeom>
              <a:avLst/>
              <a:gdLst>
                <a:gd name="connsiteX0" fmla="*/ 33076 w 160997"/>
                <a:gd name="connsiteY0" fmla="*/ 60171 h 84481"/>
                <a:gd name="connsiteX1" fmla="*/ 22080 w 160997"/>
                <a:gd name="connsiteY1" fmla="*/ 44410 h 84481"/>
                <a:gd name="connsiteX2" fmla="*/ 10350 w 160997"/>
                <a:gd name="connsiteY2" fmla="*/ 24617 h 84481"/>
                <a:gd name="connsiteX3" fmla="*/ 1553 w 160997"/>
                <a:gd name="connsiteY3" fmla="*/ 7023 h 84481"/>
                <a:gd name="connsiteX4" fmla="*/ 20980 w 160997"/>
                <a:gd name="connsiteY4" fmla="*/ 426 h 84481"/>
                <a:gd name="connsiteX5" fmla="*/ 33442 w 160997"/>
                <a:gd name="connsiteY5" fmla="*/ 7390 h 84481"/>
                <a:gd name="connsiteX6" fmla="*/ 51403 w 160997"/>
                <a:gd name="connsiteY6" fmla="*/ 8856 h 84481"/>
                <a:gd name="connsiteX7" fmla="*/ 93188 w 160997"/>
                <a:gd name="connsiteY7" fmla="*/ 11422 h 84481"/>
                <a:gd name="connsiteX8" fmla="*/ 111515 w 160997"/>
                <a:gd name="connsiteY8" fmla="*/ 52107 h 84481"/>
                <a:gd name="connsiteX9" fmla="*/ 123977 w 160997"/>
                <a:gd name="connsiteY9" fmla="*/ 61638 h 84481"/>
                <a:gd name="connsiteX10" fmla="*/ 160998 w 160997"/>
                <a:gd name="connsiteY10" fmla="*/ 70068 h 84481"/>
                <a:gd name="connsiteX11" fmla="*/ 115913 w 160997"/>
                <a:gd name="connsiteY11" fmla="*/ 83263 h 84481"/>
                <a:gd name="connsiteX12" fmla="*/ 89156 w 160997"/>
                <a:gd name="connsiteY12" fmla="*/ 66036 h 84481"/>
                <a:gd name="connsiteX13" fmla="*/ 56534 w 160997"/>
                <a:gd name="connsiteY13" fmla="*/ 67869 h 84481"/>
                <a:gd name="connsiteX14" fmla="*/ 56534 w 160997"/>
                <a:gd name="connsiteY14" fmla="*/ 67869 h 84481"/>
                <a:gd name="connsiteX15" fmla="*/ 33076 w 160997"/>
                <a:gd name="connsiteY15" fmla="*/ 60171 h 8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997" h="84481">
                  <a:moveTo>
                    <a:pt x="33076" y="60171"/>
                  </a:moveTo>
                  <a:cubicBezTo>
                    <a:pt x="25378" y="57972"/>
                    <a:pt x="22446" y="51008"/>
                    <a:pt x="22080" y="44410"/>
                  </a:cubicBezTo>
                  <a:cubicBezTo>
                    <a:pt x="21346" y="35247"/>
                    <a:pt x="16948" y="30115"/>
                    <a:pt x="10350" y="24617"/>
                  </a:cubicBezTo>
                  <a:cubicBezTo>
                    <a:pt x="5219" y="20585"/>
                    <a:pt x="-3578" y="17653"/>
                    <a:pt x="1553" y="7023"/>
                  </a:cubicBezTo>
                  <a:cubicBezTo>
                    <a:pt x="6318" y="-2507"/>
                    <a:pt x="13649" y="426"/>
                    <a:pt x="20980" y="426"/>
                  </a:cubicBezTo>
                  <a:cubicBezTo>
                    <a:pt x="26478" y="426"/>
                    <a:pt x="30510" y="2625"/>
                    <a:pt x="33442" y="7390"/>
                  </a:cubicBezTo>
                  <a:cubicBezTo>
                    <a:pt x="38574" y="15820"/>
                    <a:pt x="46638" y="11788"/>
                    <a:pt x="51403" y="8856"/>
                  </a:cubicBezTo>
                  <a:cubicBezTo>
                    <a:pt x="66431" y="-1041"/>
                    <a:pt x="79626" y="4824"/>
                    <a:pt x="93188" y="11422"/>
                  </a:cubicBezTo>
                  <a:cubicBezTo>
                    <a:pt x="86957" y="30115"/>
                    <a:pt x="105284" y="38546"/>
                    <a:pt x="111515" y="52107"/>
                  </a:cubicBezTo>
                  <a:cubicBezTo>
                    <a:pt x="112615" y="54307"/>
                    <a:pt x="119945" y="57972"/>
                    <a:pt x="123977" y="61638"/>
                  </a:cubicBezTo>
                  <a:cubicBezTo>
                    <a:pt x="134607" y="72267"/>
                    <a:pt x="147069" y="72634"/>
                    <a:pt x="160998" y="70068"/>
                  </a:cubicBezTo>
                  <a:cubicBezTo>
                    <a:pt x="145603" y="74100"/>
                    <a:pt x="134240" y="88761"/>
                    <a:pt x="115913" y="83263"/>
                  </a:cubicBezTo>
                  <a:cubicBezTo>
                    <a:pt x="104917" y="80698"/>
                    <a:pt x="98320" y="71168"/>
                    <a:pt x="89156" y="66036"/>
                  </a:cubicBezTo>
                  <a:cubicBezTo>
                    <a:pt x="78160" y="62371"/>
                    <a:pt x="67530" y="66403"/>
                    <a:pt x="56534" y="67869"/>
                  </a:cubicBezTo>
                  <a:lnTo>
                    <a:pt x="56534" y="67869"/>
                  </a:lnTo>
                  <a:cubicBezTo>
                    <a:pt x="49203" y="61638"/>
                    <a:pt x="39673" y="64936"/>
                    <a:pt x="33076" y="60171"/>
                  </a:cubicBezTo>
                  <a:close/>
                </a:path>
              </a:pathLst>
            </a:custGeom>
            <a:solidFill>
              <a:srgbClr val="8964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C22E6285-DD7D-4044-95BB-764656BFB800}"/>
                </a:ext>
              </a:extLst>
            </p:cNvPr>
            <p:cNvSpPr/>
            <p:nvPr/>
          </p:nvSpPr>
          <p:spPr>
            <a:xfrm>
              <a:off x="11785531" y="4339509"/>
              <a:ext cx="72314" cy="147896"/>
            </a:xfrm>
            <a:custGeom>
              <a:avLst/>
              <a:gdLst>
                <a:gd name="connsiteX0" fmla="*/ 15867 w 72314"/>
                <a:gd name="connsiteY0" fmla="*/ 1468 h 147896"/>
                <a:gd name="connsiteX1" fmla="*/ 41525 w 72314"/>
                <a:gd name="connsiteY1" fmla="*/ 21261 h 147896"/>
                <a:gd name="connsiteX2" fmla="*/ 42991 w 72314"/>
                <a:gd name="connsiteY2" fmla="*/ 27858 h 147896"/>
                <a:gd name="connsiteX3" fmla="*/ 15501 w 72314"/>
                <a:gd name="connsiteY3" fmla="*/ 12097 h 147896"/>
                <a:gd name="connsiteX4" fmla="*/ 47023 w 72314"/>
                <a:gd name="connsiteY4" fmla="*/ 71843 h 147896"/>
                <a:gd name="connsiteX5" fmla="*/ 72314 w 72314"/>
                <a:gd name="connsiteY5" fmla="*/ 137087 h 147896"/>
                <a:gd name="connsiteX6" fmla="*/ 64617 w 72314"/>
                <a:gd name="connsiteY6" fmla="*/ 139653 h 147896"/>
                <a:gd name="connsiteX7" fmla="*/ 39693 w 72314"/>
                <a:gd name="connsiteY7" fmla="*/ 143685 h 147896"/>
                <a:gd name="connsiteX8" fmla="*/ 22099 w 72314"/>
                <a:gd name="connsiteY8" fmla="*/ 135987 h 147896"/>
                <a:gd name="connsiteX9" fmla="*/ 6338 w 72314"/>
                <a:gd name="connsiteY9" fmla="*/ 110330 h 147896"/>
                <a:gd name="connsiteX10" fmla="*/ 5971 w 72314"/>
                <a:gd name="connsiteY10" fmla="*/ 94568 h 147896"/>
                <a:gd name="connsiteX11" fmla="*/ 7437 w 72314"/>
                <a:gd name="connsiteY11" fmla="*/ 43986 h 147896"/>
                <a:gd name="connsiteX12" fmla="*/ 3039 w 72314"/>
                <a:gd name="connsiteY12" fmla="*/ 7332 h 147896"/>
                <a:gd name="connsiteX13" fmla="*/ 15867 w 72314"/>
                <a:gd name="connsiteY13" fmla="*/ 1468 h 14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314" h="147896">
                  <a:moveTo>
                    <a:pt x="15867" y="1468"/>
                  </a:moveTo>
                  <a:cubicBezTo>
                    <a:pt x="26131" y="5499"/>
                    <a:pt x="32728" y="15029"/>
                    <a:pt x="41525" y="21261"/>
                  </a:cubicBezTo>
                  <a:cubicBezTo>
                    <a:pt x="41892" y="23460"/>
                    <a:pt x="42625" y="25659"/>
                    <a:pt x="42991" y="27858"/>
                  </a:cubicBezTo>
                  <a:cubicBezTo>
                    <a:pt x="33461" y="24559"/>
                    <a:pt x="27963" y="14663"/>
                    <a:pt x="15501" y="12097"/>
                  </a:cubicBezTo>
                  <a:cubicBezTo>
                    <a:pt x="15867" y="38488"/>
                    <a:pt x="44824" y="50584"/>
                    <a:pt x="47023" y="71843"/>
                  </a:cubicBezTo>
                  <a:cubicBezTo>
                    <a:pt x="49589" y="96768"/>
                    <a:pt x="61685" y="116194"/>
                    <a:pt x="72314" y="137087"/>
                  </a:cubicBezTo>
                  <a:cubicBezTo>
                    <a:pt x="70482" y="139653"/>
                    <a:pt x="67549" y="140019"/>
                    <a:pt x="64617" y="139653"/>
                  </a:cubicBezTo>
                  <a:cubicBezTo>
                    <a:pt x="55454" y="135621"/>
                    <a:pt x="47756" y="135621"/>
                    <a:pt x="39693" y="143685"/>
                  </a:cubicBezTo>
                  <a:cubicBezTo>
                    <a:pt x="31629" y="151748"/>
                    <a:pt x="22465" y="147716"/>
                    <a:pt x="22099" y="135987"/>
                  </a:cubicBezTo>
                  <a:cubicBezTo>
                    <a:pt x="21732" y="123525"/>
                    <a:pt x="15867" y="116561"/>
                    <a:pt x="6338" y="110330"/>
                  </a:cubicBezTo>
                  <a:cubicBezTo>
                    <a:pt x="-993" y="105565"/>
                    <a:pt x="-1360" y="101533"/>
                    <a:pt x="5971" y="94568"/>
                  </a:cubicBezTo>
                  <a:cubicBezTo>
                    <a:pt x="22465" y="79174"/>
                    <a:pt x="22465" y="60480"/>
                    <a:pt x="7437" y="43986"/>
                  </a:cubicBezTo>
                  <a:cubicBezTo>
                    <a:pt x="-3193" y="32257"/>
                    <a:pt x="-260" y="19794"/>
                    <a:pt x="3039" y="7332"/>
                  </a:cubicBezTo>
                  <a:cubicBezTo>
                    <a:pt x="4138" y="1468"/>
                    <a:pt x="8903" y="-2198"/>
                    <a:pt x="15867" y="1468"/>
                  </a:cubicBezTo>
                  <a:close/>
                </a:path>
              </a:pathLst>
            </a:custGeom>
            <a:solidFill>
              <a:srgbClr val="DC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133AB3FF-78F4-4963-84BD-F3D36A62C798}"/>
                </a:ext>
              </a:extLst>
            </p:cNvPr>
            <p:cNvSpPr/>
            <p:nvPr/>
          </p:nvSpPr>
          <p:spPr>
            <a:xfrm>
              <a:off x="11875806" y="4428379"/>
              <a:ext cx="49110" cy="36487"/>
            </a:xfrm>
            <a:custGeom>
              <a:avLst/>
              <a:gdLst>
                <a:gd name="connsiteX0" fmla="*/ 30056 w 49110"/>
                <a:gd name="connsiteY0" fmla="*/ 36487 h 36487"/>
                <a:gd name="connsiteX1" fmla="*/ 17227 w 49110"/>
                <a:gd name="connsiteY1" fmla="*/ 17427 h 36487"/>
                <a:gd name="connsiteX2" fmla="*/ 0 w 49110"/>
                <a:gd name="connsiteY2" fmla="*/ 7531 h 36487"/>
                <a:gd name="connsiteX3" fmla="*/ 30789 w 49110"/>
                <a:gd name="connsiteY3" fmla="*/ 2399 h 36487"/>
                <a:gd name="connsiteX4" fmla="*/ 41786 w 49110"/>
                <a:gd name="connsiteY4" fmla="*/ 6798 h 36487"/>
                <a:gd name="connsiteX5" fmla="*/ 42518 w 49110"/>
                <a:gd name="connsiteY5" fmla="*/ 8630 h 36487"/>
                <a:gd name="connsiteX6" fmla="*/ 30056 w 49110"/>
                <a:gd name="connsiteY6" fmla="*/ 36487 h 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0" h="36487">
                  <a:moveTo>
                    <a:pt x="30056" y="36487"/>
                  </a:moveTo>
                  <a:cubicBezTo>
                    <a:pt x="35188" y="24025"/>
                    <a:pt x="32989" y="15228"/>
                    <a:pt x="17227" y="17427"/>
                  </a:cubicBezTo>
                  <a:cubicBezTo>
                    <a:pt x="7697" y="18894"/>
                    <a:pt x="3665" y="14495"/>
                    <a:pt x="0" y="7531"/>
                  </a:cubicBezTo>
                  <a:cubicBezTo>
                    <a:pt x="10630" y="8630"/>
                    <a:pt x="21626" y="14495"/>
                    <a:pt x="30789" y="2399"/>
                  </a:cubicBezTo>
                  <a:cubicBezTo>
                    <a:pt x="35188" y="-3465"/>
                    <a:pt x="39220" y="2766"/>
                    <a:pt x="41786" y="6798"/>
                  </a:cubicBezTo>
                  <a:cubicBezTo>
                    <a:pt x="42152" y="7531"/>
                    <a:pt x="42152" y="7897"/>
                    <a:pt x="42518" y="8630"/>
                  </a:cubicBezTo>
                  <a:cubicBezTo>
                    <a:pt x="52782" y="28790"/>
                    <a:pt x="52782" y="28790"/>
                    <a:pt x="30056" y="36487"/>
                  </a:cubicBezTo>
                  <a:close/>
                </a:path>
              </a:pathLst>
            </a:custGeom>
            <a:solidFill>
              <a:srgbClr val="CCBA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97C87A4B-14D5-4BCC-BD69-5FA46F49CECD}"/>
                </a:ext>
              </a:extLst>
            </p:cNvPr>
            <p:cNvSpPr/>
            <p:nvPr/>
          </p:nvSpPr>
          <p:spPr>
            <a:xfrm>
              <a:off x="11992365" y="4483417"/>
              <a:ext cx="30422" cy="34996"/>
            </a:xfrm>
            <a:custGeom>
              <a:avLst/>
              <a:gdLst>
                <a:gd name="connsiteX0" fmla="*/ 30423 w 30422"/>
                <a:gd name="connsiteY0" fmla="*/ 34597 h 34996"/>
                <a:gd name="connsiteX1" fmla="*/ 16861 w 30422"/>
                <a:gd name="connsiteY1" fmla="*/ 23601 h 34996"/>
                <a:gd name="connsiteX2" fmla="*/ 0 w 30422"/>
                <a:gd name="connsiteY2" fmla="*/ 1609 h 34996"/>
                <a:gd name="connsiteX3" fmla="*/ 22725 w 30422"/>
                <a:gd name="connsiteY3" fmla="*/ 8940 h 34996"/>
                <a:gd name="connsiteX4" fmla="*/ 22725 w 30422"/>
                <a:gd name="connsiteY4" fmla="*/ 8940 h 34996"/>
                <a:gd name="connsiteX5" fmla="*/ 30423 w 30422"/>
                <a:gd name="connsiteY5" fmla="*/ 34597 h 3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22" h="34996">
                  <a:moveTo>
                    <a:pt x="30423" y="34597"/>
                  </a:moveTo>
                  <a:cubicBezTo>
                    <a:pt x="21259" y="36797"/>
                    <a:pt x="19060" y="29466"/>
                    <a:pt x="16861" y="23601"/>
                  </a:cubicBezTo>
                  <a:cubicBezTo>
                    <a:pt x="13562" y="14071"/>
                    <a:pt x="7697" y="7107"/>
                    <a:pt x="0" y="1609"/>
                  </a:cubicBezTo>
                  <a:cubicBezTo>
                    <a:pt x="9897" y="-3523"/>
                    <a:pt x="15761" y="4908"/>
                    <a:pt x="22725" y="8940"/>
                  </a:cubicBezTo>
                  <a:lnTo>
                    <a:pt x="22725" y="8940"/>
                  </a:lnTo>
                  <a:cubicBezTo>
                    <a:pt x="20526" y="18470"/>
                    <a:pt x="29323" y="25434"/>
                    <a:pt x="30423" y="34597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563501E1-618A-475B-8699-35BFA18DD149}"/>
                </a:ext>
              </a:extLst>
            </p:cNvPr>
            <p:cNvSpPr/>
            <p:nvPr/>
          </p:nvSpPr>
          <p:spPr>
            <a:xfrm>
              <a:off x="12012630" y="4491990"/>
              <a:ext cx="13457" cy="26757"/>
            </a:xfrm>
            <a:custGeom>
              <a:avLst/>
              <a:gdLst>
                <a:gd name="connsiteX0" fmla="*/ 10158 w 13457"/>
                <a:gd name="connsiteY0" fmla="*/ 26024 h 26757"/>
                <a:gd name="connsiteX1" fmla="*/ 2461 w 13457"/>
                <a:gd name="connsiteY1" fmla="*/ 0 h 26757"/>
                <a:gd name="connsiteX2" fmla="*/ 13457 w 13457"/>
                <a:gd name="connsiteY2" fmla="*/ 26757 h 26757"/>
                <a:gd name="connsiteX3" fmla="*/ 10158 w 13457"/>
                <a:gd name="connsiteY3" fmla="*/ 26024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57" h="26757">
                  <a:moveTo>
                    <a:pt x="10158" y="26024"/>
                  </a:moveTo>
                  <a:cubicBezTo>
                    <a:pt x="6126" y="17960"/>
                    <a:pt x="-4870" y="11363"/>
                    <a:pt x="2461" y="0"/>
                  </a:cubicBezTo>
                  <a:cubicBezTo>
                    <a:pt x="6126" y="8797"/>
                    <a:pt x="9792" y="17594"/>
                    <a:pt x="13457" y="26757"/>
                  </a:cubicBezTo>
                  <a:cubicBezTo>
                    <a:pt x="12357" y="26391"/>
                    <a:pt x="11258" y="26024"/>
                    <a:pt x="10158" y="26024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03456999-6F2E-4734-BCFE-702523B1917B}"/>
                </a:ext>
              </a:extLst>
            </p:cNvPr>
            <p:cNvSpPr/>
            <p:nvPr/>
          </p:nvSpPr>
          <p:spPr>
            <a:xfrm>
              <a:off x="12117430" y="4601495"/>
              <a:ext cx="132245" cy="69595"/>
            </a:xfrm>
            <a:custGeom>
              <a:avLst/>
              <a:gdLst>
                <a:gd name="connsiteX0" fmla="*/ 32547 w 132245"/>
                <a:gd name="connsiteY0" fmla="*/ 62402 h 69595"/>
                <a:gd name="connsiteX1" fmla="*/ 21550 w 132245"/>
                <a:gd name="connsiteY1" fmla="*/ 31979 h 69595"/>
                <a:gd name="connsiteX2" fmla="*/ 6156 w 132245"/>
                <a:gd name="connsiteY2" fmla="*/ 22083 h 69595"/>
                <a:gd name="connsiteX3" fmla="*/ 291 w 132245"/>
                <a:gd name="connsiteY3" fmla="*/ 13652 h 69595"/>
                <a:gd name="connsiteX4" fmla="*/ 9821 w 132245"/>
                <a:gd name="connsiteY4" fmla="*/ 12919 h 69595"/>
                <a:gd name="connsiteX5" fmla="*/ 21184 w 132245"/>
                <a:gd name="connsiteY5" fmla="*/ 90 h 69595"/>
                <a:gd name="connsiteX6" fmla="*/ 39144 w 132245"/>
                <a:gd name="connsiteY6" fmla="*/ 1190 h 69595"/>
                <a:gd name="connsiteX7" fmla="*/ 40244 w 132245"/>
                <a:gd name="connsiteY7" fmla="*/ 7421 h 69595"/>
                <a:gd name="connsiteX8" fmla="*/ 35845 w 132245"/>
                <a:gd name="connsiteY8" fmla="*/ 12919 h 69595"/>
                <a:gd name="connsiteX9" fmla="*/ 55272 w 132245"/>
                <a:gd name="connsiteY9" fmla="*/ 43709 h 69595"/>
                <a:gd name="connsiteX10" fmla="*/ 73232 w 132245"/>
                <a:gd name="connsiteY10" fmla="*/ 50306 h 69595"/>
                <a:gd name="connsiteX11" fmla="*/ 66268 w 132245"/>
                <a:gd name="connsiteY11" fmla="*/ 11087 h 69595"/>
                <a:gd name="connsiteX12" fmla="*/ 115384 w 132245"/>
                <a:gd name="connsiteY12" fmla="*/ 7421 h 69595"/>
                <a:gd name="connsiteX13" fmla="*/ 115384 w 132245"/>
                <a:gd name="connsiteY13" fmla="*/ 7421 h 69595"/>
                <a:gd name="connsiteX14" fmla="*/ 132245 w 132245"/>
                <a:gd name="connsiteY14" fmla="*/ 22449 h 69595"/>
                <a:gd name="connsiteX15" fmla="*/ 115018 w 132245"/>
                <a:gd name="connsiteY15" fmla="*/ 29780 h 69595"/>
                <a:gd name="connsiteX16" fmla="*/ 100723 w 132245"/>
                <a:gd name="connsiteY16" fmla="*/ 37477 h 69595"/>
                <a:gd name="connsiteX17" fmla="*/ 113552 w 132245"/>
                <a:gd name="connsiteY17" fmla="*/ 50673 h 69595"/>
                <a:gd name="connsiteX18" fmla="*/ 119050 w 132245"/>
                <a:gd name="connsiteY18" fmla="*/ 60203 h 69595"/>
                <a:gd name="connsiteX19" fmla="*/ 57838 w 132245"/>
                <a:gd name="connsiteY19" fmla="*/ 64235 h 69595"/>
                <a:gd name="connsiteX20" fmla="*/ 32547 w 132245"/>
                <a:gd name="connsiteY20" fmla="*/ 62402 h 6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2245" h="69595">
                  <a:moveTo>
                    <a:pt x="32547" y="62402"/>
                  </a:moveTo>
                  <a:cubicBezTo>
                    <a:pt x="43909" y="46641"/>
                    <a:pt x="31080" y="39310"/>
                    <a:pt x="21550" y="31979"/>
                  </a:cubicBezTo>
                  <a:cubicBezTo>
                    <a:pt x="16786" y="28314"/>
                    <a:pt x="10921" y="26115"/>
                    <a:pt x="6156" y="22083"/>
                  </a:cubicBezTo>
                  <a:cubicBezTo>
                    <a:pt x="3223" y="19884"/>
                    <a:pt x="-1175" y="18051"/>
                    <a:pt x="291" y="13652"/>
                  </a:cubicBezTo>
                  <a:cubicBezTo>
                    <a:pt x="2857" y="5588"/>
                    <a:pt x="6522" y="12919"/>
                    <a:pt x="9821" y="12919"/>
                  </a:cubicBezTo>
                  <a:cubicBezTo>
                    <a:pt x="17885" y="13286"/>
                    <a:pt x="18252" y="5222"/>
                    <a:pt x="21184" y="90"/>
                  </a:cubicBezTo>
                  <a:cubicBezTo>
                    <a:pt x="27049" y="-643"/>
                    <a:pt x="32180" y="3389"/>
                    <a:pt x="39144" y="1190"/>
                  </a:cubicBezTo>
                  <a:cubicBezTo>
                    <a:pt x="43909" y="-276"/>
                    <a:pt x="40244" y="4855"/>
                    <a:pt x="40244" y="7421"/>
                  </a:cubicBezTo>
                  <a:cubicBezTo>
                    <a:pt x="38778" y="9254"/>
                    <a:pt x="35112" y="11453"/>
                    <a:pt x="35845" y="12919"/>
                  </a:cubicBezTo>
                  <a:cubicBezTo>
                    <a:pt x="40610" y="24282"/>
                    <a:pt x="50141" y="32712"/>
                    <a:pt x="55272" y="43709"/>
                  </a:cubicBezTo>
                  <a:cubicBezTo>
                    <a:pt x="57838" y="48840"/>
                    <a:pt x="66635" y="49573"/>
                    <a:pt x="73232" y="50306"/>
                  </a:cubicBezTo>
                  <a:cubicBezTo>
                    <a:pt x="76165" y="36011"/>
                    <a:pt x="71033" y="23549"/>
                    <a:pt x="66268" y="11087"/>
                  </a:cubicBezTo>
                  <a:cubicBezTo>
                    <a:pt x="82396" y="8521"/>
                    <a:pt x="99623" y="14752"/>
                    <a:pt x="115384" y="7421"/>
                  </a:cubicBezTo>
                  <a:cubicBezTo>
                    <a:pt x="115384" y="7421"/>
                    <a:pt x="115384" y="7421"/>
                    <a:pt x="115384" y="7421"/>
                  </a:cubicBezTo>
                  <a:cubicBezTo>
                    <a:pt x="126747" y="8154"/>
                    <a:pt x="119416" y="23915"/>
                    <a:pt x="132245" y="22449"/>
                  </a:cubicBezTo>
                  <a:cubicBezTo>
                    <a:pt x="126014" y="30513"/>
                    <a:pt x="120149" y="29414"/>
                    <a:pt x="115018" y="29780"/>
                  </a:cubicBezTo>
                  <a:cubicBezTo>
                    <a:pt x="109153" y="30147"/>
                    <a:pt x="99990" y="27214"/>
                    <a:pt x="100723" y="37477"/>
                  </a:cubicBezTo>
                  <a:cubicBezTo>
                    <a:pt x="101089" y="43709"/>
                    <a:pt x="97057" y="57270"/>
                    <a:pt x="113552" y="50673"/>
                  </a:cubicBezTo>
                  <a:cubicBezTo>
                    <a:pt x="118317" y="48474"/>
                    <a:pt x="122715" y="53605"/>
                    <a:pt x="119050" y="60203"/>
                  </a:cubicBezTo>
                  <a:cubicBezTo>
                    <a:pt x="98890" y="68267"/>
                    <a:pt x="79097" y="74498"/>
                    <a:pt x="57838" y="64235"/>
                  </a:cubicBezTo>
                  <a:cubicBezTo>
                    <a:pt x="49774" y="59470"/>
                    <a:pt x="40977" y="64601"/>
                    <a:pt x="32547" y="62402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E852EB19-C3AA-4A3D-A0C4-E561407737DF}"/>
                </a:ext>
              </a:extLst>
            </p:cNvPr>
            <p:cNvSpPr/>
            <p:nvPr/>
          </p:nvSpPr>
          <p:spPr>
            <a:xfrm>
              <a:off x="12143572" y="4608549"/>
              <a:ext cx="58477" cy="50910"/>
            </a:xfrm>
            <a:custGeom>
              <a:avLst/>
              <a:gdLst>
                <a:gd name="connsiteX0" fmla="*/ 40492 w 58477"/>
                <a:gd name="connsiteY0" fmla="*/ 3665 h 50910"/>
                <a:gd name="connsiteX1" fmla="*/ 51855 w 58477"/>
                <a:gd name="connsiteY1" fmla="*/ 16128 h 50910"/>
                <a:gd name="connsiteX2" fmla="*/ 52588 w 58477"/>
                <a:gd name="connsiteY2" fmla="*/ 26757 h 50910"/>
                <a:gd name="connsiteX3" fmla="*/ 54054 w 58477"/>
                <a:gd name="connsiteY3" fmla="*/ 34455 h 50910"/>
                <a:gd name="connsiteX4" fmla="*/ 51489 w 58477"/>
                <a:gd name="connsiteY4" fmla="*/ 48383 h 50910"/>
                <a:gd name="connsiteX5" fmla="*/ 40859 w 58477"/>
                <a:gd name="connsiteY5" fmla="*/ 49116 h 50910"/>
                <a:gd name="connsiteX6" fmla="*/ 2373 w 58477"/>
                <a:gd name="connsiteY6" fmla="*/ 7331 h 50910"/>
                <a:gd name="connsiteX7" fmla="*/ 14102 w 58477"/>
                <a:gd name="connsiteY7" fmla="*/ 0 h 50910"/>
                <a:gd name="connsiteX8" fmla="*/ 40492 w 58477"/>
                <a:gd name="connsiteY8" fmla="*/ 3665 h 5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77" h="50910">
                  <a:moveTo>
                    <a:pt x="40492" y="3665"/>
                  </a:moveTo>
                  <a:cubicBezTo>
                    <a:pt x="44158" y="7697"/>
                    <a:pt x="47823" y="12096"/>
                    <a:pt x="51855" y="16128"/>
                  </a:cubicBezTo>
                  <a:cubicBezTo>
                    <a:pt x="55521" y="19793"/>
                    <a:pt x="64318" y="21626"/>
                    <a:pt x="52588" y="26757"/>
                  </a:cubicBezTo>
                  <a:cubicBezTo>
                    <a:pt x="46357" y="29323"/>
                    <a:pt x="51489" y="32255"/>
                    <a:pt x="54054" y="34455"/>
                  </a:cubicBezTo>
                  <a:cubicBezTo>
                    <a:pt x="61752" y="40319"/>
                    <a:pt x="54054" y="44351"/>
                    <a:pt x="51489" y="48383"/>
                  </a:cubicBezTo>
                  <a:cubicBezTo>
                    <a:pt x="48556" y="53148"/>
                    <a:pt x="45258" y="49849"/>
                    <a:pt x="40859" y="49116"/>
                  </a:cubicBezTo>
                  <a:cubicBezTo>
                    <a:pt x="17034" y="45451"/>
                    <a:pt x="18500" y="18693"/>
                    <a:pt x="2373" y="7331"/>
                  </a:cubicBezTo>
                  <a:cubicBezTo>
                    <a:pt x="-5691" y="1466"/>
                    <a:pt x="8970" y="1466"/>
                    <a:pt x="14102" y="0"/>
                  </a:cubicBezTo>
                  <a:cubicBezTo>
                    <a:pt x="22166" y="6964"/>
                    <a:pt x="31696" y="2199"/>
                    <a:pt x="40492" y="3665"/>
                  </a:cubicBezTo>
                  <a:close/>
                </a:path>
              </a:pathLst>
            </a:custGeom>
            <a:solidFill>
              <a:srgbClr val="6753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2B198EE-1FD7-407B-90B0-453B74AD6536}"/>
                </a:ext>
              </a:extLst>
            </p:cNvPr>
            <p:cNvSpPr/>
            <p:nvPr/>
          </p:nvSpPr>
          <p:spPr>
            <a:xfrm>
              <a:off x="11626856" y="4337258"/>
              <a:ext cx="228585" cy="263687"/>
            </a:xfrm>
            <a:custGeom>
              <a:avLst/>
              <a:gdLst>
                <a:gd name="connsiteX0" fmla="*/ 174543 w 228585"/>
                <a:gd name="connsiteY0" fmla="*/ 3718 h 263687"/>
                <a:gd name="connsiteX1" fmla="*/ 170145 w 228585"/>
                <a:gd name="connsiteY1" fmla="*/ 42937 h 263687"/>
                <a:gd name="connsiteX2" fmla="*/ 161348 w 228585"/>
                <a:gd name="connsiteY2" fmla="*/ 105249 h 263687"/>
                <a:gd name="connsiteX3" fmla="*/ 184440 w 228585"/>
                <a:gd name="connsiteY3" fmla="*/ 140070 h 263687"/>
                <a:gd name="connsiteX4" fmla="*/ 189938 w 228585"/>
                <a:gd name="connsiteY4" fmla="*/ 146301 h 263687"/>
                <a:gd name="connsiteX5" fmla="*/ 196169 w 228585"/>
                <a:gd name="connsiteY5" fmla="*/ 143369 h 263687"/>
                <a:gd name="connsiteX6" fmla="*/ 224026 w 228585"/>
                <a:gd name="connsiteY6" fmla="*/ 138970 h 263687"/>
                <a:gd name="connsiteX7" fmla="*/ 218894 w 228585"/>
                <a:gd name="connsiteY7" fmla="*/ 167927 h 263687"/>
                <a:gd name="connsiteX8" fmla="*/ 208265 w 228585"/>
                <a:gd name="connsiteY8" fmla="*/ 186987 h 263687"/>
                <a:gd name="connsiteX9" fmla="*/ 201300 w 228585"/>
                <a:gd name="connsiteY9" fmla="*/ 194684 h 263687"/>
                <a:gd name="connsiteX10" fmla="*/ 187372 w 228585"/>
                <a:gd name="connsiteY10" fmla="*/ 187354 h 263687"/>
                <a:gd name="connsiteX11" fmla="*/ 152551 w 228585"/>
                <a:gd name="connsiteY11" fmla="*/ 186254 h 263687"/>
                <a:gd name="connsiteX12" fmla="*/ 179675 w 228585"/>
                <a:gd name="connsiteY12" fmla="*/ 196517 h 263687"/>
                <a:gd name="connsiteX13" fmla="*/ 167212 w 228585"/>
                <a:gd name="connsiteY13" fmla="*/ 210812 h 263687"/>
                <a:gd name="connsiteX14" fmla="*/ 161714 w 228585"/>
                <a:gd name="connsiteY14" fmla="*/ 232071 h 263687"/>
                <a:gd name="connsiteX15" fmla="*/ 171611 w 228585"/>
                <a:gd name="connsiteY15" fmla="*/ 263227 h 263687"/>
                <a:gd name="connsiteX16" fmla="*/ 167579 w 228585"/>
                <a:gd name="connsiteY16" fmla="*/ 263594 h 263687"/>
                <a:gd name="connsiteX17" fmla="*/ 125060 w 228585"/>
                <a:gd name="connsiteY17" fmla="*/ 244900 h 263687"/>
                <a:gd name="connsiteX18" fmla="*/ 108566 w 228585"/>
                <a:gd name="connsiteY18" fmla="*/ 233904 h 263687"/>
                <a:gd name="connsiteX19" fmla="*/ 67514 w 228585"/>
                <a:gd name="connsiteY19" fmla="*/ 207147 h 263687"/>
                <a:gd name="connsiteX20" fmla="*/ 5935 w 228585"/>
                <a:gd name="connsiteY20" fmla="*/ 151799 h 263687"/>
                <a:gd name="connsiteX21" fmla="*/ 1537 w 228585"/>
                <a:gd name="connsiteY21" fmla="*/ 135305 h 263687"/>
                <a:gd name="connsiteX22" fmla="*/ 15099 w 228585"/>
                <a:gd name="connsiteY22" fmla="*/ 135672 h 263687"/>
                <a:gd name="connsiteX23" fmla="*/ 53585 w 228585"/>
                <a:gd name="connsiteY23" fmla="*/ 161329 h 263687"/>
                <a:gd name="connsiteX24" fmla="*/ 99769 w 228585"/>
                <a:gd name="connsiteY24" fmla="*/ 172692 h 263687"/>
                <a:gd name="connsiteX25" fmla="*/ 96104 w 228585"/>
                <a:gd name="connsiteY25" fmla="*/ 169760 h 263687"/>
                <a:gd name="connsiteX26" fmla="*/ 94271 w 228585"/>
                <a:gd name="connsiteY26" fmla="*/ 169027 h 263687"/>
                <a:gd name="connsiteX27" fmla="*/ 90972 w 228585"/>
                <a:gd name="connsiteY27" fmla="*/ 162796 h 263687"/>
                <a:gd name="connsiteX28" fmla="*/ 102701 w 228585"/>
                <a:gd name="connsiteY28" fmla="*/ 155831 h 263687"/>
                <a:gd name="connsiteX29" fmla="*/ 107466 w 228585"/>
                <a:gd name="connsiteY29" fmla="*/ 158397 h 263687"/>
                <a:gd name="connsiteX30" fmla="*/ 135690 w 228585"/>
                <a:gd name="connsiteY30" fmla="*/ 159130 h 263687"/>
                <a:gd name="connsiteX31" fmla="*/ 129825 w 228585"/>
                <a:gd name="connsiteY31" fmla="*/ 130540 h 263687"/>
                <a:gd name="connsiteX32" fmla="*/ 125060 w 228585"/>
                <a:gd name="connsiteY32" fmla="*/ 99018 h 263687"/>
                <a:gd name="connsiteX33" fmla="*/ 121761 w 228585"/>
                <a:gd name="connsiteY33" fmla="*/ 65663 h 263687"/>
                <a:gd name="connsiteX34" fmla="*/ 95737 w 228585"/>
                <a:gd name="connsiteY34" fmla="*/ 81424 h 263687"/>
                <a:gd name="connsiteX35" fmla="*/ 76677 w 228585"/>
                <a:gd name="connsiteY35" fmla="*/ 87655 h 263687"/>
                <a:gd name="connsiteX36" fmla="*/ 70446 w 228585"/>
                <a:gd name="connsiteY36" fmla="*/ 63830 h 263687"/>
                <a:gd name="connsiteX37" fmla="*/ 67147 w 228585"/>
                <a:gd name="connsiteY37" fmla="*/ 39272 h 263687"/>
                <a:gd name="connsiteX38" fmla="*/ 84375 w 228585"/>
                <a:gd name="connsiteY38" fmla="*/ 27543 h 263687"/>
                <a:gd name="connsiteX39" fmla="*/ 97936 w 228585"/>
                <a:gd name="connsiteY39" fmla="*/ 33041 h 263687"/>
                <a:gd name="connsiteX40" fmla="*/ 121028 w 228585"/>
                <a:gd name="connsiteY40" fmla="*/ 41838 h 263687"/>
                <a:gd name="connsiteX41" fmla="*/ 142288 w 228585"/>
                <a:gd name="connsiteY41" fmla="*/ 14714 h 263687"/>
                <a:gd name="connsiteX42" fmla="*/ 141188 w 228585"/>
                <a:gd name="connsiteY42" fmla="*/ 7750 h 263687"/>
                <a:gd name="connsiteX43" fmla="*/ 174543 w 228585"/>
                <a:gd name="connsiteY43" fmla="*/ 3718 h 2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8585" h="263687">
                  <a:moveTo>
                    <a:pt x="174543" y="3718"/>
                  </a:moveTo>
                  <a:cubicBezTo>
                    <a:pt x="161714" y="11415"/>
                    <a:pt x="157682" y="35607"/>
                    <a:pt x="170145" y="42937"/>
                  </a:cubicBezTo>
                  <a:cubicBezTo>
                    <a:pt x="190671" y="55033"/>
                    <a:pt x="183340" y="98651"/>
                    <a:pt x="161348" y="105249"/>
                  </a:cubicBezTo>
                  <a:cubicBezTo>
                    <a:pt x="175276" y="113313"/>
                    <a:pt x="191037" y="119910"/>
                    <a:pt x="184440" y="140070"/>
                  </a:cubicBezTo>
                  <a:cubicBezTo>
                    <a:pt x="183340" y="143369"/>
                    <a:pt x="186639" y="145568"/>
                    <a:pt x="189938" y="146301"/>
                  </a:cubicBezTo>
                  <a:cubicBezTo>
                    <a:pt x="192870" y="147034"/>
                    <a:pt x="195436" y="145568"/>
                    <a:pt x="196169" y="143369"/>
                  </a:cubicBezTo>
                  <a:cubicBezTo>
                    <a:pt x="202766" y="123942"/>
                    <a:pt x="213030" y="130174"/>
                    <a:pt x="224026" y="138970"/>
                  </a:cubicBezTo>
                  <a:cubicBezTo>
                    <a:pt x="230623" y="149967"/>
                    <a:pt x="230990" y="160230"/>
                    <a:pt x="218894" y="167927"/>
                  </a:cubicBezTo>
                  <a:cubicBezTo>
                    <a:pt x="205699" y="168660"/>
                    <a:pt x="210464" y="180023"/>
                    <a:pt x="208265" y="186987"/>
                  </a:cubicBezTo>
                  <a:cubicBezTo>
                    <a:pt x="207165" y="190652"/>
                    <a:pt x="204966" y="193585"/>
                    <a:pt x="201300" y="194684"/>
                  </a:cubicBezTo>
                  <a:cubicBezTo>
                    <a:pt x="194703" y="195784"/>
                    <a:pt x="191037" y="191752"/>
                    <a:pt x="187372" y="187354"/>
                  </a:cubicBezTo>
                  <a:cubicBezTo>
                    <a:pt x="176009" y="171959"/>
                    <a:pt x="165013" y="184788"/>
                    <a:pt x="152551" y="186254"/>
                  </a:cubicBezTo>
                  <a:cubicBezTo>
                    <a:pt x="160248" y="196884"/>
                    <a:pt x="174177" y="184421"/>
                    <a:pt x="179675" y="196517"/>
                  </a:cubicBezTo>
                  <a:cubicBezTo>
                    <a:pt x="179675" y="204947"/>
                    <a:pt x="173810" y="208613"/>
                    <a:pt x="167212" y="210812"/>
                  </a:cubicBezTo>
                  <a:cubicBezTo>
                    <a:pt x="154383" y="215577"/>
                    <a:pt x="154750" y="222908"/>
                    <a:pt x="161714" y="232071"/>
                  </a:cubicBezTo>
                  <a:cubicBezTo>
                    <a:pt x="168312" y="241235"/>
                    <a:pt x="173443" y="251131"/>
                    <a:pt x="171611" y="263227"/>
                  </a:cubicBezTo>
                  <a:cubicBezTo>
                    <a:pt x="170145" y="263227"/>
                    <a:pt x="168678" y="263594"/>
                    <a:pt x="167579" y="263594"/>
                  </a:cubicBezTo>
                  <a:cubicBezTo>
                    <a:pt x="149985" y="265060"/>
                    <a:pt x="140455" y="248932"/>
                    <a:pt x="125060" y="244900"/>
                  </a:cubicBezTo>
                  <a:cubicBezTo>
                    <a:pt x="119562" y="241235"/>
                    <a:pt x="115897" y="235370"/>
                    <a:pt x="108566" y="233904"/>
                  </a:cubicBezTo>
                  <a:cubicBezTo>
                    <a:pt x="90972" y="230972"/>
                    <a:pt x="81076" y="215944"/>
                    <a:pt x="67514" y="207147"/>
                  </a:cubicBezTo>
                  <a:cubicBezTo>
                    <a:pt x="44055" y="191752"/>
                    <a:pt x="23162" y="173425"/>
                    <a:pt x="5935" y="151799"/>
                  </a:cubicBezTo>
                  <a:cubicBezTo>
                    <a:pt x="2270" y="147034"/>
                    <a:pt x="-2495" y="142269"/>
                    <a:pt x="1537" y="135305"/>
                  </a:cubicBezTo>
                  <a:cubicBezTo>
                    <a:pt x="6302" y="132006"/>
                    <a:pt x="11433" y="132006"/>
                    <a:pt x="15099" y="135672"/>
                  </a:cubicBezTo>
                  <a:cubicBezTo>
                    <a:pt x="26095" y="147034"/>
                    <a:pt x="40390" y="152899"/>
                    <a:pt x="53585" y="161329"/>
                  </a:cubicBezTo>
                  <a:cubicBezTo>
                    <a:pt x="66048" y="169393"/>
                    <a:pt x="83275" y="162796"/>
                    <a:pt x="99769" y="172692"/>
                  </a:cubicBezTo>
                  <a:cubicBezTo>
                    <a:pt x="98670" y="171959"/>
                    <a:pt x="97570" y="167927"/>
                    <a:pt x="96104" y="169760"/>
                  </a:cubicBezTo>
                  <a:cubicBezTo>
                    <a:pt x="95737" y="170126"/>
                    <a:pt x="95371" y="169760"/>
                    <a:pt x="94271" y="169027"/>
                  </a:cubicBezTo>
                  <a:cubicBezTo>
                    <a:pt x="92072" y="167561"/>
                    <a:pt x="91339" y="165361"/>
                    <a:pt x="90972" y="162796"/>
                  </a:cubicBezTo>
                  <a:cubicBezTo>
                    <a:pt x="92805" y="156564"/>
                    <a:pt x="95371" y="152166"/>
                    <a:pt x="102701" y="155831"/>
                  </a:cubicBezTo>
                  <a:cubicBezTo>
                    <a:pt x="104534" y="156564"/>
                    <a:pt x="106000" y="157664"/>
                    <a:pt x="107466" y="158397"/>
                  </a:cubicBezTo>
                  <a:cubicBezTo>
                    <a:pt x="116996" y="162062"/>
                    <a:pt x="129092" y="166094"/>
                    <a:pt x="135690" y="159130"/>
                  </a:cubicBezTo>
                  <a:cubicBezTo>
                    <a:pt x="143754" y="150333"/>
                    <a:pt x="136423" y="139337"/>
                    <a:pt x="129825" y="130540"/>
                  </a:cubicBezTo>
                  <a:cubicBezTo>
                    <a:pt x="122861" y="121010"/>
                    <a:pt x="119196" y="110380"/>
                    <a:pt x="125060" y="99018"/>
                  </a:cubicBezTo>
                  <a:cubicBezTo>
                    <a:pt x="130925" y="87289"/>
                    <a:pt x="122128" y="77392"/>
                    <a:pt x="121761" y="65663"/>
                  </a:cubicBezTo>
                  <a:cubicBezTo>
                    <a:pt x="110399" y="67495"/>
                    <a:pt x="101968" y="72260"/>
                    <a:pt x="95737" y="81424"/>
                  </a:cubicBezTo>
                  <a:cubicBezTo>
                    <a:pt x="90972" y="88022"/>
                    <a:pt x="85108" y="92054"/>
                    <a:pt x="76677" y="87655"/>
                  </a:cubicBezTo>
                  <a:cubicBezTo>
                    <a:pt x="69346" y="81057"/>
                    <a:pt x="70446" y="72260"/>
                    <a:pt x="70446" y="63830"/>
                  </a:cubicBezTo>
                  <a:cubicBezTo>
                    <a:pt x="64581" y="56499"/>
                    <a:pt x="67514" y="47336"/>
                    <a:pt x="67147" y="39272"/>
                  </a:cubicBezTo>
                  <a:cubicBezTo>
                    <a:pt x="67147" y="29742"/>
                    <a:pt x="73012" y="22778"/>
                    <a:pt x="84375" y="27543"/>
                  </a:cubicBezTo>
                  <a:cubicBezTo>
                    <a:pt x="88773" y="29375"/>
                    <a:pt x="93538" y="31208"/>
                    <a:pt x="97936" y="33041"/>
                  </a:cubicBezTo>
                  <a:cubicBezTo>
                    <a:pt x="105634" y="35973"/>
                    <a:pt x="113331" y="38905"/>
                    <a:pt x="121028" y="41838"/>
                  </a:cubicBezTo>
                  <a:cubicBezTo>
                    <a:pt x="124694" y="30109"/>
                    <a:pt x="136056" y="24610"/>
                    <a:pt x="142288" y="14714"/>
                  </a:cubicBezTo>
                  <a:cubicBezTo>
                    <a:pt x="143387" y="13248"/>
                    <a:pt x="141554" y="9949"/>
                    <a:pt x="141188" y="7750"/>
                  </a:cubicBezTo>
                  <a:cubicBezTo>
                    <a:pt x="151085" y="419"/>
                    <a:pt x="162081" y="-3247"/>
                    <a:pt x="174543" y="3718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877692F-90A9-41C7-B901-433A41FB9FC4}"/>
                </a:ext>
              </a:extLst>
            </p:cNvPr>
            <p:cNvSpPr/>
            <p:nvPr/>
          </p:nvSpPr>
          <p:spPr>
            <a:xfrm>
              <a:off x="11574784" y="4251174"/>
              <a:ext cx="128748" cy="191467"/>
            </a:xfrm>
            <a:custGeom>
              <a:avLst/>
              <a:gdLst>
                <a:gd name="connsiteX0" fmla="*/ 121418 w 128748"/>
                <a:gd name="connsiteY0" fmla="*/ 150281 h 191467"/>
                <a:gd name="connsiteX1" fmla="*/ 128749 w 128748"/>
                <a:gd name="connsiteY1" fmla="*/ 172640 h 191467"/>
                <a:gd name="connsiteX2" fmla="*/ 123983 w 128748"/>
                <a:gd name="connsiteY2" fmla="*/ 174839 h 191467"/>
                <a:gd name="connsiteX3" fmla="*/ 92095 w 128748"/>
                <a:gd name="connsiteY3" fmla="*/ 153946 h 191467"/>
                <a:gd name="connsiteX4" fmla="*/ 56174 w 128748"/>
                <a:gd name="connsiteY4" fmla="*/ 190600 h 191467"/>
                <a:gd name="connsiteX5" fmla="*/ 26118 w 128748"/>
                <a:gd name="connsiteY5" fmla="*/ 159444 h 191467"/>
                <a:gd name="connsiteX6" fmla="*/ 9623 w 128748"/>
                <a:gd name="connsiteY6" fmla="*/ 113627 h 191467"/>
                <a:gd name="connsiteX7" fmla="*/ 38580 w 128748"/>
                <a:gd name="connsiteY7" fmla="*/ 113994 h 191467"/>
                <a:gd name="connsiteX8" fmla="*/ 37114 w 128748"/>
                <a:gd name="connsiteY8" fmla="*/ 99332 h 191467"/>
                <a:gd name="connsiteX9" fmla="*/ 29783 w 128748"/>
                <a:gd name="connsiteY9" fmla="*/ 85404 h 191467"/>
                <a:gd name="connsiteX10" fmla="*/ 15855 w 128748"/>
                <a:gd name="connsiteY10" fmla="*/ 67810 h 191467"/>
                <a:gd name="connsiteX11" fmla="*/ 4125 w 128748"/>
                <a:gd name="connsiteY11" fmla="*/ 42518 h 191467"/>
                <a:gd name="connsiteX12" fmla="*/ 826 w 128748"/>
                <a:gd name="connsiteY12" fmla="*/ 15028 h 191467"/>
                <a:gd name="connsiteX13" fmla="*/ 8524 w 128748"/>
                <a:gd name="connsiteY13" fmla="*/ 0 h 191467"/>
                <a:gd name="connsiteX14" fmla="*/ 23185 w 128748"/>
                <a:gd name="connsiteY14" fmla="*/ 15028 h 191467"/>
                <a:gd name="connsiteX15" fmla="*/ 15488 w 128748"/>
                <a:gd name="connsiteY15" fmla="*/ 24925 h 191467"/>
                <a:gd name="connsiteX16" fmla="*/ 38213 w 128748"/>
                <a:gd name="connsiteY16" fmla="*/ 56080 h 191467"/>
                <a:gd name="connsiteX17" fmla="*/ 76333 w 128748"/>
                <a:gd name="connsiteY17" fmla="*/ 109962 h 191467"/>
                <a:gd name="connsiteX18" fmla="*/ 118119 w 128748"/>
                <a:gd name="connsiteY18" fmla="*/ 152480 h 191467"/>
                <a:gd name="connsiteX19" fmla="*/ 121418 w 128748"/>
                <a:gd name="connsiteY19" fmla="*/ 150281 h 19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748" h="191467">
                  <a:moveTo>
                    <a:pt x="121418" y="150281"/>
                  </a:moveTo>
                  <a:cubicBezTo>
                    <a:pt x="126916" y="156879"/>
                    <a:pt x="126183" y="165309"/>
                    <a:pt x="128749" y="172640"/>
                  </a:cubicBezTo>
                  <a:cubicBezTo>
                    <a:pt x="127282" y="173739"/>
                    <a:pt x="125816" y="174472"/>
                    <a:pt x="123983" y="174839"/>
                  </a:cubicBezTo>
                  <a:cubicBezTo>
                    <a:pt x="113720" y="166042"/>
                    <a:pt x="97959" y="164576"/>
                    <a:pt x="92095" y="153946"/>
                  </a:cubicBezTo>
                  <a:cubicBezTo>
                    <a:pt x="98326" y="177405"/>
                    <a:pt x="82565" y="195732"/>
                    <a:pt x="56174" y="190600"/>
                  </a:cubicBezTo>
                  <a:cubicBezTo>
                    <a:pt x="43711" y="182536"/>
                    <a:pt x="34181" y="171540"/>
                    <a:pt x="26118" y="159444"/>
                  </a:cubicBezTo>
                  <a:cubicBezTo>
                    <a:pt x="21353" y="144050"/>
                    <a:pt x="6691" y="131954"/>
                    <a:pt x="9623" y="113627"/>
                  </a:cubicBezTo>
                  <a:cubicBezTo>
                    <a:pt x="18787" y="100432"/>
                    <a:pt x="28317" y="98599"/>
                    <a:pt x="38580" y="113994"/>
                  </a:cubicBezTo>
                  <a:cubicBezTo>
                    <a:pt x="34548" y="108495"/>
                    <a:pt x="37480" y="103730"/>
                    <a:pt x="37114" y="99332"/>
                  </a:cubicBezTo>
                  <a:cubicBezTo>
                    <a:pt x="36381" y="93467"/>
                    <a:pt x="31616" y="84670"/>
                    <a:pt x="29783" y="85404"/>
                  </a:cubicBezTo>
                  <a:cubicBezTo>
                    <a:pt x="7424" y="92734"/>
                    <a:pt x="17687" y="76240"/>
                    <a:pt x="15855" y="67810"/>
                  </a:cubicBezTo>
                  <a:cubicBezTo>
                    <a:pt x="13655" y="59013"/>
                    <a:pt x="7058" y="51682"/>
                    <a:pt x="4125" y="42518"/>
                  </a:cubicBezTo>
                  <a:cubicBezTo>
                    <a:pt x="1193" y="33355"/>
                    <a:pt x="-1373" y="24558"/>
                    <a:pt x="826" y="15028"/>
                  </a:cubicBezTo>
                  <a:cubicBezTo>
                    <a:pt x="-640" y="7697"/>
                    <a:pt x="4492" y="4398"/>
                    <a:pt x="8524" y="0"/>
                  </a:cubicBezTo>
                  <a:cubicBezTo>
                    <a:pt x="16954" y="1466"/>
                    <a:pt x="18787" y="9897"/>
                    <a:pt x="23185" y="15028"/>
                  </a:cubicBezTo>
                  <a:cubicBezTo>
                    <a:pt x="20253" y="17960"/>
                    <a:pt x="11090" y="17960"/>
                    <a:pt x="15488" y="24925"/>
                  </a:cubicBezTo>
                  <a:cubicBezTo>
                    <a:pt x="22086" y="35921"/>
                    <a:pt x="26851" y="46917"/>
                    <a:pt x="38213" y="56080"/>
                  </a:cubicBezTo>
                  <a:cubicBezTo>
                    <a:pt x="54708" y="69642"/>
                    <a:pt x="67536" y="89069"/>
                    <a:pt x="76333" y="109962"/>
                  </a:cubicBezTo>
                  <a:cubicBezTo>
                    <a:pt x="84397" y="129388"/>
                    <a:pt x="106390" y="135986"/>
                    <a:pt x="118119" y="152480"/>
                  </a:cubicBezTo>
                  <a:cubicBezTo>
                    <a:pt x="119585" y="151747"/>
                    <a:pt x="120685" y="151014"/>
                    <a:pt x="121418" y="150281"/>
                  </a:cubicBezTo>
                  <a:close/>
                </a:path>
              </a:pathLst>
            </a:custGeom>
            <a:solidFill>
              <a:srgbClr val="BEAC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C138EAE-685A-4416-9ADD-19163E06607F}"/>
                </a:ext>
              </a:extLst>
            </p:cNvPr>
            <p:cNvSpPr/>
            <p:nvPr/>
          </p:nvSpPr>
          <p:spPr>
            <a:xfrm>
              <a:off x="11744952" y="4337255"/>
              <a:ext cx="22358" cy="8491"/>
            </a:xfrm>
            <a:custGeom>
              <a:avLst/>
              <a:gdLst>
                <a:gd name="connsiteX0" fmla="*/ 0 w 22358"/>
                <a:gd name="connsiteY0" fmla="*/ 422 h 8491"/>
                <a:gd name="connsiteX1" fmla="*/ 22359 w 22358"/>
                <a:gd name="connsiteY1" fmla="*/ 8119 h 8491"/>
                <a:gd name="connsiteX2" fmla="*/ 0 w 22358"/>
                <a:gd name="connsiteY2" fmla="*/ 422 h 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8491">
                  <a:moveTo>
                    <a:pt x="0" y="422"/>
                  </a:moveTo>
                  <a:cubicBezTo>
                    <a:pt x="7331" y="2988"/>
                    <a:pt x="18694" y="-5809"/>
                    <a:pt x="22359" y="8119"/>
                  </a:cubicBezTo>
                  <a:cubicBezTo>
                    <a:pt x="13562" y="9585"/>
                    <a:pt x="6231" y="6653"/>
                    <a:pt x="0" y="422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5F762B7C-694C-4E4D-83AF-35FC3D91325C}"/>
                </a:ext>
              </a:extLst>
            </p:cNvPr>
            <p:cNvSpPr/>
            <p:nvPr/>
          </p:nvSpPr>
          <p:spPr>
            <a:xfrm>
              <a:off x="11275574" y="4102926"/>
              <a:ext cx="153677" cy="156678"/>
            </a:xfrm>
            <a:custGeom>
              <a:avLst/>
              <a:gdLst>
                <a:gd name="connsiteX0" fmla="*/ 71684 w 153677"/>
                <a:gd name="connsiteY0" fmla="*/ 149715 h 156678"/>
                <a:gd name="connsiteX1" fmla="*/ 70217 w 153677"/>
                <a:gd name="connsiteY1" fmla="*/ 142751 h 156678"/>
                <a:gd name="connsiteX2" fmla="*/ 55922 w 153677"/>
                <a:gd name="connsiteY2" fmla="*/ 120758 h 156678"/>
                <a:gd name="connsiteX3" fmla="*/ 48958 w 153677"/>
                <a:gd name="connsiteY3" fmla="*/ 118559 h 156678"/>
                <a:gd name="connsiteX4" fmla="*/ 44193 w 153677"/>
                <a:gd name="connsiteY4" fmla="*/ 70542 h 156678"/>
                <a:gd name="connsiteX5" fmla="*/ 42360 w 153677"/>
                <a:gd name="connsiteY5" fmla="*/ 53682 h 156678"/>
                <a:gd name="connsiteX6" fmla="*/ 32830 w 153677"/>
                <a:gd name="connsiteY6" fmla="*/ 40120 h 156678"/>
                <a:gd name="connsiteX7" fmla="*/ 13037 w 153677"/>
                <a:gd name="connsiteY7" fmla="*/ 45618 h 156678"/>
                <a:gd name="connsiteX8" fmla="*/ 3141 w 153677"/>
                <a:gd name="connsiteY8" fmla="*/ 50749 h 156678"/>
                <a:gd name="connsiteX9" fmla="*/ 575 w 153677"/>
                <a:gd name="connsiteY9" fmla="*/ 38654 h 156678"/>
                <a:gd name="connsiteX10" fmla="*/ 13770 w 153677"/>
                <a:gd name="connsiteY10" fmla="*/ 8597 h 156678"/>
                <a:gd name="connsiteX11" fmla="*/ 37595 w 153677"/>
                <a:gd name="connsiteY11" fmla="*/ 7498 h 156678"/>
                <a:gd name="connsiteX12" fmla="*/ 47125 w 153677"/>
                <a:gd name="connsiteY12" fmla="*/ 4565 h 156678"/>
                <a:gd name="connsiteX13" fmla="*/ 68385 w 153677"/>
                <a:gd name="connsiteY13" fmla="*/ 3466 h 156678"/>
                <a:gd name="connsiteX14" fmla="*/ 59221 w 153677"/>
                <a:gd name="connsiteY14" fmla="*/ 14462 h 156678"/>
                <a:gd name="connsiteX15" fmla="*/ 74249 w 153677"/>
                <a:gd name="connsiteY15" fmla="*/ 23625 h 156678"/>
                <a:gd name="connsiteX16" fmla="*/ 116768 w 153677"/>
                <a:gd name="connsiteY16" fmla="*/ 21426 h 156678"/>
                <a:gd name="connsiteX17" fmla="*/ 146091 w 153677"/>
                <a:gd name="connsiteY17" fmla="*/ 28024 h 156678"/>
                <a:gd name="connsiteX18" fmla="*/ 142426 w 153677"/>
                <a:gd name="connsiteY18" fmla="*/ 73108 h 156678"/>
                <a:gd name="connsiteX19" fmla="*/ 128497 w 153677"/>
                <a:gd name="connsiteY19" fmla="*/ 77507 h 156678"/>
                <a:gd name="connsiteX20" fmla="*/ 105772 w 153677"/>
                <a:gd name="connsiteY20" fmla="*/ 73841 h 156678"/>
                <a:gd name="connsiteX21" fmla="*/ 72783 w 153677"/>
                <a:gd name="connsiteY21" fmla="*/ 54415 h 156678"/>
                <a:gd name="connsiteX22" fmla="*/ 61054 w 153677"/>
                <a:gd name="connsiteY22" fmla="*/ 60646 h 156678"/>
                <a:gd name="connsiteX23" fmla="*/ 76449 w 153677"/>
                <a:gd name="connsiteY23" fmla="*/ 88503 h 156678"/>
                <a:gd name="connsiteX24" fmla="*/ 93676 w 153677"/>
                <a:gd name="connsiteY24" fmla="*/ 110862 h 156678"/>
                <a:gd name="connsiteX25" fmla="*/ 83046 w 153677"/>
                <a:gd name="connsiteY25" fmla="*/ 118192 h 156678"/>
                <a:gd name="connsiteX26" fmla="*/ 73516 w 153677"/>
                <a:gd name="connsiteY26" fmla="*/ 122591 h 156678"/>
                <a:gd name="connsiteX27" fmla="*/ 84512 w 153677"/>
                <a:gd name="connsiteY27" fmla="*/ 125157 h 156678"/>
                <a:gd name="connsiteX28" fmla="*/ 103206 w 153677"/>
                <a:gd name="connsiteY28" fmla="*/ 125523 h 156678"/>
                <a:gd name="connsiteX29" fmla="*/ 120067 w 153677"/>
                <a:gd name="connsiteY29" fmla="*/ 138719 h 156678"/>
                <a:gd name="connsiteX30" fmla="*/ 109804 w 153677"/>
                <a:gd name="connsiteY30" fmla="*/ 154113 h 156678"/>
                <a:gd name="connsiteX31" fmla="*/ 89644 w 153677"/>
                <a:gd name="connsiteY31" fmla="*/ 156679 h 156678"/>
                <a:gd name="connsiteX32" fmla="*/ 71684 w 153677"/>
                <a:gd name="connsiteY32" fmla="*/ 149715 h 1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3677" h="156678">
                  <a:moveTo>
                    <a:pt x="71684" y="149715"/>
                  </a:moveTo>
                  <a:cubicBezTo>
                    <a:pt x="71317" y="147149"/>
                    <a:pt x="71684" y="143850"/>
                    <a:pt x="70217" y="142751"/>
                  </a:cubicBezTo>
                  <a:cubicBezTo>
                    <a:pt x="63253" y="136886"/>
                    <a:pt x="49691" y="135053"/>
                    <a:pt x="55922" y="120758"/>
                  </a:cubicBezTo>
                  <a:cubicBezTo>
                    <a:pt x="53723" y="120025"/>
                    <a:pt x="51157" y="119292"/>
                    <a:pt x="48958" y="118559"/>
                  </a:cubicBezTo>
                  <a:cubicBezTo>
                    <a:pt x="40894" y="103164"/>
                    <a:pt x="41627" y="87037"/>
                    <a:pt x="44193" y="70542"/>
                  </a:cubicBezTo>
                  <a:cubicBezTo>
                    <a:pt x="43460" y="64678"/>
                    <a:pt x="41627" y="59180"/>
                    <a:pt x="42360" y="53682"/>
                  </a:cubicBezTo>
                  <a:cubicBezTo>
                    <a:pt x="43460" y="45618"/>
                    <a:pt x="39428" y="41586"/>
                    <a:pt x="32830" y="40120"/>
                  </a:cubicBezTo>
                  <a:cubicBezTo>
                    <a:pt x="25866" y="38654"/>
                    <a:pt x="18169" y="37187"/>
                    <a:pt x="13037" y="45618"/>
                  </a:cubicBezTo>
                  <a:cubicBezTo>
                    <a:pt x="11205" y="48917"/>
                    <a:pt x="8272" y="54415"/>
                    <a:pt x="3141" y="50749"/>
                  </a:cubicBezTo>
                  <a:cubicBezTo>
                    <a:pt x="-891" y="48184"/>
                    <a:pt x="-158" y="43052"/>
                    <a:pt x="575" y="38654"/>
                  </a:cubicBezTo>
                  <a:cubicBezTo>
                    <a:pt x="2774" y="27657"/>
                    <a:pt x="8639" y="18127"/>
                    <a:pt x="13770" y="8597"/>
                  </a:cubicBezTo>
                  <a:cubicBezTo>
                    <a:pt x="14503" y="7498"/>
                    <a:pt x="36496" y="6398"/>
                    <a:pt x="37595" y="7498"/>
                  </a:cubicBezTo>
                  <a:cubicBezTo>
                    <a:pt x="42360" y="12629"/>
                    <a:pt x="45659" y="6032"/>
                    <a:pt x="47125" y="4565"/>
                  </a:cubicBezTo>
                  <a:cubicBezTo>
                    <a:pt x="54456" y="-933"/>
                    <a:pt x="61054" y="-1666"/>
                    <a:pt x="68385" y="3466"/>
                  </a:cubicBezTo>
                  <a:cubicBezTo>
                    <a:pt x="69851" y="10797"/>
                    <a:pt x="56655" y="6398"/>
                    <a:pt x="59221" y="14462"/>
                  </a:cubicBezTo>
                  <a:cubicBezTo>
                    <a:pt x="61420" y="21060"/>
                    <a:pt x="68018" y="23992"/>
                    <a:pt x="74249" y="23625"/>
                  </a:cubicBezTo>
                  <a:cubicBezTo>
                    <a:pt x="88544" y="23259"/>
                    <a:pt x="103572" y="37920"/>
                    <a:pt x="116768" y="21426"/>
                  </a:cubicBezTo>
                  <a:cubicBezTo>
                    <a:pt x="127764" y="17761"/>
                    <a:pt x="137660" y="19960"/>
                    <a:pt x="146091" y="28024"/>
                  </a:cubicBezTo>
                  <a:cubicBezTo>
                    <a:pt x="157087" y="53682"/>
                    <a:pt x="156354" y="59913"/>
                    <a:pt x="142426" y="73108"/>
                  </a:cubicBezTo>
                  <a:cubicBezTo>
                    <a:pt x="137294" y="73108"/>
                    <a:pt x="132895" y="74208"/>
                    <a:pt x="128497" y="77507"/>
                  </a:cubicBezTo>
                  <a:cubicBezTo>
                    <a:pt x="119700" y="84104"/>
                    <a:pt x="107238" y="79339"/>
                    <a:pt x="105772" y="73841"/>
                  </a:cubicBezTo>
                  <a:cubicBezTo>
                    <a:pt x="100274" y="56247"/>
                    <a:pt x="83046" y="62112"/>
                    <a:pt x="72783" y="54415"/>
                  </a:cubicBezTo>
                  <a:cubicBezTo>
                    <a:pt x="69851" y="51849"/>
                    <a:pt x="59221" y="53682"/>
                    <a:pt x="61054" y="60646"/>
                  </a:cubicBezTo>
                  <a:cubicBezTo>
                    <a:pt x="63986" y="70542"/>
                    <a:pt x="62153" y="83371"/>
                    <a:pt x="76449" y="88503"/>
                  </a:cubicBezTo>
                  <a:cubicBezTo>
                    <a:pt x="85612" y="91802"/>
                    <a:pt x="96975" y="96567"/>
                    <a:pt x="93676" y="110862"/>
                  </a:cubicBezTo>
                  <a:cubicBezTo>
                    <a:pt x="93676" y="118559"/>
                    <a:pt x="87811" y="117459"/>
                    <a:pt x="83046" y="118192"/>
                  </a:cubicBezTo>
                  <a:cubicBezTo>
                    <a:pt x="79381" y="118926"/>
                    <a:pt x="72417" y="114894"/>
                    <a:pt x="73516" y="122591"/>
                  </a:cubicBezTo>
                  <a:cubicBezTo>
                    <a:pt x="74249" y="128822"/>
                    <a:pt x="80847" y="125523"/>
                    <a:pt x="84512" y="125157"/>
                  </a:cubicBezTo>
                  <a:cubicBezTo>
                    <a:pt x="90744" y="124790"/>
                    <a:pt x="96975" y="124424"/>
                    <a:pt x="103206" y="125523"/>
                  </a:cubicBezTo>
                  <a:cubicBezTo>
                    <a:pt x="110903" y="126989"/>
                    <a:pt x="117134" y="130655"/>
                    <a:pt x="120067" y="138719"/>
                  </a:cubicBezTo>
                  <a:cubicBezTo>
                    <a:pt x="123365" y="148249"/>
                    <a:pt x="122266" y="155946"/>
                    <a:pt x="109804" y="154113"/>
                  </a:cubicBezTo>
                  <a:cubicBezTo>
                    <a:pt x="102473" y="153014"/>
                    <a:pt x="96608" y="156312"/>
                    <a:pt x="89644" y="156679"/>
                  </a:cubicBezTo>
                  <a:cubicBezTo>
                    <a:pt x="83413" y="156312"/>
                    <a:pt x="76082" y="156312"/>
                    <a:pt x="71684" y="149715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B19AAAF-9569-4E42-859D-0592AB12A6D3}"/>
                </a:ext>
              </a:extLst>
            </p:cNvPr>
            <p:cNvSpPr/>
            <p:nvPr/>
          </p:nvSpPr>
          <p:spPr>
            <a:xfrm>
              <a:off x="11341230" y="4207959"/>
              <a:ext cx="108497" cy="85973"/>
            </a:xfrm>
            <a:custGeom>
              <a:avLst/>
              <a:gdLst>
                <a:gd name="connsiteX0" fmla="*/ 24720 w 108497"/>
                <a:gd name="connsiteY0" fmla="*/ 52012 h 85973"/>
                <a:gd name="connsiteX1" fmla="*/ 44880 w 108497"/>
                <a:gd name="connsiteY1" fmla="*/ 45781 h 85973"/>
                <a:gd name="connsiteX2" fmla="*/ 53310 w 108497"/>
                <a:gd name="connsiteY2" fmla="*/ 42849 h 85973"/>
                <a:gd name="connsiteX3" fmla="*/ 45613 w 108497"/>
                <a:gd name="connsiteY3" fmla="*/ 27454 h 85973"/>
                <a:gd name="connsiteX4" fmla="*/ 14457 w 108497"/>
                <a:gd name="connsiteY4" fmla="*/ 25988 h 85973"/>
                <a:gd name="connsiteX5" fmla="*/ 895 w 108497"/>
                <a:gd name="connsiteY5" fmla="*/ 23422 h 85973"/>
                <a:gd name="connsiteX6" fmla="*/ 5660 w 108497"/>
                <a:gd name="connsiteY6" fmla="*/ 9127 h 85973"/>
                <a:gd name="connsiteX7" fmla="*/ 15190 w 108497"/>
                <a:gd name="connsiteY7" fmla="*/ 9494 h 85973"/>
                <a:gd name="connsiteX8" fmla="*/ 28386 w 108497"/>
                <a:gd name="connsiteY8" fmla="*/ 6195 h 85973"/>
                <a:gd name="connsiteX9" fmla="*/ 47446 w 108497"/>
                <a:gd name="connsiteY9" fmla="*/ 2896 h 85973"/>
                <a:gd name="connsiteX10" fmla="*/ 106458 w 108497"/>
                <a:gd name="connsiteY10" fmla="*/ 29287 h 85973"/>
                <a:gd name="connsiteX11" fmla="*/ 101327 w 108497"/>
                <a:gd name="connsiteY11" fmla="*/ 42849 h 85973"/>
                <a:gd name="connsiteX12" fmla="*/ 90331 w 108497"/>
                <a:gd name="connsiteY12" fmla="*/ 49080 h 85973"/>
                <a:gd name="connsiteX13" fmla="*/ 44513 w 108497"/>
                <a:gd name="connsiteY13" fmla="*/ 85367 h 85973"/>
                <a:gd name="connsiteX14" fmla="*/ 32418 w 108497"/>
                <a:gd name="connsiteY14" fmla="*/ 77303 h 85973"/>
                <a:gd name="connsiteX15" fmla="*/ 21421 w 108497"/>
                <a:gd name="connsiteY15" fmla="*/ 65574 h 85973"/>
                <a:gd name="connsiteX16" fmla="*/ 24720 w 108497"/>
                <a:gd name="connsiteY16" fmla="*/ 52012 h 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497" h="85973">
                  <a:moveTo>
                    <a:pt x="24720" y="52012"/>
                  </a:moveTo>
                  <a:cubicBezTo>
                    <a:pt x="30218" y="46881"/>
                    <a:pt x="33884" y="35518"/>
                    <a:pt x="44880" y="45781"/>
                  </a:cubicBezTo>
                  <a:cubicBezTo>
                    <a:pt x="47446" y="48347"/>
                    <a:pt x="53677" y="47614"/>
                    <a:pt x="53310" y="42849"/>
                  </a:cubicBezTo>
                  <a:cubicBezTo>
                    <a:pt x="53310" y="36984"/>
                    <a:pt x="52211" y="30386"/>
                    <a:pt x="45613" y="27454"/>
                  </a:cubicBezTo>
                  <a:cubicBezTo>
                    <a:pt x="35350" y="23056"/>
                    <a:pt x="24720" y="24522"/>
                    <a:pt x="14457" y="25988"/>
                  </a:cubicBezTo>
                  <a:cubicBezTo>
                    <a:pt x="9326" y="26721"/>
                    <a:pt x="4194" y="28920"/>
                    <a:pt x="895" y="23422"/>
                  </a:cubicBezTo>
                  <a:cubicBezTo>
                    <a:pt x="-2770" y="17558"/>
                    <a:pt x="6027" y="15725"/>
                    <a:pt x="5660" y="9127"/>
                  </a:cubicBezTo>
                  <a:cubicBezTo>
                    <a:pt x="5294" y="2163"/>
                    <a:pt x="11525" y="10227"/>
                    <a:pt x="15190" y="9494"/>
                  </a:cubicBezTo>
                  <a:cubicBezTo>
                    <a:pt x="19589" y="8394"/>
                    <a:pt x="25087" y="12059"/>
                    <a:pt x="28386" y="6195"/>
                  </a:cubicBezTo>
                  <a:cubicBezTo>
                    <a:pt x="33151" y="-2602"/>
                    <a:pt x="40481" y="-403"/>
                    <a:pt x="47446" y="2896"/>
                  </a:cubicBezTo>
                  <a:cubicBezTo>
                    <a:pt x="67239" y="11693"/>
                    <a:pt x="87032" y="20490"/>
                    <a:pt x="106458" y="29287"/>
                  </a:cubicBezTo>
                  <a:cubicBezTo>
                    <a:pt x="111957" y="36618"/>
                    <a:pt x="104992" y="39183"/>
                    <a:pt x="101327" y="42849"/>
                  </a:cubicBezTo>
                  <a:cubicBezTo>
                    <a:pt x="98028" y="45414"/>
                    <a:pt x="94363" y="48713"/>
                    <a:pt x="90331" y="49080"/>
                  </a:cubicBezTo>
                  <a:cubicBezTo>
                    <a:pt x="66139" y="50179"/>
                    <a:pt x="53677" y="65574"/>
                    <a:pt x="44513" y="85367"/>
                  </a:cubicBezTo>
                  <a:cubicBezTo>
                    <a:pt x="37183" y="87566"/>
                    <a:pt x="33884" y="83534"/>
                    <a:pt x="32418" y="77303"/>
                  </a:cubicBezTo>
                  <a:cubicBezTo>
                    <a:pt x="28752" y="73271"/>
                    <a:pt x="25820" y="68506"/>
                    <a:pt x="21421" y="65574"/>
                  </a:cubicBezTo>
                  <a:cubicBezTo>
                    <a:pt x="10792" y="57510"/>
                    <a:pt x="18489" y="54944"/>
                    <a:pt x="24720" y="52012"/>
                  </a:cubicBezTo>
                  <a:close/>
                </a:path>
              </a:pathLst>
            </a:custGeom>
            <a:solidFill>
              <a:srgbClr val="E7E1D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185C6B3A-FA36-4CB8-B421-3462379137B9}"/>
                </a:ext>
              </a:extLst>
            </p:cNvPr>
            <p:cNvSpPr/>
            <p:nvPr/>
          </p:nvSpPr>
          <p:spPr>
            <a:xfrm>
              <a:off x="11485690" y="4205285"/>
              <a:ext cx="72923" cy="57011"/>
            </a:xfrm>
            <a:custGeom>
              <a:avLst/>
              <a:gdLst>
                <a:gd name="connsiteX0" fmla="*/ 67928 w 72923"/>
                <a:gd name="connsiteY0" fmla="*/ 30861 h 57011"/>
                <a:gd name="connsiteX1" fmla="*/ 72327 w 72923"/>
                <a:gd name="connsiteY1" fmla="*/ 45523 h 57011"/>
                <a:gd name="connsiteX2" fmla="*/ 59131 w 72923"/>
                <a:gd name="connsiteY2" fmla="*/ 56885 h 57011"/>
                <a:gd name="connsiteX3" fmla="*/ 1585 w 72923"/>
                <a:gd name="connsiteY3" fmla="*/ 29761 h 57011"/>
                <a:gd name="connsiteX4" fmla="*/ 485 w 72923"/>
                <a:gd name="connsiteY4" fmla="*/ 26829 h 57011"/>
                <a:gd name="connsiteX5" fmla="*/ 119 w 72923"/>
                <a:gd name="connsiteY5" fmla="*/ 15833 h 57011"/>
                <a:gd name="connsiteX6" fmla="*/ 17712 w 72923"/>
                <a:gd name="connsiteY6" fmla="*/ 3004 h 57011"/>
                <a:gd name="connsiteX7" fmla="*/ 49968 w 72923"/>
                <a:gd name="connsiteY7" fmla="*/ 23530 h 57011"/>
                <a:gd name="connsiteX8" fmla="*/ 67928 w 72923"/>
                <a:gd name="connsiteY8" fmla="*/ 30861 h 5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923" h="57011">
                  <a:moveTo>
                    <a:pt x="67928" y="30861"/>
                  </a:moveTo>
                  <a:cubicBezTo>
                    <a:pt x="69394" y="35626"/>
                    <a:pt x="70861" y="40758"/>
                    <a:pt x="72327" y="45523"/>
                  </a:cubicBezTo>
                  <a:cubicBezTo>
                    <a:pt x="75259" y="57618"/>
                    <a:pt x="66829" y="57252"/>
                    <a:pt x="59131" y="56885"/>
                  </a:cubicBezTo>
                  <a:cubicBezTo>
                    <a:pt x="36406" y="55419"/>
                    <a:pt x="16246" y="48088"/>
                    <a:pt x="1585" y="29761"/>
                  </a:cubicBezTo>
                  <a:cubicBezTo>
                    <a:pt x="1218" y="28662"/>
                    <a:pt x="852" y="27929"/>
                    <a:pt x="485" y="26829"/>
                  </a:cubicBezTo>
                  <a:cubicBezTo>
                    <a:pt x="485" y="23164"/>
                    <a:pt x="119" y="19498"/>
                    <a:pt x="119" y="15833"/>
                  </a:cubicBezTo>
                  <a:cubicBezTo>
                    <a:pt x="-981" y="1538"/>
                    <a:pt x="5617" y="-3960"/>
                    <a:pt x="17712" y="3004"/>
                  </a:cubicBezTo>
                  <a:cubicBezTo>
                    <a:pt x="28709" y="9235"/>
                    <a:pt x="42637" y="10701"/>
                    <a:pt x="49968" y="23530"/>
                  </a:cubicBezTo>
                  <a:cubicBezTo>
                    <a:pt x="52900" y="29028"/>
                    <a:pt x="61331" y="29395"/>
                    <a:pt x="67928" y="30861"/>
                  </a:cubicBezTo>
                  <a:close/>
                </a:path>
              </a:pathLst>
            </a:custGeom>
            <a:solidFill>
              <a:srgbClr val="8D6F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6A860A4A-15FE-4AE5-8CF2-D62DA263AE23}"/>
                </a:ext>
              </a:extLst>
            </p:cNvPr>
            <p:cNvSpPr/>
            <p:nvPr/>
          </p:nvSpPr>
          <p:spPr>
            <a:xfrm>
              <a:off x="11417999" y="4130949"/>
              <a:ext cx="75796" cy="65976"/>
            </a:xfrm>
            <a:custGeom>
              <a:avLst/>
              <a:gdLst>
                <a:gd name="connsiteX0" fmla="*/ 0 w 75796"/>
                <a:gd name="connsiteY0" fmla="*/ 45084 h 65976"/>
                <a:gd name="connsiteX1" fmla="*/ 3665 w 75796"/>
                <a:gd name="connsiteY1" fmla="*/ 0 h 65976"/>
                <a:gd name="connsiteX2" fmla="*/ 17594 w 75796"/>
                <a:gd name="connsiteY2" fmla="*/ 7331 h 65976"/>
                <a:gd name="connsiteX3" fmla="*/ 48750 w 75796"/>
                <a:gd name="connsiteY3" fmla="*/ 26391 h 65976"/>
                <a:gd name="connsiteX4" fmla="*/ 52415 w 75796"/>
                <a:gd name="connsiteY4" fmla="*/ 30423 h 65976"/>
                <a:gd name="connsiteX5" fmla="*/ 75507 w 75796"/>
                <a:gd name="connsiteY5" fmla="*/ 65977 h 65976"/>
                <a:gd name="connsiteX6" fmla="*/ 24192 w 75796"/>
                <a:gd name="connsiteY6" fmla="*/ 45451 h 65976"/>
                <a:gd name="connsiteX7" fmla="*/ 0 w 75796"/>
                <a:gd name="connsiteY7" fmla="*/ 45084 h 6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96" h="65976">
                  <a:moveTo>
                    <a:pt x="0" y="45084"/>
                  </a:moveTo>
                  <a:cubicBezTo>
                    <a:pt x="13929" y="31156"/>
                    <a:pt x="366" y="15028"/>
                    <a:pt x="3665" y="0"/>
                  </a:cubicBezTo>
                  <a:cubicBezTo>
                    <a:pt x="9530" y="367"/>
                    <a:pt x="16128" y="1833"/>
                    <a:pt x="17594" y="7331"/>
                  </a:cubicBezTo>
                  <a:cubicBezTo>
                    <a:pt x="22359" y="23825"/>
                    <a:pt x="35188" y="25291"/>
                    <a:pt x="48750" y="26391"/>
                  </a:cubicBezTo>
                  <a:cubicBezTo>
                    <a:pt x="49849" y="27857"/>
                    <a:pt x="51315" y="28957"/>
                    <a:pt x="52415" y="30423"/>
                  </a:cubicBezTo>
                  <a:cubicBezTo>
                    <a:pt x="58280" y="43252"/>
                    <a:pt x="78439" y="46550"/>
                    <a:pt x="75507" y="65977"/>
                  </a:cubicBezTo>
                  <a:cubicBezTo>
                    <a:pt x="56813" y="63045"/>
                    <a:pt x="37753" y="62312"/>
                    <a:pt x="24192" y="45451"/>
                  </a:cubicBezTo>
                  <a:cubicBezTo>
                    <a:pt x="17227" y="37020"/>
                    <a:pt x="8064" y="54248"/>
                    <a:pt x="0" y="45084"/>
                  </a:cubicBezTo>
                  <a:close/>
                </a:path>
              </a:pathLst>
            </a:custGeom>
            <a:solidFill>
              <a:srgbClr val="957B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762BE53-AAA6-4D09-B31F-8641BFE9BABD}"/>
                </a:ext>
              </a:extLst>
            </p:cNvPr>
            <p:cNvSpPr/>
            <p:nvPr/>
          </p:nvSpPr>
          <p:spPr>
            <a:xfrm>
              <a:off x="11437195" y="4193374"/>
              <a:ext cx="65372" cy="88222"/>
            </a:xfrm>
            <a:custGeom>
              <a:avLst/>
              <a:gdLst>
                <a:gd name="connsiteX0" fmla="*/ 3530 w 65372"/>
                <a:gd name="connsiteY0" fmla="*/ 54501 h 88222"/>
                <a:gd name="connsiteX1" fmla="*/ 10494 w 65372"/>
                <a:gd name="connsiteY1" fmla="*/ 43505 h 88222"/>
                <a:gd name="connsiteX2" fmla="*/ 25889 w 65372"/>
                <a:gd name="connsiteY2" fmla="*/ 43505 h 88222"/>
                <a:gd name="connsiteX3" fmla="*/ 17458 w 65372"/>
                <a:gd name="connsiteY3" fmla="*/ 29577 h 88222"/>
                <a:gd name="connsiteX4" fmla="*/ 2797 w 65372"/>
                <a:gd name="connsiteY4" fmla="*/ 11250 h 88222"/>
                <a:gd name="connsiteX5" fmla="*/ 2430 w 65372"/>
                <a:gd name="connsiteY5" fmla="*/ 1720 h 88222"/>
                <a:gd name="connsiteX6" fmla="*/ 11594 w 65372"/>
                <a:gd name="connsiteY6" fmla="*/ 3919 h 88222"/>
                <a:gd name="connsiteX7" fmla="*/ 48981 w 65372"/>
                <a:gd name="connsiteY7" fmla="*/ 38740 h 88222"/>
                <a:gd name="connsiteX8" fmla="*/ 48981 w 65372"/>
                <a:gd name="connsiteY8" fmla="*/ 38740 h 88222"/>
                <a:gd name="connsiteX9" fmla="*/ 65108 w 65372"/>
                <a:gd name="connsiteY9" fmla="*/ 69163 h 88222"/>
                <a:gd name="connsiteX10" fmla="*/ 53012 w 65372"/>
                <a:gd name="connsiteY10" fmla="*/ 88223 h 88222"/>
                <a:gd name="connsiteX11" fmla="*/ 3530 w 65372"/>
                <a:gd name="connsiteY11" fmla="*/ 54501 h 8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72" h="88222">
                  <a:moveTo>
                    <a:pt x="3530" y="54501"/>
                  </a:moveTo>
                  <a:cubicBezTo>
                    <a:pt x="5362" y="50469"/>
                    <a:pt x="11227" y="49370"/>
                    <a:pt x="10494" y="43505"/>
                  </a:cubicBezTo>
                  <a:cubicBezTo>
                    <a:pt x="15626" y="41306"/>
                    <a:pt x="22223" y="49736"/>
                    <a:pt x="25889" y="43505"/>
                  </a:cubicBezTo>
                  <a:cubicBezTo>
                    <a:pt x="30654" y="35808"/>
                    <a:pt x="21490" y="32876"/>
                    <a:pt x="17458" y="29577"/>
                  </a:cubicBezTo>
                  <a:cubicBezTo>
                    <a:pt x="11594" y="24445"/>
                    <a:pt x="11960" y="14182"/>
                    <a:pt x="2797" y="11250"/>
                  </a:cubicBezTo>
                  <a:cubicBezTo>
                    <a:pt x="-1235" y="10150"/>
                    <a:pt x="-502" y="4652"/>
                    <a:pt x="2430" y="1720"/>
                  </a:cubicBezTo>
                  <a:cubicBezTo>
                    <a:pt x="6462" y="-2312"/>
                    <a:pt x="9028" y="1720"/>
                    <a:pt x="11594" y="3919"/>
                  </a:cubicBezTo>
                  <a:cubicBezTo>
                    <a:pt x="24056" y="15648"/>
                    <a:pt x="33953" y="29943"/>
                    <a:pt x="48981" y="38740"/>
                  </a:cubicBezTo>
                  <a:cubicBezTo>
                    <a:pt x="48981" y="38740"/>
                    <a:pt x="48981" y="38740"/>
                    <a:pt x="48981" y="38740"/>
                  </a:cubicBezTo>
                  <a:cubicBezTo>
                    <a:pt x="55212" y="48270"/>
                    <a:pt x="67308" y="54868"/>
                    <a:pt x="65108" y="69163"/>
                  </a:cubicBezTo>
                  <a:cubicBezTo>
                    <a:pt x="58144" y="73561"/>
                    <a:pt x="57777" y="82358"/>
                    <a:pt x="53012" y="88223"/>
                  </a:cubicBezTo>
                  <a:cubicBezTo>
                    <a:pt x="31753" y="83824"/>
                    <a:pt x="18558" y="67697"/>
                    <a:pt x="3530" y="54501"/>
                  </a:cubicBezTo>
                  <a:close/>
                </a:path>
              </a:pathLst>
            </a:custGeom>
            <a:solidFill>
              <a:srgbClr val="C6B8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AF181253-41CC-4919-82C6-CDD5E187BBD2}"/>
                </a:ext>
              </a:extLst>
            </p:cNvPr>
            <p:cNvSpPr/>
            <p:nvPr/>
          </p:nvSpPr>
          <p:spPr>
            <a:xfrm>
              <a:off x="11211638" y="4154258"/>
              <a:ext cx="112893" cy="66859"/>
            </a:xfrm>
            <a:custGeom>
              <a:avLst/>
              <a:gdLst>
                <a:gd name="connsiteX0" fmla="*/ 108129 w 112893"/>
                <a:gd name="connsiteY0" fmla="*/ 18843 h 66859"/>
                <a:gd name="connsiteX1" fmla="*/ 112894 w 112893"/>
                <a:gd name="connsiteY1" fmla="*/ 66860 h 66859"/>
                <a:gd name="connsiteX2" fmla="*/ 23825 w 112893"/>
                <a:gd name="connsiteY2" fmla="*/ 23608 h 66859"/>
                <a:gd name="connsiteX3" fmla="*/ 0 w 112893"/>
                <a:gd name="connsiteY3" fmla="*/ 6747 h 66859"/>
                <a:gd name="connsiteX4" fmla="*/ 29690 w 112893"/>
                <a:gd name="connsiteY4" fmla="*/ 7114 h 66859"/>
                <a:gd name="connsiteX5" fmla="*/ 74407 w 112893"/>
                <a:gd name="connsiteY5" fmla="*/ 6381 h 66859"/>
                <a:gd name="connsiteX6" fmla="*/ 108129 w 112893"/>
                <a:gd name="connsiteY6" fmla="*/ 18843 h 6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893" h="66859">
                  <a:moveTo>
                    <a:pt x="108129" y="18843"/>
                  </a:moveTo>
                  <a:cubicBezTo>
                    <a:pt x="113994" y="34604"/>
                    <a:pt x="111428" y="51099"/>
                    <a:pt x="112894" y="66860"/>
                  </a:cubicBezTo>
                  <a:cubicBezTo>
                    <a:pt x="82471" y="54397"/>
                    <a:pt x="50216" y="45967"/>
                    <a:pt x="23825" y="23608"/>
                  </a:cubicBezTo>
                  <a:cubicBezTo>
                    <a:pt x="16861" y="17744"/>
                    <a:pt x="10630" y="8214"/>
                    <a:pt x="0" y="6747"/>
                  </a:cubicBezTo>
                  <a:cubicBezTo>
                    <a:pt x="9897" y="-8281"/>
                    <a:pt x="19793" y="6381"/>
                    <a:pt x="29690" y="7114"/>
                  </a:cubicBezTo>
                  <a:cubicBezTo>
                    <a:pt x="44718" y="11879"/>
                    <a:pt x="57913" y="18110"/>
                    <a:pt x="74407" y="6381"/>
                  </a:cubicBezTo>
                  <a:cubicBezTo>
                    <a:pt x="86870" y="-2416"/>
                    <a:pt x="97866" y="11146"/>
                    <a:pt x="108129" y="18843"/>
                  </a:cubicBezTo>
                  <a:close/>
                </a:path>
              </a:pathLst>
            </a:custGeom>
            <a:solidFill>
              <a:srgbClr val="EB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1F8DA54C-34A8-444B-8EF9-EAADCB2C591B}"/>
                </a:ext>
              </a:extLst>
            </p:cNvPr>
            <p:cNvSpPr/>
            <p:nvPr/>
          </p:nvSpPr>
          <p:spPr>
            <a:xfrm>
              <a:off x="11485783" y="4232114"/>
              <a:ext cx="131856" cy="135390"/>
            </a:xfrm>
            <a:custGeom>
              <a:avLst/>
              <a:gdLst>
                <a:gd name="connsiteX0" fmla="*/ 14687 w 131856"/>
                <a:gd name="connsiteY0" fmla="*/ 31522 h 135390"/>
                <a:gd name="connsiteX1" fmla="*/ 25 w 131856"/>
                <a:gd name="connsiteY1" fmla="*/ 0 h 135390"/>
                <a:gd name="connsiteX2" fmla="*/ 56106 w 131856"/>
                <a:gd name="connsiteY2" fmla="*/ 25291 h 135390"/>
                <a:gd name="connsiteX3" fmla="*/ 71867 w 131856"/>
                <a:gd name="connsiteY3" fmla="*/ 18327 h 135390"/>
                <a:gd name="connsiteX4" fmla="*/ 80664 w 131856"/>
                <a:gd name="connsiteY4" fmla="*/ 13562 h 135390"/>
                <a:gd name="connsiteX5" fmla="*/ 84329 w 131856"/>
                <a:gd name="connsiteY5" fmla="*/ 24925 h 135390"/>
                <a:gd name="connsiteX6" fmla="*/ 90194 w 131856"/>
                <a:gd name="connsiteY6" fmla="*/ 34088 h 135390"/>
                <a:gd name="connsiteX7" fmla="*/ 111087 w 131856"/>
                <a:gd name="connsiteY7" fmla="*/ 83571 h 135390"/>
                <a:gd name="connsiteX8" fmla="*/ 104855 w 131856"/>
                <a:gd name="connsiteY8" fmla="*/ 101165 h 135390"/>
                <a:gd name="connsiteX9" fmla="*/ 122083 w 131856"/>
                <a:gd name="connsiteY9" fmla="*/ 91268 h 135390"/>
                <a:gd name="connsiteX10" fmla="*/ 129414 w 131856"/>
                <a:gd name="connsiteY10" fmla="*/ 129022 h 135390"/>
                <a:gd name="connsiteX11" fmla="*/ 128681 w 131856"/>
                <a:gd name="connsiteY11" fmla="*/ 135253 h 135390"/>
                <a:gd name="connsiteX12" fmla="*/ 119884 w 131856"/>
                <a:gd name="connsiteY12" fmla="*/ 134153 h 135390"/>
                <a:gd name="connsiteX13" fmla="*/ 101923 w 131856"/>
                <a:gd name="connsiteY13" fmla="*/ 131954 h 135390"/>
                <a:gd name="connsiteX14" fmla="*/ 95326 w 131856"/>
                <a:gd name="connsiteY14" fmla="*/ 129755 h 135390"/>
                <a:gd name="connsiteX15" fmla="*/ 86529 w 131856"/>
                <a:gd name="connsiteY15" fmla="*/ 101898 h 135390"/>
                <a:gd name="connsiteX16" fmla="*/ 72600 w 131856"/>
                <a:gd name="connsiteY16" fmla="*/ 80638 h 135390"/>
                <a:gd name="connsiteX17" fmla="*/ 38512 w 131856"/>
                <a:gd name="connsiteY17" fmla="*/ 58280 h 135390"/>
                <a:gd name="connsiteX18" fmla="*/ 14687 w 131856"/>
                <a:gd name="connsiteY18" fmla="*/ 31522 h 13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56" h="135390">
                  <a:moveTo>
                    <a:pt x="14687" y="31522"/>
                  </a:moveTo>
                  <a:cubicBezTo>
                    <a:pt x="14687" y="18693"/>
                    <a:pt x="-708" y="13195"/>
                    <a:pt x="25" y="0"/>
                  </a:cubicBezTo>
                  <a:cubicBezTo>
                    <a:pt x="17986" y="10263"/>
                    <a:pt x="33380" y="24925"/>
                    <a:pt x="56106" y="25291"/>
                  </a:cubicBezTo>
                  <a:cubicBezTo>
                    <a:pt x="63437" y="25291"/>
                    <a:pt x="69668" y="28223"/>
                    <a:pt x="71867" y="18327"/>
                  </a:cubicBezTo>
                  <a:cubicBezTo>
                    <a:pt x="75166" y="17227"/>
                    <a:pt x="76265" y="10630"/>
                    <a:pt x="80664" y="13562"/>
                  </a:cubicBezTo>
                  <a:cubicBezTo>
                    <a:pt x="83963" y="15761"/>
                    <a:pt x="87262" y="20526"/>
                    <a:pt x="84329" y="24925"/>
                  </a:cubicBezTo>
                  <a:cubicBezTo>
                    <a:pt x="78098" y="33722"/>
                    <a:pt x="87995" y="31156"/>
                    <a:pt x="90194" y="34088"/>
                  </a:cubicBezTo>
                  <a:cubicBezTo>
                    <a:pt x="97158" y="50582"/>
                    <a:pt x="95692" y="70375"/>
                    <a:pt x="111087" y="83571"/>
                  </a:cubicBezTo>
                  <a:cubicBezTo>
                    <a:pt x="113286" y="85404"/>
                    <a:pt x="115118" y="97133"/>
                    <a:pt x="104855" y="101165"/>
                  </a:cubicBezTo>
                  <a:cubicBezTo>
                    <a:pt x="116218" y="104830"/>
                    <a:pt x="115118" y="94200"/>
                    <a:pt x="122083" y="91268"/>
                  </a:cubicBezTo>
                  <a:cubicBezTo>
                    <a:pt x="121716" y="104830"/>
                    <a:pt x="137844" y="113627"/>
                    <a:pt x="129414" y="129022"/>
                  </a:cubicBezTo>
                  <a:cubicBezTo>
                    <a:pt x="128681" y="130488"/>
                    <a:pt x="135278" y="134153"/>
                    <a:pt x="128681" y="135253"/>
                  </a:cubicBezTo>
                  <a:cubicBezTo>
                    <a:pt x="125748" y="135619"/>
                    <a:pt x="120250" y="135253"/>
                    <a:pt x="119884" y="134153"/>
                  </a:cubicBezTo>
                  <a:cubicBezTo>
                    <a:pt x="115485" y="118025"/>
                    <a:pt x="108154" y="130121"/>
                    <a:pt x="101923" y="131954"/>
                  </a:cubicBezTo>
                  <a:cubicBezTo>
                    <a:pt x="99357" y="131954"/>
                    <a:pt x="96058" y="131587"/>
                    <a:pt x="95326" y="129755"/>
                  </a:cubicBezTo>
                  <a:cubicBezTo>
                    <a:pt x="90927" y="120958"/>
                    <a:pt x="83596" y="112894"/>
                    <a:pt x="86529" y="101898"/>
                  </a:cubicBezTo>
                  <a:cubicBezTo>
                    <a:pt x="71867" y="101531"/>
                    <a:pt x="74433" y="90535"/>
                    <a:pt x="72600" y="80638"/>
                  </a:cubicBezTo>
                  <a:cubicBezTo>
                    <a:pt x="68935" y="60479"/>
                    <a:pt x="60138" y="55347"/>
                    <a:pt x="38512" y="58280"/>
                  </a:cubicBezTo>
                  <a:cubicBezTo>
                    <a:pt x="29348" y="50216"/>
                    <a:pt x="17619" y="44718"/>
                    <a:pt x="14687" y="31522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0567A422-4A36-4337-BB7D-4C5FE92D1903}"/>
                </a:ext>
              </a:extLst>
            </p:cNvPr>
            <p:cNvSpPr/>
            <p:nvPr/>
          </p:nvSpPr>
          <p:spPr>
            <a:xfrm>
              <a:off x="10225462" y="5251646"/>
              <a:ext cx="495841" cy="1289444"/>
            </a:xfrm>
            <a:custGeom>
              <a:avLst/>
              <a:gdLst>
                <a:gd name="connsiteX0" fmla="*/ 6052 w 495841"/>
                <a:gd name="connsiteY0" fmla="*/ 460918 h 1289444"/>
                <a:gd name="connsiteX1" fmla="*/ 8617 w 495841"/>
                <a:gd name="connsiteY1" fmla="*/ 422431 h 1289444"/>
                <a:gd name="connsiteX2" fmla="*/ 8984 w 495841"/>
                <a:gd name="connsiteY2" fmla="*/ 393475 h 1289444"/>
                <a:gd name="connsiteX3" fmla="*/ 7884 w 495841"/>
                <a:gd name="connsiteY3" fmla="*/ 333729 h 1289444"/>
                <a:gd name="connsiteX4" fmla="*/ 5319 w 495841"/>
                <a:gd name="connsiteY4" fmla="*/ 255289 h 1289444"/>
                <a:gd name="connsiteX5" fmla="*/ 7884 w 495841"/>
                <a:gd name="connsiteY5" fmla="*/ 246126 h 1289444"/>
                <a:gd name="connsiteX6" fmla="*/ 12649 w 495841"/>
                <a:gd name="connsiteY6" fmla="*/ 240628 h 1289444"/>
                <a:gd name="connsiteX7" fmla="*/ 11550 w 495841"/>
                <a:gd name="connsiteY7" fmla="*/ 201408 h 1289444"/>
                <a:gd name="connsiteX8" fmla="*/ 14482 w 495841"/>
                <a:gd name="connsiteY8" fmla="*/ 183814 h 1289444"/>
                <a:gd name="connsiteX9" fmla="*/ 27677 w 495841"/>
                <a:gd name="connsiteY9" fmla="*/ 135798 h 1289444"/>
                <a:gd name="connsiteX10" fmla="*/ 23646 w 495841"/>
                <a:gd name="connsiteY10" fmla="*/ 127368 h 1289444"/>
                <a:gd name="connsiteX11" fmla="*/ 19980 w 495841"/>
                <a:gd name="connsiteY11" fmla="*/ 120770 h 1289444"/>
                <a:gd name="connsiteX12" fmla="*/ 25112 w 495841"/>
                <a:gd name="connsiteY12" fmla="*/ 89614 h 1289444"/>
                <a:gd name="connsiteX13" fmla="*/ 25112 w 495841"/>
                <a:gd name="connsiteY13" fmla="*/ 70921 h 1289444"/>
                <a:gd name="connsiteX14" fmla="*/ 29144 w 495841"/>
                <a:gd name="connsiteY14" fmla="*/ 58825 h 1289444"/>
                <a:gd name="connsiteX15" fmla="*/ 14116 w 495841"/>
                <a:gd name="connsiteY15" fmla="*/ 25836 h 1289444"/>
                <a:gd name="connsiteX16" fmla="*/ 28044 w 495841"/>
                <a:gd name="connsiteY16" fmla="*/ 18139 h 1289444"/>
                <a:gd name="connsiteX17" fmla="*/ 35008 w 495841"/>
                <a:gd name="connsiteY17" fmla="*/ 6043 h 1289444"/>
                <a:gd name="connsiteX18" fmla="*/ 70563 w 495841"/>
                <a:gd name="connsiteY18" fmla="*/ 6410 h 1289444"/>
                <a:gd name="connsiteX19" fmla="*/ 117113 w 495841"/>
                <a:gd name="connsiteY19" fmla="*/ 7143 h 1289444"/>
                <a:gd name="connsiteX20" fmla="*/ 130308 w 495841"/>
                <a:gd name="connsiteY20" fmla="*/ 26203 h 1289444"/>
                <a:gd name="connsiteX21" fmla="*/ 120778 w 495841"/>
                <a:gd name="connsiteY21" fmla="*/ 46729 h 1289444"/>
                <a:gd name="connsiteX22" fmla="*/ 104284 w 495841"/>
                <a:gd name="connsiteY22" fmla="*/ 102809 h 1289444"/>
                <a:gd name="connsiteX23" fmla="*/ 103551 w 495841"/>
                <a:gd name="connsiteY23" fmla="*/ 131033 h 1289444"/>
                <a:gd name="connsiteX24" fmla="*/ 94387 w 495841"/>
                <a:gd name="connsiteY24" fmla="*/ 144961 h 1289444"/>
                <a:gd name="connsiteX25" fmla="*/ 63598 w 495841"/>
                <a:gd name="connsiteY25" fmla="*/ 176850 h 1289444"/>
                <a:gd name="connsiteX26" fmla="*/ 52602 w 495841"/>
                <a:gd name="connsiteY26" fmla="*/ 188213 h 1289444"/>
                <a:gd name="connsiteX27" fmla="*/ 54435 w 495841"/>
                <a:gd name="connsiteY27" fmla="*/ 188579 h 1289444"/>
                <a:gd name="connsiteX28" fmla="*/ 103551 w 495841"/>
                <a:gd name="connsiteY28" fmla="*/ 170252 h 1289444"/>
                <a:gd name="connsiteX29" fmla="*/ 116013 w 495841"/>
                <a:gd name="connsiteY29" fmla="*/ 190046 h 1289444"/>
                <a:gd name="connsiteX30" fmla="*/ 120778 w 495841"/>
                <a:gd name="connsiteY30" fmla="*/ 220468 h 1289444"/>
                <a:gd name="connsiteX31" fmla="*/ 118213 w 495841"/>
                <a:gd name="connsiteY31" fmla="*/ 237696 h 1289444"/>
                <a:gd name="connsiteX32" fmla="*/ 100619 w 495841"/>
                <a:gd name="connsiteY32" fmla="*/ 235863 h 1289444"/>
                <a:gd name="connsiteX33" fmla="*/ 93654 w 495841"/>
                <a:gd name="connsiteY33" fmla="*/ 218636 h 1289444"/>
                <a:gd name="connsiteX34" fmla="*/ 98786 w 495841"/>
                <a:gd name="connsiteY34" fmla="*/ 241361 h 1289444"/>
                <a:gd name="connsiteX35" fmla="*/ 94387 w 495841"/>
                <a:gd name="connsiteY35" fmla="*/ 273983 h 1289444"/>
                <a:gd name="connsiteX36" fmla="*/ 78260 w 495841"/>
                <a:gd name="connsiteY36" fmla="*/ 286445 h 1289444"/>
                <a:gd name="connsiteX37" fmla="*/ 116013 w 495841"/>
                <a:gd name="connsiteY37" fmla="*/ 276182 h 1289444"/>
                <a:gd name="connsiteX38" fmla="*/ 119679 w 495841"/>
                <a:gd name="connsiteY38" fmla="*/ 276182 h 1289444"/>
                <a:gd name="connsiteX39" fmla="*/ 158898 w 495841"/>
                <a:gd name="connsiteY39" fmla="*/ 293776 h 1289444"/>
                <a:gd name="connsiteX40" fmla="*/ 172827 w 495841"/>
                <a:gd name="connsiteY40" fmla="*/ 312836 h 1289444"/>
                <a:gd name="connsiteX41" fmla="*/ 144603 w 495841"/>
                <a:gd name="connsiteY41" fmla="*/ 323466 h 1289444"/>
                <a:gd name="connsiteX42" fmla="*/ 169528 w 495841"/>
                <a:gd name="connsiteY42" fmla="*/ 333362 h 1289444"/>
                <a:gd name="connsiteX43" fmla="*/ 183090 w 495841"/>
                <a:gd name="connsiteY43" fmla="*/ 357554 h 1289444"/>
                <a:gd name="connsiteX44" fmla="*/ 186022 w 495841"/>
                <a:gd name="connsiteY44" fmla="*/ 366717 h 1289444"/>
                <a:gd name="connsiteX45" fmla="*/ 206182 w 495841"/>
                <a:gd name="connsiteY45" fmla="*/ 374048 h 1289444"/>
                <a:gd name="connsiteX46" fmla="*/ 209114 w 495841"/>
                <a:gd name="connsiteY46" fmla="*/ 364518 h 1289444"/>
                <a:gd name="connsiteX47" fmla="*/ 215712 w 495841"/>
                <a:gd name="connsiteY47" fmla="*/ 355721 h 1289444"/>
                <a:gd name="connsiteX48" fmla="*/ 236971 w 495841"/>
                <a:gd name="connsiteY48" fmla="*/ 361952 h 1289444"/>
                <a:gd name="connsiteX49" fmla="*/ 250166 w 495841"/>
                <a:gd name="connsiteY49" fmla="*/ 381012 h 1289444"/>
                <a:gd name="connsiteX50" fmla="*/ 263362 w 495841"/>
                <a:gd name="connsiteY50" fmla="*/ 417300 h 1289444"/>
                <a:gd name="connsiteX51" fmla="*/ 270326 w 495841"/>
                <a:gd name="connsiteY51" fmla="*/ 439658 h 1289444"/>
                <a:gd name="connsiteX52" fmla="*/ 271059 w 495841"/>
                <a:gd name="connsiteY52" fmla="*/ 444790 h 1289444"/>
                <a:gd name="connsiteX53" fmla="*/ 276191 w 495841"/>
                <a:gd name="connsiteY53" fmla="*/ 443324 h 1289444"/>
                <a:gd name="connsiteX54" fmla="*/ 273258 w 495841"/>
                <a:gd name="connsiteY54" fmla="*/ 438192 h 1289444"/>
                <a:gd name="connsiteX55" fmla="*/ 277290 w 495841"/>
                <a:gd name="connsiteY55" fmla="*/ 422065 h 1289444"/>
                <a:gd name="connsiteX56" fmla="*/ 301115 w 495841"/>
                <a:gd name="connsiteY56" fmla="*/ 401538 h 1289444"/>
                <a:gd name="connsiteX57" fmla="*/ 326040 w 495841"/>
                <a:gd name="connsiteY57" fmla="*/ 369650 h 1289444"/>
                <a:gd name="connsiteX58" fmla="*/ 353530 w 495841"/>
                <a:gd name="connsiteY58" fmla="*/ 341059 h 1289444"/>
                <a:gd name="connsiteX59" fmla="*/ 379188 w 495841"/>
                <a:gd name="connsiteY59" fmla="*/ 348024 h 1289444"/>
                <a:gd name="connsiteX60" fmla="*/ 372590 w 495841"/>
                <a:gd name="connsiteY60" fmla="*/ 381012 h 1289444"/>
                <a:gd name="connsiteX61" fmla="*/ 373323 w 495841"/>
                <a:gd name="connsiteY61" fmla="*/ 409969 h 1289444"/>
                <a:gd name="connsiteX62" fmla="*/ 375889 w 495841"/>
                <a:gd name="connsiteY62" fmla="*/ 440392 h 1289444"/>
                <a:gd name="connsiteX63" fmla="*/ 367092 w 495841"/>
                <a:gd name="connsiteY63" fmla="*/ 445156 h 1289444"/>
                <a:gd name="connsiteX64" fmla="*/ 363427 w 495841"/>
                <a:gd name="connsiteY64" fmla="*/ 437093 h 1289444"/>
                <a:gd name="connsiteX65" fmla="*/ 386519 w 495841"/>
                <a:gd name="connsiteY65" fmla="*/ 479611 h 1289444"/>
                <a:gd name="connsiteX66" fmla="*/ 376989 w 495841"/>
                <a:gd name="connsiteY66" fmla="*/ 514432 h 1289444"/>
                <a:gd name="connsiteX67" fmla="*/ 379921 w 495841"/>
                <a:gd name="connsiteY67" fmla="*/ 526162 h 1289444"/>
                <a:gd name="connsiteX68" fmla="*/ 397515 w 495841"/>
                <a:gd name="connsiteY68" fmla="*/ 551453 h 1289444"/>
                <a:gd name="connsiteX69" fmla="*/ 390551 w 495841"/>
                <a:gd name="connsiteY69" fmla="*/ 570513 h 1289444"/>
                <a:gd name="connsiteX70" fmla="*/ 409611 w 495841"/>
                <a:gd name="connsiteY70" fmla="*/ 580409 h 1289444"/>
                <a:gd name="connsiteX71" fmla="*/ 408878 w 495841"/>
                <a:gd name="connsiteY71" fmla="*/ 591039 h 1289444"/>
                <a:gd name="connsiteX72" fmla="*/ 414742 w 495841"/>
                <a:gd name="connsiteY72" fmla="*/ 568680 h 1289444"/>
                <a:gd name="connsiteX73" fmla="*/ 422440 w 495841"/>
                <a:gd name="connsiteY73" fmla="*/ 566481 h 1289444"/>
                <a:gd name="connsiteX74" fmla="*/ 427571 w 495841"/>
                <a:gd name="connsiteY74" fmla="*/ 568680 h 1289444"/>
                <a:gd name="connsiteX75" fmla="*/ 432336 w 495841"/>
                <a:gd name="connsiteY75" fmla="*/ 593971 h 1289444"/>
                <a:gd name="connsiteX76" fmla="*/ 441133 w 495841"/>
                <a:gd name="connsiteY76" fmla="*/ 616697 h 1289444"/>
                <a:gd name="connsiteX77" fmla="*/ 442599 w 495841"/>
                <a:gd name="connsiteY77" fmla="*/ 617796 h 1289444"/>
                <a:gd name="connsiteX78" fmla="*/ 445532 w 495841"/>
                <a:gd name="connsiteY78" fmla="*/ 624027 h 1289444"/>
                <a:gd name="connsiteX79" fmla="*/ 437101 w 495841"/>
                <a:gd name="connsiteY79" fmla="*/ 655183 h 1289444"/>
                <a:gd name="connsiteX80" fmla="*/ 423173 w 495841"/>
                <a:gd name="connsiteY80" fmla="*/ 669478 h 1289444"/>
                <a:gd name="connsiteX81" fmla="*/ 386519 w 495841"/>
                <a:gd name="connsiteY81" fmla="*/ 706132 h 1289444"/>
                <a:gd name="connsiteX82" fmla="*/ 376622 w 495841"/>
                <a:gd name="connsiteY82" fmla="*/ 714562 h 1289444"/>
                <a:gd name="connsiteX83" fmla="*/ 364160 w 495841"/>
                <a:gd name="connsiteY83" fmla="*/ 718961 h 1289444"/>
                <a:gd name="connsiteX84" fmla="*/ 361594 w 495841"/>
                <a:gd name="connsiteY84" fmla="*/ 705399 h 1289444"/>
                <a:gd name="connsiteX85" fmla="*/ 370025 w 495841"/>
                <a:gd name="connsiteY85" fmla="*/ 680841 h 1289444"/>
                <a:gd name="connsiteX86" fmla="*/ 349865 w 495841"/>
                <a:gd name="connsiteY86" fmla="*/ 703933 h 1289444"/>
                <a:gd name="connsiteX87" fmla="*/ 318709 w 495841"/>
                <a:gd name="connsiteY87" fmla="*/ 717495 h 1289444"/>
                <a:gd name="connsiteX88" fmla="*/ 338502 w 495841"/>
                <a:gd name="connsiteY88" fmla="*/ 734355 h 1289444"/>
                <a:gd name="connsiteX89" fmla="*/ 350598 w 495841"/>
                <a:gd name="connsiteY89" fmla="*/ 739120 h 1289444"/>
                <a:gd name="connsiteX90" fmla="*/ 384686 w 495841"/>
                <a:gd name="connsiteY90" fmla="*/ 743152 h 1289444"/>
                <a:gd name="connsiteX91" fmla="*/ 395682 w 495841"/>
                <a:gd name="connsiteY91" fmla="*/ 744619 h 1289444"/>
                <a:gd name="connsiteX92" fmla="*/ 412543 w 495841"/>
                <a:gd name="connsiteY92" fmla="*/ 749750 h 1289444"/>
                <a:gd name="connsiteX93" fmla="*/ 412910 w 495841"/>
                <a:gd name="connsiteY93" fmla="*/ 769910 h 1289444"/>
                <a:gd name="connsiteX94" fmla="*/ 390551 w 495841"/>
                <a:gd name="connsiteY94" fmla="*/ 789703 h 1289444"/>
                <a:gd name="connsiteX95" fmla="*/ 379188 w 495841"/>
                <a:gd name="connsiteY95" fmla="*/ 820125 h 1289444"/>
                <a:gd name="connsiteX96" fmla="*/ 370391 w 495841"/>
                <a:gd name="connsiteY96" fmla="*/ 837353 h 1289444"/>
                <a:gd name="connsiteX97" fmla="*/ 408878 w 495841"/>
                <a:gd name="connsiteY97" fmla="*/ 822325 h 1289444"/>
                <a:gd name="connsiteX98" fmla="*/ 421340 w 495841"/>
                <a:gd name="connsiteY98" fmla="*/ 838819 h 1289444"/>
                <a:gd name="connsiteX99" fmla="*/ 414376 w 495841"/>
                <a:gd name="connsiteY99" fmla="*/ 872907 h 1289444"/>
                <a:gd name="connsiteX100" fmla="*/ 408145 w 495841"/>
                <a:gd name="connsiteY100" fmla="*/ 891967 h 1289444"/>
                <a:gd name="connsiteX101" fmla="*/ 407412 w 495841"/>
                <a:gd name="connsiteY101" fmla="*/ 906995 h 1289444"/>
                <a:gd name="connsiteX102" fmla="*/ 410710 w 495841"/>
                <a:gd name="connsiteY102" fmla="*/ 921290 h 1289444"/>
                <a:gd name="connsiteX103" fmla="*/ 392750 w 495841"/>
                <a:gd name="connsiteY103" fmla="*/ 927155 h 1289444"/>
                <a:gd name="connsiteX104" fmla="*/ 379555 w 495841"/>
                <a:gd name="connsiteY104" fmla="*/ 926422 h 1289444"/>
                <a:gd name="connsiteX105" fmla="*/ 387252 w 495841"/>
                <a:gd name="connsiteY105" fmla="*/ 937418 h 1289444"/>
                <a:gd name="connsiteX106" fmla="*/ 381754 w 495841"/>
                <a:gd name="connsiteY106" fmla="*/ 960143 h 1289444"/>
                <a:gd name="connsiteX107" fmla="*/ 372957 w 495841"/>
                <a:gd name="connsiteY107" fmla="*/ 975171 h 1289444"/>
                <a:gd name="connsiteX108" fmla="*/ 380288 w 495841"/>
                <a:gd name="connsiteY108" fmla="*/ 1004128 h 1289444"/>
                <a:gd name="connsiteX109" fmla="*/ 403380 w 495841"/>
                <a:gd name="connsiteY109" fmla="*/ 1021722 h 1289444"/>
                <a:gd name="connsiteX110" fmla="*/ 415842 w 495841"/>
                <a:gd name="connsiteY110" fmla="*/ 1027953 h 1289444"/>
                <a:gd name="connsiteX111" fmla="*/ 410344 w 495841"/>
                <a:gd name="connsiteY111" fmla="*/ 1040415 h 1289444"/>
                <a:gd name="connsiteX112" fmla="*/ 385786 w 495841"/>
                <a:gd name="connsiteY112" fmla="*/ 1070838 h 1289444"/>
                <a:gd name="connsiteX113" fmla="*/ 383220 w 495841"/>
                <a:gd name="connsiteY113" fmla="*/ 1082934 h 1289444"/>
                <a:gd name="connsiteX114" fmla="*/ 375889 w 495841"/>
                <a:gd name="connsiteY114" fmla="*/ 1137914 h 1289444"/>
                <a:gd name="connsiteX115" fmla="*/ 392750 w 495841"/>
                <a:gd name="connsiteY115" fmla="*/ 1107492 h 1289444"/>
                <a:gd name="connsiteX116" fmla="*/ 399714 w 495841"/>
                <a:gd name="connsiteY116" fmla="*/ 1096862 h 1289444"/>
                <a:gd name="connsiteX117" fmla="*/ 419141 w 495841"/>
                <a:gd name="connsiteY117" fmla="*/ 1101994 h 1289444"/>
                <a:gd name="connsiteX118" fmla="*/ 459460 w 495841"/>
                <a:gd name="connsiteY118" fmla="*/ 1141946 h 1289444"/>
                <a:gd name="connsiteX119" fmla="*/ 433436 w 495841"/>
                <a:gd name="connsiteY119" fmla="*/ 1163206 h 1289444"/>
                <a:gd name="connsiteX120" fmla="*/ 452862 w 495841"/>
                <a:gd name="connsiteY120" fmla="*/ 1215254 h 1289444"/>
                <a:gd name="connsiteX121" fmla="*/ 489516 w 495841"/>
                <a:gd name="connsiteY121" fmla="*/ 1212322 h 1289444"/>
                <a:gd name="connsiteX122" fmla="*/ 487317 w 495841"/>
                <a:gd name="connsiteY122" fmla="*/ 1239446 h 1289444"/>
                <a:gd name="connsiteX123" fmla="*/ 465325 w 495841"/>
                <a:gd name="connsiteY123" fmla="*/ 1240545 h 1289444"/>
                <a:gd name="connsiteX124" fmla="*/ 439300 w 495841"/>
                <a:gd name="connsiteY124" fmla="*/ 1259605 h 1289444"/>
                <a:gd name="connsiteX125" fmla="*/ 437468 w 495841"/>
                <a:gd name="connsiteY125" fmla="*/ 1285263 h 1289444"/>
                <a:gd name="connsiteX126" fmla="*/ 405945 w 495841"/>
                <a:gd name="connsiteY126" fmla="*/ 1280498 h 1289444"/>
                <a:gd name="connsiteX127" fmla="*/ 381021 w 495841"/>
                <a:gd name="connsiteY127" fmla="*/ 1268036 h 1289444"/>
                <a:gd name="connsiteX128" fmla="*/ 365626 w 495841"/>
                <a:gd name="connsiteY128" fmla="*/ 1262904 h 1289444"/>
                <a:gd name="connsiteX129" fmla="*/ 322375 w 495841"/>
                <a:gd name="connsiteY129" fmla="*/ 1234314 h 1289444"/>
                <a:gd name="connsiteX130" fmla="*/ 295617 w 495841"/>
                <a:gd name="connsiteY130" fmla="*/ 1209023 h 1289444"/>
                <a:gd name="connsiteX131" fmla="*/ 293785 w 495841"/>
                <a:gd name="connsiteY131" fmla="*/ 1200593 h 1289444"/>
                <a:gd name="connsiteX132" fmla="*/ 295251 w 495841"/>
                <a:gd name="connsiteY132" fmla="*/ 1151843 h 1289444"/>
                <a:gd name="connsiteX133" fmla="*/ 293418 w 495841"/>
                <a:gd name="connsiteY133" fmla="*/ 1127651 h 1289444"/>
                <a:gd name="connsiteX134" fmla="*/ 287553 w 495841"/>
                <a:gd name="connsiteY134" fmla="*/ 1114823 h 1289444"/>
                <a:gd name="connsiteX135" fmla="*/ 275458 w 495841"/>
                <a:gd name="connsiteY135" fmla="*/ 1121054 h 1289444"/>
                <a:gd name="connsiteX136" fmla="*/ 267760 w 495841"/>
                <a:gd name="connsiteY136" fmla="*/ 1121787 h 1289444"/>
                <a:gd name="connsiteX137" fmla="*/ 257864 w 495841"/>
                <a:gd name="connsiteY137" fmla="*/ 1102727 h 1289444"/>
                <a:gd name="connsiteX138" fmla="*/ 270693 w 495841"/>
                <a:gd name="connsiteY138" fmla="*/ 1089165 h 1289444"/>
                <a:gd name="connsiteX139" fmla="*/ 282788 w 495841"/>
                <a:gd name="connsiteY139" fmla="*/ 1070838 h 1289444"/>
                <a:gd name="connsiteX140" fmla="*/ 269226 w 495841"/>
                <a:gd name="connsiteY140" fmla="*/ 1027953 h 1289444"/>
                <a:gd name="connsiteX141" fmla="*/ 270326 w 495841"/>
                <a:gd name="connsiteY141" fmla="*/ 1014391 h 1289444"/>
                <a:gd name="connsiteX142" fmla="*/ 261163 w 495841"/>
                <a:gd name="connsiteY142" fmla="*/ 988000 h 1289444"/>
                <a:gd name="connsiteX143" fmla="*/ 257864 w 495841"/>
                <a:gd name="connsiteY143" fmla="*/ 974805 h 1289444"/>
                <a:gd name="connsiteX144" fmla="*/ 260796 w 495841"/>
                <a:gd name="connsiteY144" fmla="*/ 953179 h 1289444"/>
                <a:gd name="connsiteX145" fmla="*/ 243569 w 495841"/>
                <a:gd name="connsiteY145" fmla="*/ 867409 h 1289444"/>
                <a:gd name="connsiteX146" fmla="*/ 220477 w 495841"/>
                <a:gd name="connsiteY146" fmla="*/ 734722 h 1289444"/>
                <a:gd name="connsiteX147" fmla="*/ 215712 w 495841"/>
                <a:gd name="connsiteY147" fmla="*/ 692937 h 1289444"/>
                <a:gd name="connsiteX148" fmla="*/ 204716 w 495841"/>
                <a:gd name="connsiteY148" fmla="*/ 678642 h 1289444"/>
                <a:gd name="connsiteX149" fmla="*/ 181624 w 495841"/>
                <a:gd name="connsiteY149" fmla="*/ 599469 h 1289444"/>
                <a:gd name="connsiteX150" fmla="*/ 172094 w 495841"/>
                <a:gd name="connsiteY150" fmla="*/ 578943 h 1289444"/>
                <a:gd name="connsiteX151" fmla="*/ 135073 w 495841"/>
                <a:gd name="connsiteY151" fmla="*/ 575644 h 1289444"/>
                <a:gd name="connsiteX152" fmla="*/ 127009 w 495841"/>
                <a:gd name="connsiteY152" fmla="*/ 590672 h 1289444"/>
                <a:gd name="connsiteX153" fmla="*/ 119679 w 495841"/>
                <a:gd name="connsiteY153" fmla="*/ 616697 h 1289444"/>
                <a:gd name="connsiteX154" fmla="*/ 105384 w 495841"/>
                <a:gd name="connsiteY154" fmla="*/ 604601 h 1289444"/>
                <a:gd name="connsiteX155" fmla="*/ 100252 w 495841"/>
                <a:gd name="connsiteY155" fmla="*/ 627326 h 1289444"/>
                <a:gd name="connsiteX156" fmla="*/ 85224 w 495841"/>
                <a:gd name="connsiteY156" fmla="*/ 637589 h 1289444"/>
                <a:gd name="connsiteX157" fmla="*/ 41606 w 495841"/>
                <a:gd name="connsiteY157" fmla="*/ 604601 h 1289444"/>
                <a:gd name="connsiteX158" fmla="*/ 42706 w 495841"/>
                <a:gd name="connsiteY158" fmla="*/ 592872 h 1289444"/>
                <a:gd name="connsiteX159" fmla="*/ 52969 w 495841"/>
                <a:gd name="connsiteY159" fmla="*/ 564282 h 1289444"/>
                <a:gd name="connsiteX160" fmla="*/ 46004 w 495841"/>
                <a:gd name="connsiteY160" fmla="*/ 519930 h 1289444"/>
                <a:gd name="connsiteX161" fmla="*/ 54068 w 495841"/>
                <a:gd name="connsiteY161" fmla="*/ 509301 h 1289444"/>
                <a:gd name="connsiteX162" fmla="*/ 65431 w 495841"/>
                <a:gd name="connsiteY162" fmla="*/ 525795 h 1289444"/>
                <a:gd name="connsiteX163" fmla="*/ 60299 w 495841"/>
                <a:gd name="connsiteY163" fmla="*/ 497938 h 1289444"/>
                <a:gd name="connsiteX164" fmla="*/ 47471 w 495841"/>
                <a:gd name="connsiteY164" fmla="*/ 496838 h 1289444"/>
                <a:gd name="connsiteX165" fmla="*/ 42706 w 495841"/>
                <a:gd name="connsiteY165" fmla="*/ 499038 h 1289444"/>
                <a:gd name="connsiteX166" fmla="*/ 30610 w 495841"/>
                <a:gd name="connsiteY166" fmla="*/ 473380 h 1289444"/>
                <a:gd name="connsiteX167" fmla="*/ 36474 w 495841"/>
                <a:gd name="connsiteY167" fmla="*/ 460185 h 1289444"/>
                <a:gd name="connsiteX168" fmla="*/ 54435 w 495841"/>
                <a:gd name="connsiteY168" fmla="*/ 455786 h 1289444"/>
                <a:gd name="connsiteX169" fmla="*/ 61766 w 495841"/>
                <a:gd name="connsiteY169" fmla="*/ 455420 h 1289444"/>
                <a:gd name="connsiteX170" fmla="*/ 61399 w 495841"/>
                <a:gd name="connsiteY170" fmla="*/ 451754 h 1289444"/>
                <a:gd name="connsiteX171" fmla="*/ 54801 w 495841"/>
                <a:gd name="connsiteY171" fmla="*/ 452854 h 1289444"/>
                <a:gd name="connsiteX172" fmla="*/ 24745 w 495841"/>
                <a:gd name="connsiteY172" fmla="*/ 471914 h 1289444"/>
                <a:gd name="connsiteX173" fmla="*/ 11916 w 495841"/>
                <a:gd name="connsiteY173" fmla="*/ 468248 h 1289444"/>
                <a:gd name="connsiteX174" fmla="*/ 6052 w 495841"/>
                <a:gd name="connsiteY174" fmla="*/ 460918 h 128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495841" h="1289444">
                  <a:moveTo>
                    <a:pt x="6052" y="460918"/>
                  </a:moveTo>
                  <a:cubicBezTo>
                    <a:pt x="-8610" y="447722"/>
                    <a:pt x="7884" y="435260"/>
                    <a:pt x="8617" y="422431"/>
                  </a:cubicBezTo>
                  <a:cubicBezTo>
                    <a:pt x="9351" y="412535"/>
                    <a:pt x="9351" y="403371"/>
                    <a:pt x="8984" y="393475"/>
                  </a:cubicBezTo>
                  <a:cubicBezTo>
                    <a:pt x="8617" y="373681"/>
                    <a:pt x="9351" y="352422"/>
                    <a:pt x="7884" y="333729"/>
                  </a:cubicBezTo>
                  <a:cubicBezTo>
                    <a:pt x="5685" y="307338"/>
                    <a:pt x="16315" y="280581"/>
                    <a:pt x="5319" y="255289"/>
                  </a:cubicBezTo>
                  <a:cubicBezTo>
                    <a:pt x="3486" y="250891"/>
                    <a:pt x="4219" y="248692"/>
                    <a:pt x="7884" y="246126"/>
                  </a:cubicBezTo>
                  <a:cubicBezTo>
                    <a:pt x="9717" y="244660"/>
                    <a:pt x="11183" y="242461"/>
                    <a:pt x="12649" y="240628"/>
                  </a:cubicBezTo>
                  <a:cubicBezTo>
                    <a:pt x="-3112" y="227799"/>
                    <a:pt x="15582" y="214237"/>
                    <a:pt x="11550" y="201408"/>
                  </a:cubicBezTo>
                  <a:cubicBezTo>
                    <a:pt x="9351" y="194444"/>
                    <a:pt x="11183" y="187113"/>
                    <a:pt x="14482" y="183814"/>
                  </a:cubicBezTo>
                  <a:cubicBezTo>
                    <a:pt x="27677" y="169886"/>
                    <a:pt x="15582" y="149726"/>
                    <a:pt x="27677" y="135798"/>
                  </a:cubicBezTo>
                  <a:cubicBezTo>
                    <a:pt x="30243" y="132866"/>
                    <a:pt x="28044" y="128834"/>
                    <a:pt x="23646" y="127368"/>
                  </a:cubicBezTo>
                  <a:cubicBezTo>
                    <a:pt x="20347" y="126268"/>
                    <a:pt x="17048" y="122602"/>
                    <a:pt x="19980" y="120770"/>
                  </a:cubicBezTo>
                  <a:cubicBezTo>
                    <a:pt x="33909" y="111973"/>
                    <a:pt x="22912" y="99877"/>
                    <a:pt x="25112" y="89614"/>
                  </a:cubicBezTo>
                  <a:cubicBezTo>
                    <a:pt x="19980" y="83383"/>
                    <a:pt x="21813" y="77152"/>
                    <a:pt x="25112" y="70921"/>
                  </a:cubicBezTo>
                  <a:cubicBezTo>
                    <a:pt x="26578" y="66889"/>
                    <a:pt x="27677" y="62857"/>
                    <a:pt x="29144" y="58825"/>
                  </a:cubicBezTo>
                  <a:cubicBezTo>
                    <a:pt x="33909" y="43430"/>
                    <a:pt x="39040" y="27669"/>
                    <a:pt x="14116" y="25836"/>
                  </a:cubicBezTo>
                  <a:cubicBezTo>
                    <a:pt x="17048" y="20705"/>
                    <a:pt x="22546" y="18872"/>
                    <a:pt x="28044" y="18139"/>
                  </a:cubicBezTo>
                  <a:cubicBezTo>
                    <a:pt x="35741" y="17039"/>
                    <a:pt x="35375" y="11541"/>
                    <a:pt x="35008" y="6043"/>
                  </a:cubicBezTo>
                  <a:cubicBezTo>
                    <a:pt x="47104" y="-6419"/>
                    <a:pt x="58833" y="3844"/>
                    <a:pt x="70563" y="6410"/>
                  </a:cubicBezTo>
                  <a:cubicBezTo>
                    <a:pt x="85957" y="10442"/>
                    <a:pt x="101718" y="6410"/>
                    <a:pt x="117113" y="7143"/>
                  </a:cubicBezTo>
                  <a:cubicBezTo>
                    <a:pt x="133241" y="7509"/>
                    <a:pt x="137273" y="14107"/>
                    <a:pt x="130308" y="26203"/>
                  </a:cubicBezTo>
                  <a:cubicBezTo>
                    <a:pt x="120412" y="29868"/>
                    <a:pt x="115280" y="33900"/>
                    <a:pt x="120778" y="46729"/>
                  </a:cubicBezTo>
                  <a:cubicBezTo>
                    <a:pt x="130308" y="69821"/>
                    <a:pt x="124077" y="86315"/>
                    <a:pt x="104284" y="102809"/>
                  </a:cubicBezTo>
                  <a:cubicBezTo>
                    <a:pt x="115280" y="112706"/>
                    <a:pt x="116746" y="122236"/>
                    <a:pt x="103551" y="131033"/>
                  </a:cubicBezTo>
                  <a:cubicBezTo>
                    <a:pt x="98419" y="134332"/>
                    <a:pt x="97320" y="140196"/>
                    <a:pt x="94387" y="144961"/>
                  </a:cubicBezTo>
                  <a:cubicBezTo>
                    <a:pt x="86690" y="158157"/>
                    <a:pt x="77527" y="169886"/>
                    <a:pt x="63598" y="176850"/>
                  </a:cubicBezTo>
                  <a:cubicBezTo>
                    <a:pt x="58467" y="179416"/>
                    <a:pt x="53702" y="182348"/>
                    <a:pt x="52602" y="188213"/>
                  </a:cubicBezTo>
                  <a:cubicBezTo>
                    <a:pt x="53702" y="190046"/>
                    <a:pt x="53702" y="189679"/>
                    <a:pt x="54435" y="188579"/>
                  </a:cubicBezTo>
                  <a:cubicBezTo>
                    <a:pt x="65797" y="170986"/>
                    <a:pt x="87790" y="179783"/>
                    <a:pt x="103551" y="170252"/>
                  </a:cubicBezTo>
                  <a:cubicBezTo>
                    <a:pt x="108683" y="167320"/>
                    <a:pt x="123344" y="176117"/>
                    <a:pt x="116013" y="190046"/>
                  </a:cubicBezTo>
                  <a:cubicBezTo>
                    <a:pt x="109782" y="201408"/>
                    <a:pt x="121145" y="209839"/>
                    <a:pt x="120778" y="220468"/>
                  </a:cubicBezTo>
                  <a:cubicBezTo>
                    <a:pt x="120778" y="226333"/>
                    <a:pt x="124810" y="233297"/>
                    <a:pt x="118213" y="237696"/>
                  </a:cubicBezTo>
                  <a:cubicBezTo>
                    <a:pt x="112348" y="241728"/>
                    <a:pt x="106117" y="239162"/>
                    <a:pt x="100619" y="235863"/>
                  </a:cubicBezTo>
                  <a:cubicBezTo>
                    <a:pt x="94387" y="231831"/>
                    <a:pt x="88156" y="227433"/>
                    <a:pt x="93654" y="218636"/>
                  </a:cubicBezTo>
                  <a:cubicBezTo>
                    <a:pt x="87057" y="228166"/>
                    <a:pt x="90356" y="234763"/>
                    <a:pt x="98786" y="241361"/>
                  </a:cubicBezTo>
                  <a:cubicBezTo>
                    <a:pt x="118579" y="257122"/>
                    <a:pt x="117846" y="262987"/>
                    <a:pt x="94387" y="273983"/>
                  </a:cubicBezTo>
                  <a:cubicBezTo>
                    <a:pt x="87423" y="275816"/>
                    <a:pt x="82658" y="280947"/>
                    <a:pt x="78260" y="286445"/>
                  </a:cubicBezTo>
                  <a:cubicBezTo>
                    <a:pt x="89623" y="278015"/>
                    <a:pt x="103551" y="280214"/>
                    <a:pt x="116013" y="276182"/>
                  </a:cubicBezTo>
                  <a:cubicBezTo>
                    <a:pt x="117113" y="275816"/>
                    <a:pt x="119312" y="275449"/>
                    <a:pt x="119679" y="276182"/>
                  </a:cubicBezTo>
                  <a:cubicBezTo>
                    <a:pt x="127743" y="293043"/>
                    <a:pt x="146436" y="287178"/>
                    <a:pt x="158898" y="293776"/>
                  </a:cubicBezTo>
                  <a:cubicBezTo>
                    <a:pt x="166229" y="297808"/>
                    <a:pt x="176859" y="301107"/>
                    <a:pt x="172827" y="312836"/>
                  </a:cubicBezTo>
                  <a:cubicBezTo>
                    <a:pt x="169161" y="324199"/>
                    <a:pt x="159631" y="327131"/>
                    <a:pt x="144603" y="323466"/>
                  </a:cubicBezTo>
                  <a:cubicBezTo>
                    <a:pt x="155966" y="326764"/>
                    <a:pt x="162564" y="330430"/>
                    <a:pt x="169528" y="333362"/>
                  </a:cubicBezTo>
                  <a:cubicBezTo>
                    <a:pt x="180158" y="337761"/>
                    <a:pt x="188588" y="343625"/>
                    <a:pt x="183090" y="357554"/>
                  </a:cubicBezTo>
                  <a:cubicBezTo>
                    <a:pt x="181624" y="361219"/>
                    <a:pt x="180891" y="366351"/>
                    <a:pt x="186022" y="366717"/>
                  </a:cubicBezTo>
                  <a:cubicBezTo>
                    <a:pt x="193719" y="367450"/>
                    <a:pt x="198118" y="376614"/>
                    <a:pt x="206182" y="374048"/>
                  </a:cubicBezTo>
                  <a:cubicBezTo>
                    <a:pt x="210580" y="372582"/>
                    <a:pt x="210214" y="368550"/>
                    <a:pt x="209114" y="364518"/>
                  </a:cubicBezTo>
                  <a:cubicBezTo>
                    <a:pt x="206915" y="358287"/>
                    <a:pt x="210947" y="356821"/>
                    <a:pt x="215712" y="355721"/>
                  </a:cubicBezTo>
                  <a:cubicBezTo>
                    <a:pt x="223776" y="354988"/>
                    <a:pt x="229640" y="360486"/>
                    <a:pt x="236971" y="361952"/>
                  </a:cubicBezTo>
                  <a:cubicBezTo>
                    <a:pt x="247967" y="363785"/>
                    <a:pt x="251266" y="371116"/>
                    <a:pt x="250166" y="381012"/>
                  </a:cubicBezTo>
                  <a:cubicBezTo>
                    <a:pt x="248334" y="395674"/>
                    <a:pt x="250533" y="408136"/>
                    <a:pt x="263362" y="417300"/>
                  </a:cubicBezTo>
                  <a:cubicBezTo>
                    <a:pt x="270693" y="422798"/>
                    <a:pt x="269226" y="431595"/>
                    <a:pt x="270326" y="439658"/>
                  </a:cubicBezTo>
                  <a:cubicBezTo>
                    <a:pt x="270693" y="441491"/>
                    <a:pt x="266661" y="444423"/>
                    <a:pt x="271059" y="444790"/>
                  </a:cubicBezTo>
                  <a:cubicBezTo>
                    <a:pt x="272525" y="445156"/>
                    <a:pt x="275824" y="444057"/>
                    <a:pt x="276191" y="443324"/>
                  </a:cubicBezTo>
                  <a:cubicBezTo>
                    <a:pt x="277657" y="440758"/>
                    <a:pt x="273991" y="440392"/>
                    <a:pt x="273258" y="438192"/>
                  </a:cubicBezTo>
                  <a:cubicBezTo>
                    <a:pt x="270693" y="431595"/>
                    <a:pt x="270326" y="426096"/>
                    <a:pt x="277290" y="422065"/>
                  </a:cubicBezTo>
                  <a:cubicBezTo>
                    <a:pt x="286454" y="416200"/>
                    <a:pt x="291952" y="404837"/>
                    <a:pt x="301115" y="401538"/>
                  </a:cubicBezTo>
                  <a:cubicBezTo>
                    <a:pt x="317243" y="395307"/>
                    <a:pt x="319809" y="381745"/>
                    <a:pt x="326040" y="369650"/>
                  </a:cubicBezTo>
                  <a:cubicBezTo>
                    <a:pt x="338136" y="363052"/>
                    <a:pt x="345833" y="352056"/>
                    <a:pt x="353530" y="341059"/>
                  </a:cubicBezTo>
                  <a:cubicBezTo>
                    <a:pt x="368558" y="328964"/>
                    <a:pt x="374790" y="330430"/>
                    <a:pt x="379188" y="348024"/>
                  </a:cubicBezTo>
                  <a:cubicBezTo>
                    <a:pt x="382120" y="360120"/>
                    <a:pt x="382853" y="371482"/>
                    <a:pt x="372590" y="381012"/>
                  </a:cubicBezTo>
                  <a:cubicBezTo>
                    <a:pt x="361961" y="390542"/>
                    <a:pt x="368192" y="400439"/>
                    <a:pt x="373323" y="409969"/>
                  </a:cubicBezTo>
                  <a:cubicBezTo>
                    <a:pt x="378821" y="419865"/>
                    <a:pt x="380654" y="429762"/>
                    <a:pt x="375889" y="440392"/>
                  </a:cubicBezTo>
                  <a:cubicBezTo>
                    <a:pt x="374423" y="443690"/>
                    <a:pt x="371491" y="446989"/>
                    <a:pt x="367092" y="445156"/>
                  </a:cubicBezTo>
                  <a:cubicBezTo>
                    <a:pt x="363793" y="443690"/>
                    <a:pt x="364893" y="439658"/>
                    <a:pt x="363427" y="437093"/>
                  </a:cubicBezTo>
                  <a:cubicBezTo>
                    <a:pt x="368558" y="452487"/>
                    <a:pt x="379921" y="464583"/>
                    <a:pt x="386519" y="479611"/>
                  </a:cubicBezTo>
                  <a:cubicBezTo>
                    <a:pt x="396415" y="501970"/>
                    <a:pt x="397882" y="501970"/>
                    <a:pt x="376989" y="514432"/>
                  </a:cubicBezTo>
                  <a:cubicBezTo>
                    <a:pt x="370758" y="520297"/>
                    <a:pt x="372590" y="523962"/>
                    <a:pt x="379921" y="526162"/>
                  </a:cubicBezTo>
                  <a:cubicBezTo>
                    <a:pt x="390184" y="531293"/>
                    <a:pt x="391650" y="543022"/>
                    <a:pt x="397515" y="551453"/>
                  </a:cubicBezTo>
                  <a:cubicBezTo>
                    <a:pt x="403746" y="560616"/>
                    <a:pt x="382853" y="560616"/>
                    <a:pt x="390551" y="570513"/>
                  </a:cubicBezTo>
                  <a:cubicBezTo>
                    <a:pt x="395316" y="576377"/>
                    <a:pt x="405579" y="572345"/>
                    <a:pt x="409611" y="580409"/>
                  </a:cubicBezTo>
                  <a:cubicBezTo>
                    <a:pt x="411443" y="584075"/>
                    <a:pt x="409977" y="587740"/>
                    <a:pt x="408878" y="591039"/>
                  </a:cubicBezTo>
                  <a:cubicBezTo>
                    <a:pt x="417308" y="585174"/>
                    <a:pt x="409977" y="575278"/>
                    <a:pt x="414742" y="568680"/>
                  </a:cubicBezTo>
                  <a:cubicBezTo>
                    <a:pt x="416942" y="566847"/>
                    <a:pt x="419507" y="566481"/>
                    <a:pt x="422440" y="566481"/>
                  </a:cubicBezTo>
                  <a:cubicBezTo>
                    <a:pt x="424272" y="566847"/>
                    <a:pt x="425738" y="567580"/>
                    <a:pt x="427571" y="568680"/>
                  </a:cubicBezTo>
                  <a:cubicBezTo>
                    <a:pt x="432336" y="576377"/>
                    <a:pt x="433802" y="584808"/>
                    <a:pt x="432336" y="593971"/>
                  </a:cubicBezTo>
                  <a:cubicBezTo>
                    <a:pt x="430870" y="603501"/>
                    <a:pt x="431970" y="611199"/>
                    <a:pt x="441133" y="616697"/>
                  </a:cubicBezTo>
                  <a:cubicBezTo>
                    <a:pt x="443332" y="617796"/>
                    <a:pt x="441133" y="615963"/>
                    <a:pt x="442599" y="617796"/>
                  </a:cubicBezTo>
                  <a:cubicBezTo>
                    <a:pt x="444065" y="619629"/>
                    <a:pt x="446631" y="623661"/>
                    <a:pt x="445532" y="624027"/>
                  </a:cubicBezTo>
                  <a:cubicBezTo>
                    <a:pt x="426471" y="630258"/>
                    <a:pt x="453229" y="648585"/>
                    <a:pt x="437101" y="655183"/>
                  </a:cubicBezTo>
                  <a:cubicBezTo>
                    <a:pt x="430503" y="658115"/>
                    <a:pt x="423906" y="663247"/>
                    <a:pt x="423173" y="669478"/>
                  </a:cubicBezTo>
                  <a:cubicBezTo>
                    <a:pt x="420973" y="692570"/>
                    <a:pt x="402646" y="698068"/>
                    <a:pt x="386519" y="706132"/>
                  </a:cubicBezTo>
                  <a:cubicBezTo>
                    <a:pt x="382487" y="708331"/>
                    <a:pt x="379555" y="710897"/>
                    <a:pt x="376622" y="714562"/>
                  </a:cubicBezTo>
                  <a:cubicBezTo>
                    <a:pt x="373323" y="718594"/>
                    <a:pt x="370025" y="722993"/>
                    <a:pt x="364160" y="718961"/>
                  </a:cubicBezTo>
                  <a:cubicBezTo>
                    <a:pt x="359028" y="715296"/>
                    <a:pt x="360128" y="710531"/>
                    <a:pt x="361594" y="705399"/>
                  </a:cubicBezTo>
                  <a:cubicBezTo>
                    <a:pt x="363793" y="697335"/>
                    <a:pt x="371491" y="691104"/>
                    <a:pt x="370025" y="680841"/>
                  </a:cubicBezTo>
                  <a:cubicBezTo>
                    <a:pt x="354630" y="681941"/>
                    <a:pt x="364893" y="703566"/>
                    <a:pt x="349865" y="703933"/>
                  </a:cubicBezTo>
                  <a:cubicBezTo>
                    <a:pt x="338502" y="704299"/>
                    <a:pt x="328972" y="711630"/>
                    <a:pt x="318709" y="717495"/>
                  </a:cubicBezTo>
                  <a:cubicBezTo>
                    <a:pt x="327873" y="720794"/>
                    <a:pt x="337403" y="722993"/>
                    <a:pt x="338502" y="734355"/>
                  </a:cubicBezTo>
                  <a:cubicBezTo>
                    <a:pt x="339602" y="744985"/>
                    <a:pt x="344733" y="743886"/>
                    <a:pt x="350598" y="739120"/>
                  </a:cubicBezTo>
                  <a:cubicBezTo>
                    <a:pt x="363427" y="728491"/>
                    <a:pt x="375156" y="722993"/>
                    <a:pt x="384686" y="743152"/>
                  </a:cubicBezTo>
                  <a:cubicBezTo>
                    <a:pt x="387252" y="748651"/>
                    <a:pt x="391650" y="747551"/>
                    <a:pt x="395682" y="744619"/>
                  </a:cubicBezTo>
                  <a:cubicBezTo>
                    <a:pt x="403746" y="739120"/>
                    <a:pt x="408511" y="743886"/>
                    <a:pt x="412543" y="749750"/>
                  </a:cubicBezTo>
                  <a:cubicBezTo>
                    <a:pt x="417308" y="756348"/>
                    <a:pt x="419141" y="763312"/>
                    <a:pt x="412910" y="769910"/>
                  </a:cubicBezTo>
                  <a:cubicBezTo>
                    <a:pt x="405945" y="777241"/>
                    <a:pt x="399714" y="784938"/>
                    <a:pt x="390551" y="789703"/>
                  </a:cubicBezTo>
                  <a:cubicBezTo>
                    <a:pt x="378455" y="796667"/>
                    <a:pt x="372224" y="805097"/>
                    <a:pt x="379188" y="820125"/>
                  </a:cubicBezTo>
                  <a:cubicBezTo>
                    <a:pt x="382853" y="827823"/>
                    <a:pt x="379555" y="834787"/>
                    <a:pt x="370391" y="837353"/>
                  </a:cubicBezTo>
                  <a:cubicBezTo>
                    <a:pt x="383220" y="833688"/>
                    <a:pt x="394216" y="823058"/>
                    <a:pt x="408878" y="822325"/>
                  </a:cubicBezTo>
                  <a:cubicBezTo>
                    <a:pt x="416942" y="824891"/>
                    <a:pt x="421707" y="830022"/>
                    <a:pt x="421340" y="838819"/>
                  </a:cubicBezTo>
                  <a:cubicBezTo>
                    <a:pt x="416575" y="849815"/>
                    <a:pt x="411810" y="860445"/>
                    <a:pt x="414376" y="872907"/>
                  </a:cubicBezTo>
                  <a:cubicBezTo>
                    <a:pt x="415842" y="879871"/>
                    <a:pt x="411443" y="886103"/>
                    <a:pt x="408145" y="891967"/>
                  </a:cubicBezTo>
                  <a:cubicBezTo>
                    <a:pt x="405212" y="896732"/>
                    <a:pt x="401180" y="901864"/>
                    <a:pt x="407412" y="906995"/>
                  </a:cubicBezTo>
                  <a:cubicBezTo>
                    <a:pt x="412543" y="911027"/>
                    <a:pt x="414742" y="915426"/>
                    <a:pt x="410710" y="921290"/>
                  </a:cubicBezTo>
                  <a:cubicBezTo>
                    <a:pt x="406312" y="927521"/>
                    <a:pt x="400081" y="929721"/>
                    <a:pt x="392750" y="927155"/>
                  </a:cubicBezTo>
                  <a:cubicBezTo>
                    <a:pt x="388352" y="925689"/>
                    <a:pt x="382853" y="920191"/>
                    <a:pt x="379555" y="926422"/>
                  </a:cubicBezTo>
                  <a:cubicBezTo>
                    <a:pt x="376622" y="932286"/>
                    <a:pt x="383953" y="934119"/>
                    <a:pt x="387252" y="937418"/>
                  </a:cubicBezTo>
                  <a:cubicBezTo>
                    <a:pt x="399348" y="948781"/>
                    <a:pt x="398248" y="955012"/>
                    <a:pt x="381754" y="960143"/>
                  </a:cubicBezTo>
                  <a:cubicBezTo>
                    <a:pt x="372590" y="962709"/>
                    <a:pt x="371124" y="967108"/>
                    <a:pt x="372957" y="975171"/>
                  </a:cubicBezTo>
                  <a:cubicBezTo>
                    <a:pt x="375156" y="985068"/>
                    <a:pt x="378088" y="994598"/>
                    <a:pt x="380288" y="1004128"/>
                  </a:cubicBezTo>
                  <a:cubicBezTo>
                    <a:pt x="383220" y="1015491"/>
                    <a:pt x="387985" y="1026120"/>
                    <a:pt x="403380" y="1021722"/>
                  </a:cubicBezTo>
                  <a:cubicBezTo>
                    <a:pt x="408878" y="1020256"/>
                    <a:pt x="413276" y="1022455"/>
                    <a:pt x="415842" y="1027953"/>
                  </a:cubicBezTo>
                  <a:cubicBezTo>
                    <a:pt x="418408" y="1033818"/>
                    <a:pt x="414742" y="1038216"/>
                    <a:pt x="410344" y="1040415"/>
                  </a:cubicBezTo>
                  <a:cubicBezTo>
                    <a:pt x="398248" y="1047380"/>
                    <a:pt x="396049" y="1062041"/>
                    <a:pt x="385786" y="1070838"/>
                  </a:cubicBezTo>
                  <a:cubicBezTo>
                    <a:pt x="382120" y="1073770"/>
                    <a:pt x="381021" y="1079268"/>
                    <a:pt x="383220" y="1082934"/>
                  </a:cubicBezTo>
                  <a:cubicBezTo>
                    <a:pt x="393850" y="1102727"/>
                    <a:pt x="383587" y="1119954"/>
                    <a:pt x="375889" y="1137914"/>
                  </a:cubicBezTo>
                  <a:cubicBezTo>
                    <a:pt x="397515" y="1132417"/>
                    <a:pt x="401180" y="1125819"/>
                    <a:pt x="392750" y="1107492"/>
                  </a:cubicBezTo>
                  <a:cubicBezTo>
                    <a:pt x="389085" y="1099795"/>
                    <a:pt x="392383" y="1096862"/>
                    <a:pt x="399714" y="1096862"/>
                  </a:cubicBezTo>
                  <a:cubicBezTo>
                    <a:pt x="406678" y="1096862"/>
                    <a:pt x="416942" y="1096496"/>
                    <a:pt x="419141" y="1101994"/>
                  </a:cubicBezTo>
                  <a:cubicBezTo>
                    <a:pt x="427205" y="1121420"/>
                    <a:pt x="457261" y="1117022"/>
                    <a:pt x="459460" y="1141946"/>
                  </a:cubicBezTo>
                  <a:cubicBezTo>
                    <a:pt x="460926" y="1157708"/>
                    <a:pt x="453962" y="1163939"/>
                    <a:pt x="433436" y="1163206"/>
                  </a:cubicBezTo>
                  <a:cubicBezTo>
                    <a:pt x="430503" y="1183365"/>
                    <a:pt x="446265" y="1196561"/>
                    <a:pt x="452862" y="1215254"/>
                  </a:cubicBezTo>
                  <a:cubicBezTo>
                    <a:pt x="464592" y="1206824"/>
                    <a:pt x="477054" y="1195828"/>
                    <a:pt x="489516" y="1212322"/>
                  </a:cubicBezTo>
                  <a:cubicBezTo>
                    <a:pt x="496847" y="1221486"/>
                    <a:pt x="499779" y="1231382"/>
                    <a:pt x="487317" y="1239446"/>
                  </a:cubicBezTo>
                  <a:cubicBezTo>
                    <a:pt x="479986" y="1235047"/>
                    <a:pt x="474122" y="1230282"/>
                    <a:pt x="465325" y="1240545"/>
                  </a:cubicBezTo>
                  <a:cubicBezTo>
                    <a:pt x="459093" y="1248243"/>
                    <a:pt x="448830" y="1253374"/>
                    <a:pt x="439300" y="1259605"/>
                  </a:cubicBezTo>
                  <a:cubicBezTo>
                    <a:pt x="449930" y="1268769"/>
                    <a:pt x="448097" y="1277566"/>
                    <a:pt x="437468" y="1285263"/>
                  </a:cubicBezTo>
                  <a:cubicBezTo>
                    <a:pt x="427938" y="1292227"/>
                    <a:pt x="409977" y="1290395"/>
                    <a:pt x="405945" y="1280498"/>
                  </a:cubicBezTo>
                  <a:cubicBezTo>
                    <a:pt x="400814" y="1266936"/>
                    <a:pt x="392383" y="1266570"/>
                    <a:pt x="381021" y="1268036"/>
                  </a:cubicBezTo>
                  <a:cubicBezTo>
                    <a:pt x="375156" y="1268769"/>
                    <a:pt x="369291" y="1267303"/>
                    <a:pt x="365626" y="1262904"/>
                  </a:cubicBezTo>
                  <a:cubicBezTo>
                    <a:pt x="354263" y="1248609"/>
                    <a:pt x="336303" y="1244944"/>
                    <a:pt x="322375" y="1234314"/>
                  </a:cubicBezTo>
                  <a:cubicBezTo>
                    <a:pt x="310645" y="1229183"/>
                    <a:pt x="307713" y="1214155"/>
                    <a:pt x="295617" y="1209023"/>
                  </a:cubicBezTo>
                  <a:cubicBezTo>
                    <a:pt x="292685" y="1207557"/>
                    <a:pt x="291952" y="1203159"/>
                    <a:pt x="293785" y="1200593"/>
                  </a:cubicBezTo>
                  <a:cubicBezTo>
                    <a:pt x="305514" y="1184465"/>
                    <a:pt x="296717" y="1167971"/>
                    <a:pt x="295251" y="1151843"/>
                  </a:cubicBezTo>
                  <a:cubicBezTo>
                    <a:pt x="294518" y="1143779"/>
                    <a:pt x="294151" y="1135715"/>
                    <a:pt x="293418" y="1127651"/>
                  </a:cubicBezTo>
                  <a:cubicBezTo>
                    <a:pt x="293051" y="1122887"/>
                    <a:pt x="295984" y="1114456"/>
                    <a:pt x="287553" y="1114823"/>
                  </a:cubicBezTo>
                  <a:cubicBezTo>
                    <a:pt x="284255" y="1114823"/>
                    <a:pt x="273625" y="1107125"/>
                    <a:pt x="275458" y="1121054"/>
                  </a:cubicBezTo>
                  <a:cubicBezTo>
                    <a:pt x="275824" y="1123619"/>
                    <a:pt x="270326" y="1123986"/>
                    <a:pt x="267760" y="1121787"/>
                  </a:cubicBezTo>
                  <a:cubicBezTo>
                    <a:pt x="261529" y="1117022"/>
                    <a:pt x="257497" y="1110791"/>
                    <a:pt x="257864" y="1102727"/>
                  </a:cubicBezTo>
                  <a:cubicBezTo>
                    <a:pt x="258230" y="1094663"/>
                    <a:pt x="262995" y="1089165"/>
                    <a:pt x="270693" y="1089165"/>
                  </a:cubicBezTo>
                  <a:cubicBezTo>
                    <a:pt x="284255" y="1088798"/>
                    <a:pt x="285354" y="1081468"/>
                    <a:pt x="282788" y="1070838"/>
                  </a:cubicBezTo>
                  <a:cubicBezTo>
                    <a:pt x="279490" y="1056176"/>
                    <a:pt x="283521" y="1039316"/>
                    <a:pt x="269226" y="1027953"/>
                  </a:cubicBezTo>
                  <a:cubicBezTo>
                    <a:pt x="264095" y="1023921"/>
                    <a:pt x="269593" y="1018790"/>
                    <a:pt x="270326" y="1014391"/>
                  </a:cubicBezTo>
                  <a:cubicBezTo>
                    <a:pt x="272525" y="1004128"/>
                    <a:pt x="275091" y="992765"/>
                    <a:pt x="261163" y="988000"/>
                  </a:cubicBezTo>
                  <a:cubicBezTo>
                    <a:pt x="252366" y="985068"/>
                    <a:pt x="255298" y="979570"/>
                    <a:pt x="257864" y="974805"/>
                  </a:cubicBezTo>
                  <a:cubicBezTo>
                    <a:pt x="261896" y="967841"/>
                    <a:pt x="262262" y="960876"/>
                    <a:pt x="260796" y="953179"/>
                  </a:cubicBezTo>
                  <a:cubicBezTo>
                    <a:pt x="254198" y="924589"/>
                    <a:pt x="246135" y="895633"/>
                    <a:pt x="243569" y="867409"/>
                  </a:cubicBezTo>
                  <a:cubicBezTo>
                    <a:pt x="239170" y="822325"/>
                    <a:pt x="219744" y="780173"/>
                    <a:pt x="220477" y="734722"/>
                  </a:cubicBezTo>
                  <a:cubicBezTo>
                    <a:pt x="220843" y="720794"/>
                    <a:pt x="207648" y="708331"/>
                    <a:pt x="215712" y="692937"/>
                  </a:cubicBezTo>
                  <a:cubicBezTo>
                    <a:pt x="216078" y="692204"/>
                    <a:pt x="203983" y="685239"/>
                    <a:pt x="204716" y="678642"/>
                  </a:cubicBezTo>
                  <a:cubicBezTo>
                    <a:pt x="207281" y="648952"/>
                    <a:pt x="179791" y="628792"/>
                    <a:pt x="181624" y="599469"/>
                  </a:cubicBezTo>
                  <a:cubicBezTo>
                    <a:pt x="181990" y="592139"/>
                    <a:pt x="166596" y="589939"/>
                    <a:pt x="172094" y="578943"/>
                  </a:cubicBezTo>
                  <a:cubicBezTo>
                    <a:pt x="159631" y="578210"/>
                    <a:pt x="147536" y="573079"/>
                    <a:pt x="135073" y="575644"/>
                  </a:cubicBezTo>
                  <a:cubicBezTo>
                    <a:pt x="127376" y="577477"/>
                    <a:pt x="127743" y="584441"/>
                    <a:pt x="127009" y="590672"/>
                  </a:cubicBezTo>
                  <a:cubicBezTo>
                    <a:pt x="126276" y="599836"/>
                    <a:pt x="128476" y="609732"/>
                    <a:pt x="119679" y="616697"/>
                  </a:cubicBezTo>
                  <a:cubicBezTo>
                    <a:pt x="108316" y="621462"/>
                    <a:pt x="110882" y="607900"/>
                    <a:pt x="105384" y="604601"/>
                  </a:cubicBezTo>
                  <a:cubicBezTo>
                    <a:pt x="96953" y="611199"/>
                    <a:pt x="101352" y="619995"/>
                    <a:pt x="100252" y="627326"/>
                  </a:cubicBezTo>
                  <a:cubicBezTo>
                    <a:pt x="98786" y="636490"/>
                    <a:pt x="95121" y="641255"/>
                    <a:pt x="85224" y="637589"/>
                  </a:cubicBezTo>
                  <a:cubicBezTo>
                    <a:pt x="67630" y="630992"/>
                    <a:pt x="58467" y="612665"/>
                    <a:pt x="41606" y="604601"/>
                  </a:cubicBezTo>
                  <a:cubicBezTo>
                    <a:pt x="38674" y="603135"/>
                    <a:pt x="39773" y="596537"/>
                    <a:pt x="42706" y="592872"/>
                  </a:cubicBezTo>
                  <a:cubicBezTo>
                    <a:pt x="65431" y="587007"/>
                    <a:pt x="65431" y="587007"/>
                    <a:pt x="52969" y="564282"/>
                  </a:cubicBezTo>
                  <a:cubicBezTo>
                    <a:pt x="45271" y="550353"/>
                    <a:pt x="51869" y="534225"/>
                    <a:pt x="46004" y="519930"/>
                  </a:cubicBezTo>
                  <a:cubicBezTo>
                    <a:pt x="44538" y="516265"/>
                    <a:pt x="48204" y="509301"/>
                    <a:pt x="54068" y="509301"/>
                  </a:cubicBezTo>
                  <a:cubicBezTo>
                    <a:pt x="63965" y="509301"/>
                    <a:pt x="58833" y="521030"/>
                    <a:pt x="65431" y="525795"/>
                  </a:cubicBezTo>
                  <a:cubicBezTo>
                    <a:pt x="78260" y="513699"/>
                    <a:pt x="63232" y="506368"/>
                    <a:pt x="60299" y="497938"/>
                  </a:cubicBezTo>
                  <a:cubicBezTo>
                    <a:pt x="57367" y="489874"/>
                    <a:pt x="52236" y="492073"/>
                    <a:pt x="47471" y="496838"/>
                  </a:cubicBezTo>
                  <a:cubicBezTo>
                    <a:pt x="46004" y="498305"/>
                    <a:pt x="43805" y="499771"/>
                    <a:pt x="42706" y="499038"/>
                  </a:cubicBezTo>
                  <a:cubicBezTo>
                    <a:pt x="33176" y="493173"/>
                    <a:pt x="34642" y="481810"/>
                    <a:pt x="30610" y="473380"/>
                  </a:cubicBezTo>
                  <a:cubicBezTo>
                    <a:pt x="28044" y="467882"/>
                    <a:pt x="29144" y="461651"/>
                    <a:pt x="36474" y="460185"/>
                  </a:cubicBezTo>
                  <a:cubicBezTo>
                    <a:pt x="42339" y="458718"/>
                    <a:pt x="47837" y="455053"/>
                    <a:pt x="54435" y="455786"/>
                  </a:cubicBezTo>
                  <a:cubicBezTo>
                    <a:pt x="57001" y="456153"/>
                    <a:pt x="59566" y="460551"/>
                    <a:pt x="61766" y="455420"/>
                  </a:cubicBezTo>
                  <a:cubicBezTo>
                    <a:pt x="62132" y="454320"/>
                    <a:pt x="62132" y="452487"/>
                    <a:pt x="61399" y="451754"/>
                  </a:cubicBezTo>
                  <a:cubicBezTo>
                    <a:pt x="58833" y="449555"/>
                    <a:pt x="56634" y="451754"/>
                    <a:pt x="54801" y="452854"/>
                  </a:cubicBezTo>
                  <a:cubicBezTo>
                    <a:pt x="44905" y="458718"/>
                    <a:pt x="28411" y="453220"/>
                    <a:pt x="24745" y="471914"/>
                  </a:cubicBezTo>
                  <a:cubicBezTo>
                    <a:pt x="23646" y="477778"/>
                    <a:pt x="15582" y="473380"/>
                    <a:pt x="11916" y="468248"/>
                  </a:cubicBezTo>
                  <a:cubicBezTo>
                    <a:pt x="10450" y="465316"/>
                    <a:pt x="14849" y="456519"/>
                    <a:pt x="6052" y="46091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15FED6C-8CC3-40A0-8E46-D2F4CC28C8D0}"/>
                </a:ext>
              </a:extLst>
            </p:cNvPr>
            <p:cNvSpPr/>
            <p:nvPr/>
          </p:nvSpPr>
          <p:spPr>
            <a:xfrm>
              <a:off x="10232980" y="5838692"/>
              <a:ext cx="145149" cy="449422"/>
            </a:xfrm>
            <a:custGeom>
              <a:avLst/>
              <a:gdLst>
                <a:gd name="connsiteX0" fmla="*/ 35921 w 145149"/>
                <a:gd name="connsiteY0" fmla="*/ 5459 h 449422"/>
                <a:gd name="connsiteX1" fmla="*/ 47283 w 145149"/>
                <a:gd name="connsiteY1" fmla="*/ 17555 h 449422"/>
                <a:gd name="connsiteX2" fmla="*/ 72941 w 145149"/>
                <a:gd name="connsiteY2" fmla="*/ 42113 h 449422"/>
                <a:gd name="connsiteX3" fmla="*/ 85770 w 145149"/>
                <a:gd name="connsiteY3" fmla="*/ 46878 h 449422"/>
                <a:gd name="connsiteX4" fmla="*/ 88336 w 145149"/>
                <a:gd name="connsiteY4" fmla="*/ 33316 h 449422"/>
                <a:gd name="connsiteX5" fmla="*/ 87236 w 145149"/>
                <a:gd name="connsiteY5" fmla="*/ 20487 h 449422"/>
                <a:gd name="connsiteX6" fmla="*/ 100432 w 145149"/>
                <a:gd name="connsiteY6" fmla="*/ 10224 h 449422"/>
                <a:gd name="connsiteX7" fmla="*/ 105930 w 145149"/>
                <a:gd name="connsiteY7" fmla="*/ 20854 h 449422"/>
                <a:gd name="connsiteX8" fmla="*/ 111061 w 145149"/>
                <a:gd name="connsiteY8" fmla="*/ 27452 h 449422"/>
                <a:gd name="connsiteX9" fmla="*/ 122057 w 145149"/>
                <a:gd name="connsiteY9" fmla="*/ 37348 h 449422"/>
                <a:gd name="connsiteX10" fmla="*/ 128289 w 145149"/>
                <a:gd name="connsiteY10" fmla="*/ 101126 h 449422"/>
                <a:gd name="connsiteX11" fmla="*/ 129022 w 145149"/>
                <a:gd name="connsiteY11" fmla="*/ 144744 h 449422"/>
                <a:gd name="connsiteX12" fmla="*/ 134886 w 145149"/>
                <a:gd name="connsiteY12" fmla="*/ 166003 h 449422"/>
                <a:gd name="connsiteX13" fmla="*/ 135619 w 145149"/>
                <a:gd name="connsiteY13" fmla="*/ 220251 h 449422"/>
                <a:gd name="connsiteX14" fmla="*/ 145149 w 145149"/>
                <a:gd name="connsiteY14" fmla="*/ 324715 h 449422"/>
                <a:gd name="connsiteX15" fmla="*/ 138552 w 145149"/>
                <a:gd name="connsiteY15" fmla="*/ 337177 h 449422"/>
                <a:gd name="connsiteX16" fmla="*/ 126089 w 145149"/>
                <a:gd name="connsiteY16" fmla="*/ 333511 h 449422"/>
                <a:gd name="connsiteX17" fmla="*/ 128289 w 145149"/>
                <a:gd name="connsiteY17" fmla="*/ 348540 h 449422"/>
                <a:gd name="connsiteX18" fmla="*/ 127922 w 145149"/>
                <a:gd name="connsiteY18" fmla="*/ 377496 h 449422"/>
                <a:gd name="connsiteX19" fmla="*/ 117659 w 145149"/>
                <a:gd name="connsiteY19" fmla="*/ 422580 h 449422"/>
                <a:gd name="connsiteX20" fmla="*/ 86137 w 145149"/>
                <a:gd name="connsiteY20" fmla="*/ 448238 h 449422"/>
                <a:gd name="connsiteX21" fmla="*/ 73674 w 145149"/>
                <a:gd name="connsiteY21" fmla="*/ 444939 h 449422"/>
                <a:gd name="connsiteX22" fmla="*/ 78073 w 145149"/>
                <a:gd name="connsiteY22" fmla="*/ 413417 h 449422"/>
                <a:gd name="connsiteX23" fmla="*/ 64144 w 145149"/>
                <a:gd name="connsiteY23" fmla="*/ 406453 h 449422"/>
                <a:gd name="connsiteX24" fmla="*/ 54981 w 145149"/>
                <a:gd name="connsiteY24" fmla="*/ 398755 h 449422"/>
                <a:gd name="connsiteX25" fmla="*/ 59746 w 145149"/>
                <a:gd name="connsiteY25" fmla="*/ 379329 h 449422"/>
                <a:gd name="connsiteX26" fmla="*/ 68909 w 145149"/>
                <a:gd name="connsiteY26" fmla="*/ 371265 h 449422"/>
                <a:gd name="connsiteX27" fmla="*/ 53881 w 145149"/>
                <a:gd name="connsiteY27" fmla="*/ 364667 h 449422"/>
                <a:gd name="connsiteX28" fmla="*/ 44718 w 145149"/>
                <a:gd name="connsiteY28" fmla="*/ 365767 h 449422"/>
                <a:gd name="connsiteX29" fmla="*/ 60845 w 145149"/>
                <a:gd name="connsiteY29" fmla="*/ 349639 h 449422"/>
                <a:gd name="connsiteX30" fmla="*/ 70375 w 145149"/>
                <a:gd name="connsiteY30" fmla="*/ 347073 h 449422"/>
                <a:gd name="connsiteX31" fmla="*/ 65244 w 145149"/>
                <a:gd name="connsiteY31" fmla="*/ 334978 h 449422"/>
                <a:gd name="connsiteX32" fmla="*/ 55347 w 145149"/>
                <a:gd name="connsiteY32" fmla="*/ 325448 h 449422"/>
                <a:gd name="connsiteX33" fmla="*/ 54614 w 145149"/>
                <a:gd name="connsiteY33" fmla="*/ 307121 h 449422"/>
                <a:gd name="connsiteX34" fmla="*/ 53881 w 145149"/>
                <a:gd name="connsiteY34" fmla="*/ 293192 h 449422"/>
                <a:gd name="connsiteX35" fmla="*/ 45817 w 145149"/>
                <a:gd name="connsiteY35" fmla="*/ 299423 h 449422"/>
                <a:gd name="connsiteX36" fmla="*/ 38120 w 145149"/>
                <a:gd name="connsiteY36" fmla="*/ 303455 h 449422"/>
                <a:gd name="connsiteX37" fmla="*/ 23458 w 145149"/>
                <a:gd name="connsiteY37" fmla="*/ 300890 h 449422"/>
                <a:gd name="connsiteX38" fmla="*/ 15395 w 145149"/>
                <a:gd name="connsiteY38" fmla="*/ 299057 h 449422"/>
                <a:gd name="connsiteX39" fmla="*/ 19793 w 145149"/>
                <a:gd name="connsiteY39" fmla="*/ 292093 h 449422"/>
                <a:gd name="connsiteX40" fmla="*/ 32255 w 145149"/>
                <a:gd name="connsiteY40" fmla="*/ 269734 h 449422"/>
                <a:gd name="connsiteX41" fmla="*/ 15395 w 145149"/>
                <a:gd name="connsiteY41" fmla="*/ 259104 h 449422"/>
                <a:gd name="connsiteX42" fmla="*/ 28223 w 145149"/>
                <a:gd name="connsiteY42" fmla="*/ 246275 h 449422"/>
                <a:gd name="connsiteX43" fmla="*/ 27124 w 145149"/>
                <a:gd name="connsiteY43" fmla="*/ 223183 h 449422"/>
                <a:gd name="connsiteX44" fmla="*/ 18327 w 145149"/>
                <a:gd name="connsiteY44" fmla="*/ 215853 h 449422"/>
                <a:gd name="connsiteX45" fmla="*/ 0 w 145149"/>
                <a:gd name="connsiteY45" fmla="*/ 215120 h 449422"/>
                <a:gd name="connsiteX46" fmla="*/ 8797 w 145149"/>
                <a:gd name="connsiteY46" fmla="*/ 198625 h 449422"/>
                <a:gd name="connsiteX47" fmla="*/ 17227 w 145149"/>
                <a:gd name="connsiteY47" fmla="*/ 192761 h 449422"/>
                <a:gd name="connsiteX48" fmla="*/ 19793 w 145149"/>
                <a:gd name="connsiteY48" fmla="*/ 192394 h 449422"/>
                <a:gd name="connsiteX49" fmla="*/ 12462 w 145149"/>
                <a:gd name="connsiteY49" fmla="*/ 166003 h 449422"/>
                <a:gd name="connsiteX50" fmla="*/ 9163 w 145149"/>
                <a:gd name="connsiteY50" fmla="*/ 156473 h 449422"/>
                <a:gd name="connsiteX51" fmla="*/ 16128 w 145149"/>
                <a:gd name="connsiteY51" fmla="*/ 126417 h 449422"/>
                <a:gd name="connsiteX52" fmla="*/ 10630 w 145149"/>
                <a:gd name="connsiteY52" fmla="*/ 79134 h 449422"/>
                <a:gd name="connsiteX53" fmla="*/ 5865 w 145149"/>
                <a:gd name="connsiteY53" fmla="*/ 12424 h 449422"/>
                <a:gd name="connsiteX54" fmla="*/ 34088 w 145149"/>
                <a:gd name="connsiteY54" fmla="*/ 2894 h 449422"/>
                <a:gd name="connsiteX55" fmla="*/ 35921 w 145149"/>
                <a:gd name="connsiteY55" fmla="*/ 5459 h 44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5149" h="449422">
                  <a:moveTo>
                    <a:pt x="35921" y="5459"/>
                  </a:moveTo>
                  <a:cubicBezTo>
                    <a:pt x="31522" y="17189"/>
                    <a:pt x="43985" y="13523"/>
                    <a:pt x="47283" y="17555"/>
                  </a:cubicBezTo>
                  <a:cubicBezTo>
                    <a:pt x="54614" y="27085"/>
                    <a:pt x="62678" y="35516"/>
                    <a:pt x="72941" y="42113"/>
                  </a:cubicBezTo>
                  <a:cubicBezTo>
                    <a:pt x="77340" y="45046"/>
                    <a:pt x="81738" y="48711"/>
                    <a:pt x="85770" y="46878"/>
                  </a:cubicBezTo>
                  <a:cubicBezTo>
                    <a:pt x="91268" y="44679"/>
                    <a:pt x="87969" y="38081"/>
                    <a:pt x="88336" y="33316"/>
                  </a:cubicBezTo>
                  <a:cubicBezTo>
                    <a:pt x="88702" y="28918"/>
                    <a:pt x="87236" y="24519"/>
                    <a:pt x="87236" y="20487"/>
                  </a:cubicBezTo>
                  <a:cubicBezTo>
                    <a:pt x="87236" y="12057"/>
                    <a:pt x="94567" y="10224"/>
                    <a:pt x="100432" y="10224"/>
                  </a:cubicBezTo>
                  <a:cubicBezTo>
                    <a:pt x="105930" y="10224"/>
                    <a:pt x="111428" y="12790"/>
                    <a:pt x="105930" y="20854"/>
                  </a:cubicBezTo>
                  <a:cubicBezTo>
                    <a:pt x="102631" y="25619"/>
                    <a:pt x="107396" y="27085"/>
                    <a:pt x="111061" y="27452"/>
                  </a:cubicBezTo>
                  <a:cubicBezTo>
                    <a:pt x="119858" y="24886"/>
                    <a:pt x="123524" y="30751"/>
                    <a:pt x="122057" y="37348"/>
                  </a:cubicBezTo>
                  <a:cubicBezTo>
                    <a:pt x="116559" y="59341"/>
                    <a:pt x="127922" y="79500"/>
                    <a:pt x="128289" y="101126"/>
                  </a:cubicBezTo>
                  <a:cubicBezTo>
                    <a:pt x="128655" y="115421"/>
                    <a:pt x="128655" y="130083"/>
                    <a:pt x="129022" y="144744"/>
                  </a:cubicBezTo>
                  <a:cubicBezTo>
                    <a:pt x="134153" y="150975"/>
                    <a:pt x="137452" y="155740"/>
                    <a:pt x="134886" y="166003"/>
                  </a:cubicBezTo>
                  <a:cubicBezTo>
                    <a:pt x="130854" y="183597"/>
                    <a:pt x="133054" y="202291"/>
                    <a:pt x="135619" y="220251"/>
                  </a:cubicBezTo>
                  <a:cubicBezTo>
                    <a:pt x="140018" y="255072"/>
                    <a:pt x="143317" y="289527"/>
                    <a:pt x="145149" y="324715"/>
                  </a:cubicBezTo>
                  <a:cubicBezTo>
                    <a:pt x="144050" y="329480"/>
                    <a:pt x="142217" y="333878"/>
                    <a:pt x="138552" y="337177"/>
                  </a:cubicBezTo>
                  <a:cubicBezTo>
                    <a:pt x="133420" y="339376"/>
                    <a:pt x="128289" y="340842"/>
                    <a:pt x="126089" y="333511"/>
                  </a:cubicBezTo>
                  <a:cubicBezTo>
                    <a:pt x="122057" y="338643"/>
                    <a:pt x="126456" y="343408"/>
                    <a:pt x="128289" y="348540"/>
                  </a:cubicBezTo>
                  <a:cubicBezTo>
                    <a:pt x="131954" y="358070"/>
                    <a:pt x="131954" y="367233"/>
                    <a:pt x="127922" y="377496"/>
                  </a:cubicBezTo>
                  <a:cubicBezTo>
                    <a:pt x="122057" y="391791"/>
                    <a:pt x="119125" y="407186"/>
                    <a:pt x="117659" y="422580"/>
                  </a:cubicBezTo>
                  <a:cubicBezTo>
                    <a:pt x="115460" y="444939"/>
                    <a:pt x="108129" y="452637"/>
                    <a:pt x="86137" y="448238"/>
                  </a:cubicBezTo>
                  <a:cubicBezTo>
                    <a:pt x="82105" y="447505"/>
                    <a:pt x="77340" y="447872"/>
                    <a:pt x="73674" y="444939"/>
                  </a:cubicBezTo>
                  <a:cubicBezTo>
                    <a:pt x="80272" y="435043"/>
                    <a:pt x="68176" y="422947"/>
                    <a:pt x="78073" y="413417"/>
                  </a:cubicBezTo>
                  <a:cubicBezTo>
                    <a:pt x="74407" y="409385"/>
                    <a:pt x="71109" y="404620"/>
                    <a:pt x="64144" y="406453"/>
                  </a:cubicBezTo>
                  <a:cubicBezTo>
                    <a:pt x="57547" y="408285"/>
                    <a:pt x="54248" y="404987"/>
                    <a:pt x="54981" y="398755"/>
                  </a:cubicBezTo>
                  <a:cubicBezTo>
                    <a:pt x="56080" y="392158"/>
                    <a:pt x="50216" y="382628"/>
                    <a:pt x="59746" y="379329"/>
                  </a:cubicBezTo>
                  <a:cubicBezTo>
                    <a:pt x="64877" y="377496"/>
                    <a:pt x="70742" y="377496"/>
                    <a:pt x="68909" y="371265"/>
                  </a:cubicBezTo>
                  <a:cubicBezTo>
                    <a:pt x="67077" y="364301"/>
                    <a:pt x="60845" y="362468"/>
                    <a:pt x="53881" y="364667"/>
                  </a:cubicBezTo>
                  <a:cubicBezTo>
                    <a:pt x="51682" y="365400"/>
                    <a:pt x="49116" y="365400"/>
                    <a:pt x="44718" y="365767"/>
                  </a:cubicBezTo>
                  <a:cubicBezTo>
                    <a:pt x="47650" y="356237"/>
                    <a:pt x="52415" y="350739"/>
                    <a:pt x="60845" y="349639"/>
                  </a:cubicBezTo>
                  <a:cubicBezTo>
                    <a:pt x="64511" y="349273"/>
                    <a:pt x="70009" y="351472"/>
                    <a:pt x="70375" y="347073"/>
                  </a:cubicBezTo>
                  <a:cubicBezTo>
                    <a:pt x="70742" y="343041"/>
                    <a:pt x="67443" y="335344"/>
                    <a:pt x="65244" y="334978"/>
                  </a:cubicBezTo>
                  <a:cubicBezTo>
                    <a:pt x="58646" y="334245"/>
                    <a:pt x="59013" y="328013"/>
                    <a:pt x="55347" y="325448"/>
                  </a:cubicBezTo>
                  <a:cubicBezTo>
                    <a:pt x="46184" y="319583"/>
                    <a:pt x="44718" y="314085"/>
                    <a:pt x="54614" y="307121"/>
                  </a:cubicBezTo>
                  <a:cubicBezTo>
                    <a:pt x="60112" y="303089"/>
                    <a:pt x="59746" y="296858"/>
                    <a:pt x="53881" y="293192"/>
                  </a:cubicBezTo>
                  <a:cubicBezTo>
                    <a:pt x="46184" y="288427"/>
                    <a:pt x="46550" y="294292"/>
                    <a:pt x="45817" y="299423"/>
                  </a:cubicBezTo>
                  <a:cubicBezTo>
                    <a:pt x="45451" y="303089"/>
                    <a:pt x="39953" y="307487"/>
                    <a:pt x="38120" y="303455"/>
                  </a:cubicBezTo>
                  <a:cubicBezTo>
                    <a:pt x="33722" y="293925"/>
                    <a:pt x="28590" y="298690"/>
                    <a:pt x="23458" y="300890"/>
                  </a:cubicBezTo>
                  <a:cubicBezTo>
                    <a:pt x="20160" y="301989"/>
                    <a:pt x="16861" y="302722"/>
                    <a:pt x="15395" y="299057"/>
                  </a:cubicBezTo>
                  <a:cubicBezTo>
                    <a:pt x="13928" y="295758"/>
                    <a:pt x="16861" y="292459"/>
                    <a:pt x="19793" y="292093"/>
                  </a:cubicBezTo>
                  <a:cubicBezTo>
                    <a:pt x="35188" y="290626"/>
                    <a:pt x="31522" y="279264"/>
                    <a:pt x="32255" y="269734"/>
                  </a:cubicBezTo>
                  <a:cubicBezTo>
                    <a:pt x="33355" y="255072"/>
                    <a:pt x="16494" y="268634"/>
                    <a:pt x="15395" y="259104"/>
                  </a:cubicBezTo>
                  <a:cubicBezTo>
                    <a:pt x="14295" y="250307"/>
                    <a:pt x="32988" y="259837"/>
                    <a:pt x="28223" y="246275"/>
                  </a:cubicBezTo>
                  <a:cubicBezTo>
                    <a:pt x="25658" y="238944"/>
                    <a:pt x="17594" y="231980"/>
                    <a:pt x="27124" y="223183"/>
                  </a:cubicBezTo>
                  <a:cubicBezTo>
                    <a:pt x="28957" y="221351"/>
                    <a:pt x="23092" y="216219"/>
                    <a:pt x="18327" y="215853"/>
                  </a:cubicBezTo>
                  <a:cubicBezTo>
                    <a:pt x="12829" y="215486"/>
                    <a:pt x="7331" y="215486"/>
                    <a:pt x="0" y="215120"/>
                  </a:cubicBezTo>
                  <a:cubicBezTo>
                    <a:pt x="6231" y="209988"/>
                    <a:pt x="6964" y="204123"/>
                    <a:pt x="8797" y="198625"/>
                  </a:cubicBezTo>
                  <a:cubicBezTo>
                    <a:pt x="9530" y="196059"/>
                    <a:pt x="5132" y="181031"/>
                    <a:pt x="17227" y="192761"/>
                  </a:cubicBezTo>
                  <a:cubicBezTo>
                    <a:pt x="17594" y="193127"/>
                    <a:pt x="19427" y="193127"/>
                    <a:pt x="19793" y="192394"/>
                  </a:cubicBezTo>
                  <a:cubicBezTo>
                    <a:pt x="21992" y="189828"/>
                    <a:pt x="15761" y="167103"/>
                    <a:pt x="12462" y="166003"/>
                  </a:cubicBezTo>
                  <a:cubicBezTo>
                    <a:pt x="4398" y="163438"/>
                    <a:pt x="3299" y="161238"/>
                    <a:pt x="9163" y="156473"/>
                  </a:cubicBezTo>
                  <a:cubicBezTo>
                    <a:pt x="19793" y="147676"/>
                    <a:pt x="20160" y="140346"/>
                    <a:pt x="16128" y="126417"/>
                  </a:cubicBezTo>
                  <a:cubicBezTo>
                    <a:pt x="11729" y="112122"/>
                    <a:pt x="10263" y="95261"/>
                    <a:pt x="10630" y="79134"/>
                  </a:cubicBezTo>
                  <a:cubicBezTo>
                    <a:pt x="11363" y="56775"/>
                    <a:pt x="2566" y="35149"/>
                    <a:pt x="5865" y="12424"/>
                  </a:cubicBezTo>
                  <a:cubicBezTo>
                    <a:pt x="14295" y="6559"/>
                    <a:pt x="20893" y="-5537"/>
                    <a:pt x="34088" y="2894"/>
                  </a:cubicBezTo>
                  <a:cubicBezTo>
                    <a:pt x="34821" y="3993"/>
                    <a:pt x="35554" y="4726"/>
                    <a:pt x="35921" y="5459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51432250-091E-4619-9B49-749676BF7065}"/>
                </a:ext>
              </a:extLst>
            </p:cNvPr>
            <p:cNvSpPr/>
            <p:nvPr/>
          </p:nvSpPr>
          <p:spPr>
            <a:xfrm>
              <a:off x="10212820" y="6171742"/>
              <a:ext cx="222855" cy="421979"/>
            </a:xfrm>
            <a:custGeom>
              <a:avLst/>
              <a:gdLst>
                <a:gd name="connsiteX0" fmla="*/ 93834 w 222855"/>
                <a:gd name="connsiteY0" fmla="*/ 111888 h 421979"/>
                <a:gd name="connsiteX1" fmla="*/ 110328 w 222855"/>
                <a:gd name="connsiteY1" fmla="*/ 111522 h 421979"/>
                <a:gd name="connsiteX2" fmla="*/ 132687 w 222855"/>
                <a:gd name="connsiteY2" fmla="*/ 89530 h 421979"/>
                <a:gd name="connsiteX3" fmla="*/ 144050 w 222855"/>
                <a:gd name="connsiteY3" fmla="*/ 42613 h 421979"/>
                <a:gd name="connsiteX4" fmla="*/ 145149 w 222855"/>
                <a:gd name="connsiteY4" fmla="*/ 18055 h 421979"/>
                <a:gd name="connsiteX5" fmla="*/ 138552 w 222855"/>
                <a:gd name="connsiteY5" fmla="*/ 3760 h 421979"/>
                <a:gd name="connsiteX6" fmla="*/ 157612 w 222855"/>
                <a:gd name="connsiteY6" fmla="*/ 3393 h 421979"/>
                <a:gd name="connsiteX7" fmla="*/ 169707 w 222855"/>
                <a:gd name="connsiteY7" fmla="*/ 25752 h 421979"/>
                <a:gd name="connsiteX8" fmla="*/ 171540 w 222855"/>
                <a:gd name="connsiteY8" fmla="*/ 70470 h 421979"/>
                <a:gd name="connsiteX9" fmla="*/ 152480 w 222855"/>
                <a:gd name="connsiteY9" fmla="*/ 82932 h 421979"/>
                <a:gd name="connsiteX10" fmla="*/ 173739 w 222855"/>
                <a:gd name="connsiteY10" fmla="*/ 93562 h 421979"/>
                <a:gd name="connsiteX11" fmla="*/ 174106 w 222855"/>
                <a:gd name="connsiteY11" fmla="*/ 101259 h 421979"/>
                <a:gd name="connsiteX12" fmla="*/ 168241 w 222855"/>
                <a:gd name="connsiteY12" fmla="*/ 119219 h 421979"/>
                <a:gd name="connsiteX13" fmla="*/ 182170 w 222855"/>
                <a:gd name="connsiteY13" fmla="*/ 144510 h 421979"/>
                <a:gd name="connsiteX14" fmla="*/ 190967 w 222855"/>
                <a:gd name="connsiteY14" fmla="*/ 214153 h 421979"/>
                <a:gd name="connsiteX15" fmla="*/ 185102 w 222855"/>
                <a:gd name="connsiteY15" fmla="*/ 233946 h 421979"/>
                <a:gd name="connsiteX16" fmla="*/ 171907 w 222855"/>
                <a:gd name="connsiteY16" fmla="*/ 223316 h 421979"/>
                <a:gd name="connsiteX17" fmla="*/ 156512 w 222855"/>
                <a:gd name="connsiteY17" fmla="*/ 209388 h 421979"/>
                <a:gd name="connsiteX18" fmla="*/ 131587 w 222855"/>
                <a:gd name="connsiteY18" fmla="*/ 254105 h 421979"/>
                <a:gd name="connsiteX19" fmla="*/ 151014 w 222855"/>
                <a:gd name="connsiteY19" fmla="*/ 259604 h 421979"/>
                <a:gd name="connsiteX20" fmla="*/ 159811 w 222855"/>
                <a:gd name="connsiteY20" fmla="*/ 279396 h 421979"/>
                <a:gd name="connsiteX21" fmla="*/ 153580 w 222855"/>
                <a:gd name="connsiteY21" fmla="*/ 291492 h 421979"/>
                <a:gd name="connsiteX22" fmla="*/ 172273 w 222855"/>
                <a:gd name="connsiteY22" fmla="*/ 317883 h 421979"/>
                <a:gd name="connsiteX23" fmla="*/ 198664 w 222855"/>
                <a:gd name="connsiteY23" fmla="*/ 334377 h 421979"/>
                <a:gd name="connsiteX24" fmla="*/ 200130 w 222855"/>
                <a:gd name="connsiteY24" fmla="*/ 341708 h 421979"/>
                <a:gd name="connsiteX25" fmla="*/ 203062 w 222855"/>
                <a:gd name="connsiteY25" fmla="*/ 363700 h 421979"/>
                <a:gd name="connsiteX26" fmla="*/ 222855 w 222855"/>
                <a:gd name="connsiteY26" fmla="*/ 409151 h 421979"/>
                <a:gd name="connsiteX27" fmla="*/ 213325 w 222855"/>
                <a:gd name="connsiteY27" fmla="*/ 421980 h 421979"/>
                <a:gd name="connsiteX28" fmla="*/ 205262 w 222855"/>
                <a:gd name="connsiteY28" fmla="*/ 418315 h 421979"/>
                <a:gd name="connsiteX29" fmla="*/ 162010 w 222855"/>
                <a:gd name="connsiteY29" fmla="*/ 373964 h 421979"/>
                <a:gd name="connsiteX30" fmla="*/ 159811 w 222855"/>
                <a:gd name="connsiteY30" fmla="*/ 369199 h 421979"/>
                <a:gd name="connsiteX31" fmla="*/ 141850 w 222855"/>
                <a:gd name="connsiteY31" fmla="*/ 329979 h 421979"/>
                <a:gd name="connsiteX32" fmla="*/ 117659 w 222855"/>
                <a:gd name="connsiteY32" fmla="*/ 320082 h 421979"/>
                <a:gd name="connsiteX33" fmla="*/ 79172 w 222855"/>
                <a:gd name="connsiteY33" fmla="*/ 292592 h 421979"/>
                <a:gd name="connsiteX34" fmla="*/ 40319 w 222855"/>
                <a:gd name="connsiteY34" fmla="*/ 256671 h 421979"/>
                <a:gd name="connsiteX35" fmla="*/ 26757 w 222855"/>
                <a:gd name="connsiteY35" fmla="*/ 241643 h 421979"/>
                <a:gd name="connsiteX36" fmla="*/ 35188 w 222855"/>
                <a:gd name="connsiteY36" fmla="*/ 228081 h 421979"/>
                <a:gd name="connsiteX37" fmla="*/ 19060 w 222855"/>
                <a:gd name="connsiteY37" fmla="*/ 227715 h 421979"/>
                <a:gd name="connsiteX38" fmla="*/ 0 w 222855"/>
                <a:gd name="connsiteY38" fmla="*/ 194360 h 421979"/>
                <a:gd name="connsiteX39" fmla="*/ 3665 w 222855"/>
                <a:gd name="connsiteY39" fmla="*/ 175666 h 421979"/>
                <a:gd name="connsiteX40" fmla="*/ 44718 w 222855"/>
                <a:gd name="connsiteY40" fmla="*/ 226248 h 421979"/>
                <a:gd name="connsiteX41" fmla="*/ 70009 w 222855"/>
                <a:gd name="connsiteY41" fmla="*/ 243842 h 421979"/>
                <a:gd name="connsiteX42" fmla="*/ 75873 w 222855"/>
                <a:gd name="connsiteY42" fmla="*/ 247141 h 421979"/>
                <a:gd name="connsiteX43" fmla="*/ 104464 w 222855"/>
                <a:gd name="connsiteY43" fmla="*/ 272066 h 421979"/>
                <a:gd name="connsiteX44" fmla="*/ 121691 w 222855"/>
                <a:gd name="connsiteY44" fmla="*/ 270233 h 421979"/>
                <a:gd name="connsiteX45" fmla="*/ 108862 w 222855"/>
                <a:gd name="connsiteY45" fmla="*/ 254838 h 421979"/>
                <a:gd name="connsiteX46" fmla="*/ 94200 w 222855"/>
                <a:gd name="connsiteY46" fmla="*/ 242010 h 421979"/>
                <a:gd name="connsiteX47" fmla="*/ 104464 w 222855"/>
                <a:gd name="connsiteY47" fmla="*/ 229914 h 421979"/>
                <a:gd name="connsiteX48" fmla="*/ 112161 w 222855"/>
                <a:gd name="connsiteY48" fmla="*/ 182997 h 421979"/>
                <a:gd name="connsiteX49" fmla="*/ 112161 w 222855"/>
                <a:gd name="connsiteY49" fmla="*/ 175666 h 421979"/>
                <a:gd name="connsiteX50" fmla="*/ 125723 w 222855"/>
                <a:gd name="connsiteY50" fmla="*/ 138646 h 421979"/>
                <a:gd name="connsiteX51" fmla="*/ 129022 w 222855"/>
                <a:gd name="connsiteY51" fmla="*/ 125450 h 421979"/>
                <a:gd name="connsiteX52" fmla="*/ 101165 w 222855"/>
                <a:gd name="connsiteY52" fmla="*/ 119219 h 421979"/>
                <a:gd name="connsiteX53" fmla="*/ 93834 w 222855"/>
                <a:gd name="connsiteY53" fmla="*/ 111888 h 42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2855" h="421979">
                  <a:moveTo>
                    <a:pt x="93834" y="111888"/>
                  </a:moveTo>
                  <a:cubicBezTo>
                    <a:pt x="99332" y="111522"/>
                    <a:pt x="104464" y="110789"/>
                    <a:pt x="110328" y="111522"/>
                  </a:cubicBezTo>
                  <a:cubicBezTo>
                    <a:pt x="129755" y="113721"/>
                    <a:pt x="131954" y="108590"/>
                    <a:pt x="132687" y="89530"/>
                  </a:cubicBezTo>
                  <a:cubicBezTo>
                    <a:pt x="133420" y="73768"/>
                    <a:pt x="137452" y="56908"/>
                    <a:pt x="144050" y="42613"/>
                  </a:cubicBezTo>
                  <a:cubicBezTo>
                    <a:pt x="148448" y="33083"/>
                    <a:pt x="145882" y="26118"/>
                    <a:pt x="145149" y="18055"/>
                  </a:cubicBezTo>
                  <a:cubicBezTo>
                    <a:pt x="144783" y="12923"/>
                    <a:pt x="132687" y="12923"/>
                    <a:pt x="138552" y="3760"/>
                  </a:cubicBezTo>
                  <a:cubicBezTo>
                    <a:pt x="145149" y="-6137"/>
                    <a:pt x="151380" y="7058"/>
                    <a:pt x="157612" y="3393"/>
                  </a:cubicBezTo>
                  <a:cubicBezTo>
                    <a:pt x="169707" y="6325"/>
                    <a:pt x="168974" y="16955"/>
                    <a:pt x="169707" y="25752"/>
                  </a:cubicBezTo>
                  <a:cubicBezTo>
                    <a:pt x="170807" y="40413"/>
                    <a:pt x="170807" y="55441"/>
                    <a:pt x="171540" y="70470"/>
                  </a:cubicBezTo>
                  <a:cubicBezTo>
                    <a:pt x="170074" y="81466"/>
                    <a:pt x="157245" y="75601"/>
                    <a:pt x="152480" y="82932"/>
                  </a:cubicBezTo>
                  <a:cubicBezTo>
                    <a:pt x="156145" y="93195"/>
                    <a:pt x="169341" y="85131"/>
                    <a:pt x="173739" y="93562"/>
                  </a:cubicBezTo>
                  <a:cubicBezTo>
                    <a:pt x="174839" y="96127"/>
                    <a:pt x="175205" y="98693"/>
                    <a:pt x="174106" y="101259"/>
                  </a:cubicBezTo>
                  <a:cubicBezTo>
                    <a:pt x="172273" y="107123"/>
                    <a:pt x="155779" y="108590"/>
                    <a:pt x="168241" y="119219"/>
                  </a:cubicBezTo>
                  <a:cubicBezTo>
                    <a:pt x="176672" y="125450"/>
                    <a:pt x="181803" y="134247"/>
                    <a:pt x="182170" y="144510"/>
                  </a:cubicBezTo>
                  <a:cubicBezTo>
                    <a:pt x="182536" y="167969"/>
                    <a:pt x="189867" y="190694"/>
                    <a:pt x="190967" y="214153"/>
                  </a:cubicBezTo>
                  <a:cubicBezTo>
                    <a:pt x="191333" y="221484"/>
                    <a:pt x="193899" y="230647"/>
                    <a:pt x="185102" y="233946"/>
                  </a:cubicBezTo>
                  <a:cubicBezTo>
                    <a:pt x="177405" y="236878"/>
                    <a:pt x="175572" y="228081"/>
                    <a:pt x="171907" y="223316"/>
                  </a:cubicBezTo>
                  <a:cubicBezTo>
                    <a:pt x="167508" y="218185"/>
                    <a:pt x="162010" y="213786"/>
                    <a:pt x="156512" y="209388"/>
                  </a:cubicBezTo>
                  <a:cubicBezTo>
                    <a:pt x="163843" y="234312"/>
                    <a:pt x="156145" y="247508"/>
                    <a:pt x="131587" y="254105"/>
                  </a:cubicBezTo>
                  <a:cubicBezTo>
                    <a:pt x="137819" y="254472"/>
                    <a:pt x="142950" y="260337"/>
                    <a:pt x="151014" y="259604"/>
                  </a:cubicBezTo>
                  <a:cubicBezTo>
                    <a:pt x="159444" y="258870"/>
                    <a:pt x="164942" y="273165"/>
                    <a:pt x="159811" y="279396"/>
                  </a:cubicBezTo>
                  <a:cubicBezTo>
                    <a:pt x="156879" y="283062"/>
                    <a:pt x="148815" y="283795"/>
                    <a:pt x="153580" y="291492"/>
                  </a:cubicBezTo>
                  <a:cubicBezTo>
                    <a:pt x="159078" y="300656"/>
                    <a:pt x="159078" y="313851"/>
                    <a:pt x="172273" y="317883"/>
                  </a:cubicBezTo>
                  <a:cubicBezTo>
                    <a:pt x="182536" y="321182"/>
                    <a:pt x="192066" y="325580"/>
                    <a:pt x="198664" y="334377"/>
                  </a:cubicBezTo>
                  <a:cubicBezTo>
                    <a:pt x="200130" y="336210"/>
                    <a:pt x="200497" y="339142"/>
                    <a:pt x="200130" y="341708"/>
                  </a:cubicBezTo>
                  <a:cubicBezTo>
                    <a:pt x="194999" y="349772"/>
                    <a:pt x="193532" y="355637"/>
                    <a:pt x="203062" y="363700"/>
                  </a:cubicBezTo>
                  <a:cubicBezTo>
                    <a:pt x="216258" y="375063"/>
                    <a:pt x="218457" y="393024"/>
                    <a:pt x="222855" y="409151"/>
                  </a:cubicBezTo>
                  <a:cubicBezTo>
                    <a:pt x="221756" y="415016"/>
                    <a:pt x="219190" y="419414"/>
                    <a:pt x="213325" y="421980"/>
                  </a:cubicBezTo>
                  <a:cubicBezTo>
                    <a:pt x="210027" y="421980"/>
                    <a:pt x="206728" y="420880"/>
                    <a:pt x="205262" y="418315"/>
                  </a:cubicBezTo>
                  <a:cubicBezTo>
                    <a:pt x="196465" y="398155"/>
                    <a:pt x="180337" y="384960"/>
                    <a:pt x="162010" y="373964"/>
                  </a:cubicBezTo>
                  <a:cubicBezTo>
                    <a:pt x="160544" y="372864"/>
                    <a:pt x="159811" y="371031"/>
                    <a:pt x="159811" y="369199"/>
                  </a:cubicBezTo>
                  <a:cubicBezTo>
                    <a:pt x="164942" y="349405"/>
                    <a:pt x="161644" y="340975"/>
                    <a:pt x="141850" y="329979"/>
                  </a:cubicBezTo>
                  <a:cubicBezTo>
                    <a:pt x="134153" y="325947"/>
                    <a:pt x="126456" y="321182"/>
                    <a:pt x="117659" y="320082"/>
                  </a:cubicBezTo>
                  <a:cubicBezTo>
                    <a:pt x="99332" y="317517"/>
                    <a:pt x="90169" y="307253"/>
                    <a:pt x="79172" y="292592"/>
                  </a:cubicBezTo>
                  <a:cubicBezTo>
                    <a:pt x="69276" y="279396"/>
                    <a:pt x="53881" y="268034"/>
                    <a:pt x="40319" y="256671"/>
                  </a:cubicBezTo>
                  <a:cubicBezTo>
                    <a:pt x="35188" y="252273"/>
                    <a:pt x="28957" y="248974"/>
                    <a:pt x="26757" y="241643"/>
                  </a:cubicBezTo>
                  <a:cubicBezTo>
                    <a:pt x="25291" y="235412"/>
                    <a:pt x="30056" y="232480"/>
                    <a:pt x="35188" y="228081"/>
                  </a:cubicBezTo>
                  <a:cubicBezTo>
                    <a:pt x="28590" y="232113"/>
                    <a:pt x="23825" y="230280"/>
                    <a:pt x="19060" y="227715"/>
                  </a:cubicBezTo>
                  <a:cubicBezTo>
                    <a:pt x="14295" y="215252"/>
                    <a:pt x="6598" y="205356"/>
                    <a:pt x="0" y="194360"/>
                  </a:cubicBezTo>
                  <a:cubicBezTo>
                    <a:pt x="8064" y="189595"/>
                    <a:pt x="5865" y="182630"/>
                    <a:pt x="3665" y="175666"/>
                  </a:cubicBezTo>
                  <a:cubicBezTo>
                    <a:pt x="12462" y="196192"/>
                    <a:pt x="36287" y="204623"/>
                    <a:pt x="44718" y="226248"/>
                  </a:cubicBezTo>
                  <a:cubicBezTo>
                    <a:pt x="48383" y="235779"/>
                    <a:pt x="53515" y="249340"/>
                    <a:pt x="70009" y="243842"/>
                  </a:cubicBezTo>
                  <a:cubicBezTo>
                    <a:pt x="71475" y="243476"/>
                    <a:pt x="75507" y="245675"/>
                    <a:pt x="75873" y="247141"/>
                  </a:cubicBezTo>
                  <a:cubicBezTo>
                    <a:pt x="78806" y="263269"/>
                    <a:pt x="91635" y="266934"/>
                    <a:pt x="104464" y="272066"/>
                  </a:cubicBezTo>
                  <a:cubicBezTo>
                    <a:pt x="112161" y="275365"/>
                    <a:pt x="119125" y="277197"/>
                    <a:pt x="121691" y="270233"/>
                  </a:cubicBezTo>
                  <a:cubicBezTo>
                    <a:pt x="125356" y="261070"/>
                    <a:pt x="114360" y="254838"/>
                    <a:pt x="108862" y="254838"/>
                  </a:cubicBezTo>
                  <a:cubicBezTo>
                    <a:pt x="98599" y="254472"/>
                    <a:pt x="96400" y="248241"/>
                    <a:pt x="94200" y="242010"/>
                  </a:cubicBezTo>
                  <a:cubicBezTo>
                    <a:pt x="91268" y="233579"/>
                    <a:pt x="99332" y="232480"/>
                    <a:pt x="104464" y="229914"/>
                  </a:cubicBezTo>
                  <a:cubicBezTo>
                    <a:pt x="123524" y="220017"/>
                    <a:pt x="126822" y="199491"/>
                    <a:pt x="112161" y="182997"/>
                  </a:cubicBezTo>
                  <a:cubicBezTo>
                    <a:pt x="109595" y="180065"/>
                    <a:pt x="108862" y="177865"/>
                    <a:pt x="112161" y="175666"/>
                  </a:cubicBezTo>
                  <a:cubicBezTo>
                    <a:pt x="122057" y="165403"/>
                    <a:pt x="131954" y="155140"/>
                    <a:pt x="125723" y="138646"/>
                  </a:cubicBezTo>
                  <a:cubicBezTo>
                    <a:pt x="123890" y="134247"/>
                    <a:pt x="123157" y="129482"/>
                    <a:pt x="129022" y="125450"/>
                  </a:cubicBezTo>
                  <a:cubicBezTo>
                    <a:pt x="117292" y="132415"/>
                    <a:pt x="107762" y="131315"/>
                    <a:pt x="101165" y="119219"/>
                  </a:cubicBezTo>
                  <a:cubicBezTo>
                    <a:pt x="98599" y="117020"/>
                    <a:pt x="96400" y="114454"/>
                    <a:pt x="93834" y="111888"/>
                  </a:cubicBezTo>
                  <a:close/>
                </a:path>
              </a:pathLst>
            </a:custGeom>
            <a:solidFill>
              <a:srgbClr val="D9BB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78FE3828-605B-432A-8330-01603F8A3AD8}"/>
                </a:ext>
              </a:extLst>
            </p:cNvPr>
            <p:cNvSpPr/>
            <p:nvPr/>
          </p:nvSpPr>
          <p:spPr>
            <a:xfrm>
              <a:off x="10136925" y="5373034"/>
              <a:ext cx="55978" cy="528704"/>
            </a:xfrm>
            <a:custGeom>
              <a:avLst/>
              <a:gdLst>
                <a:gd name="connsiteX0" fmla="*/ 8452 w 55978"/>
                <a:gd name="connsiteY0" fmla="*/ 452057 h 528704"/>
                <a:gd name="connsiteX1" fmla="*/ 8452 w 55978"/>
                <a:gd name="connsiteY1" fmla="*/ 448758 h 528704"/>
                <a:gd name="connsiteX2" fmla="*/ 4786 w 55978"/>
                <a:gd name="connsiteY2" fmla="*/ 406973 h 528704"/>
                <a:gd name="connsiteX3" fmla="*/ 1121 w 55978"/>
                <a:gd name="connsiteY3" fmla="*/ 275386 h 528704"/>
                <a:gd name="connsiteX4" fmla="*/ 21 w 55978"/>
                <a:gd name="connsiteY4" fmla="*/ 189615 h 528704"/>
                <a:gd name="connsiteX5" fmla="*/ 8818 w 55978"/>
                <a:gd name="connsiteY5" fmla="*/ 85518 h 528704"/>
                <a:gd name="connsiteX6" fmla="*/ 11018 w 55978"/>
                <a:gd name="connsiteY6" fmla="*/ 42634 h 528704"/>
                <a:gd name="connsiteX7" fmla="*/ 9185 w 55978"/>
                <a:gd name="connsiteY7" fmla="*/ 31637 h 528704"/>
                <a:gd name="connsiteX8" fmla="*/ 18348 w 55978"/>
                <a:gd name="connsiteY8" fmla="*/ 482 h 528704"/>
                <a:gd name="connsiteX9" fmla="*/ 23846 w 55978"/>
                <a:gd name="connsiteY9" fmla="*/ 1215 h 528704"/>
                <a:gd name="connsiteX10" fmla="*/ 29711 w 55978"/>
                <a:gd name="connsiteY10" fmla="*/ 42634 h 528704"/>
                <a:gd name="connsiteX11" fmla="*/ 33743 w 55978"/>
                <a:gd name="connsiteY11" fmla="*/ 115208 h 528704"/>
                <a:gd name="connsiteX12" fmla="*/ 49138 w 55978"/>
                <a:gd name="connsiteY12" fmla="*/ 124738 h 528704"/>
                <a:gd name="connsiteX13" fmla="*/ 49138 w 55978"/>
                <a:gd name="connsiteY13" fmla="*/ 158460 h 528704"/>
                <a:gd name="connsiteX14" fmla="*/ 39974 w 55978"/>
                <a:gd name="connsiteY14" fmla="*/ 165057 h 528704"/>
                <a:gd name="connsiteX15" fmla="*/ 38508 w 55978"/>
                <a:gd name="connsiteY15" fmla="*/ 225536 h 528704"/>
                <a:gd name="connsiteX16" fmla="*/ 48771 w 55978"/>
                <a:gd name="connsiteY16" fmla="*/ 251561 h 528704"/>
                <a:gd name="connsiteX17" fmla="*/ 49138 w 55978"/>
                <a:gd name="connsiteY17" fmla="*/ 259624 h 528704"/>
                <a:gd name="connsiteX18" fmla="*/ 45106 w 55978"/>
                <a:gd name="connsiteY18" fmla="*/ 269888 h 528704"/>
                <a:gd name="connsiteX19" fmla="*/ 50604 w 55978"/>
                <a:gd name="connsiteY19" fmla="*/ 291147 h 528704"/>
                <a:gd name="connsiteX20" fmla="*/ 51703 w 55978"/>
                <a:gd name="connsiteY20" fmla="*/ 302143 h 528704"/>
                <a:gd name="connsiteX21" fmla="*/ 42173 w 55978"/>
                <a:gd name="connsiteY21" fmla="*/ 340996 h 528704"/>
                <a:gd name="connsiteX22" fmla="*/ 49871 w 55978"/>
                <a:gd name="connsiteY22" fmla="*/ 371052 h 528704"/>
                <a:gd name="connsiteX23" fmla="*/ 53903 w 55978"/>
                <a:gd name="connsiteY23" fmla="*/ 381682 h 528704"/>
                <a:gd name="connsiteX24" fmla="*/ 44006 w 55978"/>
                <a:gd name="connsiteY24" fmla="*/ 377283 h 528704"/>
                <a:gd name="connsiteX25" fmla="*/ 42906 w 55978"/>
                <a:gd name="connsiteY25" fmla="*/ 380216 h 528704"/>
                <a:gd name="connsiteX26" fmla="*/ 50237 w 55978"/>
                <a:gd name="connsiteY26" fmla="*/ 486878 h 528704"/>
                <a:gd name="connsiteX27" fmla="*/ 47671 w 55978"/>
                <a:gd name="connsiteY27" fmla="*/ 521333 h 528704"/>
                <a:gd name="connsiteX28" fmla="*/ 45472 w 55978"/>
                <a:gd name="connsiteY28" fmla="*/ 528664 h 528704"/>
                <a:gd name="connsiteX29" fmla="*/ 39974 w 55978"/>
                <a:gd name="connsiteY29" fmla="*/ 524998 h 528704"/>
                <a:gd name="connsiteX30" fmla="*/ 27145 w 55978"/>
                <a:gd name="connsiteY30" fmla="*/ 490910 h 528704"/>
                <a:gd name="connsiteX31" fmla="*/ 8452 w 55978"/>
                <a:gd name="connsiteY31" fmla="*/ 452057 h 52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978" h="528704">
                  <a:moveTo>
                    <a:pt x="8452" y="452057"/>
                  </a:moveTo>
                  <a:cubicBezTo>
                    <a:pt x="8452" y="450958"/>
                    <a:pt x="8452" y="449858"/>
                    <a:pt x="8452" y="448758"/>
                  </a:cubicBezTo>
                  <a:cubicBezTo>
                    <a:pt x="5153" y="435196"/>
                    <a:pt x="10284" y="420535"/>
                    <a:pt x="4786" y="406973"/>
                  </a:cubicBezTo>
                  <a:cubicBezTo>
                    <a:pt x="1854" y="363355"/>
                    <a:pt x="-345" y="319370"/>
                    <a:pt x="1121" y="275386"/>
                  </a:cubicBezTo>
                  <a:cubicBezTo>
                    <a:pt x="3687" y="246796"/>
                    <a:pt x="388" y="218206"/>
                    <a:pt x="21" y="189615"/>
                  </a:cubicBezTo>
                  <a:cubicBezTo>
                    <a:pt x="-345" y="154428"/>
                    <a:pt x="4053" y="119973"/>
                    <a:pt x="8818" y="85518"/>
                  </a:cubicBezTo>
                  <a:cubicBezTo>
                    <a:pt x="11018" y="71224"/>
                    <a:pt x="11384" y="56929"/>
                    <a:pt x="11018" y="42634"/>
                  </a:cubicBezTo>
                  <a:cubicBezTo>
                    <a:pt x="11018" y="38968"/>
                    <a:pt x="11751" y="34570"/>
                    <a:pt x="9185" y="31637"/>
                  </a:cubicBezTo>
                  <a:cubicBezTo>
                    <a:pt x="-5477" y="15876"/>
                    <a:pt x="4786" y="7812"/>
                    <a:pt x="18348" y="482"/>
                  </a:cubicBezTo>
                  <a:cubicBezTo>
                    <a:pt x="20181" y="-252"/>
                    <a:pt x="22014" y="-252"/>
                    <a:pt x="23846" y="1215"/>
                  </a:cubicBezTo>
                  <a:cubicBezTo>
                    <a:pt x="29344" y="14410"/>
                    <a:pt x="31544" y="27605"/>
                    <a:pt x="29711" y="42634"/>
                  </a:cubicBezTo>
                  <a:cubicBezTo>
                    <a:pt x="26779" y="66825"/>
                    <a:pt x="33010" y="91017"/>
                    <a:pt x="33743" y="115208"/>
                  </a:cubicBezTo>
                  <a:cubicBezTo>
                    <a:pt x="34110" y="125471"/>
                    <a:pt x="43273" y="122905"/>
                    <a:pt x="49138" y="124738"/>
                  </a:cubicBezTo>
                  <a:cubicBezTo>
                    <a:pt x="49138" y="136101"/>
                    <a:pt x="45472" y="147097"/>
                    <a:pt x="49138" y="158460"/>
                  </a:cubicBezTo>
                  <a:cubicBezTo>
                    <a:pt x="47305" y="162492"/>
                    <a:pt x="37775" y="159193"/>
                    <a:pt x="39974" y="165057"/>
                  </a:cubicBezTo>
                  <a:cubicBezTo>
                    <a:pt x="47671" y="185584"/>
                    <a:pt x="34843" y="205377"/>
                    <a:pt x="38508" y="225536"/>
                  </a:cubicBezTo>
                  <a:cubicBezTo>
                    <a:pt x="40341" y="235433"/>
                    <a:pt x="38508" y="245329"/>
                    <a:pt x="48771" y="251561"/>
                  </a:cubicBezTo>
                  <a:cubicBezTo>
                    <a:pt x="51703" y="253393"/>
                    <a:pt x="51703" y="256692"/>
                    <a:pt x="49138" y="259624"/>
                  </a:cubicBezTo>
                  <a:cubicBezTo>
                    <a:pt x="45839" y="263290"/>
                    <a:pt x="39974" y="268421"/>
                    <a:pt x="45106" y="269888"/>
                  </a:cubicBezTo>
                  <a:cubicBezTo>
                    <a:pt x="62333" y="274286"/>
                    <a:pt x="55002" y="282350"/>
                    <a:pt x="50604" y="291147"/>
                  </a:cubicBezTo>
                  <a:cubicBezTo>
                    <a:pt x="49138" y="293712"/>
                    <a:pt x="51337" y="298478"/>
                    <a:pt x="51703" y="302143"/>
                  </a:cubicBezTo>
                  <a:cubicBezTo>
                    <a:pt x="52436" y="316071"/>
                    <a:pt x="61600" y="331833"/>
                    <a:pt x="42173" y="340996"/>
                  </a:cubicBezTo>
                  <a:cubicBezTo>
                    <a:pt x="47671" y="350159"/>
                    <a:pt x="35576" y="363721"/>
                    <a:pt x="49871" y="371052"/>
                  </a:cubicBezTo>
                  <a:cubicBezTo>
                    <a:pt x="52070" y="372152"/>
                    <a:pt x="58668" y="376917"/>
                    <a:pt x="53903" y="381682"/>
                  </a:cubicBezTo>
                  <a:cubicBezTo>
                    <a:pt x="48771" y="386813"/>
                    <a:pt x="47671" y="377650"/>
                    <a:pt x="44006" y="377283"/>
                  </a:cubicBezTo>
                  <a:cubicBezTo>
                    <a:pt x="43640" y="378383"/>
                    <a:pt x="42540" y="379849"/>
                    <a:pt x="42906" y="380216"/>
                  </a:cubicBezTo>
                  <a:cubicBezTo>
                    <a:pt x="65632" y="414670"/>
                    <a:pt x="50604" y="451324"/>
                    <a:pt x="50237" y="486878"/>
                  </a:cubicBezTo>
                  <a:cubicBezTo>
                    <a:pt x="50237" y="498608"/>
                    <a:pt x="44739" y="509604"/>
                    <a:pt x="47671" y="521333"/>
                  </a:cubicBezTo>
                  <a:cubicBezTo>
                    <a:pt x="48771" y="524998"/>
                    <a:pt x="49138" y="527564"/>
                    <a:pt x="45472" y="528664"/>
                  </a:cubicBezTo>
                  <a:cubicBezTo>
                    <a:pt x="44006" y="529030"/>
                    <a:pt x="41074" y="526831"/>
                    <a:pt x="39974" y="524998"/>
                  </a:cubicBezTo>
                  <a:cubicBezTo>
                    <a:pt x="33010" y="514735"/>
                    <a:pt x="30811" y="502640"/>
                    <a:pt x="27145" y="490910"/>
                  </a:cubicBezTo>
                  <a:cubicBezTo>
                    <a:pt x="22380" y="476982"/>
                    <a:pt x="25313" y="459755"/>
                    <a:pt x="8452" y="452057"/>
                  </a:cubicBezTo>
                  <a:close/>
                </a:path>
              </a:pathLst>
            </a:custGeom>
            <a:solidFill>
              <a:srgbClr val="BBAE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13FB1E3-3A46-4E34-9A65-B76C0A4174ED}"/>
                </a:ext>
              </a:extLst>
            </p:cNvPr>
            <p:cNvSpPr/>
            <p:nvPr/>
          </p:nvSpPr>
          <p:spPr>
            <a:xfrm>
              <a:off x="10153792" y="5283347"/>
              <a:ext cx="85808" cy="207685"/>
            </a:xfrm>
            <a:custGeom>
              <a:avLst/>
              <a:gdLst>
                <a:gd name="connsiteX0" fmla="*/ 51331 w 85808"/>
                <a:gd name="connsiteY0" fmla="*/ 4765 h 207685"/>
                <a:gd name="connsiteX1" fmla="*/ 56462 w 85808"/>
                <a:gd name="connsiteY1" fmla="*/ 45451 h 207685"/>
                <a:gd name="connsiteX2" fmla="*/ 64526 w 85808"/>
                <a:gd name="connsiteY2" fmla="*/ 59746 h 207685"/>
                <a:gd name="connsiteX3" fmla="*/ 74789 w 85808"/>
                <a:gd name="connsiteY3" fmla="*/ 76240 h 207685"/>
                <a:gd name="connsiteX4" fmla="*/ 81387 w 85808"/>
                <a:gd name="connsiteY4" fmla="*/ 105930 h 207685"/>
                <a:gd name="connsiteX5" fmla="*/ 76622 w 85808"/>
                <a:gd name="connsiteY5" fmla="*/ 138918 h 207685"/>
                <a:gd name="connsiteX6" fmla="*/ 58662 w 85808"/>
                <a:gd name="connsiteY6" fmla="*/ 174839 h 207685"/>
                <a:gd name="connsiteX7" fmla="*/ 32637 w 85808"/>
                <a:gd name="connsiteY7" fmla="*/ 207461 h 207685"/>
                <a:gd name="connsiteX8" fmla="*/ 19809 w 85808"/>
                <a:gd name="connsiteY8" fmla="*/ 121324 h 207685"/>
                <a:gd name="connsiteX9" fmla="*/ 19075 w 85808"/>
                <a:gd name="connsiteY9" fmla="*/ 87969 h 207685"/>
                <a:gd name="connsiteX10" fmla="*/ 17609 w 85808"/>
                <a:gd name="connsiteY10" fmla="*/ 86870 h 207685"/>
                <a:gd name="connsiteX11" fmla="*/ 18709 w 85808"/>
                <a:gd name="connsiteY11" fmla="*/ 88336 h 207685"/>
                <a:gd name="connsiteX12" fmla="*/ 18342 w 85808"/>
                <a:gd name="connsiteY12" fmla="*/ 93467 h 207685"/>
                <a:gd name="connsiteX13" fmla="*/ 6613 w 85808"/>
                <a:gd name="connsiteY13" fmla="*/ 90902 h 207685"/>
                <a:gd name="connsiteX14" fmla="*/ 6613 w 85808"/>
                <a:gd name="connsiteY14" fmla="*/ 90902 h 207685"/>
                <a:gd name="connsiteX15" fmla="*/ 2215 w 85808"/>
                <a:gd name="connsiteY15" fmla="*/ 63045 h 207685"/>
                <a:gd name="connsiteX16" fmla="*/ 15 w 85808"/>
                <a:gd name="connsiteY16" fmla="*/ 43618 h 207685"/>
                <a:gd name="connsiteX17" fmla="*/ 10645 w 85808"/>
                <a:gd name="connsiteY17" fmla="*/ 0 h 207685"/>
                <a:gd name="connsiteX18" fmla="*/ 20908 w 85808"/>
                <a:gd name="connsiteY18" fmla="*/ 29690 h 207685"/>
                <a:gd name="connsiteX19" fmla="*/ 51331 w 85808"/>
                <a:gd name="connsiteY19" fmla="*/ 4765 h 20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808" h="207685">
                  <a:moveTo>
                    <a:pt x="51331" y="4765"/>
                  </a:moveTo>
                  <a:cubicBezTo>
                    <a:pt x="64893" y="16861"/>
                    <a:pt x="67459" y="30789"/>
                    <a:pt x="56462" y="45451"/>
                  </a:cubicBezTo>
                  <a:cubicBezTo>
                    <a:pt x="46932" y="57913"/>
                    <a:pt x="60128" y="59013"/>
                    <a:pt x="64526" y="59746"/>
                  </a:cubicBezTo>
                  <a:cubicBezTo>
                    <a:pt x="75889" y="61579"/>
                    <a:pt x="76622" y="66344"/>
                    <a:pt x="74789" y="76240"/>
                  </a:cubicBezTo>
                  <a:cubicBezTo>
                    <a:pt x="72590" y="86503"/>
                    <a:pt x="74056" y="96033"/>
                    <a:pt x="81387" y="105930"/>
                  </a:cubicBezTo>
                  <a:cubicBezTo>
                    <a:pt x="89817" y="116926"/>
                    <a:pt x="85052" y="133054"/>
                    <a:pt x="76622" y="138918"/>
                  </a:cubicBezTo>
                  <a:cubicBezTo>
                    <a:pt x="61960" y="148448"/>
                    <a:pt x="59395" y="159811"/>
                    <a:pt x="58662" y="174839"/>
                  </a:cubicBezTo>
                  <a:cubicBezTo>
                    <a:pt x="57195" y="203796"/>
                    <a:pt x="50598" y="208927"/>
                    <a:pt x="32637" y="207461"/>
                  </a:cubicBezTo>
                  <a:cubicBezTo>
                    <a:pt x="22374" y="179604"/>
                    <a:pt x="22741" y="150281"/>
                    <a:pt x="19809" y="121324"/>
                  </a:cubicBezTo>
                  <a:cubicBezTo>
                    <a:pt x="18709" y="110328"/>
                    <a:pt x="20542" y="98965"/>
                    <a:pt x="19075" y="87969"/>
                  </a:cubicBezTo>
                  <a:cubicBezTo>
                    <a:pt x="18709" y="85403"/>
                    <a:pt x="15044" y="86870"/>
                    <a:pt x="17609" y="86870"/>
                  </a:cubicBezTo>
                  <a:cubicBezTo>
                    <a:pt x="18709" y="86870"/>
                    <a:pt x="18709" y="87603"/>
                    <a:pt x="18709" y="88336"/>
                  </a:cubicBezTo>
                  <a:cubicBezTo>
                    <a:pt x="19442" y="90168"/>
                    <a:pt x="19809" y="92001"/>
                    <a:pt x="18342" y="93467"/>
                  </a:cubicBezTo>
                  <a:cubicBezTo>
                    <a:pt x="13211" y="98965"/>
                    <a:pt x="9545" y="95667"/>
                    <a:pt x="6613" y="90902"/>
                  </a:cubicBezTo>
                  <a:lnTo>
                    <a:pt x="6613" y="90902"/>
                  </a:lnTo>
                  <a:cubicBezTo>
                    <a:pt x="-1084" y="82471"/>
                    <a:pt x="1848" y="72575"/>
                    <a:pt x="2215" y="63045"/>
                  </a:cubicBezTo>
                  <a:cubicBezTo>
                    <a:pt x="2215" y="56447"/>
                    <a:pt x="4780" y="49849"/>
                    <a:pt x="15" y="43618"/>
                  </a:cubicBezTo>
                  <a:cubicBezTo>
                    <a:pt x="749" y="28590"/>
                    <a:pt x="-3283" y="12096"/>
                    <a:pt x="10645" y="0"/>
                  </a:cubicBezTo>
                  <a:cubicBezTo>
                    <a:pt x="26406" y="6231"/>
                    <a:pt x="21275" y="19427"/>
                    <a:pt x="20908" y="29690"/>
                  </a:cubicBezTo>
                  <a:cubicBezTo>
                    <a:pt x="35203" y="27857"/>
                    <a:pt x="45833" y="19427"/>
                    <a:pt x="51331" y="4765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2BCF2D1-F93A-4039-8818-9CCA3BBD4C8D}"/>
                </a:ext>
              </a:extLst>
            </p:cNvPr>
            <p:cNvSpPr/>
            <p:nvPr/>
          </p:nvSpPr>
          <p:spPr>
            <a:xfrm>
              <a:off x="10231282" y="5692739"/>
              <a:ext cx="72867" cy="154391"/>
            </a:xfrm>
            <a:custGeom>
              <a:avLst/>
              <a:gdLst>
                <a:gd name="connsiteX0" fmla="*/ 231 w 72867"/>
                <a:gd name="connsiteY0" fmla="*/ 19824 h 154391"/>
                <a:gd name="connsiteX1" fmla="*/ 7196 w 72867"/>
                <a:gd name="connsiteY1" fmla="*/ 10294 h 154391"/>
                <a:gd name="connsiteX2" fmla="*/ 10494 w 72867"/>
                <a:gd name="connsiteY2" fmla="*/ 19824 h 154391"/>
                <a:gd name="connsiteX3" fmla="*/ 13060 w 72867"/>
                <a:gd name="connsiteY3" fmla="*/ 28988 h 154391"/>
                <a:gd name="connsiteX4" fmla="*/ 19291 w 72867"/>
                <a:gd name="connsiteY4" fmla="*/ 22757 h 154391"/>
                <a:gd name="connsiteX5" fmla="*/ 35052 w 72867"/>
                <a:gd name="connsiteY5" fmla="*/ 11394 h 154391"/>
                <a:gd name="connsiteX6" fmla="*/ 50081 w 72867"/>
                <a:gd name="connsiteY6" fmla="*/ 5896 h 154391"/>
                <a:gd name="connsiteX7" fmla="*/ 60710 w 72867"/>
                <a:gd name="connsiteY7" fmla="*/ 3330 h 154391"/>
                <a:gd name="connsiteX8" fmla="*/ 57411 w 72867"/>
                <a:gd name="connsiteY8" fmla="*/ 23490 h 154391"/>
                <a:gd name="connsiteX9" fmla="*/ 50081 w 72867"/>
                <a:gd name="connsiteY9" fmla="*/ 19458 h 154391"/>
                <a:gd name="connsiteX10" fmla="*/ 29188 w 72867"/>
                <a:gd name="connsiteY10" fmla="*/ 22757 h 154391"/>
                <a:gd name="connsiteX11" fmla="*/ 29188 w 72867"/>
                <a:gd name="connsiteY11" fmla="*/ 31553 h 154391"/>
                <a:gd name="connsiteX12" fmla="*/ 35419 w 72867"/>
                <a:gd name="connsiteY12" fmla="*/ 54279 h 154391"/>
                <a:gd name="connsiteX13" fmla="*/ 49347 w 72867"/>
                <a:gd name="connsiteY13" fmla="*/ 39617 h 154391"/>
                <a:gd name="connsiteX14" fmla="*/ 71340 w 72867"/>
                <a:gd name="connsiteY14" fmla="*/ 69674 h 154391"/>
                <a:gd name="connsiteX15" fmla="*/ 64376 w 72867"/>
                <a:gd name="connsiteY15" fmla="*/ 86901 h 154391"/>
                <a:gd name="connsiteX16" fmla="*/ 58144 w 72867"/>
                <a:gd name="connsiteY16" fmla="*/ 91666 h 154391"/>
                <a:gd name="connsiteX17" fmla="*/ 51180 w 72867"/>
                <a:gd name="connsiteY17" fmla="*/ 79203 h 154391"/>
                <a:gd name="connsiteX18" fmla="*/ 51180 w 72867"/>
                <a:gd name="connsiteY18" fmla="*/ 65642 h 154391"/>
                <a:gd name="connsiteX19" fmla="*/ 46415 w 72867"/>
                <a:gd name="connsiteY19" fmla="*/ 88734 h 154391"/>
                <a:gd name="connsiteX20" fmla="*/ 47148 w 72867"/>
                <a:gd name="connsiteY20" fmla="*/ 107060 h 154391"/>
                <a:gd name="connsiteX21" fmla="*/ 58511 w 72867"/>
                <a:gd name="connsiteY21" fmla="*/ 130886 h 154391"/>
                <a:gd name="connsiteX22" fmla="*/ 63642 w 72867"/>
                <a:gd name="connsiteY22" fmla="*/ 149212 h 154391"/>
                <a:gd name="connsiteX23" fmla="*/ 45316 w 72867"/>
                <a:gd name="connsiteY23" fmla="*/ 152145 h 154391"/>
                <a:gd name="connsiteX24" fmla="*/ 37985 w 72867"/>
                <a:gd name="connsiteY24" fmla="*/ 151412 h 154391"/>
                <a:gd name="connsiteX25" fmla="*/ 37985 w 72867"/>
                <a:gd name="connsiteY25" fmla="*/ 151412 h 154391"/>
                <a:gd name="connsiteX26" fmla="*/ 7929 w 72867"/>
                <a:gd name="connsiteY26" fmla="*/ 117690 h 154391"/>
                <a:gd name="connsiteX27" fmla="*/ 4263 w 72867"/>
                <a:gd name="connsiteY27" fmla="*/ 83968 h 154391"/>
                <a:gd name="connsiteX28" fmla="*/ 18192 w 72867"/>
                <a:gd name="connsiteY28" fmla="*/ 83602 h 154391"/>
                <a:gd name="connsiteX29" fmla="*/ 3897 w 72867"/>
                <a:gd name="connsiteY29" fmla="*/ 57578 h 154391"/>
                <a:gd name="connsiteX30" fmla="*/ 231 w 72867"/>
                <a:gd name="connsiteY30" fmla="*/ 19824 h 15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867" h="154391">
                  <a:moveTo>
                    <a:pt x="231" y="19824"/>
                  </a:moveTo>
                  <a:cubicBezTo>
                    <a:pt x="1331" y="15792"/>
                    <a:pt x="-1601" y="8095"/>
                    <a:pt x="7196" y="10294"/>
                  </a:cubicBezTo>
                  <a:cubicBezTo>
                    <a:pt x="12327" y="11394"/>
                    <a:pt x="14526" y="14326"/>
                    <a:pt x="10494" y="19824"/>
                  </a:cubicBezTo>
                  <a:cubicBezTo>
                    <a:pt x="7562" y="23490"/>
                    <a:pt x="9028" y="27522"/>
                    <a:pt x="13060" y="28988"/>
                  </a:cubicBezTo>
                  <a:cubicBezTo>
                    <a:pt x="18558" y="31187"/>
                    <a:pt x="19291" y="26055"/>
                    <a:pt x="19291" y="22757"/>
                  </a:cubicBezTo>
                  <a:cubicBezTo>
                    <a:pt x="18925" y="10661"/>
                    <a:pt x="25522" y="10294"/>
                    <a:pt x="35052" y="11394"/>
                  </a:cubicBezTo>
                  <a:cubicBezTo>
                    <a:pt x="39817" y="11760"/>
                    <a:pt x="46415" y="12127"/>
                    <a:pt x="50081" y="5896"/>
                  </a:cubicBezTo>
                  <a:cubicBezTo>
                    <a:pt x="52646" y="1864"/>
                    <a:pt x="55579" y="-3634"/>
                    <a:pt x="60710" y="3330"/>
                  </a:cubicBezTo>
                  <a:cubicBezTo>
                    <a:pt x="66575" y="11027"/>
                    <a:pt x="61443" y="18358"/>
                    <a:pt x="57411" y="23490"/>
                  </a:cubicBezTo>
                  <a:cubicBezTo>
                    <a:pt x="52646" y="29721"/>
                    <a:pt x="52646" y="23123"/>
                    <a:pt x="50081" y="19458"/>
                  </a:cubicBezTo>
                  <a:cubicBezTo>
                    <a:pt x="43116" y="9928"/>
                    <a:pt x="37985" y="26422"/>
                    <a:pt x="29188" y="22757"/>
                  </a:cubicBezTo>
                  <a:cubicBezTo>
                    <a:pt x="26256" y="21657"/>
                    <a:pt x="27722" y="28621"/>
                    <a:pt x="29188" y="31553"/>
                  </a:cubicBezTo>
                  <a:cubicBezTo>
                    <a:pt x="32487" y="38884"/>
                    <a:pt x="37618" y="45115"/>
                    <a:pt x="35419" y="54279"/>
                  </a:cubicBezTo>
                  <a:cubicBezTo>
                    <a:pt x="43849" y="52446"/>
                    <a:pt x="42017" y="42183"/>
                    <a:pt x="49347" y="39617"/>
                  </a:cubicBezTo>
                  <a:cubicBezTo>
                    <a:pt x="59611" y="46948"/>
                    <a:pt x="61077" y="61243"/>
                    <a:pt x="71340" y="69674"/>
                  </a:cubicBezTo>
                  <a:cubicBezTo>
                    <a:pt x="76838" y="74439"/>
                    <a:pt x="65842" y="80670"/>
                    <a:pt x="64376" y="86901"/>
                  </a:cubicBezTo>
                  <a:cubicBezTo>
                    <a:pt x="63642" y="91299"/>
                    <a:pt x="62543" y="93499"/>
                    <a:pt x="58144" y="91666"/>
                  </a:cubicBezTo>
                  <a:cubicBezTo>
                    <a:pt x="52280" y="89467"/>
                    <a:pt x="52646" y="83602"/>
                    <a:pt x="51180" y="79203"/>
                  </a:cubicBezTo>
                  <a:cubicBezTo>
                    <a:pt x="50447" y="76638"/>
                    <a:pt x="51180" y="73339"/>
                    <a:pt x="51180" y="65642"/>
                  </a:cubicBezTo>
                  <a:cubicBezTo>
                    <a:pt x="45316" y="75905"/>
                    <a:pt x="39817" y="80303"/>
                    <a:pt x="46415" y="88734"/>
                  </a:cubicBezTo>
                  <a:cubicBezTo>
                    <a:pt x="50081" y="93499"/>
                    <a:pt x="54112" y="98263"/>
                    <a:pt x="47148" y="107060"/>
                  </a:cubicBezTo>
                  <a:cubicBezTo>
                    <a:pt x="41650" y="114025"/>
                    <a:pt x="53379" y="123188"/>
                    <a:pt x="58511" y="130886"/>
                  </a:cubicBezTo>
                  <a:cubicBezTo>
                    <a:pt x="62176" y="136750"/>
                    <a:pt x="70607" y="140049"/>
                    <a:pt x="63642" y="149212"/>
                  </a:cubicBezTo>
                  <a:cubicBezTo>
                    <a:pt x="58144" y="156910"/>
                    <a:pt x="52280" y="154344"/>
                    <a:pt x="45316" y="152145"/>
                  </a:cubicBezTo>
                  <a:cubicBezTo>
                    <a:pt x="43116" y="151412"/>
                    <a:pt x="40551" y="151778"/>
                    <a:pt x="37985" y="151412"/>
                  </a:cubicBezTo>
                  <a:lnTo>
                    <a:pt x="37985" y="151412"/>
                  </a:lnTo>
                  <a:cubicBezTo>
                    <a:pt x="22590" y="145181"/>
                    <a:pt x="15259" y="131618"/>
                    <a:pt x="7929" y="117690"/>
                  </a:cubicBezTo>
                  <a:cubicBezTo>
                    <a:pt x="964" y="107060"/>
                    <a:pt x="3164" y="95331"/>
                    <a:pt x="4263" y="83968"/>
                  </a:cubicBezTo>
                  <a:cubicBezTo>
                    <a:pt x="9395" y="79570"/>
                    <a:pt x="14526" y="83235"/>
                    <a:pt x="18192" y="83602"/>
                  </a:cubicBezTo>
                  <a:cubicBezTo>
                    <a:pt x="3530" y="81403"/>
                    <a:pt x="4630" y="68940"/>
                    <a:pt x="3897" y="57578"/>
                  </a:cubicBezTo>
                  <a:cubicBezTo>
                    <a:pt x="-2701" y="45482"/>
                    <a:pt x="1331" y="32653"/>
                    <a:pt x="231" y="19824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45D828A2-B18E-4597-B7B6-29FB53F9E531}"/>
                </a:ext>
              </a:extLst>
            </p:cNvPr>
            <p:cNvSpPr/>
            <p:nvPr/>
          </p:nvSpPr>
          <p:spPr>
            <a:xfrm>
              <a:off x="10161248" y="5222529"/>
              <a:ext cx="47149" cy="105168"/>
            </a:xfrm>
            <a:custGeom>
              <a:avLst/>
              <a:gdLst>
                <a:gd name="connsiteX0" fmla="*/ 43875 w 47149"/>
                <a:gd name="connsiteY0" fmla="*/ 65583 h 105168"/>
                <a:gd name="connsiteX1" fmla="*/ 23349 w 47149"/>
                <a:gd name="connsiteY1" fmla="*/ 90874 h 105168"/>
                <a:gd name="connsiteX2" fmla="*/ 14185 w 47149"/>
                <a:gd name="connsiteY2" fmla="*/ 105169 h 105168"/>
                <a:gd name="connsiteX3" fmla="*/ 5755 w 47149"/>
                <a:gd name="connsiteY3" fmla="*/ 61551 h 105168"/>
                <a:gd name="connsiteX4" fmla="*/ 6855 w 47149"/>
                <a:gd name="connsiteY4" fmla="*/ 17199 h 105168"/>
                <a:gd name="connsiteX5" fmla="*/ 30680 w 47149"/>
                <a:gd name="connsiteY5" fmla="*/ 12068 h 105168"/>
                <a:gd name="connsiteX6" fmla="*/ 39110 w 47149"/>
                <a:gd name="connsiteY6" fmla="*/ 21598 h 105168"/>
                <a:gd name="connsiteX7" fmla="*/ 43509 w 47149"/>
                <a:gd name="connsiteY7" fmla="*/ 29662 h 105168"/>
                <a:gd name="connsiteX8" fmla="*/ 44242 w 47149"/>
                <a:gd name="connsiteY8" fmla="*/ 61917 h 105168"/>
                <a:gd name="connsiteX9" fmla="*/ 43875 w 47149"/>
                <a:gd name="connsiteY9" fmla="*/ 65583 h 10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149" h="105168">
                  <a:moveTo>
                    <a:pt x="43875" y="65583"/>
                  </a:moveTo>
                  <a:cubicBezTo>
                    <a:pt x="43509" y="79511"/>
                    <a:pt x="42409" y="92340"/>
                    <a:pt x="23349" y="90874"/>
                  </a:cubicBezTo>
                  <a:cubicBezTo>
                    <a:pt x="10887" y="90141"/>
                    <a:pt x="23349" y="102603"/>
                    <a:pt x="14185" y="105169"/>
                  </a:cubicBezTo>
                  <a:cubicBezTo>
                    <a:pt x="5389" y="91973"/>
                    <a:pt x="14185" y="74746"/>
                    <a:pt x="5755" y="61551"/>
                  </a:cubicBezTo>
                  <a:cubicBezTo>
                    <a:pt x="-7807" y="46523"/>
                    <a:pt x="6855" y="32228"/>
                    <a:pt x="6855" y="17199"/>
                  </a:cubicBezTo>
                  <a:cubicBezTo>
                    <a:pt x="14185" y="-4793"/>
                    <a:pt x="15285" y="-4793"/>
                    <a:pt x="30680" y="12068"/>
                  </a:cubicBezTo>
                  <a:cubicBezTo>
                    <a:pt x="33612" y="15367"/>
                    <a:pt x="36544" y="18299"/>
                    <a:pt x="39110" y="21598"/>
                  </a:cubicBezTo>
                  <a:cubicBezTo>
                    <a:pt x="40943" y="24164"/>
                    <a:pt x="42409" y="26729"/>
                    <a:pt x="43509" y="29662"/>
                  </a:cubicBezTo>
                  <a:cubicBezTo>
                    <a:pt x="44975" y="40291"/>
                    <a:pt x="50473" y="50921"/>
                    <a:pt x="44242" y="61917"/>
                  </a:cubicBezTo>
                  <a:cubicBezTo>
                    <a:pt x="43875" y="63017"/>
                    <a:pt x="43875" y="64483"/>
                    <a:pt x="43875" y="65583"/>
                  </a:cubicBezTo>
                  <a:close/>
                </a:path>
              </a:pathLst>
            </a:custGeom>
            <a:solidFill>
              <a:srgbClr val="EF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F0140F7-B6AB-4CF0-9F08-82CAECD6B3FA}"/>
                </a:ext>
              </a:extLst>
            </p:cNvPr>
            <p:cNvSpPr/>
            <p:nvPr/>
          </p:nvSpPr>
          <p:spPr>
            <a:xfrm>
              <a:off x="10159818" y="5373981"/>
              <a:ext cx="26823" cy="130911"/>
            </a:xfrm>
            <a:custGeom>
              <a:avLst/>
              <a:gdLst>
                <a:gd name="connsiteX0" fmla="*/ 587 w 26823"/>
                <a:gd name="connsiteY0" fmla="*/ 634 h 130911"/>
                <a:gd name="connsiteX1" fmla="*/ 2419 w 26823"/>
                <a:gd name="connsiteY1" fmla="*/ 1367 h 130911"/>
                <a:gd name="connsiteX2" fmla="*/ 18914 w 26823"/>
                <a:gd name="connsiteY2" fmla="*/ 22259 h 130911"/>
                <a:gd name="connsiteX3" fmla="*/ 26611 w 26823"/>
                <a:gd name="connsiteY3" fmla="*/ 116826 h 130911"/>
                <a:gd name="connsiteX4" fmla="*/ 26244 w 26823"/>
                <a:gd name="connsiteY4" fmla="*/ 124524 h 130911"/>
                <a:gd name="connsiteX5" fmla="*/ 5718 w 26823"/>
                <a:gd name="connsiteY5" fmla="*/ 116093 h 130911"/>
                <a:gd name="connsiteX6" fmla="*/ 3886 w 26823"/>
                <a:gd name="connsiteY6" fmla="*/ 32156 h 130911"/>
                <a:gd name="connsiteX7" fmla="*/ 587 w 26823"/>
                <a:gd name="connsiteY7" fmla="*/ 634 h 13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3" h="130911">
                  <a:moveTo>
                    <a:pt x="587" y="634"/>
                  </a:moveTo>
                  <a:cubicBezTo>
                    <a:pt x="1320" y="1000"/>
                    <a:pt x="1686" y="1367"/>
                    <a:pt x="2419" y="1367"/>
                  </a:cubicBezTo>
                  <a:cubicBezTo>
                    <a:pt x="24778" y="-4864"/>
                    <a:pt x="19280" y="11630"/>
                    <a:pt x="18914" y="22259"/>
                  </a:cubicBezTo>
                  <a:cubicBezTo>
                    <a:pt x="17814" y="54148"/>
                    <a:pt x="28444" y="84938"/>
                    <a:pt x="26611" y="116826"/>
                  </a:cubicBezTo>
                  <a:cubicBezTo>
                    <a:pt x="26611" y="119392"/>
                    <a:pt x="26611" y="121958"/>
                    <a:pt x="26244" y="124524"/>
                  </a:cubicBezTo>
                  <a:cubicBezTo>
                    <a:pt x="13782" y="135886"/>
                    <a:pt x="5352" y="131488"/>
                    <a:pt x="5718" y="116093"/>
                  </a:cubicBezTo>
                  <a:cubicBezTo>
                    <a:pt x="6818" y="88236"/>
                    <a:pt x="-4545" y="60746"/>
                    <a:pt x="3886" y="32156"/>
                  </a:cubicBezTo>
                  <a:cubicBezTo>
                    <a:pt x="6818" y="22626"/>
                    <a:pt x="-2346" y="11630"/>
                    <a:pt x="587" y="634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85C95BCA-8481-4655-BDFF-796BC9B9D3CD}"/>
                </a:ext>
              </a:extLst>
            </p:cNvPr>
            <p:cNvSpPr/>
            <p:nvPr/>
          </p:nvSpPr>
          <p:spPr>
            <a:xfrm>
              <a:off x="10168445" y="5527108"/>
              <a:ext cx="21705" cy="106650"/>
            </a:xfrm>
            <a:custGeom>
              <a:avLst/>
              <a:gdLst>
                <a:gd name="connsiteX0" fmla="*/ 17984 w 21705"/>
                <a:gd name="connsiteY0" fmla="*/ 106650 h 106650"/>
                <a:gd name="connsiteX1" fmla="*/ 6988 w 21705"/>
                <a:gd name="connsiteY1" fmla="*/ 35175 h 106650"/>
                <a:gd name="connsiteX2" fmla="*/ 5155 w 21705"/>
                <a:gd name="connsiteY2" fmla="*/ 17214 h 106650"/>
                <a:gd name="connsiteX3" fmla="*/ 1490 w 21705"/>
                <a:gd name="connsiteY3" fmla="*/ 2186 h 106650"/>
                <a:gd name="connsiteX4" fmla="*/ 17618 w 21705"/>
                <a:gd name="connsiteY4" fmla="*/ 5119 h 106650"/>
                <a:gd name="connsiteX5" fmla="*/ 16885 w 21705"/>
                <a:gd name="connsiteY5" fmla="*/ 65598 h 106650"/>
                <a:gd name="connsiteX6" fmla="*/ 20550 w 21705"/>
                <a:gd name="connsiteY6" fmla="*/ 94921 h 106650"/>
                <a:gd name="connsiteX7" fmla="*/ 17984 w 21705"/>
                <a:gd name="connsiteY7" fmla="*/ 106650 h 1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05" h="106650">
                  <a:moveTo>
                    <a:pt x="17984" y="106650"/>
                  </a:moveTo>
                  <a:cubicBezTo>
                    <a:pt x="-5474" y="86124"/>
                    <a:pt x="757" y="60466"/>
                    <a:pt x="6988" y="35175"/>
                  </a:cubicBezTo>
                  <a:cubicBezTo>
                    <a:pt x="8821" y="28211"/>
                    <a:pt x="6622" y="23079"/>
                    <a:pt x="5155" y="17214"/>
                  </a:cubicBezTo>
                  <a:cubicBezTo>
                    <a:pt x="3689" y="12083"/>
                    <a:pt x="-2909" y="7318"/>
                    <a:pt x="1490" y="2186"/>
                  </a:cubicBezTo>
                  <a:cubicBezTo>
                    <a:pt x="7355" y="-4778"/>
                    <a:pt x="11753" y="7318"/>
                    <a:pt x="17618" y="5119"/>
                  </a:cubicBezTo>
                  <a:cubicBezTo>
                    <a:pt x="20917" y="25278"/>
                    <a:pt x="22016" y="45072"/>
                    <a:pt x="16885" y="65598"/>
                  </a:cubicBezTo>
                  <a:cubicBezTo>
                    <a:pt x="15418" y="71829"/>
                    <a:pt x="16885" y="85024"/>
                    <a:pt x="20550" y="94921"/>
                  </a:cubicBezTo>
                  <a:cubicBezTo>
                    <a:pt x="22383" y="99319"/>
                    <a:pt x="22383" y="103718"/>
                    <a:pt x="17984" y="10665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4752FBA-F5EA-4E28-80F0-6B69DFFF8EFF}"/>
                </a:ext>
              </a:extLst>
            </p:cNvPr>
            <p:cNvSpPr/>
            <p:nvPr/>
          </p:nvSpPr>
          <p:spPr>
            <a:xfrm>
              <a:off x="10182031" y="6222917"/>
              <a:ext cx="33135" cy="111296"/>
            </a:xfrm>
            <a:custGeom>
              <a:avLst/>
              <a:gdLst>
                <a:gd name="connsiteX0" fmla="*/ 30423 w 33135"/>
                <a:gd name="connsiteY0" fmla="*/ 83073 h 111296"/>
                <a:gd name="connsiteX1" fmla="*/ 17227 w 33135"/>
                <a:gd name="connsiteY1" fmla="*/ 111297 h 111296"/>
                <a:gd name="connsiteX2" fmla="*/ 0 w 33135"/>
                <a:gd name="connsiteY2" fmla="*/ 4634 h 111296"/>
                <a:gd name="connsiteX3" fmla="*/ 3299 w 33135"/>
                <a:gd name="connsiteY3" fmla="*/ 602 h 111296"/>
                <a:gd name="connsiteX4" fmla="*/ 32988 w 33135"/>
                <a:gd name="connsiteY4" fmla="*/ 76109 h 111296"/>
                <a:gd name="connsiteX5" fmla="*/ 30423 w 33135"/>
                <a:gd name="connsiteY5" fmla="*/ 83073 h 11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35" h="111296">
                  <a:moveTo>
                    <a:pt x="30423" y="83073"/>
                  </a:moveTo>
                  <a:cubicBezTo>
                    <a:pt x="23458" y="89671"/>
                    <a:pt x="25658" y="100300"/>
                    <a:pt x="17227" y="111297"/>
                  </a:cubicBezTo>
                  <a:cubicBezTo>
                    <a:pt x="10263" y="73543"/>
                    <a:pt x="1466" y="39822"/>
                    <a:pt x="0" y="4634"/>
                  </a:cubicBezTo>
                  <a:cubicBezTo>
                    <a:pt x="733" y="2801"/>
                    <a:pt x="2566" y="-1597"/>
                    <a:pt x="3299" y="602"/>
                  </a:cubicBezTo>
                  <a:cubicBezTo>
                    <a:pt x="13562" y="25526"/>
                    <a:pt x="23458" y="50818"/>
                    <a:pt x="32988" y="76109"/>
                  </a:cubicBezTo>
                  <a:cubicBezTo>
                    <a:pt x="33722" y="77942"/>
                    <a:pt x="31522" y="80874"/>
                    <a:pt x="30423" y="83073"/>
                  </a:cubicBezTo>
                  <a:close/>
                </a:path>
              </a:pathLst>
            </a:custGeom>
            <a:solidFill>
              <a:srgbClr val="E7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57B00E76-52D8-45EA-B32D-BAF4F31359AE}"/>
                </a:ext>
              </a:extLst>
            </p:cNvPr>
            <p:cNvSpPr/>
            <p:nvPr/>
          </p:nvSpPr>
          <p:spPr>
            <a:xfrm>
              <a:off x="10313644" y="6291328"/>
              <a:ext cx="37138" cy="59234"/>
            </a:xfrm>
            <a:custGeom>
              <a:avLst/>
              <a:gdLst>
                <a:gd name="connsiteX0" fmla="*/ 341 w 37138"/>
                <a:gd name="connsiteY0" fmla="*/ 0 h 59234"/>
                <a:gd name="connsiteX1" fmla="*/ 27831 w 37138"/>
                <a:gd name="connsiteY1" fmla="*/ 4032 h 59234"/>
                <a:gd name="connsiteX2" fmla="*/ 36995 w 37138"/>
                <a:gd name="connsiteY2" fmla="*/ 8064 h 59234"/>
                <a:gd name="connsiteX3" fmla="*/ 30397 w 37138"/>
                <a:gd name="connsiteY3" fmla="*/ 10630 h 59234"/>
                <a:gd name="connsiteX4" fmla="*/ 30397 w 37138"/>
                <a:gd name="connsiteY4" fmla="*/ 20526 h 59234"/>
                <a:gd name="connsiteX5" fmla="*/ 21600 w 37138"/>
                <a:gd name="connsiteY5" fmla="*/ 58280 h 59234"/>
                <a:gd name="connsiteX6" fmla="*/ 11704 w 37138"/>
                <a:gd name="connsiteY6" fmla="*/ 56447 h 59234"/>
                <a:gd name="connsiteX7" fmla="*/ 341 w 37138"/>
                <a:gd name="connsiteY7" fmla="*/ 0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38" h="59234">
                  <a:moveTo>
                    <a:pt x="341" y="0"/>
                  </a:moveTo>
                  <a:cubicBezTo>
                    <a:pt x="8771" y="5865"/>
                    <a:pt x="17568" y="7697"/>
                    <a:pt x="27831" y="4032"/>
                  </a:cubicBezTo>
                  <a:cubicBezTo>
                    <a:pt x="31130" y="2932"/>
                    <a:pt x="36628" y="3299"/>
                    <a:pt x="36995" y="8064"/>
                  </a:cubicBezTo>
                  <a:cubicBezTo>
                    <a:pt x="38094" y="16128"/>
                    <a:pt x="32596" y="9530"/>
                    <a:pt x="30397" y="10630"/>
                  </a:cubicBezTo>
                  <a:cubicBezTo>
                    <a:pt x="23799" y="13562"/>
                    <a:pt x="28198" y="17227"/>
                    <a:pt x="30397" y="20526"/>
                  </a:cubicBezTo>
                  <a:cubicBezTo>
                    <a:pt x="41027" y="35921"/>
                    <a:pt x="21967" y="45084"/>
                    <a:pt x="21600" y="58280"/>
                  </a:cubicBezTo>
                  <a:cubicBezTo>
                    <a:pt x="21600" y="60845"/>
                    <a:pt x="15002" y="57547"/>
                    <a:pt x="11704" y="56447"/>
                  </a:cubicBezTo>
                  <a:cubicBezTo>
                    <a:pt x="-1125" y="39220"/>
                    <a:pt x="-392" y="19427"/>
                    <a:pt x="341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72040577-02D3-438C-B128-CBAB4DBD6960}"/>
                </a:ext>
              </a:extLst>
            </p:cNvPr>
            <p:cNvSpPr/>
            <p:nvPr/>
          </p:nvSpPr>
          <p:spPr>
            <a:xfrm>
              <a:off x="10200795" y="5248920"/>
              <a:ext cx="64872" cy="35526"/>
            </a:xfrm>
            <a:custGeom>
              <a:avLst/>
              <a:gdLst>
                <a:gd name="connsiteX0" fmla="*/ 4328 w 64872"/>
                <a:gd name="connsiteY0" fmla="*/ 35527 h 35526"/>
                <a:gd name="connsiteX1" fmla="*/ 296 w 64872"/>
                <a:gd name="connsiteY1" fmla="*/ 1805 h 35526"/>
                <a:gd name="connsiteX2" fmla="*/ 60408 w 64872"/>
                <a:gd name="connsiteY2" fmla="*/ 9136 h 35526"/>
                <a:gd name="connsiteX3" fmla="*/ 57476 w 64872"/>
                <a:gd name="connsiteY3" fmla="*/ 23431 h 35526"/>
                <a:gd name="connsiteX4" fmla="*/ 37683 w 64872"/>
                <a:gd name="connsiteY4" fmla="*/ 28196 h 35526"/>
                <a:gd name="connsiteX5" fmla="*/ 4328 w 64872"/>
                <a:gd name="connsiteY5" fmla="*/ 35527 h 3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72" h="35526">
                  <a:moveTo>
                    <a:pt x="4328" y="35527"/>
                  </a:moveTo>
                  <a:cubicBezTo>
                    <a:pt x="3228" y="24164"/>
                    <a:pt x="-1170" y="13534"/>
                    <a:pt x="296" y="1805"/>
                  </a:cubicBezTo>
                  <a:cubicBezTo>
                    <a:pt x="21189" y="-761"/>
                    <a:pt x="41715" y="-2227"/>
                    <a:pt x="60408" y="9136"/>
                  </a:cubicBezTo>
                  <a:cubicBezTo>
                    <a:pt x="64440" y="15001"/>
                    <a:pt x="69205" y="20499"/>
                    <a:pt x="57476" y="23431"/>
                  </a:cubicBezTo>
                  <a:cubicBezTo>
                    <a:pt x="50878" y="24897"/>
                    <a:pt x="44281" y="26363"/>
                    <a:pt x="37683" y="28196"/>
                  </a:cubicBezTo>
                  <a:cubicBezTo>
                    <a:pt x="25587" y="24897"/>
                    <a:pt x="13125" y="21965"/>
                    <a:pt x="4328" y="35527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78263228-DA8E-475E-8D51-B1ED667662F5}"/>
                </a:ext>
              </a:extLst>
            </p:cNvPr>
            <p:cNvSpPr/>
            <p:nvPr/>
          </p:nvSpPr>
          <p:spPr>
            <a:xfrm>
              <a:off x="10235231" y="5810430"/>
              <a:ext cx="33669" cy="43158"/>
            </a:xfrm>
            <a:custGeom>
              <a:avLst/>
              <a:gdLst>
                <a:gd name="connsiteX0" fmla="*/ 3614 w 33669"/>
                <a:gd name="connsiteY0" fmla="*/ 0 h 43158"/>
                <a:gd name="connsiteX1" fmla="*/ 15709 w 33669"/>
                <a:gd name="connsiteY1" fmla="*/ 15395 h 43158"/>
                <a:gd name="connsiteX2" fmla="*/ 20474 w 33669"/>
                <a:gd name="connsiteY2" fmla="*/ 20893 h 43158"/>
                <a:gd name="connsiteX3" fmla="*/ 33670 w 33669"/>
                <a:gd name="connsiteY3" fmla="*/ 33721 h 43158"/>
                <a:gd name="connsiteX4" fmla="*/ 11677 w 33669"/>
                <a:gd name="connsiteY4" fmla="*/ 41785 h 43158"/>
                <a:gd name="connsiteX5" fmla="*/ 3614 w 33669"/>
                <a:gd name="connsiteY5" fmla="*/ 41419 h 43158"/>
                <a:gd name="connsiteX6" fmla="*/ 3614 w 33669"/>
                <a:gd name="connsiteY6" fmla="*/ 0 h 4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9" h="43158">
                  <a:moveTo>
                    <a:pt x="3614" y="0"/>
                  </a:moveTo>
                  <a:cubicBezTo>
                    <a:pt x="9112" y="4032"/>
                    <a:pt x="21574" y="2199"/>
                    <a:pt x="15709" y="15395"/>
                  </a:cubicBezTo>
                  <a:cubicBezTo>
                    <a:pt x="14243" y="18693"/>
                    <a:pt x="16443" y="21992"/>
                    <a:pt x="20474" y="20893"/>
                  </a:cubicBezTo>
                  <a:cubicBezTo>
                    <a:pt x="32570" y="17594"/>
                    <a:pt x="31837" y="26757"/>
                    <a:pt x="33670" y="33721"/>
                  </a:cubicBezTo>
                  <a:cubicBezTo>
                    <a:pt x="25239" y="33355"/>
                    <a:pt x="16076" y="29323"/>
                    <a:pt x="11677" y="41785"/>
                  </a:cubicBezTo>
                  <a:cubicBezTo>
                    <a:pt x="10578" y="44718"/>
                    <a:pt x="6546" y="42152"/>
                    <a:pt x="3614" y="41419"/>
                  </a:cubicBezTo>
                  <a:cubicBezTo>
                    <a:pt x="-6649" y="27490"/>
                    <a:pt x="8745" y="13562"/>
                    <a:pt x="361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6356DFBB-A67B-4182-812D-D8AAAC003849}"/>
                </a:ext>
              </a:extLst>
            </p:cNvPr>
            <p:cNvSpPr/>
            <p:nvPr/>
          </p:nvSpPr>
          <p:spPr>
            <a:xfrm>
              <a:off x="10229278" y="5314932"/>
              <a:ext cx="22500" cy="25961"/>
            </a:xfrm>
            <a:custGeom>
              <a:avLst/>
              <a:gdLst>
                <a:gd name="connsiteX0" fmla="*/ 20929 w 22500"/>
                <a:gd name="connsiteY0" fmla="*/ 7268 h 25961"/>
                <a:gd name="connsiteX1" fmla="*/ 20929 w 22500"/>
                <a:gd name="connsiteY1" fmla="*/ 25962 h 25961"/>
                <a:gd name="connsiteX2" fmla="*/ 13965 w 22500"/>
                <a:gd name="connsiteY2" fmla="*/ 23762 h 25961"/>
                <a:gd name="connsiteX3" fmla="*/ 770 w 22500"/>
                <a:gd name="connsiteY3" fmla="*/ 3603 h 25961"/>
                <a:gd name="connsiteX4" fmla="*/ 20929 w 22500"/>
                <a:gd name="connsiteY4" fmla="*/ 7268 h 2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00" h="25961">
                  <a:moveTo>
                    <a:pt x="20929" y="7268"/>
                  </a:moveTo>
                  <a:cubicBezTo>
                    <a:pt x="24961" y="13499"/>
                    <a:pt x="19830" y="19730"/>
                    <a:pt x="20929" y="25962"/>
                  </a:cubicBezTo>
                  <a:cubicBezTo>
                    <a:pt x="18730" y="25228"/>
                    <a:pt x="15798" y="25228"/>
                    <a:pt x="13965" y="23762"/>
                  </a:cubicBezTo>
                  <a:cubicBezTo>
                    <a:pt x="7367" y="18264"/>
                    <a:pt x="-2896" y="10567"/>
                    <a:pt x="770" y="3603"/>
                  </a:cubicBezTo>
                  <a:cubicBezTo>
                    <a:pt x="6268" y="-7027"/>
                    <a:pt x="13232" y="9467"/>
                    <a:pt x="20929" y="7268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4622589-947A-42DC-975A-A00428EE5104}"/>
                </a:ext>
              </a:extLst>
            </p:cNvPr>
            <p:cNvSpPr/>
            <p:nvPr/>
          </p:nvSpPr>
          <p:spPr>
            <a:xfrm>
              <a:off x="10232125" y="5750317"/>
              <a:ext cx="28344" cy="28062"/>
            </a:xfrm>
            <a:custGeom>
              <a:avLst/>
              <a:gdLst>
                <a:gd name="connsiteX0" fmla="*/ 3054 w 28344"/>
                <a:gd name="connsiteY0" fmla="*/ 0 h 28062"/>
                <a:gd name="connsiteX1" fmla="*/ 28345 w 28344"/>
                <a:gd name="connsiteY1" fmla="*/ 18693 h 28062"/>
                <a:gd name="connsiteX2" fmla="*/ 3054 w 28344"/>
                <a:gd name="connsiteY2" fmla="*/ 26391 h 28062"/>
                <a:gd name="connsiteX3" fmla="*/ 3054 w 28344"/>
                <a:gd name="connsiteY3" fmla="*/ 0 h 2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44" h="28062">
                  <a:moveTo>
                    <a:pt x="3054" y="0"/>
                  </a:moveTo>
                  <a:cubicBezTo>
                    <a:pt x="11118" y="24558"/>
                    <a:pt x="11118" y="24558"/>
                    <a:pt x="28345" y="18693"/>
                  </a:cubicBezTo>
                  <a:cubicBezTo>
                    <a:pt x="23946" y="29323"/>
                    <a:pt x="23946" y="29323"/>
                    <a:pt x="3054" y="26391"/>
                  </a:cubicBezTo>
                  <a:cubicBezTo>
                    <a:pt x="6719" y="17594"/>
                    <a:pt x="-5377" y="8797"/>
                    <a:pt x="305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FF85312-7760-4D58-ABB6-8DB7EB3A2B47}"/>
                </a:ext>
              </a:extLst>
            </p:cNvPr>
            <p:cNvSpPr/>
            <p:nvPr/>
          </p:nvSpPr>
          <p:spPr>
            <a:xfrm>
              <a:off x="10154390" y="6020823"/>
              <a:ext cx="9314" cy="29395"/>
            </a:xfrm>
            <a:custGeom>
              <a:avLst/>
              <a:gdLst>
                <a:gd name="connsiteX0" fmla="*/ 9314 w 9314"/>
                <a:gd name="connsiteY0" fmla="*/ 22359 h 29395"/>
                <a:gd name="connsiteX1" fmla="*/ 8948 w 9314"/>
                <a:gd name="connsiteY1" fmla="*/ 27857 h 29395"/>
                <a:gd name="connsiteX2" fmla="*/ 6749 w 9314"/>
                <a:gd name="connsiteY2" fmla="*/ 29323 h 29395"/>
                <a:gd name="connsiteX3" fmla="*/ 9314 w 9314"/>
                <a:gd name="connsiteY3" fmla="*/ 0 h 29395"/>
                <a:gd name="connsiteX4" fmla="*/ 9314 w 9314"/>
                <a:gd name="connsiteY4" fmla="*/ 22359 h 2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4" h="29395">
                  <a:moveTo>
                    <a:pt x="9314" y="22359"/>
                  </a:moveTo>
                  <a:cubicBezTo>
                    <a:pt x="9314" y="24192"/>
                    <a:pt x="9314" y="26024"/>
                    <a:pt x="8948" y="27857"/>
                  </a:cubicBezTo>
                  <a:cubicBezTo>
                    <a:pt x="8948" y="28590"/>
                    <a:pt x="6749" y="29690"/>
                    <a:pt x="6749" y="29323"/>
                  </a:cubicBezTo>
                  <a:cubicBezTo>
                    <a:pt x="-3148" y="19427"/>
                    <a:pt x="-2048" y="7697"/>
                    <a:pt x="9314" y="0"/>
                  </a:cubicBezTo>
                  <a:cubicBezTo>
                    <a:pt x="9314" y="7697"/>
                    <a:pt x="9314" y="15028"/>
                    <a:pt x="9314" y="22359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44F7BAB1-5287-42CF-8F7D-CD7A0A1D7666}"/>
                </a:ext>
              </a:extLst>
            </p:cNvPr>
            <p:cNvSpPr/>
            <p:nvPr/>
          </p:nvSpPr>
          <p:spPr>
            <a:xfrm>
              <a:off x="10071996" y="5026350"/>
              <a:ext cx="105270" cy="442892"/>
            </a:xfrm>
            <a:custGeom>
              <a:avLst/>
              <a:gdLst>
                <a:gd name="connsiteX0" fmla="*/ 9237 w 105270"/>
                <a:gd name="connsiteY0" fmla="*/ 152900 h 442892"/>
                <a:gd name="connsiteX1" fmla="*/ 17667 w 105270"/>
                <a:gd name="connsiteY1" fmla="*/ 102684 h 442892"/>
                <a:gd name="connsiteX2" fmla="*/ 19500 w 105270"/>
                <a:gd name="connsiteY2" fmla="*/ 90222 h 442892"/>
                <a:gd name="connsiteX3" fmla="*/ 27931 w 105270"/>
                <a:gd name="connsiteY3" fmla="*/ 76660 h 442892"/>
                <a:gd name="connsiteX4" fmla="*/ 29030 w 105270"/>
                <a:gd name="connsiteY4" fmla="*/ 92421 h 442892"/>
                <a:gd name="connsiteX5" fmla="*/ 35261 w 105270"/>
                <a:gd name="connsiteY5" fmla="*/ 99019 h 442892"/>
                <a:gd name="connsiteX6" fmla="*/ 52122 w 105270"/>
                <a:gd name="connsiteY6" fmla="*/ 94621 h 442892"/>
                <a:gd name="connsiteX7" fmla="*/ 41859 w 105270"/>
                <a:gd name="connsiteY7" fmla="*/ 60899 h 442892"/>
                <a:gd name="connsiteX8" fmla="*/ 55421 w 105270"/>
                <a:gd name="connsiteY8" fmla="*/ 71895 h 442892"/>
                <a:gd name="connsiteX9" fmla="*/ 57620 w 105270"/>
                <a:gd name="connsiteY9" fmla="*/ 53935 h 442892"/>
                <a:gd name="connsiteX10" fmla="*/ 58720 w 105270"/>
                <a:gd name="connsiteY10" fmla="*/ 45504 h 442892"/>
                <a:gd name="connsiteX11" fmla="*/ 69716 w 105270"/>
                <a:gd name="connsiteY11" fmla="*/ 10683 h 442892"/>
                <a:gd name="connsiteX12" fmla="*/ 76314 w 105270"/>
                <a:gd name="connsiteY12" fmla="*/ 54 h 442892"/>
                <a:gd name="connsiteX13" fmla="*/ 84378 w 105270"/>
                <a:gd name="connsiteY13" fmla="*/ 11050 h 442892"/>
                <a:gd name="connsiteX14" fmla="*/ 84378 w 105270"/>
                <a:gd name="connsiteY14" fmla="*/ 41106 h 442892"/>
                <a:gd name="connsiteX15" fmla="*/ 95007 w 105270"/>
                <a:gd name="connsiteY15" fmla="*/ 21313 h 442892"/>
                <a:gd name="connsiteX16" fmla="*/ 102704 w 105270"/>
                <a:gd name="connsiteY16" fmla="*/ 49170 h 442892"/>
                <a:gd name="connsiteX17" fmla="*/ 105270 w 105270"/>
                <a:gd name="connsiteY17" fmla="*/ 162064 h 442892"/>
                <a:gd name="connsiteX18" fmla="*/ 98306 w 105270"/>
                <a:gd name="connsiteY18" fmla="*/ 185156 h 442892"/>
                <a:gd name="connsiteX19" fmla="*/ 82545 w 105270"/>
                <a:gd name="connsiteY19" fmla="*/ 189920 h 442892"/>
                <a:gd name="connsiteX20" fmla="*/ 72282 w 105270"/>
                <a:gd name="connsiteY20" fmla="*/ 183689 h 442892"/>
                <a:gd name="connsiteX21" fmla="*/ 66784 w 105270"/>
                <a:gd name="connsiteY21" fmla="*/ 196152 h 442892"/>
                <a:gd name="connsiteX22" fmla="*/ 57987 w 105270"/>
                <a:gd name="connsiteY22" fmla="*/ 236104 h 442892"/>
                <a:gd name="connsiteX23" fmla="*/ 57254 w 105270"/>
                <a:gd name="connsiteY23" fmla="*/ 239403 h 442892"/>
                <a:gd name="connsiteX24" fmla="*/ 74481 w 105270"/>
                <a:gd name="connsiteY24" fmla="*/ 276790 h 442892"/>
                <a:gd name="connsiteX25" fmla="*/ 58720 w 105270"/>
                <a:gd name="connsiteY25" fmla="*/ 326273 h 442892"/>
                <a:gd name="connsiteX26" fmla="*/ 53588 w 105270"/>
                <a:gd name="connsiteY26" fmla="*/ 327006 h 442892"/>
                <a:gd name="connsiteX27" fmla="*/ 60186 w 105270"/>
                <a:gd name="connsiteY27" fmla="*/ 396648 h 442892"/>
                <a:gd name="connsiteX28" fmla="*/ 57987 w 105270"/>
                <a:gd name="connsiteY28" fmla="*/ 411310 h 442892"/>
                <a:gd name="connsiteX29" fmla="*/ 43325 w 105270"/>
                <a:gd name="connsiteY29" fmla="*/ 431103 h 442892"/>
                <a:gd name="connsiteX30" fmla="*/ 38560 w 105270"/>
                <a:gd name="connsiteY30" fmla="*/ 434035 h 442892"/>
                <a:gd name="connsiteX31" fmla="*/ 3372 w 105270"/>
                <a:gd name="connsiteY31" fmla="*/ 419740 h 442892"/>
                <a:gd name="connsiteX32" fmla="*/ 4472 w 105270"/>
                <a:gd name="connsiteY32" fmla="*/ 262862 h 442892"/>
                <a:gd name="connsiteX33" fmla="*/ 5572 w 105270"/>
                <a:gd name="connsiteY33" fmla="*/ 177092 h 442892"/>
                <a:gd name="connsiteX34" fmla="*/ 9237 w 105270"/>
                <a:gd name="connsiteY34" fmla="*/ 152900 h 442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70" h="442892">
                  <a:moveTo>
                    <a:pt x="9237" y="152900"/>
                  </a:moveTo>
                  <a:cubicBezTo>
                    <a:pt x="21699" y="137872"/>
                    <a:pt x="15102" y="119545"/>
                    <a:pt x="17667" y="102684"/>
                  </a:cubicBezTo>
                  <a:cubicBezTo>
                    <a:pt x="18401" y="98652"/>
                    <a:pt x="18034" y="94254"/>
                    <a:pt x="19500" y="90222"/>
                  </a:cubicBezTo>
                  <a:cubicBezTo>
                    <a:pt x="21699" y="85090"/>
                    <a:pt x="19867" y="74827"/>
                    <a:pt x="27931" y="76660"/>
                  </a:cubicBezTo>
                  <a:cubicBezTo>
                    <a:pt x="34528" y="78126"/>
                    <a:pt x="31962" y="86190"/>
                    <a:pt x="29030" y="92421"/>
                  </a:cubicBezTo>
                  <a:cubicBezTo>
                    <a:pt x="27197" y="95720"/>
                    <a:pt x="34895" y="100852"/>
                    <a:pt x="35261" y="99019"/>
                  </a:cubicBezTo>
                  <a:cubicBezTo>
                    <a:pt x="37461" y="83991"/>
                    <a:pt x="46258" y="97553"/>
                    <a:pt x="52122" y="94621"/>
                  </a:cubicBezTo>
                  <a:cubicBezTo>
                    <a:pt x="51756" y="82891"/>
                    <a:pt x="38194" y="74461"/>
                    <a:pt x="41859" y="60899"/>
                  </a:cubicBezTo>
                  <a:cubicBezTo>
                    <a:pt x="49556" y="60899"/>
                    <a:pt x="46624" y="76294"/>
                    <a:pt x="55421" y="71895"/>
                  </a:cubicBezTo>
                  <a:cubicBezTo>
                    <a:pt x="62752" y="68230"/>
                    <a:pt x="61286" y="60532"/>
                    <a:pt x="57620" y="53935"/>
                  </a:cubicBezTo>
                  <a:cubicBezTo>
                    <a:pt x="55788" y="51002"/>
                    <a:pt x="55788" y="46971"/>
                    <a:pt x="58720" y="45504"/>
                  </a:cubicBezTo>
                  <a:cubicBezTo>
                    <a:pt x="74481" y="37440"/>
                    <a:pt x="71182" y="23879"/>
                    <a:pt x="69716" y="10683"/>
                  </a:cubicBezTo>
                  <a:cubicBezTo>
                    <a:pt x="68983" y="6285"/>
                    <a:pt x="68250" y="-680"/>
                    <a:pt x="76314" y="54"/>
                  </a:cubicBezTo>
                  <a:cubicBezTo>
                    <a:pt x="82545" y="420"/>
                    <a:pt x="84378" y="5552"/>
                    <a:pt x="84378" y="11050"/>
                  </a:cubicBezTo>
                  <a:cubicBezTo>
                    <a:pt x="84378" y="20213"/>
                    <a:pt x="84378" y="29010"/>
                    <a:pt x="84378" y="41106"/>
                  </a:cubicBezTo>
                  <a:cubicBezTo>
                    <a:pt x="94641" y="34508"/>
                    <a:pt x="89143" y="25345"/>
                    <a:pt x="95007" y="21313"/>
                  </a:cubicBezTo>
                  <a:cubicBezTo>
                    <a:pt x="103804" y="28644"/>
                    <a:pt x="101238" y="39640"/>
                    <a:pt x="102704" y="49170"/>
                  </a:cubicBezTo>
                  <a:cubicBezTo>
                    <a:pt x="108569" y="86557"/>
                    <a:pt x="101971" y="124677"/>
                    <a:pt x="105270" y="162064"/>
                  </a:cubicBezTo>
                  <a:cubicBezTo>
                    <a:pt x="100872" y="169028"/>
                    <a:pt x="101238" y="177458"/>
                    <a:pt x="98306" y="185156"/>
                  </a:cubicBezTo>
                  <a:cubicBezTo>
                    <a:pt x="95374" y="193219"/>
                    <a:pt x="90975" y="198717"/>
                    <a:pt x="82545" y="189920"/>
                  </a:cubicBezTo>
                  <a:cubicBezTo>
                    <a:pt x="79613" y="186988"/>
                    <a:pt x="77413" y="181490"/>
                    <a:pt x="72282" y="183689"/>
                  </a:cubicBezTo>
                  <a:cubicBezTo>
                    <a:pt x="66784" y="185156"/>
                    <a:pt x="66784" y="191020"/>
                    <a:pt x="66784" y="196152"/>
                  </a:cubicBezTo>
                  <a:cubicBezTo>
                    <a:pt x="66417" y="210080"/>
                    <a:pt x="71549" y="225108"/>
                    <a:pt x="57987" y="236104"/>
                  </a:cubicBezTo>
                  <a:cubicBezTo>
                    <a:pt x="57254" y="236838"/>
                    <a:pt x="56521" y="239037"/>
                    <a:pt x="57254" y="239403"/>
                  </a:cubicBezTo>
                  <a:cubicBezTo>
                    <a:pt x="67883" y="250033"/>
                    <a:pt x="68983" y="264328"/>
                    <a:pt x="74481" y="276790"/>
                  </a:cubicBezTo>
                  <a:cubicBezTo>
                    <a:pt x="81812" y="292918"/>
                    <a:pt x="75947" y="319675"/>
                    <a:pt x="58720" y="326273"/>
                  </a:cubicBezTo>
                  <a:cubicBezTo>
                    <a:pt x="56887" y="327006"/>
                    <a:pt x="53222" y="324074"/>
                    <a:pt x="53588" y="327006"/>
                  </a:cubicBezTo>
                  <a:cubicBezTo>
                    <a:pt x="58720" y="350098"/>
                    <a:pt x="53955" y="373923"/>
                    <a:pt x="60186" y="396648"/>
                  </a:cubicBezTo>
                  <a:cubicBezTo>
                    <a:pt x="62019" y="402146"/>
                    <a:pt x="63851" y="410210"/>
                    <a:pt x="57987" y="411310"/>
                  </a:cubicBezTo>
                  <a:cubicBezTo>
                    <a:pt x="46624" y="414242"/>
                    <a:pt x="48090" y="424505"/>
                    <a:pt x="43325" y="431103"/>
                  </a:cubicBezTo>
                  <a:cubicBezTo>
                    <a:pt x="41859" y="432203"/>
                    <a:pt x="40026" y="432936"/>
                    <a:pt x="38560" y="434035"/>
                  </a:cubicBezTo>
                  <a:cubicBezTo>
                    <a:pt x="15468" y="449063"/>
                    <a:pt x="3372" y="445398"/>
                    <a:pt x="3372" y="419740"/>
                  </a:cubicBezTo>
                  <a:cubicBezTo>
                    <a:pt x="3006" y="367692"/>
                    <a:pt x="-4691" y="315643"/>
                    <a:pt x="4472" y="262862"/>
                  </a:cubicBezTo>
                  <a:cubicBezTo>
                    <a:pt x="9237" y="235005"/>
                    <a:pt x="5938" y="205682"/>
                    <a:pt x="5572" y="177092"/>
                  </a:cubicBezTo>
                  <a:cubicBezTo>
                    <a:pt x="5205" y="168661"/>
                    <a:pt x="7404" y="160964"/>
                    <a:pt x="9237" y="152900"/>
                  </a:cubicBezTo>
                  <a:close/>
                </a:path>
              </a:pathLst>
            </a:custGeom>
            <a:solidFill>
              <a:srgbClr val="B5AC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39CA042-F452-4808-8C3F-F7BC44607A0F}"/>
                </a:ext>
              </a:extLst>
            </p:cNvPr>
            <p:cNvSpPr/>
            <p:nvPr/>
          </p:nvSpPr>
          <p:spPr>
            <a:xfrm>
              <a:off x="10114954" y="5328185"/>
              <a:ext cx="48521" cy="319867"/>
            </a:xfrm>
            <a:custGeom>
              <a:avLst/>
              <a:gdLst>
                <a:gd name="connsiteX0" fmla="*/ 0 w 48521"/>
                <a:gd name="connsiteY0" fmla="*/ 128901 h 319867"/>
                <a:gd name="connsiteX1" fmla="*/ 13928 w 48521"/>
                <a:gd name="connsiteY1" fmla="*/ 106176 h 319867"/>
                <a:gd name="connsiteX2" fmla="*/ 15028 w 48521"/>
                <a:gd name="connsiteY2" fmla="*/ 95180 h 319867"/>
                <a:gd name="connsiteX3" fmla="*/ 41419 w 48521"/>
                <a:gd name="connsiteY3" fmla="*/ 979 h 319867"/>
                <a:gd name="connsiteX4" fmla="*/ 48017 w 48521"/>
                <a:gd name="connsiteY4" fmla="*/ 4278 h 319867"/>
                <a:gd name="connsiteX5" fmla="*/ 45084 w 48521"/>
                <a:gd name="connsiteY5" fmla="*/ 45697 h 319867"/>
                <a:gd name="connsiteX6" fmla="*/ 34821 w 48521"/>
                <a:gd name="connsiteY6" fmla="*/ 55960 h 319867"/>
                <a:gd name="connsiteX7" fmla="*/ 34821 w 48521"/>
                <a:gd name="connsiteY7" fmla="*/ 69155 h 319867"/>
                <a:gd name="connsiteX8" fmla="*/ 39220 w 48521"/>
                <a:gd name="connsiteY8" fmla="*/ 80151 h 319867"/>
                <a:gd name="connsiteX9" fmla="*/ 28957 w 48521"/>
                <a:gd name="connsiteY9" fmla="*/ 191946 h 319867"/>
                <a:gd name="connsiteX10" fmla="*/ 26024 w 48521"/>
                <a:gd name="connsiteY10" fmla="*/ 300075 h 319867"/>
                <a:gd name="connsiteX11" fmla="*/ 22725 w 48521"/>
                <a:gd name="connsiteY11" fmla="*/ 319868 h 319867"/>
                <a:gd name="connsiteX12" fmla="*/ 10630 w 48521"/>
                <a:gd name="connsiteY12" fmla="*/ 136232 h 319867"/>
                <a:gd name="connsiteX13" fmla="*/ 10630 w 48521"/>
                <a:gd name="connsiteY13" fmla="*/ 120104 h 319867"/>
                <a:gd name="connsiteX14" fmla="*/ 0 w 48521"/>
                <a:gd name="connsiteY14" fmla="*/ 128901 h 319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521" h="319867">
                  <a:moveTo>
                    <a:pt x="0" y="128901"/>
                  </a:moveTo>
                  <a:cubicBezTo>
                    <a:pt x="2199" y="119738"/>
                    <a:pt x="-6231" y="103977"/>
                    <a:pt x="13928" y="106176"/>
                  </a:cubicBezTo>
                  <a:cubicBezTo>
                    <a:pt x="14295" y="102510"/>
                    <a:pt x="14662" y="98845"/>
                    <a:pt x="15028" y="95180"/>
                  </a:cubicBezTo>
                  <a:cubicBezTo>
                    <a:pt x="15028" y="61458"/>
                    <a:pt x="14662" y="27370"/>
                    <a:pt x="41419" y="979"/>
                  </a:cubicBezTo>
                  <a:cubicBezTo>
                    <a:pt x="44718" y="246"/>
                    <a:pt x="50216" y="-1953"/>
                    <a:pt x="48017" y="4278"/>
                  </a:cubicBezTo>
                  <a:cubicBezTo>
                    <a:pt x="43252" y="18206"/>
                    <a:pt x="46184" y="31768"/>
                    <a:pt x="45084" y="45697"/>
                  </a:cubicBezTo>
                  <a:cubicBezTo>
                    <a:pt x="41785" y="49362"/>
                    <a:pt x="38853" y="54127"/>
                    <a:pt x="34821" y="55960"/>
                  </a:cubicBezTo>
                  <a:cubicBezTo>
                    <a:pt x="23825" y="61091"/>
                    <a:pt x="22359" y="64757"/>
                    <a:pt x="34821" y="69155"/>
                  </a:cubicBezTo>
                  <a:cubicBezTo>
                    <a:pt x="40686" y="71354"/>
                    <a:pt x="39220" y="76120"/>
                    <a:pt x="39220" y="80151"/>
                  </a:cubicBezTo>
                  <a:cubicBezTo>
                    <a:pt x="40686" y="117905"/>
                    <a:pt x="32622" y="154925"/>
                    <a:pt x="28957" y="191946"/>
                  </a:cubicBezTo>
                  <a:cubicBezTo>
                    <a:pt x="25291" y="228233"/>
                    <a:pt x="27857" y="264154"/>
                    <a:pt x="26024" y="300075"/>
                  </a:cubicBezTo>
                  <a:cubicBezTo>
                    <a:pt x="25658" y="306672"/>
                    <a:pt x="28223" y="314003"/>
                    <a:pt x="22725" y="319868"/>
                  </a:cubicBezTo>
                  <a:cubicBezTo>
                    <a:pt x="18693" y="258656"/>
                    <a:pt x="14662" y="197444"/>
                    <a:pt x="10630" y="136232"/>
                  </a:cubicBezTo>
                  <a:cubicBezTo>
                    <a:pt x="10630" y="131467"/>
                    <a:pt x="10630" y="126702"/>
                    <a:pt x="10630" y="120104"/>
                  </a:cubicBezTo>
                  <a:cubicBezTo>
                    <a:pt x="6964" y="123770"/>
                    <a:pt x="3299" y="126335"/>
                    <a:pt x="0" y="128901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E0F616FE-4C26-4C15-8F42-2D5696CB09D8}"/>
                </a:ext>
              </a:extLst>
            </p:cNvPr>
            <p:cNvSpPr/>
            <p:nvPr/>
          </p:nvSpPr>
          <p:spPr>
            <a:xfrm>
              <a:off x="10208788" y="6366306"/>
              <a:ext cx="173839" cy="179887"/>
            </a:xfrm>
            <a:custGeom>
              <a:avLst/>
              <a:gdLst>
                <a:gd name="connsiteX0" fmla="*/ 33722 w 173839"/>
                <a:gd name="connsiteY0" fmla="*/ 45247 h 179887"/>
                <a:gd name="connsiteX1" fmla="*/ 69276 w 173839"/>
                <a:gd name="connsiteY1" fmla="*/ 80068 h 179887"/>
                <a:gd name="connsiteX2" fmla="*/ 78439 w 173839"/>
                <a:gd name="connsiteY2" fmla="*/ 84833 h 179887"/>
                <a:gd name="connsiteX3" fmla="*/ 90535 w 173839"/>
                <a:gd name="connsiteY3" fmla="*/ 96196 h 179887"/>
                <a:gd name="connsiteX4" fmla="*/ 113260 w 173839"/>
                <a:gd name="connsiteY4" fmla="*/ 117822 h 179887"/>
                <a:gd name="connsiteX5" fmla="*/ 164942 w 173839"/>
                <a:gd name="connsiteY5" fmla="*/ 143480 h 179887"/>
                <a:gd name="connsiteX6" fmla="*/ 165675 w 173839"/>
                <a:gd name="connsiteY6" fmla="*/ 172803 h 179887"/>
                <a:gd name="connsiteX7" fmla="*/ 120591 w 173839"/>
                <a:gd name="connsiteY7" fmla="*/ 163273 h 179887"/>
                <a:gd name="connsiteX8" fmla="*/ 70009 w 173839"/>
                <a:gd name="connsiteY8" fmla="*/ 173169 h 179887"/>
                <a:gd name="connsiteX9" fmla="*/ 59379 w 173839"/>
                <a:gd name="connsiteY9" fmla="*/ 179767 h 179887"/>
                <a:gd name="connsiteX10" fmla="*/ 48750 w 173839"/>
                <a:gd name="connsiteY10" fmla="*/ 166938 h 179887"/>
                <a:gd name="connsiteX11" fmla="*/ 41419 w 173839"/>
                <a:gd name="connsiteY11" fmla="*/ 129551 h 179887"/>
                <a:gd name="connsiteX12" fmla="*/ 30423 w 173839"/>
                <a:gd name="connsiteY12" fmla="*/ 131017 h 179887"/>
                <a:gd name="connsiteX13" fmla="*/ 7697 w 173839"/>
                <a:gd name="connsiteY13" fmla="*/ 55877 h 179887"/>
                <a:gd name="connsiteX14" fmla="*/ 0 w 173839"/>
                <a:gd name="connsiteY14" fmla="*/ 1629 h 179887"/>
                <a:gd name="connsiteX15" fmla="*/ 733 w 173839"/>
                <a:gd name="connsiteY15" fmla="*/ 163 h 179887"/>
                <a:gd name="connsiteX16" fmla="*/ 4032 w 173839"/>
                <a:gd name="connsiteY16" fmla="*/ 163 h 179887"/>
                <a:gd name="connsiteX17" fmla="*/ 26391 w 173839"/>
                <a:gd name="connsiteY17" fmla="*/ 30219 h 179887"/>
                <a:gd name="connsiteX18" fmla="*/ 33722 w 173839"/>
                <a:gd name="connsiteY18" fmla="*/ 45247 h 17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3839" h="179887">
                  <a:moveTo>
                    <a:pt x="33722" y="45247"/>
                  </a:moveTo>
                  <a:cubicBezTo>
                    <a:pt x="45084" y="57343"/>
                    <a:pt x="60112" y="65407"/>
                    <a:pt x="69276" y="80068"/>
                  </a:cubicBezTo>
                  <a:cubicBezTo>
                    <a:pt x="71109" y="83001"/>
                    <a:pt x="73674" y="86299"/>
                    <a:pt x="78439" y="84833"/>
                  </a:cubicBezTo>
                  <a:cubicBezTo>
                    <a:pt x="89069" y="81535"/>
                    <a:pt x="89435" y="88865"/>
                    <a:pt x="90535" y="96196"/>
                  </a:cubicBezTo>
                  <a:cubicBezTo>
                    <a:pt x="92368" y="109392"/>
                    <a:pt x="101165" y="116356"/>
                    <a:pt x="113260" y="117822"/>
                  </a:cubicBezTo>
                  <a:cubicBezTo>
                    <a:pt x="133787" y="120388"/>
                    <a:pt x="149914" y="129918"/>
                    <a:pt x="164942" y="143480"/>
                  </a:cubicBezTo>
                  <a:cubicBezTo>
                    <a:pt x="176305" y="153743"/>
                    <a:pt x="177038" y="162540"/>
                    <a:pt x="165675" y="172803"/>
                  </a:cubicBezTo>
                  <a:cubicBezTo>
                    <a:pt x="149548" y="175002"/>
                    <a:pt x="134886" y="168771"/>
                    <a:pt x="120591" y="163273"/>
                  </a:cubicBezTo>
                  <a:cubicBezTo>
                    <a:pt x="94934" y="153376"/>
                    <a:pt x="88702" y="154109"/>
                    <a:pt x="70009" y="173169"/>
                  </a:cubicBezTo>
                  <a:cubicBezTo>
                    <a:pt x="67077" y="176468"/>
                    <a:pt x="64144" y="179767"/>
                    <a:pt x="59379" y="179767"/>
                  </a:cubicBezTo>
                  <a:cubicBezTo>
                    <a:pt x="49116" y="180867"/>
                    <a:pt x="49483" y="174269"/>
                    <a:pt x="48750" y="166938"/>
                  </a:cubicBezTo>
                  <a:cubicBezTo>
                    <a:pt x="47283" y="154476"/>
                    <a:pt x="46917" y="141280"/>
                    <a:pt x="41419" y="129551"/>
                  </a:cubicBezTo>
                  <a:cubicBezTo>
                    <a:pt x="36287" y="118555"/>
                    <a:pt x="33722" y="128085"/>
                    <a:pt x="30423" y="131017"/>
                  </a:cubicBezTo>
                  <a:cubicBezTo>
                    <a:pt x="29690" y="103893"/>
                    <a:pt x="28957" y="76770"/>
                    <a:pt x="7697" y="55877"/>
                  </a:cubicBezTo>
                  <a:cubicBezTo>
                    <a:pt x="10630" y="36817"/>
                    <a:pt x="733" y="19956"/>
                    <a:pt x="0" y="1629"/>
                  </a:cubicBezTo>
                  <a:cubicBezTo>
                    <a:pt x="0" y="1263"/>
                    <a:pt x="367" y="163"/>
                    <a:pt x="733" y="163"/>
                  </a:cubicBezTo>
                  <a:cubicBezTo>
                    <a:pt x="1833" y="-204"/>
                    <a:pt x="2932" y="163"/>
                    <a:pt x="4032" y="163"/>
                  </a:cubicBezTo>
                  <a:cubicBezTo>
                    <a:pt x="21259" y="3095"/>
                    <a:pt x="20526" y="19223"/>
                    <a:pt x="26391" y="30219"/>
                  </a:cubicBezTo>
                  <a:cubicBezTo>
                    <a:pt x="32255" y="33518"/>
                    <a:pt x="30789" y="40482"/>
                    <a:pt x="33722" y="45247"/>
                  </a:cubicBezTo>
                  <a:close/>
                </a:path>
              </a:pathLst>
            </a:custGeom>
            <a:solidFill>
              <a:srgbClr val="E7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AD8F628-2D26-4032-971D-8BB8D30390EC}"/>
                </a:ext>
              </a:extLst>
            </p:cNvPr>
            <p:cNvSpPr/>
            <p:nvPr/>
          </p:nvSpPr>
          <p:spPr>
            <a:xfrm>
              <a:off x="10141063" y="5780007"/>
              <a:ext cx="7373" cy="41785"/>
            </a:xfrm>
            <a:custGeom>
              <a:avLst/>
              <a:gdLst>
                <a:gd name="connsiteX0" fmla="*/ 649 w 7373"/>
                <a:gd name="connsiteY0" fmla="*/ 0 h 41785"/>
                <a:gd name="connsiteX1" fmla="*/ 4314 w 7373"/>
                <a:gd name="connsiteY1" fmla="*/ 41785 h 41785"/>
                <a:gd name="connsiteX2" fmla="*/ 649 w 7373"/>
                <a:gd name="connsiteY2" fmla="*/ 0 h 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73" h="41785">
                  <a:moveTo>
                    <a:pt x="649" y="0"/>
                  </a:moveTo>
                  <a:cubicBezTo>
                    <a:pt x="9079" y="13195"/>
                    <a:pt x="8713" y="27124"/>
                    <a:pt x="4314" y="41785"/>
                  </a:cubicBezTo>
                  <a:cubicBezTo>
                    <a:pt x="-3017" y="28590"/>
                    <a:pt x="1382" y="13929"/>
                    <a:pt x="649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2E0FEA35-E5C8-4542-8F25-4A2CAFF4AA17}"/>
                </a:ext>
              </a:extLst>
            </p:cNvPr>
            <p:cNvSpPr/>
            <p:nvPr/>
          </p:nvSpPr>
          <p:spPr>
            <a:xfrm>
              <a:off x="11118649" y="4431511"/>
              <a:ext cx="285144" cy="164942"/>
            </a:xfrm>
            <a:custGeom>
              <a:avLst/>
              <a:gdLst>
                <a:gd name="connsiteX0" fmla="*/ 2820 w 285144"/>
                <a:gd name="connsiteY0" fmla="*/ 4032 h 164942"/>
                <a:gd name="connsiteX1" fmla="*/ 33976 w 285144"/>
                <a:gd name="connsiteY1" fmla="*/ 8797 h 164942"/>
                <a:gd name="connsiteX2" fmla="*/ 88224 w 285144"/>
                <a:gd name="connsiteY2" fmla="*/ 36287 h 164942"/>
                <a:gd name="connsiteX3" fmla="*/ 98853 w 285144"/>
                <a:gd name="connsiteY3" fmla="*/ 36287 h 164942"/>
                <a:gd name="connsiteX4" fmla="*/ 95554 w 285144"/>
                <a:gd name="connsiteY4" fmla="*/ 27124 h 164942"/>
                <a:gd name="connsiteX5" fmla="*/ 91522 w 285144"/>
                <a:gd name="connsiteY5" fmla="*/ 20893 h 164942"/>
                <a:gd name="connsiteX6" fmla="*/ 101053 w 285144"/>
                <a:gd name="connsiteY6" fmla="*/ 17227 h 164942"/>
                <a:gd name="connsiteX7" fmla="*/ 120113 w 285144"/>
                <a:gd name="connsiteY7" fmla="*/ 11363 h 164942"/>
                <a:gd name="connsiteX8" fmla="*/ 134408 w 285144"/>
                <a:gd name="connsiteY8" fmla="*/ 0 h 164942"/>
                <a:gd name="connsiteX9" fmla="*/ 190121 w 285144"/>
                <a:gd name="connsiteY9" fmla="*/ 43252 h 164942"/>
                <a:gd name="connsiteX10" fmla="*/ 232273 w 285144"/>
                <a:gd name="connsiteY10" fmla="*/ 99698 h 164942"/>
                <a:gd name="connsiteX11" fmla="*/ 254632 w 285144"/>
                <a:gd name="connsiteY11" fmla="*/ 98232 h 164942"/>
                <a:gd name="connsiteX12" fmla="*/ 252433 w 285144"/>
                <a:gd name="connsiteY12" fmla="*/ 115826 h 164942"/>
                <a:gd name="connsiteX13" fmla="*/ 254632 w 285144"/>
                <a:gd name="connsiteY13" fmla="*/ 141117 h 164942"/>
                <a:gd name="connsiteX14" fmla="*/ 278091 w 285144"/>
                <a:gd name="connsiteY14" fmla="*/ 133054 h 164942"/>
                <a:gd name="connsiteX15" fmla="*/ 281390 w 285144"/>
                <a:gd name="connsiteY15" fmla="*/ 162377 h 164942"/>
                <a:gd name="connsiteX16" fmla="*/ 276625 w 285144"/>
                <a:gd name="connsiteY16" fmla="*/ 164942 h 164942"/>
                <a:gd name="connsiteX17" fmla="*/ 222743 w 285144"/>
                <a:gd name="connsiteY17" fmla="*/ 142217 h 164942"/>
                <a:gd name="connsiteX18" fmla="*/ 219445 w 285144"/>
                <a:gd name="connsiteY18" fmla="*/ 113993 h 164942"/>
                <a:gd name="connsiteX19" fmla="*/ 216146 w 285144"/>
                <a:gd name="connsiteY19" fmla="*/ 102264 h 164942"/>
                <a:gd name="connsiteX20" fmla="*/ 168862 w 285144"/>
                <a:gd name="connsiteY20" fmla="*/ 98599 h 164942"/>
                <a:gd name="connsiteX21" fmla="*/ 157866 w 285144"/>
                <a:gd name="connsiteY21" fmla="*/ 102997 h 164942"/>
                <a:gd name="connsiteX22" fmla="*/ 132575 w 285144"/>
                <a:gd name="connsiteY22" fmla="*/ 107762 h 164942"/>
                <a:gd name="connsiteX23" fmla="*/ 96288 w 285144"/>
                <a:gd name="connsiteY23" fmla="*/ 96033 h 164942"/>
                <a:gd name="connsiteX24" fmla="*/ 95188 w 285144"/>
                <a:gd name="connsiteY24" fmla="*/ 82838 h 164942"/>
                <a:gd name="connsiteX25" fmla="*/ 37275 w 285144"/>
                <a:gd name="connsiteY25" fmla="*/ 70375 h 164942"/>
                <a:gd name="connsiteX26" fmla="*/ 24812 w 285144"/>
                <a:gd name="connsiteY26" fmla="*/ 73308 h 164942"/>
                <a:gd name="connsiteX27" fmla="*/ 9418 w 285144"/>
                <a:gd name="connsiteY27" fmla="*/ 70375 h 164942"/>
                <a:gd name="connsiteX28" fmla="*/ 4653 w 285144"/>
                <a:gd name="connsiteY28" fmla="*/ 57913 h 164942"/>
                <a:gd name="connsiteX29" fmla="*/ 19681 w 285144"/>
                <a:gd name="connsiteY29" fmla="*/ 46917 h 164942"/>
                <a:gd name="connsiteX30" fmla="*/ 38374 w 285144"/>
                <a:gd name="connsiteY30" fmla="*/ 41052 h 164942"/>
                <a:gd name="connsiteX31" fmla="*/ 20781 w 285144"/>
                <a:gd name="connsiteY31" fmla="*/ 41052 h 164942"/>
                <a:gd name="connsiteX32" fmla="*/ 621 w 285144"/>
                <a:gd name="connsiteY32" fmla="*/ 22725 h 164942"/>
                <a:gd name="connsiteX33" fmla="*/ 2820 w 285144"/>
                <a:gd name="connsiteY33" fmla="*/ 4032 h 164942"/>
                <a:gd name="connsiteX34" fmla="*/ 2820 w 285144"/>
                <a:gd name="connsiteY34" fmla="*/ 4032 h 16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144" h="164942">
                  <a:moveTo>
                    <a:pt x="2820" y="4032"/>
                  </a:moveTo>
                  <a:cubicBezTo>
                    <a:pt x="11617" y="13562"/>
                    <a:pt x="23346" y="5132"/>
                    <a:pt x="33976" y="8797"/>
                  </a:cubicBezTo>
                  <a:cubicBezTo>
                    <a:pt x="53769" y="15395"/>
                    <a:pt x="66231" y="34821"/>
                    <a:pt x="88224" y="36287"/>
                  </a:cubicBezTo>
                  <a:cubicBezTo>
                    <a:pt x="91889" y="36654"/>
                    <a:pt x="95554" y="42518"/>
                    <a:pt x="98853" y="36287"/>
                  </a:cubicBezTo>
                  <a:cubicBezTo>
                    <a:pt x="101053" y="32622"/>
                    <a:pt x="99953" y="28957"/>
                    <a:pt x="95554" y="27124"/>
                  </a:cubicBezTo>
                  <a:cubicBezTo>
                    <a:pt x="92989" y="26024"/>
                    <a:pt x="88590" y="24925"/>
                    <a:pt x="91522" y="20893"/>
                  </a:cubicBezTo>
                  <a:cubicBezTo>
                    <a:pt x="93722" y="17960"/>
                    <a:pt x="98853" y="14662"/>
                    <a:pt x="101053" y="17227"/>
                  </a:cubicBezTo>
                  <a:cubicBezTo>
                    <a:pt x="111682" y="28590"/>
                    <a:pt x="116814" y="18693"/>
                    <a:pt x="120113" y="11363"/>
                  </a:cubicBezTo>
                  <a:cubicBezTo>
                    <a:pt x="123045" y="4032"/>
                    <a:pt x="135141" y="10263"/>
                    <a:pt x="134408" y="0"/>
                  </a:cubicBezTo>
                  <a:cubicBezTo>
                    <a:pt x="152735" y="14295"/>
                    <a:pt x="171061" y="29690"/>
                    <a:pt x="190121" y="43252"/>
                  </a:cubicBezTo>
                  <a:cubicBezTo>
                    <a:pt x="210281" y="57547"/>
                    <a:pt x="223110" y="76973"/>
                    <a:pt x="232273" y="99698"/>
                  </a:cubicBezTo>
                  <a:cubicBezTo>
                    <a:pt x="240337" y="119858"/>
                    <a:pt x="246935" y="94933"/>
                    <a:pt x="254632" y="98232"/>
                  </a:cubicBezTo>
                  <a:cubicBezTo>
                    <a:pt x="257198" y="104463"/>
                    <a:pt x="256831" y="111794"/>
                    <a:pt x="252433" y="115826"/>
                  </a:cubicBezTo>
                  <a:cubicBezTo>
                    <a:pt x="241437" y="126089"/>
                    <a:pt x="248035" y="134520"/>
                    <a:pt x="254632" y="141117"/>
                  </a:cubicBezTo>
                  <a:cubicBezTo>
                    <a:pt x="263796" y="150281"/>
                    <a:pt x="272593" y="145516"/>
                    <a:pt x="278091" y="133054"/>
                  </a:cubicBezTo>
                  <a:cubicBezTo>
                    <a:pt x="287254" y="144050"/>
                    <a:pt x="286521" y="153213"/>
                    <a:pt x="281390" y="162377"/>
                  </a:cubicBezTo>
                  <a:cubicBezTo>
                    <a:pt x="279923" y="163476"/>
                    <a:pt x="278457" y="164209"/>
                    <a:pt x="276625" y="164942"/>
                  </a:cubicBezTo>
                  <a:cubicBezTo>
                    <a:pt x="257198" y="160910"/>
                    <a:pt x="238871" y="153580"/>
                    <a:pt x="222743" y="142217"/>
                  </a:cubicBezTo>
                  <a:cubicBezTo>
                    <a:pt x="219078" y="133054"/>
                    <a:pt x="213213" y="124257"/>
                    <a:pt x="219445" y="113993"/>
                  </a:cubicBezTo>
                  <a:cubicBezTo>
                    <a:pt x="222010" y="109595"/>
                    <a:pt x="219078" y="105930"/>
                    <a:pt x="216146" y="102264"/>
                  </a:cubicBezTo>
                  <a:cubicBezTo>
                    <a:pt x="204416" y="87236"/>
                    <a:pt x="182424" y="85404"/>
                    <a:pt x="168862" y="98599"/>
                  </a:cubicBezTo>
                  <a:cubicBezTo>
                    <a:pt x="165563" y="101898"/>
                    <a:pt x="161898" y="105930"/>
                    <a:pt x="157866" y="102997"/>
                  </a:cubicBezTo>
                  <a:cubicBezTo>
                    <a:pt x="147236" y="94933"/>
                    <a:pt x="140639" y="104830"/>
                    <a:pt x="132575" y="107762"/>
                  </a:cubicBezTo>
                  <a:cubicBezTo>
                    <a:pt x="120846" y="102997"/>
                    <a:pt x="105817" y="108129"/>
                    <a:pt x="96288" y="96033"/>
                  </a:cubicBezTo>
                  <a:cubicBezTo>
                    <a:pt x="97021" y="91268"/>
                    <a:pt x="104718" y="84304"/>
                    <a:pt x="95188" y="82838"/>
                  </a:cubicBezTo>
                  <a:cubicBezTo>
                    <a:pt x="75761" y="79905"/>
                    <a:pt x="57801" y="70009"/>
                    <a:pt x="37275" y="70375"/>
                  </a:cubicBezTo>
                  <a:cubicBezTo>
                    <a:pt x="32876" y="70375"/>
                    <a:pt x="28844" y="71842"/>
                    <a:pt x="24812" y="73308"/>
                  </a:cubicBezTo>
                  <a:cubicBezTo>
                    <a:pt x="18948" y="75507"/>
                    <a:pt x="13816" y="75140"/>
                    <a:pt x="9418" y="70375"/>
                  </a:cubicBezTo>
                  <a:cubicBezTo>
                    <a:pt x="6486" y="66710"/>
                    <a:pt x="4653" y="62678"/>
                    <a:pt x="4653" y="57913"/>
                  </a:cubicBezTo>
                  <a:cubicBezTo>
                    <a:pt x="6119" y="49483"/>
                    <a:pt x="12350" y="47650"/>
                    <a:pt x="19681" y="46917"/>
                  </a:cubicBezTo>
                  <a:cubicBezTo>
                    <a:pt x="25912" y="46550"/>
                    <a:pt x="31777" y="45451"/>
                    <a:pt x="38374" y="41052"/>
                  </a:cubicBezTo>
                  <a:cubicBezTo>
                    <a:pt x="31410" y="35921"/>
                    <a:pt x="26279" y="39953"/>
                    <a:pt x="20781" y="41052"/>
                  </a:cubicBezTo>
                  <a:cubicBezTo>
                    <a:pt x="3187" y="44718"/>
                    <a:pt x="-1945" y="40319"/>
                    <a:pt x="621" y="22725"/>
                  </a:cubicBezTo>
                  <a:cubicBezTo>
                    <a:pt x="1354" y="16128"/>
                    <a:pt x="-1945" y="9530"/>
                    <a:pt x="2820" y="4032"/>
                  </a:cubicBezTo>
                  <a:lnTo>
                    <a:pt x="2820" y="4032"/>
                  </a:ln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B5DA8FB7-19B9-4311-B1E8-23380D0A69B8}"/>
                </a:ext>
              </a:extLst>
            </p:cNvPr>
            <p:cNvSpPr/>
            <p:nvPr/>
          </p:nvSpPr>
          <p:spPr>
            <a:xfrm>
              <a:off x="11430719" y="4466234"/>
              <a:ext cx="196458" cy="196592"/>
            </a:xfrm>
            <a:custGeom>
              <a:avLst/>
              <a:gdLst>
                <a:gd name="connsiteX0" fmla="*/ 2308 w 196458"/>
                <a:gd name="connsiteY0" fmla="*/ 10728 h 196592"/>
                <a:gd name="connsiteX1" fmla="*/ 20635 w 196458"/>
                <a:gd name="connsiteY1" fmla="*/ 3397 h 196592"/>
                <a:gd name="connsiteX2" fmla="*/ 47026 w 196458"/>
                <a:gd name="connsiteY2" fmla="*/ 27955 h 196592"/>
                <a:gd name="connsiteX3" fmla="*/ 71584 w 196458"/>
                <a:gd name="connsiteY3" fmla="*/ 37852 h 196592"/>
                <a:gd name="connsiteX4" fmla="*/ 88812 w 196458"/>
                <a:gd name="connsiteY4" fmla="*/ 50681 h 196592"/>
                <a:gd name="connsiteX5" fmla="*/ 113003 w 196458"/>
                <a:gd name="connsiteY5" fmla="*/ 70840 h 196592"/>
                <a:gd name="connsiteX6" fmla="*/ 113370 w 196458"/>
                <a:gd name="connsiteY6" fmla="*/ 68274 h 196592"/>
                <a:gd name="connsiteX7" fmla="*/ 123266 w 196458"/>
                <a:gd name="connsiteY7" fmla="*/ 51047 h 196592"/>
                <a:gd name="connsiteX8" fmla="*/ 178613 w 196458"/>
                <a:gd name="connsiteY8" fmla="*/ 73039 h 196592"/>
                <a:gd name="connsiteX9" fmla="*/ 169450 w 196458"/>
                <a:gd name="connsiteY9" fmla="*/ 82203 h 196592"/>
                <a:gd name="connsiteX10" fmla="*/ 156621 w 196458"/>
                <a:gd name="connsiteY10" fmla="*/ 92832 h 196592"/>
                <a:gd name="connsiteX11" fmla="*/ 168717 w 196458"/>
                <a:gd name="connsiteY11" fmla="*/ 102729 h 196592"/>
                <a:gd name="connsiteX12" fmla="*/ 182645 w 196458"/>
                <a:gd name="connsiteY12" fmla="*/ 107494 h 196592"/>
                <a:gd name="connsiteX13" fmla="*/ 174948 w 196458"/>
                <a:gd name="connsiteY13" fmla="*/ 119590 h 196592"/>
                <a:gd name="connsiteX14" fmla="*/ 167617 w 196458"/>
                <a:gd name="connsiteY14" fmla="*/ 128753 h 196592"/>
                <a:gd name="connsiteX15" fmla="*/ 177880 w 196458"/>
                <a:gd name="connsiteY15" fmla="*/ 134984 h 196592"/>
                <a:gd name="connsiteX16" fmla="*/ 192175 w 196458"/>
                <a:gd name="connsiteY16" fmla="*/ 138283 h 196592"/>
                <a:gd name="connsiteX17" fmla="*/ 195474 w 196458"/>
                <a:gd name="connsiteY17" fmla="*/ 147813 h 196592"/>
                <a:gd name="connsiteX18" fmla="*/ 173115 w 196458"/>
                <a:gd name="connsiteY18" fmla="*/ 173471 h 196592"/>
                <a:gd name="connsiteX19" fmla="*/ 111903 w 196458"/>
                <a:gd name="connsiteY19" fmla="*/ 196563 h 196592"/>
                <a:gd name="connsiteX20" fmla="*/ 87345 w 196458"/>
                <a:gd name="connsiteY20" fmla="*/ 182268 h 196592"/>
                <a:gd name="connsiteX21" fmla="*/ 105672 w 196458"/>
                <a:gd name="connsiteY21" fmla="*/ 168339 h 196592"/>
                <a:gd name="connsiteX22" fmla="*/ 123999 w 196458"/>
                <a:gd name="connsiteY22" fmla="*/ 172005 h 196592"/>
                <a:gd name="connsiteX23" fmla="*/ 134262 w 196458"/>
                <a:gd name="connsiteY23" fmla="*/ 165407 h 196592"/>
                <a:gd name="connsiteX24" fmla="*/ 129497 w 196458"/>
                <a:gd name="connsiteY24" fmla="*/ 158809 h 196592"/>
                <a:gd name="connsiteX25" fmla="*/ 130597 w 196458"/>
                <a:gd name="connsiteY25" fmla="*/ 145614 h 196592"/>
                <a:gd name="connsiteX26" fmla="*/ 133163 w 196458"/>
                <a:gd name="connsiteY26" fmla="*/ 135718 h 196592"/>
                <a:gd name="connsiteX27" fmla="*/ 130963 w 196458"/>
                <a:gd name="connsiteY27" fmla="*/ 143048 h 196592"/>
                <a:gd name="connsiteX28" fmla="*/ 117402 w 196458"/>
                <a:gd name="connsiteY28" fmla="*/ 148180 h 196592"/>
                <a:gd name="connsiteX29" fmla="*/ 76716 w 196458"/>
                <a:gd name="connsiteY29" fmla="*/ 145614 h 196592"/>
                <a:gd name="connsiteX30" fmla="*/ 76716 w 196458"/>
                <a:gd name="connsiteY30" fmla="*/ 126554 h 196592"/>
                <a:gd name="connsiteX31" fmla="*/ 75250 w 196458"/>
                <a:gd name="connsiteY31" fmla="*/ 121789 h 196592"/>
                <a:gd name="connsiteX32" fmla="*/ 78548 w 196458"/>
                <a:gd name="connsiteY32" fmla="*/ 88434 h 196592"/>
                <a:gd name="connsiteX33" fmla="*/ 74150 w 196458"/>
                <a:gd name="connsiteY33" fmla="*/ 72306 h 196592"/>
                <a:gd name="connsiteX34" fmla="*/ 61321 w 196458"/>
                <a:gd name="connsiteY34" fmla="*/ 58011 h 196592"/>
                <a:gd name="connsiteX35" fmla="*/ 52524 w 196458"/>
                <a:gd name="connsiteY35" fmla="*/ 56912 h 196592"/>
                <a:gd name="connsiteX36" fmla="*/ 33831 w 196458"/>
                <a:gd name="connsiteY36" fmla="*/ 59111 h 196592"/>
                <a:gd name="connsiteX37" fmla="*/ 23201 w 196458"/>
                <a:gd name="connsiteY37" fmla="*/ 41151 h 196592"/>
                <a:gd name="connsiteX38" fmla="*/ 14771 w 196458"/>
                <a:gd name="connsiteY38" fmla="*/ 32354 h 196592"/>
                <a:gd name="connsiteX39" fmla="*/ 2308 w 196458"/>
                <a:gd name="connsiteY39" fmla="*/ 10728 h 19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6458" h="196592">
                  <a:moveTo>
                    <a:pt x="2308" y="10728"/>
                  </a:moveTo>
                  <a:cubicBezTo>
                    <a:pt x="5974" y="1564"/>
                    <a:pt x="10739" y="-3934"/>
                    <a:pt x="20635" y="3397"/>
                  </a:cubicBezTo>
                  <a:cubicBezTo>
                    <a:pt x="30165" y="10361"/>
                    <a:pt x="45560" y="9628"/>
                    <a:pt x="47026" y="27955"/>
                  </a:cubicBezTo>
                  <a:cubicBezTo>
                    <a:pt x="47759" y="34919"/>
                    <a:pt x="62054" y="37119"/>
                    <a:pt x="71584" y="37852"/>
                  </a:cubicBezTo>
                  <a:cubicBezTo>
                    <a:pt x="80015" y="38585"/>
                    <a:pt x="87712" y="39684"/>
                    <a:pt x="88812" y="50681"/>
                  </a:cubicBezTo>
                  <a:cubicBezTo>
                    <a:pt x="89911" y="64976"/>
                    <a:pt x="108238" y="59844"/>
                    <a:pt x="113003" y="70840"/>
                  </a:cubicBezTo>
                  <a:cubicBezTo>
                    <a:pt x="113736" y="70107"/>
                    <a:pt x="113370" y="69007"/>
                    <a:pt x="113370" y="68274"/>
                  </a:cubicBezTo>
                  <a:cubicBezTo>
                    <a:pt x="113736" y="60944"/>
                    <a:pt x="117768" y="55446"/>
                    <a:pt x="123266" y="51047"/>
                  </a:cubicBezTo>
                  <a:cubicBezTo>
                    <a:pt x="142693" y="56179"/>
                    <a:pt x="159187" y="68274"/>
                    <a:pt x="178613" y="73039"/>
                  </a:cubicBezTo>
                  <a:cubicBezTo>
                    <a:pt x="182279" y="82569"/>
                    <a:pt x="173849" y="81470"/>
                    <a:pt x="169450" y="82203"/>
                  </a:cubicBezTo>
                  <a:cubicBezTo>
                    <a:pt x="162486" y="83302"/>
                    <a:pt x="156621" y="85502"/>
                    <a:pt x="156621" y="92832"/>
                  </a:cubicBezTo>
                  <a:cubicBezTo>
                    <a:pt x="156621" y="99430"/>
                    <a:pt x="163585" y="100530"/>
                    <a:pt x="168717" y="102729"/>
                  </a:cubicBezTo>
                  <a:cubicBezTo>
                    <a:pt x="173482" y="104562"/>
                    <a:pt x="178613" y="104195"/>
                    <a:pt x="182645" y="107494"/>
                  </a:cubicBezTo>
                  <a:cubicBezTo>
                    <a:pt x="185578" y="115191"/>
                    <a:pt x="178980" y="116657"/>
                    <a:pt x="174948" y="119590"/>
                  </a:cubicBezTo>
                  <a:cubicBezTo>
                    <a:pt x="171649" y="122156"/>
                    <a:pt x="166518" y="123255"/>
                    <a:pt x="167617" y="128753"/>
                  </a:cubicBezTo>
                  <a:cubicBezTo>
                    <a:pt x="168717" y="134251"/>
                    <a:pt x="173849" y="133518"/>
                    <a:pt x="177880" y="134984"/>
                  </a:cubicBezTo>
                  <a:cubicBezTo>
                    <a:pt x="182645" y="136451"/>
                    <a:pt x="187777" y="135718"/>
                    <a:pt x="192175" y="138283"/>
                  </a:cubicBezTo>
                  <a:cubicBezTo>
                    <a:pt x="195108" y="140849"/>
                    <a:pt x="198040" y="146347"/>
                    <a:pt x="195474" y="147813"/>
                  </a:cubicBezTo>
                  <a:cubicBezTo>
                    <a:pt x="183745" y="153678"/>
                    <a:pt x="182279" y="169439"/>
                    <a:pt x="173115" y="173471"/>
                  </a:cubicBezTo>
                  <a:cubicBezTo>
                    <a:pt x="153322" y="182268"/>
                    <a:pt x="135362" y="195830"/>
                    <a:pt x="111903" y="196563"/>
                  </a:cubicBezTo>
                  <a:cubicBezTo>
                    <a:pt x="99441" y="196929"/>
                    <a:pt x="91377" y="193997"/>
                    <a:pt x="87345" y="182268"/>
                  </a:cubicBezTo>
                  <a:cubicBezTo>
                    <a:pt x="87712" y="170172"/>
                    <a:pt x="96509" y="168706"/>
                    <a:pt x="105672" y="168339"/>
                  </a:cubicBezTo>
                  <a:cubicBezTo>
                    <a:pt x="111903" y="168339"/>
                    <a:pt x="117768" y="170905"/>
                    <a:pt x="123999" y="172005"/>
                  </a:cubicBezTo>
                  <a:cubicBezTo>
                    <a:pt x="129497" y="173104"/>
                    <a:pt x="131697" y="168706"/>
                    <a:pt x="134262" y="165407"/>
                  </a:cubicBezTo>
                  <a:cubicBezTo>
                    <a:pt x="138294" y="159543"/>
                    <a:pt x="130963" y="161009"/>
                    <a:pt x="129497" y="158809"/>
                  </a:cubicBezTo>
                  <a:cubicBezTo>
                    <a:pt x="125465" y="153678"/>
                    <a:pt x="122900" y="149646"/>
                    <a:pt x="130597" y="145614"/>
                  </a:cubicBezTo>
                  <a:cubicBezTo>
                    <a:pt x="134629" y="143415"/>
                    <a:pt x="138661" y="139016"/>
                    <a:pt x="133163" y="135718"/>
                  </a:cubicBezTo>
                  <a:cubicBezTo>
                    <a:pt x="130230" y="133885"/>
                    <a:pt x="133529" y="140482"/>
                    <a:pt x="130963" y="143048"/>
                  </a:cubicBezTo>
                  <a:cubicBezTo>
                    <a:pt x="126931" y="146714"/>
                    <a:pt x="122167" y="147447"/>
                    <a:pt x="117402" y="148180"/>
                  </a:cubicBezTo>
                  <a:cubicBezTo>
                    <a:pt x="103840" y="149279"/>
                    <a:pt x="89911" y="149279"/>
                    <a:pt x="76716" y="145614"/>
                  </a:cubicBezTo>
                  <a:cubicBezTo>
                    <a:pt x="70118" y="139383"/>
                    <a:pt x="82580" y="132785"/>
                    <a:pt x="76716" y="126554"/>
                  </a:cubicBezTo>
                  <a:cubicBezTo>
                    <a:pt x="75983" y="125088"/>
                    <a:pt x="75616" y="123255"/>
                    <a:pt x="75250" y="121789"/>
                  </a:cubicBezTo>
                  <a:cubicBezTo>
                    <a:pt x="66086" y="109693"/>
                    <a:pt x="70851" y="99064"/>
                    <a:pt x="78548" y="88434"/>
                  </a:cubicBezTo>
                  <a:cubicBezTo>
                    <a:pt x="83680" y="81470"/>
                    <a:pt x="88078" y="74139"/>
                    <a:pt x="74150" y="72306"/>
                  </a:cubicBezTo>
                  <a:cubicBezTo>
                    <a:pt x="66086" y="71207"/>
                    <a:pt x="65720" y="62410"/>
                    <a:pt x="61321" y="58011"/>
                  </a:cubicBezTo>
                  <a:cubicBezTo>
                    <a:pt x="58389" y="56912"/>
                    <a:pt x="54723" y="55079"/>
                    <a:pt x="52524" y="56912"/>
                  </a:cubicBezTo>
                  <a:cubicBezTo>
                    <a:pt x="46660" y="61677"/>
                    <a:pt x="41895" y="69374"/>
                    <a:pt x="33831" y="59111"/>
                  </a:cubicBezTo>
                  <a:cubicBezTo>
                    <a:pt x="29432" y="53613"/>
                    <a:pt x="21735" y="50314"/>
                    <a:pt x="23201" y="41151"/>
                  </a:cubicBezTo>
                  <a:cubicBezTo>
                    <a:pt x="24301" y="35286"/>
                    <a:pt x="21735" y="32720"/>
                    <a:pt x="14771" y="32354"/>
                  </a:cubicBezTo>
                  <a:cubicBezTo>
                    <a:pt x="-2090" y="30887"/>
                    <a:pt x="-1724" y="21357"/>
                    <a:pt x="2308" y="10728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9C7383-F1D2-4824-B8E4-FD82FFD62098}"/>
                </a:ext>
              </a:extLst>
            </p:cNvPr>
            <p:cNvSpPr/>
            <p:nvPr/>
          </p:nvSpPr>
          <p:spPr>
            <a:xfrm>
              <a:off x="11357913" y="4476962"/>
              <a:ext cx="141703" cy="127918"/>
            </a:xfrm>
            <a:custGeom>
              <a:avLst/>
              <a:gdLst>
                <a:gd name="connsiteX0" fmla="*/ 75114 w 141703"/>
                <a:gd name="connsiteY0" fmla="*/ 0 h 127918"/>
                <a:gd name="connsiteX1" fmla="*/ 91608 w 141703"/>
                <a:gd name="connsiteY1" fmla="*/ 13195 h 127918"/>
                <a:gd name="connsiteX2" fmla="*/ 99672 w 141703"/>
                <a:gd name="connsiteY2" fmla="*/ 20160 h 127918"/>
                <a:gd name="connsiteX3" fmla="*/ 113600 w 141703"/>
                <a:gd name="connsiteY3" fmla="*/ 51315 h 127918"/>
                <a:gd name="connsiteX4" fmla="*/ 135593 w 141703"/>
                <a:gd name="connsiteY4" fmla="*/ 41052 h 127918"/>
                <a:gd name="connsiteX5" fmla="*/ 139258 w 141703"/>
                <a:gd name="connsiteY5" fmla="*/ 59379 h 127918"/>
                <a:gd name="connsiteX6" fmla="*/ 137059 w 141703"/>
                <a:gd name="connsiteY6" fmla="*/ 74407 h 127918"/>
                <a:gd name="connsiteX7" fmla="*/ 115800 w 141703"/>
                <a:gd name="connsiteY7" fmla="*/ 81372 h 127918"/>
                <a:gd name="connsiteX8" fmla="*/ 92341 w 141703"/>
                <a:gd name="connsiteY8" fmla="*/ 86137 h 127918"/>
                <a:gd name="connsiteX9" fmla="*/ 102971 w 141703"/>
                <a:gd name="connsiteY9" fmla="*/ 93834 h 127918"/>
                <a:gd name="connsiteX10" fmla="*/ 90875 w 141703"/>
                <a:gd name="connsiteY10" fmla="*/ 119858 h 127918"/>
                <a:gd name="connsiteX11" fmla="*/ 43592 w 141703"/>
                <a:gd name="connsiteY11" fmla="*/ 118025 h 127918"/>
                <a:gd name="connsiteX12" fmla="*/ 42125 w 141703"/>
                <a:gd name="connsiteY12" fmla="*/ 115826 h 127918"/>
                <a:gd name="connsiteX13" fmla="*/ 42125 w 141703"/>
                <a:gd name="connsiteY13" fmla="*/ 93101 h 127918"/>
                <a:gd name="connsiteX14" fmla="*/ 26731 w 141703"/>
                <a:gd name="connsiteY14" fmla="*/ 104830 h 127918"/>
                <a:gd name="connsiteX15" fmla="*/ 5838 w 141703"/>
                <a:gd name="connsiteY15" fmla="*/ 89435 h 127918"/>
                <a:gd name="connsiteX16" fmla="*/ 4372 w 141703"/>
                <a:gd name="connsiteY16" fmla="*/ 75140 h 127918"/>
                <a:gd name="connsiteX17" fmla="*/ 15735 w 141703"/>
                <a:gd name="connsiteY17" fmla="*/ 52415 h 127918"/>
                <a:gd name="connsiteX18" fmla="*/ 50189 w 141703"/>
                <a:gd name="connsiteY18" fmla="*/ 36287 h 127918"/>
                <a:gd name="connsiteX19" fmla="*/ 75114 w 141703"/>
                <a:gd name="connsiteY19" fmla="*/ 0 h 12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03" h="127918">
                  <a:moveTo>
                    <a:pt x="75114" y="0"/>
                  </a:moveTo>
                  <a:cubicBezTo>
                    <a:pt x="78779" y="6598"/>
                    <a:pt x="71082" y="26391"/>
                    <a:pt x="91608" y="13195"/>
                  </a:cubicBezTo>
                  <a:cubicBezTo>
                    <a:pt x="97106" y="9897"/>
                    <a:pt x="100405" y="17960"/>
                    <a:pt x="99672" y="20160"/>
                  </a:cubicBezTo>
                  <a:cubicBezTo>
                    <a:pt x="94540" y="34455"/>
                    <a:pt x="105537" y="41052"/>
                    <a:pt x="113600" y="51315"/>
                  </a:cubicBezTo>
                  <a:cubicBezTo>
                    <a:pt x="113600" y="28223"/>
                    <a:pt x="127162" y="42518"/>
                    <a:pt x="135593" y="41052"/>
                  </a:cubicBezTo>
                  <a:cubicBezTo>
                    <a:pt x="134860" y="47283"/>
                    <a:pt x="130828" y="53515"/>
                    <a:pt x="139258" y="59379"/>
                  </a:cubicBezTo>
                  <a:cubicBezTo>
                    <a:pt x="144390" y="62678"/>
                    <a:pt x="140358" y="69642"/>
                    <a:pt x="137059" y="74407"/>
                  </a:cubicBezTo>
                  <a:cubicBezTo>
                    <a:pt x="131927" y="82105"/>
                    <a:pt x="124230" y="83937"/>
                    <a:pt x="115800" y="81372"/>
                  </a:cubicBezTo>
                  <a:cubicBezTo>
                    <a:pt x="107369" y="78806"/>
                    <a:pt x="98939" y="75140"/>
                    <a:pt x="92341" y="86137"/>
                  </a:cubicBezTo>
                  <a:cubicBezTo>
                    <a:pt x="96740" y="87236"/>
                    <a:pt x="104804" y="87603"/>
                    <a:pt x="102971" y="93834"/>
                  </a:cubicBezTo>
                  <a:cubicBezTo>
                    <a:pt x="100039" y="102997"/>
                    <a:pt x="99672" y="113627"/>
                    <a:pt x="90875" y="119858"/>
                  </a:cubicBezTo>
                  <a:cubicBezTo>
                    <a:pt x="74747" y="131587"/>
                    <a:pt x="58986" y="130121"/>
                    <a:pt x="43592" y="118025"/>
                  </a:cubicBezTo>
                  <a:cubicBezTo>
                    <a:pt x="43225" y="117292"/>
                    <a:pt x="42492" y="116559"/>
                    <a:pt x="42125" y="115826"/>
                  </a:cubicBezTo>
                  <a:cubicBezTo>
                    <a:pt x="42125" y="108495"/>
                    <a:pt x="42125" y="100798"/>
                    <a:pt x="42125" y="93101"/>
                  </a:cubicBezTo>
                  <a:cubicBezTo>
                    <a:pt x="35161" y="95667"/>
                    <a:pt x="37727" y="111061"/>
                    <a:pt x="26731" y="104830"/>
                  </a:cubicBezTo>
                  <a:cubicBezTo>
                    <a:pt x="19400" y="100798"/>
                    <a:pt x="5472" y="106296"/>
                    <a:pt x="5838" y="89435"/>
                  </a:cubicBezTo>
                  <a:cubicBezTo>
                    <a:pt x="5838" y="85770"/>
                    <a:pt x="-6258" y="81738"/>
                    <a:pt x="4372" y="75140"/>
                  </a:cubicBezTo>
                  <a:cubicBezTo>
                    <a:pt x="12802" y="70009"/>
                    <a:pt x="11336" y="59746"/>
                    <a:pt x="15735" y="52415"/>
                  </a:cubicBezTo>
                  <a:cubicBezTo>
                    <a:pt x="30396" y="53881"/>
                    <a:pt x="39193" y="44718"/>
                    <a:pt x="50189" y="36287"/>
                  </a:cubicBezTo>
                  <a:cubicBezTo>
                    <a:pt x="62285" y="26024"/>
                    <a:pt x="62652" y="9163"/>
                    <a:pt x="75114" y="0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3C00557-09C9-4893-8A94-6936D58B03A1}"/>
                </a:ext>
              </a:extLst>
            </p:cNvPr>
            <p:cNvSpPr/>
            <p:nvPr/>
          </p:nvSpPr>
          <p:spPr>
            <a:xfrm>
              <a:off x="11437059" y="4406939"/>
              <a:ext cx="125808" cy="133299"/>
            </a:xfrm>
            <a:custGeom>
              <a:avLst/>
              <a:gdLst>
                <a:gd name="connsiteX0" fmla="*/ 116559 w 125808"/>
                <a:gd name="connsiteY0" fmla="*/ 110709 h 133299"/>
                <a:gd name="connsiteX1" fmla="*/ 108495 w 125808"/>
                <a:gd name="connsiteY1" fmla="*/ 130869 h 133299"/>
                <a:gd name="connsiteX2" fmla="*/ 104830 w 125808"/>
                <a:gd name="connsiteY2" fmla="*/ 131602 h 133299"/>
                <a:gd name="connsiteX3" fmla="*/ 77340 w 125808"/>
                <a:gd name="connsiteY3" fmla="*/ 105944 h 133299"/>
                <a:gd name="connsiteX4" fmla="*/ 71108 w 125808"/>
                <a:gd name="connsiteY4" fmla="*/ 103012 h 133299"/>
                <a:gd name="connsiteX5" fmla="*/ 35188 w 125808"/>
                <a:gd name="connsiteY5" fmla="*/ 89816 h 133299"/>
                <a:gd name="connsiteX6" fmla="*/ 32988 w 125808"/>
                <a:gd name="connsiteY6" fmla="*/ 85785 h 133299"/>
                <a:gd name="connsiteX7" fmla="*/ 28223 w 125808"/>
                <a:gd name="connsiteY7" fmla="*/ 76621 h 133299"/>
                <a:gd name="connsiteX8" fmla="*/ 14661 w 125808"/>
                <a:gd name="connsiteY8" fmla="*/ 62693 h 133299"/>
                <a:gd name="connsiteX9" fmla="*/ 10630 w 125808"/>
                <a:gd name="connsiteY9" fmla="*/ 47665 h 133299"/>
                <a:gd name="connsiteX10" fmla="*/ 0 w 125808"/>
                <a:gd name="connsiteY10" fmla="*/ 32270 h 133299"/>
                <a:gd name="connsiteX11" fmla="*/ 39953 w 125808"/>
                <a:gd name="connsiteY11" fmla="*/ 12843 h 133299"/>
                <a:gd name="connsiteX12" fmla="*/ 61579 w 125808"/>
                <a:gd name="connsiteY12" fmla="*/ 42533 h 133299"/>
                <a:gd name="connsiteX13" fmla="*/ 55347 w 125808"/>
                <a:gd name="connsiteY13" fmla="*/ 26405 h 133299"/>
                <a:gd name="connsiteX14" fmla="*/ 41419 w 125808"/>
                <a:gd name="connsiteY14" fmla="*/ 13576 h 133299"/>
                <a:gd name="connsiteX15" fmla="*/ 51682 w 125808"/>
                <a:gd name="connsiteY15" fmla="*/ 8445 h 133299"/>
                <a:gd name="connsiteX16" fmla="*/ 73308 w 125808"/>
                <a:gd name="connsiteY16" fmla="*/ 15 h 133299"/>
                <a:gd name="connsiteX17" fmla="*/ 100798 w 125808"/>
                <a:gd name="connsiteY17" fmla="*/ 17975 h 133299"/>
                <a:gd name="connsiteX18" fmla="*/ 124257 w 125808"/>
                <a:gd name="connsiteY18" fmla="*/ 84318 h 133299"/>
                <a:gd name="connsiteX19" fmla="*/ 116559 w 125808"/>
                <a:gd name="connsiteY19" fmla="*/ 110709 h 13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808" h="133299">
                  <a:moveTo>
                    <a:pt x="116559" y="110709"/>
                  </a:moveTo>
                  <a:cubicBezTo>
                    <a:pt x="118392" y="119140"/>
                    <a:pt x="108862" y="123171"/>
                    <a:pt x="108495" y="130869"/>
                  </a:cubicBezTo>
                  <a:cubicBezTo>
                    <a:pt x="108129" y="134534"/>
                    <a:pt x="107396" y="133435"/>
                    <a:pt x="104830" y="131602"/>
                  </a:cubicBezTo>
                  <a:cubicBezTo>
                    <a:pt x="94200" y="124271"/>
                    <a:pt x="75507" y="126470"/>
                    <a:pt x="77340" y="105944"/>
                  </a:cubicBezTo>
                  <a:cubicBezTo>
                    <a:pt x="77706" y="100080"/>
                    <a:pt x="73674" y="103745"/>
                    <a:pt x="71108" y="103012"/>
                  </a:cubicBezTo>
                  <a:cubicBezTo>
                    <a:pt x="58646" y="100446"/>
                    <a:pt x="45084" y="100813"/>
                    <a:pt x="35188" y="89816"/>
                  </a:cubicBezTo>
                  <a:cubicBezTo>
                    <a:pt x="33721" y="88350"/>
                    <a:pt x="30423" y="88350"/>
                    <a:pt x="32988" y="85785"/>
                  </a:cubicBezTo>
                  <a:cubicBezTo>
                    <a:pt x="40686" y="77354"/>
                    <a:pt x="38120" y="76621"/>
                    <a:pt x="28223" y="76621"/>
                  </a:cubicBezTo>
                  <a:cubicBezTo>
                    <a:pt x="20893" y="76621"/>
                    <a:pt x="19427" y="67091"/>
                    <a:pt x="14661" y="62693"/>
                  </a:cubicBezTo>
                  <a:cubicBezTo>
                    <a:pt x="16128" y="56828"/>
                    <a:pt x="23458" y="49864"/>
                    <a:pt x="10630" y="47665"/>
                  </a:cubicBezTo>
                  <a:cubicBezTo>
                    <a:pt x="2566" y="46198"/>
                    <a:pt x="1100" y="39234"/>
                    <a:pt x="0" y="32270"/>
                  </a:cubicBezTo>
                  <a:cubicBezTo>
                    <a:pt x="13928" y="27138"/>
                    <a:pt x="28590" y="23106"/>
                    <a:pt x="39953" y="12843"/>
                  </a:cubicBezTo>
                  <a:cubicBezTo>
                    <a:pt x="45451" y="23106"/>
                    <a:pt x="52048" y="32270"/>
                    <a:pt x="61579" y="42533"/>
                  </a:cubicBezTo>
                  <a:cubicBezTo>
                    <a:pt x="64877" y="33736"/>
                    <a:pt x="63411" y="28238"/>
                    <a:pt x="55347" y="26405"/>
                  </a:cubicBezTo>
                  <a:cubicBezTo>
                    <a:pt x="47650" y="24939"/>
                    <a:pt x="43618" y="20541"/>
                    <a:pt x="41419" y="13576"/>
                  </a:cubicBezTo>
                  <a:cubicBezTo>
                    <a:pt x="41419" y="5146"/>
                    <a:pt x="48016" y="6979"/>
                    <a:pt x="51682" y="8445"/>
                  </a:cubicBezTo>
                  <a:cubicBezTo>
                    <a:pt x="62311" y="13210"/>
                    <a:pt x="67443" y="6612"/>
                    <a:pt x="73308" y="15"/>
                  </a:cubicBezTo>
                  <a:cubicBezTo>
                    <a:pt x="86503" y="-352"/>
                    <a:pt x="95300" y="6246"/>
                    <a:pt x="100798" y="17975"/>
                  </a:cubicBezTo>
                  <a:cubicBezTo>
                    <a:pt x="113994" y="38135"/>
                    <a:pt x="116193" y="62326"/>
                    <a:pt x="124257" y="84318"/>
                  </a:cubicBezTo>
                  <a:cubicBezTo>
                    <a:pt x="127922" y="94948"/>
                    <a:pt x="124990" y="103745"/>
                    <a:pt x="116559" y="110709"/>
                  </a:cubicBezTo>
                  <a:close/>
                </a:path>
              </a:pathLst>
            </a:custGeom>
            <a:solidFill>
              <a:srgbClr val="A582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1758C1E2-E100-4713-A58F-19AD780A953E}"/>
                </a:ext>
              </a:extLst>
            </p:cNvPr>
            <p:cNvSpPr/>
            <p:nvPr/>
          </p:nvSpPr>
          <p:spPr>
            <a:xfrm>
              <a:off x="11249356" y="4330869"/>
              <a:ext cx="74809" cy="82214"/>
            </a:xfrm>
            <a:custGeom>
              <a:avLst/>
              <a:gdLst>
                <a:gd name="connsiteX0" fmla="*/ 3334 w 74809"/>
                <a:gd name="connsiteY0" fmla="*/ 48227 h 82214"/>
                <a:gd name="connsiteX1" fmla="*/ 4801 w 74809"/>
                <a:gd name="connsiteY1" fmla="*/ 19271 h 82214"/>
                <a:gd name="connsiteX2" fmla="*/ 1135 w 74809"/>
                <a:gd name="connsiteY2" fmla="*/ 8275 h 82214"/>
                <a:gd name="connsiteX3" fmla="*/ 11765 w 74809"/>
                <a:gd name="connsiteY3" fmla="*/ 9008 h 82214"/>
                <a:gd name="connsiteX4" fmla="*/ 24960 w 74809"/>
                <a:gd name="connsiteY4" fmla="*/ 4976 h 82214"/>
                <a:gd name="connsiteX5" fmla="*/ 36323 w 74809"/>
                <a:gd name="connsiteY5" fmla="*/ 7175 h 82214"/>
                <a:gd name="connsiteX6" fmla="*/ 42187 w 74809"/>
                <a:gd name="connsiteY6" fmla="*/ 8275 h 82214"/>
                <a:gd name="connsiteX7" fmla="*/ 53184 w 74809"/>
                <a:gd name="connsiteY7" fmla="*/ 4243 h 82214"/>
                <a:gd name="connsiteX8" fmla="*/ 55749 w 74809"/>
                <a:gd name="connsiteY8" fmla="*/ 25869 h 82214"/>
                <a:gd name="connsiteX9" fmla="*/ 57216 w 74809"/>
                <a:gd name="connsiteY9" fmla="*/ 41996 h 82214"/>
                <a:gd name="connsiteX10" fmla="*/ 74076 w 74809"/>
                <a:gd name="connsiteY10" fmla="*/ 78284 h 82214"/>
                <a:gd name="connsiteX11" fmla="*/ 74809 w 74809"/>
                <a:gd name="connsiteY11" fmla="*/ 81949 h 82214"/>
                <a:gd name="connsiteX12" fmla="*/ 39988 w 74809"/>
                <a:gd name="connsiteY12" fmla="*/ 71686 h 82214"/>
                <a:gd name="connsiteX13" fmla="*/ 4801 w 74809"/>
                <a:gd name="connsiteY13" fmla="*/ 55925 h 82214"/>
                <a:gd name="connsiteX14" fmla="*/ 3334 w 74809"/>
                <a:gd name="connsiteY14" fmla="*/ 48227 h 8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809" h="82214">
                  <a:moveTo>
                    <a:pt x="3334" y="48227"/>
                  </a:moveTo>
                  <a:cubicBezTo>
                    <a:pt x="22394" y="39797"/>
                    <a:pt x="13598" y="28801"/>
                    <a:pt x="4801" y="19271"/>
                  </a:cubicBezTo>
                  <a:cubicBezTo>
                    <a:pt x="1502" y="15605"/>
                    <a:pt x="-1797" y="13040"/>
                    <a:pt x="1135" y="8275"/>
                  </a:cubicBezTo>
                  <a:cubicBezTo>
                    <a:pt x="4801" y="2410"/>
                    <a:pt x="8099" y="6809"/>
                    <a:pt x="11765" y="9008"/>
                  </a:cubicBezTo>
                  <a:cubicBezTo>
                    <a:pt x="17263" y="11940"/>
                    <a:pt x="22394" y="16705"/>
                    <a:pt x="24960" y="4976"/>
                  </a:cubicBezTo>
                  <a:cubicBezTo>
                    <a:pt x="26060" y="211"/>
                    <a:pt x="34124" y="-4188"/>
                    <a:pt x="36323" y="7175"/>
                  </a:cubicBezTo>
                  <a:cubicBezTo>
                    <a:pt x="36689" y="9374"/>
                    <a:pt x="42187" y="10474"/>
                    <a:pt x="42187" y="8275"/>
                  </a:cubicBezTo>
                  <a:cubicBezTo>
                    <a:pt x="42921" y="-2355"/>
                    <a:pt x="48052" y="-522"/>
                    <a:pt x="53184" y="4243"/>
                  </a:cubicBezTo>
                  <a:cubicBezTo>
                    <a:pt x="60148" y="10474"/>
                    <a:pt x="60881" y="20737"/>
                    <a:pt x="55749" y="25869"/>
                  </a:cubicBezTo>
                  <a:cubicBezTo>
                    <a:pt x="46953" y="33932"/>
                    <a:pt x="54283" y="41263"/>
                    <a:pt x="57216" y="41996"/>
                  </a:cubicBezTo>
                  <a:cubicBezTo>
                    <a:pt x="78108" y="47494"/>
                    <a:pt x="72977" y="63989"/>
                    <a:pt x="74076" y="78284"/>
                  </a:cubicBezTo>
                  <a:cubicBezTo>
                    <a:pt x="74076" y="79383"/>
                    <a:pt x="74443" y="80849"/>
                    <a:pt x="74809" y="81949"/>
                  </a:cubicBezTo>
                  <a:cubicBezTo>
                    <a:pt x="61614" y="83415"/>
                    <a:pt x="51351" y="78650"/>
                    <a:pt x="39988" y="71686"/>
                  </a:cubicBezTo>
                  <a:cubicBezTo>
                    <a:pt x="29359" y="65088"/>
                    <a:pt x="15064" y="65088"/>
                    <a:pt x="4801" y="55925"/>
                  </a:cubicBezTo>
                  <a:cubicBezTo>
                    <a:pt x="1502" y="52992"/>
                    <a:pt x="2968" y="50793"/>
                    <a:pt x="3334" y="48227"/>
                  </a:cubicBezTo>
                  <a:close/>
                </a:path>
              </a:pathLst>
            </a:custGeom>
            <a:solidFill>
              <a:srgbClr val="D1C2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0E293807-966E-4F4D-9F9D-D8C875912BE4}"/>
                </a:ext>
              </a:extLst>
            </p:cNvPr>
            <p:cNvSpPr/>
            <p:nvPr/>
          </p:nvSpPr>
          <p:spPr>
            <a:xfrm>
              <a:off x="11421664" y="4377683"/>
              <a:ext cx="87708" cy="62231"/>
            </a:xfrm>
            <a:custGeom>
              <a:avLst/>
              <a:gdLst>
                <a:gd name="connsiteX0" fmla="*/ 86503 w 87708"/>
                <a:gd name="connsiteY0" fmla="*/ 31470 h 62231"/>
                <a:gd name="connsiteX1" fmla="*/ 74407 w 87708"/>
                <a:gd name="connsiteY1" fmla="*/ 44665 h 62231"/>
                <a:gd name="connsiteX2" fmla="*/ 56813 w 87708"/>
                <a:gd name="connsiteY2" fmla="*/ 43199 h 62231"/>
                <a:gd name="connsiteX3" fmla="*/ 56813 w 87708"/>
                <a:gd name="connsiteY3" fmla="*/ 43199 h 62231"/>
                <a:gd name="connsiteX4" fmla="*/ 15395 w 87708"/>
                <a:gd name="connsiteY4" fmla="*/ 61526 h 62231"/>
                <a:gd name="connsiteX5" fmla="*/ 8064 w 87708"/>
                <a:gd name="connsiteY5" fmla="*/ 27438 h 62231"/>
                <a:gd name="connsiteX6" fmla="*/ 0 w 87708"/>
                <a:gd name="connsiteY6" fmla="*/ 20107 h 62231"/>
                <a:gd name="connsiteX7" fmla="*/ 26757 w 87708"/>
                <a:gd name="connsiteY7" fmla="*/ 1414 h 62231"/>
                <a:gd name="connsiteX8" fmla="*/ 86503 w 87708"/>
                <a:gd name="connsiteY8" fmla="*/ 31470 h 6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08" h="62231">
                  <a:moveTo>
                    <a:pt x="86503" y="31470"/>
                  </a:moveTo>
                  <a:cubicBezTo>
                    <a:pt x="89436" y="42466"/>
                    <a:pt x="87603" y="47964"/>
                    <a:pt x="74407" y="44665"/>
                  </a:cubicBezTo>
                  <a:cubicBezTo>
                    <a:pt x="68909" y="43199"/>
                    <a:pt x="63045" y="36235"/>
                    <a:pt x="56813" y="43199"/>
                  </a:cubicBezTo>
                  <a:lnTo>
                    <a:pt x="56813" y="43199"/>
                  </a:lnTo>
                  <a:cubicBezTo>
                    <a:pt x="46917" y="58227"/>
                    <a:pt x="32989" y="64458"/>
                    <a:pt x="15395" y="61526"/>
                  </a:cubicBezTo>
                  <a:cubicBezTo>
                    <a:pt x="3665" y="52362"/>
                    <a:pt x="8797" y="38800"/>
                    <a:pt x="8064" y="27438"/>
                  </a:cubicBezTo>
                  <a:cubicBezTo>
                    <a:pt x="7697" y="19740"/>
                    <a:pt x="4398" y="20474"/>
                    <a:pt x="0" y="20107"/>
                  </a:cubicBezTo>
                  <a:cubicBezTo>
                    <a:pt x="0" y="1414"/>
                    <a:pt x="15028" y="3613"/>
                    <a:pt x="26757" y="1414"/>
                  </a:cubicBezTo>
                  <a:cubicBezTo>
                    <a:pt x="54981" y="-5184"/>
                    <a:pt x="71109" y="12410"/>
                    <a:pt x="86503" y="31470"/>
                  </a:cubicBezTo>
                  <a:close/>
                </a:path>
              </a:pathLst>
            </a:custGeom>
            <a:solidFill>
              <a:srgbClr val="956D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50420FC3-46F7-4B24-ACA9-78615314DF21}"/>
                </a:ext>
              </a:extLst>
            </p:cNvPr>
            <p:cNvSpPr/>
            <p:nvPr/>
          </p:nvSpPr>
          <p:spPr>
            <a:xfrm>
              <a:off x="11342859" y="4385680"/>
              <a:ext cx="75140" cy="51482"/>
            </a:xfrm>
            <a:custGeom>
              <a:avLst/>
              <a:gdLst>
                <a:gd name="connsiteX0" fmla="*/ 0 w 75140"/>
                <a:gd name="connsiteY0" fmla="*/ 34835 h 51482"/>
                <a:gd name="connsiteX1" fmla="*/ 20893 w 75140"/>
                <a:gd name="connsiteY1" fmla="*/ 1480 h 51482"/>
                <a:gd name="connsiteX2" fmla="*/ 33355 w 75140"/>
                <a:gd name="connsiteY2" fmla="*/ 2213 h 51482"/>
                <a:gd name="connsiteX3" fmla="*/ 63778 w 75140"/>
                <a:gd name="connsiteY3" fmla="*/ 34102 h 51482"/>
                <a:gd name="connsiteX4" fmla="*/ 75140 w 75140"/>
                <a:gd name="connsiteY4" fmla="*/ 42166 h 51482"/>
                <a:gd name="connsiteX5" fmla="*/ 43985 w 75140"/>
                <a:gd name="connsiteY5" fmla="*/ 46565 h 51482"/>
                <a:gd name="connsiteX6" fmla="*/ 31156 w 75140"/>
                <a:gd name="connsiteY6" fmla="*/ 44365 h 51482"/>
                <a:gd name="connsiteX7" fmla="*/ 12096 w 75140"/>
                <a:gd name="connsiteY7" fmla="*/ 36668 h 51482"/>
                <a:gd name="connsiteX8" fmla="*/ 0 w 75140"/>
                <a:gd name="connsiteY8" fmla="*/ 34835 h 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40" h="51482">
                  <a:moveTo>
                    <a:pt x="0" y="34835"/>
                  </a:moveTo>
                  <a:cubicBezTo>
                    <a:pt x="1100" y="20174"/>
                    <a:pt x="0" y="4779"/>
                    <a:pt x="20893" y="1480"/>
                  </a:cubicBezTo>
                  <a:cubicBezTo>
                    <a:pt x="25658" y="747"/>
                    <a:pt x="28956" y="-1818"/>
                    <a:pt x="33355" y="2213"/>
                  </a:cubicBezTo>
                  <a:cubicBezTo>
                    <a:pt x="43985" y="12477"/>
                    <a:pt x="59379" y="17975"/>
                    <a:pt x="63778" y="34102"/>
                  </a:cubicBezTo>
                  <a:cubicBezTo>
                    <a:pt x="65610" y="39600"/>
                    <a:pt x="69642" y="42166"/>
                    <a:pt x="75140" y="42166"/>
                  </a:cubicBezTo>
                  <a:cubicBezTo>
                    <a:pt x="67443" y="59393"/>
                    <a:pt x="53881" y="47664"/>
                    <a:pt x="43985" y="46565"/>
                  </a:cubicBezTo>
                  <a:cubicBezTo>
                    <a:pt x="39953" y="46198"/>
                    <a:pt x="35554" y="45098"/>
                    <a:pt x="31156" y="44365"/>
                  </a:cubicBezTo>
                  <a:cubicBezTo>
                    <a:pt x="25291" y="43632"/>
                    <a:pt x="14661" y="49497"/>
                    <a:pt x="12096" y="36668"/>
                  </a:cubicBezTo>
                  <a:cubicBezTo>
                    <a:pt x="11363" y="32636"/>
                    <a:pt x="4398" y="35202"/>
                    <a:pt x="0" y="34835"/>
                  </a:cubicBezTo>
                  <a:close/>
                </a:path>
              </a:pathLst>
            </a:custGeom>
            <a:solidFill>
              <a:srgbClr val="D5C3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C1863FFC-6B4A-45E1-BBD3-7D883158B271}"/>
                </a:ext>
              </a:extLst>
            </p:cNvPr>
            <p:cNvSpPr/>
            <p:nvPr/>
          </p:nvSpPr>
          <p:spPr>
            <a:xfrm>
              <a:off x="11339753" y="4280131"/>
              <a:ext cx="189648" cy="93938"/>
            </a:xfrm>
            <a:custGeom>
              <a:avLst/>
              <a:gdLst>
                <a:gd name="connsiteX0" fmla="*/ 33528 w 189648"/>
                <a:gd name="connsiteY0" fmla="*/ 4398 h 93938"/>
                <a:gd name="connsiteX1" fmla="*/ 43791 w 189648"/>
                <a:gd name="connsiteY1" fmla="*/ 11363 h 93938"/>
                <a:gd name="connsiteX2" fmla="*/ 56254 w 189648"/>
                <a:gd name="connsiteY2" fmla="*/ 15028 h 93938"/>
                <a:gd name="connsiteX3" fmla="*/ 64684 w 189648"/>
                <a:gd name="connsiteY3" fmla="*/ 30789 h 93938"/>
                <a:gd name="connsiteX4" fmla="*/ 71282 w 189648"/>
                <a:gd name="connsiteY4" fmla="*/ 35921 h 93938"/>
                <a:gd name="connsiteX5" fmla="*/ 74581 w 189648"/>
                <a:gd name="connsiteY5" fmla="*/ 26391 h 93938"/>
                <a:gd name="connsiteX6" fmla="*/ 94007 w 189648"/>
                <a:gd name="connsiteY6" fmla="*/ 0 h 93938"/>
                <a:gd name="connsiteX7" fmla="*/ 107936 w 189648"/>
                <a:gd name="connsiteY7" fmla="*/ 37020 h 93938"/>
                <a:gd name="connsiteX8" fmla="*/ 117099 w 189648"/>
                <a:gd name="connsiteY8" fmla="*/ 45084 h 93938"/>
                <a:gd name="connsiteX9" fmla="*/ 147522 w 189648"/>
                <a:gd name="connsiteY9" fmla="*/ 48750 h 93938"/>
                <a:gd name="connsiteX10" fmla="*/ 174279 w 189648"/>
                <a:gd name="connsiteY10" fmla="*/ 56447 h 93938"/>
                <a:gd name="connsiteX11" fmla="*/ 189307 w 189648"/>
                <a:gd name="connsiteY11" fmla="*/ 64877 h 93938"/>
                <a:gd name="connsiteX12" fmla="*/ 179044 w 189648"/>
                <a:gd name="connsiteY12" fmla="*/ 81005 h 93938"/>
                <a:gd name="connsiteX13" fmla="*/ 146789 w 189648"/>
                <a:gd name="connsiteY13" fmla="*/ 79905 h 93938"/>
                <a:gd name="connsiteX14" fmla="*/ 138725 w 189648"/>
                <a:gd name="connsiteY14" fmla="*/ 79905 h 93938"/>
                <a:gd name="connsiteX15" fmla="*/ 93641 w 189648"/>
                <a:gd name="connsiteY15" fmla="*/ 71842 h 93938"/>
                <a:gd name="connsiteX16" fmla="*/ 58453 w 189648"/>
                <a:gd name="connsiteY16" fmla="*/ 85404 h 93938"/>
                <a:gd name="connsiteX17" fmla="*/ 28030 w 189648"/>
                <a:gd name="connsiteY17" fmla="*/ 84304 h 93938"/>
                <a:gd name="connsiteX18" fmla="*/ 8237 w 189648"/>
                <a:gd name="connsiteY18" fmla="*/ 81372 h 93938"/>
                <a:gd name="connsiteX19" fmla="*/ 11903 w 189648"/>
                <a:gd name="connsiteY19" fmla="*/ 48383 h 93938"/>
                <a:gd name="connsiteX20" fmla="*/ 22532 w 189648"/>
                <a:gd name="connsiteY20" fmla="*/ 35188 h 93938"/>
                <a:gd name="connsiteX21" fmla="*/ 540 w 189648"/>
                <a:gd name="connsiteY21" fmla="*/ 45084 h 93938"/>
                <a:gd name="connsiteX22" fmla="*/ 21066 w 189648"/>
                <a:gd name="connsiteY22" fmla="*/ 11729 h 93938"/>
                <a:gd name="connsiteX23" fmla="*/ 33528 w 189648"/>
                <a:gd name="connsiteY23" fmla="*/ 4398 h 9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648" h="93938">
                  <a:moveTo>
                    <a:pt x="33528" y="4398"/>
                  </a:moveTo>
                  <a:cubicBezTo>
                    <a:pt x="36827" y="6598"/>
                    <a:pt x="40126" y="9163"/>
                    <a:pt x="43791" y="11363"/>
                  </a:cubicBezTo>
                  <a:cubicBezTo>
                    <a:pt x="48190" y="11363"/>
                    <a:pt x="52588" y="12096"/>
                    <a:pt x="56254" y="15028"/>
                  </a:cubicBezTo>
                  <a:cubicBezTo>
                    <a:pt x="59186" y="20160"/>
                    <a:pt x="60652" y="26391"/>
                    <a:pt x="64684" y="30789"/>
                  </a:cubicBezTo>
                  <a:cubicBezTo>
                    <a:pt x="66517" y="32988"/>
                    <a:pt x="67983" y="37020"/>
                    <a:pt x="71282" y="35921"/>
                  </a:cubicBezTo>
                  <a:cubicBezTo>
                    <a:pt x="75314" y="34455"/>
                    <a:pt x="72382" y="29323"/>
                    <a:pt x="74581" y="26391"/>
                  </a:cubicBezTo>
                  <a:cubicBezTo>
                    <a:pt x="90708" y="24925"/>
                    <a:pt x="87776" y="9163"/>
                    <a:pt x="94007" y="0"/>
                  </a:cubicBezTo>
                  <a:cubicBezTo>
                    <a:pt x="105737" y="9897"/>
                    <a:pt x="112334" y="21626"/>
                    <a:pt x="107936" y="37020"/>
                  </a:cubicBezTo>
                  <a:cubicBezTo>
                    <a:pt x="105003" y="48017"/>
                    <a:pt x="110502" y="48750"/>
                    <a:pt x="117099" y="45084"/>
                  </a:cubicBezTo>
                  <a:cubicBezTo>
                    <a:pt x="128829" y="38120"/>
                    <a:pt x="137992" y="41052"/>
                    <a:pt x="147522" y="48750"/>
                  </a:cubicBezTo>
                  <a:cubicBezTo>
                    <a:pt x="155219" y="54981"/>
                    <a:pt x="164749" y="55714"/>
                    <a:pt x="174279" y="56447"/>
                  </a:cubicBezTo>
                  <a:cubicBezTo>
                    <a:pt x="180510" y="56813"/>
                    <a:pt x="187475" y="57180"/>
                    <a:pt x="189307" y="64877"/>
                  </a:cubicBezTo>
                  <a:cubicBezTo>
                    <a:pt x="191140" y="72941"/>
                    <a:pt x="185275" y="77706"/>
                    <a:pt x="179044" y="81005"/>
                  </a:cubicBezTo>
                  <a:cubicBezTo>
                    <a:pt x="168048" y="87236"/>
                    <a:pt x="157052" y="91268"/>
                    <a:pt x="146789" y="79905"/>
                  </a:cubicBezTo>
                  <a:cubicBezTo>
                    <a:pt x="143490" y="76240"/>
                    <a:pt x="143124" y="76607"/>
                    <a:pt x="138725" y="79905"/>
                  </a:cubicBezTo>
                  <a:cubicBezTo>
                    <a:pt x="122231" y="91268"/>
                    <a:pt x="107569" y="87969"/>
                    <a:pt x="93641" y="71842"/>
                  </a:cubicBezTo>
                  <a:cubicBezTo>
                    <a:pt x="80812" y="72941"/>
                    <a:pt x="69449" y="77706"/>
                    <a:pt x="58453" y="85404"/>
                  </a:cubicBezTo>
                  <a:cubicBezTo>
                    <a:pt x="49290" y="91635"/>
                    <a:pt x="38660" y="101531"/>
                    <a:pt x="28030" y="84304"/>
                  </a:cubicBezTo>
                  <a:cubicBezTo>
                    <a:pt x="25831" y="80638"/>
                    <a:pt x="15568" y="82105"/>
                    <a:pt x="8237" y="81372"/>
                  </a:cubicBezTo>
                  <a:cubicBezTo>
                    <a:pt x="9703" y="70375"/>
                    <a:pt x="20700" y="61212"/>
                    <a:pt x="11903" y="48383"/>
                  </a:cubicBezTo>
                  <a:cubicBezTo>
                    <a:pt x="7871" y="42518"/>
                    <a:pt x="20333" y="41785"/>
                    <a:pt x="22532" y="35188"/>
                  </a:cubicBezTo>
                  <a:cubicBezTo>
                    <a:pt x="13735" y="36287"/>
                    <a:pt x="6405" y="38487"/>
                    <a:pt x="540" y="45084"/>
                  </a:cubicBezTo>
                  <a:cubicBezTo>
                    <a:pt x="-926" y="19793"/>
                    <a:pt x="-926" y="19793"/>
                    <a:pt x="21066" y="11729"/>
                  </a:cubicBezTo>
                  <a:cubicBezTo>
                    <a:pt x="25465" y="10263"/>
                    <a:pt x="29496" y="6964"/>
                    <a:pt x="33528" y="4398"/>
                  </a:cubicBezTo>
                  <a:close/>
                </a:path>
              </a:pathLst>
            </a:custGeom>
            <a:solidFill>
              <a:srgbClr val="946F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4EF0A55-6599-46FA-B6CF-4C2AE19A9799}"/>
                </a:ext>
              </a:extLst>
            </p:cNvPr>
            <p:cNvSpPr/>
            <p:nvPr/>
          </p:nvSpPr>
          <p:spPr>
            <a:xfrm>
              <a:off x="11432267" y="4271681"/>
              <a:ext cx="122084" cy="152132"/>
            </a:xfrm>
            <a:custGeom>
              <a:avLst/>
              <a:gdLst>
                <a:gd name="connsiteX0" fmla="*/ 760 w 122084"/>
                <a:gd name="connsiteY0" fmla="*/ 81024 h 152132"/>
                <a:gd name="connsiteX1" fmla="*/ 48044 w 122084"/>
                <a:gd name="connsiteY1" fmla="*/ 81024 h 152132"/>
                <a:gd name="connsiteX2" fmla="*/ 54641 w 122084"/>
                <a:gd name="connsiteY2" fmla="*/ 83957 h 152132"/>
                <a:gd name="connsiteX3" fmla="*/ 89096 w 122084"/>
                <a:gd name="connsiteY3" fmla="*/ 83957 h 152132"/>
                <a:gd name="connsiteX4" fmla="*/ 94227 w 122084"/>
                <a:gd name="connsiteY4" fmla="*/ 74793 h 152132"/>
                <a:gd name="connsiteX5" fmla="*/ 85430 w 122084"/>
                <a:gd name="connsiteY5" fmla="*/ 70028 h 152132"/>
                <a:gd name="connsiteX6" fmla="*/ 42912 w 122084"/>
                <a:gd name="connsiteY6" fmla="*/ 55367 h 152132"/>
                <a:gd name="connsiteX7" fmla="*/ 31916 w 122084"/>
                <a:gd name="connsiteY7" fmla="*/ 56100 h 152132"/>
                <a:gd name="connsiteX8" fmla="*/ 12123 w 122084"/>
                <a:gd name="connsiteY8" fmla="*/ 61964 h 152132"/>
                <a:gd name="connsiteX9" fmla="*/ 5892 w 122084"/>
                <a:gd name="connsiteY9" fmla="*/ 55000 h 152132"/>
                <a:gd name="connsiteX10" fmla="*/ 1127 w 122084"/>
                <a:gd name="connsiteY10" fmla="*/ 9549 h 152132"/>
                <a:gd name="connsiteX11" fmla="*/ 10290 w 122084"/>
                <a:gd name="connsiteY11" fmla="*/ 386 h 152132"/>
                <a:gd name="connsiteX12" fmla="*/ 17621 w 122084"/>
                <a:gd name="connsiteY12" fmla="*/ 5517 h 152132"/>
                <a:gd name="connsiteX13" fmla="*/ 50243 w 122084"/>
                <a:gd name="connsiteY13" fmla="*/ 12115 h 152132"/>
                <a:gd name="connsiteX14" fmla="*/ 57574 w 122084"/>
                <a:gd name="connsiteY14" fmla="*/ 11382 h 152132"/>
                <a:gd name="connsiteX15" fmla="*/ 73701 w 122084"/>
                <a:gd name="connsiteY15" fmla="*/ 18346 h 152132"/>
                <a:gd name="connsiteX16" fmla="*/ 122084 w 122084"/>
                <a:gd name="connsiteY16" fmla="*/ 109981 h 152132"/>
                <a:gd name="connsiteX17" fmla="*/ 105957 w 122084"/>
                <a:gd name="connsiteY17" fmla="*/ 140037 h 152132"/>
                <a:gd name="connsiteX18" fmla="*/ 102291 w 122084"/>
                <a:gd name="connsiteY18" fmla="*/ 152133 h 152132"/>
                <a:gd name="connsiteX19" fmla="*/ 75900 w 122084"/>
                <a:gd name="connsiteY19" fmla="*/ 137105 h 152132"/>
                <a:gd name="connsiteX20" fmla="*/ 55741 w 122084"/>
                <a:gd name="connsiteY20" fmla="*/ 122443 h 152132"/>
                <a:gd name="connsiteX21" fmla="*/ 15788 w 122084"/>
                <a:gd name="connsiteY21" fmla="*/ 107049 h 152132"/>
                <a:gd name="connsiteX22" fmla="*/ 760 w 122084"/>
                <a:gd name="connsiteY22" fmla="*/ 81024 h 15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84" h="152132">
                  <a:moveTo>
                    <a:pt x="760" y="81024"/>
                  </a:moveTo>
                  <a:cubicBezTo>
                    <a:pt x="16521" y="91654"/>
                    <a:pt x="32282" y="97152"/>
                    <a:pt x="48044" y="81024"/>
                  </a:cubicBezTo>
                  <a:cubicBezTo>
                    <a:pt x="51709" y="76992"/>
                    <a:pt x="53175" y="82124"/>
                    <a:pt x="54641" y="83957"/>
                  </a:cubicBezTo>
                  <a:cubicBezTo>
                    <a:pt x="66371" y="98618"/>
                    <a:pt x="77733" y="90921"/>
                    <a:pt x="89096" y="83957"/>
                  </a:cubicBezTo>
                  <a:cubicBezTo>
                    <a:pt x="92395" y="81758"/>
                    <a:pt x="94960" y="78825"/>
                    <a:pt x="94227" y="74793"/>
                  </a:cubicBezTo>
                  <a:cubicBezTo>
                    <a:pt x="93494" y="70028"/>
                    <a:pt x="88729" y="69662"/>
                    <a:pt x="85430" y="70028"/>
                  </a:cubicBezTo>
                  <a:cubicBezTo>
                    <a:pt x="69303" y="70761"/>
                    <a:pt x="54641" y="68196"/>
                    <a:pt x="42912" y="55367"/>
                  </a:cubicBezTo>
                  <a:cubicBezTo>
                    <a:pt x="39247" y="51335"/>
                    <a:pt x="34482" y="51335"/>
                    <a:pt x="31916" y="56100"/>
                  </a:cubicBezTo>
                  <a:cubicBezTo>
                    <a:pt x="26784" y="64897"/>
                    <a:pt x="18720" y="60498"/>
                    <a:pt x="12123" y="61964"/>
                  </a:cubicBezTo>
                  <a:cubicBezTo>
                    <a:pt x="4792" y="63797"/>
                    <a:pt x="3326" y="57566"/>
                    <a:pt x="5892" y="55000"/>
                  </a:cubicBezTo>
                  <a:cubicBezTo>
                    <a:pt x="22386" y="37040"/>
                    <a:pt x="3692" y="24211"/>
                    <a:pt x="1127" y="9549"/>
                  </a:cubicBezTo>
                  <a:cubicBezTo>
                    <a:pt x="-2539" y="19"/>
                    <a:pt x="3326" y="-714"/>
                    <a:pt x="10290" y="386"/>
                  </a:cubicBezTo>
                  <a:cubicBezTo>
                    <a:pt x="13222" y="752"/>
                    <a:pt x="16155" y="2952"/>
                    <a:pt x="17621" y="5517"/>
                  </a:cubicBezTo>
                  <a:cubicBezTo>
                    <a:pt x="25685" y="22745"/>
                    <a:pt x="36314" y="24944"/>
                    <a:pt x="50243" y="12115"/>
                  </a:cubicBezTo>
                  <a:cubicBezTo>
                    <a:pt x="51709" y="10649"/>
                    <a:pt x="55008" y="11382"/>
                    <a:pt x="57574" y="11382"/>
                  </a:cubicBezTo>
                  <a:cubicBezTo>
                    <a:pt x="64538" y="9549"/>
                    <a:pt x="70036" y="13581"/>
                    <a:pt x="73701" y="18346"/>
                  </a:cubicBezTo>
                  <a:cubicBezTo>
                    <a:pt x="94594" y="46570"/>
                    <a:pt x="108889" y="78092"/>
                    <a:pt x="122084" y="109981"/>
                  </a:cubicBezTo>
                  <a:cubicBezTo>
                    <a:pt x="108522" y="115479"/>
                    <a:pt x="104490" y="126109"/>
                    <a:pt x="105957" y="140037"/>
                  </a:cubicBezTo>
                  <a:cubicBezTo>
                    <a:pt x="106323" y="144436"/>
                    <a:pt x="112554" y="151033"/>
                    <a:pt x="102291" y="152133"/>
                  </a:cubicBezTo>
                  <a:cubicBezTo>
                    <a:pt x="94960" y="144436"/>
                    <a:pt x="86530" y="138938"/>
                    <a:pt x="75900" y="137105"/>
                  </a:cubicBezTo>
                  <a:cubicBezTo>
                    <a:pt x="66371" y="136372"/>
                    <a:pt x="62339" y="127575"/>
                    <a:pt x="55741" y="122443"/>
                  </a:cubicBezTo>
                  <a:cubicBezTo>
                    <a:pt x="43645" y="113280"/>
                    <a:pt x="30083" y="109248"/>
                    <a:pt x="15788" y="107049"/>
                  </a:cubicBezTo>
                  <a:cubicBezTo>
                    <a:pt x="12489" y="97519"/>
                    <a:pt x="27" y="93120"/>
                    <a:pt x="760" y="81024"/>
                  </a:cubicBezTo>
                  <a:close/>
                </a:path>
              </a:pathLst>
            </a:custGeom>
            <a:solidFill>
              <a:srgbClr val="E4DCD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D2D4A59-7E31-4A86-881F-77628A1AA34A}"/>
                </a:ext>
              </a:extLst>
            </p:cNvPr>
            <p:cNvSpPr/>
            <p:nvPr/>
          </p:nvSpPr>
          <p:spPr>
            <a:xfrm>
              <a:off x="11031295" y="4211533"/>
              <a:ext cx="38339" cy="33066"/>
            </a:xfrm>
            <a:custGeom>
              <a:avLst/>
              <a:gdLst>
                <a:gd name="connsiteX0" fmla="*/ 372 w 38339"/>
                <a:gd name="connsiteY0" fmla="*/ 20948 h 33066"/>
                <a:gd name="connsiteX1" fmla="*/ 9536 w 38339"/>
                <a:gd name="connsiteY1" fmla="*/ 55 h 33066"/>
                <a:gd name="connsiteX2" fmla="*/ 37759 w 38339"/>
                <a:gd name="connsiteY2" fmla="*/ 17649 h 33066"/>
                <a:gd name="connsiteX3" fmla="*/ 18699 w 38339"/>
                <a:gd name="connsiteY3" fmla="*/ 33044 h 33066"/>
                <a:gd name="connsiteX4" fmla="*/ 372 w 38339"/>
                <a:gd name="connsiteY4" fmla="*/ 20948 h 3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9" h="33066">
                  <a:moveTo>
                    <a:pt x="372" y="20948"/>
                  </a:moveTo>
                  <a:cubicBezTo>
                    <a:pt x="-361" y="12151"/>
                    <a:pt x="-1094" y="422"/>
                    <a:pt x="9536" y="55"/>
                  </a:cubicBezTo>
                  <a:cubicBezTo>
                    <a:pt x="21265" y="-678"/>
                    <a:pt x="34827" y="5920"/>
                    <a:pt x="37759" y="17649"/>
                  </a:cubicBezTo>
                  <a:cubicBezTo>
                    <a:pt x="41058" y="29378"/>
                    <a:pt x="29695" y="33410"/>
                    <a:pt x="18699" y="33044"/>
                  </a:cubicBezTo>
                  <a:cubicBezTo>
                    <a:pt x="12468" y="28645"/>
                    <a:pt x="6237" y="24613"/>
                    <a:pt x="372" y="20948"/>
                  </a:cubicBezTo>
                  <a:close/>
                </a:path>
              </a:pathLst>
            </a:custGeom>
            <a:solidFill>
              <a:srgbClr val="85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654A62EC-1203-425B-8515-190D801B3F5F}"/>
                </a:ext>
              </a:extLst>
            </p:cNvPr>
            <p:cNvSpPr/>
            <p:nvPr/>
          </p:nvSpPr>
          <p:spPr>
            <a:xfrm>
              <a:off x="10710213" y="4417216"/>
              <a:ext cx="417854" cy="86458"/>
            </a:xfrm>
            <a:custGeom>
              <a:avLst/>
              <a:gdLst>
                <a:gd name="connsiteX0" fmla="*/ 414922 w 417854"/>
                <a:gd name="connsiteY0" fmla="*/ 70742 h 86458"/>
                <a:gd name="connsiteX1" fmla="*/ 417854 w 417854"/>
                <a:gd name="connsiteY1" fmla="*/ 81372 h 86458"/>
                <a:gd name="connsiteX2" fmla="*/ 397694 w 417854"/>
                <a:gd name="connsiteY2" fmla="*/ 82471 h 86458"/>
                <a:gd name="connsiteX3" fmla="*/ 282601 w 417854"/>
                <a:gd name="connsiteY3" fmla="*/ 49116 h 86458"/>
                <a:gd name="connsiteX4" fmla="*/ 264274 w 417854"/>
                <a:gd name="connsiteY4" fmla="*/ 44718 h 86458"/>
                <a:gd name="connsiteX5" fmla="*/ 137819 w 417854"/>
                <a:gd name="connsiteY5" fmla="*/ 56447 h 86458"/>
                <a:gd name="connsiteX6" fmla="*/ 69276 w 417854"/>
                <a:gd name="connsiteY6" fmla="*/ 71842 h 86458"/>
                <a:gd name="connsiteX7" fmla="*/ 64511 w 417854"/>
                <a:gd name="connsiteY7" fmla="*/ 74041 h 86458"/>
                <a:gd name="connsiteX8" fmla="*/ 47284 w 417854"/>
                <a:gd name="connsiteY8" fmla="*/ 78806 h 86458"/>
                <a:gd name="connsiteX9" fmla="*/ 27857 w 417854"/>
                <a:gd name="connsiteY9" fmla="*/ 82471 h 86458"/>
                <a:gd name="connsiteX10" fmla="*/ 25658 w 417854"/>
                <a:gd name="connsiteY10" fmla="*/ 75507 h 86458"/>
                <a:gd name="connsiteX11" fmla="*/ 0 w 417854"/>
                <a:gd name="connsiteY11" fmla="*/ 61212 h 86458"/>
                <a:gd name="connsiteX12" fmla="*/ 26757 w 417854"/>
                <a:gd name="connsiteY12" fmla="*/ 61579 h 86458"/>
                <a:gd name="connsiteX13" fmla="*/ 47650 w 417854"/>
                <a:gd name="connsiteY13" fmla="*/ 49849 h 86458"/>
                <a:gd name="connsiteX14" fmla="*/ 46917 w 417854"/>
                <a:gd name="connsiteY14" fmla="*/ 30056 h 86458"/>
                <a:gd name="connsiteX15" fmla="*/ 81005 w 417854"/>
                <a:gd name="connsiteY15" fmla="*/ 19793 h 86458"/>
                <a:gd name="connsiteX16" fmla="*/ 95667 w 417854"/>
                <a:gd name="connsiteY16" fmla="*/ 19060 h 86458"/>
                <a:gd name="connsiteX17" fmla="*/ 139651 w 417854"/>
                <a:gd name="connsiteY17" fmla="*/ 39220 h 86458"/>
                <a:gd name="connsiteX18" fmla="*/ 145149 w 417854"/>
                <a:gd name="connsiteY18" fmla="*/ 33722 h 86458"/>
                <a:gd name="connsiteX19" fmla="*/ 142217 w 417854"/>
                <a:gd name="connsiteY19" fmla="*/ 21626 h 86458"/>
                <a:gd name="connsiteX20" fmla="*/ 129388 w 417854"/>
                <a:gd name="connsiteY20" fmla="*/ 367 h 86458"/>
                <a:gd name="connsiteX21" fmla="*/ 189500 w 417854"/>
                <a:gd name="connsiteY21" fmla="*/ 0 h 86458"/>
                <a:gd name="connsiteX22" fmla="*/ 208194 w 417854"/>
                <a:gd name="connsiteY22" fmla="*/ 367 h 86458"/>
                <a:gd name="connsiteX23" fmla="*/ 395495 w 417854"/>
                <a:gd name="connsiteY23" fmla="*/ 46184 h 86458"/>
                <a:gd name="connsiteX24" fmla="*/ 414922 w 417854"/>
                <a:gd name="connsiteY24" fmla="*/ 70742 h 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854" h="86458">
                  <a:moveTo>
                    <a:pt x="414922" y="70742"/>
                  </a:moveTo>
                  <a:cubicBezTo>
                    <a:pt x="416021" y="74407"/>
                    <a:pt x="416754" y="77706"/>
                    <a:pt x="417854" y="81372"/>
                  </a:cubicBezTo>
                  <a:cubicBezTo>
                    <a:pt x="411623" y="88702"/>
                    <a:pt x="403926" y="87236"/>
                    <a:pt x="397694" y="82471"/>
                  </a:cubicBezTo>
                  <a:cubicBezTo>
                    <a:pt x="363606" y="56447"/>
                    <a:pt x="324020" y="49849"/>
                    <a:pt x="282601" y="49116"/>
                  </a:cubicBezTo>
                  <a:cubicBezTo>
                    <a:pt x="276370" y="49116"/>
                    <a:pt x="270506" y="46550"/>
                    <a:pt x="264274" y="44718"/>
                  </a:cubicBezTo>
                  <a:cubicBezTo>
                    <a:pt x="221389" y="40686"/>
                    <a:pt x="178504" y="36287"/>
                    <a:pt x="137819" y="56447"/>
                  </a:cubicBezTo>
                  <a:cubicBezTo>
                    <a:pt x="112894" y="52782"/>
                    <a:pt x="90169" y="59379"/>
                    <a:pt x="69276" y="71842"/>
                  </a:cubicBezTo>
                  <a:cubicBezTo>
                    <a:pt x="67810" y="72575"/>
                    <a:pt x="66344" y="73308"/>
                    <a:pt x="64511" y="74041"/>
                  </a:cubicBezTo>
                  <a:cubicBezTo>
                    <a:pt x="58646" y="75507"/>
                    <a:pt x="52782" y="76607"/>
                    <a:pt x="47284" y="78806"/>
                  </a:cubicBezTo>
                  <a:cubicBezTo>
                    <a:pt x="40686" y="79905"/>
                    <a:pt x="35188" y="85770"/>
                    <a:pt x="27857" y="82471"/>
                  </a:cubicBezTo>
                  <a:cubicBezTo>
                    <a:pt x="27124" y="80272"/>
                    <a:pt x="26391" y="77706"/>
                    <a:pt x="25658" y="75507"/>
                  </a:cubicBezTo>
                  <a:cubicBezTo>
                    <a:pt x="10630" y="82471"/>
                    <a:pt x="10996" y="62312"/>
                    <a:pt x="0" y="61212"/>
                  </a:cubicBezTo>
                  <a:cubicBezTo>
                    <a:pt x="8797" y="61945"/>
                    <a:pt x="16861" y="42518"/>
                    <a:pt x="26757" y="61579"/>
                  </a:cubicBezTo>
                  <a:cubicBezTo>
                    <a:pt x="29690" y="67077"/>
                    <a:pt x="45084" y="57180"/>
                    <a:pt x="47650" y="49849"/>
                  </a:cubicBezTo>
                  <a:cubicBezTo>
                    <a:pt x="50216" y="42518"/>
                    <a:pt x="48017" y="36654"/>
                    <a:pt x="46917" y="30056"/>
                  </a:cubicBezTo>
                  <a:cubicBezTo>
                    <a:pt x="58646" y="27857"/>
                    <a:pt x="72941" y="35188"/>
                    <a:pt x="81005" y="19793"/>
                  </a:cubicBezTo>
                  <a:cubicBezTo>
                    <a:pt x="84304" y="13562"/>
                    <a:pt x="90902" y="24558"/>
                    <a:pt x="95667" y="19060"/>
                  </a:cubicBezTo>
                  <a:cubicBezTo>
                    <a:pt x="105197" y="36654"/>
                    <a:pt x="125723" y="30789"/>
                    <a:pt x="139651" y="39220"/>
                  </a:cubicBezTo>
                  <a:cubicBezTo>
                    <a:pt x="143317" y="41419"/>
                    <a:pt x="144050" y="36654"/>
                    <a:pt x="145149" y="33722"/>
                  </a:cubicBezTo>
                  <a:cubicBezTo>
                    <a:pt x="146982" y="28957"/>
                    <a:pt x="149548" y="23458"/>
                    <a:pt x="142217" y="21626"/>
                  </a:cubicBezTo>
                  <a:cubicBezTo>
                    <a:pt x="130488" y="18693"/>
                    <a:pt x="130854" y="9163"/>
                    <a:pt x="129388" y="367"/>
                  </a:cubicBezTo>
                  <a:cubicBezTo>
                    <a:pt x="149548" y="3299"/>
                    <a:pt x="169707" y="2199"/>
                    <a:pt x="189500" y="0"/>
                  </a:cubicBezTo>
                  <a:cubicBezTo>
                    <a:pt x="195732" y="1100"/>
                    <a:pt x="201963" y="3665"/>
                    <a:pt x="208194" y="367"/>
                  </a:cubicBezTo>
                  <a:cubicBezTo>
                    <a:pt x="275271" y="-2566"/>
                    <a:pt x="337582" y="12829"/>
                    <a:pt x="395495" y="46184"/>
                  </a:cubicBezTo>
                  <a:cubicBezTo>
                    <a:pt x="405758" y="51315"/>
                    <a:pt x="414189" y="57913"/>
                    <a:pt x="414922" y="70742"/>
                  </a:cubicBezTo>
                  <a:close/>
                </a:path>
              </a:pathLst>
            </a:custGeom>
            <a:solidFill>
              <a:srgbClr val="9275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80274F4-BA07-4A78-BF9E-A034AEA9B80C}"/>
                </a:ext>
              </a:extLst>
            </p:cNvPr>
            <p:cNvSpPr/>
            <p:nvPr/>
          </p:nvSpPr>
          <p:spPr>
            <a:xfrm>
              <a:off x="10918407" y="4382395"/>
              <a:ext cx="246665" cy="105563"/>
            </a:xfrm>
            <a:custGeom>
              <a:avLst/>
              <a:gdLst>
                <a:gd name="connsiteX0" fmla="*/ 206728 w 246665"/>
                <a:gd name="connsiteY0" fmla="*/ 105563 h 105563"/>
                <a:gd name="connsiteX1" fmla="*/ 132687 w 246665"/>
                <a:gd name="connsiteY1" fmla="*/ 60112 h 105563"/>
                <a:gd name="connsiteX2" fmla="*/ 0 w 246665"/>
                <a:gd name="connsiteY2" fmla="*/ 34455 h 105563"/>
                <a:gd name="connsiteX3" fmla="*/ 98232 w 246665"/>
                <a:gd name="connsiteY3" fmla="*/ 15395 h 105563"/>
                <a:gd name="connsiteX4" fmla="*/ 115826 w 246665"/>
                <a:gd name="connsiteY4" fmla="*/ 10996 h 105563"/>
                <a:gd name="connsiteX5" fmla="*/ 164942 w 246665"/>
                <a:gd name="connsiteY5" fmla="*/ 0 h 105563"/>
                <a:gd name="connsiteX6" fmla="*/ 169707 w 246665"/>
                <a:gd name="connsiteY6" fmla="*/ 5498 h 105563"/>
                <a:gd name="connsiteX7" fmla="*/ 195365 w 246665"/>
                <a:gd name="connsiteY7" fmla="*/ 12829 h 105563"/>
                <a:gd name="connsiteX8" fmla="*/ 188034 w 246665"/>
                <a:gd name="connsiteY8" fmla="*/ 28957 h 105563"/>
                <a:gd name="connsiteX9" fmla="*/ 178138 w 246665"/>
                <a:gd name="connsiteY9" fmla="*/ 31156 h 105563"/>
                <a:gd name="connsiteX10" fmla="*/ 152114 w 246665"/>
                <a:gd name="connsiteY10" fmla="*/ 31156 h 105563"/>
                <a:gd name="connsiteX11" fmla="*/ 189500 w 246665"/>
                <a:gd name="connsiteY11" fmla="*/ 39586 h 105563"/>
                <a:gd name="connsiteX12" fmla="*/ 202329 w 246665"/>
                <a:gd name="connsiteY12" fmla="*/ 53148 h 105563"/>
                <a:gd name="connsiteX13" fmla="*/ 202696 w 246665"/>
                <a:gd name="connsiteY13" fmla="*/ 77706 h 105563"/>
                <a:gd name="connsiteX14" fmla="*/ 209294 w 246665"/>
                <a:gd name="connsiteY14" fmla="*/ 86503 h 105563"/>
                <a:gd name="connsiteX15" fmla="*/ 226521 w 246665"/>
                <a:gd name="connsiteY15" fmla="*/ 81005 h 105563"/>
                <a:gd name="connsiteX16" fmla="*/ 245947 w 246665"/>
                <a:gd name="connsiteY16" fmla="*/ 86870 h 105563"/>
                <a:gd name="connsiteX17" fmla="*/ 234218 w 246665"/>
                <a:gd name="connsiteY17" fmla="*/ 97133 h 105563"/>
                <a:gd name="connsiteX18" fmla="*/ 206728 w 246665"/>
                <a:gd name="connsiteY18" fmla="*/ 105563 h 10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665" h="105563">
                  <a:moveTo>
                    <a:pt x="206728" y="105563"/>
                  </a:moveTo>
                  <a:cubicBezTo>
                    <a:pt x="188401" y="80272"/>
                    <a:pt x="160177" y="70742"/>
                    <a:pt x="132687" y="60112"/>
                  </a:cubicBezTo>
                  <a:cubicBezTo>
                    <a:pt x="90169" y="43618"/>
                    <a:pt x="45084" y="39586"/>
                    <a:pt x="0" y="34455"/>
                  </a:cubicBezTo>
                  <a:cubicBezTo>
                    <a:pt x="31889" y="23092"/>
                    <a:pt x="65610" y="21626"/>
                    <a:pt x="98232" y="15395"/>
                  </a:cubicBezTo>
                  <a:cubicBezTo>
                    <a:pt x="104097" y="14295"/>
                    <a:pt x="111794" y="14295"/>
                    <a:pt x="115826" y="10996"/>
                  </a:cubicBezTo>
                  <a:cubicBezTo>
                    <a:pt x="130854" y="-733"/>
                    <a:pt x="148082" y="1466"/>
                    <a:pt x="164942" y="0"/>
                  </a:cubicBezTo>
                  <a:cubicBezTo>
                    <a:pt x="166409" y="1833"/>
                    <a:pt x="168608" y="3665"/>
                    <a:pt x="169707" y="5498"/>
                  </a:cubicBezTo>
                  <a:cubicBezTo>
                    <a:pt x="175572" y="17960"/>
                    <a:pt x="181803" y="26757"/>
                    <a:pt x="195365" y="12829"/>
                  </a:cubicBezTo>
                  <a:cubicBezTo>
                    <a:pt x="193166" y="18327"/>
                    <a:pt x="190967" y="23458"/>
                    <a:pt x="188034" y="28957"/>
                  </a:cubicBezTo>
                  <a:cubicBezTo>
                    <a:pt x="185835" y="33355"/>
                    <a:pt x="180704" y="36287"/>
                    <a:pt x="178138" y="31156"/>
                  </a:cubicBezTo>
                  <a:cubicBezTo>
                    <a:pt x="170440" y="15761"/>
                    <a:pt x="163843" y="27124"/>
                    <a:pt x="152114" y="31156"/>
                  </a:cubicBezTo>
                  <a:cubicBezTo>
                    <a:pt x="167142" y="35554"/>
                    <a:pt x="171907" y="55714"/>
                    <a:pt x="189500" y="39586"/>
                  </a:cubicBezTo>
                  <a:cubicBezTo>
                    <a:pt x="194632" y="34821"/>
                    <a:pt x="192066" y="54248"/>
                    <a:pt x="202329" y="53148"/>
                  </a:cubicBezTo>
                  <a:cubicBezTo>
                    <a:pt x="203429" y="61212"/>
                    <a:pt x="209294" y="68909"/>
                    <a:pt x="202696" y="77706"/>
                  </a:cubicBezTo>
                  <a:cubicBezTo>
                    <a:pt x="197564" y="84304"/>
                    <a:pt x="204529" y="85770"/>
                    <a:pt x="209294" y="86503"/>
                  </a:cubicBezTo>
                  <a:cubicBezTo>
                    <a:pt x="215891" y="87603"/>
                    <a:pt x="220656" y="83571"/>
                    <a:pt x="226521" y="81005"/>
                  </a:cubicBezTo>
                  <a:cubicBezTo>
                    <a:pt x="234218" y="77340"/>
                    <a:pt x="243382" y="81005"/>
                    <a:pt x="245947" y="86870"/>
                  </a:cubicBezTo>
                  <a:cubicBezTo>
                    <a:pt x="249613" y="95667"/>
                    <a:pt x="238250" y="93467"/>
                    <a:pt x="234218" y="97133"/>
                  </a:cubicBezTo>
                  <a:cubicBezTo>
                    <a:pt x="226521" y="104463"/>
                    <a:pt x="213325" y="93467"/>
                    <a:pt x="206728" y="105563"/>
                  </a:cubicBezTo>
                  <a:close/>
                </a:path>
              </a:pathLst>
            </a:custGeom>
            <a:solidFill>
              <a:srgbClr val="B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3D682B0-B292-49CB-98F9-9B53CCE3560B}"/>
                </a:ext>
              </a:extLst>
            </p:cNvPr>
            <p:cNvSpPr/>
            <p:nvPr/>
          </p:nvSpPr>
          <p:spPr>
            <a:xfrm>
              <a:off x="10652300" y="4491623"/>
              <a:ext cx="94621" cy="72574"/>
            </a:xfrm>
            <a:custGeom>
              <a:avLst/>
              <a:gdLst>
                <a:gd name="connsiteX0" fmla="*/ 2932 w 94621"/>
                <a:gd name="connsiteY0" fmla="*/ 48750 h 72574"/>
                <a:gd name="connsiteX1" fmla="*/ 0 w 94621"/>
                <a:gd name="connsiteY1" fmla="*/ 22359 h 72574"/>
                <a:gd name="connsiteX2" fmla="*/ 21626 w 94621"/>
                <a:gd name="connsiteY2" fmla="*/ 0 h 72574"/>
                <a:gd name="connsiteX3" fmla="*/ 42518 w 94621"/>
                <a:gd name="connsiteY3" fmla="*/ 10996 h 72574"/>
                <a:gd name="connsiteX4" fmla="*/ 56814 w 94621"/>
                <a:gd name="connsiteY4" fmla="*/ 15395 h 72574"/>
                <a:gd name="connsiteX5" fmla="*/ 81738 w 94621"/>
                <a:gd name="connsiteY5" fmla="*/ 11363 h 72574"/>
                <a:gd name="connsiteX6" fmla="*/ 92368 w 94621"/>
                <a:gd name="connsiteY6" fmla="*/ 28590 h 72574"/>
                <a:gd name="connsiteX7" fmla="*/ 66710 w 94621"/>
                <a:gd name="connsiteY7" fmla="*/ 56447 h 72574"/>
                <a:gd name="connsiteX8" fmla="*/ 66710 w 94621"/>
                <a:gd name="connsiteY8" fmla="*/ 56447 h 72574"/>
                <a:gd name="connsiteX9" fmla="*/ 29323 w 94621"/>
                <a:gd name="connsiteY9" fmla="*/ 56080 h 72574"/>
                <a:gd name="connsiteX10" fmla="*/ 29323 w 94621"/>
                <a:gd name="connsiteY10" fmla="*/ 56080 h 72574"/>
                <a:gd name="connsiteX11" fmla="*/ 9163 w 94621"/>
                <a:gd name="connsiteY11" fmla="*/ 54248 h 72574"/>
                <a:gd name="connsiteX12" fmla="*/ 15761 w 94621"/>
                <a:gd name="connsiteY12" fmla="*/ 72575 h 72574"/>
                <a:gd name="connsiteX13" fmla="*/ 2932 w 94621"/>
                <a:gd name="connsiteY13" fmla="*/ 48750 h 7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621" h="72574">
                  <a:moveTo>
                    <a:pt x="2932" y="48750"/>
                  </a:moveTo>
                  <a:cubicBezTo>
                    <a:pt x="3299" y="39953"/>
                    <a:pt x="4398" y="30789"/>
                    <a:pt x="0" y="22359"/>
                  </a:cubicBezTo>
                  <a:cubicBezTo>
                    <a:pt x="12829" y="20160"/>
                    <a:pt x="10996" y="4765"/>
                    <a:pt x="21626" y="0"/>
                  </a:cubicBezTo>
                  <a:cubicBezTo>
                    <a:pt x="24558" y="9897"/>
                    <a:pt x="32255" y="13562"/>
                    <a:pt x="42518" y="10996"/>
                  </a:cubicBezTo>
                  <a:cubicBezTo>
                    <a:pt x="48750" y="9530"/>
                    <a:pt x="52048" y="11729"/>
                    <a:pt x="56814" y="15395"/>
                  </a:cubicBezTo>
                  <a:cubicBezTo>
                    <a:pt x="64877" y="21626"/>
                    <a:pt x="75507" y="24558"/>
                    <a:pt x="81738" y="11363"/>
                  </a:cubicBezTo>
                  <a:cubicBezTo>
                    <a:pt x="93834" y="12096"/>
                    <a:pt x="97499" y="14662"/>
                    <a:pt x="92368" y="28590"/>
                  </a:cubicBezTo>
                  <a:cubicBezTo>
                    <a:pt x="87236" y="42518"/>
                    <a:pt x="71109" y="43618"/>
                    <a:pt x="66710" y="56447"/>
                  </a:cubicBezTo>
                  <a:lnTo>
                    <a:pt x="66710" y="56447"/>
                  </a:lnTo>
                  <a:cubicBezTo>
                    <a:pt x="54248" y="53881"/>
                    <a:pt x="41785" y="57913"/>
                    <a:pt x="29323" y="56080"/>
                  </a:cubicBezTo>
                  <a:cubicBezTo>
                    <a:pt x="29323" y="56080"/>
                    <a:pt x="29323" y="56080"/>
                    <a:pt x="29323" y="56080"/>
                  </a:cubicBezTo>
                  <a:cubicBezTo>
                    <a:pt x="23459" y="48750"/>
                    <a:pt x="16494" y="50216"/>
                    <a:pt x="9163" y="54248"/>
                  </a:cubicBezTo>
                  <a:cubicBezTo>
                    <a:pt x="10263" y="60845"/>
                    <a:pt x="23092" y="63045"/>
                    <a:pt x="15761" y="72575"/>
                  </a:cubicBezTo>
                  <a:cubicBezTo>
                    <a:pt x="5132" y="68543"/>
                    <a:pt x="2932" y="59013"/>
                    <a:pt x="2932" y="4875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E38682FD-4F5E-4E46-959D-27E1814B99D7}"/>
                </a:ext>
              </a:extLst>
            </p:cNvPr>
            <p:cNvSpPr/>
            <p:nvPr/>
          </p:nvSpPr>
          <p:spPr>
            <a:xfrm>
              <a:off x="10719743" y="4492339"/>
              <a:ext cx="78864" cy="71590"/>
            </a:xfrm>
            <a:custGeom>
              <a:avLst/>
              <a:gdLst>
                <a:gd name="connsiteX0" fmla="*/ 0 w 78864"/>
                <a:gd name="connsiteY0" fmla="*/ 55731 h 71590"/>
                <a:gd name="connsiteX1" fmla="*/ 733 w 78864"/>
                <a:gd name="connsiteY1" fmla="*/ 41070 h 71590"/>
                <a:gd name="connsiteX2" fmla="*/ 5132 w 78864"/>
                <a:gd name="connsiteY2" fmla="*/ 35572 h 71590"/>
                <a:gd name="connsiteX3" fmla="*/ 16494 w 78864"/>
                <a:gd name="connsiteY3" fmla="*/ 37038 h 71590"/>
                <a:gd name="connsiteX4" fmla="*/ 24192 w 78864"/>
                <a:gd name="connsiteY4" fmla="*/ 22376 h 71590"/>
                <a:gd name="connsiteX5" fmla="*/ 15028 w 78864"/>
                <a:gd name="connsiteY5" fmla="*/ 10647 h 71590"/>
                <a:gd name="connsiteX6" fmla="*/ 18693 w 78864"/>
                <a:gd name="connsiteY6" fmla="*/ 6982 h 71590"/>
                <a:gd name="connsiteX7" fmla="*/ 38120 w 78864"/>
                <a:gd name="connsiteY7" fmla="*/ 17 h 71590"/>
                <a:gd name="connsiteX8" fmla="*/ 50949 w 78864"/>
                <a:gd name="connsiteY8" fmla="*/ 24209 h 71590"/>
                <a:gd name="connsiteX9" fmla="*/ 52782 w 78864"/>
                <a:gd name="connsiteY9" fmla="*/ 25675 h 71590"/>
                <a:gd name="connsiteX10" fmla="*/ 63411 w 78864"/>
                <a:gd name="connsiteY10" fmla="*/ 27141 h 71590"/>
                <a:gd name="connsiteX11" fmla="*/ 74407 w 78864"/>
                <a:gd name="connsiteY11" fmla="*/ 23842 h 71590"/>
                <a:gd name="connsiteX12" fmla="*/ 78439 w 78864"/>
                <a:gd name="connsiteY12" fmla="*/ 31540 h 71590"/>
                <a:gd name="connsiteX13" fmla="*/ 69276 w 78864"/>
                <a:gd name="connsiteY13" fmla="*/ 39237 h 71590"/>
                <a:gd name="connsiteX14" fmla="*/ 60479 w 78864"/>
                <a:gd name="connsiteY14" fmla="*/ 39604 h 71590"/>
                <a:gd name="connsiteX15" fmla="*/ 45084 w 78864"/>
                <a:gd name="connsiteY15" fmla="*/ 44369 h 71590"/>
                <a:gd name="connsiteX16" fmla="*/ 57180 w 78864"/>
                <a:gd name="connsiteY16" fmla="*/ 51699 h 71590"/>
                <a:gd name="connsiteX17" fmla="*/ 26024 w 78864"/>
                <a:gd name="connsiteY17" fmla="*/ 67461 h 71590"/>
                <a:gd name="connsiteX18" fmla="*/ 18693 w 78864"/>
                <a:gd name="connsiteY18" fmla="*/ 68194 h 71590"/>
                <a:gd name="connsiteX19" fmla="*/ 0 w 78864"/>
                <a:gd name="connsiteY19" fmla="*/ 55731 h 7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64" h="71590">
                  <a:moveTo>
                    <a:pt x="0" y="55731"/>
                  </a:moveTo>
                  <a:cubicBezTo>
                    <a:pt x="0" y="50600"/>
                    <a:pt x="0" y="45835"/>
                    <a:pt x="733" y="41070"/>
                  </a:cubicBezTo>
                  <a:cubicBezTo>
                    <a:pt x="1100" y="39237"/>
                    <a:pt x="3299" y="37038"/>
                    <a:pt x="5132" y="35572"/>
                  </a:cubicBezTo>
                  <a:cubicBezTo>
                    <a:pt x="9530" y="31906"/>
                    <a:pt x="11363" y="52799"/>
                    <a:pt x="16494" y="37038"/>
                  </a:cubicBezTo>
                  <a:cubicBezTo>
                    <a:pt x="18327" y="31540"/>
                    <a:pt x="19427" y="27141"/>
                    <a:pt x="24192" y="22376"/>
                  </a:cubicBezTo>
                  <a:cubicBezTo>
                    <a:pt x="31156" y="15046"/>
                    <a:pt x="16861" y="16145"/>
                    <a:pt x="15028" y="10647"/>
                  </a:cubicBezTo>
                  <a:cubicBezTo>
                    <a:pt x="16128" y="9547"/>
                    <a:pt x="17594" y="8081"/>
                    <a:pt x="18693" y="6982"/>
                  </a:cubicBezTo>
                  <a:cubicBezTo>
                    <a:pt x="25291" y="5149"/>
                    <a:pt x="30423" y="-349"/>
                    <a:pt x="38120" y="17"/>
                  </a:cubicBezTo>
                  <a:cubicBezTo>
                    <a:pt x="44718" y="6982"/>
                    <a:pt x="34455" y="22743"/>
                    <a:pt x="50949" y="24209"/>
                  </a:cubicBezTo>
                  <a:cubicBezTo>
                    <a:pt x="51682" y="24576"/>
                    <a:pt x="52415" y="25309"/>
                    <a:pt x="52782" y="25675"/>
                  </a:cubicBezTo>
                  <a:cubicBezTo>
                    <a:pt x="55714" y="31540"/>
                    <a:pt x="59013" y="34106"/>
                    <a:pt x="63411" y="27141"/>
                  </a:cubicBezTo>
                  <a:cubicBezTo>
                    <a:pt x="66343" y="22743"/>
                    <a:pt x="69642" y="20910"/>
                    <a:pt x="74407" y="23842"/>
                  </a:cubicBezTo>
                  <a:cubicBezTo>
                    <a:pt x="77340" y="25675"/>
                    <a:pt x="79905" y="28607"/>
                    <a:pt x="78439" y="31540"/>
                  </a:cubicBezTo>
                  <a:cubicBezTo>
                    <a:pt x="76607" y="34839"/>
                    <a:pt x="72941" y="37404"/>
                    <a:pt x="69276" y="39237"/>
                  </a:cubicBezTo>
                  <a:cubicBezTo>
                    <a:pt x="66710" y="40337"/>
                    <a:pt x="63045" y="38504"/>
                    <a:pt x="60479" y="39604"/>
                  </a:cubicBezTo>
                  <a:cubicBezTo>
                    <a:pt x="55347" y="41803"/>
                    <a:pt x="46184" y="35205"/>
                    <a:pt x="45084" y="44369"/>
                  </a:cubicBezTo>
                  <a:cubicBezTo>
                    <a:pt x="44351" y="51333"/>
                    <a:pt x="55714" y="42903"/>
                    <a:pt x="57180" y="51699"/>
                  </a:cubicBezTo>
                  <a:cubicBezTo>
                    <a:pt x="46184" y="54632"/>
                    <a:pt x="30789" y="51699"/>
                    <a:pt x="26024" y="67461"/>
                  </a:cubicBezTo>
                  <a:cubicBezTo>
                    <a:pt x="25658" y="68927"/>
                    <a:pt x="22359" y="75524"/>
                    <a:pt x="18693" y="68194"/>
                  </a:cubicBezTo>
                  <a:cubicBezTo>
                    <a:pt x="14662" y="60130"/>
                    <a:pt x="5865" y="60130"/>
                    <a:pt x="0" y="55731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8BE46A44-B7FC-4BC7-9AB4-5A5FD7D0E1A6}"/>
                </a:ext>
              </a:extLst>
            </p:cNvPr>
            <p:cNvSpPr/>
            <p:nvPr/>
          </p:nvSpPr>
          <p:spPr>
            <a:xfrm>
              <a:off x="10907411" y="4279425"/>
              <a:ext cx="22358" cy="14138"/>
            </a:xfrm>
            <a:custGeom>
              <a:avLst/>
              <a:gdLst>
                <a:gd name="connsiteX0" fmla="*/ 0 w 22358"/>
                <a:gd name="connsiteY0" fmla="*/ 5837 h 14138"/>
                <a:gd name="connsiteX1" fmla="*/ 22359 w 22358"/>
                <a:gd name="connsiteY1" fmla="*/ 9136 h 14138"/>
                <a:gd name="connsiteX2" fmla="*/ 0 w 22358"/>
                <a:gd name="connsiteY2" fmla="*/ 5837 h 1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14138">
                  <a:moveTo>
                    <a:pt x="0" y="5837"/>
                  </a:moveTo>
                  <a:cubicBezTo>
                    <a:pt x="13928" y="-2594"/>
                    <a:pt x="18327" y="-2227"/>
                    <a:pt x="22359" y="9136"/>
                  </a:cubicBezTo>
                  <a:cubicBezTo>
                    <a:pt x="14295" y="11335"/>
                    <a:pt x="5132" y="20865"/>
                    <a:pt x="0" y="5837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9DE835DC-FCE9-401F-827A-7640438E8203}"/>
                </a:ext>
              </a:extLst>
            </p:cNvPr>
            <p:cNvSpPr/>
            <p:nvPr/>
          </p:nvSpPr>
          <p:spPr>
            <a:xfrm>
              <a:off x="12470231" y="6019839"/>
              <a:ext cx="138652" cy="546515"/>
            </a:xfrm>
            <a:custGeom>
              <a:avLst/>
              <a:gdLst>
                <a:gd name="connsiteX0" fmla="*/ 66811 w 138652"/>
                <a:gd name="connsiteY0" fmla="*/ 391348 h 546515"/>
                <a:gd name="connsiteX1" fmla="*/ 48850 w 138652"/>
                <a:gd name="connsiteY1" fmla="*/ 433500 h 546515"/>
                <a:gd name="connsiteX2" fmla="*/ 36388 w 138652"/>
                <a:gd name="connsiteY2" fmla="*/ 508640 h 546515"/>
                <a:gd name="connsiteX3" fmla="*/ 21727 w 138652"/>
                <a:gd name="connsiteY3" fmla="*/ 545660 h 546515"/>
                <a:gd name="connsiteX4" fmla="*/ 9264 w 138652"/>
                <a:gd name="connsiteY4" fmla="*/ 532832 h 546515"/>
                <a:gd name="connsiteX5" fmla="*/ 6698 w 138652"/>
                <a:gd name="connsiteY5" fmla="*/ 522935 h 546515"/>
                <a:gd name="connsiteX6" fmla="*/ 2667 w 138652"/>
                <a:gd name="connsiteY6" fmla="*/ 500576 h 546515"/>
                <a:gd name="connsiteX7" fmla="*/ 17328 w 138652"/>
                <a:gd name="connsiteY7" fmla="*/ 456591 h 546515"/>
                <a:gd name="connsiteX8" fmla="*/ 19161 w 138652"/>
                <a:gd name="connsiteY8" fmla="*/ 411141 h 546515"/>
                <a:gd name="connsiteX9" fmla="*/ 36755 w 138652"/>
                <a:gd name="connsiteY9" fmla="*/ 393547 h 546515"/>
                <a:gd name="connsiteX10" fmla="*/ 53249 w 138652"/>
                <a:gd name="connsiteY10" fmla="*/ 342598 h 546515"/>
                <a:gd name="connsiteX11" fmla="*/ 65711 w 138652"/>
                <a:gd name="connsiteY11" fmla="*/ 232636 h 546515"/>
                <a:gd name="connsiteX12" fmla="*/ 66444 w 138652"/>
                <a:gd name="connsiteY12" fmla="*/ 224206 h 546515"/>
                <a:gd name="connsiteX13" fmla="*/ 79273 w 138652"/>
                <a:gd name="connsiteY13" fmla="*/ 173257 h 546515"/>
                <a:gd name="connsiteX14" fmla="*/ 67177 w 138652"/>
                <a:gd name="connsiteY14" fmla="*/ 123774 h 546515"/>
                <a:gd name="connsiteX15" fmla="*/ 63879 w 138652"/>
                <a:gd name="connsiteY15" fmla="*/ 69160 h 546515"/>
                <a:gd name="connsiteX16" fmla="*/ 64245 w 138652"/>
                <a:gd name="connsiteY16" fmla="*/ 49734 h 546515"/>
                <a:gd name="connsiteX17" fmla="*/ 63145 w 138652"/>
                <a:gd name="connsiteY17" fmla="*/ 41670 h 546515"/>
                <a:gd name="connsiteX18" fmla="*/ 66811 w 138652"/>
                <a:gd name="connsiteY18" fmla="*/ 27375 h 546515"/>
                <a:gd name="connsiteX19" fmla="*/ 85504 w 138652"/>
                <a:gd name="connsiteY19" fmla="*/ 11614 h 546515"/>
                <a:gd name="connsiteX20" fmla="*/ 97967 w 138652"/>
                <a:gd name="connsiteY20" fmla="*/ 29941 h 546515"/>
                <a:gd name="connsiteX21" fmla="*/ 108230 w 138652"/>
                <a:gd name="connsiteY21" fmla="*/ 61463 h 546515"/>
                <a:gd name="connsiteX22" fmla="*/ 121059 w 138652"/>
                <a:gd name="connsiteY22" fmla="*/ 14179 h 546515"/>
                <a:gd name="connsiteX23" fmla="*/ 138652 w 138652"/>
                <a:gd name="connsiteY23" fmla="*/ 1351 h 546515"/>
                <a:gd name="connsiteX24" fmla="*/ 127290 w 138652"/>
                <a:gd name="connsiteY24" fmla="*/ 110212 h 546515"/>
                <a:gd name="connsiteX25" fmla="*/ 122158 w 138652"/>
                <a:gd name="connsiteY25" fmla="*/ 156763 h 546515"/>
                <a:gd name="connsiteX26" fmla="*/ 119959 w 138652"/>
                <a:gd name="connsiteY26" fmla="*/ 181688 h 546515"/>
                <a:gd name="connsiteX27" fmla="*/ 122158 w 138652"/>
                <a:gd name="connsiteY27" fmla="*/ 192317 h 546515"/>
                <a:gd name="connsiteX28" fmla="*/ 102732 w 138652"/>
                <a:gd name="connsiteY28" fmla="*/ 283585 h 546515"/>
                <a:gd name="connsiteX29" fmla="*/ 87337 w 138652"/>
                <a:gd name="connsiteY29" fmla="*/ 346997 h 546515"/>
                <a:gd name="connsiteX30" fmla="*/ 66811 w 138652"/>
                <a:gd name="connsiteY30" fmla="*/ 391348 h 5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652" h="546515">
                  <a:moveTo>
                    <a:pt x="66811" y="391348"/>
                  </a:moveTo>
                  <a:cubicBezTo>
                    <a:pt x="54715" y="395380"/>
                    <a:pt x="46285" y="415906"/>
                    <a:pt x="48850" y="433500"/>
                  </a:cubicBezTo>
                  <a:cubicBezTo>
                    <a:pt x="52516" y="459890"/>
                    <a:pt x="52882" y="484815"/>
                    <a:pt x="36388" y="508640"/>
                  </a:cubicBezTo>
                  <a:cubicBezTo>
                    <a:pt x="29424" y="518537"/>
                    <a:pt x="30157" y="534298"/>
                    <a:pt x="21727" y="545660"/>
                  </a:cubicBezTo>
                  <a:cubicBezTo>
                    <a:pt x="11830" y="547127"/>
                    <a:pt x="1933" y="548593"/>
                    <a:pt x="9264" y="532832"/>
                  </a:cubicBezTo>
                  <a:cubicBezTo>
                    <a:pt x="11097" y="529166"/>
                    <a:pt x="10364" y="525501"/>
                    <a:pt x="6698" y="522935"/>
                  </a:cubicBezTo>
                  <a:cubicBezTo>
                    <a:pt x="-6497" y="517437"/>
                    <a:pt x="4133" y="507907"/>
                    <a:pt x="2667" y="500576"/>
                  </a:cubicBezTo>
                  <a:cubicBezTo>
                    <a:pt x="7432" y="485915"/>
                    <a:pt x="12930" y="471253"/>
                    <a:pt x="17328" y="456591"/>
                  </a:cubicBezTo>
                  <a:cubicBezTo>
                    <a:pt x="21727" y="441564"/>
                    <a:pt x="24292" y="426535"/>
                    <a:pt x="19161" y="411141"/>
                  </a:cubicBezTo>
                  <a:cubicBezTo>
                    <a:pt x="20994" y="401244"/>
                    <a:pt x="32356" y="400878"/>
                    <a:pt x="36755" y="393547"/>
                  </a:cubicBezTo>
                  <a:cubicBezTo>
                    <a:pt x="48484" y="378519"/>
                    <a:pt x="49584" y="359825"/>
                    <a:pt x="53249" y="342598"/>
                  </a:cubicBezTo>
                  <a:cubicBezTo>
                    <a:pt x="60580" y="306677"/>
                    <a:pt x="63512" y="269657"/>
                    <a:pt x="65711" y="232636"/>
                  </a:cubicBezTo>
                  <a:cubicBezTo>
                    <a:pt x="65711" y="229704"/>
                    <a:pt x="66078" y="227138"/>
                    <a:pt x="66444" y="224206"/>
                  </a:cubicBezTo>
                  <a:cubicBezTo>
                    <a:pt x="63512" y="205513"/>
                    <a:pt x="77440" y="190851"/>
                    <a:pt x="79273" y="173257"/>
                  </a:cubicBezTo>
                  <a:cubicBezTo>
                    <a:pt x="84405" y="154564"/>
                    <a:pt x="84771" y="136603"/>
                    <a:pt x="67177" y="123774"/>
                  </a:cubicBezTo>
                  <a:cubicBezTo>
                    <a:pt x="51783" y="106547"/>
                    <a:pt x="44818" y="88953"/>
                    <a:pt x="63879" y="69160"/>
                  </a:cubicBezTo>
                  <a:cubicBezTo>
                    <a:pt x="68643" y="64029"/>
                    <a:pt x="66078" y="56331"/>
                    <a:pt x="64245" y="49734"/>
                  </a:cubicBezTo>
                  <a:cubicBezTo>
                    <a:pt x="63512" y="47168"/>
                    <a:pt x="63145" y="44236"/>
                    <a:pt x="63145" y="41670"/>
                  </a:cubicBezTo>
                  <a:cubicBezTo>
                    <a:pt x="63145" y="36538"/>
                    <a:pt x="64245" y="31773"/>
                    <a:pt x="66811" y="27375"/>
                  </a:cubicBezTo>
                  <a:cubicBezTo>
                    <a:pt x="71209" y="19677"/>
                    <a:pt x="75974" y="10880"/>
                    <a:pt x="85504" y="11614"/>
                  </a:cubicBezTo>
                  <a:cubicBezTo>
                    <a:pt x="95767" y="11980"/>
                    <a:pt x="96134" y="22243"/>
                    <a:pt x="97967" y="29941"/>
                  </a:cubicBezTo>
                  <a:cubicBezTo>
                    <a:pt x="100532" y="40204"/>
                    <a:pt x="103465" y="50100"/>
                    <a:pt x="108230" y="61463"/>
                  </a:cubicBezTo>
                  <a:cubicBezTo>
                    <a:pt x="110063" y="43869"/>
                    <a:pt x="116294" y="29207"/>
                    <a:pt x="121059" y="14179"/>
                  </a:cubicBezTo>
                  <a:cubicBezTo>
                    <a:pt x="123258" y="6849"/>
                    <a:pt x="126190" y="-3781"/>
                    <a:pt x="138652" y="1351"/>
                  </a:cubicBezTo>
                  <a:cubicBezTo>
                    <a:pt x="134987" y="37638"/>
                    <a:pt x="130955" y="73925"/>
                    <a:pt x="127290" y="110212"/>
                  </a:cubicBezTo>
                  <a:cubicBezTo>
                    <a:pt x="119226" y="124874"/>
                    <a:pt x="124357" y="141368"/>
                    <a:pt x="122158" y="156763"/>
                  </a:cubicBezTo>
                  <a:cubicBezTo>
                    <a:pt x="121059" y="164460"/>
                    <a:pt x="118126" y="173257"/>
                    <a:pt x="119959" y="181688"/>
                  </a:cubicBezTo>
                  <a:cubicBezTo>
                    <a:pt x="122525" y="184986"/>
                    <a:pt x="123258" y="188652"/>
                    <a:pt x="122158" y="192317"/>
                  </a:cubicBezTo>
                  <a:cubicBezTo>
                    <a:pt x="114827" y="222740"/>
                    <a:pt x="113728" y="253896"/>
                    <a:pt x="102732" y="283585"/>
                  </a:cubicBezTo>
                  <a:cubicBezTo>
                    <a:pt x="95034" y="304112"/>
                    <a:pt x="92469" y="326104"/>
                    <a:pt x="87337" y="346997"/>
                  </a:cubicBezTo>
                  <a:cubicBezTo>
                    <a:pt x="82938" y="362758"/>
                    <a:pt x="81839" y="380351"/>
                    <a:pt x="66811" y="391348"/>
                  </a:cubicBezTo>
                  <a:close/>
                </a:path>
              </a:pathLst>
            </a:custGeom>
            <a:solidFill>
              <a:srgbClr val="EDE8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62070DBB-427C-47D8-8B12-43EF8026BF67}"/>
                </a:ext>
              </a:extLst>
            </p:cNvPr>
            <p:cNvSpPr/>
            <p:nvPr/>
          </p:nvSpPr>
          <p:spPr>
            <a:xfrm>
              <a:off x="12562370" y="5418271"/>
              <a:ext cx="85430" cy="446406"/>
            </a:xfrm>
            <a:custGeom>
              <a:avLst/>
              <a:gdLst>
                <a:gd name="connsiteX0" fmla="*/ 16090 w 85430"/>
                <a:gd name="connsiteY0" fmla="*/ 1429 h 446406"/>
                <a:gd name="connsiteX1" fmla="*/ 52011 w 85430"/>
                <a:gd name="connsiteY1" fmla="*/ 25620 h 446406"/>
                <a:gd name="connsiteX2" fmla="*/ 60808 w 85430"/>
                <a:gd name="connsiteY2" fmla="*/ 31851 h 446406"/>
                <a:gd name="connsiteX3" fmla="*/ 67405 w 85430"/>
                <a:gd name="connsiteY3" fmla="*/ 52011 h 446406"/>
                <a:gd name="connsiteX4" fmla="*/ 52744 w 85430"/>
                <a:gd name="connsiteY4" fmla="*/ 59342 h 446406"/>
                <a:gd name="connsiteX5" fmla="*/ 75836 w 85430"/>
                <a:gd name="connsiteY5" fmla="*/ 80235 h 446406"/>
                <a:gd name="connsiteX6" fmla="*/ 79501 w 85430"/>
                <a:gd name="connsiteY6" fmla="*/ 93797 h 446406"/>
                <a:gd name="connsiteX7" fmla="*/ 84999 w 85430"/>
                <a:gd name="connsiteY7" fmla="*/ 111757 h 446406"/>
                <a:gd name="connsiteX8" fmla="*/ 84999 w 85430"/>
                <a:gd name="connsiteY8" fmla="*/ 143279 h 446406"/>
                <a:gd name="connsiteX9" fmla="*/ 73637 w 85430"/>
                <a:gd name="connsiteY9" fmla="*/ 148044 h 446406"/>
                <a:gd name="connsiteX10" fmla="*/ 62640 w 85430"/>
                <a:gd name="connsiteY10" fmla="*/ 153542 h 446406"/>
                <a:gd name="connsiteX11" fmla="*/ 68872 w 85430"/>
                <a:gd name="connsiteY11" fmla="*/ 160873 h 446406"/>
                <a:gd name="connsiteX12" fmla="*/ 68505 w 85430"/>
                <a:gd name="connsiteY12" fmla="*/ 196794 h 446406"/>
                <a:gd name="connsiteX13" fmla="*/ 60808 w 85430"/>
                <a:gd name="connsiteY13" fmla="*/ 249942 h 446406"/>
                <a:gd name="connsiteX14" fmla="*/ 49811 w 85430"/>
                <a:gd name="connsiteY14" fmla="*/ 270468 h 446406"/>
                <a:gd name="connsiteX15" fmla="*/ 47979 w 85430"/>
                <a:gd name="connsiteY15" fmla="*/ 279265 h 446406"/>
                <a:gd name="connsiteX16" fmla="*/ 53477 w 85430"/>
                <a:gd name="connsiteY16" fmla="*/ 298325 h 446406"/>
                <a:gd name="connsiteX17" fmla="*/ 53477 w 85430"/>
                <a:gd name="connsiteY17" fmla="*/ 300891 h 446406"/>
                <a:gd name="connsiteX18" fmla="*/ 32584 w 85430"/>
                <a:gd name="connsiteY18" fmla="*/ 333513 h 446406"/>
                <a:gd name="connsiteX19" fmla="*/ 30752 w 85430"/>
                <a:gd name="connsiteY19" fmla="*/ 364669 h 446406"/>
                <a:gd name="connsiteX20" fmla="*/ 30752 w 85430"/>
                <a:gd name="connsiteY20" fmla="*/ 375298 h 446406"/>
                <a:gd name="connsiteX21" fmla="*/ 19022 w 85430"/>
                <a:gd name="connsiteY21" fmla="*/ 431379 h 446406"/>
                <a:gd name="connsiteX22" fmla="*/ 5827 w 85430"/>
                <a:gd name="connsiteY22" fmla="*/ 446407 h 446406"/>
                <a:gd name="connsiteX23" fmla="*/ 3261 w 85430"/>
                <a:gd name="connsiteY23" fmla="*/ 431745 h 446406"/>
                <a:gd name="connsiteX24" fmla="*/ 20122 w 85430"/>
                <a:gd name="connsiteY24" fmla="*/ 263504 h 446406"/>
                <a:gd name="connsiteX25" fmla="*/ 16823 w 85430"/>
                <a:gd name="connsiteY25" fmla="*/ 208890 h 446406"/>
                <a:gd name="connsiteX26" fmla="*/ 20489 w 85430"/>
                <a:gd name="connsiteY26" fmla="*/ 180300 h 446406"/>
                <a:gd name="connsiteX27" fmla="*/ 9859 w 85430"/>
                <a:gd name="connsiteY27" fmla="*/ 135215 h 446406"/>
                <a:gd name="connsiteX28" fmla="*/ 9492 w 85430"/>
                <a:gd name="connsiteY28" fmla="*/ 116155 h 446406"/>
                <a:gd name="connsiteX29" fmla="*/ 13891 w 85430"/>
                <a:gd name="connsiteY29" fmla="*/ 87932 h 446406"/>
                <a:gd name="connsiteX30" fmla="*/ 12425 w 85430"/>
                <a:gd name="connsiteY30" fmla="*/ 47613 h 446406"/>
                <a:gd name="connsiteX31" fmla="*/ 3261 w 85430"/>
                <a:gd name="connsiteY31" fmla="*/ 25254 h 446406"/>
                <a:gd name="connsiteX32" fmla="*/ 2895 w 85430"/>
                <a:gd name="connsiteY32" fmla="*/ 14624 h 446406"/>
                <a:gd name="connsiteX33" fmla="*/ 16090 w 85430"/>
                <a:gd name="connsiteY33" fmla="*/ 1429 h 44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430" h="446406">
                  <a:moveTo>
                    <a:pt x="16090" y="1429"/>
                  </a:moveTo>
                  <a:cubicBezTo>
                    <a:pt x="36250" y="-2970"/>
                    <a:pt x="49811" y="2162"/>
                    <a:pt x="52011" y="25620"/>
                  </a:cubicBezTo>
                  <a:cubicBezTo>
                    <a:pt x="52377" y="27819"/>
                    <a:pt x="57875" y="29652"/>
                    <a:pt x="60808" y="31851"/>
                  </a:cubicBezTo>
                  <a:cubicBezTo>
                    <a:pt x="67039" y="37350"/>
                    <a:pt x="67405" y="45413"/>
                    <a:pt x="67405" y="52011"/>
                  </a:cubicBezTo>
                  <a:cubicBezTo>
                    <a:pt x="67405" y="61174"/>
                    <a:pt x="57142" y="55676"/>
                    <a:pt x="52744" y="59342"/>
                  </a:cubicBezTo>
                  <a:cubicBezTo>
                    <a:pt x="51278" y="76569"/>
                    <a:pt x="71437" y="69605"/>
                    <a:pt x="75836" y="80235"/>
                  </a:cubicBezTo>
                  <a:cubicBezTo>
                    <a:pt x="72904" y="88665"/>
                    <a:pt x="74369" y="87565"/>
                    <a:pt x="79501" y="93797"/>
                  </a:cubicBezTo>
                  <a:cubicBezTo>
                    <a:pt x="83167" y="98195"/>
                    <a:pt x="86099" y="106625"/>
                    <a:pt x="84999" y="111757"/>
                  </a:cubicBezTo>
                  <a:cubicBezTo>
                    <a:pt x="82433" y="122387"/>
                    <a:pt x="80601" y="131916"/>
                    <a:pt x="84999" y="143279"/>
                  </a:cubicBezTo>
                  <a:cubicBezTo>
                    <a:pt x="87565" y="149510"/>
                    <a:pt x="78035" y="147678"/>
                    <a:pt x="73637" y="148044"/>
                  </a:cubicBezTo>
                  <a:cubicBezTo>
                    <a:pt x="69238" y="148411"/>
                    <a:pt x="64473" y="148777"/>
                    <a:pt x="62640" y="153542"/>
                  </a:cubicBezTo>
                  <a:cubicBezTo>
                    <a:pt x="60808" y="158674"/>
                    <a:pt x="67772" y="158307"/>
                    <a:pt x="68872" y="160873"/>
                  </a:cubicBezTo>
                  <a:cubicBezTo>
                    <a:pt x="74736" y="172236"/>
                    <a:pt x="90131" y="180666"/>
                    <a:pt x="68505" y="196794"/>
                  </a:cubicBezTo>
                  <a:cubicBezTo>
                    <a:pt x="58242" y="204491"/>
                    <a:pt x="58242" y="231249"/>
                    <a:pt x="60808" y="249942"/>
                  </a:cubicBezTo>
                  <a:cubicBezTo>
                    <a:pt x="62274" y="259839"/>
                    <a:pt x="63373" y="268635"/>
                    <a:pt x="49811" y="270468"/>
                  </a:cubicBezTo>
                  <a:cubicBezTo>
                    <a:pt x="46879" y="270835"/>
                    <a:pt x="38082" y="273034"/>
                    <a:pt x="47979" y="279265"/>
                  </a:cubicBezTo>
                  <a:cubicBezTo>
                    <a:pt x="52011" y="282197"/>
                    <a:pt x="51644" y="291727"/>
                    <a:pt x="53477" y="298325"/>
                  </a:cubicBezTo>
                  <a:cubicBezTo>
                    <a:pt x="53477" y="299058"/>
                    <a:pt x="53477" y="300158"/>
                    <a:pt x="53477" y="300891"/>
                  </a:cubicBezTo>
                  <a:cubicBezTo>
                    <a:pt x="46513" y="311887"/>
                    <a:pt x="38449" y="321784"/>
                    <a:pt x="32584" y="333513"/>
                  </a:cubicBezTo>
                  <a:cubicBezTo>
                    <a:pt x="27453" y="344142"/>
                    <a:pt x="22688" y="353672"/>
                    <a:pt x="30752" y="364669"/>
                  </a:cubicBezTo>
                  <a:cubicBezTo>
                    <a:pt x="33317" y="367967"/>
                    <a:pt x="32951" y="371633"/>
                    <a:pt x="30752" y="375298"/>
                  </a:cubicBezTo>
                  <a:cubicBezTo>
                    <a:pt x="20489" y="392525"/>
                    <a:pt x="20122" y="411952"/>
                    <a:pt x="19022" y="431379"/>
                  </a:cubicBezTo>
                  <a:cubicBezTo>
                    <a:pt x="18289" y="443474"/>
                    <a:pt x="15723" y="446040"/>
                    <a:pt x="5827" y="446407"/>
                  </a:cubicBezTo>
                  <a:cubicBezTo>
                    <a:pt x="3628" y="441642"/>
                    <a:pt x="2895" y="436877"/>
                    <a:pt x="3261" y="431745"/>
                  </a:cubicBezTo>
                  <a:cubicBezTo>
                    <a:pt x="6560" y="375298"/>
                    <a:pt x="5827" y="318851"/>
                    <a:pt x="20122" y="263504"/>
                  </a:cubicBezTo>
                  <a:cubicBezTo>
                    <a:pt x="24887" y="245177"/>
                    <a:pt x="24154" y="226117"/>
                    <a:pt x="16823" y="208890"/>
                  </a:cubicBezTo>
                  <a:cubicBezTo>
                    <a:pt x="12058" y="197527"/>
                    <a:pt x="19022" y="189830"/>
                    <a:pt x="20489" y="180300"/>
                  </a:cubicBezTo>
                  <a:cubicBezTo>
                    <a:pt x="25620" y="163072"/>
                    <a:pt x="28919" y="146578"/>
                    <a:pt x="9859" y="135215"/>
                  </a:cubicBezTo>
                  <a:cubicBezTo>
                    <a:pt x="6926" y="128984"/>
                    <a:pt x="7293" y="122753"/>
                    <a:pt x="9492" y="116155"/>
                  </a:cubicBezTo>
                  <a:cubicBezTo>
                    <a:pt x="20855" y="108458"/>
                    <a:pt x="21221" y="98928"/>
                    <a:pt x="13891" y="87932"/>
                  </a:cubicBezTo>
                  <a:cubicBezTo>
                    <a:pt x="10225" y="74737"/>
                    <a:pt x="13891" y="60808"/>
                    <a:pt x="12425" y="47613"/>
                  </a:cubicBezTo>
                  <a:cubicBezTo>
                    <a:pt x="11691" y="39549"/>
                    <a:pt x="14257" y="30019"/>
                    <a:pt x="3261" y="25254"/>
                  </a:cubicBezTo>
                  <a:cubicBezTo>
                    <a:pt x="-2237" y="22688"/>
                    <a:pt x="329" y="17923"/>
                    <a:pt x="2895" y="14624"/>
                  </a:cubicBezTo>
                  <a:cubicBezTo>
                    <a:pt x="7659" y="10226"/>
                    <a:pt x="10958" y="5094"/>
                    <a:pt x="16090" y="1429"/>
                  </a:cubicBezTo>
                  <a:close/>
                </a:path>
              </a:pathLst>
            </a:custGeom>
            <a:solidFill>
              <a:srgbClr val="A39A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2C8664E-E31B-4F45-B1D8-B248224A33A5}"/>
                </a:ext>
              </a:extLst>
            </p:cNvPr>
            <p:cNvSpPr/>
            <p:nvPr/>
          </p:nvSpPr>
          <p:spPr>
            <a:xfrm>
              <a:off x="12525610" y="5707349"/>
              <a:ext cx="106364" cy="383116"/>
            </a:xfrm>
            <a:custGeom>
              <a:avLst/>
              <a:gdLst>
                <a:gd name="connsiteX0" fmla="*/ 82906 w 106364"/>
                <a:gd name="connsiteY0" fmla="*/ 313474 h 383116"/>
                <a:gd name="connsiteX1" fmla="*/ 68978 w 106364"/>
                <a:gd name="connsiteY1" fmla="*/ 328502 h 383116"/>
                <a:gd name="connsiteX2" fmla="*/ 59814 w 106364"/>
                <a:gd name="connsiteY2" fmla="*/ 375786 h 383116"/>
                <a:gd name="connsiteX3" fmla="*/ 53583 w 106364"/>
                <a:gd name="connsiteY3" fmla="*/ 383116 h 383116"/>
                <a:gd name="connsiteX4" fmla="*/ 45886 w 106364"/>
                <a:gd name="connsiteY4" fmla="*/ 374319 h 383116"/>
                <a:gd name="connsiteX5" fmla="*/ 36722 w 106364"/>
                <a:gd name="connsiteY5" fmla="*/ 336932 h 383116"/>
                <a:gd name="connsiteX6" fmla="*/ 30858 w 106364"/>
                <a:gd name="connsiteY6" fmla="*/ 326303 h 383116"/>
                <a:gd name="connsiteX7" fmla="*/ 20595 w 106364"/>
                <a:gd name="connsiteY7" fmla="*/ 332901 h 383116"/>
                <a:gd name="connsiteX8" fmla="*/ 11798 w 106364"/>
                <a:gd name="connsiteY8" fmla="*/ 354893 h 383116"/>
                <a:gd name="connsiteX9" fmla="*/ 68 w 106364"/>
                <a:gd name="connsiteY9" fmla="*/ 337666 h 383116"/>
                <a:gd name="connsiteX10" fmla="*/ 22794 w 106364"/>
                <a:gd name="connsiteY10" fmla="*/ 274254 h 383116"/>
                <a:gd name="connsiteX11" fmla="*/ 29025 w 106364"/>
                <a:gd name="connsiteY11" fmla="*/ 268756 h 383116"/>
                <a:gd name="connsiteX12" fmla="*/ 42220 w 106364"/>
                <a:gd name="connsiteY12" fmla="*/ 233202 h 383116"/>
                <a:gd name="connsiteX13" fmla="*/ 51384 w 106364"/>
                <a:gd name="connsiteY13" fmla="*/ 167958 h 383116"/>
                <a:gd name="connsiteX14" fmla="*/ 72276 w 106364"/>
                <a:gd name="connsiteY14" fmla="*/ 101981 h 383116"/>
                <a:gd name="connsiteX15" fmla="*/ 73376 w 106364"/>
                <a:gd name="connsiteY15" fmla="*/ 98316 h 383116"/>
                <a:gd name="connsiteX16" fmla="*/ 90970 w 106364"/>
                <a:gd name="connsiteY16" fmla="*/ 8880 h 383116"/>
                <a:gd name="connsiteX17" fmla="*/ 91337 w 106364"/>
                <a:gd name="connsiteY17" fmla="*/ 8880 h 383116"/>
                <a:gd name="connsiteX18" fmla="*/ 101966 w 106364"/>
                <a:gd name="connsiteY18" fmla="*/ 450 h 383116"/>
                <a:gd name="connsiteX19" fmla="*/ 105998 w 106364"/>
                <a:gd name="connsiteY19" fmla="*/ 14012 h 383116"/>
                <a:gd name="connsiteX20" fmla="*/ 98301 w 106364"/>
                <a:gd name="connsiteY20" fmla="*/ 157329 h 383116"/>
                <a:gd name="connsiteX21" fmla="*/ 106365 w 106364"/>
                <a:gd name="connsiteY21" fmla="*/ 204246 h 383116"/>
                <a:gd name="connsiteX22" fmla="*/ 99034 w 106364"/>
                <a:gd name="connsiteY22" fmla="*/ 228071 h 383116"/>
                <a:gd name="connsiteX23" fmla="*/ 90237 w 106364"/>
                <a:gd name="connsiteY23" fmla="*/ 275354 h 383116"/>
                <a:gd name="connsiteX24" fmla="*/ 82906 w 106364"/>
                <a:gd name="connsiteY24" fmla="*/ 313474 h 38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364" h="383116">
                  <a:moveTo>
                    <a:pt x="82906" y="313474"/>
                  </a:moveTo>
                  <a:cubicBezTo>
                    <a:pt x="73376" y="313841"/>
                    <a:pt x="69344" y="321538"/>
                    <a:pt x="68978" y="328502"/>
                  </a:cubicBezTo>
                  <a:cubicBezTo>
                    <a:pt x="67878" y="344630"/>
                    <a:pt x="53217" y="358192"/>
                    <a:pt x="59814" y="375786"/>
                  </a:cubicBezTo>
                  <a:cubicBezTo>
                    <a:pt x="60914" y="379084"/>
                    <a:pt x="57615" y="383116"/>
                    <a:pt x="53583" y="383116"/>
                  </a:cubicBezTo>
                  <a:cubicBezTo>
                    <a:pt x="48085" y="383116"/>
                    <a:pt x="46985" y="379084"/>
                    <a:pt x="45886" y="374319"/>
                  </a:cubicBezTo>
                  <a:cubicBezTo>
                    <a:pt x="42953" y="361857"/>
                    <a:pt x="40388" y="349395"/>
                    <a:pt x="36722" y="336932"/>
                  </a:cubicBezTo>
                  <a:cubicBezTo>
                    <a:pt x="35623" y="333267"/>
                    <a:pt x="36356" y="327403"/>
                    <a:pt x="30858" y="326303"/>
                  </a:cubicBezTo>
                  <a:cubicBezTo>
                    <a:pt x="25726" y="325203"/>
                    <a:pt x="23527" y="329968"/>
                    <a:pt x="20595" y="332901"/>
                  </a:cubicBezTo>
                  <a:cubicBezTo>
                    <a:pt x="14730" y="338765"/>
                    <a:pt x="12164" y="346463"/>
                    <a:pt x="11798" y="354893"/>
                  </a:cubicBezTo>
                  <a:cubicBezTo>
                    <a:pt x="435" y="354160"/>
                    <a:pt x="-298" y="345363"/>
                    <a:pt x="68" y="337666"/>
                  </a:cubicBezTo>
                  <a:cubicBezTo>
                    <a:pt x="435" y="314207"/>
                    <a:pt x="1901" y="290749"/>
                    <a:pt x="22794" y="274254"/>
                  </a:cubicBezTo>
                  <a:cubicBezTo>
                    <a:pt x="24626" y="272055"/>
                    <a:pt x="26826" y="270222"/>
                    <a:pt x="29025" y="268756"/>
                  </a:cubicBezTo>
                  <a:cubicBezTo>
                    <a:pt x="38188" y="258493"/>
                    <a:pt x="40021" y="246031"/>
                    <a:pt x="42220" y="233202"/>
                  </a:cubicBezTo>
                  <a:cubicBezTo>
                    <a:pt x="45886" y="211210"/>
                    <a:pt x="40754" y="187018"/>
                    <a:pt x="51384" y="167958"/>
                  </a:cubicBezTo>
                  <a:cubicBezTo>
                    <a:pt x="63480" y="146699"/>
                    <a:pt x="59081" y="121774"/>
                    <a:pt x="72276" y="101981"/>
                  </a:cubicBezTo>
                  <a:cubicBezTo>
                    <a:pt x="73010" y="100882"/>
                    <a:pt x="73743" y="99782"/>
                    <a:pt x="73376" y="98316"/>
                  </a:cubicBezTo>
                  <a:cubicBezTo>
                    <a:pt x="66045" y="66060"/>
                    <a:pt x="85105" y="38570"/>
                    <a:pt x="90970" y="8880"/>
                  </a:cubicBezTo>
                  <a:lnTo>
                    <a:pt x="91337" y="8880"/>
                  </a:lnTo>
                  <a:cubicBezTo>
                    <a:pt x="95735" y="7048"/>
                    <a:pt x="95735" y="-2116"/>
                    <a:pt x="101966" y="450"/>
                  </a:cubicBezTo>
                  <a:cubicBezTo>
                    <a:pt x="107464" y="2649"/>
                    <a:pt x="106365" y="8880"/>
                    <a:pt x="105998" y="14012"/>
                  </a:cubicBezTo>
                  <a:cubicBezTo>
                    <a:pt x="103799" y="61662"/>
                    <a:pt x="101966" y="109679"/>
                    <a:pt x="98301" y="157329"/>
                  </a:cubicBezTo>
                  <a:cubicBezTo>
                    <a:pt x="96835" y="174189"/>
                    <a:pt x="105998" y="188484"/>
                    <a:pt x="106365" y="204246"/>
                  </a:cubicBezTo>
                  <a:cubicBezTo>
                    <a:pt x="106365" y="212676"/>
                    <a:pt x="105265" y="220007"/>
                    <a:pt x="99034" y="228071"/>
                  </a:cubicBezTo>
                  <a:cubicBezTo>
                    <a:pt x="89137" y="241266"/>
                    <a:pt x="84372" y="257027"/>
                    <a:pt x="90237" y="275354"/>
                  </a:cubicBezTo>
                  <a:cubicBezTo>
                    <a:pt x="93169" y="287816"/>
                    <a:pt x="82906" y="300279"/>
                    <a:pt x="82906" y="313474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D90D95C-0E41-4637-AC48-A5CEB9C96161}"/>
                </a:ext>
              </a:extLst>
            </p:cNvPr>
            <p:cNvSpPr/>
            <p:nvPr/>
          </p:nvSpPr>
          <p:spPr>
            <a:xfrm>
              <a:off x="12351573" y="5371263"/>
              <a:ext cx="230720" cy="234637"/>
            </a:xfrm>
            <a:custGeom>
              <a:avLst/>
              <a:gdLst>
                <a:gd name="connsiteX0" fmla="*/ 223222 w 230720"/>
                <a:gd name="connsiteY0" fmla="*/ 160963 h 234637"/>
                <a:gd name="connsiteX1" fmla="*/ 223222 w 230720"/>
                <a:gd name="connsiteY1" fmla="*/ 183689 h 234637"/>
                <a:gd name="connsiteX2" fmla="*/ 198664 w 230720"/>
                <a:gd name="connsiteY2" fmla="*/ 213012 h 234637"/>
                <a:gd name="connsiteX3" fmla="*/ 131954 w 230720"/>
                <a:gd name="connsiteY3" fmla="*/ 214844 h 234637"/>
                <a:gd name="connsiteX4" fmla="*/ 128655 w 230720"/>
                <a:gd name="connsiteY4" fmla="*/ 214111 h 234637"/>
                <a:gd name="connsiteX5" fmla="*/ 79172 w 230720"/>
                <a:gd name="connsiteY5" fmla="*/ 232805 h 234637"/>
                <a:gd name="connsiteX6" fmla="*/ 74041 w 230720"/>
                <a:gd name="connsiteY6" fmla="*/ 233171 h 234637"/>
                <a:gd name="connsiteX7" fmla="*/ 27490 w 230720"/>
                <a:gd name="connsiteY7" fmla="*/ 233171 h 234637"/>
                <a:gd name="connsiteX8" fmla="*/ 22359 w 230720"/>
                <a:gd name="connsiteY8" fmla="*/ 234638 h 234637"/>
                <a:gd name="connsiteX9" fmla="*/ 1100 w 230720"/>
                <a:gd name="connsiteY9" fmla="*/ 219609 h 234637"/>
                <a:gd name="connsiteX10" fmla="*/ 0 w 230720"/>
                <a:gd name="connsiteY10" fmla="*/ 214478 h 234637"/>
                <a:gd name="connsiteX11" fmla="*/ 9530 w 230720"/>
                <a:gd name="connsiteY11" fmla="*/ 190286 h 234637"/>
                <a:gd name="connsiteX12" fmla="*/ 28590 w 230720"/>
                <a:gd name="connsiteY12" fmla="*/ 162796 h 234637"/>
                <a:gd name="connsiteX13" fmla="*/ 54614 w 230720"/>
                <a:gd name="connsiteY13" fmla="*/ 154366 h 234637"/>
                <a:gd name="connsiteX14" fmla="*/ 67810 w 230720"/>
                <a:gd name="connsiteY14" fmla="*/ 171959 h 234637"/>
                <a:gd name="connsiteX15" fmla="*/ 67443 w 230720"/>
                <a:gd name="connsiteY15" fmla="*/ 203115 h 234637"/>
                <a:gd name="connsiteX16" fmla="*/ 68543 w 230720"/>
                <a:gd name="connsiteY16" fmla="*/ 203115 h 234637"/>
                <a:gd name="connsiteX17" fmla="*/ 67443 w 230720"/>
                <a:gd name="connsiteY17" fmla="*/ 201649 h 234637"/>
                <a:gd name="connsiteX18" fmla="*/ 64877 w 230720"/>
                <a:gd name="connsiteY18" fmla="*/ 108548 h 234637"/>
                <a:gd name="connsiteX19" fmla="*/ 68176 w 230720"/>
                <a:gd name="connsiteY19" fmla="*/ 96086 h 234637"/>
                <a:gd name="connsiteX20" fmla="*/ 76973 w 230720"/>
                <a:gd name="connsiteY20" fmla="*/ 73727 h 234637"/>
                <a:gd name="connsiteX21" fmla="*/ 120591 w 230720"/>
                <a:gd name="connsiteY21" fmla="*/ 93520 h 234637"/>
                <a:gd name="connsiteX22" fmla="*/ 127922 w 230720"/>
                <a:gd name="connsiteY22" fmla="*/ 101217 h 234637"/>
                <a:gd name="connsiteX23" fmla="*/ 131588 w 230720"/>
                <a:gd name="connsiteY23" fmla="*/ 90221 h 234637"/>
                <a:gd name="connsiteX24" fmla="*/ 126089 w 230720"/>
                <a:gd name="connsiteY24" fmla="*/ 80691 h 234637"/>
                <a:gd name="connsiteX25" fmla="*/ 129755 w 230720"/>
                <a:gd name="connsiteY25" fmla="*/ 61998 h 234637"/>
                <a:gd name="connsiteX26" fmla="*/ 132320 w 230720"/>
                <a:gd name="connsiteY26" fmla="*/ 56866 h 234637"/>
                <a:gd name="connsiteX27" fmla="*/ 141117 w 230720"/>
                <a:gd name="connsiteY27" fmla="*/ 31209 h 234637"/>
                <a:gd name="connsiteX28" fmla="*/ 145883 w 230720"/>
                <a:gd name="connsiteY28" fmla="*/ 22045 h 234637"/>
                <a:gd name="connsiteX29" fmla="*/ 159078 w 230720"/>
                <a:gd name="connsiteY29" fmla="*/ 53 h 234637"/>
                <a:gd name="connsiteX30" fmla="*/ 172273 w 230720"/>
                <a:gd name="connsiteY30" fmla="*/ 16547 h 234637"/>
                <a:gd name="connsiteX31" fmla="*/ 167508 w 230720"/>
                <a:gd name="connsiteY31" fmla="*/ 53567 h 234637"/>
                <a:gd name="connsiteX32" fmla="*/ 175939 w 230720"/>
                <a:gd name="connsiteY32" fmla="*/ 69329 h 234637"/>
                <a:gd name="connsiteX33" fmla="*/ 199764 w 230720"/>
                <a:gd name="connsiteY33" fmla="*/ 61998 h 234637"/>
                <a:gd name="connsiteX34" fmla="*/ 193899 w 230720"/>
                <a:gd name="connsiteY34" fmla="*/ 42571 h 234637"/>
                <a:gd name="connsiteX35" fmla="*/ 183636 w 230720"/>
                <a:gd name="connsiteY35" fmla="*/ 31942 h 234637"/>
                <a:gd name="connsiteX36" fmla="*/ 189134 w 230720"/>
                <a:gd name="connsiteY36" fmla="*/ 23511 h 234637"/>
                <a:gd name="connsiteX37" fmla="*/ 220290 w 230720"/>
                <a:gd name="connsiteY37" fmla="*/ 39639 h 234637"/>
                <a:gd name="connsiteX38" fmla="*/ 226888 w 230720"/>
                <a:gd name="connsiteY38" fmla="*/ 49902 h 234637"/>
                <a:gd name="connsiteX39" fmla="*/ 213692 w 230720"/>
                <a:gd name="connsiteY39" fmla="*/ 70428 h 234637"/>
                <a:gd name="connsiteX40" fmla="*/ 227620 w 230720"/>
                <a:gd name="connsiteY40" fmla="*/ 83990 h 234637"/>
                <a:gd name="connsiteX41" fmla="*/ 226888 w 230720"/>
                <a:gd name="connsiteY41" fmla="*/ 136405 h 234637"/>
                <a:gd name="connsiteX42" fmla="*/ 223222 w 230720"/>
                <a:gd name="connsiteY42" fmla="*/ 160963 h 23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0720" h="234637">
                  <a:moveTo>
                    <a:pt x="223222" y="160963"/>
                  </a:moveTo>
                  <a:cubicBezTo>
                    <a:pt x="223222" y="168661"/>
                    <a:pt x="223222" y="175991"/>
                    <a:pt x="223222" y="183689"/>
                  </a:cubicBezTo>
                  <a:cubicBezTo>
                    <a:pt x="226521" y="211912"/>
                    <a:pt x="226521" y="211179"/>
                    <a:pt x="198664" y="213012"/>
                  </a:cubicBezTo>
                  <a:cubicBezTo>
                    <a:pt x="176305" y="214478"/>
                    <a:pt x="154313" y="220709"/>
                    <a:pt x="131954" y="214844"/>
                  </a:cubicBezTo>
                  <a:cubicBezTo>
                    <a:pt x="130854" y="214478"/>
                    <a:pt x="128655" y="213745"/>
                    <a:pt x="128655" y="214111"/>
                  </a:cubicBezTo>
                  <a:cubicBezTo>
                    <a:pt x="117659" y="235737"/>
                    <a:pt x="94200" y="222542"/>
                    <a:pt x="79172" y="232805"/>
                  </a:cubicBezTo>
                  <a:cubicBezTo>
                    <a:pt x="77340" y="233171"/>
                    <a:pt x="75873" y="233171"/>
                    <a:pt x="74041" y="233171"/>
                  </a:cubicBezTo>
                  <a:cubicBezTo>
                    <a:pt x="58646" y="232805"/>
                    <a:pt x="42885" y="228406"/>
                    <a:pt x="27490" y="233171"/>
                  </a:cubicBezTo>
                  <a:cubicBezTo>
                    <a:pt x="26024" y="233904"/>
                    <a:pt x="24192" y="234271"/>
                    <a:pt x="22359" y="234638"/>
                  </a:cubicBezTo>
                  <a:cubicBezTo>
                    <a:pt x="12829" y="233171"/>
                    <a:pt x="6231" y="227307"/>
                    <a:pt x="1100" y="219609"/>
                  </a:cubicBezTo>
                  <a:cubicBezTo>
                    <a:pt x="367" y="217777"/>
                    <a:pt x="0" y="216311"/>
                    <a:pt x="0" y="214478"/>
                  </a:cubicBezTo>
                  <a:cubicBezTo>
                    <a:pt x="3299" y="206414"/>
                    <a:pt x="8064" y="199083"/>
                    <a:pt x="9530" y="190286"/>
                  </a:cubicBezTo>
                  <a:cubicBezTo>
                    <a:pt x="11729" y="177824"/>
                    <a:pt x="27857" y="170127"/>
                    <a:pt x="28590" y="162796"/>
                  </a:cubicBezTo>
                  <a:cubicBezTo>
                    <a:pt x="31889" y="134572"/>
                    <a:pt x="43618" y="152533"/>
                    <a:pt x="54614" y="154366"/>
                  </a:cubicBezTo>
                  <a:cubicBezTo>
                    <a:pt x="66344" y="156198"/>
                    <a:pt x="68543" y="161696"/>
                    <a:pt x="67810" y="171959"/>
                  </a:cubicBezTo>
                  <a:cubicBezTo>
                    <a:pt x="67077" y="182222"/>
                    <a:pt x="67810" y="192852"/>
                    <a:pt x="67443" y="203115"/>
                  </a:cubicBezTo>
                  <a:cubicBezTo>
                    <a:pt x="67443" y="205681"/>
                    <a:pt x="70742" y="202016"/>
                    <a:pt x="68543" y="203115"/>
                  </a:cubicBezTo>
                  <a:cubicBezTo>
                    <a:pt x="67810" y="203482"/>
                    <a:pt x="67443" y="202749"/>
                    <a:pt x="67443" y="201649"/>
                  </a:cubicBezTo>
                  <a:cubicBezTo>
                    <a:pt x="66344" y="170493"/>
                    <a:pt x="69642" y="139704"/>
                    <a:pt x="64877" y="108548"/>
                  </a:cubicBezTo>
                  <a:cubicBezTo>
                    <a:pt x="64144" y="104150"/>
                    <a:pt x="67443" y="100484"/>
                    <a:pt x="68176" y="96086"/>
                  </a:cubicBezTo>
                  <a:cubicBezTo>
                    <a:pt x="71109" y="88755"/>
                    <a:pt x="71475" y="79958"/>
                    <a:pt x="76973" y="73727"/>
                  </a:cubicBezTo>
                  <a:cubicBezTo>
                    <a:pt x="97133" y="60532"/>
                    <a:pt x="116559" y="68962"/>
                    <a:pt x="120591" y="93520"/>
                  </a:cubicBezTo>
                  <a:cubicBezTo>
                    <a:pt x="121691" y="99018"/>
                    <a:pt x="120958" y="102317"/>
                    <a:pt x="127922" y="101217"/>
                  </a:cubicBezTo>
                  <a:cubicBezTo>
                    <a:pt x="136719" y="99751"/>
                    <a:pt x="131588" y="93887"/>
                    <a:pt x="131588" y="90221"/>
                  </a:cubicBezTo>
                  <a:cubicBezTo>
                    <a:pt x="131588" y="86556"/>
                    <a:pt x="128289" y="83624"/>
                    <a:pt x="126089" y="80691"/>
                  </a:cubicBezTo>
                  <a:cubicBezTo>
                    <a:pt x="117659" y="70062"/>
                    <a:pt x="117293" y="69329"/>
                    <a:pt x="129755" y="61998"/>
                  </a:cubicBezTo>
                  <a:cubicBezTo>
                    <a:pt x="132687" y="60165"/>
                    <a:pt x="132687" y="58699"/>
                    <a:pt x="132320" y="56866"/>
                  </a:cubicBezTo>
                  <a:cubicBezTo>
                    <a:pt x="129388" y="46237"/>
                    <a:pt x="137819" y="39639"/>
                    <a:pt x="141117" y="31209"/>
                  </a:cubicBezTo>
                  <a:cubicBezTo>
                    <a:pt x="142584" y="27910"/>
                    <a:pt x="144050" y="24977"/>
                    <a:pt x="145883" y="22045"/>
                  </a:cubicBezTo>
                  <a:cubicBezTo>
                    <a:pt x="151381" y="15447"/>
                    <a:pt x="153213" y="6284"/>
                    <a:pt x="159078" y="53"/>
                  </a:cubicBezTo>
                  <a:cubicBezTo>
                    <a:pt x="171540" y="-680"/>
                    <a:pt x="174472" y="6284"/>
                    <a:pt x="172273" y="16547"/>
                  </a:cubicBezTo>
                  <a:cubicBezTo>
                    <a:pt x="169708" y="28643"/>
                    <a:pt x="167508" y="41105"/>
                    <a:pt x="167508" y="53567"/>
                  </a:cubicBezTo>
                  <a:cubicBezTo>
                    <a:pt x="167508" y="60165"/>
                    <a:pt x="165676" y="68229"/>
                    <a:pt x="175939" y="69329"/>
                  </a:cubicBezTo>
                  <a:cubicBezTo>
                    <a:pt x="184736" y="70428"/>
                    <a:pt x="194266" y="70062"/>
                    <a:pt x="199764" y="61998"/>
                  </a:cubicBezTo>
                  <a:cubicBezTo>
                    <a:pt x="205262" y="53934"/>
                    <a:pt x="199030" y="48069"/>
                    <a:pt x="193899" y="42571"/>
                  </a:cubicBezTo>
                  <a:cubicBezTo>
                    <a:pt x="190600" y="38906"/>
                    <a:pt x="185102" y="37073"/>
                    <a:pt x="183636" y="31942"/>
                  </a:cubicBezTo>
                  <a:cubicBezTo>
                    <a:pt x="182536" y="27910"/>
                    <a:pt x="182170" y="22778"/>
                    <a:pt x="189134" y="23511"/>
                  </a:cubicBezTo>
                  <a:cubicBezTo>
                    <a:pt x="200863" y="26077"/>
                    <a:pt x="207827" y="38906"/>
                    <a:pt x="220290" y="39639"/>
                  </a:cubicBezTo>
                  <a:cubicBezTo>
                    <a:pt x="228720" y="40372"/>
                    <a:pt x="226154" y="45504"/>
                    <a:pt x="226888" y="49902"/>
                  </a:cubicBezTo>
                  <a:cubicBezTo>
                    <a:pt x="229087" y="60165"/>
                    <a:pt x="218091" y="61998"/>
                    <a:pt x="213692" y="70428"/>
                  </a:cubicBezTo>
                  <a:cubicBezTo>
                    <a:pt x="222856" y="70428"/>
                    <a:pt x="227254" y="73361"/>
                    <a:pt x="227620" y="83990"/>
                  </a:cubicBezTo>
                  <a:cubicBezTo>
                    <a:pt x="228354" y="101584"/>
                    <a:pt x="227254" y="119178"/>
                    <a:pt x="226888" y="136405"/>
                  </a:cubicBezTo>
                  <a:cubicBezTo>
                    <a:pt x="233119" y="144836"/>
                    <a:pt x="231652" y="153633"/>
                    <a:pt x="223222" y="160963"/>
                  </a:cubicBezTo>
                  <a:close/>
                </a:path>
              </a:pathLst>
            </a:custGeom>
            <a:solidFill>
              <a:srgbClr val="C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85F78B3-11EA-4417-9918-84147D79AE28}"/>
                </a:ext>
              </a:extLst>
            </p:cNvPr>
            <p:cNvSpPr/>
            <p:nvPr/>
          </p:nvSpPr>
          <p:spPr>
            <a:xfrm>
              <a:off x="12419749" y="5262249"/>
              <a:ext cx="151033" cy="104302"/>
            </a:xfrm>
            <a:custGeom>
              <a:avLst/>
              <a:gdLst>
                <a:gd name="connsiteX0" fmla="*/ 124990 w 151033"/>
                <a:gd name="connsiteY0" fmla="*/ 25863 h 104302"/>
                <a:gd name="connsiteX1" fmla="*/ 143317 w 151033"/>
                <a:gd name="connsiteY1" fmla="*/ 52621 h 104302"/>
                <a:gd name="connsiteX2" fmla="*/ 143683 w 151033"/>
                <a:gd name="connsiteY2" fmla="*/ 59585 h 104302"/>
                <a:gd name="connsiteX3" fmla="*/ 151014 w 151033"/>
                <a:gd name="connsiteY3" fmla="*/ 104303 h 104302"/>
                <a:gd name="connsiteX4" fmla="*/ 126089 w 151033"/>
                <a:gd name="connsiteY4" fmla="*/ 83410 h 104302"/>
                <a:gd name="connsiteX5" fmla="*/ 102264 w 151033"/>
                <a:gd name="connsiteY5" fmla="*/ 101370 h 104302"/>
                <a:gd name="connsiteX6" fmla="*/ 90168 w 151033"/>
                <a:gd name="connsiteY6" fmla="*/ 91840 h 104302"/>
                <a:gd name="connsiteX7" fmla="*/ 87236 w 151033"/>
                <a:gd name="connsiteY7" fmla="*/ 77179 h 104302"/>
                <a:gd name="connsiteX8" fmla="*/ 84670 w 151033"/>
                <a:gd name="connsiteY8" fmla="*/ 62517 h 104302"/>
                <a:gd name="connsiteX9" fmla="*/ 65244 w 151033"/>
                <a:gd name="connsiteY9" fmla="*/ 66183 h 104302"/>
                <a:gd name="connsiteX10" fmla="*/ 43618 w 151033"/>
                <a:gd name="connsiteY10" fmla="*/ 73880 h 104302"/>
                <a:gd name="connsiteX11" fmla="*/ 8431 w 151033"/>
                <a:gd name="connsiteY11" fmla="*/ 83410 h 104302"/>
                <a:gd name="connsiteX12" fmla="*/ 6231 w 151033"/>
                <a:gd name="connsiteY12" fmla="*/ 78278 h 104302"/>
                <a:gd name="connsiteX13" fmla="*/ 8431 w 151033"/>
                <a:gd name="connsiteY13" fmla="*/ 43824 h 104302"/>
                <a:gd name="connsiteX14" fmla="*/ 5132 w 151033"/>
                <a:gd name="connsiteY14" fmla="*/ 38326 h 104302"/>
                <a:gd name="connsiteX15" fmla="*/ 0 w 151033"/>
                <a:gd name="connsiteY15" fmla="*/ 31361 h 104302"/>
                <a:gd name="connsiteX16" fmla="*/ 11363 w 151033"/>
                <a:gd name="connsiteY16" fmla="*/ 24397 h 104302"/>
                <a:gd name="connsiteX17" fmla="*/ 15028 w 151033"/>
                <a:gd name="connsiteY17" fmla="*/ 23664 h 104302"/>
                <a:gd name="connsiteX18" fmla="*/ 73674 w 151033"/>
                <a:gd name="connsiteY18" fmla="*/ 2405 h 104302"/>
                <a:gd name="connsiteX19" fmla="*/ 117293 w 151033"/>
                <a:gd name="connsiteY19" fmla="*/ 3505 h 104302"/>
                <a:gd name="connsiteX20" fmla="*/ 117293 w 151033"/>
                <a:gd name="connsiteY20" fmla="*/ 3505 h 104302"/>
                <a:gd name="connsiteX21" fmla="*/ 124990 w 151033"/>
                <a:gd name="connsiteY21" fmla="*/ 25863 h 10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033" h="104302">
                  <a:moveTo>
                    <a:pt x="124990" y="25863"/>
                  </a:moveTo>
                  <a:cubicBezTo>
                    <a:pt x="127556" y="37226"/>
                    <a:pt x="141484" y="40892"/>
                    <a:pt x="143317" y="52621"/>
                  </a:cubicBezTo>
                  <a:cubicBezTo>
                    <a:pt x="146249" y="54820"/>
                    <a:pt x="145883" y="57019"/>
                    <a:pt x="143683" y="59585"/>
                  </a:cubicBezTo>
                  <a:cubicBezTo>
                    <a:pt x="146615" y="74613"/>
                    <a:pt x="151381" y="89275"/>
                    <a:pt x="151014" y="104303"/>
                  </a:cubicBezTo>
                  <a:cubicBezTo>
                    <a:pt x="140384" y="100637"/>
                    <a:pt x="132687" y="94040"/>
                    <a:pt x="126089" y="83410"/>
                  </a:cubicBezTo>
                  <a:cubicBezTo>
                    <a:pt x="129755" y="108701"/>
                    <a:pt x="114360" y="102103"/>
                    <a:pt x="102264" y="101370"/>
                  </a:cubicBezTo>
                  <a:cubicBezTo>
                    <a:pt x="93467" y="104303"/>
                    <a:pt x="91635" y="98071"/>
                    <a:pt x="90168" y="91840"/>
                  </a:cubicBezTo>
                  <a:cubicBezTo>
                    <a:pt x="89069" y="87075"/>
                    <a:pt x="88702" y="81944"/>
                    <a:pt x="87236" y="77179"/>
                  </a:cubicBezTo>
                  <a:cubicBezTo>
                    <a:pt x="86137" y="72414"/>
                    <a:pt x="87236" y="67282"/>
                    <a:pt x="84670" y="62517"/>
                  </a:cubicBezTo>
                  <a:cubicBezTo>
                    <a:pt x="77706" y="60684"/>
                    <a:pt x="72208" y="68382"/>
                    <a:pt x="65244" y="66183"/>
                  </a:cubicBezTo>
                  <a:cubicBezTo>
                    <a:pt x="54981" y="60684"/>
                    <a:pt x="46917" y="58485"/>
                    <a:pt x="43618" y="73880"/>
                  </a:cubicBezTo>
                  <a:cubicBezTo>
                    <a:pt x="41785" y="81577"/>
                    <a:pt x="15028" y="88175"/>
                    <a:pt x="8431" y="83410"/>
                  </a:cubicBezTo>
                  <a:cubicBezTo>
                    <a:pt x="7697" y="81944"/>
                    <a:pt x="6231" y="80111"/>
                    <a:pt x="6231" y="78278"/>
                  </a:cubicBezTo>
                  <a:cubicBezTo>
                    <a:pt x="6231" y="66916"/>
                    <a:pt x="9530" y="55553"/>
                    <a:pt x="8431" y="43824"/>
                  </a:cubicBezTo>
                  <a:cubicBezTo>
                    <a:pt x="8064" y="39792"/>
                    <a:pt x="8797" y="39425"/>
                    <a:pt x="5132" y="38326"/>
                  </a:cubicBezTo>
                  <a:cubicBezTo>
                    <a:pt x="1833" y="37226"/>
                    <a:pt x="0" y="35027"/>
                    <a:pt x="0" y="31361"/>
                  </a:cubicBezTo>
                  <a:cubicBezTo>
                    <a:pt x="2199" y="26230"/>
                    <a:pt x="6964" y="25497"/>
                    <a:pt x="11363" y="24397"/>
                  </a:cubicBezTo>
                  <a:cubicBezTo>
                    <a:pt x="12462" y="24031"/>
                    <a:pt x="14295" y="24397"/>
                    <a:pt x="15028" y="23664"/>
                  </a:cubicBezTo>
                  <a:cubicBezTo>
                    <a:pt x="30056" y="3871"/>
                    <a:pt x="53881" y="9369"/>
                    <a:pt x="73674" y="2405"/>
                  </a:cubicBezTo>
                  <a:cubicBezTo>
                    <a:pt x="88336" y="-2727"/>
                    <a:pt x="102997" y="1672"/>
                    <a:pt x="117293" y="3505"/>
                  </a:cubicBezTo>
                  <a:lnTo>
                    <a:pt x="117293" y="3505"/>
                  </a:lnTo>
                  <a:cubicBezTo>
                    <a:pt x="125723" y="9003"/>
                    <a:pt x="119125" y="19632"/>
                    <a:pt x="124990" y="25863"/>
                  </a:cubicBezTo>
                  <a:close/>
                </a:path>
              </a:pathLst>
            </a:custGeom>
            <a:solidFill>
              <a:srgbClr val="B183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859B0BCA-D059-4FE9-8674-EC1CC91B4499}"/>
                </a:ext>
              </a:extLst>
            </p:cNvPr>
            <p:cNvSpPr/>
            <p:nvPr/>
          </p:nvSpPr>
          <p:spPr>
            <a:xfrm>
              <a:off x="12479481" y="5319650"/>
              <a:ext cx="80391" cy="125469"/>
            </a:xfrm>
            <a:custGeom>
              <a:avLst/>
              <a:gdLst>
                <a:gd name="connsiteX0" fmla="*/ 5512 w 80391"/>
                <a:gd name="connsiteY0" fmla="*/ 6215 h 125469"/>
                <a:gd name="connsiteX1" fmla="*/ 34102 w 80391"/>
                <a:gd name="connsiteY1" fmla="*/ 20510 h 125469"/>
                <a:gd name="connsiteX2" fmla="*/ 42899 w 80391"/>
                <a:gd name="connsiteY2" fmla="*/ 43602 h 125469"/>
                <a:gd name="connsiteX3" fmla="*/ 63792 w 80391"/>
                <a:gd name="connsiteY3" fmla="*/ 51666 h 125469"/>
                <a:gd name="connsiteX4" fmla="*/ 74788 w 80391"/>
                <a:gd name="connsiteY4" fmla="*/ 55698 h 125469"/>
                <a:gd name="connsiteX5" fmla="*/ 71489 w 80391"/>
                <a:gd name="connsiteY5" fmla="*/ 65228 h 125469"/>
                <a:gd name="connsiteX6" fmla="*/ 61592 w 80391"/>
                <a:gd name="connsiteY6" fmla="*/ 73292 h 125469"/>
                <a:gd name="connsiteX7" fmla="*/ 66724 w 80391"/>
                <a:gd name="connsiteY7" fmla="*/ 86121 h 125469"/>
                <a:gd name="connsiteX8" fmla="*/ 79186 w 80391"/>
                <a:gd name="connsiteY8" fmla="*/ 114711 h 125469"/>
                <a:gd name="connsiteX9" fmla="*/ 38134 w 80391"/>
                <a:gd name="connsiteY9" fmla="*/ 124241 h 125469"/>
                <a:gd name="connsiteX10" fmla="*/ 35202 w 80391"/>
                <a:gd name="connsiteY10" fmla="*/ 115810 h 125469"/>
                <a:gd name="connsiteX11" fmla="*/ 40333 w 80391"/>
                <a:gd name="connsiteY11" fmla="*/ 67427 h 125469"/>
                <a:gd name="connsiteX12" fmla="*/ 31170 w 80391"/>
                <a:gd name="connsiteY12" fmla="*/ 50933 h 125469"/>
                <a:gd name="connsiteX13" fmla="*/ 13576 w 80391"/>
                <a:gd name="connsiteY13" fmla="*/ 42136 h 125469"/>
                <a:gd name="connsiteX14" fmla="*/ 14 w 80391"/>
                <a:gd name="connsiteY14" fmla="*/ 12446 h 125469"/>
                <a:gd name="connsiteX15" fmla="*/ 5512 w 80391"/>
                <a:gd name="connsiteY15" fmla="*/ 6215 h 12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391" h="125469">
                  <a:moveTo>
                    <a:pt x="5512" y="6215"/>
                  </a:moveTo>
                  <a:cubicBezTo>
                    <a:pt x="28237" y="-3681"/>
                    <a:pt x="27504" y="-3681"/>
                    <a:pt x="34102" y="20510"/>
                  </a:cubicBezTo>
                  <a:cubicBezTo>
                    <a:pt x="36301" y="28207"/>
                    <a:pt x="30436" y="39937"/>
                    <a:pt x="42899" y="43602"/>
                  </a:cubicBezTo>
                  <a:cubicBezTo>
                    <a:pt x="48763" y="48734"/>
                    <a:pt x="50963" y="62296"/>
                    <a:pt x="63792" y="51666"/>
                  </a:cubicBezTo>
                  <a:cubicBezTo>
                    <a:pt x="66724" y="49100"/>
                    <a:pt x="72222" y="51666"/>
                    <a:pt x="74788" y="55698"/>
                  </a:cubicBezTo>
                  <a:cubicBezTo>
                    <a:pt x="76987" y="59730"/>
                    <a:pt x="74055" y="62662"/>
                    <a:pt x="71489" y="65228"/>
                  </a:cubicBezTo>
                  <a:cubicBezTo>
                    <a:pt x="68556" y="68160"/>
                    <a:pt x="64891" y="70726"/>
                    <a:pt x="61592" y="73292"/>
                  </a:cubicBezTo>
                  <a:cubicBezTo>
                    <a:pt x="53528" y="81722"/>
                    <a:pt x="61959" y="82089"/>
                    <a:pt x="66724" y="86121"/>
                  </a:cubicBezTo>
                  <a:cubicBezTo>
                    <a:pt x="75154" y="93451"/>
                    <a:pt x="83585" y="101882"/>
                    <a:pt x="79186" y="114711"/>
                  </a:cubicBezTo>
                  <a:cubicBezTo>
                    <a:pt x="76987" y="121675"/>
                    <a:pt x="45098" y="128273"/>
                    <a:pt x="38134" y="124241"/>
                  </a:cubicBezTo>
                  <a:cubicBezTo>
                    <a:pt x="34835" y="122408"/>
                    <a:pt x="35202" y="119109"/>
                    <a:pt x="35202" y="115810"/>
                  </a:cubicBezTo>
                  <a:cubicBezTo>
                    <a:pt x="35202" y="99316"/>
                    <a:pt x="34102" y="83188"/>
                    <a:pt x="40333" y="67427"/>
                  </a:cubicBezTo>
                  <a:cubicBezTo>
                    <a:pt x="43632" y="58630"/>
                    <a:pt x="39966" y="53499"/>
                    <a:pt x="31170" y="50933"/>
                  </a:cubicBezTo>
                  <a:cubicBezTo>
                    <a:pt x="23839" y="50933"/>
                    <a:pt x="19440" y="45068"/>
                    <a:pt x="13576" y="42136"/>
                  </a:cubicBezTo>
                  <a:cubicBezTo>
                    <a:pt x="6611" y="33339"/>
                    <a:pt x="-353" y="24542"/>
                    <a:pt x="14" y="12446"/>
                  </a:cubicBezTo>
                  <a:cubicBezTo>
                    <a:pt x="380" y="9881"/>
                    <a:pt x="-1086" y="5116"/>
                    <a:pt x="5512" y="6215"/>
                  </a:cubicBezTo>
                  <a:close/>
                </a:path>
              </a:pathLst>
            </a:custGeom>
            <a:solidFill>
              <a:srgbClr val="D8BC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A885F48D-B4FC-4EF9-A0A3-E1C45B6BCADF}"/>
                </a:ext>
              </a:extLst>
            </p:cNvPr>
            <p:cNvSpPr/>
            <p:nvPr/>
          </p:nvSpPr>
          <p:spPr>
            <a:xfrm>
              <a:off x="12554445" y="5156540"/>
              <a:ext cx="27508" cy="142934"/>
            </a:xfrm>
            <a:custGeom>
              <a:avLst/>
              <a:gdLst>
                <a:gd name="connsiteX0" fmla="*/ 16318 w 27508"/>
                <a:gd name="connsiteY0" fmla="*/ 142935 h 142934"/>
                <a:gd name="connsiteX1" fmla="*/ 4955 w 27508"/>
                <a:gd name="connsiteY1" fmla="*/ 116544 h 142934"/>
                <a:gd name="connsiteX2" fmla="*/ 1657 w 27508"/>
                <a:gd name="connsiteY2" fmla="*/ 38105 h 142934"/>
                <a:gd name="connsiteX3" fmla="*/ 3123 w 27508"/>
                <a:gd name="connsiteY3" fmla="*/ 9148 h 142934"/>
                <a:gd name="connsiteX4" fmla="*/ 27314 w 27508"/>
                <a:gd name="connsiteY4" fmla="*/ 3650 h 142934"/>
                <a:gd name="connsiteX5" fmla="*/ 11553 w 27508"/>
                <a:gd name="connsiteY5" fmla="*/ 39938 h 142934"/>
                <a:gd name="connsiteX6" fmla="*/ 23649 w 27508"/>
                <a:gd name="connsiteY6" fmla="*/ 84655 h 142934"/>
                <a:gd name="connsiteX7" fmla="*/ 22916 w 27508"/>
                <a:gd name="connsiteY7" fmla="*/ 106648 h 142934"/>
                <a:gd name="connsiteX8" fmla="*/ 16318 w 27508"/>
                <a:gd name="connsiteY8" fmla="*/ 142935 h 1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08" h="142934">
                  <a:moveTo>
                    <a:pt x="16318" y="142935"/>
                  </a:moveTo>
                  <a:cubicBezTo>
                    <a:pt x="8254" y="135971"/>
                    <a:pt x="6055" y="129007"/>
                    <a:pt x="4955" y="116544"/>
                  </a:cubicBezTo>
                  <a:cubicBezTo>
                    <a:pt x="2756" y="90520"/>
                    <a:pt x="13019" y="63763"/>
                    <a:pt x="1657" y="38105"/>
                  </a:cubicBezTo>
                  <a:cubicBezTo>
                    <a:pt x="-2009" y="29308"/>
                    <a:pt x="1290" y="17945"/>
                    <a:pt x="3123" y="9148"/>
                  </a:cubicBezTo>
                  <a:cubicBezTo>
                    <a:pt x="5322" y="-2947"/>
                    <a:pt x="17784" y="-1115"/>
                    <a:pt x="27314" y="3650"/>
                  </a:cubicBezTo>
                  <a:cubicBezTo>
                    <a:pt x="27314" y="17945"/>
                    <a:pt x="30246" y="33706"/>
                    <a:pt x="11553" y="39938"/>
                  </a:cubicBezTo>
                  <a:cubicBezTo>
                    <a:pt x="21083" y="46902"/>
                    <a:pt x="28047" y="72926"/>
                    <a:pt x="23649" y="84655"/>
                  </a:cubicBezTo>
                  <a:cubicBezTo>
                    <a:pt x="21083" y="91620"/>
                    <a:pt x="17051" y="97118"/>
                    <a:pt x="22916" y="106648"/>
                  </a:cubicBezTo>
                  <a:cubicBezTo>
                    <a:pt x="30613" y="118377"/>
                    <a:pt x="28780" y="132672"/>
                    <a:pt x="16318" y="142935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6ACE7FED-82A0-4BBD-A715-55C22F9A1629}"/>
                </a:ext>
              </a:extLst>
            </p:cNvPr>
            <p:cNvSpPr/>
            <p:nvPr/>
          </p:nvSpPr>
          <p:spPr>
            <a:xfrm>
              <a:off x="12563066" y="5309264"/>
              <a:ext cx="11729" cy="20266"/>
            </a:xfrm>
            <a:custGeom>
              <a:avLst/>
              <a:gdLst>
                <a:gd name="connsiteX0" fmla="*/ 366 w 11729"/>
                <a:gd name="connsiteY0" fmla="*/ 12569 h 20266"/>
                <a:gd name="connsiteX1" fmla="*/ 0 w 11729"/>
                <a:gd name="connsiteY1" fmla="*/ 5605 h 20266"/>
                <a:gd name="connsiteX2" fmla="*/ 11729 w 11729"/>
                <a:gd name="connsiteY2" fmla="*/ 4872 h 20266"/>
                <a:gd name="connsiteX3" fmla="*/ 11729 w 11729"/>
                <a:gd name="connsiteY3" fmla="*/ 20267 h 20266"/>
                <a:gd name="connsiteX4" fmla="*/ 366 w 11729"/>
                <a:gd name="connsiteY4" fmla="*/ 12569 h 2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20266">
                  <a:moveTo>
                    <a:pt x="366" y="12569"/>
                  </a:moveTo>
                  <a:cubicBezTo>
                    <a:pt x="366" y="10370"/>
                    <a:pt x="0" y="8171"/>
                    <a:pt x="0" y="5605"/>
                  </a:cubicBezTo>
                  <a:cubicBezTo>
                    <a:pt x="3665" y="3406"/>
                    <a:pt x="7331" y="-5391"/>
                    <a:pt x="11729" y="4872"/>
                  </a:cubicBezTo>
                  <a:cubicBezTo>
                    <a:pt x="11729" y="9637"/>
                    <a:pt x="11729" y="14402"/>
                    <a:pt x="11729" y="20267"/>
                  </a:cubicBezTo>
                  <a:cubicBezTo>
                    <a:pt x="6598" y="18801"/>
                    <a:pt x="9163" y="7071"/>
                    <a:pt x="366" y="12569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BBC763A9-1984-4C35-AD6C-701AFCBA5169}"/>
                </a:ext>
              </a:extLst>
            </p:cNvPr>
            <p:cNvSpPr/>
            <p:nvPr/>
          </p:nvSpPr>
          <p:spPr>
            <a:xfrm>
              <a:off x="12309024" y="4776057"/>
              <a:ext cx="243585" cy="515719"/>
            </a:xfrm>
            <a:custGeom>
              <a:avLst/>
              <a:gdLst>
                <a:gd name="connsiteX0" fmla="*/ 228017 w 243585"/>
                <a:gd name="connsiteY0" fmla="*/ 489696 h 515719"/>
                <a:gd name="connsiteX1" fmla="*/ 169005 w 243585"/>
                <a:gd name="connsiteY1" fmla="*/ 499592 h 515719"/>
                <a:gd name="connsiteX2" fmla="*/ 160208 w 243585"/>
                <a:gd name="connsiteY2" fmla="*/ 499592 h 515719"/>
                <a:gd name="connsiteX3" fmla="*/ 144446 w 243585"/>
                <a:gd name="connsiteY3" fmla="*/ 504357 h 515719"/>
                <a:gd name="connsiteX4" fmla="*/ 122821 w 243585"/>
                <a:gd name="connsiteY4" fmla="*/ 515720 h 515719"/>
                <a:gd name="connsiteX5" fmla="*/ 112191 w 243585"/>
                <a:gd name="connsiteY5" fmla="*/ 479066 h 515719"/>
                <a:gd name="connsiteX6" fmla="*/ 120988 w 243585"/>
                <a:gd name="connsiteY6" fmla="*/ 403193 h 515719"/>
                <a:gd name="connsiteX7" fmla="*/ 127219 w 243585"/>
                <a:gd name="connsiteY7" fmla="*/ 345646 h 515719"/>
                <a:gd name="connsiteX8" fmla="*/ 115123 w 243585"/>
                <a:gd name="connsiteY8" fmla="*/ 315590 h 515719"/>
                <a:gd name="connsiteX9" fmla="*/ 110725 w 243585"/>
                <a:gd name="connsiteY9" fmla="*/ 313024 h 515719"/>
                <a:gd name="connsiteX10" fmla="*/ 77370 w 243585"/>
                <a:gd name="connsiteY10" fmla="*/ 304594 h 515719"/>
                <a:gd name="connsiteX11" fmla="*/ 69673 w 243585"/>
                <a:gd name="connsiteY11" fmla="*/ 271239 h 515719"/>
                <a:gd name="connsiteX12" fmla="*/ 55378 w 243585"/>
                <a:gd name="connsiteY12" fmla="*/ 261709 h 515719"/>
                <a:gd name="connsiteX13" fmla="*/ 72971 w 243585"/>
                <a:gd name="connsiteY13" fmla="*/ 227254 h 515719"/>
                <a:gd name="connsiteX14" fmla="*/ 76270 w 243585"/>
                <a:gd name="connsiteY14" fmla="*/ 216991 h 515719"/>
                <a:gd name="connsiteX15" fmla="*/ 66740 w 243585"/>
                <a:gd name="connsiteY15" fmla="*/ 222489 h 515719"/>
                <a:gd name="connsiteX16" fmla="*/ 48413 w 243585"/>
                <a:gd name="connsiteY16" fmla="*/ 230553 h 515719"/>
                <a:gd name="connsiteX17" fmla="*/ 23489 w 243585"/>
                <a:gd name="connsiteY17" fmla="*/ 236051 h 515719"/>
                <a:gd name="connsiteX18" fmla="*/ 11026 w 243585"/>
                <a:gd name="connsiteY18" fmla="*/ 244115 h 515719"/>
                <a:gd name="connsiteX19" fmla="*/ 30 w 243585"/>
                <a:gd name="connsiteY19" fmla="*/ 235318 h 515719"/>
                <a:gd name="connsiteX20" fmla="*/ 38883 w 243585"/>
                <a:gd name="connsiteY20" fmla="*/ 209660 h 515719"/>
                <a:gd name="connsiteX21" fmla="*/ 48047 w 243585"/>
                <a:gd name="connsiteY21" fmla="*/ 209294 h 515719"/>
                <a:gd name="connsiteX22" fmla="*/ 52079 w 243585"/>
                <a:gd name="connsiteY22" fmla="*/ 190234 h 515719"/>
                <a:gd name="connsiteX23" fmla="*/ 56477 w 243585"/>
                <a:gd name="connsiteY23" fmla="*/ 167142 h 515719"/>
                <a:gd name="connsiteX24" fmla="*/ 56111 w 243585"/>
                <a:gd name="connsiteY24" fmla="*/ 159444 h 515719"/>
                <a:gd name="connsiteX25" fmla="*/ 51346 w 243585"/>
                <a:gd name="connsiteY25" fmla="*/ 156512 h 515719"/>
                <a:gd name="connsiteX26" fmla="*/ 39250 w 243585"/>
                <a:gd name="connsiteY26" fmla="*/ 137452 h 515719"/>
                <a:gd name="connsiteX27" fmla="*/ 66007 w 243585"/>
                <a:gd name="connsiteY27" fmla="*/ 135619 h 515719"/>
                <a:gd name="connsiteX28" fmla="*/ 83234 w 243585"/>
                <a:gd name="connsiteY28" fmla="*/ 133054 h 515719"/>
                <a:gd name="connsiteX29" fmla="*/ 93864 w 243585"/>
                <a:gd name="connsiteY29" fmla="*/ 127189 h 515719"/>
                <a:gd name="connsiteX30" fmla="*/ 99362 w 243585"/>
                <a:gd name="connsiteY30" fmla="*/ 139285 h 515719"/>
                <a:gd name="connsiteX31" fmla="*/ 111824 w 243585"/>
                <a:gd name="connsiteY31" fmla="*/ 122790 h 515719"/>
                <a:gd name="connsiteX32" fmla="*/ 132717 w 243585"/>
                <a:gd name="connsiteY32" fmla="*/ 155779 h 515719"/>
                <a:gd name="connsiteX33" fmla="*/ 131618 w 243585"/>
                <a:gd name="connsiteY33" fmla="*/ 161277 h 515719"/>
                <a:gd name="connsiteX34" fmla="*/ 120988 w 243585"/>
                <a:gd name="connsiteY34" fmla="*/ 170074 h 515719"/>
                <a:gd name="connsiteX35" fmla="*/ 131618 w 243585"/>
                <a:gd name="connsiteY35" fmla="*/ 174472 h 515719"/>
                <a:gd name="connsiteX36" fmla="*/ 131251 w 243585"/>
                <a:gd name="connsiteY36" fmla="*/ 189134 h 515719"/>
                <a:gd name="connsiteX37" fmla="*/ 120255 w 243585"/>
                <a:gd name="connsiteY37" fmla="*/ 193166 h 515719"/>
                <a:gd name="connsiteX38" fmla="*/ 99362 w 243585"/>
                <a:gd name="connsiteY38" fmla="*/ 197931 h 515719"/>
                <a:gd name="connsiteX39" fmla="*/ 109625 w 243585"/>
                <a:gd name="connsiteY39" fmla="*/ 211493 h 515719"/>
                <a:gd name="connsiteX40" fmla="*/ 112924 w 243585"/>
                <a:gd name="connsiteY40" fmla="*/ 225788 h 515719"/>
                <a:gd name="connsiteX41" fmla="*/ 105960 w 243585"/>
                <a:gd name="connsiteY41" fmla="*/ 249979 h 515719"/>
                <a:gd name="connsiteX42" fmla="*/ 94231 w 243585"/>
                <a:gd name="connsiteY42" fmla="*/ 260976 h 515719"/>
                <a:gd name="connsiteX43" fmla="*/ 104127 w 243585"/>
                <a:gd name="connsiteY43" fmla="*/ 281502 h 515719"/>
                <a:gd name="connsiteX44" fmla="*/ 130518 w 243585"/>
                <a:gd name="connsiteY44" fmla="*/ 289932 h 515719"/>
                <a:gd name="connsiteX45" fmla="*/ 141881 w 243585"/>
                <a:gd name="connsiteY45" fmla="*/ 266840 h 515719"/>
                <a:gd name="connsiteX46" fmla="*/ 143347 w 243585"/>
                <a:gd name="connsiteY46" fmla="*/ 266474 h 515719"/>
                <a:gd name="connsiteX47" fmla="*/ 139315 w 243585"/>
                <a:gd name="connsiteY47" fmla="*/ 238617 h 515719"/>
                <a:gd name="connsiteX48" fmla="*/ 132351 w 243585"/>
                <a:gd name="connsiteY48" fmla="*/ 202329 h 515719"/>
                <a:gd name="connsiteX49" fmla="*/ 132717 w 243585"/>
                <a:gd name="connsiteY49" fmla="*/ 182170 h 515719"/>
                <a:gd name="connsiteX50" fmla="*/ 124654 w 243585"/>
                <a:gd name="connsiteY50" fmla="*/ 45084 h 515719"/>
                <a:gd name="connsiteX51" fmla="*/ 122087 w 243585"/>
                <a:gd name="connsiteY51" fmla="*/ 0 h 515719"/>
                <a:gd name="connsiteX52" fmla="*/ 144446 w 243585"/>
                <a:gd name="connsiteY52" fmla="*/ 7331 h 515719"/>
                <a:gd name="connsiteX53" fmla="*/ 150678 w 243585"/>
                <a:gd name="connsiteY53" fmla="*/ 6231 h 515719"/>
                <a:gd name="connsiteX54" fmla="*/ 163140 w 243585"/>
                <a:gd name="connsiteY54" fmla="*/ 4032 h 515719"/>
                <a:gd name="connsiteX55" fmla="*/ 170471 w 243585"/>
                <a:gd name="connsiteY55" fmla="*/ 3299 h 515719"/>
                <a:gd name="connsiteX56" fmla="*/ 200160 w 243585"/>
                <a:gd name="connsiteY56" fmla="*/ 22359 h 515719"/>
                <a:gd name="connsiteX57" fmla="*/ 201993 w 243585"/>
                <a:gd name="connsiteY57" fmla="*/ 47650 h 515719"/>
                <a:gd name="connsiteX58" fmla="*/ 209324 w 243585"/>
                <a:gd name="connsiteY58" fmla="*/ 72941 h 515719"/>
                <a:gd name="connsiteX59" fmla="*/ 214089 w 243585"/>
                <a:gd name="connsiteY59" fmla="*/ 84670 h 515719"/>
                <a:gd name="connsiteX60" fmla="*/ 222886 w 243585"/>
                <a:gd name="connsiteY60" fmla="*/ 160177 h 515719"/>
                <a:gd name="connsiteX61" fmla="*/ 217021 w 243585"/>
                <a:gd name="connsiteY61" fmla="*/ 178871 h 515719"/>
                <a:gd name="connsiteX62" fmla="*/ 229850 w 243585"/>
                <a:gd name="connsiteY62" fmla="*/ 214425 h 515719"/>
                <a:gd name="connsiteX63" fmla="*/ 211523 w 243585"/>
                <a:gd name="connsiteY63" fmla="*/ 238983 h 515719"/>
                <a:gd name="connsiteX64" fmla="*/ 239013 w 243585"/>
                <a:gd name="connsiteY64" fmla="*/ 279302 h 515719"/>
                <a:gd name="connsiteX65" fmla="*/ 223985 w 243585"/>
                <a:gd name="connsiteY65" fmla="*/ 322554 h 515719"/>
                <a:gd name="connsiteX66" fmla="*/ 223985 w 243585"/>
                <a:gd name="connsiteY66" fmla="*/ 339781 h 515719"/>
                <a:gd name="connsiteX67" fmla="*/ 230949 w 243585"/>
                <a:gd name="connsiteY67" fmla="*/ 342714 h 515719"/>
                <a:gd name="connsiteX68" fmla="*/ 229483 w 243585"/>
                <a:gd name="connsiteY68" fmla="*/ 367272 h 515719"/>
                <a:gd name="connsiteX69" fmla="*/ 240480 w 243585"/>
                <a:gd name="connsiteY69" fmla="*/ 388164 h 515719"/>
                <a:gd name="connsiteX70" fmla="*/ 238280 w 243585"/>
                <a:gd name="connsiteY70" fmla="*/ 443878 h 515719"/>
                <a:gd name="connsiteX71" fmla="*/ 220320 w 243585"/>
                <a:gd name="connsiteY71" fmla="*/ 465871 h 515719"/>
                <a:gd name="connsiteX72" fmla="*/ 206391 w 243585"/>
                <a:gd name="connsiteY72" fmla="*/ 482365 h 515719"/>
                <a:gd name="connsiteX73" fmla="*/ 228017 w 243585"/>
                <a:gd name="connsiteY73" fmla="*/ 489696 h 51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3585" h="515719">
                  <a:moveTo>
                    <a:pt x="228017" y="489696"/>
                  </a:moveTo>
                  <a:cubicBezTo>
                    <a:pt x="207491" y="488963"/>
                    <a:pt x="187332" y="489329"/>
                    <a:pt x="169005" y="499592"/>
                  </a:cubicBezTo>
                  <a:cubicBezTo>
                    <a:pt x="166805" y="501058"/>
                    <a:pt x="161674" y="501058"/>
                    <a:pt x="160208" y="499592"/>
                  </a:cubicBezTo>
                  <a:cubicBezTo>
                    <a:pt x="151777" y="491528"/>
                    <a:pt x="147745" y="492261"/>
                    <a:pt x="144446" y="504357"/>
                  </a:cubicBezTo>
                  <a:cubicBezTo>
                    <a:pt x="141881" y="514254"/>
                    <a:pt x="130885" y="513521"/>
                    <a:pt x="122821" y="515720"/>
                  </a:cubicBezTo>
                  <a:cubicBezTo>
                    <a:pt x="109625" y="506190"/>
                    <a:pt x="108159" y="496660"/>
                    <a:pt x="112191" y="479066"/>
                  </a:cubicBezTo>
                  <a:cubicBezTo>
                    <a:pt x="117689" y="454874"/>
                    <a:pt x="119888" y="428484"/>
                    <a:pt x="120988" y="403193"/>
                  </a:cubicBezTo>
                  <a:cubicBezTo>
                    <a:pt x="121721" y="383766"/>
                    <a:pt x="123554" y="364339"/>
                    <a:pt x="127219" y="345646"/>
                  </a:cubicBezTo>
                  <a:cubicBezTo>
                    <a:pt x="130151" y="330984"/>
                    <a:pt x="121355" y="324753"/>
                    <a:pt x="115123" y="315590"/>
                  </a:cubicBezTo>
                  <a:cubicBezTo>
                    <a:pt x="114024" y="314124"/>
                    <a:pt x="111824" y="311924"/>
                    <a:pt x="110725" y="313024"/>
                  </a:cubicBezTo>
                  <a:cubicBezTo>
                    <a:pt x="95697" y="325853"/>
                    <a:pt x="87633" y="309359"/>
                    <a:pt x="77370" y="304594"/>
                  </a:cubicBezTo>
                  <a:cubicBezTo>
                    <a:pt x="60143" y="296896"/>
                    <a:pt x="58676" y="287000"/>
                    <a:pt x="69673" y="271239"/>
                  </a:cubicBezTo>
                  <a:cubicBezTo>
                    <a:pt x="56477" y="280036"/>
                    <a:pt x="53545" y="272338"/>
                    <a:pt x="55378" y="261709"/>
                  </a:cubicBezTo>
                  <a:cubicBezTo>
                    <a:pt x="57577" y="248513"/>
                    <a:pt x="64174" y="237150"/>
                    <a:pt x="72971" y="227254"/>
                  </a:cubicBezTo>
                  <a:cubicBezTo>
                    <a:pt x="75537" y="224322"/>
                    <a:pt x="82135" y="221389"/>
                    <a:pt x="76270" y="216991"/>
                  </a:cubicBezTo>
                  <a:cubicBezTo>
                    <a:pt x="71872" y="213692"/>
                    <a:pt x="67473" y="218091"/>
                    <a:pt x="66740" y="222489"/>
                  </a:cubicBezTo>
                  <a:cubicBezTo>
                    <a:pt x="65274" y="236417"/>
                    <a:pt x="57943" y="234218"/>
                    <a:pt x="48413" y="230553"/>
                  </a:cubicBezTo>
                  <a:cubicBezTo>
                    <a:pt x="39250" y="226887"/>
                    <a:pt x="30086" y="226887"/>
                    <a:pt x="23489" y="236051"/>
                  </a:cubicBezTo>
                  <a:cubicBezTo>
                    <a:pt x="20556" y="240083"/>
                    <a:pt x="15791" y="242282"/>
                    <a:pt x="11026" y="244115"/>
                  </a:cubicBezTo>
                  <a:cubicBezTo>
                    <a:pt x="2596" y="247414"/>
                    <a:pt x="-336" y="243748"/>
                    <a:pt x="30" y="235318"/>
                  </a:cubicBezTo>
                  <a:cubicBezTo>
                    <a:pt x="1130" y="213325"/>
                    <a:pt x="19090" y="201230"/>
                    <a:pt x="38883" y="209660"/>
                  </a:cubicBezTo>
                  <a:cubicBezTo>
                    <a:pt x="42182" y="211126"/>
                    <a:pt x="46214" y="214792"/>
                    <a:pt x="48047" y="209294"/>
                  </a:cubicBezTo>
                  <a:cubicBezTo>
                    <a:pt x="50246" y="203062"/>
                    <a:pt x="57210" y="196831"/>
                    <a:pt x="52079" y="190234"/>
                  </a:cubicBezTo>
                  <a:cubicBezTo>
                    <a:pt x="44015" y="179970"/>
                    <a:pt x="43282" y="173006"/>
                    <a:pt x="56477" y="167142"/>
                  </a:cubicBezTo>
                  <a:cubicBezTo>
                    <a:pt x="59776" y="165675"/>
                    <a:pt x="59410" y="162010"/>
                    <a:pt x="56111" y="159444"/>
                  </a:cubicBezTo>
                  <a:cubicBezTo>
                    <a:pt x="54644" y="158345"/>
                    <a:pt x="52812" y="157612"/>
                    <a:pt x="51346" y="156512"/>
                  </a:cubicBezTo>
                  <a:cubicBezTo>
                    <a:pt x="44015" y="152114"/>
                    <a:pt x="32652" y="148082"/>
                    <a:pt x="39250" y="137452"/>
                  </a:cubicBezTo>
                  <a:cubicBezTo>
                    <a:pt x="45481" y="127922"/>
                    <a:pt x="58310" y="128655"/>
                    <a:pt x="66007" y="135619"/>
                  </a:cubicBezTo>
                  <a:cubicBezTo>
                    <a:pt x="74804" y="143317"/>
                    <a:pt x="78470" y="142584"/>
                    <a:pt x="83234" y="133054"/>
                  </a:cubicBezTo>
                  <a:cubicBezTo>
                    <a:pt x="85067" y="129388"/>
                    <a:pt x="88733" y="125723"/>
                    <a:pt x="93864" y="127189"/>
                  </a:cubicBezTo>
                  <a:cubicBezTo>
                    <a:pt x="100095" y="129022"/>
                    <a:pt x="97163" y="135619"/>
                    <a:pt x="99362" y="139285"/>
                  </a:cubicBezTo>
                  <a:cubicBezTo>
                    <a:pt x="104860" y="134520"/>
                    <a:pt x="105593" y="126822"/>
                    <a:pt x="111824" y="122790"/>
                  </a:cubicBezTo>
                  <a:cubicBezTo>
                    <a:pt x="130885" y="126089"/>
                    <a:pt x="128319" y="142950"/>
                    <a:pt x="132717" y="155779"/>
                  </a:cubicBezTo>
                  <a:cubicBezTo>
                    <a:pt x="132717" y="157612"/>
                    <a:pt x="132351" y="159444"/>
                    <a:pt x="131618" y="161277"/>
                  </a:cubicBezTo>
                  <a:cubicBezTo>
                    <a:pt x="129785" y="166042"/>
                    <a:pt x="127219" y="170440"/>
                    <a:pt x="120988" y="170074"/>
                  </a:cubicBezTo>
                  <a:cubicBezTo>
                    <a:pt x="123920" y="172640"/>
                    <a:pt x="129052" y="169707"/>
                    <a:pt x="131618" y="174472"/>
                  </a:cubicBezTo>
                  <a:cubicBezTo>
                    <a:pt x="134183" y="179604"/>
                    <a:pt x="132351" y="184369"/>
                    <a:pt x="131251" y="189134"/>
                  </a:cubicBezTo>
                  <a:cubicBezTo>
                    <a:pt x="129785" y="194999"/>
                    <a:pt x="124654" y="193899"/>
                    <a:pt x="120255" y="193166"/>
                  </a:cubicBezTo>
                  <a:cubicBezTo>
                    <a:pt x="113291" y="191700"/>
                    <a:pt x="106693" y="190600"/>
                    <a:pt x="99362" y="197931"/>
                  </a:cubicBezTo>
                  <a:cubicBezTo>
                    <a:pt x="111091" y="197198"/>
                    <a:pt x="116956" y="201230"/>
                    <a:pt x="109625" y="211493"/>
                  </a:cubicBezTo>
                  <a:cubicBezTo>
                    <a:pt x="104860" y="218091"/>
                    <a:pt x="109625" y="221023"/>
                    <a:pt x="112924" y="225788"/>
                  </a:cubicBezTo>
                  <a:cubicBezTo>
                    <a:pt x="121355" y="236417"/>
                    <a:pt x="118422" y="247047"/>
                    <a:pt x="105960" y="249979"/>
                  </a:cubicBezTo>
                  <a:cubicBezTo>
                    <a:pt x="98996" y="251812"/>
                    <a:pt x="92765" y="253278"/>
                    <a:pt x="94231" y="260976"/>
                  </a:cubicBezTo>
                  <a:cubicBezTo>
                    <a:pt x="95697" y="268306"/>
                    <a:pt x="94597" y="279302"/>
                    <a:pt x="104127" y="281502"/>
                  </a:cubicBezTo>
                  <a:cubicBezTo>
                    <a:pt x="113291" y="283701"/>
                    <a:pt x="120988" y="289566"/>
                    <a:pt x="130518" y="289932"/>
                  </a:cubicBezTo>
                  <a:cubicBezTo>
                    <a:pt x="137116" y="283334"/>
                    <a:pt x="120255" y="265374"/>
                    <a:pt x="141881" y="266840"/>
                  </a:cubicBezTo>
                  <a:cubicBezTo>
                    <a:pt x="143347" y="266840"/>
                    <a:pt x="144080" y="267207"/>
                    <a:pt x="143347" y="266474"/>
                  </a:cubicBezTo>
                  <a:cubicBezTo>
                    <a:pt x="128685" y="259509"/>
                    <a:pt x="140414" y="247780"/>
                    <a:pt x="139315" y="238617"/>
                  </a:cubicBezTo>
                  <a:cubicBezTo>
                    <a:pt x="137482" y="226521"/>
                    <a:pt x="141148" y="213692"/>
                    <a:pt x="132351" y="202329"/>
                  </a:cubicBezTo>
                  <a:cubicBezTo>
                    <a:pt x="127952" y="196831"/>
                    <a:pt x="131618" y="189134"/>
                    <a:pt x="132717" y="182170"/>
                  </a:cubicBezTo>
                  <a:cubicBezTo>
                    <a:pt x="134917" y="136352"/>
                    <a:pt x="132351" y="90535"/>
                    <a:pt x="124654" y="45084"/>
                  </a:cubicBezTo>
                  <a:cubicBezTo>
                    <a:pt x="122454" y="30789"/>
                    <a:pt x="114024" y="15395"/>
                    <a:pt x="122087" y="0"/>
                  </a:cubicBezTo>
                  <a:cubicBezTo>
                    <a:pt x="130518" y="0"/>
                    <a:pt x="135283" y="9897"/>
                    <a:pt x="144446" y="7331"/>
                  </a:cubicBezTo>
                  <a:cubicBezTo>
                    <a:pt x="146279" y="5498"/>
                    <a:pt x="148845" y="4765"/>
                    <a:pt x="150678" y="6231"/>
                  </a:cubicBezTo>
                  <a:cubicBezTo>
                    <a:pt x="155809" y="10630"/>
                    <a:pt x="160208" y="15395"/>
                    <a:pt x="163140" y="4032"/>
                  </a:cubicBezTo>
                  <a:cubicBezTo>
                    <a:pt x="163873" y="1100"/>
                    <a:pt x="167905" y="1466"/>
                    <a:pt x="170471" y="3299"/>
                  </a:cubicBezTo>
                  <a:cubicBezTo>
                    <a:pt x="179268" y="11363"/>
                    <a:pt x="189531" y="17227"/>
                    <a:pt x="200160" y="22359"/>
                  </a:cubicBezTo>
                  <a:cubicBezTo>
                    <a:pt x="202360" y="30789"/>
                    <a:pt x="204192" y="38487"/>
                    <a:pt x="201993" y="47650"/>
                  </a:cubicBezTo>
                  <a:cubicBezTo>
                    <a:pt x="199794" y="55714"/>
                    <a:pt x="197228" y="67077"/>
                    <a:pt x="209324" y="72941"/>
                  </a:cubicBezTo>
                  <a:cubicBezTo>
                    <a:pt x="212256" y="74407"/>
                    <a:pt x="214822" y="81005"/>
                    <a:pt x="214089" y="84670"/>
                  </a:cubicBezTo>
                  <a:cubicBezTo>
                    <a:pt x="210057" y="110695"/>
                    <a:pt x="218854" y="135253"/>
                    <a:pt x="222886" y="160177"/>
                  </a:cubicBezTo>
                  <a:cubicBezTo>
                    <a:pt x="224352" y="168608"/>
                    <a:pt x="207491" y="165675"/>
                    <a:pt x="217021" y="178871"/>
                  </a:cubicBezTo>
                  <a:cubicBezTo>
                    <a:pt x="223252" y="187301"/>
                    <a:pt x="226185" y="201963"/>
                    <a:pt x="229850" y="214425"/>
                  </a:cubicBezTo>
                  <a:cubicBezTo>
                    <a:pt x="234248" y="229820"/>
                    <a:pt x="230217" y="234218"/>
                    <a:pt x="211523" y="238983"/>
                  </a:cubicBezTo>
                  <a:cubicBezTo>
                    <a:pt x="231683" y="245947"/>
                    <a:pt x="233149" y="265007"/>
                    <a:pt x="239013" y="279302"/>
                  </a:cubicBezTo>
                  <a:cubicBezTo>
                    <a:pt x="245244" y="295064"/>
                    <a:pt x="239747" y="312291"/>
                    <a:pt x="223985" y="322554"/>
                  </a:cubicBezTo>
                  <a:cubicBezTo>
                    <a:pt x="214455" y="329152"/>
                    <a:pt x="217021" y="334283"/>
                    <a:pt x="223985" y="339781"/>
                  </a:cubicBezTo>
                  <a:cubicBezTo>
                    <a:pt x="225818" y="341247"/>
                    <a:pt x="229117" y="341247"/>
                    <a:pt x="230949" y="342714"/>
                  </a:cubicBezTo>
                  <a:cubicBezTo>
                    <a:pt x="241213" y="351877"/>
                    <a:pt x="220320" y="365439"/>
                    <a:pt x="229483" y="367272"/>
                  </a:cubicBezTo>
                  <a:cubicBezTo>
                    <a:pt x="245244" y="370937"/>
                    <a:pt x="245978" y="381933"/>
                    <a:pt x="240480" y="388164"/>
                  </a:cubicBezTo>
                  <a:cubicBezTo>
                    <a:pt x="224352" y="406858"/>
                    <a:pt x="244878" y="425185"/>
                    <a:pt x="238280" y="443878"/>
                  </a:cubicBezTo>
                  <a:cubicBezTo>
                    <a:pt x="234615" y="454874"/>
                    <a:pt x="236814" y="465871"/>
                    <a:pt x="220320" y="465871"/>
                  </a:cubicBezTo>
                  <a:cubicBezTo>
                    <a:pt x="211156" y="465871"/>
                    <a:pt x="206025" y="472102"/>
                    <a:pt x="206391" y="482365"/>
                  </a:cubicBezTo>
                  <a:cubicBezTo>
                    <a:pt x="214822" y="486763"/>
                    <a:pt x="223619" y="480532"/>
                    <a:pt x="228017" y="489696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688AA61-A0D5-42C0-AB7D-0463232913E1}"/>
                </a:ext>
              </a:extLst>
            </p:cNvPr>
            <p:cNvSpPr/>
            <p:nvPr/>
          </p:nvSpPr>
          <p:spPr>
            <a:xfrm>
              <a:off x="12537042" y="5265595"/>
              <a:ext cx="16494" cy="22517"/>
            </a:xfrm>
            <a:custGeom>
              <a:avLst/>
              <a:gdLst>
                <a:gd name="connsiteX0" fmla="*/ 7697 w 16494"/>
                <a:gd name="connsiteY0" fmla="*/ 22517 h 22517"/>
                <a:gd name="connsiteX1" fmla="*/ 0 w 16494"/>
                <a:gd name="connsiteY1" fmla="*/ 158 h 22517"/>
                <a:gd name="connsiteX2" fmla="*/ 16494 w 16494"/>
                <a:gd name="connsiteY2" fmla="*/ 5290 h 22517"/>
                <a:gd name="connsiteX3" fmla="*/ 7697 w 16494"/>
                <a:gd name="connsiteY3" fmla="*/ 22517 h 2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94" h="22517">
                  <a:moveTo>
                    <a:pt x="7697" y="22517"/>
                  </a:moveTo>
                  <a:cubicBezTo>
                    <a:pt x="-4399" y="18118"/>
                    <a:pt x="3665" y="7122"/>
                    <a:pt x="0" y="158"/>
                  </a:cubicBezTo>
                  <a:cubicBezTo>
                    <a:pt x="6231" y="-575"/>
                    <a:pt x="11729" y="1258"/>
                    <a:pt x="16494" y="5290"/>
                  </a:cubicBezTo>
                  <a:cubicBezTo>
                    <a:pt x="15028" y="12254"/>
                    <a:pt x="6964" y="15186"/>
                    <a:pt x="7697" y="22517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228F2CDB-4921-4765-B898-D65BF91FE069}"/>
                </a:ext>
              </a:extLst>
            </p:cNvPr>
            <p:cNvSpPr/>
            <p:nvPr/>
          </p:nvSpPr>
          <p:spPr>
            <a:xfrm>
              <a:off x="12540610" y="4803548"/>
              <a:ext cx="11459" cy="26390"/>
            </a:xfrm>
            <a:custGeom>
              <a:avLst/>
              <a:gdLst>
                <a:gd name="connsiteX0" fmla="*/ 4129 w 11459"/>
                <a:gd name="connsiteY0" fmla="*/ 0 h 26390"/>
                <a:gd name="connsiteX1" fmla="*/ 11460 w 11459"/>
                <a:gd name="connsiteY1" fmla="*/ 26391 h 26390"/>
                <a:gd name="connsiteX2" fmla="*/ 4129 w 11459"/>
                <a:gd name="connsiteY2" fmla="*/ 0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6390">
                  <a:moveTo>
                    <a:pt x="4129" y="0"/>
                  </a:moveTo>
                  <a:cubicBezTo>
                    <a:pt x="6695" y="8797"/>
                    <a:pt x="9260" y="17594"/>
                    <a:pt x="11460" y="26391"/>
                  </a:cubicBezTo>
                  <a:cubicBezTo>
                    <a:pt x="1196" y="19793"/>
                    <a:pt x="-4302" y="11729"/>
                    <a:pt x="4129" y="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A1745EB9-D34F-4487-8121-B87F6D6F1D5E}"/>
                </a:ext>
              </a:extLst>
            </p:cNvPr>
            <p:cNvSpPr/>
            <p:nvPr/>
          </p:nvSpPr>
          <p:spPr>
            <a:xfrm>
              <a:off x="12280450" y="4732439"/>
              <a:ext cx="169876" cy="228720"/>
            </a:xfrm>
            <a:custGeom>
              <a:avLst/>
              <a:gdLst>
                <a:gd name="connsiteX0" fmla="*/ 151762 w 169876"/>
                <a:gd name="connsiteY0" fmla="*/ 44718 h 228720"/>
                <a:gd name="connsiteX1" fmla="*/ 169722 w 169876"/>
                <a:gd name="connsiteY1" fmla="*/ 200497 h 228720"/>
                <a:gd name="connsiteX2" fmla="*/ 163124 w 169876"/>
                <a:gd name="connsiteY2" fmla="*/ 228720 h 228720"/>
                <a:gd name="connsiteX3" fmla="*/ 159092 w 169876"/>
                <a:gd name="connsiteY3" fmla="*/ 202696 h 228720"/>
                <a:gd name="connsiteX4" fmla="*/ 140766 w 169876"/>
                <a:gd name="connsiteY4" fmla="*/ 168608 h 228720"/>
                <a:gd name="connsiteX5" fmla="*/ 119506 w 169876"/>
                <a:gd name="connsiteY5" fmla="*/ 131954 h 228720"/>
                <a:gd name="connsiteX6" fmla="*/ 60127 w 169876"/>
                <a:gd name="connsiteY6" fmla="*/ 67077 h 228720"/>
                <a:gd name="connsiteX7" fmla="*/ 11011 w 169876"/>
                <a:gd name="connsiteY7" fmla="*/ 37020 h 228720"/>
                <a:gd name="connsiteX8" fmla="*/ 15 w 169876"/>
                <a:gd name="connsiteY8" fmla="*/ 26024 h 228720"/>
                <a:gd name="connsiteX9" fmla="*/ 9178 w 169876"/>
                <a:gd name="connsiteY9" fmla="*/ 18693 h 228720"/>
                <a:gd name="connsiteX10" fmla="*/ 12844 w 169876"/>
                <a:gd name="connsiteY10" fmla="*/ 18327 h 228720"/>
                <a:gd name="connsiteX11" fmla="*/ 46199 w 169876"/>
                <a:gd name="connsiteY11" fmla="*/ 15028 h 228720"/>
                <a:gd name="connsiteX12" fmla="*/ 98247 w 169876"/>
                <a:gd name="connsiteY12" fmla="*/ 0 h 228720"/>
                <a:gd name="connsiteX13" fmla="*/ 148096 w 169876"/>
                <a:gd name="connsiteY13" fmla="*/ 40686 h 228720"/>
                <a:gd name="connsiteX14" fmla="*/ 151762 w 169876"/>
                <a:gd name="connsiteY14" fmla="*/ 44718 h 2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876" h="228720">
                  <a:moveTo>
                    <a:pt x="151762" y="44718"/>
                  </a:moveTo>
                  <a:cubicBezTo>
                    <a:pt x="164591" y="95667"/>
                    <a:pt x="165690" y="148448"/>
                    <a:pt x="169722" y="200497"/>
                  </a:cubicBezTo>
                  <a:cubicBezTo>
                    <a:pt x="170455" y="209660"/>
                    <a:pt x="168623" y="219923"/>
                    <a:pt x="163124" y="228720"/>
                  </a:cubicBezTo>
                  <a:cubicBezTo>
                    <a:pt x="161658" y="219923"/>
                    <a:pt x="154694" y="212226"/>
                    <a:pt x="159092" y="202696"/>
                  </a:cubicBezTo>
                  <a:cubicBezTo>
                    <a:pt x="153594" y="190967"/>
                    <a:pt x="155060" y="175572"/>
                    <a:pt x="140766" y="168608"/>
                  </a:cubicBezTo>
                  <a:cubicBezTo>
                    <a:pt x="130136" y="158345"/>
                    <a:pt x="125738" y="144416"/>
                    <a:pt x="119506" y="131954"/>
                  </a:cubicBezTo>
                  <a:cubicBezTo>
                    <a:pt x="105578" y="104464"/>
                    <a:pt x="83952" y="85037"/>
                    <a:pt x="60127" y="67077"/>
                  </a:cubicBezTo>
                  <a:cubicBezTo>
                    <a:pt x="46199" y="52782"/>
                    <a:pt x="30071" y="42885"/>
                    <a:pt x="11011" y="37020"/>
                  </a:cubicBezTo>
                  <a:cubicBezTo>
                    <a:pt x="5879" y="35554"/>
                    <a:pt x="381" y="32622"/>
                    <a:pt x="15" y="26024"/>
                  </a:cubicBezTo>
                  <a:cubicBezTo>
                    <a:pt x="-352" y="20160"/>
                    <a:pt x="6246" y="21259"/>
                    <a:pt x="9178" y="18693"/>
                  </a:cubicBezTo>
                  <a:cubicBezTo>
                    <a:pt x="10278" y="18693"/>
                    <a:pt x="11377" y="18693"/>
                    <a:pt x="12844" y="18327"/>
                  </a:cubicBezTo>
                  <a:cubicBezTo>
                    <a:pt x="23840" y="14662"/>
                    <a:pt x="35569" y="19060"/>
                    <a:pt x="46199" y="15028"/>
                  </a:cubicBezTo>
                  <a:cubicBezTo>
                    <a:pt x="63426" y="9163"/>
                    <a:pt x="83219" y="12829"/>
                    <a:pt x="98247" y="0"/>
                  </a:cubicBezTo>
                  <a:cubicBezTo>
                    <a:pt x="111442" y="17594"/>
                    <a:pt x="130136" y="28957"/>
                    <a:pt x="148096" y="40686"/>
                  </a:cubicBezTo>
                  <a:cubicBezTo>
                    <a:pt x="149196" y="42518"/>
                    <a:pt x="150296" y="43618"/>
                    <a:pt x="151762" y="44718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FE7B17A-576F-4C3D-AF09-591905961A64}"/>
                </a:ext>
              </a:extLst>
            </p:cNvPr>
            <p:cNvSpPr/>
            <p:nvPr/>
          </p:nvSpPr>
          <p:spPr>
            <a:xfrm>
              <a:off x="12445102" y="4744605"/>
              <a:ext cx="39057" cy="37134"/>
            </a:xfrm>
            <a:custGeom>
              <a:avLst/>
              <a:gdLst>
                <a:gd name="connsiteX0" fmla="*/ 9835 w 39057"/>
                <a:gd name="connsiteY0" fmla="*/ 32186 h 37134"/>
                <a:gd name="connsiteX1" fmla="*/ 2138 w 39057"/>
                <a:gd name="connsiteY1" fmla="*/ 15325 h 37134"/>
                <a:gd name="connsiteX2" fmla="*/ 2505 w 39057"/>
                <a:gd name="connsiteY2" fmla="*/ 1397 h 37134"/>
                <a:gd name="connsiteX3" fmla="*/ 13501 w 39057"/>
                <a:gd name="connsiteY3" fmla="*/ 5062 h 37134"/>
                <a:gd name="connsiteX4" fmla="*/ 26330 w 39057"/>
                <a:gd name="connsiteY4" fmla="*/ 6162 h 37134"/>
                <a:gd name="connsiteX5" fmla="*/ 38792 w 39057"/>
                <a:gd name="connsiteY5" fmla="*/ 7261 h 37134"/>
                <a:gd name="connsiteX6" fmla="*/ 27796 w 39057"/>
                <a:gd name="connsiteY6" fmla="*/ 16791 h 37134"/>
                <a:gd name="connsiteX7" fmla="*/ 25230 w 39057"/>
                <a:gd name="connsiteY7" fmla="*/ 32186 h 37134"/>
                <a:gd name="connsiteX8" fmla="*/ 9835 w 39057"/>
                <a:gd name="connsiteY8" fmla="*/ 32186 h 37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7" h="37134">
                  <a:moveTo>
                    <a:pt x="9835" y="32186"/>
                  </a:moveTo>
                  <a:cubicBezTo>
                    <a:pt x="7269" y="26688"/>
                    <a:pt x="3604" y="21190"/>
                    <a:pt x="2138" y="15325"/>
                  </a:cubicBezTo>
                  <a:cubicBezTo>
                    <a:pt x="1038" y="10927"/>
                    <a:pt x="-2260" y="5429"/>
                    <a:pt x="2505" y="1397"/>
                  </a:cubicBezTo>
                  <a:cubicBezTo>
                    <a:pt x="7636" y="-3002"/>
                    <a:pt x="9469" y="4329"/>
                    <a:pt x="13501" y="5062"/>
                  </a:cubicBezTo>
                  <a:cubicBezTo>
                    <a:pt x="17899" y="5795"/>
                    <a:pt x="22298" y="5429"/>
                    <a:pt x="26330" y="6162"/>
                  </a:cubicBezTo>
                  <a:cubicBezTo>
                    <a:pt x="30728" y="6895"/>
                    <a:pt x="36593" y="-1169"/>
                    <a:pt x="38792" y="7261"/>
                  </a:cubicBezTo>
                  <a:cubicBezTo>
                    <a:pt x="40625" y="14592"/>
                    <a:pt x="32561" y="16425"/>
                    <a:pt x="27796" y="16791"/>
                  </a:cubicBezTo>
                  <a:cubicBezTo>
                    <a:pt x="8003" y="19357"/>
                    <a:pt x="17166" y="25588"/>
                    <a:pt x="25230" y="32186"/>
                  </a:cubicBezTo>
                  <a:cubicBezTo>
                    <a:pt x="20831" y="38784"/>
                    <a:pt x="19365" y="38784"/>
                    <a:pt x="9835" y="32186"/>
                  </a:cubicBezTo>
                  <a:close/>
                </a:path>
              </a:pathLst>
            </a:custGeom>
            <a:solidFill>
              <a:srgbClr val="B9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FA2CED1-13DA-43C4-A49B-1EBD7EC59CB2}"/>
                </a:ext>
              </a:extLst>
            </p:cNvPr>
            <p:cNvSpPr/>
            <p:nvPr/>
          </p:nvSpPr>
          <p:spPr>
            <a:xfrm>
              <a:off x="12454571" y="4776549"/>
              <a:ext cx="26390" cy="20400"/>
            </a:xfrm>
            <a:custGeom>
              <a:avLst/>
              <a:gdLst>
                <a:gd name="connsiteX0" fmla="*/ 366 w 26390"/>
                <a:gd name="connsiteY0" fmla="*/ 241 h 20400"/>
                <a:gd name="connsiteX1" fmla="*/ 15395 w 26390"/>
                <a:gd name="connsiteY1" fmla="*/ 608 h 20400"/>
                <a:gd name="connsiteX2" fmla="*/ 26391 w 26390"/>
                <a:gd name="connsiteY2" fmla="*/ 4273 h 20400"/>
                <a:gd name="connsiteX3" fmla="*/ 16494 w 26390"/>
                <a:gd name="connsiteY3" fmla="*/ 20401 h 20400"/>
                <a:gd name="connsiteX4" fmla="*/ 0 w 26390"/>
                <a:gd name="connsiteY4" fmla="*/ 8305 h 20400"/>
                <a:gd name="connsiteX5" fmla="*/ 366 w 26390"/>
                <a:gd name="connsiteY5" fmla="*/ 241 h 2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0400">
                  <a:moveTo>
                    <a:pt x="366" y="241"/>
                  </a:moveTo>
                  <a:cubicBezTo>
                    <a:pt x="5498" y="-1225"/>
                    <a:pt x="10263" y="4640"/>
                    <a:pt x="15395" y="608"/>
                  </a:cubicBezTo>
                  <a:cubicBezTo>
                    <a:pt x="19427" y="608"/>
                    <a:pt x="23825" y="241"/>
                    <a:pt x="26391" y="4273"/>
                  </a:cubicBezTo>
                  <a:cubicBezTo>
                    <a:pt x="16494" y="5739"/>
                    <a:pt x="22725" y="16369"/>
                    <a:pt x="16494" y="20401"/>
                  </a:cubicBezTo>
                  <a:cubicBezTo>
                    <a:pt x="8430" y="20401"/>
                    <a:pt x="8797" y="7572"/>
                    <a:pt x="0" y="8305"/>
                  </a:cubicBezTo>
                  <a:cubicBezTo>
                    <a:pt x="0" y="5739"/>
                    <a:pt x="366" y="3174"/>
                    <a:pt x="366" y="241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487D138A-08D2-494B-BD1C-48044F64912C}"/>
                </a:ext>
              </a:extLst>
            </p:cNvPr>
            <p:cNvSpPr/>
            <p:nvPr/>
          </p:nvSpPr>
          <p:spPr>
            <a:xfrm>
              <a:off x="10269111" y="4759563"/>
              <a:ext cx="221029" cy="415331"/>
            </a:xfrm>
            <a:custGeom>
              <a:avLst/>
              <a:gdLst>
                <a:gd name="connsiteX0" fmla="*/ 11152 w 221029"/>
                <a:gd name="connsiteY0" fmla="*/ 292131 h 415331"/>
                <a:gd name="connsiteX1" fmla="*/ 10785 w 221029"/>
                <a:gd name="connsiteY1" fmla="*/ 252179 h 415331"/>
                <a:gd name="connsiteX2" fmla="*/ 10419 w 221029"/>
                <a:gd name="connsiteY2" fmla="*/ 231652 h 415331"/>
                <a:gd name="connsiteX3" fmla="*/ 14451 w 221029"/>
                <a:gd name="connsiteY3" fmla="*/ 221756 h 415331"/>
                <a:gd name="connsiteX4" fmla="*/ 15184 w 221029"/>
                <a:gd name="connsiteY4" fmla="*/ 173373 h 415331"/>
                <a:gd name="connsiteX5" fmla="*/ 25813 w 221029"/>
                <a:gd name="connsiteY5" fmla="*/ 145882 h 415331"/>
                <a:gd name="connsiteX6" fmla="*/ 28013 w 221029"/>
                <a:gd name="connsiteY6" fmla="*/ 132687 h 415331"/>
                <a:gd name="connsiteX7" fmla="*/ 30945 w 221029"/>
                <a:gd name="connsiteY7" fmla="*/ 121324 h 415331"/>
                <a:gd name="connsiteX8" fmla="*/ 42674 w 221029"/>
                <a:gd name="connsiteY8" fmla="*/ 121691 h 415331"/>
                <a:gd name="connsiteX9" fmla="*/ 59901 w 221029"/>
                <a:gd name="connsiteY9" fmla="*/ 131587 h 415331"/>
                <a:gd name="connsiteX10" fmla="*/ 59535 w 221029"/>
                <a:gd name="connsiteY10" fmla="*/ 107762 h 415331"/>
                <a:gd name="connsiteX11" fmla="*/ 66866 w 221029"/>
                <a:gd name="connsiteY11" fmla="*/ 89802 h 415331"/>
                <a:gd name="connsiteX12" fmla="*/ 84093 w 221029"/>
                <a:gd name="connsiteY12" fmla="*/ 99699 h 415331"/>
                <a:gd name="connsiteX13" fmla="*/ 100954 w 221029"/>
                <a:gd name="connsiteY13" fmla="*/ 120225 h 415331"/>
                <a:gd name="connsiteX14" fmla="*/ 111217 w 221029"/>
                <a:gd name="connsiteY14" fmla="*/ 114727 h 415331"/>
                <a:gd name="connsiteX15" fmla="*/ 101687 w 221029"/>
                <a:gd name="connsiteY15" fmla="*/ 105197 h 415331"/>
                <a:gd name="connsiteX16" fmla="*/ 79694 w 221029"/>
                <a:gd name="connsiteY16" fmla="*/ 56447 h 415331"/>
                <a:gd name="connsiteX17" fmla="*/ 59535 w 221029"/>
                <a:gd name="connsiteY17" fmla="*/ 66710 h 415331"/>
                <a:gd name="connsiteX18" fmla="*/ 59535 w 221029"/>
                <a:gd name="connsiteY18" fmla="*/ 66710 h 415331"/>
                <a:gd name="connsiteX19" fmla="*/ 56603 w 221029"/>
                <a:gd name="connsiteY19" fmla="*/ 54981 h 415331"/>
                <a:gd name="connsiteX20" fmla="*/ 65400 w 221029"/>
                <a:gd name="connsiteY20" fmla="*/ 44351 h 415331"/>
                <a:gd name="connsiteX21" fmla="*/ 50738 w 221029"/>
                <a:gd name="connsiteY21" fmla="*/ 26391 h 415331"/>
                <a:gd name="connsiteX22" fmla="*/ 30212 w 221029"/>
                <a:gd name="connsiteY22" fmla="*/ 19060 h 415331"/>
                <a:gd name="connsiteX23" fmla="*/ 21415 w 221029"/>
                <a:gd name="connsiteY23" fmla="*/ 9163 h 415331"/>
                <a:gd name="connsiteX24" fmla="*/ 35710 w 221029"/>
                <a:gd name="connsiteY24" fmla="*/ 4398 h 415331"/>
                <a:gd name="connsiteX25" fmla="*/ 70898 w 221029"/>
                <a:gd name="connsiteY25" fmla="*/ 2932 h 415331"/>
                <a:gd name="connsiteX26" fmla="*/ 91790 w 221029"/>
                <a:gd name="connsiteY26" fmla="*/ 1466 h 415331"/>
                <a:gd name="connsiteX27" fmla="*/ 217146 w 221029"/>
                <a:gd name="connsiteY27" fmla="*/ 21626 h 415331"/>
                <a:gd name="connsiteX28" fmla="*/ 218979 w 221029"/>
                <a:gd name="connsiteY28" fmla="*/ 39586 h 415331"/>
                <a:gd name="connsiteX29" fmla="*/ 188190 w 221029"/>
                <a:gd name="connsiteY29" fmla="*/ 52415 h 415331"/>
                <a:gd name="connsiteX30" fmla="*/ 153735 w 221029"/>
                <a:gd name="connsiteY30" fmla="*/ 60479 h 415331"/>
                <a:gd name="connsiteX31" fmla="*/ 138707 w 221029"/>
                <a:gd name="connsiteY31" fmla="*/ 72208 h 415331"/>
                <a:gd name="connsiteX32" fmla="*/ 111950 w 221029"/>
                <a:gd name="connsiteY32" fmla="*/ 197931 h 415331"/>
                <a:gd name="connsiteX33" fmla="*/ 100587 w 221029"/>
                <a:gd name="connsiteY33" fmla="*/ 258043 h 415331"/>
                <a:gd name="connsiteX34" fmla="*/ 87392 w 221029"/>
                <a:gd name="connsiteY34" fmla="*/ 298363 h 415331"/>
                <a:gd name="connsiteX35" fmla="*/ 85926 w 221029"/>
                <a:gd name="connsiteY35" fmla="*/ 308992 h 415331"/>
                <a:gd name="connsiteX36" fmla="*/ 95089 w 221029"/>
                <a:gd name="connsiteY36" fmla="*/ 391463 h 415331"/>
                <a:gd name="connsiteX37" fmla="*/ 83726 w 221029"/>
                <a:gd name="connsiteY37" fmla="*/ 411623 h 415331"/>
                <a:gd name="connsiteX38" fmla="*/ 62834 w 221029"/>
                <a:gd name="connsiteY38" fmla="*/ 403559 h 415331"/>
                <a:gd name="connsiteX39" fmla="*/ 36809 w 221029"/>
                <a:gd name="connsiteY39" fmla="*/ 322554 h 415331"/>
                <a:gd name="connsiteX40" fmla="*/ 30578 w 221029"/>
                <a:gd name="connsiteY40" fmla="*/ 316689 h 415331"/>
                <a:gd name="connsiteX41" fmla="*/ 38642 w 221029"/>
                <a:gd name="connsiteY41" fmla="*/ 337582 h 415331"/>
                <a:gd name="connsiteX42" fmla="*/ 37909 w 221029"/>
                <a:gd name="connsiteY42" fmla="*/ 352977 h 415331"/>
                <a:gd name="connsiteX43" fmla="*/ 21048 w 221029"/>
                <a:gd name="connsiteY43" fmla="*/ 352244 h 415331"/>
                <a:gd name="connsiteX44" fmla="*/ 1988 w 221029"/>
                <a:gd name="connsiteY44" fmla="*/ 337216 h 415331"/>
                <a:gd name="connsiteX45" fmla="*/ 2721 w 221029"/>
                <a:gd name="connsiteY45" fmla="*/ 321821 h 415331"/>
                <a:gd name="connsiteX46" fmla="*/ 9319 w 221029"/>
                <a:gd name="connsiteY46" fmla="*/ 294331 h 415331"/>
                <a:gd name="connsiteX47" fmla="*/ 11152 w 221029"/>
                <a:gd name="connsiteY47" fmla="*/ 292131 h 41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1029" h="415331">
                  <a:moveTo>
                    <a:pt x="11152" y="292131"/>
                  </a:moveTo>
                  <a:cubicBezTo>
                    <a:pt x="18849" y="284801"/>
                    <a:pt x="18116" y="261342"/>
                    <a:pt x="10785" y="252179"/>
                  </a:cubicBezTo>
                  <a:cubicBezTo>
                    <a:pt x="5654" y="245947"/>
                    <a:pt x="-9374" y="238983"/>
                    <a:pt x="10419" y="231652"/>
                  </a:cubicBezTo>
                  <a:cubicBezTo>
                    <a:pt x="12618" y="230919"/>
                    <a:pt x="14817" y="224688"/>
                    <a:pt x="14451" y="221756"/>
                  </a:cubicBezTo>
                  <a:cubicBezTo>
                    <a:pt x="11152" y="205628"/>
                    <a:pt x="15550" y="189500"/>
                    <a:pt x="15184" y="173373"/>
                  </a:cubicBezTo>
                  <a:cubicBezTo>
                    <a:pt x="14817" y="162743"/>
                    <a:pt x="13718" y="151747"/>
                    <a:pt x="25813" y="145882"/>
                  </a:cubicBezTo>
                  <a:cubicBezTo>
                    <a:pt x="33511" y="142217"/>
                    <a:pt x="31678" y="138185"/>
                    <a:pt x="28013" y="132687"/>
                  </a:cubicBezTo>
                  <a:cubicBezTo>
                    <a:pt x="25080" y="128655"/>
                    <a:pt x="26913" y="123890"/>
                    <a:pt x="30945" y="121324"/>
                  </a:cubicBezTo>
                  <a:cubicBezTo>
                    <a:pt x="34977" y="118759"/>
                    <a:pt x="41574" y="117659"/>
                    <a:pt x="42674" y="121691"/>
                  </a:cubicBezTo>
                  <a:cubicBezTo>
                    <a:pt x="45240" y="132320"/>
                    <a:pt x="51471" y="133054"/>
                    <a:pt x="59901" y="131587"/>
                  </a:cubicBezTo>
                  <a:cubicBezTo>
                    <a:pt x="56236" y="123524"/>
                    <a:pt x="64666" y="115093"/>
                    <a:pt x="59535" y="107762"/>
                  </a:cubicBezTo>
                  <a:cubicBezTo>
                    <a:pt x="52204" y="97499"/>
                    <a:pt x="60634" y="93101"/>
                    <a:pt x="66866" y="89802"/>
                  </a:cubicBezTo>
                  <a:cubicBezTo>
                    <a:pt x="76396" y="85037"/>
                    <a:pt x="84826" y="87236"/>
                    <a:pt x="84093" y="99699"/>
                  </a:cubicBezTo>
                  <a:cubicBezTo>
                    <a:pt x="83360" y="112527"/>
                    <a:pt x="91790" y="116926"/>
                    <a:pt x="100954" y="120225"/>
                  </a:cubicBezTo>
                  <a:cubicBezTo>
                    <a:pt x="103520" y="121324"/>
                    <a:pt x="110484" y="120225"/>
                    <a:pt x="111217" y="114727"/>
                  </a:cubicBezTo>
                  <a:cubicBezTo>
                    <a:pt x="112316" y="107762"/>
                    <a:pt x="106085" y="107029"/>
                    <a:pt x="101687" y="105197"/>
                  </a:cubicBezTo>
                  <a:cubicBezTo>
                    <a:pt x="88491" y="98599"/>
                    <a:pt x="75296" y="70009"/>
                    <a:pt x="79694" y="56447"/>
                  </a:cubicBezTo>
                  <a:cubicBezTo>
                    <a:pt x="70531" y="55714"/>
                    <a:pt x="63933" y="59013"/>
                    <a:pt x="59535" y="66710"/>
                  </a:cubicBezTo>
                  <a:lnTo>
                    <a:pt x="59535" y="66710"/>
                  </a:lnTo>
                  <a:cubicBezTo>
                    <a:pt x="54403" y="63778"/>
                    <a:pt x="48539" y="59013"/>
                    <a:pt x="56603" y="54981"/>
                  </a:cubicBezTo>
                  <a:cubicBezTo>
                    <a:pt x="61734" y="52048"/>
                    <a:pt x="68332" y="54614"/>
                    <a:pt x="65400" y="44351"/>
                  </a:cubicBezTo>
                  <a:cubicBezTo>
                    <a:pt x="62834" y="35554"/>
                    <a:pt x="59168" y="27857"/>
                    <a:pt x="50738" y="26391"/>
                  </a:cubicBezTo>
                  <a:cubicBezTo>
                    <a:pt x="43041" y="24925"/>
                    <a:pt x="36809" y="22359"/>
                    <a:pt x="30212" y="19060"/>
                  </a:cubicBezTo>
                  <a:cubicBezTo>
                    <a:pt x="25447" y="16494"/>
                    <a:pt x="19582" y="14295"/>
                    <a:pt x="21415" y="9163"/>
                  </a:cubicBezTo>
                  <a:cubicBezTo>
                    <a:pt x="23248" y="3665"/>
                    <a:pt x="29845" y="1833"/>
                    <a:pt x="35710" y="4398"/>
                  </a:cubicBezTo>
                  <a:cubicBezTo>
                    <a:pt x="47806" y="10630"/>
                    <a:pt x="59535" y="8797"/>
                    <a:pt x="70898" y="2932"/>
                  </a:cubicBezTo>
                  <a:cubicBezTo>
                    <a:pt x="77495" y="-1466"/>
                    <a:pt x="84093" y="0"/>
                    <a:pt x="91790" y="1466"/>
                  </a:cubicBezTo>
                  <a:cubicBezTo>
                    <a:pt x="133576" y="8797"/>
                    <a:pt x="174628" y="18693"/>
                    <a:pt x="217146" y="21626"/>
                  </a:cubicBezTo>
                  <a:cubicBezTo>
                    <a:pt x="221545" y="27124"/>
                    <a:pt x="222278" y="33355"/>
                    <a:pt x="218979" y="39586"/>
                  </a:cubicBezTo>
                  <a:cubicBezTo>
                    <a:pt x="210182" y="48017"/>
                    <a:pt x="198086" y="47650"/>
                    <a:pt x="188190" y="52415"/>
                  </a:cubicBezTo>
                  <a:cubicBezTo>
                    <a:pt x="176827" y="55714"/>
                    <a:pt x="165465" y="59379"/>
                    <a:pt x="153735" y="60479"/>
                  </a:cubicBezTo>
                  <a:cubicBezTo>
                    <a:pt x="146038" y="61212"/>
                    <a:pt x="139807" y="64511"/>
                    <a:pt x="138707" y="72208"/>
                  </a:cubicBezTo>
                  <a:cubicBezTo>
                    <a:pt x="131376" y="114360"/>
                    <a:pt x="114149" y="154679"/>
                    <a:pt x="111950" y="197931"/>
                  </a:cubicBezTo>
                  <a:cubicBezTo>
                    <a:pt x="112316" y="218824"/>
                    <a:pt x="107551" y="238617"/>
                    <a:pt x="100587" y="258043"/>
                  </a:cubicBezTo>
                  <a:cubicBezTo>
                    <a:pt x="97288" y="271972"/>
                    <a:pt x="98021" y="286633"/>
                    <a:pt x="87392" y="298363"/>
                  </a:cubicBezTo>
                  <a:cubicBezTo>
                    <a:pt x="85193" y="300928"/>
                    <a:pt x="83726" y="305327"/>
                    <a:pt x="85926" y="308992"/>
                  </a:cubicBezTo>
                  <a:cubicBezTo>
                    <a:pt x="100954" y="335016"/>
                    <a:pt x="90691" y="363973"/>
                    <a:pt x="95089" y="391463"/>
                  </a:cubicBezTo>
                  <a:cubicBezTo>
                    <a:pt x="96555" y="400260"/>
                    <a:pt x="90691" y="406858"/>
                    <a:pt x="83726" y="411623"/>
                  </a:cubicBezTo>
                  <a:cubicBezTo>
                    <a:pt x="73830" y="418587"/>
                    <a:pt x="66499" y="415655"/>
                    <a:pt x="62834" y="403559"/>
                  </a:cubicBezTo>
                  <a:cubicBezTo>
                    <a:pt x="54770" y="376435"/>
                    <a:pt x="37543" y="352244"/>
                    <a:pt x="36809" y="322554"/>
                  </a:cubicBezTo>
                  <a:cubicBezTo>
                    <a:pt x="36809" y="320355"/>
                    <a:pt x="34977" y="318156"/>
                    <a:pt x="30578" y="316689"/>
                  </a:cubicBezTo>
                  <a:cubicBezTo>
                    <a:pt x="28746" y="325853"/>
                    <a:pt x="36076" y="330984"/>
                    <a:pt x="38642" y="337582"/>
                  </a:cubicBezTo>
                  <a:cubicBezTo>
                    <a:pt x="40841" y="342714"/>
                    <a:pt x="43774" y="348212"/>
                    <a:pt x="37909" y="352977"/>
                  </a:cubicBezTo>
                  <a:cubicBezTo>
                    <a:pt x="32411" y="357375"/>
                    <a:pt x="25813" y="357375"/>
                    <a:pt x="21048" y="352244"/>
                  </a:cubicBezTo>
                  <a:cubicBezTo>
                    <a:pt x="15550" y="346379"/>
                    <a:pt x="8953" y="341614"/>
                    <a:pt x="1988" y="337216"/>
                  </a:cubicBezTo>
                  <a:cubicBezTo>
                    <a:pt x="-944" y="332084"/>
                    <a:pt x="-577" y="326586"/>
                    <a:pt x="2721" y="321821"/>
                  </a:cubicBezTo>
                  <a:cubicBezTo>
                    <a:pt x="13351" y="314857"/>
                    <a:pt x="6020" y="303127"/>
                    <a:pt x="9319" y="294331"/>
                  </a:cubicBezTo>
                  <a:cubicBezTo>
                    <a:pt x="10052" y="293231"/>
                    <a:pt x="10419" y="292498"/>
                    <a:pt x="11152" y="292131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94B18E0C-99E2-45B4-9E9F-E07902667AC7}"/>
                </a:ext>
              </a:extLst>
            </p:cNvPr>
            <p:cNvSpPr/>
            <p:nvPr/>
          </p:nvSpPr>
          <p:spPr>
            <a:xfrm>
              <a:off x="10934168" y="4742670"/>
              <a:ext cx="625721" cy="73315"/>
            </a:xfrm>
            <a:custGeom>
              <a:avLst/>
              <a:gdLst>
                <a:gd name="connsiteX0" fmla="*/ 584996 w 625721"/>
                <a:gd name="connsiteY0" fmla="*/ 8096 h 73315"/>
                <a:gd name="connsiteX1" fmla="*/ 618717 w 625721"/>
                <a:gd name="connsiteY1" fmla="*/ 8463 h 73315"/>
                <a:gd name="connsiteX2" fmla="*/ 625681 w 625721"/>
                <a:gd name="connsiteY2" fmla="*/ 13228 h 73315"/>
                <a:gd name="connsiteX3" fmla="*/ 620183 w 625721"/>
                <a:gd name="connsiteY3" fmla="*/ 19093 h 73315"/>
                <a:gd name="connsiteX4" fmla="*/ 586095 w 625721"/>
                <a:gd name="connsiteY4" fmla="*/ 22391 h 73315"/>
                <a:gd name="connsiteX5" fmla="*/ 569968 w 625721"/>
                <a:gd name="connsiteY5" fmla="*/ 34854 h 73315"/>
                <a:gd name="connsiteX6" fmla="*/ 510588 w 625721"/>
                <a:gd name="connsiteY6" fmla="*/ 56479 h 73315"/>
                <a:gd name="connsiteX7" fmla="*/ 488963 w 625721"/>
                <a:gd name="connsiteY7" fmla="*/ 63810 h 73315"/>
                <a:gd name="connsiteX8" fmla="*/ 367638 w 625721"/>
                <a:gd name="connsiteY8" fmla="*/ 66009 h 73315"/>
                <a:gd name="connsiteX9" fmla="*/ 296896 w 625721"/>
                <a:gd name="connsiteY9" fmla="*/ 70041 h 73315"/>
                <a:gd name="connsiteX10" fmla="*/ 78073 w 625721"/>
                <a:gd name="connsiteY10" fmla="*/ 72974 h 73315"/>
                <a:gd name="connsiteX11" fmla="*/ 19060 w 625721"/>
                <a:gd name="connsiteY11" fmla="*/ 68942 h 73315"/>
                <a:gd name="connsiteX12" fmla="*/ 0 w 625721"/>
                <a:gd name="connsiteY12" fmla="*/ 63810 h 73315"/>
                <a:gd name="connsiteX13" fmla="*/ 20160 w 625721"/>
                <a:gd name="connsiteY13" fmla="*/ 45117 h 73315"/>
                <a:gd name="connsiteX14" fmla="*/ 28957 w 625721"/>
                <a:gd name="connsiteY14" fmla="*/ 24591 h 73315"/>
                <a:gd name="connsiteX15" fmla="*/ 15395 w 625721"/>
                <a:gd name="connsiteY15" fmla="*/ 19093 h 73315"/>
                <a:gd name="connsiteX16" fmla="*/ 45817 w 625721"/>
                <a:gd name="connsiteY16" fmla="*/ 9196 h 73315"/>
                <a:gd name="connsiteX17" fmla="*/ 203795 w 625721"/>
                <a:gd name="connsiteY17" fmla="*/ 8829 h 73315"/>
                <a:gd name="connsiteX18" fmla="*/ 211126 w 625721"/>
                <a:gd name="connsiteY18" fmla="*/ 6997 h 73315"/>
                <a:gd name="connsiteX19" fmla="*/ 296530 w 625721"/>
                <a:gd name="connsiteY19" fmla="*/ 9196 h 73315"/>
                <a:gd name="connsiteX20" fmla="*/ 318156 w 625721"/>
                <a:gd name="connsiteY20" fmla="*/ 13961 h 73315"/>
                <a:gd name="connsiteX21" fmla="*/ 433615 w 625721"/>
                <a:gd name="connsiteY21" fmla="*/ 20925 h 73315"/>
                <a:gd name="connsiteX22" fmla="*/ 447910 w 625721"/>
                <a:gd name="connsiteY22" fmla="*/ 18359 h 73315"/>
                <a:gd name="connsiteX23" fmla="*/ 491528 w 625721"/>
                <a:gd name="connsiteY23" fmla="*/ 5531 h 73315"/>
                <a:gd name="connsiteX24" fmla="*/ 556772 w 625721"/>
                <a:gd name="connsiteY24" fmla="*/ 399 h 73315"/>
                <a:gd name="connsiteX25" fmla="*/ 584996 w 625721"/>
                <a:gd name="connsiteY25" fmla="*/ 8096 h 7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5721" h="73315">
                  <a:moveTo>
                    <a:pt x="584996" y="8096"/>
                  </a:moveTo>
                  <a:cubicBezTo>
                    <a:pt x="596358" y="8096"/>
                    <a:pt x="607355" y="8463"/>
                    <a:pt x="618717" y="8463"/>
                  </a:cubicBezTo>
                  <a:cubicBezTo>
                    <a:pt x="622016" y="8463"/>
                    <a:pt x="625315" y="9563"/>
                    <a:pt x="625681" y="13228"/>
                  </a:cubicBezTo>
                  <a:cubicBezTo>
                    <a:pt x="626048" y="16893"/>
                    <a:pt x="623849" y="19093"/>
                    <a:pt x="620183" y="19093"/>
                  </a:cubicBezTo>
                  <a:cubicBezTo>
                    <a:pt x="608821" y="19826"/>
                    <a:pt x="600024" y="38152"/>
                    <a:pt x="586095" y="22391"/>
                  </a:cubicBezTo>
                  <a:cubicBezTo>
                    <a:pt x="583529" y="19459"/>
                    <a:pt x="577665" y="31555"/>
                    <a:pt x="569968" y="34854"/>
                  </a:cubicBezTo>
                  <a:cubicBezTo>
                    <a:pt x="550541" y="42918"/>
                    <a:pt x="530748" y="50615"/>
                    <a:pt x="510588" y="56479"/>
                  </a:cubicBezTo>
                  <a:cubicBezTo>
                    <a:pt x="505457" y="65276"/>
                    <a:pt x="496293" y="64177"/>
                    <a:pt x="488963" y="63810"/>
                  </a:cubicBezTo>
                  <a:cubicBezTo>
                    <a:pt x="448643" y="62344"/>
                    <a:pt x="408324" y="71874"/>
                    <a:pt x="367638" y="66009"/>
                  </a:cubicBezTo>
                  <a:cubicBezTo>
                    <a:pt x="343813" y="62711"/>
                    <a:pt x="320355" y="68209"/>
                    <a:pt x="296896" y="70041"/>
                  </a:cubicBezTo>
                  <a:cubicBezTo>
                    <a:pt x="223955" y="75906"/>
                    <a:pt x="151014" y="71874"/>
                    <a:pt x="78073" y="72974"/>
                  </a:cubicBezTo>
                  <a:cubicBezTo>
                    <a:pt x="58646" y="69308"/>
                    <a:pt x="38853" y="68575"/>
                    <a:pt x="19060" y="68942"/>
                  </a:cubicBezTo>
                  <a:cubicBezTo>
                    <a:pt x="12462" y="68942"/>
                    <a:pt x="5132" y="69675"/>
                    <a:pt x="0" y="63810"/>
                  </a:cubicBezTo>
                  <a:cubicBezTo>
                    <a:pt x="5498" y="56113"/>
                    <a:pt x="11363" y="49149"/>
                    <a:pt x="20160" y="45117"/>
                  </a:cubicBezTo>
                  <a:cubicBezTo>
                    <a:pt x="29690" y="41085"/>
                    <a:pt x="28223" y="31188"/>
                    <a:pt x="28957" y="24591"/>
                  </a:cubicBezTo>
                  <a:cubicBezTo>
                    <a:pt x="29690" y="18726"/>
                    <a:pt x="20160" y="20925"/>
                    <a:pt x="15395" y="19093"/>
                  </a:cubicBezTo>
                  <a:cubicBezTo>
                    <a:pt x="20526" y="1865"/>
                    <a:pt x="35554" y="7363"/>
                    <a:pt x="45817" y="9196"/>
                  </a:cubicBezTo>
                  <a:cubicBezTo>
                    <a:pt x="98599" y="18359"/>
                    <a:pt x="151014" y="8829"/>
                    <a:pt x="203795" y="8829"/>
                  </a:cubicBezTo>
                  <a:cubicBezTo>
                    <a:pt x="206361" y="8829"/>
                    <a:pt x="208561" y="7363"/>
                    <a:pt x="211126" y="6997"/>
                  </a:cubicBezTo>
                  <a:cubicBezTo>
                    <a:pt x="239716" y="7363"/>
                    <a:pt x="268306" y="3331"/>
                    <a:pt x="296530" y="9196"/>
                  </a:cubicBezTo>
                  <a:cubicBezTo>
                    <a:pt x="303127" y="13961"/>
                    <a:pt x="310458" y="13228"/>
                    <a:pt x="318156" y="13961"/>
                  </a:cubicBezTo>
                  <a:cubicBezTo>
                    <a:pt x="356642" y="18359"/>
                    <a:pt x="395495" y="14694"/>
                    <a:pt x="433615" y="20925"/>
                  </a:cubicBezTo>
                  <a:cubicBezTo>
                    <a:pt x="438747" y="21658"/>
                    <a:pt x="444245" y="22391"/>
                    <a:pt x="447910" y="18359"/>
                  </a:cubicBezTo>
                  <a:cubicBezTo>
                    <a:pt x="460006" y="5164"/>
                    <a:pt x="476134" y="6997"/>
                    <a:pt x="491528" y="5531"/>
                  </a:cubicBezTo>
                  <a:cubicBezTo>
                    <a:pt x="513521" y="6264"/>
                    <a:pt x="535146" y="4431"/>
                    <a:pt x="556772" y="399"/>
                  </a:cubicBezTo>
                  <a:cubicBezTo>
                    <a:pt x="566302" y="-334"/>
                    <a:pt x="576932" y="-1067"/>
                    <a:pt x="584996" y="8096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C9233350-409E-4D2D-8732-8DFFB4776720}"/>
                </a:ext>
              </a:extLst>
            </p:cNvPr>
            <p:cNvSpPr/>
            <p:nvPr/>
          </p:nvSpPr>
          <p:spPr>
            <a:xfrm>
              <a:off x="10812844" y="4680461"/>
              <a:ext cx="471621" cy="93504"/>
            </a:xfrm>
            <a:custGeom>
              <a:avLst/>
              <a:gdLst>
                <a:gd name="connsiteX0" fmla="*/ 417488 w 471621"/>
                <a:gd name="connsiteY0" fmla="*/ 78002 h 93504"/>
                <a:gd name="connsiteX1" fmla="*/ 351511 w 471621"/>
                <a:gd name="connsiteY1" fmla="*/ 74703 h 93504"/>
                <a:gd name="connsiteX2" fmla="*/ 330984 w 471621"/>
                <a:gd name="connsiteY2" fmla="*/ 73970 h 93504"/>
                <a:gd name="connsiteX3" fmla="*/ 268673 w 471621"/>
                <a:gd name="connsiteY3" fmla="*/ 60408 h 93504"/>
                <a:gd name="connsiteX4" fmla="*/ 174106 w 471621"/>
                <a:gd name="connsiteY4" fmla="*/ 49046 h 93504"/>
                <a:gd name="connsiteX5" fmla="*/ 177771 w 471621"/>
                <a:gd name="connsiteY5" fmla="*/ 50145 h 93504"/>
                <a:gd name="connsiteX6" fmla="*/ 188401 w 471621"/>
                <a:gd name="connsiteY6" fmla="*/ 59675 h 93504"/>
                <a:gd name="connsiteX7" fmla="*/ 175205 w 471621"/>
                <a:gd name="connsiteY7" fmla="*/ 70672 h 93504"/>
                <a:gd name="connsiteX8" fmla="*/ 144050 w 471621"/>
                <a:gd name="connsiteY8" fmla="*/ 73237 h 93504"/>
                <a:gd name="connsiteX9" fmla="*/ 131587 w 471621"/>
                <a:gd name="connsiteY9" fmla="*/ 81668 h 93504"/>
                <a:gd name="connsiteX10" fmla="*/ 93467 w 471621"/>
                <a:gd name="connsiteY10" fmla="*/ 90465 h 93504"/>
                <a:gd name="connsiteX11" fmla="*/ 45084 w 471621"/>
                <a:gd name="connsiteY11" fmla="*/ 77269 h 93504"/>
                <a:gd name="connsiteX12" fmla="*/ 0 w 471621"/>
                <a:gd name="connsiteY12" fmla="*/ 50878 h 93504"/>
                <a:gd name="connsiteX13" fmla="*/ 17227 w 471621"/>
                <a:gd name="connsiteY13" fmla="*/ 52345 h 93504"/>
                <a:gd name="connsiteX14" fmla="*/ 71842 w 471621"/>
                <a:gd name="connsiteY14" fmla="*/ 76536 h 93504"/>
                <a:gd name="connsiteX15" fmla="*/ 112161 w 471621"/>
                <a:gd name="connsiteY15" fmla="*/ 68839 h 93504"/>
                <a:gd name="connsiteX16" fmla="*/ 79172 w 471621"/>
                <a:gd name="connsiteY16" fmla="*/ 17523 h 93504"/>
                <a:gd name="connsiteX17" fmla="*/ 86137 w 471621"/>
                <a:gd name="connsiteY17" fmla="*/ 14958 h 93504"/>
                <a:gd name="connsiteX18" fmla="*/ 110695 w 471621"/>
                <a:gd name="connsiteY18" fmla="*/ 27053 h 93504"/>
                <a:gd name="connsiteX19" fmla="*/ 132320 w 471621"/>
                <a:gd name="connsiteY19" fmla="*/ 25587 h 93504"/>
                <a:gd name="connsiteX20" fmla="*/ 145149 w 471621"/>
                <a:gd name="connsiteY20" fmla="*/ 15691 h 93504"/>
                <a:gd name="connsiteX21" fmla="*/ 149914 w 471621"/>
                <a:gd name="connsiteY21" fmla="*/ 7627 h 93504"/>
                <a:gd name="connsiteX22" fmla="*/ 211126 w 471621"/>
                <a:gd name="connsiteY22" fmla="*/ 13125 h 93504"/>
                <a:gd name="connsiteX23" fmla="*/ 223955 w 471621"/>
                <a:gd name="connsiteY23" fmla="*/ 296 h 93504"/>
                <a:gd name="connsiteX24" fmla="*/ 247047 w 471621"/>
                <a:gd name="connsiteY24" fmla="*/ 18256 h 93504"/>
                <a:gd name="connsiteX25" fmla="*/ 240083 w 471621"/>
                <a:gd name="connsiteY25" fmla="*/ 30352 h 93504"/>
                <a:gd name="connsiteX26" fmla="*/ 303861 w 471621"/>
                <a:gd name="connsiteY26" fmla="*/ 44647 h 93504"/>
                <a:gd name="connsiteX27" fmla="*/ 300562 w 471621"/>
                <a:gd name="connsiteY27" fmla="*/ 42815 h 93504"/>
                <a:gd name="connsiteX28" fmla="*/ 285534 w 471621"/>
                <a:gd name="connsiteY28" fmla="*/ 34018 h 93504"/>
                <a:gd name="connsiteX29" fmla="*/ 299829 w 471621"/>
                <a:gd name="connsiteY29" fmla="*/ 21189 h 93504"/>
                <a:gd name="connsiteX30" fmla="*/ 331717 w 471621"/>
                <a:gd name="connsiteY30" fmla="*/ 30352 h 93504"/>
                <a:gd name="connsiteX31" fmla="*/ 356276 w 471621"/>
                <a:gd name="connsiteY31" fmla="*/ 36217 h 93504"/>
                <a:gd name="connsiteX32" fmla="*/ 366539 w 471621"/>
                <a:gd name="connsiteY32" fmla="*/ 35484 h 93504"/>
                <a:gd name="connsiteX33" fmla="*/ 410157 w 471621"/>
                <a:gd name="connsiteY33" fmla="*/ 42448 h 93504"/>
                <a:gd name="connsiteX34" fmla="*/ 424452 w 471621"/>
                <a:gd name="connsiteY34" fmla="*/ 42448 h 93504"/>
                <a:gd name="connsiteX35" fmla="*/ 462938 w 471621"/>
                <a:gd name="connsiteY35" fmla="*/ 44281 h 93504"/>
                <a:gd name="connsiteX36" fmla="*/ 469170 w 471621"/>
                <a:gd name="connsiteY36" fmla="*/ 70672 h 93504"/>
                <a:gd name="connsiteX37" fmla="*/ 417488 w 471621"/>
                <a:gd name="connsiteY37" fmla="*/ 78002 h 9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71621" h="93504">
                  <a:moveTo>
                    <a:pt x="417488" y="78002"/>
                  </a:moveTo>
                  <a:cubicBezTo>
                    <a:pt x="395862" y="69938"/>
                    <a:pt x="373503" y="78002"/>
                    <a:pt x="351511" y="74703"/>
                  </a:cubicBezTo>
                  <a:cubicBezTo>
                    <a:pt x="344913" y="73604"/>
                    <a:pt x="337949" y="74337"/>
                    <a:pt x="330984" y="73970"/>
                  </a:cubicBezTo>
                  <a:cubicBezTo>
                    <a:pt x="309725" y="71771"/>
                    <a:pt x="286633" y="78002"/>
                    <a:pt x="268673" y="60408"/>
                  </a:cubicBezTo>
                  <a:cubicBezTo>
                    <a:pt x="236051" y="64440"/>
                    <a:pt x="207461" y="43181"/>
                    <a:pt x="174106" y="49046"/>
                  </a:cubicBezTo>
                  <a:cubicBezTo>
                    <a:pt x="174106" y="48679"/>
                    <a:pt x="176672" y="49779"/>
                    <a:pt x="177771" y="50145"/>
                  </a:cubicBezTo>
                  <a:cubicBezTo>
                    <a:pt x="182903" y="51978"/>
                    <a:pt x="189867" y="51611"/>
                    <a:pt x="188401" y="59675"/>
                  </a:cubicBezTo>
                  <a:cubicBezTo>
                    <a:pt x="187301" y="67006"/>
                    <a:pt x="181803" y="71405"/>
                    <a:pt x="175205" y="70672"/>
                  </a:cubicBezTo>
                  <a:cubicBezTo>
                    <a:pt x="164576" y="69572"/>
                    <a:pt x="154679" y="75437"/>
                    <a:pt x="144050" y="73237"/>
                  </a:cubicBezTo>
                  <a:cubicBezTo>
                    <a:pt x="136352" y="71771"/>
                    <a:pt x="134520" y="77269"/>
                    <a:pt x="131587" y="81668"/>
                  </a:cubicBezTo>
                  <a:cubicBezTo>
                    <a:pt x="121691" y="97429"/>
                    <a:pt x="107396" y="94130"/>
                    <a:pt x="93467" y="90465"/>
                  </a:cubicBezTo>
                  <a:cubicBezTo>
                    <a:pt x="77340" y="86433"/>
                    <a:pt x="61212" y="81668"/>
                    <a:pt x="45084" y="77269"/>
                  </a:cubicBezTo>
                  <a:cubicBezTo>
                    <a:pt x="30423" y="67739"/>
                    <a:pt x="13195" y="62974"/>
                    <a:pt x="0" y="50878"/>
                  </a:cubicBezTo>
                  <a:cubicBezTo>
                    <a:pt x="5865" y="50878"/>
                    <a:pt x="10263" y="48313"/>
                    <a:pt x="17227" y="52345"/>
                  </a:cubicBezTo>
                  <a:cubicBezTo>
                    <a:pt x="34455" y="62241"/>
                    <a:pt x="52782" y="70305"/>
                    <a:pt x="71842" y="76536"/>
                  </a:cubicBezTo>
                  <a:cubicBezTo>
                    <a:pt x="85037" y="80935"/>
                    <a:pt x="98965" y="79835"/>
                    <a:pt x="112161" y="68839"/>
                  </a:cubicBezTo>
                  <a:cubicBezTo>
                    <a:pt x="87969" y="58576"/>
                    <a:pt x="82105" y="39149"/>
                    <a:pt x="79172" y="17523"/>
                  </a:cubicBezTo>
                  <a:cubicBezTo>
                    <a:pt x="80638" y="14591"/>
                    <a:pt x="83204" y="14591"/>
                    <a:pt x="86137" y="14958"/>
                  </a:cubicBezTo>
                  <a:cubicBezTo>
                    <a:pt x="94567" y="18256"/>
                    <a:pt x="104097" y="18990"/>
                    <a:pt x="110695" y="27053"/>
                  </a:cubicBezTo>
                  <a:cubicBezTo>
                    <a:pt x="118025" y="35850"/>
                    <a:pt x="125356" y="22655"/>
                    <a:pt x="132320" y="25587"/>
                  </a:cubicBezTo>
                  <a:cubicBezTo>
                    <a:pt x="143317" y="29986"/>
                    <a:pt x="144050" y="23388"/>
                    <a:pt x="145149" y="15691"/>
                  </a:cubicBezTo>
                  <a:cubicBezTo>
                    <a:pt x="145516" y="12758"/>
                    <a:pt x="147348" y="9826"/>
                    <a:pt x="149914" y="7627"/>
                  </a:cubicBezTo>
                  <a:cubicBezTo>
                    <a:pt x="170807" y="-437"/>
                    <a:pt x="191333" y="296"/>
                    <a:pt x="211126" y="13125"/>
                  </a:cubicBezTo>
                  <a:cubicBezTo>
                    <a:pt x="214425" y="8726"/>
                    <a:pt x="214425" y="-1903"/>
                    <a:pt x="223955" y="296"/>
                  </a:cubicBezTo>
                  <a:cubicBezTo>
                    <a:pt x="234218" y="2495"/>
                    <a:pt x="241549" y="9460"/>
                    <a:pt x="247047" y="18256"/>
                  </a:cubicBezTo>
                  <a:cubicBezTo>
                    <a:pt x="251445" y="25587"/>
                    <a:pt x="243015" y="25587"/>
                    <a:pt x="240083" y="30352"/>
                  </a:cubicBezTo>
                  <a:cubicBezTo>
                    <a:pt x="260975" y="37316"/>
                    <a:pt x="282601" y="39882"/>
                    <a:pt x="303861" y="44647"/>
                  </a:cubicBezTo>
                  <a:cubicBezTo>
                    <a:pt x="302761" y="43914"/>
                    <a:pt x="301661" y="43548"/>
                    <a:pt x="300562" y="42815"/>
                  </a:cubicBezTo>
                  <a:cubicBezTo>
                    <a:pt x="295064" y="40615"/>
                    <a:pt x="286267" y="41715"/>
                    <a:pt x="285534" y="34018"/>
                  </a:cubicBezTo>
                  <a:cubicBezTo>
                    <a:pt x="284800" y="25221"/>
                    <a:pt x="293964" y="23755"/>
                    <a:pt x="299829" y="21189"/>
                  </a:cubicBezTo>
                  <a:cubicBezTo>
                    <a:pt x="312657" y="15324"/>
                    <a:pt x="324020" y="16057"/>
                    <a:pt x="331717" y="30352"/>
                  </a:cubicBezTo>
                  <a:cubicBezTo>
                    <a:pt x="337216" y="40982"/>
                    <a:pt x="344546" y="48313"/>
                    <a:pt x="356276" y="36217"/>
                  </a:cubicBezTo>
                  <a:cubicBezTo>
                    <a:pt x="359574" y="32918"/>
                    <a:pt x="363240" y="32918"/>
                    <a:pt x="366539" y="35484"/>
                  </a:cubicBezTo>
                  <a:cubicBezTo>
                    <a:pt x="379734" y="45747"/>
                    <a:pt x="395862" y="39516"/>
                    <a:pt x="410157" y="42448"/>
                  </a:cubicBezTo>
                  <a:cubicBezTo>
                    <a:pt x="414555" y="43548"/>
                    <a:pt x="419687" y="46113"/>
                    <a:pt x="424452" y="42448"/>
                  </a:cubicBezTo>
                  <a:cubicBezTo>
                    <a:pt x="437647" y="32918"/>
                    <a:pt x="450476" y="37683"/>
                    <a:pt x="462938" y="44281"/>
                  </a:cubicBezTo>
                  <a:cubicBezTo>
                    <a:pt x="468436" y="52345"/>
                    <a:pt x="475401" y="60042"/>
                    <a:pt x="469170" y="70672"/>
                  </a:cubicBezTo>
                  <a:cubicBezTo>
                    <a:pt x="452309" y="78735"/>
                    <a:pt x="434715" y="75437"/>
                    <a:pt x="417488" y="78002"/>
                  </a:cubicBezTo>
                  <a:close/>
                </a:path>
              </a:pathLst>
            </a:custGeom>
            <a:solidFill>
              <a:srgbClr val="A290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C91AB2F6-2328-4F32-8A48-DA428935E7F5}"/>
                </a:ext>
              </a:extLst>
            </p:cNvPr>
            <p:cNvSpPr/>
            <p:nvPr/>
          </p:nvSpPr>
          <p:spPr>
            <a:xfrm>
              <a:off x="10485891" y="4781066"/>
              <a:ext cx="526349" cy="59182"/>
            </a:xfrm>
            <a:custGeom>
              <a:avLst/>
              <a:gdLst>
                <a:gd name="connsiteX0" fmla="*/ 447544 w 526349"/>
                <a:gd name="connsiteY0" fmla="*/ 26147 h 59182"/>
                <a:gd name="connsiteX1" fmla="*/ 526349 w 526349"/>
                <a:gd name="connsiteY1" fmla="*/ 30179 h 59182"/>
                <a:gd name="connsiteX2" fmla="*/ 506923 w 526349"/>
                <a:gd name="connsiteY2" fmla="*/ 37510 h 59182"/>
                <a:gd name="connsiteX3" fmla="*/ 469169 w 526349"/>
                <a:gd name="connsiteY3" fmla="*/ 36044 h 59182"/>
                <a:gd name="connsiteX4" fmla="*/ 510955 w 526349"/>
                <a:gd name="connsiteY4" fmla="*/ 44107 h 59182"/>
                <a:gd name="connsiteX5" fmla="*/ 520118 w 526349"/>
                <a:gd name="connsiteY5" fmla="*/ 54737 h 59182"/>
                <a:gd name="connsiteX6" fmla="*/ 468436 w 526349"/>
                <a:gd name="connsiteY6" fmla="*/ 57303 h 59182"/>
                <a:gd name="connsiteX7" fmla="*/ 363973 w 526349"/>
                <a:gd name="connsiteY7" fmla="*/ 50705 h 59182"/>
                <a:gd name="connsiteX8" fmla="*/ 167875 w 526349"/>
                <a:gd name="connsiteY8" fmla="*/ 37876 h 59182"/>
                <a:gd name="connsiteX9" fmla="*/ 26024 w 526349"/>
                <a:gd name="connsiteY9" fmla="*/ 28713 h 59182"/>
                <a:gd name="connsiteX10" fmla="*/ 10996 w 526349"/>
                <a:gd name="connsiteY10" fmla="*/ 26880 h 59182"/>
                <a:gd name="connsiteX11" fmla="*/ 0 w 526349"/>
                <a:gd name="connsiteY11" fmla="*/ 18450 h 59182"/>
                <a:gd name="connsiteX12" fmla="*/ 0 w 526349"/>
                <a:gd name="connsiteY12" fmla="*/ 123 h 59182"/>
                <a:gd name="connsiteX13" fmla="*/ 77706 w 526349"/>
                <a:gd name="connsiteY13" fmla="*/ 7453 h 59182"/>
                <a:gd name="connsiteX14" fmla="*/ 108862 w 526349"/>
                <a:gd name="connsiteY14" fmla="*/ 8187 h 59182"/>
                <a:gd name="connsiteX15" fmla="*/ 242282 w 526349"/>
                <a:gd name="connsiteY15" fmla="*/ 17350 h 59182"/>
                <a:gd name="connsiteX16" fmla="*/ 330984 w 526349"/>
                <a:gd name="connsiteY16" fmla="*/ 21382 h 59182"/>
                <a:gd name="connsiteX17" fmla="*/ 447544 w 526349"/>
                <a:gd name="connsiteY17" fmla="*/ 26147 h 5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349" h="59182">
                  <a:moveTo>
                    <a:pt x="447544" y="26147"/>
                  </a:moveTo>
                  <a:cubicBezTo>
                    <a:pt x="473934" y="26880"/>
                    <a:pt x="500325" y="25047"/>
                    <a:pt x="526349" y="30179"/>
                  </a:cubicBezTo>
                  <a:cubicBezTo>
                    <a:pt x="523784" y="42275"/>
                    <a:pt x="513887" y="38609"/>
                    <a:pt x="506923" y="37510"/>
                  </a:cubicBezTo>
                  <a:cubicBezTo>
                    <a:pt x="494461" y="36044"/>
                    <a:pt x="481998" y="34944"/>
                    <a:pt x="469169" y="36044"/>
                  </a:cubicBezTo>
                  <a:cubicBezTo>
                    <a:pt x="482731" y="40442"/>
                    <a:pt x="497393" y="40075"/>
                    <a:pt x="510955" y="44107"/>
                  </a:cubicBezTo>
                  <a:cubicBezTo>
                    <a:pt x="515720" y="45573"/>
                    <a:pt x="524517" y="44840"/>
                    <a:pt x="520118" y="54737"/>
                  </a:cubicBezTo>
                  <a:cubicBezTo>
                    <a:pt x="503258" y="61335"/>
                    <a:pt x="485297" y="59135"/>
                    <a:pt x="468436" y="57303"/>
                  </a:cubicBezTo>
                  <a:cubicBezTo>
                    <a:pt x="433615" y="53637"/>
                    <a:pt x="399161" y="49605"/>
                    <a:pt x="363973" y="50705"/>
                  </a:cubicBezTo>
                  <a:cubicBezTo>
                    <a:pt x="298729" y="45207"/>
                    <a:pt x="233119" y="43741"/>
                    <a:pt x="167875" y="37876"/>
                  </a:cubicBezTo>
                  <a:cubicBezTo>
                    <a:pt x="120591" y="33478"/>
                    <a:pt x="73308" y="33478"/>
                    <a:pt x="26024" y="28713"/>
                  </a:cubicBezTo>
                  <a:cubicBezTo>
                    <a:pt x="20893" y="28346"/>
                    <a:pt x="16128" y="28346"/>
                    <a:pt x="10996" y="26880"/>
                  </a:cubicBezTo>
                  <a:cubicBezTo>
                    <a:pt x="6231" y="25414"/>
                    <a:pt x="2199" y="23215"/>
                    <a:pt x="0" y="18450"/>
                  </a:cubicBezTo>
                  <a:cubicBezTo>
                    <a:pt x="0" y="12218"/>
                    <a:pt x="0" y="6354"/>
                    <a:pt x="0" y="123"/>
                  </a:cubicBezTo>
                  <a:cubicBezTo>
                    <a:pt x="26391" y="-610"/>
                    <a:pt x="52048" y="1955"/>
                    <a:pt x="77706" y="7453"/>
                  </a:cubicBezTo>
                  <a:cubicBezTo>
                    <a:pt x="87969" y="9653"/>
                    <a:pt x="98232" y="8553"/>
                    <a:pt x="108862" y="8187"/>
                  </a:cubicBezTo>
                  <a:cubicBezTo>
                    <a:pt x="153580" y="6354"/>
                    <a:pt x="197931" y="11852"/>
                    <a:pt x="242282" y="17350"/>
                  </a:cubicBezTo>
                  <a:cubicBezTo>
                    <a:pt x="271605" y="21015"/>
                    <a:pt x="301661" y="21015"/>
                    <a:pt x="330984" y="21382"/>
                  </a:cubicBezTo>
                  <a:cubicBezTo>
                    <a:pt x="370571" y="22115"/>
                    <a:pt x="409057" y="27980"/>
                    <a:pt x="447544" y="26147"/>
                  </a:cubicBezTo>
                  <a:close/>
                </a:path>
              </a:pathLst>
            </a:custGeom>
            <a:solidFill>
              <a:srgbClr val="D3B6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E4947EF-2C99-4C7F-84DE-EC3C81CE6CA9}"/>
                </a:ext>
              </a:extLst>
            </p:cNvPr>
            <p:cNvSpPr/>
            <p:nvPr/>
          </p:nvSpPr>
          <p:spPr>
            <a:xfrm>
              <a:off x="10945164" y="4720344"/>
              <a:ext cx="199030" cy="42554"/>
            </a:xfrm>
            <a:custGeom>
              <a:avLst/>
              <a:gdLst>
                <a:gd name="connsiteX0" fmla="*/ 0 w 199030"/>
                <a:gd name="connsiteY0" fmla="*/ 42518 h 42554"/>
                <a:gd name="connsiteX1" fmla="*/ 11363 w 199030"/>
                <a:gd name="connsiteY1" fmla="*/ 31889 h 42554"/>
                <a:gd name="connsiteX2" fmla="*/ 43985 w 199030"/>
                <a:gd name="connsiteY2" fmla="*/ 27490 h 42554"/>
                <a:gd name="connsiteX3" fmla="*/ 53881 w 199030"/>
                <a:gd name="connsiteY3" fmla="*/ 18693 h 42554"/>
                <a:gd name="connsiteX4" fmla="*/ 44718 w 199030"/>
                <a:gd name="connsiteY4" fmla="*/ 16861 h 42554"/>
                <a:gd name="connsiteX5" fmla="*/ 32255 w 199030"/>
                <a:gd name="connsiteY5" fmla="*/ 0 h 42554"/>
                <a:gd name="connsiteX6" fmla="*/ 99699 w 199030"/>
                <a:gd name="connsiteY6" fmla="*/ 14662 h 42554"/>
                <a:gd name="connsiteX7" fmla="*/ 136719 w 199030"/>
                <a:gd name="connsiteY7" fmla="*/ 12829 h 42554"/>
                <a:gd name="connsiteX8" fmla="*/ 138552 w 199030"/>
                <a:gd name="connsiteY8" fmla="*/ 13195 h 42554"/>
                <a:gd name="connsiteX9" fmla="*/ 197931 w 199030"/>
                <a:gd name="connsiteY9" fmla="*/ 31156 h 42554"/>
                <a:gd name="connsiteX10" fmla="*/ 199030 w 199030"/>
                <a:gd name="connsiteY10" fmla="*/ 34455 h 42554"/>
                <a:gd name="connsiteX11" fmla="*/ 184736 w 199030"/>
                <a:gd name="connsiteY11" fmla="*/ 38487 h 42554"/>
                <a:gd name="connsiteX12" fmla="*/ 63045 w 199030"/>
                <a:gd name="connsiteY12" fmla="*/ 42518 h 42554"/>
                <a:gd name="connsiteX13" fmla="*/ 12096 w 199030"/>
                <a:gd name="connsiteY13" fmla="*/ 37020 h 42554"/>
                <a:gd name="connsiteX14" fmla="*/ 4032 w 199030"/>
                <a:gd name="connsiteY14" fmla="*/ 42518 h 42554"/>
                <a:gd name="connsiteX15" fmla="*/ 0 w 199030"/>
                <a:gd name="connsiteY15" fmla="*/ 42518 h 4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9030" h="42554">
                  <a:moveTo>
                    <a:pt x="0" y="42518"/>
                  </a:moveTo>
                  <a:cubicBezTo>
                    <a:pt x="0" y="34821"/>
                    <a:pt x="3665" y="29690"/>
                    <a:pt x="11363" y="31889"/>
                  </a:cubicBezTo>
                  <a:cubicBezTo>
                    <a:pt x="23092" y="35188"/>
                    <a:pt x="32255" y="23825"/>
                    <a:pt x="43985" y="27490"/>
                  </a:cubicBezTo>
                  <a:cubicBezTo>
                    <a:pt x="49116" y="28957"/>
                    <a:pt x="54248" y="23825"/>
                    <a:pt x="53881" y="18693"/>
                  </a:cubicBezTo>
                  <a:cubicBezTo>
                    <a:pt x="53515" y="9163"/>
                    <a:pt x="47284" y="19427"/>
                    <a:pt x="44718" y="16861"/>
                  </a:cubicBezTo>
                  <a:cubicBezTo>
                    <a:pt x="40319" y="12096"/>
                    <a:pt x="35921" y="6598"/>
                    <a:pt x="32255" y="0"/>
                  </a:cubicBezTo>
                  <a:cubicBezTo>
                    <a:pt x="53148" y="12829"/>
                    <a:pt x="79539" y="-2932"/>
                    <a:pt x="99699" y="14662"/>
                  </a:cubicBezTo>
                  <a:cubicBezTo>
                    <a:pt x="111428" y="1466"/>
                    <a:pt x="125356" y="30789"/>
                    <a:pt x="136719" y="12829"/>
                  </a:cubicBezTo>
                  <a:cubicBezTo>
                    <a:pt x="136719" y="12462"/>
                    <a:pt x="138185" y="12829"/>
                    <a:pt x="138552" y="13195"/>
                  </a:cubicBezTo>
                  <a:cubicBezTo>
                    <a:pt x="152480" y="39220"/>
                    <a:pt x="178504" y="24558"/>
                    <a:pt x="197931" y="31156"/>
                  </a:cubicBezTo>
                  <a:cubicBezTo>
                    <a:pt x="198664" y="31522"/>
                    <a:pt x="198664" y="33355"/>
                    <a:pt x="199030" y="34455"/>
                  </a:cubicBezTo>
                  <a:cubicBezTo>
                    <a:pt x="194632" y="37020"/>
                    <a:pt x="189867" y="38120"/>
                    <a:pt x="184736" y="38487"/>
                  </a:cubicBezTo>
                  <a:cubicBezTo>
                    <a:pt x="144050" y="39586"/>
                    <a:pt x="103730" y="40686"/>
                    <a:pt x="63045" y="42518"/>
                  </a:cubicBezTo>
                  <a:cubicBezTo>
                    <a:pt x="45817" y="43252"/>
                    <a:pt x="30056" y="32622"/>
                    <a:pt x="12096" y="37020"/>
                  </a:cubicBezTo>
                  <a:cubicBezTo>
                    <a:pt x="8064" y="38120"/>
                    <a:pt x="5498" y="38853"/>
                    <a:pt x="4032" y="42518"/>
                  </a:cubicBezTo>
                  <a:cubicBezTo>
                    <a:pt x="2566" y="42152"/>
                    <a:pt x="1466" y="42152"/>
                    <a:pt x="0" y="42518"/>
                  </a:cubicBezTo>
                  <a:close/>
                </a:path>
              </a:pathLst>
            </a:custGeom>
            <a:solidFill>
              <a:srgbClr val="B4A8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5A349DFC-AB25-47C7-9670-98F21EF0D306}"/>
                </a:ext>
              </a:extLst>
            </p:cNvPr>
            <p:cNvSpPr/>
            <p:nvPr/>
          </p:nvSpPr>
          <p:spPr>
            <a:xfrm>
              <a:off x="10681990" y="4666506"/>
              <a:ext cx="56446" cy="24514"/>
            </a:xfrm>
            <a:custGeom>
              <a:avLst/>
              <a:gdLst>
                <a:gd name="connsiteX0" fmla="*/ 0 w 56446"/>
                <a:gd name="connsiteY0" fmla="*/ 9487 h 24514"/>
                <a:gd name="connsiteX1" fmla="*/ 30789 w 56446"/>
                <a:gd name="connsiteY1" fmla="*/ 8020 h 24514"/>
                <a:gd name="connsiteX2" fmla="*/ 56447 w 56446"/>
                <a:gd name="connsiteY2" fmla="*/ 24515 h 24514"/>
                <a:gd name="connsiteX3" fmla="*/ 0 w 56446"/>
                <a:gd name="connsiteY3" fmla="*/ 9487 h 2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46" h="24514">
                  <a:moveTo>
                    <a:pt x="0" y="9487"/>
                  </a:moveTo>
                  <a:cubicBezTo>
                    <a:pt x="8797" y="-9940"/>
                    <a:pt x="21259" y="6188"/>
                    <a:pt x="30789" y="8020"/>
                  </a:cubicBezTo>
                  <a:cubicBezTo>
                    <a:pt x="39953" y="9853"/>
                    <a:pt x="48017" y="18650"/>
                    <a:pt x="56447" y="24515"/>
                  </a:cubicBezTo>
                  <a:cubicBezTo>
                    <a:pt x="36654" y="22682"/>
                    <a:pt x="18693" y="15718"/>
                    <a:pt x="0" y="9487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D5FAECB5-CE5C-4DBF-9992-8573C84A5863}"/>
                </a:ext>
              </a:extLst>
            </p:cNvPr>
            <p:cNvSpPr/>
            <p:nvPr/>
          </p:nvSpPr>
          <p:spPr>
            <a:xfrm>
              <a:off x="11113399" y="7194105"/>
              <a:ext cx="547394" cy="201604"/>
            </a:xfrm>
            <a:custGeom>
              <a:avLst/>
              <a:gdLst>
                <a:gd name="connsiteX0" fmla="*/ 364713 w 547394"/>
                <a:gd name="connsiteY0" fmla="*/ 201604 h 201604"/>
                <a:gd name="connsiteX1" fmla="*/ 353717 w 547394"/>
                <a:gd name="connsiteY1" fmla="*/ 201604 h 201604"/>
                <a:gd name="connsiteX2" fmla="*/ 346019 w 547394"/>
                <a:gd name="connsiteY2" fmla="*/ 194273 h 201604"/>
                <a:gd name="connsiteX3" fmla="*/ 247054 w 547394"/>
                <a:gd name="connsiteY3" fmla="*/ 190608 h 201604"/>
                <a:gd name="connsiteX4" fmla="*/ 101538 w 547394"/>
                <a:gd name="connsiteY4" fmla="*/ 182544 h 201604"/>
                <a:gd name="connsiteX5" fmla="*/ 119132 w 547394"/>
                <a:gd name="connsiteY5" fmla="*/ 175580 h 201604"/>
                <a:gd name="connsiteX6" fmla="*/ 24931 w 547394"/>
                <a:gd name="connsiteY6" fmla="*/ 171181 h 201604"/>
                <a:gd name="connsiteX7" fmla="*/ 23099 w 547394"/>
                <a:gd name="connsiteY7" fmla="*/ 171181 h 201604"/>
                <a:gd name="connsiteX8" fmla="*/ 7 w 547394"/>
                <a:gd name="connsiteY8" fmla="*/ 161285 h 201604"/>
                <a:gd name="connsiteX9" fmla="*/ 21999 w 547394"/>
                <a:gd name="connsiteY9" fmla="*/ 152122 h 201604"/>
                <a:gd name="connsiteX10" fmla="*/ 106669 w 547394"/>
                <a:gd name="connsiteY10" fmla="*/ 151388 h 201604"/>
                <a:gd name="connsiteX11" fmla="*/ 184376 w 547394"/>
                <a:gd name="connsiteY11" fmla="*/ 132695 h 201604"/>
                <a:gd name="connsiteX12" fmla="*/ 227627 w 547394"/>
                <a:gd name="connsiteY12" fmla="*/ 115834 h 201604"/>
                <a:gd name="connsiteX13" fmla="*/ 244488 w 547394"/>
                <a:gd name="connsiteY13" fmla="*/ 112535 h 201604"/>
                <a:gd name="connsiteX14" fmla="*/ 304967 w 547394"/>
                <a:gd name="connsiteY14" fmla="*/ 78447 h 201604"/>
                <a:gd name="connsiteX15" fmla="*/ 300935 w 547394"/>
                <a:gd name="connsiteY15" fmla="*/ 58654 h 201604"/>
                <a:gd name="connsiteX16" fmla="*/ 272712 w 547394"/>
                <a:gd name="connsiteY16" fmla="*/ 50224 h 201604"/>
                <a:gd name="connsiteX17" fmla="*/ 178511 w 547394"/>
                <a:gd name="connsiteY17" fmla="*/ 38494 h 201604"/>
                <a:gd name="connsiteX18" fmla="*/ 156152 w 547394"/>
                <a:gd name="connsiteY18" fmla="*/ 30431 h 201604"/>
                <a:gd name="connsiteX19" fmla="*/ 163116 w 547394"/>
                <a:gd name="connsiteY19" fmla="*/ 7705 h 201604"/>
                <a:gd name="connsiteX20" fmla="*/ 237524 w 547394"/>
                <a:gd name="connsiteY20" fmla="*/ 741 h 201604"/>
                <a:gd name="connsiteX21" fmla="*/ 266847 w 547394"/>
                <a:gd name="connsiteY21" fmla="*/ 741 h 201604"/>
                <a:gd name="connsiteX22" fmla="*/ 297636 w 547394"/>
                <a:gd name="connsiteY22" fmla="*/ 7705 h 201604"/>
                <a:gd name="connsiteX23" fmla="*/ 336123 w 547394"/>
                <a:gd name="connsiteY23" fmla="*/ 14303 h 201604"/>
                <a:gd name="connsiteX24" fmla="*/ 355916 w 547394"/>
                <a:gd name="connsiteY24" fmla="*/ 22733 h 201604"/>
                <a:gd name="connsiteX25" fmla="*/ 343820 w 547394"/>
                <a:gd name="connsiteY25" fmla="*/ 37395 h 201604"/>
                <a:gd name="connsiteX26" fmla="*/ 307533 w 547394"/>
                <a:gd name="connsiteY26" fmla="*/ 43626 h 201604"/>
                <a:gd name="connsiteX27" fmla="*/ 425558 w 547394"/>
                <a:gd name="connsiteY27" fmla="*/ 82113 h 201604"/>
                <a:gd name="connsiteX28" fmla="*/ 482005 w 547394"/>
                <a:gd name="connsiteY28" fmla="*/ 94575 h 201604"/>
                <a:gd name="connsiteX29" fmla="*/ 502898 w 547394"/>
                <a:gd name="connsiteY29" fmla="*/ 101906 h 201604"/>
                <a:gd name="connsiteX30" fmla="*/ 539918 w 547394"/>
                <a:gd name="connsiteY30" fmla="*/ 126830 h 201604"/>
                <a:gd name="connsiteX31" fmla="*/ 538085 w 547394"/>
                <a:gd name="connsiteY31" fmla="*/ 162751 h 201604"/>
                <a:gd name="connsiteX32" fmla="*/ 503997 w 547394"/>
                <a:gd name="connsiteY32" fmla="*/ 168982 h 201604"/>
                <a:gd name="connsiteX33" fmla="*/ 434355 w 547394"/>
                <a:gd name="connsiteY33" fmla="*/ 186576 h 201604"/>
                <a:gd name="connsiteX34" fmla="*/ 439853 w 547394"/>
                <a:gd name="connsiteY34" fmla="*/ 169715 h 201604"/>
                <a:gd name="connsiteX35" fmla="*/ 443885 w 547394"/>
                <a:gd name="connsiteY35" fmla="*/ 166417 h 201604"/>
                <a:gd name="connsiteX36" fmla="*/ 453782 w 547394"/>
                <a:gd name="connsiteY36" fmla="*/ 148456 h 201604"/>
                <a:gd name="connsiteX37" fmla="*/ 458913 w 547394"/>
                <a:gd name="connsiteY37" fmla="*/ 131229 h 201604"/>
                <a:gd name="connsiteX38" fmla="*/ 423359 w 547394"/>
                <a:gd name="connsiteY38" fmla="*/ 129029 h 201604"/>
                <a:gd name="connsiteX39" fmla="*/ 401000 w 547394"/>
                <a:gd name="connsiteY39" fmla="*/ 126464 h 201604"/>
                <a:gd name="connsiteX40" fmla="*/ 385972 w 547394"/>
                <a:gd name="connsiteY40" fmla="*/ 132328 h 201604"/>
                <a:gd name="connsiteX41" fmla="*/ 375342 w 547394"/>
                <a:gd name="connsiteY41" fmla="*/ 138193 h 201604"/>
                <a:gd name="connsiteX42" fmla="*/ 332457 w 547394"/>
                <a:gd name="connsiteY42" fmla="*/ 153588 h 201604"/>
                <a:gd name="connsiteX43" fmla="*/ 328792 w 547394"/>
                <a:gd name="connsiteY43" fmla="*/ 163484 h 201604"/>
                <a:gd name="connsiteX44" fmla="*/ 321095 w 547394"/>
                <a:gd name="connsiteY44" fmla="*/ 185476 h 201604"/>
                <a:gd name="connsiteX45" fmla="*/ 368378 w 547394"/>
                <a:gd name="connsiteY45" fmla="*/ 190608 h 201604"/>
                <a:gd name="connsiteX46" fmla="*/ 364713 w 547394"/>
                <a:gd name="connsiteY46" fmla="*/ 201604 h 20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394" h="201604">
                  <a:moveTo>
                    <a:pt x="364713" y="201604"/>
                  </a:moveTo>
                  <a:cubicBezTo>
                    <a:pt x="361047" y="201604"/>
                    <a:pt x="357382" y="201604"/>
                    <a:pt x="353717" y="201604"/>
                  </a:cubicBezTo>
                  <a:cubicBezTo>
                    <a:pt x="357382" y="192807"/>
                    <a:pt x="350784" y="193907"/>
                    <a:pt x="346019" y="194273"/>
                  </a:cubicBezTo>
                  <a:cubicBezTo>
                    <a:pt x="313031" y="195373"/>
                    <a:pt x="280409" y="188409"/>
                    <a:pt x="247054" y="190608"/>
                  </a:cubicBezTo>
                  <a:cubicBezTo>
                    <a:pt x="198304" y="193540"/>
                    <a:pt x="150288" y="179978"/>
                    <a:pt x="101538" y="182544"/>
                  </a:cubicBezTo>
                  <a:cubicBezTo>
                    <a:pt x="104470" y="172281"/>
                    <a:pt x="112168" y="176313"/>
                    <a:pt x="119132" y="175580"/>
                  </a:cubicBezTo>
                  <a:cubicBezTo>
                    <a:pt x="87243" y="181445"/>
                    <a:pt x="56454" y="170449"/>
                    <a:pt x="24931" y="171181"/>
                  </a:cubicBezTo>
                  <a:cubicBezTo>
                    <a:pt x="22366" y="170815"/>
                    <a:pt x="25664" y="171915"/>
                    <a:pt x="23099" y="171181"/>
                  </a:cubicBezTo>
                  <a:cubicBezTo>
                    <a:pt x="14668" y="169349"/>
                    <a:pt x="373" y="171915"/>
                    <a:pt x="7" y="161285"/>
                  </a:cubicBezTo>
                  <a:cubicBezTo>
                    <a:pt x="-360" y="148823"/>
                    <a:pt x="14302" y="155420"/>
                    <a:pt x="21999" y="152122"/>
                  </a:cubicBezTo>
                  <a:cubicBezTo>
                    <a:pt x="50223" y="155787"/>
                    <a:pt x="79179" y="157253"/>
                    <a:pt x="106669" y="151388"/>
                  </a:cubicBezTo>
                  <a:cubicBezTo>
                    <a:pt x="132694" y="145524"/>
                    <a:pt x="159451" y="142591"/>
                    <a:pt x="184376" y="132695"/>
                  </a:cubicBezTo>
                  <a:cubicBezTo>
                    <a:pt x="198671" y="126830"/>
                    <a:pt x="212966" y="120966"/>
                    <a:pt x="227627" y="115834"/>
                  </a:cubicBezTo>
                  <a:cubicBezTo>
                    <a:pt x="233125" y="114368"/>
                    <a:pt x="238990" y="112902"/>
                    <a:pt x="244488" y="112535"/>
                  </a:cubicBezTo>
                  <a:cubicBezTo>
                    <a:pt x="268680" y="108503"/>
                    <a:pt x="287373" y="93842"/>
                    <a:pt x="304967" y="78447"/>
                  </a:cubicBezTo>
                  <a:cubicBezTo>
                    <a:pt x="313031" y="71483"/>
                    <a:pt x="308999" y="63419"/>
                    <a:pt x="300935" y="58654"/>
                  </a:cubicBezTo>
                  <a:cubicBezTo>
                    <a:pt x="292505" y="53156"/>
                    <a:pt x="282242" y="51690"/>
                    <a:pt x="272712" y="50224"/>
                  </a:cubicBezTo>
                  <a:cubicBezTo>
                    <a:pt x="241556" y="45092"/>
                    <a:pt x="210033" y="41793"/>
                    <a:pt x="178511" y="38494"/>
                  </a:cubicBezTo>
                  <a:cubicBezTo>
                    <a:pt x="170447" y="37761"/>
                    <a:pt x="162383" y="37028"/>
                    <a:pt x="156152" y="30431"/>
                  </a:cubicBezTo>
                  <a:cubicBezTo>
                    <a:pt x="150654" y="20534"/>
                    <a:pt x="151021" y="12104"/>
                    <a:pt x="163116" y="7705"/>
                  </a:cubicBezTo>
                  <a:cubicBezTo>
                    <a:pt x="187674" y="4040"/>
                    <a:pt x="212966" y="6606"/>
                    <a:pt x="237524" y="741"/>
                  </a:cubicBezTo>
                  <a:cubicBezTo>
                    <a:pt x="247420" y="-725"/>
                    <a:pt x="256950" y="375"/>
                    <a:pt x="266847" y="741"/>
                  </a:cubicBezTo>
                  <a:cubicBezTo>
                    <a:pt x="277110" y="3673"/>
                    <a:pt x="287373" y="6239"/>
                    <a:pt x="297636" y="7705"/>
                  </a:cubicBezTo>
                  <a:cubicBezTo>
                    <a:pt x="310465" y="10271"/>
                    <a:pt x="323294" y="12470"/>
                    <a:pt x="336123" y="14303"/>
                  </a:cubicBezTo>
                  <a:cubicBezTo>
                    <a:pt x="343453" y="15403"/>
                    <a:pt x="353350" y="15403"/>
                    <a:pt x="355916" y="22733"/>
                  </a:cubicBezTo>
                  <a:cubicBezTo>
                    <a:pt x="358481" y="30431"/>
                    <a:pt x="346752" y="31530"/>
                    <a:pt x="343820" y="37395"/>
                  </a:cubicBezTo>
                  <a:cubicBezTo>
                    <a:pt x="332457" y="44726"/>
                    <a:pt x="319262" y="39961"/>
                    <a:pt x="307533" y="43626"/>
                  </a:cubicBezTo>
                  <a:cubicBezTo>
                    <a:pt x="344920" y="61586"/>
                    <a:pt x="385972" y="69650"/>
                    <a:pt x="425558" y="82113"/>
                  </a:cubicBezTo>
                  <a:cubicBezTo>
                    <a:pt x="443519" y="87611"/>
                    <a:pt x="462945" y="91276"/>
                    <a:pt x="482005" y="94575"/>
                  </a:cubicBezTo>
                  <a:cubicBezTo>
                    <a:pt x="489702" y="96041"/>
                    <a:pt x="496300" y="98607"/>
                    <a:pt x="502898" y="101906"/>
                  </a:cubicBezTo>
                  <a:cubicBezTo>
                    <a:pt x="514994" y="110336"/>
                    <a:pt x="528922" y="116201"/>
                    <a:pt x="539918" y="126830"/>
                  </a:cubicBezTo>
                  <a:cubicBezTo>
                    <a:pt x="544683" y="138926"/>
                    <a:pt x="554946" y="151388"/>
                    <a:pt x="538085" y="162751"/>
                  </a:cubicBezTo>
                  <a:cubicBezTo>
                    <a:pt x="525990" y="160552"/>
                    <a:pt x="514994" y="163851"/>
                    <a:pt x="503997" y="168982"/>
                  </a:cubicBezTo>
                  <a:cubicBezTo>
                    <a:pt x="482005" y="178879"/>
                    <a:pt x="458913" y="186576"/>
                    <a:pt x="434355" y="186576"/>
                  </a:cubicBezTo>
                  <a:cubicBezTo>
                    <a:pt x="425558" y="177413"/>
                    <a:pt x="438387" y="175580"/>
                    <a:pt x="439853" y="169715"/>
                  </a:cubicBezTo>
                  <a:cubicBezTo>
                    <a:pt x="440953" y="168616"/>
                    <a:pt x="442419" y="167516"/>
                    <a:pt x="443885" y="166417"/>
                  </a:cubicBezTo>
                  <a:cubicBezTo>
                    <a:pt x="453782" y="164217"/>
                    <a:pt x="452682" y="155787"/>
                    <a:pt x="453782" y="148456"/>
                  </a:cubicBezTo>
                  <a:cubicBezTo>
                    <a:pt x="454148" y="142958"/>
                    <a:pt x="458180" y="138193"/>
                    <a:pt x="458913" y="131229"/>
                  </a:cubicBezTo>
                  <a:cubicBezTo>
                    <a:pt x="447184" y="129396"/>
                    <a:pt x="434722" y="133061"/>
                    <a:pt x="423359" y="129029"/>
                  </a:cubicBezTo>
                  <a:cubicBezTo>
                    <a:pt x="416028" y="128297"/>
                    <a:pt x="408331" y="128663"/>
                    <a:pt x="401000" y="126464"/>
                  </a:cubicBezTo>
                  <a:cubicBezTo>
                    <a:pt x="394402" y="124631"/>
                    <a:pt x="388904" y="124631"/>
                    <a:pt x="385972" y="132328"/>
                  </a:cubicBezTo>
                  <a:cubicBezTo>
                    <a:pt x="384139" y="136727"/>
                    <a:pt x="379374" y="139293"/>
                    <a:pt x="375342" y="138193"/>
                  </a:cubicBezTo>
                  <a:cubicBezTo>
                    <a:pt x="357382" y="133795"/>
                    <a:pt x="348218" y="152488"/>
                    <a:pt x="332457" y="153588"/>
                  </a:cubicBezTo>
                  <a:cubicBezTo>
                    <a:pt x="328792" y="153954"/>
                    <a:pt x="329158" y="159819"/>
                    <a:pt x="328792" y="163484"/>
                  </a:cubicBezTo>
                  <a:cubicBezTo>
                    <a:pt x="328059" y="171548"/>
                    <a:pt x="327326" y="179612"/>
                    <a:pt x="321095" y="185476"/>
                  </a:cubicBezTo>
                  <a:cubicBezTo>
                    <a:pt x="336856" y="185476"/>
                    <a:pt x="352984" y="183277"/>
                    <a:pt x="368378" y="190608"/>
                  </a:cubicBezTo>
                  <a:cubicBezTo>
                    <a:pt x="371310" y="195007"/>
                    <a:pt x="368378" y="198305"/>
                    <a:pt x="364713" y="201604"/>
                  </a:cubicBezTo>
                  <a:close/>
                </a:path>
              </a:pathLst>
            </a:custGeom>
            <a:solidFill>
              <a:srgbClr val="D8C7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DD36E8A-8F80-4D37-B0BC-DE0CA84F7187}"/>
                </a:ext>
              </a:extLst>
            </p:cNvPr>
            <p:cNvSpPr/>
            <p:nvPr/>
          </p:nvSpPr>
          <p:spPr>
            <a:xfrm>
              <a:off x="11027635" y="7301856"/>
              <a:ext cx="258043" cy="93486"/>
            </a:xfrm>
            <a:custGeom>
              <a:avLst/>
              <a:gdLst>
                <a:gd name="connsiteX0" fmla="*/ 108862 w 258043"/>
                <a:gd name="connsiteY0" fmla="*/ 48402 h 93486"/>
                <a:gd name="connsiteX1" fmla="*/ 88336 w 258043"/>
                <a:gd name="connsiteY1" fmla="*/ 53900 h 93486"/>
                <a:gd name="connsiteX2" fmla="*/ 112894 w 258043"/>
                <a:gd name="connsiteY2" fmla="*/ 58665 h 93486"/>
                <a:gd name="connsiteX3" fmla="*/ 97499 w 258043"/>
                <a:gd name="connsiteY3" fmla="*/ 72594 h 93486"/>
                <a:gd name="connsiteX4" fmla="*/ 78806 w 258043"/>
                <a:gd name="connsiteY4" fmla="*/ 78825 h 93486"/>
                <a:gd name="connsiteX5" fmla="*/ 44718 w 258043"/>
                <a:gd name="connsiteY5" fmla="*/ 93486 h 93486"/>
                <a:gd name="connsiteX6" fmla="*/ 0 w 258043"/>
                <a:gd name="connsiteY6" fmla="*/ 86522 h 93486"/>
                <a:gd name="connsiteX7" fmla="*/ 19060 w 258043"/>
                <a:gd name="connsiteY7" fmla="*/ 76259 h 93486"/>
                <a:gd name="connsiteX8" fmla="*/ 26757 w 258043"/>
                <a:gd name="connsiteY8" fmla="*/ 74793 h 93486"/>
                <a:gd name="connsiteX9" fmla="*/ 48017 w 258043"/>
                <a:gd name="connsiteY9" fmla="*/ 57932 h 93486"/>
                <a:gd name="connsiteX10" fmla="*/ 46917 w 258043"/>
                <a:gd name="connsiteY10" fmla="*/ 45103 h 93486"/>
                <a:gd name="connsiteX11" fmla="*/ 27857 w 258043"/>
                <a:gd name="connsiteY11" fmla="*/ 28243 h 93486"/>
                <a:gd name="connsiteX12" fmla="*/ 19060 w 258043"/>
                <a:gd name="connsiteY12" fmla="*/ 15780 h 93486"/>
                <a:gd name="connsiteX13" fmla="*/ 34088 w 258043"/>
                <a:gd name="connsiteY13" fmla="*/ 7717 h 93486"/>
                <a:gd name="connsiteX14" fmla="*/ 74774 w 258043"/>
                <a:gd name="connsiteY14" fmla="*/ 7717 h 93486"/>
                <a:gd name="connsiteX15" fmla="*/ 198664 w 258043"/>
                <a:gd name="connsiteY15" fmla="*/ 5884 h 93486"/>
                <a:gd name="connsiteX16" fmla="*/ 211493 w 258043"/>
                <a:gd name="connsiteY16" fmla="*/ 3685 h 93486"/>
                <a:gd name="connsiteX17" fmla="*/ 258043 w 258043"/>
                <a:gd name="connsiteY17" fmla="*/ 9549 h 93486"/>
                <a:gd name="connsiteX18" fmla="*/ 228720 w 258043"/>
                <a:gd name="connsiteY18" fmla="*/ 32275 h 93486"/>
                <a:gd name="connsiteX19" fmla="*/ 173006 w 258043"/>
                <a:gd name="connsiteY19" fmla="*/ 37040 h 93486"/>
                <a:gd name="connsiteX20" fmla="*/ 160911 w 258043"/>
                <a:gd name="connsiteY20" fmla="*/ 46936 h 93486"/>
                <a:gd name="connsiteX21" fmla="*/ 141117 w 258043"/>
                <a:gd name="connsiteY21" fmla="*/ 45470 h 93486"/>
                <a:gd name="connsiteX22" fmla="*/ 117292 w 258043"/>
                <a:gd name="connsiteY22" fmla="*/ 41805 h 93486"/>
                <a:gd name="connsiteX23" fmla="*/ 108862 w 258043"/>
                <a:gd name="connsiteY23" fmla="*/ 48402 h 9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8043" h="93486">
                  <a:moveTo>
                    <a:pt x="108862" y="48402"/>
                  </a:moveTo>
                  <a:cubicBezTo>
                    <a:pt x="102264" y="49502"/>
                    <a:pt x="96400" y="53900"/>
                    <a:pt x="88336" y="53900"/>
                  </a:cubicBezTo>
                  <a:cubicBezTo>
                    <a:pt x="96766" y="55366"/>
                    <a:pt x="104830" y="57199"/>
                    <a:pt x="112894" y="58665"/>
                  </a:cubicBezTo>
                  <a:cubicBezTo>
                    <a:pt x="113627" y="70028"/>
                    <a:pt x="104830" y="71494"/>
                    <a:pt x="97499" y="72594"/>
                  </a:cubicBezTo>
                  <a:cubicBezTo>
                    <a:pt x="90535" y="73693"/>
                    <a:pt x="84304" y="74060"/>
                    <a:pt x="78806" y="78825"/>
                  </a:cubicBezTo>
                  <a:cubicBezTo>
                    <a:pt x="68543" y="86522"/>
                    <a:pt x="57547" y="92387"/>
                    <a:pt x="44718" y="93486"/>
                  </a:cubicBezTo>
                  <a:cubicBezTo>
                    <a:pt x="29323" y="92754"/>
                    <a:pt x="13929" y="94953"/>
                    <a:pt x="0" y="86522"/>
                  </a:cubicBezTo>
                  <a:cubicBezTo>
                    <a:pt x="3665" y="77725"/>
                    <a:pt x="4765" y="64530"/>
                    <a:pt x="19060" y="76259"/>
                  </a:cubicBezTo>
                  <a:cubicBezTo>
                    <a:pt x="22725" y="79192"/>
                    <a:pt x="24192" y="76259"/>
                    <a:pt x="26757" y="74793"/>
                  </a:cubicBezTo>
                  <a:cubicBezTo>
                    <a:pt x="34821" y="70395"/>
                    <a:pt x="36654" y="59032"/>
                    <a:pt x="48017" y="57932"/>
                  </a:cubicBezTo>
                  <a:cubicBezTo>
                    <a:pt x="51315" y="57566"/>
                    <a:pt x="50216" y="48402"/>
                    <a:pt x="46917" y="45103"/>
                  </a:cubicBezTo>
                  <a:cubicBezTo>
                    <a:pt x="41052" y="38872"/>
                    <a:pt x="36654" y="30808"/>
                    <a:pt x="27857" y="28243"/>
                  </a:cubicBezTo>
                  <a:cubicBezTo>
                    <a:pt x="22359" y="26410"/>
                    <a:pt x="17227" y="22378"/>
                    <a:pt x="19060" y="15780"/>
                  </a:cubicBezTo>
                  <a:cubicBezTo>
                    <a:pt x="20893" y="8450"/>
                    <a:pt x="27857" y="6617"/>
                    <a:pt x="34088" y="7717"/>
                  </a:cubicBezTo>
                  <a:cubicBezTo>
                    <a:pt x="47650" y="9916"/>
                    <a:pt x="61212" y="8083"/>
                    <a:pt x="74774" y="7717"/>
                  </a:cubicBezTo>
                  <a:cubicBezTo>
                    <a:pt x="116193" y="6250"/>
                    <a:pt x="157245" y="-7678"/>
                    <a:pt x="198664" y="5884"/>
                  </a:cubicBezTo>
                  <a:cubicBezTo>
                    <a:pt x="202696" y="7350"/>
                    <a:pt x="207094" y="4051"/>
                    <a:pt x="211493" y="3685"/>
                  </a:cubicBezTo>
                  <a:cubicBezTo>
                    <a:pt x="227620" y="1485"/>
                    <a:pt x="243015" y="2585"/>
                    <a:pt x="258043" y="9549"/>
                  </a:cubicBezTo>
                  <a:cubicBezTo>
                    <a:pt x="256944" y="19079"/>
                    <a:pt x="242282" y="30075"/>
                    <a:pt x="228720" y="32275"/>
                  </a:cubicBezTo>
                  <a:cubicBezTo>
                    <a:pt x="210393" y="35573"/>
                    <a:pt x="192433" y="42904"/>
                    <a:pt x="173006" y="37040"/>
                  </a:cubicBezTo>
                  <a:cubicBezTo>
                    <a:pt x="166409" y="34840"/>
                    <a:pt x="164942" y="43271"/>
                    <a:pt x="160911" y="46936"/>
                  </a:cubicBezTo>
                  <a:cubicBezTo>
                    <a:pt x="153946" y="53167"/>
                    <a:pt x="146615" y="55366"/>
                    <a:pt x="141117" y="45470"/>
                  </a:cubicBezTo>
                  <a:cubicBezTo>
                    <a:pt x="130854" y="27143"/>
                    <a:pt x="131221" y="27143"/>
                    <a:pt x="117292" y="41805"/>
                  </a:cubicBezTo>
                  <a:cubicBezTo>
                    <a:pt x="114360" y="43637"/>
                    <a:pt x="111428" y="45837"/>
                    <a:pt x="108862" y="48402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2AE94B6D-4302-4759-8C42-F4EA82DA29C3}"/>
                </a:ext>
              </a:extLst>
            </p:cNvPr>
            <p:cNvSpPr/>
            <p:nvPr/>
          </p:nvSpPr>
          <p:spPr>
            <a:xfrm>
              <a:off x="11106441" y="7359821"/>
              <a:ext cx="132686" cy="20859"/>
            </a:xfrm>
            <a:custGeom>
              <a:avLst/>
              <a:gdLst>
                <a:gd name="connsiteX0" fmla="*/ 0 w 132686"/>
                <a:gd name="connsiteY0" fmla="*/ 20860 h 20859"/>
                <a:gd name="connsiteX1" fmla="*/ 10996 w 132686"/>
                <a:gd name="connsiteY1" fmla="*/ 11330 h 20859"/>
                <a:gd name="connsiteX2" fmla="*/ 34088 w 132686"/>
                <a:gd name="connsiteY2" fmla="*/ 700 h 20859"/>
                <a:gd name="connsiteX3" fmla="*/ 116193 w 132686"/>
                <a:gd name="connsiteY3" fmla="*/ 5465 h 20859"/>
                <a:gd name="connsiteX4" fmla="*/ 132687 w 132686"/>
                <a:gd name="connsiteY4" fmla="*/ 10597 h 20859"/>
                <a:gd name="connsiteX5" fmla="*/ 108495 w 132686"/>
                <a:gd name="connsiteY5" fmla="*/ 16095 h 20859"/>
                <a:gd name="connsiteX6" fmla="*/ 0 w 132686"/>
                <a:gd name="connsiteY6" fmla="*/ 20860 h 2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686" h="20859">
                  <a:moveTo>
                    <a:pt x="0" y="20860"/>
                  </a:moveTo>
                  <a:cubicBezTo>
                    <a:pt x="2566" y="16461"/>
                    <a:pt x="2566" y="8764"/>
                    <a:pt x="10996" y="11330"/>
                  </a:cubicBezTo>
                  <a:cubicBezTo>
                    <a:pt x="22359" y="15362"/>
                    <a:pt x="27857" y="6931"/>
                    <a:pt x="34088" y="700"/>
                  </a:cubicBezTo>
                  <a:cubicBezTo>
                    <a:pt x="61945" y="-2965"/>
                    <a:pt x="88336" y="9131"/>
                    <a:pt x="116193" y="5465"/>
                  </a:cubicBezTo>
                  <a:cubicBezTo>
                    <a:pt x="121691" y="4732"/>
                    <a:pt x="129022" y="3266"/>
                    <a:pt x="132687" y="10597"/>
                  </a:cubicBezTo>
                  <a:cubicBezTo>
                    <a:pt x="125723" y="16828"/>
                    <a:pt x="115093" y="8764"/>
                    <a:pt x="108495" y="16095"/>
                  </a:cubicBezTo>
                  <a:cubicBezTo>
                    <a:pt x="72575" y="18294"/>
                    <a:pt x="35921" y="13162"/>
                    <a:pt x="0" y="20860"/>
                  </a:cubicBezTo>
                  <a:close/>
                </a:path>
              </a:pathLst>
            </a:custGeom>
            <a:solidFill>
              <a:srgbClr val="AA8C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4882B0F-8C44-4D3C-8A7E-C99E84584090}"/>
                </a:ext>
              </a:extLst>
            </p:cNvPr>
            <p:cNvSpPr/>
            <p:nvPr/>
          </p:nvSpPr>
          <p:spPr>
            <a:xfrm>
              <a:off x="11365218" y="7403348"/>
              <a:ext cx="22725" cy="18018"/>
            </a:xfrm>
            <a:custGeom>
              <a:avLst/>
              <a:gdLst>
                <a:gd name="connsiteX0" fmla="*/ 22725 w 22725"/>
                <a:gd name="connsiteY0" fmla="*/ 59 h 18018"/>
                <a:gd name="connsiteX1" fmla="*/ 19060 w 22725"/>
                <a:gd name="connsiteY1" fmla="*/ 18019 h 18018"/>
                <a:gd name="connsiteX2" fmla="*/ 0 w 22725"/>
                <a:gd name="connsiteY2" fmla="*/ 13621 h 18018"/>
                <a:gd name="connsiteX3" fmla="*/ 22725 w 22725"/>
                <a:gd name="connsiteY3" fmla="*/ 59 h 1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18018">
                  <a:moveTo>
                    <a:pt x="22725" y="59"/>
                  </a:moveTo>
                  <a:cubicBezTo>
                    <a:pt x="22725" y="6290"/>
                    <a:pt x="11363" y="10322"/>
                    <a:pt x="19060" y="18019"/>
                  </a:cubicBezTo>
                  <a:cubicBezTo>
                    <a:pt x="13195" y="16553"/>
                    <a:pt x="7697" y="15453"/>
                    <a:pt x="0" y="13621"/>
                  </a:cubicBezTo>
                  <a:cubicBezTo>
                    <a:pt x="7331" y="5557"/>
                    <a:pt x="12829" y="-674"/>
                    <a:pt x="22725" y="59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D7B7A6CC-F909-482C-928B-1291A78F75FE}"/>
                </a:ext>
              </a:extLst>
            </p:cNvPr>
            <p:cNvSpPr/>
            <p:nvPr/>
          </p:nvSpPr>
          <p:spPr>
            <a:xfrm>
              <a:off x="10972385" y="7221695"/>
              <a:ext cx="334186" cy="167049"/>
            </a:xfrm>
            <a:custGeom>
              <a:avLst/>
              <a:gdLst>
                <a:gd name="connsiteX0" fmla="*/ 265277 w 334186"/>
                <a:gd name="connsiteY0" fmla="*/ 87511 h 167049"/>
                <a:gd name="connsiteX1" fmla="*/ 223859 w 334186"/>
                <a:gd name="connsiteY1" fmla="*/ 86045 h 167049"/>
                <a:gd name="connsiteX2" fmla="*/ 179874 w 334186"/>
                <a:gd name="connsiteY2" fmla="*/ 87511 h 167049"/>
                <a:gd name="connsiteX3" fmla="*/ 109865 w 334186"/>
                <a:gd name="connsiteY3" fmla="*/ 96308 h 167049"/>
                <a:gd name="connsiteX4" fmla="*/ 84941 w 334186"/>
                <a:gd name="connsiteY4" fmla="*/ 91910 h 167049"/>
                <a:gd name="connsiteX5" fmla="*/ 76510 w 334186"/>
                <a:gd name="connsiteY5" fmla="*/ 97407 h 167049"/>
                <a:gd name="connsiteX6" fmla="*/ 81642 w 334186"/>
                <a:gd name="connsiteY6" fmla="*/ 104372 h 167049"/>
                <a:gd name="connsiteX7" fmla="*/ 105100 w 334186"/>
                <a:gd name="connsiteY7" fmla="*/ 119400 h 167049"/>
                <a:gd name="connsiteX8" fmla="*/ 108399 w 334186"/>
                <a:gd name="connsiteY8" fmla="*/ 135528 h 167049"/>
                <a:gd name="connsiteX9" fmla="*/ 99969 w 334186"/>
                <a:gd name="connsiteY9" fmla="*/ 143225 h 167049"/>
                <a:gd name="connsiteX10" fmla="*/ 82008 w 334186"/>
                <a:gd name="connsiteY10" fmla="*/ 160452 h 167049"/>
                <a:gd name="connsiteX11" fmla="*/ 74311 w 334186"/>
                <a:gd name="connsiteY11" fmla="*/ 161552 h 167049"/>
                <a:gd name="connsiteX12" fmla="*/ 54884 w 334186"/>
                <a:gd name="connsiteY12" fmla="*/ 167050 h 167049"/>
                <a:gd name="connsiteX13" fmla="*/ 54884 w 334186"/>
                <a:gd name="connsiteY13" fmla="*/ 167050 h 167049"/>
                <a:gd name="connsiteX14" fmla="*/ 16764 w 334186"/>
                <a:gd name="connsiteY14" fmla="*/ 141026 h 167049"/>
                <a:gd name="connsiteX15" fmla="*/ 6501 w 334186"/>
                <a:gd name="connsiteY15" fmla="*/ 136627 h 167049"/>
                <a:gd name="connsiteX16" fmla="*/ 270 w 334186"/>
                <a:gd name="connsiteY16" fmla="*/ 131862 h 167049"/>
                <a:gd name="connsiteX17" fmla="*/ 29593 w 334186"/>
                <a:gd name="connsiteY17" fmla="*/ 106938 h 167049"/>
                <a:gd name="connsiteX18" fmla="*/ 25928 w 334186"/>
                <a:gd name="connsiteY18" fmla="*/ 74682 h 167049"/>
                <a:gd name="connsiteX19" fmla="*/ 61482 w 334186"/>
                <a:gd name="connsiteY19" fmla="*/ 51957 h 167049"/>
                <a:gd name="connsiteX20" fmla="*/ 78343 w 334186"/>
                <a:gd name="connsiteY20" fmla="*/ 30697 h 167049"/>
                <a:gd name="connsiteX21" fmla="*/ 107299 w 334186"/>
                <a:gd name="connsiteY21" fmla="*/ 5773 h 167049"/>
                <a:gd name="connsiteX22" fmla="*/ 175109 w 334186"/>
                <a:gd name="connsiteY22" fmla="*/ 275 h 167049"/>
                <a:gd name="connsiteX23" fmla="*/ 180241 w 334186"/>
                <a:gd name="connsiteY23" fmla="*/ 275 h 167049"/>
                <a:gd name="connsiteX24" fmla="*/ 189038 w 334186"/>
                <a:gd name="connsiteY24" fmla="*/ 15670 h 167049"/>
                <a:gd name="connsiteX25" fmla="*/ 196368 w 334186"/>
                <a:gd name="connsiteY25" fmla="*/ 29965 h 167049"/>
                <a:gd name="connsiteX26" fmla="*/ 266011 w 334186"/>
                <a:gd name="connsiteY26" fmla="*/ 20434 h 167049"/>
                <a:gd name="connsiteX27" fmla="*/ 303764 w 334186"/>
                <a:gd name="connsiteY27" fmla="*/ 13837 h 167049"/>
                <a:gd name="connsiteX28" fmla="*/ 334187 w 334186"/>
                <a:gd name="connsiteY28" fmla="*/ 24100 h 167049"/>
                <a:gd name="connsiteX29" fmla="*/ 313661 w 334186"/>
                <a:gd name="connsiteY29" fmla="*/ 36196 h 167049"/>
                <a:gd name="connsiteX30" fmla="*/ 304497 w 334186"/>
                <a:gd name="connsiteY30" fmla="*/ 43893 h 167049"/>
                <a:gd name="connsiteX31" fmla="*/ 315860 w 334186"/>
                <a:gd name="connsiteY31" fmla="*/ 50857 h 167049"/>
                <a:gd name="connsiteX32" fmla="*/ 327223 w 334186"/>
                <a:gd name="connsiteY32" fmla="*/ 82013 h 167049"/>
                <a:gd name="connsiteX33" fmla="*/ 297533 w 334186"/>
                <a:gd name="connsiteY33" fmla="*/ 79081 h 167049"/>
                <a:gd name="connsiteX34" fmla="*/ 277373 w 334186"/>
                <a:gd name="connsiteY34" fmla="*/ 84212 h 167049"/>
                <a:gd name="connsiteX35" fmla="*/ 265277 w 334186"/>
                <a:gd name="connsiteY35" fmla="*/ 87511 h 16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4186" h="167049">
                  <a:moveTo>
                    <a:pt x="265277" y="87511"/>
                  </a:moveTo>
                  <a:cubicBezTo>
                    <a:pt x="251349" y="98141"/>
                    <a:pt x="237787" y="85678"/>
                    <a:pt x="223859" y="86045"/>
                  </a:cubicBezTo>
                  <a:cubicBezTo>
                    <a:pt x="209197" y="86045"/>
                    <a:pt x="194536" y="83112"/>
                    <a:pt x="179874" y="87511"/>
                  </a:cubicBezTo>
                  <a:cubicBezTo>
                    <a:pt x="157149" y="94109"/>
                    <a:pt x="132591" y="88611"/>
                    <a:pt x="109865" y="96308"/>
                  </a:cubicBezTo>
                  <a:cubicBezTo>
                    <a:pt x="101435" y="98874"/>
                    <a:pt x="94471" y="88611"/>
                    <a:pt x="84941" y="91910"/>
                  </a:cubicBezTo>
                  <a:cubicBezTo>
                    <a:pt x="81642" y="93009"/>
                    <a:pt x="76510" y="92643"/>
                    <a:pt x="76510" y="97407"/>
                  </a:cubicBezTo>
                  <a:cubicBezTo>
                    <a:pt x="76510" y="99607"/>
                    <a:pt x="80176" y="104372"/>
                    <a:pt x="81642" y="104372"/>
                  </a:cubicBezTo>
                  <a:cubicBezTo>
                    <a:pt x="93737" y="102539"/>
                    <a:pt x="95204" y="116834"/>
                    <a:pt x="105100" y="119400"/>
                  </a:cubicBezTo>
                  <a:cubicBezTo>
                    <a:pt x="112797" y="121599"/>
                    <a:pt x="109865" y="129663"/>
                    <a:pt x="108399" y="135528"/>
                  </a:cubicBezTo>
                  <a:cubicBezTo>
                    <a:pt x="107666" y="139193"/>
                    <a:pt x="111331" y="146524"/>
                    <a:pt x="99969" y="143225"/>
                  </a:cubicBezTo>
                  <a:cubicBezTo>
                    <a:pt x="92271" y="141026"/>
                    <a:pt x="94837" y="160452"/>
                    <a:pt x="82008" y="160452"/>
                  </a:cubicBezTo>
                  <a:cubicBezTo>
                    <a:pt x="80909" y="160452"/>
                    <a:pt x="76510" y="163385"/>
                    <a:pt x="74311" y="161552"/>
                  </a:cubicBezTo>
                  <a:cubicBezTo>
                    <a:pt x="64048" y="150922"/>
                    <a:pt x="61115" y="164118"/>
                    <a:pt x="54884" y="167050"/>
                  </a:cubicBezTo>
                  <a:lnTo>
                    <a:pt x="54884" y="167050"/>
                  </a:lnTo>
                  <a:cubicBezTo>
                    <a:pt x="48653" y="148723"/>
                    <a:pt x="27760" y="152022"/>
                    <a:pt x="16764" y="141026"/>
                  </a:cubicBezTo>
                  <a:cubicBezTo>
                    <a:pt x="13465" y="139559"/>
                    <a:pt x="9800" y="138093"/>
                    <a:pt x="6501" y="136627"/>
                  </a:cubicBezTo>
                  <a:cubicBezTo>
                    <a:pt x="4302" y="135161"/>
                    <a:pt x="1370" y="134428"/>
                    <a:pt x="270" y="131862"/>
                  </a:cubicBezTo>
                  <a:cubicBezTo>
                    <a:pt x="-1929" y="111336"/>
                    <a:pt x="9434" y="105105"/>
                    <a:pt x="29593" y="106938"/>
                  </a:cubicBezTo>
                  <a:cubicBezTo>
                    <a:pt x="10533" y="93009"/>
                    <a:pt x="10900" y="90077"/>
                    <a:pt x="25928" y="74682"/>
                  </a:cubicBezTo>
                  <a:cubicBezTo>
                    <a:pt x="36191" y="64053"/>
                    <a:pt x="47187" y="55622"/>
                    <a:pt x="61482" y="51957"/>
                  </a:cubicBezTo>
                  <a:cubicBezTo>
                    <a:pt x="72112" y="49024"/>
                    <a:pt x="77610" y="43160"/>
                    <a:pt x="78343" y="30697"/>
                  </a:cubicBezTo>
                  <a:cubicBezTo>
                    <a:pt x="79442" y="13104"/>
                    <a:pt x="90439" y="7606"/>
                    <a:pt x="107299" y="5773"/>
                  </a:cubicBezTo>
                  <a:cubicBezTo>
                    <a:pt x="130025" y="3207"/>
                    <a:pt x="153117" y="8705"/>
                    <a:pt x="175109" y="275"/>
                  </a:cubicBezTo>
                  <a:cubicBezTo>
                    <a:pt x="176942" y="-92"/>
                    <a:pt x="178774" y="-92"/>
                    <a:pt x="180241" y="275"/>
                  </a:cubicBezTo>
                  <a:cubicBezTo>
                    <a:pt x="187571" y="2841"/>
                    <a:pt x="195635" y="5406"/>
                    <a:pt x="189038" y="15670"/>
                  </a:cubicBezTo>
                  <a:cubicBezTo>
                    <a:pt x="183173" y="24833"/>
                    <a:pt x="189038" y="29598"/>
                    <a:pt x="196368" y="29965"/>
                  </a:cubicBezTo>
                  <a:cubicBezTo>
                    <a:pt x="220193" y="31431"/>
                    <a:pt x="245118" y="38395"/>
                    <a:pt x="266011" y="20434"/>
                  </a:cubicBezTo>
                  <a:cubicBezTo>
                    <a:pt x="278106" y="10171"/>
                    <a:pt x="291668" y="18602"/>
                    <a:pt x="303764" y="13837"/>
                  </a:cubicBezTo>
                  <a:cubicBezTo>
                    <a:pt x="314394" y="15670"/>
                    <a:pt x="328322" y="7606"/>
                    <a:pt x="334187" y="24100"/>
                  </a:cubicBezTo>
                  <a:cubicBezTo>
                    <a:pt x="329422" y="31797"/>
                    <a:pt x="321358" y="33263"/>
                    <a:pt x="313661" y="36196"/>
                  </a:cubicBezTo>
                  <a:cubicBezTo>
                    <a:pt x="309629" y="37662"/>
                    <a:pt x="304131" y="38761"/>
                    <a:pt x="304497" y="43893"/>
                  </a:cubicBezTo>
                  <a:cubicBezTo>
                    <a:pt x="304864" y="50857"/>
                    <a:pt x="311095" y="49758"/>
                    <a:pt x="315860" y="50857"/>
                  </a:cubicBezTo>
                  <a:cubicBezTo>
                    <a:pt x="334553" y="54889"/>
                    <a:pt x="337852" y="63686"/>
                    <a:pt x="327223" y="82013"/>
                  </a:cubicBezTo>
                  <a:cubicBezTo>
                    <a:pt x="318426" y="69551"/>
                    <a:pt x="309629" y="62586"/>
                    <a:pt x="297533" y="79081"/>
                  </a:cubicBezTo>
                  <a:cubicBezTo>
                    <a:pt x="293501" y="84579"/>
                    <a:pt x="281405" y="88244"/>
                    <a:pt x="277373" y="84212"/>
                  </a:cubicBezTo>
                  <a:cubicBezTo>
                    <a:pt x="267843" y="73583"/>
                    <a:pt x="268943" y="85312"/>
                    <a:pt x="265277" y="87511"/>
                  </a:cubicBezTo>
                  <a:close/>
                </a:path>
              </a:pathLst>
            </a:custGeom>
            <a:solidFill>
              <a:srgbClr val="4F35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FD57A17E-FC17-427D-9D09-4D031F04D356}"/>
                </a:ext>
              </a:extLst>
            </p:cNvPr>
            <p:cNvSpPr/>
            <p:nvPr/>
          </p:nvSpPr>
          <p:spPr>
            <a:xfrm>
              <a:off x="10850490" y="7210441"/>
              <a:ext cx="297370" cy="143567"/>
            </a:xfrm>
            <a:custGeom>
              <a:avLst/>
              <a:gdLst>
                <a:gd name="connsiteX0" fmla="*/ 297370 w 297370"/>
                <a:gd name="connsiteY0" fmla="*/ 12629 h 143567"/>
                <a:gd name="connsiteX1" fmla="*/ 248620 w 297370"/>
                <a:gd name="connsiteY1" fmla="*/ 20326 h 143567"/>
                <a:gd name="connsiteX2" fmla="*/ 209034 w 297370"/>
                <a:gd name="connsiteY2" fmla="*/ 29489 h 143567"/>
                <a:gd name="connsiteX3" fmla="*/ 204269 w 297370"/>
                <a:gd name="connsiteY3" fmla="*/ 39386 h 143567"/>
                <a:gd name="connsiteX4" fmla="*/ 182277 w 297370"/>
                <a:gd name="connsiteY4" fmla="*/ 67976 h 143567"/>
                <a:gd name="connsiteX5" fmla="*/ 144157 w 297370"/>
                <a:gd name="connsiteY5" fmla="*/ 95100 h 143567"/>
                <a:gd name="connsiteX6" fmla="*/ 140858 w 297370"/>
                <a:gd name="connsiteY6" fmla="*/ 104630 h 143567"/>
                <a:gd name="connsiteX7" fmla="*/ 148189 w 297370"/>
                <a:gd name="connsiteY7" fmla="*/ 109395 h 143567"/>
                <a:gd name="connsiteX8" fmla="*/ 159185 w 297370"/>
                <a:gd name="connsiteY8" fmla="*/ 111227 h 143567"/>
                <a:gd name="connsiteX9" fmla="*/ 149655 w 297370"/>
                <a:gd name="connsiteY9" fmla="*/ 125522 h 143567"/>
                <a:gd name="connsiteX10" fmla="*/ 139392 w 297370"/>
                <a:gd name="connsiteY10" fmla="*/ 123323 h 143567"/>
                <a:gd name="connsiteX11" fmla="*/ 133894 w 297370"/>
                <a:gd name="connsiteY11" fmla="*/ 119658 h 143567"/>
                <a:gd name="connsiteX12" fmla="*/ 124730 w 297370"/>
                <a:gd name="connsiteY12" fmla="*/ 143483 h 143567"/>
                <a:gd name="connsiteX13" fmla="*/ 107136 w 297370"/>
                <a:gd name="connsiteY13" fmla="*/ 126622 h 143567"/>
                <a:gd name="connsiteX14" fmla="*/ 78913 w 297370"/>
                <a:gd name="connsiteY14" fmla="*/ 106096 h 143567"/>
                <a:gd name="connsiteX15" fmla="*/ 49590 w 297370"/>
                <a:gd name="connsiteY15" fmla="*/ 103530 h 143567"/>
                <a:gd name="connsiteX16" fmla="*/ 27964 w 297370"/>
                <a:gd name="connsiteY16" fmla="*/ 103897 h 143567"/>
                <a:gd name="connsiteX17" fmla="*/ 3406 w 297370"/>
                <a:gd name="connsiteY17" fmla="*/ 89968 h 143567"/>
                <a:gd name="connsiteX18" fmla="*/ 840 w 297370"/>
                <a:gd name="connsiteY18" fmla="*/ 84104 h 143567"/>
                <a:gd name="connsiteX19" fmla="*/ 22833 w 297370"/>
                <a:gd name="connsiteY19" fmla="*/ 65044 h 143567"/>
                <a:gd name="connsiteX20" fmla="*/ 57287 w 297370"/>
                <a:gd name="connsiteY20" fmla="*/ 40119 h 143567"/>
                <a:gd name="connsiteX21" fmla="*/ 63885 w 297370"/>
                <a:gd name="connsiteY21" fmla="*/ 36087 h 143567"/>
                <a:gd name="connsiteX22" fmla="*/ 128029 w 297370"/>
                <a:gd name="connsiteY22" fmla="*/ 37920 h 143567"/>
                <a:gd name="connsiteX23" fmla="*/ 120698 w 297370"/>
                <a:gd name="connsiteY23" fmla="*/ 26557 h 143567"/>
                <a:gd name="connsiteX24" fmla="*/ 131695 w 297370"/>
                <a:gd name="connsiteY24" fmla="*/ 15927 h 143567"/>
                <a:gd name="connsiteX25" fmla="*/ 171647 w 297370"/>
                <a:gd name="connsiteY25" fmla="*/ 3099 h 143567"/>
                <a:gd name="connsiteX26" fmla="*/ 176779 w 297370"/>
                <a:gd name="connsiteY26" fmla="*/ 1266 h 143567"/>
                <a:gd name="connsiteX27" fmla="*/ 280509 w 297370"/>
                <a:gd name="connsiteY27" fmla="*/ 2366 h 143567"/>
                <a:gd name="connsiteX28" fmla="*/ 297370 w 297370"/>
                <a:gd name="connsiteY28" fmla="*/ 12629 h 1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370" h="143567">
                  <a:moveTo>
                    <a:pt x="297370" y="12629"/>
                  </a:moveTo>
                  <a:cubicBezTo>
                    <a:pt x="283075" y="28756"/>
                    <a:pt x="264382" y="15561"/>
                    <a:pt x="248620" y="20326"/>
                  </a:cubicBezTo>
                  <a:cubicBezTo>
                    <a:pt x="235425" y="23991"/>
                    <a:pt x="218931" y="12995"/>
                    <a:pt x="209034" y="29489"/>
                  </a:cubicBezTo>
                  <a:cubicBezTo>
                    <a:pt x="207202" y="32788"/>
                    <a:pt x="203536" y="36820"/>
                    <a:pt x="204269" y="39386"/>
                  </a:cubicBezTo>
                  <a:cubicBezTo>
                    <a:pt x="210867" y="59912"/>
                    <a:pt x="196572" y="65044"/>
                    <a:pt x="182277" y="67976"/>
                  </a:cubicBezTo>
                  <a:cubicBezTo>
                    <a:pt x="165416" y="71641"/>
                    <a:pt x="156986" y="86303"/>
                    <a:pt x="144157" y="95100"/>
                  </a:cubicBezTo>
                  <a:cubicBezTo>
                    <a:pt x="140491" y="97666"/>
                    <a:pt x="139025" y="100598"/>
                    <a:pt x="140858" y="104630"/>
                  </a:cubicBezTo>
                  <a:cubicBezTo>
                    <a:pt x="142324" y="107929"/>
                    <a:pt x="144523" y="110128"/>
                    <a:pt x="148189" y="109395"/>
                  </a:cubicBezTo>
                  <a:cubicBezTo>
                    <a:pt x="152221" y="108662"/>
                    <a:pt x="157719" y="104996"/>
                    <a:pt x="159185" y="111227"/>
                  </a:cubicBezTo>
                  <a:cubicBezTo>
                    <a:pt x="161018" y="118192"/>
                    <a:pt x="151854" y="119291"/>
                    <a:pt x="149655" y="125522"/>
                  </a:cubicBezTo>
                  <a:cubicBezTo>
                    <a:pt x="147456" y="131754"/>
                    <a:pt x="142691" y="125522"/>
                    <a:pt x="139392" y="123323"/>
                  </a:cubicBezTo>
                  <a:cubicBezTo>
                    <a:pt x="137926" y="122224"/>
                    <a:pt x="136460" y="121491"/>
                    <a:pt x="133894" y="119658"/>
                  </a:cubicBezTo>
                  <a:cubicBezTo>
                    <a:pt x="131695" y="128455"/>
                    <a:pt x="123264" y="133586"/>
                    <a:pt x="124730" y="143483"/>
                  </a:cubicBezTo>
                  <a:cubicBezTo>
                    <a:pt x="112268" y="144583"/>
                    <a:pt x="110069" y="134686"/>
                    <a:pt x="107136" y="126622"/>
                  </a:cubicBezTo>
                  <a:cubicBezTo>
                    <a:pt x="101638" y="111594"/>
                    <a:pt x="97240" y="107929"/>
                    <a:pt x="78913" y="106096"/>
                  </a:cubicBezTo>
                  <a:cubicBezTo>
                    <a:pt x="69016" y="107929"/>
                    <a:pt x="60220" y="94367"/>
                    <a:pt x="49590" y="103530"/>
                  </a:cubicBezTo>
                  <a:cubicBezTo>
                    <a:pt x="42259" y="108295"/>
                    <a:pt x="35295" y="107562"/>
                    <a:pt x="27964" y="103897"/>
                  </a:cubicBezTo>
                  <a:cubicBezTo>
                    <a:pt x="19900" y="99132"/>
                    <a:pt x="13303" y="91801"/>
                    <a:pt x="3406" y="89968"/>
                  </a:cubicBezTo>
                  <a:cubicBezTo>
                    <a:pt x="1207" y="88502"/>
                    <a:pt x="-1359" y="87403"/>
                    <a:pt x="840" y="84104"/>
                  </a:cubicBezTo>
                  <a:cubicBezTo>
                    <a:pt x="6338" y="75307"/>
                    <a:pt x="15868" y="71641"/>
                    <a:pt x="22833" y="65044"/>
                  </a:cubicBezTo>
                  <a:cubicBezTo>
                    <a:pt x="32729" y="54781"/>
                    <a:pt x="49223" y="53314"/>
                    <a:pt x="57287" y="40119"/>
                  </a:cubicBezTo>
                  <a:cubicBezTo>
                    <a:pt x="59120" y="38286"/>
                    <a:pt x="61319" y="36820"/>
                    <a:pt x="63885" y="36087"/>
                  </a:cubicBezTo>
                  <a:cubicBezTo>
                    <a:pt x="85144" y="39019"/>
                    <a:pt x="106403" y="42685"/>
                    <a:pt x="128029" y="37920"/>
                  </a:cubicBezTo>
                  <a:cubicBezTo>
                    <a:pt x="123997" y="35720"/>
                    <a:pt x="118133" y="33521"/>
                    <a:pt x="120698" y="26557"/>
                  </a:cubicBezTo>
                  <a:cubicBezTo>
                    <a:pt x="122531" y="21426"/>
                    <a:pt x="126196" y="14095"/>
                    <a:pt x="131695" y="15927"/>
                  </a:cubicBezTo>
                  <a:cubicBezTo>
                    <a:pt x="148922" y="21426"/>
                    <a:pt x="161018" y="15194"/>
                    <a:pt x="171647" y="3099"/>
                  </a:cubicBezTo>
                  <a:cubicBezTo>
                    <a:pt x="172747" y="1999"/>
                    <a:pt x="174946" y="1999"/>
                    <a:pt x="176779" y="1266"/>
                  </a:cubicBezTo>
                  <a:cubicBezTo>
                    <a:pt x="211600" y="-1666"/>
                    <a:pt x="246055" y="1266"/>
                    <a:pt x="280509" y="2366"/>
                  </a:cubicBezTo>
                  <a:cubicBezTo>
                    <a:pt x="288573" y="2366"/>
                    <a:pt x="294804" y="4931"/>
                    <a:pt x="297370" y="12629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91B299B4-C54E-4A88-910B-4E8A958B70BA}"/>
                </a:ext>
              </a:extLst>
            </p:cNvPr>
            <p:cNvSpPr/>
            <p:nvPr/>
          </p:nvSpPr>
          <p:spPr>
            <a:xfrm>
              <a:off x="10822039" y="7294150"/>
              <a:ext cx="82333" cy="67104"/>
            </a:xfrm>
            <a:custGeom>
              <a:avLst/>
              <a:gdLst>
                <a:gd name="connsiteX0" fmla="*/ 55316 w 82333"/>
                <a:gd name="connsiteY0" fmla="*/ 15056 h 67104"/>
                <a:gd name="connsiteX1" fmla="*/ 78041 w 82333"/>
                <a:gd name="connsiteY1" fmla="*/ 19455 h 67104"/>
                <a:gd name="connsiteX2" fmla="*/ 72543 w 82333"/>
                <a:gd name="connsiteY2" fmla="*/ 36315 h 67104"/>
                <a:gd name="connsiteX3" fmla="*/ 69611 w 82333"/>
                <a:gd name="connsiteY3" fmla="*/ 38514 h 67104"/>
                <a:gd name="connsiteX4" fmla="*/ 14996 w 82333"/>
                <a:gd name="connsiteY4" fmla="*/ 63806 h 67104"/>
                <a:gd name="connsiteX5" fmla="*/ 14263 w 82333"/>
                <a:gd name="connsiteY5" fmla="*/ 67104 h 67104"/>
                <a:gd name="connsiteX6" fmla="*/ 335 w 82333"/>
                <a:gd name="connsiteY6" fmla="*/ 21654 h 67104"/>
                <a:gd name="connsiteX7" fmla="*/ 21961 w 82333"/>
                <a:gd name="connsiteY7" fmla="*/ 28 h 67104"/>
                <a:gd name="connsiteX8" fmla="*/ 29291 w 82333"/>
                <a:gd name="connsiteY8" fmla="*/ 28 h 67104"/>
                <a:gd name="connsiteX9" fmla="*/ 32590 w 82333"/>
                <a:gd name="connsiteY9" fmla="*/ 4060 h 67104"/>
                <a:gd name="connsiteX10" fmla="*/ 25259 w 82333"/>
                <a:gd name="connsiteY10" fmla="*/ 15789 h 67104"/>
                <a:gd name="connsiteX11" fmla="*/ 23060 w 82333"/>
                <a:gd name="connsiteY11" fmla="*/ 34483 h 67104"/>
                <a:gd name="connsiteX12" fmla="*/ 38821 w 82333"/>
                <a:gd name="connsiteY12" fmla="*/ 21287 h 67104"/>
                <a:gd name="connsiteX13" fmla="*/ 55316 w 82333"/>
                <a:gd name="connsiteY13" fmla="*/ 15056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333" h="67104">
                  <a:moveTo>
                    <a:pt x="55316" y="15056"/>
                  </a:moveTo>
                  <a:cubicBezTo>
                    <a:pt x="62280" y="19821"/>
                    <a:pt x="70710" y="17988"/>
                    <a:pt x="78041" y="19455"/>
                  </a:cubicBezTo>
                  <a:cubicBezTo>
                    <a:pt x="80607" y="26419"/>
                    <a:pt x="88671" y="35216"/>
                    <a:pt x="72543" y="36315"/>
                  </a:cubicBezTo>
                  <a:cubicBezTo>
                    <a:pt x="71443" y="36315"/>
                    <a:pt x="70344" y="37415"/>
                    <a:pt x="69611" y="38514"/>
                  </a:cubicBezTo>
                  <a:cubicBezTo>
                    <a:pt x="56782" y="58308"/>
                    <a:pt x="34789" y="59041"/>
                    <a:pt x="14996" y="63806"/>
                  </a:cubicBezTo>
                  <a:cubicBezTo>
                    <a:pt x="14630" y="63806"/>
                    <a:pt x="14630" y="66005"/>
                    <a:pt x="14263" y="67104"/>
                  </a:cubicBezTo>
                  <a:cubicBezTo>
                    <a:pt x="-8462" y="57941"/>
                    <a:pt x="4367" y="36682"/>
                    <a:pt x="335" y="21654"/>
                  </a:cubicBezTo>
                  <a:cubicBezTo>
                    <a:pt x="-1864" y="13223"/>
                    <a:pt x="6932" y="-705"/>
                    <a:pt x="21961" y="28"/>
                  </a:cubicBezTo>
                  <a:cubicBezTo>
                    <a:pt x="24526" y="28"/>
                    <a:pt x="27092" y="28"/>
                    <a:pt x="29291" y="28"/>
                  </a:cubicBezTo>
                  <a:cubicBezTo>
                    <a:pt x="30391" y="1494"/>
                    <a:pt x="31491" y="2594"/>
                    <a:pt x="32590" y="4060"/>
                  </a:cubicBezTo>
                  <a:cubicBezTo>
                    <a:pt x="34056" y="10291"/>
                    <a:pt x="29291" y="12857"/>
                    <a:pt x="25259" y="15789"/>
                  </a:cubicBezTo>
                  <a:cubicBezTo>
                    <a:pt x="18662" y="21287"/>
                    <a:pt x="18662" y="27152"/>
                    <a:pt x="23060" y="34483"/>
                  </a:cubicBezTo>
                  <a:cubicBezTo>
                    <a:pt x="24160" y="24586"/>
                    <a:pt x="28925" y="16522"/>
                    <a:pt x="38821" y="21287"/>
                  </a:cubicBezTo>
                  <a:cubicBezTo>
                    <a:pt x="49084" y="26419"/>
                    <a:pt x="50917" y="19455"/>
                    <a:pt x="55316" y="15056"/>
                  </a:cubicBezTo>
                  <a:close/>
                </a:path>
              </a:pathLst>
            </a:custGeom>
            <a:solidFill>
              <a:srgbClr val="B797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48A33B57-8109-4333-AE14-EB83F317496D}"/>
                </a:ext>
              </a:extLst>
            </p:cNvPr>
            <p:cNvSpPr/>
            <p:nvPr/>
          </p:nvSpPr>
          <p:spPr>
            <a:xfrm>
              <a:off x="10929403" y="7312762"/>
              <a:ext cx="49849" cy="45434"/>
            </a:xfrm>
            <a:custGeom>
              <a:avLst/>
              <a:gdLst>
                <a:gd name="connsiteX0" fmla="*/ 0 w 49849"/>
                <a:gd name="connsiteY0" fmla="*/ 3408 h 45434"/>
                <a:gd name="connsiteX1" fmla="*/ 35188 w 49849"/>
                <a:gd name="connsiteY1" fmla="*/ 8906 h 45434"/>
                <a:gd name="connsiteX2" fmla="*/ 30056 w 49849"/>
                <a:gd name="connsiteY2" fmla="*/ 15137 h 45434"/>
                <a:gd name="connsiteX3" fmla="*/ 45817 w 49849"/>
                <a:gd name="connsiteY3" fmla="*/ 40795 h 45434"/>
                <a:gd name="connsiteX4" fmla="*/ 49849 w 49849"/>
                <a:gd name="connsiteY4" fmla="*/ 44827 h 45434"/>
                <a:gd name="connsiteX5" fmla="*/ 31156 w 49849"/>
                <a:gd name="connsiteY5" fmla="*/ 38596 h 45434"/>
                <a:gd name="connsiteX6" fmla="*/ 21259 w 49849"/>
                <a:gd name="connsiteY6" fmla="*/ 36763 h 45434"/>
                <a:gd name="connsiteX7" fmla="*/ 7697 w 49849"/>
                <a:gd name="connsiteY7" fmla="*/ 39695 h 45434"/>
                <a:gd name="connsiteX8" fmla="*/ 4765 w 49849"/>
                <a:gd name="connsiteY8" fmla="*/ 17703 h 45434"/>
                <a:gd name="connsiteX9" fmla="*/ 0 w 49849"/>
                <a:gd name="connsiteY9" fmla="*/ 3408 h 4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849" h="45434">
                  <a:moveTo>
                    <a:pt x="0" y="3408"/>
                  </a:moveTo>
                  <a:cubicBezTo>
                    <a:pt x="13195" y="-4656"/>
                    <a:pt x="26024" y="3408"/>
                    <a:pt x="35188" y="8906"/>
                  </a:cubicBezTo>
                  <a:cubicBezTo>
                    <a:pt x="46184" y="15870"/>
                    <a:pt x="28590" y="12572"/>
                    <a:pt x="30056" y="15137"/>
                  </a:cubicBezTo>
                  <a:cubicBezTo>
                    <a:pt x="34821" y="23934"/>
                    <a:pt x="32255" y="37496"/>
                    <a:pt x="45817" y="40795"/>
                  </a:cubicBezTo>
                  <a:cubicBezTo>
                    <a:pt x="47283" y="42261"/>
                    <a:pt x="48383" y="43361"/>
                    <a:pt x="49849" y="44827"/>
                  </a:cubicBezTo>
                  <a:cubicBezTo>
                    <a:pt x="43252" y="44094"/>
                    <a:pt x="35188" y="49225"/>
                    <a:pt x="31156" y="38596"/>
                  </a:cubicBezTo>
                  <a:cubicBezTo>
                    <a:pt x="30056" y="36030"/>
                    <a:pt x="25291" y="34930"/>
                    <a:pt x="21259" y="36763"/>
                  </a:cubicBezTo>
                  <a:cubicBezTo>
                    <a:pt x="16861" y="38962"/>
                    <a:pt x="12096" y="47393"/>
                    <a:pt x="7697" y="39695"/>
                  </a:cubicBezTo>
                  <a:cubicBezTo>
                    <a:pt x="4398" y="33831"/>
                    <a:pt x="-1100" y="26500"/>
                    <a:pt x="4765" y="17703"/>
                  </a:cubicBezTo>
                  <a:cubicBezTo>
                    <a:pt x="8064" y="12938"/>
                    <a:pt x="12096" y="4874"/>
                    <a:pt x="0" y="3408"/>
                  </a:cubicBezTo>
                  <a:close/>
                </a:path>
              </a:pathLst>
            </a:custGeom>
            <a:solidFill>
              <a:srgbClr val="A9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4386990D-0EF2-4566-AD1B-27F13E43D21B}"/>
                </a:ext>
              </a:extLst>
            </p:cNvPr>
            <p:cNvSpPr/>
            <p:nvPr/>
          </p:nvSpPr>
          <p:spPr>
            <a:xfrm>
              <a:off x="10989515" y="7362354"/>
              <a:ext cx="39001" cy="25657"/>
            </a:xfrm>
            <a:custGeom>
              <a:avLst/>
              <a:gdLst>
                <a:gd name="connsiteX0" fmla="*/ 0 w 39001"/>
                <a:gd name="connsiteY0" fmla="*/ 0 h 25657"/>
                <a:gd name="connsiteX1" fmla="*/ 34821 w 39001"/>
                <a:gd name="connsiteY1" fmla="*/ 8431 h 25657"/>
                <a:gd name="connsiteX2" fmla="*/ 38120 w 39001"/>
                <a:gd name="connsiteY2" fmla="*/ 25658 h 25657"/>
                <a:gd name="connsiteX3" fmla="*/ 0 w 39001"/>
                <a:gd name="connsiteY3" fmla="*/ 0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01" h="25657">
                  <a:moveTo>
                    <a:pt x="0" y="0"/>
                  </a:moveTo>
                  <a:cubicBezTo>
                    <a:pt x="12096" y="367"/>
                    <a:pt x="21992" y="8064"/>
                    <a:pt x="34821" y="8431"/>
                  </a:cubicBezTo>
                  <a:cubicBezTo>
                    <a:pt x="45817" y="8797"/>
                    <a:pt x="30789" y="20893"/>
                    <a:pt x="38120" y="25658"/>
                  </a:cubicBezTo>
                  <a:cubicBezTo>
                    <a:pt x="22359" y="21626"/>
                    <a:pt x="6598" y="17594"/>
                    <a:pt x="0" y="0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88005714-70C8-47B8-AFAA-09440F540713}"/>
                </a:ext>
              </a:extLst>
            </p:cNvPr>
            <p:cNvSpPr/>
            <p:nvPr/>
          </p:nvSpPr>
          <p:spPr>
            <a:xfrm>
              <a:off x="10802214" y="7189741"/>
              <a:ext cx="290756" cy="74279"/>
            </a:xfrm>
            <a:custGeom>
              <a:avLst/>
              <a:gdLst>
                <a:gd name="connsiteX0" fmla="*/ 112894 w 290756"/>
                <a:gd name="connsiteY0" fmla="*/ 59353 h 74279"/>
                <a:gd name="connsiteX1" fmla="*/ 108495 w 290756"/>
                <a:gd name="connsiteY1" fmla="*/ 63018 h 74279"/>
                <a:gd name="connsiteX2" fmla="*/ 90535 w 290756"/>
                <a:gd name="connsiteY2" fmla="*/ 63018 h 74279"/>
                <a:gd name="connsiteX3" fmla="*/ 33355 w 290756"/>
                <a:gd name="connsiteY3" fmla="*/ 64851 h 74279"/>
                <a:gd name="connsiteX4" fmla="*/ 0 w 290756"/>
                <a:gd name="connsiteY4" fmla="*/ 73648 h 74279"/>
                <a:gd name="connsiteX5" fmla="*/ 16861 w 290756"/>
                <a:gd name="connsiteY5" fmla="*/ 55688 h 74279"/>
                <a:gd name="connsiteX6" fmla="*/ 56080 w 290756"/>
                <a:gd name="connsiteY6" fmla="*/ 25265 h 74279"/>
                <a:gd name="connsiteX7" fmla="*/ 214059 w 290756"/>
                <a:gd name="connsiteY7" fmla="*/ 5105 h 74279"/>
                <a:gd name="connsiteX8" fmla="*/ 276737 w 290756"/>
                <a:gd name="connsiteY8" fmla="*/ 340 h 74279"/>
                <a:gd name="connsiteX9" fmla="*/ 289932 w 290756"/>
                <a:gd name="connsiteY9" fmla="*/ 4372 h 74279"/>
                <a:gd name="connsiteX10" fmla="*/ 282968 w 290756"/>
                <a:gd name="connsiteY10" fmla="*/ 17568 h 74279"/>
                <a:gd name="connsiteX11" fmla="*/ 259876 w 290756"/>
                <a:gd name="connsiteY11" fmla="*/ 23432 h 74279"/>
                <a:gd name="connsiteX12" fmla="*/ 219557 w 290756"/>
                <a:gd name="connsiteY12" fmla="*/ 25631 h 74279"/>
                <a:gd name="connsiteX13" fmla="*/ 130854 w 290756"/>
                <a:gd name="connsiteY13" fmla="*/ 56054 h 74279"/>
                <a:gd name="connsiteX14" fmla="*/ 112894 w 290756"/>
                <a:gd name="connsiteY14" fmla="*/ 59353 h 74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756" h="74279">
                  <a:moveTo>
                    <a:pt x="112894" y="59353"/>
                  </a:moveTo>
                  <a:cubicBezTo>
                    <a:pt x="111428" y="60452"/>
                    <a:pt x="109962" y="61919"/>
                    <a:pt x="108495" y="63018"/>
                  </a:cubicBezTo>
                  <a:cubicBezTo>
                    <a:pt x="102631" y="64851"/>
                    <a:pt x="96766" y="68883"/>
                    <a:pt x="90535" y="63018"/>
                  </a:cubicBezTo>
                  <a:cubicBezTo>
                    <a:pt x="71109" y="51289"/>
                    <a:pt x="52415" y="62652"/>
                    <a:pt x="33355" y="64851"/>
                  </a:cubicBezTo>
                  <a:cubicBezTo>
                    <a:pt x="21992" y="66317"/>
                    <a:pt x="12829" y="76947"/>
                    <a:pt x="0" y="73648"/>
                  </a:cubicBezTo>
                  <a:cubicBezTo>
                    <a:pt x="1466" y="63751"/>
                    <a:pt x="13195" y="63751"/>
                    <a:pt x="16861" y="55688"/>
                  </a:cubicBezTo>
                  <a:cubicBezTo>
                    <a:pt x="29323" y="44691"/>
                    <a:pt x="39953" y="31129"/>
                    <a:pt x="56080" y="25265"/>
                  </a:cubicBezTo>
                  <a:cubicBezTo>
                    <a:pt x="109228" y="24165"/>
                    <a:pt x="161277" y="10970"/>
                    <a:pt x="214059" y="5105"/>
                  </a:cubicBezTo>
                  <a:cubicBezTo>
                    <a:pt x="235318" y="5472"/>
                    <a:pt x="255844" y="1440"/>
                    <a:pt x="276737" y="340"/>
                  </a:cubicBezTo>
                  <a:cubicBezTo>
                    <a:pt x="281868" y="-26"/>
                    <a:pt x="287366" y="-1126"/>
                    <a:pt x="289932" y="4372"/>
                  </a:cubicBezTo>
                  <a:cubicBezTo>
                    <a:pt x="292864" y="10970"/>
                    <a:pt x="287366" y="14635"/>
                    <a:pt x="282968" y="17568"/>
                  </a:cubicBezTo>
                  <a:cubicBezTo>
                    <a:pt x="276004" y="22332"/>
                    <a:pt x="267940" y="23066"/>
                    <a:pt x="259876" y="23432"/>
                  </a:cubicBezTo>
                  <a:cubicBezTo>
                    <a:pt x="246314" y="24165"/>
                    <a:pt x="232752" y="20866"/>
                    <a:pt x="219557" y="25631"/>
                  </a:cubicBezTo>
                  <a:cubicBezTo>
                    <a:pt x="189867" y="34795"/>
                    <a:pt x="159444" y="42858"/>
                    <a:pt x="130854" y="56054"/>
                  </a:cubicBezTo>
                  <a:cubicBezTo>
                    <a:pt x="124623" y="58986"/>
                    <a:pt x="118025" y="55688"/>
                    <a:pt x="112894" y="59353"/>
                  </a:cubicBezTo>
                  <a:close/>
                </a:path>
              </a:pathLst>
            </a:custGeom>
            <a:solidFill>
              <a:srgbClr val="CFBD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322C5EA7-C687-4302-8020-78FED6EF66F7}"/>
                </a:ext>
              </a:extLst>
            </p:cNvPr>
            <p:cNvSpPr/>
            <p:nvPr/>
          </p:nvSpPr>
          <p:spPr>
            <a:xfrm>
              <a:off x="10748700" y="7228565"/>
              <a:ext cx="72574" cy="46919"/>
            </a:xfrm>
            <a:custGeom>
              <a:avLst/>
              <a:gdLst>
                <a:gd name="connsiteX0" fmla="*/ 72575 w 72574"/>
                <a:gd name="connsiteY0" fmla="*/ 20529 h 46919"/>
                <a:gd name="connsiteX1" fmla="*/ 53881 w 72574"/>
                <a:gd name="connsiteY1" fmla="*/ 35190 h 46919"/>
                <a:gd name="connsiteX2" fmla="*/ 42885 w 72574"/>
                <a:gd name="connsiteY2" fmla="*/ 43987 h 46919"/>
                <a:gd name="connsiteX3" fmla="*/ 19793 w 72574"/>
                <a:gd name="connsiteY3" fmla="*/ 46920 h 46919"/>
                <a:gd name="connsiteX4" fmla="*/ 23458 w 72574"/>
                <a:gd name="connsiteY4" fmla="*/ 23827 h 46919"/>
                <a:gd name="connsiteX5" fmla="*/ 0 w 72574"/>
                <a:gd name="connsiteY5" fmla="*/ 26760 h 46919"/>
                <a:gd name="connsiteX6" fmla="*/ 19793 w 72574"/>
                <a:gd name="connsiteY6" fmla="*/ 6234 h 46919"/>
                <a:gd name="connsiteX7" fmla="*/ 31522 w 72574"/>
                <a:gd name="connsiteY7" fmla="*/ 2935 h 46919"/>
                <a:gd name="connsiteX8" fmla="*/ 56080 w 72574"/>
                <a:gd name="connsiteY8" fmla="*/ 12098 h 46919"/>
                <a:gd name="connsiteX9" fmla="*/ 72575 w 72574"/>
                <a:gd name="connsiteY9" fmla="*/ 20529 h 4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574" h="46919">
                  <a:moveTo>
                    <a:pt x="72575" y="20529"/>
                  </a:moveTo>
                  <a:cubicBezTo>
                    <a:pt x="69276" y="29326"/>
                    <a:pt x="60112" y="30792"/>
                    <a:pt x="53881" y="35190"/>
                  </a:cubicBezTo>
                  <a:cubicBezTo>
                    <a:pt x="50216" y="38122"/>
                    <a:pt x="46550" y="41055"/>
                    <a:pt x="42885" y="43987"/>
                  </a:cubicBezTo>
                  <a:cubicBezTo>
                    <a:pt x="35188" y="45087"/>
                    <a:pt x="27490" y="45820"/>
                    <a:pt x="19793" y="46920"/>
                  </a:cubicBezTo>
                  <a:cubicBezTo>
                    <a:pt x="20893" y="39222"/>
                    <a:pt x="22359" y="31525"/>
                    <a:pt x="23458" y="23827"/>
                  </a:cubicBezTo>
                  <a:cubicBezTo>
                    <a:pt x="14295" y="19795"/>
                    <a:pt x="9163" y="33357"/>
                    <a:pt x="0" y="26760"/>
                  </a:cubicBezTo>
                  <a:cubicBezTo>
                    <a:pt x="2932" y="16863"/>
                    <a:pt x="18327" y="17963"/>
                    <a:pt x="19793" y="6234"/>
                  </a:cubicBezTo>
                  <a:cubicBezTo>
                    <a:pt x="20893" y="-4396"/>
                    <a:pt x="26757" y="1469"/>
                    <a:pt x="31522" y="2935"/>
                  </a:cubicBezTo>
                  <a:cubicBezTo>
                    <a:pt x="38487" y="9532"/>
                    <a:pt x="45817" y="13198"/>
                    <a:pt x="56080" y="12098"/>
                  </a:cubicBezTo>
                  <a:cubicBezTo>
                    <a:pt x="62678" y="10632"/>
                    <a:pt x="71475" y="9532"/>
                    <a:pt x="72575" y="20529"/>
                  </a:cubicBezTo>
                  <a:close/>
                </a:path>
              </a:pathLst>
            </a:custGeom>
            <a:solidFill>
              <a:srgbClr val="DCCC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E0F0028-6D86-41D3-B75E-BDA20425AC66}"/>
                </a:ext>
              </a:extLst>
            </p:cNvPr>
            <p:cNvSpPr/>
            <p:nvPr/>
          </p:nvSpPr>
          <p:spPr>
            <a:xfrm>
              <a:off x="10871092" y="7251554"/>
              <a:ext cx="39617" cy="23930"/>
            </a:xfrm>
            <a:custGeom>
              <a:avLst/>
              <a:gdLst>
                <a:gd name="connsiteX0" fmla="*/ 21657 w 39617"/>
                <a:gd name="connsiteY0" fmla="*/ 1571 h 23930"/>
                <a:gd name="connsiteX1" fmla="*/ 39618 w 39617"/>
                <a:gd name="connsiteY1" fmla="*/ 1571 h 23930"/>
                <a:gd name="connsiteX2" fmla="*/ 2597 w 39617"/>
                <a:gd name="connsiteY2" fmla="*/ 23930 h 23930"/>
                <a:gd name="connsiteX3" fmla="*/ 21657 w 39617"/>
                <a:gd name="connsiteY3" fmla="*/ 1571 h 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17" h="23930">
                  <a:moveTo>
                    <a:pt x="21657" y="1571"/>
                  </a:moveTo>
                  <a:cubicBezTo>
                    <a:pt x="27522" y="2671"/>
                    <a:pt x="33387" y="-2461"/>
                    <a:pt x="39618" y="1571"/>
                  </a:cubicBezTo>
                  <a:cubicBezTo>
                    <a:pt x="31554" y="16233"/>
                    <a:pt x="16892" y="19898"/>
                    <a:pt x="2597" y="23930"/>
                  </a:cubicBezTo>
                  <a:cubicBezTo>
                    <a:pt x="-6933" y="2671"/>
                    <a:pt x="12127" y="5970"/>
                    <a:pt x="21657" y="1571"/>
                  </a:cubicBezTo>
                  <a:close/>
                </a:path>
              </a:pathLst>
            </a:custGeom>
            <a:solidFill>
              <a:srgbClr val="D8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EE43AE38-5C84-4061-ACFF-C7DE853A03CD}"/>
                </a:ext>
              </a:extLst>
            </p:cNvPr>
            <p:cNvSpPr/>
            <p:nvPr/>
          </p:nvSpPr>
          <p:spPr>
            <a:xfrm>
              <a:off x="11574145" y="7233909"/>
              <a:ext cx="234218" cy="71631"/>
            </a:xfrm>
            <a:custGeom>
              <a:avLst/>
              <a:gdLst>
                <a:gd name="connsiteX0" fmla="*/ 212226 w 234218"/>
                <a:gd name="connsiteY0" fmla="*/ 22515 h 71631"/>
                <a:gd name="connsiteX1" fmla="*/ 224322 w 234218"/>
                <a:gd name="connsiteY1" fmla="*/ 29113 h 71631"/>
                <a:gd name="connsiteX2" fmla="*/ 208927 w 234218"/>
                <a:gd name="connsiteY2" fmla="*/ 39743 h 71631"/>
                <a:gd name="connsiteX3" fmla="*/ 214425 w 234218"/>
                <a:gd name="connsiteY3" fmla="*/ 46340 h 71631"/>
                <a:gd name="connsiteX4" fmla="*/ 234218 w 234218"/>
                <a:gd name="connsiteY4" fmla="*/ 57337 h 71631"/>
                <a:gd name="connsiteX5" fmla="*/ 170807 w 234218"/>
                <a:gd name="connsiteY5" fmla="*/ 71632 h 71631"/>
                <a:gd name="connsiteX6" fmla="*/ 102997 w 234218"/>
                <a:gd name="connsiteY6" fmla="*/ 47807 h 71631"/>
                <a:gd name="connsiteX7" fmla="*/ 66344 w 234218"/>
                <a:gd name="connsiteY7" fmla="*/ 34611 h 71631"/>
                <a:gd name="connsiteX8" fmla="*/ 17960 w 234218"/>
                <a:gd name="connsiteY8" fmla="*/ 21049 h 71631"/>
                <a:gd name="connsiteX9" fmla="*/ 0 w 234218"/>
                <a:gd name="connsiteY9" fmla="*/ 10053 h 71631"/>
                <a:gd name="connsiteX10" fmla="*/ 18694 w 234218"/>
                <a:gd name="connsiteY10" fmla="*/ 156 h 71631"/>
                <a:gd name="connsiteX11" fmla="*/ 158345 w 234218"/>
                <a:gd name="connsiteY11" fmla="*/ 11519 h 71631"/>
                <a:gd name="connsiteX12" fmla="*/ 195732 w 234218"/>
                <a:gd name="connsiteY12" fmla="*/ 14085 h 71631"/>
                <a:gd name="connsiteX13" fmla="*/ 212226 w 234218"/>
                <a:gd name="connsiteY13" fmla="*/ 22515 h 7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4218" h="71631">
                  <a:moveTo>
                    <a:pt x="212226" y="22515"/>
                  </a:moveTo>
                  <a:cubicBezTo>
                    <a:pt x="214425" y="28380"/>
                    <a:pt x="221389" y="25081"/>
                    <a:pt x="224322" y="29113"/>
                  </a:cubicBezTo>
                  <a:cubicBezTo>
                    <a:pt x="222122" y="37177"/>
                    <a:pt x="210027" y="30579"/>
                    <a:pt x="208927" y="39743"/>
                  </a:cubicBezTo>
                  <a:cubicBezTo>
                    <a:pt x="208561" y="43408"/>
                    <a:pt x="211859" y="44874"/>
                    <a:pt x="214425" y="46340"/>
                  </a:cubicBezTo>
                  <a:cubicBezTo>
                    <a:pt x="220290" y="49639"/>
                    <a:pt x="227987" y="49273"/>
                    <a:pt x="234218" y="57337"/>
                  </a:cubicBezTo>
                  <a:cubicBezTo>
                    <a:pt x="214059" y="69432"/>
                    <a:pt x="192799" y="71265"/>
                    <a:pt x="170807" y="71632"/>
                  </a:cubicBezTo>
                  <a:cubicBezTo>
                    <a:pt x="145516" y="71265"/>
                    <a:pt x="126456" y="54038"/>
                    <a:pt x="102997" y="47807"/>
                  </a:cubicBezTo>
                  <a:cubicBezTo>
                    <a:pt x="90535" y="44508"/>
                    <a:pt x="78806" y="38643"/>
                    <a:pt x="66344" y="34611"/>
                  </a:cubicBezTo>
                  <a:cubicBezTo>
                    <a:pt x="50582" y="28380"/>
                    <a:pt x="34088" y="25081"/>
                    <a:pt x="17960" y="21049"/>
                  </a:cubicBezTo>
                  <a:cubicBezTo>
                    <a:pt x="10996" y="19217"/>
                    <a:pt x="2932" y="18483"/>
                    <a:pt x="0" y="10053"/>
                  </a:cubicBezTo>
                  <a:cubicBezTo>
                    <a:pt x="1466" y="-2043"/>
                    <a:pt x="10996" y="156"/>
                    <a:pt x="18694" y="156"/>
                  </a:cubicBezTo>
                  <a:cubicBezTo>
                    <a:pt x="65610" y="523"/>
                    <a:pt x="111794" y="8587"/>
                    <a:pt x="158345" y="11519"/>
                  </a:cubicBezTo>
                  <a:cubicBezTo>
                    <a:pt x="170807" y="12252"/>
                    <a:pt x="183269" y="14085"/>
                    <a:pt x="195732" y="14085"/>
                  </a:cubicBezTo>
                  <a:cubicBezTo>
                    <a:pt x="202329" y="14451"/>
                    <a:pt x="208927" y="15551"/>
                    <a:pt x="212226" y="22515"/>
                  </a:cubicBezTo>
                  <a:close/>
                </a:path>
              </a:pathLst>
            </a:custGeom>
            <a:solidFill>
              <a:srgbClr val="F1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E95CBF57-70A9-4EDE-A39B-EFB58DF8414B}"/>
                </a:ext>
              </a:extLst>
            </p:cNvPr>
            <p:cNvSpPr/>
            <p:nvPr/>
          </p:nvSpPr>
          <p:spPr>
            <a:xfrm>
              <a:off x="11621740" y="7309498"/>
              <a:ext cx="147554" cy="83736"/>
            </a:xfrm>
            <a:custGeom>
              <a:avLst/>
              <a:gdLst>
                <a:gd name="connsiteX0" fmla="*/ 122479 w 147554"/>
                <a:gd name="connsiteY0" fmla="*/ 67151 h 83736"/>
                <a:gd name="connsiteX1" fmla="*/ 94255 w 147554"/>
                <a:gd name="connsiteY1" fmla="*/ 80347 h 83736"/>
                <a:gd name="connsiteX2" fmla="*/ 4087 w 147554"/>
                <a:gd name="connsiteY2" fmla="*/ 81813 h 83736"/>
                <a:gd name="connsiteX3" fmla="*/ 2987 w 147554"/>
                <a:gd name="connsiteY3" fmla="*/ 71916 h 83736"/>
                <a:gd name="connsiteX4" fmla="*/ 11051 w 147554"/>
                <a:gd name="connsiteY4" fmla="*/ 65319 h 83736"/>
                <a:gd name="connsiteX5" fmla="*/ 38908 w 147554"/>
                <a:gd name="connsiteY5" fmla="*/ 63119 h 83736"/>
                <a:gd name="connsiteX6" fmla="*/ 51370 w 147554"/>
                <a:gd name="connsiteY6" fmla="*/ 56522 h 83736"/>
                <a:gd name="connsiteX7" fmla="*/ 74462 w 147554"/>
                <a:gd name="connsiteY7" fmla="*/ 40394 h 83736"/>
                <a:gd name="connsiteX8" fmla="*/ 98287 w 147554"/>
                <a:gd name="connsiteY8" fmla="*/ 49924 h 83736"/>
                <a:gd name="connsiteX9" fmla="*/ 116614 w 147554"/>
                <a:gd name="connsiteY9" fmla="*/ 48091 h 83736"/>
                <a:gd name="connsiteX10" fmla="*/ 111849 w 147554"/>
                <a:gd name="connsiteY10" fmla="*/ 33796 h 83736"/>
                <a:gd name="connsiteX11" fmla="*/ 99020 w 147554"/>
                <a:gd name="connsiteY11" fmla="*/ 4473 h 83736"/>
                <a:gd name="connsiteX12" fmla="*/ 133475 w 147554"/>
                <a:gd name="connsiteY12" fmla="*/ 4840 h 83736"/>
                <a:gd name="connsiteX13" fmla="*/ 145571 w 147554"/>
                <a:gd name="connsiteY13" fmla="*/ 30497 h 83736"/>
                <a:gd name="connsiteX14" fmla="*/ 122479 w 147554"/>
                <a:gd name="connsiteY14" fmla="*/ 67151 h 8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554" h="83736">
                  <a:moveTo>
                    <a:pt x="122479" y="67151"/>
                  </a:moveTo>
                  <a:cubicBezTo>
                    <a:pt x="111116" y="67151"/>
                    <a:pt x="106717" y="79980"/>
                    <a:pt x="94255" y="80347"/>
                  </a:cubicBezTo>
                  <a:cubicBezTo>
                    <a:pt x="64199" y="81080"/>
                    <a:pt x="34143" y="86578"/>
                    <a:pt x="4087" y="81813"/>
                  </a:cubicBezTo>
                  <a:cubicBezTo>
                    <a:pt x="-3977" y="80347"/>
                    <a:pt x="2254" y="75215"/>
                    <a:pt x="2987" y="71916"/>
                  </a:cubicBezTo>
                  <a:cubicBezTo>
                    <a:pt x="4453" y="68251"/>
                    <a:pt x="7385" y="66418"/>
                    <a:pt x="11051" y="65319"/>
                  </a:cubicBezTo>
                  <a:cubicBezTo>
                    <a:pt x="20214" y="64585"/>
                    <a:pt x="29744" y="64219"/>
                    <a:pt x="38908" y="63119"/>
                  </a:cubicBezTo>
                  <a:cubicBezTo>
                    <a:pt x="44039" y="62386"/>
                    <a:pt x="50637" y="61653"/>
                    <a:pt x="51370" y="56522"/>
                  </a:cubicBezTo>
                  <a:cubicBezTo>
                    <a:pt x="53569" y="42227"/>
                    <a:pt x="64199" y="41860"/>
                    <a:pt x="74462" y="40394"/>
                  </a:cubicBezTo>
                  <a:cubicBezTo>
                    <a:pt x="83992" y="40027"/>
                    <a:pt x="91323" y="44792"/>
                    <a:pt x="98287" y="49924"/>
                  </a:cubicBezTo>
                  <a:cubicBezTo>
                    <a:pt x="105251" y="54689"/>
                    <a:pt x="112582" y="52490"/>
                    <a:pt x="116614" y="48091"/>
                  </a:cubicBezTo>
                  <a:cubicBezTo>
                    <a:pt x="121379" y="42960"/>
                    <a:pt x="114781" y="38195"/>
                    <a:pt x="111849" y="33796"/>
                  </a:cubicBezTo>
                  <a:cubicBezTo>
                    <a:pt x="105984" y="24633"/>
                    <a:pt x="92056" y="19135"/>
                    <a:pt x="99020" y="4473"/>
                  </a:cubicBezTo>
                  <a:cubicBezTo>
                    <a:pt x="110749" y="-3224"/>
                    <a:pt x="122112" y="441"/>
                    <a:pt x="133475" y="4840"/>
                  </a:cubicBezTo>
                  <a:cubicBezTo>
                    <a:pt x="140805" y="11804"/>
                    <a:pt x="152168" y="16936"/>
                    <a:pt x="145571" y="30497"/>
                  </a:cubicBezTo>
                  <a:cubicBezTo>
                    <a:pt x="142272" y="44792"/>
                    <a:pt x="137873" y="59454"/>
                    <a:pt x="122479" y="67151"/>
                  </a:cubicBezTo>
                  <a:close/>
                </a:path>
              </a:pathLst>
            </a:custGeom>
            <a:solidFill>
              <a:srgbClr val="6E4F4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C802E30B-0144-489B-B54B-B5F54FD72094}"/>
                </a:ext>
              </a:extLst>
            </p:cNvPr>
            <p:cNvSpPr/>
            <p:nvPr/>
          </p:nvSpPr>
          <p:spPr>
            <a:xfrm>
              <a:off x="11641966" y="7264488"/>
              <a:ext cx="113614" cy="51682"/>
            </a:xfrm>
            <a:custGeom>
              <a:avLst/>
              <a:gdLst>
                <a:gd name="connsiteX0" fmla="*/ 113615 w 113614"/>
                <a:gd name="connsiteY0" fmla="*/ 49116 h 51682"/>
                <a:gd name="connsiteX1" fmla="*/ 76961 w 113614"/>
                <a:gd name="connsiteY1" fmla="*/ 51682 h 51682"/>
                <a:gd name="connsiteX2" fmla="*/ 72562 w 113614"/>
                <a:gd name="connsiteY2" fmla="*/ 49116 h 51682"/>
                <a:gd name="connsiteX3" fmla="*/ 62299 w 113614"/>
                <a:gd name="connsiteY3" fmla="*/ 41419 h 51682"/>
                <a:gd name="connsiteX4" fmla="*/ 4020 w 113614"/>
                <a:gd name="connsiteY4" fmla="*/ 9163 h 51682"/>
                <a:gd name="connsiteX5" fmla="*/ 1454 w 113614"/>
                <a:gd name="connsiteY5" fmla="*/ 0 h 51682"/>
                <a:gd name="connsiteX6" fmla="*/ 103352 w 113614"/>
                <a:gd name="connsiteY6" fmla="*/ 40686 h 51682"/>
                <a:gd name="connsiteX7" fmla="*/ 113615 w 113614"/>
                <a:gd name="connsiteY7" fmla="*/ 49116 h 5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614" h="51682">
                  <a:moveTo>
                    <a:pt x="113615" y="49116"/>
                  </a:moveTo>
                  <a:cubicBezTo>
                    <a:pt x="101152" y="48016"/>
                    <a:pt x="89057" y="48383"/>
                    <a:pt x="76961" y="51682"/>
                  </a:cubicBezTo>
                  <a:cubicBezTo>
                    <a:pt x="75128" y="50949"/>
                    <a:pt x="73662" y="50216"/>
                    <a:pt x="72562" y="49116"/>
                  </a:cubicBezTo>
                  <a:cubicBezTo>
                    <a:pt x="69264" y="46184"/>
                    <a:pt x="66331" y="41419"/>
                    <a:pt x="62299" y="41419"/>
                  </a:cubicBezTo>
                  <a:cubicBezTo>
                    <a:pt x="35909" y="42885"/>
                    <a:pt x="25645" y="16128"/>
                    <a:pt x="4020" y="9163"/>
                  </a:cubicBezTo>
                  <a:cubicBezTo>
                    <a:pt x="354" y="8064"/>
                    <a:pt x="-1478" y="4032"/>
                    <a:pt x="1454" y="0"/>
                  </a:cubicBezTo>
                  <a:cubicBezTo>
                    <a:pt x="36275" y="11729"/>
                    <a:pt x="70363" y="24558"/>
                    <a:pt x="103352" y="40686"/>
                  </a:cubicBezTo>
                  <a:cubicBezTo>
                    <a:pt x="106284" y="43618"/>
                    <a:pt x="109949" y="46551"/>
                    <a:pt x="113615" y="49116"/>
                  </a:cubicBezTo>
                  <a:close/>
                </a:path>
              </a:pathLst>
            </a:custGeom>
            <a:solidFill>
              <a:srgbClr val="AB88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9960F741-A26C-4A9F-8479-5ABA2DCCBB38}"/>
                </a:ext>
              </a:extLst>
            </p:cNvPr>
            <p:cNvSpPr/>
            <p:nvPr/>
          </p:nvSpPr>
          <p:spPr>
            <a:xfrm>
              <a:off x="11747884" y="7233744"/>
              <a:ext cx="113993" cy="36975"/>
            </a:xfrm>
            <a:custGeom>
              <a:avLst/>
              <a:gdLst>
                <a:gd name="connsiteX0" fmla="*/ 38487 w 113993"/>
                <a:gd name="connsiteY0" fmla="*/ 22681 h 36975"/>
                <a:gd name="connsiteX1" fmla="*/ 23458 w 113993"/>
                <a:gd name="connsiteY1" fmla="*/ 19382 h 36975"/>
                <a:gd name="connsiteX2" fmla="*/ 0 w 113993"/>
                <a:gd name="connsiteY2" fmla="*/ 6553 h 36975"/>
                <a:gd name="connsiteX3" fmla="*/ 23458 w 113993"/>
                <a:gd name="connsiteY3" fmla="*/ 1421 h 36975"/>
                <a:gd name="connsiteX4" fmla="*/ 109595 w 113993"/>
                <a:gd name="connsiteY4" fmla="*/ 26713 h 36975"/>
                <a:gd name="connsiteX5" fmla="*/ 113994 w 113993"/>
                <a:gd name="connsiteY5" fmla="*/ 36976 h 36975"/>
                <a:gd name="connsiteX6" fmla="*/ 38487 w 113993"/>
                <a:gd name="connsiteY6" fmla="*/ 22681 h 3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93" h="36975">
                  <a:moveTo>
                    <a:pt x="38487" y="22681"/>
                  </a:moveTo>
                  <a:cubicBezTo>
                    <a:pt x="33355" y="21581"/>
                    <a:pt x="28223" y="20482"/>
                    <a:pt x="23458" y="19382"/>
                  </a:cubicBezTo>
                  <a:cubicBezTo>
                    <a:pt x="16861" y="12418"/>
                    <a:pt x="3299" y="19382"/>
                    <a:pt x="0" y="6553"/>
                  </a:cubicBezTo>
                  <a:cubicBezTo>
                    <a:pt x="5865" y="-3710"/>
                    <a:pt x="15761" y="1055"/>
                    <a:pt x="23458" y="1421"/>
                  </a:cubicBezTo>
                  <a:cubicBezTo>
                    <a:pt x="53881" y="3254"/>
                    <a:pt x="82838" y="11318"/>
                    <a:pt x="109595" y="26713"/>
                  </a:cubicBezTo>
                  <a:cubicBezTo>
                    <a:pt x="111061" y="30012"/>
                    <a:pt x="112527" y="33310"/>
                    <a:pt x="113994" y="36976"/>
                  </a:cubicBezTo>
                  <a:cubicBezTo>
                    <a:pt x="87603" y="36976"/>
                    <a:pt x="64144" y="23047"/>
                    <a:pt x="38487" y="22681"/>
                  </a:cubicBezTo>
                  <a:close/>
                </a:path>
              </a:pathLst>
            </a:custGeom>
            <a:solidFill>
              <a:srgbClr val="8F68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9916D691-8AE8-46DB-B426-529A3722B674}"/>
                </a:ext>
              </a:extLst>
            </p:cNvPr>
            <p:cNvSpPr/>
            <p:nvPr/>
          </p:nvSpPr>
          <p:spPr>
            <a:xfrm>
              <a:off x="11744218" y="7339262"/>
              <a:ext cx="26552" cy="41418"/>
            </a:xfrm>
            <a:custGeom>
              <a:avLst/>
              <a:gdLst>
                <a:gd name="connsiteX0" fmla="*/ 0 w 26552"/>
                <a:gd name="connsiteY0" fmla="*/ 37387 h 41418"/>
                <a:gd name="connsiteX1" fmla="*/ 23092 w 26552"/>
                <a:gd name="connsiteY1" fmla="*/ 0 h 41418"/>
                <a:gd name="connsiteX2" fmla="*/ 733 w 26552"/>
                <a:gd name="connsiteY2" fmla="*/ 41419 h 41418"/>
                <a:gd name="connsiteX3" fmla="*/ 0 w 26552"/>
                <a:gd name="connsiteY3" fmla="*/ 37387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52" h="41418">
                  <a:moveTo>
                    <a:pt x="0" y="37387"/>
                  </a:moveTo>
                  <a:cubicBezTo>
                    <a:pt x="10996" y="27124"/>
                    <a:pt x="12462" y="10996"/>
                    <a:pt x="23092" y="0"/>
                  </a:cubicBezTo>
                  <a:cubicBezTo>
                    <a:pt x="30423" y="19427"/>
                    <a:pt x="27490" y="24925"/>
                    <a:pt x="733" y="41419"/>
                  </a:cubicBezTo>
                  <a:cubicBezTo>
                    <a:pt x="733" y="40319"/>
                    <a:pt x="367" y="38853"/>
                    <a:pt x="0" y="37387"/>
                  </a:cubicBezTo>
                  <a:close/>
                </a:path>
              </a:pathLst>
            </a:custGeom>
            <a:solidFill>
              <a:srgbClr val="B297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3C70666D-2BEB-4D55-8A56-BC9456FC8DEC}"/>
                </a:ext>
              </a:extLst>
            </p:cNvPr>
            <p:cNvSpPr/>
            <p:nvPr/>
          </p:nvSpPr>
          <p:spPr>
            <a:xfrm>
              <a:off x="11144195" y="4177103"/>
              <a:ext cx="39095" cy="31919"/>
            </a:xfrm>
            <a:custGeom>
              <a:avLst/>
              <a:gdLst>
                <a:gd name="connsiteX0" fmla="*/ 0 w 39095"/>
                <a:gd name="connsiteY0" fmla="*/ 31919 h 31919"/>
                <a:gd name="connsiteX1" fmla="*/ 24192 w 39095"/>
                <a:gd name="connsiteY1" fmla="*/ 3696 h 31919"/>
                <a:gd name="connsiteX2" fmla="*/ 35188 w 39095"/>
                <a:gd name="connsiteY2" fmla="*/ 1497 h 31919"/>
                <a:gd name="connsiteX3" fmla="*/ 36654 w 39095"/>
                <a:gd name="connsiteY3" fmla="*/ 12126 h 31919"/>
                <a:gd name="connsiteX4" fmla="*/ 0 w 39095"/>
                <a:gd name="connsiteY4" fmla="*/ 31919 h 3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95" h="31919">
                  <a:moveTo>
                    <a:pt x="0" y="31919"/>
                  </a:moveTo>
                  <a:cubicBezTo>
                    <a:pt x="8064" y="20557"/>
                    <a:pt x="23459" y="18724"/>
                    <a:pt x="24192" y="3696"/>
                  </a:cubicBezTo>
                  <a:cubicBezTo>
                    <a:pt x="24558" y="-336"/>
                    <a:pt x="30423" y="-1069"/>
                    <a:pt x="35188" y="1497"/>
                  </a:cubicBezTo>
                  <a:cubicBezTo>
                    <a:pt x="41419" y="4796"/>
                    <a:pt x="38853" y="8461"/>
                    <a:pt x="36654" y="12126"/>
                  </a:cubicBezTo>
                  <a:cubicBezTo>
                    <a:pt x="29323" y="24589"/>
                    <a:pt x="17594" y="30087"/>
                    <a:pt x="0" y="31919"/>
                  </a:cubicBezTo>
                  <a:close/>
                </a:path>
              </a:pathLst>
            </a:custGeom>
            <a:solidFill>
              <a:srgbClr val="DF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D83C882-7138-4201-AD88-BBBDBBE650BB}"/>
                </a:ext>
              </a:extLst>
            </p:cNvPr>
            <p:cNvSpPr/>
            <p:nvPr/>
          </p:nvSpPr>
          <p:spPr>
            <a:xfrm>
              <a:off x="10723408" y="4607139"/>
              <a:ext cx="181264" cy="116503"/>
            </a:xfrm>
            <a:custGeom>
              <a:avLst/>
              <a:gdLst>
                <a:gd name="connsiteX0" fmla="*/ 176305 w 181264"/>
                <a:gd name="connsiteY0" fmla="*/ 91579 h 116503"/>
                <a:gd name="connsiteX1" fmla="*/ 168974 w 181264"/>
                <a:gd name="connsiteY1" fmla="*/ 91945 h 116503"/>
                <a:gd name="connsiteX2" fmla="*/ 153580 w 181264"/>
                <a:gd name="connsiteY2" fmla="*/ 91945 h 116503"/>
                <a:gd name="connsiteX3" fmla="*/ 159444 w 181264"/>
                <a:gd name="connsiteY3" fmla="*/ 101475 h 116503"/>
                <a:gd name="connsiteX4" fmla="*/ 154313 w 181264"/>
                <a:gd name="connsiteY4" fmla="*/ 110272 h 116503"/>
                <a:gd name="connsiteX5" fmla="*/ 132320 w 181264"/>
                <a:gd name="connsiteY5" fmla="*/ 116503 h 116503"/>
                <a:gd name="connsiteX6" fmla="*/ 108129 w 181264"/>
                <a:gd name="connsiteY6" fmla="*/ 81316 h 116503"/>
                <a:gd name="connsiteX7" fmla="*/ 104830 w 181264"/>
                <a:gd name="connsiteY7" fmla="*/ 77650 h 116503"/>
                <a:gd name="connsiteX8" fmla="*/ 90535 w 181264"/>
                <a:gd name="connsiteY8" fmla="*/ 80949 h 116503"/>
                <a:gd name="connsiteX9" fmla="*/ 77340 w 181264"/>
                <a:gd name="connsiteY9" fmla="*/ 68120 h 116503"/>
                <a:gd name="connsiteX10" fmla="*/ 58646 w 181264"/>
                <a:gd name="connsiteY10" fmla="*/ 57857 h 116503"/>
                <a:gd name="connsiteX11" fmla="*/ 9163 w 181264"/>
                <a:gd name="connsiteY11" fmla="*/ 35132 h 116503"/>
                <a:gd name="connsiteX12" fmla="*/ 0 w 181264"/>
                <a:gd name="connsiteY12" fmla="*/ 20104 h 116503"/>
                <a:gd name="connsiteX13" fmla="*/ 26391 w 181264"/>
                <a:gd name="connsiteY13" fmla="*/ 1777 h 116503"/>
                <a:gd name="connsiteX14" fmla="*/ 127189 w 181264"/>
                <a:gd name="connsiteY14" fmla="*/ 38431 h 116503"/>
                <a:gd name="connsiteX15" fmla="*/ 135986 w 181264"/>
                <a:gd name="connsiteY15" fmla="*/ 41730 h 116503"/>
                <a:gd name="connsiteX16" fmla="*/ 140384 w 181264"/>
                <a:gd name="connsiteY16" fmla="*/ 44662 h 116503"/>
                <a:gd name="connsiteX17" fmla="*/ 140384 w 181264"/>
                <a:gd name="connsiteY17" fmla="*/ 62989 h 116503"/>
                <a:gd name="connsiteX18" fmla="*/ 151380 w 181264"/>
                <a:gd name="connsiteY18" fmla="*/ 52359 h 116503"/>
                <a:gd name="connsiteX19" fmla="*/ 156145 w 181264"/>
                <a:gd name="connsiteY19" fmla="*/ 53825 h 116503"/>
                <a:gd name="connsiteX20" fmla="*/ 172640 w 181264"/>
                <a:gd name="connsiteY20" fmla="*/ 70686 h 116503"/>
                <a:gd name="connsiteX21" fmla="*/ 176305 w 181264"/>
                <a:gd name="connsiteY21" fmla="*/ 91579 h 11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264" h="116503">
                  <a:moveTo>
                    <a:pt x="176305" y="91579"/>
                  </a:moveTo>
                  <a:cubicBezTo>
                    <a:pt x="173739" y="91579"/>
                    <a:pt x="171540" y="91945"/>
                    <a:pt x="168974" y="91945"/>
                  </a:cubicBezTo>
                  <a:cubicBezTo>
                    <a:pt x="163843" y="86081"/>
                    <a:pt x="158711" y="85348"/>
                    <a:pt x="153580" y="91945"/>
                  </a:cubicBezTo>
                  <a:cubicBezTo>
                    <a:pt x="146982" y="100742"/>
                    <a:pt x="156879" y="98543"/>
                    <a:pt x="159444" y="101475"/>
                  </a:cubicBezTo>
                  <a:cubicBezTo>
                    <a:pt x="163476" y="106240"/>
                    <a:pt x="159078" y="108806"/>
                    <a:pt x="154313" y="110272"/>
                  </a:cubicBezTo>
                  <a:cubicBezTo>
                    <a:pt x="147349" y="112105"/>
                    <a:pt x="140384" y="114304"/>
                    <a:pt x="132320" y="116503"/>
                  </a:cubicBezTo>
                  <a:cubicBezTo>
                    <a:pt x="137452" y="94878"/>
                    <a:pt x="137085" y="77650"/>
                    <a:pt x="108129" y="81316"/>
                  </a:cubicBezTo>
                  <a:cubicBezTo>
                    <a:pt x="107029" y="81316"/>
                    <a:pt x="105563" y="79116"/>
                    <a:pt x="104830" y="77650"/>
                  </a:cubicBezTo>
                  <a:cubicBezTo>
                    <a:pt x="97133" y="61156"/>
                    <a:pt x="95300" y="76551"/>
                    <a:pt x="90535" y="80949"/>
                  </a:cubicBezTo>
                  <a:cubicBezTo>
                    <a:pt x="88336" y="73985"/>
                    <a:pt x="94567" y="59323"/>
                    <a:pt x="77340" y="68120"/>
                  </a:cubicBezTo>
                  <a:cubicBezTo>
                    <a:pt x="70009" y="71786"/>
                    <a:pt x="65610" y="60789"/>
                    <a:pt x="58646" y="57857"/>
                  </a:cubicBezTo>
                  <a:cubicBezTo>
                    <a:pt x="42152" y="50160"/>
                    <a:pt x="23092" y="49060"/>
                    <a:pt x="9163" y="35132"/>
                  </a:cubicBezTo>
                  <a:cubicBezTo>
                    <a:pt x="4765" y="30733"/>
                    <a:pt x="1466" y="26335"/>
                    <a:pt x="0" y="20104"/>
                  </a:cubicBezTo>
                  <a:cubicBezTo>
                    <a:pt x="367" y="1410"/>
                    <a:pt x="6598" y="-2988"/>
                    <a:pt x="26391" y="1777"/>
                  </a:cubicBezTo>
                  <a:cubicBezTo>
                    <a:pt x="57913" y="20104"/>
                    <a:pt x="94200" y="24502"/>
                    <a:pt x="127189" y="38431"/>
                  </a:cubicBezTo>
                  <a:cubicBezTo>
                    <a:pt x="130121" y="39530"/>
                    <a:pt x="133053" y="40630"/>
                    <a:pt x="135986" y="41730"/>
                  </a:cubicBezTo>
                  <a:cubicBezTo>
                    <a:pt x="137452" y="42463"/>
                    <a:pt x="138918" y="43562"/>
                    <a:pt x="140384" y="44662"/>
                  </a:cubicBezTo>
                  <a:cubicBezTo>
                    <a:pt x="145149" y="49793"/>
                    <a:pt x="143683" y="55658"/>
                    <a:pt x="140384" y="62989"/>
                  </a:cubicBezTo>
                  <a:cubicBezTo>
                    <a:pt x="145516" y="58957"/>
                    <a:pt x="146249" y="53459"/>
                    <a:pt x="151380" y="52359"/>
                  </a:cubicBezTo>
                  <a:cubicBezTo>
                    <a:pt x="153213" y="52359"/>
                    <a:pt x="154679" y="52726"/>
                    <a:pt x="156145" y="53825"/>
                  </a:cubicBezTo>
                  <a:cubicBezTo>
                    <a:pt x="160544" y="60423"/>
                    <a:pt x="164576" y="67387"/>
                    <a:pt x="172640" y="70686"/>
                  </a:cubicBezTo>
                  <a:cubicBezTo>
                    <a:pt x="183636" y="76184"/>
                    <a:pt x="183269" y="83148"/>
                    <a:pt x="176305" y="91579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17922876-65F0-4806-BE10-B690F6D3EB72}"/>
                </a:ext>
              </a:extLst>
            </p:cNvPr>
            <p:cNvSpPr/>
            <p:nvPr/>
          </p:nvSpPr>
          <p:spPr>
            <a:xfrm>
              <a:off x="10715711" y="4599249"/>
              <a:ext cx="37020" cy="31659"/>
            </a:xfrm>
            <a:custGeom>
              <a:avLst/>
              <a:gdLst>
                <a:gd name="connsiteX0" fmla="*/ 33721 w 37020"/>
                <a:gd name="connsiteY0" fmla="*/ 12599 h 31659"/>
                <a:gd name="connsiteX1" fmla="*/ 7697 w 37020"/>
                <a:gd name="connsiteY1" fmla="*/ 27627 h 31659"/>
                <a:gd name="connsiteX2" fmla="*/ 0 w 37020"/>
                <a:gd name="connsiteY2" fmla="*/ 31659 h 31659"/>
                <a:gd name="connsiteX3" fmla="*/ 15028 w 37020"/>
                <a:gd name="connsiteY3" fmla="*/ 1603 h 31659"/>
                <a:gd name="connsiteX4" fmla="*/ 15028 w 37020"/>
                <a:gd name="connsiteY4" fmla="*/ 1603 h 31659"/>
                <a:gd name="connsiteX5" fmla="*/ 37020 w 37020"/>
                <a:gd name="connsiteY5" fmla="*/ 12599 h 31659"/>
                <a:gd name="connsiteX6" fmla="*/ 35554 w 37020"/>
                <a:gd name="connsiteY6" fmla="*/ 12966 h 31659"/>
                <a:gd name="connsiteX7" fmla="*/ 33721 w 37020"/>
                <a:gd name="connsiteY7" fmla="*/ 12599 h 3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20" h="31659">
                  <a:moveTo>
                    <a:pt x="33721" y="12599"/>
                  </a:moveTo>
                  <a:cubicBezTo>
                    <a:pt x="19427" y="7468"/>
                    <a:pt x="10996" y="12966"/>
                    <a:pt x="7697" y="27627"/>
                  </a:cubicBezTo>
                  <a:cubicBezTo>
                    <a:pt x="5132" y="29094"/>
                    <a:pt x="2566" y="30193"/>
                    <a:pt x="0" y="31659"/>
                  </a:cubicBezTo>
                  <a:cubicBezTo>
                    <a:pt x="3299" y="20663"/>
                    <a:pt x="2932" y="8201"/>
                    <a:pt x="15028" y="1603"/>
                  </a:cubicBezTo>
                  <a:lnTo>
                    <a:pt x="15028" y="1603"/>
                  </a:lnTo>
                  <a:cubicBezTo>
                    <a:pt x="26024" y="-2062"/>
                    <a:pt x="34088" y="137"/>
                    <a:pt x="37020" y="12599"/>
                  </a:cubicBezTo>
                  <a:cubicBezTo>
                    <a:pt x="37020" y="12599"/>
                    <a:pt x="36287" y="12966"/>
                    <a:pt x="35554" y="12966"/>
                  </a:cubicBezTo>
                  <a:cubicBezTo>
                    <a:pt x="35188" y="12966"/>
                    <a:pt x="34455" y="12966"/>
                    <a:pt x="33721" y="12599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6E1E3BE2-997C-4671-B5C7-8B458DEEFBFB}"/>
                </a:ext>
              </a:extLst>
            </p:cNvPr>
            <p:cNvSpPr/>
            <p:nvPr/>
          </p:nvSpPr>
          <p:spPr>
            <a:xfrm>
              <a:off x="10760730" y="4453272"/>
              <a:ext cx="533840" cy="217161"/>
            </a:xfrm>
            <a:custGeom>
              <a:avLst/>
              <a:gdLst>
                <a:gd name="connsiteX0" fmla="*/ 82903 w 533840"/>
                <a:gd name="connsiteY0" fmla="*/ 16726 h 217161"/>
                <a:gd name="connsiteX1" fmla="*/ 198363 w 533840"/>
                <a:gd name="connsiteY1" fmla="*/ 965 h 217161"/>
                <a:gd name="connsiteX2" fmla="*/ 214124 w 533840"/>
                <a:gd name="connsiteY2" fmla="*/ 4264 h 217161"/>
                <a:gd name="connsiteX3" fmla="*/ 212292 w 533840"/>
                <a:gd name="connsiteY3" fmla="*/ 6463 h 217161"/>
                <a:gd name="connsiteX4" fmla="*/ 196897 w 533840"/>
                <a:gd name="connsiteY4" fmla="*/ 17092 h 217161"/>
                <a:gd name="connsiteX5" fmla="*/ 210825 w 533840"/>
                <a:gd name="connsiteY5" fmla="*/ 48248 h 217161"/>
                <a:gd name="connsiteX6" fmla="*/ 310157 w 533840"/>
                <a:gd name="connsiteY6" fmla="*/ 91866 h 217161"/>
                <a:gd name="connsiteX7" fmla="*/ 318954 w 533840"/>
                <a:gd name="connsiteY7" fmla="*/ 94799 h 217161"/>
                <a:gd name="connsiteX8" fmla="*/ 400692 w 533840"/>
                <a:gd name="connsiteY8" fmla="*/ 127054 h 217161"/>
                <a:gd name="connsiteX9" fmla="*/ 449076 w 533840"/>
                <a:gd name="connsiteY9" fmla="*/ 149779 h 217161"/>
                <a:gd name="connsiteX10" fmla="*/ 520551 w 533840"/>
                <a:gd name="connsiteY10" fmla="*/ 170306 h 217161"/>
                <a:gd name="connsiteX11" fmla="*/ 533746 w 533840"/>
                <a:gd name="connsiteY11" fmla="*/ 180569 h 217161"/>
                <a:gd name="connsiteX12" fmla="*/ 523483 w 533840"/>
                <a:gd name="connsiteY12" fmla="*/ 195963 h 217161"/>
                <a:gd name="connsiteX13" fmla="*/ 521284 w 533840"/>
                <a:gd name="connsiteY13" fmla="*/ 195963 h 217161"/>
                <a:gd name="connsiteX14" fmla="*/ 515786 w 533840"/>
                <a:gd name="connsiteY14" fmla="*/ 208792 h 217161"/>
                <a:gd name="connsiteX15" fmla="*/ 496359 w 533840"/>
                <a:gd name="connsiteY15" fmla="*/ 197429 h 217161"/>
                <a:gd name="connsiteX16" fmla="*/ 477299 w 533840"/>
                <a:gd name="connsiteY16" fmla="*/ 188999 h 217161"/>
                <a:gd name="connsiteX17" fmla="*/ 424517 w 533840"/>
                <a:gd name="connsiteY17" fmla="*/ 193764 h 217161"/>
                <a:gd name="connsiteX18" fmla="*/ 381266 w 533840"/>
                <a:gd name="connsiteY18" fmla="*/ 189366 h 217161"/>
                <a:gd name="connsiteX19" fmla="*/ 362939 w 533840"/>
                <a:gd name="connsiteY19" fmla="*/ 204760 h 217161"/>
                <a:gd name="connsiteX20" fmla="*/ 355975 w 533840"/>
                <a:gd name="connsiteY20" fmla="*/ 208792 h 217161"/>
                <a:gd name="connsiteX21" fmla="*/ 330684 w 533840"/>
                <a:gd name="connsiteY21" fmla="*/ 213924 h 217161"/>
                <a:gd name="connsiteX22" fmla="*/ 318221 w 533840"/>
                <a:gd name="connsiteY22" fmla="*/ 206593 h 217161"/>
                <a:gd name="connsiteX23" fmla="*/ 314556 w 533840"/>
                <a:gd name="connsiteY23" fmla="*/ 187533 h 217161"/>
                <a:gd name="connsiteX24" fmla="*/ 280101 w 533840"/>
                <a:gd name="connsiteY24" fmla="*/ 194864 h 217161"/>
                <a:gd name="connsiteX25" fmla="*/ 271671 w 533840"/>
                <a:gd name="connsiteY25" fmla="*/ 207326 h 217161"/>
                <a:gd name="connsiteX26" fmla="*/ 247846 w 533840"/>
                <a:gd name="connsiteY26" fmla="*/ 192298 h 217161"/>
                <a:gd name="connsiteX27" fmla="*/ 235384 w 533840"/>
                <a:gd name="connsiteY27" fmla="*/ 187166 h 217161"/>
                <a:gd name="connsiteX28" fmla="*/ 225120 w 533840"/>
                <a:gd name="connsiteY28" fmla="*/ 187533 h 217161"/>
                <a:gd name="connsiteX29" fmla="*/ 193598 w 533840"/>
                <a:gd name="connsiteY29" fmla="*/ 175804 h 217161"/>
                <a:gd name="connsiteX30" fmla="*/ 180403 w 533840"/>
                <a:gd name="connsiteY30" fmla="*/ 157843 h 217161"/>
                <a:gd name="connsiteX31" fmla="*/ 141183 w 533840"/>
                <a:gd name="connsiteY31" fmla="*/ 168839 h 217161"/>
                <a:gd name="connsiteX32" fmla="*/ 125055 w 533840"/>
                <a:gd name="connsiteY32" fmla="*/ 171039 h 217161"/>
                <a:gd name="connsiteX33" fmla="*/ 117725 w 533840"/>
                <a:gd name="connsiteY33" fmla="*/ 174338 h 217161"/>
                <a:gd name="connsiteX34" fmla="*/ 97932 w 533840"/>
                <a:gd name="connsiteY34" fmla="*/ 169572 h 217161"/>
                <a:gd name="connsiteX35" fmla="*/ 119924 w 533840"/>
                <a:gd name="connsiteY35" fmla="*/ 158576 h 217161"/>
                <a:gd name="connsiteX36" fmla="*/ 105629 w 533840"/>
                <a:gd name="connsiteY36" fmla="*/ 145747 h 217161"/>
                <a:gd name="connsiteX37" fmla="*/ 93533 w 533840"/>
                <a:gd name="connsiteY37" fmla="*/ 143182 h 217161"/>
                <a:gd name="connsiteX38" fmla="*/ 61278 w 533840"/>
                <a:gd name="connsiteY38" fmla="*/ 138783 h 217161"/>
                <a:gd name="connsiteX39" fmla="*/ 77039 w 533840"/>
                <a:gd name="connsiteY39" fmla="*/ 117891 h 217161"/>
                <a:gd name="connsiteX40" fmla="*/ 62744 w 533840"/>
                <a:gd name="connsiteY40" fmla="*/ 69507 h 217161"/>
                <a:gd name="connsiteX41" fmla="*/ 51748 w 533840"/>
                <a:gd name="connsiteY41" fmla="*/ 57778 h 217161"/>
                <a:gd name="connsiteX42" fmla="*/ 33054 w 533840"/>
                <a:gd name="connsiteY42" fmla="*/ 54479 h 217161"/>
                <a:gd name="connsiteX43" fmla="*/ 11795 w 533840"/>
                <a:gd name="connsiteY43" fmla="*/ 64742 h 217161"/>
                <a:gd name="connsiteX44" fmla="*/ 11795 w 533840"/>
                <a:gd name="connsiteY44" fmla="*/ 64742 h 217161"/>
                <a:gd name="connsiteX45" fmla="*/ 66 w 533840"/>
                <a:gd name="connsiteY45" fmla="*/ 48981 h 217161"/>
                <a:gd name="connsiteX46" fmla="*/ 15460 w 533840"/>
                <a:gd name="connsiteY46" fmla="*/ 34686 h 217161"/>
                <a:gd name="connsiteX47" fmla="*/ 15460 w 533840"/>
                <a:gd name="connsiteY47" fmla="*/ 34686 h 217161"/>
                <a:gd name="connsiteX48" fmla="*/ 82903 w 533840"/>
                <a:gd name="connsiteY48" fmla="*/ 16726 h 21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3840" h="217161">
                  <a:moveTo>
                    <a:pt x="82903" y="16726"/>
                  </a:moveTo>
                  <a:cubicBezTo>
                    <a:pt x="119191" y="-4533"/>
                    <a:pt x="159143" y="232"/>
                    <a:pt x="198363" y="965"/>
                  </a:cubicBezTo>
                  <a:cubicBezTo>
                    <a:pt x="203861" y="965"/>
                    <a:pt x="209726" y="-135"/>
                    <a:pt x="214124" y="4264"/>
                  </a:cubicBezTo>
                  <a:cubicBezTo>
                    <a:pt x="213391" y="4997"/>
                    <a:pt x="213025" y="5730"/>
                    <a:pt x="212292" y="6463"/>
                  </a:cubicBezTo>
                  <a:cubicBezTo>
                    <a:pt x="207527" y="10495"/>
                    <a:pt x="196164" y="8295"/>
                    <a:pt x="196897" y="17092"/>
                  </a:cubicBezTo>
                  <a:cubicBezTo>
                    <a:pt x="197630" y="28822"/>
                    <a:pt x="200929" y="40184"/>
                    <a:pt x="210825" y="48248"/>
                  </a:cubicBezTo>
                  <a:cubicBezTo>
                    <a:pt x="240148" y="71707"/>
                    <a:pt x="273870" y="84536"/>
                    <a:pt x="310157" y="91866"/>
                  </a:cubicBezTo>
                  <a:cubicBezTo>
                    <a:pt x="313090" y="92599"/>
                    <a:pt x="316755" y="92599"/>
                    <a:pt x="318954" y="94799"/>
                  </a:cubicBezTo>
                  <a:cubicBezTo>
                    <a:pt x="340947" y="118990"/>
                    <a:pt x="372102" y="121189"/>
                    <a:pt x="400692" y="127054"/>
                  </a:cubicBezTo>
                  <a:cubicBezTo>
                    <a:pt x="419386" y="130719"/>
                    <a:pt x="435880" y="138783"/>
                    <a:pt x="449076" y="149779"/>
                  </a:cubicBezTo>
                  <a:cubicBezTo>
                    <a:pt x="470701" y="167740"/>
                    <a:pt x="494893" y="170672"/>
                    <a:pt x="520551" y="170306"/>
                  </a:cubicBezTo>
                  <a:cubicBezTo>
                    <a:pt x="526049" y="172505"/>
                    <a:pt x="534846" y="173604"/>
                    <a:pt x="533746" y="180569"/>
                  </a:cubicBezTo>
                  <a:cubicBezTo>
                    <a:pt x="533013" y="185700"/>
                    <a:pt x="532646" y="194864"/>
                    <a:pt x="523483" y="195963"/>
                  </a:cubicBezTo>
                  <a:cubicBezTo>
                    <a:pt x="522750" y="195963"/>
                    <a:pt x="520184" y="193764"/>
                    <a:pt x="521284" y="195963"/>
                  </a:cubicBezTo>
                  <a:cubicBezTo>
                    <a:pt x="524949" y="203294"/>
                    <a:pt x="524949" y="208792"/>
                    <a:pt x="515786" y="208792"/>
                  </a:cubicBezTo>
                  <a:cubicBezTo>
                    <a:pt x="507722" y="209159"/>
                    <a:pt x="499291" y="207326"/>
                    <a:pt x="496359" y="197429"/>
                  </a:cubicBezTo>
                  <a:cubicBezTo>
                    <a:pt x="493427" y="187166"/>
                    <a:pt x="488662" y="187166"/>
                    <a:pt x="477299" y="188999"/>
                  </a:cubicBezTo>
                  <a:cubicBezTo>
                    <a:pt x="460438" y="191565"/>
                    <a:pt x="443944" y="198896"/>
                    <a:pt x="424517" y="193764"/>
                  </a:cubicBezTo>
                  <a:cubicBezTo>
                    <a:pt x="411689" y="190465"/>
                    <a:pt x="395927" y="194131"/>
                    <a:pt x="381266" y="189366"/>
                  </a:cubicBezTo>
                  <a:cubicBezTo>
                    <a:pt x="369537" y="185700"/>
                    <a:pt x="370270" y="200728"/>
                    <a:pt x="362939" y="204760"/>
                  </a:cubicBezTo>
                  <a:cubicBezTo>
                    <a:pt x="361106" y="206593"/>
                    <a:pt x="358540" y="208059"/>
                    <a:pt x="355975" y="208792"/>
                  </a:cubicBezTo>
                  <a:cubicBezTo>
                    <a:pt x="347178" y="207693"/>
                    <a:pt x="338747" y="205127"/>
                    <a:pt x="330684" y="213924"/>
                  </a:cubicBezTo>
                  <a:cubicBezTo>
                    <a:pt x="324819" y="220155"/>
                    <a:pt x="318588" y="217223"/>
                    <a:pt x="318221" y="206593"/>
                  </a:cubicBezTo>
                  <a:cubicBezTo>
                    <a:pt x="318221" y="200362"/>
                    <a:pt x="323719" y="193031"/>
                    <a:pt x="314556" y="187533"/>
                  </a:cubicBezTo>
                  <a:cubicBezTo>
                    <a:pt x="305392" y="182035"/>
                    <a:pt x="284866" y="185700"/>
                    <a:pt x="280101" y="194864"/>
                  </a:cubicBezTo>
                  <a:cubicBezTo>
                    <a:pt x="277535" y="199629"/>
                    <a:pt x="281934" y="210625"/>
                    <a:pt x="271671" y="207326"/>
                  </a:cubicBezTo>
                  <a:cubicBezTo>
                    <a:pt x="262874" y="204760"/>
                    <a:pt x="249678" y="203294"/>
                    <a:pt x="247846" y="192298"/>
                  </a:cubicBezTo>
                  <a:cubicBezTo>
                    <a:pt x="245647" y="180935"/>
                    <a:pt x="242714" y="181302"/>
                    <a:pt x="235384" y="187166"/>
                  </a:cubicBezTo>
                  <a:cubicBezTo>
                    <a:pt x="232451" y="189732"/>
                    <a:pt x="228053" y="191198"/>
                    <a:pt x="225120" y="187533"/>
                  </a:cubicBezTo>
                  <a:cubicBezTo>
                    <a:pt x="216690" y="177270"/>
                    <a:pt x="204228" y="179102"/>
                    <a:pt x="193598" y="175804"/>
                  </a:cubicBezTo>
                  <a:cubicBezTo>
                    <a:pt x="185168" y="173238"/>
                    <a:pt x="178937" y="170306"/>
                    <a:pt x="180403" y="157843"/>
                  </a:cubicBezTo>
                  <a:cubicBezTo>
                    <a:pt x="168673" y="171772"/>
                    <a:pt x="154378" y="169572"/>
                    <a:pt x="141183" y="168839"/>
                  </a:cubicBezTo>
                  <a:cubicBezTo>
                    <a:pt x="135685" y="168473"/>
                    <a:pt x="130187" y="167007"/>
                    <a:pt x="125055" y="171039"/>
                  </a:cubicBezTo>
                  <a:cubicBezTo>
                    <a:pt x="122856" y="172505"/>
                    <a:pt x="120290" y="173238"/>
                    <a:pt x="117725" y="174338"/>
                  </a:cubicBezTo>
                  <a:cubicBezTo>
                    <a:pt x="110027" y="176537"/>
                    <a:pt x="103063" y="176903"/>
                    <a:pt x="97932" y="169572"/>
                  </a:cubicBezTo>
                  <a:cubicBezTo>
                    <a:pt x="101597" y="159676"/>
                    <a:pt x="112960" y="166274"/>
                    <a:pt x="119924" y="158576"/>
                  </a:cubicBezTo>
                  <a:cubicBezTo>
                    <a:pt x="112960" y="156744"/>
                    <a:pt x="103430" y="158576"/>
                    <a:pt x="105629" y="145747"/>
                  </a:cubicBezTo>
                  <a:cubicBezTo>
                    <a:pt x="106728" y="139516"/>
                    <a:pt x="97932" y="137317"/>
                    <a:pt x="93533" y="143182"/>
                  </a:cubicBezTo>
                  <a:cubicBezTo>
                    <a:pt x="79971" y="159309"/>
                    <a:pt x="72640" y="134018"/>
                    <a:pt x="61278" y="138783"/>
                  </a:cubicBezTo>
                  <a:cubicBezTo>
                    <a:pt x="57979" y="127421"/>
                    <a:pt x="64576" y="121556"/>
                    <a:pt x="77039" y="117891"/>
                  </a:cubicBezTo>
                  <a:cubicBezTo>
                    <a:pt x="53947" y="105428"/>
                    <a:pt x="67875" y="85269"/>
                    <a:pt x="62744" y="69507"/>
                  </a:cubicBezTo>
                  <a:cubicBezTo>
                    <a:pt x="60178" y="61444"/>
                    <a:pt x="66776" y="53746"/>
                    <a:pt x="51748" y="57778"/>
                  </a:cubicBezTo>
                  <a:cubicBezTo>
                    <a:pt x="47716" y="58878"/>
                    <a:pt x="39652" y="55579"/>
                    <a:pt x="33054" y="54479"/>
                  </a:cubicBezTo>
                  <a:cubicBezTo>
                    <a:pt x="22058" y="52647"/>
                    <a:pt x="16926" y="57412"/>
                    <a:pt x="11795" y="64742"/>
                  </a:cubicBezTo>
                  <a:lnTo>
                    <a:pt x="11795" y="64742"/>
                  </a:lnTo>
                  <a:cubicBezTo>
                    <a:pt x="4831" y="61810"/>
                    <a:pt x="-667" y="58145"/>
                    <a:pt x="66" y="48981"/>
                  </a:cubicBezTo>
                  <a:cubicBezTo>
                    <a:pt x="1165" y="39085"/>
                    <a:pt x="7763" y="36885"/>
                    <a:pt x="15460" y="34686"/>
                  </a:cubicBezTo>
                  <a:lnTo>
                    <a:pt x="15460" y="34686"/>
                  </a:lnTo>
                  <a:cubicBezTo>
                    <a:pt x="37819" y="28822"/>
                    <a:pt x="59078" y="17825"/>
                    <a:pt x="82903" y="16726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601136F-8141-49AE-920D-33A607BFF566}"/>
                </a:ext>
              </a:extLst>
            </p:cNvPr>
            <p:cNvSpPr/>
            <p:nvPr/>
          </p:nvSpPr>
          <p:spPr>
            <a:xfrm>
              <a:off x="10730369" y="4585439"/>
              <a:ext cx="163984" cy="67828"/>
            </a:xfrm>
            <a:custGeom>
              <a:avLst/>
              <a:gdLst>
                <a:gd name="connsiteX0" fmla="*/ 147352 w 163984"/>
                <a:gd name="connsiteY0" fmla="*/ 38139 h 67828"/>
                <a:gd name="connsiteX1" fmla="*/ 154683 w 163984"/>
                <a:gd name="connsiteY1" fmla="*/ 37772 h 67828"/>
                <a:gd name="connsiteX2" fmla="*/ 156515 w 163984"/>
                <a:gd name="connsiteY2" fmla="*/ 54999 h 67828"/>
                <a:gd name="connsiteX3" fmla="*/ 132324 w 163984"/>
                <a:gd name="connsiteY3" fmla="*/ 67828 h 67828"/>
                <a:gd name="connsiteX4" fmla="*/ 21996 w 163984"/>
                <a:gd name="connsiteY4" fmla="*/ 29342 h 67828"/>
                <a:gd name="connsiteX5" fmla="*/ 19430 w 163984"/>
                <a:gd name="connsiteY5" fmla="*/ 26776 h 67828"/>
                <a:gd name="connsiteX6" fmla="*/ 737 w 163984"/>
                <a:gd name="connsiteY6" fmla="*/ 15413 h 67828"/>
                <a:gd name="connsiteX7" fmla="*/ 17597 w 163984"/>
                <a:gd name="connsiteY7" fmla="*/ 1118 h 67828"/>
                <a:gd name="connsiteX8" fmla="*/ 79909 w 163984"/>
                <a:gd name="connsiteY8" fmla="*/ 16146 h 67828"/>
                <a:gd name="connsiteX9" fmla="*/ 116929 w 163984"/>
                <a:gd name="connsiteY9" fmla="*/ 38139 h 67828"/>
                <a:gd name="connsiteX10" fmla="*/ 127559 w 163984"/>
                <a:gd name="connsiteY10" fmla="*/ 47302 h 67828"/>
                <a:gd name="connsiteX11" fmla="*/ 147352 w 163984"/>
                <a:gd name="connsiteY11" fmla="*/ 38139 h 6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984" h="67828">
                  <a:moveTo>
                    <a:pt x="147352" y="38139"/>
                  </a:moveTo>
                  <a:cubicBezTo>
                    <a:pt x="149918" y="38139"/>
                    <a:pt x="152117" y="37772"/>
                    <a:pt x="154683" y="37772"/>
                  </a:cubicBezTo>
                  <a:cubicBezTo>
                    <a:pt x="167512" y="42171"/>
                    <a:pt x="166045" y="49868"/>
                    <a:pt x="156515" y="54999"/>
                  </a:cubicBezTo>
                  <a:cubicBezTo>
                    <a:pt x="148452" y="59398"/>
                    <a:pt x="141487" y="65262"/>
                    <a:pt x="132324" y="67828"/>
                  </a:cubicBezTo>
                  <a:cubicBezTo>
                    <a:pt x="95670" y="54633"/>
                    <a:pt x="56450" y="48768"/>
                    <a:pt x="21996" y="29342"/>
                  </a:cubicBezTo>
                  <a:cubicBezTo>
                    <a:pt x="20896" y="28609"/>
                    <a:pt x="20163" y="27509"/>
                    <a:pt x="19430" y="26776"/>
                  </a:cubicBezTo>
                  <a:cubicBezTo>
                    <a:pt x="16498" y="17979"/>
                    <a:pt x="8067" y="17612"/>
                    <a:pt x="737" y="15413"/>
                  </a:cubicBezTo>
                  <a:cubicBezTo>
                    <a:pt x="-2196" y="385"/>
                    <a:pt x="3669" y="-1814"/>
                    <a:pt x="17597" y="1118"/>
                  </a:cubicBezTo>
                  <a:cubicBezTo>
                    <a:pt x="38490" y="5517"/>
                    <a:pt x="61582" y="3684"/>
                    <a:pt x="79909" y="16146"/>
                  </a:cubicBezTo>
                  <a:cubicBezTo>
                    <a:pt x="92005" y="24210"/>
                    <a:pt x="108132" y="24943"/>
                    <a:pt x="116929" y="38139"/>
                  </a:cubicBezTo>
                  <a:cubicBezTo>
                    <a:pt x="118029" y="44370"/>
                    <a:pt x="117296" y="52067"/>
                    <a:pt x="127559" y="47302"/>
                  </a:cubicBezTo>
                  <a:cubicBezTo>
                    <a:pt x="134157" y="44003"/>
                    <a:pt x="143320" y="46202"/>
                    <a:pt x="147352" y="38139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E22FBF1E-933A-488E-B88D-8931C9EB8B47}"/>
                </a:ext>
              </a:extLst>
            </p:cNvPr>
            <p:cNvSpPr/>
            <p:nvPr/>
          </p:nvSpPr>
          <p:spPr>
            <a:xfrm>
              <a:off x="10839235" y="4623211"/>
              <a:ext cx="38486" cy="14060"/>
            </a:xfrm>
            <a:custGeom>
              <a:avLst/>
              <a:gdLst>
                <a:gd name="connsiteX0" fmla="*/ 38487 w 38486"/>
                <a:gd name="connsiteY0" fmla="*/ 367 h 14060"/>
                <a:gd name="connsiteX1" fmla="*/ 0 w 38486"/>
                <a:gd name="connsiteY1" fmla="*/ 11729 h 14060"/>
                <a:gd name="connsiteX2" fmla="*/ 8430 w 38486"/>
                <a:gd name="connsiteY2" fmla="*/ 0 h 14060"/>
                <a:gd name="connsiteX3" fmla="*/ 19427 w 38486"/>
                <a:gd name="connsiteY3" fmla="*/ 0 h 14060"/>
                <a:gd name="connsiteX4" fmla="*/ 38487 w 38486"/>
                <a:gd name="connsiteY4" fmla="*/ 367 h 1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86" h="14060">
                  <a:moveTo>
                    <a:pt x="38487" y="367"/>
                  </a:moveTo>
                  <a:cubicBezTo>
                    <a:pt x="33722" y="12829"/>
                    <a:pt x="18693" y="17227"/>
                    <a:pt x="0" y="11729"/>
                  </a:cubicBezTo>
                  <a:cubicBezTo>
                    <a:pt x="367" y="5865"/>
                    <a:pt x="10630" y="6964"/>
                    <a:pt x="8430" y="0"/>
                  </a:cubicBezTo>
                  <a:cubicBezTo>
                    <a:pt x="12096" y="0"/>
                    <a:pt x="15761" y="0"/>
                    <a:pt x="19427" y="0"/>
                  </a:cubicBezTo>
                  <a:cubicBezTo>
                    <a:pt x="25658" y="733"/>
                    <a:pt x="31889" y="5132"/>
                    <a:pt x="38487" y="367"/>
                  </a:cubicBez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C8CE6B6-F0AD-4B65-BCAC-210CA417840A}"/>
                </a:ext>
              </a:extLst>
            </p:cNvPr>
            <p:cNvSpPr/>
            <p:nvPr/>
          </p:nvSpPr>
          <p:spPr>
            <a:xfrm>
              <a:off x="10682356" y="4544176"/>
              <a:ext cx="37431" cy="22954"/>
            </a:xfrm>
            <a:custGeom>
              <a:avLst/>
              <a:gdLst>
                <a:gd name="connsiteX0" fmla="*/ 0 w 37431"/>
                <a:gd name="connsiteY0" fmla="*/ 3894 h 22954"/>
                <a:gd name="connsiteX1" fmla="*/ 37387 w 37431"/>
                <a:gd name="connsiteY1" fmla="*/ 4261 h 22954"/>
                <a:gd name="connsiteX2" fmla="*/ 29690 w 37431"/>
                <a:gd name="connsiteY2" fmla="*/ 22954 h 22954"/>
                <a:gd name="connsiteX3" fmla="*/ 13195 w 37431"/>
                <a:gd name="connsiteY3" fmla="*/ 7559 h 22954"/>
                <a:gd name="connsiteX4" fmla="*/ 0 w 37431"/>
                <a:gd name="connsiteY4" fmla="*/ 3894 h 2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31" h="22954">
                  <a:moveTo>
                    <a:pt x="0" y="3894"/>
                  </a:moveTo>
                  <a:cubicBezTo>
                    <a:pt x="12462" y="595"/>
                    <a:pt x="24925" y="-3070"/>
                    <a:pt x="37387" y="4261"/>
                  </a:cubicBezTo>
                  <a:cubicBezTo>
                    <a:pt x="37754" y="10858"/>
                    <a:pt x="35921" y="16356"/>
                    <a:pt x="29690" y="22954"/>
                  </a:cubicBezTo>
                  <a:cubicBezTo>
                    <a:pt x="30423" y="9759"/>
                    <a:pt x="28223" y="962"/>
                    <a:pt x="13195" y="7559"/>
                  </a:cubicBezTo>
                  <a:cubicBezTo>
                    <a:pt x="9163" y="8659"/>
                    <a:pt x="3299" y="9026"/>
                    <a:pt x="0" y="3894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47052B85-5692-4704-8607-7E7D6F908BEB}"/>
                </a:ext>
              </a:extLst>
            </p:cNvPr>
            <p:cNvSpPr/>
            <p:nvPr/>
          </p:nvSpPr>
          <p:spPr>
            <a:xfrm>
              <a:off x="10260069" y="6516536"/>
              <a:ext cx="230330" cy="492111"/>
            </a:xfrm>
            <a:custGeom>
              <a:avLst/>
              <a:gdLst>
                <a:gd name="connsiteX0" fmla="*/ 8099 w 230330"/>
                <a:gd name="connsiteY0" fmla="*/ 29537 h 492111"/>
                <a:gd name="connsiteX1" fmla="*/ 58681 w 230330"/>
                <a:gd name="connsiteY1" fmla="*/ 2779 h 492111"/>
                <a:gd name="connsiteX2" fmla="*/ 114028 w 230330"/>
                <a:gd name="connsiteY2" fmla="*/ 22572 h 492111"/>
                <a:gd name="connsiteX3" fmla="*/ 166443 w 230330"/>
                <a:gd name="connsiteY3" fmla="*/ 75721 h 492111"/>
                <a:gd name="connsiteX4" fmla="*/ 180738 w 230330"/>
                <a:gd name="connsiteY4" fmla="*/ 87816 h 492111"/>
                <a:gd name="connsiteX5" fmla="*/ 188436 w 230330"/>
                <a:gd name="connsiteY5" fmla="*/ 96980 h 492111"/>
                <a:gd name="connsiteX6" fmla="*/ 203830 w 230330"/>
                <a:gd name="connsiteY6" fmla="*/ 121538 h 492111"/>
                <a:gd name="connsiteX7" fmla="*/ 227289 w 230330"/>
                <a:gd name="connsiteY7" fmla="*/ 142431 h 492111"/>
                <a:gd name="connsiteX8" fmla="*/ 207496 w 230330"/>
                <a:gd name="connsiteY8" fmla="*/ 153793 h 492111"/>
                <a:gd name="connsiteX9" fmla="*/ 190635 w 230330"/>
                <a:gd name="connsiteY9" fmla="*/ 168821 h 492111"/>
                <a:gd name="connsiteX10" fmla="*/ 176707 w 230330"/>
                <a:gd name="connsiteY10" fmla="*/ 182750 h 492111"/>
                <a:gd name="connsiteX11" fmla="*/ 155081 w 230330"/>
                <a:gd name="connsiteY11" fmla="*/ 213539 h 492111"/>
                <a:gd name="connsiteX12" fmla="*/ 170475 w 230330"/>
                <a:gd name="connsiteY12" fmla="*/ 235898 h 492111"/>
                <a:gd name="connsiteX13" fmla="*/ 174874 w 230330"/>
                <a:gd name="connsiteY13" fmla="*/ 257890 h 492111"/>
                <a:gd name="connsiteX14" fmla="*/ 177806 w 230330"/>
                <a:gd name="connsiteY14" fmla="*/ 281349 h 492111"/>
                <a:gd name="connsiteX15" fmla="*/ 191735 w 230330"/>
                <a:gd name="connsiteY15" fmla="*/ 353190 h 492111"/>
                <a:gd name="connsiteX16" fmla="*/ 186970 w 230330"/>
                <a:gd name="connsiteY16" fmla="*/ 365286 h 492111"/>
                <a:gd name="connsiteX17" fmla="*/ 170475 w 230330"/>
                <a:gd name="connsiteY17" fmla="*/ 381047 h 492111"/>
                <a:gd name="connsiteX18" fmla="*/ 178906 w 230330"/>
                <a:gd name="connsiteY18" fmla="*/ 381414 h 492111"/>
                <a:gd name="connsiteX19" fmla="*/ 205297 w 230330"/>
                <a:gd name="connsiteY19" fmla="*/ 418801 h 492111"/>
                <a:gd name="connsiteX20" fmla="*/ 226922 w 230330"/>
                <a:gd name="connsiteY20" fmla="*/ 453622 h 492111"/>
                <a:gd name="connsiteX21" fmla="*/ 224357 w 230330"/>
                <a:gd name="connsiteY21" fmla="*/ 485511 h 492111"/>
                <a:gd name="connsiteX22" fmla="*/ 197966 w 230330"/>
                <a:gd name="connsiteY22" fmla="*/ 486610 h 492111"/>
                <a:gd name="connsiteX23" fmla="*/ 184770 w 230330"/>
                <a:gd name="connsiteY23" fmla="*/ 473782 h 492111"/>
                <a:gd name="connsiteX24" fmla="*/ 88004 w 230330"/>
                <a:gd name="connsiteY24" fmla="*/ 308839 h 492111"/>
                <a:gd name="connsiteX25" fmla="*/ 27159 w 230330"/>
                <a:gd name="connsiteY25" fmla="*/ 148662 h 492111"/>
                <a:gd name="connsiteX26" fmla="*/ 17629 w 230330"/>
                <a:gd name="connsiteY26" fmla="*/ 144263 h 492111"/>
                <a:gd name="connsiteX27" fmla="*/ 5533 w 230330"/>
                <a:gd name="connsiteY27" fmla="*/ 136932 h 492111"/>
                <a:gd name="connsiteX28" fmla="*/ 17995 w 230330"/>
                <a:gd name="connsiteY28" fmla="*/ 114207 h 492111"/>
                <a:gd name="connsiteX29" fmla="*/ 8099 w 230330"/>
                <a:gd name="connsiteY29" fmla="*/ 57760 h 492111"/>
                <a:gd name="connsiteX30" fmla="*/ 4433 w 230330"/>
                <a:gd name="connsiteY30" fmla="*/ 45664 h 492111"/>
                <a:gd name="connsiteX31" fmla="*/ 8099 w 230330"/>
                <a:gd name="connsiteY31" fmla="*/ 29537 h 4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0330" h="492111">
                  <a:moveTo>
                    <a:pt x="8099" y="29537"/>
                  </a:moveTo>
                  <a:cubicBezTo>
                    <a:pt x="20195" y="11210"/>
                    <a:pt x="35589" y="-7117"/>
                    <a:pt x="58681" y="2779"/>
                  </a:cubicBezTo>
                  <a:cubicBezTo>
                    <a:pt x="77008" y="10476"/>
                    <a:pt x="96801" y="13042"/>
                    <a:pt x="114028" y="22572"/>
                  </a:cubicBezTo>
                  <a:cubicBezTo>
                    <a:pt x="137853" y="33935"/>
                    <a:pt x="153615" y="53362"/>
                    <a:pt x="166443" y="75721"/>
                  </a:cubicBezTo>
                  <a:cubicBezTo>
                    <a:pt x="171942" y="78653"/>
                    <a:pt x="175607" y="84517"/>
                    <a:pt x="180738" y="87816"/>
                  </a:cubicBezTo>
                  <a:cubicBezTo>
                    <a:pt x="183671" y="90382"/>
                    <a:pt x="186237" y="93681"/>
                    <a:pt x="188436" y="96980"/>
                  </a:cubicBezTo>
                  <a:cubicBezTo>
                    <a:pt x="193201" y="105410"/>
                    <a:pt x="198332" y="113840"/>
                    <a:pt x="203830" y="121538"/>
                  </a:cubicBezTo>
                  <a:cubicBezTo>
                    <a:pt x="209328" y="131068"/>
                    <a:pt x="223257" y="131434"/>
                    <a:pt x="227289" y="142431"/>
                  </a:cubicBezTo>
                  <a:cubicBezTo>
                    <a:pt x="223257" y="151227"/>
                    <a:pt x="218492" y="156726"/>
                    <a:pt x="207496" y="153793"/>
                  </a:cubicBezTo>
                  <a:cubicBezTo>
                    <a:pt x="196500" y="151227"/>
                    <a:pt x="189902" y="155626"/>
                    <a:pt x="190635" y="168821"/>
                  </a:cubicBezTo>
                  <a:cubicBezTo>
                    <a:pt x="191002" y="177252"/>
                    <a:pt x="189535" y="184949"/>
                    <a:pt x="176707" y="182750"/>
                  </a:cubicBezTo>
                  <a:cubicBezTo>
                    <a:pt x="170842" y="181650"/>
                    <a:pt x="153981" y="205109"/>
                    <a:pt x="155081" y="213539"/>
                  </a:cubicBezTo>
                  <a:cubicBezTo>
                    <a:pt x="156180" y="222336"/>
                    <a:pt x="148483" y="237364"/>
                    <a:pt x="170475" y="235898"/>
                  </a:cubicBezTo>
                  <a:cubicBezTo>
                    <a:pt x="181472" y="235165"/>
                    <a:pt x="177073" y="251659"/>
                    <a:pt x="174874" y="257890"/>
                  </a:cubicBezTo>
                  <a:cubicBezTo>
                    <a:pt x="171575" y="267420"/>
                    <a:pt x="173041" y="274384"/>
                    <a:pt x="177806" y="281349"/>
                  </a:cubicBezTo>
                  <a:cubicBezTo>
                    <a:pt x="193201" y="303341"/>
                    <a:pt x="195400" y="327532"/>
                    <a:pt x="191735" y="353190"/>
                  </a:cubicBezTo>
                  <a:cubicBezTo>
                    <a:pt x="191368" y="357589"/>
                    <a:pt x="189535" y="361621"/>
                    <a:pt x="186970" y="365286"/>
                  </a:cubicBezTo>
                  <a:cubicBezTo>
                    <a:pt x="180005" y="368951"/>
                    <a:pt x="177073" y="377015"/>
                    <a:pt x="170475" y="381047"/>
                  </a:cubicBezTo>
                  <a:cubicBezTo>
                    <a:pt x="173041" y="383246"/>
                    <a:pt x="176340" y="380314"/>
                    <a:pt x="178906" y="381414"/>
                  </a:cubicBezTo>
                  <a:cubicBezTo>
                    <a:pt x="195033" y="388744"/>
                    <a:pt x="194667" y="407438"/>
                    <a:pt x="205297" y="418801"/>
                  </a:cubicBezTo>
                  <a:cubicBezTo>
                    <a:pt x="214460" y="429064"/>
                    <a:pt x="219225" y="442259"/>
                    <a:pt x="226922" y="453622"/>
                  </a:cubicBezTo>
                  <a:cubicBezTo>
                    <a:pt x="234253" y="464618"/>
                    <a:pt x="228022" y="476714"/>
                    <a:pt x="224357" y="485511"/>
                  </a:cubicBezTo>
                  <a:cubicBezTo>
                    <a:pt x="220325" y="494308"/>
                    <a:pt x="207496" y="493941"/>
                    <a:pt x="197966" y="486610"/>
                  </a:cubicBezTo>
                  <a:cubicBezTo>
                    <a:pt x="193201" y="482945"/>
                    <a:pt x="190635" y="476347"/>
                    <a:pt x="184770" y="473782"/>
                  </a:cubicBezTo>
                  <a:cubicBezTo>
                    <a:pt x="142985" y="424299"/>
                    <a:pt x="112196" y="368585"/>
                    <a:pt x="88004" y="308839"/>
                  </a:cubicBezTo>
                  <a:cubicBezTo>
                    <a:pt x="66745" y="255691"/>
                    <a:pt x="44753" y="202909"/>
                    <a:pt x="27159" y="148662"/>
                  </a:cubicBezTo>
                  <a:cubicBezTo>
                    <a:pt x="25693" y="143530"/>
                    <a:pt x="25326" y="138399"/>
                    <a:pt x="17629" y="144263"/>
                  </a:cubicBezTo>
                  <a:cubicBezTo>
                    <a:pt x="13230" y="147928"/>
                    <a:pt x="8832" y="143530"/>
                    <a:pt x="5533" y="136932"/>
                  </a:cubicBezTo>
                  <a:cubicBezTo>
                    <a:pt x="26792" y="138032"/>
                    <a:pt x="21294" y="124837"/>
                    <a:pt x="17995" y="114207"/>
                  </a:cubicBezTo>
                  <a:cubicBezTo>
                    <a:pt x="12131" y="95880"/>
                    <a:pt x="7366" y="77186"/>
                    <a:pt x="8099" y="57760"/>
                  </a:cubicBezTo>
                  <a:cubicBezTo>
                    <a:pt x="8465" y="53362"/>
                    <a:pt x="8465" y="48963"/>
                    <a:pt x="4433" y="45664"/>
                  </a:cubicBezTo>
                  <a:cubicBezTo>
                    <a:pt x="-4730" y="38333"/>
                    <a:pt x="2234" y="34301"/>
                    <a:pt x="8099" y="29537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E4C628-F43E-49A3-8D90-3CF2E03A1CE1}"/>
                </a:ext>
              </a:extLst>
            </p:cNvPr>
            <p:cNvSpPr/>
            <p:nvPr/>
          </p:nvSpPr>
          <p:spPr>
            <a:xfrm>
              <a:off x="10437452" y="6863345"/>
              <a:ext cx="416207" cy="344696"/>
            </a:xfrm>
            <a:custGeom>
              <a:avLst/>
              <a:gdLst>
                <a:gd name="connsiteX0" fmla="*/ 7754 w 416207"/>
                <a:gd name="connsiteY0" fmla="*/ 126973 h 344696"/>
                <a:gd name="connsiteX1" fmla="*/ 18017 w 416207"/>
                <a:gd name="connsiteY1" fmla="*/ 131371 h 344696"/>
                <a:gd name="connsiteX2" fmla="*/ 42575 w 416207"/>
                <a:gd name="connsiteY2" fmla="*/ 136869 h 344696"/>
                <a:gd name="connsiteX3" fmla="*/ 47340 w 416207"/>
                <a:gd name="connsiteY3" fmla="*/ 109746 h 344696"/>
                <a:gd name="connsiteX4" fmla="*/ 423 w 416207"/>
                <a:gd name="connsiteY4" fmla="*/ 36071 h 344696"/>
                <a:gd name="connsiteX5" fmla="*/ 7754 w 416207"/>
                <a:gd name="connsiteY5" fmla="*/ 17378 h 344696"/>
                <a:gd name="connsiteX6" fmla="*/ 11786 w 416207"/>
                <a:gd name="connsiteY6" fmla="*/ 6382 h 344696"/>
                <a:gd name="connsiteX7" fmla="*/ 38177 w 416207"/>
                <a:gd name="connsiteY7" fmla="*/ 15545 h 344696"/>
                <a:gd name="connsiteX8" fmla="*/ 46240 w 416207"/>
                <a:gd name="connsiteY8" fmla="*/ 25075 h 344696"/>
                <a:gd name="connsiteX9" fmla="*/ 61269 w 416207"/>
                <a:gd name="connsiteY9" fmla="*/ 46701 h 344696"/>
                <a:gd name="connsiteX10" fmla="*/ 75930 w 416207"/>
                <a:gd name="connsiteY10" fmla="*/ 57697 h 344696"/>
                <a:gd name="connsiteX11" fmla="*/ 83627 w 416207"/>
                <a:gd name="connsiteY11" fmla="*/ 65761 h 344696"/>
                <a:gd name="connsiteX12" fmla="*/ 86193 w 416207"/>
                <a:gd name="connsiteY12" fmla="*/ 72725 h 344696"/>
                <a:gd name="connsiteX13" fmla="*/ 98655 w 416207"/>
                <a:gd name="connsiteY13" fmla="*/ 86287 h 344696"/>
                <a:gd name="connsiteX14" fmla="*/ 79229 w 416207"/>
                <a:gd name="connsiteY14" fmla="*/ 94351 h 344696"/>
                <a:gd name="connsiteX15" fmla="*/ 72265 w 416207"/>
                <a:gd name="connsiteY15" fmla="*/ 96916 h 344696"/>
                <a:gd name="connsiteX16" fmla="*/ 67866 w 416207"/>
                <a:gd name="connsiteY16" fmla="*/ 136869 h 344696"/>
                <a:gd name="connsiteX17" fmla="*/ 94990 w 416207"/>
                <a:gd name="connsiteY17" fmla="*/ 182320 h 344696"/>
                <a:gd name="connsiteX18" fmla="*/ 107452 w 416207"/>
                <a:gd name="connsiteY18" fmla="*/ 194782 h 344696"/>
                <a:gd name="connsiteX19" fmla="*/ 135309 w 416207"/>
                <a:gd name="connsiteY19" fmla="*/ 220073 h 344696"/>
                <a:gd name="connsiteX20" fmla="*/ 158401 w 416207"/>
                <a:gd name="connsiteY20" fmla="*/ 238767 h 344696"/>
                <a:gd name="connsiteX21" fmla="*/ 178561 w 416207"/>
                <a:gd name="connsiteY21" fmla="*/ 249763 h 344696"/>
                <a:gd name="connsiteX22" fmla="*/ 180760 w 416207"/>
                <a:gd name="connsiteY22" fmla="*/ 232169 h 344696"/>
                <a:gd name="connsiteX23" fmla="*/ 196521 w 416207"/>
                <a:gd name="connsiteY23" fmla="*/ 234002 h 344696"/>
                <a:gd name="connsiteX24" fmla="*/ 175629 w 416207"/>
                <a:gd name="connsiteY24" fmla="*/ 208344 h 344696"/>
                <a:gd name="connsiteX25" fmla="*/ 192489 w 416207"/>
                <a:gd name="connsiteY25" fmla="*/ 179388 h 344696"/>
                <a:gd name="connsiteX26" fmla="*/ 208617 w 416207"/>
                <a:gd name="connsiteY26" fmla="*/ 174256 h 344696"/>
                <a:gd name="connsiteX27" fmla="*/ 213749 w 416207"/>
                <a:gd name="connsiteY27" fmla="*/ 171690 h 344696"/>
                <a:gd name="connsiteX28" fmla="*/ 240872 w 416207"/>
                <a:gd name="connsiteY28" fmla="*/ 160694 h 344696"/>
                <a:gd name="connsiteX29" fmla="*/ 247470 w 416207"/>
                <a:gd name="connsiteY29" fmla="*/ 159228 h 344696"/>
                <a:gd name="connsiteX30" fmla="*/ 263231 w 416207"/>
                <a:gd name="connsiteY30" fmla="*/ 152630 h 344696"/>
                <a:gd name="connsiteX31" fmla="*/ 267996 w 416207"/>
                <a:gd name="connsiteY31" fmla="*/ 150798 h 344696"/>
                <a:gd name="connsiteX32" fmla="*/ 292188 w 416207"/>
                <a:gd name="connsiteY32" fmla="*/ 143467 h 344696"/>
                <a:gd name="connsiteX33" fmla="*/ 292554 w 416207"/>
                <a:gd name="connsiteY33" fmla="*/ 105714 h 344696"/>
                <a:gd name="connsiteX34" fmla="*/ 289989 w 416207"/>
                <a:gd name="connsiteY34" fmla="*/ 98749 h 344696"/>
                <a:gd name="connsiteX35" fmla="*/ 288889 w 416207"/>
                <a:gd name="connsiteY35" fmla="*/ 87387 h 344696"/>
                <a:gd name="connsiteX36" fmla="*/ 295853 w 416207"/>
                <a:gd name="connsiteY36" fmla="*/ 75657 h 344696"/>
                <a:gd name="connsiteX37" fmla="*/ 311614 w 416207"/>
                <a:gd name="connsiteY37" fmla="*/ 84454 h 344696"/>
                <a:gd name="connsiteX38" fmla="*/ 332507 w 416207"/>
                <a:gd name="connsiteY38" fmla="*/ 95451 h 344696"/>
                <a:gd name="connsiteX39" fmla="*/ 346436 w 416207"/>
                <a:gd name="connsiteY39" fmla="*/ 95084 h 344696"/>
                <a:gd name="connsiteX40" fmla="*/ 348635 w 416207"/>
                <a:gd name="connsiteY40" fmla="*/ 93984 h 344696"/>
                <a:gd name="connsiteX41" fmla="*/ 365129 w 416207"/>
                <a:gd name="connsiteY41" fmla="*/ 91419 h 344696"/>
                <a:gd name="connsiteX42" fmla="*/ 386755 w 416207"/>
                <a:gd name="connsiteY42" fmla="*/ 108279 h 344696"/>
                <a:gd name="connsiteX43" fmla="*/ 396285 w 416207"/>
                <a:gd name="connsiteY43" fmla="*/ 123674 h 344696"/>
                <a:gd name="connsiteX44" fmla="*/ 384189 w 416207"/>
                <a:gd name="connsiteY44" fmla="*/ 162161 h 344696"/>
                <a:gd name="connsiteX45" fmla="*/ 365862 w 416207"/>
                <a:gd name="connsiteY45" fmla="*/ 191850 h 344696"/>
                <a:gd name="connsiteX46" fmla="*/ 358531 w 416207"/>
                <a:gd name="connsiteY46" fmla="*/ 191850 h 344696"/>
                <a:gd name="connsiteX47" fmla="*/ 338005 w 416207"/>
                <a:gd name="connsiteY47" fmla="*/ 190384 h 344696"/>
                <a:gd name="connsiteX48" fmla="*/ 360364 w 416207"/>
                <a:gd name="connsiteY48" fmla="*/ 194049 h 344696"/>
                <a:gd name="connsiteX49" fmla="*/ 368061 w 416207"/>
                <a:gd name="connsiteY49" fmla="*/ 190017 h 344696"/>
                <a:gd name="connsiteX50" fmla="*/ 376492 w 416207"/>
                <a:gd name="connsiteY50" fmla="*/ 180121 h 344696"/>
                <a:gd name="connsiteX51" fmla="*/ 385655 w 416207"/>
                <a:gd name="connsiteY51" fmla="*/ 198814 h 344696"/>
                <a:gd name="connsiteX52" fmla="*/ 383823 w 416207"/>
                <a:gd name="connsiteY52" fmla="*/ 204679 h 344696"/>
                <a:gd name="connsiteX53" fmla="*/ 382356 w 416207"/>
                <a:gd name="connsiteY53" fmla="*/ 246464 h 344696"/>
                <a:gd name="connsiteX54" fmla="*/ 375759 w 416207"/>
                <a:gd name="connsiteY54" fmla="*/ 257827 h 344696"/>
                <a:gd name="connsiteX55" fmla="*/ 373559 w 416207"/>
                <a:gd name="connsiteY55" fmla="*/ 270289 h 344696"/>
                <a:gd name="connsiteX56" fmla="*/ 392253 w 416207"/>
                <a:gd name="connsiteY56" fmla="*/ 272122 h 344696"/>
                <a:gd name="connsiteX57" fmla="*/ 409847 w 416207"/>
                <a:gd name="connsiteY57" fmla="*/ 268457 h 344696"/>
                <a:gd name="connsiteX58" fmla="*/ 413146 w 416207"/>
                <a:gd name="connsiteY58" fmla="*/ 301079 h 344696"/>
                <a:gd name="connsiteX59" fmla="*/ 399584 w 416207"/>
                <a:gd name="connsiteY59" fmla="*/ 313174 h 344696"/>
                <a:gd name="connsiteX60" fmla="*/ 386755 w 416207"/>
                <a:gd name="connsiteY60" fmla="*/ 324904 h 344696"/>
                <a:gd name="connsiteX61" fmla="*/ 310515 w 416207"/>
                <a:gd name="connsiteY61" fmla="*/ 340298 h 344696"/>
                <a:gd name="connsiteX62" fmla="*/ 262132 w 416207"/>
                <a:gd name="connsiteY62" fmla="*/ 338099 h 344696"/>
                <a:gd name="connsiteX63" fmla="*/ 239773 w 416207"/>
                <a:gd name="connsiteY63" fmla="*/ 342864 h 344696"/>
                <a:gd name="connsiteX64" fmla="*/ 239773 w 416207"/>
                <a:gd name="connsiteY64" fmla="*/ 344697 h 344696"/>
                <a:gd name="connsiteX65" fmla="*/ 197254 w 416207"/>
                <a:gd name="connsiteY65" fmla="*/ 328203 h 344696"/>
                <a:gd name="connsiteX66" fmla="*/ 114050 w 416207"/>
                <a:gd name="connsiteY66" fmla="*/ 253429 h 344696"/>
                <a:gd name="connsiteX67" fmla="*/ 74097 w 416207"/>
                <a:gd name="connsiteY67" fmla="*/ 213109 h 344696"/>
                <a:gd name="connsiteX68" fmla="*/ 36344 w 416207"/>
                <a:gd name="connsiteY68" fmla="*/ 171324 h 344696"/>
                <a:gd name="connsiteX69" fmla="*/ 7021 w 416207"/>
                <a:gd name="connsiteY69" fmla="*/ 133937 h 344696"/>
                <a:gd name="connsiteX70" fmla="*/ 7754 w 416207"/>
                <a:gd name="connsiteY70" fmla="*/ 126973 h 34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207" h="344696">
                  <a:moveTo>
                    <a:pt x="7754" y="126973"/>
                  </a:moveTo>
                  <a:cubicBezTo>
                    <a:pt x="14718" y="119642"/>
                    <a:pt x="15818" y="128439"/>
                    <a:pt x="18017" y="131371"/>
                  </a:cubicBezTo>
                  <a:cubicBezTo>
                    <a:pt x="24981" y="140535"/>
                    <a:pt x="35611" y="146033"/>
                    <a:pt x="42575" y="136869"/>
                  </a:cubicBezTo>
                  <a:cubicBezTo>
                    <a:pt x="46974" y="131371"/>
                    <a:pt x="53571" y="119642"/>
                    <a:pt x="47340" y="109746"/>
                  </a:cubicBezTo>
                  <a:cubicBezTo>
                    <a:pt x="31945" y="85187"/>
                    <a:pt x="16184" y="60629"/>
                    <a:pt x="423" y="36071"/>
                  </a:cubicBezTo>
                  <a:cubicBezTo>
                    <a:pt x="-1776" y="28007"/>
                    <a:pt x="5188" y="23609"/>
                    <a:pt x="7754" y="17378"/>
                  </a:cubicBezTo>
                  <a:cubicBezTo>
                    <a:pt x="9220" y="13712"/>
                    <a:pt x="10686" y="10047"/>
                    <a:pt x="11786" y="6382"/>
                  </a:cubicBezTo>
                  <a:cubicBezTo>
                    <a:pt x="30846" y="-3882"/>
                    <a:pt x="34878" y="-2416"/>
                    <a:pt x="38177" y="15545"/>
                  </a:cubicBezTo>
                  <a:cubicBezTo>
                    <a:pt x="39276" y="20677"/>
                    <a:pt x="43308" y="21776"/>
                    <a:pt x="46240" y="25075"/>
                  </a:cubicBezTo>
                  <a:cubicBezTo>
                    <a:pt x="52105" y="31673"/>
                    <a:pt x="71532" y="29107"/>
                    <a:pt x="61269" y="46701"/>
                  </a:cubicBezTo>
                  <a:cubicBezTo>
                    <a:pt x="67500" y="48533"/>
                    <a:pt x="71898" y="53299"/>
                    <a:pt x="75930" y="57697"/>
                  </a:cubicBezTo>
                  <a:cubicBezTo>
                    <a:pt x="78496" y="60263"/>
                    <a:pt x="81428" y="62829"/>
                    <a:pt x="83627" y="65761"/>
                  </a:cubicBezTo>
                  <a:cubicBezTo>
                    <a:pt x="84727" y="67960"/>
                    <a:pt x="84727" y="70892"/>
                    <a:pt x="86193" y="72725"/>
                  </a:cubicBezTo>
                  <a:cubicBezTo>
                    <a:pt x="90225" y="77490"/>
                    <a:pt x="101588" y="77124"/>
                    <a:pt x="98655" y="86287"/>
                  </a:cubicBezTo>
                  <a:cubicBezTo>
                    <a:pt x="96090" y="94717"/>
                    <a:pt x="85827" y="91785"/>
                    <a:pt x="79229" y="94351"/>
                  </a:cubicBezTo>
                  <a:cubicBezTo>
                    <a:pt x="77030" y="95084"/>
                    <a:pt x="74464" y="95084"/>
                    <a:pt x="72265" y="96916"/>
                  </a:cubicBezTo>
                  <a:cubicBezTo>
                    <a:pt x="81795" y="110112"/>
                    <a:pt x="81795" y="110112"/>
                    <a:pt x="67866" y="136869"/>
                  </a:cubicBezTo>
                  <a:cubicBezTo>
                    <a:pt x="86926" y="146033"/>
                    <a:pt x="89859" y="165459"/>
                    <a:pt x="94990" y="182320"/>
                  </a:cubicBezTo>
                  <a:cubicBezTo>
                    <a:pt x="97556" y="190751"/>
                    <a:pt x="100122" y="193316"/>
                    <a:pt x="107452" y="194782"/>
                  </a:cubicBezTo>
                  <a:cubicBezTo>
                    <a:pt x="121747" y="197348"/>
                    <a:pt x="133477" y="202846"/>
                    <a:pt x="135309" y="220073"/>
                  </a:cubicBezTo>
                  <a:cubicBezTo>
                    <a:pt x="136776" y="232903"/>
                    <a:pt x="149238" y="235468"/>
                    <a:pt x="158401" y="238767"/>
                  </a:cubicBezTo>
                  <a:cubicBezTo>
                    <a:pt x="165732" y="241333"/>
                    <a:pt x="171963" y="243899"/>
                    <a:pt x="178561" y="249763"/>
                  </a:cubicBezTo>
                  <a:cubicBezTo>
                    <a:pt x="178194" y="243166"/>
                    <a:pt x="170864" y="236201"/>
                    <a:pt x="180760" y="232169"/>
                  </a:cubicBezTo>
                  <a:cubicBezTo>
                    <a:pt x="186991" y="229970"/>
                    <a:pt x="193222" y="227038"/>
                    <a:pt x="196521" y="234002"/>
                  </a:cubicBezTo>
                  <a:cubicBezTo>
                    <a:pt x="188091" y="228137"/>
                    <a:pt x="181127" y="218974"/>
                    <a:pt x="175629" y="208344"/>
                  </a:cubicBezTo>
                  <a:cubicBezTo>
                    <a:pt x="166099" y="190017"/>
                    <a:pt x="172330" y="177922"/>
                    <a:pt x="192489" y="179388"/>
                  </a:cubicBezTo>
                  <a:cubicBezTo>
                    <a:pt x="199820" y="180121"/>
                    <a:pt x="204219" y="179021"/>
                    <a:pt x="208617" y="174256"/>
                  </a:cubicBezTo>
                  <a:cubicBezTo>
                    <a:pt x="209717" y="172790"/>
                    <a:pt x="211916" y="172424"/>
                    <a:pt x="213749" y="171690"/>
                  </a:cubicBezTo>
                  <a:cubicBezTo>
                    <a:pt x="222912" y="168025"/>
                    <a:pt x="237940" y="180121"/>
                    <a:pt x="240872" y="160694"/>
                  </a:cubicBezTo>
                  <a:cubicBezTo>
                    <a:pt x="241239" y="159228"/>
                    <a:pt x="246371" y="157762"/>
                    <a:pt x="247470" y="159228"/>
                  </a:cubicBezTo>
                  <a:cubicBezTo>
                    <a:pt x="258100" y="169491"/>
                    <a:pt x="258100" y="154830"/>
                    <a:pt x="263231" y="152630"/>
                  </a:cubicBezTo>
                  <a:cubicBezTo>
                    <a:pt x="264697" y="151531"/>
                    <a:pt x="266530" y="151164"/>
                    <a:pt x="267996" y="150798"/>
                  </a:cubicBezTo>
                  <a:cubicBezTo>
                    <a:pt x="276427" y="149331"/>
                    <a:pt x="289256" y="155929"/>
                    <a:pt x="292188" y="143467"/>
                  </a:cubicBezTo>
                  <a:cubicBezTo>
                    <a:pt x="295120" y="131371"/>
                    <a:pt x="302451" y="118176"/>
                    <a:pt x="292554" y="105714"/>
                  </a:cubicBezTo>
                  <a:cubicBezTo>
                    <a:pt x="291088" y="103514"/>
                    <a:pt x="290355" y="101315"/>
                    <a:pt x="289989" y="98749"/>
                  </a:cubicBezTo>
                  <a:cubicBezTo>
                    <a:pt x="289989" y="95084"/>
                    <a:pt x="289989" y="91052"/>
                    <a:pt x="288889" y="87387"/>
                  </a:cubicBezTo>
                  <a:cubicBezTo>
                    <a:pt x="287056" y="81156"/>
                    <a:pt x="287789" y="76024"/>
                    <a:pt x="295853" y="75657"/>
                  </a:cubicBezTo>
                  <a:cubicBezTo>
                    <a:pt x="302817" y="75291"/>
                    <a:pt x="311614" y="75291"/>
                    <a:pt x="311614" y="84454"/>
                  </a:cubicBezTo>
                  <a:cubicBezTo>
                    <a:pt x="311614" y="103148"/>
                    <a:pt x="321144" y="99849"/>
                    <a:pt x="332507" y="95451"/>
                  </a:cubicBezTo>
                  <a:cubicBezTo>
                    <a:pt x="336906" y="93618"/>
                    <a:pt x="341304" y="90319"/>
                    <a:pt x="346436" y="95084"/>
                  </a:cubicBezTo>
                  <a:cubicBezTo>
                    <a:pt x="347169" y="95817"/>
                    <a:pt x="347902" y="95451"/>
                    <a:pt x="348635" y="93984"/>
                  </a:cubicBezTo>
                  <a:cubicBezTo>
                    <a:pt x="352667" y="82255"/>
                    <a:pt x="362563" y="85920"/>
                    <a:pt x="365129" y="91419"/>
                  </a:cubicBezTo>
                  <a:cubicBezTo>
                    <a:pt x="369894" y="102048"/>
                    <a:pt x="377591" y="104980"/>
                    <a:pt x="386755" y="108279"/>
                  </a:cubicBezTo>
                  <a:cubicBezTo>
                    <a:pt x="392619" y="110478"/>
                    <a:pt x="394452" y="117809"/>
                    <a:pt x="396285" y="123674"/>
                  </a:cubicBezTo>
                  <a:cubicBezTo>
                    <a:pt x="390420" y="136136"/>
                    <a:pt x="390420" y="151164"/>
                    <a:pt x="384189" y="162161"/>
                  </a:cubicBezTo>
                  <a:cubicBezTo>
                    <a:pt x="379058" y="172057"/>
                    <a:pt x="368794" y="179754"/>
                    <a:pt x="365862" y="191850"/>
                  </a:cubicBezTo>
                  <a:cubicBezTo>
                    <a:pt x="365129" y="195149"/>
                    <a:pt x="361097" y="195515"/>
                    <a:pt x="358531" y="191850"/>
                  </a:cubicBezTo>
                  <a:cubicBezTo>
                    <a:pt x="352667" y="183053"/>
                    <a:pt x="345336" y="188551"/>
                    <a:pt x="338005" y="190384"/>
                  </a:cubicBezTo>
                  <a:cubicBezTo>
                    <a:pt x="345702" y="190751"/>
                    <a:pt x="353766" y="184153"/>
                    <a:pt x="360364" y="194049"/>
                  </a:cubicBezTo>
                  <a:cubicBezTo>
                    <a:pt x="362563" y="197715"/>
                    <a:pt x="366229" y="193683"/>
                    <a:pt x="368061" y="190017"/>
                  </a:cubicBezTo>
                  <a:cubicBezTo>
                    <a:pt x="370261" y="186352"/>
                    <a:pt x="366962" y="175722"/>
                    <a:pt x="376492" y="180121"/>
                  </a:cubicBezTo>
                  <a:cubicBezTo>
                    <a:pt x="383456" y="183420"/>
                    <a:pt x="391520" y="188185"/>
                    <a:pt x="385655" y="198814"/>
                  </a:cubicBezTo>
                  <a:cubicBezTo>
                    <a:pt x="384556" y="200647"/>
                    <a:pt x="380524" y="202480"/>
                    <a:pt x="383823" y="204679"/>
                  </a:cubicBezTo>
                  <a:cubicBezTo>
                    <a:pt x="405448" y="219340"/>
                    <a:pt x="388221" y="232903"/>
                    <a:pt x="382356" y="246464"/>
                  </a:cubicBezTo>
                  <a:cubicBezTo>
                    <a:pt x="380524" y="250496"/>
                    <a:pt x="379058" y="254528"/>
                    <a:pt x="375759" y="257827"/>
                  </a:cubicBezTo>
                  <a:cubicBezTo>
                    <a:pt x="372093" y="261859"/>
                    <a:pt x="368061" y="265891"/>
                    <a:pt x="373559" y="270289"/>
                  </a:cubicBezTo>
                  <a:cubicBezTo>
                    <a:pt x="378691" y="274321"/>
                    <a:pt x="386022" y="278353"/>
                    <a:pt x="392253" y="272122"/>
                  </a:cubicBezTo>
                  <a:cubicBezTo>
                    <a:pt x="397751" y="266624"/>
                    <a:pt x="401783" y="259660"/>
                    <a:pt x="409847" y="268457"/>
                  </a:cubicBezTo>
                  <a:cubicBezTo>
                    <a:pt x="416811" y="276154"/>
                    <a:pt x="418277" y="294114"/>
                    <a:pt x="413146" y="301079"/>
                  </a:cubicBezTo>
                  <a:cubicBezTo>
                    <a:pt x="409480" y="305844"/>
                    <a:pt x="401783" y="306577"/>
                    <a:pt x="399584" y="313174"/>
                  </a:cubicBezTo>
                  <a:cubicBezTo>
                    <a:pt x="399584" y="321605"/>
                    <a:pt x="395552" y="324537"/>
                    <a:pt x="386755" y="324904"/>
                  </a:cubicBezTo>
                  <a:cubicBezTo>
                    <a:pt x="360731" y="326370"/>
                    <a:pt x="335073" y="331135"/>
                    <a:pt x="310515" y="340298"/>
                  </a:cubicBezTo>
                  <a:cubicBezTo>
                    <a:pt x="294021" y="346529"/>
                    <a:pt x="277893" y="346163"/>
                    <a:pt x="262132" y="338099"/>
                  </a:cubicBezTo>
                  <a:cubicBezTo>
                    <a:pt x="253335" y="333334"/>
                    <a:pt x="244904" y="330402"/>
                    <a:pt x="239773" y="342864"/>
                  </a:cubicBezTo>
                  <a:lnTo>
                    <a:pt x="239773" y="344697"/>
                  </a:lnTo>
                  <a:cubicBezTo>
                    <a:pt x="223279" y="344697"/>
                    <a:pt x="209717" y="337366"/>
                    <a:pt x="197254" y="328203"/>
                  </a:cubicBezTo>
                  <a:cubicBezTo>
                    <a:pt x="167565" y="305477"/>
                    <a:pt x="138975" y="281652"/>
                    <a:pt x="114050" y="253429"/>
                  </a:cubicBezTo>
                  <a:cubicBezTo>
                    <a:pt x="101588" y="239134"/>
                    <a:pt x="84727" y="229237"/>
                    <a:pt x="74097" y="213109"/>
                  </a:cubicBezTo>
                  <a:cubicBezTo>
                    <a:pt x="62368" y="198448"/>
                    <a:pt x="51372" y="182687"/>
                    <a:pt x="36344" y="171324"/>
                  </a:cubicBezTo>
                  <a:cubicBezTo>
                    <a:pt x="26447" y="158862"/>
                    <a:pt x="16917" y="146399"/>
                    <a:pt x="7021" y="133937"/>
                  </a:cubicBezTo>
                  <a:cubicBezTo>
                    <a:pt x="8120" y="131371"/>
                    <a:pt x="8120" y="129172"/>
                    <a:pt x="7754" y="126973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B823A8E-0F91-4D13-93BA-D248ABC68002}"/>
                </a:ext>
              </a:extLst>
            </p:cNvPr>
            <p:cNvSpPr/>
            <p:nvPr/>
          </p:nvSpPr>
          <p:spPr>
            <a:xfrm>
              <a:off x="12067458" y="6819316"/>
              <a:ext cx="283988" cy="354637"/>
            </a:xfrm>
            <a:custGeom>
              <a:avLst/>
              <a:gdLst>
                <a:gd name="connsiteX0" fmla="*/ 93882 w 283988"/>
                <a:gd name="connsiteY0" fmla="*/ 354637 h 354637"/>
                <a:gd name="connsiteX1" fmla="*/ 86185 w 283988"/>
                <a:gd name="connsiteY1" fmla="*/ 346940 h 354637"/>
                <a:gd name="connsiteX2" fmla="*/ 83252 w 283988"/>
                <a:gd name="connsiteY2" fmla="*/ 332645 h 354637"/>
                <a:gd name="connsiteX3" fmla="*/ 69324 w 283988"/>
                <a:gd name="connsiteY3" fmla="*/ 291226 h 354637"/>
                <a:gd name="connsiteX4" fmla="*/ 69324 w 283988"/>
                <a:gd name="connsiteY4" fmla="*/ 322015 h 354637"/>
                <a:gd name="connsiteX5" fmla="*/ 59061 w 283988"/>
                <a:gd name="connsiteY5" fmla="*/ 343641 h 354637"/>
                <a:gd name="connsiteX6" fmla="*/ 41834 w 283988"/>
                <a:gd name="connsiteY6" fmla="*/ 335944 h 354637"/>
                <a:gd name="connsiteX7" fmla="*/ 32670 w 283988"/>
                <a:gd name="connsiteY7" fmla="*/ 325314 h 354637"/>
                <a:gd name="connsiteX8" fmla="*/ 27905 w 283988"/>
                <a:gd name="connsiteY8" fmla="*/ 306621 h 354637"/>
                <a:gd name="connsiteX9" fmla="*/ 31204 w 283988"/>
                <a:gd name="connsiteY9" fmla="*/ 297091 h 354637"/>
                <a:gd name="connsiteX10" fmla="*/ 21307 w 283988"/>
                <a:gd name="connsiteY10" fmla="*/ 293792 h 354637"/>
                <a:gd name="connsiteX11" fmla="*/ 13977 w 283988"/>
                <a:gd name="connsiteY11" fmla="*/ 305521 h 354637"/>
                <a:gd name="connsiteX12" fmla="*/ 15809 w 283988"/>
                <a:gd name="connsiteY12" fmla="*/ 319816 h 354637"/>
                <a:gd name="connsiteX13" fmla="*/ 11411 w 283988"/>
                <a:gd name="connsiteY13" fmla="*/ 281330 h 354637"/>
                <a:gd name="connsiteX14" fmla="*/ 16176 w 283988"/>
                <a:gd name="connsiteY14" fmla="*/ 265935 h 354637"/>
                <a:gd name="connsiteX15" fmla="*/ 8479 w 283988"/>
                <a:gd name="connsiteY15" fmla="*/ 265202 h 354637"/>
                <a:gd name="connsiteX16" fmla="*/ 5913 w 283988"/>
                <a:gd name="connsiteY16" fmla="*/ 260804 h 354637"/>
                <a:gd name="connsiteX17" fmla="*/ 25339 w 283988"/>
                <a:gd name="connsiteY17" fmla="*/ 227448 h 354637"/>
                <a:gd name="connsiteX18" fmla="*/ 33037 w 283988"/>
                <a:gd name="connsiteY18" fmla="*/ 214253 h 354637"/>
                <a:gd name="connsiteX19" fmla="*/ 7745 w 283988"/>
                <a:gd name="connsiteY19" fmla="*/ 200325 h 354637"/>
                <a:gd name="connsiteX20" fmla="*/ 57595 w 283988"/>
                <a:gd name="connsiteY20" fmla="*/ 181998 h 354637"/>
                <a:gd name="connsiteX21" fmla="*/ 52830 w 283988"/>
                <a:gd name="connsiteY21" fmla="*/ 166970 h 354637"/>
                <a:gd name="connsiteX22" fmla="*/ 53929 w 283988"/>
                <a:gd name="connsiteY22" fmla="*/ 150475 h 354637"/>
                <a:gd name="connsiteX23" fmla="*/ 57228 w 283988"/>
                <a:gd name="connsiteY23" fmla="*/ 143145 h 354637"/>
                <a:gd name="connsiteX24" fmla="*/ 56129 w 283988"/>
                <a:gd name="connsiteY24" fmla="*/ 116387 h 354637"/>
                <a:gd name="connsiteX25" fmla="*/ 71157 w 283988"/>
                <a:gd name="connsiteY25" fmla="*/ 77901 h 354637"/>
                <a:gd name="connsiteX26" fmla="*/ 82153 w 283988"/>
                <a:gd name="connsiteY26" fmla="*/ 75335 h 354637"/>
                <a:gd name="connsiteX27" fmla="*/ 98647 w 283988"/>
                <a:gd name="connsiteY27" fmla="*/ 83399 h 354637"/>
                <a:gd name="connsiteX28" fmla="*/ 108910 w 283988"/>
                <a:gd name="connsiteY28" fmla="*/ 94395 h 354637"/>
                <a:gd name="connsiteX29" fmla="*/ 114408 w 283988"/>
                <a:gd name="connsiteY29" fmla="*/ 111989 h 354637"/>
                <a:gd name="connsiteX30" fmla="*/ 97547 w 283988"/>
                <a:gd name="connsiteY30" fmla="*/ 115288 h 354637"/>
                <a:gd name="connsiteX31" fmla="*/ 88384 w 283988"/>
                <a:gd name="connsiteY31" fmla="*/ 113089 h 354637"/>
                <a:gd name="connsiteX32" fmla="*/ 85818 w 283988"/>
                <a:gd name="connsiteY32" fmla="*/ 132148 h 354637"/>
                <a:gd name="connsiteX33" fmla="*/ 81053 w 283988"/>
                <a:gd name="connsiteY33" fmla="*/ 142045 h 354637"/>
                <a:gd name="connsiteX34" fmla="*/ 90950 w 283988"/>
                <a:gd name="connsiteY34" fmla="*/ 139846 h 354637"/>
                <a:gd name="connsiteX35" fmla="*/ 98647 w 283988"/>
                <a:gd name="connsiteY35" fmla="*/ 151942 h 354637"/>
                <a:gd name="connsiteX36" fmla="*/ 83619 w 283988"/>
                <a:gd name="connsiteY36" fmla="*/ 199958 h 354637"/>
                <a:gd name="connsiteX37" fmla="*/ 80687 w 283988"/>
                <a:gd name="connsiteY37" fmla="*/ 212054 h 354637"/>
                <a:gd name="connsiteX38" fmla="*/ 91683 w 283988"/>
                <a:gd name="connsiteY38" fmla="*/ 212054 h 354637"/>
                <a:gd name="connsiteX39" fmla="*/ 109277 w 283988"/>
                <a:gd name="connsiteY39" fmla="*/ 188962 h 354637"/>
                <a:gd name="connsiteX40" fmla="*/ 143731 w 283988"/>
                <a:gd name="connsiteY40" fmla="*/ 142778 h 354637"/>
                <a:gd name="connsiteX41" fmla="*/ 156194 w 283988"/>
                <a:gd name="connsiteY41" fmla="*/ 128850 h 354637"/>
                <a:gd name="connsiteX42" fmla="*/ 177819 w 283988"/>
                <a:gd name="connsiteY42" fmla="*/ 102826 h 354637"/>
                <a:gd name="connsiteX43" fmla="*/ 196146 w 283988"/>
                <a:gd name="connsiteY43" fmla="*/ 82666 h 354637"/>
                <a:gd name="connsiteX44" fmla="*/ 197246 w 283988"/>
                <a:gd name="connsiteY44" fmla="*/ 81933 h 354637"/>
                <a:gd name="connsiteX45" fmla="*/ 201278 w 283988"/>
                <a:gd name="connsiteY45" fmla="*/ 62140 h 354637"/>
                <a:gd name="connsiteX46" fmla="*/ 205676 w 283988"/>
                <a:gd name="connsiteY46" fmla="*/ 54076 h 354637"/>
                <a:gd name="connsiteX47" fmla="*/ 221437 w 283988"/>
                <a:gd name="connsiteY47" fmla="*/ 48578 h 354637"/>
                <a:gd name="connsiteX48" fmla="*/ 222170 w 283988"/>
                <a:gd name="connsiteY48" fmla="*/ 37581 h 354637"/>
                <a:gd name="connsiteX49" fmla="*/ 203844 w 283988"/>
                <a:gd name="connsiteY49" fmla="*/ 29518 h 354637"/>
                <a:gd name="connsiteX50" fmla="*/ 201278 w 283988"/>
                <a:gd name="connsiteY50" fmla="*/ 25119 h 354637"/>
                <a:gd name="connsiteX51" fmla="*/ 228402 w 283988"/>
                <a:gd name="connsiteY51" fmla="*/ 1661 h 354637"/>
                <a:gd name="connsiteX52" fmla="*/ 236832 w 283988"/>
                <a:gd name="connsiteY52" fmla="*/ 1661 h 354637"/>
                <a:gd name="connsiteX53" fmla="*/ 270920 w 283988"/>
                <a:gd name="connsiteY53" fmla="*/ 17422 h 354637"/>
                <a:gd name="connsiteX54" fmla="*/ 278251 w 283988"/>
                <a:gd name="connsiteY54" fmla="*/ 30617 h 354637"/>
                <a:gd name="connsiteX55" fmla="*/ 281183 w 283988"/>
                <a:gd name="connsiteY55" fmla="*/ 34283 h 354637"/>
                <a:gd name="connsiteX56" fmla="*/ 268721 w 283988"/>
                <a:gd name="connsiteY56" fmla="*/ 69104 h 354637"/>
                <a:gd name="connsiteX57" fmla="*/ 259924 w 283988"/>
                <a:gd name="connsiteY57" fmla="*/ 91829 h 354637"/>
                <a:gd name="connsiteX58" fmla="*/ 226202 w 283988"/>
                <a:gd name="connsiteY58" fmla="*/ 137647 h 354637"/>
                <a:gd name="connsiteX59" fmla="*/ 212641 w 283988"/>
                <a:gd name="connsiteY59" fmla="*/ 173201 h 354637"/>
                <a:gd name="connsiteX60" fmla="*/ 210075 w 283988"/>
                <a:gd name="connsiteY60" fmla="*/ 177599 h 354637"/>
                <a:gd name="connsiteX61" fmla="*/ 188449 w 283988"/>
                <a:gd name="connsiteY61" fmla="*/ 204357 h 354637"/>
                <a:gd name="connsiteX62" fmla="*/ 186250 w 283988"/>
                <a:gd name="connsiteY62" fmla="*/ 207289 h 354637"/>
                <a:gd name="connsiteX63" fmla="*/ 159859 w 283988"/>
                <a:gd name="connsiteY63" fmla="*/ 249807 h 354637"/>
                <a:gd name="connsiteX64" fmla="*/ 150329 w 283988"/>
                <a:gd name="connsiteY64" fmla="*/ 260804 h 354637"/>
                <a:gd name="connsiteX65" fmla="*/ 148863 w 283988"/>
                <a:gd name="connsiteY65" fmla="*/ 272899 h 354637"/>
                <a:gd name="connsiteX66" fmla="*/ 108177 w 283988"/>
                <a:gd name="connsiteY66" fmla="*/ 335211 h 354637"/>
                <a:gd name="connsiteX67" fmla="*/ 93882 w 283988"/>
                <a:gd name="connsiteY67" fmla="*/ 354637 h 35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3988" h="354637">
                  <a:moveTo>
                    <a:pt x="93882" y="354637"/>
                  </a:moveTo>
                  <a:cubicBezTo>
                    <a:pt x="91316" y="352072"/>
                    <a:pt x="89117" y="349139"/>
                    <a:pt x="86185" y="346940"/>
                  </a:cubicBezTo>
                  <a:cubicBezTo>
                    <a:pt x="81053" y="342908"/>
                    <a:pt x="74822" y="343275"/>
                    <a:pt x="83252" y="332645"/>
                  </a:cubicBezTo>
                  <a:cubicBezTo>
                    <a:pt x="92049" y="321649"/>
                    <a:pt x="81420" y="306988"/>
                    <a:pt x="69324" y="291226"/>
                  </a:cubicBezTo>
                  <a:cubicBezTo>
                    <a:pt x="69324" y="304788"/>
                    <a:pt x="68957" y="313585"/>
                    <a:pt x="69324" y="322015"/>
                  </a:cubicBezTo>
                  <a:cubicBezTo>
                    <a:pt x="70057" y="331546"/>
                    <a:pt x="67125" y="338876"/>
                    <a:pt x="59061" y="343641"/>
                  </a:cubicBezTo>
                  <a:cubicBezTo>
                    <a:pt x="50264" y="348406"/>
                    <a:pt x="48431" y="337044"/>
                    <a:pt x="41834" y="335944"/>
                  </a:cubicBezTo>
                  <a:cubicBezTo>
                    <a:pt x="41834" y="329713"/>
                    <a:pt x="36335" y="328247"/>
                    <a:pt x="32670" y="325314"/>
                  </a:cubicBezTo>
                  <a:cubicBezTo>
                    <a:pt x="25706" y="320549"/>
                    <a:pt x="22774" y="314685"/>
                    <a:pt x="27905" y="306621"/>
                  </a:cubicBezTo>
                  <a:cubicBezTo>
                    <a:pt x="29738" y="303689"/>
                    <a:pt x="37068" y="301489"/>
                    <a:pt x="31204" y="297091"/>
                  </a:cubicBezTo>
                  <a:cubicBezTo>
                    <a:pt x="29005" y="295625"/>
                    <a:pt x="25706" y="291593"/>
                    <a:pt x="21307" y="293792"/>
                  </a:cubicBezTo>
                  <a:cubicBezTo>
                    <a:pt x="16542" y="296358"/>
                    <a:pt x="13243" y="300023"/>
                    <a:pt x="13977" y="305521"/>
                  </a:cubicBezTo>
                  <a:cubicBezTo>
                    <a:pt x="14343" y="310286"/>
                    <a:pt x="18008" y="314685"/>
                    <a:pt x="15809" y="319816"/>
                  </a:cubicBezTo>
                  <a:cubicBezTo>
                    <a:pt x="-2884" y="308087"/>
                    <a:pt x="-5817" y="290493"/>
                    <a:pt x="11411" y="281330"/>
                  </a:cubicBezTo>
                  <a:cubicBezTo>
                    <a:pt x="20941" y="276198"/>
                    <a:pt x="15443" y="269600"/>
                    <a:pt x="16176" y="265935"/>
                  </a:cubicBezTo>
                  <a:cubicBezTo>
                    <a:pt x="17642" y="257505"/>
                    <a:pt x="11411" y="264836"/>
                    <a:pt x="8479" y="265202"/>
                  </a:cubicBezTo>
                  <a:cubicBezTo>
                    <a:pt x="3713" y="265935"/>
                    <a:pt x="4813" y="262270"/>
                    <a:pt x="5913" y="260804"/>
                  </a:cubicBezTo>
                  <a:cubicBezTo>
                    <a:pt x="14343" y="250907"/>
                    <a:pt x="4447" y="230381"/>
                    <a:pt x="25339" y="227448"/>
                  </a:cubicBezTo>
                  <a:cubicBezTo>
                    <a:pt x="28272" y="227082"/>
                    <a:pt x="34136" y="222317"/>
                    <a:pt x="33037" y="214253"/>
                  </a:cubicBezTo>
                  <a:cubicBezTo>
                    <a:pt x="19108" y="220484"/>
                    <a:pt x="5546" y="223050"/>
                    <a:pt x="7745" y="200325"/>
                  </a:cubicBezTo>
                  <a:cubicBezTo>
                    <a:pt x="15809" y="171002"/>
                    <a:pt x="35236" y="164037"/>
                    <a:pt x="57595" y="181998"/>
                  </a:cubicBezTo>
                  <a:cubicBezTo>
                    <a:pt x="57961" y="176133"/>
                    <a:pt x="56862" y="170635"/>
                    <a:pt x="52830" y="166970"/>
                  </a:cubicBezTo>
                  <a:cubicBezTo>
                    <a:pt x="45865" y="160738"/>
                    <a:pt x="46598" y="155607"/>
                    <a:pt x="53929" y="150475"/>
                  </a:cubicBezTo>
                  <a:cubicBezTo>
                    <a:pt x="56495" y="148643"/>
                    <a:pt x="60160" y="145710"/>
                    <a:pt x="57228" y="143145"/>
                  </a:cubicBezTo>
                  <a:cubicBezTo>
                    <a:pt x="46232" y="133981"/>
                    <a:pt x="57228" y="124818"/>
                    <a:pt x="56129" y="116387"/>
                  </a:cubicBezTo>
                  <a:cubicBezTo>
                    <a:pt x="53929" y="100260"/>
                    <a:pt x="71157" y="92929"/>
                    <a:pt x="71157" y="77901"/>
                  </a:cubicBezTo>
                  <a:cubicBezTo>
                    <a:pt x="71157" y="73502"/>
                    <a:pt x="78121" y="73136"/>
                    <a:pt x="82153" y="75335"/>
                  </a:cubicBezTo>
                  <a:cubicBezTo>
                    <a:pt x="87651" y="77901"/>
                    <a:pt x="94249" y="79000"/>
                    <a:pt x="98647" y="83399"/>
                  </a:cubicBezTo>
                  <a:cubicBezTo>
                    <a:pt x="101946" y="87064"/>
                    <a:pt x="104512" y="91463"/>
                    <a:pt x="108910" y="94395"/>
                  </a:cubicBezTo>
                  <a:cubicBezTo>
                    <a:pt x="115141" y="98794"/>
                    <a:pt x="118807" y="104658"/>
                    <a:pt x="114408" y="111989"/>
                  </a:cubicBezTo>
                  <a:cubicBezTo>
                    <a:pt x="110376" y="118587"/>
                    <a:pt x="103412" y="116387"/>
                    <a:pt x="97547" y="115288"/>
                  </a:cubicBezTo>
                  <a:cubicBezTo>
                    <a:pt x="94615" y="114921"/>
                    <a:pt x="92049" y="112355"/>
                    <a:pt x="88384" y="113089"/>
                  </a:cubicBezTo>
                  <a:cubicBezTo>
                    <a:pt x="83619" y="118953"/>
                    <a:pt x="88750" y="126284"/>
                    <a:pt x="85818" y="132148"/>
                  </a:cubicBezTo>
                  <a:cubicBezTo>
                    <a:pt x="85085" y="135814"/>
                    <a:pt x="81786" y="138380"/>
                    <a:pt x="81053" y="142045"/>
                  </a:cubicBezTo>
                  <a:cubicBezTo>
                    <a:pt x="83985" y="139113"/>
                    <a:pt x="87284" y="138013"/>
                    <a:pt x="90950" y="139846"/>
                  </a:cubicBezTo>
                  <a:cubicBezTo>
                    <a:pt x="94982" y="143145"/>
                    <a:pt x="100480" y="147177"/>
                    <a:pt x="98647" y="151942"/>
                  </a:cubicBezTo>
                  <a:cubicBezTo>
                    <a:pt x="92049" y="167703"/>
                    <a:pt x="90950" y="184930"/>
                    <a:pt x="83619" y="199958"/>
                  </a:cubicBezTo>
                  <a:cubicBezTo>
                    <a:pt x="81420" y="203990"/>
                    <a:pt x="78487" y="207656"/>
                    <a:pt x="80687" y="212054"/>
                  </a:cubicBezTo>
                  <a:cubicBezTo>
                    <a:pt x="83985" y="218285"/>
                    <a:pt x="88017" y="212420"/>
                    <a:pt x="91683" y="212054"/>
                  </a:cubicBezTo>
                  <a:cubicBezTo>
                    <a:pt x="105611" y="210588"/>
                    <a:pt x="112575" y="205823"/>
                    <a:pt x="109277" y="188962"/>
                  </a:cubicBezTo>
                  <a:cubicBezTo>
                    <a:pt x="106711" y="176133"/>
                    <a:pt x="130536" y="146077"/>
                    <a:pt x="143731" y="142778"/>
                  </a:cubicBezTo>
                  <a:cubicBezTo>
                    <a:pt x="151795" y="140579"/>
                    <a:pt x="155460" y="136547"/>
                    <a:pt x="156194" y="128850"/>
                  </a:cubicBezTo>
                  <a:cubicBezTo>
                    <a:pt x="171222" y="126650"/>
                    <a:pt x="177819" y="117487"/>
                    <a:pt x="177819" y="102826"/>
                  </a:cubicBezTo>
                  <a:cubicBezTo>
                    <a:pt x="185517" y="97327"/>
                    <a:pt x="181485" y="81566"/>
                    <a:pt x="196146" y="82666"/>
                  </a:cubicBezTo>
                  <a:cubicBezTo>
                    <a:pt x="198346" y="82666"/>
                    <a:pt x="198712" y="82666"/>
                    <a:pt x="197246" y="81933"/>
                  </a:cubicBezTo>
                  <a:cubicBezTo>
                    <a:pt x="173054" y="70570"/>
                    <a:pt x="202377" y="69470"/>
                    <a:pt x="201278" y="62140"/>
                  </a:cubicBezTo>
                  <a:cubicBezTo>
                    <a:pt x="200911" y="59574"/>
                    <a:pt x="203477" y="56642"/>
                    <a:pt x="205676" y="54076"/>
                  </a:cubicBezTo>
                  <a:cubicBezTo>
                    <a:pt x="210075" y="50044"/>
                    <a:pt x="216306" y="50777"/>
                    <a:pt x="221437" y="48578"/>
                  </a:cubicBezTo>
                  <a:cubicBezTo>
                    <a:pt x="229501" y="45645"/>
                    <a:pt x="226202" y="41613"/>
                    <a:pt x="222170" y="37581"/>
                  </a:cubicBezTo>
                  <a:cubicBezTo>
                    <a:pt x="216306" y="34649"/>
                    <a:pt x="210441" y="31350"/>
                    <a:pt x="203844" y="29518"/>
                  </a:cubicBezTo>
                  <a:cubicBezTo>
                    <a:pt x="202377" y="28418"/>
                    <a:pt x="201644" y="26952"/>
                    <a:pt x="201278" y="25119"/>
                  </a:cubicBezTo>
                  <a:cubicBezTo>
                    <a:pt x="207509" y="14123"/>
                    <a:pt x="221437" y="11924"/>
                    <a:pt x="228402" y="1661"/>
                  </a:cubicBezTo>
                  <a:cubicBezTo>
                    <a:pt x="230234" y="-905"/>
                    <a:pt x="234266" y="-172"/>
                    <a:pt x="236832" y="1661"/>
                  </a:cubicBezTo>
                  <a:cubicBezTo>
                    <a:pt x="246729" y="9725"/>
                    <a:pt x="256259" y="18155"/>
                    <a:pt x="270920" y="17422"/>
                  </a:cubicBezTo>
                  <a:cubicBezTo>
                    <a:pt x="277884" y="16689"/>
                    <a:pt x="272753" y="27685"/>
                    <a:pt x="278251" y="30617"/>
                  </a:cubicBezTo>
                  <a:cubicBezTo>
                    <a:pt x="279351" y="31717"/>
                    <a:pt x="280450" y="32816"/>
                    <a:pt x="281183" y="34283"/>
                  </a:cubicBezTo>
                  <a:cubicBezTo>
                    <a:pt x="285948" y="48944"/>
                    <a:pt x="286315" y="62140"/>
                    <a:pt x="268721" y="69104"/>
                  </a:cubicBezTo>
                  <a:cubicBezTo>
                    <a:pt x="258458" y="73136"/>
                    <a:pt x="262490" y="84132"/>
                    <a:pt x="259924" y="91829"/>
                  </a:cubicBezTo>
                  <a:cubicBezTo>
                    <a:pt x="248561" y="106857"/>
                    <a:pt x="235366" y="120786"/>
                    <a:pt x="226202" y="137647"/>
                  </a:cubicBezTo>
                  <a:cubicBezTo>
                    <a:pt x="211174" y="145344"/>
                    <a:pt x="220338" y="162571"/>
                    <a:pt x="212641" y="173201"/>
                  </a:cubicBezTo>
                  <a:cubicBezTo>
                    <a:pt x="211541" y="174667"/>
                    <a:pt x="211907" y="176500"/>
                    <a:pt x="210075" y="177599"/>
                  </a:cubicBezTo>
                  <a:cubicBezTo>
                    <a:pt x="197979" y="182731"/>
                    <a:pt x="195780" y="195560"/>
                    <a:pt x="188449" y="204357"/>
                  </a:cubicBezTo>
                  <a:cubicBezTo>
                    <a:pt x="187349" y="205090"/>
                    <a:pt x="186983" y="206922"/>
                    <a:pt x="186250" y="207289"/>
                  </a:cubicBezTo>
                  <a:cubicBezTo>
                    <a:pt x="166457" y="214620"/>
                    <a:pt x="165723" y="234046"/>
                    <a:pt x="159859" y="249807"/>
                  </a:cubicBezTo>
                  <a:cubicBezTo>
                    <a:pt x="158026" y="254572"/>
                    <a:pt x="154727" y="258238"/>
                    <a:pt x="150329" y="260804"/>
                  </a:cubicBezTo>
                  <a:cubicBezTo>
                    <a:pt x="149962" y="264836"/>
                    <a:pt x="151062" y="271800"/>
                    <a:pt x="148863" y="272899"/>
                  </a:cubicBezTo>
                  <a:cubicBezTo>
                    <a:pt x="124671" y="286828"/>
                    <a:pt x="122839" y="315051"/>
                    <a:pt x="108177" y="335211"/>
                  </a:cubicBezTo>
                  <a:cubicBezTo>
                    <a:pt x="106344" y="343641"/>
                    <a:pt x="92416" y="343275"/>
                    <a:pt x="93882" y="354637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2D3EC36-7A77-46DC-B263-6580676019A7}"/>
                </a:ext>
              </a:extLst>
            </p:cNvPr>
            <p:cNvSpPr/>
            <p:nvPr/>
          </p:nvSpPr>
          <p:spPr>
            <a:xfrm>
              <a:off x="12323276" y="6827941"/>
              <a:ext cx="48877" cy="83204"/>
            </a:xfrm>
            <a:custGeom>
              <a:avLst/>
              <a:gdLst>
                <a:gd name="connsiteX0" fmla="*/ 3739 w 48877"/>
                <a:gd name="connsiteY0" fmla="*/ 83204 h 83204"/>
                <a:gd name="connsiteX1" fmla="*/ 14735 w 48877"/>
                <a:gd name="connsiteY1" fmla="*/ 55347 h 83204"/>
                <a:gd name="connsiteX2" fmla="*/ 23532 w 48877"/>
                <a:gd name="connsiteY2" fmla="*/ 39586 h 83204"/>
                <a:gd name="connsiteX3" fmla="*/ 22799 w 48877"/>
                <a:gd name="connsiteY3" fmla="*/ 23092 h 83204"/>
                <a:gd name="connsiteX4" fmla="*/ 42225 w 48877"/>
                <a:gd name="connsiteY4" fmla="*/ 0 h 83204"/>
                <a:gd name="connsiteX5" fmla="*/ 48823 w 48877"/>
                <a:gd name="connsiteY5" fmla="*/ 11729 h 83204"/>
                <a:gd name="connsiteX6" fmla="*/ 35628 w 48877"/>
                <a:gd name="connsiteY6" fmla="*/ 31522 h 83204"/>
                <a:gd name="connsiteX7" fmla="*/ 3739 w 48877"/>
                <a:gd name="connsiteY7" fmla="*/ 83204 h 8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77" h="83204">
                  <a:moveTo>
                    <a:pt x="3739" y="83204"/>
                  </a:moveTo>
                  <a:cubicBezTo>
                    <a:pt x="-2126" y="70375"/>
                    <a:pt x="-2859" y="59379"/>
                    <a:pt x="14735" y="55347"/>
                  </a:cubicBezTo>
                  <a:cubicBezTo>
                    <a:pt x="23165" y="53515"/>
                    <a:pt x="27197" y="49116"/>
                    <a:pt x="23532" y="39586"/>
                  </a:cubicBezTo>
                  <a:cubicBezTo>
                    <a:pt x="21699" y="34821"/>
                    <a:pt x="23165" y="28590"/>
                    <a:pt x="22799" y="23092"/>
                  </a:cubicBezTo>
                  <a:cubicBezTo>
                    <a:pt x="27197" y="13562"/>
                    <a:pt x="33429" y="5498"/>
                    <a:pt x="42225" y="0"/>
                  </a:cubicBezTo>
                  <a:cubicBezTo>
                    <a:pt x="49923" y="733"/>
                    <a:pt x="48823" y="6598"/>
                    <a:pt x="48823" y="11729"/>
                  </a:cubicBezTo>
                  <a:cubicBezTo>
                    <a:pt x="41859" y="16494"/>
                    <a:pt x="37094" y="21259"/>
                    <a:pt x="35628" y="31522"/>
                  </a:cubicBezTo>
                  <a:cubicBezTo>
                    <a:pt x="32329" y="52048"/>
                    <a:pt x="18400" y="68176"/>
                    <a:pt x="3739" y="83204"/>
                  </a:cubicBezTo>
                  <a:close/>
                </a:path>
              </a:pathLst>
            </a:custGeom>
            <a:solidFill>
              <a:srgbClr val="CABA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AA4BE78A-8919-44E9-8661-7FDF75F59756}"/>
                </a:ext>
              </a:extLst>
            </p:cNvPr>
            <p:cNvSpPr/>
            <p:nvPr/>
          </p:nvSpPr>
          <p:spPr>
            <a:xfrm>
              <a:off x="12218153" y="7020315"/>
              <a:ext cx="38120" cy="59804"/>
            </a:xfrm>
            <a:custGeom>
              <a:avLst/>
              <a:gdLst>
                <a:gd name="connsiteX0" fmla="*/ 0 w 38120"/>
                <a:gd name="connsiteY0" fmla="*/ 59805 h 59804"/>
                <a:gd name="connsiteX1" fmla="*/ 17960 w 38120"/>
                <a:gd name="connsiteY1" fmla="*/ 8856 h 59804"/>
                <a:gd name="connsiteX2" fmla="*/ 31522 w 38120"/>
                <a:gd name="connsiteY2" fmla="*/ 7023 h 59804"/>
                <a:gd name="connsiteX3" fmla="*/ 38120 w 38120"/>
                <a:gd name="connsiteY3" fmla="*/ 3724 h 59804"/>
                <a:gd name="connsiteX4" fmla="*/ 27857 w 38120"/>
                <a:gd name="connsiteY4" fmla="*/ 22784 h 59804"/>
                <a:gd name="connsiteX5" fmla="*/ 22725 w 38120"/>
                <a:gd name="connsiteY5" fmla="*/ 32681 h 59804"/>
                <a:gd name="connsiteX6" fmla="*/ 0 w 38120"/>
                <a:gd name="connsiteY6" fmla="*/ 59805 h 5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20" h="59804">
                  <a:moveTo>
                    <a:pt x="0" y="59805"/>
                  </a:moveTo>
                  <a:cubicBezTo>
                    <a:pt x="4765" y="42577"/>
                    <a:pt x="15028" y="27183"/>
                    <a:pt x="17960" y="8856"/>
                  </a:cubicBezTo>
                  <a:cubicBezTo>
                    <a:pt x="18327" y="7390"/>
                    <a:pt x="23825" y="-9104"/>
                    <a:pt x="31522" y="7023"/>
                  </a:cubicBezTo>
                  <a:cubicBezTo>
                    <a:pt x="32989" y="9956"/>
                    <a:pt x="35188" y="3724"/>
                    <a:pt x="38120" y="3724"/>
                  </a:cubicBezTo>
                  <a:cubicBezTo>
                    <a:pt x="37754" y="11788"/>
                    <a:pt x="37754" y="19852"/>
                    <a:pt x="27857" y="22784"/>
                  </a:cubicBezTo>
                  <a:cubicBezTo>
                    <a:pt x="22359" y="24251"/>
                    <a:pt x="23458" y="28649"/>
                    <a:pt x="22725" y="32681"/>
                  </a:cubicBezTo>
                  <a:cubicBezTo>
                    <a:pt x="19793" y="45510"/>
                    <a:pt x="15028" y="56872"/>
                    <a:pt x="0" y="59805"/>
                  </a:cubicBezTo>
                  <a:close/>
                </a:path>
              </a:pathLst>
            </a:custGeom>
            <a:solidFill>
              <a:srgbClr val="9A77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16FA777-498A-4B84-8A9E-403A8F17FABB}"/>
                </a:ext>
              </a:extLst>
            </p:cNvPr>
            <p:cNvSpPr/>
            <p:nvPr/>
          </p:nvSpPr>
          <p:spPr>
            <a:xfrm>
              <a:off x="12274092" y="6956962"/>
              <a:ext cx="19201" cy="39952"/>
            </a:xfrm>
            <a:custGeom>
              <a:avLst/>
              <a:gdLst>
                <a:gd name="connsiteX0" fmla="*/ 3074 w 19201"/>
                <a:gd name="connsiteY0" fmla="*/ 39953 h 39952"/>
                <a:gd name="connsiteX1" fmla="*/ 6739 w 19201"/>
                <a:gd name="connsiteY1" fmla="*/ 23825 h 39952"/>
                <a:gd name="connsiteX2" fmla="*/ 8572 w 19201"/>
                <a:gd name="connsiteY2" fmla="*/ 17960 h 39952"/>
                <a:gd name="connsiteX3" fmla="*/ 19202 w 19201"/>
                <a:gd name="connsiteY3" fmla="*/ 0 h 39952"/>
                <a:gd name="connsiteX4" fmla="*/ 3074 w 19201"/>
                <a:gd name="connsiteY4" fmla="*/ 39953 h 3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01" h="39952">
                  <a:moveTo>
                    <a:pt x="3074" y="39953"/>
                  </a:moveTo>
                  <a:cubicBezTo>
                    <a:pt x="5640" y="34821"/>
                    <a:pt x="-2058" y="27490"/>
                    <a:pt x="6739" y="23825"/>
                  </a:cubicBezTo>
                  <a:cubicBezTo>
                    <a:pt x="8938" y="22725"/>
                    <a:pt x="11138" y="20160"/>
                    <a:pt x="8572" y="17960"/>
                  </a:cubicBezTo>
                  <a:cubicBezTo>
                    <a:pt x="-13787" y="-3299"/>
                    <a:pt x="14070" y="5132"/>
                    <a:pt x="19202" y="0"/>
                  </a:cubicBezTo>
                  <a:cubicBezTo>
                    <a:pt x="17369" y="14662"/>
                    <a:pt x="14803" y="29323"/>
                    <a:pt x="3074" y="39953"/>
                  </a:cubicBezTo>
                  <a:close/>
                </a:path>
              </a:pathLst>
            </a:custGeom>
            <a:solidFill>
              <a:srgbClr val="CCBE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B0674A6F-AB87-4AC1-8039-8517B191AC43}"/>
                </a:ext>
              </a:extLst>
            </p:cNvPr>
            <p:cNvSpPr/>
            <p:nvPr/>
          </p:nvSpPr>
          <p:spPr>
            <a:xfrm>
              <a:off x="11867125" y="6479538"/>
              <a:ext cx="606337" cy="371860"/>
            </a:xfrm>
            <a:custGeom>
              <a:avLst/>
              <a:gdLst>
                <a:gd name="connsiteX0" fmla="*/ 498377 w 606337"/>
                <a:gd name="connsiteY0" fmla="*/ 348769 h 371860"/>
                <a:gd name="connsiteX1" fmla="*/ 478950 w 606337"/>
                <a:gd name="connsiteY1" fmla="*/ 371861 h 371860"/>
                <a:gd name="connsiteX2" fmla="*/ 478584 w 606337"/>
                <a:gd name="connsiteY2" fmla="*/ 371494 h 371860"/>
                <a:gd name="connsiteX3" fmla="*/ 475651 w 606337"/>
                <a:gd name="connsiteY3" fmla="*/ 359398 h 371860"/>
                <a:gd name="connsiteX4" fmla="*/ 459157 w 606337"/>
                <a:gd name="connsiteY4" fmla="*/ 344004 h 371860"/>
                <a:gd name="connsiteX5" fmla="*/ 441930 w 606337"/>
                <a:gd name="connsiteY5" fmla="*/ 323478 h 371860"/>
                <a:gd name="connsiteX6" fmla="*/ 461356 w 606337"/>
                <a:gd name="connsiteY6" fmla="*/ 282792 h 371860"/>
                <a:gd name="connsiteX7" fmla="*/ 453659 w 606337"/>
                <a:gd name="connsiteY7" fmla="*/ 269963 h 371860"/>
                <a:gd name="connsiteX8" fmla="*/ 459890 w 606337"/>
                <a:gd name="connsiteY8" fmla="*/ 255668 h 371860"/>
                <a:gd name="connsiteX9" fmla="*/ 477851 w 606337"/>
                <a:gd name="connsiteY9" fmla="*/ 235509 h 371860"/>
                <a:gd name="connsiteX10" fmla="*/ 489213 w 606337"/>
                <a:gd name="connsiteY10" fmla="*/ 217182 h 371860"/>
                <a:gd name="connsiteX11" fmla="*/ 466488 w 606337"/>
                <a:gd name="connsiteY11" fmla="*/ 219381 h 371860"/>
                <a:gd name="connsiteX12" fmla="*/ 464655 w 606337"/>
                <a:gd name="connsiteY12" fmla="*/ 225245 h 371860"/>
                <a:gd name="connsiteX13" fmla="*/ 459157 w 606337"/>
                <a:gd name="connsiteY13" fmla="*/ 246871 h 371860"/>
                <a:gd name="connsiteX14" fmla="*/ 445962 w 606337"/>
                <a:gd name="connsiteY14" fmla="*/ 232943 h 371860"/>
                <a:gd name="connsiteX15" fmla="*/ 436065 w 606337"/>
                <a:gd name="connsiteY15" fmla="*/ 225245 h 371860"/>
                <a:gd name="connsiteX16" fmla="*/ 411507 w 606337"/>
                <a:gd name="connsiteY16" fmla="*/ 196289 h 371860"/>
                <a:gd name="connsiteX17" fmla="*/ 420304 w 606337"/>
                <a:gd name="connsiteY17" fmla="*/ 176496 h 371860"/>
                <a:gd name="connsiteX18" fmla="*/ 430567 w 606337"/>
                <a:gd name="connsiteY18" fmla="*/ 175030 h 371860"/>
                <a:gd name="connsiteX19" fmla="*/ 436432 w 606337"/>
                <a:gd name="connsiteY19" fmla="*/ 186026 h 371860"/>
                <a:gd name="connsiteX20" fmla="*/ 450727 w 606337"/>
                <a:gd name="connsiteY20" fmla="*/ 198488 h 371860"/>
                <a:gd name="connsiteX21" fmla="*/ 470886 w 606337"/>
                <a:gd name="connsiteY21" fmla="*/ 175396 h 371860"/>
                <a:gd name="connsiteX22" fmla="*/ 480050 w 606337"/>
                <a:gd name="connsiteY22" fmla="*/ 159268 h 371860"/>
                <a:gd name="connsiteX23" fmla="*/ 495444 w 606337"/>
                <a:gd name="connsiteY23" fmla="*/ 138376 h 371860"/>
                <a:gd name="connsiteX24" fmla="*/ 501309 w 606337"/>
                <a:gd name="connsiteY24" fmla="*/ 105387 h 371860"/>
                <a:gd name="connsiteX25" fmla="*/ 506074 w 606337"/>
                <a:gd name="connsiteY25" fmla="*/ 99889 h 371860"/>
                <a:gd name="connsiteX26" fmla="*/ 503142 w 606337"/>
                <a:gd name="connsiteY26" fmla="*/ 70933 h 371860"/>
                <a:gd name="connsiteX27" fmla="*/ 483349 w 606337"/>
                <a:gd name="connsiteY27" fmla="*/ 61403 h 371860"/>
                <a:gd name="connsiteX28" fmla="*/ 428734 w 606337"/>
                <a:gd name="connsiteY28" fmla="*/ 80096 h 371860"/>
                <a:gd name="connsiteX29" fmla="*/ 422870 w 606337"/>
                <a:gd name="connsiteY29" fmla="*/ 86327 h 371860"/>
                <a:gd name="connsiteX30" fmla="*/ 390248 w 606337"/>
                <a:gd name="connsiteY30" fmla="*/ 110885 h 371860"/>
                <a:gd name="connsiteX31" fmla="*/ 348829 w 606337"/>
                <a:gd name="connsiteY31" fmla="*/ 135443 h 371860"/>
                <a:gd name="connsiteX32" fmla="*/ 352861 w 606337"/>
                <a:gd name="connsiteY32" fmla="*/ 138742 h 371860"/>
                <a:gd name="connsiteX33" fmla="*/ 363490 w 606337"/>
                <a:gd name="connsiteY33" fmla="*/ 160735 h 371860"/>
                <a:gd name="connsiteX34" fmla="*/ 346630 w 606337"/>
                <a:gd name="connsiteY34" fmla="*/ 165866 h 371860"/>
                <a:gd name="connsiteX35" fmla="*/ 329036 w 606337"/>
                <a:gd name="connsiteY35" fmla="*/ 173197 h 371860"/>
                <a:gd name="connsiteX36" fmla="*/ 334534 w 606337"/>
                <a:gd name="connsiteY36" fmla="*/ 195189 h 371860"/>
                <a:gd name="connsiteX37" fmla="*/ 342964 w 606337"/>
                <a:gd name="connsiteY37" fmla="*/ 205452 h 371860"/>
                <a:gd name="connsiteX38" fmla="*/ 327936 w 606337"/>
                <a:gd name="connsiteY38" fmla="*/ 209118 h 371860"/>
                <a:gd name="connsiteX39" fmla="*/ 301546 w 606337"/>
                <a:gd name="connsiteY39" fmla="*/ 213150 h 371860"/>
                <a:gd name="connsiteX40" fmla="*/ 305211 w 606337"/>
                <a:gd name="connsiteY40" fmla="*/ 233676 h 371860"/>
                <a:gd name="connsiteX41" fmla="*/ 298980 w 606337"/>
                <a:gd name="connsiteY41" fmla="*/ 247238 h 371860"/>
                <a:gd name="connsiteX42" fmla="*/ 283219 w 606337"/>
                <a:gd name="connsiteY42" fmla="*/ 254202 h 371860"/>
                <a:gd name="connsiteX43" fmla="*/ 270756 w 606337"/>
                <a:gd name="connsiteY43" fmla="*/ 242473 h 371860"/>
                <a:gd name="connsiteX44" fmla="*/ 241800 w 606337"/>
                <a:gd name="connsiteY44" fmla="*/ 229644 h 371860"/>
                <a:gd name="connsiteX45" fmla="*/ 234835 w 606337"/>
                <a:gd name="connsiteY45" fmla="*/ 229644 h 371860"/>
                <a:gd name="connsiteX46" fmla="*/ 244365 w 606337"/>
                <a:gd name="connsiteY46" fmla="*/ 173197 h 371860"/>
                <a:gd name="connsiteX47" fmla="*/ 271856 w 606337"/>
                <a:gd name="connsiteY47" fmla="*/ 125547 h 371860"/>
                <a:gd name="connsiteX48" fmla="*/ 228604 w 606337"/>
                <a:gd name="connsiteY48" fmla="*/ 139109 h 371860"/>
                <a:gd name="connsiteX49" fmla="*/ 229704 w 606337"/>
                <a:gd name="connsiteY49" fmla="*/ 157436 h 371860"/>
                <a:gd name="connsiteX50" fmla="*/ 193050 w 606337"/>
                <a:gd name="connsiteY50" fmla="*/ 173563 h 371860"/>
                <a:gd name="connsiteX51" fmla="*/ 162994 w 606337"/>
                <a:gd name="connsiteY51" fmla="*/ 172830 h 371860"/>
                <a:gd name="connsiteX52" fmla="*/ 164094 w 606337"/>
                <a:gd name="connsiteY52" fmla="*/ 152671 h 371860"/>
                <a:gd name="connsiteX53" fmla="*/ 133671 w 606337"/>
                <a:gd name="connsiteY53" fmla="*/ 151938 h 371860"/>
                <a:gd name="connsiteX54" fmla="*/ 113145 w 606337"/>
                <a:gd name="connsiteY54" fmla="*/ 129212 h 371860"/>
                <a:gd name="connsiteX55" fmla="*/ 71726 w 606337"/>
                <a:gd name="connsiteY55" fmla="*/ 153404 h 371860"/>
                <a:gd name="connsiteX56" fmla="*/ 58897 w 606337"/>
                <a:gd name="connsiteY56" fmla="*/ 162567 h 371860"/>
                <a:gd name="connsiteX57" fmla="*/ 41303 w 606337"/>
                <a:gd name="connsiteY57" fmla="*/ 175396 h 371860"/>
                <a:gd name="connsiteX58" fmla="*/ 6115 w 606337"/>
                <a:gd name="connsiteY58" fmla="*/ 174297 h 371860"/>
                <a:gd name="connsiteX59" fmla="*/ 4649 w 606337"/>
                <a:gd name="connsiteY59" fmla="*/ 151205 h 371860"/>
                <a:gd name="connsiteX60" fmla="*/ 29940 w 606337"/>
                <a:gd name="connsiteY60" fmla="*/ 144973 h 371860"/>
                <a:gd name="connsiteX61" fmla="*/ 54132 w 606337"/>
                <a:gd name="connsiteY61" fmla="*/ 135810 h 371860"/>
                <a:gd name="connsiteX62" fmla="*/ 66594 w 606337"/>
                <a:gd name="connsiteY62" fmla="*/ 104654 h 371860"/>
                <a:gd name="connsiteX63" fmla="*/ 77224 w 606337"/>
                <a:gd name="connsiteY63" fmla="*/ 96957 h 371860"/>
                <a:gd name="connsiteX64" fmla="*/ 110212 w 606337"/>
                <a:gd name="connsiteY64" fmla="*/ 85594 h 371860"/>
                <a:gd name="connsiteX65" fmla="*/ 132571 w 606337"/>
                <a:gd name="connsiteY65" fmla="*/ 89626 h 371860"/>
                <a:gd name="connsiteX66" fmla="*/ 196349 w 606337"/>
                <a:gd name="connsiteY66" fmla="*/ 95124 h 371860"/>
                <a:gd name="connsiteX67" fmla="*/ 215775 w 606337"/>
                <a:gd name="connsiteY67" fmla="*/ 98789 h 371860"/>
                <a:gd name="connsiteX68" fmla="*/ 256095 w 606337"/>
                <a:gd name="connsiteY68" fmla="*/ 103555 h 371860"/>
                <a:gd name="connsiteX69" fmla="*/ 269657 w 606337"/>
                <a:gd name="connsiteY69" fmla="*/ 91825 h 371860"/>
                <a:gd name="connsiteX70" fmla="*/ 283585 w 606337"/>
                <a:gd name="connsiteY70" fmla="*/ 74598 h 371860"/>
                <a:gd name="connsiteX71" fmla="*/ 290916 w 606337"/>
                <a:gd name="connsiteY71" fmla="*/ 67267 h 371860"/>
                <a:gd name="connsiteX72" fmla="*/ 309609 w 606337"/>
                <a:gd name="connsiteY72" fmla="*/ 59936 h 371860"/>
                <a:gd name="connsiteX73" fmla="*/ 388049 w 606337"/>
                <a:gd name="connsiteY73" fmla="*/ 77897 h 371860"/>
                <a:gd name="connsiteX74" fmla="*/ 418471 w 606337"/>
                <a:gd name="connsiteY74" fmla="*/ 64701 h 371860"/>
                <a:gd name="connsiteX75" fmla="*/ 462823 w 606337"/>
                <a:gd name="connsiteY75" fmla="*/ 30613 h 371860"/>
                <a:gd name="connsiteX76" fmla="*/ 485914 w 606337"/>
                <a:gd name="connsiteY76" fmla="*/ 29147 h 371860"/>
                <a:gd name="connsiteX77" fmla="*/ 502042 w 606337"/>
                <a:gd name="connsiteY77" fmla="*/ 29147 h 371860"/>
                <a:gd name="connsiteX78" fmla="*/ 508640 w 606337"/>
                <a:gd name="connsiteY78" fmla="*/ 25115 h 371860"/>
                <a:gd name="connsiteX79" fmla="*/ 561055 w 606337"/>
                <a:gd name="connsiteY79" fmla="*/ 3123 h 371860"/>
                <a:gd name="connsiteX80" fmla="*/ 573884 w 606337"/>
                <a:gd name="connsiteY80" fmla="*/ 191 h 371860"/>
                <a:gd name="connsiteX81" fmla="*/ 575717 w 606337"/>
                <a:gd name="connsiteY81" fmla="*/ 39410 h 371860"/>
                <a:gd name="connsiteX82" fmla="*/ 563987 w 606337"/>
                <a:gd name="connsiteY82" fmla="*/ 58470 h 371860"/>
                <a:gd name="connsiteX83" fmla="*/ 603573 w 606337"/>
                <a:gd name="connsiteY83" fmla="*/ 61036 h 371860"/>
                <a:gd name="connsiteX84" fmla="*/ 602840 w 606337"/>
                <a:gd name="connsiteY84" fmla="*/ 80096 h 371860"/>
                <a:gd name="connsiteX85" fmla="*/ 601008 w 606337"/>
                <a:gd name="connsiteY85" fmla="*/ 106853 h 371860"/>
                <a:gd name="connsiteX86" fmla="*/ 599541 w 606337"/>
                <a:gd name="connsiteY86" fmla="*/ 116750 h 371860"/>
                <a:gd name="connsiteX87" fmla="*/ 588545 w 606337"/>
                <a:gd name="connsiteY87" fmla="*/ 145340 h 371860"/>
                <a:gd name="connsiteX88" fmla="*/ 588545 w 606337"/>
                <a:gd name="connsiteY88" fmla="*/ 147539 h 371860"/>
                <a:gd name="connsiteX89" fmla="*/ 566186 w 606337"/>
                <a:gd name="connsiteY89" fmla="*/ 187125 h 371860"/>
                <a:gd name="connsiteX90" fmla="*/ 550425 w 606337"/>
                <a:gd name="connsiteY90" fmla="*/ 223413 h 371860"/>
                <a:gd name="connsiteX91" fmla="*/ 547493 w 606337"/>
                <a:gd name="connsiteY91" fmla="*/ 235142 h 371860"/>
                <a:gd name="connsiteX92" fmla="*/ 540162 w 606337"/>
                <a:gd name="connsiteY92" fmla="*/ 242473 h 371860"/>
                <a:gd name="connsiteX93" fmla="*/ 529899 w 606337"/>
                <a:gd name="connsiteY93" fmla="*/ 265931 h 371860"/>
                <a:gd name="connsiteX94" fmla="*/ 529533 w 606337"/>
                <a:gd name="connsiteY94" fmla="*/ 265931 h 371860"/>
                <a:gd name="connsiteX95" fmla="*/ 521835 w 606337"/>
                <a:gd name="connsiteY95" fmla="*/ 273995 h 371860"/>
                <a:gd name="connsiteX96" fmla="*/ 507540 w 606337"/>
                <a:gd name="connsiteY96" fmla="*/ 286457 h 371860"/>
                <a:gd name="connsiteX97" fmla="*/ 525867 w 606337"/>
                <a:gd name="connsiteY97" fmla="*/ 295254 h 371860"/>
                <a:gd name="connsiteX98" fmla="*/ 517070 w 606337"/>
                <a:gd name="connsiteY98" fmla="*/ 316514 h 371860"/>
                <a:gd name="connsiteX99" fmla="*/ 498377 w 606337"/>
                <a:gd name="connsiteY99" fmla="*/ 348769 h 37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337" h="371860">
                  <a:moveTo>
                    <a:pt x="498377" y="348769"/>
                  </a:moveTo>
                  <a:cubicBezTo>
                    <a:pt x="495078" y="359032"/>
                    <a:pt x="488480" y="366729"/>
                    <a:pt x="478950" y="371861"/>
                  </a:cubicBezTo>
                  <a:cubicBezTo>
                    <a:pt x="478950" y="371861"/>
                    <a:pt x="478584" y="371494"/>
                    <a:pt x="478584" y="371494"/>
                  </a:cubicBezTo>
                  <a:cubicBezTo>
                    <a:pt x="474185" y="368195"/>
                    <a:pt x="477118" y="363064"/>
                    <a:pt x="475651" y="359398"/>
                  </a:cubicBezTo>
                  <a:cubicBezTo>
                    <a:pt x="472719" y="351701"/>
                    <a:pt x="474185" y="342171"/>
                    <a:pt x="459157" y="344004"/>
                  </a:cubicBezTo>
                  <a:cubicBezTo>
                    <a:pt x="449627" y="345103"/>
                    <a:pt x="442296" y="334840"/>
                    <a:pt x="441930" y="323478"/>
                  </a:cubicBezTo>
                  <a:cubicBezTo>
                    <a:pt x="441563" y="305517"/>
                    <a:pt x="450727" y="286457"/>
                    <a:pt x="461356" y="282792"/>
                  </a:cubicBezTo>
                  <a:cubicBezTo>
                    <a:pt x="459524" y="278027"/>
                    <a:pt x="456225" y="274362"/>
                    <a:pt x="453659" y="269963"/>
                  </a:cubicBezTo>
                  <a:cubicBezTo>
                    <a:pt x="447794" y="261899"/>
                    <a:pt x="451460" y="255668"/>
                    <a:pt x="459890" y="255668"/>
                  </a:cubicBezTo>
                  <a:cubicBezTo>
                    <a:pt x="474185" y="255302"/>
                    <a:pt x="477118" y="247238"/>
                    <a:pt x="477851" y="235509"/>
                  </a:cubicBezTo>
                  <a:cubicBezTo>
                    <a:pt x="478217" y="228178"/>
                    <a:pt x="482982" y="223046"/>
                    <a:pt x="489213" y="217182"/>
                  </a:cubicBezTo>
                  <a:cubicBezTo>
                    <a:pt x="480050" y="217182"/>
                    <a:pt x="473452" y="226712"/>
                    <a:pt x="466488" y="219381"/>
                  </a:cubicBezTo>
                  <a:cubicBezTo>
                    <a:pt x="463922" y="221580"/>
                    <a:pt x="464289" y="223413"/>
                    <a:pt x="464655" y="225245"/>
                  </a:cubicBezTo>
                  <a:cubicBezTo>
                    <a:pt x="465388" y="233309"/>
                    <a:pt x="472353" y="242839"/>
                    <a:pt x="459157" y="246871"/>
                  </a:cubicBezTo>
                  <a:cubicBezTo>
                    <a:pt x="446695" y="250536"/>
                    <a:pt x="449627" y="238441"/>
                    <a:pt x="445962" y="232943"/>
                  </a:cubicBezTo>
                  <a:cubicBezTo>
                    <a:pt x="443396" y="228911"/>
                    <a:pt x="440097" y="227445"/>
                    <a:pt x="436065" y="225245"/>
                  </a:cubicBezTo>
                  <a:cubicBezTo>
                    <a:pt x="423603" y="219381"/>
                    <a:pt x="417372" y="207651"/>
                    <a:pt x="411507" y="196289"/>
                  </a:cubicBezTo>
                  <a:cubicBezTo>
                    <a:pt x="407109" y="187125"/>
                    <a:pt x="412607" y="180894"/>
                    <a:pt x="420304" y="176496"/>
                  </a:cubicBezTo>
                  <a:cubicBezTo>
                    <a:pt x="423603" y="175030"/>
                    <a:pt x="426902" y="173563"/>
                    <a:pt x="430567" y="175030"/>
                  </a:cubicBezTo>
                  <a:cubicBezTo>
                    <a:pt x="434599" y="177595"/>
                    <a:pt x="437165" y="181261"/>
                    <a:pt x="436432" y="186026"/>
                  </a:cubicBezTo>
                  <a:cubicBezTo>
                    <a:pt x="435332" y="197388"/>
                    <a:pt x="437531" y="199221"/>
                    <a:pt x="450727" y="198488"/>
                  </a:cubicBezTo>
                  <a:cubicBezTo>
                    <a:pt x="469054" y="197755"/>
                    <a:pt x="474185" y="192990"/>
                    <a:pt x="470886" y="175396"/>
                  </a:cubicBezTo>
                  <a:cubicBezTo>
                    <a:pt x="469787" y="169531"/>
                    <a:pt x="471253" y="161834"/>
                    <a:pt x="480050" y="159268"/>
                  </a:cubicBezTo>
                  <a:cubicBezTo>
                    <a:pt x="489946" y="156336"/>
                    <a:pt x="495078" y="148639"/>
                    <a:pt x="495444" y="138376"/>
                  </a:cubicBezTo>
                  <a:cubicBezTo>
                    <a:pt x="495811" y="127013"/>
                    <a:pt x="506441" y="117850"/>
                    <a:pt x="501309" y="105387"/>
                  </a:cubicBezTo>
                  <a:cubicBezTo>
                    <a:pt x="500576" y="103921"/>
                    <a:pt x="504241" y="101722"/>
                    <a:pt x="506074" y="99889"/>
                  </a:cubicBezTo>
                  <a:cubicBezTo>
                    <a:pt x="519636" y="87060"/>
                    <a:pt x="519270" y="80829"/>
                    <a:pt x="503142" y="70933"/>
                  </a:cubicBezTo>
                  <a:cubicBezTo>
                    <a:pt x="496911" y="67267"/>
                    <a:pt x="491413" y="61403"/>
                    <a:pt x="483349" y="61403"/>
                  </a:cubicBezTo>
                  <a:cubicBezTo>
                    <a:pt x="464655" y="66168"/>
                    <a:pt x="449261" y="80463"/>
                    <a:pt x="428734" y="80096"/>
                  </a:cubicBezTo>
                  <a:cubicBezTo>
                    <a:pt x="424703" y="80096"/>
                    <a:pt x="423969" y="84128"/>
                    <a:pt x="422870" y="86327"/>
                  </a:cubicBezTo>
                  <a:cubicBezTo>
                    <a:pt x="415906" y="99889"/>
                    <a:pt x="402344" y="106120"/>
                    <a:pt x="390248" y="110885"/>
                  </a:cubicBezTo>
                  <a:cubicBezTo>
                    <a:pt x="374487" y="116750"/>
                    <a:pt x="364224" y="130312"/>
                    <a:pt x="348829" y="135443"/>
                  </a:cubicBezTo>
                  <a:cubicBezTo>
                    <a:pt x="349562" y="137276"/>
                    <a:pt x="351761" y="137276"/>
                    <a:pt x="352861" y="138742"/>
                  </a:cubicBezTo>
                  <a:cubicBezTo>
                    <a:pt x="354694" y="146806"/>
                    <a:pt x="360558" y="153037"/>
                    <a:pt x="363490" y="160735"/>
                  </a:cubicBezTo>
                  <a:cubicBezTo>
                    <a:pt x="359459" y="166966"/>
                    <a:pt x="353227" y="165866"/>
                    <a:pt x="346630" y="165866"/>
                  </a:cubicBezTo>
                  <a:cubicBezTo>
                    <a:pt x="340032" y="165866"/>
                    <a:pt x="331968" y="165133"/>
                    <a:pt x="329036" y="173197"/>
                  </a:cubicBezTo>
                  <a:cubicBezTo>
                    <a:pt x="326104" y="181261"/>
                    <a:pt x="327203" y="188958"/>
                    <a:pt x="334534" y="195189"/>
                  </a:cubicBezTo>
                  <a:cubicBezTo>
                    <a:pt x="337833" y="198121"/>
                    <a:pt x="345530" y="199588"/>
                    <a:pt x="342964" y="205452"/>
                  </a:cubicBezTo>
                  <a:cubicBezTo>
                    <a:pt x="340399" y="211317"/>
                    <a:pt x="332701" y="211317"/>
                    <a:pt x="327936" y="209118"/>
                  </a:cubicBezTo>
                  <a:cubicBezTo>
                    <a:pt x="317307" y="204353"/>
                    <a:pt x="308876" y="226712"/>
                    <a:pt x="301546" y="213150"/>
                  </a:cubicBezTo>
                  <a:cubicBezTo>
                    <a:pt x="310709" y="215349"/>
                    <a:pt x="314008" y="222313"/>
                    <a:pt x="305211" y="233676"/>
                  </a:cubicBezTo>
                  <a:cubicBezTo>
                    <a:pt x="301912" y="237708"/>
                    <a:pt x="301179" y="242839"/>
                    <a:pt x="298980" y="247238"/>
                  </a:cubicBezTo>
                  <a:cubicBezTo>
                    <a:pt x="295681" y="253835"/>
                    <a:pt x="289450" y="254935"/>
                    <a:pt x="283219" y="254202"/>
                  </a:cubicBezTo>
                  <a:cubicBezTo>
                    <a:pt x="275888" y="253469"/>
                    <a:pt x="272222" y="249070"/>
                    <a:pt x="270756" y="242473"/>
                  </a:cubicBezTo>
                  <a:cubicBezTo>
                    <a:pt x="266724" y="227078"/>
                    <a:pt x="254629" y="221580"/>
                    <a:pt x="241800" y="229644"/>
                  </a:cubicBezTo>
                  <a:cubicBezTo>
                    <a:pt x="239601" y="231110"/>
                    <a:pt x="237035" y="230743"/>
                    <a:pt x="234835" y="229644"/>
                  </a:cubicBezTo>
                  <a:cubicBezTo>
                    <a:pt x="221274" y="197755"/>
                    <a:pt x="223106" y="195556"/>
                    <a:pt x="244365" y="173197"/>
                  </a:cubicBezTo>
                  <a:cubicBezTo>
                    <a:pt x="256461" y="160368"/>
                    <a:pt x="267824" y="144973"/>
                    <a:pt x="271856" y="125547"/>
                  </a:cubicBezTo>
                  <a:cubicBezTo>
                    <a:pt x="261593" y="142408"/>
                    <a:pt x="243999" y="135077"/>
                    <a:pt x="228604" y="139109"/>
                  </a:cubicBezTo>
                  <a:cubicBezTo>
                    <a:pt x="227138" y="145340"/>
                    <a:pt x="237768" y="156336"/>
                    <a:pt x="229704" y="157436"/>
                  </a:cubicBezTo>
                  <a:cubicBezTo>
                    <a:pt x="215409" y="159635"/>
                    <a:pt x="212110" y="184560"/>
                    <a:pt x="193050" y="173563"/>
                  </a:cubicBezTo>
                  <a:cubicBezTo>
                    <a:pt x="183154" y="172830"/>
                    <a:pt x="172890" y="176496"/>
                    <a:pt x="162994" y="172830"/>
                  </a:cubicBezTo>
                  <a:cubicBezTo>
                    <a:pt x="153830" y="166233"/>
                    <a:pt x="164460" y="159635"/>
                    <a:pt x="164094" y="152671"/>
                  </a:cubicBezTo>
                  <a:cubicBezTo>
                    <a:pt x="153464" y="149005"/>
                    <a:pt x="143567" y="153037"/>
                    <a:pt x="133671" y="151938"/>
                  </a:cubicBezTo>
                  <a:cubicBezTo>
                    <a:pt x="112412" y="149738"/>
                    <a:pt x="108013" y="144607"/>
                    <a:pt x="113145" y="129212"/>
                  </a:cubicBezTo>
                  <a:cubicBezTo>
                    <a:pt x="113878" y="154137"/>
                    <a:pt x="90053" y="149738"/>
                    <a:pt x="71726" y="153404"/>
                  </a:cubicBezTo>
                  <a:cubicBezTo>
                    <a:pt x="65128" y="153037"/>
                    <a:pt x="62196" y="158169"/>
                    <a:pt x="58897" y="162567"/>
                  </a:cubicBezTo>
                  <a:cubicBezTo>
                    <a:pt x="53765" y="168065"/>
                    <a:pt x="49000" y="173563"/>
                    <a:pt x="41303" y="175396"/>
                  </a:cubicBezTo>
                  <a:cubicBezTo>
                    <a:pt x="29574" y="176496"/>
                    <a:pt x="17845" y="177595"/>
                    <a:pt x="6115" y="174297"/>
                  </a:cubicBezTo>
                  <a:cubicBezTo>
                    <a:pt x="-3415" y="167332"/>
                    <a:pt x="-116" y="157802"/>
                    <a:pt x="4649" y="151205"/>
                  </a:cubicBezTo>
                  <a:cubicBezTo>
                    <a:pt x="10147" y="142774"/>
                    <a:pt x="22976" y="140575"/>
                    <a:pt x="29940" y="144973"/>
                  </a:cubicBezTo>
                  <a:cubicBezTo>
                    <a:pt x="44235" y="153404"/>
                    <a:pt x="47534" y="147173"/>
                    <a:pt x="54132" y="135810"/>
                  </a:cubicBezTo>
                  <a:cubicBezTo>
                    <a:pt x="59630" y="125547"/>
                    <a:pt x="70626" y="118949"/>
                    <a:pt x="66594" y="104654"/>
                  </a:cubicBezTo>
                  <a:cubicBezTo>
                    <a:pt x="65128" y="99523"/>
                    <a:pt x="72092" y="96590"/>
                    <a:pt x="77224" y="96957"/>
                  </a:cubicBezTo>
                  <a:cubicBezTo>
                    <a:pt x="89686" y="97323"/>
                    <a:pt x="99583" y="90359"/>
                    <a:pt x="110212" y="85594"/>
                  </a:cubicBezTo>
                  <a:cubicBezTo>
                    <a:pt x="118276" y="82295"/>
                    <a:pt x="125973" y="83028"/>
                    <a:pt x="132571" y="89626"/>
                  </a:cubicBezTo>
                  <a:cubicBezTo>
                    <a:pt x="153464" y="94025"/>
                    <a:pt x="174357" y="101722"/>
                    <a:pt x="196349" y="95124"/>
                  </a:cubicBezTo>
                  <a:cubicBezTo>
                    <a:pt x="203313" y="92925"/>
                    <a:pt x="210644" y="93291"/>
                    <a:pt x="215775" y="98789"/>
                  </a:cubicBezTo>
                  <a:cubicBezTo>
                    <a:pt x="228238" y="111252"/>
                    <a:pt x="242533" y="104654"/>
                    <a:pt x="256095" y="103555"/>
                  </a:cubicBezTo>
                  <a:cubicBezTo>
                    <a:pt x="262692" y="103188"/>
                    <a:pt x="267091" y="97690"/>
                    <a:pt x="269657" y="91825"/>
                  </a:cubicBezTo>
                  <a:cubicBezTo>
                    <a:pt x="272956" y="84861"/>
                    <a:pt x="276987" y="78996"/>
                    <a:pt x="283585" y="74598"/>
                  </a:cubicBezTo>
                  <a:cubicBezTo>
                    <a:pt x="286151" y="72032"/>
                    <a:pt x="288350" y="69467"/>
                    <a:pt x="290916" y="67267"/>
                  </a:cubicBezTo>
                  <a:cubicBezTo>
                    <a:pt x="296047" y="61403"/>
                    <a:pt x="300446" y="59203"/>
                    <a:pt x="309609" y="59936"/>
                  </a:cubicBezTo>
                  <a:cubicBezTo>
                    <a:pt x="336367" y="63235"/>
                    <a:pt x="361658" y="72765"/>
                    <a:pt x="388049" y="77897"/>
                  </a:cubicBezTo>
                  <a:cubicBezTo>
                    <a:pt x="401611" y="80463"/>
                    <a:pt x="410041" y="75331"/>
                    <a:pt x="418471" y="64701"/>
                  </a:cubicBezTo>
                  <a:cubicBezTo>
                    <a:pt x="430201" y="50040"/>
                    <a:pt x="441197" y="34645"/>
                    <a:pt x="462823" y="30613"/>
                  </a:cubicBezTo>
                  <a:cubicBezTo>
                    <a:pt x="470886" y="29147"/>
                    <a:pt x="477851" y="26581"/>
                    <a:pt x="485914" y="29147"/>
                  </a:cubicBezTo>
                  <a:cubicBezTo>
                    <a:pt x="491413" y="30980"/>
                    <a:pt x="496911" y="32446"/>
                    <a:pt x="502042" y="29147"/>
                  </a:cubicBezTo>
                  <a:cubicBezTo>
                    <a:pt x="504241" y="27681"/>
                    <a:pt x="506441" y="26215"/>
                    <a:pt x="508640" y="25115"/>
                  </a:cubicBezTo>
                  <a:cubicBezTo>
                    <a:pt x="525501" y="16318"/>
                    <a:pt x="542361" y="7521"/>
                    <a:pt x="561055" y="3123"/>
                  </a:cubicBezTo>
                  <a:cubicBezTo>
                    <a:pt x="565087" y="924"/>
                    <a:pt x="569119" y="-542"/>
                    <a:pt x="573884" y="191"/>
                  </a:cubicBezTo>
                  <a:cubicBezTo>
                    <a:pt x="593310" y="17052"/>
                    <a:pt x="594410" y="23649"/>
                    <a:pt x="575717" y="39410"/>
                  </a:cubicBezTo>
                  <a:cubicBezTo>
                    <a:pt x="568752" y="45275"/>
                    <a:pt x="568752" y="53705"/>
                    <a:pt x="563987" y="58470"/>
                  </a:cubicBezTo>
                  <a:cubicBezTo>
                    <a:pt x="577549" y="35378"/>
                    <a:pt x="590012" y="58837"/>
                    <a:pt x="603573" y="61036"/>
                  </a:cubicBezTo>
                  <a:cubicBezTo>
                    <a:pt x="609071" y="67634"/>
                    <a:pt x="605039" y="74231"/>
                    <a:pt x="602840" y="80096"/>
                  </a:cubicBezTo>
                  <a:cubicBezTo>
                    <a:pt x="599541" y="88893"/>
                    <a:pt x="595876" y="97690"/>
                    <a:pt x="601008" y="106853"/>
                  </a:cubicBezTo>
                  <a:cubicBezTo>
                    <a:pt x="602840" y="110519"/>
                    <a:pt x="602840" y="114184"/>
                    <a:pt x="599541" y="116750"/>
                  </a:cubicBezTo>
                  <a:cubicBezTo>
                    <a:pt x="590378" y="124081"/>
                    <a:pt x="591111" y="135443"/>
                    <a:pt x="588545" y="145340"/>
                  </a:cubicBezTo>
                  <a:cubicBezTo>
                    <a:pt x="588179" y="146073"/>
                    <a:pt x="588179" y="146806"/>
                    <a:pt x="588545" y="147539"/>
                  </a:cubicBezTo>
                  <a:cubicBezTo>
                    <a:pt x="581214" y="160735"/>
                    <a:pt x="575350" y="175030"/>
                    <a:pt x="566186" y="187125"/>
                  </a:cubicBezTo>
                  <a:cubicBezTo>
                    <a:pt x="558123" y="198121"/>
                    <a:pt x="546760" y="207285"/>
                    <a:pt x="550425" y="223413"/>
                  </a:cubicBezTo>
                  <a:cubicBezTo>
                    <a:pt x="551158" y="227078"/>
                    <a:pt x="551891" y="232210"/>
                    <a:pt x="547493" y="235142"/>
                  </a:cubicBezTo>
                  <a:cubicBezTo>
                    <a:pt x="544927" y="237708"/>
                    <a:pt x="542361" y="239907"/>
                    <a:pt x="540162" y="242473"/>
                  </a:cubicBezTo>
                  <a:cubicBezTo>
                    <a:pt x="537963" y="250903"/>
                    <a:pt x="535031" y="258967"/>
                    <a:pt x="529899" y="265931"/>
                  </a:cubicBezTo>
                  <a:lnTo>
                    <a:pt x="529533" y="265931"/>
                  </a:lnTo>
                  <a:cubicBezTo>
                    <a:pt x="526600" y="268130"/>
                    <a:pt x="524401" y="271063"/>
                    <a:pt x="521835" y="273995"/>
                  </a:cubicBezTo>
                  <a:cubicBezTo>
                    <a:pt x="517437" y="279126"/>
                    <a:pt x="506441" y="278393"/>
                    <a:pt x="507540" y="286457"/>
                  </a:cubicBezTo>
                  <a:cubicBezTo>
                    <a:pt x="508640" y="296720"/>
                    <a:pt x="520736" y="290123"/>
                    <a:pt x="525867" y="295254"/>
                  </a:cubicBezTo>
                  <a:cubicBezTo>
                    <a:pt x="532831" y="306250"/>
                    <a:pt x="519270" y="309183"/>
                    <a:pt x="517070" y="316514"/>
                  </a:cubicBezTo>
                  <a:cubicBezTo>
                    <a:pt x="511206" y="328609"/>
                    <a:pt x="498010" y="335207"/>
                    <a:pt x="498377" y="348769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0651721-D538-44EB-AF1E-2DAB081B1DC6}"/>
                </a:ext>
              </a:extLst>
            </p:cNvPr>
            <p:cNvSpPr/>
            <p:nvPr/>
          </p:nvSpPr>
          <p:spPr>
            <a:xfrm>
              <a:off x="12450648" y="6519295"/>
              <a:ext cx="26655" cy="106316"/>
            </a:xfrm>
            <a:custGeom>
              <a:avLst/>
              <a:gdLst>
                <a:gd name="connsiteX0" fmla="*/ 3189 w 26655"/>
                <a:gd name="connsiteY0" fmla="*/ 106316 h 106316"/>
                <a:gd name="connsiteX1" fmla="*/ 257 w 26655"/>
                <a:gd name="connsiteY1" fmla="*/ 101918 h 106316"/>
                <a:gd name="connsiteX2" fmla="*/ 11620 w 26655"/>
                <a:gd name="connsiteY2" fmla="*/ 69662 h 106316"/>
                <a:gd name="connsiteX3" fmla="*/ 16018 w 26655"/>
                <a:gd name="connsiteY3" fmla="*/ 35574 h 106316"/>
                <a:gd name="connsiteX4" fmla="*/ 14918 w 26655"/>
                <a:gd name="connsiteY4" fmla="*/ 23112 h 106316"/>
                <a:gd name="connsiteX5" fmla="*/ 11253 w 26655"/>
                <a:gd name="connsiteY5" fmla="*/ 14682 h 106316"/>
                <a:gd name="connsiteX6" fmla="*/ 25915 w 26655"/>
                <a:gd name="connsiteY6" fmla="*/ 753 h 106316"/>
                <a:gd name="connsiteX7" fmla="*/ 26281 w 26655"/>
                <a:gd name="connsiteY7" fmla="*/ 23845 h 106316"/>
                <a:gd name="connsiteX8" fmla="*/ 20050 w 26655"/>
                <a:gd name="connsiteY8" fmla="*/ 61232 h 106316"/>
                <a:gd name="connsiteX9" fmla="*/ 3189 w 26655"/>
                <a:gd name="connsiteY9" fmla="*/ 106316 h 10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55" h="106316">
                  <a:moveTo>
                    <a:pt x="3189" y="106316"/>
                  </a:moveTo>
                  <a:cubicBezTo>
                    <a:pt x="2090" y="104850"/>
                    <a:pt x="623" y="103384"/>
                    <a:pt x="257" y="101918"/>
                  </a:cubicBezTo>
                  <a:cubicBezTo>
                    <a:pt x="-2309" y="88723"/>
                    <a:pt x="15285" y="78826"/>
                    <a:pt x="11620" y="69662"/>
                  </a:cubicBezTo>
                  <a:cubicBezTo>
                    <a:pt x="6488" y="55734"/>
                    <a:pt x="8687" y="46204"/>
                    <a:pt x="16018" y="35574"/>
                  </a:cubicBezTo>
                  <a:cubicBezTo>
                    <a:pt x="19317" y="31176"/>
                    <a:pt x="21149" y="26778"/>
                    <a:pt x="14918" y="23112"/>
                  </a:cubicBezTo>
                  <a:cubicBezTo>
                    <a:pt x="13086" y="20546"/>
                    <a:pt x="11986" y="17614"/>
                    <a:pt x="11253" y="14682"/>
                  </a:cubicBezTo>
                  <a:cubicBezTo>
                    <a:pt x="11986" y="5518"/>
                    <a:pt x="13452" y="-2546"/>
                    <a:pt x="25915" y="753"/>
                  </a:cubicBezTo>
                  <a:cubicBezTo>
                    <a:pt x="29213" y="8451"/>
                    <a:pt x="20050" y="16148"/>
                    <a:pt x="26281" y="23845"/>
                  </a:cubicBezTo>
                  <a:cubicBezTo>
                    <a:pt x="20050" y="35574"/>
                    <a:pt x="19684" y="49503"/>
                    <a:pt x="20050" y="61232"/>
                  </a:cubicBezTo>
                  <a:cubicBezTo>
                    <a:pt x="20783" y="79926"/>
                    <a:pt x="10153" y="92021"/>
                    <a:pt x="3189" y="1063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290FDBF5-85AD-4652-8156-954CF7FCE7A0}"/>
                </a:ext>
              </a:extLst>
            </p:cNvPr>
            <p:cNvSpPr/>
            <p:nvPr/>
          </p:nvSpPr>
          <p:spPr>
            <a:xfrm>
              <a:off x="12410763" y="6628177"/>
              <a:ext cx="43441" cy="88789"/>
            </a:xfrm>
            <a:custGeom>
              <a:avLst/>
              <a:gdLst>
                <a:gd name="connsiteX0" fmla="*/ 2022 w 43441"/>
                <a:gd name="connsiteY0" fmla="*/ 87236 h 88789"/>
                <a:gd name="connsiteX1" fmla="*/ 556 w 43441"/>
                <a:gd name="connsiteY1" fmla="*/ 60479 h 88789"/>
                <a:gd name="connsiteX2" fmla="*/ 10453 w 43441"/>
                <a:gd name="connsiteY2" fmla="*/ 45817 h 88789"/>
                <a:gd name="connsiteX3" fmla="*/ 32445 w 43441"/>
                <a:gd name="connsiteY3" fmla="*/ 12462 h 88789"/>
                <a:gd name="connsiteX4" fmla="*/ 43441 w 43441"/>
                <a:gd name="connsiteY4" fmla="*/ 0 h 88789"/>
                <a:gd name="connsiteX5" fmla="*/ 16684 w 43441"/>
                <a:gd name="connsiteY5" fmla="*/ 52048 h 88789"/>
                <a:gd name="connsiteX6" fmla="*/ 9720 w 43441"/>
                <a:gd name="connsiteY6" fmla="*/ 85037 h 88789"/>
                <a:gd name="connsiteX7" fmla="*/ 2022 w 43441"/>
                <a:gd name="connsiteY7" fmla="*/ 87236 h 8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41" h="88789">
                  <a:moveTo>
                    <a:pt x="2022" y="87236"/>
                  </a:moveTo>
                  <a:cubicBezTo>
                    <a:pt x="5321" y="78439"/>
                    <a:pt x="-2010" y="70375"/>
                    <a:pt x="556" y="60479"/>
                  </a:cubicBezTo>
                  <a:cubicBezTo>
                    <a:pt x="2389" y="52782"/>
                    <a:pt x="4955" y="49849"/>
                    <a:pt x="10453" y="45817"/>
                  </a:cubicBezTo>
                  <a:cubicBezTo>
                    <a:pt x="21449" y="37387"/>
                    <a:pt x="27313" y="24558"/>
                    <a:pt x="32445" y="12462"/>
                  </a:cubicBezTo>
                  <a:cubicBezTo>
                    <a:pt x="35011" y="6231"/>
                    <a:pt x="35744" y="1100"/>
                    <a:pt x="43441" y="0"/>
                  </a:cubicBezTo>
                  <a:cubicBezTo>
                    <a:pt x="37576" y="18694"/>
                    <a:pt x="32445" y="37387"/>
                    <a:pt x="16684" y="52048"/>
                  </a:cubicBezTo>
                  <a:cubicBezTo>
                    <a:pt x="8986" y="59013"/>
                    <a:pt x="13385" y="74041"/>
                    <a:pt x="9720" y="85037"/>
                  </a:cubicBezTo>
                  <a:cubicBezTo>
                    <a:pt x="7154" y="91635"/>
                    <a:pt x="4588" y="87603"/>
                    <a:pt x="2022" y="87236"/>
                  </a:cubicBezTo>
                  <a:close/>
                </a:path>
              </a:pathLst>
            </a:custGeom>
            <a:solidFill>
              <a:srgbClr val="CDBE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F20E09E-DD6A-4186-99E0-AD5595783F04}"/>
                </a:ext>
              </a:extLst>
            </p:cNvPr>
            <p:cNvSpPr/>
            <p:nvPr/>
          </p:nvSpPr>
          <p:spPr>
            <a:xfrm>
              <a:off x="12365545" y="6745829"/>
              <a:ext cx="29523" cy="32175"/>
            </a:xfrm>
            <a:custGeom>
              <a:avLst/>
              <a:gdLst>
                <a:gd name="connsiteX0" fmla="*/ 25248 w 29523"/>
                <a:gd name="connsiteY0" fmla="*/ 29697 h 32175"/>
                <a:gd name="connsiteX1" fmla="*/ 690 w 29523"/>
                <a:gd name="connsiteY1" fmla="*/ 26398 h 32175"/>
                <a:gd name="connsiteX2" fmla="*/ 3256 w 29523"/>
                <a:gd name="connsiteY2" fmla="*/ 11370 h 32175"/>
                <a:gd name="connsiteX3" fmla="*/ 28913 w 29523"/>
                <a:gd name="connsiteY3" fmla="*/ 7 h 32175"/>
                <a:gd name="connsiteX4" fmla="*/ 25248 w 29523"/>
                <a:gd name="connsiteY4" fmla="*/ 29697 h 3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3" h="32175">
                  <a:moveTo>
                    <a:pt x="25248" y="29697"/>
                  </a:moveTo>
                  <a:cubicBezTo>
                    <a:pt x="16451" y="31529"/>
                    <a:pt x="6921" y="35561"/>
                    <a:pt x="690" y="26398"/>
                  </a:cubicBezTo>
                  <a:cubicBezTo>
                    <a:pt x="-1509" y="23465"/>
                    <a:pt x="2156" y="16501"/>
                    <a:pt x="3256" y="11370"/>
                  </a:cubicBezTo>
                  <a:cubicBezTo>
                    <a:pt x="14618" y="13936"/>
                    <a:pt x="18650" y="-359"/>
                    <a:pt x="28913" y="7"/>
                  </a:cubicBezTo>
                  <a:cubicBezTo>
                    <a:pt x="32212" y="10637"/>
                    <a:pt x="20850" y="19067"/>
                    <a:pt x="25248" y="29697"/>
                  </a:cubicBezTo>
                  <a:close/>
                </a:path>
              </a:pathLst>
            </a:custGeom>
            <a:solidFill>
              <a:srgbClr val="C8AC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B9465320-E6E6-462B-89BD-2A22B72DBE66}"/>
                </a:ext>
              </a:extLst>
            </p:cNvPr>
            <p:cNvSpPr/>
            <p:nvPr/>
          </p:nvSpPr>
          <p:spPr>
            <a:xfrm>
              <a:off x="12394825" y="6722378"/>
              <a:ext cx="16204" cy="23458"/>
            </a:xfrm>
            <a:custGeom>
              <a:avLst/>
              <a:gdLst>
                <a:gd name="connsiteX0" fmla="*/ 0 w 16204"/>
                <a:gd name="connsiteY0" fmla="*/ 23458 h 23458"/>
                <a:gd name="connsiteX1" fmla="*/ 10263 w 16204"/>
                <a:gd name="connsiteY1" fmla="*/ 0 h 23458"/>
                <a:gd name="connsiteX2" fmla="*/ 0 w 16204"/>
                <a:gd name="connsiteY2" fmla="*/ 23458 h 2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04" h="23458">
                  <a:moveTo>
                    <a:pt x="0" y="23458"/>
                  </a:moveTo>
                  <a:cubicBezTo>
                    <a:pt x="3665" y="15761"/>
                    <a:pt x="-1100" y="4399"/>
                    <a:pt x="10263" y="0"/>
                  </a:cubicBezTo>
                  <a:cubicBezTo>
                    <a:pt x="26391" y="16861"/>
                    <a:pt x="5132" y="16494"/>
                    <a:pt x="0" y="23458"/>
                  </a:cubicBezTo>
                  <a:close/>
                </a:path>
              </a:pathLst>
            </a:custGeom>
            <a:solidFill>
              <a:srgbClr val="C4B0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156F02E9-B38A-4A60-96CE-3EC14DE144BF}"/>
                </a:ext>
              </a:extLst>
            </p:cNvPr>
            <p:cNvSpPr/>
            <p:nvPr/>
          </p:nvSpPr>
          <p:spPr>
            <a:xfrm>
              <a:off x="10166621" y="4965731"/>
              <a:ext cx="113945" cy="286867"/>
            </a:xfrm>
            <a:custGeom>
              <a:avLst/>
              <a:gdLst>
                <a:gd name="connsiteX0" fmla="*/ 109610 w 113945"/>
                <a:gd name="connsiteY0" fmla="*/ 115653 h 286867"/>
                <a:gd name="connsiteX1" fmla="*/ 105944 w 113945"/>
                <a:gd name="connsiteY1" fmla="*/ 130681 h 286867"/>
                <a:gd name="connsiteX2" fmla="*/ 113275 w 113945"/>
                <a:gd name="connsiteY2" fmla="*/ 183829 h 286867"/>
                <a:gd name="connsiteX3" fmla="*/ 109976 w 113945"/>
                <a:gd name="connsiteY3" fmla="*/ 200323 h 286867"/>
                <a:gd name="connsiteX4" fmla="*/ 106677 w 113945"/>
                <a:gd name="connsiteY4" fmla="*/ 223782 h 286867"/>
                <a:gd name="connsiteX5" fmla="*/ 103745 w 113945"/>
                <a:gd name="connsiteY5" fmla="*/ 269599 h 286867"/>
                <a:gd name="connsiteX6" fmla="*/ 76621 w 113945"/>
                <a:gd name="connsiteY6" fmla="*/ 285360 h 286867"/>
                <a:gd name="connsiteX7" fmla="*/ 33736 w 113945"/>
                <a:gd name="connsiteY7" fmla="*/ 267400 h 286867"/>
                <a:gd name="connsiteX8" fmla="*/ 30804 w 113945"/>
                <a:gd name="connsiteY8" fmla="*/ 281328 h 286867"/>
                <a:gd name="connsiteX9" fmla="*/ 13577 w 113945"/>
                <a:gd name="connsiteY9" fmla="*/ 260069 h 286867"/>
                <a:gd name="connsiteX10" fmla="*/ 5146 w 113945"/>
                <a:gd name="connsiteY10" fmla="*/ 273998 h 286867"/>
                <a:gd name="connsiteX11" fmla="*/ 4047 w 113945"/>
                <a:gd name="connsiteY11" fmla="*/ 225614 h 286867"/>
                <a:gd name="connsiteX12" fmla="*/ 7712 w 113945"/>
                <a:gd name="connsiteY12" fmla="*/ 209853 h 286867"/>
                <a:gd name="connsiteX13" fmla="*/ 4780 w 113945"/>
                <a:gd name="connsiteY13" fmla="*/ 150107 h 286867"/>
                <a:gd name="connsiteX14" fmla="*/ 15 w 113945"/>
                <a:gd name="connsiteY14" fmla="*/ 81931 h 286867"/>
                <a:gd name="connsiteX15" fmla="*/ 5146 w 113945"/>
                <a:gd name="connsiteY15" fmla="*/ 3492 h 286867"/>
                <a:gd name="connsiteX16" fmla="*/ 36669 w 113945"/>
                <a:gd name="connsiteY16" fmla="*/ 11922 h 286867"/>
                <a:gd name="connsiteX17" fmla="*/ 41800 w 113945"/>
                <a:gd name="connsiteY17" fmla="*/ 37580 h 286867"/>
                <a:gd name="connsiteX18" fmla="*/ 51697 w 113945"/>
                <a:gd name="connsiteY18" fmla="*/ 55907 h 286867"/>
                <a:gd name="connsiteX19" fmla="*/ 67091 w 113945"/>
                <a:gd name="connsiteY19" fmla="*/ 47477 h 286867"/>
                <a:gd name="connsiteX20" fmla="*/ 77354 w 113945"/>
                <a:gd name="connsiteY20" fmla="*/ 25484 h 286867"/>
                <a:gd name="connsiteX21" fmla="*/ 83586 w 113945"/>
                <a:gd name="connsiteY21" fmla="*/ 41612 h 286867"/>
                <a:gd name="connsiteX22" fmla="*/ 98247 w 113945"/>
                <a:gd name="connsiteY22" fmla="*/ 55907 h 286867"/>
                <a:gd name="connsiteX23" fmla="*/ 112542 w 113945"/>
                <a:gd name="connsiteY23" fmla="*/ 72035 h 286867"/>
                <a:gd name="connsiteX24" fmla="*/ 113642 w 113945"/>
                <a:gd name="connsiteY24" fmla="*/ 86330 h 286867"/>
                <a:gd name="connsiteX25" fmla="*/ 113642 w 113945"/>
                <a:gd name="connsiteY25" fmla="*/ 86330 h 286867"/>
                <a:gd name="connsiteX26" fmla="*/ 109610 w 113945"/>
                <a:gd name="connsiteY26" fmla="*/ 115653 h 28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3945" h="286867">
                  <a:moveTo>
                    <a:pt x="109610" y="115653"/>
                  </a:moveTo>
                  <a:cubicBezTo>
                    <a:pt x="104478" y="119685"/>
                    <a:pt x="106311" y="125549"/>
                    <a:pt x="105944" y="130681"/>
                  </a:cubicBezTo>
                  <a:cubicBezTo>
                    <a:pt x="110709" y="147908"/>
                    <a:pt x="108510" y="166602"/>
                    <a:pt x="113275" y="183829"/>
                  </a:cubicBezTo>
                  <a:cubicBezTo>
                    <a:pt x="115108" y="189694"/>
                    <a:pt x="112909" y="195192"/>
                    <a:pt x="109976" y="200323"/>
                  </a:cubicBezTo>
                  <a:cubicBezTo>
                    <a:pt x="105944" y="207654"/>
                    <a:pt x="104478" y="215718"/>
                    <a:pt x="106677" y="223782"/>
                  </a:cubicBezTo>
                  <a:cubicBezTo>
                    <a:pt x="111443" y="239543"/>
                    <a:pt x="105211" y="254571"/>
                    <a:pt x="103745" y="269599"/>
                  </a:cubicBezTo>
                  <a:cubicBezTo>
                    <a:pt x="102279" y="285727"/>
                    <a:pt x="93482" y="289392"/>
                    <a:pt x="76621" y="285360"/>
                  </a:cubicBezTo>
                  <a:cubicBezTo>
                    <a:pt x="61593" y="281695"/>
                    <a:pt x="47665" y="274731"/>
                    <a:pt x="33736" y="267400"/>
                  </a:cubicBezTo>
                  <a:cubicBezTo>
                    <a:pt x="32637" y="272165"/>
                    <a:pt x="35569" y="277663"/>
                    <a:pt x="30804" y="281328"/>
                  </a:cubicBezTo>
                  <a:cubicBezTo>
                    <a:pt x="24573" y="274731"/>
                    <a:pt x="16142" y="269599"/>
                    <a:pt x="13577" y="260069"/>
                  </a:cubicBezTo>
                  <a:cubicBezTo>
                    <a:pt x="5879" y="263001"/>
                    <a:pt x="10278" y="271065"/>
                    <a:pt x="5146" y="273998"/>
                  </a:cubicBezTo>
                  <a:cubicBezTo>
                    <a:pt x="-5850" y="258236"/>
                    <a:pt x="5513" y="241742"/>
                    <a:pt x="4047" y="225614"/>
                  </a:cubicBezTo>
                  <a:cubicBezTo>
                    <a:pt x="6612" y="220483"/>
                    <a:pt x="10278" y="214985"/>
                    <a:pt x="7712" y="209853"/>
                  </a:cubicBezTo>
                  <a:cubicBezTo>
                    <a:pt x="-1818" y="190060"/>
                    <a:pt x="3680" y="169901"/>
                    <a:pt x="4780" y="150107"/>
                  </a:cubicBezTo>
                  <a:cubicBezTo>
                    <a:pt x="6246" y="127015"/>
                    <a:pt x="-352" y="104657"/>
                    <a:pt x="15" y="81931"/>
                  </a:cubicBezTo>
                  <a:cubicBezTo>
                    <a:pt x="1847" y="55907"/>
                    <a:pt x="3314" y="29516"/>
                    <a:pt x="5146" y="3492"/>
                  </a:cubicBezTo>
                  <a:cubicBezTo>
                    <a:pt x="18708" y="-4938"/>
                    <a:pt x="28238" y="3492"/>
                    <a:pt x="36669" y="11922"/>
                  </a:cubicBezTo>
                  <a:cubicBezTo>
                    <a:pt x="43266" y="18520"/>
                    <a:pt x="54262" y="24385"/>
                    <a:pt x="41800" y="37580"/>
                  </a:cubicBezTo>
                  <a:cubicBezTo>
                    <a:pt x="36302" y="43445"/>
                    <a:pt x="49864" y="48576"/>
                    <a:pt x="51697" y="55907"/>
                  </a:cubicBezTo>
                  <a:cubicBezTo>
                    <a:pt x="55362" y="51142"/>
                    <a:pt x="66358" y="62505"/>
                    <a:pt x="67091" y="47477"/>
                  </a:cubicBezTo>
                  <a:cubicBezTo>
                    <a:pt x="67458" y="41245"/>
                    <a:pt x="74422" y="33548"/>
                    <a:pt x="77354" y="25484"/>
                  </a:cubicBezTo>
                  <a:cubicBezTo>
                    <a:pt x="83586" y="29883"/>
                    <a:pt x="83952" y="35747"/>
                    <a:pt x="83586" y="41612"/>
                  </a:cubicBezTo>
                  <a:cubicBezTo>
                    <a:pt x="83219" y="51875"/>
                    <a:pt x="87984" y="58106"/>
                    <a:pt x="98247" y="55907"/>
                  </a:cubicBezTo>
                  <a:cubicBezTo>
                    <a:pt x="114008" y="52608"/>
                    <a:pt x="115474" y="60672"/>
                    <a:pt x="112542" y="72035"/>
                  </a:cubicBezTo>
                  <a:cubicBezTo>
                    <a:pt x="111076" y="77166"/>
                    <a:pt x="111076" y="81565"/>
                    <a:pt x="113642" y="86330"/>
                  </a:cubicBezTo>
                  <a:lnTo>
                    <a:pt x="113642" y="86330"/>
                  </a:lnTo>
                  <a:cubicBezTo>
                    <a:pt x="109243" y="95493"/>
                    <a:pt x="114375" y="106123"/>
                    <a:pt x="109610" y="115653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6694952-C019-4155-A63E-71C059988F54}"/>
                </a:ext>
              </a:extLst>
            </p:cNvPr>
            <p:cNvSpPr/>
            <p:nvPr/>
          </p:nvSpPr>
          <p:spPr>
            <a:xfrm>
              <a:off x="10290160" y="4847166"/>
              <a:ext cx="28956" cy="17268"/>
            </a:xfrm>
            <a:custGeom>
              <a:avLst/>
              <a:gdLst>
                <a:gd name="connsiteX0" fmla="*/ 0 w 28956"/>
                <a:gd name="connsiteY0" fmla="*/ 2932 h 17268"/>
                <a:gd name="connsiteX1" fmla="*/ 28957 w 28956"/>
                <a:gd name="connsiteY1" fmla="*/ 0 h 17268"/>
                <a:gd name="connsiteX2" fmla="*/ 14662 w 28956"/>
                <a:gd name="connsiteY2" fmla="*/ 17227 h 17268"/>
                <a:gd name="connsiteX3" fmla="*/ 0 w 28956"/>
                <a:gd name="connsiteY3" fmla="*/ 2932 h 1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56" h="17268">
                  <a:moveTo>
                    <a:pt x="0" y="2932"/>
                  </a:moveTo>
                  <a:cubicBezTo>
                    <a:pt x="9897" y="11729"/>
                    <a:pt x="18693" y="3665"/>
                    <a:pt x="28957" y="0"/>
                  </a:cubicBezTo>
                  <a:cubicBezTo>
                    <a:pt x="26757" y="10630"/>
                    <a:pt x="22725" y="16861"/>
                    <a:pt x="14662" y="17227"/>
                  </a:cubicBezTo>
                  <a:cubicBezTo>
                    <a:pt x="5865" y="17960"/>
                    <a:pt x="4765" y="8797"/>
                    <a:pt x="0" y="2932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92138EE2-8BAA-49F9-9F94-F44E82E3863E}"/>
                </a:ext>
              </a:extLst>
            </p:cNvPr>
            <p:cNvSpPr/>
            <p:nvPr/>
          </p:nvSpPr>
          <p:spPr>
            <a:xfrm>
              <a:off x="10325229" y="4826273"/>
              <a:ext cx="14158" cy="21259"/>
            </a:xfrm>
            <a:custGeom>
              <a:avLst/>
              <a:gdLst>
                <a:gd name="connsiteX0" fmla="*/ 3784 w 14158"/>
                <a:gd name="connsiteY0" fmla="*/ 0 h 21259"/>
                <a:gd name="connsiteX1" fmla="*/ 14047 w 14158"/>
                <a:gd name="connsiteY1" fmla="*/ 4398 h 21259"/>
                <a:gd name="connsiteX2" fmla="*/ 1218 w 14158"/>
                <a:gd name="connsiteY2" fmla="*/ 21259 h 21259"/>
                <a:gd name="connsiteX3" fmla="*/ 3784 w 14158"/>
                <a:gd name="connsiteY3" fmla="*/ 0 h 21259"/>
                <a:gd name="connsiteX4" fmla="*/ 3784 w 14158"/>
                <a:gd name="connsiteY4" fmla="*/ 0 h 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8" h="21259">
                  <a:moveTo>
                    <a:pt x="3784" y="0"/>
                  </a:moveTo>
                  <a:cubicBezTo>
                    <a:pt x="7816" y="366"/>
                    <a:pt x="15147" y="-367"/>
                    <a:pt x="14047" y="4398"/>
                  </a:cubicBezTo>
                  <a:cubicBezTo>
                    <a:pt x="12581" y="9896"/>
                    <a:pt x="6716" y="14662"/>
                    <a:pt x="1218" y="21259"/>
                  </a:cubicBezTo>
                  <a:cubicBezTo>
                    <a:pt x="-2814" y="11363"/>
                    <a:pt x="4517" y="6231"/>
                    <a:pt x="3784" y="0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3C04598B-3F3C-4BA3-8D32-7453A1259CAF}"/>
                </a:ext>
              </a:extLst>
            </p:cNvPr>
            <p:cNvSpPr/>
            <p:nvPr/>
          </p:nvSpPr>
          <p:spPr>
            <a:xfrm>
              <a:off x="12211922" y="4599155"/>
              <a:ext cx="78920" cy="64081"/>
            </a:xfrm>
            <a:custGeom>
              <a:avLst/>
              <a:gdLst>
                <a:gd name="connsiteX0" fmla="*/ 24925 w 78920"/>
                <a:gd name="connsiteY0" fmla="*/ 61810 h 64081"/>
                <a:gd name="connsiteX1" fmla="*/ 18693 w 78920"/>
                <a:gd name="connsiteY1" fmla="*/ 54845 h 64081"/>
                <a:gd name="connsiteX2" fmla="*/ 3665 w 78920"/>
                <a:gd name="connsiteY2" fmla="*/ 57045 h 64081"/>
                <a:gd name="connsiteX3" fmla="*/ 0 w 78920"/>
                <a:gd name="connsiteY3" fmla="*/ 35052 h 64081"/>
                <a:gd name="connsiteX4" fmla="*/ 18327 w 78920"/>
                <a:gd name="connsiteY4" fmla="*/ 26622 h 64081"/>
                <a:gd name="connsiteX5" fmla="*/ 31889 w 78920"/>
                <a:gd name="connsiteY5" fmla="*/ 26988 h 64081"/>
                <a:gd name="connsiteX6" fmla="*/ 20893 w 78920"/>
                <a:gd name="connsiteY6" fmla="*/ 9028 h 64081"/>
                <a:gd name="connsiteX7" fmla="*/ 35188 w 78920"/>
                <a:gd name="connsiteY7" fmla="*/ 1697 h 64081"/>
                <a:gd name="connsiteX8" fmla="*/ 56447 w 78920"/>
                <a:gd name="connsiteY8" fmla="*/ 24789 h 64081"/>
                <a:gd name="connsiteX9" fmla="*/ 76973 w 78920"/>
                <a:gd name="connsiteY9" fmla="*/ 53746 h 64081"/>
                <a:gd name="connsiteX10" fmla="*/ 66710 w 78920"/>
                <a:gd name="connsiteY10" fmla="*/ 51180 h 64081"/>
                <a:gd name="connsiteX11" fmla="*/ 39953 w 78920"/>
                <a:gd name="connsiteY11" fmla="*/ 57045 h 64081"/>
                <a:gd name="connsiteX12" fmla="*/ 24925 w 78920"/>
                <a:gd name="connsiteY12" fmla="*/ 61810 h 64081"/>
                <a:gd name="connsiteX13" fmla="*/ 24925 w 78920"/>
                <a:gd name="connsiteY13" fmla="*/ 61810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920" h="64081">
                  <a:moveTo>
                    <a:pt x="24925" y="61810"/>
                  </a:moveTo>
                  <a:cubicBezTo>
                    <a:pt x="24558" y="57778"/>
                    <a:pt x="20893" y="52280"/>
                    <a:pt x="18693" y="54845"/>
                  </a:cubicBezTo>
                  <a:cubicBezTo>
                    <a:pt x="13562" y="61077"/>
                    <a:pt x="7697" y="62909"/>
                    <a:pt x="3665" y="57045"/>
                  </a:cubicBezTo>
                  <a:cubicBezTo>
                    <a:pt x="0" y="51180"/>
                    <a:pt x="0" y="42017"/>
                    <a:pt x="0" y="35052"/>
                  </a:cubicBezTo>
                  <a:cubicBezTo>
                    <a:pt x="0" y="28088"/>
                    <a:pt x="10263" y="25889"/>
                    <a:pt x="18327" y="26622"/>
                  </a:cubicBezTo>
                  <a:cubicBezTo>
                    <a:pt x="22725" y="26988"/>
                    <a:pt x="26757" y="27355"/>
                    <a:pt x="31889" y="26988"/>
                  </a:cubicBezTo>
                  <a:cubicBezTo>
                    <a:pt x="18693" y="26255"/>
                    <a:pt x="28590" y="12693"/>
                    <a:pt x="20893" y="9028"/>
                  </a:cubicBezTo>
                  <a:cubicBezTo>
                    <a:pt x="20893" y="-3068"/>
                    <a:pt x="28223" y="-135"/>
                    <a:pt x="35188" y="1697"/>
                  </a:cubicBezTo>
                  <a:cubicBezTo>
                    <a:pt x="31522" y="19291"/>
                    <a:pt x="41052" y="24056"/>
                    <a:pt x="56447" y="24789"/>
                  </a:cubicBezTo>
                  <a:cubicBezTo>
                    <a:pt x="72575" y="25889"/>
                    <a:pt x="83571" y="42383"/>
                    <a:pt x="76973" y="53746"/>
                  </a:cubicBezTo>
                  <a:cubicBezTo>
                    <a:pt x="72941" y="55578"/>
                    <a:pt x="69642" y="53379"/>
                    <a:pt x="66710" y="51180"/>
                  </a:cubicBezTo>
                  <a:cubicBezTo>
                    <a:pt x="55714" y="43849"/>
                    <a:pt x="46550" y="42017"/>
                    <a:pt x="39953" y="57045"/>
                  </a:cubicBezTo>
                  <a:cubicBezTo>
                    <a:pt x="37387" y="64009"/>
                    <a:pt x="31522" y="66208"/>
                    <a:pt x="24925" y="61810"/>
                  </a:cubicBezTo>
                  <a:lnTo>
                    <a:pt x="24925" y="61810"/>
                  </a:ln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0F4BDD97-D3A8-4008-ACDD-47AB9FF2D7E6}"/>
                </a:ext>
              </a:extLst>
            </p:cNvPr>
            <p:cNvSpPr/>
            <p:nvPr/>
          </p:nvSpPr>
          <p:spPr>
            <a:xfrm>
              <a:off x="12236846" y="4638914"/>
              <a:ext cx="52430" cy="31448"/>
            </a:xfrm>
            <a:custGeom>
              <a:avLst/>
              <a:gdLst>
                <a:gd name="connsiteX0" fmla="*/ 0 w 52430"/>
                <a:gd name="connsiteY0" fmla="*/ 22050 h 31448"/>
                <a:gd name="connsiteX1" fmla="*/ 10263 w 52430"/>
                <a:gd name="connsiteY1" fmla="*/ 19118 h 31448"/>
                <a:gd name="connsiteX2" fmla="*/ 27124 w 52430"/>
                <a:gd name="connsiteY2" fmla="*/ 424 h 31448"/>
                <a:gd name="connsiteX3" fmla="*/ 52415 w 52430"/>
                <a:gd name="connsiteY3" fmla="*/ 14719 h 31448"/>
                <a:gd name="connsiteX4" fmla="*/ 41419 w 52430"/>
                <a:gd name="connsiteY4" fmla="*/ 30114 h 31448"/>
                <a:gd name="connsiteX5" fmla="*/ 0 w 52430"/>
                <a:gd name="connsiteY5" fmla="*/ 22050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30" h="31448">
                  <a:moveTo>
                    <a:pt x="0" y="22050"/>
                  </a:moveTo>
                  <a:cubicBezTo>
                    <a:pt x="3665" y="22050"/>
                    <a:pt x="6964" y="21684"/>
                    <a:pt x="10263" y="19118"/>
                  </a:cubicBezTo>
                  <a:cubicBezTo>
                    <a:pt x="17227" y="13986"/>
                    <a:pt x="10996" y="-2875"/>
                    <a:pt x="27124" y="424"/>
                  </a:cubicBezTo>
                  <a:cubicBezTo>
                    <a:pt x="37387" y="2257"/>
                    <a:pt x="45084" y="8122"/>
                    <a:pt x="52415" y="14719"/>
                  </a:cubicBezTo>
                  <a:cubicBezTo>
                    <a:pt x="52782" y="22783"/>
                    <a:pt x="46550" y="26082"/>
                    <a:pt x="41419" y="30114"/>
                  </a:cubicBezTo>
                  <a:cubicBezTo>
                    <a:pt x="26391" y="32680"/>
                    <a:pt x="12096" y="32313"/>
                    <a:pt x="0" y="22050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526FBF67-F7C0-4326-A168-1ED8643EF6BB}"/>
                </a:ext>
              </a:extLst>
            </p:cNvPr>
            <p:cNvSpPr/>
            <p:nvPr/>
          </p:nvSpPr>
          <p:spPr>
            <a:xfrm>
              <a:off x="11594671" y="4762129"/>
              <a:ext cx="552740" cy="617274"/>
            </a:xfrm>
            <a:custGeom>
              <a:avLst/>
              <a:gdLst>
                <a:gd name="connsiteX0" fmla="*/ 469169 w 552740"/>
                <a:gd name="connsiteY0" fmla="*/ 0 h 617274"/>
                <a:gd name="connsiteX1" fmla="*/ 447910 w 552740"/>
                <a:gd name="connsiteY1" fmla="*/ 11363 h 617274"/>
                <a:gd name="connsiteX2" fmla="*/ 424818 w 552740"/>
                <a:gd name="connsiteY2" fmla="*/ 38853 h 617274"/>
                <a:gd name="connsiteX3" fmla="*/ 460373 w 552740"/>
                <a:gd name="connsiteY3" fmla="*/ 26024 h 617274"/>
                <a:gd name="connsiteX4" fmla="*/ 484564 w 552740"/>
                <a:gd name="connsiteY4" fmla="*/ 10630 h 617274"/>
                <a:gd name="connsiteX5" fmla="*/ 499226 w 552740"/>
                <a:gd name="connsiteY5" fmla="*/ 32255 h 617274"/>
                <a:gd name="connsiteX6" fmla="*/ 494094 w 552740"/>
                <a:gd name="connsiteY6" fmla="*/ 39953 h 617274"/>
                <a:gd name="connsiteX7" fmla="*/ 490795 w 552740"/>
                <a:gd name="connsiteY7" fmla="*/ 43252 h 617274"/>
                <a:gd name="connsiteX8" fmla="*/ 507656 w 552740"/>
                <a:gd name="connsiteY8" fmla="*/ 57180 h 617274"/>
                <a:gd name="connsiteX9" fmla="*/ 494094 w 552740"/>
                <a:gd name="connsiteY9" fmla="*/ 61945 h 617274"/>
                <a:gd name="connsiteX10" fmla="*/ 494827 w 552740"/>
                <a:gd name="connsiteY10" fmla="*/ 72941 h 617274"/>
                <a:gd name="connsiteX11" fmla="*/ 499592 w 552740"/>
                <a:gd name="connsiteY11" fmla="*/ 99332 h 617274"/>
                <a:gd name="connsiteX12" fmla="*/ 509489 w 552740"/>
                <a:gd name="connsiteY12" fmla="*/ 125356 h 617274"/>
                <a:gd name="connsiteX13" fmla="*/ 516453 w 552740"/>
                <a:gd name="connsiteY13" fmla="*/ 146615 h 617274"/>
                <a:gd name="connsiteX14" fmla="*/ 516819 w 552740"/>
                <a:gd name="connsiteY14" fmla="*/ 184002 h 617274"/>
                <a:gd name="connsiteX15" fmla="*/ 533680 w 552740"/>
                <a:gd name="connsiteY15" fmla="*/ 224688 h 617274"/>
                <a:gd name="connsiteX16" fmla="*/ 537712 w 552740"/>
                <a:gd name="connsiteY16" fmla="*/ 275637 h 617274"/>
                <a:gd name="connsiteX17" fmla="*/ 535146 w 552740"/>
                <a:gd name="connsiteY17" fmla="*/ 387798 h 617274"/>
                <a:gd name="connsiteX18" fmla="*/ 510955 w 552740"/>
                <a:gd name="connsiteY18" fmla="*/ 483098 h 617274"/>
                <a:gd name="connsiteX19" fmla="*/ 507289 w 552740"/>
                <a:gd name="connsiteY19" fmla="*/ 509489 h 617274"/>
                <a:gd name="connsiteX20" fmla="*/ 502158 w 552740"/>
                <a:gd name="connsiteY20" fmla="*/ 517186 h 617274"/>
                <a:gd name="connsiteX21" fmla="*/ 492995 w 552740"/>
                <a:gd name="connsiteY21" fmla="*/ 528915 h 617274"/>
                <a:gd name="connsiteX22" fmla="*/ 476867 w 552740"/>
                <a:gd name="connsiteY22" fmla="*/ 517919 h 617274"/>
                <a:gd name="connsiteX23" fmla="*/ 470636 w 552740"/>
                <a:gd name="connsiteY23" fmla="*/ 480899 h 617274"/>
                <a:gd name="connsiteX24" fmla="*/ 455241 w 552740"/>
                <a:gd name="connsiteY24" fmla="*/ 505823 h 617274"/>
                <a:gd name="connsiteX25" fmla="*/ 462572 w 552740"/>
                <a:gd name="connsiteY25" fmla="*/ 520485 h 617274"/>
                <a:gd name="connsiteX26" fmla="*/ 480166 w 552740"/>
                <a:gd name="connsiteY26" fmla="*/ 526349 h 617274"/>
                <a:gd name="connsiteX27" fmla="*/ 494461 w 552740"/>
                <a:gd name="connsiteY27" fmla="*/ 537712 h 617274"/>
                <a:gd name="connsiteX28" fmla="*/ 484931 w 552740"/>
                <a:gd name="connsiteY28" fmla="*/ 558605 h 617274"/>
                <a:gd name="connsiteX29" fmla="*/ 473934 w 552740"/>
                <a:gd name="connsiteY29" fmla="*/ 578398 h 617274"/>
                <a:gd name="connsiteX30" fmla="*/ 495927 w 552740"/>
                <a:gd name="connsiteY30" fmla="*/ 585729 h 617274"/>
                <a:gd name="connsiteX31" fmla="*/ 547242 w 552740"/>
                <a:gd name="connsiteY31" fmla="*/ 590860 h 617274"/>
                <a:gd name="connsiteX32" fmla="*/ 552740 w 552740"/>
                <a:gd name="connsiteY32" fmla="*/ 599657 h 617274"/>
                <a:gd name="connsiteX33" fmla="*/ 550908 w 552740"/>
                <a:gd name="connsiteY33" fmla="*/ 607721 h 617274"/>
                <a:gd name="connsiteX34" fmla="*/ 510955 w 552740"/>
                <a:gd name="connsiteY34" fmla="*/ 606988 h 617274"/>
                <a:gd name="connsiteX35" fmla="*/ 506190 w 552740"/>
                <a:gd name="connsiteY35" fmla="*/ 606988 h 617274"/>
                <a:gd name="connsiteX36" fmla="*/ 493728 w 552740"/>
                <a:gd name="connsiteY36" fmla="*/ 608821 h 617274"/>
                <a:gd name="connsiteX37" fmla="*/ 464771 w 552740"/>
                <a:gd name="connsiteY37" fmla="*/ 601856 h 617274"/>
                <a:gd name="connsiteX38" fmla="*/ 450109 w 552740"/>
                <a:gd name="connsiteY38" fmla="*/ 589028 h 617274"/>
                <a:gd name="connsiteX39" fmla="*/ 446811 w 552740"/>
                <a:gd name="connsiteY39" fmla="*/ 582063 h 617274"/>
                <a:gd name="connsiteX40" fmla="*/ 439113 w 552740"/>
                <a:gd name="connsiteY40" fmla="*/ 586095 h 617274"/>
                <a:gd name="connsiteX41" fmla="*/ 430316 w 552740"/>
                <a:gd name="connsiteY41" fmla="*/ 600024 h 617274"/>
                <a:gd name="connsiteX42" fmla="*/ 421153 w 552740"/>
                <a:gd name="connsiteY42" fmla="*/ 601490 h 617274"/>
                <a:gd name="connsiteX43" fmla="*/ 402459 w 552740"/>
                <a:gd name="connsiteY43" fmla="*/ 589028 h 617274"/>
                <a:gd name="connsiteX44" fmla="*/ 390730 w 552740"/>
                <a:gd name="connsiteY44" fmla="*/ 578765 h 617274"/>
                <a:gd name="connsiteX45" fmla="*/ 407591 w 552740"/>
                <a:gd name="connsiteY45" fmla="*/ 564836 h 617274"/>
                <a:gd name="connsiteX46" fmla="*/ 424818 w 552740"/>
                <a:gd name="connsiteY46" fmla="*/ 482365 h 617274"/>
                <a:gd name="connsiteX47" fmla="*/ 433249 w 552740"/>
                <a:gd name="connsiteY47" fmla="*/ 461472 h 617274"/>
                <a:gd name="connsiteX48" fmla="*/ 412722 w 552740"/>
                <a:gd name="connsiteY48" fmla="*/ 367272 h 617274"/>
                <a:gd name="connsiteX49" fmla="*/ 409424 w 552740"/>
                <a:gd name="connsiteY49" fmla="*/ 290665 h 617274"/>
                <a:gd name="connsiteX50" fmla="*/ 409057 w 552740"/>
                <a:gd name="connsiteY50" fmla="*/ 273804 h 617274"/>
                <a:gd name="connsiteX51" fmla="*/ 395495 w 552740"/>
                <a:gd name="connsiteY51" fmla="*/ 255844 h 617274"/>
                <a:gd name="connsiteX52" fmla="*/ 383033 w 552740"/>
                <a:gd name="connsiteY52" fmla="*/ 245581 h 617274"/>
                <a:gd name="connsiteX53" fmla="*/ 387798 w 552740"/>
                <a:gd name="connsiteY53" fmla="*/ 196098 h 617274"/>
                <a:gd name="connsiteX54" fmla="*/ 403926 w 552740"/>
                <a:gd name="connsiteY54" fmla="*/ 145882 h 617274"/>
                <a:gd name="connsiteX55" fmla="*/ 392196 w 552740"/>
                <a:gd name="connsiteY55" fmla="*/ 71842 h 617274"/>
                <a:gd name="connsiteX56" fmla="*/ 353710 w 552740"/>
                <a:gd name="connsiteY56" fmla="*/ 43985 h 617274"/>
                <a:gd name="connsiteX57" fmla="*/ 224688 w 552740"/>
                <a:gd name="connsiteY57" fmla="*/ 50582 h 617274"/>
                <a:gd name="connsiteX58" fmla="*/ 142950 w 552740"/>
                <a:gd name="connsiteY58" fmla="*/ 50949 h 617274"/>
                <a:gd name="connsiteX59" fmla="*/ 12829 w 552740"/>
                <a:gd name="connsiteY59" fmla="*/ 56813 h 617274"/>
                <a:gd name="connsiteX60" fmla="*/ 0 w 552740"/>
                <a:gd name="connsiteY60" fmla="*/ 53148 h 617274"/>
                <a:gd name="connsiteX61" fmla="*/ 366 w 552740"/>
                <a:gd name="connsiteY61" fmla="*/ 27857 h 617274"/>
                <a:gd name="connsiteX62" fmla="*/ 242282 w 552740"/>
                <a:gd name="connsiteY62" fmla="*/ 18327 h 617274"/>
                <a:gd name="connsiteX63" fmla="*/ 352610 w 552740"/>
                <a:gd name="connsiteY63" fmla="*/ 10630 h 617274"/>
                <a:gd name="connsiteX64" fmla="*/ 469169 w 552740"/>
                <a:gd name="connsiteY64" fmla="*/ 0 h 6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52740" h="617274">
                  <a:moveTo>
                    <a:pt x="469169" y="0"/>
                  </a:moveTo>
                  <a:cubicBezTo>
                    <a:pt x="465137" y="9163"/>
                    <a:pt x="457440" y="11363"/>
                    <a:pt x="447910" y="11363"/>
                  </a:cubicBezTo>
                  <a:cubicBezTo>
                    <a:pt x="424085" y="11363"/>
                    <a:pt x="424085" y="11729"/>
                    <a:pt x="424818" y="38853"/>
                  </a:cubicBezTo>
                  <a:cubicBezTo>
                    <a:pt x="433982" y="24192"/>
                    <a:pt x="444978" y="19427"/>
                    <a:pt x="460373" y="26024"/>
                  </a:cubicBezTo>
                  <a:cubicBezTo>
                    <a:pt x="472835" y="31156"/>
                    <a:pt x="480532" y="23825"/>
                    <a:pt x="484564" y="10630"/>
                  </a:cubicBezTo>
                  <a:cubicBezTo>
                    <a:pt x="491528" y="17594"/>
                    <a:pt x="492261" y="27124"/>
                    <a:pt x="499226" y="32255"/>
                  </a:cubicBezTo>
                  <a:cubicBezTo>
                    <a:pt x="503624" y="35554"/>
                    <a:pt x="502524" y="37020"/>
                    <a:pt x="494094" y="39953"/>
                  </a:cubicBezTo>
                  <a:cubicBezTo>
                    <a:pt x="492628" y="40319"/>
                    <a:pt x="490429" y="42885"/>
                    <a:pt x="490795" y="43252"/>
                  </a:cubicBezTo>
                  <a:cubicBezTo>
                    <a:pt x="494094" y="49116"/>
                    <a:pt x="494094" y="57913"/>
                    <a:pt x="507656" y="57180"/>
                  </a:cubicBezTo>
                  <a:cubicBezTo>
                    <a:pt x="500325" y="59746"/>
                    <a:pt x="497026" y="60112"/>
                    <a:pt x="494094" y="61945"/>
                  </a:cubicBezTo>
                  <a:cubicBezTo>
                    <a:pt x="488596" y="65244"/>
                    <a:pt x="492628" y="67077"/>
                    <a:pt x="494827" y="72941"/>
                  </a:cubicBezTo>
                  <a:cubicBezTo>
                    <a:pt x="497759" y="81005"/>
                    <a:pt x="504357" y="90535"/>
                    <a:pt x="499592" y="99332"/>
                  </a:cubicBezTo>
                  <a:cubicBezTo>
                    <a:pt x="492261" y="112527"/>
                    <a:pt x="502158" y="118759"/>
                    <a:pt x="509489" y="125356"/>
                  </a:cubicBezTo>
                  <a:cubicBezTo>
                    <a:pt x="516453" y="131587"/>
                    <a:pt x="521584" y="135253"/>
                    <a:pt x="516453" y="146615"/>
                  </a:cubicBezTo>
                  <a:cubicBezTo>
                    <a:pt x="511321" y="157978"/>
                    <a:pt x="511321" y="171540"/>
                    <a:pt x="516819" y="184002"/>
                  </a:cubicBezTo>
                  <a:cubicBezTo>
                    <a:pt x="522684" y="197564"/>
                    <a:pt x="528182" y="211126"/>
                    <a:pt x="533680" y="224688"/>
                  </a:cubicBezTo>
                  <a:cubicBezTo>
                    <a:pt x="543943" y="240816"/>
                    <a:pt x="536246" y="258776"/>
                    <a:pt x="537712" y="275637"/>
                  </a:cubicBezTo>
                  <a:cubicBezTo>
                    <a:pt x="540645" y="312657"/>
                    <a:pt x="535513" y="350411"/>
                    <a:pt x="535146" y="387798"/>
                  </a:cubicBezTo>
                  <a:cubicBezTo>
                    <a:pt x="534780" y="421519"/>
                    <a:pt x="526716" y="453408"/>
                    <a:pt x="510955" y="483098"/>
                  </a:cubicBezTo>
                  <a:cubicBezTo>
                    <a:pt x="506190" y="492261"/>
                    <a:pt x="515353" y="501791"/>
                    <a:pt x="507289" y="509489"/>
                  </a:cubicBezTo>
                  <a:cubicBezTo>
                    <a:pt x="505823" y="512054"/>
                    <a:pt x="503624" y="514254"/>
                    <a:pt x="502158" y="517186"/>
                  </a:cubicBezTo>
                  <a:cubicBezTo>
                    <a:pt x="499959" y="521951"/>
                    <a:pt x="501058" y="530015"/>
                    <a:pt x="492995" y="528915"/>
                  </a:cubicBezTo>
                  <a:cubicBezTo>
                    <a:pt x="486397" y="528182"/>
                    <a:pt x="480166" y="524883"/>
                    <a:pt x="476867" y="517919"/>
                  </a:cubicBezTo>
                  <a:cubicBezTo>
                    <a:pt x="471002" y="506556"/>
                    <a:pt x="466970" y="494827"/>
                    <a:pt x="470636" y="480899"/>
                  </a:cubicBezTo>
                  <a:cubicBezTo>
                    <a:pt x="461839" y="487496"/>
                    <a:pt x="460373" y="497759"/>
                    <a:pt x="455241" y="505823"/>
                  </a:cubicBezTo>
                  <a:cubicBezTo>
                    <a:pt x="451209" y="512054"/>
                    <a:pt x="456707" y="517186"/>
                    <a:pt x="462572" y="520485"/>
                  </a:cubicBezTo>
                  <a:cubicBezTo>
                    <a:pt x="468070" y="523417"/>
                    <a:pt x="474668" y="523417"/>
                    <a:pt x="480166" y="526349"/>
                  </a:cubicBezTo>
                  <a:cubicBezTo>
                    <a:pt x="485664" y="529282"/>
                    <a:pt x="494827" y="527449"/>
                    <a:pt x="494461" y="537712"/>
                  </a:cubicBezTo>
                  <a:cubicBezTo>
                    <a:pt x="494094" y="545776"/>
                    <a:pt x="493361" y="553840"/>
                    <a:pt x="484931" y="558605"/>
                  </a:cubicBezTo>
                  <a:cubicBezTo>
                    <a:pt x="477233" y="562637"/>
                    <a:pt x="468436" y="566302"/>
                    <a:pt x="473934" y="578398"/>
                  </a:cubicBezTo>
                  <a:cubicBezTo>
                    <a:pt x="478700" y="589028"/>
                    <a:pt x="487130" y="588294"/>
                    <a:pt x="495927" y="585729"/>
                  </a:cubicBezTo>
                  <a:cubicBezTo>
                    <a:pt x="513887" y="580597"/>
                    <a:pt x="530015" y="591227"/>
                    <a:pt x="547242" y="590860"/>
                  </a:cubicBezTo>
                  <a:cubicBezTo>
                    <a:pt x="550908" y="592693"/>
                    <a:pt x="552374" y="595992"/>
                    <a:pt x="552740" y="599657"/>
                  </a:cubicBezTo>
                  <a:cubicBezTo>
                    <a:pt x="552740" y="602590"/>
                    <a:pt x="552374" y="605155"/>
                    <a:pt x="550908" y="607721"/>
                  </a:cubicBezTo>
                  <a:cubicBezTo>
                    <a:pt x="537346" y="613952"/>
                    <a:pt x="523784" y="626048"/>
                    <a:pt x="510955" y="606988"/>
                  </a:cubicBezTo>
                  <a:cubicBezTo>
                    <a:pt x="509489" y="604789"/>
                    <a:pt x="507656" y="602956"/>
                    <a:pt x="506190" y="606988"/>
                  </a:cubicBezTo>
                  <a:cubicBezTo>
                    <a:pt x="502891" y="614319"/>
                    <a:pt x="498492" y="610653"/>
                    <a:pt x="493728" y="608821"/>
                  </a:cubicBezTo>
                  <a:cubicBezTo>
                    <a:pt x="484564" y="605522"/>
                    <a:pt x="475034" y="602590"/>
                    <a:pt x="464771" y="601856"/>
                  </a:cubicBezTo>
                  <a:cubicBezTo>
                    <a:pt x="457440" y="601490"/>
                    <a:pt x="449010" y="600024"/>
                    <a:pt x="450109" y="589028"/>
                  </a:cubicBezTo>
                  <a:cubicBezTo>
                    <a:pt x="450476" y="585729"/>
                    <a:pt x="451576" y="582796"/>
                    <a:pt x="446811" y="582063"/>
                  </a:cubicBezTo>
                  <a:cubicBezTo>
                    <a:pt x="443512" y="581697"/>
                    <a:pt x="440579" y="583530"/>
                    <a:pt x="439113" y="586095"/>
                  </a:cubicBezTo>
                  <a:cubicBezTo>
                    <a:pt x="436548" y="590860"/>
                    <a:pt x="435081" y="596725"/>
                    <a:pt x="430316" y="600024"/>
                  </a:cubicBezTo>
                  <a:cubicBezTo>
                    <a:pt x="427384" y="602223"/>
                    <a:pt x="420786" y="604422"/>
                    <a:pt x="421153" y="601490"/>
                  </a:cubicBezTo>
                  <a:cubicBezTo>
                    <a:pt x="422619" y="584263"/>
                    <a:pt x="410157" y="590860"/>
                    <a:pt x="402459" y="589028"/>
                  </a:cubicBezTo>
                  <a:cubicBezTo>
                    <a:pt x="396961" y="587562"/>
                    <a:pt x="391830" y="584996"/>
                    <a:pt x="390730" y="578765"/>
                  </a:cubicBezTo>
                  <a:cubicBezTo>
                    <a:pt x="393296" y="570334"/>
                    <a:pt x="400993" y="568501"/>
                    <a:pt x="407591" y="564836"/>
                  </a:cubicBezTo>
                  <a:cubicBezTo>
                    <a:pt x="438380" y="546509"/>
                    <a:pt x="445711" y="511321"/>
                    <a:pt x="424818" y="482365"/>
                  </a:cubicBezTo>
                  <a:cubicBezTo>
                    <a:pt x="413456" y="466970"/>
                    <a:pt x="413456" y="466970"/>
                    <a:pt x="433249" y="461472"/>
                  </a:cubicBezTo>
                  <a:cubicBezTo>
                    <a:pt x="414189" y="432882"/>
                    <a:pt x="412356" y="400260"/>
                    <a:pt x="412722" y="367272"/>
                  </a:cubicBezTo>
                  <a:cubicBezTo>
                    <a:pt x="412722" y="341614"/>
                    <a:pt x="415288" y="315956"/>
                    <a:pt x="409424" y="290665"/>
                  </a:cubicBezTo>
                  <a:cubicBezTo>
                    <a:pt x="408691" y="285167"/>
                    <a:pt x="409057" y="279302"/>
                    <a:pt x="409057" y="273804"/>
                  </a:cubicBezTo>
                  <a:cubicBezTo>
                    <a:pt x="408691" y="265007"/>
                    <a:pt x="413089" y="252545"/>
                    <a:pt x="395495" y="255844"/>
                  </a:cubicBezTo>
                  <a:cubicBezTo>
                    <a:pt x="389997" y="256944"/>
                    <a:pt x="385965" y="250712"/>
                    <a:pt x="383033" y="245581"/>
                  </a:cubicBezTo>
                  <a:cubicBezTo>
                    <a:pt x="374969" y="230919"/>
                    <a:pt x="376435" y="208194"/>
                    <a:pt x="387798" y="196098"/>
                  </a:cubicBezTo>
                  <a:cubicBezTo>
                    <a:pt x="401360" y="181803"/>
                    <a:pt x="405392" y="163476"/>
                    <a:pt x="403926" y="145882"/>
                  </a:cubicBezTo>
                  <a:cubicBezTo>
                    <a:pt x="402459" y="121324"/>
                    <a:pt x="399161" y="96033"/>
                    <a:pt x="392196" y="71842"/>
                  </a:cubicBezTo>
                  <a:cubicBezTo>
                    <a:pt x="384866" y="46917"/>
                    <a:pt x="379734" y="42518"/>
                    <a:pt x="353710" y="43985"/>
                  </a:cubicBezTo>
                  <a:cubicBezTo>
                    <a:pt x="310825" y="46184"/>
                    <a:pt x="267573" y="42152"/>
                    <a:pt x="224688" y="50582"/>
                  </a:cubicBezTo>
                  <a:cubicBezTo>
                    <a:pt x="197564" y="55714"/>
                    <a:pt x="170074" y="47283"/>
                    <a:pt x="142950" y="50949"/>
                  </a:cubicBezTo>
                  <a:cubicBezTo>
                    <a:pt x="99699" y="56813"/>
                    <a:pt x="56080" y="49849"/>
                    <a:pt x="12829" y="56813"/>
                  </a:cubicBezTo>
                  <a:cubicBezTo>
                    <a:pt x="8064" y="57547"/>
                    <a:pt x="3665" y="57547"/>
                    <a:pt x="0" y="53148"/>
                  </a:cubicBezTo>
                  <a:cubicBezTo>
                    <a:pt x="2199" y="44718"/>
                    <a:pt x="8797" y="36287"/>
                    <a:pt x="366" y="27857"/>
                  </a:cubicBezTo>
                  <a:cubicBezTo>
                    <a:pt x="81005" y="29690"/>
                    <a:pt x="161644" y="21626"/>
                    <a:pt x="242282" y="18327"/>
                  </a:cubicBezTo>
                  <a:cubicBezTo>
                    <a:pt x="278936" y="16861"/>
                    <a:pt x="316323" y="17594"/>
                    <a:pt x="352610" y="10630"/>
                  </a:cubicBezTo>
                  <a:cubicBezTo>
                    <a:pt x="390730" y="5865"/>
                    <a:pt x="429950" y="4398"/>
                    <a:pt x="469169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257040D-A8B2-4340-A2F2-D7AF5A1CE699}"/>
                </a:ext>
              </a:extLst>
            </p:cNvPr>
            <p:cNvSpPr/>
            <p:nvPr/>
          </p:nvSpPr>
          <p:spPr>
            <a:xfrm>
              <a:off x="11728808" y="4624978"/>
              <a:ext cx="526365" cy="112996"/>
            </a:xfrm>
            <a:custGeom>
              <a:avLst/>
              <a:gdLst>
                <a:gd name="connsiteX0" fmla="*/ 109978 w 526365"/>
                <a:gd name="connsiteY0" fmla="*/ 1898 h 112996"/>
                <a:gd name="connsiteX1" fmla="*/ 131237 w 526365"/>
                <a:gd name="connsiteY1" fmla="*/ 9962 h 112996"/>
                <a:gd name="connsiteX2" fmla="*/ 135269 w 526365"/>
                <a:gd name="connsiteY2" fmla="*/ 17659 h 112996"/>
                <a:gd name="connsiteX3" fmla="*/ 154329 w 526365"/>
                <a:gd name="connsiteY3" fmla="*/ 19858 h 112996"/>
                <a:gd name="connsiteX4" fmla="*/ 192449 w 526365"/>
                <a:gd name="connsiteY4" fmla="*/ 39285 h 112996"/>
                <a:gd name="connsiteX5" fmla="*/ 283717 w 526365"/>
                <a:gd name="connsiteY5" fmla="*/ 70441 h 112996"/>
                <a:gd name="connsiteX6" fmla="*/ 404308 w 526365"/>
                <a:gd name="connsiteY6" fmla="*/ 51014 h 112996"/>
                <a:gd name="connsiteX7" fmla="*/ 443162 w 526365"/>
                <a:gd name="connsiteY7" fmla="*/ 50281 h 112996"/>
                <a:gd name="connsiteX8" fmla="*/ 482748 w 526365"/>
                <a:gd name="connsiteY8" fmla="*/ 54680 h 112996"/>
                <a:gd name="connsiteX9" fmla="*/ 526366 w 526365"/>
                <a:gd name="connsiteY9" fmla="*/ 63110 h 112996"/>
                <a:gd name="connsiteX10" fmla="*/ 485313 w 526365"/>
                <a:gd name="connsiteY10" fmla="*/ 70074 h 112996"/>
                <a:gd name="connsiteX11" fmla="*/ 409440 w 526365"/>
                <a:gd name="connsiteY11" fmla="*/ 86568 h 112996"/>
                <a:gd name="connsiteX12" fmla="*/ 322204 w 526365"/>
                <a:gd name="connsiteY12" fmla="*/ 88401 h 112996"/>
                <a:gd name="connsiteX13" fmla="*/ 297279 w 526365"/>
                <a:gd name="connsiteY13" fmla="*/ 92066 h 112996"/>
                <a:gd name="connsiteX14" fmla="*/ 219206 w 526365"/>
                <a:gd name="connsiteY14" fmla="*/ 84736 h 112996"/>
                <a:gd name="connsiteX15" fmla="*/ 173756 w 526365"/>
                <a:gd name="connsiteY15" fmla="*/ 85102 h 112996"/>
                <a:gd name="connsiteX16" fmla="*/ 170090 w 526365"/>
                <a:gd name="connsiteY16" fmla="*/ 81437 h 112996"/>
                <a:gd name="connsiteX17" fmla="*/ 172290 w 526365"/>
                <a:gd name="connsiteY17" fmla="*/ 69341 h 112996"/>
                <a:gd name="connsiteX18" fmla="*/ 171190 w 526365"/>
                <a:gd name="connsiteY18" fmla="*/ 53947 h 112996"/>
                <a:gd name="connsiteX19" fmla="*/ 159827 w 526365"/>
                <a:gd name="connsiteY19" fmla="*/ 61277 h 112996"/>
                <a:gd name="connsiteX20" fmla="*/ 162393 w 526365"/>
                <a:gd name="connsiteY20" fmla="*/ 81070 h 112996"/>
                <a:gd name="connsiteX21" fmla="*/ 151397 w 526365"/>
                <a:gd name="connsiteY21" fmla="*/ 88401 h 112996"/>
                <a:gd name="connsiteX22" fmla="*/ 118408 w 526365"/>
                <a:gd name="connsiteY22" fmla="*/ 93533 h 112996"/>
                <a:gd name="connsiteX23" fmla="*/ 101914 w 526365"/>
                <a:gd name="connsiteY23" fmla="*/ 85102 h 112996"/>
                <a:gd name="connsiteX24" fmla="*/ 88719 w 526365"/>
                <a:gd name="connsiteY24" fmla="*/ 78138 h 112996"/>
                <a:gd name="connsiteX25" fmla="*/ 90551 w 526365"/>
                <a:gd name="connsiteY25" fmla="*/ 92433 h 112996"/>
                <a:gd name="connsiteX26" fmla="*/ 93117 w 526365"/>
                <a:gd name="connsiteY26" fmla="*/ 99397 h 112996"/>
                <a:gd name="connsiteX27" fmla="*/ 74424 w 526365"/>
                <a:gd name="connsiteY27" fmla="*/ 107461 h 112996"/>
                <a:gd name="connsiteX28" fmla="*/ 50965 w 526365"/>
                <a:gd name="connsiteY28" fmla="*/ 97565 h 112996"/>
                <a:gd name="connsiteX29" fmla="*/ 43634 w 526365"/>
                <a:gd name="connsiteY29" fmla="*/ 94632 h 112996"/>
                <a:gd name="connsiteX30" fmla="*/ 40702 w 526365"/>
                <a:gd name="connsiteY30" fmla="*/ 90600 h 112996"/>
                <a:gd name="connsiteX31" fmla="*/ 49133 w 526365"/>
                <a:gd name="connsiteY31" fmla="*/ 79604 h 112996"/>
                <a:gd name="connsiteX32" fmla="*/ 50599 w 526365"/>
                <a:gd name="connsiteY32" fmla="*/ 70807 h 112996"/>
                <a:gd name="connsiteX33" fmla="*/ 45467 w 526365"/>
                <a:gd name="connsiteY33" fmla="*/ 76672 h 112996"/>
                <a:gd name="connsiteX34" fmla="*/ 41802 w 526365"/>
                <a:gd name="connsiteY34" fmla="*/ 82903 h 112996"/>
                <a:gd name="connsiteX35" fmla="*/ 10646 w 526365"/>
                <a:gd name="connsiteY35" fmla="*/ 73740 h 112996"/>
                <a:gd name="connsiteX36" fmla="*/ 16 w 526365"/>
                <a:gd name="connsiteY36" fmla="*/ 62743 h 112996"/>
                <a:gd name="connsiteX37" fmla="*/ 10646 w 526365"/>
                <a:gd name="connsiteY37" fmla="*/ 54313 h 112996"/>
                <a:gd name="connsiteX38" fmla="*/ 34104 w 526365"/>
                <a:gd name="connsiteY38" fmla="*/ 50281 h 112996"/>
                <a:gd name="connsiteX39" fmla="*/ 50599 w 526365"/>
                <a:gd name="connsiteY39" fmla="*/ 40018 h 112996"/>
                <a:gd name="connsiteX40" fmla="*/ 58662 w 526365"/>
                <a:gd name="connsiteY40" fmla="*/ 35986 h 112996"/>
                <a:gd name="connsiteX41" fmla="*/ 86153 w 526365"/>
                <a:gd name="connsiteY41" fmla="*/ 22791 h 112996"/>
                <a:gd name="connsiteX42" fmla="*/ 109978 w 526365"/>
                <a:gd name="connsiteY42" fmla="*/ 1898 h 1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365" h="112996">
                  <a:moveTo>
                    <a:pt x="109978" y="1898"/>
                  </a:moveTo>
                  <a:cubicBezTo>
                    <a:pt x="120241" y="-3967"/>
                    <a:pt x="125006" y="5197"/>
                    <a:pt x="131237" y="9962"/>
                  </a:cubicBezTo>
                  <a:cubicBezTo>
                    <a:pt x="133436" y="11428"/>
                    <a:pt x="134169" y="15093"/>
                    <a:pt x="135269" y="17659"/>
                  </a:cubicBezTo>
                  <a:cubicBezTo>
                    <a:pt x="141867" y="17659"/>
                    <a:pt x="148098" y="18759"/>
                    <a:pt x="154329" y="19858"/>
                  </a:cubicBezTo>
                  <a:cubicBezTo>
                    <a:pt x="171190" y="18392"/>
                    <a:pt x="177054" y="38185"/>
                    <a:pt x="192449" y="39285"/>
                  </a:cubicBezTo>
                  <a:cubicBezTo>
                    <a:pt x="220673" y="56879"/>
                    <a:pt x="253295" y="67875"/>
                    <a:pt x="283717" y="70441"/>
                  </a:cubicBezTo>
                  <a:cubicBezTo>
                    <a:pt x="323670" y="74106"/>
                    <a:pt x="365822" y="68608"/>
                    <a:pt x="404308" y="51014"/>
                  </a:cubicBezTo>
                  <a:cubicBezTo>
                    <a:pt x="416771" y="45150"/>
                    <a:pt x="429233" y="43317"/>
                    <a:pt x="443162" y="50281"/>
                  </a:cubicBezTo>
                  <a:cubicBezTo>
                    <a:pt x="455257" y="56146"/>
                    <a:pt x="468453" y="58345"/>
                    <a:pt x="482748" y="54680"/>
                  </a:cubicBezTo>
                  <a:cubicBezTo>
                    <a:pt x="497409" y="50648"/>
                    <a:pt x="512071" y="52480"/>
                    <a:pt x="526366" y="63110"/>
                  </a:cubicBezTo>
                  <a:cubicBezTo>
                    <a:pt x="512804" y="69708"/>
                    <a:pt x="498142" y="66042"/>
                    <a:pt x="485313" y="70074"/>
                  </a:cubicBezTo>
                  <a:cubicBezTo>
                    <a:pt x="461855" y="83270"/>
                    <a:pt x="434731" y="81437"/>
                    <a:pt x="409440" y="86568"/>
                  </a:cubicBezTo>
                  <a:cubicBezTo>
                    <a:pt x="380484" y="92066"/>
                    <a:pt x="351527" y="90234"/>
                    <a:pt x="322204" y="88401"/>
                  </a:cubicBezTo>
                  <a:cubicBezTo>
                    <a:pt x="314140" y="92433"/>
                    <a:pt x="304977" y="94266"/>
                    <a:pt x="297279" y="92066"/>
                  </a:cubicBezTo>
                  <a:cubicBezTo>
                    <a:pt x="271621" y="84003"/>
                    <a:pt x="245231" y="84369"/>
                    <a:pt x="219206" y="84736"/>
                  </a:cubicBezTo>
                  <a:cubicBezTo>
                    <a:pt x="204178" y="80337"/>
                    <a:pt x="188784" y="90234"/>
                    <a:pt x="173756" y="85102"/>
                  </a:cubicBezTo>
                  <a:cubicBezTo>
                    <a:pt x="172656" y="84003"/>
                    <a:pt x="171190" y="82536"/>
                    <a:pt x="170090" y="81437"/>
                  </a:cubicBezTo>
                  <a:cubicBezTo>
                    <a:pt x="166791" y="76672"/>
                    <a:pt x="169724" y="73007"/>
                    <a:pt x="172290" y="69341"/>
                  </a:cubicBezTo>
                  <a:cubicBezTo>
                    <a:pt x="185485" y="63110"/>
                    <a:pt x="173023" y="59078"/>
                    <a:pt x="171190" y="53947"/>
                  </a:cubicBezTo>
                  <a:cubicBezTo>
                    <a:pt x="162393" y="48815"/>
                    <a:pt x="157995" y="50648"/>
                    <a:pt x="159827" y="61277"/>
                  </a:cubicBezTo>
                  <a:cubicBezTo>
                    <a:pt x="160927" y="67875"/>
                    <a:pt x="166425" y="73740"/>
                    <a:pt x="162393" y="81070"/>
                  </a:cubicBezTo>
                  <a:cubicBezTo>
                    <a:pt x="165692" y="94266"/>
                    <a:pt x="155062" y="85835"/>
                    <a:pt x="151397" y="88401"/>
                  </a:cubicBezTo>
                  <a:cubicBezTo>
                    <a:pt x="140767" y="92800"/>
                    <a:pt x="129404" y="92800"/>
                    <a:pt x="118408" y="93533"/>
                  </a:cubicBezTo>
                  <a:cubicBezTo>
                    <a:pt x="111078" y="93899"/>
                    <a:pt x="104846" y="93533"/>
                    <a:pt x="101914" y="85102"/>
                  </a:cubicBezTo>
                  <a:cubicBezTo>
                    <a:pt x="99715" y="79238"/>
                    <a:pt x="94217" y="74839"/>
                    <a:pt x="88719" y="78138"/>
                  </a:cubicBezTo>
                  <a:cubicBezTo>
                    <a:pt x="81021" y="82536"/>
                    <a:pt x="89085" y="87668"/>
                    <a:pt x="90551" y="92433"/>
                  </a:cubicBezTo>
                  <a:cubicBezTo>
                    <a:pt x="91284" y="94632"/>
                    <a:pt x="92384" y="97198"/>
                    <a:pt x="93117" y="99397"/>
                  </a:cubicBezTo>
                  <a:cubicBezTo>
                    <a:pt x="91651" y="112959"/>
                    <a:pt x="86153" y="117724"/>
                    <a:pt x="74424" y="107461"/>
                  </a:cubicBezTo>
                  <a:cubicBezTo>
                    <a:pt x="67826" y="101597"/>
                    <a:pt x="59396" y="99397"/>
                    <a:pt x="50965" y="97565"/>
                  </a:cubicBezTo>
                  <a:cubicBezTo>
                    <a:pt x="48399" y="96832"/>
                    <a:pt x="45834" y="96098"/>
                    <a:pt x="43634" y="94632"/>
                  </a:cubicBezTo>
                  <a:cubicBezTo>
                    <a:pt x="42168" y="93533"/>
                    <a:pt x="41435" y="92066"/>
                    <a:pt x="40702" y="90600"/>
                  </a:cubicBezTo>
                  <a:cubicBezTo>
                    <a:pt x="38870" y="83636"/>
                    <a:pt x="50232" y="86202"/>
                    <a:pt x="49133" y="79604"/>
                  </a:cubicBezTo>
                  <a:cubicBezTo>
                    <a:pt x="50232" y="76672"/>
                    <a:pt x="55730" y="73373"/>
                    <a:pt x="50599" y="70807"/>
                  </a:cubicBezTo>
                  <a:cubicBezTo>
                    <a:pt x="47300" y="68975"/>
                    <a:pt x="46200" y="73740"/>
                    <a:pt x="45467" y="76672"/>
                  </a:cubicBezTo>
                  <a:cubicBezTo>
                    <a:pt x="44734" y="79238"/>
                    <a:pt x="44001" y="81437"/>
                    <a:pt x="41802" y="82903"/>
                  </a:cubicBezTo>
                  <a:cubicBezTo>
                    <a:pt x="30073" y="84369"/>
                    <a:pt x="20909" y="77405"/>
                    <a:pt x="10646" y="73740"/>
                  </a:cubicBezTo>
                  <a:cubicBezTo>
                    <a:pt x="5514" y="71907"/>
                    <a:pt x="-350" y="69708"/>
                    <a:pt x="16" y="62743"/>
                  </a:cubicBezTo>
                  <a:cubicBezTo>
                    <a:pt x="383" y="56512"/>
                    <a:pt x="6981" y="57245"/>
                    <a:pt x="10646" y="54313"/>
                  </a:cubicBezTo>
                  <a:cubicBezTo>
                    <a:pt x="17977" y="50281"/>
                    <a:pt x="26041" y="50648"/>
                    <a:pt x="34104" y="50281"/>
                  </a:cubicBezTo>
                  <a:cubicBezTo>
                    <a:pt x="41802" y="49915"/>
                    <a:pt x="46200" y="45150"/>
                    <a:pt x="50599" y="40018"/>
                  </a:cubicBezTo>
                  <a:cubicBezTo>
                    <a:pt x="52798" y="37819"/>
                    <a:pt x="56097" y="34886"/>
                    <a:pt x="58662" y="35986"/>
                  </a:cubicBezTo>
                  <a:cubicBezTo>
                    <a:pt x="73691" y="42950"/>
                    <a:pt x="78822" y="31221"/>
                    <a:pt x="86153" y="22791"/>
                  </a:cubicBezTo>
                  <a:cubicBezTo>
                    <a:pt x="95316" y="16926"/>
                    <a:pt x="106679" y="14727"/>
                    <a:pt x="109978" y="1898"/>
                  </a:cubicBezTo>
                  <a:close/>
                </a:path>
              </a:pathLst>
            </a:custGeom>
            <a:solidFill>
              <a:srgbClr val="EC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A557B07-E2E3-471F-9540-8FC36E2505B4}"/>
                </a:ext>
              </a:extLst>
            </p:cNvPr>
            <p:cNvSpPr/>
            <p:nvPr/>
          </p:nvSpPr>
          <p:spPr>
            <a:xfrm>
              <a:off x="10940016" y="4792552"/>
              <a:ext cx="667758" cy="45954"/>
            </a:xfrm>
            <a:custGeom>
              <a:avLst/>
              <a:gdLst>
                <a:gd name="connsiteX0" fmla="*/ 654288 w 667758"/>
                <a:gd name="connsiteY0" fmla="*/ 366 h 45954"/>
                <a:gd name="connsiteX1" fmla="*/ 654288 w 667758"/>
                <a:gd name="connsiteY1" fmla="*/ 22725 h 45954"/>
                <a:gd name="connsiteX2" fmla="*/ 611403 w 667758"/>
                <a:gd name="connsiteY2" fmla="*/ 27857 h 45954"/>
                <a:gd name="connsiteX3" fmla="*/ 500708 w 667758"/>
                <a:gd name="connsiteY3" fmla="*/ 33355 h 45954"/>
                <a:gd name="connsiteX4" fmla="*/ 459656 w 667758"/>
                <a:gd name="connsiteY4" fmla="*/ 36287 h 45954"/>
                <a:gd name="connsiteX5" fmla="*/ 295080 w 667758"/>
                <a:gd name="connsiteY5" fmla="*/ 38853 h 45954"/>
                <a:gd name="connsiteX6" fmla="*/ 95316 w 667758"/>
                <a:gd name="connsiteY6" fmla="*/ 45817 h 45954"/>
                <a:gd name="connsiteX7" fmla="*/ 71491 w 667758"/>
                <a:gd name="connsiteY7" fmla="*/ 42885 h 45954"/>
                <a:gd name="connsiteX8" fmla="*/ 69292 w 667758"/>
                <a:gd name="connsiteY8" fmla="*/ 40686 h 45954"/>
                <a:gd name="connsiteX9" fmla="*/ 9913 w 667758"/>
                <a:gd name="connsiteY9" fmla="*/ 29690 h 45954"/>
                <a:gd name="connsiteX10" fmla="*/ 16 w 667758"/>
                <a:gd name="connsiteY10" fmla="*/ 23458 h 45954"/>
                <a:gd name="connsiteX11" fmla="*/ 11379 w 667758"/>
                <a:gd name="connsiteY11" fmla="*/ 18327 h 45954"/>
                <a:gd name="connsiteX12" fmla="*/ 53898 w 667758"/>
                <a:gd name="connsiteY12" fmla="*/ 20526 h 45954"/>
                <a:gd name="connsiteX13" fmla="*/ 72958 w 667758"/>
                <a:gd name="connsiteY13" fmla="*/ 17960 h 45954"/>
                <a:gd name="connsiteX14" fmla="*/ 269789 w 667758"/>
                <a:gd name="connsiteY14" fmla="*/ 16861 h 45954"/>
                <a:gd name="connsiteX15" fmla="*/ 370587 w 667758"/>
                <a:gd name="connsiteY15" fmla="*/ 11363 h 45954"/>
                <a:gd name="connsiteX16" fmla="*/ 505107 w 667758"/>
                <a:gd name="connsiteY16" fmla="*/ 6964 h 45954"/>
                <a:gd name="connsiteX17" fmla="*/ 546159 w 667758"/>
                <a:gd name="connsiteY17" fmla="*/ 6964 h 45954"/>
                <a:gd name="connsiteX18" fmla="*/ 621666 w 667758"/>
                <a:gd name="connsiteY18" fmla="*/ 6598 h 45954"/>
                <a:gd name="connsiteX19" fmla="*/ 651722 w 667758"/>
                <a:gd name="connsiteY19" fmla="*/ 0 h 45954"/>
                <a:gd name="connsiteX20" fmla="*/ 654288 w 667758"/>
                <a:gd name="connsiteY20" fmla="*/ 366 h 4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7758" h="45954">
                  <a:moveTo>
                    <a:pt x="654288" y="366"/>
                  </a:moveTo>
                  <a:cubicBezTo>
                    <a:pt x="672248" y="10630"/>
                    <a:pt x="672248" y="12462"/>
                    <a:pt x="654288" y="22725"/>
                  </a:cubicBezTo>
                  <a:cubicBezTo>
                    <a:pt x="641093" y="32988"/>
                    <a:pt x="626431" y="30789"/>
                    <a:pt x="611403" y="27857"/>
                  </a:cubicBezTo>
                  <a:cubicBezTo>
                    <a:pt x="574383" y="26391"/>
                    <a:pt x="537362" y="27124"/>
                    <a:pt x="500708" y="33355"/>
                  </a:cubicBezTo>
                  <a:cubicBezTo>
                    <a:pt x="487146" y="36287"/>
                    <a:pt x="473218" y="32988"/>
                    <a:pt x="459656" y="36287"/>
                  </a:cubicBezTo>
                  <a:cubicBezTo>
                    <a:pt x="404675" y="39220"/>
                    <a:pt x="350061" y="41052"/>
                    <a:pt x="295080" y="38853"/>
                  </a:cubicBezTo>
                  <a:cubicBezTo>
                    <a:pt x="228370" y="36287"/>
                    <a:pt x="162026" y="45817"/>
                    <a:pt x="95316" y="45817"/>
                  </a:cubicBezTo>
                  <a:cubicBezTo>
                    <a:pt x="87253" y="45817"/>
                    <a:pt x="78822" y="46917"/>
                    <a:pt x="71491" y="42885"/>
                  </a:cubicBezTo>
                  <a:cubicBezTo>
                    <a:pt x="70758" y="42152"/>
                    <a:pt x="70025" y="41419"/>
                    <a:pt x="69292" y="40686"/>
                  </a:cubicBezTo>
                  <a:cubicBezTo>
                    <a:pt x="50232" y="32988"/>
                    <a:pt x="29339" y="34821"/>
                    <a:pt x="9913" y="29690"/>
                  </a:cubicBezTo>
                  <a:cubicBezTo>
                    <a:pt x="5514" y="28590"/>
                    <a:pt x="-350" y="28590"/>
                    <a:pt x="16" y="23458"/>
                  </a:cubicBezTo>
                  <a:cubicBezTo>
                    <a:pt x="16" y="15761"/>
                    <a:pt x="6981" y="18327"/>
                    <a:pt x="11379" y="18327"/>
                  </a:cubicBezTo>
                  <a:cubicBezTo>
                    <a:pt x="25674" y="19060"/>
                    <a:pt x="39603" y="16861"/>
                    <a:pt x="53898" y="20526"/>
                  </a:cubicBezTo>
                  <a:cubicBezTo>
                    <a:pt x="60129" y="22359"/>
                    <a:pt x="67459" y="24192"/>
                    <a:pt x="72958" y="17960"/>
                  </a:cubicBezTo>
                  <a:cubicBezTo>
                    <a:pt x="138568" y="16128"/>
                    <a:pt x="204178" y="20893"/>
                    <a:pt x="269789" y="16861"/>
                  </a:cubicBezTo>
                  <a:cubicBezTo>
                    <a:pt x="303510" y="14662"/>
                    <a:pt x="336865" y="9163"/>
                    <a:pt x="370587" y="11363"/>
                  </a:cubicBezTo>
                  <a:cubicBezTo>
                    <a:pt x="415671" y="13928"/>
                    <a:pt x="460022" y="8064"/>
                    <a:pt x="505107" y="6964"/>
                  </a:cubicBezTo>
                  <a:cubicBezTo>
                    <a:pt x="518669" y="6964"/>
                    <a:pt x="532597" y="6964"/>
                    <a:pt x="546159" y="6964"/>
                  </a:cubicBezTo>
                  <a:cubicBezTo>
                    <a:pt x="571450" y="3665"/>
                    <a:pt x="596741" y="9530"/>
                    <a:pt x="621666" y="6598"/>
                  </a:cubicBezTo>
                  <a:cubicBezTo>
                    <a:pt x="631929" y="5498"/>
                    <a:pt x="643292" y="9163"/>
                    <a:pt x="651722" y="0"/>
                  </a:cubicBezTo>
                  <a:cubicBezTo>
                    <a:pt x="652455" y="0"/>
                    <a:pt x="653188" y="0"/>
                    <a:pt x="654288" y="366"/>
                  </a:cubicBezTo>
                  <a:close/>
                </a:path>
              </a:pathLst>
            </a:custGeom>
            <a:solidFill>
              <a:srgbClr val="9E86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7134C16F-C21E-4053-8F92-B53D15988314}"/>
                </a:ext>
              </a:extLst>
            </p:cNvPr>
            <p:cNvSpPr/>
            <p:nvPr/>
          </p:nvSpPr>
          <p:spPr>
            <a:xfrm>
              <a:off x="11574486" y="4643381"/>
              <a:ext cx="231514" cy="125294"/>
            </a:xfrm>
            <a:custGeom>
              <a:avLst/>
              <a:gdLst>
                <a:gd name="connsiteX0" fmla="*/ 230211 w 231514"/>
                <a:gd name="connsiteY0" fmla="*/ 99688 h 125294"/>
                <a:gd name="connsiteX1" fmla="*/ 207119 w 231514"/>
                <a:gd name="connsiteY1" fmla="*/ 107752 h 125294"/>
                <a:gd name="connsiteX2" fmla="*/ 181095 w 231514"/>
                <a:gd name="connsiteY2" fmla="*/ 111051 h 125294"/>
                <a:gd name="connsiteX3" fmla="*/ 146274 w 231514"/>
                <a:gd name="connsiteY3" fmla="*/ 123879 h 125294"/>
                <a:gd name="connsiteX4" fmla="*/ 136744 w 231514"/>
                <a:gd name="connsiteY4" fmla="*/ 118748 h 125294"/>
                <a:gd name="connsiteX5" fmla="*/ 134178 w 231514"/>
                <a:gd name="connsiteY5" fmla="*/ 93823 h 125294"/>
                <a:gd name="connsiteX6" fmla="*/ 122083 w 231514"/>
                <a:gd name="connsiteY6" fmla="*/ 94923 h 125294"/>
                <a:gd name="connsiteX7" fmla="*/ 100457 w 231514"/>
                <a:gd name="connsiteY7" fmla="*/ 101887 h 125294"/>
                <a:gd name="connsiteX8" fmla="*/ 23117 w 231514"/>
                <a:gd name="connsiteY8" fmla="*/ 84293 h 125294"/>
                <a:gd name="connsiteX9" fmla="*/ 25 w 231514"/>
                <a:gd name="connsiteY9" fmla="*/ 70365 h 125294"/>
                <a:gd name="connsiteX10" fmla="*/ 8456 w 231514"/>
                <a:gd name="connsiteY10" fmla="*/ 59369 h 125294"/>
                <a:gd name="connsiteX11" fmla="*/ 11754 w 231514"/>
                <a:gd name="connsiteY11" fmla="*/ 42508 h 125294"/>
                <a:gd name="connsiteX12" fmla="*/ 4790 w 231514"/>
                <a:gd name="connsiteY12" fmla="*/ 27846 h 125294"/>
                <a:gd name="connsiteX13" fmla="*/ 10655 w 231514"/>
                <a:gd name="connsiteY13" fmla="*/ 22348 h 125294"/>
                <a:gd name="connsiteX14" fmla="*/ 14320 w 231514"/>
                <a:gd name="connsiteY14" fmla="*/ 3655 h 125294"/>
                <a:gd name="connsiteX15" fmla="*/ 37046 w 231514"/>
                <a:gd name="connsiteY15" fmla="*/ 3655 h 125294"/>
                <a:gd name="connsiteX16" fmla="*/ 52440 w 231514"/>
                <a:gd name="connsiteY16" fmla="*/ 10252 h 125294"/>
                <a:gd name="connsiteX17" fmla="*/ 63436 w 231514"/>
                <a:gd name="connsiteY17" fmla="*/ 11719 h 125294"/>
                <a:gd name="connsiteX18" fmla="*/ 86162 w 231514"/>
                <a:gd name="connsiteY18" fmla="*/ 12085 h 125294"/>
                <a:gd name="connsiteX19" fmla="*/ 112919 w 231514"/>
                <a:gd name="connsiteY19" fmla="*/ 14651 h 125294"/>
                <a:gd name="connsiteX20" fmla="*/ 126848 w 231514"/>
                <a:gd name="connsiteY20" fmla="*/ 32978 h 125294"/>
                <a:gd name="connsiteX21" fmla="*/ 140409 w 231514"/>
                <a:gd name="connsiteY21" fmla="*/ 38842 h 125294"/>
                <a:gd name="connsiteX22" fmla="*/ 197590 w 231514"/>
                <a:gd name="connsiteY22" fmla="*/ 73297 h 125294"/>
                <a:gd name="connsiteX23" fmla="*/ 197223 w 231514"/>
                <a:gd name="connsiteY23" fmla="*/ 73664 h 125294"/>
                <a:gd name="connsiteX24" fmla="*/ 226913 w 231514"/>
                <a:gd name="connsiteY24" fmla="*/ 92357 h 125294"/>
                <a:gd name="connsiteX25" fmla="*/ 231311 w 231514"/>
                <a:gd name="connsiteY25" fmla="*/ 94923 h 125294"/>
                <a:gd name="connsiteX26" fmla="*/ 230211 w 231514"/>
                <a:gd name="connsiteY26" fmla="*/ 99688 h 12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1514" h="125294">
                  <a:moveTo>
                    <a:pt x="230211" y="99688"/>
                  </a:moveTo>
                  <a:cubicBezTo>
                    <a:pt x="221781" y="100421"/>
                    <a:pt x="213717" y="98955"/>
                    <a:pt x="207119" y="107752"/>
                  </a:cubicBezTo>
                  <a:cubicBezTo>
                    <a:pt x="200522" y="116182"/>
                    <a:pt x="189892" y="107752"/>
                    <a:pt x="181095" y="111051"/>
                  </a:cubicBezTo>
                  <a:cubicBezTo>
                    <a:pt x="169733" y="115816"/>
                    <a:pt x="155071" y="111051"/>
                    <a:pt x="146274" y="123879"/>
                  </a:cubicBezTo>
                  <a:cubicBezTo>
                    <a:pt x="143342" y="127911"/>
                    <a:pt x="138943" y="122413"/>
                    <a:pt x="136744" y="118748"/>
                  </a:cubicBezTo>
                  <a:cubicBezTo>
                    <a:pt x="140776" y="109951"/>
                    <a:pt x="147740" y="101154"/>
                    <a:pt x="134178" y="93823"/>
                  </a:cubicBezTo>
                  <a:cubicBezTo>
                    <a:pt x="129413" y="91257"/>
                    <a:pt x="126481" y="88692"/>
                    <a:pt x="122083" y="94923"/>
                  </a:cubicBezTo>
                  <a:cubicBezTo>
                    <a:pt x="116951" y="102254"/>
                    <a:pt x="107054" y="105186"/>
                    <a:pt x="100457" y="101887"/>
                  </a:cubicBezTo>
                  <a:cubicBezTo>
                    <a:pt x="75899" y="90524"/>
                    <a:pt x="47309" y="96756"/>
                    <a:pt x="23117" y="84293"/>
                  </a:cubicBezTo>
                  <a:cubicBezTo>
                    <a:pt x="15053" y="80261"/>
                    <a:pt x="4790" y="80261"/>
                    <a:pt x="25" y="70365"/>
                  </a:cubicBezTo>
                  <a:cubicBezTo>
                    <a:pt x="-341" y="64500"/>
                    <a:pt x="3324" y="60468"/>
                    <a:pt x="8456" y="59369"/>
                  </a:cubicBezTo>
                  <a:cubicBezTo>
                    <a:pt x="23850" y="56436"/>
                    <a:pt x="19452" y="50205"/>
                    <a:pt x="11754" y="42508"/>
                  </a:cubicBezTo>
                  <a:cubicBezTo>
                    <a:pt x="7723" y="38476"/>
                    <a:pt x="3324" y="34444"/>
                    <a:pt x="4790" y="27846"/>
                  </a:cubicBezTo>
                  <a:cubicBezTo>
                    <a:pt x="6256" y="25280"/>
                    <a:pt x="12488" y="24547"/>
                    <a:pt x="10655" y="22348"/>
                  </a:cubicBezTo>
                  <a:cubicBezTo>
                    <a:pt x="3691" y="13918"/>
                    <a:pt x="7723" y="8786"/>
                    <a:pt x="14320" y="3655"/>
                  </a:cubicBezTo>
                  <a:cubicBezTo>
                    <a:pt x="22018" y="-2576"/>
                    <a:pt x="28982" y="356"/>
                    <a:pt x="37046" y="3655"/>
                  </a:cubicBezTo>
                  <a:cubicBezTo>
                    <a:pt x="42177" y="5854"/>
                    <a:pt x="44376" y="15017"/>
                    <a:pt x="52440" y="10252"/>
                  </a:cubicBezTo>
                  <a:cubicBezTo>
                    <a:pt x="56472" y="7320"/>
                    <a:pt x="60504" y="6220"/>
                    <a:pt x="63436" y="11719"/>
                  </a:cubicBezTo>
                  <a:cubicBezTo>
                    <a:pt x="71134" y="27113"/>
                    <a:pt x="79564" y="19782"/>
                    <a:pt x="86162" y="12085"/>
                  </a:cubicBezTo>
                  <a:cubicBezTo>
                    <a:pt x="96791" y="-377"/>
                    <a:pt x="104855" y="4021"/>
                    <a:pt x="112919" y="14651"/>
                  </a:cubicBezTo>
                  <a:cubicBezTo>
                    <a:pt x="113652" y="23814"/>
                    <a:pt x="120250" y="28579"/>
                    <a:pt x="126848" y="32978"/>
                  </a:cubicBezTo>
                  <a:cubicBezTo>
                    <a:pt x="130513" y="36643"/>
                    <a:pt x="135644" y="37376"/>
                    <a:pt x="140409" y="38842"/>
                  </a:cubicBezTo>
                  <a:cubicBezTo>
                    <a:pt x="156537" y="55337"/>
                    <a:pt x="179996" y="59002"/>
                    <a:pt x="197590" y="73297"/>
                  </a:cubicBezTo>
                  <a:lnTo>
                    <a:pt x="197223" y="73664"/>
                  </a:lnTo>
                  <a:cubicBezTo>
                    <a:pt x="201255" y="89425"/>
                    <a:pt x="214817" y="90158"/>
                    <a:pt x="226913" y="92357"/>
                  </a:cubicBezTo>
                  <a:cubicBezTo>
                    <a:pt x="228745" y="92724"/>
                    <a:pt x="230211" y="93823"/>
                    <a:pt x="231311" y="94923"/>
                  </a:cubicBezTo>
                  <a:cubicBezTo>
                    <a:pt x="231678" y="97122"/>
                    <a:pt x="231678" y="98588"/>
                    <a:pt x="230211" y="99688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1530654A-703F-443F-AA1B-537B6E682B86}"/>
                </a:ext>
              </a:extLst>
            </p:cNvPr>
            <p:cNvSpPr/>
            <p:nvPr/>
          </p:nvSpPr>
          <p:spPr>
            <a:xfrm>
              <a:off x="11379023" y="4630133"/>
              <a:ext cx="345113" cy="131995"/>
            </a:xfrm>
            <a:custGeom>
              <a:avLst/>
              <a:gdLst>
                <a:gd name="connsiteX0" fmla="*/ 196954 w 345113"/>
                <a:gd name="connsiteY0" fmla="*/ 83246 h 131995"/>
                <a:gd name="connsiteX1" fmla="*/ 271728 w 345113"/>
                <a:gd name="connsiteY1" fmla="*/ 101939 h 131995"/>
                <a:gd name="connsiteX2" fmla="*/ 291155 w 345113"/>
                <a:gd name="connsiteY2" fmla="*/ 109637 h 131995"/>
                <a:gd name="connsiteX3" fmla="*/ 313513 w 345113"/>
                <a:gd name="connsiteY3" fmla="*/ 101206 h 131995"/>
                <a:gd name="connsiteX4" fmla="*/ 319011 w 345113"/>
                <a:gd name="connsiteY4" fmla="*/ 95342 h 131995"/>
                <a:gd name="connsiteX5" fmla="*/ 343936 w 345113"/>
                <a:gd name="connsiteY5" fmla="*/ 112569 h 131995"/>
                <a:gd name="connsiteX6" fmla="*/ 331840 w 345113"/>
                <a:gd name="connsiteY6" fmla="*/ 131996 h 131995"/>
                <a:gd name="connsiteX7" fmla="*/ 299585 w 345113"/>
                <a:gd name="connsiteY7" fmla="*/ 127597 h 131995"/>
                <a:gd name="connsiteX8" fmla="*/ 222612 w 345113"/>
                <a:gd name="connsiteY8" fmla="*/ 120999 h 131995"/>
                <a:gd name="connsiteX9" fmla="*/ 162499 w 345113"/>
                <a:gd name="connsiteY9" fmla="*/ 94609 h 131995"/>
                <a:gd name="connsiteX10" fmla="*/ 118515 w 345113"/>
                <a:gd name="connsiteY10" fmla="*/ 81413 h 131995"/>
                <a:gd name="connsiteX11" fmla="*/ 70498 w 345113"/>
                <a:gd name="connsiteY11" fmla="*/ 64552 h 131995"/>
                <a:gd name="connsiteX12" fmla="*/ 29446 w 345113"/>
                <a:gd name="connsiteY12" fmla="*/ 65285 h 131995"/>
                <a:gd name="connsiteX13" fmla="*/ 18083 w 345113"/>
                <a:gd name="connsiteY13" fmla="*/ 61987 h 131995"/>
                <a:gd name="connsiteX14" fmla="*/ 4521 w 345113"/>
                <a:gd name="connsiteY14" fmla="*/ 49158 h 131995"/>
                <a:gd name="connsiteX15" fmla="*/ 3422 w 345113"/>
                <a:gd name="connsiteY15" fmla="*/ 33030 h 131995"/>
                <a:gd name="connsiteX16" fmla="*/ 32745 w 345113"/>
                <a:gd name="connsiteY16" fmla="*/ 40361 h 131995"/>
                <a:gd name="connsiteX17" fmla="*/ 15884 w 345113"/>
                <a:gd name="connsiteY17" fmla="*/ 6639 h 131995"/>
                <a:gd name="connsiteX18" fmla="*/ 38243 w 345113"/>
                <a:gd name="connsiteY18" fmla="*/ 7739 h 131995"/>
                <a:gd name="connsiteX19" fmla="*/ 47406 w 345113"/>
                <a:gd name="connsiteY19" fmla="*/ 13970 h 131995"/>
                <a:gd name="connsiteX20" fmla="*/ 61701 w 345113"/>
                <a:gd name="connsiteY20" fmla="*/ 37795 h 131995"/>
                <a:gd name="connsiteX21" fmla="*/ 98355 w 345113"/>
                <a:gd name="connsiteY21" fmla="*/ 42560 h 131995"/>
                <a:gd name="connsiteX22" fmla="*/ 107152 w 345113"/>
                <a:gd name="connsiteY22" fmla="*/ 41827 h 131995"/>
                <a:gd name="connsiteX23" fmla="*/ 100188 w 345113"/>
                <a:gd name="connsiteY23" fmla="*/ 35596 h 131995"/>
                <a:gd name="connsiteX24" fmla="*/ 93590 w 345113"/>
                <a:gd name="connsiteY24" fmla="*/ 23500 h 131995"/>
                <a:gd name="connsiteX25" fmla="*/ 114849 w 345113"/>
                <a:gd name="connsiteY25" fmla="*/ 7006 h 131995"/>
                <a:gd name="connsiteX26" fmla="*/ 119981 w 345113"/>
                <a:gd name="connsiteY26" fmla="*/ 7006 h 131995"/>
                <a:gd name="connsiteX27" fmla="*/ 126945 w 345113"/>
                <a:gd name="connsiteY27" fmla="*/ 14703 h 131995"/>
                <a:gd name="connsiteX28" fmla="*/ 150770 w 345113"/>
                <a:gd name="connsiteY28" fmla="*/ 51724 h 131995"/>
                <a:gd name="connsiteX29" fmla="*/ 196954 w 345113"/>
                <a:gd name="connsiteY29" fmla="*/ 83246 h 13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5113" h="131995">
                  <a:moveTo>
                    <a:pt x="196954" y="83246"/>
                  </a:moveTo>
                  <a:cubicBezTo>
                    <a:pt x="220779" y="94242"/>
                    <a:pt x="243871" y="105971"/>
                    <a:pt x="271728" y="101939"/>
                  </a:cubicBezTo>
                  <a:cubicBezTo>
                    <a:pt x="277592" y="101206"/>
                    <a:pt x="284557" y="107804"/>
                    <a:pt x="291155" y="109637"/>
                  </a:cubicBezTo>
                  <a:cubicBezTo>
                    <a:pt x="300318" y="112202"/>
                    <a:pt x="311314" y="116601"/>
                    <a:pt x="313513" y="101206"/>
                  </a:cubicBezTo>
                  <a:cubicBezTo>
                    <a:pt x="314246" y="97541"/>
                    <a:pt x="316446" y="93875"/>
                    <a:pt x="319011" y="95342"/>
                  </a:cubicBezTo>
                  <a:cubicBezTo>
                    <a:pt x="327808" y="100473"/>
                    <a:pt x="339171" y="104872"/>
                    <a:pt x="343936" y="112569"/>
                  </a:cubicBezTo>
                  <a:cubicBezTo>
                    <a:pt x="347601" y="118434"/>
                    <a:pt x="342470" y="129430"/>
                    <a:pt x="331840" y="131996"/>
                  </a:cubicBezTo>
                  <a:cubicBezTo>
                    <a:pt x="321944" y="124298"/>
                    <a:pt x="310214" y="127597"/>
                    <a:pt x="299585" y="127597"/>
                  </a:cubicBezTo>
                  <a:cubicBezTo>
                    <a:pt x="273561" y="127964"/>
                    <a:pt x="247903" y="129430"/>
                    <a:pt x="222612" y="120999"/>
                  </a:cubicBezTo>
                  <a:cubicBezTo>
                    <a:pt x="199153" y="119900"/>
                    <a:pt x="181926" y="105238"/>
                    <a:pt x="162499" y="94609"/>
                  </a:cubicBezTo>
                  <a:cubicBezTo>
                    <a:pt x="148937" y="87278"/>
                    <a:pt x="135376" y="80314"/>
                    <a:pt x="118515" y="81413"/>
                  </a:cubicBezTo>
                  <a:cubicBezTo>
                    <a:pt x="100921" y="82513"/>
                    <a:pt x="84427" y="75915"/>
                    <a:pt x="70498" y="64552"/>
                  </a:cubicBezTo>
                  <a:cubicBezTo>
                    <a:pt x="56936" y="62353"/>
                    <a:pt x="43008" y="56489"/>
                    <a:pt x="29446" y="65285"/>
                  </a:cubicBezTo>
                  <a:cubicBezTo>
                    <a:pt x="25414" y="67851"/>
                    <a:pt x="20649" y="66019"/>
                    <a:pt x="18083" y="61987"/>
                  </a:cubicBezTo>
                  <a:cubicBezTo>
                    <a:pt x="14418" y="56855"/>
                    <a:pt x="9286" y="53190"/>
                    <a:pt x="4521" y="49158"/>
                  </a:cubicBezTo>
                  <a:cubicBezTo>
                    <a:pt x="1222" y="43660"/>
                    <a:pt x="-3176" y="36695"/>
                    <a:pt x="3422" y="33030"/>
                  </a:cubicBezTo>
                  <a:cubicBezTo>
                    <a:pt x="12952" y="27532"/>
                    <a:pt x="23581" y="29365"/>
                    <a:pt x="32745" y="40361"/>
                  </a:cubicBezTo>
                  <a:cubicBezTo>
                    <a:pt x="33844" y="23500"/>
                    <a:pt x="11119" y="22034"/>
                    <a:pt x="15884" y="6639"/>
                  </a:cubicBezTo>
                  <a:cubicBezTo>
                    <a:pt x="23581" y="-325"/>
                    <a:pt x="31279" y="-4357"/>
                    <a:pt x="38243" y="7739"/>
                  </a:cubicBezTo>
                  <a:cubicBezTo>
                    <a:pt x="40075" y="11038"/>
                    <a:pt x="43741" y="12504"/>
                    <a:pt x="47406" y="13970"/>
                  </a:cubicBezTo>
                  <a:cubicBezTo>
                    <a:pt x="63167" y="22034"/>
                    <a:pt x="63167" y="22034"/>
                    <a:pt x="61701" y="37795"/>
                  </a:cubicBezTo>
                  <a:cubicBezTo>
                    <a:pt x="73797" y="38895"/>
                    <a:pt x="86626" y="34863"/>
                    <a:pt x="98355" y="42560"/>
                  </a:cubicBezTo>
                  <a:cubicBezTo>
                    <a:pt x="100921" y="44393"/>
                    <a:pt x="105686" y="47692"/>
                    <a:pt x="107152" y="41827"/>
                  </a:cubicBezTo>
                  <a:cubicBezTo>
                    <a:pt x="108618" y="37062"/>
                    <a:pt x="104220" y="36329"/>
                    <a:pt x="100188" y="35596"/>
                  </a:cubicBezTo>
                  <a:cubicBezTo>
                    <a:pt x="92490" y="34496"/>
                    <a:pt x="91757" y="29731"/>
                    <a:pt x="93590" y="23500"/>
                  </a:cubicBezTo>
                  <a:cubicBezTo>
                    <a:pt x="100554" y="17635"/>
                    <a:pt x="109351" y="14703"/>
                    <a:pt x="114849" y="7006"/>
                  </a:cubicBezTo>
                  <a:cubicBezTo>
                    <a:pt x="116682" y="6273"/>
                    <a:pt x="118148" y="6273"/>
                    <a:pt x="119981" y="7006"/>
                  </a:cubicBezTo>
                  <a:cubicBezTo>
                    <a:pt x="123646" y="8472"/>
                    <a:pt x="128045" y="11404"/>
                    <a:pt x="126945" y="14703"/>
                  </a:cubicBezTo>
                  <a:cubicBezTo>
                    <a:pt x="117782" y="38162"/>
                    <a:pt x="137941" y="43293"/>
                    <a:pt x="150770" y="51724"/>
                  </a:cubicBezTo>
                  <a:cubicBezTo>
                    <a:pt x="166165" y="62353"/>
                    <a:pt x="182659" y="71150"/>
                    <a:pt x="196954" y="83246"/>
                  </a:cubicBezTo>
                  <a:close/>
                </a:path>
              </a:pathLst>
            </a:custGeom>
            <a:solidFill>
              <a:srgbClr val="71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363A5038-D18F-47DE-B286-849F0CB7E80E}"/>
                </a:ext>
              </a:extLst>
            </p:cNvPr>
            <p:cNvSpPr/>
            <p:nvPr/>
          </p:nvSpPr>
          <p:spPr>
            <a:xfrm>
              <a:off x="11385357" y="4691020"/>
              <a:ext cx="216278" cy="63918"/>
            </a:xfrm>
            <a:custGeom>
              <a:avLst/>
              <a:gdLst>
                <a:gd name="connsiteX0" fmla="*/ 62699 w 216278"/>
                <a:gd name="connsiteY0" fmla="*/ 0 h 63918"/>
                <a:gd name="connsiteX1" fmla="*/ 110715 w 216278"/>
                <a:gd name="connsiteY1" fmla="*/ 16494 h 63918"/>
                <a:gd name="connsiteX2" fmla="*/ 182923 w 216278"/>
                <a:gd name="connsiteY2" fmla="*/ 45817 h 63918"/>
                <a:gd name="connsiteX3" fmla="*/ 216278 w 216278"/>
                <a:gd name="connsiteY3" fmla="*/ 60479 h 63918"/>
                <a:gd name="connsiteX4" fmla="*/ 151034 w 216278"/>
                <a:gd name="connsiteY4" fmla="*/ 56080 h 63918"/>
                <a:gd name="connsiteX5" fmla="*/ 133807 w 216278"/>
                <a:gd name="connsiteY5" fmla="*/ 59379 h 63918"/>
                <a:gd name="connsiteX6" fmla="*/ 36674 w 216278"/>
                <a:gd name="connsiteY6" fmla="*/ 63045 h 63918"/>
                <a:gd name="connsiteX7" fmla="*/ 12116 w 216278"/>
                <a:gd name="connsiteY7" fmla="*/ 61212 h 63918"/>
                <a:gd name="connsiteX8" fmla="*/ 2586 w 216278"/>
                <a:gd name="connsiteY8" fmla="*/ 50216 h 63918"/>
                <a:gd name="connsiteX9" fmla="*/ 12849 w 216278"/>
                <a:gd name="connsiteY9" fmla="*/ 34088 h 63918"/>
                <a:gd name="connsiteX10" fmla="*/ 34842 w 216278"/>
                <a:gd name="connsiteY10" fmla="*/ 37020 h 63918"/>
                <a:gd name="connsiteX11" fmla="*/ 60499 w 216278"/>
                <a:gd name="connsiteY11" fmla="*/ 4398 h 63918"/>
                <a:gd name="connsiteX12" fmla="*/ 62699 w 216278"/>
                <a:gd name="connsiteY12" fmla="*/ 0 h 6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78" h="63918">
                  <a:moveTo>
                    <a:pt x="62699" y="0"/>
                  </a:moveTo>
                  <a:cubicBezTo>
                    <a:pt x="78826" y="5132"/>
                    <a:pt x="91655" y="18693"/>
                    <a:pt x="110715" y="16494"/>
                  </a:cubicBezTo>
                  <a:cubicBezTo>
                    <a:pt x="140038" y="12829"/>
                    <a:pt x="161298" y="30789"/>
                    <a:pt x="182923" y="45817"/>
                  </a:cubicBezTo>
                  <a:cubicBezTo>
                    <a:pt x="193553" y="53148"/>
                    <a:pt x="207481" y="50216"/>
                    <a:pt x="216278" y="60479"/>
                  </a:cubicBezTo>
                  <a:cubicBezTo>
                    <a:pt x="194286" y="66710"/>
                    <a:pt x="173393" y="52782"/>
                    <a:pt x="151034" y="56080"/>
                  </a:cubicBezTo>
                  <a:cubicBezTo>
                    <a:pt x="145170" y="56813"/>
                    <a:pt x="138572" y="53881"/>
                    <a:pt x="133807" y="59379"/>
                  </a:cubicBezTo>
                  <a:cubicBezTo>
                    <a:pt x="101185" y="53515"/>
                    <a:pt x="69296" y="67443"/>
                    <a:pt x="36674" y="63045"/>
                  </a:cubicBezTo>
                  <a:cubicBezTo>
                    <a:pt x="28611" y="59013"/>
                    <a:pt x="20180" y="63045"/>
                    <a:pt x="12116" y="61212"/>
                  </a:cubicBezTo>
                  <a:cubicBezTo>
                    <a:pt x="6985" y="59379"/>
                    <a:pt x="5152" y="54248"/>
                    <a:pt x="2586" y="50216"/>
                  </a:cubicBezTo>
                  <a:cubicBezTo>
                    <a:pt x="-3278" y="39953"/>
                    <a:pt x="1120" y="32988"/>
                    <a:pt x="12849" y="34088"/>
                  </a:cubicBezTo>
                  <a:cubicBezTo>
                    <a:pt x="20180" y="34821"/>
                    <a:pt x="27511" y="36654"/>
                    <a:pt x="34842" y="37020"/>
                  </a:cubicBezTo>
                  <a:cubicBezTo>
                    <a:pt x="59033" y="37753"/>
                    <a:pt x="66731" y="27857"/>
                    <a:pt x="60499" y="4398"/>
                  </a:cubicBezTo>
                  <a:cubicBezTo>
                    <a:pt x="60499" y="3299"/>
                    <a:pt x="61599" y="1466"/>
                    <a:pt x="62699" y="0"/>
                  </a:cubicBezTo>
                  <a:close/>
                </a:path>
              </a:pathLst>
            </a:custGeom>
            <a:solidFill>
              <a:srgbClr val="9A8F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42BCD763-9C41-4B8D-9FFE-B7F969165931}"/>
                </a:ext>
              </a:extLst>
            </p:cNvPr>
            <p:cNvSpPr/>
            <p:nvPr/>
          </p:nvSpPr>
          <p:spPr>
            <a:xfrm>
              <a:off x="11943616" y="4700660"/>
              <a:ext cx="184735" cy="44419"/>
            </a:xfrm>
            <a:custGeom>
              <a:avLst/>
              <a:gdLst>
                <a:gd name="connsiteX0" fmla="*/ 4032 w 184735"/>
                <a:gd name="connsiteY0" fmla="*/ 5388 h 44419"/>
                <a:gd name="connsiteX1" fmla="*/ 38487 w 184735"/>
                <a:gd name="connsiteY1" fmla="*/ 1356 h 44419"/>
                <a:gd name="connsiteX2" fmla="*/ 48750 w 184735"/>
                <a:gd name="connsiteY2" fmla="*/ 1723 h 44419"/>
                <a:gd name="connsiteX3" fmla="*/ 105197 w 184735"/>
                <a:gd name="connsiteY3" fmla="*/ 12352 h 44419"/>
                <a:gd name="connsiteX4" fmla="*/ 109595 w 184735"/>
                <a:gd name="connsiteY4" fmla="*/ 13085 h 44419"/>
                <a:gd name="connsiteX5" fmla="*/ 85037 w 184735"/>
                <a:gd name="connsiteY5" fmla="*/ 23349 h 44419"/>
                <a:gd name="connsiteX6" fmla="*/ 56447 w 184735"/>
                <a:gd name="connsiteY6" fmla="*/ 25914 h 44419"/>
                <a:gd name="connsiteX7" fmla="*/ 184736 w 184735"/>
                <a:gd name="connsiteY7" fmla="*/ 32145 h 44419"/>
                <a:gd name="connsiteX8" fmla="*/ 151747 w 184735"/>
                <a:gd name="connsiteY8" fmla="*/ 42409 h 44419"/>
                <a:gd name="connsiteX9" fmla="*/ 86503 w 184735"/>
                <a:gd name="connsiteY9" fmla="*/ 44241 h 44419"/>
                <a:gd name="connsiteX10" fmla="*/ 34455 w 184735"/>
                <a:gd name="connsiteY10" fmla="*/ 42042 h 44419"/>
                <a:gd name="connsiteX11" fmla="*/ 54614 w 184735"/>
                <a:gd name="connsiteY11" fmla="*/ 32879 h 44419"/>
                <a:gd name="connsiteX12" fmla="*/ 0 w 184735"/>
                <a:gd name="connsiteY12" fmla="*/ 17851 h 44419"/>
                <a:gd name="connsiteX13" fmla="*/ 4032 w 184735"/>
                <a:gd name="connsiteY13" fmla="*/ 5388 h 4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735" h="44419">
                  <a:moveTo>
                    <a:pt x="4032" y="5388"/>
                  </a:moveTo>
                  <a:cubicBezTo>
                    <a:pt x="15395" y="4655"/>
                    <a:pt x="27490" y="7954"/>
                    <a:pt x="38487" y="1356"/>
                  </a:cubicBezTo>
                  <a:cubicBezTo>
                    <a:pt x="41785" y="-843"/>
                    <a:pt x="45084" y="-110"/>
                    <a:pt x="48750" y="1723"/>
                  </a:cubicBezTo>
                  <a:cubicBezTo>
                    <a:pt x="66343" y="11253"/>
                    <a:pt x="85403" y="13452"/>
                    <a:pt x="105197" y="12352"/>
                  </a:cubicBezTo>
                  <a:cubicBezTo>
                    <a:pt x="106663" y="10886"/>
                    <a:pt x="108129" y="11253"/>
                    <a:pt x="109595" y="13085"/>
                  </a:cubicBezTo>
                  <a:cubicBezTo>
                    <a:pt x="107762" y="17117"/>
                    <a:pt x="89435" y="26281"/>
                    <a:pt x="85037" y="23349"/>
                  </a:cubicBezTo>
                  <a:cubicBezTo>
                    <a:pt x="74407" y="16384"/>
                    <a:pt x="65977" y="25914"/>
                    <a:pt x="56447" y="25914"/>
                  </a:cubicBezTo>
                  <a:cubicBezTo>
                    <a:pt x="98965" y="33612"/>
                    <a:pt x="141850" y="30679"/>
                    <a:pt x="184736" y="32145"/>
                  </a:cubicBezTo>
                  <a:cubicBezTo>
                    <a:pt x="176672" y="44608"/>
                    <a:pt x="163476" y="44974"/>
                    <a:pt x="151747" y="42409"/>
                  </a:cubicBezTo>
                  <a:cubicBezTo>
                    <a:pt x="129755" y="37644"/>
                    <a:pt x="108129" y="42775"/>
                    <a:pt x="86503" y="44241"/>
                  </a:cubicBezTo>
                  <a:cubicBezTo>
                    <a:pt x="69276" y="45341"/>
                    <a:pt x="53148" y="40942"/>
                    <a:pt x="34455" y="42042"/>
                  </a:cubicBezTo>
                  <a:cubicBezTo>
                    <a:pt x="40686" y="32145"/>
                    <a:pt x="48383" y="37644"/>
                    <a:pt x="54614" y="32879"/>
                  </a:cubicBezTo>
                  <a:cubicBezTo>
                    <a:pt x="35554" y="27747"/>
                    <a:pt x="17960" y="22615"/>
                    <a:pt x="0" y="17851"/>
                  </a:cubicBezTo>
                  <a:cubicBezTo>
                    <a:pt x="733" y="13452"/>
                    <a:pt x="2199" y="9420"/>
                    <a:pt x="4032" y="5388"/>
                  </a:cubicBezTo>
                  <a:close/>
                </a:path>
              </a:pathLst>
            </a:custGeom>
            <a:solidFill>
              <a:srgbClr val="BEAB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ADCA12B6-067F-45B4-8CAE-495230694B37}"/>
                </a:ext>
              </a:extLst>
            </p:cNvPr>
            <p:cNvSpPr/>
            <p:nvPr/>
          </p:nvSpPr>
          <p:spPr>
            <a:xfrm>
              <a:off x="11804697" y="4694957"/>
              <a:ext cx="75140" cy="51411"/>
            </a:xfrm>
            <a:custGeom>
              <a:avLst/>
              <a:gdLst>
                <a:gd name="connsiteX0" fmla="*/ 0 w 75140"/>
                <a:gd name="connsiteY0" fmla="*/ 48112 h 51411"/>
                <a:gd name="connsiteX1" fmla="*/ 0 w 75140"/>
                <a:gd name="connsiteY1" fmla="*/ 44813 h 51411"/>
                <a:gd name="connsiteX2" fmla="*/ 14662 w 75140"/>
                <a:gd name="connsiteY2" fmla="*/ 29785 h 51411"/>
                <a:gd name="connsiteX3" fmla="*/ 7697 w 75140"/>
                <a:gd name="connsiteY3" fmla="*/ 18789 h 51411"/>
                <a:gd name="connsiteX4" fmla="*/ 3665 w 75140"/>
                <a:gd name="connsiteY4" fmla="*/ 4128 h 51411"/>
                <a:gd name="connsiteX5" fmla="*/ 25291 w 75140"/>
                <a:gd name="connsiteY5" fmla="*/ 5227 h 51411"/>
                <a:gd name="connsiteX6" fmla="*/ 66344 w 75140"/>
                <a:gd name="connsiteY6" fmla="*/ 17323 h 51411"/>
                <a:gd name="connsiteX7" fmla="*/ 75140 w 75140"/>
                <a:gd name="connsiteY7" fmla="*/ 18056 h 51411"/>
                <a:gd name="connsiteX8" fmla="*/ 55347 w 75140"/>
                <a:gd name="connsiteY8" fmla="*/ 29419 h 51411"/>
                <a:gd name="connsiteX9" fmla="*/ 54614 w 75140"/>
                <a:gd name="connsiteY9" fmla="*/ 40781 h 51411"/>
                <a:gd name="connsiteX10" fmla="*/ 50216 w 75140"/>
                <a:gd name="connsiteY10" fmla="*/ 51411 h 51411"/>
                <a:gd name="connsiteX11" fmla="*/ 0 w 75140"/>
                <a:gd name="connsiteY11" fmla="*/ 48112 h 5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140" h="51411">
                  <a:moveTo>
                    <a:pt x="0" y="48112"/>
                  </a:moveTo>
                  <a:cubicBezTo>
                    <a:pt x="0" y="47013"/>
                    <a:pt x="0" y="45913"/>
                    <a:pt x="0" y="44813"/>
                  </a:cubicBezTo>
                  <a:cubicBezTo>
                    <a:pt x="4032" y="39315"/>
                    <a:pt x="22359" y="47013"/>
                    <a:pt x="14662" y="29785"/>
                  </a:cubicBezTo>
                  <a:cubicBezTo>
                    <a:pt x="12096" y="26120"/>
                    <a:pt x="9163" y="22821"/>
                    <a:pt x="7697" y="18789"/>
                  </a:cubicBezTo>
                  <a:cubicBezTo>
                    <a:pt x="5865" y="14024"/>
                    <a:pt x="-5498" y="11092"/>
                    <a:pt x="3665" y="4128"/>
                  </a:cubicBezTo>
                  <a:cubicBezTo>
                    <a:pt x="10996" y="-1370"/>
                    <a:pt x="21992" y="-1737"/>
                    <a:pt x="25291" y="5227"/>
                  </a:cubicBezTo>
                  <a:cubicBezTo>
                    <a:pt x="34821" y="26853"/>
                    <a:pt x="52415" y="15124"/>
                    <a:pt x="66344" y="17323"/>
                  </a:cubicBezTo>
                  <a:cubicBezTo>
                    <a:pt x="69276" y="17690"/>
                    <a:pt x="72208" y="15490"/>
                    <a:pt x="75140" y="18056"/>
                  </a:cubicBezTo>
                  <a:cubicBezTo>
                    <a:pt x="68909" y="22088"/>
                    <a:pt x="67443" y="31618"/>
                    <a:pt x="55347" y="29419"/>
                  </a:cubicBezTo>
                  <a:cubicBezTo>
                    <a:pt x="47284" y="27953"/>
                    <a:pt x="49849" y="36383"/>
                    <a:pt x="54614" y="40781"/>
                  </a:cubicBezTo>
                  <a:cubicBezTo>
                    <a:pt x="60845" y="47379"/>
                    <a:pt x="57547" y="51411"/>
                    <a:pt x="50216" y="51411"/>
                  </a:cubicBezTo>
                  <a:cubicBezTo>
                    <a:pt x="33721" y="51045"/>
                    <a:pt x="16861" y="49578"/>
                    <a:pt x="0" y="48112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8690A934-6B65-4C12-9F04-3E016132DA16}"/>
                </a:ext>
              </a:extLst>
            </p:cNvPr>
            <p:cNvSpPr/>
            <p:nvPr/>
          </p:nvSpPr>
          <p:spPr>
            <a:xfrm>
              <a:off x="11485442" y="4792918"/>
              <a:ext cx="105929" cy="11827"/>
            </a:xfrm>
            <a:custGeom>
              <a:avLst/>
              <a:gdLst>
                <a:gd name="connsiteX0" fmla="*/ 105930 w 105929"/>
                <a:gd name="connsiteY0" fmla="*/ 0 h 11827"/>
                <a:gd name="connsiteX1" fmla="*/ 91635 w 105929"/>
                <a:gd name="connsiteY1" fmla="*/ 11729 h 11827"/>
                <a:gd name="connsiteX2" fmla="*/ 0 w 105929"/>
                <a:gd name="connsiteY2" fmla="*/ 6598 h 11827"/>
                <a:gd name="connsiteX3" fmla="*/ 6231 w 105929"/>
                <a:gd name="connsiteY3" fmla="*/ 3299 h 11827"/>
                <a:gd name="connsiteX4" fmla="*/ 105930 w 105929"/>
                <a:gd name="connsiteY4" fmla="*/ 0 h 1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929" h="11827">
                  <a:moveTo>
                    <a:pt x="105930" y="0"/>
                  </a:moveTo>
                  <a:cubicBezTo>
                    <a:pt x="105563" y="9163"/>
                    <a:pt x="101531" y="12462"/>
                    <a:pt x="91635" y="11729"/>
                  </a:cubicBezTo>
                  <a:cubicBezTo>
                    <a:pt x="61212" y="10263"/>
                    <a:pt x="30423" y="10630"/>
                    <a:pt x="0" y="6598"/>
                  </a:cubicBezTo>
                  <a:cubicBezTo>
                    <a:pt x="2199" y="5498"/>
                    <a:pt x="4398" y="3665"/>
                    <a:pt x="6231" y="3299"/>
                  </a:cubicBezTo>
                  <a:cubicBezTo>
                    <a:pt x="39586" y="2199"/>
                    <a:pt x="72575" y="1100"/>
                    <a:pt x="10593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0B8BFB15-3736-4481-ADC3-8BAB901488A9}"/>
                </a:ext>
              </a:extLst>
            </p:cNvPr>
            <p:cNvSpPr/>
            <p:nvPr/>
          </p:nvSpPr>
          <p:spPr>
            <a:xfrm>
              <a:off x="11902930" y="4703630"/>
              <a:ext cx="46446" cy="22189"/>
            </a:xfrm>
            <a:custGeom>
              <a:avLst/>
              <a:gdLst>
                <a:gd name="connsiteX0" fmla="*/ 44718 w 46446"/>
                <a:gd name="connsiteY0" fmla="*/ 2418 h 22189"/>
                <a:gd name="connsiteX1" fmla="*/ 40686 w 46446"/>
                <a:gd name="connsiteY1" fmla="*/ 14514 h 22189"/>
                <a:gd name="connsiteX2" fmla="*/ 31156 w 46446"/>
                <a:gd name="connsiteY2" fmla="*/ 11582 h 22189"/>
                <a:gd name="connsiteX3" fmla="*/ 0 w 46446"/>
                <a:gd name="connsiteY3" fmla="*/ 6084 h 22189"/>
                <a:gd name="connsiteX4" fmla="*/ 44718 w 46446"/>
                <a:gd name="connsiteY4" fmla="*/ 2418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46" h="22189">
                  <a:moveTo>
                    <a:pt x="44718" y="2418"/>
                  </a:moveTo>
                  <a:cubicBezTo>
                    <a:pt x="48017" y="7916"/>
                    <a:pt x="46550" y="11948"/>
                    <a:pt x="40686" y="14514"/>
                  </a:cubicBezTo>
                  <a:cubicBezTo>
                    <a:pt x="37753" y="12681"/>
                    <a:pt x="33721" y="8283"/>
                    <a:pt x="31156" y="11582"/>
                  </a:cubicBezTo>
                  <a:cubicBezTo>
                    <a:pt x="16128" y="32841"/>
                    <a:pt x="8430" y="17446"/>
                    <a:pt x="0" y="6084"/>
                  </a:cubicBezTo>
                  <a:cubicBezTo>
                    <a:pt x="14662" y="2785"/>
                    <a:pt x="28957" y="-3446"/>
                    <a:pt x="44718" y="2418"/>
                  </a:cubicBezTo>
                  <a:close/>
                </a:path>
              </a:pathLst>
            </a:custGeom>
            <a:solidFill>
              <a:srgbClr val="8C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0A8B66E2-26AD-406C-92FC-2679DB66BE2A}"/>
                </a:ext>
              </a:extLst>
            </p:cNvPr>
            <p:cNvSpPr/>
            <p:nvPr/>
          </p:nvSpPr>
          <p:spPr>
            <a:xfrm>
              <a:off x="11880971" y="4669082"/>
              <a:ext cx="25842" cy="36966"/>
            </a:xfrm>
            <a:custGeom>
              <a:avLst/>
              <a:gdLst>
                <a:gd name="connsiteX0" fmla="*/ 21959 w 25842"/>
                <a:gd name="connsiteY0" fmla="*/ 25970 h 36966"/>
                <a:gd name="connsiteX1" fmla="*/ 17927 w 25842"/>
                <a:gd name="connsiteY1" fmla="*/ 36966 h 36966"/>
                <a:gd name="connsiteX2" fmla="*/ 9863 w 25842"/>
                <a:gd name="connsiteY2" fmla="*/ 36966 h 36966"/>
                <a:gd name="connsiteX3" fmla="*/ 2899 w 25842"/>
                <a:gd name="connsiteY3" fmla="*/ 19739 h 36966"/>
                <a:gd name="connsiteX4" fmla="*/ 3998 w 25842"/>
                <a:gd name="connsiteY4" fmla="*/ 2878 h 36966"/>
                <a:gd name="connsiteX5" fmla="*/ 21592 w 25842"/>
                <a:gd name="connsiteY5" fmla="*/ 6544 h 36966"/>
                <a:gd name="connsiteX6" fmla="*/ 21959 w 25842"/>
                <a:gd name="connsiteY6" fmla="*/ 25970 h 3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42" h="36966">
                  <a:moveTo>
                    <a:pt x="21959" y="25970"/>
                  </a:moveTo>
                  <a:cubicBezTo>
                    <a:pt x="20492" y="29635"/>
                    <a:pt x="19393" y="33301"/>
                    <a:pt x="17927" y="36966"/>
                  </a:cubicBezTo>
                  <a:cubicBezTo>
                    <a:pt x="15361" y="36966"/>
                    <a:pt x="12795" y="36966"/>
                    <a:pt x="9863" y="36966"/>
                  </a:cubicBezTo>
                  <a:cubicBezTo>
                    <a:pt x="7664" y="31102"/>
                    <a:pt x="5464" y="25237"/>
                    <a:pt x="2899" y="19739"/>
                  </a:cubicBezTo>
                  <a:cubicBezTo>
                    <a:pt x="-34" y="13874"/>
                    <a:pt x="-2233" y="8010"/>
                    <a:pt x="3998" y="2878"/>
                  </a:cubicBezTo>
                  <a:cubicBezTo>
                    <a:pt x="11329" y="-3353"/>
                    <a:pt x="16461" y="1779"/>
                    <a:pt x="21592" y="6544"/>
                  </a:cubicBezTo>
                  <a:cubicBezTo>
                    <a:pt x="24524" y="13141"/>
                    <a:pt x="29289" y="19372"/>
                    <a:pt x="21959" y="25970"/>
                  </a:cubicBezTo>
                  <a:close/>
                </a:path>
              </a:pathLst>
            </a:custGeom>
            <a:solidFill>
              <a:srgbClr val="B699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145FD450-D012-4FD3-8AC7-47278CDDE420}"/>
                </a:ext>
              </a:extLst>
            </p:cNvPr>
            <p:cNvSpPr/>
            <p:nvPr/>
          </p:nvSpPr>
          <p:spPr>
            <a:xfrm>
              <a:off x="12139956" y="4744886"/>
              <a:ext cx="214653" cy="208611"/>
            </a:xfrm>
            <a:custGeom>
              <a:avLst/>
              <a:gdLst>
                <a:gd name="connsiteX0" fmla="*/ 149672 w 214653"/>
                <a:gd name="connsiteY0" fmla="*/ 6247 h 208611"/>
                <a:gd name="connsiteX1" fmla="*/ 153338 w 214653"/>
                <a:gd name="connsiteY1" fmla="*/ 20908 h 208611"/>
                <a:gd name="connsiteX2" fmla="*/ 202087 w 214653"/>
                <a:gd name="connsiteY2" fmla="*/ 50965 h 208611"/>
                <a:gd name="connsiteX3" fmla="*/ 198788 w 214653"/>
                <a:gd name="connsiteY3" fmla="*/ 58295 h 208611"/>
                <a:gd name="connsiteX4" fmla="*/ 188892 w 214653"/>
                <a:gd name="connsiteY4" fmla="*/ 72590 h 208611"/>
                <a:gd name="connsiteX5" fmla="*/ 204287 w 214653"/>
                <a:gd name="connsiteY5" fmla="*/ 89451 h 208611"/>
                <a:gd name="connsiteX6" fmla="*/ 214550 w 214653"/>
                <a:gd name="connsiteY6" fmla="*/ 95316 h 208611"/>
                <a:gd name="connsiteX7" fmla="*/ 209418 w 214653"/>
                <a:gd name="connsiteY7" fmla="*/ 104479 h 208611"/>
                <a:gd name="connsiteX8" fmla="*/ 179362 w 214653"/>
                <a:gd name="connsiteY8" fmla="*/ 125372 h 208611"/>
                <a:gd name="connsiteX9" fmla="*/ 153704 w 214653"/>
                <a:gd name="connsiteY9" fmla="*/ 115475 h 208611"/>
                <a:gd name="connsiteX10" fmla="*/ 159202 w 214653"/>
                <a:gd name="connsiteY10" fmla="*/ 107778 h 208611"/>
                <a:gd name="connsiteX11" fmla="*/ 167266 w 214653"/>
                <a:gd name="connsiteY11" fmla="*/ 101180 h 208611"/>
                <a:gd name="connsiteX12" fmla="*/ 166167 w 214653"/>
                <a:gd name="connsiteY12" fmla="*/ 96049 h 208611"/>
                <a:gd name="connsiteX13" fmla="*/ 159935 w 214653"/>
                <a:gd name="connsiteY13" fmla="*/ 97515 h 208611"/>
                <a:gd name="connsiteX14" fmla="*/ 146007 w 214653"/>
                <a:gd name="connsiteY14" fmla="*/ 92017 h 208611"/>
                <a:gd name="connsiteX15" fmla="*/ 125847 w 214653"/>
                <a:gd name="connsiteY15" fmla="*/ 54630 h 208611"/>
                <a:gd name="connsiteX16" fmla="*/ 118150 w 214653"/>
                <a:gd name="connsiteY16" fmla="*/ 47666 h 208611"/>
                <a:gd name="connsiteX17" fmla="*/ 111186 w 214653"/>
                <a:gd name="connsiteY17" fmla="*/ 75523 h 208611"/>
                <a:gd name="connsiteX18" fmla="*/ 121449 w 214653"/>
                <a:gd name="connsiteY18" fmla="*/ 71857 h 208611"/>
                <a:gd name="connsiteX19" fmla="*/ 142708 w 214653"/>
                <a:gd name="connsiteY19" fmla="*/ 83586 h 208611"/>
                <a:gd name="connsiteX20" fmla="*/ 128413 w 214653"/>
                <a:gd name="connsiteY20" fmla="*/ 103380 h 208611"/>
                <a:gd name="connsiteX21" fmla="*/ 118150 w 214653"/>
                <a:gd name="connsiteY21" fmla="*/ 112176 h 208611"/>
                <a:gd name="connsiteX22" fmla="*/ 111552 w 214653"/>
                <a:gd name="connsiteY22" fmla="*/ 146265 h 208611"/>
                <a:gd name="connsiteX23" fmla="*/ 99090 w 214653"/>
                <a:gd name="connsiteY23" fmla="*/ 158360 h 208611"/>
                <a:gd name="connsiteX24" fmla="*/ 84428 w 214653"/>
                <a:gd name="connsiteY24" fmla="*/ 159460 h 208611"/>
                <a:gd name="connsiteX25" fmla="*/ 63169 w 214653"/>
                <a:gd name="connsiteY25" fmla="*/ 151763 h 208611"/>
                <a:gd name="connsiteX26" fmla="*/ 79297 w 214653"/>
                <a:gd name="connsiteY26" fmla="*/ 131236 h 208611"/>
                <a:gd name="connsiteX27" fmla="*/ 59504 w 214653"/>
                <a:gd name="connsiteY27" fmla="*/ 131236 h 208611"/>
                <a:gd name="connsiteX28" fmla="*/ 54372 w 214653"/>
                <a:gd name="connsiteY28" fmla="*/ 157261 h 208611"/>
                <a:gd name="connsiteX29" fmla="*/ 50707 w 214653"/>
                <a:gd name="connsiteY29" fmla="*/ 167157 h 208611"/>
                <a:gd name="connsiteX30" fmla="*/ 18085 w 214653"/>
                <a:gd name="connsiteY30" fmla="*/ 208576 h 208611"/>
                <a:gd name="connsiteX31" fmla="*/ 14420 w 214653"/>
                <a:gd name="connsiteY31" fmla="*/ 204544 h 208611"/>
                <a:gd name="connsiteX32" fmla="*/ 5256 w 214653"/>
                <a:gd name="connsiteY32" fmla="*/ 91284 h 208611"/>
                <a:gd name="connsiteX33" fmla="*/ 1224 w 214653"/>
                <a:gd name="connsiteY33" fmla="*/ 69291 h 208611"/>
                <a:gd name="connsiteX34" fmla="*/ 10021 w 214653"/>
                <a:gd name="connsiteY34" fmla="*/ 46566 h 208611"/>
                <a:gd name="connsiteX35" fmla="*/ 23949 w 214653"/>
                <a:gd name="connsiteY35" fmla="*/ 22375 h 208611"/>
                <a:gd name="connsiteX36" fmla="*/ 65368 w 214653"/>
                <a:gd name="connsiteY36" fmla="*/ 29705 h 208611"/>
                <a:gd name="connsiteX37" fmla="*/ 93225 w 214653"/>
                <a:gd name="connsiteY37" fmla="*/ 19809 h 208611"/>
                <a:gd name="connsiteX38" fmla="*/ 115951 w 214653"/>
                <a:gd name="connsiteY38" fmla="*/ 26773 h 208611"/>
                <a:gd name="connsiteX39" fmla="*/ 124014 w 214653"/>
                <a:gd name="connsiteY39" fmla="*/ 27506 h 208611"/>
                <a:gd name="connsiteX40" fmla="*/ 121449 w 214653"/>
                <a:gd name="connsiteY40" fmla="*/ 21275 h 208611"/>
                <a:gd name="connsiteX41" fmla="*/ 123648 w 214653"/>
                <a:gd name="connsiteY41" fmla="*/ 14677 h 208611"/>
                <a:gd name="connsiteX42" fmla="*/ 136110 w 214653"/>
                <a:gd name="connsiteY42" fmla="*/ 2948 h 208611"/>
                <a:gd name="connsiteX43" fmla="*/ 149672 w 214653"/>
                <a:gd name="connsiteY43" fmla="*/ 6247 h 20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4653" h="208611">
                  <a:moveTo>
                    <a:pt x="149672" y="6247"/>
                  </a:moveTo>
                  <a:cubicBezTo>
                    <a:pt x="143441" y="12845"/>
                    <a:pt x="143441" y="18709"/>
                    <a:pt x="153338" y="20908"/>
                  </a:cubicBezTo>
                  <a:cubicBezTo>
                    <a:pt x="173131" y="25307"/>
                    <a:pt x="188892" y="35936"/>
                    <a:pt x="202087" y="50965"/>
                  </a:cubicBezTo>
                  <a:cubicBezTo>
                    <a:pt x="203553" y="54630"/>
                    <a:pt x="201354" y="58662"/>
                    <a:pt x="198788" y="58295"/>
                  </a:cubicBezTo>
                  <a:cubicBezTo>
                    <a:pt x="185593" y="56463"/>
                    <a:pt x="188525" y="68925"/>
                    <a:pt x="188892" y="72590"/>
                  </a:cubicBezTo>
                  <a:cubicBezTo>
                    <a:pt x="189625" y="80288"/>
                    <a:pt x="191824" y="90551"/>
                    <a:pt x="204287" y="89451"/>
                  </a:cubicBezTo>
                  <a:cubicBezTo>
                    <a:pt x="208685" y="89085"/>
                    <a:pt x="213450" y="89818"/>
                    <a:pt x="214550" y="95316"/>
                  </a:cubicBezTo>
                  <a:cubicBezTo>
                    <a:pt x="215283" y="99714"/>
                    <a:pt x="211984" y="101913"/>
                    <a:pt x="209418" y="104479"/>
                  </a:cubicBezTo>
                  <a:cubicBezTo>
                    <a:pt x="200988" y="114009"/>
                    <a:pt x="187426" y="115475"/>
                    <a:pt x="179362" y="125372"/>
                  </a:cubicBezTo>
                  <a:cubicBezTo>
                    <a:pt x="175696" y="129770"/>
                    <a:pt x="155903" y="121706"/>
                    <a:pt x="153704" y="115475"/>
                  </a:cubicBezTo>
                  <a:cubicBezTo>
                    <a:pt x="151872" y="109977"/>
                    <a:pt x="155537" y="109244"/>
                    <a:pt x="159202" y="107778"/>
                  </a:cubicBezTo>
                  <a:cubicBezTo>
                    <a:pt x="162868" y="106678"/>
                    <a:pt x="166533" y="105579"/>
                    <a:pt x="167266" y="101180"/>
                  </a:cubicBezTo>
                  <a:cubicBezTo>
                    <a:pt x="167633" y="99348"/>
                    <a:pt x="167266" y="97515"/>
                    <a:pt x="166167" y="96049"/>
                  </a:cubicBezTo>
                  <a:cubicBezTo>
                    <a:pt x="163234" y="93850"/>
                    <a:pt x="161401" y="96049"/>
                    <a:pt x="159935" y="97515"/>
                  </a:cubicBezTo>
                  <a:cubicBezTo>
                    <a:pt x="150405" y="107778"/>
                    <a:pt x="143075" y="101547"/>
                    <a:pt x="146007" y="92017"/>
                  </a:cubicBezTo>
                  <a:cubicBezTo>
                    <a:pt x="152238" y="71124"/>
                    <a:pt x="141975" y="61961"/>
                    <a:pt x="125847" y="54630"/>
                  </a:cubicBezTo>
                  <a:cubicBezTo>
                    <a:pt x="122548" y="53164"/>
                    <a:pt x="122548" y="48399"/>
                    <a:pt x="118150" y="47666"/>
                  </a:cubicBezTo>
                  <a:cubicBezTo>
                    <a:pt x="129879" y="62327"/>
                    <a:pt x="129879" y="62327"/>
                    <a:pt x="111186" y="75523"/>
                  </a:cubicBezTo>
                  <a:cubicBezTo>
                    <a:pt x="114851" y="74423"/>
                    <a:pt x="117783" y="72590"/>
                    <a:pt x="121449" y="71857"/>
                  </a:cubicBezTo>
                  <a:cubicBezTo>
                    <a:pt x="132078" y="69658"/>
                    <a:pt x="140875" y="72224"/>
                    <a:pt x="142708" y="83586"/>
                  </a:cubicBezTo>
                  <a:cubicBezTo>
                    <a:pt x="144174" y="93483"/>
                    <a:pt x="140509" y="103380"/>
                    <a:pt x="128413" y="103380"/>
                  </a:cubicBezTo>
                  <a:cubicBezTo>
                    <a:pt x="121082" y="103380"/>
                    <a:pt x="118883" y="105945"/>
                    <a:pt x="118150" y="112176"/>
                  </a:cubicBezTo>
                  <a:cubicBezTo>
                    <a:pt x="117050" y="123539"/>
                    <a:pt x="107520" y="133069"/>
                    <a:pt x="111552" y="146265"/>
                  </a:cubicBezTo>
                  <a:cubicBezTo>
                    <a:pt x="113385" y="152496"/>
                    <a:pt x="104588" y="155795"/>
                    <a:pt x="99090" y="158360"/>
                  </a:cubicBezTo>
                  <a:cubicBezTo>
                    <a:pt x="94325" y="160926"/>
                    <a:pt x="89193" y="159460"/>
                    <a:pt x="84428" y="159460"/>
                  </a:cubicBezTo>
                  <a:cubicBezTo>
                    <a:pt x="76365" y="159460"/>
                    <a:pt x="66468" y="161293"/>
                    <a:pt x="63169" y="151763"/>
                  </a:cubicBezTo>
                  <a:cubicBezTo>
                    <a:pt x="59504" y="141500"/>
                    <a:pt x="68667" y="136735"/>
                    <a:pt x="79297" y="131236"/>
                  </a:cubicBezTo>
                  <a:cubicBezTo>
                    <a:pt x="70133" y="132336"/>
                    <a:pt x="65002" y="137834"/>
                    <a:pt x="59504" y="131236"/>
                  </a:cubicBezTo>
                  <a:cubicBezTo>
                    <a:pt x="62436" y="141133"/>
                    <a:pt x="64635" y="150663"/>
                    <a:pt x="54372" y="157261"/>
                  </a:cubicBezTo>
                  <a:cubicBezTo>
                    <a:pt x="50707" y="159460"/>
                    <a:pt x="50707" y="163125"/>
                    <a:pt x="50707" y="167157"/>
                  </a:cubicBezTo>
                  <a:cubicBezTo>
                    <a:pt x="50707" y="186950"/>
                    <a:pt x="36778" y="204544"/>
                    <a:pt x="18085" y="208576"/>
                  </a:cubicBezTo>
                  <a:cubicBezTo>
                    <a:pt x="16619" y="208943"/>
                    <a:pt x="15153" y="206377"/>
                    <a:pt x="14420" y="204544"/>
                  </a:cubicBezTo>
                  <a:cubicBezTo>
                    <a:pt x="8921" y="166791"/>
                    <a:pt x="10388" y="128671"/>
                    <a:pt x="5256" y="91284"/>
                  </a:cubicBezTo>
                  <a:cubicBezTo>
                    <a:pt x="4156" y="83953"/>
                    <a:pt x="2690" y="76622"/>
                    <a:pt x="1224" y="69291"/>
                  </a:cubicBezTo>
                  <a:cubicBezTo>
                    <a:pt x="-609" y="60495"/>
                    <a:pt x="-2075" y="50598"/>
                    <a:pt x="10021" y="46566"/>
                  </a:cubicBezTo>
                  <a:cubicBezTo>
                    <a:pt x="20651" y="42168"/>
                    <a:pt x="18818" y="30805"/>
                    <a:pt x="23949" y="22375"/>
                  </a:cubicBezTo>
                  <a:cubicBezTo>
                    <a:pt x="34946" y="39968"/>
                    <a:pt x="51806" y="24940"/>
                    <a:pt x="65368" y="29705"/>
                  </a:cubicBezTo>
                  <a:cubicBezTo>
                    <a:pt x="69400" y="11012"/>
                    <a:pt x="83695" y="22741"/>
                    <a:pt x="93225" y="19809"/>
                  </a:cubicBezTo>
                  <a:cubicBezTo>
                    <a:pt x="103488" y="16510"/>
                    <a:pt x="109353" y="21641"/>
                    <a:pt x="115951" y="26773"/>
                  </a:cubicBezTo>
                  <a:cubicBezTo>
                    <a:pt x="118517" y="28606"/>
                    <a:pt x="121082" y="30805"/>
                    <a:pt x="124014" y="27506"/>
                  </a:cubicBezTo>
                  <a:cubicBezTo>
                    <a:pt x="127313" y="23841"/>
                    <a:pt x="124014" y="23108"/>
                    <a:pt x="121449" y="21275"/>
                  </a:cubicBezTo>
                  <a:cubicBezTo>
                    <a:pt x="117783" y="18709"/>
                    <a:pt x="121449" y="15044"/>
                    <a:pt x="123648" y="14677"/>
                  </a:cubicBezTo>
                  <a:cubicBezTo>
                    <a:pt x="130246" y="12845"/>
                    <a:pt x="133911" y="11012"/>
                    <a:pt x="136110" y="2948"/>
                  </a:cubicBezTo>
                  <a:cubicBezTo>
                    <a:pt x="139409" y="-5116"/>
                    <a:pt x="144907" y="5880"/>
                    <a:pt x="149672" y="6247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0AC5C53A-0FD2-44D1-98C7-18B420B097FB}"/>
                </a:ext>
              </a:extLst>
            </p:cNvPr>
            <p:cNvSpPr/>
            <p:nvPr/>
          </p:nvSpPr>
          <p:spPr>
            <a:xfrm>
              <a:off x="12091248" y="4781428"/>
              <a:ext cx="77856" cy="565333"/>
            </a:xfrm>
            <a:custGeom>
              <a:avLst/>
              <a:gdLst>
                <a:gd name="connsiteX0" fmla="*/ 59095 w 77856"/>
                <a:gd name="connsiteY0" fmla="*/ 10757 h 565333"/>
                <a:gd name="connsiteX1" fmla="*/ 60195 w 77856"/>
                <a:gd name="connsiteY1" fmla="*/ 59507 h 565333"/>
                <a:gd name="connsiteX2" fmla="*/ 66793 w 77856"/>
                <a:gd name="connsiteY2" fmla="*/ 172401 h 565333"/>
                <a:gd name="connsiteX3" fmla="*/ 74123 w 77856"/>
                <a:gd name="connsiteY3" fmla="*/ 262202 h 565333"/>
                <a:gd name="connsiteX4" fmla="*/ 64593 w 77856"/>
                <a:gd name="connsiteY4" fmla="*/ 396722 h 565333"/>
                <a:gd name="connsiteX5" fmla="*/ 54697 w 77856"/>
                <a:gd name="connsiteY5" fmla="*/ 555433 h 565333"/>
                <a:gd name="connsiteX6" fmla="*/ 10712 w 77856"/>
                <a:gd name="connsiteY6" fmla="*/ 560198 h 565333"/>
                <a:gd name="connsiteX7" fmla="*/ 1549 w 77856"/>
                <a:gd name="connsiteY7" fmla="*/ 529409 h 565333"/>
                <a:gd name="connsiteX8" fmla="*/ 6314 w 77856"/>
                <a:gd name="connsiteY8" fmla="*/ 491656 h 565333"/>
                <a:gd name="connsiteX9" fmla="*/ 32705 w 77856"/>
                <a:gd name="connsiteY9" fmla="*/ 391224 h 565333"/>
                <a:gd name="connsiteX10" fmla="*/ 32705 w 77856"/>
                <a:gd name="connsiteY10" fmla="*/ 365200 h 565333"/>
                <a:gd name="connsiteX11" fmla="*/ 34904 w 77856"/>
                <a:gd name="connsiteY11" fmla="*/ 270999 h 565333"/>
                <a:gd name="connsiteX12" fmla="*/ 36370 w 77856"/>
                <a:gd name="connsiteY12" fmla="*/ 206489 h 565333"/>
                <a:gd name="connsiteX13" fmla="*/ 39669 w 77856"/>
                <a:gd name="connsiteY13" fmla="*/ 104224 h 565333"/>
                <a:gd name="connsiteX14" fmla="*/ 35637 w 77856"/>
                <a:gd name="connsiteY14" fmla="*/ 65738 h 565333"/>
                <a:gd name="connsiteX15" fmla="*/ 40768 w 77856"/>
                <a:gd name="connsiteY15" fmla="*/ 9291 h 565333"/>
                <a:gd name="connsiteX16" fmla="*/ 50665 w 77856"/>
                <a:gd name="connsiteY16" fmla="*/ 127 h 565333"/>
                <a:gd name="connsiteX17" fmla="*/ 59095 w 77856"/>
                <a:gd name="connsiteY17" fmla="*/ 10757 h 56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856" h="565333">
                  <a:moveTo>
                    <a:pt x="59095" y="10757"/>
                  </a:moveTo>
                  <a:cubicBezTo>
                    <a:pt x="45167" y="26885"/>
                    <a:pt x="59095" y="43745"/>
                    <a:pt x="60195" y="59507"/>
                  </a:cubicBezTo>
                  <a:cubicBezTo>
                    <a:pt x="62394" y="96894"/>
                    <a:pt x="66060" y="134647"/>
                    <a:pt x="66793" y="172401"/>
                  </a:cubicBezTo>
                  <a:cubicBezTo>
                    <a:pt x="81454" y="201357"/>
                    <a:pt x="78888" y="232879"/>
                    <a:pt x="74123" y="262202"/>
                  </a:cubicBezTo>
                  <a:cubicBezTo>
                    <a:pt x="67159" y="306920"/>
                    <a:pt x="70825" y="352004"/>
                    <a:pt x="64593" y="396722"/>
                  </a:cubicBezTo>
                  <a:cubicBezTo>
                    <a:pt x="57263" y="449504"/>
                    <a:pt x="58729" y="502652"/>
                    <a:pt x="54697" y="555433"/>
                  </a:cubicBezTo>
                  <a:cubicBezTo>
                    <a:pt x="42601" y="566430"/>
                    <a:pt x="25740" y="568629"/>
                    <a:pt x="10712" y="560198"/>
                  </a:cubicBezTo>
                  <a:cubicBezTo>
                    <a:pt x="-2483" y="552868"/>
                    <a:pt x="-650" y="541505"/>
                    <a:pt x="1549" y="529409"/>
                  </a:cubicBezTo>
                  <a:cubicBezTo>
                    <a:pt x="3748" y="516947"/>
                    <a:pt x="-1384" y="503385"/>
                    <a:pt x="6314" y="491656"/>
                  </a:cubicBezTo>
                  <a:cubicBezTo>
                    <a:pt x="6680" y="456101"/>
                    <a:pt x="28306" y="425679"/>
                    <a:pt x="32705" y="391224"/>
                  </a:cubicBezTo>
                  <a:cubicBezTo>
                    <a:pt x="33804" y="382794"/>
                    <a:pt x="33438" y="373630"/>
                    <a:pt x="32705" y="365200"/>
                  </a:cubicBezTo>
                  <a:cubicBezTo>
                    <a:pt x="30139" y="333678"/>
                    <a:pt x="38936" y="302888"/>
                    <a:pt x="34904" y="270999"/>
                  </a:cubicBezTo>
                  <a:cubicBezTo>
                    <a:pt x="32338" y="249740"/>
                    <a:pt x="35637" y="228114"/>
                    <a:pt x="36370" y="206489"/>
                  </a:cubicBezTo>
                  <a:cubicBezTo>
                    <a:pt x="31238" y="172401"/>
                    <a:pt x="39302" y="138312"/>
                    <a:pt x="39669" y="104224"/>
                  </a:cubicBezTo>
                  <a:cubicBezTo>
                    <a:pt x="40035" y="91395"/>
                    <a:pt x="39302" y="77834"/>
                    <a:pt x="35637" y="65738"/>
                  </a:cubicBezTo>
                  <a:cubicBezTo>
                    <a:pt x="29406" y="45578"/>
                    <a:pt x="38936" y="27984"/>
                    <a:pt x="40768" y="9291"/>
                  </a:cubicBezTo>
                  <a:cubicBezTo>
                    <a:pt x="41502" y="3793"/>
                    <a:pt x="44800" y="494"/>
                    <a:pt x="50665" y="127"/>
                  </a:cubicBezTo>
                  <a:cubicBezTo>
                    <a:pt x="59462" y="-972"/>
                    <a:pt x="59095" y="5259"/>
                    <a:pt x="59095" y="10757"/>
                  </a:cubicBezTo>
                  <a:close/>
                </a:path>
              </a:pathLst>
            </a:custGeom>
            <a:solidFill>
              <a:srgbClr val="DB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AAB46270-2155-4284-A5CE-5C4DFE9C6D27}"/>
                </a:ext>
              </a:extLst>
            </p:cNvPr>
            <p:cNvSpPr/>
            <p:nvPr/>
          </p:nvSpPr>
          <p:spPr>
            <a:xfrm>
              <a:off x="12293293" y="4742738"/>
              <a:ext cx="34087" cy="12262"/>
            </a:xfrm>
            <a:custGeom>
              <a:avLst/>
              <a:gdLst>
                <a:gd name="connsiteX0" fmla="*/ 34088 w 34087"/>
                <a:gd name="connsiteY0" fmla="*/ 8761 h 12262"/>
                <a:gd name="connsiteX1" fmla="*/ 0 w 34087"/>
                <a:gd name="connsiteY1" fmla="*/ 8028 h 12262"/>
                <a:gd name="connsiteX2" fmla="*/ 3665 w 34087"/>
                <a:gd name="connsiteY2" fmla="*/ 330 h 12262"/>
                <a:gd name="connsiteX3" fmla="*/ 3665 w 34087"/>
                <a:gd name="connsiteY3" fmla="*/ 330 h 12262"/>
                <a:gd name="connsiteX4" fmla="*/ 34088 w 34087"/>
                <a:gd name="connsiteY4" fmla="*/ 8761 h 1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7" h="12262">
                  <a:moveTo>
                    <a:pt x="34088" y="8761"/>
                  </a:moveTo>
                  <a:cubicBezTo>
                    <a:pt x="22725" y="13892"/>
                    <a:pt x="11363" y="13159"/>
                    <a:pt x="0" y="8028"/>
                  </a:cubicBezTo>
                  <a:cubicBezTo>
                    <a:pt x="1100" y="5462"/>
                    <a:pt x="2566" y="2896"/>
                    <a:pt x="3665" y="330"/>
                  </a:cubicBezTo>
                  <a:lnTo>
                    <a:pt x="3665" y="330"/>
                  </a:lnTo>
                  <a:cubicBezTo>
                    <a:pt x="13928" y="2163"/>
                    <a:pt x="26757" y="-5168"/>
                    <a:pt x="34088" y="8761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1769B85C-9797-4CD5-BBDC-1D67730957AD}"/>
                </a:ext>
              </a:extLst>
            </p:cNvPr>
            <p:cNvSpPr/>
            <p:nvPr/>
          </p:nvSpPr>
          <p:spPr>
            <a:xfrm>
              <a:off x="12048812" y="4694727"/>
              <a:ext cx="185101" cy="26716"/>
            </a:xfrm>
            <a:custGeom>
              <a:avLst/>
              <a:gdLst>
                <a:gd name="connsiteX0" fmla="*/ 4398 w 185101"/>
                <a:gd name="connsiteY0" fmla="*/ 19019 h 26716"/>
                <a:gd name="connsiteX1" fmla="*/ 0 w 185101"/>
                <a:gd name="connsiteY1" fmla="*/ 18286 h 26716"/>
                <a:gd name="connsiteX2" fmla="*/ 13929 w 185101"/>
                <a:gd name="connsiteY2" fmla="*/ 14987 h 26716"/>
                <a:gd name="connsiteX3" fmla="*/ 156145 w 185101"/>
                <a:gd name="connsiteY3" fmla="*/ 326 h 26716"/>
                <a:gd name="connsiteX4" fmla="*/ 165309 w 185101"/>
                <a:gd name="connsiteY4" fmla="*/ 326 h 26716"/>
                <a:gd name="connsiteX5" fmla="*/ 185102 w 185101"/>
                <a:gd name="connsiteY5" fmla="*/ 5457 h 26716"/>
                <a:gd name="connsiteX6" fmla="*/ 172273 w 185101"/>
                <a:gd name="connsiteY6" fmla="*/ 12055 h 26716"/>
                <a:gd name="connsiteX7" fmla="*/ 161644 w 185101"/>
                <a:gd name="connsiteY7" fmla="*/ 15720 h 26716"/>
                <a:gd name="connsiteX8" fmla="*/ 78806 w 185101"/>
                <a:gd name="connsiteY8" fmla="*/ 26717 h 26716"/>
                <a:gd name="connsiteX9" fmla="*/ 4398 w 185101"/>
                <a:gd name="connsiteY9" fmla="*/ 19019 h 2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101" h="26716">
                  <a:moveTo>
                    <a:pt x="4398" y="19019"/>
                  </a:moveTo>
                  <a:cubicBezTo>
                    <a:pt x="2932" y="18653"/>
                    <a:pt x="1466" y="18653"/>
                    <a:pt x="0" y="18286"/>
                  </a:cubicBezTo>
                  <a:cubicBezTo>
                    <a:pt x="4032" y="13888"/>
                    <a:pt x="9163" y="14621"/>
                    <a:pt x="13929" y="14987"/>
                  </a:cubicBezTo>
                  <a:cubicBezTo>
                    <a:pt x="61945" y="16453"/>
                    <a:pt x="109228" y="9123"/>
                    <a:pt x="156145" y="326"/>
                  </a:cubicBezTo>
                  <a:cubicBezTo>
                    <a:pt x="159078" y="-407"/>
                    <a:pt x="162377" y="326"/>
                    <a:pt x="165309" y="326"/>
                  </a:cubicBezTo>
                  <a:cubicBezTo>
                    <a:pt x="170441" y="7290"/>
                    <a:pt x="178138" y="2158"/>
                    <a:pt x="185102" y="5457"/>
                  </a:cubicBezTo>
                  <a:cubicBezTo>
                    <a:pt x="180337" y="8023"/>
                    <a:pt x="176305" y="9856"/>
                    <a:pt x="172273" y="12055"/>
                  </a:cubicBezTo>
                  <a:cubicBezTo>
                    <a:pt x="168608" y="13155"/>
                    <a:pt x="165309" y="14621"/>
                    <a:pt x="161644" y="15720"/>
                  </a:cubicBezTo>
                  <a:cubicBezTo>
                    <a:pt x="134520" y="22318"/>
                    <a:pt x="106663" y="25250"/>
                    <a:pt x="78806" y="26717"/>
                  </a:cubicBezTo>
                  <a:cubicBezTo>
                    <a:pt x="53881" y="25250"/>
                    <a:pt x="28590" y="28549"/>
                    <a:pt x="4398" y="19019"/>
                  </a:cubicBezTo>
                  <a:close/>
                </a:path>
              </a:pathLst>
            </a:custGeom>
            <a:solidFill>
              <a:srgbClr val="CDC5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5804A594-D336-45AD-BF7F-587A563A1CF6}"/>
                </a:ext>
              </a:extLst>
            </p:cNvPr>
            <p:cNvSpPr/>
            <p:nvPr/>
          </p:nvSpPr>
          <p:spPr>
            <a:xfrm>
              <a:off x="11990652" y="4615870"/>
              <a:ext cx="39466" cy="34157"/>
            </a:xfrm>
            <a:custGeom>
              <a:avLst/>
              <a:gdLst>
                <a:gd name="connsiteX0" fmla="*/ 1346 w 39466"/>
                <a:gd name="connsiteY0" fmla="*/ 23102 h 34157"/>
                <a:gd name="connsiteX1" fmla="*/ 17474 w 39466"/>
                <a:gd name="connsiteY1" fmla="*/ 10 h 34157"/>
                <a:gd name="connsiteX2" fmla="*/ 21872 w 39466"/>
                <a:gd name="connsiteY2" fmla="*/ 7341 h 34157"/>
                <a:gd name="connsiteX3" fmla="*/ 28104 w 39466"/>
                <a:gd name="connsiteY3" fmla="*/ 17237 h 34157"/>
                <a:gd name="connsiteX4" fmla="*/ 39466 w 39466"/>
                <a:gd name="connsiteY4" fmla="*/ 33365 h 34157"/>
                <a:gd name="connsiteX5" fmla="*/ 1346 w 39466"/>
                <a:gd name="connsiteY5" fmla="*/ 23102 h 3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66" h="34157">
                  <a:moveTo>
                    <a:pt x="1346" y="23102"/>
                  </a:moveTo>
                  <a:cubicBezTo>
                    <a:pt x="-1953" y="9540"/>
                    <a:pt x="-120" y="-357"/>
                    <a:pt x="17474" y="10"/>
                  </a:cubicBezTo>
                  <a:cubicBezTo>
                    <a:pt x="23705" y="10"/>
                    <a:pt x="27004" y="10"/>
                    <a:pt x="21872" y="7341"/>
                  </a:cubicBezTo>
                  <a:cubicBezTo>
                    <a:pt x="18574" y="12106"/>
                    <a:pt x="24805" y="14305"/>
                    <a:pt x="28104" y="17237"/>
                  </a:cubicBezTo>
                  <a:cubicBezTo>
                    <a:pt x="33235" y="21636"/>
                    <a:pt x="39466" y="25301"/>
                    <a:pt x="39466" y="33365"/>
                  </a:cubicBezTo>
                  <a:cubicBezTo>
                    <a:pt x="24805" y="36664"/>
                    <a:pt x="13442" y="28966"/>
                    <a:pt x="1346" y="23102"/>
                  </a:cubicBezTo>
                  <a:close/>
                </a:path>
              </a:pathLst>
            </a:custGeom>
            <a:solidFill>
              <a:srgbClr val="816B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93BC88B9-BBCC-4285-AB03-CE65D7369F02}"/>
                </a:ext>
              </a:extLst>
            </p:cNvPr>
            <p:cNvSpPr/>
            <p:nvPr/>
          </p:nvSpPr>
          <p:spPr>
            <a:xfrm>
              <a:off x="12296959" y="4719075"/>
              <a:ext cx="82104" cy="32424"/>
            </a:xfrm>
            <a:custGeom>
              <a:avLst/>
              <a:gdLst>
                <a:gd name="connsiteX0" fmla="*/ 30423 w 82104"/>
                <a:gd name="connsiteY0" fmla="*/ 32425 h 32424"/>
                <a:gd name="connsiteX1" fmla="*/ 0 w 82104"/>
                <a:gd name="connsiteY1" fmla="*/ 24361 h 32424"/>
                <a:gd name="connsiteX2" fmla="*/ 22725 w 82104"/>
                <a:gd name="connsiteY2" fmla="*/ 5668 h 32424"/>
                <a:gd name="connsiteX3" fmla="*/ 66710 w 82104"/>
                <a:gd name="connsiteY3" fmla="*/ 8966 h 32424"/>
                <a:gd name="connsiteX4" fmla="*/ 78439 w 82104"/>
                <a:gd name="connsiteY4" fmla="*/ 10432 h 32424"/>
                <a:gd name="connsiteX5" fmla="*/ 82105 w 82104"/>
                <a:gd name="connsiteY5" fmla="*/ 13731 h 32424"/>
                <a:gd name="connsiteX6" fmla="*/ 61945 w 82104"/>
                <a:gd name="connsiteY6" fmla="*/ 28393 h 32424"/>
                <a:gd name="connsiteX7" fmla="*/ 30423 w 82104"/>
                <a:gd name="connsiteY7" fmla="*/ 32425 h 3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104" h="32424">
                  <a:moveTo>
                    <a:pt x="30423" y="32425"/>
                  </a:moveTo>
                  <a:cubicBezTo>
                    <a:pt x="21626" y="24728"/>
                    <a:pt x="9163" y="30592"/>
                    <a:pt x="0" y="24361"/>
                  </a:cubicBezTo>
                  <a:cubicBezTo>
                    <a:pt x="8064" y="18863"/>
                    <a:pt x="20526" y="18496"/>
                    <a:pt x="22725" y="5668"/>
                  </a:cubicBezTo>
                  <a:cubicBezTo>
                    <a:pt x="38120" y="-2030"/>
                    <a:pt x="53148" y="-2763"/>
                    <a:pt x="66710" y="8966"/>
                  </a:cubicBezTo>
                  <a:cubicBezTo>
                    <a:pt x="70742" y="12632"/>
                    <a:pt x="74407" y="11532"/>
                    <a:pt x="78439" y="10432"/>
                  </a:cubicBezTo>
                  <a:cubicBezTo>
                    <a:pt x="79539" y="11532"/>
                    <a:pt x="80639" y="12632"/>
                    <a:pt x="82105" y="13731"/>
                  </a:cubicBezTo>
                  <a:cubicBezTo>
                    <a:pt x="79172" y="23994"/>
                    <a:pt x="73308" y="28759"/>
                    <a:pt x="61945" y="28393"/>
                  </a:cubicBezTo>
                  <a:cubicBezTo>
                    <a:pt x="50949" y="28393"/>
                    <a:pt x="40686" y="30959"/>
                    <a:pt x="30423" y="32425"/>
                  </a:cubicBezTo>
                  <a:close/>
                </a:path>
              </a:pathLst>
            </a:custGeom>
            <a:solidFill>
              <a:srgbClr val="A581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47B7C869-1FEA-45B7-8CDC-B81466C18C46}"/>
                </a:ext>
              </a:extLst>
            </p:cNvPr>
            <p:cNvSpPr/>
            <p:nvPr/>
          </p:nvSpPr>
          <p:spPr>
            <a:xfrm>
              <a:off x="12127984" y="4709708"/>
              <a:ext cx="82837" cy="15848"/>
            </a:xfrm>
            <a:custGeom>
              <a:avLst/>
              <a:gdLst>
                <a:gd name="connsiteX0" fmla="*/ 0 w 82837"/>
                <a:gd name="connsiteY0" fmla="*/ 11369 h 15848"/>
                <a:gd name="connsiteX1" fmla="*/ 82838 w 82837"/>
                <a:gd name="connsiteY1" fmla="*/ 372 h 15848"/>
                <a:gd name="connsiteX2" fmla="*/ 78439 w 82837"/>
                <a:gd name="connsiteY2" fmla="*/ 8803 h 15848"/>
                <a:gd name="connsiteX3" fmla="*/ 7697 w 82837"/>
                <a:gd name="connsiteY3" fmla="*/ 15034 h 15848"/>
                <a:gd name="connsiteX4" fmla="*/ 0 w 82837"/>
                <a:gd name="connsiteY4" fmla="*/ 11369 h 1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37" h="15848">
                  <a:moveTo>
                    <a:pt x="0" y="11369"/>
                  </a:moveTo>
                  <a:cubicBezTo>
                    <a:pt x="27124" y="3671"/>
                    <a:pt x="54614" y="-1460"/>
                    <a:pt x="82838" y="372"/>
                  </a:cubicBezTo>
                  <a:cubicBezTo>
                    <a:pt x="82105" y="3671"/>
                    <a:pt x="83937" y="8803"/>
                    <a:pt x="78439" y="8803"/>
                  </a:cubicBezTo>
                  <a:cubicBezTo>
                    <a:pt x="54614" y="8803"/>
                    <a:pt x="31889" y="18699"/>
                    <a:pt x="7697" y="15034"/>
                  </a:cubicBezTo>
                  <a:cubicBezTo>
                    <a:pt x="5132" y="13568"/>
                    <a:pt x="2566" y="12468"/>
                    <a:pt x="0" y="11369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6BFBB114-BD96-4F2D-9870-5A4204EEBE25}"/>
                </a:ext>
              </a:extLst>
            </p:cNvPr>
            <p:cNvSpPr/>
            <p:nvPr/>
          </p:nvSpPr>
          <p:spPr>
            <a:xfrm>
              <a:off x="11478111" y="7346908"/>
              <a:ext cx="173641" cy="48801"/>
            </a:xfrm>
            <a:custGeom>
              <a:avLst/>
              <a:gdLst>
                <a:gd name="connsiteX0" fmla="*/ 154313 w 173641"/>
                <a:gd name="connsiteY0" fmla="*/ 30108 h 48801"/>
                <a:gd name="connsiteX1" fmla="*/ 146615 w 173641"/>
                <a:gd name="connsiteY1" fmla="*/ 34140 h 48801"/>
                <a:gd name="connsiteX2" fmla="*/ 0 w 173641"/>
                <a:gd name="connsiteY2" fmla="*/ 48801 h 48801"/>
                <a:gd name="connsiteX3" fmla="*/ 4032 w 173641"/>
                <a:gd name="connsiteY3" fmla="*/ 37439 h 48801"/>
                <a:gd name="connsiteX4" fmla="*/ 67810 w 173641"/>
                <a:gd name="connsiteY4" fmla="*/ 30108 h 48801"/>
                <a:gd name="connsiteX5" fmla="*/ 146982 w 173641"/>
                <a:gd name="connsiteY5" fmla="*/ 6283 h 48801"/>
                <a:gd name="connsiteX6" fmla="*/ 173373 w 173641"/>
                <a:gd name="connsiteY6" fmla="*/ 7749 h 48801"/>
                <a:gd name="connsiteX7" fmla="*/ 154313 w 173641"/>
                <a:gd name="connsiteY7" fmla="*/ 30108 h 4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641" h="48801">
                  <a:moveTo>
                    <a:pt x="154313" y="30108"/>
                  </a:moveTo>
                  <a:cubicBezTo>
                    <a:pt x="151747" y="31574"/>
                    <a:pt x="149181" y="33040"/>
                    <a:pt x="146615" y="34140"/>
                  </a:cubicBezTo>
                  <a:cubicBezTo>
                    <a:pt x="97866" y="38905"/>
                    <a:pt x="48750" y="44036"/>
                    <a:pt x="0" y="48801"/>
                  </a:cubicBezTo>
                  <a:cubicBezTo>
                    <a:pt x="1466" y="45136"/>
                    <a:pt x="2566" y="41470"/>
                    <a:pt x="4032" y="37439"/>
                  </a:cubicBezTo>
                  <a:cubicBezTo>
                    <a:pt x="23825" y="23510"/>
                    <a:pt x="45817" y="26809"/>
                    <a:pt x="67810" y="30108"/>
                  </a:cubicBezTo>
                  <a:cubicBezTo>
                    <a:pt x="95300" y="25343"/>
                    <a:pt x="122057" y="19478"/>
                    <a:pt x="146982" y="6283"/>
                  </a:cubicBezTo>
                  <a:cubicBezTo>
                    <a:pt x="153946" y="2617"/>
                    <a:pt x="165675" y="-6546"/>
                    <a:pt x="173373" y="7749"/>
                  </a:cubicBezTo>
                  <a:cubicBezTo>
                    <a:pt x="175572" y="22777"/>
                    <a:pt x="163843" y="25709"/>
                    <a:pt x="154313" y="3010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9CAF6E8D-CFEA-485A-94DE-21A08D105F2D}"/>
                </a:ext>
              </a:extLst>
            </p:cNvPr>
            <p:cNvSpPr/>
            <p:nvPr/>
          </p:nvSpPr>
          <p:spPr>
            <a:xfrm>
              <a:off x="12530224" y="6176602"/>
              <a:ext cx="83653" cy="267929"/>
            </a:xfrm>
            <a:custGeom>
              <a:avLst/>
              <a:gdLst>
                <a:gd name="connsiteX0" fmla="*/ 6818 w 83653"/>
                <a:gd name="connsiteY0" fmla="*/ 234585 h 267929"/>
                <a:gd name="connsiteX1" fmla="*/ 30643 w 83653"/>
                <a:gd name="connsiteY1" fmla="*/ 149181 h 267929"/>
                <a:gd name="connsiteX2" fmla="*/ 59599 w 83653"/>
                <a:gd name="connsiteY2" fmla="*/ 24558 h 267929"/>
                <a:gd name="connsiteX3" fmla="*/ 74994 w 83653"/>
                <a:gd name="connsiteY3" fmla="*/ 0 h 267929"/>
                <a:gd name="connsiteX4" fmla="*/ 82691 w 83653"/>
                <a:gd name="connsiteY4" fmla="*/ 31889 h 267929"/>
                <a:gd name="connsiteX5" fmla="*/ 56301 w 83653"/>
                <a:gd name="connsiteY5" fmla="*/ 163110 h 267929"/>
                <a:gd name="connsiteX6" fmla="*/ 37974 w 83653"/>
                <a:gd name="connsiteY6" fmla="*/ 237884 h 267929"/>
                <a:gd name="connsiteX7" fmla="*/ 21846 w 83653"/>
                <a:gd name="connsiteY7" fmla="*/ 265374 h 267929"/>
                <a:gd name="connsiteX8" fmla="*/ 6818 w 83653"/>
                <a:gd name="connsiteY8" fmla="*/ 263908 h 267929"/>
                <a:gd name="connsiteX9" fmla="*/ 587 w 83653"/>
                <a:gd name="connsiteY9" fmla="*/ 252178 h 267929"/>
                <a:gd name="connsiteX10" fmla="*/ 6818 w 83653"/>
                <a:gd name="connsiteY10" fmla="*/ 234585 h 26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53" h="267929">
                  <a:moveTo>
                    <a:pt x="6818" y="234585"/>
                  </a:moveTo>
                  <a:cubicBezTo>
                    <a:pt x="18547" y="207094"/>
                    <a:pt x="21846" y="177405"/>
                    <a:pt x="30643" y="149181"/>
                  </a:cubicBezTo>
                  <a:cubicBezTo>
                    <a:pt x="43472" y="108129"/>
                    <a:pt x="49703" y="65977"/>
                    <a:pt x="59599" y="24558"/>
                  </a:cubicBezTo>
                  <a:cubicBezTo>
                    <a:pt x="64365" y="16861"/>
                    <a:pt x="69129" y="8797"/>
                    <a:pt x="74994" y="0"/>
                  </a:cubicBezTo>
                  <a:cubicBezTo>
                    <a:pt x="82691" y="9897"/>
                    <a:pt x="85257" y="19060"/>
                    <a:pt x="82691" y="31889"/>
                  </a:cubicBezTo>
                  <a:cubicBezTo>
                    <a:pt x="74261" y="75507"/>
                    <a:pt x="67663" y="119858"/>
                    <a:pt x="56301" y="163110"/>
                  </a:cubicBezTo>
                  <a:cubicBezTo>
                    <a:pt x="49703" y="187668"/>
                    <a:pt x="44205" y="212959"/>
                    <a:pt x="37974" y="237884"/>
                  </a:cubicBezTo>
                  <a:cubicBezTo>
                    <a:pt x="35041" y="249246"/>
                    <a:pt x="25511" y="254745"/>
                    <a:pt x="21846" y="265374"/>
                  </a:cubicBezTo>
                  <a:cubicBezTo>
                    <a:pt x="20013" y="271239"/>
                    <a:pt x="11950" y="265374"/>
                    <a:pt x="6818" y="263908"/>
                  </a:cubicBezTo>
                  <a:cubicBezTo>
                    <a:pt x="1320" y="262442"/>
                    <a:pt x="-1246" y="258043"/>
                    <a:pt x="587" y="252178"/>
                  </a:cubicBezTo>
                  <a:cubicBezTo>
                    <a:pt x="2419" y="246314"/>
                    <a:pt x="4619" y="240449"/>
                    <a:pt x="6818" y="234585"/>
                  </a:cubicBezTo>
                  <a:close/>
                </a:path>
              </a:pathLst>
            </a:custGeom>
            <a:solidFill>
              <a:srgbClr val="AEA6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40F842DF-0F51-4C1C-94FA-06833D95F59A}"/>
                </a:ext>
              </a:extLst>
            </p:cNvPr>
            <p:cNvSpPr/>
            <p:nvPr/>
          </p:nvSpPr>
          <p:spPr>
            <a:xfrm>
              <a:off x="10676004" y="7154527"/>
              <a:ext cx="342432" cy="85084"/>
            </a:xfrm>
            <a:custGeom>
              <a:avLst/>
              <a:gdLst>
                <a:gd name="connsiteX0" fmla="*/ 2320 w 342432"/>
                <a:gd name="connsiteY0" fmla="*/ 52048 h 85084"/>
                <a:gd name="connsiteX1" fmla="*/ 1587 w 342432"/>
                <a:gd name="connsiteY1" fmla="*/ 37387 h 85084"/>
                <a:gd name="connsiteX2" fmla="*/ 22480 w 342432"/>
                <a:gd name="connsiteY2" fmla="*/ 39953 h 85084"/>
                <a:gd name="connsiteX3" fmla="*/ 78560 w 342432"/>
                <a:gd name="connsiteY3" fmla="*/ 40319 h 85084"/>
                <a:gd name="connsiteX4" fmla="*/ 121812 w 342432"/>
                <a:gd name="connsiteY4" fmla="*/ 33355 h 85084"/>
                <a:gd name="connsiteX5" fmla="*/ 153334 w 342432"/>
                <a:gd name="connsiteY5" fmla="*/ 30056 h 85084"/>
                <a:gd name="connsiteX6" fmla="*/ 160298 w 342432"/>
                <a:gd name="connsiteY6" fmla="*/ 19793 h 85084"/>
                <a:gd name="connsiteX7" fmla="*/ 185956 w 342432"/>
                <a:gd name="connsiteY7" fmla="*/ 16128 h 85084"/>
                <a:gd name="connsiteX8" fmla="*/ 229574 w 342432"/>
                <a:gd name="connsiteY8" fmla="*/ 9163 h 85084"/>
                <a:gd name="connsiteX9" fmla="*/ 236905 w 342432"/>
                <a:gd name="connsiteY9" fmla="*/ 30056 h 85084"/>
                <a:gd name="connsiteX10" fmla="*/ 284188 w 342432"/>
                <a:gd name="connsiteY10" fmla="*/ 0 h 85084"/>
                <a:gd name="connsiteX11" fmla="*/ 296651 w 342432"/>
                <a:gd name="connsiteY11" fmla="*/ 7697 h 85084"/>
                <a:gd name="connsiteX12" fmla="*/ 319376 w 342432"/>
                <a:gd name="connsiteY12" fmla="*/ 8797 h 85084"/>
                <a:gd name="connsiteX13" fmla="*/ 335504 w 342432"/>
                <a:gd name="connsiteY13" fmla="*/ 4399 h 85084"/>
                <a:gd name="connsiteX14" fmla="*/ 335870 w 342432"/>
                <a:gd name="connsiteY14" fmla="*/ 21626 h 85084"/>
                <a:gd name="connsiteX15" fmla="*/ 341735 w 342432"/>
                <a:gd name="connsiteY15" fmla="*/ 38853 h 85084"/>
                <a:gd name="connsiteX16" fmla="*/ 340269 w 342432"/>
                <a:gd name="connsiteY16" fmla="*/ 46184 h 85084"/>
                <a:gd name="connsiteX17" fmla="*/ 208681 w 342432"/>
                <a:gd name="connsiteY17" fmla="*/ 64511 h 85084"/>
                <a:gd name="connsiteX18" fmla="*/ 178992 w 342432"/>
                <a:gd name="connsiteY18" fmla="*/ 65244 h 85084"/>
                <a:gd name="connsiteX19" fmla="*/ 135007 w 342432"/>
                <a:gd name="connsiteY19" fmla="*/ 82471 h 85084"/>
                <a:gd name="connsiteX20" fmla="*/ 103851 w 342432"/>
                <a:gd name="connsiteY20" fmla="*/ 81372 h 85084"/>
                <a:gd name="connsiteX21" fmla="*/ 92855 w 342432"/>
                <a:gd name="connsiteY21" fmla="*/ 80272 h 85084"/>
                <a:gd name="connsiteX22" fmla="*/ 89190 w 342432"/>
                <a:gd name="connsiteY22" fmla="*/ 79539 h 85084"/>
                <a:gd name="connsiteX23" fmla="*/ 2320 w 342432"/>
                <a:gd name="connsiteY23" fmla="*/ 52048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432" h="85084">
                  <a:moveTo>
                    <a:pt x="2320" y="52048"/>
                  </a:moveTo>
                  <a:cubicBezTo>
                    <a:pt x="4519" y="46917"/>
                    <a:pt x="-3178" y="37753"/>
                    <a:pt x="1587" y="37387"/>
                  </a:cubicBezTo>
                  <a:cubicBezTo>
                    <a:pt x="7818" y="37020"/>
                    <a:pt x="14782" y="34455"/>
                    <a:pt x="22480" y="39953"/>
                  </a:cubicBezTo>
                  <a:cubicBezTo>
                    <a:pt x="40440" y="53515"/>
                    <a:pt x="59133" y="53515"/>
                    <a:pt x="78560" y="40319"/>
                  </a:cubicBezTo>
                  <a:cubicBezTo>
                    <a:pt x="91022" y="31889"/>
                    <a:pt x="107517" y="39953"/>
                    <a:pt x="121812" y="33355"/>
                  </a:cubicBezTo>
                  <a:cubicBezTo>
                    <a:pt x="130242" y="29323"/>
                    <a:pt x="140505" y="19793"/>
                    <a:pt x="153334" y="30056"/>
                  </a:cubicBezTo>
                  <a:cubicBezTo>
                    <a:pt x="158465" y="34088"/>
                    <a:pt x="156633" y="22725"/>
                    <a:pt x="160298" y="19793"/>
                  </a:cubicBezTo>
                  <a:cubicBezTo>
                    <a:pt x="168729" y="17594"/>
                    <a:pt x="178259" y="23825"/>
                    <a:pt x="185956" y="16128"/>
                  </a:cubicBezTo>
                  <a:cubicBezTo>
                    <a:pt x="199518" y="8431"/>
                    <a:pt x="214546" y="8064"/>
                    <a:pt x="229574" y="9163"/>
                  </a:cubicBezTo>
                  <a:cubicBezTo>
                    <a:pt x="246068" y="10263"/>
                    <a:pt x="247168" y="12096"/>
                    <a:pt x="236905" y="30056"/>
                  </a:cubicBezTo>
                  <a:cubicBezTo>
                    <a:pt x="251933" y="15761"/>
                    <a:pt x="264762" y="2932"/>
                    <a:pt x="284188" y="0"/>
                  </a:cubicBezTo>
                  <a:cubicBezTo>
                    <a:pt x="289320" y="733"/>
                    <a:pt x="293352" y="4032"/>
                    <a:pt x="296651" y="7697"/>
                  </a:cubicBezTo>
                  <a:cubicBezTo>
                    <a:pt x="303981" y="15395"/>
                    <a:pt x="311312" y="16128"/>
                    <a:pt x="319376" y="8797"/>
                  </a:cubicBezTo>
                  <a:cubicBezTo>
                    <a:pt x="324141" y="4399"/>
                    <a:pt x="329272" y="-733"/>
                    <a:pt x="335504" y="4399"/>
                  </a:cubicBezTo>
                  <a:cubicBezTo>
                    <a:pt x="341735" y="9163"/>
                    <a:pt x="338436" y="16128"/>
                    <a:pt x="335870" y="21626"/>
                  </a:cubicBezTo>
                  <a:cubicBezTo>
                    <a:pt x="331838" y="29690"/>
                    <a:pt x="335504" y="34455"/>
                    <a:pt x="341735" y="38853"/>
                  </a:cubicBezTo>
                  <a:cubicBezTo>
                    <a:pt x="342834" y="41419"/>
                    <a:pt x="342834" y="43985"/>
                    <a:pt x="340269" y="46184"/>
                  </a:cubicBezTo>
                  <a:cubicBezTo>
                    <a:pt x="296284" y="52415"/>
                    <a:pt x="252299" y="58646"/>
                    <a:pt x="208681" y="64511"/>
                  </a:cubicBezTo>
                  <a:cubicBezTo>
                    <a:pt x="198785" y="65977"/>
                    <a:pt x="188888" y="65244"/>
                    <a:pt x="178992" y="65244"/>
                  </a:cubicBezTo>
                  <a:cubicBezTo>
                    <a:pt x="162497" y="65977"/>
                    <a:pt x="150768" y="78439"/>
                    <a:pt x="135007" y="82471"/>
                  </a:cubicBezTo>
                  <a:cubicBezTo>
                    <a:pt x="123278" y="85404"/>
                    <a:pt x="114114" y="86870"/>
                    <a:pt x="103851" y="81372"/>
                  </a:cubicBezTo>
                  <a:cubicBezTo>
                    <a:pt x="100186" y="79539"/>
                    <a:pt x="97254" y="74041"/>
                    <a:pt x="92855" y="80272"/>
                  </a:cubicBezTo>
                  <a:cubicBezTo>
                    <a:pt x="91755" y="79905"/>
                    <a:pt x="90289" y="79905"/>
                    <a:pt x="89190" y="79539"/>
                  </a:cubicBezTo>
                  <a:cubicBezTo>
                    <a:pt x="62432" y="61945"/>
                    <a:pt x="33842" y="52782"/>
                    <a:pt x="2320" y="52048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6C4E8204-7007-4F9D-A26D-33507A81E7DA}"/>
                </a:ext>
              </a:extLst>
            </p:cNvPr>
            <p:cNvSpPr/>
            <p:nvPr/>
          </p:nvSpPr>
          <p:spPr>
            <a:xfrm>
              <a:off x="10504218" y="7076454"/>
              <a:ext cx="189500" cy="145973"/>
            </a:xfrm>
            <a:custGeom>
              <a:avLst/>
              <a:gdLst>
                <a:gd name="connsiteX0" fmla="*/ 8797 w 189500"/>
                <a:gd name="connsiteY0" fmla="*/ 0 h 145973"/>
                <a:gd name="connsiteX1" fmla="*/ 79172 w 189500"/>
                <a:gd name="connsiteY1" fmla="*/ 65244 h 145973"/>
                <a:gd name="connsiteX2" fmla="*/ 174472 w 189500"/>
                <a:gd name="connsiteY2" fmla="*/ 131587 h 145973"/>
                <a:gd name="connsiteX3" fmla="*/ 189500 w 189500"/>
                <a:gd name="connsiteY3" fmla="*/ 136352 h 145973"/>
                <a:gd name="connsiteX4" fmla="*/ 84304 w 189500"/>
                <a:gd name="connsiteY4" fmla="*/ 138552 h 145973"/>
                <a:gd name="connsiteX5" fmla="*/ 33355 w 189500"/>
                <a:gd name="connsiteY5" fmla="*/ 75140 h 145973"/>
                <a:gd name="connsiteX6" fmla="*/ 20526 w 189500"/>
                <a:gd name="connsiteY6" fmla="*/ 89435 h 145973"/>
                <a:gd name="connsiteX7" fmla="*/ 0 w 189500"/>
                <a:gd name="connsiteY7" fmla="*/ 50949 h 145973"/>
                <a:gd name="connsiteX8" fmla="*/ 15761 w 189500"/>
                <a:gd name="connsiteY8" fmla="*/ 46917 h 145973"/>
                <a:gd name="connsiteX9" fmla="*/ 19793 w 189500"/>
                <a:gd name="connsiteY9" fmla="*/ 34088 h 145973"/>
                <a:gd name="connsiteX10" fmla="*/ 8797 w 189500"/>
                <a:gd name="connsiteY10" fmla="*/ 0 h 14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500" h="145973">
                  <a:moveTo>
                    <a:pt x="8797" y="0"/>
                  </a:moveTo>
                  <a:cubicBezTo>
                    <a:pt x="38120" y="15395"/>
                    <a:pt x="54614" y="44351"/>
                    <a:pt x="79172" y="65244"/>
                  </a:cubicBezTo>
                  <a:cubicBezTo>
                    <a:pt x="108862" y="90535"/>
                    <a:pt x="136352" y="118758"/>
                    <a:pt x="174472" y="131587"/>
                  </a:cubicBezTo>
                  <a:cubicBezTo>
                    <a:pt x="178138" y="136719"/>
                    <a:pt x="185469" y="132320"/>
                    <a:pt x="189500" y="136352"/>
                  </a:cubicBezTo>
                  <a:cubicBezTo>
                    <a:pt x="154679" y="149914"/>
                    <a:pt x="119492" y="147715"/>
                    <a:pt x="84304" y="138552"/>
                  </a:cubicBezTo>
                  <a:cubicBezTo>
                    <a:pt x="63045" y="120958"/>
                    <a:pt x="39586" y="105196"/>
                    <a:pt x="33355" y="75140"/>
                  </a:cubicBezTo>
                  <a:cubicBezTo>
                    <a:pt x="27857" y="78073"/>
                    <a:pt x="30789" y="89802"/>
                    <a:pt x="20526" y="89435"/>
                  </a:cubicBezTo>
                  <a:cubicBezTo>
                    <a:pt x="36654" y="64144"/>
                    <a:pt x="2566" y="66710"/>
                    <a:pt x="0" y="50949"/>
                  </a:cubicBezTo>
                  <a:cubicBezTo>
                    <a:pt x="5132" y="49849"/>
                    <a:pt x="10996" y="50582"/>
                    <a:pt x="15761" y="46917"/>
                  </a:cubicBezTo>
                  <a:cubicBezTo>
                    <a:pt x="20160" y="43252"/>
                    <a:pt x="28590" y="41419"/>
                    <a:pt x="19793" y="34088"/>
                  </a:cubicBezTo>
                  <a:cubicBezTo>
                    <a:pt x="17227" y="22359"/>
                    <a:pt x="4032" y="14295"/>
                    <a:pt x="8797" y="0"/>
                  </a:cubicBezTo>
                  <a:close/>
                </a:path>
              </a:pathLst>
            </a:custGeom>
            <a:solidFill>
              <a:srgbClr val="E0C4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9C77E78F-E612-4AFC-A7F6-A5B1A2544ADD}"/>
                </a:ext>
              </a:extLst>
            </p:cNvPr>
            <p:cNvSpPr/>
            <p:nvPr/>
          </p:nvSpPr>
          <p:spPr>
            <a:xfrm>
              <a:off x="10675392" y="7236631"/>
              <a:ext cx="74773" cy="35554"/>
            </a:xfrm>
            <a:custGeom>
              <a:avLst/>
              <a:gdLst>
                <a:gd name="connsiteX0" fmla="*/ 74774 w 74773"/>
                <a:gd name="connsiteY0" fmla="*/ 2199 h 35554"/>
                <a:gd name="connsiteX1" fmla="*/ 44351 w 74773"/>
                <a:gd name="connsiteY1" fmla="*/ 11363 h 35554"/>
                <a:gd name="connsiteX2" fmla="*/ 6964 w 74773"/>
                <a:gd name="connsiteY2" fmla="*/ 35554 h 35554"/>
                <a:gd name="connsiteX3" fmla="*/ 0 w 74773"/>
                <a:gd name="connsiteY3" fmla="*/ 0 h 35554"/>
                <a:gd name="connsiteX4" fmla="*/ 74774 w 74773"/>
                <a:gd name="connsiteY4" fmla="*/ 2199 h 3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73" h="35554">
                  <a:moveTo>
                    <a:pt x="74774" y="2199"/>
                  </a:moveTo>
                  <a:cubicBezTo>
                    <a:pt x="65610" y="8797"/>
                    <a:pt x="56813" y="11363"/>
                    <a:pt x="44351" y="11363"/>
                  </a:cubicBezTo>
                  <a:cubicBezTo>
                    <a:pt x="30056" y="11363"/>
                    <a:pt x="18327" y="25291"/>
                    <a:pt x="6964" y="35554"/>
                  </a:cubicBezTo>
                  <a:cubicBezTo>
                    <a:pt x="9163" y="23092"/>
                    <a:pt x="14662" y="10263"/>
                    <a:pt x="0" y="0"/>
                  </a:cubicBezTo>
                  <a:cubicBezTo>
                    <a:pt x="26024" y="3666"/>
                    <a:pt x="50216" y="7331"/>
                    <a:pt x="74774" y="2199"/>
                  </a:cubicBezTo>
                  <a:close/>
                </a:path>
              </a:pathLst>
            </a:custGeom>
            <a:solidFill>
              <a:srgbClr val="C7B5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A09517F8-DB77-4225-901B-993926E71DB8}"/>
                </a:ext>
              </a:extLst>
            </p:cNvPr>
            <p:cNvSpPr/>
            <p:nvPr/>
          </p:nvSpPr>
          <p:spPr>
            <a:xfrm>
              <a:off x="11682396" y="6628997"/>
              <a:ext cx="495986" cy="514009"/>
            </a:xfrm>
            <a:custGeom>
              <a:avLst/>
              <a:gdLst>
                <a:gd name="connsiteX0" fmla="*/ 348089 w 495986"/>
                <a:gd name="connsiteY0" fmla="*/ 22638 h 514009"/>
                <a:gd name="connsiteX1" fmla="*/ 377779 w 495986"/>
                <a:gd name="connsiteY1" fmla="*/ 18973 h 514009"/>
                <a:gd name="connsiteX2" fmla="*/ 396106 w 495986"/>
                <a:gd name="connsiteY2" fmla="*/ 41332 h 514009"/>
                <a:gd name="connsiteX3" fmla="*/ 406003 w 495986"/>
                <a:gd name="connsiteY3" fmla="*/ 61125 h 514009"/>
                <a:gd name="connsiteX4" fmla="*/ 420664 w 495986"/>
                <a:gd name="connsiteY4" fmla="*/ 82384 h 514009"/>
                <a:gd name="connsiteX5" fmla="*/ 425796 w 495986"/>
                <a:gd name="connsiteY5" fmla="*/ 91914 h 514009"/>
                <a:gd name="connsiteX6" fmla="*/ 429094 w 495986"/>
                <a:gd name="connsiteY6" fmla="*/ 94113 h 514009"/>
                <a:gd name="connsiteX7" fmla="*/ 448521 w 495986"/>
                <a:gd name="connsiteY7" fmla="*/ 100345 h 514009"/>
                <a:gd name="connsiteX8" fmla="*/ 443756 w 495986"/>
                <a:gd name="connsiteY8" fmla="*/ 118671 h 514009"/>
                <a:gd name="connsiteX9" fmla="*/ 430194 w 495986"/>
                <a:gd name="connsiteY9" fmla="*/ 132234 h 514009"/>
                <a:gd name="connsiteX10" fmla="*/ 448154 w 495986"/>
                <a:gd name="connsiteY10" fmla="*/ 131867 h 514009"/>
                <a:gd name="connsiteX11" fmla="*/ 456951 w 495986"/>
                <a:gd name="connsiteY11" fmla="*/ 141030 h 514009"/>
                <a:gd name="connsiteX12" fmla="*/ 458784 w 495986"/>
                <a:gd name="connsiteY12" fmla="*/ 149094 h 514009"/>
                <a:gd name="connsiteX13" fmla="*/ 489573 w 495986"/>
                <a:gd name="connsiteY13" fmla="*/ 176951 h 514009"/>
                <a:gd name="connsiteX14" fmla="*/ 494705 w 495986"/>
                <a:gd name="connsiteY14" fmla="*/ 201143 h 514009"/>
                <a:gd name="connsiteX15" fmla="*/ 479677 w 495986"/>
                <a:gd name="connsiteY15" fmla="*/ 210306 h 514009"/>
                <a:gd name="connsiteX16" fmla="*/ 467948 w 495986"/>
                <a:gd name="connsiteY16" fmla="*/ 211039 h 514009"/>
                <a:gd name="connsiteX17" fmla="*/ 474179 w 495986"/>
                <a:gd name="connsiteY17" fmla="*/ 225334 h 514009"/>
                <a:gd name="connsiteX18" fmla="*/ 480410 w 495986"/>
                <a:gd name="connsiteY18" fmla="*/ 231932 h 514009"/>
                <a:gd name="connsiteX19" fmla="*/ 481143 w 495986"/>
                <a:gd name="connsiteY19" fmla="*/ 237063 h 514009"/>
                <a:gd name="connsiteX20" fmla="*/ 483342 w 495986"/>
                <a:gd name="connsiteY20" fmla="*/ 252092 h 514009"/>
                <a:gd name="connsiteX21" fmla="*/ 485175 w 495986"/>
                <a:gd name="connsiteY21" fmla="*/ 256490 h 514009"/>
                <a:gd name="connsiteX22" fmla="*/ 484075 w 495986"/>
                <a:gd name="connsiteY22" fmla="*/ 272984 h 514009"/>
                <a:gd name="connsiteX23" fmla="*/ 482976 w 495986"/>
                <a:gd name="connsiteY23" fmla="*/ 275183 h 514009"/>
                <a:gd name="connsiteX24" fmla="*/ 470147 w 495986"/>
                <a:gd name="connsiteY24" fmla="*/ 272618 h 514009"/>
                <a:gd name="connsiteX25" fmla="*/ 460617 w 495986"/>
                <a:gd name="connsiteY25" fmla="*/ 279582 h 514009"/>
                <a:gd name="connsiteX26" fmla="*/ 460983 w 495986"/>
                <a:gd name="connsiteY26" fmla="*/ 284713 h 514009"/>
                <a:gd name="connsiteX27" fmla="*/ 440457 w 495986"/>
                <a:gd name="connsiteY27" fmla="*/ 321734 h 514009"/>
                <a:gd name="connsiteX28" fmla="*/ 440824 w 495986"/>
                <a:gd name="connsiteY28" fmla="*/ 328332 h 514009"/>
                <a:gd name="connsiteX29" fmla="*/ 433126 w 495986"/>
                <a:gd name="connsiteY29" fmla="*/ 351790 h 514009"/>
                <a:gd name="connsiteX30" fmla="*/ 450354 w 495986"/>
                <a:gd name="connsiteY30" fmla="*/ 376715 h 514009"/>
                <a:gd name="connsiteX31" fmla="*/ 442656 w 495986"/>
                <a:gd name="connsiteY31" fmla="*/ 380747 h 514009"/>
                <a:gd name="connsiteX32" fmla="*/ 414799 w 495986"/>
                <a:gd name="connsiteY32" fmla="*/ 368651 h 514009"/>
                <a:gd name="connsiteX33" fmla="*/ 392441 w 495986"/>
                <a:gd name="connsiteY33" fmla="*/ 391743 h 514009"/>
                <a:gd name="connsiteX34" fmla="*/ 388409 w 495986"/>
                <a:gd name="connsiteY34" fmla="*/ 405671 h 514009"/>
                <a:gd name="connsiteX35" fmla="*/ 364584 w 495986"/>
                <a:gd name="connsiteY35" fmla="*/ 422165 h 514009"/>
                <a:gd name="connsiteX36" fmla="*/ 329396 w 495986"/>
                <a:gd name="connsiteY36" fmla="*/ 411902 h 514009"/>
                <a:gd name="connsiteX37" fmla="*/ 319866 w 495986"/>
                <a:gd name="connsiteY37" fmla="*/ 414835 h 514009"/>
                <a:gd name="connsiteX38" fmla="*/ 322432 w 495986"/>
                <a:gd name="connsiteY38" fmla="*/ 424731 h 514009"/>
                <a:gd name="connsiteX39" fmla="*/ 347723 w 495986"/>
                <a:gd name="connsiteY39" fmla="*/ 432428 h 514009"/>
                <a:gd name="connsiteX40" fmla="*/ 354321 w 495986"/>
                <a:gd name="connsiteY40" fmla="*/ 436460 h 514009"/>
                <a:gd name="connsiteX41" fmla="*/ 341858 w 495986"/>
                <a:gd name="connsiteY41" fmla="*/ 468716 h 514009"/>
                <a:gd name="connsiteX42" fmla="*/ 337093 w 495986"/>
                <a:gd name="connsiteY42" fmla="*/ 471648 h 514009"/>
                <a:gd name="connsiteX43" fmla="*/ 320233 w 495986"/>
                <a:gd name="connsiteY43" fmla="*/ 493274 h 514009"/>
                <a:gd name="connsiteX44" fmla="*/ 316567 w 495986"/>
                <a:gd name="connsiteY44" fmla="*/ 466150 h 514009"/>
                <a:gd name="connsiteX45" fmla="*/ 302639 w 495986"/>
                <a:gd name="connsiteY45" fmla="*/ 458086 h 514009"/>
                <a:gd name="connsiteX46" fmla="*/ 288710 w 495986"/>
                <a:gd name="connsiteY46" fmla="*/ 437927 h 514009"/>
                <a:gd name="connsiteX47" fmla="*/ 301539 w 495986"/>
                <a:gd name="connsiteY47" fmla="*/ 424365 h 514009"/>
                <a:gd name="connsiteX48" fmla="*/ 312535 w 495986"/>
                <a:gd name="connsiteY48" fmla="*/ 414835 h 514009"/>
                <a:gd name="connsiteX49" fmla="*/ 296774 w 495986"/>
                <a:gd name="connsiteY49" fmla="*/ 414468 h 514009"/>
                <a:gd name="connsiteX50" fmla="*/ 285411 w 495986"/>
                <a:gd name="connsiteY50" fmla="*/ 420699 h 514009"/>
                <a:gd name="connsiteX51" fmla="*/ 259754 w 495986"/>
                <a:gd name="connsiteY51" fmla="*/ 432062 h 514009"/>
                <a:gd name="connsiteX52" fmla="*/ 250957 w 495986"/>
                <a:gd name="connsiteY52" fmla="*/ 449289 h 514009"/>
                <a:gd name="connsiteX53" fmla="*/ 245092 w 495986"/>
                <a:gd name="connsiteY53" fmla="*/ 452588 h 514009"/>
                <a:gd name="connsiteX54" fmla="*/ 249491 w 495986"/>
                <a:gd name="connsiteY54" fmla="*/ 459919 h 514009"/>
                <a:gd name="connsiteX55" fmla="*/ 272582 w 495986"/>
                <a:gd name="connsiteY55" fmla="*/ 477879 h 514009"/>
                <a:gd name="connsiteX56" fmla="*/ 251323 w 495986"/>
                <a:gd name="connsiteY56" fmla="*/ 498406 h 514009"/>
                <a:gd name="connsiteX57" fmla="*/ 216136 w 495986"/>
                <a:gd name="connsiteY57" fmla="*/ 506469 h 514009"/>
                <a:gd name="connsiteX58" fmla="*/ 189378 w 495986"/>
                <a:gd name="connsiteY58" fmla="*/ 500238 h 514009"/>
                <a:gd name="connsiteX59" fmla="*/ 184613 w 495986"/>
                <a:gd name="connsiteY59" fmla="*/ 494374 h 514009"/>
                <a:gd name="connsiteX60" fmla="*/ 185346 w 495986"/>
                <a:gd name="connsiteY60" fmla="*/ 483377 h 514009"/>
                <a:gd name="connsiteX61" fmla="*/ 188279 w 495986"/>
                <a:gd name="connsiteY61" fmla="*/ 479345 h 514009"/>
                <a:gd name="connsiteX62" fmla="*/ 183880 w 495986"/>
                <a:gd name="connsiteY62" fmla="*/ 479345 h 514009"/>
                <a:gd name="connsiteX63" fmla="*/ 174350 w 495986"/>
                <a:gd name="connsiteY63" fmla="*/ 481911 h 514009"/>
                <a:gd name="connsiteX64" fmla="*/ 171418 w 495986"/>
                <a:gd name="connsiteY64" fmla="*/ 479712 h 514009"/>
                <a:gd name="connsiteX65" fmla="*/ 119003 w 495986"/>
                <a:gd name="connsiteY65" fmla="*/ 451855 h 514009"/>
                <a:gd name="connsiteX66" fmla="*/ 95544 w 495986"/>
                <a:gd name="connsiteY66" fmla="*/ 436827 h 514009"/>
                <a:gd name="connsiteX67" fmla="*/ 120835 w 495986"/>
                <a:gd name="connsiteY67" fmla="*/ 452588 h 514009"/>
                <a:gd name="connsiteX68" fmla="*/ 137330 w 495986"/>
                <a:gd name="connsiteY68" fmla="*/ 458819 h 514009"/>
                <a:gd name="connsiteX69" fmla="*/ 127800 w 495986"/>
                <a:gd name="connsiteY69" fmla="*/ 470182 h 514009"/>
                <a:gd name="connsiteX70" fmla="*/ 124501 w 495986"/>
                <a:gd name="connsiteY70" fmla="*/ 474214 h 514009"/>
                <a:gd name="connsiteX71" fmla="*/ 108740 w 495986"/>
                <a:gd name="connsiteY71" fmla="*/ 480079 h 514009"/>
                <a:gd name="connsiteX72" fmla="*/ 84548 w 495986"/>
                <a:gd name="connsiteY72" fmla="*/ 479712 h 514009"/>
                <a:gd name="connsiteX73" fmla="*/ 83448 w 495986"/>
                <a:gd name="connsiteY73" fmla="*/ 491075 h 514009"/>
                <a:gd name="connsiteX74" fmla="*/ 76851 w 495986"/>
                <a:gd name="connsiteY74" fmla="*/ 501704 h 514009"/>
                <a:gd name="connsiteX75" fmla="*/ 65855 w 495986"/>
                <a:gd name="connsiteY75" fmla="*/ 497306 h 514009"/>
                <a:gd name="connsiteX76" fmla="*/ 47528 w 495986"/>
                <a:gd name="connsiteY76" fmla="*/ 496573 h 514009"/>
                <a:gd name="connsiteX77" fmla="*/ 36532 w 495986"/>
                <a:gd name="connsiteY77" fmla="*/ 491808 h 514009"/>
                <a:gd name="connsiteX78" fmla="*/ 13806 w 495986"/>
                <a:gd name="connsiteY78" fmla="*/ 475313 h 514009"/>
                <a:gd name="connsiteX79" fmla="*/ 244 w 495986"/>
                <a:gd name="connsiteY79" fmla="*/ 468349 h 514009"/>
                <a:gd name="connsiteX80" fmla="*/ 7942 w 495986"/>
                <a:gd name="connsiteY80" fmla="*/ 439393 h 514009"/>
                <a:gd name="connsiteX81" fmla="*/ 10507 w 495986"/>
                <a:gd name="connsiteY81" fmla="*/ 434994 h 514009"/>
                <a:gd name="connsiteX82" fmla="*/ 30300 w 495986"/>
                <a:gd name="connsiteY82" fmla="*/ 414835 h 514009"/>
                <a:gd name="connsiteX83" fmla="*/ 47894 w 495986"/>
                <a:gd name="connsiteY83" fmla="*/ 350324 h 514009"/>
                <a:gd name="connsiteX84" fmla="*/ 54492 w 495986"/>
                <a:gd name="connsiteY84" fmla="*/ 344093 h 514009"/>
                <a:gd name="connsiteX85" fmla="*/ 95544 w 495986"/>
                <a:gd name="connsiteY85" fmla="*/ 314037 h 514009"/>
                <a:gd name="connsiteX86" fmla="*/ 110206 w 495986"/>
                <a:gd name="connsiteY86" fmla="*/ 277016 h 514009"/>
                <a:gd name="connsiteX87" fmla="*/ 140995 w 495986"/>
                <a:gd name="connsiteY87" fmla="*/ 234864 h 514009"/>
                <a:gd name="connsiteX88" fmla="*/ 150525 w 495986"/>
                <a:gd name="connsiteY88" fmla="*/ 239996 h 514009"/>
                <a:gd name="connsiteX89" fmla="*/ 159689 w 495986"/>
                <a:gd name="connsiteY89" fmla="*/ 244394 h 514009"/>
                <a:gd name="connsiteX90" fmla="*/ 158589 w 495986"/>
                <a:gd name="connsiteY90" fmla="*/ 233032 h 514009"/>
                <a:gd name="connsiteX91" fmla="*/ 150892 w 495986"/>
                <a:gd name="connsiteY91" fmla="*/ 222402 h 514009"/>
                <a:gd name="connsiteX92" fmla="*/ 151625 w 495986"/>
                <a:gd name="connsiteY92" fmla="*/ 207007 h 514009"/>
                <a:gd name="connsiteX93" fmla="*/ 170318 w 495986"/>
                <a:gd name="connsiteY93" fmla="*/ 182449 h 514009"/>
                <a:gd name="connsiteX94" fmla="*/ 198175 w 495986"/>
                <a:gd name="connsiteY94" fmla="*/ 172186 h 514009"/>
                <a:gd name="connsiteX95" fmla="*/ 221634 w 495986"/>
                <a:gd name="connsiteY95" fmla="*/ 170720 h 514009"/>
                <a:gd name="connsiteX96" fmla="*/ 207705 w 495986"/>
                <a:gd name="connsiteY96" fmla="*/ 161556 h 514009"/>
                <a:gd name="connsiteX97" fmla="*/ 201107 w 495986"/>
                <a:gd name="connsiteY97" fmla="*/ 147261 h 514009"/>
                <a:gd name="connsiteX98" fmla="*/ 212104 w 495986"/>
                <a:gd name="connsiteY98" fmla="*/ 143230 h 514009"/>
                <a:gd name="connsiteX99" fmla="*/ 219068 w 495986"/>
                <a:gd name="connsiteY99" fmla="*/ 139198 h 514009"/>
                <a:gd name="connsiteX100" fmla="*/ 226765 w 495986"/>
                <a:gd name="connsiteY100" fmla="*/ 90082 h 514009"/>
                <a:gd name="connsiteX101" fmla="*/ 217602 w 495986"/>
                <a:gd name="connsiteY101" fmla="*/ 80918 h 514009"/>
                <a:gd name="connsiteX102" fmla="*/ 199641 w 495986"/>
                <a:gd name="connsiteY102" fmla="*/ 58926 h 514009"/>
                <a:gd name="connsiteX103" fmla="*/ 201107 w 495986"/>
                <a:gd name="connsiteY103" fmla="*/ 51595 h 514009"/>
                <a:gd name="connsiteX104" fmla="*/ 225665 w 495986"/>
                <a:gd name="connsiteY104" fmla="*/ 24838 h 514009"/>
                <a:gd name="connsiteX105" fmla="*/ 242160 w 495986"/>
                <a:gd name="connsiteY105" fmla="*/ 11276 h 514009"/>
                <a:gd name="connsiteX106" fmla="*/ 253522 w 495986"/>
                <a:gd name="connsiteY106" fmla="*/ 279 h 514009"/>
                <a:gd name="connsiteX107" fmla="*/ 263052 w 495986"/>
                <a:gd name="connsiteY107" fmla="*/ 15308 h 514009"/>
                <a:gd name="connsiteX108" fmla="*/ 275515 w 495986"/>
                <a:gd name="connsiteY108" fmla="*/ 27403 h 514009"/>
                <a:gd name="connsiteX109" fmla="*/ 303005 w 495986"/>
                <a:gd name="connsiteY109" fmla="*/ 45364 h 514009"/>
                <a:gd name="connsiteX110" fmla="*/ 303738 w 495986"/>
                <a:gd name="connsiteY110" fmla="*/ 61125 h 514009"/>
                <a:gd name="connsiteX111" fmla="*/ 286144 w 495986"/>
                <a:gd name="connsiteY111" fmla="*/ 61125 h 514009"/>
                <a:gd name="connsiteX112" fmla="*/ 312535 w 495986"/>
                <a:gd name="connsiteY112" fmla="*/ 66989 h 514009"/>
                <a:gd name="connsiteX113" fmla="*/ 324264 w 495986"/>
                <a:gd name="connsiteY113" fmla="*/ 53061 h 514009"/>
                <a:gd name="connsiteX114" fmla="*/ 348089 w 495986"/>
                <a:gd name="connsiteY114" fmla="*/ 22638 h 5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495986" h="514009">
                  <a:moveTo>
                    <a:pt x="348089" y="22638"/>
                  </a:moveTo>
                  <a:cubicBezTo>
                    <a:pt x="357986" y="21539"/>
                    <a:pt x="367883" y="20439"/>
                    <a:pt x="377779" y="18973"/>
                  </a:cubicBezTo>
                  <a:cubicBezTo>
                    <a:pt x="381078" y="28503"/>
                    <a:pt x="388409" y="35101"/>
                    <a:pt x="396106" y="41332"/>
                  </a:cubicBezTo>
                  <a:cubicBezTo>
                    <a:pt x="402704" y="46830"/>
                    <a:pt x="406736" y="50862"/>
                    <a:pt x="406003" y="61125"/>
                  </a:cubicBezTo>
                  <a:cubicBezTo>
                    <a:pt x="405636" y="65523"/>
                    <a:pt x="412967" y="76886"/>
                    <a:pt x="420664" y="82384"/>
                  </a:cubicBezTo>
                  <a:cubicBezTo>
                    <a:pt x="423963" y="84583"/>
                    <a:pt x="426529" y="87882"/>
                    <a:pt x="425796" y="91914"/>
                  </a:cubicBezTo>
                  <a:cubicBezTo>
                    <a:pt x="424696" y="97046"/>
                    <a:pt x="425429" y="95213"/>
                    <a:pt x="429094" y="94113"/>
                  </a:cubicBezTo>
                  <a:cubicBezTo>
                    <a:pt x="436425" y="92281"/>
                    <a:pt x="444122" y="91914"/>
                    <a:pt x="448521" y="100345"/>
                  </a:cubicBezTo>
                  <a:cubicBezTo>
                    <a:pt x="452553" y="108042"/>
                    <a:pt x="448888" y="113907"/>
                    <a:pt x="443756" y="118671"/>
                  </a:cubicBezTo>
                  <a:cubicBezTo>
                    <a:pt x="439358" y="123070"/>
                    <a:pt x="439358" y="131500"/>
                    <a:pt x="430194" y="132234"/>
                  </a:cubicBezTo>
                  <a:cubicBezTo>
                    <a:pt x="436425" y="133699"/>
                    <a:pt x="442290" y="130034"/>
                    <a:pt x="448154" y="131867"/>
                  </a:cubicBezTo>
                  <a:cubicBezTo>
                    <a:pt x="452919" y="133333"/>
                    <a:pt x="458784" y="133333"/>
                    <a:pt x="456951" y="141030"/>
                  </a:cubicBezTo>
                  <a:cubicBezTo>
                    <a:pt x="456218" y="143963"/>
                    <a:pt x="455119" y="148728"/>
                    <a:pt x="458784" y="149094"/>
                  </a:cubicBezTo>
                  <a:cubicBezTo>
                    <a:pt x="476011" y="150560"/>
                    <a:pt x="477111" y="169620"/>
                    <a:pt x="489573" y="176951"/>
                  </a:cubicBezTo>
                  <a:cubicBezTo>
                    <a:pt x="496904" y="181350"/>
                    <a:pt x="496904" y="192712"/>
                    <a:pt x="494705" y="201143"/>
                  </a:cubicBezTo>
                  <a:cubicBezTo>
                    <a:pt x="492872" y="207740"/>
                    <a:pt x="486641" y="209940"/>
                    <a:pt x="479677" y="210306"/>
                  </a:cubicBezTo>
                  <a:cubicBezTo>
                    <a:pt x="475645" y="210306"/>
                    <a:pt x="470513" y="205908"/>
                    <a:pt x="467948" y="211039"/>
                  </a:cubicBezTo>
                  <a:cubicBezTo>
                    <a:pt x="465382" y="216904"/>
                    <a:pt x="469047" y="221669"/>
                    <a:pt x="474179" y="225334"/>
                  </a:cubicBezTo>
                  <a:cubicBezTo>
                    <a:pt x="476744" y="227167"/>
                    <a:pt x="478944" y="229366"/>
                    <a:pt x="480410" y="231932"/>
                  </a:cubicBezTo>
                  <a:cubicBezTo>
                    <a:pt x="481143" y="233398"/>
                    <a:pt x="481509" y="235231"/>
                    <a:pt x="481143" y="237063"/>
                  </a:cubicBezTo>
                  <a:cubicBezTo>
                    <a:pt x="479677" y="242561"/>
                    <a:pt x="474545" y="248426"/>
                    <a:pt x="483342" y="252092"/>
                  </a:cubicBezTo>
                  <a:cubicBezTo>
                    <a:pt x="484442" y="253558"/>
                    <a:pt x="484808" y="255024"/>
                    <a:pt x="485175" y="256490"/>
                  </a:cubicBezTo>
                  <a:cubicBezTo>
                    <a:pt x="484075" y="261988"/>
                    <a:pt x="482976" y="267486"/>
                    <a:pt x="484075" y="272984"/>
                  </a:cubicBezTo>
                  <a:cubicBezTo>
                    <a:pt x="483709" y="273717"/>
                    <a:pt x="483342" y="274450"/>
                    <a:pt x="482976" y="275183"/>
                  </a:cubicBezTo>
                  <a:cubicBezTo>
                    <a:pt x="478577" y="274450"/>
                    <a:pt x="473812" y="274817"/>
                    <a:pt x="470147" y="272618"/>
                  </a:cubicBezTo>
                  <a:cubicBezTo>
                    <a:pt x="459884" y="266387"/>
                    <a:pt x="454019" y="263454"/>
                    <a:pt x="460617" y="279582"/>
                  </a:cubicBezTo>
                  <a:cubicBezTo>
                    <a:pt x="461350" y="281048"/>
                    <a:pt x="461350" y="284713"/>
                    <a:pt x="460983" y="284713"/>
                  </a:cubicBezTo>
                  <a:cubicBezTo>
                    <a:pt x="437158" y="287646"/>
                    <a:pt x="454019" y="313303"/>
                    <a:pt x="440457" y="321734"/>
                  </a:cubicBezTo>
                  <a:cubicBezTo>
                    <a:pt x="438258" y="323200"/>
                    <a:pt x="438991" y="326132"/>
                    <a:pt x="440824" y="328332"/>
                  </a:cubicBezTo>
                  <a:cubicBezTo>
                    <a:pt x="450720" y="341160"/>
                    <a:pt x="450720" y="341160"/>
                    <a:pt x="433126" y="351790"/>
                  </a:cubicBezTo>
                  <a:cubicBezTo>
                    <a:pt x="453653" y="351423"/>
                    <a:pt x="443023" y="369017"/>
                    <a:pt x="450354" y="376715"/>
                  </a:cubicBezTo>
                  <a:cubicBezTo>
                    <a:pt x="452186" y="378914"/>
                    <a:pt x="445955" y="382946"/>
                    <a:pt x="442656" y="380747"/>
                  </a:cubicBezTo>
                  <a:cubicBezTo>
                    <a:pt x="434226" y="374882"/>
                    <a:pt x="429827" y="364252"/>
                    <a:pt x="414799" y="368651"/>
                  </a:cubicBezTo>
                  <a:cubicBezTo>
                    <a:pt x="401604" y="372683"/>
                    <a:pt x="401604" y="385878"/>
                    <a:pt x="392441" y="391743"/>
                  </a:cubicBezTo>
                  <a:cubicBezTo>
                    <a:pt x="387676" y="395408"/>
                    <a:pt x="389875" y="400906"/>
                    <a:pt x="388409" y="405671"/>
                  </a:cubicBezTo>
                  <a:cubicBezTo>
                    <a:pt x="384743" y="417401"/>
                    <a:pt x="382177" y="425831"/>
                    <a:pt x="364584" y="422165"/>
                  </a:cubicBezTo>
                  <a:cubicBezTo>
                    <a:pt x="352121" y="419600"/>
                    <a:pt x="340392" y="418867"/>
                    <a:pt x="329396" y="411902"/>
                  </a:cubicBezTo>
                  <a:cubicBezTo>
                    <a:pt x="325731" y="409703"/>
                    <a:pt x="322065" y="411536"/>
                    <a:pt x="319866" y="414835"/>
                  </a:cubicBezTo>
                  <a:cubicBezTo>
                    <a:pt x="317300" y="418867"/>
                    <a:pt x="319866" y="421799"/>
                    <a:pt x="322432" y="424731"/>
                  </a:cubicBezTo>
                  <a:cubicBezTo>
                    <a:pt x="329029" y="433528"/>
                    <a:pt x="338193" y="434628"/>
                    <a:pt x="347723" y="432428"/>
                  </a:cubicBezTo>
                  <a:cubicBezTo>
                    <a:pt x="352121" y="431329"/>
                    <a:pt x="357253" y="434994"/>
                    <a:pt x="354321" y="436460"/>
                  </a:cubicBezTo>
                  <a:cubicBezTo>
                    <a:pt x="341125" y="444524"/>
                    <a:pt x="345524" y="457720"/>
                    <a:pt x="341858" y="468716"/>
                  </a:cubicBezTo>
                  <a:cubicBezTo>
                    <a:pt x="341492" y="470182"/>
                    <a:pt x="338926" y="470915"/>
                    <a:pt x="337093" y="471648"/>
                  </a:cubicBezTo>
                  <a:cubicBezTo>
                    <a:pt x="320599" y="477879"/>
                    <a:pt x="320233" y="477879"/>
                    <a:pt x="320233" y="493274"/>
                  </a:cubicBezTo>
                  <a:cubicBezTo>
                    <a:pt x="302272" y="481545"/>
                    <a:pt x="301539" y="476780"/>
                    <a:pt x="316567" y="466150"/>
                  </a:cubicBezTo>
                  <a:cubicBezTo>
                    <a:pt x="311802" y="463218"/>
                    <a:pt x="307037" y="458086"/>
                    <a:pt x="302639" y="458086"/>
                  </a:cubicBezTo>
                  <a:cubicBezTo>
                    <a:pt x="285411" y="459186"/>
                    <a:pt x="291276" y="445991"/>
                    <a:pt x="288710" y="437927"/>
                  </a:cubicBezTo>
                  <a:cubicBezTo>
                    <a:pt x="284678" y="425831"/>
                    <a:pt x="297141" y="428763"/>
                    <a:pt x="301539" y="424365"/>
                  </a:cubicBezTo>
                  <a:cubicBezTo>
                    <a:pt x="305204" y="420699"/>
                    <a:pt x="315467" y="422532"/>
                    <a:pt x="312535" y="414835"/>
                  </a:cubicBezTo>
                  <a:cubicBezTo>
                    <a:pt x="309236" y="406038"/>
                    <a:pt x="301906" y="413369"/>
                    <a:pt x="296774" y="414468"/>
                  </a:cubicBezTo>
                  <a:cubicBezTo>
                    <a:pt x="292742" y="415201"/>
                    <a:pt x="288344" y="417767"/>
                    <a:pt x="285411" y="420699"/>
                  </a:cubicBezTo>
                  <a:cubicBezTo>
                    <a:pt x="273682" y="432428"/>
                    <a:pt x="274049" y="432795"/>
                    <a:pt x="259754" y="432062"/>
                  </a:cubicBezTo>
                  <a:cubicBezTo>
                    <a:pt x="267451" y="448923"/>
                    <a:pt x="267451" y="448923"/>
                    <a:pt x="250957" y="449289"/>
                  </a:cubicBezTo>
                  <a:cubicBezTo>
                    <a:pt x="248024" y="449289"/>
                    <a:pt x="245825" y="450022"/>
                    <a:pt x="245092" y="452588"/>
                  </a:cubicBezTo>
                  <a:cubicBezTo>
                    <a:pt x="243992" y="456254"/>
                    <a:pt x="247291" y="458453"/>
                    <a:pt x="249491" y="459919"/>
                  </a:cubicBezTo>
                  <a:cubicBezTo>
                    <a:pt x="257188" y="465784"/>
                    <a:pt x="268184" y="467616"/>
                    <a:pt x="272582" y="477879"/>
                  </a:cubicBezTo>
                  <a:cubicBezTo>
                    <a:pt x="269650" y="489242"/>
                    <a:pt x="254622" y="488509"/>
                    <a:pt x="251323" y="498406"/>
                  </a:cubicBezTo>
                  <a:cubicBezTo>
                    <a:pt x="243626" y="520398"/>
                    <a:pt x="230797" y="515266"/>
                    <a:pt x="216136" y="506469"/>
                  </a:cubicBezTo>
                  <a:cubicBezTo>
                    <a:pt x="208072" y="501704"/>
                    <a:pt x="197809" y="503904"/>
                    <a:pt x="189378" y="500238"/>
                  </a:cubicBezTo>
                  <a:cubicBezTo>
                    <a:pt x="187179" y="498772"/>
                    <a:pt x="185346" y="496939"/>
                    <a:pt x="184613" y="494374"/>
                  </a:cubicBezTo>
                  <a:cubicBezTo>
                    <a:pt x="184247" y="490708"/>
                    <a:pt x="187179" y="487043"/>
                    <a:pt x="185346" y="483377"/>
                  </a:cubicBezTo>
                  <a:cubicBezTo>
                    <a:pt x="186079" y="481545"/>
                    <a:pt x="188645" y="480079"/>
                    <a:pt x="188279" y="479345"/>
                  </a:cubicBezTo>
                  <a:cubicBezTo>
                    <a:pt x="187179" y="476047"/>
                    <a:pt x="185346" y="478612"/>
                    <a:pt x="183880" y="479345"/>
                  </a:cubicBezTo>
                  <a:cubicBezTo>
                    <a:pt x="180948" y="480812"/>
                    <a:pt x="178015" y="483377"/>
                    <a:pt x="174350" y="481911"/>
                  </a:cubicBezTo>
                  <a:cubicBezTo>
                    <a:pt x="173250" y="481545"/>
                    <a:pt x="171418" y="480812"/>
                    <a:pt x="171418" y="479712"/>
                  </a:cubicBezTo>
                  <a:cubicBezTo>
                    <a:pt x="167019" y="446723"/>
                    <a:pt x="138063" y="453321"/>
                    <a:pt x="119003" y="451855"/>
                  </a:cubicBezTo>
                  <a:cubicBezTo>
                    <a:pt x="105441" y="450755"/>
                    <a:pt x="99210" y="448190"/>
                    <a:pt x="95544" y="436827"/>
                  </a:cubicBezTo>
                  <a:cubicBezTo>
                    <a:pt x="97744" y="451855"/>
                    <a:pt x="106907" y="454787"/>
                    <a:pt x="120835" y="452588"/>
                  </a:cubicBezTo>
                  <a:cubicBezTo>
                    <a:pt x="125967" y="451855"/>
                    <a:pt x="134397" y="451489"/>
                    <a:pt x="137330" y="458819"/>
                  </a:cubicBezTo>
                  <a:cubicBezTo>
                    <a:pt x="140262" y="466517"/>
                    <a:pt x="132931" y="467616"/>
                    <a:pt x="127800" y="470182"/>
                  </a:cubicBezTo>
                  <a:cubicBezTo>
                    <a:pt x="125967" y="470915"/>
                    <a:pt x="125234" y="472015"/>
                    <a:pt x="124501" y="474214"/>
                  </a:cubicBezTo>
                  <a:cubicBezTo>
                    <a:pt x="120102" y="487043"/>
                    <a:pt x="115337" y="489609"/>
                    <a:pt x="108740" y="480079"/>
                  </a:cubicBezTo>
                  <a:cubicBezTo>
                    <a:pt x="99576" y="466883"/>
                    <a:pt x="92612" y="480812"/>
                    <a:pt x="84548" y="479712"/>
                  </a:cubicBezTo>
                  <a:cubicBezTo>
                    <a:pt x="77217" y="478612"/>
                    <a:pt x="84548" y="487043"/>
                    <a:pt x="83448" y="491075"/>
                  </a:cubicBezTo>
                  <a:cubicBezTo>
                    <a:pt x="81982" y="495473"/>
                    <a:pt x="81249" y="499505"/>
                    <a:pt x="76851" y="501704"/>
                  </a:cubicBezTo>
                  <a:cubicBezTo>
                    <a:pt x="71719" y="503904"/>
                    <a:pt x="68420" y="500971"/>
                    <a:pt x="65855" y="497306"/>
                  </a:cubicBezTo>
                  <a:cubicBezTo>
                    <a:pt x="59990" y="490342"/>
                    <a:pt x="54492" y="488143"/>
                    <a:pt x="47528" y="496573"/>
                  </a:cubicBezTo>
                  <a:cubicBezTo>
                    <a:pt x="39830" y="506103"/>
                    <a:pt x="36898" y="498406"/>
                    <a:pt x="36532" y="491808"/>
                  </a:cubicBezTo>
                  <a:cubicBezTo>
                    <a:pt x="35798" y="476047"/>
                    <a:pt x="31766" y="467616"/>
                    <a:pt x="13806" y="475313"/>
                  </a:cubicBezTo>
                  <a:cubicBezTo>
                    <a:pt x="8308" y="477513"/>
                    <a:pt x="2810" y="474214"/>
                    <a:pt x="244" y="468349"/>
                  </a:cubicBezTo>
                  <a:cubicBezTo>
                    <a:pt x="-2322" y="457353"/>
                    <a:pt x="16372" y="452222"/>
                    <a:pt x="7942" y="439393"/>
                  </a:cubicBezTo>
                  <a:cubicBezTo>
                    <a:pt x="8308" y="437560"/>
                    <a:pt x="9408" y="436094"/>
                    <a:pt x="10507" y="434994"/>
                  </a:cubicBezTo>
                  <a:cubicBezTo>
                    <a:pt x="22603" y="433895"/>
                    <a:pt x="22970" y="420699"/>
                    <a:pt x="30300" y="414835"/>
                  </a:cubicBezTo>
                  <a:cubicBezTo>
                    <a:pt x="35432" y="393209"/>
                    <a:pt x="46428" y="373049"/>
                    <a:pt x="47894" y="350324"/>
                  </a:cubicBezTo>
                  <a:cubicBezTo>
                    <a:pt x="49360" y="347392"/>
                    <a:pt x="51193" y="344826"/>
                    <a:pt x="54492" y="344093"/>
                  </a:cubicBezTo>
                  <a:cubicBezTo>
                    <a:pt x="73552" y="341160"/>
                    <a:pt x="85648" y="331997"/>
                    <a:pt x="95544" y="314037"/>
                  </a:cubicBezTo>
                  <a:cubicBezTo>
                    <a:pt x="102508" y="301941"/>
                    <a:pt x="110572" y="289478"/>
                    <a:pt x="110206" y="277016"/>
                  </a:cubicBezTo>
                  <a:cubicBezTo>
                    <a:pt x="109839" y="253558"/>
                    <a:pt x="131465" y="249159"/>
                    <a:pt x="140995" y="234864"/>
                  </a:cubicBezTo>
                  <a:cubicBezTo>
                    <a:pt x="143927" y="230099"/>
                    <a:pt x="147959" y="237063"/>
                    <a:pt x="150525" y="239996"/>
                  </a:cubicBezTo>
                  <a:cubicBezTo>
                    <a:pt x="153091" y="242928"/>
                    <a:pt x="155657" y="246960"/>
                    <a:pt x="159689" y="244394"/>
                  </a:cubicBezTo>
                  <a:cubicBezTo>
                    <a:pt x="165187" y="240729"/>
                    <a:pt x="160422" y="236697"/>
                    <a:pt x="158589" y="233032"/>
                  </a:cubicBezTo>
                  <a:cubicBezTo>
                    <a:pt x="156390" y="229366"/>
                    <a:pt x="153091" y="226067"/>
                    <a:pt x="150892" y="222402"/>
                  </a:cubicBezTo>
                  <a:cubicBezTo>
                    <a:pt x="147959" y="216904"/>
                    <a:pt x="146860" y="208473"/>
                    <a:pt x="151625" y="207007"/>
                  </a:cubicBezTo>
                  <a:cubicBezTo>
                    <a:pt x="164820" y="203342"/>
                    <a:pt x="165187" y="191246"/>
                    <a:pt x="170318" y="182449"/>
                  </a:cubicBezTo>
                  <a:cubicBezTo>
                    <a:pt x="176916" y="171087"/>
                    <a:pt x="185346" y="165955"/>
                    <a:pt x="198175" y="172186"/>
                  </a:cubicBezTo>
                  <a:cubicBezTo>
                    <a:pt x="205872" y="175851"/>
                    <a:pt x="213570" y="174752"/>
                    <a:pt x="221634" y="170720"/>
                  </a:cubicBezTo>
                  <a:cubicBezTo>
                    <a:pt x="218335" y="164855"/>
                    <a:pt x="211737" y="165222"/>
                    <a:pt x="207705" y="161556"/>
                  </a:cubicBezTo>
                  <a:cubicBezTo>
                    <a:pt x="203307" y="157524"/>
                    <a:pt x="199275" y="153493"/>
                    <a:pt x="201107" y="147261"/>
                  </a:cubicBezTo>
                  <a:cubicBezTo>
                    <a:pt x="202573" y="141763"/>
                    <a:pt x="207339" y="142497"/>
                    <a:pt x="212104" y="143230"/>
                  </a:cubicBezTo>
                  <a:cubicBezTo>
                    <a:pt x="215402" y="143963"/>
                    <a:pt x="220167" y="142130"/>
                    <a:pt x="219068" y="139198"/>
                  </a:cubicBezTo>
                  <a:cubicBezTo>
                    <a:pt x="213570" y="121604"/>
                    <a:pt x="227865" y="107309"/>
                    <a:pt x="226765" y="90082"/>
                  </a:cubicBezTo>
                  <a:cubicBezTo>
                    <a:pt x="226032" y="82751"/>
                    <a:pt x="226032" y="80551"/>
                    <a:pt x="217602" y="80918"/>
                  </a:cubicBezTo>
                  <a:cubicBezTo>
                    <a:pt x="200008" y="81651"/>
                    <a:pt x="195609" y="75420"/>
                    <a:pt x="199641" y="58926"/>
                  </a:cubicBezTo>
                  <a:cubicBezTo>
                    <a:pt x="200374" y="56360"/>
                    <a:pt x="201107" y="54161"/>
                    <a:pt x="201107" y="51595"/>
                  </a:cubicBezTo>
                  <a:cubicBezTo>
                    <a:pt x="202207" y="30702"/>
                    <a:pt x="205139" y="27770"/>
                    <a:pt x="225665" y="24838"/>
                  </a:cubicBezTo>
                  <a:cubicBezTo>
                    <a:pt x="236295" y="26304"/>
                    <a:pt x="238861" y="18240"/>
                    <a:pt x="242160" y="11276"/>
                  </a:cubicBezTo>
                  <a:cubicBezTo>
                    <a:pt x="241793" y="3212"/>
                    <a:pt x="244725" y="-1187"/>
                    <a:pt x="253522" y="279"/>
                  </a:cubicBezTo>
                  <a:cubicBezTo>
                    <a:pt x="260853" y="2479"/>
                    <a:pt x="264885" y="6511"/>
                    <a:pt x="263052" y="15308"/>
                  </a:cubicBezTo>
                  <a:cubicBezTo>
                    <a:pt x="260853" y="25571"/>
                    <a:pt x="265985" y="29603"/>
                    <a:pt x="275515" y="27403"/>
                  </a:cubicBezTo>
                  <a:cubicBezTo>
                    <a:pt x="291276" y="24104"/>
                    <a:pt x="297507" y="33635"/>
                    <a:pt x="303005" y="45364"/>
                  </a:cubicBezTo>
                  <a:cubicBezTo>
                    <a:pt x="305571" y="50862"/>
                    <a:pt x="307404" y="56360"/>
                    <a:pt x="303738" y="61125"/>
                  </a:cubicBezTo>
                  <a:cubicBezTo>
                    <a:pt x="298973" y="68089"/>
                    <a:pt x="293842" y="60758"/>
                    <a:pt x="286144" y="61125"/>
                  </a:cubicBezTo>
                  <a:cubicBezTo>
                    <a:pt x="296407" y="63324"/>
                    <a:pt x="301539" y="73587"/>
                    <a:pt x="312535" y="66989"/>
                  </a:cubicBezTo>
                  <a:cubicBezTo>
                    <a:pt x="318400" y="63324"/>
                    <a:pt x="322432" y="61492"/>
                    <a:pt x="324264" y="53061"/>
                  </a:cubicBezTo>
                  <a:cubicBezTo>
                    <a:pt x="327197" y="40232"/>
                    <a:pt x="327930" y="23371"/>
                    <a:pt x="348089" y="22638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794304D-13C8-4849-AC02-E2063CBF759B}"/>
                </a:ext>
              </a:extLst>
            </p:cNvPr>
            <p:cNvSpPr/>
            <p:nvPr/>
          </p:nvSpPr>
          <p:spPr>
            <a:xfrm>
              <a:off x="11475731" y="7118510"/>
              <a:ext cx="478162" cy="160068"/>
            </a:xfrm>
            <a:custGeom>
              <a:avLst/>
              <a:gdLst>
                <a:gd name="connsiteX0" fmla="*/ 381381 w 478162"/>
                <a:gd name="connsiteY0" fmla="*/ 142313 h 160068"/>
                <a:gd name="connsiteX1" fmla="*/ 311006 w 478162"/>
                <a:gd name="connsiteY1" fmla="*/ 122887 h 160068"/>
                <a:gd name="connsiteX2" fmla="*/ 272519 w 478162"/>
                <a:gd name="connsiteY2" fmla="*/ 122887 h 160068"/>
                <a:gd name="connsiteX3" fmla="*/ 266288 w 478162"/>
                <a:gd name="connsiteY3" fmla="*/ 126186 h 160068"/>
                <a:gd name="connsiteX4" fmla="*/ 170622 w 478162"/>
                <a:gd name="connsiteY4" fmla="*/ 107859 h 160068"/>
                <a:gd name="connsiteX5" fmla="*/ 119673 w 478162"/>
                <a:gd name="connsiteY5" fmla="*/ 98695 h 160068"/>
                <a:gd name="connsiteX6" fmla="*/ 92182 w 478162"/>
                <a:gd name="connsiteY6" fmla="*/ 94297 h 160068"/>
                <a:gd name="connsiteX7" fmla="*/ 13743 w 478162"/>
                <a:gd name="connsiteY7" fmla="*/ 74870 h 160068"/>
                <a:gd name="connsiteX8" fmla="*/ 181 w 478162"/>
                <a:gd name="connsiteY8" fmla="*/ 61675 h 160068"/>
                <a:gd name="connsiteX9" fmla="*/ 38301 w 478162"/>
                <a:gd name="connsiteY9" fmla="*/ 53977 h 160068"/>
                <a:gd name="connsiteX10" fmla="*/ 56262 w 478162"/>
                <a:gd name="connsiteY10" fmla="*/ 46280 h 160068"/>
                <a:gd name="connsiteX11" fmla="*/ 67991 w 478162"/>
                <a:gd name="connsiteY11" fmla="*/ 37483 h 160068"/>
                <a:gd name="connsiteX12" fmla="*/ 83385 w 478162"/>
                <a:gd name="connsiteY12" fmla="*/ 50312 h 160068"/>
                <a:gd name="connsiteX13" fmla="*/ 117107 w 478162"/>
                <a:gd name="connsiteY13" fmla="*/ 55810 h 160068"/>
                <a:gd name="connsiteX14" fmla="*/ 142032 w 478162"/>
                <a:gd name="connsiteY14" fmla="*/ 58376 h 160068"/>
                <a:gd name="connsiteX15" fmla="*/ 171721 w 478162"/>
                <a:gd name="connsiteY15" fmla="*/ 28686 h 160068"/>
                <a:gd name="connsiteX16" fmla="*/ 173554 w 478162"/>
                <a:gd name="connsiteY16" fmla="*/ 52511 h 160068"/>
                <a:gd name="connsiteX17" fmla="*/ 198845 w 478162"/>
                <a:gd name="connsiteY17" fmla="*/ 16957 h 160068"/>
                <a:gd name="connsiteX18" fmla="*/ 210941 w 478162"/>
                <a:gd name="connsiteY18" fmla="*/ 3029 h 160068"/>
                <a:gd name="connsiteX19" fmla="*/ 256392 w 478162"/>
                <a:gd name="connsiteY19" fmla="*/ 16591 h 160068"/>
                <a:gd name="connsiteX20" fmla="*/ 268121 w 478162"/>
                <a:gd name="connsiteY20" fmla="*/ 20256 h 160068"/>
                <a:gd name="connsiteX21" fmla="*/ 323102 w 478162"/>
                <a:gd name="connsiteY21" fmla="*/ 11092 h 160068"/>
                <a:gd name="connsiteX22" fmla="*/ 356823 w 478162"/>
                <a:gd name="connsiteY22" fmla="*/ 30519 h 160068"/>
                <a:gd name="connsiteX23" fmla="*/ 355724 w 478162"/>
                <a:gd name="connsiteY23" fmla="*/ 37483 h 160068"/>
                <a:gd name="connsiteX24" fmla="*/ 337763 w 478162"/>
                <a:gd name="connsiteY24" fmla="*/ 75603 h 160068"/>
                <a:gd name="connsiteX25" fmla="*/ 341062 w 478162"/>
                <a:gd name="connsiteY25" fmla="*/ 92831 h 160068"/>
                <a:gd name="connsiteX26" fmla="*/ 371851 w 478162"/>
                <a:gd name="connsiteY26" fmla="*/ 115923 h 160068"/>
                <a:gd name="connsiteX27" fmla="*/ 379915 w 478162"/>
                <a:gd name="connsiteY27" fmla="*/ 111524 h 160068"/>
                <a:gd name="connsiteX28" fmla="*/ 396043 w 478162"/>
                <a:gd name="connsiteY28" fmla="*/ 119588 h 160068"/>
                <a:gd name="connsiteX29" fmla="*/ 410338 w 478162"/>
                <a:gd name="connsiteY29" fmla="*/ 103094 h 160068"/>
                <a:gd name="connsiteX30" fmla="*/ 415836 w 478162"/>
                <a:gd name="connsiteY30" fmla="*/ 108225 h 160068"/>
                <a:gd name="connsiteX31" fmla="*/ 437095 w 478162"/>
                <a:gd name="connsiteY31" fmla="*/ 130584 h 160068"/>
                <a:gd name="connsiteX32" fmla="*/ 471916 w 478162"/>
                <a:gd name="connsiteY32" fmla="*/ 131317 h 160068"/>
                <a:gd name="connsiteX33" fmla="*/ 477781 w 478162"/>
                <a:gd name="connsiteY33" fmla="*/ 139381 h 160068"/>
                <a:gd name="connsiteX34" fmla="*/ 468618 w 478162"/>
                <a:gd name="connsiteY34" fmla="*/ 156975 h 160068"/>
                <a:gd name="connsiteX35" fmla="*/ 453956 w 478162"/>
                <a:gd name="connsiteY35" fmla="*/ 150377 h 160068"/>
                <a:gd name="connsiteX36" fmla="*/ 450291 w 478162"/>
                <a:gd name="connsiteY36" fmla="*/ 149278 h 160068"/>
                <a:gd name="connsiteX37" fmla="*/ 392378 w 478162"/>
                <a:gd name="connsiteY37" fmla="*/ 138648 h 160068"/>
                <a:gd name="connsiteX38" fmla="*/ 381381 w 478162"/>
                <a:gd name="connsiteY38" fmla="*/ 142313 h 16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162" h="160068">
                  <a:moveTo>
                    <a:pt x="381381" y="142313"/>
                  </a:moveTo>
                  <a:cubicBezTo>
                    <a:pt x="357923" y="135716"/>
                    <a:pt x="334831" y="128018"/>
                    <a:pt x="311006" y="122887"/>
                  </a:cubicBezTo>
                  <a:cubicBezTo>
                    <a:pt x="298544" y="120321"/>
                    <a:pt x="285348" y="117022"/>
                    <a:pt x="272519" y="122887"/>
                  </a:cubicBezTo>
                  <a:cubicBezTo>
                    <a:pt x="270687" y="124719"/>
                    <a:pt x="268487" y="126919"/>
                    <a:pt x="266288" y="126186"/>
                  </a:cubicBezTo>
                  <a:cubicBezTo>
                    <a:pt x="235499" y="114456"/>
                    <a:pt x="200678" y="124353"/>
                    <a:pt x="170622" y="107859"/>
                  </a:cubicBezTo>
                  <a:cubicBezTo>
                    <a:pt x="155227" y="99428"/>
                    <a:pt x="136900" y="99428"/>
                    <a:pt x="119673" y="98695"/>
                  </a:cubicBezTo>
                  <a:cubicBezTo>
                    <a:pt x="110143" y="98329"/>
                    <a:pt x="100979" y="98695"/>
                    <a:pt x="92182" y="94297"/>
                  </a:cubicBezTo>
                  <a:cubicBezTo>
                    <a:pt x="66525" y="85866"/>
                    <a:pt x="39401" y="84034"/>
                    <a:pt x="13743" y="74870"/>
                  </a:cubicBezTo>
                  <a:cubicBezTo>
                    <a:pt x="6412" y="72304"/>
                    <a:pt x="-1285" y="72304"/>
                    <a:pt x="181" y="61675"/>
                  </a:cubicBezTo>
                  <a:cubicBezTo>
                    <a:pt x="11544" y="52511"/>
                    <a:pt x="20341" y="35284"/>
                    <a:pt x="38301" y="53977"/>
                  </a:cubicBezTo>
                  <a:cubicBezTo>
                    <a:pt x="41234" y="56910"/>
                    <a:pt x="50397" y="49579"/>
                    <a:pt x="56262" y="46280"/>
                  </a:cubicBezTo>
                  <a:cubicBezTo>
                    <a:pt x="60660" y="44081"/>
                    <a:pt x="59927" y="34184"/>
                    <a:pt x="67991" y="37483"/>
                  </a:cubicBezTo>
                  <a:cubicBezTo>
                    <a:pt x="74222" y="40416"/>
                    <a:pt x="79720" y="44081"/>
                    <a:pt x="83385" y="50312"/>
                  </a:cubicBezTo>
                  <a:cubicBezTo>
                    <a:pt x="89983" y="61675"/>
                    <a:pt x="108310" y="65340"/>
                    <a:pt x="117107" y="55810"/>
                  </a:cubicBezTo>
                  <a:cubicBezTo>
                    <a:pt x="126271" y="45914"/>
                    <a:pt x="133601" y="43348"/>
                    <a:pt x="142032" y="58376"/>
                  </a:cubicBezTo>
                  <a:cubicBezTo>
                    <a:pt x="142398" y="28686"/>
                    <a:pt x="144597" y="26487"/>
                    <a:pt x="171721" y="28686"/>
                  </a:cubicBezTo>
                  <a:cubicBezTo>
                    <a:pt x="188582" y="34918"/>
                    <a:pt x="179052" y="42981"/>
                    <a:pt x="173554" y="52511"/>
                  </a:cubicBezTo>
                  <a:cubicBezTo>
                    <a:pt x="187482" y="43714"/>
                    <a:pt x="201411" y="37117"/>
                    <a:pt x="198845" y="16957"/>
                  </a:cubicBezTo>
                  <a:cubicBezTo>
                    <a:pt x="197745" y="9260"/>
                    <a:pt x="204343" y="6328"/>
                    <a:pt x="210941" y="3029"/>
                  </a:cubicBezTo>
                  <a:cubicBezTo>
                    <a:pt x="231101" y="-7234"/>
                    <a:pt x="241364" y="11459"/>
                    <a:pt x="256392" y="16591"/>
                  </a:cubicBezTo>
                  <a:cubicBezTo>
                    <a:pt x="260424" y="18057"/>
                    <a:pt x="263356" y="22822"/>
                    <a:pt x="268121" y="20256"/>
                  </a:cubicBezTo>
                  <a:cubicBezTo>
                    <a:pt x="285348" y="11459"/>
                    <a:pt x="305141" y="17690"/>
                    <a:pt x="323102" y="11092"/>
                  </a:cubicBezTo>
                  <a:cubicBezTo>
                    <a:pt x="337030" y="5961"/>
                    <a:pt x="352791" y="16591"/>
                    <a:pt x="356823" y="30519"/>
                  </a:cubicBezTo>
                  <a:cubicBezTo>
                    <a:pt x="357556" y="33085"/>
                    <a:pt x="357923" y="36017"/>
                    <a:pt x="355724" y="37483"/>
                  </a:cubicBezTo>
                  <a:cubicBezTo>
                    <a:pt x="341795" y="46280"/>
                    <a:pt x="346927" y="64241"/>
                    <a:pt x="337763" y="75603"/>
                  </a:cubicBezTo>
                  <a:cubicBezTo>
                    <a:pt x="332998" y="81101"/>
                    <a:pt x="337030" y="88066"/>
                    <a:pt x="341062" y="92831"/>
                  </a:cubicBezTo>
                  <a:cubicBezTo>
                    <a:pt x="349493" y="102727"/>
                    <a:pt x="363421" y="105293"/>
                    <a:pt x="371851" y="115923"/>
                  </a:cubicBezTo>
                  <a:cubicBezTo>
                    <a:pt x="375150" y="119954"/>
                    <a:pt x="377349" y="113357"/>
                    <a:pt x="379915" y="111524"/>
                  </a:cubicBezTo>
                  <a:cubicBezTo>
                    <a:pt x="390545" y="102727"/>
                    <a:pt x="393111" y="104193"/>
                    <a:pt x="396043" y="119588"/>
                  </a:cubicBezTo>
                  <a:cubicBezTo>
                    <a:pt x="401908" y="114823"/>
                    <a:pt x="402274" y="105659"/>
                    <a:pt x="410338" y="103094"/>
                  </a:cubicBezTo>
                  <a:cubicBezTo>
                    <a:pt x="413637" y="103094"/>
                    <a:pt x="415103" y="105293"/>
                    <a:pt x="415836" y="108225"/>
                  </a:cubicBezTo>
                  <a:cubicBezTo>
                    <a:pt x="413637" y="124353"/>
                    <a:pt x="420967" y="131684"/>
                    <a:pt x="437095" y="130584"/>
                  </a:cubicBezTo>
                  <a:cubicBezTo>
                    <a:pt x="448824" y="129851"/>
                    <a:pt x="459821" y="137548"/>
                    <a:pt x="471916" y="131317"/>
                  </a:cubicBezTo>
                  <a:cubicBezTo>
                    <a:pt x="476315" y="129118"/>
                    <a:pt x="479247" y="133150"/>
                    <a:pt x="477781" y="139381"/>
                  </a:cubicBezTo>
                  <a:cubicBezTo>
                    <a:pt x="475948" y="145979"/>
                    <a:pt x="474482" y="152210"/>
                    <a:pt x="468618" y="156975"/>
                  </a:cubicBezTo>
                  <a:cubicBezTo>
                    <a:pt x="458354" y="165772"/>
                    <a:pt x="458354" y="153309"/>
                    <a:pt x="453956" y="150377"/>
                  </a:cubicBezTo>
                  <a:cubicBezTo>
                    <a:pt x="452856" y="149644"/>
                    <a:pt x="451390" y="148911"/>
                    <a:pt x="450291" y="149278"/>
                  </a:cubicBezTo>
                  <a:cubicBezTo>
                    <a:pt x="429031" y="155142"/>
                    <a:pt x="412171" y="138281"/>
                    <a:pt x="392378" y="138648"/>
                  </a:cubicBezTo>
                  <a:cubicBezTo>
                    <a:pt x="388346" y="138648"/>
                    <a:pt x="385047" y="140847"/>
                    <a:pt x="381381" y="142313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DF1B020B-568C-4CD0-A673-C73754BEABF1}"/>
                </a:ext>
              </a:extLst>
            </p:cNvPr>
            <p:cNvSpPr/>
            <p:nvPr/>
          </p:nvSpPr>
          <p:spPr>
            <a:xfrm>
              <a:off x="11859443" y="7107243"/>
              <a:ext cx="220280" cy="135985"/>
            </a:xfrm>
            <a:custGeom>
              <a:avLst/>
              <a:gdLst>
                <a:gd name="connsiteX0" fmla="*/ 31758 w 220280"/>
                <a:gd name="connsiteY0" fmla="*/ 119492 h 135985"/>
                <a:gd name="connsiteX1" fmla="*/ 28092 w 220280"/>
                <a:gd name="connsiteY1" fmla="*/ 115826 h 135985"/>
                <a:gd name="connsiteX2" fmla="*/ 20762 w 220280"/>
                <a:gd name="connsiteY2" fmla="*/ 96400 h 135985"/>
                <a:gd name="connsiteX3" fmla="*/ 17829 w 220280"/>
                <a:gd name="connsiteY3" fmla="*/ 65610 h 135985"/>
                <a:gd name="connsiteX4" fmla="*/ 4267 w 220280"/>
                <a:gd name="connsiteY4" fmla="*/ 38853 h 135985"/>
                <a:gd name="connsiteX5" fmla="*/ 236 w 220280"/>
                <a:gd name="connsiteY5" fmla="*/ 35554 h 135985"/>
                <a:gd name="connsiteX6" fmla="*/ 13431 w 220280"/>
                <a:gd name="connsiteY6" fmla="*/ 18694 h 135985"/>
                <a:gd name="connsiteX7" fmla="*/ 40188 w 220280"/>
                <a:gd name="connsiteY7" fmla="*/ 23092 h 135985"/>
                <a:gd name="connsiteX8" fmla="*/ 61814 w 220280"/>
                <a:gd name="connsiteY8" fmla="*/ 34821 h 135985"/>
                <a:gd name="connsiteX9" fmla="*/ 95902 w 220280"/>
                <a:gd name="connsiteY9" fmla="*/ 0 h 135985"/>
                <a:gd name="connsiteX10" fmla="*/ 113862 w 220280"/>
                <a:gd name="connsiteY10" fmla="*/ 23458 h 135985"/>
                <a:gd name="connsiteX11" fmla="*/ 118994 w 220280"/>
                <a:gd name="connsiteY11" fmla="*/ 27124 h 135985"/>
                <a:gd name="connsiteX12" fmla="*/ 156381 w 220280"/>
                <a:gd name="connsiteY12" fmla="*/ 17960 h 135985"/>
                <a:gd name="connsiteX13" fmla="*/ 163712 w 220280"/>
                <a:gd name="connsiteY13" fmla="*/ 12096 h 135985"/>
                <a:gd name="connsiteX14" fmla="*/ 165544 w 220280"/>
                <a:gd name="connsiteY14" fmla="*/ 21626 h 135985"/>
                <a:gd name="connsiteX15" fmla="*/ 165178 w 220280"/>
                <a:gd name="connsiteY15" fmla="*/ 53881 h 135985"/>
                <a:gd name="connsiteX16" fmla="*/ 190469 w 220280"/>
                <a:gd name="connsiteY16" fmla="*/ 50949 h 135985"/>
                <a:gd name="connsiteX17" fmla="*/ 213195 w 220280"/>
                <a:gd name="connsiteY17" fmla="*/ 64511 h 135985"/>
                <a:gd name="connsiteX18" fmla="*/ 220159 w 220280"/>
                <a:gd name="connsiteY18" fmla="*/ 75141 h 135985"/>
                <a:gd name="connsiteX19" fmla="*/ 211362 w 220280"/>
                <a:gd name="connsiteY19" fmla="*/ 78439 h 135985"/>
                <a:gd name="connsiteX20" fmla="*/ 197800 w 220280"/>
                <a:gd name="connsiteY20" fmla="*/ 86137 h 135985"/>
                <a:gd name="connsiteX21" fmla="*/ 168477 w 220280"/>
                <a:gd name="connsiteY21" fmla="*/ 99332 h 135985"/>
                <a:gd name="connsiteX22" fmla="*/ 183138 w 220280"/>
                <a:gd name="connsiteY22" fmla="*/ 87236 h 135985"/>
                <a:gd name="connsiteX23" fmla="*/ 168477 w 220280"/>
                <a:gd name="connsiteY23" fmla="*/ 88336 h 135985"/>
                <a:gd name="connsiteX24" fmla="*/ 132556 w 220280"/>
                <a:gd name="connsiteY24" fmla="*/ 110328 h 135985"/>
                <a:gd name="connsiteX25" fmla="*/ 93336 w 220280"/>
                <a:gd name="connsiteY25" fmla="*/ 135986 h 135985"/>
                <a:gd name="connsiteX26" fmla="*/ 88938 w 220280"/>
                <a:gd name="connsiteY26" fmla="*/ 118758 h 135985"/>
                <a:gd name="connsiteX27" fmla="*/ 79408 w 220280"/>
                <a:gd name="connsiteY27" fmla="*/ 125723 h 135985"/>
                <a:gd name="connsiteX28" fmla="*/ 69878 w 220280"/>
                <a:gd name="connsiteY28" fmla="*/ 125356 h 135985"/>
                <a:gd name="connsiteX29" fmla="*/ 55583 w 220280"/>
                <a:gd name="connsiteY29" fmla="*/ 123157 h 135985"/>
                <a:gd name="connsiteX30" fmla="*/ 31758 w 220280"/>
                <a:gd name="connsiteY30" fmla="*/ 119492 h 135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0280" h="135985">
                  <a:moveTo>
                    <a:pt x="31758" y="119492"/>
                  </a:moveTo>
                  <a:cubicBezTo>
                    <a:pt x="30658" y="118392"/>
                    <a:pt x="29192" y="116926"/>
                    <a:pt x="28092" y="115826"/>
                  </a:cubicBezTo>
                  <a:cubicBezTo>
                    <a:pt x="28459" y="113627"/>
                    <a:pt x="22594" y="99699"/>
                    <a:pt x="20762" y="96400"/>
                  </a:cubicBezTo>
                  <a:cubicBezTo>
                    <a:pt x="15630" y="86503"/>
                    <a:pt x="17463" y="75873"/>
                    <a:pt x="17829" y="65610"/>
                  </a:cubicBezTo>
                  <a:cubicBezTo>
                    <a:pt x="17829" y="54248"/>
                    <a:pt x="18196" y="42885"/>
                    <a:pt x="4267" y="38853"/>
                  </a:cubicBezTo>
                  <a:cubicBezTo>
                    <a:pt x="2435" y="38120"/>
                    <a:pt x="1335" y="37020"/>
                    <a:pt x="236" y="35554"/>
                  </a:cubicBezTo>
                  <a:cubicBezTo>
                    <a:pt x="-1231" y="25291"/>
                    <a:pt x="4267" y="20526"/>
                    <a:pt x="13431" y="18694"/>
                  </a:cubicBezTo>
                  <a:cubicBezTo>
                    <a:pt x="22228" y="20160"/>
                    <a:pt x="31758" y="20160"/>
                    <a:pt x="40188" y="23092"/>
                  </a:cubicBezTo>
                  <a:cubicBezTo>
                    <a:pt x="48252" y="25658"/>
                    <a:pt x="55216" y="31156"/>
                    <a:pt x="61814" y="34821"/>
                  </a:cubicBezTo>
                  <a:cubicBezTo>
                    <a:pt x="64380" y="14295"/>
                    <a:pt x="81607" y="8064"/>
                    <a:pt x="95902" y="0"/>
                  </a:cubicBezTo>
                  <a:cubicBezTo>
                    <a:pt x="103233" y="6598"/>
                    <a:pt x="121560" y="4765"/>
                    <a:pt x="113862" y="23458"/>
                  </a:cubicBezTo>
                  <a:cubicBezTo>
                    <a:pt x="112763" y="26391"/>
                    <a:pt x="117161" y="26757"/>
                    <a:pt x="118994" y="27124"/>
                  </a:cubicBezTo>
                  <a:cubicBezTo>
                    <a:pt x="132189" y="27124"/>
                    <a:pt x="147217" y="33355"/>
                    <a:pt x="156381" y="17960"/>
                  </a:cubicBezTo>
                  <a:cubicBezTo>
                    <a:pt x="158214" y="15028"/>
                    <a:pt x="158214" y="10263"/>
                    <a:pt x="163712" y="12096"/>
                  </a:cubicBezTo>
                  <a:cubicBezTo>
                    <a:pt x="170676" y="14295"/>
                    <a:pt x="165911" y="17960"/>
                    <a:pt x="165544" y="21626"/>
                  </a:cubicBezTo>
                  <a:cubicBezTo>
                    <a:pt x="164445" y="31156"/>
                    <a:pt x="165178" y="40686"/>
                    <a:pt x="165178" y="53881"/>
                  </a:cubicBezTo>
                  <a:cubicBezTo>
                    <a:pt x="174341" y="38120"/>
                    <a:pt x="181306" y="38853"/>
                    <a:pt x="190469" y="50949"/>
                  </a:cubicBezTo>
                  <a:cubicBezTo>
                    <a:pt x="195601" y="57547"/>
                    <a:pt x="204764" y="62678"/>
                    <a:pt x="213195" y="64511"/>
                  </a:cubicBezTo>
                  <a:cubicBezTo>
                    <a:pt x="220525" y="66344"/>
                    <a:pt x="220525" y="71475"/>
                    <a:pt x="220159" y="75141"/>
                  </a:cubicBezTo>
                  <a:cubicBezTo>
                    <a:pt x="220159" y="80639"/>
                    <a:pt x="214294" y="79172"/>
                    <a:pt x="211362" y="78439"/>
                  </a:cubicBezTo>
                  <a:cubicBezTo>
                    <a:pt x="203664" y="76240"/>
                    <a:pt x="201465" y="80639"/>
                    <a:pt x="197800" y="86137"/>
                  </a:cubicBezTo>
                  <a:cubicBezTo>
                    <a:pt x="191202" y="95667"/>
                    <a:pt x="182405" y="103731"/>
                    <a:pt x="168477" y="99332"/>
                  </a:cubicBezTo>
                  <a:cubicBezTo>
                    <a:pt x="170309" y="90168"/>
                    <a:pt x="183138" y="97133"/>
                    <a:pt x="183138" y="87236"/>
                  </a:cubicBezTo>
                  <a:cubicBezTo>
                    <a:pt x="178007" y="81738"/>
                    <a:pt x="171043" y="85770"/>
                    <a:pt x="168477" y="88336"/>
                  </a:cubicBezTo>
                  <a:cubicBezTo>
                    <a:pt x="158214" y="98599"/>
                    <a:pt x="150516" y="112161"/>
                    <a:pt x="132556" y="110328"/>
                  </a:cubicBezTo>
                  <a:cubicBezTo>
                    <a:pt x="129257" y="133420"/>
                    <a:pt x="106165" y="126089"/>
                    <a:pt x="93336" y="135986"/>
                  </a:cubicBezTo>
                  <a:cubicBezTo>
                    <a:pt x="88571" y="131221"/>
                    <a:pt x="94436" y="123524"/>
                    <a:pt x="88938" y="118758"/>
                  </a:cubicBezTo>
                  <a:cubicBezTo>
                    <a:pt x="83806" y="118025"/>
                    <a:pt x="80507" y="122790"/>
                    <a:pt x="79408" y="125723"/>
                  </a:cubicBezTo>
                  <a:cubicBezTo>
                    <a:pt x="75009" y="135986"/>
                    <a:pt x="73910" y="131588"/>
                    <a:pt x="69878" y="125356"/>
                  </a:cubicBezTo>
                  <a:cubicBezTo>
                    <a:pt x="66946" y="120591"/>
                    <a:pt x="63647" y="109595"/>
                    <a:pt x="55583" y="123157"/>
                  </a:cubicBezTo>
                  <a:cubicBezTo>
                    <a:pt x="47519" y="137085"/>
                    <a:pt x="39822" y="122057"/>
                    <a:pt x="31758" y="119492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E844385-61F3-46F4-8517-FB1B7F3526F2}"/>
                </a:ext>
              </a:extLst>
            </p:cNvPr>
            <p:cNvSpPr/>
            <p:nvPr/>
          </p:nvSpPr>
          <p:spPr>
            <a:xfrm>
              <a:off x="12045592" y="7218671"/>
              <a:ext cx="16415" cy="45817"/>
            </a:xfrm>
            <a:custGeom>
              <a:avLst/>
              <a:gdLst>
                <a:gd name="connsiteX0" fmla="*/ 10551 w 16415"/>
                <a:gd name="connsiteY0" fmla="*/ 0 h 45817"/>
                <a:gd name="connsiteX1" fmla="*/ 16416 w 16415"/>
                <a:gd name="connsiteY1" fmla="*/ 3665 h 45817"/>
                <a:gd name="connsiteX2" fmla="*/ 13117 w 16415"/>
                <a:gd name="connsiteY2" fmla="*/ 42885 h 45817"/>
                <a:gd name="connsiteX3" fmla="*/ 7252 w 16415"/>
                <a:gd name="connsiteY3" fmla="*/ 45817 h 45817"/>
                <a:gd name="connsiteX4" fmla="*/ 10551 w 16415"/>
                <a:gd name="connsiteY4" fmla="*/ 0 h 4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5" h="45817">
                  <a:moveTo>
                    <a:pt x="10551" y="0"/>
                  </a:moveTo>
                  <a:cubicBezTo>
                    <a:pt x="12750" y="1100"/>
                    <a:pt x="16416" y="2566"/>
                    <a:pt x="16416" y="3665"/>
                  </a:cubicBezTo>
                  <a:cubicBezTo>
                    <a:pt x="14950" y="16494"/>
                    <a:pt x="10185" y="29323"/>
                    <a:pt x="13117" y="42885"/>
                  </a:cubicBezTo>
                  <a:cubicBezTo>
                    <a:pt x="13117" y="43618"/>
                    <a:pt x="9085" y="45084"/>
                    <a:pt x="7252" y="45817"/>
                  </a:cubicBezTo>
                  <a:cubicBezTo>
                    <a:pt x="-3744" y="35188"/>
                    <a:pt x="-1911" y="15028"/>
                    <a:pt x="10551" y="0"/>
                  </a:cubicBezTo>
                  <a:close/>
                </a:path>
              </a:pathLst>
            </a:custGeom>
            <a:solidFill>
              <a:srgbClr val="C296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AADD6E10-BB80-465A-817F-C2AA1DB7F131}"/>
                </a:ext>
              </a:extLst>
            </p:cNvPr>
            <p:cNvSpPr/>
            <p:nvPr/>
          </p:nvSpPr>
          <p:spPr>
            <a:xfrm>
              <a:off x="12096427" y="7291612"/>
              <a:ext cx="12299" cy="17960"/>
            </a:xfrm>
            <a:custGeom>
              <a:avLst/>
              <a:gdLst>
                <a:gd name="connsiteX0" fmla="*/ 8466 w 12299"/>
                <a:gd name="connsiteY0" fmla="*/ 0 h 17960"/>
                <a:gd name="connsiteX1" fmla="*/ 11765 w 12299"/>
                <a:gd name="connsiteY1" fmla="*/ 6964 h 17960"/>
                <a:gd name="connsiteX2" fmla="*/ 3334 w 12299"/>
                <a:gd name="connsiteY2" fmla="*/ 17961 h 17960"/>
                <a:gd name="connsiteX3" fmla="*/ 36 w 12299"/>
                <a:gd name="connsiteY3" fmla="*/ 8064 h 17960"/>
                <a:gd name="connsiteX4" fmla="*/ 8466 w 12299"/>
                <a:gd name="connsiteY4" fmla="*/ 0 h 1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9" h="17960">
                  <a:moveTo>
                    <a:pt x="8466" y="0"/>
                  </a:moveTo>
                  <a:cubicBezTo>
                    <a:pt x="12498" y="1100"/>
                    <a:pt x="12864" y="4399"/>
                    <a:pt x="11765" y="6964"/>
                  </a:cubicBezTo>
                  <a:cubicBezTo>
                    <a:pt x="9566" y="10996"/>
                    <a:pt x="6267" y="14295"/>
                    <a:pt x="3334" y="17961"/>
                  </a:cubicBezTo>
                  <a:cubicBezTo>
                    <a:pt x="2235" y="14662"/>
                    <a:pt x="-331" y="10996"/>
                    <a:pt x="36" y="8064"/>
                  </a:cubicBezTo>
                  <a:cubicBezTo>
                    <a:pt x="402" y="4032"/>
                    <a:pt x="4067" y="1100"/>
                    <a:pt x="8466" y="0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6E8462-5FB7-4B55-895C-3CDA80C54C5C}"/>
                </a:ext>
              </a:extLst>
            </p:cNvPr>
            <p:cNvSpPr/>
            <p:nvPr/>
          </p:nvSpPr>
          <p:spPr>
            <a:xfrm>
              <a:off x="11589764" y="4533042"/>
              <a:ext cx="209360" cy="122451"/>
            </a:xfrm>
            <a:custGeom>
              <a:avLst/>
              <a:gdLst>
                <a:gd name="connsiteX0" fmla="*/ 31298 w 209360"/>
                <a:gd name="connsiteY0" fmla="*/ 71475 h 122451"/>
                <a:gd name="connsiteX1" fmla="*/ 6007 w 209360"/>
                <a:gd name="connsiteY1" fmla="*/ 69276 h 122451"/>
                <a:gd name="connsiteX2" fmla="*/ 12238 w 209360"/>
                <a:gd name="connsiteY2" fmla="*/ 49849 h 122451"/>
                <a:gd name="connsiteX3" fmla="*/ 23600 w 209360"/>
                <a:gd name="connsiteY3" fmla="*/ 41052 h 122451"/>
                <a:gd name="connsiteX4" fmla="*/ 45226 w 209360"/>
                <a:gd name="connsiteY4" fmla="*/ 0 h 122451"/>
                <a:gd name="connsiteX5" fmla="*/ 75649 w 209360"/>
                <a:gd name="connsiteY5" fmla="*/ 10263 h 122451"/>
                <a:gd name="connsiteX6" fmla="*/ 88111 w 209360"/>
                <a:gd name="connsiteY6" fmla="*/ 27490 h 122451"/>
                <a:gd name="connsiteX7" fmla="*/ 106072 w 209360"/>
                <a:gd name="connsiteY7" fmla="*/ 8064 h 122451"/>
                <a:gd name="connsiteX8" fmla="*/ 146757 w 209360"/>
                <a:gd name="connsiteY8" fmla="*/ 34088 h 122451"/>
                <a:gd name="connsiteX9" fmla="*/ 148590 w 209360"/>
                <a:gd name="connsiteY9" fmla="*/ 51682 h 122451"/>
                <a:gd name="connsiteX10" fmla="*/ 162885 w 209360"/>
                <a:gd name="connsiteY10" fmla="*/ 45451 h 122451"/>
                <a:gd name="connsiteX11" fmla="*/ 204304 w 209360"/>
                <a:gd name="connsiteY11" fmla="*/ 67810 h 122451"/>
                <a:gd name="connsiteX12" fmla="*/ 207603 w 209360"/>
                <a:gd name="connsiteY12" fmla="*/ 78806 h 122451"/>
                <a:gd name="connsiteX13" fmla="*/ 202105 w 209360"/>
                <a:gd name="connsiteY13" fmla="*/ 98599 h 122451"/>
                <a:gd name="connsiteX14" fmla="*/ 198073 w 209360"/>
                <a:gd name="connsiteY14" fmla="*/ 113627 h 122451"/>
                <a:gd name="connsiteX15" fmla="*/ 189642 w 209360"/>
                <a:gd name="connsiteY15" fmla="*/ 122424 h 122451"/>
                <a:gd name="connsiteX16" fmla="*/ 142359 w 209360"/>
                <a:gd name="connsiteY16" fmla="*/ 89069 h 122451"/>
                <a:gd name="connsiteX17" fmla="*/ 129164 w 209360"/>
                <a:gd name="connsiteY17" fmla="*/ 85037 h 122451"/>
                <a:gd name="connsiteX18" fmla="*/ 86645 w 209360"/>
                <a:gd name="connsiteY18" fmla="*/ 78073 h 122451"/>
                <a:gd name="connsiteX19" fmla="*/ 77482 w 209360"/>
                <a:gd name="connsiteY19" fmla="*/ 69276 h 122451"/>
                <a:gd name="connsiteX20" fmla="*/ 51457 w 209360"/>
                <a:gd name="connsiteY20" fmla="*/ 67810 h 122451"/>
                <a:gd name="connsiteX21" fmla="*/ 31298 w 209360"/>
                <a:gd name="connsiteY21" fmla="*/ 71475 h 12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9360" h="122451">
                  <a:moveTo>
                    <a:pt x="31298" y="71475"/>
                  </a:moveTo>
                  <a:cubicBezTo>
                    <a:pt x="22134" y="76973"/>
                    <a:pt x="11871" y="74774"/>
                    <a:pt x="6007" y="69276"/>
                  </a:cubicBezTo>
                  <a:cubicBezTo>
                    <a:pt x="1975" y="65610"/>
                    <a:pt x="-7922" y="50949"/>
                    <a:pt x="12238" y="49849"/>
                  </a:cubicBezTo>
                  <a:cubicBezTo>
                    <a:pt x="16270" y="49849"/>
                    <a:pt x="19568" y="44351"/>
                    <a:pt x="23600" y="41052"/>
                  </a:cubicBezTo>
                  <a:cubicBezTo>
                    <a:pt x="30565" y="27124"/>
                    <a:pt x="42660" y="16128"/>
                    <a:pt x="45226" y="0"/>
                  </a:cubicBezTo>
                  <a:cubicBezTo>
                    <a:pt x="54390" y="6598"/>
                    <a:pt x="64286" y="9164"/>
                    <a:pt x="75649" y="10263"/>
                  </a:cubicBezTo>
                  <a:cubicBezTo>
                    <a:pt x="82613" y="10630"/>
                    <a:pt x="85912" y="18327"/>
                    <a:pt x="88111" y="27490"/>
                  </a:cubicBezTo>
                  <a:cubicBezTo>
                    <a:pt x="91777" y="17227"/>
                    <a:pt x="98374" y="11729"/>
                    <a:pt x="106072" y="8064"/>
                  </a:cubicBezTo>
                  <a:cubicBezTo>
                    <a:pt x="121100" y="14662"/>
                    <a:pt x="128797" y="32622"/>
                    <a:pt x="146757" y="34088"/>
                  </a:cubicBezTo>
                  <a:cubicBezTo>
                    <a:pt x="151156" y="39586"/>
                    <a:pt x="143092" y="46184"/>
                    <a:pt x="148590" y="51682"/>
                  </a:cubicBezTo>
                  <a:cubicBezTo>
                    <a:pt x="154821" y="53515"/>
                    <a:pt x="157387" y="46550"/>
                    <a:pt x="162885" y="45451"/>
                  </a:cubicBezTo>
                  <a:cubicBezTo>
                    <a:pt x="178646" y="49483"/>
                    <a:pt x="190009" y="61578"/>
                    <a:pt x="204304" y="67810"/>
                  </a:cubicBezTo>
                  <a:cubicBezTo>
                    <a:pt x="206137" y="71475"/>
                    <a:pt x="212368" y="73674"/>
                    <a:pt x="207603" y="78806"/>
                  </a:cubicBezTo>
                  <a:cubicBezTo>
                    <a:pt x="208336" y="86137"/>
                    <a:pt x="205037" y="92368"/>
                    <a:pt x="202105" y="98599"/>
                  </a:cubicBezTo>
                  <a:cubicBezTo>
                    <a:pt x="198439" y="102997"/>
                    <a:pt x="197706" y="108129"/>
                    <a:pt x="198073" y="113627"/>
                  </a:cubicBezTo>
                  <a:cubicBezTo>
                    <a:pt x="198439" y="119492"/>
                    <a:pt x="195874" y="122790"/>
                    <a:pt x="189642" y="122424"/>
                  </a:cubicBezTo>
                  <a:cubicBezTo>
                    <a:pt x="168383" y="119125"/>
                    <a:pt x="155188" y="104830"/>
                    <a:pt x="142359" y="89069"/>
                  </a:cubicBezTo>
                  <a:cubicBezTo>
                    <a:pt x="138327" y="85770"/>
                    <a:pt x="132462" y="82105"/>
                    <a:pt x="129164" y="85037"/>
                  </a:cubicBezTo>
                  <a:cubicBezTo>
                    <a:pt x="111936" y="98232"/>
                    <a:pt x="99840" y="85404"/>
                    <a:pt x="86645" y="78073"/>
                  </a:cubicBezTo>
                  <a:cubicBezTo>
                    <a:pt x="83346" y="75507"/>
                    <a:pt x="80047" y="72575"/>
                    <a:pt x="77482" y="69276"/>
                  </a:cubicBezTo>
                  <a:cubicBezTo>
                    <a:pt x="69418" y="59013"/>
                    <a:pt x="60621" y="58280"/>
                    <a:pt x="51457" y="67810"/>
                  </a:cubicBezTo>
                  <a:cubicBezTo>
                    <a:pt x="44860" y="70742"/>
                    <a:pt x="38995" y="76607"/>
                    <a:pt x="31298" y="71475"/>
                  </a:cubicBezTo>
                  <a:close/>
                </a:path>
              </a:pathLst>
            </a:custGeom>
            <a:solidFill>
              <a:srgbClr val="E6DC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5141F359-E866-4AD1-B7B7-DA55BD990004}"/>
                </a:ext>
              </a:extLst>
            </p:cNvPr>
            <p:cNvSpPr/>
            <p:nvPr/>
          </p:nvSpPr>
          <p:spPr>
            <a:xfrm>
              <a:off x="11819544" y="4521313"/>
              <a:ext cx="192522" cy="96399"/>
            </a:xfrm>
            <a:custGeom>
              <a:avLst/>
              <a:gdLst>
                <a:gd name="connsiteX0" fmla="*/ 7878 w 192522"/>
                <a:gd name="connsiteY0" fmla="*/ 8064 h 96399"/>
                <a:gd name="connsiteX1" fmla="*/ 12644 w 192522"/>
                <a:gd name="connsiteY1" fmla="*/ 0 h 96399"/>
                <a:gd name="connsiteX2" fmla="*/ 20341 w 192522"/>
                <a:gd name="connsiteY2" fmla="*/ 8430 h 96399"/>
                <a:gd name="connsiteX3" fmla="*/ 52963 w 192522"/>
                <a:gd name="connsiteY3" fmla="*/ 41785 h 96399"/>
                <a:gd name="connsiteX4" fmla="*/ 105378 w 192522"/>
                <a:gd name="connsiteY4" fmla="*/ 60479 h 96399"/>
                <a:gd name="connsiteX5" fmla="*/ 127004 w 192522"/>
                <a:gd name="connsiteY5" fmla="*/ 63411 h 96399"/>
                <a:gd name="connsiteX6" fmla="*/ 191881 w 192522"/>
                <a:gd name="connsiteY6" fmla="*/ 49116 h 96399"/>
                <a:gd name="connsiteX7" fmla="*/ 189682 w 192522"/>
                <a:gd name="connsiteY7" fmla="*/ 77706 h 96399"/>
                <a:gd name="connsiteX8" fmla="*/ 190415 w 192522"/>
                <a:gd name="connsiteY8" fmla="*/ 87236 h 96399"/>
                <a:gd name="connsiteX9" fmla="*/ 180152 w 192522"/>
                <a:gd name="connsiteY9" fmla="*/ 87969 h 96399"/>
                <a:gd name="connsiteX10" fmla="*/ 143131 w 192522"/>
                <a:gd name="connsiteY10" fmla="*/ 76240 h 96399"/>
                <a:gd name="connsiteX11" fmla="*/ 117107 w 192522"/>
                <a:gd name="connsiteY11" fmla="*/ 96400 h 96399"/>
                <a:gd name="connsiteX12" fmla="*/ 88151 w 192522"/>
                <a:gd name="connsiteY12" fmla="*/ 88702 h 96399"/>
                <a:gd name="connsiteX13" fmla="*/ 69824 w 192522"/>
                <a:gd name="connsiteY13" fmla="*/ 78073 h 96399"/>
                <a:gd name="connsiteX14" fmla="*/ 44166 w 192522"/>
                <a:gd name="connsiteY14" fmla="*/ 63045 h 96399"/>
                <a:gd name="connsiteX15" fmla="*/ 7512 w 192522"/>
                <a:gd name="connsiteY15" fmla="*/ 48750 h 96399"/>
                <a:gd name="connsiteX16" fmla="*/ 7878 w 192522"/>
                <a:gd name="connsiteY16" fmla="*/ 8064 h 9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2522" h="96399">
                  <a:moveTo>
                    <a:pt x="7878" y="8064"/>
                  </a:moveTo>
                  <a:cubicBezTo>
                    <a:pt x="11544" y="6598"/>
                    <a:pt x="12277" y="3665"/>
                    <a:pt x="12644" y="0"/>
                  </a:cubicBezTo>
                  <a:cubicBezTo>
                    <a:pt x="18142" y="367"/>
                    <a:pt x="19608" y="3665"/>
                    <a:pt x="20341" y="8430"/>
                  </a:cubicBezTo>
                  <a:cubicBezTo>
                    <a:pt x="23640" y="29690"/>
                    <a:pt x="33536" y="37753"/>
                    <a:pt x="52963" y="41785"/>
                  </a:cubicBezTo>
                  <a:cubicBezTo>
                    <a:pt x="70923" y="45817"/>
                    <a:pt x="89250" y="50582"/>
                    <a:pt x="105378" y="60479"/>
                  </a:cubicBezTo>
                  <a:cubicBezTo>
                    <a:pt x="111975" y="64877"/>
                    <a:pt x="119306" y="65244"/>
                    <a:pt x="127004" y="63411"/>
                  </a:cubicBezTo>
                  <a:cubicBezTo>
                    <a:pt x="148629" y="58646"/>
                    <a:pt x="170255" y="53881"/>
                    <a:pt x="191881" y="49116"/>
                  </a:cubicBezTo>
                  <a:cubicBezTo>
                    <a:pt x="184550" y="58280"/>
                    <a:pt x="174287" y="67077"/>
                    <a:pt x="189682" y="77706"/>
                  </a:cubicBezTo>
                  <a:cubicBezTo>
                    <a:pt x="193714" y="80272"/>
                    <a:pt x="192980" y="83937"/>
                    <a:pt x="190415" y="87236"/>
                  </a:cubicBezTo>
                  <a:cubicBezTo>
                    <a:pt x="187482" y="90902"/>
                    <a:pt x="183817" y="89802"/>
                    <a:pt x="180152" y="87969"/>
                  </a:cubicBezTo>
                  <a:cubicBezTo>
                    <a:pt x="168422" y="81738"/>
                    <a:pt x="155594" y="79172"/>
                    <a:pt x="143131" y="76240"/>
                  </a:cubicBezTo>
                  <a:cubicBezTo>
                    <a:pt x="125171" y="71842"/>
                    <a:pt x="118573" y="77340"/>
                    <a:pt x="117107" y="96400"/>
                  </a:cubicBezTo>
                  <a:cubicBezTo>
                    <a:pt x="108310" y="89435"/>
                    <a:pt x="99147" y="86870"/>
                    <a:pt x="88151" y="88702"/>
                  </a:cubicBezTo>
                  <a:cubicBezTo>
                    <a:pt x="80820" y="89802"/>
                    <a:pt x="72389" y="92368"/>
                    <a:pt x="69824" y="78073"/>
                  </a:cubicBezTo>
                  <a:cubicBezTo>
                    <a:pt x="68724" y="71475"/>
                    <a:pt x="52596" y="61945"/>
                    <a:pt x="44166" y="63045"/>
                  </a:cubicBezTo>
                  <a:cubicBezTo>
                    <a:pt x="28038" y="65244"/>
                    <a:pt x="19608" y="53515"/>
                    <a:pt x="7512" y="48750"/>
                  </a:cubicBezTo>
                  <a:cubicBezTo>
                    <a:pt x="548" y="35554"/>
                    <a:pt x="-5317" y="21992"/>
                    <a:pt x="7878" y="8064"/>
                  </a:cubicBezTo>
                  <a:close/>
                </a:path>
              </a:pathLst>
            </a:custGeom>
            <a:solidFill>
              <a:srgbClr val="BAAB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95C0896-CB29-4D67-9498-120A6993E575}"/>
                </a:ext>
              </a:extLst>
            </p:cNvPr>
            <p:cNvSpPr/>
            <p:nvPr/>
          </p:nvSpPr>
          <p:spPr>
            <a:xfrm>
              <a:off x="11777106" y="4522046"/>
              <a:ext cx="50783" cy="78439"/>
            </a:xfrm>
            <a:custGeom>
              <a:avLst/>
              <a:gdLst>
                <a:gd name="connsiteX0" fmla="*/ 50317 w 50783"/>
                <a:gd name="connsiteY0" fmla="*/ 7331 h 78439"/>
                <a:gd name="connsiteX1" fmla="*/ 50683 w 50783"/>
                <a:gd name="connsiteY1" fmla="*/ 48750 h 78439"/>
                <a:gd name="connsiteX2" fmla="*/ 44452 w 50783"/>
                <a:gd name="connsiteY2" fmla="*/ 53515 h 78439"/>
                <a:gd name="connsiteX3" fmla="*/ 21360 w 50783"/>
                <a:gd name="connsiteY3" fmla="*/ 78439 h 78439"/>
                <a:gd name="connsiteX4" fmla="*/ 3766 w 50783"/>
                <a:gd name="connsiteY4" fmla="*/ 44718 h 78439"/>
                <a:gd name="connsiteX5" fmla="*/ 12563 w 50783"/>
                <a:gd name="connsiteY5" fmla="*/ 22725 h 78439"/>
                <a:gd name="connsiteX6" fmla="*/ 28324 w 50783"/>
                <a:gd name="connsiteY6" fmla="*/ 11363 h 78439"/>
                <a:gd name="connsiteX7" fmla="*/ 39687 w 50783"/>
                <a:gd name="connsiteY7" fmla="*/ 0 h 78439"/>
                <a:gd name="connsiteX8" fmla="*/ 50317 w 50783"/>
                <a:gd name="connsiteY8" fmla="*/ 7331 h 7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3" h="78439">
                  <a:moveTo>
                    <a:pt x="50317" y="7331"/>
                  </a:moveTo>
                  <a:cubicBezTo>
                    <a:pt x="43352" y="21259"/>
                    <a:pt x="51783" y="34821"/>
                    <a:pt x="50683" y="48750"/>
                  </a:cubicBezTo>
                  <a:cubicBezTo>
                    <a:pt x="47751" y="49116"/>
                    <a:pt x="43352" y="49483"/>
                    <a:pt x="44452" y="53515"/>
                  </a:cubicBezTo>
                  <a:cubicBezTo>
                    <a:pt x="51416" y="75873"/>
                    <a:pt x="37121" y="77706"/>
                    <a:pt x="21360" y="78439"/>
                  </a:cubicBezTo>
                  <a:cubicBezTo>
                    <a:pt x="14762" y="67810"/>
                    <a:pt x="13296" y="54614"/>
                    <a:pt x="3766" y="44718"/>
                  </a:cubicBezTo>
                  <a:cubicBezTo>
                    <a:pt x="-2098" y="38487"/>
                    <a:pt x="-2465" y="24925"/>
                    <a:pt x="12563" y="22725"/>
                  </a:cubicBezTo>
                  <a:cubicBezTo>
                    <a:pt x="19894" y="21626"/>
                    <a:pt x="25025" y="17960"/>
                    <a:pt x="28324" y="11363"/>
                  </a:cubicBezTo>
                  <a:cubicBezTo>
                    <a:pt x="29424" y="5132"/>
                    <a:pt x="33456" y="1100"/>
                    <a:pt x="39687" y="0"/>
                  </a:cubicBezTo>
                  <a:cubicBezTo>
                    <a:pt x="42986" y="2199"/>
                    <a:pt x="44452" y="8064"/>
                    <a:pt x="50317" y="7331"/>
                  </a:cubicBezTo>
                  <a:close/>
                </a:path>
              </a:pathLst>
            </a:custGeom>
            <a:solidFill>
              <a:srgbClr val="6F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50D8FE45-9930-44DE-A28F-7F587F973B84}"/>
                </a:ext>
              </a:extLst>
            </p:cNvPr>
            <p:cNvSpPr/>
            <p:nvPr/>
          </p:nvSpPr>
          <p:spPr>
            <a:xfrm>
              <a:off x="11787289" y="4607979"/>
              <a:ext cx="54922" cy="41989"/>
            </a:xfrm>
            <a:custGeom>
              <a:avLst/>
              <a:gdLst>
                <a:gd name="connsiteX0" fmla="*/ 2014 w 54922"/>
                <a:gd name="connsiteY0" fmla="*/ 22196 h 41989"/>
                <a:gd name="connsiteX1" fmla="*/ 9712 w 54922"/>
                <a:gd name="connsiteY1" fmla="*/ 3869 h 41989"/>
                <a:gd name="connsiteX2" fmla="*/ 30604 w 54922"/>
                <a:gd name="connsiteY2" fmla="*/ 2403 h 41989"/>
                <a:gd name="connsiteX3" fmla="*/ 42334 w 54922"/>
                <a:gd name="connsiteY3" fmla="*/ 5702 h 41989"/>
                <a:gd name="connsiteX4" fmla="*/ 51130 w 54922"/>
                <a:gd name="connsiteY4" fmla="*/ 19264 h 41989"/>
                <a:gd name="connsiteX5" fmla="*/ 45632 w 54922"/>
                <a:gd name="connsiteY5" fmla="*/ 35758 h 41989"/>
                <a:gd name="connsiteX6" fmla="*/ 28405 w 54922"/>
                <a:gd name="connsiteY6" fmla="*/ 41989 h 41989"/>
                <a:gd name="connsiteX7" fmla="*/ 7146 w 54922"/>
                <a:gd name="connsiteY7" fmla="*/ 36857 h 41989"/>
                <a:gd name="connsiteX8" fmla="*/ 2014 w 54922"/>
                <a:gd name="connsiteY8" fmla="*/ 22196 h 4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22" h="41989">
                  <a:moveTo>
                    <a:pt x="2014" y="22196"/>
                  </a:moveTo>
                  <a:cubicBezTo>
                    <a:pt x="3847" y="15598"/>
                    <a:pt x="3480" y="8267"/>
                    <a:pt x="9712" y="3869"/>
                  </a:cubicBezTo>
                  <a:cubicBezTo>
                    <a:pt x="16676" y="3136"/>
                    <a:pt x="23640" y="15598"/>
                    <a:pt x="30604" y="2403"/>
                  </a:cubicBezTo>
                  <a:cubicBezTo>
                    <a:pt x="33170" y="-2729"/>
                    <a:pt x="39401" y="1303"/>
                    <a:pt x="42334" y="5702"/>
                  </a:cubicBezTo>
                  <a:cubicBezTo>
                    <a:pt x="45632" y="10100"/>
                    <a:pt x="48198" y="14499"/>
                    <a:pt x="51130" y="19264"/>
                  </a:cubicBezTo>
                  <a:cubicBezTo>
                    <a:pt x="58828" y="27694"/>
                    <a:pt x="53696" y="32459"/>
                    <a:pt x="45632" y="35758"/>
                  </a:cubicBezTo>
                  <a:cubicBezTo>
                    <a:pt x="40134" y="37957"/>
                    <a:pt x="34270" y="40156"/>
                    <a:pt x="28405" y="41989"/>
                  </a:cubicBezTo>
                  <a:cubicBezTo>
                    <a:pt x="21441" y="39790"/>
                    <a:pt x="14110" y="40523"/>
                    <a:pt x="7146" y="36857"/>
                  </a:cubicBezTo>
                  <a:cubicBezTo>
                    <a:pt x="915" y="33192"/>
                    <a:pt x="-2384" y="29527"/>
                    <a:pt x="2014" y="22196"/>
                  </a:cubicBezTo>
                  <a:close/>
                </a:path>
              </a:pathLst>
            </a:custGeom>
            <a:solidFill>
              <a:srgbClr val="8F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85B0810E-0414-464D-8718-E451E9BF8842}"/>
                </a:ext>
              </a:extLst>
            </p:cNvPr>
            <p:cNvSpPr/>
            <p:nvPr/>
          </p:nvSpPr>
          <p:spPr>
            <a:xfrm>
              <a:off x="12034147" y="4576774"/>
              <a:ext cx="41055" cy="41084"/>
            </a:xfrm>
            <a:custGeom>
              <a:avLst/>
              <a:gdLst>
                <a:gd name="connsiteX0" fmla="*/ 26394 w 41055"/>
                <a:gd name="connsiteY0" fmla="*/ 986 h 41084"/>
                <a:gd name="connsiteX1" fmla="*/ 35558 w 41055"/>
                <a:gd name="connsiteY1" fmla="*/ 16381 h 41084"/>
                <a:gd name="connsiteX2" fmla="*/ 41056 w 41055"/>
                <a:gd name="connsiteY2" fmla="*/ 35441 h 41084"/>
                <a:gd name="connsiteX3" fmla="*/ 39956 w 41055"/>
                <a:gd name="connsiteY3" fmla="*/ 40572 h 41084"/>
                <a:gd name="connsiteX4" fmla="*/ 3 w 41055"/>
                <a:gd name="connsiteY4" fmla="*/ 17114 h 41084"/>
                <a:gd name="connsiteX5" fmla="*/ 26394 w 41055"/>
                <a:gd name="connsiteY5" fmla="*/ 986 h 4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55" h="41084">
                  <a:moveTo>
                    <a:pt x="26394" y="986"/>
                  </a:moveTo>
                  <a:cubicBezTo>
                    <a:pt x="35924" y="2086"/>
                    <a:pt x="38123" y="6484"/>
                    <a:pt x="35558" y="16381"/>
                  </a:cubicBezTo>
                  <a:cubicBezTo>
                    <a:pt x="34091" y="22612"/>
                    <a:pt x="27860" y="32508"/>
                    <a:pt x="41056" y="35441"/>
                  </a:cubicBezTo>
                  <a:cubicBezTo>
                    <a:pt x="40689" y="37273"/>
                    <a:pt x="40689" y="40206"/>
                    <a:pt x="39956" y="40572"/>
                  </a:cubicBezTo>
                  <a:cubicBezTo>
                    <a:pt x="29693" y="44238"/>
                    <a:pt x="-363" y="27377"/>
                    <a:pt x="3" y="17114"/>
                  </a:cubicBezTo>
                  <a:cubicBezTo>
                    <a:pt x="370" y="-1213"/>
                    <a:pt x="13199" y="-1213"/>
                    <a:pt x="26394" y="986"/>
                  </a:cubicBezTo>
                  <a:close/>
                </a:path>
              </a:pathLst>
            </a:custGeom>
            <a:solidFill>
              <a:srgbClr val="D7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FE72B33D-C7ED-4C5D-B32C-8BE88416F9AA}"/>
                </a:ext>
              </a:extLst>
            </p:cNvPr>
            <p:cNvSpPr/>
            <p:nvPr/>
          </p:nvSpPr>
          <p:spPr>
            <a:xfrm>
              <a:off x="11864443" y="4625401"/>
              <a:ext cx="19129" cy="24071"/>
            </a:xfrm>
            <a:custGeom>
              <a:avLst/>
              <a:gdLst>
                <a:gd name="connsiteX0" fmla="*/ 19060 w 19129"/>
                <a:gd name="connsiteY0" fmla="*/ 19436 h 24071"/>
                <a:gd name="connsiteX1" fmla="*/ 0 w 19129"/>
                <a:gd name="connsiteY1" fmla="*/ 17236 h 24071"/>
                <a:gd name="connsiteX2" fmla="*/ 8064 w 19129"/>
                <a:gd name="connsiteY2" fmla="*/ 9 h 24071"/>
                <a:gd name="connsiteX3" fmla="*/ 19060 w 19129"/>
                <a:gd name="connsiteY3" fmla="*/ 19436 h 2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29" h="24071">
                  <a:moveTo>
                    <a:pt x="19060" y="19436"/>
                  </a:moveTo>
                  <a:cubicBezTo>
                    <a:pt x="11729" y="26766"/>
                    <a:pt x="5498" y="24934"/>
                    <a:pt x="0" y="17236"/>
                  </a:cubicBezTo>
                  <a:cubicBezTo>
                    <a:pt x="1833" y="10639"/>
                    <a:pt x="-2566" y="-358"/>
                    <a:pt x="8064" y="9"/>
                  </a:cubicBezTo>
                  <a:cubicBezTo>
                    <a:pt x="18693" y="375"/>
                    <a:pt x="19427" y="10639"/>
                    <a:pt x="19060" y="19436"/>
                  </a:cubicBezTo>
                  <a:close/>
                </a:path>
              </a:pathLst>
            </a:custGeom>
            <a:solidFill>
              <a:srgbClr val="654C3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CFB82732-64A1-4692-A1F8-5F7239C683E1}"/>
                </a:ext>
              </a:extLst>
            </p:cNvPr>
            <p:cNvSpPr/>
            <p:nvPr/>
          </p:nvSpPr>
          <p:spPr>
            <a:xfrm>
              <a:off x="11831676" y="4491257"/>
              <a:ext cx="93246" cy="90914"/>
            </a:xfrm>
            <a:custGeom>
              <a:avLst/>
              <a:gdLst>
                <a:gd name="connsiteX0" fmla="*/ 93246 w 93246"/>
                <a:gd name="connsiteY0" fmla="*/ 90902 h 90914"/>
                <a:gd name="connsiteX1" fmla="*/ 55126 w 93246"/>
                <a:gd name="connsiteY1" fmla="*/ 81005 h 90914"/>
                <a:gd name="connsiteX2" fmla="*/ 45230 w 93246"/>
                <a:gd name="connsiteY2" fmla="*/ 76607 h 90914"/>
                <a:gd name="connsiteX3" fmla="*/ 2711 w 93246"/>
                <a:gd name="connsiteY3" fmla="*/ 52415 h 90914"/>
                <a:gd name="connsiteX4" fmla="*/ 2711 w 93246"/>
                <a:gd name="connsiteY4" fmla="*/ 42519 h 90914"/>
                <a:gd name="connsiteX5" fmla="*/ 145 w 93246"/>
                <a:gd name="connsiteY5" fmla="*/ 30056 h 90914"/>
                <a:gd name="connsiteX6" fmla="*/ 10408 w 93246"/>
                <a:gd name="connsiteY6" fmla="*/ 11729 h 90914"/>
                <a:gd name="connsiteX7" fmla="*/ 47795 w 93246"/>
                <a:gd name="connsiteY7" fmla="*/ 0 h 90914"/>
                <a:gd name="connsiteX8" fmla="*/ 44863 w 93246"/>
                <a:gd name="connsiteY8" fmla="*/ 8430 h 90914"/>
                <a:gd name="connsiteX9" fmla="*/ 45230 w 93246"/>
                <a:gd name="connsiteY9" fmla="*/ 37754 h 90914"/>
                <a:gd name="connsiteX10" fmla="*/ 74186 w 93246"/>
                <a:gd name="connsiteY10" fmla="*/ 76973 h 90914"/>
                <a:gd name="connsiteX11" fmla="*/ 93246 w 93246"/>
                <a:gd name="connsiteY11" fmla="*/ 90902 h 9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246" h="90914">
                  <a:moveTo>
                    <a:pt x="93246" y="90902"/>
                  </a:moveTo>
                  <a:cubicBezTo>
                    <a:pt x="79684" y="91268"/>
                    <a:pt x="67955" y="83937"/>
                    <a:pt x="55126" y="81005"/>
                  </a:cubicBezTo>
                  <a:cubicBezTo>
                    <a:pt x="51461" y="80272"/>
                    <a:pt x="47429" y="75873"/>
                    <a:pt x="45230" y="76607"/>
                  </a:cubicBezTo>
                  <a:cubicBezTo>
                    <a:pt x="20671" y="86503"/>
                    <a:pt x="15540" y="62678"/>
                    <a:pt x="2711" y="52415"/>
                  </a:cubicBezTo>
                  <a:cubicBezTo>
                    <a:pt x="-1321" y="49116"/>
                    <a:pt x="1245" y="45817"/>
                    <a:pt x="2711" y="42519"/>
                  </a:cubicBezTo>
                  <a:cubicBezTo>
                    <a:pt x="5643" y="37387"/>
                    <a:pt x="5643" y="33355"/>
                    <a:pt x="145" y="30056"/>
                  </a:cubicBezTo>
                  <a:cubicBezTo>
                    <a:pt x="-588" y="21626"/>
                    <a:pt x="1245" y="14662"/>
                    <a:pt x="10408" y="11729"/>
                  </a:cubicBezTo>
                  <a:cubicBezTo>
                    <a:pt x="22871" y="8430"/>
                    <a:pt x="34233" y="367"/>
                    <a:pt x="47795" y="0"/>
                  </a:cubicBezTo>
                  <a:cubicBezTo>
                    <a:pt x="46696" y="2932"/>
                    <a:pt x="46696" y="7331"/>
                    <a:pt x="44863" y="8430"/>
                  </a:cubicBezTo>
                  <a:cubicBezTo>
                    <a:pt x="21771" y="18693"/>
                    <a:pt x="38265" y="27124"/>
                    <a:pt x="45230" y="37754"/>
                  </a:cubicBezTo>
                  <a:cubicBezTo>
                    <a:pt x="54026" y="51682"/>
                    <a:pt x="58425" y="68543"/>
                    <a:pt x="74186" y="76973"/>
                  </a:cubicBezTo>
                  <a:cubicBezTo>
                    <a:pt x="81884" y="80639"/>
                    <a:pt x="89947" y="82105"/>
                    <a:pt x="93246" y="90902"/>
                  </a:cubicBezTo>
                  <a:close/>
                </a:path>
              </a:pathLst>
            </a:custGeom>
            <a:solidFill>
              <a:srgbClr val="DFD4C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DCDBDDE-EB83-4D3D-8DEE-7F945DE02924}"/>
                </a:ext>
              </a:extLst>
            </p:cNvPr>
            <p:cNvSpPr/>
            <p:nvPr/>
          </p:nvSpPr>
          <p:spPr>
            <a:xfrm>
              <a:off x="11842451" y="4476229"/>
              <a:ext cx="37386" cy="27886"/>
            </a:xfrm>
            <a:custGeom>
              <a:avLst/>
              <a:gdLst>
                <a:gd name="connsiteX0" fmla="*/ 37387 w 37386"/>
                <a:gd name="connsiteY0" fmla="*/ 15395 h 27886"/>
                <a:gd name="connsiteX1" fmla="*/ 0 w 37386"/>
                <a:gd name="connsiteY1" fmla="*/ 27124 h 27886"/>
                <a:gd name="connsiteX2" fmla="*/ 8064 w 37386"/>
                <a:gd name="connsiteY2" fmla="*/ 0 h 27886"/>
                <a:gd name="connsiteX3" fmla="*/ 15028 w 37386"/>
                <a:gd name="connsiteY3" fmla="*/ 367 h 27886"/>
                <a:gd name="connsiteX4" fmla="*/ 37387 w 37386"/>
                <a:gd name="connsiteY4" fmla="*/ 15395 h 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86" h="27886">
                  <a:moveTo>
                    <a:pt x="37387" y="15395"/>
                  </a:moveTo>
                  <a:cubicBezTo>
                    <a:pt x="26391" y="24192"/>
                    <a:pt x="14662" y="30056"/>
                    <a:pt x="0" y="27124"/>
                  </a:cubicBezTo>
                  <a:cubicBezTo>
                    <a:pt x="13195" y="21259"/>
                    <a:pt x="6231" y="9163"/>
                    <a:pt x="8064" y="0"/>
                  </a:cubicBezTo>
                  <a:cubicBezTo>
                    <a:pt x="10263" y="0"/>
                    <a:pt x="12829" y="367"/>
                    <a:pt x="15028" y="367"/>
                  </a:cubicBezTo>
                  <a:cubicBezTo>
                    <a:pt x="22359" y="5865"/>
                    <a:pt x="34821" y="3299"/>
                    <a:pt x="37387" y="15395"/>
                  </a:cubicBezTo>
                  <a:close/>
                </a:path>
              </a:pathLst>
            </a:custGeom>
            <a:solidFill>
              <a:srgbClr val="BBA1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5BEE1035-3A1F-48D8-9714-8623CC57DEBC}"/>
                </a:ext>
              </a:extLst>
            </p:cNvPr>
            <p:cNvSpPr/>
            <p:nvPr/>
          </p:nvSpPr>
          <p:spPr>
            <a:xfrm>
              <a:off x="11531906" y="4376897"/>
              <a:ext cx="163929" cy="191333"/>
            </a:xfrm>
            <a:custGeom>
              <a:avLst/>
              <a:gdLst>
                <a:gd name="connsiteX0" fmla="*/ 163930 w 163929"/>
                <a:gd name="connsiteY0" fmla="*/ 164209 h 191333"/>
                <a:gd name="connsiteX1" fmla="*/ 150368 w 163929"/>
                <a:gd name="connsiteY1" fmla="*/ 191333 h 191333"/>
                <a:gd name="connsiteX2" fmla="*/ 141204 w 163929"/>
                <a:gd name="connsiteY2" fmla="*/ 181437 h 191333"/>
                <a:gd name="connsiteX3" fmla="*/ 128376 w 163929"/>
                <a:gd name="connsiteY3" fmla="*/ 168974 h 191333"/>
                <a:gd name="connsiteX4" fmla="*/ 103817 w 163929"/>
                <a:gd name="connsiteY4" fmla="*/ 156145 h 191333"/>
                <a:gd name="connsiteX5" fmla="*/ 77427 w 163929"/>
                <a:gd name="connsiteY5" fmla="*/ 163843 h 191333"/>
                <a:gd name="connsiteX6" fmla="*/ 21713 w 163929"/>
                <a:gd name="connsiteY6" fmla="*/ 140751 h 191333"/>
                <a:gd name="connsiteX7" fmla="*/ 18414 w 163929"/>
                <a:gd name="connsiteY7" fmla="*/ 109595 h 191333"/>
                <a:gd name="connsiteX8" fmla="*/ 17314 w 163929"/>
                <a:gd name="connsiteY8" fmla="*/ 93467 h 191333"/>
                <a:gd name="connsiteX9" fmla="*/ 7784 w 163929"/>
                <a:gd name="connsiteY9" fmla="*/ 67443 h 191333"/>
                <a:gd name="connsiteX10" fmla="*/ 2286 w 163929"/>
                <a:gd name="connsiteY10" fmla="*/ 47283 h 191333"/>
                <a:gd name="connsiteX11" fmla="*/ 8151 w 163929"/>
                <a:gd name="connsiteY11" fmla="*/ 0 h 191333"/>
                <a:gd name="connsiteX12" fmla="*/ 20980 w 163929"/>
                <a:gd name="connsiteY12" fmla="*/ 5865 h 191333"/>
                <a:gd name="connsiteX13" fmla="*/ 38574 w 163929"/>
                <a:gd name="connsiteY13" fmla="*/ 23458 h 191333"/>
                <a:gd name="connsiteX14" fmla="*/ 85491 w 163929"/>
                <a:gd name="connsiteY14" fmla="*/ 78439 h 191333"/>
                <a:gd name="connsiteX15" fmla="*/ 95387 w 163929"/>
                <a:gd name="connsiteY15" fmla="*/ 96400 h 191333"/>
                <a:gd name="connsiteX16" fmla="*/ 163930 w 163929"/>
                <a:gd name="connsiteY16" fmla="*/ 164209 h 1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3929" h="191333">
                  <a:moveTo>
                    <a:pt x="163930" y="164209"/>
                  </a:moveTo>
                  <a:cubicBezTo>
                    <a:pt x="161364" y="174839"/>
                    <a:pt x="144503" y="176672"/>
                    <a:pt x="150368" y="191333"/>
                  </a:cubicBezTo>
                  <a:cubicBezTo>
                    <a:pt x="141204" y="190600"/>
                    <a:pt x="141937" y="185469"/>
                    <a:pt x="141204" y="181437"/>
                  </a:cubicBezTo>
                  <a:cubicBezTo>
                    <a:pt x="139738" y="174472"/>
                    <a:pt x="135706" y="166409"/>
                    <a:pt x="128376" y="168974"/>
                  </a:cubicBezTo>
                  <a:cubicBezTo>
                    <a:pt x="114080" y="174106"/>
                    <a:pt x="109682" y="164942"/>
                    <a:pt x="103817" y="156145"/>
                  </a:cubicBezTo>
                  <a:cubicBezTo>
                    <a:pt x="96487" y="163110"/>
                    <a:pt x="89156" y="170807"/>
                    <a:pt x="77427" y="163843"/>
                  </a:cubicBezTo>
                  <a:cubicBezTo>
                    <a:pt x="55434" y="164576"/>
                    <a:pt x="38574" y="152847"/>
                    <a:pt x="21713" y="140751"/>
                  </a:cubicBezTo>
                  <a:cubicBezTo>
                    <a:pt x="22079" y="130488"/>
                    <a:pt x="33809" y="119125"/>
                    <a:pt x="18414" y="109595"/>
                  </a:cubicBezTo>
                  <a:cubicBezTo>
                    <a:pt x="15848" y="107762"/>
                    <a:pt x="16948" y="98965"/>
                    <a:pt x="17314" y="93467"/>
                  </a:cubicBezTo>
                  <a:cubicBezTo>
                    <a:pt x="18414" y="83204"/>
                    <a:pt x="17681" y="73674"/>
                    <a:pt x="7784" y="67443"/>
                  </a:cubicBezTo>
                  <a:cubicBezTo>
                    <a:pt x="87" y="62312"/>
                    <a:pt x="3019" y="54248"/>
                    <a:pt x="2286" y="47283"/>
                  </a:cubicBezTo>
                  <a:cubicBezTo>
                    <a:pt x="-4678" y="30789"/>
                    <a:pt x="6318" y="16128"/>
                    <a:pt x="8151" y="0"/>
                  </a:cubicBezTo>
                  <a:cubicBezTo>
                    <a:pt x="12549" y="1833"/>
                    <a:pt x="16581" y="4032"/>
                    <a:pt x="20980" y="5865"/>
                  </a:cubicBezTo>
                  <a:cubicBezTo>
                    <a:pt x="32342" y="6231"/>
                    <a:pt x="33075" y="17227"/>
                    <a:pt x="38574" y="23458"/>
                  </a:cubicBezTo>
                  <a:cubicBezTo>
                    <a:pt x="51769" y="43985"/>
                    <a:pt x="67530" y="61945"/>
                    <a:pt x="85491" y="78439"/>
                  </a:cubicBezTo>
                  <a:cubicBezTo>
                    <a:pt x="90622" y="83571"/>
                    <a:pt x="95387" y="88702"/>
                    <a:pt x="95387" y="96400"/>
                  </a:cubicBezTo>
                  <a:cubicBezTo>
                    <a:pt x="111881" y="125723"/>
                    <a:pt x="139005" y="143683"/>
                    <a:pt x="163930" y="164209"/>
                  </a:cubicBezTo>
                  <a:close/>
                </a:path>
              </a:pathLst>
            </a:custGeom>
            <a:solidFill>
              <a:srgbClr val="EFEB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96D9B055-A15C-419A-B85F-956D94B2DFB8}"/>
                </a:ext>
              </a:extLst>
            </p:cNvPr>
            <p:cNvSpPr/>
            <p:nvPr/>
          </p:nvSpPr>
          <p:spPr>
            <a:xfrm>
              <a:off x="11488237" y="4263318"/>
              <a:ext cx="234750" cy="246733"/>
            </a:xfrm>
            <a:custGeom>
              <a:avLst/>
              <a:gdLst>
                <a:gd name="connsiteX0" fmla="*/ 139422 w 234750"/>
                <a:gd name="connsiteY0" fmla="*/ 210346 h 246733"/>
                <a:gd name="connsiteX1" fmla="*/ 128426 w 234750"/>
                <a:gd name="connsiteY1" fmla="*/ 195684 h 246733"/>
                <a:gd name="connsiteX2" fmla="*/ 79310 w 234750"/>
                <a:gd name="connsiteY2" fmla="*/ 138871 h 246733"/>
                <a:gd name="connsiteX3" fmla="*/ 65015 w 234750"/>
                <a:gd name="connsiteY3" fmla="*/ 119444 h 246733"/>
                <a:gd name="connsiteX4" fmla="*/ 21397 w 234750"/>
                <a:gd name="connsiteY4" fmla="*/ 39539 h 246733"/>
                <a:gd name="connsiteX5" fmla="*/ 1237 w 234750"/>
                <a:gd name="connsiteY5" fmla="*/ 20845 h 246733"/>
                <a:gd name="connsiteX6" fmla="*/ 137 w 234750"/>
                <a:gd name="connsiteY6" fmla="*/ 19012 h 246733"/>
                <a:gd name="connsiteX7" fmla="*/ 1237 w 234750"/>
                <a:gd name="connsiteY7" fmla="*/ 17913 h 246733"/>
                <a:gd name="connsiteX8" fmla="*/ 12233 w 234750"/>
                <a:gd name="connsiteY8" fmla="*/ 319 h 246733"/>
                <a:gd name="connsiteX9" fmla="*/ 34959 w 234750"/>
                <a:gd name="connsiteY9" fmla="*/ 25610 h 246733"/>
                <a:gd name="connsiteX10" fmla="*/ 54385 w 234750"/>
                <a:gd name="connsiteY10" fmla="*/ 52367 h 246733"/>
                <a:gd name="connsiteX11" fmla="*/ 117430 w 234750"/>
                <a:gd name="connsiteY11" fmla="*/ 145835 h 246733"/>
                <a:gd name="connsiteX12" fmla="*/ 143088 w 234750"/>
                <a:gd name="connsiteY12" fmla="*/ 176257 h 246733"/>
                <a:gd name="connsiteX13" fmla="*/ 190371 w 234750"/>
                <a:gd name="connsiteY13" fmla="*/ 211445 h 246733"/>
                <a:gd name="connsiteX14" fmla="*/ 217495 w 234750"/>
                <a:gd name="connsiteY14" fmla="*/ 226840 h 246733"/>
                <a:gd name="connsiteX15" fmla="*/ 229957 w 234750"/>
                <a:gd name="connsiteY15" fmla="*/ 236003 h 246733"/>
                <a:gd name="connsiteX16" fmla="*/ 234722 w 234750"/>
                <a:gd name="connsiteY16" fmla="*/ 243701 h 246733"/>
                <a:gd name="connsiteX17" fmla="*/ 225559 w 234750"/>
                <a:gd name="connsiteY17" fmla="*/ 245900 h 246733"/>
                <a:gd name="connsiteX18" fmla="*/ 151518 w 234750"/>
                <a:gd name="connsiteY18" fmla="*/ 212178 h 246733"/>
                <a:gd name="connsiteX19" fmla="*/ 139422 w 234750"/>
                <a:gd name="connsiteY19" fmla="*/ 210346 h 24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750" h="246733">
                  <a:moveTo>
                    <a:pt x="139422" y="210346"/>
                  </a:moveTo>
                  <a:cubicBezTo>
                    <a:pt x="132458" y="207780"/>
                    <a:pt x="132825" y="199716"/>
                    <a:pt x="128426" y="195684"/>
                  </a:cubicBezTo>
                  <a:cubicBezTo>
                    <a:pt x="113398" y="175524"/>
                    <a:pt x="95071" y="158297"/>
                    <a:pt x="79310" y="138871"/>
                  </a:cubicBezTo>
                  <a:cubicBezTo>
                    <a:pt x="74545" y="132273"/>
                    <a:pt x="69780" y="126042"/>
                    <a:pt x="65015" y="119444"/>
                  </a:cubicBezTo>
                  <a:cubicBezTo>
                    <a:pt x="50353" y="92687"/>
                    <a:pt x="36058" y="65929"/>
                    <a:pt x="21397" y="39539"/>
                  </a:cubicBezTo>
                  <a:cubicBezTo>
                    <a:pt x="16998" y="31108"/>
                    <a:pt x="11134" y="23777"/>
                    <a:pt x="1237" y="20845"/>
                  </a:cubicBezTo>
                  <a:cubicBezTo>
                    <a:pt x="137" y="20112"/>
                    <a:pt x="-229" y="19745"/>
                    <a:pt x="137" y="19012"/>
                  </a:cubicBezTo>
                  <a:cubicBezTo>
                    <a:pt x="504" y="18279"/>
                    <a:pt x="871" y="17913"/>
                    <a:pt x="1237" y="17913"/>
                  </a:cubicBezTo>
                  <a:cubicBezTo>
                    <a:pt x="3803" y="11315"/>
                    <a:pt x="-4627" y="-2247"/>
                    <a:pt x="12233" y="319"/>
                  </a:cubicBezTo>
                  <a:cubicBezTo>
                    <a:pt x="22130" y="6917"/>
                    <a:pt x="29460" y="15347"/>
                    <a:pt x="34959" y="25610"/>
                  </a:cubicBezTo>
                  <a:cubicBezTo>
                    <a:pt x="44855" y="31841"/>
                    <a:pt x="49987" y="42104"/>
                    <a:pt x="54385" y="52367"/>
                  </a:cubicBezTo>
                  <a:cubicBezTo>
                    <a:pt x="69413" y="87555"/>
                    <a:pt x="95071" y="115779"/>
                    <a:pt x="117430" y="145835"/>
                  </a:cubicBezTo>
                  <a:cubicBezTo>
                    <a:pt x="125860" y="156098"/>
                    <a:pt x="134657" y="166361"/>
                    <a:pt x="143088" y="176257"/>
                  </a:cubicBezTo>
                  <a:cubicBezTo>
                    <a:pt x="160681" y="185787"/>
                    <a:pt x="174610" y="200082"/>
                    <a:pt x="190371" y="211445"/>
                  </a:cubicBezTo>
                  <a:cubicBezTo>
                    <a:pt x="198801" y="217676"/>
                    <a:pt x="207232" y="224274"/>
                    <a:pt x="217495" y="226840"/>
                  </a:cubicBezTo>
                  <a:cubicBezTo>
                    <a:pt x="222626" y="228672"/>
                    <a:pt x="228491" y="229406"/>
                    <a:pt x="229957" y="236003"/>
                  </a:cubicBezTo>
                  <a:cubicBezTo>
                    <a:pt x="231790" y="238569"/>
                    <a:pt x="235089" y="241501"/>
                    <a:pt x="234722" y="243701"/>
                  </a:cubicBezTo>
                  <a:cubicBezTo>
                    <a:pt x="233623" y="248832"/>
                    <a:pt x="228858" y="245900"/>
                    <a:pt x="225559" y="245900"/>
                  </a:cubicBezTo>
                  <a:cubicBezTo>
                    <a:pt x="196602" y="244434"/>
                    <a:pt x="171311" y="234171"/>
                    <a:pt x="151518" y="212178"/>
                  </a:cubicBezTo>
                  <a:cubicBezTo>
                    <a:pt x="148219" y="209246"/>
                    <a:pt x="143821" y="209246"/>
                    <a:pt x="139422" y="210346"/>
                  </a:cubicBezTo>
                  <a:close/>
                </a:path>
              </a:pathLst>
            </a:custGeom>
            <a:solidFill>
              <a:srgbClr val="6E56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6AA48A5D-55DA-4C89-9DCD-D139ED141EF6}"/>
                </a:ext>
              </a:extLst>
            </p:cNvPr>
            <p:cNvSpPr/>
            <p:nvPr/>
          </p:nvSpPr>
          <p:spPr>
            <a:xfrm>
              <a:off x="11696891" y="4392291"/>
              <a:ext cx="73535" cy="111932"/>
            </a:xfrm>
            <a:custGeom>
              <a:avLst/>
              <a:gdLst>
                <a:gd name="connsiteX0" fmla="*/ 21303 w 73535"/>
                <a:gd name="connsiteY0" fmla="*/ 107396 h 111932"/>
                <a:gd name="connsiteX1" fmla="*/ 6642 w 73535"/>
                <a:gd name="connsiteY1" fmla="*/ 102997 h 111932"/>
                <a:gd name="connsiteX2" fmla="*/ 11407 w 73535"/>
                <a:gd name="connsiteY2" fmla="*/ 76240 h 111932"/>
                <a:gd name="connsiteX3" fmla="*/ 13239 w 73535"/>
                <a:gd name="connsiteY3" fmla="*/ 62312 h 111932"/>
                <a:gd name="connsiteX4" fmla="*/ 3343 w 73535"/>
                <a:gd name="connsiteY4" fmla="*/ 31522 h 111932"/>
                <a:gd name="connsiteX5" fmla="*/ 7008 w 73535"/>
                <a:gd name="connsiteY5" fmla="*/ 31522 h 111932"/>
                <a:gd name="connsiteX6" fmla="*/ 14339 w 73535"/>
                <a:gd name="connsiteY6" fmla="*/ 31156 h 111932"/>
                <a:gd name="connsiteX7" fmla="*/ 54292 w 73535"/>
                <a:gd name="connsiteY7" fmla="*/ 0 h 111932"/>
                <a:gd name="connsiteX8" fmla="*/ 56125 w 73535"/>
                <a:gd name="connsiteY8" fmla="*/ 50949 h 111932"/>
                <a:gd name="connsiteX9" fmla="*/ 58324 w 73535"/>
                <a:gd name="connsiteY9" fmla="*/ 66710 h 111932"/>
                <a:gd name="connsiteX10" fmla="*/ 71519 w 73535"/>
                <a:gd name="connsiteY10" fmla="*/ 111794 h 111932"/>
                <a:gd name="connsiteX11" fmla="*/ 26801 w 73535"/>
                <a:gd name="connsiteY11" fmla="*/ 102997 h 111932"/>
                <a:gd name="connsiteX12" fmla="*/ 21303 w 73535"/>
                <a:gd name="connsiteY12" fmla="*/ 107396 h 11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535" h="111932">
                  <a:moveTo>
                    <a:pt x="21303" y="107396"/>
                  </a:moveTo>
                  <a:cubicBezTo>
                    <a:pt x="16905" y="103730"/>
                    <a:pt x="12140" y="102631"/>
                    <a:pt x="6642" y="102997"/>
                  </a:cubicBezTo>
                  <a:cubicBezTo>
                    <a:pt x="-2888" y="92368"/>
                    <a:pt x="-2888" y="83204"/>
                    <a:pt x="11407" y="76240"/>
                  </a:cubicBezTo>
                  <a:cubicBezTo>
                    <a:pt x="19104" y="72575"/>
                    <a:pt x="19471" y="68909"/>
                    <a:pt x="13239" y="62312"/>
                  </a:cubicBezTo>
                  <a:cubicBezTo>
                    <a:pt x="5176" y="54248"/>
                    <a:pt x="-3621" y="45084"/>
                    <a:pt x="3343" y="31522"/>
                  </a:cubicBezTo>
                  <a:cubicBezTo>
                    <a:pt x="4443" y="31522"/>
                    <a:pt x="5542" y="31522"/>
                    <a:pt x="7008" y="31522"/>
                  </a:cubicBezTo>
                  <a:cubicBezTo>
                    <a:pt x="9574" y="31522"/>
                    <a:pt x="13239" y="32255"/>
                    <a:pt x="14339" y="31156"/>
                  </a:cubicBezTo>
                  <a:cubicBezTo>
                    <a:pt x="23869" y="16861"/>
                    <a:pt x="38531" y="9163"/>
                    <a:pt x="54292" y="0"/>
                  </a:cubicBezTo>
                  <a:cubicBezTo>
                    <a:pt x="52459" y="16861"/>
                    <a:pt x="70786" y="32255"/>
                    <a:pt x="56125" y="50949"/>
                  </a:cubicBezTo>
                  <a:cubicBezTo>
                    <a:pt x="53192" y="54981"/>
                    <a:pt x="54292" y="61945"/>
                    <a:pt x="58324" y="66710"/>
                  </a:cubicBezTo>
                  <a:cubicBezTo>
                    <a:pt x="69686" y="79172"/>
                    <a:pt x="77384" y="93101"/>
                    <a:pt x="71519" y="111794"/>
                  </a:cubicBezTo>
                  <a:cubicBezTo>
                    <a:pt x="57591" y="109229"/>
                    <a:pt x="40363" y="117659"/>
                    <a:pt x="26801" y="102997"/>
                  </a:cubicBezTo>
                  <a:cubicBezTo>
                    <a:pt x="26801" y="102997"/>
                    <a:pt x="23136" y="105930"/>
                    <a:pt x="21303" y="107396"/>
                  </a:cubicBezTo>
                  <a:close/>
                </a:path>
              </a:pathLst>
            </a:custGeom>
            <a:solidFill>
              <a:srgbClr val="D6C6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BE840AA-677D-4382-A681-DFC9EB77A9F2}"/>
                </a:ext>
              </a:extLst>
            </p:cNvPr>
            <p:cNvSpPr/>
            <p:nvPr/>
          </p:nvSpPr>
          <p:spPr>
            <a:xfrm>
              <a:off x="11773083" y="4510816"/>
              <a:ext cx="43344" cy="23667"/>
            </a:xfrm>
            <a:custGeom>
              <a:avLst/>
              <a:gdLst>
                <a:gd name="connsiteX0" fmla="*/ 43344 w 43344"/>
                <a:gd name="connsiteY0" fmla="*/ 11230 h 23667"/>
                <a:gd name="connsiteX1" fmla="*/ 31981 w 43344"/>
                <a:gd name="connsiteY1" fmla="*/ 22593 h 23667"/>
                <a:gd name="connsiteX2" fmla="*/ 12188 w 43344"/>
                <a:gd name="connsiteY2" fmla="*/ 23326 h 23667"/>
                <a:gd name="connsiteX3" fmla="*/ 93 w 43344"/>
                <a:gd name="connsiteY3" fmla="*/ 13429 h 23667"/>
                <a:gd name="connsiteX4" fmla="*/ 9623 w 43344"/>
                <a:gd name="connsiteY4" fmla="*/ 6831 h 23667"/>
                <a:gd name="connsiteX5" fmla="*/ 21352 w 43344"/>
                <a:gd name="connsiteY5" fmla="*/ 2800 h 23667"/>
                <a:gd name="connsiteX6" fmla="*/ 43344 w 43344"/>
                <a:gd name="connsiteY6" fmla="*/ 11230 h 2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44" h="23667">
                  <a:moveTo>
                    <a:pt x="43344" y="11230"/>
                  </a:moveTo>
                  <a:cubicBezTo>
                    <a:pt x="39679" y="14895"/>
                    <a:pt x="35647" y="18927"/>
                    <a:pt x="31981" y="22593"/>
                  </a:cubicBezTo>
                  <a:cubicBezTo>
                    <a:pt x="25384" y="18561"/>
                    <a:pt x="18419" y="21860"/>
                    <a:pt x="12188" y="23326"/>
                  </a:cubicBezTo>
                  <a:cubicBezTo>
                    <a:pt x="3025" y="25158"/>
                    <a:pt x="826" y="19294"/>
                    <a:pt x="93" y="13429"/>
                  </a:cubicBezTo>
                  <a:cubicBezTo>
                    <a:pt x="-641" y="7565"/>
                    <a:pt x="3025" y="5365"/>
                    <a:pt x="9623" y="6831"/>
                  </a:cubicBezTo>
                  <a:cubicBezTo>
                    <a:pt x="13288" y="7565"/>
                    <a:pt x="17686" y="4999"/>
                    <a:pt x="21352" y="2800"/>
                  </a:cubicBezTo>
                  <a:cubicBezTo>
                    <a:pt x="32714" y="-3432"/>
                    <a:pt x="38946" y="1333"/>
                    <a:pt x="43344" y="11230"/>
                  </a:cubicBezTo>
                  <a:close/>
                </a:path>
              </a:pathLst>
            </a:custGeom>
            <a:solidFill>
              <a:srgbClr val="C2AB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0868A08-6176-4BC4-B1E8-CB7BB7799278}"/>
                </a:ext>
              </a:extLst>
            </p:cNvPr>
            <p:cNvSpPr/>
            <p:nvPr/>
          </p:nvSpPr>
          <p:spPr>
            <a:xfrm>
              <a:off x="11729455" y="4566670"/>
              <a:ext cx="23193" cy="25107"/>
            </a:xfrm>
            <a:custGeom>
              <a:avLst/>
              <a:gdLst>
                <a:gd name="connsiteX0" fmla="*/ 23194 w 23193"/>
                <a:gd name="connsiteY0" fmla="*/ 11457 h 25107"/>
                <a:gd name="connsiteX1" fmla="*/ 5966 w 23193"/>
                <a:gd name="connsiteY1" fmla="*/ 23186 h 25107"/>
                <a:gd name="connsiteX2" fmla="*/ 7066 w 23193"/>
                <a:gd name="connsiteY2" fmla="*/ 94 h 25107"/>
                <a:gd name="connsiteX3" fmla="*/ 23194 w 23193"/>
                <a:gd name="connsiteY3" fmla="*/ 11457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3" h="25107">
                  <a:moveTo>
                    <a:pt x="23194" y="11457"/>
                  </a:moveTo>
                  <a:cubicBezTo>
                    <a:pt x="19895" y="19154"/>
                    <a:pt x="16596" y="29417"/>
                    <a:pt x="5966" y="23186"/>
                  </a:cubicBezTo>
                  <a:cubicBezTo>
                    <a:pt x="-5763" y="16222"/>
                    <a:pt x="2667" y="7792"/>
                    <a:pt x="7066" y="94"/>
                  </a:cubicBezTo>
                  <a:cubicBezTo>
                    <a:pt x="16229" y="-1005"/>
                    <a:pt x="17696" y="7792"/>
                    <a:pt x="23194" y="11457"/>
                  </a:cubicBezTo>
                  <a:close/>
                </a:path>
              </a:pathLst>
            </a:custGeom>
            <a:solidFill>
              <a:srgbClr val="785E4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4D567879-EEE7-4E3D-95A9-BAB31A8B7BC9}"/>
                </a:ext>
              </a:extLst>
            </p:cNvPr>
            <p:cNvSpPr/>
            <p:nvPr/>
          </p:nvSpPr>
          <p:spPr>
            <a:xfrm>
              <a:off x="11631325" y="4391064"/>
              <a:ext cx="92640" cy="104591"/>
            </a:xfrm>
            <a:custGeom>
              <a:avLst/>
              <a:gdLst>
                <a:gd name="connsiteX0" fmla="*/ 68909 w 92640"/>
                <a:gd name="connsiteY0" fmla="*/ 33117 h 104591"/>
                <a:gd name="connsiteX1" fmla="*/ 88336 w 92640"/>
                <a:gd name="connsiteY1" fmla="*/ 65006 h 104591"/>
                <a:gd name="connsiteX2" fmla="*/ 83204 w 92640"/>
                <a:gd name="connsiteY2" fmla="*/ 80767 h 104591"/>
                <a:gd name="connsiteX3" fmla="*/ 72208 w 92640"/>
                <a:gd name="connsiteY3" fmla="*/ 104592 h 104591"/>
                <a:gd name="connsiteX4" fmla="*/ 0 w 92640"/>
                <a:gd name="connsiteY4" fmla="*/ 48878 h 104591"/>
                <a:gd name="connsiteX5" fmla="*/ 3299 w 92640"/>
                <a:gd name="connsiteY5" fmla="*/ 47412 h 104591"/>
                <a:gd name="connsiteX6" fmla="*/ 25658 w 92640"/>
                <a:gd name="connsiteY6" fmla="*/ 37149 h 104591"/>
                <a:gd name="connsiteX7" fmla="*/ 28223 w 92640"/>
                <a:gd name="connsiteY7" fmla="*/ 8559 h 104591"/>
                <a:gd name="connsiteX8" fmla="*/ 30423 w 92640"/>
                <a:gd name="connsiteY8" fmla="*/ 495 h 104591"/>
                <a:gd name="connsiteX9" fmla="*/ 36654 w 92640"/>
                <a:gd name="connsiteY9" fmla="*/ 2694 h 104591"/>
                <a:gd name="connsiteX10" fmla="*/ 68909 w 92640"/>
                <a:gd name="connsiteY10" fmla="*/ 33117 h 10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640" h="104591">
                  <a:moveTo>
                    <a:pt x="68909" y="33117"/>
                  </a:moveTo>
                  <a:cubicBezTo>
                    <a:pt x="71475" y="46312"/>
                    <a:pt x="74407" y="57308"/>
                    <a:pt x="88336" y="65006"/>
                  </a:cubicBezTo>
                  <a:cubicBezTo>
                    <a:pt x="99332" y="70870"/>
                    <a:pt x="86137" y="80400"/>
                    <a:pt x="83204" y="80767"/>
                  </a:cubicBezTo>
                  <a:cubicBezTo>
                    <a:pt x="65244" y="82966"/>
                    <a:pt x="68176" y="92863"/>
                    <a:pt x="72208" y="104592"/>
                  </a:cubicBezTo>
                  <a:cubicBezTo>
                    <a:pt x="45084" y="89930"/>
                    <a:pt x="20526" y="72336"/>
                    <a:pt x="0" y="48878"/>
                  </a:cubicBezTo>
                  <a:cubicBezTo>
                    <a:pt x="1100" y="48145"/>
                    <a:pt x="2566" y="47045"/>
                    <a:pt x="3299" y="47412"/>
                  </a:cubicBezTo>
                  <a:cubicBezTo>
                    <a:pt x="14295" y="51077"/>
                    <a:pt x="18327" y="44113"/>
                    <a:pt x="25658" y="37149"/>
                  </a:cubicBezTo>
                  <a:cubicBezTo>
                    <a:pt x="37753" y="26153"/>
                    <a:pt x="34821" y="18822"/>
                    <a:pt x="28223" y="8559"/>
                  </a:cubicBezTo>
                  <a:cubicBezTo>
                    <a:pt x="26391" y="5626"/>
                    <a:pt x="27124" y="2328"/>
                    <a:pt x="30423" y="495"/>
                  </a:cubicBezTo>
                  <a:cubicBezTo>
                    <a:pt x="32622" y="-605"/>
                    <a:pt x="36654" y="128"/>
                    <a:pt x="36654" y="2694"/>
                  </a:cubicBezTo>
                  <a:cubicBezTo>
                    <a:pt x="37387" y="23587"/>
                    <a:pt x="61579" y="19555"/>
                    <a:pt x="68909" y="33117"/>
                  </a:cubicBezTo>
                  <a:close/>
                </a:path>
              </a:pathLst>
            </a:custGeom>
            <a:solidFill>
              <a:srgbClr val="AB99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99F583B3-66A7-4D30-BE31-76E55A0F4F66}"/>
                </a:ext>
              </a:extLst>
            </p:cNvPr>
            <p:cNvSpPr/>
            <p:nvPr/>
          </p:nvSpPr>
          <p:spPr>
            <a:xfrm>
              <a:off x="11523196" y="4284164"/>
              <a:ext cx="82471" cy="124988"/>
            </a:xfrm>
            <a:custGeom>
              <a:avLst/>
              <a:gdLst>
                <a:gd name="connsiteX0" fmla="*/ 82471 w 82471"/>
                <a:gd name="connsiteY0" fmla="*/ 124989 h 124988"/>
                <a:gd name="connsiteX1" fmla="*/ 69276 w 82471"/>
                <a:gd name="connsiteY1" fmla="*/ 115459 h 124988"/>
                <a:gd name="connsiteX2" fmla="*/ 0 w 82471"/>
                <a:gd name="connsiteY2" fmla="*/ 4764 h 124988"/>
                <a:gd name="connsiteX3" fmla="*/ 41052 w 82471"/>
                <a:gd name="connsiteY3" fmla="*/ 28956 h 124988"/>
                <a:gd name="connsiteX4" fmla="*/ 59746 w 82471"/>
                <a:gd name="connsiteY4" fmla="*/ 45816 h 124988"/>
                <a:gd name="connsiteX5" fmla="*/ 64511 w 82471"/>
                <a:gd name="connsiteY5" fmla="*/ 79904 h 124988"/>
                <a:gd name="connsiteX6" fmla="*/ 82471 w 82471"/>
                <a:gd name="connsiteY6" fmla="*/ 124989 h 12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71" h="124988">
                  <a:moveTo>
                    <a:pt x="82471" y="124989"/>
                  </a:moveTo>
                  <a:cubicBezTo>
                    <a:pt x="76240" y="124622"/>
                    <a:pt x="72575" y="119491"/>
                    <a:pt x="69276" y="115459"/>
                  </a:cubicBezTo>
                  <a:cubicBezTo>
                    <a:pt x="41785" y="81371"/>
                    <a:pt x="17960" y="44717"/>
                    <a:pt x="0" y="4764"/>
                  </a:cubicBezTo>
                  <a:cubicBezTo>
                    <a:pt x="19793" y="-6965"/>
                    <a:pt x="37753" y="3664"/>
                    <a:pt x="41052" y="28956"/>
                  </a:cubicBezTo>
                  <a:cubicBezTo>
                    <a:pt x="43252" y="45450"/>
                    <a:pt x="43252" y="45450"/>
                    <a:pt x="59746" y="45816"/>
                  </a:cubicBezTo>
                  <a:cubicBezTo>
                    <a:pt x="49116" y="59012"/>
                    <a:pt x="57180" y="69275"/>
                    <a:pt x="64511" y="79904"/>
                  </a:cubicBezTo>
                  <a:cubicBezTo>
                    <a:pt x="63778" y="97865"/>
                    <a:pt x="78073" y="109594"/>
                    <a:pt x="82471" y="124989"/>
                  </a:cubicBezTo>
                  <a:close/>
                </a:path>
              </a:pathLst>
            </a:custGeom>
            <a:solidFill>
              <a:srgbClr val="9781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CFE1A60A-B942-4789-A86A-114217082B1C}"/>
                </a:ext>
              </a:extLst>
            </p:cNvPr>
            <p:cNvSpPr/>
            <p:nvPr/>
          </p:nvSpPr>
          <p:spPr>
            <a:xfrm>
              <a:off x="11383178" y="4247875"/>
              <a:ext cx="106296" cy="60323"/>
            </a:xfrm>
            <a:custGeom>
              <a:avLst/>
              <a:gdLst>
                <a:gd name="connsiteX0" fmla="*/ 106296 w 106296"/>
                <a:gd name="connsiteY0" fmla="*/ 33722 h 60323"/>
                <a:gd name="connsiteX1" fmla="*/ 106296 w 106296"/>
                <a:gd name="connsiteY1" fmla="*/ 36654 h 60323"/>
                <a:gd name="connsiteX2" fmla="*/ 90168 w 106296"/>
                <a:gd name="connsiteY2" fmla="*/ 52048 h 60323"/>
                <a:gd name="connsiteX3" fmla="*/ 78806 w 106296"/>
                <a:gd name="connsiteY3" fmla="*/ 53148 h 60323"/>
                <a:gd name="connsiteX4" fmla="*/ 64877 w 106296"/>
                <a:gd name="connsiteY4" fmla="*/ 33355 h 60323"/>
                <a:gd name="connsiteX5" fmla="*/ 50216 w 106296"/>
                <a:gd name="connsiteY5" fmla="*/ 33355 h 60323"/>
                <a:gd name="connsiteX6" fmla="*/ 49849 w 106296"/>
                <a:gd name="connsiteY6" fmla="*/ 38853 h 60323"/>
                <a:gd name="connsiteX7" fmla="*/ 31156 w 106296"/>
                <a:gd name="connsiteY7" fmla="*/ 59746 h 60323"/>
                <a:gd name="connsiteX8" fmla="*/ 12462 w 106296"/>
                <a:gd name="connsiteY8" fmla="*/ 48750 h 60323"/>
                <a:gd name="connsiteX9" fmla="*/ 0 w 106296"/>
                <a:gd name="connsiteY9" fmla="*/ 43985 h 60323"/>
                <a:gd name="connsiteX10" fmla="*/ 43618 w 106296"/>
                <a:gd name="connsiteY10" fmla="*/ 5498 h 60323"/>
                <a:gd name="connsiteX11" fmla="*/ 57180 w 106296"/>
                <a:gd name="connsiteY11" fmla="*/ 0 h 60323"/>
                <a:gd name="connsiteX12" fmla="*/ 73308 w 106296"/>
                <a:gd name="connsiteY12" fmla="*/ 8430 h 60323"/>
                <a:gd name="connsiteX13" fmla="*/ 106296 w 106296"/>
                <a:gd name="connsiteY13" fmla="*/ 33722 h 6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296" h="60323">
                  <a:moveTo>
                    <a:pt x="106296" y="33722"/>
                  </a:moveTo>
                  <a:cubicBezTo>
                    <a:pt x="106296" y="34821"/>
                    <a:pt x="106296" y="35554"/>
                    <a:pt x="106296" y="36654"/>
                  </a:cubicBezTo>
                  <a:cubicBezTo>
                    <a:pt x="101165" y="42152"/>
                    <a:pt x="90535" y="39953"/>
                    <a:pt x="90168" y="52048"/>
                  </a:cubicBezTo>
                  <a:cubicBezTo>
                    <a:pt x="89802" y="59379"/>
                    <a:pt x="82838" y="56080"/>
                    <a:pt x="78806" y="53148"/>
                  </a:cubicBezTo>
                  <a:cubicBezTo>
                    <a:pt x="71842" y="48017"/>
                    <a:pt x="68909" y="40319"/>
                    <a:pt x="64877" y="33355"/>
                  </a:cubicBezTo>
                  <a:cubicBezTo>
                    <a:pt x="60479" y="25658"/>
                    <a:pt x="55347" y="19793"/>
                    <a:pt x="50216" y="33355"/>
                  </a:cubicBezTo>
                  <a:cubicBezTo>
                    <a:pt x="50216" y="35188"/>
                    <a:pt x="49483" y="37020"/>
                    <a:pt x="49849" y="38853"/>
                  </a:cubicBezTo>
                  <a:cubicBezTo>
                    <a:pt x="53148" y="54248"/>
                    <a:pt x="48383" y="62678"/>
                    <a:pt x="31156" y="59746"/>
                  </a:cubicBezTo>
                  <a:cubicBezTo>
                    <a:pt x="22725" y="60112"/>
                    <a:pt x="20160" y="50216"/>
                    <a:pt x="12462" y="48750"/>
                  </a:cubicBezTo>
                  <a:cubicBezTo>
                    <a:pt x="7697" y="48383"/>
                    <a:pt x="2932" y="48750"/>
                    <a:pt x="0" y="43985"/>
                  </a:cubicBezTo>
                  <a:cubicBezTo>
                    <a:pt x="6964" y="22725"/>
                    <a:pt x="16861" y="4765"/>
                    <a:pt x="43618" y="5498"/>
                  </a:cubicBezTo>
                  <a:cubicBezTo>
                    <a:pt x="48017" y="5498"/>
                    <a:pt x="52782" y="1833"/>
                    <a:pt x="57180" y="0"/>
                  </a:cubicBezTo>
                  <a:cubicBezTo>
                    <a:pt x="63778" y="733"/>
                    <a:pt x="69642" y="-367"/>
                    <a:pt x="73308" y="8430"/>
                  </a:cubicBezTo>
                  <a:cubicBezTo>
                    <a:pt x="79539" y="21992"/>
                    <a:pt x="98965" y="20526"/>
                    <a:pt x="106296" y="33722"/>
                  </a:cubicBezTo>
                  <a:close/>
                </a:path>
              </a:pathLst>
            </a:custGeom>
            <a:solidFill>
              <a:srgbClr val="83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4A022F3-5E6D-4B57-9F9F-6BE9D888EFC1}"/>
                </a:ext>
              </a:extLst>
            </p:cNvPr>
            <p:cNvSpPr/>
            <p:nvPr/>
          </p:nvSpPr>
          <p:spPr>
            <a:xfrm>
              <a:off x="10592290" y="5289083"/>
              <a:ext cx="1086731" cy="1299875"/>
            </a:xfrm>
            <a:custGeom>
              <a:avLst/>
              <a:gdLst>
                <a:gd name="connsiteX0" fmla="*/ 119755 w 1086731"/>
                <a:gd name="connsiteY0" fmla="*/ 1201276 h 1299875"/>
                <a:gd name="connsiteX1" fmla="*/ 115723 w 1086731"/>
                <a:gd name="connsiteY1" fmla="*/ 1174152 h 1299875"/>
                <a:gd name="connsiteX2" fmla="*/ 94831 w 1086731"/>
                <a:gd name="connsiteY2" fmla="*/ 1180383 h 1299875"/>
                <a:gd name="connsiteX3" fmla="*/ 81635 w 1086731"/>
                <a:gd name="connsiteY3" fmla="*/ 1185148 h 1299875"/>
                <a:gd name="connsiteX4" fmla="*/ 79803 w 1086731"/>
                <a:gd name="connsiteY4" fmla="*/ 1173419 h 1299875"/>
                <a:gd name="connsiteX5" fmla="*/ 61842 w 1086731"/>
                <a:gd name="connsiteY5" fmla="*/ 1157291 h 1299875"/>
                <a:gd name="connsiteX6" fmla="*/ 61476 w 1086731"/>
                <a:gd name="connsiteY6" fmla="*/ 1144829 h 1299875"/>
                <a:gd name="connsiteX7" fmla="*/ 58177 w 1086731"/>
                <a:gd name="connsiteY7" fmla="*/ 1131634 h 1299875"/>
                <a:gd name="connsiteX8" fmla="*/ 53412 w 1086731"/>
                <a:gd name="connsiteY8" fmla="*/ 1122837 h 1299875"/>
                <a:gd name="connsiteX9" fmla="*/ 62575 w 1086731"/>
                <a:gd name="connsiteY9" fmla="*/ 1121370 h 1299875"/>
                <a:gd name="connsiteX10" fmla="*/ 88966 w 1086731"/>
                <a:gd name="connsiteY10" fmla="*/ 1115139 h 1299875"/>
                <a:gd name="connsiteX11" fmla="*/ 81269 w 1086731"/>
                <a:gd name="connsiteY11" fmla="*/ 1087649 h 1299875"/>
                <a:gd name="connsiteX12" fmla="*/ 78336 w 1086731"/>
                <a:gd name="connsiteY12" fmla="*/ 1086183 h 1299875"/>
                <a:gd name="connsiteX13" fmla="*/ 55244 w 1086731"/>
                <a:gd name="connsiteY13" fmla="*/ 1072254 h 1299875"/>
                <a:gd name="connsiteX14" fmla="*/ 27388 w 1086731"/>
                <a:gd name="connsiteY14" fmla="*/ 1063824 h 1299875"/>
                <a:gd name="connsiteX15" fmla="*/ 35451 w 1086731"/>
                <a:gd name="connsiteY15" fmla="*/ 1090948 h 1299875"/>
                <a:gd name="connsiteX16" fmla="*/ 7961 w 1086731"/>
                <a:gd name="connsiteY16" fmla="*/ 1106709 h 1299875"/>
                <a:gd name="connsiteX17" fmla="*/ 3196 w 1086731"/>
                <a:gd name="connsiteY17" fmla="*/ 1095713 h 1299875"/>
                <a:gd name="connsiteX18" fmla="*/ 17858 w 1086731"/>
                <a:gd name="connsiteY18" fmla="*/ 1068222 h 1299875"/>
                <a:gd name="connsiteX19" fmla="*/ 14192 w 1086731"/>
                <a:gd name="connsiteY19" fmla="*/ 1054660 h 1299875"/>
                <a:gd name="connsiteX20" fmla="*/ 19690 w 1086731"/>
                <a:gd name="connsiteY20" fmla="*/ 1025704 h 1299875"/>
                <a:gd name="connsiteX21" fmla="*/ 45714 w 1086731"/>
                <a:gd name="connsiteY21" fmla="*/ 996747 h 1299875"/>
                <a:gd name="connsiteX22" fmla="*/ 45714 w 1086731"/>
                <a:gd name="connsiteY22" fmla="*/ 990150 h 1299875"/>
                <a:gd name="connsiteX23" fmla="*/ 37284 w 1086731"/>
                <a:gd name="connsiteY23" fmla="*/ 988684 h 1299875"/>
                <a:gd name="connsiteX24" fmla="*/ 8694 w 1086731"/>
                <a:gd name="connsiteY24" fmla="*/ 969990 h 1299875"/>
                <a:gd name="connsiteX25" fmla="*/ 1363 w 1086731"/>
                <a:gd name="connsiteY25" fmla="*/ 937735 h 1299875"/>
                <a:gd name="connsiteX26" fmla="*/ 14925 w 1086731"/>
                <a:gd name="connsiteY26" fmla="*/ 919041 h 1299875"/>
                <a:gd name="connsiteX27" fmla="*/ 25555 w 1086731"/>
                <a:gd name="connsiteY27" fmla="*/ 913910 h 1299875"/>
                <a:gd name="connsiteX28" fmla="*/ 18591 w 1086731"/>
                <a:gd name="connsiteY28" fmla="*/ 904013 h 1299875"/>
                <a:gd name="connsiteX29" fmla="*/ 8694 w 1086731"/>
                <a:gd name="connsiteY29" fmla="*/ 898515 h 1299875"/>
                <a:gd name="connsiteX30" fmla="*/ 6128 w 1086731"/>
                <a:gd name="connsiteY30" fmla="*/ 885320 h 1299875"/>
                <a:gd name="connsiteX31" fmla="*/ 22256 w 1086731"/>
                <a:gd name="connsiteY31" fmla="*/ 882021 h 1299875"/>
                <a:gd name="connsiteX32" fmla="*/ 38017 w 1086731"/>
                <a:gd name="connsiteY32" fmla="*/ 885686 h 1299875"/>
                <a:gd name="connsiteX33" fmla="*/ 36918 w 1086731"/>
                <a:gd name="connsiteY33" fmla="*/ 875056 h 1299875"/>
                <a:gd name="connsiteX34" fmla="*/ 32519 w 1086731"/>
                <a:gd name="connsiteY34" fmla="*/ 862228 h 1299875"/>
                <a:gd name="connsiteX35" fmla="*/ 42782 w 1086731"/>
                <a:gd name="connsiteY35" fmla="*/ 820809 h 1299875"/>
                <a:gd name="connsiteX36" fmla="*/ 52679 w 1086731"/>
                <a:gd name="connsiteY36" fmla="*/ 802115 h 1299875"/>
                <a:gd name="connsiteX37" fmla="*/ 88233 w 1086731"/>
                <a:gd name="connsiteY37" fmla="*/ 799183 h 1299875"/>
                <a:gd name="connsiteX38" fmla="*/ 88966 w 1086731"/>
                <a:gd name="connsiteY38" fmla="*/ 809446 h 1299875"/>
                <a:gd name="connsiteX39" fmla="*/ 79803 w 1086731"/>
                <a:gd name="connsiteY39" fmla="*/ 823008 h 1299875"/>
                <a:gd name="connsiteX40" fmla="*/ 104361 w 1086731"/>
                <a:gd name="connsiteY40" fmla="*/ 835470 h 1299875"/>
                <a:gd name="connsiteX41" fmla="*/ 121588 w 1086731"/>
                <a:gd name="connsiteY41" fmla="*/ 857096 h 1299875"/>
                <a:gd name="connsiteX42" fmla="*/ 141748 w 1086731"/>
                <a:gd name="connsiteY42" fmla="*/ 808346 h 1299875"/>
                <a:gd name="connsiteX43" fmla="*/ 154943 w 1086731"/>
                <a:gd name="connsiteY43" fmla="*/ 775358 h 1299875"/>
                <a:gd name="connsiteX44" fmla="*/ 167405 w 1086731"/>
                <a:gd name="connsiteY44" fmla="*/ 765828 h 1299875"/>
                <a:gd name="connsiteX45" fmla="*/ 173636 w 1086731"/>
                <a:gd name="connsiteY45" fmla="*/ 784522 h 1299875"/>
                <a:gd name="connsiteX46" fmla="*/ 160441 w 1086731"/>
                <a:gd name="connsiteY46" fmla="*/ 818610 h 1299875"/>
                <a:gd name="connsiteX47" fmla="*/ 171804 w 1086731"/>
                <a:gd name="connsiteY47" fmla="*/ 837303 h 1299875"/>
                <a:gd name="connsiteX48" fmla="*/ 182433 w 1086731"/>
                <a:gd name="connsiteY48" fmla="*/ 839136 h 1299875"/>
                <a:gd name="connsiteX49" fmla="*/ 211756 w 1086731"/>
                <a:gd name="connsiteY49" fmla="*/ 835470 h 1299875"/>
                <a:gd name="connsiteX50" fmla="*/ 227518 w 1086731"/>
                <a:gd name="connsiteY50" fmla="*/ 846100 h 1299875"/>
                <a:gd name="connsiteX51" fmla="*/ 240713 w 1086731"/>
                <a:gd name="connsiteY51" fmla="*/ 855996 h 1299875"/>
                <a:gd name="connsiteX52" fmla="*/ 250610 w 1086731"/>
                <a:gd name="connsiteY52" fmla="*/ 862961 h 1299875"/>
                <a:gd name="connsiteX53" fmla="*/ 244745 w 1086731"/>
                <a:gd name="connsiteY53" fmla="*/ 873590 h 1299875"/>
                <a:gd name="connsiteX54" fmla="*/ 233382 w 1086731"/>
                <a:gd name="connsiteY54" fmla="*/ 886786 h 1299875"/>
                <a:gd name="connsiteX55" fmla="*/ 237781 w 1086731"/>
                <a:gd name="connsiteY55" fmla="*/ 888985 h 1299875"/>
                <a:gd name="connsiteX56" fmla="*/ 247311 w 1086731"/>
                <a:gd name="connsiteY56" fmla="*/ 873957 h 1299875"/>
                <a:gd name="connsiteX57" fmla="*/ 240713 w 1086731"/>
                <a:gd name="connsiteY57" fmla="*/ 838769 h 1299875"/>
                <a:gd name="connsiteX58" fmla="*/ 240713 w 1086731"/>
                <a:gd name="connsiteY58" fmla="*/ 826673 h 1299875"/>
                <a:gd name="connsiteX59" fmla="*/ 256474 w 1086731"/>
                <a:gd name="connsiteY59" fmla="*/ 823008 h 1299875"/>
                <a:gd name="connsiteX60" fmla="*/ 266371 w 1086731"/>
                <a:gd name="connsiteY60" fmla="*/ 821175 h 1299875"/>
                <a:gd name="connsiteX61" fmla="*/ 261606 w 1086731"/>
                <a:gd name="connsiteY61" fmla="*/ 810179 h 1299875"/>
                <a:gd name="connsiteX62" fmla="*/ 245478 w 1086731"/>
                <a:gd name="connsiteY62" fmla="*/ 794785 h 1299875"/>
                <a:gd name="connsiteX63" fmla="*/ 250976 w 1086731"/>
                <a:gd name="connsiteY63" fmla="*/ 773892 h 1299875"/>
                <a:gd name="connsiteX64" fmla="*/ 259773 w 1086731"/>
                <a:gd name="connsiteY64" fmla="*/ 755931 h 1299875"/>
                <a:gd name="connsiteX65" fmla="*/ 257574 w 1086731"/>
                <a:gd name="connsiteY65" fmla="*/ 732840 h 1299875"/>
                <a:gd name="connsiteX66" fmla="*/ 279566 w 1086731"/>
                <a:gd name="connsiteY66" fmla="*/ 726242 h 1299875"/>
                <a:gd name="connsiteX67" fmla="*/ 303025 w 1086731"/>
                <a:gd name="connsiteY67" fmla="*/ 720011 h 1299875"/>
                <a:gd name="connsiteX68" fmla="*/ 360205 w 1086731"/>
                <a:gd name="connsiteY68" fmla="*/ 720011 h 1299875"/>
                <a:gd name="connsiteX69" fmla="*/ 378898 w 1086731"/>
                <a:gd name="connsiteY69" fmla="*/ 725875 h 1299875"/>
                <a:gd name="connsiteX70" fmla="*/ 411520 w 1086731"/>
                <a:gd name="connsiteY70" fmla="*/ 721477 h 1299875"/>
                <a:gd name="connsiteX71" fmla="*/ 394293 w 1086731"/>
                <a:gd name="connsiteY71" fmla="*/ 720744 h 1299875"/>
                <a:gd name="connsiteX72" fmla="*/ 375233 w 1086731"/>
                <a:gd name="connsiteY72" fmla="*/ 722576 h 1299875"/>
                <a:gd name="connsiteX73" fmla="*/ 368268 w 1086731"/>
                <a:gd name="connsiteY73" fmla="*/ 698751 h 1299875"/>
                <a:gd name="connsiteX74" fmla="*/ 372667 w 1086731"/>
                <a:gd name="connsiteY74" fmla="*/ 684456 h 1299875"/>
                <a:gd name="connsiteX75" fmla="*/ 363870 w 1086731"/>
                <a:gd name="connsiteY75" fmla="*/ 671628 h 1299875"/>
                <a:gd name="connsiteX76" fmla="*/ 347742 w 1086731"/>
                <a:gd name="connsiteY76" fmla="*/ 655500 h 1299875"/>
                <a:gd name="connsiteX77" fmla="*/ 364970 w 1086731"/>
                <a:gd name="connsiteY77" fmla="*/ 646336 h 1299875"/>
                <a:gd name="connsiteX78" fmla="*/ 379998 w 1086731"/>
                <a:gd name="connsiteY78" fmla="*/ 638273 h 1299875"/>
                <a:gd name="connsiteX79" fmla="*/ 383663 w 1086731"/>
                <a:gd name="connsiteY79" fmla="*/ 576694 h 1299875"/>
                <a:gd name="connsiteX80" fmla="*/ 368268 w 1086731"/>
                <a:gd name="connsiteY80" fmla="*/ 593555 h 1299875"/>
                <a:gd name="connsiteX81" fmla="*/ 357272 w 1086731"/>
                <a:gd name="connsiteY81" fmla="*/ 558367 h 1299875"/>
                <a:gd name="connsiteX82" fmla="*/ 352874 w 1086731"/>
                <a:gd name="connsiteY82" fmla="*/ 584758 h 1299875"/>
                <a:gd name="connsiteX83" fmla="*/ 364237 w 1086731"/>
                <a:gd name="connsiteY83" fmla="*/ 624344 h 1299875"/>
                <a:gd name="connsiteX84" fmla="*/ 362770 w 1086731"/>
                <a:gd name="connsiteY84" fmla="*/ 641571 h 1299875"/>
                <a:gd name="connsiteX85" fmla="*/ 342977 w 1086731"/>
                <a:gd name="connsiteY85" fmla="*/ 643404 h 1299875"/>
                <a:gd name="connsiteX86" fmla="*/ 336380 w 1086731"/>
                <a:gd name="connsiteY86" fmla="*/ 626910 h 1299875"/>
                <a:gd name="connsiteX87" fmla="*/ 314754 w 1086731"/>
                <a:gd name="connsiteY87" fmla="*/ 638639 h 1299875"/>
                <a:gd name="connsiteX88" fmla="*/ 304857 w 1086731"/>
                <a:gd name="connsiteY88" fmla="*/ 656233 h 1299875"/>
                <a:gd name="connsiteX89" fmla="*/ 297527 w 1086731"/>
                <a:gd name="connsiteY89" fmla="*/ 674193 h 1299875"/>
                <a:gd name="connsiteX90" fmla="*/ 280299 w 1086731"/>
                <a:gd name="connsiteY90" fmla="*/ 670894 h 1299875"/>
                <a:gd name="connsiteX91" fmla="*/ 265271 w 1086731"/>
                <a:gd name="connsiteY91" fmla="*/ 647436 h 1299875"/>
                <a:gd name="connsiteX92" fmla="*/ 267470 w 1086731"/>
                <a:gd name="connsiteY92" fmla="*/ 620679 h 1299875"/>
                <a:gd name="connsiteX93" fmla="*/ 294961 w 1086731"/>
                <a:gd name="connsiteY93" fmla="*/ 595754 h 1299875"/>
                <a:gd name="connsiteX94" fmla="*/ 314387 w 1086731"/>
                <a:gd name="connsiteY94" fmla="*/ 599419 h 1299875"/>
                <a:gd name="connsiteX95" fmla="*/ 326483 w 1086731"/>
                <a:gd name="connsiteY95" fmla="*/ 549204 h 1299875"/>
                <a:gd name="connsiteX96" fmla="*/ 351408 w 1086731"/>
                <a:gd name="connsiteY96" fmla="*/ 527578 h 1299875"/>
                <a:gd name="connsiteX97" fmla="*/ 375233 w 1086731"/>
                <a:gd name="connsiteY97" fmla="*/ 505219 h 1299875"/>
                <a:gd name="connsiteX98" fmla="*/ 384396 w 1086731"/>
                <a:gd name="connsiteY98" fmla="*/ 465633 h 1299875"/>
                <a:gd name="connsiteX99" fmla="*/ 404189 w 1086731"/>
                <a:gd name="connsiteY99" fmla="*/ 455370 h 1299875"/>
                <a:gd name="connsiteX100" fmla="*/ 417385 w 1086731"/>
                <a:gd name="connsiteY100" fmla="*/ 473697 h 1299875"/>
                <a:gd name="connsiteX101" fmla="*/ 417751 w 1086731"/>
                <a:gd name="connsiteY101" fmla="*/ 490557 h 1299875"/>
                <a:gd name="connsiteX102" fmla="*/ 449274 w 1086731"/>
                <a:gd name="connsiteY102" fmla="*/ 512183 h 1299875"/>
                <a:gd name="connsiteX103" fmla="*/ 483728 w 1086731"/>
                <a:gd name="connsiteY103" fmla="*/ 539674 h 1299875"/>
                <a:gd name="connsiteX104" fmla="*/ 484461 w 1086731"/>
                <a:gd name="connsiteY104" fmla="*/ 561299 h 1299875"/>
                <a:gd name="connsiteX105" fmla="*/ 504254 w 1086731"/>
                <a:gd name="connsiteY105" fmla="*/ 558734 h 1299875"/>
                <a:gd name="connsiteX106" fmla="*/ 524414 w 1086731"/>
                <a:gd name="connsiteY106" fmla="*/ 501187 h 1299875"/>
                <a:gd name="connsiteX107" fmla="*/ 499123 w 1086731"/>
                <a:gd name="connsiteY107" fmla="*/ 476995 h 1299875"/>
                <a:gd name="connsiteX108" fmla="*/ 515984 w 1086731"/>
                <a:gd name="connsiteY108" fmla="*/ 450605 h 1299875"/>
                <a:gd name="connsiteX109" fmla="*/ 491425 w 1086731"/>
                <a:gd name="connsiteY109" fmla="*/ 448039 h 1299875"/>
                <a:gd name="connsiteX110" fmla="*/ 481895 w 1086731"/>
                <a:gd name="connsiteY110" fmla="*/ 459768 h 1299875"/>
                <a:gd name="connsiteX111" fmla="*/ 469800 w 1086731"/>
                <a:gd name="connsiteY111" fmla="*/ 462700 h 1299875"/>
                <a:gd name="connsiteX112" fmla="*/ 464668 w 1086731"/>
                <a:gd name="connsiteY112" fmla="*/ 452071 h 1299875"/>
                <a:gd name="connsiteX113" fmla="*/ 462102 w 1086731"/>
                <a:gd name="connsiteY113" fmla="*/ 403688 h 1299875"/>
                <a:gd name="connsiteX114" fmla="*/ 439743 w 1086731"/>
                <a:gd name="connsiteY114" fmla="*/ 376930 h 1299875"/>
                <a:gd name="connsiteX115" fmla="*/ 429847 w 1086731"/>
                <a:gd name="connsiteY115" fmla="*/ 385727 h 1299875"/>
                <a:gd name="connsiteX116" fmla="*/ 424349 w 1086731"/>
                <a:gd name="connsiteY116" fmla="*/ 395624 h 1299875"/>
                <a:gd name="connsiteX117" fmla="*/ 400890 w 1086731"/>
                <a:gd name="connsiteY117" fmla="*/ 387560 h 1299875"/>
                <a:gd name="connsiteX118" fmla="*/ 381830 w 1086731"/>
                <a:gd name="connsiteY118" fmla="*/ 373998 h 1299875"/>
                <a:gd name="connsiteX119" fmla="*/ 363870 w 1086731"/>
                <a:gd name="connsiteY119" fmla="*/ 366301 h 1299875"/>
                <a:gd name="connsiteX120" fmla="*/ 333814 w 1086731"/>
                <a:gd name="connsiteY120" fmla="*/ 370333 h 1299875"/>
                <a:gd name="connsiteX121" fmla="*/ 340411 w 1086731"/>
                <a:gd name="connsiteY121" fmla="*/ 381329 h 1299875"/>
                <a:gd name="connsiteX122" fmla="*/ 347742 w 1086731"/>
                <a:gd name="connsiteY122" fmla="*/ 382062 h 1299875"/>
                <a:gd name="connsiteX123" fmla="*/ 378532 w 1086731"/>
                <a:gd name="connsiteY123" fmla="*/ 406987 h 1299875"/>
                <a:gd name="connsiteX124" fmla="*/ 336380 w 1086731"/>
                <a:gd name="connsiteY124" fmla="*/ 443274 h 1299875"/>
                <a:gd name="connsiteX125" fmla="*/ 324650 w 1086731"/>
                <a:gd name="connsiteY125" fmla="*/ 420182 h 1299875"/>
                <a:gd name="connsiteX126" fmla="*/ 314754 w 1086731"/>
                <a:gd name="connsiteY126" fmla="*/ 391958 h 1299875"/>
                <a:gd name="connsiteX127" fmla="*/ 295327 w 1086731"/>
                <a:gd name="connsiteY127" fmla="*/ 404421 h 1299875"/>
                <a:gd name="connsiteX128" fmla="*/ 283965 w 1086731"/>
                <a:gd name="connsiteY128" fmla="*/ 430445 h 1299875"/>
                <a:gd name="connsiteX129" fmla="*/ 263438 w 1086731"/>
                <a:gd name="connsiteY129" fmla="*/ 405887 h 1299875"/>
                <a:gd name="connsiteX130" fmla="*/ 265271 w 1086731"/>
                <a:gd name="connsiteY130" fmla="*/ 371066 h 1299875"/>
                <a:gd name="connsiteX131" fmla="*/ 249510 w 1086731"/>
                <a:gd name="connsiteY131" fmla="*/ 321950 h 1299875"/>
                <a:gd name="connsiteX132" fmla="*/ 237414 w 1086731"/>
                <a:gd name="connsiteY132" fmla="*/ 324515 h 1299875"/>
                <a:gd name="connsiteX133" fmla="*/ 200760 w 1086731"/>
                <a:gd name="connsiteY133" fmla="*/ 327081 h 1299875"/>
                <a:gd name="connsiteX134" fmla="*/ 176202 w 1086731"/>
                <a:gd name="connsiteY134" fmla="*/ 325982 h 1299875"/>
                <a:gd name="connsiteX135" fmla="*/ 178768 w 1086731"/>
                <a:gd name="connsiteY135" fmla="*/ 353839 h 1299875"/>
                <a:gd name="connsiteX136" fmla="*/ 179501 w 1086731"/>
                <a:gd name="connsiteY136" fmla="*/ 369966 h 1299875"/>
                <a:gd name="connsiteX137" fmla="*/ 179134 w 1086731"/>
                <a:gd name="connsiteY137" fmla="*/ 393425 h 1299875"/>
                <a:gd name="connsiteX138" fmla="*/ 165939 w 1086731"/>
                <a:gd name="connsiteY138" fmla="*/ 417616 h 1299875"/>
                <a:gd name="connsiteX139" fmla="*/ 125253 w 1086731"/>
                <a:gd name="connsiteY139" fmla="*/ 423114 h 1299875"/>
                <a:gd name="connsiteX140" fmla="*/ 117556 w 1086731"/>
                <a:gd name="connsiteY140" fmla="*/ 433377 h 1299875"/>
                <a:gd name="connsiteX141" fmla="*/ 100695 w 1086731"/>
                <a:gd name="connsiteY141" fmla="*/ 503753 h 1299875"/>
                <a:gd name="connsiteX142" fmla="*/ 117190 w 1086731"/>
                <a:gd name="connsiteY142" fmla="*/ 524279 h 1299875"/>
                <a:gd name="connsiteX143" fmla="*/ 129285 w 1086731"/>
                <a:gd name="connsiteY143" fmla="*/ 545905 h 1299875"/>
                <a:gd name="connsiteX144" fmla="*/ 102894 w 1086731"/>
                <a:gd name="connsiteY144" fmla="*/ 548837 h 1299875"/>
                <a:gd name="connsiteX145" fmla="*/ 98496 w 1086731"/>
                <a:gd name="connsiteY145" fmla="*/ 545538 h 1299875"/>
                <a:gd name="connsiteX146" fmla="*/ 60743 w 1086731"/>
                <a:gd name="connsiteY146" fmla="*/ 531610 h 1299875"/>
                <a:gd name="connsiteX147" fmla="*/ 57077 w 1086731"/>
                <a:gd name="connsiteY147" fmla="*/ 531610 h 1299875"/>
                <a:gd name="connsiteX148" fmla="*/ 51213 w 1086731"/>
                <a:gd name="connsiteY148" fmla="*/ 513283 h 1299875"/>
                <a:gd name="connsiteX149" fmla="*/ 55611 w 1086731"/>
                <a:gd name="connsiteY149" fmla="*/ 478828 h 1299875"/>
                <a:gd name="connsiteX150" fmla="*/ 40949 w 1086731"/>
                <a:gd name="connsiteY150" fmla="*/ 459768 h 1299875"/>
                <a:gd name="connsiteX151" fmla="*/ 50113 w 1086731"/>
                <a:gd name="connsiteY151" fmla="*/ 427513 h 1299875"/>
                <a:gd name="connsiteX152" fmla="*/ 61476 w 1086731"/>
                <a:gd name="connsiteY152" fmla="*/ 426047 h 1299875"/>
                <a:gd name="connsiteX153" fmla="*/ 65874 w 1086731"/>
                <a:gd name="connsiteY153" fmla="*/ 413218 h 1299875"/>
                <a:gd name="connsiteX154" fmla="*/ 49746 w 1086731"/>
                <a:gd name="connsiteY154" fmla="*/ 400755 h 1299875"/>
                <a:gd name="connsiteX155" fmla="*/ 39850 w 1086731"/>
                <a:gd name="connsiteY155" fmla="*/ 373998 h 1299875"/>
                <a:gd name="connsiteX156" fmla="*/ 40583 w 1086731"/>
                <a:gd name="connsiteY156" fmla="*/ 352006 h 1299875"/>
                <a:gd name="connsiteX157" fmla="*/ 59276 w 1086731"/>
                <a:gd name="connsiteY157" fmla="*/ 356038 h 1299875"/>
                <a:gd name="connsiteX158" fmla="*/ 41683 w 1086731"/>
                <a:gd name="connsiteY158" fmla="*/ 347241 h 1299875"/>
                <a:gd name="connsiteX159" fmla="*/ 37651 w 1086731"/>
                <a:gd name="connsiteY159" fmla="*/ 337344 h 1299875"/>
                <a:gd name="connsiteX160" fmla="*/ 63308 w 1086731"/>
                <a:gd name="connsiteY160" fmla="*/ 329647 h 1299875"/>
                <a:gd name="connsiteX161" fmla="*/ 65507 w 1086731"/>
                <a:gd name="connsiteY161" fmla="*/ 300690 h 1299875"/>
                <a:gd name="connsiteX162" fmla="*/ 64774 w 1086731"/>
                <a:gd name="connsiteY162" fmla="*/ 286762 h 1299875"/>
                <a:gd name="connsiteX163" fmla="*/ 65507 w 1086731"/>
                <a:gd name="connsiteY163" fmla="*/ 264037 h 1299875"/>
                <a:gd name="connsiteX164" fmla="*/ 53045 w 1086731"/>
                <a:gd name="connsiteY164" fmla="*/ 250475 h 1299875"/>
                <a:gd name="connsiteX165" fmla="*/ 25921 w 1086731"/>
                <a:gd name="connsiteY165" fmla="*/ 215653 h 1299875"/>
                <a:gd name="connsiteX166" fmla="*/ 23722 w 1086731"/>
                <a:gd name="connsiteY166" fmla="*/ 210888 h 1299875"/>
                <a:gd name="connsiteX167" fmla="*/ 12726 w 1086731"/>
                <a:gd name="connsiteY167" fmla="*/ 188530 h 1299875"/>
                <a:gd name="connsiteX168" fmla="*/ 13459 w 1086731"/>
                <a:gd name="connsiteY168" fmla="*/ 183398 h 1299875"/>
                <a:gd name="connsiteX169" fmla="*/ 8694 w 1086731"/>
                <a:gd name="connsiteY169" fmla="*/ 152975 h 1299875"/>
                <a:gd name="connsiteX170" fmla="*/ 14192 w 1086731"/>
                <a:gd name="connsiteY170" fmla="*/ 132083 h 1299875"/>
                <a:gd name="connsiteX171" fmla="*/ 43515 w 1086731"/>
                <a:gd name="connsiteY171" fmla="*/ 123652 h 1299875"/>
                <a:gd name="connsiteX172" fmla="*/ 69173 w 1086731"/>
                <a:gd name="connsiteY172" fmla="*/ 118521 h 1299875"/>
                <a:gd name="connsiteX173" fmla="*/ 69173 w 1086731"/>
                <a:gd name="connsiteY173" fmla="*/ 117421 h 1299875"/>
                <a:gd name="connsiteX174" fmla="*/ 68073 w 1086731"/>
                <a:gd name="connsiteY174" fmla="*/ 118887 h 1299875"/>
                <a:gd name="connsiteX175" fmla="*/ 25188 w 1086731"/>
                <a:gd name="connsiteY175" fmla="*/ 120720 h 1299875"/>
                <a:gd name="connsiteX176" fmla="*/ 5395 w 1086731"/>
                <a:gd name="connsiteY176" fmla="*/ 91763 h 1299875"/>
                <a:gd name="connsiteX177" fmla="*/ 28121 w 1086731"/>
                <a:gd name="connsiteY177" fmla="*/ 71237 h 1299875"/>
                <a:gd name="connsiteX178" fmla="*/ 37651 w 1086731"/>
                <a:gd name="connsiteY178" fmla="*/ 70871 h 1299875"/>
                <a:gd name="connsiteX179" fmla="*/ 36918 w 1086731"/>
                <a:gd name="connsiteY179" fmla="*/ 56576 h 1299875"/>
                <a:gd name="connsiteX180" fmla="*/ 51946 w 1086731"/>
                <a:gd name="connsiteY180" fmla="*/ 44113 h 1299875"/>
                <a:gd name="connsiteX181" fmla="*/ 62942 w 1086731"/>
                <a:gd name="connsiteY181" fmla="*/ 54376 h 1299875"/>
                <a:gd name="connsiteX182" fmla="*/ 87133 w 1086731"/>
                <a:gd name="connsiteY182" fmla="*/ 77102 h 1299875"/>
                <a:gd name="connsiteX183" fmla="*/ 135516 w 1086731"/>
                <a:gd name="connsiteY183" fmla="*/ 112290 h 1299875"/>
                <a:gd name="connsiteX184" fmla="*/ 147979 w 1086731"/>
                <a:gd name="connsiteY184" fmla="*/ 76002 h 1299875"/>
                <a:gd name="connsiteX185" fmla="*/ 158242 w 1086731"/>
                <a:gd name="connsiteY185" fmla="*/ 65739 h 1299875"/>
                <a:gd name="connsiteX186" fmla="*/ 177668 w 1086731"/>
                <a:gd name="connsiteY186" fmla="*/ 71970 h 1299875"/>
                <a:gd name="connsiteX187" fmla="*/ 180234 w 1086731"/>
                <a:gd name="connsiteY187" fmla="*/ 88098 h 1299875"/>
                <a:gd name="connsiteX188" fmla="*/ 178768 w 1086731"/>
                <a:gd name="connsiteY188" fmla="*/ 88465 h 1299875"/>
                <a:gd name="connsiteX189" fmla="*/ 179501 w 1086731"/>
                <a:gd name="connsiteY189" fmla="*/ 138314 h 1299875"/>
                <a:gd name="connsiteX190" fmla="*/ 192696 w 1086731"/>
                <a:gd name="connsiteY190" fmla="*/ 138680 h 1299875"/>
                <a:gd name="connsiteX191" fmla="*/ 207358 w 1086731"/>
                <a:gd name="connsiteY191" fmla="*/ 129150 h 1299875"/>
                <a:gd name="connsiteX192" fmla="*/ 198561 w 1086731"/>
                <a:gd name="connsiteY192" fmla="*/ 118887 h 1299875"/>
                <a:gd name="connsiteX193" fmla="*/ 200394 w 1086731"/>
                <a:gd name="connsiteY193" fmla="*/ 101660 h 1299875"/>
                <a:gd name="connsiteX194" fmla="*/ 220553 w 1086731"/>
                <a:gd name="connsiteY194" fmla="*/ 81867 h 1299875"/>
                <a:gd name="connsiteX195" fmla="*/ 237048 w 1086731"/>
                <a:gd name="connsiteY195" fmla="*/ 66472 h 1299875"/>
                <a:gd name="connsiteX196" fmla="*/ 248410 w 1086731"/>
                <a:gd name="connsiteY196" fmla="*/ 74903 h 1299875"/>
                <a:gd name="connsiteX197" fmla="*/ 238514 w 1086731"/>
                <a:gd name="connsiteY197" fmla="*/ 97262 h 1299875"/>
                <a:gd name="connsiteX198" fmla="*/ 278833 w 1086731"/>
                <a:gd name="connsiteY198" fmla="*/ 130983 h 1299875"/>
                <a:gd name="connsiteX199" fmla="*/ 273335 w 1086731"/>
                <a:gd name="connsiteY199" fmla="*/ 114855 h 1299875"/>
                <a:gd name="connsiteX200" fmla="*/ 271869 w 1086731"/>
                <a:gd name="connsiteY200" fmla="*/ 104592 h 1299875"/>
                <a:gd name="connsiteX201" fmla="*/ 282132 w 1086731"/>
                <a:gd name="connsiteY201" fmla="*/ 102393 h 1299875"/>
                <a:gd name="connsiteX202" fmla="*/ 297527 w 1086731"/>
                <a:gd name="connsiteY202" fmla="*/ 111923 h 1299875"/>
                <a:gd name="connsiteX203" fmla="*/ 314021 w 1086731"/>
                <a:gd name="connsiteY203" fmla="*/ 126951 h 1299875"/>
                <a:gd name="connsiteX204" fmla="*/ 328316 w 1086731"/>
                <a:gd name="connsiteY204" fmla="*/ 121820 h 1299875"/>
                <a:gd name="connsiteX205" fmla="*/ 358372 w 1086731"/>
                <a:gd name="connsiteY205" fmla="*/ 104226 h 1299875"/>
                <a:gd name="connsiteX206" fmla="*/ 375966 w 1086731"/>
                <a:gd name="connsiteY206" fmla="*/ 110090 h 1299875"/>
                <a:gd name="connsiteX207" fmla="*/ 392460 w 1086731"/>
                <a:gd name="connsiteY207" fmla="*/ 107525 h 1299875"/>
                <a:gd name="connsiteX208" fmla="*/ 409321 w 1086731"/>
                <a:gd name="connsiteY208" fmla="*/ 104226 h 1299875"/>
                <a:gd name="connsiteX209" fmla="*/ 462469 w 1086731"/>
                <a:gd name="connsiteY209" fmla="*/ 98728 h 1299875"/>
                <a:gd name="connsiteX210" fmla="*/ 476397 w 1086731"/>
                <a:gd name="connsiteY210" fmla="*/ 96528 h 1299875"/>
                <a:gd name="connsiteX211" fmla="*/ 500589 w 1086731"/>
                <a:gd name="connsiteY211" fmla="*/ 95429 h 1299875"/>
                <a:gd name="connsiteX212" fmla="*/ 506087 w 1086731"/>
                <a:gd name="connsiteY212" fmla="*/ 89198 h 1299875"/>
                <a:gd name="connsiteX213" fmla="*/ 517450 w 1086731"/>
                <a:gd name="connsiteY213" fmla="*/ 70871 h 1299875"/>
                <a:gd name="connsiteX214" fmla="*/ 567299 w 1086731"/>
                <a:gd name="connsiteY214" fmla="*/ 65373 h 1299875"/>
                <a:gd name="connsiteX215" fmla="*/ 590757 w 1086731"/>
                <a:gd name="connsiteY215" fmla="*/ 72703 h 1299875"/>
                <a:gd name="connsiteX216" fmla="*/ 572797 w 1086731"/>
                <a:gd name="connsiteY216" fmla="*/ 94329 h 1299875"/>
                <a:gd name="connsiteX217" fmla="*/ 606152 w 1086731"/>
                <a:gd name="connsiteY217" fmla="*/ 102393 h 1299875"/>
                <a:gd name="connsiteX218" fmla="*/ 616049 w 1086731"/>
                <a:gd name="connsiteY218" fmla="*/ 98361 h 1299875"/>
                <a:gd name="connsiteX219" fmla="*/ 603220 w 1086731"/>
                <a:gd name="connsiteY219" fmla="*/ 74536 h 1299875"/>
                <a:gd name="connsiteX220" fmla="*/ 599554 w 1086731"/>
                <a:gd name="connsiteY220" fmla="*/ 73803 h 1299875"/>
                <a:gd name="connsiteX221" fmla="*/ 584893 w 1086731"/>
                <a:gd name="connsiteY221" fmla="*/ 62807 h 1299875"/>
                <a:gd name="connsiteX222" fmla="*/ 573530 w 1086731"/>
                <a:gd name="connsiteY222" fmla="*/ 64273 h 1299875"/>
                <a:gd name="connsiteX223" fmla="*/ 555203 w 1086731"/>
                <a:gd name="connsiteY223" fmla="*/ 66472 h 1299875"/>
                <a:gd name="connsiteX224" fmla="*/ 549705 w 1086731"/>
                <a:gd name="connsiteY224" fmla="*/ 66472 h 1299875"/>
                <a:gd name="connsiteX225" fmla="*/ 527713 w 1086731"/>
                <a:gd name="connsiteY225" fmla="*/ 60608 h 1299875"/>
                <a:gd name="connsiteX226" fmla="*/ 541275 w 1086731"/>
                <a:gd name="connsiteY226" fmla="*/ 43380 h 1299875"/>
                <a:gd name="connsiteX227" fmla="*/ 553004 w 1086731"/>
                <a:gd name="connsiteY227" fmla="*/ 34217 h 1299875"/>
                <a:gd name="connsiteX228" fmla="*/ 560335 w 1086731"/>
                <a:gd name="connsiteY228" fmla="*/ 18089 h 1299875"/>
                <a:gd name="connsiteX229" fmla="*/ 545307 w 1086731"/>
                <a:gd name="connsiteY229" fmla="*/ 13691 h 1299875"/>
                <a:gd name="connsiteX230" fmla="*/ 528079 w 1086731"/>
                <a:gd name="connsiteY230" fmla="*/ 5627 h 1299875"/>
                <a:gd name="connsiteX231" fmla="*/ 552637 w 1086731"/>
                <a:gd name="connsiteY231" fmla="*/ 129 h 1299875"/>
                <a:gd name="connsiteX232" fmla="*/ 609084 w 1086731"/>
                <a:gd name="connsiteY232" fmla="*/ 7826 h 1299875"/>
                <a:gd name="connsiteX233" fmla="*/ 677994 w 1086731"/>
                <a:gd name="connsiteY233" fmla="*/ 30551 h 1299875"/>
                <a:gd name="connsiteX234" fmla="*/ 694488 w 1086731"/>
                <a:gd name="connsiteY234" fmla="*/ 31284 h 1299875"/>
                <a:gd name="connsiteX235" fmla="*/ 748369 w 1086731"/>
                <a:gd name="connsiteY235" fmla="*/ 32751 h 1299875"/>
                <a:gd name="connsiteX236" fmla="*/ 803716 w 1086731"/>
                <a:gd name="connsiteY236" fmla="*/ 39348 h 1299875"/>
                <a:gd name="connsiteX237" fmla="*/ 820577 w 1086731"/>
                <a:gd name="connsiteY237" fmla="*/ 39348 h 1299875"/>
                <a:gd name="connsiteX238" fmla="*/ 866028 w 1086731"/>
                <a:gd name="connsiteY238" fmla="*/ 48878 h 1299875"/>
                <a:gd name="connsiteX239" fmla="*/ 928339 w 1086731"/>
                <a:gd name="connsiteY239" fmla="*/ 83699 h 1299875"/>
                <a:gd name="connsiteX240" fmla="*/ 989918 w 1086731"/>
                <a:gd name="connsiteY240" fmla="*/ 128784 h 1299875"/>
                <a:gd name="connsiteX241" fmla="*/ 993217 w 1086731"/>
                <a:gd name="connsiteY241" fmla="*/ 145278 h 1299875"/>
                <a:gd name="connsiteX242" fmla="*/ 1040500 w 1086731"/>
                <a:gd name="connsiteY242" fmla="*/ 181565 h 1299875"/>
                <a:gd name="connsiteX243" fmla="*/ 1055528 w 1086731"/>
                <a:gd name="connsiteY243" fmla="*/ 173868 h 1299875"/>
                <a:gd name="connsiteX244" fmla="*/ 1084485 w 1086731"/>
                <a:gd name="connsiteY244" fmla="*/ 171669 h 1299875"/>
                <a:gd name="connsiteX245" fmla="*/ 1086684 w 1086731"/>
                <a:gd name="connsiteY245" fmla="*/ 176434 h 1299875"/>
                <a:gd name="connsiteX246" fmla="*/ 1077887 w 1086731"/>
                <a:gd name="connsiteY246" fmla="*/ 205024 h 1299875"/>
                <a:gd name="connsiteX247" fmla="*/ 1065058 w 1086731"/>
                <a:gd name="connsiteY247" fmla="*/ 210522 h 1299875"/>
                <a:gd name="connsiteX248" fmla="*/ 1020341 w 1086731"/>
                <a:gd name="connsiteY248" fmla="*/ 200625 h 1299875"/>
                <a:gd name="connsiteX249" fmla="*/ 1014843 w 1086731"/>
                <a:gd name="connsiteY249" fmla="*/ 200992 h 1299875"/>
                <a:gd name="connsiteX250" fmla="*/ 1024739 w 1086731"/>
                <a:gd name="connsiteY250" fmla="*/ 218586 h 1299875"/>
                <a:gd name="connsiteX251" fmla="*/ 1013010 w 1086731"/>
                <a:gd name="connsiteY251" fmla="*/ 257439 h 1299875"/>
                <a:gd name="connsiteX252" fmla="*/ 1003113 w 1086731"/>
                <a:gd name="connsiteY252" fmla="*/ 255606 h 1299875"/>
                <a:gd name="connsiteX253" fmla="*/ 998348 w 1086731"/>
                <a:gd name="connsiteY253" fmla="*/ 247542 h 1299875"/>
                <a:gd name="connsiteX254" fmla="*/ 983687 w 1086731"/>
                <a:gd name="connsiteY254" fmla="*/ 229582 h 1299875"/>
                <a:gd name="connsiteX255" fmla="*/ 969392 w 1086731"/>
                <a:gd name="connsiteY255" fmla="*/ 249009 h 1299875"/>
                <a:gd name="connsiteX256" fmla="*/ 957296 w 1086731"/>
                <a:gd name="connsiteY256" fmla="*/ 268069 h 1299875"/>
                <a:gd name="connsiteX257" fmla="*/ 927973 w 1086731"/>
                <a:gd name="connsiteY257" fmla="*/ 253407 h 1299875"/>
                <a:gd name="connsiteX258" fmla="*/ 912578 w 1086731"/>
                <a:gd name="connsiteY258" fmla="*/ 237279 h 1299875"/>
                <a:gd name="connsiteX259" fmla="*/ 928339 w 1086731"/>
                <a:gd name="connsiteY259" fmla="*/ 279431 h 1299875"/>
                <a:gd name="connsiteX260" fmla="*/ 946666 w 1086731"/>
                <a:gd name="connsiteY260" fmla="*/ 287495 h 1299875"/>
                <a:gd name="connsiteX261" fmla="*/ 959129 w 1086731"/>
                <a:gd name="connsiteY261" fmla="*/ 298491 h 1299875"/>
                <a:gd name="connsiteX262" fmla="*/ 949232 w 1086731"/>
                <a:gd name="connsiteY262" fmla="*/ 312786 h 1299875"/>
                <a:gd name="connsiteX263" fmla="*/ 884355 w 1086731"/>
                <a:gd name="connsiteY263" fmla="*/ 320484 h 1299875"/>
                <a:gd name="connsiteX264" fmla="*/ 873359 w 1086731"/>
                <a:gd name="connsiteY264" fmla="*/ 327081 h 1299875"/>
                <a:gd name="connsiteX265" fmla="*/ 844402 w 1086731"/>
                <a:gd name="connsiteY265" fmla="*/ 339543 h 1299875"/>
                <a:gd name="connsiteX266" fmla="*/ 815079 w 1086731"/>
                <a:gd name="connsiteY266" fmla="*/ 320484 h 1299875"/>
                <a:gd name="connsiteX267" fmla="*/ 824609 w 1086731"/>
                <a:gd name="connsiteY267" fmla="*/ 302523 h 1299875"/>
                <a:gd name="connsiteX268" fmla="*/ 863462 w 1086731"/>
                <a:gd name="connsiteY268" fmla="*/ 293360 h 1299875"/>
                <a:gd name="connsiteX269" fmla="*/ 853932 w 1086731"/>
                <a:gd name="connsiteY269" fmla="*/ 280897 h 1299875"/>
                <a:gd name="connsiteX270" fmla="*/ 852466 w 1086731"/>
                <a:gd name="connsiteY270" fmla="*/ 268069 h 1299875"/>
                <a:gd name="connsiteX271" fmla="*/ 883622 w 1086731"/>
                <a:gd name="connsiteY271" fmla="*/ 235446 h 1299875"/>
                <a:gd name="connsiteX272" fmla="*/ 857231 w 1086731"/>
                <a:gd name="connsiteY272" fmla="*/ 199892 h 1299875"/>
                <a:gd name="connsiteX273" fmla="*/ 853199 w 1086731"/>
                <a:gd name="connsiteY273" fmla="*/ 179000 h 1299875"/>
                <a:gd name="connsiteX274" fmla="*/ 845135 w 1086731"/>
                <a:gd name="connsiteY274" fmla="*/ 121086 h 1299875"/>
                <a:gd name="connsiteX275" fmla="*/ 841103 w 1086731"/>
                <a:gd name="connsiteY275" fmla="*/ 154075 h 1299875"/>
                <a:gd name="connsiteX276" fmla="*/ 844769 w 1086731"/>
                <a:gd name="connsiteY276" fmla="*/ 163972 h 1299875"/>
                <a:gd name="connsiteX277" fmla="*/ 850633 w 1086731"/>
                <a:gd name="connsiteY277" fmla="*/ 189263 h 1299875"/>
                <a:gd name="connsiteX278" fmla="*/ 852466 w 1086731"/>
                <a:gd name="connsiteY278" fmla="*/ 203191 h 1299875"/>
                <a:gd name="connsiteX279" fmla="*/ 849534 w 1086731"/>
                <a:gd name="connsiteY279" fmla="*/ 224817 h 1299875"/>
                <a:gd name="connsiteX280" fmla="*/ 848068 w 1086731"/>
                <a:gd name="connsiteY280" fmla="*/ 231781 h 1299875"/>
                <a:gd name="connsiteX281" fmla="*/ 808848 w 1086731"/>
                <a:gd name="connsiteY281" fmla="*/ 291527 h 1299875"/>
                <a:gd name="connsiteX282" fmla="*/ 806649 w 1086731"/>
                <a:gd name="connsiteY282" fmla="*/ 298491 h 1299875"/>
                <a:gd name="connsiteX283" fmla="*/ 790888 w 1086731"/>
                <a:gd name="connsiteY283" fmla="*/ 308754 h 1299875"/>
                <a:gd name="connsiteX284" fmla="*/ 766696 w 1086731"/>
                <a:gd name="connsiteY284" fmla="*/ 308388 h 1299875"/>
                <a:gd name="connsiteX285" fmla="*/ 730775 w 1086731"/>
                <a:gd name="connsiteY285" fmla="*/ 271734 h 1299875"/>
                <a:gd name="connsiteX286" fmla="*/ 729309 w 1086731"/>
                <a:gd name="connsiteY286" fmla="*/ 262570 h 1299875"/>
                <a:gd name="connsiteX287" fmla="*/ 705484 w 1086731"/>
                <a:gd name="connsiteY287" fmla="*/ 266969 h 1299875"/>
                <a:gd name="connsiteX288" fmla="*/ 691189 w 1086731"/>
                <a:gd name="connsiteY288" fmla="*/ 267335 h 1299875"/>
                <a:gd name="connsiteX289" fmla="*/ 689723 w 1086731"/>
                <a:gd name="connsiteY289" fmla="*/ 280897 h 1299875"/>
                <a:gd name="connsiteX290" fmla="*/ 697787 w 1086731"/>
                <a:gd name="connsiteY290" fmla="*/ 317185 h 1299875"/>
                <a:gd name="connsiteX291" fmla="*/ 690456 w 1086731"/>
                <a:gd name="connsiteY291" fmla="*/ 330380 h 1299875"/>
                <a:gd name="connsiteX292" fmla="*/ 679826 w 1086731"/>
                <a:gd name="connsiteY292" fmla="*/ 321583 h 1299875"/>
                <a:gd name="connsiteX293" fmla="*/ 662965 w 1086731"/>
                <a:gd name="connsiteY293" fmla="*/ 302890 h 1299875"/>
                <a:gd name="connsiteX294" fmla="*/ 640240 w 1086731"/>
                <a:gd name="connsiteY294" fmla="*/ 312420 h 1299875"/>
                <a:gd name="connsiteX295" fmla="*/ 631443 w 1086731"/>
                <a:gd name="connsiteY295" fmla="*/ 321217 h 1299875"/>
                <a:gd name="connsiteX296" fmla="*/ 631443 w 1086731"/>
                <a:gd name="connsiteY296" fmla="*/ 334045 h 1299875"/>
                <a:gd name="connsiteX297" fmla="*/ 677261 w 1086731"/>
                <a:gd name="connsiteY297" fmla="*/ 332946 h 1299875"/>
                <a:gd name="connsiteX298" fmla="*/ 689356 w 1086731"/>
                <a:gd name="connsiteY298" fmla="*/ 339543 h 1299875"/>
                <a:gd name="connsiteX299" fmla="*/ 696687 w 1086731"/>
                <a:gd name="connsiteY299" fmla="*/ 340277 h 1299875"/>
                <a:gd name="connsiteX300" fmla="*/ 766696 w 1086731"/>
                <a:gd name="connsiteY300" fmla="*/ 360803 h 1299875"/>
                <a:gd name="connsiteX301" fmla="*/ 785756 w 1086731"/>
                <a:gd name="connsiteY301" fmla="*/ 344675 h 1299875"/>
                <a:gd name="connsiteX302" fmla="*/ 797119 w 1086731"/>
                <a:gd name="connsiteY302" fmla="*/ 329647 h 1299875"/>
                <a:gd name="connsiteX303" fmla="*/ 809948 w 1086731"/>
                <a:gd name="connsiteY303" fmla="*/ 347974 h 1299875"/>
                <a:gd name="connsiteX304" fmla="*/ 811414 w 1086731"/>
                <a:gd name="connsiteY304" fmla="*/ 363002 h 1299875"/>
                <a:gd name="connsiteX305" fmla="*/ 827175 w 1086731"/>
                <a:gd name="connsiteY305" fmla="*/ 392692 h 1299875"/>
                <a:gd name="connsiteX306" fmla="*/ 827541 w 1086731"/>
                <a:gd name="connsiteY306" fmla="*/ 400755 h 1299875"/>
                <a:gd name="connsiteX307" fmla="*/ 835239 w 1086731"/>
                <a:gd name="connsiteY307" fmla="*/ 437776 h 1299875"/>
                <a:gd name="connsiteX308" fmla="*/ 857598 w 1086731"/>
                <a:gd name="connsiteY308" fmla="*/ 473697 h 1299875"/>
                <a:gd name="connsiteX309" fmla="*/ 882156 w 1086731"/>
                <a:gd name="connsiteY309" fmla="*/ 479928 h 1299875"/>
                <a:gd name="connsiteX310" fmla="*/ 885821 w 1086731"/>
                <a:gd name="connsiteY310" fmla="*/ 478828 h 1299875"/>
                <a:gd name="connsiteX311" fmla="*/ 924308 w 1086731"/>
                <a:gd name="connsiteY311" fmla="*/ 497888 h 1299875"/>
                <a:gd name="connsiteX312" fmla="*/ 925407 w 1086731"/>
                <a:gd name="connsiteY312" fmla="*/ 437776 h 1299875"/>
                <a:gd name="connsiteX313" fmla="*/ 942634 w 1086731"/>
                <a:gd name="connsiteY313" fmla="*/ 421282 h 1299875"/>
                <a:gd name="connsiteX314" fmla="*/ 963161 w 1086731"/>
                <a:gd name="connsiteY314" fmla="*/ 459035 h 1299875"/>
                <a:gd name="connsiteX315" fmla="*/ 960595 w 1086731"/>
                <a:gd name="connsiteY315" fmla="*/ 500454 h 1299875"/>
                <a:gd name="connsiteX316" fmla="*/ 950698 w 1086731"/>
                <a:gd name="connsiteY316" fmla="*/ 536741 h 1299875"/>
                <a:gd name="connsiteX317" fmla="*/ 934937 w 1086731"/>
                <a:gd name="connsiteY317" fmla="*/ 544072 h 1299875"/>
                <a:gd name="connsiteX318" fmla="*/ 926873 w 1086731"/>
                <a:gd name="connsiteY318" fmla="*/ 551403 h 1299875"/>
                <a:gd name="connsiteX319" fmla="*/ 932371 w 1086731"/>
                <a:gd name="connsiteY319" fmla="*/ 562766 h 1299875"/>
                <a:gd name="connsiteX320" fmla="*/ 965360 w 1086731"/>
                <a:gd name="connsiteY320" fmla="*/ 613348 h 1299875"/>
                <a:gd name="connsiteX321" fmla="*/ 964993 w 1086731"/>
                <a:gd name="connsiteY321" fmla="*/ 617013 h 1299875"/>
                <a:gd name="connsiteX322" fmla="*/ 963161 w 1086731"/>
                <a:gd name="connsiteY322" fmla="*/ 691054 h 1299875"/>
                <a:gd name="connsiteX323" fmla="*/ 972324 w 1086731"/>
                <a:gd name="connsiteY323" fmla="*/ 667596 h 1299875"/>
                <a:gd name="connsiteX324" fmla="*/ 965726 w 1086731"/>
                <a:gd name="connsiteY324" fmla="*/ 649269 h 1299875"/>
                <a:gd name="connsiteX325" fmla="*/ 961328 w 1086731"/>
                <a:gd name="connsiteY325" fmla="*/ 631675 h 1299875"/>
                <a:gd name="connsiteX326" fmla="*/ 989551 w 1086731"/>
                <a:gd name="connsiteY326" fmla="*/ 627643 h 1299875"/>
                <a:gd name="connsiteX327" fmla="*/ 1012643 w 1086731"/>
                <a:gd name="connsiteY327" fmla="*/ 690688 h 1299875"/>
                <a:gd name="connsiteX328" fmla="*/ 1021440 w 1086731"/>
                <a:gd name="connsiteY328" fmla="*/ 707915 h 1299875"/>
                <a:gd name="connsiteX329" fmla="*/ 1030604 w 1086731"/>
                <a:gd name="connsiteY329" fmla="*/ 730274 h 1299875"/>
                <a:gd name="connsiteX330" fmla="*/ 1011544 w 1086731"/>
                <a:gd name="connsiteY330" fmla="*/ 770593 h 1299875"/>
                <a:gd name="connsiteX331" fmla="*/ 991384 w 1086731"/>
                <a:gd name="connsiteY331" fmla="*/ 775725 h 1299875"/>
                <a:gd name="connsiteX332" fmla="*/ 971224 w 1086731"/>
                <a:gd name="connsiteY332" fmla="*/ 759230 h 1299875"/>
                <a:gd name="connsiteX333" fmla="*/ 959862 w 1086731"/>
                <a:gd name="connsiteY333" fmla="*/ 755198 h 1299875"/>
                <a:gd name="connsiteX334" fmla="*/ 956196 w 1086731"/>
                <a:gd name="connsiteY334" fmla="*/ 767294 h 1299875"/>
                <a:gd name="connsiteX335" fmla="*/ 956929 w 1086731"/>
                <a:gd name="connsiteY335" fmla="*/ 787454 h 1299875"/>
                <a:gd name="connsiteX336" fmla="*/ 921375 w 1086731"/>
                <a:gd name="connsiteY336" fmla="*/ 763262 h 1299875"/>
                <a:gd name="connsiteX337" fmla="*/ 914778 w 1086731"/>
                <a:gd name="connsiteY337" fmla="*/ 769493 h 1299875"/>
                <a:gd name="connsiteX338" fmla="*/ 869693 w 1086731"/>
                <a:gd name="connsiteY338" fmla="*/ 835104 h 1299875"/>
                <a:gd name="connsiteX339" fmla="*/ 868227 w 1086731"/>
                <a:gd name="connsiteY339" fmla="*/ 840602 h 1299875"/>
                <a:gd name="connsiteX340" fmla="*/ 872626 w 1086731"/>
                <a:gd name="connsiteY340" fmla="*/ 955695 h 1299875"/>
                <a:gd name="connsiteX341" fmla="*/ 864562 w 1086731"/>
                <a:gd name="connsiteY341" fmla="*/ 1021305 h 1299875"/>
                <a:gd name="connsiteX342" fmla="*/ 848068 w 1086731"/>
                <a:gd name="connsiteY342" fmla="*/ 1109275 h 1299875"/>
                <a:gd name="connsiteX343" fmla="*/ 848068 w 1086731"/>
                <a:gd name="connsiteY343" fmla="*/ 1111107 h 1299875"/>
                <a:gd name="connsiteX344" fmla="*/ 813246 w 1086731"/>
                <a:gd name="connsiteY344" fmla="*/ 1135666 h 1299875"/>
                <a:gd name="connsiteX345" fmla="*/ 721978 w 1086731"/>
                <a:gd name="connsiteY345" fmla="*/ 1097912 h 1299875"/>
                <a:gd name="connsiteX346" fmla="*/ 600287 w 1086731"/>
                <a:gd name="connsiteY346" fmla="*/ 1140064 h 1299875"/>
                <a:gd name="connsiteX347" fmla="*/ 573164 w 1086731"/>
                <a:gd name="connsiteY347" fmla="*/ 1199077 h 1299875"/>
                <a:gd name="connsiteX348" fmla="*/ 569865 w 1086731"/>
                <a:gd name="connsiteY348" fmla="*/ 1211173 h 1299875"/>
                <a:gd name="connsiteX349" fmla="*/ 564733 w 1086731"/>
                <a:gd name="connsiteY349" fmla="*/ 1217404 h 1299875"/>
                <a:gd name="connsiteX350" fmla="*/ 512318 w 1086731"/>
                <a:gd name="connsiteY350" fmla="*/ 1234998 h 1299875"/>
                <a:gd name="connsiteX351" fmla="*/ 507553 w 1086731"/>
                <a:gd name="connsiteY351" fmla="*/ 1259556 h 1299875"/>
                <a:gd name="connsiteX352" fmla="*/ 495457 w 1086731"/>
                <a:gd name="connsiteY352" fmla="*/ 1277516 h 1299875"/>
                <a:gd name="connsiteX353" fmla="*/ 420317 w 1086731"/>
                <a:gd name="connsiteY353" fmla="*/ 1237197 h 1299875"/>
                <a:gd name="connsiteX354" fmla="*/ 392460 w 1086731"/>
                <a:gd name="connsiteY354" fmla="*/ 1249293 h 1299875"/>
                <a:gd name="connsiteX355" fmla="*/ 380731 w 1086731"/>
                <a:gd name="connsiteY355" fmla="*/ 1288512 h 1299875"/>
                <a:gd name="connsiteX356" fmla="*/ 349941 w 1086731"/>
                <a:gd name="connsiteY356" fmla="*/ 1292910 h 1299875"/>
                <a:gd name="connsiteX357" fmla="*/ 258673 w 1086731"/>
                <a:gd name="connsiteY357" fmla="*/ 1254057 h 1299875"/>
                <a:gd name="connsiteX358" fmla="*/ 174736 w 1086731"/>
                <a:gd name="connsiteY358" fmla="*/ 1232798 h 1299875"/>
                <a:gd name="connsiteX359" fmla="*/ 121588 w 1086731"/>
                <a:gd name="connsiteY359" fmla="*/ 1223268 h 1299875"/>
                <a:gd name="connsiteX360" fmla="*/ 114257 w 1086731"/>
                <a:gd name="connsiteY360" fmla="*/ 1210806 h 1299875"/>
                <a:gd name="connsiteX361" fmla="*/ 119755 w 1086731"/>
                <a:gd name="connsiteY361" fmla="*/ 1201276 h 129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1086731" h="1299875">
                  <a:moveTo>
                    <a:pt x="119755" y="1201276"/>
                  </a:moveTo>
                  <a:cubicBezTo>
                    <a:pt x="130385" y="1190646"/>
                    <a:pt x="123787" y="1181116"/>
                    <a:pt x="115723" y="1174152"/>
                  </a:cubicBezTo>
                  <a:cubicBezTo>
                    <a:pt x="108026" y="1167554"/>
                    <a:pt x="99962" y="1170120"/>
                    <a:pt x="94831" y="1180383"/>
                  </a:cubicBezTo>
                  <a:cubicBezTo>
                    <a:pt x="92631" y="1184415"/>
                    <a:pt x="87133" y="1186981"/>
                    <a:pt x="81635" y="1185148"/>
                  </a:cubicBezTo>
                  <a:cubicBezTo>
                    <a:pt x="73205" y="1182583"/>
                    <a:pt x="78336" y="1177451"/>
                    <a:pt x="79803" y="1173419"/>
                  </a:cubicBezTo>
                  <a:cubicBezTo>
                    <a:pt x="70639" y="1171953"/>
                    <a:pt x="80169" y="1151060"/>
                    <a:pt x="61842" y="1157291"/>
                  </a:cubicBezTo>
                  <a:cubicBezTo>
                    <a:pt x="55978" y="1159124"/>
                    <a:pt x="57444" y="1149961"/>
                    <a:pt x="61476" y="1144829"/>
                  </a:cubicBezTo>
                  <a:cubicBezTo>
                    <a:pt x="65874" y="1139331"/>
                    <a:pt x="74304" y="1132733"/>
                    <a:pt x="58177" y="1131634"/>
                  </a:cubicBezTo>
                  <a:cubicBezTo>
                    <a:pt x="54511" y="1131267"/>
                    <a:pt x="51946" y="1126869"/>
                    <a:pt x="53412" y="1122837"/>
                  </a:cubicBezTo>
                  <a:cubicBezTo>
                    <a:pt x="55244" y="1116972"/>
                    <a:pt x="59276" y="1120271"/>
                    <a:pt x="62575" y="1121370"/>
                  </a:cubicBezTo>
                  <a:cubicBezTo>
                    <a:pt x="72838" y="1124669"/>
                    <a:pt x="83468" y="1125402"/>
                    <a:pt x="88966" y="1115139"/>
                  </a:cubicBezTo>
                  <a:cubicBezTo>
                    <a:pt x="94464" y="1105243"/>
                    <a:pt x="81635" y="1097546"/>
                    <a:pt x="81269" y="1087649"/>
                  </a:cubicBezTo>
                  <a:cubicBezTo>
                    <a:pt x="81269" y="1086916"/>
                    <a:pt x="78703" y="1085816"/>
                    <a:pt x="78336" y="1086183"/>
                  </a:cubicBezTo>
                  <a:cubicBezTo>
                    <a:pt x="60743" y="1097912"/>
                    <a:pt x="60376" y="1082151"/>
                    <a:pt x="55244" y="1072254"/>
                  </a:cubicBezTo>
                  <a:cubicBezTo>
                    <a:pt x="49380" y="1061258"/>
                    <a:pt x="37284" y="1068222"/>
                    <a:pt x="27388" y="1063824"/>
                  </a:cubicBezTo>
                  <a:cubicBezTo>
                    <a:pt x="40216" y="1070788"/>
                    <a:pt x="42049" y="1080685"/>
                    <a:pt x="35451" y="1090948"/>
                  </a:cubicBezTo>
                  <a:cubicBezTo>
                    <a:pt x="29587" y="1100478"/>
                    <a:pt x="21523" y="1108908"/>
                    <a:pt x="7961" y="1106709"/>
                  </a:cubicBezTo>
                  <a:cubicBezTo>
                    <a:pt x="-103" y="1105243"/>
                    <a:pt x="-2669" y="1098645"/>
                    <a:pt x="3196" y="1095713"/>
                  </a:cubicBezTo>
                  <a:cubicBezTo>
                    <a:pt x="15658" y="1089482"/>
                    <a:pt x="10527" y="1075920"/>
                    <a:pt x="17858" y="1068222"/>
                  </a:cubicBezTo>
                  <a:cubicBezTo>
                    <a:pt x="21156" y="1064557"/>
                    <a:pt x="16025" y="1059426"/>
                    <a:pt x="14192" y="1054660"/>
                  </a:cubicBezTo>
                  <a:cubicBezTo>
                    <a:pt x="10527" y="1044397"/>
                    <a:pt x="7228" y="1035600"/>
                    <a:pt x="19690" y="1025704"/>
                  </a:cubicBezTo>
                  <a:cubicBezTo>
                    <a:pt x="29220" y="1018006"/>
                    <a:pt x="32519" y="1002979"/>
                    <a:pt x="45714" y="996747"/>
                  </a:cubicBezTo>
                  <a:cubicBezTo>
                    <a:pt x="48280" y="995648"/>
                    <a:pt x="47181" y="992349"/>
                    <a:pt x="45714" y="990150"/>
                  </a:cubicBezTo>
                  <a:cubicBezTo>
                    <a:pt x="43515" y="987217"/>
                    <a:pt x="40583" y="987950"/>
                    <a:pt x="37284" y="988684"/>
                  </a:cubicBezTo>
                  <a:cubicBezTo>
                    <a:pt x="22256" y="991982"/>
                    <a:pt x="8694" y="984652"/>
                    <a:pt x="8694" y="969990"/>
                  </a:cubicBezTo>
                  <a:cubicBezTo>
                    <a:pt x="8327" y="958261"/>
                    <a:pt x="3563" y="948364"/>
                    <a:pt x="1363" y="937735"/>
                  </a:cubicBezTo>
                  <a:cubicBezTo>
                    <a:pt x="-1202" y="925272"/>
                    <a:pt x="-103" y="917942"/>
                    <a:pt x="14925" y="919041"/>
                  </a:cubicBezTo>
                  <a:cubicBezTo>
                    <a:pt x="18957" y="919408"/>
                    <a:pt x="24455" y="919774"/>
                    <a:pt x="25555" y="913910"/>
                  </a:cubicBezTo>
                  <a:cubicBezTo>
                    <a:pt x="26654" y="908778"/>
                    <a:pt x="22623" y="906212"/>
                    <a:pt x="18591" y="904013"/>
                  </a:cubicBezTo>
                  <a:cubicBezTo>
                    <a:pt x="15292" y="902180"/>
                    <a:pt x="11626" y="900714"/>
                    <a:pt x="8694" y="898515"/>
                  </a:cubicBezTo>
                  <a:cubicBezTo>
                    <a:pt x="3929" y="895216"/>
                    <a:pt x="2829" y="890818"/>
                    <a:pt x="6128" y="885320"/>
                  </a:cubicBezTo>
                  <a:cubicBezTo>
                    <a:pt x="10527" y="877989"/>
                    <a:pt x="16391" y="879088"/>
                    <a:pt x="22256" y="882021"/>
                  </a:cubicBezTo>
                  <a:cubicBezTo>
                    <a:pt x="27388" y="884220"/>
                    <a:pt x="31419" y="892650"/>
                    <a:pt x="38017" y="885686"/>
                  </a:cubicBezTo>
                  <a:cubicBezTo>
                    <a:pt x="41316" y="882387"/>
                    <a:pt x="51946" y="877256"/>
                    <a:pt x="36918" y="875056"/>
                  </a:cubicBezTo>
                  <a:cubicBezTo>
                    <a:pt x="28854" y="873957"/>
                    <a:pt x="28854" y="867359"/>
                    <a:pt x="32519" y="862228"/>
                  </a:cubicBezTo>
                  <a:cubicBezTo>
                    <a:pt x="41683" y="849765"/>
                    <a:pt x="45714" y="836937"/>
                    <a:pt x="42782" y="820809"/>
                  </a:cubicBezTo>
                  <a:cubicBezTo>
                    <a:pt x="41683" y="815311"/>
                    <a:pt x="44248" y="805781"/>
                    <a:pt x="52679" y="802115"/>
                  </a:cubicBezTo>
                  <a:cubicBezTo>
                    <a:pt x="59276" y="794785"/>
                    <a:pt x="82002" y="792585"/>
                    <a:pt x="88233" y="799183"/>
                  </a:cubicBezTo>
                  <a:cubicBezTo>
                    <a:pt x="91532" y="802482"/>
                    <a:pt x="91165" y="805781"/>
                    <a:pt x="88966" y="809446"/>
                  </a:cubicBezTo>
                  <a:cubicBezTo>
                    <a:pt x="86400" y="813845"/>
                    <a:pt x="82002" y="816777"/>
                    <a:pt x="79803" y="823008"/>
                  </a:cubicBezTo>
                  <a:cubicBezTo>
                    <a:pt x="88966" y="825574"/>
                    <a:pt x="95930" y="831805"/>
                    <a:pt x="104361" y="835470"/>
                  </a:cubicBezTo>
                  <a:cubicBezTo>
                    <a:pt x="114257" y="839502"/>
                    <a:pt x="116090" y="849032"/>
                    <a:pt x="121588" y="857096"/>
                  </a:cubicBezTo>
                  <a:cubicBezTo>
                    <a:pt x="120488" y="836937"/>
                    <a:pt x="130385" y="822275"/>
                    <a:pt x="141748" y="808346"/>
                  </a:cubicBezTo>
                  <a:cubicBezTo>
                    <a:pt x="149445" y="798450"/>
                    <a:pt x="147979" y="785254"/>
                    <a:pt x="154943" y="775358"/>
                  </a:cubicBezTo>
                  <a:cubicBezTo>
                    <a:pt x="158242" y="770959"/>
                    <a:pt x="158242" y="761063"/>
                    <a:pt x="167405" y="765828"/>
                  </a:cubicBezTo>
                  <a:cubicBezTo>
                    <a:pt x="174736" y="769860"/>
                    <a:pt x="179501" y="779390"/>
                    <a:pt x="173636" y="784522"/>
                  </a:cubicBezTo>
                  <a:cubicBezTo>
                    <a:pt x="163373" y="794418"/>
                    <a:pt x="168138" y="807980"/>
                    <a:pt x="160441" y="818610"/>
                  </a:cubicBezTo>
                  <a:cubicBezTo>
                    <a:pt x="154576" y="826307"/>
                    <a:pt x="169971" y="829239"/>
                    <a:pt x="171804" y="837303"/>
                  </a:cubicBezTo>
                  <a:cubicBezTo>
                    <a:pt x="173270" y="843534"/>
                    <a:pt x="178035" y="841701"/>
                    <a:pt x="182433" y="839136"/>
                  </a:cubicBezTo>
                  <a:cubicBezTo>
                    <a:pt x="191597" y="833638"/>
                    <a:pt x="201860" y="834737"/>
                    <a:pt x="211756" y="835470"/>
                  </a:cubicBezTo>
                  <a:cubicBezTo>
                    <a:pt x="219087" y="835837"/>
                    <a:pt x="226051" y="838036"/>
                    <a:pt x="227518" y="846100"/>
                  </a:cubicBezTo>
                  <a:cubicBezTo>
                    <a:pt x="228984" y="854164"/>
                    <a:pt x="233382" y="856363"/>
                    <a:pt x="240713" y="855996"/>
                  </a:cubicBezTo>
                  <a:cubicBezTo>
                    <a:pt x="245478" y="855996"/>
                    <a:pt x="249510" y="857463"/>
                    <a:pt x="250610" y="862961"/>
                  </a:cubicBezTo>
                  <a:cubicBezTo>
                    <a:pt x="251709" y="868092"/>
                    <a:pt x="248410" y="871025"/>
                    <a:pt x="244745" y="873590"/>
                  </a:cubicBezTo>
                  <a:cubicBezTo>
                    <a:pt x="239980" y="876889"/>
                    <a:pt x="232283" y="877989"/>
                    <a:pt x="233382" y="886786"/>
                  </a:cubicBezTo>
                  <a:cubicBezTo>
                    <a:pt x="233749" y="888618"/>
                    <a:pt x="235948" y="889718"/>
                    <a:pt x="237781" y="888985"/>
                  </a:cubicBezTo>
                  <a:cubicBezTo>
                    <a:pt x="245478" y="886786"/>
                    <a:pt x="244378" y="879088"/>
                    <a:pt x="247311" y="873957"/>
                  </a:cubicBezTo>
                  <a:cubicBezTo>
                    <a:pt x="255741" y="860028"/>
                    <a:pt x="255008" y="848299"/>
                    <a:pt x="240713" y="838769"/>
                  </a:cubicBezTo>
                  <a:cubicBezTo>
                    <a:pt x="234482" y="834737"/>
                    <a:pt x="236315" y="830705"/>
                    <a:pt x="240713" y="826673"/>
                  </a:cubicBezTo>
                  <a:cubicBezTo>
                    <a:pt x="245111" y="822641"/>
                    <a:pt x="250610" y="821542"/>
                    <a:pt x="256474" y="823008"/>
                  </a:cubicBezTo>
                  <a:cubicBezTo>
                    <a:pt x="260140" y="823741"/>
                    <a:pt x="264538" y="825574"/>
                    <a:pt x="266371" y="821175"/>
                  </a:cubicBezTo>
                  <a:cubicBezTo>
                    <a:pt x="268936" y="816044"/>
                    <a:pt x="264905" y="812745"/>
                    <a:pt x="261606" y="810179"/>
                  </a:cubicBezTo>
                  <a:cubicBezTo>
                    <a:pt x="255741" y="805414"/>
                    <a:pt x="250243" y="800283"/>
                    <a:pt x="245478" y="794785"/>
                  </a:cubicBezTo>
                  <a:cubicBezTo>
                    <a:pt x="235581" y="783788"/>
                    <a:pt x="237048" y="776458"/>
                    <a:pt x="250976" y="773892"/>
                  </a:cubicBezTo>
                  <a:cubicBezTo>
                    <a:pt x="264538" y="771693"/>
                    <a:pt x="267837" y="767294"/>
                    <a:pt x="259773" y="755931"/>
                  </a:cubicBezTo>
                  <a:cubicBezTo>
                    <a:pt x="254642" y="748601"/>
                    <a:pt x="253175" y="740537"/>
                    <a:pt x="257574" y="732840"/>
                  </a:cubicBezTo>
                  <a:cubicBezTo>
                    <a:pt x="262339" y="724776"/>
                    <a:pt x="271869" y="724043"/>
                    <a:pt x="279566" y="726242"/>
                  </a:cubicBezTo>
                  <a:cubicBezTo>
                    <a:pt x="289463" y="729174"/>
                    <a:pt x="296060" y="725875"/>
                    <a:pt x="303025" y="720011"/>
                  </a:cubicBezTo>
                  <a:cubicBezTo>
                    <a:pt x="326850" y="700218"/>
                    <a:pt x="336746" y="700218"/>
                    <a:pt x="360205" y="720011"/>
                  </a:cubicBezTo>
                  <a:cubicBezTo>
                    <a:pt x="366069" y="725142"/>
                    <a:pt x="371934" y="728075"/>
                    <a:pt x="378898" y="725875"/>
                  </a:cubicBezTo>
                  <a:cubicBezTo>
                    <a:pt x="388795" y="722943"/>
                    <a:pt x="399424" y="723676"/>
                    <a:pt x="411520" y="721477"/>
                  </a:cubicBezTo>
                  <a:cubicBezTo>
                    <a:pt x="404189" y="712680"/>
                    <a:pt x="399424" y="718544"/>
                    <a:pt x="394293" y="720744"/>
                  </a:cubicBezTo>
                  <a:cubicBezTo>
                    <a:pt x="388062" y="723309"/>
                    <a:pt x="381097" y="728075"/>
                    <a:pt x="375233" y="722576"/>
                  </a:cubicBezTo>
                  <a:cubicBezTo>
                    <a:pt x="368635" y="716345"/>
                    <a:pt x="365336" y="708281"/>
                    <a:pt x="368268" y="698751"/>
                  </a:cubicBezTo>
                  <a:cubicBezTo>
                    <a:pt x="369735" y="693986"/>
                    <a:pt x="371567" y="689221"/>
                    <a:pt x="372667" y="684456"/>
                  </a:cubicBezTo>
                  <a:cubicBezTo>
                    <a:pt x="374500" y="677126"/>
                    <a:pt x="375599" y="670894"/>
                    <a:pt x="363870" y="671628"/>
                  </a:cubicBezTo>
                  <a:cubicBezTo>
                    <a:pt x="353240" y="672361"/>
                    <a:pt x="346643" y="665763"/>
                    <a:pt x="347742" y="655500"/>
                  </a:cubicBezTo>
                  <a:cubicBezTo>
                    <a:pt x="348475" y="645603"/>
                    <a:pt x="356539" y="644870"/>
                    <a:pt x="364970" y="646336"/>
                  </a:cubicBezTo>
                  <a:cubicBezTo>
                    <a:pt x="371934" y="647436"/>
                    <a:pt x="378898" y="645237"/>
                    <a:pt x="379998" y="638273"/>
                  </a:cubicBezTo>
                  <a:cubicBezTo>
                    <a:pt x="382930" y="618846"/>
                    <a:pt x="392093" y="600152"/>
                    <a:pt x="383663" y="576694"/>
                  </a:cubicBezTo>
                  <a:cubicBezTo>
                    <a:pt x="381464" y="587690"/>
                    <a:pt x="381097" y="597587"/>
                    <a:pt x="368268" y="593555"/>
                  </a:cubicBezTo>
                  <a:cubicBezTo>
                    <a:pt x="353973" y="588790"/>
                    <a:pt x="350308" y="575961"/>
                    <a:pt x="357272" y="558367"/>
                  </a:cubicBezTo>
                  <a:cubicBezTo>
                    <a:pt x="351041" y="566431"/>
                    <a:pt x="348109" y="574128"/>
                    <a:pt x="352874" y="584758"/>
                  </a:cubicBezTo>
                  <a:cubicBezTo>
                    <a:pt x="358372" y="597220"/>
                    <a:pt x="360938" y="611149"/>
                    <a:pt x="364237" y="624344"/>
                  </a:cubicBezTo>
                  <a:cubicBezTo>
                    <a:pt x="365703" y="630209"/>
                    <a:pt x="369735" y="637173"/>
                    <a:pt x="362770" y="641571"/>
                  </a:cubicBezTo>
                  <a:cubicBezTo>
                    <a:pt x="356906" y="645603"/>
                    <a:pt x="349575" y="645237"/>
                    <a:pt x="342977" y="643404"/>
                  </a:cubicBezTo>
                  <a:cubicBezTo>
                    <a:pt x="334547" y="640838"/>
                    <a:pt x="335280" y="633874"/>
                    <a:pt x="336380" y="626910"/>
                  </a:cubicBezTo>
                  <a:cubicBezTo>
                    <a:pt x="329049" y="631308"/>
                    <a:pt x="322085" y="634974"/>
                    <a:pt x="314754" y="638639"/>
                  </a:cubicBezTo>
                  <a:cubicBezTo>
                    <a:pt x="307423" y="642304"/>
                    <a:pt x="301925" y="646703"/>
                    <a:pt x="304857" y="656233"/>
                  </a:cubicBezTo>
                  <a:cubicBezTo>
                    <a:pt x="307423" y="663930"/>
                    <a:pt x="302658" y="669428"/>
                    <a:pt x="297527" y="674193"/>
                  </a:cubicBezTo>
                  <a:cubicBezTo>
                    <a:pt x="290196" y="680791"/>
                    <a:pt x="283598" y="680791"/>
                    <a:pt x="280299" y="670894"/>
                  </a:cubicBezTo>
                  <a:cubicBezTo>
                    <a:pt x="277000" y="661731"/>
                    <a:pt x="272602" y="654400"/>
                    <a:pt x="265271" y="647436"/>
                  </a:cubicBezTo>
                  <a:cubicBezTo>
                    <a:pt x="255741" y="638273"/>
                    <a:pt x="260873" y="628376"/>
                    <a:pt x="267470" y="620679"/>
                  </a:cubicBezTo>
                  <a:cubicBezTo>
                    <a:pt x="275534" y="611515"/>
                    <a:pt x="285797" y="604184"/>
                    <a:pt x="294961" y="595754"/>
                  </a:cubicBezTo>
                  <a:cubicBezTo>
                    <a:pt x="302292" y="589156"/>
                    <a:pt x="308523" y="590989"/>
                    <a:pt x="314387" y="599419"/>
                  </a:cubicBezTo>
                  <a:cubicBezTo>
                    <a:pt x="321718" y="582925"/>
                    <a:pt x="325017" y="566064"/>
                    <a:pt x="326483" y="549204"/>
                  </a:cubicBezTo>
                  <a:cubicBezTo>
                    <a:pt x="327949" y="532343"/>
                    <a:pt x="333814" y="526478"/>
                    <a:pt x="351408" y="527578"/>
                  </a:cubicBezTo>
                  <a:cubicBezTo>
                    <a:pt x="374500" y="529044"/>
                    <a:pt x="374866" y="529044"/>
                    <a:pt x="375233" y="505219"/>
                  </a:cubicBezTo>
                  <a:cubicBezTo>
                    <a:pt x="375233" y="491291"/>
                    <a:pt x="377065" y="477729"/>
                    <a:pt x="384396" y="465633"/>
                  </a:cubicBezTo>
                  <a:cubicBezTo>
                    <a:pt x="388795" y="458302"/>
                    <a:pt x="394293" y="452437"/>
                    <a:pt x="404189" y="455370"/>
                  </a:cubicBezTo>
                  <a:cubicBezTo>
                    <a:pt x="412986" y="457936"/>
                    <a:pt x="417385" y="464167"/>
                    <a:pt x="417385" y="473697"/>
                  </a:cubicBezTo>
                  <a:cubicBezTo>
                    <a:pt x="417385" y="479195"/>
                    <a:pt x="417018" y="485059"/>
                    <a:pt x="417751" y="490557"/>
                  </a:cubicBezTo>
                  <a:cubicBezTo>
                    <a:pt x="420317" y="509618"/>
                    <a:pt x="430947" y="516948"/>
                    <a:pt x="449274" y="512183"/>
                  </a:cubicBezTo>
                  <a:cubicBezTo>
                    <a:pt x="470166" y="506685"/>
                    <a:pt x="483728" y="517681"/>
                    <a:pt x="483728" y="539674"/>
                  </a:cubicBezTo>
                  <a:cubicBezTo>
                    <a:pt x="483728" y="546271"/>
                    <a:pt x="481162" y="553236"/>
                    <a:pt x="484461" y="561299"/>
                  </a:cubicBezTo>
                  <a:cubicBezTo>
                    <a:pt x="490692" y="559467"/>
                    <a:pt x="496923" y="553236"/>
                    <a:pt x="504254" y="558734"/>
                  </a:cubicBezTo>
                  <a:cubicBezTo>
                    <a:pt x="478597" y="529411"/>
                    <a:pt x="480796" y="522446"/>
                    <a:pt x="524414" y="501187"/>
                  </a:cubicBezTo>
                  <a:cubicBezTo>
                    <a:pt x="510485" y="497155"/>
                    <a:pt x="503521" y="487992"/>
                    <a:pt x="499123" y="476995"/>
                  </a:cubicBezTo>
                  <a:cubicBezTo>
                    <a:pt x="492892" y="461234"/>
                    <a:pt x="505354" y="456469"/>
                    <a:pt x="515984" y="450605"/>
                  </a:cubicBezTo>
                  <a:cubicBezTo>
                    <a:pt x="506454" y="439242"/>
                    <a:pt x="499489" y="438509"/>
                    <a:pt x="491425" y="448039"/>
                  </a:cubicBezTo>
                  <a:cubicBezTo>
                    <a:pt x="488127" y="451704"/>
                    <a:pt x="486294" y="456469"/>
                    <a:pt x="481895" y="459768"/>
                  </a:cubicBezTo>
                  <a:cubicBezTo>
                    <a:pt x="478230" y="462700"/>
                    <a:pt x="474198" y="464167"/>
                    <a:pt x="469800" y="462700"/>
                  </a:cubicBezTo>
                  <a:cubicBezTo>
                    <a:pt x="464668" y="460868"/>
                    <a:pt x="463935" y="456469"/>
                    <a:pt x="464668" y="452071"/>
                  </a:cubicBezTo>
                  <a:cubicBezTo>
                    <a:pt x="466501" y="435943"/>
                    <a:pt x="459537" y="420182"/>
                    <a:pt x="462102" y="403688"/>
                  </a:cubicBezTo>
                  <a:cubicBezTo>
                    <a:pt x="463568" y="393425"/>
                    <a:pt x="450373" y="379130"/>
                    <a:pt x="439743" y="376930"/>
                  </a:cubicBezTo>
                  <a:cubicBezTo>
                    <a:pt x="432413" y="375464"/>
                    <a:pt x="429114" y="378030"/>
                    <a:pt x="429847" y="385727"/>
                  </a:cubicBezTo>
                  <a:cubicBezTo>
                    <a:pt x="430580" y="390492"/>
                    <a:pt x="430213" y="394158"/>
                    <a:pt x="424349" y="395624"/>
                  </a:cubicBezTo>
                  <a:cubicBezTo>
                    <a:pt x="415185" y="397823"/>
                    <a:pt x="412253" y="383528"/>
                    <a:pt x="400890" y="387560"/>
                  </a:cubicBezTo>
                  <a:cubicBezTo>
                    <a:pt x="390627" y="391225"/>
                    <a:pt x="384396" y="382795"/>
                    <a:pt x="381830" y="373998"/>
                  </a:cubicBezTo>
                  <a:cubicBezTo>
                    <a:pt x="378532" y="363369"/>
                    <a:pt x="370834" y="365934"/>
                    <a:pt x="363870" y="366301"/>
                  </a:cubicBezTo>
                  <a:cubicBezTo>
                    <a:pt x="353607" y="367400"/>
                    <a:pt x="344443" y="375831"/>
                    <a:pt x="333814" y="370333"/>
                  </a:cubicBezTo>
                  <a:cubicBezTo>
                    <a:pt x="331981" y="378763"/>
                    <a:pt x="336380" y="380229"/>
                    <a:pt x="340411" y="381329"/>
                  </a:cubicBezTo>
                  <a:cubicBezTo>
                    <a:pt x="342611" y="382062"/>
                    <a:pt x="345543" y="381695"/>
                    <a:pt x="347742" y="382062"/>
                  </a:cubicBezTo>
                  <a:cubicBezTo>
                    <a:pt x="370834" y="385727"/>
                    <a:pt x="380364" y="393425"/>
                    <a:pt x="378532" y="406987"/>
                  </a:cubicBezTo>
                  <a:cubicBezTo>
                    <a:pt x="376332" y="425314"/>
                    <a:pt x="352874" y="446206"/>
                    <a:pt x="336380" y="443274"/>
                  </a:cubicBezTo>
                  <a:cubicBezTo>
                    <a:pt x="323917" y="441075"/>
                    <a:pt x="321352" y="431911"/>
                    <a:pt x="324650" y="420182"/>
                  </a:cubicBezTo>
                  <a:cubicBezTo>
                    <a:pt x="327949" y="408453"/>
                    <a:pt x="328682" y="397823"/>
                    <a:pt x="314754" y="391958"/>
                  </a:cubicBezTo>
                  <a:cubicBezTo>
                    <a:pt x="302292" y="386827"/>
                    <a:pt x="294594" y="391225"/>
                    <a:pt x="295327" y="404421"/>
                  </a:cubicBezTo>
                  <a:cubicBezTo>
                    <a:pt x="296060" y="415784"/>
                    <a:pt x="296060" y="428979"/>
                    <a:pt x="283965" y="430445"/>
                  </a:cubicBezTo>
                  <a:cubicBezTo>
                    <a:pt x="269670" y="431911"/>
                    <a:pt x="266004" y="417616"/>
                    <a:pt x="263438" y="405887"/>
                  </a:cubicBezTo>
                  <a:cubicBezTo>
                    <a:pt x="260873" y="394158"/>
                    <a:pt x="260140" y="382795"/>
                    <a:pt x="265271" y="371066"/>
                  </a:cubicBezTo>
                  <a:cubicBezTo>
                    <a:pt x="270036" y="359703"/>
                    <a:pt x="259406" y="329647"/>
                    <a:pt x="249510" y="321950"/>
                  </a:cubicBezTo>
                  <a:cubicBezTo>
                    <a:pt x="244012" y="317551"/>
                    <a:pt x="241446" y="319384"/>
                    <a:pt x="237414" y="324515"/>
                  </a:cubicBezTo>
                  <a:cubicBezTo>
                    <a:pt x="222020" y="343575"/>
                    <a:pt x="220187" y="343575"/>
                    <a:pt x="200760" y="327081"/>
                  </a:cubicBezTo>
                  <a:cubicBezTo>
                    <a:pt x="192696" y="320484"/>
                    <a:pt x="183900" y="316085"/>
                    <a:pt x="176202" y="325982"/>
                  </a:cubicBezTo>
                  <a:cubicBezTo>
                    <a:pt x="169238" y="335145"/>
                    <a:pt x="167039" y="345775"/>
                    <a:pt x="178768" y="353839"/>
                  </a:cubicBezTo>
                  <a:cubicBezTo>
                    <a:pt x="186465" y="359337"/>
                    <a:pt x="190131" y="363002"/>
                    <a:pt x="179501" y="369966"/>
                  </a:cubicBezTo>
                  <a:cubicBezTo>
                    <a:pt x="169604" y="376564"/>
                    <a:pt x="175836" y="385361"/>
                    <a:pt x="179134" y="393425"/>
                  </a:cubicBezTo>
                  <a:cubicBezTo>
                    <a:pt x="186832" y="410652"/>
                    <a:pt x="184999" y="414317"/>
                    <a:pt x="165939" y="417616"/>
                  </a:cubicBezTo>
                  <a:cubicBezTo>
                    <a:pt x="152377" y="419816"/>
                    <a:pt x="138815" y="421648"/>
                    <a:pt x="125253" y="423114"/>
                  </a:cubicBezTo>
                  <a:cubicBezTo>
                    <a:pt x="117190" y="423847"/>
                    <a:pt x="118656" y="428979"/>
                    <a:pt x="117556" y="433377"/>
                  </a:cubicBezTo>
                  <a:cubicBezTo>
                    <a:pt x="112791" y="457202"/>
                    <a:pt x="114257" y="481394"/>
                    <a:pt x="100695" y="503753"/>
                  </a:cubicBezTo>
                  <a:cubicBezTo>
                    <a:pt x="94831" y="513649"/>
                    <a:pt x="108393" y="520980"/>
                    <a:pt x="117190" y="524279"/>
                  </a:cubicBezTo>
                  <a:cubicBezTo>
                    <a:pt x="128919" y="528311"/>
                    <a:pt x="135883" y="534176"/>
                    <a:pt x="129285" y="545905"/>
                  </a:cubicBezTo>
                  <a:cubicBezTo>
                    <a:pt x="123054" y="556534"/>
                    <a:pt x="112791" y="555068"/>
                    <a:pt x="102894" y="548837"/>
                  </a:cubicBezTo>
                  <a:cubicBezTo>
                    <a:pt x="101428" y="547737"/>
                    <a:pt x="99229" y="547004"/>
                    <a:pt x="98496" y="545538"/>
                  </a:cubicBezTo>
                  <a:cubicBezTo>
                    <a:pt x="89333" y="531243"/>
                    <a:pt x="76504" y="527944"/>
                    <a:pt x="60743" y="531610"/>
                  </a:cubicBezTo>
                  <a:cubicBezTo>
                    <a:pt x="59643" y="531610"/>
                    <a:pt x="58177" y="531610"/>
                    <a:pt x="57077" y="531610"/>
                  </a:cubicBezTo>
                  <a:cubicBezTo>
                    <a:pt x="51213" y="526845"/>
                    <a:pt x="47914" y="520247"/>
                    <a:pt x="51213" y="513283"/>
                  </a:cubicBezTo>
                  <a:cubicBezTo>
                    <a:pt x="56344" y="501920"/>
                    <a:pt x="54145" y="490557"/>
                    <a:pt x="55611" y="478828"/>
                  </a:cubicBezTo>
                  <a:cubicBezTo>
                    <a:pt x="57077" y="465266"/>
                    <a:pt x="51946" y="461601"/>
                    <a:pt x="40949" y="459768"/>
                  </a:cubicBezTo>
                  <a:cubicBezTo>
                    <a:pt x="40949" y="448039"/>
                    <a:pt x="32152" y="434110"/>
                    <a:pt x="50113" y="427513"/>
                  </a:cubicBezTo>
                  <a:cubicBezTo>
                    <a:pt x="53412" y="423847"/>
                    <a:pt x="59643" y="441441"/>
                    <a:pt x="61476" y="426047"/>
                  </a:cubicBezTo>
                  <a:cubicBezTo>
                    <a:pt x="61109" y="421282"/>
                    <a:pt x="70273" y="419449"/>
                    <a:pt x="65874" y="413218"/>
                  </a:cubicBezTo>
                  <a:cubicBezTo>
                    <a:pt x="64041" y="404054"/>
                    <a:pt x="56344" y="402955"/>
                    <a:pt x="49746" y="400755"/>
                  </a:cubicBezTo>
                  <a:cubicBezTo>
                    <a:pt x="42049" y="393425"/>
                    <a:pt x="47547" y="381329"/>
                    <a:pt x="39850" y="373998"/>
                  </a:cubicBezTo>
                  <a:cubicBezTo>
                    <a:pt x="34352" y="366667"/>
                    <a:pt x="33985" y="358603"/>
                    <a:pt x="40583" y="352006"/>
                  </a:cubicBezTo>
                  <a:cubicBezTo>
                    <a:pt x="47914" y="344309"/>
                    <a:pt x="53412" y="352739"/>
                    <a:pt x="59276" y="356038"/>
                  </a:cubicBezTo>
                  <a:cubicBezTo>
                    <a:pt x="56344" y="346508"/>
                    <a:pt x="47181" y="350540"/>
                    <a:pt x="41683" y="347241"/>
                  </a:cubicBezTo>
                  <a:cubicBezTo>
                    <a:pt x="39117" y="344309"/>
                    <a:pt x="38384" y="341010"/>
                    <a:pt x="37651" y="337344"/>
                  </a:cubicBezTo>
                  <a:cubicBezTo>
                    <a:pt x="40216" y="319017"/>
                    <a:pt x="42782" y="318284"/>
                    <a:pt x="63308" y="329647"/>
                  </a:cubicBezTo>
                  <a:cubicBezTo>
                    <a:pt x="60743" y="319750"/>
                    <a:pt x="59643" y="309854"/>
                    <a:pt x="65507" y="300690"/>
                  </a:cubicBezTo>
                  <a:cubicBezTo>
                    <a:pt x="68440" y="295925"/>
                    <a:pt x="68440" y="291160"/>
                    <a:pt x="64774" y="286762"/>
                  </a:cubicBezTo>
                  <a:cubicBezTo>
                    <a:pt x="58543" y="279065"/>
                    <a:pt x="59276" y="273200"/>
                    <a:pt x="65507" y="264037"/>
                  </a:cubicBezTo>
                  <a:cubicBezTo>
                    <a:pt x="72838" y="253040"/>
                    <a:pt x="57444" y="255240"/>
                    <a:pt x="53045" y="250475"/>
                  </a:cubicBezTo>
                  <a:cubicBezTo>
                    <a:pt x="35451" y="245343"/>
                    <a:pt x="25188" y="234714"/>
                    <a:pt x="25921" y="215653"/>
                  </a:cubicBezTo>
                  <a:cubicBezTo>
                    <a:pt x="25188" y="214187"/>
                    <a:pt x="24455" y="212355"/>
                    <a:pt x="23722" y="210888"/>
                  </a:cubicBezTo>
                  <a:cubicBezTo>
                    <a:pt x="20057" y="203558"/>
                    <a:pt x="11260" y="198426"/>
                    <a:pt x="12726" y="188530"/>
                  </a:cubicBezTo>
                  <a:cubicBezTo>
                    <a:pt x="12726" y="186697"/>
                    <a:pt x="13092" y="185231"/>
                    <a:pt x="13459" y="183398"/>
                  </a:cubicBezTo>
                  <a:cubicBezTo>
                    <a:pt x="14925" y="172768"/>
                    <a:pt x="5762" y="163972"/>
                    <a:pt x="8694" y="152975"/>
                  </a:cubicBezTo>
                  <a:cubicBezTo>
                    <a:pt x="9794" y="146011"/>
                    <a:pt x="11260" y="138680"/>
                    <a:pt x="14192" y="132083"/>
                  </a:cubicBezTo>
                  <a:cubicBezTo>
                    <a:pt x="21889" y="122186"/>
                    <a:pt x="32519" y="116688"/>
                    <a:pt x="43515" y="123652"/>
                  </a:cubicBezTo>
                  <a:cubicBezTo>
                    <a:pt x="55611" y="131350"/>
                    <a:pt x="62942" y="129150"/>
                    <a:pt x="69173" y="118521"/>
                  </a:cubicBezTo>
                  <a:cubicBezTo>
                    <a:pt x="72472" y="117788"/>
                    <a:pt x="67340" y="115588"/>
                    <a:pt x="69173" y="117421"/>
                  </a:cubicBezTo>
                  <a:cubicBezTo>
                    <a:pt x="69906" y="118154"/>
                    <a:pt x="69539" y="118521"/>
                    <a:pt x="68073" y="118887"/>
                  </a:cubicBezTo>
                  <a:cubicBezTo>
                    <a:pt x="53778" y="121820"/>
                    <a:pt x="39483" y="120720"/>
                    <a:pt x="25188" y="120720"/>
                  </a:cubicBezTo>
                  <a:cubicBezTo>
                    <a:pt x="12726" y="120720"/>
                    <a:pt x="4296" y="107525"/>
                    <a:pt x="5395" y="91763"/>
                  </a:cubicBezTo>
                  <a:cubicBezTo>
                    <a:pt x="6128" y="77102"/>
                    <a:pt x="13092" y="70871"/>
                    <a:pt x="28121" y="71237"/>
                  </a:cubicBezTo>
                  <a:cubicBezTo>
                    <a:pt x="31053" y="71237"/>
                    <a:pt x="34352" y="72337"/>
                    <a:pt x="37651" y="70871"/>
                  </a:cubicBezTo>
                  <a:cubicBezTo>
                    <a:pt x="40583" y="66106"/>
                    <a:pt x="35085" y="61707"/>
                    <a:pt x="36918" y="56576"/>
                  </a:cubicBezTo>
                  <a:cubicBezTo>
                    <a:pt x="39483" y="49245"/>
                    <a:pt x="44615" y="45213"/>
                    <a:pt x="51946" y="44113"/>
                  </a:cubicBezTo>
                  <a:cubicBezTo>
                    <a:pt x="59276" y="43380"/>
                    <a:pt x="62575" y="48878"/>
                    <a:pt x="62942" y="54376"/>
                  </a:cubicBezTo>
                  <a:cubicBezTo>
                    <a:pt x="64041" y="69771"/>
                    <a:pt x="73205" y="73436"/>
                    <a:pt x="87133" y="77102"/>
                  </a:cubicBezTo>
                  <a:cubicBezTo>
                    <a:pt x="106193" y="81867"/>
                    <a:pt x="125253" y="89198"/>
                    <a:pt x="135516" y="112290"/>
                  </a:cubicBezTo>
                  <a:cubicBezTo>
                    <a:pt x="140281" y="98361"/>
                    <a:pt x="152377" y="90664"/>
                    <a:pt x="147979" y="76002"/>
                  </a:cubicBezTo>
                  <a:cubicBezTo>
                    <a:pt x="146146" y="69405"/>
                    <a:pt x="152011" y="66106"/>
                    <a:pt x="158242" y="65739"/>
                  </a:cubicBezTo>
                  <a:cubicBezTo>
                    <a:pt x="165206" y="65373"/>
                    <a:pt x="171804" y="68671"/>
                    <a:pt x="177668" y="71970"/>
                  </a:cubicBezTo>
                  <a:cubicBezTo>
                    <a:pt x="184266" y="76002"/>
                    <a:pt x="188298" y="81134"/>
                    <a:pt x="180234" y="88098"/>
                  </a:cubicBezTo>
                  <a:cubicBezTo>
                    <a:pt x="179868" y="88465"/>
                    <a:pt x="179134" y="88465"/>
                    <a:pt x="178768" y="88465"/>
                  </a:cubicBezTo>
                  <a:cubicBezTo>
                    <a:pt x="206258" y="104592"/>
                    <a:pt x="179868" y="120720"/>
                    <a:pt x="179501" y="138314"/>
                  </a:cubicBezTo>
                  <a:cubicBezTo>
                    <a:pt x="183166" y="140146"/>
                    <a:pt x="187931" y="138314"/>
                    <a:pt x="192696" y="138680"/>
                  </a:cubicBezTo>
                  <a:cubicBezTo>
                    <a:pt x="199661" y="139047"/>
                    <a:pt x="205159" y="135015"/>
                    <a:pt x="207358" y="129150"/>
                  </a:cubicBezTo>
                  <a:cubicBezTo>
                    <a:pt x="209557" y="122919"/>
                    <a:pt x="202593" y="121453"/>
                    <a:pt x="198561" y="118887"/>
                  </a:cubicBezTo>
                  <a:cubicBezTo>
                    <a:pt x="188298" y="111923"/>
                    <a:pt x="189764" y="105692"/>
                    <a:pt x="200394" y="101660"/>
                  </a:cubicBezTo>
                  <a:cubicBezTo>
                    <a:pt x="210657" y="97994"/>
                    <a:pt x="217621" y="92863"/>
                    <a:pt x="220553" y="81867"/>
                  </a:cubicBezTo>
                  <a:cubicBezTo>
                    <a:pt x="222753" y="73803"/>
                    <a:pt x="227151" y="66472"/>
                    <a:pt x="237048" y="66472"/>
                  </a:cubicBezTo>
                  <a:cubicBezTo>
                    <a:pt x="242546" y="66472"/>
                    <a:pt x="246578" y="69771"/>
                    <a:pt x="248410" y="74903"/>
                  </a:cubicBezTo>
                  <a:cubicBezTo>
                    <a:pt x="251709" y="84433"/>
                    <a:pt x="249143" y="92130"/>
                    <a:pt x="238514" y="97262"/>
                  </a:cubicBezTo>
                  <a:cubicBezTo>
                    <a:pt x="255008" y="105692"/>
                    <a:pt x="273701" y="109724"/>
                    <a:pt x="278833" y="130983"/>
                  </a:cubicBezTo>
                  <a:cubicBezTo>
                    <a:pt x="282498" y="122553"/>
                    <a:pt x="275534" y="119620"/>
                    <a:pt x="273335" y="114855"/>
                  </a:cubicBezTo>
                  <a:cubicBezTo>
                    <a:pt x="271502" y="111557"/>
                    <a:pt x="269303" y="108258"/>
                    <a:pt x="271869" y="104592"/>
                  </a:cubicBezTo>
                  <a:cubicBezTo>
                    <a:pt x="274435" y="100927"/>
                    <a:pt x="278467" y="102026"/>
                    <a:pt x="282132" y="102393"/>
                  </a:cubicBezTo>
                  <a:cubicBezTo>
                    <a:pt x="288730" y="103126"/>
                    <a:pt x="294228" y="106058"/>
                    <a:pt x="297527" y="111923"/>
                  </a:cubicBezTo>
                  <a:cubicBezTo>
                    <a:pt x="301192" y="118887"/>
                    <a:pt x="307423" y="122919"/>
                    <a:pt x="314021" y="126951"/>
                  </a:cubicBezTo>
                  <a:cubicBezTo>
                    <a:pt x="321352" y="131716"/>
                    <a:pt x="325383" y="132449"/>
                    <a:pt x="328316" y="121820"/>
                  </a:cubicBezTo>
                  <a:cubicBezTo>
                    <a:pt x="334180" y="99827"/>
                    <a:pt x="336013" y="99461"/>
                    <a:pt x="358372" y="104226"/>
                  </a:cubicBezTo>
                  <a:cubicBezTo>
                    <a:pt x="364603" y="105692"/>
                    <a:pt x="370101" y="108258"/>
                    <a:pt x="375966" y="110090"/>
                  </a:cubicBezTo>
                  <a:cubicBezTo>
                    <a:pt x="381464" y="111923"/>
                    <a:pt x="387695" y="120720"/>
                    <a:pt x="392460" y="107525"/>
                  </a:cubicBezTo>
                  <a:cubicBezTo>
                    <a:pt x="394659" y="101293"/>
                    <a:pt x="403456" y="102026"/>
                    <a:pt x="409321" y="104226"/>
                  </a:cubicBezTo>
                  <a:cubicBezTo>
                    <a:pt x="428014" y="110090"/>
                    <a:pt x="445975" y="115588"/>
                    <a:pt x="462469" y="98728"/>
                  </a:cubicBezTo>
                  <a:cubicBezTo>
                    <a:pt x="465401" y="95429"/>
                    <a:pt x="471999" y="92863"/>
                    <a:pt x="476397" y="96528"/>
                  </a:cubicBezTo>
                  <a:cubicBezTo>
                    <a:pt x="485194" y="103859"/>
                    <a:pt x="492525" y="97994"/>
                    <a:pt x="500589" y="95429"/>
                  </a:cubicBezTo>
                  <a:cubicBezTo>
                    <a:pt x="499489" y="91030"/>
                    <a:pt x="514517" y="101660"/>
                    <a:pt x="506087" y="89198"/>
                  </a:cubicBezTo>
                  <a:cubicBezTo>
                    <a:pt x="499489" y="79301"/>
                    <a:pt x="504254" y="71604"/>
                    <a:pt x="517450" y="70871"/>
                  </a:cubicBezTo>
                  <a:cubicBezTo>
                    <a:pt x="534310" y="70138"/>
                    <a:pt x="550805" y="69771"/>
                    <a:pt x="567299" y="65373"/>
                  </a:cubicBezTo>
                  <a:cubicBezTo>
                    <a:pt x="576462" y="62807"/>
                    <a:pt x="586359" y="60241"/>
                    <a:pt x="590757" y="72703"/>
                  </a:cubicBezTo>
                  <a:cubicBezTo>
                    <a:pt x="594789" y="84066"/>
                    <a:pt x="588192" y="90297"/>
                    <a:pt x="572797" y="94329"/>
                  </a:cubicBezTo>
                  <a:cubicBezTo>
                    <a:pt x="587092" y="97628"/>
                    <a:pt x="598455" y="91763"/>
                    <a:pt x="606152" y="102393"/>
                  </a:cubicBezTo>
                  <a:cubicBezTo>
                    <a:pt x="610184" y="107891"/>
                    <a:pt x="613483" y="100927"/>
                    <a:pt x="616049" y="98361"/>
                  </a:cubicBezTo>
                  <a:cubicBezTo>
                    <a:pt x="618614" y="95429"/>
                    <a:pt x="607618" y="75269"/>
                    <a:pt x="603220" y="74536"/>
                  </a:cubicBezTo>
                  <a:cubicBezTo>
                    <a:pt x="602120" y="74536"/>
                    <a:pt x="600654" y="74536"/>
                    <a:pt x="599554" y="73803"/>
                  </a:cubicBezTo>
                  <a:cubicBezTo>
                    <a:pt x="594423" y="70504"/>
                    <a:pt x="587092" y="67205"/>
                    <a:pt x="584893" y="62807"/>
                  </a:cubicBezTo>
                  <a:cubicBezTo>
                    <a:pt x="579028" y="49978"/>
                    <a:pt x="577929" y="65006"/>
                    <a:pt x="573530" y="64273"/>
                  </a:cubicBezTo>
                  <a:cubicBezTo>
                    <a:pt x="568032" y="63173"/>
                    <a:pt x="561434" y="65739"/>
                    <a:pt x="555203" y="66472"/>
                  </a:cubicBezTo>
                  <a:cubicBezTo>
                    <a:pt x="553370" y="66839"/>
                    <a:pt x="551538" y="66839"/>
                    <a:pt x="549705" y="66472"/>
                  </a:cubicBezTo>
                  <a:cubicBezTo>
                    <a:pt x="542008" y="65739"/>
                    <a:pt x="531378" y="69038"/>
                    <a:pt x="527713" y="60608"/>
                  </a:cubicBezTo>
                  <a:cubicBezTo>
                    <a:pt x="523681" y="50344"/>
                    <a:pt x="535777" y="48512"/>
                    <a:pt x="541275" y="43380"/>
                  </a:cubicBezTo>
                  <a:cubicBezTo>
                    <a:pt x="544940" y="40081"/>
                    <a:pt x="549705" y="37882"/>
                    <a:pt x="553004" y="34217"/>
                  </a:cubicBezTo>
                  <a:cubicBezTo>
                    <a:pt x="557036" y="29452"/>
                    <a:pt x="562901" y="24687"/>
                    <a:pt x="560335" y="18089"/>
                  </a:cubicBezTo>
                  <a:cubicBezTo>
                    <a:pt x="557769" y="11858"/>
                    <a:pt x="550438" y="14790"/>
                    <a:pt x="545307" y="13691"/>
                  </a:cubicBezTo>
                  <a:cubicBezTo>
                    <a:pt x="539075" y="12225"/>
                    <a:pt x="529912" y="16623"/>
                    <a:pt x="528079" y="5627"/>
                  </a:cubicBezTo>
                  <a:cubicBezTo>
                    <a:pt x="535044" y="-1337"/>
                    <a:pt x="544207" y="129"/>
                    <a:pt x="552637" y="129"/>
                  </a:cubicBezTo>
                  <a:cubicBezTo>
                    <a:pt x="571697" y="-238"/>
                    <a:pt x="590391" y="3794"/>
                    <a:pt x="609084" y="7826"/>
                  </a:cubicBezTo>
                  <a:cubicBezTo>
                    <a:pt x="631077" y="18089"/>
                    <a:pt x="655635" y="21755"/>
                    <a:pt x="677994" y="30551"/>
                  </a:cubicBezTo>
                  <a:cubicBezTo>
                    <a:pt x="683492" y="32751"/>
                    <a:pt x="688990" y="33117"/>
                    <a:pt x="694488" y="31284"/>
                  </a:cubicBezTo>
                  <a:cubicBezTo>
                    <a:pt x="712815" y="25053"/>
                    <a:pt x="729309" y="25420"/>
                    <a:pt x="748369" y="32751"/>
                  </a:cubicBezTo>
                  <a:cubicBezTo>
                    <a:pt x="764863" y="38982"/>
                    <a:pt x="784656" y="40448"/>
                    <a:pt x="803716" y="39348"/>
                  </a:cubicBezTo>
                  <a:cubicBezTo>
                    <a:pt x="809214" y="38982"/>
                    <a:pt x="815079" y="38615"/>
                    <a:pt x="820577" y="39348"/>
                  </a:cubicBezTo>
                  <a:cubicBezTo>
                    <a:pt x="834872" y="47046"/>
                    <a:pt x="851000" y="45946"/>
                    <a:pt x="866028" y="48878"/>
                  </a:cubicBezTo>
                  <a:cubicBezTo>
                    <a:pt x="883622" y="66106"/>
                    <a:pt x="906714" y="73436"/>
                    <a:pt x="928339" y="83699"/>
                  </a:cubicBezTo>
                  <a:cubicBezTo>
                    <a:pt x="951431" y="94696"/>
                    <a:pt x="973057" y="108991"/>
                    <a:pt x="989918" y="128784"/>
                  </a:cubicBezTo>
                  <a:cubicBezTo>
                    <a:pt x="991751" y="133915"/>
                    <a:pt x="991018" y="139780"/>
                    <a:pt x="993217" y="145278"/>
                  </a:cubicBezTo>
                  <a:cubicBezTo>
                    <a:pt x="1020707" y="135381"/>
                    <a:pt x="1042333" y="151876"/>
                    <a:pt x="1040500" y="181565"/>
                  </a:cubicBezTo>
                  <a:cubicBezTo>
                    <a:pt x="1048198" y="184498"/>
                    <a:pt x="1052230" y="178633"/>
                    <a:pt x="1055528" y="173868"/>
                  </a:cubicBezTo>
                  <a:cubicBezTo>
                    <a:pt x="1064692" y="160673"/>
                    <a:pt x="1073855" y="160673"/>
                    <a:pt x="1084485" y="171669"/>
                  </a:cubicBezTo>
                  <a:cubicBezTo>
                    <a:pt x="1085585" y="173135"/>
                    <a:pt x="1086318" y="174968"/>
                    <a:pt x="1086684" y="176434"/>
                  </a:cubicBezTo>
                  <a:cubicBezTo>
                    <a:pt x="1087417" y="187063"/>
                    <a:pt x="1079353" y="194761"/>
                    <a:pt x="1077887" y="205024"/>
                  </a:cubicBezTo>
                  <a:cubicBezTo>
                    <a:pt x="1076788" y="212355"/>
                    <a:pt x="1067991" y="214187"/>
                    <a:pt x="1065058" y="210522"/>
                  </a:cubicBezTo>
                  <a:cubicBezTo>
                    <a:pt x="1052230" y="194394"/>
                    <a:pt x="1036102" y="200625"/>
                    <a:pt x="1020341" y="200625"/>
                  </a:cubicBezTo>
                  <a:cubicBezTo>
                    <a:pt x="1018508" y="200625"/>
                    <a:pt x="1016675" y="199526"/>
                    <a:pt x="1014843" y="200992"/>
                  </a:cubicBezTo>
                  <a:cubicBezTo>
                    <a:pt x="1015942" y="207956"/>
                    <a:pt x="1022173" y="212355"/>
                    <a:pt x="1024739" y="218586"/>
                  </a:cubicBezTo>
                  <a:cubicBezTo>
                    <a:pt x="1031337" y="233614"/>
                    <a:pt x="1026938" y="249375"/>
                    <a:pt x="1013010" y="257439"/>
                  </a:cubicBezTo>
                  <a:cubicBezTo>
                    <a:pt x="1008978" y="259638"/>
                    <a:pt x="1006046" y="258905"/>
                    <a:pt x="1003113" y="255606"/>
                  </a:cubicBezTo>
                  <a:cubicBezTo>
                    <a:pt x="1000914" y="253040"/>
                    <a:pt x="999815" y="250108"/>
                    <a:pt x="998348" y="247542"/>
                  </a:cubicBezTo>
                  <a:cubicBezTo>
                    <a:pt x="994316" y="240578"/>
                    <a:pt x="992850" y="229582"/>
                    <a:pt x="983687" y="229582"/>
                  </a:cubicBezTo>
                  <a:cubicBezTo>
                    <a:pt x="972691" y="229582"/>
                    <a:pt x="974157" y="242411"/>
                    <a:pt x="969392" y="249009"/>
                  </a:cubicBezTo>
                  <a:cubicBezTo>
                    <a:pt x="964993" y="255240"/>
                    <a:pt x="966460" y="268069"/>
                    <a:pt x="957296" y="268069"/>
                  </a:cubicBezTo>
                  <a:cubicBezTo>
                    <a:pt x="946300" y="268069"/>
                    <a:pt x="935670" y="262570"/>
                    <a:pt x="927973" y="253407"/>
                  </a:cubicBezTo>
                  <a:cubicBezTo>
                    <a:pt x="923574" y="248275"/>
                    <a:pt x="922475" y="240578"/>
                    <a:pt x="912578" y="237279"/>
                  </a:cubicBezTo>
                  <a:cubicBezTo>
                    <a:pt x="920642" y="251574"/>
                    <a:pt x="911479" y="269535"/>
                    <a:pt x="928339" y="279431"/>
                  </a:cubicBezTo>
                  <a:cubicBezTo>
                    <a:pt x="934204" y="283097"/>
                    <a:pt x="939336" y="287495"/>
                    <a:pt x="946666" y="287495"/>
                  </a:cubicBezTo>
                  <a:cubicBezTo>
                    <a:pt x="953631" y="287495"/>
                    <a:pt x="958762" y="290427"/>
                    <a:pt x="959129" y="298491"/>
                  </a:cubicBezTo>
                  <a:cubicBezTo>
                    <a:pt x="959495" y="305455"/>
                    <a:pt x="955830" y="310220"/>
                    <a:pt x="949232" y="312786"/>
                  </a:cubicBezTo>
                  <a:cubicBezTo>
                    <a:pt x="927973" y="320117"/>
                    <a:pt x="906714" y="327448"/>
                    <a:pt x="884355" y="320484"/>
                  </a:cubicBezTo>
                  <a:cubicBezTo>
                    <a:pt x="877024" y="318284"/>
                    <a:pt x="875558" y="319750"/>
                    <a:pt x="873359" y="327081"/>
                  </a:cubicBezTo>
                  <a:cubicBezTo>
                    <a:pt x="868227" y="345042"/>
                    <a:pt x="861263" y="347974"/>
                    <a:pt x="844402" y="339543"/>
                  </a:cubicBezTo>
                  <a:cubicBezTo>
                    <a:pt x="834139" y="334412"/>
                    <a:pt x="821677" y="332213"/>
                    <a:pt x="815079" y="320484"/>
                  </a:cubicBezTo>
                  <a:cubicBezTo>
                    <a:pt x="808848" y="308754"/>
                    <a:pt x="811780" y="301057"/>
                    <a:pt x="824609" y="302523"/>
                  </a:cubicBezTo>
                  <a:cubicBezTo>
                    <a:pt x="839637" y="303989"/>
                    <a:pt x="850267" y="294826"/>
                    <a:pt x="863462" y="293360"/>
                  </a:cubicBezTo>
                  <a:cubicBezTo>
                    <a:pt x="863096" y="285296"/>
                    <a:pt x="856864" y="284563"/>
                    <a:pt x="853932" y="280897"/>
                  </a:cubicBezTo>
                  <a:cubicBezTo>
                    <a:pt x="850267" y="276865"/>
                    <a:pt x="847334" y="271734"/>
                    <a:pt x="852466" y="268069"/>
                  </a:cubicBezTo>
                  <a:cubicBezTo>
                    <a:pt x="864562" y="258905"/>
                    <a:pt x="866761" y="241311"/>
                    <a:pt x="883622" y="235446"/>
                  </a:cubicBezTo>
                  <a:cubicBezTo>
                    <a:pt x="871526" y="224450"/>
                    <a:pt x="866761" y="210522"/>
                    <a:pt x="857231" y="199892"/>
                  </a:cubicBezTo>
                  <a:cubicBezTo>
                    <a:pt x="852466" y="194394"/>
                    <a:pt x="848801" y="185964"/>
                    <a:pt x="853199" y="179000"/>
                  </a:cubicBezTo>
                  <a:cubicBezTo>
                    <a:pt x="866761" y="157007"/>
                    <a:pt x="852099" y="140146"/>
                    <a:pt x="845135" y="121086"/>
                  </a:cubicBezTo>
                  <a:cubicBezTo>
                    <a:pt x="831207" y="133915"/>
                    <a:pt x="830474" y="140880"/>
                    <a:pt x="841103" y="154075"/>
                  </a:cubicBezTo>
                  <a:cubicBezTo>
                    <a:pt x="843669" y="157007"/>
                    <a:pt x="846601" y="159940"/>
                    <a:pt x="844769" y="163972"/>
                  </a:cubicBezTo>
                  <a:cubicBezTo>
                    <a:pt x="839637" y="174235"/>
                    <a:pt x="844036" y="181565"/>
                    <a:pt x="850633" y="189263"/>
                  </a:cubicBezTo>
                  <a:cubicBezTo>
                    <a:pt x="853932" y="193295"/>
                    <a:pt x="855032" y="198426"/>
                    <a:pt x="852466" y="203191"/>
                  </a:cubicBezTo>
                  <a:cubicBezTo>
                    <a:pt x="848434" y="210155"/>
                    <a:pt x="847334" y="217120"/>
                    <a:pt x="849534" y="224817"/>
                  </a:cubicBezTo>
                  <a:cubicBezTo>
                    <a:pt x="850267" y="227383"/>
                    <a:pt x="849900" y="230315"/>
                    <a:pt x="848068" y="231781"/>
                  </a:cubicBezTo>
                  <a:cubicBezTo>
                    <a:pt x="827541" y="246809"/>
                    <a:pt x="826075" y="274300"/>
                    <a:pt x="808848" y="291527"/>
                  </a:cubicBezTo>
                  <a:cubicBezTo>
                    <a:pt x="807015" y="293360"/>
                    <a:pt x="807015" y="296292"/>
                    <a:pt x="806649" y="298491"/>
                  </a:cubicBezTo>
                  <a:cubicBezTo>
                    <a:pt x="805549" y="308021"/>
                    <a:pt x="799684" y="311687"/>
                    <a:pt x="790888" y="308754"/>
                  </a:cubicBezTo>
                  <a:cubicBezTo>
                    <a:pt x="782824" y="305822"/>
                    <a:pt x="775126" y="306922"/>
                    <a:pt x="766696" y="308388"/>
                  </a:cubicBezTo>
                  <a:cubicBezTo>
                    <a:pt x="738106" y="313153"/>
                    <a:pt x="725277" y="300324"/>
                    <a:pt x="730775" y="271734"/>
                  </a:cubicBezTo>
                  <a:cubicBezTo>
                    <a:pt x="731142" y="269168"/>
                    <a:pt x="731508" y="266602"/>
                    <a:pt x="729309" y="262570"/>
                  </a:cubicBezTo>
                  <a:cubicBezTo>
                    <a:pt x="722711" y="273200"/>
                    <a:pt x="715014" y="274666"/>
                    <a:pt x="705484" y="266969"/>
                  </a:cubicBezTo>
                  <a:cubicBezTo>
                    <a:pt x="701452" y="264037"/>
                    <a:pt x="695954" y="264037"/>
                    <a:pt x="691189" y="267335"/>
                  </a:cubicBezTo>
                  <a:cubicBezTo>
                    <a:pt x="686057" y="271367"/>
                    <a:pt x="688257" y="275766"/>
                    <a:pt x="689723" y="280897"/>
                  </a:cubicBezTo>
                  <a:cubicBezTo>
                    <a:pt x="693388" y="292627"/>
                    <a:pt x="697787" y="304722"/>
                    <a:pt x="697787" y="317185"/>
                  </a:cubicBezTo>
                  <a:cubicBezTo>
                    <a:pt x="697787" y="322683"/>
                    <a:pt x="697787" y="329280"/>
                    <a:pt x="690456" y="330380"/>
                  </a:cubicBezTo>
                  <a:cubicBezTo>
                    <a:pt x="684225" y="331480"/>
                    <a:pt x="681659" y="325982"/>
                    <a:pt x="679826" y="321583"/>
                  </a:cubicBezTo>
                  <a:cubicBezTo>
                    <a:pt x="676527" y="313153"/>
                    <a:pt x="671396" y="307288"/>
                    <a:pt x="662965" y="302890"/>
                  </a:cubicBezTo>
                  <a:cubicBezTo>
                    <a:pt x="650503" y="296659"/>
                    <a:pt x="641706" y="294093"/>
                    <a:pt x="640240" y="312420"/>
                  </a:cubicBezTo>
                  <a:cubicBezTo>
                    <a:pt x="639874" y="317551"/>
                    <a:pt x="635842" y="319384"/>
                    <a:pt x="631443" y="321217"/>
                  </a:cubicBezTo>
                  <a:cubicBezTo>
                    <a:pt x="621547" y="325248"/>
                    <a:pt x="629244" y="329647"/>
                    <a:pt x="631443" y="334045"/>
                  </a:cubicBezTo>
                  <a:cubicBezTo>
                    <a:pt x="644639" y="317185"/>
                    <a:pt x="666264" y="316452"/>
                    <a:pt x="677261" y="332946"/>
                  </a:cubicBezTo>
                  <a:cubicBezTo>
                    <a:pt x="680559" y="337711"/>
                    <a:pt x="683492" y="340643"/>
                    <a:pt x="689356" y="339543"/>
                  </a:cubicBezTo>
                  <a:cubicBezTo>
                    <a:pt x="691922" y="339177"/>
                    <a:pt x="695221" y="338444"/>
                    <a:pt x="696687" y="340277"/>
                  </a:cubicBezTo>
                  <a:cubicBezTo>
                    <a:pt x="714647" y="364835"/>
                    <a:pt x="745070" y="345775"/>
                    <a:pt x="766696" y="360803"/>
                  </a:cubicBezTo>
                  <a:cubicBezTo>
                    <a:pt x="773294" y="365568"/>
                    <a:pt x="781724" y="352739"/>
                    <a:pt x="785756" y="344675"/>
                  </a:cubicBezTo>
                  <a:cubicBezTo>
                    <a:pt x="788688" y="338811"/>
                    <a:pt x="788322" y="328914"/>
                    <a:pt x="797119" y="329647"/>
                  </a:cubicBezTo>
                  <a:cubicBezTo>
                    <a:pt x="806649" y="330380"/>
                    <a:pt x="808481" y="339910"/>
                    <a:pt x="809948" y="347974"/>
                  </a:cubicBezTo>
                  <a:cubicBezTo>
                    <a:pt x="810681" y="352739"/>
                    <a:pt x="809948" y="358237"/>
                    <a:pt x="811414" y="363002"/>
                  </a:cubicBezTo>
                  <a:cubicBezTo>
                    <a:pt x="814346" y="373998"/>
                    <a:pt x="808115" y="390126"/>
                    <a:pt x="827175" y="392692"/>
                  </a:cubicBezTo>
                  <a:cubicBezTo>
                    <a:pt x="827908" y="395257"/>
                    <a:pt x="828274" y="397823"/>
                    <a:pt x="827541" y="400755"/>
                  </a:cubicBezTo>
                  <a:cubicBezTo>
                    <a:pt x="817278" y="415784"/>
                    <a:pt x="819844" y="427513"/>
                    <a:pt x="835239" y="437776"/>
                  </a:cubicBezTo>
                  <a:cubicBezTo>
                    <a:pt x="847701" y="445840"/>
                    <a:pt x="845135" y="463800"/>
                    <a:pt x="857598" y="473697"/>
                  </a:cubicBezTo>
                  <a:cubicBezTo>
                    <a:pt x="866028" y="480294"/>
                    <a:pt x="872259" y="484693"/>
                    <a:pt x="882156" y="479928"/>
                  </a:cubicBezTo>
                  <a:cubicBezTo>
                    <a:pt x="883255" y="479561"/>
                    <a:pt x="884355" y="479195"/>
                    <a:pt x="885821" y="478828"/>
                  </a:cubicBezTo>
                  <a:cubicBezTo>
                    <a:pt x="907813" y="473697"/>
                    <a:pt x="912945" y="476629"/>
                    <a:pt x="924308" y="497888"/>
                  </a:cubicBezTo>
                  <a:cubicBezTo>
                    <a:pt x="922108" y="477729"/>
                    <a:pt x="922108" y="457569"/>
                    <a:pt x="925407" y="437776"/>
                  </a:cubicBezTo>
                  <a:cubicBezTo>
                    <a:pt x="927240" y="426413"/>
                    <a:pt x="930905" y="420549"/>
                    <a:pt x="942634" y="421282"/>
                  </a:cubicBezTo>
                  <a:cubicBezTo>
                    <a:pt x="964993" y="431178"/>
                    <a:pt x="968659" y="436676"/>
                    <a:pt x="963161" y="459035"/>
                  </a:cubicBezTo>
                  <a:cubicBezTo>
                    <a:pt x="959862" y="472964"/>
                    <a:pt x="957663" y="487625"/>
                    <a:pt x="960595" y="500454"/>
                  </a:cubicBezTo>
                  <a:cubicBezTo>
                    <a:pt x="964260" y="515849"/>
                    <a:pt x="955463" y="525379"/>
                    <a:pt x="950698" y="536741"/>
                  </a:cubicBezTo>
                  <a:cubicBezTo>
                    <a:pt x="947766" y="544072"/>
                    <a:pt x="941168" y="543706"/>
                    <a:pt x="934937" y="544072"/>
                  </a:cubicBezTo>
                  <a:cubicBezTo>
                    <a:pt x="929806" y="544072"/>
                    <a:pt x="926140" y="545538"/>
                    <a:pt x="926873" y="551403"/>
                  </a:cubicBezTo>
                  <a:cubicBezTo>
                    <a:pt x="927240" y="555801"/>
                    <a:pt x="925774" y="559833"/>
                    <a:pt x="932371" y="562766"/>
                  </a:cubicBezTo>
                  <a:cubicBezTo>
                    <a:pt x="953264" y="572296"/>
                    <a:pt x="959862" y="592822"/>
                    <a:pt x="965360" y="613348"/>
                  </a:cubicBezTo>
                  <a:cubicBezTo>
                    <a:pt x="965726" y="614447"/>
                    <a:pt x="965726" y="616280"/>
                    <a:pt x="964993" y="617013"/>
                  </a:cubicBezTo>
                  <a:cubicBezTo>
                    <a:pt x="940435" y="641205"/>
                    <a:pt x="967926" y="666129"/>
                    <a:pt x="963161" y="691054"/>
                  </a:cubicBezTo>
                  <a:cubicBezTo>
                    <a:pt x="966460" y="682990"/>
                    <a:pt x="970858" y="675659"/>
                    <a:pt x="972324" y="667596"/>
                  </a:cubicBezTo>
                  <a:cubicBezTo>
                    <a:pt x="973790" y="660631"/>
                    <a:pt x="971958" y="653301"/>
                    <a:pt x="965726" y="649269"/>
                  </a:cubicBezTo>
                  <a:cubicBezTo>
                    <a:pt x="958762" y="644504"/>
                    <a:pt x="953264" y="639006"/>
                    <a:pt x="961328" y="631675"/>
                  </a:cubicBezTo>
                  <a:cubicBezTo>
                    <a:pt x="969392" y="624344"/>
                    <a:pt x="980021" y="618113"/>
                    <a:pt x="989551" y="627643"/>
                  </a:cubicBezTo>
                  <a:cubicBezTo>
                    <a:pt x="1006779" y="644870"/>
                    <a:pt x="1019974" y="664663"/>
                    <a:pt x="1012643" y="690688"/>
                  </a:cubicBezTo>
                  <a:cubicBezTo>
                    <a:pt x="1010078" y="700584"/>
                    <a:pt x="1010078" y="706082"/>
                    <a:pt x="1021440" y="707915"/>
                  </a:cubicBezTo>
                  <a:cubicBezTo>
                    <a:pt x="1036102" y="710114"/>
                    <a:pt x="1036835" y="720377"/>
                    <a:pt x="1030604" y="730274"/>
                  </a:cubicBezTo>
                  <a:cubicBezTo>
                    <a:pt x="1022540" y="743103"/>
                    <a:pt x="1017408" y="757031"/>
                    <a:pt x="1011544" y="770593"/>
                  </a:cubicBezTo>
                  <a:cubicBezTo>
                    <a:pt x="1007145" y="781223"/>
                    <a:pt x="1000548" y="783055"/>
                    <a:pt x="991384" y="775725"/>
                  </a:cubicBezTo>
                  <a:cubicBezTo>
                    <a:pt x="984420" y="770226"/>
                    <a:pt x="977822" y="765095"/>
                    <a:pt x="971224" y="759230"/>
                  </a:cubicBezTo>
                  <a:cubicBezTo>
                    <a:pt x="967926" y="756298"/>
                    <a:pt x="964627" y="752266"/>
                    <a:pt x="959862" y="755198"/>
                  </a:cubicBezTo>
                  <a:cubicBezTo>
                    <a:pt x="955830" y="757764"/>
                    <a:pt x="956563" y="762896"/>
                    <a:pt x="956196" y="767294"/>
                  </a:cubicBezTo>
                  <a:cubicBezTo>
                    <a:pt x="956196" y="773892"/>
                    <a:pt x="960961" y="780490"/>
                    <a:pt x="956929" y="787454"/>
                  </a:cubicBezTo>
                  <a:cubicBezTo>
                    <a:pt x="937869" y="788920"/>
                    <a:pt x="929806" y="783422"/>
                    <a:pt x="921375" y="763262"/>
                  </a:cubicBezTo>
                  <a:cubicBezTo>
                    <a:pt x="918443" y="764728"/>
                    <a:pt x="917343" y="768760"/>
                    <a:pt x="914778" y="769493"/>
                  </a:cubicBezTo>
                  <a:cubicBezTo>
                    <a:pt x="879956" y="777924"/>
                    <a:pt x="876658" y="807613"/>
                    <a:pt x="869693" y="835104"/>
                  </a:cubicBezTo>
                  <a:cubicBezTo>
                    <a:pt x="869327" y="836937"/>
                    <a:pt x="868960" y="838769"/>
                    <a:pt x="868227" y="840602"/>
                  </a:cubicBezTo>
                  <a:cubicBezTo>
                    <a:pt x="868594" y="879088"/>
                    <a:pt x="860530" y="917575"/>
                    <a:pt x="872626" y="955695"/>
                  </a:cubicBezTo>
                  <a:cubicBezTo>
                    <a:pt x="873725" y="978054"/>
                    <a:pt x="872992" y="998947"/>
                    <a:pt x="864562" y="1021305"/>
                  </a:cubicBezTo>
                  <a:cubicBezTo>
                    <a:pt x="853932" y="1048796"/>
                    <a:pt x="849534" y="1079219"/>
                    <a:pt x="848068" y="1109275"/>
                  </a:cubicBezTo>
                  <a:cubicBezTo>
                    <a:pt x="848068" y="1111841"/>
                    <a:pt x="848068" y="1108542"/>
                    <a:pt x="848068" y="1111107"/>
                  </a:cubicBezTo>
                  <a:cubicBezTo>
                    <a:pt x="847701" y="1142996"/>
                    <a:pt x="843669" y="1145929"/>
                    <a:pt x="813246" y="1135666"/>
                  </a:cubicBezTo>
                  <a:cubicBezTo>
                    <a:pt x="781724" y="1126136"/>
                    <a:pt x="752767" y="1109641"/>
                    <a:pt x="721978" y="1097912"/>
                  </a:cubicBezTo>
                  <a:cubicBezTo>
                    <a:pt x="679460" y="1081051"/>
                    <a:pt x="624112" y="1096079"/>
                    <a:pt x="600287" y="1140064"/>
                  </a:cubicBezTo>
                  <a:cubicBezTo>
                    <a:pt x="590024" y="1159490"/>
                    <a:pt x="581594" y="1179284"/>
                    <a:pt x="573164" y="1199077"/>
                  </a:cubicBezTo>
                  <a:cubicBezTo>
                    <a:pt x="570598" y="1202742"/>
                    <a:pt x="569865" y="1207141"/>
                    <a:pt x="569865" y="1211173"/>
                  </a:cubicBezTo>
                  <a:cubicBezTo>
                    <a:pt x="569498" y="1214471"/>
                    <a:pt x="568032" y="1218503"/>
                    <a:pt x="564733" y="1217404"/>
                  </a:cubicBezTo>
                  <a:cubicBezTo>
                    <a:pt x="542741" y="1209340"/>
                    <a:pt x="529912" y="1229133"/>
                    <a:pt x="512318" y="1234998"/>
                  </a:cubicBezTo>
                  <a:cubicBezTo>
                    <a:pt x="499123" y="1239396"/>
                    <a:pt x="503521" y="1250026"/>
                    <a:pt x="507553" y="1259556"/>
                  </a:cubicBezTo>
                  <a:cubicBezTo>
                    <a:pt x="514151" y="1274950"/>
                    <a:pt x="512318" y="1277516"/>
                    <a:pt x="495457" y="1277516"/>
                  </a:cubicBezTo>
                  <a:cubicBezTo>
                    <a:pt x="471632" y="1261755"/>
                    <a:pt x="447441" y="1247093"/>
                    <a:pt x="420317" y="1237197"/>
                  </a:cubicBezTo>
                  <a:cubicBezTo>
                    <a:pt x="402723" y="1230599"/>
                    <a:pt x="399791" y="1231699"/>
                    <a:pt x="392460" y="1249293"/>
                  </a:cubicBezTo>
                  <a:cubicBezTo>
                    <a:pt x="387328" y="1262121"/>
                    <a:pt x="383297" y="1274950"/>
                    <a:pt x="380731" y="1288512"/>
                  </a:cubicBezTo>
                  <a:cubicBezTo>
                    <a:pt x="371201" y="1300974"/>
                    <a:pt x="361304" y="1304273"/>
                    <a:pt x="349941" y="1292910"/>
                  </a:cubicBezTo>
                  <a:cubicBezTo>
                    <a:pt x="324284" y="1267253"/>
                    <a:pt x="290196" y="1264687"/>
                    <a:pt x="258673" y="1254057"/>
                  </a:cubicBezTo>
                  <a:cubicBezTo>
                    <a:pt x="230816" y="1244894"/>
                    <a:pt x="201493" y="1244161"/>
                    <a:pt x="174736" y="1232798"/>
                  </a:cubicBezTo>
                  <a:cubicBezTo>
                    <a:pt x="156776" y="1231332"/>
                    <a:pt x="139548" y="1225467"/>
                    <a:pt x="121588" y="1223268"/>
                  </a:cubicBezTo>
                  <a:cubicBezTo>
                    <a:pt x="116090" y="1221069"/>
                    <a:pt x="113891" y="1216671"/>
                    <a:pt x="114257" y="1210806"/>
                  </a:cubicBezTo>
                  <a:cubicBezTo>
                    <a:pt x="113158" y="1206408"/>
                    <a:pt x="115723" y="1203109"/>
                    <a:pt x="119755" y="120127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6892E85A-8128-41B0-87D5-E3F2E80EAAC4}"/>
                </a:ext>
              </a:extLst>
            </p:cNvPr>
            <p:cNvSpPr/>
            <p:nvPr/>
          </p:nvSpPr>
          <p:spPr>
            <a:xfrm>
              <a:off x="10532937" y="5601113"/>
              <a:ext cx="590459" cy="583953"/>
            </a:xfrm>
            <a:custGeom>
              <a:avLst/>
              <a:gdLst>
                <a:gd name="connsiteX0" fmla="*/ 118997 w 590459"/>
                <a:gd name="connsiteY0" fmla="*/ 220679 h 583953"/>
                <a:gd name="connsiteX1" fmla="*/ 155651 w 590459"/>
                <a:gd name="connsiteY1" fmla="*/ 227644 h 583953"/>
                <a:gd name="connsiteX2" fmla="*/ 170679 w 590459"/>
                <a:gd name="connsiteY2" fmla="*/ 238273 h 583953"/>
                <a:gd name="connsiteX3" fmla="*/ 184241 w 590459"/>
                <a:gd name="connsiteY3" fmla="*/ 233875 h 583953"/>
                <a:gd name="connsiteX4" fmla="*/ 185707 w 590459"/>
                <a:gd name="connsiteY4" fmla="*/ 223245 h 583953"/>
                <a:gd name="connsiteX5" fmla="*/ 175077 w 590459"/>
                <a:gd name="connsiteY5" fmla="*/ 218480 h 583953"/>
                <a:gd name="connsiteX6" fmla="*/ 150153 w 590459"/>
                <a:gd name="connsiteY6" fmla="*/ 199420 h 583953"/>
                <a:gd name="connsiteX7" fmla="*/ 157483 w 590459"/>
                <a:gd name="connsiteY7" fmla="*/ 184759 h 583953"/>
                <a:gd name="connsiteX8" fmla="*/ 171412 w 590459"/>
                <a:gd name="connsiteY8" fmla="*/ 116582 h 583953"/>
                <a:gd name="connsiteX9" fmla="*/ 185340 w 590459"/>
                <a:gd name="connsiteY9" fmla="*/ 107052 h 583953"/>
                <a:gd name="connsiteX10" fmla="*/ 199635 w 590459"/>
                <a:gd name="connsiteY10" fmla="*/ 97522 h 583953"/>
                <a:gd name="connsiteX11" fmla="*/ 218695 w 590459"/>
                <a:gd name="connsiteY11" fmla="*/ 100088 h 583953"/>
                <a:gd name="connsiteX12" fmla="*/ 225293 w 590459"/>
                <a:gd name="connsiteY12" fmla="*/ 99722 h 583953"/>
                <a:gd name="connsiteX13" fmla="*/ 237755 w 590459"/>
                <a:gd name="connsiteY13" fmla="*/ 98255 h 583953"/>
                <a:gd name="connsiteX14" fmla="*/ 233723 w 590459"/>
                <a:gd name="connsiteY14" fmla="*/ 85060 h 583953"/>
                <a:gd name="connsiteX15" fmla="*/ 227859 w 590459"/>
                <a:gd name="connsiteY15" fmla="*/ 67833 h 583953"/>
                <a:gd name="connsiteX16" fmla="*/ 243254 w 590459"/>
                <a:gd name="connsiteY16" fmla="*/ 52805 h 583953"/>
                <a:gd name="connsiteX17" fmla="*/ 224193 w 590459"/>
                <a:gd name="connsiteY17" fmla="*/ 28613 h 583953"/>
                <a:gd name="connsiteX18" fmla="*/ 238855 w 590459"/>
                <a:gd name="connsiteY18" fmla="*/ 4788 h 583953"/>
                <a:gd name="connsiteX19" fmla="*/ 263413 w 590459"/>
                <a:gd name="connsiteY19" fmla="*/ 13585 h 583953"/>
                <a:gd name="connsiteX20" fmla="*/ 292003 w 590459"/>
                <a:gd name="connsiteY20" fmla="*/ 7720 h 583953"/>
                <a:gd name="connsiteX21" fmla="*/ 307764 w 590459"/>
                <a:gd name="connsiteY21" fmla="*/ 3689 h 583953"/>
                <a:gd name="connsiteX22" fmla="*/ 325725 w 590459"/>
                <a:gd name="connsiteY22" fmla="*/ 68566 h 583953"/>
                <a:gd name="connsiteX23" fmla="*/ 335621 w 590459"/>
                <a:gd name="connsiteY23" fmla="*/ 115116 h 583953"/>
                <a:gd name="connsiteX24" fmla="*/ 343319 w 590459"/>
                <a:gd name="connsiteY24" fmla="*/ 116949 h 583953"/>
                <a:gd name="connsiteX25" fmla="*/ 348817 w 590459"/>
                <a:gd name="connsiteY25" fmla="*/ 97522 h 583953"/>
                <a:gd name="connsiteX26" fmla="*/ 360912 w 590459"/>
                <a:gd name="connsiteY26" fmla="*/ 71865 h 583953"/>
                <a:gd name="connsiteX27" fmla="*/ 389136 w 590459"/>
                <a:gd name="connsiteY27" fmla="*/ 90558 h 583953"/>
                <a:gd name="connsiteX28" fmla="*/ 385470 w 590459"/>
                <a:gd name="connsiteY28" fmla="*/ 114017 h 583953"/>
                <a:gd name="connsiteX29" fmla="*/ 389869 w 590459"/>
                <a:gd name="connsiteY29" fmla="*/ 126846 h 583953"/>
                <a:gd name="connsiteX30" fmla="*/ 399765 w 590459"/>
                <a:gd name="connsiteY30" fmla="*/ 127212 h 583953"/>
                <a:gd name="connsiteX31" fmla="*/ 419925 w 590459"/>
                <a:gd name="connsiteY31" fmla="*/ 117682 h 583953"/>
                <a:gd name="connsiteX32" fmla="*/ 432387 w 590459"/>
                <a:gd name="connsiteY32" fmla="*/ 88359 h 583953"/>
                <a:gd name="connsiteX33" fmla="*/ 403797 w 590459"/>
                <a:gd name="connsiteY33" fmla="*/ 75530 h 583953"/>
                <a:gd name="connsiteX34" fmla="*/ 385837 w 590459"/>
                <a:gd name="connsiteY34" fmla="*/ 67466 h 583953"/>
                <a:gd name="connsiteX35" fmla="*/ 383271 w 590459"/>
                <a:gd name="connsiteY35" fmla="*/ 55004 h 583953"/>
                <a:gd name="connsiteX36" fmla="*/ 395000 w 590459"/>
                <a:gd name="connsiteY36" fmla="*/ 55004 h 583953"/>
                <a:gd name="connsiteX37" fmla="*/ 440818 w 590459"/>
                <a:gd name="connsiteY37" fmla="*/ 46940 h 583953"/>
                <a:gd name="connsiteX38" fmla="*/ 452547 w 590459"/>
                <a:gd name="connsiteY38" fmla="*/ 72964 h 583953"/>
                <a:gd name="connsiteX39" fmla="*/ 467942 w 590459"/>
                <a:gd name="connsiteY39" fmla="*/ 64534 h 583953"/>
                <a:gd name="connsiteX40" fmla="*/ 483703 w 590459"/>
                <a:gd name="connsiteY40" fmla="*/ 80295 h 583953"/>
                <a:gd name="connsiteX41" fmla="*/ 483336 w 590459"/>
                <a:gd name="connsiteY41" fmla="*/ 60502 h 583953"/>
                <a:gd name="connsiteX42" fmla="*/ 510460 w 590459"/>
                <a:gd name="connsiteY42" fmla="*/ 66733 h 583953"/>
                <a:gd name="connsiteX43" fmla="*/ 524022 w 590459"/>
                <a:gd name="connsiteY43" fmla="*/ 98989 h 583953"/>
                <a:gd name="connsiteX44" fmla="*/ 526221 w 590459"/>
                <a:gd name="connsiteY44" fmla="*/ 144806 h 583953"/>
                <a:gd name="connsiteX45" fmla="*/ 529520 w 590459"/>
                <a:gd name="connsiteY45" fmla="*/ 148471 h 583953"/>
                <a:gd name="connsiteX46" fmla="*/ 542349 w 590459"/>
                <a:gd name="connsiteY46" fmla="*/ 139674 h 583953"/>
                <a:gd name="connsiteX47" fmla="*/ 561409 w 590459"/>
                <a:gd name="connsiteY47" fmla="*/ 124280 h 583953"/>
                <a:gd name="connsiteX48" fmla="*/ 580836 w 590459"/>
                <a:gd name="connsiteY48" fmla="*/ 137475 h 583953"/>
                <a:gd name="connsiteX49" fmla="*/ 569473 w 590459"/>
                <a:gd name="connsiteY49" fmla="*/ 146272 h 583953"/>
                <a:gd name="connsiteX50" fmla="*/ 559576 w 590459"/>
                <a:gd name="connsiteY50" fmla="*/ 160201 h 583953"/>
                <a:gd name="connsiteX51" fmla="*/ 576804 w 590459"/>
                <a:gd name="connsiteY51" fmla="*/ 182926 h 583953"/>
                <a:gd name="connsiteX52" fmla="*/ 590366 w 590459"/>
                <a:gd name="connsiteY52" fmla="*/ 191356 h 583953"/>
                <a:gd name="connsiteX53" fmla="*/ 575338 w 590459"/>
                <a:gd name="connsiteY53" fmla="*/ 198687 h 583953"/>
                <a:gd name="connsiteX54" fmla="*/ 550779 w 590459"/>
                <a:gd name="connsiteY54" fmla="*/ 215548 h 583953"/>
                <a:gd name="connsiteX55" fmla="*/ 551513 w 590459"/>
                <a:gd name="connsiteY55" fmla="*/ 229843 h 583953"/>
                <a:gd name="connsiteX56" fmla="*/ 564708 w 590459"/>
                <a:gd name="connsiteY56" fmla="*/ 240106 h 583953"/>
                <a:gd name="connsiteX57" fmla="*/ 570573 w 590459"/>
                <a:gd name="connsiteY57" fmla="*/ 253668 h 583953"/>
                <a:gd name="connsiteX58" fmla="*/ 557377 w 590459"/>
                <a:gd name="connsiteY58" fmla="*/ 250003 h 583953"/>
                <a:gd name="connsiteX59" fmla="*/ 548214 w 590459"/>
                <a:gd name="connsiteY59" fmla="*/ 251835 h 583953"/>
                <a:gd name="connsiteX60" fmla="*/ 539783 w 590459"/>
                <a:gd name="connsiteY60" fmla="*/ 257700 h 583953"/>
                <a:gd name="connsiteX61" fmla="*/ 535385 w 590459"/>
                <a:gd name="connsiteY61" fmla="*/ 246337 h 583953"/>
                <a:gd name="connsiteX62" fmla="*/ 528787 w 590459"/>
                <a:gd name="connsiteY62" fmla="*/ 205651 h 583953"/>
                <a:gd name="connsiteX63" fmla="*/ 515958 w 590459"/>
                <a:gd name="connsiteY63" fmla="*/ 201619 h 583953"/>
                <a:gd name="connsiteX64" fmla="*/ 470507 w 590459"/>
                <a:gd name="connsiteY64" fmla="*/ 165699 h 583953"/>
                <a:gd name="connsiteX65" fmla="*/ 459511 w 590459"/>
                <a:gd name="connsiteY65" fmla="*/ 147005 h 583953"/>
                <a:gd name="connsiteX66" fmla="*/ 444483 w 590459"/>
                <a:gd name="connsiteY66" fmla="*/ 157635 h 583953"/>
                <a:gd name="connsiteX67" fmla="*/ 437519 w 590459"/>
                <a:gd name="connsiteY67" fmla="*/ 199420 h 583953"/>
                <a:gd name="connsiteX68" fmla="*/ 413694 w 590459"/>
                <a:gd name="connsiteY68" fmla="*/ 220313 h 583953"/>
                <a:gd name="connsiteX69" fmla="*/ 390602 w 590459"/>
                <a:gd name="connsiteY69" fmla="*/ 239739 h 583953"/>
                <a:gd name="connsiteX70" fmla="*/ 390236 w 590459"/>
                <a:gd name="connsiteY70" fmla="*/ 243405 h 583953"/>
                <a:gd name="connsiteX71" fmla="*/ 374474 w 590459"/>
                <a:gd name="connsiteY71" fmla="*/ 301684 h 583953"/>
                <a:gd name="connsiteX72" fmla="*/ 360546 w 590459"/>
                <a:gd name="connsiteY72" fmla="*/ 284457 h 583953"/>
                <a:gd name="connsiteX73" fmla="*/ 347717 w 590459"/>
                <a:gd name="connsiteY73" fmla="*/ 297653 h 583953"/>
                <a:gd name="connsiteX74" fmla="*/ 324259 w 590459"/>
                <a:gd name="connsiteY74" fmla="*/ 320011 h 583953"/>
                <a:gd name="connsiteX75" fmla="*/ 324259 w 590459"/>
                <a:gd name="connsiteY75" fmla="*/ 331741 h 583953"/>
                <a:gd name="connsiteX76" fmla="*/ 345151 w 590459"/>
                <a:gd name="connsiteY76" fmla="*/ 366562 h 583953"/>
                <a:gd name="connsiteX77" fmla="*/ 356147 w 590459"/>
                <a:gd name="connsiteY77" fmla="*/ 340537 h 583953"/>
                <a:gd name="connsiteX78" fmla="*/ 366044 w 590459"/>
                <a:gd name="connsiteY78" fmla="*/ 325143 h 583953"/>
                <a:gd name="connsiteX79" fmla="*/ 400132 w 590459"/>
                <a:gd name="connsiteY79" fmla="*/ 303151 h 583953"/>
                <a:gd name="connsiteX80" fmla="*/ 397933 w 590459"/>
                <a:gd name="connsiteY80" fmla="*/ 318545 h 583953"/>
                <a:gd name="connsiteX81" fmla="*/ 400132 w 590459"/>
                <a:gd name="connsiteY81" fmla="*/ 328075 h 583953"/>
                <a:gd name="connsiteX82" fmla="*/ 418459 w 590459"/>
                <a:gd name="connsiteY82" fmla="*/ 328075 h 583953"/>
                <a:gd name="connsiteX83" fmla="*/ 418459 w 590459"/>
                <a:gd name="connsiteY83" fmla="*/ 318912 h 583953"/>
                <a:gd name="connsiteX84" fmla="*/ 405630 w 590459"/>
                <a:gd name="connsiteY84" fmla="*/ 272728 h 583953"/>
                <a:gd name="connsiteX85" fmla="*/ 408196 w 590459"/>
                <a:gd name="connsiteY85" fmla="*/ 239739 h 583953"/>
                <a:gd name="connsiteX86" fmla="*/ 414061 w 590459"/>
                <a:gd name="connsiteY86" fmla="*/ 237540 h 583953"/>
                <a:gd name="connsiteX87" fmla="*/ 425057 w 590459"/>
                <a:gd name="connsiteY87" fmla="*/ 247070 h 583953"/>
                <a:gd name="connsiteX88" fmla="*/ 422491 w 590459"/>
                <a:gd name="connsiteY88" fmla="*/ 255134 h 583953"/>
                <a:gd name="connsiteX89" fmla="*/ 424690 w 590459"/>
                <a:gd name="connsiteY89" fmla="*/ 276393 h 583953"/>
                <a:gd name="connsiteX90" fmla="*/ 434587 w 590459"/>
                <a:gd name="connsiteY90" fmla="*/ 278959 h 583953"/>
                <a:gd name="connsiteX91" fmla="*/ 434953 w 590459"/>
                <a:gd name="connsiteY91" fmla="*/ 269062 h 583953"/>
                <a:gd name="connsiteX92" fmla="*/ 436419 w 590459"/>
                <a:gd name="connsiteY92" fmla="*/ 260632 h 583953"/>
                <a:gd name="connsiteX93" fmla="*/ 447416 w 590459"/>
                <a:gd name="connsiteY93" fmla="*/ 265031 h 583953"/>
                <a:gd name="connsiteX94" fmla="*/ 451447 w 590459"/>
                <a:gd name="connsiteY94" fmla="*/ 286656 h 583953"/>
                <a:gd name="connsiteX95" fmla="*/ 444483 w 590459"/>
                <a:gd name="connsiteY95" fmla="*/ 325143 h 583953"/>
                <a:gd name="connsiteX96" fmla="*/ 421391 w 590459"/>
                <a:gd name="connsiteY96" fmla="*/ 339071 h 583953"/>
                <a:gd name="connsiteX97" fmla="*/ 410029 w 590459"/>
                <a:gd name="connsiteY97" fmla="*/ 340904 h 583953"/>
                <a:gd name="connsiteX98" fmla="*/ 410395 w 590459"/>
                <a:gd name="connsiteY98" fmla="*/ 349701 h 583953"/>
                <a:gd name="connsiteX99" fmla="*/ 422124 w 590459"/>
                <a:gd name="connsiteY99" fmla="*/ 356665 h 583953"/>
                <a:gd name="connsiteX100" fmla="*/ 435686 w 590459"/>
                <a:gd name="connsiteY100" fmla="*/ 373893 h 583953"/>
                <a:gd name="connsiteX101" fmla="*/ 430921 w 590459"/>
                <a:gd name="connsiteY101" fmla="*/ 387821 h 583953"/>
                <a:gd name="connsiteX102" fmla="*/ 436786 w 590459"/>
                <a:gd name="connsiteY102" fmla="*/ 409080 h 583953"/>
                <a:gd name="connsiteX103" fmla="*/ 452547 w 590459"/>
                <a:gd name="connsiteY103" fmla="*/ 403582 h 583953"/>
                <a:gd name="connsiteX104" fmla="*/ 470874 w 590459"/>
                <a:gd name="connsiteY104" fmla="*/ 402116 h 583953"/>
                <a:gd name="connsiteX105" fmla="*/ 476739 w 590459"/>
                <a:gd name="connsiteY105" fmla="*/ 412746 h 583953"/>
                <a:gd name="connsiteX106" fmla="*/ 463910 w 590459"/>
                <a:gd name="connsiteY106" fmla="*/ 417511 h 583953"/>
                <a:gd name="connsiteX107" fmla="*/ 403064 w 590459"/>
                <a:gd name="connsiteY107" fmla="*/ 404315 h 583953"/>
                <a:gd name="connsiteX108" fmla="*/ 367144 w 590459"/>
                <a:gd name="connsiteY108" fmla="*/ 408714 h 583953"/>
                <a:gd name="connsiteX109" fmla="*/ 334522 w 590459"/>
                <a:gd name="connsiteY109" fmla="*/ 418610 h 583953"/>
                <a:gd name="connsiteX110" fmla="*/ 318394 w 590459"/>
                <a:gd name="connsiteY110" fmla="*/ 423742 h 583953"/>
                <a:gd name="connsiteX111" fmla="*/ 320960 w 590459"/>
                <a:gd name="connsiteY111" fmla="*/ 440969 h 583953"/>
                <a:gd name="connsiteX112" fmla="*/ 327557 w 590459"/>
                <a:gd name="connsiteY112" fmla="*/ 460762 h 583953"/>
                <a:gd name="connsiteX113" fmla="*/ 310330 w 590459"/>
                <a:gd name="connsiteY113" fmla="*/ 465527 h 583953"/>
                <a:gd name="connsiteX114" fmla="*/ 300800 w 590459"/>
                <a:gd name="connsiteY114" fmla="*/ 469926 h 583953"/>
                <a:gd name="connsiteX115" fmla="*/ 305198 w 590459"/>
                <a:gd name="connsiteY115" fmla="*/ 478356 h 583953"/>
                <a:gd name="connsiteX116" fmla="*/ 326091 w 590459"/>
                <a:gd name="connsiteY116" fmla="*/ 496316 h 583953"/>
                <a:gd name="connsiteX117" fmla="*/ 330856 w 590459"/>
                <a:gd name="connsiteY117" fmla="*/ 512811 h 583953"/>
                <a:gd name="connsiteX118" fmla="*/ 315462 w 590459"/>
                <a:gd name="connsiteY118" fmla="*/ 516476 h 583953"/>
                <a:gd name="connsiteX119" fmla="*/ 297501 w 590459"/>
                <a:gd name="connsiteY119" fmla="*/ 520141 h 583953"/>
                <a:gd name="connsiteX120" fmla="*/ 309597 w 590459"/>
                <a:gd name="connsiteY120" fmla="*/ 560461 h 583953"/>
                <a:gd name="connsiteX121" fmla="*/ 306298 w 590459"/>
                <a:gd name="connsiteY121" fmla="*/ 576588 h 583953"/>
                <a:gd name="connsiteX122" fmla="*/ 292370 w 590459"/>
                <a:gd name="connsiteY122" fmla="*/ 583919 h 583953"/>
                <a:gd name="connsiteX123" fmla="*/ 283939 w 590459"/>
                <a:gd name="connsiteY123" fmla="*/ 576222 h 583953"/>
                <a:gd name="connsiteX124" fmla="*/ 290537 w 590459"/>
                <a:gd name="connsiteY124" fmla="*/ 561927 h 583953"/>
                <a:gd name="connsiteX125" fmla="*/ 300800 w 590459"/>
                <a:gd name="connsiteY125" fmla="*/ 557528 h 583953"/>
                <a:gd name="connsiteX126" fmla="*/ 305198 w 590459"/>
                <a:gd name="connsiteY126" fmla="*/ 550564 h 583953"/>
                <a:gd name="connsiteX127" fmla="*/ 298234 w 590459"/>
                <a:gd name="connsiteY127" fmla="*/ 549465 h 583953"/>
                <a:gd name="connsiteX128" fmla="*/ 282473 w 590459"/>
                <a:gd name="connsiteY128" fmla="*/ 535536 h 583953"/>
                <a:gd name="connsiteX129" fmla="*/ 244353 w 590459"/>
                <a:gd name="connsiteY129" fmla="*/ 531504 h 583953"/>
                <a:gd name="connsiteX130" fmla="*/ 233357 w 590459"/>
                <a:gd name="connsiteY130" fmla="*/ 538468 h 583953"/>
                <a:gd name="connsiteX131" fmla="*/ 225660 w 590459"/>
                <a:gd name="connsiteY131" fmla="*/ 535903 h 583953"/>
                <a:gd name="connsiteX132" fmla="*/ 206233 w 590459"/>
                <a:gd name="connsiteY132" fmla="*/ 509512 h 583953"/>
                <a:gd name="connsiteX133" fmla="*/ 218695 w 590459"/>
                <a:gd name="connsiteY133" fmla="*/ 482755 h 583953"/>
                <a:gd name="connsiteX134" fmla="*/ 222361 w 590459"/>
                <a:gd name="connsiteY134" fmla="*/ 475790 h 583953"/>
                <a:gd name="connsiteX135" fmla="*/ 223460 w 590459"/>
                <a:gd name="connsiteY135" fmla="*/ 456364 h 583953"/>
                <a:gd name="connsiteX136" fmla="*/ 187173 w 590459"/>
                <a:gd name="connsiteY136" fmla="*/ 526739 h 583953"/>
                <a:gd name="connsiteX137" fmla="*/ 187906 w 590459"/>
                <a:gd name="connsiteY137" fmla="*/ 541034 h 583953"/>
                <a:gd name="connsiteX138" fmla="*/ 183508 w 590459"/>
                <a:gd name="connsiteY138" fmla="*/ 554230 h 583953"/>
                <a:gd name="connsiteX139" fmla="*/ 172512 w 590459"/>
                <a:gd name="connsiteY139" fmla="*/ 544700 h 583953"/>
                <a:gd name="connsiteX140" fmla="*/ 140256 w 590459"/>
                <a:gd name="connsiteY140" fmla="*/ 519775 h 583953"/>
                <a:gd name="connsiteX141" fmla="*/ 134391 w 590459"/>
                <a:gd name="connsiteY141" fmla="*/ 507313 h 583953"/>
                <a:gd name="connsiteX142" fmla="*/ 145021 w 590459"/>
                <a:gd name="connsiteY142" fmla="*/ 497050 h 583953"/>
                <a:gd name="connsiteX143" fmla="*/ 145021 w 590459"/>
                <a:gd name="connsiteY143" fmla="*/ 489719 h 583953"/>
                <a:gd name="connsiteX144" fmla="*/ 111666 w 590459"/>
                <a:gd name="connsiteY144" fmla="*/ 491185 h 583953"/>
                <a:gd name="connsiteX145" fmla="*/ 100303 w 590459"/>
                <a:gd name="connsiteY145" fmla="*/ 476157 h 583953"/>
                <a:gd name="connsiteX146" fmla="*/ 113865 w 590459"/>
                <a:gd name="connsiteY146" fmla="*/ 451599 h 583953"/>
                <a:gd name="connsiteX147" fmla="*/ 144288 w 590459"/>
                <a:gd name="connsiteY147" fmla="*/ 447933 h 583953"/>
                <a:gd name="connsiteX148" fmla="*/ 158217 w 590459"/>
                <a:gd name="connsiteY148" fmla="*/ 426308 h 583953"/>
                <a:gd name="connsiteX149" fmla="*/ 178010 w 590459"/>
                <a:gd name="connsiteY149" fmla="*/ 440969 h 583953"/>
                <a:gd name="connsiteX150" fmla="*/ 164448 w 590459"/>
                <a:gd name="connsiteY150" fmla="*/ 398817 h 583953"/>
                <a:gd name="connsiteX151" fmla="*/ 155284 w 590459"/>
                <a:gd name="connsiteY151" fmla="*/ 380490 h 583953"/>
                <a:gd name="connsiteX152" fmla="*/ 133292 w 590459"/>
                <a:gd name="connsiteY152" fmla="*/ 374992 h 583953"/>
                <a:gd name="connsiteX153" fmla="*/ 128160 w 590459"/>
                <a:gd name="connsiteY153" fmla="*/ 394052 h 583953"/>
                <a:gd name="connsiteX154" fmla="*/ 95538 w 590459"/>
                <a:gd name="connsiteY154" fmla="*/ 443901 h 583953"/>
                <a:gd name="connsiteX155" fmla="*/ 80877 w 590459"/>
                <a:gd name="connsiteY155" fmla="*/ 438403 h 583953"/>
                <a:gd name="connsiteX156" fmla="*/ 99570 w 590459"/>
                <a:gd name="connsiteY156" fmla="*/ 420443 h 583953"/>
                <a:gd name="connsiteX157" fmla="*/ 100670 w 590459"/>
                <a:gd name="connsiteY157" fmla="*/ 402116 h 583953"/>
                <a:gd name="connsiteX158" fmla="*/ 87475 w 590459"/>
                <a:gd name="connsiteY158" fmla="*/ 402116 h 583953"/>
                <a:gd name="connsiteX159" fmla="*/ 71347 w 590459"/>
                <a:gd name="connsiteY159" fmla="*/ 395518 h 583953"/>
                <a:gd name="connsiteX160" fmla="*/ 51920 w 590459"/>
                <a:gd name="connsiteY160" fmla="*/ 388187 h 583953"/>
                <a:gd name="connsiteX161" fmla="*/ 40558 w 590459"/>
                <a:gd name="connsiteY161" fmla="*/ 397718 h 583953"/>
                <a:gd name="connsiteX162" fmla="*/ 28462 w 590459"/>
                <a:gd name="connsiteY162" fmla="*/ 399550 h 583953"/>
                <a:gd name="connsiteX163" fmla="*/ 25530 w 590459"/>
                <a:gd name="connsiteY163" fmla="*/ 387821 h 583953"/>
                <a:gd name="connsiteX164" fmla="*/ 10501 w 590459"/>
                <a:gd name="connsiteY164" fmla="*/ 375359 h 583953"/>
                <a:gd name="connsiteX165" fmla="*/ 971 w 590459"/>
                <a:gd name="connsiteY165" fmla="*/ 373526 h 583953"/>
                <a:gd name="connsiteX166" fmla="*/ 7203 w 590459"/>
                <a:gd name="connsiteY166" fmla="*/ 364363 h 583953"/>
                <a:gd name="connsiteX167" fmla="*/ 44223 w 590459"/>
                <a:gd name="connsiteY167" fmla="*/ 350068 h 583953"/>
                <a:gd name="connsiteX168" fmla="*/ 47522 w 590459"/>
                <a:gd name="connsiteY168" fmla="*/ 342370 h 583953"/>
                <a:gd name="connsiteX169" fmla="*/ 47888 w 590459"/>
                <a:gd name="connsiteY169" fmla="*/ 333207 h 583953"/>
                <a:gd name="connsiteX170" fmla="*/ 66215 w 590459"/>
                <a:gd name="connsiteY170" fmla="*/ 324776 h 583953"/>
                <a:gd name="connsiteX171" fmla="*/ 64749 w 590459"/>
                <a:gd name="connsiteY171" fmla="*/ 344569 h 583953"/>
                <a:gd name="connsiteX172" fmla="*/ 60351 w 590459"/>
                <a:gd name="connsiteY172" fmla="*/ 352633 h 583953"/>
                <a:gd name="connsiteX173" fmla="*/ 58885 w 590459"/>
                <a:gd name="connsiteY173" fmla="*/ 367295 h 583953"/>
                <a:gd name="connsiteX174" fmla="*/ 67315 w 590459"/>
                <a:gd name="connsiteY174" fmla="*/ 358131 h 583953"/>
                <a:gd name="connsiteX175" fmla="*/ 79777 w 590459"/>
                <a:gd name="connsiteY175" fmla="*/ 351534 h 583953"/>
                <a:gd name="connsiteX176" fmla="*/ 91506 w 590459"/>
                <a:gd name="connsiteY176" fmla="*/ 340904 h 583953"/>
                <a:gd name="connsiteX177" fmla="*/ 98837 w 590459"/>
                <a:gd name="connsiteY177" fmla="*/ 339804 h 583953"/>
                <a:gd name="connsiteX178" fmla="*/ 102503 w 590459"/>
                <a:gd name="connsiteY178" fmla="*/ 342370 h 583953"/>
                <a:gd name="connsiteX179" fmla="*/ 107634 w 590459"/>
                <a:gd name="connsiteY179" fmla="*/ 331374 h 583953"/>
                <a:gd name="connsiteX180" fmla="*/ 132192 w 590459"/>
                <a:gd name="connsiteY180" fmla="*/ 299485 h 583953"/>
                <a:gd name="connsiteX181" fmla="*/ 125961 w 590459"/>
                <a:gd name="connsiteY181" fmla="*/ 288489 h 583953"/>
                <a:gd name="connsiteX182" fmla="*/ 117164 w 590459"/>
                <a:gd name="connsiteY182" fmla="*/ 280059 h 583953"/>
                <a:gd name="connsiteX183" fmla="*/ 128893 w 590459"/>
                <a:gd name="connsiteY183" fmla="*/ 279326 h 583953"/>
                <a:gd name="connsiteX184" fmla="*/ 135125 w 590459"/>
                <a:gd name="connsiteY184" fmla="*/ 276393 h 583953"/>
                <a:gd name="connsiteX185" fmla="*/ 132192 w 590459"/>
                <a:gd name="connsiteY185" fmla="*/ 270895 h 583953"/>
                <a:gd name="connsiteX186" fmla="*/ 120830 w 590459"/>
                <a:gd name="connsiteY186" fmla="*/ 244504 h 583953"/>
                <a:gd name="connsiteX187" fmla="*/ 118997 w 590459"/>
                <a:gd name="connsiteY187" fmla="*/ 220679 h 58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590459" h="583953">
                  <a:moveTo>
                    <a:pt x="118997" y="220679"/>
                  </a:moveTo>
                  <a:cubicBezTo>
                    <a:pt x="134025" y="208950"/>
                    <a:pt x="145754" y="208950"/>
                    <a:pt x="155651" y="227644"/>
                  </a:cubicBezTo>
                  <a:cubicBezTo>
                    <a:pt x="158217" y="232409"/>
                    <a:pt x="165181" y="235341"/>
                    <a:pt x="170679" y="238273"/>
                  </a:cubicBezTo>
                  <a:cubicBezTo>
                    <a:pt x="175810" y="240839"/>
                    <a:pt x="180575" y="237540"/>
                    <a:pt x="184241" y="233875"/>
                  </a:cubicBezTo>
                  <a:cubicBezTo>
                    <a:pt x="187173" y="230943"/>
                    <a:pt x="187173" y="226911"/>
                    <a:pt x="185707" y="223245"/>
                  </a:cubicBezTo>
                  <a:cubicBezTo>
                    <a:pt x="183874" y="218480"/>
                    <a:pt x="180209" y="217380"/>
                    <a:pt x="175077" y="218480"/>
                  </a:cubicBezTo>
                  <a:cubicBezTo>
                    <a:pt x="160782" y="221412"/>
                    <a:pt x="161882" y="202719"/>
                    <a:pt x="150153" y="199420"/>
                  </a:cubicBezTo>
                  <a:cubicBezTo>
                    <a:pt x="146121" y="198320"/>
                    <a:pt x="154185" y="189890"/>
                    <a:pt x="157483" y="184759"/>
                  </a:cubicBezTo>
                  <a:cubicBezTo>
                    <a:pt x="171045" y="164232"/>
                    <a:pt x="166647" y="139308"/>
                    <a:pt x="171412" y="116582"/>
                  </a:cubicBezTo>
                  <a:cubicBezTo>
                    <a:pt x="172878" y="108885"/>
                    <a:pt x="168480" y="96423"/>
                    <a:pt x="185340" y="107052"/>
                  </a:cubicBezTo>
                  <a:cubicBezTo>
                    <a:pt x="200368" y="116949"/>
                    <a:pt x="188273" y="95690"/>
                    <a:pt x="199635" y="97522"/>
                  </a:cubicBezTo>
                  <a:cubicBezTo>
                    <a:pt x="202568" y="100821"/>
                    <a:pt x="208066" y="113650"/>
                    <a:pt x="218695" y="100088"/>
                  </a:cubicBezTo>
                  <a:cubicBezTo>
                    <a:pt x="220528" y="97889"/>
                    <a:pt x="223094" y="97889"/>
                    <a:pt x="225293" y="99722"/>
                  </a:cubicBezTo>
                  <a:cubicBezTo>
                    <a:pt x="230058" y="103387"/>
                    <a:pt x="234457" y="104487"/>
                    <a:pt x="237755" y="98255"/>
                  </a:cubicBezTo>
                  <a:cubicBezTo>
                    <a:pt x="240688" y="92757"/>
                    <a:pt x="237389" y="88725"/>
                    <a:pt x="233723" y="85060"/>
                  </a:cubicBezTo>
                  <a:cubicBezTo>
                    <a:pt x="228592" y="80295"/>
                    <a:pt x="228592" y="74430"/>
                    <a:pt x="227859" y="67833"/>
                  </a:cubicBezTo>
                  <a:cubicBezTo>
                    <a:pt x="227126" y="57936"/>
                    <a:pt x="228225" y="50605"/>
                    <a:pt x="243254" y="52805"/>
                  </a:cubicBezTo>
                  <a:cubicBezTo>
                    <a:pt x="231891" y="46940"/>
                    <a:pt x="221628" y="42908"/>
                    <a:pt x="224193" y="28613"/>
                  </a:cubicBezTo>
                  <a:cubicBezTo>
                    <a:pt x="226026" y="17983"/>
                    <a:pt x="228225" y="9187"/>
                    <a:pt x="238855" y="4788"/>
                  </a:cubicBezTo>
                  <a:cubicBezTo>
                    <a:pt x="249851" y="23"/>
                    <a:pt x="256815" y="6987"/>
                    <a:pt x="263413" y="13585"/>
                  </a:cubicBezTo>
                  <a:cubicBezTo>
                    <a:pt x="278808" y="28247"/>
                    <a:pt x="284306" y="27513"/>
                    <a:pt x="292003" y="7720"/>
                  </a:cubicBezTo>
                  <a:cubicBezTo>
                    <a:pt x="295669" y="-2176"/>
                    <a:pt x="301167" y="-1443"/>
                    <a:pt x="307764" y="3689"/>
                  </a:cubicBezTo>
                  <a:cubicBezTo>
                    <a:pt x="324625" y="16151"/>
                    <a:pt x="333789" y="49872"/>
                    <a:pt x="325725" y="68566"/>
                  </a:cubicBezTo>
                  <a:cubicBezTo>
                    <a:pt x="320960" y="79562"/>
                    <a:pt x="327191" y="107419"/>
                    <a:pt x="335621" y="115116"/>
                  </a:cubicBezTo>
                  <a:cubicBezTo>
                    <a:pt x="338187" y="117315"/>
                    <a:pt x="342585" y="119515"/>
                    <a:pt x="343319" y="116949"/>
                  </a:cubicBezTo>
                  <a:cubicBezTo>
                    <a:pt x="345518" y="110351"/>
                    <a:pt x="353582" y="104853"/>
                    <a:pt x="348817" y="97522"/>
                  </a:cubicBezTo>
                  <a:cubicBezTo>
                    <a:pt x="339287" y="82494"/>
                    <a:pt x="353948" y="78096"/>
                    <a:pt x="360912" y="71865"/>
                  </a:cubicBezTo>
                  <a:cubicBezTo>
                    <a:pt x="364944" y="68199"/>
                    <a:pt x="389136" y="84327"/>
                    <a:pt x="389136" y="90558"/>
                  </a:cubicBezTo>
                  <a:cubicBezTo>
                    <a:pt x="389502" y="98622"/>
                    <a:pt x="391335" y="106686"/>
                    <a:pt x="385470" y="114017"/>
                  </a:cubicBezTo>
                  <a:cubicBezTo>
                    <a:pt x="381072" y="119881"/>
                    <a:pt x="387670" y="122814"/>
                    <a:pt x="389869" y="126846"/>
                  </a:cubicBezTo>
                  <a:cubicBezTo>
                    <a:pt x="392435" y="131610"/>
                    <a:pt x="396467" y="129045"/>
                    <a:pt x="399765" y="127212"/>
                  </a:cubicBezTo>
                  <a:cubicBezTo>
                    <a:pt x="405997" y="123547"/>
                    <a:pt x="413694" y="122814"/>
                    <a:pt x="419925" y="117682"/>
                  </a:cubicBezTo>
                  <a:cubicBezTo>
                    <a:pt x="429455" y="109618"/>
                    <a:pt x="435686" y="97889"/>
                    <a:pt x="432387" y="88359"/>
                  </a:cubicBezTo>
                  <a:cubicBezTo>
                    <a:pt x="428722" y="78462"/>
                    <a:pt x="414794" y="74797"/>
                    <a:pt x="403797" y="75530"/>
                  </a:cubicBezTo>
                  <a:cubicBezTo>
                    <a:pt x="395000" y="76263"/>
                    <a:pt x="389136" y="76263"/>
                    <a:pt x="385837" y="67466"/>
                  </a:cubicBezTo>
                  <a:cubicBezTo>
                    <a:pt x="384371" y="63434"/>
                    <a:pt x="380706" y="59402"/>
                    <a:pt x="383271" y="55004"/>
                  </a:cubicBezTo>
                  <a:cubicBezTo>
                    <a:pt x="386570" y="49506"/>
                    <a:pt x="390969" y="55737"/>
                    <a:pt x="395000" y="55004"/>
                  </a:cubicBezTo>
                  <a:cubicBezTo>
                    <a:pt x="410029" y="52438"/>
                    <a:pt x="425423" y="49506"/>
                    <a:pt x="440818" y="46940"/>
                  </a:cubicBezTo>
                  <a:cubicBezTo>
                    <a:pt x="443017" y="56470"/>
                    <a:pt x="441917" y="67833"/>
                    <a:pt x="452547" y="72964"/>
                  </a:cubicBezTo>
                  <a:cubicBezTo>
                    <a:pt x="459878" y="76630"/>
                    <a:pt x="462810" y="68199"/>
                    <a:pt x="467942" y="64534"/>
                  </a:cubicBezTo>
                  <a:cubicBezTo>
                    <a:pt x="475639" y="67466"/>
                    <a:pt x="469774" y="83960"/>
                    <a:pt x="483703" y="80295"/>
                  </a:cubicBezTo>
                  <a:cubicBezTo>
                    <a:pt x="487368" y="73331"/>
                    <a:pt x="473806" y="65267"/>
                    <a:pt x="483336" y="60502"/>
                  </a:cubicBezTo>
                  <a:cubicBezTo>
                    <a:pt x="492500" y="55737"/>
                    <a:pt x="502396" y="58669"/>
                    <a:pt x="510460" y="66733"/>
                  </a:cubicBezTo>
                  <a:cubicBezTo>
                    <a:pt x="519624" y="75897"/>
                    <a:pt x="529520" y="81761"/>
                    <a:pt x="524022" y="98989"/>
                  </a:cubicBezTo>
                  <a:cubicBezTo>
                    <a:pt x="519257" y="112917"/>
                    <a:pt x="531719" y="128678"/>
                    <a:pt x="526221" y="144806"/>
                  </a:cubicBezTo>
                  <a:cubicBezTo>
                    <a:pt x="525855" y="145539"/>
                    <a:pt x="528054" y="148105"/>
                    <a:pt x="529520" y="148471"/>
                  </a:cubicBezTo>
                  <a:cubicBezTo>
                    <a:pt x="536484" y="149571"/>
                    <a:pt x="540150" y="144439"/>
                    <a:pt x="542349" y="139674"/>
                  </a:cubicBezTo>
                  <a:cubicBezTo>
                    <a:pt x="546381" y="131244"/>
                    <a:pt x="550046" y="126112"/>
                    <a:pt x="561409" y="124280"/>
                  </a:cubicBezTo>
                  <a:cubicBezTo>
                    <a:pt x="574604" y="122080"/>
                    <a:pt x="577903" y="131244"/>
                    <a:pt x="580836" y="137475"/>
                  </a:cubicBezTo>
                  <a:cubicBezTo>
                    <a:pt x="585601" y="147738"/>
                    <a:pt x="574238" y="144073"/>
                    <a:pt x="569473" y="146272"/>
                  </a:cubicBezTo>
                  <a:cubicBezTo>
                    <a:pt x="563608" y="149204"/>
                    <a:pt x="556644" y="153603"/>
                    <a:pt x="559576" y="160201"/>
                  </a:cubicBezTo>
                  <a:cubicBezTo>
                    <a:pt x="563608" y="168631"/>
                    <a:pt x="565441" y="179994"/>
                    <a:pt x="576804" y="182926"/>
                  </a:cubicBezTo>
                  <a:cubicBezTo>
                    <a:pt x="582668" y="184392"/>
                    <a:pt x="591465" y="182559"/>
                    <a:pt x="590366" y="191356"/>
                  </a:cubicBezTo>
                  <a:cubicBezTo>
                    <a:pt x="589632" y="199787"/>
                    <a:pt x="580102" y="196121"/>
                    <a:pt x="575338" y="198687"/>
                  </a:cubicBezTo>
                  <a:cubicBezTo>
                    <a:pt x="566541" y="203085"/>
                    <a:pt x="558477" y="209317"/>
                    <a:pt x="550779" y="215548"/>
                  </a:cubicBezTo>
                  <a:cubicBezTo>
                    <a:pt x="545648" y="219946"/>
                    <a:pt x="546014" y="225444"/>
                    <a:pt x="551513" y="229843"/>
                  </a:cubicBezTo>
                  <a:cubicBezTo>
                    <a:pt x="555911" y="233508"/>
                    <a:pt x="560676" y="236441"/>
                    <a:pt x="564708" y="240106"/>
                  </a:cubicBezTo>
                  <a:cubicBezTo>
                    <a:pt x="568373" y="243771"/>
                    <a:pt x="575704" y="247437"/>
                    <a:pt x="570573" y="253668"/>
                  </a:cubicBezTo>
                  <a:cubicBezTo>
                    <a:pt x="565074" y="260632"/>
                    <a:pt x="561409" y="254401"/>
                    <a:pt x="557377" y="250003"/>
                  </a:cubicBezTo>
                  <a:cubicBezTo>
                    <a:pt x="553712" y="245971"/>
                    <a:pt x="550779" y="248170"/>
                    <a:pt x="548214" y="251835"/>
                  </a:cubicBezTo>
                  <a:cubicBezTo>
                    <a:pt x="546014" y="254767"/>
                    <a:pt x="547114" y="261732"/>
                    <a:pt x="539783" y="257700"/>
                  </a:cubicBezTo>
                  <a:cubicBezTo>
                    <a:pt x="535018" y="255134"/>
                    <a:pt x="535018" y="250369"/>
                    <a:pt x="535385" y="246337"/>
                  </a:cubicBezTo>
                  <a:cubicBezTo>
                    <a:pt x="536484" y="232409"/>
                    <a:pt x="537584" y="218847"/>
                    <a:pt x="528787" y="205651"/>
                  </a:cubicBezTo>
                  <a:cubicBezTo>
                    <a:pt x="524389" y="198687"/>
                    <a:pt x="522189" y="199054"/>
                    <a:pt x="515958" y="201619"/>
                  </a:cubicBezTo>
                  <a:cubicBezTo>
                    <a:pt x="483703" y="214448"/>
                    <a:pt x="466109" y="200886"/>
                    <a:pt x="470507" y="165699"/>
                  </a:cubicBezTo>
                  <a:cubicBezTo>
                    <a:pt x="471607" y="155435"/>
                    <a:pt x="468308" y="149937"/>
                    <a:pt x="459511" y="147005"/>
                  </a:cubicBezTo>
                  <a:cubicBezTo>
                    <a:pt x="450348" y="144073"/>
                    <a:pt x="447782" y="151770"/>
                    <a:pt x="444483" y="157635"/>
                  </a:cubicBezTo>
                  <a:cubicBezTo>
                    <a:pt x="437152" y="170830"/>
                    <a:pt x="437152" y="185125"/>
                    <a:pt x="437519" y="199420"/>
                  </a:cubicBezTo>
                  <a:cubicBezTo>
                    <a:pt x="437519" y="221779"/>
                    <a:pt x="433854" y="224711"/>
                    <a:pt x="413694" y="220313"/>
                  </a:cubicBezTo>
                  <a:cubicBezTo>
                    <a:pt x="396467" y="216281"/>
                    <a:pt x="390236" y="221779"/>
                    <a:pt x="390602" y="239739"/>
                  </a:cubicBezTo>
                  <a:cubicBezTo>
                    <a:pt x="390602" y="240839"/>
                    <a:pt x="390602" y="242305"/>
                    <a:pt x="390236" y="243405"/>
                  </a:cubicBezTo>
                  <a:cubicBezTo>
                    <a:pt x="385104" y="262098"/>
                    <a:pt x="379972" y="281158"/>
                    <a:pt x="374474" y="301684"/>
                  </a:cubicBezTo>
                  <a:cubicBezTo>
                    <a:pt x="367510" y="295453"/>
                    <a:pt x="371175" y="281891"/>
                    <a:pt x="360546" y="284457"/>
                  </a:cubicBezTo>
                  <a:cubicBezTo>
                    <a:pt x="356881" y="285190"/>
                    <a:pt x="351749" y="292521"/>
                    <a:pt x="347717" y="297653"/>
                  </a:cubicBezTo>
                  <a:cubicBezTo>
                    <a:pt x="341486" y="305716"/>
                    <a:pt x="327557" y="307549"/>
                    <a:pt x="324259" y="320011"/>
                  </a:cubicBezTo>
                  <a:cubicBezTo>
                    <a:pt x="323159" y="324410"/>
                    <a:pt x="319494" y="329541"/>
                    <a:pt x="324259" y="331741"/>
                  </a:cubicBezTo>
                  <a:cubicBezTo>
                    <a:pt x="338554" y="338338"/>
                    <a:pt x="340020" y="352267"/>
                    <a:pt x="345151" y="366562"/>
                  </a:cubicBezTo>
                  <a:cubicBezTo>
                    <a:pt x="352849" y="358131"/>
                    <a:pt x="364944" y="355199"/>
                    <a:pt x="356147" y="340537"/>
                  </a:cubicBezTo>
                  <a:cubicBezTo>
                    <a:pt x="352849" y="335039"/>
                    <a:pt x="358347" y="328075"/>
                    <a:pt x="366044" y="325143"/>
                  </a:cubicBezTo>
                  <a:cubicBezTo>
                    <a:pt x="378506" y="320011"/>
                    <a:pt x="391702" y="315979"/>
                    <a:pt x="400132" y="303151"/>
                  </a:cubicBezTo>
                  <a:cubicBezTo>
                    <a:pt x="404530" y="310481"/>
                    <a:pt x="399399" y="314147"/>
                    <a:pt x="397933" y="318545"/>
                  </a:cubicBezTo>
                  <a:cubicBezTo>
                    <a:pt x="396833" y="322211"/>
                    <a:pt x="395734" y="326976"/>
                    <a:pt x="400132" y="328075"/>
                  </a:cubicBezTo>
                  <a:cubicBezTo>
                    <a:pt x="405997" y="329175"/>
                    <a:pt x="412961" y="329541"/>
                    <a:pt x="418459" y="328075"/>
                  </a:cubicBezTo>
                  <a:cubicBezTo>
                    <a:pt x="423957" y="326609"/>
                    <a:pt x="418825" y="322211"/>
                    <a:pt x="418459" y="318912"/>
                  </a:cubicBezTo>
                  <a:cubicBezTo>
                    <a:pt x="415527" y="303151"/>
                    <a:pt x="411861" y="287756"/>
                    <a:pt x="405630" y="272728"/>
                  </a:cubicBezTo>
                  <a:cubicBezTo>
                    <a:pt x="400865" y="261365"/>
                    <a:pt x="409295" y="251102"/>
                    <a:pt x="408196" y="239739"/>
                  </a:cubicBezTo>
                  <a:cubicBezTo>
                    <a:pt x="407829" y="237174"/>
                    <a:pt x="411495" y="235707"/>
                    <a:pt x="414061" y="237540"/>
                  </a:cubicBezTo>
                  <a:cubicBezTo>
                    <a:pt x="418092" y="240472"/>
                    <a:pt x="422124" y="243405"/>
                    <a:pt x="425057" y="247070"/>
                  </a:cubicBezTo>
                  <a:cubicBezTo>
                    <a:pt x="426889" y="249636"/>
                    <a:pt x="425057" y="254034"/>
                    <a:pt x="422491" y="255134"/>
                  </a:cubicBezTo>
                  <a:cubicBezTo>
                    <a:pt x="400865" y="264664"/>
                    <a:pt x="421025" y="270162"/>
                    <a:pt x="424690" y="276393"/>
                  </a:cubicBezTo>
                  <a:cubicBezTo>
                    <a:pt x="426523" y="279692"/>
                    <a:pt x="430921" y="281158"/>
                    <a:pt x="434587" y="278959"/>
                  </a:cubicBezTo>
                  <a:cubicBezTo>
                    <a:pt x="438619" y="276393"/>
                    <a:pt x="437519" y="272361"/>
                    <a:pt x="434953" y="269062"/>
                  </a:cubicBezTo>
                  <a:cubicBezTo>
                    <a:pt x="432387" y="265397"/>
                    <a:pt x="430921" y="262465"/>
                    <a:pt x="436419" y="260632"/>
                  </a:cubicBezTo>
                  <a:cubicBezTo>
                    <a:pt x="441551" y="258799"/>
                    <a:pt x="446316" y="260999"/>
                    <a:pt x="447416" y="265031"/>
                  </a:cubicBezTo>
                  <a:cubicBezTo>
                    <a:pt x="449248" y="271995"/>
                    <a:pt x="453280" y="278593"/>
                    <a:pt x="451447" y="286656"/>
                  </a:cubicBezTo>
                  <a:cubicBezTo>
                    <a:pt x="448515" y="299485"/>
                    <a:pt x="446316" y="312314"/>
                    <a:pt x="444483" y="325143"/>
                  </a:cubicBezTo>
                  <a:cubicBezTo>
                    <a:pt x="443017" y="336139"/>
                    <a:pt x="435686" y="346036"/>
                    <a:pt x="421391" y="339071"/>
                  </a:cubicBezTo>
                  <a:cubicBezTo>
                    <a:pt x="416626" y="336872"/>
                    <a:pt x="412961" y="336872"/>
                    <a:pt x="410029" y="340904"/>
                  </a:cubicBezTo>
                  <a:cubicBezTo>
                    <a:pt x="407829" y="343836"/>
                    <a:pt x="408929" y="346769"/>
                    <a:pt x="410395" y="349701"/>
                  </a:cubicBezTo>
                  <a:cubicBezTo>
                    <a:pt x="412961" y="354466"/>
                    <a:pt x="416993" y="359231"/>
                    <a:pt x="422124" y="356665"/>
                  </a:cubicBezTo>
                  <a:cubicBezTo>
                    <a:pt x="449248" y="344569"/>
                    <a:pt x="435320" y="365829"/>
                    <a:pt x="435686" y="373893"/>
                  </a:cubicBezTo>
                  <a:cubicBezTo>
                    <a:pt x="436053" y="378291"/>
                    <a:pt x="433121" y="383423"/>
                    <a:pt x="430921" y="387821"/>
                  </a:cubicBezTo>
                  <a:cubicBezTo>
                    <a:pt x="425790" y="396984"/>
                    <a:pt x="432387" y="404315"/>
                    <a:pt x="436786" y="409080"/>
                  </a:cubicBezTo>
                  <a:cubicBezTo>
                    <a:pt x="440451" y="412746"/>
                    <a:pt x="448882" y="408714"/>
                    <a:pt x="452547" y="403582"/>
                  </a:cubicBezTo>
                  <a:cubicBezTo>
                    <a:pt x="458412" y="395518"/>
                    <a:pt x="464276" y="395152"/>
                    <a:pt x="470874" y="402116"/>
                  </a:cubicBezTo>
                  <a:cubicBezTo>
                    <a:pt x="473806" y="405048"/>
                    <a:pt x="478938" y="407981"/>
                    <a:pt x="476739" y="412746"/>
                  </a:cubicBezTo>
                  <a:cubicBezTo>
                    <a:pt x="474539" y="417144"/>
                    <a:pt x="469774" y="418977"/>
                    <a:pt x="463910" y="417511"/>
                  </a:cubicBezTo>
                  <a:cubicBezTo>
                    <a:pt x="443750" y="412379"/>
                    <a:pt x="420658" y="428140"/>
                    <a:pt x="403064" y="404315"/>
                  </a:cubicBezTo>
                  <a:cubicBezTo>
                    <a:pt x="393168" y="391120"/>
                    <a:pt x="378506" y="398817"/>
                    <a:pt x="367144" y="408714"/>
                  </a:cubicBezTo>
                  <a:cubicBezTo>
                    <a:pt x="357980" y="416778"/>
                    <a:pt x="350649" y="431073"/>
                    <a:pt x="334522" y="418610"/>
                  </a:cubicBezTo>
                  <a:cubicBezTo>
                    <a:pt x="332322" y="417144"/>
                    <a:pt x="321326" y="416045"/>
                    <a:pt x="318394" y="423742"/>
                  </a:cubicBezTo>
                  <a:cubicBezTo>
                    <a:pt x="316195" y="429240"/>
                    <a:pt x="315095" y="436571"/>
                    <a:pt x="320960" y="440969"/>
                  </a:cubicBezTo>
                  <a:cubicBezTo>
                    <a:pt x="328290" y="446101"/>
                    <a:pt x="330123" y="453065"/>
                    <a:pt x="327557" y="460762"/>
                  </a:cubicBezTo>
                  <a:cubicBezTo>
                    <a:pt x="324625" y="469926"/>
                    <a:pt x="317294" y="466993"/>
                    <a:pt x="310330" y="465527"/>
                  </a:cubicBezTo>
                  <a:cubicBezTo>
                    <a:pt x="307398" y="465161"/>
                    <a:pt x="302633" y="467360"/>
                    <a:pt x="300800" y="469926"/>
                  </a:cubicBezTo>
                  <a:cubicBezTo>
                    <a:pt x="297868" y="473958"/>
                    <a:pt x="301900" y="476890"/>
                    <a:pt x="305198" y="478356"/>
                  </a:cubicBezTo>
                  <a:cubicBezTo>
                    <a:pt x="313262" y="482755"/>
                    <a:pt x="316195" y="493018"/>
                    <a:pt x="326091" y="496316"/>
                  </a:cubicBezTo>
                  <a:cubicBezTo>
                    <a:pt x="331589" y="498149"/>
                    <a:pt x="334155" y="506580"/>
                    <a:pt x="330856" y="512811"/>
                  </a:cubicBezTo>
                  <a:cubicBezTo>
                    <a:pt x="327924" y="518675"/>
                    <a:pt x="322059" y="521974"/>
                    <a:pt x="315462" y="516476"/>
                  </a:cubicBezTo>
                  <a:cubicBezTo>
                    <a:pt x="307764" y="510611"/>
                    <a:pt x="302999" y="516110"/>
                    <a:pt x="297501" y="520141"/>
                  </a:cubicBezTo>
                  <a:cubicBezTo>
                    <a:pt x="314729" y="527472"/>
                    <a:pt x="319127" y="541767"/>
                    <a:pt x="309597" y="560461"/>
                  </a:cubicBezTo>
                  <a:cubicBezTo>
                    <a:pt x="307031" y="565592"/>
                    <a:pt x="309964" y="571090"/>
                    <a:pt x="306298" y="576588"/>
                  </a:cubicBezTo>
                  <a:cubicBezTo>
                    <a:pt x="302633" y="581720"/>
                    <a:pt x="298601" y="584286"/>
                    <a:pt x="292370" y="583919"/>
                  </a:cubicBezTo>
                  <a:cubicBezTo>
                    <a:pt x="287238" y="583553"/>
                    <a:pt x="283939" y="581720"/>
                    <a:pt x="283939" y="576222"/>
                  </a:cubicBezTo>
                  <a:cubicBezTo>
                    <a:pt x="283573" y="570357"/>
                    <a:pt x="284672" y="564859"/>
                    <a:pt x="290537" y="561927"/>
                  </a:cubicBezTo>
                  <a:cubicBezTo>
                    <a:pt x="293836" y="560094"/>
                    <a:pt x="297501" y="558628"/>
                    <a:pt x="300800" y="557528"/>
                  </a:cubicBezTo>
                  <a:cubicBezTo>
                    <a:pt x="304099" y="556429"/>
                    <a:pt x="306298" y="554230"/>
                    <a:pt x="305198" y="550564"/>
                  </a:cubicBezTo>
                  <a:cubicBezTo>
                    <a:pt x="304832" y="547632"/>
                    <a:pt x="301167" y="549465"/>
                    <a:pt x="298234" y="549465"/>
                  </a:cubicBezTo>
                  <a:cubicBezTo>
                    <a:pt x="289437" y="549465"/>
                    <a:pt x="277708" y="553497"/>
                    <a:pt x="282473" y="535536"/>
                  </a:cubicBezTo>
                  <a:cubicBezTo>
                    <a:pt x="284306" y="528572"/>
                    <a:pt x="255349" y="524907"/>
                    <a:pt x="244353" y="531504"/>
                  </a:cubicBezTo>
                  <a:cubicBezTo>
                    <a:pt x="240688" y="533703"/>
                    <a:pt x="237389" y="536636"/>
                    <a:pt x="233357" y="538468"/>
                  </a:cubicBezTo>
                  <a:cubicBezTo>
                    <a:pt x="230791" y="539568"/>
                    <a:pt x="227492" y="539568"/>
                    <a:pt x="225660" y="535903"/>
                  </a:cubicBezTo>
                  <a:cubicBezTo>
                    <a:pt x="218329" y="519775"/>
                    <a:pt x="215763" y="516476"/>
                    <a:pt x="206233" y="509512"/>
                  </a:cubicBezTo>
                  <a:cubicBezTo>
                    <a:pt x="216496" y="503281"/>
                    <a:pt x="227859" y="497416"/>
                    <a:pt x="218695" y="482755"/>
                  </a:cubicBezTo>
                  <a:cubicBezTo>
                    <a:pt x="216496" y="479089"/>
                    <a:pt x="219062" y="476523"/>
                    <a:pt x="222361" y="475790"/>
                  </a:cubicBezTo>
                  <a:cubicBezTo>
                    <a:pt x="241054" y="470659"/>
                    <a:pt x="226759" y="463328"/>
                    <a:pt x="223460" y="456364"/>
                  </a:cubicBezTo>
                  <a:cubicBezTo>
                    <a:pt x="213930" y="481655"/>
                    <a:pt x="203301" y="505480"/>
                    <a:pt x="187173" y="526739"/>
                  </a:cubicBezTo>
                  <a:cubicBezTo>
                    <a:pt x="183141" y="531871"/>
                    <a:pt x="186440" y="536636"/>
                    <a:pt x="187906" y="541034"/>
                  </a:cubicBezTo>
                  <a:cubicBezTo>
                    <a:pt x="189739" y="547265"/>
                    <a:pt x="190838" y="552763"/>
                    <a:pt x="183508" y="554230"/>
                  </a:cubicBezTo>
                  <a:cubicBezTo>
                    <a:pt x="176543" y="555696"/>
                    <a:pt x="172878" y="551297"/>
                    <a:pt x="172512" y="544700"/>
                  </a:cubicBezTo>
                  <a:cubicBezTo>
                    <a:pt x="171045" y="524540"/>
                    <a:pt x="152718" y="521608"/>
                    <a:pt x="140256" y="519775"/>
                  </a:cubicBezTo>
                  <a:cubicBezTo>
                    <a:pt x="125961" y="517942"/>
                    <a:pt x="131459" y="512811"/>
                    <a:pt x="134391" y="507313"/>
                  </a:cubicBezTo>
                  <a:cubicBezTo>
                    <a:pt x="136591" y="503281"/>
                    <a:pt x="141356" y="500715"/>
                    <a:pt x="145021" y="497050"/>
                  </a:cubicBezTo>
                  <a:cubicBezTo>
                    <a:pt x="147587" y="494484"/>
                    <a:pt x="145754" y="488986"/>
                    <a:pt x="145021" y="489719"/>
                  </a:cubicBezTo>
                  <a:cubicBezTo>
                    <a:pt x="134025" y="499249"/>
                    <a:pt x="121929" y="479089"/>
                    <a:pt x="111666" y="491185"/>
                  </a:cubicBezTo>
                  <a:cubicBezTo>
                    <a:pt x="111300" y="483488"/>
                    <a:pt x="106535" y="479456"/>
                    <a:pt x="100303" y="476157"/>
                  </a:cubicBezTo>
                  <a:cubicBezTo>
                    <a:pt x="103602" y="467360"/>
                    <a:pt x="110200" y="460396"/>
                    <a:pt x="113865" y="451599"/>
                  </a:cubicBezTo>
                  <a:cubicBezTo>
                    <a:pt x="120097" y="436204"/>
                    <a:pt x="128893" y="436204"/>
                    <a:pt x="144288" y="447933"/>
                  </a:cubicBezTo>
                  <a:cubicBezTo>
                    <a:pt x="155651" y="445001"/>
                    <a:pt x="143188" y="425208"/>
                    <a:pt x="158217" y="426308"/>
                  </a:cubicBezTo>
                  <a:cubicBezTo>
                    <a:pt x="167380" y="427041"/>
                    <a:pt x="172878" y="436571"/>
                    <a:pt x="178010" y="440969"/>
                  </a:cubicBezTo>
                  <a:cubicBezTo>
                    <a:pt x="172878" y="428507"/>
                    <a:pt x="170312" y="413112"/>
                    <a:pt x="164448" y="398817"/>
                  </a:cubicBezTo>
                  <a:cubicBezTo>
                    <a:pt x="161882" y="392586"/>
                    <a:pt x="160782" y="385255"/>
                    <a:pt x="155284" y="380490"/>
                  </a:cubicBezTo>
                  <a:cubicBezTo>
                    <a:pt x="149053" y="375359"/>
                    <a:pt x="142455" y="370227"/>
                    <a:pt x="133292" y="374992"/>
                  </a:cubicBezTo>
                  <a:cubicBezTo>
                    <a:pt x="124495" y="379757"/>
                    <a:pt x="126328" y="386355"/>
                    <a:pt x="128160" y="394052"/>
                  </a:cubicBezTo>
                  <a:cubicBezTo>
                    <a:pt x="132925" y="412379"/>
                    <a:pt x="113865" y="440236"/>
                    <a:pt x="95538" y="443901"/>
                  </a:cubicBezTo>
                  <a:cubicBezTo>
                    <a:pt x="89674" y="445001"/>
                    <a:pt x="84542" y="443535"/>
                    <a:pt x="80877" y="438403"/>
                  </a:cubicBezTo>
                  <a:cubicBezTo>
                    <a:pt x="87108" y="432172"/>
                    <a:pt x="92240" y="425208"/>
                    <a:pt x="99570" y="420443"/>
                  </a:cubicBezTo>
                  <a:cubicBezTo>
                    <a:pt x="109100" y="414212"/>
                    <a:pt x="104702" y="409447"/>
                    <a:pt x="100670" y="402116"/>
                  </a:cubicBezTo>
                  <a:cubicBezTo>
                    <a:pt x="95172" y="391486"/>
                    <a:pt x="92606" y="399550"/>
                    <a:pt x="87475" y="402116"/>
                  </a:cubicBezTo>
                  <a:cubicBezTo>
                    <a:pt x="81610" y="404682"/>
                    <a:pt x="72813" y="411279"/>
                    <a:pt x="71347" y="395518"/>
                  </a:cubicBezTo>
                  <a:cubicBezTo>
                    <a:pt x="70614" y="385255"/>
                    <a:pt x="62916" y="379024"/>
                    <a:pt x="51920" y="388187"/>
                  </a:cubicBezTo>
                  <a:cubicBezTo>
                    <a:pt x="48255" y="391486"/>
                    <a:pt x="44223" y="394419"/>
                    <a:pt x="40558" y="397718"/>
                  </a:cubicBezTo>
                  <a:cubicBezTo>
                    <a:pt x="36892" y="400650"/>
                    <a:pt x="32494" y="401750"/>
                    <a:pt x="28462" y="399550"/>
                  </a:cubicBezTo>
                  <a:cubicBezTo>
                    <a:pt x="23697" y="396984"/>
                    <a:pt x="25163" y="392219"/>
                    <a:pt x="25530" y="387821"/>
                  </a:cubicBezTo>
                  <a:cubicBezTo>
                    <a:pt x="26996" y="376092"/>
                    <a:pt x="21131" y="371693"/>
                    <a:pt x="10501" y="375359"/>
                  </a:cubicBezTo>
                  <a:cubicBezTo>
                    <a:pt x="6470" y="376825"/>
                    <a:pt x="2804" y="377558"/>
                    <a:pt x="971" y="373526"/>
                  </a:cubicBezTo>
                  <a:cubicBezTo>
                    <a:pt x="-2327" y="367295"/>
                    <a:pt x="3537" y="365462"/>
                    <a:pt x="7203" y="364363"/>
                  </a:cubicBezTo>
                  <a:cubicBezTo>
                    <a:pt x="20031" y="360697"/>
                    <a:pt x="28462" y="346402"/>
                    <a:pt x="44223" y="350068"/>
                  </a:cubicBezTo>
                  <a:cubicBezTo>
                    <a:pt x="47888" y="350801"/>
                    <a:pt x="50821" y="346769"/>
                    <a:pt x="47522" y="342370"/>
                  </a:cubicBezTo>
                  <a:cubicBezTo>
                    <a:pt x="45323" y="339071"/>
                    <a:pt x="42757" y="335039"/>
                    <a:pt x="47888" y="333207"/>
                  </a:cubicBezTo>
                  <a:cubicBezTo>
                    <a:pt x="54120" y="330641"/>
                    <a:pt x="57418" y="318179"/>
                    <a:pt x="66215" y="324776"/>
                  </a:cubicBezTo>
                  <a:cubicBezTo>
                    <a:pt x="73913" y="330274"/>
                    <a:pt x="69881" y="337972"/>
                    <a:pt x="64749" y="344569"/>
                  </a:cubicBezTo>
                  <a:cubicBezTo>
                    <a:pt x="62916" y="347135"/>
                    <a:pt x="61450" y="349701"/>
                    <a:pt x="60351" y="352633"/>
                  </a:cubicBezTo>
                  <a:cubicBezTo>
                    <a:pt x="58518" y="357398"/>
                    <a:pt x="51920" y="363629"/>
                    <a:pt x="58885" y="367295"/>
                  </a:cubicBezTo>
                  <a:cubicBezTo>
                    <a:pt x="65849" y="370960"/>
                    <a:pt x="65116" y="362163"/>
                    <a:pt x="67315" y="358131"/>
                  </a:cubicBezTo>
                  <a:cubicBezTo>
                    <a:pt x="69881" y="352633"/>
                    <a:pt x="74646" y="351900"/>
                    <a:pt x="79777" y="351534"/>
                  </a:cubicBezTo>
                  <a:cubicBezTo>
                    <a:pt x="86375" y="351167"/>
                    <a:pt x="91506" y="350068"/>
                    <a:pt x="91506" y="340904"/>
                  </a:cubicBezTo>
                  <a:cubicBezTo>
                    <a:pt x="91506" y="332840"/>
                    <a:pt x="95172" y="330274"/>
                    <a:pt x="98837" y="339804"/>
                  </a:cubicBezTo>
                  <a:cubicBezTo>
                    <a:pt x="99570" y="342004"/>
                    <a:pt x="100303" y="343103"/>
                    <a:pt x="102503" y="342370"/>
                  </a:cubicBezTo>
                  <a:cubicBezTo>
                    <a:pt x="107268" y="340171"/>
                    <a:pt x="107268" y="335772"/>
                    <a:pt x="107634" y="331374"/>
                  </a:cubicBezTo>
                  <a:cubicBezTo>
                    <a:pt x="109833" y="314513"/>
                    <a:pt x="118264" y="303884"/>
                    <a:pt x="132192" y="299485"/>
                  </a:cubicBezTo>
                  <a:cubicBezTo>
                    <a:pt x="129993" y="295820"/>
                    <a:pt x="127427" y="292154"/>
                    <a:pt x="125961" y="288489"/>
                  </a:cubicBezTo>
                  <a:cubicBezTo>
                    <a:pt x="124495" y="284091"/>
                    <a:pt x="117164" y="285923"/>
                    <a:pt x="117164" y="280059"/>
                  </a:cubicBezTo>
                  <a:cubicBezTo>
                    <a:pt x="120830" y="274927"/>
                    <a:pt x="124861" y="279326"/>
                    <a:pt x="128893" y="279326"/>
                  </a:cubicBezTo>
                  <a:cubicBezTo>
                    <a:pt x="131093" y="279326"/>
                    <a:pt x="133658" y="278226"/>
                    <a:pt x="135125" y="276393"/>
                  </a:cubicBezTo>
                  <a:cubicBezTo>
                    <a:pt x="136957" y="273827"/>
                    <a:pt x="134391" y="271262"/>
                    <a:pt x="132192" y="270895"/>
                  </a:cubicBezTo>
                  <a:cubicBezTo>
                    <a:pt x="116065" y="267230"/>
                    <a:pt x="117897" y="255867"/>
                    <a:pt x="120830" y="244504"/>
                  </a:cubicBezTo>
                  <a:cubicBezTo>
                    <a:pt x="123029" y="236074"/>
                    <a:pt x="117164" y="228743"/>
                    <a:pt x="118997" y="220679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ECF88B6-6B74-44A9-BBC6-31BB6A9AD139}"/>
                </a:ext>
              </a:extLst>
            </p:cNvPr>
            <p:cNvSpPr/>
            <p:nvPr/>
          </p:nvSpPr>
          <p:spPr>
            <a:xfrm>
              <a:off x="10334144" y="5820674"/>
              <a:ext cx="241541" cy="819598"/>
            </a:xfrm>
            <a:custGeom>
              <a:avLst/>
              <a:gdLst>
                <a:gd name="connsiteX0" fmla="*/ 103730 w 241541"/>
                <a:gd name="connsiteY0" fmla="*/ 786244 h 819598"/>
                <a:gd name="connsiteX1" fmla="*/ 92368 w 241541"/>
                <a:gd name="connsiteY1" fmla="*/ 771582 h 819598"/>
                <a:gd name="connsiteX2" fmla="*/ 99699 w 241541"/>
                <a:gd name="connsiteY2" fmla="*/ 759486 h 819598"/>
                <a:gd name="connsiteX3" fmla="*/ 109595 w 241541"/>
                <a:gd name="connsiteY3" fmla="*/ 749590 h 819598"/>
                <a:gd name="connsiteX4" fmla="*/ 95667 w 241541"/>
                <a:gd name="connsiteY4" fmla="*/ 722833 h 819598"/>
                <a:gd name="connsiteX5" fmla="*/ 84304 w 241541"/>
                <a:gd name="connsiteY5" fmla="*/ 700474 h 819598"/>
                <a:gd name="connsiteX6" fmla="*/ 77340 w 241541"/>
                <a:gd name="connsiteY6" fmla="*/ 691677 h 819598"/>
                <a:gd name="connsiteX7" fmla="*/ 67810 w 241541"/>
                <a:gd name="connsiteY7" fmla="*/ 681414 h 819598"/>
                <a:gd name="connsiteX8" fmla="*/ 21992 w 241541"/>
                <a:gd name="connsiteY8" fmla="*/ 627533 h 819598"/>
                <a:gd name="connsiteX9" fmla="*/ 36287 w 241541"/>
                <a:gd name="connsiteY9" fmla="*/ 627166 h 819598"/>
                <a:gd name="connsiteX10" fmla="*/ 33355 w 241541"/>
                <a:gd name="connsiteY10" fmla="*/ 615437 h 819598"/>
                <a:gd name="connsiteX11" fmla="*/ 22359 w 241541"/>
                <a:gd name="connsiteY11" fmla="*/ 617636 h 819598"/>
                <a:gd name="connsiteX12" fmla="*/ 16128 w 241541"/>
                <a:gd name="connsiteY12" fmla="*/ 616170 h 819598"/>
                <a:gd name="connsiteX13" fmla="*/ 9897 w 241541"/>
                <a:gd name="connsiteY13" fmla="*/ 605907 h 819598"/>
                <a:gd name="connsiteX14" fmla="*/ 0 w 241541"/>
                <a:gd name="connsiteY14" fmla="*/ 601142 h 819598"/>
                <a:gd name="connsiteX15" fmla="*/ 27857 w 241541"/>
                <a:gd name="connsiteY15" fmla="*/ 590146 h 819598"/>
                <a:gd name="connsiteX16" fmla="*/ 28590 w 241541"/>
                <a:gd name="connsiteY16" fmla="*/ 578050 h 819598"/>
                <a:gd name="connsiteX17" fmla="*/ 28590 w 241541"/>
                <a:gd name="connsiteY17" fmla="*/ 572918 h 819598"/>
                <a:gd name="connsiteX18" fmla="*/ 28957 w 241541"/>
                <a:gd name="connsiteY18" fmla="*/ 563388 h 819598"/>
                <a:gd name="connsiteX19" fmla="*/ 28590 w 241541"/>
                <a:gd name="connsiteY19" fmla="*/ 553125 h 819598"/>
                <a:gd name="connsiteX20" fmla="*/ 39220 w 241541"/>
                <a:gd name="connsiteY20" fmla="*/ 553492 h 819598"/>
                <a:gd name="connsiteX21" fmla="*/ 60845 w 241541"/>
                <a:gd name="connsiteY21" fmla="*/ 582815 h 819598"/>
                <a:gd name="connsiteX22" fmla="*/ 63778 w 241541"/>
                <a:gd name="connsiteY22" fmla="*/ 551659 h 819598"/>
                <a:gd name="connsiteX23" fmla="*/ 57180 w 241541"/>
                <a:gd name="connsiteY23" fmla="*/ 498511 h 819598"/>
                <a:gd name="connsiteX24" fmla="*/ 43618 w 241541"/>
                <a:gd name="connsiteY24" fmla="*/ 470287 h 819598"/>
                <a:gd name="connsiteX25" fmla="*/ 50949 w 241541"/>
                <a:gd name="connsiteY25" fmla="*/ 451594 h 819598"/>
                <a:gd name="connsiteX26" fmla="*/ 50949 w 241541"/>
                <a:gd name="connsiteY26" fmla="*/ 444263 h 819598"/>
                <a:gd name="connsiteX27" fmla="*/ 47283 w 241541"/>
                <a:gd name="connsiteY27" fmla="*/ 425203 h 819598"/>
                <a:gd name="connsiteX28" fmla="*/ 43618 w 241541"/>
                <a:gd name="connsiteY28" fmla="*/ 383418 h 819598"/>
                <a:gd name="connsiteX29" fmla="*/ 36287 w 241541"/>
                <a:gd name="connsiteY29" fmla="*/ 353728 h 819598"/>
                <a:gd name="connsiteX30" fmla="*/ 39953 w 241541"/>
                <a:gd name="connsiteY30" fmla="*/ 342365 h 819598"/>
                <a:gd name="connsiteX31" fmla="*/ 57547 w 241541"/>
                <a:gd name="connsiteY31" fmla="*/ 298014 h 819598"/>
                <a:gd name="connsiteX32" fmla="*/ 51682 w 241541"/>
                <a:gd name="connsiteY32" fmla="*/ 277122 h 819598"/>
                <a:gd name="connsiteX33" fmla="*/ 47283 w 241541"/>
                <a:gd name="connsiteY33" fmla="*/ 228739 h 819598"/>
                <a:gd name="connsiteX34" fmla="*/ 51315 w 241541"/>
                <a:gd name="connsiteY34" fmla="*/ 215910 h 819598"/>
                <a:gd name="connsiteX35" fmla="*/ 54981 w 241541"/>
                <a:gd name="connsiteY35" fmla="*/ 186220 h 819598"/>
                <a:gd name="connsiteX36" fmla="*/ 59013 w 241541"/>
                <a:gd name="connsiteY36" fmla="*/ 163128 h 819598"/>
                <a:gd name="connsiteX37" fmla="*/ 58280 w 241541"/>
                <a:gd name="connsiteY37" fmla="*/ 162761 h 819598"/>
                <a:gd name="connsiteX38" fmla="*/ 48383 w 241541"/>
                <a:gd name="connsiteY38" fmla="*/ 155064 h 819598"/>
                <a:gd name="connsiteX39" fmla="*/ 24558 w 241541"/>
                <a:gd name="connsiteY39" fmla="*/ 161295 h 819598"/>
                <a:gd name="connsiteX40" fmla="*/ 21259 w 241541"/>
                <a:gd name="connsiteY40" fmla="*/ 160196 h 819598"/>
                <a:gd name="connsiteX41" fmla="*/ 12829 w 241541"/>
                <a:gd name="connsiteY41" fmla="*/ 72226 h 819598"/>
                <a:gd name="connsiteX42" fmla="*/ 16494 w 241541"/>
                <a:gd name="connsiteY42" fmla="*/ 60497 h 819598"/>
                <a:gd name="connsiteX43" fmla="*/ 9897 w 241541"/>
                <a:gd name="connsiteY43" fmla="*/ 44369 h 819598"/>
                <a:gd name="connsiteX44" fmla="*/ 13562 w 241541"/>
                <a:gd name="connsiteY44" fmla="*/ 15046 h 819598"/>
                <a:gd name="connsiteX45" fmla="*/ 31522 w 241541"/>
                <a:gd name="connsiteY45" fmla="*/ 18 h 819598"/>
                <a:gd name="connsiteX46" fmla="*/ 69276 w 241541"/>
                <a:gd name="connsiteY46" fmla="*/ 2584 h 819598"/>
                <a:gd name="connsiteX47" fmla="*/ 75140 w 241541"/>
                <a:gd name="connsiteY47" fmla="*/ 8082 h 819598"/>
                <a:gd name="connsiteX48" fmla="*/ 71842 w 241541"/>
                <a:gd name="connsiteY48" fmla="*/ 13580 h 819598"/>
                <a:gd name="connsiteX49" fmla="*/ 65977 w 241541"/>
                <a:gd name="connsiteY49" fmla="*/ 15780 h 819598"/>
                <a:gd name="connsiteX50" fmla="*/ 71108 w 241541"/>
                <a:gd name="connsiteY50" fmla="*/ 20545 h 819598"/>
                <a:gd name="connsiteX51" fmla="*/ 78073 w 241541"/>
                <a:gd name="connsiteY51" fmla="*/ 29341 h 819598"/>
                <a:gd name="connsiteX52" fmla="*/ 90902 w 241541"/>
                <a:gd name="connsiteY52" fmla="*/ 68928 h 819598"/>
                <a:gd name="connsiteX53" fmla="*/ 97866 w 241541"/>
                <a:gd name="connsiteY53" fmla="*/ 94219 h 819598"/>
                <a:gd name="connsiteX54" fmla="*/ 112894 w 241541"/>
                <a:gd name="connsiteY54" fmla="*/ 116578 h 819598"/>
                <a:gd name="connsiteX55" fmla="*/ 113627 w 241541"/>
                <a:gd name="connsiteY55" fmla="*/ 125374 h 819598"/>
                <a:gd name="connsiteX56" fmla="*/ 109595 w 241541"/>
                <a:gd name="connsiteY56" fmla="*/ 138203 h 819598"/>
                <a:gd name="connsiteX57" fmla="*/ 134153 w 241541"/>
                <a:gd name="connsiteY57" fmla="*/ 257328 h 819598"/>
                <a:gd name="connsiteX58" fmla="*/ 141850 w 241541"/>
                <a:gd name="connsiteY58" fmla="*/ 268691 h 819598"/>
                <a:gd name="connsiteX59" fmla="*/ 143683 w 241541"/>
                <a:gd name="connsiteY59" fmla="*/ 275655 h 819598"/>
                <a:gd name="connsiteX60" fmla="*/ 140018 w 241541"/>
                <a:gd name="connsiteY60" fmla="*/ 300580 h 819598"/>
                <a:gd name="connsiteX61" fmla="*/ 159811 w 241541"/>
                <a:gd name="connsiteY61" fmla="*/ 391115 h 819598"/>
                <a:gd name="connsiteX62" fmla="*/ 149914 w 241541"/>
                <a:gd name="connsiteY62" fmla="*/ 412374 h 819598"/>
                <a:gd name="connsiteX63" fmla="*/ 166409 w 241541"/>
                <a:gd name="connsiteY63" fmla="*/ 447929 h 819598"/>
                <a:gd name="connsiteX64" fmla="*/ 168974 w 241541"/>
                <a:gd name="connsiteY64" fmla="*/ 457825 h 819598"/>
                <a:gd name="connsiteX65" fmla="*/ 178871 w 241541"/>
                <a:gd name="connsiteY65" fmla="*/ 498144 h 819598"/>
                <a:gd name="connsiteX66" fmla="*/ 185102 w 241541"/>
                <a:gd name="connsiteY66" fmla="*/ 520137 h 819598"/>
                <a:gd name="connsiteX67" fmla="*/ 154313 w 241541"/>
                <a:gd name="connsiteY67" fmla="*/ 530033 h 819598"/>
                <a:gd name="connsiteX68" fmla="*/ 163843 w 241541"/>
                <a:gd name="connsiteY68" fmla="*/ 552392 h 819598"/>
                <a:gd name="connsiteX69" fmla="*/ 161644 w 241541"/>
                <a:gd name="connsiteY69" fmla="*/ 541396 h 819598"/>
                <a:gd name="connsiteX70" fmla="*/ 160910 w 241541"/>
                <a:gd name="connsiteY70" fmla="*/ 535165 h 819598"/>
                <a:gd name="connsiteX71" fmla="*/ 167875 w 241541"/>
                <a:gd name="connsiteY71" fmla="*/ 535165 h 819598"/>
                <a:gd name="connsiteX72" fmla="*/ 190600 w 241541"/>
                <a:gd name="connsiteY72" fmla="*/ 548360 h 819598"/>
                <a:gd name="connsiteX73" fmla="*/ 197564 w 241541"/>
                <a:gd name="connsiteY73" fmla="*/ 615070 h 819598"/>
                <a:gd name="connsiteX74" fmla="*/ 197564 w 241541"/>
                <a:gd name="connsiteY74" fmla="*/ 620568 h 819598"/>
                <a:gd name="connsiteX75" fmla="*/ 216624 w 241541"/>
                <a:gd name="connsiteY75" fmla="*/ 661987 h 819598"/>
                <a:gd name="connsiteX76" fmla="*/ 218824 w 241541"/>
                <a:gd name="connsiteY76" fmla="*/ 664919 h 819598"/>
                <a:gd name="connsiteX77" fmla="*/ 238983 w 241541"/>
                <a:gd name="connsiteY77" fmla="*/ 715502 h 819598"/>
                <a:gd name="connsiteX78" fmla="*/ 226521 w 241541"/>
                <a:gd name="connsiteY78" fmla="*/ 748490 h 819598"/>
                <a:gd name="connsiteX79" fmla="*/ 201230 w 241541"/>
                <a:gd name="connsiteY79" fmla="*/ 748124 h 819598"/>
                <a:gd name="connsiteX80" fmla="*/ 179970 w 241541"/>
                <a:gd name="connsiteY80" fmla="*/ 747757 h 819598"/>
                <a:gd name="connsiteX81" fmla="*/ 191700 w 241541"/>
                <a:gd name="connsiteY81" fmla="*/ 753988 h 819598"/>
                <a:gd name="connsiteX82" fmla="*/ 199397 w 241541"/>
                <a:gd name="connsiteY82" fmla="*/ 763518 h 819598"/>
                <a:gd name="connsiteX83" fmla="*/ 179237 w 241541"/>
                <a:gd name="connsiteY83" fmla="*/ 788443 h 819598"/>
                <a:gd name="connsiteX84" fmla="*/ 161644 w 241541"/>
                <a:gd name="connsiteY84" fmla="*/ 782212 h 819598"/>
                <a:gd name="connsiteX85" fmla="*/ 155412 w 241541"/>
                <a:gd name="connsiteY85" fmla="*/ 748124 h 819598"/>
                <a:gd name="connsiteX86" fmla="*/ 148815 w 241541"/>
                <a:gd name="connsiteY86" fmla="*/ 719900 h 819598"/>
                <a:gd name="connsiteX87" fmla="*/ 126456 w 241541"/>
                <a:gd name="connsiteY87" fmla="*/ 726131 h 819598"/>
                <a:gd name="connsiteX88" fmla="*/ 138918 w 241541"/>
                <a:gd name="connsiteY88" fmla="*/ 780746 h 819598"/>
                <a:gd name="connsiteX89" fmla="*/ 126456 w 241541"/>
                <a:gd name="connsiteY89" fmla="*/ 819599 h 819598"/>
                <a:gd name="connsiteX90" fmla="*/ 111428 w 241541"/>
                <a:gd name="connsiteY90" fmla="*/ 793575 h 819598"/>
                <a:gd name="connsiteX91" fmla="*/ 107396 w 241541"/>
                <a:gd name="connsiteY91" fmla="*/ 781845 h 819598"/>
                <a:gd name="connsiteX92" fmla="*/ 103730 w 241541"/>
                <a:gd name="connsiteY92" fmla="*/ 786244 h 81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1541" h="819598">
                  <a:moveTo>
                    <a:pt x="103730" y="786244"/>
                  </a:moveTo>
                  <a:cubicBezTo>
                    <a:pt x="97866" y="783312"/>
                    <a:pt x="93467" y="778546"/>
                    <a:pt x="92368" y="771582"/>
                  </a:cubicBezTo>
                  <a:cubicBezTo>
                    <a:pt x="94934" y="767550"/>
                    <a:pt x="97499" y="763518"/>
                    <a:pt x="99699" y="759486"/>
                  </a:cubicBezTo>
                  <a:cubicBezTo>
                    <a:pt x="102264" y="755821"/>
                    <a:pt x="107029" y="755455"/>
                    <a:pt x="109595" y="749590"/>
                  </a:cubicBezTo>
                  <a:cubicBezTo>
                    <a:pt x="95300" y="745924"/>
                    <a:pt x="92734" y="735661"/>
                    <a:pt x="95667" y="722833"/>
                  </a:cubicBezTo>
                  <a:cubicBezTo>
                    <a:pt x="98232" y="712203"/>
                    <a:pt x="93834" y="705239"/>
                    <a:pt x="84304" y="700474"/>
                  </a:cubicBezTo>
                  <a:cubicBezTo>
                    <a:pt x="80638" y="698641"/>
                    <a:pt x="75507" y="697541"/>
                    <a:pt x="77340" y="691677"/>
                  </a:cubicBezTo>
                  <a:cubicBezTo>
                    <a:pt x="75140" y="687278"/>
                    <a:pt x="72575" y="684346"/>
                    <a:pt x="67810" y="681414"/>
                  </a:cubicBezTo>
                  <a:cubicBezTo>
                    <a:pt x="48750" y="669318"/>
                    <a:pt x="33355" y="649892"/>
                    <a:pt x="21992" y="627533"/>
                  </a:cubicBezTo>
                  <a:cubicBezTo>
                    <a:pt x="26391" y="621668"/>
                    <a:pt x="31889" y="634130"/>
                    <a:pt x="36287" y="627166"/>
                  </a:cubicBezTo>
                  <a:cubicBezTo>
                    <a:pt x="39220" y="622401"/>
                    <a:pt x="35188" y="618735"/>
                    <a:pt x="33355" y="615437"/>
                  </a:cubicBezTo>
                  <a:cubicBezTo>
                    <a:pt x="28223" y="606640"/>
                    <a:pt x="25658" y="615803"/>
                    <a:pt x="22359" y="617636"/>
                  </a:cubicBezTo>
                  <a:cubicBezTo>
                    <a:pt x="19793" y="618735"/>
                    <a:pt x="17227" y="619102"/>
                    <a:pt x="16128" y="616170"/>
                  </a:cubicBezTo>
                  <a:cubicBezTo>
                    <a:pt x="14662" y="612138"/>
                    <a:pt x="15761" y="607373"/>
                    <a:pt x="9897" y="605907"/>
                  </a:cubicBezTo>
                  <a:cubicBezTo>
                    <a:pt x="6598" y="605174"/>
                    <a:pt x="1833" y="607006"/>
                    <a:pt x="0" y="601142"/>
                  </a:cubicBezTo>
                  <a:cubicBezTo>
                    <a:pt x="11363" y="602241"/>
                    <a:pt x="20893" y="598576"/>
                    <a:pt x="27857" y="590146"/>
                  </a:cubicBezTo>
                  <a:cubicBezTo>
                    <a:pt x="29690" y="587946"/>
                    <a:pt x="40319" y="582815"/>
                    <a:pt x="28590" y="578050"/>
                  </a:cubicBezTo>
                  <a:cubicBezTo>
                    <a:pt x="26024" y="576950"/>
                    <a:pt x="25291" y="573651"/>
                    <a:pt x="28590" y="572918"/>
                  </a:cubicBezTo>
                  <a:cubicBezTo>
                    <a:pt x="42518" y="569986"/>
                    <a:pt x="37020" y="567054"/>
                    <a:pt x="28957" y="563388"/>
                  </a:cubicBezTo>
                  <a:cubicBezTo>
                    <a:pt x="23458" y="560823"/>
                    <a:pt x="23825" y="556424"/>
                    <a:pt x="28590" y="553125"/>
                  </a:cubicBezTo>
                  <a:cubicBezTo>
                    <a:pt x="31889" y="550926"/>
                    <a:pt x="36287" y="546894"/>
                    <a:pt x="39220" y="553492"/>
                  </a:cubicBezTo>
                  <a:cubicBezTo>
                    <a:pt x="43985" y="564855"/>
                    <a:pt x="58646" y="567787"/>
                    <a:pt x="60845" y="582815"/>
                  </a:cubicBezTo>
                  <a:cubicBezTo>
                    <a:pt x="71842" y="571819"/>
                    <a:pt x="64877" y="560456"/>
                    <a:pt x="63778" y="551659"/>
                  </a:cubicBezTo>
                  <a:cubicBezTo>
                    <a:pt x="61212" y="534065"/>
                    <a:pt x="57547" y="516471"/>
                    <a:pt x="57180" y="498511"/>
                  </a:cubicBezTo>
                  <a:cubicBezTo>
                    <a:pt x="56813" y="487515"/>
                    <a:pt x="52048" y="477985"/>
                    <a:pt x="43618" y="470287"/>
                  </a:cubicBezTo>
                  <a:cubicBezTo>
                    <a:pt x="38120" y="461124"/>
                    <a:pt x="49483" y="458192"/>
                    <a:pt x="50949" y="451594"/>
                  </a:cubicBezTo>
                  <a:cubicBezTo>
                    <a:pt x="50949" y="449028"/>
                    <a:pt x="50949" y="446829"/>
                    <a:pt x="50949" y="444263"/>
                  </a:cubicBezTo>
                  <a:cubicBezTo>
                    <a:pt x="48017" y="438399"/>
                    <a:pt x="43985" y="432534"/>
                    <a:pt x="47283" y="425203"/>
                  </a:cubicBezTo>
                  <a:cubicBezTo>
                    <a:pt x="42518" y="411641"/>
                    <a:pt x="43618" y="397346"/>
                    <a:pt x="43618" y="383418"/>
                  </a:cubicBezTo>
                  <a:cubicBezTo>
                    <a:pt x="43618" y="372788"/>
                    <a:pt x="43252" y="362525"/>
                    <a:pt x="36287" y="353728"/>
                  </a:cubicBezTo>
                  <a:cubicBezTo>
                    <a:pt x="37387" y="350063"/>
                    <a:pt x="38853" y="346397"/>
                    <a:pt x="39953" y="342365"/>
                  </a:cubicBezTo>
                  <a:cubicBezTo>
                    <a:pt x="59379" y="337967"/>
                    <a:pt x="69642" y="312309"/>
                    <a:pt x="57547" y="298014"/>
                  </a:cubicBezTo>
                  <a:cubicBezTo>
                    <a:pt x="52048" y="291417"/>
                    <a:pt x="52415" y="285185"/>
                    <a:pt x="51682" y="277122"/>
                  </a:cubicBezTo>
                  <a:cubicBezTo>
                    <a:pt x="49849" y="260994"/>
                    <a:pt x="57913" y="244133"/>
                    <a:pt x="47283" y="228739"/>
                  </a:cubicBezTo>
                  <a:cubicBezTo>
                    <a:pt x="43618" y="223240"/>
                    <a:pt x="47650" y="218842"/>
                    <a:pt x="51315" y="215910"/>
                  </a:cubicBezTo>
                  <a:cubicBezTo>
                    <a:pt x="63045" y="207113"/>
                    <a:pt x="60845" y="197583"/>
                    <a:pt x="54981" y="186220"/>
                  </a:cubicBezTo>
                  <a:cubicBezTo>
                    <a:pt x="50582" y="178156"/>
                    <a:pt x="38853" y="167526"/>
                    <a:pt x="59013" y="163128"/>
                  </a:cubicBezTo>
                  <a:cubicBezTo>
                    <a:pt x="59379" y="163128"/>
                    <a:pt x="58280" y="162761"/>
                    <a:pt x="58280" y="162761"/>
                  </a:cubicBezTo>
                  <a:cubicBezTo>
                    <a:pt x="52048" y="163861"/>
                    <a:pt x="55347" y="151399"/>
                    <a:pt x="48383" y="155064"/>
                  </a:cubicBezTo>
                  <a:cubicBezTo>
                    <a:pt x="40686" y="159096"/>
                    <a:pt x="31156" y="154698"/>
                    <a:pt x="24558" y="161295"/>
                  </a:cubicBezTo>
                  <a:cubicBezTo>
                    <a:pt x="23458" y="160929"/>
                    <a:pt x="21259" y="160562"/>
                    <a:pt x="21259" y="160196"/>
                  </a:cubicBezTo>
                  <a:cubicBezTo>
                    <a:pt x="27124" y="130140"/>
                    <a:pt x="21992" y="100816"/>
                    <a:pt x="12829" y="72226"/>
                  </a:cubicBezTo>
                  <a:cubicBezTo>
                    <a:pt x="10996" y="66362"/>
                    <a:pt x="15395" y="64529"/>
                    <a:pt x="16494" y="60497"/>
                  </a:cubicBezTo>
                  <a:cubicBezTo>
                    <a:pt x="18327" y="53533"/>
                    <a:pt x="18327" y="47302"/>
                    <a:pt x="9897" y="44369"/>
                  </a:cubicBezTo>
                  <a:cubicBezTo>
                    <a:pt x="15761" y="35206"/>
                    <a:pt x="13195" y="24943"/>
                    <a:pt x="13562" y="15046"/>
                  </a:cubicBezTo>
                  <a:cubicBezTo>
                    <a:pt x="13562" y="4783"/>
                    <a:pt x="17227" y="-348"/>
                    <a:pt x="31522" y="18"/>
                  </a:cubicBezTo>
                  <a:cubicBezTo>
                    <a:pt x="43985" y="385"/>
                    <a:pt x="56080" y="8815"/>
                    <a:pt x="69276" y="2584"/>
                  </a:cubicBezTo>
                  <a:cubicBezTo>
                    <a:pt x="72575" y="1118"/>
                    <a:pt x="74407" y="5516"/>
                    <a:pt x="75140" y="8082"/>
                  </a:cubicBezTo>
                  <a:cubicBezTo>
                    <a:pt x="76240" y="11014"/>
                    <a:pt x="74407" y="12481"/>
                    <a:pt x="71842" y="13580"/>
                  </a:cubicBezTo>
                  <a:cubicBezTo>
                    <a:pt x="69642" y="14313"/>
                    <a:pt x="64877" y="9182"/>
                    <a:pt x="65977" y="15780"/>
                  </a:cubicBezTo>
                  <a:cubicBezTo>
                    <a:pt x="66343" y="17612"/>
                    <a:pt x="70009" y="20911"/>
                    <a:pt x="71108" y="20545"/>
                  </a:cubicBezTo>
                  <a:cubicBezTo>
                    <a:pt x="83571" y="15780"/>
                    <a:pt x="79539" y="23110"/>
                    <a:pt x="78073" y="29341"/>
                  </a:cubicBezTo>
                  <a:cubicBezTo>
                    <a:pt x="74041" y="45103"/>
                    <a:pt x="83204" y="57565"/>
                    <a:pt x="90902" y="68928"/>
                  </a:cubicBezTo>
                  <a:cubicBezTo>
                    <a:pt x="96400" y="77358"/>
                    <a:pt x="97499" y="84689"/>
                    <a:pt x="97866" y="94219"/>
                  </a:cubicBezTo>
                  <a:cubicBezTo>
                    <a:pt x="98232" y="102649"/>
                    <a:pt x="95300" y="116944"/>
                    <a:pt x="112894" y="116578"/>
                  </a:cubicBezTo>
                  <a:cubicBezTo>
                    <a:pt x="118392" y="116578"/>
                    <a:pt x="119125" y="121709"/>
                    <a:pt x="113627" y="125374"/>
                  </a:cubicBezTo>
                  <a:cubicBezTo>
                    <a:pt x="108862" y="128673"/>
                    <a:pt x="107762" y="132705"/>
                    <a:pt x="109595" y="138203"/>
                  </a:cubicBezTo>
                  <a:cubicBezTo>
                    <a:pt x="121691" y="177057"/>
                    <a:pt x="121691" y="218475"/>
                    <a:pt x="134153" y="257328"/>
                  </a:cubicBezTo>
                  <a:cubicBezTo>
                    <a:pt x="135619" y="262094"/>
                    <a:pt x="132320" y="269058"/>
                    <a:pt x="141850" y="268691"/>
                  </a:cubicBezTo>
                  <a:cubicBezTo>
                    <a:pt x="145149" y="268691"/>
                    <a:pt x="146982" y="274189"/>
                    <a:pt x="143683" y="275655"/>
                  </a:cubicBezTo>
                  <a:cubicBezTo>
                    <a:pt x="128289" y="282253"/>
                    <a:pt x="137085" y="292883"/>
                    <a:pt x="140018" y="300580"/>
                  </a:cubicBezTo>
                  <a:cubicBezTo>
                    <a:pt x="151014" y="329903"/>
                    <a:pt x="150647" y="361425"/>
                    <a:pt x="159811" y="391115"/>
                  </a:cubicBezTo>
                  <a:cubicBezTo>
                    <a:pt x="162743" y="400645"/>
                    <a:pt x="155046" y="405777"/>
                    <a:pt x="149914" y="412374"/>
                  </a:cubicBezTo>
                  <a:cubicBezTo>
                    <a:pt x="166042" y="413841"/>
                    <a:pt x="176305" y="435466"/>
                    <a:pt x="166409" y="447929"/>
                  </a:cubicBezTo>
                  <a:cubicBezTo>
                    <a:pt x="160910" y="454893"/>
                    <a:pt x="164209" y="453427"/>
                    <a:pt x="168974" y="457825"/>
                  </a:cubicBezTo>
                  <a:cubicBezTo>
                    <a:pt x="179970" y="468088"/>
                    <a:pt x="176672" y="484582"/>
                    <a:pt x="178871" y="498144"/>
                  </a:cubicBezTo>
                  <a:cubicBezTo>
                    <a:pt x="180337" y="505842"/>
                    <a:pt x="178138" y="514272"/>
                    <a:pt x="185102" y="520137"/>
                  </a:cubicBezTo>
                  <a:cubicBezTo>
                    <a:pt x="173739" y="524535"/>
                    <a:pt x="160177" y="519404"/>
                    <a:pt x="154313" y="530033"/>
                  </a:cubicBezTo>
                  <a:cubicBezTo>
                    <a:pt x="149181" y="539197"/>
                    <a:pt x="158345" y="545061"/>
                    <a:pt x="163843" y="552392"/>
                  </a:cubicBezTo>
                  <a:cubicBezTo>
                    <a:pt x="166775" y="547261"/>
                    <a:pt x="163110" y="544695"/>
                    <a:pt x="161644" y="541396"/>
                  </a:cubicBezTo>
                  <a:cubicBezTo>
                    <a:pt x="160544" y="539197"/>
                    <a:pt x="157612" y="536998"/>
                    <a:pt x="160910" y="535165"/>
                  </a:cubicBezTo>
                  <a:cubicBezTo>
                    <a:pt x="162743" y="534065"/>
                    <a:pt x="167875" y="534798"/>
                    <a:pt x="167875" y="535165"/>
                  </a:cubicBezTo>
                  <a:cubicBezTo>
                    <a:pt x="168974" y="550926"/>
                    <a:pt x="192799" y="525635"/>
                    <a:pt x="190600" y="548360"/>
                  </a:cubicBezTo>
                  <a:cubicBezTo>
                    <a:pt x="188401" y="570719"/>
                    <a:pt x="192799" y="593078"/>
                    <a:pt x="197564" y="615070"/>
                  </a:cubicBezTo>
                  <a:cubicBezTo>
                    <a:pt x="197931" y="616903"/>
                    <a:pt x="198664" y="619469"/>
                    <a:pt x="197564" y="620568"/>
                  </a:cubicBezTo>
                  <a:cubicBezTo>
                    <a:pt x="179604" y="645493"/>
                    <a:pt x="210393" y="648059"/>
                    <a:pt x="216624" y="661987"/>
                  </a:cubicBezTo>
                  <a:cubicBezTo>
                    <a:pt x="217357" y="663087"/>
                    <a:pt x="218824" y="664186"/>
                    <a:pt x="218824" y="664919"/>
                  </a:cubicBezTo>
                  <a:cubicBezTo>
                    <a:pt x="216258" y="685446"/>
                    <a:pt x="234218" y="697541"/>
                    <a:pt x="238983" y="715502"/>
                  </a:cubicBezTo>
                  <a:cubicBezTo>
                    <a:pt x="244115" y="734562"/>
                    <a:pt x="242282" y="740060"/>
                    <a:pt x="226521" y="748490"/>
                  </a:cubicBezTo>
                  <a:cubicBezTo>
                    <a:pt x="218090" y="756187"/>
                    <a:pt x="208927" y="755088"/>
                    <a:pt x="201230" y="748124"/>
                  </a:cubicBezTo>
                  <a:cubicBezTo>
                    <a:pt x="193166" y="740793"/>
                    <a:pt x="187301" y="745191"/>
                    <a:pt x="179970" y="747757"/>
                  </a:cubicBezTo>
                  <a:cubicBezTo>
                    <a:pt x="182903" y="755455"/>
                    <a:pt x="188034" y="752889"/>
                    <a:pt x="191700" y="753988"/>
                  </a:cubicBezTo>
                  <a:cubicBezTo>
                    <a:pt x="196465" y="755455"/>
                    <a:pt x="199397" y="758753"/>
                    <a:pt x="199397" y="763518"/>
                  </a:cubicBezTo>
                  <a:cubicBezTo>
                    <a:pt x="199030" y="776714"/>
                    <a:pt x="186935" y="781845"/>
                    <a:pt x="179237" y="788443"/>
                  </a:cubicBezTo>
                  <a:cubicBezTo>
                    <a:pt x="173739" y="793208"/>
                    <a:pt x="164576" y="787344"/>
                    <a:pt x="161644" y="782212"/>
                  </a:cubicBezTo>
                  <a:cubicBezTo>
                    <a:pt x="155046" y="772315"/>
                    <a:pt x="146982" y="761319"/>
                    <a:pt x="155412" y="748124"/>
                  </a:cubicBezTo>
                  <a:cubicBezTo>
                    <a:pt x="163476" y="736028"/>
                    <a:pt x="155412" y="726865"/>
                    <a:pt x="148815" y="719900"/>
                  </a:cubicBezTo>
                  <a:cubicBezTo>
                    <a:pt x="140384" y="711103"/>
                    <a:pt x="134153" y="722099"/>
                    <a:pt x="126456" y="726131"/>
                  </a:cubicBezTo>
                  <a:cubicBezTo>
                    <a:pt x="145882" y="741526"/>
                    <a:pt x="150281" y="758753"/>
                    <a:pt x="138918" y="780746"/>
                  </a:cubicBezTo>
                  <a:cubicBezTo>
                    <a:pt x="132320" y="793208"/>
                    <a:pt x="134886" y="807870"/>
                    <a:pt x="126456" y="819599"/>
                  </a:cubicBezTo>
                  <a:cubicBezTo>
                    <a:pt x="121324" y="810802"/>
                    <a:pt x="116559" y="802005"/>
                    <a:pt x="111428" y="793575"/>
                  </a:cubicBezTo>
                  <a:cubicBezTo>
                    <a:pt x="108862" y="789909"/>
                    <a:pt x="112527" y="784411"/>
                    <a:pt x="107396" y="781845"/>
                  </a:cubicBezTo>
                  <a:cubicBezTo>
                    <a:pt x="107029" y="782212"/>
                    <a:pt x="105197" y="785144"/>
                    <a:pt x="103730" y="786244"/>
                  </a:cubicBezTo>
                  <a:close/>
                </a:path>
              </a:pathLst>
            </a:custGeom>
            <a:solidFill>
              <a:srgbClr val="C1A0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2DB1AF31-C2C8-48F6-A6B6-9C3F25CA68CF}"/>
                </a:ext>
              </a:extLst>
            </p:cNvPr>
            <p:cNvSpPr/>
            <p:nvPr/>
          </p:nvSpPr>
          <p:spPr>
            <a:xfrm>
              <a:off x="10269486" y="5273480"/>
              <a:ext cx="822348" cy="363373"/>
            </a:xfrm>
            <a:custGeom>
              <a:avLst/>
              <a:gdLst>
                <a:gd name="connsiteX0" fmla="*/ 821928 w 822348"/>
                <a:gd name="connsiteY0" fmla="*/ 116163 h 363373"/>
                <a:gd name="connsiteX1" fmla="*/ 795170 w 822348"/>
                <a:gd name="connsiteY1" fmla="*/ 115796 h 363373"/>
                <a:gd name="connsiteX2" fmla="*/ 779409 w 822348"/>
                <a:gd name="connsiteY2" fmla="*/ 121661 h 363373"/>
                <a:gd name="connsiteX3" fmla="*/ 736890 w 822348"/>
                <a:gd name="connsiteY3" fmla="*/ 128625 h 363373"/>
                <a:gd name="connsiteX4" fmla="*/ 710133 w 822348"/>
                <a:gd name="connsiteY4" fmla="*/ 139255 h 363373"/>
                <a:gd name="connsiteX5" fmla="*/ 703902 w 822348"/>
                <a:gd name="connsiteY5" fmla="*/ 146585 h 363373"/>
                <a:gd name="connsiteX6" fmla="*/ 690340 w 822348"/>
                <a:gd name="connsiteY6" fmla="*/ 130824 h 363373"/>
                <a:gd name="connsiteX7" fmla="*/ 663583 w 822348"/>
                <a:gd name="connsiteY7" fmla="*/ 122394 h 363373"/>
                <a:gd name="connsiteX8" fmla="*/ 652587 w 822348"/>
                <a:gd name="connsiteY8" fmla="*/ 139988 h 363373"/>
                <a:gd name="connsiteX9" fmla="*/ 634626 w 822348"/>
                <a:gd name="connsiteY9" fmla="*/ 149518 h 363373"/>
                <a:gd name="connsiteX10" fmla="*/ 611901 w 822348"/>
                <a:gd name="connsiteY10" fmla="*/ 127525 h 363373"/>
                <a:gd name="connsiteX11" fmla="*/ 594674 w 822348"/>
                <a:gd name="connsiteY11" fmla="*/ 121294 h 363373"/>
                <a:gd name="connsiteX12" fmla="*/ 606036 w 822348"/>
                <a:gd name="connsiteY12" fmla="*/ 138888 h 363373"/>
                <a:gd name="connsiteX13" fmla="*/ 609335 w 822348"/>
                <a:gd name="connsiteY13" fmla="*/ 150251 h 363373"/>
                <a:gd name="connsiteX14" fmla="*/ 600538 w 822348"/>
                <a:gd name="connsiteY14" fmla="*/ 156482 h 363373"/>
                <a:gd name="connsiteX15" fmla="*/ 591741 w 822348"/>
                <a:gd name="connsiteY15" fmla="*/ 147685 h 363373"/>
                <a:gd name="connsiteX16" fmla="*/ 551055 w 822348"/>
                <a:gd name="connsiteY16" fmla="*/ 119095 h 363373"/>
                <a:gd name="connsiteX17" fmla="*/ 559852 w 822348"/>
                <a:gd name="connsiteY17" fmla="*/ 109198 h 363373"/>
                <a:gd name="connsiteX18" fmla="*/ 566083 w 822348"/>
                <a:gd name="connsiteY18" fmla="*/ 95637 h 363373"/>
                <a:gd name="connsiteX19" fmla="*/ 557653 w 822348"/>
                <a:gd name="connsiteY19" fmla="*/ 87206 h 363373"/>
                <a:gd name="connsiteX20" fmla="*/ 547024 w 822348"/>
                <a:gd name="connsiteY20" fmla="*/ 96003 h 363373"/>
                <a:gd name="connsiteX21" fmla="*/ 515868 w 822348"/>
                <a:gd name="connsiteY21" fmla="*/ 124960 h 363373"/>
                <a:gd name="connsiteX22" fmla="*/ 521732 w 822348"/>
                <a:gd name="connsiteY22" fmla="*/ 132290 h 363373"/>
                <a:gd name="connsiteX23" fmla="*/ 537860 w 822348"/>
                <a:gd name="connsiteY23" fmla="*/ 148052 h 363373"/>
                <a:gd name="connsiteX24" fmla="*/ 509637 w 822348"/>
                <a:gd name="connsiteY24" fmla="*/ 161247 h 363373"/>
                <a:gd name="connsiteX25" fmla="*/ 490577 w 822348"/>
                <a:gd name="connsiteY25" fmla="*/ 162713 h 363373"/>
                <a:gd name="connsiteX26" fmla="*/ 501573 w 822348"/>
                <a:gd name="connsiteY26" fmla="*/ 134856 h 363373"/>
                <a:gd name="connsiteX27" fmla="*/ 488744 w 822348"/>
                <a:gd name="connsiteY27" fmla="*/ 109565 h 363373"/>
                <a:gd name="connsiteX28" fmla="*/ 499740 w 822348"/>
                <a:gd name="connsiteY28" fmla="*/ 97469 h 363373"/>
                <a:gd name="connsiteX29" fmla="*/ 474815 w 822348"/>
                <a:gd name="connsiteY29" fmla="*/ 87573 h 363373"/>
                <a:gd name="connsiteX30" fmla="*/ 471150 w 822348"/>
                <a:gd name="connsiteY30" fmla="*/ 94537 h 363373"/>
                <a:gd name="connsiteX31" fmla="*/ 460520 w 822348"/>
                <a:gd name="connsiteY31" fmla="*/ 133757 h 363373"/>
                <a:gd name="connsiteX32" fmla="*/ 447325 w 822348"/>
                <a:gd name="connsiteY32" fmla="*/ 130091 h 363373"/>
                <a:gd name="connsiteX33" fmla="*/ 397842 w 822348"/>
                <a:gd name="connsiteY33" fmla="*/ 98569 h 363373"/>
                <a:gd name="connsiteX34" fmla="*/ 379882 w 822348"/>
                <a:gd name="connsiteY34" fmla="*/ 80975 h 363373"/>
                <a:gd name="connsiteX35" fmla="*/ 372551 w 822348"/>
                <a:gd name="connsiteY35" fmla="*/ 66313 h 363373"/>
                <a:gd name="connsiteX36" fmla="*/ 361555 w 822348"/>
                <a:gd name="connsiteY36" fmla="*/ 72545 h 363373"/>
                <a:gd name="connsiteX37" fmla="*/ 365220 w 822348"/>
                <a:gd name="connsiteY37" fmla="*/ 86473 h 363373"/>
                <a:gd name="connsiteX38" fmla="*/ 367786 w 822348"/>
                <a:gd name="connsiteY38" fmla="*/ 92338 h 363373"/>
                <a:gd name="connsiteX39" fmla="*/ 354224 w 822348"/>
                <a:gd name="connsiteY39" fmla="*/ 94903 h 363373"/>
                <a:gd name="connsiteX40" fmla="*/ 332232 w 822348"/>
                <a:gd name="connsiteY40" fmla="*/ 125693 h 363373"/>
                <a:gd name="connsiteX41" fmla="*/ 349459 w 822348"/>
                <a:gd name="connsiteY41" fmla="*/ 135956 h 363373"/>
                <a:gd name="connsiteX42" fmla="*/ 380615 w 822348"/>
                <a:gd name="connsiteY42" fmla="*/ 135223 h 363373"/>
                <a:gd name="connsiteX43" fmla="*/ 392711 w 822348"/>
                <a:gd name="connsiteY43" fmla="*/ 123127 h 363373"/>
                <a:gd name="connsiteX44" fmla="*/ 384280 w 822348"/>
                <a:gd name="connsiteY44" fmla="*/ 152084 h 363373"/>
                <a:gd name="connsiteX45" fmla="*/ 365220 w 822348"/>
                <a:gd name="connsiteY45" fmla="*/ 148785 h 363373"/>
                <a:gd name="connsiteX46" fmla="*/ 336630 w 822348"/>
                <a:gd name="connsiteY46" fmla="*/ 150984 h 363373"/>
                <a:gd name="connsiteX47" fmla="*/ 310240 w 822348"/>
                <a:gd name="connsiteY47" fmla="*/ 164546 h 363373"/>
                <a:gd name="connsiteX48" fmla="*/ 301809 w 822348"/>
                <a:gd name="connsiteY48" fmla="*/ 154283 h 363373"/>
                <a:gd name="connsiteX49" fmla="*/ 302909 w 822348"/>
                <a:gd name="connsiteY49" fmla="*/ 144386 h 363373"/>
                <a:gd name="connsiteX50" fmla="*/ 295945 w 822348"/>
                <a:gd name="connsiteY50" fmla="*/ 136322 h 363373"/>
                <a:gd name="connsiteX51" fmla="*/ 293745 w 822348"/>
                <a:gd name="connsiteY51" fmla="*/ 133023 h 363373"/>
                <a:gd name="connsiteX52" fmla="*/ 271020 w 822348"/>
                <a:gd name="connsiteY52" fmla="*/ 119828 h 363373"/>
                <a:gd name="connsiteX53" fmla="*/ 264056 w 822348"/>
                <a:gd name="connsiteY53" fmla="*/ 144753 h 363373"/>
                <a:gd name="connsiteX54" fmla="*/ 231434 w 822348"/>
                <a:gd name="connsiteY54" fmla="*/ 181040 h 363373"/>
                <a:gd name="connsiteX55" fmla="*/ 218238 w 822348"/>
                <a:gd name="connsiteY55" fmla="*/ 186905 h 363373"/>
                <a:gd name="connsiteX56" fmla="*/ 216772 w 822348"/>
                <a:gd name="connsiteY56" fmla="*/ 193869 h 363373"/>
                <a:gd name="connsiteX57" fmla="*/ 223370 w 822348"/>
                <a:gd name="connsiteY57" fmla="*/ 196068 h 363373"/>
                <a:gd name="connsiteX58" fmla="*/ 233999 w 822348"/>
                <a:gd name="connsiteY58" fmla="*/ 192403 h 363373"/>
                <a:gd name="connsiteX59" fmla="*/ 253426 w 822348"/>
                <a:gd name="connsiteY59" fmla="*/ 198267 h 363373"/>
                <a:gd name="connsiteX60" fmla="*/ 244996 w 822348"/>
                <a:gd name="connsiteY60" fmla="*/ 215861 h 363373"/>
                <a:gd name="connsiteX61" fmla="*/ 239131 w 822348"/>
                <a:gd name="connsiteY61" fmla="*/ 240786 h 363373"/>
                <a:gd name="connsiteX62" fmla="*/ 223370 w 822348"/>
                <a:gd name="connsiteY62" fmla="*/ 296500 h 363373"/>
                <a:gd name="connsiteX63" fmla="*/ 214573 w 822348"/>
                <a:gd name="connsiteY63" fmla="*/ 303097 h 363373"/>
                <a:gd name="connsiteX64" fmla="*/ 188182 w 822348"/>
                <a:gd name="connsiteY64" fmla="*/ 308596 h 363373"/>
                <a:gd name="connsiteX65" fmla="*/ 173887 w 822348"/>
                <a:gd name="connsiteY65" fmla="*/ 311161 h 363373"/>
                <a:gd name="connsiteX66" fmla="*/ 171688 w 822348"/>
                <a:gd name="connsiteY66" fmla="*/ 339385 h 363373"/>
                <a:gd name="connsiteX67" fmla="*/ 168023 w 822348"/>
                <a:gd name="connsiteY67" fmla="*/ 344516 h 363373"/>
                <a:gd name="connsiteX68" fmla="*/ 162891 w 822348"/>
                <a:gd name="connsiteY68" fmla="*/ 360644 h 363373"/>
                <a:gd name="connsiteX69" fmla="*/ 151528 w 822348"/>
                <a:gd name="connsiteY69" fmla="*/ 358078 h 363373"/>
                <a:gd name="connsiteX70" fmla="*/ 136134 w 822348"/>
                <a:gd name="connsiteY70" fmla="*/ 326922 h 363373"/>
                <a:gd name="connsiteX71" fmla="*/ 123305 w 822348"/>
                <a:gd name="connsiteY71" fmla="*/ 317759 h 363373"/>
                <a:gd name="connsiteX72" fmla="*/ 93249 w 822348"/>
                <a:gd name="connsiteY72" fmla="*/ 301998 h 363373"/>
                <a:gd name="connsiteX73" fmla="*/ 105711 w 822348"/>
                <a:gd name="connsiteY73" fmla="*/ 301998 h 363373"/>
                <a:gd name="connsiteX74" fmla="*/ 125871 w 822348"/>
                <a:gd name="connsiteY74" fmla="*/ 289536 h 363373"/>
                <a:gd name="connsiteX75" fmla="*/ 99846 w 822348"/>
                <a:gd name="connsiteY75" fmla="*/ 274507 h 363373"/>
                <a:gd name="connsiteX76" fmla="*/ 77854 w 822348"/>
                <a:gd name="connsiteY76" fmla="*/ 265344 h 363373"/>
                <a:gd name="connsiteX77" fmla="*/ 72723 w 822348"/>
                <a:gd name="connsiteY77" fmla="*/ 260212 h 363373"/>
                <a:gd name="connsiteX78" fmla="*/ 37168 w 822348"/>
                <a:gd name="connsiteY78" fmla="*/ 273774 h 363373"/>
                <a:gd name="connsiteX79" fmla="*/ 28738 w 822348"/>
                <a:gd name="connsiteY79" fmla="*/ 274507 h 363373"/>
                <a:gd name="connsiteX80" fmla="*/ 26172 w 822348"/>
                <a:gd name="connsiteY80" fmla="*/ 264977 h 363373"/>
                <a:gd name="connsiteX81" fmla="*/ 48531 w 822348"/>
                <a:gd name="connsiteY81" fmla="*/ 247017 h 363373"/>
                <a:gd name="connsiteX82" fmla="*/ 63192 w 822348"/>
                <a:gd name="connsiteY82" fmla="*/ 240053 h 363373"/>
                <a:gd name="connsiteX83" fmla="*/ 50364 w 822348"/>
                <a:gd name="connsiteY83" fmla="*/ 223558 h 363373"/>
                <a:gd name="connsiteX84" fmla="*/ 40834 w 822348"/>
                <a:gd name="connsiteY84" fmla="*/ 201933 h 363373"/>
                <a:gd name="connsiteX85" fmla="*/ 50364 w 822348"/>
                <a:gd name="connsiteY85" fmla="*/ 190203 h 363373"/>
                <a:gd name="connsiteX86" fmla="*/ 59894 w 822348"/>
                <a:gd name="connsiteY86" fmla="*/ 194968 h 363373"/>
                <a:gd name="connsiteX87" fmla="*/ 49997 w 822348"/>
                <a:gd name="connsiteY87" fmla="*/ 205965 h 363373"/>
                <a:gd name="connsiteX88" fmla="*/ 69424 w 822348"/>
                <a:gd name="connsiteY88" fmla="*/ 214029 h 363373"/>
                <a:gd name="connsiteX89" fmla="*/ 69057 w 822348"/>
                <a:gd name="connsiteY89" fmla="*/ 192036 h 363373"/>
                <a:gd name="connsiteX90" fmla="*/ 68691 w 822348"/>
                <a:gd name="connsiteY90" fmla="*/ 162347 h 363373"/>
                <a:gd name="connsiteX91" fmla="*/ 58427 w 822348"/>
                <a:gd name="connsiteY91" fmla="*/ 153916 h 363373"/>
                <a:gd name="connsiteX92" fmla="*/ 44866 w 822348"/>
                <a:gd name="connsiteY92" fmla="*/ 155749 h 363373"/>
                <a:gd name="connsiteX93" fmla="*/ 42300 w 822348"/>
                <a:gd name="connsiteY93" fmla="*/ 169677 h 363373"/>
                <a:gd name="connsiteX94" fmla="*/ 10411 w 822348"/>
                <a:gd name="connsiteY94" fmla="*/ 171510 h 363373"/>
                <a:gd name="connsiteX95" fmla="*/ 5279 w 822348"/>
                <a:gd name="connsiteY95" fmla="*/ 172610 h 363373"/>
                <a:gd name="connsiteX96" fmla="*/ 2347 w 822348"/>
                <a:gd name="connsiteY96" fmla="*/ 162347 h 363373"/>
                <a:gd name="connsiteX97" fmla="*/ 56961 w 822348"/>
                <a:gd name="connsiteY97" fmla="*/ 104433 h 363373"/>
                <a:gd name="connsiteX98" fmla="*/ 57694 w 822348"/>
                <a:gd name="connsiteY98" fmla="*/ 86473 h 363373"/>
                <a:gd name="connsiteX99" fmla="*/ 58427 w 822348"/>
                <a:gd name="connsiteY99" fmla="*/ 75110 h 363373"/>
                <a:gd name="connsiteX100" fmla="*/ 68324 w 822348"/>
                <a:gd name="connsiteY100" fmla="*/ 22695 h 363373"/>
                <a:gd name="connsiteX101" fmla="*/ 81886 w 822348"/>
                <a:gd name="connsiteY101" fmla="*/ 1436 h 363373"/>
                <a:gd name="connsiteX102" fmla="*/ 93615 w 822348"/>
                <a:gd name="connsiteY102" fmla="*/ 36624 h 363373"/>
                <a:gd name="connsiteX103" fmla="*/ 105344 w 822348"/>
                <a:gd name="connsiteY103" fmla="*/ 67780 h 363373"/>
                <a:gd name="connsiteX104" fmla="*/ 103878 w 822348"/>
                <a:gd name="connsiteY104" fmla="*/ 83541 h 363373"/>
                <a:gd name="connsiteX105" fmla="*/ 100579 w 822348"/>
                <a:gd name="connsiteY105" fmla="*/ 93437 h 363373"/>
                <a:gd name="connsiteX106" fmla="*/ 90316 w 822348"/>
                <a:gd name="connsiteY106" fmla="*/ 116529 h 363373"/>
                <a:gd name="connsiteX107" fmla="*/ 106444 w 822348"/>
                <a:gd name="connsiteY107" fmla="*/ 118362 h 363373"/>
                <a:gd name="connsiteX108" fmla="*/ 120006 w 822348"/>
                <a:gd name="connsiteY108" fmla="*/ 121661 h 363373"/>
                <a:gd name="connsiteX109" fmla="*/ 144564 w 822348"/>
                <a:gd name="connsiteY109" fmla="*/ 169311 h 363373"/>
                <a:gd name="connsiteX110" fmla="*/ 157759 w 822348"/>
                <a:gd name="connsiteY110" fmla="*/ 182873 h 363373"/>
                <a:gd name="connsiteX111" fmla="*/ 177553 w 822348"/>
                <a:gd name="connsiteY111" fmla="*/ 190570 h 363373"/>
                <a:gd name="connsiteX112" fmla="*/ 176453 w 822348"/>
                <a:gd name="connsiteY112" fmla="*/ 135956 h 363373"/>
                <a:gd name="connsiteX113" fmla="*/ 166190 w 822348"/>
                <a:gd name="connsiteY113" fmla="*/ 127892 h 363373"/>
                <a:gd name="connsiteX114" fmla="*/ 147863 w 822348"/>
                <a:gd name="connsiteY114" fmla="*/ 137422 h 363373"/>
                <a:gd name="connsiteX115" fmla="*/ 129903 w 822348"/>
                <a:gd name="connsiteY115" fmla="*/ 133757 h 363373"/>
                <a:gd name="connsiteX116" fmla="*/ 137233 w 822348"/>
                <a:gd name="connsiteY116" fmla="*/ 119828 h 363373"/>
                <a:gd name="connsiteX117" fmla="*/ 134668 w 822348"/>
                <a:gd name="connsiteY117" fmla="*/ 117629 h 363373"/>
                <a:gd name="connsiteX118" fmla="*/ 114141 w 822348"/>
                <a:gd name="connsiteY118" fmla="*/ 105900 h 363373"/>
                <a:gd name="connsiteX119" fmla="*/ 135034 w 822348"/>
                <a:gd name="connsiteY119" fmla="*/ 92338 h 363373"/>
                <a:gd name="connsiteX120" fmla="*/ 180118 w 822348"/>
                <a:gd name="connsiteY120" fmla="*/ 84274 h 363373"/>
                <a:gd name="connsiteX121" fmla="*/ 189282 w 822348"/>
                <a:gd name="connsiteY121" fmla="*/ 90505 h 363373"/>
                <a:gd name="connsiteX122" fmla="*/ 198812 w 822348"/>
                <a:gd name="connsiteY122" fmla="*/ 103700 h 363373"/>
                <a:gd name="connsiteX123" fmla="*/ 227035 w 822348"/>
                <a:gd name="connsiteY123" fmla="*/ 114330 h 363373"/>
                <a:gd name="connsiteX124" fmla="*/ 233633 w 822348"/>
                <a:gd name="connsiteY124" fmla="*/ 80608 h 363373"/>
                <a:gd name="connsiteX125" fmla="*/ 246462 w 822348"/>
                <a:gd name="connsiteY125" fmla="*/ 55317 h 363373"/>
                <a:gd name="connsiteX126" fmla="*/ 276518 w 822348"/>
                <a:gd name="connsiteY126" fmla="*/ 38823 h 363373"/>
                <a:gd name="connsiteX127" fmla="*/ 221904 w 822348"/>
                <a:gd name="connsiteY127" fmla="*/ 19396 h 363373"/>
                <a:gd name="connsiteX128" fmla="*/ 216406 w 822348"/>
                <a:gd name="connsiteY128" fmla="*/ 18663 h 363373"/>
                <a:gd name="connsiteX129" fmla="*/ 196979 w 822348"/>
                <a:gd name="connsiteY129" fmla="*/ 9133 h 363373"/>
                <a:gd name="connsiteX130" fmla="*/ 219704 w 822348"/>
                <a:gd name="connsiteY130" fmla="*/ 1436 h 363373"/>
                <a:gd name="connsiteX131" fmla="*/ 224836 w 822348"/>
                <a:gd name="connsiteY131" fmla="*/ 2536 h 363373"/>
                <a:gd name="connsiteX132" fmla="*/ 292279 w 822348"/>
                <a:gd name="connsiteY132" fmla="*/ 16464 h 363373"/>
                <a:gd name="connsiteX133" fmla="*/ 434496 w 822348"/>
                <a:gd name="connsiteY133" fmla="*/ 40656 h 363373"/>
                <a:gd name="connsiteX134" fmla="*/ 470050 w 822348"/>
                <a:gd name="connsiteY134" fmla="*/ 41755 h 363373"/>
                <a:gd name="connsiteX135" fmla="*/ 478481 w 822348"/>
                <a:gd name="connsiteY135" fmla="*/ 42488 h 363373"/>
                <a:gd name="connsiteX136" fmla="*/ 589542 w 822348"/>
                <a:gd name="connsiteY136" fmla="*/ 46887 h 363373"/>
                <a:gd name="connsiteX137" fmla="*/ 737257 w 822348"/>
                <a:gd name="connsiteY137" fmla="*/ 75110 h 363373"/>
                <a:gd name="connsiteX138" fmla="*/ 748620 w 822348"/>
                <a:gd name="connsiteY138" fmla="*/ 84640 h 363373"/>
                <a:gd name="connsiteX139" fmla="*/ 737624 w 822348"/>
                <a:gd name="connsiteY139" fmla="*/ 97469 h 363373"/>
                <a:gd name="connsiteX140" fmla="*/ 718197 w 822348"/>
                <a:gd name="connsiteY140" fmla="*/ 106633 h 363373"/>
                <a:gd name="connsiteX141" fmla="*/ 754484 w 822348"/>
                <a:gd name="connsiteY141" fmla="*/ 90138 h 363373"/>
                <a:gd name="connsiteX142" fmla="*/ 780142 w 822348"/>
                <a:gd name="connsiteY142" fmla="*/ 95270 h 363373"/>
                <a:gd name="connsiteX143" fmla="*/ 791505 w 822348"/>
                <a:gd name="connsiteY143" fmla="*/ 95270 h 363373"/>
                <a:gd name="connsiteX144" fmla="*/ 807632 w 822348"/>
                <a:gd name="connsiteY144" fmla="*/ 96736 h 363373"/>
                <a:gd name="connsiteX145" fmla="*/ 821928 w 822348"/>
                <a:gd name="connsiteY145" fmla="*/ 116163 h 36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822348" h="363373">
                  <a:moveTo>
                    <a:pt x="821928" y="116163"/>
                  </a:moveTo>
                  <a:cubicBezTo>
                    <a:pt x="813131" y="115796"/>
                    <a:pt x="805067" y="134123"/>
                    <a:pt x="795170" y="115796"/>
                  </a:cubicBezTo>
                  <a:cubicBezTo>
                    <a:pt x="792971" y="111764"/>
                    <a:pt x="780875" y="119095"/>
                    <a:pt x="779409" y="121661"/>
                  </a:cubicBezTo>
                  <a:cubicBezTo>
                    <a:pt x="767680" y="142920"/>
                    <a:pt x="749719" y="133757"/>
                    <a:pt x="736890" y="128625"/>
                  </a:cubicBezTo>
                  <a:cubicBezTo>
                    <a:pt x="721496" y="122394"/>
                    <a:pt x="714165" y="122027"/>
                    <a:pt x="710133" y="139255"/>
                  </a:cubicBezTo>
                  <a:cubicBezTo>
                    <a:pt x="709767" y="141454"/>
                    <a:pt x="707567" y="143653"/>
                    <a:pt x="703902" y="146585"/>
                  </a:cubicBezTo>
                  <a:cubicBezTo>
                    <a:pt x="709034" y="129725"/>
                    <a:pt x="694739" y="135956"/>
                    <a:pt x="690340" y="130824"/>
                  </a:cubicBezTo>
                  <a:cubicBezTo>
                    <a:pt x="683376" y="122760"/>
                    <a:pt x="672380" y="125693"/>
                    <a:pt x="663583" y="122394"/>
                  </a:cubicBezTo>
                  <a:cubicBezTo>
                    <a:pt x="655885" y="119462"/>
                    <a:pt x="653320" y="131191"/>
                    <a:pt x="652587" y="139988"/>
                  </a:cubicBezTo>
                  <a:cubicBezTo>
                    <a:pt x="651487" y="151717"/>
                    <a:pt x="650387" y="163446"/>
                    <a:pt x="634626" y="149518"/>
                  </a:cubicBezTo>
                  <a:cubicBezTo>
                    <a:pt x="626929" y="142553"/>
                    <a:pt x="615200" y="140721"/>
                    <a:pt x="611901" y="127525"/>
                  </a:cubicBezTo>
                  <a:cubicBezTo>
                    <a:pt x="610435" y="121294"/>
                    <a:pt x="600538" y="124960"/>
                    <a:pt x="594674" y="121294"/>
                  </a:cubicBezTo>
                  <a:cubicBezTo>
                    <a:pt x="594674" y="131191"/>
                    <a:pt x="602004" y="133757"/>
                    <a:pt x="606036" y="138888"/>
                  </a:cubicBezTo>
                  <a:cubicBezTo>
                    <a:pt x="608602" y="142553"/>
                    <a:pt x="612634" y="145486"/>
                    <a:pt x="609335" y="150251"/>
                  </a:cubicBezTo>
                  <a:cubicBezTo>
                    <a:pt x="607136" y="153183"/>
                    <a:pt x="604570" y="156482"/>
                    <a:pt x="600538" y="156482"/>
                  </a:cubicBezTo>
                  <a:cubicBezTo>
                    <a:pt x="595040" y="156482"/>
                    <a:pt x="593940" y="151717"/>
                    <a:pt x="591741" y="147685"/>
                  </a:cubicBezTo>
                  <a:cubicBezTo>
                    <a:pt x="583311" y="130824"/>
                    <a:pt x="571582" y="122394"/>
                    <a:pt x="551055" y="119095"/>
                  </a:cubicBezTo>
                  <a:cubicBezTo>
                    <a:pt x="550689" y="112497"/>
                    <a:pt x="555454" y="110665"/>
                    <a:pt x="559852" y="109198"/>
                  </a:cubicBezTo>
                  <a:cubicBezTo>
                    <a:pt x="567550" y="106999"/>
                    <a:pt x="566450" y="101135"/>
                    <a:pt x="566083" y="95637"/>
                  </a:cubicBezTo>
                  <a:cubicBezTo>
                    <a:pt x="565717" y="90871"/>
                    <a:pt x="562785" y="87573"/>
                    <a:pt x="557653" y="87206"/>
                  </a:cubicBezTo>
                  <a:cubicBezTo>
                    <a:pt x="551789" y="86840"/>
                    <a:pt x="547390" y="91238"/>
                    <a:pt x="547024" y="96003"/>
                  </a:cubicBezTo>
                  <a:cubicBezTo>
                    <a:pt x="545557" y="115430"/>
                    <a:pt x="532728" y="123127"/>
                    <a:pt x="515868" y="124960"/>
                  </a:cubicBezTo>
                  <a:cubicBezTo>
                    <a:pt x="515135" y="131191"/>
                    <a:pt x="519900" y="130458"/>
                    <a:pt x="521732" y="132290"/>
                  </a:cubicBezTo>
                  <a:cubicBezTo>
                    <a:pt x="527230" y="137789"/>
                    <a:pt x="537860" y="137055"/>
                    <a:pt x="537860" y="148052"/>
                  </a:cubicBezTo>
                  <a:cubicBezTo>
                    <a:pt x="525764" y="146219"/>
                    <a:pt x="526864" y="171510"/>
                    <a:pt x="509637" y="161247"/>
                  </a:cubicBezTo>
                  <a:cubicBezTo>
                    <a:pt x="505605" y="158681"/>
                    <a:pt x="498274" y="161980"/>
                    <a:pt x="490577" y="162713"/>
                  </a:cubicBezTo>
                  <a:cubicBezTo>
                    <a:pt x="494608" y="152450"/>
                    <a:pt x="497174" y="143287"/>
                    <a:pt x="501573" y="134856"/>
                  </a:cubicBezTo>
                  <a:cubicBezTo>
                    <a:pt x="510370" y="118729"/>
                    <a:pt x="507437" y="112131"/>
                    <a:pt x="488744" y="109565"/>
                  </a:cubicBezTo>
                  <a:cubicBezTo>
                    <a:pt x="489477" y="102234"/>
                    <a:pt x="506338" y="106999"/>
                    <a:pt x="499740" y="97469"/>
                  </a:cubicBezTo>
                  <a:cubicBezTo>
                    <a:pt x="495342" y="90871"/>
                    <a:pt x="484712" y="86840"/>
                    <a:pt x="474815" y="87573"/>
                  </a:cubicBezTo>
                  <a:cubicBezTo>
                    <a:pt x="471517" y="87939"/>
                    <a:pt x="468584" y="91605"/>
                    <a:pt x="471150" y="94537"/>
                  </a:cubicBezTo>
                  <a:cubicBezTo>
                    <a:pt x="485812" y="112131"/>
                    <a:pt x="456122" y="117995"/>
                    <a:pt x="460520" y="133757"/>
                  </a:cubicBezTo>
                  <a:cubicBezTo>
                    <a:pt x="460887" y="135589"/>
                    <a:pt x="449158" y="135956"/>
                    <a:pt x="447325" y="130091"/>
                  </a:cubicBezTo>
                  <a:cubicBezTo>
                    <a:pt x="439261" y="105900"/>
                    <a:pt x="417269" y="103334"/>
                    <a:pt x="397842" y="98569"/>
                  </a:cubicBezTo>
                  <a:cubicBezTo>
                    <a:pt x="387213" y="96003"/>
                    <a:pt x="378049" y="96370"/>
                    <a:pt x="379882" y="80975"/>
                  </a:cubicBezTo>
                  <a:cubicBezTo>
                    <a:pt x="380248" y="77310"/>
                    <a:pt x="381348" y="67047"/>
                    <a:pt x="372551" y="66313"/>
                  </a:cubicBezTo>
                  <a:cubicBezTo>
                    <a:pt x="368886" y="65947"/>
                    <a:pt x="364121" y="69246"/>
                    <a:pt x="361555" y="72545"/>
                  </a:cubicBezTo>
                  <a:cubicBezTo>
                    <a:pt x="356790" y="78043"/>
                    <a:pt x="360089" y="82808"/>
                    <a:pt x="365220" y="86473"/>
                  </a:cubicBezTo>
                  <a:cubicBezTo>
                    <a:pt x="367420" y="87939"/>
                    <a:pt x="369619" y="90138"/>
                    <a:pt x="367786" y="92338"/>
                  </a:cubicBezTo>
                  <a:cubicBezTo>
                    <a:pt x="364121" y="97469"/>
                    <a:pt x="359356" y="95270"/>
                    <a:pt x="354224" y="94903"/>
                  </a:cubicBezTo>
                  <a:cubicBezTo>
                    <a:pt x="331132" y="92338"/>
                    <a:pt x="323801" y="103334"/>
                    <a:pt x="332232" y="125693"/>
                  </a:cubicBezTo>
                  <a:cubicBezTo>
                    <a:pt x="335531" y="134856"/>
                    <a:pt x="341762" y="135956"/>
                    <a:pt x="349459" y="135956"/>
                  </a:cubicBezTo>
                  <a:cubicBezTo>
                    <a:pt x="359722" y="135956"/>
                    <a:pt x="369619" y="130824"/>
                    <a:pt x="380615" y="135223"/>
                  </a:cubicBezTo>
                  <a:cubicBezTo>
                    <a:pt x="389412" y="138521"/>
                    <a:pt x="386846" y="126792"/>
                    <a:pt x="392711" y="123127"/>
                  </a:cubicBezTo>
                  <a:cubicBezTo>
                    <a:pt x="400042" y="136322"/>
                    <a:pt x="389778" y="144753"/>
                    <a:pt x="384280" y="152084"/>
                  </a:cubicBezTo>
                  <a:cubicBezTo>
                    <a:pt x="379882" y="157948"/>
                    <a:pt x="371085" y="156115"/>
                    <a:pt x="365220" y="148785"/>
                  </a:cubicBezTo>
                  <a:cubicBezTo>
                    <a:pt x="355324" y="137055"/>
                    <a:pt x="346160" y="147685"/>
                    <a:pt x="336630" y="150984"/>
                  </a:cubicBezTo>
                  <a:cubicBezTo>
                    <a:pt x="329666" y="159414"/>
                    <a:pt x="322335" y="166379"/>
                    <a:pt x="310240" y="164546"/>
                  </a:cubicBezTo>
                  <a:cubicBezTo>
                    <a:pt x="303642" y="163813"/>
                    <a:pt x="299243" y="161980"/>
                    <a:pt x="301809" y="154283"/>
                  </a:cubicBezTo>
                  <a:cubicBezTo>
                    <a:pt x="302176" y="150984"/>
                    <a:pt x="317937" y="149518"/>
                    <a:pt x="302909" y="144386"/>
                  </a:cubicBezTo>
                  <a:cubicBezTo>
                    <a:pt x="299610" y="143287"/>
                    <a:pt x="297777" y="139255"/>
                    <a:pt x="295945" y="136322"/>
                  </a:cubicBezTo>
                  <a:cubicBezTo>
                    <a:pt x="295211" y="135223"/>
                    <a:pt x="294845" y="134123"/>
                    <a:pt x="293745" y="133023"/>
                  </a:cubicBezTo>
                  <a:cubicBezTo>
                    <a:pt x="287514" y="126059"/>
                    <a:pt x="278351" y="117262"/>
                    <a:pt x="271020" y="119828"/>
                  </a:cubicBezTo>
                  <a:cubicBezTo>
                    <a:pt x="262956" y="122760"/>
                    <a:pt x="262956" y="134490"/>
                    <a:pt x="264056" y="144753"/>
                  </a:cubicBezTo>
                  <a:cubicBezTo>
                    <a:pt x="265888" y="161980"/>
                    <a:pt x="248295" y="180307"/>
                    <a:pt x="231434" y="181040"/>
                  </a:cubicBezTo>
                  <a:cubicBezTo>
                    <a:pt x="225936" y="181407"/>
                    <a:pt x="221537" y="182873"/>
                    <a:pt x="218238" y="186905"/>
                  </a:cubicBezTo>
                  <a:cubicBezTo>
                    <a:pt x="216406" y="188737"/>
                    <a:pt x="215673" y="191303"/>
                    <a:pt x="216772" y="193869"/>
                  </a:cubicBezTo>
                  <a:cubicBezTo>
                    <a:pt x="218238" y="196435"/>
                    <a:pt x="220804" y="196435"/>
                    <a:pt x="223370" y="196068"/>
                  </a:cubicBezTo>
                  <a:cubicBezTo>
                    <a:pt x="227035" y="195335"/>
                    <a:pt x="230334" y="193502"/>
                    <a:pt x="233999" y="192403"/>
                  </a:cubicBezTo>
                  <a:cubicBezTo>
                    <a:pt x="242063" y="189470"/>
                    <a:pt x="249394" y="190203"/>
                    <a:pt x="253426" y="198267"/>
                  </a:cubicBezTo>
                  <a:cubicBezTo>
                    <a:pt x="257824" y="207064"/>
                    <a:pt x="251960" y="211829"/>
                    <a:pt x="244996" y="215861"/>
                  </a:cubicBezTo>
                  <a:cubicBezTo>
                    <a:pt x="234733" y="221726"/>
                    <a:pt x="229601" y="228323"/>
                    <a:pt x="239131" y="240786"/>
                  </a:cubicBezTo>
                  <a:cubicBezTo>
                    <a:pt x="247195" y="251782"/>
                    <a:pt x="235099" y="289169"/>
                    <a:pt x="223370" y="296500"/>
                  </a:cubicBezTo>
                  <a:cubicBezTo>
                    <a:pt x="220071" y="298332"/>
                    <a:pt x="217139" y="300532"/>
                    <a:pt x="214573" y="303097"/>
                  </a:cubicBezTo>
                  <a:cubicBezTo>
                    <a:pt x="207242" y="311528"/>
                    <a:pt x="198812" y="314827"/>
                    <a:pt x="188182" y="308596"/>
                  </a:cubicBezTo>
                  <a:cubicBezTo>
                    <a:pt x="183417" y="306030"/>
                    <a:pt x="177553" y="304197"/>
                    <a:pt x="173887" y="311161"/>
                  </a:cubicBezTo>
                  <a:cubicBezTo>
                    <a:pt x="194047" y="325823"/>
                    <a:pt x="193680" y="328755"/>
                    <a:pt x="171688" y="339385"/>
                  </a:cubicBezTo>
                  <a:cubicBezTo>
                    <a:pt x="168756" y="339751"/>
                    <a:pt x="163991" y="340484"/>
                    <a:pt x="168023" y="344516"/>
                  </a:cubicBezTo>
                  <a:cubicBezTo>
                    <a:pt x="179752" y="354413"/>
                    <a:pt x="165823" y="356612"/>
                    <a:pt x="162891" y="360644"/>
                  </a:cubicBezTo>
                  <a:cubicBezTo>
                    <a:pt x="157759" y="367608"/>
                    <a:pt x="155194" y="359178"/>
                    <a:pt x="151528" y="358078"/>
                  </a:cubicBezTo>
                  <a:cubicBezTo>
                    <a:pt x="133934" y="352580"/>
                    <a:pt x="125504" y="345982"/>
                    <a:pt x="136134" y="326922"/>
                  </a:cubicBezTo>
                  <a:cubicBezTo>
                    <a:pt x="137966" y="323624"/>
                    <a:pt x="128803" y="319225"/>
                    <a:pt x="123305" y="317759"/>
                  </a:cubicBezTo>
                  <a:cubicBezTo>
                    <a:pt x="112675" y="315193"/>
                    <a:pt x="104978" y="308596"/>
                    <a:pt x="93249" y="301998"/>
                  </a:cubicBezTo>
                  <a:cubicBezTo>
                    <a:pt x="99480" y="301998"/>
                    <a:pt x="102412" y="301998"/>
                    <a:pt x="105711" y="301998"/>
                  </a:cubicBezTo>
                  <a:cubicBezTo>
                    <a:pt x="115241" y="302364"/>
                    <a:pt x="123305" y="300165"/>
                    <a:pt x="125871" y="289536"/>
                  </a:cubicBezTo>
                  <a:cubicBezTo>
                    <a:pt x="126970" y="284770"/>
                    <a:pt x="105344" y="271575"/>
                    <a:pt x="99846" y="274507"/>
                  </a:cubicBezTo>
                  <a:cubicBezTo>
                    <a:pt x="88117" y="280739"/>
                    <a:pt x="80786" y="278173"/>
                    <a:pt x="77854" y="265344"/>
                  </a:cubicBezTo>
                  <a:cubicBezTo>
                    <a:pt x="77121" y="262045"/>
                    <a:pt x="75288" y="257647"/>
                    <a:pt x="72723" y="260212"/>
                  </a:cubicBezTo>
                  <a:cubicBezTo>
                    <a:pt x="62826" y="270109"/>
                    <a:pt x="43766" y="255081"/>
                    <a:pt x="37168" y="273774"/>
                  </a:cubicBezTo>
                  <a:cubicBezTo>
                    <a:pt x="36069" y="276340"/>
                    <a:pt x="31670" y="275973"/>
                    <a:pt x="28738" y="274507"/>
                  </a:cubicBezTo>
                  <a:cubicBezTo>
                    <a:pt x="24706" y="272308"/>
                    <a:pt x="23973" y="266077"/>
                    <a:pt x="26172" y="264977"/>
                  </a:cubicBezTo>
                  <a:cubicBezTo>
                    <a:pt x="34969" y="260212"/>
                    <a:pt x="38268" y="248117"/>
                    <a:pt x="48531" y="247017"/>
                  </a:cubicBezTo>
                  <a:cubicBezTo>
                    <a:pt x="55129" y="246284"/>
                    <a:pt x="63192" y="246650"/>
                    <a:pt x="63192" y="240053"/>
                  </a:cubicBezTo>
                  <a:cubicBezTo>
                    <a:pt x="63192" y="233455"/>
                    <a:pt x="58427" y="225025"/>
                    <a:pt x="50364" y="223558"/>
                  </a:cubicBezTo>
                  <a:cubicBezTo>
                    <a:pt x="34969" y="220993"/>
                    <a:pt x="40467" y="209997"/>
                    <a:pt x="40834" y="201933"/>
                  </a:cubicBezTo>
                  <a:cubicBezTo>
                    <a:pt x="40834" y="196801"/>
                    <a:pt x="43033" y="190203"/>
                    <a:pt x="50364" y="190203"/>
                  </a:cubicBezTo>
                  <a:cubicBezTo>
                    <a:pt x="53662" y="190203"/>
                    <a:pt x="58794" y="192403"/>
                    <a:pt x="59894" y="194968"/>
                  </a:cubicBezTo>
                  <a:cubicBezTo>
                    <a:pt x="62826" y="203765"/>
                    <a:pt x="49997" y="197534"/>
                    <a:pt x="49997" y="205965"/>
                  </a:cubicBezTo>
                  <a:cubicBezTo>
                    <a:pt x="57328" y="206698"/>
                    <a:pt x="60993" y="219527"/>
                    <a:pt x="69424" y="214029"/>
                  </a:cubicBezTo>
                  <a:cubicBezTo>
                    <a:pt x="77121" y="208897"/>
                    <a:pt x="70523" y="199000"/>
                    <a:pt x="69057" y="192036"/>
                  </a:cubicBezTo>
                  <a:cubicBezTo>
                    <a:pt x="66858" y="182140"/>
                    <a:pt x="56961" y="174442"/>
                    <a:pt x="68691" y="162347"/>
                  </a:cubicBezTo>
                  <a:cubicBezTo>
                    <a:pt x="74189" y="156848"/>
                    <a:pt x="62093" y="156848"/>
                    <a:pt x="58427" y="153916"/>
                  </a:cubicBezTo>
                  <a:cubicBezTo>
                    <a:pt x="52929" y="149518"/>
                    <a:pt x="48164" y="149151"/>
                    <a:pt x="44866" y="155749"/>
                  </a:cubicBezTo>
                  <a:cubicBezTo>
                    <a:pt x="43033" y="159414"/>
                    <a:pt x="43399" y="163813"/>
                    <a:pt x="42300" y="169677"/>
                  </a:cubicBezTo>
                  <a:cubicBezTo>
                    <a:pt x="29837" y="159414"/>
                    <a:pt x="18475" y="152450"/>
                    <a:pt x="10411" y="171510"/>
                  </a:cubicBezTo>
                  <a:cubicBezTo>
                    <a:pt x="8945" y="174809"/>
                    <a:pt x="7845" y="175175"/>
                    <a:pt x="5279" y="172610"/>
                  </a:cubicBezTo>
                  <a:cubicBezTo>
                    <a:pt x="2347" y="169677"/>
                    <a:pt x="-3151" y="165279"/>
                    <a:pt x="2347" y="162347"/>
                  </a:cubicBezTo>
                  <a:cubicBezTo>
                    <a:pt x="26905" y="148785"/>
                    <a:pt x="40834" y="126059"/>
                    <a:pt x="56961" y="104433"/>
                  </a:cubicBezTo>
                  <a:cubicBezTo>
                    <a:pt x="63192" y="96003"/>
                    <a:pt x="68324" y="91605"/>
                    <a:pt x="57694" y="86473"/>
                  </a:cubicBezTo>
                  <a:cubicBezTo>
                    <a:pt x="45965" y="80608"/>
                    <a:pt x="52929" y="78776"/>
                    <a:pt x="58427" y="75110"/>
                  </a:cubicBezTo>
                  <a:cubicBezTo>
                    <a:pt x="76388" y="62648"/>
                    <a:pt x="79687" y="42122"/>
                    <a:pt x="68324" y="22695"/>
                  </a:cubicBezTo>
                  <a:cubicBezTo>
                    <a:pt x="58794" y="7301"/>
                    <a:pt x="73089" y="5835"/>
                    <a:pt x="81886" y="1436"/>
                  </a:cubicBezTo>
                  <a:cubicBezTo>
                    <a:pt x="90316" y="11699"/>
                    <a:pt x="90316" y="24895"/>
                    <a:pt x="93615" y="36624"/>
                  </a:cubicBezTo>
                  <a:cubicBezTo>
                    <a:pt x="96548" y="47620"/>
                    <a:pt x="96914" y="58616"/>
                    <a:pt x="105344" y="67780"/>
                  </a:cubicBezTo>
                  <a:cubicBezTo>
                    <a:pt x="109376" y="72178"/>
                    <a:pt x="107544" y="78409"/>
                    <a:pt x="103878" y="83541"/>
                  </a:cubicBezTo>
                  <a:cubicBezTo>
                    <a:pt x="101679" y="86473"/>
                    <a:pt x="98380" y="90138"/>
                    <a:pt x="100579" y="93437"/>
                  </a:cubicBezTo>
                  <a:cubicBezTo>
                    <a:pt x="109376" y="105900"/>
                    <a:pt x="102046" y="112131"/>
                    <a:pt x="90316" y="116529"/>
                  </a:cubicBezTo>
                  <a:cubicBezTo>
                    <a:pt x="96548" y="121294"/>
                    <a:pt x="101679" y="118729"/>
                    <a:pt x="106444" y="118362"/>
                  </a:cubicBezTo>
                  <a:cubicBezTo>
                    <a:pt x="111576" y="117995"/>
                    <a:pt x="119273" y="117629"/>
                    <a:pt x="120006" y="121661"/>
                  </a:cubicBezTo>
                  <a:cubicBezTo>
                    <a:pt x="123671" y="139988"/>
                    <a:pt x="146397" y="148052"/>
                    <a:pt x="144564" y="169311"/>
                  </a:cubicBezTo>
                  <a:cubicBezTo>
                    <a:pt x="143831" y="178841"/>
                    <a:pt x="148229" y="183606"/>
                    <a:pt x="157759" y="182873"/>
                  </a:cubicBezTo>
                  <a:cubicBezTo>
                    <a:pt x="165090" y="182140"/>
                    <a:pt x="171688" y="182873"/>
                    <a:pt x="177553" y="190570"/>
                  </a:cubicBezTo>
                  <a:cubicBezTo>
                    <a:pt x="167656" y="171510"/>
                    <a:pt x="168023" y="154283"/>
                    <a:pt x="176453" y="135956"/>
                  </a:cubicBezTo>
                  <a:cubicBezTo>
                    <a:pt x="180851" y="126792"/>
                    <a:pt x="173887" y="125326"/>
                    <a:pt x="166190" y="127892"/>
                  </a:cubicBezTo>
                  <a:cubicBezTo>
                    <a:pt x="159592" y="130091"/>
                    <a:pt x="154094" y="134123"/>
                    <a:pt x="147863" y="137422"/>
                  </a:cubicBezTo>
                  <a:cubicBezTo>
                    <a:pt x="140899" y="141087"/>
                    <a:pt x="133934" y="141454"/>
                    <a:pt x="129903" y="133757"/>
                  </a:cubicBezTo>
                  <a:cubicBezTo>
                    <a:pt x="125504" y="126059"/>
                    <a:pt x="131369" y="122760"/>
                    <a:pt x="137233" y="119828"/>
                  </a:cubicBezTo>
                  <a:cubicBezTo>
                    <a:pt x="136867" y="118362"/>
                    <a:pt x="135767" y="117995"/>
                    <a:pt x="134668" y="117629"/>
                  </a:cubicBezTo>
                  <a:cubicBezTo>
                    <a:pt x="127337" y="114330"/>
                    <a:pt x="114141" y="117995"/>
                    <a:pt x="114141" y="105900"/>
                  </a:cubicBezTo>
                  <a:cubicBezTo>
                    <a:pt x="114141" y="93437"/>
                    <a:pt x="128070" y="97103"/>
                    <a:pt x="135034" y="92338"/>
                  </a:cubicBezTo>
                  <a:cubicBezTo>
                    <a:pt x="149696" y="82808"/>
                    <a:pt x="165823" y="90871"/>
                    <a:pt x="180118" y="84274"/>
                  </a:cubicBezTo>
                  <a:cubicBezTo>
                    <a:pt x="184883" y="82075"/>
                    <a:pt x="188549" y="85373"/>
                    <a:pt x="189282" y="90505"/>
                  </a:cubicBezTo>
                  <a:cubicBezTo>
                    <a:pt x="190015" y="96736"/>
                    <a:pt x="195146" y="99668"/>
                    <a:pt x="198812" y="103700"/>
                  </a:cubicBezTo>
                  <a:cubicBezTo>
                    <a:pt x="206876" y="112497"/>
                    <a:pt x="214939" y="121661"/>
                    <a:pt x="227035" y="114330"/>
                  </a:cubicBezTo>
                  <a:cubicBezTo>
                    <a:pt x="239864" y="106266"/>
                    <a:pt x="238398" y="90871"/>
                    <a:pt x="233633" y="80608"/>
                  </a:cubicBezTo>
                  <a:cubicBezTo>
                    <a:pt x="226302" y="64114"/>
                    <a:pt x="232533" y="58250"/>
                    <a:pt x="246462" y="55317"/>
                  </a:cubicBezTo>
                  <a:cubicBezTo>
                    <a:pt x="257824" y="53118"/>
                    <a:pt x="262590" y="42122"/>
                    <a:pt x="276518" y="38823"/>
                  </a:cubicBezTo>
                  <a:cubicBezTo>
                    <a:pt x="258558" y="24895"/>
                    <a:pt x="238765" y="25628"/>
                    <a:pt x="221904" y="19396"/>
                  </a:cubicBezTo>
                  <a:cubicBezTo>
                    <a:pt x="220071" y="18663"/>
                    <a:pt x="218238" y="19030"/>
                    <a:pt x="216406" y="18663"/>
                  </a:cubicBezTo>
                  <a:cubicBezTo>
                    <a:pt x="209075" y="16831"/>
                    <a:pt x="196246" y="19396"/>
                    <a:pt x="196979" y="9133"/>
                  </a:cubicBezTo>
                  <a:cubicBezTo>
                    <a:pt x="198079" y="-4062"/>
                    <a:pt x="210908" y="703"/>
                    <a:pt x="219704" y="1436"/>
                  </a:cubicBezTo>
                  <a:cubicBezTo>
                    <a:pt x="221537" y="1803"/>
                    <a:pt x="223370" y="2169"/>
                    <a:pt x="224836" y="2536"/>
                  </a:cubicBezTo>
                  <a:cubicBezTo>
                    <a:pt x="247561" y="5468"/>
                    <a:pt x="269554" y="12799"/>
                    <a:pt x="292279" y="16464"/>
                  </a:cubicBezTo>
                  <a:cubicBezTo>
                    <a:pt x="340662" y="20130"/>
                    <a:pt x="386480" y="35524"/>
                    <a:pt x="434496" y="40656"/>
                  </a:cubicBezTo>
                  <a:cubicBezTo>
                    <a:pt x="446225" y="41755"/>
                    <a:pt x="457955" y="41389"/>
                    <a:pt x="470050" y="41755"/>
                  </a:cubicBezTo>
                  <a:cubicBezTo>
                    <a:pt x="472983" y="41755"/>
                    <a:pt x="475915" y="42122"/>
                    <a:pt x="478481" y="42488"/>
                  </a:cubicBezTo>
                  <a:cubicBezTo>
                    <a:pt x="515135" y="50552"/>
                    <a:pt x="552155" y="51652"/>
                    <a:pt x="589542" y="46887"/>
                  </a:cubicBezTo>
                  <a:cubicBezTo>
                    <a:pt x="641957" y="40656"/>
                    <a:pt x="691440" y="48353"/>
                    <a:pt x="737257" y="75110"/>
                  </a:cubicBezTo>
                  <a:cubicBezTo>
                    <a:pt x="741656" y="77676"/>
                    <a:pt x="745687" y="80608"/>
                    <a:pt x="748620" y="84640"/>
                  </a:cubicBezTo>
                  <a:cubicBezTo>
                    <a:pt x="752652" y="95270"/>
                    <a:pt x="743488" y="95270"/>
                    <a:pt x="737624" y="97469"/>
                  </a:cubicBezTo>
                  <a:cubicBezTo>
                    <a:pt x="730659" y="100035"/>
                    <a:pt x="722596" y="99302"/>
                    <a:pt x="718197" y="106633"/>
                  </a:cubicBezTo>
                  <a:cubicBezTo>
                    <a:pt x="734691" y="112497"/>
                    <a:pt x="740922" y="109565"/>
                    <a:pt x="754484" y="90138"/>
                  </a:cubicBezTo>
                  <a:cubicBezTo>
                    <a:pt x="764014" y="87206"/>
                    <a:pt x="771345" y="95270"/>
                    <a:pt x="780142" y="95270"/>
                  </a:cubicBezTo>
                  <a:cubicBezTo>
                    <a:pt x="783807" y="94903"/>
                    <a:pt x="787839" y="92704"/>
                    <a:pt x="791505" y="95270"/>
                  </a:cubicBezTo>
                  <a:cubicBezTo>
                    <a:pt x="796270" y="102967"/>
                    <a:pt x="802501" y="96370"/>
                    <a:pt x="807632" y="96736"/>
                  </a:cubicBezTo>
                  <a:cubicBezTo>
                    <a:pt x="819728" y="98202"/>
                    <a:pt x="823760" y="105533"/>
                    <a:pt x="821928" y="11616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6D0D047D-9F35-428D-82F0-6FE4544784A6}"/>
                </a:ext>
              </a:extLst>
            </p:cNvPr>
            <p:cNvSpPr/>
            <p:nvPr/>
          </p:nvSpPr>
          <p:spPr>
            <a:xfrm>
              <a:off x="10285122" y="4952515"/>
              <a:ext cx="266812" cy="518913"/>
            </a:xfrm>
            <a:custGeom>
              <a:avLst/>
              <a:gdLst>
                <a:gd name="connsiteX0" fmla="*/ 205534 w 266812"/>
                <a:gd name="connsiteY0" fmla="*/ 324234 h 518913"/>
                <a:gd name="connsiteX1" fmla="*/ 183542 w 266812"/>
                <a:gd name="connsiteY1" fmla="*/ 328632 h 518913"/>
                <a:gd name="connsiteX2" fmla="*/ 228993 w 266812"/>
                <a:gd name="connsiteY2" fmla="*/ 339262 h 518913"/>
                <a:gd name="connsiteX3" fmla="*/ 250619 w 266812"/>
                <a:gd name="connsiteY3" fmla="*/ 345127 h 518913"/>
                <a:gd name="connsiteX4" fmla="*/ 266746 w 266812"/>
                <a:gd name="connsiteY4" fmla="*/ 355756 h 518913"/>
                <a:gd name="connsiteX5" fmla="*/ 252818 w 266812"/>
                <a:gd name="connsiteY5" fmla="*/ 366386 h 518913"/>
                <a:gd name="connsiteX6" fmla="*/ 225694 w 266812"/>
                <a:gd name="connsiteY6" fmla="*/ 380314 h 518913"/>
                <a:gd name="connsiteX7" fmla="*/ 222029 w 266812"/>
                <a:gd name="connsiteY7" fmla="*/ 393510 h 518913"/>
                <a:gd name="connsiteX8" fmla="*/ 221295 w 266812"/>
                <a:gd name="connsiteY8" fmla="*/ 432363 h 518913"/>
                <a:gd name="connsiteX9" fmla="*/ 193072 w 266812"/>
                <a:gd name="connsiteY9" fmla="*/ 437494 h 518913"/>
                <a:gd name="connsiteX10" fmla="*/ 169614 w 266812"/>
                <a:gd name="connsiteY10" fmla="*/ 404506 h 518913"/>
                <a:gd name="connsiteX11" fmla="*/ 138458 w 266812"/>
                <a:gd name="connsiteY11" fmla="*/ 408171 h 518913"/>
                <a:gd name="connsiteX12" fmla="*/ 128928 w 266812"/>
                <a:gd name="connsiteY12" fmla="*/ 412203 h 518913"/>
                <a:gd name="connsiteX13" fmla="*/ 113900 w 266812"/>
                <a:gd name="connsiteY13" fmla="*/ 416602 h 518913"/>
                <a:gd name="connsiteX14" fmla="*/ 102537 w 266812"/>
                <a:gd name="connsiteY14" fmla="*/ 422466 h 518913"/>
                <a:gd name="connsiteX15" fmla="*/ 111700 w 266812"/>
                <a:gd name="connsiteY15" fmla="*/ 429430 h 518913"/>
                <a:gd name="connsiteX16" fmla="*/ 125995 w 266812"/>
                <a:gd name="connsiteY16" fmla="*/ 433096 h 518913"/>
                <a:gd name="connsiteX17" fmla="*/ 132593 w 266812"/>
                <a:gd name="connsiteY17" fmla="*/ 440060 h 518913"/>
                <a:gd name="connsiteX18" fmla="*/ 125262 w 266812"/>
                <a:gd name="connsiteY18" fmla="*/ 443725 h 518913"/>
                <a:gd name="connsiteX19" fmla="*/ 116465 w 266812"/>
                <a:gd name="connsiteY19" fmla="*/ 447024 h 518913"/>
                <a:gd name="connsiteX20" fmla="*/ 119031 w 266812"/>
                <a:gd name="connsiteY20" fmla="*/ 453256 h 518913"/>
                <a:gd name="connsiteX21" fmla="*/ 129294 w 266812"/>
                <a:gd name="connsiteY21" fmla="*/ 453622 h 518913"/>
                <a:gd name="connsiteX22" fmla="*/ 153486 w 266812"/>
                <a:gd name="connsiteY22" fmla="*/ 440060 h 518913"/>
                <a:gd name="connsiteX23" fmla="*/ 165582 w 266812"/>
                <a:gd name="connsiteY23" fmla="*/ 440793 h 518913"/>
                <a:gd name="connsiteX24" fmla="*/ 167414 w 266812"/>
                <a:gd name="connsiteY24" fmla="*/ 452522 h 518913"/>
                <a:gd name="connsiteX25" fmla="*/ 166681 w 266812"/>
                <a:gd name="connsiteY25" fmla="*/ 504204 h 518913"/>
                <a:gd name="connsiteX26" fmla="*/ 161550 w 266812"/>
                <a:gd name="connsiteY26" fmla="*/ 518133 h 518913"/>
                <a:gd name="connsiteX27" fmla="*/ 153486 w 266812"/>
                <a:gd name="connsiteY27" fmla="*/ 510069 h 518913"/>
                <a:gd name="connsiteX28" fmla="*/ 146522 w 266812"/>
                <a:gd name="connsiteY28" fmla="*/ 505304 h 518913"/>
                <a:gd name="connsiteX29" fmla="*/ 125262 w 266812"/>
                <a:gd name="connsiteY29" fmla="*/ 482945 h 518913"/>
                <a:gd name="connsiteX30" fmla="*/ 102537 w 266812"/>
                <a:gd name="connsiteY30" fmla="*/ 466084 h 518913"/>
                <a:gd name="connsiteX31" fmla="*/ 104370 w 266812"/>
                <a:gd name="connsiteY31" fmla="*/ 445192 h 518913"/>
                <a:gd name="connsiteX32" fmla="*/ 85676 w 266812"/>
                <a:gd name="connsiteY32" fmla="*/ 442993 h 518913"/>
                <a:gd name="connsiteX33" fmla="*/ 66983 w 266812"/>
                <a:gd name="connsiteY33" fmla="*/ 436761 h 518913"/>
                <a:gd name="connsiteX34" fmla="*/ 80178 w 266812"/>
                <a:gd name="connsiteY34" fmla="*/ 428331 h 518913"/>
                <a:gd name="connsiteX35" fmla="*/ 81644 w 266812"/>
                <a:gd name="connsiteY35" fmla="*/ 416968 h 518913"/>
                <a:gd name="connsiteX36" fmla="*/ 80178 w 266812"/>
                <a:gd name="connsiteY36" fmla="*/ 403406 h 518913"/>
                <a:gd name="connsiteX37" fmla="*/ 76879 w 266812"/>
                <a:gd name="connsiteY37" fmla="*/ 378115 h 518913"/>
                <a:gd name="connsiteX38" fmla="*/ 71015 w 266812"/>
                <a:gd name="connsiteY38" fmla="*/ 376282 h 518913"/>
                <a:gd name="connsiteX39" fmla="*/ 66250 w 266812"/>
                <a:gd name="connsiteY39" fmla="*/ 320569 h 518913"/>
                <a:gd name="connsiteX40" fmla="*/ 64050 w 266812"/>
                <a:gd name="connsiteY40" fmla="*/ 310305 h 518913"/>
                <a:gd name="connsiteX41" fmla="*/ 25930 w 266812"/>
                <a:gd name="connsiteY41" fmla="*/ 311772 h 518913"/>
                <a:gd name="connsiteX42" fmla="*/ 6504 w 266812"/>
                <a:gd name="connsiteY42" fmla="*/ 309206 h 518913"/>
                <a:gd name="connsiteX43" fmla="*/ 6504 w 266812"/>
                <a:gd name="connsiteY43" fmla="*/ 267054 h 518913"/>
                <a:gd name="connsiteX44" fmla="*/ 25197 w 266812"/>
                <a:gd name="connsiteY44" fmla="*/ 260823 h 518913"/>
                <a:gd name="connsiteX45" fmla="*/ 61851 w 266812"/>
                <a:gd name="connsiteY45" fmla="*/ 272186 h 518913"/>
                <a:gd name="connsiteX46" fmla="*/ 72481 w 266812"/>
                <a:gd name="connsiteY46" fmla="*/ 228201 h 518913"/>
                <a:gd name="connsiteX47" fmla="*/ 83110 w 266812"/>
                <a:gd name="connsiteY47" fmla="*/ 208774 h 518913"/>
                <a:gd name="connsiteX48" fmla="*/ 99605 w 266812"/>
                <a:gd name="connsiteY48" fmla="*/ 201444 h 518913"/>
                <a:gd name="connsiteX49" fmla="*/ 104736 w 266812"/>
                <a:gd name="connsiteY49" fmla="*/ 215005 h 518913"/>
                <a:gd name="connsiteX50" fmla="*/ 120497 w 266812"/>
                <a:gd name="connsiteY50" fmla="*/ 244328 h 518913"/>
                <a:gd name="connsiteX51" fmla="*/ 102537 w 266812"/>
                <a:gd name="connsiteY51" fmla="*/ 177985 h 518913"/>
                <a:gd name="connsiteX52" fmla="*/ 97039 w 266812"/>
                <a:gd name="connsiteY52" fmla="*/ 185682 h 518913"/>
                <a:gd name="connsiteX53" fmla="*/ 90075 w 266812"/>
                <a:gd name="connsiteY53" fmla="*/ 193013 h 518913"/>
                <a:gd name="connsiteX54" fmla="*/ 80178 w 266812"/>
                <a:gd name="connsiteY54" fmla="*/ 185316 h 518913"/>
                <a:gd name="connsiteX55" fmla="*/ 79445 w 266812"/>
                <a:gd name="connsiteY55" fmla="*/ 174320 h 518913"/>
                <a:gd name="connsiteX56" fmla="*/ 72847 w 266812"/>
                <a:gd name="connsiteY56" fmla="*/ 116407 h 518913"/>
                <a:gd name="connsiteX57" fmla="*/ 73580 w 266812"/>
                <a:gd name="connsiteY57" fmla="*/ 98813 h 518913"/>
                <a:gd name="connsiteX58" fmla="*/ 82011 w 266812"/>
                <a:gd name="connsiteY58" fmla="*/ 65458 h 518913"/>
                <a:gd name="connsiteX59" fmla="*/ 93007 w 266812"/>
                <a:gd name="connsiteY59" fmla="*/ 5345 h 518913"/>
                <a:gd name="connsiteX60" fmla="*/ 121963 w 266812"/>
                <a:gd name="connsiteY60" fmla="*/ 214 h 518913"/>
                <a:gd name="connsiteX61" fmla="*/ 135159 w 266812"/>
                <a:gd name="connsiteY61" fmla="*/ 14142 h 518913"/>
                <a:gd name="connsiteX62" fmla="*/ 128195 w 266812"/>
                <a:gd name="connsiteY62" fmla="*/ 33202 h 518913"/>
                <a:gd name="connsiteX63" fmla="*/ 128928 w 266812"/>
                <a:gd name="connsiteY63" fmla="*/ 50796 h 518913"/>
                <a:gd name="connsiteX64" fmla="*/ 180243 w 266812"/>
                <a:gd name="connsiteY64" fmla="*/ 132168 h 518913"/>
                <a:gd name="connsiteX65" fmla="*/ 207000 w 266812"/>
                <a:gd name="connsiteY65" fmla="*/ 150128 h 518913"/>
                <a:gd name="connsiteX66" fmla="*/ 225694 w 266812"/>
                <a:gd name="connsiteY66" fmla="*/ 172853 h 518913"/>
                <a:gd name="connsiteX67" fmla="*/ 219463 w 266812"/>
                <a:gd name="connsiteY67" fmla="*/ 231500 h 518913"/>
                <a:gd name="connsiteX68" fmla="*/ 212499 w 266812"/>
                <a:gd name="connsiteY68" fmla="*/ 242129 h 518913"/>
                <a:gd name="connsiteX69" fmla="*/ 207000 w 266812"/>
                <a:gd name="connsiteY69" fmla="*/ 261922 h 518913"/>
                <a:gd name="connsiteX70" fmla="*/ 207734 w 266812"/>
                <a:gd name="connsiteY70" fmla="*/ 271086 h 518913"/>
                <a:gd name="connsiteX71" fmla="*/ 205534 w 266812"/>
                <a:gd name="connsiteY71" fmla="*/ 324234 h 5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6812" h="518913">
                  <a:moveTo>
                    <a:pt x="205534" y="324234"/>
                  </a:moveTo>
                  <a:cubicBezTo>
                    <a:pt x="198937" y="325700"/>
                    <a:pt x="190873" y="318369"/>
                    <a:pt x="183542" y="328632"/>
                  </a:cubicBezTo>
                  <a:cubicBezTo>
                    <a:pt x="199303" y="332298"/>
                    <a:pt x="214331" y="335597"/>
                    <a:pt x="228993" y="339262"/>
                  </a:cubicBezTo>
                  <a:cubicBezTo>
                    <a:pt x="236324" y="341095"/>
                    <a:pt x="243288" y="342927"/>
                    <a:pt x="250619" y="345127"/>
                  </a:cubicBezTo>
                  <a:cubicBezTo>
                    <a:pt x="257216" y="346959"/>
                    <a:pt x="266013" y="348425"/>
                    <a:pt x="266746" y="355756"/>
                  </a:cubicBezTo>
                  <a:cubicBezTo>
                    <a:pt x="267846" y="365286"/>
                    <a:pt x="255017" y="362354"/>
                    <a:pt x="252818" y="366386"/>
                  </a:cubicBezTo>
                  <a:cubicBezTo>
                    <a:pt x="246587" y="378482"/>
                    <a:pt x="235590" y="377382"/>
                    <a:pt x="225694" y="380314"/>
                  </a:cubicBezTo>
                  <a:cubicBezTo>
                    <a:pt x="219463" y="382147"/>
                    <a:pt x="215431" y="385079"/>
                    <a:pt x="222029" y="393510"/>
                  </a:cubicBezTo>
                  <a:cubicBezTo>
                    <a:pt x="231559" y="405239"/>
                    <a:pt x="226427" y="421000"/>
                    <a:pt x="221295" y="432363"/>
                  </a:cubicBezTo>
                  <a:cubicBezTo>
                    <a:pt x="216897" y="441893"/>
                    <a:pt x="202235" y="445192"/>
                    <a:pt x="193072" y="437494"/>
                  </a:cubicBezTo>
                  <a:cubicBezTo>
                    <a:pt x="182809" y="429430"/>
                    <a:pt x="165948" y="424299"/>
                    <a:pt x="169614" y="404506"/>
                  </a:cubicBezTo>
                  <a:cubicBezTo>
                    <a:pt x="159350" y="409271"/>
                    <a:pt x="149820" y="416968"/>
                    <a:pt x="138458" y="408171"/>
                  </a:cubicBezTo>
                  <a:cubicBezTo>
                    <a:pt x="136992" y="407072"/>
                    <a:pt x="130394" y="409638"/>
                    <a:pt x="128928" y="412203"/>
                  </a:cubicBezTo>
                  <a:cubicBezTo>
                    <a:pt x="124896" y="419167"/>
                    <a:pt x="122330" y="423199"/>
                    <a:pt x="113900" y="416602"/>
                  </a:cubicBezTo>
                  <a:cubicBezTo>
                    <a:pt x="108768" y="412570"/>
                    <a:pt x="103637" y="418434"/>
                    <a:pt x="102537" y="422466"/>
                  </a:cubicBezTo>
                  <a:cubicBezTo>
                    <a:pt x="99605" y="431263"/>
                    <a:pt x="107668" y="428331"/>
                    <a:pt x="111700" y="429430"/>
                  </a:cubicBezTo>
                  <a:cubicBezTo>
                    <a:pt x="116465" y="430897"/>
                    <a:pt x="121230" y="431996"/>
                    <a:pt x="125995" y="433096"/>
                  </a:cubicBezTo>
                  <a:cubicBezTo>
                    <a:pt x="130027" y="433829"/>
                    <a:pt x="133693" y="435295"/>
                    <a:pt x="132593" y="440060"/>
                  </a:cubicBezTo>
                  <a:cubicBezTo>
                    <a:pt x="131860" y="443725"/>
                    <a:pt x="128561" y="444459"/>
                    <a:pt x="125262" y="443725"/>
                  </a:cubicBezTo>
                  <a:cubicBezTo>
                    <a:pt x="121230" y="442626"/>
                    <a:pt x="117565" y="442259"/>
                    <a:pt x="116465" y="447024"/>
                  </a:cubicBezTo>
                  <a:cubicBezTo>
                    <a:pt x="116099" y="448857"/>
                    <a:pt x="117565" y="451789"/>
                    <a:pt x="119031" y="453256"/>
                  </a:cubicBezTo>
                  <a:cubicBezTo>
                    <a:pt x="121963" y="456188"/>
                    <a:pt x="126728" y="456188"/>
                    <a:pt x="129294" y="453622"/>
                  </a:cubicBezTo>
                  <a:cubicBezTo>
                    <a:pt x="135892" y="446291"/>
                    <a:pt x="145422" y="444459"/>
                    <a:pt x="153486" y="440060"/>
                  </a:cubicBezTo>
                  <a:cubicBezTo>
                    <a:pt x="157884" y="437861"/>
                    <a:pt x="161550" y="437128"/>
                    <a:pt x="165582" y="440793"/>
                  </a:cubicBezTo>
                  <a:cubicBezTo>
                    <a:pt x="169614" y="444459"/>
                    <a:pt x="169247" y="447757"/>
                    <a:pt x="167414" y="452522"/>
                  </a:cubicBezTo>
                  <a:cubicBezTo>
                    <a:pt x="159717" y="469750"/>
                    <a:pt x="153119" y="486244"/>
                    <a:pt x="166681" y="504204"/>
                  </a:cubicBezTo>
                  <a:cubicBezTo>
                    <a:pt x="169980" y="508603"/>
                    <a:pt x="167781" y="515934"/>
                    <a:pt x="161550" y="518133"/>
                  </a:cubicBezTo>
                  <a:cubicBezTo>
                    <a:pt x="154585" y="520699"/>
                    <a:pt x="152386" y="516667"/>
                    <a:pt x="153486" y="510069"/>
                  </a:cubicBezTo>
                  <a:cubicBezTo>
                    <a:pt x="154585" y="503471"/>
                    <a:pt x="150553" y="504937"/>
                    <a:pt x="146522" y="505304"/>
                  </a:cubicBezTo>
                  <a:cubicBezTo>
                    <a:pt x="124529" y="507137"/>
                    <a:pt x="123796" y="505671"/>
                    <a:pt x="125262" y="482945"/>
                  </a:cubicBezTo>
                  <a:cubicBezTo>
                    <a:pt x="126362" y="467551"/>
                    <a:pt x="114633" y="467184"/>
                    <a:pt x="102537" y="466084"/>
                  </a:cubicBezTo>
                  <a:cubicBezTo>
                    <a:pt x="103270" y="459120"/>
                    <a:pt x="113167" y="453622"/>
                    <a:pt x="104370" y="445192"/>
                  </a:cubicBezTo>
                  <a:cubicBezTo>
                    <a:pt x="97772" y="438961"/>
                    <a:pt x="92274" y="441526"/>
                    <a:pt x="85676" y="442993"/>
                  </a:cubicBezTo>
                  <a:cubicBezTo>
                    <a:pt x="78345" y="444825"/>
                    <a:pt x="69182" y="446291"/>
                    <a:pt x="66983" y="436761"/>
                  </a:cubicBezTo>
                  <a:cubicBezTo>
                    <a:pt x="64050" y="424666"/>
                    <a:pt x="74313" y="429797"/>
                    <a:pt x="80178" y="428331"/>
                  </a:cubicBezTo>
                  <a:cubicBezTo>
                    <a:pt x="89708" y="426498"/>
                    <a:pt x="86776" y="421000"/>
                    <a:pt x="81644" y="416968"/>
                  </a:cubicBezTo>
                  <a:cubicBezTo>
                    <a:pt x="76146" y="412570"/>
                    <a:pt x="71015" y="408904"/>
                    <a:pt x="80178" y="403406"/>
                  </a:cubicBezTo>
                  <a:cubicBezTo>
                    <a:pt x="97039" y="392777"/>
                    <a:pt x="84210" y="385446"/>
                    <a:pt x="76879" y="378115"/>
                  </a:cubicBezTo>
                  <a:cubicBezTo>
                    <a:pt x="75780" y="377015"/>
                    <a:pt x="69915" y="377749"/>
                    <a:pt x="71015" y="376282"/>
                  </a:cubicBezTo>
                  <a:cubicBezTo>
                    <a:pt x="82377" y="356489"/>
                    <a:pt x="63317" y="339262"/>
                    <a:pt x="66250" y="320569"/>
                  </a:cubicBezTo>
                  <a:cubicBezTo>
                    <a:pt x="71015" y="314337"/>
                    <a:pt x="70648" y="312505"/>
                    <a:pt x="64050" y="310305"/>
                  </a:cubicBezTo>
                  <a:cubicBezTo>
                    <a:pt x="51222" y="306273"/>
                    <a:pt x="39126" y="312871"/>
                    <a:pt x="25930" y="311772"/>
                  </a:cubicBezTo>
                  <a:cubicBezTo>
                    <a:pt x="19333" y="311039"/>
                    <a:pt x="13102" y="309572"/>
                    <a:pt x="6504" y="309206"/>
                  </a:cubicBezTo>
                  <a:cubicBezTo>
                    <a:pt x="-4859" y="295277"/>
                    <a:pt x="1006" y="280616"/>
                    <a:pt x="6504" y="267054"/>
                  </a:cubicBezTo>
                  <a:cubicBezTo>
                    <a:pt x="9803" y="258990"/>
                    <a:pt x="16767" y="256791"/>
                    <a:pt x="25197" y="260823"/>
                  </a:cubicBezTo>
                  <a:cubicBezTo>
                    <a:pt x="36560" y="266321"/>
                    <a:pt x="49389" y="265588"/>
                    <a:pt x="61851" y="272186"/>
                  </a:cubicBezTo>
                  <a:cubicBezTo>
                    <a:pt x="58186" y="254592"/>
                    <a:pt x="65517" y="241030"/>
                    <a:pt x="72481" y="228201"/>
                  </a:cubicBezTo>
                  <a:cubicBezTo>
                    <a:pt x="75780" y="221603"/>
                    <a:pt x="81278" y="216472"/>
                    <a:pt x="83110" y="208774"/>
                  </a:cubicBezTo>
                  <a:cubicBezTo>
                    <a:pt x="84943" y="199977"/>
                    <a:pt x="92640" y="199611"/>
                    <a:pt x="99605" y="201444"/>
                  </a:cubicBezTo>
                  <a:cubicBezTo>
                    <a:pt x="106935" y="203276"/>
                    <a:pt x="106935" y="209141"/>
                    <a:pt x="104736" y="215005"/>
                  </a:cubicBezTo>
                  <a:cubicBezTo>
                    <a:pt x="98872" y="230767"/>
                    <a:pt x="109501" y="237364"/>
                    <a:pt x="120497" y="244328"/>
                  </a:cubicBezTo>
                  <a:cubicBezTo>
                    <a:pt x="117198" y="221237"/>
                    <a:pt x="130027" y="194113"/>
                    <a:pt x="102537" y="177985"/>
                  </a:cubicBezTo>
                  <a:cubicBezTo>
                    <a:pt x="98138" y="179451"/>
                    <a:pt x="98138" y="182750"/>
                    <a:pt x="97039" y="185682"/>
                  </a:cubicBezTo>
                  <a:cubicBezTo>
                    <a:pt x="95939" y="188981"/>
                    <a:pt x="94840" y="193380"/>
                    <a:pt x="90075" y="193013"/>
                  </a:cubicBezTo>
                  <a:cubicBezTo>
                    <a:pt x="85310" y="192647"/>
                    <a:pt x="82377" y="189348"/>
                    <a:pt x="80178" y="185316"/>
                  </a:cubicBezTo>
                  <a:cubicBezTo>
                    <a:pt x="78345" y="181650"/>
                    <a:pt x="77979" y="177252"/>
                    <a:pt x="79445" y="174320"/>
                  </a:cubicBezTo>
                  <a:cubicBezTo>
                    <a:pt x="90075" y="153427"/>
                    <a:pt x="76146" y="135467"/>
                    <a:pt x="72847" y="116407"/>
                  </a:cubicBezTo>
                  <a:cubicBezTo>
                    <a:pt x="71748" y="110175"/>
                    <a:pt x="68815" y="103944"/>
                    <a:pt x="73580" y="98813"/>
                  </a:cubicBezTo>
                  <a:cubicBezTo>
                    <a:pt x="82744" y="88916"/>
                    <a:pt x="81278" y="77187"/>
                    <a:pt x="82011" y="65458"/>
                  </a:cubicBezTo>
                  <a:cubicBezTo>
                    <a:pt x="84943" y="45298"/>
                    <a:pt x="93007" y="26238"/>
                    <a:pt x="93007" y="5345"/>
                  </a:cubicBezTo>
                  <a:cubicBezTo>
                    <a:pt x="101804" y="-519"/>
                    <a:pt x="112433" y="2046"/>
                    <a:pt x="121963" y="214"/>
                  </a:cubicBezTo>
                  <a:cubicBezTo>
                    <a:pt x="130394" y="-1252"/>
                    <a:pt x="135892" y="4979"/>
                    <a:pt x="135159" y="14142"/>
                  </a:cubicBezTo>
                  <a:cubicBezTo>
                    <a:pt x="134792" y="21106"/>
                    <a:pt x="133326" y="28437"/>
                    <a:pt x="128195" y="33202"/>
                  </a:cubicBezTo>
                  <a:cubicBezTo>
                    <a:pt x="120864" y="40166"/>
                    <a:pt x="124896" y="44932"/>
                    <a:pt x="128928" y="50796"/>
                  </a:cubicBezTo>
                  <a:cubicBezTo>
                    <a:pt x="146155" y="77920"/>
                    <a:pt x="167048" y="102478"/>
                    <a:pt x="180243" y="132168"/>
                  </a:cubicBezTo>
                  <a:cubicBezTo>
                    <a:pt x="185008" y="143530"/>
                    <a:pt x="195271" y="148662"/>
                    <a:pt x="207000" y="150128"/>
                  </a:cubicBezTo>
                  <a:cubicBezTo>
                    <a:pt x="221295" y="151594"/>
                    <a:pt x="225327" y="159658"/>
                    <a:pt x="225694" y="172853"/>
                  </a:cubicBezTo>
                  <a:cubicBezTo>
                    <a:pt x="226060" y="192647"/>
                    <a:pt x="215064" y="211340"/>
                    <a:pt x="219463" y="231500"/>
                  </a:cubicBezTo>
                  <a:cubicBezTo>
                    <a:pt x="220196" y="235532"/>
                    <a:pt x="215797" y="239197"/>
                    <a:pt x="212499" y="242129"/>
                  </a:cubicBezTo>
                  <a:cubicBezTo>
                    <a:pt x="205901" y="247627"/>
                    <a:pt x="203702" y="253859"/>
                    <a:pt x="207000" y="261922"/>
                  </a:cubicBezTo>
                  <a:cubicBezTo>
                    <a:pt x="208100" y="264855"/>
                    <a:pt x="209566" y="268520"/>
                    <a:pt x="207734" y="271086"/>
                  </a:cubicBezTo>
                  <a:cubicBezTo>
                    <a:pt x="193805" y="288313"/>
                    <a:pt x="203702" y="306273"/>
                    <a:pt x="205534" y="324234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BE54B981-B810-46A4-AA82-0A2AF0EAFCB5}"/>
                </a:ext>
              </a:extLst>
            </p:cNvPr>
            <p:cNvSpPr/>
            <p:nvPr/>
          </p:nvSpPr>
          <p:spPr>
            <a:xfrm>
              <a:off x="10435027" y="5381579"/>
              <a:ext cx="225549" cy="471227"/>
            </a:xfrm>
            <a:custGeom>
              <a:avLst/>
              <a:gdLst>
                <a:gd name="connsiteX0" fmla="*/ 138100 w 225549"/>
                <a:gd name="connsiteY0" fmla="*/ 45451 h 471227"/>
                <a:gd name="connsiteX1" fmla="*/ 162658 w 225549"/>
                <a:gd name="connsiteY1" fmla="*/ 42885 h 471227"/>
                <a:gd name="connsiteX2" fmla="*/ 171822 w 225549"/>
                <a:gd name="connsiteY2" fmla="*/ 41785 h 471227"/>
                <a:gd name="connsiteX3" fmla="*/ 168156 w 225549"/>
                <a:gd name="connsiteY3" fmla="*/ 64144 h 471227"/>
                <a:gd name="connsiteX4" fmla="*/ 169623 w 225549"/>
                <a:gd name="connsiteY4" fmla="*/ 83571 h 471227"/>
                <a:gd name="connsiteX5" fmla="*/ 171822 w 225549"/>
                <a:gd name="connsiteY5" fmla="*/ 94200 h 471227"/>
                <a:gd name="connsiteX6" fmla="*/ 171822 w 225549"/>
                <a:gd name="connsiteY6" fmla="*/ 97866 h 471227"/>
                <a:gd name="connsiteX7" fmla="*/ 183184 w 225549"/>
                <a:gd name="connsiteY7" fmla="*/ 120591 h 471227"/>
                <a:gd name="connsiteX8" fmla="*/ 183184 w 225549"/>
                <a:gd name="connsiteY8" fmla="*/ 120591 h 471227"/>
                <a:gd name="connsiteX9" fmla="*/ 180252 w 225549"/>
                <a:gd name="connsiteY9" fmla="*/ 134520 h 471227"/>
                <a:gd name="connsiteX10" fmla="*/ 183918 w 225549"/>
                <a:gd name="connsiteY10" fmla="*/ 156879 h 471227"/>
                <a:gd name="connsiteX11" fmla="*/ 174388 w 225549"/>
                <a:gd name="connsiteY11" fmla="*/ 172640 h 471227"/>
                <a:gd name="connsiteX12" fmla="*/ 190149 w 225549"/>
                <a:gd name="connsiteY12" fmla="*/ 174472 h 471227"/>
                <a:gd name="connsiteX13" fmla="*/ 201511 w 225549"/>
                <a:gd name="connsiteY13" fmla="*/ 185469 h 471227"/>
                <a:gd name="connsiteX14" fmla="*/ 204077 w 225549"/>
                <a:gd name="connsiteY14" fmla="*/ 206361 h 471227"/>
                <a:gd name="connsiteX15" fmla="*/ 200778 w 225549"/>
                <a:gd name="connsiteY15" fmla="*/ 212592 h 471227"/>
                <a:gd name="connsiteX16" fmla="*/ 185384 w 225549"/>
                <a:gd name="connsiteY16" fmla="*/ 242282 h 471227"/>
                <a:gd name="connsiteX17" fmla="*/ 198213 w 225549"/>
                <a:gd name="connsiteY17" fmla="*/ 244481 h 471227"/>
                <a:gd name="connsiteX18" fmla="*/ 198213 w 225549"/>
                <a:gd name="connsiteY18" fmla="*/ 255844 h 471227"/>
                <a:gd name="connsiteX19" fmla="*/ 191615 w 225549"/>
                <a:gd name="connsiteY19" fmla="*/ 264641 h 471227"/>
                <a:gd name="connsiteX20" fmla="*/ 184651 w 225549"/>
                <a:gd name="connsiteY20" fmla="*/ 275270 h 471227"/>
                <a:gd name="connsiteX21" fmla="*/ 197846 w 225549"/>
                <a:gd name="connsiteY21" fmla="*/ 282235 h 471227"/>
                <a:gd name="connsiteX22" fmla="*/ 205543 w 225549"/>
                <a:gd name="connsiteY22" fmla="*/ 308625 h 471227"/>
                <a:gd name="connsiteX23" fmla="*/ 224237 w 225549"/>
                <a:gd name="connsiteY23" fmla="*/ 323654 h 471227"/>
                <a:gd name="connsiteX24" fmla="*/ 220571 w 225549"/>
                <a:gd name="connsiteY24" fmla="*/ 335016 h 471227"/>
                <a:gd name="connsiteX25" fmla="*/ 209209 w 225549"/>
                <a:gd name="connsiteY25" fmla="*/ 338682 h 471227"/>
                <a:gd name="connsiteX26" fmla="*/ 197846 w 225549"/>
                <a:gd name="connsiteY26" fmla="*/ 368738 h 471227"/>
                <a:gd name="connsiteX27" fmla="*/ 201511 w 225549"/>
                <a:gd name="connsiteY27" fmla="*/ 409790 h 471227"/>
                <a:gd name="connsiteX28" fmla="*/ 205543 w 225549"/>
                <a:gd name="connsiteY28" fmla="*/ 440213 h 471227"/>
                <a:gd name="connsiteX29" fmla="*/ 204077 w 225549"/>
                <a:gd name="connsiteY29" fmla="*/ 462572 h 471227"/>
                <a:gd name="connsiteX30" fmla="*/ 197113 w 225549"/>
                <a:gd name="connsiteY30" fmla="*/ 470636 h 471227"/>
                <a:gd name="connsiteX31" fmla="*/ 196013 w 225549"/>
                <a:gd name="connsiteY31" fmla="*/ 458540 h 471227"/>
                <a:gd name="connsiteX32" fmla="*/ 198213 w 225549"/>
                <a:gd name="connsiteY32" fmla="*/ 450843 h 471227"/>
                <a:gd name="connsiteX33" fmla="*/ 169989 w 225549"/>
                <a:gd name="connsiteY33" fmla="*/ 437281 h 471227"/>
                <a:gd name="connsiteX34" fmla="*/ 186117 w 225549"/>
                <a:gd name="connsiteY34" fmla="*/ 425918 h 471227"/>
                <a:gd name="connsiteX35" fmla="*/ 168156 w 225549"/>
                <a:gd name="connsiteY35" fmla="*/ 399161 h 471227"/>
                <a:gd name="connsiteX36" fmla="*/ 164491 w 225549"/>
                <a:gd name="connsiteY36" fmla="*/ 384132 h 471227"/>
                <a:gd name="connsiteX37" fmla="*/ 180619 w 225549"/>
                <a:gd name="connsiteY37" fmla="*/ 368371 h 471227"/>
                <a:gd name="connsiteX38" fmla="*/ 167423 w 225549"/>
                <a:gd name="connsiteY38" fmla="*/ 346012 h 471227"/>
                <a:gd name="connsiteX39" fmla="*/ 145798 w 225549"/>
                <a:gd name="connsiteY39" fmla="*/ 300562 h 471227"/>
                <a:gd name="connsiteX40" fmla="*/ 160459 w 225549"/>
                <a:gd name="connsiteY40" fmla="*/ 315590 h 471227"/>
                <a:gd name="connsiteX41" fmla="*/ 159726 w 225549"/>
                <a:gd name="connsiteY41" fmla="*/ 283334 h 471227"/>
                <a:gd name="connsiteX42" fmla="*/ 162292 w 225549"/>
                <a:gd name="connsiteY42" fmla="*/ 247047 h 471227"/>
                <a:gd name="connsiteX43" fmla="*/ 162292 w 225549"/>
                <a:gd name="connsiteY43" fmla="*/ 210760 h 471227"/>
                <a:gd name="connsiteX44" fmla="*/ 146164 w 225549"/>
                <a:gd name="connsiteY44" fmla="*/ 215158 h 471227"/>
                <a:gd name="connsiteX45" fmla="*/ 160826 w 225549"/>
                <a:gd name="connsiteY45" fmla="*/ 192433 h 471227"/>
                <a:gd name="connsiteX46" fmla="*/ 123072 w 225549"/>
                <a:gd name="connsiteY46" fmla="*/ 177771 h 471227"/>
                <a:gd name="connsiteX47" fmla="*/ 98881 w 225549"/>
                <a:gd name="connsiteY47" fmla="*/ 194632 h 471227"/>
                <a:gd name="connsiteX48" fmla="*/ 95948 w 225549"/>
                <a:gd name="connsiteY48" fmla="*/ 218457 h 471227"/>
                <a:gd name="connsiteX49" fmla="*/ 119773 w 225549"/>
                <a:gd name="connsiteY49" fmla="*/ 241549 h 471227"/>
                <a:gd name="connsiteX50" fmla="*/ 95948 w 225549"/>
                <a:gd name="connsiteY50" fmla="*/ 275270 h 471227"/>
                <a:gd name="connsiteX51" fmla="*/ 69557 w 225549"/>
                <a:gd name="connsiteY51" fmla="*/ 297629 h 471227"/>
                <a:gd name="connsiteX52" fmla="*/ 68458 w 225549"/>
                <a:gd name="connsiteY52" fmla="*/ 310092 h 471227"/>
                <a:gd name="connsiteX53" fmla="*/ 80920 w 225549"/>
                <a:gd name="connsiteY53" fmla="*/ 322188 h 471227"/>
                <a:gd name="connsiteX54" fmla="*/ 59661 w 225549"/>
                <a:gd name="connsiteY54" fmla="*/ 325120 h 471227"/>
                <a:gd name="connsiteX55" fmla="*/ 53063 w 225549"/>
                <a:gd name="connsiteY55" fmla="*/ 325853 h 471227"/>
                <a:gd name="connsiteX56" fmla="*/ 52330 w 225549"/>
                <a:gd name="connsiteY56" fmla="*/ 318156 h 471227"/>
                <a:gd name="connsiteX57" fmla="*/ 45366 w 225549"/>
                <a:gd name="connsiteY57" fmla="*/ 288466 h 471227"/>
                <a:gd name="connsiteX58" fmla="*/ 34736 w 225549"/>
                <a:gd name="connsiteY58" fmla="*/ 263175 h 471227"/>
                <a:gd name="connsiteX59" fmla="*/ 18609 w 225549"/>
                <a:gd name="connsiteY59" fmla="*/ 235318 h 471227"/>
                <a:gd name="connsiteX60" fmla="*/ 6879 w 225549"/>
                <a:gd name="connsiteY60" fmla="*/ 230186 h 471227"/>
                <a:gd name="connsiteX61" fmla="*/ 16043 w 225549"/>
                <a:gd name="connsiteY61" fmla="*/ 221389 h 471227"/>
                <a:gd name="connsiteX62" fmla="*/ 13111 w 225549"/>
                <a:gd name="connsiteY62" fmla="*/ 211493 h 471227"/>
                <a:gd name="connsiteX63" fmla="*/ 1015 w 225549"/>
                <a:gd name="connsiteY63" fmla="*/ 200130 h 471227"/>
                <a:gd name="connsiteX64" fmla="*/ 23007 w 225549"/>
                <a:gd name="connsiteY64" fmla="*/ 193532 h 471227"/>
                <a:gd name="connsiteX65" fmla="*/ 47565 w 225549"/>
                <a:gd name="connsiteY65" fmla="*/ 189500 h 471227"/>
                <a:gd name="connsiteX66" fmla="*/ 50864 w 225549"/>
                <a:gd name="connsiteY66" fmla="*/ 185102 h 471227"/>
                <a:gd name="connsiteX67" fmla="*/ 70657 w 225549"/>
                <a:gd name="connsiteY67" fmla="*/ 150647 h 471227"/>
                <a:gd name="connsiteX68" fmla="*/ 56362 w 225549"/>
                <a:gd name="connsiteY68" fmla="*/ 126822 h 471227"/>
                <a:gd name="connsiteX69" fmla="*/ 84952 w 225549"/>
                <a:gd name="connsiteY69" fmla="*/ 98965 h 471227"/>
                <a:gd name="connsiteX70" fmla="*/ 86418 w 225549"/>
                <a:gd name="connsiteY70" fmla="*/ 90902 h 471227"/>
                <a:gd name="connsiteX71" fmla="*/ 77621 w 225549"/>
                <a:gd name="connsiteY71" fmla="*/ 85403 h 471227"/>
                <a:gd name="connsiteX72" fmla="*/ 67358 w 225549"/>
                <a:gd name="connsiteY72" fmla="*/ 89802 h 471227"/>
                <a:gd name="connsiteX73" fmla="*/ 47199 w 225549"/>
                <a:gd name="connsiteY73" fmla="*/ 91635 h 471227"/>
                <a:gd name="connsiteX74" fmla="*/ 46099 w 225549"/>
                <a:gd name="connsiteY74" fmla="*/ 79539 h 471227"/>
                <a:gd name="connsiteX75" fmla="*/ 67358 w 225549"/>
                <a:gd name="connsiteY75" fmla="*/ 66710 h 471227"/>
                <a:gd name="connsiteX76" fmla="*/ 82386 w 225549"/>
                <a:gd name="connsiteY76" fmla="*/ 66344 h 471227"/>
                <a:gd name="connsiteX77" fmla="*/ 94482 w 225549"/>
                <a:gd name="connsiteY77" fmla="*/ 30423 h 471227"/>
                <a:gd name="connsiteX78" fmla="*/ 103279 w 225549"/>
                <a:gd name="connsiteY78" fmla="*/ 366 h 471227"/>
                <a:gd name="connsiteX79" fmla="*/ 106578 w 225549"/>
                <a:gd name="connsiteY79" fmla="*/ 0 h 471227"/>
                <a:gd name="connsiteX80" fmla="*/ 134801 w 225549"/>
                <a:gd name="connsiteY80" fmla="*/ 28223 h 471227"/>
                <a:gd name="connsiteX81" fmla="*/ 138100 w 225549"/>
                <a:gd name="connsiteY81" fmla="*/ 45451 h 47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25549" h="471227">
                  <a:moveTo>
                    <a:pt x="138100" y="45451"/>
                  </a:moveTo>
                  <a:cubicBezTo>
                    <a:pt x="146897" y="53881"/>
                    <a:pt x="157893" y="53515"/>
                    <a:pt x="162658" y="42885"/>
                  </a:cubicBezTo>
                  <a:cubicBezTo>
                    <a:pt x="165957" y="35188"/>
                    <a:pt x="168889" y="41785"/>
                    <a:pt x="171822" y="41785"/>
                  </a:cubicBezTo>
                  <a:cubicBezTo>
                    <a:pt x="173288" y="49849"/>
                    <a:pt x="169256" y="56813"/>
                    <a:pt x="168156" y="64144"/>
                  </a:cubicBezTo>
                  <a:cubicBezTo>
                    <a:pt x="162658" y="71108"/>
                    <a:pt x="163758" y="77340"/>
                    <a:pt x="169623" y="83571"/>
                  </a:cubicBezTo>
                  <a:cubicBezTo>
                    <a:pt x="172555" y="86870"/>
                    <a:pt x="175487" y="89802"/>
                    <a:pt x="171822" y="94200"/>
                  </a:cubicBezTo>
                  <a:cubicBezTo>
                    <a:pt x="171822" y="95300"/>
                    <a:pt x="171822" y="96766"/>
                    <a:pt x="171822" y="97866"/>
                  </a:cubicBezTo>
                  <a:cubicBezTo>
                    <a:pt x="162658" y="111794"/>
                    <a:pt x="177686" y="113627"/>
                    <a:pt x="183184" y="120591"/>
                  </a:cubicBezTo>
                  <a:lnTo>
                    <a:pt x="183184" y="120591"/>
                  </a:lnTo>
                  <a:cubicBezTo>
                    <a:pt x="185017" y="125723"/>
                    <a:pt x="181718" y="130121"/>
                    <a:pt x="180252" y="134520"/>
                  </a:cubicBezTo>
                  <a:cubicBezTo>
                    <a:pt x="178053" y="142584"/>
                    <a:pt x="168523" y="148815"/>
                    <a:pt x="183918" y="156879"/>
                  </a:cubicBezTo>
                  <a:cubicBezTo>
                    <a:pt x="193448" y="162010"/>
                    <a:pt x="180252" y="167142"/>
                    <a:pt x="174388" y="172640"/>
                  </a:cubicBezTo>
                  <a:cubicBezTo>
                    <a:pt x="179886" y="174106"/>
                    <a:pt x="185384" y="171907"/>
                    <a:pt x="190149" y="174472"/>
                  </a:cubicBezTo>
                  <a:cubicBezTo>
                    <a:pt x="194914" y="177038"/>
                    <a:pt x="197846" y="181803"/>
                    <a:pt x="201511" y="185469"/>
                  </a:cubicBezTo>
                  <a:cubicBezTo>
                    <a:pt x="207743" y="191700"/>
                    <a:pt x="211774" y="198297"/>
                    <a:pt x="204077" y="206361"/>
                  </a:cubicBezTo>
                  <a:cubicBezTo>
                    <a:pt x="202244" y="208194"/>
                    <a:pt x="199679" y="210393"/>
                    <a:pt x="200778" y="212592"/>
                  </a:cubicBezTo>
                  <a:cubicBezTo>
                    <a:pt x="207743" y="228354"/>
                    <a:pt x="194914" y="234218"/>
                    <a:pt x="185384" y="242282"/>
                  </a:cubicBezTo>
                  <a:cubicBezTo>
                    <a:pt x="190515" y="243015"/>
                    <a:pt x="194914" y="240816"/>
                    <a:pt x="198213" y="244481"/>
                  </a:cubicBezTo>
                  <a:cubicBezTo>
                    <a:pt x="198213" y="248147"/>
                    <a:pt x="198213" y="251812"/>
                    <a:pt x="198213" y="255844"/>
                  </a:cubicBezTo>
                  <a:cubicBezTo>
                    <a:pt x="196746" y="259143"/>
                    <a:pt x="194914" y="262075"/>
                    <a:pt x="191615" y="264641"/>
                  </a:cubicBezTo>
                  <a:cubicBezTo>
                    <a:pt x="187949" y="267207"/>
                    <a:pt x="181718" y="268673"/>
                    <a:pt x="184651" y="275270"/>
                  </a:cubicBezTo>
                  <a:cubicBezTo>
                    <a:pt x="187216" y="281135"/>
                    <a:pt x="191981" y="282968"/>
                    <a:pt x="197846" y="282235"/>
                  </a:cubicBezTo>
                  <a:cubicBezTo>
                    <a:pt x="212141" y="287733"/>
                    <a:pt x="200778" y="300195"/>
                    <a:pt x="205543" y="308625"/>
                  </a:cubicBezTo>
                  <a:cubicBezTo>
                    <a:pt x="211041" y="314490"/>
                    <a:pt x="218739" y="317789"/>
                    <a:pt x="224237" y="323654"/>
                  </a:cubicBezTo>
                  <a:cubicBezTo>
                    <a:pt x="228635" y="329152"/>
                    <a:pt x="220571" y="330618"/>
                    <a:pt x="220571" y="335016"/>
                  </a:cubicBezTo>
                  <a:cubicBezTo>
                    <a:pt x="217639" y="339048"/>
                    <a:pt x="215073" y="343080"/>
                    <a:pt x="209209" y="338682"/>
                  </a:cubicBezTo>
                  <a:cubicBezTo>
                    <a:pt x="188316" y="342347"/>
                    <a:pt x="205177" y="359941"/>
                    <a:pt x="197846" y="368738"/>
                  </a:cubicBezTo>
                  <a:cubicBezTo>
                    <a:pt x="184284" y="389997"/>
                    <a:pt x="183918" y="390364"/>
                    <a:pt x="201511" y="409790"/>
                  </a:cubicBezTo>
                  <a:cubicBezTo>
                    <a:pt x="210308" y="419687"/>
                    <a:pt x="206643" y="429583"/>
                    <a:pt x="205543" y="440213"/>
                  </a:cubicBezTo>
                  <a:cubicBezTo>
                    <a:pt x="206643" y="447910"/>
                    <a:pt x="212874" y="455974"/>
                    <a:pt x="204077" y="462572"/>
                  </a:cubicBezTo>
                  <a:cubicBezTo>
                    <a:pt x="201145" y="464771"/>
                    <a:pt x="204444" y="473568"/>
                    <a:pt x="197113" y="470636"/>
                  </a:cubicBezTo>
                  <a:cubicBezTo>
                    <a:pt x="190882" y="468070"/>
                    <a:pt x="191981" y="463305"/>
                    <a:pt x="196013" y="458540"/>
                  </a:cubicBezTo>
                  <a:cubicBezTo>
                    <a:pt x="197479" y="456707"/>
                    <a:pt x="197479" y="454141"/>
                    <a:pt x="198213" y="450843"/>
                  </a:cubicBezTo>
                  <a:cubicBezTo>
                    <a:pt x="185017" y="452675"/>
                    <a:pt x="174021" y="447910"/>
                    <a:pt x="169989" y="437281"/>
                  </a:cubicBezTo>
                  <a:cubicBezTo>
                    <a:pt x="166690" y="428484"/>
                    <a:pt x="179519" y="430683"/>
                    <a:pt x="186117" y="425918"/>
                  </a:cubicBezTo>
                  <a:cubicBezTo>
                    <a:pt x="176220" y="418954"/>
                    <a:pt x="178786" y="405392"/>
                    <a:pt x="168156" y="399161"/>
                  </a:cubicBezTo>
                  <a:cubicBezTo>
                    <a:pt x="161925" y="395495"/>
                    <a:pt x="162658" y="389997"/>
                    <a:pt x="164491" y="384132"/>
                  </a:cubicBezTo>
                  <a:cubicBezTo>
                    <a:pt x="163391" y="372037"/>
                    <a:pt x="183184" y="381200"/>
                    <a:pt x="180619" y="368371"/>
                  </a:cubicBezTo>
                  <a:cubicBezTo>
                    <a:pt x="178786" y="359941"/>
                    <a:pt x="169623" y="353710"/>
                    <a:pt x="167423" y="346012"/>
                  </a:cubicBezTo>
                  <a:cubicBezTo>
                    <a:pt x="163025" y="329152"/>
                    <a:pt x="150929" y="316323"/>
                    <a:pt x="145798" y="300562"/>
                  </a:cubicBezTo>
                  <a:cubicBezTo>
                    <a:pt x="157160" y="298729"/>
                    <a:pt x="157160" y="298729"/>
                    <a:pt x="160459" y="315590"/>
                  </a:cubicBezTo>
                  <a:cubicBezTo>
                    <a:pt x="165957" y="303494"/>
                    <a:pt x="166690" y="293964"/>
                    <a:pt x="159726" y="283334"/>
                  </a:cubicBezTo>
                  <a:cubicBezTo>
                    <a:pt x="151662" y="271239"/>
                    <a:pt x="145798" y="259509"/>
                    <a:pt x="162292" y="247047"/>
                  </a:cubicBezTo>
                  <a:cubicBezTo>
                    <a:pt x="175487" y="237151"/>
                    <a:pt x="167057" y="221756"/>
                    <a:pt x="162292" y="210760"/>
                  </a:cubicBezTo>
                  <a:cubicBezTo>
                    <a:pt x="158626" y="201963"/>
                    <a:pt x="150929" y="211126"/>
                    <a:pt x="146164" y="215158"/>
                  </a:cubicBezTo>
                  <a:cubicBezTo>
                    <a:pt x="137734" y="202329"/>
                    <a:pt x="139933" y="198664"/>
                    <a:pt x="160826" y="192433"/>
                  </a:cubicBezTo>
                  <a:cubicBezTo>
                    <a:pt x="146897" y="187301"/>
                    <a:pt x="134435" y="185102"/>
                    <a:pt x="123072" y="177771"/>
                  </a:cubicBezTo>
                  <a:cubicBezTo>
                    <a:pt x="112076" y="170807"/>
                    <a:pt x="97048" y="181803"/>
                    <a:pt x="98881" y="194632"/>
                  </a:cubicBezTo>
                  <a:cubicBezTo>
                    <a:pt x="99980" y="202696"/>
                    <a:pt x="95582" y="208927"/>
                    <a:pt x="95948" y="218457"/>
                  </a:cubicBezTo>
                  <a:cubicBezTo>
                    <a:pt x="119773" y="210027"/>
                    <a:pt x="115741" y="229453"/>
                    <a:pt x="119773" y="241549"/>
                  </a:cubicBezTo>
                  <a:cubicBezTo>
                    <a:pt x="115741" y="255477"/>
                    <a:pt x="117207" y="271239"/>
                    <a:pt x="95948" y="275270"/>
                  </a:cubicBezTo>
                  <a:cubicBezTo>
                    <a:pt x="86418" y="277103"/>
                    <a:pt x="80920" y="292864"/>
                    <a:pt x="69557" y="297629"/>
                  </a:cubicBezTo>
                  <a:cubicBezTo>
                    <a:pt x="61860" y="300928"/>
                    <a:pt x="67358" y="306426"/>
                    <a:pt x="68458" y="310092"/>
                  </a:cubicBezTo>
                  <a:cubicBezTo>
                    <a:pt x="70291" y="315223"/>
                    <a:pt x="78721" y="314490"/>
                    <a:pt x="80920" y="322188"/>
                  </a:cubicBezTo>
                  <a:cubicBezTo>
                    <a:pt x="73589" y="323287"/>
                    <a:pt x="64426" y="313024"/>
                    <a:pt x="59661" y="325120"/>
                  </a:cubicBezTo>
                  <a:cubicBezTo>
                    <a:pt x="59294" y="326219"/>
                    <a:pt x="54896" y="326586"/>
                    <a:pt x="53063" y="325853"/>
                  </a:cubicBezTo>
                  <a:cubicBezTo>
                    <a:pt x="49398" y="324020"/>
                    <a:pt x="50864" y="321454"/>
                    <a:pt x="52330" y="318156"/>
                  </a:cubicBezTo>
                  <a:cubicBezTo>
                    <a:pt x="58195" y="306793"/>
                    <a:pt x="61494" y="296896"/>
                    <a:pt x="45366" y="288466"/>
                  </a:cubicBezTo>
                  <a:cubicBezTo>
                    <a:pt x="38402" y="284801"/>
                    <a:pt x="32171" y="272338"/>
                    <a:pt x="34736" y="263175"/>
                  </a:cubicBezTo>
                  <a:cubicBezTo>
                    <a:pt x="39501" y="246680"/>
                    <a:pt x="37302" y="237517"/>
                    <a:pt x="18609" y="235318"/>
                  </a:cubicBezTo>
                  <a:cubicBezTo>
                    <a:pt x="14943" y="234951"/>
                    <a:pt x="11644" y="230186"/>
                    <a:pt x="6879" y="230186"/>
                  </a:cubicBezTo>
                  <a:cubicBezTo>
                    <a:pt x="8712" y="225788"/>
                    <a:pt x="12744" y="223955"/>
                    <a:pt x="16043" y="221389"/>
                  </a:cubicBezTo>
                  <a:cubicBezTo>
                    <a:pt x="23007" y="215891"/>
                    <a:pt x="21907" y="212226"/>
                    <a:pt x="13111" y="211493"/>
                  </a:cubicBezTo>
                  <a:cubicBezTo>
                    <a:pt x="5780" y="210760"/>
                    <a:pt x="-3017" y="208927"/>
                    <a:pt x="1015" y="200130"/>
                  </a:cubicBezTo>
                  <a:cubicBezTo>
                    <a:pt x="4314" y="192799"/>
                    <a:pt x="14577" y="186568"/>
                    <a:pt x="23007" y="193532"/>
                  </a:cubicBezTo>
                  <a:cubicBezTo>
                    <a:pt x="34003" y="202696"/>
                    <a:pt x="40601" y="197931"/>
                    <a:pt x="47565" y="189500"/>
                  </a:cubicBezTo>
                  <a:cubicBezTo>
                    <a:pt x="48665" y="188034"/>
                    <a:pt x="49764" y="185469"/>
                    <a:pt x="50864" y="185102"/>
                  </a:cubicBezTo>
                  <a:cubicBezTo>
                    <a:pt x="73223" y="182536"/>
                    <a:pt x="66625" y="163476"/>
                    <a:pt x="70657" y="150647"/>
                  </a:cubicBezTo>
                  <a:cubicBezTo>
                    <a:pt x="74689" y="138185"/>
                    <a:pt x="75056" y="127189"/>
                    <a:pt x="56362" y="126822"/>
                  </a:cubicBezTo>
                  <a:cubicBezTo>
                    <a:pt x="67358" y="116926"/>
                    <a:pt x="68458" y="100432"/>
                    <a:pt x="84952" y="98965"/>
                  </a:cubicBezTo>
                  <a:cubicBezTo>
                    <a:pt x="86785" y="98965"/>
                    <a:pt x="88617" y="93834"/>
                    <a:pt x="86418" y="90902"/>
                  </a:cubicBezTo>
                  <a:cubicBezTo>
                    <a:pt x="84219" y="87969"/>
                    <a:pt x="81653" y="84304"/>
                    <a:pt x="77621" y="85403"/>
                  </a:cubicBezTo>
                  <a:cubicBezTo>
                    <a:pt x="73956" y="86137"/>
                    <a:pt x="70657" y="88336"/>
                    <a:pt x="67358" y="89802"/>
                  </a:cubicBezTo>
                  <a:cubicBezTo>
                    <a:pt x="60761" y="92368"/>
                    <a:pt x="54529" y="99332"/>
                    <a:pt x="47199" y="91635"/>
                  </a:cubicBezTo>
                  <a:cubicBezTo>
                    <a:pt x="43900" y="87969"/>
                    <a:pt x="43533" y="82838"/>
                    <a:pt x="46099" y="79539"/>
                  </a:cubicBezTo>
                  <a:cubicBezTo>
                    <a:pt x="51231" y="72575"/>
                    <a:pt x="58195" y="66344"/>
                    <a:pt x="67358" y="66710"/>
                  </a:cubicBezTo>
                  <a:cubicBezTo>
                    <a:pt x="72856" y="67077"/>
                    <a:pt x="81287" y="75140"/>
                    <a:pt x="82386" y="66344"/>
                  </a:cubicBezTo>
                  <a:cubicBezTo>
                    <a:pt x="83852" y="53148"/>
                    <a:pt x="104379" y="48017"/>
                    <a:pt x="94482" y="30423"/>
                  </a:cubicBezTo>
                  <a:cubicBezTo>
                    <a:pt x="87884" y="19060"/>
                    <a:pt x="105845" y="12096"/>
                    <a:pt x="103279" y="366"/>
                  </a:cubicBezTo>
                  <a:cubicBezTo>
                    <a:pt x="104379" y="366"/>
                    <a:pt x="106578" y="0"/>
                    <a:pt x="106578" y="0"/>
                  </a:cubicBezTo>
                  <a:cubicBezTo>
                    <a:pt x="111343" y="13929"/>
                    <a:pt x="134068" y="10263"/>
                    <a:pt x="134801" y="28223"/>
                  </a:cubicBezTo>
                  <a:cubicBezTo>
                    <a:pt x="132236" y="33721"/>
                    <a:pt x="141399" y="38487"/>
                    <a:pt x="138100" y="45451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607632B-F2B2-47E1-9F3E-497ABF99E293}"/>
                </a:ext>
              </a:extLst>
            </p:cNvPr>
            <p:cNvSpPr/>
            <p:nvPr/>
          </p:nvSpPr>
          <p:spPr>
            <a:xfrm>
              <a:off x="10544874" y="6475611"/>
              <a:ext cx="233365" cy="197853"/>
            </a:xfrm>
            <a:custGeom>
              <a:avLst/>
              <a:gdLst>
                <a:gd name="connsiteX0" fmla="*/ 13225 w 233365"/>
                <a:gd name="connsiteY0" fmla="*/ 89888 h 197853"/>
                <a:gd name="connsiteX1" fmla="*/ 24222 w 233365"/>
                <a:gd name="connsiteY1" fmla="*/ 67529 h 197853"/>
                <a:gd name="connsiteX2" fmla="*/ 5162 w 233365"/>
                <a:gd name="connsiteY2" fmla="*/ 41138 h 197853"/>
                <a:gd name="connsiteX3" fmla="*/ 2596 w 233365"/>
                <a:gd name="connsiteY3" fmla="*/ 27210 h 197853"/>
                <a:gd name="connsiteX4" fmla="*/ 5162 w 233365"/>
                <a:gd name="connsiteY4" fmla="*/ 7050 h 197853"/>
                <a:gd name="connsiteX5" fmla="*/ 48047 w 233365"/>
                <a:gd name="connsiteY5" fmla="*/ 35640 h 197853"/>
                <a:gd name="connsiteX6" fmla="*/ 81035 w 233365"/>
                <a:gd name="connsiteY6" fmla="*/ 38939 h 197853"/>
                <a:gd name="connsiteX7" fmla="*/ 102294 w 233365"/>
                <a:gd name="connsiteY7" fmla="*/ 61664 h 197853"/>
                <a:gd name="connsiteX8" fmla="*/ 122454 w 233365"/>
                <a:gd name="connsiteY8" fmla="*/ 49202 h 197853"/>
                <a:gd name="connsiteX9" fmla="*/ 107792 w 233365"/>
                <a:gd name="connsiteY9" fmla="*/ 39306 h 197853"/>
                <a:gd name="connsiteX10" fmla="*/ 152510 w 233365"/>
                <a:gd name="connsiteY10" fmla="*/ 4118 h 197853"/>
                <a:gd name="connsiteX11" fmla="*/ 167172 w 233365"/>
                <a:gd name="connsiteY11" fmla="*/ 14381 h 197853"/>
                <a:gd name="connsiteX12" fmla="*/ 163140 w 233365"/>
                <a:gd name="connsiteY12" fmla="*/ 21712 h 197853"/>
                <a:gd name="connsiteX13" fmla="*/ 166439 w 233365"/>
                <a:gd name="connsiteY13" fmla="*/ 50302 h 197853"/>
                <a:gd name="connsiteX14" fmla="*/ 167172 w 233365"/>
                <a:gd name="connsiteY14" fmla="*/ 33074 h 197853"/>
                <a:gd name="connsiteX15" fmla="*/ 223619 w 233365"/>
                <a:gd name="connsiteY15" fmla="*/ 40405 h 197853"/>
                <a:gd name="connsiteX16" fmla="*/ 229483 w 233365"/>
                <a:gd name="connsiteY16" fmla="*/ 93920 h 197853"/>
                <a:gd name="connsiteX17" fmla="*/ 228384 w 233365"/>
                <a:gd name="connsiteY17" fmla="*/ 111147 h 197853"/>
                <a:gd name="connsiteX18" fmla="*/ 226184 w 233365"/>
                <a:gd name="connsiteY18" fmla="*/ 129841 h 197853"/>
                <a:gd name="connsiteX19" fmla="*/ 208957 w 233365"/>
                <a:gd name="connsiteY19" fmla="*/ 127275 h 197853"/>
                <a:gd name="connsiteX20" fmla="*/ 214089 w 233365"/>
                <a:gd name="connsiteY20" fmla="*/ 152566 h 197853"/>
                <a:gd name="connsiteX21" fmla="*/ 218487 w 233365"/>
                <a:gd name="connsiteY21" fmla="*/ 189953 h 197853"/>
                <a:gd name="connsiteX22" fmla="*/ 217021 w 233365"/>
                <a:gd name="connsiteY22" fmla="*/ 195084 h 197853"/>
                <a:gd name="connsiteX23" fmla="*/ 199427 w 233365"/>
                <a:gd name="connsiteY23" fmla="*/ 182989 h 197853"/>
                <a:gd name="connsiteX24" fmla="*/ 189164 w 233365"/>
                <a:gd name="connsiteY24" fmla="*/ 172359 h 197853"/>
                <a:gd name="connsiteX25" fmla="*/ 178168 w 233365"/>
                <a:gd name="connsiteY25" fmla="*/ 157331 h 197853"/>
                <a:gd name="connsiteX26" fmla="*/ 152877 w 233365"/>
                <a:gd name="connsiteY26" fmla="*/ 152932 h 197853"/>
                <a:gd name="connsiteX27" fmla="*/ 150677 w 233365"/>
                <a:gd name="connsiteY27" fmla="*/ 133139 h 197853"/>
                <a:gd name="connsiteX28" fmla="*/ 153243 w 233365"/>
                <a:gd name="connsiteY28" fmla="*/ 121410 h 197853"/>
                <a:gd name="connsiteX29" fmla="*/ 127219 w 233365"/>
                <a:gd name="connsiteY29" fmla="*/ 110047 h 197853"/>
                <a:gd name="connsiteX30" fmla="*/ 108159 w 233365"/>
                <a:gd name="connsiteY30" fmla="*/ 126908 h 197853"/>
                <a:gd name="connsiteX31" fmla="*/ 98262 w 233365"/>
                <a:gd name="connsiteY31" fmla="*/ 140104 h 197853"/>
                <a:gd name="connsiteX32" fmla="*/ 87999 w 233365"/>
                <a:gd name="connsiteY32" fmla="*/ 126908 h 197853"/>
                <a:gd name="connsiteX33" fmla="*/ 73704 w 233365"/>
                <a:gd name="connsiteY33" fmla="*/ 113346 h 197853"/>
                <a:gd name="connsiteX34" fmla="*/ 64174 w 233365"/>
                <a:gd name="connsiteY34" fmla="*/ 104183 h 197853"/>
                <a:gd name="connsiteX35" fmla="*/ 41449 w 233365"/>
                <a:gd name="connsiteY35" fmla="*/ 98318 h 197853"/>
                <a:gd name="connsiteX36" fmla="*/ 14692 w 233365"/>
                <a:gd name="connsiteY36" fmla="*/ 91354 h 197853"/>
                <a:gd name="connsiteX37" fmla="*/ 13225 w 233365"/>
                <a:gd name="connsiteY37" fmla="*/ 89888 h 19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3365" h="197853">
                  <a:moveTo>
                    <a:pt x="13225" y="89888"/>
                  </a:moveTo>
                  <a:cubicBezTo>
                    <a:pt x="24955" y="86589"/>
                    <a:pt x="30453" y="78525"/>
                    <a:pt x="24222" y="67529"/>
                  </a:cubicBezTo>
                  <a:cubicBezTo>
                    <a:pt x="19090" y="58365"/>
                    <a:pt x="28254" y="38572"/>
                    <a:pt x="5162" y="41138"/>
                  </a:cubicBezTo>
                  <a:cubicBezTo>
                    <a:pt x="2229" y="41505"/>
                    <a:pt x="-3269" y="32341"/>
                    <a:pt x="2596" y="27210"/>
                  </a:cubicBezTo>
                  <a:cubicBezTo>
                    <a:pt x="10293" y="20979"/>
                    <a:pt x="6994" y="14014"/>
                    <a:pt x="5162" y="7050"/>
                  </a:cubicBezTo>
                  <a:cubicBezTo>
                    <a:pt x="17990" y="18413"/>
                    <a:pt x="37417" y="19146"/>
                    <a:pt x="48047" y="35640"/>
                  </a:cubicBezTo>
                  <a:cubicBezTo>
                    <a:pt x="56111" y="48102"/>
                    <a:pt x="70039" y="35640"/>
                    <a:pt x="81035" y="38939"/>
                  </a:cubicBezTo>
                  <a:cubicBezTo>
                    <a:pt x="92398" y="42604"/>
                    <a:pt x="83601" y="63130"/>
                    <a:pt x="102294" y="61664"/>
                  </a:cubicBezTo>
                  <a:cubicBezTo>
                    <a:pt x="112557" y="60931"/>
                    <a:pt x="119888" y="58365"/>
                    <a:pt x="122454" y="49202"/>
                  </a:cubicBezTo>
                  <a:cubicBezTo>
                    <a:pt x="125386" y="38939"/>
                    <a:pt x="116223" y="38572"/>
                    <a:pt x="107792" y="39306"/>
                  </a:cubicBezTo>
                  <a:cubicBezTo>
                    <a:pt x="123187" y="25377"/>
                    <a:pt x="139681" y="17680"/>
                    <a:pt x="152510" y="4118"/>
                  </a:cubicBezTo>
                  <a:cubicBezTo>
                    <a:pt x="165706" y="-9811"/>
                    <a:pt x="158008" y="16213"/>
                    <a:pt x="167172" y="14381"/>
                  </a:cubicBezTo>
                  <a:cubicBezTo>
                    <a:pt x="165706" y="16947"/>
                    <a:pt x="164606" y="19146"/>
                    <a:pt x="163140" y="21712"/>
                  </a:cubicBezTo>
                  <a:cubicBezTo>
                    <a:pt x="152877" y="32341"/>
                    <a:pt x="169004" y="40405"/>
                    <a:pt x="166439" y="50302"/>
                  </a:cubicBezTo>
                  <a:cubicBezTo>
                    <a:pt x="169004" y="44803"/>
                    <a:pt x="160574" y="38572"/>
                    <a:pt x="167172" y="33074"/>
                  </a:cubicBezTo>
                  <a:cubicBezTo>
                    <a:pt x="186598" y="30142"/>
                    <a:pt x="204192" y="42238"/>
                    <a:pt x="223619" y="40405"/>
                  </a:cubicBezTo>
                  <a:cubicBezTo>
                    <a:pt x="233149" y="52134"/>
                    <a:pt x="236814" y="82557"/>
                    <a:pt x="229483" y="93920"/>
                  </a:cubicBezTo>
                  <a:cubicBezTo>
                    <a:pt x="225451" y="99784"/>
                    <a:pt x="224718" y="104916"/>
                    <a:pt x="228384" y="111147"/>
                  </a:cubicBezTo>
                  <a:cubicBezTo>
                    <a:pt x="232049" y="117745"/>
                    <a:pt x="232049" y="124342"/>
                    <a:pt x="226184" y="129841"/>
                  </a:cubicBezTo>
                  <a:cubicBezTo>
                    <a:pt x="219953" y="135705"/>
                    <a:pt x="214089" y="132040"/>
                    <a:pt x="208957" y="127275"/>
                  </a:cubicBezTo>
                  <a:cubicBezTo>
                    <a:pt x="203093" y="138271"/>
                    <a:pt x="204925" y="146335"/>
                    <a:pt x="214089" y="152566"/>
                  </a:cubicBezTo>
                  <a:cubicBezTo>
                    <a:pt x="216654" y="164662"/>
                    <a:pt x="215921" y="177490"/>
                    <a:pt x="218487" y="189953"/>
                  </a:cubicBezTo>
                  <a:cubicBezTo>
                    <a:pt x="218487" y="191785"/>
                    <a:pt x="217754" y="193252"/>
                    <a:pt x="217021" y="195084"/>
                  </a:cubicBezTo>
                  <a:cubicBezTo>
                    <a:pt x="207857" y="195817"/>
                    <a:pt x="193562" y="205714"/>
                    <a:pt x="199427" y="182989"/>
                  </a:cubicBezTo>
                  <a:cubicBezTo>
                    <a:pt x="200527" y="178224"/>
                    <a:pt x="189164" y="179323"/>
                    <a:pt x="189164" y="172359"/>
                  </a:cubicBezTo>
                  <a:cubicBezTo>
                    <a:pt x="194662" y="160630"/>
                    <a:pt x="192463" y="154032"/>
                    <a:pt x="178168" y="157331"/>
                  </a:cubicBezTo>
                  <a:cubicBezTo>
                    <a:pt x="169004" y="159530"/>
                    <a:pt x="160941" y="156598"/>
                    <a:pt x="152877" y="152932"/>
                  </a:cubicBezTo>
                  <a:cubicBezTo>
                    <a:pt x="140781" y="147434"/>
                    <a:pt x="139681" y="140837"/>
                    <a:pt x="150677" y="133139"/>
                  </a:cubicBezTo>
                  <a:cubicBezTo>
                    <a:pt x="156909" y="128741"/>
                    <a:pt x="156176" y="126175"/>
                    <a:pt x="153243" y="121410"/>
                  </a:cubicBezTo>
                  <a:cubicBezTo>
                    <a:pt x="147012" y="112247"/>
                    <a:pt x="137482" y="108581"/>
                    <a:pt x="127219" y="110047"/>
                  </a:cubicBezTo>
                  <a:cubicBezTo>
                    <a:pt x="118422" y="111514"/>
                    <a:pt x="108892" y="115179"/>
                    <a:pt x="108159" y="126908"/>
                  </a:cubicBezTo>
                  <a:cubicBezTo>
                    <a:pt x="107792" y="133139"/>
                    <a:pt x="106693" y="140104"/>
                    <a:pt x="98262" y="140104"/>
                  </a:cubicBezTo>
                  <a:cubicBezTo>
                    <a:pt x="90199" y="140104"/>
                    <a:pt x="87999" y="133139"/>
                    <a:pt x="87999" y="126908"/>
                  </a:cubicBezTo>
                  <a:cubicBezTo>
                    <a:pt x="87999" y="116645"/>
                    <a:pt x="81402" y="114812"/>
                    <a:pt x="73704" y="113346"/>
                  </a:cubicBezTo>
                  <a:cubicBezTo>
                    <a:pt x="70039" y="110780"/>
                    <a:pt x="67840" y="106748"/>
                    <a:pt x="64174" y="104183"/>
                  </a:cubicBezTo>
                  <a:cubicBezTo>
                    <a:pt x="57577" y="100151"/>
                    <a:pt x="53545" y="90254"/>
                    <a:pt x="41449" y="98318"/>
                  </a:cubicBezTo>
                  <a:cubicBezTo>
                    <a:pt x="35218" y="102350"/>
                    <a:pt x="21656" y="100884"/>
                    <a:pt x="14692" y="91354"/>
                  </a:cubicBezTo>
                  <a:cubicBezTo>
                    <a:pt x="13959" y="91354"/>
                    <a:pt x="13592" y="90621"/>
                    <a:pt x="13225" y="89888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88C9ADAF-46B0-48D7-9AEB-7DD38CC5A6DB}"/>
                </a:ext>
              </a:extLst>
            </p:cNvPr>
            <p:cNvSpPr/>
            <p:nvPr/>
          </p:nvSpPr>
          <p:spPr>
            <a:xfrm>
              <a:off x="10191517" y="5017606"/>
              <a:ext cx="222406" cy="244481"/>
            </a:xfrm>
            <a:custGeom>
              <a:avLst/>
              <a:gdLst>
                <a:gd name="connsiteX0" fmla="*/ 175249 w 222406"/>
                <a:gd name="connsiteY0" fmla="*/ 0 h 244481"/>
                <a:gd name="connsiteX1" fmla="*/ 177082 w 222406"/>
                <a:gd name="connsiteY1" fmla="*/ 17227 h 244481"/>
                <a:gd name="connsiteX2" fmla="*/ 174882 w 222406"/>
                <a:gd name="connsiteY2" fmla="*/ 65977 h 244481"/>
                <a:gd name="connsiteX3" fmla="*/ 175616 w 222406"/>
                <a:gd name="connsiteY3" fmla="*/ 111428 h 244481"/>
                <a:gd name="connsiteX4" fmla="*/ 183679 w 222406"/>
                <a:gd name="connsiteY4" fmla="*/ 124990 h 244481"/>
                <a:gd name="connsiteX5" fmla="*/ 186245 w 222406"/>
                <a:gd name="connsiteY5" fmla="*/ 113627 h 244481"/>
                <a:gd name="connsiteX6" fmla="*/ 190644 w 222406"/>
                <a:gd name="connsiteY6" fmla="*/ 103730 h 244481"/>
                <a:gd name="connsiteX7" fmla="*/ 200540 w 222406"/>
                <a:gd name="connsiteY7" fmla="*/ 109595 h 244481"/>
                <a:gd name="connsiteX8" fmla="*/ 217768 w 222406"/>
                <a:gd name="connsiteY8" fmla="*/ 157978 h 244481"/>
                <a:gd name="connsiteX9" fmla="*/ 219600 w 222406"/>
                <a:gd name="connsiteY9" fmla="*/ 170807 h 244481"/>
                <a:gd name="connsiteX10" fmla="*/ 219967 w 222406"/>
                <a:gd name="connsiteY10" fmla="*/ 186202 h 244481"/>
                <a:gd name="connsiteX11" fmla="*/ 204572 w 222406"/>
                <a:gd name="connsiteY11" fmla="*/ 179970 h 244481"/>
                <a:gd name="connsiteX12" fmla="*/ 194676 w 222406"/>
                <a:gd name="connsiteY12" fmla="*/ 147349 h 244481"/>
                <a:gd name="connsiteX13" fmla="*/ 191377 w 222406"/>
                <a:gd name="connsiteY13" fmla="*/ 139651 h 244481"/>
                <a:gd name="connsiteX14" fmla="*/ 180381 w 222406"/>
                <a:gd name="connsiteY14" fmla="*/ 143317 h 244481"/>
                <a:gd name="connsiteX15" fmla="*/ 162787 w 222406"/>
                <a:gd name="connsiteY15" fmla="*/ 180337 h 244481"/>
                <a:gd name="connsiteX16" fmla="*/ 163886 w 222406"/>
                <a:gd name="connsiteY16" fmla="*/ 204162 h 244481"/>
                <a:gd name="connsiteX17" fmla="*/ 163886 w 222406"/>
                <a:gd name="connsiteY17" fmla="*/ 210027 h 244481"/>
                <a:gd name="connsiteX18" fmla="*/ 155456 w 222406"/>
                <a:gd name="connsiteY18" fmla="*/ 212959 h 244481"/>
                <a:gd name="connsiteX19" fmla="*/ 116969 w 222406"/>
                <a:gd name="connsiteY19" fmla="*/ 200863 h 244481"/>
                <a:gd name="connsiteX20" fmla="*/ 101575 w 222406"/>
                <a:gd name="connsiteY20" fmla="*/ 208194 h 244481"/>
                <a:gd name="connsiteX21" fmla="*/ 99742 w 222406"/>
                <a:gd name="connsiteY21" fmla="*/ 244481 h 244481"/>
                <a:gd name="connsiteX22" fmla="*/ 69686 w 222406"/>
                <a:gd name="connsiteY22" fmla="*/ 240816 h 244481"/>
                <a:gd name="connsiteX23" fmla="*/ 9574 w 222406"/>
                <a:gd name="connsiteY23" fmla="*/ 233485 h 244481"/>
                <a:gd name="connsiteX24" fmla="*/ 5908 w 222406"/>
                <a:gd name="connsiteY24" fmla="*/ 229820 h 244481"/>
                <a:gd name="connsiteX25" fmla="*/ 44 w 222406"/>
                <a:gd name="connsiteY25" fmla="*/ 202696 h 244481"/>
                <a:gd name="connsiteX26" fmla="*/ 55391 w 222406"/>
                <a:gd name="connsiteY26" fmla="*/ 229820 h 244481"/>
                <a:gd name="connsiteX27" fmla="*/ 75184 w 222406"/>
                <a:gd name="connsiteY27" fmla="*/ 208194 h 244481"/>
                <a:gd name="connsiteX28" fmla="*/ 75551 w 222406"/>
                <a:gd name="connsiteY28" fmla="*/ 194632 h 244481"/>
                <a:gd name="connsiteX29" fmla="*/ 82515 w 222406"/>
                <a:gd name="connsiteY29" fmla="*/ 125356 h 244481"/>
                <a:gd name="connsiteX30" fmla="*/ 81415 w 222406"/>
                <a:gd name="connsiteY30" fmla="*/ 78806 h 244481"/>
                <a:gd name="connsiteX31" fmla="*/ 98642 w 222406"/>
                <a:gd name="connsiteY31" fmla="*/ 87603 h 244481"/>
                <a:gd name="connsiteX32" fmla="*/ 112571 w 222406"/>
                <a:gd name="connsiteY32" fmla="*/ 92734 h 244481"/>
                <a:gd name="connsiteX33" fmla="*/ 111105 w 222406"/>
                <a:gd name="connsiteY33" fmla="*/ 79172 h 244481"/>
                <a:gd name="connsiteX34" fmla="*/ 108172 w 222406"/>
                <a:gd name="connsiteY34" fmla="*/ 74407 h 244481"/>
                <a:gd name="connsiteX35" fmla="*/ 102308 w 222406"/>
                <a:gd name="connsiteY35" fmla="*/ 52782 h 244481"/>
                <a:gd name="connsiteX36" fmla="*/ 109272 w 222406"/>
                <a:gd name="connsiteY36" fmla="*/ 47650 h 244481"/>
                <a:gd name="connsiteX37" fmla="*/ 121368 w 222406"/>
                <a:gd name="connsiteY37" fmla="*/ 69642 h 244481"/>
                <a:gd name="connsiteX38" fmla="*/ 145559 w 222406"/>
                <a:gd name="connsiteY38" fmla="*/ 148448 h 244481"/>
                <a:gd name="connsiteX39" fmla="*/ 153990 w 222406"/>
                <a:gd name="connsiteY39" fmla="*/ 151747 h 244481"/>
                <a:gd name="connsiteX40" fmla="*/ 168285 w 222406"/>
                <a:gd name="connsiteY40" fmla="*/ 134886 h 244481"/>
                <a:gd name="connsiteX41" fmla="*/ 167185 w 222406"/>
                <a:gd name="connsiteY41" fmla="*/ 82105 h 244481"/>
                <a:gd name="connsiteX42" fmla="*/ 156922 w 222406"/>
                <a:gd name="connsiteY42" fmla="*/ 52415 h 244481"/>
                <a:gd name="connsiteX43" fmla="*/ 156556 w 222406"/>
                <a:gd name="connsiteY43" fmla="*/ 45084 h 244481"/>
                <a:gd name="connsiteX44" fmla="*/ 175249 w 222406"/>
                <a:gd name="connsiteY44" fmla="*/ 0 h 24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406" h="244481">
                  <a:moveTo>
                    <a:pt x="175249" y="0"/>
                  </a:moveTo>
                  <a:cubicBezTo>
                    <a:pt x="180747" y="5132"/>
                    <a:pt x="180381" y="12096"/>
                    <a:pt x="177082" y="17227"/>
                  </a:cubicBezTo>
                  <a:cubicBezTo>
                    <a:pt x="167185" y="33355"/>
                    <a:pt x="168285" y="49849"/>
                    <a:pt x="174882" y="65977"/>
                  </a:cubicBezTo>
                  <a:cubicBezTo>
                    <a:pt x="181114" y="81372"/>
                    <a:pt x="189177" y="95667"/>
                    <a:pt x="175616" y="111428"/>
                  </a:cubicBezTo>
                  <a:cubicBezTo>
                    <a:pt x="172317" y="115093"/>
                    <a:pt x="177082" y="122057"/>
                    <a:pt x="183679" y="124990"/>
                  </a:cubicBezTo>
                  <a:cubicBezTo>
                    <a:pt x="188444" y="122057"/>
                    <a:pt x="185879" y="117292"/>
                    <a:pt x="186245" y="113627"/>
                  </a:cubicBezTo>
                  <a:cubicBezTo>
                    <a:pt x="186612" y="109962"/>
                    <a:pt x="186978" y="105930"/>
                    <a:pt x="190644" y="103730"/>
                  </a:cubicBezTo>
                  <a:cubicBezTo>
                    <a:pt x="196875" y="100432"/>
                    <a:pt x="197241" y="107396"/>
                    <a:pt x="200540" y="109595"/>
                  </a:cubicBezTo>
                  <a:cubicBezTo>
                    <a:pt x="218867" y="121324"/>
                    <a:pt x="221433" y="138918"/>
                    <a:pt x="217768" y="157978"/>
                  </a:cubicBezTo>
                  <a:cubicBezTo>
                    <a:pt x="217034" y="162743"/>
                    <a:pt x="219967" y="166409"/>
                    <a:pt x="219600" y="170807"/>
                  </a:cubicBezTo>
                  <a:cubicBezTo>
                    <a:pt x="219234" y="176305"/>
                    <a:pt x="225831" y="182170"/>
                    <a:pt x="219967" y="186202"/>
                  </a:cubicBezTo>
                  <a:cubicBezTo>
                    <a:pt x="213369" y="190967"/>
                    <a:pt x="208604" y="184002"/>
                    <a:pt x="204572" y="179970"/>
                  </a:cubicBezTo>
                  <a:cubicBezTo>
                    <a:pt x="195042" y="171173"/>
                    <a:pt x="183313" y="162743"/>
                    <a:pt x="194676" y="147349"/>
                  </a:cubicBezTo>
                  <a:cubicBezTo>
                    <a:pt x="197608" y="143317"/>
                    <a:pt x="196142" y="140018"/>
                    <a:pt x="191377" y="139651"/>
                  </a:cubicBezTo>
                  <a:cubicBezTo>
                    <a:pt x="187345" y="139285"/>
                    <a:pt x="179647" y="138552"/>
                    <a:pt x="180381" y="143317"/>
                  </a:cubicBezTo>
                  <a:cubicBezTo>
                    <a:pt x="183679" y="160910"/>
                    <a:pt x="162787" y="165309"/>
                    <a:pt x="162787" y="180337"/>
                  </a:cubicBezTo>
                  <a:cubicBezTo>
                    <a:pt x="162787" y="188034"/>
                    <a:pt x="150691" y="196831"/>
                    <a:pt x="163886" y="204162"/>
                  </a:cubicBezTo>
                  <a:cubicBezTo>
                    <a:pt x="166819" y="205628"/>
                    <a:pt x="166452" y="208560"/>
                    <a:pt x="163886" y="210027"/>
                  </a:cubicBezTo>
                  <a:cubicBezTo>
                    <a:pt x="161321" y="211493"/>
                    <a:pt x="156922" y="214059"/>
                    <a:pt x="155456" y="212959"/>
                  </a:cubicBezTo>
                  <a:cubicBezTo>
                    <a:pt x="143727" y="204162"/>
                    <a:pt x="127966" y="207827"/>
                    <a:pt x="116969" y="200863"/>
                  </a:cubicBezTo>
                  <a:cubicBezTo>
                    <a:pt x="105240" y="193166"/>
                    <a:pt x="103041" y="201963"/>
                    <a:pt x="101575" y="208194"/>
                  </a:cubicBezTo>
                  <a:cubicBezTo>
                    <a:pt x="99009" y="219923"/>
                    <a:pt x="94977" y="232386"/>
                    <a:pt x="99742" y="244481"/>
                  </a:cubicBezTo>
                  <a:cubicBezTo>
                    <a:pt x="90212" y="239350"/>
                    <a:pt x="80316" y="234951"/>
                    <a:pt x="69686" y="240816"/>
                  </a:cubicBezTo>
                  <a:cubicBezTo>
                    <a:pt x="49893" y="235318"/>
                    <a:pt x="28634" y="241549"/>
                    <a:pt x="9574" y="233485"/>
                  </a:cubicBezTo>
                  <a:cubicBezTo>
                    <a:pt x="8474" y="232386"/>
                    <a:pt x="7374" y="230919"/>
                    <a:pt x="5908" y="229820"/>
                  </a:cubicBezTo>
                  <a:cubicBezTo>
                    <a:pt x="8107" y="221023"/>
                    <a:pt x="-690" y="214059"/>
                    <a:pt x="44" y="202696"/>
                  </a:cubicBezTo>
                  <a:cubicBezTo>
                    <a:pt x="17637" y="216991"/>
                    <a:pt x="35598" y="225421"/>
                    <a:pt x="55391" y="229820"/>
                  </a:cubicBezTo>
                  <a:cubicBezTo>
                    <a:pt x="68953" y="232752"/>
                    <a:pt x="79582" y="221023"/>
                    <a:pt x="75184" y="208194"/>
                  </a:cubicBezTo>
                  <a:cubicBezTo>
                    <a:pt x="73351" y="201963"/>
                    <a:pt x="75551" y="198664"/>
                    <a:pt x="75551" y="194632"/>
                  </a:cubicBezTo>
                  <a:cubicBezTo>
                    <a:pt x="75917" y="171173"/>
                    <a:pt x="81049" y="148448"/>
                    <a:pt x="82515" y="125356"/>
                  </a:cubicBezTo>
                  <a:cubicBezTo>
                    <a:pt x="83614" y="109962"/>
                    <a:pt x="74084" y="94567"/>
                    <a:pt x="81415" y="78806"/>
                  </a:cubicBezTo>
                  <a:cubicBezTo>
                    <a:pt x="90945" y="74407"/>
                    <a:pt x="95344" y="80272"/>
                    <a:pt x="98642" y="87603"/>
                  </a:cubicBezTo>
                  <a:cubicBezTo>
                    <a:pt x="101575" y="93834"/>
                    <a:pt x="107073" y="95667"/>
                    <a:pt x="112571" y="92734"/>
                  </a:cubicBezTo>
                  <a:cubicBezTo>
                    <a:pt x="121734" y="87969"/>
                    <a:pt x="112204" y="83571"/>
                    <a:pt x="111105" y="79172"/>
                  </a:cubicBezTo>
                  <a:cubicBezTo>
                    <a:pt x="110738" y="77340"/>
                    <a:pt x="109272" y="75873"/>
                    <a:pt x="108172" y="74407"/>
                  </a:cubicBezTo>
                  <a:cubicBezTo>
                    <a:pt x="104141" y="67810"/>
                    <a:pt x="96810" y="61945"/>
                    <a:pt x="102308" y="52782"/>
                  </a:cubicBezTo>
                  <a:cubicBezTo>
                    <a:pt x="103774" y="50582"/>
                    <a:pt x="108172" y="47283"/>
                    <a:pt x="109272" y="47650"/>
                  </a:cubicBezTo>
                  <a:cubicBezTo>
                    <a:pt x="117336" y="52415"/>
                    <a:pt x="122467" y="61945"/>
                    <a:pt x="121368" y="69642"/>
                  </a:cubicBezTo>
                  <a:cubicBezTo>
                    <a:pt x="116236" y="100432"/>
                    <a:pt x="145559" y="119858"/>
                    <a:pt x="145559" y="148448"/>
                  </a:cubicBezTo>
                  <a:cubicBezTo>
                    <a:pt x="145559" y="153580"/>
                    <a:pt x="150324" y="152480"/>
                    <a:pt x="153990" y="151747"/>
                  </a:cubicBezTo>
                  <a:cubicBezTo>
                    <a:pt x="163520" y="149914"/>
                    <a:pt x="169384" y="140751"/>
                    <a:pt x="168285" y="134886"/>
                  </a:cubicBezTo>
                  <a:cubicBezTo>
                    <a:pt x="164986" y="116926"/>
                    <a:pt x="167552" y="99698"/>
                    <a:pt x="167185" y="82105"/>
                  </a:cubicBezTo>
                  <a:cubicBezTo>
                    <a:pt x="166819" y="71475"/>
                    <a:pt x="167552" y="59746"/>
                    <a:pt x="156922" y="52415"/>
                  </a:cubicBezTo>
                  <a:cubicBezTo>
                    <a:pt x="153257" y="49849"/>
                    <a:pt x="153990" y="48017"/>
                    <a:pt x="156556" y="45084"/>
                  </a:cubicBezTo>
                  <a:cubicBezTo>
                    <a:pt x="168285" y="32255"/>
                    <a:pt x="170484" y="15761"/>
                    <a:pt x="175249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444470DF-5FDA-41C2-80B9-2C1E1BC491B6}"/>
                </a:ext>
              </a:extLst>
            </p:cNvPr>
            <p:cNvSpPr/>
            <p:nvPr/>
          </p:nvSpPr>
          <p:spPr>
            <a:xfrm>
              <a:off x="10590483" y="5968048"/>
              <a:ext cx="128160" cy="127650"/>
            </a:xfrm>
            <a:custGeom>
              <a:avLst/>
              <a:gdLst>
                <a:gd name="connsiteX0" fmla="*/ 24064 w 128160"/>
                <a:gd name="connsiteY0" fmla="*/ 71468 h 127650"/>
                <a:gd name="connsiteX1" fmla="*/ 63650 w 128160"/>
                <a:gd name="connsiteY1" fmla="*/ 51675 h 127650"/>
                <a:gd name="connsiteX2" fmla="*/ 65116 w 128160"/>
                <a:gd name="connsiteY2" fmla="*/ 24551 h 127650"/>
                <a:gd name="connsiteX3" fmla="*/ 65483 w 128160"/>
                <a:gd name="connsiteY3" fmla="*/ 9523 h 127650"/>
                <a:gd name="connsiteX4" fmla="*/ 83810 w 128160"/>
                <a:gd name="connsiteY4" fmla="*/ 359 h 127650"/>
                <a:gd name="connsiteX5" fmla="*/ 108001 w 128160"/>
                <a:gd name="connsiteY5" fmla="*/ 20519 h 127650"/>
                <a:gd name="connsiteX6" fmla="*/ 128161 w 128160"/>
                <a:gd name="connsiteY6" fmla="*/ 80998 h 127650"/>
                <a:gd name="connsiteX7" fmla="*/ 99204 w 128160"/>
                <a:gd name="connsiteY7" fmla="*/ 62305 h 127650"/>
                <a:gd name="connsiteX8" fmla="*/ 97372 w 128160"/>
                <a:gd name="connsiteY8" fmla="*/ 79532 h 127650"/>
                <a:gd name="connsiteX9" fmla="*/ 87842 w 128160"/>
                <a:gd name="connsiteY9" fmla="*/ 90161 h 127650"/>
                <a:gd name="connsiteX10" fmla="*/ 80144 w 128160"/>
                <a:gd name="connsiteY10" fmla="*/ 83930 h 127650"/>
                <a:gd name="connsiteX11" fmla="*/ 72080 w 128160"/>
                <a:gd name="connsiteY11" fmla="*/ 75133 h 127650"/>
                <a:gd name="connsiteX12" fmla="*/ 57785 w 128160"/>
                <a:gd name="connsiteY12" fmla="*/ 90161 h 127650"/>
                <a:gd name="connsiteX13" fmla="*/ 42757 w 128160"/>
                <a:gd name="connsiteY13" fmla="*/ 109588 h 127650"/>
                <a:gd name="connsiteX14" fmla="*/ 12335 w 128160"/>
                <a:gd name="connsiteY14" fmla="*/ 126082 h 127650"/>
                <a:gd name="connsiteX15" fmla="*/ 4271 w 128160"/>
                <a:gd name="connsiteY15" fmla="*/ 124983 h 127650"/>
                <a:gd name="connsiteX16" fmla="*/ 239 w 128160"/>
                <a:gd name="connsiteY16" fmla="*/ 115453 h 127650"/>
                <a:gd name="connsiteX17" fmla="*/ 7570 w 128160"/>
                <a:gd name="connsiteY17" fmla="*/ 118385 h 127650"/>
                <a:gd name="connsiteX18" fmla="*/ 10135 w 128160"/>
                <a:gd name="connsiteY18" fmla="*/ 104823 h 127650"/>
                <a:gd name="connsiteX19" fmla="*/ 24064 w 128160"/>
                <a:gd name="connsiteY19" fmla="*/ 71468 h 12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160" h="127650">
                  <a:moveTo>
                    <a:pt x="24064" y="71468"/>
                  </a:moveTo>
                  <a:cubicBezTo>
                    <a:pt x="44956" y="80632"/>
                    <a:pt x="52287" y="61205"/>
                    <a:pt x="63650" y="51675"/>
                  </a:cubicBezTo>
                  <a:cubicBezTo>
                    <a:pt x="72447" y="44344"/>
                    <a:pt x="70981" y="33714"/>
                    <a:pt x="65116" y="24551"/>
                  </a:cubicBezTo>
                  <a:cubicBezTo>
                    <a:pt x="61451" y="19053"/>
                    <a:pt x="61084" y="14288"/>
                    <a:pt x="65483" y="9523"/>
                  </a:cubicBezTo>
                  <a:cubicBezTo>
                    <a:pt x="70614" y="4025"/>
                    <a:pt x="81244" y="-1473"/>
                    <a:pt x="83810" y="359"/>
                  </a:cubicBezTo>
                  <a:cubicBezTo>
                    <a:pt x="92240" y="5858"/>
                    <a:pt x="104702" y="5858"/>
                    <a:pt x="108001" y="20519"/>
                  </a:cubicBezTo>
                  <a:cubicBezTo>
                    <a:pt x="112400" y="40679"/>
                    <a:pt x="120830" y="59739"/>
                    <a:pt x="128161" y="80998"/>
                  </a:cubicBezTo>
                  <a:cubicBezTo>
                    <a:pt x="114965" y="78799"/>
                    <a:pt x="109467" y="66703"/>
                    <a:pt x="99204" y="62305"/>
                  </a:cubicBezTo>
                  <a:cubicBezTo>
                    <a:pt x="91507" y="67436"/>
                    <a:pt x="101037" y="74034"/>
                    <a:pt x="97372" y="79532"/>
                  </a:cubicBezTo>
                  <a:cubicBezTo>
                    <a:pt x="94439" y="83564"/>
                    <a:pt x="93706" y="89062"/>
                    <a:pt x="87842" y="90161"/>
                  </a:cubicBezTo>
                  <a:cubicBezTo>
                    <a:pt x="83076" y="90895"/>
                    <a:pt x="81610" y="87596"/>
                    <a:pt x="80144" y="83930"/>
                  </a:cubicBezTo>
                  <a:cubicBezTo>
                    <a:pt x="78678" y="79532"/>
                    <a:pt x="74646" y="73667"/>
                    <a:pt x="72080" y="75133"/>
                  </a:cubicBezTo>
                  <a:cubicBezTo>
                    <a:pt x="66216" y="78799"/>
                    <a:pt x="56686" y="87596"/>
                    <a:pt x="57785" y="90161"/>
                  </a:cubicBezTo>
                  <a:cubicBezTo>
                    <a:pt x="65483" y="107389"/>
                    <a:pt x="47889" y="103357"/>
                    <a:pt x="42757" y="109588"/>
                  </a:cubicBezTo>
                  <a:cubicBezTo>
                    <a:pt x="34327" y="118018"/>
                    <a:pt x="20398" y="116186"/>
                    <a:pt x="12335" y="126082"/>
                  </a:cubicBezTo>
                  <a:cubicBezTo>
                    <a:pt x="10135" y="128648"/>
                    <a:pt x="6103" y="127915"/>
                    <a:pt x="4271" y="124983"/>
                  </a:cubicBezTo>
                  <a:cubicBezTo>
                    <a:pt x="2071" y="122050"/>
                    <a:pt x="-861" y="117285"/>
                    <a:pt x="239" y="115453"/>
                  </a:cubicBezTo>
                  <a:cubicBezTo>
                    <a:pt x="6103" y="106289"/>
                    <a:pt x="4271" y="119851"/>
                    <a:pt x="7570" y="118385"/>
                  </a:cubicBezTo>
                  <a:cubicBezTo>
                    <a:pt x="14900" y="115086"/>
                    <a:pt x="13068" y="109222"/>
                    <a:pt x="10135" y="104823"/>
                  </a:cubicBezTo>
                  <a:cubicBezTo>
                    <a:pt x="-1594" y="85763"/>
                    <a:pt x="9402" y="78066"/>
                    <a:pt x="24064" y="7146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D6949F24-B719-4F75-87B9-8533096D2C4B}"/>
                </a:ext>
              </a:extLst>
            </p:cNvPr>
            <p:cNvSpPr/>
            <p:nvPr/>
          </p:nvSpPr>
          <p:spPr>
            <a:xfrm>
              <a:off x="10525444" y="5552710"/>
              <a:ext cx="76639" cy="69684"/>
            </a:xfrm>
            <a:custGeom>
              <a:avLst/>
              <a:gdLst>
                <a:gd name="connsiteX0" fmla="*/ 28990 w 76639"/>
                <a:gd name="connsiteY0" fmla="*/ 69685 h 69684"/>
                <a:gd name="connsiteX1" fmla="*/ 15428 w 76639"/>
                <a:gd name="connsiteY1" fmla="*/ 67486 h 69684"/>
                <a:gd name="connsiteX2" fmla="*/ 21293 w 76639"/>
                <a:gd name="connsiteY2" fmla="*/ 60155 h 69684"/>
                <a:gd name="connsiteX3" fmla="*/ 22026 w 76639"/>
                <a:gd name="connsiteY3" fmla="*/ 50258 h 69684"/>
                <a:gd name="connsiteX4" fmla="*/ 12129 w 76639"/>
                <a:gd name="connsiteY4" fmla="*/ 50625 h 69684"/>
                <a:gd name="connsiteX5" fmla="*/ 2233 w 76639"/>
                <a:gd name="connsiteY5" fmla="*/ 54290 h 69684"/>
                <a:gd name="connsiteX6" fmla="*/ 2233 w 76639"/>
                <a:gd name="connsiteY6" fmla="*/ 9939 h 69684"/>
                <a:gd name="connsiteX7" fmla="*/ 40353 w 76639"/>
                <a:gd name="connsiteY7" fmla="*/ 5541 h 69684"/>
                <a:gd name="connsiteX8" fmla="*/ 61245 w 76639"/>
                <a:gd name="connsiteY8" fmla="*/ 12505 h 69684"/>
                <a:gd name="connsiteX9" fmla="*/ 76640 w 76639"/>
                <a:gd name="connsiteY9" fmla="*/ 28999 h 69684"/>
                <a:gd name="connsiteX10" fmla="*/ 55381 w 76639"/>
                <a:gd name="connsiteY10" fmla="*/ 43294 h 69684"/>
                <a:gd name="connsiteX11" fmla="*/ 28990 w 76639"/>
                <a:gd name="connsiteY11" fmla="*/ 69685 h 6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39" h="69684">
                  <a:moveTo>
                    <a:pt x="28990" y="69685"/>
                  </a:moveTo>
                  <a:cubicBezTo>
                    <a:pt x="24958" y="68952"/>
                    <a:pt x="20926" y="68219"/>
                    <a:pt x="15428" y="67486"/>
                  </a:cubicBezTo>
                  <a:cubicBezTo>
                    <a:pt x="17627" y="64553"/>
                    <a:pt x="19460" y="62354"/>
                    <a:pt x="21293" y="60155"/>
                  </a:cubicBezTo>
                  <a:cubicBezTo>
                    <a:pt x="23858" y="57223"/>
                    <a:pt x="25325" y="53924"/>
                    <a:pt x="22026" y="50258"/>
                  </a:cubicBezTo>
                  <a:cubicBezTo>
                    <a:pt x="18727" y="46593"/>
                    <a:pt x="15428" y="48426"/>
                    <a:pt x="12129" y="50625"/>
                  </a:cubicBezTo>
                  <a:cubicBezTo>
                    <a:pt x="8830" y="52824"/>
                    <a:pt x="2966" y="59055"/>
                    <a:pt x="2233" y="54290"/>
                  </a:cubicBezTo>
                  <a:cubicBezTo>
                    <a:pt x="33" y="39629"/>
                    <a:pt x="-1433" y="23868"/>
                    <a:pt x="2233" y="9939"/>
                  </a:cubicBezTo>
                  <a:cubicBezTo>
                    <a:pt x="5165" y="-1423"/>
                    <a:pt x="30090" y="-3256"/>
                    <a:pt x="40353" y="5541"/>
                  </a:cubicBezTo>
                  <a:cubicBezTo>
                    <a:pt x="46584" y="10672"/>
                    <a:pt x="54281" y="12138"/>
                    <a:pt x="61245" y="12505"/>
                  </a:cubicBezTo>
                  <a:cubicBezTo>
                    <a:pt x="72975" y="13238"/>
                    <a:pt x="75540" y="19469"/>
                    <a:pt x="76640" y="28999"/>
                  </a:cubicBezTo>
                  <a:cubicBezTo>
                    <a:pt x="56114" y="23868"/>
                    <a:pt x="52815" y="26433"/>
                    <a:pt x="55381" y="43294"/>
                  </a:cubicBezTo>
                  <a:cubicBezTo>
                    <a:pt x="49516" y="55390"/>
                    <a:pt x="42552" y="65653"/>
                    <a:pt x="28990" y="6968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58B47BF9-8BDB-43FF-B11F-47921D28AE5F}"/>
                </a:ext>
              </a:extLst>
            </p:cNvPr>
            <p:cNvSpPr/>
            <p:nvPr/>
          </p:nvSpPr>
          <p:spPr>
            <a:xfrm>
              <a:off x="10617285" y="5746581"/>
              <a:ext cx="35686" cy="75577"/>
            </a:xfrm>
            <a:custGeom>
              <a:avLst/>
              <a:gdLst>
                <a:gd name="connsiteX0" fmla="*/ 23652 w 35686"/>
                <a:gd name="connsiteY0" fmla="*/ 75211 h 75577"/>
                <a:gd name="connsiteX1" fmla="*/ 3859 w 35686"/>
                <a:gd name="connsiteY1" fmla="*/ 32326 h 75577"/>
                <a:gd name="connsiteX2" fmla="*/ 15955 w 35686"/>
                <a:gd name="connsiteY2" fmla="*/ 4102 h 75577"/>
                <a:gd name="connsiteX3" fmla="*/ 35381 w 35686"/>
                <a:gd name="connsiteY3" fmla="*/ 18764 h 75577"/>
                <a:gd name="connsiteX4" fmla="*/ 30983 w 35686"/>
                <a:gd name="connsiteY4" fmla="*/ 75577 h 75577"/>
                <a:gd name="connsiteX5" fmla="*/ 23652 w 35686"/>
                <a:gd name="connsiteY5" fmla="*/ 75211 h 7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86" h="75577">
                  <a:moveTo>
                    <a:pt x="23652" y="75211"/>
                  </a:moveTo>
                  <a:cubicBezTo>
                    <a:pt x="28051" y="56151"/>
                    <a:pt x="11923" y="45521"/>
                    <a:pt x="3859" y="32326"/>
                  </a:cubicBezTo>
                  <a:cubicBezTo>
                    <a:pt x="-6037" y="15098"/>
                    <a:pt x="4959" y="10333"/>
                    <a:pt x="15955" y="4102"/>
                  </a:cubicBezTo>
                  <a:cubicBezTo>
                    <a:pt x="35015" y="-3595"/>
                    <a:pt x="32816" y="-1396"/>
                    <a:pt x="35381" y="18764"/>
                  </a:cubicBezTo>
                  <a:cubicBezTo>
                    <a:pt x="37947" y="38923"/>
                    <a:pt x="23286" y="56151"/>
                    <a:pt x="30983" y="75577"/>
                  </a:cubicBezTo>
                  <a:cubicBezTo>
                    <a:pt x="28417" y="75211"/>
                    <a:pt x="25851" y="75211"/>
                    <a:pt x="23652" y="7521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650BC348-BB6A-4DC2-A5B0-F8CF647E6922}"/>
                </a:ext>
              </a:extLst>
            </p:cNvPr>
            <p:cNvSpPr/>
            <p:nvPr/>
          </p:nvSpPr>
          <p:spPr>
            <a:xfrm>
              <a:off x="10550036" y="6015976"/>
              <a:ext cx="31762" cy="22647"/>
            </a:xfrm>
            <a:custGeom>
              <a:avLst/>
              <a:gdLst>
                <a:gd name="connsiteX0" fmla="*/ 0 w 31762"/>
                <a:gd name="connsiteY0" fmla="*/ 20974 h 22647"/>
                <a:gd name="connsiteX1" fmla="*/ 17960 w 31762"/>
                <a:gd name="connsiteY1" fmla="*/ 3747 h 22647"/>
                <a:gd name="connsiteX2" fmla="*/ 27857 w 31762"/>
                <a:gd name="connsiteY2" fmla="*/ 2648 h 22647"/>
                <a:gd name="connsiteX3" fmla="*/ 28223 w 31762"/>
                <a:gd name="connsiteY3" fmla="*/ 12544 h 22647"/>
                <a:gd name="connsiteX4" fmla="*/ 0 w 31762"/>
                <a:gd name="connsiteY4" fmla="*/ 20974 h 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62" h="22647">
                  <a:moveTo>
                    <a:pt x="0" y="20974"/>
                  </a:moveTo>
                  <a:cubicBezTo>
                    <a:pt x="7697" y="15110"/>
                    <a:pt x="14295" y="10711"/>
                    <a:pt x="17960" y="3747"/>
                  </a:cubicBezTo>
                  <a:cubicBezTo>
                    <a:pt x="20893" y="-2484"/>
                    <a:pt x="23825" y="448"/>
                    <a:pt x="27857" y="2648"/>
                  </a:cubicBezTo>
                  <a:cubicBezTo>
                    <a:pt x="33722" y="5946"/>
                    <a:pt x="32255" y="8879"/>
                    <a:pt x="28223" y="12544"/>
                  </a:cubicBezTo>
                  <a:cubicBezTo>
                    <a:pt x="20893" y="19508"/>
                    <a:pt x="13562" y="25739"/>
                    <a:pt x="0" y="2097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A475B43-537C-414D-A8F7-754EBB85ABD4}"/>
                </a:ext>
              </a:extLst>
            </p:cNvPr>
            <p:cNvSpPr/>
            <p:nvPr/>
          </p:nvSpPr>
          <p:spPr>
            <a:xfrm>
              <a:off x="10546561" y="5927016"/>
              <a:ext cx="20701" cy="17181"/>
            </a:xfrm>
            <a:custGeom>
              <a:avLst/>
              <a:gdLst>
                <a:gd name="connsiteX0" fmla="*/ 20702 w 20701"/>
                <a:gd name="connsiteY0" fmla="*/ 5104 h 17181"/>
                <a:gd name="connsiteX1" fmla="*/ 9339 w 20701"/>
                <a:gd name="connsiteY1" fmla="*/ 16833 h 17181"/>
                <a:gd name="connsiteX2" fmla="*/ 176 w 20701"/>
                <a:gd name="connsiteY2" fmla="*/ 9869 h 17181"/>
                <a:gd name="connsiteX3" fmla="*/ 11172 w 20701"/>
                <a:gd name="connsiteY3" fmla="*/ 705 h 17181"/>
                <a:gd name="connsiteX4" fmla="*/ 20702 w 20701"/>
                <a:gd name="connsiteY4" fmla="*/ 5104 h 1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01" h="17181">
                  <a:moveTo>
                    <a:pt x="20702" y="5104"/>
                  </a:moveTo>
                  <a:cubicBezTo>
                    <a:pt x="13738" y="6204"/>
                    <a:pt x="14837" y="15001"/>
                    <a:pt x="9339" y="16833"/>
                  </a:cubicBezTo>
                  <a:cubicBezTo>
                    <a:pt x="4208" y="18666"/>
                    <a:pt x="542" y="12801"/>
                    <a:pt x="176" y="9869"/>
                  </a:cubicBezTo>
                  <a:cubicBezTo>
                    <a:pt x="-1290" y="2538"/>
                    <a:pt x="6773" y="2905"/>
                    <a:pt x="11172" y="705"/>
                  </a:cubicBezTo>
                  <a:cubicBezTo>
                    <a:pt x="14837" y="-1127"/>
                    <a:pt x="18503" y="705"/>
                    <a:pt x="20702" y="510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596B648B-CB72-4549-888F-928276C6935C}"/>
                </a:ext>
              </a:extLst>
            </p:cNvPr>
            <p:cNvSpPr/>
            <p:nvPr/>
          </p:nvSpPr>
          <p:spPr>
            <a:xfrm>
              <a:off x="10592457" y="5765345"/>
              <a:ext cx="10727" cy="16386"/>
            </a:xfrm>
            <a:custGeom>
              <a:avLst/>
              <a:gdLst>
                <a:gd name="connsiteX0" fmla="*/ 7062 w 10727"/>
                <a:gd name="connsiteY0" fmla="*/ 0 h 16386"/>
                <a:gd name="connsiteX1" fmla="*/ 10727 w 10727"/>
                <a:gd name="connsiteY1" fmla="*/ 15028 h 16386"/>
                <a:gd name="connsiteX2" fmla="*/ 831 w 10727"/>
                <a:gd name="connsiteY2" fmla="*/ 9530 h 16386"/>
                <a:gd name="connsiteX3" fmla="*/ 7062 w 10727"/>
                <a:gd name="connsiteY3" fmla="*/ 0 h 1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7" h="16386">
                  <a:moveTo>
                    <a:pt x="7062" y="0"/>
                  </a:moveTo>
                  <a:cubicBezTo>
                    <a:pt x="8161" y="5132"/>
                    <a:pt x="9627" y="9896"/>
                    <a:pt x="10727" y="15028"/>
                  </a:cubicBezTo>
                  <a:cubicBezTo>
                    <a:pt x="4496" y="18693"/>
                    <a:pt x="2297" y="14295"/>
                    <a:pt x="831" y="9530"/>
                  </a:cubicBezTo>
                  <a:cubicBezTo>
                    <a:pt x="-1369" y="3665"/>
                    <a:pt x="831" y="366"/>
                    <a:pt x="7062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6569606-B914-461B-9784-AF1BAA456F7E}"/>
                </a:ext>
              </a:extLst>
            </p:cNvPr>
            <p:cNvSpPr/>
            <p:nvPr/>
          </p:nvSpPr>
          <p:spPr>
            <a:xfrm>
              <a:off x="10359069" y="5967308"/>
              <a:ext cx="46205" cy="204086"/>
            </a:xfrm>
            <a:custGeom>
              <a:avLst/>
              <a:gdLst>
                <a:gd name="connsiteX0" fmla="*/ 0 w 46205"/>
                <a:gd name="connsiteY0" fmla="*/ 16128 h 204086"/>
                <a:gd name="connsiteX1" fmla="*/ 28590 w 46205"/>
                <a:gd name="connsiteY1" fmla="*/ 0 h 204086"/>
                <a:gd name="connsiteX2" fmla="*/ 32622 w 46205"/>
                <a:gd name="connsiteY2" fmla="*/ 2932 h 204086"/>
                <a:gd name="connsiteX3" fmla="*/ 46184 w 46205"/>
                <a:gd name="connsiteY3" fmla="*/ 7697 h 204086"/>
                <a:gd name="connsiteX4" fmla="*/ 35921 w 46205"/>
                <a:gd name="connsiteY4" fmla="*/ 19793 h 204086"/>
                <a:gd name="connsiteX5" fmla="*/ 30056 w 46205"/>
                <a:gd name="connsiteY5" fmla="*/ 31889 h 204086"/>
                <a:gd name="connsiteX6" fmla="*/ 21992 w 46205"/>
                <a:gd name="connsiteY6" fmla="*/ 78806 h 204086"/>
                <a:gd name="connsiteX7" fmla="*/ 32622 w 46205"/>
                <a:gd name="connsiteY7" fmla="*/ 98232 h 204086"/>
                <a:gd name="connsiteX8" fmla="*/ 35554 w 46205"/>
                <a:gd name="connsiteY8" fmla="*/ 121324 h 204086"/>
                <a:gd name="connsiteX9" fmla="*/ 44351 w 46205"/>
                <a:gd name="connsiteY9" fmla="*/ 161644 h 204086"/>
                <a:gd name="connsiteX10" fmla="*/ 30423 w 46205"/>
                <a:gd name="connsiteY10" fmla="*/ 200863 h 204086"/>
                <a:gd name="connsiteX11" fmla="*/ 15761 w 46205"/>
                <a:gd name="connsiteY11" fmla="*/ 196098 h 204086"/>
                <a:gd name="connsiteX12" fmla="*/ 6598 w 46205"/>
                <a:gd name="connsiteY12" fmla="*/ 100432 h 204086"/>
                <a:gd name="connsiteX13" fmla="*/ 2566 w 46205"/>
                <a:gd name="connsiteY13" fmla="*/ 39220 h 204086"/>
                <a:gd name="connsiteX14" fmla="*/ 0 w 46205"/>
                <a:gd name="connsiteY14" fmla="*/ 16128 h 20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05" h="204086">
                  <a:moveTo>
                    <a:pt x="0" y="16128"/>
                  </a:moveTo>
                  <a:cubicBezTo>
                    <a:pt x="3665" y="366"/>
                    <a:pt x="23092" y="12462"/>
                    <a:pt x="28590" y="0"/>
                  </a:cubicBezTo>
                  <a:cubicBezTo>
                    <a:pt x="30056" y="1100"/>
                    <a:pt x="32622" y="2199"/>
                    <a:pt x="32622" y="2932"/>
                  </a:cubicBezTo>
                  <a:cubicBezTo>
                    <a:pt x="31522" y="16128"/>
                    <a:pt x="38487" y="13562"/>
                    <a:pt x="46184" y="7697"/>
                  </a:cubicBezTo>
                  <a:cubicBezTo>
                    <a:pt x="46550" y="17594"/>
                    <a:pt x="42152" y="19427"/>
                    <a:pt x="35921" y="19793"/>
                  </a:cubicBezTo>
                  <a:cubicBezTo>
                    <a:pt x="26757" y="20160"/>
                    <a:pt x="24558" y="25291"/>
                    <a:pt x="30056" y="31889"/>
                  </a:cubicBezTo>
                  <a:cubicBezTo>
                    <a:pt x="45084" y="49849"/>
                    <a:pt x="46550" y="65244"/>
                    <a:pt x="21992" y="78806"/>
                  </a:cubicBezTo>
                  <a:cubicBezTo>
                    <a:pt x="32988" y="82838"/>
                    <a:pt x="38853" y="86503"/>
                    <a:pt x="32622" y="98232"/>
                  </a:cubicBezTo>
                  <a:cubicBezTo>
                    <a:pt x="29323" y="104097"/>
                    <a:pt x="23825" y="115093"/>
                    <a:pt x="35554" y="121324"/>
                  </a:cubicBezTo>
                  <a:cubicBezTo>
                    <a:pt x="27124" y="137818"/>
                    <a:pt x="40319" y="148082"/>
                    <a:pt x="44351" y="161644"/>
                  </a:cubicBezTo>
                  <a:cubicBezTo>
                    <a:pt x="47650" y="172640"/>
                    <a:pt x="37387" y="188767"/>
                    <a:pt x="30423" y="200863"/>
                  </a:cubicBezTo>
                  <a:cubicBezTo>
                    <a:pt x="25658" y="208927"/>
                    <a:pt x="20160" y="199764"/>
                    <a:pt x="15761" y="196098"/>
                  </a:cubicBezTo>
                  <a:cubicBezTo>
                    <a:pt x="13195" y="164209"/>
                    <a:pt x="10996" y="131587"/>
                    <a:pt x="6598" y="100432"/>
                  </a:cubicBezTo>
                  <a:cubicBezTo>
                    <a:pt x="3665" y="79905"/>
                    <a:pt x="6231" y="59746"/>
                    <a:pt x="2566" y="39220"/>
                  </a:cubicBezTo>
                  <a:cubicBezTo>
                    <a:pt x="1100" y="32989"/>
                    <a:pt x="1466" y="23825"/>
                    <a:pt x="0" y="16128"/>
                  </a:cubicBezTo>
                  <a:close/>
                </a:path>
              </a:pathLst>
            </a:custGeom>
            <a:solidFill>
              <a:srgbClr val="B28D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C8FCFBA1-3536-4177-9668-29609CC6A83E}"/>
                </a:ext>
              </a:extLst>
            </p:cNvPr>
            <p:cNvSpPr/>
            <p:nvPr/>
          </p:nvSpPr>
          <p:spPr>
            <a:xfrm>
              <a:off x="10325358" y="5870399"/>
              <a:ext cx="18111" cy="17604"/>
            </a:xfrm>
            <a:custGeom>
              <a:avLst/>
              <a:gdLst>
                <a:gd name="connsiteX0" fmla="*/ 7320 w 18111"/>
                <a:gd name="connsiteY0" fmla="*/ 17004 h 17604"/>
                <a:gd name="connsiteX1" fmla="*/ 356 w 18111"/>
                <a:gd name="connsiteY1" fmla="*/ 6008 h 17604"/>
                <a:gd name="connsiteX2" fmla="*/ 2921 w 18111"/>
                <a:gd name="connsiteY2" fmla="*/ 510 h 17604"/>
                <a:gd name="connsiteX3" fmla="*/ 17950 w 18111"/>
                <a:gd name="connsiteY3" fmla="*/ 9307 h 17604"/>
                <a:gd name="connsiteX4" fmla="*/ 7320 w 18111"/>
                <a:gd name="connsiteY4" fmla="*/ 17004 h 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11" h="17604">
                  <a:moveTo>
                    <a:pt x="7320" y="17004"/>
                  </a:moveTo>
                  <a:cubicBezTo>
                    <a:pt x="-744" y="17737"/>
                    <a:pt x="-377" y="11872"/>
                    <a:pt x="356" y="6008"/>
                  </a:cubicBezTo>
                  <a:cubicBezTo>
                    <a:pt x="722" y="3808"/>
                    <a:pt x="2188" y="-1690"/>
                    <a:pt x="2921" y="510"/>
                  </a:cubicBezTo>
                  <a:cubicBezTo>
                    <a:pt x="5487" y="9673"/>
                    <a:pt x="19782" y="-3522"/>
                    <a:pt x="17950" y="9307"/>
                  </a:cubicBezTo>
                  <a:cubicBezTo>
                    <a:pt x="16850" y="13338"/>
                    <a:pt x="15017" y="19570"/>
                    <a:pt x="7320" y="17004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89818389-AE9D-4441-A874-7321CAD851DB}"/>
                </a:ext>
              </a:extLst>
            </p:cNvPr>
            <p:cNvSpPr/>
            <p:nvPr/>
          </p:nvSpPr>
          <p:spPr>
            <a:xfrm>
              <a:off x="10401427" y="6512717"/>
              <a:ext cx="50059" cy="67537"/>
            </a:xfrm>
            <a:custGeom>
              <a:avLst/>
              <a:gdLst>
                <a:gd name="connsiteX0" fmla="*/ 10057 w 50059"/>
                <a:gd name="connsiteY0" fmla="*/ 0 h 67537"/>
                <a:gd name="connsiteX1" fmla="*/ 31316 w 50059"/>
                <a:gd name="connsiteY1" fmla="*/ 38487 h 67537"/>
                <a:gd name="connsiteX2" fmla="*/ 36081 w 50059"/>
                <a:gd name="connsiteY2" fmla="*/ 50949 h 67537"/>
                <a:gd name="connsiteX3" fmla="*/ 49643 w 50059"/>
                <a:gd name="connsiteY3" fmla="*/ 60112 h 67537"/>
                <a:gd name="connsiteX4" fmla="*/ 32050 w 50059"/>
                <a:gd name="connsiteY4" fmla="*/ 67443 h 67537"/>
                <a:gd name="connsiteX5" fmla="*/ 20687 w 50059"/>
                <a:gd name="connsiteY5" fmla="*/ 41785 h 67537"/>
                <a:gd name="connsiteX6" fmla="*/ 5292 w 50059"/>
                <a:gd name="connsiteY6" fmla="*/ 20526 h 67537"/>
                <a:gd name="connsiteX7" fmla="*/ 10057 w 50059"/>
                <a:gd name="connsiteY7" fmla="*/ 0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59" h="67537">
                  <a:moveTo>
                    <a:pt x="10057" y="0"/>
                  </a:moveTo>
                  <a:cubicBezTo>
                    <a:pt x="26551" y="7331"/>
                    <a:pt x="42313" y="15028"/>
                    <a:pt x="31316" y="38487"/>
                  </a:cubicBezTo>
                  <a:cubicBezTo>
                    <a:pt x="29484" y="42152"/>
                    <a:pt x="30950" y="49483"/>
                    <a:pt x="36081" y="50949"/>
                  </a:cubicBezTo>
                  <a:cubicBezTo>
                    <a:pt x="42313" y="52782"/>
                    <a:pt x="52209" y="49483"/>
                    <a:pt x="49643" y="60112"/>
                  </a:cubicBezTo>
                  <a:cubicBezTo>
                    <a:pt x="48177" y="67443"/>
                    <a:pt x="39380" y="67810"/>
                    <a:pt x="32050" y="67443"/>
                  </a:cubicBezTo>
                  <a:cubicBezTo>
                    <a:pt x="23986" y="60846"/>
                    <a:pt x="25452" y="50216"/>
                    <a:pt x="20687" y="41785"/>
                  </a:cubicBezTo>
                  <a:cubicBezTo>
                    <a:pt x="16288" y="34088"/>
                    <a:pt x="15189" y="26024"/>
                    <a:pt x="5292" y="20526"/>
                  </a:cubicBezTo>
                  <a:cubicBezTo>
                    <a:pt x="-3505" y="15395"/>
                    <a:pt x="-939" y="5132"/>
                    <a:pt x="10057" y="0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C5DC03B9-EFCA-4512-BFA5-8EEF05040FA3}"/>
                </a:ext>
              </a:extLst>
            </p:cNvPr>
            <p:cNvSpPr/>
            <p:nvPr/>
          </p:nvSpPr>
          <p:spPr>
            <a:xfrm>
              <a:off x="10357538" y="6244760"/>
              <a:ext cx="27810" cy="21663"/>
            </a:xfrm>
            <a:custGeom>
              <a:avLst/>
              <a:gdLst>
                <a:gd name="connsiteX0" fmla="*/ 23890 w 27810"/>
                <a:gd name="connsiteY0" fmla="*/ 1117 h 21663"/>
                <a:gd name="connsiteX1" fmla="*/ 27555 w 27810"/>
                <a:gd name="connsiteY1" fmla="*/ 20177 h 21663"/>
                <a:gd name="connsiteX2" fmla="*/ 18025 w 27810"/>
                <a:gd name="connsiteY2" fmla="*/ 21644 h 21663"/>
                <a:gd name="connsiteX3" fmla="*/ 65 w 27810"/>
                <a:gd name="connsiteY3" fmla="*/ 10647 h 21663"/>
                <a:gd name="connsiteX4" fmla="*/ 23890 w 27810"/>
                <a:gd name="connsiteY4" fmla="*/ 1117 h 2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0" h="21663">
                  <a:moveTo>
                    <a:pt x="23890" y="1117"/>
                  </a:moveTo>
                  <a:cubicBezTo>
                    <a:pt x="27555" y="6982"/>
                    <a:pt x="28288" y="13213"/>
                    <a:pt x="27555" y="20177"/>
                  </a:cubicBezTo>
                  <a:cubicBezTo>
                    <a:pt x="23523" y="17245"/>
                    <a:pt x="19125" y="22010"/>
                    <a:pt x="18025" y="21644"/>
                  </a:cubicBezTo>
                  <a:cubicBezTo>
                    <a:pt x="12161" y="17612"/>
                    <a:pt x="-1035" y="19078"/>
                    <a:pt x="65" y="10647"/>
                  </a:cubicBezTo>
                  <a:cubicBezTo>
                    <a:pt x="1897" y="-2548"/>
                    <a:pt x="13993" y="-349"/>
                    <a:pt x="23890" y="1117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20581BF2-FA3C-4F73-A470-7CCB144D0BC0}"/>
                </a:ext>
              </a:extLst>
            </p:cNvPr>
            <p:cNvSpPr/>
            <p:nvPr/>
          </p:nvSpPr>
          <p:spPr>
            <a:xfrm>
              <a:off x="10366033" y="6272268"/>
              <a:ext cx="19602" cy="18693"/>
            </a:xfrm>
            <a:custGeom>
              <a:avLst/>
              <a:gdLst>
                <a:gd name="connsiteX0" fmla="*/ 19060 w 19602"/>
                <a:gd name="connsiteY0" fmla="*/ 0 h 18693"/>
                <a:gd name="connsiteX1" fmla="*/ 11729 w 19602"/>
                <a:gd name="connsiteY1" fmla="*/ 18694 h 18693"/>
                <a:gd name="connsiteX2" fmla="*/ 0 w 19602"/>
                <a:gd name="connsiteY2" fmla="*/ 3299 h 18693"/>
                <a:gd name="connsiteX3" fmla="*/ 19060 w 19602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2" h="18693">
                  <a:moveTo>
                    <a:pt x="19060" y="0"/>
                  </a:moveTo>
                  <a:cubicBezTo>
                    <a:pt x="21992" y="8430"/>
                    <a:pt x="12096" y="11729"/>
                    <a:pt x="11729" y="18694"/>
                  </a:cubicBezTo>
                  <a:cubicBezTo>
                    <a:pt x="8064" y="13929"/>
                    <a:pt x="4398" y="9163"/>
                    <a:pt x="0" y="3299"/>
                  </a:cubicBezTo>
                  <a:cubicBezTo>
                    <a:pt x="7697" y="2566"/>
                    <a:pt x="13928" y="4765"/>
                    <a:pt x="19060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B6DFC21-9A5C-4E7C-B34E-650B94ABF3ED}"/>
                </a:ext>
              </a:extLst>
            </p:cNvPr>
            <p:cNvSpPr/>
            <p:nvPr/>
          </p:nvSpPr>
          <p:spPr>
            <a:xfrm>
              <a:off x="10235179" y="6392126"/>
              <a:ext cx="14966" cy="19426"/>
            </a:xfrm>
            <a:custGeom>
              <a:avLst/>
              <a:gdLst>
                <a:gd name="connsiteX0" fmla="*/ 7331 w 14966"/>
                <a:gd name="connsiteY0" fmla="*/ 19427 h 19426"/>
                <a:gd name="connsiteX1" fmla="*/ 0 w 14966"/>
                <a:gd name="connsiteY1" fmla="*/ 4399 h 19426"/>
                <a:gd name="connsiteX2" fmla="*/ 13562 w 14966"/>
                <a:gd name="connsiteY2" fmla="*/ 0 h 19426"/>
                <a:gd name="connsiteX3" fmla="*/ 7331 w 14966"/>
                <a:gd name="connsiteY3" fmla="*/ 19427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6" h="19426">
                  <a:moveTo>
                    <a:pt x="7331" y="19427"/>
                  </a:moveTo>
                  <a:cubicBezTo>
                    <a:pt x="2932" y="15395"/>
                    <a:pt x="733" y="10263"/>
                    <a:pt x="0" y="4399"/>
                  </a:cubicBezTo>
                  <a:cubicBezTo>
                    <a:pt x="4765" y="4032"/>
                    <a:pt x="10996" y="8797"/>
                    <a:pt x="13562" y="0"/>
                  </a:cubicBezTo>
                  <a:cubicBezTo>
                    <a:pt x="19060" y="9163"/>
                    <a:pt x="6598" y="12096"/>
                    <a:pt x="7331" y="1942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4A2139B2-6444-4686-B474-0ABC883653D6}"/>
                </a:ext>
              </a:extLst>
            </p:cNvPr>
            <p:cNvSpPr/>
            <p:nvPr/>
          </p:nvSpPr>
          <p:spPr>
            <a:xfrm>
              <a:off x="10121185" y="5190979"/>
              <a:ext cx="51129" cy="232751"/>
            </a:xfrm>
            <a:custGeom>
              <a:avLst/>
              <a:gdLst>
                <a:gd name="connsiteX0" fmla="*/ 49849 w 51129"/>
                <a:gd name="connsiteY0" fmla="*/ 0 h 232751"/>
                <a:gd name="connsiteX1" fmla="*/ 50949 w 51129"/>
                <a:gd name="connsiteY1" fmla="*/ 48383 h 232751"/>
                <a:gd name="connsiteX2" fmla="*/ 46184 w 51129"/>
                <a:gd name="connsiteY2" fmla="*/ 93101 h 232751"/>
                <a:gd name="connsiteX3" fmla="*/ 35554 w 51129"/>
                <a:gd name="connsiteY3" fmla="*/ 138552 h 232751"/>
                <a:gd name="connsiteX4" fmla="*/ 9163 w 51129"/>
                <a:gd name="connsiteY4" fmla="*/ 232752 h 232751"/>
                <a:gd name="connsiteX5" fmla="*/ 1833 w 51129"/>
                <a:gd name="connsiteY5" fmla="*/ 225788 h 232751"/>
                <a:gd name="connsiteX6" fmla="*/ 0 w 51129"/>
                <a:gd name="connsiteY6" fmla="*/ 157612 h 232751"/>
                <a:gd name="connsiteX7" fmla="*/ 3665 w 51129"/>
                <a:gd name="connsiteY7" fmla="*/ 152847 h 232751"/>
                <a:gd name="connsiteX8" fmla="*/ 21259 w 51129"/>
                <a:gd name="connsiteY8" fmla="*/ 137452 h 232751"/>
                <a:gd name="connsiteX9" fmla="*/ 26757 w 51129"/>
                <a:gd name="connsiteY9" fmla="*/ 116559 h 232751"/>
                <a:gd name="connsiteX10" fmla="*/ 15395 w 51129"/>
                <a:gd name="connsiteY10" fmla="*/ 121691 h 232751"/>
                <a:gd name="connsiteX11" fmla="*/ 4765 w 51129"/>
                <a:gd name="connsiteY11" fmla="*/ 83937 h 232751"/>
                <a:gd name="connsiteX12" fmla="*/ 5865 w 51129"/>
                <a:gd name="connsiteY12" fmla="*/ 64877 h 232751"/>
                <a:gd name="connsiteX13" fmla="*/ 13195 w 51129"/>
                <a:gd name="connsiteY13" fmla="*/ 45451 h 232751"/>
                <a:gd name="connsiteX14" fmla="*/ 12829 w 51129"/>
                <a:gd name="connsiteY14" fmla="*/ 38120 h 232751"/>
                <a:gd name="connsiteX15" fmla="*/ 23092 w 51129"/>
                <a:gd name="connsiteY15" fmla="*/ 10630 h 232751"/>
                <a:gd name="connsiteX16" fmla="*/ 41419 w 51129"/>
                <a:gd name="connsiteY16" fmla="*/ 26391 h 232751"/>
                <a:gd name="connsiteX17" fmla="*/ 49849 w 51129"/>
                <a:gd name="connsiteY17" fmla="*/ 0 h 23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129" h="232751">
                  <a:moveTo>
                    <a:pt x="49849" y="0"/>
                  </a:moveTo>
                  <a:cubicBezTo>
                    <a:pt x="50216" y="16128"/>
                    <a:pt x="50582" y="32255"/>
                    <a:pt x="50949" y="48383"/>
                  </a:cubicBezTo>
                  <a:cubicBezTo>
                    <a:pt x="52782" y="63778"/>
                    <a:pt x="39953" y="77340"/>
                    <a:pt x="46184" y="93101"/>
                  </a:cubicBezTo>
                  <a:cubicBezTo>
                    <a:pt x="35188" y="106296"/>
                    <a:pt x="38853" y="123157"/>
                    <a:pt x="35554" y="138552"/>
                  </a:cubicBezTo>
                  <a:cubicBezTo>
                    <a:pt x="16861" y="167142"/>
                    <a:pt x="15761" y="200497"/>
                    <a:pt x="9163" y="232752"/>
                  </a:cubicBezTo>
                  <a:cubicBezTo>
                    <a:pt x="5132" y="232386"/>
                    <a:pt x="1100" y="230186"/>
                    <a:pt x="1833" y="225788"/>
                  </a:cubicBezTo>
                  <a:cubicBezTo>
                    <a:pt x="5865" y="202696"/>
                    <a:pt x="1100" y="180337"/>
                    <a:pt x="0" y="157612"/>
                  </a:cubicBezTo>
                  <a:cubicBezTo>
                    <a:pt x="0" y="155046"/>
                    <a:pt x="367" y="152847"/>
                    <a:pt x="3665" y="152847"/>
                  </a:cubicBezTo>
                  <a:cubicBezTo>
                    <a:pt x="19427" y="152114"/>
                    <a:pt x="20526" y="152114"/>
                    <a:pt x="21259" y="137452"/>
                  </a:cubicBezTo>
                  <a:cubicBezTo>
                    <a:pt x="21626" y="129755"/>
                    <a:pt x="31522" y="125356"/>
                    <a:pt x="26757" y="116559"/>
                  </a:cubicBezTo>
                  <a:cubicBezTo>
                    <a:pt x="21992" y="115460"/>
                    <a:pt x="21626" y="125356"/>
                    <a:pt x="15395" y="121691"/>
                  </a:cubicBezTo>
                  <a:cubicBezTo>
                    <a:pt x="17960" y="107396"/>
                    <a:pt x="24192" y="93101"/>
                    <a:pt x="4765" y="83937"/>
                  </a:cubicBezTo>
                  <a:cubicBezTo>
                    <a:pt x="-1100" y="81372"/>
                    <a:pt x="-1833" y="68543"/>
                    <a:pt x="5865" y="64877"/>
                  </a:cubicBezTo>
                  <a:cubicBezTo>
                    <a:pt x="16494" y="60112"/>
                    <a:pt x="15761" y="53881"/>
                    <a:pt x="13195" y="45451"/>
                  </a:cubicBezTo>
                  <a:cubicBezTo>
                    <a:pt x="12462" y="43252"/>
                    <a:pt x="12829" y="40319"/>
                    <a:pt x="12829" y="38120"/>
                  </a:cubicBezTo>
                  <a:cubicBezTo>
                    <a:pt x="13195" y="27857"/>
                    <a:pt x="10263" y="14662"/>
                    <a:pt x="23092" y="10630"/>
                  </a:cubicBezTo>
                  <a:cubicBezTo>
                    <a:pt x="34088" y="6964"/>
                    <a:pt x="32988" y="23092"/>
                    <a:pt x="41419" y="26391"/>
                  </a:cubicBezTo>
                  <a:cubicBezTo>
                    <a:pt x="51315" y="20160"/>
                    <a:pt x="42152" y="7331"/>
                    <a:pt x="49849" y="0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44F760F-118A-42A2-814F-6D1D7B3B4B28}"/>
                </a:ext>
              </a:extLst>
            </p:cNvPr>
            <p:cNvSpPr/>
            <p:nvPr/>
          </p:nvSpPr>
          <p:spPr>
            <a:xfrm>
              <a:off x="10106890" y="5237796"/>
              <a:ext cx="17299" cy="9312"/>
            </a:xfrm>
            <a:custGeom>
              <a:avLst/>
              <a:gdLst>
                <a:gd name="connsiteX0" fmla="*/ 0 w 17299"/>
                <a:gd name="connsiteY0" fmla="*/ 9263 h 9312"/>
                <a:gd name="connsiteX1" fmla="*/ 15395 w 17299"/>
                <a:gd name="connsiteY1" fmla="*/ 1933 h 9312"/>
                <a:gd name="connsiteX2" fmla="*/ 17227 w 17299"/>
                <a:gd name="connsiteY2" fmla="*/ 6331 h 9312"/>
                <a:gd name="connsiteX3" fmla="*/ 0 w 17299"/>
                <a:gd name="connsiteY3" fmla="*/ 9263 h 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9" h="9312">
                  <a:moveTo>
                    <a:pt x="0" y="9263"/>
                  </a:moveTo>
                  <a:cubicBezTo>
                    <a:pt x="5498" y="100"/>
                    <a:pt x="9530" y="-2099"/>
                    <a:pt x="15395" y="1933"/>
                  </a:cubicBezTo>
                  <a:cubicBezTo>
                    <a:pt x="16494" y="2666"/>
                    <a:pt x="17594" y="5598"/>
                    <a:pt x="17227" y="6331"/>
                  </a:cubicBezTo>
                  <a:cubicBezTo>
                    <a:pt x="13195" y="11463"/>
                    <a:pt x="8064" y="8164"/>
                    <a:pt x="0" y="9263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32B274E-61CA-44E9-B171-9EF78E99A32B}"/>
                </a:ext>
              </a:extLst>
            </p:cNvPr>
            <p:cNvSpPr/>
            <p:nvPr/>
          </p:nvSpPr>
          <p:spPr>
            <a:xfrm>
              <a:off x="11103184" y="4503719"/>
              <a:ext cx="229045" cy="104402"/>
            </a:xfrm>
            <a:custGeom>
              <a:avLst/>
              <a:gdLst>
                <a:gd name="connsiteX0" fmla="*/ 111753 w 229045"/>
                <a:gd name="connsiteY0" fmla="*/ 22359 h 104402"/>
                <a:gd name="connsiteX1" fmla="*/ 149873 w 229045"/>
                <a:gd name="connsiteY1" fmla="*/ 32989 h 104402"/>
                <a:gd name="connsiteX2" fmla="*/ 205221 w 229045"/>
                <a:gd name="connsiteY2" fmla="*/ 39586 h 104402"/>
                <a:gd name="connsiteX3" fmla="*/ 229046 w 229045"/>
                <a:gd name="connsiteY3" fmla="*/ 64144 h 104402"/>
                <a:gd name="connsiteX4" fmla="*/ 174065 w 229045"/>
                <a:gd name="connsiteY4" fmla="*/ 54981 h 104402"/>
                <a:gd name="connsiteX5" fmla="*/ 157937 w 229045"/>
                <a:gd name="connsiteY5" fmla="*/ 52048 h 104402"/>
                <a:gd name="connsiteX6" fmla="*/ 200822 w 229045"/>
                <a:gd name="connsiteY6" fmla="*/ 86870 h 104402"/>
                <a:gd name="connsiteX7" fmla="*/ 191292 w 229045"/>
                <a:gd name="connsiteY7" fmla="*/ 103364 h 104402"/>
                <a:gd name="connsiteX8" fmla="*/ 176997 w 229045"/>
                <a:gd name="connsiteY8" fmla="*/ 102264 h 104402"/>
                <a:gd name="connsiteX9" fmla="*/ 28915 w 229045"/>
                <a:gd name="connsiteY9" fmla="*/ 41785 h 104402"/>
                <a:gd name="connsiteX10" fmla="*/ 11688 w 229045"/>
                <a:gd name="connsiteY10" fmla="*/ 30789 h 104402"/>
                <a:gd name="connsiteX11" fmla="*/ 15354 w 229045"/>
                <a:gd name="connsiteY11" fmla="*/ 0 h 104402"/>
                <a:gd name="connsiteX12" fmla="*/ 111753 w 229045"/>
                <a:gd name="connsiteY12" fmla="*/ 22359 h 10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9045" h="104402">
                  <a:moveTo>
                    <a:pt x="111753" y="22359"/>
                  </a:moveTo>
                  <a:cubicBezTo>
                    <a:pt x="123849" y="27857"/>
                    <a:pt x="138510" y="24192"/>
                    <a:pt x="149873" y="32989"/>
                  </a:cubicBezTo>
                  <a:cubicBezTo>
                    <a:pt x="168933" y="28957"/>
                    <a:pt x="186160" y="39586"/>
                    <a:pt x="205221" y="39586"/>
                  </a:cubicBezTo>
                  <a:cubicBezTo>
                    <a:pt x="217316" y="39586"/>
                    <a:pt x="223914" y="52782"/>
                    <a:pt x="229046" y="64144"/>
                  </a:cubicBezTo>
                  <a:cubicBezTo>
                    <a:pt x="209252" y="70009"/>
                    <a:pt x="192025" y="59013"/>
                    <a:pt x="174065" y="54981"/>
                  </a:cubicBezTo>
                  <a:cubicBezTo>
                    <a:pt x="169666" y="53881"/>
                    <a:pt x="166001" y="48750"/>
                    <a:pt x="157937" y="52048"/>
                  </a:cubicBezTo>
                  <a:cubicBezTo>
                    <a:pt x="169300" y="68176"/>
                    <a:pt x="191292" y="70375"/>
                    <a:pt x="200822" y="86870"/>
                  </a:cubicBezTo>
                  <a:cubicBezTo>
                    <a:pt x="201922" y="94934"/>
                    <a:pt x="197523" y="99699"/>
                    <a:pt x="191292" y="103364"/>
                  </a:cubicBezTo>
                  <a:cubicBezTo>
                    <a:pt x="186160" y="105197"/>
                    <a:pt x="181396" y="104464"/>
                    <a:pt x="176997" y="102264"/>
                  </a:cubicBezTo>
                  <a:cubicBezTo>
                    <a:pt x="128981" y="79172"/>
                    <a:pt x="76566" y="65977"/>
                    <a:pt x="28915" y="41785"/>
                  </a:cubicBezTo>
                  <a:cubicBezTo>
                    <a:pt x="22684" y="38853"/>
                    <a:pt x="16453" y="35921"/>
                    <a:pt x="11688" y="30789"/>
                  </a:cubicBezTo>
                  <a:cubicBezTo>
                    <a:pt x="-4806" y="11729"/>
                    <a:pt x="-4073" y="4398"/>
                    <a:pt x="15354" y="0"/>
                  </a:cubicBezTo>
                  <a:cubicBezTo>
                    <a:pt x="47242" y="6598"/>
                    <a:pt x="80231" y="10630"/>
                    <a:pt x="111753" y="22359"/>
                  </a:cubicBezTo>
                  <a:close/>
                </a:path>
              </a:pathLst>
            </a:custGeom>
            <a:solidFill>
              <a:srgbClr val="9688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79908542-F8D1-49E7-AFE1-F7E1FCA4041D}"/>
                </a:ext>
              </a:extLst>
            </p:cNvPr>
            <p:cNvSpPr/>
            <p:nvPr/>
          </p:nvSpPr>
          <p:spPr>
            <a:xfrm>
              <a:off x="11253610" y="4545917"/>
              <a:ext cx="238769" cy="137893"/>
            </a:xfrm>
            <a:custGeom>
              <a:avLst/>
              <a:gdLst>
                <a:gd name="connsiteX0" fmla="*/ 48196 w 238769"/>
                <a:gd name="connsiteY0" fmla="*/ 43206 h 137893"/>
                <a:gd name="connsiteX1" fmla="*/ 6411 w 238769"/>
                <a:gd name="connsiteY1" fmla="*/ 18647 h 137893"/>
                <a:gd name="connsiteX2" fmla="*/ 2379 w 238769"/>
                <a:gd name="connsiteY2" fmla="*/ 5452 h 137893"/>
                <a:gd name="connsiteX3" fmla="*/ 16307 w 238769"/>
                <a:gd name="connsiteY3" fmla="*/ 2520 h 137893"/>
                <a:gd name="connsiteX4" fmla="*/ 77886 w 238769"/>
                <a:gd name="connsiteY4" fmla="*/ 21213 h 137893"/>
                <a:gd name="connsiteX5" fmla="*/ 88882 w 238769"/>
                <a:gd name="connsiteY5" fmla="*/ 25245 h 137893"/>
                <a:gd name="connsiteX6" fmla="*/ 140931 w 238769"/>
                <a:gd name="connsiteY6" fmla="*/ 47971 h 137893"/>
                <a:gd name="connsiteX7" fmla="*/ 162556 w 238769"/>
                <a:gd name="connsiteY7" fmla="*/ 60433 h 137893"/>
                <a:gd name="connsiteX8" fmla="*/ 212772 w 238769"/>
                <a:gd name="connsiteY8" fmla="*/ 93055 h 137893"/>
                <a:gd name="connsiteX9" fmla="*/ 220469 w 238769"/>
                <a:gd name="connsiteY9" fmla="*/ 107350 h 137893"/>
                <a:gd name="connsiteX10" fmla="*/ 225234 w 238769"/>
                <a:gd name="connsiteY10" fmla="*/ 116147 h 137893"/>
                <a:gd name="connsiteX11" fmla="*/ 237697 w 238769"/>
                <a:gd name="connsiteY11" fmla="*/ 120179 h 137893"/>
                <a:gd name="connsiteX12" fmla="*/ 235864 w 238769"/>
                <a:gd name="connsiteY12" fmla="*/ 135940 h 137893"/>
                <a:gd name="connsiteX13" fmla="*/ 222669 w 238769"/>
                <a:gd name="connsiteY13" fmla="*/ 133008 h 137893"/>
                <a:gd name="connsiteX14" fmla="*/ 200310 w 238769"/>
                <a:gd name="connsiteY14" fmla="*/ 128976 h 137893"/>
                <a:gd name="connsiteX15" fmla="*/ 183082 w 238769"/>
                <a:gd name="connsiteY15" fmla="*/ 125310 h 137893"/>
                <a:gd name="connsiteX16" fmla="*/ 156325 w 238769"/>
                <a:gd name="connsiteY16" fmla="*/ 90123 h 137893"/>
                <a:gd name="connsiteX17" fmla="*/ 141664 w 238769"/>
                <a:gd name="connsiteY17" fmla="*/ 93055 h 137893"/>
                <a:gd name="connsiteX18" fmla="*/ 134699 w 238769"/>
                <a:gd name="connsiteY18" fmla="*/ 92322 h 137893"/>
                <a:gd name="connsiteX19" fmla="*/ 48196 w 238769"/>
                <a:gd name="connsiteY19" fmla="*/ 43206 h 13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8769" h="137893">
                  <a:moveTo>
                    <a:pt x="48196" y="43206"/>
                  </a:moveTo>
                  <a:cubicBezTo>
                    <a:pt x="34268" y="35142"/>
                    <a:pt x="20339" y="26711"/>
                    <a:pt x="6411" y="18647"/>
                  </a:cubicBezTo>
                  <a:cubicBezTo>
                    <a:pt x="546" y="15349"/>
                    <a:pt x="-2386" y="11683"/>
                    <a:pt x="2379" y="5452"/>
                  </a:cubicBezTo>
                  <a:cubicBezTo>
                    <a:pt x="6411" y="321"/>
                    <a:pt x="10076" y="-2245"/>
                    <a:pt x="16307" y="2520"/>
                  </a:cubicBezTo>
                  <a:cubicBezTo>
                    <a:pt x="34634" y="16448"/>
                    <a:pt x="56993" y="16082"/>
                    <a:pt x="77886" y="21213"/>
                  </a:cubicBezTo>
                  <a:cubicBezTo>
                    <a:pt x="82284" y="20480"/>
                    <a:pt x="86316" y="21213"/>
                    <a:pt x="88882" y="25245"/>
                  </a:cubicBezTo>
                  <a:cubicBezTo>
                    <a:pt x="106109" y="32943"/>
                    <a:pt x="123703" y="40273"/>
                    <a:pt x="140931" y="47971"/>
                  </a:cubicBezTo>
                  <a:cubicBezTo>
                    <a:pt x="148261" y="52002"/>
                    <a:pt x="155226" y="56768"/>
                    <a:pt x="162556" y="60433"/>
                  </a:cubicBezTo>
                  <a:cubicBezTo>
                    <a:pt x="179784" y="70696"/>
                    <a:pt x="195545" y="83158"/>
                    <a:pt x="212772" y="93055"/>
                  </a:cubicBezTo>
                  <a:cubicBezTo>
                    <a:pt x="217537" y="95987"/>
                    <a:pt x="224868" y="98553"/>
                    <a:pt x="220469" y="107350"/>
                  </a:cubicBezTo>
                  <a:cubicBezTo>
                    <a:pt x="221569" y="111015"/>
                    <a:pt x="218637" y="119079"/>
                    <a:pt x="225234" y="116147"/>
                  </a:cubicBezTo>
                  <a:cubicBezTo>
                    <a:pt x="232565" y="112848"/>
                    <a:pt x="235131" y="113581"/>
                    <a:pt x="237697" y="120179"/>
                  </a:cubicBezTo>
                  <a:cubicBezTo>
                    <a:pt x="239896" y="126043"/>
                    <a:pt x="238430" y="132274"/>
                    <a:pt x="235864" y="135940"/>
                  </a:cubicBezTo>
                  <a:cubicBezTo>
                    <a:pt x="232199" y="140705"/>
                    <a:pt x="226334" y="135573"/>
                    <a:pt x="222669" y="133008"/>
                  </a:cubicBezTo>
                  <a:cubicBezTo>
                    <a:pt x="215704" y="128243"/>
                    <a:pt x="209107" y="124211"/>
                    <a:pt x="200310" y="128976"/>
                  </a:cubicBezTo>
                  <a:cubicBezTo>
                    <a:pt x="194079" y="132274"/>
                    <a:pt x="188947" y="125310"/>
                    <a:pt x="183082" y="125310"/>
                  </a:cubicBezTo>
                  <a:cubicBezTo>
                    <a:pt x="193346" y="98919"/>
                    <a:pt x="156692" y="108083"/>
                    <a:pt x="156325" y="90123"/>
                  </a:cubicBezTo>
                  <a:cubicBezTo>
                    <a:pt x="151560" y="91222"/>
                    <a:pt x="146429" y="91955"/>
                    <a:pt x="141664" y="93055"/>
                  </a:cubicBezTo>
                  <a:cubicBezTo>
                    <a:pt x="139098" y="94154"/>
                    <a:pt x="136899" y="93788"/>
                    <a:pt x="134699" y="92322"/>
                  </a:cubicBezTo>
                  <a:cubicBezTo>
                    <a:pt x="106476" y="74728"/>
                    <a:pt x="74954" y="63365"/>
                    <a:pt x="48196" y="43206"/>
                  </a:cubicBezTo>
                  <a:close/>
                </a:path>
              </a:pathLst>
            </a:custGeom>
            <a:solidFill>
              <a:srgbClr val="5D493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C828AA4-9EF7-4C53-836D-063653D5ECE7}"/>
                </a:ext>
              </a:extLst>
            </p:cNvPr>
            <p:cNvSpPr/>
            <p:nvPr/>
          </p:nvSpPr>
          <p:spPr>
            <a:xfrm>
              <a:off x="10972407" y="4457535"/>
              <a:ext cx="253582" cy="68542"/>
            </a:xfrm>
            <a:custGeom>
              <a:avLst/>
              <a:gdLst>
                <a:gd name="connsiteX0" fmla="*/ 242530 w 253582"/>
                <a:gd name="connsiteY0" fmla="*/ 68543 h 68542"/>
                <a:gd name="connsiteX1" fmla="*/ 160059 w 253582"/>
                <a:gd name="connsiteY1" fmla="*/ 50949 h 68542"/>
                <a:gd name="connsiteX2" fmla="*/ 145397 w 253582"/>
                <a:gd name="connsiteY2" fmla="*/ 49483 h 68542"/>
                <a:gd name="connsiteX3" fmla="*/ 103978 w 253582"/>
                <a:gd name="connsiteY3" fmla="*/ 37387 h 68542"/>
                <a:gd name="connsiteX4" fmla="*/ 74289 w 253582"/>
                <a:gd name="connsiteY4" fmla="*/ 39586 h 68542"/>
                <a:gd name="connsiteX5" fmla="*/ 47165 w 253582"/>
                <a:gd name="connsiteY5" fmla="*/ 28957 h 68542"/>
                <a:gd name="connsiteX6" fmla="*/ 24073 w 253582"/>
                <a:gd name="connsiteY6" fmla="*/ 31522 h 68542"/>
                <a:gd name="connsiteX7" fmla="*/ 10878 w 253582"/>
                <a:gd name="connsiteY7" fmla="*/ 41419 h 68542"/>
                <a:gd name="connsiteX8" fmla="*/ 614 w 253582"/>
                <a:gd name="connsiteY8" fmla="*/ 34088 h 68542"/>
                <a:gd name="connsiteX9" fmla="*/ 2081 w 253582"/>
                <a:gd name="connsiteY9" fmla="*/ 1466 h 68542"/>
                <a:gd name="connsiteX10" fmla="*/ 2814 w 253582"/>
                <a:gd name="connsiteY10" fmla="*/ 0 h 68542"/>
                <a:gd name="connsiteX11" fmla="*/ 76488 w 253582"/>
                <a:gd name="connsiteY11" fmla="*/ 8797 h 68542"/>
                <a:gd name="connsiteX12" fmla="*/ 135134 w 253582"/>
                <a:gd name="connsiteY12" fmla="*/ 35921 h 68542"/>
                <a:gd name="connsiteX13" fmla="*/ 155660 w 253582"/>
                <a:gd name="connsiteY13" fmla="*/ 40686 h 68542"/>
                <a:gd name="connsiteX14" fmla="*/ 165557 w 253582"/>
                <a:gd name="connsiteY14" fmla="*/ 43618 h 68542"/>
                <a:gd name="connsiteX15" fmla="*/ 209908 w 253582"/>
                <a:gd name="connsiteY15" fmla="*/ 42152 h 68542"/>
                <a:gd name="connsiteX16" fmla="*/ 243263 w 253582"/>
                <a:gd name="connsiteY16" fmla="*/ 49116 h 68542"/>
                <a:gd name="connsiteX17" fmla="*/ 253526 w 253582"/>
                <a:gd name="connsiteY17" fmla="*/ 59746 h 68542"/>
                <a:gd name="connsiteX18" fmla="*/ 242530 w 253582"/>
                <a:gd name="connsiteY18" fmla="*/ 68543 h 6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3582" h="68542">
                  <a:moveTo>
                    <a:pt x="242530" y="68543"/>
                  </a:moveTo>
                  <a:cubicBezTo>
                    <a:pt x="214673" y="64877"/>
                    <a:pt x="186083" y="63778"/>
                    <a:pt x="160059" y="50949"/>
                  </a:cubicBezTo>
                  <a:cubicBezTo>
                    <a:pt x="156027" y="48750"/>
                    <a:pt x="150162" y="49849"/>
                    <a:pt x="145397" y="49483"/>
                  </a:cubicBezTo>
                  <a:cubicBezTo>
                    <a:pt x="131102" y="47283"/>
                    <a:pt x="116807" y="46184"/>
                    <a:pt x="103978" y="37387"/>
                  </a:cubicBezTo>
                  <a:cubicBezTo>
                    <a:pt x="95548" y="31889"/>
                    <a:pt x="83819" y="31522"/>
                    <a:pt x="74289" y="39586"/>
                  </a:cubicBezTo>
                  <a:cubicBezTo>
                    <a:pt x="63659" y="39953"/>
                    <a:pt x="55229" y="35188"/>
                    <a:pt x="47165" y="28957"/>
                  </a:cubicBezTo>
                  <a:cubicBezTo>
                    <a:pt x="38368" y="22359"/>
                    <a:pt x="30671" y="20160"/>
                    <a:pt x="24073" y="31522"/>
                  </a:cubicBezTo>
                  <a:cubicBezTo>
                    <a:pt x="21141" y="36287"/>
                    <a:pt x="16009" y="39220"/>
                    <a:pt x="10878" y="41419"/>
                  </a:cubicBezTo>
                  <a:cubicBezTo>
                    <a:pt x="3913" y="44351"/>
                    <a:pt x="-1951" y="40686"/>
                    <a:pt x="614" y="34088"/>
                  </a:cubicBezTo>
                  <a:cubicBezTo>
                    <a:pt x="5013" y="23092"/>
                    <a:pt x="-852" y="12096"/>
                    <a:pt x="2081" y="1466"/>
                  </a:cubicBezTo>
                  <a:lnTo>
                    <a:pt x="2814" y="0"/>
                  </a:lnTo>
                  <a:cubicBezTo>
                    <a:pt x="27372" y="2932"/>
                    <a:pt x="51930" y="5132"/>
                    <a:pt x="76488" y="8797"/>
                  </a:cubicBezTo>
                  <a:cubicBezTo>
                    <a:pt x="98480" y="12096"/>
                    <a:pt x="117174" y="23458"/>
                    <a:pt x="135134" y="35921"/>
                  </a:cubicBezTo>
                  <a:cubicBezTo>
                    <a:pt x="142098" y="41052"/>
                    <a:pt x="148696" y="41052"/>
                    <a:pt x="155660" y="40686"/>
                  </a:cubicBezTo>
                  <a:cubicBezTo>
                    <a:pt x="158959" y="41785"/>
                    <a:pt x="164091" y="44718"/>
                    <a:pt x="165557" y="43618"/>
                  </a:cubicBezTo>
                  <a:cubicBezTo>
                    <a:pt x="180218" y="31889"/>
                    <a:pt x="195613" y="38853"/>
                    <a:pt x="209908" y="42152"/>
                  </a:cubicBezTo>
                  <a:cubicBezTo>
                    <a:pt x="220904" y="44718"/>
                    <a:pt x="231534" y="50216"/>
                    <a:pt x="243263" y="49116"/>
                  </a:cubicBezTo>
                  <a:cubicBezTo>
                    <a:pt x="249494" y="48750"/>
                    <a:pt x="253526" y="52782"/>
                    <a:pt x="253526" y="59746"/>
                  </a:cubicBezTo>
                  <a:cubicBezTo>
                    <a:pt x="254259" y="68543"/>
                    <a:pt x="247661" y="67810"/>
                    <a:pt x="242530" y="68543"/>
                  </a:cubicBezTo>
                  <a:close/>
                </a:path>
              </a:pathLst>
            </a:custGeom>
            <a:solidFill>
              <a:srgbClr val="DACC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6A5574A8-6981-4C9E-AA8F-98AA3A261047}"/>
                </a:ext>
              </a:extLst>
            </p:cNvPr>
            <p:cNvSpPr/>
            <p:nvPr/>
          </p:nvSpPr>
          <p:spPr>
            <a:xfrm>
              <a:off x="11252690" y="4513098"/>
              <a:ext cx="93417" cy="58064"/>
            </a:xfrm>
            <a:custGeom>
              <a:avLst/>
              <a:gdLst>
                <a:gd name="connsiteX0" fmla="*/ 90169 w 93417"/>
                <a:gd name="connsiteY0" fmla="*/ 58065 h 58064"/>
                <a:gd name="connsiteX1" fmla="*/ 79172 w 93417"/>
                <a:gd name="connsiteY1" fmla="*/ 54033 h 58064"/>
                <a:gd name="connsiteX2" fmla="*/ 64877 w 93417"/>
                <a:gd name="connsiteY2" fmla="*/ 39371 h 58064"/>
                <a:gd name="connsiteX3" fmla="*/ 49483 w 93417"/>
                <a:gd name="connsiteY3" fmla="*/ 32407 h 58064"/>
                <a:gd name="connsiteX4" fmla="*/ 0 w 93417"/>
                <a:gd name="connsiteY4" fmla="*/ 23610 h 58064"/>
                <a:gd name="connsiteX5" fmla="*/ 22359 w 93417"/>
                <a:gd name="connsiteY5" fmla="*/ 16279 h 58064"/>
                <a:gd name="connsiteX6" fmla="*/ 30423 w 93417"/>
                <a:gd name="connsiteY6" fmla="*/ 14080 h 58064"/>
                <a:gd name="connsiteX7" fmla="*/ 57180 w 93417"/>
                <a:gd name="connsiteY7" fmla="*/ 1984 h 58064"/>
                <a:gd name="connsiteX8" fmla="*/ 90169 w 93417"/>
                <a:gd name="connsiteY8" fmla="*/ 22877 h 58064"/>
                <a:gd name="connsiteX9" fmla="*/ 92734 w 93417"/>
                <a:gd name="connsiteY9" fmla="*/ 30941 h 58064"/>
                <a:gd name="connsiteX10" fmla="*/ 90169 w 93417"/>
                <a:gd name="connsiteY10" fmla="*/ 58065 h 5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417" h="58064">
                  <a:moveTo>
                    <a:pt x="90169" y="58065"/>
                  </a:moveTo>
                  <a:cubicBezTo>
                    <a:pt x="86137" y="57331"/>
                    <a:pt x="81738" y="58065"/>
                    <a:pt x="79172" y="54033"/>
                  </a:cubicBezTo>
                  <a:cubicBezTo>
                    <a:pt x="75141" y="48534"/>
                    <a:pt x="65244" y="50001"/>
                    <a:pt x="64877" y="39371"/>
                  </a:cubicBezTo>
                  <a:cubicBezTo>
                    <a:pt x="64511" y="34240"/>
                    <a:pt x="55347" y="29841"/>
                    <a:pt x="49483" y="32407"/>
                  </a:cubicBezTo>
                  <a:cubicBezTo>
                    <a:pt x="30789" y="40104"/>
                    <a:pt x="16861" y="24709"/>
                    <a:pt x="0" y="23610"/>
                  </a:cubicBezTo>
                  <a:cubicBezTo>
                    <a:pt x="4765" y="13347"/>
                    <a:pt x="9897" y="3450"/>
                    <a:pt x="22359" y="16279"/>
                  </a:cubicBezTo>
                  <a:cubicBezTo>
                    <a:pt x="26391" y="20311"/>
                    <a:pt x="27490" y="17012"/>
                    <a:pt x="30423" y="14080"/>
                  </a:cubicBezTo>
                  <a:cubicBezTo>
                    <a:pt x="37387" y="6749"/>
                    <a:pt x="40319" y="-4614"/>
                    <a:pt x="57180" y="1984"/>
                  </a:cubicBezTo>
                  <a:cubicBezTo>
                    <a:pt x="70742" y="7116"/>
                    <a:pt x="81005" y="13347"/>
                    <a:pt x="90169" y="22877"/>
                  </a:cubicBezTo>
                  <a:cubicBezTo>
                    <a:pt x="92368" y="25076"/>
                    <a:pt x="94567" y="29841"/>
                    <a:pt x="92734" y="30941"/>
                  </a:cubicBezTo>
                  <a:cubicBezTo>
                    <a:pt x="79172" y="38638"/>
                    <a:pt x="92001" y="48901"/>
                    <a:pt x="90169" y="58065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E2818F8-9C74-46EA-B0F3-6C3B3A040634}"/>
                </a:ext>
              </a:extLst>
            </p:cNvPr>
            <p:cNvSpPr/>
            <p:nvPr/>
          </p:nvSpPr>
          <p:spPr>
            <a:xfrm>
              <a:off x="11395274" y="4592788"/>
              <a:ext cx="30056" cy="17332"/>
            </a:xfrm>
            <a:custGeom>
              <a:avLst/>
              <a:gdLst>
                <a:gd name="connsiteX0" fmla="*/ 19060 w 30056"/>
                <a:gd name="connsiteY0" fmla="*/ 15761 h 17332"/>
                <a:gd name="connsiteX1" fmla="*/ 0 w 30056"/>
                <a:gd name="connsiteY1" fmla="*/ 733 h 17332"/>
                <a:gd name="connsiteX2" fmla="*/ 4398 w 30056"/>
                <a:gd name="connsiteY2" fmla="*/ 0 h 17332"/>
                <a:gd name="connsiteX3" fmla="*/ 4398 w 30056"/>
                <a:gd name="connsiteY3" fmla="*/ 0 h 17332"/>
                <a:gd name="connsiteX4" fmla="*/ 30056 w 30056"/>
                <a:gd name="connsiteY4" fmla="*/ 16128 h 17332"/>
                <a:gd name="connsiteX5" fmla="*/ 19060 w 30056"/>
                <a:gd name="connsiteY5" fmla="*/ 15761 h 1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7332">
                  <a:moveTo>
                    <a:pt x="19060" y="15761"/>
                  </a:moveTo>
                  <a:cubicBezTo>
                    <a:pt x="10996" y="12829"/>
                    <a:pt x="2932" y="9897"/>
                    <a:pt x="0" y="733"/>
                  </a:cubicBezTo>
                  <a:cubicBezTo>
                    <a:pt x="1466" y="367"/>
                    <a:pt x="2932" y="367"/>
                    <a:pt x="4398" y="0"/>
                  </a:cubicBezTo>
                  <a:cubicBezTo>
                    <a:pt x="4398" y="0"/>
                    <a:pt x="4398" y="0"/>
                    <a:pt x="4398" y="0"/>
                  </a:cubicBezTo>
                  <a:cubicBezTo>
                    <a:pt x="11729" y="6964"/>
                    <a:pt x="25291" y="4398"/>
                    <a:pt x="30056" y="16128"/>
                  </a:cubicBezTo>
                  <a:cubicBezTo>
                    <a:pt x="26024" y="17960"/>
                    <a:pt x="22359" y="17594"/>
                    <a:pt x="19060" y="15761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04C892F0-23B9-4AAD-B5E4-5D91CAB19BC4}"/>
                </a:ext>
              </a:extLst>
            </p:cNvPr>
            <p:cNvSpPr/>
            <p:nvPr/>
          </p:nvSpPr>
          <p:spPr>
            <a:xfrm>
              <a:off x="11517734" y="4596454"/>
              <a:ext cx="216221" cy="81560"/>
            </a:xfrm>
            <a:custGeom>
              <a:avLst/>
              <a:gdLst>
                <a:gd name="connsiteX0" fmla="*/ 160507 w 216221"/>
                <a:gd name="connsiteY0" fmla="*/ 10996 h 81560"/>
                <a:gd name="connsiteX1" fmla="*/ 179567 w 216221"/>
                <a:gd name="connsiteY1" fmla="*/ 21992 h 81560"/>
                <a:gd name="connsiteX2" fmla="*/ 191297 w 216221"/>
                <a:gd name="connsiteY2" fmla="*/ 20526 h 81560"/>
                <a:gd name="connsiteX3" fmla="*/ 216221 w 216221"/>
                <a:gd name="connsiteY3" fmla="*/ 22725 h 81560"/>
                <a:gd name="connsiteX4" fmla="*/ 212556 w 216221"/>
                <a:gd name="connsiteY4" fmla="*/ 28957 h 81560"/>
                <a:gd name="connsiteX5" fmla="*/ 161240 w 216221"/>
                <a:gd name="connsiteY5" fmla="*/ 44351 h 81560"/>
                <a:gd name="connsiteX6" fmla="*/ 148412 w 216221"/>
                <a:gd name="connsiteY6" fmla="*/ 43985 h 81560"/>
                <a:gd name="connsiteX7" fmla="*/ 143280 w 216221"/>
                <a:gd name="connsiteY7" fmla="*/ 41785 h 81560"/>
                <a:gd name="connsiteX8" fmla="*/ 111025 w 216221"/>
                <a:gd name="connsiteY8" fmla="*/ 60479 h 81560"/>
                <a:gd name="connsiteX9" fmla="*/ 99662 w 216221"/>
                <a:gd name="connsiteY9" fmla="*/ 63045 h 81560"/>
                <a:gd name="connsiteX10" fmla="*/ 69606 w 216221"/>
                <a:gd name="connsiteY10" fmla="*/ 56447 h 81560"/>
                <a:gd name="connsiteX11" fmla="*/ 68140 w 216221"/>
                <a:gd name="connsiteY11" fmla="*/ 65977 h 81560"/>
                <a:gd name="connsiteX12" fmla="*/ 78769 w 216221"/>
                <a:gd name="connsiteY12" fmla="*/ 71475 h 81560"/>
                <a:gd name="connsiteX13" fmla="*/ 62275 w 216221"/>
                <a:gd name="connsiteY13" fmla="*/ 75140 h 81560"/>
                <a:gd name="connsiteX14" fmla="*/ 6195 w 216221"/>
                <a:gd name="connsiteY14" fmla="*/ 75873 h 81560"/>
                <a:gd name="connsiteX15" fmla="*/ 2896 w 216221"/>
                <a:gd name="connsiteY15" fmla="*/ 52415 h 81560"/>
                <a:gd name="connsiteX16" fmla="*/ 54578 w 216221"/>
                <a:gd name="connsiteY16" fmla="*/ 52048 h 81560"/>
                <a:gd name="connsiteX17" fmla="*/ 70339 w 216221"/>
                <a:gd name="connsiteY17" fmla="*/ 44351 h 81560"/>
                <a:gd name="connsiteX18" fmla="*/ 86100 w 216221"/>
                <a:gd name="connsiteY18" fmla="*/ 24558 h 81560"/>
                <a:gd name="connsiteX19" fmla="*/ 97096 w 216221"/>
                <a:gd name="connsiteY19" fmla="*/ 18693 h 81560"/>
                <a:gd name="connsiteX20" fmla="*/ 103694 w 216221"/>
                <a:gd name="connsiteY20" fmla="*/ 7331 h 81560"/>
                <a:gd name="connsiteX21" fmla="*/ 122754 w 216221"/>
                <a:gd name="connsiteY21" fmla="*/ 0 h 81560"/>
                <a:gd name="connsiteX22" fmla="*/ 160507 w 216221"/>
                <a:gd name="connsiteY22" fmla="*/ 10996 h 8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21" h="81560">
                  <a:moveTo>
                    <a:pt x="160507" y="10996"/>
                  </a:moveTo>
                  <a:cubicBezTo>
                    <a:pt x="166005" y="16128"/>
                    <a:pt x="174802" y="15761"/>
                    <a:pt x="179567" y="21992"/>
                  </a:cubicBezTo>
                  <a:cubicBezTo>
                    <a:pt x="183966" y="27490"/>
                    <a:pt x="186531" y="24925"/>
                    <a:pt x="191297" y="20526"/>
                  </a:cubicBezTo>
                  <a:cubicBezTo>
                    <a:pt x="199727" y="12096"/>
                    <a:pt x="208890" y="11729"/>
                    <a:pt x="216221" y="22725"/>
                  </a:cubicBezTo>
                  <a:cubicBezTo>
                    <a:pt x="215855" y="25291"/>
                    <a:pt x="214755" y="28223"/>
                    <a:pt x="212556" y="28957"/>
                  </a:cubicBezTo>
                  <a:cubicBezTo>
                    <a:pt x="194962" y="32988"/>
                    <a:pt x="178834" y="41052"/>
                    <a:pt x="161240" y="44351"/>
                  </a:cubicBezTo>
                  <a:cubicBezTo>
                    <a:pt x="156842" y="43985"/>
                    <a:pt x="152444" y="45084"/>
                    <a:pt x="148412" y="43985"/>
                  </a:cubicBezTo>
                  <a:cubicBezTo>
                    <a:pt x="146579" y="43618"/>
                    <a:pt x="144746" y="42885"/>
                    <a:pt x="143280" y="41785"/>
                  </a:cubicBezTo>
                  <a:cubicBezTo>
                    <a:pt x="115057" y="24192"/>
                    <a:pt x="116156" y="23092"/>
                    <a:pt x="111025" y="60479"/>
                  </a:cubicBezTo>
                  <a:cubicBezTo>
                    <a:pt x="109192" y="68909"/>
                    <a:pt x="107726" y="75507"/>
                    <a:pt x="99662" y="63045"/>
                  </a:cubicBezTo>
                  <a:cubicBezTo>
                    <a:pt x="90865" y="49483"/>
                    <a:pt x="78403" y="47650"/>
                    <a:pt x="69606" y="56447"/>
                  </a:cubicBezTo>
                  <a:cubicBezTo>
                    <a:pt x="66673" y="59379"/>
                    <a:pt x="64474" y="62678"/>
                    <a:pt x="68140" y="65977"/>
                  </a:cubicBezTo>
                  <a:cubicBezTo>
                    <a:pt x="71072" y="68543"/>
                    <a:pt x="80968" y="63778"/>
                    <a:pt x="78769" y="71475"/>
                  </a:cubicBezTo>
                  <a:cubicBezTo>
                    <a:pt x="76937" y="78806"/>
                    <a:pt x="67773" y="73674"/>
                    <a:pt x="62275" y="75140"/>
                  </a:cubicBezTo>
                  <a:cubicBezTo>
                    <a:pt x="43948" y="88336"/>
                    <a:pt x="24521" y="77340"/>
                    <a:pt x="6195" y="75873"/>
                  </a:cubicBezTo>
                  <a:cubicBezTo>
                    <a:pt x="-3702" y="75140"/>
                    <a:pt x="696" y="60845"/>
                    <a:pt x="2896" y="52415"/>
                  </a:cubicBezTo>
                  <a:cubicBezTo>
                    <a:pt x="15358" y="63045"/>
                    <a:pt x="42115" y="62312"/>
                    <a:pt x="54578" y="52048"/>
                  </a:cubicBezTo>
                  <a:cubicBezTo>
                    <a:pt x="58976" y="48383"/>
                    <a:pt x="65207" y="47650"/>
                    <a:pt x="70339" y="44351"/>
                  </a:cubicBezTo>
                  <a:cubicBezTo>
                    <a:pt x="77670" y="39953"/>
                    <a:pt x="95263" y="43985"/>
                    <a:pt x="86100" y="24558"/>
                  </a:cubicBezTo>
                  <a:cubicBezTo>
                    <a:pt x="83168" y="18693"/>
                    <a:pt x="92331" y="18693"/>
                    <a:pt x="97096" y="18693"/>
                  </a:cubicBezTo>
                  <a:cubicBezTo>
                    <a:pt x="106626" y="19060"/>
                    <a:pt x="107726" y="14662"/>
                    <a:pt x="103694" y="7331"/>
                  </a:cubicBezTo>
                  <a:cubicBezTo>
                    <a:pt x="109925" y="4765"/>
                    <a:pt x="116156" y="2566"/>
                    <a:pt x="122754" y="0"/>
                  </a:cubicBezTo>
                  <a:cubicBezTo>
                    <a:pt x="131917" y="15395"/>
                    <a:pt x="144013" y="20526"/>
                    <a:pt x="160507" y="10996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1FDB9543-EC21-4089-B911-6ECBE3EDAAD5}"/>
                </a:ext>
              </a:extLst>
            </p:cNvPr>
            <p:cNvSpPr/>
            <p:nvPr/>
          </p:nvSpPr>
          <p:spPr>
            <a:xfrm>
              <a:off x="11399306" y="4518014"/>
              <a:ext cx="121690" cy="109094"/>
            </a:xfrm>
            <a:custGeom>
              <a:avLst/>
              <a:gdLst>
                <a:gd name="connsiteX0" fmla="*/ 25658 w 121690"/>
                <a:gd name="connsiteY0" fmla="*/ 90902 h 109094"/>
                <a:gd name="connsiteX1" fmla="*/ 0 w 121690"/>
                <a:gd name="connsiteY1" fmla="*/ 75140 h 109094"/>
                <a:gd name="connsiteX2" fmla="*/ 15395 w 121690"/>
                <a:gd name="connsiteY2" fmla="*/ 80272 h 109094"/>
                <a:gd name="connsiteX3" fmla="*/ 49849 w 121690"/>
                <a:gd name="connsiteY3" fmla="*/ 63411 h 109094"/>
                <a:gd name="connsiteX4" fmla="*/ 57913 w 121690"/>
                <a:gd name="connsiteY4" fmla="*/ 52415 h 109094"/>
                <a:gd name="connsiteX5" fmla="*/ 42518 w 121690"/>
                <a:gd name="connsiteY5" fmla="*/ 49116 h 109094"/>
                <a:gd name="connsiteX6" fmla="*/ 69276 w 121690"/>
                <a:gd name="connsiteY6" fmla="*/ 34088 h 109094"/>
                <a:gd name="connsiteX7" fmla="*/ 94200 w 121690"/>
                <a:gd name="connsiteY7" fmla="*/ 27490 h 109094"/>
                <a:gd name="connsiteX8" fmla="*/ 93467 w 121690"/>
                <a:gd name="connsiteY8" fmla="*/ 17960 h 109094"/>
                <a:gd name="connsiteX9" fmla="*/ 93467 w 121690"/>
                <a:gd name="connsiteY9" fmla="*/ 0 h 109094"/>
                <a:gd name="connsiteX10" fmla="*/ 121691 w 121690"/>
                <a:gd name="connsiteY10" fmla="*/ 19793 h 109094"/>
                <a:gd name="connsiteX11" fmla="*/ 108129 w 121690"/>
                <a:gd name="connsiteY11" fmla="*/ 71108 h 109094"/>
                <a:gd name="connsiteX12" fmla="*/ 101165 w 121690"/>
                <a:gd name="connsiteY12" fmla="*/ 71475 h 109094"/>
                <a:gd name="connsiteX13" fmla="*/ 90535 w 121690"/>
                <a:gd name="connsiteY13" fmla="*/ 53515 h 109094"/>
                <a:gd name="connsiteX14" fmla="*/ 82471 w 121690"/>
                <a:gd name="connsiteY14" fmla="*/ 57913 h 109094"/>
                <a:gd name="connsiteX15" fmla="*/ 67443 w 121690"/>
                <a:gd name="connsiteY15" fmla="*/ 78073 h 109094"/>
                <a:gd name="connsiteX16" fmla="*/ 108496 w 121690"/>
                <a:gd name="connsiteY16" fmla="*/ 71108 h 109094"/>
                <a:gd name="connsiteX17" fmla="*/ 104830 w 121690"/>
                <a:gd name="connsiteY17" fmla="*/ 89802 h 109094"/>
                <a:gd name="connsiteX18" fmla="*/ 90169 w 121690"/>
                <a:gd name="connsiteY18" fmla="*/ 93834 h 109094"/>
                <a:gd name="connsiteX19" fmla="*/ 75141 w 121690"/>
                <a:gd name="connsiteY19" fmla="*/ 107762 h 109094"/>
                <a:gd name="connsiteX20" fmla="*/ 57913 w 121690"/>
                <a:gd name="connsiteY20" fmla="*/ 104097 h 109094"/>
                <a:gd name="connsiteX21" fmla="*/ 40686 w 121690"/>
                <a:gd name="connsiteY21" fmla="*/ 100798 h 109094"/>
                <a:gd name="connsiteX22" fmla="*/ 25658 w 121690"/>
                <a:gd name="connsiteY22" fmla="*/ 90902 h 10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690" h="109094">
                  <a:moveTo>
                    <a:pt x="25658" y="90902"/>
                  </a:moveTo>
                  <a:cubicBezTo>
                    <a:pt x="17960" y="84304"/>
                    <a:pt x="6231" y="84670"/>
                    <a:pt x="0" y="75140"/>
                  </a:cubicBezTo>
                  <a:cubicBezTo>
                    <a:pt x="5865" y="74774"/>
                    <a:pt x="10263" y="78073"/>
                    <a:pt x="15395" y="80272"/>
                  </a:cubicBezTo>
                  <a:cubicBezTo>
                    <a:pt x="31156" y="87603"/>
                    <a:pt x="45451" y="79905"/>
                    <a:pt x="49849" y="63411"/>
                  </a:cubicBezTo>
                  <a:cubicBezTo>
                    <a:pt x="50949" y="59379"/>
                    <a:pt x="55347" y="55714"/>
                    <a:pt x="57913" y="52415"/>
                  </a:cubicBezTo>
                  <a:cubicBezTo>
                    <a:pt x="53515" y="45817"/>
                    <a:pt x="46917" y="52048"/>
                    <a:pt x="42518" y="49116"/>
                  </a:cubicBezTo>
                  <a:cubicBezTo>
                    <a:pt x="42885" y="38487"/>
                    <a:pt x="59746" y="28957"/>
                    <a:pt x="69276" y="34088"/>
                  </a:cubicBezTo>
                  <a:cubicBezTo>
                    <a:pt x="80272" y="40319"/>
                    <a:pt x="87969" y="37753"/>
                    <a:pt x="94200" y="27490"/>
                  </a:cubicBezTo>
                  <a:cubicBezTo>
                    <a:pt x="96400" y="23825"/>
                    <a:pt x="97499" y="19060"/>
                    <a:pt x="93467" y="17960"/>
                  </a:cubicBezTo>
                  <a:cubicBezTo>
                    <a:pt x="75873" y="11363"/>
                    <a:pt x="92734" y="5865"/>
                    <a:pt x="93467" y="0"/>
                  </a:cubicBezTo>
                  <a:cubicBezTo>
                    <a:pt x="98599" y="12096"/>
                    <a:pt x="108496" y="17960"/>
                    <a:pt x="121691" y="19793"/>
                  </a:cubicBezTo>
                  <a:cubicBezTo>
                    <a:pt x="112894" y="36654"/>
                    <a:pt x="97866" y="50949"/>
                    <a:pt x="108129" y="71108"/>
                  </a:cubicBezTo>
                  <a:cubicBezTo>
                    <a:pt x="105930" y="72208"/>
                    <a:pt x="103364" y="71475"/>
                    <a:pt x="101165" y="71475"/>
                  </a:cubicBezTo>
                  <a:cubicBezTo>
                    <a:pt x="81738" y="71108"/>
                    <a:pt x="81738" y="71108"/>
                    <a:pt x="90535" y="53515"/>
                  </a:cubicBezTo>
                  <a:cubicBezTo>
                    <a:pt x="83204" y="46550"/>
                    <a:pt x="85770" y="57547"/>
                    <a:pt x="82471" y="57913"/>
                  </a:cubicBezTo>
                  <a:cubicBezTo>
                    <a:pt x="77706" y="64144"/>
                    <a:pt x="71475" y="69642"/>
                    <a:pt x="67443" y="78073"/>
                  </a:cubicBezTo>
                  <a:cubicBezTo>
                    <a:pt x="80639" y="69276"/>
                    <a:pt x="95300" y="74774"/>
                    <a:pt x="108496" y="71108"/>
                  </a:cubicBezTo>
                  <a:cubicBezTo>
                    <a:pt x="116926" y="79172"/>
                    <a:pt x="113994" y="85037"/>
                    <a:pt x="104830" y="89802"/>
                  </a:cubicBezTo>
                  <a:cubicBezTo>
                    <a:pt x="101531" y="98965"/>
                    <a:pt x="90169" y="93101"/>
                    <a:pt x="90169" y="93834"/>
                  </a:cubicBezTo>
                  <a:cubicBezTo>
                    <a:pt x="88702" y="102997"/>
                    <a:pt x="81372" y="105197"/>
                    <a:pt x="75141" y="107762"/>
                  </a:cubicBezTo>
                  <a:cubicBezTo>
                    <a:pt x="68909" y="110328"/>
                    <a:pt x="62312" y="109229"/>
                    <a:pt x="57913" y="104097"/>
                  </a:cubicBezTo>
                  <a:cubicBezTo>
                    <a:pt x="52782" y="98232"/>
                    <a:pt x="46917" y="100432"/>
                    <a:pt x="40686" y="100798"/>
                  </a:cubicBezTo>
                  <a:cubicBezTo>
                    <a:pt x="34455" y="99699"/>
                    <a:pt x="27490" y="98965"/>
                    <a:pt x="25658" y="90902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0E1D4217-520A-4A71-AA65-669CD11450BF}"/>
                </a:ext>
              </a:extLst>
            </p:cNvPr>
            <p:cNvSpPr/>
            <p:nvPr/>
          </p:nvSpPr>
          <p:spPr>
            <a:xfrm>
              <a:off x="11495128" y="4620836"/>
              <a:ext cx="105773" cy="92177"/>
            </a:xfrm>
            <a:custGeom>
              <a:avLst/>
              <a:gdLst>
                <a:gd name="connsiteX0" fmla="*/ 25136 w 105773"/>
                <a:gd name="connsiteY0" fmla="*/ 28399 h 92177"/>
                <a:gd name="connsiteX1" fmla="*/ 25136 w 105773"/>
                <a:gd name="connsiteY1" fmla="*/ 51125 h 92177"/>
                <a:gd name="connsiteX2" fmla="*/ 84515 w 105773"/>
                <a:gd name="connsiteY2" fmla="*/ 51125 h 92177"/>
                <a:gd name="connsiteX3" fmla="*/ 87447 w 105773"/>
                <a:gd name="connsiteY3" fmla="*/ 55890 h 92177"/>
                <a:gd name="connsiteX4" fmla="*/ 105774 w 105773"/>
                <a:gd name="connsiteY4" fmla="*/ 77882 h 92177"/>
                <a:gd name="connsiteX5" fmla="*/ 84148 w 105773"/>
                <a:gd name="connsiteY5" fmla="*/ 87779 h 92177"/>
                <a:gd name="connsiteX6" fmla="*/ 81216 w 105773"/>
                <a:gd name="connsiteY6" fmla="*/ 92177 h 92177"/>
                <a:gd name="connsiteX7" fmla="*/ 5342 w 105773"/>
                <a:gd name="connsiteY7" fmla="*/ 44527 h 92177"/>
                <a:gd name="connsiteX8" fmla="*/ 4976 w 105773"/>
                <a:gd name="connsiteY8" fmla="*/ 30232 h 92177"/>
                <a:gd name="connsiteX9" fmla="*/ 2044 w 105773"/>
                <a:gd name="connsiteY9" fmla="*/ 17037 h 92177"/>
                <a:gd name="connsiteX10" fmla="*/ 19637 w 105773"/>
                <a:gd name="connsiteY10" fmla="*/ 2375 h 92177"/>
                <a:gd name="connsiteX11" fmla="*/ 34299 w 105773"/>
                <a:gd name="connsiteY11" fmla="*/ 2009 h 92177"/>
                <a:gd name="connsiteX12" fmla="*/ 47128 w 105773"/>
                <a:gd name="connsiteY12" fmla="*/ 3841 h 92177"/>
                <a:gd name="connsiteX13" fmla="*/ 42729 w 105773"/>
                <a:gd name="connsiteY13" fmla="*/ 17037 h 92177"/>
                <a:gd name="connsiteX14" fmla="*/ 25136 w 105773"/>
                <a:gd name="connsiteY14" fmla="*/ 28399 h 9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773" h="92177">
                  <a:moveTo>
                    <a:pt x="25136" y="28399"/>
                  </a:moveTo>
                  <a:cubicBezTo>
                    <a:pt x="28068" y="35364"/>
                    <a:pt x="29534" y="41961"/>
                    <a:pt x="25136" y="51125"/>
                  </a:cubicBezTo>
                  <a:cubicBezTo>
                    <a:pt x="46761" y="51125"/>
                    <a:pt x="65821" y="51125"/>
                    <a:pt x="84515" y="51125"/>
                  </a:cubicBezTo>
                  <a:cubicBezTo>
                    <a:pt x="85614" y="52591"/>
                    <a:pt x="86347" y="54424"/>
                    <a:pt x="87447" y="55890"/>
                  </a:cubicBezTo>
                  <a:cubicBezTo>
                    <a:pt x="93312" y="63587"/>
                    <a:pt x="105774" y="68352"/>
                    <a:pt x="105774" y="77882"/>
                  </a:cubicBezTo>
                  <a:cubicBezTo>
                    <a:pt x="105774" y="91811"/>
                    <a:pt x="89646" y="80081"/>
                    <a:pt x="84148" y="87779"/>
                  </a:cubicBezTo>
                  <a:cubicBezTo>
                    <a:pt x="83049" y="89245"/>
                    <a:pt x="81949" y="90711"/>
                    <a:pt x="81216" y="92177"/>
                  </a:cubicBezTo>
                  <a:cubicBezTo>
                    <a:pt x="53726" y="80081"/>
                    <a:pt x="28434" y="63954"/>
                    <a:pt x="5342" y="44527"/>
                  </a:cubicBezTo>
                  <a:cubicBezTo>
                    <a:pt x="-156" y="40129"/>
                    <a:pt x="-3088" y="35730"/>
                    <a:pt x="4976" y="30232"/>
                  </a:cubicBezTo>
                  <a:cubicBezTo>
                    <a:pt x="13040" y="24734"/>
                    <a:pt x="4243" y="21435"/>
                    <a:pt x="2044" y="17037"/>
                  </a:cubicBezTo>
                  <a:cubicBezTo>
                    <a:pt x="2777" y="6041"/>
                    <a:pt x="9741" y="2375"/>
                    <a:pt x="19637" y="2375"/>
                  </a:cubicBezTo>
                  <a:cubicBezTo>
                    <a:pt x="24402" y="2375"/>
                    <a:pt x="29534" y="3108"/>
                    <a:pt x="34299" y="2009"/>
                  </a:cubicBezTo>
                  <a:cubicBezTo>
                    <a:pt x="38697" y="909"/>
                    <a:pt x="44195" y="-2756"/>
                    <a:pt x="47128" y="3841"/>
                  </a:cubicBezTo>
                  <a:cubicBezTo>
                    <a:pt x="49327" y="8973"/>
                    <a:pt x="46761" y="13371"/>
                    <a:pt x="42729" y="17037"/>
                  </a:cubicBezTo>
                  <a:cubicBezTo>
                    <a:pt x="35399" y="18503"/>
                    <a:pt x="24769" y="14838"/>
                    <a:pt x="25136" y="28399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A3196AC4-55D2-4855-B22C-397C8714A8C8}"/>
                </a:ext>
              </a:extLst>
            </p:cNvPr>
            <p:cNvSpPr/>
            <p:nvPr/>
          </p:nvSpPr>
          <p:spPr>
            <a:xfrm>
              <a:off x="11440725" y="4589489"/>
              <a:ext cx="136718" cy="51206"/>
            </a:xfrm>
            <a:custGeom>
              <a:avLst/>
              <a:gdLst>
                <a:gd name="connsiteX0" fmla="*/ 97133 w 136718"/>
                <a:gd name="connsiteY0" fmla="*/ 48750 h 51206"/>
                <a:gd name="connsiteX1" fmla="*/ 98965 w 136718"/>
                <a:gd name="connsiteY1" fmla="*/ 32988 h 51206"/>
                <a:gd name="connsiteX2" fmla="*/ 56447 w 136718"/>
                <a:gd name="connsiteY2" fmla="*/ 48750 h 51206"/>
                <a:gd name="connsiteX3" fmla="*/ 56447 w 136718"/>
                <a:gd name="connsiteY3" fmla="*/ 48750 h 51206"/>
                <a:gd name="connsiteX4" fmla="*/ 13929 w 136718"/>
                <a:gd name="connsiteY4" fmla="*/ 41419 h 51206"/>
                <a:gd name="connsiteX5" fmla="*/ 0 w 136718"/>
                <a:gd name="connsiteY5" fmla="*/ 26757 h 51206"/>
                <a:gd name="connsiteX6" fmla="*/ 19793 w 136718"/>
                <a:gd name="connsiteY6" fmla="*/ 29690 h 51206"/>
                <a:gd name="connsiteX7" fmla="*/ 35554 w 136718"/>
                <a:gd name="connsiteY7" fmla="*/ 31522 h 51206"/>
                <a:gd name="connsiteX8" fmla="*/ 64144 w 136718"/>
                <a:gd name="connsiteY8" fmla="*/ 18693 h 51206"/>
                <a:gd name="connsiteX9" fmla="*/ 115826 w 136718"/>
                <a:gd name="connsiteY9" fmla="*/ 18693 h 51206"/>
                <a:gd name="connsiteX10" fmla="*/ 117659 w 136718"/>
                <a:gd name="connsiteY10" fmla="*/ 0 h 51206"/>
                <a:gd name="connsiteX11" fmla="*/ 118759 w 136718"/>
                <a:gd name="connsiteY11" fmla="*/ 24925 h 51206"/>
                <a:gd name="connsiteX12" fmla="*/ 122057 w 136718"/>
                <a:gd name="connsiteY12" fmla="*/ 31889 h 51206"/>
                <a:gd name="connsiteX13" fmla="*/ 136719 w 136718"/>
                <a:gd name="connsiteY13" fmla="*/ 35921 h 51206"/>
                <a:gd name="connsiteX14" fmla="*/ 97133 w 136718"/>
                <a:gd name="connsiteY14" fmla="*/ 48750 h 5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6718" h="51206">
                  <a:moveTo>
                    <a:pt x="97133" y="48750"/>
                  </a:moveTo>
                  <a:cubicBezTo>
                    <a:pt x="97499" y="44351"/>
                    <a:pt x="97866" y="40319"/>
                    <a:pt x="98965" y="32988"/>
                  </a:cubicBezTo>
                  <a:cubicBezTo>
                    <a:pt x="86503" y="46917"/>
                    <a:pt x="65244" y="27857"/>
                    <a:pt x="56447" y="48750"/>
                  </a:cubicBezTo>
                  <a:lnTo>
                    <a:pt x="56447" y="48750"/>
                  </a:lnTo>
                  <a:cubicBezTo>
                    <a:pt x="42518" y="45084"/>
                    <a:pt x="26757" y="50949"/>
                    <a:pt x="13929" y="41419"/>
                  </a:cubicBezTo>
                  <a:cubicBezTo>
                    <a:pt x="8430" y="37387"/>
                    <a:pt x="0" y="35921"/>
                    <a:pt x="0" y="26757"/>
                  </a:cubicBezTo>
                  <a:cubicBezTo>
                    <a:pt x="7331" y="23825"/>
                    <a:pt x="14295" y="18327"/>
                    <a:pt x="19793" y="29690"/>
                  </a:cubicBezTo>
                  <a:cubicBezTo>
                    <a:pt x="23458" y="36654"/>
                    <a:pt x="32255" y="35921"/>
                    <a:pt x="35554" y="31522"/>
                  </a:cubicBezTo>
                  <a:cubicBezTo>
                    <a:pt x="43252" y="21259"/>
                    <a:pt x="53515" y="20526"/>
                    <a:pt x="64144" y="18693"/>
                  </a:cubicBezTo>
                  <a:cubicBezTo>
                    <a:pt x="81372" y="18693"/>
                    <a:pt x="98599" y="18693"/>
                    <a:pt x="115826" y="18693"/>
                  </a:cubicBezTo>
                  <a:cubicBezTo>
                    <a:pt x="120958" y="12462"/>
                    <a:pt x="109962" y="5132"/>
                    <a:pt x="117659" y="0"/>
                  </a:cubicBezTo>
                  <a:cubicBezTo>
                    <a:pt x="126822" y="10996"/>
                    <a:pt x="126822" y="10996"/>
                    <a:pt x="118759" y="24925"/>
                  </a:cubicBezTo>
                  <a:cubicBezTo>
                    <a:pt x="116559" y="28590"/>
                    <a:pt x="119125" y="31156"/>
                    <a:pt x="122057" y="31889"/>
                  </a:cubicBezTo>
                  <a:cubicBezTo>
                    <a:pt x="126456" y="33722"/>
                    <a:pt x="131221" y="34455"/>
                    <a:pt x="136719" y="35921"/>
                  </a:cubicBezTo>
                  <a:cubicBezTo>
                    <a:pt x="113994" y="53148"/>
                    <a:pt x="113994" y="53148"/>
                    <a:pt x="97133" y="48750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CDAEE4F-9520-4804-BFB2-4757778276DE}"/>
                </a:ext>
              </a:extLst>
            </p:cNvPr>
            <p:cNvSpPr/>
            <p:nvPr/>
          </p:nvSpPr>
          <p:spPr>
            <a:xfrm>
              <a:off x="11579272" y="4533042"/>
              <a:ext cx="57498" cy="41052"/>
            </a:xfrm>
            <a:custGeom>
              <a:avLst/>
              <a:gdLst>
                <a:gd name="connsiteX0" fmla="*/ 30426 w 57498"/>
                <a:gd name="connsiteY0" fmla="*/ 7697 h 41052"/>
                <a:gd name="connsiteX1" fmla="*/ 56817 w 57498"/>
                <a:gd name="connsiteY1" fmla="*/ 0 h 41052"/>
                <a:gd name="connsiteX2" fmla="*/ 34092 w 57498"/>
                <a:gd name="connsiteY2" fmla="*/ 41052 h 41052"/>
                <a:gd name="connsiteX3" fmla="*/ 16131 w 57498"/>
                <a:gd name="connsiteY3" fmla="*/ 39220 h 41052"/>
                <a:gd name="connsiteX4" fmla="*/ 370 w 57498"/>
                <a:gd name="connsiteY4" fmla="*/ 25291 h 41052"/>
                <a:gd name="connsiteX5" fmla="*/ 21263 w 57498"/>
                <a:gd name="connsiteY5" fmla="*/ 11363 h 41052"/>
                <a:gd name="connsiteX6" fmla="*/ 30426 w 57498"/>
                <a:gd name="connsiteY6" fmla="*/ 7697 h 4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98" h="41052">
                  <a:moveTo>
                    <a:pt x="30426" y="7697"/>
                  </a:moveTo>
                  <a:cubicBezTo>
                    <a:pt x="40323" y="9164"/>
                    <a:pt x="47287" y="0"/>
                    <a:pt x="56817" y="0"/>
                  </a:cubicBezTo>
                  <a:cubicBezTo>
                    <a:pt x="60849" y="20160"/>
                    <a:pt x="46188" y="30056"/>
                    <a:pt x="34092" y="41052"/>
                  </a:cubicBezTo>
                  <a:cubicBezTo>
                    <a:pt x="27861" y="40319"/>
                    <a:pt x="21629" y="41052"/>
                    <a:pt x="16131" y="39220"/>
                  </a:cubicBezTo>
                  <a:cubicBezTo>
                    <a:pt x="9167" y="36654"/>
                    <a:pt x="-2195" y="31889"/>
                    <a:pt x="370" y="25291"/>
                  </a:cubicBezTo>
                  <a:cubicBezTo>
                    <a:pt x="2569" y="19427"/>
                    <a:pt x="7701" y="6598"/>
                    <a:pt x="21263" y="11363"/>
                  </a:cubicBezTo>
                  <a:cubicBezTo>
                    <a:pt x="23829" y="12462"/>
                    <a:pt x="28227" y="11363"/>
                    <a:pt x="30426" y="7697"/>
                  </a:cubicBezTo>
                  <a:close/>
                </a:path>
              </a:pathLst>
            </a:custGeom>
            <a:solidFill>
              <a:srgbClr val="A783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1233E946-CB0B-435F-96D5-DDD48854CBFA}"/>
                </a:ext>
              </a:extLst>
            </p:cNvPr>
            <p:cNvSpPr/>
            <p:nvPr/>
          </p:nvSpPr>
          <p:spPr>
            <a:xfrm>
              <a:off x="11515498" y="4457681"/>
              <a:ext cx="24983" cy="37061"/>
            </a:xfrm>
            <a:custGeom>
              <a:avLst/>
              <a:gdLst>
                <a:gd name="connsiteX0" fmla="*/ 22725 w 24983"/>
                <a:gd name="connsiteY0" fmla="*/ 22580 h 37061"/>
                <a:gd name="connsiteX1" fmla="*/ 15395 w 24983"/>
                <a:gd name="connsiteY1" fmla="*/ 36874 h 37061"/>
                <a:gd name="connsiteX2" fmla="*/ 2199 w 24983"/>
                <a:gd name="connsiteY2" fmla="*/ 21480 h 37061"/>
                <a:gd name="connsiteX3" fmla="*/ 4398 w 24983"/>
                <a:gd name="connsiteY3" fmla="*/ 4253 h 37061"/>
                <a:gd name="connsiteX4" fmla="*/ 15395 w 24983"/>
                <a:gd name="connsiteY4" fmla="*/ 954 h 37061"/>
                <a:gd name="connsiteX5" fmla="*/ 22725 w 24983"/>
                <a:gd name="connsiteY5" fmla="*/ 14516 h 37061"/>
                <a:gd name="connsiteX6" fmla="*/ 22725 w 24983"/>
                <a:gd name="connsiteY6" fmla="*/ 22580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3" h="37061">
                  <a:moveTo>
                    <a:pt x="22725" y="22580"/>
                  </a:moveTo>
                  <a:cubicBezTo>
                    <a:pt x="28957" y="31376"/>
                    <a:pt x="20893" y="35775"/>
                    <a:pt x="15395" y="36874"/>
                  </a:cubicBezTo>
                  <a:cubicBezTo>
                    <a:pt x="5132" y="38707"/>
                    <a:pt x="7331" y="26611"/>
                    <a:pt x="2199" y="21480"/>
                  </a:cubicBezTo>
                  <a:cubicBezTo>
                    <a:pt x="-2566" y="16348"/>
                    <a:pt x="1466" y="10117"/>
                    <a:pt x="4398" y="4253"/>
                  </a:cubicBezTo>
                  <a:cubicBezTo>
                    <a:pt x="6964" y="-879"/>
                    <a:pt x="11363" y="-512"/>
                    <a:pt x="15395" y="954"/>
                  </a:cubicBezTo>
                  <a:cubicBezTo>
                    <a:pt x="21626" y="3153"/>
                    <a:pt x="22725" y="8651"/>
                    <a:pt x="22725" y="14516"/>
                  </a:cubicBezTo>
                  <a:cubicBezTo>
                    <a:pt x="22725" y="17448"/>
                    <a:pt x="22725" y="19647"/>
                    <a:pt x="22725" y="22580"/>
                  </a:cubicBezTo>
                  <a:close/>
                </a:path>
              </a:pathLst>
            </a:custGeom>
            <a:solidFill>
              <a:srgbClr val="DED2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F774D1FA-3688-4E75-A6ED-C72CA26CF4C1}"/>
                </a:ext>
              </a:extLst>
            </p:cNvPr>
            <p:cNvSpPr/>
            <p:nvPr/>
          </p:nvSpPr>
          <p:spPr>
            <a:xfrm>
              <a:off x="11478478" y="4420882"/>
              <a:ext cx="27044" cy="34454"/>
            </a:xfrm>
            <a:custGeom>
              <a:avLst/>
              <a:gdLst>
                <a:gd name="connsiteX0" fmla="*/ 0 w 27044"/>
                <a:gd name="connsiteY0" fmla="*/ 0 h 34454"/>
                <a:gd name="connsiteX1" fmla="*/ 8431 w 27044"/>
                <a:gd name="connsiteY1" fmla="*/ 6231 h 34454"/>
                <a:gd name="connsiteX2" fmla="*/ 24192 w 27044"/>
                <a:gd name="connsiteY2" fmla="*/ 34455 h 34454"/>
                <a:gd name="connsiteX3" fmla="*/ 0 w 27044"/>
                <a:gd name="connsiteY3" fmla="*/ 0 h 34454"/>
                <a:gd name="connsiteX4" fmla="*/ 0 w 27044"/>
                <a:gd name="connsiteY4" fmla="*/ 0 h 3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44" h="34454">
                  <a:moveTo>
                    <a:pt x="0" y="0"/>
                  </a:moveTo>
                  <a:cubicBezTo>
                    <a:pt x="2932" y="2199"/>
                    <a:pt x="5498" y="6598"/>
                    <a:pt x="8431" y="6231"/>
                  </a:cubicBezTo>
                  <a:cubicBezTo>
                    <a:pt x="30789" y="5132"/>
                    <a:pt x="28590" y="18327"/>
                    <a:pt x="24192" y="34455"/>
                  </a:cubicBezTo>
                  <a:cubicBezTo>
                    <a:pt x="7331" y="28957"/>
                    <a:pt x="2566" y="150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D7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180AE826-6134-4ED7-BA5C-0A8B957250EF}"/>
                </a:ext>
              </a:extLst>
            </p:cNvPr>
            <p:cNvSpPr/>
            <p:nvPr/>
          </p:nvSpPr>
          <p:spPr>
            <a:xfrm>
              <a:off x="11392035" y="4293492"/>
              <a:ext cx="28391" cy="31033"/>
            </a:xfrm>
            <a:custGeom>
              <a:avLst/>
              <a:gdLst>
                <a:gd name="connsiteX0" fmla="*/ 3606 w 28391"/>
                <a:gd name="connsiteY0" fmla="*/ 3132 h 31033"/>
                <a:gd name="connsiteX1" fmla="*/ 22299 w 28391"/>
                <a:gd name="connsiteY1" fmla="*/ 14129 h 31033"/>
                <a:gd name="connsiteX2" fmla="*/ 23765 w 28391"/>
                <a:gd name="connsiteY2" fmla="*/ 28424 h 31033"/>
                <a:gd name="connsiteX3" fmla="*/ 10936 w 28391"/>
                <a:gd name="connsiteY3" fmla="*/ 22926 h 31033"/>
                <a:gd name="connsiteX4" fmla="*/ 3606 w 28391"/>
                <a:gd name="connsiteY4" fmla="*/ 3132 h 3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91" h="31033">
                  <a:moveTo>
                    <a:pt x="3606" y="3132"/>
                  </a:moveTo>
                  <a:cubicBezTo>
                    <a:pt x="18267" y="-7131"/>
                    <a:pt x="15701" y="10830"/>
                    <a:pt x="22299" y="14129"/>
                  </a:cubicBezTo>
                  <a:cubicBezTo>
                    <a:pt x="26331" y="18527"/>
                    <a:pt x="32929" y="22926"/>
                    <a:pt x="23765" y="28424"/>
                  </a:cubicBezTo>
                  <a:cubicBezTo>
                    <a:pt x="17168" y="32822"/>
                    <a:pt x="12036" y="32089"/>
                    <a:pt x="10936" y="22926"/>
                  </a:cubicBezTo>
                  <a:cubicBezTo>
                    <a:pt x="10203" y="15595"/>
                    <a:pt x="-7390" y="14495"/>
                    <a:pt x="3606" y="3132"/>
                  </a:cubicBezTo>
                  <a:close/>
                </a:path>
              </a:pathLst>
            </a:custGeom>
            <a:solidFill>
              <a:srgbClr val="D4C4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0B3D77AF-341A-45E5-B355-314865AC37B9}"/>
                </a:ext>
              </a:extLst>
            </p:cNvPr>
            <p:cNvSpPr/>
            <p:nvPr/>
          </p:nvSpPr>
          <p:spPr>
            <a:xfrm>
              <a:off x="11498812" y="4372335"/>
              <a:ext cx="27716" cy="29099"/>
            </a:xfrm>
            <a:custGeom>
              <a:avLst/>
              <a:gdLst>
                <a:gd name="connsiteX0" fmla="*/ 192 w 27716"/>
                <a:gd name="connsiteY0" fmla="*/ 10060 h 29099"/>
                <a:gd name="connsiteX1" fmla="*/ 8989 w 27716"/>
                <a:gd name="connsiteY1" fmla="*/ 164 h 29099"/>
                <a:gd name="connsiteX2" fmla="*/ 27682 w 27716"/>
                <a:gd name="connsiteY2" fmla="*/ 17024 h 29099"/>
                <a:gd name="connsiteX3" fmla="*/ 17419 w 27716"/>
                <a:gd name="connsiteY3" fmla="*/ 28754 h 29099"/>
                <a:gd name="connsiteX4" fmla="*/ 192 w 27716"/>
                <a:gd name="connsiteY4" fmla="*/ 10060 h 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6" h="29099">
                  <a:moveTo>
                    <a:pt x="192" y="10060"/>
                  </a:moveTo>
                  <a:cubicBezTo>
                    <a:pt x="-175" y="7494"/>
                    <a:pt x="-175" y="-1302"/>
                    <a:pt x="8989" y="164"/>
                  </a:cubicBezTo>
                  <a:cubicBezTo>
                    <a:pt x="17419" y="1630"/>
                    <a:pt x="28415" y="4929"/>
                    <a:pt x="27682" y="17024"/>
                  </a:cubicBezTo>
                  <a:cubicBezTo>
                    <a:pt x="27316" y="22156"/>
                    <a:pt x="26216" y="30953"/>
                    <a:pt x="17419" y="28754"/>
                  </a:cubicBezTo>
                  <a:cubicBezTo>
                    <a:pt x="10088" y="27288"/>
                    <a:pt x="-1641" y="28387"/>
                    <a:pt x="192" y="10060"/>
                  </a:cubicBezTo>
                  <a:close/>
                </a:path>
              </a:pathLst>
            </a:custGeom>
            <a:solidFill>
              <a:srgbClr val="7E5E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58B61A64-E30C-4882-A186-2534EB07D57A}"/>
                </a:ext>
              </a:extLst>
            </p:cNvPr>
            <p:cNvSpPr/>
            <p:nvPr/>
          </p:nvSpPr>
          <p:spPr>
            <a:xfrm>
              <a:off x="10775457" y="4467720"/>
              <a:ext cx="68176" cy="20495"/>
            </a:xfrm>
            <a:custGeom>
              <a:avLst/>
              <a:gdLst>
                <a:gd name="connsiteX0" fmla="*/ 68176 w 68176"/>
                <a:gd name="connsiteY0" fmla="*/ 2278 h 20495"/>
                <a:gd name="connsiteX1" fmla="*/ 61212 w 68176"/>
                <a:gd name="connsiteY1" fmla="*/ 7776 h 20495"/>
                <a:gd name="connsiteX2" fmla="*/ 0 w 68176"/>
                <a:gd name="connsiteY2" fmla="*/ 19872 h 20495"/>
                <a:gd name="connsiteX3" fmla="*/ 68176 w 68176"/>
                <a:gd name="connsiteY3" fmla="*/ 2278 h 2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76" h="20495">
                  <a:moveTo>
                    <a:pt x="68176" y="2278"/>
                  </a:moveTo>
                  <a:cubicBezTo>
                    <a:pt x="65977" y="4111"/>
                    <a:pt x="63411" y="8143"/>
                    <a:pt x="61212" y="7776"/>
                  </a:cubicBezTo>
                  <a:cubicBezTo>
                    <a:pt x="39953" y="7043"/>
                    <a:pt x="21992" y="23904"/>
                    <a:pt x="0" y="19872"/>
                  </a:cubicBezTo>
                  <a:cubicBezTo>
                    <a:pt x="20526" y="5210"/>
                    <a:pt x="42152" y="-4686"/>
                    <a:pt x="68176" y="2278"/>
                  </a:cubicBezTo>
                  <a:close/>
                </a:path>
              </a:pathLst>
            </a:custGeom>
            <a:solidFill>
              <a:srgbClr val="B8A4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275988E1-99B7-412F-B9A9-825F35EA9B16}"/>
                </a:ext>
              </a:extLst>
            </p:cNvPr>
            <p:cNvSpPr/>
            <p:nvPr/>
          </p:nvSpPr>
          <p:spPr>
            <a:xfrm>
              <a:off x="10755390" y="4487851"/>
              <a:ext cx="20433" cy="30522"/>
            </a:xfrm>
            <a:custGeom>
              <a:avLst/>
              <a:gdLst>
                <a:gd name="connsiteX0" fmla="*/ 20433 w 20433"/>
                <a:gd name="connsiteY0" fmla="*/ 107 h 30522"/>
                <a:gd name="connsiteX1" fmla="*/ 16768 w 20433"/>
                <a:gd name="connsiteY1" fmla="*/ 30164 h 30522"/>
                <a:gd name="connsiteX2" fmla="*/ 1373 w 20433"/>
                <a:gd name="connsiteY2" fmla="*/ 13669 h 30522"/>
                <a:gd name="connsiteX3" fmla="*/ 2106 w 20433"/>
                <a:gd name="connsiteY3" fmla="*/ 4506 h 30522"/>
                <a:gd name="connsiteX4" fmla="*/ 20433 w 20433"/>
                <a:gd name="connsiteY4" fmla="*/ 107 h 3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33" h="30522">
                  <a:moveTo>
                    <a:pt x="20433" y="107"/>
                  </a:moveTo>
                  <a:cubicBezTo>
                    <a:pt x="6138" y="8538"/>
                    <a:pt x="5405" y="18801"/>
                    <a:pt x="16768" y="30164"/>
                  </a:cubicBezTo>
                  <a:cubicBezTo>
                    <a:pt x="2106" y="31996"/>
                    <a:pt x="-2659" y="26865"/>
                    <a:pt x="1373" y="13669"/>
                  </a:cubicBezTo>
                  <a:cubicBezTo>
                    <a:pt x="2106" y="10737"/>
                    <a:pt x="1740" y="7438"/>
                    <a:pt x="2106" y="4506"/>
                  </a:cubicBezTo>
                  <a:cubicBezTo>
                    <a:pt x="7604" y="107"/>
                    <a:pt x="13835" y="-259"/>
                    <a:pt x="20433" y="10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35160EAA-A118-47B4-867B-C66519958B70}"/>
                </a:ext>
              </a:extLst>
            </p:cNvPr>
            <p:cNvSpPr/>
            <p:nvPr/>
          </p:nvSpPr>
          <p:spPr>
            <a:xfrm>
              <a:off x="11916675" y="5678469"/>
              <a:ext cx="634661" cy="649301"/>
            </a:xfrm>
            <a:custGeom>
              <a:avLst/>
              <a:gdLst>
                <a:gd name="connsiteX0" fmla="*/ 634661 w 634661"/>
                <a:gd name="connsiteY0" fmla="*/ 304600 h 649301"/>
                <a:gd name="connsiteX1" fmla="*/ 613035 w 634661"/>
                <a:gd name="connsiteY1" fmla="*/ 368012 h 649301"/>
                <a:gd name="connsiteX2" fmla="*/ 620366 w 634661"/>
                <a:gd name="connsiteY2" fmla="*/ 384139 h 649301"/>
                <a:gd name="connsiteX3" fmla="*/ 620366 w 634661"/>
                <a:gd name="connsiteY3" fmla="*/ 391104 h 649301"/>
                <a:gd name="connsiteX4" fmla="*/ 607904 w 634661"/>
                <a:gd name="connsiteY4" fmla="*/ 414195 h 649301"/>
                <a:gd name="connsiteX5" fmla="*/ 601306 w 634661"/>
                <a:gd name="connsiteY5" fmla="*/ 421893 h 649301"/>
                <a:gd name="connsiteX6" fmla="*/ 592876 w 634661"/>
                <a:gd name="connsiteY6" fmla="*/ 451582 h 649301"/>
                <a:gd name="connsiteX7" fmla="*/ 591410 w 634661"/>
                <a:gd name="connsiteY7" fmla="*/ 466610 h 649301"/>
                <a:gd name="connsiteX8" fmla="*/ 590676 w 634661"/>
                <a:gd name="connsiteY8" fmla="*/ 483105 h 649301"/>
                <a:gd name="connsiteX9" fmla="*/ 567951 w 634661"/>
                <a:gd name="connsiteY9" fmla="*/ 484204 h 649301"/>
                <a:gd name="connsiteX10" fmla="*/ 544859 w 634661"/>
                <a:gd name="connsiteY10" fmla="*/ 465511 h 649301"/>
                <a:gd name="connsiteX11" fmla="*/ 567951 w 634661"/>
                <a:gd name="connsiteY11" fmla="*/ 495201 h 649301"/>
                <a:gd name="connsiteX12" fmla="*/ 571617 w 634661"/>
                <a:gd name="connsiteY12" fmla="*/ 513527 h 649301"/>
                <a:gd name="connsiteX13" fmla="*/ 549991 w 634661"/>
                <a:gd name="connsiteY13" fmla="*/ 511328 h 649301"/>
                <a:gd name="connsiteX14" fmla="*/ 542660 w 634661"/>
                <a:gd name="connsiteY14" fmla="*/ 556779 h 649301"/>
                <a:gd name="connsiteX15" fmla="*/ 476317 w 634661"/>
                <a:gd name="connsiteY15" fmla="*/ 519759 h 649301"/>
                <a:gd name="connsiteX16" fmla="*/ 460555 w 634661"/>
                <a:gd name="connsiteY16" fmla="*/ 514627 h 649301"/>
                <a:gd name="connsiteX17" fmla="*/ 450659 w 634661"/>
                <a:gd name="connsiteY17" fmla="*/ 495567 h 649301"/>
                <a:gd name="connsiteX18" fmla="*/ 466420 w 634661"/>
                <a:gd name="connsiteY18" fmla="*/ 485304 h 649301"/>
                <a:gd name="connsiteX19" fmla="*/ 490978 w 634661"/>
                <a:gd name="connsiteY19" fmla="*/ 481272 h 649301"/>
                <a:gd name="connsiteX20" fmla="*/ 497209 w 634661"/>
                <a:gd name="connsiteY20" fmla="*/ 454148 h 649301"/>
                <a:gd name="connsiteX21" fmla="*/ 462388 w 634661"/>
                <a:gd name="connsiteY21" fmla="*/ 479439 h 649301"/>
                <a:gd name="connsiteX22" fmla="*/ 422435 w 634661"/>
                <a:gd name="connsiteY22" fmla="*/ 487137 h 649301"/>
                <a:gd name="connsiteX23" fmla="*/ 421702 w 634661"/>
                <a:gd name="connsiteY23" fmla="*/ 511328 h 649301"/>
                <a:gd name="connsiteX24" fmla="*/ 409606 w 634661"/>
                <a:gd name="connsiteY24" fmla="*/ 512428 h 649301"/>
                <a:gd name="connsiteX25" fmla="*/ 374052 w 634661"/>
                <a:gd name="connsiteY25" fmla="*/ 485304 h 649301"/>
                <a:gd name="connsiteX26" fmla="*/ 361223 w 634661"/>
                <a:gd name="connsiteY26" fmla="*/ 522324 h 649301"/>
                <a:gd name="connsiteX27" fmla="*/ 343996 w 634661"/>
                <a:gd name="connsiteY27" fmla="*/ 519392 h 649301"/>
                <a:gd name="connsiteX28" fmla="*/ 329701 w 634661"/>
                <a:gd name="connsiteY28" fmla="*/ 564476 h 649301"/>
                <a:gd name="connsiteX29" fmla="*/ 335932 w 634661"/>
                <a:gd name="connsiteY29" fmla="*/ 574373 h 649301"/>
                <a:gd name="connsiteX30" fmla="*/ 351693 w 634661"/>
                <a:gd name="connsiteY30" fmla="*/ 590134 h 649301"/>
                <a:gd name="connsiteX31" fmla="*/ 336299 w 634661"/>
                <a:gd name="connsiteY31" fmla="*/ 598564 h 649301"/>
                <a:gd name="connsiteX32" fmla="*/ 327135 w 634661"/>
                <a:gd name="connsiteY32" fmla="*/ 601863 h 649301"/>
                <a:gd name="connsiteX33" fmla="*/ 313207 w 634661"/>
                <a:gd name="connsiteY33" fmla="*/ 609194 h 649301"/>
                <a:gd name="connsiteX34" fmla="*/ 296346 w 634661"/>
                <a:gd name="connsiteY34" fmla="*/ 628620 h 649301"/>
                <a:gd name="connsiteX35" fmla="*/ 292314 w 634661"/>
                <a:gd name="connsiteY35" fmla="*/ 642916 h 649301"/>
                <a:gd name="connsiteX36" fmla="*/ 282417 w 634661"/>
                <a:gd name="connsiteY36" fmla="*/ 649147 h 649301"/>
                <a:gd name="connsiteX37" fmla="*/ 271055 w 634661"/>
                <a:gd name="connsiteY37" fmla="*/ 641450 h 649301"/>
                <a:gd name="connsiteX38" fmla="*/ 267756 w 634661"/>
                <a:gd name="connsiteY38" fmla="*/ 604062 h 649301"/>
                <a:gd name="connsiteX39" fmla="*/ 238799 w 634661"/>
                <a:gd name="connsiteY39" fmla="*/ 622389 h 649301"/>
                <a:gd name="connsiteX40" fmla="*/ 226704 w 634661"/>
                <a:gd name="connsiteY40" fmla="*/ 634852 h 649301"/>
                <a:gd name="connsiteX41" fmla="*/ 188950 w 634661"/>
                <a:gd name="connsiteY41" fmla="*/ 620557 h 649301"/>
                <a:gd name="connsiteX42" fmla="*/ 169524 w 634661"/>
                <a:gd name="connsiteY42" fmla="*/ 619457 h 649301"/>
                <a:gd name="connsiteX43" fmla="*/ 155595 w 634661"/>
                <a:gd name="connsiteY43" fmla="*/ 616891 h 649301"/>
                <a:gd name="connsiteX44" fmla="*/ 159261 w 634661"/>
                <a:gd name="connsiteY44" fmla="*/ 603329 h 649301"/>
                <a:gd name="connsiteX45" fmla="*/ 171356 w 634661"/>
                <a:gd name="connsiteY45" fmla="*/ 589034 h 649301"/>
                <a:gd name="connsiteX46" fmla="*/ 197380 w 634661"/>
                <a:gd name="connsiteY46" fmla="*/ 587202 h 649301"/>
                <a:gd name="connsiteX47" fmla="*/ 206544 w 634661"/>
                <a:gd name="connsiteY47" fmla="*/ 593433 h 649301"/>
                <a:gd name="connsiteX48" fmla="*/ 213142 w 634661"/>
                <a:gd name="connsiteY48" fmla="*/ 591600 h 649301"/>
                <a:gd name="connsiteX49" fmla="*/ 211676 w 634661"/>
                <a:gd name="connsiteY49" fmla="*/ 585003 h 649301"/>
                <a:gd name="connsiteX50" fmla="*/ 190416 w 634661"/>
                <a:gd name="connsiteY50" fmla="*/ 572907 h 649301"/>
                <a:gd name="connsiteX51" fmla="*/ 174289 w 634661"/>
                <a:gd name="connsiteY51" fmla="*/ 583903 h 649301"/>
                <a:gd name="connsiteX52" fmla="*/ 153029 w 634661"/>
                <a:gd name="connsiteY52" fmla="*/ 578038 h 649301"/>
                <a:gd name="connsiteX53" fmla="*/ 141300 w 634661"/>
                <a:gd name="connsiteY53" fmla="*/ 564110 h 649301"/>
                <a:gd name="connsiteX54" fmla="*/ 147898 w 634661"/>
                <a:gd name="connsiteY54" fmla="*/ 539185 h 649301"/>
                <a:gd name="connsiteX55" fmla="*/ 150464 w 634661"/>
                <a:gd name="connsiteY55" fmla="*/ 507296 h 649301"/>
                <a:gd name="connsiteX56" fmla="*/ 135435 w 634661"/>
                <a:gd name="connsiteY56" fmla="*/ 512794 h 649301"/>
                <a:gd name="connsiteX57" fmla="*/ 138368 w 634661"/>
                <a:gd name="connsiteY57" fmla="*/ 483105 h 649301"/>
                <a:gd name="connsiteX58" fmla="*/ 144599 w 634661"/>
                <a:gd name="connsiteY58" fmla="*/ 479806 h 649301"/>
                <a:gd name="connsiteX59" fmla="*/ 141300 w 634661"/>
                <a:gd name="connsiteY59" fmla="*/ 478340 h 649301"/>
                <a:gd name="connsiteX60" fmla="*/ 135069 w 634661"/>
                <a:gd name="connsiteY60" fmla="*/ 482372 h 649301"/>
                <a:gd name="connsiteX61" fmla="*/ 134702 w 634661"/>
                <a:gd name="connsiteY61" fmla="*/ 489702 h 649301"/>
                <a:gd name="connsiteX62" fmla="*/ 111610 w 634661"/>
                <a:gd name="connsiteY62" fmla="*/ 534420 h 649301"/>
                <a:gd name="connsiteX63" fmla="*/ 84120 w 634661"/>
                <a:gd name="connsiteY63" fmla="*/ 523791 h 649301"/>
                <a:gd name="connsiteX64" fmla="*/ 61028 w 634661"/>
                <a:gd name="connsiteY64" fmla="*/ 502898 h 649301"/>
                <a:gd name="connsiteX65" fmla="*/ 46367 w 634661"/>
                <a:gd name="connsiteY65" fmla="*/ 491902 h 649301"/>
                <a:gd name="connsiteX66" fmla="*/ 43068 w 634661"/>
                <a:gd name="connsiteY66" fmla="*/ 473575 h 649301"/>
                <a:gd name="connsiteX67" fmla="*/ 57729 w 634661"/>
                <a:gd name="connsiteY67" fmla="*/ 477240 h 649301"/>
                <a:gd name="connsiteX68" fmla="*/ 83020 w 634661"/>
                <a:gd name="connsiteY68" fmla="*/ 487870 h 649301"/>
                <a:gd name="connsiteX69" fmla="*/ 94383 w 634661"/>
                <a:gd name="connsiteY69" fmla="*/ 511695 h 649301"/>
                <a:gd name="connsiteX70" fmla="*/ 114176 w 634661"/>
                <a:gd name="connsiteY70" fmla="*/ 499965 h 649301"/>
                <a:gd name="connsiteX71" fmla="*/ 84487 w 634661"/>
                <a:gd name="connsiteY71" fmla="*/ 486770 h 649301"/>
                <a:gd name="connsiteX72" fmla="*/ 84487 w 634661"/>
                <a:gd name="connsiteY72" fmla="*/ 472109 h 649301"/>
                <a:gd name="connsiteX73" fmla="*/ 102080 w 634661"/>
                <a:gd name="connsiteY73" fmla="*/ 460013 h 649301"/>
                <a:gd name="connsiteX74" fmla="*/ 116742 w 634661"/>
                <a:gd name="connsiteY74" fmla="*/ 469543 h 649301"/>
                <a:gd name="connsiteX75" fmla="*/ 102447 w 634661"/>
                <a:gd name="connsiteY75" fmla="*/ 460379 h 649301"/>
                <a:gd name="connsiteX76" fmla="*/ 89618 w 634661"/>
                <a:gd name="connsiteY76" fmla="*/ 444252 h 649301"/>
                <a:gd name="connsiteX77" fmla="*/ 88152 w 634661"/>
                <a:gd name="connsiteY77" fmla="*/ 454515 h 649301"/>
                <a:gd name="connsiteX78" fmla="*/ 79722 w 634661"/>
                <a:gd name="connsiteY78" fmla="*/ 462579 h 649301"/>
                <a:gd name="connsiteX79" fmla="*/ 73857 w 634661"/>
                <a:gd name="connsiteY79" fmla="*/ 452682 h 649301"/>
                <a:gd name="connsiteX80" fmla="*/ 69825 w 634661"/>
                <a:gd name="connsiteY80" fmla="*/ 404665 h 649301"/>
                <a:gd name="connsiteX81" fmla="*/ 94017 w 634661"/>
                <a:gd name="connsiteY81" fmla="*/ 361047 h 649301"/>
                <a:gd name="connsiteX82" fmla="*/ 63227 w 634661"/>
                <a:gd name="connsiteY82" fmla="*/ 358848 h 649301"/>
                <a:gd name="connsiteX83" fmla="*/ 18510 w 634661"/>
                <a:gd name="connsiteY83" fmla="*/ 289206 h 649301"/>
                <a:gd name="connsiteX84" fmla="*/ 19243 w 634661"/>
                <a:gd name="connsiteY84" fmla="*/ 250719 h 649301"/>
                <a:gd name="connsiteX85" fmla="*/ 30605 w 634661"/>
                <a:gd name="connsiteY85" fmla="*/ 211133 h 649301"/>
                <a:gd name="connsiteX86" fmla="*/ 27307 w 634661"/>
                <a:gd name="connsiteY86" fmla="*/ 207834 h 649301"/>
                <a:gd name="connsiteX87" fmla="*/ 18876 w 634661"/>
                <a:gd name="connsiteY87" fmla="*/ 189874 h 649301"/>
                <a:gd name="connsiteX88" fmla="*/ 10079 w 634661"/>
                <a:gd name="connsiteY88" fmla="*/ 174846 h 649301"/>
                <a:gd name="connsiteX89" fmla="*/ 3848 w 634661"/>
                <a:gd name="connsiteY89" fmla="*/ 162750 h 649301"/>
                <a:gd name="connsiteX90" fmla="*/ 19243 w 634661"/>
                <a:gd name="connsiteY90" fmla="*/ 140758 h 649301"/>
                <a:gd name="connsiteX91" fmla="*/ 24374 w 634661"/>
                <a:gd name="connsiteY91" fmla="*/ 140391 h 649301"/>
                <a:gd name="connsiteX92" fmla="*/ 30605 w 634661"/>
                <a:gd name="connsiteY92" fmla="*/ 140391 h 649301"/>
                <a:gd name="connsiteX93" fmla="*/ 39769 w 634661"/>
                <a:gd name="connsiteY93" fmla="*/ 128662 h 649301"/>
                <a:gd name="connsiteX94" fmla="*/ 67992 w 634661"/>
                <a:gd name="connsiteY94" fmla="*/ 122064 h 649301"/>
                <a:gd name="connsiteX95" fmla="*/ 79722 w 634661"/>
                <a:gd name="connsiteY95" fmla="*/ 133427 h 649301"/>
                <a:gd name="connsiteX96" fmla="*/ 75323 w 634661"/>
                <a:gd name="connsiteY96" fmla="*/ 143323 h 649301"/>
                <a:gd name="connsiteX97" fmla="*/ 59562 w 634661"/>
                <a:gd name="connsiteY97" fmla="*/ 150654 h 649301"/>
                <a:gd name="connsiteX98" fmla="*/ 76423 w 634661"/>
                <a:gd name="connsiteY98" fmla="*/ 173746 h 649301"/>
                <a:gd name="connsiteX99" fmla="*/ 78255 w 634661"/>
                <a:gd name="connsiteY99" fmla="*/ 219197 h 649301"/>
                <a:gd name="connsiteX100" fmla="*/ 76056 w 634661"/>
                <a:gd name="connsiteY100" fmla="*/ 228727 h 649301"/>
                <a:gd name="connsiteX101" fmla="*/ 90718 w 634661"/>
                <a:gd name="connsiteY101" fmla="*/ 195372 h 649301"/>
                <a:gd name="connsiteX102" fmla="*/ 92551 w 634661"/>
                <a:gd name="connsiteY102" fmla="*/ 186942 h 649301"/>
                <a:gd name="connsiteX103" fmla="*/ 104280 w 634661"/>
                <a:gd name="connsiteY103" fmla="*/ 156885 h 649301"/>
                <a:gd name="connsiteX104" fmla="*/ 71291 w 634661"/>
                <a:gd name="connsiteY104" fmla="*/ 106303 h 649301"/>
                <a:gd name="connsiteX105" fmla="*/ 78988 w 634661"/>
                <a:gd name="connsiteY105" fmla="*/ 96406 h 649301"/>
                <a:gd name="connsiteX106" fmla="*/ 92917 w 634661"/>
                <a:gd name="connsiteY106" fmla="*/ 98606 h 649301"/>
                <a:gd name="connsiteX107" fmla="*/ 96582 w 634661"/>
                <a:gd name="connsiteY107" fmla="*/ 96040 h 649301"/>
                <a:gd name="connsiteX108" fmla="*/ 88152 w 634661"/>
                <a:gd name="connsiteY108" fmla="*/ 91275 h 649301"/>
                <a:gd name="connsiteX109" fmla="*/ 87052 w 634661"/>
                <a:gd name="connsiteY109" fmla="*/ 71115 h 649301"/>
                <a:gd name="connsiteX110" fmla="*/ 95116 w 634661"/>
                <a:gd name="connsiteY110" fmla="*/ 68183 h 649301"/>
                <a:gd name="connsiteX111" fmla="*/ 116375 w 634661"/>
                <a:gd name="connsiteY111" fmla="*/ 56454 h 649301"/>
                <a:gd name="connsiteX112" fmla="*/ 122607 w 634661"/>
                <a:gd name="connsiteY112" fmla="*/ 76613 h 649301"/>
                <a:gd name="connsiteX113" fmla="*/ 159261 w 634661"/>
                <a:gd name="connsiteY113" fmla="*/ 59019 h 649301"/>
                <a:gd name="connsiteX114" fmla="*/ 161826 w 634661"/>
                <a:gd name="connsiteY114" fmla="*/ 2939 h 649301"/>
                <a:gd name="connsiteX115" fmla="*/ 170623 w 634661"/>
                <a:gd name="connsiteY115" fmla="*/ 2573 h 649301"/>
                <a:gd name="connsiteX116" fmla="*/ 176121 w 634661"/>
                <a:gd name="connsiteY116" fmla="*/ 20533 h 649301"/>
                <a:gd name="connsiteX117" fmla="*/ 201412 w 634661"/>
                <a:gd name="connsiteY117" fmla="*/ 15768 h 649301"/>
                <a:gd name="connsiteX118" fmla="*/ 203612 w 634661"/>
                <a:gd name="connsiteY118" fmla="*/ 53888 h 649301"/>
                <a:gd name="connsiteX119" fmla="*/ 231102 w 634661"/>
                <a:gd name="connsiteY119" fmla="*/ 40326 h 649301"/>
                <a:gd name="connsiteX120" fmla="*/ 239899 w 634661"/>
                <a:gd name="connsiteY120" fmla="*/ 51322 h 649301"/>
                <a:gd name="connsiteX121" fmla="*/ 234401 w 634661"/>
                <a:gd name="connsiteY121" fmla="*/ 83578 h 649301"/>
                <a:gd name="connsiteX122" fmla="*/ 233668 w 634661"/>
                <a:gd name="connsiteY122" fmla="*/ 120964 h 649301"/>
                <a:gd name="connsiteX123" fmla="*/ 226704 w 634661"/>
                <a:gd name="connsiteY123" fmla="*/ 198671 h 649301"/>
                <a:gd name="connsiteX124" fmla="*/ 216074 w 634661"/>
                <a:gd name="connsiteY124" fmla="*/ 247054 h 649301"/>
                <a:gd name="connsiteX125" fmla="*/ 223405 w 634661"/>
                <a:gd name="connsiteY125" fmla="*/ 256217 h 649301"/>
                <a:gd name="connsiteX126" fmla="*/ 224871 w 634661"/>
                <a:gd name="connsiteY126" fmla="*/ 271979 h 649301"/>
                <a:gd name="connsiteX127" fmla="*/ 225971 w 634661"/>
                <a:gd name="connsiteY127" fmla="*/ 290305 h 649301"/>
                <a:gd name="connsiteX128" fmla="*/ 242465 w 634661"/>
                <a:gd name="connsiteY128" fmla="*/ 296170 h 649301"/>
                <a:gd name="connsiteX129" fmla="*/ 260425 w 634661"/>
                <a:gd name="connsiteY129" fmla="*/ 289939 h 649301"/>
                <a:gd name="connsiteX130" fmla="*/ 283517 w 634661"/>
                <a:gd name="connsiteY130" fmla="*/ 327692 h 649301"/>
                <a:gd name="connsiteX131" fmla="*/ 335199 w 634661"/>
                <a:gd name="connsiteY131" fmla="*/ 282242 h 649301"/>
                <a:gd name="connsiteX132" fmla="*/ 383949 w 634661"/>
                <a:gd name="connsiteY132" fmla="*/ 277843 h 649301"/>
                <a:gd name="connsiteX133" fmla="*/ 409973 w 634661"/>
                <a:gd name="connsiteY133" fmla="*/ 246687 h 649301"/>
                <a:gd name="connsiteX134" fmla="*/ 423535 w 634661"/>
                <a:gd name="connsiteY134" fmla="*/ 195005 h 649301"/>
                <a:gd name="connsiteX135" fmla="*/ 429033 w 634661"/>
                <a:gd name="connsiteY135" fmla="*/ 187675 h 649301"/>
                <a:gd name="connsiteX136" fmla="*/ 441862 w 634661"/>
                <a:gd name="connsiteY136" fmla="*/ 188408 h 649301"/>
                <a:gd name="connsiteX137" fmla="*/ 467886 w 634661"/>
                <a:gd name="connsiteY137" fmla="*/ 181810 h 649301"/>
                <a:gd name="connsiteX138" fmla="*/ 488046 w 634661"/>
                <a:gd name="connsiteY138" fmla="*/ 197938 h 649301"/>
                <a:gd name="connsiteX139" fmla="*/ 489512 w 634661"/>
                <a:gd name="connsiteY139" fmla="*/ 214065 h 649301"/>
                <a:gd name="connsiteX140" fmla="*/ 497576 w 634661"/>
                <a:gd name="connsiteY140" fmla="*/ 182910 h 649301"/>
                <a:gd name="connsiteX141" fmla="*/ 460922 w 634661"/>
                <a:gd name="connsiteY141" fmla="*/ 156885 h 649301"/>
                <a:gd name="connsiteX142" fmla="*/ 479249 w 634661"/>
                <a:gd name="connsiteY142" fmla="*/ 145156 h 649301"/>
                <a:gd name="connsiteX143" fmla="*/ 492444 w 634661"/>
                <a:gd name="connsiteY143" fmla="*/ 155419 h 649301"/>
                <a:gd name="connsiteX144" fmla="*/ 497942 w 634661"/>
                <a:gd name="connsiteY144" fmla="*/ 98239 h 649301"/>
                <a:gd name="connsiteX145" fmla="*/ 511504 w 634661"/>
                <a:gd name="connsiteY145" fmla="*/ 80645 h 649301"/>
                <a:gd name="connsiteX146" fmla="*/ 518835 w 634661"/>
                <a:gd name="connsiteY146" fmla="*/ 75147 h 649301"/>
                <a:gd name="connsiteX147" fmla="*/ 511504 w 634661"/>
                <a:gd name="connsiteY147" fmla="*/ 75147 h 649301"/>
                <a:gd name="connsiteX148" fmla="*/ 507106 w 634661"/>
                <a:gd name="connsiteY148" fmla="*/ 72581 h 649301"/>
                <a:gd name="connsiteX149" fmla="*/ 512604 w 634661"/>
                <a:gd name="connsiteY149" fmla="*/ 22732 h 649301"/>
                <a:gd name="connsiteX150" fmla="*/ 519934 w 634661"/>
                <a:gd name="connsiteY150" fmla="*/ 24198 h 649301"/>
                <a:gd name="connsiteX151" fmla="*/ 535329 w 634661"/>
                <a:gd name="connsiteY151" fmla="*/ 26031 h 649301"/>
                <a:gd name="connsiteX152" fmla="*/ 572716 w 634661"/>
                <a:gd name="connsiteY152" fmla="*/ 30063 h 649301"/>
                <a:gd name="connsiteX153" fmla="*/ 591776 w 634661"/>
                <a:gd name="connsiteY153" fmla="*/ 41059 h 649301"/>
                <a:gd name="connsiteX154" fmla="*/ 600573 w 634661"/>
                <a:gd name="connsiteY154" fmla="*/ 48756 h 649301"/>
                <a:gd name="connsiteX155" fmla="*/ 589210 w 634661"/>
                <a:gd name="connsiteY155" fmla="*/ 56087 h 649301"/>
                <a:gd name="connsiteX156" fmla="*/ 566851 w 634661"/>
                <a:gd name="connsiteY156" fmla="*/ 49856 h 649301"/>
                <a:gd name="connsiteX157" fmla="*/ 584079 w 634661"/>
                <a:gd name="connsiteY157" fmla="*/ 107036 h 649301"/>
                <a:gd name="connsiteX158" fmla="*/ 564652 w 634661"/>
                <a:gd name="connsiteY158" fmla="*/ 145156 h 649301"/>
                <a:gd name="connsiteX159" fmla="*/ 571983 w 634661"/>
                <a:gd name="connsiteY159" fmla="*/ 160917 h 649301"/>
                <a:gd name="connsiteX160" fmla="*/ 580413 w 634661"/>
                <a:gd name="connsiteY160" fmla="*/ 177411 h 649301"/>
                <a:gd name="connsiteX161" fmla="*/ 583346 w 634661"/>
                <a:gd name="connsiteY161" fmla="*/ 192073 h 649301"/>
                <a:gd name="connsiteX162" fmla="*/ 587378 w 634661"/>
                <a:gd name="connsiteY162" fmla="*/ 178511 h 649301"/>
                <a:gd name="connsiteX163" fmla="*/ 596175 w 634661"/>
                <a:gd name="connsiteY163" fmla="*/ 159085 h 649301"/>
                <a:gd name="connsiteX164" fmla="*/ 601306 w 634661"/>
                <a:gd name="connsiteY164" fmla="*/ 144423 h 649301"/>
                <a:gd name="connsiteX165" fmla="*/ 614868 w 634661"/>
                <a:gd name="connsiteY165" fmla="*/ 156885 h 649301"/>
                <a:gd name="connsiteX166" fmla="*/ 624765 w 634661"/>
                <a:gd name="connsiteY166" fmla="*/ 201603 h 649301"/>
                <a:gd name="connsiteX167" fmla="*/ 630996 w 634661"/>
                <a:gd name="connsiteY167" fmla="*/ 224329 h 649301"/>
                <a:gd name="connsiteX168" fmla="*/ 626964 w 634661"/>
                <a:gd name="connsiteY168" fmla="*/ 283341 h 649301"/>
                <a:gd name="connsiteX169" fmla="*/ 634661 w 634661"/>
                <a:gd name="connsiteY169" fmla="*/ 304600 h 64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634661" h="649301">
                  <a:moveTo>
                    <a:pt x="634661" y="304600"/>
                  </a:moveTo>
                  <a:cubicBezTo>
                    <a:pt x="617434" y="322194"/>
                    <a:pt x="611936" y="343820"/>
                    <a:pt x="613035" y="368012"/>
                  </a:cubicBezTo>
                  <a:cubicBezTo>
                    <a:pt x="613402" y="374609"/>
                    <a:pt x="614868" y="380107"/>
                    <a:pt x="620366" y="384139"/>
                  </a:cubicBezTo>
                  <a:cubicBezTo>
                    <a:pt x="620366" y="386339"/>
                    <a:pt x="620366" y="388904"/>
                    <a:pt x="620366" y="391104"/>
                  </a:cubicBezTo>
                  <a:cubicBezTo>
                    <a:pt x="621832" y="401733"/>
                    <a:pt x="619266" y="410164"/>
                    <a:pt x="607904" y="414195"/>
                  </a:cubicBezTo>
                  <a:cubicBezTo>
                    <a:pt x="604238" y="415295"/>
                    <a:pt x="602039" y="418227"/>
                    <a:pt x="601306" y="421893"/>
                  </a:cubicBezTo>
                  <a:cubicBezTo>
                    <a:pt x="601673" y="432889"/>
                    <a:pt x="600939" y="443519"/>
                    <a:pt x="592876" y="451582"/>
                  </a:cubicBezTo>
                  <a:cubicBezTo>
                    <a:pt x="588111" y="456347"/>
                    <a:pt x="587744" y="461112"/>
                    <a:pt x="591410" y="466610"/>
                  </a:cubicBezTo>
                  <a:cubicBezTo>
                    <a:pt x="595075" y="472475"/>
                    <a:pt x="596908" y="477973"/>
                    <a:pt x="590676" y="483105"/>
                  </a:cubicBezTo>
                  <a:cubicBezTo>
                    <a:pt x="583346" y="488969"/>
                    <a:pt x="576015" y="488236"/>
                    <a:pt x="567951" y="484204"/>
                  </a:cubicBezTo>
                  <a:cubicBezTo>
                    <a:pt x="558788" y="479439"/>
                    <a:pt x="555855" y="468077"/>
                    <a:pt x="544859" y="465511"/>
                  </a:cubicBezTo>
                  <a:cubicBezTo>
                    <a:pt x="556955" y="472475"/>
                    <a:pt x="564652" y="482005"/>
                    <a:pt x="567951" y="495201"/>
                  </a:cubicBezTo>
                  <a:cubicBezTo>
                    <a:pt x="569417" y="501432"/>
                    <a:pt x="577848" y="506197"/>
                    <a:pt x="571617" y="513527"/>
                  </a:cubicBezTo>
                  <a:cubicBezTo>
                    <a:pt x="564286" y="522324"/>
                    <a:pt x="558421" y="510962"/>
                    <a:pt x="549991" y="511328"/>
                  </a:cubicBezTo>
                  <a:cubicBezTo>
                    <a:pt x="551090" y="527089"/>
                    <a:pt x="566485" y="545783"/>
                    <a:pt x="542660" y="556779"/>
                  </a:cubicBezTo>
                  <a:cubicBezTo>
                    <a:pt x="526166" y="534420"/>
                    <a:pt x="500875" y="527456"/>
                    <a:pt x="476317" y="519759"/>
                  </a:cubicBezTo>
                  <a:cubicBezTo>
                    <a:pt x="471185" y="518292"/>
                    <a:pt x="464954" y="519025"/>
                    <a:pt x="460555" y="514627"/>
                  </a:cubicBezTo>
                  <a:cubicBezTo>
                    <a:pt x="455057" y="509496"/>
                    <a:pt x="449559" y="503631"/>
                    <a:pt x="450659" y="495567"/>
                  </a:cubicBezTo>
                  <a:cubicBezTo>
                    <a:pt x="451758" y="486770"/>
                    <a:pt x="459456" y="486404"/>
                    <a:pt x="466420" y="485304"/>
                  </a:cubicBezTo>
                  <a:cubicBezTo>
                    <a:pt x="474117" y="483838"/>
                    <a:pt x="481814" y="479806"/>
                    <a:pt x="490978" y="481272"/>
                  </a:cubicBezTo>
                  <a:cubicBezTo>
                    <a:pt x="485113" y="469543"/>
                    <a:pt x="486580" y="460746"/>
                    <a:pt x="497209" y="454148"/>
                  </a:cubicBezTo>
                  <a:cubicBezTo>
                    <a:pt x="485113" y="460746"/>
                    <a:pt x="481448" y="482372"/>
                    <a:pt x="462388" y="479439"/>
                  </a:cubicBezTo>
                  <a:cubicBezTo>
                    <a:pt x="447360" y="476874"/>
                    <a:pt x="438563" y="499232"/>
                    <a:pt x="422435" y="487137"/>
                  </a:cubicBezTo>
                  <a:cubicBezTo>
                    <a:pt x="420969" y="496300"/>
                    <a:pt x="423901" y="503997"/>
                    <a:pt x="421702" y="511328"/>
                  </a:cubicBezTo>
                  <a:cubicBezTo>
                    <a:pt x="418403" y="518292"/>
                    <a:pt x="413638" y="516093"/>
                    <a:pt x="409606" y="512428"/>
                  </a:cubicBezTo>
                  <a:cubicBezTo>
                    <a:pt x="398977" y="502165"/>
                    <a:pt x="381016" y="502531"/>
                    <a:pt x="374052" y="485304"/>
                  </a:cubicBezTo>
                  <a:cubicBezTo>
                    <a:pt x="376984" y="501432"/>
                    <a:pt x="376618" y="514261"/>
                    <a:pt x="361223" y="522324"/>
                  </a:cubicBezTo>
                  <a:cubicBezTo>
                    <a:pt x="353892" y="526356"/>
                    <a:pt x="348394" y="525623"/>
                    <a:pt x="343996" y="519392"/>
                  </a:cubicBezTo>
                  <a:cubicBezTo>
                    <a:pt x="334832" y="532954"/>
                    <a:pt x="339964" y="550914"/>
                    <a:pt x="329701" y="564476"/>
                  </a:cubicBezTo>
                  <a:cubicBezTo>
                    <a:pt x="324203" y="571807"/>
                    <a:pt x="328601" y="575106"/>
                    <a:pt x="335932" y="574373"/>
                  </a:cubicBezTo>
                  <a:cubicBezTo>
                    <a:pt x="348028" y="573273"/>
                    <a:pt x="352060" y="580238"/>
                    <a:pt x="351693" y="590134"/>
                  </a:cubicBezTo>
                  <a:cubicBezTo>
                    <a:pt x="351327" y="600031"/>
                    <a:pt x="343263" y="598931"/>
                    <a:pt x="336299" y="598564"/>
                  </a:cubicBezTo>
                  <a:cubicBezTo>
                    <a:pt x="333000" y="598198"/>
                    <a:pt x="327502" y="596365"/>
                    <a:pt x="327135" y="601863"/>
                  </a:cubicBezTo>
                  <a:cubicBezTo>
                    <a:pt x="326036" y="612126"/>
                    <a:pt x="319071" y="608461"/>
                    <a:pt x="313207" y="609194"/>
                  </a:cubicBezTo>
                  <a:cubicBezTo>
                    <a:pt x="302577" y="610660"/>
                    <a:pt x="288649" y="609927"/>
                    <a:pt x="296346" y="628620"/>
                  </a:cubicBezTo>
                  <a:cubicBezTo>
                    <a:pt x="298179" y="633019"/>
                    <a:pt x="293414" y="637784"/>
                    <a:pt x="292314" y="642916"/>
                  </a:cubicBezTo>
                  <a:cubicBezTo>
                    <a:pt x="291214" y="648047"/>
                    <a:pt x="287182" y="649880"/>
                    <a:pt x="282417" y="649147"/>
                  </a:cubicBezTo>
                  <a:cubicBezTo>
                    <a:pt x="277286" y="648414"/>
                    <a:pt x="269955" y="645115"/>
                    <a:pt x="271055" y="641450"/>
                  </a:cubicBezTo>
                  <a:cubicBezTo>
                    <a:pt x="275820" y="627888"/>
                    <a:pt x="262991" y="616891"/>
                    <a:pt x="267756" y="604062"/>
                  </a:cubicBezTo>
                  <a:cubicBezTo>
                    <a:pt x="260059" y="625688"/>
                    <a:pt x="257126" y="627521"/>
                    <a:pt x="238799" y="622389"/>
                  </a:cubicBezTo>
                  <a:cubicBezTo>
                    <a:pt x="236600" y="628254"/>
                    <a:pt x="249795" y="648047"/>
                    <a:pt x="226704" y="634852"/>
                  </a:cubicBezTo>
                  <a:cubicBezTo>
                    <a:pt x="208010" y="645848"/>
                    <a:pt x="198480" y="635585"/>
                    <a:pt x="188950" y="620557"/>
                  </a:cubicBezTo>
                  <a:cubicBezTo>
                    <a:pt x="184918" y="613959"/>
                    <a:pt x="176121" y="618724"/>
                    <a:pt x="169524" y="619457"/>
                  </a:cubicBezTo>
                  <a:cubicBezTo>
                    <a:pt x="164392" y="620190"/>
                    <a:pt x="158894" y="621290"/>
                    <a:pt x="155595" y="616891"/>
                  </a:cubicBezTo>
                  <a:cubicBezTo>
                    <a:pt x="151930" y="611760"/>
                    <a:pt x="156695" y="607728"/>
                    <a:pt x="159261" y="603329"/>
                  </a:cubicBezTo>
                  <a:cubicBezTo>
                    <a:pt x="162559" y="597831"/>
                    <a:pt x="168057" y="594166"/>
                    <a:pt x="171356" y="589034"/>
                  </a:cubicBezTo>
                  <a:cubicBezTo>
                    <a:pt x="179787" y="576206"/>
                    <a:pt x="187851" y="575106"/>
                    <a:pt x="197380" y="587202"/>
                  </a:cubicBezTo>
                  <a:cubicBezTo>
                    <a:pt x="199580" y="590134"/>
                    <a:pt x="202879" y="591967"/>
                    <a:pt x="206544" y="593433"/>
                  </a:cubicBezTo>
                  <a:cubicBezTo>
                    <a:pt x="209110" y="594533"/>
                    <a:pt x="211676" y="594166"/>
                    <a:pt x="213142" y="591600"/>
                  </a:cubicBezTo>
                  <a:cubicBezTo>
                    <a:pt x="214608" y="589034"/>
                    <a:pt x="213875" y="586469"/>
                    <a:pt x="211676" y="585003"/>
                  </a:cubicBezTo>
                  <a:cubicBezTo>
                    <a:pt x="204711" y="580604"/>
                    <a:pt x="197747" y="576206"/>
                    <a:pt x="190416" y="572907"/>
                  </a:cubicBezTo>
                  <a:cubicBezTo>
                    <a:pt x="179420" y="567775"/>
                    <a:pt x="179054" y="579871"/>
                    <a:pt x="174289" y="583903"/>
                  </a:cubicBezTo>
                  <a:cubicBezTo>
                    <a:pt x="160360" y="596732"/>
                    <a:pt x="158161" y="597098"/>
                    <a:pt x="153029" y="578038"/>
                  </a:cubicBezTo>
                  <a:cubicBezTo>
                    <a:pt x="151197" y="570707"/>
                    <a:pt x="144965" y="568875"/>
                    <a:pt x="141300" y="564110"/>
                  </a:cubicBezTo>
                  <a:cubicBezTo>
                    <a:pt x="132137" y="553480"/>
                    <a:pt x="134702" y="543950"/>
                    <a:pt x="147898" y="539185"/>
                  </a:cubicBezTo>
                  <a:cubicBezTo>
                    <a:pt x="160360" y="534787"/>
                    <a:pt x="161093" y="526356"/>
                    <a:pt x="150464" y="507296"/>
                  </a:cubicBezTo>
                  <a:cubicBezTo>
                    <a:pt x="144965" y="508396"/>
                    <a:pt x="143133" y="519025"/>
                    <a:pt x="135435" y="512794"/>
                  </a:cubicBezTo>
                  <a:cubicBezTo>
                    <a:pt x="132503" y="510595"/>
                    <a:pt x="135435" y="485670"/>
                    <a:pt x="138368" y="483105"/>
                  </a:cubicBezTo>
                  <a:cubicBezTo>
                    <a:pt x="140201" y="481639"/>
                    <a:pt x="144232" y="483838"/>
                    <a:pt x="144599" y="479806"/>
                  </a:cubicBezTo>
                  <a:cubicBezTo>
                    <a:pt x="144599" y="479439"/>
                    <a:pt x="142400" y="478706"/>
                    <a:pt x="141300" y="478340"/>
                  </a:cubicBezTo>
                  <a:cubicBezTo>
                    <a:pt x="137268" y="476874"/>
                    <a:pt x="135435" y="478706"/>
                    <a:pt x="135069" y="482372"/>
                  </a:cubicBezTo>
                  <a:cubicBezTo>
                    <a:pt x="134702" y="484937"/>
                    <a:pt x="133969" y="487503"/>
                    <a:pt x="134702" y="489702"/>
                  </a:cubicBezTo>
                  <a:cubicBezTo>
                    <a:pt x="139834" y="511328"/>
                    <a:pt x="124806" y="522324"/>
                    <a:pt x="111610" y="534420"/>
                  </a:cubicBezTo>
                  <a:cubicBezTo>
                    <a:pt x="99881" y="538086"/>
                    <a:pt x="91084" y="533687"/>
                    <a:pt x="84120" y="523791"/>
                  </a:cubicBezTo>
                  <a:cubicBezTo>
                    <a:pt x="78255" y="514627"/>
                    <a:pt x="70925" y="507296"/>
                    <a:pt x="61028" y="502898"/>
                  </a:cubicBezTo>
                  <a:cubicBezTo>
                    <a:pt x="55530" y="500332"/>
                    <a:pt x="49665" y="497400"/>
                    <a:pt x="46367" y="491902"/>
                  </a:cubicBezTo>
                  <a:cubicBezTo>
                    <a:pt x="42701" y="486037"/>
                    <a:pt x="36837" y="479806"/>
                    <a:pt x="43068" y="473575"/>
                  </a:cubicBezTo>
                  <a:cubicBezTo>
                    <a:pt x="48566" y="467710"/>
                    <a:pt x="52964" y="474674"/>
                    <a:pt x="57729" y="477240"/>
                  </a:cubicBezTo>
                  <a:cubicBezTo>
                    <a:pt x="65793" y="482005"/>
                    <a:pt x="74957" y="485670"/>
                    <a:pt x="83020" y="487870"/>
                  </a:cubicBezTo>
                  <a:cubicBezTo>
                    <a:pt x="95849" y="491535"/>
                    <a:pt x="103547" y="494101"/>
                    <a:pt x="94383" y="511695"/>
                  </a:cubicBezTo>
                  <a:cubicBezTo>
                    <a:pt x="98049" y="498133"/>
                    <a:pt x="107579" y="501432"/>
                    <a:pt x="114176" y="499965"/>
                  </a:cubicBezTo>
                  <a:cubicBezTo>
                    <a:pt x="101347" y="502165"/>
                    <a:pt x="96216" y="487870"/>
                    <a:pt x="84487" y="486770"/>
                  </a:cubicBezTo>
                  <a:cubicBezTo>
                    <a:pt x="79722" y="486404"/>
                    <a:pt x="80821" y="476141"/>
                    <a:pt x="84487" y="472109"/>
                  </a:cubicBezTo>
                  <a:cubicBezTo>
                    <a:pt x="89252" y="466610"/>
                    <a:pt x="89252" y="453415"/>
                    <a:pt x="102080" y="460013"/>
                  </a:cubicBezTo>
                  <a:cubicBezTo>
                    <a:pt x="106479" y="464045"/>
                    <a:pt x="113810" y="462945"/>
                    <a:pt x="116742" y="469543"/>
                  </a:cubicBezTo>
                  <a:cubicBezTo>
                    <a:pt x="114176" y="462212"/>
                    <a:pt x="107579" y="462579"/>
                    <a:pt x="102447" y="460379"/>
                  </a:cubicBezTo>
                  <a:cubicBezTo>
                    <a:pt x="99148" y="454515"/>
                    <a:pt x="91451" y="452315"/>
                    <a:pt x="89618" y="444252"/>
                  </a:cubicBezTo>
                  <a:cubicBezTo>
                    <a:pt x="88519" y="448650"/>
                    <a:pt x="89252" y="451582"/>
                    <a:pt x="88152" y="454515"/>
                  </a:cubicBezTo>
                  <a:cubicBezTo>
                    <a:pt x="86686" y="458913"/>
                    <a:pt x="85220" y="463312"/>
                    <a:pt x="79722" y="462579"/>
                  </a:cubicBezTo>
                  <a:cubicBezTo>
                    <a:pt x="74224" y="461846"/>
                    <a:pt x="72024" y="456347"/>
                    <a:pt x="73857" y="452682"/>
                  </a:cubicBezTo>
                  <a:cubicBezTo>
                    <a:pt x="81921" y="435455"/>
                    <a:pt x="71658" y="420427"/>
                    <a:pt x="69825" y="404665"/>
                  </a:cubicBezTo>
                  <a:cubicBezTo>
                    <a:pt x="67992" y="385239"/>
                    <a:pt x="75690" y="369478"/>
                    <a:pt x="94017" y="361047"/>
                  </a:cubicBezTo>
                  <a:cubicBezTo>
                    <a:pt x="82287" y="359948"/>
                    <a:pt x="72757" y="361781"/>
                    <a:pt x="63227" y="358848"/>
                  </a:cubicBezTo>
                  <a:cubicBezTo>
                    <a:pt x="31705" y="350418"/>
                    <a:pt x="11912" y="321095"/>
                    <a:pt x="18510" y="289206"/>
                  </a:cubicBezTo>
                  <a:cubicBezTo>
                    <a:pt x="21075" y="276010"/>
                    <a:pt x="22175" y="263915"/>
                    <a:pt x="19243" y="250719"/>
                  </a:cubicBezTo>
                  <a:cubicBezTo>
                    <a:pt x="15944" y="236424"/>
                    <a:pt x="30239" y="225428"/>
                    <a:pt x="30605" y="211133"/>
                  </a:cubicBezTo>
                  <a:cubicBezTo>
                    <a:pt x="30605" y="206735"/>
                    <a:pt x="28773" y="208567"/>
                    <a:pt x="27307" y="207834"/>
                  </a:cubicBezTo>
                  <a:cubicBezTo>
                    <a:pt x="19976" y="203802"/>
                    <a:pt x="12278" y="200503"/>
                    <a:pt x="18876" y="189874"/>
                  </a:cubicBezTo>
                  <a:cubicBezTo>
                    <a:pt x="24741" y="179977"/>
                    <a:pt x="24741" y="173746"/>
                    <a:pt x="10079" y="174846"/>
                  </a:cubicBezTo>
                  <a:cubicBezTo>
                    <a:pt x="916" y="175579"/>
                    <a:pt x="-3849" y="169714"/>
                    <a:pt x="3848" y="162750"/>
                  </a:cubicBezTo>
                  <a:cubicBezTo>
                    <a:pt x="10812" y="156152"/>
                    <a:pt x="8613" y="144056"/>
                    <a:pt x="19243" y="140758"/>
                  </a:cubicBezTo>
                  <a:cubicBezTo>
                    <a:pt x="21075" y="140391"/>
                    <a:pt x="22542" y="140025"/>
                    <a:pt x="24374" y="140391"/>
                  </a:cubicBezTo>
                  <a:cubicBezTo>
                    <a:pt x="26573" y="135626"/>
                    <a:pt x="28773" y="153220"/>
                    <a:pt x="30605" y="140391"/>
                  </a:cubicBezTo>
                  <a:cubicBezTo>
                    <a:pt x="31338" y="134527"/>
                    <a:pt x="33904" y="130128"/>
                    <a:pt x="39769" y="128662"/>
                  </a:cubicBezTo>
                  <a:cubicBezTo>
                    <a:pt x="49299" y="126829"/>
                    <a:pt x="58462" y="129028"/>
                    <a:pt x="67992" y="122064"/>
                  </a:cubicBezTo>
                  <a:cubicBezTo>
                    <a:pt x="77156" y="115466"/>
                    <a:pt x="76056" y="129395"/>
                    <a:pt x="79722" y="133427"/>
                  </a:cubicBezTo>
                  <a:cubicBezTo>
                    <a:pt x="83754" y="137825"/>
                    <a:pt x="83020" y="142957"/>
                    <a:pt x="75323" y="143323"/>
                  </a:cubicBezTo>
                  <a:cubicBezTo>
                    <a:pt x="69459" y="143690"/>
                    <a:pt x="63960" y="143690"/>
                    <a:pt x="59562" y="150654"/>
                  </a:cubicBezTo>
                  <a:cubicBezTo>
                    <a:pt x="74957" y="151387"/>
                    <a:pt x="79355" y="163116"/>
                    <a:pt x="76423" y="173746"/>
                  </a:cubicBezTo>
                  <a:cubicBezTo>
                    <a:pt x="71658" y="189874"/>
                    <a:pt x="73490" y="204169"/>
                    <a:pt x="78255" y="219197"/>
                  </a:cubicBezTo>
                  <a:cubicBezTo>
                    <a:pt x="78988" y="221763"/>
                    <a:pt x="77889" y="223962"/>
                    <a:pt x="76056" y="228727"/>
                  </a:cubicBezTo>
                  <a:cubicBezTo>
                    <a:pt x="83020" y="216631"/>
                    <a:pt x="80821" y="203436"/>
                    <a:pt x="90718" y="195372"/>
                  </a:cubicBezTo>
                  <a:cubicBezTo>
                    <a:pt x="93650" y="192806"/>
                    <a:pt x="93650" y="190240"/>
                    <a:pt x="92551" y="186942"/>
                  </a:cubicBezTo>
                  <a:cubicBezTo>
                    <a:pt x="87785" y="173746"/>
                    <a:pt x="93650" y="164216"/>
                    <a:pt x="104280" y="156885"/>
                  </a:cubicBezTo>
                  <a:cubicBezTo>
                    <a:pt x="93283" y="152487"/>
                    <a:pt x="69092" y="116566"/>
                    <a:pt x="71291" y="106303"/>
                  </a:cubicBezTo>
                  <a:cubicBezTo>
                    <a:pt x="72024" y="101905"/>
                    <a:pt x="75323" y="98606"/>
                    <a:pt x="78988" y="96406"/>
                  </a:cubicBezTo>
                  <a:cubicBezTo>
                    <a:pt x="84120" y="93841"/>
                    <a:pt x="88519" y="96773"/>
                    <a:pt x="92917" y="98606"/>
                  </a:cubicBezTo>
                  <a:cubicBezTo>
                    <a:pt x="94750" y="98239"/>
                    <a:pt x="96949" y="97873"/>
                    <a:pt x="96582" y="96040"/>
                  </a:cubicBezTo>
                  <a:cubicBezTo>
                    <a:pt x="95849" y="92008"/>
                    <a:pt x="91084" y="92741"/>
                    <a:pt x="88152" y="91275"/>
                  </a:cubicBezTo>
                  <a:cubicBezTo>
                    <a:pt x="78988" y="85044"/>
                    <a:pt x="80455" y="78080"/>
                    <a:pt x="87052" y="71115"/>
                  </a:cubicBezTo>
                  <a:cubicBezTo>
                    <a:pt x="89618" y="69649"/>
                    <a:pt x="94383" y="71848"/>
                    <a:pt x="95116" y="68183"/>
                  </a:cubicBezTo>
                  <a:cubicBezTo>
                    <a:pt x="98415" y="56820"/>
                    <a:pt x="105746" y="53155"/>
                    <a:pt x="116375" y="56454"/>
                  </a:cubicBezTo>
                  <a:cubicBezTo>
                    <a:pt x="126638" y="59753"/>
                    <a:pt x="123340" y="68916"/>
                    <a:pt x="122607" y="76613"/>
                  </a:cubicBezTo>
                  <a:cubicBezTo>
                    <a:pt x="131770" y="60119"/>
                    <a:pt x="144599" y="52788"/>
                    <a:pt x="159261" y="59019"/>
                  </a:cubicBezTo>
                  <a:cubicBezTo>
                    <a:pt x="136535" y="37027"/>
                    <a:pt x="161826" y="21633"/>
                    <a:pt x="161826" y="2939"/>
                  </a:cubicBezTo>
                  <a:cubicBezTo>
                    <a:pt x="161826" y="-1459"/>
                    <a:pt x="168057" y="-360"/>
                    <a:pt x="170623" y="2573"/>
                  </a:cubicBezTo>
                  <a:cubicBezTo>
                    <a:pt x="175388" y="7704"/>
                    <a:pt x="178320" y="13569"/>
                    <a:pt x="176121" y="20533"/>
                  </a:cubicBezTo>
                  <a:cubicBezTo>
                    <a:pt x="183085" y="13935"/>
                    <a:pt x="193715" y="9903"/>
                    <a:pt x="201412" y="15768"/>
                  </a:cubicBezTo>
                  <a:cubicBezTo>
                    <a:pt x="214974" y="25664"/>
                    <a:pt x="204345" y="39593"/>
                    <a:pt x="203612" y="53888"/>
                  </a:cubicBezTo>
                  <a:cubicBezTo>
                    <a:pt x="211676" y="46191"/>
                    <a:pt x="222672" y="45824"/>
                    <a:pt x="231102" y="40326"/>
                  </a:cubicBezTo>
                  <a:cubicBezTo>
                    <a:pt x="238066" y="40693"/>
                    <a:pt x="242465" y="45458"/>
                    <a:pt x="239899" y="51322"/>
                  </a:cubicBezTo>
                  <a:cubicBezTo>
                    <a:pt x="235501" y="61952"/>
                    <a:pt x="238066" y="74414"/>
                    <a:pt x="234401" y="83578"/>
                  </a:cubicBezTo>
                  <a:cubicBezTo>
                    <a:pt x="228536" y="97140"/>
                    <a:pt x="232935" y="108502"/>
                    <a:pt x="233668" y="120964"/>
                  </a:cubicBezTo>
                  <a:cubicBezTo>
                    <a:pt x="234767" y="146989"/>
                    <a:pt x="233668" y="173380"/>
                    <a:pt x="226704" y="198671"/>
                  </a:cubicBezTo>
                  <a:cubicBezTo>
                    <a:pt x="222305" y="214432"/>
                    <a:pt x="224504" y="231659"/>
                    <a:pt x="216074" y="247054"/>
                  </a:cubicBezTo>
                  <a:cubicBezTo>
                    <a:pt x="213142" y="252185"/>
                    <a:pt x="219739" y="253652"/>
                    <a:pt x="223405" y="256217"/>
                  </a:cubicBezTo>
                  <a:cubicBezTo>
                    <a:pt x="230369" y="260616"/>
                    <a:pt x="233668" y="265747"/>
                    <a:pt x="224871" y="271979"/>
                  </a:cubicBezTo>
                  <a:cubicBezTo>
                    <a:pt x="216074" y="278210"/>
                    <a:pt x="224871" y="284807"/>
                    <a:pt x="225971" y="290305"/>
                  </a:cubicBezTo>
                  <a:cubicBezTo>
                    <a:pt x="227437" y="296170"/>
                    <a:pt x="235134" y="300935"/>
                    <a:pt x="242465" y="296170"/>
                  </a:cubicBezTo>
                  <a:cubicBezTo>
                    <a:pt x="248329" y="292505"/>
                    <a:pt x="253094" y="281508"/>
                    <a:pt x="260425" y="289939"/>
                  </a:cubicBezTo>
                  <a:cubicBezTo>
                    <a:pt x="269955" y="300935"/>
                    <a:pt x="297812" y="299469"/>
                    <a:pt x="283517" y="327692"/>
                  </a:cubicBezTo>
                  <a:cubicBezTo>
                    <a:pt x="308808" y="318895"/>
                    <a:pt x="322004" y="299835"/>
                    <a:pt x="335199" y="282242"/>
                  </a:cubicBezTo>
                  <a:cubicBezTo>
                    <a:pt x="350227" y="262082"/>
                    <a:pt x="363056" y="259516"/>
                    <a:pt x="383949" y="277843"/>
                  </a:cubicBezTo>
                  <a:cubicBezTo>
                    <a:pt x="393112" y="267947"/>
                    <a:pt x="394212" y="251086"/>
                    <a:pt x="409973" y="246687"/>
                  </a:cubicBezTo>
                  <a:cubicBezTo>
                    <a:pt x="407407" y="227627"/>
                    <a:pt x="421702" y="212966"/>
                    <a:pt x="423535" y="195005"/>
                  </a:cubicBezTo>
                  <a:cubicBezTo>
                    <a:pt x="423901" y="192073"/>
                    <a:pt x="426467" y="189507"/>
                    <a:pt x="429033" y="187675"/>
                  </a:cubicBezTo>
                  <a:cubicBezTo>
                    <a:pt x="433431" y="185475"/>
                    <a:pt x="437830" y="187308"/>
                    <a:pt x="441862" y="188408"/>
                  </a:cubicBezTo>
                  <a:cubicBezTo>
                    <a:pt x="451025" y="188041"/>
                    <a:pt x="461655" y="197205"/>
                    <a:pt x="467886" y="181810"/>
                  </a:cubicBezTo>
                  <a:cubicBezTo>
                    <a:pt x="470085" y="176678"/>
                    <a:pt x="487313" y="188408"/>
                    <a:pt x="488046" y="197938"/>
                  </a:cubicBezTo>
                  <a:cubicBezTo>
                    <a:pt x="488412" y="203069"/>
                    <a:pt x="486580" y="208567"/>
                    <a:pt x="489512" y="214065"/>
                  </a:cubicBezTo>
                  <a:cubicBezTo>
                    <a:pt x="487313" y="202703"/>
                    <a:pt x="486580" y="192440"/>
                    <a:pt x="497576" y="182910"/>
                  </a:cubicBezTo>
                  <a:cubicBezTo>
                    <a:pt x="482181" y="185475"/>
                    <a:pt x="460922" y="168615"/>
                    <a:pt x="460922" y="156885"/>
                  </a:cubicBezTo>
                  <a:cubicBezTo>
                    <a:pt x="460922" y="147355"/>
                    <a:pt x="470085" y="141491"/>
                    <a:pt x="479249" y="145156"/>
                  </a:cubicBezTo>
                  <a:cubicBezTo>
                    <a:pt x="484747" y="147355"/>
                    <a:pt x="486580" y="153220"/>
                    <a:pt x="492444" y="155419"/>
                  </a:cubicBezTo>
                  <a:cubicBezTo>
                    <a:pt x="499408" y="136726"/>
                    <a:pt x="496843" y="116933"/>
                    <a:pt x="497942" y="98239"/>
                  </a:cubicBezTo>
                  <a:cubicBezTo>
                    <a:pt x="498309" y="86510"/>
                    <a:pt x="498675" y="80645"/>
                    <a:pt x="511504" y="80645"/>
                  </a:cubicBezTo>
                  <a:cubicBezTo>
                    <a:pt x="514436" y="80645"/>
                    <a:pt x="520301" y="81378"/>
                    <a:pt x="518835" y="75147"/>
                  </a:cubicBezTo>
                  <a:cubicBezTo>
                    <a:pt x="516636" y="67083"/>
                    <a:pt x="514070" y="75147"/>
                    <a:pt x="511504" y="75147"/>
                  </a:cubicBezTo>
                  <a:cubicBezTo>
                    <a:pt x="509305" y="75147"/>
                    <a:pt x="508205" y="74048"/>
                    <a:pt x="507106" y="72581"/>
                  </a:cubicBezTo>
                  <a:cubicBezTo>
                    <a:pt x="496476" y="60486"/>
                    <a:pt x="499408" y="32629"/>
                    <a:pt x="512604" y="22732"/>
                  </a:cubicBezTo>
                  <a:cubicBezTo>
                    <a:pt x="515170" y="22366"/>
                    <a:pt x="517735" y="23099"/>
                    <a:pt x="519934" y="24198"/>
                  </a:cubicBezTo>
                  <a:cubicBezTo>
                    <a:pt x="524333" y="31163"/>
                    <a:pt x="530197" y="27131"/>
                    <a:pt x="535329" y="26031"/>
                  </a:cubicBezTo>
                  <a:cubicBezTo>
                    <a:pt x="545592" y="16868"/>
                    <a:pt x="558054" y="17601"/>
                    <a:pt x="572716" y="30063"/>
                  </a:cubicBezTo>
                  <a:cubicBezTo>
                    <a:pt x="578581" y="35195"/>
                    <a:pt x="584079" y="39593"/>
                    <a:pt x="591776" y="41059"/>
                  </a:cubicBezTo>
                  <a:cubicBezTo>
                    <a:pt x="596175" y="41792"/>
                    <a:pt x="600939" y="43258"/>
                    <a:pt x="600573" y="48756"/>
                  </a:cubicBezTo>
                  <a:cubicBezTo>
                    <a:pt x="600206" y="55354"/>
                    <a:pt x="594342" y="55721"/>
                    <a:pt x="589210" y="56087"/>
                  </a:cubicBezTo>
                  <a:cubicBezTo>
                    <a:pt x="582246" y="56454"/>
                    <a:pt x="576381" y="53521"/>
                    <a:pt x="566851" y="49856"/>
                  </a:cubicBezTo>
                  <a:cubicBezTo>
                    <a:pt x="598007" y="72215"/>
                    <a:pt x="598740" y="78080"/>
                    <a:pt x="584079" y="107036"/>
                  </a:cubicBezTo>
                  <a:cubicBezTo>
                    <a:pt x="577848" y="119865"/>
                    <a:pt x="571617" y="132694"/>
                    <a:pt x="564652" y="145156"/>
                  </a:cubicBezTo>
                  <a:cubicBezTo>
                    <a:pt x="559521" y="154686"/>
                    <a:pt x="562453" y="158718"/>
                    <a:pt x="571983" y="160917"/>
                  </a:cubicBezTo>
                  <a:cubicBezTo>
                    <a:pt x="581147" y="163116"/>
                    <a:pt x="590676" y="164949"/>
                    <a:pt x="580413" y="177411"/>
                  </a:cubicBezTo>
                  <a:cubicBezTo>
                    <a:pt x="576381" y="182543"/>
                    <a:pt x="580413" y="186575"/>
                    <a:pt x="583346" y="192073"/>
                  </a:cubicBezTo>
                  <a:cubicBezTo>
                    <a:pt x="581513" y="185842"/>
                    <a:pt x="580413" y="180710"/>
                    <a:pt x="587378" y="178511"/>
                  </a:cubicBezTo>
                  <a:cubicBezTo>
                    <a:pt x="597274" y="175579"/>
                    <a:pt x="599107" y="167882"/>
                    <a:pt x="596175" y="159085"/>
                  </a:cubicBezTo>
                  <a:cubicBezTo>
                    <a:pt x="593975" y="152487"/>
                    <a:pt x="592509" y="145889"/>
                    <a:pt x="601306" y="144423"/>
                  </a:cubicBezTo>
                  <a:cubicBezTo>
                    <a:pt x="609737" y="143323"/>
                    <a:pt x="615601" y="150654"/>
                    <a:pt x="614868" y="156885"/>
                  </a:cubicBezTo>
                  <a:cubicBezTo>
                    <a:pt x="612302" y="173380"/>
                    <a:pt x="622199" y="186575"/>
                    <a:pt x="624765" y="201603"/>
                  </a:cubicBezTo>
                  <a:cubicBezTo>
                    <a:pt x="626231" y="209300"/>
                    <a:pt x="630263" y="217731"/>
                    <a:pt x="630996" y="224329"/>
                  </a:cubicBezTo>
                  <a:cubicBezTo>
                    <a:pt x="633195" y="243755"/>
                    <a:pt x="636860" y="265014"/>
                    <a:pt x="626964" y="283341"/>
                  </a:cubicBezTo>
                  <a:cubicBezTo>
                    <a:pt x="617434" y="300935"/>
                    <a:pt x="615968" y="300935"/>
                    <a:pt x="634661" y="30460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591D806-C1CF-4047-9CBF-CD7EDF6E39B4}"/>
                </a:ext>
              </a:extLst>
            </p:cNvPr>
            <p:cNvSpPr/>
            <p:nvPr/>
          </p:nvSpPr>
          <p:spPr>
            <a:xfrm>
              <a:off x="12418552" y="6185116"/>
              <a:ext cx="122888" cy="364928"/>
            </a:xfrm>
            <a:custGeom>
              <a:avLst/>
              <a:gdLst>
                <a:gd name="connsiteX0" fmla="*/ 46648 w 122888"/>
                <a:gd name="connsiteY0" fmla="*/ 349960 h 364928"/>
                <a:gd name="connsiteX1" fmla="*/ 47015 w 122888"/>
                <a:gd name="connsiteY1" fmla="*/ 357291 h 364928"/>
                <a:gd name="connsiteX2" fmla="*/ 22823 w 122888"/>
                <a:gd name="connsiteY2" fmla="*/ 345195 h 364928"/>
                <a:gd name="connsiteX3" fmla="*/ 16592 w 122888"/>
                <a:gd name="connsiteY3" fmla="*/ 352526 h 364928"/>
                <a:gd name="connsiteX4" fmla="*/ 2297 w 122888"/>
                <a:gd name="connsiteY4" fmla="*/ 363522 h 364928"/>
                <a:gd name="connsiteX5" fmla="*/ 8528 w 122888"/>
                <a:gd name="connsiteY5" fmla="*/ 350327 h 364928"/>
                <a:gd name="connsiteX6" fmla="*/ 17325 w 122888"/>
                <a:gd name="connsiteY6" fmla="*/ 333466 h 364928"/>
                <a:gd name="connsiteX7" fmla="*/ 20991 w 122888"/>
                <a:gd name="connsiteY7" fmla="*/ 297912 h 364928"/>
                <a:gd name="connsiteX8" fmla="*/ 17325 w 122888"/>
                <a:gd name="connsiteY8" fmla="*/ 284716 h 364928"/>
                <a:gd name="connsiteX9" fmla="*/ 27222 w 122888"/>
                <a:gd name="connsiteY9" fmla="*/ 257959 h 364928"/>
                <a:gd name="connsiteX10" fmla="*/ 36019 w 122888"/>
                <a:gd name="connsiteY10" fmla="*/ 229369 h 364928"/>
                <a:gd name="connsiteX11" fmla="*/ 47381 w 122888"/>
                <a:gd name="connsiteY11" fmla="*/ 196747 h 364928"/>
                <a:gd name="connsiteX12" fmla="*/ 29421 w 122888"/>
                <a:gd name="connsiteY12" fmla="*/ 215441 h 364928"/>
                <a:gd name="connsiteX13" fmla="*/ 21724 w 122888"/>
                <a:gd name="connsiteY13" fmla="*/ 213608 h 364928"/>
                <a:gd name="connsiteX14" fmla="*/ 19158 w 122888"/>
                <a:gd name="connsiteY14" fmla="*/ 209210 h 364928"/>
                <a:gd name="connsiteX15" fmla="*/ 33453 w 122888"/>
                <a:gd name="connsiteY15" fmla="*/ 180620 h 364928"/>
                <a:gd name="connsiteX16" fmla="*/ 41883 w 122888"/>
                <a:gd name="connsiteY16" fmla="*/ 154962 h 364928"/>
                <a:gd name="connsiteX17" fmla="*/ 24656 w 122888"/>
                <a:gd name="connsiteY17" fmla="*/ 138834 h 364928"/>
                <a:gd name="connsiteX18" fmla="*/ 19891 w 122888"/>
                <a:gd name="connsiteY18" fmla="*/ 118308 h 364928"/>
                <a:gd name="connsiteX19" fmla="*/ 41517 w 122888"/>
                <a:gd name="connsiteY19" fmla="*/ 106579 h 364928"/>
                <a:gd name="connsiteX20" fmla="*/ 56545 w 122888"/>
                <a:gd name="connsiteY20" fmla="*/ 101447 h 364928"/>
                <a:gd name="connsiteX21" fmla="*/ 71206 w 122888"/>
                <a:gd name="connsiteY21" fmla="*/ 85319 h 364928"/>
                <a:gd name="connsiteX22" fmla="*/ 65342 w 122888"/>
                <a:gd name="connsiteY22" fmla="*/ 73957 h 364928"/>
                <a:gd name="connsiteX23" fmla="*/ 71939 w 122888"/>
                <a:gd name="connsiteY23" fmla="*/ 66259 h 364928"/>
                <a:gd name="connsiteX24" fmla="*/ 85135 w 122888"/>
                <a:gd name="connsiteY24" fmla="*/ 20809 h 364928"/>
                <a:gd name="connsiteX25" fmla="*/ 86234 w 122888"/>
                <a:gd name="connsiteY25" fmla="*/ 15677 h 364928"/>
                <a:gd name="connsiteX26" fmla="*/ 89167 w 122888"/>
                <a:gd name="connsiteY26" fmla="*/ 11279 h 364928"/>
                <a:gd name="connsiteX27" fmla="*/ 98697 w 122888"/>
                <a:gd name="connsiteY27" fmla="*/ 2482 h 364928"/>
                <a:gd name="connsiteX28" fmla="*/ 108227 w 122888"/>
                <a:gd name="connsiteY28" fmla="*/ 2482 h 364928"/>
                <a:gd name="connsiteX29" fmla="*/ 109327 w 122888"/>
                <a:gd name="connsiteY29" fmla="*/ 39502 h 364928"/>
                <a:gd name="connsiteX30" fmla="*/ 107860 w 122888"/>
                <a:gd name="connsiteY30" fmla="*/ 40235 h 364928"/>
                <a:gd name="connsiteX31" fmla="*/ 122888 w 122888"/>
                <a:gd name="connsiteY31" fmla="*/ 57829 h 364928"/>
                <a:gd name="connsiteX32" fmla="*/ 122522 w 122888"/>
                <a:gd name="connsiteY32" fmla="*/ 65160 h 364928"/>
                <a:gd name="connsiteX33" fmla="*/ 108593 w 122888"/>
                <a:gd name="connsiteY33" fmla="*/ 60395 h 364928"/>
                <a:gd name="connsiteX34" fmla="*/ 101263 w 122888"/>
                <a:gd name="connsiteY34" fmla="*/ 91184 h 364928"/>
                <a:gd name="connsiteX35" fmla="*/ 95398 w 122888"/>
                <a:gd name="connsiteY35" fmla="*/ 97415 h 364928"/>
                <a:gd name="connsiteX36" fmla="*/ 87334 w 122888"/>
                <a:gd name="connsiteY36" fmla="*/ 94849 h 364928"/>
                <a:gd name="connsiteX37" fmla="*/ 92832 w 122888"/>
                <a:gd name="connsiteY37" fmla="*/ 104013 h 364928"/>
                <a:gd name="connsiteX38" fmla="*/ 100163 w 122888"/>
                <a:gd name="connsiteY38" fmla="*/ 123806 h 364928"/>
                <a:gd name="connsiteX39" fmla="*/ 99796 w 122888"/>
                <a:gd name="connsiteY39" fmla="*/ 147264 h 364928"/>
                <a:gd name="connsiteX40" fmla="*/ 75238 w 122888"/>
                <a:gd name="connsiteY40" fmla="*/ 177321 h 364928"/>
                <a:gd name="connsiteX41" fmla="*/ 63509 w 122888"/>
                <a:gd name="connsiteY41" fmla="*/ 186851 h 364928"/>
                <a:gd name="connsiteX42" fmla="*/ 65708 w 122888"/>
                <a:gd name="connsiteY42" fmla="*/ 196747 h 364928"/>
                <a:gd name="connsiteX43" fmla="*/ 79270 w 122888"/>
                <a:gd name="connsiteY43" fmla="*/ 189416 h 364928"/>
                <a:gd name="connsiteX44" fmla="*/ 90633 w 122888"/>
                <a:gd name="connsiteY44" fmla="*/ 180620 h 364928"/>
                <a:gd name="connsiteX45" fmla="*/ 96497 w 122888"/>
                <a:gd name="connsiteY45" fmla="*/ 195281 h 364928"/>
                <a:gd name="connsiteX46" fmla="*/ 92099 w 122888"/>
                <a:gd name="connsiteY46" fmla="*/ 234134 h 364928"/>
                <a:gd name="connsiteX47" fmla="*/ 73406 w 122888"/>
                <a:gd name="connsiteY47" fmla="*/ 245497 h 364928"/>
                <a:gd name="connsiteX48" fmla="*/ 66441 w 122888"/>
                <a:gd name="connsiteY48" fmla="*/ 236700 h 364928"/>
                <a:gd name="connsiteX49" fmla="*/ 60577 w 122888"/>
                <a:gd name="connsiteY49" fmla="*/ 228636 h 364928"/>
                <a:gd name="connsiteX50" fmla="*/ 53979 w 122888"/>
                <a:gd name="connsiteY50" fmla="*/ 236700 h 364928"/>
                <a:gd name="connsiteX51" fmla="*/ 48848 w 122888"/>
                <a:gd name="connsiteY51" fmla="*/ 250628 h 364928"/>
                <a:gd name="connsiteX52" fmla="*/ 53613 w 122888"/>
                <a:gd name="connsiteY52" fmla="*/ 265290 h 364928"/>
                <a:gd name="connsiteX53" fmla="*/ 52513 w 122888"/>
                <a:gd name="connsiteY53" fmla="*/ 289481 h 364928"/>
                <a:gd name="connsiteX54" fmla="*/ 60577 w 122888"/>
                <a:gd name="connsiteY54" fmla="*/ 274453 h 364928"/>
                <a:gd name="connsiteX55" fmla="*/ 64975 w 122888"/>
                <a:gd name="connsiteY55" fmla="*/ 264190 h 364928"/>
                <a:gd name="connsiteX56" fmla="*/ 72306 w 122888"/>
                <a:gd name="connsiteY56" fmla="*/ 273354 h 364928"/>
                <a:gd name="connsiteX57" fmla="*/ 54346 w 122888"/>
                <a:gd name="connsiteY57" fmla="*/ 329068 h 364928"/>
                <a:gd name="connsiteX58" fmla="*/ 46648 w 122888"/>
                <a:gd name="connsiteY58" fmla="*/ 349960 h 3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2888" h="364928">
                  <a:moveTo>
                    <a:pt x="46648" y="349960"/>
                  </a:moveTo>
                  <a:cubicBezTo>
                    <a:pt x="46648" y="352526"/>
                    <a:pt x="47015" y="354725"/>
                    <a:pt x="47015" y="357291"/>
                  </a:cubicBezTo>
                  <a:cubicBezTo>
                    <a:pt x="37851" y="355825"/>
                    <a:pt x="29054" y="352893"/>
                    <a:pt x="22823" y="345195"/>
                  </a:cubicBezTo>
                  <a:cubicBezTo>
                    <a:pt x="20624" y="347761"/>
                    <a:pt x="18791" y="350327"/>
                    <a:pt x="16592" y="352526"/>
                  </a:cubicBezTo>
                  <a:cubicBezTo>
                    <a:pt x="12194" y="356925"/>
                    <a:pt x="9628" y="369020"/>
                    <a:pt x="2297" y="363522"/>
                  </a:cubicBezTo>
                  <a:cubicBezTo>
                    <a:pt x="-5034" y="358024"/>
                    <a:pt x="7429" y="354725"/>
                    <a:pt x="8528" y="350327"/>
                  </a:cubicBezTo>
                  <a:cubicBezTo>
                    <a:pt x="10361" y="343729"/>
                    <a:pt x="9994" y="337498"/>
                    <a:pt x="17325" y="333466"/>
                  </a:cubicBezTo>
                  <a:cubicBezTo>
                    <a:pt x="35286" y="323569"/>
                    <a:pt x="33453" y="311107"/>
                    <a:pt x="20991" y="297912"/>
                  </a:cubicBezTo>
                  <a:cubicBezTo>
                    <a:pt x="18791" y="293880"/>
                    <a:pt x="19158" y="288748"/>
                    <a:pt x="17325" y="284716"/>
                  </a:cubicBezTo>
                  <a:cubicBezTo>
                    <a:pt x="14759" y="273720"/>
                    <a:pt x="12927" y="264923"/>
                    <a:pt x="27222" y="257959"/>
                  </a:cubicBezTo>
                  <a:cubicBezTo>
                    <a:pt x="36385" y="253561"/>
                    <a:pt x="31987" y="238899"/>
                    <a:pt x="36019" y="229369"/>
                  </a:cubicBezTo>
                  <a:cubicBezTo>
                    <a:pt x="38218" y="219106"/>
                    <a:pt x="43716" y="210309"/>
                    <a:pt x="47381" y="196747"/>
                  </a:cubicBezTo>
                  <a:cubicBezTo>
                    <a:pt x="42250" y="207010"/>
                    <a:pt x="38951" y="214708"/>
                    <a:pt x="29421" y="215441"/>
                  </a:cubicBezTo>
                  <a:cubicBezTo>
                    <a:pt x="26489" y="215441"/>
                    <a:pt x="23923" y="215074"/>
                    <a:pt x="21724" y="213608"/>
                  </a:cubicBezTo>
                  <a:cubicBezTo>
                    <a:pt x="20258" y="212508"/>
                    <a:pt x="19524" y="211042"/>
                    <a:pt x="19158" y="209210"/>
                  </a:cubicBezTo>
                  <a:cubicBezTo>
                    <a:pt x="20991" y="198213"/>
                    <a:pt x="35652" y="193815"/>
                    <a:pt x="33453" y="180620"/>
                  </a:cubicBezTo>
                  <a:cubicBezTo>
                    <a:pt x="34553" y="171456"/>
                    <a:pt x="43349" y="164858"/>
                    <a:pt x="41883" y="154962"/>
                  </a:cubicBezTo>
                  <a:cubicBezTo>
                    <a:pt x="38951" y="146532"/>
                    <a:pt x="28688" y="145798"/>
                    <a:pt x="24656" y="138834"/>
                  </a:cubicBezTo>
                  <a:cubicBezTo>
                    <a:pt x="20991" y="132237"/>
                    <a:pt x="15492" y="126372"/>
                    <a:pt x="19891" y="118308"/>
                  </a:cubicBezTo>
                  <a:cubicBezTo>
                    <a:pt x="27588" y="115376"/>
                    <a:pt x="36019" y="113910"/>
                    <a:pt x="41517" y="106579"/>
                  </a:cubicBezTo>
                  <a:cubicBezTo>
                    <a:pt x="44816" y="102180"/>
                    <a:pt x="50680" y="100348"/>
                    <a:pt x="56545" y="101447"/>
                  </a:cubicBezTo>
                  <a:cubicBezTo>
                    <a:pt x="70840" y="104013"/>
                    <a:pt x="75238" y="99248"/>
                    <a:pt x="71206" y="85319"/>
                  </a:cubicBezTo>
                  <a:cubicBezTo>
                    <a:pt x="70107" y="81288"/>
                    <a:pt x="65708" y="78355"/>
                    <a:pt x="65342" y="73957"/>
                  </a:cubicBezTo>
                  <a:cubicBezTo>
                    <a:pt x="66441" y="70291"/>
                    <a:pt x="69374" y="68459"/>
                    <a:pt x="71939" y="66259"/>
                  </a:cubicBezTo>
                  <a:cubicBezTo>
                    <a:pt x="85135" y="53797"/>
                    <a:pt x="77438" y="34737"/>
                    <a:pt x="85135" y="20809"/>
                  </a:cubicBezTo>
                  <a:cubicBezTo>
                    <a:pt x="85135" y="18976"/>
                    <a:pt x="85501" y="17510"/>
                    <a:pt x="86234" y="15677"/>
                  </a:cubicBezTo>
                  <a:cubicBezTo>
                    <a:pt x="86968" y="14211"/>
                    <a:pt x="87701" y="12745"/>
                    <a:pt x="89167" y="11279"/>
                  </a:cubicBezTo>
                  <a:cubicBezTo>
                    <a:pt x="92832" y="9079"/>
                    <a:pt x="95398" y="5781"/>
                    <a:pt x="98697" y="2482"/>
                  </a:cubicBezTo>
                  <a:cubicBezTo>
                    <a:pt x="101629" y="-451"/>
                    <a:pt x="104928" y="-1184"/>
                    <a:pt x="108227" y="2482"/>
                  </a:cubicBezTo>
                  <a:cubicBezTo>
                    <a:pt x="115191" y="9446"/>
                    <a:pt x="115924" y="31805"/>
                    <a:pt x="109327" y="39502"/>
                  </a:cubicBezTo>
                  <a:cubicBezTo>
                    <a:pt x="108960" y="40235"/>
                    <a:pt x="105661" y="39869"/>
                    <a:pt x="107860" y="40235"/>
                  </a:cubicBezTo>
                  <a:cubicBezTo>
                    <a:pt x="117390" y="42434"/>
                    <a:pt x="118123" y="51598"/>
                    <a:pt x="122888" y="57829"/>
                  </a:cubicBezTo>
                  <a:cubicBezTo>
                    <a:pt x="122888" y="60395"/>
                    <a:pt x="122522" y="62961"/>
                    <a:pt x="122522" y="65160"/>
                  </a:cubicBezTo>
                  <a:cubicBezTo>
                    <a:pt x="116657" y="69558"/>
                    <a:pt x="112259" y="68459"/>
                    <a:pt x="108593" y="60395"/>
                  </a:cubicBezTo>
                  <a:cubicBezTo>
                    <a:pt x="107860" y="71758"/>
                    <a:pt x="101629" y="80554"/>
                    <a:pt x="101263" y="91184"/>
                  </a:cubicBezTo>
                  <a:cubicBezTo>
                    <a:pt x="101263" y="94483"/>
                    <a:pt x="98697" y="96682"/>
                    <a:pt x="95398" y="97415"/>
                  </a:cubicBezTo>
                  <a:cubicBezTo>
                    <a:pt x="92099" y="98148"/>
                    <a:pt x="90266" y="95216"/>
                    <a:pt x="87334" y="94849"/>
                  </a:cubicBezTo>
                  <a:cubicBezTo>
                    <a:pt x="88800" y="98148"/>
                    <a:pt x="89533" y="103646"/>
                    <a:pt x="92832" y="104013"/>
                  </a:cubicBezTo>
                  <a:cubicBezTo>
                    <a:pt x="109693" y="105846"/>
                    <a:pt x="106028" y="113910"/>
                    <a:pt x="100163" y="123806"/>
                  </a:cubicBezTo>
                  <a:cubicBezTo>
                    <a:pt x="95765" y="131503"/>
                    <a:pt x="97964" y="139201"/>
                    <a:pt x="99796" y="147264"/>
                  </a:cubicBezTo>
                  <a:cubicBezTo>
                    <a:pt x="103828" y="166691"/>
                    <a:pt x="94665" y="178420"/>
                    <a:pt x="75238" y="177321"/>
                  </a:cubicBezTo>
                  <a:cubicBezTo>
                    <a:pt x="67175" y="176954"/>
                    <a:pt x="65708" y="181719"/>
                    <a:pt x="63509" y="186851"/>
                  </a:cubicBezTo>
                  <a:cubicBezTo>
                    <a:pt x="62043" y="190516"/>
                    <a:pt x="62043" y="195281"/>
                    <a:pt x="65708" y="196747"/>
                  </a:cubicBezTo>
                  <a:cubicBezTo>
                    <a:pt x="71939" y="198947"/>
                    <a:pt x="76704" y="194915"/>
                    <a:pt x="79270" y="189416"/>
                  </a:cubicBezTo>
                  <a:cubicBezTo>
                    <a:pt x="81836" y="184285"/>
                    <a:pt x="83302" y="177687"/>
                    <a:pt x="90633" y="180620"/>
                  </a:cubicBezTo>
                  <a:cubicBezTo>
                    <a:pt x="97231" y="182819"/>
                    <a:pt x="95765" y="189783"/>
                    <a:pt x="96497" y="195281"/>
                  </a:cubicBezTo>
                  <a:cubicBezTo>
                    <a:pt x="98330" y="208476"/>
                    <a:pt x="85501" y="220206"/>
                    <a:pt x="92099" y="234134"/>
                  </a:cubicBezTo>
                  <a:cubicBezTo>
                    <a:pt x="88067" y="241465"/>
                    <a:pt x="78171" y="239266"/>
                    <a:pt x="73406" y="245497"/>
                  </a:cubicBezTo>
                  <a:cubicBezTo>
                    <a:pt x="66441" y="246230"/>
                    <a:pt x="67541" y="240732"/>
                    <a:pt x="66441" y="236700"/>
                  </a:cubicBezTo>
                  <a:cubicBezTo>
                    <a:pt x="65342" y="233035"/>
                    <a:pt x="65708" y="228269"/>
                    <a:pt x="60577" y="228636"/>
                  </a:cubicBezTo>
                  <a:cubicBezTo>
                    <a:pt x="56178" y="229003"/>
                    <a:pt x="55445" y="233401"/>
                    <a:pt x="53979" y="236700"/>
                  </a:cubicBezTo>
                  <a:cubicBezTo>
                    <a:pt x="52146" y="241465"/>
                    <a:pt x="50314" y="245863"/>
                    <a:pt x="48848" y="250628"/>
                  </a:cubicBezTo>
                  <a:cubicBezTo>
                    <a:pt x="47381" y="256493"/>
                    <a:pt x="42983" y="260891"/>
                    <a:pt x="53613" y="265290"/>
                  </a:cubicBezTo>
                  <a:cubicBezTo>
                    <a:pt x="64242" y="269689"/>
                    <a:pt x="62409" y="281418"/>
                    <a:pt x="52513" y="289481"/>
                  </a:cubicBezTo>
                  <a:cubicBezTo>
                    <a:pt x="52880" y="289115"/>
                    <a:pt x="60577" y="275186"/>
                    <a:pt x="60577" y="274453"/>
                  </a:cubicBezTo>
                  <a:cubicBezTo>
                    <a:pt x="60210" y="270055"/>
                    <a:pt x="58744" y="264557"/>
                    <a:pt x="64975" y="264190"/>
                  </a:cubicBezTo>
                  <a:cubicBezTo>
                    <a:pt x="69740" y="263824"/>
                    <a:pt x="73039" y="268589"/>
                    <a:pt x="72306" y="273354"/>
                  </a:cubicBezTo>
                  <a:cubicBezTo>
                    <a:pt x="69007" y="292780"/>
                    <a:pt x="68641" y="313673"/>
                    <a:pt x="54346" y="329068"/>
                  </a:cubicBezTo>
                  <a:cubicBezTo>
                    <a:pt x="48114" y="335299"/>
                    <a:pt x="42983" y="340797"/>
                    <a:pt x="46648" y="34996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284211-0A69-4F69-A11F-241BB5B39B30}"/>
                </a:ext>
              </a:extLst>
            </p:cNvPr>
            <p:cNvSpPr/>
            <p:nvPr/>
          </p:nvSpPr>
          <p:spPr>
            <a:xfrm>
              <a:off x="12476299" y="6234515"/>
              <a:ext cx="64041" cy="184368"/>
            </a:xfrm>
            <a:custGeom>
              <a:avLst/>
              <a:gdLst>
                <a:gd name="connsiteX0" fmla="*/ 33986 w 64041"/>
                <a:gd name="connsiteY0" fmla="*/ 184369 h 184368"/>
                <a:gd name="connsiteX1" fmla="*/ 20057 w 64041"/>
                <a:gd name="connsiteY1" fmla="*/ 162010 h 184368"/>
                <a:gd name="connsiteX2" fmla="*/ 33986 w 64041"/>
                <a:gd name="connsiteY2" fmla="*/ 164209 h 184368"/>
                <a:gd name="connsiteX3" fmla="*/ 33986 w 64041"/>
                <a:gd name="connsiteY3" fmla="*/ 138185 h 184368"/>
                <a:gd name="connsiteX4" fmla="*/ 29587 w 64041"/>
                <a:gd name="connsiteY4" fmla="*/ 133787 h 184368"/>
                <a:gd name="connsiteX5" fmla="*/ 25922 w 64041"/>
                <a:gd name="connsiteY5" fmla="*/ 137085 h 184368"/>
                <a:gd name="connsiteX6" fmla="*/ 10894 w 64041"/>
                <a:gd name="connsiteY6" fmla="*/ 154313 h 184368"/>
                <a:gd name="connsiteX7" fmla="*/ 630 w 64041"/>
                <a:gd name="connsiteY7" fmla="*/ 149181 h 184368"/>
                <a:gd name="connsiteX8" fmla="*/ 21890 w 64041"/>
                <a:gd name="connsiteY8" fmla="*/ 126822 h 184368"/>
                <a:gd name="connsiteX9" fmla="*/ 38384 w 64041"/>
                <a:gd name="connsiteY9" fmla="*/ 100798 h 184368"/>
                <a:gd name="connsiteX10" fmla="*/ 44249 w 64041"/>
                <a:gd name="connsiteY10" fmla="*/ 61579 h 184368"/>
                <a:gd name="connsiteX11" fmla="*/ 30320 w 64041"/>
                <a:gd name="connsiteY11" fmla="*/ 33721 h 184368"/>
                <a:gd name="connsiteX12" fmla="*/ 35818 w 64041"/>
                <a:gd name="connsiteY12" fmla="*/ 45084 h 184368"/>
                <a:gd name="connsiteX13" fmla="*/ 38384 w 64041"/>
                <a:gd name="connsiteY13" fmla="*/ 32988 h 184368"/>
                <a:gd name="connsiteX14" fmla="*/ 49014 w 64041"/>
                <a:gd name="connsiteY14" fmla="*/ 0 h 184368"/>
                <a:gd name="connsiteX15" fmla="*/ 64042 w 64041"/>
                <a:gd name="connsiteY15" fmla="*/ 16128 h 184368"/>
                <a:gd name="connsiteX16" fmla="*/ 51580 w 64041"/>
                <a:gd name="connsiteY16" fmla="*/ 135986 h 184368"/>
                <a:gd name="connsiteX17" fmla="*/ 33986 w 64041"/>
                <a:gd name="connsiteY17" fmla="*/ 184369 h 18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041" h="184368">
                  <a:moveTo>
                    <a:pt x="33986" y="184369"/>
                  </a:moveTo>
                  <a:cubicBezTo>
                    <a:pt x="31786" y="175572"/>
                    <a:pt x="25189" y="168974"/>
                    <a:pt x="20057" y="162010"/>
                  </a:cubicBezTo>
                  <a:cubicBezTo>
                    <a:pt x="25189" y="156146"/>
                    <a:pt x="28487" y="160177"/>
                    <a:pt x="33986" y="164209"/>
                  </a:cubicBezTo>
                  <a:cubicBezTo>
                    <a:pt x="33986" y="154679"/>
                    <a:pt x="33986" y="146249"/>
                    <a:pt x="33986" y="138185"/>
                  </a:cubicBezTo>
                  <a:cubicBezTo>
                    <a:pt x="33986" y="135619"/>
                    <a:pt x="32519" y="133053"/>
                    <a:pt x="29587" y="133787"/>
                  </a:cubicBezTo>
                  <a:cubicBezTo>
                    <a:pt x="28121" y="134153"/>
                    <a:pt x="25555" y="136352"/>
                    <a:pt x="25922" y="137085"/>
                  </a:cubicBezTo>
                  <a:cubicBezTo>
                    <a:pt x="31786" y="152480"/>
                    <a:pt x="16392" y="149181"/>
                    <a:pt x="10894" y="154313"/>
                  </a:cubicBezTo>
                  <a:cubicBezTo>
                    <a:pt x="4296" y="160177"/>
                    <a:pt x="2097" y="157245"/>
                    <a:pt x="630" y="149181"/>
                  </a:cubicBezTo>
                  <a:cubicBezTo>
                    <a:pt x="-2302" y="131221"/>
                    <a:pt x="5029" y="123157"/>
                    <a:pt x="21890" y="126822"/>
                  </a:cubicBezTo>
                  <a:cubicBezTo>
                    <a:pt x="31053" y="128655"/>
                    <a:pt x="41683" y="112161"/>
                    <a:pt x="38384" y="100798"/>
                  </a:cubicBezTo>
                  <a:cubicBezTo>
                    <a:pt x="32153" y="79539"/>
                    <a:pt x="32153" y="79172"/>
                    <a:pt x="44249" y="61579"/>
                  </a:cubicBezTo>
                  <a:cubicBezTo>
                    <a:pt x="25189" y="63411"/>
                    <a:pt x="22623" y="59013"/>
                    <a:pt x="30320" y="33721"/>
                  </a:cubicBezTo>
                  <a:cubicBezTo>
                    <a:pt x="37284" y="35188"/>
                    <a:pt x="27021" y="46550"/>
                    <a:pt x="35818" y="45084"/>
                  </a:cubicBezTo>
                  <a:cubicBezTo>
                    <a:pt x="43882" y="43618"/>
                    <a:pt x="36185" y="36654"/>
                    <a:pt x="38384" y="32988"/>
                  </a:cubicBezTo>
                  <a:cubicBezTo>
                    <a:pt x="43882" y="23458"/>
                    <a:pt x="46448" y="12829"/>
                    <a:pt x="49014" y="0"/>
                  </a:cubicBezTo>
                  <a:cubicBezTo>
                    <a:pt x="54145" y="7697"/>
                    <a:pt x="53045" y="18693"/>
                    <a:pt x="64042" y="16128"/>
                  </a:cubicBezTo>
                  <a:cubicBezTo>
                    <a:pt x="64042" y="56447"/>
                    <a:pt x="58544" y="96400"/>
                    <a:pt x="51580" y="135986"/>
                  </a:cubicBezTo>
                  <a:cubicBezTo>
                    <a:pt x="49014" y="151014"/>
                    <a:pt x="48647" y="171173"/>
                    <a:pt x="33986" y="18436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B831B6F8-0BF6-434A-93B2-66D7B0D56438}"/>
                </a:ext>
              </a:extLst>
            </p:cNvPr>
            <p:cNvSpPr/>
            <p:nvPr/>
          </p:nvSpPr>
          <p:spPr>
            <a:xfrm>
              <a:off x="12458602" y="6404137"/>
              <a:ext cx="39266" cy="130939"/>
            </a:xfrm>
            <a:custGeom>
              <a:avLst/>
              <a:gdLst>
                <a:gd name="connsiteX0" fmla="*/ 6598 w 39266"/>
                <a:gd name="connsiteY0" fmla="*/ 130940 h 130939"/>
                <a:gd name="connsiteX1" fmla="*/ 7331 w 39266"/>
                <a:gd name="connsiteY1" fmla="*/ 110780 h 130939"/>
                <a:gd name="connsiteX2" fmla="*/ 28224 w 39266"/>
                <a:gd name="connsiteY2" fmla="*/ 51401 h 130939"/>
                <a:gd name="connsiteX3" fmla="*/ 24925 w 39266"/>
                <a:gd name="connsiteY3" fmla="*/ 47002 h 130939"/>
                <a:gd name="connsiteX4" fmla="*/ 2199 w 39266"/>
                <a:gd name="connsiteY4" fmla="*/ 68995 h 130939"/>
                <a:gd name="connsiteX5" fmla="*/ 17594 w 39266"/>
                <a:gd name="connsiteY5" fmla="*/ 56532 h 130939"/>
                <a:gd name="connsiteX6" fmla="*/ 0 w 39266"/>
                <a:gd name="connsiteY6" fmla="*/ 48102 h 130939"/>
                <a:gd name="connsiteX7" fmla="*/ 10630 w 39266"/>
                <a:gd name="connsiteY7" fmla="*/ 10349 h 130939"/>
                <a:gd name="connsiteX8" fmla="*/ 20893 w 39266"/>
                <a:gd name="connsiteY8" fmla="*/ 452 h 130939"/>
                <a:gd name="connsiteX9" fmla="*/ 31156 w 39266"/>
                <a:gd name="connsiteY9" fmla="*/ 13648 h 130939"/>
                <a:gd name="connsiteX10" fmla="*/ 32989 w 39266"/>
                <a:gd name="connsiteY10" fmla="*/ 25377 h 130939"/>
                <a:gd name="connsiteX11" fmla="*/ 37020 w 39266"/>
                <a:gd name="connsiteY11" fmla="*/ 57632 h 130939"/>
                <a:gd name="connsiteX12" fmla="*/ 18327 w 39266"/>
                <a:gd name="connsiteY12" fmla="*/ 115179 h 130939"/>
                <a:gd name="connsiteX13" fmla="*/ 6598 w 39266"/>
                <a:gd name="connsiteY13" fmla="*/ 130940 h 13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66" h="130939">
                  <a:moveTo>
                    <a:pt x="6598" y="130940"/>
                  </a:moveTo>
                  <a:cubicBezTo>
                    <a:pt x="1100" y="123976"/>
                    <a:pt x="1466" y="115912"/>
                    <a:pt x="7331" y="110780"/>
                  </a:cubicBezTo>
                  <a:cubicBezTo>
                    <a:pt x="26391" y="95019"/>
                    <a:pt x="22359" y="71561"/>
                    <a:pt x="28224" y="51401"/>
                  </a:cubicBezTo>
                  <a:cubicBezTo>
                    <a:pt x="28590" y="50668"/>
                    <a:pt x="26391" y="48835"/>
                    <a:pt x="24925" y="47002"/>
                  </a:cubicBezTo>
                  <a:cubicBezTo>
                    <a:pt x="17961" y="75959"/>
                    <a:pt x="14295" y="79258"/>
                    <a:pt x="2199" y="68995"/>
                  </a:cubicBezTo>
                  <a:cubicBezTo>
                    <a:pt x="7331" y="64230"/>
                    <a:pt x="21259" y="70094"/>
                    <a:pt x="17594" y="56532"/>
                  </a:cubicBezTo>
                  <a:cubicBezTo>
                    <a:pt x="15395" y="47736"/>
                    <a:pt x="9897" y="43337"/>
                    <a:pt x="0" y="48102"/>
                  </a:cubicBezTo>
                  <a:cubicBezTo>
                    <a:pt x="733" y="34174"/>
                    <a:pt x="7698" y="22811"/>
                    <a:pt x="10630" y="10349"/>
                  </a:cubicBezTo>
                  <a:cubicBezTo>
                    <a:pt x="12096" y="4484"/>
                    <a:pt x="14295" y="-1747"/>
                    <a:pt x="20893" y="452"/>
                  </a:cubicBezTo>
                  <a:cubicBezTo>
                    <a:pt x="26391" y="1918"/>
                    <a:pt x="32622" y="5950"/>
                    <a:pt x="31156" y="13648"/>
                  </a:cubicBezTo>
                  <a:cubicBezTo>
                    <a:pt x="30423" y="18046"/>
                    <a:pt x="28224" y="22078"/>
                    <a:pt x="32989" y="25377"/>
                  </a:cubicBezTo>
                  <a:cubicBezTo>
                    <a:pt x="42519" y="35273"/>
                    <a:pt x="38853" y="46636"/>
                    <a:pt x="37020" y="57632"/>
                  </a:cubicBezTo>
                  <a:cubicBezTo>
                    <a:pt x="33355" y="77792"/>
                    <a:pt x="27124" y="96852"/>
                    <a:pt x="18327" y="115179"/>
                  </a:cubicBezTo>
                  <a:cubicBezTo>
                    <a:pt x="8797" y="116645"/>
                    <a:pt x="6598" y="122876"/>
                    <a:pt x="6598" y="13094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A26DABA2-FE4D-456B-9D6B-CDF89E46F47D}"/>
                </a:ext>
              </a:extLst>
            </p:cNvPr>
            <p:cNvSpPr/>
            <p:nvPr/>
          </p:nvSpPr>
          <p:spPr>
            <a:xfrm>
              <a:off x="12506986" y="6147506"/>
              <a:ext cx="46225" cy="94705"/>
            </a:xfrm>
            <a:custGeom>
              <a:avLst/>
              <a:gdLst>
                <a:gd name="connsiteX0" fmla="*/ 34088 w 46225"/>
                <a:gd name="connsiteY0" fmla="*/ 94706 h 94705"/>
                <a:gd name="connsiteX1" fmla="*/ 0 w 46225"/>
                <a:gd name="connsiteY1" fmla="*/ 70514 h 94705"/>
                <a:gd name="connsiteX2" fmla="*/ 15761 w 46225"/>
                <a:gd name="connsiteY2" fmla="*/ 39725 h 94705"/>
                <a:gd name="connsiteX3" fmla="*/ 366 w 46225"/>
                <a:gd name="connsiteY3" fmla="*/ 49622 h 94705"/>
                <a:gd name="connsiteX4" fmla="*/ 8797 w 46225"/>
                <a:gd name="connsiteY4" fmla="*/ 25796 h 94705"/>
                <a:gd name="connsiteX5" fmla="*/ 20893 w 46225"/>
                <a:gd name="connsiteY5" fmla="*/ 2705 h 94705"/>
                <a:gd name="connsiteX6" fmla="*/ 32988 w 46225"/>
                <a:gd name="connsiteY6" fmla="*/ 4171 h 94705"/>
                <a:gd name="connsiteX7" fmla="*/ 45451 w 46225"/>
                <a:gd name="connsiteY7" fmla="*/ 46323 h 94705"/>
                <a:gd name="connsiteX8" fmla="*/ 34088 w 46225"/>
                <a:gd name="connsiteY8" fmla="*/ 94706 h 9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5" h="94705">
                  <a:moveTo>
                    <a:pt x="34088" y="94706"/>
                  </a:moveTo>
                  <a:cubicBezTo>
                    <a:pt x="26024" y="85542"/>
                    <a:pt x="13928" y="81144"/>
                    <a:pt x="0" y="70514"/>
                  </a:cubicBezTo>
                  <a:cubicBezTo>
                    <a:pt x="19427" y="72714"/>
                    <a:pt x="19427" y="72347"/>
                    <a:pt x="15761" y="39725"/>
                  </a:cubicBezTo>
                  <a:cubicBezTo>
                    <a:pt x="9163" y="40825"/>
                    <a:pt x="11729" y="56952"/>
                    <a:pt x="366" y="49622"/>
                  </a:cubicBezTo>
                  <a:cubicBezTo>
                    <a:pt x="-1833" y="39725"/>
                    <a:pt x="6597" y="33860"/>
                    <a:pt x="8797" y="25796"/>
                  </a:cubicBezTo>
                  <a:cubicBezTo>
                    <a:pt x="13195" y="18466"/>
                    <a:pt x="14661" y="9302"/>
                    <a:pt x="20893" y="2705"/>
                  </a:cubicBezTo>
                  <a:cubicBezTo>
                    <a:pt x="25291" y="-594"/>
                    <a:pt x="31522" y="-1694"/>
                    <a:pt x="32988" y="4171"/>
                  </a:cubicBezTo>
                  <a:cubicBezTo>
                    <a:pt x="36654" y="18466"/>
                    <a:pt x="49483" y="29828"/>
                    <a:pt x="45451" y="46323"/>
                  </a:cubicBezTo>
                  <a:cubicBezTo>
                    <a:pt x="46184" y="63550"/>
                    <a:pt x="32988" y="77478"/>
                    <a:pt x="34088" y="94706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411DCD37-D998-4D34-846E-40B3402DE6AE}"/>
                </a:ext>
              </a:extLst>
            </p:cNvPr>
            <p:cNvSpPr/>
            <p:nvPr/>
          </p:nvSpPr>
          <p:spPr>
            <a:xfrm>
              <a:off x="12511987" y="6069939"/>
              <a:ext cx="29775" cy="104096"/>
            </a:xfrm>
            <a:custGeom>
              <a:avLst/>
              <a:gdLst>
                <a:gd name="connsiteX0" fmla="*/ 18091 w 29775"/>
                <a:gd name="connsiteY0" fmla="*/ 82471 h 104096"/>
                <a:gd name="connsiteX1" fmla="*/ 7095 w 29775"/>
                <a:gd name="connsiteY1" fmla="*/ 104097 h 104096"/>
                <a:gd name="connsiteX2" fmla="*/ 3796 w 29775"/>
                <a:gd name="connsiteY2" fmla="*/ 49116 h 104096"/>
                <a:gd name="connsiteX3" fmla="*/ 3063 w 29775"/>
                <a:gd name="connsiteY3" fmla="*/ 29690 h 104096"/>
                <a:gd name="connsiteX4" fmla="*/ 3796 w 29775"/>
                <a:gd name="connsiteY4" fmla="*/ 20160 h 104096"/>
                <a:gd name="connsiteX5" fmla="*/ 25055 w 29775"/>
                <a:gd name="connsiteY5" fmla="*/ 0 h 104096"/>
                <a:gd name="connsiteX6" fmla="*/ 26521 w 29775"/>
                <a:gd name="connsiteY6" fmla="*/ 22359 h 104096"/>
                <a:gd name="connsiteX7" fmla="*/ 29087 w 29775"/>
                <a:gd name="connsiteY7" fmla="*/ 71475 h 104096"/>
                <a:gd name="connsiteX8" fmla="*/ 18091 w 29775"/>
                <a:gd name="connsiteY8" fmla="*/ 82471 h 10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75" h="104096">
                  <a:moveTo>
                    <a:pt x="18091" y="82471"/>
                  </a:moveTo>
                  <a:cubicBezTo>
                    <a:pt x="12959" y="89069"/>
                    <a:pt x="14059" y="98599"/>
                    <a:pt x="7095" y="104097"/>
                  </a:cubicBezTo>
                  <a:cubicBezTo>
                    <a:pt x="-3901" y="86503"/>
                    <a:pt x="2696" y="67443"/>
                    <a:pt x="3796" y="49116"/>
                  </a:cubicBezTo>
                  <a:cubicBezTo>
                    <a:pt x="4162" y="42518"/>
                    <a:pt x="5262" y="35921"/>
                    <a:pt x="3063" y="29690"/>
                  </a:cubicBezTo>
                  <a:cubicBezTo>
                    <a:pt x="1230" y="26024"/>
                    <a:pt x="-3168" y="20160"/>
                    <a:pt x="3796" y="20160"/>
                  </a:cubicBezTo>
                  <a:cubicBezTo>
                    <a:pt x="18457" y="20160"/>
                    <a:pt x="21390" y="10263"/>
                    <a:pt x="25055" y="0"/>
                  </a:cubicBezTo>
                  <a:cubicBezTo>
                    <a:pt x="31653" y="6964"/>
                    <a:pt x="30553" y="15395"/>
                    <a:pt x="26521" y="22359"/>
                  </a:cubicBezTo>
                  <a:cubicBezTo>
                    <a:pt x="11126" y="49116"/>
                    <a:pt x="11126" y="49116"/>
                    <a:pt x="29087" y="71475"/>
                  </a:cubicBezTo>
                  <a:cubicBezTo>
                    <a:pt x="25421" y="74774"/>
                    <a:pt x="19557" y="76607"/>
                    <a:pt x="18091" y="82471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14D3CF48-E57D-48B8-A95B-A08B9B4F049B}"/>
                </a:ext>
              </a:extLst>
            </p:cNvPr>
            <p:cNvSpPr/>
            <p:nvPr/>
          </p:nvSpPr>
          <p:spPr>
            <a:xfrm>
              <a:off x="12529781" y="6140858"/>
              <a:ext cx="28240" cy="53337"/>
            </a:xfrm>
            <a:custGeom>
              <a:avLst/>
              <a:gdLst>
                <a:gd name="connsiteX0" fmla="*/ 296 w 28240"/>
                <a:gd name="connsiteY0" fmla="*/ 11552 h 53337"/>
                <a:gd name="connsiteX1" fmla="*/ 11292 w 28240"/>
                <a:gd name="connsiteY1" fmla="*/ 190 h 53337"/>
                <a:gd name="connsiteX2" fmla="*/ 23021 w 28240"/>
                <a:gd name="connsiteY2" fmla="*/ 53338 h 53337"/>
                <a:gd name="connsiteX3" fmla="*/ 7993 w 28240"/>
                <a:gd name="connsiteY3" fmla="*/ 13019 h 53337"/>
                <a:gd name="connsiteX4" fmla="*/ 296 w 28240"/>
                <a:gd name="connsiteY4" fmla="*/ 11552 h 5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40" h="53337">
                  <a:moveTo>
                    <a:pt x="296" y="11552"/>
                  </a:moveTo>
                  <a:cubicBezTo>
                    <a:pt x="-1170" y="2756"/>
                    <a:pt x="2862" y="-910"/>
                    <a:pt x="11292" y="190"/>
                  </a:cubicBezTo>
                  <a:cubicBezTo>
                    <a:pt x="31085" y="14485"/>
                    <a:pt x="31452" y="32812"/>
                    <a:pt x="23021" y="53338"/>
                  </a:cubicBezTo>
                  <a:cubicBezTo>
                    <a:pt x="22288" y="38310"/>
                    <a:pt x="6894" y="28780"/>
                    <a:pt x="7993" y="13019"/>
                  </a:cubicBezTo>
                  <a:cubicBezTo>
                    <a:pt x="7993" y="8620"/>
                    <a:pt x="3228" y="10453"/>
                    <a:pt x="296" y="11552"/>
                  </a:cubicBezTo>
                  <a:close/>
                </a:path>
              </a:pathLst>
            </a:custGeom>
            <a:solidFill>
              <a:srgbClr val="C0A0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A0DBA238-8E37-4DA8-82AA-EBA1CBB73715}"/>
                </a:ext>
              </a:extLst>
            </p:cNvPr>
            <p:cNvSpPr/>
            <p:nvPr/>
          </p:nvSpPr>
          <p:spPr>
            <a:xfrm>
              <a:off x="12415311" y="5554352"/>
              <a:ext cx="176630" cy="331031"/>
            </a:xfrm>
            <a:custGeom>
              <a:avLst/>
              <a:gdLst>
                <a:gd name="connsiteX0" fmla="*/ 122097 w 176630"/>
                <a:gd name="connsiteY0" fmla="*/ 327552 h 331031"/>
                <a:gd name="connsiteX1" fmla="*/ 113300 w 176630"/>
                <a:gd name="connsiteY1" fmla="*/ 285034 h 331031"/>
                <a:gd name="connsiteX2" fmla="*/ 108535 w 176630"/>
                <a:gd name="connsiteY2" fmla="*/ 275137 h 331031"/>
                <a:gd name="connsiteX3" fmla="*/ 100471 w 176630"/>
                <a:gd name="connsiteY3" fmla="*/ 272938 h 331031"/>
                <a:gd name="connsiteX4" fmla="*/ 101204 w 176630"/>
                <a:gd name="connsiteY4" fmla="*/ 280269 h 331031"/>
                <a:gd name="connsiteX5" fmla="*/ 99005 w 176630"/>
                <a:gd name="connsiteY5" fmla="*/ 304460 h 331031"/>
                <a:gd name="connsiteX6" fmla="*/ 86176 w 176630"/>
                <a:gd name="connsiteY6" fmla="*/ 307393 h 331031"/>
                <a:gd name="connsiteX7" fmla="*/ 93141 w 176630"/>
                <a:gd name="connsiteY7" fmla="*/ 325353 h 331031"/>
                <a:gd name="connsiteX8" fmla="*/ 83244 w 176630"/>
                <a:gd name="connsiteY8" fmla="*/ 293464 h 331031"/>
                <a:gd name="connsiteX9" fmla="*/ 78113 w 176630"/>
                <a:gd name="connsiteY9" fmla="*/ 291998 h 331031"/>
                <a:gd name="connsiteX10" fmla="*/ 64184 w 176630"/>
                <a:gd name="connsiteY10" fmla="*/ 263042 h 331031"/>
                <a:gd name="connsiteX11" fmla="*/ 84710 w 176630"/>
                <a:gd name="connsiteY11" fmla="*/ 222356 h 331031"/>
                <a:gd name="connsiteX12" fmla="*/ 68582 w 176630"/>
                <a:gd name="connsiteY12" fmla="*/ 180204 h 331031"/>
                <a:gd name="connsiteX13" fmla="*/ 61618 w 176630"/>
                <a:gd name="connsiteY13" fmla="*/ 172140 h 331031"/>
                <a:gd name="connsiteX14" fmla="*/ 71515 w 176630"/>
                <a:gd name="connsiteY14" fmla="*/ 172873 h 331031"/>
                <a:gd name="connsiteX15" fmla="*/ 97172 w 176630"/>
                <a:gd name="connsiteY15" fmla="*/ 172873 h 331031"/>
                <a:gd name="connsiteX16" fmla="*/ 49523 w 176630"/>
                <a:gd name="connsiteY16" fmla="*/ 155279 h 331031"/>
                <a:gd name="connsiteX17" fmla="*/ 46957 w 176630"/>
                <a:gd name="connsiteY17" fmla="*/ 145383 h 331031"/>
                <a:gd name="connsiteX18" fmla="*/ 34861 w 176630"/>
                <a:gd name="connsiteY18" fmla="*/ 154546 h 331031"/>
                <a:gd name="connsiteX19" fmla="*/ 19833 w 176630"/>
                <a:gd name="connsiteY19" fmla="*/ 150881 h 331031"/>
                <a:gd name="connsiteX20" fmla="*/ 12502 w 176630"/>
                <a:gd name="connsiteY20" fmla="*/ 150881 h 331031"/>
                <a:gd name="connsiteX21" fmla="*/ 5904 w 176630"/>
                <a:gd name="connsiteY21" fmla="*/ 128155 h 331031"/>
                <a:gd name="connsiteX22" fmla="*/ 773 w 176630"/>
                <a:gd name="connsiteY22" fmla="*/ 105063 h 331031"/>
                <a:gd name="connsiteX23" fmla="*/ 12869 w 176630"/>
                <a:gd name="connsiteY23" fmla="*/ 45684 h 331031"/>
                <a:gd name="connsiteX24" fmla="*/ 48423 w 176630"/>
                <a:gd name="connsiteY24" fmla="*/ 40186 h 331031"/>
                <a:gd name="connsiteX25" fmla="*/ 54288 w 176630"/>
                <a:gd name="connsiteY25" fmla="*/ 36887 h 331031"/>
                <a:gd name="connsiteX26" fmla="*/ 82511 w 176630"/>
                <a:gd name="connsiteY26" fmla="*/ 28823 h 331031"/>
                <a:gd name="connsiteX27" fmla="*/ 111834 w 176630"/>
                <a:gd name="connsiteY27" fmla="*/ 27724 h 331031"/>
                <a:gd name="connsiteX28" fmla="*/ 126129 w 176630"/>
                <a:gd name="connsiteY28" fmla="*/ 24425 h 331031"/>
                <a:gd name="connsiteX29" fmla="*/ 159118 w 176630"/>
                <a:gd name="connsiteY29" fmla="*/ 233 h 331031"/>
                <a:gd name="connsiteX30" fmla="*/ 174879 w 176630"/>
                <a:gd name="connsiteY30" fmla="*/ 12696 h 331031"/>
                <a:gd name="connsiteX31" fmla="*/ 170847 w 176630"/>
                <a:gd name="connsiteY31" fmla="*/ 41652 h 331031"/>
                <a:gd name="connsiteX32" fmla="*/ 149588 w 176630"/>
                <a:gd name="connsiteY32" fmla="*/ 41652 h 331031"/>
                <a:gd name="connsiteX33" fmla="*/ 129794 w 176630"/>
                <a:gd name="connsiteY33" fmla="*/ 53015 h 331031"/>
                <a:gd name="connsiteX34" fmla="*/ 139324 w 176630"/>
                <a:gd name="connsiteY34" fmla="*/ 44951 h 331031"/>
                <a:gd name="connsiteX35" fmla="*/ 152886 w 176630"/>
                <a:gd name="connsiteY35" fmla="*/ 52282 h 331031"/>
                <a:gd name="connsiteX36" fmla="*/ 148121 w 176630"/>
                <a:gd name="connsiteY36" fmla="*/ 97000 h 331031"/>
                <a:gd name="connsiteX37" fmla="*/ 142257 w 176630"/>
                <a:gd name="connsiteY37" fmla="*/ 105796 h 331031"/>
                <a:gd name="connsiteX38" fmla="*/ 141524 w 176630"/>
                <a:gd name="connsiteY38" fmla="*/ 114960 h 331031"/>
                <a:gd name="connsiteX39" fmla="*/ 138592 w 176630"/>
                <a:gd name="connsiteY39" fmla="*/ 143183 h 331031"/>
                <a:gd name="connsiteX40" fmla="*/ 119531 w 176630"/>
                <a:gd name="connsiteY40" fmla="*/ 145016 h 331031"/>
                <a:gd name="connsiteX41" fmla="*/ 129428 w 176630"/>
                <a:gd name="connsiteY41" fmla="*/ 198164 h 331031"/>
                <a:gd name="connsiteX42" fmla="*/ 128328 w 176630"/>
                <a:gd name="connsiteY42" fmla="*/ 235551 h 331031"/>
                <a:gd name="connsiteX43" fmla="*/ 124663 w 176630"/>
                <a:gd name="connsiteY43" fmla="*/ 243981 h 331031"/>
                <a:gd name="connsiteX44" fmla="*/ 127595 w 176630"/>
                <a:gd name="connsiteY44" fmla="*/ 257543 h 331031"/>
                <a:gd name="connsiteX45" fmla="*/ 132360 w 176630"/>
                <a:gd name="connsiteY45" fmla="*/ 322054 h 331031"/>
                <a:gd name="connsiteX46" fmla="*/ 122097 w 176630"/>
                <a:gd name="connsiteY46" fmla="*/ 327552 h 3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6630" h="331031">
                  <a:moveTo>
                    <a:pt x="122097" y="327552"/>
                  </a:moveTo>
                  <a:cubicBezTo>
                    <a:pt x="119531" y="313257"/>
                    <a:pt x="104870" y="301895"/>
                    <a:pt x="113300" y="285034"/>
                  </a:cubicBezTo>
                  <a:cubicBezTo>
                    <a:pt x="114400" y="282835"/>
                    <a:pt x="110734" y="278436"/>
                    <a:pt x="108535" y="275137"/>
                  </a:cubicBezTo>
                  <a:cubicBezTo>
                    <a:pt x="106703" y="272205"/>
                    <a:pt x="103770" y="270739"/>
                    <a:pt x="100471" y="272938"/>
                  </a:cubicBezTo>
                  <a:cubicBezTo>
                    <a:pt x="96440" y="275504"/>
                    <a:pt x="99372" y="277703"/>
                    <a:pt x="101204" y="280269"/>
                  </a:cubicBezTo>
                  <a:cubicBezTo>
                    <a:pt x="108169" y="289066"/>
                    <a:pt x="101204" y="296397"/>
                    <a:pt x="99005" y="304460"/>
                  </a:cubicBezTo>
                  <a:cubicBezTo>
                    <a:pt x="96440" y="313624"/>
                    <a:pt x="90941" y="308492"/>
                    <a:pt x="86176" y="307393"/>
                  </a:cubicBezTo>
                  <a:cubicBezTo>
                    <a:pt x="83244" y="315457"/>
                    <a:pt x="94240" y="317656"/>
                    <a:pt x="93141" y="325353"/>
                  </a:cubicBezTo>
                  <a:cubicBezTo>
                    <a:pt x="70782" y="314723"/>
                    <a:pt x="68216" y="305560"/>
                    <a:pt x="83244" y="293464"/>
                  </a:cubicBezTo>
                  <a:cubicBezTo>
                    <a:pt x="81411" y="292731"/>
                    <a:pt x="79579" y="291998"/>
                    <a:pt x="78113" y="291998"/>
                  </a:cubicBezTo>
                  <a:cubicBezTo>
                    <a:pt x="53188" y="286500"/>
                    <a:pt x="52088" y="286133"/>
                    <a:pt x="64184" y="263042"/>
                  </a:cubicBezTo>
                  <a:cubicBezTo>
                    <a:pt x="71148" y="249480"/>
                    <a:pt x="74447" y="234452"/>
                    <a:pt x="84710" y="222356"/>
                  </a:cubicBezTo>
                  <a:cubicBezTo>
                    <a:pt x="94607" y="210993"/>
                    <a:pt x="86909" y="192300"/>
                    <a:pt x="68582" y="180204"/>
                  </a:cubicBezTo>
                  <a:cubicBezTo>
                    <a:pt x="65284" y="178005"/>
                    <a:pt x="59419" y="178005"/>
                    <a:pt x="61618" y="172140"/>
                  </a:cubicBezTo>
                  <a:cubicBezTo>
                    <a:pt x="64917" y="164076"/>
                    <a:pt x="68216" y="172506"/>
                    <a:pt x="71515" y="172873"/>
                  </a:cubicBezTo>
                  <a:cubicBezTo>
                    <a:pt x="79945" y="174339"/>
                    <a:pt x="87643" y="180204"/>
                    <a:pt x="97172" y="172873"/>
                  </a:cubicBezTo>
                  <a:cubicBezTo>
                    <a:pt x="75547" y="181670"/>
                    <a:pt x="73714" y="143550"/>
                    <a:pt x="49523" y="155279"/>
                  </a:cubicBezTo>
                  <a:cubicBezTo>
                    <a:pt x="44024" y="157845"/>
                    <a:pt x="52455" y="148315"/>
                    <a:pt x="46957" y="145383"/>
                  </a:cubicBezTo>
                  <a:cubicBezTo>
                    <a:pt x="39260" y="143183"/>
                    <a:pt x="45857" y="161144"/>
                    <a:pt x="34861" y="154546"/>
                  </a:cubicBezTo>
                  <a:cubicBezTo>
                    <a:pt x="30462" y="150148"/>
                    <a:pt x="26064" y="146482"/>
                    <a:pt x="19833" y="150881"/>
                  </a:cubicBezTo>
                  <a:cubicBezTo>
                    <a:pt x="17267" y="150881"/>
                    <a:pt x="14701" y="150881"/>
                    <a:pt x="12502" y="150881"/>
                  </a:cubicBezTo>
                  <a:cubicBezTo>
                    <a:pt x="6271" y="144650"/>
                    <a:pt x="773" y="138785"/>
                    <a:pt x="5904" y="128155"/>
                  </a:cubicBezTo>
                  <a:cubicBezTo>
                    <a:pt x="9570" y="120458"/>
                    <a:pt x="1872" y="113127"/>
                    <a:pt x="773" y="105063"/>
                  </a:cubicBezTo>
                  <a:cubicBezTo>
                    <a:pt x="-2892" y="83071"/>
                    <a:pt x="7371" y="65111"/>
                    <a:pt x="12869" y="45684"/>
                  </a:cubicBezTo>
                  <a:cubicBezTo>
                    <a:pt x="24598" y="43851"/>
                    <a:pt x="35228" y="33588"/>
                    <a:pt x="48423" y="40186"/>
                  </a:cubicBezTo>
                  <a:cubicBezTo>
                    <a:pt x="50989" y="41652"/>
                    <a:pt x="53555" y="39086"/>
                    <a:pt x="54288" y="36887"/>
                  </a:cubicBezTo>
                  <a:cubicBezTo>
                    <a:pt x="59786" y="19293"/>
                    <a:pt x="70782" y="25158"/>
                    <a:pt x="82511" y="28823"/>
                  </a:cubicBezTo>
                  <a:cubicBezTo>
                    <a:pt x="92041" y="31756"/>
                    <a:pt x="101938" y="31389"/>
                    <a:pt x="111834" y="27724"/>
                  </a:cubicBezTo>
                  <a:cubicBezTo>
                    <a:pt x="116599" y="25891"/>
                    <a:pt x="121731" y="23692"/>
                    <a:pt x="126129" y="24425"/>
                  </a:cubicBezTo>
                  <a:cubicBezTo>
                    <a:pt x="145556" y="26991"/>
                    <a:pt x="159484" y="23692"/>
                    <a:pt x="159118" y="233"/>
                  </a:cubicBezTo>
                  <a:cubicBezTo>
                    <a:pt x="168648" y="-866"/>
                    <a:pt x="175612" y="1699"/>
                    <a:pt x="174879" y="12696"/>
                  </a:cubicBezTo>
                  <a:cubicBezTo>
                    <a:pt x="174512" y="22226"/>
                    <a:pt x="181110" y="33222"/>
                    <a:pt x="170847" y="41652"/>
                  </a:cubicBezTo>
                  <a:cubicBezTo>
                    <a:pt x="163882" y="47883"/>
                    <a:pt x="156552" y="42752"/>
                    <a:pt x="149588" y="41652"/>
                  </a:cubicBezTo>
                  <a:cubicBezTo>
                    <a:pt x="140791" y="40186"/>
                    <a:pt x="131994" y="39086"/>
                    <a:pt x="129794" y="53015"/>
                  </a:cubicBezTo>
                  <a:cubicBezTo>
                    <a:pt x="136392" y="53015"/>
                    <a:pt x="136026" y="46784"/>
                    <a:pt x="139324" y="44951"/>
                  </a:cubicBezTo>
                  <a:cubicBezTo>
                    <a:pt x="147388" y="40919"/>
                    <a:pt x="152886" y="41652"/>
                    <a:pt x="152886" y="52282"/>
                  </a:cubicBezTo>
                  <a:cubicBezTo>
                    <a:pt x="152886" y="67310"/>
                    <a:pt x="149221" y="81971"/>
                    <a:pt x="148121" y="97000"/>
                  </a:cubicBezTo>
                  <a:cubicBezTo>
                    <a:pt x="147755" y="100665"/>
                    <a:pt x="146655" y="104330"/>
                    <a:pt x="142257" y="105796"/>
                  </a:cubicBezTo>
                  <a:cubicBezTo>
                    <a:pt x="133460" y="108362"/>
                    <a:pt x="136759" y="109828"/>
                    <a:pt x="141524" y="114960"/>
                  </a:cubicBezTo>
                  <a:cubicBezTo>
                    <a:pt x="149221" y="123757"/>
                    <a:pt x="141890" y="134386"/>
                    <a:pt x="138592" y="143183"/>
                  </a:cubicBezTo>
                  <a:cubicBezTo>
                    <a:pt x="134926" y="153080"/>
                    <a:pt x="127229" y="145383"/>
                    <a:pt x="119531" y="145016"/>
                  </a:cubicBezTo>
                  <a:cubicBezTo>
                    <a:pt x="137492" y="160777"/>
                    <a:pt x="132727" y="179471"/>
                    <a:pt x="129428" y="198164"/>
                  </a:cubicBezTo>
                  <a:cubicBezTo>
                    <a:pt x="127229" y="210626"/>
                    <a:pt x="126862" y="223089"/>
                    <a:pt x="128328" y="235551"/>
                  </a:cubicBezTo>
                  <a:cubicBezTo>
                    <a:pt x="127595" y="238483"/>
                    <a:pt x="126862" y="242149"/>
                    <a:pt x="124663" y="243981"/>
                  </a:cubicBezTo>
                  <a:cubicBezTo>
                    <a:pt x="115866" y="250946"/>
                    <a:pt x="121731" y="254245"/>
                    <a:pt x="127595" y="257543"/>
                  </a:cubicBezTo>
                  <a:cubicBezTo>
                    <a:pt x="133093" y="278803"/>
                    <a:pt x="125396" y="300795"/>
                    <a:pt x="132360" y="322054"/>
                  </a:cubicBezTo>
                  <a:cubicBezTo>
                    <a:pt x="134193" y="327919"/>
                    <a:pt x="130528" y="335616"/>
                    <a:pt x="122097" y="327552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44E79390-FF06-4C18-9135-D1F6FB4E6BCA}"/>
                </a:ext>
              </a:extLst>
            </p:cNvPr>
            <p:cNvSpPr/>
            <p:nvPr/>
          </p:nvSpPr>
          <p:spPr>
            <a:xfrm>
              <a:off x="12528318" y="5590472"/>
              <a:ext cx="66526" cy="395581"/>
            </a:xfrm>
            <a:custGeom>
              <a:avLst/>
              <a:gdLst>
                <a:gd name="connsiteX0" fmla="*/ 9090 w 66526"/>
                <a:gd name="connsiteY0" fmla="*/ 291433 h 395581"/>
                <a:gd name="connsiteX1" fmla="*/ 13855 w 66526"/>
                <a:gd name="connsiteY1" fmla="*/ 278971 h 395581"/>
                <a:gd name="connsiteX2" fmla="*/ 12755 w 66526"/>
                <a:gd name="connsiteY2" fmla="*/ 219958 h 395581"/>
                <a:gd name="connsiteX3" fmla="*/ 12755 w 66526"/>
                <a:gd name="connsiteY3" fmla="*/ 201265 h 395581"/>
                <a:gd name="connsiteX4" fmla="*/ 15321 w 66526"/>
                <a:gd name="connsiteY4" fmla="*/ 144451 h 395581"/>
                <a:gd name="connsiteX5" fmla="*/ 10189 w 66526"/>
                <a:gd name="connsiteY5" fmla="*/ 122092 h 395581"/>
                <a:gd name="connsiteX6" fmla="*/ 2492 w 66526"/>
                <a:gd name="connsiteY6" fmla="*/ 103765 h 395581"/>
                <a:gd name="connsiteX7" fmla="*/ 20819 w 66526"/>
                <a:gd name="connsiteY7" fmla="*/ 109630 h 395581"/>
                <a:gd name="connsiteX8" fmla="*/ 25584 w 66526"/>
                <a:gd name="connsiteY8" fmla="*/ 93136 h 395581"/>
                <a:gd name="connsiteX9" fmla="*/ 20453 w 66526"/>
                <a:gd name="connsiteY9" fmla="*/ 86171 h 395581"/>
                <a:gd name="connsiteX10" fmla="*/ 16787 w 66526"/>
                <a:gd name="connsiteY10" fmla="*/ 83239 h 395581"/>
                <a:gd name="connsiteX11" fmla="*/ 20086 w 66526"/>
                <a:gd name="connsiteY11" fmla="*/ 69677 h 395581"/>
                <a:gd name="connsiteX12" fmla="*/ 34015 w 66526"/>
                <a:gd name="connsiteY12" fmla="*/ 31557 h 395581"/>
                <a:gd name="connsiteX13" fmla="*/ 35114 w 66526"/>
                <a:gd name="connsiteY13" fmla="*/ 17262 h 395581"/>
                <a:gd name="connsiteX14" fmla="*/ 33648 w 66526"/>
                <a:gd name="connsiteY14" fmla="*/ 9931 h 395581"/>
                <a:gd name="connsiteX15" fmla="*/ 25951 w 66526"/>
                <a:gd name="connsiteY15" fmla="*/ 15429 h 395581"/>
                <a:gd name="connsiteX16" fmla="*/ 20453 w 66526"/>
                <a:gd name="connsiteY16" fmla="*/ 22760 h 395581"/>
                <a:gd name="connsiteX17" fmla="*/ 10923 w 66526"/>
                <a:gd name="connsiteY17" fmla="*/ 17262 h 395581"/>
                <a:gd name="connsiteX18" fmla="*/ 23752 w 66526"/>
                <a:gd name="connsiteY18" fmla="*/ 35 h 395581"/>
                <a:gd name="connsiteX19" fmla="*/ 58573 w 66526"/>
                <a:gd name="connsiteY19" fmla="*/ 5533 h 395581"/>
                <a:gd name="connsiteX20" fmla="*/ 54907 w 66526"/>
                <a:gd name="connsiteY20" fmla="*/ 23127 h 395581"/>
                <a:gd name="connsiteX21" fmla="*/ 52708 w 66526"/>
                <a:gd name="connsiteY21" fmla="*/ 27525 h 395581"/>
                <a:gd name="connsiteX22" fmla="*/ 65170 w 66526"/>
                <a:gd name="connsiteY22" fmla="*/ 69677 h 395581"/>
                <a:gd name="connsiteX23" fmla="*/ 64071 w 66526"/>
                <a:gd name="connsiteY23" fmla="*/ 77375 h 395581"/>
                <a:gd name="connsiteX24" fmla="*/ 49776 w 66526"/>
                <a:gd name="connsiteY24" fmla="*/ 173774 h 395581"/>
                <a:gd name="connsiteX25" fmla="*/ 43178 w 66526"/>
                <a:gd name="connsiteY25" fmla="*/ 275672 h 395581"/>
                <a:gd name="connsiteX26" fmla="*/ 44278 w 66526"/>
                <a:gd name="connsiteY26" fmla="*/ 307561 h 395581"/>
                <a:gd name="connsiteX27" fmla="*/ 27783 w 66526"/>
                <a:gd name="connsiteY27" fmla="*/ 387833 h 395581"/>
                <a:gd name="connsiteX28" fmla="*/ 23752 w 66526"/>
                <a:gd name="connsiteY28" fmla="*/ 391865 h 395581"/>
                <a:gd name="connsiteX29" fmla="*/ 2126 w 66526"/>
                <a:gd name="connsiteY29" fmla="*/ 386367 h 395581"/>
                <a:gd name="connsiteX30" fmla="*/ 10556 w 66526"/>
                <a:gd name="connsiteY30" fmla="*/ 371705 h 395581"/>
                <a:gd name="connsiteX31" fmla="*/ 16787 w 66526"/>
                <a:gd name="connsiteY31" fmla="*/ 363275 h 395581"/>
                <a:gd name="connsiteX32" fmla="*/ 18987 w 66526"/>
                <a:gd name="connsiteY32" fmla="*/ 318923 h 395581"/>
                <a:gd name="connsiteX33" fmla="*/ 9090 w 66526"/>
                <a:gd name="connsiteY33" fmla="*/ 291433 h 39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26" h="395581">
                  <a:moveTo>
                    <a:pt x="9090" y="291433"/>
                  </a:moveTo>
                  <a:cubicBezTo>
                    <a:pt x="24485" y="292899"/>
                    <a:pt x="15688" y="283003"/>
                    <a:pt x="13855" y="278971"/>
                  </a:cubicBezTo>
                  <a:cubicBezTo>
                    <a:pt x="5791" y="259178"/>
                    <a:pt x="13122" y="239751"/>
                    <a:pt x="12755" y="219958"/>
                  </a:cubicBezTo>
                  <a:cubicBezTo>
                    <a:pt x="6524" y="213727"/>
                    <a:pt x="12755" y="207496"/>
                    <a:pt x="12755" y="201265"/>
                  </a:cubicBezTo>
                  <a:cubicBezTo>
                    <a:pt x="7257" y="182204"/>
                    <a:pt x="9457" y="163511"/>
                    <a:pt x="15321" y="144451"/>
                  </a:cubicBezTo>
                  <a:cubicBezTo>
                    <a:pt x="17520" y="137120"/>
                    <a:pt x="17154" y="127590"/>
                    <a:pt x="10189" y="122092"/>
                  </a:cubicBezTo>
                  <a:cubicBezTo>
                    <a:pt x="3958" y="116961"/>
                    <a:pt x="-2639" y="110363"/>
                    <a:pt x="2492" y="103765"/>
                  </a:cubicBezTo>
                  <a:cubicBezTo>
                    <a:pt x="9457" y="94968"/>
                    <a:pt x="13488" y="109996"/>
                    <a:pt x="20819" y="109630"/>
                  </a:cubicBezTo>
                  <a:cubicBezTo>
                    <a:pt x="24485" y="104865"/>
                    <a:pt x="18253" y="96801"/>
                    <a:pt x="25584" y="93136"/>
                  </a:cubicBezTo>
                  <a:cubicBezTo>
                    <a:pt x="25951" y="93136"/>
                    <a:pt x="34015" y="80307"/>
                    <a:pt x="20453" y="86171"/>
                  </a:cubicBezTo>
                  <a:cubicBezTo>
                    <a:pt x="19720" y="86538"/>
                    <a:pt x="16787" y="84339"/>
                    <a:pt x="16787" y="83239"/>
                  </a:cubicBezTo>
                  <a:cubicBezTo>
                    <a:pt x="16054" y="78474"/>
                    <a:pt x="14588" y="71876"/>
                    <a:pt x="20086" y="69677"/>
                  </a:cubicBezTo>
                  <a:cubicBezTo>
                    <a:pt x="38780" y="61980"/>
                    <a:pt x="28516" y="44019"/>
                    <a:pt x="34015" y="31557"/>
                  </a:cubicBezTo>
                  <a:cubicBezTo>
                    <a:pt x="35481" y="28258"/>
                    <a:pt x="34381" y="22027"/>
                    <a:pt x="35114" y="17262"/>
                  </a:cubicBezTo>
                  <a:cubicBezTo>
                    <a:pt x="35481" y="14696"/>
                    <a:pt x="38780" y="11031"/>
                    <a:pt x="33648" y="9931"/>
                  </a:cubicBezTo>
                  <a:cubicBezTo>
                    <a:pt x="29616" y="8832"/>
                    <a:pt x="26317" y="11031"/>
                    <a:pt x="25951" y="15429"/>
                  </a:cubicBezTo>
                  <a:cubicBezTo>
                    <a:pt x="25584" y="19095"/>
                    <a:pt x="32182" y="28258"/>
                    <a:pt x="20453" y="22760"/>
                  </a:cubicBezTo>
                  <a:cubicBezTo>
                    <a:pt x="17154" y="21294"/>
                    <a:pt x="7990" y="27525"/>
                    <a:pt x="10923" y="17262"/>
                  </a:cubicBezTo>
                  <a:cubicBezTo>
                    <a:pt x="12755" y="10298"/>
                    <a:pt x="11656" y="-698"/>
                    <a:pt x="23752" y="35"/>
                  </a:cubicBezTo>
                  <a:cubicBezTo>
                    <a:pt x="35481" y="768"/>
                    <a:pt x="46843" y="3700"/>
                    <a:pt x="58573" y="5533"/>
                  </a:cubicBezTo>
                  <a:cubicBezTo>
                    <a:pt x="58206" y="11764"/>
                    <a:pt x="64437" y="19095"/>
                    <a:pt x="54907" y="23127"/>
                  </a:cubicBezTo>
                  <a:cubicBezTo>
                    <a:pt x="53808" y="23493"/>
                    <a:pt x="52341" y="27525"/>
                    <a:pt x="52708" y="27525"/>
                  </a:cubicBezTo>
                  <a:cubicBezTo>
                    <a:pt x="70302" y="37788"/>
                    <a:pt x="54174" y="57581"/>
                    <a:pt x="65170" y="69677"/>
                  </a:cubicBezTo>
                  <a:cubicBezTo>
                    <a:pt x="68469" y="73343"/>
                    <a:pt x="64804" y="74809"/>
                    <a:pt x="64071" y="77375"/>
                  </a:cubicBezTo>
                  <a:cubicBezTo>
                    <a:pt x="57107" y="109263"/>
                    <a:pt x="49776" y="140419"/>
                    <a:pt x="49776" y="173774"/>
                  </a:cubicBezTo>
                  <a:cubicBezTo>
                    <a:pt x="49776" y="207496"/>
                    <a:pt x="41712" y="241584"/>
                    <a:pt x="43178" y="275672"/>
                  </a:cubicBezTo>
                  <a:cubicBezTo>
                    <a:pt x="52708" y="285935"/>
                    <a:pt x="43911" y="296931"/>
                    <a:pt x="44278" y="307561"/>
                  </a:cubicBezTo>
                  <a:cubicBezTo>
                    <a:pt x="45377" y="335418"/>
                    <a:pt x="39879" y="362542"/>
                    <a:pt x="27783" y="387833"/>
                  </a:cubicBezTo>
                  <a:cubicBezTo>
                    <a:pt x="26317" y="389299"/>
                    <a:pt x="25218" y="390398"/>
                    <a:pt x="23752" y="391865"/>
                  </a:cubicBezTo>
                  <a:cubicBezTo>
                    <a:pt x="14221" y="399195"/>
                    <a:pt x="7624" y="394797"/>
                    <a:pt x="2126" y="386367"/>
                  </a:cubicBezTo>
                  <a:cubicBezTo>
                    <a:pt x="-4838" y="375737"/>
                    <a:pt x="7257" y="376103"/>
                    <a:pt x="10556" y="371705"/>
                  </a:cubicBezTo>
                  <a:cubicBezTo>
                    <a:pt x="12755" y="368773"/>
                    <a:pt x="16787" y="367673"/>
                    <a:pt x="16787" y="363275"/>
                  </a:cubicBezTo>
                  <a:cubicBezTo>
                    <a:pt x="16787" y="348613"/>
                    <a:pt x="10923" y="334318"/>
                    <a:pt x="18987" y="318923"/>
                  </a:cubicBezTo>
                  <a:cubicBezTo>
                    <a:pt x="18987" y="317457"/>
                    <a:pt x="7257" y="302796"/>
                    <a:pt x="9090" y="291433"/>
                  </a:cubicBezTo>
                  <a:close/>
                </a:path>
              </a:pathLst>
            </a:custGeom>
            <a:solidFill>
              <a:srgbClr val="845C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A899722-6771-4674-9337-9E018AD1A249}"/>
                </a:ext>
              </a:extLst>
            </p:cNvPr>
            <p:cNvSpPr/>
            <p:nvPr/>
          </p:nvSpPr>
          <p:spPr>
            <a:xfrm>
              <a:off x="12555369" y="5716229"/>
              <a:ext cx="60845" cy="263192"/>
            </a:xfrm>
            <a:custGeom>
              <a:avLst/>
              <a:gdLst>
                <a:gd name="connsiteX0" fmla="*/ 0 w 60845"/>
                <a:gd name="connsiteY0" fmla="*/ 262808 h 263192"/>
                <a:gd name="connsiteX1" fmla="*/ 15395 w 60845"/>
                <a:gd name="connsiteY1" fmla="*/ 150647 h 263192"/>
                <a:gd name="connsiteX2" fmla="*/ 24191 w 60845"/>
                <a:gd name="connsiteY2" fmla="*/ 107762 h 263192"/>
                <a:gd name="connsiteX3" fmla="*/ 23825 w 60845"/>
                <a:gd name="connsiteY3" fmla="*/ 105930 h 263192"/>
                <a:gd name="connsiteX4" fmla="*/ 29690 w 60845"/>
                <a:gd name="connsiteY4" fmla="*/ 55714 h 263192"/>
                <a:gd name="connsiteX5" fmla="*/ 60845 w 60845"/>
                <a:gd name="connsiteY5" fmla="*/ 0 h 263192"/>
                <a:gd name="connsiteX6" fmla="*/ 47283 w 60845"/>
                <a:gd name="connsiteY6" fmla="*/ 61579 h 263192"/>
                <a:gd name="connsiteX7" fmla="*/ 49116 w 60845"/>
                <a:gd name="connsiteY7" fmla="*/ 83204 h 263192"/>
                <a:gd name="connsiteX8" fmla="*/ 49116 w 60845"/>
                <a:gd name="connsiteY8" fmla="*/ 93467 h 263192"/>
                <a:gd name="connsiteX9" fmla="*/ 39586 w 60845"/>
                <a:gd name="connsiteY9" fmla="*/ 104097 h 263192"/>
                <a:gd name="connsiteX10" fmla="*/ 20893 w 60845"/>
                <a:gd name="connsiteY10" fmla="*/ 175572 h 263192"/>
                <a:gd name="connsiteX11" fmla="*/ 16861 w 60845"/>
                <a:gd name="connsiteY11" fmla="*/ 220656 h 263192"/>
                <a:gd name="connsiteX12" fmla="*/ 8430 w 60845"/>
                <a:gd name="connsiteY12" fmla="*/ 261342 h 263192"/>
                <a:gd name="connsiteX13" fmla="*/ 0 w 60845"/>
                <a:gd name="connsiteY13" fmla="*/ 262808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845" h="263192">
                  <a:moveTo>
                    <a:pt x="0" y="262808"/>
                  </a:moveTo>
                  <a:cubicBezTo>
                    <a:pt x="9163" y="225788"/>
                    <a:pt x="15028" y="188767"/>
                    <a:pt x="15395" y="150647"/>
                  </a:cubicBezTo>
                  <a:cubicBezTo>
                    <a:pt x="27857" y="138185"/>
                    <a:pt x="16128" y="120958"/>
                    <a:pt x="24191" y="107762"/>
                  </a:cubicBezTo>
                  <a:cubicBezTo>
                    <a:pt x="24558" y="107396"/>
                    <a:pt x="23825" y="106663"/>
                    <a:pt x="23825" y="105930"/>
                  </a:cubicBezTo>
                  <a:cubicBezTo>
                    <a:pt x="23825" y="89069"/>
                    <a:pt x="33355" y="75140"/>
                    <a:pt x="29690" y="55714"/>
                  </a:cubicBezTo>
                  <a:cubicBezTo>
                    <a:pt x="26024" y="35188"/>
                    <a:pt x="43252" y="15028"/>
                    <a:pt x="60845" y="0"/>
                  </a:cubicBezTo>
                  <a:cubicBezTo>
                    <a:pt x="60479" y="21626"/>
                    <a:pt x="55347" y="41785"/>
                    <a:pt x="47283" y="61579"/>
                  </a:cubicBezTo>
                  <a:cubicBezTo>
                    <a:pt x="44351" y="68909"/>
                    <a:pt x="36287" y="76973"/>
                    <a:pt x="49116" y="83204"/>
                  </a:cubicBezTo>
                  <a:cubicBezTo>
                    <a:pt x="54614" y="85770"/>
                    <a:pt x="53148" y="89802"/>
                    <a:pt x="49116" y="93467"/>
                  </a:cubicBezTo>
                  <a:cubicBezTo>
                    <a:pt x="45451" y="96766"/>
                    <a:pt x="38853" y="101165"/>
                    <a:pt x="39586" y="104097"/>
                  </a:cubicBezTo>
                  <a:cubicBezTo>
                    <a:pt x="43985" y="131221"/>
                    <a:pt x="22359" y="151380"/>
                    <a:pt x="20893" y="175572"/>
                  </a:cubicBezTo>
                  <a:cubicBezTo>
                    <a:pt x="19793" y="190600"/>
                    <a:pt x="15028" y="206361"/>
                    <a:pt x="16861" y="220656"/>
                  </a:cubicBezTo>
                  <a:cubicBezTo>
                    <a:pt x="19060" y="236417"/>
                    <a:pt x="7331" y="247047"/>
                    <a:pt x="8430" y="261342"/>
                  </a:cubicBezTo>
                  <a:cubicBezTo>
                    <a:pt x="8797" y="263908"/>
                    <a:pt x="2932" y="263175"/>
                    <a:pt x="0" y="262808"/>
                  </a:cubicBezTo>
                  <a:close/>
                </a:path>
              </a:pathLst>
            </a:custGeom>
            <a:solidFill>
              <a:srgbClr val="B1AC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7D2A7CB0-DC8A-43B5-BF93-DDA3EC452436}"/>
                </a:ext>
              </a:extLst>
            </p:cNvPr>
            <p:cNvSpPr/>
            <p:nvPr/>
          </p:nvSpPr>
          <p:spPr>
            <a:xfrm>
              <a:off x="12574795" y="5506202"/>
              <a:ext cx="12462" cy="27374"/>
            </a:xfrm>
            <a:custGeom>
              <a:avLst/>
              <a:gdLst>
                <a:gd name="connsiteX0" fmla="*/ 0 w 12462"/>
                <a:gd name="connsiteY0" fmla="*/ 26024 h 27374"/>
                <a:gd name="connsiteX1" fmla="*/ 4032 w 12462"/>
                <a:gd name="connsiteY1" fmla="*/ 0 h 27374"/>
                <a:gd name="connsiteX2" fmla="*/ 10996 w 12462"/>
                <a:gd name="connsiteY2" fmla="*/ 22725 h 27374"/>
                <a:gd name="connsiteX3" fmla="*/ 0 w 12462"/>
                <a:gd name="connsiteY3" fmla="*/ 26024 h 2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62" h="27374">
                  <a:moveTo>
                    <a:pt x="0" y="26024"/>
                  </a:moveTo>
                  <a:cubicBezTo>
                    <a:pt x="1466" y="17227"/>
                    <a:pt x="4765" y="9163"/>
                    <a:pt x="4032" y="0"/>
                  </a:cubicBezTo>
                  <a:cubicBezTo>
                    <a:pt x="17594" y="4032"/>
                    <a:pt x="10630" y="15028"/>
                    <a:pt x="10996" y="22725"/>
                  </a:cubicBezTo>
                  <a:cubicBezTo>
                    <a:pt x="10996" y="31522"/>
                    <a:pt x="3665" y="24925"/>
                    <a:pt x="0" y="26024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25EA5AA-10B1-4EBF-B7CB-B7C64E6C496B}"/>
                </a:ext>
              </a:extLst>
            </p:cNvPr>
            <p:cNvSpPr/>
            <p:nvPr/>
          </p:nvSpPr>
          <p:spPr>
            <a:xfrm>
              <a:off x="12134762" y="5294163"/>
              <a:ext cx="298296" cy="272357"/>
            </a:xfrm>
            <a:custGeom>
              <a:avLst/>
              <a:gdLst>
                <a:gd name="connsiteX0" fmla="*/ 7884 w 298296"/>
                <a:gd name="connsiteY0" fmla="*/ 76786 h 272357"/>
                <a:gd name="connsiteX1" fmla="*/ 8251 w 298296"/>
                <a:gd name="connsiteY1" fmla="*/ 69455 h 272357"/>
                <a:gd name="connsiteX2" fmla="*/ 17781 w 298296"/>
                <a:gd name="connsiteY2" fmla="*/ 65057 h 272357"/>
                <a:gd name="connsiteX3" fmla="*/ 66164 w 298296"/>
                <a:gd name="connsiteY3" fmla="*/ 53694 h 272357"/>
                <a:gd name="connsiteX4" fmla="*/ 102818 w 298296"/>
                <a:gd name="connsiteY4" fmla="*/ 33901 h 272357"/>
                <a:gd name="connsiteX5" fmla="*/ 114180 w 298296"/>
                <a:gd name="connsiteY5" fmla="*/ 20706 h 272357"/>
                <a:gd name="connsiteX6" fmla="*/ 158531 w 298296"/>
                <a:gd name="connsiteY6" fmla="*/ 180 h 272357"/>
                <a:gd name="connsiteX7" fmla="*/ 219743 w 298296"/>
                <a:gd name="connsiteY7" fmla="*/ 1279 h 272357"/>
                <a:gd name="connsiteX8" fmla="*/ 231839 w 298296"/>
                <a:gd name="connsiteY8" fmla="*/ 11909 h 272357"/>
                <a:gd name="connsiteX9" fmla="*/ 227074 w 298296"/>
                <a:gd name="connsiteY9" fmla="*/ 24005 h 272357"/>
                <a:gd name="connsiteX10" fmla="*/ 236238 w 298296"/>
                <a:gd name="connsiteY10" fmla="*/ 38300 h 272357"/>
                <a:gd name="connsiteX11" fmla="*/ 267027 w 298296"/>
                <a:gd name="connsiteY11" fmla="*/ 86316 h 272357"/>
                <a:gd name="connsiteX12" fmla="*/ 292318 w 298296"/>
                <a:gd name="connsiteY12" fmla="*/ 91448 h 272357"/>
                <a:gd name="connsiteX13" fmla="*/ 287186 w 298296"/>
                <a:gd name="connsiteY13" fmla="*/ 121870 h 272357"/>
                <a:gd name="connsiteX14" fmla="*/ 291218 w 298296"/>
                <a:gd name="connsiteY14" fmla="*/ 137998 h 272357"/>
                <a:gd name="connsiteX15" fmla="*/ 297816 w 298296"/>
                <a:gd name="connsiteY15" fmla="*/ 151927 h 272357"/>
                <a:gd name="connsiteX16" fmla="*/ 290485 w 298296"/>
                <a:gd name="connsiteY16" fmla="*/ 174652 h 272357"/>
                <a:gd name="connsiteX17" fmla="*/ 240270 w 298296"/>
                <a:gd name="connsiteY17" fmla="*/ 198844 h 272357"/>
                <a:gd name="connsiteX18" fmla="*/ 222309 w 298296"/>
                <a:gd name="connsiteY18" fmla="*/ 217904 h 272357"/>
                <a:gd name="connsiteX19" fmla="*/ 214245 w 298296"/>
                <a:gd name="connsiteY19" fmla="*/ 230732 h 272357"/>
                <a:gd name="connsiteX20" fmla="*/ 202883 w 298296"/>
                <a:gd name="connsiteY20" fmla="*/ 222302 h 272357"/>
                <a:gd name="connsiteX21" fmla="*/ 190054 w 298296"/>
                <a:gd name="connsiteY21" fmla="*/ 199577 h 272357"/>
                <a:gd name="connsiteX22" fmla="*/ 169528 w 298296"/>
                <a:gd name="connsiteY22" fmla="*/ 226334 h 272357"/>
                <a:gd name="connsiteX23" fmla="*/ 157065 w 298296"/>
                <a:gd name="connsiteY23" fmla="*/ 237330 h 272357"/>
                <a:gd name="connsiteX24" fmla="*/ 110881 w 298296"/>
                <a:gd name="connsiteY24" fmla="*/ 252358 h 272357"/>
                <a:gd name="connsiteX25" fmla="*/ 103184 w 298296"/>
                <a:gd name="connsiteY25" fmla="*/ 234031 h 272357"/>
                <a:gd name="connsiteX26" fmla="*/ 103551 w 298296"/>
                <a:gd name="connsiteY26" fmla="*/ 254558 h 272357"/>
                <a:gd name="connsiteX27" fmla="*/ 101718 w 298296"/>
                <a:gd name="connsiteY27" fmla="*/ 271052 h 272357"/>
                <a:gd name="connsiteX28" fmla="*/ 85590 w 298296"/>
                <a:gd name="connsiteY28" fmla="*/ 261155 h 272357"/>
                <a:gd name="connsiteX29" fmla="*/ 84491 w 298296"/>
                <a:gd name="connsiteY29" fmla="*/ 257490 h 272357"/>
                <a:gd name="connsiteX30" fmla="*/ 71295 w 298296"/>
                <a:gd name="connsiteY30" fmla="*/ 254191 h 272357"/>
                <a:gd name="connsiteX31" fmla="*/ 12283 w 298296"/>
                <a:gd name="connsiteY31" fmla="*/ 268486 h 272357"/>
                <a:gd name="connsiteX32" fmla="*/ 6418 w 298296"/>
                <a:gd name="connsiteY32" fmla="*/ 236597 h 272357"/>
                <a:gd name="connsiteX33" fmla="*/ 6051 w 298296"/>
                <a:gd name="connsiteY33" fmla="*/ 231099 h 272357"/>
                <a:gd name="connsiteX34" fmla="*/ 3119 w 298296"/>
                <a:gd name="connsiteY34" fmla="*/ 116372 h 272357"/>
                <a:gd name="connsiteX35" fmla="*/ 7884 w 298296"/>
                <a:gd name="connsiteY35" fmla="*/ 76786 h 27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296" h="272357">
                  <a:moveTo>
                    <a:pt x="7884" y="76786"/>
                  </a:moveTo>
                  <a:cubicBezTo>
                    <a:pt x="7884" y="74220"/>
                    <a:pt x="7884" y="72021"/>
                    <a:pt x="8251" y="69455"/>
                  </a:cubicBezTo>
                  <a:cubicBezTo>
                    <a:pt x="10816" y="66523"/>
                    <a:pt x="14115" y="63224"/>
                    <a:pt x="17781" y="65057"/>
                  </a:cubicBezTo>
                  <a:cubicBezTo>
                    <a:pt x="37940" y="77519"/>
                    <a:pt x="50769" y="63591"/>
                    <a:pt x="66164" y="53694"/>
                  </a:cubicBezTo>
                  <a:cubicBezTo>
                    <a:pt x="77526" y="46364"/>
                    <a:pt x="85590" y="31702"/>
                    <a:pt x="102818" y="33901"/>
                  </a:cubicBezTo>
                  <a:cubicBezTo>
                    <a:pt x="109782" y="34634"/>
                    <a:pt x="110515" y="25104"/>
                    <a:pt x="114180" y="20706"/>
                  </a:cubicBezTo>
                  <a:cubicBezTo>
                    <a:pt x="125176" y="6044"/>
                    <a:pt x="141304" y="913"/>
                    <a:pt x="158531" y="180"/>
                  </a:cubicBezTo>
                  <a:cubicBezTo>
                    <a:pt x="178691" y="-920"/>
                    <a:pt x="199217" y="3478"/>
                    <a:pt x="219743" y="1279"/>
                  </a:cubicBezTo>
                  <a:cubicBezTo>
                    <a:pt x="225974" y="546"/>
                    <a:pt x="232206" y="3112"/>
                    <a:pt x="231839" y="11909"/>
                  </a:cubicBezTo>
                  <a:cubicBezTo>
                    <a:pt x="230373" y="15941"/>
                    <a:pt x="228174" y="19606"/>
                    <a:pt x="227074" y="24005"/>
                  </a:cubicBezTo>
                  <a:cubicBezTo>
                    <a:pt x="223775" y="32802"/>
                    <a:pt x="224875" y="37200"/>
                    <a:pt x="236238" y="38300"/>
                  </a:cubicBezTo>
                  <a:cubicBezTo>
                    <a:pt x="262995" y="40499"/>
                    <a:pt x="274724" y="59192"/>
                    <a:pt x="267027" y="86316"/>
                  </a:cubicBezTo>
                  <a:cubicBezTo>
                    <a:pt x="275091" y="89615"/>
                    <a:pt x="285720" y="81185"/>
                    <a:pt x="292318" y="91448"/>
                  </a:cubicBezTo>
                  <a:cubicBezTo>
                    <a:pt x="295983" y="102444"/>
                    <a:pt x="296716" y="112707"/>
                    <a:pt x="287186" y="121870"/>
                  </a:cubicBezTo>
                  <a:cubicBezTo>
                    <a:pt x="281322" y="127735"/>
                    <a:pt x="280589" y="134333"/>
                    <a:pt x="291218" y="137998"/>
                  </a:cubicBezTo>
                  <a:cubicBezTo>
                    <a:pt x="295983" y="139464"/>
                    <a:pt x="299649" y="145329"/>
                    <a:pt x="297816" y="151927"/>
                  </a:cubicBezTo>
                  <a:cubicBezTo>
                    <a:pt x="292685" y="158524"/>
                    <a:pt x="293784" y="167321"/>
                    <a:pt x="290485" y="174652"/>
                  </a:cubicBezTo>
                  <a:cubicBezTo>
                    <a:pt x="278756" y="192612"/>
                    <a:pt x="258230" y="194445"/>
                    <a:pt x="240270" y="198844"/>
                  </a:cubicBezTo>
                  <a:cubicBezTo>
                    <a:pt x="228540" y="201776"/>
                    <a:pt x="222309" y="205808"/>
                    <a:pt x="222309" y="217904"/>
                  </a:cubicBezTo>
                  <a:cubicBezTo>
                    <a:pt x="222309" y="223768"/>
                    <a:pt x="221210" y="229633"/>
                    <a:pt x="214245" y="230732"/>
                  </a:cubicBezTo>
                  <a:cubicBezTo>
                    <a:pt x="208381" y="231832"/>
                    <a:pt x="205448" y="226701"/>
                    <a:pt x="202883" y="222302"/>
                  </a:cubicBezTo>
                  <a:cubicBezTo>
                    <a:pt x="198118" y="214971"/>
                    <a:pt x="194452" y="206907"/>
                    <a:pt x="190054" y="199577"/>
                  </a:cubicBezTo>
                  <a:cubicBezTo>
                    <a:pt x="186022" y="210939"/>
                    <a:pt x="177591" y="218637"/>
                    <a:pt x="169528" y="226334"/>
                  </a:cubicBezTo>
                  <a:cubicBezTo>
                    <a:pt x="165496" y="229999"/>
                    <a:pt x="159631" y="232565"/>
                    <a:pt x="157065" y="237330"/>
                  </a:cubicBezTo>
                  <a:cubicBezTo>
                    <a:pt x="146436" y="257490"/>
                    <a:pt x="127742" y="252725"/>
                    <a:pt x="110881" y="252358"/>
                  </a:cubicBezTo>
                  <a:cubicBezTo>
                    <a:pt x="99519" y="251992"/>
                    <a:pt x="102085" y="243195"/>
                    <a:pt x="103184" y="234031"/>
                  </a:cubicBezTo>
                  <a:cubicBezTo>
                    <a:pt x="99519" y="242095"/>
                    <a:pt x="100985" y="248693"/>
                    <a:pt x="103551" y="254558"/>
                  </a:cubicBezTo>
                  <a:cubicBezTo>
                    <a:pt x="106116" y="260789"/>
                    <a:pt x="112348" y="266653"/>
                    <a:pt x="101718" y="271052"/>
                  </a:cubicBezTo>
                  <a:cubicBezTo>
                    <a:pt x="91821" y="275084"/>
                    <a:pt x="88156" y="269219"/>
                    <a:pt x="85590" y="261155"/>
                  </a:cubicBezTo>
                  <a:cubicBezTo>
                    <a:pt x="85224" y="260056"/>
                    <a:pt x="84857" y="258589"/>
                    <a:pt x="84491" y="257490"/>
                  </a:cubicBezTo>
                  <a:cubicBezTo>
                    <a:pt x="83391" y="243561"/>
                    <a:pt x="73494" y="251992"/>
                    <a:pt x="71295" y="254191"/>
                  </a:cubicBezTo>
                  <a:cubicBezTo>
                    <a:pt x="54068" y="269952"/>
                    <a:pt x="32442" y="266287"/>
                    <a:pt x="12283" y="268486"/>
                  </a:cubicBezTo>
                  <a:cubicBezTo>
                    <a:pt x="3486" y="258956"/>
                    <a:pt x="1653" y="248326"/>
                    <a:pt x="6418" y="236597"/>
                  </a:cubicBezTo>
                  <a:cubicBezTo>
                    <a:pt x="7151" y="235131"/>
                    <a:pt x="6051" y="232932"/>
                    <a:pt x="6051" y="231099"/>
                  </a:cubicBezTo>
                  <a:cubicBezTo>
                    <a:pt x="6784" y="192612"/>
                    <a:pt x="7517" y="154126"/>
                    <a:pt x="3119" y="116372"/>
                  </a:cubicBezTo>
                  <a:cubicBezTo>
                    <a:pt x="187" y="101711"/>
                    <a:pt x="-3845" y="88882"/>
                    <a:pt x="7884" y="7678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597891CE-8FBF-4D8D-BF49-EF1E0C67EA03}"/>
                </a:ext>
              </a:extLst>
            </p:cNvPr>
            <p:cNvSpPr/>
            <p:nvPr/>
          </p:nvSpPr>
          <p:spPr>
            <a:xfrm>
              <a:off x="12325945" y="5587208"/>
              <a:ext cx="116624" cy="319255"/>
            </a:xfrm>
            <a:custGeom>
              <a:avLst/>
              <a:gdLst>
                <a:gd name="connsiteX0" fmla="*/ 102235 w 116624"/>
                <a:gd name="connsiteY0" fmla="*/ 12829 h 319255"/>
                <a:gd name="connsiteX1" fmla="*/ 101868 w 116624"/>
                <a:gd name="connsiteY1" fmla="*/ 30423 h 319255"/>
                <a:gd name="connsiteX2" fmla="*/ 104434 w 116624"/>
                <a:gd name="connsiteY2" fmla="*/ 90902 h 319255"/>
                <a:gd name="connsiteX3" fmla="*/ 104434 w 116624"/>
                <a:gd name="connsiteY3" fmla="*/ 96033 h 319255"/>
                <a:gd name="connsiteX4" fmla="*/ 102235 w 116624"/>
                <a:gd name="connsiteY4" fmla="*/ 118025 h 319255"/>
                <a:gd name="connsiteX5" fmla="*/ 98936 w 116624"/>
                <a:gd name="connsiteY5" fmla="*/ 164209 h 319255"/>
                <a:gd name="connsiteX6" fmla="*/ 104434 w 116624"/>
                <a:gd name="connsiteY6" fmla="*/ 155779 h 319255"/>
                <a:gd name="connsiteX7" fmla="*/ 116530 w 116624"/>
                <a:gd name="connsiteY7" fmla="*/ 171540 h 319255"/>
                <a:gd name="connsiteX8" fmla="*/ 110299 w 116624"/>
                <a:gd name="connsiteY8" fmla="*/ 175205 h 319255"/>
                <a:gd name="connsiteX9" fmla="*/ 95637 w 116624"/>
                <a:gd name="connsiteY9" fmla="*/ 177038 h 319255"/>
                <a:gd name="connsiteX10" fmla="*/ 90139 w 116624"/>
                <a:gd name="connsiteY10" fmla="*/ 182536 h 319255"/>
                <a:gd name="connsiteX11" fmla="*/ 88673 w 116624"/>
                <a:gd name="connsiteY11" fmla="*/ 237884 h 319255"/>
                <a:gd name="connsiteX12" fmla="*/ 84274 w 116624"/>
                <a:gd name="connsiteY12" fmla="*/ 259143 h 319255"/>
                <a:gd name="connsiteX13" fmla="*/ 70346 w 116624"/>
                <a:gd name="connsiteY13" fmla="*/ 241915 h 319255"/>
                <a:gd name="connsiteX14" fmla="*/ 56051 w 116624"/>
                <a:gd name="connsiteY14" fmla="*/ 242649 h 319255"/>
                <a:gd name="connsiteX15" fmla="*/ 61182 w 116624"/>
                <a:gd name="connsiteY15" fmla="*/ 252912 h 319255"/>
                <a:gd name="connsiteX16" fmla="*/ 65581 w 116624"/>
                <a:gd name="connsiteY16" fmla="*/ 264274 h 319255"/>
                <a:gd name="connsiteX17" fmla="*/ 80609 w 116624"/>
                <a:gd name="connsiteY17" fmla="*/ 271605 h 319255"/>
                <a:gd name="connsiteX18" fmla="*/ 87207 w 116624"/>
                <a:gd name="connsiteY18" fmla="*/ 268673 h 319255"/>
                <a:gd name="connsiteX19" fmla="*/ 89406 w 116624"/>
                <a:gd name="connsiteY19" fmla="*/ 278936 h 319255"/>
                <a:gd name="connsiteX20" fmla="*/ 84641 w 116624"/>
                <a:gd name="connsiteY20" fmla="*/ 306793 h 319255"/>
                <a:gd name="connsiteX21" fmla="*/ 78410 w 116624"/>
                <a:gd name="connsiteY21" fmla="*/ 319255 h 319255"/>
                <a:gd name="connsiteX22" fmla="*/ 58983 w 116624"/>
                <a:gd name="connsiteY22" fmla="*/ 275637 h 319255"/>
                <a:gd name="connsiteX23" fmla="*/ 60816 w 116624"/>
                <a:gd name="connsiteY23" fmla="*/ 289565 h 319255"/>
                <a:gd name="connsiteX24" fmla="*/ 30393 w 116624"/>
                <a:gd name="connsiteY24" fmla="*/ 283334 h 319255"/>
                <a:gd name="connsiteX25" fmla="*/ 21230 w 116624"/>
                <a:gd name="connsiteY25" fmla="*/ 255477 h 319255"/>
                <a:gd name="connsiteX26" fmla="*/ 2536 w 116624"/>
                <a:gd name="connsiteY26" fmla="*/ 232386 h 319255"/>
                <a:gd name="connsiteX27" fmla="*/ 27461 w 116624"/>
                <a:gd name="connsiteY27" fmla="*/ 212959 h 319255"/>
                <a:gd name="connsiteX28" fmla="*/ 31126 w 116624"/>
                <a:gd name="connsiteY28" fmla="*/ 138918 h 319255"/>
                <a:gd name="connsiteX29" fmla="*/ 37357 w 116624"/>
                <a:gd name="connsiteY29" fmla="*/ 134520 h 319255"/>
                <a:gd name="connsiteX30" fmla="*/ 32226 w 116624"/>
                <a:gd name="connsiteY30" fmla="*/ 102631 h 319255"/>
                <a:gd name="connsiteX31" fmla="*/ 25262 w 116624"/>
                <a:gd name="connsiteY31" fmla="*/ 92368 h 319255"/>
                <a:gd name="connsiteX32" fmla="*/ 23795 w 116624"/>
                <a:gd name="connsiteY32" fmla="*/ 92001 h 319255"/>
                <a:gd name="connsiteX33" fmla="*/ 9134 w 116624"/>
                <a:gd name="connsiteY33" fmla="*/ 48750 h 319255"/>
                <a:gd name="connsiteX34" fmla="*/ 8034 w 116624"/>
                <a:gd name="connsiteY34" fmla="*/ 39953 h 319255"/>
                <a:gd name="connsiteX35" fmla="*/ 21963 w 116624"/>
                <a:gd name="connsiteY35" fmla="*/ 0 h 319255"/>
                <a:gd name="connsiteX36" fmla="*/ 26728 w 116624"/>
                <a:gd name="connsiteY36" fmla="*/ 2199 h 319255"/>
                <a:gd name="connsiteX37" fmla="*/ 26361 w 116624"/>
                <a:gd name="connsiteY37" fmla="*/ 2566 h 319255"/>
                <a:gd name="connsiteX38" fmla="*/ 49087 w 116624"/>
                <a:gd name="connsiteY38" fmla="*/ 17227 h 319255"/>
                <a:gd name="connsiteX39" fmla="*/ 49087 w 116624"/>
                <a:gd name="connsiteY39" fmla="*/ 17227 h 319255"/>
                <a:gd name="connsiteX40" fmla="*/ 67047 w 116624"/>
                <a:gd name="connsiteY40" fmla="*/ 46550 h 319255"/>
                <a:gd name="connsiteX41" fmla="*/ 62649 w 116624"/>
                <a:gd name="connsiteY41" fmla="*/ 52782 h 319255"/>
                <a:gd name="connsiteX42" fmla="*/ 65214 w 116624"/>
                <a:gd name="connsiteY42" fmla="*/ 110328 h 319255"/>
                <a:gd name="connsiteX43" fmla="*/ 66314 w 116624"/>
                <a:gd name="connsiteY43" fmla="*/ 81371 h 319255"/>
                <a:gd name="connsiteX44" fmla="*/ 67047 w 116624"/>
                <a:gd name="connsiteY44" fmla="*/ 74407 h 319255"/>
                <a:gd name="connsiteX45" fmla="*/ 70346 w 116624"/>
                <a:gd name="connsiteY45" fmla="*/ 43252 h 319255"/>
                <a:gd name="connsiteX46" fmla="*/ 93438 w 116624"/>
                <a:gd name="connsiteY46" fmla="*/ 15395 h 319255"/>
                <a:gd name="connsiteX47" fmla="*/ 98569 w 116624"/>
                <a:gd name="connsiteY47" fmla="*/ 13562 h 319255"/>
                <a:gd name="connsiteX48" fmla="*/ 102235 w 116624"/>
                <a:gd name="connsiteY48" fmla="*/ 12829 h 319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6624" h="319255">
                  <a:moveTo>
                    <a:pt x="102235" y="12829"/>
                  </a:moveTo>
                  <a:cubicBezTo>
                    <a:pt x="106633" y="18693"/>
                    <a:pt x="104067" y="24558"/>
                    <a:pt x="101868" y="30423"/>
                  </a:cubicBezTo>
                  <a:cubicBezTo>
                    <a:pt x="94538" y="50949"/>
                    <a:pt x="87207" y="71475"/>
                    <a:pt x="104434" y="90902"/>
                  </a:cubicBezTo>
                  <a:cubicBezTo>
                    <a:pt x="105167" y="92001"/>
                    <a:pt x="104801" y="95667"/>
                    <a:pt x="104434" y="96033"/>
                  </a:cubicBezTo>
                  <a:cubicBezTo>
                    <a:pt x="88306" y="101898"/>
                    <a:pt x="105533" y="111061"/>
                    <a:pt x="102235" y="118025"/>
                  </a:cubicBezTo>
                  <a:cubicBezTo>
                    <a:pt x="87207" y="132687"/>
                    <a:pt x="98569" y="148448"/>
                    <a:pt x="98936" y="164209"/>
                  </a:cubicBezTo>
                  <a:cubicBezTo>
                    <a:pt x="104067" y="162377"/>
                    <a:pt x="101868" y="153946"/>
                    <a:pt x="104434" y="155779"/>
                  </a:cubicBezTo>
                  <a:cubicBezTo>
                    <a:pt x="109565" y="159811"/>
                    <a:pt x="115430" y="164576"/>
                    <a:pt x="116530" y="171540"/>
                  </a:cubicBezTo>
                  <a:cubicBezTo>
                    <a:pt x="117263" y="176305"/>
                    <a:pt x="113597" y="175205"/>
                    <a:pt x="110299" y="175205"/>
                  </a:cubicBezTo>
                  <a:cubicBezTo>
                    <a:pt x="105533" y="175205"/>
                    <a:pt x="101135" y="178871"/>
                    <a:pt x="95637" y="177038"/>
                  </a:cubicBezTo>
                  <a:cubicBezTo>
                    <a:pt x="91239" y="175572"/>
                    <a:pt x="87940" y="177038"/>
                    <a:pt x="90139" y="182536"/>
                  </a:cubicBezTo>
                  <a:cubicBezTo>
                    <a:pt x="96737" y="201230"/>
                    <a:pt x="89406" y="219557"/>
                    <a:pt x="88673" y="237884"/>
                  </a:cubicBezTo>
                  <a:cubicBezTo>
                    <a:pt x="88306" y="244481"/>
                    <a:pt x="90139" y="252912"/>
                    <a:pt x="84274" y="259143"/>
                  </a:cubicBezTo>
                  <a:cubicBezTo>
                    <a:pt x="76211" y="255844"/>
                    <a:pt x="76577" y="246680"/>
                    <a:pt x="70346" y="241915"/>
                  </a:cubicBezTo>
                  <a:cubicBezTo>
                    <a:pt x="64848" y="237884"/>
                    <a:pt x="59716" y="236417"/>
                    <a:pt x="56051" y="242649"/>
                  </a:cubicBezTo>
                  <a:cubicBezTo>
                    <a:pt x="54218" y="245947"/>
                    <a:pt x="46887" y="254744"/>
                    <a:pt x="61182" y="252912"/>
                  </a:cubicBezTo>
                  <a:cubicBezTo>
                    <a:pt x="65214" y="252178"/>
                    <a:pt x="64115" y="260242"/>
                    <a:pt x="65581" y="264274"/>
                  </a:cubicBezTo>
                  <a:cubicBezTo>
                    <a:pt x="68147" y="270872"/>
                    <a:pt x="71812" y="277470"/>
                    <a:pt x="80609" y="271605"/>
                  </a:cubicBezTo>
                  <a:cubicBezTo>
                    <a:pt x="82808" y="270139"/>
                    <a:pt x="81708" y="261709"/>
                    <a:pt x="87207" y="268673"/>
                  </a:cubicBezTo>
                  <a:cubicBezTo>
                    <a:pt x="89406" y="271239"/>
                    <a:pt x="92705" y="276370"/>
                    <a:pt x="89406" y="278936"/>
                  </a:cubicBezTo>
                  <a:cubicBezTo>
                    <a:pt x="78776" y="287366"/>
                    <a:pt x="80609" y="296163"/>
                    <a:pt x="84641" y="306793"/>
                  </a:cubicBezTo>
                  <a:cubicBezTo>
                    <a:pt x="85740" y="309725"/>
                    <a:pt x="84274" y="315590"/>
                    <a:pt x="78410" y="319255"/>
                  </a:cubicBezTo>
                  <a:cubicBezTo>
                    <a:pt x="69613" y="305693"/>
                    <a:pt x="81708" y="282235"/>
                    <a:pt x="58983" y="275637"/>
                  </a:cubicBezTo>
                  <a:cubicBezTo>
                    <a:pt x="53485" y="281135"/>
                    <a:pt x="64481" y="283334"/>
                    <a:pt x="60816" y="289565"/>
                  </a:cubicBezTo>
                  <a:cubicBezTo>
                    <a:pt x="51286" y="284801"/>
                    <a:pt x="39923" y="290299"/>
                    <a:pt x="30393" y="283334"/>
                  </a:cubicBezTo>
                  <a:cubicBezTo>
                    <a:pt x="47254" y="265374"/>
                    <a:pt x="46887" y="266474"/>
                    <a:pt x="21230" y="255477"/>
                  </a:cubicBezTo>
                  <a:cubicBezTo>
                    <a:pt x="12799" y="251812"/>
                    <a:pt x="-6994" y="252545"/>
                    <a:pt x="2536" y="232386"/>
                  </a:cubicBezTo>
                  <a:cubicBezTo>
                    <a:pt x="11333" y="226521"/>
                    <a:pt x="18297" y="218457"/>
                    <a:pt x="27461" y="212959"/>
                  </a:cubicBezTo>
                  <a:cubicBezTo>
                    <a:pt x="10967" y="195732"/>
                    <a:pt x="13532" y="155412"/>
                    <a:pt x="31126" y="138918"/>
                  </a:cubicBezTo>
                  <a:cubicBezTo>
                    <a:pt x="33325" y="137085"/>
                    <a:pt x="38823" y="135253"/>
                    <a:pt x="37357" y="134520"/>
                  </a:cubicBezTo>
                  <a:cubicBezTo>
                    <a:pt x="21230" y="125723"/>
                    <a:pt x="35525" y="112894"/>
                    <a:pt x="32226" y="102631"/>
                  </a:cubicBezTo>
                  <a:cubicBezTo>
                    <a:pt x="31126" y="98599"/>
                    <a:pt x="34059" y="91635"/>
                    <a:pt x="25262" y="92368"/>
                  </a:cubicBezTo>
                  <a:cubicBezTo>
                    <a:pt x="23429" y="92368"/>
                    <a:pt x="23429" y="93467"/>
                    <a:pt x="23795" y="92001"/>
                  </a:cubicBezTo>
                  <a:cubicBezTo>
                    <a:pt x="27461" y="74407"/>
                    <a:pt x="14632" y="63045"/>
                    <a:pt x="9134" y="48750"/>
                  </a:cubicBezTo>
                  <a:cubicBezTo>
                    <a:pt x="8401" y="46550"/>
                    <a:pt x="9500" y="43252"/>
                    <a:pt x="8034" y="39953"/>
                  </a:cubicBezTo>
                  <a:cubicBezTo>
                    <a:pt x="-1129" y="18327"/>
                    <a:pt x="1803" y="11363"/>
                    <a:pt x="21963" y="0"/>
                  </a:cubicBezTo>
                  <a:cubicBezTo>
                    <a:pt x="23795" y="0"/>
                    <a:pt x="25262" y="733"/>
                    <a:pt x="26728" y="2199"/>
                  </a:cubicBezTo>
                  <a:lnTo>
                    <a:pt x="26361" y="2566"/>
                  </a:lnTo>
                  <a:cubicBezTo>
                    <a:pt x="31493" y="10996"/>
                    <a:pt x="35158" y="21992"/>
                    <a:pt x="49087" y="17227"/>
                  </a:cubicBezTo>
                  <a:lnTo>
                    <a:pt x="49087" y="17227"/>
                  </a:lnTo>
                  <a:cubicBezTo>
                    <a:pt x="62649" y="18327"/>
                    <a:pt x="72912" y="35554"/>
                    <a:pt x="67047" y="46550"/>
                  </a:cubicBezTo>
                  <a:cubicBezTo>
                    <a:pt x="65947" y="48750"/>
                    <a:pt x="64115" y="50582"/>
                    <a:pt x="62649" y="52782"/>
                  </a:cubicBezTo>
                  <a:cubicBezTo>
                    <a:pt x="43222" y="80272"/>
                    <a:pt x="43222" y="80272"/>
                    <a:pt x="65214" y="110328"/>
                  </a:cubicBezTo>
                  <a:cubicBezTo>
                    <a:pt x="65581" y="99332"/>
                    <a:pt x="76577" y="91635"/>
                    <a:pt x="66314" y="81371"/>
                  </a:cubicBezTo>
                  <a:cubicBezTo>
                    <a:pt x="64848" y="79905"/>
                    <a:pt x="65214" y="75873"/>
                    <a:pt x="67047" y="74407"/>
                  </a:cubicBezTo>
                  <a:cubicBezTo>
                    <a:pt x="78410" y="64877"/>
                    <a:pt x="71445" y="53881"/>
                    <a:pt x="70346" y="43252"/>
                  </a:cubicBezTo>
                  <a:cubicBezTo>
                    <a:pt x="67413" y="18693"/>
                    <a:pt x="69246" y="16128"/>
                    <a:pt x="93438" y="15395"/>
                  </a:cubicBezTo>
                  <a:cubicBezTo>
                    <a:pt x="95270" y="15395"/>
                    <a:pt x="97103" y="15028"/>
                    <a:pt x="98569" y="13562"/>
                  </a:cubicBezTo>
                  <a:cubicBezTo>
                    <a:pt x="100035" y="12829"/>
                    <a:pt x="101135" y="12829"/>
                    <a:pt x="102235" y="12829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A86ED71-1E73-4E13-9311-A61D8D71AFE8}"/>
                </a:ext>
              </a:extLst>
            </p:cNvPr>
            <p:cNvSpPr/>
            <p:nvPr/>
          </p:nvSpPr>
          <p:spPr>
            <a:xfrm>
              <a:off x="12215067" y="5468816"/>
              <a:ext cx="209447" cy="124986"/>
            </a:xfrm>
            <a:custGeom>
              <a:avLst/>
              <a:gdLst>
                <a:gd name="connsiteX0" fmla="*/ 138339 w 209447"/>
                <a:gd name="connsiteY0" fmla="*/ 119858 h 124986"/>
                <a:gd name="connsiteX1" fmla="*/ 134673 w 209447"/>
                <a:gd name="connsiteY1" fmla="*/ 119858 h 124986"/>
                <a:gd name="connsiteX2" fmla="*/ 55867 w 209447"/>
                <a:gd name="connsiteY2" fmla="*/ 113627 h 124986"/>
                <a:gd name="connsiteX3" fmla="*/ 42672 w 209447"/>
                <a:gd name="connsiteY3" fmla="*/ 104097 h 124986"/>
                <a:gd name="connsiteX4" fmla="*/ 31676 w 209447"/>
                <a:gd name="connsiteY4" fmla="*/ 103364 h 124986"/>
                <a:gd name="connsiteX5" fmla="*/ 4186 w 209447"/>
                <a:gd name="connsiteY5" fmla="*/ 100798 h 124986"/>
                <a:gd name="connsiteX6" fmla="*/ 7118 w 209447"/>
                <a:gd name="connsiteY6" fmla="*/ 82471 h 124986"/>
                <a:gd name="connsiteX7" fmla="*/ 10783 w 209447"/>
                <a:gd name="connsiteY7" fmla="*/ 90902 h 124986"/>
                <a:gd name="connsiteX8" fmla="*/ 21046 w 209447"/>
                <a:gd name="connsiteY8" fmla="*/ 93101 h 124986"/>
                <a:gd name="connsiteX9" fmla="*/ 17381 w 209447"/>
                <a:gd name="connsiteY9" fmla="*/ 87969 h 124986"/>
                <a:gd name="connsiteX10" fmla="*/ 18114 w 209447"/>
                <a:gd name="connsiteY10" fmla="*/ 55714 h 124986"/>
                <a:gd name="connsiteX11" fmla="*/ 25445 w 209447"/>
                <a:gd name="connsiteY11" fmla="*/ 49483 h 124986"/>
                <a:gd name="connsiteX12" fmla="*/ 28010 w 209447"/>
                <a:gd name="connsiteY12" fmla="*/ 58646 h 124986"/>
                <a:gd name="connsiteX13" fmla="*/ 39740 w 209447"/>
                <a:gd name="connsiteY13" fmla="*/ 74407 h 124986"/>
                <a:gd name="connsiteX14" fmla="*/ 96553 w 209447"/>
                <a:gd name="connsiteY14" fmla="*/ 37020 h 124986"/>
                <a:gd name="connsiteX15" fmla="*/ 101318 w 209447"/>
                <a:gd name="connsiteY15" fmla="*/ 20526 h 124986"/>
                <a:gd name="connsiteX16" fmla="*/ 109015 w 209447"/>
                <a:gd name="connsiteY16" fmla="*/ 19427 h 124986"/>
                <a:gd name="connsiteX17" fmla="*/ 124410 w 209447"/>
                <a:gd name="connsiteY17" fmla="*/ 42518 h 124986"/>
                <a:gd name="connsiteX18" fmla="*/ 133207 w 209447"/>
                <a:gd name="connsiteY18" fmla="*/ 52782 h 124986"/>
                <a:gd name="connsiteX19" fmla="*/ 136506 w 209447"/>
                <a:gd name="connsiteY19" fmla="*/ 40319 h 124986"/>
                <a:gd name="connsiteX20" fmla="*/ 155933 w 209447"/>
                <a:gd name="connsiteY20" fmla="*/ 19427 h 124986"/>
                <a:gd name="connsiteX21" fmla="*/ 172793 w 209447"/>
                <a:gd name="connsiteY21" fmla="*/ 12829 h 124986"/>
                <a:gd name="connsiteX22" fmla="*/ 185256 w 209447"/>
                <a:gd name="connsiteY22" fmla="*/ 13562 h 124986"/>
                <a:gd name="connsiteX23" fmla="*/ 191120 w 209447"/>
                <a:gd name="connsiteY23" fmla="*/ 11729 h 124986"/>
                <a:gd name="connsiteX24" fmla="*/ 209447 w 209447"/>
                <a:gd name="connsiteY24" fmla="*/ 0 h 124986"/>
                <a:gd name="connsiteX25" fmla="*/ 207981 w 209447"/>
                <a:gd name="connsiteY25" fmla="*/ 42152 h 124986"/>
                <a:gd name="connsiteX26" fmla="*/ 206148 w 209447"/>
                <a:gd name="connsiteY26" fmla="*/ 113993 h 124986"/>
                <a:gd name="connsiteX27" fmla="*/ 201750 w 209447"/>
                <a:gd name="connsiteY27" fmla="*/ 116559 h 124986"/>
                <a:gd name="connsiteX28" fmla="*/ 201750 w 209447"/>
                <a:gd name="connsiteY28" fmla="*/ 72208 h 124986"/>
                <a:gd name="connsiteX29" fmla="*/ 191853 w 209447"/>
                <a:gd name="connsiteY29" fmla="*/ 61579 h 124986"/>
                <a:gd name="connsiteX30" fmla="*/ 169494 w 209447"/>
                <a:gd name="connsiteY30" fmla="*/ 51682 h 124986"/>
                <a:gd name="connsiteX31" fmla="*/ 163996 w 209447"/>
                <a:gd name="connsiteY31" fmla="*/ 71475 h 124986"/>
                <a:gd name="connsiteX32" fmla="*/ 149335 w 209447"/>
                <a:gd name="connsiteY32" fmla="*/ 93834 h 124986"/>
                <a:gd name="connsiteX33" fmla="*/ 138339 w 209447"/>
                <a:gd name="connsiteY33" fmla="*/ 119858 h 12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9447" h="124986">
                  <a:moveTo>
                    <a:pt x="138339" y="119858"/>
                  </a:moveTo>
                  <a:cubicBezTo>
                    <a:pt x="137239" y="119858"/>
                    <a:pt x="135773" y="119858"/>
                    <a:pt x="134673" y="119858"/>
                  </a:cubicBezTo>
                  <a:cubicBezTo>
                    <a:pt x="107183" y="133787"/>
                    <a:pt x="82258" y="115093"/>
                    <a:pt x="55867" y="113627"/>
                  </a:cubicBezTo>
                  <a:cubicBezTo>
                    <a:pt x="49636" y="113260"/>
                    <a:pt x="46704" y="107762"/>
                    <a:pt x="42672" y="104097"/>
                  </a:cubicBezTo>
                  <a:cubicBezTo>
                    <a:pt x="39007" y="100432"/>
                    <a:pt x="35341" y="98965"/>
                    <a:pt x="31676" y="103364"/>
                  </a:cubicBezTo>
                  <a:cubicBezTo>
                    <a:pt x="21046" y="116193"/>
                    <a:pt x="12616" y="110328"/>
                    <a:pt x="4186" y="100798"/>
                  </a:cubicBezTo>
                  <a:cubicBezTo>
                    <a:pt x="2353" y="94200"/>
                    <a:pt x="-5711" y="86503"/>
                    <a:pt x="7118" y="82471"/>
                  </a:cubicBezTo>
                  <a:cubicBezTo>
                    <a:pt x="8217" y="85403"/>
                    <a:pt x="10050" y="87969"/>
                    <a:pt x="10783" y="90902"/>
                  </a:cubicBezTo>
                  <a:cubicBezTo>
                    <a:pt x="12982" y="98599"/>
                    <a:pt x="19214" y="94567"/>
                    <a:pt x="21046" y="93101"/>
                  </a:cubicBezTo>
                  <a:cubicBezTo>
                    <a:pt x="29843" y="84670"/>
                    <a:pt x="16281" y="90902"/>
                    <a:pt x="17381" y="87969"/>
                  </a:cubicBezTo>
                  <a:cubicBezTo>
                    <a:pt x="20313" y="77340"/>
                    <a:pt x="12249" y="66710"/>
                    <a:pt x="18114" y="55714"/>
                  </a:cubicBezTo>
                  <a:cubicBezTo>
                    <a:pt x="19947" y="52415"/>
                    <a:pt x="20680" y="48016"/>
                    <a:pt x="25445" y="49483"/>
                  </a:cubicBezTo>
                  <a:cubicBezTo>
                    <a:pt x="30210" y="50949"/>
                    <a:pt x="29477" y="55347"/>
                    <a:pt x="28010" y="58646"/>
                  </a:cubicBezTo>
                  <a:cubicBezTo>
                    <a:pt x="22512" y="71108"/>
                    <a:pt x="24345" y="72941"/>
                    <a:pt x="39740" y="74407"/>
                  </a:cubicBezTo>
                  <a:cubicBezTo>
                    <a:pt x="70529" y="77340"/>
                    <a:pt x="77493" y="48750"/>
                    <a:pt x="96553" y="37020"/>
                  </a:cubicBezTo>
                  <a:cubicBezTo>
                    <a:pt x="91422" y="30056"/>
                    <a:pt x="114514" y="31522"/>
                    <a:pt x="101318" y="20526"/>
                  </a:cubicBezTo>
                  <a:cubicBezTo>
                    <a:pt x="99486" y="19060"/>
                    <a:pt x="107549" y="17960"/>
                    <a:pt x="109015" y="19427"/>
                  </a:cubicBezTo>
                  <a:cubicBezTo>
                    <a:pt x="115980" y="25658"/>
                    <a:pt x="120378" y="34088"/>
                    <a:pt x="124410" y="42518"/>
                  </a:cubicBezTo>
                  <a:cubicBezTo>
                    <a:pt x="126609" y="46550"/>
                    <a:pt x="126976" y="54248"/>
                    <a:pt x="133207" y="52782"/>
                  </a:cubicBezTo>
                  <a:cubicBezTo>
                    <a:pt x="139438" y="51315"/>
                    <a:pt x="136873" y="45451"/>
                    <a:pt x="136506" y="40319"/>
                  </a:cubicBezTo>
                  <a:cubicBezTo>
                    <a:pt x="135773" y="26757"/>
                    <a:pt x="143837" y="18327"/>
                    <a:pt x="155933" y="19427"/>
                  </a:cubicBezTo>
                  <a:cubicBezTo>
                    <a:pt x="164363" y="20160"/>
                    <a:pt x="168395" y="17594"/>
                    <a:pt x="172793" y="12829"/>
                  </a:cubicBezTo>
                  <a:cubicBezTo>
                    <a:pt x="176459" y="18327"/>
                    <a:pt x="181224" y="-1466"/>
                    <a:pt x="185256" y="13562"/>
                  </a:cubicBezTo>
                  <a:cubicBezTo>
                    <a:pt x="186355" y="17594"/>
                    <a:pt x="189654" y="15028"/>
                    <a:pt x="191120" y="11729"/>
                  </a:cubicBezTo>
                  <a:cubicBezTo>
                    <a:pt x="194786" y="4398"/>
                    <a:pt x="203216" y="3665"/>
                    <a:pt x="209447" y="0"/>
                  </a:cubicBezTo>
                  <a:cubicBezTo>
                    <a:pt x="200650" y="13562"/>
                    <a:pt x="209814" y="27857"/>
                    <a:pt x="207981" y="42152"/>
                  </a:cubicBezTo>
                  <a:cubicBezTo>
                    <a:pt x="204682" y="65610"/>
                    <a:pt x="203216" y="90168"/>
                    <a:pt x="206148" y="113993"/>
                  </a:cubicBezTo>
                  <a:cubicBezTo>
                    <a:pt x="206148" y="114360"/>
                    <a:pt x="204315" y="115093"/>
                    <a:pt x="201750" y="116559"/>
                  </a:cubicBezTo>
                  <a:cubicBezTo>
                    <a:pt x="201750" y="101165"/>
                    <a:pt x="201750" y="86870"/>
                    <a:pt x="201750" y="72208"/>
                  </a:cubicBezTo>
                  <a:cubicBezTo>
                    <a:pt x="201750" y="65244"/>
                    <a:pt x="201750" y="59013"/>
                    <a:pt x="191853" y="61579"/>
                  </a:cubicBezTo>
                  <a:cubicBezTo>
                    <a:pt x="181957" y="64144"/>
                    <a:pt x="180491" y="50582"/>
                    <a:pt x="169494" y="51682"/>
                  </a:cubicBezTo>
                  <a:cubicBezTo>
                    <a:pt x="180491" y="61945"/>
                    <a:pt x="177192" y="68176"/>
                    <a:pt x="163996" y="71475"/>
                  </a:cubicBezTo>
                  <a:cubicBezTo>
                    <a:pt x="153000" y="74407"/>
                    <a:pt x="150801" y="85403"/>
                    <a:pt x="149335" y="93834"/>
                  </a:cubicBezTo>
                  <a:cubicBezTo>
                    <a:pt x="148235" y="104097"/>
                    <a:pt x="144936" y="112527"/>
                    <a:pt x="138339" y="119858"/>
                  </a:cubicBezTo>
                  <a:close/>
                </a:path>
              </a:pathLst>
            </a:custGeom>
            <a:solidFill>
              <a:srgbClr val="BE95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F1A55DF-7DA5-4BD3-80C8-107C64AAC114}"/>
                </a:ext>
              </a:extLst>
            </p:cNvPr>
            <p:cNvSpPr/>
            <p:nvPr/>
          </p:nvSpPr>
          <p:spPr>
            <a:xfrm>
              <a:off x="12353010" y="5295809"/>
              <a:ext cx="151034" cy="111393"/>
            </a:xfrm>
            <a:custGeom>
              <a:avLst/>
              <a:gdLst>
                <a:gd name="connsiteX0" fmla="*/ 71505 w 151034"/>
                <a:gd name="connsiteY0" fmla="*/ 90168 h 111393"/>
                <a:gd name="connsiteX1" fmla="*/ 52444 w 151034"/>
                <a:gd name="connsiteY1" fmla="*/ 91635 h 111393"/>
                <a:gd name="connsiteX2" fmla="*/ 41815 w 151034"/>
                <a:gd name="connsiteY2" fmla="*/ 89435 h 111393"/>
                <a:gd name="connsiteX3" fmla="*/ 43647 w 151034"/>
                <a:gd name="connsiteY3" fmla="*/ 79539 h 111393"/>
                <a:gd name="connsiteX4" fmla="*/ 20556 w 151034"/>
                <a:gd name="connsiteY4" fmla="*/ 40686 h 111393"/>
                <a:gd name="connsiteX5" fmla="*/ 29 w 151034"/>
                <a:gd name="connsiteY5" fmla="*/ 34821 h 111393"/>
                <a:gd name="connsiteX6" fmla="*/ 12125 w 151034"/>
                <a:gd name="connsiteY6" fmla="*/ 10996 h 111393"/>
                <a:gd name="connsiteX7" fmla="*/ 67839 w 151034"/>
                <a:gd name="connsiteY7" fmla="*/ 0 h 111393"/>
                <a:gd name="connsiteX8" fmla="*/ 78469 w 151034"/>
                <a:gd name="connsiteY8" fmla="*/ 2199 h 111393"/>
                <a:gd name="connsiteX9" fmla="*/ 90198 w 151034"/>
                <a:gd name="connsiteY9" fmla="*/ 7697 h 111393"/>
                <a:gd name="connsiteX10" fmla="*/ 77369 w 151034"/>
                <a:gd name="connsiteY10" fmla="*/ 11363 h 111393"/>
                <a:gd name="connsiteX11" fmla="*/ 81768 w 151034"/>
                <a:gd name="connsiteY11" fmla="*/ 25658 h 111393"/>
                <a:gd name="connsiteX12" fmla="*/ 98628 w 151034"/>
                <a:gd name="connsiteY12" fmla="*/ 45451 h 111393"/>
                <a:gd name="connsiteX13" fmla="*/ 108158 w 151034"/>
                <a:gd name="connsiteY13" fmla="*/ 34821 h 111393"/>
                <a:gd name="connsiteX14" fmla="*/ 118788 w 151034"/>
                <a:gd name="connsiteY14" fmla="*/ 20526 h 111393"/>
                <a:gd name="connsiteX15" fmla="*/ 132716 w 151034"/>
                <a:gd name="connsiteY15" fmla="*/ 30056 h 111393"/>
                <a:gd name="connsiteX16" fmla="*/ 144079 w 151034"/>
                <a:gd name="connsiteY16" fmla="*/ 67077 h 111393"/>
                <a:gd name="connsiteX17" fmla="*/ 149944 w 151034"/>
                <a:gd name="connsiteY17" fmla="*/ 83937 h 111393"/>
                <a:gd name="connsiteX18" fmla="*/ 148111 w 151034"/>
                <a:gd name="connsiteY18" fmla="*/ 97499 h 111393"/>
                <a:gd name="connsiteX19" fmla="*/ 144446 w 151034"/>
                <a:gd name="connsiteY19" fmla="*/ 105197 h 111393"/>
                <a:gd name="connsiteX20" fmla="*/ 124286 w 151034"/>
                <a:gd name="connsiteY20" fmla="*/ 108495 h 111393"/>
                <a:gd name="connsiteX21" fmla="*/ 126119 w 151034"/>
                <a:gd name="connsiteY21" fmla="*/ 91635 h 111393"/>
                <a:gd name="connsiteX22" fmla="*/ 129784 w 151034"/>
                <a:gd name="connsiteY22" fmla="*/ 74041 h 111393"/>
                <a:gd name="connsiteX23" fmla="*/ 71505 w 151034"/>
                <a:gd name="connsiteY23" fmla="*/ 90168 h 11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1034" h="111393">
                  <a:moveTo>
                    <a:pt x="71505" y="90168"/>
                  </a:moveTo>
                  <a:cubicBezTo>
                    <a:pt x="64540" y="84670"/>
                    <a:pt x="58675" y="90168"/>
                    <a:pt x="52444" y="91635"/>
                  </a:cubicBezTo>
                  <a:cubicBezTo>
                    <a:pt x="49146" y="92368"/>
                    <a:pt x="44380" y="91268"/>
                    <a:pt x="41815" y="89435"/>
                  </a:cubicBezTo>
                  <a:cubicBezTo>
                    <a:pt x="38149" y="86503"/>
                    <a:pt x="42181" y="82838"/>
                    <a:pt x="43647" y="79539"/>
                  </a:cubicBezTo>
                  <a:cubicBezTo>
                    <a:pt x="52078" y="62312"/>
                    <a:pt x="39249" y="40686"/>
                    <a:pt x="20556" y="40686"/>
                  </a:cubicBezTo>
                  <a:cubicBezTo>
                    <a:pt x="12492" y="40686"/>
                    <a:pt x="-704" y="41785"/>
                    <a:pt x="29" y="34821"/>
                  </a:cubicBezTo>
                  <a:cubicBezTo>
                    <a:pt x="762" y="27857"/>
                    <a:pt x="-1070" y="13929"/>
                    <a:pt x="12125" y="10996"/>
                  </a:cubicBezTo>
                  <a:cubicBezTo>
                    <a:pt x="28986" y="-1466"/>
                    <a:pt x="49146" y="2566"/>
                    <a:pt x="67839" y="0"/>
                  </a:cubicBezTo>
                  <a:cubicBezTo>
                    <a:pt x="71138" y="1100"/>
                    <a:pt x="74437" y="4032"/>
                    <a:pt x="78469" y="2199"/>
                  </a:cubicBezTo>
                  <a:cubicBezTo>
                    <a:pt x="84333" y="-367"/>
                    <a:pt x="90564" y="-1100"/>
                    <a:pt x="90198" y="7697"/>
                  </a:cubicBezTo>
                  <a:cubicBezTo>
                    <a:pt x="89465" y="18693"/>
                    <a:pt x="81034" y="6598"/>
                    <a:pt x="77369" y="11363"/>
                  </a:cubicBezTo>
                  <a:cubicBezTo>
                    <a:pt x="79202" y="15761"/>
                    <a:pt x="85066" y="19060"/>
                    <a:pt x="81768" y="25658"/>
                  </a:cubicBezTo>
                  <a:cubicBezTo>
                    <a:pt x="71138" y="46184"/>
                    <a:pt x="82134" y="46550"/>
                    <a:pt x="98628" y="45451"/>
                  </a:cubicBezTo>
                  <a:cubicBezTo>
                    <a:pt x="107792" y="45084"/>
                    <a:pt x="108158" y="42152"/>
                    <a:pt x="108158" y="34821"/>
                  </a:cubicBezTo>
                  <a:cubicBezTo>
                    <a:pt x="108158" y="28590"/>
                    <a:pt x="112557" y="22359"/>
                    <a:pt x="118788" y="20526"/>
                  </a:cubicBezTo>
                  <a:cubicBezTo>
                    <a:pt x="126485" y="17960"/>
                    <a:pt x="129051" y="25291"/>
                    <a:pt x="132716" y="30056"/>
                  </a:cubicBezTo>
                  <a:cubicBezTo>
                    <a:pt x="127218" y="45451"/>
                    <a:pt x="141513" y="54248"/>
                    <a:pt x="144079" y="67077"/>
                  </a:cubicBezTo>
                  <a:cubicBezTo>
                    <a:pt x="151410" y="70742"/>
                    <a:pt x="152143" y="76973"/>
                    <a:pt x="149944" y="83937"/>
                  </a:cubicBezTo>
                  <a:cubicBezTo>
                    <a:pt x="148478" y="88336"/>
                    <a:pt x="145179" y="92368"/>
                    <a:pt x="148111" y="97499"/>
                  </a:cubicBezTo>
                  <a:cubicBezTo>
                    <a:pt x="148111" y="100432"/>
                    <a:pt x="147378" y="103364"/>
                    <a:pt x="144446" y="105197"/>
                  </a:cubicBezTo>
                  <a:cubicBezTo>
                    <a:pt x="138215" y="110328"/>
                    <a:pt x="131617" y="114360"/>
                    <a:pt x="124286" y="108495"/>
                  </a:cubicBezTo>
                  <a:cubicBezTo>
                    <a:pt x="116955" y="102631"/>
                    <a:pt x="125752" y="97499"/>
                    <a:pt x="126119" y="91635"/>
                  </a:cubicBezTo>
                  <a:cubicBezTo>
                    <a:pt x="126485" y="86137"/>
                    <a:pt x="128684" y="81005"/>
                    <a:pt x="129784" y="74041"/>
                  </a:cubicBezTo>
                  <a:cubicBezTo>
                    <a:pt x="108158" y="79172"/>
                    <a:pt x="90564" y="87969"/>
                    <a:pt x="71505" y="90168"/>
                  </a:cubicBezTo>
                  <a:close/>
                </a:path>
              </a:pathLst>
            </a:custGeom>
            <a:solidFill>
              <a:srgbClr val="A172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E94AA618-E8CC-45C7-BEDC-1742D08D57E2}"/>
                </a:ext>
              </a:extLst>
            </p:cNvPr>
            <p:cNvSpPr/>
            <p:nvPr/>
          </p:nvSpPr>
          <p:spPr>
            <a:xfrm>
              <a:off x="12409973" y="5365818"/>
              <a:ext cx="86072" cy="115932"/>
            </a:xfrm>
            <a:custGeom>
              <a:avLst/>
              <a:gdLst>
                <a:gd name="connsiteX0" fmla="*/ 14541 w 86072"/>
                <a:gd name="connsiteY0" fmla="*/ 20160 h 115932"/>
                <a:gd name="connsiteX1" fmla="*/ 81251 w 86072"/>
                <a:gd name="connsiteY1" fmla="*/ 0 h 115932"/>
                <a:gd name="connsiteX2" fmla="*/ 66223 w 86072"/>
                <a:gd name="connsiteY2" fmla="*/ 35554 h 115932"/>
                <a:gd name="connsiteX3" fmla="*/ 86016 w 86072"/>
                <a:gd name="connsiteY3" fmla="*/ 35554 h 115932"/>
                <a:gd name="connsiteX4" fmla="*/ 79418 w 86072"/>
                <a:gd name="connsiteY4" fmla="*/ 67443 h 115932"/>
                <a:gd name="connsiteX5" fmla="*/ 69888 w 86072"/>
                <a:gd name="connsiteY5" fmla="*/ 69642 h 115932"/>
                <a:gd name="connsiteX6" fmla="*/ 65490 w 86072"/>
                <a:gd name="connsiteY6" fmla="*/ 72941 h 115932"/>
                <a:gd name="connsiteX7" fmla="*/ 68056 w 86072"/>
                <a:gd name="connsiteY7" fmla="*/ 80272 h 115932"/>
                <a:gd name="connsiteX8" fmla="*/ 76853 w 86072"/>
                <a:gd name="connsiteY8" fmla="*/ 115826 h 115932"/>
                <a:gd name="connsiteX9" fmla="*/ 61458 w 86072"/>
                <a:gd name="connsiteY9" fmla="*/ 110328 h 115932"/>
                <a:gd name="connsiteX10" fmla="*/ 57793 w 86072"/>
                <a:gd name="connsiteY10" fmla="*/ 101898 h 115932"/>
                <a:gd name="connsiteX11" fmla="*/ 47530 w 86072"/>
                <a:gd name="connsiteY11" fmla="*/ 88702 h 115932"/>
                <a:gd name="connsiteX12" fmla="*/ 43131 w 86072"/>
                <a:gd name="connsiteY12" fmla="*/ 86137 h 115932"/>
                <a:gd name="connsiteX13" fmla="*/ 21872 w 86072"/>
                <a:gd name="connsiteY13" fmla="*/ 80272 h 115932"/>
                <a:gd name="connsiteX14" fmla="*/ 8310 w 86072"/>
                <a:gd name="connsiteY14" fmla="*/ 68909 h 115932"/>
                <a:gd name="connsiteX15" fmla="*/ 3545 w 86072"/>
                <a:gd name="connsiteY15" fmla="*/ 49483 h 115932"/>
                <a:gd name="connsiteX16" fmla="*/ 14541 w 86072"/>
                <a:gd name="connsiteY16" fmla="*/ 20160 h 11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072" h="115932">
                  <a:moveTo>
                    <a:pt x="14541" y="20160"/>
                  </a:moveTo>
                  <a:cubicBezTo>
                    <a:pt x="35067" y="8430"/>
                    <a:pt x="57060" y="2199"/>
                    <a:pt x="81251" y="0"/>
                  </a:cubicBezTo>
                  <a:cubicBezTo>
                    <a:pt x="68056" y="9163"/>
                    <a:pt x="79052" y="27124"/>
                    <a:pt x="66223" y="35554"/>
                  </a:cubicBezTo>
                  <a:cubicBezTo>
                    <a:pt x="73187" y="41419"/>
                    <a:pt x="79785" y="32622"/>
                    <a:pt x="86016" y="35554"/>
                  </a:cubicBezTo>
                  <a:cubicBezTo>
                    <a:pt x="87116" y="46917"/>
                    <a:pt x="71721" y="54614"/>
                    <a:pt x="79418" y="67443"/>
                  </a:cubicBezTo>
                  <a:cubicBezTo>
                    <a:pt x="76119" y="67077"/>
                    <a:pt x="76486" y="81372"/>
                    <a:pt x="69888" y="69642"/>
                  </a:cubicBezTo>
                  <a:cubicBezTo>
                    <a:pt x="68056" y="66710"/>
                    <a:pt x="66590" y="71475"/>
                    <a:pt x="65490" y="72941"/>
                  </a:cubicBezTo>
                  <a:cubicBezTo>
                    <a:pt x="63657" y="76240"/>
                    <a:pt x="64757" y="78439"/>
                    <a:pt x="68056" y="80272"/>
                  </a:cubicBezTo>
                  <a:cubicBezTo>
                    <a:pt x="84550" y="89435"/>
                    <a:pt x="79785" y="102997"/>
                    <a:pt x="76853" y="115826"/>
                  </a:cubicBezTo>
                  <a:cubicBezTo>
                    <a:pt x="69522" y="117292"/>
                    <a:pt x="71721" y="102997"/>
                    <a:pt x="61458" y="110328"/>
                  </a:cubicBezTo>
                  <a:cubicBezTo>
                    <a:pt x="56693" y="113627"/>
                    <a:pt x="56693" y="106296"/>
                    <a:pt x="57793" y="101898"/>
                  </a:cubicBezTo>
                  <a:cubicBezTo>
                    <a:pt x="59992" y="93467"/>
                    <a:pt x="59992" y="86137"/>
                    <a:pt x="47530" y="88702"/>
                  </a:cubicBezTo>
                  <a:cubicBezTo>
                    <a:pt x="46063" y="89069"/>
                    <a:pt x="43131" y="86870"/>
                    <a:pt x="43131" y="86137"/>
                  </a:cubicBezTo>
                  <a:cubicBezTo>
                    <a:pt x="43864" y="55347"/>
                    <a:pt x="28836" y="82471"/>
                    <a:pt x="21872" y="80272"/>
                  </a:cubicBezTo>
                  <a:cubicBezTo>
                    <a:pt x="16007" y="78439"/>
                    <a:pt x="17840" y="69276"/>
                    <a:pt x="8310" y="68909"/>
                  </a:cubicBezTo>
                  <a:cubicBezTo>
                    <a:pt x="4645" y="68909"/>
                    <a:pt x="-5252" y="54248"/>
                    <a:pt x="3545" y="49483"/>
                  </a:cubicBezTo>
                  <a:cubicBezTo>
                    <a:pt x="17473" y="41419"/>
                    <a:pt x="14541" y="31156"/>
                    <a:pt x="14541" y="2016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B9CC87EF-FB3D-49C0-A9E5-4BF7564737E3}"/>
                </a:ext>
              </a:extLst>
            </p:cNvPr>
            <p:cNvSpPr/>
            <p:nvPr/>
          </p:nvSpPr>
          <p:spPr>
            <a:xfrm>
              <a:off x="12369888" y="5596295"/>
              <a:ext cx="54626" cy="106575"/>
            </a:xfrm>
            <a:custGeom>
              <a:avLst/>
              <a:gdLst>
                <a:gd name="connsiteX0" fmla="*/ 54626 w 54626"/>
                <a:gd name="connsiteY0" fmla="*/ 3741 h 106575"/>
                <a:gd name="connsiteX1" fmla="*/ 48395 w 54626"/>
                <a:gd name="connsiteY1" fmla="*/ 7040 h 106575"/>
                <a:gd name="connsiteX2" fmla="*/ 31168 w 54626"/>
                <a:gd name="connsiteY2" fmla="*/ 35630 h 106575"/>
                <a:gd name="connsiteX3" fmla="*/ 26769 w 54626"/>
                <a:gd name="connsiteY3" fmla="*/ 64953 h 106575"/>
                <a:gd name="connsiteX4" fmla="*/ 26403 w 54626"/>
                <a:gd name="connsiteY4" fmla="*/ 71551 h 106575"/>
                <a:gd name="connsiteX5" fmla="*/ 35200 w 54626"/>
                <a:gd name="connsiteY5" fmla="*/ 75583 h 106575"/>
                <a:gd name="connsiteX6" fmla="*/ 27136 w 54626"/>
                <a:gd name="connsiteY6" fmla="*/ 103440 h 106575"/>
                <a:gd name="connsiteX7" fmla="*/ 15773 w 54626"/>
                <a:gd name="connsiteY7" fmla="*/ 104906 h 106575"/>
                <a:gd name="connsiteX8" fmla="*/ 9175 w 54626"/>
                <a:gd name="connsiteY8" fmla="*/ 49559 h 106575"/>
                <a:gd name="connsiteX9" fmla="*/ 5877 w 54626"/>
                <a:gd name="connsiteY9" fmla="*/ 7407 h 106575"/>
                <a:gd name="connsiteX10" fmla="*/ 16506 w 54626"/>
                <a:gd name="connsiteY10" fmla="*/ 76 h 106575"/>
                <a:gd name="connsiteX11" fmla="*/ 54626 w 54626"/>
                <a:gd name="connsiteY11" fmla="*/ 3741 h 10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26" h="106575">
                  <a:moveTo>
                    <a:pt x="54626" y="3741"/>
                  </a:moveTo>
                  <a:cubicBezTo>
                    <a:pt x="52427" y="4841"/>
                    <a:pt x="50594" y="6674"/>
                    <a:pt x="48395" y="7040"/>
                  </a:cubicBezTo>
                  <a:cubicBezTo>
                    <a:pt x="28602" y="10339"/>
                    <a:pt x="25670" y="15837"/>
                    <a:pt x="31168" y="35630"/>
                  </a:cubicBezTo>
                  <a:cubicBezTo>
                    <a:pt x="33733" y="45527"/>
                    <a:pt x="43997" y="57623"/>
                    <a:pt x="26769" y="64953"/>
                  </a:cubicBezTo>
                  <a:cubicBezTo>
                    <a:pt x="25670" y="65320"/>
                    <a:pt x="25303" y="69718"/>
                    <a:pt x="26403" y="71551"/>
                  </a:cubicBezTo>
                  <a:cubicBezTo>
                    <a:pt x="28235" y="74850"/>
                    <a:pt x="38499" y="64953"/>
                    <a:pt x="35200" y="75583"/>
                  </a:cubicBezTo>
                  <a:cubicBezTo>
                    <a:pt x="32267" y="84746"/>
                    <a:pt x="25670" y="92444"/>
                    <a:pt x="27136" y="103440"/>
                  </a:cubicBezTo>
                  <a:cubicBezTo>
                    <a:pt x="27502" y="104539"/>
                    <a:pt x="20538" y="108938"/>
                    <a:pt x="15773" y="104906"/>
                  </a:cubicBezTo>
                  <a:cubicBezTo>
                    <a:pt x="-2554" y="89878"/>
                    <a:pt x="-5120" y="69718"/>
                    <a:pt x="9175" y="49559"/>
                  </a:cubicBezTo>
                  <a:cubicBezTo>
                    <a:pt x="23104" y="29399"/>
                    <a:pt x="22371" y="16937"/>
                    <a:pt x="5877" y="7407"/>
                  </a:cubicBezTo>
                  <a:cubicBezTo>
                    <a:pt x="6243" y="442"/>
                    <a:pt x="11008" y="-291"/>
                    <a:pt x="16506" y="76"/>
                  </a:cubicBezTo>
                  <a:cubicBezTo>
                    <a:pt x="28968" y="1176"/>
                    <a:pt x="41797" y="2642"/>
                    <a:pt x="54626" y="3741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987A50C9-FE61-43AC-A44F-1C31CEACDB5D}"/>
                </a:ext>
              </a:extLst>
            </p:cNvPr>
            <p:cNvSpPr/>
            <p:nvPr/>
          </p:nvSpPr>
          <p:spPr>
            <a:xfrm>
              <a:off x="12489620" y="5361329"/>
              <a:ext cx="21031" cy="31979"/>
            </a:xfrm>
            <a:custGeom>
              <a:avLst/>
              <a:gdLst>
                <a:gd name="connsiteX0" fmla="*/ 10035 w 21031"/>
                <a:gd name="connsiteY0" fmla="*/ 31980 h 31979"/>
                <a:gd name="connsiteX1" fmla="*/ 3804 w 21031"/>
                <a:gd name="connsiteY1" fmla="*/ 22816 h 31979"/>
                <a:gd name="connsiteX2" fmla="*/ 6369 w 21031"/>
                <a:gd name="connsiteY2" fmla="*/ 1557 h 31979"/>
                <a:gd name="connsiteX3" fmla="*/ 21031 w 21031"/>
                <a:gd name="connsiteY3" fmla="*/ 9254 h 31979"/>
                <a:gd name="connsiteX4" fmla="*/ 10035 w 21031"/>
                <a:gd name="connsiteY4" fmla="*/ 31980 h 3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31" h="31979">
                  <a:moveTo>
                    <a:pt x="10035" y="31980"/>
                  </a:moveTo>
                  <a:cubicBezTo>
                    <a:pt x="4170" y="31613"/>
                    <a:pt x="-5360" y="31247"/>
                    <a:pt x="3804" y="22816"/>
                  </a:cubicBezTo>
                  <a:cubicBezTo>
                    <a:pt x="11868" y="15486"/>
                    <a:pt x="9302" y="9254"/>
                    <a:pt x="6369" y="1557"/>
                  </a:cubicBezTo>
                  <a:cubicBezTo>
                    <a:pt x="15533" y="-3941"/>
                    <a:pt x="16266" y="6689"/>
                    <a:pt x="21031" y="9254"/>
                  </a:cubicBezTo>
                  <a:cubicBezTo>
                    <a:pt x="21031" y="18784"/>
                    <a:pt x="18832" y="27215"/>
                    <a:pt x="10035" y="3198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6708D554-1F25-43CF-B0D6-80BC282ACFD9}"/>
                </a:ext>
              </a:extLst>
            </p:cNvPr>
            <p:cNvSpPr/>
            <p:nvPr/>
          </p:nvSpPr>
          <p:spPr>
            <a:xfrm>
              <a:off x="12353039" y="5589040"/>
              <a:ext cx="22725" cy="20948"/>
            </a:xfrm>
            <a:custGeom>
              <a:avLst/>
              <a:gdLst>
                <a:gd name="connsiteX0" fmla="*/ 22725 w 22725"/>
                <a:gd name="connsiteY0" fmla="*/ 14662 h 20948"/>
                <a:gd name="connsiteX1" fmla="*/ 10630 w 22725"/>
                <a:gd name="connsiteY1" fmla="*/ 18693 h 20948"/>
                <a:gd name="connsiteX2" fmla="*/ 0 w 22725"/>
                <a:gd name="connsiteY2" fmla="*/ 0 h 20948"/>
                <a:gd name="connsiteX3" fmla="*/ 22725 w 22725"/>
                <a:gd name="connsiteY3" fmla="*/ 14662 h 2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20948">
                  <a:moveTo>
                    <a:pt x="22725" y="14662"/>
                  </a:moveTo>
                  <a:cubicBezTo>
                    <a:pt x="21626" y="24925"/>
                    <a:pt x="15395" y="19793"/>
                    <a:pt x="10630" y="18693"/>
                  </a:cubicBezTo>
                  <a:cubicBezTo>
                    <a:pt x="-366" y="16494"/>
                    <a:pt x="367" y="8064"/>
                    <a:pt x="0" y="0"/>
                  </a:cubicBezTo>
                  <a:cubicBezTo>
                    <a:pt x="7697" y="4765"/>
                    <a:pt x="15028" y="9897"/>
                    <a:pt x="22725" y="14662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D7C3821-1F6C-44AE-803F-6A73F771E389}"/>
                </a:ext>
              </a:extLst>
            </p:cNvPr>
            <p:cNvSpPr/>
            <p:nvPr/>
          </p:nvSpPr>
          <p:spPr>
            <a:xfrm>
              <a:off x="12142599" y="4784512"/>
              <a:ext cx="301573" cy="556381"/>
            </a:xfrm>
            <a:custGeom>
              <a:avLst/>
              <a:gdLst>
                <a:gd name="connsiteX0" fmla="*/ 278250 w 301573"/>
                <a:gd name="connsiteY0" fmla="*/ 510931 h 556381"/>
                <a:gd name="connsiteX1" fmla="*/ 222536 w 301573"/>
                <a:gd name="connsiteY1" fmla="*/ 521927 h 556381"/>
                <a:gd name="connsiteX2" fmla="*/ 213739 w 301573"/>
                <a:gd name="connsiteY2" fmla="*/ 514963 h 556381"/>
                <a:gd name="connsiteX3" fmla="*/ 151427 w 301573"/>
                <a:gd name="connsiteY3" fmla="*/ 513497 h 556381"/>
                <a:gd name="connsiteX4" fmla="*/ 109275 w 301573"/>
                <a:gd name="connsiteY4" fmla="*/ 533290 h 556381"/>
                <a:gd name="connsiteX5" fmla="*/ 39267 w 301573"/>
                <a:gd name="connsiteY5" fmla="*/ 547218 h 556381"/>
                <a:gd name="connsiteX6" fmla="*/ 2613 w 301573"/>
                <a:gd name="connsiteY6" fmla="*/ 556382 h 556381"/>
                <a:gd name="connsiteX7" fmla="*/ 47 w 301573"/>
                <a:gd name="connsiteY7" fmla="*/ 555282 h 556381"/>
                <a:gd name="connsiteX8" fmla="*/ 9943 w 301573"/>
                <a:gd name="connsiteY8" fmla="*/ 363949 h 556381"/>
                <a:gd name="connsiteX9" fmla="*/ 19473 w 301573"/>
                <a:gd name="connsiteY9" fmla="*/ 209270 h 556381"/>
                <a:gd name="connsiteX10" fmla="*/ 15441 w 301573"/>
                <a:gd name="connsiteY10" fmla="*/ 168584 h 556381"/>
                <a:gd name="connsiteX11" fmla="*/ 24605 w 301573"/>
                <a:gd name="connsiteY11" fmla="*/ 157588 h 556381"/>
                <a:gd name="connsiteX12" fmla="*/ 42199 w 301573"/>
                <a:gd name="connsiteY12" fmla="*/ 123133 h 556381"/>
                <a:gd name="connsiteX13" fmla="*/ 44031 w 301573"/>
                <a:gd name="connsiteY13" fmla="*/ 114703 h 556381"/>
                <a:gd name="connsiteX14" fmla="*/ 50629 w 301573"/>
                <a:gd name="connsiteY14" fmla="*/ 82447 h 556381"/>
                <a:gd name="connsiteX15" fmla="*/ 72988 w 301573"/>
                <a:gd name="connsiteY15" fmla="*/ 83914 h 556381"/>
                <a:gd name="connsiteX16" fmla="*/ 81785 w 301573"/>
                <a:gd name="connsiteY16" fmla="*/ 89778 h 556381"/>
                <a:gd name="connsiteX17" fmla="*/ 79952 w 301573"/>
                <a:gd name="connsiteY17" fmla="*/ 96009 h 556381"/>
                <a:gd name="connsiteX18" fmla="*/ 64558 w 301573"/>
                <a:gd name="connsiteY18" fmla="*/ 111771 h 556381"/>
                <a:gd name="connsiteX19" fmla="*/ 93514 w 301573"/>
                <a:gd name="connsiteY19" fmla="*/ 116169 h 556381"/>
                <a:gd name="connsiteX20" fmla="*/ 100478 w 301573"/>
                <a:gd name="connsiteY20" fmla="*/ 101141 h 556381"/>
                <a:gd name="connsiteX21" fmla="*/ 109275 w 301573"/>
                <a:gd name="connsiteY21" fmla="*/ 78782 h 556381"/>
                <a:gd name="connsiteX22" fmla="*/ 112941 w 301573"/>
                <a:gd name="connsiteY22" fmla="*/ 52025 h 556381"/>
                <a:gd name="connsiteX23" fmla="*/ 133100 w 301573"/>
                <a:gd name="connsiteY23" fmla="*/ 57156 h 556381"/>
                <a:gd name="connsiteX24" fmla="*/ 135666 w 301573"/>
                <a:gd name="connsiteY24" fmla="*/ 40295 h 556381"/>
                <a:gd name="connsiteX25" fmla="*/ 118072 w 301573"/>
                <a:gd name="connsiteY25" fmla="*/ 37363 h 556381"/>
                <a:gd name="connsiteX26" fmla="*/ 103411 w 301573"/>
                <a:gd name="connsiteY26" fmla="*/ 36630 h 556381"/>
                <a:gd name="connsiteX27" fmla="*/ 113674 w 301573"/>
                <a:gd name="connsiteY27" fmla="*/ 26734 h 556381"/>
                <a:gd name="connsiteX28" fmla="*/ 124303 w 301573"/>
                <a:gd name="connsiteY28" fmla="*/ 20869 h 556381"/>
                <a:gd name="connsiteX29" fmla="*/ 103777 w 301573"/>
                <a:gd name="connsiteY29" fmla="*/ 1442 h 556381"/>
                <a:gd name="connsiteX30" fmla="*/ 122471 w 301573"/>
                <a:gd name="connsiteY30" fmla="*/ 8773 h 556381"/>
                <a:gd name="connsiteX31" fmla="*/ 124303 w 301573"/>
                <a:gd name="connsiteY31" fmla="*/ 11705 h 556381"/>
                <a:gd name="connsiteX32" fmla="*/ 147395 w 301573"/>
                <a:gd name="connsiteY32" fmla="*/ 60822 h 556381"/>
                <a:gd name="connsiteX33" fmla="*/ 165356 w 301573"/>
                <a:gd name="connsiteY33" fmla="*/ 49092 h 556381"/>
                <a:gd name="connsiteX34" fmla="*/ 171587 w 301573"/>
                <a:gd name="connsiteY34" fmla="*/ 61555 h 556381"/>
                <a:gd name="connsiteX35" fmla="*/ 150328 w 301573"/>
                <a:gd name="connsiteY35" fmla="*/ 71085 h 556381"/>
                <a:gd name="connsiteX36" fmla="*/ 186615 w 301573"/>
                <a:gd name="connsiteY36" fmla="*/ 71818 h 556381"/>
                <a:gd name="connsiteX37" fmla="*/ 204575 w 301573"/>
                <a:gd name="connsiteY37" fmla="*/ 60822 h 556381"/>
                <a:gd name="connsiteX38" fmla="*/ 208607 w 301573"/>
                <a:gd name="connsiteY38" fmla="*/ 54224 h 556381"/>
                <a:gd name="connsiteX39" fmla="*/ 200543 w 301573"/>
                <a:gd name="connsiteY39" fmla="*/ 52025 h 556381"/>
                <a:gd name="connsiteX40" fmla="*/ 189181 w 301573"/>
                <a:gd name="connsiteY40" fmla="*/ 48726 h 556381"/>
                <a:gd name="connsiteX41" fmla="*/ 182217 w 301573"/>
                <a:gd name="connsiteY41" fmla="*/ 24901 h 556381"/>
                <a:gd name="connsiteX42" fmla="*/ 175252 w 301573"/>
                <a:gd name="connsiteY42" fmla="*/ 12439 h 556381"/>
                <a:gd name="connsiteX43" fmla="*/ 199444 w 301573"/>
                <a:gd name="connsiteY43" fmla="*/ 9873 h 556381"/>
                <a:gd name="connsiteX44" fmla="*/ 278250 w 301573"/>
                <a:gd name="connsiteY44" fmla="*/ 115069 h 556381"/>
                <a:gd name="connsiteX45" fmla="*/ 263588 w 301573"/>
                <a:gd name="connsiteY45" fmla="*/ 138528 h 556381"/>
                <a:gd name="connsiteX46" fmla="*/ 261389 w 301573"/>
                <a:gd name="connsiteY46" fmla="*/ 122034 h 556381"/>
                <a:gd name="connsiteX47" fmla="*/ 256624 w 301573"/>
                <a:gd name="connsiteY47" fmla="*/ 122034 h 556381"/>
                <a:gd name="connsiteX48" fmla="*/ 228767 w 301573"/>
                <a:gd name="connsiteY48" fmla="*/ 127532 h 556381"/>
                <a:gd name="connsiteX49" fmla="*/ 208974 w 301573"/>
                <a:gd name="connsiteY49" fmla="*/ 129731 h 556381"/>
                <a:gd name="connsiteX50" fmla="*/ 219237 w 301573"/>
                <a:gd name="connsiteY50" fmla="*/ 142193 h 556381"/>
                <a:gd name="connsiteX51" fmla="*/ 234998 w 301573"/>
                <a:gd name="connsiteY51" fmla="*/ 152823 h 556381"/>
                <a:gd name="connsiteX52" fmla="*/ 220703 w 301573"/>
                <a:gd name="connsiteY52" fmla="*/ 164552 h 556381"/>
                <a:gd name="connsiteX53" fmla="*/ 221436 w 301573"/>
                <a:gd name="connsiteY53" fmla="*/ 174815 h 556381"/>
                <a:gd name="connsiteX54" fmla="*/ 228400 w 301573"/>
                <a:gd name="connsiteY54" fmla="*/ 186178 h 556381"/>
                <a:gd name="connsiteX55" fmla="*/ 216305 w 301573"/>
                <a:gd name="connsiteY55" fmla="*/ 209636 h 556381"/>
                <a:gd name="connsiteX56" fmla="*/ 207874 w 301573"/>
                <a:gd name="connsiteY56" fmla="*/ 205238 h 556381"/>
                <a:gd name="connsiteX57" fmla="*/ 174519 w 301573"/>
                <a:gd name="connsiteY57" fmla="*/ 216601 h 556381"/>
                <a:gd name="connsiteX58" fmla="*/ 170854 w 301573"/>
                <a:gd name="connsiteY58" fmla="*/ 232362 h 556381"/>
                <a:gd name="connsiteX59" fmla="*/ 197978 w 301573"/>
                <a:gd name="connsiteY59" fmla="*/ 214768 h 556381"/>
                <a:gd name="connsiteX60" fmla="*/ 230233 w 301573"/>
                <a:gd name="connsiteY60" fmla="*/ 222465 h 556381"/>
                <a:gd name="connsiteX61" fmla="*/ 235731 w 301573"/>
                <a:gd name="connsiteY61" fmla="*/ 201206 h 556381"/>
                <a:gd name="connsiteX62" fmla="*/ 250393 w 301573"/>
                <a:gd name="connsiteY62" fmla="*/ 203039 h 556381"/>
                <a:gd name="connsiteX63" fmla="*/ 247094 w 301573"/>
                <a:gd name="connsiteY63" fmla="*/ 218067 h 556381"/>
                <a:gd name="connsiteX64" fmla="*/ 225468 w 301573"/>
                <a:gd name="connsiteY64" fmla="*/ 261685 h 556381"/>
                <a:gd name="connsiteX65" fmla="*/ 234265 w 301573"/>
                <a:gd name="connsiteY65" fmla="*/ 255454 h 556381"/>
                <a:gd name="connsiteX66" fmla="*/ 245628 w 301573"/>
                <a:gd name="connsiteY66" fmla="*/ 254721 h 556381"/>
                <a:gd name="connsiteX67" fmla="*/ 242695 w 301573"/>
                <a:gd name="connsiteY67" fmla="*/ 265717 h 556381"/>
                <a:gd name="connsiteX68" fmla="*/ 251492 w 301573"/>
                <a:gd name="connsiteY68" fmla="*/ 292474 h 556381"/>
                <a:gd name="connsiteX69" fmla="*/ 261755 w 301573"/>
                <a:gd name="connsiteY69" fmla="*/ 299438 h 556381"/>
                <a:gd name="connsiteX70" fmla="*/ 270186 w 301573"/>
                <a:gd name="connsiteY70" fmla="*/ 302004 h 556381"/>
                <a:gd name="connsiteX71" fmla="*/ 286314 w 301573"/>
                <a:gd name="connsiteY71" fmla="*/ 306403 h 556381"/>
                <a:gd name="connsiteX72" fmla="*/ 287413 w 301573"/>
                <a:gd name="connsiteY72" fmla="*/ 309701 h 556381"/>
                <a:gd name="connsiteX73" fmla="*/ 299876 w 301573"/>
                <a:gd name="connsiteY73" fmla="*/ 325829 h 556381"/>
                <a:gd name="connsiteX74" fmla="*/ 298043 w 301573"/>
                <a:gd name="connsiteY74" fmla="*/ 353319 h 556381"/>
                <a:gd name="connsiteX75" fmla="*/ 284847 w 301573"/>
                <a:gd name="connsiteY75" fmla="*/ 464014 h 556381"/>
                <a:gd name="connsiteX76" fmla="*/ 289612 w 301573"/>
                <a:gd name="connsiteY76" fmla="*/ 506533 h 556381"/>
                <a:gd name="connsiteX77" fmla="*/ 278250 w 301573"/>
                <a:gd name="connsiteY77" fmla="*/ 510931 h 55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1573" h="556381">
                  <a:moveTo>
                    <a:pt x="278250" y="510931"/>
                  </a:moveTo>
                  <a:cubicBezTo>
                    <a:pt x="261389" y="523027"/>
                    <a:pt x="240496" y="516429"/>
                    <a:pt x="222536" y="521927"/>
                  </a:cubicBezTo>
                  <a:cubicBezTo>
                    <a:pt x="222902" y="515330"/>
                    <a:pt x="215205" y="514597"/>
                    <a:pt x="213739" y="514963"/>
                  </a:cubicBezTo>
                  <a:cubicBezTo>
                    <a:pt x="192846" y="520095"/>
                    <a:pt x="171953" y="512031"/>
                    <a:pt x="151427" y="513497"/>
                  </a:cubicBezTo>
                  <a:cubicBezTo>
                    <a:pt x="136033" y="514597"/>
                    <a:pt x="119538" y="518262"/>
                    <a:pt x="109275" y="533290"/>
                  </a:cubicBezTo>
                  <a:cubicBezTo>
                    <a:pt x="86550" y="541354"/>
                    <a:pt x="62725" y="545752"/>
                    <a:pt x="39267" y="547218"/>
                  </a:cubicBezTo>
                  <a:cubicBezTo>
                    <a:pt x="26071" y="548318"/>
                    <a:pt x="13975" y="549418"/>
                    <a:pt x="2613" y="556382"/>
                  </a:cubicBezTo>
                  <a:cubicBezTo>
                    <a:pt x="1880" y="556015"/>
                    <a:pt x="1146" y="555649"/>
                    <a:pt x="47" y="555282"/>
                  </a:cubicBezTo>
                  <a:cubicBezTo>
                    <a:pt x="-686" y="491138"/>
                    <a:pt x="7378" y="427727"/>
                    <a:pt x="9943" y="363949"/>
                  </a:cubicBezTo>
                  <a:cubicBezTo>
                    <a:pt x="11776" y="312267"/>
                    <a:pt x="21673" y="260952"/>
                    <a:pt x="19473" y="209270"/>
                  </a:cubicBezTo>
                  <a:cubicBezTo>
                    <a:pt x="18740" y="195708"/>
                    <a:pt x="13242" y="182512"/>
                    <a:pt x="15441" y="168584"/>
                  </a:cubicBezTo>
                  <a:cubicBezTo>
                    <a:pt x="20207" y="166385"/>
                    <a:pt x="18374" y="159054"/>
                    <a:pt x="24605" y="157588"/>
                  </a:cubicBezTo>
                  <a:cubicBezTo>
                    <a:pt x="42565" y="152456"/>
                    <a:pt x="48796" y="141094"/>
                    <a:pt x="42199" y="123133"/>
                  </a:cubicBezTo>
                  <a:cubicBezTo>
                    <a:pt x="41466" y="120934"/>
                    <a:pt x="42932" y="115069"/>
                    <a:pt x="44031" y="114703"/>
                  </a:cubicBezTo>
                  <a:cubicBezTo>
                    <a:pt x="72622" y="108105"/>
                    <a:pt x="45498" y="94177"/>
                    <a:pt x="50629" y="82447"/>
                  </a:cubicBezTo>
                  <a:cubicBezTo>
                    <a:pt x="56494" y="80248"/>
                    <a:pt x="64924" y="99308"/>
                    <a:pt x="72988" y="83914"/>
                  </a:cubicBezTo>
                  <a:cubicBezTo>
                    <a:pt x="75920" y="85746"/>
                    <a:pt x="79586" y="87212"/>
                    <a:pt x="81785" y="89778"/>
                  </a:cubicBezTo>
                  <a:cubicBezTo>
                    <a:pt x="83618" y="91611"/>
                    <a:pt x="82151" y="94910"/>
                    <a:pt x="79952" y="96009"/>
                  </a:cubicBezTo>
                  <a:cubicBezTo>
                    <a:pt x="72622" y="99675"/>
                    <a:pt x="59060" y="101141"/>
                    <a:pt x="64558" y="111771"/>
                  </a:cubicBezTo>
                  <a:cubicBezTo>
                    <a:pt x="69689" y="122034"/>
                    <a:pt x="83984" y="111404"/>
                    <a:pt x="93514" y="116169"/>
                  </a:cubicBezTo>
                  <a:cubicBezTo>
                    <a:pt x="91682" y="109571"/>
                    <a:pt x="116606" y="116169"/>
                    <a:pt x="100478" y="101141"/>
                  </a:cubicBezTo>
                  <a:cubicBezTo>
                    <a:pt x="94980" y="96009"/>
                    <a:pt x="108176" y="88312"/>
                    <a:pt x="109275" y="78782"/>
                  </a:cubicBezTo>
                  <a:cubicBezTo>
                    <a:pt x="110009" y="71451"/>
                    <a:pt x="113674" y="63754"/>
                    <a:pt x="112941" y="52025"/>
                  </a:cubicBezTo>
                  <a:cubicBezTo>
                    <a:pt x="119905" y="62654"/>
                    <a:pt x="127236" y="62654"/>
                    <a:pt x="133100" y="57156"/>
                  </a:cubicBezTo>
                  <a:cubicBezTo>
                    <a:pt x="137132" y="53124"/>
                    <a:pt x="139332" y="45060"/>
                    <a:pt x="135666" y="40295"/>
                  </a:cubicBezTo>
                  <a:cubicBezTo>
                    <a:pt x="131634" y="34797"/>
                    <a:pt x="125403" y="31132"/>
                    <a:pt x="118072" y="37363"/>
                  </a:cubicBezTo>
                  <a:cubicBezTo>
                    <a:pt x="112941" y="41762"/>
                    <a:pt x="104510" y="39929"/>
                    <a:pt x="103411" y="36630"/>
                  </a:cubicBezTo>
                  <a:cubicBezTo>
                    <a:pt x="101578" y="30765"/>
                    <a:pt x="107443" y="27467"/>
                    <a:pt x="113674" y="26734"/>
                  </a:cubicBezTo>
                  <a:cubicBezTo>
                    <a:pt x="116606" y="26367"/>
                    <a:pt x="119172" y="23801"/>
                    <a:pt x="124303" y="20869"/>
                  </a:cubicBezTo>
                  <a:cubicBezTo>
                    <a:pt x="114407" y="17570"/>
                    <a:pt x="110742" y="10606"/>
                    <a:pt x="103777" y="1442"/>
                  </a:cubicBezTo>
                  <a:cubicBezTo>
                    <a:pt x="112941" y="2909"/>
                    <a:pt x="121005" y="-6255"/>
                    <a:pt x="122471" y="8773"/>
                  </a:cubicBezTo>
                  <a:cubicBezTo>
                    <a:pt x="122471" y="9873"/>
                    <a:pt x="123570" y="10972"/>
                    <a:pt x="124303" y="11705"/>
                  </a:cubicBezTo>
                  <a:cubicBezTo>
                    <a:pt x="145929" y="34064"/>
                    <a:pt x="145929" y="34064"/>
                    <a:pt x="147395" y="60822"/>
                  </a:cubicBezTo>
                  <a:cubicBezTo>
                    <a:pt x="153993" y="56790"/>
                    <a:pt x="156559" y="45427"/>
                    <a:pt x="165356" y="49092"/>
                  </a:cubicBezTo>
                  <a:cubicBezTo>
                    <a:pt x="168288" y="50192"/>
                    <a:pt x="173053" y="55324"/>
                    <a:pt x="171587" y="61555"/>
                  </a:cubicBezTo>
                  <a:cubicBezTo>
                    <a:pt x="169021" y="71451"/>
                    <a:pt x="162790" y="74750"/>
                    <a:pt x="150328" y="71085"/>
                  </a:cubicBezTo>
                  <a:cubicBezTo>
                    <a:pt x="164623" y="85013"/>
                    <a:pt x="175619" y="80615"/>
                    <a:pt x="186615" y="71818"/>
                  </a:cubicBezTo>
                  <a:cubicBezTo>
                    <a:pt x="192113" y="67419"/>
                    <a:pt x="198344" y="64120"/>
                    <a:pt x="204575" y="60822"/>
                  </a:cubicBezTo>
                  <a:cubicBezTo>
                    <a:pt x="207508" y="59356"/>
                    <a:pt x="210440" y="57523"/>
                    <a:pt x="208607" y="54224"/>
                  </a:cubicBezTo>
                  <a:cubicBezTo>
                    <a:pt x="207141" y="50925"/>
                    <a:pt x="202743" y="50559"/>
                    <a:pt x="200543" y="52025"/>
                  </a:cubicBezTo>
                  <a:cubicBezTo>
                    <a:pt x="194679" y="56790"/>
                    <a:pt x="188814" y="55690"/>
                    <a:pt x="189181" y="48726"/>
                  </a:cubicBezTo>
                  <a:cubicBezTo>
                    <a:pt x="189547" y="39562"/>
                    <a:pt x="168655" y="37363"/>
                    <a:pt x="182217" y="24901"/>
                  </a:cubicBezTo>
                  <a:cubicBezTo>
                    <a:pt x="185515" y="21969"/>
                    <a:pt x="184782" y="20869"/>
                    <a:pt x="175252" y="12439"/>
                  </a:cubicBezTo>
                  <a:cubicBezTo>
                    <a:pt x="182950" y="8040"/>
                    <a:pt x="192846" y="23068"/>
                    <a:pt x="199444" y="9873"/>
                  </a:cubicBezTo>
                  <a:cubicBezTo>
                    <a:pt x="239763" y="34431"/>
                    <a:pt x="263588" y="71451"/>
                    <a:pt x="278250" y="115069"/>
                  </a:cubicBezTo>
                  <a:cubicBezTo>
                    <a:pt x="275684" y="126799"/>
                    <a:pt x="275684" y="126799"/>
                    <a:pt x="263588" y="138528"/>
                  </a:cubicBezTo>
                  <a:cubicBezTo>
                    <a:pt x="255524" y="134129"/>
                    <a:pt x="263222" y="127165"/>
                    <a:pt x="261389" y="122034"/>
                  </a:cubicBezTo>
                  <a:cubicBezTo>
                    <a:pt x="259556" y="120201"/>
                    <a:pt x="257724" y="120201"/>
                    <a:pt x="256624" y="122034"/>
                  </a:cubicBezTo>
                  <a:cubicBezTo>
                    <a:pt x="249660" y="134496"/>
                    <a:pt x="244162" y="151357"/>
                    <a:pt x="228767" y="127532"/>
                  </a:cubicBezTo>
                  <a:cubicBezTo>
                    <a:pt x="226568" y="123866"/>
                    <a:pt x="213006" y="122400"/>
                    <a:pt x="208974" y="129731"/>
                  </a:cubicBezTo>
                  <a:cubicBezTo>
                    <a:pt x="204942" y="137428"/>
                    <a:pt x="214472" y="139994"/>
                    <a:pt x="219237" y="142193"/>
                  </a:cubicBezTo>
                  <a:cubicBezTo>
                    <a:pt x="225468" y="145126"/>
                    <a:pt x="234265" y="147325"/>
                    <a:pt x="234998" y="152823"/>
                  </a:cubicBezTo>
                  <a:cubicBezTo>
                    <a:pt x="236098" y="160520"/>
                    <a:pt x="227301" y="161986"/>
                    <a:pt x="220703" y="164552"/>
                  </a:cubicBezTo>
                  <a:cubicBezTo>
                    <a:pt x="212273" y="167484"/>
                    <a:pt x="217404" y="171883"/>
                    <a:pt x="221436" y="174815"/>
                  </a:cubicBezTo>
                  <a:cubicBezTo>
                    <a:pt x="225835" y="177747"/>
                    <a:pt x="232066" y="181779"/>
                    <a:pt x="228400" y="186178"/>
                  </a:cubicBezTo>
                  <a:cubicBezTo>
                    <a:pt x="222169" y="193509"/>
                    <a:pt x="221436" y="202672"/>
                    <a:pt x="216305" y="209636"/>
                  </a:cubicBezTo>
                  <a:cubicBezTo>
                    <a:pt x="213006" y="214035"/>
                    <a:pt x="210807" y="206704"/>
                    <a:pt x="207874" y="205238"/>
                  </a:cubicBezTo>
                  <a:cubicBezTo>
                    <a:pt x="193213" y="198274"/>
                    <a:pt x="181483" y="197907"/>
                    <a:pt x="174519" y="216601"/>
                  </a:cubicBezTo>
                  <a:cubicBezTo>
                    <a:pt x="172687" y="222099"/>
                    <a:pt x="171953" y="227230"/>
                    <a:pt x="170854" y="232362"/>
                  </a:cubicBezTo>
                  <a:cubicBezTo>
                    <a:pt x="185149" y="234561"/>
                    <a:pt x="186248" y="216967"/>
                    <a:pt x="197978" y="214768"/>
                  </a:cubicBezTo>
                  <a:cubicBezTo>
                    <a:pt x="209340" y="212569"/>
                    <a:pt x="219237" y="214401"/>
                    <a:pt x="230233" y="222465"/>
                  </a:cubicBezTo>
                  <a:cubicBezTo>
                    <a:pt x="227667" y="213302"/>
                    <a:pt x="226568" y="205971"/>
                    <a:pt x="235731" y="201206"/>
                  </a:cubicBezTo>
                  <a:cubicBezTo>
                    <a:pt x="241596" y="198274"/>
                    <a:pt x="246361" y="197174"/>
                    <a:pt x="250393" y="203039"/>
                  </a:cubicBezTo>
                  <a:cubicBezTo>
                    <a:pt x="254791" y="209270"/>
                    <a:pt x="254058" y="212935"/>
                    <a:pt x="247094" y="218067"/>
                  </a:cubicBezTo>
                  <a:cubicBezTo>
                    <a:pt x="233166" y="228696"/>
                    <a:pt x="226934" y="244091"/>
                    <a:pt x="225468" y="261685"/>
                  </a:cubicBezTo>
                  <a:cubicBezTo>
                    <a:pt x="231333" y="262418"/>
                    <a:pt x="231699" y="257286"/>
                    <a:pt x="234265" y="255454"/>
                  </a:cubicBezTo>
                  <a:cubicBezTo>
                    <a:pt x="237930" y="252521"/>
                    <a:pt x="241596" y="249956"/>
                    <a:pt x="245628" y="254721"/>
                  </a:cubicBezTo>
                  <a:cubicBezTo>
                    <a:pt x="249660" y="259486"/>
                    <a:pt x="245628" y="262784"/>
                    <a:pt x="242695" y="265717"/>
                  </a:cubicBezTo>
                  <a:cubicBezTo>
                    <a:pt x="229867" y="279645"/>
                    <a:pt x="231699" y="285876"/>
                    <a:pt x="251492" y="292474"/>
                  </a:cubicBezTo>
                  <a:cubicBezTo>
                    <a:pt x="255524" y="293940"/>
                    <a:pt x="261389" y="294673"/>
                    <a:pt x="261755" y="299438"/>
                  </a:cubicBezTo>
                  <a:cubicBezTo>
                    <a:pt x="262855" y="309335"/>
                    <a:pt x="265054" y="305303"/>
                    <a:pt x="270186" y="302004"/>
                  </a:cubicBezTo>
                  <a:cubicBezTo>
                    <a:pt x="275684" y="298705"/>
                    <a:pt x="285947" y="286609"/>
                    <a:pt x="286314" y="306403"/>
                  </a:cubicBezTo>
                  <a:cubicBezTo>
                    <a:pt x="286314" y="307502"/>
                    <a:pt x="287413" y="309701"/>
                    <a:pt x="287413" y="309701"/>
                  </a:cubicBezTo>
                  <a:cubicBezTo>
                    <a:pt x="302075" y="307136"/>
                    <a:pt x="303541" y="316299"/>
                    <a:pt x="299876" y="325829"/>
                  </a:cubicBezTo>
                  <a:cubicBezTo>
                    <a:pt x="296210" y="335359"/>
                    <a:pt x="299509" y="344523"/>
                    <a:pt x="298043" y="353319"/>
                  </a:cubicBezTo>
                  <a:cubicBezTo>
                    <a:pt x="292178" y="389973"/>
                    <a:pt x="288513" y="426994"/>
                    <a:pt x="284847" y="464014"/>
                  </a:cubicBezTo>
                  <a:cubicBezTo>
                    <a:pt x="283381" y="479409"/>
                    <a:pt x="279716" y="492971"/>
                    <a:pt x="289612" y="506533"/>
                  </a:cubicBezTo>
                  <a:cubicBezTo>
                    <a:pt x="285214" y="507632"/>
                    <a:pt x="280815" y="506533"/>
                    <a:pt x="278250" y="510931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2A40369-8601-4741-9182-591D2C0BBD90}"/>
                </a:ext>
              </a:extLst>
            </p:cNvPr>
            <p:cNvSpPr/>
            <p:nvPr/>
          </p:nvSpPr>
          <p:spPr>
            <a:xfrm>
              <a:off x="12397757" y="4935135"/>
              <a:ext cx="62678" cy="138607"/>
            </a:xfrm>
            <a:custGeom>
              <a:avLst/>
              <a:gdLst>
                <a:gd name="connsiteX0" fmla="*/ 41785 w 62678"/>
                <a:gd name="connsiteY0" fmla="*/ 0 h 138607"/>
                <a:gd name="connsiteX1" fmla="*/ 45817 w 62678"/>
                <a:gd name="connsiteY1" fmla="*/ 26024 h 138607"/>
                <a:gd name="connsiteX2" fmla="*/ 59746 w 62678"/>
                <a:gd name="connsiteY2" fmla="*/ 55347 h 138607"/>
                <a:gd name="connsiteX3" fmla="*/ 61945 w 62678"/>
                <a:gd name="connsiteY3" fmla="*/ 59379 h 138607"/>
                <a:gd name="connsiteX4" fmla="*/ 57180 w 62678"/>
                <a:gd name="connsiteY4" fmla="*/ 89802 h 138607"/>
                <a:gd name="connsiteX5" fmla="*/ 62678 w 62678"/>
                <a:gd name="connsiteY5" fmla="*/ 112527 h 138607"/>
                <a:gd name="connsiteX6" fmla="*/ 48383 w 62678"/>
                <a:gd name="connsiteY6" fmla="*/ 112161 h 138607"/>
                <a:gd name="connsiteX7" fmla="*/ 52782 w 62678"/>
                <a:gd name="connsiteY7" fmla="*/ 128655 h 138607"/>
                <a:gd name="connsiteX8" fmla="*/ 51682 w 62678"/>
                <a:gd name="connsiteY8" fmla="*/ 134520 h 138607"/>
                <a:gd name="connsiteX9" fmla="*/ 39953 w 62678"/>
                <a:gd name="connsiteY9" fmla="*/ 137819 h 138607"/>
                <a:gd name="connsiteX10" fmla="*/ 11363 w 62678"/>
                <a:gd name="connsiteY10" fmla="*/ 127922 h 138607"/>
                <a:gd name="connsiteX11" fmla="*/ 2199 w 62678"/>
                <a:gd name="connsiteY11" fmla="*/ 93101 h 138607"/>
                <a:gd name="connsiteX12" fmla="*/ 15395 w 62678"/>
                <a:gd name="connsiteY12" fmla="*/ 87969 h 138607"/>
                <a:gd name="connsiteX13" fmla="*/ 24925 w 62678"/>
                <a:gd name="connsiteY13" fmla="*/ 81738 h 138607"/>
                <a:gd name="connsiteX14" fmla="*/ 22725 w 62678"/>
                <a:gd name="connsiteY14" fmla="*/ 70009 h 138607"/>
                <a:gd name="connsiteX15" fmla="*/ 21259 w 62678"/>
                <a:gd name="connsiteY15" fmla="*/ 45817 h 138607"/>
                <a:gd name="connsiteX16" fmla="*/ 11363 w 62678"/>
                <a:gd name="connsiteY16" fmla="*/ 45451 h 138607"/>
                <a:gd name="connsiteX17" fmla="*/ 0 w 62678"/>
                <a:gd name="connsiteY17" fmla="*/ 46550 h 138607"/>
                <a:gd name="connsiteX18" fmla="*/ 32989 w 62678"/>
                <a:gd name="connsiteY18" fmla="*/ 31522 h 138607"/>
                <a:gd name="connsiteX19" fmla="*/ 41052 w 62678"/>
                <a:gd name="connsiteY19" fmla="*/ 26024 h 138607"/>
                <a:gd name="connsiteX20" fmla="*/ 33355 w 62678"/>
                <a:gd name="connsiteY20" fmla="*/ 17594 h 138607"/>
                <a:gd name="connsiteX21" fmla="*/ 20160 w 62678"/>
                <a:gd name="connsiteY21" fmla="*/ 13928 h 138607"/>
                <a:gd name="connsiteX22" fmla="*/ 33721 w 62678"/>
                <a:gd name="connsiteY22" fmla="*/ 8430 h 138607"/>
                <a:gd name="connsiteX23" fmla="*/ 41785 w 62678"/>
                <a:gd name="connsiteY23" fmla="*/ 0 h 13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678" h="138607">
                  <a:moveTo>
                    <a:pt x="41785" y="0"/>
                  </a:moveTo>
                  <a:cubicBezTo>
                    <a:pt x="43252" y="8797"/>
                    <a:pt x="44351" y="17227"/>
                    <a:pt x="45817" y="26024"/>
                  </a:cubicBezTo>
                  <a:cubicBezTo>
                    <a:pt x="48383" y="36654"/>
                    <a:pt x="41785" y="51682"/>
                    <a:pt x="59746" y="55347"/>
                  </a:cubicBezTo>
                  <a:cubicBezTo>
                    <a:pt x="60845" y="55714"/>
                    <a:pt x="61945" y="59379"/>
                    <a:pt x="61945" y="59379"/>
                  </a:cubicBezTo>
                  <a:cubicBezTo>
                    <a:pt x="49483" y="68543"/>
                    <a:pt x="60845" y="85404"/>
                    <a:pt x="57180" y="89802"/>
                  </a:cubicBezTo>
                  <a:cubicBezTo>
                    <a:pt x="45451" y="102997"/>
                    <a:pt x="61579" y="105197"/>
                    <a:pt x="62678" y="112527"/>
                  </a:cubicBezTo>
                  <a:cubicBezTo>
                    <a:pt x="57180" y="116926"/>
                    <a:pt x="51315" y="105563"/>
                    <a:pt x="48383" y="112161"/>
                  </a:cubicBezTo>
                  <a:cubicBezTo>
                    <a:pt x="46184" y="116926"/>
                    <a:pt x="41785" y="125356"/>
                    <a:pt x="52782" y="128655"/>
                  </a:cubicBezTo>
                  <a:cubicBezTo>
                    <a:pt x="56080" y="129755"/>
                    <a:pt x="53148" y="132687"/>
                    <a:pt x="51682" y="134520"/>
                  </a:cubicBezTo>
                  <a:cubicBezTo>
                    <a:pt x="48383" y="138185"/>
                    <a:pt x="44718" y="139651"/>
                    <a:pt x="39953" y="137819"/>
                  </a:cubicBezTo>
                  <a:cubicBezTo>
                    <a:pt x="30423" y="134153"/>
                    <a:pt x="19793" y="131954"/>
                    <a:pt x="11363" y="127922"/>
                  </a:cubicBezTo>
                  <a:cubicBezTo>
                    <a:pt x="-1100" y="121691"/>
                    <a:pt x="1833" y="105930"/>
                    <a:pt x="2199" y="93101"/>
                  </a:cubicBezTo>
                  <a:cubicBezTo>
                    <a:pt x="2566" y="82105"/>
                    <a:pt x="9896" y="86503"/>
                    <a:pt x="15395" y="87969"/>
                  </a:cubicBezTo>
                  <a:cubicBezTo>
                    <a:pt x="21626" y="89802"/>
                    <a:pt x="23092" y="85404"/>
                    <a:pt x="24925" y="81738"/>
                  </a:cubicBezTo>
                  <a:cubicBezTo>
                    <a:pt x="27124" y="77340"/>
                    <a:pt x="26391" y="73308"/>
                    <a:pt x="22725" y="70009"/>
                  </a:cubicBezTo>
                  <a:cubicBezTo>
                    <a:pt x="10996" y="58646"/>
                    <a:pt x="10996" y="58646"/>
                    <a:pt x="21259" y="45817"/>
                  </a:cubicBezTo>
                  <a:cubicBezTo>
                    <a:pt x="18327" y="41785"/>
                    <a:pt x="14662" y="45817"/>
                    <a:pt x="11363" y="45451"/>
                  </a:cubicBezTo>
                  <a:cubicBezTo>
                    <a:pt x="8431" y="45084"/>
                    <a:pt x="5498" y="45817"/>
                    <a:pt x="0" y="46550"/>
                  </a:cubicBezTo>
                  <a:cubicBezTo>
                    <a:pt x="9163" y="33722"/>
                    <a:pt x="16128" y="22359"/>
                    <a:pt x="32989" y="31522"/>
                  </a:cubicBezTo>
                  <a:cubicBezTo>
                    <a:pt x="38853" y="34455"/>
                    <a:pt x="41052" y="31522"/>
                    <a:pt x="41052" y="26024"/>
                  </a:cubicBezTo>
                  <a:cubicBezTo>
                    <a:pt x="41052" y="20893"/>
                    <a:pt x="41785" y="15395"/>
                    <a:pt x="33355" y="17594"/>
                  </a:cubicBezTo>
                  <a:cubicBezTo>
                    <a:pt x="28223" y="19060"/>
                    <a:pt x="20160" y="22359"/>
                    <a:pt x="20160" y="13928"/>
                  </a:cubicBezTo>
                  <a:cubicBezTo>
                    <a:pt x="19793" y="5865"/>
                    <a:pt x="26391" y="5498"/>
                    <a:pt x="33721" y="8430"/>
                  </a:cubicBezTo>
                  <a:cubicBezTo>
                    <a:pt x="39953" y="10630"/>
                    <a:pt x="37020" y="733"/>
                    <a:pt x="41785" y="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4B5C51F-6C19-4A35-9E02-019E44B08F08}"/>
                </a:ext>
              </a:extLst>
            </p:cNvPr>
            <p:cNvSpPr/>
            <p:nvPr/>
          </p:nvSpPr>
          <p:spPr>
            <a:xfrm>
              <a:off x="10435026" y="4799149"/>
              <a:ext cx="871837" cy="571922"/>
            </a:xfrm>
            <a:custGeom>
              <a:avLst/>
              <a:gdLst>
                <a:gd name="connsiteX0" fmla="*/ 615334 w 871837"/>
                <a:gd name="connsiteY0" fmla="*/ 571800 h 571922"/>
                <a:gd name="connsiteX1" fmla="*/ 592609 w 871837"/>
                <a:gd name="connsiteY1" fmla="*/ 564103 h 571922"/>
                <a:gd name="connsiteX2" fmla="*/ 584912 w 871837"/>
                <a:gd name="connsiteY2" fmla="*/ 560438 h 571922"/>
                <a:gd name="connsiteX3" fmla="*/ 482281 w 871837"/>
                <a:gd name="connsiteY3" fmla="*/ 523417 h 571922"/>
                <a:gd name="connsiteX4" fmla="*/ 423635 w 871837"/>
                <a:gd name="connsiteY4" fmla="*/ 522684 h 571922"/>
                <a:gd name="connsiteX5" fmla="*/ 408973 w 871837"/>
                <a:gd name="connsiteY5" fmla="*/ 517186 h 571922"/>
                <a:gd name="connsiteX6" fmla="*/ 353992 w 871837"/>
                <a:gd name="connsiteY6" fmla="*/ 503624 h 571922"/>
                <a:gd name="connsiteX7" fmla="*/ 337865 w 871837"/>
                <a:gd name="connsiteY7" fmla="*/ 518286 h 571922"/>
                <a:gd name="connsiteX8" fmla="*/ 319904 w 871837"/>
                <a:gd name="connsiteY8" fmla="*/ 505457 h 571922"/>
                <a:gd name="connsiteX9" fmla="*/ 314773 w 871837"/>
                <a:gd name="connsiteY9" fmla="*/ 518652 h 571922"/>
                <a:gd name="connsiteX10" fmla="*/ 307442 w 871837"/>
                <a:gd name="connsiteY10" fmla="*/ 518652 h 571922"/>
                <a:gd name="connsiteX11" fmla="*/ 205911 w 871837"/>
                <a:gd name="connsiteY11" fmla="*/ 480166 h 571922"/>
                <a:gd name="connsiteX12" fmla="*/ 178787 w 871837"/>
                <a:gd name="connsiteY12" fmla="*/ 438380 h 571922"/>
                <a:gd name="connsiteX13" fmla="*/ 193448 w 871837"/>
                <a:gd name="connsiteY13" fmla="*/ 403193 h 571922"/>
                <a:gd name="connsiteX14" fmla="*/ 228636 w 871837"/>
                <a:gd name="connsiteY14" fmla="*/ 392929 h 571922"/>
                <a:gd name="connsiteX15" fmla="*/ 206277 w 871837"/>
                <a:gd name="connsiteY15" fmla="*/ 343813 h 571922"/>
                <a:gd name="connsiteX16" fmla="*/ 183185 w 871837"/>
                <a:gd name="connsiteY16" fmla="*/ 332451 h 571922"/>
                <a:gd name="connsiteX17" fmla="*/ 141767 w 871837"/>
                <a:gd name="connsiteY17" fmla="*/ 340514 h 571922"/>
                <a:gd name="connsiteX18" fmla="*/ 134069 w 871837"/>
                <a:gd name="connsiteY18" fmla="*/ 352977 h 571922"/>
                <a:gd name="connsiteX19" fmla="*/ 132236 w 871837"/>
                <a:gd name="connsiteY19" fmla="*/ 366172 h 571922"/>
                <a:gd name="connsiteX20" fmla="*/ 135902 w 871837"/>
                <a:gd name="connsiteY20" fmla="*/ 392196 h 571922"/>
                <a:gd name="connsiteX21" fmla="*/ 139934 w 871837"/>
                <a:gd name="connsiteY21" fmla="*/ 416754 h 571922"/>
                <a:gd name="connsiteX22" fmla="*/ 143966 w 871837"/>
                <a:gd name="connsiteY22" fmla="*/ 425185 h 571922"/>
                <a:gd name="connsiteX23" fmla="*/ 136268 w 871837"/>
                <a:gd name="connsiteY23" fmla="*/ 449010 h 571922"/>
                <a:gd name="connsiteX24" fmla="*/ 116842 w 871837"/>
                <a:gd name="connsiteY24" fmla="*/ 436181 h 571922"/>
                <a:gd name="connsiteX25" fmla="*/ 106579 w 871837"/>
                <a:gd name="connsiteY25" fmla="*/ 375702 h 571922"/>
                <a:gd name="connsiteX26" fmla="*/ 101447 w 871837"/>
                <a:gd name="connsiteY26" fmla="*/ 293597 h 571922"/>
                <a:gd name="connsiteX27" fmla="*/ 109878 w 871837"/>
                <a:gd name="connsiteY27" fmla="*/ 255844 h 571922"/>
                <a:gd name="connsiteX28" fmla="*/ 124539 w 871837"/>
                <a:gd name="connsiteY28" fmla="*/ 247047 h 571922"/>
                <a:gd name="connsiteX29" fmla="*/ 134802 w 871837"/>
                <a:gd name="connsiteY29" fmla="*/ 262442 h 571922"/>
                <a:gd name="connsiteX30" fmla="*/ 135169 w 871837"/>
                <a:gd name="connsiteY30" fmla="*/ 287000 h 571922"/>
                <a:gd name="connsiteX31" fmla="*/ 130770 w 871837"/>
                <a:gd name="connsiteY31" fmla="*/ 296896 h 571922"/>
                <a:gd name="connsiteX32" fmla="*/ 163759 w 871837"/>
                <a:gd name="connsiteY32" fmla="*/ 250712 h 571922"/>
                <a:gd name="connsiteX33" fmla="*/ 164492 w 871837"/>
                <a:gd name="connsiteY33" fmla="*/ 237884 h 571922"/>
                <a:gd name="connsiteX34" fmla="*/ 152763 w 871837"/>
                <a:gd name="connsiteY34" fmla="*/ 242649 h 571922"/>
                <a:gd name="connsiteX35" fmla="*/ 126005 w 871837"/>
                <a:gd name="connsiteY35" fmla="*/ 248513 h 571922"/>
                <a:gd name="connsiteX36" fmla="*/ 142133 w 871837"/>
                <a:gd name="connsiteY36" fmla="*/ 207827 h 571922"/>
                <a:gd name="connsiteX37" fmla="*/ 123440 w 871837"/>
                <a:gd name="connsiteY37" fmla="*/ 189867 h 571922"/>
                <a:gd name="connsiteX38" fmla="*/ 106945 w 871837"/>
                <a:gd name="connsiteY38" fmla="*/ 136719 h 571922"/>
                <a:gd name="connsiteX39" fmla="*/ 100714 w 871837"/>
                <a:gd name="connsiteY39" fmla="*/ 126456 h 571922"/>
                <a:gd name="connsiteX40" fmla="*/ 93017 w 871837"/>
                <a:gd name="connsiteY40" fmla="*/ 136352 h 571922"/>
                <a:gd name="connsiteX41" fmla="*/ 82021 w 871837"/>
                <a:gd name="connsiteY41" fmla="*/ 152480 h 571922"/>
                <a:gd name="connsiteX42" fmla="*/ 67726 w 871837"/>
                <a:gd name="connsiteY42" fmla="*/ 145516 h 571922"/>
                <a:gd name="connsiteX43" fmla="*/ 58562 w 871837"/>
                <a:gd name="connsiteY43" fmla="*/ 136352 h 571922"/>
                <a:gd name="connsiteX44" fmla="*/ 52698 w 871837"/>
                <a:gd name="connsiteY44" fmla="*/ 99332 h 571922"/>
                <a:gd name="connsiteX45" fmla="*/ 48666 w 871837"/>
                <a:gd name="connsiteY45" fmla="*/ 76240 h 571922"/>
                <a:gd name="connsiteX46" fmla="*/ 39502 w 871837"/>
                <a:gd name="connsiteY46" fmla="*/ 67077 h 571922"/>
                <a:gd name="connsiteX47" fmla="*/ 34004 w 871837"/>
                <a:gd name="connsiteY47" fmla="*/ 79905 h 571922"/>
                <a:gd name="connsiteX48" fmla="*/ 9813 w 871837"/>
                <a:gd name="connsiteY48" fmla="*/ 90535 h 571922"/>
                <a:gd name="connsiteX49" fmla="*/ 1016 w 871837"/>
                <a:gd name="connsiteY49" fmla="*/ 71842 h 571922"/>
                <a:gd name="connsiteX50" fmla="*/ 8713 w 871837"/>
                <a:gd name="connsiteY50" fmla="*/ 36654 h 571922"/>
                <a:gd name="connsiteX51" fmla="*/ 21908 w 871837"/>
                <a:gd name="connsiteY51" fmla="*/ 8064 h 571922"/>
                <a:gd name="connsiteX52" fmla="*/ 51965 w 871837"/>
                <a:gd name="connsiteY52" fmla="*/ 0 h 571922"/>
                <a:gd name="connsiteX53" fmla="*/ 59662 w 871837"/>
                <a:gd name="connsiteY53" fmla="*/ 4032 h 571922"/>
                <a:gd name="connsiteX54" fmla="*/ 37670 w 871837"/>
                <a:gd name="connsiteY54" fmla="*/ 28957 h 571922"/>
                <a:gd name="connsiteX55" fmla="*/ 60395 w 871837"/>
                <a:gd name="connsiteY55" fmla="*/ 48750 h 571922"/>
                <a:gd name="connsiteX56" fmla="*/ 91917 w 871837"/>
                <a:gd name="connsiteY56" fmla="*/ 53515 h 571922"/>
                <a:gd name="connsiteX57" fmla="*/ 107312 w 871837"/>
                <a:gd name="connsiteY57" fmla="*/ 47284 h 571922"/>
                <a:gd name="connsiteX58" fmla="*/ 127105 w 871837"/>
                <a:gd name="connsiteY58" fmla="*/ 61212 h 571922"/>
                <a:gd name="connsiteX59" fmla="*/ 127471 w 871837"/>
                <a:gd name="connsiteY59" fmla="*/ 70742 h 571922"/>
                <a:gd name="connsiteX60" fmla="*/ 164125 w 871837"/>
                <a:gd name="connsiteY60" fmla="*/ 127556 h 571922"/>
                <a:gd name="connsiteX61" fmla="*/ 178054 w 871837"/>
                <a:gd name="connsiteY61" fmla="*/ 136352 h 571922"/>
                <a:gd name="connsiteX62" fmla="*/ 210309 w 871837"/>
                <a:gd name="connsiteY62" fmla="*/ 186202 h 571922"/>
                <a:gd name="connsiteX63" fmla="*/ 199680 w 871837"/>
                <a:gd name="connsiteY63" fmla="*/ 236417 h 571922"/>
                <a:gd name="connsiteX64" fmla="*/ 198580 w 871837"/>
                <a:gd name="connsiteY64" fmla="*/ 264274 h 571922"/>
                <a:gd name="connsiteX65" fmla="*/ 214341 w 871837"/>
                <a:gd name="connsiteY65" fmla="*/ 289199 h 571922"/>
                <a:gd name="connsiteX66" fmla="*/ 244764 w 871837"/>
                <a:gd name="connsiteY66" fmla="*/ 289932 h 571922"/>
                <a:gd name="connsiteX67" fmla="*/ 256127 w 871837"/>
                <a:gd name="connsiteY67" fmla="*/ 285534 h 571922"/>
                <a:gd name="connsiteX68" fmla="*/ 262358 w 871837"/>
                <a:gd name="connsiteY68" fmla="*/ 307526 h 571922"/>
                <a:gd name="connsiteX69" fmla="*/ 266390 w 871837"/>
                <a:gd name="connsiteY69" fmla="*/ 350044 h 571922"/>
                <a:gd name="connsiteX70" fmla="*/ 294613 w 871837"/>
                <a:gd name="connsiteY70" fmla="*/ 379001 h 571922"/>
                <a:gd name="connsiteX71" fmla="*/ 315506 w 871837"/>
                <a:gd name="connsiteY71" fmla="*/ 394762 h 571922"/>
                <a:gd name="connsiteX72" fmla="*/ 303043 w 871837"/>
                <a:gd name="connsiteY72" fmla="*/ 410157 h 571922"/>
                <a:gd name="connsiteX73" fmla="*/ 288015 w 871837"/>
                <a:gd name="connsiteY73" fmla="*/ 423719 h 571922"/>
                <a:gd name="connsiteX74" fmla="*/ 269688 w 871837"/>
                <a:gd name="connsiteY74" fmla="*/ 407957 h 571922"/>
                <a:gd name="connsiteX75" fmla="*/ 265290 w 871837"/>
                <a:gd name="connsiteY75" fmla="*/ 387798 h 571922"/>
                <a:gd name="connsiteX76" fmla="*/ 257593 w 871837"/>
                <a:gd name="connsiteY76" fmla="*/ 378268 h 571922"/>
                <a:gd name="connsiteX77" fmla="*/ 248429 w 871837"/>
                <a:gd name="connsiteY77" fmla="*/ 386332 h 571922"/>
                <a:gd name="connsiteX78" fmla="*/ 238166 w 871837"/>
                <a:gd name="connsiteY78" fmla="*/ 414555 h 571922"/>
                <a:gd name="connsiteX79" fmla="*/ 244764 w 871837"/>
                <a:gd name="connsiteY79" fmla="*/ 424085 h 571922"/>
                <a:gd name="connsiteX80" fmla="*/ 255393 w 871837"/>
                <a:gd name="connsiteY80" fmla="*/ 441679 h 571922"/>
                <a:gd name="connsiteX81" fmla="*/ 281418 w 871837"/>
                <a:gd name="connsiteY81" fmla="*/ 481632 h 571922"/>
                <a:gd name="connsiteX82" fmla="*/ 339697 w 871837"/>
                <a:gd name="connsiteY82" fmla="*/ 479066 h 571922"/>
                <a:gd name="connsiteX83" fmla="*/ 369754 w 871837"/>
                <a:gd name="connsiteY83" fmla="*/ 483098 h 571922"/>
                <a:gd name="connsiteX84" fmla="*/ 391746 w 871837"/>
                <a:gd name="connsiteY84" fmla="*/ 491895 h 571922"/>
                <a:gd name="connsiteX85" fmla="*/ 440129 w 871837"/>
                <a:gd name="connsiteY85" fmla="*/ 500325 h 571922"/>
                <a:gd name="connsiteX86" fmla="*/ 450759 w 871837"/>
                <a:gd name="connsiteY86" fmla="*/ 499226 h 571922"/>
                <a:gd name="connsiteX87" fmla="*/ 449659 w 871837"/>
                <a:gd name="connsiteY87" fmla="*/ 488963 h 571922"/>
                <a:gd name="connsiteX88" fmla="*/ 442695 w 871837"/>
                <a:gd name="connsiteY88" fmla="*/ 477966 h 571922"/>
                <a:gd name="connsiteX89" fmla="*/ 459189 w 871837"/>
                <a:gd name="connsiteY89" fmla="*/ 442412 h 571922"/>
                <a:gd name="connsiteX90" fmla="*/ 479349 w 871837"/>
                <a:gd name="connsiteY90" fmla="*/ 437281 h 571922"/>
                <a:gd name="connsiteX91" fmla="*/ 505739 w 871837"/>
                <a:gd name="connsiteY91" fmla="*/ 403926 h 571922"/>
                <a:gd name="connsiteX92" fmla="*/ 511237 w 871837"/>
                <a:gd name="connsiteY92" fmla="*/ 361041 h 571922"/>
                <a:gd name="connsiteX93" fmla="*/ 499508 w 871837"/>
                <a:gd name="connsiteY93" fmla="*/ 287366 h 571922"/>
                <a:gd name="connsiteX94" fmla="*/ 501707 w 871837"/>
                <a:gd name="connsiteY94" fmla="*/ 270506 h 571922"/>
                <a:gd name="connsiteX95" fmla="*/ 547525 w 871837"/>
                <a:gd name="connsiteY95" fmla="*/ 255844 h 571922"/>
                <a:gd name="connsiteX96" fmla="*/ 577214 w 871837"/>
                <a:gd name="connsiteY96" fmla="*/ 258776 h 571922"/>
                <a:gd name="connsiteX97" fmla="*/ 589677 w 871837"/>
                <a:gd name="connsiteY97" fmla="*/ 230186 h 571922"/>
                <a:gd name="connsiteX98" fmla="*/ 578681 w 871837"/>
                <a:gd name="connsiteY98" fmla="*/ 179237 h 571922"/>
                <a:gd name="connsiteX99" fmla="*/ 559987 w 871837"/>
                <a:gd name="connsiteY99" fmla="*/ 189134 h 571922"/>
                <a:gd name="connsiteX100" fmla="*/ 537995 w 871837"/>
                <a:gd name="connsiteY100" fmla="*/ 185469 h 571922"/>
                <a:gd name="connsiteX101" fmla="*/ 504273 w 871837"/>
                <a:gd name="connsiteY101" fmla="*/ 140751 h 571922"/>
                <a:gd name="connsiteX102" fmla="*/ 496209 w 871837"/>
                <a:gd name="connsiteY102" fmla="*/ 124257 h 571922"/>
                <a:gd name="connsiteX103" fmla="*/ 486313 w 871837"/>
                <a:gd name="connsiteY103" fmla="*/ 107762 h 571922"/>
                <a:gd name="connsiteX104" fmla="*/ 474950 w 871837"/>
                <a:gd name="connsiteY104" fmla="*/ 78439 h 571922"/>
                <a:gd name="connsiteX105" fmla="*/ 434997 w 871837"/>
                <a:gd name="connsiteY105" fmla="*/ 41419 h 571922"/>
                <a:gd name="connsiteX106" fmla="*/ 416670 w 871837"/>
                <a:gd name="connsiteY106" fmla="*/ 27124 h 571922"/>
                <a:gd name="connsiteX107" fmla="*/ 555955 w 871837"/>
                <a:gd name="connsiteY107" fmla="*/ 34455 h 571922"/>
                <a:gd name="connsiteX108" fmla="*/ 574649 w 871837"/>
                <a:gd name="connsiteY108" fmla="*/ 34088 h 571922"/>
                <a:gd name="connsiteX109" fmla="*/ 574649 w 871837"/>
                <a:gd name="connsiteY109" fmla="*/ 34455 h 571922"/>
                <a:gd name="connsiteX110" fmla="*/ 677646 w 871837"/>
                <a:gd name="connsiteY110" fmla="*/ 35188 h 571922"/>
                <a:gd name="connsiteX111" fmla="*/ 725663 w 871837"/>
                <a:gd name="connsiteY111" fmla="*/ 32989 h 571922"/>
                <a:gd name="connsiteX112" fmla="*/ 752786 w 871837"/>
                <a:gd name="connsiteY112" fmla="*/ 58646 h 571922"/>
                <a:gd name="connsiteX113" fmla="*/ 754253 w 871837"/>
                <a:gd name="connsiteY113" fmla="*/ 72941 h 571922"/>
                <a:gd name="connsiteX114" fmla="*/ 757185 w 871837"/>
                <a:gd name="connsiteY114" fmla="*/ 71109 h 571922"/>
                <a:gd name="connsiteX115" fmla="*/ 799703 w 871837"/>
                <a:gd name="connsiteY115" fmla="*/ 32255 h 571922"/>
                <a:gd name="connsiteX116" fmla="*/ 821696 w 871837"/>
                <a:gd name="connsiteY116" fmla="*/ 42885 h 571922"/>
                <a:gd name="connsiteX117" fmla="*/ 812166 w 871837"/>
                <a:gd name="connsiteY117" fmla="*/ 94200 h 571922"/>
                <a:gd name="connsiteX118" fmla="*/ 799703 w 871837"/>
                <a:gd name="connsiteY118" fmla="*/ 122790 h 571922"/>
                <a:gd name="connsiteX119" fmla="*/ 823162 w 871837"/>
                <a:gd name="connsiteY119" fmla="*/ 100432 h 571922"/>
                <a:gd name="connsiteX120" fmla="*/ 862748 w 871837"/>
                <a:gd name="connsiteY120" fmla="*/ 81005 h 571922"/>
                <a:gd name="connsiteX121" fmla="*/ 871178 w 871837"/>
                <a:gd name="connsiteY121" fmla="*/ 94567 h 571922"/>
                <a:gd name="connsiteX122" fmla="*/ 865314 w 871837"/>
                <a:gd name="connsiteY122" fmla="*/ 177771 h 571922"/>
                <a:gd name="connsiteX123" fmla="*/ 858716 w 871837"/>
                <a:gd name="connsiteY123" fmla="*/ 190600 h 571922"/>
                <a:gd name="connsiteX124" fmla="*/ 824995 w 871837"/>
                <a:gd name="connsiteY124" fmla="*/ 222856 h 571922"/>
                <a:gd name="connsiteX125" fmla="*/ 845887 w 871837"/>
                <a:gd name="connsiteY125" fmla="*/ 213692 h 571922"/>
                <a:gd name="connsiteX126" fmla="*/ 866780 w 871837"/>
                <a:gd name="connsiteY126" fmla="*/ 218091 h 571922"/>
                <a:gd name="connsiteX127" fmla="*/ 869346 w 871837"/>
                <a:gd name="connsiteY127" fmla="*/ 238983 h 571922"/>
                <a:gd name="connsiteX128" fmla="*/ 846254 w 871837"/>
                <a:gd name="connsiteY128" fmla="*/ 281135 h 571922"/>
                <a:gd name="connsiteX129" fmla="*/ 846620 w 871837"/>
                <a:gd name="connsiteY129" fmla="*/ 303127 h 571922"/>
                <a:gd name="connsiteX130" fmla="*/ 842588 w 871837"/>
                <a:gd name="connsiteY130" fmla="*/ 330251 h 571922"/>
                <a:gd name="connsiteX131" fmla="*/ 823162 w 871837"/>
                <a:gd name="connsiteY131" fmla="*/ 409057 h 571922"/>
                <a:gd name="connsiteX132" fmla="*/ 820963 w 871837"/>
                <a:gd name="connsiteY132" fmla="*/ 417121 h 571922"/>
                <a:gd name="connsiteX133" fmla="*/ 812532 w 871837"/>
                <a:gd name="connsiteY133" fmla="*/ 424085 h 571922"/>
                <a:gd name="connsiteX134" fmla="*/ 784309 w 871837"/>
                <a:gd name="connsiteY134" fmla="*/ 425185 h 571922"/>
                <a:gd name="connsiteX135" fmla="*/ 774412 w 871837"/>
                <a:gd name="connsiteY135" fmla="*/ 420786 h 571922"/>
                <a:gd name="connsiteX136" fmla="*/ 756452 w 871837"/>
                <a:gd name="connsiteY136" fmla="*/ 405392 h 571922"/>
                <a:gd name="connsiteX137" fmla="*/ 741057 w 871837"/>
                <a:gd name="connsiteY137" fmla="*/ 462205 h 571922"/>
                <a:gd name="connsiteX138" fmla="*/ 754986 w 871837"/>
                <a:gd name="connsiteY138" fmla="*/ 491162 h 571922"/>
                <a:gd name="connsiteX139" fmla="*/ 766348 w 871837"/>
                <a:gd name="connsiteY139" fmla="*/ 503258 h 571922"/>
                <a:gd name="connsiteX140" fmla="*/ 683511 w 871837"/>
                <a:gd name="connsiteY140" fmla="*/ 499592 h 571922"/>
                <a:gd name="connsiteX141" fmla="*/ 666650 w 871837"/>
                <a:gd name="connsiteY141" fmla="*/ 505823 h 571922"/>
                <a:gd name="connsiteX142" fmla="*/ 623398 w 871837"/>
                <a:gd name="connsiteY142" fmla="*/ 550908 h 571922"/>
                <a:gd name="connsiteX143" fmla="*/ 615334 w 871837"/>
                <a:gd name="connsiteY143" fmla="*/ 571800 h 57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871837" h="571922">
                  <a:moveTo>
                    <a:pt x="615334" y="571800"/>
                  </a:moveTo>
                  <a:cubicBezTo>
                    <a:pt x="606538" y="572900"/>
                    <a:pt x="600306" y="566302"/>
                    <a:pt x="592609" y="564103"/>
                  </a:cubicBezTo>
                  <a:cubicBezTo>
                    <a:pt x="590410" y="562270"/>
                    <a:pt x="586744" y="563736"/>
                    <a:pt x="584912" y="560438"/>
                  </a:cubicBezTo>
                  <a:cubicBezTo>
                    <a:pt x="552656" y="542844"/>
                    <a:pt x="520034" y="523784"/>
                    <a:pt x="482281" y="523417"/>
                  </a:cubicBezTo>
                  <a:cubicBezTo>
                    <a:pt x="462854" y="523051"/>
                    <a:pt x="443061" y="522318"/>
                    <a:pt x="423635" y="522684"/>
                  </a:cubicBezTo>
                  <a:cubicBezTo>
                    <a:pt x="420702" y="515353"/>
                    <a:pt x="420336" y="504724"/>
                    <a:pt x="408973" y="517186"/>
                  </a:cubicBezTo>
                  <a:cubicBezTo>
                    <a:pt x="395411" y="531848"/>
                    <a:pt x="363156" y="524150"/>
                    <a:pt x="353992" y="503624"/>
                  </a:cubicBezTo>
                  <a:cubicBezTo>
                    <a:pt x="350694" y="511322"/>
                    <a:pt x="348494" y="519752"/>
                    <a:pt x="337865" y="518286"/>
                  </a:cubicBezTo>
                  <a:cubicBezTo>
                    <a:pt x="329434" y="517186"/>
                    <a:pt x="325402" y="510955"/>
                    <a:pt x="319904" y="505457"/>
                  </a:cubicBezTo>
                  <a:cubicBezTo>
                    <a:pt x="315139" y="508756"/>
                    <a:pt x="319538" y="515353"/>
                    <a:pt x="314773" y="518652"/>
                  </a:cubicBezTo>
                  <a:cubicBezTo>
                    <a:pt x="312207" y="518652"/>
                    <a:pt x="309641" y="518652"/>
                    <a:pt x="307442" y="518652"/>
                  </a:cubicBezTo>
                  <a:cubicBezTo>
                    <a:pt x="276286" y="498859"/>
                    <a:pt x="242565" y="485664"/>
                    <a:pt x="205911" y="480166"/>
                  </a:cubicBezTo>
                  <a:cubicBezTo>
                    <a:pt x="182086" y="476500"/>
                    <a:pt x="182086" y="454875"/>
                    <a:pt x="178787" y="438380"/>
                  </a:cubicBezTo>
                  <a:cubicBezTo>
                    <a:pt x="176221" y="425918"/>
                    <a:pt x="174388" y="408691"/>
                    <a:pt x="193448" y="403193"/>
                  </a:cubicBezTo>
                  <a:cubicBezTo>
                    <a:pt x="215441" y="409424"/>
                    <a:pt x="223505" y="407225"/>
                    <a:pt x="228636" y="392929"/>
                  </a:cubicBezTo>
                  <a:cubicBezTo>
                    <a:pt x="234134" y="377168"/>
                    <a:pt x="223138" y="352244"/>
                    <a:pt x="206277" y="343813"/>
                  </a:cubicBezTo>
                  <a:cubicBezTo>
                    <a:pt x="198580" y="339781"/>
                    <a:pt x="189050" y="340148"/>
                    <a:pt x="183185" y="332451"/>
                  </a:cubicBezTo>
                  <a:cubicBezTo>
                    <a:pt x="164858" y="317423"/>
                    <a:pt x="148731" y="320355"/>
                    <a:pt x="141767" y="340514"/>
                  </a:cubicBezTo>
                  <a:cubicBezTo>
                    <a:pt x="139934" y="345279"/>
                    <a:pt x="137368" y="349678"/>
                    <a:pt x="134069" y="352977"/>
                  </a:cubicBezTo>
                  <a:cubicBezTo>
                    <a:pt x="130404" y="357009"/>
                    <a:pt x="127838" y="361407"/>
                    <a:pt x="132236" y="366172"/>
                  </a:cubicBezTo>
                  <a:cubicBezTo>
                    <a:pt x="140300" y="374236"/>
                    <a:pt x="138834" y="382666"/>
                    <a:pt x="135902" y="392196"/>
                  </a:cubicBezTo>
                  <a:cubicBezTo>
                    <a:pt x="132970" y="400993"/>
                    <a:pt x="133703" y="409424"/>
                    <a:pt x="139934" y="416754"/>
                  </a:cubicBezTo>
                  <a:cubicBezTo>
                    <a:pt x="141767" y="419320"/>
                    <a:pt x="143233" y="421886"/>
                    <a:pt x="143966" y="425185"/>
                  </a:cubicBezTo>
                  <a:cubicBezTo>
                    <a:pt x="146532" y="434715"/>
                    <a:pt x="147265" y="444978"/>
                    <a:pt x="136268" y="449010"/>
                  </a:cubicBezTo>
                  <a:cubicBezTo>
                    <a:pt x="125272" y="453042"/>
                    <a:pt x="120507" y="444245"/>
                    <a:pt x="116842" y="436181"/>
                  </a:cubicBezTo>
                  <a:cubicBezTo>
                    <a:pt x="108045" y="417121"/>
                    <a:pt x="107678" y="396228"/>
                    <a:pt x="106579" y="375702"/>
                  </a:cubicBezTo>
                  <a:cubicBezTo>
                    <a:pt x="105479" y="348212"/>
                    <a:pt x="102913" y="321088"/>
                    <a:pt x="101447" y="293597"/>
                  </a:cubicBezTo>
                  <a:cubicBezTo>
                    <a:pt x="100714" y="279669"/>
                    <a:pt x="104746" y="267573"/>
                    <a:pt x="109878" y="255844"/>
                  </a:cubicBezTo>
                  <a:cubicBezTo>
                    <a:pt x="112443" y="249979"/>
                    <a:pt x="117208" y="245581"/>
                    <a:pt x="124539" y="247047"/>
                  </a:cubicBezTo>
                  <a:cubicBezTo>
                    <a:pt x="130037" y="250712"/>
                    <a:pt x="130037" y="258043"/>
                    <a:pt x="134802" y="262442"/>
                  </a:cubicBezTo>
                  <a:cubicBezTo>
                    <a:pt x="142866" y="270506"/>
                    <a:pt x="143233" y="278936"/>
                    <a:pt x="135169" y="287000"/>
                  </a:cubicBezTo>
                  <a:cubicBezTo>
                    <a:pt x="131870" y="290299"/>
                    <a:pt x="130037" y="293964"/>
                    <a:pt x="130770" y="296896"/>
                  </a:cubicBezTo>
                  <a:cubicBezTo>
                    <a:pt x="157528" y="293231"/>
                    <a:pt x="149097" y="264274"/>
                    <a:pt x="163759" y="250712"/>
                  </a:cubicBezTo>
                  <a:cubicBezTo>
                    <a:pt x="167791" y="247047"/>
                    <a:pt x="169623" y="241916"/>
                    <a:pt x="164492" y="237884"/>
                  </a:cubicBezTo>
                  <a:cubicBezTo>
                    <a:pt x="158994" y="233485"/>
                    <a:pt x="155695" y="238250"/>
                    <a:pt x="152763" y="242649"/>
                  </a:cubicBezTo>
                  <a:cubicBezTo>
                    <a:pt x="145798" y="253278"/>
                    <a:pt x="138101" y="260976"/>
                    <a:pt x="126005" y="248513"/>
                  </a:cubicBezTo>
                  <a:cubicBezTo>
                    <a:pt x="115009" y="229087"/>
                    <a:pt x="134069" y="221389"/>
                    <a:pt x="142133" y="207827"/>
                  </a:cubicBezTo>
                  <a:cubicBezTo>
                    <a:pt x="131503" y="206361"/>
                    <a:pt x="125272" y="198297"/>
                    <a:pt x="123440" y="189867"/>
                  </a:cubicBezTo>
                  <a:cubicBezTo>
                    <a:pt x="119774" y="171540"/>
                    <a:pt x="104013" y="156879"/>
                    <a:pt x="106945" y="136719"/>
                  </a:cubicBezTo>
                  <a:cubicBezTo>
                    <a:pt x="107678" y="132320"/>
                    <a:pt x="105479" y="127189"/>
                    <a:pt x="100714" y="126456"/>
                  </a:cubicBezTo>
                  <a:cubicBezTo>
                    <a:pt x="93017" y="124990"/>
                    <a:pt x="94116" y="132320"/>
                    <a:pt x="93017" y="136352"/>
                  </a:cubicBezTo>
                  <a:cubicBezTo>
                    <a:pt x="91551" y="143317"/>
                    <a:pt x="88985" y="149181"/>
                    <a:pt x="82021" y="152480"/>
                  </a:cubicBezTo>
                  <a:cubicBezTo>
                    <a:pt x="75790" y="153580"/>
                    <a:pt x="71758" y="149181"/>
                    <a:pt x="67726" y="145516"/>
                  </a:cubicBezTo>
                  <a:cubicBezTo>
                    <a:pt x="64793" y="142217"/>
                    <a:pt x="61861" y="139285"/>
                    <a:pt x="58562" y="136352"/>
                  </a:cubicBezTo>
                  <a:cubicBezTo>
                    <a:pt x="40602" y="120591"/>
                    <a:pt x="39869" y="119492"/>
                    <a:pt x="52698" y="99332"/>
                  </a:cubicBezTo>
                  <a:cubicBezTo>
                    <a:pt x="58929" y="89435"/>
                    <a:pt x="59295" y="82471"/>
                    <a:pt x="48666" y="76240"/>
                  </a:cubicBezTo>
                  <a:cubicBezTo>
                    <a:pt x="45000" y="74041"/>
                    <a:pt x="43168" y="69642"/>
                    <a:pt x="39502" y="67077"/>
                  </a:cubicBezTo>
                  <a:cubicBezTo>
                    <a:pt x="35104" y="70375"/>
                    <a:pt x="37670" y="76607"/>
                    <a:pt x="34004" y="79905"/>
                  </a:cubicBezTo>
                  <a:cubicBezTo>
                    <a:pt x="27040" y="86137"/>
                    <a:pt x="19343" y="92734"/>
                    <a:pt x="9813" y="90535"/>
                  </a:cubicBezTo>
                  <a:cubicBezTo>
                    <a:pt x="1016" y="88702"/>
                    <a:pt x="2482" y="79172"/>
                    <a:pt x="1016" y="71842"/>
                  </a:cubicBezTo>
                  <a:cubicBezTo>
                    <a:pt x="-1550" y="58646"/>
                    <a:pt x="649" y="47284"/>
                    <a:pt x="8713" y="36654"/>
                  </a:cubicBezTo>
                  <a:cubicBezTo>
                    <a:pt x="15311" y="28223"/>
                    <a:pt x="15677" y="16494"/>
                    <a:pt x="21908" y="8064"/>
                  </a:cubicBezTo>
                  <a:cubicBezTo>
                    <a:pt x="31438" y="3299"/>
                    <a:pt x="41335" y="367"/>
                    <a:pt x="51965" y="0"/>
                  </a:cubicBezTo>
                  <a:cubicBezTo>
                    <a:pt x="54530" y="1466"/>
                    <a:pt x="57096" y="2566"/>
                    <a:pt x="59662" y="4032"/>
                  </a:cubicBezTo>
                  <a:cubicBezTo>
                    <a:pt x="58196" y="17227"/>
                    <a:pt x="42068" y="16494"/>
                    <a:pt x="37670" y="28957"/>
                  </a:cubicBezTo>
                  <a:cubicBezTo>
                    <a:pt x="45367" y="34088"/>
                    <a:pt x="53431" y="40686"/>
                    <a:pt x="60395" y="48750"/>
                  </a:cubicBezTo>
                  <a:cubicBezTo>
                    <a:pt x="68825" y="58280"/>
                    <a:pt x="79821" y="62312"/>
                    <a:pt x="91917" y="53515"/>
                  </a:cubicBezTo>
                  <a:cubicBezTo>
                    <a:pt x="96682" y="50216"/>
                    <a:pt x="101814" y="48383"/>
                    <a:pt x="107312" y="47284"/>
                  </a:cubicBezTo>
                  <a:cubicBezTo>
                    <a:pt x="118675" y="44718"/>
                    <a:pt x="125272" y="49849"/>
                    <a:pt x="127105" y="61212"/>
                  </a:cubicBezTo>
                  <a:cubicBezTo>
                    <a:pt x="127471" y="64144"/>
                    <a:pt x="127471" y="67443"/>
                    <a:pt x="127471" y="70742"/>
                  </a:cubicBezTo>
                  <a:cubicBezTo>
                    <a:pt x="124539" y="108495"/>
                    <a:pt x="127471" y="113260"/>
                    <a:pt x="164125" y="127556"/>
                  </a:cubicBezTo>
                  <a:cubicBezTo>
                    <a:pt x="169257" y="129755"/>
                    <a:pt x="175488" y="131221"/>
                    <a:pt x="178054" y="136352"/>
                  </a:cubicBezTo>
                  <a:cubicBezTo>
                    <a:pt x="187217" y="153946"/>
                    <a:pt x="199313" y="169707"/>
                    <a:pt x="210309" y="186202"/>
                  </a:cubicBezTo>
                  <a:cubicBezTo>
                    <a:pt x="220572" y="201963"/>
                    <a:pt x="210676" y="222122"/>
                    <a:pt x="199680" y="236417"/>
                  </a:cubicBezTo>
                  <a:cubicBezTo>
                    <a:pt x="191982" y="247047"/>
                    <a:pt x="187950" y="253278"/>
                    <a:pt x="198580" y="264274"/>
                  </a:cubicBezTo>
                  <a:cubicBezTo>
                    <a:pt x="205178" y="271239"/>
                    <a:pt x="206277" y="282235"/>
                    <a:pt x="214341" y="289199"/>
                  </a:cubicBezTo>
                  <a:cubicBezTo>
                    <a:pt x="224604" y="298363"/>
                    <a:pt x="234134" y="302394"/>
                    <a:pt x="244764" y="289932"/>
                  </a:cubicBezTo>
                  <a:cubicBezTo>
                    <a:pt x="247696" y="286633"/>
                    <a:pt x="251362" y="283701"/>
                    <a:pt x="256127" y="285534"/>
                  </a:cubicBezTo>
                  <a:cubicBezTo>
                    <a:pt x="263824" y="291398"/>
                    <a:pt x="263824" y="299462"/>
                    <a:pt x="262358" y="307526"/>
                  </a:cubicBezTo>
                  <a:cubicBezTo>
                    <a:pt x="259792" y="322188"/>
                    <a:pt x="263457" y="336116"/>
                    <a:pt x="266390" y="350044"/>
                  </a:cubicBezTo>
                  <a:cubicBezTo>
                    <a:pt x="270055" y="365439"/>
                    <a:pt x="278852" y="375336"/>
                    <a:pt x="294613" y="379001"/>
                  </a:cubicBezTo>
                  <a:cubicBezTo>
                    <a:pt x="303410" y="381200"/>
                    <a:pt x="313307" y="383399"/>
                    <a:pt x="315506" y="394762"/>
                  </a:cubicBezTo>
                  <a:cubicBezTo>
                    <a:pt x="311474" y="399894"/>
                    <a:pt x="303410" y="401726"/>
                    <a:pt x="303043" y="410157"/>
                  </a:cubicBezTo>
                  <a:cubicBezTo>
                    <a:pt x="302310" y="418954"/>
                    <a:pt x="296812" y="424085"/>
                    <a:pt x="288015" y="423719"/>
                  </a:cubicBezTo>
                  <a:cubicBezTo>
                    <a:pt x="278119" y="423352"/>
                    <a:pt x="271888" y="417488"/>
                    <a:pt x="269688" y="407957"/>
                  </a:cubicBezTo>
                  <a:cubicBezTo>
                    <a:pt x="268222" y="401360"/>
                    <a:pt x="267856" y="394396"/>
                    <a:pt x="265290" y="387798"/>
                  </a:cubicBezTo>
                  <a:cubicBezTo>
                    <a:pt x="263824" y="383766"/>
                    <a:pt x="262724" y="379001"/>
                    <a:pt x="257593" y="378268"/>
                  </a:cubicBezTo>
                  <a:cubicBezTo>
                    <a:pt x="252095" y="377535"/>
                    <a:pt x="250262" y="382300"/>
                    <a:pt x="248429" y="386332"/>
                  </a:cubicBezTo>
                  <a:cubicBezTo>
                    <a:pt x="244397" y="395495"/>
                    <a:pt x="241832" y="405392"/>
                    <a:pt x="238166" y="414555"/>
                  </a:cubicBezTo>
                  <a:cubicBezTo>
                    <a:pt x="235600" y="420420"/>
                    <a:pt x="237067" y="424085"/>
                    <a:pt x="244764" y="424085"/>
                  </a:cubicBezTo>
                  <a:cubicBezTo>
                    <a:pt x="257959" y="424085"/>
                    <a:pt x="257959" y="431783"/>
                    <a:pt x="255393" y="441679"/>
                  </a:cubicBezTo>
                  <a:cubicBezTo>
                    <a:pt x="249895" y="465871"/>
                    <a:pt x="256860" y="476134"/>
                    <a:pt x="281418" y="481632"/>
                  </a:cubicBezTo>
                  <a:cubicBezTo>
                    <a:pt x="301211" y="486030"/>
                    <a:pt x="320271" y="488963"/>
                    <a:pt x="339697" y="479066"/>
                  </a:cubicBezTo>
                  <a:cubicBezTo>
                    <a:pt x="349594" y="473935"/>
                    <a:pt x="360590" y="476134"/>
                    <a:pt x="369754" y="483098"/>
                  </a:cubicBezTo>
                  <a:cubicBezTo>
                    <a:pt x="376351" y="488230"/>
                    <a:pt x="383682" y="492995"/>
                    <a:pt x="391746" y="491895"/>
                  </a:cubicBezTo>
                  <a:cubicBezTo>
                    <a:pt x="408973" y="489696"/>
                    <a:pt x="425101" y="491162"/>
                    <a:pt x="440129" y="500325"/>
                  </a:cubicBezTo>
                  <a:cubicBezTo>
                    <a:pt x="443428" y="502158"/>
                    <a:pt x="447826" y="502158"/>
                    <a:pt x="450759" y="499226"/>
                  </a:cubicBezTo>
                  <a:cubicBezTo>
                    <a:pt x="454057" y="495927"/>
                    <a:pt x="451858" y="492261"/>
                    <a:pt x="449659" y="488963"/>
                  </a:cubicBezTo>
                  <a:cubicBezTo>
                    <a:pt x="447460" y="485297"/>
                    <a:pt x="444527" y="481998"/>
                    <a:pt x="442695" y="477966"/>
                  </a:cubicBezTo>
                  <a:cubicBezTo>
                    <a:pt x="432798" y="459273"/>
                    <a:pt x="438663" y="446444"/>
                    <a:pt x="459189" y="442412"/>
                  </a:cubicBezTo>
                  <a:cubicBezTo>
                    <a:pt x="465787" y="440946"/>
                    <a:pt x="472384" y="439113"/>
                    <a:pt x="479349" y="437281"/>
                  </a:cubicBezTo>
                  <a:cubicBezTo>
                    <a:pt x="505006" y="431049"/>
                    <a:pt x="504640" y="431049"/>
                    <a:pt x="505739" y="403926"/>
                  </a:cubicBezTo>
                  <a:cubicBezTo>
                    <a:pt x="506106" y="389631"/>
                    <a:pt x="509771" y="375336"/>
                    <a:pt x="511237" y="361041"/>
                  </a:cubicBezTo>
                  <a:cubicBezTo>
                    <a:pt x="513803" y="335383"/>
                    <a:pt x="516002" y="310092"/>
                    <a:pt x="499508" y="287366"/>
                  </a:cubicBezTo>
                  <a:cubicBezTo>
                    <a:pt x="495110" y="281135"/>
                    <a:pt x="496576" y="273804"/>
                    <a:pt x="501707" y="270506"/>
                  </a:cubicBezTo>
                  <a:cubicBezTo>
                    <a:pt x="515269" y="260976"/>
                    <a:pt x="529198" y="249979"/>
                    <a:pt x="547525" y="255844"/>
                  </a:cubicBezTo>
                  <a:cubicBezTo>
                    <a:pt x="557421" y="259143"/>
                    <a:pt x="567318" y="259509"/>
                    <a:pt x="577214" y="258776"/>
                  </a:cubicBezTo>
                  <a:cubicBezTo>
                    <a:pt x="594442" y="257310"/>
                    <a:pt x="600306" y="243748"/>
                    <a:pt x="589677" y="230186"/>
                  </a:cubicBezTo>
                  <a:cubicBezTo>
                    <a:pt x="577581" y="215158"/>
                    <a:pt x="579047" y="197564"/>
                    <a:pt x="578681" y="179237"/>
                  </a:cubicBezTo>
                  <a:cubicBezTo>
                    <a:pt x="570250" y="178871"/>
                    <a:pt x="565485" y="185469"/>
                    <a:pt x="559987" y="189134"/>
                  </a:cubicBezTo>
                  <a:cubicBezTo>
                    <a:pt x="551190" y="194999"/>
                    <a:pt x="543493" y="195732"/>
                    <a:pt x="537995" y="185469"/>
                  </a:cubicBezTo>
                  <a:cubicBezTo>
                    <a:pt x="529198" y="168608"/>
                    <a:pt x="514536" y="156512"/>
                    <a:pt x="504273" y="140751"/>
                  </a:cubicBezTo>
                  <a:cubicBezTo>
                    <a:pt x="500974" y="135619"/>
                    <a:pt x="496576" y="130488"/>
                    <a:pt x="496209" y="124257"/>
                  </a:cubicBezTo>
                  <a:cubicBezTo>
                    <a:pt x="496209" y="116559"/>
                    <a:pt x="492911" y="112161"/>
                    <a:pt x="486313" y="107762"/>
                  </a:cubicBezTo>
                  <a:cubicBezTo>
                    <a:pt x="476050" y="101165"/>
                    <a:pt x="472018" y="91268"/>
                    <a:pt x="474950" y="78439"/>
                  </a:cubicBezTo>
                  <a:cubicBezTo>
                    <a:pt x="481548" y="48017"/>
                    <a:pt x="465787" y="33355"/>
                    <a:pt x="434997" y="41419"/>
                  </a:cubicBezTo>
                  <a:cubicBezTo>
                    <a:pt x="417770" y="45817"/>
                    <a:pt x="414838" y="43252"/>
                    <a:pt x="416670" y="27124"/>
                  </a:cubicBezTo>
                  <a:cubicBezTo>
                    <a:pt x="463221" y="23825"/>
                    <a:pt x="509405" y="34821"/>
                    <a:pt x="555955" y="34455"/>
                  </a:cubicBezTo>
                  <a:cubicBezTo>
                    <a:pt x="562186" y="34455"/>
                    <a:pt x="568417" y="34455"/>
                    <a:pt x="574649" y="34088"/>
                  </a:cubicBezTo>
                  <a:cubicBezTo>
                    <a:pt x="574649" y="34088"/>
                    <a:pt x="574649" y="34455"/>
                    <a:pt x="574649" y="34455"/>
                  </a:cubicBezTo>
                  <a:cubicBezTo>
                    <a:pt x="609103" y="37754"/>
                    <a:pt x="643558" y="38487"/>
                    <a:pt x="677646" y="35188"/>
                  </a:cubicBezTo>
                  <a:cubicBezTo>
                    <a:pt x="693407" y="33722"/>
                    <a:pt x="709535" y="37387"/>
                    <a:pt x="725663" y="32989"/>
                  </a:cubicBezTo>
                  <a:cubicBezTo>
                    <a:pt x="737392" y="29690"/>
                    <a:pt x="750954" y="45084"/>
                    <a:pt x="752786" y="58646"/>
                  </a:cubicBezTo>
                  <a:cubicBezTo>
                    <a:pt x="753153" y="63411"/>
                    <a:pt x="750954" y="68543"/>
                    <a:pt x="754253" y="72941"/>
                  </a:cubicBezTo>
                  <a:cubicBezTo>
                    <a:pt x="755719" y="72941"/>
                    <a:pt x="757185" y="72575"/>
                    <a:pt x="757185" y="71109"/>
                  </a:cubicBezTo>
                  <a:cubicBezTo>
                    <a:pt x="758284" y="43985"/>
                    <a:pt x="779177" y="38853"/>
                    <a:pt x="799703" y="32255"/>
                  </a:cubicBezTo>
                  <a:cubicBezTo>
                    <a:pt x="810700" y="28957"/>
                    <a:pt x="818030" y="31889"/>
                    <a:pt x="821696" y="42885"/>
                  </a:cubicBezTo>
                  <a:cubicBezTo>
                    <a:pt x="827927" y="61579"/>
                    <a:pt x="829760" y="79905"/>
                    <a:pt x="812166" y="94200"/>
                  </a:cubicBezTo>
                  <a:cubicBezTo>
                    <a:pt x="802269" y="102264"/>
                    <a:pt x="800803" y="112894"/>
                    <a:pt x="799703" y="122790"/>
                  </a:cubicBezTo>
                  <a:cubicBezTo>
                    <a:pt x="814365" y="122790"/>
                    <a:pt x="821329" y="115460"/>
                    <a:pt x="823162" y="100432"/>
                  </a:cubicBezTo>
                  <a:cubicBezTo>
                    <a:pt x="824995" y="86870"/>
                    <a:pt x="850286" y="75507"/>
                    <a:pt x="862748" y="81005"/>
                  </a:cubicBezTo>
                  <a:cubicBezTo>
                    <a:pt x="868613" y="83571"/>
                    <a:pt x="871178" y="88336"/>
                    <a:pt x="871178" y="94567"/>
                  </a:cubicBezTo>
                  <a:cubicBezTo>
                    <a:pt x="870079" y="122424"/>
                    <a:pt x="874111" y="150647"/>
                    <a:pt x="865314" y="177771"/>
                  </a:cubicBezTo>
                  <a:cubicBezTo>
                    <a:pt x="863848" y="182536"/>
                    <a:pt x="863481" y="188401"/>
                    <a:pt x="858716" y="190600"/>
                  </a:cubicBezTo>
                  <a:cubicBezTo>
                    <a:pt x="843688" y="198297"/>
                    <a:pt x="828660" y="205995"/>
                    <a:pt x="824995" y="222856"/>
                  </a:cubicBezTo>
                  <a:cubicBezTo>
                    <a:pt x="830126" y="220656"/>
                    <a:pt x="837823" y="215891"/>
                    <a:pt x="845887" y="213692"/>
                  </a:cubicBezTo>
                  <a:cubicBezTo>
                    <a:pt x="853584" y="211493"/>
                    <a:pt x="860915" y="212226"/>
                    <a:pt x="866780" y="218091"/>
                  </a:cubicBezTo>
                  <a:cubicBezTo>
                    <a:pt x="873011" y="224322"/>
                    <a:pt x="873011" y="232019"/>
                    <a:pt x="869346" y="238983"/>
                  </a:cubicBezTo>
                  <a:cubicBezTo>
                    <a:pt x="861648" y="252912"/>
                    <a:pt x="860915" y="270506"/>
                    <a:pt x="846254" y="281135"/>
                  </a:cubicBezTo>
                  <a:cubicBezTo>
                    <a:pt x="838190" y="287366"/>
                    <a:pt x="841855" y="296530"/>
                    <a:pt x="846620" y="303127"/>
                  </a:cubicBezTo>
                  <a:cubicBezTo>
                    <a:pt x="854684" y="314124"/>
                    <a:pt x="853584" y="322554"/>
                    <a:pt x="842588" y="330251"/>
                  </a:cubicBezTo>
                  <a:cubicBezTo>
                    <a:pt x="816931" y="351877"/>
                    <a:pt x="818030" y="379734"/>
                    <a:pt x="823162" y="409057"/>
                  </a:cubicBezTo>
                  <a:cubicBezTo>
                    <a:pt x="823162" y="411989"/>
                    <a:pt x="822429" y="414555"/>
                    <a:pt x="820963" y="417121"/>
                  </a:cubicBezTo>
                  <a:cubicBezTo>
                    <a:pt x="819130" y="420420"/>
                    <a:pt x="814365" y="421153"/>
                    <a:pt x="812532" y="424085"/>
                  </a:cubicBezTo>
                  <a:cubicBezTo>
                    <a:pt x="803369" y="438380"/>
                    <a:pt x="794572" y="446811"/>
                    <a:pt x="784309" y="425185"/>
                  </a:cubicBezTo>
                  <a:cubicBezTo>
                    <a:pt x="782476" y="421886"/>
                    <a:pt x="778444" y="420420"/>
                    <a:pt x="774412" y="420786"/>
                  </a:cubicBezTo>
                  <a:cubicBezTo>
                    <a:pt x="763416" y="421520"/>
                    <a:pt x="758651" y="415655"/>
                    <a:pt x="756452" y="405392"/>
                  </a:cubicBezTo>
                  <a:cubicBezTo>
                    <a:pt x="753886" y="425551"/>
                    <a:pt x="746555" y="443512"/>
                    <a:pt x="741057" y="462205"/>
                  </a:cubicBezTo>
                  <a:cubicBezTo>
                    <a:pt x="736659" y="476867"/>
                    <a:pt x="740324" y="486030"/>
                    <a:pt x="754986" y="491162"/>
                  </a:cubicBezTo>
                  <a:cubicBezTo>
                    <a:pt x="760484" y="492995"/>
                    <a:pt x="767448" y="494827"/>
                    <a:pt x="766348" y="503258"/>
                  </a:cubicBezTo>
                  <a:cubicBezTo>
                    <a:pt x="738858" y="499226"/>
                    <a:pt x="711368" y="490429"/>
                    <a:pt x="683511" y="499592"/>
                  </a:cubicBezTo>
                  <a:cubicBezTo>
                    <a:pt x="679112" y="505090"/>
                    <a:pt x="672514" y="504724"/>
                    <a:pt x="666650" y="505823"/>
                  </a:cubicBezTo>
                  <a:cubicBezTo>
                    <a:pt x="640992" y="510588"/>
                    <a:pt x="627064" y="524517"/>
                    <a:pt x="623398" y="550908"/>
                  </a:cubicBezTo>
                  <a:cubicBezTo>
                    <a:pt x="621199" y="558605"/>
                    <a:pt x="621932" y="566302"/>
                    <a:pt x="615334" y="571800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96828352-C7B8-4F8A-AA01-12B1AE9C2EDE}"/>
                </a:ext>
              </a:extLst>
            </p:cNvPr>
            <p:cNvSpPr/>
            <p:nvPr/>
          </p:nvSpPr>
          <p:spPr>
            <a:xfrm>
              <a:off x="10375962" y="4806114"/>
              <a:ext cx="365773" cy="512038"/>
            </a:xfrm>
            <a:custGeom>
              <a:avLst/>
              <a:gdLst>
                <a:gd name="connsiteX0" fmla="*/ 140719 w 365773"/>
                <a:gd name="connsiteY0" fmla="*/ 144050 h 512038"/>
                <a:gd name="connsiteX1" fmla="*/ 148416 w 365773"/>
                <a:gd name="connsiteY1" fmla="*/ 125723 h 512038"/>
                <a:gd name="connsiteX2" fmla="*/ 157946 w 365773"/>
                <a:gd name="connsiteY2" fmla="*/ 111061 h 512038"/>
                <a:gd name="connsiteX3" fmla="*/ 172241 w 365773"/>
                <a:gd name="connsiteY3" fmla="*/ 127922 h 512038"/>
                <a:gd name="connsiteX4" fmla="*/ 190202 w 365773"/>
                <a:gd name="connsiteY4" fmla="*/ 186202 h 512038"/>
                <a:gd name="connsiteX5" fmla="*/ 210361 w 365773"/>
                <a:gd name="connsiteY5" fmla="*/ 192066 h 512038"/>
                <a:gd name="connsiteX6" fmla="*/ 186170 w 365773"/>
                <a:gd name="connsiteY6" fmla="*/ 241549 h 512038"/>
                <a:gd name="connsiteX7" fmla="*/ 186170 w 365773"/>
                <a:gd name="connsiteY7" fmla="*/ 241549 h 512038"/>
                <a:gd name="connsiteX8" fmla="*/ 164911 w 365773"/>
                <a:gd name="connsiteY8" fmla="*/ 282235 h 512038"/>
                <a:gd name="connsiteX9" fmla="*/ 170042 w 365773"/>
                <a:gd name="connsiteY9" fmla="*/ 366539 h 512038"/>
                <a:gd name="connsiteX10" fmla="*/ 181405 w 365773"/>
                <a:gd name="connsiteY10" fmla="*/ 429583 h 512038"/>
                <a:gd name="connsiteX11" fmla="*/ 194234 w 365773"/>
                <a:gd name="connsiteY11" fmla="*/ 439480 h 512038"/>
                <a:gd name="connsiteX12" fmla="*/ 200465 w 365773"/>
                <a:gd name="connsiteY12" fmla="*/ 423719 h 512038"/>
                <a:gd name="connsiteX13" fmla="*/ 197899 w 365773"/>
                <a:gd name="connsiteY13" fmla="*/ 416754 h 512038"/>
                <a:gd name="connsiteX14" fmla="*/ 193867 w 365773"/>
                <a:gd name="connsiteY14" fmla="*/ 373869 h 512038"/>
                <a:gd name="connsiteX15" fmla="*/ 186903 w 365773"/>
                <a:gd name="connsiteY15" fmla="*/ 362507 h 512038"/>
                <a:gd name="connsiteX16" fmla="*/ 185437 w 365773"/>
                <a:gd name="connsiteY16" fmla="*/ 346012 h 512038"/>
                <a:gd name="connsiteX17" fmla="*/ 197533 w 365773"/>
                <a:gd name="connsiteY17" fmla="*/ 322921 h 512038"/>
                <a:gd name="connsiteX18" fmla="*/ 215126 w 365773"/>
                <a:gd name="connsiteY18" fmla="*/ 311191 h 512038"/>
                <a:gd name="connsiteX19" fmla="*/ 245916 w 365773"/>
                <a:gd name="connsiteY19" fmla="*/ 324387 h 512038"/>
                <a:gd name="connsiteX20" fmla="*/ 228322 w 365773"/>
                <a:gd name="connsiteY20" fmla="*/ 326953 h 512038"/>
                <a:gd name="connsiteX21" fmla="*/ 214393 w 365773"/>
                <a:gd name="connsiteY21" fmla="*/ 330251 h 512038"/>
                <a:gd name="connsiteX22" fmla="*/ 212927 w 365773"/>
                <a:gd name="connsiteY22" fmla="*/ 372403 h 512038"/>
                <a:gd name="connsiteX23" fmla="*/ 235286 w 365773"/>
                <a:gd name="connsiteY23" fmla="*/ 389631 h 512038"/>
                <a:gd name="connsiteX24" fmla="*/ 253613 w 365773"/>
                <a:gd name="connsiteY24" fmla="*/ 399161 h 512038"/>
                <a:gd name="connsiteX25" fmla="*/ 241517 w 365773"/>
                <a:gd name="connsiteY25" fmla="*/ 427384 h 512038"/>
                <a:gd name="connsiteX26" fmla="*/ 279637 w 365773"/>
                <a:gd name="connsiteY26" fmla="*/ 470636 h 512038"/>
                <a:gd name="connsiteX27" fmla="*/ 328387 w 365773"/>
                <a:gd name="connsiteY27" fmla="*/ 486397 h 512038"/>
                <a:gd name="connsiteX28" fmla="*/ 365774 w 365773"/>
                <a:gd name="connsiteY28" fmla="*/ 511688 h 512038"/>
                <a:gd name="connsiteX29" fmla="*/ 253246 w 365773"/>
                <a:gd name="connsiteY29" fmla="*/ 498493 h 512038"/>
                <a:gd name="connsiteX30" fmla="*/ 185437 w 365773"/>
                <a:gd name="connsiteY30" fmla="*/ 485664 h 512038"/>
                <a:gd name="connsiteX31" fmla="*/ 172241 w 365773"/>
                <a:gd name="connsiteY31" fmla="*/ 457074 h 512038"/>
                <a:gd name="connsiteX32" fmla="*/ 149883 w 365773"/>
                <a:gd name="connsiteY32" fmla="*/ 467337 h 512038"/>
                <a:gd name="connsiteX33" fmla="*/ 117627 w 365773"/>
                <a:gd name="connsiteY33" fmla="*/ 470636 h 512038"/>
                <a:gd name="connsiteX34" fmla="*/ 113962 w 365773"/>
                <a:gd name="connsiteY34" fmla="*/ 470636 h 512038"/>
                <a:gd name="connsiteX35" fmla="*/ 108464 w 365773"/>
                <a:gd name="connsiteY35" fmla="*/ 419687 h 512038"/>
                <a:gd name="connsiteX36" fmla="*/ 124591 w 365773"/>
                <a:gd name="connsiteY36" fmla="*/ 375702 h 512038"/>
                <a:gd name="connsiteX37" fmla="*/ 129356 w 365773"/>
                <a:gd name="connsiteY37" fmla="*/ 318156 h 512038"/>
                <a:gd name="connsiteX38" fmla="*/ 114328 w 365773"/>
                <a:gd name="connsiteY38" fmla="*/ 300562 h 512038"/>
                <a:gd name="connsiteX39" fmla="*/ 82073 w 365773"/>
                <a:gd name="connsiteY39" fmla="*/ 276737 h 512038"/>
                <a:gd name="connsiteX40" fmla="*/ 32957 w 365773"/>
                <a:gd name="connsiteY40" fmla="*/ 198664 h 512038"/>
                <a:gd name="connsiteX41" fmla="*/ 21961 w 365773"/>
                <a:gd name="connsiteY41" fmla="*/ 178504 h 512038"/>
                <a:gd name="connsiteX42" fmla="*/ 39921 w 365773"/>
                <a:gd name="connsiteY42" fmla="*/ 155046 h 512038"/>
                <a:gd name="connsiteX43" fmla="*/ 30757 w 365773"/>
                <a:gd name="connsiteY43" fmla="*/ 148815 h 512038"/>
                <a:gd name="connsiteX44" fmla="*/ 1434 w 365773"/>
                <a:gd name="connsiteY44" fmla="*/ 150647 h 512038"/>
                <a:gd name="connsiteX45" fmla="*/ 11331 w 365773"/>
                <a:gd name="connsiteY45" fmla="*/ 87969 h 512038"/>
                <a:gd name="connsiteX46" fmla="*/ 24160 w 365773"/>
                <a:gd name="connsiteY46" fmla="*/ 31889 h 512038"/>
                <a:gd name="connsiteX47" fmla="*/ 49818 w 365773"/>
                <a:gd name="connsiteY47" fmla="*/ 6964 h 512038"/>
                <a:gd name="connsiteX48" fmla="*/ 80607 w 365773"/>
                <a:gd name="connsiteY48" fmla="*/ 0 h 512038"/>
                <a:gd name="connsiteX49" fmla="*/ 74742 w 365773"/>
                <a:gd name="connsiteY49" fmla="*/ 24925 h 512038"/>
                <a:gd name="connsiteX50" fmla="*/ 64846 w 365773"/>
                <a:gd name="connsiteY50" fmla="*/ 65977 h 512038"/>
                <a:gd name="connsiteX51" fmla="*/ 70344 w 365773"/>
                <a:gd name="connsiteY51" fmla="*/ 79905 h 512038"/>
                <a:gd name="connsiteX52" fmla="*/ 91603 w 365773"/>
                <a:gd name="connsiteY52" fmla="*/ 65977 h 512038"/>
                <a:gd name="connsiteX53" fmla="*/ 91969 w 365773"/>
                <a:gd name="connsiteY53" fmla="*/ 58646 h 512038"/>
                <a:gd name="connsiteX54" fmla="*/ 95635 w 365773"/>
                <a:gd name="connsiteY54" fmla="*/ 47650 h 512038"/>
                <a:gd name="connsiteX55" fmla="*/ 103332 w 365773"/>
                <a:gd name="connsiteY55" fmla="*/ 56447 h 512038"/>
                <a:gd name="connsiteX56" fmla="*/ 111396 w 365773"/>
                <a:gd name="connsiteY56" fmla="*/ 66343 h 512038"/>
                <a:gd name="connsiteX57" fmla="*/ 117627 w 365773"/>
                <a:gd name="connsiteY57" fmla="*/ 90535 h 512038"/>
                <a:gd name="connsiteX58" fmla="*/ 124958 w 365773"/>
                <a:gd name="connsiteY58" fmla="*/ 127922 h 512038"/>
                <a:gd name="connsiteX59" fmla="*/ 129723 w 365773"/>
                <a:gd name="connsiteY59" fmla="*/ 135619 h 512038"/>
                <a:gd name="connsiteX60" fmla="*/ 107731 w 365773"/>
                <a:gd name="connsiteY60" fmla="*/ 136719 h 512038"/>
                <a:gd name="connsiteX61" fmla="*/ 84639 w 365773"/>
                <a:gd name="connsiteY61" fmla="*/ 160910 h 512038"/>
                <a:gd name="connsiteX62" fmla="*/ 114328 w 365773"/>
                <a:gd name="connsiteY62" fmla="*/ 182903 h 512038"/>
                <a:gd name="connsiteX63" fmla="*/ 140353 w 365773"/>
                <a:gd name="connsiteY63" fmla="*/ 169707 h 512038"/>
                <a:gd name="connsiteX64" fmla="*/ 140719 w 365773"/>
                <a:gd name="connsiteY64" fmla="*/ 144050 h 51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65773" h="512038">
                  <a:moveTo>
                    <a:pt x="140719" y="144050"/>
                  </a:moveTo>
                  <a:cubicBezTo>
                    <a:pt x="143651" y="138185"/>
                    <a:pt x="149149" y="133420"/>
                    <a:pt x="148416" y="125723"/>
                  </a:cubicBezTo>
                  <a:cubicBezTo>
                    <a:pt x="147683" y="118759"/>
                    <a:pt x="148416" y="110328"/>
                    <a:pt x="157946" y="111061"/>
                  </a:cubicBezTo>
                  <a:cubicBezTo>
                    <a:pt x="167110" y="111794"/>
                    <a:pt x="172608" y="119492"/>
                    <a:pt x="172241" y="127922"/>
                  </a:cubicBezTo>
                  <a:cubicBezTo>
                    <a:pt x="170409" y="149914"/>
                    <a:pt x="184704" y="166775"/>
                    <a:pt x="190202" y="186202"/>
                  </a:cubicBezTo>
                  <a:cubicBezTo>
                    <a:pt x="192768" y="195732"/>
                    <a:pt x="199365" y="199031"/>
                    <a:pt x="210361" y="192066"/>
                  </a:cubicBezTo>
                  <a:cubicBezTo>
                    <a:pt x="206330" y="212592"/>
                    <a:pt x="179206" y="218824"/>
                    <a:pt x="186170" y="241549"/>
                  </a:cubicBezTo>
                  <a:lnTo>
                    <a:pt x="186170" y="241549"/>
                  </a:lnTo>
                  <a:cubicBezTo>
                    <a:pt x="174074" y="247414"/>
                    <a:pt x="164178" y="268306"/>
                    <a:pt x="164911" y="282235"/>
                  </a:cubicBezTo>
                  <a:cubicBezTo>
                    <a:pt x="167110" y="310458"/>
                    <a:pt x="168576" y="338682"/>
                    <a:pt x="170042" y="366539"/>
                  </a:cubicBezTo>
                  <a:cubicBezTo>
                    <a:pt x="171142" y="387431"/>
                    <a:pt x="171142" y="409790"/>
                    <a:pt x="181405" y="429583"/>
                  </a:cubicBezTo>
                  <a:cubicBezTo>
                    <a:pt x="184337" y="435448"/>
                    <a:pt x="186170" y="442046"/>
                    <a:pt x="194234" y="439480"/>
                  </a:cubicBezTo>
                  <a:cubicBezTo>
                    <a:pt x="201565" y="436914"/>
                    <a:pt x="201198" y="429950"/>
                    <a:pt x="200465" y="423719"/>
                  </a:cubicBezTo>
                  <a:cubicBezTo>
                    <a:pt x="200098" y="421153"/>
                    <a:pt x="199732" y="418221"/>
                    <a:pt x="197899" y="416754"/>
                  </a:cubicBezTo>
                  <a:cubicBezTo>
                    <a:pt x="183238" y="403559"/>
                    <a:pt x="186536" y="389264"/>
                    <a:pt x="193867" y="373869"/>
                  </a:cubicBezTo>
                  <a:cubicBezTo>
                    <a:pt x="196800" y="367638"/>
                    <a:pt x="190935" y="364706"/>
                    <a:pt x="186903" y="362507"/>
                  </a:cubicBezTo>
                  <a:cubicBezTo>
                    <a:pt x="177373" y="357375"/>
                    <a:pt x="176640" y="351144"/>
                    <a:pt x="185437" y="346012"/>
                  </a:cubicBezTo>
                  <a:cubicBezTo>
                    <a:pt x="194967" y="340514"/>
                    <a:pt x="197166" y="333184"/>
                    <a:pt x="197533" y="322921"/>
                  </a:cubicBezTo>
                  <a:cubicBezTo>
                    <a:pt x="197899" y="313024"/>
                    <a:pt x="204130" y="305327"/>
                    <a:pt x="215126" y="311191"/>
                  </a:cubicBezTo>
                  <a:cubicBezTo>
                    <a:pt x="225023" y="316323"/>
                    <a:pt x="242250" y="304594"/>
                    <a:pt x="245916" y="324387"/>
                  </a:cubicBezTo>
                  <a:cubicBezTo>
                    <a:pt x="240784" y="329885"/>
                    <a:pt x="234553" y="327686"/>
                    <a:pt x="228322" y="326953"/>
                  </a:cubicBezTo>
                  <a:cubicBezTo>
                    <a:pt x="223190" y="326219"/>
                    <a:pt x="218059" y="326219"/>
                    <a:pt x="214393" y="330251"/>
                  </a:cubicBezTo>
                  <a:cubicBezTo>
                    <a:pt x="201565" y="343813"/>
                    <a:pt x="208895" y="358475"/>
                    <a:pt x="212927" y="372403"/>
                  </a:cubicBezTo>
                  <a:cubicBezTo>
                    <a:pt x="216226" y="383399"/>
                    <a:pt x="221358" y="391830"/>
                    <a:pt x="235286" y="389631"/>
                  </a:cubicBezTo>
                  <a:cubicBezTo>
                    <a:pt x="242983" y="388531"/>
                    <a:pt x="252147" y="387431"/>
                    <a:pt x="253613" y="399161"/>
                  </a:cubicBezTo>
                  <a:cubicBezTo>
                    <a:pt x="237852" y="403559"/>
                    <a:pt x="242617" y="417488"/>
                    <a:pt x="241517" y="427384"/>
                  </a:cubicBezTo>
                  <a:cubicBezTo>
                    <a:pt x="239318" y="455241"/>
                    <a:pt x="252513" y="469536"/>
                    <a:pt x="279637" y="470636"/>
                  </a:cubicBezTo>
                  <a:cubicBezTo>
                    <a:pt x="297231" y="471369"/>
                    <a:pt x="311893" y="483464"/>
                    <a:pt x="328387" y="486397"/>
                  </a:cubicBezTo>
                  <a:cubicBezTo>
                    <a:pt x="345248" y="489696"/>
                    <a:pt x="355511" y="499959"/>
                    <a:pt x="365774" y="511688"/>
                  </a:cubicBezTo>
                  <a:cubicBezTo>
                    <a:pt x="327654" y="513521"/>
                    <a:pt x="288801" y="508023"/>
                    <a:pt x="253246" y="498493"/>
                  </a:cubicBezTo>
                  <a:cubicBezTo>
                    <a:pt x="230521" y="492261"/>
                    <a:pt x="207063" y="494461"/>
                    <a:pt x="185437" y="485664"/>
                  </a:cubicBezTo>
                  <a:cubicBezTo>
                    <a:pt x="176640" y="479066"/>
                    <a:pt x="158680" y="477600"/>
                    <a:pt x="172241" y="457074"/>
                  </a:cubicBezTo>
                  <a:cubicBezTo>
                    <a:pt x="162711" y="459640"/>
                    <a:pt x="155747" y="454141"/>
                    <a:pt x="149883" y="467337"/>
                  </a:cubicBezTo>
                  <a:cubicBezTo>
                    <a:pt x="145118" y="478333"/>
                    <a:pt x="128990" y="472102"/>
                    <a:pt x="117627" y="470636"/>
                  </a:cubicBezTo>
                  <a:cubicBezTo>
                    <a:pt x="116528" y="470636"/>
                    <a:pt x="115061" y="470636"/>
                    <a:pt x="113962" y="470636"/>
                  </a:cubicBezTo>
                  <a:cubicBezTo>
                    <a:pt x="101499" y="454874"/>
                    <a:pt x="105165" y="438747"/>
                    <a:pt x="108464" y="419687"/>
                  </a:cubicBezTo>
                  <a:cubicBezTo>
                    <a:pt x="111396" y="403193"/>
                    <a:pt x="108464" y="386698"/>
                    <a:pt x="124591" y="375702"/>
                  </a:cubicBezTo>
                  <a:cubicBezTo>
                    <a:pt x="113962" y="355543"/>
                    <a:pt x="131189" y="337949"/>
                    <a:pt x="129356" y="318156"/>
                  </a:cubicBezTo>
                  <a:cubicBezTo>
                    <a:pt x="128257" y="307526"/>
                    <a:pt x="127524" y="301295"/>
                    <a:pt x="114328" y="300562"/>
                  </a:cubicBezTo>
                  <a:cubicBezTo>
                    <a:pt x="99300" y="300195"/>
                    <a:pt x="89404" y="292131"/>
                    <a:pt x="82073" y="276737"/>
                  </a:cubicBezTo>
                  <a:cubicBezTo>
                    <a:pt x="68878" y="248880"/>
                    <a:pt x="51650" y="223222"/>
                    <a:pt x="32957" y="198664"/>
                  </a:cubicBezTo>
                  <a:cubicBezTo>
                    <a:pt x="28558" y="192799"/>
                    <a:pt x="25992" y="185835"/>
                    <a:pt x="21961" y="178504"/>
                  </a:cubicBezTo>
                  <a:cubicBezTo>
                    <a:pt x="39921" y="179604"/>
                    <a:pt x="36989" y="164576"/>
                    <a:pt x="39921" y="155046"/>
                  </a:cubicBezTo>
                  <a:cubicBezTo>
                    <a:pt x="41021" y="152114"/>
                    <a:pt x="34056" y="145882"/>
                    <a:pt x="30757" y="148815"/>
                  </a:cubicBezTo>
                  <a:cubicBezTo>
                    <a:pt x="20861" y="157612"/>
                    <a:pt x="10964" y="150281"/>
                    <a:pt x="1434" y="150647"/>
                  </a:cubicBezTo>
                  <a:cubicBezTo>
                    <a:pt x="-3697" y="128655"/>
                    <a:pt x="6199" y="108495"/>
                    <a:pt x="11331" y="87969"/>
                  </a:cubicBezTo>
                  <a:cubicBezTo>
                    <a:pt x="16096" y="69276"/>
                    <a:pt x="19761" y="50582"/>
                    <a:pt x="24160" y="31889"/>
                  </a:cubicBezTo>
                  <a:cubicBezTo>
                    <a:pt x="27459" y="17594"/>
                    <a:pt x="30757" y="6231"/>
                    <a:pt x="49818" y="6964"/>
                  </a:cubicBezTo>
                  <a:cubicBezTo>
                    <a:pt x="59714" y="7697"/>
                    <a:pt x="70344" y="2566"/>
                    <a:pt x="80607" y="0"/>
                  </a:cubicBezTo>
                  <a:cubicBezTo>
                    <a:pt x="81340" y="8797"/>
                    <a:pt x="79507" y="16494"/>
                    <a:pt x="74742" y="24925"/>
                  </a:cubicBezTo>
                  <a:cubicBezTo>
                    <a:pt x="67411" y="37020"/>
                    <a:pt x="58248" y="49116"/>
                    <a:pt x="64846" y="65977"/>
                  </a:cubicBezTo>
                  <a:cubicBezTo>
                    <a:pt x="66678" y="70742"/>
                    <a:pt x="66678" y="82838"/>
                    <a:pt x="70344" y="79905"/>
                  </a:cubicBezTo>
                  <a:cubicBezTo>
                    <a:pt x="76941" y="74407"/>
                    <a:pt x="89037" y="76973"/>
                    <a:pt x="91603" y="65977"/>
                  </a:cubicBezTo>
                  <a:cubicBezTo>
                    <a:pt x="91969" y="63411"/>
                    <a:pt x="91603" y="60845"/>
                    <a:pt x="91969" y="58646"/>
                  </a:cubicBezTo>
                  <a:cubicBezTo>
                    <a:pt x="92703" y="54614"/>
                    <a:pt x="89770" y="48750"/>
                    <a:pt x="95635" y="47650"/>
                  </a:cubicBezTo>
                  <a:cubicBezTo>
                    <a:pt x="101133" y="46550"/>
                    <a:pt x="102233" y="52048"/>
                    <a:pt x="103332" y="56447"/>
                  </a:cubicBezTo>
                  <a:cubicBezTo>
                    <a:pt x="104798" y="60845"/>
                    <a:pt x="107364" y="65244"/>
                    <a:pt x="111396" y="66343"/>
                  </a:cubicBezTo>
                  <a:cubicBezTo>
                    <a:pt x="129723" y="70742"/>
                    <a:pt x="125691" y="82471"/>
                    <a:pt x="117627" y="90535"/>
                  </a:cubicBezTo>
                  <a:cubicBezTo>
                    <a:pt x="100400" y="107762"/>
                    <a:pt x="108830" y="118025"/>
                    <a:pt x="124958" y="127922"/>
                  </a:cubicBezTo>
                  <a:cubicBezTo>
                    <a:pt x="127890" y="129755"/>
                    <a:pt x="129356" y="132320"/>
                    <a:pt x="129723" y="135619"/>
                  </a:cubicBezTo>
                  <a:cubicBezTo>
                    <a:pt x="122759" y="139285"/>
                    <a:pt x="115061" y="135986"/>
                    <a:pt x="107731" y="136719"/>
                  </a:cubicBezTo>
                  <a:cubicBezTo>
                    <a:pt x="94169" y="138552"/>
                    <a:pt x="82806" y="150281"/>
                    <a:pt x="84639" y="160910"/>
                  </a:cubicBezTo>
                  <a:cubicBezTo>
                    <a:pt x="86838" y="174839"/>
                    <a:pt x="100400" y="185102"/>
                    <a:pt x="114328" y="182903"/>
                  </a:cubicBezTo>
                  <a:cubicBezTo>
                    <a:pt x="124591" y="181437"/>
                    <a:pt x="133388" y="176672"/>
                    <a:pt x="140353" y="169707"/>
                  </a:cubicBezTo>
                  <a:cubicBezTo>
                    <a:pt x="148783" y="162010"/>
                    <a:pt x="135588" y="152847"/>
                    <a:pt x="140719" y="144050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C9435F2-B112-44F7-A393-8F4EFD96F32B}"/>
                </a:ext>
              </a:extLst>
            </p:cNvPr>
            <p:cNvSpPr/>
            <p:nvPr/>
          </p:nvSpPr>
          <p:spPr>
            <a:xfrm>
              <a:off x="10299825" y="4989016"/>
              <a:ext cx="12077" cy="53312"/>
            </a:xfrm>
            <a:custGeom>
              <a:avLst/>
              <a:gdLst>
                <a:gd name="connsiteX0" fmla="*/ 7195 w 12077"/>
                <a:gd name="connsiteY0" fmla="*/ 0 h 53312"/>
                <a:gd name="connsiteX1" fmla="*/ 11960 w 12077"/>
                <a:gd name="connsiteY1" fmla="*/ 45451 h 53312"/>
                <a:gd name="connsiteX2" fmla="*/ 9028 w 12077"/>
                <a:gd name="connsiteY2" fmla="*/ 52782 h 53312"/>
                <a:gd name="connsiteX3" fmla="*/ 2430 w 12077"/>
                <a:gd name="connsiteY3" fmla="*/ 46550 h 53312"/>
                <a:gd name="connsiteX4" fmla="*/ 7195 w 12077"/>
                <a:gd name="connsiteY4" fmla="*/ 0 h 5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7" h="53312">
                  <a:moveTo>
                    <a:pt x="7195" y="0"/>
                  </a:moveTo>
                  <a:cubicBezTo>
                    <a:pt x="9028" y="18327"/>
                    <a:pt x="10128" y="31889"/>
                    <a:pt x="11960" y="45451"/>
                  </a:cubicBezTo>
                  <a:cubicBezTo>
                    <a:pt x="12327" y="49116"/>
                    <a:pt x="11960" y="51682"/>
                    <a:pt x="9028" y="52782"/>
                  </a:cubicBezTo>
                  <a:cubicBezTo>
                    <a:pt x="3530" y="54981"/>
                    <a:pt x="3530" y="49849"/>
                    <a:pt x="2430" y="46550"/>
                  </a:cubicBezTo>
                  <a:cubicBezTo>
                    <a:pt x="-2701" y="31889"/>
                    <a:pt x="964" y="18327"/>
                    <a:pt x="7195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8D1A7CB1-C620-478B-B009-023634D0504F}"/>
                </a:ext>
              </a:extLst>
            </p:cNvPr>
            <p:cNvSpPr/>
            <p:nvPr/>
          </p:nvSpPr>
          <p:spPr>
            <a:xfrm>
              <a:off x="10273529" y="5051328"/>
              <a:ext cx="10421" cy="30056"/>
            </a:xfrm>
            <a:custGeom>
              <a:avLst/>
              <a:gdLst>
                <a:gd name="connsiteX0" fmla="*/ 2702 w 10421"/>
                <a:gd name="connsiteY0" fmla="*/ 30056 h 30056"/>
                <a:gd name="connsiteX1" fmla="*/ 6734 w 10421"/>
                <a:gd name="connsiteY1" fmla="*/ 0 h 30056"/>
                <a:gd name="connsiteX2" fmla="*/ 2702 w 10421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21" h="30056">
                  <a:moveTo>
                    <a:pt x="2702" y="30056"/>
                  </a:moveTo>
                  <a:cubicBezTo>
                    <a:pt x="-3162" y="19060"/>
                    <a:pt x="1603" y="9530"/>
                    <a:pt x="6734" y="0"/>
                  </a:cubicBezTo>
                  <a:cubicBezTo>
                    <a:pt x="4901" y="10263"/>
                    <a:pt x="18463" y="21992"/>
                    <a:pt x="2702" y="30056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CE8A6B6C-261B-47D2-9429-E6BF783A0969}"/>
                </a:ext>
              </a:extLst>
            </p:cNvPr>
            <p:cNvSpPr/>
            <p:nvPr/>
          </p:nvSpPr>
          <p:spPr>
            <a:xfrm>
              <a:off x="11230331" y="4744627"/>
              <a:ext cx="191699" cy="26727"/>
            </a:xfrm>
            <a:custGeom>
              <a:avLst/>
              <a:gdLst>
                <a:gd name="connsiteX0" fmla="*/ 165309 w 191699"/>
                <a:gd name="connsiteY0" fmla="*/ 6140 h 26727"/>
                <a:gd name="connsiteX1" fmla="*/ 191700 w 191699"/>
                <a:gd name="connsiteY1" fmla="*/ 9805 h 26727"/>
                <a:gd name="connsiteX2" fmla="*/ 153946 w 191699"/>
                <a:gd name="connsiteY2" fmla="*/ 23000 h 26727"/>
                <a:gd name="connsiteX3" fmla="*/ 138552 w 191699"/>
                <a:gd name="connsiteY3" fmla="*/ 25200 h 26727"/>
                <a:gd name="connsiteX4" fmla="*/ 17227 w 191699"/>
                <a:gd name="connsiteY4" fmla="*/ 17502 h 26727"/>
                <a:gd name="connsiteX5" fmla="*/ 0 w 191699"/>
                <a:gd name="connsiteY5" fmla="*/ 13470 h 26727"/>
                <a:gd name="connsiteX6" fmla="*/ 52782 w 191699"/>
                <a:gd name="connsiteY6" fmla="*/ 5773 h 26727"/>
                <a:gd name="connsiteX7" fmla="*/ 70009 w 191699"/>
                <a:gd name="connsiteY7" fmla="*/ 275 h 26727"/>
                <a:gd name="connsiteX8" fmla="*/ 148082 w 191699"/>
                <a:gd name="connsiteY8" fmla="*/ 275 h 26727"/>
                <a:gd name="connsiteX9" fmla="*/ 165309 w 191699"/>
                <a:gd name="connsiteY9" fmla="*/ 6140 h 2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99" h="26727">
                  <a:moveTo>
                    <a:pt x="165309" y="6140"/>
                  </a:moveTo>
                  <a:cubicBezTo>
                    <a:pt x="174106" y="7606"/>
                    <a:pt x="183636" y="3574"/>
                    <a:pt x="191700" y="9805"/>
                  </a:cubicBezTo>
                  <a:cubicBezTo>
                    <a:pt x="178138" y="11271"/>
                    <a:pt x="163110" y="7606"/>
                    <a:pt x="153946" y="23000"/>
                  </a:cubicBezTo>
                  <a:cubicBezTo>
                    <a:pt x="150281" y="29231"/>
                    <a:pt x="143683" y="25933"/>
                    <a:pt x="138552" y="25200"/>
                  </a:cubicBezTo>
                  <a:cubicBezTo>
                    <a:pt x="98232" y="18602"/>
                    <a:pt x="57547" y="21901"/>
                    <a:pt x="17227" y="17502"/>
                  </a:cubicBezTo>
                  <a:cubicBezTo>
                    <a:pt x="11363" y="16769"/>
                    <a:pt x="4398" y="20068"/>
                    <a:pt x="0" y="13470"/>
                  </a:cubicBezTo>
                  <a:cubicBezTo>
                    <a:pt x="16128" y="2108"/>
                    <a:pt x="35188" y="8705"/>
                    <a:pt x="52782" y="5773"/>
                  </a:cubicBezTo>
                  <a:cubicBezTo>
                    <a:pt x="57547" y="1375"/>
                    <a:pt x="63778" y="275"/>
                    <a:pt x="70009" y="275"/>
                  </a:cubicBezTo>
                  <a:cubicBezTo>
                    <a:pt x="96033" y="-92"/>
                    <a:pt x="122057" y="-92"/>
                    <a:pt x="148082" y="275"/>
                  </a:cubicBezTo>
                  <a:cubicBezTo>
                    <a:pt x="154313" y="641"/>
                    <a:pt x="160177" y="1741"/>
                    <a:pt x="165309" y="6140"/>
                  </a:cubicBezTo>
                  <a:close/>
                </a:path>
              </a:pathLst>
            </a:custGeom>
            <a:solidFill>
              <a:srgbClr val="C8BA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44D54005-EB53-4D81-8F6C-0217C35FF576}"/>
                </a:ext>
              </a:extLst>
            </p:cNvPr>
            <p:cNvSpPr/>
            <p:nvPr/>
          </p:nvSpPr>
          <p:spPr>
            <a:xfrm>
              <a:off x="10862327" y="4609720"/>
              <a:ext cx="526646" cy="129683"/>
            </a:xfrm>
            <a:custGeom>
              <a:avLst/>
              <a:gdLst>
                <a:gd name="connsiteX0" fmla="*/ 0 w 526646"/>
                <a:gd name="connsiteY0" fmla="*/ 43547 h 129683"/>
                <a:gd name="connsiteX1" fmla="*/ 19427 w 526646"/>
                <a:gd name="connsiteY1" fmla="*/ 28518 h 129683"/>
                <a:gd name="connsiteX2" fmla="*/ 22359 w 526646"/>
                <a:gd name="connsiteY2" fmla="*/ 13490 h 129683"/>
                <a:gd name="connsiteX3" fmla="*/ 47650 w 526646"/>
                <a:gd name="connsiteY3" fmla="*/ 4693 h 129683"/>
                <a:gd name="connsiteX4" fmla="*/ 72941 w 526646"/>
                <a:gd name="connsiteY4" fmla="*/ 1395 h 129683"/>
                <a:gd name="connsiteX5" fmla="*/ 87236 w 526646"/>
                <a:gd name="connsiteY5" fmla="*/ 295 h 129683"/>
                <a:gd name="connsiteX6" fmla="*/ 83204 w 526646"/>
                <a:gd name="connsiteY6" fmla="*/ 12024 h 129683"/>
                <a:gd name="connsiteX7" fmla="*/ 98232 w 526646"/>
                <a:gd name="connsiteY7" fmla="*/ 13857 h 129683"/>
                <a:gd name="connsiteX8" fmla="*/ 107762 w 526646"/>
                <a:gd name="connsiteY8" fmla="*/ 19722 h 129683"/>
                <a:gd name="connsiteX9" fmla="*/ 122790 w 526646"/>
                <a:gd name="connsiteY9" fmla="*/ 16789 h 129683"/>
                <a:gd name="connsiteX10" fmla="*/ 127922 w 526646"/>
                <a:gd name="connsiteY10" fmla="*/ 30351 h 129683"/>
                <a:gd name="connsiteX11" fmla="*/ 138918 w 526646"/>
                <a:gd name="connsiteY11" fmla="*/ 21188 h 129683"/>
                <a:gd name="connsiteX12" fmla="*/ 151014 w 526646"/>
                <a:gd name="connsiteY12" fmla="*/ 24120 h 129683"/>
                <a:gd name="connsiteX13" fmla="*/ 173006 w 526646"/>
                <a:gd name="connsiteY13" fmla="*/ 49411 h 129683"/>
                <a:gd name="connsiteX14" fmla="*/ 175939 w 526646"/>
                <a:gd name="connsiteY14" fmla="*/ 31084 h 129683"/>
                <a:gd name="connsiteX15" fmla="*/ 205995 w 526646"/>
                <a:gd name="connsiteY15" fmla="*/ 16789 h 129683"/>
                <a:gd name="connsiteX16" fmla="*/ 221023 w 526646"/>
                <a:gd name="connsiteY16" fmla="*/ 32917 h 129683"/>
                <a:gd name="connsiteX17" fmla="*/ 221023 w 526646"/>
                <a:gd name="connsiteY17" fmla="*/ 58575 h 129683"/>
                <a:gd name="connsiteX18" fmla="*/ 255477 w 526646"/>
                <a:gd name="connsiteY18" fmla="*/ 50877 h 129683"/>
                <a:gd name="connsiteX19" fmla="*/ 292131 w 526646"/>
                <a:gd name="connsiteY19" fmla="*/ 70670 h 129683"/>
                <a:gd name="connsiteX20" fmla="*/ 278569 w 526646"/>
                <a:gd name="connsiteY20" fmla="*/ 53443 h 129683"/>
                <a:gd name="connsiteX21" fmla="*/ 259509 w 526646"/>
                <a:gd name="connsiteY21" fmla="*/ 46845 h 129683"/>
                <a:gd name="connsiteX22" fmla="*/ 262442 w 526646"/>
                <a:gd name="connsiteY22" fmla="*/ 42080 h 129683"/>
                <a:gd name="connsiteX23" fmla="*/ 293597 w 526646"/>
                <a:gd name="connsiteY23" fmla="*/ 32184 h 129683"/>
                <a:gd name="connsiteX24" fmla="*/ 314857 w 526646"/>
                <a:gd name="connsiteY24" fmla="*/ 32550 h 129683"/>
                <a:gd name="connsiteX25" fmla="*/ 321454 w 526646"/>
                <a:gd name="connsiteY25" fmla="*/ 29618 h 129683"/>
                <a:gd name="connsiteX26" fmla="*/ 369471 w 526646"/>
                <a:gd name="connsiteY26" fmla="*/ 30718 h 129683"/>
                <a:gd name="connsiteX27" fmla="*/ 376435 w 526646"/>
                <a:gd name="connsiteY27" fmla="*/ 30351 h 129683"/>
                <a:gd name="connsiteX28" fmla="*/ 399161 w 526646"/>
                <a:gd name="connsiteY28" fmla="*/ 40248 h 129683"/>
                <a:gd name="connsiteX29" fmla="*/ 417487 w 526646"/>
                <a:gd name="connsiteY29" fmla="*/ 50144 h 129683"/>
                <a:gd name="connsiteX30" fmla="*/ 418221 w 526646"/>
                <a:gd name="connsiteY30" fmla="*/ 40614 h 129683"/>
                <a:gd name="connsiteX31" fmla="*/ 423719 w 526646"/>
                <a:gd name="connsiteY31" fmla="*/ 36949 h 129683"/>
                <a:gd name="connsiteX32" fmla="*/ 430316 w 526646"/>
                <a:gd name="connsiteY32" fmla="*/ 25586 h 129683"/>
                <a:gd name="connsiteX33" fmla="*/ 421153 w 526646"/>
                <a:gd name="connsiteY33" fmla="*/ 17889 h 129683"/>
                <a:gd name="connsiteX34" fmla="*/ 438380 w 526646"/>
                <a:gd name="connsiteY34" fmla="*/ 14590 h 129683"/>
                <a:gd name="connsiteX35" fmla="*/ 470269 w 526646"/>
                <a:gd name="connsiteY35" fmla="*/ 9092 h 129683"/>
                <a:gd name="connsiteX36" fmla="*/ 520851 w 526646"/>
                <a:gd name="connsiteY36" fmla="*/ 32184 h 129683"/>
                <a:gd name="connsiteX37" fmla="*/ 525983 w 526646"/>
                <a:gd name="connsiteY37" fmla="*/ 43180 h 129683"/>
                <a:gd name="connsiteX38" fmla="*/ 514620 w 526646"/>
                <a:gd name="connsiteY38" fmla="*/ 46845 h 129683"/>
                <a:gd name="connsiteX39" fmla="*/ 479432 w 526646"/>
                <a:gd name="connsiteY39" fmla="*/ 45013 h 129683"/>
                <a:gd name="connsiteX40" fmla="*/ 455241 w 526646"/>
                <a:gd name="connsiteY40" fmla="*/ 61507 h 129683"/>
                <a:gd name="connsiteX41" fmla="*/ 422619 w 526646"/>
                <a:gd name="connsiteY41" fmla="*/ 71770 h 129683"/>
                <a:gd name="connsiteX42" fmla="*/ 403193 w 526646"/>
                <a:gd name="connsiteY42" fmla="*/ 66638 h 129683"/>
                <a:gd name="connsiteX43" fmla="*/ 371304 w 526646"/>
                <a:gd name="connsiteY43" fmla="*/ 75069 h 129683"/>
                <a:gd name="connsiteX44" fmla="*/ 340514 w 526646"/>
                <a:gd name="connsiteY44" fmla="*/ 79834 h 129683"/>
                <a:gd name="connsiteX45" fmla="*/ 373869 w 526646"/>
                <a:gd name="connsiteY45" fmla="*/ 79101 h 129683"/>
                <a:gd name="connsiteX46" fmla="*/ 420786 w 526646"/>
                <a:gd name="connsiteY46" fmla="*/ 69937 h 129683"/>
                <a:gd name="connsiteX47" fmla="*/ 454874 w 526646"/>
                <a:gd name="connsiteY47" fmla="*/ 84965 h 129683"/>
                <a:gd name="connsiteX48" fmla="*/ 439480 w 526646"/>
                <a:gd name="connsiteY48" fmla="*/ 113922 h 129683"/>
                <a:gd name="connsiteX49" fmla="*/ 413822 w 526646"/>
                <a:gd name="connsiteY49" fmla="*/ 119053 h 129683"/>
                <a:gd name="connsiteX50" fmla="*/ 368738 w 526646"/>
                <a:gd name="connsiteY50" fmla="*/ 122719 h 129683"/>
                <a:gd name="connsiteX51" fmla="*/ 352244 w 526646"/>
                <a:gd name="connsiteY51" fmla="*/ 129683 h 129683"/>
                <a:gd name="connsiteX52" fmla="*/ 337216 w 526646"/>
                <a:gd name="connsiteY52" fmla="*/ 121253 h 129683"/>
                <a:gd name="connsiteX53" fmla="*/ 334650 w 526646"/>
                <a:gd name="connsiteY53" fmla="*/ 119053 h 129683"/>
                <a:gd name="connsiteX54" fmla="*/ 297263 w 526646"/>
                <a:gd name="connsiteY54" fmla="*/ 121253 h 129683"/>
                <a:gd name="connsiteX55" fmla="*/ 280402 w 526646"/>
                <a:gd name="connsiteY55" fmla="*/ 109524 h 129683"/>
                <a:gd name="connsiteX56" fmla="*/ 266840 w 526646"/>
                <a:gd name="connsiteY56" fmla="*/ 91930 h 129683"/>
                <a:gd name="connsiteX57" fmla="*/ 256577 w 526646"/>
                <a:gd name="connsiteY57" fmla="*/ 99627 h 129683"/>
                <a:gd name="connsiteX58" fmla="*/ 240083 w 526646"/>
                <a:gd name="connsiteY58" fmla="*/ 105492 h 129683"/>
                <a:gd name="connsiteX59" fmla="*/ 251079 w 526646"/>
                <a:gd name="connsiteY59" fmla="*/ 109524 h 129683"/>
                <a:gd name="connsiteX60" fmla="*/ 266107 w 526646"/>
                <a:gd name="connsiteY60" fmla="*/ 115022 h 129683"/>
                <a:gd name="connsiteX61" fmla="*/ 246314 w 526646"/>
                <a:gd name="connsiteY61" fmla="*/ 120886 h 129683"/>
                <a:gd name="connsiteX62" fmla="*/ 193532 w 526646"/>
                <a:gd name="connsiteY62" fmla="*/ 110257 h 129683"/>
                <a:gd name="connsiteX63" fmla="*/ 182903 w 526646"/>
                <a:gd name="connsiteY63" fmla="*/ 99260 h 129683"/>
                <a:gd name="connsiteX64" fmla="*/ 196465 w 526646"/>
                <a:gd name="connsiteY64" fmla="*/ 94495 h 129683"/>
                <a:gd name="connsiteX65" fmla="*/ 173006 w 526646"/>
                <a:gd name="connsiteY65" fmla="*/ 76535 h 129683"/>
                <a:gd name="connsiteX66" fmla="*/ 166409 w 526646"/>
                <a:gd name="connsiteY66" fmla="*/ 98527 h 129683"/>
                <a:gd name="connsiteX67" fmla="*/ 101898 w 526646"/>
                <a:gd name="connsiteY67" fmla="*/ 81667 h 129683"/>
                <a:gd name="connsiteX68" fmla="*/ 76240 w 526646"/>
                <a:gd name="connsiteY68" fmla="*/ 75802 h 129683"/>
                <a:gd name="connsiteX69" fmla="*/ 23092 w 526646"/>
                <a:gd name="connsiteY69" fmla="*/ 56375 h 129683"/>
                <a:gd name="connsiteX70" fmla="*/ 15761 w 526646"/>
                <a:gd name="connsiteY70" fmla="*/ 51244 h 129683"/>
                <a:gd name="connsiteX71" fmla="*/ 15761 w 526646"/>
                <a:gd name="connsiteY71" fmla="*/ 51244 h 129683"/>
                <a:gd name="connsiteX72" fmla="*/ 366 w 526646"/>
                <a:gd name="connsiteY72" fmla="*/ 44646 h 129683"/>
                <a:gd name="connsiteX73" fmla="*/ 0 w 526646"/>
                <a:gd name="connsiteY73" fmla="*/ 43547 h 1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6646" h="129683">
                  <a:moveTo>
                    <a:pt x="0" y="43547"/>
                  </a:moveTo>
                  <a:cubicBezTo>
                    <a:pt x="4765" y="36216"/>
                    <a:pt x="9896" y="29985"/>
                    <a:pt x="19427" y="28518"/>
                  </a:cubicBezTo>
                  <a:cubicBezTo>
                    <a:pt x="32255" y="26686"/>
                    <a:pt x="28223" y="20088"/>
                    <a:pt x="22359" y="13490"/>
                  </a:cubicBezTo>
                  <a:cubicBezTo>
                    <a:pt x="25658" y="-4470"/>
                    <a:pt x="42152" y="16789"/>
                    <a:pt x="47650" y="4693"/>
                  </a:cubicBezTo>
                  <a:cubicBezTo>
                    <a:pt x="57180" y="12391"/>
                    <a:pt x="64877" y="9092"/>
                    <a:pt x="72941" y="1395"/>
                  </a:cubicBezTo>
                  <a:cubicBezTo>
                    <a:pt x="75873" y="-1171"/>
                    <a:pt x="82105" y="661"/>
                    <a:pt x="87236" y="295"/>
                  </a:cubicBezTo>
                  <a:cubicBezTo>
                    <a:pt x="93467" y="6526"/>
                    <a:pt x="75873" y="4693"/>
                    <a:pt x="83204" y="12024"/>
                  </a:cubicBezTo>
                  <a:cubicBezTo>
                    <a:pt x="88336" y="17522"/>
                    <a:pt x="92734" y="15690"/>
                    <a:pt x="98232" y="13857"/>
                  </a:cubicBezTo>
                  <a:cubicBezTo>
                    <a:pt x="102631" y="12391"/>
                    <a:pt x="106296" y="8725"/>
                    <a:pt x="107762" y="19722"/>
                  </a:cubicBezTo>
                  <a:cubicBezTo>
                    <a:pt x="108862" y="29618"/>
                    <a:pt x="117292" y="17156"/>
                    <a:pt x="122790" y="16789"/>
                  </a:cubicBezTo>
                  <a:cubicBezTo>
                    <a:pt x="126089" y="20455"/>
                    <a:pt x="121691" y="27052"/>
                    <a:pt x="127922" y="30351"/>
                  </a:cubicBezTo>
                  <a:cubicBezTo>
                    <a:pt x="131587" y="27419"/>
                    <a:pt x="134886" y="24120"/>
                    <a:pt x="138918" y="21188"/>
                  </a:cubicBezTo>
                  <a:cubicBezTo>
                    <a:pt x="144050" y="17522"/>
                    <a:pt x="151747" y="20455"/>
                    <a:pt x="151014" y="24120"/>
                  </a:cubicBezTo>
                  <a:cubicBezTo>
                    <a:pt x="145882" y="43913"/>
                    <a:pt x="164942" y="40981"/>
                    <a:pt x="173006" y="49411"/>
                  </a:cubicBezTo>
                  <a:cubicBezTo>
                    <a:pt x="175939" y="43180"/>
                    <a:pt x="169707" y="32184"/>
                    <a:pt x="175939" y="31084"/>
                  </a:cubicBezTo>
                  <a:cubicBezTo>
                    <a:pt x="188034" y="29252"/>
                    <a:pt x="195732" y="20088"/>
                    <a:pt x="205995" y="16789"/>
                  </a:cubicBezTo>
                  <a:cubicBezTo>
                    <a:pt x="209294" y="15690"/>
                    <a:pt x="214059" y="28152"/>
                    <a:pt x="221023" y="32917"/>
                  </a:cubicBezTo>
                  <a:cubicBezTo>
                    <a:pt x="225055" y="35849"/>
                    <a:pt x="225055" y="48678"/>
                    <a:pt x="221023" y="58575"/>
                  </a:cubicBezTo>
                  <a:cubicBezTo>
                    <a:pt x="231652" y="49411"/>
                    <a:pt x="241182" y="37315"/>
                    <a:pt x="255477" y="50877"/>
                  </a:cubicBezTo>
                  <a:cubicBezTo>
                    <a:pt x="264274" y="63340"/>
                    <a:pt x="275637" y="70670"/>
                    <a:pt x="292131" y="70670"/>
                  </a:cubicBezTo>
                  <a:cubicBezTo>
                    <a:pt x="292131" y="60774"/>
                    <a:pt x="286633" y="56375"/>
                    <a:pt x="278569" y="53443"/>
                  </a:cubicBezTo>
                  <a:cubicBezTo>
                    <a:pt x="272338" y="50877"/>
                    <a:pt x="265007" y="51977"/>
                    <a:pt x="259509" y="46845"/>
                  </a:cubicBezTo>
                  <a:cubicBezTo>
                    <a:pt x="260609" y="45379"/>
                    <a:pt x="262075" y="43913"/>
                    <a:pt x="262442" y="42080"/>
                  </a:cubicBezTo>
                  <a:cubicBezTo>
                    <a:pt x="267573" y="21921"/>
                    <a:pt x="280036" y="25220"/>
                    <a:pt x="293597" y="32184"/>
                  </a:cubicBezTo>
                  <a:cubicBezTo>
                    <a:pt x="300928" y="35849"/>
                    <a:pt x="307526" y="36582"/>
                    <a:pt x="314857" y="32550"/>
                  </a:cubicBezTo>
                  <a:cubicBezTo>
                    <a:pt x="317056" y="31451"/>
                    <a:pt x="320721" y="28885"/>
                    <a:pt x="321454" y="29618"/>
                  </a:cubicBezTo>
                  <a:cubicBezTo>
                    <a:pt x="337216" y="45013"/>
                    <a:pt x="353710" y="26686"/>
                    <a:pt x="369471" y="30718"/>
                  </a:cubicBezTo>
                  <a:cubicBezTo>
                    <a:pt x="371670" y="31084"/>
                    <a:pt x="374602" y="31451"/>
                    <a:pt x="376435" y="30351"/>
                  </a:cubicBezTo>
                  <a:cubicBezTo>
                    <a:pt x="388164" y="22287"/>
                    <a:pt x="396228" y="25953"/>
                    <a:pt x="399161" y="40248"/>
                  </a:cubicBezTo>
                  <a:cubicBezTo>
                    <a:pt x="401360" y="51977"/>
                    <a:pt x="411989" y="45746"/>
                    <a:pt x="417487" y="50144"/>
                  </a:cubicBezTo>
                  <a:cubicBezTo>
                    <a:pt x="421519" y="46112"/>
                    <a:pt x="418221" y="43547"/>
                    <a:pt x="418221" y="40614"/>
                  </a:cubicBezTo>
                  <a:cubicBezTo>
                    <a:pt x="417854" y="36582"/>
                    <a:pt x="413822" y="29618"/>
                    <a:pt x="423719" y="36949"/>
                  </a:cubicBezTo>
                  <a:cubicBezTo>
                    <a:pt x="428850" y="40614"/>
                    <a:pt x="421519" y="27419"/>
                    <a:pt x="430316" y="25586"/>
                  </a:cubicBezTo>
                  <a:cubicBezTo>
                    <a:pt x="433249" y="24853"/>
                    <a:pt x="422253" y="23020"/>
                    <a:pt x="421153" y="17889"/>
                  </a:cubicBezTo>
                  <a:cubicBezTo>
                    <a:pt x="425918" y="12391"/>
                    <a:pt x="432516" y="13124"/>
                    <a:pt x="438380" y="14590"/>
                  </a:cubicBezTo>
                  <a:cubicBezTo>
                    <a:pt x="450109" y="17522"/>
                    <a:pt x="460372" y="14957"/>
                    <a:pt x="470269" y="9092"/>
                  </a:cubicBezTo>
                  <a:cubicBezTo>
                    <a:pt x="489696" y="10925"/>
                    <a:pt x="504357" y="23020"/>
                    <a:pt x="520851" y="32184"/>
                  </a:cubicBezTo>
                  <a:cubicBezTo>
                    <a:pt x="524517" y="34383"/>
                    <a:pt x="528182" y="38415"/>
                    <a:pt x="525983" y="43180"/>
                  </a:cubicBezTo>
                  <a:cubicBezTo>
                    <a:pt x="523784" y="47945"/>
                    <a:pt x="518652" y="47945"/>
                    <a:pt x="514620" y="46845"/>
                  </a:cubicBezTo>
                  <a:cubicBezTo>
                    <a:pt x="502891" y="43913"/>
                    <a:pt x="491162" y="43913"/>
                    <a:pt x="479432" y="45013"/>
                  </a:cubicBezTo>
                  <a:cubicBezTo>
                    <a:pt x="468436" y="46112"/>
                    <a:pt x="460006" y="49045"/>
                    <a:pt x="455241" y="61507"/>
                  </a:cubicBezTo>
                  <a:cubicBezTo>
                    <a:pt x="449376" y="76535"/>
                    <a:pt x="433982" y="69204"/>
                    <a:pt x="422619" y="71770"/>
                  </a:cubicBezTo>
                  <a:cubicBezTo>
                    <a:pt x="417121" y="66272"/>
                    <a:pt x="409790" y="67738"/>
                    <a:pt x="403193" y="66638"/>
                  </a:cubicBezTo>
                  <a:cubicBezTo>
                    <a:pt x="391463" y="64439"/>
                    <a:pt x="382666" y="74702"/>
                    <a:pt x="371304" y="75069"/>
                  </a:cubicBezTo>
                  <a:cubicBezTo>
                    <a:pt x="361041" y="75802"/>
                    <a:pt x="350411" y="71403"/>
                    <a:pt x="340514" y="79834"/>
                  </a:cubicBezTo>
                  <a:cubicBezTo>
                    <a:pt x="351511" y="82033"/>
                    <a:pt x="363606" y="87898"/>
                    <a:pt x="373869" y="79101"/>
                  </a:cubicBezTo>
                  <a:cubicBezTo>
                    <a:pt x="388164" y="67005"/>
                    <a:pt x="403559" y="64806"/>
                    <a:pt x="420786" y="69937"/>
                  </a:cubicBezTo>
                  <a:cubicBezTo>
                    <a:pt x="429583" y="80933"/>
                    <a:pt x="446444" y="73236"/>
                    <a:pt x="454874" y="84965"/>
                  </a:cubicBezTo>
                  <a:cubicBezTo>
                    <a:pt x="463671" y="101826"/>
                    <a:pt x="451209" y="107691"/>
                    <a:pt x="439480" y="113922"/>
                  </a:cubicBezTo>
                  <a:cubicBezTo>
                    <a:pt x="431782" y="118687"/>
                    <a:pt x="422253" y="116121"/>
                    <a:pt x="413822" y="119053"/>
                  </a:cubicBezTo>
                  <a:cubicBezTo>
                    <a:pt x="398427" y="114288"/>
                    <a:pt x="383766" y="112456"/>
                    <a:pt x="368738" y="122719"/>
                  </a:cubicBezTo>
                  <a:cubicBezTo>
                    <a:pt x="365806" y="124552"/>
                    <a:pt x="356275" y="121619"/>
                    <a:pt x="352244" y="129683"/>
                  </a:cubicBezTo>
                  <a:cubicBezTo>
                    <a:pt x="350044" y="123085"/>
                    <a:pt x="343447" y="120520"/>
                    <a:pt x="337216" y="121253"/>
                  </a:cubicBezTo>
                  <a:cubicBezTo>
                    <a:pt x="336482" y="121253"/>
                    <a:pt x="335383" y="118687"/>
                    <a:pt x="334650" y="119053"/>
                  </a:cubicBezTo>
                  <a:cubicBezTo>
                    <a:pt x="322554" y="120153"/>
                    <a:pt x="309725" y="105858"/>
                    <a:pt x="297263" y="121253"/>
                  </a:cubicBezTo>
                  <a:cubicBezTo>
                    <a:pt x="295797" y="123452"/>
                    <a:pt x="281868" y="116121"/>
                    <a:pt x="280402" y="109524"/>
                  </a:cubicBezTo>
                  <a:cubicBezTo>
                    <a:pt x="278569" y="100727"/>
                    <a:pt x="271605" y="97428"/>
                    <a:pt x="266840" y="91930"/>
                  </a:cubicBezTo>
                  <a:cubicBezTo>
                    <a:pt x="260609" y="90463"/>
                    <a:pt x="273071" y="113189"/>
                    <a:pt x="256577" y="99627"/>
                  </a:cubicBezTo>
                  <a:cubicBezTo>
                    <a:pt x="254378" y="97794"/>
                    <a:pt x="241182" y="98894"/>
                    <a:pt x="240083" y="105492"/>
                  </a:cubicBezTo>
                  <a:cubicBezTo>
                    <a:pt x="238617" y="113922"/>
                    <a:pt x="247780" y="106225"/>
                    <a:pt x="251079" y="109524"/>
                  </a:cubicBezTo>
                  <a:cubicBezTo>
                    <a:pt x="255111" y="113555"/>
                    <a:pt x="260242" y="115022"/>
                    <a:pt x="266107" y="115022"/>
                  </a:cubicBezTo>
                  <a:cubicBezTo>
                    <a:pt x="261342" y="124552"/>
                    <a:pt x="252912" y="121986"/>
                    <a:pt x="246314" y="120886"/>
                  </a:cubicBezTo>
                  <a:cubicBezTo>
                    <a:pt x="228720" y="117587"/>
                    <a:pt x="211859" y="110623"/>
                    <a:pt x="193532" y="110257"/>
                  </a:cubicBezTo>
                  <a:cubicBezTo>
                    <a:pt x="188034" y="110257"/>
                    <a:pt x="182536" y="104758"/>
                    <a:pt x="182903" y="99260"/>
                  </a:cubicBezTo>
                  <a:cubicBezTo>
                    <a:pt x="183636" y="90463"/>
                    <a:pt x="192799" y="99260"/>
                    <a:pt x="196465" y="94495"/>
                  </a:cubicBezTo>
                  <a:cubicBezTo>
                    <a:pt x="190234" y="85698"/>
                    <a:pt x="182536" y="76169"/>
                    <a:pt x="173006" y="76535"/>
                  </a:cubicBezTo>
                  <a:cubicBezTo>
                    <a:pt x="162377" y="77268"/>
                    <a:pt x="171173" y="90463"/>
                    <a:pt x="166409" y="98527"/>
                  </a:cubicBezTo>
                  <a:cubicBezTo>
                    <a:pt x="149914" y="71770"/>
                    <a:pt x="124990" y="81300"/>
                    <a:pt x="101898" y="81667"/>
                  </a:cubicBezTo>
                  <a:cubicBezTo>
                    <a:pt x="92001" y="86798"/>
                    <a:pt x="83571" y="79467"/>
                    <a:pt x="76240" y="75802"/>
                  </a:cubicBezTo>
                  <a:cubicBezTo>
                    <a:pt x="59013" y="67372"/>
                    <a:pt x="42885" y="57842"/>
                    <a:pt x="23092" y="56375"/>
                  </a:cubicBezTo>
                  <a:cubicBezTo>
                    <a:pt x="20160" y="56009"/>
                    <a:pt x="17960" y="53443"/>
                    <a:pt x="15761" y="51244"/>
                  </a:cubicBezTo>
                  <a:lnTo>
                    <a:pt x="15761" y="51244"/>
                  </a:lnTo>
                  <a:cubicBezTo>
                    <a:pt x="9896" y="50877"/>
                    <a:pt x="5498" y="47212"/>
                    <a:pt x="366" y="44646"/>
                  </a:cubicBezTo>
                  <a:lnTo>
                    <a:pt x="0" y="43547"/>
                  </a:ln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B0422C22-52D7-4EAC-8A4C-12A4DCBBE301}"/>
                </a:ext>
              </a:extLst>
            </p:cNvPr>
            <p:cNvSpPr/>
            <p:nvPr/>
          </p:nvSpPr>
          <p:spPr>
            <a:xfrm>
              <a:off x="11275416" y="4679291"/>
              <a:ext cx="178784" cy="71841"/>
            </a:xfrm>
            <a:custGeom>
              <a:avLst/>
              <a:gdLst>
                <a:gd name="connsiteX0" fmla="*/ 0 w 178784"/>
                <a:gd name="connsiteY0" fmla="*/ 49116 h 71841"/>
                <a:gd name="connsiteX1" fmla="*/ 22725 w 178784"/>
                <a:gd name="connsiteY1" fmla="*/ 41785 h 71841"/>
                <a:gd name="connsiteX2" fmla="*/ 39953 w 178784"/>
                <a:gd name="connsiteY2" fmla="*/ 35921 h 71841"/>
                <a:gd name="connsiteX3" fmla="*/ 59746 w 178784"/>
                <a:gd name="connsiteY3" fmla="*/ 37753 h 71841"/>
                <a:gd name="connsiteX4" fmla="*/ 92368 w 178784"/>
                <a:gd name="connsiteY4" fmla="*/ 39953 h 71841"/>
                <a:gd name="connsiteX5" fmla="*/ 122424 w 178784"/>
                <a:gd name="connsiteY5" fmla="*/ 37753 h 71841"/>
                <a:gd name="connsiteX6" fmla="*/ 106663 w 178784"/>
                <a:gd name="connsiteY6" fmla="*/ 1833 h 71841"/>
                <a:gd name="connsiteX7" fmla="*/ 108862 w 178784"/>
                <a:gd name="connsiteY7" fmla="*/ 0 h 71841"/>
                <a:gd name="connsiteX8" fmla="*/ 158711 w 178784"/>
                <a:gd name="connsiteY8" fmla="*/ 9530 h 71841"/>
                <a:gd name="connsiteX9" fmla="*/ 172640 w 178784"/>
                <a:gd name="connsiteY9" fmla="*/ 11729 h 71841"/>
                <a:gd name="connsiteX10" fmla="*/ 177771 w 178784"/>
                <a:gd name="connsiteY10" fmla="*/ 35188 h 71841"/>
                <a:gd name="connsiteX11" fmla="*/ 165675 w 178784"/>
                <a:gd name="connsiteY11" fmla="*/ 56813 h 71841"/>
                <a:gd name="connsiteX12" fmla="*/ 130488 w 178784"/>
                <a:gd name="connsiteY12" fmla="*/ 53515 h 71841"/>
                <a:gd name="connsiteX13" fmla="*/ 114360 w 178784"/>
                <a:gd name="connsiteY13" fmla="*/ 52048 h 71841"/>
                <a:gd name="connsiteX14" fmla="*/ 120958 w 178784"/>
                <a:gd name="connsiteY14" fmla="*/ 66710 h 71841"/>
                <a:gd name="connsiteX15" fmla="*/ 119858 w 178784"/>
                <a:gd name="connsiteY15" fmla="*/ 71842 h 71841"/>
                <a:gd name="connsiteX16" fmla="*/ 7331 w 178784"/>
                <a:gd name="connsiteY16" fmla="*/ 71842 h 71841"/>
                <a:gd name="connsiteX17" fmla="*/ 0 w 178784"/>
                <a:gd name="connsiteY17" fmla="*/ 49116 h 7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784" h="71841">
                  <a:moveTo>
                    <a:pt x="0" y="49116"/>
                  </a:moveTo>
                  <a:cubicBezTo>
                    <a:pt x="3665" y="34455"/>
                    <a:pt x="16128" y="47650"/>
                    <a:pt x="22725" y="41785"/>
                  </a:cubicBezTo>
                  <a:cubicBezTo>
                    <a:pt x="27857" y="38120"/>
                    <a:pt x="35188" y="40319"/>
                    <a:pt x="39953" y="35921"/>
                  </a:cubicBezTo>
                  <a:cubicBezTo>
                    <a:pt x="46917" y="29690"/>
                    <a:pt x="53515" y="32255"/>
                    <a:pt x="59746" y="37753"/>
                  </a:cubicBezTo>
                  <a:cubicBezTo>
                    <a:pt x="70009" y="46917"/>
                    <a:pt x="81371" y="46550"/>
                    <a:pt x="92368" y="39953"/>
                  </a:cubicBezTo>
                  <a:cubicBezTo>
                    <a:pt x="101531" y="34455"/>
                    <a:pt x="110695" y="32988"/>
                    <a:pt x="122424" y="37753"/>
                  </a:cubicBezTo>
                  <a:cubicBezTo>
                    <a:pt x="108862" y="28223"/>
                    <a:pt x="97866" y="19060"/>
                    <a:pt x="106663" y="1833"/>
                  </a:cubicBezTo>
                  <a:cubicBezTo>
                    <a:pt x="107396" y="1100"/>
                    <a:pt x="108129" y="733"/>
                    <a:pt x="108862" y="0"/>
                  </a:cubicBezTo>
                  <a:cubicBezTo>
                    <a:pt x="123157" y="15761"/>
                    <a:pt x="142217" y="5132"/>
                    <a:pt x="158711" y="9530"/>
                  </a:cubicBezTo>
                  <a:cubicBezTo>
                    <a:pt x="163110" y="10630"/>
                    <a:pt x="168241" y="8064"/>
                    <a:pt x="172640" y="11729"/>
                  </a:cubicBezTo>
                  <a:cubicBezTo>
                    <a:pt x="182170" y="28223"/>
                    <a:pt x="177771" y="28590"/>
                    <a:pt x="177771" y="35188"/>
                  </a:cubicBezTo>
                  <a:cubicBezTo>
                    <a:pt x="178138" y="46550"/>
                    <a:pt x="162010" y="45817"/>
                    <a:pt x="165675" y="56813"/>
                  </a:cubicBezTo>
                  <a:cubicBezTo>
                    <a:pt x="154313" y="50582"/>
                    <a:pt x="142217" y="56080"/>
                    <a:pt x="130488" y="53515"/>
                  </a:cubicBezTo>
                  <a:cubicBezTo>
                    <a:pt x="124990" y="52415"/>
                    <a:pt x="119492" y="45451"/>
                    <a:pt x="114360" y="52048"/>
                  </a:cubicBezTo>
                  <a:cubicBezTo>
                    <a:pt x="108862" y="59379"/>
                    <a:pt x="118392" y="61945"/>
                    <a:pt x="120958" y="66710"/>
                  </a:cubicBezTo>
                  <a:cubicBezTo>
                    <a:pt x="121691" y="67810"/>
                    <a:pt x="120225" y="70009"/>
                    <a:pt x="119858" y="71842"/>
                  </a:cubicBezTo>
                  <a:cubicBezTo>
                    <a:pt x="82471" y="71842"/>
                    <a:pt x="44718" y="71842"/>
                    <a:pt x="7331" y="71842"/>
                  </a:cubicBezTo>
                  <a:cubicBezTo>
                    <a:pt x="2932" y="64511"/>
                    <a:pt x="366" y="57180"/>
                    <a:pt x="0" y="49116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171D5B4F-FD6D-4D81-9BA5-4857937B49D8}"/>
                </a:ext>
              </a:extLst>
            </p:cNvPr>
            <p:cNvSpPr/>
            <p:nvPr/>
          </p:nvSpPr>
          <p:spPr>
            <a:xfrm>
              <a:off x="10877721" y="4660598"/>
              <a:ext cx="86226" cy="57372"/>
            </a:xfrm>
            <a:custGeom>
              <a:avLst/>
              <a:gdLst>
                <a:gd name="connsiteX0" fmla="*/ 0 w 86226"/>
                <a:gd name="connsiteY0" fmla="*/ 0 h 57372"/>
                <a:gd name="connsiteX1" fmla="*/ 86137 w 86226"/>
                <a:gd name="connsiteY1" fmla="*/ 30423 h 57372"/>
                <a:gd name="connsiteX2" fmla="*/ 84304 w 86226"/>
                <a:gd name="connsiteY2" fmla="*/ 46550 h 57372"/>
                <a:gd name="connsiteX3" fmla="*/ 73674 w 86226"/>
                <a:gd name="connsiteY3" fmla="*/ 51682 h 57372"/>
                <a:gd name="connsiteX4" fmla="*/ 67077 w 86226"/>
                <a:gd name="connsiteY4" fmla="*/ 49849 h 57372"/>
                <a:gd name="connsiteX5" fmla="*/ 22359 w 86226"/>
                <a:gd name="connsiteY5" fmla="*/ 38120 h 57372"/>
                <a:gd name="connsiteX6" fmla="*/ 11363 w 86226"/>
                <a:gd name="connsiteY6" fmla="*/ 18693 h 57372"/>
                <a:gd name="connsiteX7" fmla="*/ 0 w 86226"/>
                <a:gd name="connsiteY7" fmla="*/ 0 h 5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6" h="57372">
                  <a:moveTo>
                    <a:pt x="0" y="0"/>
                  </a:moveTo>
                  <a:cubicBezTo>
                    <a:pt x="31522" y="1833"/>
                    <a:pt x="57180" y="20160"/>
                    <a:pt x="86137" y="30423"/>
                  </a:cubicBezTo>
                  <a:cubicBezTo>
                    <a:pt x="86870" y="35921"/>
                    <a:pt x="82838" y="40319"/>
                    <a:pt x="84304" y="46550"/>
                  </a:cubicBezTo>
                  <a:cubicBezTo>
                    <a:pt x="85404" y="51682"/>
                    <a:pt x="84670" y="64877"/>
                    <a:pt x="73674" y="51682"/>
                  </a:cubicBezTo>
                  <a:cubicBezTo>
                    <a:pt x="72575" y="50216"/>
                    <a:pt x="68176" y="49116"/>
                    <a:pt x="67077" y="49849"/>
                  </a:cubicBezTo>
                  <a:cubicBezTo>
                    <a:pt x="46550" y="66710"/>
                    <a:pt x="37387" y="41052"/>
                    <a:pt x="22359" y="38120"/>
                  </a:cubicBezTo>
                  <a:cubicBezTo>
                    <a:pt x="23459" y="28957"/>
                    <a:pt x="23459" y="20893"/>
                    <a:pt x="11363" y="18693"/>
                  </a:cubicBezTo>
                  <a:cubicBezTo>
                    <a:pt x="367" y="17227"/>
                    <a:pt x="1833" y="7331"/>
                    <a:pt x="0" y="0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10C652C1-B8DC-4576-92E6-76E1FE5029D7}"/>
                </a:ext>
              </a:extLst>
            </p:cNvPr>
            <p:cNvSpPr/>
            <p:nvPr/>
          </p:nvSpPr>
          <p:spPr>
            <a:xfrm>
              <a:off x="10461483" y="4802815"/>
              <a:ext cx="575586" cy="505872"/>
            </a:xfrm>
            <a:custGeom>
              <a:avLst/>
              <a:gdLst>
                <a:gd name="connsiteX0" fmla="*/ 389481 w 575586"/>
                <a:gd name="connsiteY0" fmla="*/ 23459 h 505872"/>
                <a:gd name="connsiteX1" fmla="*/ 404876 w 575586"/>
                <a:gd name="connsiteY1" fmla="*/ 33355 h 505872"/>
                <a:gd name="connsiteX2" fmla="*/ 447028 w 575586"/>
                <a:gd name="connsiteY2" fmla="*/ 39586 h 505872"/>
                <a:gd name="connsiteX3" fmla="*/ 452159 w 575586"/>
                <a:gd name="connsiteY3" fmla="*/ 76607 h 505872"/>
                <a:gd name="connsiteX4" fmla="*/ 465721 w 575586"/>
                <a:gd name="connsiteY4" fmla="*/ 101898 h 505872"/>
                <a:gd name="connsiteX5" fmla="*/ 474518 w 575586"/>
                <a:gd name="connsiteY5" fmla="*/ 108495 h 505872"/>
                <a:gd name="connsiteX6" fmla="*/ 496144 w 575586"/>
                <a:gd name="connsiteY6" fmla="*/ 154313 h 505872"/>
                <a:gd name="connsiteX7" fmla="*/ 507507 w 575586"/>
                <a:gd name="connsiteY7" fmla="*/ 166775 h 505872"/>
                <a:gd name="connsiteX8" fmla="*/ 521802 w 575586"/>
                <a:gd name="connsiteY8" fmla="*/ 186202 h 505872"/>
                <a:gd name="connsiteX9" fmla="*/ 542694 w 575586"/>
                <a:gd name="connsiteY9" fmla="*/ 171540 h 505872"/>
                <a:gd name="connsiteX10" fmla="*/ 555890 w 575586"/>
                <a:gd name="connsiteY10" fmla="*/ 167142 h 505872"/>
                <a:gd name="connsiteX11" fmla="*/ 556623 w 575586"/>
                <a:gd name="connsiteY11" fmla="*/ 179970 h 505872"/>
                <a:gd name="connsiteX12" fmla="*/ 568352 w 575586"/>
                <a:gd name="connsiteY12" fmla="*/ 225788 h 505872"/>
                <a:gd name="connsiteX13" fmla="*/ 573484 w 575586"/>
                <a:gd name="connsiteY13" fmla="*/ 243382 h 505872"/>
                <a:gd name="connsiteX14" fmla="*/ 553691 w 575586"/>
                <a:gd name="connsiteY14" fmla="*/ 260609 h 505872"/>
                <a:gd name="connsiteX15" fmla="*/ 514104 w 575586"/>
                <a:gd name="connsiteY15" fmla="*/ 254378 h 505872"/>
                <a:gd name="connsiteX16" fmla="*/ 474518 w 575586"/>
                <a:gd name="connsiteY16" fmla="*/ 273071 h 505872"/>
                <a:gd name="connsiteX17" fmla="*/ 473419 w 575586"/>
                <a:gd name="connsiteY17" fmla="*/ 280036 h 505872"/>
                <a:gd name="connsiteX18" fmla="*/ 485514 w 575586"/>
                <a:gd name="connsiteY18" fmla="*/ 377168 h 505872"/>
                <a:gd name="connsiteX19" fmla="*/ 482582 w 575586"/>
                <a:gd name="connsiteY19" fmla="*/ 423719 h 505872"/>
                <a:gd name="connsiteX20" fmla="*/ 471219 w 575586"/>
                <a:gd name="connsiteY20" fmla="*/ 436548 h 505872"/>
                <a:gd name="connsiteX21" fmla="*/ 425402 w 575586"/>
                <a:gd name="connsiteY21" fmla="*/ 444978 h 505872"/>
                <a:gd name="connsiteX22" fmla="*/ 417705 w 575586"/>
                <a:gd name="connsiteY22" fmla="*/ 468070 h 505872"/>
                <a:gd name="connsiteX23" fmla="*/ 429067 w 575586"/>
                <a:gd name="connsiteY23" fmla="*/ 484931 h 505872"/>
                <a:gd name="connsiteX24" fmla="*/ 432733 w 575586"/>
                <a:gd name="connsiteY24" fmla="*/ 497760 h 505872"/>
                <a:gd name="connsiteX25" fmla="*/ 416605 w 575586"/>
                <a:gd name="connsiteY25" fmla="*/ 504724 h 505872"/>
                <a:gd name="connsiteX26" fmla="*/ 361624 w 575586"/>
                <a:gd name="connsiteY26" fmla="*/ 492995 h 505872"/>
                <a:gd name="connsiteX27" fmla="*/ 341831 w 575586"/>
                <a:gd name="connsiteY27" fmla="*/ 484564 h 505872"/>
                <a:gd name="connsiteX28" fmla="*/ 314341 w 575586"/>
                <a:gd name="connsiteY28" fmla="*/ 479433 h 505872"/>
                <a:gd name="connsiteX29" fmla="*/ 240300 w 575586"/>
                <a:gd name="connsiteY29" fmla="*/ 480899 h 505872"/>
                <a:gd name="connsiteX30" fmla="*/ 222340 w 575586"/>
                <a:gd name="connsiteY30" fmla="*/ 439113 h 505872"/>
                <a:gd name="connsiteX31" fmla="*/ 213543 w 575586"/>
                <a:gd name="connsiteY31" fmla="*/ 427018 h 505872"/>
                <a:gd name="connsiteX32" fmla="*/ 203280 w 575586"/>
                <a:gd name="connsiteY32" fmla="*/ 416021 h 505872"/>
                <a:gd name="connsiteX33" fmla="*/ 218308 w 575586"/>
                <a:gd name="connsiteY33" fmla="*/ 377901 h 505872"/>
                <a:gd name="connsiteX34" fmla="*/ 232236 w 575586"/>
                <a:gd name="connsiteY34" fmla="*/ 368371 h 505872"/>
                <a:gd name="connsiteX35" fmla="*/ 243232 w 575586"/>
                <a:gd name="connsiteY35" fmla="*/ 381567 h 505872"/>
                <a:gd name="connsiteX36" fmla="*/ 246898 w 575586"/>
                <a:gd name="connsiteY36" fmla="*/ 403559 h 505872"/>
                <a:gd name="connsiteX37" fmla="*/ 262292 w 575586"/>
                <a:gd name="connsiteY37" fmla="*/ 416754 h 505872"/>
                <a:gd name="connsiteX38" fmla="*/ 271456 w 575586"/>
                <a:gd name="connsiteY38" fmla="*/ 402459 h 505872"/>
                <a:gd name="connsiteX39" fmla="*/ 287950 w 575586"/>
                <a:gd name="connsiteY39" fmla="*/ 391830 h 505872"/>
                <a:gd name="connsiteX40" fmla="*/ 315074 w 575586"/>
                <a:gd name="connsiteY40" fmla="*/ 401360 h 505872"/>
                <a:gd name="connsiteX41" fmla="*/ 326070 w 575586"/>
                <a:gd name="connsiteY41" fmla="*/ 396228 h 505872"/>
                <a:gd name="connsiteX42" fmla="*/ 328636 w 575586"/>
                <a:gd name="connsiteY42" fmla="*/ 385232 h 505872"/>
                <a:gd name="connsiteX43" fmla="*/ 357226 w 575586"/>
                <a:gd name="connsiteY43" fmla="*/ 349678 h 505872"/>
                <a:gd name="connsiteX44" fmla="*/ 368589 w 575586"/>
                <a:gd name="connsiteY44" fmla="*/ 327686 h 505872"/>
                <a:gd name="connsiteX45" fmla="*/ 325703 w 575586"/>
                <a:gd name="connsiteY45" fmla="*/ 280402 h 505872"/>
                <a:gd name="connsiteX46" fmla="*/ 276954 w 575586"/>
                <a:gd name="connsiteY46" fmla="*/ 262075 h 505872"/>
                <a:gd name="connsiteX47" fmla="*/ 235168 w 575586"/>
                <a:gd name="connsiteY47" fmla="*/ 275271 h 505872"/>
                <a:gd name="connsiteX48" fmla="*/ 227105 w 575586"/>
                <a:gd name="connsiteY48" fmla="*/ 282601 h 505872"/>
                <a:gd name="connsiteX49" fmla="*/ 168825 w 575586"/>
                <a:gd name="connsiteY49" fmla="*/ 269039 h 505872"/>
                <a:gd name="connsiteX50" fmla="*/ 173223 w 575586"/>
                <a:gd name="connsiteY50" fmla="*/ 222489 h 505872"/>
                <a:gd name="connsiteX51" fmla="*/ 182020 w 575586"/>
                <a:gd name="connsiteY51" fmla="*/ 192433 h 505872"/>
                <a:gd name="connsiteX52" fmla="*/ 178721 w 575586"/>
                <a:gd name="connsiteY52" fmla="*/ 180337 h 505872"/>
                <a:gd name="connsiteX53" fmla="*/ 149765 w 575586"/>
                <a:gd name="connsiteY53" fmla="*/ 138552 h 505872"/>
                <a:gd name="connsiteX54" fmla="*/ 135836 w 575586"/>
                <a:gd name="connsiteY54" fmla="*/ 127922 h 505872"/>
                <a:gd name="connsiteX55" fmla="*/ 92218 w 575586"/>
                <a:gd name="connsiteY55" fmla="*/ 96033 h 505872"/>
                <a:gd name="connsiteX56" fmla="*/ 94418 w 575586"/>
                <a:gd name="connsiteY56" fmla="*/ 73308 h 505872"/>
                <a:gd name="connsiteX57" fmla="*/ 91485 w 575586"/>
                <a:gd name="connsiteY57" fmla="*/ 48750 h 505872"/>
                <a:gd name="connsiteX58" fmla="*/ 65828 w 575586"/>
                <a:gd name="connsiteY58" fmla="*/ 53881 h 505872"/>
                <a:gd name="connsiteX59" fmla="*/ 30273 w 575586"/>
                <a:gd name="connsiteY59" fmla="*/ 50216 h 505872"/>
                <a:gd name="connsiteX60" fmla="*/ 4982 w 575586"/>
                <a:gd name="connsiteY60" fmla="*/ 29690 h 505872"/>
                <a:gd name="connsiteX61" fmla="*/ 4982 w 575586"/>
                <a:gd name="connsiteY61" fmla="*/ 19427 h 505872"/>
                <a:gd name="connsiteX62" fmla="*/ 31740 w 575586"/>
                <a:gd name="connsiteY62" fmla="*/ 0 h 505872"/>
                <a:gd name="connsiteX63" fmla="*/ 241400 w 575586"/>
                <a:gd name="connsiteY63" fmla="*/ 14662 h 505872"/>
                <a:gd name="connsiteX64" fmla="*/ 312142 w 575586"/>
                <a:gd name="connsiteY64" fmla="*/ 18327 h 505872"/>
                <a:gd name="connsiteX65" fmla="*/ 389481 w 575586"/>
                <a:gd name="connsiteY65" fmla="*/ 23459 h 50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75586" h="505872">
                  <a:moveTo>
                    <a:pt x="389481" y="23459"/>
                  </a:moveTo>
                  <a:cubicBezTo>
                    <a:pt x="390214" y="33722"/>
                    <a:pt x="391314" y="41419"/>
                    <a:pt x="404876" y="33355"/>
                  </a:cubicBezTo>
                  <a:cubicBezTo>
                    <a:pt x="419904" y="24192"/>
                    <a:pt x="436398" y="30423"/>
                    <a:pt x="447028" y="39586"/>
                  </a:cubicBezTo>
                  <a:cubicBezTo>
                    <a:pt x="456558" y="47650"/>
                    <a:pt x="459490" y="61579"/>
                    <a:pt x="452159" y="76607"/>
                  </a:cubicBezTo>
                  <a:cubicBezTo>
                    <a:pt x="447028" y="87236"/>
                    <a:pt x="452526" y="98232"/>
                    <a:pt x="465721" y="101898"/>
                  </a:cubicBezTo>
                  <a:cubicBezTo>
                    <a:pt x="469753" y="102997"/>
                    <a:pt x="476351" y="102997"/>
                    <a:pt x="474518" y="108495"/>
                  </a:cubicBezTo>
                  <a:cubicBezTo>
                    <a:pt x="466821" y="130854"/>
                    <a:pt x="488080" y="139285"/>
                    <a:pt x="496144" y="154313"/>
                  </a:cubicBezTo>
                  <a:cubicBezTo>
                    <a:pt x="498710" y="159078"/>
                    <a:pt x="503841" y="162377"/>
                    <a:pt x="507507" y="166775"/>
                  </a:cubicBezTo>
                  <a:cubicBezTo>
                    <a:pt x="513005" y="173006"/>
                    <a:pt x="512638" y="186935"/>
                    <a:pt x="521802" y="186202"/>
                  </a:cubicBezTo>
                  <a:cubicBezTo>
                    <a:pt x="529132" y="185835"/>
                    <a:pt x="536097" y="177038"/>
                    <a:pt x="542694" y="171540"/>
                  </a:cubicBezTo>
                  <a:cubicBezTo>
                    <a:pt x="546726" y="168241"/>
                    <a:pt x="550392" y="164209"/>
                    <a:pt x="555890" y="167142"/>
                  </a:cubicBezTo>
                  <a:cubicBezTo>
                    <a:pt x="562854" y="170807"/>
                    <a:pt x="556989" y="175572"/>
                    <a:pt x="556623" y="179970"/>
                  </a:cubicBezTo>
                  <a:cubicBezTo>
                    <a:pt x="555157" y="196465"/>
                    <a:pt x="553324" y="213325"/>
                    <a:pt x="568352" y="225788"/>
                  </a:cubicBezTo>
                  <a:cubicBezTo>
                    <a:pt x="574217" y="230553"/>
                    <a:pt x="578249" y="236051"/>
                    <a:pt x="573484" y="243382"/>
                  </a:cubicBezTo>
                  <a:cubicBezTo>
                    <a:pt x="568719" y="251079"/>
                    <a:pt x="563587" y="262442"/>
                    <a:pt x="553691" y="260609"/>
                  </a:cubicBezTo>
                  <a:cubicBezTo>
                    <a:pt x="540495" y="258410"/>
                    <a:pt x="526200" y="265374"/>
                    <a:pt x="514104" y="254378"/>
                  </a:cubicBezTo>
                  <a:cubicBezTo>
                    <a:pt x="510439" y="251079"/>
                    <a:pt x="476351" y="267940"/>
                    <a:pt x="474518" y="273071"/>
                  </a:cubicBezTo>
                  <a:cubicBezTo>
                    <a:pt x="473785" y="275271"/>
                    <a:pt x="472685" y="278936"/>
                    <a:pt x="473419" y="280036"/>
                  </a:cubicBezTo>
                  <a:cubicBezTo>
                    <a:pt x="500542" y="309359"/>
                    <a:pt x="488813" y="344180"/>
                    <a:pt x="485514" y="377168"/>
                  </a:cubicBezTo>
                  <a:cubicBezTo>
                    <a:pt x="484048" y="392563"/>
                    <a:pt x="482949" y="408324"/>
                    <a:pt x="482582" y="423719"/>
                  </a:cubicBezTo>
                  <a:cubicBezTo>
                    <a:pt x="482582" y="431782"/>
                    <a:pt x="480749" y="437647"/>
                    <a:pt x="471219" y="436548"/>
                  </a:cubicBezTo>
                  <a:cubicBezTo>
                    <a:pt x="455092" y="434348"/>
                    <a:pt x="441163" y="443878"/>
                    <a:pt x="425402" y="444978"/>
                  </a:cubicBezTo>
                  <a:cubicBezTo>
                    <a:pt x="411474" y="445711"/>
                    <a:pt x="414772" y="458906"/>
                    <a:pt x="417705" y="468070"/>
                  </a:cubicBezTo>
                  <a:cubicBezTo>
                    <a:pt x="419537" y="474301"/>
                    <a:pt x="425035" y="479433"/>
                    <a:pt x="429067" y="484931"/>
                  </a:cubicBezTo>
                  <a:cubicBezTo>
                    <a:pt x="432000" y="488963"/>
                    <a:pt x="437131" y="492628"/>
                    <a:pt x="432733" y="497760"/>
                  </a:cubicBezTo>
                  <a:cubicBezTo>
                    <a:pt x="428701" y="502524"/>
                    <a:pt x="421004" y="508389"/>
                    <a:pt x="416605" y="504724"/>
                  </a:cubicBezTo>
                  <a:cubicBezTo>
                    <a:pt x="399744" y="491162"/>
                    <a:pt x="381051" y="491895"/>
                    <a:pt x="361624" y="492995"/>
                  </a:cubicBezTo>
                  <a:cubicBezTo>
                    <a:pt x="353560" y="493361"/>
                    <a:pt x="346963" y="490795"/>
                    <a:pt x="341831" y="484564"/>
                  </a:cubicBezTo>
                  <a:cubicBezTo>
                    <a:pt x="334134" y="475401"/>
                    <a:pt x="321672" y="474301"/>
                    <a:pt x="314341" y="479433"/>
                  </a:cubicBezTo>
                  <a:cubicBezTo>
                    <a:pt x="289416" y="496660"/>
                    <a:pt x="264492" y="483098"/>
                    <a:pt x="240300" y="480899"/>
                  </a:cubicBezTo>
                  <a:cubicBezTo>
                    <a:pt x="226738" y="479433"/>
                    <a:pt x="215742" y="453042"/>
                    <a:pt x="222340" y="439113"/>
                  </a:cubicBezTo>
                  <a:cubicBezTo>
                    <a:pt x="227838" y="427384"/>
                    <a:pt x="232603" y="420420"/>
                    <a:pt x="213543" y="427018"/>
                  </a:cubicBezTo>
                  <a:cubicBezTo>
                    <a:pt x="203646" y="430683"/>
                    <a:pt x="200714" y="424085"/>
                    <a:pt x="203280" y="416021"/>
                  </a:cubicBezTo>
                  <a:cubicBezTo>
                    <a:pt x="207678" y="403193"/>
                    <a:pt x="212810" y="390364"/>
                    <a:pt x="218308" y="377901"/>
                  </a:cubicBezTo>
                  <a:cubicBezTo>
                    <a:pt x="220873" y="372037"/>
                    <a:pt x="224539" y="366539"/>
                    <a:pt x="232236" y="368371"/>
                  </a:cubicBezTo>
                  <a:cubicBezTo>
                    <a:pt x="238834" y="369838"/>
                    <a:pt x="242866" y="374236"/>
                    <a:pt x="243232" y="381567"/>
                  </a:cubicBezTo>
                  <a:cubicBezTo>
                    <a:pt x="243965" y="388898"/>
                    <a:pt x="245798" y="396228"/>
                    <a:pt x="246898" y="403559"/>
                  </a:cubicBezTo>
                  <a:cubicBezTo>
                    <a:pt x="247997" y="412723"/>
                    <a:pt x="254595" y="417121"/>
                    <a:pt x="262292" y="416754"/>
                  </a:cubicBezTo>
                  <a:cubicBezTo>
                    <a:pt x="269990" y="416388"/>
                    <a:pt x="273288" y="411990"/>
                    <a:pt x="271456" y="402459"/>
                  </a:cubicBezTo>
                  <a:cubicBezTo>
                    <a:pt x="268890" y="388898"/>
                    <a:pt x="280986" y="392929"/>
                    <a:pt x="287950" y="391830"/>
                  </a:cubicBezTo>
                  <a:cubicBezTo>
                    <a:pt x="299313" y="388898"/>
                    <a:pt x="306643" y="397328"/>
                    <a:pt x="315074" y="401360"/>
                  </a:cubicBezTo>
                  <a:cubicBezTo>
                    <a:pt x="322038" y="405025"/>
                    <a:pt x="325337" y="403926"/>
                    <a:pt x="326070" y="396228"/>
                  </a:cubicBezTo>
                  <a:cubicBezTo>
                    <a:pt x="326437" y="392563"/>
                    <a:pt x="328636" y="388898"/>
                    <a:pt x="328636" y="385232"/>
                  </a:cubicBezTo>
                  <a:cubicBezTo>
                    <a:pt x="327903" y="365072"/>
                    <a:pt x="334500" y="351877"/>
                    <a:pt x="357226" y="349678"/>
                  </a:cubicBezTo>
                  <a:cubicBezTo>
                    <a:pt x="369322" y="348578"/>
                    <a:pt x="370421" y="337216"/>
                    <a:pt x="368589" y="327686"/>
                  </a:cubicBezTo>
                  <a:cubicBezTo>
                    <a:pt x="364190" y="303494"/>
                    <a:pt x="348795" y="287366"/>
                    <a:pt x="325703" y="280402"/>
                  </a:cubicBezTo>
                  <a:cubicBezTo>
                    <a:pt x="309209" y="275271"/>
                    <a:pt x="292715" y="270506"/>
                    <a:pt x="276954" y="262075"/>
                  </a:cubicBezTo>
                  <a:cubicBezTo>
                    <a:pt x="255695" y="250712"/>
                    <a:pt x="246898" y="254378"/>
                    <a:pt x="235168" y="275271"/>
                  </a:cubicBezTo>
                  <a:cubicBezTo>
                    <a:pt x="233336" y="278569"/>
                    <a:pt x="231503" y="281868"/>
                    <a:pt x="227105" y="282601"/>
                  </a:cubicBezTo>
                  <a:cubicBezTo>
                    <a:pt x="202913" y="307526"/>
                    <a:pt x="186419" y="299829"/>
                    <a:pt x="168825" y="269039"/>
                  </a:cubicBezTo>
                  <a:cubicBezTo>
                    <a:pt x="156729" y="247780"/>
                    <a:pt x="159295" y="238250"/>
                    <a:pt x="173223" y="222489"/>
                  </a:cubicBezTo>
                  <a:cubicBezTo>
                    <a:pt x="179455" y="215525"/>
                    <a:pt x="179455" y="202696"/>
                    <a:pt x="182020" y="192433"/>
                  </a:cubicBezTo>
                  <a:cubicBezTo>
                    <a:pt x="183120" y="188034"/>
                    <a:pt x="183120" y="182536"/>
                    <a:pt x="178721" y="180337"/>
                  </a:cubicBezTo>
                  <a:cubicBezTo>
                    <a:pt x="161128" y="171540"/>
                    <a:pt x="156729" y="154313"/>
                    <a:pt x="149765" y="138552"/>
                  </a:cubicBezTo>
                  <a:cubicBezTo>
                    <a:pt x="147199" y="132320"/>
                    <a:pt x="142068" y="130488"/>
                    <a:pt x="135836" y="127922"/>
                  </a:cubicBezTo>
                  <a:cubicBezTo>
                    <a:pt x="119342" y="120591"/>
                    <a:pt x="100282" y="116559"/>
                    <a:pt x="92218" y="96033"/>
                  </a:cubicBezTo>
                  <a:cubicBezTo>
                    <a:pt x="88553" y="86870"/>
                    <a:pt x="92585" y="81005"/>
                    <a:pt x="94418" y="73308"/>
                  </a:cubicBezTo>
                  <a:cubicBezTo>
                    <a:pt x="96617" y="64877"/>
                    <a:pt x="99183" y="54614"/>
                    <a:pt x="91485" y="48750"/>
                  </a:cubicBezTo>
                  <a:cubicBezTo>
                    <a:pt x="82688" y="42152"/>
                    <a:pt x="73158" y="49116"/>
                    <a:pt x="65828" y="53881"/>
                  </a:cubicBezTo>
                  <a:cubicBezTo>
                    <a:pt x="54831" y="60479"/>
                    <a:pt x="37971" y="60112"/>
                    <a:pt x="30273" y="50216"/>
                  </a:cubicBezTo>
                  <a:cubicBezTo>
                    <a:pt x="23309" y="41052"/>
                    <a:pt x="17444" y="32622"/>
                    <a:pt x="4982" y="29690"/>
                  </a:cubicBezTo>
                  <a:cubicBezTo>
                    <a:pt x="-2715" y="27857"/>
                    <a:pt x="-516" y="23092"/>
                    <a:pt x="4982" y="19427"/>
                  </a:cubicBezTo>
                  <a:cubicBezTo>
                    <a:pt x="14146" y="13195"/>
                    <a:pt x="22943" y="6598"/>
                    <a:pt x="31740" y="0"/>
                  </a:cubicBezTo>
                  <a:cubicBezTo>
                    <a:pt x="101382" y="5865"/>
                    <a:pt x="171757" y="6231"/>
                    <a:pt x="241400" y="14662"/>
                  </a:cubicBezTo>
                  <a:cubicBezTo>
                    <a:pt x="264858" y="17594"/>
                    <a:pt x="288317" y="16128"/>
                    <a:pt x="312142" y="18327"/>
                  </a:cubicBezTo>
                  <a:cubicBezTo>
                    <a:pt x="338532" y="20893"/>
                    <a:pt x="364190" y="20893"/>
                    <a:pt x="389481" y="2345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5BF9BC1E-2C2F-43FB-AE9E-5FBCBB926139}"/>
                </a:ext>
              </a:extLst>
            </p:cNvPr>
            <p:cNvSpPr/>
            <p:nvPr/>
          </p:nvSpPr>
          <p:spPr>
            <a:xfrm>
              <a:off x="11409935" y="7195474"/>
              <a:ext cx="361040" cy="57651"/>
            </a:xfrm>
            <a:custGeom>
              <a:avLst/>
              <a:gdLst>
                <a:gd name="connsiteX0" fmla="*/ 158345 w 361040"/>
                <a:gd name="connsiteY0" fmla="*/ 12201 h 57651"/>
                <a:gd name="connsiteX1" fmla="*/ 172640 w 361040"/>
                <a:gd name="connsiteY1" fmla="*/ 15500 h 57651"/>
                <a:gd name="connsiteX2" fmla="*/ 251079 w 361040"/>
                <a:gd name="connsiteY2" fmla="*/ 29795 h 57651"/>
                <a:gd name="connsiteX3" fmla="*/ 299829 w 361040"/>
                <a:gd name="connsiteY3" fmla="*/ 36026 h 57651"/>
                <a:gd name="connsiteX4" fmla="*/ 338315 w 361040"/>
                <a:gd name="connsiteY4" fmla="*/ 45923 h 57651"/>
                <a:gd name="connsiteX5" fmla="*/ 361041 w 361040"/>
                <a:gd name="connsiteY5" fmla="*/ 57652 h 57651"/>
                <a:gd name="connsiteX6" fmla="*/ 247780 w 361040"/>
                <a:gd name="connsiteY6" fmla="*/ 48122 h 57651"/>
                <a:gd name="connsiteX7" fmla="*/ 174106 w 361040"/>
                <a:gd name="connsiteY7" fmla="*/ 42624 h 57651"/>
                <a:gd name="connsiteX8" fmla="*/ 165309 w 361040"/>
                <a:gd name="connsiteY8" fmla="*/ 49955 h 57651"/>
                <a:gd name="connsiteX9" fmla="*/ 151014 w 361040"/>
                <a:gd name="connsiteY9" fmla="*/ 50321 h 57651"/>
                <a:gd name="connsiteX10" fmla="*/ 77706 w 361040"/>
                <a:gd name="connsiteY10" fmla="*/ 40058 h 57651"/>
                <a:gd name="connsiteX11" fmla="*/ 45084 w 361040"/>
                <a:gd name="connsiteY11" fmla="*/ 34560 h 57651"/>
                <a:gd name="connsiteX12" fmla="*/ 57547 w 361040"/>
                <a:gd name="connsiteY12" fmla="*/ 21731 h 57651"/>
                <a:gd name="connsiteX13" fmla="*/ 0 w 361040"/>
                <a:gd name="connsiteY13" fmla="*/ 7803 h 57651"/>
                <a:gd name="connsiteX14" fmla="*/ 24925 w 361040"/>
                <a:gd name="connsiteY14" fmla="*/ 472 h 57651"/>
                <a:gd name="connsiteX15" fmla="*/ 125356 w 361040"/>
                <a:gd name="connsiteY15" fmla="*/ 6336 h 57651"/>
                <a:gd name="connsiteX16" fmla="*/ 158345 w 361040"/>
                <a:gd name="connsiteY16" fmla="*/ 12201 h 5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1040" h="57651">
                  <a:moveTo>
                    <a:pt x="158345" y="12201"/>
                  </a:moveTo>
                  <a:cubicBezTo>
                    <a:pt x="163110" y="13301"/>
                    <a:pt x="167875" y="15500"/>
                    <a:pt x="172640" y="15500"/>
                  </a:cubicBezTo>
                  <a:cubicBezTo>
                    <a:pt x="199397" y="16966"/>
                    <a:pt x="225788" y="18432"/>
                    <a:pt x="251079" y="29795"/>
                  </a:cubicBezTo>
                  <a:cubicBezTo>
                    <a:pt x="265741" y="36393"/>
                    <a:pt x="282235" y="41157"/>
                    <a:pt x="299829" y="36026"/>
                  </a:cubicBezTo>
                  <a:cubicBezTo>
                    <a:pt x="313391" y="31994"/>
                    <a:pt x="323654" y="48855"/>
                    <a:pt x="338315" y="45923"/>
                  </a:cubicBezTo>
                  <a:cubicBezTo>
                    <a:pt x="344913" y="51787"/>
                    <a:pt x="357009" y="47022"/>
                    <a:pt x="361041" y="57652"/>
                  </a:cubicBezTo>
                  <a:cubicBezTo>
                    <a:pt x="323287" y="56919"/>
                    <a:pt x="285534" y="51787"/>
                    <a:pt x="247780" y="48122"/>
                  </a:cubicBezTo>
                  <a:cubicBezTo>
                    <a:pt x="223222" y="45923"/>
                    <a:pt x="198664" y="44456"/>
                    <a:pt x="174106" y="42624"/>
                  </a:cubicBezTo>
                  <a:cubicBezTo>
                    <a:pt x="168974" y="42257"/>
                    <a:pt x="165675" y="44456"/>
                    <a:pt x="165309" y="49955"/>
                  </a:cubicBezTo>
                  <a:cubicBezTo>
                    <a:pt x="160544" y="53620"/>
                    <a:pt x="155412" y="52520"/>
                    <a:pt x="151014" y="50321"/>
                  </a:cubicBezTo>
                  <a:cubicBezTo>
                    <a:pt x="127555" y="39325"/>
                    <a:pt x="102631" y="39691"/>
                    <a:pt x="77706" y="40058"/>
                  </a:cubicBezTo>
                  <a:cubicBezTo>
                    <a:pt x="66710" y="39691"/>
                    <a:pt x="54981" y="42990"/>
                    <a:pt x="45084" y="34560"/>
                  </a:cubicBezTo>
                  <a:cubicBezTo>
                    <a:pt x="43252" y="25030"/>
                    <a:pt x="50949" y="23930"/>
                    <a:pt x="57547" y="21731"/>
                  </a:cubicBezTo>
                  <a:cubicBezTo>
                    <a:pt x="38853" y="13301"/>
                    <a:pt x="17960" y="17333"/>
                    <a:pt x="0" y="7803"/>
                  </a:cubicBezTo>
                  <a:cubicBezTo>
                    <a:pt x="6231" y="-1361"/>
                    <a:pt x="16128" y="-261"/>
                    <a:pt x="24925" y="472"/>
                  </a:cubicBezTo>
                  <a:cubicBezTo>
                    <a:pt x="58280" y="4137"/>
                    <a:pt x="92001" y="1571"/>
                    <a:pt x="125356" y="6336"/>
                  </a:cubicBezTo>
                  <a:cubicBezTo>
                    <a:pt x="136719" y="8169"/>
                    <a:pt x="147349" y="11468"/>
                    <a:pt x="158345" y="12201"/>
                  </a:cubicBezTo>
                  <a:close/>
                </a:path>
              </a:pathLst>
            </a:custGeom>
            <a:solidFill>
              <a:srgbClr val="C8A6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A2D6E5D8-040F-469D-B529-90F2B4AA2C52}"/>
                </a:ext>
              </a:extLst>
            </p:cNvPr>
            <p:cNvSpPr/>
            <p:nvPr/>
          </p:nvSpPr>
          <p:spPr>
            <a:xfrm>
              <a:off x="11487324" y="7229627"/>
              <a:ext cx="230503" cy="99264"/>
            </a:xfrm>
            <a:custGeom>
              <a:avLst/>
              <a:gdLst>
                <a:gd name="connsiteX0" fmla="*/ 2150 w 230503"/>
                <a:gd name="connsiteY0" fmla="*/ 773 h 99264"/>
                <a:gd name="connsiteX1" fmla="*/ 88287 w 230503"/>
                <a:gd name="connsiteY1" fmla="*/ 15801 h 99264"/>
                <a:gd name="connsiteX2" fmla="*/ 155730 w 230503"/>
                <a:gd name="connsiteY2" fmla="*/ 35228 h 99264"/>
                <a:gd name="connsiteX3" fmla="*/ 175523 w 230503"/>
                <a:gd name="connsiteY3" fmla="*/ 48789 h 99264"/>
                <a:gd name="connsiteX4" fmla="*/ 192750 w 230503"/>
                <a:gd name="connsiteY4" fmla="*/ 65284 h 99264"/>
                <a:gd name="connsiteX5" fmla="*/ 203380 w 230503"/>
                <a:gd name="connsiteY5" fmla="*/ 70782 h 99264"/>
                <a:gd name="connsiteX6" fmla="*/ 230504 w 230503"/>
                <a:gd name="connsiteY6" fmla="*/ 83611 h 99264"/>
                <a:gd name="connsiteX7" fmla="*/ 225739 w 230503"/>
                <a:gd name="connsiteY7" fmla="*/ 85810 h 99264"/>
                <a:gd name="connsiteX8" fmla="*/ 179188 w 230503"/>
                <a:gd name="connsiteY8" fmla="*/ 99005 h 99264"/>
                <a:gd name="connsiteX9" fmla="*/ 163061 w 230503"/>
                <a:gd name="connsiteY9" fmla="*/ 91308 h 99264"/>
                <a:gd name="connsiteX10" fmla="*/ 129706 w 230503"/>
                <a:gd name="connsiteY10" fmla="*/ 68949 h 99264"/>
                <a:gd name="connsiteX11" fmla="*/ 65928 w 230503"/>
                <a:gd name="connsiteY11" fmla="*/ 47690 h 99264"/>
                <a:gd name="connsiteX12" fmla="*/ 6182 w 230503"/>
                <a:gd name="connsiteY12" fmla="*/ 28997 h 99264"/>
                <a:gd name="connsiteX13" fmla="*/ 2150 w 230503"/>
                <a:gd name="connsiteY13" fmla="*/ 773 h 9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503" h="99264">
                  <a:moveTo>
                    <a:pt x="2150" y="773"/>
                  </a:moveTo>
                  <a:cubicBezTo>
                    <a:pt x="32206" y="-2160"/>
                    <a:pt x="60796" y="3339"/>
                    <a:pt x="88287" y="15801"/>
                  </a:cubicBezTo>
                  <a:cubicBezTo>
                    <a:pt x="110279" y="23865"/>
                    <a:pt x="134470" y="23865"/>
                    <a:pt x="155730" y="35228"/>
                  </a:cubicBezTo>
                  <a:cubicBezTo>
                    <a:pt x="156829" y="46957"/>
                    <a:pt x="169658" y="42192"/>
                    <a:pt x="175523" y="48789"/>
                  </a:cubicBezTo>
                  <a:cubicBezTo>
                    <a:pt x="180288" y="54287"/>
                    <a:pt x="189451" y="56120"/>
                    <a:pt x="192750" y="65284"/>
                  </a:cubicBezTo>
                  <a:cubicBezTo>
                    <a:pt x="194216" y="69316"/>
                    <a:pt x="198248" y="72248"/>
                    <a:pt x="203380" y="70782"/>
                  </a:cubicBezTo>
                  <a:cubicBezTo>
                    <a:pt x="216575" y="66383"/>
                    <a:pt x="224272" y="73348"/>
                    <a:pt x="230504" y="83611"/>
                  </a:cubicBezTo>
                  <a:cubicBezTo>
                    <a:pt x="229038" y="84710"/>
                    <a:pt x="226838" y="86543"/>
                    <a:pt x="225739" y="85810"/>
                  </a:cubicBezTo>
                  <a:cubicBezTo>
                    <a:pt x="205946" y="75913"/>
                    <a:pt x="192750" y="88376"/>
                    <a:pt x="179188" y="99005"/>
                  </a:cubicBezTo>
                  <a:cubicBezTo>
                    <a:pt x="171491" y="100838"/>
                    <a:pt x="168925" y="92408"/>
                    <a:pt x="163061" y="91308"/>
                  </a:cubicBezTo>
                  <a:cubicBezTo>
                    <a:pt x="152064" y="83977"/>
                    <a:pt x="140702" y="76280"/>
                    <a:pt x="129706" y="68949"/>
                  </a:cubicBezTo>
                  <a:cubicBezTo>
                    <a:pt x="112845" y="49156"/>
                    <a:pt x="90119" y="46590"/>
                    <a:pt x="65928" y="47690"/>
                  </a:cubicBezTo>
                  <a:cubicBezTo>
                    <a:pt x="43936" y="48789"/>
                    <a:pt x="24509" y="39260"/>
                    <a:pt x="6182" y="28997"/>
                  </a:cubicBezTo>
                  <a:cubicBezTo>
                    <a:pt x="-2248" y="24598"/>
                    <a:pt x="-416" y="11036"/>
                    <a:pt x="2150" y="773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B7860440-682D-4D2A-B9C9-64D4760233E0}"/>
                </a:ext>
              </a:extLst>
            </p:cNvPr>
            <p:cNvSpPr/>
            <p:nvPr/>
          </p:nvSpPr>
          <p:spPr>
            <a:xfrm>
              <a:off x="11016273" y="7179356"/>
              <a:ext cx="338366" cy="42896"/>
            </a:xfrm>
            <a:custGeom>
              <a:avLst/>
              <a:gdLst>
                <a:gd name="connsiteX0" fmla="*/ 0 w 338366"/>
                <a:gd name="connsiteY0" fmla="*/ 20621 h 42896"/>
                <a:gd name="connsiteX1" fmla="*/ 733 w 338366"/>
                <a:gd name="connsiteY1" fmla="*/ 13657 h 42896"/>
                <a:gd name="connsiteX2" fmla="*/ 62678 w 338366"/>
                <a:gd name="connsiteY2" fmla="*/ 3761 h 42896"/>
                <a:gd name="connsiteX3" fmla="*/ 125723 w 338366"/>
                <a:gd name="connsiteY3" fmla="*/ 95 h 42896"/>
                <a:gd name="connsiteX4" fmla="*/ 136719 w 338366"/>
                <a:gd name="connsiteY4" fmla="*/ 1562 h 42896"/>
                <a:gd name="connsiteX5" fmla="*/ 170074 w 338366"/>
                <a:gd name="connsiteY5" fmla="*/ 3394 h 42896"/>
                <a:gd name="connsiteX6" fmla="*/ 175205 w 338366"/>
                <a:gd name="connsiteY6" fmla="*/ 2295 h 42896"/>
                <a:gd name="connsiteX7" fmla="*/ 214792 w 338366"/>
                <a:gd name="connsiteY7" fmla="*/ 3028 h 42896"/>
                <a:gd name="connsiteX8" fmla="*/ 220290 w 338366"/>
                <a:gd name="connsiteY8" fmla="*/ 1928 h 42896"/>
                <a:gd name="connsiteX9" fmla="*/ 253278 w 338366"/>
                <a:gd name="connsiteY9" fmla="*/ 4127 h 42896"/>
                <a:gd name="connsiteX10" fmla="*/ 258776 w 338366"/>
                <a:gd name="connsiteY10" fmla="*/ 4127 h 42896"/>
                <a:gd name="connsiteX11" fmla="*/ 298363 w 338366"/>
                <a:gd name="connsiteY11" fmla="*/ 5227 h 42896"/>
                <a:gd name="connsiteX12" fmla="*/ 329885 w 338366"/>
                <a:gd name="connsiteY12" fmla="*/ 2661 h 42896"/>
                <a:gd name="connsiteX13" fmla="*/ 338315 w 338366"/>
                <a:gd name="connsiteY13" fmla="*/ 16956 h 42896"/>
                <a:gd name="connsiteX14" fmla="*/ 259143 w 338366"/>
                <a:gd name="connsiteY14" fmla="*/ 23920 h 42896"/>
                <a:gd name="connsiteX15" fmla="*/ 230553 w 338366"/>
                <a:gd name="connsiteY15" fmla="*/ 28319 h 42896"/>
                <a:gd name="connsiteX16" fmla="*/ 213692 w 338366"/>
                <a:gd name="connsiteY16" fmla="*/ 32717 h 42896"/>
                <a:gd name="connsiteX17" fmla="*/ 203795 w 338366"/>
                <a:gd name="connsiteY17" fmla="*/ 40415 h 42896"/>
                <a:gd name="connsiteX18" fmla="*/ 134886 w 338366"/>
                <a:gd name="connsiteY18" fmla="*/ 42247 h 42896"/>
                <a:gd name="connsiteX19" fmla="*/ 131221 w 338366"/>
                <a:gd name="connsiteY19" fmla="*/ 42614 h 42896"/>
                <a:gd name="connsiteX20" fmla="*/ 77706 w 338366"/>
                <a:gd name="connsiteY20" fmla="*/ 36016 h 42896"/>
                <a:gd name="connsiteX21" fmla="*/ 7331 w 338366"/>
                <a:gd name="connsiteY21" fmla="*/ 35650 h 42896"/>
                <a:gd name="connsiteX22" fmla="*/ 3299 w 338366"/>
                <a:gd name="connsiteY22" fmla="*/ 34916 h 42896"/>
                <a:gd name="connsiteX23" fmla="*/ 39586 w 338366"/>
                <a:gd name="connsiteY23" fmla="*/ 31251 h 42896"/>
                <a:gd name="connsiteX24" fmla="*/ 75140 w 338366"/>
                <a:gd name="connsiteY24" fmla="*/ 14024 h 42896"/>
                <a:gd name="connsiteX25" fmla="*/ 0 w 338366"/>
                <a:gd name="connsiteY25" fmla="*/ 20621 h 4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8366" h="42896">
                  <a:moveTo>
                    <a:pt x="0" y="20621"/>
                  </a:moveTo>
                  <a:cubicBezTo>
                    <a:pt x="367" y="18422"/>
                    <a:pt x="733" y="16223"/>
                    <a:pt x="733" y="13657"/>
                  </a:cubicBezTo>
                  <a:cubicBezTo>
                    <a:pt x="20160" y="3761"/>
                    <a:pt x="41785" y="4494"/>
                    <a:pt x="62678" y="3761"/>
                  </a:cubicBezTo>
                  <a:cubicBezTo>
                    <a:pt x="83937" y="3028"/>
                    <a:pt x="104830" y="1562"/>
                    <a:pt x="125723" y="95"/>
                  </a:cubicBezTo>
                  <a:cubicBezTo>
                    <a:pt x="129388" y="-271"/>
                    <a:pt x="133054" y="462"/>
                    <a:pt x="136719" y="1562"/>
                  </a:cubicBezTo>
                  <a:cubicBezTo>
                    <a:pt x="147349" y="11458"/>
                    <a:pt x="158711" y="5960"/>
                    <a:pt x="170074" y="3394"/>
                  </a:cubicBezTo>
                  <a:cubicBezTo>
                    <a:pt x="171540" y="3028"/>
                    <a:pt x="173373" y="2661"/>
                    <a:pt x="175205" y="2295"/>
                  </a:cubicBezTo>
                  <a:cubicBezTo>
                    <a:pt x="188401" y="1928"/>
                    <a:pt x="201596" y="9625"/>
                    <a:pt x="214792" y="3028"/>
                  </a:cubicBezTo>
                  <a:cubicBezTo>
                    <a:pt x="216624" y="2661"/>
                    <a:pt x="218457" y="2295"/>
                    <a:pt x="220290" y="1928"/>
                  </a:cubicBezTo>
                  <a:cubicBezTo>
                    <a:pt x="231286" y="3761"/>
                    <a:pt x="242282" y="4494"/>
                    <a:pt x="253278" y="4127"/>
                  </a:cubicBezTo>
                  <a:cubicBezTo>
                    <a:pt x="255111" y="4127"/>
                    <a:pt x="256944" y="4127"/>
                    <a:pt x="258776" y="4127"/>
                  </a:cubicBezTo>
                  <a:cubicBezTo>
                    <a:pt x="271972" y="5594"/>
                    <a:pt x="285167" y="7426"/>
                    <a:pt x="298363" y="5227"/>
                  </a:cubicBezTo>
                  <a:cubicBezTo>
                    <a:pt x="308992" y="3761"/>
                    <a:pt x="319255" y="3028"/>
                    <a:pt x="329885" y="2661"/>
                  </a:cubicBezTo>
                  <a:cubicBezTo>
                    <a:pt x="337216" y="4860"/>
                    <a:pt x="338682" y="10358"/>
                    <a:pt x="338315" y="16956"/>
                  </a:cubicBezTo>
                  <a:cubicBezTo>
                    <a:pt x="312657" y="27219"/>
                    <a:pt x="285534" y="22454"/>
                    <a:pt x="259143" y="23920"/>
                  </a:cubicBezTo>
                  <a:cubicBezTo>
                    <a:pt x="249979" y="27952"/>
                    <a:pt x="240449" y="29052"/>
                    <a:pt x="230553" y="28319"/>
                  </a:cubicBezTo>
                  <a:cubicBezTo>
                    <a:pt x="224322" y="27952"/>
                    <a:pt x="218090" y="26853"/>
                    <a:pt x="213692" y="32717"/>
                  </a:cubicBezTo>
                  <a:cubicBezTo>
                    <a:pt x="210760" y="36016"/>
                    <a:pt x="207461" y="41148"/>
                    <a:pt x="203795" y="40415"/>
                  </a:cubicBezTo>
                  <a:cubicBezTo>
                    <a:pt x="180337" y="34916"/>
                    <a:pt x="157978" y="45546"/>
                    <a:pt x="134886" y="42247"/>
                  </a:cubicBezTo>
                  <a:cubicBezTo>
                    <a:pt x="133787" y="42247"/>
                    <a:pt x="132320" y="42247"/>
                    <a:pt x="131221" y="42614"/>
                  </a:cubicBezTo>
                  <a:cubicBezTo>
                    <a:pt x="114360" y="32351"/>
                    <a:pt x="95667" y="37482"/>
                    <a:pt x="77706" y="36016"/>
                  </a:cubicBezTo>
                  <a:cubicBezTo>
                    <a:pt x="54614" y="33817"/>
                    <a:pt x="30789" y="35650"/>
                    <a:pt x="7331" y="35650"/>
                  </a:cubicBezTo>
                  <a:cubicBezTo>
                    <a:pt x="5865" y="36749"/>
                    <a:pt x="4398" y="36383"/>
                    <a:pt x="3299" y="34916"/>
                  </a:cubicBezTo>
                  <a:cubicBezTo>
                    <a:pt x="15028" y="28319"/>
                    <a:pt x="27490" y="31984"/>
                    <a:pt x="39586" y="31251"/>
                  </a:cubicBezTo>
                  <a:cubicBezTo>
                    <a:pt x="53515" y="30885"/>
                    <a:pt x="64511" y="26486"/>
                    <a:pt x="75140" y="14024"/>
                  </a:cubicBezTo>
                  <a:cubicBezTo>
                    <a:pt x="48750" y="16956"/>
                    <a:pt x="24558" y="21721"/>
                    <a:pt x="0" y="20621"/>
                  </a:cubicBezTo>
                  <a:close/>
                </a:path>
              </a:pathLst>
            </a:custGeom>
            <a:solidFill>
              <a:srgbClr val="9572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F55E3E3-90FE-4C9B-BC3F-2B6511796401}"/>
                </a:ext>
              </a:extLst>
            </p:cNvPr>
            <p:cNvSpPr/>
            <p:nvPr/>
          </p:nvSpPr>
          <p:spPr>
            <a:xfrm>
              <a:off x="11248413" y="7218501"/>
              <a:ext cx="182793" cy="93767"/>
            </a:xfrm>
            <a:custGeom>
              <a:avLst/>
              <a:gdLst>
                <a:gd name="connsiteX0" fmla="*/ 57059 w 182793"/>
                <a:gd name="connsiteY0" fmla="*/ 26928 h 93767"/>
                <a:gd name="connsiteX1" fmla="*/ 27003 w 182793"/>
                <a:gd name="connsiteY1" fmla="*/ 19597 h 93767"/>
                <a:gd name="connsiteX2" fmla="*/ 5377 w 182793"/>
                <a:gd name="connsiteY2" fmla="*/ 12633 h 93767"/>
                <a:gd name="connsiteX3" fmla="*/ 3544 w 182793"/>
                <a:gd name="connsiteY3" fmla="*/ 1636 h 93767"/>
                <a:gd name="connsiteX4" fmla="*/ 22971 w 182793"/>
                <a:gd name="connsiteY4" fmla="*/ 4935 h 93767"/>
                <a:gd name="connsiteX5" fmla="*/ 135498 w 182793"/>
                <a:gd name="connsiteY5" fmla="*/ 19597 h 93767"/>
                <a:gd name="connsiteX6" fmla="*/ 174351 w 182793"/>
                <a:gd name="connsiteY6" fmla="*/ 31692 h 93767"/>
                <a:gd name="connsiteX7" fmla="*/ 177650 w 182793"/>
                <a:gd name="connsiteY7" fmla="*/ 55517 h 93767"/>
                <a:gd name="connsiteX8" fmla="*/ 116072 w 182793"/>
                <a:gd name="connsiteY8" fmla="*/ 93638 h 93767"/>
                <a:gd name="connsiteX9" fmla="*/ 109474 w 182793"/>
                <a:gd name="connsiteY9" fmla="*/ 91072 h 93767"/>
                <a:gd name="connsiteX10" fmla="*/ 102143 w 182793"/>
                <a:gd name="connsiteY10" fmla="*/ 76410 h 93767"/>
                <a:gd name="connsiteX11" fmla="*/ 77585 w 182793"/>
                <a:gd name="connsiteY11" fmla="*/ 45621 h 93767"/>
                <a:gd name="connsiteX12" fmla="*/ 65489 w 182793"/>
                <a:gd name="connsiteY12" fmla="*/ 44888 h 93767"/>
                <a:gd name="connsiteX13" fmla="*/ 52660 w 182793"/>
                <a:gd name="connsiteY13" fmla="*/ 39390 h 93767"/>
                <a:gd name="connsiteX14" fmla="*/ 57059 w 182793"/>
                <a:gd name="connsiteY14" fmla="*/ 26928 h 9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793" h="93767">
                  <a:moveTo>
                    <a:pt x="57059" y="26928"/>
                  </a:moveTo>
                  <a:cubicBezTo>
                    <a:pt x="49362" y="15198"/>
                    <a:pt x="36533" y="24728"/>
                    <a:pt x="27003" y="19597"/>
                  </a:cubicBezTo>
                  <a:cubicBezTo>
                    <a:pt x="18939" y="19597"/>
                    <a:pt x="11975" y="16298"/>
                    <a:pt x="5377" y="12633"/>
                  </a:cubicBezTo>
                  <a:cubicBezTo>
                    <a:pt x="1345" y="10433"/>
                    <a:pt x="-3420" y="6768"/>
                    <a:pt x="3544" y="1636"/>
                  </a:cubicBezTo>
                  <a:cubicBezTo>
                    <a:pt x="10509" y="-929"/>
                    <a:pt x="17473" y="-929"/>
                    <a:pt x="22971" y="4935"/>
                  </a:cubicBezTo>
                  <a:cubicBezTo>
                    <a:pt x="60358" y="9700"/>
                    <a:pt x="98111" y="14832"/>
                    <a:pt x="135498" y="19597"/>
                  </a:cubicBezTo>
                  <a:cubicBezTo>
                    <a:pt x="149060" y="21429"/>
                    <a:pt x="162256" y="24362"/>
                    <a:pt x="174351" y="31692"/>
                  </a:cubicBezTo>
                  <a:cubicBezTo>
                    <a:pt x="184981" y="38290"/>
                    <a:pt x="184981" y="49286"/>
                    <a:pt x="177650" y="55517"/>
                  </a:cubicBezTo>
                  <a:cubicBezTo>
                    <a:pt x="159323" y="71279"/>
                    <a:pt x="138431" y="83375"/>
                    <a:pt x="116072" y="93638"/>
                  </a:cubicBezTo>
                  <a:cubicBezTo>
                    <a:pt x="114606" y="94371"/>
                    <a:pt x="111673" y="91805"/>
                    <a:pt x="109474" y="91072"/>
                  </a:cubicBezTo>
                  <a:cubicBezTo>
                    <a:pt x="106542" y="86307"/>
                    <a:pt x="107641" y="79343"/>
                    <a:pt x="102143" y="76410"/>
                  </a:cubicBezTo>
                  <a:cubicBezTo>
                    <a:pt x="89314" y="69812"/>
                    <a:pt x="77952" y="63215"/>
                    <a:pt x="77585" y="45621"/>
                  </a:cubicBezTo>
                  <a:cubicBezTo>
                    <a:pt x="77585" y="39023"/>
                    <a:pt x="69888" y="44888"/>
                    <a:pt x="65489" y="44888"/>
                  </a:cubicBezTo>
                  <a:cubicBezTo>
                    <a:pt x="60358" y="44521"/>
                    <a:pt x="55593" y="44155"/>
                    <a:pt x="52660" y="39390"/>
                  </a:cubicBezTo>
                  <a:cubicBezTo>
                    <a:pt x="49362" y="33525"/>
                    <a:pt x="52660" y="29860"/>
                    <a:pt x="57059" y="26928"/>
                  </a:cubicBezTo>
                  <a:close/>
                </a:path>
              </a:pathLst>
            </a:custGeom>
            <a:solidFill>
              <a:srgbClr val="8E6B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78EFE64-4F2C-4FD1-9446-0C9BC532165A}"/>
                </a:ext>
              </a:extLst>
            </p:cNvPr>
            <p:cNvSpPr/>
            <p:nvPr/>
          </p:nvSpPr>
          <p:spPr>
            <a:xfrm>
              <a:off x="11451167" y="7316791"/>
              <a:ext cx="131774" cy="57677"/>
            </a:xfrm>
            <a:custGeom>
              <a:avLst/>
              <a:gdLst>
                <a:gd name="connsiteX0" fmla="*/ 87424 w 131774"/>
                <a:gd name="connsiteY0" fmla="*/ 112 h 57677"/>
                <a:gd name="connsiteX1" fmla="*/ 131775 w 131774"/>
                <a:gd name="connsiteY1" fmla="*/ 479 h 57677"/>
                <a:gd name="connsiteX2" fmla="*/ 120779 w 131774"/>
                <a:gd name="connsiteY2" fmla="*/ 26503 h 57677"/>
                <a:gd name="connsiteX3" fmla="*/ 105384 w 131774"/>
                <a:gd name="connsiteY3" fmla="*/ 44830 h 57677"/>
                <a:gd name="connsiteX4" fmla="*/ 105384 w 131774"/>
                <a:gd name="connsiteY4" fmla="*/ 44830 h 57677"/>
                <a:gd name="connsiteX5" fmla="*/ 75328 w 131774"/>
                <a:gd name="connsiteY5" fmla="*/ 57292 h 57677"/>
                <a:gd name="connsiteX6" fmla="*/ 15949 w 131774"/>
                <a:gd name="connsiteY6" fmla="*/ 55826 h 57677"/>
                <a:gd name="connsiteX7" fmla="*/ 554 w 131774"/>
                <a:gd name="connsiteY7" fmla="*/ 48129 h 57677"/>
                <a:gd name="connsiteX8" fmla="*/ 7518 w 131774"/>
                <a:gd name="connsiteY8" fmla="*/ 32001 h 57677"/>
                <a:gd name="connsiteX9" fmla="*/ 22546 w 131774"/>
                <a:gd name="connsiteY9" fmla="*/ 21005 h 57677"/>
                <a:gd name="connsiteX10" fmla="*/ 87424 w 131774"/>
                <a:gd name="connsiteY10" fmla="*/ 112 h 5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774" h="57677">
                  <a:moveTo>
                    <a:pt x="87424" y="112"/>
                  </a:moveTo>
                  <a:cubicBezTo>
                    <a:pt x="101719" y="6710"/>
                    <a:pt x="116380" y="-1354"/>
                    <a:pt x="131775" y="479"/>
                  </a:cubicBezTo>
                  <a:cubicBezTo>
                    <a:pt x="127743" y="10009"/>
                    <a:pt x="124444" y="18073"/>
                    <a:pt x="120779" y="26503"/>
                  </a:cubicBezTo>
                  <a:cubicBezTo>
                    <a:pt x="118213" y="34933"/>
                    <a:pt x="113081" y="40798"/>
                    <a:pt x="105384" y="44830"/>
                  </a:cubicBezTo>
                  <a:lnTo>
                    <a:pt x="105384" y="44830"/>
                  </a:lnTo>
                  <a:cubicBezTo>
                    <a:pt x="97320" y="53994"/>
                    <a:pt x="86691" y="56926"/>
                    <a:pt x="75328" y="57292"/>
                  </a:cubicBezTo>
                  <a:cubicBezTo>
                    <a:pt x="55535" y="57659"/>
                    <a:pt x="35742" y="58392"/>
                    <a:pt x="15949" y="55826"/>
                  </a:cubicBezTo>
                  <a:cubicBezTo>
                    <a:pt x="9718" y="55093"/>
                    <a:pt x="2753" y="55826"/>
                    <a:pt x="554" y="48129"/>
                  </a:cubicBezTo>
                  <a:cubicBezTo>
                    <a:pt x="-1645" y="41165"/>
                    <a:pt x="3120" y="36400"/>
                    <a:pt x="7518" y="32001"/>
                  </a:cubicBezTo>
                  <a:cubicBezTo>
                    <a:pt x="11917" y="27236"/>
                    <a:pt x="16682" y="23571"/>
                    <a:pt x="22546" y="21005"/>
                  </a:cubicBezTo>
                  <a:cubicBezTo>
                    <a:pt x="43439" y="11842"/>
                    <a:pt x="62866" y="-1354"/>
                    <a:pt x="87424" y="112"/>
                  </a:cubicBezTo>
                  <a:close/>
                </a:path>
              </a:pathLst>
            </a:custGeom>
            <a:solidFill>
              <a:srgbClr val="846E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3B9CE08E-27D9-4F9B-8C97-EB120DA375DB}"/>
                </a:ext>
              </a:extLst>
            </p:cNvPr>
            <p:cNvSpPr/>
            <p:nvPr/>
          </p:nvSpPr>
          <p:spPr>
            <a:xfrm>
              <a:off x="11238029" y="7245428"/>
              <a:ext cx="122971" cy="71127"/>
            </a:xfrm>
            <a:custGeom>
              <a:avLst/>
              <a:gdLst>
                <a:gd name="connsiteX0" fmla="*/ 67443 w 122971"/>
                <a:gd name="connsiteY0" fmla="*/ 0 h 71127"/>
                <a:gd name="connsiteX1" fmla="*/ 81005 w 122971"/>
                <a:gd name="connsiteY1" fmla="*/ 11729 h 71127"/>
                <a:gd name="connsiteX2" fmla="*/ 93467 w 122971"/>
                <a:gd name="connsiteY2" fmla="*/ 20526 h 71127"/>
                <a:gd name="connsiteX3" fmla="*/ 107762 w 122971"/>
                <a:gd name="connsiteY3" fmla="*/ 41052 h 71127"/>
                <a:gd name="connsiteX4" fmla="*/ 119858 w 122971"/>
                <a:gd name="connsiteY4" fmla="*/ 63411 h 71127"/>
                <a:gd name="connsiteX5" fmla="*/ 105197 w 122971"/>
                <a:gd name="connsiteY5" fmla="*/ 67076 h 71127"/>
                <a:gd name="connsiteX6" fmla="*/ 48750 w 122971"/>
                <a:gd name="connsiteY6" fmla="*/ 67443 h 71127"/>
                <a:gd name="connsiteX7" fmla="*/ 0 w 122971"/>
                <a:gd name="connsiteY7" fmla="*/ 63778 h 71127"/>
                <a:gd name="connsiteX8" fmla="*/ 2566 w 122971"/>
                <a:gd name="connsiteY8" fmla="*/ 45817 h 71127"/>
                <a:gd name="connsiteX9" fmla="*/ 6964 w 122971"/>
                <a:gd name="connsiteY9" fmla="*/ 43252 h 71127"/>
                <a:gd name="connsiteX10" fmla="*/ 9897 w 122971"/>
                <a:gd name="connsiteY10" fmla="*/ 46550 h 71127"/>
                <a:gd name="connsiteX11" fmla="*/ 13928 w 122971"/>
                <a:gd name="connsiteY11" fmla="*/ 57547 h 71127"/>
                <a:gd name="connsiteX12" fmla="*/ 31522 w 122971"/>
                <a:gd name="connsiteY12" fmla="*/ 49849 h 71127"/>
                <a:gd name="connsiteX13" fmla="*/ 61945 w 122971"/>
                <a:gd name="connsiteY13" fmla="*/ 52415 h 71127"/>
                <a:gd name="connsiteX14" fmla="*/ 45451 w 122971"/>
                <a:gd name="connsiteY14" fmla="*/ 31522 h 71127"/>
                <a:gd name="connsiteX15" fmla="*/ 31156 w 122971"/>
                <a:gd name="connsiteY15" fmla="*/ 21992 h 71127"/>
                <a:gd name="connsiteX16" fmla="*/ 41052 w 122971"/>
                <a:gd name="connsiteY16" fmla="*/ 8430 h 71127"/>
                <a:gd name="connsiteX17" fmla="*/ 67443 w 122971"/>
                <a:gd name="connsiteY17" fmla="*/ 0 h 7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971" h="71127">
                  <a:moveTo>
                    <a:pt x="67443" y="0"/>
                  </a:moveTo>
                  <a:cubicBezTo>
                    <a:pt x="59746" y="17594"/>
                    <a:pt x="72208" y="15395"/>
                    <a:pt x="81005" y="11729"/>
                  </a:cubicBezTo>
                  <a:cubicBezTo>
                    <a:pt x="92001" y="6964"/>
                    <a:pt x="99332" y="733"/>
                    <a:pt x="93467" y="20526"/>
                  </a:cubicBezTo>
                  <a:cubicBezTo>
                    <a:pt x="92001" y="25658"/>
                    <a:pt x="94200" y="38486"/>
                    <a:pt x="107762" y="41052"/>
                  </a:cubicBezTo>
                  <a:cubicBezTo>
                    <a:pt x="118025" y="42885"/>
                    <a:pt x="128289" y="49483"/>
                    <a:pt x="119858" y="63411"/>
                  </a:cubicBezTo>
                  <a:cubicBezTo>
                    <a:pt x="115460" y="66343"/>
                    <a:pt x="110328" y="67443"/>
                    <a:pt x="105197" y="67076"/>
                  </a:cubicBezTo>
                  <a:cubicBezTo>
                    <a:pt x="86503" y="65610"/>
                    <a:pt x="67443" y="76606"/>
                    <a:pt x="48750" y="67443"/>
                  </a:cubicBezTo>
                  <a:cubicBezTo>
                    <a:pt x="32255" y="67443"/>
                    <a:pt x="16494" y="60845"/>
                    <a:pt x="0" y="63778"/>
                  </a:cubicBezTo>
                  <a:cubicBezTo>
                    <a:pt x="733" y="57547"/>
                    <a:pt x="-1466" y="51315"/>
                    <a:pt x="2566" y="45817"/>
                  </a:cubicBezTo>
                  <a:cubicBezTo>
                    <a:pt x="3665" y="44351"/>
                    <a:pt x="5498" y="43252"/>
                    <a:pt x="6964" y="43252"/>
                  </a:cubicBezTo>
                  <a:cubicBezTo>
                    <a:pt x="8064" y="43252"/>
                    <a:pt x="10263" y="45817"/>
                    <a:pt x="9897" y="46550"/>
                  </a:cubicBezTo>
                  <a:cubicBezTo>
                    <a:pt x="8797" y="51315"/>
                    <a:pt x="6231" y="58280"/>
                    <a:pt x="13928" y="57547"/>
                  </a:cubicBezTo>
                  <a:cubicBezTo>
                    <a:pt x="19793" y="56813"/>
                    <a:pt x="26757" y="56447"/>
                    <a:pt x="31522" y="49849"/>
                  </a:cubicBezTo>
                  <a:cubicBezTo>
                    <a:pt x="45817" y="31522"/>
                    <a:pt x="51682" y="32255"/>
                    <a:pt x="61945" y="52415"/>
                  </a:cubicBezTo>
                  <a:cubicBezTo>
                    <a:pt x="64511" y="32988"/>
                    <a:pt x="64511" y="32988"/>
                    <a:pt x="45451" y="31522"/>
                  </a:cubicBezTo>
                  <a:cubicBezTo>
                    <a:pt x="38853" y="31156"/>
                    <a:pt x="32988" y="27490"/>
                    <a:pt x="31156" y="21992"/>
                  </a:cubicBezTo>
                  <a:cubicBezTo>
                    <a:pt x="28957" y="14661"/>
                    <a:pt x="35188" y="10630"/>
                    <a:pt x="41052" y="8430"/>
                  </a:cubicBezTo>
                  <a:cubicBezTo>
                    <a:pt x="49483" y="5132"/>
                    <a:pt x="58646" y="2566"/>
                    <a:pt x="67443" y="0"/>
                  </a:cubicBezTo>
                  <a:close/>
                </a:path>
              </a:pathLst>
            </a:custGeom>
            <a:solidFill>
              <a:srgbClr val="6246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3255E5FC-1E9F-4951-8E4C-F4D1FFF6C36C}"/>
                </a:ext>
              </a:extLst>
            </p:cNvPr>
            <p:cNvSpPr/>
            <p:nvPr/>
          </p:nvSpPr>
          <p:spPr>
            <a:xfrm>
              <a:off x="11136131" y="7309326"/>
              <a:ext cx="206727" cy="43540"/>
            </a:xfrm>
            <a:custGeom>
              <a:avLst/>
              <a:gdLst>
                <a:gd name="connsiteX0" fmla="*/ 150281 w 206727"/>
                <a:gd name="connsiteY0" fmla="*/ 3545 h 43540"/>
                <a:gd name="connsiteX1" fmla="*/ 206728 w 206727"/>
                <a:gd name="connsiteY1" fmla="*/ 3179 h 43540"/>
                <a:gd name="connsiteX2" fmla="*/ 114727 w 206727"/>
                <a:gd name="connsiteY2" fmla="*/ 34335 h 43540"/>
                <a:gd name="connsiteX3" fmla="*/ 0 w 206727"/>
                <a:gd name="connsiteY3" fmla="*/ 40932 h 43540"/>
                <a:gd name="connsiteX4" fmla="*/ 24558 w 206727"/>
                <a:gd name="connsiteY4" fmla="*/ 17840 h 43540"/>
                <a:gd name="connsiteX5" fmla="*/ 35921 w 206727"/>
                <a:gd name="connsiteY5" fmla="*/ 32502 h 43540"/>
                <a:gd name="connsiteX6" fmla="*/ 39220 w 206727"/>
                <a:gd name="connsiteY6" fmla="*/ 40199 h 43540"/>
                <a:gd name="connsiteX7" fmla="*/ 47650 w 206727"/>
                <a:gd name="connsiteY7" fmla="*/ 38000 h 43540"/>
                <a:gd name="connsiteX8" fmla="*/ 88336 w 206727"/>
                <a:gd name="connsiteY8" fmla="*/ 24804 h 43540"/>
                <a:gd name="connsiteX9" fmla="*/ 133053 w 206727"/>
                <a:gd name="connsiteY9" fmla="*/ 11976 h 43540"/>
                <a:gd name="connsiteX10" fmla="*/ 150281 w 206727"/>
                <a:gd name="connsiteY10" fmla="*/ 3545 h 4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727" h="43540">
                  <a:moveTo>
                    <a:pt x="150281" y="3545"/>
                  </a:moveTo>
                  <a:cubicBezTo>
                    <a:pt x="168974" y="4278"/>
                    <a:pt x="188034" y="-4519"/>
                    <a:pt x="206728" y="3179"/>
                  </a:cubicBezTo>
                  <a:cubicBezTo>
                    <a:pt x="177038" y="16374"/>
                    <a:pt x="146615" y="27004"/>
                    <a:pt x="114727" y="34335"/>
                  </a:cubicBezTo>
                  <a:cubicBezTo>
                    <a:pt x="76240" y="43498"/>
                    <a:pt x="38853" y="46064"/>
                    <a:pt x="0" y="40932"/>
                  </a:cubicBezTo>
                  <a:cubicBezTo>
                    <a:pt x="7697" y="18573"/>
                    <a:pt x="10996" y="16374"/>
                    <a:pt x="24558" y="17840"/>
                  </a:cubicBezTo>
                  <a:cubicBezTo>
                    <a:pt x="35188" y="18940"/>
                    <a:pt x="35921" y="24438"/>
                    <a:pt x="35921" y="32502"/>
                  </a:cubicBezTo>
                  <a:cubicBezTo>
                    <a:pt x="35921" y="35067"/>
                    <a:pt x="35188" y="39466"/>
                    <a:pt x="39220" y="40199"/>
                  </a:cubicBezTo>
                  <a:cubicBezTo>
                    <a:pt x="42152" y="40932"/>
                    <a:pt x="46917" y="41299"/>
                    <a:pt x="47650" y="38000"/>
                  </a:cubicBezTo>
                  <a:cubicBezTo>
                    <a:pt x="53881" y="11242"/>
                    <a:pt x="75140" y="31036"/>
                    <a:pt x="88336" y="24804"/>
                  </a:cubicBezTo>
                  <a:cubicBezTo>
                    <a:pt x="92001" y="22972"/>
                    <a:pt x="130854" y="16008"/>
                    <a:pt x="133053" y="11976"/>
                  </a:cubicBezTo>
                  <a:cubicBezTo>
                    <a:pt x="137085" y="5378"/>
                    <a:pt x="146615" y="10509"/>
                    <a:pt x="150281" y="3545"/>
                  </a:cubicBezTo>
                  <a:close/>
                </a:path>
              </a:pathLst>
            </a:custGeom>
            <a:solidFill>
              <a:srgbClr val="A887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C50ED8F0-733E-4127-AA8A-E802E598BAFB}"/>
                </a:ext>
              </a:extLst>
            </p:cNvPr>
            <p:cNvSpPr/>
            <p:nvPr/>
          </p:nvSpPr>
          <p:spPr>
            <a:xfrm>
              <a:off x="11409935" y="7229947"/>
              <a:ext cx="207094" cy="68629"/>
            </a:xfrm>
            <a:custGeom>
              <a:avLst/>
              <a:gdLst>
                <a:gd name="connsiteX0" fmla="*/ 79539 w 207094"/>
                <a:gd name="connsiteY0" fmla="*/ 453 h 68629"/>
                <a:gd name="connsiteX1" fmla="*/ 102631 w 207094"/>
                <a:gd name="connsiteY1" fmla="*/ 33441 h 68629"/>
                <a:gd name="connsiteX2" fmla="*/ 146249 w 207094"/>
                <a:gd name="connsiteY2" fmla="*/ 41505 h 68629"/>
                <a:gd name="connsiteX3" fmla="*/ 192799 w 207094"/>
                <a:gd name="connsiteY3" fmla="*/ 48836 h 68629"/>
                <a:gd name="connsiteX4" fmla="*/ 207094 w 207094"/>
                <a:gd name="connsiteY4" fmla="*/ 68629 h 68629"/>
                <a:gd name="connsiteX5" fmla="*/ 104830 w 207094"/>
                <a:gd name="connsiteY5" fmla="*/ 44804 h 68629"/>
                <a:gd name="connsiteX6" fmla="*/ 87969 w 207094"/>
                <a:gd name="connsiteY6" fmla="*/ 37107 h 68629"/>
                <a:gd name="connsiteX7" fmla="*/ 68909 w 207094"/>
                <a:gd name="connsiteY7" fmla="*/ 30142 h 68629"/>
                <a:gd name="connsiteX8" fmla="*/ 0 w 207094"/>
                <a:gd name="connsiteY8" fmla="*/ 5951 h 68629"/>
                <a:gd name="connsiteX9" fmla="*/ 45817 w 207094"/>
                <a:gd name="connsiteY9" fmla="*/ 453 h 68629"/>
                <a:gd name="connsiteX10" fmla="*/ 79539 w 207094"/>
                <a:gd name="connsiteY10" fmla="*/ 453 h 6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094" h="68629">
                  <a:moveTo>
                    <a:pt x="79539" y="453"/>
                  </a:moveTo>
                  <a:cubicBezTo>
                    <a:pt x="82471" y="14748"/>
                    <a:pt x="82105" y="29409"/>
                    <a:pt x="102631" y="33441"/>
                  </a:cubicBezTo>
                  <a:cubicBezTo>
                    <a:pt x="117292" y="36374"/>
                    <a:pt x="129755" y="46637"/>
                    <a:pt x="146249" y="41505"/>
                  </a:cubicBezTo>
                  <a:cubicBezTo>
                    <a:pt x="162377" y="36740"/>
                    <a:pt x="176672" y="48103"/>
                    <a:pt x="192799" y="48836"/>
                  </a:cubicBezTo>
                  <a:cubicBezTo>
                    <a:pt x="199764" y="49203"/>
                    <a:pt x="202696" y="61665"/>
                    <a:pt x="207094" y="68629"/>
                  </a:cubicBezTo>
                  <a:cubicBezTo>
                    <a:pt x="173006" y="60932"/>
                    <a:pt x="138918" y="53235"/>
                    <a:pt x="104830" y="44804"/>
                  </a:cubicBezTo>
                  <a:cubicBezTo>
                    <a:pt x="98965" y="43338"/>
                    <a:pt x="93467" y="40039"/>
                    <a:pt x="87969" y="37107"/>
                  </a:cubicBezTo>
                  <a:cubicBezTo>
                    <a:pt x="82105" y="33808"/>
                    <a:pt x="76240" y="29043"/>
                    <a:pt x="68909" y="30142"/>
                  </a:cubicBezTo>
                  <a:cubicBezTo>
                    <a:pt x="41785" y="34174"/>
                    <a:pt x="24192" y="14381"/>
                    <a:pt x="0" y="5951"/>
                  </a:cubicBezTo>
                  <a:cubicBezTo>
                    <a:pt x="16494" y="-1746"/>
                    <a:pt x="31156" y="86"/>
                    <a:pt x="45817" y="453"/>
                  </a:cubicBezTo>
                  <a:cubicBezTo>
                    <a:pt x="56813" y="453"/>
                    <a:pt x="68176" y="453"/>
                    <a:pt x="79539" y="453"/>
                  </a:cubicBezTo>
                  <a:close/>
                </a:path>
              </a:pathLst>
            </a:custGeom>
            <a:solidFill>
              <a:srgbClr val="9770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9AAF731-69E5-4D1A-8959-2355366D07E7}"/>
                </a:ext>
              </a:extLst>
            </p:cNvPr>
            <p:cNvSpPr/>
            <p:nvPr/>
          </p:nvSpPr>
          <p:spPr>
            <a:xfrm>
              <a:off x="11423864" y="7311872"/>
              <a:ext cx="133577" cy="72108"/>
            </a:xfrm>
            <a:custGeom>
              <a:avLst/>
              <a:gdLst>
                <a:gd name="connsiteX0" fmla="*/ 114727 w 133577"/>
                <a:gd name="connsiteY0" fmla="*/ 5032 h 72108"/>
                <a:gd name="connsiteX1" fmla="*/ 52415 w 133577"/>
                <a:gd name="connsiteY1" fmla="*/ 29223 h 72108"/>
                <a:gd name="connsiteX2" fmla="*/ 40319 w 133577"/>
                <a:gd name="connsiteY2" fmla="*/ 37654 h 72108"/>
                <a:gd name="connsiteX3" fmla="*/ 31156 w 133577"/>
                <a:gd name="connsiteY3" fmla="*/ 52315 h 72108"/>
                <a:gd name="connsiteX4" fmla="*/ 45817 w 133577"/>
                <a:gd name="connsiteY4" fmla="*/ 54148 h 72108"/>
                <a:gd name="connsiteX5" fmla="*/ 133420 w 133577"/>
                <a:gd name="connsiteY5" fmla="*/ 49383 h 72108"/>
                <a:gd name="connsiteX6" fmla="*/ 122424 w 133577"/>
                <a:gd name="connsiteY6" fmla="*/ 64777 h 72108"/>
                <a:gd name="connsiteX7" fmla="*/ 58646 w 133577"/>
                <a:gd name="connsiteY7" fmla="*/ 72108 h 72108"/>
                <a:gd name="connsiteX8" fmla="*/ 0 w 133577"/>
                <a:gd name="connsiteY8" fmla="*/ 72108 h 72108"/>
                <a:gd name="connsiteX9" fmla="*/ 14295 w 133577"/>
                <a:gd name="connsiteY9" fmla="*/ 43518 h 72108"/>
                <a:gd name="connsiteX10" fmla="*/ 27490 w 133577"/>
                <a:gd name="connsiteY10" fmla="*/ 31056 h 72108"/>
                <a:gd name="connsiteX11" fmla="*/ 31522 w 133577"/>
                <a:gd name="connsiteY11" fmla="*/ 29223 h 72108"/>
                <a:gd name="connsiteX12" fmla="*/ 62312 w 133577"/>
                <a:gd name="connsiteY12" fmla="*/ 14928 h 72108"/>
                <a:gd name="connsiteX13" fmla="*/ 72941 w 133577"/>
                <a:gd name="connsiteY13" fmla="*/ 6498 h 72108"/>
                <a:gd name="connsiteX14" fmla="*/ 87236 w 133577"/>
                <a:gd name="connsiteY14" fmla="*/ 1366 h 72108"/>
                <a:gd name="connsiteX15" fmla="*/ 114727 w 133577"/>
                <a:gd name="connsiteY15" fmla="*/ 5032 h 7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577" h="72108">
                  <a:moveTo>
                    <a:pt x="114727" y="5032"/>
                  </a:moveTo>
                  <a:cubicBezTo>
                    <a:pt x="92001" y="8331"/>
                    <a:pt x="71842" y="17860"/>
                    <a:pt x="52415" y="29223"/>
                  </a:cubicBezTo>
                  <a:cubicBezTo>
                    <a:pt x="48016" y="31789"/>
                    <a:pt x="43618" y="33988"/>
                    <a:pt x="40319" y="37654"/>
                  </a:cubicBezTo>
                  <a:cubicBezTo>
                    <a:pt x="36287" y="42052"/>
                    <a:pt x="28590" y="45351"/>
                    <a:pt x="31156" y="52315"/>
                  </a:cubicBezTo>
                  <a:cubicBezTo>
                    <a:pt x="33721" y="60379"/>
                    <a:pt x="40686" y="53415"/>
                    <a:pt x="45817" y="54148"/>
                  </a:cubicBezTo>
                  <a:cubicBezTo>
                    <a:pt x="75140" y="59280"/>
                    <a:pt x="104463" y="60379"/>
                    <a:pt x="133420" y="49383"/>
                  </a:cubicBezTo>
                  <a:cubicBezTo>
                    <a:pt x="134886" y="58180"/>
                    <a:pt x="125723" y="59646"/>
                    <a:pt x="122424" y="64777"/>
                  </a:cubicBezTo>
                  <a:cubicBezTo>
                    <a:pt x="101531" y="70642"/>
                    <a:pt x="79539" y="64777"/>
                    <a:pt x="58646" y="72108"/>
                  </a:cubicBezTo>
                  <a:cubicBezTo>
                    <a:pt x="40319" y="72108"/>
                    <a:pt x="22359" y="72108"/>
                    <a:pt x="0" y="72108"/>
                  </a:cubicBezTo>
                  <a:cubicBezTo>
                    <a:pt x="12096" y="62578"/>
                    <a:pt x="15028" y="54148"/>
                    <a:pt x="14295" y="43518"/>
                  </a:cubicBezTo>
                  <a:cubicBezTo>
                    <a:pt x="13562" y="32155"/>
                    <a:pt x="15761" y="31056"/>
                    <a:pt x="27490" y="31056"/>
                  </a:cubicBezTo>
                  <a:cubicBezTo>
                    <a:pt x="29323" y="31056"/>
                    <a:pt x="30423" y="31056"/>
                    <a:pt x="31522" y="29223"/>
                  </a:cubicBezTo>
                  <a:cubicBezTo>
                    <a:pt x="39586" y="18960"/>
                    <a:pt x="50216" y="14562"/>
                    <a:pt x="62312" y="14928"/>
                  </a:cubicBezTo>
                  <a:cubicBezTo>
                    <a:pt x="67443" y="14928"/>
                    <a:pt x="74407" y="18227"/>
                    <a:pt x="72941" y="6498"/>
                  </a:cubicBezTo>
                  <a:cubicBezTo>
                    <a:pt x="71842" y="-2299"/>
                    <a:pt x="82105" y="-100"/>
                    <a:pt x="87236" y="1366"/>
                  </a:cubicBezTo>
                  <a:cubicBezTo>
                    <a:pt x="96400" y="4665"/>
                    <a:pt x="105563" y="4665"/>
                    <a:pt x="114727" y="5032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F6C50AAC-7167-4818-ABD2-DFAA35AA4A4E}"/>
                </a:ext>
              </a:extLst>
            </p:cNvPr>
            <p:cNvSpPr/>
            <p:nvPr/>
          </p:nvSpPr>
          <p:spPr>
            <a:xfrm>
              <a:off x="11379581" y="7171296"/>
              <a:ext cx="188699" cy="36378"/>
            </a:xfrm>
            <a:custGeom>
              <a:avLst/>
              <a:gdLst>
                <a:gd name="connsiteX0" fmla="*/ 188699 w 188699"/>
                <a:gd name="connsiteY0" fmla="*/ 36379 h 36378"/>
                <a:gd name="connsiteX1" fmla="*/ 57845 w 188699"/>
                <a:gd name="connsiteY1" fmla="*/ 30514 h 36378"/>
                <a:gd name="connsiteX2" fmla="*/ 31088 w 188699"/>
                <a:gd name="connsiteY2" fmla="*/ 32347 h 36378"/>
                <a:gd name="connsiteX3" fmla="*/ 665 w 188699"/>
                <a:gd name="connsiteY3" fmla="*/ 25749 h 36378"/>
                <a:gd name="connsiteX4" fmla="*/ 17526 w 188699"/>
                <a:gd name="connsiteY4" fmla="*/ 9255 h 36378"/>
                <a:gd name="connsiteX5" fmla="*/ 38052 w 188699"/>
                <a:gd name="connsiteY5" fmla="*/ 1558 h 36378"/>
                <a:gd name="connsiteX6" fmla="*/ 41717 w 188699"/>
                <a:gd name="connsiteY6" fmla="*/ 20251 h 36378"/>
                <a:gd name="connsiteX7" fmla="*/ 47215 w 188699"/>
                <a:gd name="connsiteY7" fmla="*/ 4490 h 36378"/>
                <a:gd name="connsiteX8" fmla="*/ 53813 w 188699"/>
                <a:gd name="connsiteY8" fmla="*/ 458 h 36378"/>
                <a:gd name="connsiteX9" fmla="*/ 60777 w 188699"/>
                <a:gd name="connsiteY9" fmla="*/ 1191 h 36378"/>
                <a:gd name="connsiteX10" fmla="*/ 98531 w 188699"/>
                <a:gd name="connsiteY10" fmla="*/ 7056 h 36378"/>
                <a:gd name="connsiteX11" fmla="*/ 107694 w 188699"/>
                <a:gd name="connsiteY11" fmla="*/ 18052 h 36378"/>
                <a:gd name="connsiteX12" fmla="*/ 188699 w 188699"/>
                <a:gd name="connsiteY12" fmla="*/ 36379 h 3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699" h="36378">
                  <a:moveTo>
                    <a:pt x="188699" y="36379"/>
                  </a:moveTo>
                  <a:cubicBezTo>
                    <a:pt x="145448" y="30148"/>
                    <a:pt x="101097" y="36012"/>
                    <a:pt x="57845" y="30514"/>
                  </a:cubicBezTo>
                  <a:cubicBezTo>
                    <a:pt x="49048" y="29415"/>
                    <a:pt x="39885" y="31614"/>
                    <a:pt x="31088" y="32347"/>
                  </a:cubicBezTo>
                  <a:cubicBezTo>
                    <a:pt x="20458" y="32714"/>
                    <a:pt x="10195" y="31614"/>
                    <a:pt x="665" y="25749"/>
                  </a:cubicBezTo>
                  <a:cubicBezTo>
                    <a:pt x="-3367" y="10355"/>
                    <a:pt x="12028" y="15120"/>
                    <a:pt x="17526" y="9255"/>
                  </a:cubicBezTo>
                  <a:cubicBezTo>
                    <a:pt x="23390" y="3757"/>
                    <a:pt x="28522" y="-2474"/>
                    <a:pt x="38052" y="1558"/>
                  </a:cubicBezTo>
                  <a:cubicBezTo>
                    <a:pt x="45016" y="6689"/>
                    <a:pt x="36219" y="14387"/>
                    <a:pt x="41717" y="20251"/>
                  </a:cubicBezTo>
                  <a:cubicBezTo>
                    <a:pt x="40618" y="13654"/>
                    <a:pt x="43550" y="8888"/>
                    <a:pt x="47215" y="4490"/>
                  </a:cubicBezTo>
                  <a:cubicBezTo>
                    <a:pt x="49048" y="2657"/>
                    <a:pt x="51247" y="1191"/>
                    <a:pt x="53813" y="458"/>
                  </a:cubicBezTo>
                  <a:cubicBezTo>
                    <a:pt x="56379" y="92"/>
                    <a:pt x="59311" y="-641"/>
                    <a:pt x="60777" y="1191"/>
                  </a:cubicBezTo>
                  <a:cubicBezTo>
                    <a:pt x="71774" y="12920"/>
                    <a:pt x="85335" y="8888"/>
                    <a:pt x="98531" y="7056"/>
                  </a:cubicBezTo>
                  <a:cubicBezTo>
                    <a:pt x="98897" y="12920"/>
                    <a:pt x="99997" y="16586"/>
                    <a:pt x="107694" y="18052"/>
                  </a:cubicBezTo>
                  <a:cubicBezTo>
                    <a:pt x="134818" y="23184"/>
                    <a:pt x="161576" y="30148"/>
                    <a:pt x="188699" y="36379"/>
                  </a:cubicBezTo>
                  <a:close/>
                </a:path>
              </a:pathLst>
            </a:custGeom>
            <a:solidFill>
              <a:srgbClr val="85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7725EAE3-85FF-4DAC-B305-3362D6359E32}"/>
                </a:ext>
              </a:extLst>
            </p:cNvPr>
            <p:cNvSpPr/>
            <p:nvPr/>
          </p:nvSpPr>
          <p:spPr>
            <a:xfrm>
              <a:off x="11632791" y="7320715"/>
              <a:ext cx="63044" cy="58488"/>
            </a:xfrm>
            <a:custGeom>
              <a:avLst/>
              <a:gdLst>
                <a:gd name="connsiteX0" fmla="*/ 17594 w 63044"/>
                <a:gd name="connsiteY0" fmla="*/ 220 h 58488"/>
                <a:gd name="connsiteX1" fmla="*/ 32988 w 63044"/>
                <a:gd name="connsiteY1" fmla="*/ 7551 h 58488"/>
                <a:gd name="connsiteX2" fmla="*/ 35188 w 63044"/>
                <a:gd name="connsiteY2" fmla="*/ 9017 h 58488"/>
                <a:gd name="connsiteX3" fmla="*/ 47283 w 63044"/>
                <a:gd name="connsiteY3" fmla="*/ 23312 h 58488"/>
                <a:gd name="connsiteX4" fmla="*/ 63045 w 63044"/>
                <a:gd name="connsiteY4" fmla="*/ 30643 h 58488"/>
                <a:gd name="connsiteX5" fmla="*/ 42885 w 63044"/>
                <a:gd name="connsiteY5" fmla="*/ 50436 h 58488"/>
                <a:gd name="connsiteX6" fmla="*/ 0 w 63044"/>
                <a:gd name="connsiteY6" fmla="*/ 56667 h 58488"/>
                <a:gd name="connsiteX7" fmla="*/ 19060 w 63044"/>
                <a:gd name="connsiteY7" fmla="*/ 34675 h 58488"/>
                <a:gd name="connsiteX8" fmla="*/ 17594 w 63044"/>
                <a:gd name="connsiteY8" fmla="*/ 220 h 5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044" h="58488">
                  <a:moveTo>
                    <a:pt x="17594" y="220"/>
                  </a:moveTo>
                  <a:cubicBezTo>
                    <a:pt x="24558" y="-1246"/>
                    <a:pt x="27857" y="4985"/>
                    <a:pt x="32988" y="7551"/>
                  </a:cubicBezTo>
                  <a:cubicBezTo>
                    <a:pt x="33721" y="7918"/>
                    <a:pt x="34455" y="8284"/>
                    <a:pt x="35188" y="9017"/>
                  </a:cubicBezTo>
                  <a:cubicBezTo>
                    <a:pt x="41419" y="11950"/>
                    <a:pt x="35921" y="24779"/>
                    <a:pt x="47283" y="23312"/>
                  </a:cubicBezTo>
                  <a:cubicBezTo>
                    <a:pt x="53881" y="22946"/>
                    <a:pt x="59379" y="24046"/>
                    <a:pt x="63045" y="30643"/>
                  </a:cubicBezTo>
                  <a:cubicBezTo>
                    <a:pt x="53148" y="34675"/>
                    <a:pt x="49483" y="43839"/>
                    <a:pt x="42885" y="50436"/>
                  </a:cubicBezTo>
                  <a:cubicBezTo>
                    <a:pt x="32622" y="61066"/>
                    <a:pt x="15028" y="58867"/>
                    <a:pt x="0" y="56667"/>
                  </a:cubicBezTo>
                  <a:cubicBezTo>
                    <a:pt x="6231" y="48970"/>
                    <a:pt x="15761" y="44572"/>
                    <a:pt x="19060" y="34675"/>
                  </a:cubicBezTo>
                  <a:cubicBezTo>
                    <a:pt x="30789" y="22579"/>
                    <a:pt x="21259" y="11583"/>
                    <a:pt x="17594" y="220"/>
                  </a:cubicBezTo>
                  <a:close/>
                </a:path>
              </a:pathLst>
            </a:custGeom>
            <a:solidFill>
              <a:srgbClr val="9670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0B5B65B2-7E58-4126-86FA-EE1951E451D8}"/>
                </a:ext>
              </a:extLst>
            </p:cNvPr>
            <p:cNvSpPr/>
            <p:nvPr/>
          </p:nvSpPr>
          <p:spPr>
            <a:xfrm>
              <a:off x="11346891" y="7173495"/>
              <a:ext cx="52415" cy="25130"/>
            </a:xfrm>
            <a:custGeom>
              <a:avLst/>
              <a:gdLst>
                <a:gd name="connsiteX0" fmla="*/ 52415 w 52415"/>
                <a:gd name="connsiteY0" fmla="*/ 11821 h 25130"/>
                <a:gd name="connsiteX1" fmla="*/ 33355 w 52415"/>
                <a:gd name="connsiteY1" fmla="*/ 23550 h 25130"/>
                <a:gd name="connsiteX2" fmla="*/ 8064 w 52415"/>
                <a:gd name="connsiteY2" fmla="*/ 23916 h 25130"/>
                <a:gd name="connsiteX3" fmla="*/ 0 w 52415"/>
                <a:gd name="connsiteY3" fmla="*/ 11821 h 25130"/>
                <a:gd name="connsiteX4" fmla="*/ 52415 w 52415"/>
                <a:gd name="connsiteY4" fmla="*/ 11821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5" h="25130">
                  <a:moveTo>
                    <a:pt x="52415" y="11821"/>
                  </a:moveTo>
                  <a:cubicBezTo>
                    <a:pt x="47650" y="18419"/>
                    <a:pt x="33722" y="9988"/>
                    <a:pt x="33355" y="23550"/>
                  </a:cubicBezTo>
                  <a:cubicBezTo>
                    <a:pt x="24925" y="27582"/>
                    <a:pt x="16494" y="22450"/>
                    <a:pt x="8064" y="23916"/>
                  </a:cubicBezTo>
                  <a:cubicBezTo>
                    <a:pt x="5498" y="19884"/>
                    <a:pt x="2566" y="15853"/>
                    <a:pt x="0" y="11821"/>
                  </a:cubicBezTo>
                  <a:cubicBezTo>
                    <a:pt x="12462" y="-3940"/>
                    <a:pt x="40686" y="-3940"/>
                    <a:pt x="52415" y="11821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452D8B8-7E74-4C1F-8289-E6F47BFEED39}"/>
                </a:ext>
              </a:extLst>
            </p:cNvPr>
            <p:cNvSpPr/>
            <p:nvPr/>
          </p:nvSpPr>
          <p:spPr>
            <a:xfrm>
              <a:off x="11226666" y="7203050"/>
              <a:ext cx="49116" cy="20934"/>
            </a:xfrm>
            <a:custGeom>
              <a:avLst/>
              <a:gdLst>
                <a:gd name="connsiteX0" fmla="*/ 44718 w 49116"/>
                <a:gd name="connsiteY0" fmla="*/ 20020 h 20934"/>
                <a:gd name="connsiteX1" fmla="*/ 22359 w 49116"/>
                <a:gd name="connsiteY1" fmla="*/ 20386 h 20934"/>
                <a:gd name="connsiteX2" fmla="*/ 0 w 49116"/>
                <a:gd name="connsiteY2" fmla="*/ 8291 h 20934"/>
                <a:gd name="connsiteX3" fmla="*/ 13929 w 49116"/>
                <a:gd name="connsiteY3" fmla="*/ 227 h 20934"/>
                <a:gd name="connsiteX4" fmla="*/ 49116 w 49116"/>
                <a:gd name="connsiteY4" fmla="*/ 960 h 20934"/>
                <a:gd name="connsiteX5" fmla="*/ 44718 w 49116"/>
                <a:gd name="connsiteY5" fmla="*/ 20020 h 2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16" h="20934">
                  <a:moveTo>
                    <a:pt x="44718" y="20020"/>
                  </a:moveTo>
                  <a:cubicBezTo>
                    <a:pt x="37387" y="20020"/>
                    <a:pt x="29690" y="20386"/>
                    <a:pt x="22359" y="20386"/>
                  </a:cubicBezTo>
                  <a:cubicBezTo>
                    <a:pt x="10996" y="23319"/>
                    <a:pt x="6598" y="13789"/>
                    <a:pt x="0" y="8291"/>
                  </a:cubicBezTo>
                  <a:cubicBezTo>
                    <a:pt x="2566" y="2059"/>
                    <a:pt x="5865" y="-873"/>
                    <a:pt x="13929" y="227"/>
                  </a:cubicBezTo>
                  <a:cubicBezTo>
                    <a:pt x="25291" y="1693"/>
                    <a:pt x="37387" y="960"/>
                    <a:pt x="49116" y="960"/>
                  </a:cubicBezTo>
                  <a:cubicBezTo>
                    <a:pt x="41419" y="6091"/>
                    <a:pt x="45451" y="13789"/>
                    <a:pt x="44718" y="20020"/>
                  </a:cubicBezTo>
                  <a:close/>
                </a:path>
              </a:pathLst>
            </a:custGeom>
            <a:solidFill>
              <a:srgbClr val="BBA5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3C24426A-2E34-445B-9D4B-08141E689C84}"/>
                </a:ext>
              </a:extLst>
            </p:cNvPr>
            <p:cNvSpPr/>
            <p:nvPr/>
          </p:nvSpPr>
          <p:spPr>
            <a:xfrm>
              <a:off x="11556917" y="7343294"/>
              <a:ext cx="15394" cy="18881"/>
            </a:xfrm>
            <a:custGeom>
              <a:avLst/>
              <a:gdLst>
                <a:gd name="connsiteX0" fmla="*/ 0 w 15394"/>
                <a:gd name="connsiteY0" fmla="*/ 18327 h 18881"/>
                <a:gd name="connsiteX1" fmla="*/ 15395 w 15394"/>
                <a:gd name="connsiteY1" fmla="*/ 0 h 18881"/>
                <a:gd name="connsiteX2" fmla="*/ 0 w 15394"/>
                <a:gd name="connsiteY2" fmla="*/ 18327 h 1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94" h="18881">
                  <a:moveTo>
                    <a:pt x="0" y="18327"/>
                  </a:moveTo>
                  <a:cubicBezTo>
                    <a:pt x="2566" y="10263"/>
                    <a:pt x="11363" y="6964"/>
                    <a:pt x="15395" y="0"/>
                  </a:cubicBezTo>
                  <a:cubicBezTo>
                    <a:pt x="13928" y="9530"/>
                    <a:pt x="16494" y="21626"/>
                    <a:pt x="0" y="18327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E89EF53B-42CF-4F52-8EBF-7385F5B41BA7}"/>
                </a:ext>
              </a:extLst>
            </p:cNvPr>
            <p:cNvSpPr/>
            <p:nvPr/>
          </p:nvSpPr>
          <p:spPr>
            <a:xfrm>
              <a:off x="11151250" y="7211466"/>
              <a:ext cx="124166" cy="47146"/>
            </a:xfrm>
            <a:custGeom>
              <a:avLst/>
              <a:gdLst>
                <a:gd name="connsiteX0" fmla="*/ 75416 w 124166"/>
                <a:gd name="connsiteY0" fmla="*/ 241 h 47146"/>
                <a:gd name="connsiteX1" fmla="*/ 97775 w 124166"/>
                <a:gd name="connsiteY1" fmla="*/ 12337 h 47146"/>
                <a:gd name="connsiteX2" fmla="*/ 124166 w 124166"/>
                <a:gd name="connsiteY2" fmla="*/ 26632 h 47146"/>
                <a:gd name="connsiteX3" fmla="*/ 67719 w 124166"/>
                <a:gd name="connsiteY3" fmla="*/ 44592 h 47146"/>
                <a:gd name="connsiteX4" fmla="*/ 11272 w 124166"/>
                <a:gd name="connsiteY4" fmla="*/ 42760 h 47146"/>
                <a:gd name="connsiteX5" fmla="*/ 6141 w 124166"/>
                <a:gd name="connsiteY5" fmla="*/ 22600 h 47146"/>
                <a:gd name="connsiteX6" fmla="*/ 276 w 124166"/>
                <a:gd name="connsiteY6" fmla="*/ 11237 h 47146"/>
                <a:gd name="connsiteX7" fmla="*/ 50858 w 124166"/>
                <a:gd name="connsiteY7" fmla="*/ 2440 h 47146"/>
                <a:gd name="connsiteX8" fmla="*/ 75416 w 124166"/>
                <a:gd name="connsiteY8" fmla="*/ 241 h 4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66" h="47146">
                  <a:moveTo>
                    <a:pt x="75416" y="241"/>
                  </a:moveTo>
                  <a:cubicBezTo>
                    <a:pt x="86412" y="-1958"/>
                    <a:pt x="88612" y="11604"/>
                    <a:pt x="97775" y="12337"/>
                  </a:cubicBezTo>
                  <a:cubicBezTo>
                    <a:pt x="106572" y="17102"/>
                    <a:pt x="115369" y="21867"/>
                    <a:pt x="124166" y="26632"/>
                  </a:cubicBezTo>
                  <a:cubicBezTo>
                    <a:pt x="102907" y="25899"/>
                    <a:pt x="86779" y="40927"/>
                    <a:pt x="67719" y="44592"/>
                  </a:cubicBezTo>
                  <a:cubicBezTo>
                    <a:pt x="49759" y="48258"/>
                    <a:pt x="29599" y="48258"/>
                    <a:pt x="11272" y="42760"/>
                  </a:cubicBezTo>
                  <a:cubicBezTo>
                    <a:pt x="1376" y="39827"/>
                    <a:pt x="-5589" y="33229"/>
                    <a:pt x="6141" y="22600"/>
                  </a:cubicBezTo>
                  <a:cubicBezTo>
                    <a:pt x="10173" y="18934"/>
                    <a:pt x="9806" y="18201"/>
                    <a:pt x="276" y="11237"/>
                  </a:cubicBezTo>
                  <a:cubicBezTo>
                    <a:pt x="16770" y="6106"/>
                    <a:pt x="33998" y="5739"/>
                    <a:pt x="50858" y="2440"/>
                  </a:cubicBezTo>
                  <a:cubicBezTo>
                    <a:pt x="58922" y="974"/>
                    <a:pt x="68819" y="14903"/>
                    <a:pt x="75416" y="241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2DBAFCFB-60E0-434E-8CAF-84A2DD007DC8}"/>
                </a:ext>
              </a:extLst>
            </p:cNvPr>
            <p:cNvSpPr/>
            <p:nvPr/>
          </p:nvSpPr>
          <p:spPr>
            <a:xfrm>
              <a:off x="10914742" y="7215372"/>
              <a:ext cx="109228" cy="46916"/>
            </a:xfrm>
            <a:custGeom>
              <a:avLst/>
              <a:gdLst>
                <a:gd name="connsiteX0" fmla="*/ 105197 w 109228"/>
                <a:gd name="connsiteY0" fmla="*/ 0 h 46916"/>
                <a:gd name="connsiteX1" fmla="*/ 109229 w 109228"/>
                <a:gd name="connsiteY1" fmla="*/ 733 h 46916"/>
                <a:gd name="connsiteX2" fmla="*/ 102997 w 109228"/>
                <a:gd name="connsiteY2" fmla="*/ 4032 h 46916"/>
                <a:gd name="connsiteX3" fmla="*/ 76607 w 109228"/>
                <a:gd name="connsiteY3" fmla="*/ 15028 h 46916"/>
                <a:gd name="connsiteX4" fmla="*/ 59013 w 109228"/>
                <a:gd name="connsiteY4" fmla="*/ 26024 h 46916"/>
                <a:gd name="connsiteX5" fmla="*/ 67443 w 109228"/>
                <a:gd name="connsiteY5" fmla="*/ 28590 h 46916"/>
                <a:gd name="connsiteX6" fmla="*/ 76973 w 109228"/>
                <a:gd name="connsiteY6" fmla="*/ 34454 h 46916"/>
                <a:gd name="connsiteX7" fmla="*/ 67077 w 109228"/>
                <a:gd name="connsiteY7" fmla="*/ 38120 h 46916"/>
                <a:gd name="connsiteX8" fmla="*/ 45817 w 109228"/>
                <a:gd name="connsiteY8" fmla="*/ 45084 h 46916"/>
                <a:gd name="connsiteX9" fmla="*/ 42885 w 109228"/>
                <a:gd name="connsiteY9" fmla="*/ 46917 h 46916"/>
                <a:gd name="connsiteX10" fmla="*/ 0 w 109228"/>
                <a:gd name="connsiteY10" fmla="*/ 34088 h 46916"/>
                <a:gd name="connsiteX11" fmla="*/ 105197 w 109228"/>
                <a:gd name="connsiteY11" fmla="*/ 0 h 4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228" h="46916">
                  <a:moveTo>
                    <a:pt x="105197" y="0"/>
                  </a:moveTo>
                  <a:cubicBezTo>
                    <a:pt x="106663" y="366"/>
                    <a:pt x="108129" y="366"/>
                    <a:pt x="109229" y="733"/>
                  </a:cubicBezTo>
                  <a:cubicBezTo>
                    <a:pt x="107029" y="1833"/>
                    <a:pt x="102997" y="2932"/>
                    <a:pt x="102997" y="4032"/>
                  </a:cubicBezTo>
                  <a:cubicBezTo>
                    <a:pt x="101898" y="26757"/>
                    <a:pt x="89069" y="19793"/>
                    <a:pt x="76607" y="15028"/>
                  </a:cubicBezTo>
                  <a:cubicBezTo>
                    <a:pt x="65610" y="10996"/>
                    <a:pt x="61945" y="17960"/>
                    <a:pt x="59013" y="26024"/>
                  </a:cubicBezTo>
                  <a:cubicBezTo>
                    <a:pt x="61579" y="29323"/>
                    <a:pt x="64511" y="28956"/>
                    <a:pt x="67443" y="28590"/>
                  </a:cubicBezTo>
                  <a:cubicBezTo>
                    <a:pt x="71842" y="27857"/>
                    <a:pt x="77340" y="28956"/>
                    <a:pt x="76973" y="34454"/>
                  </a:cubicBezTo>
                  <a:cubicBezTo>
                    <a:pt x="76607" y="41052"/>
                    <a:pt x="71109" y="37753"/>
                    <a:pt x="67077" y="38120"/>
                  </a:cubicBezTo>
                  <a:cubicBezTo>
                    <a:pt x="59746" y="38853"/>
                    <a:pt x="49483" y="31522"/>
                    <a:pt x="45817" y="45084"/>
                  </a:cubicBezTo>
                  <a:cubicBezTo>
                    <a:pt x="45451" y="45817"/>
                    <a:pt x="42885" y="46917"/>
                    <a:pt x="42885" y="46917"/>
                  </a:cubicBezTo>
                  <a:cubicBezTo>
                    <a:pt x="32622" y="28956"/>
                    <a:pt x="11363" y="47650"/>
                    <a:pt x="0" y="34088"/>
                  </a:cubicBezTo>
                  <a:cubicBezTo>
                    <a:pt x="33722" y="17594"/>
                    <a:pt x="67443" y="3299"/>
                    <a:pt x="105197" y="0"/>
                  </a:cubicBezTo>
                  <a:close/>
                </a:path>
              </a:pathLst>
            </a:custGeom>
            <a:solidFill>
              <a:srgbClr val="84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3ACD386-2C1F-4030-8B01-E99AFDE28224}"/>
                </a:ext>
              </a:extLst>
            </p:cNvPr>
            <p:cNvSpPr/>
            <p:nvPr/>
          </p:nvSpPr>
          <p:spPr>
            <a:xfrm>
              <a:off x="10836531" y="7296547"/>
              <a:ext cx="40823" cy="39456"/>
            </a:xfrm>
            <a:custGeom>
              <a:avLst/>
              <a:gdLst>
                <a:gd name="connsiteX0" fmla="*/ 40824 w 40823"/>
                <a:gd name="connsiteY0" fmla="*/ 12659 h 39456"/>
                <a:gd name="connsiteX1" fmla="*/ 25429 w 40823"/>
                <a:gd name="connsiteY1" fmla="*/ 23655 h 39456"/>
                <a:gd name="connsiteX2" fmla="*/ 14433 w 40823"/>
                <a:gd name="connsiteY2" fmla="*/ 32086 h 39456"/>
                <a:gd name="connsiteX3" fmla="*/ 11501 w 40823"/>
                <a:gd name="connsiteY3" fmla="*/ 39416 h 39456"/>
                <a:gd name="connsiteX4" fmla="*/ 4170 w 40823"/>
                <a:gd name="connsiteY4" fmla="*/ 34651 h 39456"/>
                <a:gd name="connsiteX5" fmla="*/ 10401 w 40823"/>
                <a:gd name="connsiteY5" fmla="*/ 8627 h 39456"/>
                <a:gd name="connsiteX6" fmla="*/ 18832 w 40823"/>
                <a:gd name="connsiteY6" fmla="*/ 1297 h 39456"/>
                <a:gd name="connsiteX7" fmla="*/ 40824 w 40823"/>
                <a:gd name="connsiteY7" fmla="*/ 12659 h 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23" h="39456">
                  <a:moveTo>
                    <a:pt x="40824" y="12659"/>
                  </a:moveTo>
                  <a:cubicBezTo>
                    <a:pt x="39358" y="31353"/>
                    <a:pt x="39358" y="30986"/>
                    <a:pt x="25429" y="23655"/>
                  </a:cubicBezTo>
                  <a:cubicBezTo>
                    <a:pt x="16999" y="19624"/>
                    <a:pt x="12600" y="21823"/>
                    <a:pt x="14433" y="32086"/>
                  </a:cubicBezTo>
                  <a:cubicBezTo>
                    <a:pt x="14800" y="35018"/>
                    <a:pt x="15533" y="39050"/>
                    <a:pt x="11501" y="39416"/>
                  </a:cubicBezTo>
                  <a:cubicBezTo>
                    <a:pt x="8202" y="39783"/>
                    <a:pt x="5270" y="37584"/>
                    <a:pt x="4170" y="34651"/>
                  </a:cubicBezTo>
                  <a:cubicBezTo>
                    <a:pt x="505" y="24755"/>
                    <a:pt x="-5360" y="14492"/>
                    <a:pt x="10401" y="8627"/>
                  </a:cubicBezTo>
                  <a:cubicBezTo>
                    <a:pt x="13700" y="7528"/>
                    <a:pt x="15899" y="3862"/>
                    <a:pt x="18832" y="1297"/>
                  </a:cubicBezTo>
                  <a:cubicBezTo>
                    <a:pt x="30561" y="-4202"/>
                    <a:pt x="33127" y="9360"/>
                    <a:pt x="40824" y="12659"/>
                  </a:cubicBezTo>
                  <a:close/>
                </a:path>
              </a:pathLst>
            </a:custGeom>
            <a:solidFill>
              <a:srgbClr val="D2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D616C4D1-38AF-4323-9A9D-85AB53448C9C}"/>
                </a:ext>
              </a:extLst>
            </p:cNvPr>
            <p:cNvSpPr/>
            <p:nvPr/>
          </p:nvSpPr>
          <p:spPr>
            <a:xfrm>
              <a:off x="10779489" y="7216203"/>
              <a:ext cx="75506" cy="32523"/>
            </a:xfrm>
            <a:custGeom>
              <a:avLst/>
              <a:gdLst>
                <a:gd name="connsiteX0" fmla="*/ 0 w 75506"/>
                <a:gd name="connsiteY0" fmla="*/ 18962 h 32523"/>
                <a:gd name="connsiteX1" fmla="*/ 51682 w 75506"/>
                <a:gd name="connsiteY1" fmla="*/ 6500 h 32523"/>
                <a:gd name="connsiteX2" fmla="*/ 75507 w 75506"/>
                <a:gd name="connsiteY2" fmla="*/ 2834 h 32523"/>
                <a:gd name="connsiteX3" fmla="*/ 41785 w 75506"/>
                <a:gd name="connsiteY3" fmla="*/ 32524 h 32523"/>
                <a:gd name="connsiteX4" fmla="*/ 23825 w 75506"/>
                <a:gd name="connsiteY4" fmla="*/ 27392 h 32523"/>
                <a:gd name="connsiteX5" fmla="*/ 0 w 75506"/>
                <a:gd name="connsiteY5" fmla="*/ 18962 h 3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06" h="32523">
                  <a:moveTo>
                    <a:pt x="0" y="18962"/>
                  </a:moveTo>
                  <a:cubicBezTo>
                    <a:pt x="19060" y="22994"/>
                    <a:pt x="34821" y="13464"/>
                    <a:pt x="51682" y="6500"/>
                  </a:cubicBezTo>
                  <a:cubicBezTo>
                    <a:pt x="59379" y="3567"/>
                    <a:pt x="66343" y="-4130"/>
                    <a:pt x="75507" y="2834"/>
                  </a:cubicBezTo>
                  <a:cubicBezTo>
                    <a:pt x="64144" y="12731"/>
                    <a:pt x="53148" y="22627"/>
                    <a:pt x="41785" y="32524"/>
                  </a:cubicBezTo>
                  <a:cubicBezTo>
                    <a:pt x="37020" y="25926"/>
                    <a:pt x="29323" y="25193"/>
                    <a:pt x="23825" y="27392"/>
                  </a:cubicBezTo>
                  <a:cubicBezTo>
                    <a:pt x="12462" y="31791"/>
                    <a:pt x="5865" y="27026"/>
                    <a:pt x="0" y="18962"/>
                  </a:cubicBezTo>
                  <a:close/>
                </a:path>
              </a:pathLst>
            </a:custGeom>
            <a:solidFill>
              <a:srgbClr val="B39D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E5704F2D-5AE4-4C2F-A95F-19A5987E5227}"/>
                </a:ext>
              </a:extLst>
            </p:cNvPr>
            <p:cNvSpPr/>
            <p:nvPr/>
          </p:nvSpPr>
          <p:spPr>
            <a:xfrm>
              <a:off x="11665779" y="7308275"/>
              <a:ext cx="81770" cy="57150"/>
            </a:xfrm>
            <a:custGeom>
              <a:avLst/>
              <a:gdLst>
                <a:gd name="connsiteX0" fmla="*/ 29690 w 81770"/>
                <a:gd name="connsiteY0" fmla="*/ 42717 h 57150"/>
                <a:gd name="connsiteX1" fmla="*/ 11729 w 81770"/>
                <a:gd name="connsiteY1" fmla="*/ 37952 h 57150"/>
                <a:gd name="connsiteX2" fmla="*/ 0 w 81770"/>
                <a:gd name="connsiteY2" fmla="*/ 19625 h 57150"/>
                <a:gd name="connsiteX3" fmla="*/ 0 w 81770"/>
                <a:gd name="connsiteY3" fmla="*/ 19625 h 57150"/>
                <a:gd name="connsiteX4" fmla="*/ 52415 w 81770"/>
                <a:gd name="connsiteY4" fmla="*/ 4963 h 57150"/>
                <a:gd name="connsiteX5" fmla="*/ 53148 w 81770"/>
                <a:gd name="connsiteY5" fmla="*/ 7896 h 57150"/>
                <a:gd name="connsiteX6" fmla="*/ 73308 w 81770"/>
                <a:gd name="connsiteY6" fmla="*/ 33920 h 57150"/>
                <a:gd name="connsiteX7" fmla="*/ 79172 w 81770"/>
                <a:gd name="connsiteY7" fmla="*/ 53713 h 57150"/>
                <a:gd name="connsiteX8" fmla="*/ 54981 w 81770"/>
                <a:gd name="connsiteY8" fmla="*/ 54813 h 57150"/>
                <a:gd name="connsiteX9" fmla="*/ 29690 w 81770"/>
                <a:gd name="connsiteY9" fmla="*/ 4271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770" h="57150">
                  <a:moveTo>
                    <a:pt x="29690" y="42717"/>
                  </a:moveTo>
                  <a:cubicBezTo>
                    <a:pt x="23458" y="42350"/>
                    <a:pt x="18327" y="36852"/>
                    <a:pt x="11729" y="37952"/>
                  </a:cubicBezTo>
                  <a:cubicBezTo>
                    <a:pt x="6231" y="32820"/>
                    <a:pt x="5498" y="24756"/>
                    <a:pt x="0" y="19625"/>
                  </a:cubicBezTo>
                  <a:cubicBezTo>
                    <a:pt x="0" y="19625"/>
                    <a:pt x="0" y="19625"/>
                    <a:pt x="0" y="19625"/>
                  </a:cubicBezTo>
                  <a:cubicBezTo>
                    <a:pt x="16128" y="-2734"/>
                    <a:pt x="19427" y="-3467"/>
                    <a:pt x="52415" y="4963"/>
                  </a:cubicBezTo>
                  <a:cubicBezTo>
                    <a:pt x="52782" y="5696"/>
                    <a:pt x="53148" y="6796"/>
                    <a:pt x="53148" y="7896"/>
                  </a:cubicBezTo>
                  <a:cubicBezTo>
                    <a:pt x="59746" y="16326"/>
                    <a:pt x="67077" y="24756"/>
                    <a:pt x="73308" y="33920"/>
                  </a:cubicBezTo>
                  <a:cubicBezTo>
                    <a:pt x="77340" y="39784"/>
                    <a:pt x="86137" y="47482"/>
                    <a:pt x="79172" y="53713"/>
                  </a:cubicBezTo>
                  <a:cubicBezTo>
                    <a:pt x="73674" y="58478"/>
                    <a:pt x="63045" y="57745"/>
                    <a:pt x="54981" y="54813"/>
                  </a:cubicBezTo>
                  <a:cubicBezTo>
                    <a:pt x="46184" y="51880"/>
                    <a:pt x="38120" y="46749"/>
                    <a:pt x="29690" y="42717"/>
                  </a:cubicBezTo>
                  <a:close/>
                </a:path>
              </a:pathLst>
            </a:custGeom>
            <a:solidFill>
              <a:srgbClr val="4731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FA96A219-1D64-4084-B450-B44DD7CB3A7A}"/>
                </a:ext>
              </a:extLst>
            </p:cNvPr>
            <p:cNvSpPr/>
            <p:nvPr/>
          </p:nvSpPr>
          <p:spPr>
            <a:xfrm>
              <a:off x="10857234" y="4653965"/>
              <a:ext cx="20120" cy="22324"/>
            </a:xfrm>
            <a:custGeom>
              <a:avLst/>
              <a:gdLst>
                <a:gd name="connsiteX0" fmla="*/ 4726 w 20120"/>
                <a:gd name="connsiteY0" fmla="*/ 35 h 22324"/>
                <a:gd name="connsiteX1" fmla="*/ 20121 w 20120"/>
                <a:gd name="connsiteY1" fmla="*/ 6632 h 22324"/>
                <a:gd name="connsiteX2" fmla="*/ 16822 w 20120"/>
                <a:gd name="connsiteY2" fmla="*/ 8465 h 22324"/>
                <a:gd name="connsiteX3" fmla="*/ 4359 w 20120"/>
                <a:gd name="connsiteY3" fmla="*/ 20927 h 22324"/>
                <a:gd name="connsiteX4" fmla="*/ 6559 w 20120"/>
                <a:gd name="connsiteY4" fmla="*/ 5166 h 22324"/>
                <a:gd name="connsiteX5" fmla="*/ 4726 w 20120"/>
                <a:gd name="connsiteY5" fmla="*/ 35 h 2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20" h="22324">
                  <a:moveTo>
                    <a:pt x="4726" y="35"/>
                  </a:moveTo>
                  <a:cubicBezTo>
                    <a:pt x="10957" y="-332"/>
                    <a:pt x="15722" y="2234"/>
                    <a:pt x="20121" y="6632"/>
                  </a:cubicBezTo>
                  <a:cubicBezTo>
                    <a:pt x="19021" y="7365"/>
                    <a:pt x="18288" y="8098"/>
                    <a:pt x="16822" y="8465"/>
                  </a:cubicBezTo>
                  <a:cubicBezTo>
                    <a:pt x="10224" y="10664"/>
                    <a:pt x="17188" y="27158"/>
                    <a:pt x="4359" y="20927"/>
                  </a:cubicBezTo>
                  <a:cubicBezTo>
                    <a:pt x="-7736" y="15063"/>
                    <a:pt x="9491" y="11031"/>
                    <a:pt x="6559" y="5166"/>
                  </a:cubicBezTo>
                  <a:cubicBezTo>
                    <a:pt x="6192" y="3700"/>
                    <a:pt x="5459" y="1867"/>
                    <a:pt x="4726" y="35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98A2F889-3D06-40D5-85FB-78AF16695ADA}"/>
                </a:ext>
              </a:extLst>
            </p:cNvPr>
            <p:cNvSpPr/>
            <p:nvPr/>
          </p:nvSpPr>
          <p:spPr>
            <a:xfrm>
              <a:off x="10951352" y="4458190"/>
              <a:ext cx="379777" cy="172597"/>
            </a:xfrm>
            <a:custGeom>
              <a:avLst/>
              <a:gdLst>
                <a:gd name="connsiteX0" fmla="*/ 379778 w 379777"/>
                <a:gd name="connsiteY0" fmla="*/ 162089 h 172597"/>
                <a:gd name="connsiteX1" fmla="*/ 351921 w 379777"/>
                <a:gd name="connsiteY1" fmla="*/ 170886 h 172597"/>
                <a:gd name="connsiteX2" fmla="*/ 331761 w 379777"/>
                <a:gd name="connsiteY2" fmla="*/ 168686 h 172597"/>
                <a:gd name="connsiteX3" fmla="*/ 287777 w 379777"/>
                <a:gd name="connsiteY3" fmla="*/ 166854 h 172597"/>
                <a:gd name="connsiteX4" fmla="*/ 239027 w 379777"/>
                <a:gd name="connsiteY4" fmla="*/ 137897 h 172597"/>
                <a:gd name="connsiteX5" fmla="*/ 208604 w 379777"/>
                <a:gd name="connsiteY5" fmla="*/ 127634 h 172597"/>
                <a:gd name="connsiteX6" fmla="*/ 170118 w 379777"/>
                <a:gd name="connsiteY6" fmla="*/ 115538 h 172597"/>
                <a:gd name="connsiteX7" fmla="*/ 152524 w 379777"/>
                <a:gd name="connsiteY7" fmla="*/ 111506 h 172597"/>
                <a:gd name="connsiteX8" fmla="*/ 128699 w 379777"/>
                <a:gd name="connsiteY8" fmla="*/ 95379 h 172597"/>
                <a:gd name="connsiteX9" fmla="*/ 119902 w 379777"/>
                <a:gd name="connsiteY9" fmla="*/ 90980 h 172597"/>
                <a:gd name="connsiteX10" fmla="*/ 52459 w 379777"/>
                <a:gd name="connsiteY10" fmla="*/ 69721 h 172597"/>
                <a:gd name="connsiteX11" fmla="*/ 4442 w 379777"/>
                <a:gd name="connsiteY11" fmla="*/ 27935 h 172597"/>
                <a:gd name="connsiteX12" fmla="*/ 23136 w 379777"/>
                <a:gd name="connsiteY12" fmla="*/ 79 h 172597"/>
                <a:gd name="connsiteX13" fmla="*/ 24235 w 379777"/>
                <a:gd name="connsiteY13" fmla="*/ 37832 h 172597"/>
                <a:gd name="connsiteX14" fmla="*/ 42929 w 379777"/>
                <a:gd name="connsiteY14" fmla="*/ 25003 h 172597"/>
                <a:gd name="connsiteX15" fmla="*/ 64555 w 379777"/>
                <a:gd name="connsiteY15" fmla="*/ 19505 h 172597"/>
                <a:gd name="connsiteX16" fmla="*/ 94611 w 379777"/>
                <a:gd name="connsiteY16" fmla="*/ 36732 h 172597"/>
                <a:gd name="connsiteX17" fmla="*/ 166452 w 379777"/>
                <a:gd name="connsiteY17" fmla="*/ 73753 h 172597"/>
                <a:gd name="connsiteX18" fmla="*/ 286310 w 379777"/>
                <a:gd name="connsiteY18" fmla="*/ 123236 h 172597"/>
                <a:gd name="connsiteX19" fmla="*/ 342757 w 379777"/>
                <a:gd name="connsiteY19" fmla="*/ 145594 h 172597"/>
                <a:gd name="connsiteX20" fmla="*/ 379778 w 379777"/>
                <a:gd name="connsiteY20" fmla="*/ 162089 h 17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9777" h="172597">
                  <a:moveTo>
                    <a:pt x="379778" y="162089"/>
                  </a:moveTo>
                  <a:cubicBezTo>
                    <a:pt x="373180" y="173451"/>
                    <a:pt x="362551" y="174184"/>
                    <a:pt x="351921" y="170886"/>
                  </a:cubicBezTo>
                  <a:cubicBezTo>
                    <a:pt x="345323" y="169053"/>
                    <a:pt x="338726" y="168320"/>
                    <a:pt x="331761" y="168686"/>
                  </a:cubicBezTo>
                  <a:cubicBezTo>
                    <a:pt x="317100" y="169419"/>
                    <a:pt x="302438" y="170519"/>
                    <a:pt x="287777" y="166854"/>
                  </a:cubicBezTo>
                  <a:cubicBezTo>
                    <a:pt x="268717" y="162455"/>
                    <a:pt x="256254" y="146694"/>
                    <a:pt x="239027" y="137897"/>
                  </a:cubicBezTo>
                  <a:cubicBezTo>
                    <a:pt x="228764" y="132766"/>
                    <a:pt x="218867" y="127634"/>
                    <a:pt x="208604" y="127634"/>
                  </a:cubicBezTo>
                  <a:cubicBezTo>
                    <a:pt x="194309" y="127267"/>
                    <a:pt x="181480" y="123602"/>
                    <a:pt x="170118" y="115538"/>
                  </a:cubicBezTo>
                  <a:cubicBezTo>
                    <a:pt x="164253" y="111506"/>
                    <a:pt x="158022" y="113706"/>
                    <a:pt x="152524" y="111506"/>
                  </a:cubicBezTo>
                  <a:cubicBezTo>
                    <a:pt x="143360" y="108207"/>
                    <a:pt x="127966" y="113706"/>
                    <a:pt x="128699" y="95379"/>
                  </a:cubicBezTo>
                  <a:cubicBezTo>
                    <a:pt x="128699" y="89881"/>
                    <a:pt x="122468" y="90614"/>
                    <a:pt x="119902" y="90980"/>
                  </a:cubicBezTo>
                  <a:cubicBezTo>
                    <a:pt x="94611" y="93179"/>
                    <a:pt x="73718" y="78151"/>
                    <a:pt x="52459" y="69721"/>
                  </a:cubicBezTo>
                  <a:cubicBezTo>
                    <a:pt x="34498" y="62757"/>
                    <a:pt x="12506" y="52494"/>
                    <a:pt x="4442" y="27935"/>
                  </a:cubicBezTo>
                  <a:cubicBezTo>
                    <a:pt x="-3622" y="3377"/>
                    <a:pt x="-2522" y="-655"/>
                    <a:pt x="23136" y="79"/>
                  </a:cubicBezTo>
                  <a:cubicBezTo>
                    <a:pt x="30100" y="12174"/>
                    <a:pt x="32299" y="24637"/>
                    <a:pt x="24235" y="37832"/>
                  </a:cubicBezTo>
                  <a:cubicBezTo>
                    <a:pt x="31933" y="34900"/>
                    <a:pt x="39264" y="33434"/>
                    <a:pt x="42929" y="25003"/>
                  </a:cubicBezTo>
                  <a:cubicBezTo>
                    <a:pt x="47327" y="14740"/>
                    <a:pt x="55391" y="11441"/>
                    <a:pt x="64555" y="19505"/>
                  </a:cubicBezTo>
                  <a:cubicBezTo>
                    <a:pt x="73718" y="27202"/>
                    <a:pt x="84348" y="31234"/>
                    <a:pt x="94611" y="36732"/>
                  </a:cubicBezTo>
                  <a:cubicBezTo>
                    <a:pt x="122468" y="41497"/>
                    <a:pt x="144827" y="56892"/>
                    <a:pt x="166452" y="73753"/>
                  </a:cubicBezTo>
                  <a:cubicBezTo>
                    <a:pt x="204939" y="93546"/>
                    <a:pt x="245258" y="108940"/>
                    <a:pt x="286310" y="123236"/>
                  </a:cubicBezTo>
                  <a:cubicBezTo>
                    <a:pt x="305371" y="130200"/>
                    <a:pt x="322598" y="141196"/>
                    <a:pt x="342757" y="145594"/>
                  </a:cubicBezTo>
                  <a:cubicBezTo>
                    <a:pt x="357419" y="146327"/>
                    <a:pt x="368782" y="154025"/>
                    <a:pt x="379778" y="162089"/>
                  </a:cubicBezTo>
                  <a:close/>
                </a:path>
              </a:pathLst>
            </a:custGeom>
            <a:solidFill>
              <a:srgbClr val="EBDFD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5C9429F3-ABC7-4AAC-A95D-F47875E71F57}"/>
                </a:ext>
              </a:extLst>
            </p:cNvPr>
            <p:cNvSpPr/>
            <p:nvPr/>
          </p:nvSpPr>
          <p:spPr>
            <a:xfrm>
              <a:off x="11117437" y="4656932"/>
              <a:ext cx="46731" cy="30527"/>
            </a:xfrm>
            <a:custGeom>
              <a:avLst/>
              <a:gdLst>
                <a:gd name="connsiteX0" fmla="*/ 4032 w 46731"/>
                <a:gd name="connsiteY0" fmla="*/ 0 h 30527"/>
                <a:gd name="connsiteX1" fmla="*/ 41052 w 46731"/>
                <a:gd name="connsiteY1" fmla="*/ 18327 h 30527"/>
                <a:gd name="connsiteX2" fmla="*/ 45084 w 46731"/>
                <a:gd name="connsiteY2" fmla="*/ 27857 h 30527"/>
                <a:gd name="connsiteX3" fmla="*/ 34455 w 46731"/>
                <a:gd name="connsiteY3" fmla="*/ 29690 h 30527"/>
                <a:gd name="connsiteX4" fmla="*/ 0 w 46731"/>
                <a:gd name="connsiteY4" fmla="*/ 4032 h 30527"/>
                <a:gd name="connsiteX5" fmla="*/ 4032 w 46731"/>
                <a:gd name="connsiteY5" fmla="*/ 0 h 3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31" h="30527">
                  <a:moveTo>
                    <a:pt x="4032" y="0"/>
                  </a:moveTo>
                  <a:cubicBezTo>
                    <a:pt x="19060" y="367"/>
                    <a:pt x="35921" y="-2932"/>
                    <a:pt x="41052" y="18327"/>
                  </a:cubicBezTo>
                  <a:cubicBezTo>
                    <a:pt x="41785" y="21626"/>
                    <a:pt x="50216" y="22359"/>
                    <a:pt x="45084" y="27857"/>
                  </a:cubicBezTo>
                  <a:cubicBezTo>
                    <a:pt x="42518" y="30789"/>
                    <a:pt x="37754" y="31156"/>
                    <a:pt x="34455" y="29690"/>
                  </a:cubicBezTo>
                  <a:cubicBezTo>
                    <a:pt x="21259" y="23458"/>
                    <a:pt x="0" y="27490"/>
                    <a:pt x="0" y="4032"/>
                  </a:cubicBezTo>
                  <a:cubicBezTo>
                    <a:pt x="1466" y="2566"/>
                    <a:pt x="2566" y="1100"/>
                    <a:pt x="4032" y="0"/>
                  </a:cubicBezTo>
                  <a:close/>
                </a:path>
              </a:pathLst>
            </a:custGeom>
            <a:solidFill>
              <a:srgbClr val="A484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F8FEFF38-3285-4D63-AD63-44C67B2A6657}"/>
                </a:ext>
              </a:extLst>
            </p:cNvPr>
            <p:cNvSpPr/>
            <p:nvPr/>
          </p:nvSpPr>
          <p:spPr>
            <a:xfrm>
              <a:off x="10452170" y="6531613"/>
              <a:ext cx="217723" cy="202808"/>
            </a:xfrm>
            <a:custGeom>
              <a:avLst/>
              <a:gdLst>
                <a:gd name="connsiteX0" fmla="*/ 8064 w 217723"/>
                <a:gd name="connsiteY0" fmla="*/ 109393 h 202808"/>
                <a:gd name="connsiteX1" fmla="*/ 19793 w 217723"/>
                <a:gd name="connsiteY1" fmla="*/ 63209 h 202808"/>
                <a:gd name="connsiteX2" fmla="*/ 20160 w 217723"/>
                <a:gd name="connsiteY2" fmla="*/ 50014 h 202808"/>
                <a:gd name="connsiteX3" fmla="*/ 21626 w 217723"/>
                <a:gd name="connsiteY3" fmla="*/ 38284 h 202808"/>
                <a:gd name="connsiteX4" fmla="*/ 17960 w 217723"/>
                <a:gd name="connsiteY4" fmla="*/ 28388 h 202808"/>
                <a:gd name="connsiteX5" fmla="*/ 0 w 217723"/>
                <a:gd name="connsiteY5" fmla="*/ 17025 h 202808"/>
                <a:gd name="connsiteX6" fmla="*/ 10263 w 217723"/>
                <a:gd name="connsiteY6" fmla="*/ 9694 h 202808"/>
                <a:gd name="connsiteX7" fmla="*/ 34088 w 217723"/>
                <a:gd name="connsiteY7" fmla="*/ 3097 h 202808"/>
                <a:gd name="connsiteX8" fmla="*/ 39586 w 217723"/>
                <a:gd name="connsiteY8" fmla="*/ 42683 h 202808"/>
                <a:gd name="connsiteX9" fmla="*/ 46550 w 217723"/>
                <a:gd name="connsiteY9" fmla="*/ 69440 h 202808"/>
                <a:gd name="connsiteX10" fmla="*/ 66710 w 217723"/>
                <a:gd name="connsiteY10" fmla="*/ 67241 h 202808"/>
                <a:gd name="connsiteX11" fmla="*/ 73674 w 217723"/>
                <a:gd name="connsiteY11" fmla="*/ 61376 h 202808"/>
                <a:gd name="connsiteX12" fmla="*/ 78073 w 217723"/>
                <a:gd name="connsiteY12" fmla="*/ 50746 h 202808"/>
                <a:gd name="connsiteX13" fmla="*/ 67810 w 217723"/>
                <a:gd name="connsiteY13" fmla="*/ 48547 h 202808"/>
                <a:gd name="connsiteX14" fmla="*/ 56447 w 217723"/>
                <a:gd name="connsiteY14" fmla="*/ 42316 h 202808"/>
                <a:gd name="connsiteX15" fmla="*/ 64511 w 217723"/>
                <a:gd name="connsiteY15" fmla="*/ 30220 h 202808"/>
                <a:gd name="connsiteX16" fmla="*/ 88702 w 217723"/>
                <a:gd name="connsiteY16" fmla="*/ 36452 h 202808"/>
                <a:gd name="connsiteX17" fmla="*/ 106296 w 217723"/>
                <a:gd name="connsiteY17" fmla="*/ 33886 h 202808"/>
                <a:gd name="connsiteX18" fmla="*/ 106296 w 217723"/>
                <a:gd name="connsiteY18" fmla="*/ 33886 h 202808"/>
                <a:gd name="connsiteX19" fmla="*/ 124990 w 217723"/>
                <a:gd name="connsiteY19" fmla="*/ 61376 h 202808"/>
                <a:gd name="connsiteX20" fmla="*/ 127555 w 217723"/>
                <a:gd name="connsiteY20" fmla="*/ 95464 h 202808"/>
                <a:gd name="connsiteX21" fmla="*/ 134520 w 217723"/>
                <a:gd name="connsiteY21" fmla="*/ 119289 h 202808"/>
                <a:gd name="connsiteX22" fmla="*/ 136719 w 217723"/>
                <a:gd name="connsiteY22" fmla="*/ 145680 h 202808"/>
                <a:gd name="connsiteX23" fmla="*/ 140018 w 217723"/>
                <a:gd name="connsiteY23" fmla="*/ 156310 h 202808"/>
                <a:gd name="connsiteX24" fmla="*/ 194265 w 217723"/>
                <a:gd name="connsiteY24" fmla="*/ 169505 h 202808"/>
                <a:gd name="connsiteX25" fmla="*/ 217724 w 217723"/>
                <a:gd name="connsiteY25" fmla="*/ 185999 h 202808"/>
                <a:gd name="connsiteX26" fmla="*/ 201230 w 217723"/>
                <a:gd name="connsiteY26" fmla="*/ 188932 h 202808"/>
                <a:gd name="connsiteX27" fmla="*/ 127922 w 217723"/>
                <a:gd name="connsiteY27" fmla="*/ 200294 h 202808"/>
                <a:gd name="connsiteX28" fmla="*/ 103730 w 217723"/>
                <a:gd name="connsiteY28" fmla="*/ 196629 h 202808"/>
                <a:gd name="connsiteX29" fmla="*/ 74407 w 217723"/>
                <a:gd name="connsiteY29" fmla="*/ 170238 h 202808"/>
                <a:gd name="connsiteX30" fmla="*/ 43252 w 217723"/>
                <a:gd name="connsiteY30" fmla="*/ 143114 h 202808"/>
                <a:gd name="connsiteX31" fmla="*/ 34455 w 217723"/>
                <a:gd name="connsiteY31" fmla="*/ 128086 h 202808"/>
                <a:gd name="connsiteX32" fmla="*/ 8064 w 217723"/>
                <a:gd name="connsiteY32" fmla="*/ 109393 h 20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7723" h="202808">
                  <a:moveTo>
                    <a:pt x="8064" y="109393"/>
                  </a:moveTo>
                  <a:cubicBezTo>
                    <a:pt x="8064" y="92898"/>
                    <a:pt x="9897" y="77137"/>
                    <a:pt x="19793" y="63209"/>
                  </a:cubicBezTo>
                  <a:cubicBezTo>
                    <a:pt x="22359" y="59177"/>
                    <a:pt x="25658" y="54045"/>
                    <a:pt x="20160" y="50014"/>
                  </a:cubicBezTo>
                  <a:cubicBezTo>
                    <a:pt x="12829" y="44882"/>
                    <a:pt x="11363" y="41950"/>
                    <a:pt x="21626" y="38284"/>
                  </a:cubicBezTo>
                  <a:cubicBezTo>
                    <a:pt x="24925" y="37185"/>
                    <a:pt x="24925" y="26921"/>
                    <a:pt x="17960" y="28388"/>
                  </a:cubicBezTo>
                  <a:cubicBezTo>
                    <a:pt x="5132" y="31320"/>
                    <a:pt x="7331" y="17758"/>
                    <a:pt x="0" y="17025"/>
                  </a:cubicBezTo>
                  <a:cubicBezTo>
                    <a:pt x="1100" y="9328"/>
                    <a:pt x="8064" y="12993"/>
                    <a:pt x="10263" y="9694"/>
                  </a:cubicBezTo>
                  <a:cubicBezTo>
                    <a:pt x="16128" y="531"/>
                    <a:pt x="24925" y="-3135"/>
                    <a:pt x="34088" y="3097"/>
                  </a:cubicBezTo>
                  <a:cubicBezTo>
                    <a:pt x="43985" y="9694"/>
                    <a:pt x="44351" y="32053"/>
                    <a:pt x="39586" y="42683"/>
                  </a:cubicBezTo>
                  <a:cubicBezTo>
                    <a:pt x="35188" y="51846"/>
                    <a:pt x="40686" y="62476"/>
                    <a:pt x="46550" y="69440"/>
                  </a:cubicBezTo>
                  <a:cubicBezTo>
                    <a:pt x="51315" y="74938"/>
                    <a:pt x="61212" y="81902"/>
                    <a:pt x="66710" y="67241"/>
                  </a:cubicBezTo>
                  <a:cubicBezTo>
                    <a:pt x="67810" y="64675"/>
                    <a:pt x="70742" y="62109"/>
                    <a:pt x="73674" y="61376"/>
                  </a:cubicBezTo>
                  <a:cubicBezTo>
                    <a:pt x="80272" y="59543"/>
                    <a:pt x="78806" y="54045"/>
                    <a:pt x="78073" y="50746"/>
                  </a:cubicBezTo>
                  <a:cubicBezTo>
                    <a:pt x="76607" y="45248"/>
                    <a:pt x="72208" y="45615"/>
                    <a:pt x="67810" y="48547"/>
                  </a:cubicBezTo>
                  <a:cubicBezTo>
                    <a:pt x="60479" y="53679"/>
                    <a:pt x="56813" y="48181"/>
                    <a:pt x="56447" y="42316"/>
                  </a:cubicBezTo>
                  <a:cubicBezTo>
                    <a:pt x="56447" y="37918"/>
                    <a:pt x="53148" y="28388"/>
                    <a:pt x="64511" y="30220"/>
                  </a:cubicBezTo>
                  <a:cubicBezTo>
                    <a:pt x="72575" y="31320"/>
                    <a:pt x="82838" y="21424"/>
                    <a:pt x="88702" y="36452"/>
                  </a:cubicBezTo>
                  <a:cubicBezTo>
                    <a:pt x="90169" y="40117"/>
                    <a:pt x="101165" y="41216"/>
                    <a:pt x="106296" y="33886"/>
                  </a:cubicBezTo>
                  <a:lnTo>
                    <a:pt x="106296" y="33886"/>
                  </a:lnTo>
                  <a:cubicBezTo>
                    <a:pt x="113260" y="42683"/>
                    <a:pt x="115826" y="53312"/>
                    <a:pt x="124990" y="61376"/>
                  </a:cubicBezTo>
                  <a:cubicBezTo>
                    <a:pt x="134520" y="69807"/>
                    <a:pt x="127922" y="84102"/>
                    <a:pt x="127555" y="95464"/>
                  </a:cubicBezTo>
                  <a:cubicBezTo>
                    <a:pt x="127189" y="104994"/>
                    <a:pt x="127922" y="111958"/>
                    <a:pt x="134520" y="119289"/>
                  </a:cubicBezTo>
                  <a:cubicBezTo>
                    <a:pt x="141484" y="126987"/>
                    <a:pt x="146615" y="136150"/>
                    <a:pt x="136719" y="145680"/>
                  </a:cubicBezTo>
                  <a:cubicBezTo>
                    <a:pt x="130488" y="151911"/>
                    <a:pt x="135619" y="153744"/>
                    <a:pt x="140018" y="156310"/>
                  </a:cubicBezTo>
                  <a:cubicBezTo>
                    <a:pt x="156879" y="165473"/>
                    <a:pt x="172640" y="176469"/>
                    <a:pt x="194265" y="169505"/>
                  </a:cubicBezTo>
                  <a:cubicBezTo>
                    <a:pt x="204895" y="166206"/>
                    <a:pt x="216624" y="175736"/>
                    <a:pt x="217724" y="185999"/>
                  </a:cubicBezTo>
                  <a:cubicBezTo>
                    <a:pt x="212592" y="188932"/>
                    <a:pt x="206728" y="188932"/>
                    <a:pt x="201230" y="188932"/>
                  </a:cubicBezTo>
                  <a:cubicBezTo>
                    <a:pt x="175939" y="188565"/>
                    <a:pt x="151014" y="188932"/>
                    <a:pt x="127922" y="200294"/>
                  </a:cubicBezTo>
                  <a:cubicBezTo>
                    <a:pt x="119125" y="204693"/>
                    <a:pt x="110695" y="203227"/>
                    <a:pt x="103730" y="196629"/>
                  </a:cubicBezTo>
                  <a:cubicBezTo>
                    <a:pt x="94200" y="187466"/>
                    <a:pt x="83204" y="180135"/>
                    <a:pt x="74407" y="170238"/>
                  </a:cubicBezTo>
                  <a:cubicBezTo>
                    <a:pt x="65977" y="159242"/>
                    <a:pt x="57913" y="147513"/>
                    <a:pt x="43252" y="143114"/>
                  </a:cubicBezTo>
                  <a:cubicBezTo>
                    <a:pt x="37387" y="139815"/>
                    <a:pt x="31156" y="136883"/>
                    <a:pt x="34455" y="128086"/>
                  </a:cubicBezTo>
                  <a:cubicBezTo>
                    <a:pt x="25658" y="121122"/>
                    <a:pt x="14662" y="118190"/>
                    <a:pt x="8064" y="109393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CC8A7-0271-4029-A5DA-9577D3366581}"/>
                </a:ext>
              </a:extLst>
            </p:cNvPr>
            <p:cNvSpPr/>
            <p:nvPr/>
          </p:nvSpPr>
          <p:spPr>
            <a:xfrm>
              <a:off x="10410072" y="6659700"/>
              <a:ext cx="121780" cy="273081"/>
            </a:xfrm>
            <a:custGeom>
              <a:avLst/>
              <a:gdLst>
                <a:gd name="connsiteX0" fmla="*/ 75819 w 121780"/>
                <a:gd name="connsiteY0" fmla="*/ 0 h 273081"/>
                <a:gd name="connsiteX1" fmla="*/ 87549 w 121780"/>
                <a:gd name="connsiteY1" fmla="*/ 11729 h 273081"/>
                <a:gd name="connsiteX2" fmla="*/ 87549 w 121780"/>
                <a:gd name="connsiteY2" fmla="*/ 16494 h 273081"/>
                <a:gd name="connsiteX3" fmla="*/ 54927 w 121780"/>
                <a:gd name="connsiteY3" fmla="*/ 26024 h 273081"/>
                <a:gd name="connsiteX4" fmla="*/ 57126 w 121780"/>
                <a:gd name="connsiteY4" fmla="*/ 42885 h 273081"/>
                <a:gd name="connsiteX5" fmla="*/ 45397 w 121780"/>
                <a:gd name="connsiteY5" fmla="*/ 54614 h 273081"/>
                <a:gd name="connsiteX6" fmla="*/ 82417 w 121780"/>
                <a:gd name="connsiteY6" fmla="*/ 81005 h 273081"/>
                <a:gd name="connsiteX7" fmla="*/ 94146 w 121780"/>
                <a:gd name="connsiteY7" fmla="*/ 124990 h 273081"/>
                <a:gd name="connsiteX8" fmla="*/ 90481 w 121780"/>
                <a:gd name="connsiteY8" fmla="*/ 131221 h 273081"/>
                <a:gd name="connsiteX9" fmla="*/ 86082 w 121780"/>
                <a:gd name="connsiteY9" fmla="*/ 157245 h 273081"/>
                <a:gd name="connsiteX10" fmla="*/ 82050 w 121780"/>
                <a:gd name="connsiteY10" fmla="*/ 183636 h 273081"/>
                <a:gd name="connsiteX11" fmla="*/ 92314 w 121780"/>
                <a:gd name="connsiteY11" fmla="*/ 221756 h 273081"/>
                <a:gd name="connsiteX12" fmla="*/ 119437 w 121780"/>
                <a:gd name="connsiteY12" fmla="*/ 254378 h 273081"/>
                <a:gd name="connsiteX13" fmla="*/ 121637 w 121780"/>
                <a:gd name="connsiteY13" fmla="*/ 261342 h 273081"/>
                <a:gd name="connsiteX14" fmla="*/ 120904 w 121780"/>
                <a:gd name="connsiteY14" fmla="*/ 268673 h 273081"/>
                <a:gd name="connsiteX15" fmla="*/ 110274 w 121780"/>
                <a:gd name="connsiteY15" fmla="*/ 269406 h 273081"/>
                <a:gd name="connsiteX16" fmla="*/ 84250 w 121780"/>
                <a:gd name="connsiteY16" fmla="*/ 255477 h 273081"/>
                <a:gd name="connsiteX17" fmla="*/ 82417 w 121780"/>
                <a:gd name="connsiteY17" fmla="*/ 252912 h 273081"/>
                <a:gd name="connsiteX18" fmla="*/ 69588 w 121780"/>
                <a:gd name="connsiteY18" fmla="*/ 231652 h 273081"/>
                <a:gd name="connsiteX19" fmla="*/ 64823 w 121780"/>
                <a:gd name="connsiteY19" fmla="*/ 210027 h 273081"/>
                <a:gd name="connsiteX20" fmla="*/ 39165 w 121780"/>
                <a:gd name="connsiteY20" fmla="*/ 209660 h 273081"/>
                <a:gd name="connsiteX21" fmla="*/ 38066 w 121780"/>
                <a:gd name="connsiteY21" fmla="*/ 193899 h 273081"/>
                <a:gd name="connsiteX22" fmla="*/ 33667 w 121780"/>
                <a:gd name="connsiteY22" fmla="*/ 177405 h 273081"/>
                <a:gd name="connsiteX23" fmla="*/ 32201 w 121780"/>
                <a:gd name="connsiteY23" fmla="*/ 174472 h 273081"/>
                <a:gd name="connsiteX24" fmla="*/ 12775 w 121780"/>
                <a:gd name="connsiteY24" fmla="*/ 125356 h 273081"/>
                <a:gd name="connsiteX25" fmla="*/ 13508 w 121780"/>
                <a:gd name="connsiteY25" fmla="*/ 118392 h 273081"/>
                <a:gd name="connsiteX26" fmla="*/ 19372 w 121780"/>
                <a:gd name="connsiteY26" fmla="*/ 108129 h 273081"/>
                <a:gd name="connsiteX27" fmla="*/ 20105 w 121780"/>
                <a:gd name="connsiteY27" fmla="*/ 94200 h 273081"/>
                <a:gd name="connsiteX28" fmla="*/ 3978 w 121780"/>
                <a:gd name="connsiteY28" fmla="*/ 101898 h 273081"/>
                <a:gd name="connsiteX29" fmla="*/ 19739 w 121780"/>
                <a:gd name="connsiteY29" fmla="*/ 37020 h 273081"/>
                <a:gd name="connsiteX30" fmla="*/ 24137 w 121780"/>
                <a:gd name="connsiteY30" fmla="*/ 33355 h 273081"/>
                <a:gd name="connsiteX31" fmla="*/ 38066 w 121780"/>
                <a:gd name="connsiteY31" fmla="*/ 20526 h 273081"/>
                <a:gd name="connsiteX32" fmla="*/ 54927 w 121780"/>
                <a:gd name="connsiteY32" fmla="*/ 4765 h 273081"/>
                <a:gd name="connsiteX33" fmla="*/ 75819 w 121780"/>
                <a:gd name="connsiteY33" fmla="*/ 0 h 27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780" h="273081">
                  <a:moveTo>
                    <a:pt x="75819" y="0"/>
                  </a:moveTo>
                  <a:cubicBezTo>
                    <a:pt x="76919" y="6598"/>
                    <a:pt x="80951" y="10630"/>
                    <a:pt x="87549" y="11729"/>
                  </a:cubicBezTo>
                  <a:cubicBezTo>
                    <a:pt x="88648" y="13195"/>
                    <a:pt x="88648" y="15028"/>
                    <a:pt x="87549" y="16494"/>
                  </a:cubicBezTo>
                  <a:cubicBezTo>
                    <a:pt x="79485" y="26024"/>
                    <a:pt x="68122" y="26391"/>
                    <a:pt x="54927" y="26024"/>
                  </a:cubicBezTo>
                  <a:cubicBezTo>
                    <a:pt x="54927" y="31889"/>
                    <a:pt x="60058" y="37020"/>
                    <a:pt x="57126" y="42885"/>
                  </a:cubicBezTo>
                  <a:cubicBezTo>
                    <a:pt x="54560" y="48750"/>
                    <a:pt x="51261" y="53148"/>
                    <a:pt x="45397" y="54614"/>
                  </a:cubicBezTo>
                  <a:cubicBezTo>
                    <a:pt x="60058" y="60112"/>
                    <a:pt x="64090" y="80638"/>
                    <a:pt x="82417" y="81005"/>
                  </a:cubicBezTo>
                  <a:cubicBezTo>
                    <a:pt x="83883" y="81005"/>
                    <a:pt x="94879" y="123157"/>
                    <a:pt x="94146" y="124990"/>
                  </a:cubicBezTo>
                  <a:cubicBezTo>
                    <a:pt x="93413" y="127189"/>
                    <a:pt x="91947" y="129755"/>
                    <a:pt x="90481" y="131221"/>
                  </a:cubicBezTo>
                  <a:cubicBezTo>
                    <a:pt x="82784" y="138918"/>
                    <a:pt x="83517" y="148082"/>
                    <a:pt x="86082" y="157245"/>
                  </a:cubicBezTo>
                  <a:cubicBezTo>
                    <a:pt x="88648" y="166409"/>
                    <a:pt x="91214" y="175939"/>
                    <a:pt x="82050" y="183636"/>
                  </a:cubicBezTo>
                  <a:cubicBezTo>
                    <a:pt x="96345" y="190234"/>
                    <a:pt x="96345" y="190234"/>
                    <a:pt x="92314" y="221756"/>
                  </a:cubicBezTo>
                  <a:cubicBezTo>
                    <a:pt x="111740" y="222856"/>
                    <a:pt x="116139" y="227987"/>
                    <a:pt x="119437" y="254378"/>
                  </a:cubicBezTo>
                  <a:cubicBezTo>
                    <a:pt x="120904" y="256577"/>
                    <a:pt x="121270" y="258776"/>
                    <a:pt x="121637" y="261342"/>
                  </a:cubicBezTo>
                  <a:cubicBezTo>
                    <a:pt x="122003" y="263908"/>
                    <a:pt x="121637" y="266107"/>
                    <a:pt x="120904" y="268673"/>
                  </a:cubicBezTo>
                  <a:cubicBezTo>
                    <a:pt x="117971" y="276004"/>
                    <a:pt x="114306" y="272705"/>
                    <a:pt x="110274" y="269406"/>
                  </a:cubicBezTo>
                  <a:cubicBezTo>
                    <a:pt x="98178" y="271239"/>
                    <a:pt x="98545" y="249979"/>
                    <a:pt x="84250" y="255477"/>
                  </a:cubicBezTo>
                  <a:cubicBezTo>
                    <a:pt x="83883" y="255477"/>
                    <a:pt x="82417" y="252912"/>
                    <a:pt x="82417" y="252912"/>
                  </a:cubicBezTo>
                  <a:cubicBezTo>
                    <a:pt x="99278" y="233485"/>
                    <a:pt x="75086" y="233852"/>
                    <a:pt x="69588" y="231652"/>
                  </a:cubicBezTo>
                  <a:cubicBezTo>
                    <a:pt x="55293" y="225788"/>
                    <a:pt x="56393" y="219557"/>
                    <a:pt x="64823" y="210027"/>
                  </a:cubicBezTo>
                  <a:cubicBezTo>
                    <a:pt x="55660" y="205628"/>
                    <a:pt x="47229" y="209294"/>
                    <a:pt x="39165" y="209660"/>
                  </a:cubicBezTo>
                  <a:cubicBezTo>
                    <a:pt x="35133" y="204529"/>
                    <a:pt x="37333" y="199397"/>
                    <a:pt x="38066" y="193899"/>
                  </a:cubicBezTo>
                  <a:cubicBezTo>
                    <a:pt x="38799" y="188401"/>
                    <a:pt x="48695" y="178871"/>
                    <a:pt x="33667" y="177405"/>
                  </a:cubicBezTo>
                  <a:cubicBezTo>
                    <a:pt x="32934" y="177405"/>
                    <a:pt x="31835" y="175205"/>
                    <a:pt x="32201" y="174472"/>
                  </a:cubicBezTo>
                  <a:cubicBezTo>
                    <a:pt x="40265" y="152480"/>
                    <a:pt x="22305" y="140384"/>
                    <a:pt x="12775" y="125356"/>
                  </a:cubicBezTo>
                  <a:cubicBezTo>
                    <a:pt x="10942" y="122057"/>
                    <a:pt x="9842" y="118392"/>
                    <a:pt x="13508" y="118392"/>
                  </a:cubicBezTo>
                  <a:cubicBezTo>
                    <a:pt x="23404" y="118758"/>
                    <a:pt x="24137" y="116193"/>
                    <a:pt x="19372" y="108129"/>
                  </a:cubicBezTo>
                  <a:cubicBezTo>
                    <a:pt x="17173" y="104097"/>
                    <a:pt x="28536" y="98599"/>
                    <a:pt x="20105" y="94200"/>
                  </a:cubicBezTo>
                  <a:cubicBezTo>
                    <a:pt x="13141" y="90535"/>
                    <a:pt x="9842" y="99699"/>
                    <a:pt x="3978" y="101898"/>
                  </a:cubicBezTo>
                  <a:cubicBezTo>
                    <a:pt x="-3720" y="76973"/>
                    <a:pt x="-1154" y="54981"/>
                    <a:pt x="19739" y="37020"/>
                  </a:cubicBezTo>
                  <a:cubicBezTo>
                    <a:pt x="21205" y="35921"/>
                    <a:pt x="20105" y="30789"/>
                    <a:pt x="24137" y="33355"/>
                  </a:cubicBezTo>
                  <a:cubicBezTo>
                    <a:pt x="43564" y="45084"/>
                    <a:pt x="30735" y="21992"/>
                    <a:pt x="38066" y="20526"/>
                  </a:cubicBezTo>
                  <a:cubicBezTo>
                    <a:pt x="33667" y="4765"/>
                    <a:pt x="48695" y="1833"/>
                    <a:pt x="54927" y="4765"/>
                  </a:cubicBezTo>
                  <a:cubicBezTo>
                    <a:pt x="65190" y="10630"/>
                    <a:pt x="69588" y="4032"/>
                    <a:pt x="75819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67C9BC50-EB3B-4984-8B03-92B62F6CAAFF}"/>
                </a:ext>
              </a:extLst>
            </p:cNvPr>
            <p:cNvSpPr/>
            <p:nvPr/>
          </p:nvSpPr>
          <p:spPr>
            <a:xfrm>
              <a:off x="10425732" y="6880722"/>
              <a:ext cx="19820" cy="24543"/>
            </a:xfrm>
            <a:custGeom>
              <a:avLst/>
              <a:gdLst>
                <a:gd name="connsiteX0" fmla="*/ 19473 w 19820"/>
                <a:gd name="connsiteY0" fmla="*/ 0 h 24543"/>
                <a:gd name="connsiteX1" fmla="*/ 12143 w 19820"/>
                <a:gd name="connsiteY1" fmla="*/ 18694 h 24543"/>
                <a:gd name="connsiteX2" fmla="*/ 2613 w 19820"/>
                <a:gd name="connsiteY2" fmla="*/ 23092 h 24543"/>
                <a:gd name="connsiteX3" fmla="*/ 5912 w 19820"/>
                <a:gd name="connsiteY3" fmla="*/ 11363 h 24543"/>
                <a:gd name="connsiteX4" fmla="*/ 19473 w 19820"/>
                <a:gd name="connsiteY4" fmla="*/ 0 h 2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20" h="24543">
                  <a:moveTo>
                    <a:pt x="19473" y="0"/>
                  </a:moveTo>
                  <a:cubicBezTo>
                    <a:pt x="21306" y="7697"/>
                    <a:pt x="15442" y="12829"/>
                    <a:pt x="12143" y="18694"/>
                  </a:cubicBezTo>
                  <a:cubicBezTo>
                    <a:pt x="8477" y="19427"/>
                    <a:pt x="7378" y="27857"/>
                    <a:pt x="2613" y="23092"/>
                  </a:cubicBezTo>
                  <a:cubicBezTo>
                    <a:pt x="413" y="20893"/>
                    <a:pt x="-3252" y="14662"/>
                    <a:pt x="5912" y="11363"/>
                  </a:cubicBezTo>
                  <a:cubicBezTo>
                    <a:pt x="9577" y="10263"/>
                    <a:pt x="12509" y="1466"/>
                    <a:pt x="19473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B32005C7-C17D-420B-9B8E-7F55DD9D8EA1}"/>
                </a:ext>
              </a:extLst>
            </p:cNvPr>
            <p:cNvSpPr/>
            <p:nvPr/>
          </p:nvSpPr>
          <p:spPr>
            <a:xfrm>
              <a:off x="10437875" y="6593722"/>
              <a:ext cx="8996" cy="20892"/>
            </a:xfrm>
            <a:custGeom>
              <a:avLst/>
              <a:gdLst>
                <a:gd name="connsiteX0" fmla="*/ 0 w 8996"/>
                <a:gd name="connsiteY0" fmla="*/ 13195 h 20892"/>
                <a:gd name="connsiteX1" fmla="*/ 8430 w 8996"/>
                <a:gd name="connsiteY1" fmla="*/ 0 h 20892"/>
                <a:gd name="connsiteX2" fmla="*/ 7331 w 8996"/>
                <a:gd name="connsiteY2" fmla="*/ 20893 h 20892"/>
                <a:gd name="connsiteX3" fmla="*/ 0 w 8996"/>
                <a:gd name="connsiteY3" fmla="*/ 13195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6" h="20892">
                  <a:moveTo>
                    <a:pt x="0" y="13195"/>
                  </a:moveTo>
                  <a:cubicBezTo>
                    <a:pt x="1100" y="8064"/>
                    <a:pt x="1100" y="2566"/>
                    <a:pt x="8430" y="0"/>
                  </a:cubicBezTo>
                  <a:cubicBezTo>
                    <a:pt x="8430" y="7698"/>
                    <a:pt x="10263" y="14295"/>
                    <a:pt x="7331" y="20893"/>
                  </a:cubicBezTo>
                  <a:cubicBezTo>
                    <a:pt x="5132" y="18327"/>
                    <a:pt x="2566" y="15761"/>
                    <a:pt x="0" y="13195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4F7C3400-0E2F-45A1-BAD0-048B188A8D16}"/>
                </a:ext>
              </a:extLst>
            </p:cNvPr>
            <p:cNvSpPr/>
            <p:nvPr/>
          </p:nvSpPr>
          <p:spPr>
            <a:xfrm>
              <a:off x="10593571" y="6710685"/>
              <a:ext cx="256790" cy="274686"/>
            </a:xfrm>
            <a:custGeom>
              <a:avLst/>
              <a:gdLst>
                <a:gd name="connsiteX0" fmla="*/ 57996 w 256790"/>
                <a:gd name="connsiteY0" fmla="*/ 5462 h 274686"/>
                <a:gd name="connsiteX1" fmla="*/ 77056 w 256790"/>
                <a:gd name="connsiteY1" fmla="*/ 3995 h 274686"/>
                <a:gd name="connsiteX2" fmla="*/ 92817 w 256790"/>
                <a:gd name="connsiteY2" fmla="*/ 697 h 274686"/>
                <a:gd name="connsiteX3" fmla="*/ 166124 w 256790"/>
                <a:gd name="connsiteY3" fmla="*/ 9127 h 274686"/>
                <a:gd name="connsiteX4" fmla="*/ 207177 w 256790"/>
                <a:gd name="connsiteY4" fmla="*/ 19024 h 274686"/>
                <a:gd name="connsiteX5" fmla="*/ 244930 w 256790"/>
                <a:gd name="connsiteY5" fmla="*/ 32219 h 274686"/>
                <a:gd name="connsiteX6" fmla="*/ 246396 w 256790"/>
                <a:gd name="connsiteY6" fmla="*/ 38817 h 274686"/>
                <a:gd name="connsiteX7" fmla="*/ 248596 w 256790"/>
                <a:gd name="connsiteY7" fmla="*/ 52012 h 274686"/>
                <a:gd name="connsiteX8" fmla="*/ 253361 w 256790"/>
                <a:gd name="connsiteY8" fmla="*/ 60809 h 274686"/>
                <a:gd name="connsiteX9" fmla="*/ 244564 w 256790"/>
                <a:gd name="connsiteY9" fmla="*/ 67040 h 274686"/>
                <a:gd name="connsiteX10" fmla="*/ 236500 w 256790"/>
                <a:gd name="connsiteY10" fmla="*/ 78036 h 274686"/>
                <a:gd name="connsiteX11" fmla="*/ 236133 w 256790"/>
                <a:gd name="connsiteY11" fmla="*/ 81702 h 274686"/>
                <a:gd name="connsiteX12" fmla="*/ 210842 w 256790"/>
                <a:gd name="connsiteY12" fmla="*/ 123121 h 274686"/>
                <a:gd name="connsiteX13" fmla="*/ 201679 w 256790"/>
                <a:gd name="connsiteY13" fmla="*/ 122021 h 274686"/>
                <a:gd name="connsiteX14" fmla="*/ 192149 w 256790"/>
                <a:gd name="connsiteY14" fmla="*/ 100029 h 274686"/>
                <a:gd name="connsiteX15" fmla="*/ 180419 w 256790"/>
                <a:gd name="connsiteY15" fmla="*/ 142181 h 274686"/>
                <a:gd name="connsiteX16" fmla="*/ 187384 w 256790"/>
                <a:gd name="connsiteY16" fmla="*/ 137782 h 274686"/>
                <a:gd name="connsiteX17" fmla="*/ 200579 w 256790"/>
                <a:gd name="connsiteY17" fmla="*/ 135949 h 274686"/>
                <a:gd name="connsiteX18" fmla="*/ 201312 w 256790"/>
                <a:gd name="connsiteY18" fmla="*/ 149511 h 274686"/>
                <a:gd name="connsiteX19" fmla="*/ 195081 w 256790"/>
                <a:gd name="connsiteY19" fmla="*/ 169305 h 274686"/>
                <a:gd name="connsiteX20" fmla="*/ 196181 w 256790"/>
                <a:gd name="connsiteY20" fmla="*/ 168938 h 274686"/>
                <a:gd name="connsiteX21" fmla="*/ 195448 w 256790"/>
                <a:gd name="connsiteY21" fmla="*/ 168205 h 274686"/>
                <a:gd name="connsiteX22" fmla="*/ 197647 w 256790"/>
                <a:gd name="connsiteY22" fmla="*/ 157209 h 274686"/>
                <a:gd name="connsiteX23" fmla="*/ 205344 w 256790"/>
                <a:gd name="connsiteY23" fmla="*/ 136316 h 274686"/>
                <a:gd name="connsiteX24" fmla="*/ 215607 w 256790"/>
                <a:gd name="connsiteY24" fmla="*/ 126053 h 274686"/>
                <a:gd name="connsiteX25" fmla="*/ 224771 w 256790"/>
                <a:gd name="connsiteY25" fmla="*/ 134483 h 274686"/>
                <a:gd name="connsiteX26" fmla="*/ 220739 w 256790"/>
                <a:gd name="connsiteY26" fmla="*/ 158675 h 274686"/>
                <a:gd name="connsiteX27" fmla="*/ 243464 w 256790"/>
                <a:gd name="connsiteY27" fmla="*/ 155010 h 274686"/>
                <a:gd name="connsiteX28" fmla="*/ 242731 w 256790"/>
                <a:gd name="connsiteY28" fmla="*/ 169305 h 274686"/>
                <a:gd name="connsiteX29" fmla="*/ 222205 w 256790"/>
                <a:gd name="connsiteY29" fmla="*/ 194962 h 274686"/>
                <a:gd name="connsiteX30" fmla="*/ 243098 w 256790"/>
                <a:gd name="connsiteY30" fmla="*/ 168571 h 274686"/>
                <a:gd name="connsiteX31" fmla="*/ 253727 w 256790"/>
                <a:gd name="connsiteY31" fmla="*/ 181400 h 274686"/>
                <a:gd name="connsiteX32" fmla="*/ 246396 w 256790"/>
                <a:gd name="connsiteY32" fmla="*/ 210723 h 274686"/>
                <a:gd name="connsiteX33" fmla="*/ 235767 w 256790"/>
                <a:gd name="connsiteY33" fmla="*/ 225751 h 274686"/>
                <a:gd name="connsiteX34" fmla="*/ 256293 w 256790"/>
                <a:gd name="connsiteY34" fmla="*/ 241513 h 274686"/>
                <a:gd name="connsiteX35" fmla="*/ 251528 w 256790"/>
                <a:gd name="connsiteY35" fmla="*/ 262405 h 274686"/>
                <a:gd name="connsiteX36" fmla="*/ 244930 w 256790"/>
                <a:gd name="connsiteY36" fmla="*/ 268636 h 274686"/>
                <a:gd name="connsiteX37" fmla="*/ 238699 w 256790"/>
                <a:gd name="connsiteY37" fmla="*/ 274501 h 274686"/>
                <a:gd name="connsiteX38" fmla="*/ 217806 w 256790"/>
                <a:gd name="connsiteY38" fmla="*/ 261306 h 274686"/>
                <a:gd name="connsiteX39" fmla="*/ 207910 w 256790"/>
                <a:gd name="connsiteY39" fmla="*/ 251776 h 274686"/>
                <a:gd name="connsiteX40" fmla="*/ 200579 w 256790"/>
                <a:gd name="connsiteY40" fmla="*/ 241146 h 274686"/>
                <a:gd name="connsiteX41" fmla="*/ 195814 w 256790"/>
                <a:gd name="connsiteY41" fmla="*/ 251409 h 274686"/>
                <a:gd name="connsiteX42" fmla="*/ 192882 w 256790"/>
                <a:gd name="connsiteY42" fmla="*/ 263505 h 274686"/>
                <a:gd name="connsiteX43" fmla="*/ 173089 w 256790"/>
                <a:gd name="connsiteY43" fmla="*/ 253608 h 274686"/>
                <a:gd name="connsiteX44" fmla="*/ 153296 w 256790"/>
                <a:gd name="connsiteY44" fmla="*/ 237114 h 274686"/>
                <a:gd name="connsiteX45" fmla="*/ 136435 w 256790"/>
                <a:gd name="connsiteY45" fmla="*/ 230150 h 274686"/>
                <a:gd name="connsiteX46" fmla="*/ 137168 w 256790"/>
                <a:gd name="connsiteY46" fmla="*/ 248110 h 274686"/>
                <a:gd name="connsiteX47" fmla="*/ 124706 w 256790"/>
                <a:gd name="connsiteY47" fmla="*/ 244811 h 274686"/>
                <a:gd name="connsiteX48" fmla="*/ 123973 w 256790"/>
                <a:gd name="connsiteY48" fmla="*/ 202659 h 274686"/>
                <a:gd name="connsiteX49" fmla="*/ 132769 w 256790"/>
                <a:gd name="connsiteY49" fmla="*/ 195329 h 274686"/>
                <a:gd name="connsiteX50" fmla="*/ 157328 w 256790"/>
                <a:gd name="connsiteY50" fmla="*/ 185432 h 274686"/>
                <a:gd name="connsiteX51" fmla="*/ 109678 w 256790"/>
                <a:gd name="connsiteY51" fmla="*/ 171870 h 274686"/>
                <a:gd name="connsiteX52" fmla="*/ 98681 w 256790"/>
                <a:gd name="connsiteY52" fmla="*/ 149145 h 274686"/>
                <a:gd name="connsiteX53" fmla="*/ 97215 w 256790"/>
                <a:gd name="connsiteY53" fmla="*/ 135583 h 274686"/>
                <a:gd name="connsiteX54" fmla="*/ 86586 w 256790"/>
                <a:gd name="connsiteY54" fmla="*/ 141081 h 274686"/>
                <a:gd name="connsiteX55" fmla="*/ 74856 w 256790"/>
                <a:gd name="connsiteY55" fmla="*/ 142181 h 274686"/>
                <a:gd name="connsiteX56" fmla="*/ 72657 w 256790"/>
                <a:gd name="connsiteY56" fmla="*/ 127519 h 274686"/>
                <a:gd name="connsiteX57" fmla="*/ 70091 w 256790"/>
                <a:gd name="connsiteY57" fmla="*/ 117256 h 274686"/>
                <a:gd name="connsiteX58" fmla="*/ 67892 w 256790"/>
                <a:gd name="connsiteY58" fmla="*/ 114324 h 274686"/>
                <a:gd name="connsiteX59" fmla="*/ 32704 w 256790"/>
                <a:gd name="connsiteY59" fmla="*/ 69606 h 274686"/>
                <a:gd name="connsiteX60" fmla="*/ 4114 w 256790"/>
                <a:gd name="connsiteY60" fmla="*/ 33319 h 274686"/>
                <a:gd name="connsiteX61" fmla="*/ 11812 w 256790"/>
                <a:gd name="connsiteY61" fmla="*/ 11693 h 274686"/>
                <a:gd name="connsiteX62" fmla="*/ 57996 w 256790"/>
                <a:gd name="connsiteY62" fmla="*/ 5462 h 27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6790" h="274686">
                  <a:moveTo>
                    <a:pt x="57996" y="5462"/>
                  </a:moveTo>
                  <a:cubicBezTo>
                    <a:pt x="64227" y="5095"/>
                    <a:pt x="70824" y="4729"/>
                    <a:pt x="77056" y="3995"/>
                  </a:cubicBezTo>
                  <a:cubicBezTo>
                    <a:pt x="81454" y="-36"/>
                    <a:pt x="87319" y="-769"/>
                    <a:pt x="92817" y="697"/>
                  </a:cubicBezTo>
                  <a:cubicBezTo>
                    <a:pt x="117008" y="6561"/>
                    <a:pt x="141933" y="3995"/>
                    <a:pt x="166124" y="9127"/>
                  </a:cubicBezTo>
                  <a:cubicBezTo>
                    <a:pt x="179320" y="14992"/>
                    <a:pt x="192882" y="17924"/>
                    <a:pt x="207177" y="19024"/>
                  </a:cubicBezTo>
                  <a:cubicBezTo>
                    <a:pt x="221105" y="19757"/>
                    <a:pt x="233934" y="23789"/>
                    <a:pt x="244930" y="32219"/>
                  </a:cubicBezTo>
                  <a:cubicBezTo>
                    <a:pt x="246763" y="34052"/>
                    <a:pt x="248229" y="36617"/>
                    <a:pt x="246396" y="38817"/>
                  </a:cubicBezTo>
                  <a:cubicBezTo>
                    <a:pt x="241631" y="44315"/>
                    <a:pt x="236866" y="49080"/>
                    <a:pt x="248596" y="52012"/>
                  </a:cubicBezTo>
                  <a:cubicBezTo>
                    <a:pt x="252261" y="52745"/>
                    <a:pt x="254827" y="56777"/>
                    <a:pt x="253361" y="60809"/>
                  </a:cubicBezTo>
                  <a:cubicBezTo>
                    <a:pt x="252261" y="64474"/>
                    <a:pt x="248229" y="67407"/>
                    <a:pt x="244564" y="67040"/>
                  </a:cubicBezTo>
                  <a:cubicBezTo>
                    <a:pt x="234301" y="65941"/>
                    <a:pt x="232834" y="69606"/>
                    <a:pt x="236500" y="78036"/>
                  </a:cubicBezTo>
                  <a:cubicBezTo>
                    <a:pt x="236866" y="79136"/>
                    <a:pt x="236866" y="80969"/>
                    <a:pt x="236133" y="81702"/>
                  </a:cubicBezTo>
                  <a:cubicBezTo>
                    <a:pt x="221472" y="91598"/>
                    <a:pt x="215974" y="107359"/>
                    <a:pt x="210842" y="123121"/>
                  </a:cubicBezTo>
                  <a:cubicBezTo>
                    <a:pt x="209743" y="127153"/>
                    <a:pt x="204245" y="125686"/>
                    <a:pt x="201679" y="122021"/>
                  </a:cubicBezTo>
                  <a:cubicBezTo>
                    <a:pt x="197647" y="116889"/>
                    <a:pt x="192515" y="111758"/>
                    <a:pt x="192149" y="100029"/>
                  </a:cubicBezTo>
                  <a:cubicBezTo>
                    <a:pt x="185551" y="116523"/>
                    <a:pt x="170156" y="125320"/>
                    <a:pt x="180419" y="142181"/>
                  </a:cubicBezTo>
                  <a:cubicBezTo>
                    <a:pt x="184451" y="143647"/>
                    <a:pt x="185185" y="139615"/>
                    <a:pt x="187384" y="137782"/>
                  </a:cubicBezTo>
                  <a:cubicBezTo>
                    <a:pt x="191416" y="133750"/>
                    <a:pt x="196181" y="131917"/>
                    <a:pt x="200579" y="135949"/>
                  </a:cubicBezTo>
                  <a:cubicBezTo>
                    <a:pt x="205344" y="139981"/>
                    <a:pt x="203145" y="144746"/>
                    <a:pt x="201312" y="149511"/>
                  </a:cubicBezTo>
                  <a:cubicBezTo>
                    <a:pt x="198746" y="155742"/>
                    <a:pt x="189216" y="159774"/>
                    <a:pt x="195081" y="169305"/>
                  </a:cubicBezTo>
                  <a:cubicBezTo>
                    <a:pt x="195448" y="171137"/>
                    <a:pt x="198746" y="168571"/>
                    <a:pt x="196181" y="168938"/>
                  </a:cubicBezTo>
                  <a:cubicBezTo>
                    <a:pt x="195814" y="168938"/>
                    <a:pt x="195448" y="168571"/>
                    <a:pt x="195448" y="168205"/>
                  </a:cubicBezTo>
                  <a:cubicBezTo>
                    <a:pt x="190683" y="163440"/>
                    <a:pt x="194348" y="160141"/>
                    <a:pt x="197647" y="157209"/>
                  </a:cubicBezTo>
                  <a:cubicBezTo>
                    <a:pt x="204245" y="151711"/>
                    <a:pt x="208643" y="146212"/>
                    <a:pt x="205344" y="136316"/>
                  </a:cubicBezTo>
                  <a:cubicBezTo>
                    <a:pt x="202778" y="128985"/>
                    <a:pt x="209743" y="126786"/>
                    <a:pt x="215607" y="126053"/>
                  </a:cubicBezTo>
                  <a:cubicBezTo>
                    <a:pt x="221472" y="124953"/>
                    <a:pt x="224404" y="128252"/>
                    <a:pt x="224771" y="134483"/>
                  </a:cubicBezTo>
                  <a:cubicBezTo>
                    <a:pt x="225504" y="142547"/>
                    <a:pt x="225870" y="150611"/>
                    <a:pt x="220739" y="158675"/>
                  </a:cubicBezTo>
                  <a:cubicBezTo>
                    <a:pt x="228070" y="152077"/>
                    <a:pt x="235034" y="148778"/>
                    <a:pt x="243464" y="155010"/>
                  </a:cubicBezTo>
                  <a:cubicBezTo>
                    <a:pt x="250062" y="160141"/>
                    <a:pt x="246763" y="164539"/>
                    <a:pt x="242731" y="169305"/>
                  </a:cubicBezTo>
                  <a:cubicBezTo>
                    <a:pt x="233568" y="175902"/>
                    <a:pt x="220739" y="179934"/>
                    <a:pt x="222205" y="194962"/>
                  </a:cubicBezTo>
                  <a:cubicBezTo>
                    <a:pt x="234667" y="190197"/>
                    <a:pt x="239799" y="180300"/>
                    <a:pt x="243098" y="168571"/>
                  </a:cubicBezTo>
                  <a:cubicBezTo>
                    <a:pt x="257759" y="163440"/>
                    <a:pt x="255926" y="174069"/>
                    <a:pt x="253727" y="181400"/>
                  </a:cubicBezTo>
                  <a:cubicBezTo>
                    <a:pt x="250795" y="191297"/>
                    <a:pt x="243098" y="205225"/>
                    <a:pt x="246396" y="210723"/>
                  </a:cubicBezTo>
                  <a:cubicBezTo>
                    <a:pt x="257026" y="228317"/>
                    <a:pt x="243831" y="223919"/>
                    <a:pt x="235767" y="225751"/>
                  </a:cubicBezTo>
                  <a:cubicBezTo>
                    <a:pt x="244197" y="228684"/>
                    <a:pt x="253361" y="231249"/>
                    <a:pt x="256293" y="241513"/>
                  </a:cubicBezTo>
                  <a:cubicBezTo>
                    <a:pt x="257759" y="249210"/>
                    <a:pt x="255926" y="256174"/>
                    <a:pt x="251528" y="262405"/>
                  </a:cubicBezTo>
                  <a:cubicBezTo>
                    <a:pt x="250795" y="265704"/>
                    <a:pt x="241265" y="259473"/>
                    <a:pt x="244930" y="268636"/>
                  </a:cubicBezTo>
                  <a:cubicBezTo>
                    <a:pt x="246030" y="271569"/>
                    <a:pt x="243831" y="275601"/>
                    <a:pt x="238699" y="274501"/>
                  </a:cubicBezTo>
                  <a:cubicBezTo>
                    <a:pt x="232834" y="269003"/>
                    <a:pt x="230635" y="257640"/>
                    <a:pt x="217806" y="261306"/>
                  </a:cubicBezTo>
                  <a:cubicBezTo>
                    <a:pt x="215241" y="262039"/>
                    <a:pt x="204245" y="259473"/>
                    <a:pt x="207910" y="251776"/>
                  </a:cubicBezTo>
                  <a:cubicBezTo>
                    <a:pt x="212308" y="241879"/>
                    <a:pt x="204611" y="241879"/>
                    <a:pt x="200579" y="241146"/>
                  </a:cubicBezTo>
                  <a:cubicBezTo>
                    <a:pt x="190683" y="239680"/>
                    <a:pt x="198746" y="248477"/>
                    <a:pt x="195814" y="251409"/>
                  </a:cubicBezTo>
                  <a:cubicBezTo>
                    <a:pt x="194348" y="252875"/>
                    <a:pt x="194715" y="255808"/>
                    <a:pt x="192882" y="263505"/>
                  </a:cubicBezTo>
                  <a:cubicBezTo>
                    <a:pt x="189583" y="242979"/>
                    <a:pt x="182985" y="247744"/>
                    <a:pt x="173089" y="253608"/>
                  </a:cubicBezTo>
                  <a:cubicBezTo>
                    <a:pt x="160626" y="260939"/>
                    <a:pt x="151829" y="253242"/>
                    <a:pt x="153296" y="237114"/>
                  </a:cubicBezTo>
                  <a:cubicBezTo>
                    <a:pt x="153662" y="230883"/>
                    <a:pt x="153662" y="230883"/>
                    <a:pt x="136435" y="230150"/>
                  </a:cubicBezTo>
                  <a:cubicBezTo>
                    <a:pt x="136068" y="236015"/>
                    <a:pt x="143399" y="241879"/>
                    <a:pt x="137168" y="248110"/>
                  </a:cubicBezTo>
                  <a:cubicBezTo>
                    <a:pt x="132036" y="250310"/>
                    <a:pt x="128371" y="248110"/>
                    <a:pt x="124706" y="244811"/>
                  </a:cubicBezTo>
                  <a:cubicBezTo>
                    <a:pt x="116642" y="230883"/>
                    <a:pt x="123606" y="216588"/>
                    <a:pt x="123973" y="202659"/>
                  </a:cubicBezTo>
                  <a:cubicBezTo>
                    <a:pt x="123973" y="197894"/>
                    <a:pt x="128004" y="193863"/>
                    <a:pt x="132769" y="195329"/>
                  </a:cubicBezTo>
                  <a:cubicBezTo>
                    <a:pt x="142666" y="198627"/>
                    <a:pt x="147798" y="191663"/>
                    <a:pt x="157328" y="185432"/>
                  </a:cubicBezTo>
                  <a:cubicBezTo>
                    <a:pt x="138268" y="185799"/>
                    <a:pt x="129104" y="168571"/>
                    <a:pt x="109678" y="171870"/>
                  </a:cubicBezTo>
                  <a:cubicBezTo>
                    <a:pt x="100514" y="173703"/>
                    <a:pt x="98681" y="159041"/>
                    <a:pt x="98681" y="149145"/>
                  </a:cubicBezTo>
                  <a:cubicBezTo>
                    <a:pt x="98681" y="144380"/>
                    <a:pt x="103080" y="138515"/>
                    <a:pt x="97215" y="135583"/>
                  </a:cubicBezTo>
                  <a:cubicBezTo>
                    <a:pt x="92450" y="133017"/>
                    <a:pt x="89518" y="138515"/>
                    <a:pt x="86586" y="141081"/>
                  </a:cubicBezTo>
                  <a:cubicBezTo>
                    <a:pt x="82920" y="144380"/>
                    <a:pt x="78888" y="145479"/>
                    <a:pt x="74856" y="142181"/>
                  </a:cubicBezTo>
                  <a:cubicBezTo>
                    <a:pt x="69725" y="138149"/>
                    <a:pt x="68259" y="131551"/>
                    <a:pt x="72657" y="127519"/>
                  </a:cubicBezTo>
                  <a:cubicBezTo>
                    <a:pt x="79988" y="120921"/>
                    <a:pt x="74490" y="119822"/>
                    <a:pt x="70091" y="117256"/>
                  </a:cubicBezTo>
                  <a:cubicBezTo>
                    <a:pt x="68992" y="116523"/>
                    <a:pt x="67892" y="115423"/>
                    <a:pt x="67892" y="114324"/>
                  </a:cubicBezTo>
                  <a:cubicBezTo>
                    <a:pt x="68992" y="89399"/>
                    <a:pt x="49199" y="80602"/>
                    <a:pt x="32704" y="69606"/>
                  </a:cubicBezTo>
                  <a:cubicBezTo>
                    <a:pt x="19142" y="60809"/>
                    <a:pt x="13644" y="45414"/>
                    <a:pt x="4114" y="33319"/>
                  </a:cubicBezTo>
                  <a:cubicBezTo>
                    <a:pt x="-4316" y="23056"/>
                    <a:pt x="1182" y="9860"/>
                    <a:pt x="11812" y="11693"/>
                  </a:cubicBezTo>
                  <a:cubicBezTo>
                    <a:pt x="29039" y="16091"/>
                    <a:pt x="42234" y="2529"/>
                    <a:pt x="57996" y="5462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1CF4628-E149-4162-ACEC-5E8F013CE47B}"/>
                </a:ext>
              </a:extLst>
            </p:cNvPr>
            <p:cNvSpPr/>
            <p:nvPr/>
          </p:nvSpPr>
          <p:spPr>
            <a:xfrm>
              <a:off x="10767027" y="6952324"/>
              <a:ext cx="314655" cy="228725"/>
            </a:xfrm>
            <a:custGeom>
              <a:avLst/>
              <a:gdLst>
                <a:gd name="connsiteX0" fmla="*/ 65244 w 314655"/>
                <a:gd name="connsiteY0" fmla="*/ 33962 h 228725"/>
                <a:gd name="connsiteX1" fmla="*/ 68909 w 314655"/>
                <a:gd name="connsiteY1" fmla="*/ 24432 h 228725"/>
                <a:gd name="connsiteX2" fmla="*/ 76973 w 314655"/>
                <a:gd name="connsiteY2" fmla="*/ 22233 h 228725"/>
                <a:gd name="connsiteX3" fmla="*/ 95300 w 314655"/>
                <a:gd name="connsiteY3" fmla="*/ 973 h 228725"/>
                <a:gd name="connsiteX4" fmla="*/ 116926 w 314655"/>
                <a:gd name="connsiteY4" fmla="*/ 12336 h 228725"/>
                <a:gd name="connsiteX5" fmla="*/ 122790 w 314655"/>
                <a:gd name="connsiteY5" fmla="*/ 24065 h 228725"/>
                <a:gd name="connsiteX6" fmla="*/ 145882 w 314655"/>
                <a:gd name="connsiteY6" fmla="*/ 22599 h 228725"/>
                <a:gd name="connsiteX7" fmla="*/ 151747 w 314655"/>
                <a:gd name="connsiteY7" fmla="*/ 17468 h 228725"/>
                <a:gd name="connsiteX8" fmla="*/ 163110 w 314655"/>
                <a:gd name="connsiteY8" fmla="*/ 29197 h 228725"/>
                <a:gd name="connsiteX9" fmla="*/ 183269 w 314655"/>
                <a:gd name="connsiteY9" fmla="*/ 20400 h 228725"/>
                <a:gd name="connsiteX10" fmla="*/ 213692 w 314655"/>
                <a:gd name="connsiteY10" fmla="*/ 10504 h 228725"/>
                <a:gd name="connsiteX11" fmla="*/ 217357 w 314655"/>
                <a:gd name="connsiteY11" fmla="*/ 13436 h 228725"/>
                <a:gd name="connsiteX12" fmla="*/ 229820 w 314655"/>
                <a:gd name="connsiteY12" fmla="*/ 12703 h 228725"/>
                <a:gd name="connsiteX13" fmla="*/ 278936 w 314655"/>
                <a:gd name="connsiteY13" fmla="*/ 9037 h 228725"/>
                <a:gd name="connsiteX14" fmla="*/ 291765 w 314655"/>
                <a:gd name="connsiteY14" fmla="*/ 11237 h 228725"/>
                <a:gd name="connsiteX15" fmla="*/ 296530 w 314655"/>
                <a:gd name="connsiteY15" fmla="*/ 13069 h 228725"/>
                <a:gd name="connsiteX16" fmla="*/ 314490 w 314655"/>
                <a:gd name="connsiteY16" fmla="*/ 20767 h 228725"/>
                <a:gd name="connsiteX17" fmla="*/ 301661 w 314655"/>
                <a:gd name="connsiteY17" fmla="*/ 38360 h 228725"/>
                <a:gd name="connsiteX18" fmla="*/ 292864 w 314655"/>
                <a:gd name="connsiteY18" fmla="*/ 44958 h 228725"/>
                <a:gd name="connsiteX19" fmla="*/ 269039 w 314655"/>
                <a:gd name="connsiteY19" fmla="*/ 47890 h 228725"/>
                <a:gd name="connsiteX20" fmla="*/ 249613 w 314655"/>
                <a:gd name="connsiteY20" fmla="*/ 35795 h 228725"/>
                <a:gd name="connsiteX21" fmla="*/ 262442 w 314655"/>
                <a:gd name="connsiteY21" fmla="*/ 70249 h 228725"/>
                <a:gd name="connsiteX22" fmla="*/ 237884 w 314655"/>
                <a:gd name="connsiteY22" fmla="*/ 95907 h 228725"/>
                <a:gd name="connsiteX23" fmla="*/ 231652 w 314655"/>
                <a:gd name="connsiteY23" fmla="*/ 110568 h 228725"/>
                <a:gd name="connsiteX24" fmla="*/ 229453 w 314655"/>
                <a:gd name="connsiteY24" fmla="*/ 121198 h 228725"/>
                <a:gd name="connsiteX25" fmla="*/ 204529 w 314655"/>
                <a:gd name="connsiteY25" fmla="*/ 146856 h 228725"/>
                <a:gd name="connsiteX26" fmla="*/ 226887 w 314655"/>
                <a:gd name="connsiteY26" fmla="*/ 146856 h 228725"/>
                <a:gd name="connsiteX27" fmla="*/ 221023 w 314655"/>
                <a:gd name="connsiteY27" fmla="*/ 162984 h 228725"/>
                <a:gd name="connsiteX28" fmla="*/ 186935 w 314655"/>
                <a:gd name="connsiteY28" fmla="*/ 167748 h 228725"/>
                <a:gd name="connsiteX29" fmla="*/ 178871 w 314655"/>
                <a:gd name="connsiteY29" fmla="*/ 141358 h 228725"/>
                <a:gd name="connsiteX30" fmla="*/ 178504 w 314655"/>
                <a:gd name="connsiteY30" fmla="*/ 139158 h 228725"/>
                <a:gd name="connsiteX31" fmla="*/ 170807 w 314655"/>
                <a:gd name="connsiteY31" fmla="*/ 142091 h 228725"/>
                <a:gd name="connsiteX32" fmla="*/ 178871 w 314655"/>
                <a:gd name="connsiteY32" fmla="*/ 167382 h 228725"/>
                <a:gd name="connsiteX33" fmla="*/ 174839 w 314655"/>
                <a:gd name="connsiteY33" fmla="*/ 181310 h 228725"/>
                <a:gd name="connsiteX34" fmla="*/ 168241 w 314655"/>
                <a:gd name="connsiteY34" fmla="*/ 186075 h 228725"/>
                <a:gd name="connsiteX35" fmla="*/ 149914 w 314655"/>
                <a:gd name="connsiteY35" fmla="*/ 191940 h 228725"/>
                <a:gd name="connsiteX36" fmla="*/ 145516 w 314655"/>
                <a:gd name="connsiteY36" fmla="*/ 189008 h 228725"/>
                <a:gd name="connsiteX37" fmla="*/ 138918 w 314655"/>
                <a:gd name="connsiteY37" fmla="*/ 186442 h 228725"/>
                <a:gd name="connsiteX38" fmla="*/ 128289 w 314655"/>
                <a:gd name="connsiteY38" fmla="*/ 186809 h 228725"/>
                <a:gd name="connsiteX39" fmla="*/ 104830 w 314655"/>
                <a:gd name="connsiteY39" fmla="*/ 149788 h 228725"/>
                <a:gd name="connsiteX40" fmla="*/ 104097 w 314655"/>
                <a:gd name="connsiteY40" fmla="*/ 146123 h 228725"/>
                <a:gd name="connsiteX41" fmla="*/ 103730 w 314655"/>
                <a:gd name="connsiteY41" fmla="*/ 209534 h 228725"/>
                <a:gd name="connsiteX42" fmla="*/ 95667 w 314655"/>
                <a:gd name="connsiteY42" fmla="*/ 221996 h 228725"/>
                <a:gd name="connsiteX43" fmla="*/ 69642 w 314655"/>
                <a:gd name="connsiteY43" fmla="*/ 222363 h 228725"/>
                <a:gd name="connsiteX44" fmla="*/ 81372 w 314655"/>
                <a:gd name="connsiteY44" fmla="*/ 186075 h 228725"/>
                <a:gd name="connsiteX45" fmla="*/ 70742 w 314655"/>
                <a:gd name="connsiteY45" fmla="*/ 185709 h 228725"/>
                <a:gd name="connsiteX46" fmla="*/ 52782 w 314655"/>
                <a:gd name="connsiteY46" fmla="*/ 193406 h 228725"/>
                <a:gd name="connsiteX47" fmla="*/ 34821 w 314655"/>
                <a:gd name="connsiteY47" fmla="*/ 175079 h 228725"/>
                <a:gd name="connsiteX48" fmla="*/ 36287 w 314655"/>
                <a:gd name="connsiteY48" fmla="*/ 170681 h 228725"/>
                <a:gd name="connsiteX49" fmla="*/ 57913 w 314655"/>
                <a:gd name="connsiteY49" fmla="*/ 143190 h 228725"/>
                <a:gd name="connsiteX50" fmla="*/ 43618 w 314655"/>
                <a:gd name="connsiteY50" fmla="*/ 117899 h 228725"/>
                <a:gd name="connsiteX51" fmla="*/ 43985 w 314655"/>
                <a:gd name="connsiteY51" fmla="*/ 94441 h 228725"/>
                <a:gd name="connsiteX52" fmla="*/ 27490 w 314655"/>
                <a:gd name="connsiteY52" fmla="*/ 105070 h 228725"/>
                <a:gd name="connsiteX53" fmla="*/ 21259 w 314655"/>
                <a:gd name="connsiteY53" fmla="*/ 103238 h 228725"/>
                <a:gd name="connsiteX54" fmla="*/ 0 w 314655"/>
                <a:gd name="connsiteY54" fmla="*/ 98839 h 228725"/>
                <a:gd name="connsiteX55" fmla="*/ 33355 w 314655"/>
                <a:gd name="connsiteY55" fmla="*/ 101772 h 228725"/>
                <a:gd name="connsiteX56" fmla="*/ 38853 w 314655"/>
                <a:gd name="connsiteY56" fmla="*/ 96640 h 228725"/>
                <a:gd name="connsiteX57" fmla="*/ 53881 w 314655"/>
                <a:gd name="connsiteY57" fmla="*/ 75747 h 228725"/>
                <a:gd name="connsiteX58" fmla="*/ 56813 w 314655"/>
                <a:gd name="connsiteY58" fmla="*/ 55588 h 228725"/>
                <a:gd name="connsiteX59" fmla="*/ 60479 w 314655"/>
                <a:gd name="connsiteY59" fmla="*/ 45325 h 228725"/>
                <a:gd name="connsiteX60" fmla="*/ 65244 w 314655"/>
                <a:gd name="connsiteY60" fmla="*/ 33962 h 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655" h="228725">
                  <a:moveTo>
                    <a:pt x="65244" y="33962"/>
                  </a:moveTo>
                  <a:cubicBezTo>
                    <a:pt x="68909" y="31763"/>
                    <a:pt x="68909" y="28097"/>
                    <a:pt x="68909" y="24432"/>
                  </a:cubicBezTo>
                  <a:cubicBezTo>
                    <a:pt x="68543" y="12336"/>
                    <a:pt x="74041" y="22233"/>
                    <a:pt x="76973" y="22233"/>
                  </a:cubicBezTo>
                  <a:cubicBezTo>
                    <a:pt x="87603" y="18934"/>
                    <a:pt x="87603" y="6472"/>
                    <a:pt x="95300" y="973"/>
                  </a:cubicBezTo>
                  <a:cubicBezTo>
                    <a:pt x="105930" y="-1959"/>
                    <a:pt x="113260" y="1706"/>
                    <a:pt x="116926" y="12336"/>
                  </a:cubicBezTo>
                  <a:cubicBezTo>
                    <a:pt x="118392" y="16368"/>
                    <a:pt x="120225" y="20400"/>
                    <a:pt x="122790" y="24065"/>
                  </a:cubicBezTo>
                  <a:cubicBezTo>
                    <a:pt x="132687" y="38727"/>
                    <a:pt x="137819" y="38360"/>
                    <a:pt x="145882" y="22599"/>
                  </a:cubicBezTo>
                  <a:cubicBezTo>
                    <a:pt x="147348" y="20400"/>
                    <a:pt x="149181" y="18567"/>
                    <a:pt x="151747" y="17468"/>
                  </a:cubicBezTo>
                  <a:cubicBezTo>
                    <a:pt x="160177" y="15268"/>
                    <a:pt x="159811" y="22599"/>
                    <a:pt x="163110" y="29197"/>
                  </a:cubicBezTo>
                  <a:cubicBezTo>
                    <a:pt x="165675" y="13436"/>
                    <a:pt x="171907" y="12703"/>
                    <a:pt x="183269" y="20400"/>
                  </a:cubicBezTo>
                  <a:cubicBezTo>
                    <a:pt x="196465" y="29197"/>
                    <a:pt x="203795" y="14535"/>
                    <a:pt x="213692" y="10504"/>
                  </a:cubicBezTo>
                  <a:cubicBezTo>
                    <a:pt x="215525" y="10870"/>
                    <a:pt x="216624" y="11969"/>
                    <a:pt x="217357" y="13436"/>
                  </a:cubicBezTo>
                  <a:cubicBezTo>
                    <a:pt x="221756" y="24799"/>
                    <a:pt x="225788" y="15268"/>
                    <a:pt x="229820" y="12703"/>
                  </a:cubicBezTo>
                  <a:cubicBezTo>
                    <a:pt x="245214" y="-493"/>
                    <a:pt x="262442" y="8304"/>
                    <a:pt x="278936" y="9037"/>
                  </a:cubicBezTo>
                  <a:cubicBezTo>
                    <a:pt x="283334" y="8304"/>
                    <a:pt x="287733" y="9404"/>
                    <a:pt x="291765" y="11237"/>
                  </a:cubicBezTo>
                  <a:cubicBezTo>
                    <a:pt x="293231" y="11969"/>
                    <a:pt x="295064" y="12336"/>
                    <a:pt x="296530" y="13069"/>
                  </a:cubicBezTo>
                  <a:cubicBezTo>
                    <a:pt x="302028" y="16735"/>
                    <a:pt x="313024" y="8304"/>
                    <a:pt x="314490" y="20767"/>
                  </a:cubicBezTo>
                  <a:cubicBezTo>
                    <a:pt x="315590" y="30296"/>
                    <a:pt x="311191" y="36528"/>
                    <a:pt x="301661" y="38360"/>
                  </a:cubicBezTo>
                  <a:cubicBezTo>
                    <a:pt x="297996" y="39094"/>
                    <a:pt x="295064" y="40926"/>
                    <a:pt x="292864" y="44958"/>
                  </a:cubicBezTo>
                  <a:cubicBezTo>
                    <a:pt x="286267" y="57787"/>
                    <a:pt x="280769" y="59253"/>
                    <a:pt x="269039" y="47890"/>
                  </a:cubicBezTo>
                  <a:cubicBezTo>
                    <a:pt x="265374" y="44225"/>
                    <a:pt x="255844" y="41293"/>
                    <a:pt x="249613" y="35795"/>
                  </a:cubicBezTo>
                  <a:cubicBezTo>
                    <a:pt x="259876" y="45325"/>
                    <a:pt x="264274" y="56321"/>
                    <a:pt x="262442" y="70249"/>
                  </a:cubicBezTo>
                  <a:cubicBezTo>
                    <a:pt x="260242" y="85277"/>
                    <a:pt x="256944" y="97006"/>
                    <a:pt x="237884" y="95907"/>
                  </a:cubicBezTo>
                  <a:cubicBezTo>
                    <a:pt x="234218" y="95907"/>
                    <a:pt x="216258" y="98106"/>
                    <a:pt x="231652" y="110568"/>
                  </a:cubicBezTo>
                  <a:cubicBezTo>
                    <a:pt x="236417" y="114600"/>
                    <a:pt x="233485" y="117899"/>
                    <a:pt x="229453" y="121198"/>
                  </a:cubicBezTo>
                  <a:cubicBezTo>
                    <a:pt x="221389" y="127796"/>
                    <a:pt x="214425" y="135860"/>
                    <a:pt x="204529" y="146856"/>
                  </a:cubicBezTo>
                  <a:cubicBezTo>
                    <a:pt x="214792" y="140258"/>
                    <a:pt x="222122" y="138425"/>
                    <a:pt x="226887" y="146856"/>
                  </a:cubicBezTo>
                  <a:cubicBezTo>
                    <a:pt x="230919" y="153820"/>
                    <a:pt x="225788" y="158585"/>
                    <a:pt x="221023" y="162984"/>
                  </a:cubicBezTo>
                  <a:cubicBezTo>
                    <a:pt x="210760" y="173247"/>
                    <a:pt x="199764" y="173980"/>
                    <a:pt x="186935" y="167748"/>
                  </a:cubicBezTo>
                  <a:cubicBezTo>
                    <a:pt x="174472" y="161517"/>
                    <a:pt x="174472" y="152354"/>
                    <a:pt x="178871" y="141358"/>
                  </a:cubicBezTo>
                  <a:cubicBezTo>
                    <a:pt x="179604" y="139525"/>
                    <a:pt x="178871" y="138792"/>
                    <a:pt x="178504" y="139158"/>
                  </a:cubicBezTo>
                  <a:cubicBezTo>
                    <a:pt x="175939" y="140625"/>
                    <a:pt x="168241" y="139158"/>
                    <a:pt x="170807" y="142091"/>
                  </a:cubicBezTo>
                  <a:cubicBezTo>
                    <a:pt x="177405" y="149788"/>
                    <a:pt x="162377" y="162984"/>
                    <a:pt x="178871" y="167382"/>
                  </a:cubicBezTo>
                  <a:cubicBezTo>
                    <a:pt x="182536" y="168482"/>
                    <a:pt x="190600" y="180944"/>
                    <a:pt x="174839" y="181310"/>
                  </a:cubicBezTo>
                  <a:cubicBezTo>
                    <a:pt x="170807" y="181310"/>
                    <a:pt x="169341" y="182777"/>
                    <a:pt x="168241" y="186075"/>
                  </a:cubicBezTo>
                  <a:cubicBezTo>
                    <a:pt x="164576" y="195972"/>
                    <a:pt x="157245" y="194506"/>
                    <a:pt x="149914" y="191940"/>
                  </a:cubicBezTo>
                  <a:cubicBezTo>
                    <a:pt x="148448" y="191207"/>
                    <a:pt x="146982" y="190107"/>
                    <a:pt x="145516" y="189008"/>
                  </a:cubicBezTo>
                  <a:cubicBezTo>
                    <a:pt x="140384" y="195972"/>
                    <a:pt x="146982" y="173247"/>
                    <a:pt x="138918" y="186442"/>
                  </a:cubicBezTo>
                  <a:cubicBezTo>
                    <a:pt x="136352" y="190841"/>
                    <a:pt x="131954" y="191940"/>
                    <a:pt x="128289" y="186809"/>
                  </a:cubicBezTo>
                  <a:cubicBezTo>
                    <a:pt x="119858" y="175079"/>
                    <a:pt x="104097" y="167748"/>
                    <a:pt x="104830" y="149788"/>
                  </a:cubicBezTo>
                  <a:cubicBezTo>
                    <a:pt x="104830" y="148322"/>
                    <a:pt x="104097" y="146489"/>
                    <a:pt x="104097" y="146123"/>
                  </a:cubicBezTo>
                  <a:cubicBezTo>
                    <a:pt x="96033" y="166649"/>
                    <a:pt x="115826" y="187908"/>
                    <a:pt x="103730" y="209534"/>
                  </a:cubicBezTo>
                  <a:cubicBezTo>
                    <a:pt x="101165" y="213932"/>
                    <a:pt x="99332" y="218331"/>
                    <a:pt x="95667" y="221996"/>
                  </a:cubicBezTo>
                  <a:cubicBezTo>
                    <a:pt x="87236" y="234825"/>
                    <a:pt x="78439" y="226028"/>
                    <a:pt x="69642" y="222363"/>
                  </a:cubicBezTo>
                  <a:cubicBezTo>
                    <a:pt x="78439" y="212100"/>
                    <a:pt x="91635" y="202570"/>
                    <a:pt x="81372" y="186075"/>
                  </a:cubicBezTo>
                  <a:cubicBezTo>
                    <a:pt x="78439" y="181677"/>
                    <a:pt x="75873" y="168848"/>
                    <a:pt x="70742" y="185709"/>
                  </a:cubicBezTo>
                  <a:cubicBezTo>
                    <a:pt x="70009" y="187908"/>
                    <a:pt x="60845" y="198538"/>
                    <a:pt x="52782" y="193406"/>
                  </a:cubicBezTo>
                  <a:cubicBezTo>
                    <a:pt x="45817" y="188641"/>
                    <a:pt x="40686" y="181310"/>
                    <a:pt x="34821" y="175079"/>
                  </a:cubicBezTo>
                  <a:cubicBezTo>
                    <a:pt x="34455" y="174346"/>
                    <a:pt x="35554" y="171047"/>
                    <a:pt x="36287" y="170681"/>
                  </a:cubicBezTo>
                  <a:cubicBezTo>
                    <a:pt x="50582" y="167015"/>
                    <a:pt x="51315" y="152720"/>
                    <a:pt x="57913" y="143190"/>
                  </a:cubicBezTo>
                  <a:cubicBezTo>
                    <a:pt x="67443" y="128895"/>
                    <a:pt x="63045" y="119732"/>
                    <a:pt x="43618" y="117899"/>
                  </a:cubicBezTo>
                  <a:cubicBezTo>
                    <a:pt x="54981" y="109102"/>
                    <a:pt x="63411" y="101038"/>
                    <a:pt x="43985" y="94441"/>
                  </a:cubicBezTo>
                  <a:cubicBezTo>
                    <a:pt x="42885" y="104337"/>
                    <a:pt x="46184" y="122298"/>
                    <a:pt x="27490" y="105070"/>
                  </a:cubicBezTo>
                  <a:cubicBezTo>
                    <a:pt x="26024" y="103604"/>
                    <a:pt x="21626" y="102871"/>
                    <a:pt x="21259" y="103238"/>
                  </a:cubicBezTo>
                  <a:cubicBezTo>
                    <a:pt x="10263" y="121565"/>
                    <a:pt x="6598" y="101772"/>
                    <a:pt x="0" y="98839"/>
                  </a:cubicBezTo>
                  <a:cubicBezTo>
                    <a:pt x="10996" y="100305"/>
                    <a:pt x="22725" y="88210"/>
                    <a:pt x="33355" y="101772"/>
                  </a:cubicBezTo>
                  <a:cubicBezTo>
                    <a:pt x="35554" y="105070"/>
                    <a:pt x="37020" y="98839"/>
                    <a:pt x="38853" y="96640"/>
                  </a:cubicBezTo>
                  <a:cubicBezTo>
                    <a:pt x="44351" y="90042"/>
                    <a:pt x="31522" y="70249"/>
                    <a:pt x="53881" y="75747"/>
                  </a:cubicBezTo>
                  <a:cubicBezTo>
                    <a:pt x="54614" y="68783"/>
                    <a:pt x="51315" y="61452"/>
                    <a:pt x="56813" y="55588"/>
                  </a:cubicBezTo>
                  <a:cubicBezTo>
                    <a:pt x="45451" y="47524"/>
                    <a:pt x="52782" y="47157"/>
                    <a:pt x="60479" y="45325"/>
                  </a:cubicBezTo>
                  <a:cubicBezTo>
                    <a:pt x="63411" y="43858"/>
                    <a:pt x="65244" y="38727"/>
                    <a:pt x="65244" y="33962"/>
                  </a:cubicBez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50E3BC5B-60F3-4E72-A0B8-A819763A5122}"/>
                </a:ext>
              </a:extLst>
            </p:cNvPr>
            <p:cNvSpPr/>
            <p:nvPr/>
          </p:nvSpPr>
          <p:spPr>
            <a:xfrm>
              <a:off x="10496521" y="6878467"/>
              <a:ext cx="248167" cy="239722"/>
            </a:xfrm>
            <a:custGeom>
              <a:avLst/>
              <a:gdLst>
                <a:gd name="connsiteX0" fmla="*/ 222855 w 248167"/>
                <a:gd name="connsiteY0" fmla="*/ 77762 h 239722"/>
                <a:gd name="connsiteX1" fmla="*/ 234218 w 248167"/>
                <a:gd name="connsiteY1" fmla="*/ 81428 h 239722"/>
                <a:gd name="connsiteX2" fmla="*/ 241915 w 248167"/>
                <a:gd name="connsiteY2" fmla="*/ 90957 h 239722"/>
                <a:gd name="connsiteX3" fmla="*/ 247780 w 248167"/>
                <a:gd name="connsiteY3" fmla="*/ 96822 h 239722"/>
                <a:gd name="connsiteX4" fmla="*/ 241549 w 248167"/>
                <a:gd name="connsiteY4" fmla="*/ 125046 h 239722"/>
                <a:gd name="connsiteX5" fmla="*/ 208194 w 248167"/>
                <a:gd name="connsiteY5" fmla="*/ 137508 h 239722"/>
                <a:gd name="connsiteX6" fmla="*/ 212959 w 248167"/>
                <a:gd name="connsiteY6" fmla="*/ 118448 h 239722"/>
                <a:gd name="connsiteX7" fmla="*/ 208560 w 248167"/>
                <a:gd name="connsiteY7" fmla="*/ 137508 h 239722"/>
                <a:gd name="connsiteX8" fmla="*/ 189867 w 248167"/>
                <a:gd name="connsiteY8" fmla="*/ 146305 h 239722"/>
                <a:gd name="connsiteX9" fmla="*/ 180337 w 248167"/>
                <a:gd name="connsiteY9" fmla="*/ 156202 h 239722"/>
                <a:gd name="connsiteX10" fmla="*/ 181437 w 248167"/>
                <a:gd name="connsiteY10" fmla="*/ 173429 h 239722"/>
                <a:gd name="connsiteX11" fmla="*/ 159811 w 248167"/>
                <a:gd name="connsiteY11" fmla="*/ 159134 h 239722"/>
                <a:gd name="connsiteX12" fmla="*/ 127922 w 248167"/>
                <a:gd name="connsiteY12" fmla="*/ 169397 h 239722"/>
                <a:gd name="connsiteX13" fmla="*/ 120958 w 248167"/>
                <a:gd name="connsiteY13" fmla="*/ 189923 h 239722"/>
                <a:gd name="connsiteX14" fmla="*/ 149548 w 248167"/>
                <a:gd name="connsiteY14" fmla="*/ 229509 h 239722"/>
                <a:gd name="connsiteX15" fmla="*/ 119492 w 248167"/>
                <a:gd name="connsiteY15" fmla="*/ 224011 h 239722"/>
                <a:gd name="connsiteX16" fmla="*/ 131587 w 248167"/>
                <a:gd name="connsiteY16" fmla="*/ 233541 h 239722"/>
                <a:gd name="connsiteX17" fmla="*/ 127555 w 248167"/>
                <a:gd name="connsiteY17" fmla="*/ 238673 h 239722"/>
                <a:gd name="connsiteX18" fmla="*/ 111061 w 248167"/>
                <a:gd name="connsiteY18" fmla="*/ 232808 h 239722"/>
                <a:gd name="connsiteX19" fmla="*/ 101898 w 248167"/>
                <a:gd name="connsiteY19" fmla="*/ 228043 h 239722"/>
                <a:gd name="connsiteX20" fmla="*/ 71475 w 248167"/>
                <a:gd name="connsiteY20" fmla="*/ 200919 h 239722"/>
                <a:gd name="connsiteX21" fmla="*/ 49483 w 248167"/>
                <a:gd name="connsiteY21" fmla="*/ 184425 h 239722"/>
                <a:gd name="connsiteX22" fmla="*/ 33722 w 248167"/>
                <a:gd name="connsiteY22" fmla="*/ 164632 h 239722"/>
                <a:gd name="connsiteX23" fmla="*/ 21259 w 248167"/>
                <a:gd name="connsiteY23" fmla="*/ 140807 h 239722"/>
                <a:gd name="connsiteX24" fmla="*/ 0 w 248167"/>
                <a:gd name="connsiteY24" fmla="*/ 124679 h 239722"/>
                <a:gd name="connsiteX25" fmla="*/ 18327 w 248167"/>
                <a:gd name="connsiteY25" fmla="*/ 97189 h 239722"/>
                <a:gd name="connsiteX26" fmla="*/ 10996 w 248167"/>
                <a:gd name="connsiteY26" fmla="*/ 88758 h 239722"/>
                <a:gd name="connsiteX27" fmla="*/ 3299 w 248167"/>
                <a:gd name="connsiteY27" fmla="*/ 83260 h 239722"/>
                <a:gd name="connsiteX28" fmla="*/ 12462 w 248167"/>
                <a:gd name="connsiteY28" fmla="*/ 75563 h 239722"/>
                <a:gd name="connsiteX29" fmla="*/ 38853 w 248167"/>
                <a:gd name="connsiteY29" fmla="*/ 72631 h 239722"/>
                <a:gd name="connsiteX30" fmla="*/ 24192 w 248167"/>
                <a:gd name="connsiteY30" fmla="*/ 51005 h 239722"/>
                <a:gd name="connsiteX31" fmla="*/ 31889 w 248167"/>
                <a:gd name="connsiteY31" fmla="*/ 51005 h 239722"/>
                <a:gd name="connsiteX32" fmla="*/ 54248 w 248167"/>
                <a:gd name="connsiteY32" fmla="*/ 54670 h 239722"/>
                <a:gd name="connsiteX33" fmla="*/ 65977 w 248167"/>
                <a:gd name="connsiteY33" fmla="*/ 63101 h 239722"/>
                <a:gd name="connsiteX34" fmla="*/ 62312 w 248167"/>
                <a:gd name="connsiteY34" fmla="*/ 71531 h 239722"/>
                <a:gd name="connsiteX35" fmla="*/ 58646 w 248167"/>
                <a:gd name="connsiteY35" fmla="*/ 74830 h 239722"/>
                <a:gd name="connsiteX36" fmla="*/ 54614 w 248167"/>
                <a:gd name="connsiteY36" fmla="*/ 105253 h 239722"/>
                <a:gd name="connsiteX37" fmla="*/ 94567 w 248167"/>
                <a:gd name="connsiteY37" fmla="*/ 96822 h 239722"/>
                <a:gd name="connsiteX38" fmla="*/ 65610 w 248167"/>
                <a:gd name="connsiteY38" fmla="*/ 62734 h 239722"/>
                <a:gd name="connsiteX39" fmla="*/ 53881 w 248167"/>
                <a:gd name="connsiteY39" fmla="*/ 54670 h 239722"/>
                <a:gd name="connsiteX40" fmla="*/ 31522 w 248167"/>
                <a:gd name="connsiteY40" fmla="*/ 43674 h 239722"/>
                <a:gd name="connsiteX41" fmla="*/ 31522 w 248167"/>
                <a:gd name="connsiteY41" fmla="*/ 35977 h 239722"/>
                <a:gd name="connsiteX42" fmla="*/ 42518 w 248167"/>
                <a:gd name="connsiteY42" fmla="*/ 23148 h 239722"/>
                <a:gd name="connsiteX43" fmla="*/ 49483 w 248167"/>
                <a:gd name="connsiteY43" fmla="*/ 21315 h 239722"/>
                <a:gd name="connsiteX44" fmla="*/ 65244 w 248167"/>
                <a:gd name="connsiteY44" fmla="*/ 11785 h 239722"/>
                <a:gd name="connsiteX45" fmla="*/ 66710 w 248167"/>
                <a:gd name="connsiteY45" fmla="*/ 13251 h 239722"/>
                <a:gd name="connsiteX46" fmla="*/ 69276 w 248167"/>
                <a:gd name="connsiteY46" fmla="*/ 14351 h 239722"/>
                <a:gd name="connsiteX47" fmla="*/ 87236 w 248167"/>
                <a:gd name="connsiteY47" fmla="*/ 4455 h 239722"/>
                <a:gd name="connsiteX48" fmla="*/ 113627 w 248167"/>
                <a:gd name="connsiteY48" fmla="*/ 30112 h 239722"/>
                <a:gd name="connsiteX49" fmla="*/ 154313 w 248167"/>
                <a:gd name="connsiteY49" fmla="*/ 36343 h 239722"/>
                <a:gd name="connsiteX50" fmla="*/ 188034 w 248167"/>
                <a:gd name="connsiteY50" fmla="*/ 41841 h 239722"/>
                <a:gd name="connsiteX51" fmla="*/ 181803 w 248167"/>
                <a:gd name="connsiteY51" fmla="*/ 73730 h 239722"/>
                <a:gd name="connsiteX52" fmla="*/ 164576 w 248167"/>
                <a:gd name="connsiteY52" fmla="*/ 87659 h 239722"/>
                <a:gd name="connsiteX53" fmla="*/ 177771 w 248167"/>
                <a:gd name="connsiteY53" fmla="*/ 104886 h 239722"/>
                <a:gd name="connsiteX54" fmla="*/ 186202 w 248167"/>
                <a:gd name="connsiteY54" fmla="*/ 115882 h 239722"/>
                <a:gd name="connsiteX55" fmla="*/ 181070 w 248167"/>
                <a:gd name="connsiteY55" fmla="*/ 94256 h 239722"/>
                <a:gd name="connsiteX56" fmla="*/ 181803 w 248167"/>
                <a:gd name="connsiteY56" fmla="*/ 73730 h 239722"/>
                <a:gd name="connsiteX57" fmla="*/ 222855 w 248167"/>
                <a:gd name="connsiteY57" fmla="*/ 77762 h 23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8167" h="239722">
                  <a:moveTo>
                    <a:pt x="222855" y="77762"/>
                  </a:moveTo>
                  <a:cubicBezTo>
                    <a:pt x="226521" y="78862"/>
                    <a:pt x="230553" y="80328"/>
                    <a:pt x="234218" y="81428"/>
                  </a:cubicBezTo>
                  <a:cubicBezTo>
                    <a:pt x="234218" y="86559"/>
                    <a:pt x="237884" y="88758"/>
                    <a:pt x="241915" y="90957"/>
                  </a:cubicBezTo>
                  <a:cubicBezTo>
                    <a:pt x="244481" y="92424"/>
                    <a:pt x="249613" y="95356"/>
                    <a:pt x="247780" y="96822"/>
                  </a:cubicBezTo>
                  <a:cubicBezTo>
                    <a:pt x="236784" y="104886"/>
                    <a:pt x="244481" y="115882"/>
                    <a:pt x="241549" y="125046"/>
                  </a:cubicBezTo>
                  <a:cubicBezTo>
                    <a:pt x="235318" y="143372"/>
                    <a:pt x="222122" y="141173"/>
                    <a:pt x="208194" y="137508"/>
                  </a:cubicBezTo>
                  <a:cubicBezTo>
                    <a:pt x="205628" y="130177"/>
                    <a:pt x="211126" y="124679"/>
                    <a:pt x="212959" y="118448"/>
                  </a:cubicBezTo>
                  <a:cubicBezTo>
                    <a:pt x="208927" y="124313"/>
                    <a:pt x="205262" y="130177"/>
                    <a:pt x="208560" y="137508"/>
                  </a:cubicBezTo>
                  <a:cubicBezTo>
                    <a:pt x="206361" y="142640"/>
                    <a:pt x="196465" y="146305"/>
                    <a:pt x="189867" y="146305"/>
                  </a:cubicBezTo>
                  <a:cubicBezTo>
                    <a:pt x="184369" y="146305"/>
                    <a:pt x="178138" y="147771"/>
                    <a:pt x="180337" y="156202"/>
                  </a:cubicBezTo>
                  <a:cubicBezTo>
                    <a:pt x="181437" y="161333"/>
                    <a:pt x="185835" y="166098"/>
                    <a:pt x="181437" y="173429"/>
                  </a:cubicBezTo>
                  <a:cubicBezTo>
                    <a:pt x="173739" y="168297"/>
                    <a:pt x="169707" y="153269"/>
                    <a:pt x="159811" y="159134"/>
                  </a:cubicBezTo>
                  <a:cubicBezTo>
                    <a:pt x="149548" y="165365"/>
                    <a:pt x="138918" y="168297"/>
                    <a:pt x="127922" y="169397"/>
                  </a:cubicBezTo>
                  <a:cubicBezTo>
                    <a:pt x="110695" y="171596"/>
                    <a:pt x="115460" y="181493"/>
                    <a:pt x="120958" y="189923"/>
                  </a:cubicBezTo>
                  <a:cubicBezTo>
                    <a:pt x="129755" y="203485"/>
                    <a:pt x="139651" y="215947"/>
                    <a:pt x="149548" y="229509"/>
                  </a:cubicBezTo>
                  <a:cubicBezTo>
                    <a:pt x="137819" y="235740"/>
                    <a:pt x="133420" y="203851"/>
                    <a:pt x="119492" y="224011"/>
                  </a:cubicBezTo>
                  <a:cubicBezTo>
                    <a:pt x="124257" y="225844"/>
                    <a:pt x="130121" y="227310"/>
                    <a:pt x="131587" y="233541"/>
                  </a:cubicBezTo>
                  <a:cubicBezTo>
                    <a:pt x="132320" y="236473"/>
                    <a:pt x="130488" y="237940"/>
                    <a:pt x="127555" y="238673"/>
                  </a:cubicBezTo>
                  <a:cubicBezTo>
                    <a:pt x="120958" y="239772"/>
                    <a:pt x="113994" y="241971"/>
                    <a:pt x="111061" y="232808"/>
                  </a:cubicBezTo>
                  <a:cubicBezTo>
                    <a:pt x="109595" y="228776"/>
                    <a:pt x="105563" y="228409"/>
                    <a:pt x="101898" y="228043"/>
                  </a:cubicBezTo>
                  <a:cubicBezTo>
                    <a:pt x="85770" y="226210"/>
                    <a:pt x="72575" y="221079"/>
                    <a:pt x="71475" y="200919"/>
                  </a:cubicBezTo>
                  <a:cubicBezTo>
                    <a:pt x="71108" y="188090"/>
                    <a:pt x="59013" y="187357"/>
                    <a:pt x="49483" y="184425"/>
                  </a:cubicBezTo>
                  <a:cubicBezTo>
                    <a:pt x="40319" y="181859"/>
                    <a:pt x="21992" y="186624"/>
                    <a:pt x="33722" y="164632"/>
                  </a:cubicBezTo>
                  <a:cubicBezTo>
                    <a:pt x="37387" y="157668"/>
                    <a:pt x="19060" y="154369"/>
                    <a:pt x="21259" y="140807"/>
                  </a:cubicBezTo>
                  <a:cubicBezTo>
                    <a:pt x="23458" y="127978"/>
                    <a:pt x="9530" y="127611"/>
                    <a:pt x="0" y="124679"/>
                  </a:cubicBezTo>
                  <a:cubicBezTo>
                    <a:pt x="6598" y="115149"/>
                    <a:pt x="13195" y="106719"/>
                    <a:pt x="18327" y="97189"/>
                  </a:cubicBezTo>
                  <a:cubicBezTo>
                    <a:pt x="21259" y="92057"/>
                    <a:pt x="15395" y="90224"/>
                    <a:pt x="10996" y="88758"/>
                  </a:cubicBezTo>
                  <a:cubicBezTo>
                    <a:pt x="7697" y="87659"/>
                    <a:pt x="2199" y="88758"/>
                    <a:pt x="3299" y="83260"/>
                  </a:cubicBezTo>
                  <a:cubicBezTo>
                    <a:pt x="4032" y="78862"/>
                    <a:pt x="7331" y="75197"/>
                    <a:pt x="12462" y="75563"/>
                  </a:cubicBezTo>
                  <a:cubicBezTo>
                    <a:pt x="21259" y="76296"/>
                    <a:pt x="28590" y="68599"/>
                    <a:pt x="38853" y="72631"/>
                  </a:cubicBezTo>
                  <a:cubicBezTo>
                    <a:pt x="36654" y="61635"/>
                    <a:pt x="13195" y="68599"/>
                    <a:pt x="24192" y="51005"/>
                  </a:cubicBezTo>
                  <a:cubicBezTo>
                    <a:pt x="26757" y="45873"/>
                    <a:pt x="29323" y="56136"/>
                    <a:pt x="31889" y="51005"/>
                  </a:cubicBezTo>
                  <a:cubicBezTo>
                    <a:pt x="39953" y="47340"/>
                    <a:pt x="46917" y="52471"/>
                    <a:pt x="54248" y="54670"/>
                  </a:cubicBezTo>
                  <a:cubicBezTo>
                    <a:pt x="59013" y="56503"/>
                    <a:pt x="64144" y="57236"/>
                    <a:pt x="65977" y="63101"/>
                  </a:cubicBezTo>
                  <a:cubicBezTo>
                    <a:pt x="68176" y="67499"/>
                    <a:pt x="66710" y="70065"/>
                    <a:pt x="62312" y="71531"/>
                  </a:cubicBezTo>
                  <a:cubicBezTo>
                    <a:pt x="60845" y="71898"/>
                    <a:pt x="53515" y="68965"/>
                    <a:pt x="58646" y="74830"/>
                  </a:cubicBezTo>
                  <a:cubicBezTo>
                    <a:pt x="68176" y="85460"/>
                    <a:pt x="61212" y="93890"/>
                    <a:pt x="54614" y="105253"/>
                  </a:cubicBezTo>
                  <a:cubicBezTo>
                    <a:pt x="67810" y="93157"/>
                    <a:pt x="81005" y="98655"/>
                    <a:pt x="94567" y="96822"/>
                  </a:cubicBezTo>
                  <a:cubicBezTo>
                    <a:pt x="70375" y="97189"/>
                    <a:pt x="70375" y="78129"/>
                    <a:pt x="65610" y="62734"/>
                  </a:cubicBezTo>
                  <a:cubicBezTo>
                    <a:pt x="67443" y="51738"/>
                    <a:pt x="58280" y="56503"/>
                    <a:pt x="53881" y="54670"/>
                  </a:cubicBezTo>
                  <a:cubicBezTo>
                    <a:pt x="47283" y="49539"/>
                    <a:pt x="37753" y="49905"/>
                    <a:pt x="31522" y="43674"/>
                  </a:cubicBezTo>
                  <a:cubicBezTo>
                    <a:pt x="31522" y="41108"/>
                    <a:pt x="31522" y="38543"/>
                    <a:pt x="31522" y="35977"/>
                  </a:cubicBezTo>
                  <a:cubicBezTo>
                    <a:pt x="36287" y="32678"/>
                    <a:pt x="35188" y="24247"/>
                    <a:pt x="42518" y="23148"/>
                  </a:cubicBezTo>
                  <a:cubicBezTo>
                    <a:pt x="47650" y="26447"/>
                    <a:pt x="48750" y="26080"/>
                    <a:pt x="49483" y="21315"/>
                  </a:cubicBezTo>
                  <a:cubicBezTo>
                    <a:pt x="51315" y="12518"/>
                    <a:pt x="56080" y="8853"/>
                    <a:pt x="65244" y="11785"/>
                  </a:cubicBezTo>
                  <a:cubicBezTo>
                    <a:pt x="62678" y="12518"/>
                    <a:pt x="67810" y="11052"/>
                    <a:pt x="66710" y="13251"/>
                  </a:cubicBezTo>
                  <a:cubicBezTo>
                    <a:pt x="66343" y="13984"/>
                    <a:pt x="69276" y="15084"/>
                    <a:pt x="69276" y="14351"/>
                  </a:cubicBezTo>
                  <a:cubicBezTo>
                    <a:pt x="71842" y="-311"/>
                    <a:pt x="77340" y="-3976"/>
                    <a:pt x="87236" y="4455"/>
                  </a:cubicBezTo>
                  <a:cubicBezTo>
                    <a:pt x="96766" y="12152"/>
                    <a:pt x="113627" y="12885"/>
                    <a:pt x="113627" y="30112"/>
                  </a:cubicBezTo>
                  <a:cubicBezTo>
                    <a:pt x="127189" y="33045"/>
                    <a:pt x="140751" y="42208"/>
                    <a:pt x="154313" y="36343"/>
                  </a:cubicBezTo>
                  <a:cubicBezTo>
                    <a:pt x="167875" y="30479"/>
                    <a:pt x="179970" y="31945"/>
                    <a:pt x="188034" y="41841"/>
                  </a:cubicBezTo>
                  <a:cubicBezTo>
                    <a:pt x="196831" y="52471"/>
                    <a:pt x="189134" y="64200"/>
                    <a:pt x="181803" y="73730"/>
                  </a:cubicBezTo>
                  <a:cubicBezTo>
                    <a:pt x="174106" y="75930"/>
                    <a:pt x="165309" y="77396"/>
                    <a:pt x="164576" y="87659"/>
                  </a:cubicBezTo>
                  <a:cubicBezTo>
                    <a:pt x="163843" y="96822"/>
                    <a:pt x="167875" y="103053"/>
                    <a:pt x="177771" y="104886"/>
                  </a:cubicBezTo>
                  <a:cubicBezTo>
                    <a:pt x="183636" y="105986"/>
                    <a:pt x="184369" y="111484"/>
                    <a:pt x="186202" y="115882"/>
                  </a:cubicBezTo>
                  <a:cubicBezTo>
                    <a:pt x="196098" y="105619"/>
                    <a:pt x="189867" y="100121"/>
                    <a:pt x="181070" y="94256"/>
                  </a:cubicBezTo>
                  <a:cubicBezTo>
                    <a:pt x="167875" y="84726"/>
                    <a:pt x="168241" y="82527"/>
                    <a:pt x="181803" y="73730"/>
                  </a:cubicBezTo>
                  <a:cubicBezTo>
                    <a:pt x="194632" y="82527"/>
                    <a:pt x="208560" y="84360"/>
                    <a:pt x="222855" y="77762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872AF2ED-764B-4F75-A0EA-C2D5AB672BEE}"/>
                </a:ext>
              </a:extLst>
            </p:cNvPr>
            <p:cNvSpPr/>
            <p:nvPr/>
          </p:nvSpPr>
          <p:spPr>
            <a:xfrm>
              <a:off x="10666961" y="7055939"/>
              <a:ext cx="52415" cy="28656"/>
            </a:xfrm>
            <a:custGeom>
              <a:avLst/>
              <a:gdLst>
                <a:gd name="connsiteX0" fmla="*/ 0 w 52415"/>
                <a:gd name="connsiteY0" fmla="*/ 1455 h 28656"/>
                <a:gd name="connsiteX1" fmla="*/ 34455 w 52415"/>
                <a:gd name="connsiteY1" fmla="*/ 3288 h 28656"/>
                <a:gd name="connsiteX2" fmla="*/ 52415 w 52415"/>
                <a:gd name="connsiteY2" fmla="*/ 20148 h 28656"/>
                <a:gd name="connsiteX3" fmla="*/ 52415 w 52415"/>
                <a:gd name="connsiteY3" fmla="*/ 20148 h 28656"/>
                <a:gd name="connsiteX4" fmla="*/ 24558 w 52415"/>
                <a:gd name="connsiteY4" fmla="*/ 21614 h 28656"/>
                <a:gd name="connsiteX5" fmla="*/ 17594 w 52415"/>
                <a:gd name="connsiteY5" fmla="*/ 24547 h 28656"/>
                <a:gd name="connsiteX6" fmla="*/ 6231 w 52415"/>
                <a:gd name="connsiteY6" fmla="*/ 23447 h 28656"/>
                <a:gd name="connsiteX7" fmla="*/ 5132 w 52415"/>
                <a:gd name="connsiteY7" fmla="*/ 15017 h 28656"/>
                <a:gd name="connsiteX8" fmla="*/ 0 w 52415"/>
                <a:gd name="connsiteY8" fmla="*/ 1455 h 28656"/>
                <a:gd name="connsiteX9" fmla="*/ 0 w 52415"/>
                <a:gd name="connsiteY9" fmla="*/ 1455 h 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15" h="28656">
                  <a:moveTo>
                    <a:pt x="0" y="1455"/>
                  </a:moveTo>
                  <a:cubicBezTo>
                    <a:pt x="11363" y="2188"/>
                    <a:pt x="23092" y="-3310"/>
                    <a:pt x="34455" y="3288"/>
                  </a:cubicBezTo>
                  <a:cubicBezTo>
                    <a:pt x="42152" y="7686"/>
                    <a:pt x="51315" y="9152"/>
                    <a:pt x="52415" y="20148"/>
                  </a:cubicBezTo>
                  <a:lnTo>
                    <a:pt x="52415" y="20148"/>
                  </a:lnTo>
                  <a:cubicBezTo>
                    <a:pt x="43252" y="23447"/>
                    <a:pt x="34821" y="36642"/>
                    <a:pt x="24558" y="21614"/>
                  </a:cubicBezTo>
                  <a:cubicBezTo>
                    <a:pt x="20526" y="16116"/>
                    <a:pt x="19793" y="21981"/>
                    <a:pt x="17594" y="24547"/>
                  </a:cubicBezTo>
                  <a:cubicBezTo>
                    <a:pt x="13562" y="29678"/>
                    <a:pt x="9897" y="24913"/>
                    <a:pt x="6231" y="23447"/>
                  </a:cubicBezTo>
                  <a:cubicBezTo>
                    <a:pt x="1833" y="21614"/>
                    <a:pt x="1833" y="19049"/>
                    <a:pt x="5132" y="15017"/>
                  </a:cubicBezTo>
                  <a:cubicBezTo>
                    <a:pt x="10996" y="8052"/>
                    <a:pt x="2566" y="5853"/>
                    <a:pt x="0" y="1455"/>
                  </a:cubicBezTo>
                  <a:lnTo>
                    <a:pt x="0" y="14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77E21388-CD4A-4833-9A22-3E3B8C90B640}"/>
                </a:ext>
              </a:extLst>
            </p:cNvPr>
            <p:cNvSpPr/>
            <p:nvPr/>
          </p:nvSpPr>
          <p:spPr>
            <a:xfrm>
              <a:off x="10712770" y="7070814"/>
              <a:ext cx="33363" cy="38680"/>
            </a:xfrm>
            <a:custGeom>
              <a:avLst/>
              <a:gdLst>
                <a:gd name="connsiteX0" fmla="*/ 6973 w 33363"/>
                <a:gd name="connsiteY0" fmla="*/ 5640 h 38680"/>
                <a:gd name="connsiteX1" fmla="*/ 33364 w 33363"/>
                <a:gd name="connsiteY1" fmla="*/ 5640 h 38680"/>
                <a:gd name="connsiteX2" fmla="*/ 33364 w 33363"/>
                <a:gd name="connsiteY2" fmla="*/ 5640 h 38680"/>
                <a:gd name="connsiteX3" fmla="*/ 19802 w 33363"/>
                <a:gd name="connsiteY3" fmla="*/ 18103 h 38680"/>
                <a:gd name="connsiteX4" fmla="*/ 18336 w 33363"/>
                <a:gd name="connsiteY4" fmla="*/ 26533 h 38680"/>
                <a:gd name="connsiteX5" fmla="*/ 11371 w 33363"/>
                <a:gd name="connsiteY5" fmla="*/ 38262 h 38680"/>
                <a:gd name="connsiteX6" fmla="*/ 3308 w 33363"/>
                <a:gd name="connsiteY6" fmla="*/ 35330 h 38680"/>
                <a:gd name="connsiteX7" fmla="*/ 742 w 33363"/>
                <a:gd name="connsiteY7" fmla="*/ 21402 h 38680"/>
                <a:gd name="connsiteX8" fmla="*/ 6973 w 33363"/>
                <a:gd name="connsiteY8" fmla="*/ 5640 h 38680"/>
                <a:gd name="connsiteX9" fmla="*/ 6973 w 33363"/>
                <a:gd name="connsiteY9" fmla="*/ 5640 h 3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63" h="38680">
                  <a:moveTo>
                    <a:pt x="6973" y="5640"/>
                  </a:moveTo>
                  <a:cubicBezTo>
                    <a:pt x="15770" y="-7922"/>
                    <a:pt x="24567" y="7473"/>
                    <a:pt x="33364" y="5640"/>
                  </a:cubicBezTo>
                  <a:lnTo>
                    <a:pt x="33364" y="5640"/>
                  </a:lnTo>
                  <a:cubicBezTo>
                    <a:pt x="29332" y="10039"/>
                    <a:pt x="36296" y="25434"/>
                    <a:pt x="19802" y="18103"/>
                  </a:cubicBezTo>
                  <a:cubicBezTo>
                    <a:pt x="15403" y="16270"/>
                    <a:pt x="18336" y="23601"/>
                    <a:pt x="18336" y="26533"/>
                  </a:cubicBezTo>
                  <a:cubicBezTo>
                    <a:pt x="18336" y="32031"/>
                    <a:pt x="17236" y="36430"/>
                    <a:pt x="11371" y="38262"/>
                  </a:cubicBezTo>
                  <a:cubicBezTo>
                    <a:pt x="8073" y="39362"/>
                    <a:pt x="5507" y="38262"/>
                    <a:pt x="3308" y="35330"/>
                  </a:cubicBezTo>
                  <a:cubicBezTo>
                    <a:pt x="742" y="30931"/>
                    <a:pt x="-1091" y="26900"/>
                    <a:pt x="742" y="21402"/>
                  </a:cubicBezTo>
                  <a:cubicBezTo>
                    <a:pt x="2208" y="15904"/>
                    <a:pt x="11371" y="13338"/>
                    <a:pt x="6973" y="5640"/>
                  </a:cubicBezTo>
                  <a:lnTo>
                    <a:pt x="6973" y="5640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B2F9BB36-C68B-4FCC-A7FC-3CCD6B0C8F08}"/>
                </a:ext>
              </a:extLst>
            </p:cNvPr>
            <p:cNvSpPr/>
            <p:nvPr/>
          </p:nvSpPr>
          <p:spPr>
            <a:xfrm>
              <a:off x="10683822" y="7093681"/>
              <a:ext cx="43618" cy="38856"/>
            </a:xfrm>
            <a:custGeom>
              <a:avLst/>
              <a:gdLst>
                <a:gd name="connsiteX0" fmla="*/ 43618 w 43618"/>
                <a:gd name="connsiteY0" fmla="*/ 37387 h 38856"/>
                <a:gd name="connsiteX1" fmla="*/ 25291 w 43618"/>
                <a:gd name="connsiteY1" fmla="*/ 30422 h 38856"/>
                <a:gd name="connsiteX2" fmla="*/ 9163 w 43618"/>
                <a:gd name="connsiteY2" fmla="*/ 27124 h 38856"/>
                <a:gd name="connsiteX3" fmla="*/ 0 w 43618"/>
                <a:gd name="connsiteY3" fmla="*/ 20526 h 38856"/>
                <a:gd name="connsiteX4" fmla="*/ 4398 w 43618"/>
                <a:gd name="connsiteY4" fmla="*/ 11363 h 38856"/>
                <a:gd name="connsiteX5" fmla="*/ 13562 w 43618"/>
                <a:gd name="connsiteY5" fmla="*/ 0 h 38856"/>
                <a:gd name="connsiteX6" fmla="*/ 27490 w 43618"/>
                <a:gd name="connsiteY6" fmla="*/ 21259 h 38856"/>
                <a:gd name="connsiteX7" fmla="*/ 43618 w 43618"/>
                <a:gd name="connsiteY7" fmla="*/ 37387 h 3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18" h="38856">
                  <a:moveTo>
                    <a:pt x="43618" y="37387"/>
                  </a:moveTo>
                  <a:cubicBezTo>
                    <a:pt x="36654" y="36654"/>
                    <a:pt x="27124" y="44351"/>
                    <a:pt x="25291" y="30422"/>
                  </a:cubicBezTo>
                  <a:cubicBezTo>
                    <a:pt x="24558" y="25291"/>
                    <a:pt x="15395" y="25658"/>
                    <a:pt x="9163" y="27124"/>
                  </a:cubicBezTo>
                  <a:cubicBezTo>
                    <a:pt x="4398" y="28223"/>
                    <a:pt x="0" y="25658"/>
                    <a:pt x="0" y="20526"/>
                  </a:cubicBezTo>
                  <a:cubicBezTo>
                    <a:pt x="0" y="17227"/>
                    <a:pt x="4032" y="11363"/>
                    <a:pt x="4398" y="11363"/>
                  </a:cubicBezTo>
                  <a:cubicBezTo>
                    <a:pt x="17960" y="16494"/>
                    <a:pt x="9897" y="3665"/>
                    <a:pt x="13562" y="0"/>
                  </a:cubicBezTo>
                  <a:cubicBezTo>
                    <a:pt x="22725" y="4765"/>
                    <a:pt x="16494" y="19793"/>
                    <a:pt x="27490" y="21259"/>
                  </a:cubicBezTo>
                  <a:cubicBezTo>
                    <a:pt x="37020" y="23092"/>
                    <a:pt x="32255" y="37387"/>
                    <a:pt x="43618" y="37387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1C0EDE64-209A-4BCD-97FE-EF65715238FA}"/>
                </a:ext>
              </a:extLst>
            </p:cNvPr>
            <p:cNvSpPr/>
            <p:nvPr/>
          </p:nvSpPr>
          <p:spPr>
            <a:xfrm>
              <a:off x="10633606" y="7040167"/>
              <a:ext cx="33355" cy="39954"/>
            </a:xfrm>
            <a:custGeom>
              <a:avLst/>
              <a:gdLst>
                <a:gd name="connsiteX0" fmla="*/ 33355 w 33355"/>
                <a:gd name="connsiteY0" fmla="*/ 17594 h 39954"/>
                <a:gd name="connsiteX1" fmla="*/ 24558 w 33355"/>
                <a:gd name="connsiteY1" fmla="*/ 28590 h 39954"/>
                <a:gd name="connsiteX2" fmla="*/ 23459 w 33355"/>
                <a:gd name="connsiteY2" fmla="*/ 39586 h 39954"/>
                <a:gd name="connsiteX3" fmla="*/ 11363 w 33355"/>
                <a:gd name="connsiteY3" fmla="*/ 31156 h 39954"/>
                <a:gd name="connsiteX4" fmla="*/ 0 w 33355"/>
                <a:gd name="connsiteY4" fmla="*/ 13929 h 39954"/>
                <a:gd name="connsiteX5" fmla="*/ 23825 w 33355"/>
                <a:gd name="connsiteY5" fmla="*/ 0 h 39954"/>
                <a:gd name="connsiteX6" fmla="*/ 33355 w 33355"/>
                <a:gd name="connsiteY6" fmla="*/ 17594 h 39954"/>
                <a:gd name="connsiteX7" fmla="*/ 33355 w 33355"/>
                <a:gd name="connsiteY7" fmla="*/ 17594 h 3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55" h="39954">
                  <a:moveTo>
                    <a:pt x="33355" y="17594"/>
                  </a:moveTo>
                  <a:cubicBezTo>
                    <a:pt x="29690" y="20893"/>
                    <a:pt x="20893" y="20160"/>
                    <a:pt x="24558" y="28590"/>
                  </a:cubicBezTo>
                  <a:cubicBezTo>
                    <a:pt x="26391" y="32622"/>
                    <a:pt x="32622" y="37020"/>
                    <a:pt x="23459" y="39586"/>
                  </a:cubicBezTo>
                  <a:cubicBezTo>
                    <a:pt x="17227" y="41052"/>
                    <a:pt x="12096" y="38120"/>
                    <a:pt x="11363" y="31156"/>
                  </a:cubicBezTo>
                  <a:cubicBezTo>
                    <a:pt x="10630" y="24558"/>
                    <a:pt x="7331" y="19793"/>
                    <a:pt x="0" y="13929"/>
                  </a:cubicBezTo>
                  <a:cubicBezTo>
                    <a:pt x="12462" y="15395"/>
                    <a:pt x="23459" y="18327"/>
                    <a:pt x="23825" y="0"/>
                  </a:cubicBezTo>
                  <a:cubicBezTo>
                    <a:pt x="29690" y="7698"/>
                    <a:pt x="27857" y="14662"/>
                    <a:pt x="33355" y="17594"/>
                  </a:cubicBezTo>
                  <a:lnTo>
                    <a:pt x="33355" y="17594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660175A0-AAC5-41DE-B2E9-A00D12FFC469}"/>
                </a:ext>
              </a:extLst>
            </p:cNvPr>
            <p:cNvSpPr/>
            <p:nvPr/>
          </p:nvSpPr>
          <p:spPr>
            <a:xfrm>
              <a:off x="10734632" y="7043099"/>
              <a:ext cx="21820" cy="33355"/>
            </a:xfrm>
            <a:custGeom>
              <a:avLst/>
              <a:gdLst>
                <a:gd name="connsiteX0" fmla="*/ 11136 w 21820"/>
                <a:gd name="connsiteY0" fmla="*/ 33355 h 33355"/>
                <a:gd name="connsiteX1" fmla="*/ 1606 w 21820"/>
                <a:gd name="connsiteY1" fmla="*/ 8431 h 33355"/>
                <a:gd name="connsiteX2" fmla="*/ 3072 w 21820"/>
                <a:gd name="connsiteY2" fmla="*/ 1833 h 33355"/>
                <a:gd name="connsiteX3" fmla="*/ 21765 w 21820"/>
                <a:gd name="connsiteY3" fmla="*/ 0 h 33355"/>
                <a:gd name="connsiteX4" fmla="*/ 21032 w 21820"/>
                <a:gd name="connsiteY4" fmla="*/ 12096 h 33355"/>
                <a:gd name="connsiteX5" fmla="*/ 11136 w 21820"/>
                <a:gd name="connsiteY5" fmla="*/ 33355 h 33355"/>
                <a:gd name="connsiteX6" fmla="*/ 11136 w 21820"/>
                <a:gd name="connsiteY6" fmla="*/ 33355 h 3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20" h="33355">
                  <a:moveTo>
                    <a:pt x="11136" y="33355"/>
                  </a:moveTo>
                  <a:cubicBezTo>
                    <a:pt x="7837" y="25291"/>
                    <a:pt x="16267" y="12829"/>
                    <a:pt x="1606" y="8431"/>
                  </a:cubicBezTo>
                  <a:cubicBezTo>
                    <a:pt x="-227" y="8064"/>
                    <a:pt x="-1327" y="2566"/>
                    <a:pt x="3072" y="1833"/>
                  </a:cubicBezTo>
                  <a:cubicBezTo>
                    <a:pt x="9303" y="733"/>
                    <a:pt x="15534" y="733"/>
                    <a:pt x="21765" y="0"/>
                  </a:cubicBezTo>
                  <a:cubicBezTo>
                    <a:pt x="21399" y="4399"/>
                    <a:pt x="22498" y="11363"/>
                    <a:pt x="21032" y="12096"/>
                  </a:cubicBezTo>
                  <a:cubicBezTo>
                    <a:pt x="11136" y="16494"/>
                    <a:pt x="28363" y="32989"/>
                    <a:pt x="11136" y="33355"/>
                  </a:cubicBezTo>
                  <a:lnTo>
                    <a:pt x="11136" y="333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6FD6BFBF-F6E7-44CC-B85B-9E37B33B9DF7}"/>
                </a:ext>
              </a:extLst>
            </p:cNvPr>
            <p:cNvSpPr/>
            <p:nvPr/>
          </p:nvSpPr>
          <p:spPr>
            <a:xfrm>
              <a:off x="10653700" y="7111201"/>
              <a:ext cx="17660" cy="13996"/>
            </a:xfrm>
            <a:custGeom>
              <a:avLst/>
              <a:gdLst>
                <a:gd name="connsiteX0" fmla="*/ 17660 w 17660"/>
                <a:gd name="connsiteY0" fmla="*/ 5206 h 13996"/>
                <a:gd name="connsiteX1" fmla="*/ 8497 w 17660"/>
                <a:gd name="connsiteY1" fmla="*/ 13270 h 13996"/>
                <a:gd name="connsiteX2" fmla="*/ 66 w 17660"/>
                <a:gd name="connsiteY2" fmla="*/ 5206 h 13996"/>
                <a:gd name="connsiteX3" fmla="*/ 8497 w 17660"/>
                <a:gd name="connsiteY3" fmla="*/ 808 h 13996"/>
                <a:gd name="connsiteX4" fmla="*/ 17660 w 17660"/>
                <a:gd name="connsiteY4" fmla="*/ 5206 h 13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0" h="13996">
                  <a:moveTo>
                    <a:pt x="17660" y="5206"/>
                  </a:moveTo>
                  <a:cubicBezTo>
                    <a:pt x="14728" y="9605"/>
                    <a:pt x="15095" y="16202"/>
                    <a:pt x="8497" y="13270"/>
                  </a:cubicBezTo>
                  <a:cubicBezTo>
                    <a:pt x="4831" y="11437"/>
                    <a:pt x="-667" y="10704"/>
                    <a:pt x="66" y="5206"/>
                  </a:cubicBezTo>
                  <a:cubicBezTo>
                    <a:pt x="800" y="1174"/>
                    <a:pt x="4465" y="-1392"/>
                    <a:pt x="8497" y="808"/>
                  </a:cubicBezTo>
                  <a:cubicBezTo>
                    <a:pt x="11429" y="2274"/>
                    <a:pt x="16561" y="808"/>
                    <a:pt x="17660" y="5206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7CE0D82-2E27-49FB-A417-48A48EE2918F}"/>
                </a:ext>
              </a:extLst>
            </p:cNvPr>
            <p:cNvSpPr/>
            <p:nvPr/>
          </p:nvSpPr>
          <p:spPr>
            <a:xfrm>
              <a:off x="12140798" y="6612888"/>
              <a:ext cx="222003" cy="430285"/>
            </a:xfrm>
            <a:custGeom>
              <a:avLst/>
              <a:gdLst>
                <a:gd name="connsiteX0" fmla="*/ 20908 w 222003"/>
                <a:gd name="connsiteY0" fmla="*/ 253172 h 430285"/>
                <a:gd name="connsiteX1" fmla="*/ 20908 w 222003"/>
                <a:gd name="connsiteY1" fmla="*/ 249507 h 430285"/>
                <a:gd name="connsiteX2" fmla="*/ 48398 w 222003"/>
                <a:gd name="connsiteY2" fmla="*/ 244742 h 430285"/>
                <a:gd name="connsiteX3" fmla="*/ 65992 w 222003"/>
                <a:gd name="connsiteY3" fmla="*/ 235579 h 430285"/>
                <a:gd name="connsiteX4" fmla="*/ 90184 w 222003"/>
                <a:gd name="connsiteY4" fmla="*/ 205889 h 430285"/>
                <a:gd name="connsiteX5" fmla="*/ 93849 w 222003"/>
                <a:gd name="connsiteY5" fmla="*/ 187562 h 430285"/>
                <a:gd name="connsiteX6" fmla="*/ 108144 w 222003"/>
                <a:gd name="connsiteY6" fmla="*/ 154207 h 430285"/>
                <a:gd name="connsiteX7" fmla="*/ 115841 w 222003"/>
                <a:gd name="connsiteY7" fmla="*/ 141378 h 430285"/>
                <a:gd name="connsiteX8" fmla="*/ 119507 w 222003"/>
                <a:gd name="connsiteY8" fmla="*/ 131115 h 430285"/>
                <a:gd name="connsiteX9" fmla="*/ 125371 w 222003"/>
                <a:gd name="connsiteY9" fmla="*/ 96661 h 430285"/>
                <a:gd name="connsiteX10" fmla="*/ 106311 w 222003"/>
                <a:gd name="connsiteY10" fmla="*/ 65871 h 430285"/>
                <a:gd name="connsiteX11" fmla="*/ 88351 w 222003"/>
                <a:gd name="connsiteY11" fmla="*/ 28118 h 430285"/>
                <a:gd name="connsiteX12" fmla="*/ 76988 w 222003"/>
                <a:gd name="connsiteY12" fmla="*/ 5759 h 430285"/>
                <a:gd name="connsiteX13" fmla="*/ 108877 w 222003"/>
                <a:gd name="connsiteY13" fmla="*/ 27751 h 430285"/>
                <a:gd name="connsiteX14" fmla="*/ 143698 w 222003"/>
                <a:gd name="connsiteY14" fmla="*/ 994 h 430285"/>
                <a:gd name="connsiteX15" fmla="*/ 152862 w 222003"/>
                <a:gd name="connsiteY15" fmla="*/ 9058 h 430285"/>
                <a:gd name="connsiteX16" fmla="*/ 148463 w 222003"/>
                <a:gd name="connsiteY16" fmla="*/ 46811 h 430285"/>
                <a:gd name="connsiteX17" fmla="*/ 146630 w 222003"/>
                <a:gd name="connsiteY17" fmla="*/ 67337 h 430285"/>
                <a:gd name="connsiteX18" fmla="*/ 158726 w 222003"/>
                <a:gd name="connsiteY18" fmla="*/ 84565 h 430285"/>
                <a:gd name="connsiteX19" fmla="*/ 179252 w 222003"/>
                <a:gd name="connsiteY19" fmla="*/ 109123 h 430285"/>
                <a:gd name="connsiteX20" fmla="*/ 185850 w 222003"/>
                <a:gd name="connsiteY20" fmla="*/ 109123 h 430285"/>
                <a:gd name="connsiteX21" fmla="*/ 186950 w 222003"/>
                <a:gd name="connsiteY21" fmla="*/ 102159 h 430285"/>
                <a:gd name="connsiteX22" fmla="*/ 185117 w 222003"/>
                <a:gd name="connsiteY22" fmla="*/ 84931 h 430285"/>
                <a:gd name="connsiteX23" fmla="*/ 221404 w 222003"/>
                <a:gd name="connsiteY23" fmla="*/ 78700 h 430285"/>
                <a:gd name="connsiteX24" fmla="*/ 219572 w 222003"/>
                <a:gd name="connsiteY24" fmla="*/ 88597 h 430285"/>
                <a:gd name="connsiteX25" fmla="*/ 209675 w 222003"/>
                <a:gd name="connsiteY25" fmla="*/ 96661 h 430285"/>
                <a:gd name="connsiteX26" fmla="*/ 178153 w 222003"/>
                <a:gd name="connsiteY26" fmla="*/ 127083 h 430285"/>
                <a:gd name="connsiteX27" fmla="*/ 192081 w 222003"/>
                <a:gd name="connsiteY27" fmla="*/ 146143 h 430285"/>
                <a:gd name="connsiteX28" fmla="*/ 186217 w 222003"/>
                <a:gd name="connsiteY28" fmla="*/ 154574 h 430285"/>
                <a:gd name="connsiteX29" fmla="*/ 181818 w 222003"/>
                <a:gd name="connsiteY29" fmla="*/ 155307 h 430285"/>
                <a:gd name="connsiteX30" fmla="*/ 174121 w 222003"/>
                <a:gd name="connsiteY30" fmla="*/ 176933 h 430285"/>
                <a:gd name="connsiteX31" fmla="*/ 206010 w 222003"/>
                <a:gd name="connsiteY31" fmla="*/ 202590 h 430285"/>
                <a:gd name="connsiteX32" fmla="*/ 204910 w 222003"/>
                <a:gd name="connsiteY32" fmla="*/ 238511 h 430285"/>
                <a:gd name="connsiteX33" fmla="*/ 203077 w 222003"/>
                <a:gd name="connsiteY33" fmla="*/ 239244 h 430285"/>
                <a:gd name="connsiteX34" fmla="*/ 162025 w 222003"/>
                <a:gd name="connsiteY34" fmla="*/ 212120 h 430285"/>
                <a:gd name="connsiteX35" fmla="*/ 157627 w 222003"/>
                <a:gd name="connsiteY35" fmla="*/ 210654 h 430285"/>
                <a:gd name="connsiteX36" fmla="*/ 129403 w 222003"/>
                <a:gd name="connsiteY36" fmla="*/ 235579 h 430285"/>
                <a:gd name="connsiteX37" fmla="*/ 133802 w 222003"/>
                <a:gd name="connsiteY37" fmla="*/ 261236 h 430285"/>
                <a:gd name="connsiteX38" fmla="*/ 118040 w 222003"/>
                <a:gd name="connsiteY38" fmla="*/ 281029 h 430285"/>
                <a:gd name="connsiteX39" fmla="*/ 138933 w 222003"/>
                <a:gd name="connsiteY39" fmla="*/ 284328 h 430285"/>
                <a:gd name="connsiteX40" fmla="*/ 107777 w 222003"/>
                <a:gd name="connsiteY40" fmla="*/ 309986 h 430285"/>
                <a:gd name="connsiteX41" fmla="*/ 85052 w 222003"/>
                <a:gd name="connsiteY41" fmla="*/ 336743 h 430285"/>
                <a:gd name="connsiteX42" fmla="*/ 71123 w 222003"/>
                <a:gd name="connsiteY42" fmla="*/ 353971 h 430285"/>
                <a:gd name="connsiteX43" fmla="*/ 52430 w 222003"/>
                <a:gd name="connsiteY43" fmla="*/ 371198 h 430285"/>
                <a:gd name="connsiteX44" fmla="*/ 44366 w 222003"/>
                <a:gd name="connsiteY44" fmla="*/ 407852 h 430285"/>
                <a:gd name="connsiteX45" fmla="*/ 28238 w 222003"/>
                <a:gd name="connsiteY45" fmla="*/ 422147 h 430285"/>
                <a:gd name="connsiteX46" fmla="*/ 17609 w 222003"/>
                <a:gd name="connsiteY46" fmla="*/ 422880 h 430285"/>
                <a:gd name="connsiteX47" fmla="*/ 3680 w 222003"/>
                <a:gd name="connsiteY47" fmla="*/ 425812 h 430285"/>
                <a:gd name="connsiteX48" fmla="*/ 6246 w 222003"/>
                <a:gd name="connsiteY48" fmla="*/ 403087 h 430285"/>
                <a:gd name="connsiteX49" fmla="*/ 8079 w 222003"/>
                <a:gd name="connsiteY49" fmla="*/ 392457 h 430285"/>
                <a:gd name="connsiteX50" fmla="*/ 12844 w 222003"/>
                <a:gd name="connsiteY50" fmla="*/ 375963 h 430285"/>
                <a:gd name="connsiteX51" fmla="*/ 17242 w 222003"/>
                <a:gd name="connsiteY51" fmla="*/ 347739 h 430285"/>
                <a:gd name="connsiteX52" fmla="*/ 9545 w 222003"/>
                <a:gd name="connsiteY52" fmla="*/ 340409 h 430285"/>
                <a:gd name="connsiteX53" fmla="*/ 7712 w 222003"/>
                <a:gd name="connsiteY53" fmla="*/ 325747 h 430285"/>
                <a:gd name="connsiteX54" fmla="*/ 20541 w 222003"/>
                <a:gd name="connsiteY54" fmla="*/ 316584 h 430285"/>
                <a:gd name="connsiteX55" fmla="*/ 38502 w 222003"/>
                <a:gd name="connsiteY55" fmla="*/ 316584 h 430285"/>
                <a:gd name="connsiteX56" fmla="*/ 29338 w 222003"/>
                <a:gd name="connsiteY56" fmla="*/ 303022 h 430285"/>
                <a:gd name="connsiteX57" fmla="*/ 24573 w 222003"/>
                <a:gd name="connsiteY57" fmla="*/ 291659 h 430285"/>
                <a:gd name="connsiteX58" fmla="*/ 24573 w 222003"/>
                <a:gd name="connsiteY58" fmla="*/ 291659 h 430285"/>
                <a:gd name="connsiteX59" fmla="*/ 24940 w 222003"/>
                <a:gd name="connsiteY59" fmla="*/ 272966 h 430285"/>
                <a:gd name="connsiteX60" fmla="*/ 24573 w 222003"/>
                <a:gd name="connsiteY60" fmla="*/ 269300 h 430285"/>
                <a:gd name="connsiteX61" fmla="*/ 20908 w 222003"/>
                <a:gd name="connsiteY61" fmla="*/ 253172 h 43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2003" h="430285">
                  <a:moveTo>
                    <a:pt x="20908" y="253172"/>
                  </a:moveTo>
                  <a:cubicBezTo>
                    <a:pt x="20908" y="252073"/>
                    <a:pt x="20908" y="250607"/>
                    <a:pt x="20908" y="249507"/>
                  </a:cubicBezTo>
                  <a:cubicBezTo>
                    <a:pt x="28605" y="239977"/>
                    <a:pt x="40701" y="241810"/>
                    <a:pt x="48398" y="244742"/>
                  </a:cubicBezTo>
                  <a:cubicBezTo>
                    <a:pt x="60127" y="248774"/>
                    <a:pt x="63060" y="243643"/>
                    <a:pt x="65992" y="235579"/>
                  </a:cubicBezTo>
                  <a:cubicBezTo>
                    <a:pt x="70757" y="223116"/>
                    <a:pt x="72590" y="209555"/>
                    <a:pt x="90184" y="205889"/>
                  </a:cubicBezTo>
                  <a:cubicBezTo>
                    <a:pt x="96048" y="204789"/>
                    <a:pt x="96781" y="194893"/>
                    <a:pt x="93849" y="187562"/>
                  </a:cubicBezTo>
                  <a:cubicBezTo>
                    <a:pt x="87251" y="171801"/>
                    <a:pt x="94215" y="160805"/>
                    <a:pt x="108144" y="154207"/>
                  </a:cubicBezTo>
                  <a:cubicBezTo>
                    <a:pt x="114375" y="151275"/>
                    <a:pt x="116208" y="147976"/>
                    <a:pt x="115841" y="141378"/>
                  </a:cubicBezTo>
                  <a:cubicBezTo>
                    <a:pt x="115475" y="137713"/>
                    <a:pt x="116574" y="132948"/>
                    <a:pt x="119507" y="131115"/>
                  </a:cubicBezTo>
                  <a:cubicBezTo>
                    <a:pt x="134535" y="121585"/>
                    <a:pt x="128303" y="108390"/>
                    <a:pt x="125371" y="96661"/>
                  </a:cubicBezTo>
                  <a:cubicBezTo>
                    <a:pt x="122439" y="84565"/>
                    <a:pt x="117307" y="74302"/>
                    <a:pt x="106311" y="65871"/>
                  </a:cubicBezTo>
                  <a:cubicBezTo>
                    <a:pt x="94948" y="57074"/>
                    <a:pt x="87984" y="43879"/>
                    <a:pt x="88351" y="28118"/>
                  </a:cubicBezTo>
                  <a:cubicBezTo>
                    <a:pt x="77721" y="24086"/>
                    <a:pt x="75889" y="15656"/>
                    <a:pt x="76988" y="5759"/>
                  </a:cubicBezTo>
                  <a:cubicBezTo>
                    <a:pt x="88351" y="10157"/>
                    <a:pt x="105578" y="2827"/>
                    <a:pt x="108877" y="27751"/>
                  </a:cubicBezTo>
                  <a:cubicBezTo>
                    <a:pt x="115841" y="7592"/>
                    <a:pt x="134535" y="12357"/>
                    <a:pt x="143698" y="994"/>
                  </a:cubicBezTo>
                  <a:cubicBezTo>
                    <a:pt x="146630" y="-2671"/>
                    <a:pt x="153228" y="4659"/>
                    <a:pt x="152862" y="9058"/>
                  </a:cubicBezTo>
                  <a:cubicBezTo>
                    <a:pt x="151762" y="21520"/>
                    <a:pt x="157260" y="35082"/>
                    <a:pt x="148463" y="46811"/>
                  </a:cubicBezTo>
                  <a:cubicBezTo>
                    <a:pt x="136734" y="57441"/>
                    <a:pt x="138933" y="55975"/>
                    <a:pt x="146630" y="67337"/>
                  </a:cubicBezTo>
                  <a:cubicBezTo>
                    <a:pt x="150296" y="73202"/>
                    <a:pt x="153228" y="82732"/>
                    <a:pt x="158726" y="84565"/>
                  </a:cubicBezTo>
                  <a:cubicBezTo>
                    <a:pt x="171189" y="88963"/>
                    <a:pt x="179252" y="94095"/>
                    <a:pt x="179252" y="109123"/>
                  </a:cubicBezTo>
                  <a:cubicBezTo>
                    <a:pt x="179252" y="113888"/>
                    <a:pt x="183651" y="110589"/>
                    <a:pt x="185850" y="109123"/>
                  </a:cubicBezTo>
                  <a:cubicBezTo>
                    <a:pt x="188416" y="107290"/>
                    <a:pt x="192448" y="106924"/>
                    <a:pt x="186950" y="102159"/>
                  </a:cubicBezTo>
                  <a:cubicBezTo>
                    <a:pt x="183651" y="99226"/>
                    <a:pt x="184017" y="85298"/>
                    <a:pt x="185117" y="84931"/>
                  </a:cubicBezTo>
                  <a:cubicBezTo>
                    <a:pt x="196846" y="81999"/>
                    <a:pt x="209309" y="80533"/>
                    <a:pt x="221404" y="78700"/>
                  </a:cubicBezTo>
                  <a:cubicBezTo>
                    <a:pt x="221771" y="82366"/>
                    <a:pt x="223237" y="86031"/>
                    <a:pt x="219572" y="88597"/>
                  </a:cubicBezTo>
                  <a:cubicBezTo>
                    <a:pt x="215906" y="91162"/>
                    <a:pt x="210408" y="91529"/>
                    <a:pt x="209675" y="96661"/>
                  </a:cubicBezTo>
                  <a:cubicBezTo>
                    <a:pt x="207842" y="114987"/>
                    <a:pt x="207842" y="134047"/>
                    <a:pt x="178153" y="127083"/>
                  </a:cubicBezTo>
                  <a:cubicBezTo>
                    <a:pt x="184384" y="135147"/>
                    <a:pt x="189149" y="140279"/>
                    <a:pt x="192081" y="146143"/>
                  </a:cubicBezTo>
                  <a:cubicBezTo>
                    <a:pt x="193547" y="149442"/>
                    <a:pt x="201245" y="161171"/>
                    <a:pt x="186217" y="154574"/>
                  </a:cubicBezTo>
                  <a:cubicBezTo>
                    <a:pt x="184384" y="153840"/>
                    <a:pt x="181452" y="153840"/>
                    <a:pt x="181818" y="155307"/>
                  </a:cubicBezTo>
                  <a:cubicBezTo>
                    <a:pt x="187316" y="165570"/>
                    <a:pt x="175587" y="169602"/>
                    <a:pt x="174121" y="176933"/>
                  </a:cubicBezTo>
                  <a:cubicBezTo>
                    <a:pt x="169356" y="204423"/>
                    <a:pt x="178519" y="211754"/>
                    <a:pt x="206010" y="202590"/>
                  </a:cubicBezTo>
                  <a:cubicBezTo>
                    <a:pt x="199045" y="214686"/>
                    <a:pt x="207476" y="226782"/>
                    <a:pt x="204910" y="238511"/>
                  </a:cubicBezTo>
                  <a:cubicBezTo>
                    <a:pt x="204177" y="238877"/>
                    <a:pt x="203077" y="239244"/>
                    <a:pt x="203077" y="239244"/>
                  </a:cubicBezTo>
                  <a:cubicBezTo>
                    <a:pt x="195014" y="222017"/>
                    <a:pt x="168989" y="231180"/>
                    <a:pt x="162025" y="212120"/>
                  </a:cubicBezTo>
                  <a:cubicBezTo>
                    <a:pt x="161659" y="211021"/>
                    <a:pt x="157627" y="210654"/>
                    <a:pt x="157627" y="210654"/>
                  </a:cubicBezTo>
                  <a:cubicBezTo>
                    <a:pt x="152862" y="224582"/>
                    <a:pt x="136367" y="224582"/>
                    <a:pt x="129403" y="235579"/>
                  </a:cubicBezTo>
                  <a:cubicBezTo>
                    <a:pt x="123172" y="245475"/>
                    <a:pt x="126837" y="253539"/>
                    <a:pt x="133802" y="261236"/>
                  </a:cubicBezTo>
                  <a:cubicBezTo>
                    <a:pt x="136367" y="273699"/>
                    <a:pt x="128670" y="278830"/>
                    <a:pt x="118040" y="281029"/>
                  </a:cubicBezTo>
                  <a:cubicBezTo>
                    <a:pt x="123905" y="292026"/>
                    <a:pt x="130136" y="278830"/>
                    <a:pt x="138933" y="284328"/>
                  </a:cubicBezTo>
                  <a:cubicBezTo>
                    <a:pt x="125738" y="291292"/>
                    <a:pt x="113642" y="297524"/>
                    <a:pt x="107777" y="309986"/>
                  </a:cubicBezTo>
                  <a:cubicBezTo>
                    <a:pt x="94215" y="314018"/>
                    <a:pt x="86885" y="322815"/>
                    <a:pt x="85052" y="336743"/>
                  </a:cubicBezTo>
                  <a:cubicBezTo>
                    <a:pt x="87618" y="348473"/>
                    <a:pt x="79554" y="353238"/>
                    <a:pt x="71123" y="353971"/>
                  </a:cubicBezTo>
                  <a:cubicBezTo>
                    <a:pt x="59028" y="354704"/>
                    <a:pt x="54263" y="362034"/>
                    <a:pt x="52430" y="371198"/>
                  </a:cubicBezTo>
                  <a:cubicBezTo>
                    <a:pt x="50231" y="383294"/>
                    <a:pt x="30804" y="391724"/>
                    <a:pt x="44366" y="407852"/>
                  </a:cubicBezTo>
                  <a:cubicBezTo>
                    <a:pt x="45099" y="408585"/>
                    <a:pt x="39235" y="423613"/>
                    <a:pt x="28238" y="422147"/>
                  </a:cubicBezTo>
                  <a:cubicBezTo>
                    <a:pt x="24573" y="421780"/>
                    <a:pt x="21274" y="421047"/>
                    <a:pt x="17609" y="422880"/>
                  </a:cubicBezTo>
                  <a:cubicBezTo>
                    <a:pt x="13210" y="425079"/>
                    <a:pt x="9178" y="436442"/>
                    <a:pt x="3680" y="425812"/>
                  </a:cubicBezTo>
                  <a:cubicBezTo>
                    <a:pt x="382" y="418848"/>
                    <a:pt x="-3650" y="408951"/>
                    <a:pt x="6246" y="403087"/>
                  </a:cubicBezTo>
                  <a:cubicBezTo>
                    <a:pt x="12844" y="399055"/>
                    <a:pt x="12477" y="398322"/>
                    <a:pt x="8079" y="392457"/>
                  </a:cubicBezTo>
                  <a:cubicBezTo>
                    <a:pt x="5880" y="389525"/>
                    <a:pt x="9178" y="378895"/>
                    <a:pt x="12844" y="375963"/>
                  </a:cubicBezTo>
                  <a:cubicBezTo>
                    <a:pt x="24207" y="367166"/>
                    <a:pt x="22007" y="358002"/>
                    <a:pt x="17242" y="347739"/>
                  </a:cubicBezTo>
                  <a:cubicBezTo>
                    <a:pt x="15776" y="344441"/>
                    <a:pt x="12111" y="342608"/>
                    <a:pt x="9545" y="340409"/>
                  </a:cubicBezTo>
                  <a:cubicBezTo>
                    <a:pt x="8812" y="335644"/>
                    <a:pt x="8445" y="330512"/>
                    <a:pt x="7712" y="325747"/>
                  </a:cubicBezTo>
                  <a:cubicBezTo>
                    <a:pt x="6613" y="315118"/>
                    <a:pt x="8812" y="308520"/>
                    <a:pt x="20541" y="316584"/>
                  </a:cubicBezTo>
                  <a:cubicBezTo>
                    <a:pt x="27139" y="320982"/>
                    <a:pt x="34836" y="322082"/>
                    <a:pt x="38502" y="316584"/>
                  </a:cubicBezTo>
                  <a:cubicBezTo>
                    <a:pt x="42900" y="309619"/>
                    <a:pt x="34470" y="306321"/>
                    <a:pt x="29338" y="303022"/>
                  </a:cubicBezTo>
                  <a:cubicBezTo>
                    <a:pt x="24573" y="300456"/>
                    <a:pt x="24940" y="295691"/>
                    <a:pt x="24573" y="291659"/>
                  </a:cubicBezTo>
                  <a:cubicBezTo>
                    <a:pt x="24573" y="291659"/>
                    <a:pt x="24573" y="291659"/>
                    <a:pt x="24573" y="291659"/>
                  </a:cubicBezTo>
                  <a:cubicBezTo>
                    <a:pt x="28238" y="285428"/>
                    <a:pt x="31537" y="279197"/>
                    <a:pt x="24940" y="272966"/>
                  </a:cubicBezTo>
                  <a:cubicBezTo>
                    <a:pt x="24940" y="271866"/>
                    <a:pt x="24573" y="270400"/>
                    <a:pt x="24573" y="269300"/>
                  </a:cubicBezTo>
                  <a:cubicBezTo>
                    <a:pt x="25306" y="262703"/>
                    <a:pt x="17975" y="259037"/>
                    <a:pt x="20908" y="253172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AF2A3106-4786-4418-BCE0-22F8234E8BFB}"/>
                </a:ext>
              </a:extLst>
            </p:cNvPr>
            <p:cNvSpPr/>
            <p:nvPr/>
          </p:nvSpPr>
          <p:spPr>
            <a:xfrm>
              <a:off x="12262387" y="6847734"/>
              <a:ext cx="38824" cy="25913"/>
            </a:xfrm>
            <a:custGeom>
              <a:avLst/>
              <a:gdLst>
                <a:gd name="connsiteX0" fmla="*/ 11847 w 38824"/>
                <a:gd name="connsiteY0" fmla="*/ 25658 h 25913"/>
                <a:gd name="connsiteX1" fmla="*/ 484 w 38824"/>
                <a:gd name="connsiteY1" fmla="*/ 17227 h 25913"/>
                <a:gd name="connsiteX2" fmla="*/ 7815 w 38824"/>
                <a:gd name="connsiteY2" fmla="*/ 0 h 25913"/>
                <a:gd name="connsiteX3" fmla="*/ 7815 w 38824"/>
                <a:gd name="connsiteY3" fmla="*/ 0 h 25913"/>
                <a:gd name="connsiteX4" fmla="*/ 31273 w 38824"/>
                <a:gd name="connsiteY4" fmla="*/ 3666 h 25913"/>
                <a:gd name="connsiteX5" fmla="*/ 38604 w 38824"/>
                <a:gd name="connsiteY5" fmla="*/ 17961 h 25913"/>
                <a:gd name="connsiteX6" fmla="*/ 11847 w 38824"/>
                <a:gd name="connsiteY6" fmla="*/ 25658 h 2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4" h="25913">
                  <a:moveTo>
                    <a:pt x="11847" y="25658"/>
                  </a:moveTo>
                  <a:cubicBezTo>
                    <a:pt x="6348" y="25291"/>
                    <a:pt x="484" y="25291"/>
                    <a:pt x="484" y="17227"/>
                  </a:cubicBezTo>
                  <a:cubicBezTo>
                    <a:pt x="484" y="10630"/>
                    <a:pt x="-2815" y="2199"/>
                    <a:pt x="7815" y="0"/>
                  </a:cubicBezTo>
                  <a:cubicBezTo>
                    <a:pt x="7815" y="0"/>
                    <a:pt x="7815" y="0"/>
                    <a:pt x="7815" y="0"/>
                  </a:cubicBezTo>
                  <a:cubicBezTo>
                    <a:pt x="15145" y="4399"/>
                    <a:pt x="22843" y="6964"/>
                    <a:pt x="31273" y="3666"/>
                  </a:cubicBezTo>
                  <a:cubicBezTo>
                    <a:pt x="33839" y="8431"/>
                    <a:pt x="40070" y="16128"/>
                    <a:pt x="38604" y="17961"/>
                  </a:cubicBezTo>
                  <a:cubicBezTo>
                    <a:pt x="32006" y="26024"/>
                    <a:pt x="21743" y="26391"/>
                    <a:pt x="11847" y="25658"/>
                  </a:cubicBezTo>
                  <a:close/>
                </a:path>
              </a:pathLst>
            </a:custGeom>
            <a:solidFill>
              <a:srgbClr val="CEAE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B96D3202-9E94-4C8A-B5EB-8EF431AC6F37}"/>
                </a:ext>
              </a:extLst>
            </p:cNvPr>
            <p:cNvSpPr/>
            <p:nvPr/>
          </p:nvSpPr>
          <p:spPr>
            <a:xfrm>
              <a:off x="12223762" y="6921994"/>
              <a:ext cx="24537" cy="27666"/>
            </a:xfrm>
            <a:custGeom>
              <a:avLst/>
              <a:gdLst>
                <a:gd name="connsiteX0" fmla="*/ 1721 w 24537"/>
                <a:gd name="connsiteY0" fmla="*/ 26904 h 27666"/>
                <a:gd name="connsiteX1" fmla="*/ 24447 w 24537"/>
                <a:gd name="connsiteY1" fmla="*/ 147 h 27666"/>
                <a:gd name="connsiteX2" fmla="*/ 1721 w 24537"/>
                <a:gd name="connsiteY2" fmla="*/ 26904 h 27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7" h="27666">
                  <a:moveTo>
                    <a:pt x="1721" y="26904"/>
                  </a:moveTo>
                  <a:cubicBezTo>
                    <a:pt x="-3777" y="8211"/>
                    <a:pt x="3921" y="-1319"/>
                    <a:pt x="24447" y="147"/>
                  </a:cubicBezTo>
                  <a:cubicBezTo>
                    <a:pt x="24813" y="15908"/>
                    <a:pt x="25180" y="31303"/>
                    <a:pt x="1721" y="26904"/>
                  </a:cubicBezTo>
                  <a:close/>
                </a:path>
              </a:pathLst>
            </a:custGeom>
            <a:solidFill>
              <a:srgbClr val="D5BD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B7C47676-10A6-4ADD-903A-6201D9778518}"/>
                </a:ext>
              </a:extLst>
            </p:cNvPr>
            <p:cNvSpPr/>
            <p:nvPr/>
          </p:nvSpPr>
          <p:spPr>
            <a:xfrm>
              <a:off x="12143423" y="6951831"/>
              <a:ext cx="16816" cy="17531"/>
            </a:xfrm>
            <a:custGeom>
              <a:avLst/>
              <a:gdLst>
                <a:gd name="connsiteX0" fmla="*/ 6920 w 16816"/>
                <a:gd name="connsiteY0" fmla="*/ 733 h 17531"/>
                <a:gd name="connsiteX1" fmla="*/ 16817 w 16816"/>
                <a:gd name="connsiteY1" fmla="*/ 0 h 17531"/>
                <a:gd name="connsiteX2" fmla="*/ 14251 w 16816"/>
                <a:gd name="connsiteY2" fmla="*/ 8064 h 17531"/>
                <a:gd name="connsiteX3" fmla="*/ 9119 w 16816"/>
                <a:gd name="connsiteY3" fmla="*/ 9530 h 17531"/>
                <a:gd name="connsiteX4" fmla="*/ 3621 w 16816"/>
                <a:gd name="connsiteY4" fmla="*/ 16861 h 17531"/>
                <a:gd name="connsiteX5" fmla="*/ 2155 w 16816"/>
                <a:gd name="connsiteY5" fmla="*/ 6231 h 17531"/>
                <a:gd name="connsiteX6" fmla="*/ 6920 w 16816"/>
                <a:gd name="connsiteY6" fmla="*/ 733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16" h="17531">
                  <a:moveTo>
                    <a:pt x="6920" y="733"/>
                  </a:moveTo>
                  <a:cubicBezTo>
                    <a:pt x="10219" y="367"/>
                    <a:pt x="13518" y="367"/>
                    <a:pt x="16817" y="0"/>
                  </a:cubicBezTo>
                  <a:cubicBezTo>
                    <a:pt x="16084" y="2566"/>
                    <a:pt x="14984" y="5498"/>
                    <a:pt x="14251" y="8064"/>
                  </a:cubicBezTo>
                  <a:cubicBezTo>
                    <a:pt x="12418" y="8430"/>
                    <a:pt x="10952" y="9163"/>
                    <a:pt x="9119" y="9530"/>
                  </a:cubicBezTo>
                  <a:cubicBezTo>
                    <a:pt x="4721" y="10263"/>
                    <a:pt x="12052" y="20160"/>
                    <a:pt x="3621" y="16861"/>
                  </a:cubicBezTo>
                  <a:cubicBezTo>
                    <a:pt x="-1510" y="15028"/>
                    <a:pt x="-411" y="9896"/>
                    <a:pt x="2155" y="6231"/>
                  </a:cubicBezTo>
                  <a:cubicBezTo>
                    <a:pt x="3988" y="4399"/>
                    <a:pt x="5454" y="2566"/>
                    <a:pt x="6920" y="733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3C28400A-563B-41B6-B9BE-199FBAE719C4}"/>
                </a:ext>
              </a:extLst>
            </p:cNvPr>
            <p:cNvSpPr/>
            <p:nvPr/>
          </p:nvSpPr>
          <p:spPr>
            <a:xfrm>
              <a:off x="12270201" y="6845091"/>
              <a:ext cx="23458" cy="11641"/>
            </a:xfrm>
            <a:custGeom>
              <a:avLst/>
              <a:gdLst>
                <a:gd name="connsiteX0" fmla="*/ 23458 w 23458"/>
                <a:gd name="connsiteY0" fmla="*/ 6309 h 11641"/>
                <a:gd name="connsiteX1" fmla="*/ 0 w 23458"/>
                <a:gd name="connsiteY1" fmla="*/ 2643 h 11641"/>
                <a:gd name="connsiteX2" fmla="*/ 23458 w 23458"/>
                <a:gd name="connsiteY2" fmla="*/ 6309 h 1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58" h="11641">
                  <a:moveTo>
                    <a:pt x="23458" y="6309"/>
                  </a:moveTo>
                  <a:cubicBezTo>
                    <a:pt x="15028" y="7775"/>
                    <a:pt x="5498" y="19504"/>
                    <a:pt x="0" y="2643"/>
                  </a:cubicBezTo>
                  <a:cubicBezTo>
                    <a:pt x="9163" y="-5787"/>
                    <a:pt x="15028" y="8874"/>
                    <a:pt x="23458" y="6309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EF4FEF2B-81AC-439C-92E8-19481ED1D75A}"/>
                </a:ext>
              </a:extLst>
            </p:cNvPr>
            <p:cNvSpPr/>
            <p:nvPr/>
          </p:nvSpPr>
          <p:spPr>
            <a:xfrm>
              <a:off x="11966134" y="6149480"/>
              <a:ext cx="497237" cy="410765"/>
            </a:xfrm>
            <a:custGeom>
              <a:avLst/>
              <a:gdLst>
                <a:gd name="connsiteX0" fmla="*/ 488437 w 497237"/>
                <a:gd name="connsiteY0" fmla="*/ 216988 h 410765"/>
                <a:gd name="connsiteX1" fmla="*/ 473408 w 497237"/>
                <a:gd name="connsiteY1" fmla="*/ 243013 h 410765"/>
                <a:gd name="connsiteX2" fmla="*/ 462412 w 497237"/>
                <a:gd name="connsiteY2" fmla="*/ 241180 h 410765"/>
                <a:gd name="connsiteX3" fmla="*/ 452882 w 497237"/>
                <a:gd name="connsiteY3" fmla="*/ 240447 h 410765"/>
                <a:gd name="connsiteX4" fmla="*/ 433822 w 497237"/>
                <a:gd name="connsiteY4" fmla="*/ 226885 h 410765"/>
                <a:gd name="connsiteX5" fmla="*/ 456181 w 497237"/>
                <a:gd name="connsiteY5" fmla="*/ 238614 h 410765"/>
                <a:gd name="connsiteX6" fmla="*/ 449217 w 497237"/>
                <a:gd name="connsiteY6" fmla="*/ 267204 h 410765"/>
                <a:gd name="connsiteX7" fmla="*/ 436388 w 497237"/>
                <a:gd name="connsiteY7" fmla="*/ 274168 h 410765"/>
                <a:gd name="connsiteX8" fmla="*/ 400467 w 497237"/>
                <a:gd name="connsiteY8" fmla="*/ 280766 h 410765"/>
                <a:gd name="connsiteX9" fmla="*/ 412930 w 497237"/>
                <a:gd name="connsiteY9" fmla="*/ 288097 h 410765"/>
                <a:gd name="connsiteX10" fmla="*/ 434189 w 497237"/>
                <a:gd name="connsiteY10" fmla="*/ 299093 h 410765"/>
                <a:gd name="connsiteX11" fmla="*/ 427958 w 497237"/>
                <a:gd name="connsiteY11" fmla="*/ 326583 h 410765"/>
                <a:gd name="connsiteX12" fmla="*/ 408898 w 497237"/>
                <a:gd name="connsiteY12" fmla="*/ 359205 h 410765"/>
                <a:gd name="connsiteX13" fmla="*/ 404866 w 497237"/>
                <a:gd name="connsiteY13" fmla="*/ 363237 h 410765"/>
                <a:gd name="connsiteX14" fmla="*/ 383240 w 497237"/>
                <a:gd name="connsiteY14" fmla="*/ 342345 h 410765"/>
                <a:gd name="connsiteX15" fmla="*/ 376276 w 497237"/>
                <a:gd name="connsiteY15" fmla="*/ 325851 h 410765"/>
                <a:gd name="connsiteX16" fmla="*/ 334124 w 497237"/>
                <a:gd name="connsiteY16" fmla="*/ 332815 h 410765"/>
                <a:gd name="connsiteX17" fmla="*/ 315430 w 497237"/>
                <a:gd name="connsiteY17" fmla="*/ 325117 h 410765"/>
                <a:gd name="connsiteX18" fmla="*/ 282808 w 497237"/>
                <a:gd name="connsiteY18" fmla="*/ 334647 h 410765"/>
                <a:gd name="connsiteX19" fmla="*/ 250186 w 497237"/>
                <a:gd name="connsiteY19" fmla="*/ 340145 h 410765"/>
                <a:gd name="connsiteX20" fmla="*/ 237358 w 497237"/>
                <a:gd name="connsiteY20" fmla="*/ 333548 h 410765"/>
                <a:gd name="connsiteX21" fmla="*/ 236258 w 497237"/>
                <a:gd name="connsiteY21" fmla="*/ 336480 h 410765"/>
                <a:gd name="connsiteX22" fmla="*/ 245421 w 497237"/>
                <a:gd name="connsiteY22" fmla="*/ 354074 h 410765"/>
                <a:gd name="connsiteX23" fmla="*/ 206935 w 497237"/>
                <a:gd name="connsiteY23" fmla="*/ 368003 h 410765"/>
                <a:gd name="connsiteX24" fmla="*/ 188608 w 497237"/>
                <a:gd name="connsiteY24" fmla="*/ 365803 h 410765"/>
                <a:gd name="connsiteX25" fmla="*/ 175413 w 497237"/>
                <a:gd name="connsiteY25" fmla="*/ 381931 h 410765"/>
                <a:gd name="connsiteX26" fmla="*/ 190807 w 497237"/>
                <a:gd name="connsiteY26" fmla="*/ 400991 h 410765"/>
                <a:gd name="connsiteX27" fmla="*/ 186775 w 497237"/>
                <a:gd name="connsiteY27" fmla="*/ 408322 h 410765"/>
                <a:gd name="connsiteX28" fmla="*/ 144623 w 497237"/>
                <a:gd name="connsiteY28" fmla="*/ 396959 h 410765"/>
                <a:gd name="connsiteX29" fmla="*/ 110169 w 497237"/>
                <a:gd name="connsiteY29" fmla="*/ 383397 h 410765"/>
                <a:gd name="connsiteX30" fmla="*/ 107969 w 497237"/>
                <a:gd name="connsiteY30" fmla="*/ 385963 h 410765"/>
                <a:gd name="connsiteX31" fmla="*/ 95874 w 497237"/>
                <a:gd name="connsiteY31" fmla="*/ 396592 h 410765"/>
                <a:gd name="connsiteX32" fmla="*/ 87810 w 497237"/>
                <a:gd name="connsiteY32" fmla="*/ 378999 h 410765"/>
                <a:gd name="connsiteX33" fmla="*/ 87443 w 497237"/>
                <a:gd name="connsiteY33" fmla="*/ 371668 h 410765"/>
                <a:gd name="connsiteX34" fmla="*/ 131061 w 497237"/>
                <a:gd name="connsiteY34" fmla="*/ 328050 h 410765"/>
                <a:gd name="connsiteX35" fmla="*/ 139492 w 497237"/>
                <a:gd name="connsiteY35" fmla="*/ 319253 h 410765"/>
                <a:gd name="connsiteX36" fmla="*/ 144623 w 497237"/>
                <a:gd name="connsiteY36" fmla="*/ 311556 h 410765"/>
                <a:gd name="connsiteX37" fmla="*/ 177978 w 497237"/>
                <a:gd name="connsiteY37" fmla="*/ 277834 h 410765"/>
                <a:gd name="connsiteX38" fmla="*/ 189341 w 497237"/>
                <a:gd name="connsiteY38" fmla="*/ 274535 h 410765"/>
                <a:gd name="connsiteX39" fmla="*/ 202903 w 497237"/>
                <a:gd name="connsiteY39" fmla="*/ 282599 h 410765"/>
                <a:gd name="connsiteX40" fmla="*/ 200704 w 497237"/>
                <a:gd name="connsiteY40" fmla="*/ 261340 h 410765"/>
                <a:gd name="connsiteX41" fmla="*/ 219764 w 497237"/>
                <a:gd name="connsiteY41" fmla="*/ 236415 h 410765"/>
                <a:gd name="connsiteX42" fmla="*/ 203636 w 497237"/>
                <a:gd name="connsiteY42" fmla="*/ 250710 h 410765"/>
                <a:gd name="connsiteX43" fmla="*/ 184943 w 497237"/>
                <a:gd name="connsiteY43" fmla="*/ 235315 h 410765"/>
                <a:gd name="connsiteX44" fmla="*/ 171747 w 497237"/>
                <a:gd name="connsiteY44" fmla="*/ 233116 h 410765"/>
                <a:gd name="connsiteX45" fmla="*/ 152321 w 497237"/>
                <a:gd name="connsiteY45" fmla="*/ 222853 h 410765"/>
                <a:gd name="connsiteX46" fmla="*/ 141691 w 497237"/>
                <a:gd name="connsiteY46" fmla="*/ 219554 h 410765"/>
                <a:gd name="connsiteX47" fmla="*/ 109069 w 497237"/>
                <a:gd name="connsiteY47" fmla="*/ 216988 h 410765"/>
                <a:gd name="connsiteX48" fmla="*/ 90009 w 497237"/>
                <a:gd name="connsiteY48" fmla="*/ 201227 h 410765"/>
                <a:gd name="connsiteX49" fmla="*/ 83778 w 497237"/>
                <a:gd name="connsiteY49" fmla="*/ 181801 h 410765"/>
                <a:gd name="connsiteX50" fmla="*/ 82312 w 497237"/>
                <a:gd name="connsiteY50" fmla="*/ 171904 h 410765"/>
                <a:gd name="connsiteX51" fmla="*/ 73881 w 497237"/>
                <a:gd name="connsiteY51" fmla="*/ 174104 h 410765"/>
                <a:gd name="connsiteX52" fmla="*/ 23666 w 497237"/>
                <a:gd name="connsiteY52" fmla="*/ 230184 h 410765"/>
                <a:gd name="connsiteX53" fmla="*/ 18901 w 497237"/>
                <a:gd name="connsiteY53" fmla="*/ 240080 h 410765"/>
                <a:gd name="connsiteX54" fmla="*/ 574 w 497237"/>
                <a:gd name="connsiteY54" fmla="*/ 224686 h 410765"/>
                <a:gd name="connsiteX55" fmla="*/ 9371 w 497237"/>
                <a:gd name="connsiteY55" fmla="*/ 208558 h 410765"/>
                <a:gd name="connsiteX56" fmla="*/ 20000 w 497237"/>
                <a:gd name="connsiteY56" fmla="*/ 162741 h 410765"/>
                <a:gd name="connsiteX57" fmla="*/ 22566 w 497237"/>
                <a:gd name="connsiteY57" fmla="*/ 119123 h 410765"/>
                <a:gd name="connsiteX58" fmla="*/ 35761 w 497237"/>
                <a:gd name="connsiteY58" fmla="*/ 113991 h 410765"/>
                <a:gd name="connsiteX59" fmla="*/ 46024 w 497237"/>
                <a:gd name="connsiteY59" fmla="*/ 118756 h 410765"/>
                <a:gd name="connsiteX60" fmla="*/ 55188 w 497237"/>
                <a:gd name="connsiteY60" fmla="*/ 103728 h 410765"/>
                <a:gd name="connsiteX61" fmla="*/ 61419 w 497237"/>
                <a:gd name="connsiteY61" fmla="*/ 82835 h 410765"/>
                <a:gd name="connsiteX62" fmla="*/ 59220 w 497237"/>
                <a:gd name="connsiteY62" fmla="*/ 62676 h 410765"/>
                <a:gd name="connsiteX63" fmla="*/ 77547 w 497237"/>
                <a:gd name="connsiteY63" fmla="*/ 8061 h 410765"/>
                <a:gd name="connsiteX64" fmla="*/ 88910 w 497237"/>
                <a:gd name="connsiteY64" fmla="*/ 731 h 410765"/>
                <a:gd name="connsiteX65" fmla="*/ 104671 w 497237"/>
                <a:gd name="connsiteY65" fmla="*/ 10627 h 410765"/>
                <a:gd name="connsiteX66" fmla="*/ 87443 w 497237"/>
                <a:gd name="connsiteY66" fmla="*/ 40683 h 410765"/>
                <a:gd name="connsiteX67" fmla="*/ 95507 w 497237"/>
                <a:gd name="connsiteY67" fmla="*/ 25655 h 410765"/>
                <a:gd name="connsiteX68" fmla="*/ 111268 w 497237"/>
                <a:gd name="connsiteY68" fmla="*/ 65975 h 410765"/>
                <a:gd name="connsiteX69" fmla="*/ 100272 w 497237"/>
                <a:gd name="connsiteY69" fmla="*/ 73305 h 410765"/>
                <a:gd name="connsiteX70" fmla="*/ 89276 w 497237"/>
                <a:gd name="connsiteY70" fmla="*/ 75505 h 410765"/>
                <a:gd name="connsiteX71" fmla="*/ 93674 w 497237"/>
                <a:gd name="connsiteY71" fmla="*/ 90533 h 410765"/>
                <a:gd name="connsiteX72" fmla="*/ 107969 w 497237"/>
                <a:gd name="connsiteY72" fmla="*/ 118023 h 410765"/>
                <a:gd name="connsiteX73" fmla="*/ 129229 w 497237"/>
                <a:gd name="connsiteY73" fmla="*/ 94565 h 410765"/>
                <a:gd name="connsiteX74" fmla="*/ 133994 w 497237"/>
                <a:gd name="connsiteY74" fmla="*/ 90166 h 410765"/>
                <a:gd name="connsiteX75" fmla="*/ 168448 w 497237"/>
                <a:gd name="connsiteY75" fmla="*/ 111792 h 410765"/>
                <a:gd name="connsiteX76" fmla="*/ 165149 w 497237"/>
                <a:gd name="connsiteY76" fmla="*/ 128653 h 410765"/>
                <a:gd name="connsiteX77" fmla="*/ 154520 w 497237"/>
                <a:gd name="connsiteY77" fmla="*/ 127186 h 410765"/>
                <a:gd name="connsiteX78" fmla="*/ 132894 w 497237"/>
                <a:gd name="connsiteY78" fmla="*/ 111425 h 410765"/>
                <a:gd name="connsiteX79" fmla="*/ 106870 w 497237"/>
                <a:gd name="connsiteY79" fmla="*/ 143681 h 410765"/>
                <a:gd name="connsiteX80" fmla="*/ 125197 w 497237"/>
                <a:gd name="connsiteY80" fmla="*/ 141482 h 410765"/>
                <a:gd name="connsiteX81" fmla="*/ 146456 w 497237"/>
                <a:gd name="connsiteY81" fmla="*/ 152844 h 410765"/>
                <a:gd name="connsiteX82" fmla="*/ 169915 w 497237"/>
                <a:gd name="connsiteY82" fmla="*/ 160908 h 410765"/>
                <a:gd name="connsiteX83" fmla="*/ 184576 w 497237"/>
                <a:gd name="connsiteY83" fmla="*/ 165307 h 410765"/>
                <a:gd name="connsiteX84" fmla="*/ 177612 w 497237"/>
                <a:gd name="connsiteY84" fmla="*/ 144047 h 410765"/>
                <a:gd name="connsiteX85" fmla="*/ 187142 w 497237"/>
                <a:gd name="connsiteY85" fmla="*/ 142948 h 410765"/>
                <a:gd name="connsiteX86" fmla="*/ 204003 w 497237"/>
                <a:gd name="connsiteY86" fmla="*/ 147713 h 410765"/>
                <a:gd name="connsiteX87" fmla="*/ 211333 w 497237"/>
                <a:gd name="connsiteY87" fmla="*/ 131952 h 410765"/>
                <a:gd name="connsiteX88" fmla="*/ 213899 w 497237"/>
                <a:gd name="connsiteY88" fmla="*/ 120589 h 410765"/>
                <a:gd name="connsiteX89" fmla="*/ 221963 w 497237"/>
                <a:gd name="connsiteY89" fmla="*/ 133051 h 410765"/>
                <a:gd name="connsiteX90" fmla="*/ 222696 w 497237"/>
                <a:gd name="connsiteY90" fmla="*/ 168605 h 410765"/>
                <a:gd name="connsiteX91" fmla="*/ 232959 w 497237"/>
                <a:gd name="connsiteY91" fmla="*/ 173737 h 410765"/>
                <a:gd name="connsiteX92" fmla="*/ 241756 w 497237"/>
                <a:gd name="connsiteY92" fmla="*/ 156510 h 410765"/>
                <a:gd name="connsiteX93" fmla="*/ 236625 w 497237"/>
                <a:gd name="connsiteY93" fmla="*/ 140015 h 410765"/>
                <a:gd name="connsiteX94" fmla="*/ 271079 w 497237"/>
                <a:gd name="connsiteY94" fmla="*/ 134884 h 410765"/>
                <a:gd name="connsiteX95" fmla="*/ 267414 w 497237"/>
                <a:gd name="connsiteY95" fmla="*/ 120589 h 410765"/>
                <a:gd name="connsiteX96" fmla="*/ 286474 w 497237"/>
                <a:gd name="connsiteY96" fmla="*/ 122788 h 410765"/>
                <a:gd name="connsiteX97" fmla="*/ 296004 w 497237"/>
                <a:gd name="connsiteY97" fmla="*/ 121688 h 410765"/>
                <a:gd name="connsiteX98" fmla="*/ 293438 w 497237"/>
                <a:gd name="connsiteY98" fmla="*/ 109226 h 410765"/>
                <a:gd name="connsiteX99" fmla="*/ 284275 w 497237"/>
                <a:gd name="connsiteY99" fmla="*/ 108493 h 410765"/>
                <a:gd name="connsiteX100" fmla="*/ 268513 w 497237"/>
                <a:gd name="connsiteY100" fmla="*/ 101529 h 410765"/>
                <a:gd name="connsiteX101" fmla="*/ 273278 w 497237"/>
                <a:gd name="connsiteY101" fmla="*/ 90899 h 410765"/>
                <a:gd name="connsiteX102" fmla="*/ 280243 w 497237"/>
                <a:gd name="connsiteY102" fmla="*/ 70740 h 410765"/>
                <a:gd name="connsiteX103" fmla="*/ 292705 w 497237"/>
                <a:gd name="connsiteY103" fmla="*/ 36652 h 410765"/>
                <a:gd name="connsiteX104" fmla="*/ 299303 w 497237"/>
                <a:gd name="connsiteY104" fmla="*/ 49847 h 410765"/>
                <a:gd name="connsiteX105" fmla="*/ 316530 w 497237"/>
                <a:gd name="connsiteY105" fmla="*/ 38851 h 410765"/>
                <a:gd name="connsiteX106" fmla="*/ 316163 w 497237"/>
                <a:gd name="connsiteY106" fmla="*/ 24556 h 410765"/>
                <a:gd name="connsiteX107" fmla="*/ 318729 w 497237"/>
                <a:gd name="connsiteY107" fmla="*/ 10261 h 410765"/>
                <a:gd name="connsiteX108" fmla="*/ 330092 w 497237"/>
                <a:gd name="connsiteY108" fmla="*/ 15026 h 410765"/>
                <a:gd name="connsiteX109" fmla="*/ 366379 w 497237"/>
                <a:gd name="connsiteY109" fmla="*/ 39950 h 410765"/>
                <a:gd name="connsiteX110" fmla="*/ 379941 w 497237"/>
                <a:gd name="connsiteY110" fmla="*/ 44715 h 410765"/>
                <a:gd name="connsiteX111" fmla="*/ 390571 w 497237"/>
                <a:gd name="connsiteY111" fmla="*/ 57178 h 410765"/>
                <a:gd name="connsiteX112" fmla="*/ 393503 w 497237"/>
                <a:gd name="connsiteY112" fmla="*/ 76971 h 410765"/>
                <a:gd name="connsiteX113" fmla="*/ 384706 w 497237"/>
                <a:gd name="connsiteY113" fmla="*/ 97130 h 410765"/>
                <a:gd name="connsiteX114" fmla="*/ 383240 w 497237"/>
                <a:gd name="connsiteY114" fmla="*/ 112525 h 410765"/>
                <a:gd name="connsiteX115" fmla="*/ 374810 w 497237"/>
                <a:gd name="connsiteY115" fmla="*/ 131218 h 410765"/>
                <a:gd name="connsiteX116" fmla="*/ 362714 w 497237"/>
                <a:gd name="connsiteY116" fmla="*/ 117290 h 410765"/>
                <a:gd name="connsiteX117" fmla="*/ 359415 w 497237"/>
                <a:gd name="connsiteY117" fmla="*/ 93098 h 410765"/>
                <a:gd name="connsiteX118" fmla="*/ 353184 w 497237"/>
                <a:gd name="connsiteY118" fmla="*/ 74405 h 410765"/>
                <a:gd name="connsiteX119" fmla="*/ 320928 w 497237"/>
                <a:gd name="connsiteY119" fmla="*/ 77704 h 410765"/>
                <a:gd name="connsiteX120" fmla="*/ 303335 w 497237"/>
                <a:gd name="connsiteY120" fmla="*/ 87234 h 410765"/>
                <a:gd name="connsiteX121" fmla="*/ 321295 w 497237"/>
                <a:gd name="connsiteY121" fmla="*/ 97130 h 410765"/>
                <a:gd name="connsiteX122" fmla="*/ 334857 w 497237"/>
                <a:gd name="connsiteY122" fmla="*/ 124987 h 410765"/>
                <a:gd name="connsiteX123" fmla="*/ 359048 w 497237"/>
                <a:gd name="connsiteY123" fmla="*/ 147346 h 410765"/>
                <a:gd name="connsiteX124" fmla="*/ 372610 w 497237"/>
                <a:gd name="connsiteY124" fmla="*/ 231283 h 410765"/>
                <a:gd name="connsiteX125" fmla="*/ 412197 w 497237"/>
                <a:gd name="connsiteY125" fmla="*/ 199028 h 410765"/>
                <a:gd name="connsiteX126" fmla="*/ 451783 w 497237"/>
                <a:gd name="connsiteY126" fmla="*/ 129386 h 410765"/>
                <a:gd name="connsiteX127" fmla="*/ 459480 w 497237"/>
                <a:gd name="connsiteY127" fmla="*/ 118756 h 410765"/>
                <a:gd name="connsiteX128" fmla="*/ 469010 w 497237"/>
                <a:gd name="connsiteY128" fmla="*/ 131218 h 410765"/>
                <a:gd name="connsiteX129" fmla="*/ 467910 w 497237"/>
                <a:gd name="connsiteY129" fmla="*/ 143681 h 410765"/>
                <a:gd name="connsiteX130" fmla="*/ 471209 w 497237"/>
                <a:gd name="connsiteY130" fmla="*/ 152111 h 410765"/>
                <a:gd name="connsiteX131" fmla="*/ 491002 w 497237"/>
                <a:gd name="connsiteY131" fmla="*/ 178502 h 410765"/>
                <a:gd name="connsiteX132" fmla="*/ 497234 w 497237"/>
                <a:gd name="connsiteY132" fmla="*/ 189498 h 410765"/>
                <a:gd name="connsiteX133" fmla="*/ 479273 w 497237"/>
                <a:gd name="connsiteY133" fmla="*/ 188032 h 410765"/>
                <a:gd name="connsiteX134" fmla="*/ 476707 w 497237"/>
                <a:gd name="connsiteY134" fmla="*/ 204160 h 410765"/>
                <a:gd name="connsiteX135" fmla="*/ 471576 w 497237"/>
                <a:gd name="connsiteY135" fmla="*/ 197929 h 410765"/>
                <a:gd name="connsiteX136" fmla="*/ 459846 w 497237"/>
                <a:gd name="connsiteY136" fmla="*/ 189498 h 410765"/>
                <a:gd name="connsiteX137" fmla="*/ 470843 w 497237"/>
                <a:gd name="connsiteY137" fmla="*/ 196829 h 410765"/>
                <a:gd name="connsiteX138" fmla="*/ 488437 w 497237"/>
                <a:gd name="connsiteY138" fmla="*/ 216988 h 41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497237" h="410765">
                  <a:moveTo>
                    <a:pt x="488437" y="216988"/>
                  </a:moveTo>
                  <a:cubicBezTo>
                    <a:pt x="493935" y="232017"/>
                    <a:pt x="480373" y="235682"/>
                    <a:pt x="473408" y="243013"/>
                  </a:cubicBezTo>
                  <a:cubicBezTo>
                    <a:pt x="469010" y="247045"/>
                    <a:pt x="465345" y="244112"/>
                    <a:pt x="462412" y="241180"/>
                  </a:cubicBezTo>
                  <a:cubicBezTo>
                    <a:pt x="459114" y="237881"/>
                    <a:pt x="456181" y="237881"/>
                    <a:pt x="452882" y="240447"/>
                  </a:cubicBezTo>
                  <a:cubicBezTo>
                    <a:pt x="444452" y="238614"/>
                    <a:pt x="440054" y="231283"/>
                    <a:pt x="433822" y="226885"/>
                  </a:cubicBezTo>
                  <a:cubicBezTo>
                    <a:pt x="436022" y="240080"/>
                    <a:pt x="442619" y="246678"/>
                    <a:pt x="456181" y="238614"/>
                  </a:cubicBezTo>
                  <a:cubicBezTo>
                    <a:pt x="469743" y="256208"/>
                    <a:pt x="468277" y="262806"/>
                    <a:pt x="449217" y="267204"/>
                  </a:cubicBezTo>
                  <a:cubicBezTo>
                    <a:pt x="444085" y="268304"/>
                    <a:pt x="439320" y="270136"/>
                    <a:pt x="436388" y="274168"/>
                  </a:cubicBezTo>
                  <a:cubicBezTo>
                    <a:pt x="426858" y="288830"/>
                    <a:pt x="414396" y="288463"/>
                    <a:pt x="400467" y="280766"/>
                  </a:cubicBezTo>
                  <a:cubicBezTo>
                    <a:pt x="401933" y="288830"/>
                    <a:pt x="406698" y="288463"/>
                    <a:pt x="412930" y="288097"/>
                  </a:cubicBezTo>
                  <a:cubicBezTo>
                    <a:pt x="422093" y="287730"/>
                    <a:pt x="433089" y="289930"/>
                    <a:pt x="434189" y="299093"/>
                  </a:cubicBezTo>
                  <a:cubicBezTo>
                    <a:pt x="435288" y="307890"/>
                    <a:pt x="437121" y="318886"/>
                    <a:pt x="427958" y="326583"/>
                  </a:cubicBezTo>
                  <a:cubicBezTo>
                    <a:pt x="418061" y="335381"/>
                    <a:pt x="408531" y="344544"/>
                    <a:pt x="408898" y="359205"/>
                  </a:cubicBezTo>
                  <a:cubicBezTo>
                    <a:pt x="407432" y="360672"/>
                    <a:pt x="406332" y="361771"/>
                    <a:pt x="404866" y="363237"/>
                  </a:cubicBezTo>
                  <a:cubicBezTo>
                    <a:pt x="389471" y="364704"/>
                    <a:pt x="381774" y="359205"/>
                    <a:pt x="383240" y="342345"/>
                  </a:cubicBezTo>
                  <a:cubicBezTo>
                    <a:pt x="383973" y="336480"/>
                    <a:pt x="381774" y="329882"/>
                    <a:pt x="376276" y="325851"/>
                  </a:cubicBezTo>
                  <a:cubicBezTo>
                    <a:pt x="362347" y="340512"/>
                    <a:pt x="352451" y="342345"/>
                    <a:pt x="334124" y="332815"/>
                  </a:cubicBezTo>
                  <a:cubicBezTo>
                    <a:pt x="327893" y="329516"/>
                    <a:pt x="320195" y="328416"/>
                    <a:pt x="315430" y="325117"/>
                  </a:cubicBezTo>
                  <a:cubicBezTo>
                    <a:pt x="298936" y="312655"/>
                    <a:pt x="288307" y="326217"/>
                    <a:pt x="282808" y="334647"/>
                  </a:cubicBezTo>
                  <a:cubicBezTo>
                    <a:pt x="272179" y="351142"/>
                    <a:pt x="262649" y="347476"/>
                    <a:pt x="250186" y="340145"/>
                  </a:cubicBezTo>
                  <a:cubicBezTo>
                    <a:pt x="245788" y="337580"/>
                    <a:pt x="242123" y="333914"/>
                    <a:pt x="237358" y="333548"/>
                  </a:cubicBezTo>
                  <a:cubicBezTo>
                    <a:pt x="235891" y="334281"/>
                    <a:pt x="235891" y="335014"/>
                    <a:pt x="236258" y="336480"/>
                  </a:cubicBezTo>
                  <a:cubicBezTo>
                    <a:pt x="238091" y="343078"/>
                    <a:pt x="251286" y="343811"/>
                    <a:pt x="245421" y="354074"/>
                  </a:cubicBezTo>
                  <a:cubicBezTo>
                    <a:pt x="239190" y="364337"/>
                    <a:pt x="219764" y="370935"/>
                    <a:pt x="206935" y="368003"/>
                  </a:cubicBezTo>
                  <a:cubicBezTo>
                    <a:pt x="201070" y="366536"/>
                    <a:pt x="194839" y="358106"/>
                    <a:pt x="188608" y="365803"/>
                  </a:cubicBezTo>
                  <a:cubicBezTo>
                    <a:pt x="184210" y="370935"/>
                    <a:pt x="173946" y="369102"/>
                    <a:pt x="175413" y="381931"/>
                  </a:cubicBezTo>
                  <a:cubicBezTo>
                    <a:pt x="176879" y="393660"/>
                    <a:pt x="181277" y="398059"/>
                    <a:pt x="190807" y="400991"/>
                  </a:cubicBezTo>
                  <a:cubicBezTo>
                    <a:pt x="189341" y="403557"/>
                    <a:pt x="188241" y="406123"/>
                    <a:pt x="186775" y="408322"/>
                  </a:cubicBezTo>
                  <a:cubicBezTo>
                    <a:pt x="170281" y="413453"/>
                    <a:pt x="155986" y="410887"/>
                    <a:pt x="144623" y="396959"/>
                  </a:cubicBezTo>
                  <a:cubicBezTo>
                    <a:pt x="135826" y="385963"/>
                    <a:pt x="119699" y="393660"/>
                    <a:pt x="110169" y="383397"/>
                  </a:cubicBezTo>
                  <a:cubicBezTo>
                    <a:pt x="109802" y="383030"/>
                    <a:pt x="108703" y="384863"/>
                    <a:pt x="107969" y="385963"/>
                  </a:cubicBezTo>
                  <a:cubicBezTo>
                    <a:pt x="104304" y="389995"/>
                    <a:pt x="104671" y="399891"/>
                    <a:pt x="95874" y="396592"/>
                  </a:cubicBezTo>
                  <a:cubicBezTo>
                    <a:pt x="88543" y="393660"/>
                    <a:pt x="89276" y="385596"/>
                    <a:pt x="87810" y="378999"/>
                  </a:cubicBezTo>
                  <a:cubicBezTo>
                    <a:pt x="87443" y="376433"/>
                    <a:pt x="87077" y="374234"/>
                    <a:pt x="87443" y="371668"/>
                  </a:cubicBezTo>
                  <a:cubicBezTo>
                    <a:pt x="99539" y="354440"/>
                    <a:pt x="106137" y="332082"/>
                    <a:pt x="131061" y="328050"/>
                  </a:cubicBezTo>
                  <a:cubicBezTo>
                    <a:pt x="136193" y="327317"/>
                    <a:pt x="138392" y="324018"/>
                    <a:pt x="139492" y="319253"/>
                  </a:cubicBezTo>
                  <a:cubicBezTo>
                    <a:pt x="140225" y="315954"/>
                    <a:pt x="141691" y="313388"/>
                    <a:pt x="144623" y="311556"/>
                  </a:cubicBezTo>
                  <a:cubicBezTo>
                    <a:pt x="165149" y="300926"/>
                    <a:pt x="166982" y="299460"/>
                    <a:pt x="177978" y="277834"/>
                  </a:cubicBezTo>
                  <a:cubicBezTo>
                    <a:pt x="181277" y="271603"/>
                    <a:pt x="184210" y="270870"/>
                    <a:pt x="189341" y="274535"/>
                  </a:cubicBezTo>
                  <a:cubicBezTo>
                    <a:pt x="193373" y="277467"/>
                    <a:pt x="195572" y="282599"/>
                    <a:pt x="202903" y="282599"/>
                  </a:cubicBezTo>
                  <a:cubicBezTo>
                    <a:pt x="193739" y="275635"/>
                    <a:pt x="187508" y="268304"/>
                    <a:pt x="200704" y="261340"/>
                  </a:cubicBezTo>
                  <a:cubicBezTo>
                    <a:pt x="210967" y="255841"/>
                    <a:pt x="212066" y="243746"/>
                    <a:pt x="219764" y="236415"/>
                  </a:cubicBezTo>
                  <a:cubicBezTo>
                    <a:pt x="212066" y="238981"/>
                    <a:pt x="215365" y="254009"/>
                    <a:pt x="203636" y="250710"/>
                  </a:cubicBezTo>
                  <a:cubicBezTo>
                    <a:pt x="195572" y="248511"/>
                    <a:pt x="186775" y="247411"/>
                    <a:pt x="184943" y="235315"/>
                  </a:cubicBezTo>
                  <a:cubicBezTo>
                    <a:pt x="183476" y="226152"/>
                    <a:pt x="176146" y="231283"/>
                    <a:pt x="171747" y="233116"/>
                  </a:cubicBezTo>
                  <a:cubicBezTo>
                    <a:pt x="160751" y="237515"/>
                    <a:pt x="151954" y="240080"/>
                    <a:pt x="152321" y="222853"/>
                  </a:cubicBezTo>
                  <a:cubicBezTo>
                    <a:pt x="152321" y="212590"/>
                    <a:pt x="146823" y="215156"/>
                    <a:pt x="141691" y="219554"/>
                  </a:cubicBezTo>
                  <a:cubicBezTo>
                    <a:pt x="126296" y="233116"/>
                    <a:pt x="120065" y="233116"/>
                    <a:pt x="109069" y="216988"/>
                  </a:cubicBezTo>
                  <a:cubicBezTo>
                    <a:pt x="103938" y="209658"/>
                    <a:pt x="99173" y="203793"/>
                    <a:pt x="90009" y="201227"/>
                  </a:cubicBezTo>
                  <a:cubicBezTo>
                    <a:pt x="80479" y="198295"/>
                    <a:pt x="78646" y="190598"/>
                    <a:pt x="83778" y="181801"/>
                  </a:cubicBezTo>
                  <a:cubicBezTo>
                    <a:pt x="85611" y="178502"/>
                    <a:pt x="86344" y="174470"/>
                    <a:pt x="82312" y="171904"/>
                  </a:cubicBezTo>
                  <a:cubicBezTo>
                    <a:pt x="79013" y="170072"/>
                    <a:pt x="75714" y="171904"/>
                    <a:pt x="73881" y="174104"/>
                  </a:cubicBezTo>
                  <a:cubicBezTo>
                    <a:pt x="58487" y="193897"/>
                    <a:pt x="40893" y="211857"/>
                    <a:pt x="23666" y="230184"/>
                  </a:cubicBezTo>
                  <a:cubicBezTo>
                    <a:pt x="21466" y="232750"/>
                    <a:pt x="21833" y="237515"/>
                    <a:pt x="18901" y="240080"/>
                  </a:cubicBezTo>
                  <a:cubicBezTo>
                    <a:pt x="7904" y="240814"/>
                    <a:pt x="3506" y="233483"/>
                    <a:pt x="574" y="224686"/>
                  </a:cubicBezTo>
                  <a:cubicBezTo>
                    <a:pt x="-1992" y="216622"/>
                    <a:pt x="4606" y="213690"/>
                    <a:pt x="9371" y="208558"/>
                  </a:cubicBezTo>
                  <a:cubicBezTo>
                    <a:pt x="21466" y="196096"/>
                    <a:pt x="19634" y="178502"/>
                    <a:pt x="20000" y="162741"/>
                  </a:cubicBezTo>
                  <a:cubicBezTo>
                    <a:pt x="20367" y="148079"/>
                    <a:pt x="25865" y="134517"/>
                    <a:pt x="22566" y="119123"/>
                  </a:cubicBezTo>
                  <a:cubicBezTo>
                    <a:pt x="21100" y="111792"/>
                    <a:pt x="27698" y="106294"/>
                    <a:pt x="35761" y="113991"/>
                  </a:cubicBezTo>
                  <a:cubicBezTo>
                    <a:pt x="38694" y="116923"/>
                    <a:pt x="41626" y="123155"/>
                    <a:pt x="46024" y="118756"/>
                  </a:cubicBezTo>
                  <a:cubicBezTo>
                    <a:pt x="50056" y="114724"/>
                    <a:pt x="57387" y="109959"/>
                    <a:pt x="55188" y="103728"/>
                  </a:cubicBezTo>
                  <a:cubicBezTo>
                    <a:pt x="51889" y="94198"/>
                    <a:pt x="55554" y="89067"/>
                    <a:pt x="61419" y="82835"/>
                  </a:cubicBezTo>
                  <a:cubicBezTo>
                    <a:pt x="67284" y="76604"/>
                    <a:pt x="65451" y="68907"/>
                    <a:pt x="59220" y="62676"/>
                  </a:cubicBezTo>
                  <a:cubicBezTo>
                    <a:pt x="67650" y="45448"/>
                    <a:pt x="94041" y="34452"/>
                    <a:pt x="77547" y="8061"/>
                  </a:cubicBezTo>
                  <a:cubicBezTo>
                    <a:pt x="75347" y="4396"/>
                    <a:pt x="81945" y="-2202"/>
                    <a:pt x="88910" y="731"/>
                  </a:cubicBezTo>
                  <a:cubicBezTo>
                    <a:pt x="93674" y="2930"/>
                    <a:pt x="98073" y="6595"/>
                    <a:pt x="104671" y="10627"/>
                  </a:cubicBezTo>
                  <a:cubicBezTo>
                    <a:pt x="85611" y="13926"/>
                    <a:pt x="84511" y="26388"/>
                    <a:pt x="87443" y="40683"/>
                  </a:cubicBezTo>
                  <a:cubicBezTo>
                    <a:pt x="96607" y="39950"/>
                    <a:pt x="93674" y="32253"/>
                    <a:pt x="95507" y="25655"/>
                  </a:cubicBezTo>
                  <a:cubicBezTo>
                    <a:pt x="112001" y="35185"/>
                    <a:pt x="112368" y="50580"/>
                    <a:pt x="111268" y="65975"/>
                  </a:cubicBezTo>
                  <a:cubicBezTo>
                    <a:pt x="110902" y="72939"/>
                    <a:pt x="105770" y="72939"/>
                    <a:pt x="100272" y="73305"/>
                  </a:cubicBezTo>
                  <a:cubicBezTo>
                    <a:pt x="96607" y="73672"/>
                    <a:pt x="91109" y="68540"/>
                    <a:pt x="89276" y="75505"/>
                  </a:cubicBezTo>
                  <a:cubicBezTo>
                    <a:pt x="87810" y="81003"/>
                    <a:pt x="88176" y="89433"/>
                    <a:pt x="93674" y="90533"/>
                  </a:cubicBezTo>
                  <a:cubicBezTo>
                    <a:pt x="110535" y="94198"/>
                    <a:pt x="105770" y="107760"/>
                    <a:pt x="107969" y="118023"/>
                  </a:cubicBezTo>
                  <a:cubicBezTo>
                    <a:pt x="118599" y="113258"/>
                    <a:pt x="126663" y="106660"/>
                    <a:pt x="129229" y="94565"/>
                  </a:cubicBezTo>
                  <a:cubicBezTo>
                    <a:pt x="129595" y="92732"/>
                    <a:pt x="133994" y="90166"/>
                    <a:pt x="133994" y="90166"/>
                  </a:cubicBezTo>
                  <a:cubicBezTo>
                    <a:pt x="143890" y="100429"/>
                    <a:pt x="157086" y="104461"/>
                    <a:pt x="168448" y="111792"/>
                  </a:cubicBezTo>
                  <a:cubicBezTo>
                    <a:pt x="173946" y="115457"/>
                    <a:pt x="167715" y="123521"/>
                    <a:pt x="165149" y="128653"/>
                  </a:cubicBezTo>
                  <a:cubicBezTo>
                    <a:pt x="161851" y="134884"/>
                    <a:pt x="157819" y="129019"/>
                    <a:pt x="154520" y="127186"/>
                  </a:cubicBezTo>
                  <a:cubicBezTo>
                    <a:pt x="146823" y="121688"/>
                    <a:pt x="133994" y="110326"/>
                    <a:pt x="132894" y="111425"/>
                  </a:cubicBezTo>
                  <a:cubicBezTo>
                    <a:pt x="122997" y="120955"/>
                    <a:pt x="112368" y="130485"/>
                    <a:pt x="106870" y="143681"/>
                  </a:cubicBezTo>
                  <a:cubicBezTo>
                    <a:pt x="113834" y="147346"/>
                    <a:pt x="119332" y="141848"/>
                    <a:pt x="125197" y="141482"/>
                  </a:cubicBezTo>
                  <a:cubicBezTo>
                    <a:pt x="134727" y="140749"/>
                    <a:pt x="143890" y="136717"/>
                    <a:pt x="146456" y="152844"/>
                  </a:cubicBezTo>
                  <a:cubicBezTo>
                    <a:pt x="148289" y="164207"/>
                    <a:pt x="162217" y="168605"/>
                    <a:pt x="169915" y="160908"/>
                  </a:cubicBezTo>
                  <a:cubicBezTo>
                    <a:pt x="179811" y="151011"/>
                    <a:pt x="179078" y="163840"/>
                    <a:pt x="184576" y="165307"/>
                  </a:cubicBezTo>
                  <a:cubicBezTo>
                    <a:pt x="187875" y="156143"/>
                    <a:pt x="179811" y="150645"/>
                    <a:pt x="177612" y="144047"/>
                  </a:cubicBezTo>
                  <a:cubicBezTo>
                    <a:pt x="180544" y="139649"/>
                    <a:pt x="186042" y="140382"/>
                    <a:pt x="187142" y="142948"/>
                  </a:cubicBezTo>
                  <a:cubicBezTo>
                    <a:pt x="191174" y="151745"/>
                    <a:pt x="197771" y="150278"/>
                    <a:pt x="204003" y="147713"/>
                  </a:cubicBezTo>
                  <a:cubicBezTo>
                    <a:pt x="210600" y="145147"/>
                    <a:pt x="210967" y="137816"/>
                    <a:pt x="211333" y="131952"/>
                  </a:cubicBezTo>
                  <a:cubicBezTo>
                    <a:pt x="211700" y="127553"/>
                    <a:pt x="205469" y="120955"/>
                    <a:pt x="213899" y="120589"/>
                  </a:cubicBezTo>
                  <a:cubicBezTo>
                    <a:pt x="219397" y="120222"/>
                    <a:pt x="224162" y="129752"/>
                    <a:pt x="221963" y="133051"/>
                  </a:cubicBezTo>
                  <a:cubicBezTo>
                    <a:pt x="213899" y="145513"/>
                    <a:pt x="236625" y="156510"/>
                    <a:pt x="222696" y="168605"/>
                  </a:cubicBezTo>
                  <a:cubicBezTo>
                    <a:pt x="222330" y="168972"/>
                    <a:pt x="230760" y="175936"/>
                    <a:pt x="232959" y="173737"/>
                  </a:cubicBezTo>
                  <a:cubicBezTo>
                    <a:pt x="237358" y="169338"/>
                    <a:pt x="240657" y="162374"/>
                    <a:pt x="241756" y="156510"/>
                  </a:cubicBezTo>
                  <a:cubicBezTo>
                    <a:pt x="242489" y="150645"/>
                    <a:pt x="224895" y="146613"/>
                    <a:pt x="236625" y="140015"/>
                  </a:cubicBezTo>
                  <a:cubicBezTo>
                    <a:pt x="246154" y="134884"/>
                    <a:pt x="258250" y="126453"/>
                    <a:pt x="271079" y="134884"/>
                  </a:cubicBezTo>
                  <a:cubicBezTo>
                    <a:pt x="274012" y="129019"/>
                    <a:pt x="264848" y="127186"/>
                    <a:pt x="267414" y="120589"/>
                  </a:cubicBezTo>
                  <a:cubicBezTo>
                    <a:pt x="273645" y="121322"/>
                    <a:pt x="279876" y="122055"/>
                    <a:pt x="286474" y="122788"/>
                  </a:cubicBezTo>
                  <a:cubicBezTo>
                    <a:pt x="289773" y="123155"/>
                    <a:pt x="294538" y="126820"/>
                    <a:pt x="296004" y="121688"/>
                  </a:cubicBezTo>
                  <a:cubicBezTo>
                    <a:pt x="297103" y="118023"/>
                    <a:pt x="295271" y="113258"/>
                    <a:pt x="293438" y="109226"/>
                  </a:cubicBezTo>
                  <a:cubicBezTo>
                    <a:pt x="291239" y="104461"/>
                    <a:pt x="287940" y="105927"/>
                    <a:pt x="284275" y="108493"/>
                  </a:cubicBezTo>
                  <a:cubicBezTo>
                    <a:pt x="275111" y="115091"/>
                    <a:pt x="272545" y="106660"/>
                    <a:pt x="268513" y="101529"/>
                  </a:cubicBezTo>
                  <a:cubicBezTo>
                    <a:pt x="263015" y="94931"/>
                    <a:pt x="268880" y="93831"/>
                    <a:pt x="273278" y="90899"/>
                  </a:cubicBezTo>
                  <a:cubicBezTo>
                    <a:pt x="280243" y="86134"/>
                    <a:pt x="279876" y="78070"/>
                    <a:pt x="280243" y="70740"/>
                  </a:cubicBezTo>
                  <a:cubicBezTo>
                    <a:pt x="280976" y="58277"/>
                    <a:pt x="283541" y="46181"/>
                    <a:pt x="292705" y="36652"/>
                  </a:cubicBezTo>
                  <a:cubicBezTo>
                    <a:pt x="299669" y="39950"/>
                    <a:pt x="291239" y="50947"/>
                    <a:pt x="299303" y="49847"/>
                  </a:cubicBezTo>
                  <a:cubicBezTo>
                    <a:pt x="305534" y="49114"/>
                    <a:pt x="312498" y="43982"/>
                    <a:pt x="316530" y="38851"/>
                  </a:cubicBezTo>
                  <a:cubicBezTo>
                    <a:pt x="319096" y="35918"/>
                    <a:pt x="323861" y="28588"/>
                    <a:pt x="316163" y="24556"/>
                  </a:cubicBezTo>
                  <a:cubicBezTo>
                    <a:pt x="303701" y="17958"/>
                    <a:pt x="316896" y="12460"/>
                    <a:pt x="318729" y="10261"/>
                  </a:cubicBezTo>
                  <a:cubicBezTo>
                    <a:pt x="323494" y="5129"/>
                    <a:pt x="327160" y="8061"/>
                    <a:pt x="330092" y="15026"/>
                  </a:cubicBezTo>
                  <a:cubicBezTo>
                    <a:pt x="337056" y="30054"/>
                    <a:pt x="355017" y="30420"/>
                    <a:pt x="366379" y="39950"/>
                  </a:cubicBezTo>
                  <a:cubicBezTo>
                    <a:pt x="372977" y="35185"/>
                    <a:pt x="376642" y="39950"/>
                    <a:pt x="379941" y="44715"/>
                  </a:cubicBezTo>
                  <a:cubicBezTo>
                    <a:pt x="382873" y="49480"/>
                    <a:pt x="385439" y="54612"/>
                    <a:pt x="390571" y="57178"/>
                  </a:cubicBezTo>
                  <a:cubicBezTo>
                    <a:pt x="400467" y="62309"/>
                    <a:pt x="399734" y="69273"/>
                    <a:pt x="393503" y="76971"/>
                  </a:cubicBezTo>
                  <a:cubicBezTo>
                    <a:pt x="388738" y="82835"/>
                    <a:pt x="386172" y="89800"/>
                    <a:pt x="384706" y="97130"/>
                  </a:cubicBezTo>
                  <a:cubicBezTo>
                    <a:pt x="383240" y="102262"/>
                    <a:pt x="382873" y="107394"/>
                    <a:pt x="383240" y="112525"/>
                  </a:cubicBezTo>
                  <a:cubicBezTo>
                    <a:pt x="382140" y="119489"/>
                    <a:pt x="382873" y="127186"/>
                    <a:pt x="374810" y="131218"/>
                  </a:cubicBezTo>
                  <a:cubicBezTo>
                    <a:pt x="365646" y="130852"/>
                    <a:pt x="364180" y="123888"/>
                    <a:pt x="362714" y="117290"/>
                  </a:cubicBezTo>
                  <a:cubicBezTo>
                    <a:pt x="360881" y="109593"/>
                    <a:pt x="360148" y="101162"/>
                    <a:pt x="359415" y="93098"/>
                  </a:cubicBezTo>
                  <a:cubicBezTo>
                    <a:pt x="358682" y="86134"/>
                    <a:pt x="361981" y="74405"/>
                    <a:pt x="353184" y="74405"/>
                  </a:cubicBezTo>
                  <a:cubicBezTo>
                    <a:pt x="342921" y="74038"/>
                    <a:pt x="330458" y="63409"/>
                    <a:pt x="320928" y="77704"/>
                  </a:cubicBezTo>
                  <a:cubicBezTo>
                    <a:pt x="317263" y="83202"/>
                    <a:pt x="311398" y="87600"/>
                    <a:pt x="303335" y="87234"/>
                  </a:cubicBezTo>
                  <a:cubicBezTo>
                    <a:pt x="308833" y="91266"/>
                    <a:pt x="311765" y="96397"/>
                    <a:pt x="321295" y="97130"/>
                  </a:cubicBezTo>
                  <a:cubicBezTo>
                    <a:pt x="333024" y="98230"/>
                    <a:pt x="335590" y="115457"/>
                    <a:pt x="334857" y="124987"/>
                  </a:cubicBezTo>
                  <a:cubicBezTo>
                    <a:pt x="333391" y="145513"/>
                    <a:pt x="344020" y="147346"/>
                    <a:pt x="359048" y="147346"/>
                  </a:cubicBezTo>
                  <a:cubicBezTo>
                    <a:pt x="363447" y="174836"/>
                    <a:pt x="386172" y="199028"/>
                    <a:pt x="372610" y="231283"/>
                  </a:cubicBezTo>
                  <a:cubicBezTo>
                    <a:pt x="393503" y="227252"/>
                    <a:pt x="402300" y="211124"/>
                    <a:pt x="412197" y="199028"/>
                  </a:cubicBezTo>
                  <a:cubicBezTo>
                    <a:pt x="429057" y="178135"/>
                    <a:pt x="437121" y="151745"/>
                    <a:pt x="451783" y="129386"/>
                  </a:cubicBezTo>
                  <a:cubicBezTo>
                    <a:pt x="454349" y="125720"/>
                    <a:pt x="452149" y="117657"/>
                    <a:pt x="459480" y="118756"/>
                  </a:cubicBezTo>
                  <a:cubicBezTo>
                    <a:pt x="465711" y="119489"/>
                    <a:pt x="467544" y="125720"/>
                    <a:pt x="469010" y="131218"/>
                  </a:cubicBezTo>
                  <a:cubicBezTo>
                    <a:pt x="470110" y="135617"/>
                    <a:pt x="471209" y="141115"/>
                    <a:pt x="467910" y="143681"/>
                  </a:cubicBezTo>
                  <a:cubicBezTo>
                    <a:pt x="459846" y="150645"/>
                    <a:pt x="474508" y="148079"/>
                    <a:pt x="471209" y="152111"/>
                  </a:cubicBezTo>
                  <a:cubicBezTo>
                    <a:pt x="472676" y="164573"/>
                    <a:pt x="477074" y="175570"/>
                    <a:pt x="491002" y="178502"/>
                  </a:cubicBezTo>
                  <a:cubicBezTo>
                    <a:pt x="497600" y="179968"/>
                    <a:pt x="497234" y="184733"/>
                    <a:pt x="497234" y="189498"/>
                  </a:cubicBezTo>
                  <a:cubicBezTo>
                    <a:pt x="489903" y="196829"/>
                    <a:pt x="483672" y="198295"/>
                    <a:pt x="479273" y="188032"/>
                  </a:cubicBezTo>
                  <a:cubicBezTo>
                    <a:pt x="477074" y="191697"/>
                    <a:pt x="487337" y="200861"/>
                    <a:pt x="476707" y="204160"/>
                  </a:cubicBezTo>
                  <a:cubicBezTo>
                    <a:pt x="473042" y="205259"/>
                    <a:pt x="473042" y="200494"/>
                    <a:pt x="471576" y="197929"/>
                  </a:cubicBezTo>
                  <a:cubicBezTo>
                    <a:pt x="469010" y="193897"/>
                    <a:pt x="464245" y="192797"/>
                    <a:pt x="459846" y="189498"/>
                  </a:cubicBezTo>
                  <a:cubicBezTo>
                    <a:pt x="463878" y="193163"/>
                    <a:pt x="468277" y="193530"/>
                    <a:pt x="470843" y="196829"/>
                  </a:cubicBezTo>
                  <a:cubicBezTo>
                    <a:pt x="469377" y="211124"/>
                    <a:pt x="481106" y="212224"/>
                    <a:pt x="488437" y="216988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2E336B50-57F6-40A2-8033-DEF9DC09EE06}"/>
                </a:ext>
              </a:extLst>
            </p:cNvPr>
            <p:cNvSpPr/>
            <p:nvPr/>
          </p:nvSpPr>
          <p:spPr>
            <a:xfrm>
              <a:off x="11473034" y="6460079"/>
              <a:ext cx="513527" cy="401055"/>
            </a:xfrm>
            <a:custGeom>
              <a:avLst/>
              <a:gdLst>
                <a:gd name="connsiteX0" fmla="*/ 504670 w 513527"/>
                <a:gd name="connsiteY0" fmla="*/ 109085 h 401055"/>
                <a:gd name="connsiteX1" fmla="*/ 461418 w 513527"/>
                <a:gd name="connsiteY1" fmla="*/ 121548 h 401055"/>
                <a:gd name="connsiteX2" fmla="*/ 466183 w 513527"/>
                <a:gd name="connsiteY2" fmla="*/ 135843 h 401055"/>
                <a:gd name="connsiteX3" fmla="*/ 463251 w 513527"/>
                <a:gd name="connsiteY3" fmla="*/ 138042 h 401055"/>
                <a:gd name="connsiteX4" fmla="*/ 446390 w 513527"/>
                <a:gd name="connsiteY4" fmla="*/ 170297 h 401055"/>
                <a:gd name="connsiteX5" fmla="*/ 429896 w 513527"/>
                <a:gd name="connsiteY5" fmla="*/ 177262 h 401055"/>
                <a:gd name="connsiteX6" fmla="*/ 395808 w 513527"/>
                <a:gd name="connsiteY6" fmla="*/ 191923 h 401055"/>
                <a:gd name="connsiteX7" fmla="*/ 393608 w 513527"/>
                <a:gd name="connsiteY7" fmla="*/ 193389 h 401055"/>
                <a:gd name="connsiteX8" fmla="*/ 338628 w 513527"/>
                <a:gd name="connsiteY8" fmla="*/ 206218 h 401055"/>
                <a:gd name="connsiteX9" fmla="*/ 334962 w 513527"/>
                <a:gd name="connsiteY9" fmla="*/ 213182 h 401055"/>
                <a:gd name="connsiteX10" fmla="*/ 322133 w 513527"/>
                <a:gd name="connsiteY10" fmla="*/ 225645 h 401055"/>
                <a:gd name="connsiteX11" fmla="*/ 286946 w 513527"/>
                <a:gd name="connsiteY11" fmla="*/ 238473 h 401055"/>
                <a:gd name="connsiteX12" fmla="*/ 274117 w 513527"/>
                <a:gd name="connsiteY12" fmla="*/ 228210 h 401055"/>
                <a:gd name="connsiteX13" fmla="*/ 228300 w 513527"/>
                <a:gd name="connsiteY13" fmla="*/ 237374 h 401055"/>
                <a:gd name="connsiteX14" fmla="*/ 230865 w 513527"/>
                <a:gd name="connsiteY14" fmla="*/ 219047 h 401055"/>
                <a:gd name="connsiteX15" fmla="*/ 208506 w 513527"/>
                <a:gd name="connsiteY15" fmla="*/ 229310 h 401055"/>
                <a:gd name="connsiteX16" fmla="*/ 187980 w 513527"/>
                <a:gd name="connsiteY16" fmla="*/ 239573 h 401055"/>
                <a:gd name="connsiteX17" fmla="*/ 191279 w 513527"/>
                <a:gd name="connsiteY17" fmla="*/ 257534 h 401055"/>
                <a:gd name="connsiteX18" fmla="*/ 181383 w 513527"/>
                <a:gd name="connsiteY18" fmla="*/ 302984 h 401055"/>
                <a:gd name="connsiteX19" fmla="*/ 156458 w 513527"/>
                <a:gd name="connsiteY19" fmla="*/ 331208 h 401055"/>
                <a:gd name="connsiteX20" fmla="*/ 134466 w 513527"/>
                <a:gd name="connsiteY20" fmla="*/ 338539 h 401055"/>
                <a:gd name="connsiteX21" fmla="*/ 144729 w 513527"/>
                <a:gd name="connsiteY21" fmla="*/ 359065 h 401055"/>
                <a:gd name="connsiteX22" fmla="*/ 126035 w 513527"/>
                <a:gd name="connsiteY22" fmla="*/ 388021 h 401055"/>
                <a:gd name="connsiteX23" fmla="*/ 111740 w 513527"/>
                <a:gd name="connsiteY23" fmla="*/ 396818 h 401055"/>
                <a:gd name="connsiteX24" fmla="*/ 83883 w 513527"/>
                <a:gd name="connsiteY24" fmla="*/ 387288 h 401055"/>
                <a:gd name="connsiteX25" fmla="*/ 61891 w 513527"/>
                <a:gd name="connsiteY25" fmla="*/ 378858 h 401055"/>
                <a:gd name="connsiteX26" fmla="*/ 39899 w 513527"/>
                <a:gd name="connsiteY26" fmla="*/ 377392 h 401055"/>
                <a:gd name="connsiteX27" fmla="*/ 31102 w 513527"/>
                <a:gd name="connsiteY27" fmla="*/ 348802 h 401055"/>
                <a:gd name="connsiteX28" fmla="*/ 21572 w 513527"/>
                <a:gd name="connsiteY28" fmla="*/ 353567 h 401055"/>
                <a:gd name="connsiteX29" fmla="*/ 6544 w 513527"/>
                <a:gd name="connsiteY29" fmla="*/ 341104 h 401055"/>
                <a:gd name="connsiteX30" fmla="*/ 2145 w 513527"/>
                <a:gd name="connsiteY30" fmla="*/ 307383 h 401055"/>
                <a:gd name="connsiteX31" fmla="*/ 8010 w 513527"/>
                <a:gd name="connsiteY31" fmla="*/ 271095 h 401055"/>
                <a:gd name="connsiteX32" fmla="*/ 9476 w 513527"/>
                <a:gd name="connsiteY32" fmla="*/ 253502 h 401055"/>
                <a:gd name="connsiteX33" fmla="*/ 3611 w 513527"/>
                <a:gd name="connsiteY33" fmla="*/ 236641 h 401055"/>
                <a:gd name="connsiteX34" fmla="*/ 60425 w 513527"/>
                <a:gd name="connsiteY34" fmla="*/ 205852 h 401055"/>
                <a:gd name="connsiteX35" fmla="*/ 70321 w 513527"/>
                <a:gd name="connsiteY35" fmla="*/ 224178 h 401055"/>
                <a:gd name="connsiteX36" fmla="*/ 61891 w 513527"/>
                <a:gd name="connsiteY36" fmla="*/ 275494 h 401055"/>
                <a:gd name="connsiteX37" fmla="*/ 58959 w 513527"/>
                <a:gd name="connsiteY37" fmla="*/ 283924 h 401055"/>
                <a:gd name="connsiteX38" fmla="*/ 56026 w 513527"/>
                <a:gd name="connsiteY38" fmla="*/ 302618 h 401055"/>
                <a:gd name="connsiteX39" fmla="*/ 62991 w 513527"/>
                <a:gd name="connsiteY39" fmla="*/ 279893 h 401055"/>
                <a:gd name="connsiteX40" fmla="*/ 91214 w 513527"/>
                <a:gd name="connsiteY40" fmla="*/ 243605 h 401055"/>
                <a:gd name="connsiteX41" fmla="*/ 99644 w 513527"/>
                <a:gd name="connsiteY41" fmla="*/ 223446 h 401055"/>
                <a:gd name="connsiteX42" fmla="*/ 136665 w 513527"/>
                <a:gd name="connsiteY42" fmla="*/ 171030 h 401055"/>
                <a:gd name="connsiteX43" fmla="*/ 151326 w 513527"/>
                <a:gd name="connsiteY43" fmla="*/ 183493 h 401055"/>
                <a:gd name="connsiteX44" fmla="*/ 186148 w 513527"/>
                <a:gd name="connsiteY44" fmla="*/ 155269 h 401055"/>
                <a:gd name="connsiteX45" fmla="*/ 190179 w 513527"/>
                <a:gd name="connsiteY45" fmla="*/ 147939 h 401055"/>
                <a:gd name="connsiteX46" fmla="*/ 204474 w 513527"/>
                <a:gd name="connsiteY46" fmla="*/ 141707 h 401055"/>
                <a:gd name="connsiteX47" fmla="*/ 272651 w 513527"/>
                <a:gd name="connsiteY47" fmla="*/ 165899 h 401055"/>
                <a:gd name="connsiteX48" fmla="*/ 293177 w 513527"/>
                <a:gd name="connsiteY48" fmla="*/ 157835 h 401055"/>
                <a:gd name="connsiteX49" fmla="*/ 327631 w 513527"/>
                <a:gd name="connsiteY49" fmla="*/ 146472 h 401055"/>
                <a:gd name="connsiteX50" fmla="*/ 391043 w 513527"/>
                <a:gd name="connsiteY50" fmla="*/ 157102 h 401055"/>
                <a:gd name="connsiteX51" fmla="*/ 397274 w 513527"/>
                <a:gd name="connsiteY51" fmla="*/ 151970 h 401055"/>
                <a:gd name="connsiteX52" fmla="*/ 399473 w 513527"/>
                <a:gd name="connsiteY52" fmla="*/ 101388 h 401055"/>
                <a:gd name="connsiteX53" fmla="*/ 425131 w 513527"/>
                <a:gd name="connsiteY53" fmla="*/ 15618 h 401055"/>
                <a:gd name="connsiteX54" fmla="*/ 430629 w 513527"/>
                <a:gd name="connsiteY54" fmla="*/ 590 h 401055"/>
                <a:gd name="connsiteX55" fmla="*/ 451888 w 513527"/>
                <a:gd name="connsiteY55" fmla="*/ 1690 h 401055"/>
                <a:gd name="connsiteX56" fmla="*/ 476446 w 513527"/>
                <a:gd name="connsiteY56" fmla="*/ 15252 h 401055"/>
                <a:gd name="connsiteX57" fmla="*/ 494407 w 513527"/>
                <a:gd name="connsiteY57" fmla="*/ 32479 h 401055"/>
                <a:gd name="connsiteX58" fmla="*/ 508335 w 513527"/>
                <a:gd name="connsiteY58" fmla="*/ 11586 h 401055"/>
                <a:gd name="connsiteX59" fmla="*/ 511634 w 513527"/>
                <a:gd name="connsiteY59" fmla="*/ 19284 h 401055"/>
                <a:gd name="connsiteX60" fmla="*/ 512367 w 513527"/>
                <a:gd name="connsiteY60" fmla="*/ 33578 h 401055"/>
                <a:gd name="connsiteX61" fmla="*/ 513100 w 513527"/>
                <a:gd name="connsiteY61" fmla="*/ 44941 h 401055"/>
                <a:gd name="connsiteX62" fmla="*/ 504670 w 513527"/>
                <a:gd name="connsiteY62" fmla="*/ 109085 h 40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13527" h="401055">
                  <a:moveTo>
                    <a:pt x="504670" y="109085"/>
                  </a:moveTo>
                  <a:cubicBezTo>
                    <a:pt x="492574" y="118982"/>
                    <a:pt x="478645" y="124114"/>
                    <a:pt x="461418" y="121548"/>
                  </a:cubicBezTo>
                  <a:cubicBezTo>
                    <a:pt x="464350" y="127779"/>
                    <a:pt x="482677" y="126679"/>
                    <a:pt x="466183" y="135843"/>
                  </a:cubicBezTo>
                  <a:cubicBezTo>
                    <a:pt x="465083" y="136576"/>
                    <a:pt x="463251" y="137675"/>
                    <a:pt x="463251" y="138042"/>
                  </a:cubicBezTo>
                  <a:cubicBezTo>
                    <a:pt x="468016" y="153803"/>
                    <a:pt x="446023" y="155269"/>
                    <a:pt x="446390" y="170297"/>
                  </a:cubicBezTo>
                  <a:cubicBezTo>
                    <a:pt x="446757" y="177995"/>
                    <a:pt x="433561" y="178361"/>
                    <a:pt x="429896" y="177262"/>
                  </a:cubicBezTo>
                  <a:cubicBezTo>
                    <a:pt x="403505" y="168831"/>
                    <a:pt x="403505" y="168465"/>
                    <a:pt x="395808" y="191923"/>
                  </a:cubicBezTo>
                  <a:cubicBezTo>
                    <a:pt x="395075" y="192290"/>
                    <a:pt x="394341" y="193023"/>
                    <a:pt x="393608" y="193389"/>
                  </a:cubicBezTo>
                  <a:cubicBezTo>
                    <a:pt x="372716" y="187158"/>
                    <a:pt x="357321" y="202553"/>
                    <a:pt x="338628" y="206218"/>
                  </a:cubicBezTo>
                  <a:cubicBezTo>
                    <a:pt x="333863" y="206951"/>
                    <a:pt x="336062" y="210983"/>
                    <a:pt x="334962" y="213182"/>
                  </a:cubicBezTo>
                  <a:cubicBezTo>
                    <a:pt x="332030" y="219414"/>
                    <a:pt x="327265" y="226011"/>
                    <a:pt x="322133" y="225645"/>
                  </a:cubicBezTo>
                  <a:cubicBezTo>
                    <a:pt x="307472" y="223812"/>
                    <a:pt x="297942" y="228577"/>
                    <a:pt x="286946" y="238473"/>
                  </a:cubicBezTo>
                  <a:cubicBezTo>
                    <a:pt x="279248" y="245438"/>
                    <a:pt x="280348" y="229310"/>
                    <a:pt x="274117" y="228210"/>
                  </a:cubicBezTo>
                  <a:cubicBezTo>
                    <a:pt x="264587" y="245804"/>
                    <a:pt x="247360" y="248737"/>
                    <a:pt x="228300" y="237374"/>
                  </a:cubicBezTo>
                  <a:cubicBezTo>
                    <a:pt x="218036" y="231143"/>
                    <a:pt x="225001" y="226744"/>
                    <a:pt x="230865" y="219047"/>
                  </a:cubicBezTo>
                  <a:cubicBezTo>
                    <a:pt x="222801" y="226744"/>
                    <a:pt x="217670" y="232976"/>
                    <a:pt x="208506" y="229310"/>
                  </a:cubicBezTo>
                  <a:cubicBezTo>
                    <a:pt x="197877" y="224912"/>
                    <a:pt x="193112" y="231509"/>
                    <a:pt x="187980" y="239573"/>
                  </a:cubicBezTo>
                  <a:cubicBezTo>
                    <a:pt x="182849" y="247637"/>
                    <a:pt x="184681" y="250936"/>
                    <a:pt x="191279" y="257534"/>
                  </a:cubicBezTo>
                  <a:cubicBezTo>
                    <a:pt x="203008" y="269629"/>
                    <a:pt x="197510" y="296753"/>
                    <a:pt x="181383" y="302984"/>
                  </a:cubicBezTo>
                  <a:cubicBezTo>
                    <a:pt x="167454" y="308482"/>
                    <a:pt x="162323" y="320212"/>
                    <a:pt x="156458" y="331208"/>
                  </a:cubicBezTo>
                  <a:cubicBezTo>
                    <a:pt x="151693" y="340371"/>
                    <a:pt x="146195" y="342204"/>
                    <a:pt x="134466" y="338539"/>
                  </a:cubicBezTo>
                  <a:cubicBezTo>
                    <a:pt x="141430" y="345136"/>
                    <a:pt x="142529" y="352467"/>
                    <a:pt x="144729" y="359065"/>
                  </a:cubicBezTo>
                  <a:cubicBezTo>
                    <a:pt x="151693" y="382890"/>
                    <a:pt x="149494" y="386922"/>
                    <a:pt x="126035" y="388021"/>
                  </a:cubicBezTo>
                  <a:cubicBezTo>
                    <a:pt x="120904" y="390220"/>
                    <a:pt x="116505" y="394252"/>
                    <a:pt x="111740" y="396818"/>
                  </a:cubicBezTo>
                  <a:cubicBezTo>
                    <a:pt x="98545" y="404516"/>
                    <a:pt x="89381" y="401950"/>
                    <a:pt x="83883" y="387288"/>
                  </a:cubicBezTo>
                  <a:cubicBezTo>
                    <a:pt x="79485" y="375193"/>
                    <a:pt x="72154" y="373726"/>
                    <a:pt x="61891" y="378858"/>
                  </a:cubicBezTo>
                  <a:cubicBezTo>
                    <a:pt x="54194" y="382890"/>
                    <a:pt x="46130" y="385456"/>
                    <a:pt x="39899" y="377392"/>
                  </a:cubicBezTo>
                  <a:cubicBezTo>
                    <a:pt x="33667" y="369328"/>
                    <a:pt x="24504" y="361264"/>
                    <a:pt x="31102" y="348802"/>
                  </a:cubicBezTo>
                  <a:cubicBezTo>
                    <a:pt x="27436" y="348802"/>
                    <a:pt x="25237" y="352467"/>
                    <a:pt x="21572" y="353567"/>
                  </a:cubicBezTo>
                  <a:cubicBezTo>
                    <a:pt x="9109" y="356866"/>
                    <a:pt x="4344" y="353567"/>
                    <a:pt x="6544" y="341104"/>
                  </a:cubicBezTo>
                  <a:cubicBezTo>
                    <a:pt x="8743" y="329009"/>
                    <a:pt x="7643" y="319479"/>
                    <a:pt x="2145" y="307383"/>
                  </a:cubicBezTo>
                  <a:cubicBezTo>
                    <a:pt x="-2253" y="297486"/>
                    <a:pt x="312" y="282092"/>
                    <a:pt x="8010" y="271095"/>
                  </a:cubicBezTo>
                  <a:cubicBezTo>
                    <a:pt x="12408" y="264864"/>
                    <a:pt x="16074" y="259733"/>
                    <a:pt x="9476" y="253502"/>
                  </a:cubicBezTo>
                  <a:cubicBezTo>
                    <a:pt x="5811" y="248370"/>
                    <a:pt x="1779" y="243605"/>
                    <a:pt x="3611" y="236641"/>
                  </a:cubicBezTo>
                  <a:cubicBezTo>
                    <a:pt x="8010" y="221246"/>
                    <a:pt x="44297" y="201453"/>
                    <a:pt x="60425" y="205852"/>
                  </a:cubicBezTo>
                  <a:cubicBezTo>
                    <a:pt x="70688" y="208417"/>
                    <a:pt x="73254" y="214649"/>
                    <a:pt x="70321" y="224178"/>
                  </a:cubicBezTo>
                  <a:cubicBezTo>
                    <a:pt x="65190" y="241039"/>
                    <a:pt x="61158" y="257900"/>
                    <a:pt x="61891" y="275494"/>
                  </a:cubicBezTo>
                  <a:cubicBezTo>
                    <a:pt x="61891" y="278793"/>
                    <a:pt x="61158" y="281359"/>
                    <a:pt x="58959" y="283924"/>
                  </a:cubicBezTo>
                  <a:cubicBezTo>
                    <a:pt x="50895" y="292721"/>
                    <a:pt x="51261" y="293088"/>
                    <a:pt x="56026" y="302618"/>
                  </a:cubicBezTo>
                  <a:cubicBezTo>
                    <a:pt x="52361" y="293088"/>
                    <a:pt x="56759" y="285391"/>
                    <a:pt x="62991" y="279893"/>
                  </a:cubicBezTo>
                  <a:cubicBezTo>
                    <a:pt x="75086" y="269629"/>
                    <a:pt x="82051" y="256067"/>
                    <a:pt x="91214" y="243605"/>
                  </a:cubicBezTo>
                  <a:cubicBezTo>
                    <a:pt x="95613" y="237374"/>
                    <a:pt x="99644" y="231143"/>
                    <a:pt x="99644" y="223446"/>
                  </a:cubicBezTo>
                  <a:cubicBezTo>
                    <a:pt x="100377" y="197788"/>
                    <a:pt x="117605" y="183493"/>
                    <a:pt x="136665" y="171030"/>
                  </a:cubicBezTo>
                  <a:cubicBezTo>
                    <a:pt x="148028" y="163700"/>
                    <a:pt x="150593" y="172130"/>
                    <a:pt x="151326" y="183493"/>
                  </a:cubicBezTo>
                  <a:cubicBezTo>
                    <a:pt x="156458" y="164066"/>
                    <a:pt x="167454" y="154903"/>
                    <a:pt x="186148" y="155269"/>
                  </a:cubicBezTo>
                  <a:cubicBezTo>
                    <a:pt x="189813" y="155269"/>
                    <a:pt x="190179" y="151237"/>
                    <a:pt x="190179" y="147939"/>
                  </a:cubicBezTo>
                  <a:cubicBezTo>
                    <a:pt x="192012" y="138775"/>
                    <a:pt x="198243" y="140241"/>
                    <a:pt x="204474" y="141707"/>
                  </a:cubicBezTo>
                  <a:cubicBezTo>
                    <a:pt x="227200" y="149405"/>
                    <a:pt x="250658" y="156002"/>
                    <a:pt x="272651" y="165899"/>
                  </a:cubicBezTo>
                  <a:cubicBezTo>
                    <a:pt x="282547" y="170297"/>
                    <a:pt x="288778" y="164066"/>
                    <a:pt x="293177" y="157835"/>
                  </a:cubicBezTo>
                  <a:cubicBezTo>
                    <a:pt x="302340" y="145373"/>
                    <a:pt x="311137" y="142074"/>
                    <a:pt x="327631" y="146472"/>
                  </a:cubicBezTo>
                  <a:cubicBezTo>
                    <a:pt x="348158" y="151970"/>
                    <a:pt x="370150" y="151970"/>
                    <a:pt x="391043" y="157102"/>
                  </a:cubicBezTo>
                  <a:cubicBezTo>
                    <a:pt x="395075" y="158202"/>
                    <a:pt x="396541" y="155269"/>
                    <a:pt x="397274" y="151970"/>
                  </a:cubicBezTo>
                  <a:cubicBezTo>
                    <a:pt x="400939" y="135110"/>
                    <a:pt x="409736" y="118615"/>
                    <a:pt x="399473" y="101388"/>
                  </a:cubicBezTo>
                  <a:cubicBezTo>
                    <a:pt x="417433" y="75730"/>
                    <a:pt x="414501" y="43842"/>
                    <a:pt x="425131" y="15618"/>
                  </a:cubicBezTo>
                  <a:cubicBezTo>
                    <a:pt x="426963" y="10487"/>
                    <a:pt x="427330" y="4989"/>
                    <a:pt x="430629" y="590"/>
                  </a:cubicBezTo>
                  <a:cubicBezTo>
                    <a:pt x="437593" y="-1609"/>
                    <a:pt x="443824" y="3156"/>
                    <a:pt x="451888" y="1690"/>
                  </a:cubicBezTo>
                  <a:cubicBezTo>
                    <a:pt x="462151" y="-510"/>
                    <a:pt x="472414" y="6088"/>
                    <a:pt x="476446" y="15252"/>
                  </a:cubicBezTo>
                  <a:cubicBezTo>
                    <a:pt x="480478" y="24415"/>
                    <a:pt x="487076" y="28447"/>
                    <a:pt x="494407" y="32479"/>
                  </a:cubicBezTo>
                  <a:cubicBezTo>
                    <a:pt x="501371" y="26614"/>
                    <a:pt x="494040" y="11953"/>
                    <a:pt x="508335" y="11586"/>
                  </a:cubicBezTo>
                  <a:cubicBezTo>
                    <a:pt x="510168" y="13785"/>
                    <a:pt x="511267" y="16351"/>
                    <a:pt x="511634" y="19284"/>
                  </a:cubicBezTo>
                  <a:cubicBezTo>
                    <a:pt x="512367" y="24048"/>
                    <a:pt x="512000" y="28814"/>
                    <a:pt x="512367" y="33578"/>
                  </a:cubicBezTo>
                  <a:cubicBezTo>
                    <a:pt x="512733" y="37244"/>
                    <a:pt x="512733" y="41276"/>
                    <a:pt x="513100" y="44941"/>
                  </a:cubicBezTo>
                  <a:cubicBezTo>
                    <a:pt x="513100" y="66567"/>
                    <a:pt x="516399" y="88926"/>
                    <a:pt x="504670" y="109085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CCFABE4D-8E7A-4580-9D9C-64F10523718D}"/>
                </a:ext>
              </a:extLst>
            </p:cNvPr>
            <p:cNvSpPr/>
            <p:nvPr/>
          </p:nvSpPr>
          <p:spPr>
            <a:xfrm>
              <a:off x="12099908" y="6640506"/>
              <a:ext cx="177489" cy="221888"/>
            </a:xfrm>
            <a:custGeom>
              <a:avLst/>
              <a:gdLst>
                <a:gd name="connsiteX0" fmla="*/ 129241 w 177489"/>
                <a:gd name="connsiteY0" fmla="*/ 133 h 221888"/>
                <a:gd name="connsiteX1" fmla="*/ 156731 w 177489"/>
                <a:gd name="connsiteY1" fmla="*/ 38620 h 221888"/>
                <a:gd name="connsiteX2" fmla="*/ 171026 w 177489"/>
                <a:gd name="connsiteY2" fmla="*/ 69409 h 221888"/>
                <a:gd name="connsiteX3" fmla="*/ 173959 w 177489"/>
                <a:gd name="connsiteY3" fmla="*/ 83704 h 221888"/>
                <a:gd name="connsiteX4" fmla="*/ 168461 w 177489"/>
                <a:gd name="connsiteY4" fmla="*/ 99832 h 221888"/>
                <a:gd name="connsiteX5" fmla="*/ 164429 w 177489"/>
                <a:gd name="connsiteY5" fmla="*/ 103497 h 221888"/>
                <a:gd name="connsiteX6" fmla="*/ 140604 w 177489"/>
                <a:gd name="connsiteY6" fmla="*/ 139051 h 221888"/>
                <a:gd name="connsiteX7" fmla="*/ 138404 w 177489"/>
                <a:gd name="connsiteY7" fmla="*/ 158844 h 221888"/>
                <a:gd name="connsiteX8" fmla="*/ 125209 w 177489"/>
                <a:gd name="connsiteY8" fmla="*/ 183403 h 221888"/>
                <a:gd name="connsiteX9" fmla="*/ 112014 w 177489"/>
                <a:gd name="connsiteY9" fmla="*/ 204295 h 221888"/>
                <a:gd name="connsiteX10" fmla="*/ 88188 w 177489"/>
                <a:gd name="connsiteY10" fmla="*/ 220056 h 221888"/>
                <a:gd name="connsiteX11" fmla="*/ 61431 w 177489"/>
                <a:gd name="connsiteY11" fmla="*/ 221889 h 221888"/>
                <a:gd name="connsiteX12" fmla="*/ 46770 w 177489"/>
                <a:gd name="connsiteY12" fmla="*/ 213825 h 221888"/>
                <a:gd name="connsiteX13" fmla="*/ 45304 w 177489"/>
                <a:gd name="connsiteY13" fmla="*/ 197331 h 221888"/>
                <a:gd name="connsiteX14" fmla="*/ 57399 w 177489"/>
                <a:gd name="connsiteY14" fmla="*/ 193299 h 221888"/>
                <a:gd name="connsiteX15" fmla="*/ 73160 w 177489"/>
                <a:gd name="connsiteY15" fmla="*/ 188534 h 221888"/>
                <a:gd name="connsiteX16" fmla="*/ 70595 w 177489"/>
                <a:gd name="connsiteY16" fmla="*/ 168374 h 221888"/>
                <a:gd name="connsiteX17" fmla="*/ 50068 w 177489"/>
                <a:gd name="connsiteY17" fmla="*/ 149314 h 221888"/>
                <a:gd name="connsiteX18" fmla="*/ 43837 w 177489"/>
                <a:gd name="connsiteY18" fmla="*/ 143083 h 221888"/>
                <a:gd name="connsiteX19" fmla="*/ 36140 w 177489"/>
                <a:gd name="connsiteY19" fmla="*/ 125489 h 221888"/>
                <a:gd name="connsiteX20" fmla="*/ 29909 w 177489"/>
                <a:gd name="connsiteY20" fmla="*/ 124390 h 221888"/>
                <a:gd name="connsiteX21" fmla="*/ 9749 w 177489"/>
                <a:gd name="connsiteY21" fmla="*/ 117792 h 221888"/>
                <a:gd name="connsiteX22" fmla="*/ 20379 w 177489"/>
                <a:gd name="connsiteY22" fmla="*/ 106429 h 221888"/>
                <a:gd name="connsiteX23" fmla="*/ 24777 w 177489"/>
                <a:gd name="connsiteY23" fmla="*/ 87003 h 221888"/>
                <a:gd name="connsiteX24" fmla="*/ 2418 w 177489"/>
                <a:gd name="connsiteY24" fmla="*/ 98366 h 221888"/>
                <a:gd name="connsiteX25" fmla="*/ 952 w 177489"/>
                <a:gd name="connsiteY25" fmla="*/ 71975 h 221888"/>
                <a:gd name="connsiteX26" fmla="*/ 219 w 177489"/>
                <a:gd name="connsiteY26" fmla="*/ 69409 h 221888"/>
                <a:gd name="connsiteX27" fmla="*/ 1319 w 177489"/>
                <a:gd name="connsiteY27" fmla="*/ 68309 h 221888"/>
                <a:gd name="connsiteX28" fmla="*/ 9749 w 177489"/>
                <a:gd name="connsiteY28" fmla="*/ 62078 h 221888"/>
                <a:gd name="connsiteX29" fmla="*/ 22212 w 177489"/>
                <a:gd name="connsiteY29" fmla="*/ 60979 h 221888"/>
                <a:gd name="connsiteX30" fmla="*/ 31741 w 177489"/>
                <a:gd name="connsiteY30" fmla="*/ 63544 h 221888"/>
                <a:gd name="connsiteX31" fmla="*/ 40905 w 177489"/>
                <a:gd name="connsiteY31" fmla="*/ 74907 h 221888"/>
                <a:gd name="connsiteX32" fmla="*/ 47503 w 177489"/>
                <a:gd name="connsiteY32" fmla="*/ 88836 h 221888"/>
                <a:gd name="connsiteX33" fmla="*/ 62897 w 177489"/>
                <a:gd name="connsiteY33" fmla="*/ 81138 h 221888"/>
                <a:gd name="connsiteX34" fmla="*/ 70228 w 177489"/>
                <a:gd name="connsiteY34" fmla="*/ 66477 h 221888"/>
                <a:gd name="connsiteX35" fmla="*/ 71328 w 177489"/>
                <a:gd name="connsiteY35" fmla="*/ 57313 h 221888"/>
                <a:gd name="connsiteX36" fmla="*/ 63997 w 177489"/>
                <a:gd name="connsiteY36" fmla="*/ 60612 h 221888"/>
                <a:gd name="connsiteX37" fmla="*/ 57766 w 177489"/>
                <a:gd name="connsiteY37" fmla="*/ 60979 h 221888"/>
                <a:gd name="connsiteX38" fmla="*/ 56300 w 177489"/>
                <a:gd name="connsiteY38" fmla="*/ 54381 h 221888"/>
                <a:gd name="connsiteX39" fmla="*/ 64364 w 177489"/>
                <a:gd name="connsiteY39" fmla="*/ 38986 h 221888"/>
                <a:gd name="connsiteX40" fmla="*/ 83057 w 177489"/>
                <a:gd name="connsiteY40" fmla="*/ 41919 h 221888"/>
                <a:gd name="connsiteX41" fmla="*/ 106515 w 177489"/>
                <a:gd name="connsiteY41" fmla="*/ 43751 h 221888"/>
                <a:gd name="connsiteX42" fmla="*/ 88555 w 177489"/>
                <a:gd name="connsiteY42" fmla="*/ 21759 h 221888"/>
                <a:gd name="connsiteX43" fmla="*/ 116412 w 177489"/>
                <a:gd name="connsiteY43" fmla="*/ 1233 h 221888"/>
                <a:gd name="connsiteX44" fmla="*/ 129241 w 177489"/>
                <a:gd name="connsiteY44" fmla="*/ 133 h 2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489" h="221888">
                  <a:moveTo>
                    <a:pt x="129241" y="133"/>
                  </a:moveTo>
                  <a:cubicBezTo>
                    <a:pt x="138404" y="12595"/>
                    <a:pt x="140970" y="29456"/>
                    <a:pt x="156731" y="38620"/>
                  </a:cubicBezTo>
                  <a:cubicBezTo>
                    <a:pt x="166261" y="44118"/>
                    <a:pt x="169193" y="58046"/>
                    <a:pt x="171026" y="69409"/>
                  </a:cubicBezTo>
                  <a:cubicBezTo>
                    <a:pt x="171759" y="74174"/>
                    <a:pt x="171393" y="79672"/>
                    <a:pt x="173959" y="83704"/>
                  </a:cubicBezTo>
                  <a:cubicBezTo>
                    <a:pt x="178724" y="91768"/>
                    <a:pt x="180190" y="97632"/>
                    <a:pt x="168461" y="99832"/>
                  </a:cubicBezTo>
                  <a:cubicBezTo>
                    <a:pt x="166994" y="100198"/>
                    <a:pt x="164429" y="102398"/>
                    <a:pt x="164429" y="103497"/>
                  </a:cubicBezTo>
                  <a:cubicBezTo>
                    <a:pt x="166628" y="122190"/>
                    <a:pt x="152699" y="129521"/>
                    <a:pt x="140604" y="139051"/>
                  </a:cubicBezTo>
                  <a:cubicBezTo>
                    <a:pt x="134372" y="143816"/>
                    <a:pt x="134372" y="150781"/>
                    <a:pt x="138404" y="158844"/>
                  </a:cubicBezTo>
                  <a:cubicBezTo>
                    <a:pt x="144269" y="170574"/>
                    <a:pt x="138771" y="178637"/>
                    <a:pt x="125209" y="183403"/>
                  </a:cubicBezTo>
                  <a:cubicBezTo>
                    <a:pt x="116412" y="186335"/>
                    <a:pt x="114946" y="196964"/>
                    <a:pt x="112014" y="204295"/>
                  </a:cubicBezTo>
                  <a:cubicBezTo>
                    <a:pt x="105416" y="222256"/>
                    <a:pt x="106515" y="220789"/>
                    <a:pt x="88188" y="220056"/>
                  </a:cubicBezTo>
                  <a:cubicBezTo>
                    <a:pt x="79758" y="219690"/>
                    <a:pt x="70228" y="220423"/>
                    <a:pt x="61431" y="221889"/>
                  </a:cubicBezTo>
                  <a:cubicBezTo>
                    <a:pt x="56666" y="219323"/>
                    <a:pt x="51535" y="216757"/>
                    <a:pt x="46770" y="213825"/>
                  </a:cubicBezTo>
                  <a:cubicBezTo>
                    <a:pt x="39072" y="209060"/>
                    <a:pt x="44570" y="203196"/>
                    <a:pt x="45304" y="197331"/>
                  </a:cubicBezTo>
                  <a:cubicBezTo>
                    <a:pt x="46403" y="186335"/>
                    <a:pt x="54467" y="193299"/>
                    <a:pt x="57399" y="193299"/>
                  </a:cubicBezTo>
                  <a:cubicBezTo>
                    <a:pt x="63997" y="193666"/>
                    <a:pt x="70961" y="195865"/>
                    <a:pt x="73160" y="188534"/>
                  </a:cubicBezTo>
                  <a:cubicBezTo>
                    <a:pt x="74993" y="182303"/>
                    <a:pt x="68029" y="175705"/>
                    <a:pt x="70595" y="168374"/>
                  </a:cubicBezTo>
                  <a:cubicBezTo>
                    <a:pt x="57399" y="169474"/>
                    <a:pt x="59232" y="153713"/>
                    <a:pt x="50068" y="149314"/>
                  </a:cubicBezTo>
                  <a:cubicBezTo>
                    <a:pt x="48969" y="148948"/>
                    <a:pt x="50068" y="142350"/>
                    <a:pt x="43837" y="143083"/>
                  </a:cubicBezTo>
                  <a:cubicBezTo>
                    <a:pt x="26243" y="144916"/>
                    <a:pt x="25144" y="137952"/>
                    <a:pt x="36140" y="125489"/>
                  </a:cubicBezTo>
                  <a:cubicBezTo>
                    <a:pt x="33208" y="124756"/>
                    <a:pt x="31375" y="124756"/>
                    <a:pt x="29909" y="124390"/>
                  </a:cubicBezTo>
                  <a:cubicBezTo>
                    <a:pt x="22945" y="122557"/>
                    <a:pt x="12315" y="129521"/>
                    <a:pt x="9749" y="117792"/>
                  </a:cubicBezTo>
                  <a:cubicBezTo>
                    <a:pt x="9383" y="115593"/>
                    <a:pt x="16347" y="109728"/>
                    <a:pt x="20379" y="106429"/>
                  </a:cubicBezTo>
                  <a:cubicBezTo>
                    <a:pt x="27343" y="100198"/>
                    <a:pt x="32841" y="95433"/>
                    <a:pt x="24777" y="87003"/>
                  </a:cubicBezTo>
                  <a:cubicBezTo>
                    <a:pt x="21478" y="83704"/>
                    <a:pt x="9016" y="89568"/>
                    <a:pt x="2418" y="98366"/>
                  </a:cubicBezTo>
                  <a:cubicBezTo>
                    <a:pt x="3885" y="87369"/>
                    <a:pt x="6817" y="79305"/>
                    <a:pt x="952" y="71975"/>
                  </a:cubicBezTo>
                  <a:cubicBezTo>
                    <a:pt x="-147" y="71242"/>
                    <a:pt x="-147" y="70142"/>
                    <a:pt x="219" y="69409"/>
                  </a:cubicBezTo>
                  <a:cubicBezTo>
                    <a:pt x="586" y="68676"/>
                    <a:pt x="952" y="68309"/>
                    <a:pt x="1319" y="68309"/>
                  </a:cubicBezTo>
                  <a:cubicBezTo>
                    <a:pt x="5351" y="68309"/>
                    <a:pt x="7917" y="65744"/>
                    <a:pt x="9749" y="62078"/>
                  </a:cubicBezTo>
                  <a:cubicBezTo>
                    <a:pt x="14881" y="52182"/>
                    <a:pt x="15614" y="52182"/>
                    <a:pt x="22212" y="60979"/>
                  </a:cubicBezTo>
                  <a:cubicBezTo>
                    <a:pt x="25510" y="65377"/>
                    <a:pt x="28809" y="64644"/>
                    <a:pt x="31741" y="63544"/>
                  </a:cubicBezTo>
                  <a:cubicBezTo>
                    <a:pt x="47503" y="57313"/>
                    <a:pt x="46037" y="64278"/>
                    <a:pt x="40905" y="74907"/>
                  </a:cubicBezTo>
                  <a:cubicBezTo>
                    <a:pt x="37973" y="81505"/>
                    <a:pt x="39439" y="88102"/>
                    <a:pt x="47503" y="88836"/>
                  </a:cubicBezTo>
                  <a:cubicBezTo>
                    <a:pt x="53367" y="89568"/>
                    <a:pt x="62897" y="91768"/>
                    <a:pt x="62897" y="81138"/>
                  </a:cubicBezTo>
                  <a:cubicBezTo>
                    <a:pt x="62897" y="74541"/>
                    <a:pt x="67296" y="70875"/>
                    <a:pt x="70228" y="66477"/>
                  </a:cubicBezTo>
                  <a:cubicBezTo>
                    <a:pt x="72427" y="63178"/>
                    <a:pt x="75360" y="60979"/>
                    <a:pt x="71328" y="57313"/>
                  </a:cubicBezTo>
                  <a:cubicBezTo>
                    <a:pt x="66196" y="52915"/>
                    <a:pt x="65830" y="57680"/>
                    <a:pt x="63997" y="60612"/>
                  </a:cubicBezTo>
                  <a:cubicBezTo>
                    <a:pt x="62531" y="63178"/>
                    <a:pt x="59965" y="62811"/>
                    <a:pt x="57766" y="60979"/>
                  </a:cubicBezTo>
                  <a:cubicBezTo>
                    <a:pt x="55567" y="59146"/>
                    <a:pt x="54467" y="56214"/>
                    <a:pt x="56300" y="54381"/>
                  </a:cubicBezTo>
                  <a:cubicBezTo>
                    <a:pt x="61065" y="50715"/>
                    <a:pt x="60332" y="44484"/>
                    <a:pt x="64364" y="38986"/>
                  </a:cubicBezTo>
                  <a:cubicBezTo>
                    <a:pt x="69862" y="44118"/>
                    <a:pt x="73527" y="59512"/>
                    <a:pt x="83057" y="41919"/>
                  </a:cubicBezTo>
                  <a:cubicBezTo>
                    <a:pt x="85256" y="37887"/>
                    <a:pt x="97352" y="47783"/>
                    <a:pt x="106515" y="43751"/>
                  </a:cubicBezTo>
                  <a:cubicBezTo>
                    <a:pt x="99551" y="37153"/>
                    <a:pt x="87455" y="34221"/>
                    <a:pt x="88555" y="21759"/>
                  </a:cubicBezTo>
                  <a:cubicBezTo>
                    <a:pt x="89655" y="4532"/>
                    <a:pt x="97719" y="-2066"/>
                    <a:pt x="116412" y="1233"/>
                  </a:cubicBezTo>
                  <a:cubicBezTo>
                    <a:pt x="121177" y="1966"/>
                    <a:pt x="124842" y="-600"/>
                    <a:pt x="129241" y="133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86BD7233-1701-4B04-8B47-DCAAF504E90A}"/>
                </a:ext>
              </a:extLst>
            </p:cNvPr>
            <p:cNvSpPr/>
            <p:nvPr/>
          </p:nvSpPr>
          <p:spPr>
            <a:xfrm>
              <a:off x="11711746" y="6653102"/>
              <a:ext cx="204218" cy="330165"/>
            </a:xfrm>
            <a:custGeom>
              <a:avLst/>
              <a:gdLst>
                <a:gd name="connsiteX0" fmla="*/ 198148 w 204218"/>
                <a:gd name="connsiteY0" fmla="*/ 2566 h 330165"/>
                <a:gd name="connsiteX1" fmla="*/ 178722 w 204218"/>
                <a:gd name="connsiteY1" fmla="*/ 29690 h 330165"/>
                <a:gd name="connsiteX2" fmla="*/ 176523 w 204218"/>
                <a:gd name="connsiteY2" fmla="*/ 36287 h 330165"/>
                <a:gd name="connsiteX3" fmla="*/ 174690 w 204218"/>
                <a:gd name="connsiteY3" fmla="*/ 49483 h 330165"/>
                <a:gd name="connsiteX4" fmla="*/ 189352 w 204218"/>
                <a:gd name="connsiteY4" fmla="*/ 52048 h 330165"/>
                <a:gd name="connsiteX5" fmla="*/ 202547 w 204218"/>
                <a:gd name="connsiteY5" fmla="*/ 63778 h 330165"/>
                <a:gd name="connsiteX6" fmla="*/ 191917 w 204218"/>
                <a:gd name="connsiteY6" fmla="*/ 102264 h 330165"/>
                <a:gd name="connsiteX7" fmla="*/ 194483 w 204218"/>
                <a:gd name="connsiteY7" fmla="*/ 109595 h 330165"/>
                <a:gd name="connsiteX8" fmla="*/ 189718 w 204218"/>
                <a:gd name="connsiteY8" fmla="*/ 125356 h 330165"/>
                <a:gd name="connsiteX9" fmla="*/ 175057 w 204218"/>
                <a:gd name="connsiteY9" fmla="*/ 122424 h 330165"/>
                <a:gd name="connsiteX10" fmla="*/ 191917 w 204218"/>
                <a:gd name="connsiteY10" fmla="*/ 138552 h 330165"/>
                <a:gd name="connsiteX11" fmla="*/ 203280 w 204218"/>
                <a:gd name="connsiteY11" fmla="*/ 146982 h 330165"/>
                <a:gd name="connsiteX12" fmla="*/ 191551 w 204218"/>
                <a:gd name="connsiteY12" fmla="*/ 152847 h 330165"/>
                <a:gd name="connsiteX13" fmla="*/ 163694 w 204218"/>
                <a:gd name="connsiteY13" fmla="*/ 150281 h 330165"/>
                <a:gd name="connsiteX14" fmla="*/ 140235 w 204218"/>
                <a:gd name="connsiteY14" fmla="*/ 171540 h 330165"/>
                <a:gd name="connsiteX15" fmla="*/ 136937 w 204218"/>
                <a:gd name="connsiteY15" fmla="*/ 181437 h 330165"/>
                <a:gd name="connsiteX16" fmla="*/ 132905 w 204218"/>
                <a:gd name="connsiteY16" fmla="*/ 205262 h 330165"/>
                <a:gd name="connsiteX17" fmla="*/ 139136 w 204218"/>
                <a:gd name="connsiteY17" fmla="*/ 222856 h 330165"/>
                <a:gd name="connsiteX18" fmla="*/ 125574 w 204218"/>
                <a:gd name="connsiteY18" fmla="*/ 227620 h 330165"/>
                <a:gd name="connsiteX19" fmla="*/ 113845 w 204218"/>
                <a:gd name="connsiteY19" fmla="*/ 212593 h 330165"/>
                <a:gd name="connsiteX20" fmla="*/ 100649 w 204218"/>
                <a:gd name="connsiteY20" fmla="*/ 227987 h 330165"/>
                <a:gd name="connsiteX21" fmla="*/ 87454 w 204218"/>
                <a:gd name="connsiteY21" fmla="*/ 250713 h 330165"/>
                <a:gd name="connsiteX22" fmla="*/ 80856 w 204218"/>
                <a:gd name="connsiteY22" fmla="*/ 268673 h 330165"/>
                <a:gd name="connsiteX23" fmla="*/ 24409 w 204218"/>
                <a:gd name="connsiteY23" fmla="*/ 323654 h 330165"/>
                <a:gd name="connsiteX24" fmla="*/ 21843 w 204218"/>
                <a:gd name="connsiteY24" fmla="*/ 326219 h 330165"/>
                <a:gd name="connsiteX25" fmla="*/ 4250 w 204218"/>
                <a:gd name="connsiteY25" fmla="*/ 319255 h 330165"/>
                <a:gd name="connsiteX26" fmla="*/ 5716 w 204218"/>
                <a:gd name="connsiteY26" fmla="*/ 279303 h 330165"/>
                <a:gd name="connsiteX27" fmla="*/ 11580 w 204218"/>
                <a:gd name="connsiteY27" fmla="*/ 252545 h 330165"/>
                <a:gd name="connsiteX28" fmla="*/ 27341 w 204218"/>
                <a:gd name="connsiteY28" fmla="*/ 236784 h 330165"/>
                <a:gd name="connsiteX29" fmla="*/ 59963 w 204218"/>
                <a:gd name="connsiteY29" fmla="*/ 232019 h 330165"/>
                <a:gd name="connsiteX30" fmla="*/ 66561 w 204218"/>
                <a:gd name="connsiteY30" fmla="*/ 222489 h 330165"/>
                <a:gd name="connsiteX31" fmla="*/ 81223 w 204218"/>
                <a:gd name="connsiteY31" fmla="*/ 198298 h 330165"/>
                <a:gd name="connsiteX32" fmla="*/ 85255 w 204218"/>
                <a:gd name="connsiteY32" fmla="*/ 193899 h 330165"/>
                <a:gd name="connsiteX33" fmla="*/ 90753 w 204218"/>
                <a:gd name="connsiteY33" fmla="*/ 166042 h 330165"/>
                <a:gd name="connsiteX34" fmla="*/ 105414 w 204218"/>
                <a:gd name="connsiteY34" fmla="*/ 153946 h 330165"/>
                <a:gd name="connsiteX35" fmla="*/ 112378 w 204218"/>
                <a:gd name="connsiteY35" fmla="*/ 166409 h 330165"/>
                <a:gd name="connsiteX36" fmla="*/ 112745 w 204218"/>
                <a:gd name="connsiteY36" fmla="*/ 192799 h 330165"/>
                <a:gd name="connsiteX37" fmla="*/ 117510 w 204218"/>
                <a:gd name="connsiteY37" fmla="*/ 167142 h 330165"/>
                <a:gd name="connsiteX38" fmla="*/ 115311 w 204218"/>
                <a:gd name="connsiteY38" fmla="*/ 140018 h 330165"/>
                <a:gd name="connsiteX39" fmla="*/ 122275 w 204218"/>
                <a:gd name="connsiteY39" fmla="*/ 122057 h 330165"/>
                <a:gd name="connsiteX40" fmla="*/ 132905 w 204218"/>
                <a:gd name="connsiteY40" fmla="*/ 106663 h 330165"/>
                <a:gd name="connsiteX41" fmla="*/ 150132 w 204218"/>
                <a:gd name="connsiteY41" fmla="*/ 73308 h 330165"/>
                <a:gd name="connsiteX42" fmla="*/ 132905 w 204218"/>
                <a:gd name="connsiteY42" fmla="*/ 78439 h 330165"/>
                <a:gd name="connsiteX43" fmla="*/ 122642 w 204218"/>
                <a:gd name="connsiteY43" fmla="*/ 78073 h 330165"/>
                <a:gd name="connsiteX44" fmla="*/ 122642 w 204218"/>
                <a:gd name="connsiteY44" fmla="*/ 67443 h 330165"/>
                <a:gd name="connsiteX45" fmla="*/ 133638 w 204218"/>
                <a:gd name="connsiteY45" fmla="*/ 54981 h 330165"/>
                <a:gd name="connsiteX46" fmla="*/ 140235 w 204218"/>
                <a:gd name="connsiteY46" fmla="*/ 33355 h 330165"/>
                <a:gd name="connsiteX47" fmla="*/ 156730 w 204218"/>
                <a:gd name="connsiteY47" fmla="*/ 0 h 330165"/>
                <a:gd name="connsiteX48" fmla="*/ 156730 w 204218"/>
                <a:gd name="connsiteY48" fmla="*/ 0 h 330165"/>
                <a:gd name="connsiteX49" fmla="*/ 198148 w 204218"/>
                <a:gd name="connsiteY49" fmla="*/ 0 h 330165"/>
                <a:gd name="connsiteX50" fmla="*/ 198881 w 204218"/>
                <a:gd name="connsiteY50" fmla="*/ 2566 h 330165"/>
                <a:gd name="connsiteX51" fmla="*/ 198148 w 204218"/>
                <a:gd name="connsiteY51" fmla="*/ 2566 h 33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4218" h="330165">
                  <a:moveTo>
                    <a:pt x="198148" y="2566"/>
                  </a:moveTo>
                  <a:cubicBezTo>
                    <a:pt x="185686" y="7331"/>
                    <a:pt x="168092" y="8431"/>
                    <a:pt x="178722" y="29690"/>
                  </a:cubicBezTo>
                  <a:cubicBezTo>
                    <a:pt x="179455" y="31156"/>
                    <a:pt x="177989" y="35188"/>
                    <a:pt x="176523" y="36287"/>
                  </a:cubicBezTo>
                  <a:cubicBezTo>
                    <a:pt x="171025" y="40319"/>
                    <a:pt x="169925" y="43618"/>
                    <a:pt x="174690" y="49483"/>
                  </a:cubicBezTo>
                  <a:cubicBezTo>
                    <a:pt x="179455" y="55714"/>
                    <a:pt x="183487" y="54248"/>
                    <a:pt x="189352" y="52048"/>
                  </a:cubicBezTo>
                  <a:cubicBezTo>
                    <a:pt x="200348" y="48016"/>
                    <a:pt x="207678" y="47284"/>
                    <a:pt x="202547" y="63778"/>
                  </a:cubicBezTo>
                  <a:cubicBezTo>
                    <a:pt x="198881" y="76607"/>
                    <a:pt x="201814" y="90902"/>
                    <a:pt x="191917" y="102264"/>
                  </a:cubicBezTo>
                  <a:cubicBezTo>
                    <a:pt x="190085" y="104463"/>
                    <a:pt x="191551" y="107029"/>
                    <a:pt x="194483" y="109595"/>
                  </a:cubicBezTo>
                  <a:cubicBezTo>
                    <a:pt x="203647" y="117293"/>
                    <a:pt x="191917" y="121324"/>
                    <a:pt x="189718" y="125356"/>
                  </a:cubicBezTo>
                  <a:cubicBezTo>
                    <a:pt x="183853" y="135253"/>
                    <a:pt x="182754" y="116926"/>
                    <a:pt x="175057" y="122424"/>
                  </a:cubicBezTo>
                  <a:cubicBezTo>
                    <a:pt x="176156" y="131954"/>
                    <a:pt x="182387" y="136352"/>
                    <a:pt x="191917" y="138552"/>
                  </a:cubicBezTo>
                  <a:cubicBezTo>
                    <a:pt x="196316" y="139651"/>
                    <a:pt x="203280" y="141117"/>
                    <a:pt x="203280" y="146982"/>
                  </a:cubicBezTo>
                  <a:cubicBezTo>
                    <a:pt x="202913" y="153580"/>
                    <a:pt x="196316" y="152114"/>
                    <a:pt x="191551" y="152847"/>
                  </a:cubicBezTo>
                  <a:cubicBezTo>
                    <a:pt x="182021" y="154679"/>
                    <a:pt x="173590" y="157978"/>
                    <a:pt x="163694" y="150281"/>
                  </a:cubicBezTo>
                  <a:cubicBezTo>
                    <a:pt x="156363" y="144783"/>
                    <a:pt x="143168" y="157978"/>
                    <a:pt x="140235" y="171540"/>
                  </a:cubicBezTo>
                  <a:cubicBezTo>
                    <a:pt x="139502" y="174472"/>
                    <a:pt x="146100" y="179971"/>
                    <a:pt x="136937" y="181437"/>
                  </a:cubicBezTo>
                  <a:cubicBezTo>
                    <a:pt x="113111" y="185102"/>
                    <a:pt x="126673" y="195732"/>
                    <a:pt x="132905" y="205262"/>
                  </a:cubicBezTo>
                  <a:cubicBezTo>
                    <a:pt x="136570" y="210760"/>
                    <a:pt x="143901" y="215525"/>
                    <a:pt x="139136" y="222856"/>
                  </a:cubicBezTo>
                  <a:cubicBezTo>
                    <a:pt x="136570" y="226888"/>
                    <a:pt x="131072" y="228720"/>
                    <a:pt x="125574" y="227620"/>
                  </a:cubicBezTo>
                  <a:cubicBezTo>
                    <a:pt x="117510" y="226154"/>
                    <a:pt x="120442" y="216991"/>
                    <a:pt x="113845" y="212593"/>
                  </a:cubicBezTo>
                  <a:cubicBezTo>
                    <a:pt x="110546" y="218091"/>
                    <a:pt x="111645" y="226521"/>
                    <a:pt x="100649" y="227987"/>
                  </a:cubicBezTo>
                  <a:cubicBezTo>
                    <a:pt x="95518" y="228720"/>
                    <a:pt x="81223" y="236784"/>
                    <a:pt x="87454" y="250713"/>
                  </a:cubicBezTo>
                  <a:cubicBezTo>
                    <a:pt x="91119" y="258776"/>
                    <a:pt x="82322" y="262442"/>
                    <a:pt x="80856" y="268673"/>
                  </a:cubicBezTo>
                  <a:cubicBezTo>
                    <a:pt x="73892" y="301295"/>
                    <a:pt x="56664" y="318156"/>
                    <a:pt x="24409" y="323654"/>
                  </a:cubicBezTo>
                  <a:cubicBezTo>
                    <a:pt x="23309" y="323654"/>
                    <a:pt x="22576" y="325120"/>
                    <a:pt x="21843" y="326219"/>
                  </a:cubicBezTo>
                  <a:cubicBezTo>
                    <a:pt x="11580" y="335750"/>
                    <a:pt x="7548" y="325853"/>
                    <a:pt x="4250" y="319255"/>
                  </a:cubicBezTo>
                  <a:cubicBezTo>
                    <a:pt x="-1982" y="306060"/>
                    <a:pt x="-1249" y="291765"/>
                    <a:pt x="5716" y="279303"/>
                  </a:cubicBezTo>
                  <a:cubicBezTo>
                    <a:pt x="10481" y="270505"/>
                    <a:pt x="11580" y="262075"/>
                    <a:pt x="11580" y="252545"/>
                  </a:cubicBezTo>
                  <a:cubicBezTo>
                    <a:pt x="11580" y="242649"/>
                    <a:pt x="12313" y="233852"/>
                    <a:pt x="27341" y="236784"/>
                  </a:cubicBezTo>
                  <a:cubicBezTo>
                    <a:pt x="37971" y="238983"/>
                    <a:pt x="48234" y="230186"/>
                    <a:pt x="59963" y="232019"/>
                  </a:cubicBezTo>
                  <a:cubicBezTo>
                    <a:pt x="63262" y="232752"/>
                    <a:pt x="69127" y="230553"/>
                    <a:pt x="66561" y="222489"/>
                  </a:cubicBezTo>
                  <a:cubicBezTo>
                    <a:pt x="62529" y="210027"/>
                    <a:pt x="59597" y="196098"/>
                    <a:pt x="81223" y="198298"/>
                  </a:cubicBezTo>
                  <a:cubicBezTo>
                    <a:pt x="84155" y="198664"/>
                    <a:pt x="86721" y="196098"/>
                    <a:pt x="85255" y="193899"/>
                  </a:cubicBezTo>
                  <a:cubicBezTo>
                    <a:pt x="79023" y="182903"/>
                    <a:pt x="91852" y="175939"/>
                    <a:pt x="90753" y="166042"/>
                  </a:cubicBezTo>
                  <a:cubicBezTo>
                    <a:pt x="89653" y="155046"/>
                    <a:pt x="97717" y="153946"/>
                    <a:pt x="105414" y="153946"/>
                  </a:cubicBezTo>
                  <a:cubicBezTo>
                    <a:pt x="114211" y="153946"/>
                    <a:pt x="119709" y="158345"/>
                    <a:pt x="112378" y="166409"/>
                  </a:cubicBezTo>
                  <a:cubicBezTo>
                    <a:pt x="105414" y="174472"/>
                    <a:pt x="104681" y="181437"/>
                    <a:pt x="112745" y="192799"/>
                  </a:cubicBezTo>
                  <a:cubicBezTo>
                    <a:pt x="110179" y="181437"/>
                    <a:pt x="109446" y="174472"/>
                    <a:pt x="117510" y="167142"/>
                  </a:cubicBezTo>
                  <a:cubicBezTo>
                    <a:pt x="124108" y="160910"/>
                    <a:pt x="123008" y="148815"/>
                    <a:pt x="115311" y="140018"/>
                  </a:cubicBezTo>
                  <a:cubicBezTo>
                    <a:pt x="107247" y="130488"/>
                    <a:pt x="109813" y="123890"/>
                    <a:pt x="122275" y="122057"/>
                  </a:cubicBezTo>
                  <a:cubicBezTo>
                    <a:pt x="132171" y="120591"/>
                    <a:pt x="135104" y="115826"/>
                    <a:pt x="132905" y="106663"/>
                  </a:cubicBezTo>
                  <a:cubicBezTo>
                    <a:pt x="127773" y="84304"/>
                    <a:pt x="128506" y="83204"/>
                    <a:pt x="150132" y="73308"/>
                  </a:cubicBezTo>
                  <a:cubicBezTo>
                    <a:pt x="143168" y="72208"/>
                    <a:pt x="138036" y="75507"/>
                    <a:pt x="132905" y="78439"/>
                  </a:cubicBezTo>
                  <a:cubicBezTo>
                    <a:pt x="129606" y="80272"/>
                    <a:pt x="125574" y="81372"/>
                    <a:pt x="122642" y="78073"/>
                  </a:cubicBezTo>
                  <a:cubicBezTo>
                    <a:pt x="119709" y="74774"/>
                    <a:pt x="121175" y="71109"/>
                    <a:pt x="122642" y="67443"/>
                  </a:cubicBezTo>
                  <a:cubicBezTo>
                    <a:pt x="125207" y="62312"/>
                    <a:pt x="129606" y="58646"/>
                    <a:pt x="133638" y="54981"/>
                  </a:cubicBezTo>
                  <a:cubicBezTo>
                    <a:pt x="139502" y="48750"/>
                    <a:pt x="143168" y="42885"/>
                    <a:pt x="140235" y="33355"/>
                  </a:cubicBezTo>
                  <a:cubicBezTo>
                    <a:pt x="135470" y="17960"/>
                    <a:pt x="150132" y="10630"/>
                    <a:pt x="156730" y="0"/>
                  </a:cubicBezTo>
                  <a:lnTo>
                    <a:pt x="156730" y="0"/>
                  </a:lnTo>
                  <a:cubicBezTo>
                    <a:pt x="170658" y="0"/>
                    <a:pt x="184220" y="0"/>
                    <a:pt x="198148" y="0"/>
                  </a:cubicBezTo>
                  <a:cubicBezTo>
                    <a:pt x="198881" y="733"/>
                    <a:pt x="199248" y="1833"/>
                    <a:pt x="198881" y="2566"/>
                  </a:cubicBezTo>
                  <a:cubicBezTo>
                    <a:pt x="198881" y="2199"/>
                    <a:pt x="198515" y="2566"/>
                    <a:pt x="198148" y="2566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39732CB7-E131-424B-AC5B-7FEEF54D3883}"/>
                </a:ext>
              </a:extLst>
            </p:cNvPr>
            <p:cNvSpPr/>
            <p:nvPr/>
          </p:nvSpPr>
          <p:spPr>
            <a:xfrm>
              <a:off x="12137842" y="6457362"/>
              <a:ext cx="233523" cy="107970"/>
            </a:xfrm>
            <a:custGeom>
              <a:avLst/>
              <a:gdLst>
                <a:gd name="connsiteX0" fmla="*/ 19832 w 233523"/>
                <a:gd name="connsiteY0" fmla="*/ 93109 h 107970"/>
                <a:gd name="connsiteX1" fmla="*/ 1138 w 233523"/>
                <a:gd name="connsiteY1" fmla="*/ 76615 h 107970"/>
                <a:gd name="connsiteX2" fmla="*/ 11768 w 233523"/>
                <a:gd name="connsiteY2" fmla="*/ 58288 h 107970"/>
                <a:gd name="connsiteX3" fmla="*/ 17266 w 233523"/>
                <a:gd name="connsiteY3" fmla="*/ 45093 h 107970"/>
                <a:gd name="connsiteX4" fmla="*/ 72613 w 233523"/>
                <a:gd name="connsiteY4" fmla="*/ 41061 h 107970"/>
                <a:gd name="connsiteX5" fmla="*/ 57585 w 233523"/>
                <a:gd name="connsiteY5" fmla="*/ 23100 h 107970"/>
                <a:gd name="connsiteX6" fmla="*/ 66749 w 233523"/>
                <a:gd name="connsiteY6" fmla="*/ 18335 h 107970"/>
                <a:gd name="connsiteX7" fmla="*/ 88741 w 233523"/>
                <a:gd name="connsiteY7" fmla="*/ 32264 h 107970"/>
                <a:gd name="connsiteX8" fmla="*/ 104136 w 233523"/>
                <a:gd name="connsiteY8" fmla="*/ 24566 h 107970"/>
                <a:gd name="connsiteX9" fmla="*/ 109267 w 233523"/>
                <a:gd name="connsiteY9" fmla="*/ 19802 h 107970"/>
                <a:gd name="connsiteX10" fmla="*/ 123196 w 233523"/>
                <a:gd name="connsiteY10" fmla="*/ 12104 h 107970"/>
                <a:gd name="connsiteX11" fmla="*/ 132359 w 233523"/>
                <a:gd name="connsiteY11" fmla="*/ 8 h 107970"/>
                <a:gd name="connsiteX12" fmla="*/ 138224 w 233523"/>
                <a:gd name="connsiteY12" fmla="*/ 11371 h 107970"/>
                <a:gd name="connsiteX13" fmla="*/ 174511 w 233523"/>
                <a:gd name="connsiteY13" fmla="*/ 24200 h 107970"/>
                <a:gd name="connsiteX14" fmla="*/ 197969 w 233523"/>
                <a:gd name="connsiteY14" fmla="*/ 12837 h 107970"/>
                <a:gd name="connsiteX15" fmla="*/ 204934 w 233523"/>
                <a:gd name="connsiteY15" fmla="*/ 11738 h 107970"/>
                <a:gd name="connsiteX16" fmla="*/ 215197 w 233523"/>
                <a:gd name="connsiteY16" fmla="*/ 25299 h 107970"/>
                <a:gd name="connsiteX17" fmla="*/ 233524 w 233523"/>
                <a:gd name="connsiteY17" fmla="*/ 55722 h 107970"/>
                <a:gd name="connsiteX18" fmla="*/ 216663 w 233523"/>
                <a:gd name="connsiteY18" fmla="*/ 58288 h 107970"/>
                <a:gd name="connsiteX19" fmla="*/ 190272 w 233523"/>
                <a:gd name="connsiteY19" fmla="*/ 63053 h 107970"/>
                <a:gd name="connsiteX20" fmla="*/ 144821 w 233523"/>
                <a:gd name="connsiteY20" fmla="*/ 97874 h 107970"/>
                <a:gd name="connsiteX21" fmla="*/ 93139 w 233523"/>
                <a:gd name="connsiteY21" fmla="*/ 100807 h 107970"/>
                <a:gd name="connsiteX22" fmla="*/ 30461 w 233523"/>
                <a:gd name="connsiteY22" fmla="*/ 86145 h 107970"/>
                <a:gd name="connsiteX23" fmla="*/ 19832 w 233523"/>
                <a:gd name="connsiteY23" fmla="*/ 93109 h 10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523" h="107970">
                  <a:moveTo>
                    <a:pt x="19832" y="93109"/>
                  </a:moveTo>
                  <a:cubicBezTo>
                    <a:pt x="5537" y="96775"/>
                    <a:pt x="-3260" y="94942"/>
                    <a:pt x="1138" y="76615"/>
                  </a:cubicBezTo>
                  <a:cubicBezTo>
                    <a:pt x="2971" y="69284"/>
                    <a:pt x="-6926" y="56822"/>
                    <a:pt x="11768" y="58288"/>
                  </a:cubicBezTo>
                  <a:cubicBezTo>
                    <a:pt x="16899" y="58655"/>
                    <a:pt x="9568" y="48758"/>
                    <a:pt x="17266" y="45093"/>
                  </a:cubicBezTo>
                  <a:cubicBezTo>
                    <a:pt x="35226" y="59388"/>
                    <a:pt x="54653" y="63053"/>
                    <a:pt x="72613" y="41061"/>
                  </a:cubicBezTo>
                  <a:cubicBezTo>
                    <a:pt x="67848" y="36296"/>
                    <a:pt x="55752" y="35196"/>
                    <a:pt x="57585" y="23100"/>
                  </a:cubicBezTo>
                  <a:cubicBezTo>
                    <a:pt x="58685" y="16503"/>
                    <a:pt x="60151" y="13570"/>
                    <a:pt x="66749" y="18335"/>
                  </a:cubicBezTo>
                  <a:cubicBezTo>
                    <a:pt x="73713" y="23100"/>
                    <a:pt x="81044" y="28598"/>
                    <a:pt x="88741" y="32264"/>
                  </a:cubicBezTo>
                  <a:cubicBezTo>
                    <a:pt x="96072" y="35929"/>
                    <a:pt x="106701" y="41794"/>
                    <a:pt x="104136" y="24566"/>
                  </a:cubicBezTo>
                  <a:cubicBezTo>
                    <a:pt x="103402" y="20168"/>
                    <a:pt x="105235" y="19068"/>
                    <a:pt x="109267" y="19802"/>
                  </a:cubicBezTo>
                  <a:cubicBezTo>
                    <a:pt x="115865" y="20901"/>
                    <a:pt x="119530" y="15770"/>
                    <a:pt x="123196" y="12104"/>
                  </a:cubicBezTo>
                  <a:cubicBezTo>
                    <a:pt x="126861" y="8805"/>
                    <a:pt x="123929" y="8"/>
                    <a:pt x="132359" y="8"/>
                  </a:cubicBezTo>
                  <a:cubicBezTo>
                    <a:pt x="142989" y="-358"/>
                    <a:pt x="136391" y="11371"/>
                    <a:pt x="138224" y="11371"/>
                  </a:cubicBezTo>
                  <a:cubicBezTo>
                    <a:pt x="152152" y="10638"/>
                    <a:pt x="162049" y="20901"/>
                    <a:pt x="174511" y="24200"/>
                  </a:cubicBezTo>
                  <a:cubicBezTo>
                    <a:pt x="185874" y="27132"/>
                    <a:pt x="197236" y="32264"/>
                    <a:pt x="197969" y="12837"/>
                  </a:cubicBezTo>
                  <a:cubicBezTo>
                    <a:pt x="197969" y="9538"/>
                    <a:pt x="201635" y="9172"/>
                    <a:pt x="204934" y="11738"/>
                  </a:cubicBezTo>
                  <a:cubicBezTo>
                    <a:pt x="209699" y="15403"/>
                    <a:pt x="215563" y="16869"/>
                    <a:pt x="215197" y="25299"/>
                  </a:cubicBezTo>
                  <a:cubicBezTo>
                    <a:pt x="215197" y="38495"/>
                    <a:pt x="215197" y="52790"/>
                    <a:pt x="233524" y="55722"/>
                  </a:cubicBezTo>
                  <a:cubicBezTo>
                    <a:pt x="228759" y="62320"/>
                    <a:pt x="222527" y="60121"/>
                    <a:pt x="216663" y="58288"/>
                  </a:cubicBezTo>
                  <a:cubicBezTo>
                    <a:pt x="207133" y="55356"/>
                    <a:pt x="196870" y="47658"/>
                    <a:pt x="190272" y="63053"/>
                  </a:cubicBezTo>
                  <a:cubicBezTo>
                    <a:pt x="163148" y="59021"/>
                    <a:pt x="158750" y="84679"/>
                    <a:pt x="144821" y="97874"/>
                  </a:cubicBezTo>
                  <a:cubicBezTo>
                    <a:pt x="132725" y="109603"/>
                    <a:pt x="114399" y="111803"/>
                    <a:pt x="93139" y="100807"/>
                  </a:cubicBezTo>
                  <a:cubicBezTo>
                    <a:pt x="73346" y="90910"/>
                    <a:pt x="50621" y="94209"/>
                    <a:pt x="30461" y="86145"/>
                  </a:cubicBezTo>
                  <a:cubicBezTo>
                    <a:pt x="27162" y="84312"/>
                    <a:pt x="26429" y="94575"/>
                    <a:pt x="19832" y="931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BF7DEC16-8B5B-4D54-97EC-5ABC67493840}"/>
                </a:ext>
              </a:extLst>
            </p:cNvPr>
            <p:cNvSpPr/>
            <p:nvPr/>
          </p:nvSpPr>
          <p:spPr>
            <a:xfrm>
              <a:off x="12207408" y="6535810"/>
              <a:ext cx="162452" cy="123523"/>
            </a:xfrm>
            <a:custGeom>
              <a:avLst/>
              <a:gdLst>
                <a:gd name="connsiteX0" fmla="*/ 81853 w 162452"/>
                <a:gd name="connsiteY0" fmla="*/ 123523 h 123523"/>
                <a:gd name="connsiteX1" fmla="*/ 81853 w 162452"/>
                <a:gd name="connsiteY1" fmla="*/ 79905 h 123523"/>
                <a:gd name="connsiteX2" fmla="*/ 56195 w 162452"/>
                <a:gd name="connsiteY2" fmla="*/ 92368 h 123523"/>
                <a:gd name="connsiteX3" fmla="*/ 50697 w 162452"/>
                <a:gd name="connsiteY3" fmla="*/ 98599 h 123523"/>
                <a:gd name="connsiteX4" fmla="*/ 42267 w 162452"/>
                <a:gd name="connsiteY4" fmla="*/ 108129 h 123523"/>
                <a:gd name="connsiteX5" fmla="*/ 36402 w 162452"/>
                <a:gd name="connsiteY5" fmla="*/ 97866 h 123523"/>
                <a:gd name="connsiteX6" fmla="*/ 29072 w 162452"/>
                <a:gd name="connsiteY6" fmla="*/ 89802 h 123523"/>
                <a:gd name="connsiteX7" fmla="*/ 10745 w 162452"/>
                <a:gd name="connsiteY7" fmla="*/ 82838 h 123523"/>
                <a:gd name="connsiteX8" fmla="*/ 848 w 162452"/>
                <a:gd name="connsiteY8" fmla="*/ 72574 h 123523"/>
                <a:gd name="connsiteX9" fmla="*/ 9645 w 162452"/>
                <a:gd name="connsiteY9" fmla="*/ 75873 h 123523"/>
                <a:gd name="connsiteX10" fmla="*/ 14043 w 162452"/>
                <a:gd name="connsiteY10" fmla="*/ 72574 h 123523"/>
                <a:gd name="connsiteX11" fmla="*/ 69391 w 162452"/>
                <a:gd name="connsiteY11" fmla="*/ 42518 h 123523"/>
                <a:gd name="connsiteX12" fmla="*/ 142699 w 162452"/>
                <a:gd name="connsiteY12" fmla="*/ 0 h 123523"/>
                <a:gd name="connsiteX13" fmla="*/ 152595 w 162452"/>
                <a:gd name="connsiteY13" fmla="*/ 8430 h 123523"/>
                <a:gd name="connsiteX14" fmla="*/ 155894 w 162452"/>
                <a:gd name="connsiteY14" fmla="*/ 42885 h 123523"/>
                <a:gd name="connsiteX15" fmla="*/ 151495 w 162452"/>
                <a:gd name="connsiteY15" fmla="*/ 54981 h 123523"/>
                <a:gd name="connsiteX16" fmla="*/ 134635 w 162452"/>
                <a:gd name="connsiteY16" fmla="*/ 60845 h 123523"/>
                <a:gd name="connsiteX17" fmla="*/ 118874 w 162452"/>
                <a:gd name="connsiteY17" fmla="*/ 62678 h 123523"/>
                <a:gd name="connsiteX18" fmla="*/ 110810 w 162452"/>
                <a:gd name="connsiteY18" fmla="*/ 90535 h 123523"/>
                <a:gd name="connsiteX19" fmla="*/ 96881 w 162452"/>
                <a:gd name="connsiteY19" fmla="*/ 113994 h 123523"/>
                <a:gd name="connsiteX20" fmla="*/ 90650 w 162452"/>
                <a:gd name="connsiteY20" fmla="*/ 120591 h 123523"/>
                <a:gd name="connsiteX21" fmla="*/ 81853 w 162452"/>
                <a:gd name="connsiteY21" fmla="*/ 123523 h 12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2452" h="123523">
                  <a:moveTo>
                    <a:pt x="81853" y="123523"/>
                  </a:moveTo>
                  <a:cubicBezTo>
                    <a:pt x="81853" y="108862"/>
                    <a:pt x="81853" y="94567"/>
                    <a:pt x="81853" y="79905"/>
                  </a:cubicBezTo>
                  <a:cubicBezTo>
                    <a:pt x="73056" y="87603"/>
                    <a:pt x="69024" y="97133"/>
                    <a:pt x="56195" y="92368"/>
                  </a:cubicBezTo>
                  <a:cubicBezTo>
                    <a:pt x="51430" y="90535"/>
                    <a:pt x="49964" y="94200"/>
                    <a:pt x="50697" y="98599"/>
                  </a:cubicBezTo>
                  <a:cubicBezTo>
                    <a:pt x="51797" y="105196"/>
                    <a:pt x="47765" y="108129"/>
                    <a:pt x="42267" y="108129"/>
                  </a:cubicBezTo>
                  <a:cubicBezTo>
                    <a:pt x="35669" y="107762"/>
                    <a:pt x="34570" y="103730"/>
                    <a:pt x="36402" y="97866"/>
                  </a:cubicBezTo>
                  <a:cubicBezTo>
                    <a:pt x="37502" y="93101"/>
                    <a:pt x="36036" y="86137"/>
                    <a:pt x="29072" y="89802"/>
                  </a:cubicBezTo>
                  <a:cubicBezTo>
                    <a:pt x="18809" y="95300"/>
                    <a:pt x="16243" y="86137"/>
                    <a:pt x="10745" y="82838"/>
                  </a:cubicBezTo>
                  <a:cubicBezTo>
                    <a:pt x="4514" y="82105"/>
                    <a:pt x="-2451" y="78439"/>
                    <a:pt x="848" y="72574"/>
                  </a:cubicBezTo>
                  <a:cubicBezTo>
                    <a:pt x="5980" y="62678"/>
                    <a:pt x="5980" y="76606"/>
                    <a:pt x="9645" y="75873"/>
                  </a:cubicBezTo>
                  <a:cubicBezTo>
                    <a:pt x="11111" y="75507"/>
                    <a:pt x="12577" y="73674"/>
                    <a:pt x="14043" y="72574"/>
                  </a:cubicBezTo>
                  <a:cubicBezTo>
                    <a:pt x="31271" y="60112"/>
                    <a:pt x="47032" y="45451"/>
                    <a:pt x="69391" y="42518"/>
                  </a:cubicBezTo>
                  <a:cubicBezTo>
                    <a:pt x="83686" y="10996"/>
                    <a:pt x="119973" y="17227"/>
                    <a:pt x="142699" y="0"/>
                  </a:cubicBezTo>
                  <a:cubicBezTo>
                    <a:pt x="145631" y="2932"/>
                    <a:pt x="149296" y="5498"/>
                    <a:pt x="152595" y="8430"/>
                  </a:cubicBezTo>
                  <a:cubicBezTo>
                    <a:pt x="164324" y="19060"/>
                    <a:pt x="165790" y="30056"/>
                    <a:pt x="155894" y="42885"/>
                  </a:cubicBezTo>
                  <a:cubicBezTo>
                    <a:pt x="152962" y="46550"/>
                    <a:pt x="152595" y="50582"/>
                    <a:pt x="151495" y="54981"/>
                  </a:cubicBezTo>
                  <a:cubicBezTo>
                    <a:pt x="147464" y="60845"/>
                    <a:pt x="140866" y="60479"/>
                    <a:pt x="134635" y="60845"/>
                  </a:cubicBezTo>
                  <a:cubicBezTo>
                    <a:pt x="129503" y="61579"/>
                    <a:pt x="125105" y="54248"/>
                    <a:pt x="118874" y="62678"/>
                  </a:cubicBezTo>
                  <a:cubicBezTo>
                    <a:pt x="112276" y="71842"/>
                    <a:pt x="108611" y="83571"/>
                    <a:pt x="110810" y="90535"/>
                  </a:cubicBezTo>
                  <a:cubicBezTo>
                    <a:pt x="115575" y="106296"/>
                    <a:pt x="108977" y="110695"/>
                    <a:pt x="96881" y="113994"/>
                  </a:cubicBezTo>
                  <a:cubicBezTo>
                    <a:pt x="89184" y="110695"/>
                    <a:pt x="95415" y="120958"/>
                    <a:pt x="90650" y="120591"/>
                  </a:cubicBezTo>
                  <a:cubicBezTo>
                    <a:pt x="86985" y="121324"/>
                    <a:pt x="84419" y="122424"/>
                    <a:pt x="81853" y="123523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DBAA6D2B-ADC3-4623-A6CE-E91D735DB8C4}"/>
                </a:ext>
              </a:extLst>
            </p:cNvPr>
            <p:cNvSpPr/>
            <p:nvPr/>
          </p:nvSpPr>
          <p:spPr>
            <a:xfrm>
              <a:off x="11996397" y="6515702"/>
              <a:ext cx="157245" cy="77653"/>
            </a:xfrm>
            <a:custGeom>
              <a:avLst/>
              <a:gdLst>
                <a:gd name="connsiteX0" fmla="*/ 60112 w 157245"/>
                <a:gd name="connsiteY0" fmla="*/ 5079 h 77653"/>
                <a:gd name="connsiteX1" fmla="*/ 66710 w 157245"/>
                <a:gd name="connsiteY1" fmla="*/ 28538 h 77653"/>
                <a:gd name="connsiteX2" fmla="*/ 75507 w 157245"/>
                <a:gd name="connsiteY2" fmla="*/ 15709 h 77653"/>
                <a:gd name="connsiteX3" fmla="*/ 85770 w 157245"/>
                <a:gd name="connsiteY3" fmla="*/ 16808 h 77653"/>
                <a:gd name="connsiteX4" fmla="*/ 111794 w 157245"/>
                <a:gd name="connsiteY4" fmla="*/ 21574 h 77653"/>
                <a:gd name="connsiteX5" fmla="*/ 121691 w 157245"/>
                <a:gd name="connsiteY5" fmla="*/ 31837 h 77653"/>
                <a:gd name="connsiteX6" fmla="*/ 122791 w 157245"/>
                <a:gd name="connsiteY6" fmla="*/ 36968 h 77653"/>
                <a:gd name="connsiteX7" fmla="*/ 157245 w 157245"/>
                <a:gd name="connsiteY7" fmla="*/ 42466 h 77653"/>
                <a:gd name="connsiteX8" fmla="*/ 147349 w 157245"/>
                <a:gd name="connsiteY8" fmla="*/ 49430 h 77653"/>
                <a:gd name="connsiteX9" fmla="*/ 104464 w 157245"/>
                <a:gd name="connsiteY9" fmla="*/ 77287 h 77653"/>
                <a:gd name="connsiteX10" fmla="*/ 97499 w 157245"/>
                <a:gd name="connsiteY10" fmla="*/ 76188 h 77653"/>
                <a:gd name="connsiteX11" fmla="*/ 3665 w 157245"/>
                <a:gd name="connsiteY11" fmla="*/ 62626 h 77653"/>
                <a:gd name="connsiteX12" fmla="*/ 0 w 157245"/>
                <a:gd name="connsiteY12" fmla="*/ 57128 h 77653"/>
                <a:gd name="connsiteX13" fmla="*/ 15395 w 157245"/>
                <a:gd name="connsiteY13" fmla="*/ 43566 h 77653"/>
                <a:gd name="connsiteX14" fmla="*/ 27857 w 157245"/>
                <a:gd name="connsiteY14" fmla="*/ 43566 h 77653"/>
                <a:gd name="connsiteX15" fmla="*/ 23825 w 157245"/>
                <a:gd name="connsiteY15" fmla="*/ 10944 h 77653"/>
                <a:gd name="connsiteX16" fmla="*/ 36287 w 157245"/>
                <a:gd name="connsiteY16" fmla="*/ 1780 h 77653"/>
                <a:gd name="connsiteX17" fmla="*/ 46184 w 157245"/>
                <a:gd name="connsiteY17" fmla="*/ 28904 h 77653"/>
                <a:gd name="connsiteX18" fmla="*/ 51315 w 157245"/>
                <a:gd name="connsiteY18" fmla="*/ 314 h 77653"/>
                <a:gd name="connsiteX19" fmla="*/ 60112 w 157245"/>
                <a:gd name="connsiteY19" fmla="*/ 5079 h 7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245" h="77653">
                  <a:moveTo>
                    <a:pt x="60112" y="5079"/>
                  </a:moveTo>
                  <a:cubicBezTo>
                    <a:pt x="62312" y="12776"/>
                    <a:pt x="64511" y="20107"/>
                    <a:pt x="66710" y="28538"/>
                  </a:cubicBezTo>
                  <a:cubicBezTo>
                    <a:pt x="74041" y="26705"/>
                    <a:pt x="70742" y="19008"/>
                    <a:pt x="75507" y="15709"/>
                  </a:cubicBezTo>
                  <a:cubicBezTo>
                    <a:pt x="81372" y="11310"/>
                    <a:pt x="79172" y="12043"/>
                    <a:pt x="85770" y="16808"/>
                  </a:cubicBezTo>
                  <a:cubicBezTo>
                    <a:pt x="92734" y="21940"/>
                    <a:pt x="102997" y="16075"/>
                    <a:pt x="111794" y="21574"/>
                  </a:cubicBezTo>
                  <a:cubicBezTo>
                    <a:pt x="116559" y="24506"/>
                    <a:pt x="121691" y="24872"/>
                    <a:pt x="121691" y="31837"/>
                  </a:cubicBezTo>
                  <a:cubicBezTo>
                    <a:pt x="121691" y="33669"/>
                    <a:pt x="122424" y="35135"/>
                    <a:pt x="122791" y="36968"/>
                  </a:cubicBezTo>
                  <a:cubicBezTo>
                    <a:pt x="135986" y="28538"/>
                    <a:pt x="144416" y="50164"/>
                    <a:pt x="157245" y="42466"/>
                  </a:cubicBezTo>
                  <a:cubicBezTo>
                    <a:pt x="153946" y="44665"/>
                    <a:pt x="147715" y="46865"/>
                    <a:pt x="147349" y="49430"/>
                  </a:cubicBezTo>
                  <a:cubicBezTo>
                    <a:pt x="143683" y="75821"/>
                    <a:pt x="121324" y="72522"/>
                    <a:pt x="104464" y="77287"/>
                  </a:cubicBezTo>
                  <a:cubicBezTo>
                    <a:pt x="102264" y="78020"/>
                    <a:pt x="98965" y="77654"/>
                    <a:pt x="97499" y="76188"/>
                  </a:cubicBezTo>
                  <a:cubicBezTo>
                    <a:pt x="68909" y="53462"/>
                    <a:pt x="34455" y="71423"/>
                    <a:pt x="3665" y="62626"/>
                  </a:cubicBezTo>
                  <a:cubicBezTo>
                    <a:pt x="733" y="61893"/>
                    <a:pt x="0" y="59693"/>
                    <a:pt x="0" y="57128"/>
                  </a:cubicBezTo>
                  <a:cubicBezTo>
                    <a:pt x="4765" y="52363"/>
                    <a:pt x="10630" y="48697"/>
                    <a:pt x="15395" y="43566"/>
                  </a:cubicBezTo>
                  <a:cubicBezTo>
                    <a:pt x="20526" y="38068"/>
                    <a:pt x="26024" y="39167"/>
                    <a:pt x="27857" y="43566"/>
                  </a:cubicBezTo>
                  <a:cubicBezTo>
                    <a:pt x="11729" y="36968"/>
                    <a:pt x="25291" y="22673"/>
                    <a:pt x="23825" y="10944"/>
                  </a:cubicBezTo>
                  <a:cubicBezTo>
                    <a:pt x="26024" y="5079"/>
                    <a:pt x="30789" y="2513"/>
                    <a:pt x="36287" y="1780"/>
                  </a:cubicBezTo>
                  <a:cubicBezTo>
                    <a:pt x="52782" y="6179"/>
                    <a:pt x="47650" y="18641"/>
                    <a:pt x="46184" y="28904"/>
                  </a:cubicBezTo>
                  <a:cubicBezTo>
                    <a:pt x="52782" y="20474"/>
                    <a:pt x="43252" y="9111"/>
                    <a:pt x="51315" y="314"/>
                  </a:cubicBezTo>
                  <a:cubicBezTo>
                    <a:pt x="56080" y="-785"/>
                    <a:pt x="58646" y="1047"/>
                    <a:pt x="60112" y="507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C25C8311-9676-4D2C-859D-6858C9C8C26A}"/>
                </a:ext>
              </a:extLst>
            </p:cNvPr>
            <p:cNvSpPr/>
            <p:nvPr/>
          </p:nvSpPr>
          <p:spPr>
            <a:xfrm>
              <a:off x="11936651" y="6591157"/>
              <a:ext cx="101593" cy="115070"/>
            </a:xfrm>
            <a:custGeom>
              <a:avLst/>
              <a:gdLst>
                <a:gd name="connsiteX0" fmla="*/ 93834 w 101593"/>
                <a:gd name="connsiteY0" fmla="*/ 60479 h 115070"/>
                <a:gd name="connsiteX1" fmla="*/ 76973 w 101593"/>
                <a:gd name="connsiteY1" fmla="*/ 99699 h 115070"/>
                <a:gd name="connsiteX2" fmla="*/ 76607 w 101593"/>
                <a:gd name="connsiteY2" fmla="*/ 104830 h 115070"/>
                <a:gd name="connsiteX3" fmla="*/ 70375 w 101593"/>
                <a:gd name="connsiteY3" fmla="*/ 107030 h 115070"/>
                <a:gd name="connsiteX4" fmla="*/ 42885 w 101593"/>
                <a:gd name="connsiteY4" fmla="*/ 108862 h 115070"/>
                <a:gd name="connsiteX5" fmla="*/ 21259 w 101593"/>
                <a:gd name="connsiteY5" fmla="*/ 93101 h 115070"/>
                <a:gd name="connsiteX6" fmla="*/ 42152 w 101593"/>
                <a:gd name="connsiteY6" fmla="*/ 96400 h 115070"/>
                <a:gd name="connsiteX7" fmla="*/ 48383 w 101593"/>
                <a:gd name="connsiteY7" fmla="*/ 92001 h 115070"/>
                <a:gd name="connsiteX8" fmla="*/ 24558 w 101593"/>
                <a:gd name="connsiteY8" fmla="*/ 70009 h 115070"/>
                <a:gd name="connsiteX9" fmla="*/ 5865 w 101593"/>
                <a:gd name="connsiteY9" fmla="*/ 49116 h 115070"/>
                <a:gd name="connsiteX10" fmla="*/ 0 w 101593"/>
                <a:gd name="connsiteY10" fmla="*/ 38487 h 115070"/>
                <a:gd name="connsiteX11" fmla="*/ 32622 w 101593"/>
                <a:gd name="connsiteY11" fmla="*/ 35554 h 115070"/>
                <a:gd name="connsiteX12" fmla="*/ 36654 w 101593"/>
                <a:gd name="connsiteY12" fmla="*/ 28957 h 115070"/>
                <a:gd name="connsiteX13" fmla="*/ 43985 w 101593"/>
                <a:gd name="connsiteY13" fmla="*/ 0 h 115070"/>
                <a:gd name="connsiteX14" fmla="*/ 46917 w 101593"/>
                <a:gd name="connsiteY14" fmla="*/ 23459 h 115070"/>
                <a:gd name="connsiteX15" fmla="*/ 54248 w 101593"/>
                <a:gd name="connsiteY15" fmla="*/ 36288 h 115070"/>
                <a:gd name="connsiteX16" fmla="*/ 79539 w 101593"/>
                <a:gd name="connsiteY16" fmla="*/ 36288 h 115070"/>
                <a:gd name="connsiteX17" fmla="*/ 100065 w 101593"/>
                <a:gd name="connsiteY17" fmla="*/ 39220 h 115070"/>
                <a:gd name="connsiteX18" fmla="*/ 92734 w 101593"/>
                <a:gd name="connsiteY18" fmla="*/ 53881 h 115070"/>
                <a:gd name="connsiteX19" fmla="*/ 93834 w 101593"/>
                <a:gd name="connsiteY19" fmla="*/ 60479 h 11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593" h="115070">
                  <a:moveTo>
                    <a:pt x="93834" y="60479"/>
                  </a:moveTo>
                  <a:cubicBezTo>
                    <a:pt x="80639" y="70009"/>
                    <a:pt x="70375" y="81372"/>
                    <a:pt x="76973" y="99699"/>
                  </a:cubicBezTo>
                  <a:cubicBezTo>
                    <a:pt x="77340" y="101165"/>
                    <a:pt x="77340" y="103364"/>
                    <a:pt x="76607" y="104830"/>
                  </a:cubicBezTo>
                  <a:cubicBezTo>
                    <a:pt x="75507" y="107030"/>
                    <a:pt x="72208" y="108862"/>
                    <a:pt x="70375" y="107030"/>
                  </a:cubicBezTo>
                  <a:cubicBezTo>
                    <a:pt x="60479" y="98232"/>
                    <a:pt x="53515" y="127189"/>
                    <a:pt x="42885" y="108862"/>
                  </a:cubicBezTo>
                  <a:cubicBezTo>
                    <a:pt x="38487" y="101531"/>
                    <a:pt x="26024" y="105563"/>
                    <a:pt x="21259" y="93101"/>
                  </a:cubicBezTo>
                  <a:cubicBezTo>
                    <a:pt x="29690" y="94200"/>
                    <a:pt x="37387" y="93467"/>
                    <a:pt x="42152" y="96400"/>
                  </a:cubicBezTo>
                  <a:cubicBezTo>
                    <a:pt x="50949" y="101898"/>
                    <a:pt x="49483" y="93101"/>
                    <a:pt x="48383" y="92001"/>
                  </a:cubicBezTo>
                  <a:cubicBezTo>
                    <a:pt x="40319" y="84671"/>
                    <a:pt x="41786" y="65610"/>
                    <a:pt x="24558" y="70009"/>
                  </a:cubicBezTo>
                  <a:cubicBezTo>
                    <a:pt x="4032" y="75141"/>
                    <a:pt x="-366" y="67077"/>
                    <a:pt x="5865" y="49116"/>
                  </a:cubicBezTo>
                  <a:cubicBezTo>
                    <a:pt x="7697" y="43252"/>
                    <a:pt x="1466" y="42152"/>
                    <a:pt x="0" y="38487"/>
                  </a:cubicBezTo>
                  <a:cubicBezTo>
                    <a:pt x="11363" y="43618"/>
                    <a:pt x="20160" y="24192"/>
                    <a:pt x="32622" y="35554"/>
                  </a:cubicBezTo>
                  <a:cubicBezTo>
                    <a:pt x="34455" y="37387"/>
                    <a:pt x="36654" y="32622"/>
                    <a:pt x="36654" y="28957"/>
                  </a:cubicBezTo>
                  <a:cubicBezTo>
                    <a:pt x="37020" y="19793"/>
                    <a:pt x="38853" y="11363"/>
                    <a:pt x="43985" y="0"/>
                  </a:cubicBezTo>
                  <a:cubicBezTo>
                    <a:pt x="47284" y="9530"/>
                    <a:pt x="58280" y="13929"/>
                    <a:pt x="46917" y="23459"/>
                  </a:cubicBezTo>
                  <a:cubicBezTo>
                    <a:pt x="42518" y="27124"/>
                    <a:pt x="48750" y="38487"/>
                    <a:pt x="54248" y="36288"/>
                  </a:cubicBezTo>
                  <a:cubicBezTo>
                    <a:pt x="63411" y="32622"/>
                    <a:pt x="71109" y="40686"/>
                    <a:pt x="79539" y="36288"/>
                  </a:cubicBezTo>
                  <a:cubicBezTo>
                    <a:pt x="86503" y="32622"/>
                    <a:pt x="95667" y="33722"/>
                    <a:pt x="100065" y="39220"/>
                  </a:cubicBezTo>
                  <a:cubicBezTo>
                    <a:pt x="105197" y="45817"/>
                    <a:pt x="96033" y="49116"/>
                    <a:pt x="92734" y="53881"/>
                  </a:cubicBezTo>
                  <a:cubicBezTo>
                    <a:pt x="91635" y="54981"/>
                    <a:pt x="93101" y="58280"/>
                    <a:pt x="93834" y="60479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7937FB03-5A96-4381-AF35-4069F011A31A}"/>
                </a:ext>
              </a:extLst>
            </p:cNvPr>
            <p:cNvSpPr/>
            <p:nvPr/>
          </p:nvSpPr>
          <p:spPr>
            <a:xfrm>
              <a:off x="12296711" y="6535443"/>
              <a:ext cx="93643" cy="149134"/>
            </a:xfrm>
            <a:custGeom>
              <a:avLst/>
              <a:gdLst>
                <a:gd name="connsiteX0" fmla="*/ 248 w 93643"/>
                <a:gd name="connsiteY0" fmla="*/ 120591 h 149134"/>
                <a:gd name="connsiteX1" fmla="*/ 4280 w 93643"/>
                <a:gd name="connsiteY1" fmla="*/ 113260 h 149134"/>
                <a:gd name="connsiteX2" fmla="*/ 29571 w 93643"/>
                <a:gd name="connsiteY2" fmla="*/ 83204 h 149134"/>
                <a:gd name="connsiteX3" fmla="*/ 40201 w 93643"/>
                <a:gd name="connsiteY3" fmla="*/ 70742 h 149134"/>
                <a:gd name="connsiteX4" fmla="*/ 60360 w 93643"/>
                <a:gd name="connsiteY4" fmla="*/ 52782 h 149134"/>
                <a:gd name="connsiteX5" fmla="*/ 58161 w 93643"/>
                <a:gd name="connsiteY5" fmla="*/ 41052 h 149134"/>
                <a:gd name="connsiteX6" fmla="*/ 53763 w 93643"/>
                <a:gd name="connsiteY6" fmla="*/ 5498 h 149134"/>
                <a:gd name="connsiteX7" fmla="*/ 52663 w 93643"/>
                <a:gd name="connsiteY7" fmla="*/ 0 h 149134"/>
                <a:gd name="connsiteX8" fmla="*/ 84185 w 93643"/>
                <a:gd name="connsiteY8" fmla="*/ 17227 h 149134"/>
                <a:gd name="connsiteX9" fmla="*/ 75755 w 93643"/>
                <a:gd name="connsiteY9" fmla="*/ 48750 h 149134"/>
                <a:gd name="connsiteX10" fmla="*/ 75755 w 93643"/>
                <a:gd name="connsiteY10" fmla="*/ 65977 h 149134"/>
                <a:gd name="connsiteX11" fmla="*/ 68424 w 93643"/>
                <a:gd name="connsiteY11" fmla="*/ 87969 h 149134"/>
                <a:gd name="connsiteX12" fmla="*/ 48998 w 93643"/>
                <a:gd name="connsiteY12" fmla="*/ 107762 h 149134"/>
                <a:gd name="connsiteX13" fmla="*/ 44966 w 93643"/>
                <a:gd name="connsiteY13" fmla="*/ 120958 h 149134"/>
                <a:gd name="connsiteX14" fmla="*/ 25173 w 93643"/>
                <a:gd name="connsiteY14" fmla="*/ 144783 h 149134"/>
                <a:gd name="connsiteX15" fmla="*/ 23340 w 93643"/>
                <a:gd name="connsiteY15" fmla="*/ 144050 h 149134"/>
                <a:gd name="connsiteX16" fmla="*/ 2814 w 93643"/>
                <a:gd name="connsiteY16" fmla="*/ 126822 h 149134"/>
                <a:gd name="connsiteX17" fmla="*/ 248 w 93643"/>
                <a:gd name="connsiteY17" fmla="*/ 120591 h 14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643" h="149134">
                  <a:moveTo>
                    <a:pt x="248" y="120591"/>
                  </a:moveTo>
                  <a:cubicBezTo>
                    <a:pt x="2447" y="118392"/>
                    <a:pt x="-3784" y="111794"/>
                    <a:pt x="4280" y="113260"/>
                  </a:cubicBezTo>
                  <a:cubicBezTo>
                    <a:pt x="27738" y="108129"/>
                    <a:pt x="31037" y="105197"/>
                    <a:pt x="29571" y="83204"/>
                  </a:cubicBezTo>
                  <a:cubicBezTo>
                    <a:pt x="28838" y="73674"/>
                    <a:pt x="35436" y="74041"/>
                    <a:pt x="40201" y="70742"/>
                  </a:cubicBezTo>
                  <a:cubicBezTo>
                    <a:pt x="47531" y="65610"/>
                    <a:pt x="61093" y="66710"/>
                    <a:pt x="60360" y="52782"/>
                  </a:cubicBezTo>
                  <a:cubicBezTo>
                    <a:pt x="56328" y="49483"/>
                    <a:pt x="57061" y="41785"/>
                    <a:pt x="58161" y="41052"/>
                  </a:cubicBezTo>
                  <a:cubicBezTo>
                    <a:pt x="82719" y="25658"/>
                    <a:pt x="62193" y="16494"/>
                    <a:pt x="53763" y="5498"/>
                  </a:cubicBezTo>
                  <a:cubicBezTo>
                    <a:pt x="52663" y="4032"/>
                    <a:pt x="53029" y="1833"/>
                    <a:pt x="52663" y="0"/>
                  </a:cubicBezTo>
                  <a:cubicBezTo>
                    <a:pt x="65125" y="2566"/>
                    <a:pt x="75388" y="9530"/>
                    <a:pt x="84185" y="17227"/>
                  </a:cubicBezTo>
                  <a:cubicBezTo>
                    <a:pt x="99213" y="30423"/>
                    <a:pt x="96281" y="39953"/>
                    <a:pt x="75755" y="48750"/>
                  </a:cubicBezTo>
                  <a:cubicBezTo>
                    <a:pt x="74289" y="54248"/>
                    <a:pt x="92982" y="58646"/>
                    <a:pt x="75755" y="65977"/>
                  </a:cubicBezTo>
                  <a:cubicBezTo>
                    <a:pt x="70990" y="67810"/>
                    <a:pt x="70990" y="80638"/>
                    <a:pt x="68424" y="87969"/>
                  </a:cubicBezTo>
                  <a:cubicBezTo>
                    <a:pt x="65125" y="97866"/>
                    <a:pt x="61826" y="102631"/>
                    <a:pt x="48998" y="107762"/>
                  </a:cubicBezTo>
                  <a:cubicBezTo>
                    <a:pt x="43500" y="109962"/>
                    <a:pt x="44599" y="116926"/>
                    <a:pt x="44966" y="120958"/>
                  </a:cubicBezTo>
                  <a:cubicBezTo>
                    <a:pt x="48265" y="144783"/>
                    <a:pt x="47165" y="146615"/>
                    <a:pt x="25173" y="144783"/>
                  </a:cubicBezTo>
                  <a:cubicBezTo>
                    <a:pt x="24439" y="144783"/>
                    <a:pt x="23706" y="144050"/>
                    <a:pt x="23340" y="144050"/>
                  </a:cubicBezTo>
                  <a:cubicBezTo>
                    <a:pt x="2081" y="155046"/>
                    <a:pt x="-2684" y="147715"/>
                    <a:pt x="2814" y="126822"/>
                  </a:cubicBezTo>
                  <a:cubicBezTo>
                    <a:pt x="3547" y="125356"/>
                    <a:pt x="981" y="122790"/>
                    <a:pt x="248" y="120591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A07F42E3-0260-4B81-945E-598E1BD94107}"/>
                </a:ext>
              </a:extLst>
            </p:cNvPr>
            <p:cNvSpPr/>
            <p:nvPr/>
          </p:nvSpPr>
          <p:spPr>
            <a:xfrm>
              <a:off x="12363975" y="6383691"/>
              <a:ext cx="78372" cy="124994"/>
            </a:xfrm>
            <a:custGeom>
              <a:avLst/>
              <a:gdLst>
                <a:gd name="connsiteX0" fmla="*/ 11423 w 78372"/>
                <a:gd name="connsiteY0" fmla="*/ 124994 h 124994"/>
                <a:gd name="connsiteX1" fmla="*/ 25352 w 78372"/>
                <a:gd name="connsiteY1" fmla="*/ 92006 h 124994"/>
                <a:gd name="connsiteX2" fmla="*/ 34515 w 78372"/>
                <a:gd name="connsiteY2" fmla="*/ 65615 h 124994"/>
                <a:gd name="connsiteX3" fmla="*/ 11057 w 78372"/>
                <a:gd name="connsiteY3" fmla="*/ 59384 h 124994"/>
                <a:gd name="connsiteX4" fmla="*/ 60 w 78372"/>
                <a:gd name="connsiteY4" fmla="*/ 38492 h 124994"/>
                <a:gd name="connsiteX5" fmla="*/ 34515 w 78372"/>
                <a:gd name="connsiteY5" fmla="*/ 37025 h 124994"/>
                <a:gd name="connsiteX6" fmla="*/ 64571 w 78372"/>
                <a:gd name="connsiteY6" fmla="*/ 27495 h 124994"/>
                <a:gd name="connsiteX7" fmla="*/ 56508 w 78372"/>
                <a:gd name="connsiteY7" fmla="*/ 5136 h 124994"/>
                <a:gd name="connsiteX8" fmla="*/ 56508 w 78372"/>
                <a:gd name="connsiteY8" fmla="*/ 5136 h 124994"/>
                <a:gd name="connsiteX9" fmla="*/ 64938 w 78372"/>
                <a:gd name="connsiteY9" fmla="*/ 2571 h 124994"/>
                <a:gd name="connsiteX10" fmla="*/ 75201 w 78372"/>
                <a:gd name="connsiteY10" fmla="*/ 8802 h 124994"/>
                <a:gd name="connsiteX11" fmla="*/ 75567 w 78372"/>
                <a:gd name="connsiteY11" fmla="*/ 12834 h 124994"/>
                <a:gd name="connsiteX12" fmla="*/ 78133 w 78372"/>
                <a:gd name="connsiteY12" fmla="*/ 47288 h 124994"/>
                <a:gd name="connsiteX13" fmla="*/ 67870 w 78372"/>
                <a:gd name="connsiteY13" fmla="*/ 68548 h 124994"/>
                <a:gd name="connsiteX14" fmla="*/ 63472 w 78372"/>
                <a:gd name="connsiteY14" fmla="*/ 100436 h 124994"/>
                <a:gd name="connsiteX15" fmla="*/ 64205 w 78372"/>
                <a:gd name="connsiteY15" fmla="*/ 103002 h 124994"/>
                <a:gd name="connsiteX16" fmla="*/ 11423 w 78372"/>
                <a:gd name="connsiteY16" fmla="*/ 124994 h 12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372" h="124994">
                  <a:moveTo>
                    <a:pt x="11423" y="124994"/>
                  </a:moveTo>
                  <a:cubicBezTo>
                    <a:pt x="-1772" y="106668"/>
                    <a:pt x="16555" y="97504"/>
                    <a:pt x="25352" y="92006"/>
                  </a:cubicBezTo>
                  <a:cubicBezTo>
                    <a:pt x="37814" y="83942"/>
                    <a:pt x="24252" y="71480"/>
                    <a:pt x="34515" y="65615"/>
                  </a:cubicBezTo>
                  <a:cubicBezTo>
                    <a:pt x="27551" y="59751"/>
                    <a:pt x="21686" y="57552"/>
                    <a:pt x="11057" y="59384"/>
                  </a:cubicBezTo>
                  <a:cubicBezTo>
                    <a:pt x="-5804" y="62316"/>
                    <a:pt x="2260" y="47288"/>
                    <a:pt x="60" y="38492"/>
                  </a:cubicBezTo>
                  <a:cubicBezTo>
                    <a:pt x="12523" y="46555"/>
                    <a:pt x="23519" y="56452"/>
                    <a:pt x="34515" y="37025"/>
                  </a:cubicBezTo>
                  <a:cubicBezTo>
                    <a:pt x="40380" y="27129"/>
                    <a:pt x="52842" y="27495"/>
                    <a:pt x="64571" y="27495"/>
                  </a:cubicBezTo>
                  <a:cubicBezTo>
                    <a:pt x="60906" y="20165"/>
                    <a:pt x="62372" y="11368"/>
                    <a:pt x="56508" y="5136"/>
                  </a:cubicBezTo>
                  <a:lnTo>
                    <a:pt x="56508" y="5136"/>
                  </a:lnTo>
                  <a:cubicBezTo>
                    <a:pt x="57240" y="-2194"/>
                    <a:pt x="61272" y="-362"/>
                    <a:pt x="64938" y="2571"/>
                  </a:cubicBezTo>
                  <a:cubicBezTo>
                    <a:pt x="68237" y="4770"/>
                    <a:pt x="70069" y="9168"/>
                    <a:pt x="75201" y="8802"/>
                  </a:cubicBezTo>
                  <a:cubicBezTo>
                    <a:pt x="75201" y="10268"/>
                    <a:pt x="75201" y="11734"/>
                    <a:pt x="75567" y="12834"/>
                  </a:cubicBezTo>
                  <a:cubicBezTo>
                    <a:pt x="78500" y="24196"/>
                    <a:pt x="76300" y="35926"/>
                    <a:pt x="78133" y="47288"/>
                  </a:cubicBezTo>
                  <a:cubicBezTo>
                    <a:pt x="79599" y="55719"/>
                    <a:pt x="74101" y="63416"/>
                    <a:pt x="67870" y="68548"/>
                  </a:cubicBezTo>
                  <a:cubicBezTo>
                    <a:pt x="50643" y="83209"/>
                    <a:pt x="50276" y="82843"/>
                    <a:pt x="63472" y="100436"/>
                  </a:cubicBezTo>
                  <a:cubicBezTo>
                    <a:pt x="63838" y="101170"/>
                    <a:pt x="63838" y="102269"/>
                    <a:pt x="64205" y="103002"/>
                  </a:cubicBezTo>
                  <a:cubicBezTo>
                    <a:pt x="46611" y="110333"/>
                    <a:pt x="29017" y="117664"/>
                    <a:pt x="11423" y="12499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C65EA410-F25E-451D-BE9D-CA7AF45994DB}"/>
                </a:ext>
              </a:extLst>
            </p:cNvPr>
            <p:cNvSpPr/>
            <p:nvPr/>
          </p:nvSpPr>
          <p:spPr>
            <a:xfrm>
              <a:off x="12055776" y="6597726"/>
              <a:ext cx="90324" cy="114022"/>
            </a:xfrm>
            <a:custGeom>
              <a:avLst/>
              <a:gdLst>
                <a:gd name="connsiteX0" fmla="*/ 45817 w 90324"/>
                <a:gd name="connsiteY0" fmla="*/ 110357 h 114022"/>
                <a:gd name="connsiteX1" fmla="*/ 45817 w 90324"/>
                <a:gd name="connsiteY1" fmla="*/ 114022 h 114022"/>
                <a:gd name="connsiteX2" fmla="*/ 28957 w 90324"/>
                <a:gd name="connsiteY2" fmla="*/ 86532 h 114022"/>
                <a:gd name="connsiteX3" fmla="*/ 21992 w 90324"/>
                <a:gd name="connsiteY3" fmla="*/ 77735 h 114022"/>
                <a:gd name="connsiteX4" fmla="*/ 0 w 90324"/>
                <a:gd name="connsiteY4" fmla="*/ 59408 h 114022"/>
                <a:gd name="connsiteX5" fmla="*/ 4765 w 90324"/>
                <a:gd name="connsiteY5" fmla="*/ 49878 h 114022"/>
                <a:gd name="connsiteX6" fmla="*/ 23092 w 90324"/>
                <a:gd name="connsiteY6" fmla="*/ 39982 h 114022"/>
                <a:gd name="connsiteX7" fmla="*/ 33722 w 90324"/>
                <a:gd name="connsiteY7" fmla="*/ 33751 h 114022"/>
                <a:gd name="connsiteX8" fmla="*/ 38853 w 90324"/>
                <a:gd name="connsiteY8" fmla="*/ 37416 h 114022"/>
                <a:gd name="connsiteX9" fmla="*/ 39220 w 90324"/>
                <a:gd name="connsiteY9" fmla="*/ 30818 h 114022"/>
                <a:gd name="connsiteX10" fmla="*/ 47284 w 90324"/>
                <a:gd name="connsiteY10" fmla="*/ 15057 h 114022"/>
                <a:gd name="connsiteX11" fmla="*/ 77340 w 90324"/>
                <a:gd name="connsiteY11" fmla="*/ 1495 h 114022"/>
                <a:gd name="connsiteX12" fmla="*/ 85404 w 90324"/>
                <a:gd name="connsiteY12" fmla="*/ 395 h 114022"/>
                <a:gd name="connsiteX13" fmla="*/ 88702 w 90324"/>
                <a:gd name="connsiteY13" fmla="*/ 16890 h 114022"/>
                <a:gd name="connsiteX14" fmla="*/ 63778 w 90324"/>
                <a:gd name="connsiteY14" fmla="*/ 57942 h 114022"/>
                <a:gd name="connsiteX15" fmla="*/ 46917 w 90324"/>
                <a:gd name="connsiteY15" fmla="*/ 69671 h 114022"/>
                <a:gd name="connsiteX16" fmla="*/ 45817 w 90324"/>
                <a:gd name="connsiteY16" fmla="*/ 110357 h 1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24" h="114022">
                  <a:moveTo>
                    <a:pt x="45817" y="110357"/>
                  </a:moveTo>
                  <a:cubicBezTo>
                    <a:pt x="45817" y="111457"/>
                    <a:pt x="45817" y="112923"/>
                    <a:pt x="45817" y="114022"/>
                  </a:cubicBezTo>
                  <a:cubicBezTo>
                    <a:pt x="39220" y="105592"/>
                    <a:pt x="23092" y="103026"/>
                    <a:pt x="28957" y="86532"/>
                  </a:cubicBezTo>
                  <a:cubicBezTo>
                    <a:pt x="31156" y="80667"/>
                    <a:pt x="25291" y="78468"/>
                    <a:pt x="21992" y="77735"/>
                  </a:cubicBezTo>
                  <a:cubicBezTo>
                    <a:pt x="10996" y="75536"/>
                    <a:pt x="11729" y="59775"/>
                    <a:pt x="0" y="59408"/>
                  </a:cubicBezTo>
                  <a:cubicBezTo>
                    <a:pt x="1466" y="56109"/>
                    <a:pt x="2932" y="53177"/>
                    <a:pt x="4765" y="49878"/>
                  </a:cubicBezTo>
                  <a:cubicBezTo>
                    <a:pt x="15761" y="55743"/>
                    <a:pt x="23092" y="55743"/>
                    <a:pt x="23092" y="39982"/>
                  </a:cubicBezTo>
                  <a:cubicBezTo>
                    <a:pt x="23092" y="34483"/>
                    <a:pt x="25658" y="28252"/>
                    <a:pt x="33722" y="33751"/>
                  </a:cubicBezTo>
                  <a:cubicBezTo>
                    <a:pt x="35554" y="34850"/>
                    <a:pt x="33355" y="42181"/>
                    <a:pt x="38853" y="37416"/>
                  </a:cubicBezTo>
                  <a:cubicBezTo>
                    <a:pt x="40686" y="35950"/>
                    <a:pt x="41419" y="32651"/>
                    <a:pt x="39220" y="30818"/>
                  </a:cubicBezTo>
                  <a:cubicBezTo>
                    <a:pt x="19793" y="13591"/>
                    <a:pt x="37020" y="17989"/>
                    <a:pt x="47284" y="15057"/>
                  </a:cubicBezTo>
                  <a:cubicBezTo>
                    <a:pt x="57547" y="12125"/>
                    <a:pt x="75507" y="23854"/>
                    <a:pt x="77340" y="1495"/>
                  </a:cubicBezTo>
                  <a:cubicBezTo>
                    <a:pt x="77340" y="762"/>
                    <a:pt x="84670" y="-704"/>
                    <a:pt x="85404" y="395"/>
                  </a:cubicBezTo>
                  <a:cubicBezTo>
                    <a:pt x="88336" y="5527"/>
                    <a:pt x="92734" y="10658"/>
                    <a:pt x="88702" y="16890"/>
                  </a:cubicBezTo>
                  <a:cubicBezTo>
                    <a:pt x="79905" y="30085"/>
                    <a:pt x="67810" y="41448"/>
                    <a:pt x="63778" y="57942"/>
                  </a:cubicBezTo>
                  <a:cubicBezTo>
                    <a:pt x="61945" y="65639"/>
                    <a:pt x="51682" y="57575"/>
                    <a:pt x="46917" y="69671"/>
                  </a:cubicBezTo>
                  <a:cubicBezTo>
                    <a:pt x="40686" y="85432"/>
                    <a:pt x="48017" y="97528"/>
                    <a:pt x="45817" y="110357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EAD0D3ED-4BDA-4119-B205-CE3FE39DCAE4}"/>
                </a:ext>
              </a:extLst>
            </p:cNvPr>
            <p:cNvSpPr/>
            <p:nvPr/>
          </p:nvSpPr>
          <p:spPr>
            <a:xfrm>
              <a:off x="11978070" y="6477224"/>
              <a:ext cx="59379" cy="95606"/>
            </a:xfrm>
            <a:custGeom>
              <a:avLst/>
              <a:gdLst>
                <a:gd name="connsiteX0" fmla="*/ 44718 w 59379"/>
                <a:gd name="connsiteY0" fmla="*/ 50522 h 95606"/>
                <a:gd name="connsiteX1" fmla="*/ 39586 w 59379"/>
                <a:gd name="connsiteY1" fmla="*/ 70315 h 95606"/>
                <a:gd name="connsiteX2" fmla="*/ 59379 w 59379"/>
                <a:gd name="connsiteY2" fmla="*/ 79479 h 95606"/>
                <a:gd name="connsiteX3" fmla="*/ 46184 w 59379"/>
                <a:gd name="connsiteY3" fmla="*/ 93774 h 95606"/>
                <a:gd name="connsiteX4" fmla="*/ 41785 w 59379"/>
                <a:gd name="connsiteY4" fmla="*/ 82045 h 95606"/>
                <a:gd name="connsiteX5" fmla="*/ 34088 w 59379"/>
                <a:gd name="connsiteY5" fmla="*/ 88642 h 95606"/>
                <a:gd name="connsiteX6" fmla="*/ 18694 w 59379"/>
                <a:gd name="connsiteY6" fmla="*/ 95606 h 95606"/>
                <a:gd name="connsiteX7" fmla="*/ 0 w 59379"/>
                <a:gd name="connsiteY7" fmla="*/ 91575 h 95606"/>
                <a:gd name="connsiteX8" fmla="*/ 4398 w 59379"/>
                <a:gd name="connsiteY8" fmla="*/ 27430 h 95606"/>
                <a:gd name="connsiteX9" fmla="*/ 4032 w 59379"/>
                <a:gd name="connsiteY9" fmla="*/ 16801 h 95606"/>
                <a:gd name="connsiteX10" fmla="*/ 4032 w 59379"/>
                <a:gd name="connsiteY10" fmla="*/ 1406 h 95606"/>
                <a:gd name="connsiteX11" fmla="*/ 25658 w 59379"/>
                <a:gd name="connsiteY11" fmla="*/ 10569 h 95606"/>
                <a:gd name="connsiteX12" fmla="*/ 33722 w 59379"/>
                <a:gd name="connsiteY12" fmla="*/ 20466 h 95606"/>
                <a:gd name="connsiteX13" fmla="*/ 44718 w 59379"/>
                <a:gd name="connsiteY13" fmla="*/ 50522 h 9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79" h="95606">
                  <a:moveTo>
                    <a:pt x="44718" y="50522"/>
                  </a:moveTo>
                  <a:cubicBezTo>
                    <a:pt x="50582" y="58952"/>
                    <a:pt x="53148" y="67016"/>
                    <a:pt x="39586" y="70315"/>
                  </a:cubicBezTo>
                  <a:cubicBezTo>
                    <a:pt x="44718" y="77279"/>
                    <a:pt x="52782" y="75813"/>
                    <a:pt x="59379" y="79479"/>
                  </a:cubicBezTo>
                  <a:cubicBezTo>
                    <a:pt x="54248" y="84977"/>
                    <a:pt x="50216" y="89375"/>
                    <a:pt x="46184" y="93774"/>
                  </a:cubicBezTo>
                  <a:cubicBezTo>
                    <a:pt x="41052" y="91208"/>
                    <a:pt x="48383" y="83144"/>
                    <a:pt x="41785" y="82045"/>
                  </a:cubicBezTo>
                  <a:cubicBezTo>
                    <a:pt x="37387" y="81311"/>
                    <a:pt x="35188" y="84977"/>
                    <a:pt x="34088" y="88642"/>
                  </a:cubicBezTo>
                  <a:cubicBezTo>
                    <a:pt x="31889" y="97439"/>
                    <a:pt x="24558" y="94873"/>
                    <a:pt x="18694" y="95606"/>
                  </a:cubicBezTo>
                  <a:cubicBezTo>
                    <a:pt x="13562" y="88276"/>
                    <a:pt x="6598" y="91208"/>
                    <a:pt x="0" y="91575"/>
                  </a:cubicBezTo>
                  <a:cubicBezTo>
                    <a:pt x="1100" y="69949"/>
                    <a:pt x="6231" y="49056"/>
                    <a:pt x="4398" y="27430"/>
                  </a:cubicBezTo>
                  <a:cubicBezTo>
                    <a:pt x="7331" y="23765"/>
                    <a:pt x="12462" y="20099"/>
                    <a:pt x="4032" y="16801"/>
                  </a:cubicBezTo>
                  <a:cubicBezTo>
                    <a:pt x="4032" y="11669"/>
                    <a:pt x="4032" y="6537"/>
                    <a:pt x="4032" y="1406"/>
                  </a:cubicBezTo>
                  <a:cubicBezTo>
                    <a:pt x="14662" y="-3359"/>
                    <a:pt x="19793" y="5071"/>
                    <a:pt x="25658" y="10569"/>
                  </a:cubicBezTo>
                  <a:cubicBezTo>
                    <a:pt x="28590" y="13502"/>
                    <a:pt x="29690" y="19000"/>
                    <a:pt x="33722" y="20466"/>
                  </a:cubicBezTo>
                  <a:cubicBezTo>
                    <a:pt x="48750" y="26330"/>
                    <a:pt x="50216" y="36960"/>
                    <a:pt x="44718" y="5052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052A282E-B74A-4369-ACA7-C999D954EB4C}"/>
                </a:ext>
              </a:extLst>
            </p:cNvPr>
            <p:cNvSpPr/>
            <p:nvPr/>
          </p:nvSpPr>
          <p:spPr>
            <a:xfrm>
              <a:off x="11909894" y="6640630"/>
              <a:ext cx="19181" cy="20110"/>
            </a:xfrm>
            <a:custGeom>
              <a:avLst/>
              <a:gdLst>
                <a:gd name="connsiteX0" fmla="*/ 0 w 19181"/>
                <a:gd name="connsiteY0" fmla="*/ 15038 h 20110"/>
                <a:gd name="connsiteX1" fmla="*/ 0 w 19181"/>
                <a:gd name="connsiteY1" fmla="*/ 11373 h 20110"/>
                <a:gd name="connsiteX2" fmla="*/ 15028 w 19181"/>
                <a:gd name="connsiteY2" fmla="*/ 10 h 20110"/>
                <a:gd name="connsiteX3" fmla="*/ 9530 w 19181"/>
                <a:gd name="connsiteY3" fmla="*/ 14671 h 20110"/>
                <a:gd name="connsiteX4" fmla="*/ 0 w 19181"/>
                <a:gd name="connsiteY4" fmla="*/ 15038 h 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1" h="20110">
                  <a:moveTo>
                    <a:pt x="0" y="15038"/>
                  </a:moveTo>
                  <a:cubicBezTo>
                    <a:pt x="0" y="13938"/>
                    <a:pt x="0" y="12472"/>
                    <a:pt x="0" y="11373"/>
                  </a:cubicBezTo>
                  <a:cubicBezTo>
                    <a:pt x="6598" y="9540"/>
                    <a:pt x="6964" y="-357"/>
                    <a:pt x="15028" y="10"/>
                  </a:cubicBezTo>
                  <a:cubicBezTo>
                    <a:pt x="26391" y="9540"/>
                    <a:pt x="10996" y="9540"/>
                    <a:pt x="9530" y="14671"/>
                  </a:cubicBezTo>
                  <a:cubicBezTo>
                    <a:pt x="8064" y="20903"/>
                    <a:pt x="3665" y="22735"/>
                    <a:pt x="0" y="15038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6C7B53A8-30CF-4C40-9792-AE07C954738C}"/>
                </a:ext>
              </a:extLst>
            </p:cNvPr>
            <p:cNvSpPr/>
            <p:nvPr/>
          </p:nvSpPr>
          <p:spPr>
            <a:xfrm>
              <a:off x="12391097" y="6581993"/>
              <a:ext cx="12937" cy="16551"/>
            </a:xfrm>
            <a:custGeom>
              <a:avLst/>
              <a:gdLst>
                <a:gd name="connsiteX0" fmla="*/ 11791 w 12937"/>
                <a:gd name="connsiteY0" fmla="*/ 0 h 16551"/>
                <a:gd name="connsiteX1" fmla="*/ 6660 w 12937"/>
                <a:gd name="connsiteY1" fmla="*/ 16494 h 16551"/>
                <a:gd name="connsiteX2" fmla="*/ 62 w 12937"/>
                <a:gd name="connsiteY2" fmla="*/ 14295 h 16551"/>
                <a:gd name="connsiteX3" fmla="*/ 11791 w 12937"/>
                <a:gd name="connsiteY3" fmla="*/ 0 h 1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37" h="16551">
                  <a:moveTo>
                    <a:pt x="11791" y="0"/>
                  </a:moveTo>
                  <a:cubicBezTo>
                    <a:pt x="11425" y="6231"/>
                    <a:pt x="16923" y="14295"/>
                    <a:pt x="6660" y="16494"/>
                  </a:cubicBezTo>
                  <a:cubicBezTo>
                    <a:pt x="4461" y="16861"/>
                    <a:pt x="429" y="15395"/>
                    <a:pt x="62" y="14295"/>
                  </a:cubicBezTo>
                  <a:cubicBezTo>
                    <a:pt x="-671" y="6964"/>
                    <a:pt x="5194" y="3666"/>
                    <a:pt x="11791" y="0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BEC83140-FC6A-4E69-A315-033A46326FDB}"/>
                </a:ext>
              </a:extLst>
            </p:cNvPr>
            <p:cNvSpPr/>
            <p:nvPr/>
          </p:nvSpPr>
          <p:spPr>
            <a:xfrm>
              <a:off x="12424249" y="6466950"/>
              <a:ext cx="16771" cy="19742"/>
            </a:xfrm>
            <a:custGeom>
              <a:avLst/>
              <a:gdLst>
                <a:gd name="connsiteX0" fmla="*/ 14927 w 16771"/>
                <a:gd name="connsiteY0" fmla="*/ 4348 h 19742"/>
                <a:gd name="connsiteX1" fmla="*/ 15294 w 16771"/>
                <a:gd name="connsiteY1" fmla="*/ 16077 h 19742"/>
                <a:gd name="connsiteX2" fmla="*/ 3931 w 16771"/>
                <a:gd name="connsiteY2" fmla="*/ 19743 h 19742"/>
                <a:gd name="connsiteX3" fmla="*/ 3198 w 16771"/>
                <a:gd name="connsiteY3" fmla="*/ 19010 h 19742"/>
                <a:gd name="connsiteX4" fmla="*/ 3198 w 16771"/>
                <a:gd name="connsiteY4" fmla="*/ 1782 h 19742"/>
                <a:gd name="connsiteX5" fmla="*/ 14927 w 16771"/>
                <a:gd name="connsiteY5" fmla="*/ 4348 h 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71" h="19742">
                  <a:moveTo>
                    <a:pt x="14927" y="4348"/>
                  </a:moveTo>
                  <a:cubicBezTo>
                    <a:pt x="17127" y="8014"/>
                    <a:pt x="17493" y="12045"/>
                    <a:pt x="15294" y="16077"/>
                  </a:cubicBezTo>
                  <a:cubicBezTo>
                    <a:pt x="11628" y="17177"/>
                    <a:pt x="7963" y="18643"/>
                    <a:pt x="3931" y="19743"/>
                  </a:cubicBezTo>
                  <a:lnTo>
                    <a:pt x="3198" y="19010"/>
                  </a:lnTo>
                  <a:cubicBezTo>
                    <a:pt x="-101" y="13145"/>
                    <a:pt x="-1934" y="6914"/>
                    <a:pt x="3198" y="1782"/>
                  </a:cubicBezTo>
                  <a:cubicBezTo>
                    <a:pt x="7596" y="-2249"/>
                    <a:pt x="11628" y="1416"/>
                    <a:pt x="14927" y="434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B2F7DC0F-584D-417A-8D39-803125FECB19}"/>
                </a:ext>
              </a:extLst>
            </p:cNvPr>
            <p:cNvSpPr/>
            <p:nvPr/>
          </p:nvSpPr>
          <p:spPr>
            <a:xfrm>
              <a:off x="11474365" y="4802563"/>
              <a:ext cx="533718" cy="521535"/>
            </a:xfrm>
            <a:custGeom>
              <a:avLst/>
              <a:gdLst>
                <a:gd name="connsiteX0" fmla="*/ 131669 w 533718"/>
                <a:gd name="connsiteY0" fmla="*/ 16013 h 521535"/>
                <a:gd name="connsiteX1" fmla="*/ 188116 w 533718"/>
                <a:gd name="connsiteY1" fmla="*/ 11248 h 521535"/>
                <a:gd name="connsiteX2" fmla="*/ 249694 w 533718"/>
                <a:gd name="connsiteY2" fmla="*/ 8682 h 521535"/>
                <a:gd name="connsiteX3" fmla="*/ 310540 w 533718"/>
                <a:gd name="connsiteY3" fmla="*/ 8315 h 521535"/>
                <a:gd name="connsiteX4" fmla="*/ 352325 w 533718"/>
                <a:gd name="connsiteY4" fmla="*/ 6849 h 521535"/>
                <a:gd name="connsiteX5" fmla="*/ 416469 w 533718"/>
                <a:gd name="connsiteY5" fmla="*/ 2451 h 521535"/>
                <a:gd name="connsiteX6" fmla="*/ 477315 w 533718"/>
                <a:gd name="connsiteY6" fmla="*/ 618 h 521535"/>
                <a:gd name="connsiteX7" fmla="*/ 513236 w 533718"/>
                <a:gd name="connsiteY7" fmla="*/ 22977 h 521535"/>
                <a:gd name="connsiteX8" fmla="*/ 522032 w 533718"/>
                <a:gd name="connsiteY8" fmla="*/ 152365 h 521535"/>
                <a:gd name="connsiteX9" fmla="*/ 507737 w 533718"/>
                <a:gd name="connsiteY9" fmla="*/ 162628 h 521535"/>
                <a:gd name="connsiteX10" fmla="*/ 507371 w 533718"/>
                <a:gd name="connsiteY10" fmla="*/ 207346 h 521535"/>
                <a:gd name="connsiteX11" fmla="*/ 530463 w 533718"/>
                <a:gd name="connsiteY11" fmla="*/ 203680 h 521535"/>
                <a:gd name="connsiteX12" fmla="*/ 533395 w 533718"/>
                <a:gd name="connsiteY12" fmla="*/ 252797 h 521535"/>
                <a:gd name="connsiteX13" fmla="*/ 524598 w 533718"/>
                <a:gd name="connsiteY13" fmla="*/ 263793 h 521535"/>
                <a:gd name="connsiteX14" fmla="*/ 516901 w 533718"/>
                <a:gd name="connsiteY14" fmla="*/ 252797 h 521535"/>
                <a:gd name="connsiteX15" fmla="*/ 501140 w 533718"/>
                <a:gd name="connsiteY15" fmla="*/ 217242 h 521535"/>
                <a:gd name="connsiteX16" fmla="*/ 475482 w 533718"/>
                <a:gd name="connsiteY16" fmla="*/ 195616 h 521535"/>
                <a:gd name="connsiteX17" fmla="*/ 472183 w 533718"/>
                <a:gd name="connsiteY17" fmla="*/ 182788 h 521535"/>
                <a:gd name="connsiteX18" fmla="*/ 464852 w 533718"/>
                <a:gd name="connsiteY18" fmla="*/ 245832 h 521535"/>
                <a:gd name="connsiteX19" fmla="*/ 471084 w 533718"/>
                <a:gd name="connsiteY19" fmla="*/ 257195 h 521535"/>
                <a:gd name="connsiteX20" fmla="*/ 466319 w 533718"/>
                <a:gd name="connsiteY20" fmla="*/ 268558 h 521535"/>
                <a:gd name="connsiteX21" fmla="*/ 454956 w 533718"/>
                <a:gd name="connsiteY21" fmla="*/ 265259 h 521535"/>
                <a:gd name="connsiteX22" fmla="*/ 441394 w 533718"/>
                <a:gd name="connsiteY22" fmla="*/ 237768 h 521535"/>
                <a:gd name="connsiteX23" fmla="*/ 422334 w 533718"/>
                <a:gd name="connsiteY23" fmla="*/ 257928 h 521535"/>
                <a:gd name="connsiteX24" fmla="*/ 397776 w 533718"/>
                <a:gd name="connsiteY24" fmla="*/ 260494 h 521535"/>
                <a:gd name="connsiteX25" fmla="*/ 430398 w 533718"/>
                <a:gd name="connsiteY25" fmla="*/ 284685 h 521535"/>
                <a:gd name="connsiteX26" fmla="*/ 433330 w 533718"/>
                <a:gd name="connsiteY26" fmla="*/ 282853 h 521535"/>
                <a:gd name="connsiteX27" fmla="*/ 461554 w 533718"/>
                <a:gd name="connsiteY27" fmla="*/ 272956 h 521535"/>
                <a:gd name="connsiteX28" fmla="*/ 443227 w 533718"/>
                <a:gd name="connsiteY28" fmla="*/ 305578 h 521535"/>
                <a:gd name="connsiteX29" fmla="*/ 479148 w 533718"/>
                <a:gd name="connsiteY29" fmla="*/ 327204 h 521535"/>
                <a:gd name="connsiteX30" fmla="*/ 509570 w 533718"/>
                <a:gd name="connsiteY30" fmla="*/ 387683 h 521535"/>
                <a:gd name="connsiteX31" fmla="*/ 507371 w 533718"/>
                <a:gd name="connsiteY31" fmla="*/ 400512 h 521535"/>
                <a:gd name="connsiteX32" fmla="*/ 484279 w 533718"/>
                <a:gd name="connsiteY32" fmla="*/ 419938 h 521535"/>
                <a:gd name="connsiteX33" fmla="*/ 441394 w 533718"/>
                <a:gd name="connsiteY33" fmla="*/ 426902 h 521535"/>
                <a:gd name="connsiteX34" fmla="*/ 408039 w 533718"/>
                <a:gd name="connsiteY34" fmla="*/ 410408 h 521535"/>
                <a:gd name="connsiteX35" fmla="*/ 393011 w 533718"/>
                <a:gd name="connsiteY35" fmla="*/ 397946 h 521535"/>
                <a:gd name="connsiteX36" fmla="*/ 342429 w 533718"/>
                <a:gd name="connsiteY36" fmla="*/ 402344 h 521535"/>
                <a:gd name="connsiteX37" fmla="*/ 357823 w 533718"/>
                <a:gd name="connsiteY37" fmla="*/ 405643 h 521535"/>
                <a:gd name="connsiteX38" fmla="*/ 382748 w 533718"/>
                <a:gd name="connsiteY38" fmla="*/ 417372 h 521535"/>
                <a:gd name="connsiteX39" fmla="*/ 383481 w 533718"/>
                <a:gd name="connsiteY39" fmla="*/ 448895 h 521535"/>
                <a:gd name="connsiteX40" fmla="*/ 377250 w 533718"/>
                <a:gd name="connsiteY40" fmla="*/ 504975 h 521535"/>
                <a:gd name="connsiteX41" fmla="*/ 373218 w 533718"/>
                <a:gd name="connsiteY41" fmla="*/ 520370 h 521535"/>
                <a:gd name="connsiteX42" fmla="*/ 357457 w 533718"/>
                <a:gd name="connsiteY42" fmla="*/ 512306 h 521535"/>
                <a:gd name="connsiteX43" fmla="*/ 350492 w 533718"/>
                <a:gd name="connsiteY43" fmla="*/ 502043 h 521535"/>
                <a:gd name="connsiteX44" fmla="*/ 338397 w 533718"/>
                <a:gd name="connsiteY44" fmla="*/ 469054 h 521535"/>
                <a:gd name="connsiteX45" fmla="*/ 336564 w 533718"/>
                <a:gd name="connsiteY45" fmla="*/ 451461 h 521535"/>
                <a:gd name="connsiteX46" fmla="*/ 319337 w 533718"/>
                <a:gd name="connsiteY46" fmla="*/ 407842 h 521535"/>
                <a:gd name="connsiteX47" fmla="*/ 320436 w 533718"/>
                <a:gd name="connsiteY47" fmla="*/ 385850 h 521535"/>
                <a:gd name="connsiteX48" fmla="*/ 306141 w 533718"/>
                <a:gd name="connsiteY48" fmla="*/ 369722 h 521535"/>
                <a:gd name="connsiteX49" fmla="*/ 257025 w 533718"/>
                <a:gd name="connsiteY49" fmla="*/ 378519 h 521535"/>
                <a:gd name="connsiteX50" fmla="*/ 220738 w 533718"/>
                <a:gd name="connsiteY50" fmla="*/ 378886 h 521535"/>
                <a:gd name="connsiteX51" fmla="*/ 189948 w 533718"/>
                <a:gd name="connsiteY51" fmla="*/ 344798 h 521535"/>
                <a:gd name="connsiteX52" fmla="*/ 153661 w 533718"/>
                <a:gd name="connsiteY52" fmla="*/ 306311 h 521535"/>
                <a:gd name="connsiteX53" fmla="*/ 108943 w 533718"/>
                <a:gd name="connsiteY53" fmla="*/ 291283 h 521535"/>
                <a:gd name="connsiteX54" fmla="*/ 99780 w 533718"/>
                <a:gd name="connsiteY54" fmla="*/ 289084 h 521535"/>
                <a:gd name="connsiteX55" fmla="*/ 29405 w 533718"/>
                <a:gd name="connsiteY55" fmla="*/ 311809 h 521535"/>
                <a:gd name="connsiteX56" fmla="*/ 23906 w 533718"/>
                <a:gd name="connsiteY56" fmla="*/ 320973 h 521535"/>
                <a:gd name="connsiteX57" fmla="*/ 5580 w 533718"/>
                <a:gd name="connsiteY57" fmla="*/ 329037 h 521535"/>
                <a:gd name="connsiteX58" fmla="*/ 5580 w 533718"/>
                <a:gd name="connsiteY58" fmla="*/ 313642 h 521535"/>
                <a:gd name="connsiteX59" fmla="*/ 4480 w 533718"/>
                <a:gd name="connsiteY59" fmla="*/ 293849 h 521535"/>
                <a:gd name="connsiteX60" fmla="*/ 16209 w 533718"/>
                <a:gd name="connsiteY60" fmla="*/ 276622 h 521535"/>
                <a:gd name="connsiteX61" fmla="*/ 1181 w 533718"/>
                <a:gd name="connsiteY61" fmla="*/ 261593 h 521535"/>
                <a:gd name="connsiteX62" fmla="*/ 4113 w 533718"/>
                <a:gd name="connsiteY62" fmla="*/ 254996 h 521535"/>
                <a:gd name="connsiteX63" fmla="*/ 12544 w 533718"/>
                <a:gd name="connsiteY63" fmla="*/ 249131 h 521535"/>
                <a:gd name="connsiteX64" fmla="*/ 18408 w 533718"/>
                <a:gd name="connsiteY64" fmla="*/ 201848 h 521535"/>
                <a:gd name="connsiteX65" fmla="*/ 5213 w 533718"/>
                <a:gd name="connsiteY65" fmla="*/ 150899 h 521535"/>
                <a:gd name="connsiteX66" fmla="*/ 31237 w 533718"/>
                <a:gd name="connsiteY66" fmla="*/ 94085 h 521535"/>
                <a:gd name="connsiteX67" fmla="*/ 50297 w 533718"/>
                <a:gd name="connsiteY67" fmla="*/ 93719 h 521535"/>
                <a:gd name="connsiteX68" fmla="*/ 79987 w 533718"/>
                <a:gd name="connsiteY68" fmla="*/ 127807 h 521535"/>
                <a:gd name="connsiteX69" fmla="*/ 60927 w 533718"/>
                <a:gd name="connsiteY69" fmla="*/ 158230 h 521535"/>
                <a:gd name="connsiteX70" fmla="*/ 61660 w 533718"/>
                <a:gd name="connsiteY70" fmla="*/ 169592 h 521535"/>
                <a:gd name="connsiteX71" fmla="*/ 63126 w 533718"/>
                <a:gd name="connsiteY71" fmla="*/ 174724 h 521535"/>
                <a:gd name="connsiteX72" fmla="*/ 55795 w 533718"/>
                <a:gd name="connsiteY72" fmla="*/ 194883 h 521535"/>
                <a:gd name="connsiteX73" fmla="*/ 77055 w 533718"/>
                <a:gd name="connsiteY73" fmla="*/ 206246 h 521535"/>
                <a:gd name="connsiteX74" fmla="*/ 119573 w 533718"/>
                <a:gd name="connsiteY74" fmla="*/ 218708 h 521535"/>
                <a:gd name="connsiteX75" fmla="*/ 129470 w 533718"/>
                <a:gd name="connsiteY75" fmla="*/ 181688 h 521535"/>
                <a:gd name="connsiteX76" fmla="*/ 130569 w 533718"/>
                <a:gd name="connsiteY76" fmla="*/ 165927 h 521535"/>
                <a:gd name="connsiteX77" fmla="*/ 156227 w 533718"/>
                <a:gd name="connsiteY77" fmla="*/ 150899 h 521535"/>
                <a:gd name="connsiteX78" fmla="*/ 169422 w 533718"/>
                <a:gd name="connsiteY78" fmla="*/ 124508 h 521535"/>
                <a:gd name="connsiteX79" fmla="*/ 143398 w 533718"/>
                <a:gd name="connsiteY79" fmla="*/ 118277 h 521535"/>
                <a:gd name="connsiteX80" fmla="*/ 85852 w 533718"/>
                <a:gd name="connsiteY80" fmla="*/ 130006 h 521535"/>
                <a:gd name="connsiteX81" fmla="*/ 100880 w 533718"/>
                <a:gd name="connsiteY81" fmla="*/ 98117 h 521535"/>
                <a:gd name="connsiteX82" fmla="*/ 128003 w 533718"/>
                <a:gd name="connsiteY82" fmla="*/ 78691 h 521535"/>
                <a:gd name="connsiteX83" fmla="*/ 133135 w 533718"/>
                <a:gd name="connsiteY83" fmla="*/ 72826 h 521535"/>
                <a:gd name="connsiteX84" fmla="*/ 154394 w 533718"/>
                <a:gd name="connsiteY84" fmla="*/ 43503 h 521535"/>
                <a:gd name="connsiteX85" fmla="*/ 170522 w 533718"/>
                <a:gd name="connsiteY85" fmla="*/ 43869 h 521535"/>
                <a:gd name="connsiteX86" fmla="*/ 181152 w 533718"/>
                <a:gd name="connsiteY86" fmla="*/ 66595 h 521535"/>
                <a:gd name="connsiteX87" fmla="*/ 181518 w 533718"/>
                <a:gd name="connsiteY87" fmla="*/ 84922 h 521535"/>
                <a:gd name="connsiteX88" fmla="*/ 216339 w 533718"/>
                <a:gd name="connsiteY88" fmla="*/ 88221 h 521535"/>
                <a:gd name="connsiteX89" fmla="*/ 214507 w 533718"/>
                <a:gd name="connsiteY89" fmla="*/ 101416 h 521535"/>
                <a:gd name="connsiteX90" fmla="*/ 200945 w 533718"/>
                <a:gd name="connsiteY90" fmla="*/ 128906 h 521535"/>
                <a:gd name="connsiteX91" fmla="*/ 216339 w 533718"/>
                <a:gd name="connsiteY91" fmla="*/ 117910 h 521535"/>
                <a:gd name="connsiteX92" fmla="*/ 257392 w 533718"/>
                <a:gd name="connsiteY92" fmla="*/ 120110 h 521535"/>
                <a:gd name="connsiteX93" fmla="*/ 280117 w 533718"/>
                <a:gd name="connsiteY93" fmla="*/ 118277 h 521535"/>
                <a:gd name="connsiteX94" fmla="*/ 311639 w 533718"/>
                <a:gd name="connsiteY94" fmla="*/ 125241 h 521535"/>
                <a:gd name="connsiteX95" fmla="*/ 312372 w 533718"/>
                <a:gd name="connsiteY95" fmla="*/ 110213 h 521535"/>
                <a:gd name="connsiteX96" fmla="*/ 292213 w 533718"/>
                <a:gd name="connsiteY96" fmla="*/ 93352 h 521535"/>
                <a:gd name="connsiteX97" fmla="*/ 295145 w 533718"/>
                <a:gd name="connsiteY97" fmla="*/ 57798 h 521535"/>
                <a:gd name="connsiteX98" fmla="*/ 320803 w 533718"/>
                <a:gd name="connsiteY98" fmla="*/ 30674 h 521535"/>
                <a:gd name="connsiteX99" fmla="*/ 308341 w 533718"/>
                <a:gd name="connsiteY99" fmla="*/ 39471 h 521535"/>
                <a:gd name="connsiteX100" fmla="*/ 290747 w 533718"/>
                <a:gd name="connsiteY100" fmla="*/ 29941 h 521535"/>
                <a:gd name="connsiteX101" fmla="*/ 276085 w 533718"/>
                <a:gd name="connsiteY101" fmla="*/ 21511 h 521535"/>
                <a:gd name="connsiteX102" fmla="*/ 267288 w 533718"/>
                <a:gd name="connsiteY102" fmla="*/ 40204 h 521535"/>
                <a:gd name="connsiteX103" fmla="*/ 261057 w 533718"/>
                <a:gd name="connsiteY103" fmla="*/ 68428 h 521535"/>
                <a:gd name="connsiteX104" fmla="*/ 254826 w 533718"/>
                <a:gd name="connsiteY104" fmla="*/ 73926 h 521535"/>
                <a:gd name="connsiteX105" fmla="*/ 248228 w 533718"/>
                <a:gd name="connsiteY105" fmla="*/ 68061 h 521535"/>
                <a:gd name="connsiteX106" fmla="*/ 246029 w 533718"/>
                <a:gd name="connsiteY106" fmla="*/ 47168 h 521535"/>
                <a:gd name="connsiteX107" fmla="*/ 237965 w 533718"/>
                <a:gd name="connsiteY107" fmla="*/ 62930 h 521535"/>
                <a:gd name="connsiteX108" fmla="*/ 223670 w 533718"/>
                <a:gd name="connsiteY108" fmla="*/ 43869 h 521535"/>
                <a:gd name="connsiteX109" fmla="*/ 203510 w 533718"/>
                <a:gd name="connsiteY109" fmla="*/ 27009 h 521535"/>
                <a:gd name="connsiteX110" fmla="*/ 131669 w 533718"/>
                <a:gd name="connsiteY110" fmla="*/ 16013 h 52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33718" h="521535">
                  <a:moveTo>
                    <a:pt x="131669" y="16013"/>
                  </a:moveTo>
                  <a:cubicBezTo>
                    <a:pt x="149996" y="10148"/>
                    <a:pt x="169422" y="13447"/>
                    <a:pt x="188116" y="11248"/>
                  </a:cubicBezTo>
                  <a:cubicBezTo>
                    <a:pt x="208642" y="8682"/>
                    <a:pt x="228802" y="14546"/>
                    <a:pt x="249694" y="8682"/>
                  </a:cubicBezTo>
                  <a:cubicBezTo>
                    <a:pt x="268388" y="3550"/>
                    <a:pt x="290014" y="6849"/>
                    <a:pt x="310540" y="8315"/>
                  </a:cubicBezTo>
                  <a:cubicBezTo>
                    <a:pt x="324835" y="9415"/>
                    <a:pt x="338397" y="9048"/>
                    <a:pt x="352325" y="6849"/>
                  </a:cubicBezTo>
                  <a:cubicBezTo>
                    <a:pt x="373584" y="3550"/>
                    <a:pt x="394844" y="1351"/>
                    <a:pt x="416469" y="2451"/>
                  </a:cubicBezTo>
                  <a:cubicBezTo>
                    <a:pt x="436629" y="3184"/>
                    <a:pt x="457522" y="3550"/>
                    <a:pt x="477315" y="618"/>
                  </a:cubicBezTo>
                  <a:cubicBezTo>
                    <a:pt x="497841" y="-2681"/>
                    <a:pt x="508471" y="7582"/>
                    <a:pt x="513236" y="22977"/>
                  </a:cubicBezTo>
                  <a:cubicBezTo>
                    <a:pt x="526064" y="65129"/>
                    <a:pt x="533762" y="108014"/>
                    <a:pt x="522032" y="152365"/>
                  </a:cubicBezTo>
                  <a:cubicBezTo>
                    <a:pt x="519833" y="160429"/>
                    <a:pt x="510670" y="156397"/>
                    <a:pt x="507737" y="162628"/>
                  </a:cubicBezTo>
                  <a:cubicBezTo>
                    <a:pt x="501140" y="177656"/>
                    <a:pt x="498940" y="192684"/>
                    <a:pt x="507371" y="207346"/>
                  </a:cubicBezTo>
                  <a:cubicBezTo>
                    <a:pt x="514702" y="220908"/>
                    <a:pt x="522766" y="215776"/>
                    <a:pt x="530463" y="203680"/>
                  </a:cubicBezTo>
                  <a:cubicBezTo>
                    <a:pt x="535961" y="221274"/>
                    <a:pt x="532662" y="237035"/>
                    <a:pt x="533395" y="252797"/>
                  </a:cubicBezTo>
                  <a:cubicBezTo>
                    <a:pt x="530463" y="256462"/>
                    <a:pt x="530829" y="263793"/>
                    <a:pt x="524598" y="263793"/>
                  </a:cubicBezTo>
                  <a:cubicBezTo>
                    <a:pt x="518367" y="263426"/>
                    <a:pt x="519833" y="255729"/>
                    <a:pt x="516901" y="252797"/>
                  </a:cubicBezTo>
                  <a:cubicBezTo>
                    <a:pt x="506638" y="242900"/>
                    <a:pt x="507737" y="228605"/>
                    <a:pt x="501140" y="217242"/>
                  </a:cubicBezTo>
                  <a:cubicBezTo>
                    <a:pt x="495275" y="207346"/>
                    <a:pt x="490510" y="196350"/>
                    <a:pt x="475482" y="195616"/>
                  </a:cubicBezTo>
                  <a:cubicBezTo>
                    <a:pt x="468518" y="195250"/>
                    <a:pt x="468518" y="193417"/>
                    <a:pt x="472183" y="182788"/>
                  </a:cubicBezTo>
                  <a:cubicBezTo>
                    <a:pt x="459354" y="197083"/>
                    <a:pt x="455689" y="229705"/>
                    <a:pt x="464852" y="245832"/>
                  </a:cubicBezTo>
                  <a:cubicBezTo>
                    <a:pt x="467052" y="249498"/>
                    <a:pt x="469984" y="252797"/>
                    <a:pt x="471084" y="257195"/>
                  </a:cubicBezTo>
                  <a:cubicBezTo>
                    <a:pt x="472183" y="261960"/>
                    <a:pt x="470717" y="265992"/>
                    <a:pt x="466319" y="268558"/>
                  </a:cubicBezTo>
                  <a:cubicBezTo>
                    <a:pt x="461554" y="271123"/>
                    <a:pt x="457888" y="269291"/>
                    <a:pt x="454956" y="265259"/>
                  </a:cubicBezTo>
                  <a:cubicBezTo>
                    <a:pt x="449458" y="257562"/>
                    <a:pt x="446525" y="248765"/>
                    <a:pt x="441394" y="237768"/>
                  </a:cubicBezTo>
                  <a:cubicBezTo>
                    <a:pt x="436996" y="248032"/>
                    <a:pt x="433330" y="256828"/>
                    <a:pt x="422334" y="257928"/>
                  </a:cubicBezTo>
                  <a:cubicBezTo>
                    <a:pt x="414270" y="259028"/>
                    <a:pt x="405107" y="250964"/>
                    <a:pt x="397776" y="260494"/>
                  </a:cubicBezTo>
                  <a:cubicBezTo>
                    <a:pt x="420135" y="255729"/>
                    <a:pt x="430398" y="263426"/>
                    <a:pt x="430398" y="284685"/>
                  </a:cubicBezTo>
                  <a:cubicBezTo>
                    <a:pt x="431497" y="284319"/>
                    <a:pt x="432230" y="283219"/>
                    <a:pt x="433330" y="282853"/>
                  </a:cubicBezTo>
                  <a:cubicBezTo>
                    <a:pt x="442860" y="279554"/>
                    <a:pt x="448358" y="263060"/>
                    <a:pt x="461554" y="272956"/>
                  </a:cubicBezTo>
                  <a:cubicBezTo>
                    <a:pt x="465952" y="276255"/>
                    <a:pt x="450191" y="302279"/>
                    <a:pt x="443227" y="305578"/>
                  </a:cubicBezTo>
                  <a:cubicBezTo>
                    <a:pt x="450191" y="320240"/>
                    <a:pt x="465585" y="321706"/>
                    <a:pt x="479148" y="327204"/>
                  </a:cubicBezTo>
                  <a:cubicBezTo>
                    <a:pt x="505172" y="337100"/>
                    <a:pt x="508104" y="356527"/>
                    <a:pt x="509570" y="387683"/>
                  </a:cubicBezTo>
                  <a:cubicBezTo>
                    <a:pt x="509937" y="391715"/>
                    <a:pt x="507737" y="396113"/>
                    <a:pt x="507371" y="400512"/>
                  </a:cubicBezTo>
                  <a:cubicBezTo>
                    <a:pt x="505905" y="415906"/>
                    <a:pt x="499307" y="422137"/>
                    <a:pt x="484279" y="419938"/>
                  </a:cubicBezTo>
                  <a:cubicBezTo>
                    <a:pt x="468884" y="417739"/>
                    <a:pt x="455322" y="419205"/>
                    <a:pt x="441394" y="426902"/>
                  </a:cubicBezTo>
                  <a:cubicBezTo>
                    <a:pt x="422334" y="437166"/>
                    <a:pt x="413537" y="432034"/>
                    <a:pt x="408039" y="410408"/>
                  </a:cubicBezTo>
                  <a:cubicBezTo>
                    <a:pt x="405840" y="401978"/>
                    <a:pt x="402541" y="399045"/>
                    <a:pt x="393011" y="397946"/>
                  </a:cubicBezTo>
                  <a:cubicBezTo>
                    <a:pt x="375784" y="395747"/>
                    <a:pt x="358923" y="392448"/>
                    <a:pt x="342429" y="402344"/>
                  </a:cubicBezTo>
                  <a:cubicBezTo>
                    <a:pt x="346460" y="407842"/>
                    <a:pt x="352692" y="406376"/>
                    <a:pt x="357823" y="405643"/>
                  </a:cubicBezTo>
                  <a:cubicBezTo>
                    <a:pt x="369186" y="403811"/>
                    <a:pt x="377616" y="407109"/>
                    <a:pt x="382748" y="417372"/>
                  </a:cubicBezTo>
                  <a:cubicBezTo>
                    <a:pt x="387879" y="427635"/>
                    <a:pt x="391911" y="437532"/>
                    <a:pt x="383481" y="448895"/>
                  </a:cubicBezTo>
                  <a:cubicBezTo>
                    <a:pt x="371019" y="466122"/>
                    <a:pt x="365520" y="484449"/>
                    <a:pt x="377250" y="504975"/>
                  </a:cubicBezTo>
                  <a:cubicBezTo>
                    <a:pt x="380549" y="510840"/>
                    <a:pt x="381648" y="517071"/>
                    <a:pt x="373218" y="520370"/>
                  </a:cubicBezTo>
                  <a:cubicBezTo>
                    <a:pt x="365154" y="523302"/>
                    <a:pt x="359656" y="520736"/>
                    <a:pt x="357457" y="512306"/>
                  </a:cubicBezTo>
                  <a:cubicBezTo>
                    <a:pt x="356357" y="507907"/>
                    <a:pt x="354524" y="504242"/>
                    <a:pt x="350492" y="502043"/>
                  </a:cubicBezTo>
                  <a:cubicBezTo>
                    <a:pt x="336930" y="494712"/>
                    <a:pt x="332532" y="484082"/>
                    <a:pt x="338397" y="469054"/>
                  </a:cubicBezTo>
                  <a:cubicBezTo>
                    <a:pt x="340596" y="463190"/>
                    <a:pt x="342062" y="455126"/>
                    <a:pt x="336564" y="451461"/>
                  </a:cubicBezTo>
                  <a:cubicBezTo>
                    <a:pt x="320803" y="440464"/>
                    <a:pt x="321902" y="423603"/>
                    <a:pt x="319337" y="407842"/>
                  </a:cubicBezTo>
                  <a:cubicBezTo>
                    <a:pt x="317504" y="400512"/>
                    <a:pt x="318237" y="393181"/>
                    <a:pt x="320436" y="385850"/>
                  </a:cubicBezTo>
                  <a:cubicBezTo>
                    <a:pt x="324468" y="372655"/>
                    <a:pt x="317504" y="368623"/>
                    <a:pt x="306141" y="369722"/>
                  </a:cubicBezTo>
                  <a:cubicBezTo>
                    <a:pt x="289647" y="371188"/>
                    <a:pt x="272786" y="374121"/>
                    <a:pt x="257025" y="378519"/>
                  </a:cubicBezTo>
                  <a:cubicBezTo>
                    <a:pt x="244563" y="382185"/>
                    <a:pt x="232833" y="382918"/>
                    <a:pt x="220738" y="378886"/>
                  </a:cubicBezTo>
                  <a:cubicBezTo>
                    <a:pt x="212307" y="366057"/>
                    <a:pt x="200945" y="355427"/>
                    <a:pt x="189948" y="344798"/>
                  </a:cubicBezTo>
                  <a:cubicBezTo>
                    <a:pt x="181518" y="328670"/>
                    <a:pt x="166857" y="318040"/>
                    <a:pt x="153661" y="306311"/>
                  </a:cubicBezTo>
                  <a:cubicBezTo>
                    <a:pt x="140099" y="296781"/>
                    <a:pt x="124705" y="294215"/>
                    <a:pt x="108943" y="291283"/>
                  </a:cubicBezTo>
                  <a:cubicBezTo>
                    <a:pt x="106011" y="290917"/>
                    <a:pt x="102712" y="289817"/>
                    <a:pt x="99780" y="289084"/>
                  </a:cubicBezTo>
                  <a:cubicBezTo>
                    <a:pt x="52863" y="279920"/>
                    <a:pt x="66425" y="274422"/>
                    <a:pt x="29405" y="311809"/>
                  </a:cubicBezTo>
                  <a:cubicBezTo>
                    <a:pt x="26839" y="314375"/>
                    <a:pt x="24273" y="316941"/>
                    <a:pt x="23906" y="320973"/>
                  </a:cubicBezTo>
                  <a:cubicBezTo>
                    <a:pt x="21707" y="337833"/>
                    <a:pt x="21341" y="337833"/>
                    <a:pt x="5580" y="329037"/>
                  </a:cubicBezTo>
                  <a:cubicBezTo>
                    <a:pt x="2647" y="323905"/>
                    <a:pt x="2281" y="318407"/>
                    <a:pt x="5580" y="313642"/>
                  </a:cubicBezTo>
                  <a:cubicBezTo>
                    <a:pt x="11078" y="306311"/>
                    <a:pt x="8145" y="300080"/>
                    <a:pt x="4480" y="293849"/>
                  </a:cubicBezTo>
                  <a:cubicBezTo>
                    <a:pt x="-285" y="281753"/>
                    <a:pt x="15110" y="283586"/>
                    <a:pt x="16209" y="276622"/>
                  </a:cubicBezTo>
                  <a:cubicBezTo>
                    <a:pt x="17675" y="266358"/>
                    <a:pt x="814" y="272223"/>
                    <a:pt x="1181" y="261593"/>
                  </a:cubicBezTo>
                  <a:cubicBezTo>
                    <a:pt x="1181" y="259028"/>
                    <a:pt x="2281" y="256828"/>
                    <a:pt x="4113" y="254996"/>
                  </a:cubicBezTo>
                  <a:cubicBezTo>
                    <a:pt x="6679" y="252797"/>
                    <a:pt x="9978" y="251330"/>
                    <a:pt x="12544" y="249131"/>
                  </a:cubicBezTo>
                  <a:cubicBezTo>
                    <a:pt x="31970" y="234836"/>
                    <a:pt x="36002" y="217242"/>
                    <a:pt x="18408" y="201848"/>
                  </a:cubicBezTo>
                  <a:cubicBezTo>
                    <a:pt x="814" y="186453"/>
                    <a:pt x="-5417" y="172525"/>
                    <a:pt x="5213" y="150899"/>
                  </a:cubicBezTo>
                  <a:cubicBezTo>
                    <a:pt x="14743" y="132572"/>
                    <a:pt x="14376" y="109846"/>
                    <a:pt x="31237" y="94085"/>
                  </a:cubicBezTo>
                  <a:cubicBezTo>
                    <a:pt x="38568" y="87121"/>
                    <a:pt x="42966" y="84189"/>
                    <a:pt x="50297" y="93719"/>
                  </a:cubicBezTo>
                  <a:cubicBezTo>
                    <a:pt x="59461" y="105815"/>
                    <a:pt x="76688" y="110580"/>
                    <a:pt x="79987" y="127807"/>
                  </a:cubicBezTo>
                  <a:cubicBezTo>
                    <a:pt x="72290" y="137337"/>
                    <a:pt x="70457" y="150166"/>
                    <a:pt x="60927" y="158230"/>
                  </a:cubicBezTo>
                  <a:cubicBezTo>
                    <a:pt x="56528" y="162261"/>
                    <a:pt x="60560" y="165927"/>
                    <a:pt x="61660" y="169592"/>
                  </a:cubicBezTo>
                  <a:cubicBezTo>
                    <a:pt x="62393" y="171058"/>
                    <a:pt x="62760" y="172891"/>
                    <a:pt x="63126" y="174724"/>
                  </a:cubicBezTo>
                  <a:cubicBezTo>
                    <a:pt x="64959" y="182788"/>
                    <a:pt x="57628" y="187919"/>
                    <a:pt x="55795" y="194883"/>
                  </a:cubicBezTo>
                  <a:cubicBezTo>
                    <a:pt x="62393" y="200015"/>
                    <a:pt x="71556" y="200015"/>
                    <a:pt x="77055" y="206246"/>
                  </a:cubicBezTo>
                  <a:cubicBezTo>
                    <a:pt x="92816" y="222374"/>
                    <a:pt x="103812" y="226039"/>
                    <a:pt x="119573" y="218708"/>
                  </a:cubicBezTo>
                  <a:cubicBezTo>
                    <a:pt x="136434" y="211011"/>
                    <a:pt x="145964" y="204780"/>
                    <a:pt x="129470" y="181688"/>
                  </a:cubicBezTo>
                  <a:cubicBezTo>
                    <a:pt x="127270" y="176190"/>
                    <a:pt x="129103" y="171058"/>
                    <a:pt x="130569" y="165927"/>
                  </a:cubicBezTo>
                  <a:cubicBezTo>
                    <a:pt x="135334" y="154931"/>
                    <a:pt x="137900" y="142468"/>
                    <a:pt x="156227" y="150899"/>
                  </a:cubicBezTo>
                  <a:cubicBezTo>
                    <a:pt x="165757" y="155297"/>
                    <a:pt x="173454" y="140269"/>
                    <a:pt x="169422" y="124508"/>
                  </a:cubicBezTo>
                  <a:cubicBezTo>
                    <a:pt x="165024" y="112412"/>
                    <a:pt x="152562" y="107647"/>
                    <a:pt x="143398" y="118277"/>
                  </a:cubicBezTo>
                  <a:cubicBezTo>
                    <a:pt x="126171" y="137703"/>
                    <a:pt x="106378" y="133671"/>
                    <a:pt x="85852" y="130006"/>
                  </a:cubicBezTo>
                  <a:cubicBezTo>
                    <a:pt x="83286" y="116078"/>
                    <a:pt x="96848" y="109113"/>
                    <a:pt x="100880" y="98117"/>
                  </a:cubicBezTo>
                  <a:cubicBezTo>
                    <a:pt x="104911" y="87488"/>
                    <a:pt x="110410" y="73559"/>
                    <a:pt x="128003" y="78691"/>
                  </a:cubicBezTo>
                  <a:cubicBezTo>
                    <a:pt x="132402" y="80157"/>
                    <a:pt x="132402" y="75025"/>
                    <a:pt x="133135" y="72826"/>
                  </a:cubicBezTo>
                  <a:cubicBezTo>
                    <a:pt x="137900" y="61463"/>
                    <a:pt x="151095" y="56698"/>
                    <a:pt x="154394" y="43503"/>
                  </a:cubicBezTo>
                  <a:cubicBezTo>
                    <a:pt x="156227" y="36172"/>
                    <a:pt x="164657" y="42770"/>
                    <a:pt x="170522" y="43869"/>
                  </a:cubicBezTo>
                  <a:cubicBezTo>
                    <a:pt x="184450" y="46802"/>
                    <a:pt x="192881" y="51200"/>
                    <a:pt x="181152" y="66595"/>
                  </a:cubicBezTo>
                  <a:cubicBezTo>
                    <a:pt x="177486" y="71360"/>
                    <a:pt x="179685" y="77591"/>
                    <a:pt x="181518" y="84922"/>
                  </a:cubicBezTo>
                  <a:cubicBezTo>
                    <a:pt x="194347" y="75025"/>
                    <a:pt x="205710" y="79790"/>
                    <a:pt x="216339" y="88221"/>
                  </a:cubicBezTo>
                  <a:cubicBezTo>
                    <a:pt x="221471" y="92253"/>
                    <a:pt x="225136" y="97751"/>
                    <a:pt x="214507" y="101416"/>
                  </a:cubicBezTo>
                  <a:cubicBezTo>
                    <a:pt x="202044" y="105815"/>
                    <a:pt x="200578" y="116811"/>
                    <a:pt x="200945" y="128906"/>
                  </a:cubicBezTo>
                  <a:cubicBezTo>
                    <a:pt x="209008" y="128173"/>
                    <a:pt x="212307" y="122309"/>
                    <a:pt x="216339" y="117910"/>
                  </a:cubicBezTo>
                  <a:cubicBezTo>
                    <a:pt x="230268" y="102149"/>
                    <a:pt x="246029" y="102882"/>
                    <a:pt x="257392" y="120110"/>
                  </a:cubicBezTo>
                  <a:cubicBezTo>
                    <a:pt x="266189" y="133305"/>
                    <a:pt x="274619" y="123408"/>
                    <a:pt x="280117" y="118277"/>
                  </a:cubicBezTo>
                  <a:cubicBezTo>
                    <a:pt x="299910" y="99583"/>
                    <a:pt x="299910" y="99217"/>
                    <a:pt x="311639" y="125241"/>
                  </a:cubicBezTo>
                  <a:cubicBezTo>
                    <a:pt x="319703" y="120843"/>
                    <a:pt x="317870" y="115711"/>
                    <a:pt x="312372" y="110213"/>
                  </a:cubicBezTo>
                  <a:cubicBezTo>
                    <a:pt x="306141" y="103982"/>
                    <a:pt x="298444" y="99583"/>
                    <a:pt x="292213" y="93352"/>
                  </a:cubicBezTo>
                  <a:cubicBezTo>
                    <a:pt x="279384" y="80157"/>
                    <a:pt x="280850" y="68428"/>
                    <a:pt x="295145" y="57798"/>
                  </a:cubicBezTo>
                  <a:cubicBezTo>
                    <a:pt x="305042" y="50467"/>
                    <a:pt x="314205" y="42037"/>
                    <a:pt x="320803" y="30674"/>
                  </a:cubicBezTo>
                  <a:cubicBezTo>
                    <a:pt x="317137" y="34706"/>
                    <a:pt x="315305" y="43869"/>
                    <a:pt x="308341" y="39471"/>
                  </a:cubicBezTo>
                  <a:cubicBezTo>
                    <a:pt x="302476" y="36172"/>
                    <a:pt x="295878" y="33973"/>
                    <a:pt x="290747" y="29941"/>
                  </a:cubicBezTo>
                  <a:cubicBezTo>
                    <a:pt x="285982" y="26642"/>
                    <a:pt x="283782" y="18212"/>
                    <a:pt x="276085" y="21511"/>
                  </a:cubicBezTo>
                  <a:cubicBezTo>
                    <a:pt x="268021" y="24809"/>
                    <a:pt x="266189" y="32140"/>
                    <a:pt x="267288" y="40204"/>
                  </a:cubicBezTo>
                  <a:cubicBezTo>
                    <a:pt x="268388" y="50101"/>
                    <a:pt x="257392" y="57431"/>
                    <a:pt x="261057" y="68428"/>
                  </a:cubicBezTo>
                  <a:cubicBezTo>
                    <a:pt x="262157" y="70993"/>
                    <a:pt x="258125" y="73926"/>
                    <a:pt x="254826" y="73926"/>
                  </a:cubicBezTo>
                  <a:cubicBezTo>
                    <a:pt x="251527" y="73926"/>
                    <a:pt x="248961" y="71360"/>
                    <a:pt x="248228" y="68061"/>
                  </a:cubicBezTo>
                  <a:cubicBezTo>
                    <a:pt x="246395" y="61097"/>
                    <a:pt x="245662" y="54133"/>
                    <a:pt x="246029" y="47168"/>
                  </a:cubicBezTo>
                  <a:cubicBezTo>
                    <a:pt x="243830" y="52300"/>
                    <a:pt x="250061" y="64029"/>
                    <a:pt x="237965" y="62930"/>
                  </a:cubicBezTo>
                  <a:cubicBezTo>
                    <a:pt x="228068" y="62196"/>
                    <a:pt x="223670" y="53033"/>
                    <a:pt x="223670" y="43869"/>
                  </a:cubicBezTo>
                  <a:cubicBezTo>
                    <a:pt x="222937" y="24443"/>
                    <a:pt x="222570" y="29941"/>
                    <a:pt x="203510" y="27009"/>
                  </a:cubicBezTo>
                  <a:cubicBezTo>
                    <a:pt x="179685" y="23343"/>
                    <a:pt x="154394" y="26642"/>
                    <a:pt x="131669" y="16013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AF3B2525-A768-4926-973C-40E7B21E4725}"/>
                </a:ext>
              </a:extLst>
            </p:cNvPr>
            <p:cNvSpPr/>
            <p:nvPr/>
          </p:nvSpPr>
          <p:spPr>
            <a:xfrm>
              <a:off x="11738926" y="5339427"/>
              <a:ext cx="410317" cy="625944"/>
            </a:xfrm>
            <a:custGeom>
              <a:avLst/>
              <a:gdLst>
                <a:gd name="connsiteX0" fmla="*/ 403720 w 410317"/>
                <a:gd name="connsiteY0" fmla="*/ 31522 h 625944"/>
                <a:gd name="connsiteX1" fmla="*/ 403353 w 410317"/>
                <a:gd name="connsiteY1" fmla="*/ 71475 h 625944"/>
                <a:gd name="connsiteX2" fmla="*/ 410318 w 410317"/>
                <a:gd name="connsiteY2" fmla="*/ 118025 h 625944"/>
                <a:gd name="connsiteX3" fmla="*/ 403720 w 410317"/>
                <a:gd name="connsiteY3" fmla="*/ 189501 h 625944"/>
                <a:gd name="connsiteX4" fmla="*/ 385393 w 410317"/>
                <a:gd name="connsiteY4" fmla="*/ 192799 h 625944"/>
                <a:gd name="connsiteX5" fmla="*/ 381728 w 410317"/>
                <a:gd name="connsiteY5" fmla="*/ 188767 h 625944"/>
                <a:gd name="connsiteX6" fmla="*/ 359369 w 410317"/>
                <a:gd name="connsiteY6" fmla="*/ 175572 h 625944"/>
                <a:gd name="connsiteX7" fmla="*/ 347640 w 410317"/>
                <a:gd name="connsiteY7" fmla="*/ 181070 h 625944"/>
                <a:gd name="connsiteX8" fmla="*/ 321982 w 410317"/>
                <a:gd name="connsiteY8" fmla="*/ 184736 h 625944"/>
                <a:gd name="connsiteX9" fmla="*/ 290460 w 410317"/>
                <a:gd name="connsiteY9" fmla="*/ 174106 h 625944"/>
                <a:gd name="connsiteX10" fmla="*/ 286061 w 410317"/>
                <a:gd name="connsiteY10" fmla="*/ 145149 h 625944"/>
                <a:gd name="connsiteX11" fmla="*/ 277264 w 410317"/>
                <a:gd name="connsiteY11" fmla="*/ 160177 h 625944"/>
                <a:gd name="connsiteX12" fmla="*/ 268101 w 410317"/>
                <a:gd name="connsiteY12" fmla="*/ 176672 h 625944"/>
                <a:gd name="connsiteX13" fmla="*/ 230714 w 410317"/>
                <a:gd name="connsiteY13" fmla="*/ 202329 h 625944"/>
                <a:gd name="connsiteX14" fmla="*/ 232180 w 410317"/>
                <a:gd name="connsiteY14" fmla="*/ 207461 h 625944"/>
                <a:gd name="connsiteX15" fmla="*/ 269567 w 410317"/>
                <a:gd name="connsiteY15" fmla="*/ 194999 h 625944"/>
                <a:gd name="connsiteX16" fmla="*/ 275798 w 410317"/>
                <a:gd name="connsiteY16" fmla="*/ 207094 h 625944"/>
                <a:gd name="connsiteX17" fmla="*/ 247575 w 410317"/>
                <a:gd name="connsiteY17" fmla="*/ 225788 h 625944"/>
                <a:gd name="connsiteX18" fmla="*/ 265168 w 410317"/>
                <a:gd name="connsiteY18" fmla="*/ 229087 h 625944"/>
                <a:gd name="connsiteX19" fmla="*/ 276898 w 410317"/>
                <a:gd name="connsiteY19" fmla="*/ 228354 h 625944"/>
                <a:gd name="connsiteX20" fmla="*/ 277997 w 410317"/>
                <a:gd name="connsiteY20" fmla="*/ 240083 h 625944"/>
                <a:gd name="connsiteX21" fmla="*/ 271766 w 410317"/>
                <a:gd name="connsiteY21" fmla="*/ 261709 h 625944"/>
                <a:gd name="connsiteX22" fmla="*/ 259670 w 410317"/>
                <a:gd name="connsiteY22" fmla="*/ 273804 h 625944"/>
                <a:gd name="connsiteX23" fmla="*/ 243543 w 410317"/>
                <a:gd name="connsiteY23" fmla="*/ 282601 h 625944"/>
                <a:gd name="connsiteX24" fmla="*/ 225949 w 410317"/>
                <a:gd name="connsiteY24" fmla="*/ 317056 h 625944"/>
                <a:gd name="connsiteX25" fmla="*/ 209088 w 410317"/>
                <a:gd name="connsiteY25" fmla="*/ 344546 h 625944"/>
                <a:gd name="connsiteX26" fmla="*/ 198092 w 410317"/>
                <a:gd name="connsiteY26" fmla="*/ 362873 h 625944"/>
                <a:gd name="connsiteX27" fmla="*/ 185630 w 410317"/>
                <a:gd name="connsiteY27" fmla="*/ 362873 h 625944"/>
                <a:gd name="connsiteX28" fmla="*/ 131748 w 410317"/>
                <a:gd name="connsiteY28" fmla="*/ 384132 h 625944"/>
                <a:gd name="connsiteX29" fmla="*/ 140912 w 410317"/>
                <a:gd name="connsiteY29" fmla="*/ 376802 h 625944"/>
                <a:gd name="connsiteX30" fmla="*/ 151908 w 410317"/>
                <a:gd name="connsiteY30" fmla="*/ 377168 h 625944"/>
                <a:gd name="connsiteX31" fmla="*/ 158506 w 410317"/>
                <a:gd name="connsiteY31" fmla="*/ 394396 h 625944"/>
                <a:gd name="connsiteX32" fmla="*/ 148609 w 410317"/>
                <a:gd name="connsiteY32" fmla="*/ 405392 h 625944"/>
                <a:gd name="connsiteX33" fmla="*/ 140545 w 410317"/>
                <a:gd name="connsiteY33" fmla="*/ 412723 h 625944"/>
                <a:gd name="connsiteX34" fmla="*/ 132115 w 410317"/>
                <a:gd name="connsiteY34" fmla="*/ 427751 h 625944"/>
                <a:gd name="connsiteX35" fmla="*/ 118553 w 410317"/>
                <a:gd name="connsiteY35" fmla="*/ 450476 h 625944"/>
                <a:gd name="connsiteX36" fmla="*/ 102792 w 410317"/>
                <a:gd name="connsiteY36" fmla="*/ 467703 h 625944"/>
                <a:gd name="connsiteX37" fmla="*/ 104991 w 410317"/>
                <a:gd name="connsiteY37" fmla="*/ 472102 h 625944"/>
                <a:gd name="connsiteX38" fmla="*/ 142012 w 410317"/>
                <a:gd name="connsiteY38" fmla="*/ 495927 h 625944"/>
                <a:gd name="connsiteX39" fmla="*/ 140179 w 410317"/>
                <a:gd name="connsiteY39" fmla="*/ 511321 h 625944"/>
                <a:gd name="connsiteX40" fmla="*/ 143111 w 410317"/>
                <a:gd name="connsiteY40" fmla="*/ 514987 h 625944"/>
                <a:gd name="connsiteX41" fmla="*/ 140912 w 410317"/>
                <a:gd name="connsiteY41" fmla="*/ 576565 h 625944"/>
                <a:gd name="connsiteX42" fmla="*/ 134314 w 410317"/>
                <a:gd name="connsiteY42" fmla="*/ 587195 h 625944"/>
                <a:gd name="connsiteX43" fmla="*/ 123685 w 410317"/>
                <a:gd name="connsiteY43" fmla="*/ 593426 h 625944"/>
                <a:gd name="connsiteX44" fmla="*/ 108290 w 410317"/>
                <a:gd name="connsiteY44" fmla="*/ 610653 h 625944"/>
                <a:gd name="connsiteX45" fmla="*/ 104991 w 410317"/>
                <a:gd name="connsiteY45" fmla="*/ 611753 h 625944"/>
                <a:gd name="connsiteX46" fmla="*/ 88863 w 410317"/>
                <a:gd name="connsiteY46" fmla="*/ 625681 h 625944"/>
                <a:gd name="connsiteX47" fmla="*/ 57341 w 410317"/>
                <a:gd name="connsiteY47" fmla="*/ 597825 h 625944"/>
                <a:gd name="connsiteX48" fmla="*/ 66871 w 410317"/>
                <a:gd name="connsiteY48" fmla="*/ 587928 h 625944"/>
                <a:gd name="connsiteX49" fmla="*/ 56608 w 410317"/>
                <a:gd name="connsiteY49" fmla="*/ 599657 h 625944"/>
                <a:gd name="connsiteX50" fmla="*/ 46711 w 410317"/>
                <a:gd name="connsiteY50" fmla="*/ 611020 h 625944"/>
                <a:gd name="connsiteX51" fmla="*/ 17755 w 410317"/>
                <a:gd name="connsiteY51" fmla="*/ 609187 h 625944"/>
                <a:gd name="connsiteX52" fmla="*/ 6759 w 410317"/>
                <a:gd name="connsiteY52" fmla="*/ 595259 h 625944"/>
                <a:gd name="connsiteX53" fmla="*/ 19221 w 410317"/>
                <a:gd name="connsiteY53" fmla="*/ 564470 h 625944"/>
                <a:gd name="connsiteX54" fmla="*/ 33516 w 410317"/>
                <a:gd name="connsiteY54" fmla="*/ 542844 h 625944"/>
                <a:gd name="connsiteX55" fmla="*/ 41946 w 410317"/>
                <a:gd name="connsiteY55" fmla="*/ 525983 h 625944"/>
                <a:gd name="connsiteX56" fmla="*/ 27285 w 410317"/>
                <a:gd name="connsiteY56" fmla="*/ 520852 h 625944"/>
                <a:gd name="connsiteX57" fmla="*/ 11524 w 410317"/>
                <a:gd name="connsiteY57" fmla="*/ 493728 h 625944"/>
                <a:gd name="connsiteX58" fmla="*/ 43413 w 410317"/>
                <a:gd name="connsiteY58" fmla="*/ 498859 h 625944"/>
                <a:gd name="connsiteX59" fmla="*/ 52210 w 410317"/>
                <a:gd name="connsiteY59" fmla="*/ 501058 h 625944"/>
                <a:gd name="connsiteX60" fmla="*/ 55875 w 410317"/>
                <a:gd name="connsiteY60" fmla="*/ 488229 h 625944"/>
                <a:gd name="connsiteX61" fmla="*/ 57708 w 410317"/>
                <a:gd name="connsiteY61" fmla="*/ 477600 h 625944"/>
                <a:gd name="connsiteX62" fmla="*/ 70170 w 410317"/>
                <a:gd name="connsiteY62" fmla="*/ 422619 h 625944"/>
                <a:gd name="connsiteX63" fmla="*/ 56608 w 410317"/>
                <a:gd name="connsiteY63" fmla="*/ 414189 h 625944"/>
                <a:gd name="connsiteX64" fmla="*/ 54409 w 410317"/>
                <a:gd name="connsiteY64" fmla="*/ 403926 h 625944"/>
                <a:gd name="connsiteX65" fmla="*/ 56974 w 410317"/>
                <a:gd name="connsiteY65" fmla="*/ 397328 h 625944"/>
                <a:gd name="connsiteX66" fmla="*/ 80066 w 410317"/>
                <a:gd name="connsiteY66" fmla="*/ 347112 h 625944"/>
                <a:gd name="connsiteX67" fmla="*/ 74202 w 410317"/>
                <a:gd name="connsiteY67" fmla="*/ 335383 h 625944"/>
                <a:gd name="connsiteX68" fmla="*/ 93628 w 410317"/>
                <a:gd name="connsiteY68" fmla="*/ 322188 h 625944"/>
                <a:gd name="connsiteX69" fmla="*/ 115621 w 410317"/>
                <a:gd name="connsiteY69" fmla="*/ 301661 h 625944"/>
                <a:gd name="connsiteX70" fmla="*/ 79700 w 410317"/>
                <a:gd name="connsiteY70" fmla="*/ 294697 h 625944"/>
                <a:gd name="connsiteX71" fmla="*/ 81899 w 410317"/>
                <a:gd name="connsiteY71" fmla="*/ 262808 h 625944"/>
                <a:gd name="connsiteX72" fmla="*/ 82999 w 410317"/>
                <a:gd name="connsiteY72" fmla="*/ 252545 h 625944"/>
                <a:gd name="connsiteX73" fmla="*/ 114155 w 410317"/>
                <a:gd name="connsiteY73" fmla="*/ 259509 h 625944"/>
                <a:gd name="connsiteX74" fmla="*/ 122951 w 410317"/>
                <a:gd name="connsiteY74" fmla="*/ 264274 h 625944"/>
                <a:gd name="connsiteX75" fmla="*/ 133215 w 410317"/>
                <a:gd name="connsiteY75" fmla="*/ 254378 h 625944"/>
                <a:gd name="connsiteX76" fmla="*/ 155207 w 410317"/>
                <a:gd name="connsiteY76" fmla="*/ 182170 h 625944"/>
                <a:gd name="connsiteX77" fmla="*/ 146043 w 410317"/>
                <a:gd name="connsiteY77" fmla="*/ 191700 h 625944"/>
                <a:gd name="connsiteX78" fmla="*/ 130282 w 410317"/>
                <a:gd name="connsiteY78" fmla="*/ 194265 h 625944"/>
                <a:gd name="connsiteX79" fmla="*/ 120386 w 410317"/>
                <a:gd name="connsiteY79" fmla="*/ 161277 h 625944"/>
                <a:gd name="connsiteX80" fmla="*/ 147510 w 410317"/>
                <a:gd name="connsiteY80" fmla="*/ 145149 h 625944"/>
                <a:gd name="connsiteX81" fmla="*/ 171335 w 410317"/>
                <a:gd name="connsiteY81" fmla="*/ 146249 h 625944"/>
                <a:gd name="connsiteX82" fmla="*/ 180131 w 410317"/>
                <a:gd name="connsiteY82" fmla="*/ 155046 h 625944"/>
                <a:gd name="connsiteX83" fmla="*/ 198458 w 410317"/>
                <a:gd name="connsiteY83" fmla="*/ 165309 h 625944"/>
                <a:gd name="connsiteX84" fmla="*/ 223383 w 410317"/>
                <a:gd name="connsiteY84" fmla="*/ 175572 h 625944"/>
                <a:gd name="connsiteX85" fmla="*/ 218618 w 410317"/>
                <a:gd name="connsiteY85" fmla="*/ 159811 h 625944"/>
                <a:gd name="connsiteX86" fmla="*/ 218985 w 410317"/>
                <a:gd name="connsiteY86" fmla="*/ 141851 h 625944"/>
                <a:gd name="connsiteX87" fmla="*/ 223383 w 410317"/>
                <a:gd name="connsiteY87" fmla="*/ 138552 h 625944"/>
                <a:gd name="connsiteX88" fmla="*/ 212020 w 410317"/>
                <a:gd name="connsiteY88" fmla="*/ 99699 h 625944"/>
                <a:gd name="connsiteX89" fmla="*/ 169502 w 410317"/>
                <a:gd name="connsiteY89" fmla="*/ 133787 h 625944"/>
                <a:gd name="connsiteX90" fmla="*/ 145310 w 410317"/>
                <a:gd name="connsiteY90" fmla="*/ 139285 h 625944"/>
                <a:gd name="connsiteX91" fmla="*/ 147143 w 410317"/>
                <a:gd name="connsiteY91" fmla="*/ 117659 h 625944"/>
                <a:gd name="connsiteX92" fmla="*/ 154840 w 410317"/>
                <a:gd name="connsiteY92" fmla="*/ 109962 h 625944"/>
                <a:gd name="connsiteX93" fmla="*/ 156307 w 410317"/>
                <a:gd name="connsiteY93" fmla="*/ 78806 h 625944"/>
                <a:gd name="connsiteX94" fmla="*/ 134681 w 410317"/>
                <a:gd name="connsiteY94" fmla="*/ 81738 h 625944"/>
                <a:gd name="connsiteX95" fmla="*/ 81166 w 410317"/>
                <a:gd name="connsiteY95" fmla="*/ 86137 h 625944"/>
                <a:gd name="connsiteX96" fmla="*/ 58074 w 410317"/>
                <a:gd name="connsiteY96" fmla="*/ 60845 h 625944"/>
                <a:gd name="connsiteX97" fmla="*/ 57708 w 410317"/>
                <a:gd name="connsiteY97" fmla="*/ 45817 h 625944"/>
                <a:gd name="connsiteX98" fmla="*/ 68337 w 410317"/>
                <a:gd name="connsiteY98" fmla="*/ 37387 h 625944"/>
                <a:gd name="connsiteX99" fmla="*/ 103158 w 410317"/>
                <a:gd name="connsiteY99" fmla="*/ 30056 h 625944"/>
                <a:gd name="connsiteX100" fmla="*/ 126983 w 410317"/>
                <a:gd name="connsiteY100" fmla="*/ 22359 h 625944"/>
                <a:gd name="connsiteX101" fmla="*/ 214953 w 410317"/>
                <a:gd name="connsiteY101" fmla="*/ 9530 h 625944"/>
                <a:gd name="connsiteX102" fmla="*/ 242077 w 410317"/>
                <a:gd name="connsiteY102" fmla="*/ 13929 h 625944"/>
                <a:gd name="connsiteX103" fmla="*/ 243176 w 410317"/>
                <a:gd name="connsiteY103" fmla="*/ 6598 h 625944"/>
                <a:gd name="connsiteX104" fmla="*/ 244642 w 410317"/>
                <a:gd name="connsiteY104" fmla="*/ 4765 h 625944"/>
                <a:gd name="connsiteX105" fmla="*/ 269933 w 410317"/>
                <a:gd name="connsiteY105" fmla="*/ 6231 h 625944"/>
                <a:gd name="connsiteX106" fmla="*/ 279830 w 410317"/>
                <a:gd name="connsiteY106" fmla="*/ 8430 h 625944"/>
                <a:gd name="connsiteX107" fmla="*/ 276165 w 410317"/>
                <a:gd name="connsiteY107" fmla="*/ 23458 h 625944"/>
                <a:gd name="connsiteX108" fmla="*/ 287161 w 410317"/>
                <a:gd name="connsiteY108" fmla="*/ 12096 h 625944"/>
                <a:gd name="connsiteX109" fmla="*/ 309886 w 410317"/>
                <a:gd name="connsiteY109" fmla="*/ 2199 h 625944"/>
                <a:gd name="connsiteX110" fmla="*/ 311352 w 410317"/>
                <a:gd name="connsiteY110" fmla="*/ 8797 h 625944"/>
                <a:gd name="connsiteX111" fmla="*/ 319050 w 410317"/>
                <a:gd name="connsiteY111" fmla="*/ 21626 h 625944"/>
                <a:gd name="connsiteX112" fmla="*/ 355337 w 410317"/>
                <a:gd name="connsiteY112" fmla="*/ 32255 h 625944"/>
                <a:gd name="connsiteX113" fmla="*/ 356070 w 410317"/>
                <a:gd name="connsiteY113" fmla="*/ 17960 h 625944"/>
                <a:gd name="connsiteX114" fmla="*/ 363767 w 410317"/>
                <a:gd name="connsiteY114" fmla="*/ 20893 h 625944"/>
                <a:gd name="connsiteX115" fmla="*/ 403720 w 410317"/>
                <a:gd name="connsiteY115" fmla="*/ 31522 h 62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410317" h="625944">
                  <a:moveTo>
                    <a:pt x="403720" y="31522"/>
                  </a:moveTo>
                  <a:cubicBezTo>
                    <a:pt x="398222" y="44718"/>
                    <a:pt x="399688" y="57547"/>
                    <a:pt x="403353" y="71475"/>
                  </a:cubicBezTo>
                  <a:cubicBezTo>
                    <a:pt x="407385" y="86503"/>
                    <a:pt x="398222" y="103731"/>
                    <a:pt x="410318" y="118025"/>
                  </a:cubicBezTo>
                  <a:cubicBezTo>
                    <a:pt x="397122" y="140751"/>
                    <a:pt x="413250" y="166409"/>
                    <a:pt x="403720" y="189501"/>
                  </a:cubicBezTo>
                  <a:cubicBezTo>
                    <a:pt x="398955" y="198664"/>
                    <a:pt x="392357" y="197198"/>
                    <a:pt x="385393" y="192799"/>
                  </a:cubicBezTo>
                  <a:cubicBezTo>
                    <a:pt x="383927" y="191700"/>
                    <a:pt x="382827" y="190234"/>
                    <a:pt x="381728" y="188767"/>
                  </a:cubicBezTo>
                  <a:cubicBezTo>
                    <a:pt x="376596" y="181070"/>
                    <a:pt x="366700" y="180704"/>
                    <a:pt x="359369" y="175572"/>
                  </a:cubicBezTo>
                  <a:cubicBezTo>
                    <a:pt x="353504" y="171174"/>
                    <a:pt x="350572" y="177405"/>
                    <a:pt x="347640" y="181070"/>
                  </a:cubicBezTo>
                  <a:cubicBezTo>
                    <a:pt x="340309" y="190967"/>
                    <a:pt x="331878" y="191700"/>
                    <a:pt x="321982" y="184736"/>
                  </a:cubicBezTo>
                  <a:cubicBezTo>
                    <a:pt x="312452" y="178138"/>
                    <a:pt x="300356" y="178138"/>
                    <a:pt x="290460" y="174106"/>
                  </a:cubicBezTo>
                  <a:cubicBezTo>
                    <a:pt x="277264" y="168608"/>
                    <a:pt x="300723" y="154313"/>
                    <a:pt x="286061" y="145149"/>
                  </a:cubicBezTo>
                  <a:cubicBezTo>
                    <a:pt x="279097" y="146982"/>
                    <a:pt x="277264" y="152847"/>
                    <a:pt x="277264" y="160177"/>
                  </a:cubicBezTo>
                  <a:cubicBezTo>
                    <a:pt x="277264" y="167508"/>
                    <a:pt x="275798" y="176305"/>
                    <a:pt x="268101" y="176672"/>
                  </a:cubicBezTo>
                  <a:cubicBezTo>
                    <a:pt x="249774" y="177771"/>
                    <a:pt x="244642" y="196098"/>
                    <a:pt x="230714" y="202329"/>
                  </a:cubicBezTo>
                  <a:cubicBezTo>
                    <a:pt x="229981" y="202696"/>
                    <a:pt x="230714" y="204529"/>
                    <a:pt x="232180" y="207461"/>
                  </a:cubicBezTo>
                  <a:cubicBezTo>
                    <a:pt x="241710" y="194632"/>
                    <a:pt x="253806" y="187668"/>
                    <a:pt x="269567" y="194999"/>
                  </a:cubicBezTo>
                  <a:cubicBezTo>
                    <a:pt x="274698" y="197198"/>
                    <a:pt x="277631" y="201963"/>
                    <a:pt x="275798" y="207094"/>
                  </a:cubicBezTo>
                  <a:cubicBezTo>
                    <a:pt x="271766" y="219923"/>
                    <a:pt x="260770" y="223955"/>
                    <a:pt x="247575" y="225788"/>
                  </a:cubicBezTo>
                  <a:cubicBezTo>
                    <a:pt x="253439" y="233485"/>
                    <a:pt x="258571" y="235318"/>
                    <a:pt x="265168" y="229087"/>
                  </a:cubicBezTo>
                  <a:cubicBezTo>
                    <a:pt x="268834" y="225421"/>
                    <a:pt x="272866" y="225421"/>
                    <a:pt x="276898" y="228354"/>
                  </a:cubicBezTo>
                  <a:cubicBezTo>
                    <a:pt x="281663" y="231652"/>
                    <a:pt x="279830" y="236051"/>
                    <a:pt x="277997" y="240083"/>
                  </a:cubicBezTo>
                  <a:cubicBezTo>
                    <a:pt x="274698" y="247047"/>
                    <a:pt x="272866" y="254011"/>
                    <a:pt x="271766" y="261709"/>
                  </a:cubicBezTo>
                  <a:cubicBezTo>
                    <a:pt x="270667" y="268673"/>
                    <a:pt x="267001" y="273071"/>
                    <a:pt x="259670" y="273804"/>
                  </a:cubicBezTo>
                  <a:cubicBezTo>
                    <a:pt x="253073" y="274171"/>
                    <a:pt x="248308" y="277836"/>
                    <a:pt x="243543" y="282601"/>
                  </a:cubicBezTo>
                  <a:cubicBezTo>
                    <a:pt x="234379" y="292131"/>
                    <a:pt x="220817" y="297996"/>
                    <a:pt x="225949" y="317056"/>
                  </a:cubicBezTo>
                  <a:cubicBezTo>
                    <a:pt x="228515" y="326586"/>
                    <a:pt x="229614" y="343447"/>
                    <a:pt x="209088" y="344546"/>
                  </a:cubicBezTo>
                  <a:cubicBezTo>
                    <a:pt x="205056" y="344913"/>
                    <a:pt x="198825" y="354809"/>
                    <a:pt x="198092" y="362873"/>
                  </a:cubicBezTo>
                  <a:cubicBezTo>
                    <a:pt x="193693" y="369838"/>
                    <a:pt x="189662" y="362873"/>
                    <a:pt x="185630" y="362873"/>
                  </a:cubicBezTo>
                  <a:cubicBezTo>
                    <a:pt x="166203" y="364340"/>
                    <a:pt x="146410" y="366539"/>
                    <a:pt x="131748" y="384132"/>
                  </a:cubicBezTo>
                  <a:cubicBezTo>
                    <a:pt x="135780" y="381567"/>
                    <a:pt x="137613" y="378268"/>
                    <a:pt x="140912" y="376802"/>
                  </a:cubicBezTo>
                  <a:cubicBezTo>
                    <a:pt x="144577" y="375336"/>
                    <a:pt x="148243" y="376069"/>
                    <a:pt x="151908" y="377168"/>
                  </a:cubicBezTo>
                  <a:cubicBezTo>
                    <a:pt x="165103" y="380101"/>
                    <a:pt x="166936" y="384499"/>
                    <a:pt x="158506" y="394396"/>
                  </a:cubicBezTo>
                  <a:cubicBezTo>
                    <a:pt x="155207" y="398061"/>
                    <a:pt x="152641" y="402459"/>
                    <a:pt x="148609" y="405392"/>
                  </a:cubicBezTo>
                  <a:cubicBezTo>
                    <a:pt x="145310" y="406858"/>
                    <a:pt x="137980" y="404292"/>
                    <a:pt x="140545" y="412723"/>
                  </a:cubicBezTo>
                  <a:cubicBezTo>
                    <a:pt x="136513" y="417121"/>
                    <a:pt x="125884" y="414922"/>
                    <a:pt x="132115" y="427751"/>
                  </a:cubicBezTo>
                  <a:cubicBezTo>
                    <a:pt x="135780" y="435448"/>
                    <a:pt x="128449" y="450476"/>
                    <a:pt x="118553" y="450476"/>
                  </a:cubicBezTo>
                  <a:cubicBezTo>
                    <a:pt x="104258" y="450843"/>
                    <a:pt x="102792" y="457074"/>
                    <a:pt x="102792" y="467703"/>
                  </a:cubicBezTo>
                  <a:cubicBezTo>
                    <a:pt x="102792" y="469536"/>
                    <a:pt x="92529" y="475767"/>
                    <a:pt x="104991" y="472102"/>
                  </a:cubicBezTo>
                  <a:cubicBezTo>
                    <a:pt x="107557" y="471369"/>
                    <a:pt x="140912" y="494094"/>
                    <a:pt x="142012" y="495927"/>
                  </a:cubicBezTo>
                  <a:cubicBezTo>
                    <a:pt x="146043" y="501792"/>
                    <a:pt x="133215" y="505090"/>
                    <a:pt x="140179" y="511321"/>
                  </a:cubicBezTo>
                  <a:cubicBezTo>
                    <a:pt x="141645" y="512421"/>
                    <a:pt x="142378" y="513521"/>
                    <a:pt x="143111" y="514987"/>
                  </a:cubicBezTo>
                  <a:cubicBezTo>
                    <a:pt x="135047" y="535147"/>
                    <a:pt x="132481" y="555673"/>
                    <a:pt x="140912" y="576565"/>
                  </a:cubicBezTo>
                  <a:cubicBezTo>
                    <a:pt x="143111" y="582430"/>
                    <a:pt x="140179" y="586095"/>
                    <a:pt x="134314" y="587195"/>
                  </a:cubicBezTo>
                  <a:cubicBezTo>
                    <a:pt x="130282" y="588295"/>
                    <a:pt x="125517" y="588661"/>
                    <a:pt x="123685" y="593426"/>
                  </a:cubicBezTo>
                  <a:cubicBezTo>
                    <a:pt x="123685" y="603689"/>
                    <a:pt x="122218" y="612853"/>
                    <a:pt x="108290" y="610653"/>
                  </a:cubicBezTo>
                  <a:cubicBezTo>
                    <a:pt x="106824" y="610287"/>
                    <a:pt x="106091" y="608088"/>
                    <a:pt x="104991" y="611753"/>
                  </a:cubicBezTo>
                  <a:cubicBezTo>
                    <a:pt x="102425" y="619450"/>
                    <a:pt x="100226" y="627514"/>
                    <a:pt x="88863" y="625681"/>
                  </a:cubicBezTo>
                  <a:cubicBezTo>
                    <a:pt x="72736" y="622749"/>
                    <a:pt x="63939" y="611020"/>
                    <a:pt x="57341" y="597825"/>
                  </a:cubicBezTo>
                  <a:cubicBezTo>
                    <a:pt x="53676" y="590860"/>
                    <a:pt x="61373" y="589761"/>
                    <a:pt x="66871" y="587928"/>
                  </a:cubicBezTo>
                  <a:cubicBezTo>
                    <a:pt x="58441" y="588295"/>
                    <a:pt x="51843" y="589394"/>
                    <a:pt x="56608" y="599657"/>
                  </a:cubicBezTo>
                  <a:cubicBezTo>
                    <a:pt x="61373" y="610287"/>
                    <a:pt x="54042" y="612120"/>
                    <a:pt x="46711" y="611020"/>
                  </a:cubicBezTo>
                  <a:cubicBezTo>
                    <a:pt x="37181" y="609554"/>
                    <a:pt x="28384" y="605889"/>
                    <a:pt x="17755" y="609187"/>
                  </a:cubicBezTo>
                  <a:cubicBezTo>
                    <a:pt x="8225" y="612486"/>
                    <a:pt x="9691" y="600024"/>
                    <a:pt x="6759" y="595259"/>
                  </a:cubicBezTo>
                  <a:cubicBezTo>
                    <a:pt x="-4604" y="575466"/>
                    <a:pt x="-2405" y="569601"/>
                    <a:pt x="19221" y="564470"/>
                  </a:cubicBezTo>
                  <a:cubicBezTo>
                    <a:pt x="32416" y="561537"/>
                    <a:pt x="40847" y="558605"/>
                    <a:pt x="33516" y="542844"/>
                  </a:cubicBezTo>
                  <a:cubicBezTo>
                    <a:pt x="29851" y="535147"/>
                    <a:pt x="39747" y="531848"/>
                    <a:pt x="41946" y="525983"/>
                  </a:cubicBezTo>
                  <a:cubicBezTo>
                    <a:pt x="37548" y="520852"/>
                    <a:pt x="31317" y="523417"/>
                    <a:pt x="27285" y="520852"/>
                  </a:cubicBezTo>
                  <a:cubicBezTo>
                    <a:pt x="19954" y="513154"/>
                    <a:pt x="10058" y="506556"/>
                    <a:pt x="11524" y="493728"/>
                  </a:cubicBezTo>
                  <a:cubicBezTo>
                    <a:pt x="23253" y="488229"/>
                    <a:pt x="35715" y="477600"/>
                    <a:pt x="43413" y="498859"/>
                  </a:cubicBezTo>
                  <a:cubicBezTo>
                    <a:pt x="44512" y="501792"/>
                    <a:pt x="48911" y="500692"/>
                    <a:pt x="52210" y="501058"/>
                  </a:cubicBezTo>
                  <a:cubicBezTo>
                    <a:pt x="62106" y="499226"/>
                    <a:pt x="52943" y="491895"/>
                    <a:pt x="55875" y="488229"/>
                  </a:cubicBezTo>
                  <a:cubicBezTo>
                    <a:pt x="56608" y="484564"/>
                    <a:pt x="59907" y="480166"/>
                    <a:pt x="57708" y="477600"/>
                  </a:cubicBezTo>
                  <a:cubicBezTo>
                    <a:pt x="41213" y="454508"/>
                    <a:pt x="56608" y="439113"/>
                    <a:pt x="70170" y="422619"/>
                  </a:cubicBezTo>
                  <a:cubicBezTo>
                    <a:pt x="67604" y="417121"/>
                    <a:pt x="59907" y="418954"/>
                    <a:pt x="56608" y="414189"/>
                  </a:cubicBezTo>
                  <a:cubicBezTo>
                    <a:pt x="54409" y="410890"/>
                    <a:pt x="54042" y="407591"/>
                    <a:pt x="54409" y="403926"/>
                  </a:cubicBezTo>
                  <a:cubicBezTo>
                    <a:pt x="54775" y="401360"/>
                    <a:pt x="55142" y="398428"/>
                    <a:pt x="56974" y="397328"/>
                  </a:cubicBezTo>
                  <a:cubicBezTo>
                    <a:pt x="74935" y="385232"/>
                    <a:pt x="73835" y="364706"/>
                    <a:pt x="80066" y="347112"/>
                  </a:cubicBezTo>
                  <a:cubicBezTo>
                    <a:pt x="82999" y="338315"/>
                    <a:pt x="74935" y="339781"/>
                    <a:pt x="74202" y="335383"/>
                  </a:cubicBezTo>
                  <a:cubicBezTo>
                    <a:pt x="76401" y="315956"/>
                    <a:pt x="76401" y="315956"/>
                    <a:pt x="93628" y="322188"/>
                  </a:cubicBezTo>
                  <a:cubicBezTo>
                    <a:pt x="107190" y="326953"/>
                    <a:pt x="113055" y="321821"/>
                    <a:pt x="115621" y="301661"/>
                  </a:cubicBezTo>
                  <a:cubicBezTo>
                    <a:pt x="89963" y="320721"/>
                    <a:pt x="83732" y="319255"/>
                    <a:pt x="79700" y="294697"/>
                  </a:cubicBezTo>
                  <a:cubicBezTo>
                    <a:pt x="80799" y="284067"/>
                    <a:pt x="88863" y="273804"/>
                    <a:pt x="81899" y="262808"/>
                  </a:cubicBezTo>
                  <a:cubicBezTo>
                    <a:pt x="80799" y="259143"/>
                    <a:pt x="80799" y="255844"/>
                    <a:pt x="82999" y="252545"/>
                  </a:cubicBezTo>
                  <a:cubicBezTo>
                    <a:pt x="95094" y="246680"/>
                    <a:pt x="106824" y="244115"/>
                    <a:pt x="114155" y="259509"/>
                  </a:cubicBezTo>
                  <a:cubicBezTo>
                    <a:pt x="115987" y="263175"/>
                    <a:pt x="118186" y="266107"/>
                    <a:pt x="122951" y="264274"/>
                  </a:cubicBezTo>
                  <a:cubicBezTo>
                    <a:pt x="127716" y="262442"/>
                    <a:pt x="132481" y="259876"/>
                    <a:pt x="133215" y="254378"/>
                  </a:cubicBezTo>
                  <a:cubicBezTo>
                    <a:pt x="136880" y="229087"/>
                    <a:pt x="148976" y="206728"/>
                    <a:pt x="155207" y="182170"/>
                  </a:cubicBezTo>
                  <a:cubicBezTo>
                    <a:pt x="148243" y="181803"/>
                    <a:pt x="148609" y="188401"/>
                    <a:pt x="146043" y="191700"/>
                  </a:cubicBezTo>
                  <a:cubicBezTo>
                    <a:pt x="141645" y="197931"/>
                    <a:pt x="133948" y="199764"/>
                    <a:pt x="130282" y="194265"/>
                  </a:cubicBezTo>
                  <a:cubicBezTo>
                    <a:pt x="124418" y="184369"/>
                    <a:pt x="117453" y="172273"/>
                    <a:pt x="120386" y="161277"/>
                  </a:cubicBezTo>
                  <a:cubicBezTo>
                    <a:pt x="123318" y="151014"/>
                    <a:pt x="136147" y="145149"/>
                    <a:pt x="147510" y="145149"/>
                  </a:cubicBezTo>
                  <a:cubicBezTo>
                    <a:pt x="155573" y="145149"/>
                    <a:pt x="163271" y="148082"/>
                    <a:pt x="171335" y="146249"/>
                  </a:cubicBezTo>
                  <a:cubicBezTo>
                    <a:pt x="177566" y="145149"/>
                    <a:pt x="180131" y="148448"/>
                    <a:pt x="180131" y="155046"/>
                  </a:cubicBezTo>
                  <a:cubicBezTo>
                    <a:pt x="180498" y="168974"/>
                    <a:pt x="187096" y="172640"/>
                    <a:pt x="198458" y="165309"/>
                  </a:cubicBezTo>
                  <a:cubicBezTo>
                    <a:pt x="217152" y="153213"/>
                    <a:pt x="219718" y="153946"/>
                    <a:pt x="223383" y="175572"/>
                  </a:cubicBezTo>
                  <a:cubicBezTo>
                    <a:pt x="227415" y="166409"/>
                    <a:pt x="227781" y="164209"/>
                    <a:pt x="218618" y="159811"/>
                  </a:cubicBezTo>
                  <a:cubicBezTo>
                    <a:pt x="203223" y="152480"/>
                    <a:pt x="206156" y="147715"/>
                    <a:pt x="218985" y="141851"/>
                  </a:cubicBezTo>
                  <a:cubicBezTo>
                    <a:pt x="220817" y="141117"/>
                    <a:pt x="222283" y="140384"/>
                    <a:pt x="223383" y="138552"/>
                  </a:cubicBezTo>
                  <a:cubicBezTo>
                    <a:pt x="203590" y="131587"/>
                    <a:pt x="202490" y="127555"/>
                    <a:pt x="212020" y="99699"/>
                  </a:cubicBezTo>
                  <a:cubicBezTo>
                    <a:pt x="201391" y="115826"/>
                    <a:pt x="176466" y="111794"/>
                    <a:pt x="169502" y="133787"/>
                  </a:cubicBezTo>
                  <a:cubicBezTo>
                    <a:pt x="165836" y="144783"/>
                    <a:pt x="153374" y="144783"/>
                    <a:pt x="145310" y="139285"/>
                  </a:cubicBezTo>
                  <a:cubicBezTo>
                    <a:pt x="137613" y="133420"/>
                    <a:pt x="142744" y="124257"/>
                    <a:pt x="147143" y="117659"/>
                  </a:cubicBezTo>
                  <a:cubicBezTo>
                    <a:pt x="148976" y="114727"/>
                    <a:pt x="153374" y="113994"/>
                    <a:pt x="154840" y="109962"/>
                  </a:cubicBezTo>
                  <a:cubicBezTo>
                    <a:pt x="158139" y="99699"/>
                    <a:pt x="161071" y="87603"/>
                    <a:pt x="156307" y="78806"/>
                  </a:cubicBezTo>
                  <a:cubicBezTo>
                    <a:pt x="151175" y="70009"/>
                    <a:pt x="141645" y="79539"/>
                    <a:pt x="134681" y="81738"/>
                  </a:cubicBezTo>
                  <a:cubicBezTo>
                    <a:pt x="116720" y="87236"/>
                    <a:pt x="99126" y="86870"/>
                    <a:pt x="81166" y="86137"/>
                  </a:cubicBezTo>
                  <a:cubicBezTo>
                    <a:pt x="65771" y="85037"/>
                    <a:pt x="57708" y="76240"/>
                    <a:pt x="58074" y="60845"/>
                  </a:cubicBezTo>
                  <a:cubicBezTo>
                    <a:pt x="58074" y="55714"/>
                    <a:pt x="58807" y="50949"/>
                    <a:pt x="57708" y="45817"/>
                  </a:cubicBezTo>
                  <a:cubicBezTo>
                    <a:pt x="55875" y="36287"/>
                    <a:pt x="60640" y="34821"/>
                    <a:pt x="68337" y="37387"/>
                  </a:cubicBezTo>
                  <a:cubicBezTo>
                    <a:pt x="81166" y="41419"/>
                    <a:pt x="93995" y="36654"/>
                    <a:pt x="103158" y="30056"/>
                  </a:cubicBezTo>
                  <a:cubicBezTo>
                    <a:pt x="111222" y="24558"/>
                    <a:pt x="118553" y="23092"/>
                    <a:pt x="126983" y="22359"/>
                  </a:cubicBezTo>
                  <a:cubicBezTo>
                    <a:pt x="157406" y="26391"/>
                    <a:pt x="186363" y="17227"/>
                    <a:pt x="214953" y="9530"/>
                  </a:cubicBezTo>
                  <a:cubicBezTo>
                    <a:pt x="223750" y="12096"/>
                    <a:pt x="234379" y="4399"/>
                    <a:pt x="242077" y="13929"/>
                  </a:cubicBezTo>
                  <a:cubicBezTo>
                    <a:pt x="242443" y="14295"/>
                    <a:pt x="241710" y="8797"/>
                    <a:pt x="243176" y="6598"/>
                  </a:cubicBezTo>
                  <a:cubicBezTo>
                    <a:pt x="243543" y="5865"/>
                    <a:pt x="244276" y="5498"/>
                    <a:pt x="244642" y="4765"/>
                  </a:cubicBezTo>
                  <a:cubicBezTo>
                    <a:pt x="253073" y="6964"/>
                    <a:pt x="260403" y="15761"/>
                    <a:pt x="269933" y="6231"/>
                  </a:cubicBezTo>
                  <a:cubicBezTo>
                    <a:pt x="272866" y="3299"/>
                    <a:pt x="277264" y="5498"/>
                    <a:pt x="279830" y="8430"/>
                  </a:cubicBezTo>
                  <a:cubicBezTo>
                    <a:pt x="284962" y="14662"/>
                    <a:pt x="275798" y="17960"/>
                    <a:pt x="276165" y="23458"/>
                  </a:cubicBezTo>
                  <a:cubicBezTo>
                    <a:pt x="284228" y="23825"/>
                    <a:pt x="287161" y="16861"/>
                    <a:pt x="287161" y="12096"/>
                  </a:cubicBezTo>
                  <a:cubicBezTo>
                    <a:pt x="287894" y="-7331"/>
                    <a:pt x="301456" y="2566"/>
                    <a:pt x="309886" y="2199"/>
                  </a:cubicBezTo>
                  <a:cubicBezTo>
                    <a:pt x="312452" y="1833"/>
                    <a:pt x="315018" y="5132"/>
                    <a:pt x="311352" y="8797"/>
                  </a:cubicBezTo>
                  <a:cubicBezTo>
                    <a:pt x="298157" y="22359"/>
                    <a:pt x="316117" y="22359"/>
                    <a:pt x="319050" y="21626"/>
                  </a:cubicBezTo>
                  <a:cubicBezTo>
                    <a:pt x="333345" y="18694"/>
                    <a:pt x="343974" y="26024"/>
                    <a:pt x="355337" y="32255"/>
                  </a:cubicBezTo>
                  <a:cubicBezTo>
                    <a:pt x="357903" y="27124"/>
                    <a:pt x="350572" y="21992"/>
                    <a:pt x="356070" y="17960"/>
                  </a:cubicBezTo>
                  <a:cubicBezTo>
                    <a:pt x="359369" y="15761"/>
                    <a:pt x="363034" y="18327"/>
                    <a:pt x="363767" y="20893"/>
                  </a:cubicBezTo>
                  <a:cubicBezTo>
                    <a:pt x="372931" y="45817"/>
                    <a:pt x="389792" y="32255"/>
                    <a:pt x="403720" y="315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F2245AB9-275E-45FB-BA53-14DEC34BC7D3}"/>
                </a:ext>
              </a:extLst>
            </p:cNvPr>
            <p:cNvSpPr/>
            <p:nvPr/>
          </p:nvSpPr>
          <p:spPr>
            <a:xfrm>
              <a:off x="11494878" y="4976465"/>
              <a:ext cx="540029" cy="408287"/>
            </a:xfrm>
            <a:custGeom>
              <a:avLst/>
              <a:gdLst>
                <a:gd name="connsiteX0" fmla="*/ 463766 w 540029"/>
                <a:gd name="connsiteY0" fmla="*/ 375424 h 408287"/>
                <a:gd name="connsiteX1" fmla="*/ 370299 w 540029"/>
                <a:gd name="connsiteY1" fmla="*/ 390452 h 408287"/>
                <a:gd name="connsiteX2" fmla="*/ 333278 w 540029"/>
                <a:gd name="connsiteY2" fmla="*/ 392652 h 408287"/>
                <a:gd name="connsiteX3" fmla="*/ 266935 w 540029"/>
                <a:gd name="connsiteY3" fmla="*/ 389719 h 408287"/>
                <a:gd name="connsiteX4" fmla="*/ 265102 w 540029"/>
                <a:gd name="connsiteY4" fmla="*/ 374325 h 408287"/>
                <a:gd name="connsiteX5" fmla="*/ 240544 w 540029"/>
                <a:gd name="connsiteY5" fmla="*/ 394118 h 408287"/>
                <a:gd name="connsiteX6" fmla="*/ 226982 w 540029"/>
                <a:gd name="connsiteY6" fmla="*/ 395951 h 408287"/>
                <a:gd name="connsiteX7" fmla="*/ 184097 w 540029"/>
                <a:gd name="connsiteY7" fmla="*/ 396684 h 408287"/>
                <a:gd name="connsiteX8" fmla="*/ 148176 w 540029"/>
                <a:gd name="connsiteY8" fmla="*/ 403281 h 408287"/>
                <a:gd name="connsiteX9" fmla="*/ 84032 w 540029"/>
                <a:gd name="connsiteY9" fmla="*/ 397417 h 408287"/>
                <a:gd name="connsiteX10" fmla="*/ 60940 w 540029"/>
                <a:gd name="connsiteY10" fmla="*/ 390452 h 408287"/>
                <a:gd name="connsiteX11" fmla="*/ 42613 w 540029"/>
                <a:gd name="connsiteY11" fmla="*/ 378357 h 408287"/>
                <a:gd name="connsiteX12" fmla="*/ 61306 w 540029"/>
                <a:gd name="connsiteY12" fmla="*/ 368460 h 408287"/>
                <a:gd name="connsiteX13" fmla="*/ 124718 w 540029"/>
                <a:gd name="connsiteY13" fmla="*/ 358197 h 408287"/>
                <a:gd name="connsiteX14" fmla="*/ 145244 w 540029"/>
                <a:gd name="connsiteY14" fmla="*/ 362596 h 408287"/>
                <a:gd name="connsiteX15" fmla="*/ 189228 w 540029"/>
                <a:gd name="connsiteY15" fmla="*/ 359297 h 408287"/>
                <a:gd name="connsiteX16" fmla="*/ 190695 w 540029"/>
                <a:gd name="connsiteY16" fmla="*/ 342436 h 408287"/>
                <a:gd name="connsiteX17" fmla="*/ 192161 w 540029"/>
                <a:gd name="connsiteY17" fmla="*/ 288188 h 408287"/>
                <a:gd name="connsiteX18" fmla="*/ 147810 w 540029"/>
                <a:gd name="connsiteY18" fmla="*/ 313479 h 408287"/>
                <a:gd name="connsiteX19" fmla="*/ 131682 w 540029"/>
                <a:gd name="connsiteY19" fmla="*/ 313113 h 408287"/>
                <a:gd name="connsiteX20" fmla="*/ 71936 w 540029"/>
                <a:gd name="connsiteY20" fmla="*/ 310914 h 408287"/>
                <a:gd name="connsiteX21" fmla="*/ 59840 w 540029"/>
                <a:gd name="connsiteY21" fmla="*/ 310181 h 408287"/>
                <a:gd name="connsiteX22" fmla="*/ 15489 w 540029"/>
                <a:gd name="connsiteY22" fmla="*/ 283790 h 408287"/>
                <a:gd name="connsiteX23" fmla="*/ 828 w 540029"/>
                <a:gd name="connsiteY23" fmla="*/ 258865 h 408287"/>
                <a:gd name="connsiteX24" fmla="*/ 17688 w 540029"/>
                <a:gd name="connsiteY24" fmla="*/ 262164 h 408287"/>
                <a:gd name="connsiteX25" fmla="*/ 52143 w 540029"/>
                <a:gd name="connsiteY25" fmla="*/ 280857 h 408287"/>
                <a:gd name="connsiteX26" fmla="*/ 91729 w 540029"/>
                <a:gd name="connsiteY26" fmla="*/ 274260 h 408287"/>
                <a:gd name="connsiteX27" fmla="*/ 118853 w 540029"/>
                <a:gd name="connsiteY27" fmla="*/ 264730 h 408287"/>
                <a:gd name="connsiteX28" fmla="*/ 145244 w 540029"/>
                <a:gd name="connsiteY28" fmla="*/ 253367 h 408287"/>
                <a:gd name="connsiteX29" fmla="*/ 153308 w 540029"/>
                <a:gd name="connsiteY29" fmla="*/ 246403 h 408287"/>
                <a:gd name="connsiteX30" fmla="*/ 159172 w 540029"/>
                <a:gd name="connsiteY30" fmla="*/ 241638 h 408287"/>
                <a:gd name="connsiteX31" fmla="*/ 195826 w 540029"/>
                <a:gd name="connsiteY31" fmla="*/ 246036 h 408287"/>
                <a:gd name="connsiteX32" fmla="*/ 219651 w 540029"/>
                <a:gd name="connsiteY32" fmla="*/ 276826 h 408287"/>
                <a:gd name="connsiteX33" fmla="*/ 283062 w 540029"/>
                <a:gd name="connsiteY33" fmla="*/ 266929 h 408287"/>
                <a:gd name="connsiteX34" fmla="*/ 294792 w 540029"/>
                <a:gd name="connsiteY34" fmla="*/ 239439 h 408287"/>
                <a:gd name="connsiteX35" fmla="*/ 301756 w 540029"/>
                <a:gd name="connsiteY35" fmla="*/ 232108 h 408287"/>
                <a:gd name="connsiteX36" fmla="*/ 305788 w 540029"/>
                <a:gd name="connsiteY36" fmla="*/ 249335 h 408287"/>
                <a:gd name="connsiteX37" fmla="*/ 314585 w 540029"/>
                <a:gd name="connsiteY37" fmla="*/ 266562 h 408287"/>
                <a:gd name="connsiteX38" fmla="*/ 322648 w 540029"/>
                <a:gd name="connsiteY38" fmla="*/ 295152 h 408287"/>
                <a:gd name="connsiteX39" fmla="*/ 335477 w 540029"/>
                <a:gd name="connsiteY39" fmla="*/ 322276 h 408287"/>
                <a:gd name="connsiteX40" fmla="*/ 341708 w 540029"/>
                <a:gd name="connsiteY40" fmla="*/ 334372 h 408287"/>
                <a:gd name="connsiteX41" fmla="*/ 346107 w 540029"/>
                <a:gd name="connsiteY41" fmla="*/ 342802 h 408287"/>
                <a:gd name="connsiteX42" fmla="*/ 354904 w 540029"/>
                <a:gd name="connsiteY42" fmla="*/ 340603 h 408287"/>
                <a:gd name="connsiteX43" fmla="*/ 354171 w 540029"/>
                <a:gd name="connsiteY43" fmla="*/ 332539 h 408287"/>
                <a:gd name="connsiteX44" fmla="*/ 361135 w 540029"/>
                <a:gd name="connsiteY44" fmla="*/ 270228 h 408287"/>
                <a:gd name="connsiteX45" fmla="*/ 358569 w 540029"/>
                <a:gd name="connsiteY45" fmla="*/ 244570 h 408287"/>
                <a:gd name="connsiteX46" fmla="*/ 341342 w 540029"/>
                <a:gd name="connsiteY46" fmla="*/ 235407 h 408287"/>
                <a:gd name="connsiteX47" fmla="*/ 332178 w 540029"/>
                <a:gd name="connsiteY47" fmla="*/ 236506 h 408287"/>
                <a:gd name="connsiteX48" fmla="*/ 313485 w 540029"/>
                <a:gd name="connsiteY48" fmla="*/ 228809 h 408287"/>
                <a:gd name="connsiteX49" fmla="*/ 329246 w 540029"/>
                <a:gd name="connsiteY49" fmla="*/ 219279 h 408287"/>
                <a:gd name="connsiteX50" fmla="*/ 382394 w 540029"/>
                <a:gd name="connsiteY50" fmla="*/ 217813 h 408287"/>
                <a:gd name="connsiteX51" fmla="*/ 392657 w 540029"/>
                <a:gd name="connsiteY51" fmla="*/ 233207 h 408287"/>
                <a:gd name="connsiteX52" fmla="*/ 421614 w 540029"/>
                <a:gd name="connsiteY52" fmla="*/ 247502 h 408287"/>
                <a:gd name="connsiteX53" fmla="*/ 463766 w 540029"/>
                <a:gd name="connsiteY53" fmla="*/ 240905 h 408287"/>
                <a:gd name="connsiteX54" fmla="*/ 482459 w 540029"/>
                <a:gd name="connsiteY54" fmla="*/ 224410 h 408287"/>
                <a:gd name="connsiteX55" fmla="*/ 481360 w 540029"/>
                <a:gd name="connsiteY55" fmla="*/ 188123 h 408287"/>
                <a:gd name="connsiteX56" fmla="*/ 448738 w 540029"/>
                <a:gd name="connsiteY56" fmla="*/ 154035 h 408287"/>
                <a:gd name="connsiteX57" fmla="*/ 424180 w 540029"/>
                <a:gd name="connsiteY57" fmla="*/ 138640 h 408287"/>
                <a:gd name="connsiteX58" fmla="*/ 416849 w 540029"/>
                <a:gd name="connsiteY58" fmla="*/ 137541 h 408287"/>
                <a:gd name="connsiteX59" fmla="*/ 409152 w 540029"/>
                <a:gd name="connsiteY59" fmla="*/ 133142 h 408287"/>
                <a:gd name="connsiteX60" fmla="*/ 415383 w 540029"/>
                <a:gd name="connsiteY60" fmla="*/ 125078 h 408287"/>
                <a:gd name="connsiteX61" fmla="*/ 431144 w 540029"/>
                <a:gd name="connsiteY61" fmla="*/ 111883 h 408287"/>
                <a:gd name="connsiteX62" fmla="*/ 437375 w 540029"/>
                <a:gd name="connsiteY62" fmla="*/ 96855 h 408287"/>
                <a:gd name="connsiteX63" fmla="*/ 401454 w 540029"/>
                <a:gd name="connsiteY63" fmla="*/ 121780 h 408287"/>
                <a:gd name="connsiteX64" fmla="*/ 398522 w 540029"/>
                <a:gd name="connsiteY64" fmla="*/ 90990 h 408287"/>
                <a:gd name="connsiteX65" fmla="*/ 384594 w 540029"/>
                <a:gd name="connsiteY65" fmla="*/ 89891 h 408287"/>
                <a:gd name="connsiteX66" fmla="*/ 371398 w 540029"/>
                <a:gd name="connsiteY66" fmla="*/ 93556 h 408287"/>
                <a:gd name="connsiteX67" fmla="*/ 371031 w 540029"/>
                <a:gd name="connsiteY67" fmla="*/ 84026 h 408287"/>
                <a:gd name="connsiteX68" fmla="*/ 386060 w 540029"/>
                <a:gd name="connsiteY68" fmla="*/ 75229 h 408287"/>
                <a:gd name="connsiteX69" fmla="*/ 417215 w 540029"/>
                <a:gd name="connsiteY69" fmla="*/ 53237 h 408287"/>
                <a:gd name="connsiteX70" fmla="*/ 436275 w 540029"/>
                <a:gd name="connsiteY70" fmla="*/ 84026 h 408287"/>
                <a:gd name="connsiteX71" fmla="*/ 444339 w 540029"/>
                <a:gd name="connsiteY71" fmla="*/ 90990 h 408287"/>
                <a:gd name="connsiteX72" fmla="*/ 443973 w 540029"/>
                <a:gd name="connsiteY72" fmla="*/ 78528 h 408287"/>
                <a:gd name="connsiteX73" fmla="*/ 446539 w 540029"/>
                <a:gd name="connsiteY73" fmla="*/ 5587 h 408287"/>
                <a:gd name="connsiteX74" fmla="*/ 462666 w 540029"/>
                <a:gd name="connsiteY74" fmla="*/ 5953 h 408287"/>
                <a:gd name="connsiteX75" fmla="*/ 449837 w 540029"/>
                <a:gd name="connsiteY75" fmla="*/ 15117 h 408287"/>
                <a:gd name="connsiteX76" fmla="*/ 491623 w 540029"/>
                <a:gd name="connsiteY76" fmla="*/ 66066 h 408287"/>
                <a:gd name="connsiteX77" fmla="*/ 502619 w 540029"/>
                <a:gd name="connsiteY77" fmla="*/ 86592 h 408287"/>
                <a:gd name="connsiteX78" fmla="*/ 512515 w 540029"/>
                <a:gd name="connsiteY78" fmla="*/ 78528 h 408287"/>
                <a:gd name="connsiteX79" fmla="*/ 516547 w 540029"/>
                <a:gd name="connsiteY79" fmla="*/ 115549 h 408287"/>
                <a:gd name="connsiteX80" fmla="*/ 516547 w 540029"/>
                <a:gd name="connsiteY80" fmla="*/ 197287 h 408287"/>
                <a:gd name="connsiteX81" fmla="*/ 524245 w 540029"/>
                <a:gd name="connsiteY81" fmla="*/ 215980 h 408287"/>
                <a:gd name="connsiteX82" fmla="*/ 527910 w 540029"/>
                <a:gd name="connsiteY82" fmla="*/ 232108 h 408287"/>
                <a:gd name="connsiteX83" fmla="*/ 537440 w 540029"/>
                <a:gd name="connsiteY83" fmla="*/ 251901 h 408287"/>
                <a:gd name="connsiteX84" fmla="*/ 518014 w 540029"/>
                <a:gd name="connsiteY84" fmla="*/ 257032 h 408287"/>
                <a:gd name="connsiteX85" fmla="*/ 540006 w 540029"/>
                <a:gd name="connsiteY85" fmla="*/ 311647 h 408287"/>
                <a:gd name="connsiteX86" fmla="*/ 505551 w 540029"/>
                <a:gd name="connsiteY86" fmla="*/ 357831 h 408287"/>
                <a:gd name="connsiteX87" fmla="*/ 490523 w 540029"/>
                <a:gd name="connsiteY87" fmla="*/ 367727 h 408287"/>
                <a:gd name="connsiteX88" fmla="*/ 490523 w 540029"/>
                <a:gd name="connsiteY88" fmla="*/ 367727 h 408287"/>
                <a:gd name="connsiteX89" fmla="*/ 463766 w 540029"/>
                <a:gd name="connsiteY89" fmla="*/ 375424 h 40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40029" h="408287">
                  <a:moveTo>
                    <a:pt x="463766" y="375424"/>
                  </a:moveTo>
                  <a:cubicBezTo>
                    <a:pt x="433710" y="387887"/>
                    <a:pt x="402920" y="393385"/>
                    <a:pt x="370299" y="390452"/>
                  </a:cubicBezTo>
                  <a:cubicBezTo>
                    <a:pt x="357836" y="388253"/>
                    <a:pt x="346107" y="389353"/>
                    <a:pt x="333278" y="392652"/>
                  </a:cubicBezTo>
                  <a:cubicBezTo>
                    <a:pt x="311652" y="398150"/>
                    <a:pt x="288927" y="397417"/>
                    <a:pt x="266935" y="389719"/>
                  </a:cubicBezTo>
                  <a:cubicBezTo>
                    <a:pt x="261803" y="387154"/>
                    <a:pt x="263269" y="383122"/>
                    <a:pt x="265102" y="374325"/>
                  </a:cubicBezTo>
                  <a:cubicBezTo>
                    <a:pt x="258504" y="387520"/>
                    <a:pt x="250807" y="392652"/>
                    <a:pt x="240544" y="394118"/>
                  </a:cubicBezTo>
                  <a:cubicBezTo>
                    <a:pt x="236145" y="395217"/>
                    <a:pt x="231380" y="395584"/>
                    <a:pt x="226982" y="395951"/>
                  </a:cubicBezTo>
                  <a:cubicBezTo>
                    <a:pt x="212687" y="400349"/>
                    <a:pt x="199492" y="404381"/>
                    <a:pt x="184097" y="396684"/>
                  </a:cubicBezTo>
                  <a:cubicBezTo>
                    <a:pt x="173101" y="391186"/>
                    <a:pt x="159905" y="399616"/>
                    <a:pt x="148176" y="403281"/>
                  </a:cubicBezTo>
                  <a:cubicBezTo>
                    <a:pt x="125817" y="410246"/>
                    <a:pt x="104558" y="411345"/>
                    <a:pt x="84032" y="397417"/>
                  </a:cubicBezTo>
                  <a:cubicBezTo>
                    <a:pt x="77068" y="392652"/>
                    <a:pt x="68637" y="393018"/>
                    <a:pt x="60940" y="390452"/>
                  </a:cubicBezTo>
                  <a:cubicBezTo>
                    <a:pt x="53609" y="388253"/>
                    <a:pt x="46645" y="385688"/>
                    <a:pt x="42613" y="378357"/>
                  </a:cubicBezTo>
                  <a:cubicBezTo>
                    <a:pt x="44812" y="366994"/>
                    <a:pt x="53609" y="366994"/>
                    <a:pt x="61306" y="368460"/>
                  </a:cubicBezTo>
                  <a:cubicBezTo>
                    <a:pt x="84032" y="372859"/>
                    <a:pt x="104558" y="367361"/>
                    <a:pt x="124718" y="358197"/>
                  </a:cubicBezTo>
                  <a:cubicBezTo>
                    <a:pt x="133514" y="354165"/>
                    <a:pt x="139379" y="358197"/>
                    <a:pt x="145244" y="362596"/>
                  </a:cubicBezTo>
                  <a:cubicBezTo>
                    <a:pt x="161005" y="374691"/>
                    <a:pt x="174933" y="360763"/>
                    <a:pt x="189228" y="359297"/>
                  </a:cubicBezTo>
                  <a:cubicBezTo>
                    <a:pt x="194726" y="358564"/>
                    <a:pt x="193627" y="347567"/>
                    <a:pt x="190695" y="342436"/>
                  </a:cubicBezTo>
                  <a:cubicBezTo>
                    <a:pt x="180432" y="324109"/>
                    <a:pt x="182997" y="306515"/>
                    <a:pt x="192161" y="288188"/>
                  </a:cubicBezTo>
                  <a:cubicBezTo>
                    <a:pt x="179698" y="301750"/>
                    <a:pt x="161738" y="304316"/>
                    <a:pt x="147810" y="313479"/>
                  </a:cubicBezTo>
                  <a:cubicBezTo>
                    <a:pt x="143045" y="316778"/>
                    <a:pt x="136447" y="316412"/>
                    <a:pt x="131682" y="313113"/>
                  </a:cubicBezTo>
                  <a:cubicBezTo>
                    <a:pt x="112255" y="298818"/>
                    <a:pt x="92096" y="303583"/>
                    <a:pt x="71936" y="310914"/>
                  </a:cubicBezTo>
                  <a:cubicBezTo>
                    <a:pt x="67904" y="312380"/>
                    <a:pt x="62772" y="314212"/>
                    <a:pt x="59840" y="310181"/>
                  </a:cubicBezTo>
                  <a:cubicBezTo>
                    <a:pt x="48844" y="294786"/>
                    <a:pt x="30151" y="292953"/>
                    <a:pt x="15489" y="283790"/>
                  </a:cubicBezTo>
                  <a:cubicBezTo>
                    <a:pt x="6326" y="277925"/>
                    <a:pt x="-2838" y="272427"/>
                    <a:pt x="828" y="258865"/>
                  </a:cubicBezTo>
                  <a:cubicBezTo>
                    <a:pt x="7792" y="254100"/>
                    <a:pt x="12557" y="259232"/>
                    <a:pt x="17688" y="262164"/>
                  </a:cubicBezTo>
                  <a:cubicBezTo>
                    <a:pt x="28685" y="268762"/>
                    <a:pt x="40414" y="274993"/>
                    <a:pt x="52143" y="280857"/>
                  </a:cubicBezTo>
                  <a:cubicBezTo>
                    <a:pt x="68271" y="289288"/>
                    <a:pt x="80733" y="288188"/>
                    <a:pt x="91729" y="274260"/>
                  </a:cubicBezTo>
                  <a:cubicBezTo>
                    <a:pt x="99793" y="264730"/>
                    <a:pt x="107124" y="262164"/>
                    <a:pt x="118853" y="264730"/>
                  </a:cubicBezTo>
                  <a:cubicBezTo>
                    <a:pt x="129483" y="266929"/>
                    <a:pt x="140112" y="265463"/>
                    <a:pt x="145244" y="253367"/>
                  </a:cubicBezTo>
                  <a:cubicBezTo>
                    <a:pt x="147443" y="250435"/>
                    <a:pt x="150375" y="248236"/>
                    <a:pt x="153308" y="246403"/>
                  </a:cubicBezTo>
                  <a:cubicBezTo>
                    <a:pt x="155507" y="245303"/>
                    <a:pt x="157340" y="243471"/>
                    <a:pt x="159172" y="241638"/>
                  </a:cubicBezTo>
                  <a:cubicBezTo>
                    <a:pt x="176766" y="225144"/>
                    <a:pt x="182631" y="225877"/>
                    <a:pt x="195826" y="246036"/>
                  </a:cubicBezTo>
                  <a:cubicBezTo>
                    <a:pt x="202057" y="257399"/>
                    <a:pt x="209755" y="268029"/>
                    <a:pt x="219651" y="276826"/>
                  </a:cubicBezTo>
                  <a:cubicBezTo>
                    <a:pt x="241643" y="296619"/>
                    <a:pt x="268034" y="292953"/>
                    <a:pt x="283062" y="266929"/>
                  </a:cubicBezTo>
                  <a:cubicBezTo>
                    <a:pt x="287827" y="258132"/>
                    <a:pt x="291859" y="248969"/>
                    <a:pt x="294792" y="239439"/>
                  </a:cubicBezTo>
                  <a:cubicBezTo>
                    <a:pt x="295891" y="235773"/>
                    <a:pt x="296991" y="232108"/>
                    <a:pt x="301756" y="232108"/>
                  </a:cubicBezTo>
                  <a:cubicBezTo>
                    <a:pt x="307987" y="236506"/>
                    <a:pt x="306154" y="243471"/>
                    <a:pt x="305788" y="249335"/>
                  </a:cubicBezTo>
                  <a:cubicBezTo>
                    <a:pt x="305421" y="257399"/>
                    <a:pt x="308720" y="263997"/>
                    <a:pt x="314585" y="266562"/>
                  </a:cubicBezTo>
                  <a:cubicBezTo>
                    <a:pt x="328880" y="273527"/>
                    <a:pt x="326680" y="284889"/>
                    <a:pt x="322648" y="295152"/>
                  </a:cubicBezTo>
                  <a:cubicBezTo>
                    <a:pt x="316784" y="309814"/>
                    <a:pt x="319716" y="318977"/>
                    <a:pt x="335477" y="322276"/>
                  </a:cubicBezTo>
                  <a:cubicBezTo>
                    <a:pt x="343541" y="324109"/>
                    <a:pt x="343908" y="327774"/>
                    <a:pt x="341708" y="334372"/>
                  </a:cubicBezTo>
                  <a:cubicBezTo>
                    <a:pt x="340242" y="338404"/>
                    <a:pt x="341342" y="342069"/>
                    <a:pt x="346107" y="342802"/>
                  </a:cubicBezTo>
                  <a:cubicBezTo>
                    <a:pt x="349039" y="343169"/>
                    <a:pt x="352705" y="342069"/>
                    <a:pt x="354904" y="340603"/>
                  </a:cubicBezTo>
                  <a:cubicBezTo>
                    <a:pt x="358203" y="338037"/>
                    <a:pt x="355637" y="334739"/>
                    <a:pt x="354171" y="332539"/>
                  </a:cubicBezTo>
                  <a:cubicBezTo>
                    <a:pt x="338410" y="309814"/>
                    <a:pt x="346107" y="289288"/>
                    <a:pt x="361135" y="270228"/>
                  </a:cubicBezTo>
                  <a:cubicBezTo>
                    <a:pt x="369199" y="259965"/>
                    <a:pt x="361868" y="252634"/>
                    <a:pt x="358569" y="244570"/>
                  </a:cubicBezTo>
                  <a:cubicBezTo>
                    <a:pt x="356003" y="237606"/>
                    <a:pt x="350872" y="231375"/>
                    <a:pt x="341342" y="235407"/>
                  </a:cubicBezTo>
                  <a:cubicBezTo>
                    <a:pt x="338410" y="236506"/>
                    <a:pt x="335111" y="236506"/>
                    <a:pt x="332178" y="236506"/>
                  </a:cubicBezTo>
                  <a:cubicBezTo>
                    <a:pt x="324481" y="236873"/>
                    <a:pt x="314218" y="237239"/>
                    <a:pt x="313485" y="228809"/>
                  </a:cubicBezTo>
                  <a:cubicBezTo>
                    <a:pt x="312385" y="219645"/>
                    <a:pt x="324481" y="222578"/>
                    <a:pt x="329246" y="219279"/>
                  </a:cubicBezTo>
                  <a:cubicBezTo>
                    <a:pt x="347207" y="207183"/>
                    <a:pt x="364800" y="224777"/>
                    <a:pt x="382394" y="217813"/>
                  </a:cubicBezTo>
                  <a:cubicBezTo>
                    <a:pt x="386426" y="216347"/>
                    <a:pt x="391558" y="226243"/>
                    <a:pt x="392657" y="233207"/>
                  </a:cubicBezTo>
                  <a:cubicBezTo>
                    <a:pt x="396323" y="255200"/>
                    <a:pt x="403654" y="259965"/>
                    <a:pt x="421614" y="247502"/>
                  </a:cubicBezTo>
                  <a:cubicBezTo>
                    <a:pt x="435909" y="237606"/>
                    <a:pt x="449471" y="238705"/>
                    <a:pt x="463766" y="240905"/>
                  </a:cubicBezTo>
                  <a:cubicBezTo>
                    <a:pt x="478061" y="243104"/>
                    <a:pt x="482459" y="241638"/>
                    <a:pt x="482459" y="224410"/>
                  </a:cubicBezTo>
                  <a:cubicBezTo>
                    <a:pt x="482459" y="211948"/>
                    <a:pt x="481726" y="200219"/>
                    <a:pt x="481360" y="188123"/>
                  </a:cubicBezTo>
                  <a:cubicBezTo>
                    <a:pt x="480260" y="164665"/>
                    <a:pt x="464499" y="159900"/>
                    <a:pt x="448738" y="154035"/>
                  </a:cubicBezTo>
                  <a:cubicBezTo>
                    <a:pt x="439208" y="150370"/>
                    <a:pt x="426745" y="153302"/>
                    <a:pt x="424180" y="138640"/>
                  </a:cubicBezTo>
                  <a:cubicBezTo>
                    <a:pt x="423080" y="133142"/>
                    <a:pt x="419415" y="136808"/>
                    <a:pt x="416849" y="137541"/>
                  </a:cubicBezTo>
                  <a:cubicBezTo>
                    <a:pt x="412817" y="138274"/>
                    <a:pt x="408785" y="138640"/>
                    <a:pt x="409152" y="133142"/>
                  </a:cubicBezTo>
                  <a:cubicBezTo>
                    <a:pt x="409518" y="129844"/>
                    <a:pt x="411717" y="123612"/>
                    <a:pt x="415383" y="125078"/>
                  </a:cubicBezTo>
                  <a:cubicBezTo>
                    <a:pt x="431510" y="132409"/>
                    <a:pt x="428212" y="119214"/>
                    <a:pt x="431144" y="111883"/>
                  </a:cubicBezTo>
                  <a:cubicBezTo>
                    <a:pt x="432977" y="107485"/>
                    <a:pt x="436642" y="103819"/>
                    <a:pt x="437375" y="96855"/>
                  </a:cubicBezTo>
                  <a:cubicBezTo>
                    <a:pt x="425646" y="104919"/>
                    <a:pt x="414283" y="112983"/>
                    <a:pt x="401454" y="121780"/>
                  </a:cubicBezTo>
                  <a:cubicBezTo>
                    <a:pt x="399622" y="111150"/>
                    <a:pt x="415749" y="99421"/>
                    <a:pt x="398522" y="90990"/>
                  </a:cubicBezTo>
                  <a:cubicBezTo>
                    <a:pt x="393390" y="88425"/>
                    <a:pt x="390092" y="83660"/>
                    <a:pt x="384594" y="89891"/>
                  </a:cubicBezTo>
                  <a:cubicBezTo>
                    <a:pt x="381295" y="93923"/>
                    <a:pt x="376896" y="96855"/>
                    <a:pt x="371398" y="93556"/>
                  </a:cubicBezTo>
                  <a:cubicBezTo>
                    <a:pt x="366267" y="90624"/>
                    <a:pt x="369565" y="86958"/>
                    <a:pt x="371031" y="84026"/>
                  </a:cubicBezTo>
                  <a:cubicBezTo>
                    <a:pt x="374330" y="78528"/>
                    <a:pt x="378362" y="74130"/>
                    <a:pt x="386060" y="75229"/>
                  </a:cubicBezTo>
                  <a:cubicBezTo>
                    <a:pt x="411717" y="78895"/>
                    <a:pt x="411717" y="78895"/>
                    <a:pt x="417215" y="53237"/>
                  </a:cubicBezTo>
                  <a:cubicBezTo>
                    <a:pt x="430044" y="59835"/>
                    <a:pt x="427845" y="75229"/>
                    <a:pt x="436275" y="84026"/>
                  </a:cubicBezTo>
                  <a:cubicBezTo>
                    <a:pt x="438841" y="86592"/>
                    <a:pt x="437742" y="94656"/>
                    <a:pt x="444339" y="90990"/>
                  </a:cubicBezTo>
                  <a:cubicBezTo>
                    <a:pt x="450937" y="87325"/>
                    <a:pt x="446905" y="83293"/>
                    <a:pt x="443973" y="78528"/>
                  </a:cubicBezTo>
                  <a:cubicBezTo>
                    <a:pt x="430411" y="58735"/>
                    <a:pt x="431877" y="18782"/>
                    <a:pt x="446539" y="5587"/>
                  </a:cubicBezTo>
                  <a:cubicBezTo>
                    <a:pt x="451670" y="822"/>
                    <a:pt x="459367" y="-4310"/>
                    <a:pt x="462666" y="5953"/>
                  </a:cubicBezTo>
                  <a:cubicBezTo>
                    <a:pt x="466698" y="18049"/>
                    <a:pt x="453869" y="8886"/>
                    <a:pt x="449837" y="15117"/>
                  </a:cubicBezTo>
                  <a:cubicBezTo>
                    <a:pt x="482093" y="17683"/>
                    <a:pt x="486858" y="41874"/>
                    <a:pt x="491623" y="66066"/>
                  </a:cubicBezTo>
                  <a:cubicBezTo>
                    <a:pt x="497487" y="62034"/>
                    <a:pt x="497487" y="62034"/>
                    <a:pt x="502619" y="86592"/>
                  </a:cubicBezTo>
                  <a:cubicBezTo>
                    <a:pt x="505918" y="84026"/>
                    <a:pt x="509217" y="81094"/>
                    <a:pt x="512515" y="78528"/>
                  </a:cubicBezTo>
                  <a:cubicBezTo>
                    <a:pt x="517280" y="90624"/>
                    <a:pt x="516181" y="103086"/>
                    <a:pt x="516547" y="115549"/>
                  </a:cubicBezTo>
                  <a:cubicBezTo>
                    <a:pt x="516547" y="142672"/>
                    <a:pt x="516547" y="170163"/>
                    <a:pt x="516547" y="197287"/>
                  </a:cubicBezTo>
                  <a:cubicBezTo>
                    <a:pt x="516547" y="204617"/>
                    <a:pt x="514715" y="212315"/>
                    <a:pt x="524245" y="215980"/>
                  </a:cubicBezTo>
                  <a:cubicBezTo>
                    <a:pt x="533408" y="219279"/>
                    <a:pt x="525344" y="226976"/>
                    <a:pt x="527910" y="232108"/>
                  </a:cubicBezTo>
                  <a:cubicBezTo>
                    <a:pt x="530842" y="238705"/>
                    <a:pt x="534141" y="244937"/>
                    <a:pt x="537440" y="251901"/>
                  </a:cubicBezTo>
                  <a:cubicBezTo>
                    <a:pt x="531209" y="253367"/>
                    <a:pt x="524978" y="255200"/>
                    <a:pt x="518014" y="257032"/>
                  </a:cubicBezTo>
                  <a:cubicBezTo>
                    <a:pt x="536707" y="271694"/>
                    <a:pt x="540372" y="291854"/>
                    <a:pt x="540006" y="311647"/>
                  </a:cubicBezTo>
                  <a:cubicBezTo>
                    <a:pt x="539639" y="333639"/>
                    <a:pt x="524611" y="348667"/>
                    <a:pt x="505551" y="357831"/>
                  </a:cubicBezTo>
                  <a:cubicBezTo>
                    <a:pt x="500053" y="360763"/>
                    <a:pt x="494922" y="363329"/>
                    <a:pt x="490523" y="367727"/>
                  </a:cubicBezTo>
                  <a:lnTo>
                    <a:pt x="490523" y="367727"/>
                  </a:lnTo>
                  <a:cubicBezTo>
                    <a:pt x="483192" y="376524"/>
                    <a:pt x="471830" y="369926"/>
                    <a:pt x="463766" y="375424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75B4EA3C-38A4-45AE-ACEC-FD364F92D1ED}"/>
                </a:ext>
              </a:extLst>
            </p:cNvPr>
            <p:cNvSpPr/>
            <p:nvPr/>
          </p:nvSpPr>
          <p:spPr>
            <a:xfrm>
              <a:off x="11356038" y="4814911"/>
              <a:ext cx="448116" cy="385682"/>
            </a:xfrm>
            <a:custGeom>
              <a:avLst/>
              <a:gdLst>
                <a:gd name="connsiteX0" fmla="*/ 249996 w 448116"/>
                <a:gd name="connsiteY0" fmla="*/ 3665 h 385682"/>
                <a:gd name="connsiteX1" fmla="*/ 317072 w 448116"/>
                <a:gd name="connsiteY1" fmla="*/ 12829 h 385682"/>
                <a:gd name="connsiteX2" fmla="*/ 335399 w 448116"/>
                <a:gd name="connsiteY2" fmla="*/ 7331 h 385682"/>
                <a:gd name="connsiteX3" fmla="*/ 348228 w 448116"/>
                <a:gd name="connsiteY3" fmla="*/ 25658 h 385682"/>
                <a:gd name="connsiteX4" fmla="*/ 345662 w 448116"/>
                <a:gd name="connsiteY4" fmla="*/ 34088 h 385682"/>
                <a:gd name="connsiteX5" fmla="*/ 356659 w 448116"/>
                <a:gd name="connsiteY5" fmla="*/ 47650 h 385682"/>
                <a:gd name="connsiteX6" fmla="*/ 362523 w 448116"/>
                <a:gd name="connsiteY6" fmla="*/ 34455 h 385682"/>
                <a:gd name="connsiteX7" fmla="*/ 367655 w 448116"/>
                <a:gd name="connsiteY7" fmla="*/ 23825 h 385682"/>
                <a:gd name="connsiteX8" fmla="*/ 372053 w 448116"/>
                <a:gd name="connsiteY8" fmla="*/ 57913 h 385682"/>
                <a:gd name="connsiteX9" fmla="*/ 377185 w 448116"/>
                <a:gd name="connsiteY9" fmla="*/ 53881 h 385682"/>
                <a:gd name="connsiteX10" fmla="*/ 382316 w 448116"/>
                <a:gd name="connsiteY10" fmla="*/ 16861 h 385682"/>
                <a:gd name="connsiteX11" fmla="*/ 396611 w 448116"/>
                <a:gd name="connsiteY11" fmla="*/ 1466 h 385682"/>
                <a:gd name="connsiteX12" fmla="*/ 411639 w 448116"/>
                <a:gd name="connsiteY12" fmla="*/ 12462 h 385682"/>
                <a:gd name="connsiteX13" fmla="*/ 429600 w 448116"/>
                <a:gd name="connsiteY13" fmla="*/ 24925 h 385682"/>
                <a:gd name="connsiteX14" fmla="*/ 433998 w 448116"/>
                <a:gd name="connsiteY14" fmla="*/ 16861 h 385682"/>
                <a:gd name="connsiteX15" fmla="*/ 436930 w 448116"/>
                <a:gd name="connsiteY15" fmla="*/ 7331 h 385682"/>
                <a:gd name="connsiteX16" fmla="*/ 445727 w 448116"/>
                <a:gd name="connsiteY16" fmla="*/ 12829 h 385682"/>
                <a:gd name="connsiteX17" fmla="*/ 444994 w 448116"/>
                <a:gd name="connsiteY17" fmla="*/ 24192 h 385682"/>
                <a:gd name="connsiteX18" fmla="*/ 412372 w 448116"/>
                <a:gd name="connsiteY18" fmla="*/ 52415 h 385682"/>
                <a:gd name="connsiteX19" fmla="*/ 413838 w 448116"/>
                <a:gd name="connsiteY19" fmla="*/ 77340 h 385682"/>
                <a:gd name="connsiteX20" fmla="*/ 428500 w 448116"/>
                <a:gd name="connsiteY20" fmla="*/ 88702 h 385682"/>
                <a:gd name="connsiteX21" fmla="*/ 428133 w 448116"/>
                <a:gd name="connsiteY21" fmla="*/ 121691 h 385682"/>
                <a:gd name="connsiteX22" fmla="*/ 422269 w 448116"/>
                <a:gd name="connsiteY22" fmla="*/ 102631 h 385682"/>
                <a:gd name="connsiteX23" fmla="*/ 414938 w 448116"/>
                <a:gd name="connsiteY23" fmla="*/ 95300 h 385682"/>
                <a:gd name="connsiteX24" fmla="*/ 407974 w 448116"/>
                <a:gd name="connsiteY24" fmla="*/ 101898 h 385682"/>
                <a:gd name="connsiteX25" fmla="*/ 377185 w 448116"/>
                <a:gd name="connsiteY25" fmla="*/ 120225 h 385682"/>
                <a:gd name="connsiteX26" fmla="*/ 370954 w 448116"/>
                <a:gd name="connsiteY26" fmla="*/ 115093 h 385682"/>
                <a:gd name="connsiteX27" fmla="*/ 351893 w 448116"/>
                <a:gd name="connsiteY27" fmla="*/ 98965 h 385682"/>
                <a:gd name="connsiteX28" fmla="*/ 341264 w 448116"/>
                <a:gd name="connsiteY28" fmla="*/ 108129 h 385682"/>
                <a:gd name="connsiteX29" fmla="*/ 331001 w 448116"/>
                <a:gd name="connsiteY29" fmla="*/ 116193 h 385682"/>
                <a:gd name="connsiteX30" fmla="*/ 317439 w 448116"/>
                <a:gd name="connsiteY30" fmla="*/ 124623 h 385682"/>
                <a:gd name="connsiteX31" fmla="*/ 314507 w 448116"/>
                <a:gd name="connsiteY31" fmla="*/ 105563 h 385682"/>
                <a:gd name="connsiteX32" fmla="*/ 321837 w 448116"/>
                <a:gd name="connsiteY32" fmla="*/ 86870 h 385682"/>
                <a:gd name="connsiteX33" fmla="*/ 336499 w 448116"/>
                <a:gd name="connsiteY33" fmla="*/ 85404 h 385682"/>
                <a:gd name="connsiteX34" fmla="*/ 305710 w 448116"/>
                <a:gd name="connsiteY34" fmla="*/ 79172 h 385682"/>
                <a:gd name="connsiteX35" fmla="*/ 294347 w 448116"/>
                <a:gd name="connsiteY35" fmla="*/ 74407 h 385682"/>
                <a:gd name="connsiteX36" fmla="*/ 303877 w 448116"/>
                <a:gd name="connsiteY36" fmla="*/ 40686 h 385682"/>
                <a:gd name="connsiteX37" fmla="*/ 275653 w 448116"/>
                <a:gd name="connsiteY37" fmla="*/ 28590 h 385682"/>
                <a:gd name="connsiteX38" fmla="*/ 260259 w 448116"/>
                <a:gd name="connsiteY38" fmla="*/ 57180 h 385682"/>
                <a:gd name="connsiteX39" fmla="*/ 252195 w 448116"/>
                <a:gd name="connsiteY39" fmla="*/ 77340 h 385682"/>
                <a:gd name="connsiteX40" fmla="*/ 228736 w 448116"/>
                <a:gd name="connsiteY40" fmla="*/ 78073 h 385682"/>
                <a:gd name="connsiteX41" fmla="*/ 204545 w 448116"/>
                <a:gd name="connsiteY41" fmla="*/ 116926 h 385682"/>
                <a:gd name="connsiteX42" fmla="*/ 200880 w 448116"/>
                <a:gd name="connsiteY42" fmla="*/ 122424 h 385682"/>
                <a:gd name="connsiteX43" fmla="*/ 196848 w 448116"/>
                <a:gd name="connsiteY43" fmla="*/ 117292 h 385682"/>
                <a:gd name="connsiteX44" fmla="*/ 172289 w 448116"/>
                <a:gd name="connsiteY44" fmla="*/ 92734 h 385682"/>
                <a:gd name="connsiteX45" fmla="*/ 158361 w 448116"/>
                <a:gd name="connsiteY45" fmla="*/ 80272 h 385682"/>
                <a:gd name="connsiteX46" fmla="*/ 136735 w 448116"/>
                <a:gd name="connsiteY46" fmla="*/ 110695 h 385682"/>
                <a:gd name="connsiteX47" fmla="*/ 120608 w 448116"/>
                <a:gd name="connsiteY47" fmla="*/ 160177 h 385682"/>
                <a:gd name="connsiteX48" fmla="*/ 127572 w 448116"/>
                <a:gd name="connsiteY48" fmla="*/ 173739 h 385682"/>
                <a:gd name="connsiteX49" fmla="*/ 152130 w 448116"/>
                <a:gd name="connsiteY49" fmla="*/ 212592 h 385682"/>
                <a:gd name="connsiteX50" fmla="*/ 132703 w 448116"/>
                <a:gd name="connsiteY50" fmla="*/ 241182 h 385682"/>
                <a:gd name="connsiteX51" fmla="*/ 115476 w 448116"/>
                <a:gd name="connsiteY51" fmla="*/ 187668 h 385682"/>
                <a:gd name="connsiteX52" fmla="*/ 119508 w 448116"/>
                <a:gd name="connsiteY52" fmla="*/ 231286 h 385682"/>
                <a:gd name="connsiteX53" fmla="*/ 125006 w 448116"/>
                <a:gd name="connsiteY53" fmla="*/ 244848 h 385682"/>
                <a:gd name="connsiteX54" fmla="*/ 140034 w 448116"/>
                <a:gd name="connsiteY54" fmla="*/ 251812 h 385682"/>
                <a:gd name="connsiteX55" fmla="*/ 140034 w 448116"/>
                <a:gd name="connsiteY55" fmla="*/ 266474 h 385682"/>
                <a:gd name="connsiteX56" fmla="*/ 130138 w 448116"/>
                <a:gd name="connsiteY56" fmla="*/ 273438 h 385682"/>
                <a:gd name="connsiteX57" fmla="*/ 125006 w 448116"/>
                <a:gd name="connsiteY57" fmla="*/ 281868 h 385682"/>
                <a:gd name="connsiteX58" fmla="*/ 109245 w 448116"/>
                <a:gd name="connsiteY58" fmla="*/ 260609 h 385682"/>
                <a:gd name="connsiteX59" fmla="*/ 103747 w 448116"/>
                <a:gd name="connsiteY59" fmla="*/ 281502 h 385682"/>
                <a:gd name="connsiteX60" fmla="*/ 88352 w 448116"/>
                <a:gd name="connsiteY60" fmla="*/ 297629 h 385682"/>
                <a:gd name="connsiteX61" fmla="*/ 86519 w 448116"/>
                <a:gd name="connsiteY61" fmla="*/ 344913 h 385682"/>
                <a:gd name="connsiteX62" fmla="*/ 90185 w 448116"/>
                <a:gd name="connsiteY62" fmla="*/ 368371 h 385682"/>
                <a:gd name="connsiteX63" fmla="*/ 73691 w 448116"/>
                <a:gd name="connsiteY63" fmla="*/ 385599 h 385682"/>
                <a:gd name="connsiteX64" fmla="*/ 60862 w 448116"/>
                <a:gd name="connsiteY64" fmla="*/ 367272 h 385682"/>
                <a:gd name="connsiteX65" fmla="*/ 61228 w 448116"/>
                <a:gd name="connsiteY65" fmla="*/ 354076 h 385682"/>
                <a:gd name="connsiteX66" fmla="*/ 50599 w 448116"/>
                <a:gd name="connsiteY66" fmla="*/ 292498 h 385682"/>
                <a:gd name="connsiteX67" fmla="*/ 57563 w 448116"/>
                <a:gd name="connsiteY67" fmla="*/ 270872 h 385682"/>
                <a:gd name="connsiteX68" fmla="*/ 72591 w 448116"/>
                <a:gd name="connsiteY68" fmla="*/ 218457 h 385682"/>
                <a:gd name="connsiteX69" fmla="*/ 53898 w 448116"/>
                <a:gd name="connsiteY69" fmla="*/ 217724 h 385682"/>
                <a:gd name="connsiteX70" fmla="*/ 27873 w 448116"/>
                <a:gd name="connsiteY70" fmla="*/ 213692 h 385682"/>
                <a:gd name="connsiteX71" fmla="*/ 12479 w 448116"/>
                <a:gd name="connsiteY71" fmla="*/ 203796 h 385682"/>
                <a:gd name="connsiteX72" fmla="*/ 16 w 448116"/>
                <a:gd name="connsiteY72" fmla="*/ 189134 h 385682"/>
                <a:gd name="connsiteX73" fmla="*/ 14678 w 448116"/>
                <a:gd name="connsiteY73" fmla="*/ 173739 h 385682"/>
                <a:gd name="connsiteX74" fmla="*/ 30439 w 448116"/>
                <a:gd name="connsiteY74" fmla="*/ 180704 h 385682"/>
                <a:gd name="connsiteX75" fmla="*/ 31905 w 448116"/>
                <a:gd name="connsiteY75" fmla="*/ 182170 h 385682"/>
                <a:gd name="connsiteX76" fmla="*/ 64161 w 448116"/>
                <a:gd name="connsiteY76" fmla="*/ 175572 h 385682"/>
                <a:gd name="connsiteX77" fmla="*/ 63794 w 448116"/>
                <a:gd name="connsiteY77" fmla="*/ 159811 h 385682"/>
                <a:gd name="connsiteX78" fmla="*/ 51332 w 448116"/>
                <a:gd name="connsiteY78" fmla="*/ 163476 h 385682"/>
                <a:gd name="connsiteX79" fmla="*/ 28606 w 448116"/>
                <a:gd name="connsiteY79" fmla="*/ 153580 h 385682"/>
                <a:gd name="connsiteX80" fmla="*/ 36304 w 448116"/>
                <a:gd name="connsiteY80" fmla="*/ 109962 h 385682"/>
                <a:gd name="connsiteX81" fmla="*/ 16144 w 448116"/>
                <a:gd name="connsiteY81" fmla="*/ 104097 h 385682"/>
                <a:gd name="connsiteX82" fmla="*/ 20543 w 448116"/>
                <a:gd name="connsiteY82" fmla="*/ 71842 h 385682"/>
                <a:gd name="connsiteX83" fmla="*/ 39969 w 448116"/>
                <a:gd name="connsiteY83" fmla="*/ 72208 h 385682"/>
                <a:gd name="connsiteX84" fmla="*/ 59396 w 448116"/>
                <a:gd name="connsiteY84" fmla="*/ 99699 h 385682"/>
                <a:gd name="connsiteX85" fmla="*/ 53898 w 448116"/>
                <a:gd name="connsiteY85" fmla="*/ 130121 h 385682"/>
                <a:gd name="connsiteX86" fmla="*/ 63061 w 448116"/>
                <a:gd name="connsiteY86" fmla="*/ 101898 h 385682"/>
                <a:gd name="connsiteX87" fmla="*/ 63061 w 448116"/>
                <a:gd name="connsiteY87" fmla="*/ 100065 h 385682"/>
                <a:gd name="connsiteX88" fmla="*/ 77723 w 448116"/>
                <a:gd name="connsiteY88" fmla="*/ 38120 h 385682"/>
                <a:gd name="connsiteX89" fmla="*/ 67826 w 448116"/>
                <a:gd name="connsiteY89" fmla="*/ 21626 h 385682"/>
                <a:gd name="connsiteX90" fmla="*/ 42168 w 448116"/>
                <a:gd name="connsiteY90" fmla="*/ 10630 h 385682"/>
                <a:gd name="connsiteX91" fmla="*/ 84320 w 448116"/>
                <a:gd name="connsiteY91" fmla="*/ 7331 h 385682"/>
                <a:gd name="connsiteX92" fmla="*/ 177055 w 448116"/>
                <a:gd name="connsiteY92" fmla="*/ 1833 h 385682"/>
                <a:gd name="connsiteX93" fmla="*/ 197214 w 448116"/>
                <a:gd name="connsiteY93" fmla="*/ 0 h 385682"/>
                <a:gd name="connsiteX94" fmla="*/ 237900 w 448116"/>
                <a:gd name="connsiteY94" fmla="*/ 367 h 385682"/>
                <a:gd name="connsiteX95" fmla="*/ 249996 w 448116"/>
                <a:gd name="connsiteY95" fmla="*/ 3665 h 38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448116" h="385682">
                  <a:moveTo>
                    <a:pt x="249996" y="3665"/>
                  </a:moveTo>
                  <a:cubicBezTo>
                    <a:pt x="271988" y="7697"/>
                    <a:pt x="295813" y="-1833"/>
                    <a:pt x="317072" y="12829"/>
                  </a:cubicBezTo>
                  <a:cubicBezTo>
                    <a:pt x="320005" y="15028"/>
                    <a:pt x="327702" y="6231"/>
                    <a:pt x="335399" y="7331"/>
                  </a:cubicBezTo>
                  <a:cubicBezTo>
                    <a:pt x="346395" y="9163"/>
                    <a:pt x="359224" y="8430"/>
                    <a:pt x="348228" y="25658"/>
                  </a:cubicBezTo>
                  <a:cubicBezTo>
                    <a:pt x="346762" y="28223"/>
                    <a:pt x="344929" y="32988"/>
                    <a:pt x="345662" y="34088"/>
                  </a:cubicBezTo>
                  <a:cubicBezTo>
                    <a:pt x="350061" y="38487"/>
                    <a:pt x="350061" y="47650"/>
                    <a:pt x="356659" y="47650"/>
                  </a:cubicBezTo>
                  <a:cubicBezTo>
                    <a:pt x="365089" y="47650"/>
                    <a:pt x="361423" y="39220"/>
                    <a:pt x="362523" y="34455"/>
                  </a:cubicBezTo>
                  <a:cubicBezTo>
                    <a:pt x="363256" y="31156"/>
                    <a:pt x="361423" y="26757"/>
                    <a:pt x="367655" y="23825"/>
                  </a:cubicBezTo>
                  <a:cubicBezTo>
                    <a:pt x="364356" y="36654"/>
                    <a:pt x="368388" y="47284"/>
                    <a:pt x="372053" y="57913"/>
                  </a:cubicBezTo>
                  <a:cubicBezTo>
                    <a:pt x="376452" y="58646"/>
                    <a:pt x="377918" y="55714"/>
                    <a:pt x="377185" y="53881"/>
                  </a:cubicBezTo>
                  <a:cubicBezTo>
                    <a:pt x="372420" y="40686"/>
                    <a:pt x="384149" y="30056"/>
                    <a:pt x="382316" y="16861"/>
                  </a:cubicBezTo>
                  <a:cubicBezTo>
                    <a:pt x="381217" y="9897"/>
                    <a:pt x="389280" y="3299"/>
                    <a:pt x="396611" y="1466"/>
                  </a:cubicBezTo>
                  <a:cubicBezTo>
                    <a:pt x="404675" y="-367"/>
                    <a:pt x="407607" y="6964"/>
                    <a:pt x="411639" y="12462"/>
                  </a:cubicBezTo>
                  <a:cubicBezTo>
                    <a:pt x="415671" y="18327"/>
                    <a:pt x="428133" y="13195"/>
                    <a:pt x="429600" y="24925"/>
                  </a:cubicBezTo>
                  <a:cubicBezTo>
                    <a:pt x="429600" y="25658"/>
                    <a:pt x="433265" y="20526"/>
                    <a:pt x="433998" y="16861"/>
                  </a:cubicBezTo>
                  <a:cubicBezTo>
                    <a:pt x="434731" y="13562"/>
                    <a:pt x="432165" y="8430"/>
                    <a:pt x="436930" y="7331"/>
                  </a:cubicBezTo>
                  <a:cubicBezTo>
                    <a:pt x="440962" y="6231"/>
                    <a:pt x="443528" y="9530"/>
                    <a:pt x="445727" y="12829"/>
                  </a:cubicBezTo>
                  <a:cubicBezTo>
                    <a:pt x="448293" y="16861"/>
                    <a:pt x="449759" y="22359"/>
                    <a:pt x="444994" y="24192"/>
                  </a:cubicBezTo>
                  <a:cubicBezTo>
                    <a:pt x="430333" y="29323"/>
                    <a:pt x="428133" y="46917"/>
                    <a:pt x="412372" y="52415"/>
                  </a:cubicBezTo>
                  <a:cubicBezTo>
                    <a:pt x="399543" y="56814"/>
                    <a:pt x="408340" y="69642"/>
                    <a:pt x="413838" y="77340"/>
                  </a:cubicBezTo>
                  <a:cubicBezTo>
                    <a:pt x="417137" y="82105"/>
                    <a:pt x="423735" y="84670"/>
                    <a:pt x="428500" y="88702"/>
                  </a:cubicBezTo>
                  <a:cubicBezTo>
                    <a:pt x="448293" y="105197"/>
                    <a:pt x="448293" y="105197"/>
                    <a:pt x="428133" y="121691"/>
                  </a:cubicBezTo>
                  <a:cubicBezTo>
                    <a:pt x="422269" y="116559"/>
                    <a:pt x="423002" y="109229"/>
                    <a:pt x="422269" y="102631"/>
                  </a:cubicBezTo>
                  <a:cubicBezTo>
                    <a:pt x="421536" y="98599"/>
                    <a:pt x="418970" y="95667"/>
                    <a:pt x="414938" y="95300"/>
                  </a:cubicBezTo>
                  <a:cubicBezTo>
                    <a:pt x="410173" y="94567"/>
                    <a:pt x="408340" y="97866"/>
                    <a:pt x="407974" y="101898"/>
                  </a:cubicBezTo>
                  <a:cubicBezTo>
                    <a:pt x="405408" y="120225"/>
                    <a:pt x="388181" y="115093"/>
                    <a:pt x="377185" y="120225"/>
                  </a:cubicBezTo>
                  <a:cubicBezTo>
                    <a:pt x="374252" y="121691"/>
                    <a:pt x="369854" y="118392"/>
                    <a:pt x="370954" y="115093"/>
                  </a:cubicBezTo>
                  <a:cubicBezTo>
                    <a:pt x="377551" y="94567"/>
                    <a:pt x="358491" y="103730"/>
                    <a:pt x="351893" y="98965"/>
                  </a:cubicBezTo>
                  <a:cubicBezTo>
                    <a:pt x="341630" y="91635"/>
                    <a:pt x="345296" y="105563"/>
                    <a:pt x="341264" y="108129"/>
                  </a:cubicBezTo>
                  <a:cubicBezTo>
                    <a:pt x="337598" y="110695"/>
                    <a:pt x="334666" y="114360"/>
                    <a:pt x="331001" y="116193"/>
                  </a:cubicBezTo>
                  <a:cubicBezTo>
                    <a:pt x="326236" y="118759"/>
                    <a:pt x="325869" y="130488"/>
                    <a:pt x="317439" y="124623"/>
                  </a:cubicBezTo>
                  <a:cubicBezTo>
                    <a:pt x="311208" y="120225"/>
                    <a:pt x="312674" y="111794"/>
                    <a:pt x="314507" y="105563"/>
                  </a:cubicBezTo>
                  <a:cubicBezTo>
                    <a:pt x="316339" y="99332"/>
                    <a:pt x="320371" y="93834"/>
                    <a:pt x="321837" y="86870"/>
                  </a:cubicBezTo>
                  <a:cubicBezTo>
                    <a:pt x="324403" y="75507"/>
                    <a:pt x="331367" y="86870"/>
                    <a:pt x="336499" y="85404"/>
                  </a:cubicBezTo>
                  <a:cubicBezTo>
                    <a:pt x="326602" y="72941"/>
                    <a:pt x="317805" y="71109"/>
                    <a:pt x="305710" y="79172"/>
                  </a:cubicBezTo>
                  <a:cubicBezTo>
                    <a:pt x="299845" y="82838"/>
                    <a:pt x="295447" y="83571"/>
                    <a:pt x="294347" y="74407"/>
                  </a:cubicBezTo>
                  <a:cubicBezTo>
                    <a:pt x="292881" y="61945"/>
                    <a:pt x="289582" y="49483"/>
                    <a:pt x="303877" y="40686"/>
                  </a:cubicBezTo>
                  <a:cubicBezTo>
                    <a:pt x="292881" y="41419"/>
                    <a:pt x="284084" y="38120"/>
                    <a:pt x="275653" y="28590"/>
                  </a:cubicBezTo>
                  <a:cubicBezTo>
                    <a:pt x="289582" y="50582"/>
                    <a:pt x="262091" y="45084"/>
                    <a:pt x="260259" y="57180"/>
                  </a:cubicBezTo>
                  <a:cubicBezTo>
                    <a:pt x="259526" y="61945"/>
                    <a:pt x="253294" y="68909"/>
                    <a:pt x="252195" y="77340"/>
                  </a:cubicBezTo>
                  <a:cubicBezTo>
                    <a:pt x="243031" y="65977"/>
                    <a:pt x="236800" y="65977"/>
                    <a:pt x="228736" y="78073"/>
                  </a:cubicBezTo>
                  <a:cubicBezTo>
                    <a:pt x="220306" y="90902"/>
                    <a:pt x="217740" y="107396"/>
                    <a:pt x="204545" y="116926"/>
                  </a:cubicBezTo>
                  <a:cubicBezTo>
                    <a:pt x="206011" y="120225"/>
                    <a:pt x="203812" y="121691"/>
                    <a:pt x="200880" y="122424"/>
                  </a:cubicBezTo>
                  <a:cubicBezTo>
                    <a:pt x="197947" y="122057"/>
                    <a:pt x="196115" y="120591"/>
                    <a:pt x="196848" y="117292"/>
                  </a:cubicBezTo>
                  <a:cubicBezTo>
                    <a:pt x="193549" y="104464"/>
                    <a:pt x="181820" y="98599"/>
                    <a:pt x="172289" y="92734"/>
                  </a:cubicBezTo>
                  <a:cubicBezTo>
                    <a:pt x="166058" y="89069"/>
                    <a:pt x="164226" y="75140"/>
                    <a:pt x="158361" y="80272"/>
                  </a:cubicBezTo>
                  <a:cubicBezTo>
                    <a:pt x="149564" y="87969"/>
                    <a:pt x="141134" y="97866"/>
                    <a:pt x="136735" y="110695"/>
                  </a:cubicBezTo>
                  <a:cubicBezTo>
                    <a:pt x="131237" y="127189"/>
                    <a:pt x="135269" y="146249"/>
                    <a:pt x="120608" y="160177"/>
                  </a:cubicBezTo>
                  <a:cubicBezTo>
                    <a:pt x="113277" y="167142"/>
                    <a:pt x="123540" y="170440"/>
                    <a:pt x="127572" y="173739"/>
                  </a:cubicBezTo>
                  <a:cubicBezTo>
                    <a:pt x="140401" y="183636"/>
                    <a:pt x="150664" y="193899"/>
                    <a:pt x="152130" y="212592"/>
                  </a:cubicBezTo>
                  <a:cubicBezTo>
                    <a:pt x="153229" y="229087"/>
                    <a:pt x="142966" y="234218"/>
                    <a:pt x="132703" y="241182"/>
                  </a:cubicBezTo>
                  <a:cubicBezTo>
                    <a:pt x="129771" y="222489"/>
                    <a:pt x="108878" y="209294"/>
                    <a:pt x="115476" y="187668"/>
                  </a:cubicBezTo>
                  <a:cubicBezTo>
                    <a:pt x="94950" y="204529"/>
                    <a:pt x="96416" y="222122"/>
                    <a:pt x="119508" y="231286"/>
                  </a:cubicBezTo>
                  <a:cubicBezTo>
                    <a:pt x="126839" y="234218"/>
                    <a:pt x="129771" y="237517"/>
                    <a:pt x="125006" y="244848"/>
                  </a:cubicBezTo>
                  <a:cubicBezTo>
                    <a:pt x="125006" y="255844"/>
                    <a:pt x="125006" y="255844"/>
                    <a:pt x="140034" y="251812"/>
                  </a:cubicBezTo>
                  <a:cubicBezTo>
                    <a:pt x="140034" y="256944"/>
                    <a:pt x="140034" y="261709"/>
                    <a:pt x="140034" y="266474"/>
                  </a:cubicBezTo>
                  <a:cubicBezTo>
                    <a:pt x="139668" y="272705"/>
                    <a:pt x="141500" y="279669"/>
                    <a:pt x="130138" y="273438"/>
                  </a:cubicBezTo>
                  <a:cubicBezTo>
                    <a:pt x="124273" y="270139"/>
                    <a:pt x="126106" y="278569"/>
                    <a:pt x="125006" y="281868"/>
                  </a:cubicBezTo>
                  <a:cubicBezTo>
                    <a:pt x="109245" y="283701"/>
                    <a:pt x="108145" y="282235"/>
                    <a:pt x="109245" y="260609"/>
                  </a:cubicBezTo>
                  <a:cubicBezTo>
                    <a:pt x="106313" y="267207"/>
                    <a:pt x="106679" y="274904"/>
                    <a:pt x="103747" y="281502"/>
                  </a:cubicBezTo>
                  <a:cubicBezTo>
                    <a:pt x="100448" y="288833"/>
                    <a:pt x="91284" y="291032"/>
                    <a:pt x="88352" y="297629"/>
                  </a:cubicBezTo>
                  <a:cubicBezTo>
                    <a:pt x="81755" y="312658"/>
                    <a:pt x="79555" y="328785"/>
                    <a:pt x="86519" y="344913"/>
                  </a:cubicBezTo>
                  <a:cubicBezTo>
                    <a:pt x="89818" y="352610"/>
                    <a:pt x="92751" y="359941"/>
                    <a:pt x="90185" y="368371"/>
                  </a:cubicBezTo>
                  <a:cubicBezTo>
                    <a:pt x="87619" y="376802"/>
                    <a:pt x="85053" y="386698"/>
                    <a:pt x="73691" y="385599"/>
                  </a:cubicBezTo>
                  <a:cubicBezTo>
                    <a:pt x="63428" y="384866"/>
                    <a:pt x="61961" y="375702"/>
                    <a:pt x="60862" y="367272"/>
                  </a:cubicBezTo>
                  <a:cubicBezTo>
                    <a:pt x="60129" y="362873"/>
                    <a:pt x="60495" y="358475"/>
                    <a:pt x="61228" y="354076"/>
                  </a:cubicBezTo>
                  <a:cubicBezTo>
                    <a:pt x="64161" y="332451"/>
                    <a:pt x="62328" y="311924"/>
                    <a:pt x="50599" y="292498"/>
                  </a:cubicBezTo>
                  <a:cubicBezTo>
                    <a:pt x="44734" y="282968"/>
                    <a:pt x="48400" y="276004"/>
                    <a:pt x="57563" y="270872"/>
                  </a:cubicBezTo>
                  <a:cubicBezTo>
                    <a:pt x="85420" y="255844"/>
                    <a:pt x="87986" y="247414"/>
                    <a:pt x="72591" y="218457"/>
                  </a:cubicBezTo>
                  <a:cubicBezTo>
                    <a:pt x="66726" y="207461"/>
                    <a:pt x="58663" y="214059"/>
                    <a:pt x="53898" y="217724"/>
                  </a:cubicBezTo>
                  <a:cubicBezTo>
                    <a:pt x="42901" y="225788"/>
                    <a:pt x="35204" y="225421"/>
                    <a:pt x="27873" y="213692"/>
                  </a:cubicBezTo>
                  <a:cubicBezTo>
                    <a:pt x="24574" y="208194"/>
                    <a:pt x="18343" y="205995"/>
                    <a:pt x="12479" y="203796"/>
                  </a:cubicBezTo>
                  <a:cubicBezTo>
                    <a:pt x="5514" y="201230"/>
                    <a:pt x="-350" y="197198"/>
                    <a:pt x="16" y="189134"/>
                  </a:cubicBezTo>
                  <a:cubicBezTo>
                    <a:pt x="16" y="179970"/>
                    <a:pt x="8447" y="177405"/>
                    <a:pt x="14678" y="173739"/>
                  </a:cubicBezTo>
                  <a:cubicBezTo>
                    <a:pt x="22009" y="169707"/>
                    <a:pt x="25674" y="177038"/>
                    <a:pt x="30439" y="180704"/>
                  </a:cubicBezTo>
                  <a:cubicBezTo>
                    <a:pt x="32272" y="182170"/>
                    <a:pt x="30073" y="180337"/>
                    <a:pt x="31905" y="182170"/>
                  </a:cubicBezTo>
                  <a:cubicBezTo>
                    <a:pt x="49866" y="201230"/>
                    <a:pt x="53898" y="200497"/>
                    <a:pt x="64161" y="175572"/>
                  </a:cubicBezTo>
                  <a:cubicBezTo>
                    <a:pt x="66360" y="170074"/>
                    <a:pt x="68193" y="164576"/>
                    <a:pt x="63794" y="159811"/>
                  </a:cubicBezTo>
                  <a:cubicBezTo>
                    <a:pt x="58296" y="153946"/>
                    <a:pt x="55364" y="161277"/>
                    <a:pt x="51332" y="163476"/>
                  </a:cubicBezTo>
                  <a:cubicBezTo>
                    <a:pt x="39236" y="170807"/>
                    <a:pt x="30806" y="167508"/>
                    <a:pt x="28606" y="153580"/>
                  </a:cubicBezTo>
                  <a:cubicBezTo>
                    <a:pt x="26407" y="138552"/>
                    <a:pt x="22009" y="122790"/>
                    <a:pt x="36304" y="109962"/>
                  </a:cubicBezTo>
                  <a:cubicBezTo>
                    <a:pt x="29340" y="104830"/>
                    <a:pt x="17977" y="114727"/>
                    <a:pt x="16144" y="104097"/>
                  </a:cubicBezTo>
                  <a:cubicBezTo>
                    <a:pt x="14311" y="93467"/>
                    <a:pt x="13945" y="81005"/>
                    <a:pt x="20543" y="71842"/>
                  </a:cubicBezTo>
                  <a:cubicBezTo>
                    <a:pt x="25308" y="64877"/>
                    <a:pt x="35204" y="65610"/>
                    <a:pt x="39969" y="72208"/>
                  </a:cubicBezTo>
                  <a:cubicBezTo>
                    <a:pt x="46567" y="81372"/>
                    <a:pt x="53531" y="89802"/>
                    <a:pt x="59396" y="99699"/>
                  </a:cubicBezTo>
                  <a:cubicBezTo>
                    <a:pt x="67093" y="112527"/>
                    <a:pt x="56463" y="120225"/>
                    <a:pt x="53898" y="130121"/>
                  </a:cubicBezTo>
                  <a:cubicBezTo>
                    <a:pt x="58296" y="121324"/>
                    <a:pt x="71125" y="115093"/>
                    <a:pt x="63061" y="101898"/>
                  </a:cubicBezTo>
                  <a:cubicBezTo>
                    <a:pt x="61961" y="100065"/>
                    <a:pt x="61595" y="101898"/>
                    <a:pt x="63061" y="100065"/>
                  </a:cubicBezTo>
                  <a:cubicBezTo>
                    <a:pt x="78089" y="81738"/>
                    <a:pt x="67459" y="57547"/>
                    <a:pt x="77723" y="38120"/>
                  </a:cubicBezTo>
                  <a:cubicBezTo>
                    <a:pt x="83587" y="27490"/>
                    <a:pt x="79922" y="23459"/>
                    <a:pt x="67826" y="21626"/>
                  </a:cubicBezTo>
                  <a:cubicBezTo>
                    <a:pt x="59029" y="20160"/>
                    <a:pt x="46933" y="22725"/>
                    <a:pt x="42168" y="10630"/>
                  </a:cubicBezTo>
                  <a:cubicBezTo>
                    <a:pt x="55730" y="3665"/>
                    <a:pt x="70392" y="9530"/>
                    <a:pt x="84320" y="7331"/>
                  </a:cubicBezTo>
                  <a:cubicBezTo>
                    <a:pt x="115110" y="4398"/>
                    <a:pt x="145899" y="3299"/>
                    <a:pt x="177055" y="1833"/>
                  </a:cubicBezTo>
                  <a:cubicBezTo>
                    <a:pt x="183652" y="1466"/>
                    <a:pt x="190616" y="3299"/>
                    <a:pt x="197214" y="0"/>
                  </a:cubicBezTo>
                  <a:cubicBezTo>
                    <a:pt x="210776" y="6964"/>
                    <a:pt x="224338" y="0"/>
                    <a:pt x="237900" y="367"/>
                  </a:cubicBezTo>
                  <a:cubicBezTo>
                    <a:pt x="241565" y="4032"/>
                    <a:pt x="245597" y="3665"/>
                    <a:pt x="249996" y="3665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27B845FD-3998-4193-A642-B72C8C178FB4}"/>
                </a:ext>
              </a:extLst>
            </p:cNvPr>
            <p:cNvSpPr/>
            <p:nvPr/>
          </p:nvSpPr>
          <p:spPr>
            <a:xfrm>
              <a:off x="12042836" y="5236424"/>
              <a:ext cx="102484" cy="121745"/>
            </a:xfrm>
            <a:custGeom>
              <a:avLst/>
              <a:gdLst>
                <a:gd name="connsiteX0" fmla="*/ 54726 w 102484"/>
                <a:gd name="connsiteY0" fmla="*/ 36660 h 121745"/>
                <a:gd name="connsiteX1" fmla="*/ 52527 w 102484"/>
                <a:gd name="connsiteY1" fmla="*/ 87242 h 121745"/>
                <a:gd name="connsiteX2" fmla="*/ 77818 w 102484"/>
                <a:gd name="connsiteY2" fmla="*/ 105203 h 121745"/>
                <a:gd name="connsiteX3" fmla="*/ 99443 w 102484"/>
                <a:gd name="connsiteY3" fmla="*/ 104103 h 121745"/>
                <a:gd name="connsiteX4" fmla="*/ 99810 w 102484"/>
                <a:gd name="connsiteY4" fmla="*/ 104469 h 121745"/>
                <a:gd name="connsiteX5" fmla="*/ 96145 w 102484"/>
                <a:gd name="connsiteY5" fmla="*/ 119498 h 121745"/>
                <a:gd name="connsiteX6" fmla="*/ 69021 w 102484"/>
                <a:gd name="connsiteY6" fmla="*/ 117298 h 121745"/>
                <a:gd name="connsiteX7" fmla="*/ 45929 w 102484"/>
                <a:gd name="connsiteY7" fmla="*/ 118031 h 121745"/>
                <a:gd name="connsiteX8" fmla="*/ 23204 w 102484"/>
                <a:gd name="connsiteY8" fmla="*/ 111800 h 121745"/>
                <a:gd name="connsiteX9" fmla="*/ 29068 w 102484"/>
                <a:gd name="connsiteY9" fmla="*/ 83210 h 121745"/>
                <a:gd name="connsiteX10" fmla="*/ 40431 w 102484"/>
                <a:gd name="connsiteY10" fmla="*/ 73314 h 121745"/>
                <a:gd name="connsiteX11" fmla="*/ 21371 w 102484"/>
                <a:gd name="connsiteY11" fmla="*/ 54987 h 121745"/>
                <a:gd name="connsiteX12" fmla="*/ 7076 w 102484"/>
                <a:gd name="connsiteY12" fmla="*/ 22731 h 121745"/>
                <a:gd name="connsiteX13" fmla="*/ 10375 w 102484"/>
                <a:gd name="connsiteY13" fmla="*/ 12468 h 121745"/>
                <a:gd name="connsiteX14" fmla="*/ 23570 w 102484"/>
                <a:gd name="connsiteY14" fmla="*/ 739 h 121745"/>
                <a:gd name="connsiteX15" fmla="*/ 27602 w 102484"/>
                <a:gd name="connsiteY15" fmla="*/ 18699 h 121745"/>
                <a:gd name="connsiteX16" fmla="*/ 43363 w 102484"/>
                <a:gd name="connsiteY16" fmla="*/ 54254 h 121745"/>
                <a:gd name="connsiteX17" fmla="*/ 54726 w 102484"/>
                <a:gd name="connsiteY17" fmla="*/ 36660 h 12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484" h="121745">
                  <a:moveTo>
                    <a:pt x="54726" y="36660"/>
                  </a:moveTo>
                  <a:cubicBezTo>
                    <a:pt x="51060" y="53154"/>
                    <a:pt x="56559" y="70015"/>
                    <a:pt x="52527" y="87242"/>
                  </a:cubicBezTo>
                  <a:cubicBezTo>
                    <a:pt x="48495" y="103370"/>
                    <a:pt x="67555" y="102270"/>
                    <a:pt x="77818" y="105203"/>
                  </a:cubicBezTo>
                  <a:cubicBezTo>
                    <a:pt x="84415" y="107035"/>
                    <a:pt x="92113" y="104469"/>
                    <a:pt x="99443" y="104103"/>
                  </a:cubicBezTo>
                  <a:cubicBezTo>
                    <a:pt x="99443" y="104103"/>
                    <a:pt x="99810" y="104469"/>
                    <a:pt x="99810" y="104469"/>
                  </a:cubicBezTo>
                  <a:cubicBezTo>
                    <a:pt x="104575" y="111067"/>
                    <a:pt x="102742" y="115832"/>
                    <a:pt x="96145" y="119498"/>
                  </a:cubicBezTo>
                  <a:cubicBezTo>
                    <a:pt x="86981" y="120597"/>
                    <a:pt x="78551" y="124996"/>
                    <a:pt x="69021" y="117298"/>
                  </a:cubicBezTo>
                  <a:cubicBezTo>
                    <a:pt x="63889" y="112900"/>
                    <a:pt x="52893" y="113633"/>
                    <a:pt x="45929" y="118031"/>
                  </a:cubicBezTo>
                  <a:cubicBezTo>
                    <a:pt x="35666" y="124263"/>
                    <a:pt x="29068" y="117665"/>
                    <a:pt x="23204" y="111800"/>
                  </a:cubicBezTo>
                  <a:cubicBezTo>
                    <a:pt x="11474" y="99704"/>
                    <a:pt x="15506" y="89808"/>
                    <a:pt x="29068" y="83210"/>
                  </a:cubicBezTo>
                  <a:cubicBezTo>
                    <a:pt x="33833" y="80644"/>
                    <a:pt x="38232" y="80644"/>
                    <a:pt x="40431" y="73314"/>
                  </a:cubicBezTo>
                  <a:cubicBezTo>
                    <a:pt x="45929" y="53887"/>
                    <a:pt x="28702" y="57186"/>
                    <a:pt x="21371" y="54987"/>
                  </a:cubicBezTo>
                  <a:cubicBezTo>
                    <a:pt x="-2454" y="48022"/>
                    <a:pt x="-5020" y="43624"/>
                    <a:pt x="7076" y="22731"/>
                  </a:cubicBezTo>
                  <a:cubicBezTo>
                    <a:pt x="8909" y="19799"/>
                    <a:pt x="9275" y="15767"/>
                    <a:pt x="10375" y="12468"/>
                  </a:cubicBezTo>
                  <a:cubicBezTo>
                    <a:pt x="12574" y="5871"/>
                    <a:pt x="14407" y="-2560"/>
                    <a:pt x="23570" y="739"/>
                  </a:cubicBezTo>
                  <a:cubicBezTo>
                    <a:pt x="32367" y="3671"/>
                    <a:pt x="28702" y="12102"/>
                    <a:pt x="27602" y="18699"/>
                  </a:cubicBezTo>
                  <a:cubicBezTo>
                    <a:pt x="24303" y="34461"/>
                    <a:pt x="30534" y="45823"/>
                    <a:pt x="43363" y="54254"/>
                  </a:cubicBezTo>
                  <a:cubicBezTo>
                    <a:pt x="51060" y="49855"/>
                    <a:pt x="43363" y="36660"/>
                    <a:pt x="54726" y="3666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3BF7BE67-C53A-47E3-B407-E9D336BE2D91}"/>
                </a:ext>
              </a:extLst>
            </p:cNvPr>
            <p:cNvSpPr/>
            <p:nvPr/>
          </p:nvSpPr>
          <p:spPr>
            <a:xfrm>
              <a:off x="12139347" y="5318168"/>
              <a:ext cx="112527" cy="53990"/>
            </a:xfrm>
            <a:custGeom>
              <a:avLst/>
              <a:gdLst>
                <a:gd name="connsiteX0" fmla="*/ 0 w 112527"/>
                <a:gd name="connsiteY0" fmla="*/ 37753 h 53990"/>
                <a:gd name="connsiteX1" fmla="*/ 3665 w 112527"/>
                <a:gd name="connsiteY1" fmla="*/ 22725 h 53990"/>
                <a:gd name="connsiteX2" fmla="*/ 41419 w 112527"/>
                <a:gd name="connsiteY2" fmla="*/ 9897 h 53990"/>
                <a:gd name="connsiteX3" fmla="*/ 101531 w 112527"/>
                <a:gd name="connsiteY3" fmla="*/ 366 h 53990"/>
                <a:gd name="connsiteX4" fmla="*/ 112527 w 112527"/>
                <a:gd name="connsiteY4" fmla="*/ 0 h 53990"/>
                <a:gd name="connsiteX5" fmla="*/ 92001 w 112527"/>
                <a:gd name="connsiteY5" fmla="*/ 11729 h 53990"/>
                <a:gd name="connsiteX6" fmla="*/ 88702 w 112527"/>
                <a:gd name="connsiteY6" fmla="*/ 12462 h 53990"/>
                <a:gd name="connsiteX7" fmla="*/ 66343 w 112527"/>
                <a:gd name="connsiteY7" fmla="*/ 30789 h 53990"/>
                <a:gd name="connsiteX8" fmla="*/ 41419 w 112527"/>
                <a:gd name="connsiteY8" fmla="*/ 46917 h 53990"/>
                <a:gd name="connsiteX9" fmla="*/ 11363 w 112527"/>
                <a:gd name="connsiteY9" fmla="*/ 44351 h 53990"/>
                <a:gd name="connsiteX10" fmla="*/ 4398 w 112527"/>
                <a:gd name="connsiteY10" fmla="*/ 45451 h 53990"/>
                <a:gd name="connsiteX11" fmla="*/ 0 w 112527"/>
                <a:gd name="connsiteY11" fmla="*/ 37753 h 5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527" h="53990">
                  <a:moveTo>
                    <a:pt x="0" y="37753"/>
                  </a:moveTo>
                  <a:cubicBezTo>
                    <a:pt x="1100" y="32622"/>
                    <a:pt x="2566" y="27857"/>
                    <a:pt x="3665" y="22725"/>
                  </a:cubicBezTo>
                  <a:cubicBezTo>
                    <a:pt x="13562" y="10263"/>
                    <a:pt x="25291" y="8064"/>
                    <a:pt x="41419" y="9897"/>
                  </a:cubicBezTo>
                  <a:cubicBezTo>
                    <a:pt x="61579" y="12096"/>
                    <a:pt x="81005" y="733"/>
                    <a:pt x="101531" y="366"/>
                  </a:cubicBezTo>
                  <a:cubicBezTo>
                    <a:pt x="105197" y="366"/>
                    <a:pt x="108862" y="0"/>
                    <a:pt x="112527" y="0"/>
                  </a:cubicBezTo>
                  <a:cubicBezTo>
                    <a:pt x="106296" y="5132"/>
                    <a:pt x="108862" y="25658"/>
                    <a:pt x="92001" y="11729"/>
                  </a:cubicBezTo>
                  <a:cubicBezTo>
                    <a:pt x="91268" y="11363"/>
                    <a:pt x="88702" y="11729"/>
                    <a:pt x="88702" y="12462"/>
                  </a:cubicBezTo>
                  <a:cubicBezTo>
                    <a:pt x="85770" y="24558"/>
                    <a:pt x="72575" y="24192"/>
                    <a:pt x="66343" y="30789"/>
                  </a:cubicBezTo>
                  <a:cubicBezTo>
                    <a:pt x="59013" y="38487"/>
                    <a:pt x="52782" y="45817"/>
                    <a:pt x="41419" y="46917"/>
                  </a:cubicBezTo>
                  <a:cubicBezTo>
                    <a:pt x="31156" y="48016"/>
                    <a:pt x="19793" y="63778"/>
                    <a:pt x="11363" y="44351"/>
                  </a:cubicBezTo>
                  <a:cubicBezTo>
                    <a:pt x="10996" y="43985"/>
                    <a:pt x="6598" y="45084"/>
                    <a:pt x="4398" y="45451"/>
                  </a:cubicBezTo>
                  <a:cubicBezTo>
                    <a:pt x="3299" y="42152"/>
                    <a:pt x="2932" y="39220"/>
                    <a:pt x="0" y="37753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5C2670E5-6104-4D1B-8DB5-6BEBB64AD88F}"/>
                </a:ext>
              </a:extLst>
            </p:cNvPr>
            <p:cNvSpPr/>
            <p:nvPr/>
          </p:nvSpPr>
          <p:spPr>
            <a:xfrm>
              <a:off x="11675846" y="4619462"/>
              <a:ext cx="108770" cy="66383"/>
            </a:xfrm>
            <a:custGeom>
              <a:avLst/>
              <a:gdLst>
                <a:gd name="connsiteX0" fmla="*/ 1663 w 108770"/>
                <a:gd name="connsiteY0" fmla="*/ 15111 h 66383"/>
                <a:gd name="connsiteX1" fmla="*/ 8260 w 108770"/>
                <a:gd name="connsiteY1" fmla="*/ 17677 h 66383"/>
                <a:gd name="connsiteX2" fmla="*/ 58110 w 108770"/>
                <a:gd name="connsiteY2" fmla="*/ 83 h 66383"/>
                <a:gd name="connsiteX3" fmla="*/ 77903 w 108770"/>
                <a:gd name="connsiteY3" fmla="*/ 20243 h 66383"/>
                <a:gd name="connsiteX4" fmla="*/ 103194 w 108770"/>
                <a:gd name="connsiteY4" fmla="*/ 34171 h 66383"/>
                <a:gd name="connsiteX5" fmla="*/ 106859 w 108770"/>
                <a:gd name="connsiteY5" fmla="*/ 45534 h 66383"/>
                <a:gd name="connsiteX6" fmla="*/ 86333 w 108770"/>
                <a:gd name="connsiteY6" fmla="*/ 60196 h 66383"/>
                <a:gd name="connsiteX7" fmla="*/ 65074 w 108770"/>
                <a:gd name="connsiteY7" fmla="*/ 63861 h 66383"/>
                <a:gd name="connsiteX8" fmla="*/ 52611 w 108770"/>
                <a:gd name="connsiteY8" fmla="*/ 64228 h 66383"/>
                <a:gd name="connsiteX9" fmla="*/ 38683 w 108770"/>
                <a:gd name="connsiteY9" fmla="*/ 56164 h 66383"/>
                <a:gd name="connsiteX10" fmla="*/ 26954 w 108770"/>
                <a:gd name="connsiteY10" fmla="*/ 38936 h 66383"/>
                <a:gd name="connsiteX11" fmla="*/ 10093 w 108770"/>
                <a:gd name="connsiteY11" fmla="*/ 29773 h 66383"/>
                <a:gd name="connsiteX12" fmla="*/ 1663 w 108770"/>
                <a:gd name="connsiteY12" fmla="*/ 15111 h 66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770" h="66383">
                  <a:moveTo>
                    <a:pt x="1663" y="15111"/>
                  </a:moveTo>
                  <a:cubicBezTo>
                    <a:pt x="3862" y="15844"/>
                    <a:pt x="7527" y="18044"/>
                    <a:pt x="8260" y="17677"/>
                  </a:cubicBezTo>
                  <a:cubicBezTo>
                    <a:pt x="21822" y="3016"/>
                    <a:pt x="43448" y="11080"/>
                    <a:pt x="58110" y="83"/>
                  </a:cubicBezTo>
                  <a:cubicBezTo>
                    <a:pt x="72405" y="-1383"/>
                    <a:pt x="66540" y="16944"/>
                    <a:pt x="77903" y="20243"/>
                  </a:cubicBezTo>
                  <a:cubicBezTo>
                    <a:pt x="87066" y="22809"/>
                    <a:pt x="94763" y="29406"/>
                    <a:pt x="103194" y="34171"/>
                  </a:cubicBezTo>
                  <a:cubicBezTo>
                    <a:pt x="107226" y="37104"/>
                    <a:pt x="111258" y="39669"/>
                    <a:pt x="106859" y="45534"/>
                  </a:cubicBezTo>
                  <a:cubicBezTo>
                    <a:pt x="104660" y="56530"/>
                    <a:pt x="99162" y="62395"/>
                    <a:pt x="86333" y="60196"/>
                  </a:cubicBezTo>
                  <a:cubicBezTo>
                    <a:pt x="79369" y="59096"/>
                    <a:pt x="71672" y="58730"/>
                    <a:pt x="65074" y="63861"/>
                  </a:cubicBezTo>
                  <a:cubicBezTo>
                    <a:pt x="61042" y="66793"/>
                    <a:pt x="57010" y="61662"/>
                    <a:pt x="52611" y="64228"/>
                  </a:cubicBezTo>
                  <a:cubicBezTo>
                    <a:pt x="43448" y="69726"/>
                    <a:pt x="40149" y="63861"/>
                    <a:pt x="38683" y="56164"/>
                  </a:cubicBezTo>
                  <a:cubicBezTo>
                    <a:pt x="36850" y="48833"/>
                    <a:pt x="35384" y="41502"/>
                    <a:pt x="26954" y="38936"/>
                  </a:cubicBezTo>
                  <a:cubicBezTo>
                    <a:pt x="20723" y="37104"/>
                    <a:pt x="15591" y="33438"/>
                    <a:pt x="10093" y="29773"/>
                  </a:cubicBezTo>
                  <a:cubicBezTo>
                    <a:pt x="5695" y="25374"/>
                    <a:pt x="-3835" y="24641"/>
                    <a:pt x="1663" y="15111"/>
                  </a:cubicBezTo>
                  <a:close/>
                </a:path>
              </a:pathLst>
            </a:custGeom>
            <a:solidFill>
              <a:srgbClr val="8C69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BC583-A485-4B6B-98B4-1C8B7378E027}"/>
                </a:ext>
              </a:extLst>
            </p:cNvPr>
            <p:cNvSpPr/>
            <p:nvPr/>
          </p:nvSpPr>
          <p:spPr>
            <a:xfrm>
              <a:off x="11700208" y="4653540"/>
              <a:ext cx="78299" cy="63871"/>
            </a:xfrm>
            <a:custGeom>
              <a:avLst/>
              <a:gdLst>
                <a:gd name="connsiteX0" fmla="*/ 4058 w 78299"/>
                <a:gd name="connsiteY0" fmla="*/ 94 h 63871"/>
                <a:gd name="connsiteX1" fmla="*/ 15421 w 78299"/>
                <a:gd name="connsiteY1" fmla="*/ 7791 h 63871"/>
                <a:gd name="connsiteX2" fmla="*/ 40345 w 78299"/>
                <a:gd name="connsiteY2" fmla="*/ 29417 h 63871"/>
                <a:gd name="connsiteX3" fmla="*/ 26783 w 78299"/>
                <a:gd name="connsiteY3" fmla="*/ 34915 h 63871"/>
                <a:gd name="connsiteX4" fmla="*/ 70035 w 78299"/>
                <a:gd name="connsiteY4" fmla="*/ 52875 h 63871"/>
                <a:gd name="connsiteX5" fmla="*/ 78099 w 78299"/>
                <a:gd name="connsiteY5" fmla="*/ 53242 h 63871"/>
                <a:gd name="connsiteX6" fmla="*/ 70401 w 78299"/>
                <a:gd name="connsiteY6" fmla="*/ 63871 h 63871"/>
                <a:gd name="connsiteX7" fmla="*/ 20919 w 78299"/>
                <a:gd name="connsiteY7" fmla="*/ 40046 h 63871"/>
                <a:gd name="connsiteX8" fmla="*/ 10289 w 78299"/>
                <a:gd name="connsiteY8" fmla="*/ 30150 h 63871"/>
                <a:gd name="connsiteX9" fmla="*/ 4058 w 78299"/>
                <a:gd name="connsiteY9" fmla="*/ 94 h 6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299" h="63871">
                  <a:moveTo>
                    <a:pt x="4058" y="94"/>
                  </a:moveTo>
                  <a:cubicBezTo>
                    <a:pt x="9922" y="-639"/>
                    <a:pt x="12855" y="3026"/>
                    <a:pt x="15421" y="7791"/>
                  </a:cubicBezTo>
                  <a:cubicBezTo>
                    <a:pt x="21652" y="19520"/>
                    <a:pt x="29349" y="26118"/>
                    <a:pt x="40345" y="29417"/>
                  </a:cubicBezTo>
                  <a:cubicBezTo>
                    <a:pt x="39246" y="35281"/>
                    <a:pt x="33381" y="31616"/>
                    <a:pt x="26783" y="34915"/>
                  </a:cubicBezTo>
                  <a:cubicBezTo>
                    <a:pt x="43278" y="41879"/>
                    <a:pt x="56840" y="47377"/>
                    <a:pt x="70035" y="52875"/>
                  </a:cubicBezTo>
                  <a:cubicBezTo>
                    <a:pt x="72967" y="50676"/>
                    <a:pt x="75533" y="51042"/>
                    <a:pt x="78099" y="53242"/>
                  </a:cubicBezTo>
                  <a:cubicBezTo>
                    <a:pt x="79931" y="59839"/>
                    <a:pt x="68569" y="56907"/>
                    <a:pt x="70401" y="63871"/>
                  </a:cubicBezTo>
                  <a:cubicBezTo>
                    <a:pt x="52074" y="59473"/>
                    <a:pt x="34847" y="52875"/>
                    <a:pt x="20919" y="40046"/>
                  </a:cubicBezTo>
                  <a:cubicBezTo>
                    <a:pt x="17253" y="36748"/>
                    <a:pt x="13954" y="33449"/>
                    <a:pt x="10289" y="30150"/>
                  </a:cubicBezTo>
                  <a:cubicBezTo>
                    <a:pt x="6624" y="20253"/>
                    <a:pt x="-6572" y="12923"/>
                    <a:pt x="4058" y="94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5C425FC4-43D9-4FBC-9289-9A9199937D34}"/>
                </a:ext>
              </a:extLst>
            </p:cNvPr>
            <p:cNvSpPr/>
            <p:nvPr/>
          </p:nvSpPr>
          <p:spPr>
            <a:xfrm>
              <a:off x="11778673" y="4630175"/>
              <a:ext cx="37020" cy="39230"/>
            </a:xfrm>
            <a:custGeom>
              <a:avLst/>
              <a:gdLst>
                <a:gd name="connsiteX0" fmla="*/ 3665 w 37020"/>
                <a:gd name="connsiteY0" fmla="*/ 34455 h 39230"/>
                <a:gd name="connsiteX1" fmla="*/ 0 w 37020"/>
                <a:gd name="connsiteY1" fmla="*/ 23092 h 39230"/>
                <a:gd name="connsiteX2" fmla="*/ 3665 w 37020"/>
                <a:gd name="connsiteY2" fmla="*/ 13928 h 39230"/>
                <a:gd name="connsiteX3" fmla="*/ 10630 w 37020"/>
                <a:gd name="connsiteY3" fmla="*/ 0 h 39230"/>
                <a:gd name="connsiteX4" fmla="*/ 30423 w 37020"/>
                <a:gd name="connsiteY4" fmla="*/ 14662 h 39230"/>
                <a:gd name="connsiteX5" fmla="*/ 37020 w 37020"/>
                <a:gd name="connsiteY5" fmla="*/ 19793 h 39230"/>
                <a:gd name="connsiteX6" fmla="*/ 32988 w 37020"/>
                <a:gd name="connsiteY6" fmla="*/ 25658 h 39230"/>
                <a:gd name="connsiteX7" fmla="*/ 13562 w 37020"/>
                <a:gd name="connsiteY7" fmla="*/ 34455 h 39230"/>
                <a:gd name="connsiteX8" fmla="*/ 3665 w 37020"/>
                <a:gd name="connsiteY8" fmla="*/ 34455 h 3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20" h="39230">
                  <a:moveTo>
                    <a:pt x="3665" y="34455"/>
                  </a:moveTo>
                  <a:cubicBezTo>
                    <a:pt x="2566" y="30789"/>
                    <a:pt x="1100" y="27124"/>
                    <a:pt x="0" y="23092"/>
                  </a:cubicBezTo>
                  <a:cubicBezTo>
                    <a:pt x="7331" y="22359"/>
                    <a:pt x="4032" y="17594"/>
                    <a:pt x="3665" y="13928"/>
                  </a:cubicBezTo>
                  <a:cubicBezTo>
                    <a:pt x="2932" y="7697"/>
                    <a:pt x="2932" y="1833"/>
                    <a:pt x="10630" y="0"/>
                  </a:cubicBezTo>
                  <a:cubicBezTo>
                    <a:pt x="10630" y="13562"/>
                    <a:pt x="23458" y="10996"/>
                    <a:pt x="30423" y="14662"/>
                  </a:cubicBezTo>
                  <a:cubicBezTo>
                    <a:pt x="33355" y="16128"/>
                    <a:pt x="37020" y="14662"/>
                    <a:pt x="37020" y="19793"/>
                  </a:cubicBezTo>
                  <a:cubicBezTo>
                    <a:pt x="35554" y="21626"/>
                    <a:pt x="32988" y="23825"/>
                    <a:pt x="32988" y="25658"/>
                  </a:cubicBezTo>
                  <a:cubicBezTo>
                    <a:pt x="32622" y="42518"/>
                    <a:pt x="24192" y="41419"/>
                    <a:pt x="13562" y="34455"/>
                  </a:cubicBezTo>
                  <a:cubicBezTo>
                    <a:pt x="9897" y="31889"/>
                    <a:pt x="6964" y="32988"/>
                    <a:pt x="3665" y="34455"/>
                  </a:cubicBezTo>
                  <a:close/>
                </a:path>
              </a:pathLst>
            </a:custGeom>
            <a:solidFill>
              <a:srgbClr val="AE93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D54341FD-BBCE-417B-B605-A7093A5526B6}"/>
                </a:ext>
              </a:extLst>
            </p:cNvPr>
            <p:cNvSpPr/>
            <p:nvPr/>
          </p:nvSpPr>
          <p:spPr>
            <a:xfrm>
              <a:off x="11775556" y="4717411"/>
              <a:ext cx="51876" cy="22358"/>
            </a:xfrm>
            <a:custGeom>
              <a:avLst/>
              <a:gdLst>
                <a:gd name="connsiteX0" fmla="*/ 43803 w 51876"/>
                <a:gd name="connsiteY0" fmla="*/ 7697 h 22358"/>
                <a:gd name="connsiteX1" fmla="*/ 45635 w 51876"/>
                <a:gd name="connsiteY1" fmla="*/ 20526 h 22358"/>
                <a:gd name="connsiteX2" fmla="*/ 29141 w 51876"/>
                <a:gd name="connsiteY2" fmla="*/ 22359 h 22358"/>
                <a:gd name="connsiteX3" fmla="*/ 29141 w 51876"/>
                <a:gd name="connsiteY3" fmla="*/ 22359 h 22358"/>
                <a:gd name="connsiteX4" fmla="*/ 10081 w 51876"/>
                <a:gd name="connsiteY4" fmla="*/ 17227 h 22358"/>
                <a:gd name="connsiteX5" fmla="*/ 2750 w 51876"/>
                <a:gd name="connsiteY5" fmla="*/ 0 h 22358"/>
                <a:gd name="connsiteX6" fmla="*/ 30974 w 51876"/>
                <a:gd name="connsiteY6" fmla="*/ 11363 h 22358"/>
                <a:gd name="connsiteX7" fmla="*/ 43803 w 51876"/>
                <a:gd name="connsiteY7" fmla="*/ 7697 h 2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76" h="22358">
                  <a:moveTo>
                    <a:pt x="43803" y="7697"/>
                  </a:moveTo>
                  <a:cubicBezTo>
                    <a:pt x="55898" y="10630"/>
                    <a:pt x="52600" y="16494"/>
                    <a:pt x="45635" y="20526"/>
                  </a:cubicBezTo>
                  <a:cubicBezTo>
                    <a:pt x="41237" y="23092"/>
                    <a:pt x="34639" y="21992"/>
                    <a:pt x="29141" y="22359"/>
                  </a:cubicBezTo>
                  <a:lnTo>
                    <a:pt x="29141" y="22359"/>
                  </a:lnTo>
                  <a:cubicBezTo>
                    <a:pt x="23276" y="18693"/>
                    <a:pt x="16312" y="19060"/>
                    <a:pt x="10081" y="17227"/>
                  </a:cubicBezTo>
                  <a:cubicBezTo>
                    <a:pt x="-549" y="14295"/>
                    <a:pt x="-2381" y="8797"/>
                    <a:pt x="2750" y="0"/>
                  </a:cubicBezTo>
                  <a:cubicBezTo>
                    <a:pt x="13013" y="1833"/>
                    <a:pt x="24010" y="2932"/>
                    <a:pt x="30974" y="11363"/>
                  </a:cubicBezTo>
                  <a:cubicBezTo>
                    <a:pt x="39771" y="22725"/>
                    <a:pt x="40870" y="12829"/>
                    <a:pt x="43803" y="7697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88AB48F9-A643-4B74-9A0E-596B52F5E22E}"/>
                </a:ext>
              </a:extLst>
            </p:cNvPr>
            <p:cNvSpPr/>
            <p:nvPr/>
          </p:nvSpPr>
          <p:spPr>
            <a:xfrm>
              <a:off x="11768386" y="4687310"/>
              <a:ext cx="21396" cy="19105"/>
            </a:xfrm>
            <a:custGeom>
              <a:avLst/>
              <a:gdLst>
                <a:gd name="connsiteX0" fmla="*/ 10654 w 21396"/>
                <a:gd name="connsiteY0" fmla="*/ 19105 h 19105"/>
                <a:gd name="connsiteX1" fmla="*/ 2590 w 21396"/>
                <a:gd name="connsiteY1" fmla="*/ 18739 h 19105"/>
                <a:gd name="connsiteX2" fmla="*/ 6255 w 21396"/>
                <a:gd name="connsiteY2" fmla="*/ 412 h 19105"/>
                <a:gd name="connsiteX3" fmla="*/ 20550 w 21396"/>
                <a:gd name="connsiteY3" fmla="*/ 6276 h 19105"/>
                <a:gd name="connsiteX4" fmla="*/ 10654 w 21396"/>
                <a:gd name="connsiteY4" fmla="*/ 19105 h 1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6" h="19105">
                  <a:moveTo>
                    <a:pt x="10654" y="19105"/>
                  </a:moveTo>
                  <a:cubicBezTo>
                    <a:pt x="8088" y="19105"/>
                    <a:pt x="5156" y="18739"/>
                    <a:pt x="2590" y="18739"/>
                  </a:cubicBezTo>
                  <a:cubicBezTo>
                    <a:pt x="4056" y="12507"/>
                    <a:pt x="-6207" y="3710"/>
                    <a:pt x="6255" y="412"/>
                  </a:cubicBezTo>
                  <a:cubicBezTo>
                    <a:pt x="11753" y="-1055"/>
                    <a:pt x="18717" y="1511"/>
                    <a:pt x="20550" y="6276"/>
                  </a:cubicBezTo>
                  <a:cubicBezTo>
                    <a:pt x="24215" y="14707"/>
                    <a:pt x="15052" y="15440"/>
                    <a:pt x="10654" y="19105"/>
                  </a:cubicBezTo>
                  <a:close/>
                </a:path>
              </a:pathLst>
            </a:custGeom>
            <a:solidFill>
              <a:srgbClr val="B49A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0B4893E6-B782-4AF5-8A70-E7396ECAC86D}"/>
                </a:ext>
              </a:extLst>
            </p:cNvPr>
            <p:cNvSpPr/>
            <p:nvPr/>
          </p:nvSpPr>
          <p:spPr>
            <a:xfrm>
              <a:off x="11768396" y="4717411"/>
              <a:ext cx="36301" cy="22642"/>
            </a:xfrm>
            <a:custGeom>
              <a:avLst/>
              <a:gdLst>
                <a:gd name="connsiteX0" fmla="*/ 9911 w 36301"/>
                <a:gd name="connsiteY0" fmla="*/ 0 h 22642"/>
                <a:gd name="connsiteX1" fmla="*/ 22007 w 36301"/>
                <a:gd name="connsiteY1" fmla="*/ 15761 h 22642"/>
                <a:gd name="connsiteX2" fmla="*/ 36302 w 36301"/>
                <a:gd name="connsiteY2" fmla="*/ 22359 h 22642"/>
                <a:gd name="connsiteX3" fmla="*/ 9178 w 36301"/>
                <a:gd name="connsiteY3" fmla="*/ 17594 h 22642"/>
                <a:gd name="connsiteX4" fmla="*/ 2214 w 36301"/>
                <a:gd name="connsiteY4" fmla="*/ 0 h 22642"/>
                <a:gd name="connsiteX5" fmla="*/ 9911 w 36301"/>
                <a:gd name="connsiteY5" fmla="*/ 0 h 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01" h="22642">
                  <a:moveTo>
                    <a:pt x="9911" y="0"/>
                  </a:moveTo>
                  <a:cubicBezTo>
                    <a:pt x="9178" y="8797"/>
                    <a:pt x="11744" y="14662"/>
                    <a:pt x="22007" y="15761"/>
                  </a:cubicBezTo>
                  <a:cubicBezTo>
                    <a:pt x="26772" y="16128"/>
                    <a:pt x="33003" y="17227"/>
                    <a:pt x="36302" y="22359"/>
                  </a:cubicBezTo>
                  <a:cubicBezTo>
                    <a:pt x="26772" y="23459"/>
                    <a:pt x="17975" y="21259"/>
                    <a:pt x="9178" y="17594"/>
                  </a:cubicBezTo>
                  <a:cubicBezTo>
                    <a:pt x="1480" y="14295"/>
                    <a:pt x="-2918" y="8797"/>
                    <a:pt x="2214" y="0"/>
                  </a:cubicBezTo>
                  <a:cubicBezTo>
                    <a:pt x="5146" y="0"/>
                    <a:pt x="7345" y="0"/>
                    <a:pt x="9911" y="0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6BB2987D-85EF-4EED-9A57-584E6B47A442}"/>
                </a:ext>
              </a:extLst>
            </p:cNvPr>
            <p:cNvSpPr/>
            <p:nvPr/>
          </p:nvSpPr>
          <p:spPr>
            <a:xfrm>
              <a:off x="11902544" y="4675626"/>
              <a:ext cx="10163" cy="20651"/>
            </a:xfrm>
            <a:custGeom>
              <a:avLst/>
              <a:gdLst>
                <a:gd name="connsiteX0" fmla="*/ 386 w 10163"/>
                <a:gd name="connsiteY0" fmla="*/ 19427 h 20651"/>
                <a:gd name="connsiteX1" fmla="*/ 386 w 10163"/>
                <a:gd name="connsiteY1" fmla="*/ 0 h 20651"/>
                <a:gd name="connsiteX2" fmla="*/ 8816 w 10163"/>
                <a:gd name="connsiteY2" fmla="*/ 13195 h 20651"/>
                <a:gd name="connsiteX3" fmla="*/ 386 w 10163"/>
                <a:gd name="connsiteY3" fmla="*/ 19427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3" h="20651">
                  <a:moveTo>
                    <a:pt x="386" y="19427"/>
                  </a:moveTo>
                  <a:cubicBezTo>
                    <a:pt x="4051" y="12829"/>
                    <a:pt x="-1447" y="6598"/>
                    <a:pt x="386" y="0"/>
                  </a:cubicBezTo>
                  <a:cubicBezTo>
                    <a:pt x="6250" y="2566"/>
                    <a:pt x="6617" y="8430"/>
                    <a:pt x="8816" y="13195"/>
                  </a:cubicBezTo>
                  <a:cubicBezTo>
                    <a:pt x="13947" y="26757"/>
                    <a:pt x="2951" y="17227"/>
                    <a:pt x="386" y="19427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6FF63E80-74A9-4940-848C-8C7D43C688C5}"/>
                </a:ext>
              </a:extLst>
            </p:cNvPr>
            <p:cNvSpPr/>
            <p:nvPr/>
          </p:nvSpPr>
          <p:spPr>
            <a:xfrm>
              <a:off x="11009675" y="4825540"/>
              <a:ext cx="683355" cy="529078"/>
            </a:xfrm>
            <a:custGeom>
              <a:avLst/>
              <a:gdLst>
                <a:gd name="connsiteX0" fmla="*/ 388897 w 683355"/>
                <a:gd name="connsiteY0" fmla="*/ 0 h 529078"/>
                <a:gd name="connsiteX1" fmla="*/ 416754 w 683355"/>
                <a:gd name="connsiteY1" fmla="*/ 4398 h 529078"/>
                <a:gd name="connsiteX2" fmla="*/ 433982 w 683355"/>
                <a:gd name="connsiteY2" fmla="*/ 16494 h 529078"/>
                <a:gd name="connsiteX3" fmla="*/ 429217 w 683355"/>
                <a:gd name="connsiteY3" fmla="*/ 30789 h 529078"/>
                <a:gd name="connsiteX4" fmla="*/ 424818 w 683355"/>
                <a:gd name="connsiteY4" fmla="*/ 57913 h 529078"/>
                <a:gd name="connsiteX5" fmla="*/ 424452 w 683355"/>
                <a:gd name="connsiteY5" fmla="*/ 71842 h 529078"/>
                <a:gd name="connsiteX6" fmla="*/ 417854 w 683355"/>
                <a:gd name="connsiteY6" fmla="*/ 100065 h 529078"/>
                <a:gd name="connsiteX7" fmla="*/ 404292 w 683355"/>
                <a:gd name="connsiteY7" fmla="*/ 130121 h 529078"/>
                <a:gd name="connsiteX8" fmla="*/ 396228 w 683355"/>
                <a:gd name="connsiteY8" fmla="*/ 127555 h 529078"/>
                <a:gd name="connsiteX9" fmla="*/ 396595 w 683355"/>
                <a:gd name="connsiteY9" fmla="*/ 108862 h 529078"/>
                <a:gd name="connsiteX10" fmla="*/ 398428 w 683355"/>
                <a:gd name="connsiteY10" fmla="*/ 83571 h 529078"/>
                <a:gd name="connsiteX11" fmla="*/ 383766 w 683355"/>
                <a:gd name="connsiteY11" fmla="*/ 62678 h 529078"/>
                <a:gd name="connsiteX12" fmla="*/ 373503 w 683355"/>
                <a:gd name="connsiteY12" fmla="*/ 60112 h 529078"/>
                <a:gd name="connsiteX13" fmla="*/ 367272 w 683355"/>
                <a:gd name="connsiteY13" fmla="*/ 65977 h 529078"/>
                <a:gd name="connsiteX14" fmla="*/ 364706 w 683355"/>
                <a:gd name="connsiteY14" fmla="*/ 90535 h 529078"/>
                <a:gd name="connsiteX15" fmla="*/ 373503 w 683355"/>
                <a:gd name="connsiteY15" fmla="*/ 92368 h 529078"/>
                <a:gd name="connsiteX16" fmla="*/ 387065 w 683355"/>
                <a:gd name="connsiteY16" fmla="*/ 90902 h 529078"/>
                <a:gd name="connsiteX17" fmla="*/ 384866 w 683355"/>
                <a:gd name="connsiteY17" fmla="*/ 105930 h 529078"/>
                <a:gd name="connsiteX18" fmla="*/ 381200 w 683355"/>
                <a:gd name="connsiteY18" fmla="*/ 146615 h 529078"/>
                <a:gd name="connsiteX19" fmla="*/ 396228 w 683355"/>
                <a:gd name="connsiteY19" fmla="*/ 147349 h 529078"/>
                <a:gd name="connsiteX20" fmla="*/ 411623 w 683355"/>
                <a:gd name="connsiteY20" fmla="*/ 140018 h 529078"/>
                <a:gd name="connsiteX21" fmla="*/ 415288 w 683355"/>
                <a:gd name="connsiteY21" fmla="*/ 165675 h 529078"/>
                <a:gd name="connsiteX22" fmla="*/ 409057 w 683355"/>
                <a:gd name="connsiteY22" fmla="*/ 175205 h 529078"/>
                <a:gd name="connsiteX23" fmla="*/ 378634 w 683355"/>
                <a:gd name="connsiteY23" fmla="*/ 178871 h 529078"/>
                <a:gd name="connsiteX24" fmla="*/ 354809 w 683355"/>
                <a:gd name="connsiteY24" fmla="*/ 171174 h 529078"/>
                <a:gd name="connsiteX25" fmla="*/ 355909 w 683355"/>
                <a:gd name="connsiteY25" fmla="*/ 185835 h 529078"/>
                <a:gd name="connsiteX26" fmla="*/ 382666 w 683355"/>
                <a:gd name="connsiteY26" fmla="*/ 205995 h 529078"/>
                <a:gd name="connsiteX27" fmla="*/ 389997 w 683355"/>
                <a:gd name="connsiteY27" fmla="*/ 207827 h 529078"/>
                <a:gd name="connsiteX28" fmla="*/ 420786 w 683355"/>
                <a:gd name="connsiteY28" fmla="*/ 192799 h 529078"/>
                <a:gd name="connsiteX29" fmla="*/ 434715 w 683355"/>
                <a:gd name="connsiteY29" fmla="*/ 233485 h 529078"/>
                <a:gd name="connsiteX30" fmla="*/ 413822 w 683355"/>
                <a:gd name="connsiteY30" fmla="*/ 261709 h 529078"/>
                <a:gd name="connsiteX31" fmla="*/ 405025 w 683355"/>
                <a:gd name="connsiteY31" fmla="*/ 283701 h 529078"/>
                <a:gd name="connsiteX32" fmla="*/ 413822 w 683355"/>
                <a:gd name="connsiteY32" fmla="*/ 336482 h 529078"/>
                <a:gd name="connsiteX33" fmla="*/ 411623 w 683355"/>
                <a:gd name="connsiteY33" fmla="*/ 349311 h 529078"/>
                <a:gd name="connsiteX34" fmla="*/ 418221 w 683355"/>
                <a:gd name="connsiteY34" fmla="*/ 369837 h 529078"/>
                <a:gd name="connsiteX35" fmla="*/ 426651 w 683355"/>
                <a:gd name="connsiteY35" fmla="*/ 368371 h 529078"/>
                <a:gd name="connsiteX36" fmla="*/ 432516 w 683355"/>
                <a:gd name="connsiteY36" fmla="*/ 344180 h 529078"/>
                <a:gd name="connsiteX37" fmla="*/ 425918 w 683355"/>
                <a:gd name="connsiteY37" fmla="*/ 295797 h 529078"/>
                <a:gd name="connsiteX38" fmla="*/ 438380 w 683355"/>
                <a:gd name="connsiteY38" fmla="*/ 276004 h 529078"/>
                <a:gd name="connsiteX39" fmla="*/ 449376 w 683355"/>
                <a:gd name="connsiteY39" fmla="*/ 238617 h 529078"/>
                <a:gd name="connsiteX40" fmla="*/ 459639 w 683355"/>
                <a:gd name="connsiteY40" fmla="*/ 259143 h 529078"/>
                <a:gd name="connsiteX41" fmla="*/ 471369 w 683355"/>
                <a:gd name="connsiteY41" fmla="*/ 270139 h 529078"/>
                <a:gd name="connsiteX42" fmla="*/ 474301 w 683355"/>
                <a:gd name="connsiteY42" fmla="*/ 290299 h 529078"/>
                <a:gd name="connsiteX43" fmla="*/ 471735 w 683355"/>
                <a:gd name="connsiteY43" fmla="*/ 304227 h 529078"/>
                <a:gd name="connsiteX44" fmla="*/ 472102 w 683355"/>
                <a:gd name="connsiteY44" fmla="*/ 329152 h 529078"/>
                <a:gd name="connsiteX45" fmla="*/ 472468 w 683355"/>
                <a:gd name="connsiteY45" fmla="*/ 367272 h 529078"/>
                <a:gd name="connsiteX46" fmla="*/ 486763 w 683355"/>
                <a:gd name="connsiteY46" fmla="*/ 408691 h 529078"/>
                <a:gd name="connsiteX47" fmla="*/ 528915 w 683355"/>
                <a:gd name="connsiteY47" fmla="*/ 442046 h 529078"/>
                <a:gd name="connsiteX48" fmla="*/ 532214 w 683355"/>
                <a:gd name="connsiteY48" fmla="*/ 441313 h 529078"/>
                <a:gd name="connsiteX49" fmla="*/ 576199 w 683355"/>
                <a:gd name="connsiteY49" fmla="*/ 451209 h 529078"/>
                <a:gd name="connsiteX50" fmla="*/ 590494 w 683355"/>
                <a:gd name="connsiteY50" fmla="*/ 449376 h 529078"/>
                <a:gd name="connsiteX51" fmla="*/ 611387 w 683355"/>
                <a:gd name="connsiteY51" fmla="*/ 454141 h 529078"/>
                <a:gd name="connsiteX52" fmla="*/ 637411 w 683355"/>
                <a:gd name="connsiteY52" fmla="*/ 455607 h 529078"/>
                <a:gd name="connsiteX53" fmla="*/ 675164 w 683355"/>
                <a:gd name="connsiteY53" fmla="*/ 425185 h 529078"/>
                <a:gd name="connsiteX54" fmla="*/ 680296 w 683355"/>
                <a:gd name="connsiteY54" fmla="*/ 446078 h 529078"/>
                <a:gd name="connsiteX55" fmla="*/ 678463 w 683355"/>
                <a:gd name="connsiteY55" fmla="*/ 483465 h 529078"/>
                <a:gd name="connsiteX56" fmla="*/ 682128 w 683355"/>
                <a:gd name="connsiteY56" fmla="*/ 508756 h 529078"/>
                <a:gd name="connsiteX57" fmla="*/ 678463 w 683355"/>
                <a:gd name="connsiteY57" fmla="*/ 516086 h 529078"/>
                <a:gd name="connsiteX58" fmla="*/ 623116 w 683355"/>
                <a:gd name="connsiteY58" fmla="*/ 512421 h 529078"/>
                <a:gd name="connsiteX59" fmla="*/ 613952 w 683355"/>
                <a:gd name="connsiteY59" fmla="*/ 509855 h 529078"/>
                <a:gd name="connsiteX60" fmla="*/ 588295 w 683355"/>
                <a:gd name="connsiteY60" fmla="*/ 519385 h 529078"/>
                <a:gd name="connsiteX61" fmla="*/ 542844 w 683355"/>
                <a:gd name="connsiteY61" fmla="*/ 521585 h 529078"/>
                <a:gd name="connsiteX62" fmla="*/ 528549 w 683355"/>
                <a:gd name="connsiteY62" fmla="*/ 525250 h 529078"/>
                <a:gd name="connsiteX63" fmla="*/ 520485 w 683355"/>
                <a:gd name="connsiteY63" fmla="*/ 528915 h 529078"/>
                <a:gd name="connsiteX64" fmla="*/ 446078 w 683355"/>
                <a:gd name="connsiteY64" fmla="*/ 513887 h 529078"/>
                <a:gd name="connsiteX65" fmla="*/ 400627 w 683355"/>
                <a:gd name="connsiteY65" fmla="*/ 506190 h 529078"/>
                <a:gd name="connsiteX66" fmla="*/ 414555 w 683355"/>
                <a:gd name="connsiteY66" fmla="*/ 499226 h 529078"/>
                <a:gd name="connsiteX67" fmla="*/ 442046 w 683355"/>
                <a:gd name="connsiteY67" fmla="*/ 494827 h 529078"/>
                <a:gd name="connsiteX68" fmla="*/ 442412 w 683355"/>
                <a:gd name="connsiteY68" fmla="*/ 484564 h 529078"/>
                <a:gd name="connsiteX69" fmla="*/ 422253 w 683355"/>
                <a:gd name="connsiteY69" fmla="*/ 450843 h 529078"/>
                <a:gd name="connsiteX70" fmla="*/ 400993 w 683355"/>
                <a:gd name="connsiteY70" fmla="*/ 418587 h 529078"/>
                <a:gd name="connsiteX71" fmla="*/ 399161 w 683355"/>
                <a:gd name="connsiteY71" fmla="*/ 402826 h 529078"/>
                <a:gd name="connsiteX72" fmla="*/ 396595 w 683355"/>
                <a:gd name="connsiteY72" fmla="*/ 385232 h 529078"/>
                <a:gd name="connsiteX73" fmla="*/ 367638 w 683355"/>
                <a:gd name="connsiteY73" fmla="*/ 393663 h 529078"/>
                <a:gd name="connsiteX74" fmla="*/ 337216 w 683355"/>
                <a:gd name="connsiteY74" fmla="*/ 402460 h 529078"/>
                <a:gd name="connsiteX75" fmla="*/ 343813 w 683355"/>
                <a:gd name="connsiteY75" fmla="*/ 391097 h 529078"/>
                <a:gd name="connsiteX76" fmla="*/ 344913 w 683355"/>
                <a:gd name="connsiteY76" fmla="*/ 343447 h 529078"/>
                <a:gd name="connsiteX77" fmla="*/ 291765 w 683355"/>
                <a:gd name="connsiteY77" fmla="*/ 305693 h 529078"/>
                <a:gd name="connsiteX78" fmla="*/ 265374 w 683355"/>
                <a:gd name="connsiteY78" fmla="*/ 299462 h 529078"/>
                <a:gd name="connsiteX79" fmla="*/ 267573 w 683355"/>
                <a:gd name="connsiteY79" fmla="*/ 280036 h 529078"/>
                <a:gd name="connsiteX80" fmla="*/ 269406 w 683355"/>
                <a:gd name="connsiteY80" fmla="*/ 247780 h 529078"/>
                <a:gd name="connsiteX81" fmla="*/ 290665 w 683355"/>
                <a:gd name="connsiteY81" fmla="*/ 201963 h 529078"/>
                <a:gd name="connsiteX82" fmla="*/ 273438 w 683355"/>
                <a:gd name="connsiteY82" fmla="*/ 190234 h 529078"/>
                <a:gd name="connsiteX83" fmla="*/ 249613 w 683355"/>
                <a:gd name="connsiteY83" fmla="*/ 200497 h 529078"/>
                <a:gd name="connsiteX84" fmla="*/ 232019 w 683355"/>
                <a:gd name="connsiteY84" fmla="*/ 192066 h 529078"/>
                <a:gd name="connsiteX85" fmla="*/ 251445 w 683355"/>
                <a:gd name="connsiteY85" fmla="*/ 178138 h 529078"/>
                <a:gd name="connsiteX86" fmla="*/ 271605 w 683355"/>
                <a:gd name="connsiteY86" fmla="*/ 164209 h 529078"/>
                <a:gd name="connsiteX87" fmla="*/ 285167 w 683355"/>
                <a:gd name="connsiteY87" fmla="*/ 146982 h 529078"/>
                <a:gd name="connsiteX88" fmla="*/ 291032 w 683355"/>
                <a:gd name="connsiteY88" fmla="*/ 67810 h 529078"/>
                <a:gd name="connsiteX89" fmla="*/ 284801 w 683355"/>
                <a:gd name="connsiteY89" fmla="*/ 56080 h 529078"/>
                <a:gd name="connsiteX90" fmla="*/ 250713 w 683355"/>
                <a:gd name="connsiteY90" fmla="*/ 78806 h 529078"/>
                <a:gd name="connsiteX91" fmla="*/ 229453 w 683355"/>
                <a:gd name="connsiteY91" fmla="*/ 97866 h 529078"/>
                <a:gd name="connsiteX92" fmla="*/ 215891 w 683355"/>
                <a:gd name="connsiteY92" fmla="*/ 105563 h 529078"/>
                <a:gd name="connsiteX93" fmla="*/ 240449 w 683355"/>
                <a:gd name="connsiteY93" fmla="*/ 54981 h 529078"/>
                <a:gd name="connsiteX94" fmla="*/ 240083 w 683355"/>
                <a:gd name="connsiteY94" fmla="*/ 11363 h 529078"/>
                <a:gd name="connsiteX95" fmla="*/ 237884 w 683355"/>
                <a:gd name="connsiteY95" fmla="*/ 8430 h 529078"/>
                <a:gd name="connsiteX96" fmla="*/ 191333 w 683355"/>
                <a:gd name="connsiteY96" fmla="*/ 26757 h 529078"/>
                <a:gd name="connsiteX97" fmla="*/ 190967 w 683355"/>
                <a:gd name="connsiteY97" fmla="*/ 34088 h 529078"/>
                <a:gd name="connsiteX98" fmla="*/ 178504 w 683355"/>
                <a:gd name="connsiteY98" fmla="*/ 56080 h 529078"/>
                <a:gd name="connsiteX99" fmla="*/ 173373 w 683355"/>
                <a:gd name="connsiteY99" fmla="*/ 33355 h 529078"/>
                <a:gd name="connsiteX100" fmla="*/ 142217 w 683355"/>
                <a:gd name="connsiteY100" fmla="*/ 11363 h 529078"/>
                <a:gd name="connsiteX101" fmla="*/ 91268 w 683355"/>
                <a:gd name="connsiteY101" fmla="*/ 11729 h 529078"/>
                <a:gd name="connsiteX102" fmla="*/ 0 w 683355"/>
                <a:gd name="connsiteY102" fmla="*/ 6598 h 529078"/>
                <a:gd name="connsiteX103" fmla="*/ 388897 w 683355"/>
                <a:gd name="connsiteY103" fmla="*/ 0 h 52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3355" h="529078">
                  <a:moveTo>
                    <a:pt x="388897" y="0"/>
                  </a:moveTo>
                  <a:cubicBezTo>
                    <a:pt x="397694" y="4398"/>
                    <a:pt x="407591" y="2566"/>
                    <a:pt x="416754" y="4398"/>
                  </a:cubicBezTo>
                  <a:cubicBezTo>
                    <a:pt x="423719" y="5865"/>
                    <a:pt x="430683" y="9530"/>
                    <a:pt x="433982" y="16494"/>
                  </a:cubicBezTo>
                  <a:cubicBezTo>
                    <a:pt x="436181" y="21259"/>
                    <a:pt x="435448" y="26757"/>
                    <a:pt x="429217" y="30789"/>
                  </a:cubicBezTo>
                  <a:cubicBezTo>
                    <a:pt x="418221" y="37753"/>
                    <a:pt x="424085" y="48750"/>
                    <a:pt x="424818" y="57913"/>
                  </a:cubicBezTo>
                  <a:cubicBezTo>
                    <a:pt x="425185" y="62678"/>
                    <a:pt x="428484" y="67443"/>
                    <a:pt x="424452" y="71842"/>
                  </a:cubicBezTo>
                  <a:cubicBezTo>
                    <a:pt x="417121" y="79905"/>
                    <a:pt x="409424" y="85770"/>
                    <a:pt x="417854" y="100065"/>
                  </a:cubicBezTo>
                  <a:cubicBezTo>
                    <a:pt x="421153" y="105563"/>
                    <a:pt x="409790" y="120225"/>
                    <a:pt x="404292" y="130121"/>
                  </a:cubicBezTo>
                  <a:cubicBezTo>
                    <a:pt x="402826" y="132320"/>
                    <a:pt x="398061" y="130488"/>
                    <a:pt x="396228" y="127555"/>
                  </a:cubicBezTo>
                  <a:cubicBezTo>
                    <a:pt x="391830" y="121324"/>
                    <a:pt x="390730" y="111794"/>
                    <a:pt x="396595" y="108862"/>
                  </a:cubicBezTo>
                  <a:cubicBezTo>
                    <a:pt x="414189" y="100798"/>
                    <a:pt x="400993" y="91268"/>
                    <a:pt x="398428" y="83571"/>
                  </a:cubicBezTo>
                  <a:cubicBezTo>
                    <a:pt x="395862" y="75873"/>
                    <a:pt x="385232" y="72941"/>
                    <a:pt x="383766" y="62678"/>
                  </a:cubicBezTo>
                  <a:cubicBezTo>
                    <a:pt x="383399" y="59379"/>
                    <a:pt x="377535" y="59746"/>
                    <a:pt x="373503" y="60112"/>
                  </a:cubicBezTo>
                  <a:cubicBezTo>
                    <a:pt x="370204" y="60479"/>
                    <a:pt x="366905" y="62678"/>
                    <a:pt x="367272" y="65977"/>
                  </a:cubicBezTo>
                  <a:cubicBezTo>
                    <a:pt x="369104" y="74774"/>
                    <a:pt x="367638" y="82105"/>
                    <a:pt x="364706" y="90535"/>
                  </a:cubicBezTo>
                  <a:cubicBezTo>
                    <a:pt x="362873" y="95300"/>
                    <a:pt x="369471" y="96400"/>
                    <a:pt x="373503" y="92368"/>
                  </a:cubicBezTo>
                  <a:cubicBezTo>
                    <a:pt x="377535" y="88336"/>
                    <a:pt x="382300" y="83571"/>
                    <a:pt x="387065" y="90902"/>
                  </a:cubicBezTo>
                  <a:cubicBezTo>
                    <a:pt x="390364" y="96033"/>
                    <a:pt x="390364" y="102631"/>
                    <a:pt x="384866" y="105930"/>
                  </a:cubicBezTo>
                  <a:cubicBezTo>
                    <a:pt x="366539" y="118025"/>
                    <a:pt x="380101" y="133420"/>
                    <a:pt x="381200" y="146615"/>
                  </a:cubicBezTo>
                  <a:cubicBezTo>
                    <a:pt x="381933" y="156145"/>
                    <a:pt x="390364" y="153946"/>
                    <a:pt x="396228" y="147349"/>
                  </a:cubicBezTo>
                  <a:cubicBezTo>
                    <a:pt x="400260" y="142950"/>
                    <a:pt x="405758" y="133787"/>
                    <a:pt x="411623" y="140018"/>
                  </a:cubicBezTo>
                  <a:cubicBezTo>
                    <a:pt x="417121" y="145882"/>
                    <a:pt x="424818" y="155779"/>
                    <a:pt x="415288" y="165675"/>
                  </a:cubicBezTo>
                  <a:cubicBezTo>
                    <a:pt x="412723" y="168241"/>
                    <a:pt x="410523" y="171540"/>
                    <a:pt x="409057" y="175205"/>
                  </a:cubicBezTo>
                  <a:cubicBezTo>
                    <a:pt x="400993" y="194265"/>
                    <a:pt x="391097" y="195732"/>
                    <a:pt x="378634" y="178871"/>
                  </a:cubicBezTo>
                  <a:cubicBezTo>
                    <a:pt x="372037" y="170074"/>
                    <a:pt x="368738" y="161277"/>
                    <a:pt x="354809" y="171174"/>
                  </a:cubicBezTo>
                  <a:cubicBezTo>
                    <a:pt x="344180" y="178871"/>
                    <a:pt x="350411" y="184002"/>
                    <a:pt x="355909" y="185835"/>
                  </a:cubicBezTo>
                  <a:cubicBezTo>
                    <a:pt x="367638" y="189500"/>
                    <a:pt x="378634" y="192433"/>
                    <a:pt x="382666" y="205995"/>
                  </a:cubicBezTo>
                  <a:cubicBezTo>
                    <a:pt x="383766" y="209294"/>
                    <a:pt x="388897" y="210760"/>
                    <a:pt x="389997" y="207827"/>
                  </a:cubicBezTo>
                  <a:cubicBezTo>
                    <a:pt x="396595" y="194265"/>
                    <a:pt x="411256" y="199397"/>
                    <a:pt x="420786" y="192799"/>
                  </a:cubicBezTo>
                  <a:cubicBezTo>
                    <a:pt x="426284" y="206361"/>
                    <a:pt x="424085" y="221389"/>
                    <a:pt x="434715" y="233485"/>
                  </a:cubicBezTo>
                  <a:cubicBezTo>
                    <a:pt x="440213" y="239716"/>
                    <a:pt x="426651" y="259143"/>
                    <a:pt x="413822" y="261709"/>
                  </a:cubicBezTo>
                  <a:cubicBezTo>
                    <a:pt x="397694" y="265007"/>
                    <a:pt x="393296" y="267207"/>
                    <a:pt x="405025" y="283701"/>
                  </a:cubicBezTo>
                  <a:cubicBezTo>
                    <a:pt x="414922" y="297996"/>
                    <a:pt x="415655" y="317789"/>
                    <a:pt x="413822" y="336482"/>
                  </a:cubicBezTo>
                  <a:cubicBezTo>
                    <a:pt x="413456" y="340881"/>
                    <a:pt x="411989" y="344913"/>
                    <a:pt x="411623" y="349311"/>
                  </a:cubicBezTo>
                  <a:cubicBezTo>
                    <a:pt x="411256" y="357009"/>
                    <a:pt x="411623" y="364706"/>
                    <a:pt x="418221" y="369837"/>
                  </a:cubicBezTo>
                  <a:cubicBezTo>
                    <a:pt x="420786" y="371670"/>
                    <a:pt x="424818" y="370937"/>
                    <a:pt x="426651" y="368371"/>
                  </a:cubicBezTo>
                  <a:cubicBezTo>
                    <a:pt x="431416" y="361041"/>
                    <a:pt x="437281" y="351877"/>
                    <a:pt x="432516" y="344180"/>
                  </a:cubicBezTo>
                  <a:cubicBezTo>
                    <a:pt x="423352" y="328419"/>
                    <a:pt x="423352" y="313024"/>
                    <a:pt x="425918" y="295797"/>
                  </a:cubicBezTo>
                  <a:cubicBezTo>
                    <a:pt x="427384" y="286633"/>
                    <a:pt x="428484" y="280769"/>
                    <a:pt x="438380" y="276004"/>
                  </a:cubicBezTo>
                  <a:cubicBezTo>
                    <a:pt x="453042" y="269039"/>
                    <a:pt x="447544" y="253278"/>
                    <a:pt x="449376" y="238617"/>
                  </a:cubicBezTo>
                  <a:cubicBezTo>
                    <a:pt x="457440" y="244115"/>
                    <a:pt x="474301" y="241182"/>
                    <a:pt x="459639" y="259143"/>
                  </a:cubicBezTo>
                  <a:cubicBezTo>
                    <a:pt x="454141" y="265741"/>
                    <a:pt x="463305" y="270506"/>
                    <a:pt x="471369" y="270139"/>
                  </a:cubicBezTo>
                  <a:cubicBezTo>
                    <a:pt x="480532" y="275637"/>
                    <a:pt x="487130" y="281502"/>
                    <a:pt x="474301" y="290299"/>
                  </a:cubicBezTo>
                  <a:cubicBezTo>
                    <a:pt x="469536" y="293597"/>
                    <a:pt x="471735" y="299462"/>
                    <a:pt x="471735" y="304227"/>
                  </a:cubicBezTo>
                  <a:cubicBezTo>
                    <a:pt x="477233" y="312291"/>
                    <a:pt x="473568" y="321088"/>
                    <a:pt x="472102" y="329152"/>
                  </a:cubicBezTo>
                  <a:cubicBezTo>
                    <a:pt x="469903" y="341981"/>
                    <a:pt x="467337" y="354443"/>
                    <a:pt x="472468" y="367272"/>
                  </a:cubicBezTo>
                  <a:cubicBezTo>
                    <a:pt x="474667" y="381933"/>
                    <a:pt x="484564" y="394029"/>
                    <a:pt x="486763" y="408691"/>
                  </a:cubicBezTo>
                  <a:cubicBezTo>
                    <a:pt x="490062" y="433615"/>
                    <a:pt x="514254" y="431416"/>
                    <a:pt x="528915" y="442046"/>
                  </a:cubicBezTo>
                  <a:cubicBezTo>
                    <a:pt x="529648" y="442412"/>
                    <a:pt x="532214" y="440946"/>
                    <a:pt x="532214" y="441313"/>
                  </a:cubicBezTo>
                  <a:cubicBezTo>
                    <a:pt x="543210" y="461472"/>
                    <a:pt x="560071" y="453042"/>
                    <a:pt x="576199" y="451209"/>
                  </a:cubicBezTo>
                  <a:cubicBezTo>
                    <a:pt x="580964" y="450476"/>
                    <a:pt x="585729" y="451942"/>
                    <a:pt x="590494" y="449376"/>
                  </a:cubicBezTo>
                  <a:cubicBezTo>
                    <a:pt x="598924" y="444978"/>
                    <a:pt x="605155" y="446444"/>
                    <a:pt x="611387" y="454141"/>
                  </a:cubicBezTo>
                  <a:cubicBezTo>
                    <a:pt x="618717" y="462938"/>
                    <a:pt x="627514" y="464038"/>
                    <a:pt x="637411" y="455607"/>
                  </a:cubicBezTo>
                  <a:cubicBezTo>
                    <a:pt x="649873" y="445344"/>
                    <a:pt x="671499" y="447177"/>
                    <a:pt x="675164" y="425185"/>
                  </a:cubicBezTo>
                  <a:cubicBezTo>
                    <a:pt x="685427" y="431416"/>
                    <a:pt x="684694" y="438014"/>
                    <a:pt x="680296" y="446078"/>
                  </a:cubicBezTo>
                  <a:cubicBezTo>
                    <a:pt x="674065" y="457807"/>
                    <a:pt x="668200" y="469536"/>
                    <a:pt x="678463" y="483465"/>
                  </a:cubicBezTo>
                  <a:cubicBezTo>
                    <a:pt x="682861" y="489329"/>
                    <a:pt x="681029" y="500325"/>
                    <a:pt x="682128" y="508756"/>
                  </a:cubicBezTo>
                  <a:cubicBezTo>
                    <a:pt x="682495" y="511688"/>
                    <a:pt x="681395" y="516820"/>
                    <a:pt x="678463" y="516086"/>
                  </a:cubicBezTo>
                  <a:cubicBezTo>
                    <a:pt x="660136" y="513154"/>
                    <a:pt x="640343" y="532581"/>
                    <a:pt x="623116" y="512421"/>
                  </a:cubicBezTo>
                  <a:cubicBezTo>
                    <a:pt x="620916" y="509855"/>
                    <a:pt x="617251" y="505457"/>
                    <a:pt x="613952" y="509855"/>
                  </a:cubicBezTo>
                  <a:cubicBezTo>
                    <a:pt x="606988" y="518286"/>
                    <a:pt x="597091" y="516820"/>
                    <a:pt x="588295" y="519385"/>
                  </a:cubicBezTo>
                  <a:cubicBezTo>
                    <a:pt x="572533" y="524517"/>
                    <a:pt x="558238" y="525983"/>
                    <a:pt x="542844" y="521585"/>
                  </a:cubicBezTo>
                  <a:cubicBezTo>
                    <a:pt x="537712" y="520118"/>
                    <a:pt x="532947" y="522684"/>
                    <a:pt x="528549" y="525250"/>
                  </a:cubicBezTo>
                  <a:cubicBezTo>
                    <a:pt x="526349" y="527816"/>
                    <a:pt x="523417" y="529648"/>
                    <a:pt x="520485" y="528915"/>
                  </a:cubicBezTo>
                  <a:cubicBezTo>
                    <a:pt x="495927" y="523417"/>
                    <a:pt x="469536" y="525250"/>
                    <a:pt x="446078" y="513887"/>
                  </a:cubicBezTo>
                  <a:cubicBezTo>
                    <a:pt x="430316" y="514620"/>
                    <a:pt x="414555" y="516453"/>
                    <a:pt x="400627" y="506190"/>
                  </a:cubicBezTo>
                  <a:cubicBezTo>
                    <a:pt x="401360" y="495927"/>
                    <a:pt x="409057" y="499226"/>
                    <a:pt x="414555" y="499226"/>
                  </a:cubicBezTo>
                  <a:cubicBezTo>
                    <a:pt x="424085" y="498859"/>
                    <a:pt x="433249" y="498859"/>
                    <a:pt x="442046" y="494827"/>
                  </a:cubicBezTo>
                  <a:cubicBezTo>
                    <a:pt x="447910" y="491895"/>
                    <a:pt x="449743" y="486763"/>
                    <a:pt x="442412" y="484564"/>
                  </a:cubicBezTo>
                  <a:cubicBezTo>
                    <a:pt x="424452" y="479433"/>
                    <a:pt x="422986" y="465871"/>
                    <a:pt x="422253" y="450843"/>
                  </a:cubicBezTo>
                  <a:cubicBezTo>
                    <a:pt x="421520" y="436181"/>
                    <a:pt x="420053" y="422619"/>
                    <a:pt x="400993" y="418587"/>
                  </a:cubicBezTo>
                  <a:cubicBezTo>
                    <a:pt x="392563" y="416754"/>
                    <a:pt x="391830" y="407591"/>
                    <a:pt x="399161" y="402826"/>
                  </a:cubicBezTo>
                  <a:cubicBezTo>
                    <a:pt x="413456" y="394029"/>
                    <a:pt x="403926" y="390364"/>
                    <a:pt x="396595" y="385232"/>
                  </a:cubicBezTo>
                  <a:cubicBezTo>
                    <a:pt x="379001" y="373136"/>
                    <a:pt x="376435" y="373503"/>
                    <a:pt x="367638" y="393663"/>
                  </a:cubicBezTo>
                  <a:cubicBezTo>
                    <a:pt x="361774" y="407224"/>
                    <a:pt x="355176" y="409057"/>
                    <a:pt x="337216" y="402460"/>
                  </a:cubicBezTo>
                  <a:cubicBezTo>
                    <a:pt x="333917" y="395495"/>
                    <a:pt x="340514" y="394029"/>
                    <a:pt x="343813" y="391097"/>
                  </a:cubicBezTo>
                  <a:cubicBezTo>
                    <a:pt x="358108" y="376435"/>
                    <a:pt x="359574" y="357009"/>
                    <a:pt x="344913" y="343447"/>
                  </a:cubicBezTo>
                  <a:cubicBezTo>
                    <a:pt x="329152" y="328419"/>
                    <a:pt x="310825" y="316323"/>
                    <a:pt x="291765" y="305693"/>
                  </a:cubicBezTo>
                  <a:cubicBezTo>
                    <a:pt x="283334" y="300928"/>
                    <a:pt x="272705" y="307526"/>
                    <a:pt x="265374" y="299462"/>
                  </a:cubicBezTo>
                  <a:cubicBezTo>
                    <a:pt x="270872" y="293597"/>
                    <a:pt x="277103" y="289932"/>
                    <a:pt x="267573" y="280036"/>
                  </a:cubicBezTo>
                  <a:cubicBezTo>
                    <a:pt x="258410" y="271239"/>
                    <a:pt x="254744" y="258776"/>
                    <a:pt x="269406" y="247780"/>
                  </a:cubicBezTo>
                  <a:cubicBezTo>
                    <a:pt x="284434" y="236784"/>
                    <a:pt x="285167" y="217724"/>
                    <a:pt x="290665" y="201963"/>
                  </a:cubicBezTo>
                  <a:cubicBezTo>
                    <a:pt x="293964" y="192433"/>
                    <a:pt x="283701" y="186935"/>
                    <a:pt x="273438" y="190234"/>
                  </a:cubicBezTo>
                  <a:cubicBezTo>
                    <a:pt x="265007" y="192799"/>
                    <a:pt x="257310" y="196465"/>
                    <a:pt x="249613" y="200497"/>
                  </a:cubicBezTo>
                  <a:cubicBezTo>
                    <a:pt x="240816" y="205262"/>
                    <a:pt x="236051" y="202329"/>
                    <a:pt x="232019" y="192066"/>
                  </a:cubicBezTo>
                  <a:cubicBezTo>
                    <a:pt x="243382" y="193166"/>
                    <a:pt x="250713" y="191333"/>
                    <a:pt x="251445" y="178138"/>
                  </a:cubicBezTo>
                  <a:cubicBezTo>
                    <a:pt x="252179" y="167875"/>
                    <a:pt x="263541" y="166775"/>
                    <a:pt x="271605" y="164209"/>
                  </a:cubicBezTo>
                  <a:cubicBezTo>
                    <a:pt x="280402" y="161277"/>
                    <a:pt x="282601" y="155779"/>
                    <a:pt x="285167" y="146982"/>
                  </a:cubicBezTo>
                  <a:cubicBezTo>
                    <a:pt x="292864" y="120591"/>
                    <a:pt x="287366" y="94200"/>
                    <a:pt x="291032" y="67810"/>
                  </a:cubicBezTo>
                  <a:cubicBezTo>
                    <a:pt x="291765" y="61945"/>
                    <a:pt x="290299" y="57913"/>
                    <a:pt x="284801" y="56080"/>
                  </a:cubicBezTo>
                  <a:cubicBezTo>
                    <a:pt x="271972" y="52048"/>
                    <a:pt x="252545" y="65244"/>
                    <a:pt x="250713" y="78806"/>
                  </a:cubicBezTo>
                  <a:cubicBezTo>
                    <a:pt x="248880" y="90902"/>
                    <a:pt x="247414" y="103730"/>
                    <a:pt x="229453" y="97866"/>
                  </a:cubicBezTo>
                  <a:cubicBezTo>
                    <a:pt x="222855" y="95667"/>
                    <a:pt x="222489" y="106296"/>
                    <a:pt x="215891" y="105563"/>
                  </a:cubicBezTo>
                  <a:cubicBezTo>
                    <a:pt x="219557" y="86503"/>
                    <a:pt x="224322" y="69276"/>
                    <a:pt x="240449" y="54981"/>
                  </a:cubicBezTo>
                  <a:cubicBezTo>
                    <a:pt x="254378" y="42885"/>
                    <a:pt x="243382" y="26024"/>
                    <a:pt x="240083" y="11363"/>
                  </a:cubicBezTo>
                  <a:cubicBezTo>
                    <a:pt x="239716" y="10263"/>
                    <a:pt x="238617" y="9163"/>
                    <a:pt x="237884" y="8430"/>
                  </a:cubicBezTo>
                  <a:cubicBezTo>
                    <a:pt x="231286" y="3665"/>
                    <a:pt x="192799" y="18693"/>
                    <a:pt x="191333" y="26757"/>
                  </a:cubicBezTo>
                  <a:cubicBezTo>
                    <a:pt x="190967" y="29323"/>
                    <a:pt x="191700" y="31889"/>
                    <a:pt x="190967" y="34088"/>
                  </a:cubicBezTo>
                  <a:cubicBezTo>
                    <a:pt x="187668" y="42152"/>
                    <a:pt x="186568" y="56813"/>
                    <a:pt x="178504" y="56080"/>
                  </a:cubicBezTo>
                  <a:cubicBezTo>
                    <a:pt x="168608" y="54981"/>
                    <a:pt x="173006" y="41419"/>
                    <a:pt x="173373" y="33355"/>
                  </a:cubicBezTo>
                  <a:cubicBezTo>
                    <a:pt x="173739" y="16494"/>
                    <a:pt x="159078" y="8430"/>
                    <a:pt x="142217" y="11363"/>
                  </a:cubicBezTo>
                  <a:cubicBezTo>
                    <a:pt x="125723" y="14295"/>
                    <a:pt x="108129" y="10630"/>
                    <a:pt x="91268" y="11729"/>
                  </a:cubicBezTo>
                  <a:cubicBezTo>
                    <a:pt x="79539" y="12462"/>
                    <a:pt x="12096" y="10630"/>
                    <a:pt x="0" y="6598"/>
                  </a:cubicBezTo>
                  <a:cubicBezTo>
                    <a:pt x="129022" y="3299"/>
                    <a:pt x="259143" y="733"/>
                    <a:pt x="388897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109B1E78-99D6-45AF-9CE4-6C5E47C47EC7}"/>
                </a:ext>
              </a:extLst>
            </p:cNvPr>
            <p:cNvSpPr/>
            <p:nvPr/>
          </p:nvSpPr>
          <p:spPr>
            <a:xfrm>
              <a:off x="11441091" y="4814911"/>
              <a:ext cx="112527" cy="7330"/>
            </a:xfrm>
            <a:custGeom>
              <a:avLst/>
              <a:gdLst>
                <a:gd name="connsiteX0" fmla="*/ 112527 w 112527"/>
                <a:gd name="connsiteY0" fmla="*/ 0 h 7330"/>
                <a:gd name="connsiteX1" fmla="*/ 39220 w 112527"/>
                <a:gd name="connsiteY1" fmla="*/ 7331 h 7330"/>
                <a:gd name="connsiteX2" fmla="*/ 0 w 112527"/>
                <a:gd name="connsiteY2" fmla="*/ 7331 h 7330"/>
                <a:gd name="connsiteX3" fmla="*/ 66710 w 112527"/>
                <a:gd name="connsiteY3" fmla="*/ 0 h 7330"/>
                <a:gd name="connsiteX4" fmla="*/ 112527 w 112527"/>
                <a:gd name="connsiteY4" fmla="*/ 0 h 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27" h="7330">
                  <a:moveTo>
                    <a:pt x="112527" y="0"/>
                  </a:moveTo>
                  <a:cubicBezTo>
                    <a:pt x="88336" y="5865"/>
                    <a:pt x="63778" y="6964"/>
                    <a:pt x="39220" y="7331"/>
                  </a:cubicBezTo>
                  <a:cubicBezTo>
                    <a:pt x="26024" y="7331"/>
                    <a:pt x="12829" y="7331"/>
                    <a:pt x="0" y="7331"/>
                  </a:cubicBezTo>
                  <a:cubicBezTo>
                    <a:pt x="21626" y="1100"/>
                    <a:pt x="43985" y="0"/>
                    <a:pt x="66710" y="0"/>
                  </a:cubicBezTo>
                  <a:cubicBezTo>
                    <a:pt x="81371" y="0"/>
                    <a:pt x="97133" y="0"/>
                    <a:pt x="112527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F3AD9618-D0BF-417A-AEAC-EADFEDC2C1BC}"/>
                </a:ext>
              </a:extLst>
            </p:cNvPr>
            <p:cNvSpPr/>
            <p:nvPr/>
          </p:nvSpPr>
          <p:spPr>
            <a:xfrm>
              <a:off x="11624220" y="4621472"/>
              <a:ext cx="88154" cy="63526"/>
            </a:xfrm>
            <a:custGeom>
              <a:avLst/>
              <a:gdLst>
                <a:gd name="connsiteX0" fmla="*/ 80045 w 88154"/>
                <a:gd name="connsiteY0" fmla="*/ 32162 h 63526"/>
                <a:gd name="connsiteX1" fmla="*/ 87010 w 88154"/>
                <a:gd name="connsiteY1" fmla="*/ 61851 h 63526"/>
                <a:gd name="connsiteX2" fmla="*/ 75647 w 88154"/>
                <a:gd name="connsiteY2" fmla="*/ 58186 h 63526"/>
                <a:gd name="connsiteX3" fmla="*/ 60985 w 88154"/>
                <a:gd name="connsiteY3" fmla="*/ 39126 h 63526"/>
                <a:gd name="connsiteX4" fmla="*/ 39360 w 88154"/>
                <a:gd name="connsiteY4" fmla="*/ 38393 h 63526"/>
                <a:gd name="connsiteX5" fmla="*/ 8937 w 88154"/>
                <a:gd name="connsiteY5" fmla="*/ 32895 h 63526"/>
                <a:gd name="connsiteX6" fmla="*/ 7104 w 88154"/>
                <a:gd name="connsiteY6" fmla="*/ 32528 h 63526"/>
                <a:gd name="connsiteX7" fmla="*/ 4538 w 88154"/>
                <a:gd name="connsiteY7" fmla="*/ 35094 h 63526"/>
                <a:gd name="connsiteX8" fmla="*/ 5638 w 88154"/>
                <a:gd name="connsiteY8" fmla="*/ 1372 h 63526"/>
                <a:gd name="connsiteX9" fmla="*/ 15535 w 88154"/>
                <a:gd name="connsiteY9" fmla="*/ 639 h 63526"/>
                <a:gd name="connsiteX10" fmla="*/ 42292 w 88154"/>
                <a:gd name="connsiteY10" fmla="*/ 16034 h 63526"/>
                <a:gd name="connsiteX11" fmla="*/ 64651 w 88154"/>
                <a:gd name="connsiteY11" fmla="*/ 23365 h 63526"/>
                <a:gd name="connsiteX12" fmla="*/ 80045 w 88154"/>
                <a:gd name="connsiteY12" fmla="*/ 32162 h 6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54" h="63526">
                  <a:moveTo>
                    <a:pt x="80045" y="32162"/>
                  </a:moveTo>
                  <a:cubicBezTo>
                    <a:pt x="71615" y="44624"/>
                    <a:pt x="93241" y="50122"/>
                    <a:pt x="87010" y="61851"/>
                  </a:cubicBezTo>
                  <a:cubicBezTo>
                    <a:pt x="81878" y="64784"/>
                    <a:pt x="77846" y="64051"/>
                    <a:pt x="75647" y="58186"/>
                  </a:cubicBezTo>
                  <a:cubicBezTo>
                    <a:pt x="72715" y="50122"/>
                    <a:pt x="70515" y="41692"/>
                    <a:pt x="60985" y="39126"/>
                  </a:cubicBezTo>
                  <a:cubicBezTo>
                    <a:pt x="54021" y="31062"/>
                    <a:pt x="48890" y="24098"/>
                    <a:pt x="39360" y="38393"/>
                  </a:cubicBezTo>
                  <a:cubicBezTo>
                    <a:pt x="29096" y="53421"/>
                    <a:pt x="17367" y="50489"/>
                    <a:pt x="8937" y="32895"/>
                  </a:cubicBezTo>
                  <a:cubicBezTo>
                    <a:pt x="8937" y="32528"/>
                    <a:pt x="7471" y="32528"/>
                    <a:pt x="7104" y="32528"/>
                  </a:cubicBezTo>
                  <a:cubicBezTo>
                    <a:pt x="6005" y="33261"/>
                    <a:pt x="5272" y="34361"/>
                    <a:pt x="4538" y="35094"/>
                  </a:cubicBezTo>
                  <a:cubicBezTo>
                    <a:pt x="-7924" y="23731"/>
                    <a:pt x="9670" y="13102"/>
                    <a:pt x="5638" y="1372"/>
                  </a:cubicBezTo>
                  <a:cubicBezTo>
                    <a:pt x="4905" y="-94"/>
                    <a:pt x="11503" y="-460"/>
                    <a:pt x="15535" y="639"/>
                  </a:cubicBezTo>
                  <a:cubicBezTo>
                    <a:pt x="25798" y="3205"/>
                    <a:pt x="34228" y="9803"/>
                    <a:pt x="42292" y="16034"/>
                  </a:cubicBezTo>
                  <a:cubicBezTo>
                    <a:pt x="49989" y="18233"/>
                    <a:pt x="55854" y="25564"/>
                    <a:pt x="64651" y="23365"/>
                  </a:cubicBezTo>
                  <a:cubicBezTo>
                    <a:pt x="69782" y="26664"/>
                    <a:pt x="73448" y="32528"/>
                    <a:pt x="80045" y="32162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C8A55B3A-7B35-49F1-9F70-476F3EA561B9}"/>
                </a:ext>
              </a:extLst>
            </p:cNvPr>
            <p:cNvSpPr/>
            <p:nvPr/>
          </p:nvSpPr>
          <p:spPr>
            <a:xfrm>
              <a:off x="11618400" y="4673494"/>
              <a:ext cx="47132" cy="34387"/>
            </a:xfrm>
            <a:custGeom>
              <a:avLst/>
              <a:gdLst>
                <a:gd name="connsiteX0" fmla="*/ 42980 w 47132"/>
                <a:gd name="connsiteY0" fmla="*/ 24124 h 34387"/>
                <a:gd name="connsiteX1" fmla="*/ 27219 w 47132"/>
                <a:gd name="connsiteY1" fmla="*/ 28523 h 34387"/>
                <a:gd name="connsiteX2" fmla="*/ 1195 w 47132"/>
                <a:gd name="connsiteY2" fmla="*/ 34387 h 34387"/>
                <a:gd name="connsiteX3" fmla="*/ 462 w 47132"/>
                <a:gd name="connsiteY3" fmla="*/ 6164 h 34387"/>
                <a:gd name="connsiteX4" fmla="*/ 7060 w 47132"/>
                <a:gd name="connsiteY4" fmla="*/ 666 h 34387"/>
                <a:gd name="connsiteX5" fmla="*/ 34916 w 47132"/>
                <a:gd name="connsiteY5" fmla="*/ 1399 h 34387"/>
                <a:gd name="connsiteX6" fmla="*/ 45913 w 47132"/>
                <a:gd name="connsiteY6" fmla="*/ 12029 h 34387"/>
                <a:gd name="connsiteX7" fmla="*/ 42980 w 47132"/>
                <a:gd name="connsiteY7" fmla="*/ 24124 h 3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32" h="34387">
                  <a:moveTo>
                    <a:pt x="42980" y="24124"/>
                  </a:moveTo>
                  <a:cubicBezTo>
                    <a:pt x="32351" y="8730"/>
                    <a:pt x="33450" y="29989"/>
                    <a:pt x="27219" y="28523"/>
                  </a:cubicBezTo>
                  <a:cubicBezTo>
                    <a:pt x="18789" y="27057"/>
                    <a:pt x="9992" y="29256"/>
                    <a:pt x="1195" y="34387"/>
                  </a:cubicBezTo>
                  <a:cubicBezTo>
                    <a:pt x="-1737" y="24857"/>
                    <a:pt x="7426" y="15327"/>
                    <a:pt x="462" y="6164"/>
                  </a:cubicBezTo>
                  <a:cubicBezTo>
                    <a:pt x="-1737" y="3598"/>
                    <a:pt x="4494" y="-1900"/>
                    <a:pt x="7060" y="666"/>
                  </a:cubicBezTo>
                  <a:cubicBezTo>
                    <a:pt x="16589" y="10562"/>
                    <a:pt x="26120" y="3598"/>
                    <a:pt x="34916" y="1399"/>
                  </a:cubicBezTo>
                  <a:cubicBezTo>
                    <a:pt x="45913" y="-1167"/>
                    <a:pt x="49211" y="1399"/>
                    <a:pt x="45913" y="12029"/>
                  </a:cubicBezTo>
                  <a:cubicBezTo>
                    <a:pt x="45180" y="16427"/>
                    <a:pt x="44080" y="20459"/>
                    <a:pt x="42980" y="24124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7A577AA2-048B-4FED-BE00-B9D1525CF096}"/>
                </a:ext>
              </a:extLst>
            </p:cNvPr>
            <p:cNvSpPr/>
            <p:nvPr/>
          </p:nvSpPr>
          <p:spPr>
            <a:xfrm>
              <a:off x="11683404" y="4658625"/>
              <a:ext cx="16891" cy="21399"/>
            </a:xfrm>
            <a:custGeom>
              <a:avLst/>
              <a:gdLst>
                <a:gd name="connsiteX0" fmla="*/ 1436 w 16891"/>
                <a:gd name="connsiteY0" fmla="*/ 2340 h 21399"/>
                <a:gd name="connsiteX1" fmla="*/ 16097 w 16891"/>
                <a:gd name="connsiteY1" fmla="*/ 21400 h 21399"/>
                <a:gd name="connsiteX2" fmla="*/ 1436 w 16891"/>
                <a:gd name="connsiteY2" fmla="*/ 2340 h 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91" h="21399">
                  <a:moveTo>
                    <a:pt x="1436" y="2340"/>
                  </a:moveTo>
                  <a:cubicBezTo>
                    <a:pt x="25994" y="-6824"/>
                    <a:pt x="13165" y="13336"/>
                    <a:pt x="16097" y="21400"/>
                  </a:cubicBezTo>
                  <a:cubicBezTo>
                    <a:pt x="10966" y="15169"/>
                    <a:pt x="-4796" y="17368"/>
                    <a:pt x="1436" y="2340"/>
                  </a:cubicBezTo>
                  <a:close/>
                </a:path>
              </a:pathLst>
            </a:custGeom>
            <a:solidFill>
              <a:srgbClr val="6952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9FBF46A-1C73-436E-B493-995E2C827DFF}"/>
                </a:ext>
              </a:extLst>
            </p:cNvPr>
            <p:cNvSpPr/>
            <p:nvPr/>
          </p:nvSpPr>
          <p:spPr>
            <a:xfrm>
              <a:off x="11283113" y="4588746"/>
              <a:ext cx="137527" cy="110759"/>
            </a:xfrm>
            <a:custGeom>
              <a:avLst/>
              <a:gdLst>
                <a:gd name="connsiteX0" fmla="*/ 48017 w 137527"/>
                <a:gd name="connsiteY0" fmla="*/ 31532 h 110759"/>
                <a:gd name="connsiteX1" fmla="*/ 10996 w 137527"/>
                <a:gd name="connsiteY1" fmla="*/ 15771 h 110759"/>
                <a:gd name="connsiteX2" fmla="*/ 18693 w 137527"/>
                <a:gd name="connsiteY2" fmla="*/ 743 h 110759"/>
                <a:gd name="connsiteX3" fmla="*/ 42518 w 137527"/>
                <a:gd name="connsiteY3" fmla="*/ 11373 h 110759"/>
                <a:gd name="connsiteX4" fmla="*/ 96033 w 137527"/>
                <a:gd name="connsiteY4" fmla="*/ 38130 h 110759"/>
                <a:gd name="connsiteX5" fmla="*/ 112527 w 137527"/>
                <a:gd name="connsiteY5" fmla="*/ 49859 h 110759"/>
                <a:gd name="connsiteX6" fmla="*/ 133787 w 137527"/>
                <a:gd name="connsiteY6" fmla="*/ 65621 h 110759"/>
                <a:gd name="connsiteX7" fmla="*/ 136352 w 137527"/>
                <a:gd name="connsiteY7" fmla="*/ 70386 h 110759"/>
                <a:gd name="connsiteX8" fmla="*/ 137452 w 137527"/>
                <a:gd name="connsiteY8" fmla="*/ 89446 h 110759"/>
                <a:gd name="connsiteX9" fmla="*/ 120591 w 137527"/>
                <a:gd name="connsiteY9" fmla="*/ 80649 h 110759"/>
                <a:gd name="connsiteX10" fmla="*/ 102264 w 137527"/>
                <a:gd name="connsiteY10" fmla="*/ 78083 h 110759"/>
                <a:gd name="connsiteX11" fmla="*/ 101898 w 137527"/>
                <a:gd name="connsiteY11" fmla="*/ 90912 h 110759"/>
                <a:gd name="connsiteX12" fmla="*/ 101165 w 137527"/>
                <a:gd name="connsiteY12" fmla="*/ 91278 h 110759"/>
                <a:gd name="connsiteX13" fmla="*/ 74041 w 137527"/>
                <a:gd name="connsiteY13" fmla="*/ 105573 h 110759"/>
                <a:gd name="connsiteX14" fmla="*/ 30056 w 137527"/>
                <a:gd name="connsiteY14" fmla="*/ 106306 h 110759"/>
                <a:gd name="connsiteX15" fmla="*/ 0 w 137527"/>
                <a:gd name="connsiteY15" fmla="*/ 91278 h 110759"/>
                <a:gd name="connsiteX16" fmla="*/ 0 w 137527"/>
                <a:gd name="connsiteY16" fmla="*/ 91278 h 110759"/>
                <a:gd name="connsiteX17" fmla="*/ 22725 w 137527"/>
                <a:gd name="connsiteY17" fmla="*/ 86880 h 110759"/>
                <a:gd name="connsiteX18" fmla="*/ 30789 w 137527"/>
                <a:gd name="connsiteY18" fmla="*/ 80282 h 110759"/>
                <a:gd name="connsiteX19" fmla="*/ 51682 w 137527"/>
                <a:gd name="connsiteY19" fmla="*/ 61222 h 110759"/>
                <a:gd name="connsiteX20" fmla="*/ 102631 w 137527"/>
                <a:gd name="connsiteY20" fmla="*/ 63788 h 110759"/>
                <a:gd name="connsiteX21" fmla="*/ 48017 w 137527"/>
                <a:gd name="connsiteY21" fmla="*/ 31532 h 11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7527" h="110759">
                  <a:moveTo>
                    <a:pt x="48017" y="31532"/>
                  </a:moveTo>
                  <a:cubicBezTo>
                    <a:pt x="33721" y="30799"/>
                    <a:pt x="22359" y="23469"/>
                    <a:pt x="10996" y="15771"/>
                  </a:cubicBezTo>
                  <a:cubicBezTo>
                    <a:pt x="13195" y="10640"/>
                    <a:pt x="19060" y="7341"/>
                    <a:pt x="18693" y="743"/>
                  </a:cubicBezTo>
                  <a:cubicBezTo>
                    <a:pt x="29690" y="-2556"/>
                    <a:pt x="35921" y="5875"/>
                    <a:pt x="42518" y="11373"/>
                  </a:cubicBezTo>
                  <a:cubicBezTo>
                    <a:pt x="58646" y="23835"/>
                    <a:pt x="78806" y="27501"/>
                    <a:pt x="96033" y="38130"/>
                  </a:cubicBezTo>
                  <a:cubicBezTo>
                    <a:pt x="101898" y="41796"/>
                    <a:pt x="106296" y="47294"/>
                    <a:pt x="112527" y="49859"/>
                  </a:cubicBezTo>
                  <a:cubicBezTo>
                    <a:pt x="118758" y="56457"/>
                    <a:pt x="119858" y="69286"/>
                    <a:pt x="133787" y="65621"/>
                  </a:cubicBezTo>
                  <a:cubicBezTo>
                    <a:pt x="136352" y="64887"/>
                    <a:pt x="138552" y="68919"/>
                    <a:pt x="136352" y="70386"/>
                  </a:cubicBezTo>
                  <a:cubicBezTo>
                    <a:pt x="127189" y="76983"/>
                    <a:pt x="138552" y="82115"/>
                    <a:pt x="137452" y="89446"/>
                  </a:cubicBezTo>
                  <a:cubicBezTo>
                    <a:pt x="130121" y="89446"/>
                    <a:pt x="124257" y="86880"/>
                    <a:pt x="120591" y="80649"/>
                  </a:cubicBezTo>
                  <a:cubicBezTo>
                    <a:pt x="115460" y="72218"/>
                    <a:pt x="107762" y="77350"/>
                    <a:pt x="102264" y="78083"/>
                  </a:cubicBezTo>
                  <a:cubicBezTo>
                    <a:pt x="97866" y="78449"/>
                    <a:pt x="102997" y="86513"/>
                    <a:pt x="101898" y="90912"/>
                  </a:cubicBezTo>
                  <a:cubicBezTo>
                    <a:pt x="101898" y="90912"/>
                    <a:pt x="101165" y="91278"/>
                    <a:pt x="101165" y="91278"/>
                  </a:cubicBezTo>
                  <a:cubicBezTo>
                    <a:pt x="91268" y="94577"/>
                    <a:pt x="82838" y="99709"/>
                    <a:pt x="74041" y="105573"/>
                  </a:cubicBezTo>
                  <a:cubicBezTo>
                    <a:pt x="61945" y="113271"/>
                    <a:pt x="45084" y="111438"/>
                    <a:pt x="30056" y="106306"/>
                  </a:cubicBezTo>
                  <a:cubicBezTo>
                    <a:pt x="21626" y="98242"/>
                    <a:pt x="2932" y="110338"/>
                    <a:pt x="0" y="91278"/>
                  </a:cubicBezTo>
                  <a:lnTo>
                    <a:pt x="0" y="91278"/>
                  </a:lnTo>
                  <a:cubicBezTo>
                    <a:pt x="7697" y="90179"/>
                    <a:pt x="13929" y="83581"/>
                    <a:pt x="22725" y="86880"/>
                  </a:cubicBezTo>
                  <a:cubicBezTo>
                    <a:pt x="26024" y="87979"/>
                    <a:pt x="30789" y="87613"/>
                    <a:pt x="30789" y="80282"/>
                  </a:cubicBezTo>
                  <a:cubicBezTo>
                    <a:pt x="30789" y="67087"/>
                    <a:pt x="39586" y="61955"/>
                    <a:pt x="51682" y="61222"/>
                  </a:cubicBezTo>
                  <a:cubicBezTo>
                    <a:pt x="68543" y="60122"/>
                    <a:pt x="85403" y="57923"/>
                    <a:pt x="102631" y="63788"/>
                  </a:cubicBezTo>
                  <a:cubicBezTo>
                    <a:pt x="86503" y="48027"/>
                    <a:pt x="67810" y="39230"/>
                    <a:pt x="48017" y="31532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DEB022C2-EE3B-4285-BEC5-160AEA0C9E4B}"/>
                </a:ext>
              </a:extLst>
            </p:cNvPr>
            <p:cNvSpPr/>
            <p:nvPr/>
          </p:nvSpPr>
          <p:spPr>
            <a:xfrm>
              <a:off x="11413601" y="4608549"/>
              <a:ext cx="83204" cy="45134"/>
            </a:xfrm>
            <a:custGeom>
              <a:avLst/>
              <a:gdLst>
                <a:gd name="connsiteX0" fmla="*/ 26757 w 83204"/>
                <a:gd name="connsiteY0" fmla="*/ 7331 h 45134"/>
                <a:gd name="connsiteX1" fmla="*/ 71475 w 83204"/>
                <a:gd name="connsiteY1" fmla="*/ 22359 h 45134"/>
                <a:gd name="connsiteX2" fmla="*/ 83204 w 83204"/>
                <a:gd name="connsiteY2" fmla="*/ 29323 h 45134"/>
                <a:gd name="connsiteX3" fmla="*/ 60845 w 83204"/>
                <a:gd name="connsiteY3" fmla="*/ 44351 h 45134"/>
                <a:gd name="connsiteX4" fmla="*/ 15028 w 83204"/>
                <a:gd name="connsiteY4" fmla="*/ 10996 h 45134"/>
                <a:gd name="connsiteX5" fmla="*/ 0 w 83204"/>
                <a:gd name="connsiteY5" fmla="*/ 0 h 45134"/>
                <a:gd name="connsiteX6" fmla="*/ 10630 w 83204"/>
                <a:gd name="connsiteY6" fmla="*/ 367 h 45134"/>
                <a:gd name="connsiteX7" fmla="*/ 26757 w 83204"/>
                <a:gd name="connsiteY7" fmla="*/ 7331 h 4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204" h="45134">
                  <a:moveTo>
                    <a:pt x="26757" y="7331"/>
                  </a:moveTo>
                  <a:cubicBezTo>
                    <a:pt x="39953" y="17960"/>
                    <a:pt x="53148" y="27490"/>
                    <a:pt x="71475" y="22359"/>
                  </a:cubicBezTo>
                  <a:cubicBezTo>
                    <a:pt x="76606" y="20893"/>
                    <a:pt x="81005" y="24192"/>
                    <a:pt x="83204" y="29323"/>
                  </a:cubicBezTo>
                  <a:cubicBezTo>
                    <a:pt x="78439" y="38120"/>
                    <a:pt x="74407" y="48017"/>
                    <a:pt x="60845" y="44351"/>
                  </a:cubicBezTo>
                  <a:cubicBezTo>
                    <a:pt x="49849" y="27490"/>
                    <a:pt x="28590" y="24558"/>
                    <a:pt x="15028" y="10996"/>
                  </a:cubicBezTo>
                  <a:cubicBezTo>
                    <a:pt x="10630" y="6598"/>
                    <a:pt x="5132" y="3665"/>
                    <a:pt x="0" y="0"/>
                  </a:cubicBezTo>
                  <a:cubicBezTo>
                    <a:pt x="3665" y="0"/>
                    <a:pt x="7331" y="367"/>
                    <a:pt x="10630" y="367"/>
                  </a:cubicBezTo>
                  <a:cubicBezTo>
                    <a:pt x="15761" y="4032"/>
                    <a:pt x="20893" y="6598"/>
                    <a:pt x="26757" y="7331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71B12EE-2905-4547-869C-D7D01125B145}"/>
                </a:ext>
              </a:extLst>
            </p:cNvPr>
            <p:cNvSpPr/>
            <p:nvPr/>
          </p:nvSpPr>
          <p:spPr>
            <a:xfrm>
              <a:off x="12161706" y="4916774"/>
              <a:ext cx="14837" cy="15710"/>
            </a:xfrm>
            <a:custGeom>
              <a:avLst/>
              <a:gdLst>
                <a:gd name="connsiteX0" fmla="*/ 14661 w 14837"/>
                <a:gd name="connsiteY0" fmla="*/ 6266 h 15710"/>
                <a:gd name="connsiteX1" fmla="*/ 4765 w 14837"/>
                <a:gd name="connsiteY1" fmla="*/ 14696 h 15710"/>
                <a:gd name="connsiteX2" fmla="*/ 0 w 14837"/>
                <a:gd name="connsiteY2" fmla="*/ 10298 h 15710"/>
                <a:gd name="connsiteX3" fmla="*/ 7331 w 14837"/>
                <a:gd name="connsiteY3" fmla="*/ 35 h 15710"/>
                <a:gd name="connsiteX4" fmla="*/ 14661 w 14837"/>
                <a:gd name="connsiteY4" fmla="*/ 6266 h 1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37" h="15710">
                  <a:moveTo>
                    <a:pt x="14661" y="6266"/>
                  </a:moveTo>
                  <a:cubicBezTo>
                    <a:pt x="16128" y="14696"/>
                    <a:pt x="8064" y="12131"/>
                    <a:pt x="4765" y="14696"/>
                  </a:cubicBezTo>
                  <a:cubicBezTo>
                    <a:pt x="733" y="17629"/>
                    <a:pt x="0" y="13597"/>
                    <a:pt x="0" y="10298"/>
                  </a:cubicBezTo>
                  <a:cubicBezTo>
                    <a:pt x="0" y="5166"/>
                    <a:pt x="366" y="35"/>
                    <a:pt x="7331" y="35"/>
                  </a:cubicBezTo>
                  <a:cubicBezTo>
                    <a:pt x="12096" y="-332"/>
                    <a:pt x="14295" y="2234"/>
                    <a:pt x="14661" y="6266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B69B68A6-D068-493C-99F8-8AA764E4A972}"/>
                </a:ext>
              </a:extLst>
            </p:cNvPr>
            <p:cNvSpPr/>
            <p:nvPr/>
          </p:nvSpPr>
          <p:spPr>
            <a:xfrm>
              <a:off x="10861594" y="6951612"/>
              <a:ext cx="791227" cy="240895"/>
            </a:xfrm>
            <a:custGeom>
              <a:avLst/>
              <a:gdLst>
                <a:gd name="connsiteX0" fmla="*/ 733 w 791227"/>
                <a:gd name="connsiteY0" fmla="*/ 222342 h 240895"/>
                <a:gd name="connsiteX1" fmla="*/ 0 w 791227"/>
                <a:gd name="connsiteY1" fmla="*/ 164428 h 240895"/>
                <a:gd name="connsiteX2" fmla="*/ 10996 w 791227"/>
                <a:gd name="connsiteY2" fmla="*/ 133639 h 240895"/>
                <a:gd name="connsiteX3" fmla="*/ 33355 w 791227"/>
                <a:gd name="connsiteY3" fmla="*/ 174325 h 240895"/>
                <a:gd name="connsiteX4" fmla="*/ 37753 w 791227"/>
                <a:gd name="connsiteY4" fmla="*/ 187154 h 240895"/>
                <a:gd name="connsiteX5" fmla="*/ 47650 w 791227"/>
                <a:gd name="connsiteY5" fmla="*/ 172859 h 240895"/>
                <a:gd name="connsiteX6" fmla="*/ 53148 w 791227"/>
                <a:gd name="connsiteY6" fmla="*/ 188620 h 240895"/>
                <a:gd name="connsiteX7" fmla="*/ 54248 w 791227"/>
                <a:gd name="connsiteY7" fmla="*/ 199616 h 240895"/>
                <a:gd name="connsiteX8" fmla="*/ 55714 w 791227"/>
                <a:gd name="connsiteY8" fmla="*/ 200716 h 240895"/>
                <a:gd name="connsiteX9" fmla="*/ 53148 w 791227"/>
                <a:gd name="connsiteY9" fmla="*/ 188620 h 240895"/>
                <a:gd name="connsiteX10" fmla="*/ 70742 w 791227"/>
                <a:gd name="connsiteY10" fmla="*/ 177990 h 240895"/>
                <a:gd name="connsiteX11" fmla="*/ 86137 w 791227"/>
                <a:gd name="connsiteY11" fmla="*/ 177990 h 240895"/>
                <a:gd name="connsiteX12" fmla="*/ 62312 w 791227"/>
                <a:gd name="connsiteY12" fmla="*/ 159297 h 240895"/>
                <a:gd name="connsiteX13" fmla="*/ 76607 w 791227"/>
                <a:gd name="connsiteY13" fmla="*/ 149034 h 240895"/>
                <a:gd name="connsiteX14" fmla="*/ 62312 w 791227"/>
                <a:gd name="connsiteY14" fmla="*/ 141703 h 240895"/>
                <a:gd name="connsiteX15" fmla="*/ 96033 w 791227"/>
                <a:gd name="connsiteY15" fmla="*/ 137671 h 240895"/>
                <a:gd name="connsiteX16" fmla="*/ 86503 w 791227"/>
                <a:gd name="connsiteY16" fmla="*/ 158564 h 240895"/>
                <a:gd name="connsiteX17" fmla="*/ 110695 w 791227"/>
                <a:gd name="connsiteY17" fmla="*/ 167727 h 240895"/>
                <a:gd name="connsiteX18" fmla="*/ 130121 w 791227"/>
                <a:gd name="connsiteY18" fmla="*/ 152333 h 240895"/>
                <a:gd name="connsiteX19" fmla="*/ 119125 w 791227"/>
                <a:gd name="connsiteY19" fmla="*/ 146102 h 240895"/>
                <a:gd name="connsiteX20" fmla="*/ 106296 w 791227"/>
                <a:gd name="connsiteY20" fmla="*/ 147568 h 240895"/>
                <a:gd name="connsiteX21" fmla="*/ 111794 w 791227"/>
                <a:gd name="connsiteY21" fmla="*/ 137305 h 240895"/>
                <a:gd name="connsiteX22" fmla="*/ 138185 w 791227"/>
                <a:gd name="connsiteY22" fmla="*/ 116779 h 240895"/>
                <a:gd name="connsiteX23" fmla="*/ 125723 w 791227"/>
                <a:gd name="connsiteY23" fmla="*/ 108715 h 240895"/>
                <a:gd name="connsiteX24" fmla="*/ 124623 w 791227"/>
                <a:gd name="connsiteY24" fmla="*/ 99551 h 240895"/>
                <a:gd name="connsiteX25" fmla="*/ 146615 w 791227"/>
                <a:gd name="connsiteY25" fmla="*/ 93687 h 240895"/>
                <a:gd name="connsiteX26" fmla="*/ 160910 w 791227"/>
                <a:gd name="connsiteY26" fmla="*/ 82324 h 240895"/>
                <a:gd name="connsiteX27" fmla="*/ 153213 w 791227"/>
                <a:gd name="connsiteY27" fmla="*/ 44937 h 240895"/>
                <a:gd name="connsiteX28" fmla="*/ 148448 w 791227"/>
                <a:gd name="connsiteY28" fmla="*/ 32475 h 240895"/>
                <a:gd name="connsiteX29" fmla="*/ 154313 w 791227"/>
                <a:gd name="connsiteY29" fmla="*/ 25877 h 240895"/>
                <a:gd name="connsiteX30" fmla="*/ 162377 w 791227"/>
                <a:gd name="connsiteY30" fmla="*/ 35040 h 240895"/>
                <a:gd name="connsiteX31" fmla="*/ 171540 w 791227"/>
                <a:gd name="connsiteY31" fmla="*/ 37973 h 240895"/>
                <a:gd name="connsiteX32" fmla="*/ 175572 w 791227"/>
                <a:gd name="connsiteY32" fmla="*/ 40172 h 240895"/>
                <a:gd name="connsiteX33" fmla="*/ 194999 w 791227"/>
                <a:gd name="connsiteY33" fmla="*/ 37606 h 240895"/>
                <a:gd name="connsiteX34" fmla="*/ 204895 w 791227"/>
                <a:gd name="connsiteY34" fmla="*/ 35040 h 240895"/>
                <a:gd name="connsiteX35" fmla="*/ 216258 w 791227"/>
                <a:gd name="connsiteY35" fmla="*/ 21845 h 240895"/>
                <a:gd name="connsiteX36" fmla="*/ 204895 w 791227"/>
                <a:gd name="connsiteY36" fmla="*/ 21479 h 240895"/>
                <a:gd name="connsiteX37" fmla="*/ 199764 w 791227"/>
                <a:gd name="connsiteY37" fmla="*/ 16347 h 240895"/>
                <a:gd name="connsiteX38" fmla="*/ 236784 w 791227"/>
                <a:gd name="connsiteY38" fmla="*/ 952 h 240895"/>
                <a:gd name="connsiteX39" fmla="*/ 254011 w 791227"/>
                <a:gd name="connsiteY39" fmla="*/ 219 h 240895"/>
                <a:gd name="connsiteX40" fmla="*/ 350044 w 791227"/>
                <a:gd name="connsiteY40" fmla="*/ 3885 h 240895"/>
                <a:gd name="connsiteX41" fmla="*/ 406858 w 791227"/>
                <a:gd name="connsiteY41" fmla="*/ 7550 h 240895"/>
                <a:gd name="connsiteX42" fmla="*/ 534780 w 791227"/>
                <a:gd name="connsiteY42" fmla="*/ 63264 h 240895"/>
                <a:gd name="connsiteX43" fmla="*/ 553107 w 791227"/>
                <a:gd name="connsiteY43" fmla="*/ 72061 h 240895"/>
                <a:gd name="connsiteX44" fmla="*/ 554206 w 791227"/>
                <a:gd name="connsiteY44" fmla="*/ 89655 h 240895"/>
                <a:gd name="connsiteX45" fmla="*/ 554939 w 791227"/>
                <a:gd name="connsiteY45" fmla="*/ 99185 h 240895"/>
                <a:gd name="connsiteX46" fmla="*/ 567768 w 791227"/>
                <a:gd name="connsiteY46" fmla="*/ 94786 h 240895"/>
                <a:gd name="connsiteX47" fmla="*/ 587928 w 791227"/>
                <a:gd name="connsiteY47" fmla="*/ 87822 h 240895"/>
                <a:gd name="connsiteX48" fmla="*/ 589028 w 791227"/>
                <a:gd name="connsiteY48" fmla="*/ 103583 h 240895"/>
                <a:gd name="connsiteX49" fmla="*/ 580597 w 791227"/>
                <a:gd name="connsiteY49" fmla="*/ 124476 h 240895"/>
                <a:gd name="connsiteX50" fmla="*/ 580597 w 791227"/>
                <a:gd name="connsiteY50" fmla="*/ 128141 h 240895"/>
                <a:gd name="connsiteX51" fmla="*/ 589028 w 791227"/>
                <a:gd name="connsiteY51" fmla="*/ 105049 h 240895"/>
                <a:gd name="connsiteX52" fmla="*/ 597458 w 791227"/>
                <a:gd name="connsiteY52" fmla="*/ 99918 h 240895"/>
                <a:gd name="connsiteX53" fmla="*/ 602956 w 791227"/>
                <a:gd name="connsiteY53" fmla="*/ 109081 h 240895"/>
                <a:gd name="connsiteX54" fmla="*/ 626415 w 791227"/>
                <a:gd name="connsiteY54" fmla="*/ 150500 h 240895"/>
                <a:gd name="connsiteX55" fmla="*/ 631180 w 791227"/>
                <a:gd name="connsiteY55" fmla="*/ 157831 h 240895"/>
                <a:gd name="connsiteX56" fmla="*/ 615418 w 791227"/>
                <a:gd name="connsiteY56" fmla="*/ 166628 h 240895"/>
                <a:gd name="connsiteX57" fmla="*/ 638877 w 791227"/>
                <a:gd name="connsiteY57" fmla="*/ 157464 h 240895"/>
                <a:gd name="connsiteX58" fmla="*/ 655005 w 791227"/>
                <a:gd name="connsiteY58" fmla="*/ 134739 h 240895"/>
                <a:gd name="connsiteX59" fmla="*/ 668566 w 791227"/>
                <a:gd name="connsiteY59" fmla="*/ 133639 h 240895"/>
                <a:gd name="connsiteX60" fmla="*/ 666734 w 791227"/>
                <a:gd name="connsiteY60" fmla="*/ 146468 h 240895"/>
                <a:gd name="connsiteX61" fmla="*/ 665268 w 791227"/>
                <a:gd name="connsiteY61" fmla="*/ 164062 h 240895"/>
                <a:gd name="connsiteX62" fmla="*/ 680296 w 791227"/>
                <a:gd name="connsiteY62" fmla="*/ 157464 h 240895"/>
                <a:gd name="connsiteX63" fmla="*/ 691292 w 791227"/>
                <a:gd name="connsiteY63" fmla="*/ 152699 h 240895"/>
                <a:gd name="connsiteX64" fmla="*/ 695324 w 791227"/>
                <a:gd name="connsiteY64" fmla="*/ 162596 h 240895"/>
                <a:gd name="connsiteX65" fmla="*/ 698623 w 791227"/>
                <a:gd name="connsiteY65" fmla="*/ 177990 h 240895"/>
                <a:gd name="connsiteX66" fmla="*/ 720981 w 791227"/>
                <a:gd name="connsiteY66" fmla="*/ 171759 h 240895"/>
                <a:gd name="connsiteX67" fmla="*/ 738942 w 791227"/>
                <a:gd name="connsiteY67" fmla="*/ 171759 h 240895"/>
                <a:gd name="connsiteX68" fmla="*/ 753604 w 791227"/>
                <a:gd name="connsiteY68" fmla="*/ 173226 h 240895"/>
                <a:gd name="connsiteX69" fmla="*/ 778162 w 791227"/>
                <a:gd name="connsiteY69" fmla="*/ 170660 h 240895"/>
                <a:gd name="connsiteX70" fmla="*/ 790990 w 791227"/>
                <a:gd name="connsiteY70" fmla="*/ 185321 h 240895"/>
                <a:gd name="connsiteX71" fmla="*/ 789524 w 791227"/>
                <a:gd name="connsiteY71" fmla="*/ 195218 h 240895"/>
                <a:gd name="connsiteX72" fmla="*/ 785126 w 791227"/>
                <a:gd name="connsiteY72" fmla="*/ 201082 h 240895"/>
                <a:gd name="connsiteX73" fmla="*/ 760201 w 791227"/>
                <a:gd name="connsiteY73" fmla="*/ 212445 h 240895"/>
                <a:gd name="connsiteX74" fmla="*/ 770098 w 791227"/>
                <a:gd name="connsiteY74" fmla="*/ 231505 h 240895"/>
                <a:gd name="connsiteX75" fmla="*/ 747006 w 791227"/>
                <a:gd name="connsiteY75" fmla="*/ 221975 h 240895"/>
                <a:gd name="connsiteX76" fmla="*/ 736743 w 791227"/>
                <a:gd name="connsiteY76" fmla="*/ 224907 h 240895"/>
                <a:gd name="connsiteX77" fmla="*/ 693858 w 791227"/>
                <a:gd name="connsiteY77" fmla="*/ 220509 h 240895"/>
                <a:gd name="connsiteX78" fmla="*/ 677363 w 791227"/>
                <a:gd name="connsiteY78" fmla="*/ 207314 h 240895"/>
                <a:gd name="connsiteX79" fmla="*/ 651706 w 791227"/>
                <a:gd name="connsiteY79" fmla="*/ 232971 h 240895"/>
                <a:gd name="connsiteX80" fmla="*/ 649873 w 791227"/>
                <a:gd name="connsiteY80" fmla="*/ 232238 h 240895"/>
                <a:gd name="connsiteX81" fmla="*/ 615785 w 791227"/>
                <a:gd name="connsiteY81" fmla="*/ 227840 h 240895"/>
                <a:gd name="connsiteX82" fmla="*/ 591960 w 791227"/>
                <a:gd name="connsiteY82" fmla="*/ 239936 h 240895"/>
                <a:gd name="connsiteX83" fmla="*/ 587561 w 791227"/>
                <a:gd name="connsiteY83" fmla="*/ 237003 h 240895"/>
                <a:gd name="connsiteX84" fmla="*/ 571434 w 791227"/>
                <a:gd name="connsiteY84" fmla="*/ 223808 h 240895"/>
                <a:gd name="connsiteX85" fmla="*/ 552007 w 791227"/>
                <a:gd name="connsiteY85" fmla="*/ 216843 h 240895"/>
                <a:gd name="connsiteX86" fmla="*/ 526716 w 791227"/>
                <a:gd name="connsiteY86" fmla="*/ 216111 h 240895"/>
                <a:gd name="connsiteX87" fmla="*/ 500325 w 791227"/>
                <a:gd name="connsiteY87" fmla="*/ 224541 h 240895"/>
                <a:gd name="connsiteX88" fmla="*/ 448643 w 791227"/>
                <a:gd name="connsiteY88" fmla="*/ 229306 h 240895"/>
                <a:gd name="connsiteX89" fmla="*/ 419687 w 791227"/>
                <a:gd name="connsiteY89" fmla="*/ 217210 h 240895"/>
                <a:gd name="connsiteX90" fmla="*/ 425551 w 791227"/>
                <a:gd name="connsiteY90" fmla="*/ 183489 h 240895"/>
                <a:gd name="connsiteX91" fmla="*/ 392196 w 791227"/>
                <a:gd name="connsiteY91" fmla="*/ 184222 h 240895"/>
                <a:gd name="connsiteX92" fmla="*/ 375335 w 791227"/>
                <a:gd name="connsiteY92" fmla="*/ 181289 h 240895"/>
                <a:gd name="connsiteX93" fmla="*/ 363240 w 791227"/>
                <a:gd name="connsiteY93" fmla="*/ 173592 h 240895"/>
                <a:gd name="connsiteX94" fmla="*/ 351144 w 791227"/>
                <a:gd name="connsiteY94" fmla="*/ 159297 h 240895"/>
                <a:gd name="connsiteX95" fmla="*/ 370204 w 791227"/>
                <a:gd name="connsiteY95" fmla="*/ 149034 h 240895"/>
                <a:gd name="connsiteX96" fmla="*/ 354076 w 791227"/>
                <a:gd name="connsiteY96" fmla="*/ 116779 h 240895"/>
                <a:gd name="connsiteX97" fmla="*/ 351877 w 791227"/>
                <a:gd name="connsiteY97" fmla="*/ 103583 h 240895"/>
                <a:gd name="connsiteX98" fmla="*/ 340514 w 791227"/>
                <a:gd name="connsiteY98" fmla="*/ 108348 h 240895"/>
                <a:gd name="connsiteX99" fmla="*/ 286633 w 791227"/>
                <a:gd name="connsiteY99" fmla="*/ 99551 h 240895"/>
                <a:gd name="connsiteX100" fmla="*/ 264641 w 791227"/>
                <a:gd name="connsiteY100" fmla="*/ 97352 h 240895"/>
                <a:gd name="connsiteX101" fmla="*/ 202696 w 791227"/>
                <a:gd name="connsiteY101" fmla="*/ 80125 h 240895"/>
                <a:gd name="connsiteX102" fmla="*/ 204162 w 791227"/>
                <a:gd name="connsiteY102" fmla="*/ 71694 h 240895"/>
                <a:gd name="connsiteX103" fmla="*/ 226521 w 791227"/>
                <a:gd name="connsiteY103" fmla="*/ 57399 h 240895"/>
                <a:gd name="connsiteX104" fmla="*/ 189500 w 791227"/>
                <a:gd name="connsiteY104" fmla="*/ 96253 h 240895"/>
                <a:gd name="connsiteX105" fmla="*/ 185835 w 791227"/>
                <a:gd name="connsiteY105" fmla="*/ 99918 h 240895"/>
                <a:gd name="connsiteX106" fmla="*/ 186935 w 791227"/>
                <a:gd name="connsiteY106" fmla="*/ 98452 h 240895"/>
                <a:gd name="connsiteX107" fmla="*/ 200863 w 791227"/>
                <a:gd name="connsiteY107" fmla="*/ 95153 h 240895"/>
                <a:gd name="connsiteX108" fmla="*/ 195365 w 791227"/>
                <a:gd name="connsiteY108" fmla="*/ 109081 h 240895"/>
                <a:gd name="connsiteX109" fmla="*/ 156145 w 791227"/>
                <a:gd name="connsiteY109" fmla="*/ 125209 h 240895"/>
                <a:gd name="connsiteX110" fmla="*/ 178871 w 791227"/>
                <a:gd name="connsiteY110" fmla="*/ 157464 h 240895"/>
                <a:gd name="connsiteX111" fmla="*/ 193166 w 791227"/>
                <a:gd name="connsiteY111" fmla="*/ 190086 h 240895"/>
                <a:gd name="connsiteX112" fmla="*/ 133787 w 791227"/>
                <a:gd name="connsiteY112" fmla="*/ 204381 h 240895"/>
                <a:gd name="connsiteX113" fmla="*/ 100798 w 791227"/>
                <a:gd name="connsiteY113" fmla="*/ 205114 h 240895"/>
                <a:gd name="connsiteX114" fmla="*/ 98232 w 791227"/>
                <a:gd name="connsiteY114" fmla="*/ 205114 h 240895"/>
                <a:gd name="connsiteX115" fmla="*/ 45451 w 791227"/>
                <a:gd name="connsiteY115" fmla="*/ 233338 h 240895"/>
                <a:gd name="connsiteX116" fmla="*/ 54248 w 791227"/>
                <a:gd name="connsiteY116" fmla="*/ 219409 h 240895"/>
                <a:gd name="connsiteX117" fmla="*/ 41419 w 791227"/>
                <a:gd name="connsiteY117" fmla="*/ 219043 h 240895"/>
                <a:gd name="connsiteX118" fmla="*/ 733 w 791227"/>
                <a:gd name="connsiteY118" fmla="*/ 222342 h 24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791227" h="240895">
                  <a:moveTo>
                    <a:pt x="733" y="222342"/>
                  </a:moveTo>
                  <a:cubicBezTo>
                    <a:pt x="6231" y="202915"/>
                    <a:pt x="15395" y="183489"/>
                    <a:pt x="0" y="164428"/>
                  </a:cubicBezTo>
                  <a:cubicBezTo>
                    <a:pt x="13195" y="158197"/>
                    <a:pt x="-5865" y="138038"/>
                    <a:pt x="10996" y="133639"/>
                  </a:cubicBezTo>
                  <a:cubicBezTo>
                    <a:pt x="20526" y="147201"/>
                    <a:pt x="8064" y="169927"/>
                    <a:pt x="33355" y="174325"/>
                  </a:cubicBezTo>
                  <a:cubicBezTo>
                    <a:pt x="38853" y="175425"/>
                    <a:pt x="34455" y="183122"/>
                    <a:pt x="37753" y="187154"/>
                  </a:cubicBezTo>
                  <a:cubicBezTo>
                    <a:pt x="45084" y="185321"/>
                    <a:pt x="43252" y="176891"/>
                    <a:pt x="47650" y="172859"/>
                  </a:cubicBezTo>
                  <a:cubicBezTo>
                    <a:pt x="49483" y="177990"/>
                    <a:pt x="51315" y="183489"/>
                    <a:pt x="53148" y="188620"/>
                  </a:cubicBezTo>
                  <a:cubicBezTo>
                    <a:pt x="49483" y="192652"/>
                    <a:pt x="46917" y="196684"/>
                    <a:pt x="54248" y="199616"/>
                  </a:cubicBezTo>
                  <a:cubicBezTo>
                    <a:pt x="54614" y="199983"/>
                    <a:pt x="55714" y="200716"/>
                    <a:pt x="55714" y="200716"/>
                  </a:cubicBezTo>
                  <a:cubicBezTo>
                    <a:pt x="54614" y="196684"/>
                    <a:pt x="49849" y="193752"/>
                    <a:pt x="53148" y="188620"/>
                  </a:cubicBezTo>
                  <a:cubicBezTo>
                    <a:pt x="61579" y="189353"/>
                    <a:pt x="69276" y="193385"/>
                    <a:pt x="70742" y="177990"/>
                  </a:cubicBezTo>
                  <a:cubicBezTo>
                    <a:pt x="72208" y="164062"/>
                    <a:pt x="79905" y="180556"/>
                    <a:pt x="86137" y="177990"/>
                  </a:cubicBezTo>
                  <a:cubicBezTo>
                    <a:pt x="82838" y="165895"/>
                    <a:pt x="73674" y="161496"/>
                    <a:pt x="62312" y="159297"/>
                  </a:cubicBezTo>
                  <a:cubicBezTo>
                    <a:pt x="65977" y="152333"/>
                    <a:pt x="77340" y="157831"/>
                    <a:pt x="76607" y="149034"/>
                  </a:cubicBezTo>
                  <a:cubicBezTo>
                    <a:pt x="76240" y="142070"/>
                    <a:pt x="67077" y="145002"/>
                    <a:pt x="62312" y="141703"/>
                  </a:cubicBezTo>
                  <a:cubicBezTo>
                    <a:pt x="72208" y="131440"/>
                    <a:pt x="82838" y="134739"/>
                    <a:pt x="96033" y="137671"/>
                  </a:cubicBezTo>
                  <a:cubicBezTo>
                    <a:pt x="83204" y="141337"/>
                    <a:pt x="82471" y="151600"/>
                    <a:pt x="86503" y="158564"/>
                  </a:cubicBezTo>
                  <a:cubicBezTo>
                    <a:pt x="90902" y="166261"/>
                    <a:pt x="101531" y="168460"/>
                    <a:pt x="110695" y="167727"/>
                  </a:cubicBezTo>
                  <a:cubicBezTo>
                    <a:pt x="119492" y="166994"/>
                    <a:pt x="127555" y="160397"/>
                    <a:pt x="130121" y="152333"/>
                  </a:cubicBezTo>
                  <a:cubicBezTo>
                    <a:pt x="132320" y="146102"/>
                    <a:pt x="124990" y="142070"/>
                    <a:pt x="119125" y="146102"/>
                  </a:cubicBezTo>
                  <a:cubicBezTo>
                    <a:pt x="114360" y="149767"/>
                    <a:pt x="109962" y="151966"/>
                    <a:pt x="106296" y="147568"/>
                  </a:cubicBezTo>
                  <a:cubicBezTo>
                    <a:pt x="102997" y="143169"/>
                    <a:pt x="115093" y="143536"/>
                    <a:pt x="111794" y="137305"/>
                  </a:cubicBezTo>
                  <a:cubicBezTo>
                    <a:pt x="122057" y="133273"/>
                    <a:pt x="123890" y="119344"/>
                    <a:pt x="138185" y="116779"/>
                  </a:cubicBezTo>
                  <a:cubicBezTo>
                    <a:pt x="133053" y="113480"/>
                    <a:pt x="129755" y="109814"/>
                    <a:pt x="125723" y="108715"/>
                  </a:cubicBezTo>
                  <a:cubicBezTo>
                    <a:pt x="116926" y="106149"/>
                    <a:pt x="123890" y="102484"/>
                    <a:pt x="124623" y="99551"/>
                  </a:cubicBezTo>
                  <a:cubicBezTo>
                    <a:pt x="133420" y="104316"/>
                    <a:pt x="135253" y="85623"/>
                    <a:pt x="146615" y="93687"/>
                  </a:cubicBezTo>
                  <a:cubicBezTo>
                    <a:pt x="152114" y="97352"/>
                    <a:pt x="160910" y="88189"/>
                    <a:pt x="160910" y="82324"/>
                  </a:cubicBezTo>
                  <a:cubicBezTo>
                    <a:pt x="161277" y="69862"/>
                    <a:pt x="171907" y="54101"/>
                    <a:pt x="153213" y="44937"/>
                  </a:cubicBezTo>
                  <a:cubicBezTo>
                    <a:pt x="148815" y="42738"/>
                    <a:pt x="145149" y="38706"/>
                    <a:pt x="148448" y="32475"/>
                  </a:cubicBezTo>
                  <a:cubicBezTo>
                    <a:pt x="149914" y="29909"/>
                    <a:pt x="150647" y="25877"/>
                    <a:pt x="154313" y="25877"/>
                  </a:cubicBezTo>
                  <a:cubicBezTo>
                    <a:pt x="159811" y="26243"/>
                    <a:pt x="159078" y="32841"/>
                    <a:pt x="162377" y="35040"/>
                  </a:cubicBezTo>
                  <a:cubicBezTo>
                    <a:pt x="164942" y="36507"/>
                    <a:pt x="164209" y="51901"/>
                    <a:pt x="171540" y="37973"/>
                  </a:cubicBezTo>
                  <a:cubicBezTo>
                    <a:pt x="171540" y="37973"/>
                    <a:pt x="175205" y="39072"/>
                    <a:pt x="175572" y="40172"/>
                  </a:cubicBezTo>
                  <a:cubicBezTo>
                    <a:pt x="184369" y="57033"/>
                    <a:pt x="191333" y="61798"/>
                    <a:pt x="194999" y="37606"/>
                  </a:cubicBezTo>
                  <a:cubicBezTo>
                    <a:pt x="195732" y="33208"/>
                    <a:pt x="201230" y="35040"/>
                    <a:pt x="204895" y="35040"/>
                  </a:cubicBezTo>
                  <a:cubicBezTo>
                    <a:pt x="214059" y="35040"/>
                    <a:pt x="218090" y="29909"/>
                    <a:pt x="216258" y="21845"/>
                  </a:cubicBezTo>
                  <a:cubicBezTo>
                    <a:pt x="213692" y="10482"/>
                    <a:pt x="208560" y="24411"/>
                    <a:pt x="204895" y="21479"/>
                  </a:cubicBezTo>
                  <a:cubicBezTo>
                    <a:pt x="203062" y="20012"/>
                    <a:pt x="201596" y="18180"/>
                    <a:pt x="199764" y="16347"/>
                  </a:cubicBezTo>
                  <a:cubicBezTo>
                    <a:pt x="208560" y="2785"/>
                    <a:pt x="224688" y="6084"/>
                    <a:pt x="236784" y="952"/>
                  </a:cubicBezTo>
                  <a:cubicBezTo>
                    <a:pt x="242649" y="-147"/>
                    <a:pt x="248147" y="-147"/>
                    <a:pt x="254011" y="219"/>
                  </a:cubicBezTo>
                  <a:cubicBezTo>
                    <a:pt x="285900" y="2785"/>
                    <a:pt x="318156" y="2052"/>
                    <a:pt x="350044" y="3885"/>
                  </a:cubicBezTo>
                  <a:cubicBezTo>
                    <a:pt x="369104" y="4984"/>
                    <a:pt x="389997" y="3518"/>
                    <a:pt x="406858" y="7550"/>
                  </a:cubicBezTo>
                  <a:cubicBezTo>
                    <a:pt x="452309" y="18180"/>
                    <a:pt x="502158" y="22578"/>
                    <a:pt x="534780" y="63264"/>
                  </a:cubicBezTo>
                  <a:cubicBezTo>
                    <a:pt x="539545" y="69128"/>
                    <a:pt x="546509" y="69495"/>
                    <a:pt x="553107" y="72061"/>
                  </a:cubicBezTo>
                  <a:cubicBezTo>
                    <a:pt x="557505" y="77559"/>
                    <a:pt x="557139" y="83790"/>
                    <a:pt x="554206" y="89655"/>
                  </a:cubicBezTo>
                  <a:cubicBezTo>
                    <a:pt x="552374" y="93320"/>
                    <a:pt x="547242" y="98085"/>
                    <a:pt x="554939" y="99185"/>
                  </a:cubicBezTo>
                  <a:cubicBezTo>
                    <a:pt x="558238" y="99551"/>
                    <a:pt x="565936" y="107615"/>
                    <a:pt x="567768" y="94786"/>
                  </a:cubicBezTo>
                  <a:cubicBezTo>
                    <a:pt x="569234" y="84523"/>
                    <a:pt x="580597" y="85256"/>
                    <a:pt x="587928" y="87822"/>
                  </a:cubicBezTo>
                  <a:cubicBezTo>
                    <a:pt x="596358" y="90754"/>
                    <a:pt x="591960" y="98085"/>
                    <a:pt x="589028" y="103583"/>
                  </a:cubicBezTo>
                  <a:cubicBezTo>
                    <a:pt x="585729" y="110181"/>
                    <a:pt x="582430" y="117145"/>
                    <a:pt x="580597" y="124476"/>
                  </a:cubicBezTo>
                  <a:cubicBezTo>
                    <a:pt x="580231" y="126309"/>
                    <a:pt x="579864" y="127775"/>
                    <a:pt x="580597" y="128141"/>
                  </a:cubicBezTo>
                  <a:cubicBezTo>
                    <a:pt x="581330" y="120077"/>
                    <a:pt x="584629" y="112380"/>
                    <a:pt x="589028" y="105049"/>
                  </a:cubicBezTo>
                  <a:cubicBezTo>
                    <a:pt x="590860" y="102117"/>
                    <a:pt x="592326" y="97718"/>
                    <a:pt x="597458" y="99918"/>
                  </a:cubicBezTo>
                  <a:cubicBezTo>
                    <a:pt x="601123" y="101750"/>
                    <a:pt x="602956" y="105416"/>
                    <a:pt x="602956" y="109081"/>
                  </a:cubicBezTo>
                  <a:cubicBezTo>
                    <a:pt x="602956" y="127408"/>
                    <a:pt x="612486" y="140237"/>
                    <a:pt x="626415" y="150500"/>
                  </a:cubicBezTo>
                  <a:cubicBezTo>
                    <a:pt x="628980" y="152333"/>
                    <a:pt x="632279" y="154532"/>
                    <a:pt x="631180" y="157831"/>
                  </a:cubicBezTo>
                  <a:cubicBezTo>
                    <a:pt x="628614" y="165162"/>
                    <a:pt x="620183" y="162963"/>
                    <a:pt x="615418" y="166628"/>
                  </a:cubicBezTo>
                  <a:cubicBezTo>
                    <a:pt x="631546" y="171393"/>
                    <a:pt x="631546" y="171393"/>
                    <a:pt x="638877" y="157464"/>
                  </a:cubicBezTo>
                  <a:cubicBezTo>
                    <a:pt x="643275" y="149401"/>
                    <a:pt x="646941" y="140237"/>
                    <a:pt x="655005" y="134739"/>
                  </a:cubicBezTo>
                  <a:cubicBezTo>
                    <a:pt x="659036" y="131807"/>
                    <a:pt x="664168" y="129241"/>
                    <a:pt x="668566" y="133639"/>
                  </a:cubicBezTo>
                  <a:cubicBezTo>
                    <a:pt x="672965" y="138038"/>
                    <a:pt x="670766" y="142803"/>
                    <a:pt x="666734" y="146468"/>
                  </a:cubicBezTo>
                  <a:cubicBezTo>
                    <a:pt x="660503" y="151966"/>
                    <a:pt x="658303" y="158931"/>
                    <a:pt x="665268" y="164062"/>
                  </a:cubicBezTo>
                  <a:cubicBezTo>
                    <a:pt x="672232" y="169560"/>
                    <a:pt x="675897" y="161130"/>
                    <a:pt x="680296" y="157464"/>
                  </a:cubicBezTo>
                  <a:cubicBezTo>
                    <a:pt x="683594" y="154899"/>
                    <a:pt x="686160" y="150133"/>
                    <a:pt x="691292" y="152699"/>
                  </a:cubicBezTo>
                  <a:cubicBezTo>
                    <a:pt x="694957" y="154532"/>
                    <a:pt x="694957" y="158931"/>
                    <a:pt x="695324" y="162596"/>
                  </a:cubicBezTo>
                  <a:cubicBezTo>
                    <a:pt x="696057" y="168094"/>
                    <a:pt x="693125" y="176891"/>
                    <a:pt x="698623" y="177990"/>
                  </a:cubicBezTo>
                  <a:cubicBezTo>
                    <a:pt x="705953" y="179090"/>
                    <a:pt x="715483" y="177624"/>
                    <a:pt x="720981" y="171759"/>
                  </a:cubicBezTo>
                  <a:cubicBezTo>
                    <a:pt x="727946" y="164062"/>
                    <a:pt x="733077" y="164062"/>
                    <a:pt x="738942" y="171759"/>
                  </a:cubicBezTo>
                  <a:cubicBezTo>
                    <a:pt x="743340" y="177624"/>
                    <a:pt x="748105" y="176524"/>
                    <a:pt x="753604" y="173226"/>
                  </a:cubicBezTo>
                  <a:cubicBezTo>
                    <a:pt x="761301" y="168094"/>
                    <a:pt x="769365" y="165528"/>
                    <a:pt x="778162" y="170660"/>
                  </a:cubicBezTo>
                  <a:cubicBezTo>
                    <a:pt x="782927" y="174692"/>
                    <a:pt x="786592" y="180190"/>
                    <a:pt x="790990" y="185321"/>
                  </a:cubicBezTo>
                  <a:cubicBezTo>
                    <a:pt x="791723" y="188620"/>
                    <a:pt x="790624" y="191919"/>
                    <a:pt x="789524" y="195218"/>
                  </a:cubicBezTo>
                  <a:cubicBezTo>
                    <a:pt x="788791" y="197784"/>
                    <a:pt x="786959" y="199616"/>
                    <a:pt x="785126" y="201082"/>
                  </a:cubicBezTo>
                  <a:cubicBezTo>
                    <a:pt x="776329" y="203648"/>
                    <a:pt x="762767" y="193019"/>
                    <a:pt x="760201" y="212445"/>
                  </a:cubicBezTo>
                  <a:cubicBezTo>
                    <a:pt x="758735" y="221242"/>
                    <a:pt x="764966" y="223808"/>
                    <a:pt x="770098" y="231505"/>
                  </a:cubicBezTo>
                  <a:cubicBezTo>
                    <a:pt x="759835" y="229306"/>
                    <a:pt x="751404" y="234071"/>
                    <a:pt x="747006" y="221975"/>
                  </a:cubicBezTo>
                  <a:cubicBezTo>
                    <a:pt x="744440" y="214644"/>
                    <a:pt x="739675" y="221242"/>
                    <a:pt x="736743" y="224907"/>
                  </a:cubicBezTo>
                  <a:cubicBezTo>
                    <a:pt x="724647" y="240302"/>
                    <a:pt x="703388" y="237736"/>
                    <a:pt x="693858" y="220509"/>
                  </a:cubicBezTo>
                  <a:cubicBezTo>
                    <a:pt x="690925" y="215011"/>
                    <a:pt x="683594" y="212079"/>
                    <a:pt x="677363" y="207314"/>
                  </a:cubicBezTo>
                  <a:cubicBezTo>
                    <a:pt x="678830" y="227107"/>
                    <a:pt x="655738" y="219776"/>
                    <a:pt x="651706" y="232971"/>
                  </a:cubicBezTo>
                  <a:cubicBezTo>
                    <a:pt x="650973" y="232605"/>
                    <a:pt x="650239" y="232605"/>
                    <a:pt x="649873" y="232238"/>
                  </a:cubicBezTo>
                  <a:cubicBezTo>
                    <a:pt x="642176" y="204748"/>
                    <a:pt x="627148" y="228206"/>
                    <a:pt x="615785" y="227840"/>
                  </a:cubicBezTo>
                  <a:cubicBezTo>
                    <a:pt x="609554" y="235170"/>
                    <a:pt x="597825" y="231872"/>
                    <a:pt x="591960" y="239936"/>
                  </a:cubicBezTo>
                  <a:cubicBezTo>
                    <a:pt x="590494" y="242135"/>
                    <a:pt x="587195" y="240302"/>
                    <a:pt x="587561" y="237003"/>
                  </a:cubicBezTo>
                  <a:cubicBezTo>
                    <a:pt x="587928" y="225274"/>
                    <a:pt x="578398" y="226374"/>
                    <a:pt x="571434" y="223808"/>
                  </a:cubicBezTo>
                  <a:cubicBezTo>
                    <a:pt x="567402" y="215378"/>
                    <a:pt x="559338" y="215378"/>
                    <a:pt x="552007" y="216843"/>
                  </a:cubicBezTo>
                  <a:cubicBezTo>
                    <a:pt x="543210" y="218676"/>
                    <a:pt x="535513" y="217577"/>
                    <a:pt x="526716" y="216111"/>
                  </a:cubicBezTo>
                  <a:cubicBezTo>
                    <a:pt x="518652" y="215011"/>
                    <a:pt x="509489" y="221609"/>
                    <a:pt x="500325" y="224541"/>
                  </a:cubicBezTo>
                  <a:cubicBezTo>
                    <a:pt x="483464" y="230406"/>
                    <a:pt x="465137" y="230406"/>
                    <a:pt x="448643" y="229306"/>
                  </a:cubicBezTo>
                  <a:cubicBezTo>
                    <a:pt x="440579" y="228939"/>
                    <a:pt x="425551" y="228206"/>
                    <a:pt x="419687" y="217210"/>
                  </a:cubicBezTo>
                  <a:cubicBezTo>
                    <a:pt x="413822" y="205481"/>
                    <a:pt x="417487" y="194118"/>
                    <a:pt x="425551" y="183489"/>
                  </a:cubicBezTo>
                  <a:cubicBezTo>
                    <a:pt x="413456" y="180923"/>
                    <a:pt x="403193" y="173959"/>
                    <a:pt x="392196" y="184222"/>
                  </a:cubicBezTo>
                  <a:cubicBezTo>
                    <a:pt x="388531" y="187887"/>
                    <a:pt x="379734" y="187154"/>
                    <a:pt x="375335" y="181289"/>
                  </a:cubicBezTo>
                  <a:cubicBezTo>
                    <a:pt x="372037" y="176891"/>
                    <a:pt x="368738" y="174325"/>
                    <a:pt x="363240" y="173592"/>
                  </a:cubicBezTo>
                  <a:cubicBezTo>
                    <a:pt x="354809" y="172492"/>
                    <a:pt x="351511" y="166994"/>
                    <a:pt x="351144" y="159297"/>
                  </a:cubicBezTo>
                  <a:cubicBezTo>
                    <a:pt x="350777" y="149767"/>
                    <a:pt x="358841" y="150500"/>
                    <a:pt x="370204" y="149034"/>
                  </a:cubicBezTo>
                  <a:cubicBezTo>
                    <a:pt x="347479" y="142436"/>
                    <a:pt x="344180" y="132173"/>
                    <a:pt x="354076" y="116779"/>
                  </a:cubicBezTo>
                  <a:cubicBezTo>
                    <a:pt x="356642" y="112747"/>
                    <a:pt x="357742" y="106516"/>
                    <a:pt x="351877" y="103583"/>
                  </a:cubicBezTo>
                  <a:cubicBezTo>
                    <a:pt x="347479" y="101384"/>
                    <a:pt x="343813" y="105416"/>
                    <a:pt x="340514" y="108348"/>
                  </a:cubicBezTo>
                  <a:cubicBezTo>
                    <a:pt x="318889" y="127042"/>
                    <a:pt x="301661" y="124476"/>
                    <a:pt x="286633" y="99551"/>
                  </a:cubicBezTo>
                  <a:cubicBezTo>
                    <a:pt x="280036" y="88922"/>
                    <a:pt x="272705" y="91487"/>
                    <a:pt x="264641" y="97352"/>
                  </a:cubicBezTo>
                  <a:cubicBezTo>
                    <a:pt x="245947" y="110181"/>
                    <a:pt x="211859" y="100651"/>
                    <a:pt x="202696" y="80125"/>
                  </a:cubicBezTo>
                  <a:cubicBezTo>
                    <a:pt x="201230" y="76826"/>
                    <a:pt x="201230" y="73160"/>
                    <a:pt x="204162" y="71694"/>
                  </a:cubicBezTo>
                  <a:cubicBezTo>
                    <a:pt x="211859" y="67296"/>
                    <a:pt x="217357" y="59232"/>
                    <a:pt x="226521" y="57399"/>
                  </a:cubicBezTo>
                  <a:cubicBezTo>
                    <a:pt x="204895" y="62897"/>
                    <a:pt x="196098" y="81224"/>
                    <a:pt x="189500" y="96253"/>
                  </a:cubicBezTo>
                  <a:cubicBezTo>
                    <a:pt x="184002" y="99551"/>
                    <a:pt x="187668" y="101750"/>
                    <a:pt x="185835" y="99918"/>
                  </a:cubicBezTo>
                  <a:cubicBezTo>
                    <a:pt x="185469" y="99551"/>
                    <a:pt x="185835" y="98452"/>
                    <a:pt x="186935" y="98452"/>
                  </a:cubicBezTo>
                  <a:cubicBezTo>
                    <a:pt x="192066" y="98452"/>
                    <a:pt x="195365" y="87455"/>
                    <a:pt x="200863" y="95153"/>
                  </a:cubicBezTo>
                  <a:cubicBezTo>
                    <a:pt x="204895" y="100651"/>
                    <a:pt x="200497" y="107615"/>
                    <a:pt x="195365" y="109081"/>
                  </a:cubicBezTo>
                  <a:cubicBezTo>
                    <a:pt x="181803" y="113113"/>
                    <a:pt x="175939" y="135838"/>
                    <a:pt x="156145" y="125209"/>
                  </a:cubicBezTo>
                  <a:cubicBezTo>
                    <a:pt x="169707" y="132173"/>
                    <a:pt x="180704" y="140604"/>
                    <a:pt x="178871" y="157464"/>
                  </a:cubicBezTo>
                  <a:cubicBezTo>
                    <a:pt x="177038" y="171759"/>
                    <a:pt x="193532" y="177258"/>
                    <a:pt x="193166" y="190086"/>
                  </a:cubicBezTo>
                  <a:cubicBezTo>
                    <a:pt x="174472" y="200349"/>
                    <a:pt x="152480" y="194851"/>
                    <a:pt x="133787" y="204381"/>
                  </a:cubicBezTo>
                  <a:cubicBezTo>
                    <a:pt x="122790" y="205114"/>
                    <a:pt x="111794" y="206947"/>
                    <a:pt x="100798" y="205114"/>
                  </a:cubicBezTo>
                  <a:cubicBezTo>
                    <a:pt x="100065" y="205114"/>
                    <a:pt x="98965" y="205114"/>
                    <a:pt x="98232" y="205114"/>
                  </a:cubicBezTo>
                  <a:cubicBezTo>
                    <a:pt x="79539" y="212445"/>
                    <a:pt x="66710" y="230772"/>
                    <a:pt x="45451" y="233338"/>
                  </a:cubicBezTo>
                  <a:cubicBezTo>
                    <a:pt x="50216" y="228939"/>
                    <a:pt x="56447" y="225641"/>
                    <a:pt x="54248" y="219409"/>
                  </a:cubicBezTo>
                  <a:cubicBezTo>
                    <a:pt x="51682" y="212445"/>
                    <a:pt x="45817" y="220509"/>
                    <a:pt x="41419" y="219043"/>
                  </a:cubicBezTo>
                  <a:cubicBezTo>
                    <a:pt x="27124" y="212079"/>
                    <a:pt x="13928" y="218676"/>
                    <a:pt x="733" y="222342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6BD42961-9BB8-4F4C-8B99-B2E47D7A5376}"/>
                </a:ext>
              </a:extLst>
            </p:cNvPr>
            <p:cNvSpPr/>
            <p:nvPr/>
          </p:nvSpPr>
          <p:spPr>
            <a:xfrm>
              <a:off x="10959826" y="7128257"/>
              <a:ext cx="303568" cy="65272"/>
            </a:xfrm>
            <a:custGeom>
              <a:avLst/>
              <a:gdLst>
                <a:gd name="connsiteX0" fmla="*/ 34088 w 303568"/>
                <a:gd name="connsiteY0" fmla="*/ 23338 h 65272"/>
                <a:gd name="connsiteX1" fmla="*/ 94200 w 303568"/>
                <a:gd name="connsiteY1" fmla="*/ 11975 h 65272"/>
                <a:gd name="connsiteX2" fmla="*/ 210027 w 303568"/>
                <a:gd name="connsiteY2" fmla="*/ 4644 h 65272"/>
                <a:gd name="connsiteX3" fmla="*/ 242649 w 303568"/>
                <a:gd name="connsiteY3" fmla="*/ 3911 h 65272"/>
                <a:gd name="connsiteX4" fmla="*/ 262442 w 303568"/>
                <a:gd name="connsiteY4" fmla="*/ 5377 h 65272"/>
                <a:gd name="connsiteX5" fmla="*/ 285900 w 303568"/>
                <a:gd name="connsiteY5" fmla="*/ 11242 h 65272"/>
                <a:gd name="connsiteX6" fmla="*/ 303127 w 303568"/>
                <a:gd name="connsiteY6" fmla="*/ 17106 h 65272"/>
                <a:gd name="connsiteX7" fmla="*/ 289199 w 303568"/>
                <a:gd name="connsiteY7" fmla="*/ 33601 h 65272"/>
                <a:gd name="connsiteX8" fmla="*/ 286633 w 303568"/>
                <a:gd name="connsiteY8" fmla="*/ 35800 h 65272"/>
                <a:gd name="connsiteX9" fmla="*/ 274171 w 303568"/>
                <a:gd name="connsiteY9" fmla="*/ 56693 h 65272"/>
                <a:gd name="connsiteX10" fmla="*/ 270506 w 303568"/>
                <a:gd name="connsiteY10" fmla="*/ 57059 h 65272"/>
                <a:gd name="connsiteX11" fmla="*/ 229087 w 303568"/>
                <a:gd name="connsiteY11" fmla="*/ 56326 h 65272"/>
                <a:gd name="connsiteX12" fmla="*/ 229087 w 303568"/>
                <a:gd name="connsiteY12" fmla="*/ 56326 h 65272"/>
                <a:gd name="connsiteX13" fmla="*/ 195365 w 303568"/>
                <a:gd name="connsiteY13" fmla="*/ 56326 h 65272"/>
                <a:gd name="connsiteX14" fmla="*/ 142584 w 303568"/>
                <a:gd name="connsiteY14" fmla="*/ 59625 h 65272"/>
                <a:gd name="connsiteX15" fmla="*/ 57180 w 303568"/>
                <a:gd name="connsiteY15" fmla="*/ 64757 h 65272"/>
                <a:gd name="connsiteX16" fmla="*/ 46917 w 303568"/>
                <a:gd name="connsiteY16" fmla="*/ 48262 h 65272"/>
                <a:gd name="connsiteX17" fmla="*/ 49116 w 303568"/>
                <a:gd name="connsiteY17" fmla="*/ 32135 h 65272"/>
                <a:gd name="connsiteX18" fmla="*/ 38120 w 303568"/>
                <a:gd name="connsiteY18" fmla="*/ 39465 h 65272"/>
                <a:gd name="connsiteX19" fmla="*/ 9896 w 303568"/>
                <a:gd name="connsiteY19" fmla="*/ 37999 h 65272"/>
                <a:gd name="connsiteX20" fmla="*/ 0 w 303568"/>
                <a:gd name="connsiteY20" fmla="*/ 27003 h 65272"/>
                <a:gd name="connsiteX21" fmla="*/ 0 w 303568"/>
                <a:gd name="connsiteY21" fmla="*/ 27003 h 65272"/>
                <a:gd name="connsiteX22" fmla="*/ 34088 w 303568"/>
                <a:gd name="connsiteY22" fmla="*/ 23338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3568" h="65272">
                  <a:moveTo>
                    <a:pt x="34088" y="23338"/>
                  </a:moveTo>
                  <a:cubicBezTo>
                    <a:pt x="52782" y="11975"/>
                    <a:pt x="73674" y="14174"/>
                    <a:pt x="94200" y="11975"/>
                  </a:cubicBezTo>
                  <a:cubicBezTo>
                    <a:pt x="132320" y="246"/>
                    <a:pt x="170807" y="-4153"/>
                    <a:pt x="210027" y="4644"/>
                  </a:cubicBezTo>
                  <a:cubicBezTo>
                    <a:pt x="221389" y="7210"/>
                    <a:pt x="231652" y="9776"/>
                    <a:pt x="242649" y="3911"/>
                  </a:cubicBezTo>
                  <a:cubicBezTo>
                    <a:pt x="249246" y="246"/>
                    <a:pt x="256210" y="2811"/>
                    <a:pt x="262442" y="5377"/>
                  </a:cubicBezTo>
                  <a:cubicBezTo>
                    <a:pt x="270139" y="8676"/>
                    <a:pt x="277836" y="10142"/>
                    <a:pt x="285900" y="11242"/>
                  </a:cubicBezTo>
                  <a:cubicBezTo>
                    <a:pt x="291765" y="12342"/>
                    <a:pt x="300928" y="6843"/>
                    <a:pt x="303127" y="17106"/>
                  </a:cubicBezTo>
                  <a:cubicBezTo>
                    <a:pt x="305693" y="28103"/>
                    <a:pt x="296530" y="30302"/>
                    <a:pt x="289199" y="33601"/>
                  </a:cubicBezTo>
                  <a:cubicBezTo>
                    <a:pt x="288099" y="34334"/>
                    <a:pt x="286267" y="35433"/>
                    <a:pt x="286633" y="35800"/>
                  </a:cubicBezTo>
                  <a:cubicBezTo>
                    <a:pt x="296530" y="55227"/>
                    <a:pt x="296530" y="55227"/>
                    <a:pt x="274171" y="56693"/>
                  </a:cubicBezTo>
                  <a:cubicBezTo>
                    <a:pt x="273071" y="56693"/>
                    <a:pt x="271605" y="57059"/>
                    <a:pt x="270506" y="57059"/>
                  </a:cubicBezTo>
                  <a:cubicBezTo>
                    <a:pt x="256577" y="59625"/>
                    <a:pt x="243015" y="52294"/>
                    <a:pt x="229087" y="56326"/>
                  </a:cubicBezTo>
                  <a:lnTo>
                    <a:pt x="229087" y="56326"/>
                  </a:lnTo>
                  <a:cubicBezTo>
                    <a:pt x="217724" y="58159"/>
                    <a:pt x="206728" y="59625"/>
                    <a:pt x="195365" y="56326"/>
                  </a:cubicBezTo>
                  <a:cubicBezTo>
                    <a:pt x="177771" y="55959"/>
                    <a:pt x="159444" y="61091"/>
                    <a:pt x="142584" y="59625"/>
                  </a:cubicBezTo>
                  <a:cubicBezTo>
                    <a:pt x="113627" y="57059"/>
                    <a:pt x="85770" y="67689"/>
                    <a:pt x="57180" y="64757"/>
                  </a:cubicBezTo>
                  <a:cubicBezTo>
                    <a:pt x="45451" y="64390"/>
                    <a:pt x="35921" y="63657"/>
                    <a:pt x="46917" y="48262"/>
                  </a:cubicBezTo>
                  <a:cubicBezTo>
                    <a:pt x="49849" y="44230"/>
                    <a:pt x="55347" y="36533"/>
                    <a:pt x="49116" y="32135"/>
                  </a:cubicBezTo>
                  <a:cubicBezTo>
                    <a:pt x="43618" y="28103"/>
                    <a:pt x="41419" y="36167"/>
                    <a:pt x="38120" y="39465"/>
                  </a:cubicBezTo>
                  <a:cubicBezTo>
                    <a:pt x="28223" y="49362"/>
                    <a:pt x="19060" y="47529"/>
                    <a:pt x="9896" y="37999"/>
                  </a:cubicBezTo>
                  <a:cubicBezTo>
                    <a:pt x="6598" y="34334"/>
                    <a:pt x="3299" y="30668"/>
                    <a:pt x="0" y="27003"/>
                  </a:cubicBezTo>
                  <a:lnTo>
                    <a:pt x="0" y="27003"/>
                  </a:lnTo>
                  <a:cubicBezTo>
                    <a:pt x="10996" y="22238"/>
                    <a:pt x="23458" y="32135"/>
                    <a:pt x="34088" y="23338"/>
                  </a:cubicBezTo>
                  <a:close/>
                </a:path>
              </a:pathLst>
            </a:custGeom>
            <a:solidFill>
              <a:srgbClr val="4D2E2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09734571-BA8F-411B-9316-1E141C6A0AFB}"/>
                </a:ext>
              </a:extLst>
            </p:cNvPr>
            <p:cNvSpPr/>
            <p:nvPr/>
          </p:nvSpPr>
          <p:spPr>
            <a:xfrm>
              <a:off x="10613205" y="7202784"/>
              <a:ext cx="19668" cy="10267"/>
            </a:xfrm>
            <a:custGeom>
              <a:avLst/>
              <a:gdLst>
                <a:gd name="connsiteX0" fmla="*/ 19668 w 19668"/>
                <a:gd name="connsiteY0" fmla="*/ 5257 h 10267"/>
                <a:gd name="connsiteX1" fmla="*/ 242 w 19668"/>
                <a:gd name="connsiteY1" fmla="*/ 4890 h 10267"/>
                <a:gd name="connsiteX2" fmla="*/ 1341 w 19668"/>
                <a:gd name="connsiteY2" fmla="*/ 492 h 10267"/>
                <a:gd name="connsiteX3" fmla="*/ 19668 w 19668"/>
                <a:gd name="connsiteY3" fmla="*/ 5257 h 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8" h="10267">
                  <a:moveTo>
                    <a:pt x="19668" y="5257"/>
                  </a:moveTo>
                  <a:cubicBezTo>
                    <a:pt x="10871" y="13688"/>
                    <a:pt x="5373" y="10022"/>
                    <a:pt x="242" y="4890"/>
                  </a:cubicBezTo>
                  <a:cubicBezTo>
                    <a:pt x="-491" y="4157"/>
                    <a:pt x="608" y="859"/>
                    <a:pt x="1341" y="492"/>
                  </a:cubicBezTo>
                  <a:cubicBezTo>
                    <a:pt x="7573" y="-1341"/>
                    <a:pt x="12338" y="2325"/>
                    <a:pt x="19668" y="5257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897CA40C-D7EE-41E5-9E74-1D643832CD83}"/>
                </a:ext>
              </a:extLst>
            </p:cNvPr>
            <p:cNvSpPr/>
            <p:nvPr/>
          </p:nvSpPr>
          <p:spPr>
            <a:xfrm>
              <a:off x="11481489" y="6643811"/>
              <a:ext cx="389918" cy="479028"/>
            </a:xfrm>
            <a:custGeom>
              <a:avLst/>
              <a:gdLst>
                <a:gd name="connsiteX0" fmla="*/ 387352 w 389918"/>
                <a:gd name="connsiteY0" fmla="*/ 7825 h 479028"/>
                <a:gd name="connsiteX1" fmla="*/ 378922 w 389918"/>
                <a:gd name="connsiteY1" fmla="*/ 25785 h 479028"/>
                <a:gd name="connsiteX2" fmla="*/ 376356 w 389918"/>
                <a:gd name="connsiteY2" fmla="*/ 43012 h 479028"/>
                <a:gd name="connsiteX3" fmla="*/ 367559 w 389918"/>
                <a:gd name="connsiteY3" fmla="*/ 66837 h 479028"/>
                <a:gd name="connsiteX4" fmla="*/ 355097 w 389918"/>
                <a:gd name="connsiteY4" fmla="*/ 84431 h 479028"/>
                <a:gd name="connsiteX5" fmla="*/ 373424 w 389918"/>
                <a:gd name="connsiteY5" fmla="*/ 76734 h 479028"/>
                <a:gd name="connsiteX6" fmla="*/ 389918 w 389918"/>
                <a:gd name="connsiteY6" fmla="*/ 87730 h 479028"/>
                <a:gd name="connsiteX7" fmla="*/ 367193 w 389918"/>
                <a:gd name="connsiteY7" fmla="*/ 95427 h 479028"/>
                <a:gd name="connsiteX8" fmla="*/ 364994 w 389918"/>
                <a:gd name="connsiteY8" fmla="*/ 104957 h 479028"/>
                <a:gd name="connsiteX9" fmla="*/ 352165 w 389918"/>
                <a:gd name="connsiteY9" fmla="*/ 133547 h 479028"/>
                <a:gd name="connsiteX10" fmla="*/ 345567 w 389918"/>
                <a:gd name="connsiteY10" fmla="*/ 138313 h 479028"/>
                <a:gd name="connsiteX11" fmla="*/ 349965 w 389918"/>
                <a:gd name="connsiteY11" fmla="*/ 146010 h 479028"/>
                <a:gd name="connsiteX12" fmla="*/ 347033 w 389918"/>
                <a:gd name="connsiteY12" fmla="*/ 182664 h 479028"/>
                <a:gd name="connsiteX13" fmla="*/ 347400 w 389918"/>
                <a:gd name="connsiteY13" fmla="*/ 190728 h 479028"/>
                <a:gd name="connsiteX14" fmla="*/ 345200 w 389918"/>
                <a:gd name="connsiteY14" fmla="*/ 203190 h 479028"/>
                <a:gd name="connsiteX15" fmla="*/ 335304 w 389918"/>
                <a:gd name="connsiteY15" fmla="*/ 195493 h 479028"/>
                <a:gd name="connsiteX16" fmla="*/ 346300 w 389918"/>
                <a:gd name="connsiteY16" fmla="*/ 166536 h 479028"/>
                <a:gd name="connsiteX17" fmla="*/ 326507 w 389918"/>
                <a:gd name="connsiteY17" fmla="*/ 180464 h 479028"/>
                <a:gd name="connsiteX18" fmla="*/ 323208 w 389918"/>
                <a:gd name="connsiteY18" fmla="*/ 208688 h 479028"/>
                <a:gd name="connsiteX19" fmla="*/ 315144 w 389918"/>
                <a:gd name="connsiteY19" fmla="*/ 212353 h 479028"/>
                <a:gd name="connsiteX20" fmla="*/ 302682 w 389918"/>
                <a:gd name="connsiteY20" fmla="*/ 233246 h 479028"/>
                <a:gd name="connsiteX21" fmla="*/ 307447 w 389918"/>
                <a:gd name="connsiteY21" fmla="*/ 242409 h 479028"/>
                <a:gd name="connsiteX22" fmla="*/ 262363 w 389918"/>
                <a:gd name="connsiteY22" fmla="*/ 250107 h 479028"/>
                <a:gd name="connsiteX23" fmla="*/ 247335 w 389918"/>
                <a:gd name="connsiteY23" fmla="*/ 270999 h 479028"/>
                <a:gd name="connsiteX24" fmla="*/ 235972 w 389918"/>
                <a:gd name="connsiteY24" fmla="*/ 303255 h 479028"/>
                <a:gd name="connsiteX25" fmla="*/ 252100 w 389918"/>
                <a:gd name="connsiteY25" fmla="*/ 334777 h 479028"/>
                <a:gd name="connsiteX26" fmla="*/ 241103 w 389918"/>
                <a:gd name="connsiteY26" fmla="*/ 379861 h 479028"/>
                <a:gd name="connsiteX27" fmla="*/ 233406 w 389918"/>
                <a:gd name="connsiteY27" fmla="*/ 402220 h 479028"/>
                <a:gd name="connsiteX28" fmla="*/ 211047 w 389918"/>
                <a:gd name="connsiteY28" fmla="*/ 420914 h 479028"/>
                <a:gd name="connsiteX29" fmla="*/ 211047 w 389918"/>
                <a:gd name="connsiteY29" fmla="*/ 420914 h 479028"/>
                <a:gd name="connsiteX30" fmla="*/ 199318 w 389918"/>
                <a:gd name="connsiteY30" fmla="*/ 445472 h 479028"/>
                <a:gd name="connsiteX31" fmla="*/ 191987 w 389918"/>
                <a:gd name="connsiteY31" fmla="*/ 446205 h 479028"/>
                <a:gd name="connsiteX32" fmla="*/ 179158 w 389918"/>
                <a:gd name="connsiteY32" fmla="*/ 436675 h 479028"/>
                <a:gd name="connsiteX33" fmla="*/ 179892 w 389918"/>
                <a:gd name="connsiteY33" fmla="*/ 475161 h 479028"/>
                <a:gd name="connsiteX34" fmla="*/ 170728 w 389918"/>
                <a:gd name="connsiteY34" fmla="*/ 478460 h 479028"/>
                <a:gd name="connsiteX35" fmla="*/ 156067 w 389918"/>
                <a:gd name="connsiteY35" fmla="*/ 463066 h 479028"/>
                <a:gd name="connsiteX36" fmla="*/ 144704 w 389918"/>
                <a:gd name="connsiteY36" fmla="*/ 447305 h 479028"/>
                <a:gd name="connsiteX37" fmla="*/ 157899 w 389918"/>
                <a:gd name="connsiteY37" fmla="*/ 438508 h 479028"/>
                <a:gd name="connsiteX38" fmla="*/ 163764 w 389918"/>
                <a:gd name="connsiteY38" fmla="*/ 428611 h 479028"/>
                <a:gd name="connsiteX39" fmla="*/ 153501 w 389918"/>
                <a:gd name="connsiteY39" fmla="*/ 426045 h 479028"/>
                <a:gd name="connsiteX40" fmla="*/ 123078 w 389918"/>
                <a:gd name="connsiteY40" fmla="*/ 423113 h 479028"/>
                <a:gd name="connsiteX41" fmla="*/ 101086 w 389918"/>
                <a:gd name="connsiteY41" fmla="*/ 419814 h 479028"/>
                <a:gd name="connsiteX42" fmla="*/ 84225 w 389918"/>
                <a:gd name="connsiteY42" fmla="*/ 419814 h 479028"/>
                <a:gd name="connsiteX43" fmla="*/ 65165 w 389918"/>
                <a:gd name="connsiteY43" fmla="*/ 390491 h 479028"/>
                <a:gd name="connsiteX44" fmla="*/ 26312 w 389918"/>
                <a:gd name="connsiteY44" fmla="*/ 385726 h 479028"/>
                <a:gd name="connsiteX45" fmla="*/ 288 w 389918"/>
                <a:gd name="connsiteY45" fmla="*/ 358602 h 479028"/>
                <a:gd name="connsiteX46" fmla="*/ 1754 w 389918"/>
                <a:gd name="connsiteY46" fmla="*/ 350905 h 479028"/>
                <a:gd name="connsiteX47" fmla="*/ 18615 w 389918"/>
                <a:gd name="connsiteY47" fmla="*/ 349072 h 479028"/>
                <a:gd name="connsiteX48" fmla="*/ 24846 w 389918"/>
                <a:gd name="connsiteY48" fmla="*/ 348706 h 479028"/>
                <a:gd name="connsiteX49" fmla="*/ 42806 w 389918"/>
                <a:gd name="connsiteY49" fmla="*/ 346140 h 479028"/>
                <a:gd name="connsiteX50" fmla="*/ 45372 w 389918"/>
                <a:gd name="connsiteY50" fmla="*/ 325247 h 479028"/>
                <a:gd name="connsiteX51" fmla="*/ 49770 w 389918"/>
                <a:gd name="connsiteY51" fmla="*/ 317550 h 479028"/>
                <a:gd name="connsiteX52" fmla="*/ 64798 w 389918"/>
                <a:gd name="connsiteY52" fmla="*/ 314618 h 479028"/>
                <a:gd name="connsiteX53" fmla="*/ 80560 w 389918"/>
                <a:gd name="connsiteY53" fmla="*/ 318283 h 479028"/>
                <a:gd name="connsiteX54" fmla="*/ 89356 w 389918"/>
                <a:gd name="connsiteY54" fmla="*/ 326347 h 479028"/>
                <a:gd name="connsiteX55" fmla="*/ 88623 w 389918"/>
                <a:gd name="connsiteY55" fmla="*/ 355670 h 479028"/>
                <a:gd name="connsiteX56" fmla="*/ 99620 w 389918"/>
                <a:gd name="connsiteY56" fmla="*/ 376563 h 479028"/>
                <a:gd name="connsiteX57" fmla="*/ 114648 w 389918"/>
                <a:gd name="connsiteY57" fmla="*/ 372531 h 479028"/>
                <a:gd name="connsiteX58" fmla="*/ 135174 w 389918"/>
                <a:gd name="connsiteY58" fmla="*/ 367033 h 479028"/>
                <a:gd name="connsiteX59" fmla="*/ 145437 w 389918"/>
                <a:gd name="connsiteY59" fmla="*/ 371065 h 479028"/>
                <a:gd name="connsiteX60" fmla="*/ 176226 w 389918"/>
                <a:gd name="connsiteY60" fmla="*/ 361168 h 479028"/>
                <a:gd name="connsiteX61" fmla="*/ 134074 w 389918"/>
                <a:gd name="connsiteY61" fmla="*/ 360802 h 479028"/>
                <a:gd name="connsiteX62" fmla="*/ 109516 w 389918"/>
                <a:gd name="connsiteY62" fmla="*/ 354204 h 479028"/>
                <a:gd name="connsiteX63" fmla="*/ 97420 w 389918"/>
                <a:gd name="connsiteY63" fmla="*/ 328913 h 479028"/>
                <a:gd name="connsiteX64" fmla="*/ 105118 w 389918"/>
                <a:gd name="connsiteY64" fmla="*/ 318650 h 479028"/>
                <a:gd name="connsiteX65" fmla="*/ 95221 w 389918"/>
                <a:gd name="connsiteY65" fmla="*/ 316817 h 479028"/>
                <a:gd name="connsiteX66" fmla="*/ 67731 w 389918"/>
                <a:gd name="connsiteY66" fmla="*/ 284928 h 479028"/>
                <a:gd name="connsiteX67" fmla="*/ 80193 w 389918"/>
                <a:gd name="connsiteY67" fmla="*/ 279430 h 479028"/>
                <a:gd name="connsiteX68" fmla="*/ 108783 w 389918"/>
                <a:gd name="connsiteY68" fmla="*/ 286394 h 479028"/>
                <a:gd name="connsiteX69" fmla="*/ 125644 w 389918"/>
                <a:gd name="connsiteY69" fmla="*/ 260370 h 479028"/>
                <a:gd name="connsiteX70" fmla="*/ 151302 w 389918"/>
                <a:gd name="connsiteY70" fmla="*/ 250473 h 479028"/>
                <a:gd name="connsiteX71" fmla="*/ 164130 w 389918"/>
                <a:gd name="connsiteY71" fmla="*/ 250107 h 479028"/>
                <a:gd name="connsiteX72" fmla="*/ 153134 w 389918"/>
                <a:gd name="connsiteY72" fmla="*/ 229581 h 479028"/>
                <a:gd name="connsiteX73" fmla="*/ 116847 w 389918"/>
                <a:gd name="connsiteY73" fmla="*/ 199524 h 479028"/>
                <a:gd name="connsiteX74" fmla="*/ 135540 w 389918"/>
                <a:gd name="connsiteY74" fmla="*/ 191094 h 479028"/>
                <a:gd name="connsiteX75" fmla="*/ 125644 w 389918"/>
                <a:gd name="connsiteY75" fmla="*/ 164337 h 479028"/>
                <a:gd name="connsiteX76" fmla="*/ 123811 w 389918"/>
                <a:gd name="connsiteY76" fmla="*/ 151141 h 479028"/>
                <a:gd name="connsiteX77" fmla="*/ 131142 w 389918"/>
                <a:gd name="connsiteY77" fmla="*/ 152974 h 479028"/>
                <a:gd name="connsiteX78" fmla="*/ 141038 w 389918"/>
                <a:gd name="connsiteY78" fmla="*/ 141611 h 479028"/>
                <a:gd name="connsiteX79" fmla="*/ 165963 w 389918"/>
                <a:gd name="connsiteY79" fmla="*/ 116320 h 479028"/>
                <a:gd name="connsiteX80" fmla="*/ 182091 w 389918"/>
                <a:gd name="connsiteY80" fmla="*/ 89563 h 479028"/>
                <a:gd name="connsiteX81" fmla="*/ 167796 w 389918"/>
                <a:gd name="connsiteY81" fmla="*/ 68304 h 479028"/>
                <a:gd name="connsiteX82" fmla="*/ 180991 w 389918"/>
                <a:gd name="connsiteY82" fmla="*/ 42646 h 479028"/>
                <a:gd name="connsiteX83" fmla="*/ 195286 w 389918"/>
                <a:gd name="connsiteY83" fmla="*/ 37881 h 479028"/>
                <a:gd name="connsiteX84" fmla="*/ 218745 w 389918"/>
                <a:gd name="connsiteY84" fmla="*/ 30550 h 479028"/>
                <a:gd name="connsiteX85" fmla="*/ 226808 w 389918"/>
                <a:gd name="connsiteY85" fmla="*/ 28351 h 479028"/>
                <a:gd name="connsiteX86" fmla="*/ 226442 w 389918"/>
                <a:gd name="connsiteY86" fmla="*/ 35682 h 479028"/>
                <a:gd name="connsiteX87" fmla="*/ 216545 w 389918"/>
                <a:gd name="connsiteY87" fmla="*/ 46311 h 479028"/>
                <a:gd name="connsiteX88" fmla="*/ 245869 w 389918"/>
                <a:gd name="connsiteY88" fmla="*/ 54375 h 479028"/>
                <a:gd name="connsiteX89" fmla="*/ 255765 w 389918"/>
                <a:gd name="connsiteY89" fmla="*/ 44845 h 479028"/>
                <a:gd name="connsiteX90" fmla="*/ 270427 w 389918"/>
                <a:gd name="connsiteY90" fmla="*/ 37148 h 479028"/>
                <a:gd name="connsiteX91" fmla="*/ 277757 w 389918"/>
                <a:gd name="connsiteY91" fmla="*/ 52176 h 479028"/>
                <a:gd name="connsiteX92" fmla="*/ 293885 w 389918"/>
                <a:gd name="connsiteY92" fmla="*/ 33483 h 479028"/>
                <a:gd name="connsiteX93" fmla="*/ 304881 w 389918"/>
                <a:gd name="connsiteY93" fmla="*/ 32383 h 479028"/>
                <a:gd name="connsiteX94" fmla="*/ 321376 w 389918"/>
                <a:gd name="connsiteY94" fmla="*/ 29451 h 479028"/>
                <a:gd name="connsiteX95" fmla="*/ 377089 w 389918"/>
                <a:gd name="connsiteY95" fmla="*/ 127 h 479028"/>
                <a:gd name="connsiteX96" fmla="*/ 387352 w 389918"/>
                <a:gd name="connsiteY96" fmla="*/ 7825 h 47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89918" h="479028">
                  <a:moveTo>
                    <a:pt x="387352" y="7825"/>
                  </a:moveTo>
                  <a:cubicBezTo>
                    <a:pt x="388452" y="15522"/>
                    <a:pt x="384054" y="20653"/>
                    <a:pt x="378922" y="25785"/>
                  </a:cubicBezTo>
                  <a:cubicBezTo>
                    <a:pt x="373791" y="30917"/>
                    <a:pt x="370492" y="34949"/>
                    <a:pt x="376356" y="43012"/>
                  </a:cubicBezTo>
                  <a:cubicBezTo>
                    <a:pt x="383321" y="52909"/>
                    <a:pt x="373057" y="59873"/>
                    <a:pt x="367559" y="66837"/>
                  </a:cubicBezTo>
                  <a:cubicBezTo>
                    <a:pt x="363161" y="72336"/>
                    <a:pt x="354364" y="74535"/>
                    <a:pt x="355097" y="84431"/>
                  </a:cubicBezTo>
                  <a:cubicBezTo>
                    <a:pt x="363894" y="89196"/>
                    <a:pt x="363894" y="74168"/>
                    <a:pt x="373424" y="76734"/>
                  </a:cubicBezTo>
                  <a:cubicBezTo>
                    <a:pt x="380022" y="78567"/>
                    <a:pt x="386619" y="77467"/>
                    <a:pt x="389918" y="87730"/>
                  </a:cubicBezTo>
                  <a:cubicBezTo>
                    <a:pt x="378922" y="83332"/>
                    <a:pt x="372691" y="87363"/>
                    <a:pt x="367193" y="95427"/>
                  </a:cubicBezTo>
                  <a:cubicBezTo>
                    <a:pt x="364994" y="99093"/>
                    <a:pt x="360229" y="97993"/>
                    <a:pt x="364994" y="104957"/>
                  </a:cubicBezTo>
                  <a:cubicBezTo>
                    <a:pt x="375990" y="120352"/>
                    <a:pt x="370492" y="130249"/>
                    <a:pt x="352165" y="133547"/>
                  </a:cubicBezTo>
                  <a:cubicBezTo>
                    <a:pt x="348866" y="134281"/>
                    <a:pt x="345200" y="135014"/>
                    <a:pt x="345567" y="138313"/>
                  </a:cubicBezTo>
                  <a:cubicBezTo>
                    <a:pt x="345567" y="140878"/>
                    <a:pt x="348133" y="143810"/>
                    <a:pt x="349965" y="146010"/>
                  </a:cubicBezTo>
                  <a:cubicBezTo>
                    <a:pt x="360595" y="156640"/>
                    <a:pt x="359496" y="174600"/>
                    <a:pt x="347033" y="182664"/>
                  </a:cubicBezTo>
                  <a:cubicBezTo>
                    <a:pt x="340802" y="186696"/>
                    <a:pt x="345934" y="188528"/>
                    <a:pt x="347400" y="190728"/>
                  </a:cubicBezTo>
                  <a:cubicBezTo>
                    <a:pt x="350332" y="195859"/>
                    <a:pt x="351432" y="200257"/>
                    <a:pt x="345200" y="203190"/>
                  </a:cubicBezTo>
                  <a:cubicBezTo>
                    <a:pt x="337503" y="206489"/>
                    <a:pt x="337870" y="198791"/>
                    <a:pt x="335304" y="195493"/>
                  </a:cubicBezTo>
                  <a:cubicBezTo>
                    <a:pt x="325774" y="182297"/>
                    <a:pt x="338236" y="176066"/>
                    <a:pt x="346300" y="166536"/>
                  </a:cubicBezTo>
                  <a:cubicBezTo>
                    <a:pt x="334204" y="166169"/>
                    <a:pt x="325041" y="162137"/>
                    <a:pt x="326507" y="180464"/>
                  </a:cubicBezTo>
                  <a:cubicBezTo>
                    <a:pt x="327240" y="188528"/>
                    <a:pt x="318810" y="197692"/>
                    <a:pt x="323208" y="208688"/>
                  </a:cubicBezTo>
                  <a:cubicBezTo>
                    <a:pt x="325041" y="213086"/>
                    <a:pt x="319176" y="212720"/>
                    <a:pt x="315144" y="212353"/>
                  </a:cubicBezTo>
                  <a:cubicBezTo>
                    <a:pt x="297184" y="211987"/>
                    <a:pt x="294252" y="216385"/>
                    <a:pt x="302682" y="233246"/>
                  </a:cubicBezTo>
                  <a:cubicBezTo>
                    <a:pt x="304148" y="236178"/>
                    <a:pt x="305614" y="238744"/>
                    <a:pt x="307447" y="242409"/>
                  </a:cubicBezTo>
                  <a:cubicBezTo>
                    <a:pt x="291686" y="244975"/>
                    <a:pt x="277024" y="246808"/>
                    <a:pt x="262363" y="250107"/>
                  </a:cubicBezTo>
                  <a:cubicBezTo>
                    <a:pt x="247701" y="253039"/>
                    <a:pt x="246968" y="253772"/>
                    <a:pt x="247335" y="270999"/>
                  </a:cubicBezTo>
                  <a:cubicBezTo>
                    <a:pt x="247701" y="283462"/>
                    <a:pt x="237805" y="291526"/>
                    <a:pt x="235972" y="303255"/>
                  </a:cubicBezTo>
                  <a:cubicBezTo>
                    <a:pt x="233406" y="319749"/>
                    <a:pt x="238538" y="331478"/>
                    <a:pt x="252100" y="334777"/>
                  </a:cubicBezTo>
                  <a:cubicBezTo>
                    <a:pt x="255399" y="351638"/>
                    <a:pt x="248801" y="366666"/>
                    <a:pt x="241103" y="379861"/>
                  </a:cubicBezTo>
                  <a:cubicBezTo>
                    <a:pt x="236705" y="387192"/>
                    <a:pt x="250634" y="400388"/>
                    <a:pt x="233406" y="402220"/>
                  </a:cubicBezTo>
                  <a:cubicBezTo>
                    <a:pt x="218012" y="398921"/>
                    <a:pt x="219844" y="416515"/>
                    <a:pt x="211047" y="420914"/>
                  </a:cubicBezTo>
                  <a:lnTo>
                    <a:pt x="211047" y="420914"/>
                  </a:lnTo>
                  <a:cubicBezTo>
                    <a:pt x="208115" y="429711"/>
                    <a:pt x="212147" y="441440"/>
                    <a:pt x="199318" y="445472"/>
                  </a:cubicBezTo>
                  <a:cubicBezTo>
                    <a:pt x="196752" y="446571"/>
                    <a:pt x="194553" y="446571"/>
                    <a:pt x="191987" y="446205"/>
                  </a:cubicBezTo>
                  <a:cubicBezTo>
                    <a:pt x="186123" y="445105"/>
                    <a:pt x="183557" y="439974"/>
                    <a:pt x="179158" y="436675"/>
                  </a:cubicBezTo>
                  <a:cubicBezTo>
                    <a:pt x="180258" y="449504"/>
                    <a:pt x="186123" y="462333"/>
                    <a:pt x="179892" y="475161"/>
                  </a:cubicBezTo>
                  <a:cubicBezTo>
                    <a:pt x="177692" y="478460"/>
                    <a:pt x="174760" y="479927"/>
                    <a:pt x="170728" y="478460"/>
                  </a:cubicBezTo>
                  <a:cubicBezTo>
                    <a:pt x="167063" y="471863"/>
                    <a:pt x="164130" y="465632"/>
                    <a:pt x="156067" y="463066"/>
                  </a:cubicBezTo>
                  <a:cubicBezTo>
                    <a:pt x="149469" y="461233"/>
                    <a:pt x="144704" y="455368"/>
                    <a:pt x="144704" y="447305"/>
                  </a:cubicBezTo>
                  <a:cubicBezTo>
                    <a:pt x="144704" y="438141"/>
                    <a:pt x="151668" y="438874"/>
                    <a:pt x="157899" y="438508"/>
                  </a:cubicBezTo>
                  <a:cubicBezTo>
                    <a:pt x="163764" y="438141"/>
                    <a:pt x="164497" y="432643"/>
                    <a:pt x="163764" y="428611"/>
                  </a:cubicBezTo>
                  <a:cubicBezTo>
                    <a:pt x="162664" y="421280"/>
                    <a:pt x="156800" y="424946"/>
                    <a:pt x="153501" y="426045"/>
                  </a:cubicBezTo>
                  <a:cubicBezTo>
                    <a:pt x="142871" y="429711"/>
                    <a:pt x="132608" y="428611"/>
                    <a:pt x="123078" y="423113"/>
                  </a:cubicBezTo>
                  <a:cubicBezTo>
                    <a:pt x="116480" y="419081"/>
                    <a:pt x="108783" y="419448"/>
                    <a:pt x="101086" y="419814"/>
                  </a:cubicBezTo>
                  <a:cubicBezTo>
                    <a:pt x="95588" y="420181"/>
                    <a:pt x="90090" y="420914"/>
                    <a:pt x="84225" y="419814"/>
                  </a:cubicBezTo>
                  <a:cubicBezTo>
                    <a:pt x="65165" y="415782"/>
                    <a:pt x="61500" y="409918"/>
                    <a:pt x="65165" y="390491"/>
                  </a:cubicBezTo>
                  <a:cubicBezTo>
                    <a:pt x="54169" y="397455"/>
                    <a:pt x="26678" y="394890"/>
                    <a:pt x="26312" y="385726"/>
                  </a:cubicBezTo>
                  <a:cubicBezTo>
                    <a:pt x="25945" y="365200"/>
                    <a:pt x="2853" y="372897"/>
                    <a:pt x="288" y="358602"/>
                  </a:cubicBezTo>
                  <a:cubicBezTo>
                    <a:pt x="-445" y="355670"/>
                    <a:pt x="288" y="353471"/>
                    <a:pt x="1754" y="350905"/>
                  </a:cubicBezTo>
                  <a:cubicBezTo>
                    <a:pt x="6885" y="345773"/>
                    <a:pt x="10917" y="331112"/>
                    <a:pt x="18615" y="349072"/>
                  </a:cubicBezTo>
                  <a:cubicBezTo>
                    <a:pt x="20081" y="352371"/>
                    <a:pt x="23013" y="349805"/>
                    <a:pt x="24846" y="348706"/>
                  </a:cubicBezTo>
                  <a:cubicBezTo>
                    <a:pt x="30344" y="345407"/>
                    <a:pt x="36575" y="345040"/>
                    <a:pt x="42806" y="346140"/>
                  </a:cubicBezTo>
                  <a:cubicBezTo>
                    <a:pt x="42806" y="339176"/>
                    <a:pt x="17148" y="329279"/>
                    <a:pt x="45372" y="325247"/>
                  </a:cubicBezTo>
                  <a:cubicBezTo>
                    <a:pt x="48671" y="324881"/>
                    <a:pt x="47938" y="320116"/>
                    <a:pt x="49770" y="317550"/>
                  </a:cubicBezTo>
                  <a:cubicBezTo>
                    <a:pt x="53802" y="310952"/>
                    <a:pt x="60400" y="308387"/>
                    <a:pt x="64798" y="314618"/>
                  </a:cubicBezTo>
                  <a:cubicBezTo>
                    <a:pt x="69930" y="321948"/>
                    <a:pt x="73962" y="320849"/>
                    <a:pt x="80560" y="318283"/>
                  </a:cubicBezTo>
                  <a:cubicBezTo>
                    <a:pt x="86058" y="316084"/>
                    <a:pt x="91922" y="320849"/>
                    <a:pt x="89356" y="326347"/>
                  </a:cubicBezTo>
                  <a:cubicBezTo>
                    <a:pt x="84592" y="336610"/>
                    <a:pt x="90090" y="346140"/>
                    <a:pt x="88623" y="355670"/>
                  </a:cubicBezTo>
                  <a:cubicBezTo>
                    <a:pt x="87524" y="364467"/>
                    <a:pt x="86424" y="372164"/>
                    <a:pt x="99620" y="376563"/>
                  </a:cubicBezTo>
                  <a:cubicBezTo>
                    <a:pt x="108417" y="379495"/>
                    <a:pt x="110249" y="384260"/>
                    <a:pt x="114648" y="372531"/>
                  </a:cubicBezTo>
                  <a:cubicBezTo>
                    <a:pt x="116847" y="366666"/>
                    <a:pt x="126010" y="360435"/>
                    <a:pt x="135174" y="367033"/>
                  </a:cubicBezTo>
                  <a:cubicBezTo>
                    <a:pt x="138106" y="369232"/>
                    <a:pt x="142138" y="369598"/>
                    <a:pt x="145437" y="371065"/>
                  </a:cubicBezTo>
                  <a:cubicBezTo>
                    <a:pt x="164864" y="379128"/>
                    <a:pt x="164864" y="379128"/>
                    <a:pt x="176226" y="361168"/>
                  </a:cubicBezTo>
                  <a:cubicBezTo>
                    <a:pt x="162298" y="372897"/>
                    <a:pt x="147636" y="363734"/>
                    <a:pt x="134074" y="360802"/>
                  </a:cubicBezTo>
                  <a:cubicBezTo>
                    <a:pt x="126010" y="358969"/>
                    <a:pt x="117947" y="354937"/>
                    <a:pt x="109516" y="354204"/>
                  </a:cubicBezTo>
                  <a:cubicBezTo>
                    <a:pt x="90823" y="352371"/>
                    <a:pt x="87157" y="344674"/>
                    <a:pt x="97420" y="328913"/>
                  </a:cubicBezTo>
                  <a:cubicBezTo>
                    <a:pt x="99620" y="325247"/>
                    <a:pt x="102552" y="322315"/>
                    <a:pt x="105118" y="318650"/>
                  </a:cubicBezTo>
                  <a:cubicBezTo>
                    <a:pt x="101452" y="317183"/>
                    <a:pt x="98153" y="317183"/>
                    <a:pt x="95221" y="316817"/>
                  </a:cubicBezTo>
                  <a:cubicBezTo>
                    <a:pt x="75795" y="314984"/>
                    <a:pt x="65898" y="303621"/>
                    <a:pt x="67731" y="284928"/>
                  </a:cubicBezTo>
                  <a:cubicBezTo>
                    <a:pt x="68464" y="276864"/>
                    <a:pt x="73962" y="277597"/>
                    <a:pt x="80193" y="279430"/>
                  </a:cubicBezTo>
                  <a:cubicBezTo>
                    <a:pt x="89723" y="281996"/>
                    <a:pt x="96687" y="295191"/>
                    <a:pt x="108783" y="286394"/>
                  </a:cubicBezTo>
                  <a:cubicBezTo>
                    <a:pt x="117580" y="279796"/>
                    <a:pt x="121978" y="270633"/>
                    <a:pt x="125644" y="260370"/>
                  </a:cubicBezTo>
                  <a:cubicBezTo>
                    <a:pt x="130042" y="247908"/>
                    <a:pt x="139572" y="246075"/>
                    <a:pt x="151302" y="250473"/>
                  </a:cubicBezTo>
                  <a:cubicBezTo>
                    <a:pt x="155333" y="251940"/>
                    <a:pt x="164130" y="258904"/>
                    <a:pt x="164130" y="250107"/>
                  </a:cubicBezTo>
                  <a:cubicBezTo>
                    <a:pt x="164130" y="244609"/>
                    <a:pt x="166696" y="231413"/>
                    <a:pt x="153134" y="229581"/>
                  </a:cubicBezTo>
                  <a:cubicBezTo>
                    <a:pt x="135907" y="227381"/>
                    <a:pt x="119779" y="213453"/>
                    <a:pt x="116847" y="199524"/>
                  </a:cubicBezTo>
                  <a:cubicBezTo>
                    <a:pt x="120512" y="190728"/>
                    <a:pt x="137740" y="209788"/>
                    <a:pt x="135540" y="191094"/>
                  </a:cubicBezTo>
                  <a:cubicBezTo>
                    <a:pt x="134441" y="181931"/>
                    <a:pt x="131142" y="171301"/>
                    <a:pt x="125644" y="164337"/>
                  </a:cubicBezTo>
                  <a:cubicBezTo>
                    <a:pt x="121245" y="158839"/>
                    <a:pt x="122712" y="153707"/>
                    <a:pt x="123811" y="151141"/>
                  </a:cubicBezTo>
                  <a:cubicBezTo>
                    <a:pt x="126743" y="144177"/>
                    <a:pt x="128210" y="153707"/>
                    <a:pt x="131142" y="152974"/>
                  </a:cubicBezTo>
                  <a:cubicBezTo>
                    <a:pt x="137740" y="152241"/>
                    <a:pt x="148369" y="154807"/>
                    <a:pt x="141038" y="141611"/>
                  </a:cubicBezTo>
                  <a:cubicBezTo>
                    <a:pt x="152035" y="135747"/>
                    <a:pt x="152768" y="120352"/>
                    <a:pt x="165963" y="116320"/>
                  </a:cubicBezTo>
                  <a:cubicBezTo>
                    <a:pt x="178792" y="112655"/>
                    <a:pt x="188689" y="108989"/>
                    <a:pt x="182091" y="89563"/>
                  </a:cubicBezTo>
                  <a:cubicBezTo>
                    <a:pt x="178792" y="79666"/>
                    <a:pt x="179892" y="70869"/>
                    <a:pt x="167796" y="68304"/>
                  </a:cubicBezTo>
                  <a:cubicBezTo>
                    <a:pt x="172194" y="59873"/>
                    <a:pt x="176959" y="51443"/>
                    <a:pt x="180991" y="42646"/>
                  </a:cubicBezTo>
                  <a:cubicBezTo>
                    <a:pt x="184290" y="35682"/>
                    <a:pt x="190888" y="35682"/>
                    <a:pt x="195286" y="37881"/>
                  </a:cubicBezTo>
                  <a:cubicBezTo>
                    <a:pt x="205916" y="42646"/>
                    <a:pt x="213980" y="43746"/>
                    <a:pt x="218745" y="30550"/>
                  </a:cubicBezTo>
                  <a:cubicBezTo>
                    <a:pt x="220211" y="26518"/>
                    <a:pt x="224609" y="27618"/>
                    <a:pt x="226808" y="28351"/>
                  </a:cubicBezTo>
                  <a:cubicBezTo>
                    <a:pt x="231574" y="30184"/>
                    <a:pt x="227908" y="33483"/>
                    <a:pt x="226442" y="35682"/>
                  </a:cubicBezTo>
                  <a:cubicBezTo>
                    <a:pt x="223876" y="38980"/>
                    <a:pt x="220577" y="41913"/>
                    <a:pt x="216545" y="46311"/>
                  </a:cubicBezTo>
                  <a:cubicBezTo>
                    <a:pt x="227175" y="48510"/>
                    <a:pt x="235239" y="56208"/>
                    <a:pt x="245869" y="54375"/>
                  </a:cubicBezTo>
                  <a:cubicBezTo>
                    <a:pt x="248801" y="54009"/>
                    <a:pt x="264562" y="61706"/>
                    <a:pt x="255765" y="44845"/>
                  </a:cubicBezTo>
                  <a:cubicBezTo>
                    <a:pt x="253932" y="40813"/>
                    <a:pt x="263829" y="36781"/>
                    <a:pt x="270427" y="37148"/>
                  </a:cubicBezTo>
                  <a:cubicBezTo>
                    <a:pt x="284722" y="37148"/>
                    <a:pt x="267861" y="49244"/>
                    <a:pt x="277757" y="52176"/>
                  </a:cubicBezTo>
                  <a:cubicBezTo>
                    <a:pt x="279957" y="43379"/>
                    <a:pt x="287654" y="39347"/>
                    <a:pt x="293885" y="33483"/>
                  </a:cubicBezTo>
                  <a:cubicBezTo>
                    <a:pt x="298284" y="29451"/>
                    <a:pt x="302682" y="28717"/>
                    <a:pt x="304881" y="32383"/>
                  </a:cubicBezTo>
                  <a:cubicBezTo>
                    <a:pt x="313678" y="48144"/>
                    <a:pt x="320276" y="31650"/>
                    <a:pt x="321376" y="29451"/>
                  </a:cubicBezTo>
                  <a:cubicBezTo>
                    <a:pt x="333838" y="7458"/>
                    <a:pt x="357663" y="7825"/>
                    <a:pt x="377089" y="127"/>
                  </a:cubicBezTo>
                  <a:cubicBezTo>
                    <a:pt x="382954" y="-1339"/>
                    <a:pt x="380388" y="10390"/>
                    <a:pt x="387352" y="7825"/>
                  </a:cubicBezTo>
                  <a:close/>
                </a:path>
              </a:pathLst>
            </a:custGeom>
            <a:solidFill>
              <a:srgbClr val="8E5A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2B14ED50-87D7-4C5B-B706-11819FCC670A}"/>
                </a:ext>
              </a:extLst>
            </p:cNvPr>
            <p:cNvSpPr/>
            <p:nvPr/>
          </p:nvSpPr>
          <p:spPr>
            <a:xfrm>
              <a:off x="11639755" y="7057233"/>
              <a:ext cx="260339" cy="188612"/>
            </a:xfrm>
            <a:custGeom>
              <a:avLst/>
              <a:gdLst>
                <a:gd name="connsiteX0" fmla="*/ 11363 w 260339"/>
                <a:gd name="connsiteY0" fmla="*/ 64305 h 188612"/>
                <a:gd name="connsiteX1" fmla="*/ 19060 w 260339"/>
                <a:gd name="connsiteY1" fmla="*/ 60640 h 188612"/>
                <a:gd name="connsiteX2" fmla="*/ 34088 w 260339"/>
                <a:gd name="connsiteY2" fmla="*/ 30584 h 188612"/>
                <a:gd name="connsiteX3" fmla="*/ 41785 w 260339"/>
                <a:gd name="connsiteY3" fmla="*/ 30584 h 188612"/>
                <a:gd name="connsiteX4" fmla="*/ 45451 w 260339"/>
                <a:gd name="connsiteY4" fmla="*/ 37914 h 188612"/>
                <a:gd name="connsiteX5" fmla="*/ 58280 w 260339"/>
                <a:gd name="connsiteY5" fmla="*/ 42313 h 188612"/>
                <a:gd name="connsiteX6" fmla="*/ 83204 w 260339"/>
                <a:gd name="connsiteY6" fmla="*/ 61373 h 188612"/>
                <a:gd name="connsiteX7" fmla="*/ 83571 w 260339"/>
                <a:gd name="connsiteY7" fmla="*/ 66871 h 188612"/>
                <a:gd name="connsiteX8" fmla="*/ 89435 w 260339"/>
                <a:gd name="connsiteY8" fmla="*/ 58441 h 188612"/>
                <a:gd name="connsiteX9" fmla="*/ 103731 w 260339"/>
                <a:gd name="connsiteY9" fmla="*/ 55508 h 188612"/>
                <a:gd name="connsiteX10" fmla="*/ 111794 w 260339"/>
                <a:gd name="connsiteY10" fmla="*/ 65038 h 188612"/>
                <a:gd name="connsiteX11" fmla="*/ 119858 w 260339"/>
                <a:gd name="connsiteY11" fmla="*/ 68704 h 188612"/>
                <a:gd name="connsiteX12" fmla="*/ 121324 w 260339"/>
                <a:gd name="connsiteY12" fmla="*/ 57341 h 188612"/>
                <a:gd name="connsiteX13" fmla="*/ 129755 w 260339"/>
                <a:gd name="connsiteY13" fmla="*/ 46345 h 188612"/>
                <a:gd name="connsiteX14" fmla="*/ 149181 w 260339"/>
                <a:gd name="connsiteY14" fmla="*/ 39380 h 188612"/>
                <a:gd name="connsiteX15" fmla="*/ 166409 w 260339"/>
                <a:gd name="connsiteY15" fmla="*/ 52210 h 188612"/>
                <a:gd name="connsiteX16" fmla="*/ 179237 w 260339"/>
                <a:gd name="connsiteY16" fmla="*/ 33149 h 188612"/>
                <a:gd name="connsiteX17" fmla="*/ 163110 w 260339"/>
                <a:gd name="connsiteY17" fmla="*/ 28384 h 188612"/>
                <a:gd name="connsiteX18" fmla="*/ 129022 w 260339"/>
                <a:gd name="connsiteY18" fmla="*/ 9324 h 188612"/>
                <a:gd name="connsiteX19" fmla="*/ 129755 w 260339"/>
                <a:gd name="connsiteY19" fmla="*/ 1994 h 188612"/>
                <a:gd name="connsiteX20" fmla="*/ 140018 w 260339"/>
                <a:gd name="connsiteY20" fmla="*/ 1627 h 188612"/>
                <a:gd name="connsiteX21" fmla="*/ 185102 w 260339"/>
                <a:gd name="connsiteY21" fmla="*/ 19954 h 188612"/>
                <a:gd name="connsiteX22" fmla="*/ 211493 w 260339"/>
                <a:gd name="connsiteY22" fmla="*/ 21420 h 188612"/>
                <a:gd name="connsiteX23" fmla="*/ 215158 w 260339"/>
                <a:gd name="connsiteY23" fmla="*/ 33883 h 188612"/>
                <a:gd name="connsiteX24" fmla="*/ 218457 w 260339"/>
                <a:gd name="connsiteY24" fmla="*/ 52576 h 188612"/>
                <a:gd name="connsiteX25" fmla="*/ 218457 w 260339"/>
                <a:gd name="connsiteY25" fmla="*/ 55142 h 188612"/>
                <a:gd name="connsiteX26" fmla="*/ 221023 w 260339"/>
                <a:gd name="connsiteY26" fmla="*/ 58807 h 188612"/>
                <a:gd name="connsiteX27" fmla="*/ 229453 w 260339"/>
                <a:gd name="connsiteY27" fmla="*/ 63572 h 188612"/>
                <a:gd name="connsiteX28" fmla="*/ 233485 w 260339"/>
                <a:gd name="connsiteY28" fmla="*/ 67604 h 188612"/>
                <a:gd name="connsiteX29" fmla="*/ 222122 w 260339"/>
                <a:gd name="connsiteY29" fmla="*/ 86297 h 188612"/>
                <a:gd name="connsiteX30" fmla="*/ 207461 w 260339"/>
                <a:gd name="connsiteY30" fmla="*/ 90696 h 188612"/>
                <a:gd name="connsiteX31" fmla="*/ 222122 w 260339"/>
                <a:gd name="connsiteY31" fmla="*/ 86297 h 188612"/>
                <a:gd name="connsiteX32" fmla="*/ 243382 w 260339"/>
                <a:gd name="connsiteY32" fmla="*/ 109023 h 188612"/>
                <a:gd name="connsiteX33" fmla="*/ 241915 w 260339"/>
                <a:gd name="connsiteY33" fmla="*/ 130649 h 188612"/>
                <a:gd name="connsiteX34" fmla="*/ 252912 w 260339"/>
                <a:gd name="connsiteY34" fmla="*/ 145677 h 188612"/>
                <a:gd name="connsiteX35" fmla="*/ 256944 w 260339"/>
                <a:gd name="connsiteY35" fmla="*/ 162171 h 188612"/>
                <a:gd name="connsiteX36" fmla="*/ 248513 w 260339"/>
                <a:gd name="connsiteY36" fmla="*/ 165470 h 188612"/>
                <a:gd name="connsiteX37" fmla="*/ 224688 w 260339"/>
                <a:gd name="connsiteY37" fmla="*/ 188562 h 188612"/>
                <a:gd name="connsiteX38" fmla="*/ 223222 w 260339"/>
                <a:gd name="connsiteY38" fmla="*/ 185996 h 188612"/>
                <a:gd name="connsiteX39" fmla="*/ 226887 w 260339"/>
                <a:gd name="connsiteY39" fmla="*/ 171335 h 188612"/>
                <a:gd name="connsiteX40" fmla="*/ 217724 w 260339"/>
                <a:gd name="connsiteY40" fmla="*/ 183064 h 188612"/>
                <a:gd name="connsiteX41" fmla="*/ 199397 w 260339"/>
                <a:gd name="connsiteY41" fmla="*/ 177199 h 188612"/>
                <a:gd name="connsiteX42" fmla="*/ 186568 w 260339"/>
                <a:gd name="connsiteY42" fmla="*/ 166203 h 188612"/>
                <a:gd name="connsiteX43" fmla="*/ 173739 w 260339"/>
                <a:gd name="connsiteY43" fmla="*/ 130649 h 188612"/>
                <a:gd name="connsiteX44" fmla="*/ 175205 w 260339"/>
                <a:gd name="connsiteY44" fmla="*/ 100226 h 188612"/>
                <a:gd name="connsiteX45" fmla="*/ 189867 w 260339"/>
                <a:gd name="connsiteY45" fmla="*/ 96927 h 188612"/>
                <a:gd name="connsiteX46" fmla="*/ 181437 w 260339"/>
                <a:gd name="connsiteY46" fmla="*/ 88863 h 188612"/>
                <a:gd name="connsiteX47" fmla="*/ 149181 w 260339"/>
                <a:gd name="connsiteY47" fmla="*/ 81532 h 188612"/>
                <a:gd name="connsiteX48" fmla="*/ 97499 w 260339"/>
                <a:gd name="connsiteY48" fmla="*/ 89596 h 188612"/>
                <a:gd name="connsiteX49" fmla="*/ 92001 w 260339"/>
                <a:gd name="connsiteY49" fmla="*/ 86664 h 188612"/>
                <a:gd name="connsiteX50" fmla="*/ 72575 w 260339"/>
                <a:gd name="connsiteY50" fmla="*/ 63939 h 188612"/>
                <a:gd name="connsiteX51" fmla="*/ 67810 w 260339"/>
                <a:gd name="connsiteY51" fmla="*/ 64305 h 188612"/>
                <a:gd name="connsiteX52" fmla="*/ 37753 w 260339"/>
                <a:gd name="connsiteY52" fmla="*/ 95827 h 188612"/>
                <a:gd name="connsiteX53" fmla="*/ 2199 w 260339"/>
                <a:gd name="connsiteY53" fmla="*/ 121485 h 188612"/>
                <a:gd name="connsiteX54" fmla="*/ 9530 w 260339"/>
                <a:gd name="connsiteY54" fmla="*/ 106824 h 188612"/>
                <a:gd name="connsiteX55" fmla="*/ 7697 w 260339"/>
                <a:gd name="connsiteY55" fmla="*/ 93628 h 188612"/>
                <a:gd name="connsiteX56" fmla="*/ 7697 w 260339"/>
                <a:gd name="connsiteY56" fmla="*/ 85931 h 188612"/>
                <a:gd name="connsiteX57" fmla="*/ 23458 w 260339"/>
                <a:gd name="connsiteY57" fmla="*/ 81166 h 188612"/>
                <a:gd name="connsiteX58" fmla="*/ 11363 w 260339"/>
                <a:gd name="connsiteY58" fmla="*/ 78600 h 188612"/>
                <a:gd name="connsiteX59" fmla="*/ 0 w 260339"/>
                <a:gd name="connsiteY59" fmla="*/ 67237 h 188612"/>
                <a:gd name="connsiteX60" fmla="*/ 11363 w 260339"/>
                <a:gd name="connsiteY60" fmla="*/ 64305 h 18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0339" h="188612">
                  <a:moveTo>
                    <a:pt x="11363" y="64305"/>
                  </a:moveTo>
                  <a:cubicBezTo>
                    <a:pt x="14295" y="64305"/>
                    <a:pt x="17227" y="63572"/>
                    <a:pt x="19060" y="60640"/>
                  </a:cubicBezTo>
                  <a:cubicBezTo>
                    <a:pt x="31522" y="54409"/>
                    <a:pt x="35188" y="43779"/>
                    <a:pt x="34088" y="30584"/>
                  </a:cubicBezTo>
                  <a:cubicBezTo>
                    <a:pt x="36654" y="30584"/>
                    <a:pt x="39220" y="30584"/>
                    <a:pt x="41785" y="30584"/>
                  </a:cubicBezTo>
                  <a:cubicBezTo>
                    <a:pt x="44718" y="32050"/>
                    <a:pt x="42885" y="36082"/>
                    <a:pt x="45451" y="37914"/>
                  </a:cubicBezTo>
                  <a:cubicBezTo>
                    <a:pt x="48750" y="41946"/>
                    <a:pt x="52415" y="44146"/>
                    <a:pt x="58280" y="42313"/>
                  </a:cubicBezTo>
                  <a:cubicBezTo>
                    <a:pt x="79539" y="36082"/>
                    <a:pt x="83937" y="39380"/>
                    <a:pt x="83204" y="61373"/>
                  </a:cubicBezTo>
                  <a:cubicBezTo>
                    <a:pt x="83204" y="63205"/>
                    <a:pt x="83571" y="65038"/>
                    <a:pt x="83571" y="66871"/>
                  </a:cubicBezTo>
                  <a:cubicBezTo>
                    <a:pt x="89435" y="66504"/>
                    <a:pt x="85404" y="59540"/>
                    <a:pt x="89435" y="58441"/>
                  </a:cubicBezTo>
                  <a:cubicBezTo>
                    <a:pt x="94200" y="56974"/>
                    <a:pt x="98965" y="55142"/>
                    <a:pt x="103731" y="55508"/>
                  </a:cubicBezTo>
                  <a:cubicBezTo>
                    <a:pt x="108862" y="55508"/>
                    <a:pt x="109228" y="61373"/>
                    <a:pt x="111794" y="65038"/>
                  </a:cubicBezTo>
                  <a:cubicBezTo>
                    <a:pt x="113627" y="67970"/>
                    <a:pt x="115460" y="73102"/>
                    <a:pt x="119858" y="68704"/>
                  </a:cubicBezTo>
                  <a:cubicBezTo>
                    <a:pt x="122790" y="65771"/>
                    <a:pt x="124990" y="62106"/>
                    <a:pt x="121324" y="57341"/>
                  </a:cubicBezTo>
                  <a:cubicBezTo>
                    <a:pt x="113260" y="45978"/>
                    <a:pt x="118025" y="39747"/>
                    <a:pt x="129755" y="46345"/>
                  </a:cubicBezTo>
                  <a:cubicBezTo>
                    <a:pt x="141117" y="52576"/>
                    <a:pt x="138185" y="28751"/>
                    <a:pt x="149181" y="39380"/>
                  </a:cubicBezTo>
                  <a:cubicBezTo>
                    <a:pt x="154313" y="44512"/>
                    <a:pt x="153213" y="58441"/>
                    <a:pt x="166409" y="52210"/>
                  </a:cubicBezTo>
                  <a:cubicBezTo>
                    <a:pt x="148448" y="31683"/>
                    <a:pt x="176305" y="40480"/>
                    <a:pt x="179237" y="33149"/>
                  </a:cubicBezTo>
                  <a:cubicBezTo>
                    <a:pt x="175572" y="24352"/>
                    <a:pt x="166409" y="28018"/>
                    <a:pt x="163110" y="28384"/>
                  </a:cubicBezTo>
                  <a:cubicBezTo>
                    <a:pt x="146249" y="30950"/>
                    <a:pt x="140018" y="16289"/>
                    <a:pt x="129022" y="9324"/>
                  </a:cubicBezTo>
                  <a:cubicBezTo>
                    <a:pt x="125356" y="7125"/>
                    <a:pt x="126456" y="3826"/>
                    <a:pt x="129755" y="1994"/>
                  </a:cubicBezTo>
                  <a:cubicBezTo>
                    <a:pt x="133054" y="-206"/>
                    <a:pt x="139651" y="-939"/>
                    <a:pt x="140018" y="1627"/>
                  </a:cubicBezTo>
                  <a:cubicBezTo>
                    <a:pt x="145149" y="32050"/>
                    <a:pt x="170441" y="13356"/>
                    <a:pt x="185102" y="19954"/>
                  </a:cubicBezTo>
                  <a:cubicBezTo>
                    <a:pt x="191700" y="22886"/>
                    <a:pt x="202329" y="33149"/>
                    <a:pt x="211493" y="21420"/>
                  </a:cubicBezTo>
                  <a:cubicBezTo>
                    <a:pt x="212959" y="25452"/>
                    <a:pt x="216624" y="31317"/>
                    <a:pt x="215158" y="33883"/>
                  </a:cubicBezTo>
                  <a:cubicBezTo>
                    <a:pt x="210027" y="41946"/>
                    <a:pt x="216258" y="46711"/>
                    <a:pt x="218457" y="52576"/>
                  </a:cubicBezTo>
                  <a:cubicBezTo>
                    <a:pt x="218457" y="53309"/>
                    <a:pt x="218457" y="54409"/>
                    <a:pt x="218457" y="55142"/>
                  </a:cubicBezTo>
                  <a:cubicBezTo>
                    <a:pt x="221389" y="54775"/>
                    <a:pt x="210760" y="63939"/>
                    <a:pt x="221023" y="58807"/>
                  </a:cubicBezTo>
                  <a:cubicBezTo>
                    <a:pt x="224688" y="56974"/>
                    <a:pt x="227620" y="60273"/>
                    <a:pt x="229453" y="63572"/>
                  </a:cubicBezTo>
                  <a:cubicBezTo>
                    <a:pt x="230919" y="65038"/>
                    <a:pt x="232019" y="66504"/>
                    <a:pt x="233485" y="67604"/>
                  </a:cubicBezTo>
                  <a:cubicBezTo>
                    <a:pt x="227987" y="72736"/>
                    <a:pt x="222122" y="77867"/>
                    <a:pt x="222122" y="86297"/>
                  </a:cubicBezTo>
                  <a:cubicBezTo>
                    <a:pt x="218824" y="92162"/>
                    <a:pt x="214059" y="93628"/>
                    <a:pt x="207461" y="90696"/>
                  </a:cubicBezTo>
                  <a:cubicBezTo>
                    <a:pt x="215158" y="96927"/>
                    <a:pt x="218824" y="91429"/>
                    <a:pt x="222122" y="86297"/>
                  </a:cubicBezTo>
                  <a:cubicBezTo>
                    <a:pt x="233852" y="82999"/>
                    <a:pt x="246314" y="95094"/>
                    <a:pt x="243382" y="109023"/>
                  </a:cubicBezTo>
                  <a:cubicBezTo>
                    <a:pt x="241915" y="116354"/>
                    <a:pt x="243015" y="123318"/>
                    <a:pt x="241915" y="130649"/>
                  </a:cubicBezTo>
                  <a:cubicBezTo>
                    <a:pt x="240816" y="137979"/>
                    <a:pt x="240449" y="145677"/>
                    <a:pt x="252912" y="145677"/>
                  </a:cubicBezTo>
                  <a:cubicBezTo>
                    <a:pt x="260242" y="145677"/>
                    <a:pt x="263175" y="160338"/>
                    <a:pt x="256944" y="162171"/>
                  </a:cubicBezTo>
                  <a:cubicBezTo>
                    <a:pt x="254011" y="162904"/>
                    <a:pt x="248880" y="157039"/>
                    <a:pt x="248513" y="165470"/>
                  </a:cubicBezTo>
                  <a:cubicBezTo>
                    <a:pt x="240083" y="172800"/>
                    <a:pt x="241182" y="189662"/>
                    <a:pt x="224688" y="188562"/>
                  </a:cubicBezTo>
                  <a:cubicBezTo>
                    <a:pt x="224322" y="188195"/>
                    <a:pt x="223589" y="187095"/>
                    <a:pt x="223222" y="185996"/>
                  </a:cubicBezTo>
                  <a:cubicBezTo>
                    <a:pt x="221756" y="180131"/>
                    <a:pt x="236051" y="176099"/>
                    <a:pt x="226887" y="171335"/>
                  </a:cubicBezTo>
                  <a:cubicBezTo>
                    <a:pt x="221023" y="168036"/>
                    <a:pt x="216624" y="175366"/>
                    <a:pt x="217724" y="183064"/>
                  </a:cubicBezTo>
                  <a:cubicBezTo>
                    <a:pt x="210760" y="184163"/>
                    <a:pt x="201596" y="185996"/>
                    <a:pt x="199397" y="177199"/>
                  </a:cubicBezTo>
                  <a:cubicBezTo>
                    <a:pt x="197564" y="168769"/>
                    <a:pt x="192066" y="168402"/>
                    <a:pt x="186568" y="166203"/>
                  </a:cubicBezTo>
                  <a:cubicBezTo>
                    <a:pt x="168241" y="158872"/>
                    <a:pt x="163476" y="146043"/>
                    <a:pt x="173739" y="130649"/>
                  </a:cubicBezTo>
                  <a:cubicBezTo>
                    <a:pt x="178871" y="123318"/>
                    <a:pt x="179604" y="105357"/>
                    <a:pt x="175205" y="100226"/>
                  </a:cubicBezTo>
                  <a:cubicBezTo>
                    <a:pt x="179604" y="96194"/>
                    <a:pt x="187301" y="104258"/>
                    <a:pt x="189867" y="96927"/>
                  </a:cubicBezTo>
                  <a:cubicBezTo>
                    <a:pt x="193166" y="88497"/>
                    <a:pt x="182536" y="92162"/>
                    <a:pt x="181437" y="88863"/>
                  </a:cubicBezTo>
                  <a:cubicBezTo>
                    <a:pt x="173739" y="66871"/>
                    <a:pt x="162743" y="80799"/>
                    <a:pt x="149181" y="81532"/>
                  </a:cubicBezTo>
                  <a:cubicBezTo>
                    <a:pt x="130488" y="82999"/>
                    <a:pt x="113994" y="82999"/>
                    <a:pt x="97499" y="89596"/>
                  </a:cubicBezTo>
                  <a:cubicBezTo>
                    <a:pt x="95300" y="90329"/>
                    <a:pt x="91635" y="89596"/>
                    <a:pt x="92001" y="86664"/>
                  </a:cubicBezTo>
                  <a:cubicBezTo>
                    <a:pt x="93834" y="70536"/>
                    <a:pt x="59013" y="89596"/>
                    <a:pt x="72575" y="63939"/>
                  </a:cubicBezTo>
                  <a:cubicBezTo>
                    <a:pt x="69642" y="64305"/>
                    <a:pt x="68909" y="64305"/>
                    <a:pt x="67810" y="64305"/>
                  </a:cubicBezTo>
                  <a:cubicBezTo>
                    <a:pt x="52048" y="69070"/>
                    <a:pt x="35188" y="69070"/>
                    <a:pt x="37753" y="95827"/>
                  </a:cubicBezTo>
                  <a:cubicBezTo>
                    <a:pt x="38853" y="106457"/>
                    <a:pt x="17960" y="117087"/>
                    <a:pt x="2199" y="121485"/>
                  </a:cubicBezTo>
                  <a:cubicBezTo>
                    <a:pt x="-2199" y="113055"/>
                    <a:pt x="6231" y="111589"/>
                    <a:pt x="9530" y="106824"/>
                  </a:cubicBezTo>
                  <a:cubicBezTo>
                    <a:pt x="12462" y="102792"/>
                    <a:pt x="20160" y="96561"/>
                    <a:pt x="7697" y="93628"/>
                  </a:cubicBezTo>
                  <a:cubicBezTo>
                    <a:pt x="7697" y="91063"/>
                    <a:pt x="7697" y="88497"/>
                    <a:pt x="7697" y="85931"/>
                  </a:cubicBezTo>
                  <a:cubicBezTo>
                    <a:pt x="12096" y="82266"/>
                    <a:pt x="17960" y="83365"/>
                    <a:pt x="23458" y="81166"/>
                  </a:cubicBezTo>
                  <a:cubicBezTo>
                    <a:pt x="19793" y="76768"/>
                    <a:pt x="14662" y="81899"/>
                    <a:pt x="11363" y="78600"/>
                  </a:cubicBezTo>
                  <a:cubicBezTo>
                    <a:pt x="4765" y="77500"/>
                    <a:pt x="4032" y="70903"/>
                    <a:pt x="0" y="67237"/>
                  </a:cubicBezTo>
                  <a:cubicBezTo>
                    <a:pt x="733" y="57707"/>
                    <a:pt x="6964" y="63572"/>
                    <a:pt x="11363" y="64305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6A879D93-7B97-4098-A713-20A464353944}"/>
                </a:ext>
              </a:extLst>
            </p:cNvPr>
            <p:cNvSpPr/>
            <p:nvPr/>
          </p:nvSpPr>
          <p:spPr>
            <a:xfrm>
              <a:off x="11899631" y="6678407"/>
              <a:ext cx="30422" cy="16846"/>
            </a:xfrm>
            <a:custGeom>
              <a:avLst/>
              <a:gdLst>
                <a:gd name="connsiteX0" fmla="*/ 0 w 30422"/>
                <a:gd name="connsiteY0" fmla="*/ 2918 h 16846"/>
                <a:gd name="connsiteX1" fmla="*/ 30423 w 30422"/>
                <a:gd name="connsiteY1" fmla="*/ 16847 h 16846"/>
                <a:gd name="connsiteX2" fmla="*/ 0 w 30422"/>
                <a:gd name="connsiteY2" fmla="*/ 2918 h 1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22" h="16846">
                  <a:moveTo>
                    <a:pt x="0" y="2918"/>
                  </a:moveTo>
                  <a:cubicBezTo>
                    <a:pt x="14295" y="-1847"/>
                    <a:pt x="26391" y="-2946"/>
                    <a:pt x="30423" y="16847"/>
                  </a:cubicBezTo>
                  <a:cubicBezTo>
                    <a:pt x="19060" y="14648"/>
                    <a:pt x="4765" y="20145"/>
                    <a:pt x="0" y="2918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737291E7-83A3-4FAE-BBFA-2E9A3800A8EF}"/>
                </a:ext>
              </a:extLst>
            </p:cNvPr>
            <p:cNvSpPr/>
            <p:nvPr/>
          </p:nvSpPr>
          <p:spPr>
            <a:xfrm>
              <a:off x="11692170" y="7041026"/>
              <a:ext cx="22358" cy="25318"/>
            </a:xfrm>
            <a:custGeom>
              <a:avLst/>
              <a:gdLst>
                <a:gd name="connsiteX0" fmla="*/ 0 w 22358"/>
                <a:gd name="connsiteY0" fmla="*/ 24065 h 25318"/>
                <a:gd name="connsiteX1" fmla="*/ 3299 w 22358"/>
                <a:gd name="connsiteY1" fmla="*/ 13435 h 25318"/>
                <a:gd name="connsiteX2" fmla="*/ 22359 w 22358"/>
                <a:gd name="connsiteY2" fmla="*/ 5005 h 25318"/>
                <a:gd name="connsiteX3" fmla="*/ 0 w 22358"/>
                <a:gd name="connsiteY3" fmla="*/ 24065 h 2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25318">
                  <a:moveTo>
                    <a:pt x="0" y="24065"/>
                  </a:moveTo>
                  <a:cubicBezTo>
                    <a:pt x="1100" y="20399"/>
                    <a:pt x="3299" y="17101"/>
                    <a:pt x="3299" y="13435"/>
                  </a:cubicBezTo>
                  <a:cubicBezTo>
                    <a:pt x="4032" y="-2692"/>
                    <a:pt x="11363" y="-2692"/>
                    <a:pt x="22359" y="5005"/>
                  </a:cubicBezTo>
                  <a:cubicBezTo>
                    <a:pt x="16861" y="13802"/>
                    <a:pt x="17960" y="29930"/>
                    <a:pt x="0" y="24065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75A99C1-D947-464C-8C06-41E8753B77DF}"/>
                </a:ext>
              </a:extLst>
            </p:cNvPr>
            <p:cNvSpPr/>
            <p:nvPr/>
          </p:nvSpPr>
          <p:spPr>
            <a:xfrm>
              <a:off x="11680807" y="7065091"/>
              <a:ext cx="17122" cy="30056"/>
            </a:xfrm>
            <a:custGeom>
              <a:avLst/>
              <a:gdLst>
                <a:gd name="connsiteX0" fmla="*/ 3665 w 17122"/>
                <a:gd name="connsiteY0" fmla="*/ 30056 h 30056"/>
                <a:gd name="connsiteX1" fmla="*/ 0 w 17122"/>
                <a:gd name="connsiteY1" fmla="*/ 22725 h 30056"/>
                <a:gd name="connsiteX2" fmla="*/ 11363 w 17122"/>
                <a:gd name="connsiteY2" fmla="*/ 0 h 30056"/>
                <a:gd name="connsiteX3" fmla="*/ 3665 w 17122"/>
                <a:gd name="connsiteY3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22" h="30056">
                  <a:moveTo>
                    <a:pt x="3665" y="30056"/>
                  </a:moveTo>
                  <a:cubicBezTo>
                    <a:pt x="733" y="28590"/>
                    <a:pt x="0" y="25658"/>
                    <a:pt x="0" y="22725"/>
                  </a:cubicBezTo>
                  <a:cubicBezTo>
                    <a:pt x="8430" y="17594"/>
                    <a:pt x="4032" y="5865"/>
                    <a:pt x="11363" y="0"/>
                  </a:cubicBezTo>
                  <a:cubicBezTo>
                    <a:pt x="24558" y="13929"/>
                    <a:pt x="12096" y="21259"/>
                    <a:pt x="3665" y="30056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205C69D3-B5DD-4C52-9192-02D0EFD6820B}"/>
                </a:ext>
              </a:extLst>
            </p:cNvPr>
            <p:cNvSpPr/>
            <p:nvPr/>
          </p:nvSpPr>
          <p:spPr>
            <a:xfrm>
              <a:off x="12152991" y="6866061"/>
              <a:ext cx="16403" cy="16794"/>
            </a:xfrm>
            <a:custGeom>
              <a:avLst/>
              <a:gdLst>
                <a:gd name="connsiteX0" fmla="*/ 8715 w 16403"/>
                <a:gd name="connsiteY0" fmla="*/ 0 h 16794"/>
                <a:gd name="connsiteX1" fmla="*/ 12381 w 16403"/>
                <a:gd name="connsiteY1" fmla="*/ 15028 h 16794"/>
                <a:gd name="connsiteX2" fmla="*/ 285 w 16403"/>
                <a:gd name="connsiteY2" fmla="*/ 12462 h 16794"/>
                <a:gd name="connsiteX3" fmla="*/ 8715 w 16403"/>
                <a:gd name="connsiteY3" fmla="*/ 0 h 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03" h="16794">
                  <a:moveTo>
                    <a:pt x="8715" y="0"/>
                  </a:moveTo>
                  <a:cubicBezTo>
                    <a:pt x="18245" y="11729"/>
                    <a:pt x="18245" y="11729"/>
                    <a:pt x="12381" y="15028"/>
                  </a:cubicBezTo>
                  <a:cubicBezTo>
                    <a:pt x="7616" y="17227"/>
                    <a:pt x="1751" y="18327"/>
                    <a:pt x="285" y="12462"/>
                  </a:cubicBezTo>
                  <a:cubicBezTo>
                    <a:pt x="-1181" y="7331"/>
                    <a:pt x="3217" y="2566"/>
                    <a:pt x="8715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C55200E0-2251-4BC0-A617-B5D25AAF025D}"/>
                </a:ext>
              </a:extLst>
            </p:cNvPr>
            <p:cNvSpPr/>
            <p:nvPr/>
          </p:nvSpPr>
          <p:spPr>
            <a:xfrm>
              <a:off x="12159898" y="6884754"/>
              <a:ext cx="18668" cy="18693"/>
            </a:xfrm>
            <a:custGeom>
              <a:avLst/>
              <a:gdLst>
                <a:gd name="connsiteX0" fmla="*/ 5840 w 18668"/>
                <a:gd name="connsiteY0" fmla="*/ 0 h 18693"/>
                <a:gd name="connsiteX1" fmla="*/ 18669 w 18668"/>
                <a:gd name="connsiteY1" fmla="*/ 5865 h 18693"/>
                <a:gd name="connsiteX2" fmla="*/ 5473 w 18668"/>
                <a:gd name="connsiteY2" fmla="*/ 18694 h 18693"/>
                <a:gd name="connsiteX3" fmla="*/ 5840 w 18668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" h="18693">
                  <a:moveTo>
                    <a:pt x="5840" y="0"/>
                  </a:moveTo>
                  <a:cubicBezTo>
                    <a:pt x="9872" y="1833"/>
                    <a:pt x="14270" y="4032"/>
                    <a:pt x="18669" y="5865"/>
                  </a:cubicBezTo>
                  <a:cubicBezTo>
                    <a:pt x="15370" y="12096"/>
                    <a:pt x="11338" y="16128"/>
                    <a:pt x="5473" y="18694"/>
                  </a:cubicBezTo>
                  <a:cubicBezTo>
                    <a:pt x="1075" y="12096"/>
                    <a:pt x="-4423" y="5865"/>
                    <a:pt x="5840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88E63DF8-D1F6-47B8-8000-E6AA494C41E2}"/>
                </a:ext>
              </a:extLst>
            </p:cNvPr>
            <p:cNvSpPr/>
            <p:nvPr/>
          </p:nvSpPr>
          <p:spPr>
            <a:xfrm>
              <a:off x="11857479" y="7101414"/>
              <a:ext cx="23825" cy="14631"/>
            </a:xfrm>
            <a:custGeom>
              <a:avLst/>
              <a:gdLst>
                <a:gd name="connsiteX0" fmla="*/ 0 w 23825"/>
                <a:gd name="connsiteY0" fmla="*/ 8762 h 14631"/>
                <a:gd name="connsiteX1" fmla="*/ 23825 w 23825"/>
                <a:gd name="connsiteY1" fmla="*/ 5830 h 14631"/>
                <a:gd name="connsiteX2" fmla="*/ 10996 w 23825"/>
                <a:gd name="connsiteY2" fmla="*/ 12794 h 14631"/>
                <a:gd name="connsiteX3" fmla="*/ 0 w 23825"/>
                <a:gd name="connsiteY3" fmla="*/ 8762 h 14631"/>
                <a:gd name="connsiteX4" fmla="*/ 0 w 23825"/>
                <a:gd name="connsiteY4" fmla="*/ 8762 h 1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5" h="14631">
                  <a:moveTo>
                    <a:pt x="0" y="8762"/>
                  </a:moveTo>
                  <a:cubicBezTo>
                    <a:pt x="6964" y="332"/>
                    <a:pt x="14295" y="-4433"/>
                    <a:pt x="23825" y="5830"/>
                  </a:cubicBezTo>
                  <a:cubicBezTo>
                    <a:pt x="20526" y="11328"/>
                    <a:pt x="13562" y="7296"/>
                    <a:pt x="10996" y="12794"/>
                  </a:cubicBezTo>
                  <a:cubicBezTo>
                    <a:pt x="6598" y="14260"/>
                    <a:pt x="1466" y="17559"/>
                    <a:pt x="0" y="8762"/>
                  </a:cubicBezTo>
                  <a:lnTo>
                    <a:pt x="0" y="8762"/>
                  </a:ln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EEA8F43C-9AD5-4FAC-B82F-8BD1CC3848E3}"/>
                </a:ext>
              </a:extLst>
            </p:cNvPr>
            <p:cNvSpPr/>
            <p:nvPr/>
          </p:nvSpPr>
          <p:spPr>
            <a:xfrm>
              <a:off x="11851415" y="7110542"/>
              <a:ext cx="19302" cy="17724"/>
            </a:xfrm>
            <a:custGeom>
              <a:avLst/>
              <a:gdLst>
                <a:gd name="connsiteX0" fmla="*/ 6064 w 19302"/>
                <a:gd name="connsiteY0" fmla="*/ 0 h 17724"/>
                <a:gd name="connsiteX1" fmla="*/ 17426 w 19302"/>
                <a:gd name="connsiteY1" fmla="*/ 3665 h 17724"/>
                <a:gd name="connsiteX2" fmla="*/ 17426 w 19302"/>
                <a:gd name="connsiteY2" fmla="*/ 10996 h 17724"/>
                <a:gd name="connsiteX3" fmla="*/ 10829 w 19302"/>
                <a:gd name="connsiteY3" fmla="*/ 8797 h 17724"/>
                <a:gd name="connsiteX4" fmla="*/ 2398 w 19302"/>
                <a:gd name="connsiteY4" fmla="*/ 16128 h 17724"/>
                <a:gd name="connsiteX5" fmla="*/ 6064 w 19302"/>
                <a:gd name="connsiteY5" fmla="*/ 0 h 1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02" h="17724">
                  <a:moveTo>
                    <a:pt x="6064" y="0"/>
                  </a:moveTo>
                  <a:cubicBezTo>
                    <a:pt x="8996" y="4398"/>
                    <a:pt x="13394" y="3665"/>
                    <a:pt x="17426" y="3665"/>
                  </a:cubicBezTo>
                  <a:cubicBezTo>
                    <a:pt x="21458" y="6231"/>
                    <a:pt x="17793" y="8430"/>
                    <a:pt x="17426" y="10996"/>
                  </a:cubicBezTo>
                  <a:cubicBezTo>
                    <a:pt x="15227" y="10263"/>
                    <a:pt x="12661" y="8064"/>
                    <a:pt x="10829" y="8797"/>
                  </a:cubicBezTo>
                  <a:cubicBezTo>
                    <a:pt x="7163" y="9896"/>
                    <a:pt x="9729" y="21992"/>
                    <a:pt x="2398" y="16128"/>
                  </a:cubicBezTo>
                  <a:cubicBezTo>
                    <a:pt x="-3100" y="11729"/>
                    <a:pt x="2032" y="4765"/>
                    <a:pt x="6064" y="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C2696010-B342-4F65-AA77-F423EE2186F8}"/>
                </a:ext>
              </a:extLst>
            </p:cNvPr>
            <p:cNvSpPr/>
            <p:nvPr/>
          </p:nvSpPr>
          <p:spPr>
            <a:xfrm>
              <a:off x="11955070" y="7143800"/>
              <a:ext cx="55126" cy="42568"/>
            </a:xfrm>
            <a:custGeom>
              <a:avLst/>
              <a:gdLst>
                <a:gd name="connsiteX0" fmla="*/ 275 w 55126"/>
                <a:gd name="connsiteY0" fmla="*/ 26488 h 42568"/>
                <a:gd name="connsiteX1" fmla="*/ 29598 w 55126"/>
                <a:gd name="connsiteY1" fmla="*/ 5595 h 42568"/>
                <a:gd name="connsiteX2" fmla="*/ 47192 w 55126"/>
                <a:gd name="connsiteY2" fmla="*/ 3763 h 42568"/>
                <a:gd name="connsiteX3" fmla="*/ 47192 w 55126"/>
                <a:gd name="connsiteY3" fmla="*/ 27588 h 42568"/>
                <a:gd name="connsiteX4" fmla="*/ 46459 w 55126"/>
                <a:gd name="connsiteY4" fmla="*/ 42249 h 42568"/>
                <a:gd name="connsiteX5" fmla="*/ 275 w 55126"/>
                <a:gd name="connsiteY5" fmla="*/ 38217 h 42568"/>
                <a:gd name="connsiteX6" fmla="*/ 275 w 55126"/>
                <a:gd name="connsiteY6" fmla="*/ 26488 h 42568"/>
                <a:gd name="connsiteX7" fmla="*/ 275 w 55126"/>
                <a:gd name="connsiteY7" fmla="*/ 26488 h 4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126" h="42568">
                  <a:moveTo>
                    <a:pt x="275" y="26488"/>
                  </a:moveTo>
                  <a:cubicBezTo>
                    <a:pt x="9805" y="19524"/>
                    <a:pt x="18968" y="11460"/>
                    <a:pt x="29598" y="5595"/>
                  </a:cubicBezTo>
                  <a:cubicBezTo>
                    <a:pt x="34730" y="2663"/>
                    <a:pt x="43893" y="-4301"/>
                    <a:pt x="47192" y="3763"/>
                  </a:cubicBezTo>
                  <a:cubicBezTo>
                    <a:pt x="49758" y="9994"/>
                    <a:pt x="63686" y="19524"/>
                    <a:pt x="47192" y="27588"/>
                  </a:cubicBezTo>
                  <a:cubicBezTo>
                    <a:pt x="39495" y="31253"/>
                    <a:pt x="46825" y="37484"/>
                    <a:pt x="46459" y="42249"/>
                  </a:cubicBezTo>
                  <a:cubicBezTo>
                    <a:pt x="31431" y="43349"/>
                    <a:pt x="16036" y="41516"/>
                    <a:pt x="275" y="38217"/>
                  </a:cubicBezTo>
                  <a:cubicBezTo>
                    <a:pt x="-92" y="36385"/>
                    <a:pt x="-92" y="31620"/>
                    <a:pt x="275" y="26488"/>
                  </a:cubicBezTo>
                  <a:lnTo>
                    <a:pt x="275" y="26488"/>
                  </a:ln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9C32F60F-DD4E-41C7-B49F-94D7E017F6CE}"/>
                </a:ext>
              </a:extLst>
            </p:cNvPr>
            <p:cNvSpPr/>
            <p:nvPr/>
          </p:nvSpPr>
          <p:spPr>
            <a:xfrm>
              <a:off x="11937435" y="7147562"/>
              <a:ext cx="18496" cy="22725"/>
            </a:xfrm>
            <a:custGeom>
              <a:avLst/>
              <a:gdLst>
                <a:gd name="connsiteX0" fmla="*/ 17543 w 18496"/>
                <a:gd name="connsiteY0" fmla="*/ 22725 h 22725"/>
                <a:gd name="connsiteX1" fmla="*/ 316 w 18496"/>
                <a:gd name="connsiteY1" fmla="*/ 0 h 22725"/>
                <a:gd name="connsiteX2" fmla="*/ 17543 w 18496"/>
                <a:gd name="connsiteY2" fmla="*/ 22725 h 22725"/>
                <a:gd name="connsiteX3" fmla="*/ 17543 w 18496"/>
                <a:gd name="connsiteY3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96" h="22725">
                  <a:moveTo>
                    <a:pt x="17543" y="22725"/>
                  </a:moveTo>
                  <a:cubicBezTo>
                    <a:pt x="2148" y="22725"/>
                    <a:pt x="-1151" y="13195"/>
                    <a:pt x="316" y="0"/>
                  </a:cubicBezTo>
                  <a:cubicBezTo>
                    <a:pt x="316" y="12096"/>
                    <a:pt x="23407" y="6231"/>
                    <a:pt x="17543" y="22725"/>
                  </a:cubicBezTo>
                  <a:cubicBezTo>
                    <a:pt x="17909" y="22725"/>
                    <a:pt x="17543" y="22725"/>
                    <a:pt x="17543" y="22725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6044390D-5F35-414B-B70B-52B2B6FA8905}"/>
                </a:ext>
              </a:extLst>
            </p:cNvPr>
            <p:cNvSpPr/>
            <p:nvPr/>
          </p:nvSpPr>
          <p:spPr>
            <a:xfrm>
              <a:off x="11958944" y="7193228"/>
              <a:ext cx="13754" cy="13837"/>
            </a:xfrm>
            <a:custGeom>
              <a:avLst/>
              <a:gdLst>
                <a:gd name="connsiteX0" fmla="*/ 6664 w 13754"/>
                <a:gd name="connsiteY0" fmla="*/ 152 h 13837"/>
                <a:gd name="connsiteX1" fmla="*/ 13262 w 13754"/>
                <a:gd name="connsiteY1" fmla="*/ 7116 h 13837"/>
                <a:gd name="connsiteX2" fmla="*/ 8130 w 13754"/>
                <a:gd name="connsiteY2" fmla="*/ 13714 h 13837"/>
                <a:gd name="connsiteX3" fmla="*/ 67 w 13754"/>
                <a:gd name="connsiteY3" fmla="*/ 8582 h 13837"/>
                <a:gd name="connsiteX4" fmla="*/ 6664 w 13754"/>
                <a:gd name="connsiteY4" fmla="*/ 152 h 1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4" h="13837">
                  <a:moveTo>
                    <a:pt x="6664" y="152"/>
                  </a:moveTo>
                  <a:cubicBezTo>
                    <a:pt x="14361" y="-948"/>
                    <a:pt x="12529" y="4184"/>
                    <a:pt x="13262" y="7116"/>
                  </a:cubicBezTo>
                  <a:cubicBezTo>
                    <a:pt x="14728" y="11881"/>
                    <a:pt x="12895" y="14447"/>
                    <a:pt x="8130" y="13714"/>
                  </a:cubicBezTo>
                  <a:cubicBezTo>
                    <a:pt x="4832" y="13347"/>
                    <a:pt x="-667" y="11881"/>
                    <a:pt x="67" y="8582"/>
                  </a:cubicBezTo>
                  <a:cubicBezTo>
                    <a:pt x="433" y="5283"/>
                    <a:pt x="4832" y="2351"/>
                    <a:pt x="6664" y="152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90117AF-9F6F-4C5F-8106-660D3500FAD9}"/>
                </a:ext>
              </a:extLst>
            </p:cNvPr>
            <p:cNvSpPr/>
            <p:nvPr/>
          </p:nvSpPr>
          <p:spPr>
            <a:xfrm>
              <a:off x="11639927" y="4585816"/>
              <a:ext cx="38314" cy="31817"/>
            </a:xfrm>
            <a:custGeom>
              <a:avLst/>
              <a:gdLst>
                <a:gd name="connsiteX0" fmla="*/ 38315 w 38314"/>
                <a:gd name="connsiteY0" fmla="*/ 21634 h 31817"/>
                <a:gd name="connsiteX1" fmla="*/ 15956 w 38314"/>
                <a:gd name="connsiteY1" fmla="*/ 30431 h 31817"/>
                <a:gd name="connsiteX2" fmla="*/ 195 w 38314"/>
                <a:gd name="connsiteY2" fmla="*/ 11371 h 31817"/>
                <a:gd name="connsiteX3" fmla="*/ 27319 w 38314"/>
                <a:gd name="connsiteY3" fmla="*/ 9904 h 31817"/>
                <a:gd name="connsiteX4" fmla="*/ 38315 w 38314"/>
                <a:gd name="connsiteY4" fmla="*/ 21634 h 3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14" h="31817">
                  <a:moveTo>
                    <a:pt x="38315" y="21634"/>
                  </a:moveTo>
                  <a:cubicBezTo>
                    <a:pt x="33916" y="32996"/>
                    <a:pt x="25852" y="32996"/>
                    <a:pt x="15956" y="30431"/>
                  </a:cubicBezTo>
                  <a:cubicBezTo>
                    <a:pt x="5693" y="27865"/>
                    <a:pt x="-1271" y="23100"/>
                    <a:pt x="195" y="11371"/>
                  </a:cubicBezTo>
                  <a:cubicBezTo>
                    <a:pt x="8625" y="-2191"/>
                    <a:pt x="17422" y="-4757"/>
                    <a:pt x="27319" y="9904"/>
                  </a:cubicBezTo>
                  <a:cubicBezTo>
                    <a:pt x="30251" y="14303"/>
                    <a:pt x="34649" y="17968"/>
                    <a:pt x="38315" y="21634"/>
                  </a:cubicBezTo>
                  <a:close/>
                </a:path>
              </a:pathLst>
            </a:custGeom>
            <a:solidFill>
              <a:srgbClr val="86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C7BC158F-039D-44EC-A275-280CF8734E43}"/>
                </a:ext>
              </a:extLst>
            </p:cNvPr>
            <p:cNvSpPr/>
            <p:nvPr/>
          </p:nvSpPr>
          <p:spPr>
            <a:xfrm>
              <a:off x="11567547" y="4402188"/>
              <a:ext cx="49116" cy="56813"/>
            </a:xfrm>
            <a:custGeom>
              <a:avLst/>
              <a:gdLst>
                <a:gd name="connsiteX0" fmla="*/ 0 w 49116"/>
                <a:gd name="connsiteY0" fmla="*/ 0 h 56813"/>
                <a:gd name="connsiteX1" fmla="*/ 49116 w 49116"/>
                <a:gd name="connsiteY1" fmla="*/ 56813 h 56813"/>
                <a:gd name="connsiteX2" fmla="*/ 0 w 49116"/>
                <a:gd name="connsiteY2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116" h="56813">
                  <a:moveTo>
                    <a:pt x="0" y="0"/>
                  </a:moveTo>
                  <a:cubicBezTo>
                    <a:pt x="19427" y="16494"/>
                    <a:pt x="38487" y="32988"/>
                    <a:pt x="49116" y="56813"/>
                  </a:cubicBezTo>
                  <a:cubicBezTo>
                    <a:pt x="27857" y="41785"/>
                    <a:pt x="13929" y="20893"/>
                    <a:pt x="0" y="0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098A5625-958C-49D6-A6AC-C2C79BB2E979}"/>
                </a:ext>
              </a:extLst>
            </p:cNvPr>
            <p:cNvSpPr/>
            <p:nvPr/>
          </p:nvSpPr>
          <p:spPr>
            <a:xfrm>
              <a:off x="11449645" y="6100353"/>
              <a:ext cx="259240" cy="443806"/>
            </a:xfrm>
            <a:custGeom>
              <a:avLst/>
              <a:gdLst>
                <a:gd name="connsiteX0" fmla="*/ 9406 w 259240"/>
                <a:gd name="connsiteY0" fmla="*/ 142592 h 443806"/>
                <a:gd name="connsiteX1" fmla="*/ 4275 w 259240"/>
                <a:gd name="connsiteY1" fmla="*/ 58288 h 443806"/>
                <a:gd name="connsiteX2" fmla="*/ 6108 w 259240"/>
                <a:gd name="connsiteY2" fmla="*/ 29332 h 443806"/>
                <a:gd name="connsiteX3" fmla="*/ 11606 w 259240"/>
                <a:gd name="connsiteY3" fmla="*/ 18335 h 443806"/>
                <a:gd name="connsiteX4" fmla="*/ 20036 w 259240"/>
                <a:gd name="connsiteY4" fmla="*/ 5140 h 443806"/>
                <a:gd name="connsiteX5" fmla="*/ 112770 w 259240"/>
                <a:gd name="connsiteY5" fmla="*/ 30431 h 443806"/>
                <a:gd name="connsiteX6" fmla="*/ 127065 w 259240"/>
                <a:gd name="connsiteY6" fmla="*/ 69651 h 443806"/>
                <a:gd name="connsiteX7" fmla="*/ 141727 w 259240"/>
                <a:gd name="connsiteY7" fmla="*/ 86878 h 443806"/>
                <a:gd name="connsiteX8" fmla="*/ 153823 w 259240"/>
                <a:gd name="connsiteY8" fmla="*/ 76982 h 443806"/>
                <a:gd name="connsiteX9" fmla="*/ 175082 w 259240"/>
                <a:gd name="connsiteY9" fmla="*/ 74416 h 443806"/>
                <a:gd name="connsiteX10" fmla="*/ 195242 w 259240"/>
                <a:gd name="connsiteY10" fmla="*/ 82480 h 443806"/>
                <a:gd name="connsiteX11" fmla="*/ 195608 w 259240"/>
                <a:gd name="connsiteY11" fmla="*/ 95675 h 443806"/>
                <a:gd name="connsiteX12" fmla="*/ 183512 w 259240"/>
                <a:gd name="connsiteY12" fmla="*/ 99340 h 443806"/>
                <a:gd name="connsiteX13" fmla="*/ 167751 w 259240"/>
                <a:gd name="connsiteY13" fmla="*/ 114002 h 443806"/>
                <a:gd name="connsiteX14" fmla="*/ 178014 w 259240"/>
                <a:gd name="connsiteY14" fmla="*/ 131962 h 443806"/>
                <a:gd name="connsiteX15" fmla="*/ 188277 w 259240"/>
                <a:gd name="connsiteY15" fmla="*/ 149190 h 443806"/>
                <a:gd name="connsiteX16" fmla="*/ 171050 w 259240"/>
                <a:gd name="connsiteY16" fmla="*/ 155421 h 443806"/>
                <a:gd name="connsiteX17" fmla="*/ 154189 w 259240"/>
                <a:gd name="connsiteY17" fmla="*/ 155787 h 443806"/>
                <a:gd name="connsiteX18" fmla="*/ 132930 w 259240"/>
                <a:gd name="connsiteY18" fmla="*/ 170816 h 443806"/>
                <a:gd name="connsiteX19" fmla="*/ 148325 w 259240"/>
                <a:gd name="connsiteY19" fmla="*/ 180712 h 443806"/>
                <a:gd name="connsiteX20" fmla="*/ 181313 w 259240"/>
                <a:gd name="connsiteY20" fmla="*/ 204170 h 443806"/>
                <a:gd name="connsiteX21" fmla="*/ 178747 w 259240"/>
                <a:gd name="connsiteY21" fmla="*/ 266116 h 443806"/>
                <a:gd name="connsiteX22" fmla="*/ 182779 w 259240"/>
                <a:gd name="connsiteY22" fmla="*/ 285909 h 443806"/>
                <a:gd name="connsiteX23" fmla="*/ 205505 w 259240"/>
                <a:gd name="connsiteY23" fmla="*/ 316698 h 443806"/>
                <a:gd name="connsiteX24" fmla="*/ 204405 w 259240"/>
                <a:gd name="connsiteY24" fmla="*/ 293239 h 443806"/>
                <a:gd name="connsiteX25" fmla="*/ 225298 w 259240"/>
                <a:gd name="connsiteY25" fmla="*/ 288108 h 443806"/>
                <a:gd name="connsiteX26" fmla="*/ 234095 w 259240"/>
                <a:gd name="connsiteY26" fmla="*/ 275279 h 443806"/>
                <a:gd name="connsiteX27" fmla="*/ 228230 w 259240"/>
                <a:gd name="connsiteY27" fmla="*/ 267215 h 443806"/>
                <a:gd name="connsiteX28" fmla="*/ 216134 w 259240"/>
                <a:gd name="connsiteY28" fmla="*/ 227263 h 443806"/>
                <a:gd name="connsiteX29" fmla="*/ 217234 w 259240"/>
                <a:gd name="connsiteY29" fmla="*/ 207836 h 443806"/>
                <a:gd name="connsiteX30" fmla="*/ 211003 w 259240"/>
                <a:gd name="connsiteY30" fmla="*/ 171182 h 443806"/>
                <a:gd name="connsiteX31" fmla="*/ 221999 w 259240"/>
                <a:gd name="connsiteY31" fmla="*/ 159453 h 443806"/>
                <a:gd name="connsiteX32" fmla="*/ 240326 w 259240"/>
                <a:gd name="connsiteY32" fmla="*/ 193907 h 443806"/>
                <a:gd name="connsiteX33" fmla="*/ 255720 w 259240"/>
                <a:gd name="connsiteY33" fmla="*/ 266116 h 443806"/>
                <a:gd name="connsiteX34" fmla="*/ 253521 w 259240"/>
                <a:gd name="connsiteY34" fmla="*/ 301670 h 443806"/>
                <a:gd name="connsiteX35" fmla="*/ 238860 w 259240"/>
                <a:gd name="connsiteY35" fmla="*/ 333925 h 443806"/>
                <a:gd name="connsiteX36" fmla="*/ 232262 w 259240"/>
                <a:gd name="connsiteY36" fmla="*/ 346021 h 443806"/>
                <a:gd name="connsiteX37" fmla="*/ 214302 w 259240"/>
                <a:gd name="connsiteY37" fmla="*/ 355551 h 443806"/>
                <a:gd name="connsiteX38" fmla="*/ 214668 w 259240"/>
                <a:gd name="connsiteY38" fmla="*/ 357384 h 443806"/>
                <a:gd name="connsiteX39" fmla="*/ 216501 w 259240"/>
                <a:gd name="connsiteY39" fmla="*/ 356651 h 443806"/>
                <a:gd name="connsiteX40" fmla="*/ 241425 w 259240"/>
                <a:gd name="connsiteY40" fmla="*/ 367280 h 443806"/>
                <a:gd name="connsiteX41" fmla="*/ 245091 w 259240"/>
                <a:gd name="connsiteY41" fmla="*/ 388173 h 443806"/>
                <a:gd name="connsiteX42" fmla="*/ 230429 w 259240"/>
                <a:gd name="connsiteY42" fmla="*/ 403568 h 443806"/>
                <a:gd name="connsiteX43" fmla="*/ 229330 w 259240"/>
                <a:gd name="connsiteY43" fmla="*/ 402468 h 443806"/>
                <a:gd name="connsiteX44" fmla="*/ 218334 w 259240"/>
                <a:gd name="connsiteY44" fmla="*/ 436556 h 443806"/>
                <a:gd name="connsiteX45" fmla="*/ 200007 w 259240"/>
                <a:gd name="connsiteY45" fmla="*/ 439855 h 443806"/>
                <a:gd name="connsiteX46" fmla="*/ 195242 w 259240"/>
                <a:gd name="connsiteY46" fmla="*/ 413098 h 443806"/>
                <a:gd name="connsiteX47" fmla="*/ 194875 w 259240"/>
                <a:gd name="connsiteY47" fmla="*/ 412364 h 443806"/>
                <a:gd name="connsiteX48" fmla="*/ 166652 w 259240"/>
                <a:gd name="connsiteY48" fmla="*/ 396603 h 443806"/>
                <a:gd name="connsiteX49" fmla="*/ 171417 w 259240"/>
                <a:gd name="connsiteY49" fmla="*/ 370579 h 443806"/>
                <a:gd name="connsiteX50" fmla="*/ 161887 w 259240"/>
                <a:gd name="connsiteY50" fmla="*/ 371312 h 443806"/>
                <a:gd name="connsiteX51" fmla="*/ 122667 w 259240"/>
                <a:gd name="connsiteY51" fmla="*/ 383041 h 443806"/>
                <a:gd name="connsiteX52" fmla="*/ 114237 w 259240"/>
                <a:gd name="connsiteY52" fmla="*/ 366914 h 443806"/>
                <a:gd name="connsiteX53" fmla="*/ 108372 w 259240"/>
                <a:gd name="connsiteY53" fmla="*/ 342722 h 443806"/>
                <a:gd name="connsiteX54" fmla="*/ 83814 w 259240"/>
                <a:gd name="connsiteY54" fmla="*/ 325495 h 443806"/>
                <a:gd name="connsiteX55" fmla="*/ 59989 w 259240"/>
                <a:gd name="connsiteY55" fmla="*/ 339423 h 443806"/>
                <a:gd name="connsiteX56" fmla="*/ 54124 w 259240"/>
                <a:gd name="connsiteY56" fmla="*/ 308268 h 443806"/>
                <a:gd name="connsiteX57" fmla="*/ 84547 w 259240"/>
                <a:gd name="connsiteY57" fmla="*/ 303869 h 443806"/>
                <a:gd name="connsiteX58" fmla="*/ 110205 w 259240"/>
                <a:gd name="connsiteY58" fmla="*/ 289574 h 443806"/>
                <a:gd name="connsiteX59" fmla="*/ 91878 w 259240"/>
                <a:gd name="connsiteY59" fmla="*/ 304236 h 443806"/>
                <a:gd name="connsiteX60" fmla="*/ 50459 w 259240"/>
                <a:gd name="connsiteY60" fmla="*/ 298737 h 443806"/>
                <a:gd name="connsiteX61" fmla="*/ 44961 w 259240"/>
                <a:gd name="connsiteY61" fmla="*/ 268681 h 443806"/>
                <a:gd name="connsiteX62" fmla="*/ 47893 w 259240"/>
                <a:gd name="connsiteY62" fmla="*/ 237892 h 443806"/>
                <a:gd name="connsiteX63" fmla="*/ 31032 w 259240"/>
                <a:gd name="connsiteY63" fmla="*/ 245956 h 443806"/>
                <a:gd name="connsiteX64" fmla="*/ 32865 w 259240"/>
                <a:gd name="connsiteY64" fmla="*/ 250354 h 443806"/>
                <a:gd name="connsiteX65" fmla="*/ 35064 w 259240"/>
                <a:gd name="connsiteY65" fmla="*/ 277845 h 443806"/>
                <a:gd name="connsiteX66" fmla="*/ 12705 w 259240"/>
                <a:gd name="connsiteY66" fmla="*/ 278944 h 443806"/>
                <a:gd name="connsiteX67" fmla="*/ 2442 w 259240"/>
                <a:gd name="connsiteY67" fmla="*/ 255486 h 443806"/>
                <a:gd name="connsiteX68" fmla="*/ 20403 w 259240"/>
                <a:gd name="connsiteY68" fmla="*/ 174114 h 443806"/>
                <a:gd name="connsiteX69" fmla="*/ 32498 w 259240"/>
                <a:gd name="connsiteY69" fmla="*/ 145891 h 443806"/>
                <a:gd name="connsiteX70" fmla="*/ 15271 w 259240"/>
                <a:gd name="connsiteY70" fmla="*/ 123166 h 443806"/>
                <a:gd name="connsiteX71" fmla="*/ 9406 w 259240"/>
                <a:gd name="connsiteY71" fmla="*/ 142592 h 44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9240" h="443806">
                  <a:moveTo>
                    <a:pt x="9406" y="142592"/>
                  </a:moveTo>
                  <a:cubicBezTo>
                    <a:pt x="-1956" y="115102"/>
                    <a:pt x="976" y="86145"/>
                    <a:pt x="4275" y="58288"/>
                  </a:cubicBezTo>
                  <a:cubicBezTo>
                    <a:pt x="5375" y="48758"/>
                    <a:pt x="-7088" y="37762"/>
                    <a:pt x="6108" y="29332"/>
                  </a:cubicBezTo>
                  <a:cubicBezTo>
                    <a:pt x="9773" y="26766"/>
                    <a:pt x="11972" y="23467"/>
                    <a:pt x="11606" y="18335"/>
                  </a:cubicBezTo>
                  <a:cubicBezTo>
                    <a:pt x="11239" y="12104"/>
                    <a:pt x="14905" y="8072"/>
                    <a:pt x="20036" y="5140"/>
                  </a:cubicBezTo>
                  <a:cubicBezTo>
                    <a:pt x="43495" y="-8055"/>
                    <a:pt x="103240" y="5507"/>
                    <a:pt x="112770" y="30431"/>
                  </a:cubicBezTo>
                  <a:cubicBezTo>
                    <a:pt x="117535" y="43260"/>
                    <a:pt x="128532" y="56089"/>
                    <a:pt x="127065" y="69651"/>
                  </a:cubicBezTo>
                  <a:cubicBezTo>
                    <a:pt x="125966" y="83213"/>
                    <a:pt x="138795" y="79914"/>
                    <a:pt x="141727" y="86878"/>
                  </a:cubicBezTo>
                  <a:cubicBezTo>
                    <a:pt x="146492" y="84312"/>
                    <a:pt x="152723" y="81747"/>
                    <a:pt x="153823" y="76982"/>
                  </a:cubicBezTo>
                  <a:cubicBezTo>
                    <a:pt x="158954" y="56089"/>
                    <a:pt x="165552" y="59388"/>
                    <a:pt x="175082" y="74416"/>
                  </a:cubicBezTo>
                  <a:cubicBezTo>
                    <a:pt x="179114" y="80647"/>
                    <a:pt x="189744" y="76615"/>
                    <a:pt x="195242" y="82480"/>
                  </a:cubicBezTo>
                  <a:cubicBezTo>
                    <a:pt x="197807" y="86878"/>
                    <a:pt x="197807" y="91277"/>
                    <a:pt x="195608" y="95675"/>
                  </a:cubicBezTo>
                  <a:cubicBezTo>
                    <a:pt x="192676" y="100074"/>
                    <a:pt x="187544" y="98241"/>
                    <a:pt x="183512" y="99340"/>
                  </a:cubicBezTo>
                  <a:cubicBezTo>
                    <a:pt x="175448" y="101173"/>
                    <a:pt x="169584" y="105938"/>
                    <a:pt x="167751" y="114002"/>
                  </a:cubicBezTo>
                  <a:cubicBezTo>
                    <a:pt x="165918" y="122432"/>
                    <a:pt x="170684" y="128664"/>
                    <a:pt x="178014" y="131962"/>
                  </a:cubicBezTo>
                  <a:cubicBezTo>
                    <a:pt x="185712" y="135261"/>
                    <a:pt x="190843" y="140393"/>
                    <a:pt x="188277" y="149190"/>
                  </a:cubicBezTo>
                  <a:cubicBezTo>
                    <a:pt x="185712" y="158720"/>
                    <a:pt x="177281" y="155421"/>
                    <a:pt x="171050" y="155421"/>
                  </a:cubicBezTo>
                  <a:cubicBezTo>
                    <a:pt x="165552" y="155421"/>
                    <a:pt x="158954" y="153588"/>
                    <a:pt x="154189" y="155787"/>
                  </a:cubicBezTo>
                  <a:cubicBezTo>
                    <a:pt x="146125" y="159086"/>
                    <a:pt x="135129" y="162385"/>
                    <a:pt x="132930" y="170816"/>
                  </a:cubicBezTo>
                  <a:cubicBezTo>
                    <a:pt x="130731" y="179979"/>
                    <a:pt x="143193" y="176680"/>
                    <a:pt x="148325" y="180712"/>
                  </a:cubicBezTo>
                  <a:cubicBezTo>
                    <a:pt x="158954" y="189142"/>
                    <a:pt x="172516" y="193174"/>
                    <a:pt x="181313" y="204170"/>
                  </a:cubicBezTo>
                  <a:cubicBezTo>
                    <a:pt x="198174" y="225430"/>
                    <a:pt x="186445" y="246322"/>
                    <a:pt x="178747" y="266116"/>
                  </a:cubicBezTo>
                  <a:cubicBezTo>
                    <a:pt x="175082" y="275279"/>
                    <a:pt x="173616" y="280044"/>
                    <a:pt x="182779" y="285909"/>
                  </a:cubicBezTo>
                  <a:cubicBezTo>
                    <a:pt x="193042" y="292506"/>
                    <a:pt x="196341" y="304969"/>
                    <a:pt x="205505" y="316698"/>
                  </a:cubicBezTo>
                  <a:cubicBezTo>
                    <a:pt x="205871" y="307534"/>
                    <a:pt x="198174" y="299837"/>
                    <a:pt x="204405" y="293239"/>
                  </a:cubicBezTo>
                  <a:cubicBezTo>
                    <a:pt x="210270" y="287008"/>
                    <a:pt x="217967" y="288108"/>
                    <a:pt x="225298" y="288108"/>
                  </a:cubicBezTo>
                  <a:cubicBezTo>
                    <a:pt x="233362" y="288108"/>
                    <a:pt x="230796" y="279678"/>
                    <a:pt x="234095" y="275279"/>
                  </a:cubicBezTo>
                  <a:cubicBezTo>
                    <a:pt x="238493" y="269781"/>
                    <a:pt x="231895" y="268681"/>
                    <a:pt x="228230" y="267215"/>
                  </a:cubicBezTo>
                  <a:cubicBezTo>
                    <a:pt x="210270" y="259151"/>
                    <a:pt x="205505" y="243757"/>
                    <a:pt x="216134" y="227263"/>
                  </a:cubicBezTo>
                  <a:cubicBezTo>
                    <a:pt x="220533" y="220665"/>
                    <a:pt x="221266" y="214067"/>
                    <a:pt x="217234" y="207836"/>
                  </a:cubicBezTo>
                  <a:cubicBezTo>
                    <a:pt x="209903" y="196473"/>
                    <a:pt x="212835" y="183278"/>
                    <a:pt x="211003" y="171182"/>
                  </a:cubicBezTo>
                  <a:cubicBezTo>
                    <a:pt x="209903" y="163851"/>
                    <a:pt x="213935" y="159453"/>
                    <a:pt x="221999" y="159453"/>
                  </a:cubicBezTo>
                  <a:cubicBezTo>
                    <a:pt x="232628" y="168616"/>
                    <a:pt x="239226" y="179246"/>
                    <a:pt x="240326" y="193907"/>
                  </a:cubicBezTo>
                  <a:cubicBezTo>
                    <a:pt x="242525" y="218465"/>
                    <a:pt x="243991" y="243024"/>
                    <a:pt x="255720" y="266116"/>
                  </a:cubicBezTo>
                  <a:cubicBezTo>
                    <a:pt x="261218" y="277478"/>
                    <a:pt x="260119" y="290307"/>
                    <a:pt x="253521" y="301670"/>
                  </a:cubicBezTo>
                  <a:cubicBezTo>
                    <a:pt x="242525" y="309367"/>
                    <a:pt x="229330" y="315965"/>
                    <a:pt x="238860" y="333925"/>
                  </a:cubicBezTo>
                  <a:cubicBezTo>
                    <a:pt x="241792" y="339057"/>
                    <a:pt x="235194" y="342356"/>
                    <a:pt x="232262" y="346021"/>
                  </a:cubicBezTo>
                  <a:cubicBezTo>
                    <a:pt x="227863" y="351886"/>
                    <a:pt x="220166" y="351519"/>
                    <a:pt x="214302" y="355551"/>
                  </a:cubicBezTo>
                  <a:cubicBezTo>
                    <a:pt x="212102" y="355184"/>
                    <a:pt x="215768" y="359583"/>
                    <a:pt x="214668" y="357384"/>
                  </a:cubicBezTo>
                  <a:cubicBezTo>
                    <a:pt x="214302" y="356651"/>
                    <a:pt x="215035" y="356651"/>
                    <a:pt x="216501" y="356651"/>
                  </a:cubicBezTo>
                  <a:cubicBezTo>
                    <a:pt x="226397" y="356651"/>
                    <a:pt x="232995" y="363981"/>
                    <a:pt x="241425" y="367280"/>
                  </a:cubicBezTo>
                  <a:cubicBezTo>
                    <a:pt x="250222" y="370213"/>
                    <a:pt x="250222" y="380476"/>
                    <a:pt x="245091" y="388173"/>
                  </a:cubicBezTo>
                  <a:cubicBezTo>
                    <a:pt x="241059" y="394037"/>
                    <a:pt x="244358" y="406867"/>
                    <a:pt x="230429" y="403568"/>
                  </a:cubicBezTo>
                  <a:cubicBezTo>
                    <a:pt x="229696" y="403568"/>
                    <a:pt x="229330" y="402468"/>
                    <a:pt x="229330" y="402468"/>
                  </a:cubicBezTo>
                  <a:cubicBezTo>
                    <a:pt x="233728" y="416396"/>
                    <a:pt x="221632" y="425193"/>
                    <a:pt x="218334" y="436556"/>
                  </a:cubicBezTo>
                  <a:cubicBezTo>
                    <a:pt x="212835" y="441321"/>
                    <a:pt x="207704" y="448285"/>
                    <a:pt x="200007" y="439855"/>
                  </a:cubicBezTo>
                  <a:cubicBezTo>
                    <a:pt x="198174" y="431058"/>
                    <a:pt x="190843" y="422994"/>
                    <a:pt x="195242" y="413098"/>
                  </a:cubicBezTo>
                  <a:cubicBezTo>
                    <a:pt x="194875" y="413098"/>
                    <a:pt x="196341" y="411631"/>
                    <a:pt x="194875" y="412364"/>
                  </a:cubicBezTo>
                  <a:cubicBezTo>
                    <a:pt x="177281" y="421528"/>
                    <a:pt x="173616" y="405034"/>
                    <a:pt x="166652" y="396603"/>
                  </a:cubicBezTo>
                  <a:cubicBezTo>
                    <a:pt x="158954" y="387440"/>
                    <a:pt x="162253" y="377910"/>
                    <a:pt x="171417" y="370579"/>
                  </a:cubicBezTo>
                  <a:cubicBezTo>
                    <a:pt x="167385" y="368380"/>
                    <a:pt x="163353" y="369113"/>
                    <a:pt x="161887" y="371312"/>
                  </a:cubicBezTo>
                  <a:cubicBezTo>
                    <a:pt x="152357" y="386707"/>
                    <a:pt x="135496" y="379376"/>
                    <a:pt x="122667" y="383041"/>
                  </a:cubicBezTo>
                  <a:cubicBezTo>
                    <a:pt x="115336" y="384874"/>
                    <a:pt x="106539" y="377543"/>
                    <a:pt x="114237" y="366914"/>
                  </a:cubicBezTo>
                  <a:cubicBezTo>
                    <a:pt x="121567" y="356284"/>
                    <a:pt x="117535" y="349686"/>
                    <a:pt x="108372" y="342722"/>
                  </a:cubicBezTo>
                  <a:cubicBezTo>
                    <a:pt x="100308" y="336858"/>
                    <a:pt x="90778" y="333559"/>
                    <a:pt x="83814" y="325495"/>
                  </a:cubicBezTo>
                  <a:cubicBezTo>
                    <a:pt x="79415" y="336125"/>
                    <a:pt x="73551" y="345288"/>
                    <a:pt x="59989" y="339423"/>
                  </a:cubicBezTo>
                  <a:cubicBezTo>
                    <a:pt x="51192" y="335391"/>
                    <a:pt x="46060" y="316331"/>
                    <a:pt x="54124" y="308268"/>
                  </a:cubicBezTo>
                  <a:cubicBezTo>
                    <a:pt x="61455" y="301303"/>
                    <a:pt x="73917" y="301670"/>
                    <a:pt x="84547" y="303869"/>
                  </a:cubicBezTo>
                  <a:cubicBezTo>
                    <a:pt x="102141" y="307534"/>
                    <a:pt x="102141" y="307901"/>
                    <a:pt x="110205" y="289574"/>
                  </a:cubicBezTo>
                  <a:cubicBezTo>
                    <a:pt x="102874" y="293606"/>
                    <a:pt x="100308" y="306435"/>
                    <a:pt x="91878" y="304236"/>
                  </a:cubicBezTo>
                  <a:cubicBezTo>
                    <a:pt x="77949" y="300570"/>
                    <a:pt x="63654" y="303136"/>
                    <a:pt x="50459" y="298737"/>
                  </a:cubicBezTo>
                  <a:cubicBezTo>
                    <a:pt x="39829" y="295072"/>
                    <a:pt x="37263" y="276379"/>
                    <a:pt x="44961" y="268681"/>
                  </a:cubicBezTo>
                  <a:cubicBezTo>
                    <a:pt x="49359" y="264283"/>
                    <a:pt x="49359" y="264283"/>
                    <a:pt x="47893" y="237892"/>
                  </a:cubicBezTo>
                  <a:cubicBezTo>
                    <a:pt x="40562" y="237526"/>
                    <a:pt x="38363" y="248522"/>
                    <a:pt x="31032" y="245956"/>
                  </a:cubicBezTo>
                  <a:cubicBezTo>
                    <a:pt x="29566" y="248522"/>
                    <a:pt x="31765" y="249255"/>
                    <a:pt x="32865" y="250354"/>
                  </a:cubicBezTo>
                  <a:cubicBezTo>
                    <a:pt x="42761" y="258785"/>
                    <a:pt x="37996" y="270514"/>
                    <a:pt x="35064" y="277845"/>
                  </a:cubicBezTo>
                  <a:cubicBezTo>
                    <a:pt x="32132" y="284809"/>
                    <a:pt x="20036" y="281510"/>
                    <a:pt x="12705" y="278944"/>
                  </a:cubicBezTo>
                  <a:cubicBezTo>
                    <a:pt x="1709" y="275279"/>
                    <a:pt x="-857" y="263183"/>
                    <a:pt x="2442" y="255486"/>
                  </a:cubicBezTo>
                  <a:cubicBezTo>
                    <a:pt x="13072" y="229462"/>
                    <a:pt x="2076" y="199039"/>
                    <a:pt x="20403" y="174114"/>
                  </a:cubicBezTo>
                  <a:cubicBezTo>
                    <a:pt x="25534" y="167517"/>
                    <a:pt x="16737" y="151756"/>
                    <a:pt x="32498" y="145891"/>
                  </a:cubicBezTo>
                  <a:cubicBezTo>
                    <a:pt x="18570" y="143325"/>
                    <a:pt x="14538" y="134895"/>
                    <a:pt x="15271" y="123166"/>
                  </a:cubicBezTo>
                  <a:cubicBezTo>
                    <a:pt x="11972" y="128664"/>
                    <a:pt x="16737" y="137461"/>
                    <a:pt x="9406" y="142592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7EE11BB5-1E69-4F72-9EBB-0F003F93B18C}"/>
                </a:ext>
              </a:extLst>
            </p:cNvPr>
            <p:cNvSpPr/>
            <p:nvPr/>
          </p:nvSpPr>
          <p:spPr>
            <a:xfrm>
              <a:off x="11455685" y="5340809"/>
              <a:ext cx="373375" cy="443611"/>
            </a:xfrm>
            <a:custGeom>
              <a:avLst/>
              <a:gdLst>
                <a:gd name="connsiteX0" fmla="*/ 68 w 373375"/>
                <a:gd name="connsiteY0" fmla="*/ 85 h 443611"/>
                <a:gd name="connsiteX1" fmla="*/ 82539 w 373375"/>
                <a:gd name="connsiteY1" fmla="*/ 11081 h 443611"/>
                <a:gd name="connsiteX2" fmla="*/ 109297 w 373375"/>
                <a:gd name="connsiteY2" fmla="*/ 22444 h 443611"/>
                <a:gd name="connsiteX3" fmla="*/ 146683 w 373375"/>
                <a:gd name="connsiteY3" fmla="*/ 38205 h 443611"/>
                <a:gd name="connsiteX4" fmla="*/ 206063 w 373375"/>
                <a:gd name="connsiteY4" fmla="*/ 27942 h 443611"/>
                <a:gd name="connsiteX5" fmla="*/ 233553 w 373375"/>
                <a:gd name="connsiteY5" fmla="*/ 31241 h 443611"/>
                <a:gd name="connsiteX6" fmla="*/ 266542 w 373375"/>
                <a:gd name="connsiteY6" fmla="*/ 26476 h 443611"/>
                <a:gd name="connsiteX7" fmla="*/ 256645 w 373375"/>
                <a:gd name="connsiteY7" fmla="*/ 52500 h 443611"/>
                <a:gd name="connsiteX8" fmla="*/ 262510 w 373375"/>
                <a:gd name="connsiteY8" fmla="*/ 70827 h 443611"/>
                <a:gd name="connsiteX9" fmla="*/ 276438 w 373375"/>
                <a:gd name="connsiteY9" fmla="*/ 75958 h 443611"/>
                <a:gd name="connsiteX10" fmla="*/ 303562 w 373375"/>
                <a:gd name="connsiteY10" fmla="*/ 112612 h 443611"/>
                <a:gd name="connsiteX11" fmla="*/ 280104 w 373375"/>
                <a:gd name="connsiteY11" fmla="*/ 130206 h 443611"/>
                <a:gd name="connsiteX12" fmla="*/ 267275 w 373375"/>
                <a:gd name="connsiteY12" fmla="*/ 124342 h 443611"/>
                <a:gd name="connsiteX13" fmla="*/ 271307 w 373375"/>
                <a:gd name="connsiteY13" fmla="*/ 144501 h 443611"/>
                <a:gd name="connsiteX14" fmla="*/ 290367 w 373375"/>
                <a:gd name="connsiteY14" fmla="*/ 127640 h 443611"/>
                <a:gd name="connsiteX15" fmla="*/ 303562 w 373375"/>
                <a:gd name="connsiteY15" fmla="*/ 135338 h 443611"/>
                <a:gd name="connsiteX16" fmla="*/ 304662 w 373375"/>
                <a:gd name="connsiteY16" fmla="*/ 174557 h 443611"/>
                <a:gd name="connsiteX17" fmla="*/ 320423 w 373375"/>
                <a:gd name="connsiteY17" fmla="*/ 126907 h 443611"/>
                <a:gd name="connsiteX18" fmla="*/ 331419 w 373375"/>
                <a:gd name="connsiteY18" fmla="*/ 119210 h 443611"/>
                <a:gd name="connsiteX19" fmla="*/ 348646 w 373375"/>
                <a:gd name="connsiteY19" fmla="*/ 137170 h 443611"/>
                <a:gd name="connsiteX20" fmla="*/ 352312 w 373375"/>
                <a:gd name="connsiteY20" fmla="*/ 157697 h 443611"/>
                <a:gd name="connsiteX21" fmla="*/ 371005 w 373375"/>
                <a:gd name="connsiteY21" fmla="*/ 159896 h 443611"/>
                <a:gd name="connsiteX22" fmla="*/ 368806 w 373375"/>
                <a:gd name="connsiteY22" fmla="*/ 177123 h 443611"/>
                <a:gd name="connsiteX23" fmla="*/ 364407 w 373375"/>
                <a:gd name="connsiteY23" fmla="*/ 207912 h 443611"/>
                <a:gd name="connsiteX24" fmla="*/ 359276 w 373375"/>
                <a:gd name="connsiteY24" fmla="*/ 220741 h 443611"/>
                <a:gd name="connsiteX25" fmla="*/ 325554 w 373375"/>
                <a:gd name="connsiteY25" fmla="*/ 235036 h 443611"/>
                <a:gd name="connsiteX26" fmla="*/ 314925 w 373375"/>
                <a:gd name="connsiteY26" fmla="*/ 232837 h 443611"/>
                <a:gd name="connsiteX27" fmla="*/ 291100 w 373375"/>
                <a:gd name="connsiteY27" fmla="*/ 232837 h 443611"/>
                <a:gd name="connsiteX28" fmla="*/ 318224 w 373375"/>
                <a:gd name="connsiteY28" fmla="*/ 240534 h 443611"/>
                <a:gd name="connsiteX29" fmla="*/ 310526 w 373375"/>
                <a:gd name="connsiteY29" fmla="*/ 254096 h 443611"/>
                <a:gd name="connsiteX30" fmla="*/ 292566 w 373375"/>
                <a:gd name="connsiteY30" fmla="*/ 264726 h 443611"/>
                <a:gd name="connsiteX31" fmla="*/ 286335 w 373375"/>
                <a:gd name="connsiteY31" fmla="*/ 278288 h 443611"/>
                <a:gd name="connsiteX32" fmla="*/ 286335 w 373375"/>
                <a:gd name="connsiteY32" fmla="*/ 296615 h 443611"/>
                <a:gd name="connsiteX33" fmla="*/ 265442 w 373375"/>
                <a:gd name="connsiteY33" fmla="*/ 300647 h 443611"/>
                <a:gd name="connsiteX34" fmla="*/ 246382 w 373375"/>
                <a:gd name="connsiteY34" fmla="*/ 296248 h 443611"/>
                <a:gd name="connsiteX35" fmla="*/ 226589 w 373375"/>
                <a:gd name="connsiteY35" fmla="*/ 337667 h 443611"/>
                <a:gd name="connsiteX36" fmla="*/ 225123 w 373375"/>
                <a:gd name="connsiteY36" fmla="*/ 359293 h 443611"/>
                <a:gd name="connsiteX37" fmla="*/ 231720 w 373375"/>
                <a:gd name="connsiteY37" fmla="*/ 346464 h 443611"/>
                <a:gd name="connsiteX38" fmla="*/ 259944 w 373375"/>
                <a:gd name="connsiteY38" fmla="*/ 319707 h 443611"/>
                <a:gd name="connsiteX39" fmla="*/ 265809 w 373375"/>
                <a:gd name="connsiteY39" fmla="*/ 313109 h 443611"/>
                <a:gd name="connsiteX40" fmla="*/ 277171 w 373375"/>
                <a:gd name="connsiteY40" fmla="*/ 313475 h 443611"/>
                <a:gd name="connsiteX41" fmla="*/ 279004 w 373375"/>
                <a:gd name="connsiteY41" fmla="*/ 316774 h 443611"/>
                <a:gd name="connsiteX42" fmla="*/ 288534 w 373375"/>
                <a:gd name="connsiteY42" fmla="*/ 363691 h 443611"/>
                <a:gd name="connsiteX43" fmla="*/ 294032 w 373375"/>
                <a:gd name="connsiteY43" fmla="*/ 380186 h 443611"/>
                <a:gd name="connsiteX44" fmla="*/ 278637 w 373375"/>
                <a:gd name="connsiteY44" fmla="*/ 402911 h 443611"/>
                <a:gd name="connsiteX45" fmla="*/ 277538 w 373375"/>
                <a:gd name="connsiteY45" fmla="*/ 388983 h 443611"/>
                <a:gd name="connsiteX46" fmla="*/ 267275 w 373375"/>
                <a:gd name="connsiteY46" fmla="*/ 409142 h 443611"/>
                <a:gd name="connsiteX47" fmla="*/ 266175 w 373375"/>
                <a:gd name="connsiteY47" fmla="*/ 414274 h 443611"/>
                <a:gd name="connsiteX48" fmla="*/ 210461 w 373375"/>
                <a:gd name="connsiteY48" fmla="*/ 423804 h 443611"/>
                <a:gd name="connsiteX49" fmla="*/ 211194 w 373375"/>
                <a:gd name="connsiteY49" fmla="*/ 392648 h 443611"/>
                <a:gd name="connsiteX50" fmla="*/ 180038 w 373375"/>
                <a:gd name="connsiteY50" fmla="*/ 431134 h 443611"/>
                <a:gd name="connsiteX51" fmla="*/ 172341 w 373375"/>
                <a:gd name="connsiteY51" fmla="*/ 443597 h 443611"/>
                <a:gd name="connsiteX52" fmla="*/ 148516 w 373375"/>
                <a:gd name="connsiteY52" fmla="*/ 432234 h 443611"/>
                <a:gd name="connsiteX53" fmla="*/ 136054 w 373375"/>
                <a:gd name="connsiteY53" fmla="*/ 389349 h 443611"/>
                <a:gd name="connsiteX54" fmla="*/ 145950 w 373375"/>
                <a:gd name="connsiteY54" fmla="*/ 368823 h 443611"/>
                <a:gd name="connsiteX55" fmla="*/ 143018 w 373375"/>
                <a:gd name="connsiteY55" fmla="*/ 351962 h 443611"/>
                <a:gd name="connsiteX56" fmla="*/ 112229 w 373375"/>
                <a:gd name="connsiteY56" fmla="*/ 351596 h 443611"/>
                <a:gd name="connsiteX57" fmla="*/ 97567 w 373375"/>
                <a:gd name="connsiteY57" fmla="*/ 349030 h 443611"/>
                <a:gd name="connsiteX58" fmla="*/ 85838 w 373375"/>
                <a:gd name="connsiteY58" fmla="*/ 325938 h 443611"/>
                <a:gd name="connsiteX59" fmla="*/ 87671 w 373375"/>
                <a:gd name="connsiteY59" fmla="*/ 321173 h 443611"/>
                <a:gd name="connsiteX60" fmla="*/ 96101 w 373375"/>
                <a:gd name="connsiteY60" fmla="*/ 317874 h 443611"/>
                <a:gd name="connsiteX61" fmla="*/ 107464 w 373375"/>
                <a:gd name="connsiteY61" fmla="*/ 297714 h 443611"/>
                <a:gd name="connsiteX62" fmla="*/ 118827 w 373375"/>
                <a:gd name="connsiteY62" fmla="*/ 268391 h 443611"/>
                <a:gd name="connsiteX63" fmla="*/ 145950 w 373375"/>
                <a:gd name="connsiteY63" fmla="*/ 257762 h 443611"/>
                <a:gd name="connsiteX64" fmla="*/ 156947 w 373375"/>
                <a:gd name="connsiteY64" fmla="*/ 241267 h 443611"/>
                <a:gd name="connsiteX65" fmla="*/ 185170 w 373375"/>
                <a:gd name="connsiteY65" fmla="*/ 215243 h 443611"/>
                <a:gd name="connsiteX66" fmla="*/ 202031 w 373375"/>
                <a:gd name="connsiteY66" fmla="*/ 215976 h 443611"/>
                <a:gd name="connsiteX67" fmla="*/ 212294 w 373375"/>
                <a:gd name="connsiteY67" fmla="*/ 235036 h 443611"/>
                <a:gd name="connsiteX68" fmla="*/ 198732 w 373375"/>
                <a:gd name="connsiteY68" fmla="*/ 242734 h 443611"/>
                <a:gd name="connsiteX69" fmla="*/ 194700 w 373375"/>
                <a:gd name="connsiteY69" fmla="*/ 258861 h 443611"/>
                <a:gd name="connsiteX70" fmla="*/ 224756 w 373375"/>
                <a:gd name="connsiteY70" fmla="*/ 204614 h 443611"/>
                <a:gd name="connsiteX71" fmla="*/ 225856 w 373375"/>
                <a:gd name="connsiteY71" fmla="*/ 203147 h 443611"/>
                <a:gd name="connsiteX72" fmla="*/ 248581 w 373375"/>
                <a:gd name="connsiteY72" fmla="*/ 152565 h 443611"/>
                <a:gd name="connsiteX73" fmla="*/ 244916 w 373375"/>
                <a:gd name="connsiteY73" fmla="*/ 139370 h 443611"/>
                <a:gd name="connsiteX74" fmla="*/ 215593 w 373375"/>
                <a:gd name="connsiteY74" fmla="*/ 123242 h 443611"/>
                <a:gd name="connsiteX75" fmla="*/ 215593 w 373375"/>
                <a:gd name="connsiteY75" fmla="*/ 123242 h 443611"/>
                <a:gd name="connsiteX76" fmla="*/ 213760 w 373375"/>
                <a:gd name="connsiteY76" fmla="*/ 114445 h 443611"/>
                <a:gd name="connsiteX77" fmla="*/ 202031 w 373375"/>
                <a:gd name="connsiteY77" fmla="*/ 107114 h 443611"/>
                <a:gd name="connsiteX78" fmla="*/ 152182 w 373375"/>
                <a:gd name="connsiteY78" fmla="*/ 91720 h 443611"/>
                <a:gd name="connsiteX79" fmla="*/ 155114 w 373375"/>
                <a:gd name="connsiteY79" fmla="*/ 79990 h 443611"/>
                <a:gd name="connsiteX80" fmla="*/ 160978 w 373375"/>
                <a:gd name="connsiteY80" fmla="*/ 55799 h 443611"/>
                <a:gd name="connsiteX81" fmla="*/ 138986 w 373375"/>
                <a:gd name="connsiteY81" fmla="*/ 85855 h 443611"/>
                <a:gd name="connsiteX82" fmla="*/ 117727 w 373375"/>
                <a:gd name="connsiteY82" fmla="*/ 78524 h 443611"/>
                <a:gd name="connsiteX83" fmla="*/ 37821 w 373375"/>
                <a:gd name="connsiteY83" fmla="*/ 28675 h 443611"/>
                <a:gd name="connsiteX84" fmla="*/ 3733 w 373375"/>
                <a:gd name="connsiteY84" fmla="*/ 12181 h 443611"/>
                <a:gd name="connsiteX85" fmla="*/ 68 w 373375"/>
                <a:gd name="connsiteY85" fmla="*/ 85 h 44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73375" h="443611">
                  <a:moveTo>
                    <a:pt x="68" y="85"/>
                  </a:moveTo>
                  <a:cubicBezTo>
                    <a:pt x="28292" y="-1015"/>
                    <a:pt x="54682" y="8882"/>
                    <a:pt x="82539" y="11081"/>
                  </a:cubicBezTo>
                  <a:cubicBezTo>
                    <a:pt x="90236" y="18045"/>
                    <a:pt x="98667" y="23177"/>
                    <a:pt x="109297" y="22444"/>
                  </a:cubicBezTo>
                  <a:cubicBezTo>
                    <a:pt x="124325" y="21711"/>
                    <a:pt x="132388" y="35639"/>
                    <a:pt x="146683" y="38205"/>
                  </a:cubicBezTo>
                  <a:cubicBezTo>
                    <a:pt x="168309" y="41870"/>
                    <a:pt x="186636" y="32340"/>
                    <a:pt x="206063" y="27942"/>
                  </a:cubicBezTo>
                  <a:cubicBezTo>
                    <a:pt x="215593" y="25743"/>
                    <a:pt x="224023" y="23177"/>
                    <a:pt x="233553" y="31241"/>
                  </a:cubicBezTo>
                  <a:cubicBezTo>
                    <a:pt x="244916" y="40771"/>
                    <a:pt x="254812" y="24643"/>
                    <a:pt x="266542" y="26476"/>
                  </a:cubicBezTo>
                  <a:cubicBezTo>
                    <a:pt x="271673" y="38205"/>
                    <a:pt x="261777" y="45536"/>
                    <a:pt x="256645" y="52500"/>
                  </a:cubicBezTo>
                  <a:cubicBezTo>
                    <a:pt x="248581" y="63496"/>
                    <a:pt x="251880" y="67528"/>
                    <a:pt x="262510" y="70827"/>
                  </a:cubicBezTo>
                  <a:cubicBezTo>
                    <a:pt x="267275" y="72293"/>
                    <a:pt x="271673" y="74859"/>
                    <a:pt x="276438" y="75958"/>
                  </a:cubicBezTo>
                  <a:cubicBezTo>
                    <a:pt x="301363" y="80723"/>
                    <a:pt x="306861" y="88787"/>
                    <a:pt x="303562" y="112612"/>
                  </a:cubicBezTo>
                  <a:cubicBezTo>
                    <a:pt x="301729" y="127274"/>
                    <a:pt x="288901" y="125808"/>
                    <a:pt x="280104" y="130206"/>
                  </a:cubicBezTo>
                  <a:cubicBezTo>
                    <a:pt x="274239" y="133139"/>
                    <a:pt x="268374" y="133872"/>
                    <a:pt x="267275" y="124342"/>
                  </a:cubicBezTo>
                  <a:cubicBezTo>
                    <a:pt x="263976" y="132405"/>
                    <a:pt x="274606" y="137537"/>
                    <a:pt x="271307" y="144501"/>
                  </a:cubicBezTo>
                  <a:cubicBezTo>
                    <a:pt x="271673" y="133139"/>
                    <a:pt x="282303" y="131672"/>
                    <a:pt x="290367" y="127640"/>
                  </a:cubicBezTo>
                  <a:cubicBezTo>
                    <a:pt x="298064" y="123975"/>
                    <a:pt x="302096" y="128007"/>
                    <a:pt x="303562" y="135338"/>
                  </a:cubicBezTo>
                  <a:cubicBezTo>
                    <a:pt x="306128" y="148167"/>
                    <a:pt x="306861" y="161362"/>
                    <a:pt x="304662" y="174557"/>
                  </a:cubicBezTo>
                  <a:cubicBezTo>
                    <a:pt x="304662" y="156597"/>
                    <a:pt x="326654" y="147067"/>
                    <a:pt x="320423" y="126907"/>
                  </a:cubicBezTo>
                  <a:cubicBezTo>
                    <a:pt x="318224" y="119943"/>
                    <a:pt x="324821" y="117011"/>
                    <a:pt x="331419" y="119210"/>
                  </a:cubicBezTo>
                  <a:cubicBezTo>
                    <a:pt x="340582" y="121776"/>
                    <a:pt x="346447" y="128007"/>
                    <a:pt x="348646" y="137170"/>
                  </a:cubicBezTo>
                  <a:cubicBezTo>
                    <a:pt x="350479" y="143768"/>
                    <a:pt x="351212" y="150732"/>
                    <a:pt x="352312" y="157697"/>
                  </a:cubicBezTo>
                  <a:cubicBezTo>
                    <a:pt x="358909" y="155497"/>
                    <a:pt x="365507" y="152932"/>
                    <a:pt x="371005" y="159896"/>
                  </a:cubicBezTo>
                  <a:cubicBezTo>
                    <a:pt x="375770" y="166127"/>
                    <a:pt x="372471" y="171992"/>
                    <a:pt x="368806" y="177123"/>
                  </a:cubicBezTo>
                  <a:cubicBezTo>
                    <a:pt x="362575" y="186653"/>
                    <a:pt x="357077" y="195817"/>
                    <a:pt x="364407" y="207912"/>
                  </a:cubicBezTo>
                  <a:cubicBezTo>
                    <a:pt x="367340" y="212677"/>
                    <a:pt x="363674" y="217442"/>
                    <a:pt x="359276" y="220741"/>
                  </a:cubicBezTo>
                  <a:cubicBezTo>
                    <a:pt x="348280" y="225873"/>
                    <a:pt x="333252" y="220375"/>
                    <a:pt x="325554" y="235036"/>
                  </a:cubicBezTo>
                  <a:cubicBezTo>
                    <a:pt x="323355" y="239435"/>
                    <a:pt x="318590" y="235036"/>
                    <a:pt x="314925" y="232837"/>
                  </a:cubicBezTo>
                  <a:cubicBezTo>
                    <a:pt x="308327" y="228439"/>
                    <a:pt x="300263" y="222574"/>
                    <a:pt x="291100" y="232837"/>
                  </a:cubicBezTo>
                  <a:cubicBezTo>
                    <a:pt x="300630" y="237969"/>
                    <a:pt x="313459" y="229172"/>
                    <a:pt x="318224" y="240534"/>
                  </a:cubicBezTo>
                  <a:cubicBezTo>
                    <a:pt x="320789" y="246765"/>
                    <a:pt x="313459" y="249698"/>
                    <a:pt x="310526" y="254096"/>
                  </a:cubicBezTo>
                  <a:cubicBezTo>
                    <a:pt x="305395" y="258861"/>
                    <a:pt x="298797" y="261427"/>
                    <a:pt x="292566" y="264726"/>
                  </a:cubicBezTo>
                  <a:cubicBezTo>
                    <a:pt x="285602" y="266925"/>
                    <a:pt x="281203" y="270591"/>
                    <a:pt x="286335" y="278288"/>
                  </a:cubicBezTo>
                  <a:cubicBezTo>
                    <a:pt x="290367" y="284519"/>
                    <a:pt x="293299" y="290750"/>
                    <a:pt x="286335" y="296615"/>
                  </a:cubicBezTo>
                  <a:cubicBezTo>
                    <a:pt x="280470" y="301746"/>
                    <a:pt x="273139" y="304312"/>
                    <a:pt x="265442" y="300647"/>
                  </a:cubicBezTo>
                  <a:cubicBezTo>
                    <a:pt x="259211" y="297714"/>
                    <a:pt x="251880" y="298447"/>
                    <a:pt x="246382" y="296248"/>
                  </a:cubicBezTo>
                  <a:cubicBezTo>
                    <a:pt x="241251" y="310910"/>
                    <a:pt x="239051" y="325938"/>
                    <a:pt x="226589" y="337667"/>
                  </a:cubicBezTo>
                  <a:cubicBezTo>
                    <a:pt x="220358" y="343532"/>
                    <a:pt x="221091" y="344265"/>
                    <a:pt x="225123" y="359293"/>
                  </a:cubicBezTo>
                  <a:cubicBezTo>
                    <a:pt x="229155" y="355261"/>
                    <a:pt x="229521" y="350129"/>
                    <a:pt x="231720" y="346464"/>
                  </a:cubicBezTo>
                  <a:cubicBezTo>
                    <a:pt x="238685" y="334735"/>
                    <a:pt x="236119" y="313842"/>
                    <a:pt x="259944" y="319707"/>
                  </a:cubicBezTo>
                  <a:cubicBezTo>
                    <a:pt x="262510" y="320440"/>
                    <a:pt x="264342" y="316041"/>
                    <a:pt x="265809" y="313109"/>
                  </a:cubicBezTo>
                  <a:cubicBezTo>
                    <a:pt x="269840" y="305045"/>
                    <a:pt x="273506" y="306878"/>
                    <a:pt x="277171" y="313475"/>
                  </a:cubicBezTo>
                  <a:cubicBezTo>
                    <a:pt x="277904" y="314575"/>
                    <a:pt x="278271" y="315675"/>
                    <a:pt x="279004" y="316774"/>
                  </a:cubicBezTo>
                  <a:cubicBezTo>
                    <a:pt x="287801" y="328504"/>
                    <a:pt x="293299" y="349763"/>
                    <a:pt x="288534" y="363691"/>
                  </a:cubicBezTo>
                  <a:cubicBezTo>
                    <a:pt x="285968" y="371755"/>
                    <a:pt x="294765" y="373954"/>
                    <a:pt x="294032" y="380186"/>
                  </a:cubicBezTo>
                  <a:cubicBezTo>
                    <a:pt x="292199" y="390082"/>
                    <a:pt x="292932" y="401445"/>
                    <a:pt x="278637" y="402911"/>
                  </a:cubicBezTo>
                  <a:cubicBezTo>
                    <a:pt x="272406" y="398512"/>
                    <a:pt x="275339" y="393748"/>
                    <a:pt x="277538" y="388983"/>
                  </a:cubicBezTo>
                  <a:cubicBezTo>
                    <a:pt x="266908" y="396680"/>
                    <a:pt x="266908" y="396680"/>
                    <a:pt x="267275" y="409142"/>
                  </a:cubicBezTo>
                  <a:cubicBezTo>
                    <a:pt x="267275" y="410975"/>
                    <a:pt x="266908" y="412441"/>
                    <a:pt x="266175" y="414274"/>
                  </a:cubicBezTo>
                  <a:cubicBezTo>
                    <a:pt x="250414" y="434433"/>
                    <a:pt x="230254" y="430401"/>
                    <a:pt x="210461" y="423804"/>
                  </a:cubicBezTo>
                  <a:cubicBezTo>
                    <a:pt x="195433" y="418672"/>
                    <a:pt x="196166" y="404377"/>
                    <a:pt x="211194" y="392648"/>
                  </a:cubicBezTo>
                  <a:cubicBezTo>
                    <a:pt x="181138" y="398512"/>
                    <a:pt x="179672" y="400345"/>
                    <a:pt x="180038" y="431134"/>
                  </a:cubicBezTo>
                  <a:cubicBezTo>
                    <a:pt x="180038" y="437366"/>
                    <a:pt x="179305" y="443963"/>
                    <a:pt x="172341" y="443597"/>
                  </a:cubicBezTo>
                  <a:cubicBezTo>
                    <a:pt x="163178" y="443597"/>
                    <a:pt x="152182" y="442497"/>
                    <a:pt x="148516" y="432234"/>
                  </a:cubicBezTo>
                  <a:cubicBezTo>
                    <a:pt x="143751" y="418306"/>
                    <a:pt x="143018" y="403277"/>
                    <a:pt x="136054" y="389349"/>
                  </a:cubicBezTo>
                  <a:cubicBezTo>
                    <a:pt x="132388" y="382018"/>
                    <a:pt x="139353" y="374321"/>
                    <a:pt x="145950" y="368823"/>
                  </a:cubicBezTo>
                  <a:cubicBezTo>
                    <a:pt x="154747" y="361859"/>
                    <a:pt x="151815" y="355627"/>
                    <a:pt x="143018" y="351962"/>
                  </a:cubicBezTo>
                  <a:cubicBezTo>
                    <a:pt x="133122" y="347564"/>
                    <a:pt x="122859" y="340233"/>
                    <a:pt x="112229" y="351596"/>
                  </a:cubicBezTo>
                  <a:cubicBezTo>
                    <a:pt x="107097" y="357094"/>
                    <a:pt x="101599" y="353795"/>
                    <a:pt x="97567" y="349030"/>
                  </a:cubicBezTo>
                  <a:cubicBezTo>
                    <a:pt x="92069" y="342432"/>
                    <a:pt x="86205" y="335468"/>
                    <a:pt x="85838" y="325938"/>
                  </a:cubicBezTo>
                  <a:cubicBezTo>
                    <a:pt x="86205" y="324105"/>
                    <a:pt x="86938" y="322639"/>
                    <a:pt x="87671" y="321173"/>
                  </a:cubicBezTo>
                  <a:cubicBezTo>
                    <a:pt x="90236" y="319340"/>
                    <a:pt x="93169" y="318241"/>
                    <a:pt x="96101" y="317874"/>
                  </a:cubicBezTo>
                  <a:cubicBezTo>
                    <a:pt x="108563" y="316041"/>
                    <a:pt x="113695" y="310177"/>
                    <a:pt x="107464" y="297714"/>
                  </a:cubicBezTo>
                  <a:cubicBezTo>
                    <a:pt x="101233" y="284152"/>
                    <a:pt x="104532" y="273889"/>
                    <a:pt x="118827" y="268391"/>
                  </a:cubicBezTo>
                  <a:cubicBezTo>
                    <a:pt x="126890" y="262527"/>
                    <a:pt x="136420" y="259594"/>
                    <a:pt x="145950" y="257762"/>
                  </a:cubicBezTo>
                  <a:cubicBezTo>
                    <a:pt x="153281" y="254829"/>
                    <a:pt x="154381" y="247499"/>
                    <a:pt x="156947" y="241267"/>
                  </a:cubicBezTo>
                  <a:cubicBezTo>
                    <a:pt x="163544" y="229538"/>
                    <a:pt x="178939" y="228072"/>
                    <a:pt x="185170" y="215243"/>
                  </a:cubicBezTo>
                  <a:cubicBezTo>
                    <a:pt x="187736" y="210112"/>
                    <a:pt x="196533" y="211211"/>
                    <a:pt x="202031" y="215976"/>
                  </a:cubicBezTo>
                  <a:cubicBezTo>
                    <a:pt x="207529" y="221108"/>
                    <a:pt x="213393" y="226972"/>
                    <a:pt x="212294" y="235036"/>
                  </a:cubicBezTo>
                  <a:cubicBezTo>
                    <a:pt x="211194" y="241634"/>
                    <a:pt x="207529" y="245666"/>
                    <a:pt x="198732" y="242734"/>
                  </a:cubicBezTo>
                  <a:cubicBezTo>
                    <a:pt x="194333" y="241267"/>
                    <a:pt x="193967" y="243100"/>
                    <a:pt x="194700" y="258861"/>
                  </a:cubicBezTo>
                  <a:cubicBezTo>
                    <a:pt x="214127" y="246765"/>
                    <a:pt x="215226" y="223673"/>
                    <a:pt x="224756" y="204614"/>
                  </a:cubicBezTo>
                  <a:cubicBezTo>
                    <a:pt x="225856" y="202414"/>
                    <a:pt x="226589" y="204980"/>
                    <a:pt x="225856" y="203147"/>
                  </a:cubicBezTo>
                  <a:cubicBezTo>
                    <a:pt x="214493" y="177490"/>
                    <a:pt x="230987" y="165394"/>
                    <a:pt x="248581" y="152565"/>
                  </a:cubicBezTo>
                  <a:cubicBezTo>
                    <a:pt x="255179" y="147800"/>
                    <a:pt x="250047" y="143035"/>
                    <a:pt x="244916" y="139370"/>
                  </a:cubicBezTo>
                  <a:cubicBezTo>
                    <a:pt x="235752" y="133139"/>
                    <a:pt x="224756" y="129840"/>
                    <a:pt x="215593" y="123242"/>
                  </a:cubicBezTo>
                  <a:lnTo>
                    <a:pt x="215593" y="123242"/>
                  </a:lnTo>
                  <a:cubicBezTo>
                    <a:pt x="213027" y="120676"/>
                    <a:pt x="213393" y="117744"/>
                    <a:pt x="213760" y="114445"/>
                  </a:cubicBezTo>
                  <a:cubicBezTo>
                    <a:pt x="215593" y="102716"/>
                    <a:pt x="212660" y="101616"/>
                    <a:pt x="202031" y="107114"/>
                  </a:cubicBezTo>
                  <a:cubicBezTo>
                    <a:pt x="186270" y="114812"/>
                    <a:pt x="162078" y="106381"/>
                    <a:pt x="152182" y="91720"/>
                  </a:cubicBezTo>
                  <a:cubicBezTo>
                    <a:pt x="148883" y="86588"/>
                    <a:pt x="148883" y="82556"/>
                    <a:pt x="155114" y="79990"/>
                  </a:cubicBezTo>
                  <a:cubicBezTo>
                    <a:pt x="172708" y="72660"/>
                    <a:pt x="172341" y="72660"/>
                    <a:pt x="160978" y="55799"/>
                  </a:cubicBezTo>
                  <a:cubicBezTo>
                    <a:pt x="157680" y="68994"/>
                    <a:pt x="145584" y="74492"/>
                    <a:pt x="138986" y="85855"/>
                  </a:cubicBezTo>
                  <a:cubicBezTo>
                    <a:pt x="133855" y="95018"/>
                    <a:pt x="124325" y="83656"/>
                    <a:pt x="117727" y="78524"/>
                  </a:cubicBezTo>
                  <a:cubicBezTo>
                    <a:pt x="92802" y="58731"/>
                    <a:pt x="68977" y="38205"/>
                    <a:pt x="37821" y="28675"/>
                  </a:cubicBezTo>
                  <a:cubicBezTo>
                    <a:pt x="26092" y="25010"/>
                    <a:pt x="15096" y="17679"/>
                    <a:pt x="3733" y="12181"/>
                  </a:cubicBezTo>
                  <a:cubicBezTo>
                    <a:pt x="801" y="9982"/>
                    <a:pt x="-298" y="5583"/>
                    <a:pt x="68" y="85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73949216-1C44-4B4B-BD32-6DB33D90715B}"/>
                </a:ext>
              </a:extLst>
            </p:cNvPr>
            <p:cNvSpPr/>
            <p:nvPr/>
          </p:nvSpPr>
          <p:spPr>
            <a:xfrm>
              <a:off x="11206491" y="5402586"/>
              <a:ext cx="510419" cy="393566"/>
            </a:xfrm>
            <a:custGeom>
              <a:avLst/>
              <a:gdLst>
                <a:gd name="connsiteX0" fmla="*/ 399542 w 510419"/>
                <a:gd name="connsiteY0" fmla="*/ 201116 h 393566"/>
                <a:gd name="connsiteX1" fmla="*/ 373151 w 510419"/>
                <a:gd name="connsiteY1" fmla="*/ 208813 h 393566"/>
                <a:gd name="connsiteX2" fmla="*/ 363621 w 510419"/>
                <a:gd name="connsiteY2" fmla="*/ 197817 h 393566"/>
                <a:gd name="connsiteX3" fmla="*/ 365087 w 510419"/>
                <a:gd name="connsiteY3" fmla="*/ 178024 h 393566"/>
                <a:gd name="connsiteX4" fmla="*/ 339430 w 510419"/>
                <a:gd name="connsiteY4" fmla="*/ 261595 h 393566"/>
                <a:gd name="connsiteX5" fmla="*/ 339430 w 510419"/>
                <a:gd name="connsiteY5" fmla="*/ 265260 h 393566"/>
                <a:gd name="connsiteX6" fmla="*/ 321103 w 510419"/>
                <a:gd name="connsiteY6" fmla="*/ 259395 h 393566"/>
                <a:gd name="connsiteX7" fmla="*/ 324402 w 510419"/>
                <a:gd name="connsiteY7" fmla="*/ 310344 h 393566"/>
                <a:gd name="connsiteX8" fmla="*/ 312306 w 510419"/>
                <a:gd name="connsiteY8" fmla="*/ 326106 h 393566"/>
                <a:gd name="connsiteX9" fmla="*/ 312672 w 510419"/>
                <a:gd name="connsiteY9" fmla="*/ 381453 h 393566"/>
                <a:gd name="connsiteX10" fmla="*/ 309007 w 510419"/>
                <a:gd name="connsiteY10" fmla="*/ 393549 h 393566"/>
                <a:gd name="connsiteX11" fmla="*/ 295812 w 510419"/>
                <a:gd name="connsiteY11" fmla="*/ 382186 h 393566"/>
                <a:gd name="connsiteX12" fmla="*/ 270154 w 510419"/>
                <a:gd name="connsiteY12" fmla="*/ 370457 h 393566"/>
                <a:gd name="connsiteX13" fmla="*/ 225070 w 510419"/>
                <a:gd name="connsiteY13" fmla="*/ 341867 h 393566"/>
                <a:gd name="connsiteX14" fmla="*/ 211874 w 510419"/>
                <a:gd name="connsiteY14" fmla="*/ 324273 h 393566"/>
                <a:gd name="connsiteX15" fmla="*/ 207842 w 510419"/>
                <a:gd name="connsiteY15" fmla="*/ 287986 h 393566"/>
                <a:gd name="connsiteX16" fmla="*/ 221771 w 510419"/>
                <a:gd name="connsiteY16" fmla="*/ 282121 h 393566"/>
                <a:gd name="connsiteX17" fmla="*/ 207842 w 510419"/>
                <a:gd name="connsiteY17" fmla="*/ 280655 h 393566"/>
                <a:gd name="connsiteX18" fmla="*/ 191348 w 510419"/>
                <a:gd name="connsiteY18" fmla="*/ 281021 h 393566"/>
                <a:gd name="connsiteX19" fmla="*/ 187316 w 510419"/>
                <a:gd name="connsiteY19" fmla="*/ 229706 h 393566"/>
                <a:gd name="connsiteX20" fmla="*/ 179985 w 510419"/>
                <a:gd name="connsiteY20" fmla="*/ 219809 h 393566"/>
                <a:gd name="connsiteX21" fmla="*/ 174121 w 510419"/>
                <a:gd name="connsiteY21" fmla="*/ 229339 h 393566"/>
                <a:gd name="connsiteX22" fmla="*/ 153228 w 510419"/>
                <a:gd name="connsiteY22" fmla="*/ 261961 h 393566"/>
                <a:gd name="connsiteX23" fmla="*/ 104845 w 510419"/>
                <a:gd name="connsiteY23" fmla="*/ 245834 h 393566"/>
                <a:gd name="connsiteX24" fmla="*/ 85785 w 510419"/>
                <a:gd name="connsiteY24" fmla="*/ 238869 h 393566"/>
                <a:gd name="connsiteX25" fmla="*/ 70024 w 510419"/>
                <a:gd name="connsiteY25" fmla="*/ 233005 h 393566"/>
                <a:gd name="connsiteX26" fmla="*/ 51330 w 510419"/>
                <a:gd name="connsiteY26" fmla="*/ 211379 h 393566"/>
                <a:gd name="connsiteX27" fmla="*/ 34103 w 510419"/>
                <a:gd name="connsiteY27" fmla="*/ 216144 h 393566"/>
                <a:gd name="connsiteX28" fmla="*/ 23107 w 510419"/>
                <a:gd name="connsiteY28" fmla="*/ 223475 h 393566"/>
                <a:gd name="connsiteX29" fmla="*/ 16143 w 510419"/>
                <a:gd name="connsiteY29" fmla="*/ 231172 h 393566"/>
                <a:gd name="connsiteX30" fmla="*/ 8445 w 510419"/>
                <a:gd name="connsiteY30" fmla="*/ 223108 h 393566"/>
                <a:gd name="connsiteX31" fmla="*/ 15043 w 510419"/>
                <a:gd name="connsiteY31" fmla="*/ 204048 h 393566"/>
                <a:gd name="connsiteX32" fmla="*/ 18342 w 510419"/>
                <a:gd name="connsiteY32" fmla="*/ 195618 h 393566"/>
                <a:gd name="connsiteX33" fmla="*/ 25306 w 510419"/>
                <a:gd name="connsiteY33" fmla="*/ 180223 h 393566"/>
                <a:gd name="connsiteX34" fmla="*/ 41434 w 510419"/>
                <a:gd name="connsiteY34" fmla="*/ 182789 h 393566"/>
                <a:gd name="connsiteX35" fmla="*/ 71856 w 510419"/>
                <a:gd name="connsiteY35" fmla="*/ 218343 h 393566"/>
                <a:gd name="connsiteX36" fmla="*/ 68191 w 510419"/>
                <a:gd name="connsiteY36" fmla="*/ 171426 h 393566"/>
                <a:gd name="connsiteX37" fmla="*/ 69291 w 510419"/>
                <a:gd name="connsiteY37" fmla="*/ 150167 h 393566"/>
                <a:gd name="connsiteX38" fmla="*/ 98247 w 510419"/>
                <a:gd name="connsiteY38" fmla="*/ 154932 h 393566"/>
                <a:gd name="connsiteX39" fmla="*/ 99713 w 510419"/>
                <a:gd name="connsiteY39" fmla="*/ 156398 h 393566"/>
                <a:gd name="connsiteX40" fmla="*/ 111443 w 510419"/>
                <a:gd name="connsiteY40" fmla="*/ 141003 h 393566"/>
                <a:gd name="connsiteX41" fmla="*/ 115841 w 510419"/>
                <a:gd name="connsiteY41" fmla="*/ 164462 h 393566"/>
                <a:gd name="connsiteX42" fmla="*/ 119140 w 510419"/>
                <a:gd name="connsiteY42" fmla="*/ 182789 h 393566"/>
                <a:gd name="connsiteX43" fmla="*/ 139300 w 510419"/>
                <a:gd name="connsiteY43" fmla="*/ 192685 h 393566"/>
                <a:gd name="connsiteX44" fmla="*/ 176320 w 510419"/>
                <a:gd name="connsiteY44" fmla="*/ 193052 h 393566"/>
                <a:gd name="connsiteX45" fmla="*/ 184017 w 510419"/>
                <a:gd name="connsiteY45" fmla="*/ 187920 h 393566"/>
                <a:gd name="connsiteX46" fmla="*/ 193547 w 510419"/>
                <a:gd name="connsiteY46" fmla="*/ 169594 h 393566"/>
                <a:gd name="connsiteX47" fmla="*/ 211141 w 510419"/>
                <a:gd name="connsiteY47" fmla="*/ 142470 h 393566"/>
                <a:gd name="connsiteX48" fmla="*/ 205276 w 510419"/>
                <a:gd name="connsiteY48" fmla="*/ 124876 h 393566"/>
                <a:gd name="connsiteX49" fmla="*/ 220305 w 510419"/>
                <a:gd name="connsiteY49" fmla="*/ 119744 h 393566"/>
                <a:gd name="connsiteX50" fmla="*/ 226536 w 510419"/>
                <a:gd name="connsiteY50" fmla="*/ 108382 h 393566"/>
                <a:gd name="connsiteX51" fmla="*/ 216639 w 510419"/>
                <a:gd name="connsiteY51" fmla="*/ 61465 h 393566"/>
                <a:gd name="connsiteX52" fmla="*/ 210041 w 510419"/>
                <a:gd name="connsiteY52" fmla="*/ 38373 h 393566"/>
                <a:gd name="connsiteX53" fmla="*/ 223970 w 510419"/>
                <a:gd name="connsiteY53" fmla="*/ 253 h 393566"/>
                <a:gd name="connsiteX54" fmla="*/ 235333 w 510419"/>
                <a:gd name="connsiteY54" fmla="*/ 6484 h 393566"/>
                <a:gd name="connsiteX55" fmla="*/ 243397 w 510419"/>
                <a:gd name="connsiteY55" fmla="*/ 32142 h 393566"/>
                <a:gd name="connsiteX56" fmla="*/ 241197 w 510419"/>
                <a:gd name="connsiteY56" fmla="*/ 63664 h 393566"/>
                <a:gd name="connsiteX57" fmla="*/ 242297 w 510419"/>
                <a:gd name="connsiteY57" fmla="*/ 83457 h 393566"/>
                <a:gd name="connsiteX58" fmla="*/ 271986 w 510419"/>
                <a:gd name="connsiteY58" fmla="*/ 116812 h 393566"/>
                <a:gd name="connsiteX59" fmla="*/ 272353 w 510419"/>
                <a:gd name="connsiteY59" fmla="*/ 124509 h 393566"/>
                <a:gd name="connsiteX60" fmla="*/ 244496 w 510419"/>
                <a:gd name="connsiteY60" fmla="*/ 154199 h 393566"/>
                <a:gd name="connsiteX61" fmla="*/ 235699 w 510419"/>
                <a:gd name="connsiteY61" fmla="*/ 160063 h 393566"/>
                <a:gd name="connsiteX62" fmla="*/ 237165 w 510419"/>
                <a:gd name="connsiteY62" fmla="*/ 163362 h 393566"/>
                <a:gd name="connsiteX63" fmla="*/ 255126 w 510419"/>
                <a:gd name="connsiteY63" fmla="*/ 179123 h 393566"/>
                <a:gd name="connsiteX64" fmla="*/ 233133 w 510419"/>
                <a:gd name="connsiteY64" fmla="*/ 188654 h 393566"/>
                <a:gd name="connsiteX65" fmla="*/ 205643 w 510419"/>
                <a:gd name="connsiteY65" fmla="*/ 193052 h 393566"/>
                <a:gd name="connsiteX66" fmla="*/ 199045 w 510419"/>
                <a:gd name="connsiteY66" fmla="*/ 194152 h 393566"/>
                <a:gd name="connsiteX67" fmla="*/ 199778 w 510419"/>
                <a:gd name="connsiteY67" fmla="*/ 202582 h 393566"/>
                <a:gd name="connsiteX68" fmla="*/ 241564 w 510419"/>
                <a:gd name="connsiteY68" fmla="*/ 226773 h 393566"/>
                <a:gd name="connsiteX69" fmla="*/ 252193 w 510419"/>
                <a:gd name="connsiteY69" fmla="*/ 216144 h 393566"/>
                <a:gd name="connsiteX70" fmla="*/ 253660 w 510419"/>
                <a:gd name="connsiteY70" fmla="*/ 194518 h 393566"/>
                <a:gd name="connsiteX71" fmla="*/ 299477 w 510419"/>
                <a:gd name="connsiteY71" fmla="*/ 206247 h 393566"/>
                <a:gd name="connsiteX72" fmla="*/ 335764 w 510419"/>
                <a:gd name="connsiteY72" fmla="*/ 194518 h 393566"/>
                <a:gd name="connsiteX73" fmla="*/ 338697 w 510419"/>
                <a:gd name="connsiteY73" fmla="*/ 184622 h 393566"/>
                <a:gd name="connsiteX74" fmla="*/ 328433 w 510419"/>
                <a:gd name="connsiteY74" fmla="*/ 179490 h 393566"/>
                <a:gd name="connsiteX75" fmla="*/ 296178 w 510419"/>
                <a:gd name="connsiteY75" fmla="*/ 146502 h 393566"/>
                <a:gd name="connsiteX76" fmla="*/ 290680 w 510419"/>
                <a:gd name="connsiteY76" fmla="*/ 131840 h 393566"/>
                <a:gd name="connsiteX77" fmla="*/ 292513 w 510419"/>
                <a:gd name="connsiteY77" fmla="*/ 119011 h 393566"/>
                <a:gd name="connsiteX78" fmla="*/ 303875 w 510419"/>
                <a:gd name="connsiteY78" fmla="*/ 122310 h 393566"/>
                <a:gd name="connsiteX79" fmla="*/ 341995 w 510419"/>
                <a:gd name="connsiteY79" fmla="*/ 153466 h 393566"/>
                <a:gd name="connsiteX80" fmla="*/ 354824 w 510419"/>
                <a:gd name="connsiteY80" fmla="*/ 117912 h 393566"/>
                <a:gd name="connsiteX81" fmla="*/ 375350 w 510419"/>
                <a:gd name="connsiteY81" fmla="*/ 115346 h 393566"/>
                <a:gd name="connsiteX82" fmla="*/ 391112 w 510419"/>
                <a:gd name="connsiteY82" fmla="*/ 142836 h 393566"/>
                <a:gd name="connsiteX83" fmla="*/ 394044 w 510419"/>
                <a:gd name="connsiteY83" fmla="*/ 141737 h 393566"/>
                <a:gd name="connsiteX84" fmla="*/ 390012 w 510419"/>
                <a:gd name="connsiteY84" fmla="*/ 91154 h 393566"/>
                <a:gd name="connsiteX85" fmla="*/ 390012 w 510419"/>
                <a:gd name="connsiteY85" fmla="*/ 82357 h 393566"/>
                <a:gd name="connsiteX86" fmla="*/ 397709 w 510419"/>
                <a:gd name="connsiteY86" fmla="*/ 79058 h 393566"/>
                <a:gd name="connsiteX87" fmla="*/ 422267 w 510419"/>
                <a:gd name="connsiteY87" fmla="*/ 80891 h 393566"/>
                <a:gd name="connsiteX88" fmla="*/ 444993 w 510419"/>
                <a:gd name="connsiteY88" fmla="*/ 91521 h 393566"/>
                <a:gd name="connsiteX89" fmla="*/ 452324 w 510419"/>
                <a:gd name="connsiteY89" fmla="*/ 95919 h 393566"/>
                <a:gd name="connsiteX90" fmla="*/ 455989 w 510419"/>
                <a:gd name="connsiteY90" fmla="*/ 87855 h 393566"/>
                <a:gd name="connsiteX91" fmla="*/ 466619 w 510419"/>
                <a:gd name="connsiteY91" fmla="*/ 62564 h 393566"/>
                <a:gd name="connsiteX92" fmla="*/ 505105 w 510419"/>
                <a:gd name="connsiteY92" fmla="*/ 79425 h 393566"/>
                <a:gd name="connsiteX93" fmla="*/ 503639 w 510419"/>
                <a:gd name="connsiteY93" fmla="*/ 94820 h 393566"/>
                <a:gd name="connsiteX94" fmla="*/ 481280 w 510419"/>
                <a:gd name="connsiteY94" fmla="*/ 110947 h 393566"/>
                <a:gd name="connsiteX95" fmla="*/ 480547 w 510419"/>
                <a:gd name="connsiteY95" fmla="*/ 137705 h 393566"/>
                <a:gd name="connsiteX96" fmla="*/ 484579 w 510419"/>
                <a:gd name="connsiteY96" fmla="*/ 144302 h 393566"/>
                <a:gd name="connsiteX97" fmla="*/ 444626 w 510419"/>
                <a:gd name="connsiteY97" fmla="*/ 209180 h 393566"/>
                <a:gd name="connsiteX98" fmla="*/ 440961 w 510419"/>
                <a:gd name="connsiteY98" fmla="*/ 176191 h 393566"/>
                <a:gd name="connsiteX99" fmla="*/ 446825 w 510419"/>
                <a:gd name="connsiteY99" fmla="*/ 169594 h 393566"/>
                <a:gd name="connsiteX100" fmla="*/ 451590 w 510419"/>
                <a:gd name="connsiteY100" fmla="*/ 175825 h 393566"/>
                <a:gd name="connsiteX101" fmla="*/ 455989 w 510419"/>
                <a:gd name="connsiteY101" fmla="*/ 179490 h 393566"/>
                <a:gd name="connsiteX102" fmla="*/ 460021 w 510419"/>
                <a:gd name="connsiteY102" fmla="*/ 175825 h 393566"/>
                <a:gd name="connsiteX103" fmla="*/ 448292 w 510419"/>
                <a:gd name="connsiteY103" fmla="*/ 156398 h 393566"/>
                <a:gd name="connsiteX104" fmla="*/ 436196 w 510419"/>
                <a:gd name="connsiteY104" fmla="*/ 165195 h 393566"/>
                <a:gd name="connsiteX105" fmla="*/ 427399 w 510419"/>
                <a:gd name="connsiteY105" fmla="*/ 172526 h 393566"/>
                <a:gd name="connsiteX106" fmla="*/ 410538 w 510419"/>
                <a:gd name="connsiteY106" fmla="*/ 182789 h 393566"/>
                <a:gd name="connsiteX107" fmla="*/ 389279 w 510419"/>
                <a:gd name="connsiteY107" fmla="*/ 186454 h 393566"/>
                <a:gd name="connsiteX108" fmla="*/ 399909 w 510419"/>
                <a:gd name="connsiteY108" fmla="*/ 163729 h 393566"/>
                <a:gd name="connsiteX109" fmla="*/ 372418 w 510419"/>
                <a:gd name="connsiteY109" fmla="*/ 153832 h 393566"/>
                <a:gd name="connsiteX110" fmla="*/ 397709 w 510419"/>
                <a:gd name="connsiteY110" fmla="*/ 192319 h 393566"/>
                <a:gd name="connsiteX111" fmla="*/ 399542 w 510419"/>
                <a:gd name="connsiteY111" fmla="*/ 201116 h 39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510419" h="393566">
                  <a:moveTo>
                    <a:pt x="399542" y="201116"/>
                  </a:moveTo>
                  <a:cubicBezTo>
                    <a:pt x="390745" y="203682"/>
                    <a:pt x="381948" y="206247"/>
                    <a:pt x="373151" y="208813"/>
                  </a:cubicBezTo>
                  <a:cubicBezTo>
                    <a:pt x="361788" y="212478"/>
                    <a:pt x="361788" y="204048"/>
                    <a:pt x="363621" y="197817"/>
                  </a:cubicBezTo>
                  <a:cubicBezTo>
                    <a:pt x="365820" y="190120"/>
                    <a:pt x="365087" y="182789"/>
                    <a:pt x="365087" y="178024"/>
                  </a:cubicBezTo>
                  <a:cubicBezTo>
                    <a:pt x="367653" y="207347"/>
                    <a:pt x="347127" y="232272"/>
                    <a:pt x="339430" y="261595"/>
                  </a:cubicBezTo>
                  <a:cubicBezTo>
                    <a:pt x="339430" y="262694"/>
                    <a:pt x="339430" y="264160"/>
                    <a:pt x="339430" y="265260"/>
                  </a:cubicBezTo>
                  <a:cubicBezTo>
                    <a:pt x="330999" y="271858"/>
                    <a:pt x="329167" y="259395"/>
                    <a:pt x="321103" y="259395"/>
                  </a:cubicBezTo>
                  <a:cubicBezTo>
                    <a:pt x="328067" y="276623"/>
                    <a:pt x="335398" y="293117"/>
                    <a:pt x="324402" y="310344"/>
                  </a:cubicBezTo>
                  <a:cubicBezTo>
                    <a:pt x="316704" y="312910"/>
                    <a:pt x="313772" y="316942"/>
                    <a:pt x="312306" y="326106"/>
                  </a:cubicBezTo>
                  <a:cubicBezTo>
                    <a:pt x="310107" y="344799"/>
                    <a:pt x="309740" y="362759"/>
                    <a:pt x="312672" y="381453"/>
                  </a:cubicBezTo>
                  <a:cubicBezTo>
                    <a:pt x="313405" y="385118"/>
                    <a:pt x="316338" y="393182"/>
                    <a:pt x="309007" y="393549"/>
                  </a:cubicBezTo>
                  <a:cubicBezTo>
                    <a:pt x="302776" y="393915"/>
                    <a:pt x="295445" y="388417"/>
                    <a:pt x="295812" y="382186"/>
                  </a:cubicBezTo>
                  <a:cubicBezTo>
                    <a:pt x="298744" y="353229"/>
                    <a:pt x="276385" y="369357"/>
                    <a:pt x="270154" y="370457"/>
                  </a:cubicBezTo>
                  <a:cubicBezTo>
                    <a:pt x="245596" y="374855"/>
                    <a:pt x="231667" y="367524"/>
                    <a:pt x="225070" y="341867"/>
                  </a:cubicBezTo>
                  <a:cubicBezTo>
                    <a:pt x="223237" y="334169"/>
                    <a:pt x="218105" y="327572"/>
                    <a:pt x="211874" y="324273"/>
                  </a:cubicBezTo>
                  <a:cubicBezTo>
                    <a:pt x="191715" y="313643"/>
                    <a:pt x="193914" y="301547"/>
                    <a:pt x="207842" y="287986"/>
                  </a:cubicBezTo>
                  <a:cubicBezTo>
                    <a:pt x="212974" y="287252"/>
                    <a:pt x="216639" y="283954"/>
                    <a:pt x="221771" y="282121"/>
                  </a:cubicBezTo>
                  <a:cubicBezTo>
                    <a:pt x="217006" y="279555"/>
                    <a:pt x="211874" y="285786"/>
                    <a:pt x="207842" y="280655"/>
                  </a:cubicBezTo>
                  <a:cubicBezTo>
                    <a:pt x="202711" y="271858"/>
                    <a:pt x="197579" y="282487"/>
                    <a:pt x="191348" y="281021"/>
                  </a:cubicBezTo>
                  <a:cubicBezTo>
                    <a:pt x="194280" y="263427"/>
                    <a:pt x="188049" y="246567"/>
                    <a:pt x="187316" y="229706"/>
                  </a:cubicBezTo>
                  <a:cubicBezTo>
                    <a:pt x="186950" y="226040"/>
                    <a:pt x="185117" y="220176"/>
                    <a:pt x="179985" y="219809"/>
                  </a:cubicBezTo>
                  <a:cubicBezTo>
                    <a:pt x="174121" y="219443"/>
                    <a:pt x="173754" y="225307"/>
                    <a:pt x="174121" y="229339"/>
                  </a:cubicBezTo>
                  <a:cubicBezTo>
                    <a:pt x="175587" y="246200"/>
                    <a:pt x="154328" y="246200"/>
                    <a:pt x="153228" y="261961"/>
                  </a:cubicBezTo>
                  <a:cubicBezTo>
                    <a:pt x="142598" y="247300"/>
                    <a:pt x="122072" y="240702"/>
                    <a:pt x="104845" y="245834"/>
                  </a:cubicBezTo>
                  <a:cubicBezTo>
                    <a:pt x="96781" y="248033"/>
                    <a:pt x="88717" y="253531"/>
                    <a:pt x="85785" y="238869"/>
                  </a:cubicBezTo>
                  <a:cubicBezTo>
                    <a:pt x="84685" y="234471"/>
                    <a:pt x="80287" y="229706"/>
                    <a:pt x="70024" y="233005"/>
                  </a:cubicBezTo>
                  <a:cubicBezTo>
                    <a:pt x="54996" y="237770"/>
                    <a:pt x="56828" y="219443"/>
                    <a:pt x="51330" y="211379"/>
                  </a:cubicBezTo>
                  <a:cubicBezTo>
                    <a:pt x="44733" y="209913"/>
                    <a:pt x="41067" y="219443"/>
                    <a:pt x="34103" y="216144"/>
                  </a:cubicBezTo>
                  <a:cubicBezTo>
                    <a:pt x="26039" y="212478"/>
                    <a:pt x="20908" y="211745"/>
                    <a:pt x="23107" y="223475"/>
                  </a:cubicBezTo>
                  <a:cubicBezTo>
                    <a:pt x="23840" y="227140"/>
                    <a:pt x="20174" y="230439"/>
                    <a:pt x="16143" y="231172"/>
                  </a:cubicBezTo>
                  <a:cubicBezTo>
                    <a:pt x="9911" y="232272"/>
                    <a:pt x="8812" y="227507"/>
                    <a:pt x="8445" y="223108"/>
                  </a:cubicBezTo>
                  <a:cubicBezTo>
                    <a:pt x="7712" y="215777"/>
                    <a:pt x="-13914" y="201482"/>
                    <a:pt x="15043" y="204048"/>
                  </a:cubicBezTo>
                  <a:cubicBezTo>
                    <a:pt x="20541" y="204415"/>
                    <a:pt x="19808" y="199283"/>
                    <a:pt x="18342" y="195618"/>
                  </a:cubicBezTo>
                  <a:cubicBezTo>
                    <a:pt x="15043" y="187554"/>
                    <a:pt x="20174" y="184255"/>
                    <a:pt x="25306" y="180223"/>
                  </a:cubicBezTo>
                  <a:cubicBezTo>
                    <a:pt x="31904" y="175092"/>
                    <a:pt x="36302" y="182056"/>
                    <a:pt x="41434" y="182789"/>
                  </a:cubicBezTo>
                  <a:cubicBezTo>
                    <a:pt x="60494" y="185721"/>
                    <a:pt x="64159" y="202215"/>
                    <a:pt x="71856" y="218343"/>
                  </a:cubicBezTo>
                  <a:cubicBezTo>
                    <a:pt x="81753" y="199283"/>
                    <a:pt x="71490" y="184988"/>
                    <a:pt x="68191" y="171426"/>
                  </a:cubicBezTo>
                  <a:cubicBezTo>
                    <a:pt x="66358" y="162996"/>
                    <a:pt x="59394" y="157131"/>
                    <a:pt x="69291" y="150167"/>
                  </a:cubicBezTo>
                  <a:cubicBezTo>
                    <a:pt x="80653" y="142103"/>
                    <a:pt x="89450" y="147968"/>
                    <a:pt x="98247" y="154932"/>
                  </a:cubicBezTo>
                  <a:cubicBezTo>
                    <a:pt x="98614" y="155299"/>
                    <a:pt x="98980" y="156032"/>
                    <a:pt x="99713" y="156398"/>
                  </a:cubicBezTo>
                  <a:cubicBezTo>
                    <a:pt x="105578" y="152366"/>
                    <a:pt x="100446" y="136972"/>
                    <a:pt x="111443" y="141003"/>
                  </a:cubicBezTo>
                  <a:cubicBezTo>
                    <a:pt x="119140" y="143936"/>
                    <a:pt x="124638" y="153832"/>
                    <a:pt x="115841" y="164462"/>
                  </a:cubicBezTo>
                  <a:cubicBezTo>
                    <a:pt x="110710" y="170693"/>
                    <a:pt x="113642" y="177657"/>
                    <a:pt x="119140" y="182789"/>
                  </a:cubicBezTo>
                  <a:cubicBezTo>
                    <a:pt x="125005" y="187920"/>
                    <a:pt x="128670" y="195251"/>
                    <a:pt x="139300" y="192685"/>
                  </a:cubicBezTo>
                  <a:cubicBezTo>
                    <a:pt x="151395" y="189753"/>
                    <a:pt x="163858" y="182789"/>
                    <a:pt x="176320" y="193052"/>
                  </a:cubicBezTo>
                  <a:cubicBezTo>
                    <a:pt x="179252" y="195618"/>
                    <a:pt x="184750" y="192319"/>
                    <a:pt x="184017" y="187920"/>
                  </a:cubicBezTo>
                  <a:cubicBezTo>
                    <a:pt x="182551" y="178757"/>
                    <a:pt x="181452" y="171060"/>
                    <a:pt x="193547" y="169594"/>
                  </a:cubicBezTo>
                  <a:cubicBezTo>
                    <a:pt x="191715" y="155665"/>
                    <a:pt x="202711" y="150167"/>
                    <a:pt x="211141" y="142470"/>
                  </a:cubicBezTo>
                  <a:cubicBezTo>
                    <a:pt x="219571" y="134772"/>
                    <a:pt x="205276" y="132207"/>
                    <a:pt x="205276" y="124876"/>
                  </a:cubicBezTo>
                  <a:cubicBezTo>
                    <a:pt x="210041" y="123043"/>
                    <a:pt x="215173" y="120477"/>
                    <a:pt x="220305" y="119744"/>
                  </a:cubicBezTo>
                  <a:cubicBezTo>
                    <a:pt x="228735" y="118645"/>
                    <a:pt x="226169" y="114613"/>
                    <a:pt x="226536" y="108382"/>
                  </a:cubicBezTo>
                  <a:cubicBezTo>
                    <a:pt x="227635" y="91521"/>
                    <a:pt x="233133" y="74660"/>
                    <a:pt x="216639" y="61465"/>
                  </a:cubicBezTo>
                  <a:cubicBezTo>
                    <a:pt x="227269" y="50102"/>
                    <a:pt x="222870" y="44237"/>
                    <a:pt x="210041" y="38373"/>
                  </a:cubicBezTo>
                  <a:cubicBezTo>
                    <a:pt x="204177" y="35807"/>
                    <a:pt x="216273" y="2085"/>
                    <a:pt x="223970" y="253"/>
                  </a:cubicBezTo>
                  <a:cubicBezTo>
                    <a:pt x="229102" y="-847"/>
                    <a:pt x="236432" y="1719"/>
                    <a:pt x="235333" y="6484"/>
                  </a:cubicBezTo>
                  <a:cubicBezTo>
                    <a:pt x="232400" y="17480"/>
                    <a:pt x="239731" y="24444"/>
                    <a:pt x="243397" y="32142"/>
                  </a:cubicBezTo>
                  <a:cubicBezTo>
                    <a:pt x="248895" y="44237"/>
                    <a:pt x="247428" y="53767"/>
                    <a:pt x="241197" y="63664"/>
                  </a:cubicBezTo>
                  <a:cubicBezTo>
                    <a:pt x="236432" y="70995"/>
                    <a:pt x="234600" y="79058"/>
                    <a:pt x="242297" y="83457"/>
                  </a:cubicBezTo>
                  <a:cubicBezTo>
                    <a:pt x="255859" y="91521"/>
                    <a:pt x="253293" y="113513"/>
                    <a:pt x="271986" y="116812"/>
                  </a:cubicBezTo>
                  <a:cubicBezTo>
                    <a:pt x="275285" y="117179"/>
                    <a:pt x="274919" y="123776"/>
                    <a:pt x="272353" y="124509"/>
                  </a:cubicBezTo>
                  <a:cubicBezTo>
                    <a:pt x="256225" y="128175"/>
                    <a:pt x="252193" y="142836"/>
                    <a:pt x="244496" y="154199"/>
                  </a:cubicBezTo>
                  <a:cubicBezTo>
                    <a:pt x="242297" y="157131"/>
                    <a:pt x="236799" y="155299"/>
                    <a:pt x="235699" y="160063"/>
                  </a:cubicBezTo>
                  <a:cubicBezTo>
                    <a:pt x="236066" y="161163"/>
                    <a:pt x="236432" y="162263"/>
                    <a:pt x="237165" y="163362"/>
                  </a:cubicBezTo>
                  <a:cubicBezTo>
                    <a:pt x="241930" y="170327"/>
                    <a:pt x="256225" y="168494"/>
                    <a:pt x="255126" y="179123"/>
                  </a:cubicBezTo>
                  <a:cubicBezTo>
                    <a:pt x="253660" y="190853"/>
                    <a:pt x="240464" y="184622"/>
                    <a:pt x="233133" y="188654"/>
                  </a:cubicBezTo>
                  <a:cubicBezTo>
                    <a:pt x="224703" y="193052"/>
                    <a:pt x="216273" y="200749"/>
                    <a:pt x="205643" y="193052"/>
                  </a:cubicBezTo>
                  <a:cubicBezTo>
                    <a:pt x="203444" y="191586"/>
                    <a:pt x="200878" y="191586"/>
                    <a:pt x="199045" y="194152"/>
                  </a:cubicBezTo>
                  <a:cubicBezTo>
                    <a:pt x="196846" y="197084"/>
                    <a:pt x="197946" y="199650"/>
                    <a:pt x="199778" y="202582"/>
                  </a:cubicBezTo>
                  <a:cubicBezTo>
                    <a:pt x="208942" y="218710"/>
                    <a:pt x="226536" y="221275"/>
                    <a:pt x="241564" y="226773"/>
                  </a:cubicBezTo>
                  <a:cubicBezTo>
                    <a:pt x="247795" y="229339"/>
                    <a:pt x="251094" y="221642"/>
                    <a:pt x="252193" y="216144"/>
                  </a:cubicBezTo>
                  <a:cubicBezTo>
                    <a:pt x="253660" y="210279"/>
                    <a:pt x="253293" y="203682"/>
                    <a:pt x="253660" y="194518"/>
                  </a:cubicBezTo>
                  <a:cubicBezTo>
                    <a:pt x="266855" y="210646"/>
                    <a:pt x="284449" y="205514"/>
                    <a:pt x="299477" y="206247"/>
                  </a:cubicBezTo>
                  <a:cubicBezTo>
                    <a:pt x="310840" y="206981"/>
                    <a:pt x="322202" y="195618"/>
                    <a:pt x="335764" y="194518"/>
                  </a:cubicBezTo>
                  <a:cubicBezTo>
                    <a:pt x="339063" y="194152"/>
                    <a:pt x="339796" y="188654"/>
                    <a:pt x="338697" y="184622"/>
                  </a:cubicBezTo>
                  <a:cubicBezTo>
                    <a:pt x="337597" y="178757"/>
                    <a:pt x="332832" y="179123"/>
                    <a:pt x="328433" y="179490"/>
                  </a:cubicBezTo>
                  <a:cubicBezTo>
                    <a:pt x="309740" y="179857"/>
                    <a:pt x="293246" y="164095"/>
                    <a:pt x="296178" y="146502"/>
                  </a:cubicBezTo>
                  <a:cubicBezTo>
                    <a:pt x="297278" y="139537"/>
                    <a:pt x="294345" y="135872"/>
                    <a:pt x="290680" y="131840"/>
                  </a:cubicBezTo>
                  <a:cubicBezTo>
                    <a:pt x="285915" y="126708"/>
                    <a:pt x="288481" y="123043"/>
                    <a:pt x="292513" y="119011"/>
                  </a:cubicBezTo>
                  <a:cubicBezTo>
                    <a:pt x="298011" y="113880"/>
                    <a:pt x="301310" y="117545"/>
                    <a:pt x="303875" y="122310"/>
                  </a:cubicBezTo>
                  <a:cubicBezTo>
                    <a:pt x="311939" y="137338"/>
                    <a:pt x="323668" y="148701"/>
                    <a:pt x="341995" y="153466"/>
                  </a:cubicBezTo>
                  <a:cubicBezTo>
                    <a:pt x="342362" y="140637"/>
                    <a:pt x="351525" y="130740"/>
                    <a:pt x="354824" y="117912"/>
                  </a:cubicBezTo>
                  <a:cubicBezTo>
                    <a:pt x="357390" y="107648"/>
                    <a:pt x="369119" y="106182"/>
                    <a:pt x="375350" y="115346"/>
                  </a:cubicBezTo>
                  <a:cubicBezTo>
                    <a:pt x="381215" y="124143"/>
                    <a:pt x="385614" y="133673"/>
                    <a:pt x="391112" y="142836"/>
                  </a:cubicBezTo>
                  <a:cubicBezTo>
                    <a:pt x="391845" y="142470"/>
                    <a:pt x="393311" y="142470"/>
                    <a:pt x="394044" y="141737"/>
                  </a:cubicBezTo>
                  <a:cubicBezTo>
                    <a:pt x="412004" y="123410"/>
                    <a:pt x="409805" y="106549"/>
                    <a:pt x="390012" y="91154"/>
                  </a:cubicBezTo>
                  <a:cubicBezTo>
                    <a:pt x="387446" y="89321"/>
                    <a:pt x="388179" y="85290"/>
                    <a:pt x="390012" y="82357"/>
                  </a:cubicBezTo>
                  <a:cubicBezTo>
                    <a:pt x="391845" y="79792"/>
                    <a:pt x="395877" y="76493"/>
                    <a:pt x="397709" y="79058"/>
                  </a:cubicBezTo>
                  <a:cubicBezTo>
                    <a:pt x="405407" y="90421"/>
                    <a:pt x="414204" y="80525"/>
                    <a:pt x="422267" y="80891"/>
                  </a:cubicBezTo>
                  <a:cubicBezTo>
                    <a:pt x="431431" y="81624"/>
                    <a:pt x="441694" y="78325"/>
                    <a:pt x="444993" y="91521"/>
                  </a:cubicBezTo>
                  <a:cubicBezTo>
                    <a:pt x="445726" y="95186"/>
                    <a:pt x="449025" y="95919"/>
                    <a:pt x="452324" y="95919"/>
                  </a:cubicBezTo>
                  <a:cubicBezTo>
                    <a:pt x="458555" y="95553"/>
                    <a:pt x="455622" y="91154"/>
                    <a:pt x="455989" y="87855"/>
                  </a:cubicBezTo>
                  <a:cubicBezTo>
                    <a:pt x="456722" y="78325"/>
                    <a:pt x="466985" y="72461"/>
                    <a:pt x="466619" y="62564"/>
                  </a:cubicBezTo>
                  <a:cubicBezTo>
                    <a:pt x="482380" y="61098"/>
                    <a:pt x="493009" y="72827"/>
                    <a:pt x="505105" y="79425"/>
                  </a:cubicBezTo>
                  <a:cubicBezTo>
                    <a:pt x="511703" y="83090"/>
                    <a:pt x="513169" y="91154"/>
                    <a:pt x="503639" y="94820"/>
                  </a:cubicBezTo>
                  <a:cubicBezTo>
                    <a:pt x="495209" y="98485"/>
                    <a:pt x="493376" y="109481"/>
                    <a:pt x="481280" y="110947"/>
                  </a:cubicBezTo>
                  <a:cubicBezTo>
                    <a:pt x="474682" y="111680"/>
                    <a:pt x="476515" y="128175"/>
                    <a:pt x="480547" y="137705"/>
                  </a:cubicBezTo>
                  <a:cubicBezTo>
                    <a:pt x="482013" y="141003"/>
                    <a:pt x="487511" y="141370"/>
                    <a:pt x="484579" y="144302"/>
                  </a:cubicBezTo>
                  <a:cubicBezTo>
                    <a:pt x="469917" y="164829"/>
                    <a:pt x="464419" y="191219"/>
                    <a:pt x="444626" y="209180"/>
                  </a:cubicBezTo>
                  <a:cubicBezTo>
                    <a:pt x="437295" y="199283"/>
                    <a:pt x="440961" y="187187"/>
                    <a:pt x="440961" y="176191"/>
                  </a:cubicBezTo>
                  <a:cubicBezTo>
                    <a:pt x="440961" y="173259"/>
                    <a:pt x="443160" y="169960"/>
                    <a:pt x="446825" y="169594"/>
                  </a:cubicBezTo>
                  <a:cubicBezTo>
                    <a:pt x="451590" y="169227"/>
                    <a:pt x="451224" y="172892"/>
                    <a:pt x="451590" y="175825"/>
                  </a:cubicBezTo>
                  <a:cubicBezTo>
                    <a:pt x="451957" y="178757"/>
                    <a:pt x="452690" y="180956"/>
                    <a:pt x="455989" y="179490"/>
                  </a:cubicBezTo>
                  <a:cubicBezTo>
                    <a:pt x="457455" y="178757"/>
                    <a:pt x="460021" y="176924"/>
                    <a:pt x="460021" y="175825"/>
                  </a:cubicBezTo>
                  <a:cubicBezTo>
                    <a:pt x="459654" y="167394"/>
                    <a:pt x="454889" y="160063"/>
                    <a:pt x="448292" y="156398"/>
                  </a:cubicBezTo>
                  <a:cubicBezTo>
                    <a:pt x="442793" y="153466"/>
                    <a:pt x="434363" y="153466"/>
                    <a:pt x="436196" y="165195"/>
                  </a:cubicBezTo>
                  <a:cubicBezTo>
                    <a:pt x="437295" y="171426"/>
                    <a:pt x="431064" y="171793"/>
                    <a:pt x="427399" y="172526"/>
                  </a:cubicBezTo>
                  <a:cubicBezTo>
                    <a:pt x="420068" y="173625"/>
                    <a:pt x="415303" y="177657"/>
                    <a:pt x="410538" y="182789"/>
                  </a:cubicBezTo>
                  <a:cubicBezTo>
                    <a:pt x="405040" y="193418"/>
                    <a:pt x="394410" y="192685"/>
                    <a:pt x="389279" y="186454"/>
                  </a:cubicBezTo>
                  <a:cubicBezTo>
                    <a:pt x="379749" y="175092"/>
                    <a:pt x="396243" y="172526"/>
                    <a:pt x="399909" y="163729"/>
                  </a:cubicBezTo>
                  <a:cubicBezTo>
                    <a:pt x="391845" y="158964"/>
                    <a:pt x="381582" y="158231"/>
                    <a:pt x="372418" y="153832"/>
                  </a:cubicBezTo>
                  <a:cubicBezTo>
                    <a:pt x="383781" y="165195"/>
                    <a:pt x="379749" y="185721"/>
                    <a:pt x="397709" y="192319"/>
                  </a:cubicBezTo>
                  <a:cubicBezTo>
                    <a:pt x="401741" y="193052"/>
                    <a:pt x="402474" y="197450"/>
                    <a:pt x="399542" y="201116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F84A038-0F2C-4A22-8334-32993FFBB5C7}"/>
                </a:ext>
              </a:extLst>
            </p:cNvPr>
            <p:cNvSpPr/>
            <p:nvPr/>
          </p:nvSpPr>
          <p:spPr>
            <a:xfrm>
              <a:off x="11508052" y="5650453"/>
              <a:ext cx="239822" cy="505429"/>
            </a:xfrm>
            <a:custGeom>
              <a:avLst/>
              <a:gdLst>
                <a:gd name="connsiteX0" fmla="*/ 22841 w 239822"/>
                <a:gd name="connsiteY0" fmla="*/ 62111 h 505429"/>
                <a:gd name="connsiteX1" fmla="*/ 15877 w 239822"/>
                <a:gd name="connsiteY1" fmla="*/ 13728 h 505429"/>
                <a:gd name="connsiteX2" fmla="*/ 18443 w 239822"/>
                <a:gd name="connsiteY2" fmla="*/ 532 h 505429"/>
                <a:gd name="connsiteX3" fmla="*/ 28339 w 239822"/>
                <a:gd name="connsiteY3" fmla="*/ 9329 h 505429"/>
                <a:gd name="connsiteX4" fmla="*/ 37869 w 239822"/>
                <a:gd name="connsiteY4" fmla="*/ 17026 h 505429"/>
                <a:gd name="connsiteX5" fmla="*/ 46300 w 239822"/>
                <a:gd name="connsiteY5" fmla="*/ 31321 h 505429"/>
                <a:gd name="connsiteX6" fmla="*/ 62794 w 239822"/>
                <a:gd name="connsiteY6" fmla="*/ 33521 h 505429"/>
                <a:gd name="connsiteX7" fmla="*/ 81121 w 239822"/>
                <a:gd name="connsiteY7" fmla="*/ 32788 h 505429"/>
                <a:gd name="connsiteX8" fmla="*/ 107878 w 239822"/>
                <a:gd name="connsiteY8" fmla="*/ 50748 h 505429"/>
                <a:gd name="connsiteX9" fmla="*/ 98348 w 239822"/>
                <a:gd name="connsiteY9" fmla="*/ 62844 h 505429"/>
                <a:gd name="connsiteX10" fmla="*/ 94316 w 239822"/>
                <a:gd name="connsiteY10" fmla="*/ 88135 h 505429"/>
                <a:gd name="connsiteX11" fmla="*/ 99814 w 239822"/>
                <a:gd name="connsiteY11" fmla="*/ 114892 h 505429"/>
                <a:gd name="connsiteX12" fmla="*/ 121440 w 239822"/>
                <a:gd name="connsiteY12" fmla="*/ 131386 h 505429"/>
                <a:gd name="connsiteX13" fmla="*/ 124372 w 239822"/>
                <a:gd name="connsiteY13" fmla="*/ 121857 h 505429"/>
                <a:gd name="connsiteX14" fmla="*/ 133902 w 239822"/>
                <a:gd name="connsiteY14" fmla="*/ 83003 h 505429"/>
                <a:gd name="connsiteX15" fmla="*/ 165058 w 239822"/>
                <a:gd name="connsiteY15" fmla="*/ 78605 h 505429"/>
                <a:gd name="connsiteX16" fmla="*/ 160660 w 239822"/>
                <a:gd name="connsiteY16" fmla="*/ 88135 h 505429"/>
                <a:gd name="connsiteX17" fmla="*/ 161026 w 239822"/>
                <a:gd name="connsiteY17" fmla="*/ 111593 h 505429"/>
                <a:gd name="connsiteX18" fmla="*/ 166891 w 239822"/>
                <a:gd name="connsiteY18" fmla="*/ 109394 h 505429"/>
                <a:gd name="connsiteX19" fmla="*/ 173855 w 239822"/>
                <a:gd name="connsiteY19" fmla="*/ 106828 h 505429"/>
                <a:gd name="connsiteX20" fmla="*/ 201346 w 239822"/>
                <a:gd name="connsiteY20" fmla="*/ 110127 h 505429"/>
                <a:gd name="connsiteX21" fmla="*/ 214541 w 239822"/>
                <a:gd name="connsiteY21" fmla="*/ 103530 h 505429"/>
                <a:gd name="connsiteX22" fmla="*/ 228836 w 239822"/>
                <a:gd name="connsiteY22" fmla="*/ 111960 h 505429"/>
                <a:gd name="connsiteX23" fmla="*/ 234701 w 239822"/>
                <a:gd name="connsiteY23" fmla="*/ 135052 h 505429"/>
                <a:gd name="connsiteX24" fmla="*/ 226637 w 239822"/>
                <a:gd name="connsiteY24" fmla="*/ 153745 h 505429"/>
                <a:gd name="connsiteX25" fmla="*/ 194015 w 239822"/>
                <a:gd name="connsiteY25" fmla="*/ 168407 h 505429"/>
                <a:gd name="connsiteX26" fmla="*/ 185951 w 239822"/>
                <a:gd name="connsiteY26" fmla="*/ 168407 h 505429"/>
                <a:gd name="connsiteX27" fmla="*/ 128038 w 239822"/>
                <a:gd name="connsiteY27" fmla="*/ 171339 h 505429"/>
                <a:gd name="connsiteX28" fmla="*/ 135735 w 239822"/>
                <a:gd name="connsiteY28" fmla="*/ 196997 h 505429"/>
                <a:gd name="connsiteX29" fmla="*/ 140500 w 239822"/>
                <a:gd name="connsiteY29" fmla="*/ 231085 h 505429"/>
                <a:gd name="connsiteX30" fmla="*/ 118508 w 239822"/>
                <a:gd name="connsiteY30" fmla="*/ 238049 h 505429"/>
                <a:gd name="connsiteX31" fmla="*/ 118508 w 239822"/>
                <a:gd name="connsiteY31" fmla="*/ 247946 h 505429"/>
                <a:gd name="connsiteX32" fmla="*/ 129504 w 239822"/>
                <a:gd name="connsiteY32" fmla="*/ 307325 h 505429"/>
                <a:gd name="connsiteX33" fmla="*/ 140867 w 239822"/>
                <a:gd name="connsiteY33" fmla="*/ 312457 h 505429"/>
                <a:gd name="connsiteX34" fmla="*/ 161759 w 239822"/>
                <a:gd name="connsiteY34" fmla="*/ 313190 h 505429"/>
                <a:gd name="connsiteX35" fmla="*/ 150397 w 239822"/>
                <a:gd name="connsiteY35" fmla="*/ 334082 h 505429"/>
                <a:gd name="connsiteX36" fmla="*/ 175688 w 239822"/>
                <a:gd name="connsiteY36" fmla="*/ 348011 h 505429"/>
                <a:gd name="connsiteX37" fmla="*/ 181186 w 239822"/>
                <a:gd name="connsiteY37" fmla="*/ 367437 h 505429"/>
                <a:gd name="connsiteX38" fmla="*/ 180086 w 239822"/>
                <a:gd name="connsiteY38" fmla="*/ 384665 h 505429"/>
                <a:gd name="connsiteX39" fmla="*/ 173855 w 239822"/>
                <a:gd name="connsiteY39" fmla="*/ 398593 h 505429"/>
                <a:gd name="connsiteX40" fmla="*/ 198047 w 239822"/>
                <a:gd name="connsiteY40" fmla="*/ 410322 h 505429"/>
                <a:gd name="connsiteX41" fmla="*/ 193282 w 239822"/>
                <a:gd name="connsiteY41" fmla="*/ 432681 h 505429"/>
                <a:gd name="connsiteX42" fmla="*/ 177154 w 239822"/>
                <a:gd name="connsiteY42" fmla="*/ 452841 h 505429"/>
                <a:gd name="connsiteX43" fmla="*/ 169090 w 239822"/>
                <a:gd name="connsiteY43" fmla="*/ 449909 h 505429"/>
                <a:gd name="connsiteX44" fmla="*/ 137568 w 239822"/>
                <a:gd name="connsiteY44" fmla="*/ 433414 h 505429"/>
                <a:gd name="connsiteX45" fmla="*/ 125839 w 239822"/>
                <a:gd name="connsiteY45" fmla="*/ 426084 h 505429"/>
                <a:gd name="connsiteX46" fmla="*/ 132070 w 239822"/>
                <a:gd name="connsiteY46" fmla="*/ 413621 h 505429"/>
                <a:gd name="connsiteX47" fmla="*/ 148564 w 239822"/>
                <a:gd name="connsiteY47" fmla="*/ 392362 h 505429"/>
                <a:gd name="connsiteX48" fmla="*/ 108611 w 239822"/>
                <a:gd name="connsiteY48" fmla="*/ 395661 h 505429"/>
                <a:gd name="connsiteX49" fmla="*/ 116675 w 239822"/>
                <a:gd name="connsiteY49" fmla="*/ 406290 h 505429"/>
                <a:gd name="connsiteX50" fmla="*/ 120340 w 239822"/>
                <a:gd name="connsiteY50" fmla="*/ 420586 h 505429"/>
                <a:gd name="connsiteX51" fmla="*/ 120340 w 239822"/>
                <a:gd name="connsiteY51" fmla="*/ 462004 h 505429"/>
                <a:gd name="connsiteX52" fmla="*/ 124006 w 239822"/>
                <a:gd name="connsiteY52" fmla="*/ 478132 h 505429"/>
                <a:gd name="connsiteX53" fmla="*/ 117042 w 239822"/>
                <a:gd name="connsiteY53" fmla="*/ 495359 h 505429"/>
                <a:gd name="connsiteX54" fmla="*/ 98715 w 239822"/>
                <a:gd name="connsiteY54" fmla="*/ 503790 h 505429"/>
                <a:gd name="connsiteX55" fmla="*/ 84786 w 239822"/>
                <a:gd name="connsiteY55" fmla="*/ 478865 h 505429"/>
                <a:gd name="connsiteX56" fmla="*/ 93217 w 239822"/>
                <a:gd name="connsiteY56" fmla="*/ 452841 h 505429"/>
                <a:gd name="connsiteX57" fmla="*/ 49598 w 239822"/>
                <a:gd name="connsiteY57" fmla="*/ 436713 h 505429"/>
                <a:gd name="connsiteX58" fmla="*/ 37503 w 239822"/>
                <a:gd name="connsiteY58" fmla="*/ 425717 h 505429"/>
                <a:gd name="connsiteX59" fmla="*/ 33471 w 239822"/>
                <a:gd name="connsiteY59" fmla="*/ 397127 h 505429"/>
                <a:gd name="connsiteX60" fmla="*/ 39335 w 239822"/>
                <a:gd name="connsiteY60" fmla="*/ 385031 h 505429"/>
                <a:gd name="connsiteX61" fmla="*/ 52531 w 239822"/>
                <a:gd name="connsiteY61" fmla="*/ 390163 h 505429"/>
                <a:gd name="connsiteX62" fmla="*/ 67559 w 239822"/>
                <a:gd name="connsiteY62" fmla="*/ 404458 h 505429"/>
                <a:gd name="connsiteX63" fmla="*/ 84053 w 239822"/>
                <a:gd name="connsiteY63" fmla="*/ 416187 h 505429"/>
                <a:gd name="connsiteX64" fmla="*/ 108978 w 239822"/>
                <a:gd name="connsiteY64" fmla="*/ 364505 h 505429"/>
                <a:gd name="connsiteX65" fmla="*/ 100914 w 239822"/>
                <a:gd name="connsiteY65" fmla="*/ 350210 h 505429"/>
                <a:gd name="connsiteX66" fmla="*/ 88818 w 239822"/>
                <a:gd name="connsiteY66" fmla="*/ 328218 h 505429"/>
                <a:gd name="connsiteX67" fmla="*/ 80388 w 239822"/>
                <a:gd name="connsiteY67" fmla="*/ 286432 h 505429"/>
                <a:gd name="connsiteX68" fmla="*/ 73057 w 239822"/>
                <a:gd name="connsiteY68" fmla="*/ 275803 h 505429"/>
                <a:gd name="connsiteX69" fmla="*/ 43367 w 239822"/>
                <a:gd name="connsiteY69" fmla="*/ 273604 h 505429"/>
                <a:gd name="connsiteX70" fmla="*/ 44467 w 239822"/>
                <a:gd name="connsiteY70" fmla="*/ 280934 h 505429"/>
                <a:gd name="connsiteX71" fmla="*/ 55463 w 239822"/>
                <a:gd name="connsiteY71" fmla="*/ 316122 h 505429"/>
                <a:gd name="connsiteX72" fmla="*/ 54364 w 239822"/>
                <a:gd name="connsiteY72" fmla="*/ 317588 h 505429"/>
                <a:gd name="connsiteX73" fmla="*/ 43734 w 239822"/>
                <a:gd name="connsiteY73" fmla="*/ 340314 h 505429"/>
                <a:gd name="connsiteX74" fmla="*/ 35304 w 239822"/>
                <a:gd name="connsiteY74" fmla="*/ 305859 h 505429"/>
                <a:gd name="connsiteX75" fmla="*/ 30172 w 239822"/>
                <a:gd name="connsiteY75" fmla="*/ 282034 h 505429"/>
                <a:gd name="connsiteX76" fmla="*/ 29806 w 239822"/>
                <a:gd name="connsiteY76" fmla="*/ 265906 h 505429"/>
                <a:gd name="connsiteX77" fmla="*/ 37136 w 239822"/>
                <a:gd name="connsiteY77" fmla="*/ 235117 h 505429"/>
                <a:gd name="connsiteX78" fmla="*/ 1215 w 239822"/>
                <a:gd name="connsiteY78" fmla="*/ 205061 h 505429"/>
                <a:gd name="connsiteX79" fmla="*/ 1215 w 239822"/>
                <a:gd name="connsiteY79" fmla="*/ 184901 h 505429"/>
                <a:gd name="connsiteX80" fmla="*/ 12212 w 239822"/>
                <a:gd name="connsiteY80" fmla="*/ 176471 h 505429"/>
                <a:gd name="connsiteX81" fmla="*/ 36770 w 239822"/>
                <a:gd name="connsiteY81" fmla="*/ 145315 h 505429"/>
                <a:gd name="connsiteX82" fmla="*/ 38969 w 239822"/>
                <a:gd name="connsiteY82" fmla="*/ 96199 h 505429"/>
                <a:gd name="connsiteX83" fmla="*/ 22841 w 239822"/>
                <a:gd name="connsiteY83" fmla="*/ 62111 h 50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39822" h="505429">
                  <a:moveTo>
                    <a:pt x="22841" y="62111"/>
                  </a:moveTo>
                  <a:cubicBezTo>
                    <a:pt x="23574" y="45616"/>
                    <a:pt x="24674" y="29122"/>
                    <a:pt x="15877" y="13728"/>
                  </a:cubicBezTo>
                  <a:cubicBezTo>
                    <a:pt x="14044" y="10429"/>
                    <a:pt x="12945" y="2731"/>
                    <a:pt x="18443" y="532"/>
                  </a:cubicBezTo>
                  <a:cubicBezTo>
                    <a:pt x="25040" y="-2034"/>
                    <a:pt x="25774" y="5297"/>
                    <a:pt x="28339" y="9329"/>
                  </a:cubicBezTo>
                  <a:cubicBezTo>
                    <a:pt x="30539" y="12994"/>
                    <a:pt x="32738" y="17026"/>
                    <a:pt x="37869" y="17026"/>
                  </a:cubicBezTo>
                  <a:cubicBezTo>
                    <a:pt x="40802" y="21791"/>
                    <a:pt x="43367" y="26923"/>
                    <a:pt x="46300" y="31321"/>
                  </a:cubicBezTo>
                  <a:cubicBezTo>
                    <a:pt x="50698" y="38286"/>
                    <a:pt x="53997" y="49648"/>
                    <a:pt x="62794" y="33521"/>
                  </a:cubicBezTo>
                  <a:cubicBezTo>
                    <a:pt x="66826" y="26557"/>
                    <a:pt x="74523" y="29489"/>
                    <a:pt x="81121" y="32788"/>
                  </a:cubicBezTo>
                  <a:cubicBezTo>
                    <a:pt x="91017" y="37553"/>
                    <a:pt x="103846" y="37919"/>
                    <a:pt x="107878" y="50748"/>
                  </a:cubicBezTo>
                  <a:cubicBezTo>
                    <a:pt x="110077" y="58079"/>
                    <a:pt x="102014" y="59178"/>
                    <a:pt x="98348" y="62844"/>
                  </a:cubicBezTo>
                  <a:cubicBezTo>
                    <a:pt x="89918" y="70175"/>
                    <a:pt x="82221" y="76772"/>
                    <a:pt x="94316" y="88135"/>
                  </a:cubicBezTo>
                  <a:cubicBezTo>
                    <a:pt x="101280" y="94733"/>
                    <a:pt x="99814" y="106462"/>
                    <a:pt x="99814" y="114892"/>
                  </a:cubicBezTo>
                  <a:cubicBezTo>
                    <a:pt x="99081" y="132486"/>
                    <a:pt x="113743" y="128088"/>
                    <a:pt x="121440" y="131386"/>
                  </a:cubicBezTo>
                  <a:cubicBezTo>
                    <a:pt x="126572" y="133586"/>
                    <a:pt x="126572" y="125155"/>
                    <a:pt x="124372" y="121857"/>
                  </a:cubicBezTo>
                  <a:cubicBezTo>
                    <a:pt x="112277" y="105362"/>
                    <a:pt x="129504" y="95099"/>
                    <a:pt x="133902" y="83003"/>
                  </a:cubicBezTo>
                  <a:cubicBezTo>
                    <a:pt x="135735" y="78238"/>
                    <a:pt x="155162" y="76039"/>
                    <a:pt x="165058" y="78605"/>
                  </a:cubicBezTo>
                  <a:cubicBezTo>
                    <a:pt x="172389" y="80438"/>
                    <a:pt x="165791" y="85203"/>
                    <a:pt x="160660" y="88135"/>
                  </a:cubicBezTo>
                  <a:cubicBezTo>
                    <a:pt x="148564" y="95099"/>
                    <a:pt x="148931" y="104996"/>
                    <a:pt x="161026" y="111593"/>
                  </a:cubicBezTo>
                  <a:cubicBezTo>
                    <a:pt x="163959" y="113060"/>
                    <a:pt x="166524" y="114892"/>
                    <a:pt x="166891" y="109394"/>
                  </a:cubicBezTo>
                  <a:cubicBezTo>
                    <a:pt x="167258" y="103163"/>
                    <a:pt x="172389" y="103163"/>
                    <a:pt x="173855" y="106828"/>
                  </a:cubicBezTo>
                  <a:cubicBezTo>
                    <a:pt x="181186" y="125888"/>
                    <a:pt x="191082" y="115992"/>
                    <a:pt x="201346" y="110127"/>
                  </a:cubicBezTo>
                  <a:cubicBezTo>
                    <a:pt x="205744" y="107562"/>
                    <a:pt x="210142" y="105729"/>
                    <a:pt x="214541" y="103530"/>
                  </a:cubicBezTo>
                  <a:cubicBezTo>
                    <a:pt x="220405" y="104263"/>
                    <a:pt x="223704" y="109761"/>
                    <a:pt x="228836" y="111960"/>
                  </a:cubicBezTo>
                  <a:cubicBezTo>
                    <a:pt x="241665" y="116725"/>
                    <a:pt x="242764" y="124789"/>
                    <a:pt x="234701" y="135052"/>
                  </a:cubicBezTo>
                  <a:cubicBezTo>
                    <a:pt x="230302" y="140550"/>
                    <a:pt x="229202" y="147514"/>
                    <a:pt x="226637" y="153745"/>
                  </a:cubicBezTo>
                  <a:cubicBezTo>
                    <a:pt x="220772" y="169507"/>
                    <a:pt x="210876" y="177204"/>
                    <a:pt x="194015" y="168407"/>
                  </a:cubicBezTo>
                  <a:cubicBezTo>
                    <a:pt x="191449" y="167307"/>
                    <a:pt x="189616" y="166208"/>
                    <a:pt x="185951" y="168407"/>
                  </a:cubicBezTo>
                  <a:cubicBezTo>
                    <a:pt x="158094" y="185634"/>
                    <a:pt x="156261" y="185268"/>
                    <a:pt x="128038" y="171339"/>
                  </a:cubicBezTo>
                  <a:cubicBezTo>
                    <a:pt x="121440" y="182702"/>
                    <a:pt x="122906" y="189666"/>
                    <a:pt x="135735" y="196997"/>
                  </a:cubicBezTo>
                  <a:cubicBezTo>
                    <a:pt x="148564" y="204328"/>
                    <a:pt x="144166" y="218989"/>
                    <a:pt x="140500" y="231085"/>
                  </a:cubicBezTo>
                  <a:cubicBezTo>
                    <a:pt x="136468" y="243547"/>
                    <a:pt x="127305" y="241715"/>
                    <a:pt x="118508" y="238049"/>
                  </a:cubicBezTo>
                  <a:cubicBezTo>
                    <a:pt x="116675" y="242081"/>
                    <a:pt x="119974" y="245747"/>
                    <a:pt x="118508" y="247946"/>
                  </a:cubicBezTo>
                  <a:cubicBezTo>
                    <a:pt x="106045" y="271038"/>
                    <a:pt x="124372" y="287898"/>
                    <a:pt x="129504" y="307325"/>
                  </a:cubicBezTo>
                  <a:cubicBezTo>
                    <a:pt x="130970" y="313190"/>
                    <a:pt x="135002" y="315756"/>
                    <a:pt x="140867" y="312457"/>
                  </a:cubicBezTo>
                  <a:cubicBezTo>
                    <a:pt x="147831" y="308791"/>
                    <a:pt x="155528" y="303293"/>
                    <a:pt x="161759" y="313190"/>
                  </a:cubicBezTo>
                  <a:cubicBezTo>
                    <a:pt x="165058" y="318688"/>
                    <a:pt x="161393" y="325285"/>
                    <a:pt x="150397" y="334082"/>
                  </a:cubicBezTo>
                  <a:cubicBezTo>
                    <a:pt x="159194" y="338114"/>
                    <a:pt x="166891" y="344345"/>
                    <a:pt x="175688" y="348011"/>
                  </a:cubicBezTo>
                  <a:cubicBezTo>
                    <a:pt x="185951" y="352409"/>
                    <a:pt x="185584" y="359374"/>
                    <a:pt x="181186" y="367437"/>
                  </a:cubicBezTo>
                  <a:cubicBezTo>
                    <a:pt x="178620" y="372935"/>
                    <a:pt x="175688" y="377700"/>
                    <a:pt x="180086" y="384665"/>
                  </a:cubicBezTo>
                  <a:cubicBezTo>
                    <a:pt x="185951" y="394195"/>
                    <a:pt x="180453" y="398227"/>
                    <a:pt x="173855" y="398593"/>
                  </a:cubicBezTo>
                  <a:cubicBezTo>
                    <a:pt x="184485" y="393095"/>
                    <a:pt x="191816" y="399693"/>
                    <a:pt x="198047" y="410322"/>
                  </a:cubicBezTo>
                  <a:cubicBezTo>
                    <a:pt x="203178" y="419486"/>
                    <a:pt x="201712" y="426450"/>
                    <a:pt x="193282" y="432681"/>
                  </a:cubicBezTo>
                  <a:cubicBezTo>
                    <a:pt x="186318" y="438179"/>
                    <a:pt x="184485" y="447709"/>
                    <a:pt x="177154" y="452841"/>
                  </a:cubicBezTo>
                  <a:cubicBezTo>
                    <a:pt x="173855" y="453574"/>
                    <a:pt x="170190" y="452474"/>
                    <a:pt x="169090" y="449909"/>
                  </a:cubicBezTo>
                  <a:cubicBezTo>
                    <a:pt x="162859" y="435980"/>
                    <a:pt x="152596" y="430849"/>
                    <a:pt x="137568" y="433414"/>
                  </a:cubicBezTo>
                  <a:cubicBezTo>
                    <a:pt x="132803" y="434147"/>
                    <a:pt x="127305" y="432315"/>
                    <a:pt x="125839" y="426084"/>
                  </a:cubicBezTo>
                  <a:cubicBezTo>
                    <a:pt x="124372" y="420219"/>
                    <a:pt x="126938" y="416187"/>
                    <a:pt x="132070" y="413621"/>
                  </a:cubicBezTo>
                  <a:cubicBezTo>
                    <a:pt x="139767" y="409956"/>
                    <a:pt x="145632" y="404824"/>
                    <a:pt x="148564" y="392362"/>
                  </a:cubicBezTo>
                  <a:cubicBezTo>
                    <a:pt x="135002" y="405924"/>
                    <a:pt x="121807" y="405924"/>
                    <a:pt x="108611" y="395661"/>
                  </a:cubicBezTo>
                  <a:cubicBezTo>
                    <a:pt x="107512" y="404458"/>
                    <a:pt x="113376" y="404091"/>
                    <a:pt x="116675" y="406290"/>
                  </a:cubicBezTo>
                  <a:cubicBezTo>
                    <a:pt x="122173" y="409956"/>
                    <a:pt x="124739" y="415454"/>
                    <a:pt x="120340" y="420586"/>
                  </a:cubicBezTo>
                  <a:cubicBezTo>
                    <a:pt x="107512" y="434881"/>
                    <a:pt x="113376" y="448076"/>
                    <a:pt x="120340" y="462004"/>
                  </a:cubicBezTo>
                  <a:cubicBezTo>
                    <a:pt x="122906" y="467136"/>
                    <a:pt x="124739" y="472268"/>
                    <a:pt x="124006" y="478132"/>
                  </a:cubicBezTo>
                  <a:cubicBezTo>
                    <a:pt x="122906" y="484363"/>
                    <a:pt x="121440" y="490594"/>
                    <a:pt x="117042" y="495359"/>
                  </a:cubicBezTo>
                  <a:cubicBezTo>
                    <a:pt x="112277" y="500857"/>
                    <a:pt x="104946" y="508921"/>
                    <a:pt x="98715" y="503790"/>
                  </a:cubicBezTo>
                  <a:cubicBezTo>
                    <a:pt x="92117" y="498292"/>
                    <a:pt x="79288" y="493527"/>
                    <a:pt x="84786" y="478865"/>
                  </a:cubicBezTo>
                  <a:cubicBezTo>
                    <a:pt x="87719" y="470435"/>
                    <a:pt x="95782" y="463471"/>
                    <a:pt x="93217" y="452841"/>
                  </a:cubicBezTo>
                  <a:cubicBezTo>
                    <a:pt x="66459" y="464204"/>
                    <a:pt x="66093" y="464204"/>
                    <a:pt x="49598" y="436713"/>
                  </a:cubicBezTo>
                  <a:cubicBezTo>
                    <a:pt x="46666" y="431582"/>
                    <a:pt x="39335" y="431582"/>
                    <a:pt x="37503" y="425717"/>
                  </a:cubicBezTo>
                  <a:cubicBezTo>
                    <a:pt x="38236" y="415821"/>
                    <a:pt x="29439" y="407757"/>
                    <a:pt x="33471" y="397127"/>
                  </a:cubicBezTo>
                  <a:cubicBezTo>
                    <a:pt x="35304" y="392729"/>
                    <a:pt x="32371" y="386497"/>
                    <a:pt x="39335" y="385031"/>
                  </a:cubicBezTo>
                  <a:cubicBezTo>
                    <a:pt x="44834" y="383565"/>
                    <a:pt x="48866" y="386497"/>
                    <a:pt x="52531" y="390163"/>
                  </a:cubicBezTo>
                  <a:cubicBezTo>
                    <a:pt x="57296" y="394928"/>
                    <a:pt x="62061" y="400059"/>
                    <a:pt x="67559" y="404458"/>
                  </a:cubicBezTo>
                  <a:cubicBezTo>
                    <a:pt x="72324" y="408490"/>
                    <a:pt x="77822" y="411422"/>
                    <a:pt x="84053" y="416187"/>
                  </a:cubicBezTo>
                  <a:cubicBezTo>
                    <a:pt x="94316" y="400059"/>
                    <a:pt x="96516" y="379900"/>
                    <a:pt x="108978" y="364505"/>
                  </a:cubicBezTo>
                  <a:cubicBezTo>
                    <a:pt x="114842" y="357174"/>
                    <a:pt x="112643" y="350943"/>
                    <a:pt x="100914" y="350210"/>
                  </a:cubicBezTo>
                  <a:cubicBezTo>
                    <a:pt x="86252" y="349477"/>
                    <a:pt x="80021" y="346545"/>
                    <a:pt x="88818" y="328218"/>
                  </a:cubicBezTo>
                  <a:cubicBezTo>
                    <a:pt x="93950" y="317588"/>
                    <a:pt x="96882" y="297795"/>
                    <a:pt x="80388" y="286432"/>
                  </a:cubicBezTo>
                  <a:cubicBezTo>
                    <a:pt x="77089" y="284233"/>
                    <a:pt x="75256" y="279468"/>
                    <a:pt x="73057" y="275803"/>
                  </a:cubicBezTo>
                  <a:cubicBezTo>
                    <a:pt x="65726" y="263707"/>
                    <a:pt x="51431" y="262607"/>
                    <a:pt x="43367" y="273604"/>
                  </a:cubicBezTo>
                  <a:cubicBezTo>
                    <a:pt x="41535" y="276169"/>
                    <a:pt x="40069" y="279102"/>
                    <a:pt x="44467" y="280934"/>
                  </a:cubicBezTo>
                  <a:cubicBezTo>
                    <a:pt x="63894" y="287898"/>
                    <a:pt x="62061" y="301094"/>
                    <a:pt x="55463" y="316122"/>
                  </a:cubicBezTo>
                  <a:cubicBezTo>
                    <a:pt x="55097" y="316855"/>
                    <a:pt x="54730" y="317222"/>
                    <a:pt x="54364" y="317588"/>
                  </a:cubicBezTo>
                  <a:cubicBezTo>
                    <a:pt x="48499" y="324186"/>
                    <a:pt x="58395" y="338114"/>
                    <a:pt x="43734" y="340314"/>
                  </a:cubicBezTo>
                  <a:cubicBezTo>
                    <a:pt x="41901" y="328584"/>
                    <a:pt x="32005" y="318321"/>
                    <a:pt x="35304" y="305859"/>
                  </a:cubicBezTo>
                  <a:cubicBezTo>
                    <a:pt x="37869" y="296695"/>
                    <a:pt x="37869" y="288632"/>
                    <a:pt x="30172" y="282034"/>
                  </a:cubicBezTo>
                  <a:cubicBezTo>
                    <a:pt x="24307" y="276902"/>
                    <a:pt x="24307" y="268105"/>
                    <a:pt x="29806" y="265906"/>
                  </a:cubicBezTo>
                  <a:cubicBezTo>
                    <a:pt x="47766" y="258209"/>
                    <a:pt x="39702" y="246480"/>
                    <a:pt x="37136" y="235117"/>
                  </a:cubicBezTo>
                  <a:cubicBezTo>
                    <a:pt x="33471" y="219722"/>
                    <a:pt x="15144" y="204328"/>
                    <a:pt x="1215" y="205061"/>
                  </a:cubicBezTo>
                  <a:cubicBezTo>
                    <a:pt x="-2450" y="198830"/>
                    <a:pt x="7813" y="193332"/>
                    <a:pt x="1215" y="184901"/>
                  </a:cubicBezTo>
                  <a:cubicBezTo>
                    <a:pt x="-2816" y="179770"/>
                    <a:pt x="3781" y="175005"/>
                    <a:pt x="12212" y="176471"/>
                  </a:cubicBezTo>
                  <a:cubicBezTo>
                    <a:pt x="26140" y="178670"/>
                    <a:pt x="40435" y="158510"/>
                    <a:pt x="36770" y="145315"/>
                  </a:cubicBezTo>
                  <a:cubicBezTo>
                    <a:pt x="32371" y="128821"/>
                    <a:pt x="31638" y="110127"/>
                    <a:pt x="38969" y="96199"/>
                  </a:cubicBezTo>
                  <a:cubicBezTo>
                    <a:pt x="51798" y="73840"/>
                    <a:pt x="33104" y="71274"/>
                    <a:pt x="22841" y="621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C5A4C7C2-8F32-494C-B91B-8595724F2071}"/>
                </a:ext>
              </a:extLst>
            </p:cNvPr>
            <p:cNvSpPr/>
            <p:nvPr/>
          </p:nvSpPr>
          <p:spPr>
            <a:xfrm>
              <a:off x="11284342" y="6385151"/>
              <a:ext cx="263532" cy="283495"/>
            </a:xfrm>
            <a:custGeom>
              <a:avLst/>
              <a:gdLst>
                <a:gd name="connsiteX0" fmla="*/ 118629 w 263532"/>
                <a:gd name="connsiteY0" fmla="*/ 34099 h 283495"/>
                <a:gd name="connsiteX1" fmla="*/ 149052 w 263532"/>
                <a:gd name="connsiteY1" fmla="*/ 11374 h 283495"/>
                <a:gd name="connsiteX2" fmla="*/ 155283 w 263532"/>
                <a:gd name="connsiteY2" fmla="*/ 11 h 283495"/>
                <a:gd name="connsiteX3" fmla="*/ 162980 w 263532"/>
                <a:gd name="connsiteY3" fmla="*/ 11007 h 283495"/>
                <a:gd name="connsiteX4" fmla="*/ 165180 w 263532"/>
                <a:gd name="connsiteY4" fmla="*/ 23470 h 283495"/>
                <a:gd name="connsiteX5" fmla="*/ 164447 w 263532"/>
                <a:gd name="connsiteY5" fmla="*/ 48761 h 283495"/>
                <a:gd name="connsiteX6" fmla="*/ 169212 w 263532"/>
                <a:gd name="connsiteY6" fmla="*/ 64522 h 283495"/>
                <a:gd name="connsiteX7" fmla="*/ 180941 w 263532"/>
                <a:gd name="connsiteY7" fmla="*/ 46195 h 283495"/>
                <a:gd name="connsiteX8" fmla="*/ 194503 w 263532"/>
                <a:gd name="connsiteY8" fmla="*/ 68187 h 283495"/>
                <a:gd name="connsiteX9" fmla="*/ 193037 w 263532"/>
                <a:gd name="connsiteY9" fmla="*/ 91279 h 283495"/>
                <a:gd name="connsiteX10" fmla="*/ 195969 w 263532"/>
                <a:gd name="connsiteY10" fmla="*/ 93478 h 283495"/>
                <a:gd name="connsiteX11" fmla="*/ 214662 w 263532"/>
                <a:gd name="connsiteY11" fmla="*/ 107407 h 283495"/>
                <a:gd name="connsiteX12" fmla="*/ 204033 w 263532"/>
                <a:gd name="connsiteY12" fmla="*/ 134897 h 283495"/>
                <a:gd name="connsiteX13" fmla="*/ 212463 w 263532"/>
                <a:gd name="connsiteY13" fmla="*/ 157989 h 283495"/>
                <a:gd name="connsiteX14" fmla="*/ 220161 w 263532"/>
                <a:gd name="connsiteY14" fmla="*/ 171918 h 283495"/>
                <a:gd name="connsiteX15" fmla="*/ 246918 w 263532"/>
                <a:gd name="connsiteY15" fmla="*/ 186946 h 283495"/>
                <a:gd name="connsiteX16" fmla="*/ 259380 w 263532"/>
                <a:gd name="connsiteY16" fmla="*/ 197942 h 283495"/>
                <a:gd name="connsiteX17" fmla="*/ 261213 w 263532"/>
                <a:gd name="connsiteY17" fmla="*/ 208938 h 283495"/>
                <a:gd name="connsiteX18" fmla="*/ 213929 w 263532"/>
                <a:gd name="connsiteY18" fmla="*/ 226532 h 283495"/>
                <a:gd name="connsiteX19" fmla="*/ 224192 w 263532"/>
                <a:gd name="connsiteY19" fmla="*/ 260254 h 283495"/>
                <a:gd name="connsiteX20" fmla="*/ 221260 w 263532"/>
                <a:gd name="connsiteY20" fmla="*/ 265018 h 283495"/>
                <a:gd name="connsiteX21" fmla="*/ 216495 w 263532"/>
                <a:gd name="connsiteY21" fmla="*/ 278580 h 283495"/>
                <a:gd name="connsiteX22" fmla="*/ 202200 w 263532"/>
                <a:gd name="connsiteY22" fmla="*/ 266851 h 283495"/>
                <a:gd name="connsiteX23" fmla="*/ 200001 w 263532"/>
                <a:gd name="connsiteY23" fmla="*/ 265018 h 283495"/>
                <a:gd name="connsiteX24" fmla="*/ 197802 w 263532"/>
                <a:gd name="connsiteY24" fmla="*/ 268317 h 283495"/>
                <a:gd name="connsiteX25" fmla="*/ 199634 w 263532"/>
                <a:gd name="connsiteY25" fmla="*/ 279680 h 283495"/>
                <a:gd name="connsiteX26" fmla="*/ 182407 w 263532"/>
                <a:gd name="connsiteY26" fmla="*/ 280413 h 283495"/>
                <a:gd name="connsiteX27" fmla="*/ 165180 w 263532"/>
                <a:gd name="connsiteY27" fmla="*/ 263919 h 283495"/>
                <a:gd name="connsiteX28" fmla="*/ 143554 w 263532"/>
                <a:gd name="connsiteY28" fmla="*/ 254389 h 283495"/>
                <a:gd name="connsiteX29" fmla="*/ 119362 w 263532"/>
                <a:gd name="connsiteY29" fmla="*/ 269784 h 283495"/>
                <a:gd name="connsiteX30" fmla="*/ 103235 w 263532"/>
                <a:gd name="connsiteY30" fmla="*/ 278580 h 283495"/>
                <a:gd name="connsiteX31" fmla="*/ 110932 w 263532"/>
                <a:gd name="connsiteY31" fmla="*/ 240094 h 283495"/>
                <a:gd name="connsiteX32" fmla="*/ 78310 w 263532"/>
                <a:gd name="connsiteY32" fmla="*/ 236428 h 283495"/>
                <a:gd name="connsiteX33" fmla="*/ 91139 w 263532"/>
                <a:gd name="connsiteY33" fmla="*/ 247425 h 283495"/>
                <a:gd name="connsiteX34" fmla="*/ 96637 w 263532"/>
                <a:gd name="connsiteY34" fmla="*/ 265018 h 283495"/>
                <a:gd name="connsiteX35" fmla="*/ 79776 w 263532"/>
                <a:gd name="connsiteY35" fmla="*/ 265018 h 283495"/>
                <a:gd name="connsiteX36" fmla="*/ 56318 w 263532"/>
                <a:gd name="connsiteY36" fmla="*/ 265385 h 283495"/>
                <a:gd name="connsiteX37" fmla="*/ 43855 w 263532"/>
                <a:gd name="connsiteY37" fmla="*/ 268317 h 283495"/>
                <a:gd name="connsiteX38" fmla="*/ 28827 w 263532"/>
                <a:gd name="connsiteY38" fmla="*/ 251090 h 283495"/>
                <a:gd name="connsiteX39" fmla="*/ 237 w 263532"/>
                <a:gd name="connsiteY39" fmla="*/ 225799 h 283495"/>
                <a:gd name="connsiteX40" fmla="*/ 1703 w 263532"/>
                <a:gd name="connsiteY40" fmla="*/ 215536 h 283495"/>
                <a:gd name="connsiteX41" fmla="*/ 38724 w 263532"/>
                <a:gd name="connsiteY41" fmla="*/ 205639 h 283495"/>
                <a:gd name="connsiteX42" fmla="*/ 35058 w 263532"/>
                <a:gd name="connsiteY42" fmla="*/ 185846 h 283495"/>
                <a:gd name="connsiteX43" fmla="*/ 31393 w 263532"/>
                <a:gd name="connsiteY43" fmla="*/ 172651 h 283495"/>
                <a:gd name="connsiteX44" fmla="*/ 45688 w 263532"/>
                <a:gd name="connsiteY44" fmla="*/ 165686 h 283495"/>
                <a:gd name="connsiteX45" fmla="*/ 51553 w 263532"/>
                <a:gd name="connsiteY45" fmla="*/ 177782 h 283495"/>
                <a:gd name="connsiteX46" fmla="*/ 60350 w 263532"/>
                <a:gd name="connsiteY46" fmla="*/ 163854 h 283495"/>
                <a:gd name="connsiteX47" fmla="*/ 75378 w 263532"/>
                <a:gd name="connsiteY47" fmla="*/ 184380 h 283495"/>
                <a:gd name="connsiteX48" fmla="*/ 86740 w 263532"/>
                <a:gd name="connsiteY48" fmla="*/ 138196 h 283495"/>
                <a:gd name="connsiteX49" fmla="*/ 99203 w 263532"/>
                <a:gd name="connsiteY49" fmla="*/ 163121 h 283495"/>
                <a:gd name="connsiteX50" fmla="*/ 108366 w 263532"/>
                <a:gd name="connsiteY50" fmla="*/ 156157 h 283495"/>
                <a:gd name="connsiteX51" fmla="*/ 93705 w 263532"/>
                <a:gd name="connsiteY51" fmla="*/ 144794 h 283495"/>
                <a:gd name="connsiteX52" fmla="*/ 74278 w 263532"/>
                <a:gd name="connsiteY52" fmla="*/ 126833 h 283495"/>
                <a:gd name="connsiteX53" fmla="*/ 83808 w 263532"/>
                <a:gd name="connsiteY53" fmla="*/ 133065 h 283495"/>
                <a:gd name="connsiteX54" fmla="*/ 77577 w 263532"/>
                <a:gd name="connsiteY54" fmla="*/ 154324 h 283495"/>
                <a:gd name="connsiteX55" fmla="*/ 59617 w 263532"/>
                <a:gd name="connsiteY55" fmla="*/ 158722 h 283495"/>
                <a:gd name="connsiteX56" fmla="*/ 41656 w 263532"/>
                <a:gd name="connsiteY56" fmla="*/ 155057 h 283495"/>
                <a:gd name="connsiteX57" fmla="*/ 46055 w 263532"/>
                <a:gd name="connsiteY57" fmla="*/ 135630 h 283495"/>
                <a:gd name="connsiteX58" fmla="*/ 44955 w 263532"/>
                <a:gd name="connsiteY58" fmla="*/ 112538 h 283495"/>
                <a:gd name="connsiteX59" fmla="*/ 43489 w 263532"/>
                <a:gd name="connsiteY59" fmla="*/ 84681 h 283495"/>
                <a:gd name="connsiteX60" fmla="*/ 27728 w 263532"/>
                <a:gd name="connsiteY60" fmla="*/ 92745 h 283495"/>
                <a:gd name="connsiteX61" fmla="*/ 24062 w 263532"/>
                <a:gd name="connsiteY61" fmla="*/ 78084 h 283495"/>
                <a:gd name="connsiteX62" fmla="*/ 46421 w 263532"/>
                <a:gd name="connsiteY62" fmla="*/ 58657 h 283495"/>
                <a:gd name="connsiteX63" fmla="*/ 62915 w 263532"/>
                <a:gd name="connsiteY63" fmla="*/ 49860 h 283495"/>
                <a:gd name="connsiteX64" fmla="*/ 92605 w 263532"/>
                <a:gd name="connsiteY64" fmla="*/ 37765 h 283495"/>
                <a:gd name="connsiteX65" fmla="*/ 109466 w 263532"/>
                <a:gd name="connsiteY65" fmla="*/ 60490 h 283495"/>
                <a:gd name="connsiteX66" fmla="*/ 110565 w 263532"/>
                <a:gd name="connsiteY66" fmla="*/ 59757 h 283495"/>
                <a:gd name="connsiteX67" fmla="*/ 109832 w 263532"/>
                <a:gd name="connsiteY67" fmla="*/ 58657 h 283495"/>
                <a:gd name="connsiteX68" fmla="*/ 118629 w 263532"/>
                <a:gd name="connsiteY68" fmla="*/ 34099 h 28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3532" h="283495">
                  <a:moveTo>
                    <a:pt x="118629" y="34099"/>
                  </a:moveTo>
                  <a:cubicBezTo>
                    <a:pt x="151984" y="42529"/>
                    <a:pt x="147219" y="48028"/>
                    <a:pt x="149052" y="11374"/>
                  </a:cubicBezTo>
                  <a:cubicBezTo>
                    <a:pt x="152717" y="8441"/>
                    <a:pt x="147219" y="-355"/>
                    <a:pt x="155283" y="11"/>
                  </a:cubicBezTo>
                  <a:cubicBezTo>
                    <a:pt x="161148" y="378"/>
                    <a:pt x="162614" y="5876"/>
                    <a:pt x="162980" y="11007"/>
                  </a:cubicBezTo>
                  <a:cubicBezTo>
                    <a:pt x="163347" y="15406"/>
                    <a:pt x="161881" y="20537"/>
                    <a:pt x="165180" y="23470"/>
                  </a:cubicBezTo>
                  <a:cubicBezTo>
                    <a:pt x="175443" y="32266"/>
                    <a:pt x="183140" y="39231"/>
                    <a:pt x="164447" y="48761"/>
                  </a:cubicBezTo>
                  <a:cubicBezTo>
                    <a:pt x="154917" y="53526"/>
                    <a:pt x="172144" y="57558"/>
                    <a:pt x="169212" y="64522"/>
                  </a:cubicBezTo>
                  <a:cubicBezTo>
                    <a:pt x="172877" y="57924"/>
                    <a:pt x="165546" y="43629"/>
                    <a:pt x="180941" y="46195"/>
                  </a:cubicBezTo>
                  <a:cubicBezTo>
                    <a:pt x="192304" y="48028"/>
                    <a:pt x="197802" y="56091"/>
                    <a:pt x="194503" y="68187"/>
                  </a:cubicBezTo>
                  <a:cubicBezTo>
                    <a:pt x="192304" y="75518"/>
                    <a:pt x="200734" y="83215"/>
                    <a:pt x="193037" y="91279"/>
                  </a:cubicBezTo>
                  <a:cubicBezTo>
                    <a:pt x="189738" y="94578"/>
                    <a:pt x="194869" y="93112"/>
                    <a:pt x="195969" y="93478"/>
                  </a:cubicBezTo>
                  <a:cubicBezTo>
                    <a:pt x="204766" y="94212"/>
                    <a:pt x="208431" y="102642"/>
                    <a:pt x="214662" y="107407"/>
                  </a:cubicBezTo>
                  <a:cubicBezTo>
                    <a:pt x="224925" y="115471"/>
                    <a:pt x="219794" y="126833"/>
                    <a:pt x="204033" y="134897"/>
                  </a:cubicBezTo>
                  <a:cubicBezTo>
                    <a:pt x="211364" y="141128"/>
                    <a:pt x="217595" y="146993"/>
                    <a:pt x="212463" y="157989"/>
                  </a:cubicBezTo>
                  <a:cubicBezTo>
                    <a:pt x="209164" y="164954"/>
                    <a:pt x="216862" y="168252"/>
                    <a:pt x="220161" y="171918"/>
                  </a:cubicBezTo>
                  <a:cubicBezTo>
                    <a:pt x="227125" y="179615"/>
                    <a:pt x="235922" y="185846"/>
                    <a:pt x="246918" y="186946"/>
                  </a:cubicBezTo>
                  <a:cubicBezTo>
                    <a:pt x="249850" y="191711"/>
                    <a:pt x="254982" y="194643"/>
                    <a:pt x="259380" y="197942"/>
                  </a:cubicBezTo>
                  <a:cubicBezTo>
                    <a:pt x="263046" y="200874"/>
                    <a:pt x="265611" y="207838"/>
                    <a:pt x="261213" y="208938"/>
                  </a:cubicBezTo>
                  <a:cubicBezTo>
                    <a:pt x="245085" y="213703"/>
                    <a:pt x="239221" y="238994"/>
                    <a:pt x="213929" y="226532"/>
                  </a:cubicBezTo>
                  <a:cubicBezTo>
                    <a:pt x="225292" y="239361"/>
                    <a:pt x="233356" y="247791"/>
                    <a:pt x="224192" y="260254"/>
                  </a:cubicBezTo>
                  <a:cubicBezTo>
                    <a:pt x="223093" y="261720"/>
                    <a:pt x="221627" y="263186"/>
                    <a:pt x="221260" y="265018"/>
                  </a:cubicBezTo>
                  <a:cubicBezTo>
                    <a:pt x="220161" y="269784"/>
                    <a:pt x="225292" y="277848"/>
                    <a:pt x="216495" y="278580"/>
                  </a:cubicBezTo>
                  <a:cubicBezTo>
                    <a:pt x="209164" y="279313"/>
                    <a:pt x="203300" y="274915"/>
                    <a:pt x="202200" y="266851"/>
                  </a:cubicBezTo>
                  <a:cubicBezTo>
                    <a:pt x="202200" y="265385"/>
                    <a:pt x="204033" y="260986"/>
                    <a:pt x="200001" y="265018"/>
                  </a:cubicBezTo>
                  <a:cubicBezTo>
                    <a:pt x="199268" y="265752"/>
                    <a:pt x="194136" y="266485"/>
                    <a:pt x="197802" y="268317"/>
                  </a:cubicBezTo>
                  <a:cubicBezTo>
                    <a:pt x="204766" y="271616"/>
                    <a:pt x="204033" y="275648"/>
                    <a:pt x="199634" y="279680"/>
                  </a:cubicBezTo>
                  <a:cubicBezTo>
                    <a:pt x="194503" y="284445"/>
                    <a:pt x="188272" y="284812"/>
                    <a:pt x="182407" y="280413"/>
                  </a:cubicBezTo>
                  <a:cubicBezTo>
                    <a:pt x="176176" y="275282"/>
                    <a:pt x="167379" y="270150"/>
                    <a:pt x="165180" y="263919"/>
                  </a:cubicBezTo>
                  <a:cubicBezTo>
                    <a:pt x="160415" y="251090"/>
                    <a:pt x="153084" y="254022"/>
                    <a:pt x="143554" y="254389"/>
                  </a:cubicBezTo>
                  <a:cubicBezTo>
                    <a:pt x="131825" y="254755"/>
                    <a:pt x="123394" y="256588"/>
                    <a:pt x="119362" y="269784"/>
                  </a:cubicBezTo>
                  <a:cubicBezTo>
                    <a:pt x="117530" y="275648"/>
                    <a:pt x="112032" y="281513"/>
                    <a:pt x="103235" y="278580"/>
                  </a:cubicBezTo>
                  <a:cubicBezTo>
                    <a:pt x="96270" y="264652"/>
                    <a:pt x="109099" y="254389"/>
                    <a:pt x="110932" y="240094"/>
                  </a:cubicBezTo>
                  <a:cubicBezTo>
                    <a:pt x="98470" y="251823"/>
                    <a:pt x="90406" y="239361"/>
                    <a:pt x="78310" y="236428"/>
                  </a:cubicBezTo>
                  <a:cubicBezTo>
                    <a:pt x="83075" y="241560"/>
                    <a:pt x="87473" y="243759"/>
                    <a:pt x="91139" y="247425"/>
                  </a:cubicBezTo>
                  <a:cubicBezTo>
                    <a:pt x="95904" y="252556"/>
                    <a:pt x="101769" y="257688"/>
                    <a:pt x="96637" y="265018"/>
                  </a:cubicBezTo>
                  <a:cubicBezTo>
                    <a:pt x="91872" y="271616"/>
                    <a:pt x="82709" y="268317"/>
                    <a:pt x="79776" y="265018"/>
                  </a:cubicBezTo>
                  <a:cubicBezTo>
                    <a:pt x="70979" y="255122"/>
                    <a:pt x="64015" y="261720"/>
                    <a:pt x="56318" y="265385"/>
                  </a:cubicBezTo>
                  <a:cubicBezTo>
                    <a:pt x="52286" y="267218"/>
                    <a:pt x="48620" y="269417"/>
                    <a:pt x="43855" y="268317"/>
                  </a:cubicBezTo>
                  <a:cubicBezTo>
                    <a:pt x="34692" y="266118"/>
                    <a:pt x="33592" y="257321"/>
                    <a:pt x="28827" y="251090"/>
                  </a:cubicBezTo>
                  <a:cubicBezTo>
                    <a:pt x="21130" y="240827"/>
                    <a:pt x="14166" y="229464"/>
                    <a:pt x="237" y="225799"/>
                  </a:cubicBezTo>
                  <a:cubicBezTo>
                    <a:pt x="-496" y="222133"/>
                    <a:pt x="604" y="218835"/>
                    <a:pt x="1703" y="215536"/>
                  </a:cubicBezTo>
                  <a:cubicBezTo>
                    <a:pt x="4269" y="194643"/>
                    <a:pt x="16365" y="190978"/>
                    <a:pt x="38724" y="205639"/>
                  </a:cubicBezTo>
                  <a:cubicBezTo>
                    <a:pt x="39090" y="198308"/>
                    <a:pt x="44222" y="191711"/>
                    <a:pt x="35058" y="185846"/>
                  </a:cubicBezTo>
                  <a:cubicBezTo>
                    <a:pt x="30294" y="182914"/>
                    <a:pt x="28461" y="177782"/>
                    <a:pt x="31393" y="172651"/>
                  </a:cubicBezTo>
                  <a:cubicBezTo>
                    <a:pt x="34692" y="168619"/>
                    <a:pt x="39457" y="164954"/>
                    <a:pt x="45688" y="165686"/>
                  </a:cubicBezTo>
                  <a:cubicBezTo>
                    <a:pt x="52652" y="166420"/>
                    <a:pt x="47887" y="174484"/>
                    <a:pt x="51553" y="177782"/>
                  </a:cubicBezTo>
                  <a:cubicBezTo>
                    <a:pt x="50087" y="170452"/>
                    <a:pt x="51553" y="163121"/>
                    <a:pt x="60350" y="163854"/>
                  </a:cubicBezTo>
                  <a:cubicBezTo>
                    <a:pt x="73178" y="164954"/>
                    <a:pt x="75744" y="174484"/>
                    <a:pt x="75378" y="184380"/>
                  </a:cubicBezTo>
                  <a:cubicBezTo>
                    <a:pt x="81975" y="170818"/>
                    <a:pt x="74278" y="152491"/>
                    <a:pt x="86740" y="138196"/>
                  </a:cubicBezTo>
                  <a:cubicBezTo>
                    <a:pt x="97004" y="144427"/>
                    <a:pt x="92239" y="156157"/>
                    <a:pt x="99203" y="163121"/>
                  </a:cubicBezTo>
                  <a:cubicBezTo>
                    <a:pt x="101402" y="161288"/>
                    <a:pt x="103968" y="157623"/>
                    <a:pt x="108366" y="156157"/>
                  </a:cubicBezTo>
                  <a:cubicBezTo>
                    <a:pt x="98103" y="158722"/>
                    <a:pt x="94438" y="154690"/>
                    <a:pt x="93705" y="144794"/>
                  </a:cubicBezTo>
                  <a:cubicBezTo>
                    <a:pt x="92605" y="133065"/>
                    <a:pt x="88573" y="129766"/>
                    <a:pt x="74278" y="126833"/>
                  </a:cubicBezTo>
                  <a:cubicBezTo>
                    <a:pt x="79043" y="125367"/>
                    <a:pt x="83075" y="127200"/>
                    <a:pt x="83808" y="133065"/>
                  </a:cubicBezTo>
                  <a:cubicBezTo>
                    <a:pt x="84908" y="140762"/>
                    <a:pt x="80876" y="147360"/>
                    <a:pt x="77577" y="154324"/>
                  </a:cubicBezTo>
                  <a:cubicBezTo>
                    <a:pt x="73178" y="163487"/>
                    <a:pt x="67680" y="163854"/>
                    <a:pt x="59617" y="158722"/>
                  </a:cubicBezTo>
                  <a:cubicBezTo>
                    <a:pt x="54485" y="155423"/>
                    <a:pt x="45688" y="165320"/>
                    <a:pt x="41656" y="155057"/>
                  </a:cubicBezTo>
                  <a:cubicBezTo>
                    <a:pt x="38724" y="147726"/>
                    <a:pt x="43489" y="141861"/>
                    <a:pt x="46055" y="135630"/>
                  </a:cubicBezTo>
                  <a:cubicBezTo>
                    <a:pt x="48987" y="127933"/>
                    <a:pt x="50820" y="118770"/>
                    <a:pt x="44955" y="112538"/>
                  </a:cubicBezTo>
                  <a:cubicBezTo>
                    <a:pt x="37258" y="104475"/>
                    <a:pt x="38357" y="96411"/>
                    <a:pt x="43489" y="84681"/>
                  </a:cubicBezTo>
                  <a:cubicBezTo>
                    <a:pt x="37991" y="91646"/>
                    <a:pt x="33592" y="95311"/>
                    <a:pt x="27728" y="92745"/>
                  </a:cubicBezTo>
                  <a:cubicBezTo>
                    <a:pt x="20397" y="89446"/>
                    <a:pt x="23696" y="83582"/>
                    <a:pt x="24062" y="78084"/>
                  </a:cubicBezTo>
                  <a:cubicBezTo>
                    <a:pt x="25528" y="56458"/>
                    <a:pt x="25528" y="56458"/>
                    <a:pt x="46421" y="58657"/>
                  </a:cubicBezTo>
                  <a:cubicBezTo>
                    <a:pt x="54118" y="59390"/>
                    <a:pt x="60350" y="57924"/>
                    <a:pt x="62915" y="49860"/>
                  </a:cubicBezTo>
                  <a:cubicBezTo>
                    <a:pt x="68047" y="34099"/>
                    <a:pt x="80876" y="36298"/>
                    <a:pt x="92605" y="37765"/>
                  </a:cubicBezTo>
                  <a:cubicBezTo>
                    <a:pt x="104334" y="39231"/>
                    <a:pt x="109832" y="46928"/>
                    <a:pt x="109466" y="60490"/>
                  </a:cubicBezTo>
                  <a:cubicBezTo>
                    <a:pt x="109466" y="61223"/>
                    <a:pt x="112765" y="59390"/>
                    <a:pt x="110565" y="59757"/>
                  </a:cubicBezTo>
                  <a:cubicBezTo>
                    <a:pt x="110199" y="59757"/>
                    <a:pt x="109832" y="59390"/>
                    <a:pt x="109832" y="58657"/>
                  </a:cubicBezTo>
                  <a:cubicBezTo>
                    <a:pt x="108366" y="48028"/>
                    <a:pt x="107267" y="38498"/>
                    <a:pt x="118629" y="3409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2FD0DCE1-84C8-45CC-BD64-E50EB1C6DBF1}"/>
                </a:ext>
              </a:extLst>
            </p:cNvPr>
            <p:cNvSpPr/>
            <p:nvPr/>
          </p:nvSpPr>
          <p:spPr>
            <a:xfrm>
              <a:off x="11156795" y="6375579"/>
              <a:ext cx="246175" cy="229824"/>
            </a:xfrm>
            <a:custGeom>
              <a:avLst/>
              <a:gdLst>
                <a:gd name="connsiteX0" fmla="*/ 246176 w 246175"/>
                <a:gd name="connsiteY0" fmla="*/ 43671 h 229824"/>
                <a:gd name="connsiteX1" fmla="*/ 232614 w 246175"/>
                <a:gd name="connsiteY1" fmla="*/ 77026 h 229824"/>
                <a:gd name="connsiteX2" fmla="*/ 221984 w 246175"/>
                <a:gd name="connsiteY2" fmla="*/ 51002 h 229824"/>
                <a:gd name="connsiteX3" fmla="*/ 194494 w 246175"/>
                <a:gd name="connsiteY3" fmla="*/ 62731 h 229824"/>
                <a:gd name="connsiteX4" fmla="*/ 170302 w 246175"/>
                <a:gd name="connsiteY4" fmla="*/ 70795 h 229824"/>
                <a:gd name="connsiteX5" fmla="*/ 158573 w 246175"/>
                <a:gd name="connsiteY5" fmla="*/ 80325 h 229824"/>
                <a:gd name="connsiteX6" fmla="*/ 157473 w 246175"/>
                <a:gd name="connsiteY6" fmla="*/ 85456 h 229824"/>
                <a:gd name="connsiteX7" fmla="*/ 156740 w 246175"/>
                <a:gd name="connsiteY7" fmla="*/ 97918 h 229824"/>
                <a:gd name="connsiteX8" fmla="*/ 170302 w 246175"/>
                <a:gd name="connsiteY8" fmla="*/ 87289 h 229824"/>
                <a:gd name="connsiteX9" fmla="*/ 171768 w 246175"/>
                <a:gd name="connsiteY9" fmla="*/ 162429 h 229824"/>
                <a:gd name="connsiteX10" fmla="*/ 193761 w 246175"/>
                <a:gd name="connsiteY10" fmla="*/ 167194 h 229824"/>
                <a:gd name="connsiteX11" fmla="*/ 200358 w 246175"/>
                <a:gd name="connsiteY11" fmla="*/ 163896 h 229824"/>
                <a:gd name="connsiteX12" fmla="*/ 206956 w 246175"/>
                <a:gd name="connsiteY12" fmla="*/ 140437 h 229824"/>
                <a:gd name="connsiteX13" fmla="*/ 194127 w 246175"/>
                <a:gd name="connsiteY13" fmla="*/ 144102 h 229824"/>
                <a:gd name="connsiteX14" fmla="*/ 204757 w 246175"/>
                <a:gd name="connsiteY14" fmla="*/ 131640 h 229824"/>
                <a:gd name="connsiteX15" fmla="*/ 227482 w 246175"/>
                <a:gd name="connsiteY15" fmla="*/ 146668 h 229824"/>
                <a:gd name="connsiteX16" fmla="*/ 245076 w 246175"/>
                <a:gd name="connsiteY16" fmla="*/ 157298 h 229824"/>
                <a:gd name="connsiteX17" fmla="*/ 223450 w 246175"/>
                <a:gd name="connsiteY17" fmla="*/ 184055 h 229824"/>
                <a:gd name="connsiteX18" fmla="*/ 214287 w 246175"/>
                <a:gd name="connsiteY18" fmla="*/ 148501 h 229824"/>
                <a:gd name="connsiteX19" fmla="*/ 206590 w 246175"/>
                <a:gd name="connsiteY19" fmla="*/ 197984 h 229824"/>
                <a:gd name="connsiteX20" fmla="*/ 200725 w 246175"/>
                <a:gd name="connsiteY20" fmla="*/ 206048 h 229824"/>
                <a:gd name="connsiteX21" fmla="*/ 197793 w 246175"/>
                <a:gd name="connsiteY21" fmla="*/ 195784 h 229824"/>
                <a:gd name="connsiteX22" fmla="*/ 190828 w 246175"/>
                <a:gd name="connsiteY22" fmla="*/ 177091 h 229824"/>
                <a:gd name="connsiteX23" fmla="*/ 182765 w 246175"/>
                <a:gd name="connsiteY23" fmla="*/ 177824 h 229824"/>
                <a:gd name="connsiteX24" fmla="*/ 182031 w 246175"/>
                <a:gd name="connsiteY24" fmla="*/ 184422 h 229824"/>
                <a:gd name="connsiteX25" fmla="*/ 185330 w 246175"/>
                <a:gd name="connsiteY25" fmla="*/ 195418 h 229824"/>
                <a:gd name="connsiteX26" fmla="*/ 174701 w 246175"/>
                <a:gd name="connsiteY26" fmla="*/ 184055 h 229824"/>
                <a:gd name="connsiteX27" fmla="*/ 173968 w 246175"/>
                <a:gd name="connsiteY27" fmla="*/ 178557 h 229824"/>
                <a:gd name="connsiteX28" fmla="*/ 170302 w 246175"/>
                <a:gd name="connsiteY28" fmla="*/ 194318 h 229824"/>
                <a:gd name="connsiteX29" fmla="*/ 168836 w 246175"/>
                <a:gd name="connsiteY29" fmla="*/ 224374 h 229824"/>
                <a:gd name="connsiteX30" fmla="*/ 151975 w 246175"/>
                <a:gd name="connsiteY30" fmla="*/ 211179 h 229824"/>
                <a:gd name="connsiteX31" fmla="*/ 135114 w 246175"/>
                <a:gd name="connsiteY31" fmla="*/ 210446 h 229824"/>
                <a:gd name="connsiteX32" fmla="*/ 132915 w 246175"/>
                <a:gd name="connsiteY32" fmla="*/ 226574 h 229824"/>
                <a:gd name="connsiteX33" fmla="*/ 87831 w 246175"/>
                <a:gd name="connsiteY33" fmla="*/ 219609 h 229824"/>
                <a:gd name="connsiteX34" fmla="*/ 81233 w 246175"/>
                <a:gd name="connsiteY34" fmla="*/ 203848 h 229824"/>
                <a:gd name="connsiteX35" fmla="*/ 90030 w 246175"/>
                <a:gd name="connsiteY35" fmla="*/ 183322 h 229824"/>
                <a:gd name="connsiteX36" fmla="*/ 83799 w 246175"/>
                <a:gd name="connsiteY36" fmla="*/ 170127 h 229824"/>
                <a:gd name="connsiteX37" fmla="*/ 72803 w 246175"/>
                <a:gd name="connsiteY37" fmla="*/ 177458 h 229824"/>
                <a:gd name="connsiteX38" fmla="*/ 61440 w 246175"/>
                <a:gd name="connsiteY38" fmla="*/ 189553 h 229824"/>
                <a:gd name="connsiteX39" fmla="*/ 46412 w 246175"/>
                <a:gd name="connsiteY39" fmla="*/ 175991 h 229824"/>
                <a:gd name="connsiteX40" fmla="*/ 39081 w 246175"/>
                <a:gd name="connsiteY40" fmla="*/ 155465 h 229824"/>
                <a:gd name="connsiteX41" fmla="*/ 43113 w 246175"/>
                <a:gd name="connsiteY41" fmla="*/ 138971 h 229824"/>
                <a:gd name="connsiteX42" fmla="*/ 1328 w 246175"/>
                <a:gd name="connsiteY42" fmla="*/ 116979 h 229824"/>
                <a:gd name="connsiteX43" fmla="*/ 2061 w 246175"/>
                <a:gd name="connsiteY43" fmla="*/ 110748 h 229824"/>
                <a:gd name="connsiteX44" fmla="*/ 32117 w 246175"/>
                <a:gd name="connsiteY44" fmla="*/ 46237 h 229824"/>
                <a:gd name="connsiteX45" fmla="*/ 126684 w 246175"/>
                <a:gd name="connsiteY45" fmla="*/ 53 h 229824"/>
                <a:gd name="connsiteX46" fmla="*/ 207689 w 246175"/>
                <a:gd name="connsiteY46" fmla="*/ 30475 h 229824"/>
                <a:gd name="connsiteX47" fmla="*/ 246176 w 246175"/>
                <a:gd name="connsiteY47" fmla="*/ 43671 h 22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6175" h="229824">
                  <a:moveTo>
                    <a:pt x="246176" y="43671"/>
                  </a:moveTo>
                  <a:cubicBezTo>
                    <a:pt x="234080" y="51368"/>
                    <a:pt x="245443" y="69328"/>
                    <a:pt x="232614" y="77026"/>
                  </a:cubicBezTo>
                  <a:cubicBezTo>
                    <a:pt x="238112" y="64197"/>
                    <a:pt x="234813" y="52834"/>
                    <a:pt x="221984" y="51002"/>
                  </a:cubicBezTo>
                  <a:cubicBezTo>
                    <a:pt x="213554" y="49902"/>
                    <a:pt x="196693" y="38906"/>
                    <a:pt x="194494" y="62731"/>
                  </a:cubicBezTo>
                  <a:cubicBezTo>
                    <a:pt x="193394" y="73360"/>
                    <a:pt x="180932" y="74827"/>
                    <a:pt x="170302" y="70795"/>
                  </a:cubicBezTo>
                  <a:cubicBezTo>
                    <a:pt x="161139" y="67129"/>
                    <a:pt x="150509" y="62731"/>
                    <a:pt x="158573" y="80325"/>
                  </a:cubicBezTo>
                  <a:cubicBezTo>
                    <a:pt x="159306" y="81791"/>
                    <a:pt x="157840" y="83623"/>
                    <a:pt x="157473" y="85456"/>
                  </a:cubicBezTo>
                  <a:cubicBezTo>
                    <a:pt x="156740" y="89855"/>
                    <a:pt x="149410" y="94986"/>
                    <a:pt x="156740" y="97918"/>
                  </a:cubicBezTo>
                  <a:cubicBezTo>
                    <a:pt x="164804" y="101217"/>
                    <a:pt x="166270" y="92787"/>
                    <a:pt x="170302" y="87289"/>
                  </a:cubicBezTo>
                  <a:cubicBezTo>
                    <a:pt x="169203" y="113313"/>
                    <a:pt x="193394" y="137505"/>
                    <a:pt x="171768" y="162429"/>
                  </a:cubicBezTo>
                  <a:cubicBezTo>
                    <a:pt x="179466" y="170493"/>
                    <a:pt x="189729" y="143736"/>
                    <a:pt x="193761" y="167194"/>
                  </a:cubicBezTo>
                  <a:cubicBezTo>
                    <a:pt x="194494" y="170493"/>
                    <a:pt x="198892" y="166828"/>
                    <a:pt x="200358" y="163896"/>
                  </a:cubicBezTo>
                  <a:cubicBezTo>
                    <a:pt x="204757" y="156565"/>
                    <a:pt x="212821" y="149234"/>
                    <a:pt x="206956" y="140437"/>
                  </a:cubicBezTo>
                  <a:cubicBezTo>
                    <a:pt x="201825" y="132373"/>
                    <a:pt x="200358" y="148501"/>
                    <a:pt x="194127" y="144102"/>
                  </a:cubicBezTo>
                  <a:cubicBezTo>
                    <a:pt x="194127" y="136772"/>
                    <a:pt x="195960" y="129074"/>
                    <a:pt x="204757" y="131640"/>
                  </a:cubicBezTo>
                  <a:cubicBezTo>
                    <a:pt x="213554" y="134206"/>
                    <a:pt x="230048" y="139704"/>
                    <a:pt x="227482" y="146668"/>
                  </a:cubicBezTo>
                  <a:cubicBezTo>
                    <a:pt x="216853" y="175991"/>
                    <a:pt x="234813" y="159131"/>
                    <a:pt x="245076" y="157298"/>
                  </a:cubicBezTo>
                  <a:cubicBezTo>
                    <a:pt x="242144" y="170860"/>
                    <a:pt x="223817" y="170127"/>
                    <a:pt x="223450" y="184055"/>
                  </a:cubicBezTo>
                  <a:cubicBezTo>
                    <a:pt x="221251" y="171959"/>
                    <a:pt x="219418" y="161330"/>
                    <a:pt x="214287" y="148501"/>
                  </a:cubicBezTo>
                  <a:cubicBezTo>
                    <a:pt x="206956" y="166095"/>
                    <a:pt x="213554" y="182955"/>
                    <a:pt x="206590" y="197984"/>
                  </a:cubicBezTo>
                  <a:cubicBezTo>
                    <a:pt x="205123" y="201282"/>
                    <a:pt x="205490" y="206780"/>
                    <a:pt x="200725" y="206048"/>
                  </a:cubicBezTo>
                  <a:cubicBezTo>
                    <a:pt x="195593" y="204948"/>
                    <a:pt x="195593" y="201282"/>
                    <a:pt x="197793" y="195784"/>
                  </a:cubicBezTo>
                  <a:cubicBezTo>
                    <a:pt x="200725" y="188454"/>
                    <a:pt x="198159" y="181489"/>
                    <a:pt x="190828" y="177091"/>
                  </a:cubicBezTo>
                  <a:cubicBezTo>
                    <a:pt x="187896" y="175625"/>
                    <a:pt x="184964" y="174525"/>
                    <a:pt x="182765" y="177824"/>
                  </a:cubicBezTo>
                  <a:cubicBezTo>
                    <a:pt x="181298" y="179657"/>
                    <a:pt x="179466" y="182589"/>
                    <a:pt x="182031" y="184422"/>
                  </a:cubicBezTo>
                  <a:cubicBezTo>
                    <a:pt x="186430" y="187721"/>
                    <a:pt x="194494" y="191019"/>
                    <a:pt x="185330" y="195418"/>
                  </a:cubicBezTo>
                  <a:cubicBezTo>
                    <a:pt x="178000" y="199083"/>
                    <a:pt x="175067" y="191019"/>
                    <a:pt x="174701" y="184055"/>
                  </a:cubicBezTo>
                  <a:cubicBezTo>
                    <a:pt x="174701" y="182222"/>
                    <a:pt x="174334" y="180390"/>
                    <a:pt x="173968" y="178557"/>
                  </a:cubicBezTo>
                  <a:cubicBezTo>
                    <a:pt x="163338" y="183322"/>
                    <a:pt x="164804" y="182589"/>
                    <a:pt x="170302" y="194318"/>
                  </a:cubicBezTo>
                  <a:cubicBezTo>
                    <a:pt x="174701" y="203848"/>
                    <a:pt x="173968" y="214478"/>
                    <a:pt x="168836" y="224374"/>
                  </a:cubicBezTo>
                  <a:cubicBezTo>
                    <a:pt x="158206" y="225107"/>
                    <a:pt x="157107" y="207147"/>
                    <a:pt x="151975" y="211179"/>
                  </a:cubicBezTo>
                  <a:cubicBezTo>
                    <a:pt x="144278" y="217777"/>
                    <a:pt x="140613" y="219243"/>
                    <a:pt x="135114" y="210446"/>
                  </a:cubicBezTo>
                  <a:cubicBezTo>
                    <a:pt x="130716" y="216311"/>
                    <a:pt x="140613" y="222175"/>
                    <a:pt x="132915" y="226574"/>
                  </a:cubicBezTo>
                  <a:cubicBezTo>
                    <a:pt x="116055" y="235370"/>
                    <a:pt x="102493" y="224008"/>
                    <a:pt x="87831" y="219609"/>
                  </a:cubicBezTo>
                  <a:cubicBezTo>
                    <a:pt x="78301" y="217410"/>
                    <a:pt x="78668" y="211179"/>
                    <a:pt x="81233" y="203848"/>
                  </a:cubicBezTo>
                  <a:cubicBezTo>
                    <a:pt x="83433" y="196884"/>
                    <a:pt x="88198" y="190653"/>
                    <a:pt x="90030" y="183322"/>
                  </a:cubicBezTo>
                  <a:cubicBezTo>
                    <a:pt x="91496" y="177824"/>
                    <a:pt x="91496" y="172326"/>
                    <a:pt x="83799" y="170127"/>
                  </a:cubicBezTo>
                  <a:cubicBezTo>
                    <a:pt x="76102" y="167927"/>
                    <a:pt x="73536" y="170493"/>
                    <a:pt x="72803" y="177458"/>
                  </a:cubicBezTo>
                  <a:cubicBezTo>
                    <a:pt x="72070" y="184055"/>
                    <a:pt x="69504" y="189920"/>
                    <a:pt x="61440" y="189553"/>
                  </a:cubicBezTo>
                  <a:cubicBezTo>
                    <a:pt x="53376" y="188820"/>
                    <a:pt x="47145" y="185155"/>
                    <a:pt x="46412" y="175991"/>
                  </a:cubicBezTo>
                  <a:cubicBezTo>
                    <a:pt x="45679" y="168294"/>
                    <a:pt x="43846" y="161696"/>
                    <a:pt x="39081" y="155465"/>
                  </a:cubicBezTo>
                  <a:cubicBezTo>
                    <a:pt x="32484" y="147035"/>
                    <a:pt x="32850" y="146668"/>
                    <a:pt x="43113" y="138971"/>
                  </a:cubicBezTo>
                  <a:cubicBezTo>
                    <a:pt x="27352" y="135672"/>
                    <a:pt x="15256" y="123943"/>
                    <a:pt x="1328" y="116979"/>
                  </a:cubicBezTo>
                  <a:cubicBezTo>
                    <a:pt x="-871" y="115879"/>
                    <a:pt x="-138" y="112580"/>
                    <a:pt x="2061" y="110748"/>
                  </a:cubicBezTo>
                  <a:cubicBezTo>
                    <a:pt x="9758" y="88022"/>
                    <a:pt x="19288" y="66763"/>
                    <a:pt x="32117" y="46237"/>
                  </a:cubicBezTo>
                  <a:cubicBezTo>
                    <a:pt x="51177" y="15081"/>
                    <a:pt x="89664" y="-1047"/>
                    <a:pt x="126684" y="53"/>
                  </a:cubicBezTo>
                  <a:cubicBezTo>
                    <a:pt x="158573" y="786"/>
                    <a:pt x="180932" y="19846"/>
                    <a:pt x="207689" y="30475"/>
                  </a:cubicBezTo>
                  <a:cubicBezTo>
                    <a:pt x="220518" y="35974"/>
                    <a:pt x="235546" y="33774"/>
                    <a:pt x="246176" y="43671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3CECFC68-EAD8-4033-9E19-59AFB88CF7BF}"/>
                </a:ext>
              </a:extLst>
            </p:cNvPr>
            <p:cNvSpPr/>
            <p:nvPr/>
          </p:nvSpPr>
          <p:spPr>
            <a:xfrm>
              <a:off x="10744541" y="6516016"/>
              <a:ext cx="387944" cy="189650"/>
            </a:xfrm>
            <a:custGeom>
              <a:avLst/>
              <a:gdLst>
                <a:gd name="connsiteX0" fmla="*/ 12589 w 387944"/>
                <a:gd name="connsiteY0" fmla="*/ 113260 h 189650"/>
                <a:gd name="connsiteX1" fmla="*/ 126 w 387944"/>
                <a:gd name="connsiteY1" fmla="*/ 103364 h 189650"/>
                <a:gd name="connsiteX2" fmla="*/ 15155 w 387944"/>
                <a:gd name="connsiteY2" fmla="*/ 78439 h 189650"/>
                <a:gd name="connsiteX3" fmla="*/ 18453 w 387944"/>
                <a:gd name="connsiteY3" fmla="*/ 89802 h 189650"/>
                <a:gd name="connsiteX4" fmla="*/ 26151 w 387944"/>
                <a:gd name="connsiteY4" fmla="*/ 85404 h 189650"/>
                <a:gd name="connsiteX5" fmla="*/ 24318 w 387944"/>
                <a:gd name="connsiteY5" fmla="*/ 72208 h 189650"/>
                <a:gd name="connsiteX6" fmla="*/ 25418 w 387944"/>
                <a:gd name="connsiteY6" fmla="*/ 52048 h 189650"/>
                <a:gd name="connsiteX7" fmla="*/ 26517 w 387944"/>
                <a:gd name="connsiteY7" fmla="*/ 31889 h 189650"/>
                <a:gd name="connsiteX8" fmla="*/ 27250 w 387944"/>
                <a:gd name="connsiteY8" fmla="*/ 19793 h 189650"/>
                <a:gd name="connsiteX9" fmla="*/ 24318 w 387944"/>
                <a:gd name="connsiteY9" fmla="*/ 0 h 189650"/>
                <a:gd name="connsiteX10" fmla="*/ 167635 w 387944"/>
                <a:gd name="connsiteY10" fmla="*/ 37387 h 189650"/>
                <a:gd name="connsiteX11" fmla="*/ 193292 w 387944"/>
                <a:gd name="connsiteY11" fmla="*/ 57913 h 189650"/>
                <a:gd name="connsiteX12" fmla="*/ 223349 w 387944"/>
                <a:gd name="connsiteY12" fmla="*/ 59746 h 189650"/>
                <a:gd name="connsiteX13" fmla="*/ 226647 w 387944"/>
                <a:gd name="connsiteY13" fmla="*/ 73674 h 189650"/>
                <a:gd name="connsiteX14" fmla="*/ 225914 w 387944"/>
                <a:gd name="connsiteY14" fmla="*/ 96400 h 189650"/>
                <a:gd name="connsiteX15" fmla="*/ 288959 w 387944"/>
                <a:gd name="connsiteY15" fmla="*/ 84670 h 189650"/>
                <a:gd name="connsiteX16" fmla="*/ 307652 w 387944"/>
                <a:gd name="connsiteY16" fmla="*/ 76240 h 189650"/>
                <a:gd name="connsiteX17" fmla="*/ 317915 w 387944"/>
                <a:gd name="connsiteY17" fmla="*/ 99332 h 189650"/>
                <a:gd name="connsiteX18" fmla="*/ 338808 w 387944"/>
                <a:gd name="connsiteY18" fmla="*/ 110328 h 189650"/>
                <a:gd name="connsiteX19" fmla="*/ 381327 w 387944"/>
                <a:gd name="connsiteY19" fmla="*/ 107762 h 189650"/>
                <a:gd name="connsiteX20" fmla="*/ 387924 w 387944"/>
                <a:gd name="connsiteY20" fmla="*/ 126456 h 189650"/>
                <a:gd name="connsiteX21" fmla="*/ 365199 w 387944"/>
                <a:gd name="connsiteY21" fmla="*/ 150281 h 189650"/>
                <a:gd name="connsiteX22" fmla="*/ 317915 w 387944"/>
                <a:gd name="connsiteY22" fmla="*/ 159811 h 189650"/>
                <a:gd name="connsiteX23" fmla="*/ 314617 w 387944"/>
                <a:gd name="connsiteY23" fmla="*/ 167508 h 189650"/>
                <a:gd name="connsiteX24" fmla="*/ 303621 w 387944"/>
                <a:gd name="connsiteY24" fmla="*/ 171173 h 189650"/>
                <a:gd name="connsiteX25" fmla="*/ 269899 w 387944"/>
                <a:gd name="connsiteY25" fmla="*/ 174106 h 189650"/>
                <a:gd name="connsiteX26" fmla="*/ 259636 w 387944"/>
                <a:gd name="connsiteY26" fmla="*/ 175572 h 189650"/>
                <a:gd name="connsiteX27" fmla="*/ 219317 w 387944"/>
                <a:gd name="connsiteY27" fmla="*/ 168974 h 189650"/>
                <a:gd name="connsiteX28" fmla="*/ 195492 w 387944"/>
                <a:gd name="connsiteY28" fmla="*/ 182536 h 189650"/>
                <a:gd name="connsiteX29" fmla="*/ 182296 w 387944"/>
                <a:gd name="connsiteY29" fmla="*/ 186202 h 189650"/>
                <a:gd name="connsiteX30" fmla="*/ 172766 w 387944"/>
                <a:gd name="connsiteY30" fmla="*/ 164209 h 189650"/>
                <a:gd name="connsiteX31" fmla="*/ 166535 w 387944"/>
                <a:gd name="connsiteY31" fmla="*/ 171173 h 189650"/>
                <a:gd name="connsiteX32" fmla="*/ 149308 w 387944"/>
                <a:gd name="connsiteY32" fmla="*/ 173373 h 189650"/>
                <a:gd name="connsiteX33" fmla="*/ 154073 w 387944"/>
                <a:gd name="connsiteY33" fmla="*/ 156512 h 189650"/>
                <a:gd name="connsiteX34" fmla="*/ 154439 w 387944"/>
                <a:gd name="connsiteY34" fmla="*/ 124257 h 189650"/>
                <a:gd name="connsiteX35" fmla="*/ 156638 w 387944"/>
                <a:gd name="connsiteY35" fmla="*/ 131587 h 189650"/>
                <a:gd name="connsiteX36" fmla="*/ 158105 w 387944"/>
                <a:gd name="connsiteY36" fmla="*/ 152114 h 189650"/>
                <a:gd name="connsiteX37" fmla="*/ 135746 w 387944"/>
                <a:gd name="connsiteY37" fmla="*/ 156879 h 189650"/>
                <a:gd name="connsiteX38" fmla="*/ 122917 w 387944"/>
                <a:gd name="connsiteY38" fmla="*/ 143316 h 189650"/>
                <a:gd name="connsiteX39" fmla="*/ 118885 w 387944"/>
                <a:gd name="connsiteY39" fmla="*/ 125356 h 189650"/>
                <a:gd name="connsiteX40" fmla="*/ 101291 w 387944"/>
                <a:gd name="connsiteY40" fmla="*/ 118392 h 189650"/>
                <a:gd name="connsiteX41" fmla="*/ 91395 w 387944"/>
                <a:gd name="connsiteY41" fmla="*/ 131587 h 189650"/>
                <a:gd name="connsiteX42" fmla="*/ 70868 w 387944"/>
                <a:gd name="connsiteY42" fmla="*/ 145516 h 189650"/>
                <a:gd name="connsiteX43" fmla="*/ 48876 w 387944"/>
                <a:gd name="connsiteY43" fmla="*/ 143683 h 189650"/>
                <a:gd name="connsiteX44" fmla="*/ 33115 w 387944"/>
                <a:gd name="connsiteY44" fmla="*/ 136719 h 189650"/>
                <a:gd name="connsiteX45" fmla="*/ 63538 w 387944"/>
                <a:gd name="connsiteY45" fmla="*/ 118392 h 189650"/>
                <a:gd name="connsiteX46" fmla="*/ 41179 w 387944"/>
                <a:gd name="connsiteY46" fmla="*/ 63778 h 189650"/>
                <a:gd name="connsiteX47" fmla="*/ 51442 w 387944"/>
                <a:gd name="connsiteY47" fmla="*/ 72941 h 189650"/>
                <a:gd name="connsiteX48" fmla="*/ 59872 w 387944"/>
                <a:gd name="connsiteY48" fmla="*/ 94200 h 189650"/>
                <a:gd name="connsiteX49" fmla="*/ 46677 w 387944"/>
                <a:gd name="connsiteY49" fmla="*/ 98599 h 189650"/>
                <a:gd name="connsiteX50" fmla="*/ 38247 w 387944"/>
                <a:gd name="connsiteY50" fmla="*/ 107762 h 189650"/>
                <a:gd name="connsiteX51" fmla="*/ 32748 w 387944"/>
                <a:gd name="connsiteY51" fmla="*/ 121691 h 189650"/>
                <a:gd name="connsiteX52" fmla="*/ 20286 w 387944"/>
                <a:gd name="connsiteY52" fmla="*/ 112161 h 189650"/>
                <a:gd name="connsiteX53" fmla="*/ 12589 w 387944"/>
                <a:gd name="connsiteY53" fmla="*/ 113260 h 18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87944" h="189650">
                  <a:moveTo>
                    <a:pt x="12589" y="113260"/>
                  </a:moveTo>
                  <a:cubicBezTo>
                    <a:pt x="5258" y="113994"/>
                    <a:pt x="-973" y="111061"/>
                    <a:pt x="126" y="103364"/>
                  </a:cubicBezTo>
                  <a:cubicBezTo>
                    <a:pt x="1226" y="93467"/>
                    <a:pt x="-607" y="81005"/>
                    <a:pt x="15155" y="78439"/>
                  </a:cubicBezTo>
                  <a:cubicBezTo>
                    <a:pt x="20286" y="80272"/>
                    <a:pt x="11123" y="88336"/>
                    <a:pt x="18453" y="89802"/>
                  </a:cubicBezTo>
                  <a:cubicBezTo>
                    <a:pt x="21752" y="90535"/>
                    <a:pt x="24685" y="88336"/>
                    <a:pt x="26151" y="85404"/>
                  </a:cubicBezTo>
                  <a:cubicBezTo>
                    <a:pt x="28717" y="80638"/>
                    <a:pt x="29083" y="75873"/>
                    <a:pt x="24318" y="72208"/>
                  </a:cubicBezTo>
                  <a:cubicBezTo>
                    <a:pt x="14421" y="64877"/>
                    <a:pt x="19920" y="58280"/>
                    <a:pt x="25418" y="52048"/>
                  </a:cubicBezTo>
                  <a:cubicBezTo>
                    <a:pt x="31282" y="45451"/>
                    <a:pt x="38980" y="39953"/>
                    <a:pt x="26517" y="31889"/>
                  </a:cubicBezTo>
                  <a:cubicBezTo>
                    <a:pt x="22119" y="29323"/>
                    <a:pt x="25784" y="23825"/>
                    <a:pt x="27250" y="19793"/>
                  </a:cubicBezTo>
                  <a:cubicBezTo>
                    <a:pt x="29083" y="12829"/>
                    <a:pt x="27983" y="6231"/>
                    <a:pt x="24318" y="0"/>
                  </a:cubicBezTo>
                  <a:cubicBezTo>
                    <a:pt x="71968" y="12462"/>
                    <a:pt x="119618" y="25291"/>
                    <a:pt x="167635" y="37387"/>
                  </a:cubicBezTo>
                  <a:cubicBezTo>
                    <a:pt x="179730" y="40319"/>
                    <a:pt x="184495" y="51682"/>
                    <a:pt x="193292" y="57913"/>
                  </a:cubicBezTo>
                  <a:cubicBezTo>
                    <a:pt x="202822" y="64511"/>
                    <a:pt x="212352" y="75507"/>
                    <a:pt x="223349" y="59746"/>
                  </a:cubicBezTo>
                  <a:cubicBezTo>
                    <a:pt x="233245" y="62311"/>
                    <a:pt x="229946" y="68543"/>
                    <a:pt x="226647" y="73674"/>
                  </a:cubicBezTo>
                  <a:cubicBezTo>
                    <a:pt x="221516" y="81372"/>
                    <a:pt x="221882" y="88702"/>
                    <a:pt x="225914" y="96400"/>
                  </a:cubicBezTo>
                  <a:cubicBezTo>
                    <a:pt x="249373" y="105563"/>
                    <a:pt x="269532" y="98599"/>
                    <a:pt x="288959" y="84670"/>
                  </a:cubicBezTo>
                  <a:cubicBezTo>
                    <a:pt x="294457" y="80638"/>
                    <a:pt x="299222" y="71109"/>
                    <a:pt x="307652" y="76240"/>
                  </a:cubicBezTo>
                  <a:cubicBezTo>
                    <a:pt x="315350" y="81005"/>
                    <a:pt x="317549" y="90168"/>
                    <a:pt x="317915" y="99332"/>
                  </a:cubicBezTo>
                  <a:cubicBezTo>
                    <a:pt x="318649" y="117659"/>
                    <a:pt x="322314" y="119125"/>
                    <a:pt x="338808" y="110328"/>
                  </a:cubicBezTo>
                  <a:cubicBezTo>
                    <a:pt x="353103" y="110328"/>
                    <a:pt x="367398" y="108862"/>
                    <a:pt x="381327" y="107762"/>
                  </a:cubicBezTo>
                  <a:cubicBezTo>
                    <a:pt x="388657" y="112161"/>
                    <a:pt x="387924" y="119492"/>
                    <a:pt x="387924" y="126456"/>
                  </a:cubicBezTo>
                  <a:cubicBezTo>
                    <a:pt x="388291" y="145516"/>
                    <a:pt x="383159" y="151747"/>
                    <a:pt x="365199" y="150281"/>
                  </a:cubicBezTo>
                  <a:cubicBezTo>
                    <a:pt x="347972" y="148815"/>
                    <a:pt x="332577" y="149548"/>
                    <a:pt x="317915" y="159811"/>
                  </a:cubicBezTo>
                  <a:cubicBezTo>
                    <a:pt x="314250" y="162377"/>
                    <a:pt x="316083" y="164942"/>
                    <a:pt x="314617" y="167508"/>
                  </a:cubicBezTo>
                  <a:cubicBezTo>
                    <a:pt x="312051" y="171907"/>
                    <a:pt x="307286" y="172640"/>
                    <a:pt x="303621" y="171173"/>
                  </a:cubicBezTo>
                  <a:cubicBezTo>
                    <a:pt x="291891" y="166409"/>
                    <a:pt x="281262" y="173373"/>
                    <a:pt x="269899" y="174106"/>
                  </a:cubicBezTo>
                  <a:cubicBezTo>
                    <a:pt x="266234" y="174472"/>
                    <a:pt x="262935" y="175205"/>
                    <a:pt x="259636" y="175572"/>
                  </a:cubicBezTo>
                  <a:cubicBezTo>
                    <a:pt x="246074" y="173373"/>
                    <a:pt x="232512" y="172273"/>
                    <a:pt x="219317" y="168974"/>
                  </a:cubicBezTo>
                  <a:cubicBezTo>
                    <a:pt x="210520" y="166775"/>
                    <a:pt x="194025" y="159811"/>
                    <a:pt x="195492" y="182536"/>
                  </a:cubicBezTo>
                  <a:cubicBezTo>
                    <a:pt x="195858" y="191700"/>
                    <a:pt x="188161" y="190967"/>
                    <a:pt x="182296" y="186202"/>
                  </a:cubicBezTo>
                  <a:cubicBezTo>
                    <a:pt x="175699" y="180704"/>
                    <a:pt x="175332" y="171907"/>
                    <a:pt x="172766" y="164209"/>
                  </a:cubicBezTo>
                  <a:cubicBezTo>
                    <a:pt x="169467" y="165309"/>
                    <a:pt x="169101" y="169341"/>
                    <a:pt x="166535" y="171173"/>
                  </a:cubicBezTo>
                  <a:cubicBezTo>
                    <a:pt x="161037" y="175205"/>
                    <a:pt x="155539" y="181803"/>
                    <a:pt x="149308" y="173373"/>
                  </a:cubicBezTo>
                  <a:cubicBezTo>
                    <a:pt x="144176" y="166409"/>
                    <a:pt x="147842" y="162010"/>
                    <a:pt x="154073" y="156512"/>
                  </a:cubicBezTo>
                  <a:cubicBezTo>
                    <a:pt x="169834" y="142584"/>
                    <a:pt x="169467" y="131954"/>
                    <a:pt x="154439" y="124257"/>
                  </a:cubicBezTo>
                  <a:cubicBezTo>
                    <a:pt x="151507" y="127922"/>
                    <a:pt x="155172" y="129755"/>
                    <a:pt x="156638" y="131587"/>
                  </a:cubicBezTo>
                  <a:cubicBezTo>
                    <a:pt x="162137" y="138185"/>
                    <a:pt x="163236" y="144783"/>
                    <a:pt x="158105" y="152114"/>
                  </a:cubicBezTo>
                  <a:cubicBezTo>
                    <a:pt x="152240" y="160177"/>
                    <a:pt x="143443" y="157611"/>
                    <a:pt x="135746" y="156879"/>
                  </a:cubicBezTo>
                  <a:cubicBezTo>
                    <a:pt x="127682" y="156146"/>
                    <a:pt x="123650" y="151380"/>
                    <a:pt x="122917" y="143316"/>
                  </a:cubicBezTo>
                  <a:cubicBezTo>
                    <a:pt x="122550" y="137085"/>
                    <a:pt x="121817" y="130854"/>
                    <a:pt x="118885" y="125356"/>
                  </a:cubicBezTo>
                  <a:cubicBezTo>
                    <a:pt x="114853" y="118025"/>
                    <a:pt x="108255" y="117292"/>
                    <a:pt x="101291" y="118392"/>
                  </a:cubicBezTo>
                  <a:cubicBezTo>
                    <a:pt x="93594" y="119492"/>
                    <a:pt x="91395" y="123890"/>
                    <a:pt x="91395" y="131587"/>
                  </a:cubicBezTo>
                  <a:cubicBezTo>
                    <a:pt x="90661" y="151014"/>
                    <a:pt x="88096" y="152847"/>
                    <a:pt x="70868" y="145516"/>
                  </a:cubicBezTo>
                  <a:cubicBezTo>
                    <a:pt x="63538" y="142217"/>
                    <a:pt x="56573" y="142217"/>
                    <a:pt x="48876" y="143683"/>
                  </a:cubicBezTo>
                  <a:cubicBezTo>
                    <a:pt x="42278" y="144783"/>
                    <a:pt x="34581" y="147348"/>
                    <a:pt x="33115" y="136719"/>
                  </a:cubicBezTo>
                  <a:cubicBezTo>
                    <a:pt x="36047" y="118758"/>
                    <a:pt x="48143" y="116193"/>
                    <a:pt x="63538" y="118392"/>
                  </a:cubicBezTo>
                  <a:cubicBezTo>
                    <a:pt x="59872" y="97866"/>
                    <a:pt x="65737" y="74041"/>
                    <a:pt x="41179" y="63778"/>
                  </a:cubicBezTo>
                  <a:cubicBezTo>
                    <a:pt x="40446" y="70009"/>
                    <a:pt x="46677" y="70375"/>
                    <a:pt x="51442" y="72941"/>
                  </a:cubicBezTo>
                  <a:cubicBezTo>
                    <a:pt x="60239" y="77340"/>
                    <a:pt x="59506" y="87236"/>
                    <a:pt x="59872" y="94200"/>
                  </a:cubicBezTo>
                  <a:cubicBezTo>
                    <a:pt x="60239" y="102631"/>
                    <a:pt x="51808" y="99332"/>
                    <a:pt x="46677" y="98599"/>
                  </a:cubicBezTo>
                  <a:cubicBezTo>
                    <a:pt x="39346" y="97499"/>
                    <a:pt x="38613" y="101898"/>
                    <a:pt x="38247" y="107762"/>
                  </a:cubicBezTo>
                  <a:cubicBezTo>
                    <a:pt x="37880" y="112894"/>
                    <a:pt x="40079" y="120225"/>
                    <a:pt x="32748" y="121691"/>
                  </a:cubicBezTo>
                  <a:cubicBezTo>
                    <a:pt x="26151" y="123157"/>
                    <a:pt x="23218" y="116926"/>
                    <a:pt x="20286" y="112161"/>
                  </a:cubicBezTo>
                  <a:cubicBezTo>
                    <a:pt x="16254" y="107396"/>
                    <a:pt x="14788" y="111794"/>
                    <a:pt x="12589" y="113260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375B409-EF00-406E-9B4A-034D933D185E}"/>
                </a:ext>
              </a:extLst>
            </p:cNvPr>
            <p:cNvSpPr/>
            <p:nvPr/>
          </p:nvSpPr>
          <p:spPr>
            <a:xfrm>
              <a:off x="11433027" y="6210323"/>
              <a:ext cx="245869" cy="413373"/>
            </a:xfrm>
            <a:custGeom>
              <a:avLst/>
              <a:gdLst>
                <a:gd name="connsiteX0" fmla="*/ 97866 w 245869"/>
                <a:gd name="connsiteY0" fmla="*/ 362507 h 413373"/>
                <a:gd name="connsiteX1" fmla="*/ 66343 w 245869"/>
                <a:gd name="connsiteY1" fmla="*/ 350777 h 413373"/>
                <a:gd name="connsiteX2" fmla="*/ 62312 w 245869"/>
                <a:gd name="connsiteY2" fmla="*/ 326953 h 413373"/>
                <a:gd name="connsiteX3" fmla="*/ 56447 w 245869"/>
                <a:gd name="connsiteY3" fmla="*/ 314490 h 413373"/>
                <a:gd name="connsiteX4" fmla="*/ 47284 w 245869"/>
                <a:gd name="connsiteY4" fmla="*/ 310825 h 413373"/>
                <a:gd name="connsiteX5" fmla="*/ 57913 w 245869"/>
                <a:gd name="connsiteY5" fmla="*/ 302394 h 413373"/>
                <a:gd name="connsiteX6" fmla="*/ 66710 w 245869"/>
                <a:gd name="connsiteY6" fmla="*/ 292498 h 413373"/>
                <a:gd name="connsiteX7" fmla="*/ 56080 w 245869"/>
                <a:gd name="connsiteY7" fmla="*/ 282968 h 413373"/>
                <a:gd name="connsiteX8" fmla="*/ 50582 w 245869"/>
                <a:gd name="connsiteY8" fmla="*/ 276370 h 413373"/>
                <a:gd name="connsiteX9" fmla="*/ 45084 w 245869"/>
                <a:gd name="connsiteY9" fmla="*/ 271972 h 413373"/>
                <a:gd name="connsiteX10" fmla="*/ 36654 w 245869"/>
                <a:gd name="connsiteY10" fmla="*/ 272338 h 413373"/>
                <a:gd name="connsiteX11" fmla="*/ 41419 w 245869"/>
                <a:gd name="connsiteY11" fmla="*/ 262075 h 413373"/>
                <a:gd name="connsiteX12" fmla="*/ 43618 w 245869"/>
                <a:gd name="connsiteY12" fmla="*/ 253645 h 413373"/>
                <a:gd name="connsiteX13" fmla="*/ 41785 w 245869"/>
                <a:gd name="connsiteY13" fmla="*/ 240816 h 413373"/>
                <a:gd name="connsiteX14" fmla="*/ 31889 w 245869"/>
                <a:gd name="connsiteY14" fmla="*/ 224688 h 413373"/>
                <a:gd name="connsiteX15" fmla="*/ 28223 w 245869"/>
                <a:gd name="connsiteY15" fmla="*/ 234585 h 413373"/>
                <a:gd name="connsiteX16" fmla="*/ 21626 w 245869"/>
                <a:gd name="connsiteY16" fmla="*/ 245214 h 413373"/>
                <a:gd name="connsiteX17" fmla="*/ 25658 w 245869"/>
                <a:gd name="connsiteY17" fmla="*/ 213692 h 413373"/>
                <a:gd name="connsiteX18" fmla="*/ 10263 w 245869"/>
                <a:gd name="connsiteY18" fmla="*/ 183269 h 413373"/>
                <a:gd name="connsiteX19" fmla="*/ 6231 w 245869"/>
                <a:gd name="connsiteY19" fmla="*/ 177771 h 413373"/>
                <a:gd name="connsiteX20" fmla="*/ 0 w 245869"/>
                <a:gd name="connsiteY20" fmla="*/ 186568 h 413373"/>
                <a:gd name="connsiteX21" fmla="*/ 22725 w 245869"/>
                <a:gd name="connsiteY21" fmla="*/ 85037 h 413373"/>
                <a:gd name="connsiteX22" fmla="*/ 25291 w 245869"/>
                <a:gd name="connsiteY22" fmla="*/ 54981 h 413373"/>
                <a:gd name="connsiteX23" fmla="*/ 25658 w 245869"/>
                <a:gd name="connsiteY23" fmla="*/ 32988 h 413373"/>
                <a:gd name="connsiteX24" fmla="*/ 37753 w 245869"/>
                <a:gd name="connsiteY24" fmla="*/ 0 h 413373"/>
                <a:gd name="connsiteX25" fmla="*/ 37020 w 245869"/>
                <a:gd name="connsiteY25" fmla="*/ 10996 h 413373"/>
                <a:gd name="connsiteX26" fmla="*/ 49483 w 245869"/>
                <a:gd name="connsiteY26" fmla="*/ 29690 h 413373"/>
                <a:gd name="connsiteX27" fmla="*/ 57913 w 245869"/>
                <a:gd name="connsiteY27" fmla="*/ 35188 h 413373"/>
                <a:gd name="connsiteX28" fmla="*/ 50216 w 245869"/>
                <a:gd name="connsiteY28" fmla="*/ 40319 h 413373"/>
                <a:gd name="connsiteX29" fmla="*/ 39953 w 245869"/>
                <a:gd name="connsiteY29" fmla="*/ 50582 h 413373"/>
                <a:gd name="connsiteX30" fmla="*/ 31889 w 245869"/>
                <a:gd name="connsiteY30" fmla="*/ 83204 h 413373"/>
                <a:gd name="connsiteX31" fmla="*/ 32255 w 245869"/>
                <a:gd name="connsiteY31" fmla="*/ 119858 h 413373"/>
                <a:gd name="connsiteX32" fmla="*/ 28957 w 245869"/>
                <a:gd name="connsiteY32" fmla="*/ 129755 h 413373"/>
                <a:gd name="connsiteX33" fmla="*/ 21626 w 245869"/>
                <a:gd name="connsiteY33" fmla="*/ 151381 h 413373"/>
                <a:gd name="connsiteX34" fmla="*/ 49116 w 245869"/>
                <a:gd name="connsiteY34" fmla="*/ 166408 h 413373"/>
                <a:gd name="connsiteX35" fmla="*/ 45084 w 245869"/>
                <a:gd name="connsiteY35" fmla="*/ 157978 h 413373"/>
                <a:gd name="connsiteX36" fmla="*/ 42518 w 245869"/>
                <a:gd name="connsiteY36" fmla="*/ 140384 h 413373"/>
                <a:gd name="connsiteX37" fmla="*/ 38120 w 245869"/>
                <a:gd name="connsiteY37" fmla="*/ 132687 h 413373"/>
                <a:gd name="connsiteX38" fmla="*/ 64877 w 245869"/>
                <a:gd name="connsiteY38" fmla="*/ 119492 h 413373"/>
                <a:gd name="connsiteX39" fmla="*/ 70009 w 245869"/>
                <a:gd name="connsiteY39" fmla="*/ 121324 h 413373"/>
                <a:gd name="connsiteX40" fmla="*/ 70742 w 245869"/>
                <a:gd name="connsiteY40" fmla="*/ 156512 h 413373"/>
                <a:gd name="connsiteX41" fmla="*/ 56447 w 245869"/>
                <a:gd name="connsiteY41" fmla="*/ 165675 h 413373"/>
                <a:gd name="connsiteX42" fmla="*/ 75873 w 245869"/>
                <a:gd name="connsiteY42" fmla="*/ 186202 h 413373"/>
                <a:gd name="connsiteX43" fmla="*/ 104830 w 245869"/>
                <a:gd name="connsiteY43" fmla="*/ 191333 h 413373"/>
                <a:gd name="connsiteX44" fmla="*/ 119858 w 245869"/>
                <a:gd name="connsiteY44" fmla="*/ 178138 h 413373"/>
                <a:gd name="connsiteX45" fmla="*/ 130488 w 245869"/>
                <a:gd name="connsiteY45" fmla="*/ 170807 h 413373"/>
                <a:gd name="connsiteX46" fmla="*/ 130488 w 245869"/>
                <a:gd name="connsiteY46" fmla="*/ 185469 h 413373"/>
                <a:gd name="connsiteX47" fmla="*/ 124623 w 245869"/>
                <a:gd name="connsiteY47" fmla="*/ 202329 h 413373"/>
                <a:gd name="connsiteX48" fmla="*/ 116559 w 245869"/>
                <a:gd name="connsiteY48" fmla="*/ 206728 h 413373"/>
                <a:gd name="connsiteX49" fmla="*/ 84304 w 245869"/>
                <a:gd name="connsiteY49" fmla="*/ 201230 h 413373"/>
                <a:gd name="connsiteX50" fmla="*/ 73308 w 245869"/>
                <a:gd name="connsiteY50" fmla="*/ 197564 h 413373"/>
                <a:gd name="connsiteX51" fmla="*/ 71842 w 245869"/>
                <a:gd name="connsiteY51" fmla="*/ 210760 h 413373"/>
                <a:gd name="connsiteX52" fmla="*/ 78439 w 245869"/>
                <a:gd name="connsiteY52" fmla="*/ 227620 h 413373"/>
                <a:gd name="connsiteX53" fmla="*/ 93467 w 245869"/>
                <a:gd name="connsiteY53" fmla="*/ 218091 h 413373"/>
                <a:gd name="connsiteX54" fmla="*/ 106296 w 245869"/>
                <a:gd name="connsiteY54" fmla="*/ 216624 h 413373"/>
                <a:gd name="connsiteX55" fmla="*/ 126089 w 245869"/>
                <a:gd name="connsiteY55" fmla="*/ 229087 h 413373"/>
                <a:gd name="connsiteX56" fmla="*/ 131954 w 245869"/>
                <a:gd name="connsiteY56" fmla="*/ 258776 h 413373"/>
                <a:gd name="connsiteX57" fmla="*/ 133787 w 245869"/>
                <a:gd name="connsiteY57" fmla="*/ 268673 h 413373"/>
                <a:gd name="connsiteX58" fmla="*/ 143683 w 245869"/>
                <a:gd name="connsiteY58" fmla="*/ 264641 h 413373"/>
                <a:gd name="connsiteX59" fmla="*/ 150281 w 245869"/>
                <a:gd name="connsiteY59" fmla="*/ 262808 h 413373"/>
                <a:gd name="connsiteX60" fmla="*/ 171907 w 245869"/>
                <a:gd name="connsiteY60" fmla="*/ 258776 h 413373"/>
                <a:gd name="connsiteX61" fmla="*/ 189867 w 245869"/>
                <a:gd name="connsiteY61" fmla="*/ 253278 h 413373"/>
                <a:gd name="connsiteX62" fmla="*/ 190967 w 245869"/>
                <a:gd name="connsiteY62" fmla="*/ 263175 h 413373"/>
                <a:gd name="connsiteX63" fmla="*/ 197198 w 245869"/>
                <a:gd name="connsiteY63" fmla="*/ 299462 h 413373"/>
                <a:gd name="connsiteX64" fmla="*/ 214059 w 245869"/>
                <a:gd name="connsiteY64" fmla="*/ 289199 h 413373"/>
                <a:gd name="connsiteX65" fmla="*/ 217357 w 245869"/>
                <a:gd name="connsiteY65" fmla="*/ 329152 h 413373"/>
                <a:gd name="connsiteX66" fmla="*/ 216991 w 245869"/>
                <a:gd name="connsiteY66" fmla="*/ 347845 h 413373"/>
                <a:gd name="connsiteX67" fmla="*/ 216991 w 245869"/>
                <a:gd name="connsiteY67" fmla="*/ 361774 h 413373"/>
                <a:gd name="connsiteX68" fmla="*/ 224688 w 245869"/>
                <a:gd name="connsiteY68" fmla="*/ 368738 h 413373"/>
                <a:gd name="connsiteX69" fmla="*/ 229453 w 245869"/>
                <a:gd name="connsiteY69" fmla="*/ 369471 h 413373"/>
                <a:gd name="connsiteX70" fmla="*/ 243382 w 245869"/>
                <a:gd name="connsiteY70" fmla="*/ 396595 h 413373"/>
                <a:gd name="connsiteX71" fmla="*/ 232386 w 245869"/>
                <a:gd name="connsiteY71" fmla="*/ 400260 h 413373"/>
                <a:gd name="connsiteX72" fmla="*/ 196098 w 245869"/>
                <a:gd name="connsiteY72" fmla="*/ 398061 h 413373"/>
                <a:gd name="connsiteX73" fmla="*/ 192433 w 245869"/>
                <a:gd name="connsiteY73" fmla="*/ 382666 h 413373"/>
                <a:gd name="connsiteX74" fmla="*/ 183269 w 245869"/>
                <a:gd name="connsiteY74" fmla="*/ 354443 h 413373"/>
                <a:gd name="connsiteX75" fmla="*/ 171540 w 245869"/>
                <a:gd name="connsiteY75" fmla="*/ 394396 h 413373"/>
                <a:gd name="connsiteX76" fmla="*/ 168608 w 245869"/>
                <a:gd name="connsiteY76" fmla="*/ 398794 h 413373"/>
                <a:gd name="connsiteX77" fmla="*/ 147715 w 245869"/>
                <a:gd name="connsiteY77" fmla="*/ 412722 h 413373"/>
                <a:gd name="connsiteX78" fmla="*/ 125356 w 245869"/>
                <a:gd name="connsiteY78" fmla="*/ 395495 h 413373"/>
                <a:gd name="connsiteX79" fmla="*/ 129022 w 245869"/>
                <a:gd name="connsiteY79" fmla="*/ 383766 h 413373"/>
                <a:gd name="connsiteX80" fmla="*/ 122790 w 245869"/>
                <a:gd name="connsiteY80" fmla="*/ 363973 h 413373"/>
                <a:gd name="connsiteX81" fmla="*/ 115826 w 245869"/>
                <a:gd name="connsiteY81" fmla="*/ 349311 h 413373"/>
                <a:gd name="connsiteX82" fmla="*/ 97866 w 245869"/>
                <a:gd name="connsiteY82" fmla="*/ 362507 h 41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5869" h="413373">
                  <a:moveTo>
                    <a:pt x="97866" y="362507"/>
                  </a:moveTo>
                  <a:cubicBezTo>
                    <a:pt x="82838" y="370204"/>
                    <a:pt x="76973" y="354076"/>
                    <a:pt x="66343" y="350777"/>
                  </a:cubicBezTo>
                  <a:cubicBezTo>
                    <a:pt x="69642" y="342347"/>
                    <a:pt x="46917" y="337949"/>
                    <a:pt x="62312" y="326953"/>
                  </a:cubicBezTo>
                  <a:cubicBezTo>
                    <a:pt x="62678" y="326586"/>
                    <a:pt x="61212" y="317789"/>
                    <a:pt x="56447" y="314490"/>
                  </a:cubicBezTo>
                  <a:cubicBezTo>
                    <a:pt x="53515" y="312291"/>
                    <a:pt x="46184" y="319622"/>
                    <a:pt x="47284" y="310825"/>
                  </a:cubicBezTo>
                  <a:cubicBezTo>
                    <a:pt x="47650" y="305693"/>
                    <a:pt x="52048" y="302394"/>
                    <a:pt x="57913" y="302394"/>
                  </a:cubicBezTo>
                  <a:cubicBezTo>
                    <a:pt x="64511" y="302761"/>
                    <a:pt x="68909" y="300562"/>
                    <a:pt x="66710" y="292498"/>
                  </a:cubicBezTo>
                  <a:cubicBezTo>
                    <a:pt x="65244" y="286633"/>
                    <a:pt x="66710" y="279302"/>
                    <a:pt x="56080" y="282968"/>
                  </a:cubicBezTo>
                  <a:cubicBezTo>
                    <a:pt x="51682" y="284434"/>
                    <a:pt x="49116" y="281502"/>
                    <a:pt x="50582" y="276370"/>
                  </a:cubicBezTo>
                  <a:cubicBezTo>
                    <a:pt x="52782" y="269406"/>
                    <a:pt x="49116" y="271239"/>
                    <a:pt x="45084" y="271972"/>
                  </a:cubicBezTo>
                  <a:cubicBezTo>
                    <a:pt x="42152" y="272338"/>
                    <a:pt x="38487" y="278569"/>
                    <a:pt x="36654" y="272338"/>
                  </a:cubicBezTo>
                  <a:cubicBezTo>
                    <a:pt x="36287" y="270506"/>
                    <a:pt x="31156" y="262075"/>
                    <a:pt x="41419" y="262075"/>
                  </a:cubicBezTo>
                  <a:cubicBezTo>
                    <a:pt x="46917" y="262075"/>
                    <a:pt x="45084" y="254011"/>
                    <a:pt x="43618" y="253645"/>
                  </a:cubicBezTo>
                  <a:cubicBezTo>
                    <a:pt x="34088" y="250346"/>
                    <a:pt x="39953" y="245214"/>
                    <a:pt x="41785" y="240816"/>
                  </a:cubicBezTo>
                  <a:cubicBezTo>
                    <a:pt x="46184" y="230553"/>
                    <a:pt x="37753" y="226154"/>
                    <a:pt x="31889" y="224688"/>
                  </a:cubicBezTo>
                  <a:cubicBezTo>
                    <a:pt x="18327" y="221389"/>
                    <a:pt x="32255" y="231286"/>
                    <a:pt x="28223" y="234585"/>
                  </a:cubicBezTo>
                  <a:cubicBezTo>
                    <a:pt x="24925" y="236784"/>
                    <a:pt x="23458" y="241549"/>
                    <a:pt x="21626" y="245214"/>
                  </a:cubicBezTo>
                  <a:cubicBezTo>
                    <a:pt x="6598" y="220290"/>
                    <a:pt x="6598" y="220290"/>
                    <a:pt x="25658" y="213692"/>
                  </a:cubicBezTo>
                  <a:cubicBezTo>
                    <a:pt x="16494" y="205262"/>
                    <a:pt x="1833" y="199764"/>
                    <a:pt x="10263" y="183269"/>
                  </a:cubicBezTo>
                  <a:cubicBezTo>
                    <a:pt x="10630" y="182536"/>
                    <a:pt x="7697" y="179604"/>
                    <a:pt x="6231" y="177771"/>
                  </a:cubicBezTo>
                  <a:cubicBezTo>
                    <a:pt x="4032" y="180703"/>
                    <a:pt x="2199" y="183636"/>
                    <a:pt x="0" y="186568"/>
                  </a:cubicBezTo>
                  <a:cubicBezTo>
                    <a:pt x="4398" y="152113"/>
                    <a:pt x="5498" y="116926"/>
                    <a:pt x="22725" y="85037"/>
                  </a:cubicBezTo>
                  <a:cubicBezTo>
                    <a:pt x="27124" y="76607"/>
                    <a:pt x="26391" y="64877"/>
                    <a:pt x="25291" y="54981"/>
                  </a:cubicBezTo>
                  <a:cubicBezTo>
                    <a:pt x="24192" y="47283"/>
                    <a:pt x="26024" y="40319"/>
                    <a:pt x="25658" y="32988"/>
                  </a:cubicBezTo>
                  <a:cubicBezTo>
                    <a:pt x="28223" y="21626"/>
                    <a:pt x="20526" y="6231"/>
                    <a:pt x="37753" y="0"/>
                  </a:cubicBezTo>
                  <a:cubicBezTo>
                    <a:pt x="42152" y="4765"/>
                    <a:pt x="38120" y="7697"/>
                    <a:pt x="37020" y="10996"/>
                  </a:cubicBezTo>
                  <a:cubicBezTo>
                    <a:pt x="33355" y="22725"/>
                    <a:pt x="34088" y="30789"/>
                    <a:pt x="49483" y="29690"/>
                  </a:cubicBezTo>
                  <a:cubicBezTo>
                    <a:pt x="53515" y="29323"/>
                    <a:pt x="57547" y="30789"/>
                    <a:pt x="57913" y="35188"/>
                  </a:cubicBezTo>
                  <a:cubicBezTo>
                    <a:pt x="58646" y="40686"/>
                    <a:pt x="53881" y="40686"/>
                    <a:pt x="50216" y="40319"/>
                  </a:cubicBezTo>
                  <a:cubicBezTo>
                    <a:pt x="42518" y="39953"/>
                    <a:pt x="38120" y="47650"/>
                    <a:pt x="39953" y="50582"/>
                  </a:cubicBezTo>
                  <a:cubicBezTo>
                    <a:pt x="51682" y="65610"/>
                    <a:pt x="35188" y="72941"/>
                    <a:pt x="31889" y="83204"/>
                  </a:cubicBezTo>
                  <a:cubicBezTo>
                    <a:pt x="27857" y="96033"/>
                    <a:pt x="23458" y="107396"/>
                    <a:pt x="32255" y="119858"/>
                  </a:cubicBezTo>
                  <a:cubicBezTo>
                    <a:pt x="34821" y="123157"/>
                    <a:pt x="30423" y="126456"/>
                    <a:pt x="28957" y="129755"/>
                  </a:cubicBezTo>
                  <a:cubicBezTo>
                    <a:pt x="26391" y="136719"/>
                    <a:pt x="20160" y="142217"/>
                    <a:pt x="21626" y="151381"/>
                  </a:cubicBezTo>
                  <a:cubicBezTo>
                    <a:pt x="24192" y="170440"/>
                    <a:pt x="38487" y="164576"/>
                    <a:pt x="49116" y="166408"/>
                  </a:cubicBezTo>
                  <a:cubicBezTo>
                    <a:pt x="50582" y="161644"/>
                    <a:pt x="41052" y="160544"/>
                    <a:pt x="45084" y="157978"/>
                  </a:cubicBezTo>
                  <a:cubicBezTo>
                    <a:pt x="57180" y="149548"/>
                    <a:pt x="48383" y="144050"/>
                    <a:pt x="42518" y="140384"/>
                  </a:cubicBezTo>
                  <a:cubicBezTo>
                    <a:pt x="38120" y="138185"/>
                    <a:pt x="36654" y="136719"/>
                    <a:pt x="38120" y="132687"/>
                  </a:cubicBezTo>
                  <a:cubicBezTo>
                    <a:pt x="51315" y="137452"/>
                    <a:pt x="53881" y="119858"/>
                    <a:pt x="64877" y="119492"/>
                  </a:cubicBezTo>
                  <a:cubicBezTo>
                    <a:pt x="66710" y="119492"/>
                    <a:pt x="70009" y="120958"/>
                    <a:pt x="70009" y="121324"/>
                  </a:cubicBezTo>
                  <a:cubicBezTo>
                    <a:pt x="68543" y="133054"/>
                    <a:pt x="70375" y="144783"/>
                    <a:pt x="70742" y="156512"/>
                  </a:cubicBezTo>
                  <a:cubicBezTo>
                    <a:pt x="71108" y="167142"/>
                    <a:pt x="60479" y="159811"/>
                    <a:pt x="56447" y="165675"/>
                  </a:cubicBezTo>
                  <a:cubicBezTo>
                    <a:pt x="65244" y="170440"/>
                    <a:pt x="59379" y="189134"/>
                    <a:pt x="75873" y="186202"/>
                  </a:cubicBezTo>
                  <a:cubicBezTo>
                    <a:pt x="86870" y="184002"/>
                    <a:pt x="94934" y="187668"/>
                    <a:pt x="104830" y="191333"/>
                  </a:cubicBezTo>
                  <a:cubicBezTo>
                    <a:pt x="113994" y="194998"/>
                    <a:pt x="114727" y="182536"/>
                    <a:pt x="119858" y="178138"/>
                  </a:cubicBezTo>
                  <a:cubicBezTo>
                    <a:pt x="123157" y="175206"/>
                    <a:pt x="123890" y="166775"/>
                    <a:pt x="130488" y="170807"/>
                  </a:cubicBezTo>
                  <a:cubicBezTo>
                    <a:pt x="137818" y="174839"/>
                    <a:pt x="133420" y="182536"/>
                    <a:pt x="130488" y="185469"/>
                  </a:cubicBezTo>
                  <a:cubicBezTo>
                    <a:pt x="125723" y="190966"/>
                    <a:pt x="122790" y="194632"/>
                    <a:pt x="124623" y="202329"/>
                  </a:cubicBezTo>
                  <a:cubicBezTo>
                    <a:pt x="126089" y="208194"/>
                    <a:pt x="119858" y="210760"/>
                    <a:pt x="116559" y="206728"/>
                  </a:cubicBezTo>
                  <a:cubicBezTo>
                    <a:pt x="107029" y="196098"/>
                    <a:pt x="97133" y="193533"/>
                    <a:pt x="84304" y="201230"/>
                  </a:cubicBezTo>
                  <a:cubicBezTo>
                    <a:pt x="82105" y="202696"/>
                    <a:pt x="76607" y="199030"/>
                    <a:pt x="73308" y="197564"/>
                  </a:cubicBezTo>
                  <a:cubicBezTo>
                    <a:pt x="64511" y="200863"/>
                    <a:pt x="81738" y="205628"/>
                    <a:pt x="71842" y="210760"/>
                  </a:cubicBezTo>
                  <a:cubicBezTo>
                    <a:pt x="69276" y="212226"/>
                    <a:pt x="69642" y="224688"/>
                    <a:pt x="78439" y="227620"/>
                  </a:cubicBezTo>
                  <a:cubicBezTo>
                    <a:pt x="86137" y="230186"/>
                    <a:pt x="91635" y="226887"/>
                    <a:pt x="93467" y="218091"/>
                  </a:cubicBezTo>
                  <a:cubicBezTo>
                    <a:pt x="96033" y="207094"/>
                    <a:pt x="97866" y="194998"/>
                    <a:pt x="106296" y="216624"/>
                  </a:cubicBezTo>
                  <a:cubicBezTo>
                    <a:pt x="108129" y="221756"/>
                    <a:pt x="119858" y="227254"/>
                    <a:pt x="126089" y="229087"/>
                  </a:cubicBezTo>
                  <a:cubicBezTo>
                    <a:pt x="149548" y="236051"/>
                    <a:pt x="137085" y="248147"/>
                    <a:pt x="131954" y="258776"/>
                  </a:cubicBezTo>
                  <a:cubicBezTo>
                    <a:pt x="129388" y="263908"/>
                    <a:pt x="128289" y="267207"/>
                    <a:pt x="133787" y="268673"/>
                  </a:cubicBezTo>
                  <a:cubicBezTo>
                    <a:pt x="136352" y="269039"/>
                    <a:pt x="145149" y="278203"/>
                    <a:pt x="143683" y="264641"/>
                  </a:cubicBezTo>
                  <a:cubicBezTo>
                    <a:pt x="142950" y="257310"/>
                    <a:pt x="146982" y="260609"/>
                    <a:pt x="150281" y="262808"/>
                  </a:cubicBezTo>
                  <a:cubicBezTo>
                    <a:pt x="158711" y="268673"/>
                    <a:pt x="166775" y="271239"/>
                    <a:pt x="171907" y="258776"/>
                  </a:cubicBezTo>
                  <a:cubicBezTo>
                    <a:pt x="175572" y="249613"/>
                    <a:pt x="184736" y="253278"/>
                    <a:pt x="189867" y="253278"/>
                  </a:cubicBezTo>
                  <a:cubicBezTo>
                    <a:pt x="198297" y="253278"/>
                    <a:pt x="193532" y="259509"/>
                    <a:pt x="190967" y="263175"/>
                  </a:cubicBezTo>
                  <a:cubicBezTo>
                    <a:pt x="181803" y="274904"/>
                    <a:pt x="184736" y="291765"/>
                    <a:pt x="197198" y="299462"/>
                  </a:cubicBezTo>
                  <a:cubicBezTo>
                    <a:pt x="208560" y="306426"/>
                    <a:pt x="209294" y="295430"/>
                    <a:pt x="214059" y="289199"/>
                  </a:cubicBezTo>
                  <a:cubicBezTo>
                    <a:pt x="208560" y="303860"/>
                    <a:pt x="219190" y="315956"/>
                    <a:pt x="217357" y="329152"/>
                  </a:cubicBezTo>
                  <a:cubicBezTo>
                    <a:pt x="215525" y="335383"/>
                    <a:pt x="210027" y="340881"/>
                    <a:pt x="216991" y="347845"/>
                  </a:cubicBezTo>
                  <a:cubicBezTo>
                    <a:pt x="220656" y="351511"/>
                    <a:pt x="219557" y="357009"/>
                    <a:pt x="216991" y="361774"/>
                  </a:cubicBezTo>
                  <a:cubicBezTo>
                    <a:pt x="212959" y="370570"/>
                    <a:pt x="219557" y="369104"/>
                    <a:pt x="224688" y="368738"/>
                  </a:cubicBezTo>
                  <a:cubicBezTo>
                    <a:pt x="226521" y="368738"/>
                    <a:pt x="227987" y="369104"/>
                    <a:pt x="229453" y="369471"/>
                  </a:cubicBezTo>
                  <a:cubicBezTo>
                    <a:pt x="239350" y="375702"/>
                    <a:pt x="251079" y="381567"/>
                    <a:pt x="243382" y="396595"/>
                  </a:cubicBezTo>
                  <a:cubicBezTo>
                    <a:pt x="238617" y="394762"/>
                    <a:pt x="233119" y="389997"/>
                    <a:pt x="232386" y="400260"/>
                  </a:cubicBezTo>
                  <a:cubicBezTo>
                    <a:pt x="219923" y="408324"/>
                    <a:pt x="207827" y="400260"/>
                    <a:pt x="196098" y="398061"/>
                  </a:cubicBezTo>
                  <a:cubicBezTo>
                    <a:pt x="188034" y="396595"/>
                    <a:pt x="192433" y="388897"/>
                    <a:pt x="192433" y="382666"/>
                  </a:cubicBezTo>
                  <a:cubicBezTo>
                    <a:pt x="192799" y="372770"/>
                    <a:pt x="180704" y="366172"/>
                    <a:pt x="183269" y="354443"/>
                  </a:cubicBezTo>
                  <a:cubicBezTo>
                    <a:pt x="184002" y="369471"/>
                    <a:pt x="196465" y="386698"/>
                    <a:pt x="171540" y="394396"/>
                  </a:cubicBezTo>
                  <a:cubicBezTo>
                    <a:pt x="169707" y="395129"/>
                    <a:pt x="168608" y="396961"/>
                    <a:pt x="168608" y="398794"/>
                  </a:cubicBezTo>
                  <a:cubicBezTo>
                    <a:pt x="171907" y="418587"/>
                    <a:pt x="155779" y="412356"/>
                    <a:pt x="147715" y="412722"/>
                  </a:cubicBezTo>
                  <a:cubicBezTo>
                    <a:pt x="136719" y="413456"/>
                    <a:pt x="130121" y="405025"/>
                    <a:pt x="125356" y="395495"/>
                  </a:cubicBezTo>
                  <a:cubicBezTo>
                    <a:pt x="123157" y="391097"/>
                    <a:pt x="126089" y="387065"/>
                    <a:pt x="129022" y="383766"/>
                  </a:cubicBezTo>
                  <a:cubicBezTo>
                    <a:pt x="141850" y="367272"/>
                    <a:pt x="141850" y="367272"/>
                    <a:pt x="122790" y="363973"/>
                  </a:cubicBezTo>
                  <a:cubicBezTo>
                    <a:pt x="116559" y="361041"/>
                    <a:pt x="124257" y="351144"/>
                    <a:pt x="115826" y="349311"/>
                  </a:cubicBezTo>
                  <a:cubicBezTo>
                    <a:pt x="109962" y="352977"/>
                    <a:pt x="107029" y="362140"/>
                    <a:pt x="97866" y="362507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366D9A1B-1A52-4609-94D6-13B023734C04}"/>
                </a:ext>
              </a:extLst>
            </p:cNvPr>
            <p:cNvSpPr/>
            <p:nvPr/>
          </p:nvSpPr>
          <p:spPr>
            <a:xfrm>
              <a:off x="11166874" y="5191692"/>
              <a:ext cx="298850" cy="142688"/>
            </a:xfrm>
            <a:custGeom>
              <a:avLst/>
              <a:gdLst>
                <a:gd name="connsiteX0" fmla="*/ 179650 w 298850"/>
                <a:gd name="connsiteY0" fmla="*/ 35941 h 142688"/>
                <a:gd name="connsiteX1" fmla="*/ 209340 w 298850"/>
                <a:gd name="connsiteY1" fmla="*/ 17614 h 142688"/>
                <a:gd name="connsiteX2" fmla="*/ 226200 w 298850"/>
                <a:gd name="connsiteY2" fmla="*/ 6984 h 142688"/>
                <a:gd name="connsiteX3" fmla="*/ 255890 w 298850"/>
                <a:gd name="connsiteY3" fmla="*/ 24578 h 142688"/>
                <a:gd name="connsiteX4" fmla="*/ 248193 w 298850"/>
                <a:gd name="connsiteY4" fmla="*/ 39973 h 142688"/>
                <a:gd name="connsiteX5" fmla="*/ 240862 w 298850"/>
                <a:gd name="connsiteY5" fmla="*/ 46570 h 142688"/>
                <a:gd name="connsiteX6" fmla="*/ 245994 w 298850"/>
                <a:gd name="connsiteY6" fmla="*/ 50969 h 142688"/>
                <a:gd name="connsiteX7" fmla="*/ 269452 w 298850"/>
                <a:gd name="connsiteY7" fmla="*/ 82491 h 142688"/>
                <a:gd name="connsiteX8" fmla="*/ 291444 w 298850"/>
                <a:gd name="connsiteY8" fmla="*/ 115113 h 142688"/>
                <a:gd name="connsiteX9" fmla="*/ 298775 w 298850"/>
                <a:gd name="connsiteY9" fmla="*/ 125010 h 142688"/>
                <a:gd name="connsiteX10" fmla="*/ 291444 w 298850"/>
                <a:gd name="connsiteY10" fmla="*/ 132340 h 142688"/>
                <a:gd name="connsiteX11" fmla="*/ 257356 w 298850"/>
                <a:gd name="connsiteY11" fmla="*/ 138571 h 142688"/>
                <a:gd name="connsiteX12" fmla="*/ 243794 w 298850"/>
                <a:gd name="connsiteY12" fmla="*/ 141137 h 142688"/>
                <a:gd name="connsiteX13" fmla="*/ 171953 w 298850"/>
                <a:gd name="connsiteY13" fmla="*/ 137838 h 142688"/>
                <a:gd name="connsiteX14" fmla="*/ 134932 w 298850"/>
                <a:gd name="connsiteY14" fmla="*/ 129042 h 142688"/>
                <a:gd name="connsiteX15" fmla="*/ 33768 w 298850"/>
                <a:gd name="connsiteY15" fmla="*/ 110715 h 142688"/>
                <a:gd name="connsiteX16" fmla="*/ 30469 w 298850"/>
                <a:gd name="connsiteY16" fmla="*/ 106316 h 142688"/>
                <a:gd name="connsiteX17" fmla="*/ 8476 w 298850"/>
                <a:gd name="connsiteY17" fmla="*/ 52801 h 142688"/>
                <a:gd name="connsiteX18" fmla="*/ 18740 w 298850"/>
                <a:gd name="connsiteY18" fmla="*/ 8084 h 142688"/>
                <a:gd name="connsiteX19" fmla="*/ 23871 w 298850"/>
                <a:gd name="connsiteY19" fmla="*/ 20 h 142688"/>
                <a:gd name="connsiteX20" fmla="*/ 29736 w 298850"/>
                <a:gd name="connsiteY20" fmla="*/ 8450 h 142688"/>
                <a:gd name="connsiteX21" fmla="*/ 45497 w 298850"/>
                <a:gd name="connsiteY21" fmla="*/ 22012 h 142688"/>
                <a:gd name="connsiteX22" fmla="*/ 66023 w 298850"/>
                <a:gd name="connsiteY22" fmla="*/ 43271 h 142688"/>
                <a:gd name="connsiteX23" fmla="*/ 86549 w 298850"/>
                <a:gd name="connsiteY23" fmla="*/ 24211 h 142688"/>
                <a:gd name="connsiteX24" fmla="*/ 117338 w 298850"/>
                <a:gd name="connsiteY24" fmla="*/ 50602 h 142688"/>
                <a:gd name="connsiteX25" fmla="*/ 170120 w 298850"/>
                <a:gd name="connsiteY25" fmla="*/ 41072 h 142688"/>
                <a:gd name="connsiteX26" fmla="*/ 174885 w 298850"/>
                <a:gd name="connsiteY26" fmla="*/ 35574 h 142688"/>
                <a:gd name="connsiteX27" fmla="*/ 179650 w 298850"/>
                <a:gd name="connsiteY27" fmla="*/ 35941 h 14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8850" h="142688">
                  <a:moveTo>
                    <a:pt x="179650" y="35941"/>
                  </a:moveTo>
                  <a:cubicBezTo>
                    <a:pt x="196144" y="40706"/>
                    <a:pt x="207874" y="37040"/>
                    <a:pt x="209340" y="17614"/>
                  </a:cubicBezTo>
                  <a:cubicBezTo>
                    <a:pt x="210073" y="5885"/>
                    <a:pt x="217037" y="5151"/>
                    <a:pt x="226200" y="6984"/>
                  </a:cubicBezTo>
                  <a:cubicBezTo>
                    <a:pt x="238296" y="9183"/>
                    <a:pt x="245627" y="19080"/>
                    <a:pt x="255890" y="24578"/>
                  </a:cubicBezTo>
                  <a:cubicBezTo>
                    <a:pt x="262854" y="28243"/>
                    <a:pt x="257723" y="37773"/>
                    <a:pt x="248193" y="39973"/>
                  </a:cubicBezTo>
                  <a:cubicBezTo>
                    <a:pt x="244527" y="40706"/>
                    <a:pt x="240495" y="41439"/>
                    <a:pt x="240862" y="46570"/>
                  </a:cubicBezTo>
                  <a:cubicBezTo>
                    <a:pt x="241229" y="49503"/>
                    <a:pt x="243428" y="51335"/>
                    <a:pt x="245994" y="50969"/>
                  </a:cubicBezTo>
                  <a:cubicBezTo>
                    <a:pt x="270185" y="49136"/>
                    <a:pt x="267986" y="68563"/>
                    <a:pt x="269452" y="82491"/>
                  </a:cubicBezTo>
                  <a:cubicBezTo>
                    <a:pt x="271285" y="97886"/>
                    <a:pt x="267986" y="114747"/>
                    <a:pt x="291444" y="115113"/>
                  </a:cubicBezTo>
                  <a:cubicBezTo>
                    <a:pt x="295843" y="115113"/>
                    <a:pt x="298042" y="120978"/>
                    <a:pt x="298775" y="125010"/>
                  </a:cubicBezTo>
                  <a:cubicBezTo>
                    <a:pt x="299508" y="129775"/>
                    <a:pt x="294743" y="130874"/>
                    <a:pt x="291444" y="132340"/>
                  </a:cubicBezTo>
                  <a:cubicBezTo>
                    <a:pt x="280815" y="137838"/>
                    <a:pt x="269452" y="140038"/>
                    <a:pt x="257356" y="138571"/>
                  </a:cubicBezTo>
                  <a:cubicBezTo>
                    <a:pt x="252225" y="137838"/>
                    <a:pt x="247460" y="136372"/>
                    <a:pt x="243794" y="141137"/>
                  </a:cubicBezTo>
                  <a:cubicBezTo>
                    <a:pt x="219603" y="145902"/>
                    <a:pt x="196144" y="138205"/>
                    <a:pt x="171953" y="137838"/>
                  </a:cubicBezTo>
                  <a:cubicBezTo>
                    <a:pt x="160224" y="137838"/>
                    <a:pt x="150693" y="123177"/>
                    <a:pt x="134932" y="129042"/>
                  </a:cubicBezTo>
                  <a:cubicBezTo>
                    <a:pt x="97912" y="142970"/>
                    <a:pt x="66390" y="121711"/>
                    <a:pt x="33768" y="110715"/>
                  </a:cubicBezTo>
                  <a:cubicBezTo>
                    <a:pt x="32668" y="109248"/>
                    <a:pt x="31935" y="107049"/>
                    <a:pt x="30469" y="106316"/>
                  </a:cubicBezTo>
                  <a:cubicBezTo>
                    <a:pt x="-8751" y="89822"/>
                    <a:pt x="-2886" y="96053"/>
                    <a:pt x="8476" y="52801"/>
                  </a:cubicBezTo>
                  <a:cubicBezTo>
                    <a:pt x="12508" y="38140"/>
                    <a:pt x="16174" y="23112"/>
                    <a:pt x="18740" y="8084"/>
                  </a:cubicBezTo>
                  <a:cubicBezTo>
                    <a:pt x="19473" y="4418"/>
                    <a:pt x="18740" y="-347"/>
                    <a:pt x="23871" y="20"/>
                  </a:cubicBezTo>
                  <a:cubicBezTo>
                    <a:pt x="27903" y="386"/>
                    <a:pt x="29736" y="4418"/>
                    <a:pt x="29736" y="8450"/>
                  </a:cubicBezTo>
                  <a:cubicBezTo>
                    <a:pt x="29369" y="19446"/>
                    <a:pt x="30469" y="25311"/>
                    <a:pt x="45497" y="22012"/>
                  </a:cubicBezTo>
                  <a:cubicBezTo>
                    <a:pt x="59425" y="18713"/>
                    <a:pt x="56860" y="37407"/>
                    <a:pt x="66023" y="43271"/>
                  </a:cubicBezTo>
                  <a:cubicBezTo>
                    <a:pt x="69688" y="34475"/>
                    <a:pt x="74820" y="25678"/>
                    <a:pt x="86549" y="24211"/>
                  </a:cubicBezTo>
                  <a:cubicBezTo>
                    <a:pt x="100478" y="28977"/>
                    <a:pt x="105243" y="43271"/>
                    <a:pt x="117338" y="50602"/>
                  </a:cubicBezTo>
                  <a:cubicBezTo>
                    <a:pt x="145929" y="68196"/>
                    <a:pt x="151060" y="67463"/>
                    <a:pt x="170120" y="41072"/>
                  </a:cubicBezTo>
                  <a:cubicBezTo>
                    <a:pt x="171586" y="38873"/>
                    <a:pt x="173052" y="37040"/>
                    <a:pt x="174885" y="35574"/>
                  </a:cubicBezTo>
                  <a:cubicBezTo>
                    <a:pt x="176351" y="35208"/>
                    <a:pt x="177817" y="35208"/>
                    <a:pt x="179650" y="35941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07BECFA-A114-4B69-8CB3-AD5CB3548787}"/>
                </a:ext>
              </a:extLst>
            </p:cNvPr>
            <p:cNvSpPr/>
            <p:nvPr/>
          </p:nvSpPr>
          <p:spPr>
            <a:xfrm>
              <a:off x="10967157" y="6487060"/>
              <a:ext cx="285781" cy="165548"/>
            </a:xfrm>
            <a:custGeom>
              <a:avLst/>
              <a:gdLst>
                <a:gd name="connsiteX0" fmla="*/ 158345 w 285781"/>
                <a:gd name="connsiteY0" fmla="*/ 157245 h 165548"/>
                <a:gd name="connsiteX1" fmla="*/ 157978 w 285781"/>
                <a:gd name="connsiteY1" fmla="*/ 138552 h 165548"/>
                <a:gd name="connsiteX2" fmla="*/ 160911 w 285781"/>
                <a:gd name="connsiteY2" fmla="*/ 133787 h 165548"/>
                <a:gd name="connsiteX3" fmla="*/ 177405 w 285781"/>
                <a:gd name="connsiteY3" fmla="*/ 120958 h 165548"/>
                <a:gd name="connsiteX4" fmla="*/ 200863 w 285781"/>
                <a:gd name="connsiteY4" fmla="*/ 118392 h 165548"/>
                <a:gd name="connsiteX5" fmla="*/ 187668 w 285781"/>
                <a:gd name="connsiteY5" fmla="*/ 116193 h 165548"/>
                <a:gd name="connsiteX6" fmla="*/ 179237 w 285781"/>
                <a:gd name="connsiteY6" fmla="*/ 102264 h 165548"/>
                <a:gd name="connsiteX7" fmla="*/ 189867 w 285781"/>
                <a:gd name="connsiteY7" fmla="*/ 95300 h 165548"/>
                <a:gd name="connsiteX8" fmla="*/ 197564 w 285781"/>
                <a:gd name="connsiteY8" fmla="*/ 81738 h 165548"/>
                <a:gd name="connsiteX9" fmla="*/ 131954 w 285781"/>
                <a:gd name="connsiteY9" fmla="*/ 87603 h 165548"/>
                <a:gd name="connsiteX10" fmla="*/ 152847 w 285781"/>
                <a:gd name="connsiteY10" fmla="*/ 103731 h 165548"/>
                <a:gd name="connsiteX11" fmla="*/ 129755 w 285781"/>
                <a:gd name="connsiteY11" fmla="*/ 127922 h 165548"/>
                <a:gd name="connsiteX12" fmla="*/ 116559 w 285781"/>
                <a:gd name="connsiteY12" fmla="*/ 142217 h 165548"/>
                <a:gd name="connsiteX13" fmla="*/ 107029 w 285781"/>
                <a:gd name="connsiteY13" fmla="*/ 155412 h 165548"/>
                <a:gd name="connsiteX14" fmla="*/ 84304 w 285781"/>
                <a:gd name="connsiteY14" fmla="*/ 108129 h 165548"/>
                <a:gd name="connsiteX15" fmla="*/ 59746 w 285781"/>
                <a:gd name="connsiteY15" fmla="*/ 122790 h 165548"/>
                <a:gd name="connsiteX16" fmla="*/ 1833 w 285781"/>
                <a:gd name="connsiteY16" fmla="*/ 134886 h 165548"/>
                <a:gd name="connsiteX17" fmla="*/ 0 w 285781"/>
                <a:gd name="connsiteY17" fmla="*/ 127189 h 165548"/>
                <a:gd name="connsiteX18" fmla="*/ 11363 w 285781"/>
                <a:gd name="connsiteY18" fmla="*/ 118392 h 165548"/>
                <a:gd name="connsiteX19" fmla="*/ 52782 w 285781"/>
                <a:gd name="connsiteY19" fmla="*/ 106663 h 165548"/>
                <a:gd name="connsiteX20" fmla="*/ 59379 w 285781"/>
                <a:gd name="connsiteY20" fmla="*/ 98599 h 165548"/>
                <a:gd name="connsiteX21" fmla="*/ 110328 w 285781"/>
                <a:gd name="connsiteY21" fmla="*/ 75873 h 165548"/>
                <a:gd name="connsiteX22" fmla="*/ 119125 w 285781"/>
                <a:gd name="connsiteY22" fmla="*/ 75141 h 165548"/>
                <a:gd name="connsiteX23" fmla="*/ 128655 w 285781"/>
                <a:gd name="connsiteY23" fmla="*/ 67077 h 165548"/>
                <a:gd name="connsiteX24" fmla="*/ 142584 w 285781"/>
                <a:gd name="connsiteY24" fmla="*/ 27490 h 165548"/>
                <a:gd name="connsiteX25" fmla="*/ 173739 w 285781"/>
                <a:gd name="connsiteY25" fmla="*/ 12462 h 165548"/>
                <a:gd name="connsiteX26" fmla="*/ 188034 w 285781"/>
                <a:gd name="connsiteY26" fmla="*/ 16128 h 165548"/>
                <a:gd name="connsiteX27" fmla="*/ 191333 w 285781"/>
                <a:gd name="connsiteY27" fmla="*/ 0 h 165548"/>
                <a:gd name="connsiteX28" fmla="*/ 238983 w 285781"/>
                <a:gd name="connsiteY28" fmla="*/ 23825 h 165548"/>
                <a:gd name="connsiteX29" fmla="*/ 242649 w 285781"/>
                <a:gd name="connsiteY29" fmla="*/ 26757 h 165548"/>
                <a:gd name="connsiteX30" fmla="*/ 238617 w 285781"/>
                <a:gd name="connsiteY30" fmla="*/ 30789 h 165548"/>
                <a:gd name="connsiteX31" fmla="*/ 225055 w 285781"/>
                <a:gd name="connsiteY31" fmla="*/ 35921 h 165548"/>
                <a:gd name="connsiteX32" fmla="*/ 239716 w 285781"/>
                <a:gd name="connsiteY32" fmla="*/ 65610 h 165548"/>
                <a:gd name="connsiteX33" fmla="*/ 252545 w 285781"/>
                <a:gd name="connsiteY33" fmla="*/ 75507 h 165548"/>
                <a:gd name="connsiteX34" fmla="*/ 258410 w 285781"/>
                <a:gd name="connsiteY34" fmla="*/ 66343 h 165548"/>
                <a:gd name="connsiteX35" fmla="*/ 263175 w 285781"/>
                <a:gd name="connsiteY35" fmla="*/ 50582 h 165548"/>
                <a:gd name="connsiteX36" fmla="*/ 281502 w 285781"/>
                <a:gd name="connsiteY36" fmla="*/ 56447 h 165548"/>
                <a:gd name="connsiteX37" fmla="*/ 284434 w 285781"/>
                <a:gd name="connsiteY37" fmla="*/ 75507 h 165548"/>
                <a:gd name="connsiteX38" fmla="*/ 273071 w 285781"/>
                <a:gd name="connsiteY38" fmla="*/ 98965 h 165548"/>
                <a:gd name="connsiteX39" fmla="*/ 277470 w 285781"/>
                <a:gd name="connsiteY39" fmla="*/ 104463 h 165548"/>
                <a:gd name="connsiteX40" fmla="*/ 258410 w 285781"/>
                <a:gd name="connsiteY40" fmla="*/ 135253 h 165548"/>
                <a:gd name="connsiteX41" fmla="*/ 222489 w 285781"/>
                <a:gd name="connsiteY41" fmla="*/ 144783 h 165548"/>
                <a:gd name="connsiteX42" fmla="*/ 193899 w 285781"/>
                <a:gd name="connsiteY42" fmla="*/ 155779 h 165548"/>
                <a:gd name="connsiteX43" fmla="*/ 177405 w 285781"/>
                <a:gd name="connsiteY43" fmla="*/ 138918 h 165548"/>
                <a:gd name="connsiteX44" fmla="*/ 178138 w 285781"/>
                <a:gd name="connsiteY44" fmla="*/ 141484 h 165548"/>
                <a:gd name="connsiteX45" fmla="*/ 181437 w 285781"/>
                <a:gd name="connsiteY45" fmla="*/ 162010 h 165548"/>
                <a:gd name="connsiteX46" fmla="*/ 158345 w 285781"/>
                <a:gd name="connsiteY46" fmla="*/ 157245 h 16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5781" h="165548">
                  <a:moveTo>
                    <a:pt x="158345" y="157245"/>
                  </a:moveTo>
                  <a:cubicBezTo>
                    <a:pt x="162377" y="151014"/>
                    <a:pt x="162377" y="144783"/>
                    <a:pt x="157978" y="138552"/>
                  </a:cubicBezTo>
                  <a:cubicBezTo>
                    <a:pt x="158711" y="137085"/>
                    <a:pt x="161277" y="135253"/>
                    <a:pt x="160911" y="133787"/>
                  </a:cubicBezTo>
                  <a:cubicBezTo>
                    <a:pt x="156145" y="116193"/>
                    <a:pt x="160911" y="111794"/>
                    <a:pt x="177405" y="120958"/>
                  </a:cubicBezTo>
                  <a:cubicBezTo>
                    <a:pt x="185102" y="125356"/>
                    <a:pt x="192433" y="115826"/>
                    <a:pt x="200863" y="118392"/>
                  </a:cubicBezTo>
                  <a:cubicBezTo>
                    <a:pt x="196465" y="116559"/>
                    <a:pt x="191700" y="119492"/>
                    <a:pt x="187668" y="116193"/>
                  </a:cubicBezTo>
                  <a:cubicBezTo>
                    <a:pt x="183269" y="112527"/>
                    <a:pt x="179604" y="108129"/>
                    <a:pt x="179237" y="102264"/>
                  </a:cubicBezTo>
                  <a:cubicBezTo>
                    <a:pt x="179237" y="94933"/>
                    <a:pt x="185102" y="95667"/>
                    <a:pt x="189867" y="95300"/>
                  </a:cubicBezTo>
                  <a:cubicBezTo>
                    <a:pt x="195732" y="94933"/>
                    <a:pt x="199030" y="92001"/>
                    <a:pt x="197564" y="81738"/>
                  </a:cubicBezTo>
                  <a:cubicBezTo>
                    <a:pt x="177771" y="100065"/>
                    <a:pt x="156145" y="91268"/>
                    <a:pt x="131954" y="87603"/>
                  </a:cubicBezTo>
                  <a:cubicBezTo>
                    <a:pt x="140384" y="95300"/>
                    <a:pt x="153580" y="91635"/>
                    <a:pt x="152847" y="103731"/>
                  </a:cubicBezTo>
                  <a:cubicBezTo>
                    <a:pt x="152114" y="117292"/>
                    <a:pt x="140384" y="125723"/>
                    <a:pt x="129755" y="127922"/>
                  </a:cubicBezTo>
                  <a:cubicBezTo>
                    <a:pt x="119492" y="130121"/>
                    <a:pt x="120225" y="136719"/>
                    <a:pt x="116559" y="142217"/>
                  </a:cubicBezTo>
                  <a:cubicBezTo>
                    <a:pt x="110328" y="144416"/>
                    <a:pt x="109595" y="150647"/>
                    <a:pt x="107029" y="155412"/>
                  </a:cubicBezTo>
                  <a:cubicBezTo>
                    <a:pt x="82471" y="148082"/>
                    <a:pt x="92001" y="123890"/>
                    <a:pt x="84304" y="108129"/>
                  </a:cubicBezTo>
                  <a:cubicBezTo>
                    <a:pt x="72208" y="107029"/>
                    <a:pt x="62678" y="118758"/>
                    <a:pt x="59746" y="122790"/>
                  </a:cubicBezTo>
                  <a:cubicBezTo>
                    <a:pt x="42885" y="145516"/>
                    <a:pt x="20160" y="126822"/>
                    <a:pt x="1833" y="134886"/>
                  </a:cubicBezTo>
                  <a:cubicBezTo>
                    <a:pt x="0" y="135619"/>
                    <a:pt x="367" y="130121"/>
                    <a:pt x="0" y="127189"/>
                  </a:cubicBezTo>
                  <a:cubicBezTo>
                    <a:pt x="2932" y="122790"/>
                    <a:pt x="7331" y="117292"/>
                    <a:pt x="11363" y="118392"/>
                  </a:cubicBezTo>
                  <a:cubicBezTo>
                    <a:pt x="28223" y="123524"/>
                    <a:pt x="37754" y="106296"/>
                    <a:pt x="52782" y="106663"/>
                  </a:cubicBezTo>
                  <a:cubicBezTo>
                    <a:pt x="57547" y="106663"/>
                    <a:pt x="57547" y="101531"/>
                    <a:pt x="59379" y="98599"/>
                  </a:cubicBezTo>
                  <a:cubicBezTo>
                    <a:pt x="72208" y="81738"/>
                    <a:pt x="85770" y="66710"/>
                    <a:pt x="110328" y="75873"/>
                  </a:cubicBezTo>
                  <a:cubicBezTo>
                    <a:pt x="113260" y="76973"/>
                    <a:pt x="116559" y="77340"/>
                    <a:pt x="119125" y="75141"/>
                  </a:cubicBezTo>
                  <a:cubicBezTo>
                    <a:pt x="126456" y="77706"/>
                    <a:pt x="134153" y="79539"/>
                    <a:pt x="128655" y="67077"/>
                  </a:cubicBezTo>
                  <a:cubicBezTo>
                    <a:pt x="117292" y="41419"/>
                    <a:pt x="119858" y="44718"/>
                    <a:pt x="142584" y="27490"/>
                  </a:cubicBezTo>
                  <a:cubicBezTo>
                    <a:pt x="152847" y="19427"/>
                    <a:pt x="166042" y="23092"/>
                    <a:pt x="173739" y="12462"/>
                  </a:cubicBezTo>
                  <a:cubicBezTo>
                    <a:pt x="179970" y="3665"/>
                    <a:pt x="181070" y="18327"/>
                    <a:pt x="188034" y="16128"/>
                  </a:cubicBezTo>
                  <a:cubicBezTo>
                    <a:pt x="190234" y="12096"/>
                    <a:pt x="183269" y="3665"/>
                    <a:pt x="191333" y="0"/>
                  </a:cubicBezTo>
                  <a:cubicBezTo>
                    <a:pt x="207094" y="8431"/>
                    <a:pt x="218824" y="24191"/>
                    <a:pt x="238983" y="23825"/>
                  </a:cubicBezTo>
                  <a:cubicBezTo>
                    <a:pt x="240449" y="23825"/>
                    <a:pt x="242282" y="25658"/>
                    <a:pt x="242649" y="26757"/>
                  </a:cubicBezTo>
                  <a:cubicBezTo>
                    <a:pt x="243382" y="29690"/>
                    <a:pt x="241916" y="31889"/>
                    <a:pt x="238617" y="30789"/>
                  </a:cubicBezTo>
                  <a:cubicBezTo>
                    <a:pt x="232019" y="28590"/>
                    <a:pt x="232019" y="39220"/>
                    <a:pt x="225055" y="35921"/>
                  </a:cubicBezTo>
                  <a:cubicBezTo>
                    <a:pt x="235684" y="43985"/>
                    <a:pt x="241182" y="53148"/>
                    <a:pt x="239716" y="65610"/>
                  </a:cubicBezTo>
                  <a:cubicBezTo>
                    <a:pt x="238617" y="75507"/>
                    <a:pt x="248147" y="74041"/>
                    <a:pt x="252545" y="75507"/>
                  </a:cubicBezTo>
                  <a:cubicBezTo>
                    <a:pt x="257677" y="77340"/>
                    <a:pt x="258776" y="70742"/>
                    <a:pt x="258410" y="66343"/>
                  </a:cubicBezTo>
                  <a:cubicBezTo>
                    <a:pt x="257677" y="60112"/>
                    <a:pt x="254744" y="53148"/>
                    <a:pt x="263175" y="50582"/>
                  </a:cubicBezTo>
                  <a:cubicBezTo>
                    <a:pt x="270139" y="48383"/>
                    <a:pt x="274171" y="58280"/>
                    <a:pt x="281502" y="56447"/>
                  </a:cubicBezTo>
                  <a:cubicBezTo>
                    <a:pt x="282235" y="62678"/>
                    <a:pt x="288466" y="68176"/>
                    <a:pt x="284434" y="75507"/>
                  </a:cubicBezTo>
                  <a:cubicBezTo>
                    <a:pt x="280402" y="83204"/>
                    <a:pt x="276737" y="90902"/>
                    <a:pt x="273071" y="98965"/>
                  </a:cubicBezTo>
                  <a:cubicBezTo>
                    <a:pt x="271239" y="103364"/>
                    <a:pt x="274171" y="104097"/>
                    <a:pt x="277470" y="104463"/>
                  </a:cubicBezTo>
                  <a:cubicBezTo>
                    <a:pt x="270872" y="114726"/>
                    <a:pt x="267573" y="126822"/>
                    <a:pt x="258410" y="135253"/>
                  </a:cubicBezTo>
                  <a:cubicBezTo>
                    <a:pt x="244848" y="131587"/>
                    <a:pt x="233119" y="130854"/>
                    <a:pt x="222489" y="144783"/>
                  </a:cubicBezTo>
                  <a:cubicBezTo>
                    <a:pt x="216991" y="152480"/>
                    <a:pt x="203429" y="152847"/>
                    <a:pt x="193899" y="155779"/>
                  </a:cubicBezTo>
                  <a:cubicBezTo>
                    <a:pt x="184369" y="158711"/>
                    <a:pt x="183269" y="145883"/>
                    <a:pt x="177405" y="138918"/>
                  </a:cubicBezTo>
                  <a:cubicBezTo>
                    <a:pt x="178138" y="138918"/>
                    <a:pt x="177771" y="139651"/>
                    <a:pt x="178138" y="141484"/>
                  </a:cubicBezTo>
                  <a:cubicBezTo>
                    <a:pt x="179604" y="148448"/>
                    <a:pt x="187668" y="155779"/>
                    <a:pt x="181437" y="162010"/>
                  </a:cubicBezTo>
                  <a:cubicBezTo>
                    <a:pt x="173373" y="171907"/>
                    <a:pt x="166775" y="157978"/>
                    <a:pt x="158345" y="157245"/>
                  </a:cubicBezTo>
                  <a:close/>
                </a:path>
              </a:pathLst>
            </a:custGeom>
            <a:solidFill>
              <a:srgbClr val="CCA5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1468018A-6DE0-4D95-A3EC-D41DE6A9B6F0}"/>
                </a:ext>
              </a:extLst>
            </p:cNvPr>
            <p:cNvSpPr/>
            <p:nvPr/>
          </p:nvSpPr>
          <p:spPr>
            <a:xfrm>
              <a:off x="11455386" y="6042979"/>
              <a:ext cx="190903" cy="152372"/>
            </a:xfrm>
            <a:custGeom>
              <a:avLst/>
              <a:gdLst>
                <a:gd name="connsiteX0" fmla="*/ 90168 w 190903"/>
                <a:gd name="connsiteY0" fmla="*/ 33924 h 152372"/>
                <a:gd name="connsiteX1" fmla="*/ 108129 w 190903"/>
                <a:gd name="connsiteY1" fmla="*/ 51151 h 152372"/>
                <a:gd name="connsiteX2" fmla="*/ 122057 w 190903"/>
                <a:gd name="connsiteY2" fmla="*/ 64713 h 152372"/>
                <a:gd name="connsiteX3" fmla="*/ 135253 w 190903"/>
                <a:gd name="connsiteY3" fmla="*/ 58848 h 152372"/>
                <a:gd name="connsiteX4" fmla="*/ 148815 w 190903"/>
                <a:gd name="connsiteY4" fmla="*/ 54816 h 152372"/>
                <a:gd name="connsiteX5" fmla="*/ 151380 w 190903"/>
                <a:gd name="connsiteY5" fmla="*/ 69478 h 152372"/>
                <a:gd name="connsiteX6" fmla="*/ 141484 w 190903"/>
                <a:gd name="connsiteY6" fmla="*/ 89271 h 152372"/>
                <a:gd name="connsiteX7" fmla="*/ 147715 w 190903"/>
                <a:gd name="connsiteY7" fmla="*/ 99901 h 152372"/>
                <a:gd name="connsiteX8" fmla="*/ 152480 w 190903"/>
                <a:gd name="connsiteY8" fmla="*/ 110530 h 152372"/>
                <a:gd name="connsiteX9" fmla="*/ 173006 w 190903"/>
                <a:gd name="connsiteY9" fmla="*/ 87072 h 152372"/>
                <a:gd name="connsiteX10" fmla="*/ 188034 w 190903"/>
                <a:gd name="connsiteY10" fmla="*/ 139853 h 152372"/>
                <a:gd name="connsiteX11" fmla="*/ 157978 w 190903"/>
                <a:gd name="connsiteY11" fmla="*/ 118228 h 152372"/>
                <a:gd name="connsiteX12" fmla="*/ 140751 w 190903"/>
                <a:gd name="connsiteY12" fmla="*/ 146451 h 152372"/>
                <a:gd name="connsiteX13" fmla="*/ 135253 w 190903"/>
                <a:gd name="connsiteY13" fmla="*/ 152316 h 152372"/>
                <a:gd name="connsiteX14" fmla="*/ 117659 w 190903"/>
                <a:gd name="connsiteY14" fmla="*/ 129590 h 152372"/>
                <a:gd name="connsiteX15" fmla="*/ 118758 w 190903"/>
                <a:gd name="connsiteY15" fmla="*/ 122992 h 152372"/>
                <a:gd name="connsiteX16" fmla="*/ 92734 w 190903"/>
                <a:gd name="connsiteY16" fmla="*/ 78275 h 152372"/>
                <a:gd name="connsiteX17" fmla="*/ 56447 w 190903"/>
                <a:gd name="connsiteY17" fmla="*/ 59581 h 152372"/>
                <a:gd name="connsiteX18" fmla="*/ 54614 w 190903"/>
                <a:gd name="connsiteY18" fmla="*/ 58848 h 152372"/>
                <a:gd name="connsiteX19" fmla="*/ 27490 w 190903"/>
                <a:gd name="connsiteY19" fmla="*/ 63613 h 152372"/>
                <a:gd name="connsiteX20" fmla="*/ 10630 w 190903"/>
                <a:gd name="connsiteY20" fmla="*/ 81207 h 152372"/>
                <a:gd name="connsiteX21" fmla="*/ 0 w 190903"/>
                <a:gd name="connsiteY21" fmla="*/ 87438 h 152372"/>
                <a:gd name="connsiteX22" fmla="*/ 16128 w 190903"/>
                <a:gd name="connsiteY22" fmla="*/ 30991 h 152372"/>
                <a:gd name="connsiteX23" fmla="*/ 33721 w 190903"/>
                <a:gd name="connsiteY23" fmla="*/ 18529 h 152372"/>
                <a:gd name="connsiteX24" fmla="*/ 53515 w 190903"/>
                <a:gd name="connsiteY24" fmla="*/ 4601 h 152372"/>
                <a:gd name="connsiteX25" fmla="*/ 60479 w 190903"/>
                <a:gd name="connsiteY25" fmla="*/ 569 h 152372"/>
                <a:gd name="connsiteX26" fmla="*/ 63045 w 190903"/>
                <a:gd name="connsiteY26" fmla="*/ 4967 h 152372"/>
                <a:gd name="connsiteX27" fmla="*/ 90168 w 190903"/>
                <a:gd name="connsiteY27" fmla="*/ 33924 h 1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903" h="152372">
                  <a:moveTo>
                    <a:pt x="90168" y="33924"/>
                  </a:moveTo>
                  <a:cubicBezTo>
                    <a:pt x="98965" y="36123"/>
                    <a:pt x="112527" y="32824"/>
                    <a:pt x="108129" y="51151"/>
                  </a:cubicBezTo>
                  <a:cubicBezTo>
                    <a:pt x="106663" y="56649"/>
                    <a:pt x="115460" y="61781"/>
                    <a:pt x="122057" y="64713"/>
                  </a:cubicBezTo>
                  <a:cubicBezTo>
                    <a:pt x="128289" y="67279"/>
                    <a:pt x="133053" y="64713"/>
                    <a:pt x="135253" y="58848"/>
                  </a:cubicBezTo>
                  <a:cubicBezTo>
                    <a:pt x="138185" y="51518"/>
                    <a:pt x="143683" y="51884"/>
                    <a:pt x="148815" y="54816"/>
                  </a:cubicBezTo>
                  <a:cubicBezTo>
                    <a:pt x="155046" y="58115"/>
                    <a:pt x="154313" y="63613"/>
                    <a:pt x="151380" y="69478"/>
                  </a:cubicBezTo>
                  <a:cubicBezTo>
                    <a:pt x="148082" y="76076"/>
                    <a:pt x="144416" y="82673"/>
                    <a:pt x="141484" y="89271"/>
                  </a:cubicBezTo>
                  <a:cubicBezTo>
                    <a:pt x="138918" y="95136"/>
                    <a:pt x="135619" y="101367"/>
                    <a:pt x="147715" y="99901"/>
                  </a:cubicBezTo>
                  <a:cubicBezTo>
                    <a:pt x="156145" y="98801"/>
                    <a:pt x="146615" y="108698"/>
                    <a:pt x="152480" y="110530"/>
                  </a:cubicBezTo>
                  <a:cubicBezTo>
                    <a:pt x="164942" y="107964"/>
                    <a:pt x="169341" y="97701"/>
                    <a:pt x="173006" y="87072"/>
                  </a:cubicBezTo>
                  <a:cubicBezTo>
                    <a:pt x="188034" y="96235"/>
                    <a:pt x="195365" y="121526"/>
                    <a:pt x="188034" y="139853"/>
                  </a:cubicBezTo>
                  <a:cubicBezTo>
                    <a:pt x="173373" y="142786"/>
                    <a:pt x="160910" y="141319"/>
                    <a:pt x="157978" y="118228"/>
                  </a:cubicBezTo>
                  <a:cubicBezTo>
                    <a:pt x="154313" y="131789"/>
                    <a:pt x="157245" y="146084"/>
                    <a:pt x="140751" y="146451"/>
                  </a:cubicBezTo>
                  <a:cubicBezTo>
                    <a:pt x="138185" y="146451"/>
                    <a:pt x="134886" y="153049"/>
                    <a:pt x="135253" y="152316"/>
                  </a:cubicBezTo>
                  <a:cubicBezTo>
                    <a:pt x="140384" y="135821"/>
                    <a:pt x="101531" y="153415"/>
                    <a:pt x="117659" y="129590"/>
                  </a:cubicBezTo>
                  <a:cubicBezTo>
                    <a:pt x="118758" y="127758"/>
                    <a:pt x="119125" y="122992"/>
                    <a:pt x="118758" y="122992"/>
                  </a:cubicBezTo>
                  <a:cubicBezTo>
                    <a:pt x="95667" y="116395"/>
                    <a:pt x="113994" y="86339"/>
                    <a:pt x="92734" y="78275"/>
                  </a:cubicBezTo>
                  <a:cubicBezTo>
                    <a:pt x="80272" y="73510"/>
                    <a:pt x="68543" y="65813"/>
                    <a:pt x="56447" y="59581"/>
                  </a:cubicBezTo>
                  <a:cubicBezTo>
                    <a:pt x="56080" y="59215"/>
                    <a:pt x="54614" y="58848"/>
                    <a:pt x="54614" y="58848"/>
                  </a:cubicBezTo>
                  <a:cubicBezTo>
                    <a:pt x="47650" y="74243"/>
                    <a:pt x="36287" y="61781"/>
                    <a:pt x="27490" y="63613"/>
                  </a:cubicBezTo>
                  <a:cubicBezTo>
                    <a:pt x="19427" y="65079"/>
                    <a:pt x="5865" y="64346"/>
                    <a:pt x="10630" y="81207"/>
                  </a:cubicBezTo>
                  <a:cubicBezTo>
                    <a:pt x="12829" y="88171"/>
                    <a:pt x="4765" y="87438"/>
                    <a:pt x="0" y="87438"/>
                  </a:cubicBezTo>
                  <a:cubicBezTo>
                    <a:pt x="0" y="66912"/>
                    <a:pt x="9897" y="49318"/>
                    <a:pt x="16128" y="30991"/>
                  </a:cubicBezTo>
                  <a:cubicBezTo>
                    <a:pt x="18693" y="22927"/>
                    <a:pt x="26024" y="20362"/>
                    <a:pt x="33721" y="18529"/>
                  </a:cubicBezTo>
                  <a:cubicBezTo>
                    <a:pt x="42152" y="16330"/>
                    <a:pt x="50949" y="14864"/>
                    <a:pt x="53515" y="4601"/>
                  </a:cubicBezTo>
                  <a:cubicBezTo>
                    <a:pt x="54248" y="1668"/>
                    <a:pt x="56447" y="-1264"/>
                    <a:pt x="60479" y="569"/>
                  </a:cubicBezTo>
                  <a:cubicBezTo>
                    <a:pt x="61945" y="1302"/>
                    <a:pt x="63411" y="3867"/>
                    <a:pt x="63045" y="4967"/>
                  </a:cubicBezTo>
                  <a:cubicBezTo>
                    <a:pt x="57913" y="26593"/>
                    <a:pt x="77706" y="26959"/>
                    <a:pt x="90168" y="33924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19CD89ED-A9B5-4789-82C9-20CFF14306A1}"/>
                </a:ext>
              </a:extLst>
            </p:cNvPr>
            <p:cNvSpPr/>
            <p:nvPr/>
          </p:nvSpPr>
          <p:spPr>
            <a:xfrm>
              <a:off x="11050361" y="5299343"/>
              <a:ext cx="168370" cy="110825"/>
            </a:xfrm>
            <a:custGeom>
              <a:avLst/>
              <a:gdLst>
                <a:gd name="connsiteX0" fmla="*/ 0 w 168370"/>
                <a:gd name="connsiteY0" fmla="*/ 71606 h 110825"/>
                <a:gd name="connsiteX1" fmla="*/ 2199 w 168370"/>
                <a:gd name="connsiteY1" fmla="*/ 62809 h 110825"/>
                <a:gd name="connsiteX2" fmla="*/ 67077 w 168370"/>
                <a:gd name="connsiteY2" fmla="*/ 131 h 110825"/>
                <a:gd name="connsiteX3" fmla="*/ 93467 w 168370"/>
                <a:gd name="connsiteY3" fmla="*/ 498 h 110825"/>
                <a:gd name="connsiteX4" fmla="*/ 103730 w 168370"/>
                <a:gd name="connsiteY4" fmla="*/ 19558 h 110825"/>
                <a:gd name="connsiteX5" fmla="*/ 68543 w 168370"/>
                <a:gd name="connsiteY5" fmla="*/ 50713 h 110825"/>
                <a:gd name="connsiteX6" fmla="*/ 111061 w 168370"/>
                <a:gd name="connsiteY6" fmla="*/ 52913 h 110825"/>
                <a:gd name="connsiteX7" fmla="*/ 119858 w 168370"/>
                <a:gd name="connsiteY7" fmla="*/ 33120 h 110825"/>
                <a:gd name="connsiteX8" fmla="*/ 133787 w 168370"/>
                <a:gd name="connsiteY8" fmla="*/ 54012 h 110825"/>
                <a:gd name="connsiteX9" fmla="*/ 148448 w 168370"/>
                <a:gd name="connsiteY9" fmla="*/ 51080 h 110825"/>
                <a:gd name="connsiteX10" fmla="*/ 155046 w 168370"/>
                <a:gd name="connsiteY10" fmla="*/ 65375 h 110825"/>
                <a:gd name="connsiteX11" fmla="*/ 160177 w 168370"/>
                <a:gd name="connsiteY11" fmla="*/ 79303 h 110825"/>
                <a:gd name="connsiteX12" fmla="*/ 160544 w 168370"/>
                <a:gd name="connsiteY12" fmla="*/ 93965 h 110825"/>
                <a:gd name="connsiteX13" fmla="*/ 145882 w 168370"/>
                <a:gd name="connsiteY13" fmla="*/ 110826 h 110825"/>
                <a:gd name="connsiteX14" fmla="*/ 121691 w 168370"/>
                <a:gd name="connsiteY14" fmla="*/ 94332 h 110825"/>
                <a:gd name="connsiteX15" fmla="*/ 107762 w 168370"/>
                <a:gd name="connsiteY15" fmla="*/ 88467 h 110825"/>
                <a:gd name="connsiteX16" fmla="*/ 117659 w 168370"/>
                <a:gd name="connsiteY16" fmla="*/ 80037 h 110825"/>
                <a:gd name="connsiteX17" fmla="*/ 127922 w 168370"/>
                <a:gd name="connsiteY17" fmla="*/ 66841 h 110825"/>
                <a:gd name="connsiteX18" fmla="*/ 109962 w 168370"/>
                <a:gd name="connsiteY18" fmla="*/ 59510 h 110825"/>
                <a:gd name="connsiteX19" fmla="*/ 63411 w 168370"/>
                <a:gd name="connsiteY19" fmla="*/ 67941 h 110825"/>
                <a:gd name="connsiteX20" fmla="*/ 47283 w 168370"/>
                <a:gd name="connsiteY20" fmla="*/ 71240 h 110825"/>
                <a:gd name="connsiteX21" fmla="*/ 63045 w 168370"/>
                <a:gd name="connsiteY21" fmla="*/ 87001 h 110825"/>
                <a:gd name="connsiteX22" fmla="*/ 41785 w 168370"/>
                <a:gd name="connsiteY22" fmla="*/ 91766 h 110825"/>
                <a:gd name="connsiteX23" fmla="*/ 26757 w 168370"/>
                <a:gd name="connsiteY23" fmla="*/ 73072 h 110825"/>
                <a:gd name="connsiteX24" fmla="*/ 11729 w 168370"/>
                <a:gd name="connsiteY24" fmla="*/ 69407 h 110825"/>
                <a:gd name="connsiteX25" fmla="*/ 0 w 168370"/>
                <a:gd name="connsiteY25" fmla="*/ 71606 h 11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70" h="110825">
                  <a:moveTo>
                    <a:pt x="0" y="71606"/>
                  </a:moveTo>
                  <a:cubicBezTo>
                    <a:pt x="733" y="68674"/>
                    <a:pt x="2199" y="65742"/>
                    <a:pt x="2199" y="62809"/>
                  </a:cubicBezTo>
                  <a:cubicBezTo>
                    <a:pt x="-367" y="23590"/>
                    <a:pt x="24558" y="-2068"/>
                    <a:pt x="67077" y="131"/>
                  </a:cubicBezTo>
                  <a:cubicBezTo>
                    <a:pt x="75873" y="131"/>
                    <a:pt x="84670" y="131"/>
                    <a:pt x="93467" y="498"/>
                  </a:cubicBezTo>
                  <a:cubicBezTo>
                    <a:pt x="109595" y="864"/>
                    <a:pt x="111061" y="4530"/>
                    <a:pt x="103730" y="19558"/>
                  </a:cubicBezTo>
                  <a:cubicBezTo>
                    <a:pt x="96400" y="34586"/>
                    <a:pt x="79539" y="37885"/>
                    <a:pt x="68543" y="50713"/>
                  </a:cubicBezTo>
                  <a:cubicBezTo>
                    <a:pt x="82838" y="55479"/>
                    <a:pt x="97133" y="53646"/>
                    <a:pt x="111061" y="52913"/>
                  </a:cubicBezTo>
                  <a:cubicBezTo>
                    <a:pt x="124623" y="52180"/>
                    <a:pt x="112527" y="38618"/>
                    <a:pt x="119858" y="33120"/>
                  </a:cubicBezTo>
                  <a:cubicBezTo>
                    <a:pt x="129388" y="36785"/>
                    <a:pt x="118392" y="55112"/>
                    <a:pt x="133787" y="54012"/>
                  </a:cubicBezTo>
                  <a:cubicBezTo>
                    <a:pt x="139285" y="53646"/>
                    <a:pt x="146615" y="82969"/>
                    <a:pt x="148448" y="51080"/>
                  </a:cubicBezTo>
                  <a:cubicBezTo>
                    <a:pt x="154313" y="56212"/>
                    <a:pt x="158345" y="60610"/>
                    <a:pt x="155046" y="65375"/>
                  </a:cubicBezTo>
                  <a:cubicBezTo>
                    <a:pt x="149181" y="73439"/>
                    <a:pt x="153946" y="76005"/>
                    <a:pt x="160177" y="79303"/>
                  </a:cubicBezTo>
                  <a:cubicBezTo>
                    <a:pt x="169707" y="83702"/>
                    <a:pt x="172273" y="89200"/>
                    <a:pt x="160544" y="93965"/>
                  </a:cubicBezTo>
                  <a:cubicBezTo>
                    <a:pt x="153213" y="96897"/>
                    <a:pt x="151747" y="103862"/>
                    <a:pt x="145882" y="110826"/>
                  </a:cubicBezTo>
                  <a:cubicBezTo>
                    <a:pt x="144050" y="94332"/>
                    <a:pt x="137452" y="87001"/>
                    <a:pt x="121691" y="94332"/>
                  </a:cubicBezTo>
                  <a:cubicBezTo>
                    <a:pt x="116193" y="96897"/>
                    <a:pt x="109228" y="94332"/>
                    <a:pt x="107762" y="88467"/>
                  </a:cubicBezTo>
                  <a:cubicBezTo>
                    <a:pt x="105930" y="81869"/>
                    <a:pt x="112894" y="80770"/>
                    <a:pt x="117659" y="80037"/>
                  </a:cubicBezTo>
                  <a:cubicBezTo>
                    <a:pt x="125356" y="78937"/>
                    <a:pt x="130488" y="76005"/>
                    <a:pt x="127922" y="66841"/>
                  </a:cubicBezTo>
                  <a:cubicBezTo>
                    <a:pt x="124990" y="56945"/>
                    <a:pt x="118025" y="56578"/>
                    <a:pt x="109962" y="59510"/>
                  </a:cubicBezTo>
                  <a:cubicBezTo>
                    <a:pt x="94934" y="65742"/>
                    <a:pt x="79539" y="67941"/>
                    <a:pt x="63411" y="67941"/>
                  </a:cubicBezTo>
                  <a:cubicBezTo>
                    <a:pt x="58280" y="67941"/>
                    <a:pt x="49849" y="61710"/>
                    <a:pt x="47283" y="71240"/>
                  </a:cubicBezTo>
                  <a:cubicBezTo>
                    <a:pt x="45084" y="79670"/>
                    <a:pt x="52048" y="84435"/>
                    <a:pt x="63045" y="87001"/>
                  </a:cubicBezTo>
                  <a:cubicBezTo>
                    <a:pt x="53515" y="89200"/>
                    <a:pt x="47650" y="90300"/>
                    <a:pt x="41785" y="91766"/>
                  </a:cubicBezTo>
                  <a:cubicBezTo>
                    <a:pt x="37020" y="85535"/>
                    <a:pt x="37387" y="74539"/>
                    <a:pt x="26757" y="73072"/>
                  </a:cubicBezTo>
                  <a:cubicBezTo>
                    <a:pt x="21626" y="71606"/>
                    <a:pt x="16494" y="71973"/>
                    <a:pt x="11729" y="69407"/>
                  </a:cubicBezTo>
                  <a:cubicBezTo>
                    <a:pt x="7331" y="69040"/>
                    <a:pt x="3665" y="70140"/>
                    <a:pt x="0" y="71606"/>
                  </a:cubicBezTo>
                  <a:close/>
                </a:path>
              </a:pathLst>
            </a:custGeom>
            <a:solidFill>
              <a:srgbClr val="D6BB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B9155B54-BCCF-440D-8AF0-5CBA1CA4E63A}"/>
                </a:ext>
              </a:extLst>
            </p:cNvPr>
            <p:cNvSpPr/>
            <p:nvPr/>
          </p:nvSpPr>
          <p:spPr>
            <a:xfrm>
              <a:off x="10960648" y="6516237"/>
              <a:ext cx="126367" cy="97645"/>
            </a:xfrm>
            <a:custGeom>
              <a:avLst/>
              <a:gdLst>
                <a:gd name="connsiteX0" fmla="*/ 126367 w 126367"/>
                <a:gd name="connsiteY0" fmla="*/ 45964 h 97645"/>
                <a:gd name="connsiteX1" fmla="*/ 111339 w 126367"/>
                <a:gd name="connsiteY1" fmla="*/ 51828 h 97645"/>
                <a:gd name="connsiteX2" fmla="*/ 66988 w 126367"/>
                <a:gd name="connsiteY2" fmla="*/ 78952 h 97645"/>
                <a:gd name="connsiteX3" fmla="*/ 62589 w 126367"/>
                <a:gd name="connsiteY3" fmla="*/ 85550 h 97645"/>
                <a:gd name="connsiteX4" fmla="*/ 40231 w 126367"/>
                <a:gd name="connsiteY4" fmla="*/ 93613 h 97645"/>
                <a:gd name="connsiteX5" fmla="*/ 6876 w 126367"/>
                <a:gd name="connsiteY5" fmla="*/ 97645 h 97645"/>
                <a:gd name="connsiteX6" fmla="*/ 5776 w 126367"/>
                <a:gd name="connsiteY6" fmla="*/ 72354 h 97645"/>
                <a:gd name="connsiteX7" fmla="*/ 6876 w 126367"/>
                <a:gd name="connsiteY7" fmla="*/ 59892 h 97645"/>
                <a:gd name="connsiteX8" fmla="*/ 18971 w 126367"/>
                <a:gd name="connsiteY8" fmla="*/ 17007 h 97645"/>
                <a:gd name="connsiteX9" fmla="*/ 51227 w 126367"/>
                <a:gd name="connsiteY9" fmla="*/ 4178 h 97645"/>
                <a:gd name="connsiteX10" fmla="*/ 126367 w 126367"/>
                <a:gd name="connsiteY10" fmla="*/ 45964 h 9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367" h="97645">
                  <a:moveTo>
                    <a:pt x="126367" y="45964"/>
                  </a:moveTo>
                  <a:cubicBezTo>
                    <a:pt x="122335" y="50362"/>
                    <a:pt x="116471" y="51828"/>
                    <a:pt x="111339" y="51828"/>
                  </a:cubicBezTo>
                  <a:cubicBezTo>
                    <a:pt x="88980" y="51095"/>
                    <a:pt x="75418" y="59159"/>
                    <a:pt x="66988" y="78952"/>
                  </a:cubicBezTo>
                  <a:cubicBezTo>
                    <a:pt x="65888" y="81884"/>
                    <a:pt x="63689" y="87016"/>
                    <a:pt x="62589" y="85550"/>
                  </a:cubicBezTo>
                  <a:cubicBezTo>
                    <a:pt x="48294" y="69788"/>
                    <a:pt x="49761" y="95813"/>
                    <a:pt x="40231" y="93613"/>
                  </a:cubicBezTo>
                  <a:cubicBezTo>
                    <a:pt x="28868" y="90681"/>
                    <a:pt x="17505" y="91414"/>
                    <a:pt x="6876" y="97645"/>
                  </a:cubicBezTo>
                  <a:cubicBezTo>
                    <a:pt x="-3021" y="89582"/>
                    <a:pt x="-1188" y="80418"/>
                    <a:pt x="5776" y="72354"/>
                  </a:cubicBezTo>
                  <a:cubicBezTo>
                    <a:pt x="9808" y="67589"/>
                    <a:pt x="11274" y="64657"/>
                    <a:pt x="6876" y="59892"/>
                  </a:cubicBezTo>
                  <a:cubicBezTo>
                    <a:pt x="7609" y="44497"/>
                    <a:pt x="14206" y="30935"/>
                    <a:pt x="18971" y="17007"/>
                  </a:cubicBezTo>
                  <a:cubicBezTo>
                    <a:pt x="25203" y="-1320"/>
                    <a:pt x="33266" y="-3519"/>
                    <a:pt x="51227" y="4178"/>
                  </a:cubicBezTo>
                  <a:cubicBezTo>
                    <a:pt x="77618" y="15907"/>
                    <a:pt x="103275" y="28370"/>
                    <a:pt x="126367" y="45964"/>
                  </a:cubicBezTo>
                  <a:close/>
                </a:path>
              </a:pathLst>
            </a:custGeom>
            <a:solidFill>
              <a:srgbClr val="BF90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5475C5-5398-4186-A74F-2295EF221F19}"/>
                </a:ext>
              </a:extLst>
            </p:cNvPr>
            <p:cNvSpPr/>
            <p:nvPr/>
          </p:nvSpPr>
          <p:spPr>
            <a:xfrm>
              <a:off x="11575939" y="5388214"/>
              <a:ext cx="104249" cy="91680"/>
            </a:xfrm>
            <a:custGeom>
              <a:avLst/>
              <a:gdLst>
                <a:gd name="connsiteX0" fmla="*/ 39 w 104249"/>
                <a:gd name="connsiteY0" fmla="*/ 31485 h 91680"/>
                <a:gd name="connsiteX1" fmla="*/ 11768 w 104249"/>
                <a:gd name="connsiteY1" fmla="*/ 35517 h 91680"/>
                <a:gd name="connsiteX2" fmla="*/ 18366 w 104249"/>
                <a:gd name="connsiteY2" fmla="*/ 38083 h 91680"/>
                <a:gd name="connsiteX3" fmla="*/ 35960 w 104249"/>
                <a:gd name="connsiteY3" fmla="*/ 10593 h 91680"/>
                <a:gd name="connsiteX4" fmla="*/ 41824 w 104249"/>
                <a:gd name="connsiteY4" fmla="*/ 329 h 91680"/>
                <a:gd name="connsiteX5" fmla="*/ 49155 w 104249"/>
                <a:gd name="connsiteY5" fmla="*/ 8760 h 91680"/>
                <a:gd name="connsiteX6" fmla="*/ 58685 w 104249"/>
                <a:gd name="connsiteY6" fmla="*/ 23421 h 91680"/>
                <a:gd name="connsiteX7" fmla="*/ 33027 w 104249"/>
                <a:gd name="connsiteY7" fmla="*/ 34051 h 91680"/>
                <a:gd name="connsiteX8" fmla="*/ 90207 w 104249"/>
                <a:gd name="connsiteY8" fmla="*/ 50179 h 91680"/>
                <a:gd name="connsiteX9" fmla="*/ 97905 w 104249"/>
                <a:gd name="connsiteY9" fmla="*/ 52378 h 91680"/>
                <a:gd name="connsiteX10" fmla="*/ 103036 w 104249"/>
                <a:gd name="connsiteY10" fmla="*/ 64840 h 91680"/>
                <a:gd name="connsiteX11" fmla="*/ 97905 w 104249"/>
                <a:gd name="connsiteY11" fmla="*/ 76569 h 91680"/>
                <a:gd name="connsiteX12" fmla="*/ 72613 w 104249"/>
                <a:gd name="connsiteY12" fmla="*/ 80601 h 91680"/>
                <a:gd name="connsiteX13" fmla="*/ 57585 w 104249"/>
                <a:gd name="connsiteY13" fmla="*/ 90864 h 91680"/>
                <a:gd name="connsiteX14" fmla="*/ 47322 w 104249"/>
                <a:gd name="connsiteY14" fmla="*/ 80235 h 91680"/>
                <a:gd name="connsiteX15" fmla="*/ 20198 w 104249"/>
                <a:gd name="connsiteY15" fmla="*/ 46880 h 91680"/>
                <a:gd name="connsiteX16" fmla="*/ 8469 w 104249"/>
                <a:gd name="connsiteY16" fmla="*/ 60442 h 91680"/>
                <a:gd name="connsiteX17" fmla="*/ 39 w 104249"/>
                <a:gd name="connsiteY17" fmla="*/ 31485 h 9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249" h="91680">
                  <a:moveTo>
                    <a:pt x="39" y="31485"/>
                  </a:moveTo>
                  <a:cubicBezTo>
                    <a:pt x="4437" y="31485"/>
                    <a:pt x="8469" y="31852"/>
                    <a:pt x="11768" y="35517"/>
                  </a:cubicBezTo>
                  <a:cubicBezTo>
                    <a:pt x="13234" y="36983"/>
                    <a:pt x="16166" y="37350"/>
                    <a:pt x="18366" y="38083"/>
                  </a:cubicBezTo>
                  <a:cubicBezTo>
                    <a:pt x="15800" y="23055"/>
                    <a:pt x="34127" y="21589"/>
                    <a:pt x="35960" y="10593"/>
                  </a:cubicBezTo>
                  <a:cubicBezTo>
                    <a:pt x="36693" y="5827"/>
                    <a:pt x="37426" y="1429"/>
                    <a:pt x="41824" y="329"/>
                  </a:cubicBezTo>
                  <a:cubicBezTo>
                    <a:pt x="48055" y="-1503"/>
                    <a:pt x="48788" y="4728"/>
                    <a:pt x="49155" y="8760"/>
                  </a:cubicBezTo>
                  <a:cubicBezTo>
                    <a:pt x="49888" y="15357"/>
                    <a:pt x="59418" y="15357"/>
                    <a:pt x="58685" y="23421"/>
                  </a:cubicBezTo>
                  <a:cubicBezTo>
                    <a:pt x="57219" y="39183"/>
                    <a:pt x="50255" y="43581"/>
                    <a:pt x="33027" y="34051"/>
                  </a:cubicBezTo>
                  <a:cubicBezTo>
                    <a:pt x="55019" y="61908"/>
                    <a:pt x="61251" y="63374"/>
                    <a:pt x="90207" y="50179"/>
                  </a:cubicBezTo>
                  <a:cubicBezTo>
                    <a:pt x="94239" y="48346"/>
                    <a:pt x="96072" y="50179"/>
                    <a:pt x="97905" y="52378"/>
                  </a:cubicBezTo>
                  <a:cubicBezTo>
                    <a:pt x="101203" y="55677"/>
                    <a:pt x="106701" y="58609"/>
                    <a:pt x="103036" y="64840"/>
                  </a:cubicBezTo>
                  <a:cubicBezTo>
                    <a:pt x="100837" y="68506"/>
                    <a:pt x="97538" y="71804"/>
                    <a:pt x="97905" y="76569"/>
                  </a:cubicBezTo>
                  <a:cubicBezTo>
                    <a:pt x="88008" y="69605"/>
                    <a:pt x="78845" y="63007"/>
                    <a:pt x="72613" y="80601"/>
                  </a:cubicBezTo>
                  <a:cubicBezTo>
                    <a:pt x="70414" y="86466"/>
                    <a:pt x="63450" y="89398"/>
                    <a:pt x="57585" y="90864"/>
                  </a:cubicBezTo>
                  <a:cubicBezTo>
                    <a:pt x="49155" y="93064"/>
                    <a:pt x="44023" y="91231"/>
                    <a:pt x="47322" y="80235"/>
                  </a:cubicBezTo>
                  <a:cubicBezTo>
                    <a:pt x="52454" y="64107"/>
                    <a:pt x="37426" y="46880"/>
                    <a:pt x="20198" y="46880"/>
                  </a:cubicBezTo>
                  <a:cubicBezTo>
                    <a:pt x="10668" y="46880"/>
                    <a:pt x="12868" y="55677"/>
                    <a:pt x="8469" y="60442"/>
                  </a:cubicBezTo>
                  <a:cubicBezTo>
                    <a:pt x="-1061" y="52011"/>
                    <a:pt x="39" y="41748"/>
                    <a:pt x="39" y="31485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23044276-D248-4804-9417-25BFBAD1AD23}"/>
                </a:ext>
              </a:extLst>
            </p:cNvPr>
            <p:cNvSpPr/>
            <p:nvPr/>
          </p:nvSpPr>
          <p:spPr>
            <a:xfrm>
              <a:off x="10614840" y="5539784"/>
              <a:ext cx="55379" cy="98738"/>
            </a:xfrm>
            <a:custGeom>
              <a:avLst/>
              <a:gdLst>
                <a:gd name="connsiteX0" fmla="*/ 18400 w 55379"/>
                <a:gd name="connsiteY0" fmla="*/ 86643 h 98738"/>
                <a:gd name="connsiteX1" fmla="*/ 3372 w 55379"/>
                <a:gd name="connsiteY1" fmla="*/ 98739 h 98738"/>
                <a:gd name="connsiteX2" fmla="*/ 8503 w 55379"/>
                <a:gd name="connsiteY2" fmla="*/ 76380 h 98738"/>
                <a:gd name="connsiteX3" fmla="*/ 14734 w 55379"/>
                <a:gd name="connsiteY3" fmla="*/ 57686 h 98738"/>
                <a:gd name="connsiteX4" fmla="*/ 17667 w 55379"/>
                <a:gd name="connsiteY4" fmla="*/ 47790 h 98738"/>
                <a:gd name="connsiteX5" fmla="*/ 18766 w 55379"/>
                <a:gd name="connsiteY5" fmla="*/ 30196 h 98738"/>
                <a:gd name="connsiteX6" fmla="*/ 27930 w 55379"/>
                <a:gd name="connsiteY6" fmla="*/ 1606 h 98738"/>
                <a:gd name="connsiteX7" fmla="*/ 30129 w 55379"/>
                <a:gd name="connsiteY7" fmla="*/ 140 h 98738"/>
                <a:gd name="connsiteX8" fmla="*/ 47356 w 55379"/>
                <a:gd name="connsiteY8" fmla="*/ 5638 h 98738"/>
                <a:gd name="connsiteX9" fmla="*/ 46623 w 55379"/>
                <a:gd name="connsiteY9" fmla="*/ 19566 h 98738"/>
                <a:gd name="connsiteX10" fmla="*/ 44424 w 55379"/>
                <a:gd name="connsiteY10" fmla="*/ 35327 h 98738"/>
                <a:gd name="connsiteX11" fmla="*/ 45157 w 55379"/>
                <a:gd name="connsiteY11" fmla="*/ 55120 h 98738"/>
                <a:gd name="connsiteX12" fmla="*/ 43691 w 55379"/>
                <a:gd name="connsiteY12" fmla="*/ 77479 h 98738"/>
                <a:gd name="connsiteX13" fmla="*/ 46257 w 55379"/>
                <a:gd name="connsiteY13" fmla="*/ 88475 h 98738"/>
                <a:gd name="connsiteX14" fmla="*/ 33794 w 55379"/>
                <a:gd name="connsiteY14" fmla="*/ 84810 h 98738"/>
                <a:gd name="connsiteX15" fmla="*/ 26830 w 55379"/>
                <a:gd name="connsiteY15" fmla="*/ 78579 h 98738"/>
                <a:gd name="connsiteX16" fmla="*/ 18400 w 55379"/>
                <a:gd name="connsiteY16" fmla="*/ 86643 h 9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379" h="98738">
                  <a:moveTo>
                    <a:pt x="18400" y="86643"/>
                  </a:moveTo>
                  <a:cubicBezTo>
                    <a:pt x="10336" y="84810"/>
                    <a:pt x="7037" y="91408"/>
                    <a:pt x="3372" y="98739"/>
                  </a:cubicBezTo>
                  <a:cubicBezTo>
                    <a:pt x="-2493" y="87009"/>
                    <a:pt x="-660" y="81145"/>
                    <a:pt x="8503" y="76380"/>
                  </a:cubicBezTo>
                  <a:cubicBezTo>
                    <a:pt x="16201" y="72348"/>
                    <a:pt x="26097" y="68682"/>
                    <a:pt x="14734" y="57686"/>
                  </a:cubicBezTo>
                  <a:cubicBezTo>
                    <a:pt x="10336" y="53288"/>
                    <a:pt x="12535" y="49989"/>
                    <a:pt x="17667" y="47790"/>
                  </a:cubicBezTo>
                  <a:cubicBezTo>
                    <a:pt x="29396" y="42658"/>
                    <a:pt x="26830" y="36427"/>
                    <a:pt x="18766" y="30196"/>
                  </a:cubicBezTo>
                  <a:cubicBezTo>
                    <a:pt x="19133" y="19933"/>
                    <a:pt x="22432" y="10403"/>
                    <a:pt x="27930" y="1606"/>
                  </a:cubicBezTo>
                  <a:cubicBezTo>
                    <a:pt x="28663" y="1239"/>
                    <a:pt x="29396" y="506"/>
                    <a:pt x="30129" y="140"/>
                  </a:cubicBezTo>
                  <a:cubicBezTo>
                    <a:pt x="36727" y="-593"/>
                    <a:pt x="42591" y="1606"/>
                    <a:pt x="47356" y="5638"/>
                  </a:cubicBezTo>
                  <a:cubicBezTo>
                    <a:pt x="52121" y="9670"/>
                    <a:pt x="63118" y="15168"/>
                    <a:pt x="46623" y="19566"/>
                  </a:cubicBezTo>
                  <a:cubicBezTo>
                    <a:pt x="34528" y="22499"/>
                    <a:pt x="37460" y="29463"/>
                    <a:pt x="44424" y="35327"/>
                  </a:cubicBezTo>
                  <a:cubicBezTo>
                    <a:pt x="52121" y="41925"/>
                    <a:pt x="53221" y="47423"/>
                    <a:pt x="45157" y="55120"/>
                  </a:cubicBezTo>
                  <a:cubicBezTo>
                    <a:pt x="38926" y="61352"/>
                    <a:pt x="39293" y="70149"/>
                    <a:pt x="43691" y="77479"/>
                  </a:cubicBezTo>
                  <a:cubicBezTo>
                    <a:pt x="45524" y="81145"/>
                    <a:pt x="51022" y="84444"/>
                    <a:pt x="46257" y="88475"/>
                  </a:cubicBezTo>
                  <a:cubicBezTo>
                    <a:pt x="41125" y="92874"/>
                    <a:pt x="37093" y="88109"/>
                    <a:pt x="33794" y="84810"/>
                  </a:cubicBezTo>
                  <a:cubicBezTo>
                    <a:pt x="31595" y="82611"/>
                    <a:pt x="29763" y="79679"/>
                    <a:pt x="26830" y="78579"/>
                  </a:cubicBezTo>
                  <a:cubicBezTo>
                    <a:pt x="16934" y="73814"/>
                    <a:pt x="15467" y="78212"/>
                    <a:pt x="18400" y="8664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17BD7425-010A-4034-8ABA-35B168C2646A}"/>
                </a:ext>
              </a:extLst>
            </p:cNvPr>
            <p:cNvSpPr/>
            <p:nvPr/>
          </p:nvSpPr>
          <p:spPr>
            <a:xfrm>
              <a:off x="10600251" y="5501804"/>
              <a:ext cx="44351" cy="60340"/>
            </a:xfrm>
            <a:custGeom>
              <a:avLst/>
              <a:gdLst>
                <a:gd name="connsiteX0" fmla="*/ 25291 w 44351"/>
                <a:gd name="connsiteY0" fmla="*/ 56813 h 60340"/>
                <a:gd name="connsiteX1" fmla="*/ 21626 w 44351"/>
                <a:gd name="connsiteY1" fmla="*/ 56813 h 60340"/>
                <a:gd name="connsiteX2" fmla="*/ 733 w 44351"/>
                <a:gd name="connsiteY2" fmla="*/ 55714 h 60340"/>
                <a:gd name="connsiteX3" fmla="*/ 19793 w 44351"/>
                <a:gd name="connsiteY3" fmla="*/ 41052 h 60340"/>
                <a:gd name="connsiteX4" fmla="*/ 0 w 44351"/>
                <a:gd name="connsiteY4" fmla="*/ 34088 h 60340"/>
                <a:gd name="connsiteX5" fmla="*/ 17960 w 44351"/>
                <a:gd name="connsiteY5" fmla="*/ 0 h 60340"/>
                <a:gd name="connsiteX6" fmla="*/ 19427 w 44351"/>
                <a:gd name="connsiteY6" fmla="*/ 1100 h 60340"/>
                <a:gd name="connsiteX7" fmla="*/ 44351 w 44351"/>
                <a:gd name="connsiteY7" fmla="*/ 37387 h 60340"/>
                <a:gd name="connsiteX8" fmla="*/ 44351 w 44351"/>
                <a:gd name="connsiteY8" fmla="*/ 37387 h 60340"/>
                <a:gd name="connsiteX9" fmla="*/ 25291 w 44351"/>
                <a:gd name="connsiteY9" fmla="*/ 56813 h 6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51" h="60340">
                  <a:moveTo>
                    <a:pt x="25291" y="56813"/>
                  </a:moveTo>
                  <a:cubicBezTo>
                    <a:pt x="24192" y="56813"/>
                    <a:pt x="22725" y="57180"/>
                    <a:pt x="21626" y="56813"/>
                  </a:cubicBezTo>
                  <a:cubicBezTo>
                    <a:pt x="14295" y="53515"/>
                    <a:pt x="4032" y="67077"/>
                    <a:pt x="733" y="55714"/>
                  </a:cubicBezTo>
                  <a:cubicBezTo>
                    <a:pt x="-3299" y="42885"/>
                    <a:pt x="13195" y="48017"/>
                    <a:pt x="19793" y="41052"/>
                  </a:cubicBezTo>
                  <a:cubicBezTo>
                    <a:pt x="14295" y="35188"/>
                    <a:pt x="6964" y="35921"/>
                    <a:pt x="0" y="34088"/>
                  </a:cubicBezTo>
                  <a:cubicBezTo>
                    <a:pt x="6231" y="22725"/>
                    <a:pt x="12096" y="11363"/>
                    <a:pt x="17960" y="0"/>
                  </a:cubicBezTo>
                  <a:cubicBezTo>
                    <a:pt x="18327" y="367"/>
                    <a:pt x="19427" y="733"/>
                    <a:pt x="19427" y="1100"/>
                  </a:cubicBezTo>
                  <a:cubicBezTo>
                    <a:pt x="19060" y="19060"/>
                    <a:pt x="29690" y="29690"/>
                    <a:pt x="44351" y="37387"/>
                  </a:cubicBezTo>
                  <a:lnTo>
                    <a:pt x="44351" y="37387"/>
                  </a:lnTo>
                  <a:cubicBezTo>
                    <a:pt x="39220" y="45817"/>
                    <a:pt x="31522" y="50216"/>
                    <a:pt x="25291" y="5681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EEA0D8EE-D9D4-4CDA-BF7D-796A05BE4E1F}"/>
                </a:ext>
              </a:extLst>
            </p:cNvPr>
            <p:cNvSpPr/>
            <p:nvPr/>
          </p:nvSpPr>
          <p:spPr>
            <a:xfrm>
              <a:off x="10611486" y="5635626"/>
              <a:ext cx="46564" cy="34789"/>
            </a:xfrm>
            <a:custGeom>
              <a:avLst/>
              <a:gdLst>
                <a:gd name="connsiteX0" fmla="*/ 21754 w 46564"/>
                <a:gd name="connsiteY0" fmla="*/ 28188 h 34789"/>
                <a:gd name="connsiteX1" fmla="*/ 11857 w 46564"/>
                <a:gd name="connsiteY1" fmla="*/ 33686 h 34789"/>
                <a:gd name="connsiteX2" fmla="*/ 128 w 46564"/>
                <a:gd name="connsiteY2" fmla="*/ 15726 h 34789"/>
                <a:gd name="connsiteX3" fmla="*/ 8925 w 46564"/>
                <a:gd name="connsiteY3" fmla="*/ 9128 h 34789"/>
                <a:gd name="connsiteX4" fmla="*/ 21754 w 46564"/>
                <a:gd name="connsiteY4" fmla="*/ 2164 h 34789"/>
                <a:gd name="connsiteX5" fmla="*/ 25419 w 46564"/>
                <a:gd name="connsiteY5" fmla="*/ 2164 h 34789"/>
                <a:gd name="connsiteX6" fmla="*/ 45213 w 46564"/>
                <a:gd name="connsiteY6" fmla="*/ 5829 h 34789"/>
                <a:gd name="connsiteX7" fmla="*/ 38248 w 46564"/>
                <a:gd name="connsiteY7" fmla="*/ 23057 h 34789"/>
                <a:gd name="connsiteX8" fmla="*/ 23587 w 46564"/>
                <a:gd name="connsiteY8" fmla="*/ 9128 h 34789"/>
                <a:gd name="connsiteX9" fmla="*/ 21754 w 46564"/>
                <a:gd name="connsiteY9" fmla="*/ 28188 h 3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64" h="34789">
                  <a:moveTo>
                    <a:pt x="21754" y="28188"/>
                  </a:moveTo>
                  <a:cubicBezTo>
                    <a:pt x="19555" y="32220"/>
                    <a:pt x="16622" y="36985"/>
                    <a:pt x="11857" y="33686"/>
                  </a:cubicBezTo>
                  <a:cubicBezTo>
                    <a:pt x="5626" y="29654"/>
                    <a:pt x="1228" y="23057"/>
                    <a:pt x="128" y="15726"/>
                  </a:cubicBezTo>
                  <a:cubicBezTo>
                    <a:pt x="-971" y="9495"/>
                    <a:pt x="5260" y="10594"/>
                    <a:pt x="8925" y="9128"/>
                  </a:cubicBezTo>
                  <a:cubicBezTo>
                    <a:pt x="13324" y="7295"/>
                    <a:pt x="17356" y="4363"/>
                    <a:pt x="21754" y="2164"/>
                  </a:cubicBezTo>
                  <a:cubicBezTo>
                    <a:pt x="22854" y="2164"/>
                    <a:pt x="24320" y="2164"/>
                    <a:pt x="25419" y="2164"/>
                  </a:cubicBezTo>
                  <a:cubicBezTo>
                    <a:pt x="32384" y="1064"/>
                    <a:pt x="40081" y="-3701"/>
                    <a:pt x="45213" y="5829"/>
                  </a:cubicBezTo>
                  <a:cubicBezTo>
                    <a:pt x="49977" y="14626"/>
                    <a:pt x="40814" y="17558"/>
                    <a:pt x="38248" y="23057"/>
                  </a:cubicBezTo>
                  <a:cubicBezTo>
                    <a:pt x="28718" y="22323"/>
                    <a:pt x="35682" y="3630"/>
                    <a:pt x="23587" y="9128"/>
                  </a:cubicBezTo>
                  <a:cubicBezTo>
                    <a:pt x="16256" y="12060"/>
                    <a:pt x="17356" y="20857"/>
                    <a:pt x="21754" y="2818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158849C-0DC5-4469-BB95-F28EBD84FD6E}"/>
                </a:ext>
              </a:extLst>
            </p:cNvPr>
            <p:cNvSpPr/>
            <p:nvPr/>
          </p:nvSpPr>
          <p:spPr>
            <a:xfrm>
              <a:off x="10698970" y="6497424"/>
              <a:ext cx="18195" cy="34720"/>
            </a:xfrm>
            <a:custGeom>
              <a:avLst/>
              <a:gdLst>
                <a:gd name="connsiteX0" fmla="*/ 13076 w 18195"/>
                <a:gd name="connsiteY0" fmla="*/ 11628 h 34720"/>
                <a:gd name="connsiteX1" fmla="*/ 10143 w 18195"/>
                <a:gd name="connsiteY1" fmla="*/ 34721 h 34720"/>
                <a:gd name="connsiteX2" fmla="*/ 3546 w 18195"/>
                <a:gd name="connsiteY2" fmla="*/ 12728 h 34720"/>
                <a:gd name="connsiteX3" fmla="*/ 9410 w 18195"/>
                <a:gd name="connsiteY3" fmla="*/ 266 h 34720"/>
                <a:gd name="connsiteX4" fmla="*/ 13076 w 18195"/>
                <a:gd name="connsiteY4" fmla="*/ 11628 h 3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5" h="34720">
                  <a:moveTo>
                    <a:pt x="13076" y="11628"/>
                  </a:moveTo>
                  <a:cubicBezTo>
                    <a:pt x="11976" y="18959"/>
                    <a:pt x="27004" y="27756"/>
                    <a:pt x="10143" y="34721"/>
                  </a:cubicBezTo>
                  <a:cubicBezTo>
                    <a:pt x="9410" y="27023"/>
                    <a:pt x="7944" y="19692"/>
                    <a:pt x="3546" y="12728"/>
                  </a:cubicBezTo>
                  <a:cubicBezTo>
                    <a:pt x="1713" y="10162"/>
                    <a:pt x="-5984" y="-1933"/>
                    <a:pt x="9410" y="266"/>
                  </a:cubicBezTo>
                  <a:cubicBezTo>
                    <a:pt x="9410" y="4664"/>
                    <a:pt x="8677" y="9063"/>
                    <a:pt x="13076" y="1162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A9682398-08F1-4D51-8915-137BF7690CAC}"/>
                </a:ext>
              </a:extLst>
            </p:cNvPr>
            <p:cNvSpPr/>
            <p:nvPr/>
          </p:nvSpPr>
          <p:spPr>
            <a:xfrm>
              <a:off x="11414334" y="5676064"/>
              <a:ext cx="23897" cy="17512"/>
            </a:xfrm>
            <a:custGeom>
              <a:avLst/>
              <a:gdLst>
                <a:gd name="connsiteX0" fmla="*/ 0 w 23897"/>
                <a:gd name="connsiteY0" fmla="*/ 6443 h 17512"/>
                <a:gd name="connsiteX1" fmla="*/ 11729 w 23897"/>
                <a:gd name="connsiteY1" fmla="*/ 1312 h 17512"/>
                <a:gd name="connsiteX2" fmla="*/ 23459 w 23897"/>
                <a:gd name="connsiteY2" fmla="*/ 6443 h 17512"/>
                <a:gd name="connsiteX3" fmla="*/ 15395 w 23897"/>
                <a:gd name="connsiteY3" fmla="*/ 11575 h 17512"/>
                <a:gd name="connsiteX4" fmla="*/ 0 w 23897"/>
                <a:gd name="connsiteY4" fmla="*/ 14140 h 17512"/>
                <a:gd name="connsiteX5" fmla="*/ 0 w 23897"/>
                <a:gd name="connsiteY5" fmla="*/ 6443 h 1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97" h="17512">
                  <a:moveTo>
                    <a:pt x="0" y="6443"/>
                  </a:moveTo>
                  <a:cubicBezTo>
                    <a:pt x="4765" y="6443"/>
                    <a:pt x="7697" y="3511"/>
                    <a:pt x="11729" y="1312"/>
                  </a:cubicBezTo>
                  <a:cubicBezTo>
                    <a:pt x="17594" y="-2354"/>
                    <a:pt x="21992" y="2411"/>
                    <a:pt x="23459" y="6443"/>
                  </a:cubicBezTo>
                  <a:cubicBezTo>
                    <a:pt x="25658" y="14507"/>
                    <a:pt x="19060" y="10842"/>
                    <a:pt x="15395" y="11575"/>
                  </a:cubicBezTo>
                  <a:cubicBezTo>
                    <a:pt x="10263" y="12674"/>
                    <a:pt x="6598" y="22571"/>
                    <a:pt x="0" y="14140"/>
                  </a:cubicBezTo>
                  <a:cubicBezTo>
                    <a:pt x="0" y="11575"/>
                    <a:pt x="0" y="9009"/>
                    <a:pt x="0" y="6443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D5EF1422-6693-4877-9B45-C5933B4CB2FB}"/>
                </a:ext>
              </a:extLst>
            </p:cNvPr>
            <p:cNvSpPr/>
            <p:nvPr/>
          </p:nvSpPr>
          <p:spPr>
            <a:xfrm>
              <a:off x="10640937" y="5689305"/>
              <a:ext cx="18746" cy="15949"/>
            </a:xfrm>
            <a:custGeom>
              <a:avLst/>
              <a:gdLst>
                <a:gd name="connsiteX0" fmla="*/ 18693 w 18746"/>
                <a:gd name="connsiteY0" fmla="*/ 15928 h 15949"/>
                <a:gd name="connsiteX1" fmla="*/ 0 w 18746"/>
                <a:gd name="connsiteY1" fmla="*/ 900 h 15949"/>
                <a:gd name="connsiteX2" fmla="*/ 18693 w 18746"/>
                <a:gd name="connsiteY2" fmla="*/ 15928 h 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46" h="15949">
                  <a:moveTo>
                    <a:pt x="18693" y="15928"/>
                  </a:moveTo>
                  <a:cubicBezTo>
                    <a:pt x="8064" y="16295"/>
                    <a:pt x="1466" y="11897"/>
                    <a:pt x="0" y="900"/>
                  </a:cubicBezTo>
                  <a:cubicBezTo>
                    <a:pt x="12462" y="-2032"/>
                    <a:pt x="19427" y="2000"/>
                    <a:pt x="18693" y="1592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0D40F26-FA7C-4385-98BB-9558DADC2330}"/>
                </a:ext>
              </a:extLst>
            </p:cNvPr>
            <p:cNvSpPr/>
            <p:nvPr/>
          </p:nvSpPr>
          <p:spPr>
            <a:xfrm>
              <a:off x="10601519" y="5479445"/>
              <a:ext cx="16749" cy="22725"/>
            </a:xfrm>
            <a:custGeom>
              <a:avLst/>
              <a:gdLst>
                <a:gd name="connsiteX0" fmla="*/ 16693 w 16749"/>
                <a:gd name="connsiteY0" fmla="*/ 22725 h 22725"/>
                <a:gd name="connsiteX1" fmla="*/ 5330 w 16749"/>
                <a:gd name="connsiteY1" fmla="*/ 0 h 22725"/>
                <a:gd name="connsiteX2" fmla="*/ 16693 w 16749"/>
                <a:gd name="connsiteY2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9" h="22725">
                  <a:moveTo>
                    <a:pt x="16693" y="22725"/>
                  </a:moveTo>
                  <a:cubicBezTo>
                    <a:pt x="-1268" y="18694"/>
                    <a:pt x="-4200" y="12462"/>
                    <a:pt x="5330" y="0"/>
                  </a:cubicBezTo>
                  <a:cubicBezTo>
                    <a:pt x="2398" y="11363"/>
                    <a:pt x="17792" y="12829"/>
                    <a:pt x="16693" y="2272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14B35AAB-70BF-4735-86F6-985833812794}"/>
                </a:ext>
              </a:extLst>
            </p:cNvPr>
            <p:cNvSpPr/>
            <p:nvPr/>
          </p:nvSpPr>
          <p:spPr>
            <a:xfrm>
              <a:off x="10595662" y="5446090"/>
              <a:ext cx="13942" cy="30056"/>
            </a:xfrm>
            <a:custGeom>
              <a:avLst/>
              <a:gdLst>
                <a:gd name="connsiteX0" fmla="*/ 11187 w 13942"/>
                <a:gd name="connsiteY0" fmla="*/ 30056 h 30056"/>
                <a:gd name="connsiteX1" fmla="*/ 7522 w 13942"/>
                <a:gd name="connsiteY1" fmla="*/ 0 h 30056"/>
                <a:gd name="connsiteX2" fmla="*/ 11187 w 13942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42" h="30056">
                  <a:moveTo>
                    <a:pt x="11187" y="30056"/>
                  </a:moveTo>
                  <a:cubicBezTo>
                    <a:pt x="10821" y="19793"/>
                    <a:pt x="-11172" y="12462"/>
                    <a:pt x="7522" y="0"/>
                  </a:cubicBezTo>
                  <a:cubicBezTo>
                    <a:pt x="2024" y="10630"/>
                    <a:pt x="20717" y="18694"/>
                    <a:pt x="11187" y="3005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655D9CDC-BD9E-43D2-980C-BC43F9B75DBE}"/>
                </a:ext>
              </a:extLst>
            </p:cNvPr>
            <p:cNvSpPr/>
            <p:nvPr/>
          </p:nvSpPr>
          <p:spPr>
            <a:xfrm>
              <a:off x="10644603" y="5716596"/>
              <a:ext cx="11362" cy="17593"/>
            </a:xfrm>
            <a:custGeom>
              <a:avLst/>
              <a:gdLst>
                <a:gd name="connsiteX0" fmla="*/ 0 w 11362"/>
                <a:gd name="connsiteY0" fmla="*/ 3665 h 17593"/>
                <a:gd name="connsiteX1" fmla="*/ 11363 w 11362"/>
                <a:gd name="connsiteY1" fmla="*/ 0 h 17593"/>
                <a:gd name="connsiteX2" fmla="*/ 2932 w 11362"/>
                <a:gd name="connsiteY2" fmla="*/ 17594 h 17593"/>
                <a:gd name="connsiteX3" fmla="*/ 0 w 11362"/>
                <a:gd name="connsiteY3" fmla="*/ 3665 h 1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2" h="17593">
                  <a:moveTo>
                    <a:pt x="0" y="3665"/>
                  </a:moveTo>
                  <a:cubicBezTo>
                    <a:pt x="3665" y="2566"/>
                    <a:pt x="7697" y="1100"/>
                    <a:pt x="11363" y="0"/>
                  </a:cubicBezTo>
                  <a:cubicBezTo>
                    <a:pt x="11363" y="6964"/>
                    <a:pt x="10996" y="13562"/>
                    <a:pt x="2932" y="17594"/>
                  </a:cubicBezTo>
                  <a:cubicBezTo>
                    <a:pt x="1833" y="12462"/>
                    <a:pt x="733" y="8064"/>
                    <a:pt x="0" y="366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A556D664-56B7-4578-8B4B-904999D8B9A5}"/>
                </a:ext>
              </a:extLst>
            </p:cNvPr>
            <p:cNvSpPr/>
            <p:nvPr/>
          </p:nvSpPr>
          <p:spPr>
            <a:xfrm>
              <a:off x="10729073" y="5747933"/>
              <a:ext cx="32088" cy="72608"/>
            </a:xfrm>
            <a:custGeom>
              <a:avLst/>
              <a:gdLst>
                <a:gd name="connsiteX0" fmla="*/ 32089 w 32088"/>
                <a:gd name="connsiteY0" fmla="*/ 7882 h 72608"/>
                <a:gd name="connsiteX1" fmla="*/ 20726 w 32088"/>
                <a:gd name="connsiteY1" fmla="*/ 24010 h 72608"/>
                <a:gd name="connsiteX2" fmla="*/ 16694 w 32088"/>
                <a:gd name="connsiteY2" fmla="*/ 66529 h 72608"/>
                <a:gd name="connsiteX3" fmla="*/ 8264 w 32088"/>
                <a:gd name="connsiteY3" fmla="*/ 72393 h 72608"/>
                <a:gd name="connsiteX4" fmla="*/ 2032 w 32088"/>
                <a:gd name="connsiteY4" fmla="*/ 58465 h 72608"/>
                <a:gd name="connsiteX5" fmla="*/ 4598 w 32088"/>
                <a:gd name="connsiteY5" fmla="*/ 49668 h 72608"/>
                <a:gd name="connsiteX6" fmla="*/ 7897 w 32088"/>
                <a:gd name="connsiteY6" fmla="*/ 41237 h 72608"/>
                <a:gd name="connsiteX7" fmla="*/ 7164 w 32088"/>
                <a:gd name="connsiteY7" fmla="*/ 11914 h 72608"/>
                <a:gd name="connsiteX8" fmla="*/ 32089 w 32088"/>
                <a:gd name="connsiteY8" fmla="*/ 7882 h 7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8" h="72608">
                  <a:moveTo>
                    <a:pt x="32089" y="7882"/>
                  </a:moveTo>
                  <a:cubicBezTo>
                    <a:pt x="20726" y="10448"/>
                    <a:pt x="13395" y="11914"/>
                    <a:pt x="20726" y="24010"/>
                  </a:cubicBezTo>
                  <a:cubicBezTo>
                    <a:pt x="29523" y="38305"/>
                    <a:pt x="22559" y="52967"/>
                    <a:pt x="16694" y="66529"/>
                  </a:cubicBezTo>
                  <a:cubicBezTo>
                    <a:pt x="15228" y="70194"/>
                    <a:pt x="12662" y="73493"/>
                    <a:pt x="8264" y="72393"/>
                  </a:cubicBezTo>
                  <a:cubicBezTo>
                    <a:pt x="1299" y="70194"/>
                    <a:pt x="1299" y="63963"/>
                    <a:pt x="2032" y="58465"/>
                  </a:cubicBezTo>
                  <a:cubicBezTo>
                    <a:pt x="2399" y="55532"/>
                    <a:pt x="-4199" y="48568"/>
                    <a:pt x="4598" y="49668"/>
                  </a:cubicBezTo>
                  <a:cubicBezTo>
                    <a:pt x="18160" y="51134"/>
                    <a:pt x="8630" y="43437"/>
                    <a:pt x="7897" y="41237"/>
                  </a:cubicBezTo>
                  <a:cubicBezTo>
                    <a:pt x="2399" y="31341"/>
                    <a:pt x="2766" y="23277"/>
                    <a:pt x="7164" y="11914"/>
                  </a:cubicBezTo>
                  <a:cubicBezTo>
                    <a:pt x="13029" y="-4946"/>
                    <a:pt x="18893" y="-1647"/>
                    <a:pt x="32089" y="78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A7CDA2A3-10D1-4831-A55D-0FC7D45D41DC}"/>
                </a:ext>
              </a:extLst>
            </p:cNvPr>
            <p:cNvSpPr/>
            <p:nvPr/>
          </p:nvSpPr>
          <p:spPr>
            <a:xfrm>
              <a:off x="10810260" y="5668207"/>
              <a:ext cx="38699" cy="34826"/>
            </a:xfrm>
            <a:custGeom>
              <a:avLst/>
              <a:gdLst>
                <a:gd name="connsiteX0" fmla="*/ 16512 w 38699"/>
                <a:gd name="connsiteY0" fmla="*/ 34827 h 34826"/>
                <a:gd name="connsiteX1" fmla="*/ 18 w 38699"/>
                <a:gd name="connsiteY1" fmla="*/ 24197 h 34826"/>
                <a:gd name="connsiteX2" fmla="*/ 27875 w 38699"/>
                <a:gd name="connsiteY2" fmla="*/ 5 h 34826"/>
                <a:gd name="connsiteX3" fmla="*/ 38504 w 38699"/>
                <a:gd name="connsiteY3" fmla="*/ 8802 h 34826"/>
                <a:gd name="connsiteX4" fmla="*/ 16512 w 38699"/>
                <a:gd name="connsiteY4" fmla="*/ 34827 h 3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99" h="34826">
                  <a:moveTo>
                    <a:pt x="16512" y="34827"/>
                  </a:moveTo>
                  <a:cubicBezTo>
                    <a:pt x="10281" y="32994"/>
                    <a:pt x="1484" y="34093"/>
                    <a:pt x="18" y="24197"/>
                  </a:cubicBezTo>
                  <a:cubicBezTo>
                    <a:pt x="-715" y="18332"/>
                    <a:pt x="21277" y="-361"/>
                    <a:pt x="27875" y="5"/>
                  </a:cubicBezTo>
                  <a:cubicBezTo>
                    <a:pt x="33373" y="372"/>
                    <a:pt x="37771" y="3671"/>
                    <a:pt x="38504" y="8802"/>
                  </a:cubicBezTo>
                  <a:cubicBezTo>
                    <a:pt x="40337" y="21631"/>
                    <a:pt x="28974" y="34827"/>
                    <a:pt x="16512" y="34827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BCAE5C28-BE49-4324-85F8-0138E2C1A4E9}"/>
                </a:ext>
              </a:extLst>
            </p:cNvPr>
            <p:cNvSpPr/>
            <p:nvPr/>
          </p:nvSpPr>
          <p:spPr>
            <a:xfrm>
              <a:off x="10791884" y="6003725"/>
              <a:ext cx="30123" cy="45229"/>
            </a:xfrm>
            <a:custGeom>
              <a:avLst/>
              <a:gdLst>
                <a:gd name="connsiteX0" fmla="*/ 30123 w 30123"/>
                <a:gd name="connsiteY0" fmla="*/ 23696 h 45229"/>
                <a:gd name="connsiteX1" fmla="*/ 12530 w 30123"/>
                <a:gd name="connsiteY1" fmla="*/ 44955 h 45229"/>
                <a:gd name="connsiteX2" fmla="*/ 9231 w 30123"/>
                <a:gd name="connsiteY2" fmla="*/ 44955 h 45229"/>
                <a:gd name="connsiteX3" fmla="*/ 7032 w 30123"/>
                <a:gd name="connsiteY3" fmla="*/ 36525 h 45229"/>
                <a:gd name="connsiteX4" fmla="*/ 7398 w 30123"/>
                <a:gd name="connsiteY4" fmla="*/ 1704 h 45229"/>
                <a:gd name="connsiteX5" fmla="*/ 12163 w 30123"/>
                <a:gd name="connsiteY5" fmla="*/ 237 h 45229"/>
                <a:gd name="connsiteX6" fmla="*/ 30123 w 30123"/>
                <a:gd name="connsiteY6" fmla="*/ 23696 h 4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23" h="45229">
                  <a:moveTo>
                    <a:pt x="30123" y="23696"/>
                  </a:moveTo>
                  <a:cubicBezTo>
                    <a:pt x="24992" y="28827"/>
                    <a:pt x="21693" y="39091"/>
                    <a:pt x="12530" y="44955"/>
                  </a:cubicBezTo>
                  <a:cubicBezTo>
                    <a:pt x="11797" y="45322"/>
                    <a:pt x="9964" y="45322"/>
                    <a:pt x="9231" y="44955"/>
                  </a:cubicBezTo>
                  <a:cubicBezTo>
                    <a:pt x="6665" y="42756"/>
                    <a:pt x="7398" y="39457"/>
                    <a:pt x="7032" y="36525"/>
                  </a:cubicBezTo>
                  <a:cubicBezTo>
                    <a:pt x="4466" y="24795"/>
                    <a:pt x="-7630" y="13066"/>
                    <a:pt x="7398" y="1704"/>
                  </a:cubicBezTo>
                  <a:cubicBezTo>
                    <a:pt x="8864" y="604"/>
                    <a:pt x="11797" y="-496"/>
                    <a:pt x="12163" y="237"/>
                  </a:cubicBezTo>
                  <a:cubicBezTo>
                    <a:pt x="18028" y="7568"/>
                    <a:pt x="23892" y="15265"/>
                    <a:pt x="30123" y="2369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4C988AFB-331D-4DC4-BF9D-C69878EDA6D6}"/>
                </a:ext>
              </a:extLst>
            </p:cNvPr>
            <p:cNvSpPr/>
            <p:nvPr/>
          </p:nvSpPr>
          <p:spPr>
            <a:xfrm>
              <a:off x="10862327" y="5791974"/>
              <a:ext cx="50157" cy="25089"/>
            </a:xfrm>
            <a:custGeom>
              <a:avLst/>
              <a:gdLst>
                <a:gd name="connsiteX0" fmla="*/ 21992 w 50157"/>
                <a:gd name="connsiteY0" fmla="*/ 22121 h 25089"/>
                <a:gd name="connsiteX1" fmla="*/ 15028 w 50157"/>
                <a:gd name="connsiteY1" fmla="*/ 22487 h 25089"/>
                <a:gd name="connsiteX2" fmla="*/ 367 w 50157"/>
                <a:gd name="connsiteY2" fmla="*/ 18822 h 25089"/>
                <a:gd name="connsiteX3" fmla="*/ 9164 w 50157"/>
                <a:gd name="connsiteY3" fmla="*/ 2328 h 25089"/>
                <a:gd name="connsiteX4" fmla="*/ 24558 w 50157"/>
                <a:gd name="connsiteY4" fmla="*/ 7459 h 25089"/>
                <a:gd name="connsiteX5" fmla="*/ 39953 w 50157"/>
                <a:gd name="connsiteY5" fmla="*/ 5993 h 25089"/>
                <a:gd name="connsiteX6" fmla="*/ 49483 w 50157"/>
                <a:gd name="connsiteY6" fmla="*/ 7093 h 25089"/>
                <a:gd name="connsiteX7" fmla="*/ 45451 w 50157"/>
                <a:gd name="connsiteY7" fmla="*/ 14057 h 25089"/>
                <a:gd name="connsiteX8" fmla="*/ 21992 w 50157"/>
                <a:gd name="connsiteY8" fmla="*/ 22121 h 2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57" h="25089">
                  <a:moveTo>
                    <a:pt x="21992" y="22121"/>
                  </a:moveTo>
                  <a:cubicBezTo>
                    <a:pt x="19793" y="22121"/>
                    <a:pt x="17594" y="22121"/>
                    <a:pt x="15028" y="22487"/>
                  </a:cubicBezTo>
                  <a:cubicBezTo>
                    <a:pt x="9530" y="23587"/>
                    <a:pt x="2566" y="29452"/>
                    <a:pt x="367" y="18822"/>
                  </a:cubicBezTo>
                  <a:cubicBezTo>
                    <a:pt x="-1100" y="11125"/>
                    <a:pt x="1833" y="5626"/>
                    <a:pt x="9164" y="2328"/>
                  </a:cubicBezTo>
                  <a:cubicBezTo>
                    <a:pt x="16128" y="-605"/>
                    <a:pt x="20893" y="-2437"/>
                    <a:pt x="24558" y="7459"/>
                  </a:cubicBezTo>
                  <a:cubicBezTo>
                    <a:pt x="29323" y="19555"/>
                    <a:pt x="35188" y="8559"/>
                    <a:pt x="39953" y="5993"/>
                  </a:cubicBezTo>
                  <a:cubicBezTo>
                    <a:pt x="43985" y="3794"/>
                    <a:pt x="47283" y="3061"/>
                    <a:pt x="49483" y="7093"/>
                  </a:cubicBezTo>
                  <a:cubicBezTo>
                    <a:pt x="51682" y="10758"/>
                    <a:pt x="48017" y="12591"/>
                    <a:pt x="45451" y="14057"/>
                  </a:cubicBezTo>
                  <a:cubicBezTo>
                    <a:pt x="38120" y="18089"/>
                    <a:pt x="32622" y="27252"/>
                    <a:pt x="21992" y="2212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ED570680-BAE9-4342-8F08-A9325C39EADD}"/>
                </a:ext>
              </a:extLst>
            </p:cNvPr>
            <p:cNvSpPr/>
            <p:nvPr/>
          </p:nvSpPr>
          <p:spPr>
            <a:xfrm>
              <a:off x="10901247" y="5938798"/>
              <a:ext cx="31454" cy="42513"/>
            </a:xfrm>
            <a:custGeom>
              <a:avLst/>
              <a:gdLst>
                <a:gd name="connsiteX0" fmla="*/ 31455 w 31454"/>
                <a:gd name="connsiteY0" fmla="*/ 13482 h 42513"/>
                <a:gd name="connsiteX1" fmla="*/ 10928 w 31454"/>
                <a:gd name="connsiteY1" fmla="*/ 37307 h 42513"/>
                <a:gd name="connsiteX2" fmla="*/ 2498 w 31454"/>
                <a:gd name="connsiteY2" fmla="*/ 41339 h 42513"/>
                <a:gd name="connsiteX3" fmla="*/ 3231 w 31454"/>
                <a:gd name="connsiteY3" fmla="*/ 32909 h 42513"/>
                <a:gd name="connsiteX4" fmla="*/ 2132 w 31454"/>
                <a:gd name="connsiteY4" fmla="*/ 11649 h 42513"/>
                <a:gd name="connsiteX5" fmla="*/ 6163 w 31454"/>
                <a:gd name="connsiteY5" fmla="*/ 287 h 42513"/>
                <a:gd name="connsiteX6" fmla="*/ 12028 w 31454"/>
                <a:gd name="connsiteY6" fmla="*/ 7984 h 42513"/>
                <a:gd name="connsiteX7" fmla="*/ 31455 w 31454"/>
                <a:gd name="connsiteY7" fmla="*/ 13482 h 4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54" h="42513">
                  <a:moveTo>
                    <a:pt x="31455" y="13482"/>
                  </a:moveTo>
                  <a:cubicBezTo>
                    <a:pt x="19725" y="17514"/>
                    <a:pt x="14227" y="26311"/>
                    <a:pt x="10928" y="37307"/>
                  </a:cubicBezTo>
                  <a:cubicBezTo>
                    <a:pt x="10195" y="40239"/>
                    <a:pt x="6897" y="44638"/>
                    <a:pt x="2498" y="41339"/>
                  </a:cubicBezTo>
                  <a:cubicBezTo>
                    <a:pt x="-801" y="38773"/>
                    <a:pt x="1398" y="35108"/>
                    <a:pt x="3231" y="32909"/>
                  </a:cubicBezTo>
                  <a:cubicBezTo>
                    <a:pt x="10195" y="25211"/>
                    <a:pt x="7996" y="18614"/>
                    <a:pt x="2132" y="11649"/>
                  </a:cubicBezTo>
                  <a:cubicBezTo>
                    <a:pt x="-2267" y="6151"/>
                    <a:pt x="665" y="1753"/>
                    <a:pt x="6163" y="287"/>
                  </a:cubicBezTo>
                  <a:cubicBezTo>
                    <a:pt x="12761" y="-1179"/>
                    <a:pt x="11295" y="3219"/>
                    <a:pt x="12028" y="7984"/>
                  </a:cubicBezTo>
                  <a:cubicBezTo>
                    <a:pt x="14594" y="24845"/>
                    <a:pt x="24490" y="3219"/>
                    <a:pt x="31455" y="134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7D1D5D8-0B1D-48B9-BFDD-12C96BEEB62A}"/>
                </a:ext>
              </a:extLst>
            </p:cNvPr>
            <p:cNvSpPr/>
            <p:nvPr/>
          </p:nvSpPr>
          <p:spPr>
            <a:xfrm>
              <a:off x="10848311" y="5988043"/>
              <a:ext cx="23672" cy="17385"/>
            </a:xfrm>
            <a:custGeom>
              <a:avLst/>
              <a:gdLst>
                <a:gd name="connsiteX0" fmla="*/ 13649 w 23672"/>
                <a:gd name="connsiteY0" fmla="*/ 17385 h 17385"/>
                <a:gd name="connsiteX1" fmla="*/ 87 w 23672"/>
                <a:gd name="connsiteY1" fmla="*/ 8222 h 17385"/>
                <a:gd name="connsiteX2" fmla="*/ 7784 w 23672"/>
                <a:gd name="connsiteY2" fmla="*/ 524 h 17385"/>
                <a:gd name="connsiteX3" fmla="*/ 23545 w 23672"/>
                <a:gd name="connsiteY3" fmla="*/ 10788 h 17385"/>
                <a:gd name="connsiteX4" fmla="*/ 13649 w 23672"/>
                <a:gd name="connsiteY4" fmla="*/ 17385 h 1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72" h="17385">
                  <a:moveTo>
                    <a:pt x="13649" y="17385"/>
                  </a:moveTo>
                  <a:cubicBezTo>
                    <a:pt x="8151" y="16286"/>
                    <a:pt x="1186" y="15553"/>
                    <a:pt x="87" y="8222"/>
                  </a:cubicBezTo>
                  <a:cubicBezTo>
                    <a:pt x="-646" y="3457"/>
                    <a:pt x="3386" y="-1675"/>
                    <a:pt x="7784" y="524"/>
                  </a:cubicBezTo>
                  <a:cubicBezTo>
                    <a:pt x="13282" y="3090"/>
                    <a:pt x="22079" y="4190"/>
                    <a:pt x="23545" y="10788"/>
                  </a:cubicBezTo>
                  <a:cubicBezTo>
                    <a:pt x="24645" y="15919"/>
                    <a:pt x="18414" y="17019"/>
                    <a:pt x="13649" y="17385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6747CFEF-42E6-47FC-A9CF-94C2ABE46B54}"/>
                </a:ext>
              </a:extLst>
            </p:cNvPr>
            <p:cNvSpPr/>
            <p:nvPr/>
          </p:nvSpPr>
          <p:spPr>
            <a:xfrm>
              <a:off x="10995161" y="5695323"/>
              <a:ext cx="19858" cy="20172"/>
            </a:xfrm>
            <a:custGeom>
              <a:avLst/>
              <a:gdLst>
                <a:gd name="connsiteX0" fmla="*/ 13048 w 19858"/>
                <a:gd name="connsiteY0" fmla="*/ 20173 h 20172"/>
                <a:gd name="connsiteX1" fmla="*/ 219 w 19858"/>
                <a:gd name="connsiteY1" fmla="*/ 7711 h 20172"/>
                <a:gd name="connsiteX2" fmla="*/ 8650 w 19858"/>
                <a:gd name="connsiteY2" fmla="*/ 13 h 20172"/>
                <a:gd name="connsiteX3" fmla="*/ 19646 w 19858"/>
                <a:gd name="connsiteY3" fmla="*/ 12842 h 20172"/>
                <a:gd name="connsiteX4" fmla="*/ 13048 w 19858"/>
                <a:gd name="connsiteY4" fmla="*/ 20173 h 2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58" h="20172">
                  <a:moveTo>
                    <a:pt x="13048" y="20173"/>
                  </a:moveTo>
                  <a:cubicBezTo>
                    <a:pt x="7184" y="17974"/>
                    <a:pt x="2052" y="13575"/>
                    <a:pt x="219" y="7711"/>
                  </a:cubicBezTo>
                  <a:cubicBezTo>
                    <a:pt x="-1247" y="2212"/>
                    <a:pt x="4984" y="380"/>
                    <a:pt x="8650" y="13"/>
                  </a:cubicBezTo>
                  <a:cubicBezTo>
                    <a:pt x="16714" y="-353"/>
                    <a:pt x="18180" y="6977"/>
                    <a:pt x="19646" y="12842"/>
                  </a:cubicBezTo>
                  <a:cubicBezTo>
                    <a:pt x="20745" y="16874"/>
                    <a:pt x="17447" y="19440"/>
                    <a:pt x="13048" y="2017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6B0C4E81-D5F5-4A01-841E-1C9DADC42450}"/>
                </a:ext>
              </a:extLst>
            </p:cNvPr>
            <p:cNvSpPr/>
            <p:nvPr/>
          </p:nvSpPr>
          <p:spPr>
            <a:xfrm>
              <a:off x="10816606" y="5706699"/>
              <a:ext cx="14820" cy="27546"/>
            </a:xfrm>
            <a:custGeom>
              <a:avLst/>
              <a:gdLst>
                <a:gd name="connsiteX0" fmla="*/ 4668 w 14820"/>
                <a:gd name="connsiteY0" fmla="*/ 0 h 27546"/>
                <a:gd name="connsiteX1" fmla="*/ 9800 w 14820"/>
                <a:gd name="connsiteY1" fmla="*/ 24558 h 27546"/>
                <a:gd name="connsiteX2" fmla="*/ 1736 w 14820"/>
                <a:gd name="connsiteY2" fmla="*/ 26391 h 27546"/>
                <a:gd name="connsiteX3" fmla="*/ 4668 w 14820"/>
                <a:gd name="connsiteY3" fmla="*/ 0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0" h="27546">
                  <a:moveTo>
                    <a:pt x="4668" y="0"/>
                  </a:moveTo>
                  <a:cubicBezTo>
                    <a:pt x="16764" y="11363"/>
                    <a:pt x="17497" y="17960"/>
                    <a:pt x="9800" y="24558"/>
                  </a:cubicBezTo>
                  <a:cubicBezTo>
                    <a:pt x="7234" y="26757"/>
                    <a:pt x="3569" y="28957"/>
                    <a:pt x="1736" y="26391"/>
                  </a:cubicBezTo>
                  <a:cubicBezTo>
                    <a:pt x="-4495" y="16861"/>
                    <a:pt x="8334" y="12829"/>
                    <a:pt x="4668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65DD3D09-783D-41A4-8C7C-F10F8BAF1EA8}"/>
                </a:ext>
              </a:extLst>
            </p:cNvPr>
            <p:cNvSpPr/>
            <p:nvPr/>
          </p:nvSpPr>
          <p:spPr>
            <a:xfrm>
              <a:off x="10912980" y="5763146"/>
              <a:ext cx="14198" cy="18355"/>
            </a:xfrm>
            <a:custGeom>
              <a:avLst/>
              <a:gdLst>
                <a:gd name="connsiteX0" fmla="*/ 13857 w 14198"/>
                <a:gd name="connsiteY0" fmla="*/ 0 h 18355"/>
                <a:gd name="connsiteX1" fmla="*/ 4694 w 14198"/>
                <a:gd name="connsiteY1" fmla="*/ 18327 h 18355"/>
                <a:gd name="connsiteX2" fmla="*/ 296 w 14198"/>
                <a:gd name="connsiteY2" fmla="*/ 13562 h 18355"/>
                <a:gd name="connsiteX3" fmla="*/ 13857 w 14198"/>
                <a:gd name="connsiteY3" fmla="*/ 0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8" h="18355">
                  <a:moveTo>
                    <a:pt x="13857" y="0"/>
                  </a:moveTo>
                  <a:cubicBezTo>
                    <a:pt x="15324" y="8797"/>
                    <a:pt x="12025" y="14662"/>
                    <a:pt x="4694" y="18327"/>
                  </a:cubicBezTo>
                  <a:cubicBezTo>
                    <a:pt x="3961" y="18693"/>
                    <a:pt x="662" y="15395"/>
                    <a:pt x="296" y="13562"/>
                  </a:cubicBezTo>
                  <a:cubicBezTo>
                    <a:pt x="-1904" y="2566"/>
                    <a:pt x="8726" y="4032"/>
                    <a:pt x="13857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461A90BB-E779-4321-8752-09E15E2C911B}"/>
                </a:ext>
              </a:extLst>
            </p:cNvPr>
            <p:cNvSpPr/>
            <p:nvPr/>
          </p:nvSpPr>
          <p:spPr>
            <a:xfrm>
              <a:off x="10813943" y="6074704"/>
              <a:ext cx="10309" cy="12497"/>
            </a:xfrm>
            <a:custGeom>
              <a:avLst/>
              <a:gdLst>
                <a:gd name="connsiteX0" fmla="*/ 4765 w 10309"/>
                <a:gd name="connsiteY0" fmla="*/ 0 h 12497"/>
                <a:gd name="connsiteX1" fmla="*/ 10263 w 10309"/>
                <a:gd name="connsiteY1" fmla="*/ 6598 h 12497"/>
                <a:gd name="connsiteX2" fmla="*/ 5132 w 10309"/>
                <a:gd name="connsiteY2" fmla="*/ 12462 h 12497"/>
                <a:gd name="connsiteX3" fmla="*/ 0 w 10309"/>
                <a:gd name="connsiteY3" fmla="*/ 6231 h 12497"/>
                <a:gd name="connsiteX4" fmla="*/ 4765 w 10309"/>
                <a:gd name="connsiteY4" fmla="*/ 0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09" h="12497">
                  <a:moveTo>
                    <a:pt x="4765" y="0"/>
                  </a:moveTo>
                  <a:cubicBezTo>
                    <a:pt x="7697" y="1100"/>
                    <a:pt x="9897" y="3299"/>
                    <a:pt x="10263" y="6598"/>
                  </a:cubicBezTo>
                  <a:cubicBezTo>
                    <a:pt x="10630" y="10263"/>
                    <a:pt x="8797" y="12829"/>
                    <a:pt x="5132" y="12462"/>
                  </a:cubicBezTo>
                  <a:cubicBezTo>
                    <a:pt x="1466" y="12462"/>
                    <a:pt x="0" y="9530"/>
                    <a:pt x="0" y="6231"/>
                  </a:cubicBezTo>
                  <a:cubicBezTo>
                    <a:pt x="0" y="3299"/>
                    <a:pt x="733" y="366"/>
                    <a:pt x="4765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A64438C6-62FE-4C99-9ED6-5FB381038FDD}"/>
                </a:ext>
              </a:extLst>
            </p:cNvPr>
            <p:cNvSpPr/>
            <p:nvPr/>
          </p:nvSpPr>
          <p:spPr>
            <a:xfrm>
              <a:off x="10782055" y="6049381"/>
              <a:ext cx="11805" cy="13959"/>
            </a:xfrm>
            <a:custGeom>
              <a:avLst/>
              <a:gdLst>
                <a:gd name="connsiteX0" fmla="*/ 5498 w 11805"/>
                <a:gd name="connsiteY0" fmla="*/ 13960 h 13959"/>
                <a:gd name="connsiteX1" fmla="*/ 0 w 11805"/>
                <a:gd name="connsiteY1" fmla="*/ 7362 h 13959"/>
                <a:gd name="connsiteX2" fmla="*/ 6964 w 11805"/>
                <a:gd name="connsiteY2" fmla="*/ 31 h 13959"/>
                <a:gd name="connsiteX3" fmla="*/ 11729 w 11805"/>
                <a:gd name="connsiteY3" fmla="*/ 4063 h 13959"/>
                <a:gd name="connsiteX4" fmla="*/ 5498 w 11805"/>
                <a:gd name="connsiteY4" fmla="*/ 13960 h 1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" h="13959">
                  <a:moveTo>
                    <a:pt x="5498" y="13960"/>
                  </a:moveTo>
                  <a:cubicBezTo>
                    <a:pt x="1100" y="13227"/>
                    <a:pt x="0" y="10294"/>
                    <a:pt x="0" y="7362"/>
                  </a:cubicBezTo>
                  <a:cubicBezTo>
                    <a:pt x="0" y="3330"/>
                    <a:pt x="2932" y="398"/>
                    <a:pt x="6964" y="31"/>
                  </a:cubicBezTo>
                  <a:cubicBezTo>
                    <a:pt x="8430" y="-335"/>
                    <a:pt x="11363" y="2597"/>
                    <a:pt x="11729" y="4063"/>
                  </a:cubicBezTo>
                  <a:cubicBezTo>
                    <a:pt x="12462" y="9195"/>
                    <a:pt x="7697" y="11394"/>
                    <a:pt x="5498" y="1396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F8BE929-7116-49F3-AFE5-3F501E78637A}"/>
                </a:ext>
              </a:extLst>
            </p:cNvPr>
            <p:cNvSpPr/>
            <p:nvPr/>
          </p:nvSpPr>
          <p:spPr>
            <a:xfrm>
              <a:off x="10812080" y="5657216"/>
              <a:ext cx="11432" cy="11872"/>
            </a:xfrm>
            <a:custGeom>
              <a:avLst/>
              <a:gdLst>
                <a:gd name="connsiteX0" fmla="*/ 4063 w 11432"/>
                <a:gd name="connsiteY0" fmla="*/ 0 h 11872"/>
                <a:gd name="connsiteX1" fmla="*/ 11394 w 11432"/>
                <a:gd name="connsiteY1" fmla="*/ 7697 h 11872"/>
                <a:gd name="connsiteX2" fmla="*/ 6262 w 11432"/>
                <a:gd name="connsiteY2" fmla="*/ 11729 h 11872"/>
                <a:gd name="connsiteX3" fmla="*/ 31 w 11432"/>
                <a:gd name="connsiteY3" fmla="*/ 4032 h 11872"/>
                <a:gd name="connsiteX4" fmla="*/ 4063 w 11432"/>
                <a:gd name="connsiteY4" fmla="*/ 0 h 1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2" h="11872">
                  <a:moveTo>
                    <a:pt x="4063" y="0"/>
                  </a:moveTo>
                  <a:cubicBezTo>
                    <a:pt x="9561" y="1100"/>
                    <a:pt x="11760" y="3665"/>
                    <a:pt x="11394" y="7697"/>
                  </a:cubicBezTo>
                  <a:cubicBezTo>
                    <a:pt x="11027" y="10263"/>
                    <a:pt x="9194" y="12462"/>
                    <a:pt x="6262" y="11729"/>
                  </a:cubicBezTo>
                  <a:cubicBezTo>
                    <a:pt x="2597" y="10630"/>
                    <a:pt x="-336" y="8064"/>
                    <a:pt x="31" y="4032"/>
                  </a:cubicBezTo>
                  <a:cubicBezTo>
                    <a:pt x="398" y="2566"/>
                    <a:pt x="2963" y="1100"/>
                    <a:pt x="4063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4EC724BD-AE9F-40D6-96FE-EAEA363F6A67}"/>
                </a:ext>
              </a:extLst>
            </p:cNvPr>
            <p:cNvSpPr/>
            <p:nvPr/>
          </p:nvSpPr>
          <p:spPr>
            <a:xfrm>
              <a:off x="10745997" y="5296070"/>
              <a:ext cx="118078" cy="31970"/>
            </a:xfrm>
            <a:custGeom>
              <a:avLst/>
              <a:gdLst>
                <a:gd name="connsiteX0" fmla="*/ 3435 w 118078"/>
                <a:gd name="connsiteY0" fmla="*/ 22098 h 31970"/>
                <a:gd name="connsiteX1" fmla="*/ 503 w 118078"/>
                <a:gd name="connsiteY1" fmla="*/ 11468 h 31970"/>
                <a:gd name="connsiteX2" fmla="*/ 4535 w 118078"/>
                <a:gd name="connsiteY2" fmla="*/ 839 h 31970"/>
                <a:gd name="connsiteX3" fmla="*/ 14431 w 118078"/>
                <a:gd name="connsiteY3" fmla="*/ 6337 h 31970"/>
                <a:gd name="connsiteX4" fmla="*/ 30559 w 118078"/>
                <a:gd name="connsiteY4" fmla="*/ 18066 h 31970"/>
                <a:gd name="connsiteX5" fmla="*/ 34224 w 118078"/>
                <a:gd name="connsiteY5" fmla="*/ 4870 h 31970"/>
                <a:gd name="connsiteX6" fmla="*/ 43021 w 118078"/>
                <a:gd name="connsiteY6" fmla="*/ 105 h 31970"/>
                <a:gd name="connsiteX7" fmla="*/ 50719 w 118078"/>
                <a:gd name="connsiteY7" fmla="*/ 10369 h 31970"/>
                <a:gd name="connsiteX8" fmla="*/ 60249 w 118078"/>
                <a:gd name="connsiteY8" fmla="*/ 21731 h 31970"/>
                <a:gd name="connsiteX9" fmla="*/ 92504 w 118078"/>
                <a:gd name="connsiteY9" fmla="*/ 20632 h 31970"/>
                <a:gd name="connsiteX10" fmla="*/ 106799 w 118078"/>
                <a:gd name="connsiteY10" fmla="*/ 10369 h 31970"/>
                <a:gd name="connsiteX11" fmla="*/ 112297 w 118078"/>
                <a:gd name="connsiteY11" fmla="*/ 25763 h 31970"/>
                <a:gd name="connsiteX12" fmla="*/ 96903 w 118078"/>
                <a:gd name="connsiteY12" fmla="*/ 31261 h 31970"/>
                <a:gd name="connsiteX13" fmla="*/ 29459 w 118078"/>
                <a:gd name="connsiteY13" fmla="*/ 29062 h 31970"/>
                <a:gd name="connsiteX14" fmla="*/ 3435 w 118078"/>
                <a:gd name="connsiteY14" fmla="*/ 22098 h 3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78" h="31970">
                  <a:moveTo>
                    <a:pt x="3435" y="22098"/>
                  </a:moveTo>
                  <a:cubicBezTo>
                    <a:pt x="2336" y="18432"/>
                    <a:pt x="1236" y="15133"/>
                    <a:pt x="503" y="11468"/>
                  </a:cubicBezTo>
                  <a:cubicBezTo>
                    <a:pt x="-230" y="7070"/>
                    <a:pt x="-963" y="2305"/>
                    <a:pt x="4535" y="839"/>
                  </a:cubicBezTo>
                  <a:cubicBezTo>
                    <a:pt x="9300" y="-628"/>
                    <a:pt x="13332" y="839"/>
                    <a:pt x="14431" y="6337"/>
                  </a:cubicBezTo>
                  <a:cubicBezTo>
                    <a:pt x="15897" y="15867"/>
                    <a:pt x="22862" y="18799"/>
                    <a:pt x="30559" y="18066"/>
                  </a:cubicBezTo>
                  <a:cubicBezTo>
                    <a:pt x="40822" y="16966"/>
                    <a:pt x="32758" y="9269"/>
                    <a:pt x="34224" y="4870"/>
                  </a:cubicBezTo>
                  <a:cubicBezTo>
                    <a:pt x="35691" y="105"/>
                    <a:pt x="39356" y="-261"/>
                    <a:pt x="43021" y="105"/>
                  </a:cubicBezTo>
                  <a:cubicBezTo>
                    <a:pt x="48519" y="839"/>
                    <a:pt x="52551" y="3771"/>
                    <a:pt x="50719" y="10369"/>
                  </a:cubicBezTo>
                  <a:cubicBezTo>
                    <a:pt x="48153" y="19165"/>
                    <a:pt x="53284" y="22464"/>
                    <a:pt x="60249" y="21731"/>
                  </a:cubicBezTo>
                  <a:cubicBezTo>
                    <a:pt x="71611" y="20632"/>
                    <a:pt x="93604" y="27229"/>
                    <a:pt x="92504" y="20632"/>
                  </a:cubicBezTo>
                  <a:cubicBezTo>
                    <a:pt x="89572" y="839"/>
                    <a:pt x="98369" y="10002"/>
                    <a:pt x="106799" y="10369"/>
                  </a:cubicBezTo>
                  <a:cubicBezTo>
                    <a:pt x="124393" y="10735"/>
                    <a:pt x="117429" y="18432"/>
                    <a:pt x="112297" y="25763"/>
                  </a:cubicBezTo>
                  <a:cubicBezTo>
                    <a:pt x="109365" y="33827"/>
                    <a:pt x="103134" y="31994"/>
                    <a:pt x="96903" y="31261"/>
                  </a:cubicBezTo>
                  <a:cubicBezTo>
                    <a:pt x="74544" y="28696"/>
                    <a:pt x="52185" y="26863"/>
                    <a:pt x="29459" y="29062"/>
                  </a:cubicBezTo>
                  <a:cubicBezTo>
                    <a:pt x="20296" y="29795"/>
                    <a:pt x="12232" y="25397"/>
                    <a:pt x="3435" y="22098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0271FDE-18D5-4FC9-AA6F-3670C181FA73}"/>
                </a:ext>
              </a:extLst>
            </p:cNvPr>
            <p:cNvSpPr/>
            <p:nvPr/>
          </p:nvSpPr>
          <p:spPr>
            <a:xfrm>
              <a:off x="10494322" y="5255522"/>
              <a:ext cx="67809" cy="36621"/>
            </a:xfrm>
            <a:custGeom>
              <a:avLst/>
              <a:gdLst>
                <a:gd name="connsiteX0" fmla="*/ 0 w 67809"/>
                <a:gd name="connsiteY0" fmla="*/ 21227 h 36621"/>
                <a:gd name="connsiteX1" fmla="*/ 18327 w 67809"/>
                <a:gd name="connsiteY1" fmla="*/ 19394 h 36621"/>
                <a:gd name="connsiteX2" fmla="*/ 24192 w 67809"/>
                <a:gd name="connsiteY2" fmla="*/ 3999 h 36621"/>
                <a:gd name="connsiteX3" fmla="*/ 50582 w 67809"/>
                <a:gd name="connsiteY3" fmla="*/ 1067 h 36621"/>
                <a:gd name="connsiteX4" fmla="*/ 60479 w 67809"/>
                <a:gd name="connsiteY4" fmla="*/ 9131 h 36621"/>
                <a:gd name="connsiteX5" fmla="*/ 51315 w 67809"/>
                <a:gd name="connsiteY5" fmla="*/ 20127 h 36621"/>
                <a:gd name="connsiteX6" fmla="*/ 67810 w 67809"/>
                <a:gd name="connsiteY6" fmla="*/ 36622 h 36621"/>
                <a:gd name="connsiteX7" fmla="*/ 0 w 67809"/>
                <a:gd name="connsiteY7" fmla="*/ 21227 h 3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809" h="36621">
                  <a:moveTo>
                    <a:pt x="0" y="21227"/>
                  </a:moveTo>
                  <a:cubicBezTo>
                    <a:pt x="6231" y="20494"/>
                    <a:pt x="12096" y="20494"/>
                    <a:pt x="18327" y="19394"/>
                  </a:cubicBezTo>
                  <a:cubicBezTo>
                    <a:pt x="32622" y="17195"/>
                    <a:pt x="32622" y="16828"/>
                    <a:pt x="24192" y="3999"/>
                  </a:cubicBezTo>
                  <a:cubicBezTo>
                    <a:pt x="32988" y="2167"/>
                    <a:pt x="41785" y="8765"/>
                    <a:pt x="50582" y="1067"/>
                  </a:cubicBezTo>
                  <a:cubicBezTo>
                    <a:pt x="55347" y="-2965"/>
                    <a:pt x="58646" y="5466"/>
                    <a:pt x="60479" y="9131"/>
                  </a:cubicBezTo>
                  <a:cubicBezTo>
                    <a:pt x="64877" y="17928"/>
                    <a:pt x="54248" y="15729"/>
                    <a:pt x="51315" y="20127"/>
                  </a:cubicBezTo>
                  <a:cubicBezTo>
                    <a:pt x="55347" y="26725"/>
                    <a:pt x="65244" y="28191"/>
                    <a:pt x="67810" y="36622"/>
                  </a:cubicBezTo>
                  <a:cubicBezTo>
                    <a:pt x="44718" y="32956"/>
                    <a:pt x="21992" y="28191"/>
                    <a:pt x="0" y="21227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347D1AED-3853-4166-94BB-23E50C704BB4}"/>
                </a:ext>
              </a:extLst>
            </p:cNvPr>
            <p:cNvSpPr/>
            <p:nvPr/>
          </p:nvSpPr>
          <p:spPr>
            <a:xfrm>
              <a:off x="10866725" y="5347491"/>
              <a:ext cx="57449" cy="35816"/>
            </a:xfrm>
            <a:custGeom>
              <a:avLst/>
              <a:gdLst>
                <a:gd name="connsiteX0" fmla="*/ 0 w 57449"/>
                <a:gd name="connsiteY0" fmla="*/ 0 h 35816"/>
                <a:gd name="connsiteX1" fmla="*/ 21259 w 57449"/>
                <a:gd name="connsiteY1" fmla="*/ 8064 h 35816"/>
                <a:gd name="connsiteX2" fmla="*/ 48383 w 57449"/>
                <a:gd name="connsiteY2" fmla="*/ 16128 h 35816"/>
                <a:gd name="connsiteX3" fmla="*/ 56813 w 57449"/>
                <a:gd name="connsiteY3" fmla="*/ 18693 h 35816"/>
                <a:gd name="connsiteX4" fmla="*/ 52782 w 57449"/>
                <a:gd name="connsiteY4" fmla="*/ 27857 h 35816"/>
                <a:gd name="connsiteX5" fmla="*/ 17960 w 57449"/>
                <a:gd name="connsiteY5" fmla="*/ 20893 h 35816"/>
                <a:gd name="connsiteX6" fmla="*/ 0 w 57449"/>
                <a:gd name="connsiteY6" fmla="*/ 0 h 3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49" h="35816">
                  <a:moveTo>
                    <a:pt x="0" y="0"/>
                  </a:moveTo>
                  <a:cubicBezTo>
                    <a:pt x="8064" y="1466"/>
                    <a:pt x="15395" y="-2932"/>
                    <a:pt x="21259" y="8064"/>
                  </a:cubicBezTo>
                  <a:cubicBezTo>
                    <a:pt x="25658" y="16128"/>
                    <a:pt x="38487" y="16128"/>
                    <a:pt x="48383" y="16128"/>
                  </a:cubicBezTo>
                  <a:cubicBezTo>
                    <a:pt x="51315" y="16128"/>
                    <a:pt x="54981" y="15395"/>
                    <a:pt x="56813" y="18693"/>
                  </a:cubicBezTo>
                  <a:cubicBezTo>
                    <a:pt x="59013" y="23092"/>
                    <a:pt x="54981" y="25291"/>
                    <a:pt x="52782" y="27857"/>
                  </a:cubicBezTo>
                  <a:cubicBezTo>
                    <a:pt x="41785" y="40686"/>
                    <a:pt x="22725" y="37753"/>
                    <a:pt x="17960" y="20893"/>
                  </a:cubicBezTo>
                  <a:cubicBezTo>
                    <a:pt x="15028" y="10996"/>
                    <a:pt x="3299" y="10263"/>
                    <a:pt x="0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B80C2570-5186-4E14-9023-9DE106CFDABA}"/>
                </a:ext>
              </a:extLst>
            </p:cNvPr>
            <p:cNvSpPr/>
            <p:nvPr/>
          </p:nvSpPr>
          <p:spPr>
            <a:xfrm>
              <a:off x="10980012" y="5359587"/>
              <a:ext cx="47623" cy="28637"/>
            </a:xfrm>
            <a:custGeom>
              <a:avLst/>
              <a:gdLst>
                <a:gd name="connsiteX0" fmla="*/ 39926 w 47623"/>
                <a:gd name="connsiteY0" fmla="*/ 0 h 28637"/>
                <a:gd name="connsiteX1" fmla="*/ 47623 w 47623"/>
                <a:gd name="connsiteY1" fmla="*/ 3665 h 28637"/>
                <a:gd name="connsiteX2" fmla="*/ 18667 w 47623"/>
                <a:gd name="connsiteY2" fmla="*/ 27857 h 28637"/>
                <a:gd name="connsiteX3" fmla="*/ 1073 w 47623"/>
                <a:gd name="connsiteY3" fmla="*/ 21626 h 28637"/>
                <a:gd name="connsiteX4" fmla="*/ 11336 w 47623"/>
                <a:gd name="connsiteY4" fmla="*/ 10263 h 28637"/>
                <a:gd name="connsiteX5" fmla="*/ 39926 w 47623"/>
                <a:gd name="connsiteY5" fmla="*/ 0 h 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3" h="28637">
                  <a:moveTo>
                    <a:pt x="39926" y="0"/>
                  </a:moveTo>
                  <a:cubicBezTo>
                    <a:pt x="42858" y="0"/>
                    <a:pt x="45791" y="733"/>
                    <a:pt x="47623" y="3665"/>
                  </a:cubicBezTo>
                  <a:cubicBezTo>
                    <a:pt x="45791" y="21259"/>
                    <a:pt x="32229" y="23825"/>
                    <a:pt x="18667" y="27857"/>
                  </a:cubicBezTo>
                  <a:cubicBezTo>
                    <a:pt x="10603" y="30056"/>
                    <a:pt x="4005" y="27490"/>
                    <a:pt x="1073" y="21626"/>
                  </a:cubicBezTo>
                  <a:cubicBezTo>
                    <a:pt x="-3326" y="12462"/>
                    <a:pt x="6938" y="13562"/>
                    <a:pt x="11336" y="10263"/>
                  </a:cubicBezTo>
                  <a:cubicBezTo>
                    <a:pt x="19766" y="2932"/>
                    <a:pt x="32595" y="9163"/>
                    <a:pt x="39926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8C29B23A-2126-4674-A79F-44A1AFC19810}"/>
                </a:ext>
              </a:extLst>
            </p:cNvPr>
            <p:cNvSpPr/>
            <p:nvPr/>
          </p:nvSpPr>
          <p:spPr>
            <a:xfrm>
              <a:off x="10565861" y="5408337"/>
              <a:ext cx="25227" cy="18726"/>
            </a:xfrm>
            <a:custGeom>
              <a:avLst/>
              <a:gdLst>
                <a:gd name="connsiteX0" fmla="*/ 7267 w 25227"/>
                <a:gd name="connsiteY0" fmla="*/ 18693 h 18726"/>
                <a:gd name="connsiteX1" fmla="*/ 3601 w 25227"/>
                <a:gd name="connsiteY1" fmla="*/ 0 h 18726"/>
                <a:gd name="connsiteX2" fmla="*/ 25227 w 25227"/>
                <a:gd name="connsiteY2" fmla="*/ 2932 h 18726"/>
                <a:gd name="connsiteX3" fmla="*/ 7267 w 25227"/>
                <a:gd name="connsiteY3" fmla="*/ 18693 h 1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27" h="18726">
                  <a:moveTo>
                    <a:pt x="7267" y="18693"/>
                  </a:moveTo>
                  <a:cubicBezTo>
                    <a:pt x="5434" y="12462"/>
                    <a:pt x="-5562" y="8430"/>
                    <a:pt x="3601" y="0"/>
                  </a:cubicBezTo>
                  <a:cubicBezTo>
                    <a:pt x="8733" y="7331"/>
                    <a:pt x="15697" y="9530"/>
                    <a:pt x="25227" y="2932"/>
                  </a:cubicBezTo>
                  <a:cubicBezTo>
                    <a:pt x="23028" y="16494"/>
                    <a:pt x="16064" y="19060"/>
                    <a:pt x="7267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D42067E3-F7C8-4424-BAAC-C2E996064C55}"/>
                </a:ext>
              </a:extLst>
            </p:cNvPr>
            <p:cNvSpPr/>
            <p:nvPr/>
          </p:nvSpPr>
          <p:spPr>
            <a:xfrm>
              <a:off x="10687178" y="5350164"/>
              <a:ext cx="12451" cy="15288"/>
            </a:xfrm>
            <a:custGeom>
              <a:avLst/>
              <a:gdLst>
                <a:gd name="connsiteX0" fmla="*/ 6908 w 12451"/>
                <a:gd name="connsiteY0" fmla="*/ 15288 h 15288"/>
                <a:gd name="connsiteX1" fmla="*/ 310 w 12451"/>
                <a:gd name="connsiteY1" fmla="*/ 7591 h 15288"/>
                <a:gd name="connsiteX2" fmla="*/ 6175 w 12451"/>
                <a:gd name="connsiteY2" fmla="*/ 260 h 15288"/>
                <a:gd name="connsiteX3" fmla="*/ 12406 w 12451"/>
                <a:gd name="connsiteY3" fmla="*/ 4658 h 15288"/>
                <a:gd name="connsiteX4" fmla="*/ 6908 w 12451"/>
                <a:gd name="connsiteY4" fmla="*/ 15288 h 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1" h="15288">
                  <a:moveTo>
                    <a:pt x="6908" y="15288"/>
                  </a:moveTo>
                  <a:cubicBezTo>
                    <a:pt x="2143" y="14921"/>
                    <a:pt x="1410" y="10889"/>
                    <a:pt x="310" y="7591"/>
                  </a:cubicBezTo>
                  <a:cubicBezTo>
                    <a:pt x="-1156" y="2826"/>
                    <a:pt x="2876" y="1360"/>
                    <a:pt x="6175" y="260"/>
                  </a:cubicBezTo>
                  <a:cubicBezTo>
                    <a:pt x="9840" y="-840"/>
                    <a:pt x="12406" y="1726"/>
                    <a:pt x="12406" y="4658"/>
                  </a:cubicBezTo>
                  <a:cubicBezTo>
                    <a:pt x="12772" y="9423"/>
                    <a:pt x="10940" y="13089"/>
                    <a:pt x="6908" y="1528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BDB631B4-F524-44AE-9763-20FB4FE689CE}"/>
                </a:ext>
              </a:extLst>
            </p:cNvPr>
            <p:cNvSpPr/>
            <p:nvPr/>
          </p:nvSpPr>
          <p:spPr>
            <a:xfrm>
              <a:off x="11061357" y="5364282"/>
              <a:ext cx="15028" cy="12433"/>
            </a:xfrm>
            <a:custGeom>
              <a:avLst/>
              <a:gdLst>
                <a:gd name="connsiteX0" fmla="*/ 0 w 15028"/>
                <a:gd name="connsiteY0" fmla="*/ 2636 h 12433"/>
                <a:gd name="connsiteX1" fmla="*/ 15028 w 15028"/>
                <a:gd name="connsiteY1" fmla="*/ 6301 h 12433"/>
                <a:gd name="connsiteX2" fmla="*/ 0 w 15028"/>
                <a:gd name="connsiteY2" fmla="*/ 2636 h 1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8" h="12433">
                  <a:moveTo>
                    <a:pt x="0" y="2636"/>
                  </a:moveTo>
                  <a:cubicBezTo>
                    <a:pt x="6231" y="-1029"/>
                    <a:pt x="11729" y="-1762"/>
                    <a:pt x="15028" y="6301"/>
                  </a:cubicBezTo>
                  <a:cubicBezTo>
                    <a:pt x="9163" y="8867"/>
                    <a:pt x="733" y="20596"/>
                    <a:pt x="0" y="263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00BF39D7-8EF2-40E4-BF86-4624AE073649}"/>
                </a:ext>
              </a:extLst>
            </p:cNvPr>
            <p:cNvSpPr/>
            <p:nvPr/>
          </p:nvSpPr>
          <p:spPr>
            <a:xfrm>
              <a:off x="10371165" y="5315007"/>
              <a:ext cx="125002" cy="34316"/>
            </a:xfrm>
            <a:custGeom>
              <a:avLst/>
              <a:gdLst>
                <a:gd name="connsiteX0" fmla="*/ 19793 w 125002"/>
                <a:gd name="connsiteY0" fmla="*/ 34316 h 34316"/>
                <a:gd name="connsiteX1" fmla="*/ 0 w 125002"/>
                <a:gd name="connsiteY1" fmla="*/ 595 h 34316"/>
                <a:gd name="connsiteX2" fmla="*/ 81738 w 125002"/>
                <a:gd name="connsiteY2" fmla="*/ 9758 h 34316"/>
                <a:gd name="connsiteX3" fmla="*/ 111794 w 125002"/>
                <a:gd name="connsiteY3" fmla="*/ 12324 h 34316"/>
                <a:gd name="connsiteX4" fmla="*/ 124990 w 125002"/>
                <a:gd name="connsiteY4" fmla="*/ 20388 h 34316"/>
                <a:gd name="connsiteX5" fmla="*/ 113627 w 125002"/>
                <a:gd name="connsiteY5" fmla="*/ 25520 h 34316"/>
                <a:gd name="connsiteX6" fmla="*/ 79172 w 125002"/>
                <a:gd name="connsiteY6" fmla="*/ 19655 h 34316"/>
                <a:gd name="connsiteX7" fmla="*/ 52782 w 125002"/>
                <a:gd name="connsiteY7" fmla="*/ 25886 h 34316"/>
                <a:gd name="connsiteX8" fmla="*/ 45084 w 125002"/>
                <a:gd name="connsiteY8" fmla="*/ 24053 h 34316"/>
                <a:gd name="connsiteX9" fmla="*/ 37753 w 125002"/>
                <a:gd name="connsiteY9" fmla="*/ 11225 h 34316"/>
                <a:gd name="connsiteX10" fmla="*/ 26391 w 125002"/>
                <a:gd name="connsiteY10" fmla="*/ 24053 h 34316"/>
                <a:gd name="connsiteX11" fmla="*/ 19793 w 125002"/>
                <a:gd name="connsiteY11" fmla="*/ 34316 h 3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002" h="34316">
                  <a:moveTo>
                    <a:pt x="19793" y="34316"/>
                  </a:moveTo>
                  <a:cubicBezTo>
                    <a:pt x="20893" y="18189"/>
                    <a:pt x="14662" y="7926"/>
                    <a:pt x="0" y="595"/>
                  </a:cubicBezTo>
                  <a:cubicBezTo>
                    <a:pt x="29323" y="-1971"/>
                    <a:pt x="55714" y="4260"/>
                    <a:pt x="81738" y="9758"/>
                  </a:cubicBezTo>
                  <a:cubicBezTo>
                    <a:pt x="92001" y="11958"/>
                    <a:pt x="101898" y="15623"/>
                    <a:pt x="111794" y="12324"/>
                  </a:cubicBezTo>
                  <a:cubicBezTo>
                    <a:pt x="120225" y="9758"/>
                    <a:pt x="124623" y="13424"/>
                    <a:pt x="124990" y="20388"/>
                  </a:cubicBezTo>
                  <a:cubicBezTo>
                    <a:pt x="125356" y="28085"/>
                    <a:pt x="117659" y="25886"/>
                    <a:pt x="113627" y="25520"/>
                  </a:cubicBezTo>
                  <a:cubicBezTo>
                    <a:pt x="101898" y="24053"/>
                    <a:pt x="87969" y="36516"/>
                    <a:pt x="79172" y="19655"/>
                  </a:cubicBezTo>
                  <a:cubicBezTo>
                    <a:pt x="71842" y="27719"/>
                    <a:pt x="57913" y="6826"/>
                    <a:pt x="52782" y="25886"/>
                  </a:cubicBezTo>
                  <a:cubicBezTo>
                    <a:pt x="51682" y="29551"/>
                    <a:pt x="46550" y="29551"/>
                    <a:pt x="45084" y="24053"/>
                  </a:cubicBezTo>
                  <a:cubicBezTo>
                    <a:pt x="43618" y="18922"/>
                    <a:pt x="46184" y="11958"/>
                    <a:pt x="37753" y="11225"/>
                  </a:cubicBezTo>
                  <a:cubicBezTo>
                    <a:pt x="28590" y="10492"/>
                    <a:pt x="30056" y="19655"/>
                    <a:pt x="26391" y="24053"/>
                  </a:cubicBezTo>
                  <a:cubicBezTo>
                    <a:pt x="23092" y="26619"/>
                    <a:pt x="21626" y="31018"/>
                    <a:pt x="19793" y="3431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4B58937D-1491-4E4C-A2D6-E0EA0D3F2770}"/>
                </a:ext>
              </a:extLst>
            </p:cNvPr>
            <p:cNvSpPr/>
            <p:nvPr/>
          </p:nvSpPr>
          <p:spPr>
            <a:xfrm>
              <a:off x="10434532" y="5108893"/>
              <a:ext cx="37797" cy="42444"/>
            </a:xfrm>
            <a:custGeom>
              <a:avLst/>
              <a:gdLst>
                <a:gd name="connsiteX0" fmla="*/ 37798 w 37797"/>
                <a:gd name="connsiteY0" fmla="*/ 25273 h 42444"/>
                <a:gd name="connsiteX1" fmla="*/ 8841 w 37797"/>
                <a:gd name="connsiteY1" fmla="*/ 42134 h 42444"/>
                <a:gd name="connsiteX2" fmla="*/ 44 w 37797"/>
                <a:gd name="connsiteY2" fmla="*/ 31137 h 42444"/>
                <a:gd name="connsiteX3" fmla="*/ 19104 w 37797"/>
                <a:gd name="connsiteY3" fmla="*/ 348 h 42444"/>
                <a:gd name="connsiteX4" fmla="*/ 37798 w 37797"/>
                <a:gd name="connsiteY4" fmla="*/ 25273 h 4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97" h="42444">
                  <a:moveTo>
                    <a:pt x="37798" y="25273"/>
                  </a:moveTo>
                  <a:cubicBezTo>
                    <a:pt x="30833" y="35536"/>
                    <a:pt x="19837" y="39568"/>
                    <a:pt x="8841" y="42134"/>
                  </a:cubicBezTo>
                  <a:cubicBezTo>
                    <a:pt x="1510" y="43966"/>
                    <a:pt x="-322" y="37369"/>
                    <a:pt x="44" y="31137"/>
                  </a:cubicBezTo>
                  <a:cubicBezTo>
                    <a:pt x="411" y="17942"/>
                    <a:pt x="12873" y="-2951"/>
                    <a:pt x="19104" y="348"/>
                  </a:cubicBezTo>
                  <a:cubicBezTo>
                    <a:pt x="28268" y="5480"/>
                    <a:pt x="33399" y="15010"/>
                    <a:pt x="37798" y="25273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A0F9FF3-8A00-4C67-86A7-C3317A8C0446}"/>
                </a:ext>
              </a:extLst>
            </p:cNvPr>
            <p:cNvSpPr/>
            <p:nvPr/>
          </p:nvSpPr>
          <p:spPr>
            <a:xfrm>
              <a:off x="10602749" y="5688527"/>
              <a:ext cx="18362" cy="31367"/>
            </a:xfrm>
            <a:custGeom>
              <a:avLst/>
              <a:gdLst>
                <a:gd name="connsiteX0" fmla="*/ 6300 w 18362"/>
                <a:gd name="connsiteY0" fmla="*/ 31368 h 31367"/>
                <a:gd name="connsiteX1" fmla="*/ 3734 w 18362"/>
                <a:gd name="connsiteY1" fmla="*/ 1678 h 31367"/>
                <a:gd name="connsiteX2" fmla="*/ 15830 w 18362"/>
                <a:gd name="connsiteY2" fmla="*/ 6443 h 31367"/>
                <a:gd name="connsiteX3" fmla="*/ 6300 w 18362"/>
                <a:gd name="connsiteY3" fmla="*/ 31368 h 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2" h="31367">
                  <a:moveTo>
                    <a:pt x="6300" y="31368"/>
                  </a:moveTo>
                  <a:cubicBezTo>
                    <a:pt x="2634" y="20005"/>
                    <a:pt x="-4330" y="10475"/>
                    <a:pt x="3734" y="1678"/>
                  </a:cubicBezTo>
                  <a:cubicBezTo>
                    <a:pt x="8132" y="-3087"/>
                    <a:pt x="13630" y="3511"/>
                    <a:pt x="15830" y="6443"/>
                  </a:cubicBezTo>
                  <a:cubicBezTo>
                    <a:pt x="22794" y="16706"/>
                    <a:pt x="13997" y="22571"/>
                    <a:pt x="6300" y="3136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1CA68C0A-4381-4210-AC1C-FB385FF7120E}"/>
                </a:ext>
              </a:extLst>
            </p:cNvPr>
            <p:cNvSpPr/>
            <p:nvPr/>
          </p:nvSpPr>
          <p:spPr>
            <a:xfrm>
              <a:off x="10508884" y="5532705"/>
              <a:ext cx="25023" cy="25337"/>
            </a:xfrm>
            <a:custGeom>
              <a:avLst/>
              <a:gdLst>
                <a:gd name="connsiteX0" fmla="*/ 25024 w 25023"/>
                <a:gd name="connsiteY0" fmla="*/ 1721 h 25337"/>
                <a:gd name="connsiteX1" fmla="*/ 14394 w 25023"/>
                <a:gd name="connsiteY1" fmla="*/ 18582 h 25337"/>
                <a:gd name="connsiteX2" fmla="*/ 3032 w 25023"/>
                <a:gd name="connsiteY2" fmla="*/ 24080 h 25337"/>
                <a:gd name="connsiteX3" fmla="*/ 1932 w 25023"/>
                <a:gd name="connsiteY3" fmla="*/ 12351 h 25337"/>
                <a:gd name="connsiteX4" fmla="*/ 25024 w 25023"/>
                <a:gd name="connsiteY4" fmla="*/ 1721 h 2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23" h="25337">
                  <a:moveTo>
                    <a:pt x="25024" y="1721"/>
                  </a:moveTo>
                  <a:cubicBezTo>
                    <a:pt x="23924" y="9052"/>
                    <a:pt x="15494" y="11251"/>
                    <a:pt x="14394" y="18582"/>
                  </a:cubicBezTo>
                  <a:cubicBezTo>
                    <a:pt x="13661" y="23713"/>
                    <a:pt x="8530" y="27379"/>
                    <a:pt x="3032" y="24080"/>
                  </a:cubicBezTo>
                  <a:cubicBezTo>
                    <a:pt x="-1000" y="21514"/>
                    <a:pt x="-634" y="16016"/>
                    <a:pt x="1932" y="12351"/>
                  </a:cubicBezTo>
                  <a:cubicBezTo>
                    <a:pt x="7797" y="5020"/>
                    <a:pt x="12928" y="-3777"/>
                    <a:pt x="25024" y="172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DEBD6A0A-E3B5-445E-993B-17A6D260FDA4}"/>
                </a:ext>
              </a:extLst>
            </p:cNvPr>
            <p:cNvSpPr/>
            <p:nvPr/>
          </p:nvSpPr>
          <p:spPr>
            <a:xfrm>
              <a:off x="10625427" y="5539924"/>
              <a:ext cx="18809" cy="30056"/>
            </a:xfrm>
            <a:custGeom>
              <a:avLst/>
              <a:gdLst>
                <a:gd name="connsiteX0" fmla="*/ 116 w 18809"/>
                <a:gd name="connsiteY0" fmla="*/ 18693 h 30056"/>
                <a:gd name="connsiteX1" fmla="*/ 18809 w 18809"/>
                <a:gd name="connsiteY1" fmla="*/ 0 h 30056"/>
                <a:gd name="connsiteX2" fmla="*/ 7446 w 18809"/>
                <a:gd name="connsiteY2" fmla="*/ 30056 h 30056"/>
                <a:gd name="connsiteX3" fmla="*/ 116 w 18809"/>
                <a:gd name="connsiteY3" fmla="*/ 18693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9" h="30056">
                  <a:moveTo>
                    <a:pt x="116" y="18693"/>
                  </a:moveTo>
                  <a:cubicBezTo>
                    <a:pt x="-1351" y="4765"/>
                    <a:pt x="11478" y="5132"/>
                    <a:pt x="18809" y="0"/>
                  </a:cubicBezTo>
                  <a:cubicBezTo>
                    <a:pt x="17343" y="10996"/>
                    <a:pt x="14777" y="21259"/>
                    <a:pt x="7446" y="30056"/>
                  </a:cubicBezTo>
                  <a:cubicBezTo>
                    <a:pt x="5247" y="26391"/>
                    <a:pt x="2681" y="22359"/>
                    <a:pt x="116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FE972F17-5F6D-4D34-992F-1F633476FCD5}"/>
                </a:ext>
              </a:extLst>
            </p:cNvPr>
            <p:cNvSpPr/>
            <p:nvPr/>
          </p:nvSpPr>
          <p:spPr>
            <a:xfrm>
              <a:off x="10543071" y="5455523"/>
              <a:ext cx="21259" cy="15858"/>
            </a:xfrm>
            <a:custGeom>
              <a:avLst/>
              <a:gdLst>
                <a:gd name="connsiteX0" fmla="*/ 0 w 21259"/>
                <a:gd name="connsiteY0" fmla="*/ 97 h 15858"/>
                <a:gd name="connsiteX1" fmla="*/ 21259 w 21259"/>
                <a:gd name="connsiteY1" fmla="*/ 15858 h 15858"/>
                <a:gd name="connsiteX2" fmla="*/ 0 w 21259"/>
                <a:gd name="connsiteY2" fmla="*/ 97 h 1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59" h="15858">
                  <a:moveTo>
                    <a:pt x="0" y="97"/>
                  </a:moveTo>
                  <a:cubicBezTo>
                    <a:pt x="12829" y="-1003"/>
                    <a:pt x="15761" y="7428"/>
                    <a:pt x="21259" y="15858"/>
                  </a:cubicBezTo>
                  <a:cubicBezTo>
                    <a:pt x="9897" y="15125"/>
                    <a:pt x="5132" y="8527"/>
                    <a:pt x="0" y="9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630B874-3496-45EF-8F8E-9F8D6E894C2E}"/>
                </a:ext>
              </a:extLst>
            </p:cNvPr>
            <p:cNvSpPr/>
            <p:nvPr/>
          </p:nvSpPr>
          <p:spPr>
            <a:xfrm>
              <a:off x="10495381" y="5621976"/>
              <a:ext cx="19467" cy="15447"/>
            </a:xfrm>
            <a:custGeom>
              <a:avLst/>
              <a:gdLst>
                <a:gd name="connsiteX0" fmla="*/ 19467 w 19467"/>
                <a:gd name="connsiteY0" fmla="*/ 15448 h 15447"/>
                <a:gd name="connsiteX1" fmla="*/ 41 w 19467"/>
                <a:gd name="connsiteY1" fmla="*/ 4085 h 15447"/>
                <a:gd name="connsiteX2" fmla="*/ 2973 w 19467"/>
                <a:gd name="connsiteY2" fmla="*/ 53 h 15447"/>
                <a:gd name="connsiteX3" fmla="*/ 19467 w 19467"/>
                <a:gd name="connsiteY3" fmla="*/ 15448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7" h="15447">
                  <a:moveTo>
                    <a:pt x="19467" y="15448"/>
                  </a:moveTo>
                  <a:cubicBezTo>
                    <a:pt x="8471" y="13248"/>
                    <a:pt x="1873" y="12149"/>
                    <a:pt x="41" y="4085"/>
                  </a:cubicBezTo>
                  <a:cubicBezTo>
                    <a:pt x="-326" y="2985"/>
                    <a:pt x="1873" y="53"/>
                    <a:pt x="2973" y="53"/>
                  </a:cubicBezTo>
                  <a:cubicBezTo>
                    <a:pt x="11037" y="-680"/>
                    <a:pt x="13603" y="6284"/>
                    <a:pt x="19467" y="1544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A9F18FF6-C73D-4719-B834-D9B22F8FB0D9}"/>
                </a:ext>
              </a:extLst>
            </p:cNvPr>
            <p:cNvSpPr/>
            <p:nvPr/>
          </p:nvSpPr>
          <p:spPr>
            <a:xfrm>
              <a:off x="10562072" y="5439126"/>
              <a:ext cx="8913" cy="16527"/>
            </a:xfrm>
            <a:custGeom>
              <a:avLst/>
              <a:gdLst>
                <a:gd name="connsiteX0" fmla="*/ 4458 w 8913"/>
                <a:gd name="connsiteY0" fmla="*/ 0 h 16527"/>
                <a:gd name="connsiteX1" fmla="*/ 6291 w 8913"/>
                <a:gd name="connsiteY1" fmla="*/ 16128 h 16527"/>
                <a:gd name="connsiteX2" fmla="*/ 1526 w 8913"/>
                <a:gd name="connsiteY2" fmla="*/ 15761 h 16527"/>
                <a:gd name="connsiteX3" fmla="*/ 4458 w 8913"/>
                <a:gd name="connsiteY3" fmla="*/ 0 h 1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3" h="16527">
                  <a:moveTo>
                    <a:pt x="4458" y="0"/>
                  </a:moveTo>
                  <a:cubicBezTo>
                    <a:pt x="7390" y="6598"/>
                    <a:pt x="11789" y="10996"/>
                    <a:pt x="6291" y="16128"/>
                  </a:cubicBezTo>
                  <a:cubicBezTo>
                    <a:pt x="5557" y="16861"/>
                    <a:pt x="2259" y="16494"/>
                    <a:pt x="1526" y="15761"/>
                  </a:cubicBezTo>
                  <a:cubicBezTo>
                    <a:pt x="-1407" y="10996"/>
                    <a:pt x="59" y="6598"/>
                    <a:pt x="4458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6C2F4718-E367-47AA-9BAF-5FB272C3AABD}"/>
                </a:ext>
              </a:extLst>
            </p:cNvPr>
            <p:cNvSpPr/>
            <p:nvPr/>
          </p:nvSpPr>
          <p:spPr>
            <a:xfrm>
              <a:off x="10759020" y="6629161"/>
              <a:ext cx="251670" cy="144921"/>
            </a:xfrm>
            <a:custGeom>
              <a:avLst/>
              <a:gdLst>
                <a:gd name="connsiteX0" fmla="*/ 20469 w 251670"/>
                <a:gd name="connsiteY0" fmla="*/ 22842 h 144921"/>
                <a:gd name="connsiteX1" fmla="*/ 29999 w 251670"/>
                <a:gd name="connsiteY1" fmla="*/ 26507 h 144921"/>
                <a:gd name="connsiteX2" fmla="*/ 61521 w 251670"/>
                <a:gd name="connsiteY2" fmla="*/ 30906 h 144921"/>
                <a:gd name="connsiteX3" fmla="*/ 72517 w 251670"/>
                <a:gd name="connsiteY3" fmla="*/ 24308 h 144921"/>
                <a:gd name="connsiteX4" fmla="*/ 86446 w 251670"/>
                <a:gd name="connsiteY4" fmla="*/ 116 h 144921"/>
                <a:gd name="connsiteX5" fmla="*/ 112470 w 251670"/>
                <a:gd name="connsiteY5" fmla="*/ 24674 h 144921"/>
                <a:gd name="connsiteX6" fmla="*/ 130797 w 251670"/>
                <a:gd name="connsiteY6" fmla="*/ 40802 h 144921"/>
                <a:gd name="connsiteX7" fmla="*/ 141793 w 251670"/>
                <a:gd name="connsiteY7" fmla="*/ 35670 h 144921"/>
                <a:gd name="connsiteX8" fmla="*/ 139227 w 251670"/>
                <a:gd name="connsiteY8" fmla="*/ 22475 h 144921"/>
                <a:gd name="connsiteX9" fmla="*/ 130064 w 251670"/>
                <a:gd name="connsiteY9" fmla="*/ 12945 h 144921"/>
                <a:gd name="connsiteX10" fmla="*/ 128964 w 251670"/>
                <a:gd name="connsiteY10" fmla="*/ 5248 h 144921"/>
                <a:gd name="connsiteX11" fmla="*/ 153522 w 251670"/>
                <a:gd name="connsiteY11" fmla="*/ 11112 h 144921"/>
                <a:gd name="connsiteX12" fmla="*/ 157554 w 251670"/>
                <a:gd name="connsiteY12" fmla="*/ 22842 h 144921"/>
                <a:gd name="connsiteX13" fmla="*/ 141793 w 251670"/>
                <a:gd name="connsiteY13" fmla="*/ 45933 h 144921"/>
                <a:gd name="connsiteX14" fmla="*/ 136295 w 251670"/>
                <a:gd name="connsiteY14" fmla="*/ 57296 h 144921"/>
                <a:gd name="connsiteX15" fmla="*/ 139960 w 251670"/>
                <a:gd name="connsiteY15" fmla="*/ 61328 h 144921"/>
                <a:gd name="connsiteX16" fmla="*/ 151689 w 251670"/>
                <a:gd name="connsiteY16" fmla="*/ 52531 h 144921"/>
                <a:gd name="connsiteX17" fmla="*/ 158287 w 251670"/>
                <a:gd name="connsiteY17" fmla="*/ 40069 h 144921"/>
                <a:gd name="connsiteX18" fmla="*/ 164152 w 251670"/>
                <a:gd name="connsiteY18" fmla="*/ 56196 h 144921"/>
                <a:gd name="connsiteX19" fmla="*/ 165618 w 251670"/>
                <a:gd name="connsiteY19" fmla="*/ 63527 h 144921"/>
                <a:gd name="connsiteX20" fmla="*/ 173315 w 251670"/>
                <a:gd name="connsiteY20" fmla="*/ 73790 h 144921"/>
                <a:gd name="connsiteX21" fmla="*/ 177714 w 251670"/>
                <a:gd name="connsiteY21" fmla="*/ 71958 h 144921"/>
                <a:gd name="connsiteX22" fmla="*/ 173315 w 251670"/>
                <a:gd name="connsiteY22" fmla="*/ 60595 h 144921"/>
                <a:gd name="connsiteX23" fmla="*/ 168917 w 251670"/>
                <a:gd name="connsiteY23" fmla="*/ 54731 h 144921"/>
                <a:gd name="connsiteX24" fmla="*/ 246256 w 251670"/>
                <a:gd name="connsiteY24" fmla="*/ 60595 h 144921"/>
                <a:gd name="connsiteX25" fmla="*/ 249922 w 251670"/>
                <a:gd name="connsiteY25" fmla="*/ 114843 h 144921"/>
                <a:gd name="connsiteX26" fmla="*/ 230129 w 251670"/>
                <a:gd name="connsiteY26" fmla="*/ 123273 h 144921"/>
                <a:gd name="connsiteX27" fmla="*/ 216933 w 251670"/>
                <a:gd name="connsiteY27" fmla="*/ 144532 h 144921"/>
                <a:gd name="connsiteX28" fmla="*/ 208136 w 251670"/>
                <a:gd name="connsiteY28" fmla="*/ 142333 h 144921"/>
                <a:gd name="connsiteX29" fmla="*/ 102207 w 251670"/>
                <a:gd name="connsiteY29" fmla="*/ 129504 h 144921"/>
                <a:gd name="connsiteX30" fmla="*/ 81314 w 251670"/>
                <a:gd name="connsiteY30" fmla="*/ 116675 h 144921"/>
                <a:gd name="connsiteX31" fmla="*/ 16437 w 251670"/>
                <a:gd name="connsiteY31" fmla="*/ 102014 h 144921"/>
                <a:gd name="connsiteX32" fmla="*/ 2142 w 251670"/>
                <a:gd name="connsiteY32" fmla="*/ 95416 h 144921"/>
                <a:gd name="connsiteX33" fmla="*/ 2508 w 251670"/>
                <a:gd name="connsiteY33" fmla="*/ 79655 h 144921"/>
                <a:gd name="connsiteX34" fmla="*/ 2875 w 251670"/>
                <a:gd name="connsiteY34" fmla="*/ 41902 h 144921"/>
                <a:gd name="connsiteX35" fmla="*/ 2875 w 251670"/>
                <a:gd name="connsiteY35" fmla="*/ 38236 h 144921"/>
                <a:gd name="connsiteX36" fmla="*/ 1042 w 251670"/>
                <a:gd name="connsiteY36" fmla="*/ 25774 h 144921"/>
                <a:gd name="connsiteX37" fmla="*/ 8739 w 251670"/>
                <a:gd name="connsiteY37" fmla="*/ 10746 h 144921"/>
                <a:gd name="connsiteX38" fmla="*/ 20469 w 251670"/>
                <a:gd name="connsiteY38" fmla="*/ 22842 h 14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1670" h="144921">
                  <a:moveTo>
                    <a:pt x="20469" y="22842"/>
                  </a:moveTo>
                  <a:cubicBezTo>
                    <a:pt x="21202" y="30539"/>
                    <a:pt x="26333" y="27607"/>
                    <a:pt x="29999" y="26507"/>
                  </a:cubicBezTo>
                  <a:cubicBezTo>
                    <a:pt x="41361" y="23208"/>
                    <a:pt x="51258" y="22475"/>
                    <a:pt x="61521" y="30906"/>
                  </a:cubicBezTo>
                  <a:cubicBezTo>
                    <a:pt x="68485" y="36770"/>
                    <a:pt x="75083" y="32738"/>
                    <a:pt x="72517" y="24308"/>
                  </a:cubicBezTo>
                  <a:cubicBezTo>
                    <a:pt x="68119" y="10013"/>
                    <a:pt x="69218" y="1216"/>
                    <a:pt x="86446" y="116"/>
                  </a:cubicBezTo>
                  <a:cubicBezTo>
                    <a:pt x="103673" y="-983"/>
                    <a:pt x="114303" y="5614"/>
                    <a:pt x="112470" y="24674"/>
                  </a:cubicBezTo>
                  <a:cubicBezTo>
                    <a:pt x="110637" y="43368"/>
                    <a:pt x="122000" y="38969"/>
                    <a:pt x="130797" y="40802"/>
                  </a:cubicBezTo>
                  <a:cubicBezTo>
                    <a:pt x="135562" y="41902"/>
                    <a:pt x="139227" y="40069"/>
                    <a:pt x="141793" y="35670"/>
                  </a:cubicBezTo>
                  <a:cubicBezTo>
                    <a:pt x="145092" y="30172"/>
                    <a:pt x="143259" y="26140"/>
                    <a:pt x="139227" y="22475"/>
                  </a:cubicBezTo>
                  <a:cubicBezTo>
                    <a:pt x="135928" y="19543"/>
                    <a:pt x="132996" y="16244"/>
                    <a:pt x="130064" y="12945"/>
                  </a:cubicBezTo>
                  <a:cubicBezTo>
                    <a:pt x="128231" y="10746"/>
                    <a:pt x="125299" y="7080"/>
                    <a:pt x="128964" y="5248"/>
                  </a:cubicBezTo>
                  <a:cubicBezTo>
                    <a:pt x="138494" y="483"/>
                    <a:pt x="145092" y="9280"/>
                    <a:pt x="153522" y="11112"/>
                  </a:cubicBezTo>
                  <a:cubicBezTo>
                    <a:pt x="160486" y="12579"/>
                    <a:pt x="160486" y="17710"/>
                    <a:pt x="157554" y="22842"/>
                  </a:cubicBezTo>
                  <a:cubicBezTo>
                    <a:pt x="152789" y="30906"/>
                    <a:pt x="147291" y="38603"/>
                    <a:pt x="141793" y="45933"/>
                  </a:cubicBezTo>
                  <a:cubicBezTo>
                    <a:pt x="139227" y="49599"/>
                    <a:pt x="131896" y="50699"/>
                    <a:pt x="136295" y="57296"/>
                  </a:cubicBezTo>
                  <a:cubicBezTo>
                    <a:pt x="137394" y="58763"/>
                    <a:pt x="139594" y="61328"/>
                    <a:pt x="139960" y="61328"/>
                  </a:cubicBezTo>
                  <a:cubicBezTo>
                    <a:pt x="143992" y="58763"/>
                    <a:pt x="148391" y="56196"/>
                    <a:pt x="151689" y="52531"/>
                  </a:cubicBezTo>
                  <a:cubicBezTo>
                    <a:pt x="154988" y="48866"/>
                    <a:pt x="149124" y="38603"/>
                    <a:pt x="158287" y="40069"/>
                  </a:cubicBezTo>
                  <a:cubicBezTo>
                    <a:pt x="165984" y="41169"/>
                    <a:pt x="163419" y="49965"/>
                    <a:pt x="164152" y="56196"/>
                  </a:cubicBezTo>
                  <a:cubicBezTo>
                    <a:pt x="164518" y="58763"/>
                    <a:pt x="164885" y="61328"/>
                    <a:pt x="165618" y="63527"/>
                  </a:cubicBezTo>
                  <a:cubicBezTo>
                    <a:pt x="167451" y="67559"/>
                    <a:pt x="168550" y="71958"/>
                    <a:pt x="173315" y="73790"/>
                  </a:cubicBezTo>
                  <a:cubicBezTo>
                    <a:pt x="174415" y="74157"/>
                    <a:pt x="177347" y="73058"/>
                    <a:pt x="177714" y="71958"/>
                  </a:cubicBezTo>
                  <a:cubicBezTo>
                    <a:pt x="179913" y="66826"/>
                    <a:pt x="176248" y="63894"/>
                    <a:pt x="173315" y="60595"/>
                  </a:cubicBezTo>
                  <a:cubicBezTo>
                    <a:pt x="171116" y="58396"/>
                    <a:pt x="168917" y="56196"/>
                    <a:pt x="168917" y="54731"/>
                  </a:cubicBezTo>
                  <a:cubicBezTo>
                    <a:pt x="195674" y="47400"/>
                    <a:pt x="220965" y="53997"/>
                    <a:pt x="246256" y="60595"/>
                  </a:cubicBezTo>
                  <a:cubicBezTo>
                    <a:pt x="257253" y="77822"/>
                    <a:pt x="247723" y="96882"/>
                    <a:pt x="249922" y="114843"/>
                  </a:cubicBezTo>
                  <a:cubicBezTo>
                    <a:pt x="251388" y="126938"/>
                    <a:pt x="237460" y="120341"/>
                    <a:pt x="230129" y="123273"/>
                  </a:cubicBezTo>
                  <a:cubicBezTo>
                    <a:pt x="230862" y="133170"/>
                    <a:pt x="237093" y="147465"/>
                    <a:pt x="216933" y="144532"/>
                  </a:cubicBezTo>
                  <a:cubicBezTo>
                    <a:pt x="214001" y="143799"/>
                    <a:pt x="210702" y="141600"/>
                    <a:pt x="208136" y="142333"/>
                  </a:cubicBezTo>
                  <a:cubicBezTo>
                    <a:pt x="171483" y="149664"/>
                    <a:pt x="137394" y="135736"/>
                    <a:pt x="102207" y="129504"/>
                  </a:cubicBezTo>
                  <a:cubicBezTo>
                    <a:pt x="93043" y="128038"/>
                    <a:pt x="85346" y="125839"/>
                    <a:pt x="81314" y="116675"/>
                  </a:cubicBezTo>
                  <a:cubicBezTo>
                    <a:pt x="60788" y="107146"/>
                    <a:pt x="38429" y="104580"/>
                    <a:pt x="16437" y="102014"/>
                  </a:cubicBezTo>
                  <a:cubicBezTo>
                    <a:pt x="10939" y="101281"/>
                    <a:pt x="5074" y="101647"/>
                    <a:pt x="2142" y="95416"/>
                  </a:cubicBezTo>
                  <a:cubicBezTo>
                    <a:pt x="-1890" y="89918"/>
                    <a:pt x="676" y="84787"/>
                    <a:pt x="2508" y="79655"/>
                  </a:cubicBezTo>
                  <a:cubicBezTo>
                    <a:pt x="4341" y="73424"/>
                    <a:pt x="4707" y="47033"/>
                    <a:pt x="2875" y="41902"/>
                  </a:cubicBezTo>
                  <a:cubicBezTo>
                    <a:pt x="2875" y="40802"/>
                    <a:pt x="2875" y="39336"/>
                    <a:pt x="2875" y="38236"/>
                  </a:cubicBezTo>
                  <a:cubicBezTo>
                    <a:pt x="-58" y="34204"/>
                    <a:pt x="1042" y="29806"/>
                    <a:pt x="1042" y="25774"/>
                  </a:cubicBezTo>
                  <a:cubicBezTo>
                    <a:pt x="1042" y="19543"/>
                    <a:pt x="1409" y="12212"/>
                    <a:pt x="8739" y="10746"/>
                  </a:cubicBezTo>
                  <a:cubicBezTo>
                    <a:pt x="17170" y="8547"/>
                    <a:pt x="19002" y="15877"/>
                    <a:pt x="20469" y="22842"/>
                  </a:cubicBezTo>
                  <a:close/>
                </a:path>
              </a:pathLst>
            </a:custGeom>
            <a:solidFill>
              <a:srgbClr val="E5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9A140698-EA5D-472A-A07D-46CCB726C76B}"/>
                </a:ext>
              </a:extLst>
            </p:cNvPr>
            <p:cNvSpPr/>
            <p:nvPr/>
          </p:nvSpPr>
          <p:spPr>
            <a:xfrm>
              <a:off x="10558055" y="6565866"/>
              <a:ext cx="219132" cy="158344"/>
            </a:xfrm>
            <a:custGeom>
              <a:avLst/>
              <a:gdLst>
                <a:gd name="connsiteX0" fmla="*/ 203107 w 219132"/>
                <a:gd name="connsiteY0" fmla="*/ 104830 h 158344"/>
                <a:gd name="connsiteX1" fmla="*/ 208972 w 219132"/>
                <a:gd name="connsiteY1" fmla="*/ 139651 h 158344"/>
                <a:gd name="connsiteX2" fmla="*/ 202741 w 219132"/>
                <a:gd name="connsiteY2" fmla="*/ 158345 h 158344"/>
                <a:gd name="connsiteX3" fmla="*/ 112939 w 219132"/>
                <a:gd name="connsiteY3" fmla="*/ 149181 h 158344"/>
                <a:gd name="connsiteX4" fmla="*/ 81783 w 219132"/>
                <a:gd name="connsiteY4" fmla="*/ 142950 h 158344"/>
                <a:gd name="connsiteX5" fmla="*/ 39998 w 219132"/>
                <a:gd name="connsiteY5" fmla="*/ 132320 h 158344"/>
                <a:gd name="connsiteX6" fmla="*/ 32667 w 219132"/>
                <a:gd name="connsiteY6" fmla="*/ 126822 h 158344"/>
                <a:gd name="connsiteX7" fmla="*/ 29368 w 219132"/>
                <a:gd name="connsiteY7" fmla="*/ 107396 h 158344"/>
                <a:gd name="connsiteX8" fmla="*/ 27902 w 219132"/>
                <a:gd name="connsiteY8" fmla="*/ 93101 h 158344"/>
                <a:gd name="connsiteX9" fmla="*/ 16173 w 219132"/>
                <a:gd name="connsiteY9" fmla="*/ 52415 h 158344"/>
                <a:gd name="connsiteX10" fmla="*/ 7376 w 219132"/>
                <a:gd name="connsiteY10" fmla="*/ 24191 h 158344"/>
                <a:gd name="connsiteX11" fmla="*/ 45 w 219132"/>
                <a:gd name="connsiteY11" fmla="*/ 0 h 158344"/>
                <a:gd name="connsiteX12" fmla="*/ 35599 w 219132"/>
                <a:gd name="connsiteY12" fmla="*/ 1466 h 158344"/>
                <a:gd name="connsiteX13" fmla="*/ 60157 w 219132"/>
                <a:gd name="connsiteY13" fmla="*/ 22359 h 158344"/>
                <a:gd name="connsiteX14" fmla="*/ 55026 w 219132"/>
                <a:gd name="connsiteY14" fmla="*/ 41785 h 158344"/>
                <a:gd name="connsiteX15" fmla="*/ 97911 w 219132"/>
                <a:gd name="connsiteY15" fmla="*/ 50582 h 158344"/>
                <a:gd name="connsiteX16" fmla="*/ 129433 w 219132"/>
                <a:gd name="connsiteY16" fmla="*/ 58280 h 158344"/>
                <a:gd name="connsiteX17" fmla="*/ 134198 w 219132"/>
                <a:gd name="connsiteY17" fmla="*/ 78806 h 158344"/>
                <a:gd name="connsiteX18" fmla="*/ 127967 w 219132"/>
                <a:gd name="connsiteY18" fmla="*/ 85770 h 158344"/>
                <a:gd name="connsiteX19" fmla="*/ 119536 w 219132"/>
                <a:gd name="connsiteY19" fmla="*/ 105196 h 158344"/>
                <a:gd name="connsiteX20" fmla="*/ 144828 w 219132"/>
                <a:gd name="connsiteY20" fmla="*/ 114360 h 158344"/>
                <a:gd name="connsiteX21" fmla="*/ 160589 w 219132"/>
                <a:gd name="connsiteY21" fmla="*/ 104097 h 158344"/>
                <a:gd name="connsiteX22" fmla="*/ 157290 w 219132"/>
                <a:gd name="connsiteY22" fmla="*/ 89802 h 158344"/>
                <a:gd name="connsiteX23" fmla="*/ 145561 w 219132"/>
                <a:gd name="connsiteY23" fmla="*/ 75140 h 158344"/>
                <a:gd name="connsiteX24" fmla="*/ 164987 w 219132"/>
                <a:gd name="connsiteY24" fmla="*/ 68909 h 158344"/>
                <a:gd name="connsiteX25" fmla="*/ 176716 w 219132"/>
                <a:gd name="connsiteY25" fmla="*/ 83204 h 158344"/>
                <a:gd name="connsiteX26" fmla="*/ 184047 w 219132"/>
                <a:gd name="connsiteY26" fmla="*/ 102997 h 158344"/>
                <a:gd name="connsiteX27" fmla="*/ 203107 w 219132"/>
                <a:gd name="connsiteY27" fmla="*/ 104830 h 1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9132" h="158344">
                  <a:moveTo>
                    <a:pt x="203107" y="104830"/>
                  </a:moveTo>
                  <a:cubicBezTo>
                    <a:pt x="216303" y="114360"/>
                    <a:pt x="228398" y="123523"/>
                    <a:pt x="208972" y="139651"/>
                  </a:cubicBezTo>
                  <a:cubicBezTo>
                    <a:pt x="204573" y="142950"/>
                    <a:pt x="204573" y="152114"/>
                    <a:pt x="202741" y="158345"/>
                  </a:cubicBezTo>
                  <a:cubicBezTo>
                    <a:pt x="172685" y="155412"/>
                    <a:pt x="142995" y="152114"/>
                    <a:pt x="112939" y="149181"/>
                  </a:cubicBezTo>
                  <a:cubicBezTo>
                    <a:pt x="103409" y="144050"/>
                    <a:pt x="95711" y="137818"/>
                    <a:pt x="81783" y="142950"/>
                  </a:cubicBezTo>
                  <a:cubicBezTo>
                    <a:pt x="68221" y="148082"/>
                    <a:pt x="53193" y="138918"/>
                    <a:pt x="39998" y="132320"/>
                  </a:cubicBezTo>
                  <a:cubicBezTo>
                    <a:pt x="37432" y="130854"/>
                    <a:pt x="35233" y="127189"/>
                    <a:pt x="32667" y="126822"/>
                  </a:cubicBezTo>
                  <a:cubicBezTo>
                    <a:pt x="12507" y="123157"/>
                    <a:pt x="14340" y="116926"/>
                    <a:pt x="29368" y="107396"/>
                  </a:cubicBezTo>
                  <a:cubicBezTo>
                    <a:pt x="36332" y="102997"/>
                    <a:pt x="31201" y="97866"/>
                    <a:pt x="27902" y="93101"/>
                  </a:cubicBezTo>
                  <a:cubicBezTo>
                    <a:pt x="25336" y="89435"/>
                    <a:pt x="15439" y="56447"/>
                    <a:pt x="16173" y="52415"/>
                  </a:cubicBezTo>
                  <a:cubicBezTo>
                    <a:pt x="19105" y="41052"/>
                    <a:pt x="22037" y="31522"/>
                    <a:pt x="7376" y="24191"/>
                  </a:cubicBezTo>
                  <a:cubicBezTo>
                    <a:pt x="1511" y="21259"/>
                    <a:pt x="-322" y="9163"/>
                    <a:pt x="45" y="0"/>
                  </a:cubicBezTo>
                  <a:cubicBezTo>
                    <a:pt x="11408" y="1466"/>
                    <a:pt x="21671" y="13195"/>
                    <a:pt x="35599" y="1466"/>
                  </a:cubicBezTo>
                  <a:cubicBezTo>
                    <a:pt x="38531" y="-1100"/>
                    <a:pt x="57591" y="8064"/>
                    <a:pt x="60157" y="22359"/>
                  </a:cubicBezTo>
                  <a:cubicBezTo>
                    <a:pt x="66388" y="31156"/>
                    <a:pt x="63456" y="37387"/>
                    <a:pt x="55026" y="41785"/>
                  </a:cubicBezTo>
                  <a:cubicBezTo>
                    <a:pt x="67854" y="48750"/>
                    <a:pt x="80317" y="56080"/>
                    <a:pt x="97911" y="50582"/>
                  </a:cubicBezTo>
                  <a:cubicBezTo>
                    <a:pt x="106341" y="48016"/>
                    <a:pt x="119536" y="53881"/>
                    <a:pt x="129433" y="58280"/>
                  </a:cubicBezTo>
                  <a:cubicBezTo>
                    <a:pt x="137497" y="61945"/>
                    <a:pt x="140429" y="70009"/>
                    <a:pt x="134198" y="78806"/>
                  </a:cubicBezTo>
                  <a:cubicBezTo>
                    <a:pt x="132365" y="81372"/>
                    <a:pt x="129800" y="83204"/>
                    <a:pt x="127967" y="85770"/>
                  </a:cubicBezTo>
                  <a:cubicBezTo>
                    <a:pt x="123568" y="91635"/>
                    <a:pt x="115871" y="97866"/>
                    <a:pt x="119536" y="105196"/>
                  </a:cubicBezTo>
                  <a:cubicBezTo>
                    <a:pt x="124301" y="114726"/>
                    <a:pt x="135664" y="112161"/>
                    <a:pt x="144828" y="114360"/>
                  </a:cubicBezTo>
                  <a:cubicBezTo>
                    <a:pt x="153625" y="116559"/>
                    <a:pt x="156923" y="110328"/>
                    <a:pt x="160589" y="104097"/>
                  </a:cubicBezTo>
                  <a:cubicBezTo>
                    <a:pt x="164254" y="98232"/>
                    <a:pt x="166820" y="93101"/>
                    <a:pt x="157290" y="89802"/>
                  </a:cubicBezTo>
                  <a:cubicBezTo>
                    <a:pt x="150692" y="87236"/>
                    <a:pt x="143728" y="82838"/>
                    <a:pt x="145561" y="75140"/>
                  </a:cubicBezTo>
                  <a:cubicBezTo>
                    <a:pt x="148126" y="65244"/>
                    <a:pt x="158389" y="69276"/>
                    <a:pt x="164987" y="68909"/>
                  </a:cubicBezTo>
                  <a:cubicBezTo>
                    <a:pt x="173418" y="68176"/>
                    <a:pt x="178916" y="73308"/>
                    <a:pt x="176716" y="83204"/>
                  </a:cubicBezTo>
                  <a:cubicBezTo>
                    <a:pt x="179282" y="89802"/>
                    <a:pt x="208239" y="83937"/>
                    <a:pt x="184047" y="102997"/>
                  </a:cubicBezTo>
                  <a:cubicBezTo>
                    <a:pt x="191378" y="102997"/>
                    <a:pt x="197243" y="104097"/>
                    <a:pt x="203107" y="104830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B8C1CDCB-FB6A-4C77-838B-C9D35100B7E3}"/>
                </a:ext>
              </a:extLst>
            </p:cNvPr>
            <p:cNvSpPr/>
            <p:nvPr/>
          </p:nvSpPr>
          <p:spPr>
            <a:xfrm>
              <a:off x="10604650" y="6580802"/>
              <a:ext cx="139847" cy="105757"/>
            </a:xfrm>
            <a:custGeom>
              <a:avLst/>
              <a:gdLst>
                <a:gd name="connsiteX0" fmla="*/ 130121 w 139847"/>
                <a:gd name="connsiteY0" fmla="*/ 67168 h 105757"/>
                <a:gd name="connsiteX1" fmla="*/ 124257 w 139847"/>
                <a:gd name="connsiteY1" fmla="*/ 58004 h 105757"/>
                <a:gd name="connsiteX2" fmla="*/ 104464 w 139847"/>
                <a:gd name="connsiteY2" fmla="*/ 57272 h 105757"/>
                <a:gd name="connsiteX3" fmla="*/ 102264 w 139847"/>
                <a:gd name="connsiteY3" fmla="*/ 61670 h 105757"/>
                <a:gd name="connsiteX4" fmla="*/ 116926 w 139847"/>
                <a:gd name="connsiteY4" fmla="*/ 71200 h 105757"/>
                <a:gd name="connsiteX5" fmla="*/ 122790 w 139847"/>
                <a:gd name="connsiteY5" fmla="*/ 84029 h 105757"/>
                <a:gd name="connsiteX6" fmla="*/ 107029 w 139847"/>
                <a:gd name="connsiteY6" fmla="*/ 105655 h 105757"/>
                <a:gd name="connsiteX7" fmla="*/ 72575 w 139847"/>
                <a:gd name="connsiteY7" fmla="*/ 99423 h 105757"/>
                <a:gd name="connsiteX8" fmla="*/ 67077 w 139847"/>
                <a:gd name="connsiteY8" fmla="*/ 84395 h 105757"/>
                <a:gd name="connsiteX9" fmla="*/ 83571 w 139847"/>
                <a:gd name="connsiteY9" fmla="*/ 62403 h 105757"/>
                <a:gd name="connsiteX10" fmla="*/ 83937 w 139847"/>
                <a:gd name="connsiteY10" fmla="*/ 47375 h 105757"/>
                <a:gd name="connsiteX11" fmla="*/ 50582 w 139847"/>
                <a:gd name="connsiteY11" fmla="*/ 38945 h 105757"/>
                <a:gd name="connsiteX12" fmla="*/ 10996 w 139847"/>
                <a:gd name="connsiteY12" fmla="*/ 31247 h 105757"/>
                <a:gd name="connsiteX13" fmla="*/ 0 w 139847"/>
                <a:gd name="connsiteY13" fmla="*/ 27948 h 105757"/>
                <a:gd name="connsiteX14" fmla="*/ 14295 w 139847"/>
                <a:gd name="connsiteY14" fmla="*/ 7422 h 105757"/>
                <a:gd name="connsiteX15" fmla="*/ 32255 w 139847"/>
                <a:gd name="connsiteY15" fmla="*/ 19884 h 105757"/>
                <a:gd name="connsiteX16" fmla="*/ 39220 w 139847"/>
                <a:gd name="connsiteY16" fmla="*/ 32713 h 105757"/>
                <a:gd name="connsiteX17" fmla="*/ 43985 w 139847"/>
                <a:gd name="connsiteY17" fmla="*/ 20618 h 105757"/>
                <a:gd name="connsiteX18" fmla="*/ 68909 w 139847"/>
                <a:gd name="connsiteY18" fmla="*/ 91 h 105757"/>
                <a:gd name="connsiteX19" fmla="*/ 102264 w 139847"/>
                <a:gd name="connsiteY19" fmla="*/ 27582 h 105757"/>
                <a:gd name="connsiteX20" fmla="*/ 97133 w 139847"/>
                <a:gd name="connsiteY20" fmla="*/ 31980 h 105757"/>
                <a:gd name="connsiteX21" fmla="*/ 86870 w 139847"/>
                <a:gd name="connsiteY21" fmla="*/ 36379 h 105757"/>
                <a:gd name="connsiteX22" fmla="*/ 96400 w 139847"/>
                <a:gd name="connsiteY22" fmla="*/ 45176 h 105757"/>
                <a:gd name="connsiteX23" fmla="*/ 122790 w 139847"/>
                <a:gd name="connsiteY23" fmla="*/ 47741 h 105757"/>
                <a:gd name="connsiteX24" fmla="*/ 138918 w 139847"/>
                <a:gd name="connsiteY24" fmla="*/ 53973 h 105757"/>
                <a:gd name="connsiteX25" fmla="*/ 130121 w 139847"/>
                <a:gd name="connsiteY25" fmla="*/ 67168 h 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847" h="105757">
                  <a:moveTo>
                    <a:pt x="130121" y="67168"/>
                  </a:moveTo>
                  <a:cubicBezTo>
                    <a:pt x="128289" y="63869"/>
                    <a:pt x="126822" y="59471"/>
                    <a:pt x="124257" y="58004"/>
                  </a:cubicBezTo>
                  <a:cubicBezTo>
                    <a:pt x="118025" y="54339"/>
                    <a:pt x="111061" y="55439"/>
                    <a:pt x="104464" y="57272"/>
                  </a:cubicBezTo>
                  <a:cubicBezTo>
                    <a:pt x="103364" y="57638"/>
                    <a:pt x="101898" y="60570"/>
                    <a:pt x="102264" y="61670"/>
                  </a:cubicBezTo>
                  <a:cubicBezTo>
                    <a:pt x="104830" y="68268"/>
                    <a:pt x="109962" y="71200"/>
                    <a:pt x="116926" y="71200"/>
                  </a:cubicBezTo>
                  <a:cubicBezTo>
                    <a:pt x="127189" y="71567"/>
                    <a:pt x="129755" y="77431"/>
                    <a:pt x="122790" y="84029"/>
                  </a:cubicBezTo>
                  <a:cubicBezTo>
                    <a:pt x="115826" y="90626"/>
                    <a:pt x="117292" y="104921"/>
                    <a:pt x="107029" y="105655"/>
                  </a:cubicBezTo>
                  <a:cubicBezTo>
                    <a:pt x="95667" y="106388"/>
                    <a:pt x="83571" y="103089"/>
                    <a:pt x="72575" y="99423"/>
                  </a:cubicBezTo>
                  <a:cubicBezTo>
                    <a:pt x="66710" y="97591"/>
                    <a:pt x="62312" y="90993"/>
                    <a:pt x="67077" y="84395"/>
                  </a:cubicBezTo>
                  <a:cubicBezTo>
                    <a:pt x="72208" y="77064"/>
                    <a:pt x="74041" y="67168"/>
                    <a:pt x="83571" y="62403"/>
                  </a:cubicBezTo>
                  <a:cubicBezTo>
                    <a:pt x="92001" y="58371"/>
                    <a:pt x="88702" y="48841"/>
                    <a:pt x="83937" y="47375"/>
                  </a:cubicBezTo>
                  <a:cubicBezTo>
                    <a:pt x="72575" y="44442"/>
                    <a:pt x="57547" y="35279"/>
                    <a:pt x="50582" y="38945"/>
                  </a:cubicBezTo>
                  <a:cubicBezTo>
                    <a:pt x="33355" y="47008"/>
                    <a:pt x="23092" y="41144"/>
                    <a:pt x="10996" y="31247"/>
                  </a:cubicBezTo>
                  <a:cubicBezTo>
                    <a:pt x="8797" y="29415"/>
                    <a:pt x="5498" y="29415"/>
                    <a:pt x="0" y="27948"/>
                  </a:cubicBezTo>
                  <a:cubicBezTo>
                    <a:pt x="10630" y="23550"/>
                    <a:pt x="16494" y="17685"/>
                    <a:pt x="14295" y="7422"/>
                  </a:cubicBezTo>
                  <a:cubicBezTo>
                    <a:pt x="24192" y="5956"/>
                    <a:pt x="35554" y="1191"/>
                    <a:pt x="32255" y="19884"/>
                  </a:cubicBezTo>
                  <a:cubicBezTo>
                    <a:pt x="31522" y="23550"/>
                    <a:pt x="30789" y="33080"/>
                    <a:pt x="39220" y="32713"/>
                  </a:cubicBezTo>
                  <a:cubicBezTo>
                    <a:pt x="46184" y="32347"/>
                    <a:pt x="44351" y="25016"/>
                    <a:pt x="43985" y="20618"/>
                  </a:cubicBezTo>
                  <a:cubicBezTo>
                    <a:pt x="43252" y="2657"/>
                    <a:pt x="59013" y="1191"/>
                    <a:pt x="68909" y="91"/>
                  </a:cubicBezTo>
                  <a:cubicBezTo>
                    <a:pt x="87236" y="-1375"/>
                    <a:pt x="103364" y="15120"/>
                    <a:pt x="102264" y="27582"/>
                  </a:cubicBezTo>
                  <a:cubicBezTo>
                    <a:pt x="101898" y="31247"/>
                    <a:pt x="101531" y="33813"/>
                    <a:pt x="97133" y="31980"/>
                  </a:cubicBezTo>
                  <a:cubicBezTo>
                    <a:pt x="92001" y="29781"/>
                    <a:pt x="87969" y="31247"/>
                    <a:pt x="86870" y="36379"/>
                  </a:cubicBezTo>
                  <a:cubicBezTo>
                    <a:pt x="85770" y="42977"/>
                    <a:pt x="91635" y="43343"/>
                    <a:pt x="96400" y="45176"/>
                  </a:cubicBezTo>
                  <a:cubicBezTo>
                    <a:pt x="105197" y="48108"/>
                    <a:pt x="113260" y="50674"/>
                    <a:pt x="122790" y="47741"/>
                  </a:cubicBezTo>
                  <a:cubicBezTo>
                    <a:pt x="128289" y="45909"/>
                    <a:pt x="135619" y="47741"/>
                    <a:pt x="138918" y="53973"/>
                  </a:cubicBezTo>
                  <a:cubicBezTo>
                    <a:pt x="142584" y="61670"/>
                    <a:pt x="134520" y="63869"/>
                    <a:pt x="130121" y="67168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CF70F84E-72B3-41DB-8E47-78791D91DD97}"/>
                </a:ext>
              </a:extLst>
            </p:cNvPr>
            <p:cNvSpPr/>
            <p:nvPr/>
          </p:nvSpPr>
          <p:spPr>
            <a:xfrm>
              <a:off x="10755001" y="6565914"/>
              <a:ext cx="58942" cy="101115"/>
            </a:xfrm>
            <a:custGeom>
              <a:avLst/>
              <a:gdLst>
                <a:gd name="connsiteX0" fmla="*/ 24488 w 58942"/>
                <a:gd name="connsiteY0" fmla="*/ 86088 h 101115"/>
                <a:gd name="connsiteX1" fmla="*/ 12759 w 58942"/>
                <a:gd name="connsiteY1" fmla="*/ 76924 h 101115"/>
                <a:gd name="connsiteX2" fmla="*/ 5428 w 58942"/>
                <a:gd name="connsiteY2" fmla="*/ 101116 h 101115"/>
                <a:gd name="connsiteX3" fmla="*/ 1763 w 58942"/>
                <a:gd name="connsiteY3" fmla="*/ 63362 h 101115"/>
                <a:gd name="connsiteX4" fmla="*/ 3962 w 58942"/>
                <a:gd name="connsiteY4" fmla="*/ 51267 h 101115"/>
                <a:gd name="connsiteX5" fmla="*/ 20456 w 58942"/>
                <a:gd name="connsiteY5" fmla="*/ 70327 h 101115"/>
                <a:gd name="connsiteX6" fmla="*/ 22656 w 58942"/>
                <a:gd name="connsiteY6" fmla="*/ 45402 h 101115"/>
                <a:gd name="connsiteX7" fmla="*/ 45747 w 58942"/>
                <a:gd name="connsiteY7" fmla="*/ 46868 h 101115"/>
                <a:gd name="connsiteX8" fmla="*/ 29986 w 58942"/>
                <a:gd name="connsiteY8" fmla="*/ 21211 h 101115"/>
                <a:gd name="connsiteX9" fmla="*/ 28887 w 58942"/>
                <a:gd name="connsiteY9" fmla="*/ 3250 h 101115"/>
                <a:gd name="connsiteX10" fmla="*/ 36584 w 58942"/>
                <a:gd name="connsiteY10" fmla="*/ 1418 h 101115"/>
                <a:gd name="connsiteX11" fmla="*/ 34385 w 58942"/>
                <a:gd name="connsiteY11" fmla="*/ 17179 h 101115"/>
                <a:gd name="connsiteX12" fmla="*/ 51979 w 58942"/>
                <a:gd name="connsiteY12" fmla="*/ 39538 h 101115"/>
                <a:gd name="connsiteX13" fmla="*/ 58943 w 58942"/>
                <a:gd name="connsiteY13" fmla="*/ 79857 h 101115"/>
                <a:gd name="connsiteX14" fmla="*/ 24488 w 58942"/>
                <a:gd name="connsiteY14" fmla="*/ 86088 h 10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42" h="101115">
                  <a:moveTo>
                    <a:pt x="24488" y="86088"/>
                  </a:moveTo>
                  <a:cubicBezTo>
                    <a:pt x="19723" y="83889"/>
                    <a:pt x="18990" y="73992"/>
                    <a:pt x="12759" y="76924"/>
                  </a:cubicBezTo>
                  <a:cubicBezTo>
                    <a:pt x="2862" y="81689"/>
                    <a:pt x="6161" y="92319"/>
                    <a:pt x="5428" y="101116"/>
                  </a:cubicBezTo>
                  <a:cubicBezTo>
                    <a:pt x="-2269" y="89387"/>
                    <a:pt x="-70" y="76192"/>
                    <a:pt x="1763" y="63362"/>
                  </a:cubicBezTo>
                  <a:cubicBezTo>
                    <a:pt x="2496" y="59331"/>
                    <a:pt x="297" y="54566"/>
                    <a:pt x="3962" y="51267"/>
                  </a:cubicBezTo>
                  <a:cubicBezTo>
                    <a:pt x="14958" y="52733"/>
                    <a:pt x="10560" y="67394"/>
                    <a:pt x="20456" y="70327"/>
                  </a:cubicBezTo>
                  <a:cubicBezTo>
                    <a:pt x="26321" y="62263"/>
                    <a:pt x="17157" y="53099"/>
                    <a:pt x="22656" y="45402"/>
                  </a:cubicBezTo>
                  <a:cubicBezTo>
                    <a:pt x="30353" y="35139"/>
                    <a:pt x="36951" y="46868"/>
                    <a:pt x="45747" y="46868"/>
                  </a:cubicBezTo>
                  <a:cubicBezTo>
                    <a:pt x="42815" y="36239"/>
                    <a:pt x="42815" y="26342"/>
                    <a:pt x="29986" y="21211"/>
                  </a:cubicBezTo>
                  <a:cubicBezTo>
                    <a:pt x="21189" y="17545"/>
                    <a:pt x="26687" y="9115"/>
                    <a:pt x="28887" y="3250"/>
                  </a:cubicBezTo>
                  <a:cubicBezTo>
                    <a:pt x="30353" y="-49"/>
                    <a:pt x="33652" y="-1148"/>
                    <a:pt x="36584" y="1418"/>
                  </a:cubicBezTo>
                  <a:cubicBezTo>
                    <a:pt x="43182" y="7282"/>
                    <a:pt x="32186" y="10581"/>
                    <a:pt x="34385" y="17179"/>
                  </a:cubicBezTo>
                  <a:cubicBezTo>
                    <a:pt x="48680" y="17179"/>
                    <a:pt x="56011" y="21211"/>
                    <a:pt x="51979" y="39538"/>
                  </a:cubicBezTo>
                  <a:cubicBezTo>
                    <a:pt x="49413" y="51267"/>
                    <a:pt x="56011" y="65195"/>
                    <a:pt x="58943" y="79857"/>
                  </a:cubicBezTo>
                  <a:cubicBezTo>
                    <a:pt x="40616" y="67394"/>
                    <a:pt x="35851" y="68494"/>
                    <a:pt x="24488" y="86088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75CEA58-41A5-4AAD-B210-3CA12FC20122}"/>
                </a:ext>
              </a:extLst>
            </p:cNvPr>
            <p:cNvSpPr/>
            <p:nvPr/>
          </p:nvSpPr>
          <p:spPr>
            <a:xfrm>
              <a:off x="10322579" y="5177051"/>
              <a:ext cx="24372" cy="26757"/>
            </a:xfrm>
            <a:custGeom>
              <a:avLst/>
              <a:gdLst>
                <a:gd name="connsiteX0" fmla="*/ 7167 w 24372"/>
                <a:gd name="connsiteY0" fmla="*/ 0 h 26757"/>
                <a:gd name="connsiteX1" fmla="*/ 24027 w 24372"/>
                <a:gd name="connsiteY1" fmla="*/ 16494 h 26757"/>
                <a:gd name="connsiteX2" fmla="*/ 15597 w 24372"/>
                <a:gd name="connsiteY2" fmla="*/ 26757 h 26757"/>
                <a:gd name="connsiteX3" fmla="*/ 935 w 24372"/>
                <a:gd name="connsiteY3" fmla="*/ 7331 h 26757"/>
                <a:gd name="connsiteX4" fmla="*/ 7167 w 24372"/>
                <a:gd name="connsiteY4" fmla="*/ 0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72" h="26757">
                  <a:moveTo>
                    <a:pt x="7167" y="0"/>
                  </a:moveTo>
                  <a:cubicBezTo>
                    <a:pt x="15230" y="3299"/>
                    <a:pt x="21462" y="8797"/>
                    <a:pt x="24027" y="16494"/>
                  </a:cubicBezTo>
                  <a:cubicBezTo>
                    <a:pt x="25860" y="21626"/>
                    <a:pt x="19995" y="26757"/>
                    <a:pt x="15597" y="26757"/>
                  </a:cubicBezTo>
                  <a:cubicBezTo>
                    <a:pt x="3868" y="26757"/>
                    <a:pt x="7167" y="13195"/>
                    <a:pt x="935" y="7331"/>
                  </a:cubicBezTo>
                  <a:cubicBezTo>
                    <a:pt x="-2363" y="4399"/>
                    <a:pt x="3868" y="2199"/>
                    <a:pt x="7167" y="0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A00CF95-9A8C-47A0-BE95-9F63EFA2E99C}"/>
                </a:ext>
              </a:extLst>
            </p:cNvPr>
            <p:cNvSpPr/>
            <p:nvPr/>
          </p:nvSpPr>
          <p:spPr>
            <a:xfrm>
              <a:off x="11046329" y="4485163"/>
              <a:ext cx="71841" cy="47513"/>
            </a:xfrm>
            <a:custGeom>
              <a:avLst/>
              <a:gdLst>
                <a:gd name="connsiteX0" fmla="*/ 71842 w 71841"/>
                <a:gd name="connsiteY0" fmla="*/ 47513 h 47513"/>
                <a:gd name="connsiteX1" fmla="*/ 0 w 71841"/>
                <a:gd name="connsiteY1" fmla="*/ 10493 h 47513"/>
                <a:gd name="connsiteX2" fmla="*/ 30423 w 71841"/>
                <a:gd name="connsiteY2" fmla="*/ 4628 h 47513"/>
                <a:gd name="connsiteX3" fmla="*/ 71842 w 71841"/>
                <a:gd name="connsiteY3" fmla="*/ 21489 h 47513"/>
                <a:gd name="connsiteX4" fmla="*/ 64511 w 71841"/>
                <a:gd name="connsiteY4" fmla="*/ 37617 h 47513"/>
                <a:gd name="connsiteX5" fmla="*/ 71842 w 71841"/>
                <a:gd name="connsiteY5" fmla="*/ 47513 h 4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841" h="47513">
                  <a:moveTo>
                    <a:pt x="71842" y="47513"/>
                  </a:moveTo>
                  <a:cubicBezTo>
                    <a:pt x="48017" y="35051"/>
                    <a:pt x="23825" y="22955"/>
                    <a:pt x="0" y="10493"/>
                  </a:cubicBezTo>
                  <a:cubicBezTo>
                    <a:pt x="7331" y="-5635"/>
                    <a:pt x="23092" y="596"/>
                    <a:pt x="30423" y="4628"/>
                  </a:cubicBezTo>
                  <a:cubicBezTo>
                    <a:pt x="43618" y="12325"/>
                    <a:pt x="59379" y="13059"/>
                    <a:pt x="71842" y="21489"/>
                  </a:cubicBezTo>
                  <a:cubicBezTo>
                    <a:pt x="58646" y="22222"/>
                    <a:pt x="57547" y="28453"/>
                    <a:pt x="64511" y="37617"/>
                  </a:cubicBezTo>
                  <a:cubicBezTo>
                    <a:pt x="66710" y="40916"/>
                    <a:pt x="71475" y="42382"/>
                    <a:pt x="71842" y="47513"/>
                  </a:cubicBezTo>
                  <a:close/>
                </a:path>
              </a:pathLst>
            </a:custGeom>
            <a:solidFill>
              <a:srgbClr val="B4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18BB75CF-4B2B-4546-9EAA-956BB8CB938D}"/>
                </a:ext>
              </a:extLst>
            </p:cNvPr>
            <p:cNvSpPr/>
            <p:nvPr/>
          </p:nvSpPr>
          <p:spPr>
            <a:xfrm>
              <a:off x="11666146" y="4634940"/>
              <a:ext cx="22358" cy="14872"/>
            </a:xfrm>
            <a:custGeom>
              <a:avLst/>
              <a:gdLst>
                <a:gd name="connsiteX0" fmla="*/ 22359 w 22358"/>
                <a:gd name="connsiteY0" fmla="*/ 10996 h 14872"/>
                <a:gd name="connsiteX1" fmla="*/ 0 w 22358"/>
                <a:gd name="connsiteY1" fmla="*/ 3665 h 14872"/>
                <a:gd name="connsiteX2" fmla="*/ 11363 w 22358"/>
                <a:gd name="connsiteY2" fmla="*/ 0 h 14872"/>
                <a:gd name="connsiteX3" fmla="*/ 22359 w 22358"/>
                <a:gd name="connsiteY3" fmla="*/ 10996 h 1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4872">
                  <a:moveTo>
                    <a:pt x="22359" y="10996"/>
                  </a:moveTo>
                  <a:cubicBezTo>
                    <a:pt x="10630" y="21259"/>
                    <a:pt x="6598" y="8430"/>
                    <a:pt x="0" y="3665"/>
                  </a:cubicBezTo>
                  <a:cubicBezTo>
                    <a:pt x="3665" y="2566"/>
                    <a:pt x="7697" y="1100"/>
                    <a:pt x="11363" y="0"/>
                  </a:cubicBezTo>
                  <a:cubicBezTo>
                    <a:pt x="10263" y="8064"/>
                    <a:pt x="19793" y="5865"/>
                    <a:pt x="22359" y="10996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54A8A6B-F86B-41D9-89E3-78AE36C69E02}"/>
                </a:ext>
              </a:extLst>
            </p:cNvPr>
            <p:cNvSpPr/>
            <p:nvPr/>
          </p:nvSpPr>
          <p:spPr>
            <a:xfrm>
              <a:off x="11461656" y="4565800"/>
              <a:ext cx="46511" cy="37061"/>
            </a:xfrm>
            <a:custGeom>
              <a:avLst/>
              <a:gdLst>
                <a:gd name="connsiteX0" fmla="*/ 31483 w 46511"/>
                <a:gd name="connsiteY0" fmla="*/ 4996 h 37061"/>
                <a:gd name="connsiteX1" fmla="*/ 24886 w 46511"/>
                <a:gd name="connsiteY1" fmla="*/ 21490 h 37061"/>
                <a:gd name="connsiteX2" fmla="*/ 46511 w 46511"/>
                <a:gd name="connsiteY2" fmla="*/ 23689 h 37061"/>
                <a:gd name="connsiteX3" fmla="*/ 46511 w 46511"/>
                <a:gd name="connsiteY3" fmla="*/ 23689 h 37061"/>
                <a:gd name="connsiteX4" fmla="*/ 22686 w 46511"/>
                <a:gd name="connsiteY4" fmla="*/ 29554 h 37061"/>
                <a:gd name="connsiteX5" fmla="*/ 10957 w 46511"/>
                <a:gd name="connsiteY5" fmla="*/ 31387 h 37061"/>
                <a:gd name="connsiteX6" fmla="*/ 3993 w 46511"/>
                <a:gd name="connsiteY6" fmla="*/ 35052 h 37061"/>
                <a:gd name="connsiteX7" fmla="*/ 2893 w 46511"/>
                <a:gd name="connsiteY7" fmla="*/ 24422 h 37061"/>
                <a:gd name="connsiteX8" fmla="*/ 20487 w 46511"/>
                <a:gd name="connsiteY8" fmla="*/ 8661 h 37061"/>
                <a:gd name="connsiteX9" fmla="*/ 31483 w 46511"/>
                <a:gd name="connsiteY9" fmla="*/ 4996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11" h="37061">
                  <a:moveTo>
                    <a:pt x="31483" y="4996"/>
                  </a:moveTo>
                  <a:cubicBezTo>
                    <a:pt x="37348" y="12693"/>
                    <a:pt x="27818" y="14892"/>
                    <a:pt x="24886" y="21490"/>
                  </a:cubicBezTo>
                  <a:cubicBezTo>
                    <a:pt x="33316" y="19291"/>
                    <a:pt x="40280" y="19291"/>
                    <a:pt x="46511" y="23689"/>
                  </a:cubicBezTo>
                  <a:lnTo>
                    <a:pt x="46511" y="23689"/>
                  </a:lnTo>
                  <a:cubicBezTo>
                    <a:pt x="40280" y="32853"/>
                    <a:pt x="30384" y="27721"/>
                    <a:pt x="22686" y="29554"/>
                  </a:cubicBezTo>
                  <a:cubicBezTo>
                    <a:pt x="19021" y="30287"/>
                    <a:pt x="14623" y="27355"/>
                    <a:pt x="10957" y="31387"/>
                  </a:cubicBezTo>
                  <a:cubicBezTo>
                    <a:pt x="9124" y="33219"/>
                    <a:pt x="8758" y="40550"/>
                    <a:pt x="3993" y="35052"/>
                  </a:cubicBezTo>
                  <a:cubicBezTo>
                    <a:pt x="2160" y="32853"/>
                    <a:pt x="-3338" y="28454"/>
                    <a:pt x="2893" y="24422"/>
                  </a:cubicBezTo>
                  <a:cubicBezTo>
                    <a:pt x="9491" y="20024"/>
                    <a:pt x="10957" y="9761"/>
                    <a:pt x="20487" y="8661"/>
                  </a:cubicBezTo>
                  <a:cubicBezTo>
                    <a:pt x="23053" y="3896"/>
                    <a:pt x="23786" y="-6000"/>
                    <a:pt x="31483" y="4996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1DBC3C71-6FD8-4BDE-B6F5-079F5AA8AA91}"/>
                </a:ext>
              </a:extLst>
            </p:cNvPr>
            <p:cNvSpPr/>
            <p:nvPr/>
          </p:nvSpPr>
          <p:spPr>
            <a:xfrm>
              <a:off x="11480138" y="4562724"/>
              <a:ext cx="17138" cy="11737"/>
            </a:xfrm>
            <a:custGeom>
              <a:avLst/>
              <a:gdLst>
                <a:gd name="connsiteX0" fmla="*/ 13002 w 17138"/>
                <a:gd name="connsiteY0" fmla="*/ 8072 h 11737"/>
                <a:gd name="connsiteX1" fmla="*/ 1639 w 17138"/>
                <a:gd name="connsiteY1" fmla="*/ 11737 h 11737"/>
                <a:gd name="connsiteX2" fmla="*/ 6038 w 17138"/>
                <a:gd name="connsiteY2" fmla="*/ 1108 h 11737"/>
                <a:gd name="connsiteX3" fmla="*/ 17034 w 17138"/>
                <a:gd name="connsiteY3" fmla="*/ 3307 h 11737"/>
                <a:gd name="connsiteX4" fmla="*/ 13002 w 17138"/>
                <a:gd name="connsiteY4" fmla="*/ 8072 h 1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8" h="11737">
                  <a:moveTo>
                    <a:pt x="13002" y="8072"/>
                  </a:moveTo>
                  <a:cubicBezTo>
                    <a:pt x="7504" y="3674"/>
                    <a:pt x="5305" y="9905"/>
                    <a:pt x="1639" y="11737"/>
                  </a:cubicBezTo>
                  <a:cubicBezTo>
                    <a:pt x="-1293" y="6239"/>
                    <a:pt x="-560" y="1841"/>
                    <a:pt x="6038" y="1108"/>
                  </a:cubicBezTo>
                  <a:cubicBezTo>
                    <a:pt x="9703" y="741"/>
                    <a:pt x="14835" y="-2191"/>
                    <a:pt x="17034" y="3307"/>
                  </a:cubicBezTo>
                  <a:cubicBezTo>
                    <a:pt x="17767" y="4040"/>
                    <a:pt x="14468" y="6239"/>
                    <a:pt x="13002" y="8072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29ED8539-0F05-4854-AA46-585D70D6F3EB}"/>
                </a:ext>
              </a:extLst>
            </p:cNvPr>
            <p:cNvSpPr/>
            <p:nvPr/>
          </p:nvSpPr>
          <p:spPr>
            <a:xfrm>
              <a:off x="11792281" y="5850537"/>
              <a:ext cx="250694" cy="500920"/>
            </a:xfrm>
            <a:custGeom>
              <a:avLst/>
              <a:gdLst>
                <a:gd name="connsiteX0" fmla="*/ 65198 w 250694"/>
                <a:gd name="connsiteY0" fmla="*/ 80117 h 500920"/>
                <a:gd name="connsiteX1" fmla="*/ 85724 w 250694"/>
                <a:gd name="connsiteY1" fmla="*/ 70587 h 500920"/>
                <a:gd name="connsiteX2" fmla="*/ 87557 w 250694"/>
                <a:gd name="connsiteY2" fmla="*/ 1311 h 500920"/>
                <a:gd name="connsiteX3" fmla="*/ 113581 w 250694"/>
                <a:gd name="connsiteY3" fmla="*/ 212 h 500920"/>
                <a:gd name="connsiteX4" fmla="*/ 112115 w 250694"/>
                <a:gd name="connsiteY4" fmla="*/ 43097 h 500920"/>
                <a:gd name="connsiteX5" fmla="*/ 117980 w 250694"/>
                <a:gd name="connsiteY5" fmla="*/ 56659 h 500920"/>
                <a:gd name="connsiteX6" fmla="*/ 137406 w 250694"/>
                <a:gd name="connsiteY6" fmla="*/ 46762 h 500920"/>
                <a:gd name="connsiteX7" fmla="*/ 151701 w 250694"/>
                <a:gd name="connsiteY7" fmla="*/ 35399 h 500920"/>
                <a:gd name="connsiteX8" fmla="*/ 164164 w 250694"/>
                <a:gd name="connsiteY8" fmla="*/ 30268 h 500920"/>
                <a:gd name="connsiteX9" fmla="*/ 158299 w 250694"/>
                <a:gd name="connsiteY9" fmla="*/ 40531 h 500920"/>
                <a:gd name="connsiteX10" fmla="*/ 155733 w 250694"/>
                <a:gd name="connsiteY10" fmla="*/ 52627 h 500920"/>
                <a:gd name="connsiteX11" fmla="*/ 150235 w 250694"/>
                <a:gd name="connsiteY11" fmla="*/ 66922 h 500920"/>
                <a:gd name="connsiteX12" fmla="*/ 146936 w 250694"/>
                <a:gd name="connsiteY12" fmla="*/ 79384 h 500920"/>
                <a:gd name="connsiteX13" fmla="*/ 147303 w 250694"/>
                <a:gd name="connsiteY13" fmla="*/ 117504 h 500920"/>
                <a:gd name="connsiteX14" fmla="*/ 170761 w 250694"/>
                <a:gd name="connsiteY14" fmla="*/ 179816 h 500920"/>
                <a:gd name="connsiteX15" fmla="*/ 209248 w 250694"/>
                <a:gd name="connsiteY15" fmla="*/ 184214 h 500920"/>
                <a:gd name="connsiteX16" fmla="*/ 223176 w 250694"/>
                <a:gd name="connsiteY16" fmla="*/ 188612 h 500920"/>
                <a:gd name="connsiteX17" fmla="*/ 213280 w 250694"/>
                <a:gd name="connsiteY17" fmla="*/ 199609 h 500920"/>
                <a:gd name="connsiteX18" fmla="*/ 201551 w 250694"/>
                <a:gd name="connsiteY18" fmla="*/ 214270 h 500920"/>
                <a:gd name="connsiteX19" fmla="*/ 198618 w 250694"/>
                <a:gd name="connsiteY19" fmla="*/ 241394 h 500920"/>
                <a:gd name="connsiteX20" fmla="*/ 200451 w 250694"/>
                <a:gd name="connsiteY20" fmla="*/ 249458 h 500920"/>
                <a:gd name="connsiteX21" fmla="*/ 204116 w 250694"/>
                <a:gd name="connsiteY21" fmla="*/ 270717 h 500920"/>
                <a:gd name="connsiteX22" fmla="*/ 204116 w 250694"/>
                <a:gd name="connsiteY22" fmla="*/ 290144 h 500920"/>
                <a:gd name="connsiteX23" fmla="*/ 213646 w 250694"/>
                <a:gd name="connsiteY23" fmla="*/ 267418 h 500920"/>
                <a:gd name="connsiteX24" fmla="*/ 226109 w 250694"/>
                <a:gd name="connsiteY24" fmla="*/ 291243 h 500920"/>
                <a:gd name="connsiteX25" fmla="*/ 226109 w 250694"/>
                <a:gd name="connsiteY25" fmla="*/ 291243 h 500920"/>
                <a:gd name="connsiteX26" fmla="*/ 208515 w 250694"/>
                <a:gd name="connsiteY26" fmla="*/ 309937 h 500920"/>
                <a:gd name="connsiteX27" fmla="*/ 221344 w 250694"/>
                <a:gd name="connsiteY27" fmla="*/ 319100 h 500920"/>
                <a:gd name="connsiteX28" fmla="*/ 243336 w 250694"/>
                <a:gd name="connsiteY28" fmla="*/ 325331 h 500920"/>
                <a:gd name="connsiteX29" fmla="*/ 250667 w 250694"/>
                <a:gd name="connsiteY29" fmla="*/ 328997 h 500920"/>
                <a:gd name="connsiteX30" fmla="*/ 242970 w 250694"/>
                <a:gd name="connsiteY30" fmla="*/ 334128 h 500920"/>
                <a:gd name="connsiteX31" fmla="*/ 223176 w 250694"/>
                <a:gd name="connsiteY31" fmla="*/ 345491 h 500920"/>
                <a:gd name="connsiteX32" fmla="*/ 216212 w 250694"/>
                <a:gd name="connsiteY32" fmla="*/ 344391 h 500920"/>
                <a:gd name="connsiteX33" fmla="*/ 218045 w 250694"/>
                <a:gd name="connsiteY33" fmla="*/ 325698 h 500920"/>
                <a:gd name="connsiteX34" fmla="*/ 167829 w 250694"/>
                <a:gd name="connsiteY34" fmla="*/ 304439 h 500920"/>
                <a:gd name="connsiteX35" fmla="*/ 182491 w 250694"/>
                <a:gd name="connsiteY35" fmla="*/ 326798 h 500920"/>
                <a:gd name="connsiteX36" fmla="*/ 210714 w 250694"/>
                <a:gd name="connsiteY36" fmla="*/ 351722 h 500920"/>
                <a:gd name="connsiteX37" fmla="*/ 205216 w 250694"/>
                <a:gd name="connsiteY37" fmla="*/ 364551 h 500920"/>
                <a:gd name="connsiteX38" fmla="*/ 202650 w 250694"/>
                <a:gd name="connsiteY38" fmla="*/ 379579 h 500920"/>
                <a:gd name="connsiteX39" fmla="*/ 202284 w 250694"/>
                <a:gd name="connsiteY39" fmla="*/ 391308 h 500920"/>
                <a:gd name="connsiteX40" fmla="*/ 190554 w 250694"/>
                <a:gd name="connsiteY40" fmla="*/ 392774 h 500920"/>
                <a:gd name="connsiteX41" fmla="*/ 159765 w 250694"/>
                <a:gd name="connsiteY41" fmla="*/ 414034 h 500920"/>
                <a:gd name="connsiteX42" fmla="*/ 142904 w 250694"/>
                <a:gd name="connsiteY42" fmla="*/ 427596 h 500920"/>
                <a:gd name="connsiteX43" fmla="*/ 127510 w 250694"/>
                <a:gd name="connsiteY43" fmla="*/ 390942 h 500920"/>
                <a:gd name="connsiteX44" fmla="*/ 122745 w 250694"/>
                <a:gd name="connsiteY44" fmla="*/ 383978 h 500920"/>
                <a:gd name="connsiteX45" fmla="*/ 116147 w 250694"/>
                <a:gd name="connsiteY45" fmla="*/ 386543 h 500920"/>
                <a:gd name="connsiteX46" fmla="*/ 117247 w 250694"/>
                <a:gd name="connsiteY46" fmla="*/ 396440 h 500920"/>
                <a:gd name="connsiteX47" fmla="*/ 123111 w 250694"/>
                <a:gd name="connsiteY47" fmla="*/ 400838 h 500920"/>
                <a:gd name="connsiteX48" fmla="*/ 130809 w 250694"/>
                <a:gd name="connsiteY48" fmla="*/ 452154 h 500920"/>
                <a:gd name="connsiteX49" fmla="*/ 120546 w 250694"/>
                <a:gd name="connsiteY49" fmla="*/ 459484 h 500920"/>
                <a:gd name="connsiteX50" fmla="*/ 82792 w 250694"/>
                <a:gd name="connsiteY50" fmla="*/ 492840 h 500920"/>
                <a:gd name="connsiteX51" fmla="*/ 76927 w 250694"/>
                <a:gd name="connsiteY51" fmla="*/ 500904 h 500920"/>
                <a:gd name="connsiteX52" fmla="*/ 68497 w 250694"/>
                <a:gd name="connsiteY52" fmla="*/ 490274 h 500920"/>
                <a:gd name="connsiteX53" fmla="*/ 76194 w 250694"/>
                <a:gd name="connsiteY53" fmla="*/ 459851 h 500920"/>
                <a:gd name="connsiteX54" fmla="*/ 77294 w 250694"/>
                <a:gd name="connsiteY54" fmla="*/ 440425 h 500920"/>
                <a:gd name="connsiteX55" fmla="*/ 66664 w 250694"/>
                <a:gd name="connsiteY55" fmla="*/ 436026 h 500920"/>
                <a:gd name="connsiteX56" fmla="*/ 52003 w 250694"/>
                <a:gd name="connsiteY56" fmla="*/ 435660 h 500920"/>
                <a:gd name="connsiteX57" fmla="*/ 52003 w 250694"/>
                <a:gd name="connsiteY57" fmla="*/ 419898 h 500920"/>
                <a:gd name="connsiteX58" fmla="*/ 44306 w 250694"/>
                <a:gd name="connsiteY58" fmla="*/ 397540 h 500920"/>
                <a:gd name="connsiteX59" fmla="*/ 36975 w 250694"/>
                <a:gd name="connsiteY59" fmla="*/ 368950 h 500920"/>
                <a:gd name="connsiteX60" fmla="*/ 50903 w 250694"/>
                <a:gd name="connsiteY60" fmla="*/ 350256 h 500920"/>
                <a:gd name="connsiteX61" fmla="*/ 79127 w 250694"/>
                <a:gd name="connsiteY61" fmla="*/ 355021 h 500920"/>
                <a:gd name="connsiteX62" fmla="*/ 62266 w 250694"/>
                <a:gd name="connsiteY62" fmla="*/ 338160 h 500920"/>
                <a:gd name="connsiteX63" fmla="*/ 65565 w 250694"/>
                <a:gd name="connsiteY63" fmla="*/ 317268 h 500920"/>
                <a:gd name="connsiteX64" fmla="*/ 71429 w 250694"/>
                <a:gd name="connsiteY64" fmla="*/ 301506 h 500920"/>
                <a:gd name="connsiteX65" fmla="*/ 53102 w 250694"/>
                <a:gd name="connsiteY65" fmla="*/ 259354 h 500920"/>
                <a:gd name="connsiteX66" fmla="*/ 20847 w 250694"/>
                <a:gd name="connsiteY66" fmla="*/ 268518 h 500920"/>
                <a:gd name="connsiteX67" fmla="*/ 16449 w 250694"/>
                <a:gd name="connsiteY67" fmla="*/ 267052 h 500920"/>
                <a:gd name="connsiteX68" fmla="*/ 2520 w 250694"/>
                <a:gd name="connsiteY68" fmla="*/ 269251 h 500920"/>
                <a:gd name="connsiteX69" fmla="*/ 3620 w 250694"/>
                <a:gd name="connsiteY69" fmla="*/ 255689 h 500920"/>
                <a:gd name="connsiteX70" fmla="*/ 4719 w 250694"/>
                <a:gd name="connsiteY70" fmla="*/ 237729 h 500920"/>
                <a:gd name="connsiteX71" fmla="*/ 24879 w 250694"/>
                <a:gd name="connsiteY71" fmla="*/ 183114 h 500920"/>
                <a:gd name="connsiteX72" fmla="*/ 54569 w 250694"/>
                <a:gd name="connsiteY72" fmla="*/ 183481 h 500920"/>
                <a:gd name="connsiteX73" fmla="*/ 64465 w 250694"/>
                <a:gd name="connsiteY73" fmla="*/ 188612 h 500920"/>
                <a:gd name="connsiteX74" fmla="*/ 77661 w 250694"/>
                <a:gd name="connsiteY74" fmla="*/ 187146 h 500920"/>
                <a:gd name="connsiteX75" fmla="*/ 71429 w 250694"/>
                <a:gd name="connsiteY75" fmla="*/ 176883 h 500920"/>
                <a:gd name="connsiteX76" fmla="*/ 72163 w 250694"/>
                <a:gd name="connsiteY76" fmla="*/ 171752 h 500920"/>
                <a:gd name="connsiteX77" fmla="*/ 74728 w 250694"/>
                <a:gd name="connsiteY77" fmla="*/ 139496 h 500920"/>
                <a:gd name="connsiteX78" fmla="*/ 81326 w 250694"/>
                <a:gd name="connsiteY78" fmla="*/ 101010 h 500920"/>
                <a:gd name="connsiteX79" fmla="*/ 83525 w 250694"/>
                <a:gd name="connsiteY79" fmla="*/ 94779 h 500920"/>
                <a:gd name="connsiteX80" fmla="*/ 78027 w 250694"/>
                <a:gd name="connsiteY80" fmla="*/ 96611 h 500920"/>
                <a:gd name="connsiteX81" fmla="*/ 71796 w 250694"/>
                <a:gd name="connsiteY81" fmla="*/ 98444 h 500920"/>
                <a:gd name="connsiteX82" fmla="*/ 65198 w 250694"/>
                <a:gd name="connsiteY82" fmla="*/ 80117 h 50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0694" h="500920">
                  <a:moveTo>
                    <a:pt x="65198" y="80117"/>
                  </a:moveTo>
                  <a:cubicBezTo>
                    <a:pt x="65565" y="63989"/>
                    <a:pt x="79127" y="76085"/>
                    <a:pt x="85724" y="70587"/>
                  </a:cubicBezTo>
                  <a:cubicBezTo>
                    <a:pt x="73262" y="47129"/>
                    <a:pt x="74728" y="24037"/>
                    <a:pt x="87557" y="1311"/>
                  </a:cubicBezTo>
                  <a:cubicBezTo>
                    <a:pt x="95987" y="-2354"/>
                    <a:pt x="105151" y="3144"/>
                    <a:pt x="113581" y="212"/>
                  </a:cubicBezTo>
                  <a:cubicBezTo>
                    <a:pt x="109916" y="14507"/>
                    <a:pt x="109549" y="28802"/>
                    <a:pt x="112115" y="43097"/>
                  </a:cubicBezTo>
                  <a:cubicBezTo>
                    <a:pt x="112848" y="47862"/>
                    <a:pt x="111016" y="54459"/>
                    <a:pt x="117980" y="56659"/>
                  </a:cubicBezTo>
                  <a:cubicBezTo>
                    <a:pt x="120912" y="46762"/>
                    <a:pt x="136673" y="61424"/>
                    <a:pt x="137406" y="46762"/>
                  </a:cubicBezTo>
                  <a:cubicBezTo>
                    <a:pt x="137773" y="37965"/>
                    <a:pt x="144371" y="36132"/>
                    <a:pt x="151701" y="35399"/>
                  </a:cubicBezTo>
                  <a:cubicBezTo>
                    <a:pt x="156466" y="34300"/>
                    <a:pt x="160132" y="25869"/>
                    <a:pt x="164164" y="30268"/>
                  </a:cubicBezTo>
                  <a:cubicBezTo>
                    <a:pt x="169662" y="35766"/>
                    <a:pt x="162331" y="37965"/>
                    <a:pt x="158299" y="40531"/>
                  </a:cubicBezTo>
                  <a:cubicBezTo>
                    <a:pt x="153901" y="43463"/>
                    <a:pt x="154634" y="48595"/>
                    <a:pt x="155733" y="52627"/>
                  </a:cubicBezTo>
                  <a:cubicBezTo>
                    <a:pt x="157199" y="58858"/>
                    <a:pt x="159399" y="64356"/>
                    <a:pt x="150235" y="66922"/>
                  </a:cubicBezTo>
                  <a:cubicBezTo>
                    <a:pt x="144004" y="68754"/>
                    <a:pt x="144371" y="74252"/>
                    <a:pt x="146936" y="79384"/>
                  </a:cubicBezTo>
                  <a:cubicBezTo>
                    <a:pt x="153168" y="91846"/>
                    <a:pt x="150602" y="104675"/>
                    <a:pt x="147303" y="117504"/>
                  </a:cubicBezTo>
                  <a:cubicBezTo>
                    <a:pt x="142171" y="138030"/>
                    <a:pt x="152801" y="173218"/>
                    <a:pt x="170761" y="179816"/>
                  </a:cubicBezTo>
                  <a:cubicBezTo>
                    <a:pt x="181757" y="183848"/>
                    <a:pt x="196052" y="190445"/>
                    <a:pt x="209248" y="184214"/>
                  </a:cubicBezTo>
                  <a:cubicBezTo>
                    <a:pt x="215846" y="181282"/>
                    <a:pt x="221710" y="183481"/>
                    <a:pt x="223176" y="188612"/>
                  </a:cubicBezTo>
                  <a:cubicBezTo>
                    <a:pt x="225009" y="194844"/>
                    <a:pt x="218411" y="199975"/>
                    <a:pt x="213280" y="199609"/>
                  </a:cubicBezTo>
                  <a:cubicBezTo>
                    <a:pt x="199718" y="199242"/>
                    <a:pt x="204849" y="208039"/>
                    <a:pt x="201551" y="214270"/>
                  </a:cubicBezTo>
                  <a:cubicBezTo>
                    <a:pt x="196052" y="224533"/>
                    <a:pt x="200084" y="232597"/>
                    <a:pt x="198618" y="241394"/>
                  </a:cubicBezTo>
                  <a:cubicBezTo>
                    <a:pt x="197885" y="244693"/>
                    <a:pt x="196786" y="247625"/>
                    <a:pt x="200451" y="249458"/>
                  </a:cubicBezTo>
                  <a:cubicBezTo>
                    <a:pt x="212180" y="254956"/>
                    <a:pt x="207782" y="262287"/>
                    <a:pt x="204116" y="270717"/>
                  </a:cubicBezTo>
                  <a:cubicBezTo>
                    <a:pt x="201917" y="276215"/>
                    <a:pt x="196419" y="282813"/>
                    <a:pt x="204116" y="290144"/>
                  </a:cubicBezTo>
                  <a:cubicBezTo>
                    <a:pt x="209981" y="283913"/>
                    <a:pt x="205583" y="273649"/>
                    <a:pt x="213646" y="267418"/>
                  </a:cubicBezTo>
                  <a:cubicBezTo>
                    <a:pt x="214379" y="277315"/>
                    <a:pt x="226109" y="280980"/>
                    <a:pt x="226109" y="291243"/>
                  </a:cubicBezTo>
                  <a:lnTo>
                    <a:pt x="226109" y="291243"/>
                  </a:lnTo>
                  <a:cubicBezTo>
                    <a:pt x="214013" y="291610"/>
                    <a:pt x="211081" y="302240"/>
                    <a:pt x="208515" y="309937"/>
                  </a:cubicBezTo>
                  <a:cubicBezTo>
                    <a:pt x="205583" y="319467"/>
                    <a:pt x="216945" y="315801"/>
                    <a:pt x="221344" y="319100"/>
                  </a:cubicBezTo>
                  <a:cubicBezTo>
                    <a:pt x="227941" y="323865"/>
                    <a:pt x="234539" y="327531"/>
                    <a:pt x="243336" y="325331"/>
                  </a:cubicBezTo>
                  <a:cubicBezTo>
                    <a:pt x="246268" y="324598"/>
                    <a:pt x="250667" y="324965"/>
                    <a:pt x="250667" y="328997"/>
                  </a:cubicBezTo>
                  <a:cubicBezTo>
                    <a:pt x="251033" y="333762"/>
                    <a:pt x="247734" y="334861"/>
                    <a:pt x="242970" y="334128"/>
                  </a:cubicBezTo>
                  <a:cubicBezTo>
                    <a:pt x="233439" y="332662"/>
                    <a:pt x="225742" y="333029"/>
                    <a:pt x="223176" y="345491"/>
                  </a:cubicBezTo>
                  <a:cubicBezTo>
                    <a:pt x="221710" y="352455"/>
                    <a:pt x="218778" y="346957"/>
                    <a:pt x="216212" y="344391"/>
                  </a:cubicBezTo>
                  <a:cubicBezTo>
                    <a:pt x="209615" y="337794"/>
                    <a:pt x="209981" y="331563"/>
                    <a:pt x="218045" y="325698"/>
                  </a:cubicBezTo>
                  <a:cubicBezTo>
                    <a:pt x="200818" y="316901"/>
                    <a:pt x="181024" y="319467"/>
                    <a:pt x="167829" y="304439"/>
                  </a:cubicBezTo>
                  <a:cubicBezTo>
                    <a:pt x="168929" y="315068"/>
                    <a:pt x="172961" y="322399"/>
                    <a:pt x="182491" y="326798"/>
                  </a:cubicBezTo>
                  <a:cubicBezTo>
                    <a:pt x="194220" y="332296"/>
                    <a:pt x="205216" y="338893"/>
                    <a:pt x="210714" y="351722"/>
                  </a:cubicBezTo>
                  <a:cubicBezTo>
                    <a:pt x="212913" y="357587"/>
                    <a:pt x="208881" y="361252"/>
                    <a:pt x="205216" y="364551"/>
                  </a:cubicBezTo>
                  <a:cubicBezTo>
                    <a:pt x="200084" y="369316"/>
                    <a:pt x="196419" y="372981"/>
                    <a:pt x="202650" y="379579"/>
                  </a:cubicBezTo>
                  <a:cubicBezTo>
                    <a:pt x="205949" y="383245"/>
                    <a:pt x="205583" y="387643"/>
                    <a:pt x="202284" y="391308"/>
                  </a:cubicBezTo>
                  <a:cubicBezTo>
                    <a:pt x="198985" y="394974"/>
                    <a:pt x="194953" y="394241"/>
                    <a:pt x="190554" y="392774"/>
                  </a:cubicBezTo>
                  <a:cubicBezTo>
                    <a:pt x="171861" y="387643"/>
                    <a:pt x="160865" y="395707"/>
                    <a:pt x="159765" y="414034"/>
                  </a:cubicBezTo>
                  <a:cubicBezTo>
                    <a:pt x="159032" y="424297"/>
                    <a:pt x="154267" y="430161"/>
                    <a:pt x="142904" y="427596"/>
                  </a:cubicBezTo>
                  <a:cubicBezTo>
                    <a:pt x="137773" y="415500"/>
                    <a:pt x="124578" y="406703"/>
                    <a:pt x="127510" y="390942"/>
                  </a:cubicBezTo>
                  <a:cubicBezTo>
                    <a:pt x="128243" y="388010"/>
                    <a:pt x="126410" y="384711"/>
                    <a:pt x="122745" y="383978"/>
                  </a:cubicBezTo>
                  <a:cubicBezTo>
                    <a:pt x="120179" y="383245"/>
                    <a:pt x="117613" y="384344"/>
                    <a:pt x="116147" y="386543"/>
                  </a:cubicBezTo>
                  <a:cubicBezTo>
                    <a:pt x="113581" y="390209"/>
                    <a:pt x="113948" y="393508"/>
                    <a:pt x="117247" y="396440"/>
                  </a:cubicBezTo>
                  <a:cubicBezTo>
                    <a:pt x="119079" y="398273"/>
                    <a:pt x="121279" y="399372"/>
                    <a:pt x="123111" y="400838"/>
                  </a:cubicBezTo>
                  <a:cubicBezTo>
                    <a:pt x="138873" y="414767"/>
                    <a:pt x="141805" y="434926"/>
                    <a:pt x="130809" y="452154"/>
                  </a:cubicBezTo>
                  <a:cubicBezTo>
                    <a:pt x="128243" y="455819"/>
                    <a:pt x="124578" y="459851"/>
                    <a:pt x="120546" y="459484"/>
                  </a:cubicBezTo>
                  <a:cubicBezTo>
                    <a:pt x="94888" y="456186"/>
                    <a:pt x="92322" y="478545"/>
                    <a:pt x="82792" y="492840"/>
                  </a:cubicBezTo>
                  <a:cubicBezTo>
                    <a:pt x="80959" y="495772"/>
                    <a:pt x="81692" y="501270"/>
                    <a:pt x="76927" y="500904"/>
                  </a:cubicBezTo>
                  <a:cubicBezTo>
                    <a:pt x="70696" y="500537"/>
                    <a:pt x="68864" y="495405"/>
                    <a:pt x="68497" y="490274"/>
                  </a:cubicBezTo>
                  <a:cubicBezTo>
                    <a:pt x="67397" y="479278"/>
                    <a:pt x="71429" y="469015"/>
                    <a:pt x="76194" y="459851"/>
                  </a:cubicBezTo>
                  <a:cubicBezTo>
                    <a:pt x="79860" y="453253"/>
                    <a:pt x="80959" y="447389"/>
                    <a:pt x="77294" y="440425"/>
                  </a:cubicBezTo>
                  <a:cubicBezTo>
                    <a:pt x="74728" y="436026"/>
                    <a:pt x="73262" y="430528"/>
                    <a:pt x="66664" y="436026"/>
                  </a:cubicBezTo>
                  <a:cubicBezTo>
                    <a:pt x="61899" y="440058"/>
                    <a:pt x="56401" y="441524"/>
                    <a:pt x="52003" y="435660"/>
                  </a:cubicBezTo>
                  <a:cubicBezTo>
                    <a:pt x="48337" y="430895"/>
                    <a:pt x="48337" y="424663"/>
                    <a:pt x="52003" y="419898"/>
                  </a:cubicBezTo>
                  <a:cubicBezTo>
                    <a:pt x="61166" y="408169"/>
                    <a:pt x="61533" y="401938"/>
                    <a:pt x="44306" y="397540"/>
                  </a:cubicBezTo>
                  <a:cubicBezTo>
                    <a:pt x="29644" y="393874"/>
                    <a:pt x="38808" y="378479"/>
                    <a:pt x="36975" y="368950"/>
                  </a:cubicBezTo>
                  <a:cubicBezTo>
                    <a:pt x="35509" y="361252"/>
                    <a:pt x="42473" y="348423"/>
                    <a:pt x="50903" y="350256"/>
                  </a:cubicBezTo>
                  <a:cubicBezTo>
                    <a:pt x="60067" y="352455"/>
                    <a:pt x="68864" y="353188"/>
                    <a:pt x="79127" y="355021"/>
                  </a:cubicBezTo>
                  <a:cubicBezTo>
                    <a:pt x="77661" y="343292"/>
                    <a:pt x="67397" y="342925"/>
                    <a:pt x="62266" y="338160"/>
                  </a:cubicBezTo>
                  <a:cubicBezTo>
                    <a:pt x="51270" y="328630"/>
                    <a:pt x="51636" y="322766"/>
                    <a:pt x="65565" y="317268"/>
                  </a:cubicBezTo>
                  <a:cubicBezTo>
                    <a:pt x="74728" y="313602"/>
                    <a:pt x="74362" y="311403"/>
                    <a:pt x="71429" y="301506"/>
                  </a:cubicBezTo>
                  <a:cubicBezTo>
                    <a:pt x="67031" y="287211"/>
                    <a:pt x="62266" y="273283"/>
                    <a:pt x="53102" y="259354"/>
                  </a:cubicBezTo>
                  <a:cubicBezTo>
                    <a:pt x="44672" y="272183"/>
                    <a:pt x="32943" y="271817"/>
                    <a:pt x="20847" y="268518"/>
                  </a:cubicBezTo>
                  <a:cubicBezTo>
                    <a:pt x="19381" y="268151"/>
                    <a:pt x="19381" y="262653"/>
                    <a:pt x="16449" y="267052"/>
                  </a:cubicBezTo>
                  <a:cubicBezTo>
                    <a:pt x="12417" y="273283"/>
                    <a:pt x="7652" y="274016"/>
                    <a:pt x="2520" y="269251"/>
                  </a:cubicBezTo>
                  <a:cubicBezTo>
                    <a:pt x="-2245" y="264853"/>
                    <a:pt x="687" y="259721"/>
                    <a:pt x="3620" y="255689"/>
                  </a:cubicBezTo>
                  <a:cubicBezTo>
                    <a:pt x="7652" y="249824"/>
                    <a:pt x="6552" y="243593"/>
                    <a:pt x="4719" y="237729"/>
                  </a:cubicBezTo>
                  <a:cubicBezTo>
                    <a:pt x="-1878" y="214637"/>
                    <a:pt x="16082" y="199975"/>
                    <a:pt x="24879" y="183114"/>
                  </a:cubicBezTo>
                  <a:cubicBezTo>
                    <a:pt x="29644" y="173951"/>
                    <a:pt x="44306" y="182748"/>
                    <a:pt x="54569" y="183481"/>
                  </a:cubicBezTo>
                  <a:cubicBezTo>
                    <a:pt x="58234" y="183848"/>
                    <a:pt x="61166" y="186780"/>
                    <a:pt x="64465" y="188612"/>
                  </a:cubicBezTo>
                  <a:cubicBezTo>
                    <a:pt x="69230" y="191178"/>
                    <a:pt x="75095" y="191911"/>
                    <a:pt x="77661" y="187146"/>
                  </a:cubicBezTo>
                  <a:cubicBezTo>
                    <a:pt x="80226" y="182748"/>
                    <a:pt x="72529" y="180915"/>
                    <a:pt x="71429" y="176883"/>
                  </a:cubicBezTo>
                  <a:cubicBezTo>
                    <a:pt x="71063" y="175051"/>
                    <a:pt x="71063" y="173584"/>
                    <a:pt x="72163" y="171752"/>
                  </a:cubicBezTo>
                  <a:cubicBezTo>
                    <a:pt x="82426" y="161855"/>
                    <a:pt x="73995" y="150126"/>
                    <a:pt x="74728" y="139496"/>
                  </a:cubicBezTo>
                  <a:cubicBezTo>
                    <a:pt x="75461" y="126301"/>
                    <a:pt x="72529" y="112739"/>
                    <a:pt x="81326" y="101010"/>
                  </a:cubicBezTo>
                  <a:cubicBezTo>
                    <a:pt x="82426" y="99177"/>
                    <a:pt x="84991" y="96611"/>
                    <a:pt x="83525" y="94779"/>
                  </a:cubicBezTo>
                  <a:cubicBezTo>
                    <a:pt x="81326" y="91846"/>
                    <a:pt x="79493" y="95512"/>
                    <a:pt x="78027" y="96611"/>
                  </a:cubicBezTo>
                  <a:cubicBezTo>
                    <a:pt x="76194" y="98444"/>
                    <a:pt x="74362" y="99177"/>
                    <a:pt x="71796" y="98444"/>
                  </a:cubicBezTo>
                  <a:cubicBezTo>
                    <a:pt x="69230" y="92946"/>
                    <a:pt x="68864" y="85982"/>
                    <a:pt x="65198" y="80117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BA4A8699-91ED-4C1B-973E-098743182166}"/>
                </a:ext>
              </a:extLst>
            </p:cNvPr>
            <p:cNvSpPr/>
            <p:nvPr/>
          </p:nvSpPr>
          <p:spPr>
            <a:xfrm>
              <a:off x="11935744" y="5477514"/>
              <a:ext cx="226328" cy="290763"/>
            </a:xfrm>
            <a:custGeom>
              <a:avLst/>
              <a:gdLst>
                <a:gd name="connsiteX0" fmla="*/ 541 w 226328"/>
                <a:gd name="connsiteY0" fmla="*/ 224053 h 290763"/>
                <a:gd name="connsiteX1" fmla="*/ 16302 w 226328"/>
                <a:gd name="connsiteY1" fmla="*/ 201694 h 290763"/>
                <a:gd name="connsiteX2" fmla="*/ 25099 w 226328"/>
                <a:gd name="connsiteY2" fmla="*/ 192897 h 290763"/>
                <a:gd name="connsiteX3" fmla="*/ 26931 w 226328"/>
                <a:gd name="connsiteY3" fmla="*/ 172738 h 290763"/>
                <a:gd name="connsiteX4" fmla="*/ 36095 w 226328"/>
                <a:gd name="connsiteY4" fmla="*/ 148913 h 290763"/>
                <a:gd name="connsiteX5" fmla="*/ 63585 w 226328"/>
                <a:gd name="connsiteY5" fmla="*/ 131319 h 290763"/>
                <a:gd name="connsiteX6" fmla="*/ 71649 w 226328"/>
                <a:gd name="connsiteY6" fmla="*/ 124355 h 290763"/>
                <a:gd name="connsiteX7" fmla="*/ 73115 w 226328"/>
                <a:gd name="connsiteY7" fmla="*/ 112259 h 290763"/>
                <a:gd name="connsiteX8" fmla="*/ 78980 w 226328"/>
                <a:gd name="connsiteY8" fmla="*/ 93565 h 290763"/>
                <a:gd name="connsiteX9" fmla="*/ 65051 w 226328"/>
                <a:gd name="connsiteY9" fmla="*/ 103095 h 290763"/>
                <a:gd name="connsiteX10" fmla="*/ 46358 w 226328"/>
                <a:gd name="connsiteY10" fmla="*/ 93565 h 290763"/>
                <a:gd name="connsiteX11" fmla="*/ 44525 w 226328"/>
                <a:gd name="connsiteY11" fmla="*/ 88800 h 290763"/>
                <a:gd name="connsiteX12" fmla="*/ 58454 w 226328"/>
                <a:gd name="connsiteY12" fmla="*/ 81836 h 290763"/>
                <a:gd name="connsiteX13" fmla="*/ 76414 w 226328"/>
                <a:gd name="connsiteY13" fmla="*/ 68274 h 290763"/>
                <a:gd name="connsiteX14" fmla="*/ 72016 w 226328"/>
                <a:gd name="connsiteY14" fmla="*/ 60210 h 290763"/>
                <a:gd name="connsiteX15" fmla="*/ 48557 w 226328"/>
                <a:gd name="connsiteY15" fmla="*/ 63509 h 290763"/>
                <a:gd name="connsiteX16" fmla="*/ 35362 w 226328"/>
                <a:gd name="connsiteY16" fmla="*/ 78537 h 290763"/>
                <a:gd name="connsiteX17" fmla="*/ 28031 w 226328"/>
                <a:gd name="connsiteY17" fmla="*/ 63876 h 290763"/>
                <a:gd name="connsiteX18" fmla="*/ 29131 w 226328"/>
                <a:gd name="connsiteY18" fmla="*/ 55445 h 290763"/>
                <a:gd name="connsiteX19" fmla="*/ 66517 w 226328"/>
                <a:gd name="connsiteY19" fmla="*/ 35652 h 290763"/>
                <a:gd name="connsiteX20" fmla="*/ 76414 w 226328"/>
                <a:gd name="connsiteY20" fmla="*/ 22090 h 290763"/>
                <a:gd name="connsiteX21" fmla="*/ 80812 w 226328"/>
                <a:gd name="connsiteY21" fmla="*/ 6329 h 290763"/>
                <a:gd name="connsiteX22" fmla="*/ 97307 w 226328"/>
                <a:gd name="connsiteY22" fmla="*/ 9995 h 290763"/>
                <a:gd name="connsiteX23" fmla="*/ 91809 w 226328"/>
                <a:gd name="connsiteY23" fmla="*/ 31987 h 290763"/>
                <a:gd name="connsiteX24" fmla="*/ 127363 w 226328"/>
                <a:gd name="connsiteY24" fmla="*/ 42250 h 290763"/>
                <a:gd name="connsiteX25" fmla="*/ 149722 w 226328"/>
                <a:gd name="connsiteY25" fmla="*/ 36752 h 290763"/>
                <a:gd name="connsiteX26" fmla="*/ 164750 w 226328"/>
                <a:gd name="connsiteY26" fmla="*/ 32353 h 290763"/>
                <a:gd name="connsiteX27" fmla="*/ 188575 w 226328"/>
                <a:gd name="connsiteY27" fmla="*/ 50680 h 290763"/>
                <a:gd name="connsiteX28" fmla="*/ 159985 w 226328"/>
                <a:gd name="connsiteY28" fmla="*/ 49214 h 290763"/>
                <a:gd name="connsiteX29" fmla="*/ 188575 w 226328"/>
                <a:gd name="connsiteY29" fmla="*/ 50680 h 290763"/>
                <a:gd name="connsiteX30" fmla="*/ 207268 w 226328"/>
                <a:gd name="connsiteY30" fmla="*/ 50680 h 290763"/>
                <a:gd name="connsiteX31" fmla="*/ 195539 w 226328"/>
                <a:gd name="connsiteY31" fmla="*/ 72306 h 290763"/>
                <a:gd name="connsiteX32" fmla="*/ 210934 w 226328"/>
                <a:gd name="connsiteY32" fmla="*/ 84768 h 290763"/>
                <a:gd name="connsiteX33" fmla="*/ 220464 w 226328"/>
                <a:gd name="connsiteY33" fmla="*/ 123988 h 290763"/>
                <a:gd name="connsiteX34" fmla="*/ 210934 w 226328"/>
                <a:gd name="connsiteY34" fmla="*/ 130586 h 290763"/>
                <a:gd name="connsiteX35" fmla="*/ 181244 w 226328"/>
                <a:gd name="connsiteY35" fmla="*/ 128753 h 290763"/>
                <a:gd name="connsiteX36" fmla="*/ 214966 w 226328"/>
                <a:gd name="connsiteY36" fmla="*/ 176037 h 290763"/>
                <a:gd name="connsiteX37" fmla="*/ 215699 w 226328"/>
                <a:gd name="connsiteY37" fmla="*/ 182634 h 290763"/>
                <a:gd name="connsiteX38" fmla="*/ 226328 w 226328"/>
                <a:gd name="connsiteY38" fmla="*/ 218922 h 290763"/>
                <a:gd name="connsiteX39" fmla="*/ 224496 w 226328"/>
                <a:gd name="connsiteY39" fmla="*/ 226619 h 290763"/>
                <a:gd name="connsiteX40" fmla="*/ 210934 w 226328"/>
                <a:gd name="connsiteY40" fmla="*/ 242380 h 290763"/>
                <a:gd name="connsiteX41" fmla="*/ 207268 w 226328"/>
                <a:gd name="connsiteY41" fmla="*/ 250444 h 290763"/>
                <a:gd name="connsiteX42" fmla="*/ 175746 w 226328"/>
                <a:gd name="connsiteY42" fmla="*/ 265105 h 290763"/>
                <a:gd name="connsiteX43" fmla="*/ 180511 w 226328"/>
                <a:gd name="connsiteY43" fmla="*/ 241280 h 290763"/>
                <a:gd name="connsiteX44" fmla="*/ 179778 w 226328"/>
                <a:gd name="connsiteY44" fmla="*/ 220021 h 290763"/>
                <a:gd name="connsiteX45" fmla="*/ 155953 w 226328"/>
                <a:gd name="connsiteY45" fmla="*/ 228452 h 290763"/>
                <a:gd name="connsiteX46" fmla="*/ 145690 w 226328"/>
                <a:gd name="connsiteY46" fmla="*/ 203160 h 290763"/>
                <a:gd name="connsiteX47" fmla="*/ 135060 w 226328"/>
                <a:gd name="connsiteY47" fmla="*/ 234316 h 290763"/>
                <a:gd name="connsiteX48" fmla="*/ 144590 w 226328"/>
                <a:gd name="connsiteY48" fmla="*/ 268771 h 290763"/>
                <a:gd name="connsiteX49" fmla="*/ 112335 w 226328"/>
                <a:gd name="connsiteY49" fmla="*/ 269504 h 290763"/>
                <a:gd name="connsiteX50" fmla="*/ 113434 w 226328"/>
                <a:gd name="connsiteY50" fmla="*/ 290763 h 290763"/>
                <a:gd name="connsiteX51" fmla="*/ 98406 w 226328"/>
                <a:gd name="connsiteY51" fmla="*/ 270970 h 290763"/>
                <a:gd name="connsiteX52" fmla="*/ 94008 w 226328"/>
                <a:gd name="connsiteY52" fmla="*/ 260341 h 290763"/>
                <a:gd name="connsiteX53" fmla="*/ 80446 w 226328"/>
                <a:gd name="connsiteY53" fmla="*/ 268404 h 290763"/>
                <a:gd name="connsiteX54" fmla="*/ 68350 w 226328"/>
                <a:gd name="connsiteY54" fmla="*/ 272803 h 290763"/>
                <a:gd name="connsiteX55" fmla="*/ 53689 w 226328"/>
                <a:gd name="connsiteY55" fmla="*/ 270970 h 290763"/>
                <a:gd name="connsiteX56" fmla="*/ 48557 w 226328"/>
                <a:gd name="connsiteY56" fmla="*/ 240547 h 290763"/>
                <a:gd name="connsiteX57" fmla="*/ 56988 w 226328"/>
                <a:gd name="connsiteY57" fmla="*/ 233217 h 290763"/>
                <a:gd name="connsiteX58" fmla="*/ 53322 w 226328"/>
                <a:gd name="connsiteY58" fmla="*/ 224053 h 290763"/>
                <a:gd name="connsiteX59" fmla="*/ 47824 w 226328"/>
                <a:gd name="connsiteY59" fmla="*/ 225886 h 290763"/>
                <a:gd name="connsiteX60" fmla="*/ 13369 w 226328"/>
                <a:gd name="connsiteY60" fmla="*/ 240914 h 290763"/>
                <a:gd name="connsiteX61" fmla="*/ 541 w 226328"/>
                <a:gd name="connsiteY61" fmla="*/ 224053 h 29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328" h="290763">
                  <a:moveTo>
                    <a:pt x="541" y="224053"/>
                  </a:moveTo>
                  <a:cubicBezTo>
                    <a:pt x="-2392" y="214157"/>
                    <a:pt x="7138" y="200228"/>
                    <a:pt x="16302" y="201694"/>
                  </a:cubicBezTo>
                  <a:cubicBezTo>
                    <a:pt x="23999" y="202794"/>
                    <a:pt x="23999" y="196563"/>
                    <a:pt x="25099" y="192897"/>
                  </a:cubicBezTo>
                  <a:cubicBezTo>
                    <a:pt x="26931" y="186300"/>
                    <a:pt x="28031" y="176037"/>
                    <a:pt x="26931" y="172738"/>
                  </a:cubicBezTo>
                  <a:cubicBezTo>
                    <a:pt x="22533" y="160275"/>
                    <a:pt x="21433" y="153311"/>
                    <a:pt x="36095" y="148913"/>
                  </a:cubicBezTo>
                  <a:cubicBezTo>
                    <a:pt x="46358" y="145614"/>
                    <a:pt x="47091" y="126554"/>
                    <a:pt x="63585" y="131319"/>
                  </a:cubicBezTo>
                  <a:cubicBezTo>
                    <a:pt x="69450" y="133152"/>
                    <a:pt x="72016" y="129120"/>
                    <a:pt x="71649" y="124355"/>
                  </a:cubicBezTo>
                  <a:cubicBezTo>
                    <a:pt x="70916" y="119956"/>
                    <a:pt x="74215" y="114825"/>
                    <a:pt x="73115" y="112259"/>
                  </a:cubicBezTo>
                  <a:cubicBezTo>
                    <a:pt x="69450" y="103462"/>
                    <a:pt x="85211" y="98697"/>
                    <a:pt x="78980" y="93565"/>
                  </a:cubicBezTo>
                  <a:cubicBezTo>
                    <a:pt x="69816" y="86235"/>
                    <a:pt x="71283" y="101263"/>
                    <a:pt x="65051" y="103095"/>
                  </a:cubicBezTo>
                  <a:cubicBezTo>
                    <a:pt x="55521" y="106394"/>
                    <a:pt x="55155" y="92466"/>
                    <a:pt x="46358" y="93565"/>
                  </a:cubicBezTo>
                  <a:cubicBezTo>
                    <a:pt x="42326" y="94298"/>
                    <a:pt x="42326" y="90633"/>
                    <a:pt x="44525" y="88800"/>
                  </a:cubicBezTo>
                  <a:cubicBezTo>
                    <a:pt x="48191" y="85135"/>
                    <a:pt x="48557" y="77804"/>
                    <a:pt x="58454" y="81836"/>
                  </a:cubicBezTo>
                  <a:cubicBezTo>
                    <a:pt x="66884" y="85502"/>
                    <a:pt x="71649" y="74505"/>
                    <a:pt x="76414" y="68274"/>
                  </a:cubicBezTo>
                  <a:cubicBezTo>
                    <a:pt x="78613" y="65342"/>
                    <a:pt x="76048" y="59477"/>
                    <a:pt x="72016" y="60210"/>
                  </a:cubicBezTo>
                  <a:cubicBezTo>
                    <a:pt x="64318" y="61676"/>
                    <a:pt x="55155" y="51413"/>
                    <a:pt x="48557" y="63509"/>
                  </a:cubicBezTo>
                  <a:cubicBezTo>
                    <a:pt x="45625" y="69007"/>
                    <a:pt x="40127" y="73406"/>
                    <a:pt x="35362" y="78537"/>
                  </a:cubicBezTo>
                  <a:cubicBezTo>
                    <a:pt x="29497" y="75605"/>
                    <a:pt x="30963" y="68641"/>
                    <a:pt x="28031" y="63876"/>
                  </a:cubicBezTo>
                  <a:cubicBezTo>
                    <a:pt x="26565" y="61310"/>
                    <a:pt x="27298" y="55079"/>
                    <a:pt x="29131" y="55445"/>
                  </a:cubicBezTo>
                  <a:cubicBezTo>
                    <a:pt x="46724" y="58378"/>
                    <a:pt x="47457" y="31254"/>
                    <a:pt x="66517" y="35652"/>
                  </a:cubicBezTo>
                  <a:cubicBezTo>
                    <a:pt x="76048" y="37851"/>
                    <a:pt x="78980" y="27588"/>
                    <a:pt x="76414" y="22090"/>
                  </a:cubicBezTo>
                  <a:cubicBezTo>
                    <a:pt x="72749" y="14026"/>
                    <a:pt x="76048" y="10728"/>
                    <a:pt x="80812" y="6329"/>
                  </a:cubicBezTo>
                  <a:cubicBezTo>
                    <a:pt x="91076" y="-3934"/>
                    <a:pt x="88510" y="-1002"/>
                    <a:pt x="97307" y="9995"/>
                  </a:cubicBezTo>
                  <a:cubicBezTo>
                    <a:pt x="107570" y="22823"/>
                    <a:pt x="99506" y="25023"/>
                    <a:pt x="91809" y="31987"/>
                  </a:cubicBezTo>
                  <a:cubicBezTo>
                    <a:pt x="106104" y="29055"/>
                    <a:pt x="118199" y="34553"/>
                    <a:pt x="127363" y="42250"/>
                  </a:cubicBezTo>
                  <a:cubicBezTo>
                    <a:pt x="139459" y="52147"/>
                    <a:pt x="145690" y="47015"/>
                    <a:pt x="149722" y="36752"/>
                  </a:cubicBezTo>
                  <a:cubicBezTo>
                    <a:pt x="153754" y="27222"/>
                    <a:pt x="160718" y="26122"/>
                    <a:pt x="164750" y="32353"/>
                  </a:cubicBezTo>
                  <a:cubicBezTo>
                    <a:pt x="170981" y="41883"/>
                    <a:pt x="189674" y="33453"/>
                    <a:pt x="188575" y="50680"/>
                  </a:cubicBezTo>
                  <a:cubicBezTo>
                    <a:pt x="178678" y="57645"/>
                    <a:pt x="169148" y="54712"/>
                    <a:pt x="159985" y="49214"/>
                  </a:cubicBezTo>
                  <a:cubicBezTo>
                    <a:pt x="169148" y="56178"/>
                    <a:pt x="178678" y="57645"/>
                    <a:pt x="188575" y="50680"/>
                  </a:cubicBezTo>
                  <a:cubicBezTo>
                    <a:pt x="194806" y="55079"/>
                    <a:pt x="201037" y="55079"/>
                    <a:pt x="207268" y="50680"/>
                  </a:cubicBezTo>
                  <a:cubicBezTo>
                    <a:pt x="220830" y="68274"/>
                    <a:pt x="192607" y="60210"/>
                    <a:pt x="195539" y="72306"/>
                  </a:cubicBezTo>
                  <a:cubicBezTo>
                    <a:pt x="203603" y="71573"/>
                    <a:pt x="213133" y="71207"/>
                    <a:pt x="210934" y="84768"/>
                  </a:cubicBezTo>
                  <a:cubicBezTo>
                    <a:pt x="220464" y="96131"/>
                    <a:pt x="216432" y="111159"/>
                    <a:pt x="220464" y="123988"/>
                  </a:cubicBezTo>
                  <a:cubicBezTo>
                    <a:pt x="222296" y="129486"/>
                    <a:pt x="215699" y="134251"/>
                    <a:pt x="210934" y="130586"/>
                  </a:cubicBezTo>
                  <a:cubicBezTo>
                    <a:pt x="200304" y="122155"/>
                    <a:pt x="190408" y="126920"/>
                    <a:pt x="181244" y="128753"/>
                  </a:cubicBezTo>
                  <a:cubicBezTo>
                    <a:pt x="216065" y="125821"/>
                    <a:pt x="225962" y="139016"/>
                    <a:pt x="214966" y="176037"/>
                  </a:cubicBezTo>
                  <a:cubicBezTo>
                    <a:pt x="214232" y="178602"/>
                    <a:pt x="213866" y="181168"/>
                    <a:pt x="215699" y="182634"/>
                  </a:cubicBezTo>
                  <a:cubicBezTo>
                    <a:pt x="227428" y="192531"/>
                    <a:pt x="225229" y="206093"/>
                    <a:pt x="226328" y="218922"/>
                  </a:cubicBezTo>
                  <a:cubicBezTo>
                    <a:pt x="226328" y="221487"/>
                    <a:pt x="225595" y="224053"/>
                    <a:pt x="224496" y="226619"/>
                  </a:cubicBezTo>
                  <a:cubicBezTo>
                    <a:pt x="221197" y="232850"/>
                    <a:pt x="216432" y="237982"/>
                    <a:pt x="210934" y="242380"/>
                  </a:cubicBezTo>
                  <a:cubicBezTo>
                    <a:pt x="209834" y="245312"/>
                    <a:pt x="208001" y="250444"/>
                    <a:pt x="207268" y="250444"/>
                  </a:cubicBezTo>
                  <a:cubicBezTo>
                    <a:pt x="193706" y="247878"/>
                    <a:pt x="187109" y="259974"/>
                    <a:pt x="175746" y="265105"/>
                  </a:cubicBezTo>
                  <a:cubicBezTo>
                    <a:pt x="177579" y="256309"/>
                    <a:pt x="177945" y="248245"/>
                    <a:pt x="180511" y="241280"/>
                  </a:cubicBezTo>
                  <a:cubicBezTo>
                    <a:pt x="183443" y="233583"/>
                    <a:pt x="186742" y="222954"/>
                    <a:pt x="179778" y="220021"/>
                  </a:cubicBezTo>
                  <a:cubicBezTo>
                    <a:pt x="173180" y="217089"/>
                    <a:pt x="161085" y="216722"/>
                    <a:pt x="155953" y="228452"/>
                  </a:cubicBezTo>
                  <a:cubicBezTo>
                    <a:pt x="152288" y="220388"/>
                    <a:pt x="152654" y="211224"/>
                    <a:pt x="145690" y="203160"/>
                  </a:cubicBezTo>
                  <a:cubicBezTo>
                    <a:pt x="140192" y="213057"/>
                    <a:pt x="147156" y="225153"/>
                    <a:pt x="135060" y="234316"/>
                  </a:cubicBezTo>
                  <a:cubicBezTo>
                    <a:pt x="125530" y="241280"/>
                    <a:pt x="140558" y="253743"/>
                    <a:pt x="144590" y="268771"/>
                  </a:cubicBezTo>
                  <a:cubicBezTo>
                    <a:pt x="130662" y="251177"/>
                    <a:pt x="121865" y="266572"/>
                    <a:pt x="112335" y="269504"/>
                  </a:cubicBezTo>
                  <a:cubicBezTo>
                    <a:pt x="105371" y="271703"/>
                    <a:pt x="109769" y="279767"/>
                    <a:pt x="113434" y="290763"/>
                  </a:cubicBezTo>
                  <a:cubicBezTo>
                    <a:pt x="105371" y="281966"/>
                    <a:pt x="91442" y="284532"/>
                    <a:pt x="98406" y="270970"/>
                  </a:cubicBezTo>
                  <a:cubicBezTo>
                    <a:pt x="102072" y="264006"/>
                    <a:pt x="99506" y="261073"/>
                    <a:pt x="94008" y="260341"/>
                  </a:cubicBezTo>
                  <a:cubicBezTo>
                    <a:pt x="88510" y="259974"/>
                    <a:pt x="78980" y="259607"/>
                    <a:pt x="80446" y="268404"/>
                  </a:cubicBezTo>
                  <a:cubicBezTo>
                    <a:pt x="83745" y="291863"/>
                    <a:pt x="74581" y="277568"/>
                    <a:pt x="68350" y="272803"/>
                  </a:cubicBezTo>
                  <a:cubicBezTo>
                    <a:pt x="62486" y="279400"/>
                    <a:pt x="57721" y="276835"/>
                    <a:pt x="53689" y="270970"/>
                  </a:cubicBezTo>
                  <a:cubicBezTo>
                    <a:pt x="47091" y="261807"/>
                    <a:pt x="40860" y="252277"/>
                    <a:pt x="48557" y="240547"/>
                  </a:cubicBezTo>
                  <a:cubicBezTo>
                    <a:pt x="50756" y="237249"/>
                    <a:pt x="55155" y="236882"/>
                    <a:pt x="56988" y="233217"/>
                  </a:cubicBezTo>
                  <a:cubicBezTo>
                    <a:pt x="59187" y="228818"/>
                    <a:pt x="56621" y="226252"/>
                    <a:pt x="53322" y="224053"/>
                  </a:cubicBezTo>
                  <a:cubicBezTo>
                    <a:pt x="50756" y="222220"/>
                    <a:pt x="48191" y="222587"/>
                    <a:pt x="47824" y="225886"/>
                  </a:cubicBezTo>
                  <a:cubicBezTo>
                    <a:pt x="44159" y="248978"/>
                    <a:pt x="26931" y="240914"/>
                    <a:pt x="13369" y="240914"/>
                  </a:cubicBezTo>
                  <a:cubicBezTo>
                    <a:pt x="6405" y="237249"/>
                    <a:pt x="5306" y="229185"/>
                    <a:pt x="541" y="22405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A5C06C7B-D27F-4C5E-81B3-0F6DDFEA7788}"/>
                </a:ext>
              </a:extLst>
            </p:cNvPr>
            <p:cNvSpPr/>
            <p:nvPr/>
          </p:nvSpPr>
          <p:spPr>
            <a:xfrm>
              <a:off x="12122613" y="5705233"/>
              <a:ext cx="222728" cy="306485"/>
            </a:xfrm>
            <a:custGeom>
              <a:avLst/>
              <a:gdLst>
                <a:gd name="connsiteX0" fmla="*/ 24065 w 222728"/>
                <a:gd name="connsiteY0" fmla="*/ 15028 h 306485"/>
                <a:gd name="connsiteX1" fmla="*/ 35061 w 222728"/>
                <a:gd name="connsiteY1" fmla="*/ 0 h 306485"/>
                <a:gd name="connsiteX2" fmla="*/ 53755 w 222728"/>
                <a:gd name="connsiteY2" fmla="*/ 31156 h 306485"/>
                <a:gd name="connsiteX3" fmla="*/ 61818 w 222728"/>
                <a:gd name="connsiteY3" fmla="*/ 5132 h 306485"/>
                <a:gd name="connsiteX4" fmla="*/ 65850 w 222728"/>
                <a:gd name="connsiteY4" fmla="*/ 1833 h 306485"/>
                <a:gd name="connsiteX5" fmla="*/ 94807 w 222728"/>
                <a:gd name="connsiteY5" fmla="*/ 23459 h 306485"/>
                <a:gd name="connsiteX6" fmla="*/ 94074 w 222728"/>
                <a:gd name="connsiteY6" fmla="*/ 26757 h 306485"/>
                <a:gd name="connsiteX7" fmla="*/ 66584 w 222728"/>
                <a:gd name="connsiteY7" fmla="*/ 52049 h 306485"/>
                <a:gd name="connsiteX8" fmla="*/ 61085 w 222728"/>
                <a:gd name="connsiteY8" fmla="*/ 59746 h 306485"/>
                <a:gd name="connsiteX9" fmla="*/ 75747 w 222728"/>
                <a:gd name="connsiteY9" fmla="*/ 78806 h 306485"/>
                <a:gd name="connsiteX10" fmla="*/ 88942 w 222728"/>
                <a:gd name="connsiteY10" fmla="*/ 80639 h 306485"/>
                <a:gd name="connsiteX11" fmla="*/ 86010 w 222728"/>
                <a:gd name="connsiteY11" fmla="*/ 95667 h 306485"/>
                <a:gd name="connsiteX12" fmla="*/ 79779 w 222728"/>
                <a:gd name="connsiteY12" fmla="*/ 131954 h 306485"/>
                <a:gd name="connsiteX13" fmla="*/ 120831 w 222728"/>
                <a:gd name="connsiteY13" fmla="*/ 141117 h 306485"/>
                <a:gd name="connsiteX14" fmla="*/ 136226 w 222728"/>
                <a:gd name="connsiteY14" fmla="*/ 148082 h 306485"/>
                <a:gd name="connsiteX15" fmla="*/ 179111 w 222728"/>
                <a:gd name="connsiteY15" fmla="*/ 161644 h 306485"/>
                <a:gd name="connsiteX16" fmla="*/ 203669 w 222728"/>
                <a:gd name="connsiteY16" fmla="*/ 159811 h 306485"/>
                <a:gd name="connsiteX17" fmla="*/ 222729 w 222728"/>
                <a:gd name="connsiteY17" fmla="*/ 162010 h 306485"/>
                <a:gd name="connsiteX18" fmla="*/ 216864 w 222728"/>
                <a:gd name="connsiteY18" fmla="*/ 199764 h 306485"/>
                <a:gd name="connsiteX19" fmla="*/ 208800 w 222728"/>
                <a:gd name="connsiteY19" fmla="*/ 206361 h 306485"/>
                <a:gd name="connsiteX20" fmla="*/ 202936 w 222728"/>
                <a:gd name="connsiteY20" fmla="*/ 215525 h 306485"/>
                <a:gd name="connsiteX21" fmla="*/ 214299 w 222728"/>
                <a:gd name="connsiteY21" fmla="*/ 217724 h 306485"/>
                <a:gd name="connsiteX22" fmla="*/ 175812 w 222728"/>
                <a:gd name="connsiteY22" fmla="*/ 260976 h 306485"/>
                <a:gd name="connsiteX23" fmla="*/ 147222 w 222728"/>
                <a:gd name="connsiteY23" fmla="*/ 244115 h 306485"/>
                <a:gd name="connsiteX24" fmla="*/ 132927 w 222728"/>
                <a:gd name="connsiteY24" fmla="*/ 256944 h 306485"/>
                <a:gd name="connsiteX25" fmla="*/ 112034 w 222728"/>
                <a:gd name="connsiteY25" fmla="*/ 283335 h 306485"/>
                <a:gd name="connsiteX26" fmla="*/ 90408 w 222728"/>
                <a:gd name="connsiteY26" fmla="*/ 302028 h 306485"/>
                <a:gd name="connsiteX27" fmla="*/ 75014 w 222728"/>
                <a:gd name="connsiteY27" fmla="*/ 304960 h 306485"/>
                <a:gd name="connsiteX28" fmla="*/ 75014 w 222728"/>
                <a:gd name="connsiteY28" fmla="*/ 293231 h 306485"/>
                <a:gd name="connsiteX29" fmla="*/ 63285 w 222728"/>
                <a:gd name="connsiteY29" fmla="*/ 275271 h 306485"/>
                <a:gd name="connsiteX30" fmla="*/ 50822 w 222728"/>
                <a:gd name="connsiteY30" fmla="*/ 266107 h 306485"/>
                <a:gd name="connsiteX31" fmla="*/ 43125 w 222728"/>
                <a:gd name="connsiteY31" fmla="*/ 268673 h 306485"/>
                <a:gd name="connsiteX32" fmla="*/ 28830 w 222728"/>
                <a:gd name="connsiteY32" fmla="*/ 277836 h 306485"/>
                <a:gd name="connsiteX33" fmla="*/ 12702 w 222728"/>
                <a:gd name="connsiteY33" fmla="*/ 259876 h 306485"/>
                <a:gd name="connsiteX34" fmla="*/ 2439 w 222728"/>
                <a:gd name="connsiteY34" fmla="*/ 239716 h 306485"/>
                <a:gd name="connsiteX35" fmla="*/ 13435 w 222728"/>
                <a:gd name="connsiteY35" fmla="*/ 240083 h 306485"/>
                <a:gd name="connsiteX36" fmla="*/ 20033 w 222728"/>
                <a:gd name="connsiteY36" fmla="*/ 238617 h 306485"/>
                <a:gd name="connsiteX37" fmla="*/ 16001 w 222728"/>
                <a:gd name="connsiteY37" fmla="*/ 233119 h 306485"/>
                <a:gd name="connsiteX38" fmla="*/ 10870 w 222728"/>
                <a:gd name="connsiteY38" fmla="*/ 211126 h 306485"/>
                <a:gd name="connsiteX39" fmla="*/ 10137 w 222728"/>
                <a:gd name="connsiteY39" fmla="*/ 203062 h 306485"/>
                <a:gd name="connsiteX40" fmla="*/ 6838 w 222728"/>
                <a:gd name="connsiteY40" fmla="*/ 193533 h 306485"/>
                <a:gd name="connsiteX41" fmla="*/ 23698 w 222728"/>
                <a:gd name="connsiteY41" fmla="*/ 102264 h 306485"/>
                <a:gd name="connsiteX42" fmla="*/ 17467 w 222728"/>
                <a:gd name="connsiteY42" fmla="*/ 80272 h 306485"/>
                <a:gd name="connsiteX43" fmla="*/ 14902 w 222728"/>
                <a:gd name="connsiteY43" fmla="*/ 75873 h 306485"/>
                <a:gd name="connsiteX44" fmla="*/ 27730 w 222728"/>
                <a:gd name="connsiteY44" fmla="*/ 29690 h 306485"/>
                <a:gd name="connsiteX45" fmla="*/ 24065 w 222728"/>
                <a:gd name="connsiteY45" fmla="*/ 15028 h 3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2728" h="306485">
                  <a:moveTo>
                    <a:pt x="24065" y="15028"/>
                  </a:moveTo>
                  <a:cubicBezTo>
                    <a:pt x="24065" y="7331"/>
                    <a:pt x="29197" y="3665"/>
                    <a:pt x="35061" y="0"/>
                  </a:cubicBezTo>
                  <a:cubicBezTo>
                    <a:pt x="50456" y="1833"/>
                    <a:pt x="56320" y="10630"/>
                    <a:pt x="53755" y="31156"/>
                  </a:cubicBezTo>
                  <a:cubicBezTo>
                    <a:pt x="59253" y="21259"/>
                    <a:pt x="56320" y="11729"/>
                    <a:pt x="61818" y="5132"/>
                  </a:cubicBezTo>
                  <a:cubicBezTo>
                    <a:pt x="62918" y="3665"/>
                    <a:pt x="64384" y="2566"/>
                    <a:pt x="65850" y="1833"/>
                  </a:cubicBezTo>
                  <a:cubicBezTo>
                    <a:pt x="80145" y="-733"/>
                    <a:pt x="94074" y="9897"/>
                    <a:pt x="94807" y="23459"/>
                  </a:cubicBezTo>
                  <a:cubicBezTo>
                    <a:pt x="94807" y="24925"/>
                    <a:pt x="95173" y="26391"/>
                    <a:pt x="94074" y="26757"/>
                  </a:cubicBezTo>
                  <a:cubicBezTo>
                    <a:pt x="81612" y="31889"/>
                    <a:pt x="73914" y="41419"/>
                    <a:pt x="66584" y="52049"/>
                  </a:cubicBezTo>
                  <a:cubicBezTo>
                    <a:pt x="65117" y="54248"/>
                    <a:pt x="55587" y="53881"/>
                    <a:pt x="61085" y="59746"/>
                  </a:cubicBezTo>
                  <a:cubicBezTo>
                    <a:pt x="66584" y="65977"/>
                    <a:pt x="60719" y="81372"/>
                    <a:pt x="75747" y="78806"/>
                  </a:cubicBezTo>
                  <a:cubicBezTo>
                    <a:pt x="80512" y="78073"/>
                    <a:pt x="85643" y="74774"/>
                    <a:pt x="88942" y="80639"/>
                  </a:cubicBezTo>
                  <a:cubicBezTo>
                    <a:pt x="92241" y="86137"/>
                    <a:pt x="90775" y="91635"/>
                    <a:pt x="86010" y="95667"/>
                  </a:cubicBezTo>
                  <a:cubicBezTo>
                    <a:pt x="75380" y="105563"/>
                    <a:pt x="81978" y="118025"/>
                    <a:pt x="79779" y="131954"/>
                  </a:cubicBezTo>
                  <a:cubicBezTo>
                    <a:pt x="98472" y="117292"/>
                    <a:pt x="110935" y="126822"/>
                    <a:pt x="120831" y="141117"/>
                  </a:cubicBezTo>
                  <a:cubicBezTo>
                    <a:pt x="125230" y="146982"/>
                    <a:pt x="129262" y="148448"/>
                    <a:pt x="136226" y="148082"/>
                  </a:cubicBezTo>
                  <a:cubicBezTo>
                    <a:pt x="151987" y="146615"/>
                    <a:pt x="166649" y="150281"/>
                    <a:pt x="179111" y="161644"/>
                  </a:cubicBezTo>
                  <a:cubicBezTo>
                    <a:pt x="187541" y="169707"/>
                    <a:pt x="196338" y="171174"/>
                    <a:pt x="203669" y="159811"/>
                  </a:cubicBezTo>
                  <a:cubicBezTo>
                    <a:pt x="210267" y="159444"/>
                    <a:pt x="216498" y="157978"/>
                    <a:pt x="222729" y="162010"/>
                  </a:cubicBezTo>
                  <a:cubicBezTo>
                    <a:pt x="222362" y="174839"/>
                    <a:pt x="206968" y="185102"/>
                    <a:pt x="216864" y="199764"/>
                  </a:cubicBezTo>
                  <a:cubicBezTo>
                    <a:pt x="216864" y="200130"/>
                    <a:pt x="211733" y="204162"/>
                    <a:pt x="208800" y="206361"/>
                  </a:cubicBezTo>
                  <a:cubicBezTo>
                    <a:pt x="205502" y="208927"/>
                    <a:pt x="199270" y="210027"/>
                    <a:pt x="202936" y="215525"/>
                  </a:cubicBezTo>
                  <a:cubicBezTo>
                    <a:pt x="204036" y="216991"/>
                    <a:pt x="209167" y="216258"/>
                    <a:pt x="214299" y="217724"/>
                  </a:cubicBezTo>
                  <a:cubicBezTo>
                    <a:pt x="191207" y="223222"/>
                    <a:pt x="189740" y="246314"/>
                    <a:pt x="175812" y="260976"/>
                  </a:cubicBezTo>
                  <a:cubicBezTo>
                    <a:pt x="169581" y="249246"/>
                    <a:pt x="161884" y="240816"/>
                    <a:pt x="147222" y="244115"/>
                  </a:cubicBezTo>
                  <a:cubicBezTo>
                    <a:pt x="139158" y="245948"/>
                    <a:pt x="135493" y="247414"/>
                    <a:pt x="132927" y="256944"/>
                  </a:cubicBezTo>
                  <a:cubicBezTo>
                    <a:pt x="129995" y="266840"/>
                    <a:pt x="119732" y="275271"/>
                    <a:pt x="112034" y="283335"/>
                  </a:cubicBezTo>
                  <a:cubicBezTo>
                    <a:pt x="105437" y="290299"/>
                    <a:pt x="97373" y="295797"/>
                    <a:pt x="90408" y="302028"/>
                  </a:cubicBezTo>
                  <a:cubicBezTo>
                    <a:pt x="85643" y="306426"/>
                    <a:pt x="79779" y="307893"/>
                    <a:pt x="75014" y="304960"/>
                  </a:cubicBezTo>
                  <a:cubicBezTo>
                    <a:pt x="70615" y="302394"/>
                    <a:pt x="73181" y="296896"/>
                    <a:pt x="75014" y="293231"/>
                  </a:cubicBezTo>
                  <a:cubicBezTo>
                    <a:pt x="80879" y="280769"/>
                    <a:pt x="72082" y="278203"/>
                    <a:pt x="63285" y="275271"/>
                  </a:cubicBezTo>
                  <a:cubicBezTo>
                    <a:pt x="58153" y="273804"/>
                    <a:pt x="48990" y="280036"/>
                    <a:pt x="50822" y="266107"/>
                  </a:cubicBezTo>
                  <a:cubicBezTo>
                    <a:pt x="51555" y="261709"/>
                    <a:pt x="44591" y="263908"/>
                    <a:pt x="43125" y="268673"/>
                  </a:cubicBezTo>
                  <a:cubicBezTo>
                    <a:pt x="40559" y="276004"/>
                    <a:pt x="32495" y="282968"/>
                    <a:pt x="28830" y="277836"/>
                  </a:cubicBezTo>
                  <a:cubicBezTo>
                    <a:pt x="24065" y="271605"/>
                    <a:pt x="5738" y="276737"/>
                    <a:pt x="12702" y="259876"/>
                  </a:cubicBezTo>
                  <a:cubicBezTo>
                    <a:pt x="16734" y="250346"/>
                    <a:pt x="4638" y="247414"/>
                    <a:pt x="2439" y="239716"/>
                  </a:cubicBezTo>
                  <a:cubicBezTo>
                    <a:pt x="6838" y="238250"/>
                    <a:pt x="10137" y="237151"/>
                    <a:pt x="13435" y="240083"/>
                  </a:cubicBezTo>
                  <a:cubicBezTo>
                    <a:pt x="16368" y="243015"/>
                    <a:pt x="18933" y="243015"/>
                    <a:pt x="20033" y="238617"/>
                  </a:cubicBezTo>
                  <a:cubicBezTo>
                    <a:pt x="20766" y="236051"/>
                    <a:pt x="18933" y="233485"/>
                    <a:pt x="16001" y="233119"/>
                  </a:cubicBezTo>
                  <a:cubicBezTo>
                    <a:pt x="-3792" y="229820"/>
                    <a:pt x="-4892" y="222856"/>
                    <a:pt x="10870" y="211126"/>
                  </a:cubicBezTo>
                  <a:cubicBezTo>
                    <a:pt x="13802" y="208927"/>
                    <a:pt x="12702" y="205262"/>
                    <a:pt x="10137" y="203062"/>
                  </a:cubicBezTo>
                  <a:cubicBezTo>
                    <a:pt x="7204" y="200497"/>
                    <a:pt x="4272" y="197198"/>
                    <a:pt x="6838" y="193533"/>
                  </a:cubicBezTo>
                  <a:cubicBezTo>
                    <a:pt x="25898" y="165675"/>
                    <a:pt x="18200" y="132687"/>
                    <a:pt x="23698" y="102264"/>
                  </a:cubicBezTo>
                  <a:cubicBezTo>
                    <a:pt x="24798" y="95667"/>
                    <a:pt x="26264" y="85770"/>
                    <a:pt x="17467" y="80272"/>
                  </a:cubicBezTo>
                  <a:cubicBezTo>
                    <a:pt x="16001" y="79539"/>
                    <a:pt x="14535" y="76240"/>
                    <a:pt x="14902" y="75873"/>
                  </a:cubicBezTo>
                  <a:cubicBezTo>
                    <a:pt x="27730" y="62678"/>
                    <a:pt x="18200" y="43618"/>
                    <a:pt x="27730" y="29690"/>
                  </a:cubicBezTo>
                  <a:cubicBezTo>
                    <a:pt x="31762" y="23825"/>
                    <a:pt x="31762" y="18694"/>
                    <a:pt x="24065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94E9462C-B71D-4EB9-8E86-F7EF3B018E8B}"/>
                </a:ext>
              </a:extLst>
            </p:cNvPr>
            <p:cNvSpPr/>
            <p:nvPr/>
          </p:nvSpPr>
          <p:spPr>
            <a:xfrm>
              <a:off x="11900071" y="6201160"/>
              <a:ext cx="143242" cy="300666"/>
            </a:xfrm>
            <a:custGeom>
              <a:avLst/>
              <a:gdLst>
                <a:gd name="connsiteX0" fmla="*/ 36214 w 143242"/>
                <a:gd name="connsiteY0" fmla="*/ 75140 h 300666"/>
                <a:gd name="connsiteX1" fmla="*/ 45011 w 143242"/>
                <a:gd name="connsiteY1" fmla="*/ 56813 h 300666"/>
                <a:gd name="connsiteX2" fmla="*/ 49043 w 143242"/>
                <a:gd name="connsiteY2" fmla="*/ 43985 h 300666"/>
                <a:gd name="connsiteX3" fmla="*/ 87529 w 143242"/>
                <a:gd name="connsiteY3" fmla="*/ 39220 h 300666"/>
                <a:gd name="connsiteX4" fmla="*/ 93760 w 143242"/>
                <a:gd name="connsiteY4" fmla="*/ 37387 h 300666"/>
                <a:gd name="connsiteX5" fmla="*/ 93027 w 143242"/>
                <a:gd name="connsiteY5" fmla="*/ 29323 h 300666"/>
                <a:gd name="connsiteX6" fmla="*/ 94493 w 143242"/>
                <a:gd name="connsiteY6" fmla="*/ 10996 h 300666"/>
                <a:gd name="connsiteX7" fmla="*/ 104023 w 143242"/>
                <a:gd name="connsiteY7" fmla="*/ 0 h 300666"/>
                <a:gd name="connsiteX8" fmla="*/ 126382 w 143242"/>
                <a:gd name="connsiteY8" fmla="*/ 11363 h 300666"/>
                <a:gd name="connsiteX9" fmla="*/ 143243 w 143242"/>
                <a:gd name="connsiteY9" fmla="*/ 16494 h 300666"/>
                <a:gd name="connsiteX10" fmla="*/ 137012 w 143242"/>
                <a:gd name="connsiteY10" fmla="*/ 36287 h 300666"/>
                <a:gd name="connsiteX11" fmla="*/ 132247 w 143242"/>
                <a:gd name="connsiteY11" fmla="*/ 57913 h 300666"/>
                <a:gd name="connsiteX12" fmla="*/ 115020 w 143242"/>
                <a:gd name="connsiteY12" fmla="*/ 74407 h 300666"/>
                <a:gd name="connsiteX13" fmla="*/ 97792 w 143242"/>
                <a:gd name="connsiteY13" fmla="*/ 62312 h 300666"/>
                <a:gd name="connsiteX14" fmla="*/ 93394 w 143242"/>
                <a:gd name="connsiteY14" fmla="*/ 64144 h 300666"/>
                <a:gd name="connsiteX15" fmla="*/ 92661 w 143242"/>
                <a:gd name="connsiteY15" fmla="*/ 114360 h 300666"/>
                <a:gd name="connsiteX16" fmla="*/ 84230 w 143242"/>
                <a:gd name="connsiteY16" fmla="*/ 160544 h 300666"/>
                <a:gd name="connsiteX17" fmla="*/ 81665 w 143242"/>
                <a:gd name="connsiteY17" fmla="*/ 162743 h 300666"/>
                <a:gd name="connsiteX18" fmla="*/ 78732 w 143242"/>
                <a:gd name="connsiteY18" fmla="*/ 183636 h 300666"/>
                <a:gd name="connsiteX19" fmla="*/ 84597 w 143242"/>
                <a:gd name="connsiteY19" fmla="*/ 188034 h 300666"/>
                <a:gd name="connsiteX20" fmla="*/ 87163 w 143242"/>
                <a:gd name="connsiteY20" fmla="*/ 256211 h 300666"/>
                <a:gd name="connsiteX21" fmla="*/ 80565 w 143242"/>
                <a:gd name="connsiteY21" fmla="*/ 270872 h 300666"/>
                <a:gd name="connsiteX22" fmla="*/ 74700 w 143242"/>
                <a:gd name="connsiteY22" fmla="*/ 291765 h 300666"/>
                <a:gd name="connsiteX23" fmla="*/ 71401 w 143242"/>
                <a:gd name="connsiteY23" fmla="*/ 300562 h 300666"/>
                <a:gd name="connsiteX24" fmla="*/ 61872 w 143242"/>
                <a:gd name="connsiteY24" fmla="*/ 296896 h 300666"/>
                <a:gd name="connsiteX25" fmla="*/ 38780 w 143242"/>
                <a:gd name="connsiteY25" fmla="*/ 269772 h 300666"/>
                <a:gd name="connsiteX26" fmla="*/ 20819 w 143242"/>
                <a:gd name="connsiteY26" fmla="*/ 265007 h 300666"/>
                <a:gd name="connsiteX27" fmla="*/ 5425 w 143242"/>
                <a:gd name="connsiteY27" fmla="*/ 259876 h 300666"/>
                <a:gd name="connsiteX28" fmla="*/ 2126 w 143242"/>
                <a:gd name="connsiteY28" fmla="*/ 235318 h 300666"/>
                <a:gd name="connsiteX29" fmla="*/ 21552 w 143242"/>
                <a:gd name="connsiteY29" fmla="*/ 138918 h 300666"/>
                <a:gd name="connsiteX30" fmla="*/ 36214 w 143242"/>
                <a:gd name="connsiteY30" fmla="*/ 75140 h 30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3242" h="300666">
                  <a:moveTo>
                    <a:pt x="36214" y="75140"/>
                  </a:moveTo>
                  <a:cubicBezTo>
                    <a:pt x="45744" y="72208"/>
                    <a:pt x="54907" y="69642"/>
                    <a:pt x="45011" y="56813"/>
                  </a:cubicBezTo>
                  <a:cubicBezTo>
                    <a:pt x="41712" y="52415"/>
                    <a:pt x="46843" y="43618"/>
                    <a:pt x="49043" y="43985"/>
                  </a:cubicBezTo>
                  <a:cubicBezTo>
                    <a:pt x="62605" y="46184"/>
                    <a:pt x="72135" y="17960"/>
                    <a:pt x="87529" y="39220"/>
                  </a:cubicBezTo>
                  <a:cubicBezTo>
                    <a:pt x="88995" y="41052"/>
                    <a:pt x="92294" y="39586"/>
                    <a:pt x="93760" y="37387"/>
                  </a:cubicBezTo>
                  <a:cubicBezTo>
                    <a:pt x="95960" y="34455"/>
                    <a:pt x="95960" y="30789"/>
                    <a:pt x="93027" y="29323"/>
                  </a:cubicBezTo>
                  <a:cubicBezTo>
                    <a:pt x="73967" y="21626"/>
                    <a:pt x="87163" y="16861"/>
                    <a:pt x="94493" y="10996"/>
                  </a:cubicBezTo>
                  <a:cubicBezTo>
                    <a:pt x="98159" y="8064"/>
                    <a:pt x="101091" y="3665"/>
                    <a:pt x="104023" y="0"/>
                  </a:cubicBezTo>
                  <a:cubicBezTo>
                    <a:pt x="108422" y="9897"/>
                    <a:pt x="117952" y="9897"/>
                    <a:pt x="126382" y="11363"/>
                  </a:cubicBezTo>
                  <a:cubicBezTo>
                    <a:pt x="130048" y="17227"/>
                    <a:pt x="136645" y="13928"/>
                    <a:pt x="143243" y="16494"/>
                  </a:cubicBezTo>
                  <a:cubicBezTo>
                    <a:pt x="138845" y="22725"/>
                    <a:pt x="128215" y="27124"/>
                    <a:pt x="137012" y="36287"/>
                  </a:cubicBezTo>
                  <a:cubicBezTo>
                    <a:pt x="117952" y="39586"/>
                    <a:pt x="126382" y="49116"/>
                    <a:pt x="132247" y="57913"/>
                  </a:cubicBezTo>
                  <a:cubicBezTo>
                    <a:pt x="123450" y="60479"/>
                    <a:pt x="121251" y="70742"/>
                    <a:pt x="115020" y="74407"/>
                  </a:cubicBezTo>
                  <a:cubicBezTo>
                    <a:pt x="105856" y="79905"/>
                    <a:pt x="99258" y="72208"/>
                    <a:pt x="97792" y="62312"/>
                  </a:cubicBezTo>
                  <a:cubicBezTo>
                    <a:pt x="95593" y="63045"/>
                    <a:pt x="94493" y="63411"/>
                    <a:pt x="93394" y="64144"/>
                  </a:cubicBezTo>
                  <a:cubicBezTo>
                    <a:pt x="102191" y="80639"/>
                    <a:pt x="91195" y="97133"/>
                    <a:pt x="92661" y="114360"/>
                  </a:cubicBezTo>
                  <a:cubicBezTo>
                    <a:pt x="93760" y="128655"/>
                    <a:pt x="88629" y="145516"/>
                    <a:pt x="84230" y="160544"/>
                  </a:cubicBezTo>
                  <a:cubicBezTo>
                    <a:pt x="83864" y="161277"/>
                    <a:pt x="82764" y="162376"/>
                    <a:pt x="81665" y="162743"/>
                  </a:cubicBezTo>
                  <a:cubicBezTo>
                    <a:pt x="58206" y="166775"/>
                    <a:pt x="72501" y="175939"/>
                    <a:pt x="78732" y="183636"/>
                  </a:cubicBezTo>
                  <a:cubicBezTo>
                    <a:pt x="80198" y="185469"/>
                    <a:pt x="82764" y="186568"/>
                    <a:pt x="84597" y="188034"/>
                  </a:cubicBezTo>
                  <a:cubicBezTo>
                    <a:pt x="88262" y="210760"/>
                    <a:pt x="85330" y="233485"/>
                    <a:pt x="87163" y="256211"/>
                  </a:cubicBezTo>
                  <a:cubicBezTo>
                    <a:pt x="87529" y="261708"/>
                    <a:pt x="85330" y="267207"/>
                    <a:pt x="80565" y="270872"/>
                  </a:cubicBezTo>
                  <a:cubicBezTo>
                    <a:pt x="75433" y="276737"/>
                    <a:pt x="75800" y="284434"/>
                    <a:pt x="74700" y="291765"/>
                  </a:cubicBezTo>
                  <a:cubicBezTo>
                    <a:pt x="74334" y="295064"/>
                    <a:pt x="76900" y="299462"/>
                    <a:pt x="71401" y="300562"/>
                  </a:cubicBezTo>
                  <a:cubicBezTo>
                    <a:pt x="67370" y="301295"/>
                    <a:pt x="65170" y="297996"/>
                    <a:pt x="61872" y="296896"/>
                  </a:cubicBezTo>
                  <a:cubicBezTo>
                    <a:pt x="49409" y="291398"/>
                    <a:pt x="46477" y="278569"/>
                    <a:pt x="38780" y="269772"/>
                  </a:cubicBezTo>
                  <a:cubicBezTo>
                    <a:pt x="33281" y="263541"/>
                    <a:pt x="24118" y="262442"/>
                    <a:pt x="20819" y="265007"/>
                  </a:cubicBezTo>
                  <a:cubicBezTo>
                    <a:pt x="11289" y="273071"/>
                    <a:pt x="9823" y="263175"/>
                    <a:pt x="5425" y="259876"/>
                  </a:cubicBezTo>
                  <a:cubicBezTo>
                    <a:pt x="-1540" y="252545"/>
                    <a:pt x="-807" y="243015"/>
                    <a:pt x="2126" y="235318"/>
                  </a:cubicBezTo>
                  <a:cubicBezTo>
                    <a:pt x="13855" y="204162"/>
                    <a:pt x="16054" y="170807"/>
                    <a:pt x="21552" y="138918"/>
                  </a:cubicBezTo>
                  <a:cubicBezTo>
                    <a:pt x="25951" y="116559"/>
                    <a:pt x="38413" y="97499"/>
                    <a:pt x="36214" y="75140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2D222B-9429-4F80-A896-45527EAA39B6}"/>
                </a:ext>
              </a:extLst>
            </p:cNvPr>
            <p:cNvSpPr/>
            <p:nvPr/>
          </p:nvSpPr>
          <p:spPr>
            <a:xfrm>
              <a:off x="12323685" y="6127675"/>
              <a:ext cx="172590" cy="258933"/>
            </a:xfrm>
            <a:custGeom>
              <a:avLst/>
              <a:gdLst>
                <a:gd name="connsiteX0" fmla="*/ 25689 w 172590"/>
                <a:gd name="connsiteY0" fmla="*/ 122234 h 258933"/>
                <a:gd name="connsiteX1" fmla="*/ 34852 w 172590"/>
                <a:gd name="connsiteY1" fmla="*/ 95843 h 258933"/>
                <a:gd name="connsiteX2" fmla="*/ 38884 w 172590"/>
                <a:gd name="connsiteY2" fmla="*/ 88146 h 258933"/>
                <a:gd name="connsiteX3" fmla="*/ 10661 w 172590"/>
                <a:gd name="connsiteY3" fmla="*/ 62122 h 258933"/>
                <a:gd name="connsiteX4" fmla="*/ 8095 w 172590"/>
                <a:gd name="connsiteY4" fmla="*/ 30966 h 258933"/>
                <a:gd name="connsiteX5" fmla="*/ 44382 w 172590"/>
                <a:gd name="connsiteY5" fmla="*/ 22902 h 258933"/>
                <a:gd name="connsiteX6" fmla="*/ 46215 w 172590"/>
                <a:gd name="connsiteY6" fmla="*/ 20336 h 258933"/>
                <a:gd name="connsiteX7" fmla="*/ 82502 w 172590"/>
                <a:gd name="connsiteY7" fmla="*/ 4209 h 258933"/>
                <a:gd name="connsiteX8" fmla="*/ 93865 w 172590"/>
                <a:gd name="connsiteY8" fmla="*/ 2376 h 258933"/>
                <a:gd name="connsiteX9" fmla="*/ 92765 w 172590"/>
                <a:gd name="connsiteY9" fmla="*/ 12639 h 258933"/>
                <a:gd name="connsiteX10" fmla="*/ 95697 w 172590"/>
                <a:gd name="connsiteY10" fmla="*/ 36831 h 258933"/>
                <a:gd name="connsiteX11" fmla="*/ 52446 w 172590"/>
                <a:gd name="connsiteY11" fmla="*/ 40863 h 258933"/>
                <a:gd name="connsiteX12" fmla="*/ 45848 w 172590"/>
                <a:gd name="connsiteY12" fmla="*/ 45994 h 258933"/>
                <a:gd name="connsiteX13" fmla="*/ 57577 w 172590"/>
                <a:gd name="connsiteY13" fmla="*/ 63588 h 258933"/>
                <a:gd name="connsiteX14" fmla="*/ 111459 w 172590"/>
                <a:gd name="connsiteY14" fmla="*/ 84114 h 258933"/>
                <a:gd name="connsiteX15" fmla="*/ 134917 w 172590"/>
                <a:gd name="connsiteY15" fmla="*/ 107206 h 258933"/>
                <a:gd name="connsiteX16" fmla="*/ 132351 w 172590"/>
                <a:gd name="connsiteY16" fmla="*/ 107939 h 258933"/>
                <a:gd name="connsiteX17" fmla="*/ 121355 w 172590"/>
                <a:gd name="connsiteY17" fmla="*/ 104640 h 258933"/>
                <a:gd name="connsiteX18" fmla="*/ 120989 w 172590"/>
                <a:gd name="connsiteY18" fmla="*/ 128465 h 258933"/>
                <a:gd name="connsiteX19" fmla="*/ 137116 w 172590"/>
                <a:gd name="connsiteY19" fmla="*/ 137262 h 258933"/>
                <a:gd name="connsiteX20" fmla="*/ 151045 w 172590"/>
                <a:gd name="connsiteY20" fmla="*/ 127732 h 258933"/>
                <a:gd name="connsiteX21" fmla="*/ 160941 w 172590"/>
                <a:gd name="connsiteY21" fmla="*/ 130298 h 258933"/>
                <a:gd name="connsiteX22" fmla="*/ 170471 w 172590"/>
                <a:gd name="connsiteY22" fmla="*/ 164753 h 258933"/>
                <a:gd name="connsiteX23" fmla="*/ 155810 w 172590"/>
                <a:gd name="connsiteY23" fmla="*/ 168785 h 258933"/>
                <a:gd name="connsiteX24" fmla="*/ 134917 w 172590"/>
                <a:gd name="connsiteY24" fmla="*/ 169884 h 258933"/>
                <a:gd name="connsiteX25" fmla="*/ 115491 w 172590"/>
                <a:gd name="connsiteY25" fmla="*/ 175016 h 258933"/>
                <a:gd name="connsiteX26" fmla="*/ 110726 w 172590"/>
                <a:gd name="connsiteY26" fmla="*/ 180147 h 258933"/>
                <a:gd name="connsiteX27" fmla="*/ 103395 w 172590"/>
                <a:gd name="connsiteY27" fmla="*/ 184546 h 258933"/>
                <a:gd name="connsiteX28" fmla="*/ 102662 w 172590"/>
                <a:gd name="connsiteY28" fmla="*/ 175016 h 258933"/>
                <a:gd name="connsiteX29" fmla="*/ 103028 w 172590"/>
                <a:gd name="connsiteY29" fmla="*/ 142760 h 258933"/>
                <a:gd name="connsiteX30" fmla="*/ 87267 w 172590"/>
                <a:gd name="connsiteY30" fmla="*/ 176848 h 258933"/>
                <a:gd name="connsiteX31" fmla="*/ 78104 w 172590"/>
                <a:gd name="connsiteY31" fmla="*/ 206538 h 258933"/>
                <a:gd name="connsiteX32" fmla="*/ 76271 w 172590"/>
                <a:gd name="connsiteY32" fmla="*/ 214235 h 258933"/>
                <a:gd name="connsiteX33" fmla="*/ 57944 w 172590"/>
                <a:gd name="connsiteY33" fmla="*/ 228897 h 258933"/>
                <a:gd name="connsiteX34" fmla="*/ 34852 w 172590"/>
                <a:gd name="connsiteY34" fmla="*/ 252355 h 258933"/>
                <a:gd name="connsiteX35" fmla="*/ 16525 w 172590"/>
                <a:gd name="connsiteY35" fmla="*/ 256754 h 258933"/>
                <a:gd name="connsiteX36" fmla="*/ 14326 w 172590"/>
                <a:gd name="connsiteY36" fmla="*/ 245391 h 258933"/>
                <a:gd name="connsiteX37" fmla="*/ 6629 w 172590"/>
                <a:gd name="connsiteY37" fmla="*/ 203239 h 258933"/>
                <a:gd name="connsiteX38" fmla="*/ 2230 w 172590"/>
                <a:gd name="connsiteY38" fmla="*/ 170984 h 258933"/>
                <a:gd name="connsiteX39" fmla="*/ 17258 w 172590"/>
                <a:gd name="connsiteY39" fmla="*/ 151924 h 258933"/>
                <a:gd name="connsiteX40" fmla="*/ 24589 w 172590"/>
                <a:gd name="connsiteY40" fmla="*/ 133230 h 258933"/>
                <a:gd name="connsiteX41" fmla="*/ 41083 w 172590"/>
                <a:gd name="connsiteY41" fmla="*/ 124067 h 258933"/>
                <a:gd name="connsiteX42" fmla="*/ 25689 w 172590"/>
                <a:gd name="connsiteY42" fmla="*/ 122234 h 2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590" h="258933">
                  <a:moveTo>
                    <a:pt x="25689" y="122234"/>
                  </a:moveTo>
                  <a:cubicBezTo>
                    <a:pt x="24956" y="111971"/>
                    <a:pt x="26055" y="102808"/>
                    <a:pt x="34852" y="95843"/>
                  </a:cubicBezTo>
                  <a:cubicBezTo>
                    <a:pt x="37051" y="94377"/>
                    <a:pt x="37784" y="90712"/>
                    <a:pt x="38884" y="88146"/>
                  </a:cubicBezTo>
                  <a:cubicBezTo>
                    <a:pt x="23123" y="86313"/>
                    <a:pt x="24956" y="65054"/>
                    <a:pt x="10661" y="62122"/>
                  </a:cubicBezTo>
                  <a:cubicBezTo>
                    <a:pt x="9927" y="51859"/>
                    <a:pt x="8828" y="41962"/>
                    <a:pt x="8095" y="30966"/>
                  </a:cubicBezTo>
                  <a:cubicBezTo>
                    <a:pt x="22390" y="36464"/>
                    <a:pt x="36318" y="41962"/>
                    <a:pt x="44382" y="22902"/>
                  </a:cubicBezTo>
                  <a:cubicBezTo>
                    <a:pt x="44749" y="21803"/>
                    <a:pt x="46215" y="20336"/>
                    <a:pt x="46215" y="20336"/>
                  </a:cubicBezTo>
                  <a:cubicBezTo>
                    <a:pt x="68207" y="36464"/>
                    <a:pt x="71873" y="12639"/>
                    <a:pt x="82502" y="4209"/>
                  </a:cubicBezTo>
                  <a:cubicBezTo>
                    <a:pt x="85434" y="1643"/>
                    <a:pt x="89833" y="-2756"/>
                    <a:pt x="93865" y="2376"/>
                  </a:cubicBezTo>
                  <a:cubicBezTo>
                    <a:pt x="95331" y="4575"/>
                    <a:pt x="94598" y="10440"/>
                    <a:pt x="92765" y="12639"/>
                  </a:cubicBezTo>
                  <a:cubicBezTo>
                    <a:pt x="82502" y="25101"/>
                    <a:pt x="82502" y="25101"/>
                    <a:pt x="95697" y="36831"/>
                  </a:cubicBezTo>
                  <a:cubicBezTo>
                    <a:pt x="78837" y="31333"/>
                    <a:pt x="66741" y="43062"/>
                    <a:pt x="52446" y="40863"/>
                  </a:cubicBezTo>
                  <a:cubicBezTo>
                    <a:pt x="48781" y="40496"/>
                    <a:pt x="45482" y="43428"/>
                    <a:pt x="45848" y="45994"/>
                  </a:cubicBezTo>
                  <a:cubicBezTo>
                    <a:pt x="46948" y="53691"/>
                    <a:pt x="52079" y="63588"/>
                    <a:pt x="57577" y="63588"/>
                  </a:cubicBezTo>
                  <a:cubicBezTo>
                    <a:pt x="78837" y="63588"/>
                    <a:pt x="93498" y="76783"/>
                    <a:pt x="111459" y="84114"/>
                  </a:cubicBezTo>
                  <a:cubicBezTo>
                    <a:pt x="130519" y="92178"/>
                    <a:pt x="131618" y="89246"/>
                    <a:pt x="134917" y="107206"/>
                  </a:cubicBezTo>
                  <a:cubicBezTo>
                    <a:pt x="134184" y="107573"/>
                    <a:pt x="133451" y="107939"/>
                    <a:pt x="132351" y="107939"/>
                  </a:cubicBezTo>
                  <a:cubicBezTo>
                    <a:pt x="128320" y="107939"/>
                    <a:pt x="126120" y="103907"/>
                    <a:pt x="121355" y="104640"/>
                  </a:cubicBezTo>
                  <a:cubicBezTo>
                    <a:pt x="119889" y="112338"/>
                    <a:pt x="134551" y="120768"/>
                    <a:pt x="120989" y="128465"/>
                  </a:cubicBezTo>
                  <a:cubicBezTo>
                    <a:pt x="125021" y="133963"/>
                    <a:pt x="128320" y="140561"/>
                    <a:pt x="137116" y="137262"/>
                  </a:cubicBezTo>
                  <a:cubicBezTo>
                    <a:pt x="142248" y="135063"/>
                    <a:pt x="145913" y="130298"/>
                    <a:pt x="151045" y="127732"/>
                  </a:cubicBezTo>
                  <a:cubicBezTo>
                    <a:pt x="154710" y="126633"/>
                    <a:pt x="158376" y="126999"/>
                    <a:pt x="160941" y="130298"/>
                  </a:cubicBezTo>
                  <a:cubicBezTo>
                    <a:pt x="178902" y="137629"/>
                    <a:pt x="170838" y="153023"/>
                    <a:pt x="170471" y="164753"/>
                  </a:cubicBezTo>
                  <a:cubicBezTo>
                    <a:pt x="170471" y="171350"/>
                    <a:pt x="159475" y="174649"/>
                    <a:pt x="155810" y="168785"/>
                  </a:cubicBezTo>
                  <a:cubicBezTo>
                    <a:pt x="147013" y="154123"/>
                    <a:pt x="137849" y="163653"/>
                    <a:pt x="134917" y="169884"/>
                  </a:cubicBezTo>
                  <a:cubicBezTo>
                    <a:pt x="129419" y="181980"/>
                    <a:pt x="123188" y="177581"/>
                    <a:pt x="115491" y="175016"/>
                  </a:cubicBezTo>
                  <a:cubicBezTo>
                    <a:pt x="109259" y="172450"/>
                    <a:pt x="112192" y="178314"/>
                    <a:pt x="110726" y="180147"/>
                  </a:cubicBezTo>
                  <a:cubicBezTo>
                    <a:pt x="108893" y="182713"/>
                    <a:pt x="107060" y="186012"/>
                    <a:pt x="103395" y="184546"/>
                  </a:cubicBezTo>
                  <a:cubicBezTo>
                    <a:pt x="98630" y="182346"/>
                    <a:pt x="100096" y="177948"/>
                    <a:pt x="102662" y="175016"/>
                  </a:cubicBezTo>
                  <a:cubicBezTo>
                    <a:pt x="111825" y="164753"/>
                    <a:pt x="112192" y="154123"/>
                    <a:pt x="103028" y="142760"/>
                  </a:cubicBezTo>
                  <a:cubicBezTo>
                    <a:pt x="101929" y="156689"/>
                    <a:pt x="94598" y="167318"/>
                    <a:pt x="87267" y="176848"/>
                  </a:cubicBezTo>
                  <a:cubicBezTo>
                    <a:pt x="79936" y="186378"/>
                    <a:pt x="73705" y="194442"/>
                    <a:pt x="78104" y="206538"/>
                  </a:cubicBezTo>
                  <a:cubicBezTo>
                    <a:pt x="79203" y="209837"/>
                    <a:pt x="78104" y="214968"/>
                    <a:pt x="76271" y="214235"/>
                  </a:cubicBezTo>
                  <a:cubicBezTo>
                    <a:pt x="59777" y="205805"/>
                    <a:pt x="65275" y="224865"/>
                    <a:pt x="57944" y="228897"/>
                  </a:cubicBezTo>
                  <a:cubicBezTo>
                    <a:pt x="48414" y="233662"/>
                    <a:pt x="38884" y="242825"/>
                    <a:pt x="34852" y="252355"/>
                  </a:cubicBezTo>
                  <a:cubicBezTo>
                    <a:pt x="29721" y="264451"/>
                    <a:pt x="22023" y="256021"/>
                    <a:pt x="16525" y="256754"/>
                  </a:cubicBezTo>
                  <a:cubicBezTo>
                    <a:pt x="11027" y="257854"/>
                    <a:pt x="14693" y="249423"/>
                    <a:pt x="14326" y="245391"/>
                  </a:cubicBezTo>
                  <a:cubicBezTo>
                    <a:pt x="12860" y="231096"/>
                    <a:pt x="20191" y="215702"/>
                    <a:pt x="6629" y="203239"/>
                  </a:cubicBezTo>
                  <a:cubicBezTo>
                    <a:pt x="-3268" y="194076"/>
                    <a:pt x="6995" y="181613"/>
                    <a:pt x="2230" y="170984"/>
                  </a:cubicBezTo>
                  <a:cubicBezTo>
                    <a:pt x="-6567" y="153756"/>
                    <a:pt x="13226" y="159255"/>
                    <a:pt x="17258" y="151924"/>
                  </a:cubicBezTo>
                  <a:cubicBezTo>
                    <a:pt x="23123" y="147159"/>
                    <a:pt x="20191" y="138728"/>
                    <a:pt x="24589" y="133230"/>
                  </a:cubicBezTo>
                  <a:cubicBezTo>
                    <a:pt x="28621" y="128099"/>
                    <a:pt x="38151" y="132497"/>
                    <a:pt x="41083" y="124067"/>
                  </a:cubicBezTo>
                  <a:cubicBezTo>
                    <a:pt x="36685" y="121501"/>
                    <a:pt x="30087" y="128465"/>
                    <a:pt x="25689" y="12223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F9312666-5E61-435A-9B43-10F4CD19D5FB}"/>
                </a:ext>
              </a:extLst>
            </p:cNvPr>
            <p:cNvSpPr/>
            <p:nvPr/>
          </p:nvSpPr>
          <p:spPr>
            <a:xfrm>
              <a:off x="11930112" y="5720242"/>
              <a:ext cx="93184" cy="200149"/>
            </a:xfrm>
            <a:custGeom>
              <a:avLst/>
              <a:gdLst>
                <a:gd name="connsiteX0" fmla="*/ 66285 w 93184"/>
                <a:gd name="connsiteY0" fmla="*/ 56466 h 200149"/>
                <a:gd name="connsiteX1" fmla="*/ 66285 w 93184"/>
                <a:gd name="connsiteY1" fmla="*/ 84690 h 200149"/>
                <a:gd name="connsiteX2" fmla="*/ 92309 w 93184"/>
                <a:gd name="connsiteY2" fmla="*/ 114379 h 200149"/>
                <a:gd name="connsiteX3" fmla="*/ 87911 w 93184"/>
                <a:gd name="connsiteY3" fmla="*/ 127575 h 200149"/>
                <a:gd name="connsiteX4" fmla="*/ 82779 w 93184"/>
                <a:gd name="connsiteY4" fmla="*/ 138571 h 200149"/>
                <a:gd name="connsiteX5" fmla="*/ 72149 w 93184"/>
                <a:gd name="connsiteY5" fmla="*/ 172292 h 200149"/>
                <a:gd name="connsiteX6" fmla="*/ 69950 w 93184"/>
                <a:gd name="connsiteY6" fmla="*/ 200149 h 200149"/>
                <a:gd name="connsiteX7" fmla="*/ 54922 w 93184"/>
                <a:gd name="connsiteY7" fmla="*/ 160563 h 200149"/>
                <a:gd name="connsiteX8" fmla="*/ 57121 w 93184"/>
                <a:gd name="connsiteY8" fmla="*/ 123543 h 200149"/>
                <a:gd name="connsiteX9" fmla="*/ 47958 w 93184"/>
                <a:gd name="connsiteY9" fmla="*/ 115479 h 200149"/>
                <a:gd name="connsiteX10" fmla="*/ 39161 w 93184"/>
                <a:gd name="connsiteY10" fmla="*/ 114746 h 200149"/>
                <a:gd name="connsiteX11" fmla="*/ 41727 w 93184"/>
                <a:gd name="connsiteY11" fmla="*/ 103383 h 200149"/>
                <a:gd name="connsiteX12" fmla="*/ 64819 w 93184"/>
                <a:gd name="connsiteY12" fmla="*/ 97152 h 200149"/>
                <a:gd name="connsiteX13" fmla="*/ 56022 w 93184"/>
                <a:gd name="connsiteY13" fmla="*/ 81391 h 200149"/>
                <a:gd name="connsiteX14" fmla="*/ 24499 w 93184"/>
                <a:gd name="connsiteY14" fmla="*/ 90188 h 200149"/>
                <a:gd name="connsiteX15" fmla="*/ 6906 w 93184"/>
                <a:gd name="connsiteY15" fmla="*/ 71494 h 200149"/>
                <a:gd name="connsiteX16" fmla="*/ 3973 w 93184"/>
                <a:gd name="connsiteY16" fmla="*/ 67096 h 200149"/>
                <a:gd name="connsiteX17" fmla="*/ 3240 w 93184"/>
                <a:gd name="connsiteY17" fmla="*/ 61964 h 200149"/>
                <a:gd name="connsiteX18" fmla="*/ 2874 w 93184"/>
                <a:gd name="connsiteY18" fmla="*/ 23111 h 200149"/>
                <a:gd name="connsiteX19" fmla="*/ 3973 w 93184"/>
                <a:gd name="connsiteY19" fmla="*/ 12848 h 200149"/>
                <a:gd name="connsiteX20" fmla="*/ 5806 w 93184"/>
                <a:gd name="connsiteY20" fmla="*/ 752 h 200149"/>
                <a:gd name="connsiteX21" fmla="*/ 40627 w 93184"/>
                <a:gd name="connsiteY21" fmla="*/ 3318 h 200149"/>
                <a:gd name="connsiteX22" fmla="*/ 46858 w 93184"/>
                <a:gd name="connsiteY22" fmla="*/ 6617 h 200149"/>
                <a:gd name="connsiteX23" fmla="*/ 50524 w 93184"/>
                <a:gd name="connsiteY23" fmla="*/ 53534 h 200149"/>
                <a:gd name="connsiteX24" fmla="*/ 47591 w 93184"/>
                <a:gd name="connsiteY24" fmla="*/ 62331 h 200149"/>
                <a:gd name="connsiteX25" fmla="*/ 52356 w 93184"/>
                <a:gd name="connsiteY25" fmla="*/ 53167 h 200149"/>
                <a:gd name="connsiteX26" fmla="*/ 66285 w 93184"/>
                <a:gd name="connsiteY26" fmla="*/ 56466 h 2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184" h="200149">
                  <a:moveTo>
                    <a:pt x="66285" y="56466"/>
                  </a:moveTo>
                  <a:cubicBezTo>
                    <a:pt x="54189" y="65996"/>
                    <a:pt x="66285" y="75160"/>
                    <a:pt x="66285" y="84690"/>
                  </a:cubicBezTo>
                  <a:cubicBezTo>
                    <a:pt x="89377" y="81024"/>
                    <a:pt x="71050" y="114013"/>
                    <a:pt x="92309" y="114379"/>
                  </a:cubicBezTo>
                  <a:cubicBezTo>
                    <a:pt x="96341" y="114379"/>
                    <a:pt x="84978" y="121343"/>
                    <a:pt x="87911" y="127575"/>
                  </a:cubicBezTo>
                  <a:cubicBezTo>
                    <a:pt x="78747" y="127941"/>
                    <a:pt x="80580" y="133439"/>
                    <a:pt x="82779" y="138571"/>
                  </a:cubicBezTo>
                  <a:cubicBezTo>
                    <a:pt x="89010" y="152866"/>
                    <a:pt x="73982" y="160197"/>
                    <a:pt x="72149" y="172292"/>
                  </a:cubicBezTo>
                  <a:cubicBezTo>
                    <a:pt x="71050" y="179990"/>
                    <a:pt x="67384" y="188053"/>
                    <a:pt x="69950" y="200149"/>
                  </a:cubicBezTo>
                  <a:cubicBezTo>
                    <a:pt x="51990" y="188420"/>
                    <a:pt x="60787" y="171926"/>
                    <a:pt x="54922" y="160563"/>
                  </a:cubicBezTo>
                  <a:cubicBezTo>
                    <a:pt x="48691" y="148467"/>
                    <a:pt x="58221" y="136372"/>
                    <a:pt x="57121" y="123543"/>
                  </a:cubicBezTo>
                  <a:cubicBezTo>
                    <a:pt x="56388" y="116578"/>
                    <a:pt x="56388" y="111447"/>
                    <a:pt x="47958" y="115479"/>
                  </a:cubicBezTo>
                  <a:cubicBezTo>
                    <a:pt x="43926" y="117312"/>
                    <a:pt x="41727" y="119144"/>
                    <a:pt x="39161" y="114746"/>
                  </a:cubicBezTo>
                  <a:cubicBezTo>
                    <a:pt x="36595" y="109981"/>
                    <a:pt x="37695" y="105216"/>
                    <a:pt x="41727" y="103383"/>
                  </a:cubicBezTo>
                  <a:cubicBezTo>
                    <a:pt x="48691" y="99351"/>
                    <a:pt x="54922" y="92020"/>
                    <a:pt x="64819" y="97152"/>
                  </a:cubicBezTo>
                  <a:cubicBezTo>
                    <a:pt x="61886" y="92020"/>
                    <a:pt x="58954" y="86889"/>
                    <a:pt x="56022" y="81391"/>
                  </a:cubicBezTo>
                  <a:cubicBezTo>
                    <a:pt x="48325" y="94953"/>
                    <a:pt x="35862" y="91287"/>
                    <a:pt x="24499" y="90188"/>
                  </a:cubicBezTo>
                  <a:cubicBezTo>
                    <a:pt x="18268" y="84323"/>
                    <a:pt x="13137" y="77725"/>
                    <a:pt x="6906" y="71494"/>
                  </a:cubicBezTo>
                  <a:cubicBezTo>
                    <a:pt x="5806" y="70395"/>
                    <a:pt x="4706" y="68928"/>
                    <a:pt x="3973" y="67096"/>
                  </a:cubicBezTo>
                  <a:cubicBezTo>
                    <a:pt x="3607" y="65263"/>
                    <a:pt x="3240" y="63797"/>
                    <a:pt x="3240" y="61964"/>
                  </a:cubicBezTo>
                  <a:cubicBezTo>
                    <a:pt x="2507" y="49135"/>
                    <a:pt x="9471" y="35940"/>
                    <a:pt x="2874" y="23111"/>
                  </a:cubicBezTo>
                  <a:cubicBezTo>
                    <a:pt x="674" y="19446"/>
                    <a:pt x="13137" y="17980"/>
                    <a:pt x="3973" y="12848"/>
                  </a:cubicBezTo>
                  <a:cubicBezTo>
                    <a:pt x="-2258" y="9183"/>
                    <a:pt x="-792" y="4051"/>
                    <a:pt x="5806" y="752"/>
                  </a:cubicBezTo>
                  <a:cubicBezTo>
                    <a:pt x="17535" y="-2547"/>
                    <a:pt x="28531" y="6250"/>
                    <a:pt x="40627" y="3318"/>
                  </a:cubicBezTo>
                  <a:cubicBezTo>
                    <a:pt x="43193" y="2585"/>
                    <a:pt x="45026" y="4784"/>
                    <a:pt x="46858" y="6617"/>
                  </a:cubicBezTo>
                  <a:cubicBezTo>
                    <a:pt x="54556" y="16147"/>
                    <a:pt x="56755" y="41805"/>
                    <a:pt x="50524" y="53534"/>
                  </a:cubicBezTo>
                  <a:cubicBezTo>
                    <a:pt x="47958" y="55733"/>
                    <a:pt x="45392" y="58299"/>
                    <a:pt x="47591" y="62331"/>
                  </a:cubicBezTo>
                  <a:cubicBezTo>
                    <a:pt x="50524" y="59765"/>
                    <a:pt x="49057" y="55367"/>
                    <a:pt x="52356" y="53167"/>
                  </a:cubicBezTo>
                  <a:cubicBezTo>
                    <a:pt x="57854" y="49868"/>
                    <a:pt x="63353" y="46203"/>
                    <a:pt x="66285" y="5646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355A5DCD-584A-4489-8817-E41E31ED09EC}"/>
                </a:ext>
              </a:extLst>
            </p:cNvPr>
            <p:cNvSpPr/>
            <p:nvPr/>
          </p:nvSpPr>
          <p:spPr>
            <a:xfrm>
              <a:off x="12260694" y="5803782"/>
              <a:ext cx="117025" cy="65660"/>
            </a:xfrm>
            <a:custGeom>
              <a:avLst/>
              <a:gdLst>
                <a:gd name="connsiteX0" fmla="*/ 85015 w 117025"/>
                <a:gd name="connsiteY0" fmla="*/ 63461 h 65660"/>
                <a:gd name="connsiteX1" fmla="*/ 66321 w 117025"/>
                <a:gd name="connsiteY1" fmla="*/ 62728 h 65660"/>
                <a:gd name="connsiteX2" fmla="*/ 50927 w 117025"/>
                <a:gd name="connsiteY2" fmla="*/ 57597 h 65660"/>
                <a:gd name="connsiteX3" fmla="*/ 34066 w 117025"/>
                <a:gd name="connsiteY3" fmla="*/ 43668 h 65660"/>
                <a:gd name="connsiteX4" fmla="*/ 1810 w 117025"/>
                <a:gd name="connsiteY4" fmla="*/ 18743 h 65660"/>
                <a:gd name="connsiteX5" fmla="*/ 10241 w 117025"/>
                <a:gd name="connsiteY5" fmla="*/ 416 h 65660"/>
                <a:gd name="connsiteX6" fmla="*/ 67787 w 117025"/>
                <a:gd name="connsiteY6" fmla="*/ 10680 h 65660"/>
                <a:gd name="connsiteX7" fmla="*/ 68887 w 117025"/>
                <a:gd name="connsiteY7" fmla="*/ 16911 h 65660"/>
                <a:gd name="connsiteX8" fmla="*/ 93812 w 117025"/>
                <a:gd name="connsiteY8" fmla="*/ 34138 h 65660"/>
                <a:gd name="connsiteX9" fmla="*/ 107740 w 117025"/>
                <a:gd name="connsiteY9" fmla="*/ 40736 h 65660"/>
                <a:gd name="connsiteX10" fmla="*/ 116904 w 117025"/>
                <a:gd name="connsiteY10" fmla="*/ 53565 h 65660"/>
                <a:gd name="connsiteX11" fmla="*/ 102242 w 117025"/>
                <a:gd name="connsiteY11" fmla="*/ 62728 h 65660"/>
                <a:gd name="connsiteX12" fmla="*/ 95644 w 117025"/>
                <a:gd name="connsiteY12" fmla="*/ 65660 h 65660"/>
                <a:gd name="connsiteX13" fmla="*/ 85015 w 117025"/>
                <a:gd name="connsiteY13" fmla="*/ 63461 h 65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025" h="65660">
                  <a:moveTo>
                    <a:pt x="85015" y="63461"/>
                  </a:moveTo>
                  <a:cubicBezTo>
                    <a:pt x="78783" y="63095"/>
                    <a:pt x="72552" y="63095"/>
                    <a:pt x="66321" y="62728"/>
                  </a:cubicBezTo>
                  <a:cubicBezTo>
                    <a:pt x="58990" y="67860"/>
                    <a:pt x="55325" y="60895"/>
                    <a:pt x="50927" y="57597"/>
                  </a:cubicBezTo>
                  <a:cubicBezTo>
                    <a:pt x="46162" y="52098"/>
                    <a:pt x="42496" y="45134"/>
                    <a:pt x="34066" y="43668"/>
                  </a:cubicBezTo>
                  <a:cubicBezTo>
                    <a:pt x="18671" y="41469"/>
                    <a:pt x="7675" y="33038"/>
                    <a:pt x="1810" y="18743"/>
                  </a:cubicBezTo>
                  <a:cubicBezTo>
                    <a:pt x="-1855" y="9947"/>
                    <a:pt x="-389" y="1516"/>
                    <a:pt x="10241" y="416"/>
                  </a:cubicBezTo>
                  <a:cubicBezTo>
                    <a:pt x="30034" y="-1783"/>
                    <a:pt x="49094" y="5181"/>
                    <a:pt x="67787" y="10680"/>
                  </a:cubicBezTo>
                  <a:cubicBezTo>
                    <a:pt x="69986" y="11413"/>
                    <a:pt x="70353" y="14711"/>
                    <a:pt x="68887" y="16911"/>
                  </a:cubicBezTo>
                  <a:cubicBezTo>
                    <a:pt x="67421" y="35604"/>
                    <a:pt x="85381" y="28640"/>
                    <a:pt x="93812" y="34138"/>
                  </a:cubicBezTo>
                  <a:cubicBezTo>
                    <a:pt x="97110" y="36337"/>
                    <a:pt x="104075" y="37070"/>
                    <a:pt x="107740" y="40736"/>
                  </a:cubicBezTo>
                  <a:cubicBezTo>
                    <a:pt x="111405" y="44035"/>
                    <a:pt x="118003" y="47333"/>
                    <a:pt x="116904" y="53565"/>
                  </a:cubicBezTo>
                  <a:cubicBezTo>
                    <a:pt x="115437" y="60529"/>
                    <a:pt x="108840" y="62362"/>
                    <a:pt x="102242" y="62728"/>
                  </a:cubicBezTo>
                  <a:cubicBezTo>
                    <a:pt x="100043" y="63095"/>
                    <a:pt x="97843" y="64561"/>
                    <a:pt x="95644" y="65660"/>
                  </a:cubicBezTo>
                  <a:cubicBezTo>
                    <a:pt x="92345" y="65294"/>
                    <a:pt x="88680" y="64194"/>
                    <a:pt x="85015" y="63461"/>
                  </a:cubicBezTo>
                  <a:close/>
                </a:path>
              </a:pathLst>
            </a:custGeom>
            <a:solidFill>
              <a:srgbClr val="D8C3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6243A2E-1436-4D26-B837-359D9AAF32A5}"/>
                </a:ext>
              </a:extLst>
            </p:cNvPr>
            <p:cNvSpPr/>
            <p:nvPr/>
          </p:nvSpPr>
          <p:spPr>
            <a:xfrm>
              <a:off x="12448339" y="6098529"/>
              <a:ext cx="72857" cy="159077"/>
            </a:xfrm>
            <a:custGeom>
              <a:avLst/>
              <a:gdLst>
                <a:gd name="connsiteX0" fmla="*/ 36288 w 72857"/>
                <a:gd name="connsiteY0" fmla="*/ 159078 h 159077"/>
                <a:gd name="connsiteX1" fmla="*/ 24925 w 72857"/>
                <a:gd name="connsiteY1" fmla="*/ 159078 h 159077"/>
                <a:gd name="connsiteX2" fmla="*/ 9897 w 72857"/>
                <a:gd name="connsiteY2" fmla="*/ 136352 h 159077"/>
                <a:gd name="connsiteX3" fmla="*/ 9897 w 72857"/>
                <a:gd name="connsiteY3" fmla="*/ 136352 h 159077"/>
                <a:gd name="connsiteX4" fmla="*/ 15028 w 72857"/>
                <a:gd name="connsiteY4" fmla="*/ 101898 h 159077"/>
                <a:gd name="connsiteX5" fmla="*/ 12462 w 72857"/>
                <a:gd name="connsiteY5" fmla="*/ 86503 h 159077"/>
                <a:gd name="connsiteX6" fmla="*/ 29323 w 72857"/>
                <a:gd name="connsiteY6" fmla="*/ 89802 h 159077"/>
                <a:gd name="connsiteX7" fmla="*/ 36654 w 72857"/>
                <a:gd name="connsiteY7" fmla="*/ 91635 h 159077"/>
                <a:gd name="connsiteX8" fmla="*/ 35554 w 72857"/>
                <a:gd name="connsiteY8" fmla="*/ 82471 h 159077"/>
                <a:gd name="connsiteX9" fmla="*/ 0 w 72857"/>
                <a:gd name="connsiteY9" fmla="*/ 41785 h 159077"/>
                <a:gd name="connsiteX10" fmla="*/ 27124 w 72857"/>
                <a:gd name="connsiteY10" fmla="*/ 49116 h 159077"/>
                <a:gd name="connsiteX11" fmla="*/ 41052 w 72857"/>
                <a:gd name="connsiteY11" fmla="*/ 60845 h 159077"/>
                <a:gd name="connsiteX12" fmla="*/ 57180 w 72857"/>
                <a:gd name="connsiteY12" fmla="*/ 58646 h 159077"/>
                <a:gd name="connsiteX13" fmla="*/ 53881 w 72857"/>
                <a:gd name="connsiteY13" fmla="*/ 47650 h 159077"/>
                <a:gd name="connsiteX14" fmla="*/ 57547 w 72857"/>
                <a:gd name="connsiteY14" fmla="*/ 28223 h 159077"/>
                <a:gd name="connsiteX15" fmla="*/ 66710 w 72857"/>
                <a:gd name="connsiteY15" fmla="*/ 0 h 159077"/>
                <a:gd name="connsiteX16" fmla="*/ 70376 w 72857"/>
                <a:gd name="connsiteY16" fmla="*/ 34088 h 159077"/>
                <a:gd name="connsiteX17" fmla="*/ 70742 w 72857"/>
                <a:gd name="connsiteY17" fmla="*/ 74407 h 159077"/>
                <a:gd name="connsiteX18" fmla="*/ 59013 w 72857"/>
                <a:gd name="connsiteY18" fmla="*/ 97866 h 159077"/>
                <a:gd name="connsiteX19" fmla="*/ 59013 w 72857"/>
                <a:gd name="connsiteY19" fmla="*/ 101531 h 159077"/>
                <a:gd name="connsiteX20" fmla="*/ 31522 w 72857"/>
                <a:gd name="connsiteY20" fmla="*/ 116559 h 159077"/>
                <a:gd name="connsiteX21" fmla="*/ 43618 w 72857"/>
                <a:gd name="connsiteY21" fmla="*/ 154313 h 159077"/>
                <a:gd name="connsiteX22" fmla="*/ 36288 w 72857"/>
                <a:gd name="connsiteY22" fmla="*/ 159078 h 15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857" h="159077">
                  <a:moveTo>
                    <a:pt x="36288" y="159078"/>
                  </a:moveTo>
                  <a:cubicBezTo>
                    <a:pt x="32622" y="159078"/>
                    <a:pt x="28957" y="159078"/>
                    <a:pt x="24925" y="159078"/>
                  </a:cubicBezTo>
                  <a:cubicBezTo>
                    <a:pt x="10996" y="157245"/>
                    <a:pt x="6231" y="149914"/>
                    <a:pt x="9897" y="136352"/>
                  </a:cubicBezTo>
                  <a:lnTo>
                    <a:pt x="9897" y="136352"/>
                  </a:lnTo>
                  <a:cubicBezTo>
                    <a:pt x="20160" y="126089"/>
                    <a:pt x="22359" y="115460"/>
                    <a:pt x="15028" y="101898"/>
                  </a:cubicBezTo>
                  <a:cubicBezTo>
                    <a:pt x="13195" y="98232"/>
                    <a:pt x="3666" y="92368"/>
                    <a:pt x="12462" y="86503"/>
                  </a:cubicBezTo>
                  <a:cubicBezTo>
                    <a:pt x="18327" y="82471"/>
                    <a:pt x="25291" y="80272"/>
                    <a:pt x="29323" y="89802"/>
                  </a:cubicBezTo>
                  <a:cubicBezTo>
                    <a:pt x="30789" y="93467"/>
                    <a:pt x="33722" y="94200"/>
                    <a:pt x="36654" y="91635"/>
                  </a:cubicBezTo>
                  <a:cubicBezTo>
                    <a:pt x="40686" y="88336"/>
                    <a:pt x="36654" y="85770"/>
                    <a:pt x="35554" y="82471"/>
                  </a:cubicBezTo>
                  <a:cubicBezTo>
                    <a:pt x="29690" y="63778"/>
                    <a:pt x="17594" y="50949"/>
                    <a:pt x="0" y="41785"/>
                  </a:cubicBezTo>
                  <a:cubicBezTo>
                    <a:pt x="11729" y="38120"/>
                    <a:pt x="22725" y="32988"/>
                    <a:pt x="27124" y="49116"/>
                  </a:cubicBezTo>
                  <a:cubicBezTo>
                    <a:pt x="28957" y="56447"/>
                    <a:pt x="36288" y="56813"/>
                    <a:pt x="41052" y="60845"/>
                  </a:cubicBezTo>
                  <a:cubicBezTo>
                    <a:pt x="46184" y="65610"/>
                    <a:pt x="52049" y="63411"/>
                    <a:pt x="57180" y="58646"/>
                  </a:cubicBezTo>
                  <a:cubicBezTo>
                    <a:pt x="64511" y="52048"/>
                    <a:pt x="55347" y="51315"/>
                    <a:pt x="53881" y="47650"/>
                  </a:cubicBezTo>
                  <a:cubicBezTo>
                    <a:pt x="51315" y="40686"/>
                    <a:pt x="46184" y="34455"/>
                    <a:pt x="57547" y="28223"/>
                  </a:cubicBezTo>
                  <a:cubicBezTo>
                    <a:pt x="67443" y="23092"/>
                    <a:pt x="64144" y="9896"/>
                    <a:pt x="66710" y="0"/>
                  </a:cubicBezTo>
                  <a:cubicBezTo>
                    <a:pt x="78439" y="9896"/>
                    <a:pt x="69642" y="23092"/>
                    <a:pt x="70376" y="34088"/>
                  </a:cubicBezTo>
                  <a:cubicBezTo>
                    <a:pt x="71475" y="47283"/>
                    <a:pt x="71109" y="61212"/>
                    <a:pt x="70742" y="74407"/>
                  </a:cubicBezTo>
                  <a:cubicBezTo>
                    <a:pt x="69276" y="83571"/>
                    <a:pt x="63411" y="90168"/>
                    <a:pt x="59013" y="97866"/>
                  </a:cubicBezTo>
                  <a:cubicBezTo>
                    <a:pt x="59013" y="98965"/>
                    <a:pt x="59013" y="100432"/>
                    <a:pt x="59013" y="101531"/>
                  </a:cubicBezTo>
                  <a:cubicBezTo>
                    <a:pt x="46917" y="100798"/>
                    <a:pt x="36288" y="103730"/>
                    <a:pt x="31522" y="116559"/>
                  </a:cubicBezTo>
                  <a:cubicBezTo>
                    <a:pt x="25291" y="132687"/>
                    <a:pt x="32622" y="144050"/>
                    <a:pt x="43618" y="154313"/>
                  </a:cubicBezTo>
                  <a:cubicBezTo>
                    <a:pt x="42152" y="158345"/>
                    <a:pt x="39220" y="158711"/>
                    <a:pt x="36288" y="159078"/>
                  </a:cubicBezTo>
                  <a:close/>
                </a:path>
              </a:pathLst>
            </a:custGeom>
            <a:solidFill>
              <a:srgbClr val="9B695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B037AE10-8513-478E-8F69-6EA8FE2EF818}"/>
                </a:ext>
              </a:extLst>
            </p:cNvPr>
            <p:cNvSpPr/>
            <p:nvPr/>
          </p:nvSpPr>
          <p:spPr>
            <a:xfrm>
              <a:off x="11896296" y="5807875"/>
              <a:ext cx="49117" cy="110691"/>
            </a:xfrm>
            <a:custGeom>
              <a:avLst/>
              <a:gdLst>
                <a:gd name="connsiteX0" fmla="*/ 47686 w 49117"/>
                <a:gd name="connsiteY0" fmla="*/ 77695 h 110691"/>
                <a:gd name="connsiteX1" fmla="*/ 35223 w 49117"/>
                <a:gd name="connsiteY1" fmla="*/ 105552 h 110691"/>
                <a:gd name="connsiteX2" fmla="*/ 15430 w 49117"/>
                <a:gd name="connsiteY2" fmla="*/ 108485 h 110691"/>
                <a:gd name="connsiteX3" fmla="*/ 7366 w 49117"/>
                <a:gd name="connsiteY3" fmla="*/ 106652 h 110691"/>
                <a:gd name="connsiteX4" fmla="*/ 9932 w 49117"/>
                <a:gd name="connsiteY4" fmla="*/ 43607 h 110691"/>
                <a:gd name="connsiteX5" fmla="*/ 26060 w 49117"/>
                <a:gd name="connsiteY5" fmla="*/ 19782 h 110691"/>
                <a:gd name="connsiteX6" fmla="*/ 27160 w 49117"/>
                <a:gd name="connsiteY6" fmla="*/ 21982 h 110691"/>
                <a:gd name="connsiteX7" fmla="*/ 23494 w 49117"/>
                <a:gd name="connsiteY7" fmla="*/ 16117 h 110691"/>
                <a:gd name="connsiteX8" fmla="*/ 13598 w 49117"/>
                <a:gd name="connsiteY8" fmla="*/ 7320 h 110691"/>
                <a:gd name="connsiteX9" fmla="*/ 34857 w 49117"/>
                <a:gd name="connsiteY9" fmla="*/ 356 h 110691"/>
                <a:gd name="connsiteX10" fmla="*/ 39988 w 49117"/>
                <a:gd name="connsiteY10" fmla="*/ 13551 h 110691"/>
                <a:gd name="connsiteX11" fmla="*/ 34124 w 49117"/>
                <a:gd name="connsiteY11" fmla="*/ 28946 h 110691"/>
                <a:gd name="connsiteX12" fmla="*/ 22394 w 49117"/>
                <a:gd name="connsiteY12" fmla="*/ 38842 h 110691"/>
                <a:gd name="connsiteX13" fmla="*/ 33024 w 49117"/>
                <a:gd name="connsiteY13" fmla="*/ 40308 h 110691"/>
                <a:gd name="connsiteX14" fmla="*/ 43287 w 49117"/>
                <a:gd name="connsiteY14" fmla="*/ 39209 h 110691"/>
                <a:gd name="connsiteX15" fmla="*/ 46219 w 49117"/>
                <a:gd name="connsiteY15" fmla="*/ 57902 h 110691"/>
                <a:gd name="connsiteX16" fmla="*/ 47686 w 49117"/>
                <a:gd name="connsiteY16" fmla="*/ 77695 h 11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117" h="110691">
                  <a:moveTo>
                    <a:pt x="47686" y="77695"/>
                  </a:moveTo>
                  <a:cubicBezTo>
                    <a:pt x="36689" y="83927"/>
                    <a:pt x="37423" y="95656"/>
                    <a:pt x="35223" y="105552"/>
                  </a:cubicBezTo>
                  <a:cubicBezTo>
                    <a:pt x="28259" y="107752"/>
                    <a:pt x="19096" y="88325"/>
                    <a:pt x="15430" y="108485"/>
                  </a:cubicBezTo>
                  <a:cubicBezTo>
                    <a:pt x="14697" y="112150"/>
                    <a:pt x="7366" y="111050"/>
                    <a:pt x="7366" y="106652"/>
                  </a:cubicBezTo>
                  <a:cubicBezTo>
                    <a:pt x="7000" y="85759"/>
                    <a:pt x="-10594" y="63767"/>
                    <a:pt x="9932" y="43607"/>
                  </a:cubicBezTo>
                  <a:cubicBezTo>
                    <a:pt x="7366" y="25280"/>
                    <a:pt x="10665" y="20149"/>
                    <a:pt x="26060" y="19782"/>
                  </a:cubicBezTo>
                  <a:cubicBezTo>
                    <a:pt x="26426" y="19782"/>
                    <a:pt x="26793" y="21982"/>
                    <a:pt x="27160" y="21982"/>
                  </a:cubicBezTo>
                  <a:cubicBezTo>
                    <a:pt x="27160" y="19416"/>
                    <a:pt x="26060" y="16850"/>
                    <a:pt x="23494" y="16117"/>
                  </a:cubicBezTo>
                  <a:cubicBezTo>
                    <a:pt x="18363" y="15017"/>
                    <a:pt x="9932" y="15750"/>
                    <a:pt x="13598" y="7320"/>
                  </a:cubicBezTo>
                  <a:cubicBezTo>
                    <a:pt x="17263" y="-744"/>
                    <a:pt x="27160" y="-377"/>
                    <a:pt x="34857" y="356"/>
                  </a:cubicBezTo>
                  <a:cubicBezTo>
                    <a:pt x="43287" y="1089"/>
                    <a:pt x="44753" y="6587"/>
                    <a:pt x="39988" y="13551"/>
                  </a:cubicBezTo>
                  <a:cubicBezTo>
                    <a:pt x="34857" y="17583"/>
                    <a:pt x="34490" y="22715"/>
                    <a:pt x="34124" y="28946"/>
                  </a:cubicBezTo>
                  <a:cubicBezTo>
                    <a:pt x="34124" y="32245"/>
                    <a:pt x="26793" y="35543"/>
                    <a:pt x="22394" y="38842"/>
                  </a:cubicBezTo>
                  <a:cubicBezTo>
                    <a:pt x="25693" y="45440"/>
                    <a:pt x="29725" y="42508"/>
                    <a:pt x="33024" y="40308"/>
                  </a:cubicBezTo>
                  <a:cubicBezTo>
                    <a:pt x="36689" y="37743"/>
                    <a:pt x="43654" y="35177"/>
                    <a:pt x="43287" y="39209"/>
                  </a:cubicBezTo>
                  <a:cubicBezTo>
                    <a:pt x="42921" y="46173"/>
                    <a:pt x="54283" y="53137"/>
                    <a:pt x="46219" y="57902"/>
                  </a:cubicBezTo>
                  <a:cubicBezTo>
                    <a:pt x="33391" y="66699"/>
                    <a:pt x="43287" y="71464"/>
                    <a:pt x="47686" y="77695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6FA6C5E-F8B7-4D01-AB68-FAB883A4D677}"/>
                </a:ext>
              </a:extLst>
            </p:cNvPr>
            <p:cNvSpPr/>
            <p:nvPr/>
          </p:nvSpPr>
          <p:spPr>
            <a:xfrm>
              <a:off x="11936285" y="5693476"/>
              <a:ext cx="76090" cy="90196"/>
            </a:xfrm>
            <a:custGeom>
              <a:avLst/>
              <a:gdLst>
                <a:gd name="connsiteX0" fmla="*/ 60112 w 76090"/>
                <a:gd name="connsiteY0" fmla="*/ 83232 h 90196"/>
                <a:gd name="connsiteX1" fmla="*/ 45084 w 76090"/>
                <a:gd name="connsiteY1" fmla="*/ 83232 h 90196"/>
                <a:gd name="connsiteX2" fmla="*/ 41419 w 76090"/>
                <a:gd name="connsiteY2" fmla="*/ 79567 h 90196"/>
                <a:gd name="connsiteX3" fmla="*/ 38120 w 76090"/>
                <a:gd name="connsiteY3" fmla="*/ 35582 h 90196"/>
                <a:gd name="connsiteX4" fmla="*/ 16494 w 76090"/>
                <a:gd name="connsiteY4" fmla="*/ 33749 h 90196"/>
                <a:gd name="connsiteX5" fmla="*/ 0 w 76090"/>
                <a:gd name="connsiteY5" fmla="*/ 30817 h 90196"/>
                <a:gd name="connsiteX6" fmla="*/ 11363 w 76090"/>
                <a:gd name="connsiteY6" fmla="*/ 23486 h 90196"/>
                <a:gd name="connsiteX7" fmla="*/ 19060 w 76090"/>
                <a:gd name="connsiteY7" fmla="*/ 19821 h 90196"/>
                <a:gd name="connsiteX8" fmla="*/ 41785 w 76090"/>
                <a:gd name="connsiteY8" fmla="*/ 28 h 90196"/>
                <a:gd name="connsiteX9" fmla="*/ 59379 w 76090"/>
                <a:gd name="connsiteY9" fmla="*/ 6992 h 90196"/>
                <a:gd name="connsiteX10" fmla="*/ 57180 w 76090"/>
                <a:gd name="connsiteY10" fmla="*/ 24219 h 90196"/>
                <a:gd name="connsiteX11" fmla="*/ 48750 w 76090"/>
                <a:gd name="connsiteY11" fmla="*/ 38881 h 90196"/>
                <a:gd name="connsiteX12" fmla="*/ 67443 w 76090"/>
                <a:gd name="connsiteY12" fmla="*/ 56841 h 90196"/>
                <a:gd name="connsiteX13" fmla="*/ 71108 w 76090"/>
                <a:gd name="connsiteY13" fmla="*/ 75535 h 90196"/>
                <a:gd name="connsiteX14" fmla="*/ 71108 w 76090"/>
                <a:gd name="connsiteY14" fmla="*/ 90196 h 90196"/>
                <a:gd name="connsiteX15" fmla="*/ 60112 w 76090"/>
                <a:gd name="connsiteY15" fmla="*/ 83232 h 9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90" h="90196">
                  <a:moveTo>
                    <a:pt x="60112" y="83232"/>
                  </a:moveTo>
                  <a:cubicBezTo>
                    <a:pt x="54981" y="76268"/>
                    <a:pt x="50216" y="81399"/>
                    <a:pt x="45084" y="83232"/>
                  </a:cubicBezTo>
                  <a:cubicBezTo>
                    <a:pt x="41785" y="83965"/>
                    <a:pt x="40319" y="82866"/>
                    <a:pt x="41419" y="79567"/>
                  </a:cubicBezTo>
                  <a:cubicBezTo>
                    <a:pt x="54614" y="63806"/>
                    <a:pt x="37020" y="50610"/>
                    <a:pt x="38120" y="35582"/>
                  </a:cubicBezTo>
                  <a:cubicBezTo>
                    <a:pt x="30423" y="39981"/>
                    <a:pt x="23825" y="36682"/>
                    <a:pt x="16494" y="33749"/>
                  </a:cubicBezTo>
                  <a:cubicBezTo>
                    <a:pt x="11729" y="31550"/>
                    <a:pt x="5498" y="31550"/>
                    <a:pt x="0" y="30817"/>
                  </a:cubicBezTo>
                  <a:cubicBezTo>
                    <a:pt x="0" y="22387"/>
                    <a:pt x="5132" y="22020"/>
                    <a:pt x="11363" y="23486"/>
                  </a:cubicBezTo>
                  <a:cubicBezTo>
                    <a:pt x="13929" y="22020"/>
                    <a:pt x="17594" y="19088"/>
                    <a:pt x="19060" y="19821"/>
                  </a:cubicBezTo>
                  <a:cubicBezTo>
                    <a:pt x="41419" y="30451"/>
                    <a:pt x="42885" y="16156"/>
                    <a:pt x="41785" y="28"/>
                  </a:cubicBezTo>
                  <a:cubicBezTo>
                    <a:pt x="49849" y="-339"/>
                    <a:pt x="55347" y="2960"/>
                    <a:pt x="59379" y="6992"/>
                  </a:cubicBezTo>
                  <a:cubicBezTo>
                    <a:pt x="64877" y="12857"/>
                    <a:pt x="67443" y="22020"/>
                    <a:pt x="57180" y="24219"/>
                  </a:cubicBezTo>
                  <a:cubicBezTo>
                    <a:pt x="46550" y="26419"/>
                    <a:pt x="46184" y="35582"/>
                    <a:pt x="48750" y="38881"/>
                  </a:cubicBezTo>
                  <a:cubicBezTo>
                    <a:pt x="53515" y="45845"/>
                    <a:pt x="52782" y="60140"/>
                    <a:pt x="67443" y="56841"/>
                  </a:cubicBezTo>
                  <a:cubicBezTo>
                    <a:pt x="66710" y="63439"/>
                    <a:pt x="60112" y="71136"/>
                    <a:pt x="71108" y="75535"/>
                  </a:cubicBezTo>
                  <a:cubicBezTo>
                    <a:pt x="76607" y="80666"/>
                    <a:pt x="78806" y="85431"/>
                    <a:pt x="71108" y="90196"/>
                  </a:cubicBezTo>
                  <a:cubicBezTo>
                    <a:pt x="67443" y="87997"/>
                    <a:pt x="65977" y="82133"/>
                    <a:pt x="60112" y="8323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E03AC531-6EAB-473C-856E-FAEF28C088CD}"/>
                </a:ext>
              </a:extLst>
            </p:cNvPr>
            <p:cNvSpPr/>
            <p:nvPr/>
          </p:nvSpPr>
          <p:spPr>
            <a:xfrm>
              <a:off x="11879464" y="5786209"/>
              <a:ext cx="65719" cy="68806"/>
            </a:xfrm>
            <a:custGeom>
              <a:avLst/>
              <a:gdLst>
                <a:gd name="connsiteX0" fmla="*/ 56821 w 65719"/>
                <a:gd name="connsiteY0" fmla="*/ 35583 h 68806"/>
                <a:gd name="connsiteX1" fmla="*/ 31530 w 65719"/>
                <a:gd name="connsiteY1" fmla="*/ 28619 h 68806"/>
                <a:gd name="connsiteX2" fmla="*/ 42892 w 65719"/>
                <a:gd name="connsiteY2" fmla="*/ 35950 h 68806"/>
                <a:gd name="connsiteX3" fmla="*/ 45092 w 65719"/>
                <a:gd name="connsiteY3" fmla="*/ 44380 h 68806"/>
                <a:gd name="connsiteX4" fmla="*/ 39227 w 65719"/>
                <a:gd name="connsiteY4" fmla="*/ 41814 h 68806"/>
                <a:gd name="connsiteX5" fmla="*/ 26765 w 65719"/>
                <a:gd name="connsiteY5" fmla="*/ 65639 h 68806"/>
                <a:gd name="connsiteX6" fmla="*/ 374 w 65719"/>
                <a:gd name="connsiteY6" fmla="*/ 65639 h 68806"/>
                <a:gd name="connsiteX7" fmla="*/ 374 w 65719"/>
                <a:gd name="connsiteY7" fmla="*/ 65639 h 68806"/>
                <a:gd name="connsiteX8" fmla="*/ 2940 w 65719"/>
                <a:gd name="connsiteY8" fmla="*/ 59041 h 68806"/>
                <a:gd name="connsiteX9" fmla="*/ 5872 w 65719"/>
                <a:gd name="connsiteY9" fmla="*/ 44380 h 68806"/>
                <a:gd name="connsiteX10" fmla="*/ 1474 w 65719"/>
                <a:gd name="connsiteY10" fmla="*/ 38515 h 68806"/>
                <a:gd name="connsiteX11" fmla="*/ 2573 w 65719"/>
                <a:gd name="connsiteY11" fmla="*/ 30818 h 68806"/>
                <a:gd name="connsiteX12" fmla="*/ 17968 w 65719"/>
                <a:gd name="connsiteY12" fmla="*/ 11391 h 68806"/>
                <a:gd name="connsiteX13" fmla="*/ 25299 w 65719"/>
                <a:gd name="connsiteY13" fmla="*/ 11025 h 68806"/>
                <a:gd name="connsiteX14" fmla="*/ 41426 w 65719"/>
                <a:gd name="connsiteY14" fmla="*/ 1495 h 68806"/>
                <a:gd name="connsiteX15" fmla="*/ 57187 w 65719"/>
                <a:gd name="connsiteY15" fmla="*/ 1495 h 68806"/>
                <a:gd name="connsiteX16" fmla="*/ 57187 w 65719"/>
                <a:gd name="connsiteY16" fmla="*/ 1495 h 68806"/>
                <a:gd name="connsiteX17" fmla="*/ 61219 w 65719"/>
                <a:gd name="connsiteY17" fmla="*/ 35216 h 68806"/>
                <a:gd name="connsiteX18" fmla="*/ 56821 w 65719"/>
                <a:gd name="connsiteY18" fmla="*/ 35583 h 6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719" h="68806">
                  <a:moveTo>
                    <a:pt x="56821" y="35583"/>
                  </a:moveTo>
                  <a:cubicBezTo>
                    <a:pt x="52422" y="13591"/>
                    <a:pt x="40327" y="34483"/>
                    <a:pt x="31530" y="28619"/>
                  </a:cubicBezTo>
                  <a:cubicBezTo>
                    <a:pt x="34096" y="37416"/>
                    <a:pt x="41060" y="31185"/>
                    <a:pt x="42892" y="35950"/>
                  </a:cubicBezTo>
                  <a:cubicBezTo>
                    <a:pt x="43992" y="38882"/>
                    <a:pt x="46191" y="42914"/>
                    <a:pt x="45092" y="44380"/>
                  </a:cubicBezTo>
                  <a:cubicBezTo>
                    <a:pt x="40327" y="50978"/>
                    <a:pt x="42526" y="39982"/>
                    <a:pt x="39227" y="41814"/>
                  </a:cubicBezTo>
                  <a:cubicBezTo>
                    <a:pt x="29330" y="46946"/>
                    <a:pt x="29697" y="57209"/>
                    <a:pt x="26765" y="65639"/>
                  </a:cubicBezTo>
                  <a:cubicBezTo>
                    <a:pt x="17968" y="71504"/>
                    <a:pt x="9171" y="67838"/>
                    <a:pt x="374" y="65639"/>
                  </a:cubicBezTo>
                  <a:lnTo>
                    <a:pt x="374" y="65639"/>
                  </a:lnTo>
                  <a:cubicBezTo>
                    <a:pt x="-726" y="62707"/>
                    <a:pt x="741" y="60874"/>
                    <a:pt x="2940" y="59041"/>
                  </a:cubicBezTo>
                  <a:cubicBezTo>
                    <a:pt x="8071" y="55010"/>
                    <a:pt x="16135" y="51711"/>
                    <a:pt x="5872" y="44380"/>
                  </a:cubicBezTo>
                  <a:cubicBezTo>
                    <a:pt x="3673" y="42914"/>
                    <a:pt x="2207" y="41081"/>
                    <a:pt x="1474" y="38515"/>
                  </a:cubicBezTo>
                  <a:cubicBezTo>
                    <a:pt x="1107" y="35950"/>
                    <a:pt x="1474" y="33384"/>
                    <a:pt x="2573" y="30818"/>
                  </a:cubicBezTo>
                  <a:cubicBezTo>
                    <a:pt x="8804" y="24953"/>
                    <a:pt x="10637" y="16156"/>
                    <a:pt x="17968" y="11391"/>
                  </a:cubicBezTo>
                  <a:cubicBezTo>
                    <a:pt x="20534" y="10658"/>
                    <a:pt x="23466" y="9925"/>
                    <a:pt x="25299" y="11025"/>
                  </a:cubicBezTo>
                  <a:cubicBezTo>
                    <a:pt x="37394" y="18722"/>
                    <a:pt x="38494" y="8459"/>
                    <a:pt x="41426" y="1495"/>
                  </a:cubicBezTo>
                  <a:cubicBezTo>
                    <a:pt x="46558" y="-2904"/>
                    <a:pt x="51689" y="4061"/>
                    <a:pt x="57187" y="1495"/>
                  </a:cubicBezTo>
                  <a:lnTo>
                    <a:pt x="57187" y="1495"/>
                  </a:lnTo>
                  <a:cubicBezTo>
                    <a:pt x="61586" y="12491"/>
                    <a:pt x="71482" y="22754"/>
                    <a:pt x="61219" y="35216"/>
                  </a:cubicBezTo>
                  <a:cubicBezTo>
                    <a:pt x="59387" y="35216"/>
                    <a:pt x="58287" y="35216"/>
                    <a:pt x="56821" y="3558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78AB82DE-07A7-4A88-9BBF-F47470E870C1}"/>
                </a:ext>
              </a:extLst>
            </p:cNvPr>
            <p:cNvSpPr/>
            <p:nvPr/>
          </p:nvSpPr>
          <p:spPr>
            <a:xfrm>
              <a:off x="11959506" y="5931359"/>
              <a:ext cx="42755" cy="51112"/>
            </a:xfrm>
            <a:custGeom>
              <a:avLst/>
              <a:gdLst>
                <a:gd name="connsiteX0" fmla="*/ 42756 w 42755"/>
                <a:gd name="connsiteY0" fmla="*/ 23120 h 51112"/>
                <a:gd name="connsiteX1" fmla="*/ 40557 w 42755"/>
                <a:gd name="connsiteY1" fmla="*/ 41447 h 51112"/>
                <a:gd name="connsiteX2" fmla="*/ 21130 w 42755"/>
                <a:gd name="connsiteY2" fmla="*/ 50977 h 51112"/>
                <a:gd name="connsiteX3" fmla="*/ 237 w 42755"/>
                <a:gd name="connsiteY3" fmla="*/ 6992 h 51112"/>
                <a:gd name="connsiteX4" fmla="*/ 7568 w 42755"/>
                <a:gd name="connsiteY4" fmla="*/ 28 h 51112"/>
                <a:gd name="connsiteX5" fmla="*/ 14166 w 42755"/>
                <a:gd name="connsiteY5" fmla="*/ 6992 h 51112"/>
                <a:gd name="connsiteX6" fmla="*/ 14166 w 42755"/>
                <a:gd name="connsiteY6" fmla="*/ 8825 h 51112"/>
                <a:gd name="connsiteX7" fmla="*/ 42756 w 42755"/>
                <a:gd name="connsiteY7" fmla="*/ 23120 h 5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55" h="51112">
                  <a:moveTo>
                    <a:pt x="42756" y="23120"/>
                  </a:moveTo>
                  <a:cubicBezTo>
                    <a:pt x="42023" y="29718"/>
                    <a:pt x="41656" y="35582"/>
                    <a:pt x="40557" y="41447"/>
                  </a:cubicBezTo>
                  <a:cubicBezTo>
                    <a:pt x="37991" y="51710"/>
                    <a:pt x="24796" y="51343"/>
                    <a:pt x="21130" y="50977"/>
                  </a:cubicBezTo>
                  <a:cubicBezTo>
                    <a:pt x="11600" y="49877"/>
                    <a:pt x="-1962" y="17255"/>
                    <a:pt x="237" y="6992"/>
                  </a:cubicBezTo>
                  <a:cubicBezTo>
                    <a:pt x="1337" y="2960"/>
                    <a:pt x="3536" y="394"/>
                    <a:pt x="7568" y="28"/>
                  </a:cubicBezTo>
                  <a:cubicBezTo>
                    <a:pt x="12333" y="-339"/>
                    <a:pt x="13799" y="2960"/>
                    <a:pt x="14166" y="6992"/>
                  </a:cubicBezTo>
                  <a:cubicBezTo>
                    <a:pt x="14166" y="7725"/>
                    <a:pt x="14166" y="8092"/>
                    <a:pt x="14166" y="8825"/>
                  </a:cubicBezTo>
                  <a:cubicBezTo>
                    <a:pt x="20397" y="34116"/>
                    <a:pt x="20397" y="34116"/>
                    <a:pt x="42756" y="2312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1583B37F-C617-48B7-9295-59FB3ECC6F66}"/>
                </a:ext>
              </a:extLst>
            </p:cNvPr>
            <p:cNvSpPr/>
            <p:nvPr/>
          </p:nvSpPr>
          <p:spPr>
            <a:xfrm>
              <a:off x="11935659" y="5787704"/>
              <a:ext cx="19319" cy="47650"/>
            </a:xfrm>
            <a:custGeom>
              <a:avLst/>
              <a:gdLst>
                <a:gd name="connsiteX0" fmla="*/ 4658 w 19319"/>
                <a:gd name="connsiteY0" fmla="*/ 33722 h 47650"/>
                <a:gd name="connsiteX1" fmla="*/ 626 w 19319"/>
                <a:gd name="connsiteY1" fmla="*/ 0 h 47650"/>
                <a:gd name="connsiteX2" fmla="*/ 19319 w 19319"/>
                <a:gd name="connsiteY2" fmla="*/ 22725 h 47650"/>
                <a:gd name="connsiteX3" fmla="*/ 11989 w 19319"/>
                <a:gd name="connsiteY3" fmla="*/ 47650 h 47650"/>
                <a:gd name="connsiteX4" fmla="*/ 4658 w 19319"/>
                <a:gd name="connsiteY4" fmla="*/ 33722 h 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9" h="47650">
                  <a:moveTo>
                    <a:pt x="4658" y="33722"/>
                  </a:moveTo>
                  <a:cubicBezTo>
                    <a:pt x="8323" y="21992"/>
                    <a:pt x="-2673" y="11729"/>
                    <a:pt x="626" y="0"/>
                  </a:cubicBezTo>
                  <a:cubicBezTo>
                    <a:pt x="9056" y="5865"/>
                    <a:pt x="19319" y="9897"/>
                    <a:pt x="19319" y="22725"/>
                  </a:cubicBezTo>
                  <a:cubicBezTo>
                    <a:pt x="9423" y="28957"/>
                    <a:pt x="17853" y="40319"/>
                    <a:pt x="11989" y="47650"/>
                  </a:cubicBezTo>
                  <a:cubicBezTo>
                    <a:pt x="1359" y="47284"/>
                    <a:pt x="8690" y="37754"/>
                    <a:pt x="4658" y="337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98DAE42E-1CC4-489C-AC38-52F1F36C6F89}"/>
                </a:ext>
              </a:extLst>
            </p:cNvPr>
            <p:cNvSpPr/>
            <p:nvPr/>
          </p:nvSpPr>
          <p:spPr>
            <a:xfrm>
              <a:off x="12158734" y="5991671"/>
              <a:ext cx="26539" cy="38681"/>
            </a:xfrm>
            <a:custGeom>
              <a:avLst/>
              <a:gdLst>
                <a:gd name="connsiteX0" fmla="*/ 11769 w 26539"/>
                <a:gd name="connsiteY0" fmla="*/ 38682 h 38681"/>
                <a:gd name="connsiteX1" fmla="*/ 11769 w 26539"/>
                <a:gd name="connsiteY1" fmla="*/ 23654 h 38681"/>
                <a:gd name="connsiteX2" fmla="*/ 5538 w 26539"/>
                <a:gd name="connsiteY2" fmla="*/ 13390 h 38681"/>
                <a:gd name="connsiteX3" fmla="*/ 40 w 26539"/>
                <a:gd name="connsiteY3" fmla="*/ 7892 h 38681"/>
                <a:gd name="connsiteX4" fmla="*/ 6637 w 26539"/>
                <a:gd name="connsiteY4" fmla="*/ 195 h 38681"/>
                <a:gd name="connsiteX5" fmla="*/ 24231 w 26539"/>
                <a:gd name="connsiteY5" fmla="*/ 8259 h 38681"/>
                <a:gd name="connsiteX6" fmla="*/ 20566 w 26539"/>
                <a:gd name="connsiteY6" fmla="*/ 21454 h 38681"/>
                <a:gd name="connsiteX7" fmla="*/ 11769 w 26539"/>
                <a:gd name="connsiteY7" fmla="*/ 38682 h 3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39" h="38681">
                  <a:moveTo>
                    <a:pt x="11769" y="38682"/>
                  </a:moveTo>
                  <a:cubicBezTo>
                    <a:pt x="6271" y="32451"/>
                    <a:pt x="10303" y="27685"/>
                    <a:pt x="11769" y="23654"/>
                  </a:cubicBezTo>
                  <a:cubicBezTo>
                    <a:pt x="13602" y="17056"/>
                    <a:pt x="17267" y="11191"/>
                    <a:pt x="5538" y="13390"/>
                  </a:cubicBezTo>
                  <a:cubicBezTo>
                    <a:pt x="1872" y="14124"/>
                    <a:pt x="-327" y="11191"/>
                    <a:pt x="40" y="7892"/>
                  </a:cubicBezTo>
                  <a:cubicBezTo>
                    <a:pt x="406" y="3861"/>
                    <a:pt x="2605" y="562"/>
                    <a:pt x="6637" y="195"/>
                  </a:cubicBezTo>
                  <a:cubicBezTo>
                    <a:pt x="13968" y="-905"/>
                    <a:pt x="19833" y="2761"/>
                    <a:pt x="24231" y="8259"/>
                  </a:cubicBezTo>
                  <a:cubicBezTo>
                    <a:pt x="28996" y="14124"/>
                    <a:pt x="25697" y="18156"/>
                    <a:pt x="20566" y="21454"/>
                  </a:cubicBezTo>
                  <a:cubicBezTo>
                    <a:pt x="13968" y="24753"/>
                    <a:pt x="15434" y="32817"/>
                    <a:pt x="11769" y="38682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8972BD2-B7F0-4BE8-9B94-7E9C443B05A8}"/>
                </a:ext>
              </a:extLst>
            </p:cNvPr>
            <p:cNvSpPr/>
            <p:nvPr/>
          </p:nvSpPr>
          <p:spPr>
            <a:xfrm>
              <a:off x="12179300" y="6206188"/>
              <a:ext cx="24098" cy="31625"/>
            </a:xfrm>
            <a:custGeom>
              <a:avLst/>
              <a:gdLst>
                <a:gd name="connsiteX0" fmla="*/ 12096 w 24098"/>
                <a:gd name="connsiteY0" fmla="*/ 31625 h 31625"/>
                <a:gd name="connsiteX1" fmla="*/ 0 w 24098"/>
                <a:gd name="connsiteY1" fmla="*/ 836 h 31625"/>
                <a:gd name="connsiteX2" fmla="*/ 19060 w 24098"/>
                <a:gd name="connsiteY2" fmla="*/ 5968 h 31625"/>
                <a:gd name="connsiteX3" fmla="*/ 21626 w 24098"/>
                <a:gd name="connsiteY3" fmla="*/ 15498 h 31625"/>
                <a:gd name="connsiteX4" fmla="*/ 12096 w 24098"/>
                <a:gd name="connsiteY4" fmla="*/ 31625 h 3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98" h="31625">
                  <a:moveTo>
                    <a:pt x="12096" y="31625"/>
                  </a:moveTo>
                  <a:cubicBezTo>
                    <a:pt x="0" y="16231"/>
                    <a:pt x="0" y="16231"/>
                    <a:pt x="0" y="836"/>
                  </a:cubicBezTo>
                  <a:cubicBezTo>
                    <a:pt x="8430" y="-5029"/>
                    <a:pt x="7697" y="22462"/>
                    <a:pt x="19060" y="5968"/>
                  </a:cubicBezTo>
                  <a:cubicBezTo>
                    <a:pt x="20526" y="8900"/>
                    <a:pt x="27857" y="9633"/>
                    <a:pt x="21626" y="15498"/>
                  </a:cubicBezTo>
                  <a:cubicBezTo>
                    <a:pt x="17960" y="19163"/>
                    <a:pt x="15761" y="25028"/>
                    <a:pt x="12096" y="3162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F76FE20B-0263-4AFE-868B-8A8F9DE926F2}"/>
                </a:ext>
              </a:extLst>
            </p:cNvPr>
            <p:cNvSpPr/>
            <p:nvPr/>
          </p:nvSpPr>
          <p:spPr>
            <a:xfrm>
              <a:off x="12434837" y="5697536"/>
              <a:ext cx="16111" cy="14839"/>
            </a:xfrm>
            <a:custGeom>
              <a:avLst/>
              <a:gdLst>
                <a:gd name="connsiteX0" fmla="*/ 1040 w 16111"/>
                <a:gd name="connsiteY0" fmla="*/ 7697 h 14839"/>
                <a:gd name="connsiteX1" fmla="*/ 6171 w 16111"/>
                <a:gd name="connsiteY1" fmla="*/ 0 h 14839"/>
                <a:gd name="connsiteX2" fmla="*/ 16068 w 16111"/>
                <a:gd name="connsiteY2" fmla="*/ 11363 h 14839"/>
                <a:gd name="connsiteX3" fmla="*/ 1040 w 16111"/>
                <a:gd name="connsiteY3" fmla="*/ 7697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1" h="14839">
                  <a:moveTo>
                    <a:pt x="1040" y="7697"/>
                  </a:moveTo>
                  <a:cubicBezTo>
                    <a:pt x="-1159" y="2566"/>
                    <a:pt x="-60" y="0"/>
                    <a:pt x="6171" y="0"/>
                  </a:cubicBezTo>
                  <a:cubicBezTo>
                    <a:pt x="14601" y="0"/>
                    <a:pt x="16434" y="4398"/>
                    <a:pt x="16068" y="11363"/>
                  </a:cubicBezTo>
                  <a:cubicBezTo>
                    <a:pt x="11669" y="6964"/>
                    <a:pt x="2139" y="23825"/>
                    <a:pt x="1040" y="7697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7BD691A-7268-4079-8BBC-EEDAC4D11AF6}"/>
                </a:ext>
              </a:extLst>
            </p:cNvPr>
            <p:cNvSpPr/>
            <p:nvPr/>
          </p:nvSpPr>
          <p:spPr>
            <a:xfrm>
              <a:off x="12019122" y="6137265"/>
              <a:ext cx="18693" cy="22475"/>
            </a:xfrm>
            <a:custGeom>
              <a:avLst/>
              <a:gdLst>
                <a:gd name="connsiteX0" fmla="*/ 0 w 18693"/>
                <a:gd name="connsiteY0" fmla="*/ 3782 h 22475"/>
                <a:gd name="connsiteX1" fmla="*/ 18694 w 18693"/>
                <a:gd name="connsiteY1" fmla="*/ 17344 h 22475"/>
                <a:gd name="connsiteX2" fmla="*/ 13929 w 18693"/>
                <a:gd name="connsiteY2" fmla="*/ 22476 h 22475"/>
                <a:gd name="connsiteX3" fmla="*/ 0 w 18693"/>
                <a:gd name="connsiteY3" fmla="*/ 3782 h 22475"/>
                <a:gd name="connsiteX4" fmla="*/ 0 w 18693"/>
                <a:gd name="connsiteY4" fmla="*/ 3782 h 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93" h="22475">
                  <a:moveTo>
                    <a:pt x="0" y="3782"/>
                  </a:moveTo>
                  <a:cubicBezTo>
                    <a:pt x="20526" y="-7947"/>
                    <a:pt x="14662" y="10747"/>
                    <a:pt x="18694" y="17344"/>
                  </a:cubicBezTo>
                  <a:cubicBezTo>
                    <a:pt x="17227" y="19177"/>
                    <a:pt x="15395" y="20643"/>
                    <a:pt x="13929" y="22476"/>
                  </a:cubicBezTo>
                  <a:cubicBezTo>
                    <a:pt x="9163" y="16245"/>
                    <a:pt x="4399" y="10014"/>
                    <a:pt x="0" y="3782"/>
                  </a:cubicBezTo>
                  <a:lnTo>
                    <a:pt x="0" y="3782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CB8CC308-4D81-4451-BA87-83D914524843}"/>
                </a:ext>
              </a:extLst>
            </p:cNvPr>
            <p:cNvSpPr/>
            <p:nvPr/>
          </p:nvSpPr>
          <p:spPr>
            <a:xfrm>
              <a:off x="12375032" y="5884560"/>
              <a:ext cx="19332" cy="11624"/>
            </a:xfrm>
            <a:custGeom>
              <a:avLst/>
              <a:gdLst>
                <a:gd name="connsiteX0" fmla="*/ 0 w 19332"/>
                <a:gd name="connsiteY0" fmla="*/ 3942 h 11624"/>
                <a:gd name="connsiteX1" fmla="*/ 18693 w 19332"/>
                <a:gd name="connsiteY1" fmla="*/ 2476 h 11624"/>
                <a:gd name="connsiteX2" fmla="*/ 17960 w 19332"/>
                <a:gd name="connsiteY2" fmla="*/ 9441 h 11624"/>
                <a:gd name="connsiteX3" fmla="*/ 0 w 19332"/>
                <a:gd name="connsiteY3" fmla="*/ 3942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2" h="11624">
                  <a:moveTo>
                    <a:pt x="0" y="3942"/>
                  </a:moveTo>
                  <a:cubicBezTo>
                    <a:pt x="7697" y="1377"/>
                    <a:pt x="13195" y="-2655"/>
                    <a:pt x="18693" y="2476"/>
                  </a:cubicBezTo>
                  <a:cubicBezTo>
                    <a:pt x="19793" y="3576"/>
                    <a:pt x="19426" y="7974"/>
                    <a:pt x="17960" y="9441"/>
                  </a:cubicBezTo>
                  <a:cubicBezTo>
                    <a:pt x="11729" y="14572"/>
                    <a:pt x="6964" y="9807"/>
                    <a:pt x="0" y="3942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6E902F78-2853-4C68-BA9A-AC4EA42CE728}"/>
                </a:ext>
              </a:extLst>
            </p:cNvPr>
            <p:cNvSpPr/>
            <p:nvPr/>
          </p:nvSpPr>
          <p:spPr>
            <a:xfrm>
              <a:off x="12007760" y="5767954"/>
              <a:ext cx="12151" cy="16084"/>
            </a:xfrm>
            <a:custGeom>
              <a:avLst/>
              <a:gdLst>
                <a:gd name="connsiteX0" fmla="*/ 0 w 12151"/>
                <a:gd name="connsiteY0" fmla="*/ 16084 h 16084"/>
                <a:gd name="connsiteX1" fmla="*/ 0 w 12151"/>
                <a:gd name="connsiteY1" fmla="*/ 1423 h 16084"/>
                <a:gd name="connsiteX2" fmla="*/ 12096 w 12151"/>
                <a:gd name="connsiteY2" fmla="*/ 6554 h 16084"/>
                <a:gd name="connsiteX3" fmla="*/ 0 w 12151"/>
                <a:gd name="connsiteY3" fmla="*/ 16084 h 1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51" h="16084">
                  <a:moveTo>
                    <a:pt x="0" y="16084"/>
                  </a:moveTo>
                  <a:cubicBezTo>
                    <a:pt x="4032" y="11319"/>
                    <a:pt x="0" y="6188"/>
                    <a:pt x="0" y="1423"/>
                  </a:cubicBezTo>
                  <a:cubicBezTo>
                    <a:pt x="6231" y="-2243"/>
                    <a:pt x="11729" y="1789"/>
                    <a:pt x="12096" y="6554"/>
                  </a:cubicBezTo>
                  <a:cubicBezTo>
                    <a:pt x="12829" y="12785"/>
                    <a:pt x="6231" y="15718"/>
                    <a:pt x="0" y="16084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DE428EDA-75A5-4F32-8A4F-8BB092F66D3C}"/>
                </a:ext>
              </a:extLst>
            </p:cNvPr>
            <p:cNvSpPr/>
            <p:nvPr/>
          </p:nvSpPr>
          <p:spPr>
            <a:xfrm>
              <a:off x="12087299" y="6181000"/>
              <a:ext cx="4924" cy="31888"/>
            </a:xfrm>
            <a:custGeom>
              <a:avLst/>
              <a:gdLst>
                <a:gd name="connsiteX0" fmla="*/ 0 w 4924"/>
                <a:gd name="connsiteY0" fmla="*/ 31889 h 31888"/>
                <a:gd name="connsiteX1" fmla="*/ 0 w 4924"/>
                <a:gd name="connsiteY1" fmla="*/ 0 h 31888"/>
                <a:gd name="connsiteX2" fmla="*/ 0 w 4924"/>
                <a:gd name="connsiteY2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24" h="31888">
                  <a:moveTo>
                    <a:pt x="0" y="31889"/>
                  </a:moveTo>
                  <a:cubicBezTo>
                    <a:pt x="0" y="18693"/>
                    <a:pt x="0" y="9896"/>
                    <a:pt x="0" y="0"/>
                  </a:cubicBezTo>
                  <a:cubicBezTo>
                    <a:pt x="8430" y="9896"/>
                    <a:pt x="4399" y="18693"/>
                    <a:pt x="0" y="31889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47E8F8A-96C0-402E-B12E-3216AD0A2639}"/>
                </a:ext>
              </a:extLst>
            </p:cNvPr>
            <p:cNvSpPr/>
            <p:nvPr/>
          </p:nvSpPr>
          <p:spPr>
            <a:xfrm>
              <a:off x="12181866" y="6181367"/>
              <a:ext cx="11027" cy="14326"/>
            </a:xfrm>
            <a:custGeom>
              <a:avLst/>
              <a:gdLst>
                <a:gd name="connsiteX0" fmla="*/ 0 w 11027"/>
                <a:gd name="connsiteY0" fmla="*/ 0 h 14326"/>
                <a:gd name="connsiteX1" fmla="*/ 10996 w 11027"/>
                <a:gd name="connsiteY1" fmla="*/ 10996 h 14326"/>
                <a:gd name="connsiteX2" fmla="*/ 7331 w 11027"/>
                <a:gd name="connsiteY2" fmla="*/ 14295 h 14326"/>
                <a:gd name="connsiteX3" fmla="*/ 0 w 11027"/>
                <a:gd name="connsiteY3" fmla="*/ 0 h 1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7" h="14326">
                  <a:moveTo>
                    <a:pt x="0" y="0"/>
                  </a:moveTo>
                  <a:cubicBezTo>
                    <a:pt x="7331" y="366"/>
                    <a:pt x="9530" y="5498"/>
                    <a:pt x="10996" y="10996"/>
                  </a:cubicBezTo>
                  <a:cubicBezTo>
                    <a:pt x="11363" y="11729"/>
                    <a:pt x="8430" y="14662"/>
                    <a:pt x="7331" y="14295"/>
                  </a:cubicBezTo>
                  <a:cubicBezTo>
                    <a:pt x="-1466" y="12829"/>
                    <a:pt x="3665" y="4398"/>
                    <a:pt x="0" y="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71FE87A5-E69D-47A1-93B1-8BF39FA2198A}"/>
                </a:ext>
              </a:extLst>
            </p:cNvPr>
            <p:cNvSpPr/>
            <p:nvPr/>
          </p:nvSpPr>
          <p:spPr>
            <a:xfrm>
              <a:off x="12412842" y="6396525"/>
              <a:ext cx="45060" cy="89435"/>
            </a:xfrm>
            <a:custGeom>
              <a:avLst/>
              <a:gdLst>
                <a:gd name="connsiteX0" fmla="*/ 26333 w 45060"/>
                <a:gd name="connsiteY0" fmla="*/ 74774 h 89435"/>
                <a:gd name="connsiteX1" fmla="*/ 14604 w 45060"/>
                <a:gd name="connsiteY1" fmla="*/ 89436 h 89435"/>
                <a:gd name="connsiteX2" fmla="*/ 309 w 45060"/>
                <a:gd name="connsiteY2" fmla="*/ 61212 h 89435"/>
                <a:gd name="connsiteX3" fmla="*/ 8006 w 45060"/>
                <a:gd name="connsiteY3" fmla="*/ 52782 h 89435"/>
                <a:gd name="connsiteX4" fmla="*/ 24501 w 45060"/>
                <a:gd name="connsiteY4" fmla="*/ 29690 h 89435"/>
                <a:gd name="connsiteX5" fmla="*/ 26700 w 45060"/>
                <a:gd name="connsiteY5" fmla="*/ 0 h 89435"/>
                <a:gd name="connsiteX6" fmla="*/ 34031 w 45060"/>
                <a:gd name="connsiteY6" fmla="*/ 0 h 89435"/>
                <a:gd name="connsiteX7" fmla="*/ 45027 w 45060"/>
                <a:gd name="connsiteY7" fmla="*/ 19060 h 89435"/>
                <a:gd name="connsiteX8" fmla="*/ 41361 w 45060"/>
                <a:gd name="connsiteY8" fmla="*/ 41785 h 89435"/>
                <a:gd name="connsiteX9" fmla="*/ 37330 w 45060"/>
                <a:gd name="connsiteY9" fmla="*/ 51315 h 89435"/>
                <a:gd name="connsiteX10" fmla="*/ 26333 w 45060"/>
                <a:gd name="connsiteY10" fmla="*/ 7477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60" h="89435">
                  <a:moveTo>
                    <a:pt x="26333" y="74774"/>
                  </a:moveTo>
                  <a:cubicBezTo>
                    <a:pt x="11305" y="70742"/>
                    <a:pt x="16070" y="82471"/>
                    <a:pt x="14604" y="89436"/>
                  </a:cubicBezTo>
                  <a:cubicBezTo>
                    <a:pt x="-1157" y="85770"/>
                    <a:pt x="-424" y="73674"/>
                    <a:pt x="309" y="61212"/>
                  </a:cubicBezTo>
                  <a:cubicBezTo>
                    <a:pt x="676" y="56080"/>
                    <a:pt x="2508" y="52415"/>
                    <a:pt x="8006" y="52782"/>
                  </a:cubicBezTo>
                  <a:cubicBezTo>
                    <a:pt x="27066" y="54614"/>
                    <a:pt x="28166" y="35554"/>
                    <a:pt x="24501" y="29690"/>
                  </a:cubicBezTo>
                  <a:cubicBezTo>
                    <a:pt x="16803" y="17227"/>
                    <a:pt x="25600" y="9530"/>
                    <a:pt x="26700" y="0"/>
                  </a:cubicBezTo>
                  <a:cubicBezTo>
                    <a:pt x="29266" y="0"/>
                    <a:pt x="31465" y="0"/>
                    <a:pt x="34031" y="0"/>
                  </a:cubicBezTo>
                  <a:cubicBezTo>
                    <a:pt x="42828" y="3299"/>
                    <a:pt x="45393" y="10630"/>
                    <a:pt x="45027" y="19060"/>
                  </a:cubicBezTo>
                  <a:cubicBezTo>
                    <a:pt x="43927" y="26757"/>
                    <a:pt x="43194" y="34455"/>
                    <a:pt x="41361" y="41785"/>
                  </a:cubicBezTo>
                  <a:cubicBezTo>
                    <a:pt x="40628" y="45451"/>
                    <a:pt x="38429" y="51682"/>
                    <a:pt x="37330" y="51315"/>
                  </a:cubicBezTo>
                  <a:cubicBezTo>
                    <a:pt x="15337" y="50949"/>
                    <a:pt x="29632" y="67077"/>
                    <a:pt x="26333" y="74774"/>
                  </a:cubicBezTo>
                  <a:close/>
                </a:path>
              </a:pathLst>
            </a:custGeom>
            <a:solidFill>
              <a:srgbClr val="C79E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9339271-4FFD-4946-AA4C-053BA052118D}"/>
                </a:ext>
              </a:extLst>
            </p:cNvPr>
            <p:cNvSpPr/>
            <p:nvPr/>
          </p:nvSpPr>
          <p:spPr>
            <a:xfrm>
              <a:off x="12471820" y="6201265"/>
              <a:ext cx="35165" cy="52309"/>
            </a:xfrm>
            <a:custGeom>
              <a:avLst/>
              <a:gdLst>
                <a:gd name="connsiteX0" fmla="*/ 20137 w 35165"/>
                <a:gd name="connsiteY0" fmla="*/ 52310 h 52309"/>
                <a:gd name="connsiteX1" fmla="*/ 4742 w 35165"/>
                <a:gd name="connsiteY1" fmla="*/ 14190 h 52309"/>
                <a:gd name="connsiteX2" fmla="*/ 35165 w 35165"/>
                <a:gd name="connsiteY2" fmla="*/ 3194 h 52309"/>
                <a:gd name="connsiteX3" fmla="*/ 20137 w 35165"/>
                <a:gd name="connsiteY3" fmla="*/ 52310 h 5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65" h="52309">
                  <a:moveTo>
                    <a:pt x="20137" y="52310"/>
                  </a:moveTo>
                  <a:cubicBezTo>
                    <a:pt x="1443" y="45345"/>
                    <a:pt x="-5521" y="28851"/>
                    <a:pt x="4742" y="14190"/>
                  </a:cubicBezTo>
                  <a:cubicBezTo>
                    <a:pt x="11340" y="994"/>
                    <a:pt x="21237" y="-3771"/>
                    <a:pt x="35165" y="3194"/>
                  </a:cubicBezTo>
                  <a:cubicBezTo>
                    <a:pt x="28201" y="19321"/>
                    <a:pt x="38464" y="40214"/>
                    <a:pt x="20137" y="52310"/>
                  </a:cubicBezTo>
                  <a:close/>
                </a:path>
              </a:pathLst>
            </a:custGeom>
            <a:solidFill>
              <a:srgbClr val="C49C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58DB8350-ECA8-4521-974B-7A24D8047A44}"/>
                </a:ext>
              </a:extLst>
            </p:cNvPr>
            <p:cNvSpPr/>
            <p:nvPr/>
          </p:nvSpPr>
          <p:spPr>
            <a:xfrm>
              <a:off x="12432263" y="6334213"/>
              <a:ext cx="33521" cy="33620"/>
            </a:xfrm>
            <a:custGeom>
              <a:avLst/>
              <a:gdLst>
                <a:gd name="connsiteX0" fmla="*/ 22308 w 33521"/>
                <a:gd name="connsiteY0" fmla="*/ 32255 h 33620"/>
                <a:gd name="connsiteX1" fmla="*/ 1048 w 33521"/>
                <a:gd name="connsiteY1" fmla="*/ 27124 h 33620"/>
                <a:gd name="connsiteX2" fmla="*/ 7279 w 33521"/>
                <a:gd name="connsiteY2" fmla="*/ 13195 h 33620"/>
                <a:gd name="connsiteX3" fmla="*/ 14244 w 33521"/>
                <a:gd name="connsiteY3" fmla="*/ 14662 h 33620"/>
                <a:gd name="connsiteX4" fmla="*/ 13144 w 33521"/>
                <a:gd name="connsiteY4" fmla="*/ 0 h 33620"/>
                <a:gd name="connsiteX5" fmla="*/ 33304 w 33521"/>
                <a:gd name="connsiteY5" fmla="*/ 5864 h 33620"/>
                <a:gd name="connsiteX6" fmla="*/ 22308 w 33521"/>
                <a:gd name="connsiteY6" fmla="*/ 32255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21" h="33620">
                  <a:moveTo>
                    <a:pt x="22308" y="32255"/>
                  </a:moveTo>
                  <a:cubicBezTo>
                    <a:pt x="13877" y="36287"/>
                    <a:pt x="6546" y="30422"/>
                    <a:pt x="1048" y="27124"/>
                  </a:cubicBezTo>
                  <a:cubicBezTo>
                    <a:pt x="-2984" y="24925"/>
                    <a:pt x="5813" y="18327"/>
                    <a:pt x="7279" y="13195"/>
                  </a:cubicBezTo>
                  <a:cubicBezTo>
                    <a:pt x="9845" y="12462"/>
                    <a:pt x="11678" y="21626"/>
                    <a:pt x="14244" y="14662"/>
                  </a:cubicBezTo>
                  <a:cubicBezTo>
                    <a:pt x="15710" y="10996"/>
                    <a:pt x="13144" y="5498"/>
                    <a:pt x="13144" y="0"/>
                  </a:cubicBezTo>
                  <a:cubicBezTo>
                    <a:pt x="18276" y="9163"/>
                    <a:pt x="25606" y="8797"/>
                    <a:pt x="33304" y="5864"/>
                  </a:cubicBezTo>
                  <a:cubicBezTo>
                    <a:pt x="35136" y="16861"/>
                    <a:pt x="24873" y="23092"/>
                    <a:pt x="22308" y="3225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728ADF00-B930-49F0-9D1B-FB0C16CF305F}"/>
                </a:ext>
              </a:extLst>
            </p:cNvPr>
            <p:cNvSpPr/>
            <p:nvPr/>
          </p:nvSpPr>
          <p:spPr>
            <a:xfrm>
              <a:off x="12446873" y="6372700"/>
              <a:ext cx="22748" cy="42885"/>
            </a:xfrm>
            <a:custGeom>
              <a:avLst/>
              <a:gdLst>
                <a:gd name="connsiteX0" fmla="*/ 10996 w 22748"/>
                <a:gd name="connsiteY0" fmla="*/ 42885 h 42885"/>
                <a:gd name="connsiteX1" fmla="*/ 0 w 22748"/>
                <a:gd name="connsiteY1" fmla="*/ 23825 h 42885"/>
                <a:gd name="connsiteX2" fmla="*/ 20893 w 22748"/>
                <a:gd name="connsiteY2" fmla="*/ 0 h 42885"/>
                <a:gd name="connsiteX3" fmla="*/ 10996 w 22748"/>
                <a:gd name="connsiteY3" fmla="*/ 42885 h 4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48" h="42885">
                  <a:moveTo>
                    <a:pt x="10996" y="42885"/>
                  </a:moveTo>
                  <a:cubicBezTo>
                    <a:pt x="7331" y="36654"/>
                    <a:pt x="3666" y="30056"/>
                    <a:pt x="0" y="23825"/>
                  </a:cubicBezTo>
                  <a:cubicBezTo>
                    <a:pt x="15395" y="23825"/>
                    <a:pt x="9163" y="4765"/>
                    <a:pt x="20893" y="0"/>
                  </a:cubicBezTo>
                  <a:cubicBezTo>
                    <a:pt x="27490" y="16861"/>
                    <a:pt x="14662" y="28957"/>
                    <a:pt x="10996" y="4288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8563B8C8-6889-4F8C-B946-571FFECED00D}"/>
                </a:ext>
              </a:extLst>
            </p:cNvPr>
            <p:cNvSpPr/>
            <p:nvPr/>
          </p:nvSpPr>
          <p:spPr>
            <a:xfrm>
              <a:off x="12488962" y="6309655"/>
              <a:ext cx="16719" cy="39267"/>
            </a:xfrm>
            <a:custGeom>
              <a:avLst/>
              <a:gdLst>
                <a:gd name="connsiteX0" fmla="*/ 2629 w 16719"/>
                <a:gd name="connsiteY0" fmla="*/ 0 h 39267"/>
                <a:gd name="connsiteX1" fmla="*/ 15824 w 16719"/>
                <a:gd name="connsiteY1" fmla="*/ 31889 h 39267"/>
                <a:gd name="connsiteX2" fmla="*/ 13258 w 16719"/>
                <a:gd name="connsiteY2" fmla="*/ 39220 h 39267"/>
                <a:gd name="connsiteX3" fmla="*/ 7394 w 16719"/>
                <a:gd name="connsiteY3" fmla="*/ 36288 h 39267"/>
                <a:gd name="connsiteX4" fmla="*/ 2629 w 16719"/>
                <a:gd name="connsiteY4" fmla="*/ 0 h 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9" h="39267">
                  <a:moveTo>
                    <a:pt x="2629" y="0"/>
                  </a:moveTo>
                  <a:cubicBezTo>
                    <a:pt x="13258" y="10263"/>
                    <a:pt x="9593" y="23092"/>
                    <a:pt x="15824" y="31889"/>
                  </a:cubicBezTo>
                  <a:cubicBezTo>
                    <a:pt x="17290" y="34088"/>
                    <a:pt x="17290" y="38487"/>
                    <a:pt x="13258" y="39220"/>
                  </a:cubicBezTo>
                  <a:cubicBezTo>
                    <a:pt x="11426" y="39586"/>
                    <a:pt x="8860" y="37754"/>
                    <a:pt x="7394" y="36288"/>
                  </a:cubicBezTo>
                  <a:cubicBezTo>
                    <a:pt x="-2503" y="26024"/>
                    <a:pt x="-670" y="14295"/>
                    <a:pt x="2629" y="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5C46AD0F-5F8A-4ABA-85FC-465CF485EFF7}"/>
                </a:ext>
              </a:extLst>
            </p:cNvPr>
            <p:cNvSpPr/>
            <p:nvPr/>
          </p:nvSpPr>
          <p:spPr>
            <a:xfrm>
              <a:off x="12476929" y="6196557"/>
              <a:ext cx="30422" cy="19264"/>
            </a:xfrm>
            <a:custGeom>
              <a:avLst/>
              <a:gdLst>
                <a:gd name="connsiteX0" fmla="*/ 30423 w 30422"/>
                <a:gd name="connsiteY0" fmla="*/ 8268 h 19264"/>
                <a:gd name="connsiteX1" fmla="*/ 0 w 30422"/>
                <a:gd name="connsiteY1" fmla="*/ 19264 h 19264"/>
                <a:gd name="connsiteX2" fmla="*/ 30423 w 30422"/>
                <a:gd name="connsiteY2" fmla="*/ 4603 h 19264"/>
                <a:gd name="connsiteX3" fmla="*/ 30423 w 30422"/>
                <a:gd name="connsiteY3" fmla="*/ 8268 h 1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22" h="19264">
                  <a:moveTo>
                    <a:pt x="30423" y="8268"/>
                  </a:moveTo>
                  <a:cubicBezTo>
                    <a:pt x="19060" y="8268"/>
                    <a:pt x="8797" y="11200"/>
                    <a:pt x="0" y="19264"/>
                  </a:cubicBezTo>
                  <a:cubicBezTo>
                    <a:pt x="4765" y="1304"/>
                    <a:pt x="17961" y="-5294"/>
                    <a:pt x="30423" y="4603"/>
                  </a:cubicBezTo>
                  <a:cubicBezTo>
                    <a:pt x="30423" y="5702"/>
                    <a:pt x="30423" y="6802"/>
                    <a:pt x="30423" y="826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D1AF29C5-B712-4DC0-89FD-2E88535DF4F4}"/>
                </a:ext>
              </a:extLst>
            </p:cNvPr>
            <p:cNvSpPr/>
            <p:nvPr/>
          </p:nvSpPr>
          <p:spPr>
            <a:xfrm>
              <a:off x="12488553" y="5680395"/>
              <a:ext cx="26637" cy="24456"/>
            </a:xfrm>
            <a:custGeom>
              <a:avLst/>
              <a:gdLst>
                <a:gd name="connsiteX0" fmla="*/ 26496 w 26637"/>
                <a:gd name="connsiteY0" fmla="*/ 23738 h 24456"/>
                <a:gd name="connsiteX1" fmla="*/ 1571 w 26637"/>
                <a:gd name="connsiteY1" fmla="*/ 14208 h 24456"/>
                <a:gd name="connsiteX2" fmla="*/ 1205 w 26637"/>
                <a:gd name="connsiteY2" fmla="*/ 8343 h 24456"/>
                <a:gd name="connsiteX3" fmla="*/ 20631 w 26637"/>
                <a:gd name="connsiteY3" fmla="*/ 279 h 24456"/>
                <a:gd name="connsiteX4" fmla="*/ 24297 w 26637"/>
                <a:gd name="connsiteY4" fmla="*/ 5778 h 24456"/>
                <a:gd name="connsiteX5" fmla="*/ 26496 w 26637"/>
                <a:gd name="connsiteY5" fmla="*/ 23738 h 2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37" h="24456">
                  <a:moveTo>
                    <a:pt x="26496" y="23738"/>
                  </a:moveTo>
                  <a:cubicBezTo>
                    <a:pt x="15133" y="27770"/>
                    <a:pt x="11468" y="13475"/>
                    <a:pt x="1571" y="14208"/>
                  </a:cubicBezTo>
                  <a:cubicBezTo>
                    <a:pt x="-261" y="14574"/>
                    <a:pt x="-628" y="8710"/>
                    <a:pt x="1205" y="8343"/>
                  </a:cubicBezTo>
                  <a:cubicBezTo>
                    <a:pt x="8169" y="6144"/>
                    <a:pt x="12568" y="-1553"/>
                    <a:pt x="20631" y="279"/>
                  </a:cubicBezTo>
                  <a:cubicBezTo>
                    <a:pt x="22098" y="646"/>
                    <a:pt x="23197" y="3945"/>
                    <a:pt x="24297" y="5778"/>
                  </a:cubicBezTo>
                  <a:cubicBezTo>
                    <a:pt x="11468" y="13475"/>
                    <a:pt x="28329" y="16774"/>
                    <a:pt x="26496" y="2373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0499D473-965E-4AD2-A0C1-FC97C56574DF}"/>
                </a:ext>
              </a:extLst>
            </p:cNvPr>
            <p:cNvSpPr/>
            <p:nvPr/>
          </p:nvSpPr>
          <p:spPr>
            <a:xfrm>
              <a:off x="12524579" y="5791370"/>
              <a:ext cx="18226" cy="21192"/>
            </a:xfrm>
            <a:custGeom>
              <a:avLst/>
              <a:gdLst>
                <a:gd name="connsiteX0" fmla="*/ 16494 w 18226"/>
                <a:gd name="connsiteY0" fmla="*/ 0 h 21192"/>
                <a:gd name="connsiteX1" fmla="*/ 16494 w 18226"/>
                <a:gd name="connsiteY1" fmla="*/ 18693 h 21192"/>
                <a:gd name="connsiteX2" fmla="*/ 0 w 18226"/>
                <a:gd name="connsiteY2" fmla="*/ 18327 h 21192"/>
                <a:gd name="connsiteX3" fmla="*/ 16494 w 18226"/>
                <a:gd name="connsiteY3" fmla="*/ 0 h 2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6" h="21192">
                  <a:moveTo>
                    <a:pt x="16494" y="0"/>
                  </a:moveTo>
                  <a:cubicBezTo>
                    <a:pt x="20893" y="6231"/>
                    <a:pt x="15395" y="12462"/>
                    <a:pt x="16494" y="18693"/>
                  </a:cubicBezTo>
                  <a:cubicBezTo>
                    <a:pt x="11363" y="17960"/>
                    <a:pt x="6231" y="24925"/>
                    <a:pt x="0" y="18327"/>
                  </a:cubicBezTo>
                  <a:cubicBezTo>
                    <a:pt x="5498" y="12462"/>
                    <a:pt x="10996" y="6231"/>
                    <a:pt x="16494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64FBE29-03A4-4C7D-9954-E698D7483C6D}"/>
                </a:ext>
              </a:extLst>
            </p:cNvPr>
            <p:cNvSpPr/>
            <p:nvPr/>
          </p:nvSpPr>
          <p:spPr>
            <a:xfrm>
              <a:off x="12483312" y="5825390"/>
              <a:ext cx="12010" cy="12379"/>
            </a:xfrm>
            <a:custGeom>
              <a:avLst/>
              <a:gdLst>
                <a:gd name="connsiteX0" fmla="*/ 11944 w 12010"/>
                <a:gd name="connsiteY0" fmla="*/ 7032 h 12379"/>
                <a:gd name="connsiteX1" fmla="*/ 6080 w 12010"/>
                <a:gd name="connsiteY1" fmla="*/ 12163 h 12379"/>
                <a:gd name="connsiteX2" fmla="*/ 215 w 12010"/>
                <a:gd name="connsiteY2" fmla="*/ 4099 h 12379"/>
                <a:gd name="connsiteX3" fmla="*/ 7546 w 12010"/>
                <a:gd name="connsiteY3" fmla="*/ 67 h 12379"/>
                <a:gd name="connsiteX4" fmla="*/ 11944 w 12010"/>
                <a:gd name="connsiteY4" fmla="*/ 7032 h 1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0" h="12379">
                  <a:moveTo>
                    <a:pt x="11944" y="7032"/>
                  </a:moveTo>
                  <a:cubicBezTo>
                    <a:pt x="10844" y="9964"/>
                    <a:pt x="9745" y="13263"/>
                    <a:pt x="6080" y="12163"/>
                  </a:cubicBezTo>
                  <a:cubicBezTo>
                    <a:pt x="2414" y="11064"/>
                    <a:pt x="-885" y="8498"/>
                    <a:pt x="215" y="4099"/>
                  </a:cubicBezTo>
                  <a:cubicBezTo>
                    <a:pt x="948" y="800"/>
                    <a:pt x="4247" y="-299"/>
                    <a:pt x="7546" y="67"/>
                  </a:cubicBezTo>
                  <a:cubicBezTo>
                    <a:pt x="11211" y="1167"/>
                    <a:pt x="12311" y="3733"/>
                    <a:pt x="11944" y="70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03AE0D4A-0291-4DAC-96CA-36CBE3830FD6}"/>
                </a:ext>
              </a:extLst>
            </p:cNvPr>
            <p:cNvSpPr/>
            <p:nvPr/>
          </p:nvSpPr>
          <p:spPr>
            <a:xfrm>
              <a:off x="12104526" y="5538091"/>
              <a:ext cx="152066" cy="171910"/>
            </a:xfrm>
            <a:custGeom>
              <a:avLst/>
              <a:gdLst>
                <a:gd name="connsiteX0" fmla="*/ 53515 w 152066"/>
                <a:gd name="connsiteY0" fmla="*/ 159444 h 171910"/>
                <a:gd name="connsiteX1" fmla="*/ 39586 w 152066"/>
                <a:gd name="connsiteY1" fmla="*/ 122424 h 171910"/>
                <a:gd name="connsiteX2" fmla="*/ 38853 w 152066"/>
                <a:gd name="connsiteY2" fmla="*/ 114726 h 171910"/>
                <a:gd name="connsiteX3" fmla="*/ 44351 w 152066"/>
                <a:gd name="connsiteY3" fmla="*/ 82471 h 171910"/>
                <a:gd name="connsiteX4" fmla="*/ 0 w 152066"/>
                <a:gd name="connsiteY4" fmla="*/ 74774 h 171910"/>
                <a:gd name="connsiteX5" fmla="*/ 26757 w 152066"/>
                <a:gd name="connsiteY5" fmla="*/ 57913 h 171910"/>
                <a:gd name="connsiteX6" fmla="*/ 40319 w 152066"/>
                <a:gd name="connsiteY6" fmla="*/ 65610 h 171910"/>
                <a:gd name="connsiteX7" fmla="*/ 46917 w 152066"/>
                <a:gd name="connsiteY7" fmla="*/ 67810 h 171910"/>
                <a:gd name="connsiteX8" fmla="*/ 48017 w 152066"/>
                <a:gd name="connsiteY8" fmla="*/ 61212 h 171910"/>
                <a:gd name="connsiteX9" fmla="*/ 42152 w 152066"/>
                <a:gd name="connsiteY9" fmla="*/ 24558 h 171910"/>
                <a:gd name="connsiteX10" fmla="*/ 83571 w 152066"/>
                <a:gd name="connsiteY10" fmla="*/ 18327 h 171910"/>
                <a:gd name="connsiteX11" fmla="*/ 93467 w 152066"/>
                <a:gd name="connsiteY11" fmla="*/ 9163 h 171910"/>
                <a:gd name="connsiteX12" fmla="*/ 114360 w 152066"/>
                <a:gd name="connsiteY12" fmla="*/ 0 h 171910"/>
                <a:gd name="connsiteX13" fmla="*/ 117659 w 152066"/>
                <a:gd name="connsiteY13" fmla="*/ 13562 h 171910"/>
                <a:gd name="connsiteX14" fmla="*/ 117659 w 152066"/>
                <a:gd name="connsiteY14" fmla="*/ 32255 h 171910"/>
                <a:gd name="connsiteX15" fmla="*/ 103364 w 152066"/>
                <a:gd name="connsiteY15" fmla="*/ 39220 h 171910"/>
                <a:gd name="connsiteX16" fmla="*/ 93101 w 152066"/>
                <a:gd name="connsiteY16" fmla="*/ 40686 h 171910"/>
                <a:gd name="connsiteX17" fmla="*/ 93467 w 152066"/>
                <a:gd name="connsiteY17" fmla="*/ 64144 h 171910"/>
                <a:gd name="connsiteX18" fmla="*/ 95667 w 152066"/>
                <a:gd name="connsiteY18" fmla="*/ 81005 h 171910"/>
                <a:gd name="connsiteX19" fmla="*/ 95667 w 152066"/>
                <a:gd name="connsiteY19" fmla="*/ 92734 h 171910"/>
                <a:gd name="connsiteX20" fmla="*/ 107396 w 152066"/>
                <a:gd name="connsiteY20" fmla="*/ 94567 h 171910"/>
                <a:gd name="connsiteX21" fmla="*/ 129022 w 152066"/>
                <a:gd name="connsiteY21" fmla="*/ 93101 h 171910"/>
                <a:gd name="connsiteX22" fmla="*/ 138185 w 152066"/>
                <a:gd name="connsiteY22" fmla="*/ 90168 h 171910"/>
                <a:gd name="connsiteX23" fmla="*/ 147715 w 152066"/>
                <a:gd name="connsiteY23" fmla="*/ 84670 h 171910"/>
                <a:gd name="connsiteX24" fmla="*/ 151381 w 152066"/>
                <a:gd name="connsiteY24" fmla="*/ 96400 h 171910"/>
                <a:gd name="connsiteX25" fmla="*/ 142217 w 152066"/>
                <a:gd name="connsiteY25" fmla="*/ 123523 h 171910"/>
                <a:gd name="connsiteX26" fmla="*/ 114727 w 152066"/>
                <a:gd name="connsiteY26" fmla="*/ 112527 h 171910"/>
                <a:gd name="connsiteX27" fmla="*/ 100432 w 152066"/>
                <a:gd name="connsiteY27" fmla="*/ 151014 h 171910"/>
                <a:gd name="connsiteX28" fmla="*/ 85037 w 152066"/>
                <a:gd name="connsiteY28" fmla="*/ 171540 h 171910"/>
                <a:gd name="connsiteX29" fmla="*/ 85037 w 152066"/>
                <a:gd name="connsiteY29" fmla="*/ 171540 h 171910"/>
                <a:gd name="connsiteX30" fmla="*/ 53515 w 152066"/>
                <a:gd name="connsiteY30" fmla="*/ 159444 h 17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066" h="171910">
                  <a:moveTo>
                    <a:pt x="53515" y="159444"/>
                  </a:moveTo>
                  <a:cubicBezTo>
                    <a:pt x="52782" y="145516"/>
                    <a:pt x="55347" y="130488"/>
                    <a:pt x="39586" y="122424"/>
                  </a:cubicBezTo>
                  <a:cubicBezTo>
                    <a:pt x="35554" y="120225"/>
                    <a:pt x="36654" y="115826"/>
                    <a:pt x="38853" y="114726"/>
                  </a:cubicBezTo>
                  <a:cubicBezTo>
                    <a:pt x="58646" y="107029"/>
                    <a:pt x="48383" y="87603"/>
                    <a:pt x="44351" y="82471"/>
                  </a:cubicBezTo>
                  <a:cubicBezTo>
                    <a:pt x="35921" y="70742"/>
                    <a:pt x="19793" y="68543"/>
                    <a:pt x="0" y="74774"/>
                  </a:cubicBezTo>
                  <a:cubicBezTo>
                    <a:pt x="10263" y="64877"/>
                    <a:pt x="19793" y="63778"/>
                    <a:pt x="26757" y="57913"/>
                  </a:cubicBezTo>
                  <a:cubicBezTo>
                    <a:pt x="34455" y="50949"/>
                    <a:pt x="35188" y="63778"/>
                    <a:pt x="40319" y="65610"/>
                  </a:cubicBezTo>
                  <a:cubicBezTo>
                    <a:pt x="42518" y="66343"/>
                    <a:pt x="44718" y="67077"/>
                    <a:pt x="46917" y="67810"/>
                  </a:cubicBezTo>
                  <a:cubicBezTo>
                    <a:pt x="47284" y="65610"/>
                    <a:pt x="49116" y="62312"/>
                    <a:pt x="48017" y="61212"/>
                  </a:cubicBezTo>
                  <a:cubicBezTo>
                    <a:pt x="39220" y="49849"/>
                    <a:pt x="45451" y="36287"/>
                    <a:pt x="42152" y="24558"/>
                  </a:cubicBezTo>
                  <a:cubicBezTo>
                    <a:pt x="55714" y="21259"/>
                    <a:pt x="68543" y="14661"/>
                    <a:pt x="83571" y="18327"/>
                  </a:cubicBezTo>
                  <a:cubicBezTo>
                    <a:pt x="90535" y="20160"/>
                    <a:pt x="91635" y="12829"/>
                    <a:pt x="93467" y="9163"/>
                  </a:cubicBezTo>
                  <a:cubicBezTo>
                    <a:pt x="97866" y="-1100"/>
                    <a:pt x="110328" y="9163"/>
                    <a:pt x="114360" y="0"/>
                  </a:cubicBezTo>
                  <a:cubicBezTo>
                    <a:pt x="119858" y="3665"/>
                    <a:pt x="116559" y="9163"/>
                    <a:pt x="117659" y="13562"/>
                  </a:cubicBezTo>
                  <a:cubicBezTo>
                    <a:pt x="109962" y="19793"/>
                    <a:pt x="118758" y="26024"/>
                    <a:pt x="117659" y="32255"/>
                  </a:cubicBezTo>
                  <a:cubicBezTo>
                    <a:pt x="117659" y="44351"/>
                    <a:pt x="109595" y="39220"/>
                    <a:pt x="103364" y="39220"/>
                  </a:cubicBezTo>
                  <a:cubicBezTo>
                    <a:pt x="99699" y="39220"/>
                    <a:pt x="91635" y="38487"/>
                    <a:pt x="93101" y="40686"/>
                  </a:cubicBezTo>
                  <a:cubicBezTo>
                    <a:pt x="98965" y="49116"/>
                    <a:pt x="79539" y="57180"/>
                    <a:pt x="93467" y="64144"/>
                  </a:cubicBezTo>
                  <a:cubicBezTo>
                    <a:pt x="102264" y="68909"/>
                    <a:pt x="100432" y="74774"/>
                    <a:pt x="95667" y="81005"/>
                  </a:cubicBezTo>
                  <a:cubicBezTo>
                    <a:pt x="92734" y="85037"/>
                    <a:pt x="92368" y="88702"/>
                    <a:pt x="95667" y="92734"/>
                  </a:cubicBezTo>
                  <a:cubicBezTo>
                    <a:pt x="99332" y="97133"/>
                    <a:pt x="102631" y="96400"/>
                    <a:pt x="107396" y="94567"/>
                  </a:cubicBezTo>
                  <a:cubicBezTo>
                    <a:pt x="114360" y="91268"/>
                    <a:pt x="121324" y="89435"/>
                    <a:pt x="129022" y="93101"/>
                  </a:cubicBezTo>
                  <a:cubicBezTo>
                    <a:pt x="133054" y="94934"/>
                    <a:pt x="136352" y="94567"/>
                    <a:pt x="138185" y="90168"/>
                  </a:cubicBezTo>
                  <a:cubicBezTo>
                    <a:pt x="140018" y="86137"/>
                    <a:pt x="141850" y="81371"/>
                    <a:pt x="147715" y="84670"/>
                  </a:cubicBezTo>
                  <a:cubicBezTo>
                    <a:pt x="152114" y="87236"/>
                    <a:pt x="152847" y="92368"/>
                    <a:pt x="151381" y="96400"/>
                  </a:cubicBezTo>
                  <a:cubicBezTo>
                    <a:pt x="147715" y="105197"/>
                    <a:pt x="151747" y="117659"/>
                    <a:pt x="142217" y="123523"/>
                  </a:cubicBezTo>
                  <a:cubicBezTo>
                    <a:pt x="125723" y="133787"/>
                    <a:pt x="124990" y="133053"/>
                    <a:pt x="114727" y="112527"/>
                  </a:cubicBezTo>
                  <a:cubicBezTo>
                    <a:pt x="101898" y="122790"/>
                    <a:pt x="102264" y="138185"/>
                    <a:pt x="100432" y="151014"/>
                  </a:cubicBezTo>
                  <a:cubicBezTo>
                    <a:pt x="98599" y="162377"/>
                    <a:pt x="93467" y="167142"/>
                    <a:pt x="85037" y="171540"/>
                  </a:cubicBezTo>
                  <a:lnTo>
                    <a:pt x="85037" y="171540"/>
                  </a:lnTo>
                  <a:cubicBezTo>
                    <a:pt x="70742" y="173739"/>
                    <a:pt x="62678" y="165675"/>
                    <a:pt x="53515" y="159444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A45671-3DBB-44C2-9459-E572B859196C}"/>
                </a:ext>
              </a:extLst>
            </p:cNvPr>
            <p:cNvSpPr/>
            <p:nvPr/>
          </p:nvSpPr>
          <p:spPr>
            <a:xfrm>
              <a:off x="12175407" y="5561522"/>
              <a:ext cx="199680" cy="318456"/>
            </a:xfrm>
            <a:custGeom>
              <a:avLst/>
              <a:gdLst>
                <a:gd name="connsiteX0" fmla="*/ 12690 w 199680"/>
                <a:gd name="connsiteY0" fmla="*/ 147376 h 318456"/>
                <a:gd name="connsiteX1" fmla="*/ 26618 w 199680"/>
                <a:gd name="connsiteY1" fmla="*/ 112555 h 318456"/>
                <a:gd name="connsiteX2" fmla="*/ 43479 w 199680"/>
                <a:gd name="connsiteY2" fmla="*/ 77733 h 318456"/>
                <a:gd name="connsiteX3" fmla="*/ 56674 w 199680"/>
                <a:gd name="connsiteY3" fmla="*/ 103391 h 318456"/>
                <a:gd name="connsiteX4" fmla="*/ 70969 w 199680"/>
                <a:gd name="connsiteY4" fmla="*/ 98260 h 318456"/>
                <a:gd name="connsiteX5" fmla="*/ 74635 w 199680"/>
                <a:gd name="connsiteY5" fmla="*/ 61239 h 318456"/>
                <a:gd name="connsiteX6" fmla="*/ 53375 w 199680"/>
                <a:gd name="connsiteY6" fmla="*/ 71502 h 318456"/>
                <a:gd name="connsiteX7" fmla="*/ 39447 w 199680"/>
                <a:gd name="connsiteY7" fmla="*/ 73335 h 318456"/>
                <a:gd name="connsiteX8" fmla="*/ 22953 w 199680"/>
                <a:gd name="connsiteY8" fmla="*/ 75168 h 318456"/>
                <a:gd name="connsiteX9" fmla="*/ 21853 w 199680"/>
                <a:gd name="connsiteY9" fmla="*/ 53909 h 318456"/>
                <a:gd name="connsiteX10" fmla="*/ 25885 w 199680"/>
                <a:gd name="connsiteY10" fmla="*/ 46211 h 318456"/>
                <a:gd name="connsiteX11" fmla="*/ 7925 w 199680"/>
                <a:gd name="connsiteY11" fmla="*/ 41813 h 318456"/>
                <a:gd name="connsiteX12" fmla="*/ 17821 w 199680"/>
                <a:gd name="connsiteY12" fmla="*/ 24219 h 318456"/>
                <a:gd name="connsiteX13" fmla="*/ 15622 w 199680"/>
                <a:gd name="connsiteY13" fmla="*/ 17255 h 318456"/>
                <a:gd name="connsiteX14" fmla="*/ 12690 w 199680"/>
                <a:gd name="connsiteY14" fmla="*/ 12123 h 318456"/>
                <a:gd name="connsiteX15" fmla="*/ 18921 w 199680"/>
                <a:gd name="connsiteY15" fmla="*/ 9191 h 318456"/>
                <a:gd name="connsiteX16" fmla="*/ 47877 w 199680"/>
                <a:gd name="connsiteY16" fmla="*/ 8091 h 318456"/>
                <a:gd name="connsiteX17" fmla="*/ 69137 w 199680"/>
                <a:gd name="connsiteY17" fmla="*/ 5159 h 318456"/>
                <a:gd name="connsiteX18" fmla="*/ 83798 w 199680"/>
                <a:gd name="connsiteY18" fmla="*/ 5159 h 318456"/>
                <a:gd name="connsiteX19" fmla="*/ 112755 w 199680"/>
                <a:gd name="connsiteY19" fmla="*/ 17621 h 318456"/>
                <a:gd name="connsiteX20" fmla="*/ 129249 w 199680"/>
                <a:gd name="connsiteY20" fmla="*/ 23119 h 318456"/>
                <a:gd name="connsiteX21" fmla="*/ 160405 w 199680"/>
                <a:gd name="connsiteY21" fmla="*/ 25318 h 318456"/>
                <a:gd name="connsiteX22" fmla="*/ 175433 w 199680"/>
                <a:gd name="connsiteY22" fmla="*/ 26785 h 318456"/>
                <a:gd name="connsiteX23" fmla="*/ 168835 w 199680"/>
                <a:gd name="connsiteY23" fmla="*/ 64538 h 318456"/>
                <a:gd name="connsiteX24" fmla="*/ 167369 w 199680"/>
                <a:gd name="connsiteY24" fmla="*/ 72968 h 318456"/>
                <a:gd name="connsiteX25" fmla="*/ 167369 w 199680"/>
                <a:gd name="connsiteY25" fmla="*/ 81032 h 318456"/>
                <a:gd name="connsiteX26" fmla="*/ 175799 w 199680"/>
                <a:gd name="connsiteY26" fmla="*/ 113288 h 318456"/>
                <a:gd name="connsiteX27" fmla="*/ 188628 w 199680"/>
                <a:gd name="connsiteY27" fmla="*/ 108156 h 318456"/>
                <a:gd name="connsiteX28" fmla="*/ 185329 w 199680"/>
                <a:gd name="connsiteY28" fmla="*/ 147376 h 318456"/>
                <a:gd name="connsiteX29" fmla="*/ 194859 w 199680"/>
                <a:gd name="connsiteY29" fmla="*/ 155806 h 318456"/>
                <a:gd name="connsiteX30" fmla="*/ 199258 w 199680"/>
                <a:gd name="connsiteY30" fmla="*/ 164970 h 318456"/>
                <a:gd name="connsiteX31" fmla="*/ 191561 w 199680"/>
                <a:gd name="connsiteY31" fmla="*/ 165336 h 318456"/>
                <a:gd name="connsiteX32" fmla="*/ 184230 w 199680"/>
                <a:gd name="connsiteY32" fmla="*/ 167535 h 318456"/>
                <a:gd name="connsiteX33" fmla="*/ 177266 w 199680"/>
                <a:gd name="connsiteY33" fmla="*/ 205656 h 318456"/>
                <a:gd name="connsiteX34" fmla="*/ 177266 w 199680"/>
                <a:gd name="connsiteY34" fmla="*/ 210787 h 318456"/>
                <a:gd name="connsiteX35" fmla="*/ 190461 w 199680"/>
                <a:gd name="connsiteY35" fmla="*/ 236811 h 318456"/>
                <a:gd name="connsiteX36" fmla="*/ 156006 w 199680"/>
                <a:gd name="connsiteY36" fmla="*/ 259170 h 318456"/>
                <a:gd name="connsiteX37" fmla="*/ 96993 w 199680"/>
                <a:gd name="connsiteY37" fmla="*/ 245975 h 318456"/>
                <a:gd name="connsiteX38" fmla="*/ 92229 w 199680"/>
                <a:gd name="connsiteY38" fmla="*/ 256971 h 318456"/>
                <a:gd name="connsiteX39" fmla="*/ 123384 w 199680"/>
                <a:gd name="connsiteY39" fmla="*/ 281529 h 318456"/>
                <a:gd name="connsiteX40" fmla="*/ 138412 w 199680"/>
                <a:gd name="connsiteY40" fmla="*/ 296557 h 318456"/>
                <a:gd name="connsiteX41" fmla="*/ 153074 w 199680"/>
                <a:gd name="connsiteY41" fmla="*/ 304621 h 318456"/>
                <a:gd name="connsiteX42" fmla="*/ 132181 w 199680"/>
                <a:gd name="connsiteY42" fmla="*/ 313051 h 318456"/>
                <a:gd name="connsiteX43" fmla="*/ 93328 w 199680"/>
                <a:gd name="connsiteY43" fmla="*/ 295091 h 318456"/>
                <a:gd name="connsiteX44" fmla="*/ 70603 w 199680"/>
                <a:gd name="connsiteY44" fmla="*/ 300222 h 318456"/>
                <a:gd name="connsiteX45" fmla="*/ 32849 w 199680"/>
                <a:gd name="connsiteY45" fmla="*/ 278230 h 318456"/>
                <a:gd name="connsiteX46" fmla="*/ 25885 w 199680"/>
                <a:gd name="connsiteY46" fmla="*/ 273099 h 318456"/>
                <a:gd name="connsiteX47" fmla="*/ 25152 w 199680"/>
                <a:gd name="connsiteY47" fmla="*/ 253306 h 318456"/>
                <a:gd name="connsiteX48" fmla="*/ 31750 w 199680"/>
                <a:gd name="connsiteY48" fmla="*/ 236078 h 318456"/>
                <a:gd name="connsiteX49" fmla="*/ 35415 w 199680"/>
                <a:gd name="connsiteY49" fmla="*/ 225449 h 318456"/>
                <a:gd name="connsiteX50" fmla="*/ 26252 w 199680"/>
                <a:gd name="connsiteY50" fmla="*/ 226182 h 318456"/>
                <a:gd name="connsiteX51" fmla="*/ 11590 w 199680"/>
                <a:gd name="connsiteY51" fmla="*/ 219951 h 318456"/>
                <a:gd name="connsiteX52" fmla="*/ 4626 w 199680"/>
                <a:gd name="connsiteY52" fmla="*/ 205289 h 318456"/>
                <a:gd name="connsiteX53" fmla="*/ 3160 w 199680"/>
                <a:gd name="connsiteY53" fmla="*/ 193193 h 318456"/>
                <a:gd name="connsiteX54" fmla="*/ 14156 w 199680"/>
                <a:gd name="connsiteY54" fmla="*/ 189894 h 318456"/>
                <a:gd name="connsiteX55" fmla="*/ 17455 w 199680"/>
                <a:gd name="connsiteY55" fmla="*/ 189528 h 318456"/>
                <a:gd name="connsiteX56" fmla="*/ 39814 w 199680"/>
                <a:gd name="connsiteY56" fmla="*/ 168635 h 318456"/>
                <a:gd name="connsiteX57" fmla="*/ 12690 w 199680"/>
                <a:gd name="connsiteY57" fmla="*/ 147376 h 31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99680" h="318456">
                  <a:moveTo>
                    <a:pt x="12690" y="147376"/>
                  </a:moveTo>
                  <a:cubicBezTo>
                    <a:pt x="26985" y="139679"/>
                    <a:pt x="25152" y="123551"/>
                    <a:pt x="26618" y="112555"/>
                  </a:cubicBezTo>
                  <a:cubicBezTo>
                    <a:pt x="28451" y="97893"/>
                    <a:pt x="36148" y="89096"/>
                    <a:pt x="43479" y="77733"/>
                  </a:cubicBezTo>
                  <a:cubicBezTo>
                    <a:pt x="51543" y="84698"/>
                    <a:pt x="46778" y="96427"/>
                    <a:pt x="56674" y="103391"/>
                  </a:cubicBezTo>
                  <a:cubicBezTo>
                    <a:pt x="59607" y="101192"/>
                    <a:pt x="57041" y="78100"/>
                    <a:pt x="70969" y="98260"/>
                  </a:cubicBezTo>
                  <a:cubicBezTo>
                    <a:pt x="65838" y="85064"/>
                    <a:pt x="80133" y="75534"/>
                    <a:pt x="74635" y="61239"/>
                  </a:cubicBezTo>
                  <a:cubicBezTo>
                    <a:pt x="69870" y="72602"/>
                    <a:pt x="69137" y="89096"/>
                    <a:pt x="53375" y="71502"/>
                  </a:cubicBezTo>
                  <a:cubicBezTo>
                    <a:pt x="51543" y="69303"/>
                    <a:pt x="43112" y="71136"/>
                    <a:pt x="39447" y="73335"/>
                  </a:cubicBezTo>
                  <a:cubicBezTo>
                    <a:pt x="33582" y="76634"/>
                    <a:pt x="29184" y="87264"/>
                    <a:pt x="22953" y="75168"/>
                  </a:cubicBezTo>
                  <a:cubicBezTo>
                    <a:pt x="19654" y="68937"/>
                    <a:pt x="7925" y="61972"/>
                    <a:pt x="21853" y="53909"/>
                  </a:cubicBezTo>
                  <a:cubicBezTo>
                    <a:pt x="24419" y="52442"/>
                    <a:pt x="27351" y="49877"/>
                    <a:pt x="25885" y="46211"/>
                  </a:cubicBezTo>
                  <a:cubicBezTo>
                    <a:pt x="22220" y="38147"/>
                    <a:pt x="14522" y="45478"/>
                    <a:pt x="7925" y="41813"/>
                  </a:cubicBezTo>
                  <a:cubicBezTo>
                    <a:pt x="11223" y="35948"/>
                    <a:pt x="14522" y="30083"/>
                    <a:pt x="17821" y="24219"/>
                  </a:cubicBezTo>
                  <a:cubicBezTo>
                    <a:pt x="20020" y="20920"/>
                    <a:pt x="22953" y="17621"/>
                    <a:pt x="15622" y="17255"/>
                  </a:cubicBezTo>
                  <a:cubicBezTo>
                    <a:pt x="13056" y="16888"/>
                    <a:pt x="10857" y="14689"/>
                    <a:pt x="12690" y="12123"/>
                  </a:cubicBezTo>
                  <a:cubicBezTo>
                    <a:pt x="13789" y="10290"/>
                    <a:pt x="16722" y="9557"/>
                    <a:pt x="18921" y="9191"/>
                  </a:cubicBezTo>
                  <a:cubicBezTo>
                    <a:pt x="28451" y="6992"/>
                    <a:pt x="38347" y="15055"/>
                    <a:pt x="47877" y="8091"/>
                  </a:cubicBezTo>
                  <a:cubicBezTo>
                    <a:pt x="55575" y="11023"/>
                    <a:pt x="63272" y="21286"/>
                    <a:pt x="69137" y="5159"/>
                  </a:cubicBezTo>
                  <a:cubicBezTo>
                    <a:pt x="70969" y="27"/>
                    <a:pt x="78300" y="-3272"/>
                    <a:pt x="83798" y="5159"/>
                  </a:cubicBezTo>
                  <a:cubicBezTo>
                    <a:pt x="90396" y="15789"/>
                    <a:pt x="101759" y="17255"/>
                    <a:pt x="112755" y="17621"/>
                  </a:cubicBezTo>
                  <a:cubicBezTo>
                    <a:pt x="118986" y="17988"/>
                    <a:pt x="123751" y="20187"/>
                    <a:pt x="129249" y="23119"/>
                  </a:cubicBezTo>
                  <a:cubicBezTo>
                    <a:pt x="137313" y="27518"/>
                    <a:pt x="149042" y="33382"/>
                    <a:pt x="160405" y="25318"/>
                  </a:cubicBezTo>
                  <a:cubicBezTo>
                    <a:pt x="165170" y="22020"/>
                    <a:pt x="171034" y="21286"/>
                    <a:pt x="175433" y="26785"/>
                  </a:cubicBezTo>
                  <a:cubicBezTo>
                    <a:pt x="162971" y="37414"/>
                    <a:pt x="146110" y="47311"/>
                    <a:pt x="168835" y="64538"/>
                  </a:cubicBezTo>
                  <a:cubicBezTo>
                    <a:pt x="171767" y="66737"/>
                    <a:pt x="168835" y="70403"/>
                    <a:pt x="167369" y="72968"/>
                  </a:cubicBezTo>
                  <a:cubicBezTo>
                    <a:pt x="165536" y="75901"/>
                    <a:pt x="160771" y="78467"/>
                    <a:pt x="167369" y="81032"/>
                  </a:cubicBezTo>
                  <a:cubicBezTo>
                    <a:pt x="184596" y="87630"/>
                    <a:pt x="186062" y="98993"/>
                    <a:pt x="175799" y="113288"/>
                  </a:cubicBezTo>
                  <a:cubicBezTo>
                    <a:pt x="182764" y="116220"/>
                    <a:pt x="182397" y="107790"/>
                    <a:pt x="188628" y="108156"/>
                  </a:cubicBezTo>
                  <a:cubicBezTo>
                    <a:pt x="183497" y="120985"/>
                    <a:pt x="197059" y="133814"/>
                    <a:pt x="185329" y="147376"/>
                  </a:cubicBezTo>
                  <a:cubicBezTo>
                    <a:pt x="181664" y="151774"/>
                    <a:pt x="190827" y="153607"/>
                    <a:pt x="194859" y="155806"/>
                  </a:cubicBezTo>
                  <a:cubicBezTo>
                    <a:pt x="198158" y="157639"/>
                    <a:pt x="200724" y="161304"/>
                    <a:pt x="199258" y="164970"/>
                  </a:cubicBezTo>
                  <a:cubicBezTo>
                    <a:pt x="197792" y="169002"/>
                    <a:pt x="194493" y="167535"/>
                    <a:pt x="191561" y="165336"/>
                  </a:cubicBezTo>
                  <a:cubicBezTo>
                    <a:pt x="187895" y="162770"/>
                    <a:pt x="184963" y="164603"/>
                    <a:pt x="184230" y="167535"/>
                  </a:cubicBezTo>
                  <a:cubicBezTo>
                    <a:pt x="181297" y="179998"/>
                    <a:pt x="162971" y="189894"/>
                    <a:pt x="177266" y="205656"/>
                  </a:cubicBezTo>
                  <a:cubicBezTo>
                    <a:pt x="177999" y="206755"/>
                    <a:pt x="177999" y="209687"/>
                    <a:pt x="177266" y="210787"/>
                  </a:cubicBezTo>
                  <a:cubicBezTo>
                    <a:pt x="165536" y="225815"/>
                    <a:pt x="179098" y="229847"/>
                    <a:pt x="190461" y="236811"/>
                  </a:cubicBezTo>
                  <a:cubicBezTo>
                    <a:pt x="175799" y="241576"/>
                    <a:pt x="170301" y="256604"/>
                    <a:pt x="156006" y="259170"/>
                  </a:cubicBezTo>
                  <a:cubicBezTo>
                    <a:pt x="137679" y="249274"/>
                    <a:pt x="116787" y="249640"/>
                    <a:pt x="96993" y="245975"/>
                  </a:cubicBezTo>
                  <a:cubicBezTo>
                    <a:pt x="91495" y="244875"/>
                    <a:pt x="89663" y="251106"/>
                    <a:pt x="92229" y="256971"/>
                  </a:cubicBezTo>
                  <a:cubicBezTo>
                    <a:pt x="98093" y="271266"/>
                    <a:pt x="107623" y="280429"/>
                    <a:pt x="123384" y="281529"/>
                  </a:cubicBezTo>
                  <a:cubicBezTo>
                    <a:pt x="129249" y="285927"/>
                    <a:pt x="125950" y="299123"/>
                    <a:pt x="138412" y="296557"/>
                  </a:cubicBezTo>
                  <a:cubicBezTo>
                    <a:pt x="143177" y="299123"/>
                    <a:pt x="148309" y="301689"/>
                    <a:pt x="153074" y="304621"/>
                  </a:cubicBezTo>
                  <a:cubicBezTo>
                    <a:pt x="150142" y="317450"/>
                    <a:pt x="144644" y="323681"/>
                    <a:pt x="132181" y="313051"/>
                  </a:cubicBezTo>
                  <a:cubicBezTo>
                    <a:pt x="120819" y="303521"/>
                    <a:pt x="108356" y="296557"/>
                    <a:pt x="93328" y="295091"/>
                  </a:cubicBezTo>
                  <a:cubicBezTo>
                    <a:pt x="85631" y="294358"/>
                    <a:pt x="77567" y="294724"/>
                    <a:pt x="70603" y="300222"/>
                  </a:cubicBezTo>
                  <a:cubicBezTo>
                    <a:pt x="68037" y="277497"/>
                    <a:pt x="52276" y="268700"/>
                    <a:pt x="32849" y="278230"/>
                  </a:cubicBezTo>
                  <a:cubicBezTo>
                    <a:pt x="26252" y="281529"/>
                    <a:pt x="28084" y="281162"/>
                    <a:pt x="25885" y="273099"/>
                  </a:cubicBezTo>
                  <a:cubicBezTo>
                    <a:pt x="24052" y="266134"/>
                    <a:pt x="27351" y="259903"/>
                    <a:pt x="25152" y="253306"/>
                  </a:cubicBezTo>
                  <a:cubicBezTo>
                    <a:pt x="22586" y="245242"/>
                    <a:pt x="21120" y="239011"/>
                    <a:pt x="31750" y="236078"/>
                  </a:cubicBezTo>
                  <a:cubicBezTo>
                    <a:pt x="37248" y="234612"/>
                    <a:pt x="37614" y="229480"/>
                    <a:pt x="35415" y="225449"/>
                  </a:cubicBezTo>
                  <a:cubicBezTo>
                    <a:pt x="32483" y="220317"/>
                    <a:pt x="28817" y="223982"/>
                    <a:pt x="26252" y="226182"/>
                  </a:cubicBezTo>
                  <a:cubicBezTo>
                    <a:pt x="17088" y="233879"/>
                    <a:pt x="13789" y="228747"/>
                    <a:pt x="11590" y="219951"/>
                  </a:cubicBezTo>
                  <a:cubicBezTo>
                    <a:pt x="10124" y="214819"/>
                    <a:pt x="10857" y="208588"/>
                    <a:pt x="4626" y="205289"/>
                  </a:cubicBezTo>
                  <a:cubicBezTo>
                    <a:pt x="-872" y="202357"/>
                    <a:pt x="-1605" y="197225"/>
                    <a:pt x="3160" y="193193"/>
                  </a:cubicBezTo>
                  <a:cubicBezTo>
                    <a:pt x="6092" y="190994"/>
                    <a:pt x="6825" y="178532"/>
                    <a:pt x="14156" y="189894"/>
                  </a:cubicBezTo>
                  <a:cubicBezTo>
                    <a:pt x="15255" y="191361"/>
                    <a:pt x="17821" y="192460"/>
                    <a:pt x="17455" y="189528"/>
                  </a:cubicBezTo>
                  <a:cubicBezTo>
                    <a:pt x="14522" y="171201"/>
                    <a:pt x="29550" y="173034"/>
                    <a:pt x="39814" y="168635"/>
                  </a:cubicBezTo>
                  <a:cubicBezTo>
                    <a:pt x="30283" y="161304"/>
                    <a:pt x="34315" y="139679"/>
                    <a:pt x="12690" y="14737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315BEC01-E2CF-413D-9285-165D54BFE42F}"/>
                </a:ext>
              </a:extLst>
            </p:cNvPr>
            <p:cNvSpPr/>
            <p:nvPr/>
          </p:nvSpPr>
          <p:spPr>
            <a:xfrm>
              <a:off x="10689320" y="5052922"/>
              <a:ext cx="146678" cy="163148"/>
            </a:xfrm>
            <a:custGeom>
              <a:avLst/>
              <a:gdLst>
                <a:gd name="connsiteX0" fmla="*/ 0 w 146678"/>
                <a:gd name="connsiteY0" fmla="*/ 32494 h 163148"/>
                <a:gd name="connsiteX1" fmla="*/ 3299 w 146678"/>
                <a:gd name="connsiteY1" fmla="*/ 25896 h 163148"/>
                <a:gd name="connsiteX2" fmla="*/ 16861 w 146678"/>
                <a:gd name="connsiteY2" fmla="*/ 605 h 163148"/>
                <a:gd name="connsiteX3" fmla="*/ 55714 w 146678"/>
                <a:gd name="connsiteY3" fmla="*/ 9035 h 163148"/>
                <a:gd name="connsiteX4" fmla="*/ 96766 w 146678"/>
                <a:gd name="connsiteY4" fmla="*/ 24430 h 163148"/>
                <a:gd name="connsiteX5" fmla="*/ 146615 w 146678"/>
                <a:gd name="connsiteY5" fmla="*/ 80510 h 163148"/>
                <a:gd name="connsiteX6" fmla="*/ 123524 w 146678"/>
                <a:gd name="connsiteY6" fmla="*/ 104702 h 163148"/>
                <a:gd name="connsiteX7" fmla="*/ 105930 w 146678"/>
                <a:gd name="connsiteY7" fmla="*/ 122296 h 163148"/>
                <a:gd name="connsiteX8" fmla="*/ 101898 w 146678"/>
                <a:gd name="connsiteY8" fmla="*/ 156017 h 163148"/>
                <a:gd name="connsiteX9" fmla="*/ 91635 w 146678"/>
                <a:gd name="connsiteY9" fmla="*/ 160416 h 163148"/>
                <a:gd name="connsiteX10" fmla="*/ 59746 w 146678"/>
                <a:gd name="connsiteY10" fmla="*/ 141722 h 163148"/>
                <a:gd name="connsiteX11" fmla="*/ 37387 w 146678"/>
                <a:gd name="connsiteY11" fmla="*/ 129993 h 163148"/>
                <a:gd name="connsiteX12" fmla="*/ 7697 w 146678"/>
                <a:gd name="connsiteY12" fmla="*/ 102869 h 163148"/>
                <a:gd name="connsiteX13" fmla="*/ 2932 w 146678"/>
                <a:gd name="connsiteY13" fmla="*/ 50454 h 163148"/>
                <a:gd name="connsiteX14" fmla="*/ 0 w 146678"/>
                <a:gd name="connsiteY14" fmla="*/ 32494 h 16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678" h="163148">
                  <a:moveTo>
                    <a:pt x="0" y="32494"/>
                  </a:moveTo>
                  <a:cubicBezTo>
                    <a:pt x="1100" y="30294"/>
                    <a:pt x="1833" y="27729"/>
                    <a:pt x="3299" y="25896"/>
                  </a:cubicBezTo>
                  <a:cubicBezTo>
                    <a:pt x="9163" y="17832"/>
                    <a:pt x="4398" y="2438"/>
                    <a:pt x="16861" y="605"/>
                  </a:cubicBezTo>
                  <a:cubicBezTo>
                    <a:pt x="30056" y="-1228"/>
                    <a:pt x="45084" y="971"/>
                    <a:pt x="55714" y="9035"/>
                  </a:cubicBezTo>
                  <a:cubicBezTo>
                    <a:pt x="68543" y="18932"/>
                    <a:pt x="82838" y="21497"/>
                    <a:pt x="96766" y="24430"/>
                  </a:cubicBezTo>
                  <a:cubicBezTo>
                    <a:pt x="124990" y="30294"/>
                    <a:pt x="145882" y="60717"/>
                    <a:pt x="146615" y="80510"/>
                  </a:cubicBezTo>
                  <a:cubicBezTo>
                    <a:pt x="147349" y="98104"/>
                    <a:pt x="141850" y="103969"/>
                    <a:pt x="123524" y="104702"/>
                  </a:cubicBezTo>
                  <a:cubicBezTo>
                    <a:pt x="112894" y="105068"/>
                    <a:pt x="103730" y="113499"/>
                    <a:pt x="105930" y="122296"/>
                  </a:cubicBezTo>
                  <a:cubicBezTo>
                    <a:pt x="109228" y="134758"/>
                    <a:pt x="99699" y="143921"/>
                    <a:pt x="101898" y="156017"/>
                  </a:cubicBezTo>
                  <a:cubicBezTo>
                    <a:pt x="103364" y="164814"/>
                    <a:pt x="97866" y="164448"/>
                    <a:pt x="91635" y="160416"/>
                  </a:cubicBezTo>
                  <a:cubicBezTo>
                    <a:pt x="81372" y="153818"/>
                    <a:pt x="70375" y="147953"/>
                    <a:pt x="59746" y="141722"/>
                  </a:cubicBezTo>
                  <a:cubicBezTo>
                    <a:pt x="53515" y="135857"/>
                    <a:pt x="46917" y="131093"/>
                    <a:pt x="37387" y="129993"/>
                  </a:cubicBezTo>
                  <a:cubicBezTo>
                    <a:pt x="21626" y="128160"/>
                    <a:pt x="10996" y="117897"/>
                    <a:pt x="7697" y="102869"/>
                  </a:cubicBezTo>
                  <a:cubicBezTo>
                    <a:pt x="4032" y="85642"/>
                    <a:pt x="-3665" y="68781"/>
                    <a:pt x="2932" y="50454"/>
                  </a:cubicBezTo>
                  <a:cubicBezTo>
                    <a:pt x="5865" y="44223"/>
                    <a:pt x="3299" y="37992"/>
                    <a:pt x="0" y="32494"/>
                  </a:cubicBezTo>
                  <a:close/>
                </a:path>
              </a:pathLst>
            </a:custGeom>
            <a:solidFill>
              <a:srgbClr val="E7D6C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FB721392-9A59-41DB-ACCA-9646CC02BE45}"/>
                </a:ext>
              </a:extLst>
            </p:cNvPr>
            <p:cNvSpPr/>
            <p:nvPr/>
          </p:nvSpPr>
          <p:spPr>
            <a:xfrm>
              <a:off x="10975363" y="5100131"/>
              <a:ext cx="157102" cy="196685"/>
            </a:xfrm>
            <a:custGeom>
              <a:avLst/>
              <a:gdLst>
                <a:gd name="connsiteX0" fmla="*/ 157103 w 157102"/>
                <a:gd name="connsiteY0" fmla="*/ 84984 h 196685"/>
                <a:gd name="connsiteX1" fmla="*/ 120449 w 157102"/>
                <a:gd name="connsiteY1" fmla="*/ 109175 h 196685"/>
                <a:gd name="connsiteX2" fmla="*/ 98823 w 157102"/>
                <a:gd name="connsiteY2" fmla="*/ 136666 h 196685"/>
                <a:gd name="connsiteX3" fmla="*/ 79397 w 157102"/>
                <a:gd name="connsiteY3" fmla="*/ 190180 h 196685"/>
                <a:gd name="connsiteX4" fmla="*/ 72432 w 157102"/>
                <a:gd name="connsiteY4" fmla="*/ 196412 h 196685"/>
                <a:gd name="connsiteX5" fmla="*/ 57038 w 157102"/>
                <a:gd name="connsiteY5" fmla="*/ 155359 h 196685"/>
                <a:gd name="connsiteX6" fmla="*/ 58504 w 157102"/>
                <a:gd name="connsiteY6" fmla="*/ 120538 h 196685"/>
                <a:gd name="connsiteX7" fmla="*/ 57404 w 157102"/>
                <a:gd name="connsiteY7" fmla="*/ 102944 h 196685"/>
                <a:gd name="connsiteX8" fmla="*/ 34679 w 157102"/>
                <a:gd name="connsiteY8" fmla="*/ 73988 h 196685"/>
                <a:gd name="connsiteX9" fmla="*/ 17085 w 157102"/>
                <a:gd name="connsiteY9" fmla="*/ 40999 h 196685"/>
                <a:gd name="connsiteX10" fmla="*/ 5722 w 157102"/>
                <a:gd name="connsiteY10" fmla="*/ 23405 h 196685"/>
                <a:gd name="connsiteX11" fmla="*/ 957 w 157102"/>
                <a:gd name="connsiteY11" fmla="*/ 13509 h 196685"/>
                <a:gd name="connsiteX12" fmla="*/ 11953 w 157102"/>
                <a:gd name="connsiteY12" fmla="*/ 8744 h 196685"/>
                <a:gd name="connsiteX13" fmla="*/ 59603 w 157102"/>
                <a:gd name="connsiteY13" fmla="*/ 1780 h 196685"/>
                <a:gd name="connsiteX14" fmla="*/ 68767 w 157102"/>
                <a:gd name="connsiteY14" fmla="*/ 2146 h 196685"/>
                <a:gd name="connsiteX15" fmla="*/ 93692 w 157102"/>
                <a:gd name="connsiteY15" fmla="*/ 43565 h 196685"/>
                <a:gd name="connsiteX16" fmla="*/ 95158 w 157102"/>
                <a:gd name="connsiteY16" fmla="*/ 46864 h 196685"/>
                <a:gd name="connsiteX17" fmla="*/ 135843 w 157102"/>
                <a:gd name="connsiteY17" fmla="*/ 42832 h 196685"/>
                <a:gd name="connsiteX18" fmla="*/ 153437 w 157102"/>
                <a:gd name="connsiteY18" fmla="*/ 34768 h 196685"/>
                <a:gd name="connsiteX19" fmla="*/ 149405 w 157102"/>
                <a:gd name="connsiteY19" fmla="*/ 51629 h 196685"/>
                <a:gd name="connsiteX20" fmla="*/ 157103 w 157102"/>
                <a:gd name="connsiteY20" fmla="*/ 84984 h 19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7102" h="196685">
                  <a:moveTo>
                    <a:pt x="157103" y="84984"/>
                  </a:moveTo>
                  <a:cubicBezTo>
                    <a:pt x="138776" y="86450"/>
                    <a:pt x="128513" y="94880"/>
                    <a:pt x="120449" y="109175"/>
                  </a:cubicBezTo>
                  <a:cubicBezTo>
                    <a:pt x="114951" y="119072"/>
                    <a:pt x="96257" y="121271"/>
                    <a:pt x="98823" y="136666"/>
                  </a:cubicBezTo>
                  <a:cubicBezTo>
                    <a:pt x="103222" y="159025"/>
                    <a:pt x="87094" y="172953"/>
                    <a:pt x="79397" y="190180"/>
                  </a:cubicBezTo>
                  <a:cubicBezTo>
                    <a:pt x="77930" y="193113"/>
                    <a:pt x="79030" y="197878"/>
                    <a:pt x="72432" y="196412"/>
                  </a:cubicBezTo>
                  <a:cubicBezTo>
                    <a:pt x="59970" y="193846"/>
                    <a:pt x="48241" y="164523"/>
                    <a:pt x="57038" y="155359"/>
                  </a:cubicBezTo>
                  <a:cubicBezTo>
                    <a:pt x="68400" y="143630"/>
                    <a:pt x="79397" y="133367"/>
                    <a:pt x="58504" y="120538"/>
                  </a:cubicBezTo>
                  <a:cubicBezTo>
                    <a:pt x="51906" y="116506"/>
                    <a:pt x="60703" y="108442"/>
                    <a:pt x="57404" y="102944"/>
                  </a:cubicBezTo>
                  <a:cubicBezTo>
                    <a:pt x="51173" y="92315"/>
                    <a:pt x="46041" y="80952"/>
                    <a:pt x="34679" y="73988"/>
                  </a:cubicBezTo>
                  <a:cubicBezTo>
                    <a:pt x="22950" y="66657"/>
                    <a:pt x="13786" y="57493"/>
                    <a:pt x="17085" y="40999"/>
                  </a:cubicBezTo>
                  <a:cubicBezTo>
                    <a:pt x="18551" y="33302"/>
                    <a:pt x="11953" y="27071"/>
                    <a:pt x="5722" y="23405"/>
                  </a:cubicBezTo>
                  <a:cubicBezTo>
                    <a:pt x="1324" y="20840"/>
                    <a:pt x="-1609" y="18640"/>
                    <a:pt x="957" y="13509"/>
                  </a:cubicBezTo>
                  <a:cubicBezTo>
                    <a:pt x="3156" y="9110"/>
                    <a:pt x="9021" y="6178"/>
                    <a:pt x="11953" y="8744"/>
                  </a:cubicBezTo>
                  <a:cubicBezTo>
                    <a:pt x="30647" y="24505"/>
                    <a:pt x="43842" y="3979"/>
                    <a:pt x="59603" y="1780"/>
                  </a:cubicBezTo>
                  <a:cubicBezTo>
                    <a:pt x="62902" y="1413"/>
                    <a:pt x="68400" y="-2252"/>
                    <a:pt x="68767" y="2146"/>
                  </a:cubicBezTo>
                  <a:cubicBezTo>
                    <a:pt x="69867" y="20840"/>
                    <a:pt x="94791" y="24138"/>
                    <a:pt x="93692" y="43565"/>
                  </a:cubicBezTo>
                  <a:cubicBezTo>
                    <a:pt x="93692" y="44665"/>
                    <a:pt x="94425" y="46131"/>
                    <a:pt x="95158" y="46864"/>
                  </a:cubicBezTo>
                  <a:cubicBezTo>
                    <a:pt x="97723" y="49796"/>
                    <a:pt x="134011" y="46497"/>
                    <a:pt x="135843" y="42832"/>
                  </a:cubicBezTo>
                  <a:cubicBezTo>
                    <a:pt x="139875" y="35501"/>
                    <a:pt x="146473" y="29637"/>
                    <a:pt x="153437" y="34768"/>
                  </a:cubicBezTo>
                  <a:cubicBezTo>
                    <a:pt x="161501" y="40633"/>
                    <a:pt x="154170" y="46864"/>
                    <a:pt x="149405" y="51629"/>
                  </a:cubicBezTo>
                  <a:cubicBezTo>
                    <a:pt x="136943" y="64091"/>
                    <a:pt x="145373" y="74354"/>
                    <a:pt x="157103" y="84984"/>
                  </a:cubicBezTo>
                  <a:close/>
                </a:path>
              </a:pathLst>
            </a:custGeom>
            <a:solidFill>
              <a:srgbClr val="E4D2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0406EF21-B928-4797-8798-2B2EB04C2851}"/>
                </a:ext>
              </a:extLst>
            </p:cNvPr>
            <p:cNvSpPr/>
            <p:nvPr/>
          </p:nvSpPr>
          <p:spPr>
            <a:xfrm>
              <a:off x="11248780" y="5124966"/>
              <a:ext cx="121826" cy="123934"/>
            </a:xfrm>
            <a:custGeom>
              <a:avLst/>
              <a:gdLst>
                <a:gd name="connsiteX0" fmla="*/ 97744 w 121826"/>
                <a:gd name="connsiteY0" fmla="*/ 102667 h 123934"/>
                <a:gd name="connsiteX1" fmla="*/ 94445 w 121826"/>
                <a:gd name="connsiteY1" fmla="*/ 103034 h 123934"/>
                <a:gd name="connsiteX2" fmla="*/ 50094 w 121826"/>
                <a:gd name="connsiteY2" fmla="*/ 123560 h 123934"/>
                <a:gd name="connsiteX3" fmla="*/ 37265 w 121826"/>
                <a:gd name="connsiteY3" fmla="*/ 113297 h 123934"/>
                <a:gd name="connsiteX4" fmla="*/ 16372 w 121826"/>
                <a:gd name="connsiteY4" fmla="*/ 93870 h 123934"/>
                <a:gd name="connsiteX5" fmla="*/ 4277 w 121826"/>
                <a:gd name="connsiteY5" fmla="*/ 83974 h 123934"/>
                <a:gd name="connsiteX6" fmla="*/ 14173 w 121826"/>
                <a:gd name="connsiteY6" fmla="*/ 11399 h 123934"/>
                <a:gd name="connsiteX7" fmla="*/ 26635 w 121826"/>
                <a:gd name="connsiteY7" fmla="*/ 1502 h 123934"/>
                <a:gd name="connsiteX8" fmla="*/ 91513 w 121826"/>
                <a:gd name="connsiteY8" fmla="*/ 27893 h 123934"/>
                <a:gd name="connsiteX9" fmla="*/ 117170 w 121826"/>
                <a:gd name="connsiteY9" fmla="*/ 52818 h 123934"/>
                <a:gd name="connsiteX10" fmla="*/ 97744 w 121826"/>
                <a:gd name="connsiteY10" fmla="*/ 102667 h 12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26" h="123934">
                  <a:moveTo>
                    <a:pt x="97744" y="102667"/>
                  </a:moveTo>
                  <a:cubicBezTo>
                    <a:pt x="96644" y="102667"/>
                    <a:pt x="95545" y="103034"/>
                    <a:pt x="94445" y="103034"/>
                  </a:cubicBezTo>
                  <a:cubicBezTo>
                    <a:pt x="84182" y="119161"/>
                    <a:pt x="66222" y="119528"/>
                    <a:pt x="50094" y="123560"/>
                  </a:cubicBezTo>
                  <a:cubicBezTo>
                    <a:pt x="42397" y="125392"/>
                    <a:pt x="38365" y="120261"/>
                    <a:pt x="37265" y="113297"/>
                  </a:cubicBezTo>
                  <a:cubicBezTo>
                    <a:pt x="35432" y="100834"/>
                    <a:pt x="31400" y="91671"/>
                    <a:pt x="16372" y="93870"/>
                  </a:cubicBezTo>
                  <a:cubicBezTo>
                    <a:pt x="9775" y="94603"/>
                    <a:pt x="6842" y="89105"/>
                    <a:pt x="4277" y="83974"/>
                  </a:cubicBezTo>
                  <a:cubicBezTo>
                    <a:pt x="-1955" y="58316"/>
                    <a:pt x="-3421" y="33758"/>
                    <a:pt x="14173" y="11399"/>
                  </a:cubicBezTo>
                  <a:cubicBezTo>
                    <a:pt x="17838" y="6634"/>
                    <a:pt x="20404" y="2235"/>
                    <a:pt x="26635" y="1502"/>
                  </a:cubicBezTo>
                  <a:cubicBezTo>
                    <a:pt x="54492" y="-5462"/>
                    <a:pt x="72819" y="13232"/>
                    <a:pt x="91513" y="27893"/>
                  </a:cubicBezTo>
                  <a:cubicBezTo>
                    <a:pt x="100310" y="34857"/>
                    <a:pt x="112039" y="39622"/>
                    <a:pt x="117170" y="52818"/>
                  </a:cubicBezTo>
                  <a:cubicBezTo>
                    <a:pt x="125967" y="75177"/>
                    <a:pt x="123768" y="88738"/>
                    <a:pt x="97744" y="102667"/>
                  </a:cubicBezTo>
                  <a:close/>
                </a:path>
              </a:pathLst>
            </a:custGeom>
            <a:solidFill>
              <a:srgbClr val="C1A2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984E6405-8A90-4F02-8C2E-F205A43FAC7A}"/>
                </a:ext>
              </a:extLst>
            </p:cNvPr>
            <p:cNvSpPr/>
            <p:nvPr/>
          </p:nvSpPr>
          <p:spPr>
            <a:xfrm>
              <a:off x="10577464" y="5127544"/>
              <a:ext cx="92910" cy="85889"/>
            </a:xfrm>
            <a:custGeom>
              <a:avLst/>
              <a:gdLst>
                <a:gd name="connsiteX0" fmla="*/ 52111 w 92910"/>
                <a:gd name="connsiteY0" fmla="*/ 78097 h 85889"/>
                <a:gd name="connsiteX1" fmla="*/ 34151 w 92910"/>
                <a:gd name="connsiteY1" fmla="*/ 73332 h 85889"/>
                <a:gd name="connsiteX2" fmla="*/ 8859 w 92910"/>
                <a:gd name="connsiteY2" fmla="*/ 59037 h 85889"/>
                <a:gd name="connsiteX3" fmla="*/ 62 w 92910"/>
                <a:gd name="connsiteY3" fmla="*/ 24949 h 85889"/>
                <a:gd name="connsiteX4" fmla="*/ 29752 w 92910"/>
                <a:gd name="connsiteY4" fmla="*/ 757 h 85889"/>
                <a:gd name="connsiteX5" fmla="*/ 44414 w 92910"/>
                <a:gd name="connsiteY5" fmla="*/ 2590 h 85889"/>
                <a:gd name="connsiteX6" fmla="*/ 92430 w 92910"/>
                <a:gd name="connsiteY6" fmla="*/ 49507 h 85889"/>
                <a:gd name="connsiteX7" fmla="*/ 78868 w 92910"/>
                <a:gd name="connsiteY7" fmla="*/ 82129 h 85889"/>
                <a:gd name="connsiteX8" fmla="*/ 52111 w 92910"/>
                <a:gd name="connsiteY8" fmla="*/ 78097 h 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10" h="85889">
                  <a:moveTo>
                    <a:pt x="52111" y="78097"/>
                  </a:moveTo>
                  <a:cubicBezTo>
                    <a:pt x="47346" y="72232"/>
                    <a:pt x="41481" y="70766"/>
                    <a:pt x="34151" y="73332"/>
                  </a:cubicBezTo>
                  <a:cubicBezTo>
                    <a:pt x="20955" y="77730"/>
                    <a:pt x="12525" y="71866"/>
                    <a:pt x="8859" y="59037"/>
                  </a:cubicBezTo>
                  <a:cubicBezTo>
                    <a:pt x="5561" y="47674"/>
                    <a:pt x="796" y="36678"/>
                    <a:pt x="62" y="24949"/>
                  </a:cubicBezTo>
                  <a:cubicBezTo>
                    <a:pt x="-1037" y="6988"/>
                    <a:pt x="12525" y="-2908"/>
                    <a:pt x="29752" y="757"/>
                  </a:cubicBezTo>
                  <a:cubicBezTo>
                    <a:pt x="34517" y="1857"/>
                    <a:pt x="39649" y="1857"/>
                    <a:pt x="44414" y="2590"/>
                  </a:cubicBezTo>
                  <a:cubicBezTo>
                    <a:pt x="68972" y="9188"/>
                    <a:pt x="88398" y="20917"/>
                    <a:pt x="92430" y="49507"/>
                  </a:cubicBezTo>
                  <a:cubicBezTo>
                    <a:pt x="94629" y="63802"/>
                    <a:pt x="89131" y="74065"/>
                    <a:pt x="78868" y="82129"/>
                  </a:cubicBezTo>
                  <a:cubicBezTo>
                    <a:pt x="68972" y="90193"/>
                    <a:pt x="60541" y="83595"/>
                    <a:pt x="52111" y="78097"/>
                  </a:cubicBezTo>
                  <a:close/>
                </a:path>
              </a:pathLst>
            </a:custGeom>
            <a:solidFill>
              <a:srgbClr val="DBC4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8E4D560-44A4-47A8-931F-67D142850E1B}"/>
                </a:ext>
              </a:extLst>
            </p:cNvPr>
            <p:cNvSpPr/>
            <p:nvPr/>
          </p:nvSpPr>
          <p:spPr>
            <a:xfrm>
              <a:off x="10453720" y="4938719"/>
              <a:ext cx="69401" cy="56777"/>
            </a:xfrm>
            <a:custGeom>
              <a:avLst/>
              <a:gdLst>
                <a:gd name="connsiteX0" fmla="*/ 62961 w 69401"/>
                <a:gd name="connsiteY0" fmla="*/ 11444 h 56777"/>
                <a:gd name="connsiteX1" fmla="*/ 63694 w 69401"/>
                <a:gd name="connsiteY1" fmla="*/ 13277 h 56777"/>
                <a:gd name="connsiteX2" fmla="*/ 43901 w 69401"/>
                <a:gd name="connsiteY2" fmla="*/ 54696 h 56777"/>
                <a:gd name="connsiteX3" fmla="*/ 283 w 69401"/>
                <a:gd name="connsiteY3" fmla="*/ 29038 h 56777"/>
                <a:gd name="connsiteX4" fmla="*/ 25941 w 69401"/>
                <a:gd name="connsiteY4" fmla="*/ 448 h 56777"/>
                <a:gd name="connsiteX5" fmla="*/ 51232 w 69401"/>
                <a:gd name="connsiteY5" fmla="*/ 3747 h 56777"/>
                <a:gd name="connsiteX6" fmla="*/ 62961 w 69401"/>
                <a:gd name="connsiteY6" fmla="*/ 11444 h 5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01" h="56777">
                  <a:moveTo>
                    <a:pt x="62961" y="11444"/>
                  </a:moveTo>
                  <a:cubicBezTo>
                    <a:pt x="63328" y="12177"/>
                    <a:pt x="63328" y="12544"/>
                    <a:pt x="63694" y="13277"/>
                  </a:cubicBezTo>
                  <a:cubicBezTo>
                    <a:pt x="74324" y="39301"/>
                    <a:pt x="71391" y="44799"/>
                    <a:pt x="43901" y="54696"/>
                  </a:cubicBezTo>
                  <a:cubicBezTo>
                    <a:pt x="24474" y="61660"/>
                    <a:pt x="5781" y="50664"/>
                    <a:pt x="283" y="29038"/>
                  </a:cubicBezTo>
                  <a:cubicBezTo>
                    <a:pt x="-2283" y="19141"/>
                    <a:pt x="13112" y="1548"/>
                    <a:pt x="25941" y="448"/>
                  </a:cubicBezTo>
                  <a:cubicBezTo>
                    <a:pt x="34371" y="-285"/>
                    <a:pt x="43534" y="-652"/>
                    <a:pt x="51232" y="3747"/>
                  </a:cubicBezTo>
                  <a:cubicBezTo>
                    <a:pt x="55630" y="6313"/>
                    <a:pt x="59296" y="8878"/>
                    <a:pt x="62961" y="11444"/>
                  </a:cubicBezTo>
                  <a:close/>
                </a:path>
              </a:pathLst>
            </a:custGeom>
            <a:solidFill>
              <a:srgbClr val="D9C1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710C378F-49E7-472B-9E0E-97DCEBFE3498}"/>
                </a:ext>
              </a:extLst>
            </p:cNvPr>
            <p:cNvSpPr/>
            <p:nvPr/>
          </p:nvSpPr>
          <p:spPr>
            <a:xfrm>
              <a:off x="10560554" y="5027053"/>
              <a:ext cx="49431" cy="82554"/>
            </a:xfrm>
            <a:custGeom>
              <a:avLst/>
              <a:gdLst>
                <a:gd name="connsiteX0" fmla="*/ 1211 w 49431"/>
                <a:gd name="connsiteY0" fmla="*/ 20609 h 82554"/>
                <a:gd name="connsiteX1" fmla="*/ 24670 w 49431"/>
                <a:gd name="connsiteY1" fmla="*/ 8880 h 82554"/>
                <a:gd name="connsiteX2" fmla="*/ 40798 w 49431"/>
                <a:gd name="connsiteY2" fmla="*/ 2649 h 82554"/>
                <a:gd name="connsiteX3" fmla="*/ 45196 w 49431"/>
                <a:gd name="connsiteY3" fmla="*/ 22809 h 82554"/>
                <a:gd name="connsiteX4" fmla="*/ 27602 w 49431"/>
                <a:gd name="connsiteY4" fmla="*/ 62395 h 82554"/>
                <a:gd name="connsiteX5" fmla="*/ 21738 w 49431"/>
                <a:gd name="connsiteY5" fmla="*/ 70825 h 82554"/>
                <a:gd name="connsiteX6" fmla="*/ 9642 w 49431"/>
                <a:gd name="connsiteY6" fmla="*/ 82554 h 82554"/>
                <a:gd name="connsiteX7" fmla="*/ 8909 w 49431"/>
                <a:gd name="connsiteY7" fmla="*/ 52865 h 82554"/>
                <a:gd name="connsiteX8" fmla="*/ 6343 w 49431"/>
                <a:gd name="connsiteY8" fmla="*/ 37837 h 82554"/>
                <a:gd name="connsiteX9" fmla="*/ 1211 w 49431"/>
                <a:gd name="connsiteY9" fmla="*/ 20609 h 82554"/>
                <a:gd name="connsiteX10" fmla="*/ 1211 w 49431"/>
                <a:gd name="connsiteY10" fmla="*/ 20609 h 8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431" h="82554">
                  <a:moveTo>
                    <a:pt x="1211" y="20609"/>
                  </a:moveTo>
                  <a:cubicBezTo>
                    <a:pt x="13307" y="25374"/>
                    <a:pt x="21004" y="22442"/>
                    <a:pt x="24670" y="8880"/>
                  </a:cubicBezTo>
                  <a:cubicBezTo>
                    <a:pt x="26503" y="2282"/>
                    <a:pt x="33467" y="-3582"/>
                    <a:pt x="40798" y="2649"/>
                  </a:cubicBezTo>
                  <a:cubicBezTo>
                    <a:pt x="46662" y="7414"/>
                    <a:pt x="54359" y="15478"/>
                    <a:pt x="45196" y="22809"/>
                  </a:cubicBezTo>
                  <a:cubicBezTo>
                    <a:pt x="32001" y="33438"/>
                    <a:pt x="32734" y="48833"/>
                    <a:pt x="27602" y="62395"/>
                  </a:cubicBezTo>
                  <a:cubicBezTo>
                    <a:pt x="26136" y="66060"/>
                    <a:pt x="27602" y="74491"/>
                    <a:pt x="21738" y="70825"/>
                  </a:cubicBezTo>
                  <a:cubicBezTo>
                    <a:pt x="4144" y="60562"/>
                    <a:pt x="10375" y="74491"/>
                    <a:pt x="9642" y="82554"/>
                  </a:cubicBezTo>
                  <a:cubicBezTo>
                    <a:pt x="6343" y="71925"/>
                    <a:pt x="-8319" y="63494"/>
                    <a:pt x="8909" y="52865"/>
                  </a:cubicBezTo>
                  <a:cubicBezTo>
                    <a:pt x="15506" y="48833"/>
                    <a:pt x="12941" y="41502"/>
                    <a:pt x="6343" y="37837"/>
                  </a:cubicBezTo>
                  <a:cubicBezTo>
                    <a:pt x="-1354" y="34171"/>
                    <a:pt x="-621" y="27574"/>
                    <a:pt x="1211" y="20609"/>
                  </a:cubicBezTo>
                  <a:lnTo>
                    <a:pt x="1211" y="20609"/>
                  </a:ln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F6FA4046-E24A-4176-A67B-381807C47DDB}"/>
                </a:ext>
              </a:extLst>
            </p:cNvPr>
            <p:cNvSpPr/>
            <p:nvPr/>
          </p:nvSpPr>
          <p:spPr>
            <a:xfrm>
              <a:off x="11252324" y="5208940"/>
              <a:ext cx="90535" cy="51093"/>
            </a:xfrm>
            <a:custGeom>
              <a:avLst/>
              <a:gdLst>
                <a:gd name="connsiteX0" fmla="*/ 733 w 90535"/>
                <a:gd name="connsiteY0" fmla="*/ 0 h 51093"/>
                <a:gd name="connsiteX1" fmla="*/ 15395 w 90535"/>
                <a:gd name="connsiteY1" fmla="*/ 5865 h 51093"/>
                <a:gd name="connsiteX2" fmla="*/ 37387 w 90535"/>
                <a:gd name="connsiteY2" fmla="*/ 24925 h 51093"/>
                <a:gd name="connsiteX3" fmla="*/ 50949 w 90535"/>
                <a:gd name="connsiteY3" fmla="*/ 34088 h 51093"/>
                <a:gd name="connsiteX4" fmla="*/ 90535 w 90535"/>
                <a:gd name="connsiteY4" fmla="*/ 19060 h 51093"/>
                <a:gd name="connsiteX5" fmla="*/ 78439 w 90535"/>
                <a:gd name="connsiteY5" fmla="*/ 39953 h 51093"/>
                <a:gd name="connsiteX6" fmla="*/ 48383 w 90535"/>
                <a:gd name="connsiteY6" fmla="*/ 48383 h 51093"/>
                <a:gd name="connsiteX7" fmla="*/ 0 w 90535"/>
                <a:gd name="connsiteY7" fmla="*/ 7697 h 51093"/>
                <a:gd name="connsiteX8" fmla="*/ 733 w 90535"/>
                <a:gd name="connsiteY8" fmla="*/ 0 h 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35" h="51093">
                  <a:moveTo>
                    <a:pt x="733" y="0"/>
                  </a:moveTo>
                  <a:cubicBezTo>
                    <a:pt x="5498" y="1833"/>
                    <a:pt x="8430" y="8797"/>
                    <a:pt x="15395" y="5865"/>
                  </a:cubicBezTo>
                  <a:cubicBezTo>
                    <a:pt x="34455" y="-1466"/>
                    <a:pt x="37020" y="12096"/>
                    <a:pt x="37387" y="24925"/>
                  </a:cubicBezTo>
                  <a:cubicBezTo>
                    <a:pt x="37753" y="35921"/>
                    <a:pt x="41419" y="37753"/>
                    <a:pt x="50949" y="34088"/>
                  </a:cubicBezTo>
                  <a:cubicBezTo>
                    <a:pt x="64144" y="28956"/>
                    <a:pt x="79172" y="28590"/>
                    <a:pt x="90535" y="19060"/>
                  </a:cubicBezTo>
                  <a:cubicBezTo>
                    <a:pt x="89069" y="27490"/>
                    <a:pt x="83204" y="33355"/>
                    <a:pt x="78439" y="39953"/>
                  </a:cubicBezTo>
                  <a:cubicBezTo>
                    <a:pt x="70742" y="50216"/>
                    <a:pt x="62678" y="54248"/>
                    <a:pt x="48383" y="48383"/>
                  </a:cubicBezTo>
                  <a:cubicBezTo>
                    <a:pt x="27490" y="39586"/>
                    <a:pt x="12096" y="26024"/>
                    <a:pt x="0" y="7697"/>
                  </a:cubicBezTo>
                  <a:cubicBezTo>
                    <a:pt x="733" y="5132"/>
                    <a:pt x="733" y="2566"/>
                    <a:pt x="733" y="0"/>
                  </a:cubicBezTo>
                  <a:close/>
                </a:path>
              </a:pathLst>
            </a:custGeom>
            <a:solidFill>
              <a:srgbClr val="DB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4F346884-0873-4253-BFCC-18C732CD7820}"/>
                </a:ext>
              </a:extLst>
            </p:cNvPr>
            <p:cNvSpPr/>
            <p:nvPr/>
          </p:nvSpPr>
          <p:spPr>
            <a:xfrm>
              <a:off x="10670819" y="5132700"/>
              <a:ext cx="15834" cy="22725"/>
            </a:xfrm>
            <a:custGeom>
              <a:avLst/>
              <a:gdLst>
                <a:gd name="connsiteX0" fmla="*/ 6772 w 15834"/>
                <a:gd name="connsiteY0" fmla="*/ 22725 h 22725"/>
                <a:gd name="connsiteX1" fmla="*/ 174 w 15834"/>
                <a:gd name="connsiteY1" fmla="*/ 10996 h 22725"/>
                <a:gd name="connsiteX2" fmla="*/ 10071 w 15834"/>
                <a:gd name="connsiteY2" fmla="*/ 0 h 22725"/>
                <a:gd name="connsiteX3" fmla="*/ 15202 w 15834"/>
                <a:gd name="connsiteY3" fmla="*/ 10630 h 22725"/>
                <a:gd name="connsiteX4" fmla="*/ 6772 w 15834"/>
                <a:gd name="connsiteY4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4" h="22725">
                  <a:moveTo>
                    <a:pt x="6772" y="22725"/>
                  </a:moveTo>
                  <a:cubicBezTo>
                    <a:pt x="907" y="20893"/>
                    <a:pt x="-559" y="16128"/>
                    <a:pt x="174" y="10996"/>
                  </a:cubicBezTo>
                  <a:cubicBezTo>
                    <a:pt x="907" y="5132"/>
                    <a:pt x="3840" y="0"/>
                    <a:pt x="10071" y="0"/>
                  </a:cubicBezTo>
                  <a:cubicBezTo>
                    <a:pt x="17402" y="0"/>
                    <a:pt x="15935" y="5865"/>
                    <a:pt x="15202" y="10630"/>
                  </a:cubicBezTo>
                  <a:cubicBezTo>
                    <a:pt x="14469" y="16494"/>
                    <a:pt x="14103" y="21992"/>
                    <a:pt x="6772" y="22725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44ED5B88-FCE8-47FC-9E41-EB12AF98CFEC}"/>
                </a:ext>
              </a:extLst>
            </p:cNvPr>
            <p:cNvSpPr/>
            <p:nvPr/>
          </p:nvSpPr>
          <p:spPr>
            <a:xfrm>
              <a:off x="10927334" y="4869816"/>
              <a:ext cx="13431" cy="18402"/>
            </a:xfrm>
            <a:custGeom>
              <a:avLst/>
              <a:gdLst>
                <a:gd name="connsiteX0" fmla="*/ 13432 w 13431"/>
                <a:gd name="connsiteY0" fmla="*/ 8139 h 18402"/>
                <a:gd name="connsiteX1" fmla="*/ 5001 w 13431"/>
                <a:gd name="connsiteY1" fmla="*/ 18402 h 18402"/>
                <a:gd name="connsiteX2" fmla="*/ 236 w 13431"/>
                <a:gd name="connsiteY2" fmla="*/ 11804 h 18402"/>
                <a:gd name="connsiteX3" fmla="*/ 7934 w 13431"/>
                <a:gd name="connsiteY3" fmla="*/ 75 h 18402"/>
                <a:gd name="connsiteX4" fmla="*/ 13432 w 13431"/>
                <a:gd name="connsiteY4" fmla="*/ 8139 h 1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1" h="18402">
                  <a:moveTo>
                    <a:pt x="13432" y="8139"/>
                  </a:moveTo>
                  <a:cubicBezTo>
                    <a:pt x="11599" y="12171"/>
                    <a:pt x="11233" y="18402"/>
                    <a:pt x="5001" y="18402"/>
                  </a:cubicBezTo>
                  <a:cubicBezTo>
                    <a:pt x="2069" y="18402"/>
                    <a:pt x="-863" y="15103"/>
                    <a:pt x="236" y="11804"/>
                  </a:cubicBezTo>
                  <a:cubicBezTo>
                    <a:pt x="1336" y="7040"/>
                    <a:pt x="2436" y="1175"/>
                    <a:pt x="7934" y="75"/>
                  </a:cubicBezTo>
                  <a:cubicBezTo>
                    <a:pt x="12332" y="-658"/>
                    <a:pt x="13432" y="4107"/>
                    <a:pt x="13432" y="813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FD4EF00B-FFC9-43A1-8700-8138900825E0}"/>
                </a:ext>
              </a:extLst>
            </p:cNvPr>
            <p:cNvSpPr/>
            <p:nvPr/>
          </p:nvSpPr>
          <p:spPr>
            <a:xfrm>
              <a:off x="11297408" y="4678114"/>
              <a:ext cx="113260" cy="50913"/>
            </a:xfrm>
            <a:custGeom>
              <a:avLst/>
              <a:gdLst>
                <a:gd name="connsiteX0" fmla="*/ 15395 w 113260"/>
                <a:gd name="connsiteY0" fmla="*/ 16572 h 50913"/>
                <a:gd name="connsiteX1" fmla="*/ 53148 w 113260"/>
                <a:gd name="connsiteY1" fmla="*/ 16205 h 50913"/>
                <a:gd name="connsiteX2" fmla="*/ 57913 w 113260"/>
                <a:gd name="connsiteY2" fmla="*/ 11074 h 50913"/>
                <a:gd name="connsiteX3" fmla="*/ 86137 w 113260"/>
                <a:gd name="connsiteY3" fmla="*/ 1544 h 50913"/>
                <a:gd name="connsiteX4" fmla="*/ 113260 w 113260"/>
                <a:gd name="connsiteY4" fmla="*/ 36732 h 50913"/>
                <a:gd name="connsiteX5" fmla="*/ 112527 w 113260"/>
                <a:gd name="connsiteY5" fmla="*/ 39664 h 50913"/>
                <a:gd name="connsiteX6" fmla="*/ 56813 w 113260"/>
                <a:gd name="connsiteY6" fmla="*/ 49560 h 50913"/>
                <a:gd name="connsiteX7" fmla="*/ 34088 w 113260"/>
                <a:gd name="connsiteY7" fmla="*/ 41497 h 50913"/>
                <a:gd name="connsiteX8" fmla="*/ 20526 w 113260"/>
                <a:gd name="connsiteY8" fmla="*/ 38931 h 50913"/>
                <a:gd name="connsiteX9" fmla="*/ 0 w 113260"/>
                <a:gd name="connsiteY9" fmla="*/ 42230 h 50913"/>
                <a:gd name="connsiteX10" fmla="*/ 15395 w 113260"/>
                <a:gd name="connsiteY10" fmla="*/ 16572 h 5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260" h="50913">
                  <a:moveTo>
                    <a:pt x="15395" y="16572"/>
                  </a:moveTo>
                  <a:cubicBezTo>
                    <a:pt x="27857" y="15106"/>
                    <a:pt x="40686" y="12907"/>
                    <a:pt x="53148" y="16205"/>
                  </a:cubicBezTo>
                  <a:cubicBezTo>
                    <a:pt x="58646" y="17672"/>
                    <a:pt x="56813" y="12907"/>
                    <a:pt x="57913" y="11074"/>
                  </a:cubicBezTo>
                  <a:cubicBezTo>
                    <a:pt x="64877" y="-289"/>
                    <a:pt x="74774" y="-1755"/>
                    <a:pt x="86137" y="1544"/>
                  </a:cubicBezTo>
                  <a:cubicBezTo>
                    <a:pt x="85404" y="25369"/>
                    <a:pt x="90902" y="32700"/>
                    <a:pt x="113260" y="36732"/>
                  </a:cubicBezTo>
                  <a:cubicBezTo>
                    <a:pt x="112894" y="37831"/>
                    <a:pt x="112894" y="39664"/>
                    <a:pt x="112527" y="39664"/>
                  </a:cubicBezTo>
                  <a:cubicBezTo>
                    <a:pt x="93467" y="39664"/>
                    <a:pt x="75140" y="42596"/>
                    <a:pt x="56813" y="49560"/>
                  </a:cubicBezTo>
                  <a:cubicBezTo>
                    <a:pt x="49116" y="52493"/>
                    <a:pt x="39586" y="51027"/>
                    <a:pt x="34088" y="41497"/>
                  </a:cubicBezTo>
                  <a:cubicBezTo>
                    <a:pt x="31156" y="36365"/>
                    <a:pt x="25658" y="32700"/>
                    <a:pt x="20526" y="38931"/>
                  </a:cubicBezTo>
                  <a:cubicBezTo>
                    <a:pt x="14295" y="46995"/>
                    <a:pt x="6598" y="41497"/>
                    <a:pt x="0" y="42230"/>
                  </a:cubicBezTo>
                  <a:cubicBezTo>
                    <a:pt x="6964" y="34899"/>
                    <a:pt x="25658" y="33799"/>
                    <a:pt x="15395" y="16572"/>
                  </a:cubicBezTo>
                  <a:close/>
                </a:path>
              </a:pathLst>
            </a:custGeom>
            <a:solidFill>
              <a:srgbClr val="AB97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21C5CF0F-C8AE-4016-BA24-A1516257DFC9}"/>
                </a:ext>
              </a:extLst>
            </p:cNvPr>
            <p:cNvSpPr/>
            <p:nvPr/>
          </p:nvSpPr>
          <p:spPr>
            <a:xfrm>
              <a:off x="11193995" y="4672138"/>
              <a:ext cx="89117" cy="25514"/>
            </a:xfrm>
            <a:custGeom>
              <a:avLst/>
              <a:gdLst>
                <a:gd name="connsiteX0" fmla="*/ 89117 w 89117"/>
                <a:gd name="connsiteY0" fmla="*/ 7520 h 25514"/>
                <a:gd name="connsiteX1" fmla="*/ 71157 w 89117"/>
                <a:gd name="connsiteY1" fmla="*/ 7886 h 25514"/>
                <a:gd name="connsiteX2" fmla="*/ 55396 w 89117"/>
                <a:gd name="connsiteY2" fmla="*/ 10818 h 25514"/>
                <a:gd name="connsiteX3" fmla="*/ 13977 w 89117"/>
                <a:gd name="connsiteY3" fmla="*/ 25480 h 25514"/>
                <a:gd name="connsiteX4" fmla="*/ 49 w 89117"/>
                <a:gd name="connsiteY4" fmla="*/ 17783 h 25514"/>
                <a:gd name="connsiteX5" fmla="*/ 13977 w 89117"/>
                <a:gd name="connsiteY5" fmla="*/ 6420 h 25514"/>
                <a:gd name="connsiteX6" fmla="*/ 54296 w 89117"/>
                <a:gd name="connsiteY6" fmla="*/ 4221 h 25514"/>
                <a:gd name="connsiteX7" fmla="*/ 84719 w 89117"/>
                <a:gd name="connsiteY7" fmla="*/ 2388 h 25514"/>
                <a:gd name="connsiteX8" fmla="*/ 89117 w 89117"/>
                <a:gd name="connsiteY8" fmla="*/ 7520 h 25514"/>
                <a:gd name="connsiteX9" fmla="*/ 89117 w 89117"/>
                <a:gd name="connsiteY9" fmla="*/ 7520 h 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117" h="25514">
                  <a:moveTo>
                    <a:pt x="89117" y="7520"/>
                  </a:moveTo>
                  <a:cubicBezTo>
                    <a:pt x="83253" y="9352"/>
                    <a:pt x="77388" y="8986"/>
                    <a:pt x="71157" y="7886"/>
                  </a:cubicBezTo>
                  <a:cubicBezTo>
                    <a:pt x="65659" y="6787"/>
                    <a:pt x="58328" y="5687"/>
                    <a:pt x="55396" y="10818"/>
                  </a:cubicBezTo>
                  <a:cubicBezTo>
                    <a:pt x="45133" y="26946"/>
                    <a:pt x="29738" y="25480"/>
                    <a:pt x="13977" y="25480"/>
                  </a:cubicBezTo>
                  <a:cubicBezTo>
                    <a:pt x="6646" y="25480"/>
                    <a:pt x="782" y="25847"/>
                    <a:pt x="49" y="17783"/>
                  </a:cubicBezTo>
                  <a:cubicBezTo>
                    <a:pt x="-685" y="8619"/>
                    <a:pt x="7013" y="6054"/>
                    <a:pt x="13977" y="6420"/>
                  </a:cubicBezTo>
                  <a:cubicBezTo>
                    <a:pt x="27539" y="7153"/>
                    <a:pt x="42201" y="11185"/>
                    <a:pt x="54296" y="4221"/>
                  </a:cubicBezTo>
                  <a:cubicBezTo>
                    <a:pt x="65292" y="-2377"/>
                    <a:pt x="74456" y="189"/>
                    <a:pt x="84719" y="2388"/>
                  </a:cubicBezTo>
                  <a:cubicBezTo>
                    <a:pt x="86185" y="2755"/>
                    <a:pt x="87285" y="5687"/>
                    <a:pt x="89117" y="7520"/>
                  </a:cubicBezTo>
                  <a:lnTo>
                    <a:pt x="89117" y="7520"/>
                  </a:ln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6AF84FE8-A842-41D4-9686-427546D1CCE0}"/>
                </a:ext>
              </a:extLst>
            </p:cNvPr>
            <p:cNvSpPr/>
            <p:nvPr/>
          </p:nvSpPr>
          <p:spPr>
            <a:xfrm>
              <a:off x="11135031" y="4647135"/>
              <a:ext cx="42267" cy="16544"/>
            </a:xfrm>
            <a:custGeom>
              <a:avLst/>
              <a:gdLst>
                <a:gd name="connsiteX0" fmla="*/ 0 w 42267"/>
                <a:gd name="connsiteY0" fmla="*/ 1001 h 16544"/>
                <a:gd name="connsiteX1" fmla="*/ 38120 w 42267"/>
                <a:gd name="connsiteY1" fmla="*/ 7598 h 16544"/>
                <a:gd name="connsiteX2" fmla="*/ 42152 w 42267"/>
                <a:gd name="connsiteY2" fmla="*/ 12730 h 16544"/>
                <a:gd name="connsiteX3" fmla="*/ 36654 w 42267"/>
                <a:gd name="connsiteY3" fmla="*/ 16029 h 16544"/>
                <a:gd name="connsiteX4" fmla="*/ 0 w 42267"/>
                <a:gd name="connsiteY4" fmla="*/ 1001 h 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67" h="16544">
                  <a:moveTo>
                    <a:pt x="0" y="1001"/>
                  </a:moveTo>
                  <a:cubicBezTo>
                    <a:pt x="15761" y="-1199"/>
                    <a:pt x="27490" y="-99"/>
                    <a:pt x="38120" y="7598"/>
                  </a:cubicBezTo>
                  <a:cubicBezTo>
                    <a:pt x="39953" y="9064"/>
                    <a:pt x="42885" y="9431"/>
                    <a:pt x="42152" y="12730"/>
                  </a:cubicBezTo>
                  <a:cubicBezTo>
                    <a:pt x="41419" y="15662"/>
                    <a:pt x="38853" y="17495"/>
                    <a:pt x="36654" y="16029"/>
                  </a:cubicBezTo>
                  <a:cubicBezTo>
                    <a:pt x="26757" y="7965"/>
                    <a:pt x="12096" y="13096"/>
                    <a:pt x="0" y="1001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D6D5AEAF-6B97-4A51-8149-F5AB82173515}"/>
                </a:ext>
              </a:extLst>
            </p:cNvPr>
            <p:cNvSpPr/>
            <p:nvPr/>
          </p:nvSpPr>
          <p:spPr>
            <a:xfrm>
              <a:off x="10744038" y="4954033"/>
              <a:ext cx="116524" cy="79122"/>
            </a:xfrm>
            <a:custGeom>
              <a:avLst/>
              <a:gdLst>
                <a:gd name="connsiteX0" fmla="*/ 65874 w 116524"/>
                <a:gd name="connsiteY0" fmla="*/ 78968 h 79122"/>
                <a:gd name="connsiteX1" fmla="*/ 630 w 116524"/>
                <a:gd name="connsiteY1" fmla="*/ 29852 h 79122"/>
                <a:gd name="connsiteX2" fmla="*/ 24821 w 116524"/>
                <a:gd name="connsiteY2" fmla="*/ 162 h 79122"/>
                <a:gd name="connsiteX3" fmla="*/ 73571 w 116524"/>
                <a:gd name="connsiteY3" fmla="*/ 9692 h 79122"/>
                <a:gd name="connsiteX4" fmla="*/ 114990 w 116524"/>
                <a:gd name="connsiteY4" fmla="*/ 45980 h 79122"/>
                <a:gd name="connsiteX5" fmla="*/ 112424 w 116524"/>
                <a:gd name="connsiteY5" fmla="*/ 61008 h 79122"/>
                <a:gd name="connsiteX6" fmla="*/ 65874 w 116524"/>
                <a:gd name="connsiteY6" fmla="*/ 78968 h 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524" h="79122">
                  <a:moveTo>
                    <a:pt x="65874" y="78968"/>
                  </a:moveTo>
                  <a:cubicBezTo>
                    <a:pt x="40949" y="80068"/>
                    <a:pt x="6494" y="58808"/>
                    <a:pt x="630" y="29852"/>
                  </a:cubicBezTo>
                  <a:cubicBezTo>
                    <a:pt x="-2669" y="12258"/>
                    <a:pt x="7227" y="-1670"/>
                    <a:pt x="24821" y="162"/>
                  </a:cubicBezTo>
                  <a:cubicBezTo>
                    <a:pt x="41316" y="1628"/>
                    <a:pt x="60375" y="1262"/>
                    <a:pt x="73571" y="9692"/>
                  </a:cubicBezTo>
                  <a:cubicBezTo>
                    <a:pt x="88599" y="18856"/>
                    <a:pt x="105093" y="29485"/>
                    <a:pt x="114990" y="45980"/>
                  </a:cubicBezTo>
                  <a:cubicBezTo>
                    <a:pt x="118289" y="51844"/>
                    <a:pt x="115723" y="59908"/>
                    <a:pt x="112424" y="61008"/>
                  </a:cubicBezTo>
                  <a:cubicBezTo>
                    <a:pt x="97029" y="65773"/>
                    <a:pt x="85300" y="80801"/>
                    <a:pt x="65874" y="78968"/>
                  </a:cubicBezTo>
                  <a:close/>
                </a:path>
              </a:pathLst>
            </a:custGeom>
            <a:solidFill>
              <a:srgbClr val="DECC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8BC3B3C0-AC84-464F-8ED2-8699B0C849A5}"/>
                </a:ext>
              </a:extLst>
            </p:cNvPr>
            <p:cNvSpPr/>
            <p:nvPr/>
          </p:nvSpPr>
          <p:spPr>
            <a:xfrm>
              <a:off x="11011676" y="7005288"/>
              <a:ext cx="424690" cy="184016"/>
            </a:xfrm>
            <a:custGeom>
              <a:avLst/>
              <a:gdLst>
                <a:gd name="connsiteX0" fmla="*/ 233684 w 424690"/>
                <a:gd name="connsiteY0" fmla="*/ 153637 h 184016"/>
                <a:gd name="connsiteX1" fmla="*/ 245413 w 424690"/>
                <a:gd name="connsiteY1" fmla="*/ 148872 h 184016"/>
                <a:gd name="connsiteX2" fmla="*/ 248345 w 424690"/>
                <a:gd name="connsiteY2" fmla="*/ 140808 h 184016"/>
                <a:gd name="connsiteX3" fmla="*/ 241014 w 424690"/>
                <a:gd name="connsiteY3" fmla="*/ 138976 h 184016"/>
                <a:gd name="connsiteX4" fmla="*/ 228552 w 424690"/>
                <a:gd name="connsiteY4" fmla="*/ 138609 h 184016"/>
                <a:gd name="connsiteX5" fmla="*/ 176870 w 424690"/>
                <a:gd name="connsiteY5" fmla="*/ 136776 h 184016"/>
                <a:gd name="connsiteX6" fmla="*/ 154145 w 424690"/>
                <a:gd name="connsiteY6" fmla="*/ 131278 h 184016"/>
                <a:gd name="connsiteX7" fmla="*/ 62144 w 424690"/>
                <a:gd name="connsiteY7" fmla="*/ 133477 h 184016"/>
                <a:gd name="connsiteX8" fmla="*/ 41984 w 424690"/>
                <a:gd name="connsiteY8" fmla="*/ 135310 h 184016"/>
                <a:gd name="connsiteX9" fmla="*/ 23657 w 424690"/>
                <a:gd name="connsiteY9" fmla="*/ 92792 h 184016"/>
                <a:gd name="connsiteX10" fmla="*/ 4964 w 424690"/>
                <a:gd name="connsiteY10" fmla="*/ 74831 h 184016"/>
                <a:gd name="connsiteX11" fmla="*/ 565 w 424690"/>
                <a:gd name="connsiteY11" fmla="*/ 66767 h 184016"/>
                <a:gd name="connsiteX12" fmla="*/ 8262 w 424690"/>
                <a:gd name="connsiteY12" fmla="*/ 67501 h 184016"/>
                <a:gd name="connsiteX13" fmla="*/ 20725 w 424690"/>
                <a:gd name="connsiteY13" fmla="*/ 60903 h 184016"/>
                <a:gd name="connsiteX14" fmla="*/ 25856 w 424690"/>
                <a:gd name="connsiteY14" fmla="*/ 57237 h 184016"/>
                <a:gd name="connsiteX15" fmla="*/ 47849 w 424690"/>
                <a:gd name="connsiteY15" fmla="*/ 41476 h 184016"/>
                <a:gd name="connsiteX16" fmla="*/ 32087 w 424690"/>
                <a:gd name="connsiteY16" fmla="*/ 49174 h 184016"/>
                <a:gd name="connsiteX17" fmla="*/ 50048 w 424690"/>
                <a:gd name="connsiteY17" fmla="*/ 12886 h 184016"/>
                <a:gd name="connsiteX18" fmla="*/ 88168 w 424690"/>
                <a:gd name="connsiteY18" fmla="*/ 3723 h 184016"/>
                <a:gd name="connsiteX19" fmla="*/ 78271 w 424690"/>
                <a:gd name="connsiteY19" fmla="*/ 5556 h 184016"/>
                <a:gd name="connsiteX20" fmla="*/ 55912 w 424690"/>
                <a:gd name="connsiteY20" fmla="*/ 19851 h 184016"/>
                <a:gd name="connsiteX21" fmla="*/ 66542 w 424690"/>
                <a:gd name="connsiteY21" fmla="*/ 29747 h 184016"/>
                <a:gd name="connsiteX22" fmla="*/ 112726 w 424690"/>
                <a:gd name="connsiteY22" fmla="*/ 35978 h 184016"/>
                <a:gd name="connsiteX23" fmla="*/ 134718 w 424690"/>
                <a:gd name="connsiteY23" fmla="*/ 33046 h 184016"/>
                <a:gd name="connsiteX24" fmla="*/ 140949 w 424690"/>
                <a:gd name="connsiteY24" fmla="*/ 44042 h 184016"/>
                <a:gd name="connsiteX25" fmla="*/ 160009 w 424690"/>
                <a:gd name="connsiteY25" fmla="*/ 60536 h 184016"/>
                <a:gd name="connsiteX26" fmla="*/ 183101 w 424690"/>
                <a:gd name="connsiteY26" fmla="*/ 53572 h 184016"/>
                <a:gd name="connsiteX27" fmla="*/ 204727 w 424690"/>
                <a:gd name="connsiteY27" fmla="*/ 42209 h 184016"/>
                <a:gd name="connsiteX28" fmla="*/ 206560 w 424690"/>
                <a:gd name="connsiteY28" fmla="*/ 68600 h 184016"/>
                <a:gd name="connsiteX29" fmla="*/ 213157 w 424690"/>
                <a:gd name="connsiteY29" fmla="*/ 86194 h 184016"/>
                <a:gd name="connsiteX30" fmla="*/ 224154 w 424690"/>
                <a:gd name="connsiteY30" fmla="*/ 99023 h 184016"/>
                <a:gd name="connsiteX31" fmla="*/ 210592 w 424690"/>
                <a:gd name="connsiteY31" fmla="*/ 99756 h 184016"/>
                <a:gd name="connsiteX32" fmla="*/ 203994 w 424690"/>
                <a:gd name="connsiteY32" fmla="*/ 103788 h 184016"/>
                <a:gd name="connsiteX33" fmla="*/ 211325 w 424690"/>
                <a:gd name="connsiteY33" fmla="*/ 115151 h 184016"/>
                <a:gd name="connsiteX34" fmla="*/ 229285 w 424690"/>
                <a:gd name="connsiteY34" fmla="*/ 125780 h 184016"/>
                <a:gd name="connsiteX35" fmla="*/ 246879 w 424690"/>
                <a:gd name="connsiteY35" fmla="*/ 123214 h 184016"/>
                <a:gd name="connsiteX36" fmla="*/ 253477 w 424690"/>
                <a:gd name="connsiteY36" fmla="*/ 112218 h 184016"/>
                <a:gd name="connsiteX37" fmla="*/ 271804 w 424690"/>
                <a:gd name="connsiteY37" fmla="*/ 123214 h 184016"/>
                <a:gd name="connsiteX38" fmla="*/ 280967 w 424690"/>
                <a:gd name="connsiteY38" fmla="*/ 120649 h 184016"/>
                <a:gd name="connsiteX39" fmla="*/ 279134 w 424690"/>
                <a:gd name="connsiteY39" fmla="*/ 132745 h 184016"/>
                <a:gd name="connsiteX40" fmla="*/ 271071 w 424690"/>
                <a:gd name="connsiteY40" fmla="*/ 152538 h 184016"/>
                <a:gd name="connsiteX41" fmla="*/ 286099 w 424690"/>
                <a:gd name="connsiteY41" fmla="*/ 163167 h 184016"/>
                <a:gd name="connsiteX42" fmla="*/ 293063 w 424690"/>
                <a:gd name="connsiteY42" fmla="*/ 167566 h 184016"/>
                <a:gd name="connsiteX43" fmla="*/ 299661 w 424690"/>
                <a:gd name="connsiteY43" fmla="*/ 172330 h 184016"/>
                <a:gd name="connsiteX44" fmla="*/ 362339 w 424690"/>
                <a:gd name="connsiteY44" fmla="*/ 164267 h 184016"/>
                <a:gd name="connsiteX45" fmla="*/ 364171 w 424690"/>
                <a:gd name="connsiteY45" fmla="*/ 158402 h 184016"/>
                <a:gd name="connsiteX46" fmla="*/ 372235 w 424690"/>
                <a:gd name="connsiteY46" fmla="*/ 151804 h 184016"/>
                <a:gd name="connsiteX47" fmla="*/ 412921 w 424690"/>
                <a:gd name="connsiteY47" fmla="*/ 156203 h 184016"/>
                <a:gd name="connsiteX48" fmla="*/ 420985 w 424690"/>
                <a:gd name="connsiteY48" fmla="*/ 168665 h 184016"/>
                <a:gd name="connsiteX49" fmla="*/ 417320 w 424690"/>
                <a:gd name="connsiteY49" fmla="*/ 172330 h 184016"/>
                <a:gd name="connsiteX50" fmla="*/ 405957 w 424690"/>
                <a:gd name="connsiteY50" fmla="*/ 168665 h 184016"/>
                <a:gd name="connsiteX51" fmla="*/ 387263 w 424690"/>
                <a:gd name="connsiteY51" fmla="*/ 179661 h 184016"/>
                <a:gd name="connsiteX52" fmla="*/ 334848 w 424690"/>
                <a:gd name="connsiteY52" fmla="*/ 179661 h 184016"/>
                <a:gd name="connsiteX53" fmla="*/ 301127 w 424690"/>
                <a:gd name="connsiteY53" fmla="*/ 183693 h 184016"/>
                <a:gd name="connsiteX54" fmla="*/ 263373 w 424690"/>
                <a:gd name="connsiteY54" fmla="*/ 182960 h 184016"/>
                <a:gd name="connsiteX55" fmla="*/ 261541 w 424690"/>
                <a:gd name="connsiteY55" fmla="*/ 182960 h 184016"/>
                <a:gd name="connsiteX56" fmla="*/ 259708 w 424690"/>
                <a:gd name="connsiteY56" fmla="*/ 182960 h 184016"/>
                <a:gd name="connsiteX57" fmla="*/ 233684 w 424690"/>
                <a:gd name="connsiteY57" fmla="*/ 153637 h 18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4690" h="184016">
                  <a:moveTo>
                    <a:pt x="233684" y="153637"/>
                  </a:moveTo>
                  <a:cubicBezTo>
                    <a:pt x="236616" y="149239"/>
                    <a:pt x="241747" y="150705"/>
                    <a:pt x="245413" y="148872"/>
                  </a:cubicBezTo>
                  <a:cubicBezTo>
                    <a:pt x="248345" y="147406"/>
                    <a:pt x="249078" y="143741"/>
                    <a:pt x="248345" y="140808"/>
                  </a:cubicBezTo>
                  <a:cubicBezTo>
                    <a:pt x="247246" y="136043"/>
                    <a:pt x="243580" y="137509"/>
                    <a:pt x="241014" y="138976"/>
                  </a:cubicBezTo>
                  <a:cubicBezTo>
                    <a:pt x="236616" y="141541"/>
                    <a:pt x="232951" y="139342"/>
                    <a:pt x="228552" y="138609"/>
                  </a:cubicBezTo>
                  <a:cubicBezTo>
                    <a:pt x="211691" y="135677"/>
                    <a:pt x="195197" y="124681"/>
                    <a:pt x="176870" y="136776"/>
                  </a:cubicBezTo>
                  <a:cubicBezTo>
                    <a:pt x="169173" y="141541"/>
                    <a:pt x="161842" y="133111"/>
                    <a:pt x="154145" y="131278"/>
                  </a:cubicBezTo>
                  <a:cubicBezTo>
                    <a:pt x="122989" y="123947"/>
                    <a:pt x="92566" y="130912"/>
                    <a:pt x="62144" y="133477"/>
                  </a:cubicBezTo>
                  <a:cubicBezTo>
                    <a:pt x="55546" y="133844"/>
                    <a:pt x="48582" y="134577"/>
                    <a:pt x="41984" y="135310"/>
                  </a:cubicBezTo>
                  <a:cubicBezTo>
                    <a:pt x="29888" y="123581"/>
                    <a:pt x="21824" y="111119"/>
                    <a:pt x="23657" y="92792"/>
                  </a:cubicBezTo>
                  <a:cubicBezTo>
                    <a:pt x="24757" y="82529"/>
                    <a:pt x="11195" y="80329"/>
                    <a:pt x="4964" y="74831"/>
                  </a:cubicBezTo>
                  <a:cubicBezTo>
                    <a:pt x="1665" y="71899"/>
                    <a:pt x="-1268" y="71532"/>
                    <a:pt x="565" y="66767"/>
                  </a:cubicBezTo>
                  <a:cubicBezTo>
                    <a:pt x="3497" y="59437"/>
                    <a:pt x="5697" y="67501"/>
                    <a:pt x="8262" y="67501"/>
                  </a:cubicBezTo>
                  <a:cubicBezTo>
                    <a:pt x="13394" y="66767"/>
                    <a:pt x="24390" y="78497"/>
                    <a:pt x="20725" y="60903"/>
                  </a:cubicBezTo>
                  <a:cubicBezTo>
                    <a:pt x="19992" y="57971"/>
                    <a:pt x="23290" y="56504"/>
                    <a:pt x="25856" y="57237"/>
                  </a:cubicBezTo>
                  <a:cubicBezTo>
                    <a:pt x="38319" y="60170"/>
                    <a:pt x="42350" y="49540"/>
                    <a:pt x="47849" y="41476"/>
                  </a:cubicBezTo>
                  <a:cubicBezTo>
                    <a:pt x="42717" y="44042"/>
                    <a:pt x="37219" y="46608"/>
                    <a:pt x="32087" y="49174"/>
                  </a:cubicBezTo>
                  <a:cubicBezTo>
                    <a:pt x="44183" y="40010"/>
                    <a:pt x="35386" y="19117"/>
                    <a:pt x="50048" y="12886"/>
                  </a:cubicBezTo>
                  <a:cubicBezTo>
                    <a:pt x="61411" y="8121"/>
                    <a:pt x="72040" y="-6907"/>
                    <a:pt x="88168" y="3723"/>
                  </a:cubicBezTo>
                  <a:cubicBezTo>
                    <a:pt x="85236" y="9954"/>
                    <a:pt x="81570" y="5922"/>
                    <a:pt x="78271" y="5556"/>
                  </a:cubicBezTo>
                  <a:cubicBezTo>
                    <a:pt x="67642" y="4822"/>
                    <a:pt x="60677" y="13253"/>
                    <a:pt x="55912" y="19851"/>
                  </a:cubicBezTo>
                  <a:cubicBezTo>
                    <a:pt x="48948" y="29381"/>
                    <a:pt x="63243" y="23149"/>
                    <a:pt x="66542" y="29747"/>
                  </a:cubicBezTo>
                  <a:cubicBezTo>
                    <a:pt x="76072" y="49174"/>
                    <a:pt x="100264" y="51740"/>
                    <a:pt x="112726" y="35978"/>
                  </a:cubicBezTo>
                  <a:cubicBezTo>
                    <a:pt x="119690" y="27181"/>
                    <a:pt x="127387" y="36711"/>
                    <a:pt x="134718" y="33046"/>
                  </a:cubicBezTo>
                  <a:cubicBezTo>
                    <a:pt x="138017" y="31580"/>
                    <a:pt x="141316" y="37811"/>
                    <a:pt x="140949" y="44042"/>
                  </a:cubicBezTo>
                  <a:cubicBezTo>
                    <a:pt x="140216" y="56504"/>
                    <a:pt x="152679" y="60170"/>
                    <a:pt x="160009" y="60536"/>
                  </a:cubicBezTo>
                  <a:cubicBezTo>
                    <a:pt x="166607" y="60903"/>
                    <a:pt x="177603" y="67134"/>
                    <a:pt x="183101" y="53572"/>
                  </a:cubicBezTo>
                  <a:cubicBezTo>
                    <a:pt x="185667" y="47708"/>
                    <a:pt x="195930" y="37444"/>
                    <a:pt x="204727" y="42209"/>
                  </a:cubicBezTo>
                  <a:cubicBezTo>
                    <a:pt x="215723" y="48074"/>
                    <a:pt x="212791" y="60170"/>
                    <a:pt x="206560" y="68600"/>
                  </a:cubicBezTo>
                  <a:cubicBezTo>
                    <a:pt x="199229" y="78863"/>
                    <a:pt x="197763" y="83995"/>
                    <a:pt x="213157" y="86194"/>
                  </a:cubicBezTo>
                  <a:cubicBezTo>
                    <a:pt x="216823" y="86561"/>
                    <a:pt x="226353" y="91692"/>
                    <a:pt x="224154" y="99023"/>
                  </a:cubicBezTo>
                  <a:cubicBezTo>
                    <a:pt x="221588" y="108186"/>
                    <a:pt x="214990" y="101222"/>
                    <a:pt x="210592" y="99756"/>
                  </a:cubicBezTo>
                  <a:cubicBezTo>
                    <a:pt x="206926" y="98656"/>
                    <a:pt x="203994" y="99389"/>
                    <a:pt x="203994" y="103788"/>
                  </a:cubicBezTo>
                  <a:cubicBezTo>
                    <a:pt x="204360" y="108553"/>
                    <a:pt x="205827" y="115517"/>
                    <a:pt x="211325" y="115151"/>
                  </a:cubicBezTo>
                  <a:cubicBezTo>
                    <a:pt x="220488" y="114418"/>
                    <a:pt x="229285" y="111485"/>
                    <a:pt x="229285" y="125780"/>
                  </a:cubicBezTo>
                  <a:cubicBezTo>
                    <a:pt x="229285" y="126147"/>
                    <a:pt x="241381" y="130179"/>
                    <a:pt x="246879" y="123214"/>
                  </a:cubicBezTo>
                  <a:cubicBezTo>
                    <a:pt x="249445" y="119915"/>
                    <a:pt x="247612" y="114051"/>
                    <a:pt x="253477" y="112218"/>
                  </a:cubicBezTo>
                  <a:cubicBezTo>
                    <a:pt x="258242" y="118083"/>
                    <a:pt x="261907" y="125780"/>
                    <a:pt x="271804" y="123214"/>
                  </a:cubicBezTo>
                  <a:cubicBezTo>
                    <a:pt x="274736" y="122481"/>
                    <a:pt x="276935" y="115884"/>
                    <a:pt x="280967" y="120649"/>
                  </a:cubicBezTo>
                  <a:cubicBezTo>
                    <a:pt x="283899" y="124314"/>
                    <a:pt x="282433" y="129446"/>
                    <a:pt x="279134" y="132745"/>
                  </a:cubicBezTo>
                  <a:cubicBezTo>
                    <a:pt x="273636" y="138242"/>
                    <a:pt x="270338" y="144474"/>
                    <a:pt x="271071" y="152538"/>
                  </a:cubicBezTo>
                  <a:cubicBezTo>
                    <a:pt x="271804" y="163167"/>
                    <a:pt x="274736" y="168299"/>
                    <a:pt x="286099" y="163167"/>
                  </a:cubicBezTo>
                  <a:cubicBezTo>
                    <a:pt x="291963" y="160601"/>
                    <a:pt x="293796" y="161334"/>
                    <a:pt x="293063" y="167566"/>
                  </a:cubicBezTo>
                  <a:cubicBezTo>
                    <a:pt x="292330" y="174530"/>
                    <a:pt x="296728" y="173064"/>
                    <a:pt x="299661" y="172330"/>
                  </a:cubicBezTo>
                  <a:cubicBezTo>
                    <a:pt x="320187" y="167199"/>
                    <a:pt x="341812" y="169765"/>
                    <a:pt x="362339" y="164267"/>
                  </a:cubicBezTo>
                  <a:cubicBezTo>
                    <a:pt x="368936" y="162434"/>
                    <a:pt x="364538" y="160601"/>
                    <a:pt x="364171" y="158402"/>
                  </a:cubicBezTo>
                  <a:cubicBezTo>
                    <a:pt x="363438" y="151804"/>
                    <a:pt x="371136" y="150705"/>
                    <a:pt x="372235" y="151804"/>
                  </a:cubicBezTo>
                  <a:cubicBezTo>
                    <a:pt x="384331" y="167199"/>
                    <a:pt x="400092" y="157669"/>
                    <a:pt x="412921" y="156203"/>
                  </a:cubicBezTo>
                  <a:cubicBezTo>
                    <a:pt x="429782" y="154004"/>
                    <a:pt x="424650" y="160601"/>
                    <a:pt x="420985" y="168665"/>
                  </a:cubicBezTo>
                  <a:cubicBezTo>
                    <a:pt x="419885" y="169765"/>
                    <a:pt x="418419" y="171231"/>
                    <a:pt x="417320" y="172330"/>
                  </a:cubicBezTo>
                  <a:cubicBezTo>
                    <a:pt x="412554" y="174530"/>
                    <a:pt x="409256" y="171964"/>
                    <a:pt x="405957" y="168665"/>
                  </a:cubicBezTo>
                  <a:cubicBezTo>
                    <a:pt x="396793" y="167566"/>
                    <a:pt x="391295" y="172330"/>
                    <a:pt x="387263" y="179661"/>
                  </a:cubicBezTo>
                  <a:cubicBezTo>
                    <a:pt x="369670" y="166833"/>
                    <a:pt x="352442" y="171231"/>
                    <a:pt x="334848" y="179661"/>
                  </a:cubicBezTo>
                  <a:cubicBezTo>
                    <a:pt x="324219" y="186992"/>
                    <a:pt x="312489" y="182594"/>
                    <a:pt x="301127" y="183693"/>
                  </a:cubicBezTo>
                  <a:cubicBezTo>
                    <a:pt x="288665" y="184060"/>
                    <a:pt x="275836" y="174896"/>
                    <a:pt x="263373" y="182960"/>
                  </a:cubicBezTo>
                  <a:lnTo>
                    <a:pt x="261541" y="182960"/>
                  </a:lnTo>
                  <a:lnTo>
                    <a:pt x="259708" y="182960"/>
                  </a:lnTo>
                  <a:cubicBezTo>
                    <a:pt x="257875" y="167566"/>
                    <a:pt x="244680" y="161701"/>
                    <a:pt x="233684" y="153637"/>
                  </a:cubicBezTo>
                  <a:close/>
                </a:path>
              </a:pathLst>
            </a:custGeom>
            <a:solidFill>
              <a:srgbClr val="6239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C7701379-64D5-428B-9911-EAAA8E012ADF}"/>
                </a:ext>
              </a:extLst>
            </p:cNvPr>
            <p:cNvSpPr/>
            <p:nvPr/>
          </p:nvSpPr>
          <p:spPr>
            <a:xfrm>
              <a:off x="11233997" y="7158925"/>
              <a:ext cx="39161" cy="30386"/>
            </a:xfrm>
            <a:custGeom>
              <a:avLst/>
              <a:gdLst>
                <a:gd name="connsiteX0" fmla="*/ 11363 w 39161"/>
                <a:gd name="connsiteY0" fmla="*/ 0 h 30386"/>
                <a:gd name="connsiteX1" fmla="*/ 14662 w 39161"/>
                <a:gd name="connsiteY1" fmla="*/ 1466 h 30386"/>
                <a:gd name="connsiteX2" fmla="*/ 37753 w 39161"/>
                <a:gd name="connsiteY2" fmla="*/ 29690 h 30386"/>
                <a:gd name="connsiteX3" fmla="*/ 0 w 39161"/>
                <a:gd name="connsiteY3" fmla="*/ 26391 h 30386"/>
                <a:gd name="connsiteX4" fmla="*/ 8064 w 39161"/>
                <a:gd name="connsiteY4" fmla="*/ 22725 h 30386"/>
                <a:gd name="connsiteX5" fmla="*/ 17227 w 39161"/>
                <a:gd name="connsiteY5" fmla="*/ 19060 h 30386"/>
                <a:gd name="connsiteX6" fmla="*/ 10996 w 39161"/>
                <a:gd name="connsiteY6" fmla="*/ 11363 h 30386"/>
                <a:gd name="connsiteX7" fmla="*/ 11363 w 39161"/>
                <a:gd name="connsiteY7" fmla="*/ 0 h 3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61" h="30386">
                  <a:moveTo>
                    <a:pt x="11363" y="0"/>
                  </a:moveTo>
                  <a:cubicBezTo>
                    <a:pt x="12462" y="366"/>
                    <a:pt x="13562" y="1466"/>
                    <a:pt x="14662" y="1466"/>
                  </a:cubicBezTo>
                  <a:cubicBezTo>
                    <a:pt x="33721" y="1466"/>
                    <a:pt x="42885" y="9530"/>
                    <a:pt x="37753" y="29690"/>
                  </a:cubicBezTo>
                  <a:cubicBezTo>
                    <a:pt x="24925" y="30789"/>
                    <a:pt x="12462" y="31156"/>
                    <a:pt x="0" y="26391"/>
                  </a:cubicBezTo>
                  <a:cubicBezTo>
                    <a:pt x="2566" y="25291"/>
                    <a:pt x="5132" y="23458"/>
                    <a:pt x="8064" y="22725"/>
                  </a:cubicBezTo>
                  <a:cubicBezTo>
                    <a:pt x="11363" y="21626"/>
                    <a:pt x="16128" y="23825"/>
                    <a:pt x="17227" y="19060"/>
                  </a:cubicBezTo>
                  <a:cubicBezTo>
                    <a:pt x="17960" y="14662"/>
                    <a:pt x="14295" y="12829"/>
                    <a:pt x="10996" y="11363"/>
                  </a:cubicBezTo>
                  <a:cubicBezTo>
                    <a:pt x="-1100" y="6598"/>
                    <a:pt x="4032" y="3299"/>
                    <a:pt x="1136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E6C7FC0-5A99-4CD1-9528-76C44AAF0AFC}"/>
                </a:ext>
              </a:extLst>
            </p:cNvPr>
            <p:cNvSpPr/>
            <p:nvPr/>
          </p:nvSpPr>
          <p:spPr>
            <a:xfrm>
              <a:off x="11188913" y="7179705"/>
              <a:ext cx="41418" cy="12460"/>
            </a:xfrm>
            <a:custGeom>
              <a:avLst/>
              <a:gdLst>
                <a:gd name="connsiteX0" fmla="*/ 0 w 41418"/>
                <a:gd name="connsiteY0" fmla="*/ 5245 h 12460"/>
                <a:gd name="connsiteX1" fmla="*/ 41419 w 41418"/>
                <a:gd name="connsiteY1" fmla="*/ 5978 h 12460"/>
                <a:gd name="connsiteX2" fmla="*/ 27124 w 41418"/>
                <a:gd name="connsiteY2" fmla="*/ 9643 h 12460"/>
                <a:gd name="connsiteX3" fmla="*/ 0 w 41418"/>
                <a:gd name="connsiteY3" fmla="*/ 5245 h 1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8" h="12460">
                  <a:moveTo>
                    <a:pt x="0" y="5245"/>
                  </a:moveTo>
                  <a:cubicBezTo>
                    <a:pt x="13928" y="-5018"/>
                    <a:pt x="27857" y="2313"/>
                    <a:pt x="41419" y="5978"/>
                  </a:cubicBezTo>
                  <a:cubicBezTo>
                    <a:pt x="39220" y="17707"/>
                    <a:pt x="31889" y="10010"/>
                    <a:pt x="27124" y="9643"/>
                  </a:cubicBezTo>
                  <a:cubicBezTo>
                    <a:pt x="17960" y="8544"/>
                    <a:pt x="9163" y="6711"/>
                    <a:pt x="0" y="5245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CD2766E6-716A-4230-B95D-A8DC3617501D}"/>
                </a:ext>
              </a:extLst>
            </p:cNvPr>
            <p:cNvSpPr/>
            <p:nvPr/>
          </p:nvSpPr>
          <p:spPr>
            <a:xfrm>
              <a:off x="11275416" y="7181324"/>
              <a:ext cx="37753" cy="9789"/>
            </a:xfrm>
            <a:custGeom>
              <a:avLst/>
              <a:gdLst>
                <a:gd name="connsiteX0" fmla="*/ 0 w 37753"/>
                <a:gd name="connsiteY0" fmla="*/ 7290 h 9789"/>
                <a:gd name="connsiteX1" fmla="*/ 37753 w 37753"/>
                <a:gd name="connsiteY1" fmla="*/ 8023 h 9789"/>
                <a:gd name="connsiteX2" fmla="*/ 0 w 37753"/>
                <a:gd name="connsiteY2" fmla="*/ 7290 h 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53" h="9789">
                  <a:moveTo>
                    <a:pt x="0" y="7290"/>
                  </a:moveTo>
                  <a:cubicBezTo>
                    <a:pt x="12829" y="-6272"/>
                    <a:pt x="25291" y="2159"/>
                    <a:pt x="37753" y="8023"/>
                  </a:cubicBezTo>
                  <a:cubicBezTo>
                    <a:pt x="24925" y="12055"/>
                    <a:pt x="12462" y="8023"/>
                    <a:pt x="0" y="729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0DF3603D-299C-4B66-A6A7-18CDA750BF86}"/>
                </a:ext>
              </a:extLst>
            </p:cNvPr>
            <p:cNvSpPr/>
            <p:nvPr/>
          </p:nvSpPr>
          <p:spPr>
            <a:xfrm>
              <a:off x="11155191" y="7183410"/>
              <a:ext cx="33721" cy="11697"/>
            </a:xfrm>
            <a:custGeom>
              <a:avLst/>
              <a:gdLst>
                <a:gd name="connsiteX0" fmla="*/ 0 w 33721"/>
                <a:gd name="connsiteY0" fmla="*/ 1539 h 11697"/>
                <a:gd name="connsiteX1" fmla="*/ 33722 w 33721"/>
                <a:gd name="connsiteY1" fmla="*/ 1539 h 11697"/>
                <a:gd name="connsiteX2" fmla="*/ 10630 w 33721"/>
                <a:gd name="connsiteY2" fmla="*/ 10336 h 11697"/>
                <a:gd name="connsiteX3" fmla="*/ 0 w 33721"/>
                <a:gd name="connsiteY3" fmla="*/ 1539 h 1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1" h="11697">
                  <a:moveTo>
                    <a:pt x="0" y="1539"/>
                  </a:moveTo>
                  <a:cubicBezTo>
                    <a:pt x="11363" y="73"/>
                    <a:pt x="22359" y="-1027"/>
                    <a:pt x="33722" y="1539"/>
                  </a:cubicBezTo>
                  <a:cubicBezTo>
                    <a:pt x="27857" y="8870"/>
                    <a:pt x="17960" y="5204"/>
                    <a:pt x="10630" y="10336"/>
                  </a:cubicBezTo>
                  <a:cubicBezTo>
                    <a:pt x="2932" y="15834"/>
                    <a:pt x="5132" y="3005"/>
                    <a:pt x="0" y="1539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A7FA09A1-78EB-4F21-82C7-EABB8824F852}"/>
                </a:ext>
              </a:extLst>
            </p:cNvPr>
            <p:cNvSpPr/>
            <p:nvPr/>
          </p:nvSpPr>
          <p:spPr>
            <a:xfrm>
              <a:off x="11411744" y="7173953"/>
              <a:ext cx="17617" cy="21992"/>
            </a:xfrm>
            <a:custGeom>
              <a:avLst/>
              <a:gdLst>
                <a:gd name="connsiteX0" fmla="*/ 6255 w 17617"/>
                <a:gd name="connsiteY0" fmla="*/ 0 h 21992"/>
                <a:gd name="connsiteX1" fmla="*/ 17618 w 17617"/>
                <a:gd name="connsiteY1" fmla="*/ 3665 h 21992"/>
                <a:gd name="connsiteX2" fmla="*/ 13586 w 17617"/>
                <a:gd name="connsiteY2" fmla="*/ 9897 h 21992"/>
                <a:gd name="connsiteX3" fmla="*/ 9554 w 17617"/>
                <a:gd name="connsiteY3" fmla="*/ 21992 h 21992"/>
                <a:gd name="connsiteX4" fmla="*/ 1490 w 17617"/>
                <a:gd name="connsiteY4" fmla="*/ 18694 h 21992"/>
                <a:gd name="connsiteX5" fmla="*/ 5155 w 17617"/>
                <a:gd name="connsiteY5" fmla="*/ 5865 h 21992"/>
                <a:gd name="connsiteX6" fmla="*/ 6255 w 17617"/>
                <a:gd name="connsiteY6" fmla="*/ 0 h 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17" h="21992">
                  <a:moveTo>
                    <a:pt x="6255" y="0"/>
                  </a:moveTo>
                  <a:cubicBezTo>
                    <a:pt x="9920" y="1100"/>
                    <a:pt x="13952" y="2566"/>
                    <a:pt x="17618" y="3665"/>
                  </a:cubicBezTo>
                  <a:cubicBezTo>
                    <a:pt x="16152" y="5865"/>
                    <a:pt x="15052" y="8064"/>
                    <a:pt x="13586" y="9897"/>
                  </a:cubicBezTo>
                  <a:cubicBezTo>
                    <a:pt x="10653" y="13562"/>
                    <a:pt x="19817" y="21259"/>
                    <a:pt x="9554" y="21992"/>
                  </a:cubicBezTo>
                  <a:cubicBezTo>
                    <a:pt x="6988" y="21992"/>
                    <a:pt x="3323" y="20526"/>
                    <a:pt x="1490" y="18694"/>
                  </a:cubicBezTo>
                  <a:cubicBezTo>
                    <a:pt x="-2908" y="13195"/>
                    <a:pt x="3689" y="9897"/>
                    <a:pt x="5155" y="5865"/>
                  </a:cubicBezTo>
                  <a:cubicBezTo>
                    <a:pt x="5888" y="3665"/>
                    <a:pt x="5888" y="1833"/>
                    <a:pt x="6255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BA86778F-879B-4AD3-A0E7-EBD5DC961D22}"/>
                </a:ext>
              </a:extLst>
            </p:cNvPr>
            <p:cNvSpPr/>
            <p:nvPr/>
          </p:nvSpPr>
          <p:spPr>
            <a:xfrm>
              <a:off x="11665779" y="7328266"/>
              <a:ext cx="12113" cy="18326"/>
            </a:xfrm>
            <a:custGeom>
              <a:avLst/>
              <a:gdLst>
                <a:gd name="connsiteX0" fmla="*/ 0 w 12113"/>
                <a:gd name="connsiteY0" fmla="*/ 0 h 18326"/>
                <a:gd name="connsiteX1" fmla="*/ 11729 w 12113"/>
                <a:gd name="connsiteY1" fmla="*/ 18327 h 18326"/>
                <a:gd name="connsiteX2" fmla="*/ 0 w 12113"/>
                <a:gd name="connsiteY2" fmla="*/ 0 h 1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13" h="18326">
                  <a:moveTo>
                    <a:pt x="0" y="0"/>
                  </a:moveTo>
                  <a:cubicBezTo>
                    <a:pt x="6231" y="4765"/>
                    <a:pt x="13929" y="8064"/>
                    <a:pt x="11729" y="18327"/>
                  </a:cubicBezTo>
                  <a:cubicBezTo>
                    <a:pt x="5132" y="17594"/>
                    <a:pt x="5132" y="17594"/>
                    <a:pt x="0" y="0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EFD86F2-5C23-4314-9D09-F637941FFCB1}"/>
                </a:ext>
              </a:extLst>
            </p:cNvPr>
            <p:cNvSpPr/>
            <p:nvPr/>
          </p:nvSpPr>
          <p:spPr>
            <a:xfrm>
              <a:off x="10446392" y="6674361"/>
              <a:ext cx="310371" cy="292024"/>
            </a:xfrm>
            <a:custGeom>
              <a:avLst/>
              <a:gdLst>
                <a:gd name="connsiteX0" fmla="*/ 272985 w 310371"/>
                <a:gd name="connsiteY0" fmla="*/ 281868 h 292024"/>
                <a:gd name="connsiteX1" fmla="*/ 231933 w 310371"/>
                <a:gd name="connsiteY1" fmla="*/ 277836 h 292024"/>
                <a:gd name="connsiteX2" fmla="*/ 231933 w 310371"/>
                <a:gd name="connsiteY2" fmla="*/ 277836 h 292024"/>
                <a:gd name="connsiteX3" fmla="*/ 234865 w 310371"/>
                <a:gd name="connsiteY3" fmla="*/ 265374 h 292024"/>
                <a:gd name="connsiteX4" fmla="*/ 234865 w 310371"/>
                <a:gd name="connsiteY4" fmla="*/ 247047 h 292024"/>
                <a:gd name="connsiteX5" fmla="*/ 211406 w 310371"/>
                <a:gd name="connsiteY5" fmla="*/ 243382 h 292024"/>
                <a:gd name="connsiteX6" fmla="*/ 159725 w 310371"/>
                <a:gd name="connsiteY6" fmla="*/ 241549 h 292024"/>
                <a:gd name="connsiteX7" fmla="*/ 157892 w 310371"/>
                <a:gd name="connsiteY7" fmla="*/ 238983 h 292024"/>
                <a:gd name="connsiteX8" fmla="*/ 131135 w 310371"/>
                <a:gd name="connsiteY8" fmla="*/ 208927 h 292024"/>
                <a:gd name="connsiteX9" fmla="*/ 121238 w 310371"/>
                <a:gd name="connsiteY9" fmla="*/ 210760 h 292024"/>
                <a:gd name="connsiteX10" fmla="*/ 124537 w 310371"/>
                <a:gd name="connsiteY10" fmla="*/ 216624 h 292024"/>
                <a:gd name="connsiteX11" fmla="*/ 121605 w 310371"/>
                <a:gd name="connsiteY11" fmla="*/ 225421 h 292024"/>
                <a:gd name="connsiteX12" fmla="*/ 115373 w 310371"/>
                <a:gd name="connsiteY12" fmla="*/ 217724 h 292024"/>
                <a:gd name="connsiteX13" fmla="*/ 109875 w 310371"/>
                <a:gd name="connsiteY13" fmla="*/ 202696 h 292024"/>
                <a:gd name="connsiteX14" fmla="*/ 97779 w 310371"/>
                <a:gd name="connsiteY14" fmla="*/ 200130 h 292024"/>
                <a:gd name="connsiteX15" fmla="*/ 105110 w 310371"/>
                <a:gd name="connsiteY15" fmla="*/ 205995 h 292024"/>
                <a:gd name="connsiteX16" fmla="*/ 93014 w 310371"/>
                <a:gd name="connsiteY16" fmla="*/ 229087 h 292024"/>
                <a:gd name="connsiteX17" fmla="*/ 81652 w 310371"/>
                <a:gd name="connsiteY17" fmla="*/ 240449 h 292024"/>
                <a:gd name="connsiteX18" fmla="*/ 73588 w 310371"/>
                <a:gd name="connsiteY18" fmla="*/ 217357 h 292024"/>
                <a:gd name="connsiteX19" fmla="*/ 65524 w 310371"/>
                <a:gd name="connsiteY19" fmla="*/ 212226 h 292024"/>
                <a:gd name="connsiteX20" fmla="*/ 56727 w 310371"/>
                <a:gd name="connsiteY20" fmla="*/ 216991 h 292024"/>
                <a:gd name="connsiteX21" fmla="*/ 54161 w 310371"/>
                <a:gd name="connsiteY21" fmla="*/ 200497 h 292024"/>
                <a:gd name="connsiteX22" fmla="*/ 45364 w 310371"/>
                <a:gd name="connsiteY22" fmla="*/ 174472 h 292024"/>
                <a:gd name="connsiteX23" fmla="*/ 46831 w 310371"/>
                <a:gd name="connsiteY23" fmla="*/ 164942 h 292024"/>
                <a:gd name="connsiteX24" fmla="*/ 46831 w 310371"/>
                <a:gd name="connsiteY24" fmla="*/ 145882 h 292024"/>
                <a:gd name="connsiteX25" fmla="*/ 51229 w 310371"/>
                <a:gd name="connsiteY25" fmla="*/ 115093 h 292024"/>
                <a:gd name="connsiteX26" fmla="*/ 49396 w 310371"/>
                <a:gd name="connsiteY26" fmla="*/ 92734 h 292024"/>
                <a:gd name="connsiteX27" fmla="*/ 51962 w 310371"/>
                <a:gd name="connsiteY27" fmla="*/ 68909 h 292024"/>
                <a:gd name="connsiteX28" fmla="*/ 23006 w 310371"/>
                <a:gd name="connsiteY28" fmla="*/ 58646 h 292024"/>
                <a:gd name="connsiteX29" fmla="*/ 5778 w 310371"/>
                <a:gd name="connsiteY29" fmla="*/ 43252 h 292024"/>
                <a:gd name="connsiteX30" fmla="*/ 280 w 310371"/>
                <a:gd name="connsiteY30" fmla="*/ 35188 h 292024"/>
                <a:gd name="connsiteX31" fmla="*/ 8344 w 310371"/>
                <a:gd name="connsiteY31" fmla="*/ 35188 h 292024"/>
                <a:gd name="connsiteX32" fmla="*/ 15675 w 310371"/>
                <a:gd name="connsiteY32" fmla="*/ 31522 h 292024"/>
                <a:gd name="connsiteX33" fmla="*/ 14209 w 310371"/>
                <a:gd name="connsiteY33" fmla="*/ 19793 h 292024"/>
                <a:gd name="connsiteX34" fmla="*/ 11643 w 310371"/>
                <a:gd name="connsiteY34" fmla="*/ 10630 h 292024"/>
                <a:gd name="connsiteX35" fmla="*/ 20073 w 310371"/>
                <a:gd name="connsiteY35" fmla="*/ 5132 h 292024"/>
                <a:gd name="connsiteX36" fmla="*/ 51596 w 310371"/>
                <a:gd name="connsiteY36" fmla="*/ 0 h 292024"/>
                <a:gd name="connsiteX37" fmla="*/ 81652 w 310371"/>
                <a:gd name="connsiteY37" fmla="*/ 22725 h 292024"/>
                <a:gd name="connsiteX38" fmla="*/ 114640 w 310371"/>
                <a:gd name="connsiteY38" fmla="*/ 52415 h 292024"/>
                <a:gd name="connsiteX39" fmla="*/ 130401 w 310371"/>
                <a:gd name="connsiteY39" fmla="*/ 54614 h 292024"/>
                <a:gd name="connsiteX40" fmla="*/ 205542 w 310371"/>
                <a:gd name="connsiteY40" fmla="*/ 41419 h 292024"/>
                <a:gd name="connsiteX41" fmla="*/ 189781 w 310371"/>
                <a:gd name="connsiteY41" fmla="*/ 44718 h 292024"/>
                <a:gd name="connsiteX42" fmla="*/ 183550 w 310371"/>
                <a:gd name="connsiteY42" fmla="*/ 49483 h 292024"/>
                <a:gd name="connsiteX43" fmla="*/ 168155 w 310371"/>
                <a:gd name="connsiteY43" fmla="*/ 55347 h 292024"/>
                <a:gd name="connsiteX44" fmla="*/ 152027 w 310371"/>
                <a:gd name="connsiteY44" fmla="*/ 54248 h 292024"/>
                <a:gd name="connsiteX45" fmla="*/ 155326 w 310371"/>
                <a:gd name="connsiteY45" fmla="*/ 70009 h 292024"/>
                <a:gd name="connsiteX46" fmla="*/ 182816 w 310371"/>
                <a:gd name="connsiteY46" fmla="*/ 103364 h 292024"/>
                <a:gd name="connsiteX47" fmla="*/ 202976 w 310371"/>
                <a:gd name="connsiteY47" fmla="*/ 115826 h 292024"/>
                <a:gd name="connsiteX48" fmla="*/ 216171 w 310371"/>
                <a:gd name="connsiteY48" fmla="*/ 130488 h 292024"/>
                <a:gd name="connsiteX49" fmla="*/ 217638 w 310371"/>
                <a:gd name="connsiteY49" fmla="*/ 148082 h 292024"/>
                <a:gd name="connsiteX50" fmla="*/ 227534 w 310371"/>
                <a:gd name="connsiteY50" fmla="*/ 152114 h 292024"/>
                <a:gd name="connsiteX51" fmla="*/ 223869 w 310371"/>
                <a:gd name="connsiteY51" fmla="*/ 166042 h 292024"/>
                <a:gd name="connsiteX52" fmla="*/ 223869 w 310371"/>
                <a:gd name="connsiteY52" fmla="*/ 177038 h 292024"/>
                <a:gd name="connsiteX53" fmla="*/ 233399 w 310371"/>
                <a:gd name="connsiteY53" fmla="*/ 173006 h 292024"/>
                <a:gd name="connsiteX54" fmla="*/ 250626 w 310371"/>
                <a:gd name="connsiteY54" fmla="*/ 168608 h 292024"/>
                <a:gd name="connsiteX55" fmla="*/ 250626 w 310371"/>
                <a:gd name="connsiteY55" fmla="*/ 180704 h 292024"/>
                <a:gd name="connsiteX56" fmla="*/ 270786 w 310371"/>
                <a:gd name="connsiteY56" fmla="*/ 203062 h 292024"/>
                <a:gd name="connsiteX57" fmla="*/ 282882 w 310371"/>
                <a:gd name="connsiteY57" fmla="*/ 206728 h 292024"/>
                <a:gd name="connsiteX58" fmla="*/ 301575 w 310371"/>
                <a:gd name="connsiteY58" fmla="*/ 216258 h 292024"/>
                <a:gd name="connsiteX59" fmla="*/ 310372 w 310371"/>
                <a:gd name="connsiteY59" fmla="*/ 223589 h 292024"/>
                <a:gd name="connsiteX60" fmla="*/ 304141 w 310371"/>
                <a:gd name="connsiteY60" fmla="*/ 229087 h 292024"/>
                <a:gd name="connsiteX61" fmla="*/ 278850 w 310371"/>
                <a:gd name="connsiteY61" fmla="*/ 235684 h 292024"/>
                <a:gd name="connsiteX62" fmla="*/ 274818 w 310371"/>
                <a:gd name="connsiteY62" fmla="*/ 240449 h 292024"/>
                <a:gd name="connsiteX63" fmla="*/ 272985 w 310371"/>
                <a:gd name="connsiteY63" fmla="*/ 281868 h 2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10371" h="292024">
                  <a:moveTo>
                    <a:pt x="272985" y="281868"/>
                  </a:moveTo>
                  <a:cubicBezTo>
                    <a:pt x="255758" y="296530"/>
                    <a:pt x="244762" y="295430"/>
                    <a:pt x="231933" y="277836"/>
                  </a:cubicBezTo>
                  <a:lnTo>
                    <a:pt x="231933" y="277836"/>
                  </a:lnTo>
                  <a:cubicBezTo>
                    <a:pt x="232666" y="273804"/>
                    <a:pt x="233399" y="269406"/>
                    <a:pt x="234865" y="265374"/>
                  </a:cubicBezTo>
                  <a:cubicBezTo>
                    <a:pt x="237064" y="258776"/>
                    <a:pt x="241463" y="249246"/>
                    <a:pt x="234865" y="247047"/>
                  </a:cubicBezTo>
                  <a:cubicBezTo>
                    <a:pt x="228267" y="244848"/>
                    <a:pt x="221670" y="236051"/>
                    <a:pt x="211406" y="243382"/>
                  </a:cubicBezTo>
                  <a:cubicBezTo>
                    <a:pt x="194546" y="255844"/>
                    <a:pt x="177318" y="236417"/>
                    <a:pt x="159725" y="241549"/>
                  </a:cubicBezTo>
                  <a:cubicBezTo>
                    <a:pt x="159358" y="241549"/>
                    <a:pt x="157892" y="239716"/>
                    <a:pt x="157892" y="238983"/>
                  </a:cubicBezTo>
                  <a:cubicBezTo>
                    <a:pt x="165589" y="214425"/>
                    <a:pt x="136266" y="222489"/>
                    <a:pt x="131135" y="208927"/>
                  </a:cubicBezTo>
                  <a:cubicBezTo>
                    <a:pt x="130768" y="208194"/>
                    <a:pt x="123804" y="206728"/>
                    <a:pt x="121238" y="210760"/>
                  </a:cubicBezTo>
                  <a:cubicBezTo>
                    <a:pt x="117939" y="215525"/>
                    <a:pt x="123071" y="214792"/>
                    <a:pt x="124537" y="216624"/>
                  </a:cubicBezTo>
                  <a:cubicBezTo>
                    <a:pt x="127469" y="219923"/>
                    <a:pt x="123804" y="225055"/>
                    <a:pt x="121605" y="225421"/>
                  </a:cubicBezTo>
                  <a:cubicBezTo>
                    <a:pt x="117573" y="226154"/>
                    <a:pt x="117206" y="220656"/>
                    <a:pt x="115373" y="217724"/>
                  </a:cubicBezTo>
                  <a:cubicBezTo>
                    <a:pt x="110975" y="213692"/>
                    <a:pt x="113541" y="207094"/>
                    <a:pt x="109875" y="202696"/>
                  </a:cubicBezTo>
                  <a:cubicBezTo>
                    <a:pt x="106576" y="197931"/>
                    <a:pt x="102544" y="199763"/>
                    <a:pt x="97779" y="200130"/>
                  </a:cubicBezTo>
                  <a:cubicBezTo>
                    <a:pt x="99612" y="203795"/>
                    <a:pt x="103278" y="203429"/>
                    <a:pt x="105110" y="205995"/>
                  </a:cubicBezTo>
                  <a:cubicBezTo>
                    <a:pt x="109142" y="218090"/>
                    <a:pt x="95947" y="220656"/>
                    <a:pt x="93014" y="229087"/>
                  </a:cubicBezTo>
                  <a:cubicBezTo>
                    <a:pt x="86050" y="229453"/>
                    <a:pt x="94481" y="245581"/>
                    <a:pt x="81652" y="240449"/>
                  </a:cubicBezTo>
                  <a:cubicBezTo>
                    <a:pt x="80186" y="232385"/>
                    <a:pt x="68090" y="228720"/>
                    <a:pt x="73588" y="217357"/>
                  </a:cubicBezTo>
                  <a:cubicBezTo>
                    <a:pt x="75421" y="213325"/>
                    <a:pt x="71389" y="209294"/>
                    <a:pt x="65524" y="212226"/>
                  </a:cubicBezTo>
                  <a:cubicBezTo>
                    <a:pt x="62225" y="213692"/>
                    <a:pt x="62958" y="225055"/>
                    <a:pt x="56727" y="216991"/>
                  </a:cubicBezTo>
                  <a:cubicBezTo>
                    <a:pt x="53795" y="213325"/>
                    <a:pt x="40599" y="207827"/>
                    <a:pt x="54161" y="200497"/>
                  </a:cubicBezTo>
                  <a:cubicBezTo>
                    <a:pt x="46831" y="193532"/>
                    <a:pt x="63691" y="178504"/>
                    <a:pt x="45364" y="174472"/>
                  </a:cubicBezTo>
                  <a:cubicBezTo>
                    <a:pt x="42432" y="173739"/>
                    <a:pt x="35834" y="167875"/>
                    <a:pt x="46831" y="164942"/>
                  </a:cubicBezTo>
                  <a:cubicBezTo>
                    <a:pt x="50496" y="163843"/>
                    <a:pt x="49030" y="152480"/>
                    <a:pt x="46831" y="145882"/>
                  </a:cubicBezTo>
                  <a:cubicBezTo>
                    <a:pt x="43165" y="134886"/>
                    <a:pt x="40233" y="124623"/>
                    <a:pt x="51229" y="115093"/>
                  </a:cubicBezTo>
                  <a:cubicBezTo>
                    <a:pt x="58560" y="108495"/>
                    <a:pt x="58926" y="97866"/>
                    <a:pt x="49396" y="92734"/>
                  </a:cubicBezTo>
                  <a:cubicBezTo>
                    <a:pt x="36568" y="86137"/>
                    <a:pt x="36934" y="79905"/>
                    <a:pt x="51962" y="68909"/>
                  </a:cubicBezTo>
                  <a:cubicBezTo>
                    <a:pt x="36201" y="71475"/>
                    <a:pt x="28504" y="69642"/>
                    <a:pt x="23006" y="58646"/>
                  </a:cubicBezTo>
                  <a:cubicBezTo>
                    <a:pt x="20073" y="52782"/>
                    <a:pt x="16041" y="43252"/>
                    <a:pt x="5778" y="43252"/>
                  </a:cubicBezTo>
                  <a:cubicBezTo>
                    <a:pt x="1380" y="43252"/>
                    <a:pt x="-819" y="39220"/>
                    <a:pt x="280" y="35188"/>
                  </a:cubicBezTo>
                  <a:cubicBezTo>
                    <a:pt x="2479" y="28590"/>
                    <a:pt x="5412" y="33355"/>
                    <a:pt x="8344" y="35188"/>
                  </a:cubicBezTo>
                  <a:cubicBezTo>
                    <a:pt x="12743" y="37753"/>
                    <a:pt x="17508" y="34821"/>
                    <a:pt x="15675" y="31522"/>
                  </a:cubicBezTo>
                  <a:cubicBezTo>
                    <a:pt x="13842" y="27490"/>
                    <a:pt x="26304" y="21992"/>
                    <a:pt x="14209" y="19793"/>
                  </a:cubicBezTo>
                  <a:cubicBezTo>
                    <a:pt x="8711" y="19060"/>
                    <a:pt x="10910" y="13928"/>
                    <a:pt x="11643" y="10630"/>
                  </a:cubicBezTo>
                  <a:cubicBezTo>
                    <a:pt x="12743" y="6598"/>
                    <a:pt x="16408" y="3299"/>
                    <a:pt x="20073" y="5132"/>
                  </a:cubicBezTo>
                  <a:cubicBezTo>
                    <a:pt x="32169" y="11363"/>
                    <a:pt x="41333" y="3299"/>
                    <a:pt x="51596" y="0"/>
                  </a:cubicBezTo>
                  <a:cubicBezTo>
                    <a:pt x="61859" y="6964"/>
                    <a:pt x="68823" y="18694"/>
                    <a:pt x="81652" y="22725"/>
                  </a:cubicBezTo>
                  <a:cubicBezTo>
                    <a:pt x="92648" y="32622"/>
                    <a:pt x="103278" y="42885"/>
                    <a:pt x="114640" y="52415"/>
                  </a:cubicBezTo>
                  <a:cubicBezTo>
                    <a:pt x="119039" y="56080"/>
                    <a:pt x="124903" y="57913"/>
                    <a:pt x="130401" y="54614"/>
                  </a:cubicBezTo>
                  <a:cubicBezTo>
                    <a:pt x="153860" y="40319"/>
                    <a:pt x="179884" y="41419"/>
                    <a:pt x="205542" y="41419"/>
                  </a:cubicBezTo>
                  <a:cubicBezTo>
                    <a:pt x="201143" y="46550"/>
                    <a:pt x="195279" y="43985"/>
                    <a:pt x="189781" y="44718"/>
                  </a:cubicBezTo>
                  <a:cubicBezTo>
                    <a:pt x="187215" y="45084"/>
                    <a:pt x="183550" y="42152"/>
                    <a:pt x="183550" y="49483"/>
                  </a:cubicBezTo>
                  <a:cubicBezTo>
                    <a:pt x="183916" y="59746"/>
                    <a:pt x="175119" y="61579"/>
                    <a:pt x="168155" y="55347"/>
                  </a:cubicBezTo>
                  <a:cubicBezTo>
                    <a:pt x="162290" y="49849"/>
                    <a:pt x="157525" y="54248"/>
                    <a:pt x="152027" y="54248"/>
                  </a:cubicBezTo>
                  <a:cubicBezTo>
                    <a:pt x="153127" y="59746"/>
                    <a:pt x="152394" y="68543"/>
                    <a:pt x="155326" y="70009"/>
                  </a:cubicBezTo>
                  <a:cubicBezTo>
                    <a:pt x="170354" y="76606"/>
                    <a:pt x="169988" y="95300"/>
                    <a:pt x="182816" y="103364"/>
                  </a:cubicBezTo>
                  <a:cubicBezTo>
                    <a:pt x="189414" y="107762"/>
                    <a:pt x="194912" y="115093"/>
                    <a:pt x="202976" y="115826"/>
                  </a:cubicBezTo>
                  <a:cubicBezTo>
                    <a:pt x="213239" y="116559"/>
                    <a:pt x="212873" y="125356"/>
                    <a:pt x="216171" y="130488"/>
                  </a:cubicBezTo>
                  <a:cubicBezTo>
                    <a:pt x="219104" y="134886"/>
                    <a:pt x="217271" y="142217"/>
                    <a:pt x="217638" y="148082"/>
                  </a:cubicBezTo>
                  <a:cubicBezTo>
                    <a:pt x="218004" y="157611"/>
                    <a:pt x="226068" y="149548"/>
                    <a:pt x="227534" y="152114"/>
                  </a:cubicBezTo>
                  <a:cubicBezTo>
                    <a:pt x="230833" y="157245"/>
                    <a:pt x="230466" y="162377"/>
                    <a:pt x="223869" y="166042"/>
                  </a:cubicBezTo>
                  <a:cubicBezTo>
                    <a:pt x="219104" y="168974"/>
                    <a:pt x="220203" y="173739"/>
                    <a:pt x="223869" y="177038"/>
                  </a:cubicBezTo>
                  <a:cubicBezTo>
                    <a:pt x="229367" y="181803"/>
                    <a:pt x="231566" y="177038"/>
                    <a:pt x="233399" y="173006"/>
                  </a:cubicBezTo>
                  <a:cubicBezTo>
                    <a:pt x="237431" y="163843"/>
                    <a:pt x="244028" y="166775"/>
                    <a:pt x="250626" y="168608"/>
                  </a:cubicBezTo>
                  <a:cubicBezTo>
                    <a:pt x="262722" y="172273"/>
                    <a:pt x="251359" y="177405"/>
                    <a:pt x="250626" y="180704"/>
                  </a:cubicBezTo>
                  <a:cubicBezTo>
                    <a:pt x="247694" y="199031"/>
                    <a:pt x="251726" y="203795"/>
                    <a:pt x="270786" y="203062"/>
                  </a:cubicBezTo>
                  <a:cubicBezTo>
                    <a:pt x="274818" y="203062"/>
                    <a:pt x="281049" y="203795"/>
                    <a:pt x="282882" y="206728"/>
                  </a:cubicBezTo>
                  <a:cubicBezTo>
                    <a:pt x="287280" y="214425"/>
                    <a:pt x="292412" y="217724"/>
                    <a:pt x="301575" y="216258"/>
                  </a:cubicBezTo>
                  <a:cubicBezTo>
                    <a:pt x="302308" y="216258"/>
                    <a:pt x="310372" y="217724"/>
                    <a:pt x="310372" y="223589"/>
                  </a:cubicBezTo>
                  <a:cubicBezTo>
                    <a:pt x="310372" y="227620"/>
                    <a:pt x="307073" y="229453"/>
                    <a:pt x="304141" y="229087"/>
                  </a:cubicBezTo>
                  <a:cubicBezTo>
                    <a:pt x="294977" y="227987"/>
                    <a:pt x="292412" y="252912"/>
                    <a:pt x="278850" y="235684"/>
                  </a:cubicBezTo>
                  <a:cubicBezTo>
                    <a:pt x="277750" y="234585"/>
                    <a:pt x="274085" y="238250"/>
                    <a:pt x="274818" y="240449"/>
                  </a:cubicBezTo>
                  <a:cubicBezTo>
                    <a:pt x="278483" y="254744"/>
                    <a:pt x="269320" y="267940"/>
                    <a:pt x="272985" y="281868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9D0F254B-AD4D-4759-BF88-63784372FD72}"/>
                </a:ext>
              </a:extLst>
            </p:cNvPr>
            <p:cNvSpPr/>
            <p:nvPr/>
          </p:nvSpPr>
          <p:spPr>
            <a:xfrm>
              <a:off x="10497621" y="6671429"/>
              <a:ext cx="30056" cy="25657"/>
            </a:xfrm>
            <a:custGeom>
              <a:avLst/>
              <a:gdLst>
                <a:gd name="connsiteX0" fmla="*/ 30056 w 30056"/>
                <a:gd name="connsiteY0" fmla="*/ 25658 h 25657"/>
                <a:gd name="connsiteX1" fmla="*/ 0 w 30056"/>
                <a:gd name="connsiteY1" fmla="*/ 2932 h 25657"/>
                <a:gd name="connsiteX2" fmla="*/ 0 w 30056"/>
                <a:gd name="connsiteY2" fmla="*/ 0 h 25657"/>
                <a:gd name="connsiteX3" fmla="*/ 30056 w 30056"/>
                <a:gd name="connsiteY3" fmla="*/ 25658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56" h="25657">
                  <a:moveTo>
                    <a:pt x="30056" y="25658"/>
                  </a:moveTo>
                  <a:cubicBezTo>
                    <a:pt x="14662" y="25291"/>
                    <a:pt x="4032" y="18327"/>
                    <a:pt x="0" y="2932"/>
                  </a:cubicBezTo>
                  <a:cubicBezTo>
                    <a:pt x="0" y="1833"/>
                    <a:pt x="0" y="733"/>
                    <a:pt x="0" y="0"/>
                  </a:cubicBezTo>
                  <a:cubicBezTo>
                    <a:pt x="14662" y="3299"/>
                    <a:pt x="21992" y="14662"/>
                    <a:pt x="30056" y="25658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FAEFEDF7-88CE-49E8-8DA8-FFC2AF1D6CD7}"/>
                </a:ext>
              </a:extLst>
            </p:cNvPr>
            <p:cNvSpPr/>
            <p:nvPr/>
          </p:nvSpPr>
          <p:spPr>
            <a:xfrm>
              <a:off x="10528410" y="6922508"/>
              <a:ext cx="22358" cy="12998"/>
            </a:xfrm>
            <a:custGeom>
              <a:avLst/>
              <a:gdLst>
                <a:gd name="connsiteX0" fmla="*/ 22359 w 22358"/>
                <a:gd name="connsiteY0" fmla="*/ 10996 h 12998"/>
                <a:gd name="connsiteX1" fmla="*/ 0 w 22358"/>
                <a:gd name="connsiteY1" fmla="*/ 7331 h 12998"/>
                <a:gd name="connsiteX2" fmla="*/ 0 w 22358"/>
                <a:gd name="connsiteY2" fmla="*/ 0 h 12998"/>
                <a:gd name="connsiteX3" fmla="*/ 22359 w 22358"/>
                <a:gd name="connsiteY3" fmla="*/ 10996 h 12998"/>
                <a:gd name="connsiteX4" fmla="*/ 22359 w 22358"/>
                <a:gd name="connsiteY4" fmla="*/ 10996 h 1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8" h="12998">
                  <a:moveTo>
                    <a:pt x="22359" y="10996"/>
                  </a:moveTo>
                  <a:cubicBezTo>
                    <a:pt x="13928" y="15761"/>
                    <a:pt x="6964" y="10996"/>
                    <a:pt x="0" y="7331"/>
                  </a:cubicBezTo>
                  <a:cubicBezTo>
                    <a:pt x="0" y="4765"/>
                    <a:pt x="0" y="2566"/>
                    <a:pt x="0" y="0"/>
                  </a:cubicBezTo>
                  <a:cubicBezTo>
                    <a:pt x="8430" y="1100"/>
                    <a:pt x="18693" y="-366"/>
                    <a:pt x="22359" y="10996"/>
                  </a:cubicBezTo>
                  <a:lnTo>
                    <a:pt x="22359" y="10996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A7433CAD-C527-4137-BE26-EA5A7BEEEA7A}"/>
                </a:ext>
              </a:extLst>
            </p:cNvPr>
            <p:cNvSpPr/>
            <p:nvPr/>
          </p:nvSpPr>
          <p:spPr>
            <a:xfrm>
              <a:off x="10764111" y="6745470"/>
              <a:ext cx="216219" cy="250085"/>
            </a:xfrm>
            <a:custGeom>
              <a:avLst/>
              <a:gdLst>
                <a:gd name="connsiteX0" fmla="*/ 75857 w 216219"/>
                <a:gd name="connsiteY0" fmla="*/ 0 h 250085"/>
                <a:gd name="connsiteX1" fmla="*/ 192783 w 216219"/>
                <a:gd name="connsiteY1" fmla="*/ 19793 h 250085"/>
                <a:gd name="connsiteX2" fmla="*/ 214775 w 216219"/>
                <a:gd name="connsiteY2" fmla="*/ 26024 h 250085"/>
                <a:gd name="connsiteX3" fmla="*/ 214042 w 216219"/>
                <a:gd name="connsiteY3" fmla="*/ 33721 h 250085"/>
                <a:gd name="connsiteX4" fmla="*/ 186552 w 216219"/>
                <a:gd name="connsiteY4" fmla="*/ 55714 h 250085"/>
                <a:gd name="connsiteX5" fmla="*/ 167858 w 216219"/>
                <a:gd name="connsiteY5" fmla="*/ 89069 h 250085"/>
                <a:gd name="connsiteX6" fmla="*/ 161260 w 216219"/>
                <a:gd name="connsiteY6" fmla="*/ 105563 h 250085"/>
                <a:gd name="connsiteX7" fmla="*/ 161260 w 216219"/>
                <a:gd name="connsiteY7" fmla="*/ 110695 h 250085"/>
                <a:gd name="connsiteX8" fmla="*/ 150264 w 216219"/>
                <a:gd name="connsiteY8" fmla="*/ 193899 h 250085"/>
                <a:gd name="connsiteX9" fmla="*/ 150997 w 216219"/>
                <a:gd name="connsiteY9" fmla="*/ 230186 h 250085"/>
                <a:gd name="connsiteX10" fmla="*/ 138168 w 216219"/>
                <a:gd name="connsiteY10" fmla="*/ 249979 h 250085"/>
                <a:gd name="connsiteX11" fmla="*/ 124240 w 216219"/>
                <a:gd name="connsiteY11" fmla="*/ 238616 h 250085"/>
                <a:gd name="connsiteX12" fmla="*/ 116176 w 216219"/>
                <a:gd name="connsiteY12" fmla="*/ 224321 h 250085"/>
                <a:gd name="connsiteX13" fmla="*/ 97116 w 216219"/>
                <a:gd name="connsiteY13" fmla="*/ 210393 h 250085"/>
                <a:gd name="connsiteX14" fmla="*/ 82821 w 216219"/>
                <a:gd name="connsiteY14" fmla="*/ 207461 h 250085"/>
                <a:gd name="connsiteX15" fmla="*/ 64128 w 216219"/>
                <a:gd name="connsiteY15" fmla="*/ 196464 h 250085"/>
                <a:gd name="connsiteX16" fmla="*/ 56430 w 216219"/>
                <a:gd name="connsiteY16" fmla="*/ 189867 h 250085"/>
                <a:gd name="connsiteX17" fmla="*/ 65594 w 216219"/>
                <a:gd name="connsiteY17" fmla="*/ 186935 h 250085"/>
                <a:gd name="connsiteX18" fmla="*/ 77690 w 216219"/>
                <a:gd name="connsiteY18" fmla="*/ 185468 h 250085"/>
                <a:gd name="connsiteX19" fmla="*/ 75857 w 216219"/>
                <a:gd name="connsiteY19" fmla="*/ 155412 h 250085"/>
                <a:gd name="connsiteX20" fmla="*/ 71825 w 216219"/>
                <a:gd name="connsiteY20" fmla="*/ 135619 h 250085"/>
                <a:gd name="connsiteX21" fmla="*/ 71825 w 216219"/>
                <a:gd name="connsiteY21" fmla="*/ 135619 h 250085"/>
                <a:gd name="connsiteX22" fmla="*/ 67060 w 216219"/>
                <a:gd name="connsiteY22" fmla="*/ 122057 h 250085"/>
                <a:gd name="connsiteX23" fmla="*/ 55331 w 216219"/>
                <a:gd name="connsiteY23" fmla="*/ 129754 h 250085"/>
                <a:gd name="connsiteX24" fmla="*/ 46534 w 216219"/>
                <a:gd name="connsiteY24" fmla="*/ 134886 h 250085"/>
                <a:gd name="connsiteX25" fmla="*/ 45434 w 216219"/>
                <a:gd name="connsiteY25" fmla="*/ 125356 h 250085"/>
                <a:gd name="connsiteX26" fmla="*/ 49100 w 216219"/>
                <a:gd name="connsiteY26" fmla="*/ 100432 h 250085"/>
                <a:gd name="connsiteX27" fmla="*/ 45801 w 216219"/>
                <a:gd name="connsiteY27" fmla="*/ 94933 h 250085"/>
                <a:gd name="connsiteX28" fmla="*/ 38103 w 216219"/>
                <a:gd name="connsiteY28" fmla="*/ 101898 h 250085"/>
                <a:gd name="connsiteX29" fmla="*/ 25641 w 216219"/>
                <a:gd name="connsiteY29" fmla="*/ 129754 h 250085"/>
                <a:gd name="connsiteX30" fmla="*/ 34805 w 216219"/>
                <a:gd name="connsiteY30" fmla="*/ 140751 h 250085"/>
                <a:gd name="connsiteX31" fmla="*/ 30040 w 216219"/>
                <a:gd name="connsiteY31" fmla="*/ 145516 h 250085"/>
                <a:gd name="connsiteX32" fmla="*/ 20143 w 216219"/>
                <a:gd name="connsiteY32" fmla="*/ 133420 h 250085"/>
                <a:gd name="connsiteX33" fmla="*/ 24175 w 216219"/>
                <a:gd name="connsiteY33" fmla="*/ 115826 h 250085"/>
                <a:gd name="connsiteX34" fmla="*/ 27107 w 216219"/>
                <a:gd name="connsiteY34" fmla="*/ 104097 h 250085"/>
                <a:gd name="connsiteX35" fmla="*/ 15745 w 216219"/>
                <a:gd name="connsiteY35" fmla="*/ 112527 h 250085"/>
                <a:gd name="connsiteX36" fmla="*/ 12812 w 216219"/>
                <a:gd name="connsiteY36" fmla="*/ 119491 h 250085"/>
                <a:gd name="connsiteX37" fmla="*/ 350 w 216219"/>
                <a:gd name="connsiteY37" fmla="*/ 87236 h 250085"/>
                <a:gd name="connsiteX38" fmla="*/ 5115 w 216219"/>
                <a:gd name="connsiteY38" fmla="*/ 81738 h 250085"/>
                <a:gd name="connsiteX39" fmla="*/ 12079 w 216219"/>
                <a:gd name="connsiteY39" fmla="*/ 71475 h 250085"/>
                <a:gd name="connsiteX40" fmla="*/ 14278 w 216219"/>
                <a:gd name="connsiteY40" fmla="*/ 62678 h 250085"/>
                <a:gd name="connsiteX41" fmla="*/ 26374 w 216219"/>
                <a:gd name="connsiteY41" fmla="*/ 70375 h 250085"/>
                <a:gd name="connsiteX42" fmla="*/ 35904 w 216219"/>
                <a:gd name="connsiteY42" fmla="*/ 88702 h 250085"/>
                <a:gd name="connsiteX43" fmla="*/ 60829 w 216219"/>
                <a:gd name="connsiteY43" fmla="*/ 48016 h 250085"/>
                <a:gd name="connsiteX44" fmla="*/ 53865 w 216219"/>
                <a:gd name="connsiteY44" fmla="*/ 25291 h 250085"/>
                <a:gd name="connsiteX45" fmla="*/ 80255 w 216219"/>
                <a:gd name="connsiteY45" fmla="*/ 23825 h 250085"/>
                <a:gd name="connsiteX46" fmla="*/ 61928 w 216219"/>
                <a:gd name="connsiteY46" fmla="*/ 16128 h 250085"/>
                <a:gd name="connsiteX47" fmla="*/ 75857 w 216219"/>
                <a:gd name="connsiteY47" fmla="*/ 0 h 25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219" h="250085">
                  <a:moveTo>
                    <a:pt x="75857" y="0"/>
                  </a:moveTo>
                  <a:cubicBezTo>
                    <a:pt x="114710" y="8064"/>
                    <a:pt x="151364" y="28590"/>
                    <a:pt x="192783" y="19793"/>
                  </a:cubicBezTo>
                  <a:cubicBezTo>
                    <a:pt x="200847" y="17960"/>
                    <a:pt x="208544" y="20526"/>
                    <a:pt x="214775" y="26024"/>
                  </a:cubicBezTo>
                  <a:cubicBezTo>
                    <a:pt x="216974" y="28956"/>
                    <a:pt x="216608" y="33721"/>
                    <a:pt x="214042" y="33721"/>
                  </a:cubicBezTo>
                  <a:cubicBezTo>
                    <a:pt x="197548" y="32622"/>
                    <a:pt x="194615" y="47283"/>
                    <a:pt x="186552" y="55714"/>
                  </a:cubicBezTo>
                  <a:cubicBezTo>
                    <a:pt x="174822" y="63778"/>
                    <a:pt x="162360" y="70742"/>
                    <a:pt x="167858" y="89069"/>
                  </a:cubicBezTo>
                  <a:cubicBezTo>
                    <a:pt x="169691" y="94933"/>
                    <a:pt x="159794" y="98599"/>
                    <a:pt x="161260" y="105563"/>
                  </a:cubicBezTo>
                  <a:cubicBezTo>
                    <a:pt x="161627" y="107396"/>
                    <a:pt x="161260" y="108862"/>
                    <a:pt x="161260" y="110695"/>
                  </a:cubicBezTo>
                  <a:cubicBezTo>
                    <a:pt x="152463" y="137818"/>
                    <a:pt x="144033" y="164942"/>
                    <a:pt x="150264" y="193899"/>
                  </a:cubicBezTo>
                  <a:cubicBezTo>
                    <a:pt x="138535" y="205995"/>
                    <a:pt x="152830" y="218090"/>
                    <a:pt x="150997" y="230186"/>
                  </a:cubicBezTo>
                  <a:cubicBezTo>
                    <a:pt x="152830" y="240816"/>
                    <a:pt x="146232" y="247414"/>
                    <a:pt x="138168" y="249979"/>
                  </a:cubicBezTo>
                  <a:cubicBezTo>
                    <a:pt x="134870" y="251079"/>
                    <a:pt x="128272" y="243382"/>
                    <a:pt x="124240" y="238616"/>
                  </a:cubicBezTo>
                  <a:cubicBezTo>
                    <a:pt x="120575" y="234585"/>
                    <a:pt x="116543" y="229087"/>
                    <a:pt x="116176" y="224321"/>
                  </a:cubicBezTo>
                  <a:cubicBezTo>
                    <a:pt x="115077" y="211126"/>
                    <a:pt x="106646" y="210760"/>
                    <a:pt x="97116" y="210393"/>
                  </a:cubicBezTo>
                  <a:cubicBezTo>
                    <a:pt x="92718" y="208194"/>
                    <a:pt x="87586" y="208927"/>
                    <a:pt x="82821" y="207461"/>
                  </a:cubicBezTo>
                  <a:cubicBezTo>
                    <a:pt x="78056" y="201230"/>
                    <a:pt x="71092" y="199031"/>
                    <a:pt x="64128" y="196464"/>
                  </a:cubicBezTo>
                  <a:cubicBezTo>
                    <a:pt x="60829" y="195365"/>
                    <a:pt x="53865" y="197931"/>
                    <a:pt x="56430" y="189867"/>
                  </a:cubicBezTo>
                  <a:cubicBezTo>
                    <a:pt x="57896" y="185102"/>
                    <a:pt x="61562" y="185468"/>
                    <a:pt x="65594" y="186935"/>
                  </a:cubicBezTo>
                  <a:cubicBezTo>
                    <a:pt x="69626" y="188401"/>
                    <a:pt x="74024" y="189500"/>
                    <a:pt x="77690" y="185468"/>
                  </a:cubicBezTo>
                  <a:cubicBezTo>
                    <a:pt x="61562" y="176305"/>
                    <a:pt x="74391" y="165675"/>
                    <a:pt x="75857" y="155412"/>
                  </a:cubicBezTo>
                  <a:cubicBezTo>
                    <a:pt x="76956" y="148815"/>
                    <a:pt x="89785" y="138552"/>
                    <a:pt x="71825" y="135619"/>
                  </a:cubicBezTo>
                  <a:lnTo>
                    <a:pt x="71825" y="135619"/>
                  </a:lnTo>
                  <a:cubicBezTo>
                    <a:pt x="72191" y="130488"/>
                    <a:pt x="75490" y="124623"/>
                    <a:pt x="67060" y="122057"/>
                  </a:cubicBezTo>
                  <a:cubicBezTo>
                    <a:pt x="58996" y="119125"/>
                    <a:pt x="57530" y="123890"/>
                    <a:pt x="55331" y="129754"/>
                  </a:cubicBezTo>
                  <a:cubicBezTo>
                    <a:pt x="53865" y="133420"/>
                    <a:pt x="50566" y="136352"/>
                    <a:pt x="46534" y="134886"/>
                  </a:cubicBezTo>
                  <a:cubicBezTo>
                    <a:pt x="41402" y="133053"/>
                    <a:pt x="45068" y="128289"/>
                    <a:pt x="45434" y="125356"/>
                  </a:cubicBezTo>
                  <a:cubicBezTo>
                    <a:pt x="46534" y="116926"/>
                    <a:pt x="51665" y="109595"/>
                    <a:pt x="49100" y="100432"/>
                  </a:cubicBezTo>
                  <a:cubicBezTo>
                    <a:pt x="48366" y="97866"/>
                    <a:pt x="50566" y="94200"/>
                    <a:pt x="45801" y="94933"/>
                  </a:cubicBezTo>
                  <a:cubicBezTo>
                    <a:pt x="42135" y="95666"/>
                    <a:pt x="35171" y="96766"/>
                    <a:pt x="38103" y="101898"/>
                  </a:cubicBezTo>
                  <a:cubicBezTo>
                    <a:pt x="48366" y="118392"/>
                    <a:pt x="33338" y="122057"/>
                    <a:pt x="25641" y="129754"/>
                  </a:cubicBezTo>
                  <a:cubicBezTo>
                    <a:pt x="27840" y="134153"/>
                    <a:pt x="38103" y="132320"/>
                    <a:pt x="34805" y="140751"/>
                  </a:cubicBezTo>
                  <a:cubicBezTo>
                    <a:pt x="34071" y="142584"/>
                    <a:pt x="31506" y="145516"/>
                    <a:pt x="30040" y="145516"/>
                  </a:cubicBezTo>
                  <a:cubicBezTo>
                    <a:pt x="23075" y="144783"/>
                    <a:pt x="21976" y="138185"/>
                    <a:pt x="20143" y="133420"/>
                  </a:cubicBezTo>
                  <a:cubicBezTo>
                    <a:pt x="17577" y="126822"/>
                    <a:pt x="20510" y="121324"/>
                    <a:pt x="24175" y="115826"/>
                  </a:cubicBezTo>
                  <a:cubicBezTo>
                    <a:pt x="27107" y="112161"/>
                    <a:pt x="33705" y="108129"/>
                    <a:pt x="27107" y="104097"/>
                  </a:cubicBezTo>
                  <a:cubicBezTo>
                    <a:pt x="19776" y="99698"/>
                    <a:pt x="18310" y="108129"/>
                    <a:pt x="15745" y="112527"/>
                  </a:cubicBezTo>
                  <a:cubicBezTo>
                    <a:pt x="14645" y="114726"/>
                    <a:pt x="13912" y="116926"/>
                    <a:pt x="12812" y="119491"/>
                  </a:cubicBezTo>
                  <a:cubicBezTo>
                    <a:pt x="-1849" y="112161"/>
                    <a:pt x="3282" y="98232"/>
                    <a:pt x="350" y="87236"/>
                  </a:cubicBezTo>
                  <a:cubicBezTo>
                    <a:pt x="-750" y="83571"/>
                    <a:pt x="716" y="81738"/>
                    <a:pt x="5115" y="81738"/>
                  </a:cubicBezTo>
                  <a:cubicBezTo>
                    <a:pt x="11713" y="81738"/>
                    <a:pt x="13545" y="76973"/>
                    <a:pt x="12079" y="71475"/>
                  </a:cubicBezTo>
                  <a:cubicBezTo>
                    <a:pt x="10980" y="67810"/>
                    <a:pt x="5481" y="63778"/>
                    <a:pt x="14278" y="62678"/>
                  </a:cubicBezTo>
                  <a:cubicBezTo>
                    <a:pt x="13545" y="72208"/>
                    <a:pt x="30773" y="53881"/>
                    <a:pt x="26374" y="70375"/>
                  </a:cubicBezTo>
                  <a:cubicBezTo>
                    <a:pt x="24175" y="78439"/>
                    <a:pt x="37004" y="79539"/>
                    <a:pt x="35904" y="88702"/>
                  </a:cubicBezTo>
                  <a:cubicBezTo>
                    <a:pt x="42135" y="73308"/>
                    <a:pt x="39936" y="55347"/>
                    <a:pt x="60829" y="48016"/>
                  </a:cubicBezTo>
                  <a:cubicBezTo>
                    <a:pt x="68893" y="45451"/>
                    <a:pt x="54231" y="34454"/>
                    <a:pt x="53865" y="25291"/>
                  </a:cubicBezTo>
                  <a:cubicBezTo>
                    <a:pt x="62661" y="21259"/>
                    <a:pt x="72191" y="37387"/>
                    <a:pt x="80255" y="23825"/>
                  </a:cubicBezTo>
                  <a:cubicBezTo>
                    <a:pt x="75857" y="17227"/>
                    <a:pt x="68160" y="19060"/>
                    <a:pt x="61928" y="16128"/>
                  </a:cubicBezTo>
                  <a:cubicBezTo>
                    <a:pt x="61928" y="6598"/>
                    <a:pt x="72191" y="6231"/>
                    <a:pt x="75857" y="0"/>
                  </a:cubicBez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13F5315-0A4A-49B2-A333-8FCA0F105EAE}"/>
                </a:ext>
              </a:extLst>
            </p:cNvPr>
            <p:cNvSpPr/>
            <p:nvPr/>
          </p:nvSpPr>
          <p:spPr>
            <a:xfrm>
              <a:off x="10809545" y="6879345"/>
              <a:ext cx="29142" cy="36931"/>
            </a:xfrm>
            <a:custGeom>
              <a:avLst/>
              <a:gdLst>
                <a:gd name="connsiteX0" fmla="*/ 26391 w 29142"/>
                <a:gd name="connsiteY0" fmla="*/ 1744 h 36931"/>
                <a:gd name="connsiteX1" fmla="*/ 3665 w 29142"/>
                <a:gd name="connsiteY1" fmla="*/ 36931 h 36931"/>
                <a:gd name="connsiteX2" fmla="*/ 0 w 29142"/>
                <a:gd name="connsiteY2" fmla="*/ 10907 h 36931"/>
                <a:gd name="connsiteX3" fmla="*/ 26391 w 29142"/>
                <a:gd name="connsiteY3" fmla="*/ 1744 h 36931"/>
                <a:gd name="connsiteX4" fmla="*/ 26391 w 29142"/>
                <a:gd name="connsiteY4" fmla="*/ 1744 h 3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42" h="36931">
                  <a:moveTo>
                    <a:pt x="26391" y="1744"/>
                  </a:moveTo>
                  <a:cubicBezTo>
                    <a:pt x="37387" y="25202"/>
                    <a:pt x="12462" y="23736"/>
                    <a:pt x="3665" y="36931"/>
                  </a:cubicBezTo>
                  <a:cubicBezTo>
                    <a:pt x="1466" y="26668"/>
                    <a:pt x="4032" y="18238"/>
                    <a:pt x="0" y="10907"/>
                  </a:cubicBezTo>
                  <a:cubicBezTo>
                    <a:pt x="12462" y="18604"/>
                    <a:pt x="13562" y="-6687"/>
                    <a:pt x="26391" y="1744"/>
                  </a:cubicBezTo>
                  <a:lnTo>
                    <a:pt x="26391" y="1744"/>
                  </a:ln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ED4653D4-A4EF-4F88-B2F6-8CAEC3E86CD0}"/>
                </a:ext>
              </a:extLst>
            </p:cNvPr>
            <p:cNvSpPr/>
            <p:nvPr/>
          </p:nvSpPr>
          <p:spPr>
            <a:xfrm>
              <a:off x="10844000" y="6948082"/>
              <a:ext cx="17634" cy="27249"/>
            </a:xfrm>
            <a:custGeom>
              <a:avLst/>
              <a:gdLst>
                <a:gd name="connsiteX0" fmla="*/ 3299 w 17634"/>
                <a:gd name="connsiteY0" fmla="*/ 4482 h 27249"/>
                <a:gd name="connsiteX1" fmla="*/ 17594 w 17634"/>
                <a:gd name="connsiteY1" fmla="*/ 7415 h 27249"/>
                <a:gd name="connsiteX2" fmla="*/ 0 w 17634"/>
                <a:gd name="connsiteY2" fmla="*/ 26841 h 27249"/>
                <a:gd name="connsiteX3" fmla="*/ 3299 w 17634"/>
                <a:gd name="connsiteY3" fmla="*/ 4482 h 2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34" h="27249">
                  <a:moveTo>
                    <a:pt x="3299" y="4482"/>
                  </a:moveTo>
                  <a:cubicBezTo>
                    <a:pt x="9163" y="817"/>
                    <a:pt x="15028" y="-4681"/>
                    <a:pt x="17594" y="7415"/>
                  </a:cubicBezTo>
                  <a:cubicBezTo>
                    <a:pt x="17960" y="19510"/>
                    <a:pt x="16128" y="29407"/>
                    <a:pt x="0" y="26841"/>
                  </a:cubicBezTo>
                  <a:cubicBezTo>
                    <a:pt x="1100" y="19144"/>
                    <a:pt x="2199" y="11813"/>
                    <a:pt x="3299" y="4482"/>
                  </a:cubicBezTo>
                  <a:close/>
                </a:path>
              </a:pathLst>
            </a:custGeom>
            <a:solidFill>
              <a:srgbClr val="D6B5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F6DC1BC3-8BFB-430D-9097-6A7C154380D9}"/>
                </a:ext>
              </a:extLst>
            </p:cNvPr>
            <p:cNvSpPr/>
            <p:nvPr/>
          </p:nvSpPr>
          <p:spPr>
            <a:xfrm>
              <a:off x="10903800" y="6720317"/>
              <a:ext cx="204107" cy="254971"/>
            </a:xfrm>
            <a:custGeom>
              <a:avLst/>
              <a:gdLst>
                <a:gd name="connsiteX0" fmla="*/ 11308 w 204107"/>
                <a:gd name="connsiteY0" fmla="*/ 254972 h 254971"/>
                <a:gd name="connsiteX1" fmla="*/ 7643 w 204107"/>
                <a:gd name="connsiteY1" fmla="*/ 217218 h 254971"/>
                <a:gd name="connsiteX2" fmla="*/ 14973 w 204107"/>
                <a:gd name="connsiteY2" fmla="*/ 213919 h 254971"/>
                <a:gd name="connsiteX3" fmla="*/ 12774 w 204107"/>
                <a:gd name="connsiteY3" fmla="*/ 191927 h 254971"/>
                <a:gd name="connsiteX4" fmla="*/ 28169 w 204107"/>
                <a:gd name="connsiteY4" fmla="*/ 170302 h 254971"/>
                <a:gd name="connsiteX5" fmla="*/ 48328 w 204107"/>
                <a:gd name="connsiteY5" fmla="*/ 157839 h 254971"/>
                <a:gd name="connsiteX6" fmla="*/ 57492 w 204107"/>
                <a:gd name="connsiteY6" fmla="*/ 145377 h 254971"/>
                <a:gd name="connsiteX7" fmla="*/ 61157 w 204107"/>
                <a:gd name="connsiteY7" fmla="*/ 131815 h 254971"/>
                <a:gd name="connsiteX8" fmla="*/ 73620 w 204107"/>
                <a:gd name="connsiteY8" fmla="*/ 136580 h 254971"/>
                <a:gd name="connsiteX9" fmla="*/ 92680 w 204107"/>
                <a:gd name="connsiteY9" fmla="*/ 137313 h 254971"/>
                <a:gd name="connsiteX10" fmla="*/ 95978 w 204107"/>
                <a:gd name="connsiteY10" fmla="*/ 114221 h 254971"/>
                <a:gd name="connsiteX11" fmla="*/ 102943 w 204107"/>
                <a:gd name="connsiteY11" fmla="*/ 94428 h 254971"/>
                <a:gd name="connsiteX12" fmla="*/ 116871 w 204107"/>
                <a:gd name="connsiteY12" fmla="*/ 89297 h 254971"/>
                <a:gd name="connsiteX13" fmla="*/ 130433 w 204107"/>
                <a:gd name="connsiteY13" fmla="*/ 66204 h 254971"/>
                <a:gd name="connsiteX14" fmla="*/ 130066 w 204107"/>
                <a:gd name="connsiteY14" fmla="*/ 62539 h 254971"/>
                <a:gd name="connsiteX15" fmla="*/ 149493 w 204107"/>
                <a:gd name="connsiteY15" fmla="*/ 961 h 254971"/>
                <a:gd name="connsiteX16" fmla="*/ 184681 w 204107"/>
                <a:gd name="connsiteY16" fmla="*/ 13423 h 254971"/>
                <a:gd name="connsiteX17" fmla="*/ 183215 w 204107"/>
                <a:gd name="connsiteY17" fmla="*/ 25519 h 254971"/>
                <a:gd name="connsiteX18" fmla="*/ 189812 w 204107"/>
                <a:gd name="connsiteY18" fmla="*/ 45678 h 254971"/>
                <a:gd name="connsiteX19" fmla="*/ 204107 w 204107"/>
                <a:gd name="connsiteY19" fmla="*/ 65105 h 254971"/>
                <a:gd name="connsiteX20" fmla="*/ 157557 w 204107"/>
                <a:gd name="connsiteY20" fmla="*/ 80866 h 254971"/>
                <a:gd name="connsiteX21" fmla="*/ 179183 w 204107"/>
                <a:gd name="connsiteY21" fmla="*/ 114588 h 254971"/>
                <a:gd name="connsiteX22" fmla="*/ 179183 w 204107"/>
                <a:gd name="connsiteY22" fmla="*/ 129982 h 254971"/>
                <a:gd name="connsiteX23" fmla="*/ 165987 w 204107"/>
                <a:gd name="connsiteY23" fmla="*/ 127416 h 254971"/>
                <a:gd name="connsiteX24" fmla="*/ 159023 w 204107"/>
                <a:gd name="connsiteY24" fmla="*/ 127416 h 254971"/>
                <a:gd name="connsiteX25" fmla="*/ 161955 w 204107"/>
                <a:gd name="connsiteY25" fmla="*/ 137313 h 254971"/>
                <a:gd name="connsiteX26" fmla="*/ 163055 w 204107"/>
                <a:gd name="connsiteY26" fmla="*/ 142078 h 254971"/>
                <a:gd name="connsiteX27" fmla="*/ 160489 w 204107"/>
                <a:gd name="connsiteY27" fmla="*/ 183130 h 254971"/>
                <a:gd name="connsiteX28" fmla="*/ 171852 w 204107"/>
                <a:gd name="connsiteY28" fmla="*/ 190828 h 254971"/>
                <a:gd name="connsiteX29" fmla="*/ 175884 w 204107"/>
                <a:gd name="connsiteY29" fmla="*/ 215386 h 254971"/>
                <a:gd name="connsiteX30" fmla="*/ 197143 w 204107"/>
                <a:gd name="connsiteY30" fmla="*/ 227115 h 254971"/>
                <a:gd name="connsiteX31" fmla="*/ 195677 w 204107"/>
                <a:gd name="connsiteY31" fmla="*/ 234446 h 254971"/>
                <a:gd name="connsiteX32" fmla="*/ 158290 w 204107"/>
                <a:gd name="connsiteY32" fmla="*/ 246175 h 254971"/>
                <a:gd name="connsiteX33" fmla="*/ 153892 w 204107"/>
                <a:gd name="connsiteY33" fmla="*/ 245075 h 254971"/>
                <a:gd name="connsiteX34" fmla="*/ 148027 w 204107"/>
                <a:gd name="connsiteY34" fmla="*/ 206589 h 254971"/>
                <a:gd name="connsiteX35" fmla="*/ 143628 w 204107"/>
                <a:gd name="connsiteY35" fmla="*/ 242510 h 254971"/>
                <a:gd name="connsiteX36" fmla="*/ 131899 w 204107"/>
                <a:gd name="connsiteY36" fmla="*/ 245075 h 254971"/>
                <a:gd name="connsiteX37" fmla="*/ 94879 w 204107"/>
                <a:gd name="connsiteY37" fmla="*/ 245808 h 254971"/>
                <a:gd name="connsiteX38" fmla="*/ 80584 w 204107"/>
                <a:gd name="connsiteY38" fmla="*/ 245442 h 254971"/>
                <a:gd name="connsiteX39" fmla="*/ 79851 w 204107"/>
                <a:gd name="connsiteY39" fmla="*/ 242510 h 254971"/>
                <a:gd name="connsiteX40" fmla="*/ 49061 w 204107"/>
                <a:gd name="connsiteY40" fmla="*/ 236645 h 254971"/>
                <a:gd name="connsiteX41" fmla="*/ 37699 w 204107"/>
                <a:gd name="connsiteY41" fmla="*/ 233346 h 254971"/>
                <a:gd name="connsiteX42" fmla="*/ 42464 w 204107"/>
                <a:gd name="connsiteY42" fmla="*/ 219784 h 254971"/>
                <a:gd name="connsiteX43" fmla="*/ 56759 w 204107"/>
                <a:gd name="connsiteY43" fmla="*/ 216485 h 254971"/>
                <a:gd name="connsiteX44" fmla="*/ 69954 w 204107"/>
                <a:gd name="connsiteY44" fmla="*/ 203656 h 254971"/>
                <a:gd name="connsiteX45" fmla="*/ 80584 w 204107"/>
                <a:gd name="connsiteY45" fmla="*/ 190461 h 254971"/>
                <a:gd name="connsiteX46" fmla="*/ 66655 w 204107"/>
                <a:gd name="connsiteY46" fmla="*/ 189728 h 254971"/>
                <a:gd name="connsiteX47" fmla="*/ 60424 w 204107"/>
                <a:gd name="connsiteY47" fmla="*/ 186063 h 254971"/>
                <a:gd name="connsiteX48" fmla="*/ 58958 w 204107"/>
                <a:gd name="connsiteY48" fmla="*/ 196692 h 254971"/>
                <a:gd name="connsiteX49" fmla="*/ 47595 w 204107"/>
                <a:gd name="connsiteY49" fmla="*/ 216852 h 254971"/>
                <a:gd name="connsiteX50" fmla="*/ 42830 w 204107"/>
                <a:gd name="connsiteY50" fmla="*/ 219784 h 254971"/>
                <a:gd name="connsiteX51" fmla="*/ 27069 w 204107"/>
                <a:gd name="connsiteY51" fmla="*/ 238111 h 254971"/>
                <a:gd name="connsiteX52" fmla="*/ 16073 w 204107"/>
                <a:gd name="connsiteY52" fmla="*/ 249840 h 254971"/>
                <a:gd name="connsiteX53" fmla="*/ 11308 w 204107"/>
                <a:gd name="connsiteY53" fmla="*/ 254972 h 25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107" h="254971">
                  <a:moveTo>
                    <a:pt x="11308" y="254972"/>
                  </a:moveTo>
                  <a:cubicBezTo>
                    <a:pt x="3611" y="242876"/>
                    <a:pt x="-7752" y="231513"/>
                    <a:pt x="7643" y="217218"/>
                  </a:cubicBezTo>
                  <a:cubicBezTo>
                    <a:pt x="15706" y="216485"/>
                    <a:pt x="16440" y="216119"/>
                    <a:pt x="14973" y="213919"/>
                  </a:cubicBezTo>
                  <a:cubicBezTo>
                    <a:pt x="11675" y="206955"/>
                    <a:pt x="13874" y="199258"/>
                    <a:pt x="12774" y="191927"/>
                  </a:cubicBezTo>
                  <a:cubicBezTo>
                    <a:pt x="11308" y="181298"/>
                    <a:pt x="12408" y="170302"/>
                    <a:pt x="28169" y="170302"/>
                  </a:cubicBezTo>
                  <a:cubicBezTo>
                    <a:pt x="36966" y="170302"/>
                    <a:pt x="41364" y="161504"/>
                    <a:pt x="48328" y="157839"/>
                  </a:cubicBezTo>
                  <a:cubicBezTo>
                    <a:pt x="54560" y="156007"/>
                    <a:pt x="60791" y="154540"/>
                    <a:pt x="57492" y="145377"/>
                  </a:cubicBezTo>
                  <a:cubicBezTo>
                    <a:pt x="55659" y="140245"/>
                    <a:pt x="56392" y="135114"/>
                    <a:pt x="61157" y="131815"/>
                  </a:cubicBezTo>
                  <a:cubicBezTo>
                    <a:pt x="67388" y="127783"/>
                    <a:pt x="69954" y="133648"/>
                    <a:pt x="73620" y="136580"/>
                  </a:cubicBezTo>
                  <a:cubicBezTo>
                    <a:pt x="79851" y="142078"/>
                    <a:pt x="87915" y="145743"/>
                    <a:pt x="92680" y="137313"/>
                  </a:cubicBezTo>
                  <a:cubicBezTo>
                    <a:pt x="96345" y="131082"/>
                    <a:pt x="105142" y="124118"/>
                    <a:pt x="95978" y="114221"/>
                  </a:cubicBezTo>
                  <a:cubicBezTo>
                    <a:pt x="87915" y="105791"/>
                    <a:pt x="97078" y="99560"/>
                    <a:pt x="102943" y="94428"/>
                  </a:cubicBezTo>
                  <a:cubicBezTo>
                    <a:pt x="106608" y="91129"/>
                    <a:pt x="112839" y="91862"/>
                    <a:pt x="116871" y="89297"/>
                  </a:cubicBezTo>
                  <a:cubicBezTo>
                    <a:pt x="125302" y="84165"/>
                    <a:pt x="136664" y="80133"/>
                    <a:pt x="130433" y="66204"/>
                  </a:cubicBezTo>
                  <a:cubicBezTo>
                    <a:pt x="130066" y="65105"/>
                    <a:pt x="129333" y="63272"/>
                    <a:pt x="130066" y="62539"/>
                  </a:cubicBezTo>
                  <a:cubicBezTo>
                    <a:pt x="143995" y="44212"/>
                    <a:pt x="135198" y="18921"/>
                    <a:pt x="149493" y="961"/>
                  </a:cubicBezTo>
                  <a:cubicBezTo>
                    <a:pt x="164155" y="-3071"/>
                    <a:pt x="174051" y="6459"/>
                    <a:pt x="184681" y="13423"/>
                  </a:cubicBezTo>
                  <a:cubicBezTo>
                    <a:pt x="190912" y="17455"/>
                    <a:pt x="185780" y="21120"/>
                    <a:pt x="183215" y="25519"/>
                  </a:cubicBezTo>
                  <a:cubicBezTo>
                    <a:pt x="178816" y="33583"/>
                    <a:pt x="173685" y="43479"/>
                    <a:pt x="189812" y="45678"/>
                  </a:cubicBezTo>
                  <a:cubicBezTo>
                    <a:pt x="200808" y="47145"/>
                    <a:pt x="201542" y="57041"/>
                    <a:pt x="204107" y="65105"/>
                  </a:cubicBezTo>
                  <a:cubicBezTo>
                    <a:pt x="196777" y="88197"/>
                    <a:pt x="196777" y="88197"/>
                    <a:pt x="157557" y="80866"/>
                  </a:cubicBezTo>
                  <a:cubicBezTo>
                    <a:pt x="163788" y="93328"/>
                    <a:pt x="173318" y="102858"/>
                    <a:pt x="179183" y="114588"/>
                  </a:cubicBezTo>
                  <a:cubicBezTo>
                    <a:pt x="181748" y="119719"/>
                    <a:pt x="184314" y="125584"/>
                    <a:pt x="179183" y="129982"/>
                  </a:cubicBezTo>
                  <a:cubicBezTo>
                    <a:pt x="174784" y="134014"/>
                    <a:pt x="170019" y="131448"/>
                    <a:pt x="165987" y="127416"/>
                  </a:cubicBezTo>
                  <a:cubicBezTo>
                    <a:pt x="163788" y="125217"/>
                    <a:pt x="161222" y="122651"/>
                    <a:pt x="159023" y="127416"/>
                  </a:cubicBezTo>
                  <a:cubicBezTo>
                    <a:pt x="157190" y="131448"/>
                    <a:pt x="156091" y="135480"/>
                    <a:pt x="161955" y="137313"/>
                  </a:cubicBezTo>
                  <a:cubicBezTo>
                    <a:pt x="162688" y="138779"/>
                    <a:pt x="163055" y="140245"/>
                    <a:pt x="163055" y="142078"/>
                  </a:cubicBezTo>
                  <a:cubicBezTo>
                    <a:pt x="150959" y="154907"/>
                    <a:pt x="163055" y="169202"/>
                    <a:pt x="160489" y="183130"/>
                  </a:cubicBezTo>
                  <a:cubicBezTo>
                    <a:pt x="159756" y="187895"/>
                    <a:pt x="168553" y="187529"/>
                    <a:pt x="171852" y="190828"/>
                  </a:cubicBezTo>
                  <a:cubicBezTo>
                    <a:pt x="179916" y="197792"/>
                    <a:pt x="173685" y="207322"/>
                    <a:pt x="175884" y="215386"/>
                  </a:cubicBezTo>
                  <a:cubicBezTo>
                    <a:pt x="191278" y="204756"/>
                    <a:pt x="191645" y="220151"/>
                    <a:pt x="197143" y="227115"/>
                  </a:cubicBezTo>
                  <a:cubicBezTo>
                    <a:pt x="197876" y="229681"/>
                    <a:pt x="197876" y="232246"/>
                    <a:pt x="195677" y="234446"/>
                  </a:cubicBezTo>
                  <a:cubicBezTo>
                    <a:pt x="184314" y="242143"/>
                    <a:pt x="169653" y="238844"/>
                    <a:pt x="158290" y="246175"/>
                  </a:cubicBezTo>
                  <a:cubicBezTo>
                    <a:pt x="156824" y="245808"/>
                    <a:pt x="155358" y="245442"/>
                    <a:pt x="153892" y="245075"/>
                  </a:cubicBezTo>
                  <a:cubicBezTo>
                    <a:pt x="151692" y="232613"/>
                    <a:pt x="157190" y="219051"/>
                    <a:pt x="148027" y="206589"/>
                  </a:cubicBezTo>
                  <a:cubicBezTo>
                    <a:pt x="131899" y="216485"/>
                    <a:pt x="143995" y="230414"/>
                    <a:pt x="143628" y="242510"/>
                  </a:cubicBezTo>
                  <a:cubicBezTo>
                    <a:pt x="140330" y="245808"/>
                    <a:pt x="134832" y="247641"/>
                    <a:pt x="131899" y="245075"/>
                  </a:cubicBezTo>
                  <a:cubicBezTo>
                    <a:pt x="119070" y="234446"/>
                    <a:pt x="106975" y="241410"/>
                    <a:pt x="94879" y="245808"/>
                  </a:cubicBezTo>
                  <a:cubicBezTo>
                    <a:pt x="90114" y="246541"/>
                    <a:pt x="84982" y="248741"/>
                    <a:pt x="80584" y="245442"/>
                  </a:cubicBezTo>
                  <a:cubicBezTo>
                    <a:pt x="80217" y="244342"/>
                    <a:pt x="80217" y="243609"/>
                    <a:pt x="79851" y="242510"/>
                  </a:cubicBezTo>
                  <a:cubicBezTo>
                    <a:pt x="70321" y="236278"/>
                    <a:pt x="61524" y="228214"/>
                    <a:pt x="49061" y="236645"/>
                  </a:cubicBezTo>
                  <a:cubicBezTo>
                    <a:pt x="45763" y="238844"/>
                    <a:pt x="40265" y="237745"/>
                    <a:pt x="37699" y="233346"/>
                  </a:cubicBezTo>
                  <a:cubicBezTo>
                    <a:pt x="34033" y="227115"/>
                    <a:pt x="37332" y="223083"/>
                    <a:pt x="42464" y="219784"/>
                  </a:cubicBezTo>
                  <a:cubicBezTo>
                    <a:pt x="46862" y="216852"/>
                    <a:pt x="51627" y="216485"/>
                    <a:pt x="56759" y="216485"/>
                  </a:cubicBezTo>
                  <a:cubicBezTo>
                    <a:pt x="65189" y="216485"/>
                    <a:pt x="71054" y="214286"/>
                    <a:pt x="69954" y="203656"/>
                  </a:cubicBezTo>
                  <a:cubicBezTo>
                    <a:pt x="69221" y="196692"/>
                    <a:pt x="73986" y="192294"/>
                    <a:pt x="80584" y="190461"/>
                  </a:cubicBezTo>
                  <a:cubicBezTo>
                    <a:pt x="75819" y="191561"/>
                    <a:pt x="71420" y="190828"/>
                    <a:pt x="66655" y="189728"/>
                  </a:cubicBezTo>
                  <a:cubicBezTo>
                    <a:pt x="63723" y="188995"/>
                    <a:pt x="61157" y="183863"/>
                    <a:pt x="60424" y="186063"/>
                  </a:cubicBezTo>
                  <a:cubicBezTo>
                    <a:pt x="58958" y="188995"/>
                    <a:pt x="56759" y="194126"/>
                    <a:pt x="58958" y="196692"/>
                  </a:cubicBezTo>
                  <a:cubicBezTo>
                    <a:pt x="75452" y="215019"/>
                    <a:pt x="60424" y="215019"/>
                    <a:pt x="47595" y="216852"/>
                  </a:cubicBezTo>
                  <a:cubicBezTo>
                    <a:pt x="45763" y="217218"/>
                    <a:pt x="44296" y="218685"/>
                    <a:pt x="42830" y="219784"/>
                  </a:cubicBezTo>
                  <a:cubicBezTo>
                    <a:pt x="36233" y="224549"/>
                    <a:pt x="27436" y="227115"/>
                    <a:pt x="27069" y="238111"/>
                  </a:cubicBezTo>
                  <a:cubicBezTo>
                    <a:pt x="27069" y="244342"/>
                    <a:pt x="20838" y="246908"/>
                    <a:pt x="16073" y="249840"/>
                  </a:cubicBezTo>
                  <a:cubicBezTo>
                    <a:pt x="13874" y="252406"/>
                    <a:pt x="12774" y="253506"/>
                    <a:pt x="11308" y="254972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F564E300-6BB2-4D25-A67D-E5A308364998}"/>
                </a:ext>
              </a:extLst>
            </p:cNvPr>
            <p:cNvSpPr/>
            <p:nvPr/>
          </p:nvSpPr>
          <p:spPr>
            <a:xfrm>
              <a:off x="10918774" y="6941183"/>
              <a:ext cx="63044" cy="47317"/>
            </a:xfrm>
            <a:custGeom>
              <a:avLst/>
              <a:gdLst>
                <a:gd name="connsiteX0" fmla="*/ 0 w 63044"/>
                <a:gd name="connsiteY0" fmla="*/ 30074 h 47317"/>
                <a:gd name="connsiteX1" fmla="*/ 26024 w 63044"/>
                <a:gd name="connsiteY1" fmla="*/ 18 h 47317"/>
                <a:gd name="connsiteX2" fmla="*/ 26024 w 63044"/>
                <a:gd name="connsiteY2" fmla="*/ 18 h 47317"/>
                <a:gd name="connsiteX3" fmla="*/ 23458 w 63044"/>
                <a:gd name="connsiteY3" fmla="*/ 12114 h 47317"/>
                <a:gd name="connsiteX4" fmla="*/ 33355 w 63044"/>
                <a:gd name="connsiteY4" fmla="*/ 12847 h 47317"/>
                <a:gd name="connsiteX5" fmla="*/ 63045 w 63044"/>
                <a:gd name="connsiteY5" fmla="*/ 23110 h 47317"/>
                <a:gd name="connsiteX6" fmla="*/ 19060 w 63044"/>
                <a:gd name="connsiteY6" fmla="*/ 29707 h 47317"/>
                <a:gd name="connsiteX7" fmla="*/ 17960 w 63044"/>
                <a:gd name="connsiteY7" fmla="*/ 39604 h 47317"/>
                <a:gd name="connsiteX8" fmla="*/ 8797 w 63044"/>
                <a:gd name="connsiteY8" fmla="*/ 47301 h 47317"/>
                <a:gd name="connsiteX9" fmla="*/ 4032 w 63044"/>
                <a:gd name="connsiteY9" fmla="*/ 37771 h 47317"/>
                <a:gd name="connsiteX10" fmla="*/ 0 w 63044"/>
                <a:gd name="connsiteY10" fmla="*/ 30074 h 4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44" h="47317">
                  <a:moveTo>
                    <a:pt x="0" y="30074"/>
                  </a:moveTo>
                  <a:cubicBezTo>
                    <a:pt x="9897" y="21277"/>
                    <a:pt x="5132" y="-715"/>
                    <a:pt x="26024" y="18"/>
                  </a:cubicBezTo>
                  <a:lnTo>
                    <a:pt x="26024" y="18"/>
                  </a:lnTo>
                  <a:cubicBezTo>
                    <a:pt x="24558" y="4050"/>
                    <a:pt x="20526" y="7715"/>
                    <a:pt x="23458" y="12114"/>
                  </a:cubicBezTo>
                  <a:cubicBezTo>
                    <a:pt x="26024" y="15779"/>
                    <a:pt x="30423" y="15412"/>
                    <a:pt x="33355" y="12847"/>
                  </a:cubicBezTo>
                  <a:cubicBezTo>
                    <a:pt x="49849" y="-2548"/>
                    <a:pt x="56080" y="11747"/>
                    <a:pt x="63045" y="23110"/>
                  </a:cubicBezTo>
                  <a:cubicBezTo>
                    <a:pt x="45451" y="43269"/>
                    <a:pt x="37754" y="44369"/>
                    <a:pt x="19060" y="29707"/>
                  </a:cubicBezTo>
                  <a:cubicBezTo>
                    <a:pt x="13928" y="32273"/>
                    <a:pt x="18327" y="36305"/>
                    <a:pt x="17960" y="39604"/>
                  </a:cubicBezTo>
                  <a:cubicBezTo>
                    <a:pt x="17227" y="45102"/>
                    <a:pt x="12829" y="47301"/>
                    <a:pt x="8797" y="47301"/>
                  </a:cubicBezTo>
                  <a:cubicBezTo>
                    <a:pt x="1833" y="47668"/>
                    <a:pt x="2932" y="41803"/>
                    <a:pt x="4032" y="37771"/>
                  </a:cubicBezTo>
                  <a:cubicBezTo>
                    <a:pt x="5132" y="33373"/>
                    <a:pt x="5498" y="30074"/>
                    <a:pt x="0" y="30074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97E76F4D-2F6C-4FB8-BA35-6D94F0D7A329}"/>
                </a:ext>
              </a:extLst>
            </p:cNvPr>
            <p:cNvSpPr/>
            <p:nvPr/>
          </p:nvSpPr>
          <p:spPr>
            <a:xfrm>
              <a:off x="11038383" y="6915544"/>
              <a:ext cx="23982" cy="50948"/>
            </a:xfrm>
            <a:custGeom>
              <a:avLst/>
              <a:gdLst>
                <a:gd name="connsiteX0" fmla="*/ 8312 w 23982"/>
                <a:gd name="connsiteY0" fmla="*/ 48383 h 50948"/>
                <a:gd name="connsiteX1" fmla="*/ 12711 w 23982"/>
                <a:gd name="connsiteY1" fmla="*/ 0 h 50948"/>
                <a:gd name="connsiteX2" fmla="*/ 18576 w 23982"/>
                <a:gd name="connsiteY2" fmla="*/ 50949 h 50948"/>
                <a:gd name="connsiteX3" fmla="*/ 8312 w 23982"/>
                <a:gd name="connsiteY3" fmla="*/ 48383 h 5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82" h="50948">
                  <a:moveTo>
                    <a:pt x="8312" y="48383"/>
                  </a:moveTo>
                  <a:cubicBezTo>
                    <a:pt x="-3417" y="31156"/>
                    <a:pt x="-3417" y="29690"/>
                    <a:pt x="12711" y="0"/>
                  </a:cubicBezTo>
                  <a:cubicBezTo>
                    <a:pt x="19675" y="16861"/>
                    <a:pt x="30671" y="32255"/>
                    <a:pt x="18576" y="50949"/>
                  </a:cubicBezTo>
                  <a:cubicBezTo>
                    <a:pt x="15277" y="50216"/>
                    <a:pt x="11611" y="49116"/>
                    <a:pt x="8312" y="48383"/>
                  </a:cubicBezTo>
                  <a:close/>
                </a:path>
              </a:pathLst>
            </a:custGeom>
            <a:solidFill>
              <a:srgbClr val="D8BB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88BC98F7-ADD2-4FD9-99F9-0C488138C72F}"/>
                </a:ext>
              </a:extLst>
            </p:cNvPr>
            <p:cNvSpPr/>
            <p:nvPr/>
          </p:nvSpPr>
          <p:spPr>
            <a:xfrm>
              <a:off x="10980930" y="6963877"/>
              <a:ext cx="16282" cy="12489"/>
            </a:xfrm>
            <a:custGeom>
              <a:avLst/>
              <a:gdLst>
                <a:gd name="connsiteX0" fmla="*/ 1988 w 16282"/>
                <a:gd name="connsiteY0" fmla="*/ 2982 h 12489"/>
                <a:gd name="connsiteX1" fmla="*/ 16283 w 16282"/>
                <a:gd name="connsiteY1" fmla="*/ 3349 h 12489"/>
                <a:gd name="connsiteX2" fmla="*/ 3087 w 16282"/>
                <a:gd name="connsiteY2" fmla="*/ 11779 h 12489"/>
                <a:gd name="connsiteX3" fmla="*/ 1988 w 16282"/>
                <a:gd name="connsiteY3" fmla="*/ 2982 h 1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2" h="12489">
                  <a:moveTo>
                    <a:pt x="1988" y="2982"/>
                  </a:moveTo>
                  <a:cubicBezTo>
                    <a:pt x="6753" y="1150"/>
                    <a:pt x="11884" y="-2882"/>
                    <a:pt x="16283" y="3349"/>
                  </a:cubicBezTo>
                  <a:cubicBezTo>
                    <a:pt x="15183" y="11046"/>
                    <a:pt x="10785" y="13978"/>
                    <a:pt x="3087" y="11779"/>
                  </a:cubicBezTo>
                  <a:cubicBezTo>
                    <a:pt x="-2411" y="9946"/>
                    <a:pt x="888" y="6281"/>
                    <a:pt x="1988" y="2982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6E2D2C2-8D0B-4296-9E0F-1E647BFF47E7}"/>
                </a:ext>
              </a:extLst>
            </p:cNvPr>
            <p:cNvSpPr/>
            <p:nvPr/>
          </p:nvSpPr>
          <p:spPr>
            <a:xfrm>
              <a:off x="10545109" y="6940835"/>
              <a:ext cx="58440" cy="49116"/>
            </a:xfrm>
            <a:custGeom>
              <a:avLst/>
              <a:gdLst>
                <a:gd name="connsiteX0" fmla="*/ 17022 w 58440"/>
                <a:gd name="connsiteY0" fmla="*/ 0 h 49116"/>
                <a:gd name="connsiteX1" fmla="*/ 19588 w 58440"/>
                <a:gd name="connsiteY1" fmla="*/ 2566 h 49116"/>
                <a:gd name="connsiteX2" fmla="*/ 54776 w 58440"/>
                <a:gd name="connsiteY2" fmla="*/ 31522 h 49116"/>
                <a:gd name="connsiteX3" fmla="*/ 58441 w 58440"/>
                <a:gd name="connsiteY3" fmla="*/ 37020 h 49116"/>
                <a:gd name="connsiteX4" fmla="*/ 161 w 58440"/>
                <a:gd name="connsiteY4" fmla="*/ 49116 h 49116"/>
                <a:gd name="connsiteX5" fmla="*/ 1261 w 58440"/>
                <a:gd name="connsiteY5" fmla="*/ 11363 h 49116"/>
                <a:gd name="connsiteX6" fmla="*/ 9691 w 58440"/>
                <a:gd name="connsiteY6" fmla="*/ 4765 h 49116"/>
                <a:gd name="connsiteX7" fmla="*/ 16289 w 58440"/>
                <a:gd name="connsiteY7" fmla="*/ 367 h 49116"/>
                <a:gd name="connsiteX8" fmla="*/ 17022 w 58440"/>
                <a:gd name="connsiteY8" fmla="*/ 0 h 4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40" h="49116">
                  <a:moveTo>
                    <a:pt x="17022" y="0"/>
                  </a:moveTo>
                  <a:cubicBezTo>
                    <a:pt x="17755" y="733"/>
                    <a:pt x="19221" y="1466"/>
                    <a:pt x="19588" y="2566"/>
                  </a:cubicBezTo>
                  <a:cubicBezTo>
                    <a:pt x="27285" y="17227"/>
                    <a:pt x="32417" y="34821"/>
                    <a:pt x="54776" y="31522"/>
                  </a:cubicBezTo>
                  <a:cubicBezTo>
                    <a:pt x="55509" y="31522"/>
                    <a:pt x="56608" y="34088"/>
                    <a:pt x="58441" y="37020"/>
                  </a:cubicBezTo>
                  <a:cubicBezTo>
                    <a:pt x="39014" y="43985"/>
                    <a:pt x="17755" y="32622"/>
                    <a:pt x="161" y="49116"/>
                  </a:cubicBezTo>
                  <a:cubicBezTo>
                    <a:pt x="894" y="34821"/>
                    <a:pt x="23253" y="24192"/>
                    <a:pt x="1261" y="11363"/>
                  </a:cubicBezTo>
                  <a:cubicBezTo>
                    <a:pt x="-2038" y="9530"/>
                    <a:pt x="1261" y="0"/>
                    <a:pt x="9691" y="4765"/>
                  </a:cubicBezTo>
                  <a:cubicBezTo>
                    <a:pt x="15556" y="7697"/>
                    <a:pt x="15923" y="4399"/>
                    <a:pt x="16289" y="367"/>
                  </a:cubicBezTo>
                  <a:lnTo>
                    <a:pt x="17022" y="0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528558C9-267A-4D9E-9E99-A4F88D666227}"/>
                </a:ext>
              </a:extLst>
            </p:cNvPr>
            <p:cNvSpPr/>
            <p:nvPr/>
          </p:nvSpPr>
          <p:spPr>
            <a:xfrm>
              <a:off x="10655206" y="6950146"/>
              <a:ext cx="39987" cy="58131"/>
            </a:xfrm>
            <a:custGeom>
              <a:avLst/>
              <a:gdLst>
                <a:gd name="connsiteX0" fmla="*/ 23118 w 39987"/>
                <a:gd name="connsiteY0" fmla="*/ 2418 h 58131"/>
                <a:gd name="connsiteX1" fmla="*/ 19820 w 39987"/>
                <a:gd name="connsiteY1" fmla="*/ 16347 h 58131"/>
                <a:gd name="connsiteX2" fmla="*/ 39979 w 39987"/>
                <a:gd name="connsiteY2" fmla="*/ 33207 h 58131"/>
                <a:gd name="connsiteX3" fmla="*/ 22385 w 39987"/>
                <a:gd name="connsiteY3" fmla="*/ 58132 h 58131"/>
                <a:gd name="connsiteX4" fmla="*/ 6991 w 39987"/>
                <a:gd name="connsiteY4" fmla="*/ 36873 h 58131"/>
                <a:gd name="connsiteX5" fmla="*/ 393 w 39987"/>
                <a:gd name="connsiteY5" fmla="*/ 12681 h 58131"/>
                <a:gd name="connsiteX6" fmla="*/ 23118 w 39987"/>
                <a:gd name="connsiteY6" fmla="*/ 2418 h 58131"/>
                <a:gd name="connsiteX7" fmla="*/ 23118 w 39987"/>
                <a:gd name="connsiteY7" fmla="*/ 2418 h 5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7" h="58131">
                  <a:moveTo>
                    <a:pt x="23118" y="2418"/>
                  </a:moveTo>
                  <a:cubicBezTo>
                    <a:pt x="20919" y="6817"/>
                    <a:pt x="9557" y="10482"/>
                    <a:pt x="19820" y="16347"/>
                  </a:cubicBezTo>
                  <a:cubicBezTo>
                    <a:pt x="27883" y="21112"/>
                    <a:pt x="40346" y="26243"/>
                    <a:pt x="39979" y="33207"/>
                  </a:cubicBezTo>
                  <a:cubicBezTo>
                    <a:pt x="39613" y="41638"/>
                    <a:pt x="29716" y="49701"/>
                    <a:pt x="22385" y="58132"/>
                  </a:cubicBezTo>
                  <a:cubicBezTo>
                    <a:pt x="23852" y="45303"/>
                    <a:pt x="26051" y="33207"/>
                    <a:pt x="6991" y="36873"/>
                  </a:cubicBezTo>
                  <a:cubicBezTo>
                    <a:pt x="5891" y="37239"/>
                    <a:pt x="-1806" y="19645"/>
                    <a:pt x="393" y="12681"/>
                  </a:cubicBezTo>
                  <a:cubicBezTo>
                    <a:pt x="2226" y="4984"/>
                    <a:pt x="11023" y="-4546"/>
                    <a:pt x="23118" y="2418"/>
                  </a:cubicBezTo>
                  <a:lnTo>
                    <a:pt x="23118" y="2418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E3A6945-5EF9-4090-AEA4-8342773E48DD}"/>
                </a:ext>
              </a:extLst>
            </p:cNvPr>
            <p:cNvSpPr/>
            <p:nvPr/>
          </p:nvSpPr>
          <p:spPr>
            <a:xfrm>
              <a:off x="10536785" y="6876604"/>
              <a:ext cx="26441" cy="35683"/>
            </a:xfrm>
            <a:custGeom>
              <a:avLst/>
              <a:gdLst>
                <a:gd name="connsiteX0" fmla="*/ 2621 w 26441"/>
                <a:gd name="connsiteY0" fmla="*/ 26844 h 35683"/>
                <a:gd name="connsiteX1" fmla="*/ 4454 w 26441"/>
                <a:gd name="connsiteY1" fmla="*/ 15848 h 35683"/>
                <a:gd name="connsiteX2" fmla="*/ 13617 w 26441"/>
                <a:gd name="connsiteY2" fmla="*/ 4485 h 35683"/>
                <a:gd name="connsiteX3" fmla="*/ 21315 w 26441"/>
                <a:gd name="connsiteY3" fmla="*/ 820 h 35683"/>
                <a:gd name="connsiteX4" fmla="*/ 24980 w 26441"/>
                <a:gd name="connsiteY4" fmla="*/ 15848 h 35683"/>
                <a:gd name="connsiteX5" fmla="*/ 21681 w 26441"/>
                <a:gd name="connsiteY5" fmla="*/ 35641 h 35683"/>
                <a:gd name="connsiteX6" fmla="*/ 2621 w 26441"/>
                <a:gd name="connsiteY6" fmla="*/ 26844 h 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1" h="35683">
                  <a:moveTo>
                    <a:pt x="2621" y="26844"/>
                  </a:moveTo>
                  <a:cubicBezTo>
                    <a:pt x="1522" y="22812"/>
                    <a:pt x="-3610" y="18047"/>
                    <a:pt x="4454" y="15848"/>
                  </a:cubicBezTo>
                  <a:cubicBezTo>
                    <a:pt x="10318" y="14382"/>
                    <a:pt x="13617" y="10716"/>
                    <a:pt x="13617" y="4485"/>
                  </a:cubicBezTo>
                  <a:cubicBezTo>
                    <a:pt x="15083" y="1186"/>
                    <a:pt x="17283" y="-1379"/>
                    <a:pt x="21315" y="820"/>
                  </a:cubicBezTo>
                  <a:cubicBezTo>
                    <a:pt x="32311" y="3752"/>
                    <a:pt x="21681" y="11450"/>
                    <a:pt x="24980" y="15848"/>
                  </a:cubicBezTo>
                  <a:cubicBezTo>
                    <a:pt x="6287" y="16948"/>
                    <a:pt x="12884" y="25011"/>
                    <a:pt x="21681" y="35641"/>
                  </a:cubicBezTo>
                  <a:cubicBezTo>
                    <a:pt x="13251" y="33809"/>
                    <a:pt x="4087" y="40406"/>
                    <a:pt x="2621" y="26844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74BEB02E-8593-4429-909E-1970D9956FE8}"/>
                </a:ext>
              </a:extLst>
            </p:cNvPr>
            <p:cNvSpPr/>
            <p:nvPr/>
          </p:nvSpPr>
          <p:spPr>
            <a:xfrm>
              <a:off x="10699221" y="6982620"/>
              <a:ext cx="14691" cy="33721"/>
            </a:xfrm>
            <a:custGeom>
              <a:avLst/>
              <a:gdLst>
                <a:gd name="connsiteX0" fmla="*/ 5494 w 14691"/>
                <a:gd name="connsiteY0" fmla="*/ 33722 h 33721"/>
                <a:gd name="connsiteX1" fmla="*/ 3661 w 14691"/>
                <a:gd name="connsiteY1" fmla="*/ 0 h 33721"/>
                <a:gd name="connsiteX2" fmla="*/ 5494 w 14691"/>
                <a:gd name="connsiteY2" fmla="*/ 33722 h 33721"/>
                <a:gd name="connsiteX3" fmla="*/ 5494 w 14691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91" h="33721">
                  <a:moveTo>
                    <a:pt x="5494" y="33722"/>
                  </a:moveTo>
                  <a:cubicBezTo>
                    <a:pt x="-9168" y="22725"/>
                    <a:pt x="10992" y="13562"/>
                    <a:pt x="3661" y="0"/>
                  </a:cubicBezTo>
                  <a:cubicBezTo>
                    <a:pt x="26753" y="14295"/>
                    <a:pt x="6593" y="23458"/>
                    <a:pt x="5494" y="33722"/>
                  </a:cubicBezTo>
                  <a:lnTo>
                    <a:pt x="5494" y="33722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CFBA4C3-C7CF-4498-906D-AF8338C824CF}"/>
                </a:ext>
              </a:extLst>
            </p:cNvPr>
            <p:cNvSpPr/>
            <p:nvPr/>
          </p:nvSpPr>
          <p:spPr>
            <a:xfrm>
              <a:off x="10715519" y="6964660"/>
              <a:ext cx="12550" cy="18484"/>
            </a:xfrm>
            <a:custGeom>
              <a:avLst/>
              <a:gdLst>
                <a:gd name="connsiteX0" fmla="*/ 7523 w 12550"/>
                <a:gd name="connsiteY0" fmla="*/ 0 h 18484"/>
                <a:gd name="connsiteX1" fmla="*/ 10455 w 12550"/>
                <a:gd name="connsiteY1" fmla="*/ 17227 h 18484"/>
                <a:gd name="connsiteX2" fmla="*/ 558 w 12550"/>
                <a:gd name="connsiteY2" fmla="*/ 15395 h 18484"/>
                <a:gd name="connsiteX3" fmla="*/ 7523 w 12550"/>
                <a:gd name="connsiteY3" fmla="*/ 0 h 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0" h="18484">
                  <a:moveTo>
                    <a:pt x="7523" y="0"/>
                  </a:moveTo>
                  <a:cubicBezTo>
                    <a:pt x="10821" y="6964"/>
                    <a:pt x="15220" y="12096"/>
                    <a:pt x="10455" y="17227"/>
                  </a:cubicBezTo>
                  <a:cubicBezTo>
                    <a:pt x="8256" y="19427"/>
                    <a:pt x="1658" y="18694"/>
                    <a:pt x="558" y="15395"/>
                  </a:cubicBezTo>
                  <a:cubicBezTo>
                    <a:pt x="-2007" y="8431"/>
                    <a:pt x="4957" y="5865"/>
                    <a:pt x="7523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DBB5878F-5280-4FCD-8150-BEB756865DAF}"/>
                </a:ext>
              </a:extLst>
            </p:cNvPr>
            <p:cNvSpPr/>
            <p:nvPr/>
          </p:nvSpPr>
          <p:spPr>
            <a:xfrm>
              <a:off x="10722203" y="6987019"/>
              <a:ext cx="7635" cy="27857"/>
            </a:xfrm>
            <a:custGeom>
              <a:avLst/>
              <a:gdLst>
                <a:gd name="connsiteX0" fmla="*/ 3404 w 7635"/>
                <a:gd name="connsiteY0" fmla="*/ 27857 h 27857"/>
                <a:gd name="connsiteX1" fmla="*/ 3038 w 7635"/>
                <a:gd name="connsiteY1" fmla="*/ 0 h 27857"/>
                <a:gd name="connsiteX2" fmla="*/ 3404 w 7635"/>
                <a:gd name="connsiteY2" fmla="*/ 27857 h 27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35" h="27857">
                  <a:moveTo>
                    <a:pt x="3404" y="27857"/>
                  </a:moveTo>
                  <a:cubicBezTo>
                    <a:pt x="-3193" y="14662"/>
                    <a:pt x="1572" y="8431"/>
                    <a:pt x="3038" y="0"/>
                  </a:cubicBezTo>
                  <a:cubicBezTo>
                    <a:pt x="12568" y="9530"/>
                    <a:pt x="4504" y="15761"/>
                    <a:pt x="3404" y="27857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D88DF64-BFB7-4904-92D1-4B4BF724801A}"/>
                </a:ext>
              </a:extLst>
            </p:cNvPr>
            <p:cNvSpPr/>
            <p:nvPr/>
          </p:nvSpPr>
          <p:spPr>
            <a:xfrm>
              <a:off x="10550769" y="6926906"/>
              <a:ext cx="19012" cy="14294"/>
            </a:xfrm>
            <a:custGeom>
              <a:avLst/>
              <a:gdLst>
                <a:gd name="connsiteX0" fmla="*/ 10996 w 19012"/>
                <a:gd name="connsiteY0" fmla="*/ 14295 h 14294"/>
                <a:gd name="connsiteX1" fmla="*/ 0 w 19012"/>
                <a:gd name="connsiteY1" fmla="*/ 6598 h 14294"/>
                <a:gd name="connsiteX2" fmla="*/ 0 w 19012"/>
                <a:gd name="connsiteY2" fmla="*/ 6598 h 14294"/>
                <a:gd name="connsiteX3" fmla="*/ 18693 w 19012"/>
                <a:gd name="connsiteY3" fmla="*/ 0 h 14294"/>
                <a:gd name="connsiteX4" fmla="*/ 10996 w 19012"/>
                <a:gd name="connsiteY4" fmla="*/ 14295 h 14294"/>
                <a:gd name="connsiteX5" fmla="*/ 10996 w 19012"/>
                <a:gd name="connsiteY5" fmla="*/ 14295 h 1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2" h="14294">
                  <a:moveTo>
                    <a:pt x="10996" y="14295"/>
                  </a:moveTo>
                  <a:cubicBezTo>
                    <a:pt x="7331" y="11729"/>
                    <a:pt x="3665" y="9163"/>
                    <a:pt x="0" y="6598"/>
                  </a:cubicBezTo>
                  <a:lnTo>
                    <a:pt x="0" y="6598"/>
                  </a:lnTo>
                  <a:cubicBezTo>
                    <a:pt x="5865" y="4399"/>
                    <a:pt x="12096" y="2199"/>
                    <a:pt x="18693" y="0"/>
                  </a:cubicBezTo>
                  <a:cubicBezTo>
                    <a:pt x="20893" y="8797"/>
                    <a:pt x="10996" y="8431"/>
                    <a:pt x="10996" y="14295"/>
                  </a:cubicBezTo>
                  <a:cubicBezTo>
                    <a:pt x="11363" y="13928"/>
                    <a:pt x="10996" y="14295"/>
                    <a:pt x="10996" y="14295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7E52151C-BA4B-4623-A009-0AA4D9A08750}"/>
                </a:ext>
              </a:extLst>
            </p:cNvPr>
            <p:cNvSpPr/>
            <p:nvPr/>
          </p:nvSpPr>
          <p:spPr>
            <a:xfrm>
              <a:off x="10665312" y="6926906"/>
              <a:ext cx="10848" cy="12854"/>
            </a:xfrm>
            <a:custGeom>
              <a:avLst/>
              <a:gdLst>
                <a:gd name="connsiteX0" fmla="*/ 7514 w 10848"/>
                <a:gd name="connsiteY0" fmla="*/ 0 h 12854"/>
                <a:gd name="connsiteX1" fmla="*/ 10813 w 10848"/>
                <a:gd name="connsiteY1" fmla="*/ 5132 h 12854"/>
                <a:gd name="connsiteX2" fmla="*/ 2016 w 10848"/>
                <a:gd name="connsiteY2" fmla="*/ 12829 h 12854"/>
                <a:gd name="connsiteX3" fmla="*/ 183 w 10848"/>
                <a:gd name="connsiteY3" fmla="*/ 6598 h 12854"/>
                <a:gd name="connsiteX4" fmla="*/ 7514 w 10848"/>
                <a:gd name="connsiteY4" fmla="*/ 0 h 12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8" h="12854">
                  <a:moveTo>
                    <a:pt x="7514" y="0"/>
                  </a:moveTo>
                  <a:cubicBezTo>
                    <a:pt x="8614" y="1466"/>
                    <a:pt x="11179" y="3665"/>
                    <a:pt x="10813" y="5132"/>
                  </a:cubicBezTo>
                  <a:cubicBezTo>
                    <a:pt x="9713" y="9530"/>
                    <a:pt x="6781" y="13195"/>
                    <a:pt x="2016" y="12829"/>
                  </a:cubicBezTo>
                  <a:cubicBezTo>
                    <a:pt x="-1283" y="12829"/>
                    <a:pt x="550" y="8797"/>
                    <a:pt x="183" y="6598"/>
                  </a:cubicBezTo>
                  <a:cubicBezTo>
                    <a:pt x="-550" y="2199"/>
                    <a:pt x="2016" y="0"/>
                    <a:pt x="7514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4135BCD1-60EC-44AC-BDD7-A1A21F5C874D}"/>
                </a:ext>
              </a:extLst>
            </p:cNvPr>
            <p:cNvSpPr/>
            <p:nvPr/>
          </p:nvSpPr>
          <p:spPr>
            <a:xfrm>
              <a:off x="12260351" y="6635874"/>
              <a:ext cx="21681" cy="20173"/>
            </a:xfrm>
            <a:custGeom>
              <a:avLst/>
              <a:gdLst>
                <a:gd name="connsiteX0" fmla="*/ 17914 w 21681"/>
                <a:gd name="connsiteY0" fmla="*/ 0 h 20173"/>
                <a:gd name="connsiteX1" fmla="*/ 21213 w 21681"/>
                <a:gd name="connsiteY1" fmla="*/ 5132 h 20173"/>
                <a:gd name="connsiteX2" fmla="*/ 5818 w 21681"/>
                <a:gd name="connsiteY2" fmla="*/ 20160 h 20173"/>
                <a:gd name="connsiteX3" fmla="*/ 320 w 21681"/>
                <a:gd name="connsiteY3" fmla="*/ 12462 h 20173"/>
                <a:gd name="connsiteX4" fmla="*/ 17914 w 21681"/>
                <a:gd name="connsiteY4" fmla="*/ 0 h 2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81" h="20173">
                  <a:moveTo>
                    <a:pt x="17914" y="0"/>
                  </a:moveTo>
                  <a:cubicBezTo>
                    <a:pt x="21580" y="0"/>
                    <a:pt x="22313" y="3665"/>
                    <a:pt x="21213" y="5132"/>
                  </a:cubicBezTo>
                  <a:cubicBezTo>
                    <a:pt x="16448" y="10630"/>
                    <a:pt x="11683" y="15761"/>
                    <a:pt x="5818" y="20160"/>
                  </a:cubicBezTo>
                  <a:cubicBezTo>
                    <a:pt x="5085" y="20526"/>
                    <a:pt x="-1512" y="13562"/>
                    <a:pt x="320" y="12462"/>
                  </a:cubicBezTo>
                  <a:cubicBezTo>
                    <a:pt x="7285" y="9163"/>
                    <a:pt x="9484" y="0"/>
                    <a:pt x="17914" y="0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583BDC0A-BD07-4A5B-86B1-6F4BDD14A413}"/>
                </a:ext>
              </a:extLst>
            </p:cNvPr>
            <p:cNvSpPr/>
            <p:nvPr/>
          </p:nvSpPr>
          <p:spPr>
            <a:xfrm>
              <a:off x="11981003" y="6311874"/>
              <a:ext cx="207405" cy="215871"/>
            </a:xfrm>
            <a:custGeom>
              <a:avLst/>
              <a:gdLst>
                <a:gd name="connsiteX0" fmla="*/ 366 w 207405"/>
                <a:gd name="connsiteY0" fmla="*/ 159791 h 215871"/>
                <a:gd name="connsiteX1" fmla="*/ 366 w 207405"/>
                <a:gd name="connsiteY1" fmla="*/ 98945 h 215871"/>
                <a:gd name="connsiteX2" fmla="*/ 4032 w 207405"/>
                <a:gd name="connsiteY2" fmla="*/ 77320 h 215871"/>
                <a:gd name="connsiteX3" fmla="*/ 22359 w 207405"/>
                <a:gd name="connsiteY3" fmla="*/ 46530 h 215871"/>
                <a:gd name="connsiteX4" fmla="*/ 41419 w 207405"/>
                <a:gd name="connsiteY4" fmla="*/ 23072 h 215871"/>
                <a:gd name="connsiteX5" fmla="*/ 63778 w 207405"/>
                <a:gd name="connsiteY5" fmla="*/ 1446 h 215871"/>
                <a:gd name="connsiteX6" fmla="*/ 73308 w 207405"/>
                <a:gd name="connsiteY6" fmla="*/ 4378 h 215871"/>
                <a:gd name="connsiteX7" fmla="*/ 74407 w 207405"/>
                <a:gd name="connsiteY7" fmla="*/ 20873 h 215871"/>
                <a:gd name="connsiteX8" fmla="*/ 75507 w 207405"/>
                <a:gd name="connsiteY8" fmla="*/ 33702 h 215871"/>
                <a:gd name="connsiteX9" fmla="*/ 100798 w 207405"/>
                <a:gd name="connsiteY9" fmla="*/ 55694 h 215871"/>
                <a:gd name="connsiteX10" fmla="*/ 122057 w 207405"/>
                <a:gd name="connsiteY10" fmla="*/ 54228 h 215871"/>
                <a:gd name="connsiteX11" fmla="*/ 140018 w 207405"/>
                <a:gd name="connsiteY11" fmla="*/ 47630 h 215871"/>
                <a:gd name="connsiteX12" fmla="*/ 142217 w 207405"/>
                <a:gd name="connsiteY12" fmla="*/ 61925 h 215871"/>
                <a:gd name="connsiteX13" fmla="*/ 142950 w 207405"/>
                <a:gd name="connsiteY13" fmla="*/ 70722 h 215871"/>
                <a:gd name="connsiteX14" fmla="*/ 157612 w 207405"/>
                <a:gd name="connsiteY14" fmla="*/ 64857 h 215871"/>
                <a:gd name="connsiteX15" fmla="*/ 175939 w 207405"/>
                <a:gd name="connsiteY15" fmla="*/ 74754 h 215871"/>
                <a:gd name="connsiteX16" fmla="*/ 190967 w 207405"/>
                <a:gd name="connsiteY16" fmla="*/ 83184 h 215871"/>
                <a:gd name="connsiteX17" fmla="*/ 195732 w 207405"/>
                <a:gd name="connsiteY17" fmla="*/ 78053 h 215871"/>
                <a:gd name="connsiteX18" fmla="*/ 205628 w 207405"/>
                <a:gd name="connsiteY18" fmla="*/ 61192 h 215871"/>
                <a:gd name="connsiteX19" fmla="*/ 181437 w 207405"/>
                <a:gd name="connsiteY19" fmla="*/ 108109 h 215871"/>
                <a:gd name="connsiteX20" fmla="*/ 195732 w 207405"/>
                <a:gd name="connsiteY20" fmla="*/ 119472 h 215871"/>
                <a:gd name="connsiteX21" fmla="*/ 168974 w 207405"/>
                <a:gd name="connsiteY21" fmla="*/ 112141 h 215871"/>
                <a:gd name="connsiteX22" fmla="*/ 152113 w 207405"/>
                <a:gd name="connsiteY22" fmla="*/ 139998 h 215871"/>
                <a:gd name="connsiteX23" fmla="*/ 149181 w 207405"/>
                <a:gd name="connsiteY23" fmla="*/ 155026 h 215871"/>
                <a:gd name="connsiteX24" fmla="*/ 146615 w 207405"/>
                <a:gd name="connsiteY24" fmla="*/ 162723 h 215871"/>
                <a:gd name="connsiteX25" fmla="*/ 140751 w 207405"/>
                <a:gd name="connsiteY25" fmla="*/ 158325 h 215871"/>
                <a:gd name="connsiteX26" fmla="*/ 131587 w 207405"/>
                <a:gd name="connsiteY26" fmla="*/ 151360 h 215871"/>
                <a:gd name="connsiteX27" fmla="*/ 129755 w 207405"/>
                <a:gd name="connsiteY27" fmla="*/ 160891 h 215871"/>
                <a:gd name="connsiteX28" fmla="*/ 119492 w 207405"/>
                <a:gd name="connsiteY28" fmla="*/ 170421 h 215871"/>
                <a:gd name="connsiteX29" fmla="*/ 93101 w 207405"/>
                <a:gd name="connsiteY29" fmla="*/ 190947 h 215871"/>
                <a:gd name="connsiteX30" fmla="*/ 74774 w 207405"/>
                <a:gd name="connsiteY30" fmla="*/ 208540 h 215871"/>
                <a:gd name="connsiteX31" fmla="*/ 67443 w 207405"/>
                <a:gd name="connsiteY31" fmla="*/ 204509 h 215871"/>
                <a:gd name="connsiteX32" fmla="*/ 60112 w 207405"/>
                <a:gd name="connsiteY32" fmla="*/ 188014 h 215871"/>
                <a:gd name="connsiteX33" fmla="*/ 52048 w 207405"/>
                <a:gd name="connsiteY33" fmla="*/ 208174 h 215871"/>
                <a:gd name="connsiteX34" fmla="*/ 41052 w 207405"/>
                <a:gd name="connsiteY34" fmla="*/ 215871 h 215871"/>
                <a:gd name="connsiteX35" fmla="*/ 44351 w 207405"/>
                <a:gd name="connsiteY35" fmla="*/ 200843 h 215871"/>
                <a:gd name="connsiteX36" fmla="*/ 0 w 207405"/>
                <a:gd name="connsiteY36" fmla="*/ 166755 h 215871"/>
                <a:gd name="connsiteX37" fmla="*/ 366 w 207405"/>
                <a:gd name="connsiteY37" fmla="*/ 159791 h 21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7405" h="215871">
                  <a:moveTo>
                    <a:pt x="366" y="159791"/>
                  </a:moveTo>
                  <a:cubicBezTo>
                    <a:pt x="3665" y="139631"/>
                    <a:pt x="-733" y="119105"/>
                    <a:pt x="366" y="98945"/>
                  </a:cubicBezTo>
                  <a:cubicBezTo>
                    <a:pt x="733" y="91615"/>
                    <a:pt x="366" y="83917"/>
                    <a:pt x="4032" y="77320"/>
                  </a:cubicBezTo>
                  <a:cubicBezTo>
                    <a:pt x="-367" y="60825"/>
                    <a:pt x="11729" y="53128"/>
                    <a:pt x="22359" y="46530"/>
                  </a:cubicBezTo>
                  <a:cubicBezTo>
                    <a:pt x="31889" y="40666"/>
                    <a:pt x="38853" y="34435"/>
                    <a:pt x="41419" y="23072"/>
                  </a:cubicBezTo>
                  <a:cubicBezTo>
                    <a:pt x="44351" y="11709"/>
                    <a:pt x="56813" y="9144"/>
                    <a:pt x="63778" y="1446"/>
                  </a:cubicBezTo>
                  <a:cubicBezTo>
                    <a:pt x="66710" y="-1853"/>
                    <a:pt x="71842" y="1080"/>
                    <a:pt x="73308" y="4378"/>
                  </a:cubicBezTo>
                  <a:cubicBezTo>
                    <a:pt x="75507" y="9510"/>
                    <a:pt x="81738" y="15375"/>
                    <a:pt x="74407" y="20873"/>
                  </a:cubicBezTo>
                  <a:cubicBezTo>
                    <a:pt x="66710" y="26737"/>
                    <a:pt x="68543" y="34435"/>
                    <a:pt x="75507" y="33702"/>
                  </a:cubicBezTo>
                  <a:cubicBezTo>
                    <a:pt x="92734" y="32602"/>
                    <a:pt x="92734" y="47997"/>
                    <a:pt x="100798" y="55694"/>
                  </a:cubicBezTo>
                  <a:cubicBezTo>
                    <a:pt x="108129" y="62292"/>
                    <a:pt x="115460" y="75487"/>
                    <a:pt x="122057" y="54228"/>
                  </a:cubicBezTo>
                  <a:cubicBezTo>
                    <a:pt x="123890" y="47630"/>
                    <a:pt x="133053" y="45797"/>
                    <a:pt x="140018" y="47630"/>
                  </a:cubicBezTo>
                  <a:cubicBezTo>
                    <a:pt x="148815" y="50196"/>
                    <a:pt x="141117" y="57160"/>
                    <a:pt x="142217" y="61925"/>
                  </a:cubicBezTo>
                  <a:cubicBezTo>
                    <a:pt x="142950" y="64491"/>
                    <a:pt x="139651" y="67790"/>
                    <a:pt x="142950" y="70722"/>
                  </a:cubicBezTo>
                  <a:cubicBezTo>
                    <a:pt x="148815" y="72188"/>
                    <a:pt x="153213" y="67057"/>
                    <a:pt x="157612" y="64857"/>
                  </a:cubicBezTo>
                  <a:cubicBezTo>
                    <a:pt x="170074" y="58626"/>
                    <a:pt x="177405" y="56060"/>
                    <a:pt x="175939" y="74754"/>
                  </a:cubicBezTo>
                  <a:cubicBezTo>
                    <a:pt x="174839" y="86117"/>
                    <a:pt x="186202" y="79152"/>
                    <a:pt x="190967" y="83184"/>
                  </a:cubicBezTo>
                  <a:cubicBezTo>
                    <a:pt x="197198" y="88316"/>
                    <a:pt x="194265" y="79886"/>
                    <a:pt x="195732" y="78053"/>
                  </a:cubicBezTo>
                  <a:cubicBezTo>
                    <a:pt x="199397" y="72555"/>
                    <a:pt x="202329" y="67057"/>
                    <a:pt x="205628" y="61192"/>
                  </a:cubicBezTo>
                  <a:cubicBezTo>
                    <a:pt x="211493" y="75854"/>
                    <a:pt x="202696" y="93081"/>
                    <a:pt x="181437" y="108109"/>
                  </a:cubicBezTo>
                  <a:cubicBezTo>
                    <a:pt x="183636" y="115073"/>
                    <a:pt x="191700" y="114707"/>
                    <a:pt x="195732" y="119472"/>
                  </a:cubicBezTo>
                  <a:cubicBezTo>
                    <a:pt x="183269" y="128269"/>
                    <a:pt x="183269" y="128269"/>
                    <a:pt x="168974" y="112141"/>
                  </a:cubicBezTo>
                  <a:cubicBezTo>
                    <a:pt x="166775" y="123870"/>
                    <a:pt x="166042" y="135233"/>
                    <a:pt x="152113" y="139998"/>
                  </a:cubicBezTo>
                  <a:cubicBezTo>
                    <a:pt x="146982" y="141830"/>
                    <a:pt x="146249" y="148795"/>
                    <a:pt x="149181" y="155026"/>
                  </a:cubicBezTo>
                  <a:cubicBezTo>
                    <a:pt x="150647" y="157958"/>
                    <a:pt x="150281" y="161624"/>
                    <a:pt x="146615" y="162723"/>
                  </a:cubicBezTo>
                  <a:cubicBezTo>
                    <a:pt x="142584" y="164189"/>
                    <a:pt x="141850" y="161990"/>
                    <a:pt x="140751" y="158325"/>
                  </a:cubicBezTo>
                  <a:cubicBezTo>
                    <a:pt x="139651" y="154293"/>
                    <a:pt x="137085" y="149528"/>
                    <a:pt x="131587" y="151360"/>
                  </a:cubicBezTo>
                  <a:cubicBezTo>
                    <a:pt x="127189" y="153193"/>
                    <a:pt x="129022" y="157225"/>
                    <a:pt x="129755" y="160891"/>
                  </a:cubicBezTo>
                  <a:cubicBezTo>
                    <a:pt x="131221" y="168588"/>
                    <a:pt x="126089" y="169687"/>
                    <a:pt x="119492" y="170421"/>
                  </a:cubicBezTo>
                  <a:cubicBezTo>
                    <a:pt x="106296" y="171520"/>
                    <a:pt x="93834" y="172986"/>
                    <a:pt x="93101" y="190947"/>
                  </a:cubicBezTo>
                  <a:cubicBezTo>
                    <a:pt x="92734" y="200843"/>
                    <a:pt x="76973" y="198277"/>
                    <a:pt x="74774" y="208540"/>
                  </a:cubicBezTo>
                  <a:cubicBezTo>
                    <a:pt x="72208" y="207074"/>
                    <a:pt x="69642" y="205975"/>
                    <a:pt x="67443" y="204509"/>
                  </a:cubicBezTo>
                  <a:cubicBezTo>
                    <a:pt x="62678" y="200110"/>
                    <a:pt x="66710" y="192046"/>
                    <a:pt x="60112" y="188014"/>
                  </a:cubicBezTo>
                  <a:cubicBezTo>
                    <a:pt x="49483" y="191313"/>
                    <a:pt x="58646" y="203043"/>
                    <a:pt x="52048" y="208174"/>
                  </a:cubicBezTo>
                  <a:cubicBezTo>
                    <a:pt x="48383" y="210740"/>
                    <a:pt x="44718" y="213306"/>
                    <a:pt x="41052" y="215871"/>
                  </a:cubicBezTo>
                  <a:cubicBezTo>
                    <a:pt x="33355" y="208907"/>
                    <a:pt x="33355" y="208907"/>
                    <a:pt x="44351" y="200843"/>
                  </a:cubicBezTo>
                  <a:cubicBezTo>
                    <a:pt x="24558" y="195712"/>
                    <a:pt x="20526" y="170787"/>
                    <a:pt x="0" y="166755"/>
                  </a:cubicBezTo>
                  <a:cubicBezTo>
                    <a:pt x="733" y="164556"/>
                    <a:pt x="366" y="161990"/>
                    <a:pt x="366" y="159791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B1AA622-F006-4B3A-9ADA-107EB626667F}"/>
                </a:ext>
              </a:extLst>
            </p:cNvPr>
            <p:cNvSpPr/>
            <p:nvPr/>
          </p:nvSpPr>
          <p:spPr>
            <a:xfrm>
              <a:off x="12257006" y="6212497"/>
              <a:ext cx="86331" cy="89526"/>
            </a:xfrm>
            <a:custGeom>
              <a:avLst/>
              <a:gdLst>
                <a:gd name="connsiteX0" fmla="*/ 85037 w 86331"/>
                <a:gd name="connsiteY0" fmla="*/ 67468 h 89526"/>
                <a:gd name="connsiteX1" fmla="*/ 78806 w 86331"/>
                <a:gd name="connsiteY1" fmla="*/ 76631 h 89526"/>
                <a:gd name="connsiteX2" fmla="*/ 70009 w 86331"/>
                <a:gd name="connsiteY2" fmla="*/ 86528 h 89526"/>
                <a:gd name="connsiteX3" fmla="*/ 50216 w 86331"/>
                <a:gd name="connsiteY3" fmla="*/ 89094 h 89526"/>
                <a:gd name="connsiteX4" fmla="*/ 40686 w 86331"/>
                <a:gd name="connsiteY4" fmla="*/ 78464 h 89526"/>
                <a:gd name="connsiteX5" fmla="*/ 34455 w 86331"/>
                <a:gd name="connsiteY5" fmla="*/ 37045 h 89526"/>
                <a:gd name="connsiteX6" fmla="*/ 25291 w 86331"/>
                <a:gd name="connsiteY6" fmla="*/ 45109 h 89526"/>
                <a:gd name="connsiteX7" fmla="*/ 19060 w 86331"/>
                <a:gd name="connsiteY7" fmla="*/ 36312 h 89526"/>
                <a:gd name="connsiteX8" fmla="*/ 0 w 86331"/>
                <a:gd name="connsiteY8" fmla="*/ 24950 h 89526"/>
                <a:gd name="connsiteX9" fmla="*/ 35921 w 86331"/>
                <a:gd name="connsiteY9" fmla="*/ 6256 h 89526"/>
                <a:gd name="connsiteX10" fmla="*/ 52415 w 86331"/>
                <a:gd name="connsiteY10" fmla="*/ 5157 h 89526"/>
                <a:gd name="connsiteX11" fmla="*/ 60112 w 86331"/>
                <a:gd name="connsiteY11" fmla="*/ 8455 h 89526"/>
                <a:gd name="connsiteX12" fmla="*/ 75507 w 86331"/>
                <a:gd name="connsiteY12" fmla="*/ 25683 h 89526"/>
                <a:gd name="connsiteX13" fmla="*/ 85037 w 86331"/>
                <a:gd name="connsiteY13" fmla="*/ 67468 h 8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331" h="89526">
                  <a:moveTo>
                    <a:pt x="85037" y="67468"/>
                  </a:moveTo>
                  <a:cubicBezTo>
                    <a:pt x="88702" y="74432"/>
                    <a:pt x="83937" y="77731"/>
                    <a:pt x="78806" y="76631"/>
                  </a:cubicBezTo>
                  <a:cubicBezTo>
                    <a:pt x="68909" y="74799"/>
                    <a:pt x="70375" y="81030"/>
                    <a:pt x="70009" y="86528"/>
                  </a:cubicBezTo>
                  <a:cubicBezTo>
                    <a:pt x="63411" y="87261"/>
                    <a:pt x="56447" y="87628"/>
                    <a:pt x="50216" y="89094"/>
                  </a:cubicBezTo>
                  <a:cubicBezTo>
                    <a:pt x="40319" y="91293"/>
                    <a:pt x="38487" y="84695"/>
                    <a:pt x="40686" y="78464"/>
                  </a:cubicBezTo>
                  <a:cubicBezTo>
                    <a:pt x="46550" y="63070"/>
                    <a:pt x="37387" y="50607"/>
                    <a:pt x="34455" y="37045"/>
                  </a:cubicBezTo>
                  <a:cubicBezTo>
                    <a:pt x="27124" y="35579"/>
                    <a:pt x="32622" y="46575"/>
                    <a:pt x="25291" y="45109"/>
                  </a:cubicBezTo>
                  <a:cubicBezTo>
                    <a:pt x="19060" y="44010"/>
                    <a:pt x="19793" y="41077"/>
                    <a:pt x="19060" y="36312"/>
                  </a:cubicBezTo>
                  <a:cubicBezTo>
                    <a:pt x="17960" y="29715"/>
                    <a:pt x="16861" y="30081"/>
                    <a:pt x="0" y="24950"/>
                  </a:cubicBezTo>
                  <a:cubicBezTo>
                    <a:pt x="17594" y="23850"/>
                    <a:pt x="27490" y="16153"/>
                    <a:pt x="35921" y="6256"/>
                  </a:cubicBezTo>
                  <a:cubicBezTo>
                    <a:pt x="40686" y="758"/>
                    <a:pt x="46184" y="-4007"/>
                    <a:pt x="52415" y="5157"/>
                  </a:cubicBezTo>
                  <a:cubicBezTo>
                    <a:pt x="54248" y="8089"/>
                    <a:pt x="56813" y="9921"/>
                    <a:pt x="60112" y="8455"/>
                  </a:cubicBezTo>
                  <a:cubicBezTo>
                    <a:pt x="81005" y="-342"/>
                    <a:pt x="74774" y="18352"/>
                    <a:pt x="75507" y="25683"/>
                  </a:cubicBezTo>
                  <a:cubicBezTo>
                    <a:pt x="76973" y="39978"/>
                    <a:pt x="74407" y="55006"/>
                    <a:pt x="85037" y="6746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AAEBC7B4-DF79-418A-AE05-1640039B7846}"/>
                </a:ext>
              </a:extLst>
            </p:cNvPr>
            <p:cNvSpPr/>
            <p:nvPr/>
          </p:nvSpPr>
          <p:spPr>
            <a:xfrm>
              <a:off x="12394458" y="6367568"/>
              <a:ext cx="26390" cy="29777"/>
            </a:xfrm>
            <a:custGeom>
              <a:avLst/>
              <a:gdLst>
                <a:gd name="connsiteX0" fmla="*/ 26391 w 26390"/>
                <a:gd name="connsiteY0" fmla="*/ 21259 h 29777"/>
                <a:gd name="connsiteX1" fmla="*/ 5498 w 26390"/>
                <a:gd name="connsiteY1" fmla="*/ 29690 h 29777"/>
                <a:gd name="connsiteX2" fmla="*/ 4032 w 26390"/>
                <a:gd name="connsiteY2" fmla="*/ 14662 h 29777"/>
                <a:gd name="connsiteX3" fmla="*/ 0 w 26390"/>
                <a:gd name="connsiteY3" fmla="*/ 0 h 29777"/>
                <a:gd name="connsiteX4" fmla="*/ 26391 w 26390"/>
                <a:gd name="connsiteY4" fmla="*/ 21259 h 29777"/>
                <a:gd name="connsiteX5" fmla="*/ 26391 w 26390"/>
                <a:gd name="connsiteY5" fmla="*/ 21259 h 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9777">
                  <a:moveTo>
                    <a:pt x="26391" y="21259"/>
                  </a:moveTo>
                  <a:cubicBezTo>
                    <a:pt x="22725" y="31156"/>
                    <a:pt x="12462" y="27857"/>
                    <a:pt x="5498" y="29690"/>
                  </a:cubicBezTo>
                  <a:cubicBezTo>
                    <a:pt x="1466" y="30789"/>
                    <a:pt x="1466" y="21259"/>
                    <a:pt x="4032" y="14662"/>
                  </a:cubicBezTo>
                  <a:cubicBezTo>
                    <a:pt x="5132" y="11729"/>
                    <a:pt x="367" y="6231"/>
                    <a:pt x="0" y="0"/>
                  </a:cubicBezTo>
                  <a:cubicBezTo>
                    <a:pt x="9163" y="6964"/>
                    <a:pt x="17594" y="14295"/>
                    <a:pt x="26391" y="21259"/>
                  </a:cubicBezTo>
                  <a:lnTo>
                    <a:pt x="26391" y="21259"/>
                  </a:ln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73B797DB-9D7E-4222-BCF3-68B18CB0EC84}"/>
                </a:ext>
              </a:extLst>
            </p:cNvPr>
            <p:cNvSpPr/>
            <p:nvPr/>
          </p:nvSpPr>
          <p:spPr>
            <a:xfrm>
              <a:off x="12345753" y="6242578"/>
              <a:ext cx="27677" cy="21008"/>
            </a:xfrm>
            <a:custGeom>
              <a:avLst/>
              <a:gdLst>
                <a:gd name="connsiteX0" fmla="*/ 3621 w 27677"/>
                <a:gd name="connsiteY0" fmla="*/ 7332 h 21008"/>
                <a:gd name="connsiteX1" fmla="*/ 9119 w 27677"/>
                <a:gd name="connsiteY1" fmla="*/ 6965 h 21008"/>
                <a:gd name="connsiteX2" fmla="*/ 25613 w 27677"/>
                <a:gd name="connsiteY2" fmla="*/ 3300 h 21008"/>
                <a:gd name="connsiteX3" fmla="*/ 25613 w 27677"/>
                <a:gd name="connsiteY3" fmla="*/ 13196 h 21008"/>
                <a:gd name="connsiteX4" fmla="*/ 6920 w 27677"/>
                <a:gd name="connsiteY4" fmla="*/ 19061 h 21008"/>
                <a:gd name="connsiteX5" fmla="*/ 3254 w 27677"/>
                <a:gd name="connsiteY5" fmla="*/ 18695 h 21008"/>
                <a:gd name="connsiteX6" fmla="*/ 3621 w 27677"/>
                <a:gd name="connsiteY6" fmla="*/ 7332 h 2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77" h="21008">
                  <a:moveTo>
                    <a:pt x="3621" y="7332"/>
                  </a:moveTo>
                  <a:cubicBezTo>
                    <a:pt x="5454" y="7332"/>
                    <a:pt x="7286" y="6965"/>
                    <a:pt x="9119" y="6965"/>
                  </a:cubicBezTo>
                  <a:cubicBezTo>
                    <a:pt x="14984" y="6965"/>
                    <a:pt x="17916" y="-5864"/>
                    <a:pt x="25613" y="3300"/>
                  </a:cubicBezTo>
                  <a:cubicBezTo>
                    <a:pt x="28179" y="6232"/>
                    <a:pt x="28546" y="9531"/>
                    <a:pt x="25613" y="13196"/>
                  </a:cubicBezTo>
                  <a:cubicBezTo>
                    <a:pt x="20482" y="19061"/>
                    <a:pt x="15350" y="23826"/>
                    <a:pt x="6920" y="19061"/>
                  </a:cubicBezTo>
                  <a:cubicBezTo>
                    <a:pt x="5820" y="18328"/>
                    <a:pt x="4721" y="18695"/>
                    <a:pt x="3254" y="18695"/>
                  </a:cubicBezTo>
                  <a:cubicBezTo>
                    <a:pt x="-1144" y="15029"/>
                    <a:pt x="-1144" y="10997"/>
                    <a:pt x="3621" y="73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F7803325-F0BD-44D9-8B84-165D5D383575}"/>
                </a:ext>
              </a:extLst>
            </p:cNvPr>
            <p:cNvSpPr/>
            <p:nvPr/>
          </p:nvSpPr>
          <p:spPr>
            <a:xfrm>
              <a:off x="12299525" y="6432713"/>
              <a:ext cx="35011" cy="16685"/>
            </a:xfrm>
            <a:custGeom>
              <a:avLst/>
              <a:gdLst>
                <a:gd name="connsiteX0" fmla="*/ 0 w 35011"/>
                <a:gd name="connsiteY0" fmla="*/ 4131 h 16685"/>
                <a:gd name="connsiteX1" fmla="*/ 27124 w 35011"/>
                <a:gd name="connsiteY1" fmla="*/ 1932 h 16685"/>
                <a:gd name="connsiteX2" fmla="*/ 34455 w 35011"/>
                <a:gd name="connsiteY2" fmla="*/ 3031 h 16685"/>
                <a:gd name="connsiteX3" fmla="*/ 31889 w 35011"/>
                <a:gd name="connsiteY3" fmla="*/ 11095 h 16685"/>
                <a:gd name="connsiteX4" fmla="*/ 0 w 35011"/>
                <a:gd name="connsiteY4" fmla="*/ 4131 h 1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11" h="16685">
                  <a:moveTo>
                    <a:pt x="0" y="4131"/>
                  </a:moveTo>
                  <a:cubicBezTo>
                    <a:pt x="10630" y="5231"/>
                    <a:pt x="19427" y="9629"/>
                    <a:pt x="27124" y="1932"/>
                  </a:cubicBezTo>
                  <a:cubicBezTo>
                    <a:pt x="28957" y="99"/>
                    <a:pt x="32989" y="-1733"/>
                    <a:pt x="34455" y="3031"/>
                  </a:cubicBezTo>
                  <a:cubicBezTo>
                    <a:pt x="35554" y="5964"/>
                    <a:pt x="35188" y="9629"/>
                    <a:pt x="31889" y="11095"/>
                  </a:cubicBezTo>
                  <a:cubicBezTo>
                    <a:pt x="20893" y="16227"/>
                    <a:pt x="9530" y="23191"/>
                    <a:pt x="0" y="4131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E0FBE6F7-B1E1-4575-A906-4147F0245A19}"/>
                </a:ext>
              </a:extLst>
            </p:cNvPr>
            <p:cNvSpPr/>
            <p:nvPr/>
          </p:nvSpPr>
          <p:spPr>
            <a:xfrm>
              <a:off x="12402155" y="6347227"/>
              <a:ext cx="24558" cy="15209"/>
            </a:xfrm>
            <a:custGeom>
              <a:avLst/>
              <a:gdLst>
                <a:gd name="connsiteX0" fmla="*/ 0 w 24558"/>
                <a:gd name="connsiteY0" fmla="*/ 15209 h 15209"/>
                <a:gd name="connsiteX1" fmla="*/ 24558 w 24558"/>
                <a:gd name="connsiteY1" fmla="*/ 7145 h 15209"/>
                <a:gd name="connsiteX2" fmla="*/ 0 w 24558"/>
                <a:gd name="connsiteY2" fmla="*/ 15209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58" h="15209">
                  <a:moveTo>
                    <a:pt x="0" y="15209"/>
                  </a:moveTo>
                  <a:cubicBezTo>
                    <a:pt x="7697" y="-2384"/>
                    <a:pt x="14661" y="-4217"/>
                    <a:pt x="24558" y="7145"/>
                  </a:cubicBezTo>
                  <a:cubicBezTo>
                    <a:pt x="17227" y="11544"/>
                    <a:pt x="9530" y="7512"/>
                    <a:pt x="0" y="152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662FFBCD-D8D0-4DBE-888B-D546C472354F}"/>
                </a:ext>
              </a:extLst>
            </p:cNvPr>
            <p:cNvSpPr/>
            <p:nvPr/>
          </p:nvSpPr>
          <p:spPr>
            <a:xfrm>
              <a:off x="12420482" y="6328715"/>
              <a:ext cx="24191" cy="20892"/>
            </a:xfrm>
            <a:custGeom>
              <a:avLst/>
              <a:gdLst>
                <a:gd name="connsiteX0" fmla="*/ 24191 w 24191"/>
                <a:gd name="connsiteY0" fmla="*/ 20893 h 20892"/>
                <a:gd name="connsiteX1" fmla="*/ 0 w 24191"/>
                <a:gd name="connsiteY1" fmla="*/ 0 h 20892"/>
                <a:gd name="connsiteX2" fmla="*/ 24191 w 24191"/>
                <a:gd name="connsiteY2" fmla="*/ 20893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91" h="20892">
                  <a:moveTo>
                    <a:pt x="24191" y="20893"/>
                  </a:moveTo>
                  <a:cubicBezTo>
                    <a:pt x="10629" y="16494"/>
                    <a:pt x="1833" y="15028"/>
                    <a:pt x="0" y="0"/>
                  </a:cubicBezTo>
                  <a:cubicBezTo>
                    <a:pt x="8430" y="7697"/>
                    <a:pt x="14295" y="12462"/>
                    <a:pt x="24191" y="20893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C9171C37-82BD-49F7-816E-66314303B4C8}"/>
                </a:ext>
              </a:extLst>
            </p:cNvPr>
            <p:cNvSpPr/>
            <p:nvPr/>
          </p:nvSpPr>
          <p:spPr>
            <a:xfrm>
              <a:off x="11658345" y="5856431"/>
              <a:ext cx="282685" cy="686825"/>
            </a:xfrm>
            <a:custGeom>
              <a:avLst/>
              <a:gdLst>
                <a:gd name="connsiteX0" fmla="*/ 277940 w 282685"/>
                <a:gd name="connsiteY0" fmla="*/ 419870 h 686825"/>
                <a:gd name="connsiteX1" fmla="*/ 270609 w 282685"/>
                <a:gd name="connsiteY1" fmla="*/ 458356 h 686825"/>
                <a:gd name="connsiteX2" fmla="*/ 271342 w 282685"/>
                <a:gd name="connsiteY2" fmla="*/ 465687 h 686825"/>
                <a:gd name="connsiteX3" fmla="*/ 271708 w 282685"/>
                <a:gd name="connsiteY3" fmla="*/ 477783 h 686825"/>
                <a:gd name="connsiteX4" fmla="*/ 254481 w 282685"/>
                <a:gd name="connsiteY4" fmla="*/ 564652 h 686825"/>
                <a:gd name="connsiteX5" fmla="*/ 247884 w 282685"/>
                <a:gd name="connsiteY5" fmla="*/ 603872 h 686825"/>
                <a:gd name="connsiteX6" fmla="*/ 244218 w 282685"/>
                <a:gd name="connsiteY6" fmla="*/ 618900 h 686825"/>
                <a:gd name="connsiteX7" fmla="*/ 218560 w 282685"/>
                <a:gd name="connsiteY7" fmla="*/ 597274 h 686825"/>
                <a:gd name="connsiteX8" fmla="*/ 210130 w 282685"/>
                <a:gd name="connsiteY8" fmla="*/ 600940 h 686825"/>
                <a:gd name="connsiteX9" fmla="*/ 198767 w 282685"/>
                <a:gd name="connsiteY9" fmla="*/ 603506 h 686825"/>
                <a:gd name="connsiteX10" fmla="*/ 177508 w 282685"/>
                <a:gd name="connsiteY10" fmla="*/ 610103 h 686825"/>
                <a:gd name="connsiteX11" fmla="*/ 140854 w 282685"/>
                <a:gd name="connsiteY11" fmla="*/ 581513 h 686825"/>
                <a:gd name="connsiteX12" fmla="*/ 133890 w 282685"/>
                <a:gd name="connsiteY12" fmla="*/ 576015 h 686825"/>
                <a:gd name="connsiteX13" fmla="*/ 123627 w 282685"/>
                <a:gd name="connsiteY13" fmla="*/ 596908 h 686825"/>
                <a:gd name="connsiteX14" fmla="*/ 111898 w 282685"/>
                <a:gd name="connsiteY14" fmla="*/ 574916 h 686825"/>
                <a:gd name="connsiteX15" fmla="*/ 106400 w 282685"/>
                <a:gd name="connsiteY15" fmla="*/ 565019 h 686825"/>
                <a:gd name="connsiteX16" fmla="*/ 76343 w 282685"/>
                <a:gd name="connsiteY16" fmla="*/ 592876 h 686825"/>
                <a:gd name="connsiteX17" fmla="*/ 71945 w 282685"/>
                <a:gd name="connsiteY17" fmla="*/ 595442 h 686825"/>
                <a:gd name="connsiteX18" fmla="*/ 57650 w 282685"/>
                <a:gd name="connsiteY18" fmla="*/ 599474 h 686825"/>
                <a:gd name="connsiteX19" fmla="*/ 53985 w 282685"/>
                <a:gd name="connsiteY19" fmla="*/ 621099 h 686825"/>
                <a:gd name="connsiteX20" fmla="*/ 49953 w 282685"/>
                <a:gd name="connsiteY20" fmla="*/ 637227 h 686825"/>
                <a:gd name="connsiteX21" fmla="*/ 46287 w 282685"/>
                <a:gd name="connsiteY21" fmla="*/ 637227 h 686825"/>
                <a:gd name="connsiteX22" fmla="*/ 34558 w 282685"/>
                <a:gd name="connsiteY22" fmla="*/ 680845 h 686825"/>
                <a:gd name="connsiteX23" fmla="*/ 25028 w 282685"/>
                <a:gd name="connsiteY23" fmla="*/ 686710 h 686825"/>
                <a:gd name="connsiteX24" fmla="*/ 7068 w 282685"/>
                <a:gd name="connsiteY24" fmla="*/ 678646 h 686825"/>
                <a:gd name="connsiteX25" fmla="*/ 15498 w 282685"/>
                <a:gd name="connsiteY25" fmla="*/ 656654 h 686825"/>
                <a:gd name="connsiteX26" fmla="*/ 7801 w 282685"/>
                <a:gd name="connsiteY26" fmla="*/ 631729 h 686825"/>
                <a:gd name="connsiteX27" fmla="*/ 25395 w 282685"/>
                <a:gd name="connsiteY27" fmla="*/ 646024 h 686825"/>
                <a:gd name="connsiteX28" fmla="*/ 32359 w 282685"/>
                <a:gd name="connsiteY28" fmla="*/ 613769 h 686825"/>
                <a:gd name="connsiteX29" fmla="*/ 836 w 282685"/>
                <a:gd name="connsiteY29" fmla="*/ 607537 h 686825"/>
                <a:gd name="connsiteX30" fmla="*/ 10000 w 282685"/>
                <a:gd name="connsiteY30" fmla="*/ 591043 h 686825"/>
                <a:gd name="connsiteX31" fmla="*/ 18064 w 282685"/>
                <a:gd name="connsiteY31" fmla="*/ 571983 h 686825"/>
                <a:gd name="connsiteX32" fmla="*/ 41522 w 282685"/>
                <a:gd name="connsiteY32" fmla="*/ 543393 h 686825"/>
                <a:gd name="connsiteX33" fmla="*/ 50686 w 282685"/>
                <a:gd name="connsiteY33" fmla="*/ 533497 h 686825"/>
                <a:gd name="connsiteX34" fmla="*/ 62048 w 282685"/>
                <a:gd name="connsiteY34" fmla="*/ 516636 h 686825"/>
                <a:gd name="connsiteX35" fmla="*/ 75977 w 282685"/>
                <a:gd name="connsiteY35" fmla="*/ 475583 h 686825"/>
                <a:gd name="connsiteX36" fmla="*/ 74144 w 282685"/>
                <a:gd name="connsiteY36" fmla="*/ 456157 h 686825"/>
                <a:gd name="connsiteX37" fmla="*/ 106033 w 282685"/>
                <a:gd name="connsiteY37" fmla="*/ 436730 h 686825"/>
                <a:gd name="connsiteX38" fmla="*/ 133890 w 282685"/>
                <a:gd name="connsiteY38" fmla="*/ 404108 h 686825"/>
                <a:gd name="connsiteX39" fmla="*/ 130225 w 282685"/>
                <a:gd name="connsiteY39" fmla="*/ 398610 h 686825"/>
                <a:gd name="connsiteX40" fmla="*/ 125826 w 282685"/>
                <a:gd name="connsiteY40" fmla="*/ 374052 h 686825"/>
                <a:gd name="connsiteX41" fmla="*/ 140488 w 282685"/>
                <a:gd name="connsiteY41" fmla="*/ 347661 h 686825"/>
                <a:gd name="connsiteX42" fmla="*/ 125826 w 282685"/>
                <a:gd name="connsiteY42" fmla="*/ 361956 h 686825"/>
                <a:gd name="connsiteX43" fmla="*/ 113364 w 282685"/>
                <a:gd name="connsiteY43" fmla="*/ 359757 h 686825"/>
                <a:gd name="connsiteX44" fmla="*/ 92105 w 282685"/>
                <a:gd name="connsiteY44" fmla="*/ 337032 h 686825"/>
                <a:gd name="connsiteX45" fmla="*/ 84407 w 282685"/>
                <a:gd name="connsiteY45" fmla="*/ 313573 h 686825"/>
                <a:gd name="connsiteX46" fmla="*/ 77443 w 282685"/>
                <a:gd name="connsiteY46" fmla="*/ 297812 h 686825"/>
                <a:gd name="connsiteX47" fmla="*/ 71212 w 282685"/>
                <a:gd name="connsiteY47" fmla="*/ 281684 h 686825"/>
                <a:gd name="connsiteX48" fmla="*/ 89539 w 282685"/>
                <a:gd name="connsiteY48" fmla="*/ 283151 h 686825"/>
                <a:gd name="connsiteX49" fmla="*/ 102734 w 282685"/>
                <a:gd name="connsiteY49" fmla="*/ 284983 h 686825"/>
                <a:gd name="connsiteX50" fmla="*/ 92838 w 282685"/>
                <a:gd name="connsiteY50" fmla="*/ 267023 h 686825"/>
                <a:gd name="connsiteX51" fmla="*/ 82941 w 282685"/>
                <a:gd name="connsiteY51" fmla="*/ 227437 h 686825"/>
                <a:gd name="connsiteX52" fmla="*/ 80742 w 282685"/>
                <a:gd name="connsiteY52" fmla="*/ 206911 h 686825"/>
                <a:gd name="connsiteX53" fmla="*/ 80375 w 282685"/>
                <a:gd name="connsiteY53" fmla="*/ 178687 h 686825"/>
                <a:gd name="connsiteX54" fmla="*/ 77077 w 282685"/>
                <a:gd name="connsiteY54" fmla="*/ 161460 h 686825"/>
                <a:gd name="connsiteX55" fmla="*/ 80375 w 282685"/>
                <a:gd name="connsiteY55" fmla="*/ 153396 h 686825"/>
                <a:gd name="connsiteX56" fmla="*/ 91738 w 282685"/>
                <a:gd name="connsiteY56" fmla="*/ 138368 h 686825"/>
                <a:gd name="connsiteX57" fmla="*/ 81475 w 282685"/>
                <a:gd name="connsiteY57" fmla="*/ 131037 h 686825"/>
                <a:gd name="connsiteX58" fmla="*/ 57283 w 282685"/>
                <a:gd name="connsiteY58" fmla="*/ 110511 h 686825"/>
                <a:gd name="connsiteX59" fmla="*/ 57283 w 282685"/>
                <a:gd name="connsiteY59" fmla="*/ 95483 h 686825"/>
                <a:gd name="connsiteX60" fmla="*/ 68646 w 282685"/>
                <a:gd name="connsiteY60" fmla="*/ 63227 h 686825"/>
                <a:gd name="connsiteX61" fmla="*/ 63881 w 282685"/>
                <a:gd name="connsiteY61" fmla="*/ 60295 h 686825"/>
                <a:gd name="connsiteX62" fmla="*/ 52885 w 282685"/>
                <a:gd name="connsiteY62" fmla="*/ 47833 h 686825"/>
                <a:gd name="connsiteX63" fmla="*/ 74877 w 282685"/>
                <a:gd name="connsiteY63" fmla="*/ 32805 h 686825"/>
                <a:gd name="connsiteX64" fmla="*/ 89539 w 282685"/>
                <a:gd name="connsiteY64" fmla="*/ 40869 h 686825"/>
                <a:gd name="connsiteX65" fmla="*/ 90638 w 282685"/>
                <a:gd name="connsiteY65" fmla="*/ 40502 h 686825"/>
                <a:gd name="connsiteX66" fmla="*/ 89539 w 282685"/>
                <a:gd name="connsiteY66" fmla="*/ 39402 h 686825"/>
                <a:gd name="connsiteX67" fmla="*/ 88073 w 282685"/>
                <a:gd name="connsiteY67" fmla="*/ 34271 h 686825"/>
                <a:gd name="connsiteX68" fmla="*/ 109332 w 282685"/>
                <a:gd name="connsiteY68" fmla="*/ 2749 h 686825"/>
                <a:gd name="connsiteX69" fmla="*/ 129125 w 282685"/>
                <a:gd name="connsiteY69" fmla="*/ 4948 h 686825"/>
                <a:gd name="connsiteX70" fmla="*/ 119595 w 282685"/>
                <a:gd name="connsiteY70" fmla="*/ 19243 h 686825"/>
                <a:gd name="connsiteX71" fmla="*/ 120328 w 282685"/>
                <a:gd name="connsiteY71" fmla="*/ 28406 h 686825"/>
                <a:gd name="connsiteX72" fmla="*/ 117762 w 282685"/>
                <a:gd name="connsiteY72" fmla="*/ 47100 h 686825"/>
                <a:gd name="connsiteX73" fmla="*/ 92471 w 282685"/>
                <a:gd name="connsiteY73" fmla="*/ 58462 h 686825"/>
                <a:gd name="connsiteX74" fmla="*/ 90272 w 282685"/>
                <a:gd name="connsiteY74" fmla="*/ 74224 h 686825"/>
                <a:gd name="connsiteX75" fmla="*/ 95403 w 282685"/>
                <a:gd name="connsiteY75" fmla="*/ 91084 h 686825"/>
                <a:gd name="connsiteX76" fmla="*/ 116296 w 282685"/>
                <a:gd name="connsiteY76" fmla="*/ 84487 h 686825"/>
                <a:gd name="connsiteX77" fmla="*/ 136456 w 282685"/>
                <a:gd name="connsiteY77" fmla="*/ 89252 h 686825"/>
                <a:gd name="connsiteX78" fmla="*/ 153317 w 282685"/>
                <a:gd name="connsiteY78" fmla="*/ 62861 h 686825"/>
                <a:gd name="connsiteX79" fmla="*/ 154050 w 282685"/>
                <a:gd name="connsiteY79" fmla="*/ 65060 h 686825"/>
                <a:gd name="connsiteX80" fmla="*/ 153683 w 282685"/>
                <a:gd name="connsiteY80" fmla="*/ 100614 h 686825"/>
                <a:gd name="connsiteX81" fmla="*/ 171277 w 282685"/>
                <a:gd name="connsiteY81" fmla="*/ 105379 h 686825"/>
                <a:gd name="connsiteX82" fmla="*/ 182273 w 282685"/>
                <a:gd name="connsiteY82" fmla="*/ 94750 h 686825"/>
                <a:gd name="connsiteX83" fmla="*/ 192170 w 282685"/>
                <a:gd name="connsiteY83" fmla="*/ 88885 h 686825"/>
                <a:gd name="connsiteX84" fmla="*/ 199134 w 282685"/>
                <a:gd name="connsiteY84" fmla="*/ 73491 h 686825"/>
                <a:gd name="connsiteX85" fmla="*/ 206465 w 282685"/>
                <a:gd name="connsiteY85" fmla="*/ 92184 h 686825"/>
                <a:gd name="connsiteX86" fmla="*/ 217827 w 282685"/>
                <a:gd name="connsiteY86" fmla="*/ 95849 h 686825"/>
                <a:gd name="connsiteX87" fmla="*/ 217827 w 282685"/>
                <a:gd name="connsiteY87" fmla="*/ 138001 h 686825"/>
                <a:gd name="connsiteX88" fmla="*/ 212696 w 282685"/>
                <a:gd name="connsiteY88" fmla="*/ 148998 h 686825"/>
                <a:gd name="connsiteX89" fmla="*/ 224792 w 282685"/>
                <a:gd name="connsiteY89" fmla="*/ 155229 h 686825"/>
                <a:gd name="connsiteX90" fmla="*/ 206465 w 282685"/>
                <a:gd name="connsiteY90" fmla="*/ 166958 h 686825"/>
                <a:gd name="connsiteX91" fmla="*/ 194369 w 282685"/>
                <a:gd name="connsiteY91" fmla="*/ 170990 h 686825"/>
                <a:gd name="connsiteX92" fmla="*/ 206465 w 282685"/>
                <a:gd name="connsiteY92" fmla="*/ 166958 h 686825"/>
                <a:gd name="connsiteX93" fmla="*/ 218927 w 282685"/>
                <a:gd name="connsiteY93" fmla="*/ 185651 h 686825"/>
                <a:gd name="connsiteX94" fmla="*/ 193636 w 282685"/>
                <a:gd name="connsiteY94" fmla="*/ 183452 h 686825"/>
                <a:gd name="connsiteX95" fmla="*/ 167978 w 282685"/>
                <a:gd name="connsiteY95" fmla="*/ 178321 h 686825"/>
                <a:gd name="connsiteX96" fmla="*/ 155516 w 282685"/>
                <a:gd name="connsiteY96" fmla="*/ 194082 h 686825"/>
                <a:gd name="connsiteX97" fmla="*/ 141221 w 282685"/>
                <a:gd name="connsiteY97" fmla="*/ 215341 h 686825"/>
                <a:gd name="connsiteX98" fmla="*/ 144520 w 282685"/>
                <a:gd name="connsiteY98" fmla="*/ 232202 h 686825"/>
                <a:gd name="connsiteX99" fmla="*/ 139388 w 282685"/>
                <a:gd name="connsiteY99" fmla="*/ 253461 h 686825"/>
                <a:gd name="connsiteX100" fmla="*/ 138655 w 282685"/>
                <a:gd name="connsiteY100" fmla="*/ 260059 h 686825"/>
                <a:gd name="connsiteX101" fmla="*/ 146352 w 282685"/>
                <a:gd name="connsiteY101" fmla="*/ 260059 h 686825"/>
                <a:gd name="connsiteX102" fmla="*/ 157715 w 282685"/>
                <a:gd name="connsiteY102" fmla="*/ 247596 h 686825"/>
                <a:gd name="connsiteX103" fmla="*/ 156982 w 282685"/>
                <a:gd name="connsiteY103" fmla="*/ 260792 h 686825"/>
                <a:gd name="connsiteX104" fmla="*/ 182640 w 282685"/>
                <a:gd name="connsiteY104" fmla="*/ 247596 h 686825"/>
                <a:gd name="connsiteX105" fmla="*/ 191803 w 282685"/>
                <a:gd name="connsiteY105" fmla="*/ 249063 h 686825"/>
                <a:gd name="connsiteX106" fmla="*/ 207564 w 282685"/>
                <a:gd name="connsiteY106" fmla="*/ 291581 h 686825"/>
                <a:gd name="connsiteX107" fmla="*/ 207198 w 282685"/>
                <a:gd name="connsiteY107" fmla="*/ 293414 h 686825"/>
                <a:gd name="connsiteX108" fmla="*/ 195469 w 282685"/>
                <a:gd name="connsiteY108" fmla="*/ 315406 h 686825"/>
                <a:gd name="connsiteX109" fmla="*/ 194735 w 282685"/>
                <a:gd name="connsiteY109" fmla="*/ 324936 h 686825"/>
                <a:gd name="connsiteX110" fmla="*/ 212329 w 282685"/>
                <a:gd name="connsiteY110" fmla="*/ 335566 h 686825"/>
                <a:gd name="connsiteX111" fmla="*/ 220760 w 282685"/>
                <a:gd name="connsiteY111" fmla="*/ 343996 h 686825"/>
                <a:gd name="connsiteX112" fmla="*/ 211963 w 282685"/>
                <a:gd name="connsiteY112" fmla="*/ 354992 h 686825"/>
                <a:gd name="connsiteX113" fmla="*/ 190337 w 282685"/>
                <a:gd name="connsiteY113" fmla="*/ 348028 h 686825"/>
                <a:gd name="connsiteX114" fmla="*/ 180074 w 282685"/>
                <a:gd name="connsiteY114" fmla="*/ 349861 h 686825"/>
                <a:gd name="connsiteX115" fmla="*/ 176775 w 282685"/>
                <a:gd name="connsiteY115" fmla="*/ 371486 h 686825"/>
                <a:gd name="connsiteX116" fmla="*/ 182273 w 282685"/>
                <a:gd name="connsiteY116" fmla="*/ 377718 h 686825"/>
                <a:gd name="connsiteX117" fmla="*/ 176408 w 282685"/>
                <a:gd name="connsiteY117" fmla="*/ 380283 h 686825"/>
                <a:gd name="connsiteX118" fmla="*/ 174576 w 282685"/>
                <a:gd name="connsiteY118" fmla="*/ 383949 h 686825"/>
                <a:gd name="connsiteX119" fmla="*/ 184106 w 282685"/>
                <a:gd name="connsiteY119" fmla="*/ 388714 h 686825"/>
                <a:gd name="connsiteX120" fmla="*/ 194735 w 282685"/>
                <a:gd name="connsiteY120" fmla="*/ 409240 h 686825"/>
                <a:gd name="connsiteX121" fmla="*/ 191070 w 282685"/>
                <a:gd name="connsiteY121" fmla="*/ 428300 h 686825"/>
                <a:gd name="connsiteX122" fmla="*/ 207931 w 282685"/>
                <a:gd name="connsiteY122" fmla="*/ 416571 h 686825"/>
                <a:gd name="connsiteX123" fmla="*/ 213795 w 282685"/>
                <a:gd name="connsiteY123" fmla="*/ 457256 h 686825"/>
                <a:gd name="connsiteX124" fmla="*/ 212329 w 282685"/>
                <a:gd name="connsiteY124" fmla="*/ 495376 h 686825"/>
                <a:gd name="connsiteX125" fmla="*/ 240553 w 282685"/>
                <a:gd name="connsiteY125" fmla="*/ 443328 h 686825"/>
                <a:gd name="connsiteX126" fmla="*/ 247150 w 282685"/>
                <a:gd name="connsiteY126" fmla="*/ 443328 h 686825"/>
                <a:gd name="connsiteX127" fmla="*/ 261812 w 282685"/>
                <a:gd name="connsiteY127" fmla="*/ 443328 h 686825"/>
                <a:gd name="connsiteX128" fmla="*/ 250083 w 282685"/>
                <a:gd name="connsiteY128" fmla="*/ 395678 h 686825"/>
                <a:gd name="connsiteX129" fmla="*/ 241286 w 282685"/>
                <a:gd name="connsiteY129" fmla="*/ 382849 h 686825"/>
                <a:gd name="connsiteX130" fmla="*/ 257047 w 282685"/>
                <a:gd name="connsiteY130" fmla="*/ 368188 h 686825"/>
                <a:gd name="connsiteX131" fmla="*/ 265477 w 282685"/>
                <a:gd name="connsiteY131" fmla="*/ 378084 h 686825"/>
                <a:gd name="connsiteX132" fmla="*/ 277940 w 282685"/>
                <a:gd name="connsiteY132" fmla="*/ 419870 h 68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282685" h="686825">
                  <a:moveTo>
                    <a:pt x="277940" y="419870"/>
                  </a:moveTo>
                  <a:cubicBezTo>
                    <a:pt x="280505" y="433431"/>
                    <a:pt x="290402" y="448460"/>
                    <a:pt x="270609" y="458356"/>
                  </a:cubicBezTo>
                  <a:cubicBezTo>
                    <a:pt x="266577" y="460189"/>
                    <a:pt x="268776" y="463488"/>
                    <a:pt x="271342" y="465687"/>
                  </a:cubicBezTo>
                  <a:cubicBezTo>
                    <a:pt x="275007" y="469719"/>
                    <a:pt x="273175" y="473384"/>
                    <a:pt x="271708" y="477783"/>
                  </a:cubicBezTo>
                  <a:cubicBezTo>
                    <a:pt x="262545" y="506006"/>
                    <a:pt x="261812" y="536062"/>
                    <a:pt x="254481" y="564652"/>
                  </a:cubicBezTo>
                  <a:cubicBezTo>
                    <a:pt x="251182" y="577848"/>
                    <a:pt x="246784" y="590310"/>
                    <a:pt x="247884" y="603872"/>
                  </a:cubicBezTo>
                  <a:cubicBezTo>
                    <a:pt x="247150" y="609003"/>
                    <a:pt x="249350" y="614868"/>
                    <a:pt x="244218" y="618900"/>
                  </a:cubicBezTo>
                  <a:cubicBezTo>
                    <a:pt x="232855" y="614868"/>
                    <a:pt x="227357" y="604238"/>
                    <a:pt x="218560" y="597274"/>
                  </a:cubicBezTo>
                  <a:cubicBezTo>
                    <a:pt x="211596" y="591776"/>
                    <a:pt x="212696" y="599474"/>
                    <a:pt x="210130" y="600940"/>
                  </a:cubicBezTo>
                  <a:cubicBezTo>
                    <a:pt x="206831" y="603139"/>
                    <a:pt x="202433" y="592509"/>
                    <a:pt x="198767" y="603506"/>
                  </a:cubicBezTo>
                  <a:cubicBezTo>
                    <a:pt x="196568" y="610836"/>
                    <a:pt x="184106" y="614135"/>
                    <a:pt x="177508" y="610103"/>
                  </a:cubicBezTo>
                  <a:cubicBezTo>
                    <a:pt x="164679" y="601673"/>
                    <a:pt x="145619" y="600573"/>
                    <a:pt x="140854" y="581513"/>
                  </a:cubicBezTo>
                  <a:cubicBezTo>
                    <a:pt x="140121" y="578581"/>
                    <a:pt x="137922" y="576015"/>
                    <a:pt x="133890" y="576015"/>
                  </a:cubicBezTo>
                  <a:cubicBezTo>
                    <a:pt x="125093" y="580780"/>
                    <a:pt x="134990" y="596541"/>
                    <a:pt x="123627" y="596908"/>
                  </a:cubicBezTo>
                  <a:cubicBezTo>
                    <a:pt x="109698" y="597274"/>
                    <a:pt x="117029" y="581880"/>
                    <a:pt x="111898" y="574916"/>
                  </a:cubicBezTo>
                  <a:cubicBezTo>
                    <a:pt x="109698" y="571983"/>
                    <a:pt x="108232" y="568318"/>
                    <a:pt x="106400" y="565019"/>
                  </a:cubicBezTo>
                  <a:cubicBezTo>
                    <a:pt x="95403" y="573449"/>
                    <a:pt x="84407" y="581513"/>
                    <a:pt x="76343" y="592876"/>
                  </a:cubicBezTo>
                  <a:cubicBezTo>
                    <a:pt x="74877" y="593975"/>
                    <a:pt x="73411" y="594708"/>
                    <a:pt x="71945" y="595442"/>
                  </a:cubicBezTo>
                  <a:cubicBezTo>
                    <a:pt x="67180" y="596908"/>
                    <a:pt x="61682" y="596175"/>
                    <a:pt x="57650" y="599474"/>
                  </a:cubicBezTo>
                  <a:cubicBezTo>
                    <a:pt x="50319" y="605705"/>
                    <a:pt x="42622" y="611203"/>
                    <a:pt x="53985" y="621099"/>
                  </a:cubicBezTo>
                  <a:cubicBezTo>
                    <a:pt x="60582" y="626964"/>
                    <a:pt x="67180" y="635761"/>
                    <a:pt x="49953" y="637227"/>
                  </a:cubicBezTo>
                  <a:cubicBezTo>
                    <a:pt x="48853" y="637227"/>
                    <a:pt x="47387" y="636860"/>
                    <a:pt x="46287" y="637227"/>
                  </a:cubicBezTo>
                  <a:cubicBezTo>
                    <a:pt x="59849" y="656287"/>
                    <a:pt x="26128" y="662885"/>
                    <a:pt x="34558" y="680845"/>
                  </a:cubicBezTo>
                  <a:cubicBezTo>
                    <a:pt x="32359" y="684511"/>
                    <a:pt x="29060" y="685977"/>
                    <a:pt x="25028" y="686710"/>
                  </a:cubicBezTo>
                  <a:cubicBezTo>
                    <a:pt x="17697" y="687076"/>
                    <a:pt x="10367" y="687076"/>
                    <a:pt x="7068" y="678646"/>
                  </a:cubicBezTo>
                  <a:cubicBezTo>
                    <a:pt x="9267" y="670949"/>
                    <a:pt x="8900" y="663251"/>
                    <a:pt x="15498" y="656654"/>
                  </a:cubicBezTo>
                  <a:cubicBezTo>
                    <a:pt x="25028" y="646757"/>
                    <a:pt x="8900" y="641259"/>
                    <a:pt x="7801" y="631729"/>
                  </a:cubicBezTo>
                  <a:cubicBezTo>
                    <a:pt x="19163" y="630996"/>
                    <a:pt x="18064" y="642359"/>
                    <a:pt x="25395" y="646024"/>
                  </a:cubicBezTo>
                  <a:cubicBezTo>
                    <a:pt x="25395" y="634295"/>
                    <a:pt x="38956" y="626597"/>
                    <a:pt x="32359" y="613769"/>
                  </a:cubicBezTo>
                  <a:cubicBezTo>
                    <a:pt x="19896" y="621099"/>
                    <a:pt x="14032" y="596175"/>
                    <a:pt x="836" y="607537"/>
                  </a:cubicBezTo>
                  <a:cubicBezTo>
                    <a:pt x="-1363" y="599107"/>
                    <a:pt x="470" y="593975"/>
                    <a:pt x="10000" y="591043"/>
                  </a:cubicBezTo>
                  <a:cubicBezTo>
                    <a:pt x="22096" y="587378"/>
                    <a:pt x="23562" y="582613"/>
                    <a:pt x="18064" y="571983"/>
                  </a:cubicBezTo>
                  <a:cubicBezTo>
                    <a:pt x="15498" y="566852"/>
                    <a:pt x="32359" y="546325"/>
                    <a:pt x="41522" y="543393"/>
                  </a:cubicBezTo>
                  <a:cubicBezTo>
                    <a:pt x="52152" y="547425"/>
                    <a:pt x="51419" y="539728"/>
                    <a:pt x="50686" y="533497"/>
                  </a:cubicBezTo>
                  <a:cubicBezTo>
                    <a:pt x="49953" y="524333"/>
                    <a:pt x="54351" y="519935"/>
                    <a:pt x="62048" y="516636"/>
                  </a:cubicBezTo>
                  <a:cubicBezTo>
                    <a:pt x="79276" y="508572"/>
                    <a:pt x="84774" y="492444"/>
                    <a:pt x="75977" y="475583"/>
                  </a:cubicBezTo>
                  <a:cubicBezTo>
                    <a:pt x="72678" y="468986"/>
                    <a:pt x="70112" y="463121"/>
                    <a:pt x="74144" y="456157"/>
                  </a:cubicBezTo>
                  <a:cubicBezTo>
                    <a:pt x="85873" y="451759"/>
                    <a:pt x="94304" y="442228"/>
                    <a:pt x="106033" y="436730"/>
                  </a:cubicBezTo>
                  <a:cubicBezTo>
                    <a:pt x="116663" y="431965"/>
                    <a:pt x="126193" y="416571"/>
                    <a:pt x="133890" y="404108"/>
                  </a:cubicBezTo>
                  <a:cubicBezTo>
                    <a:pt x="136456" y="400076"/>
                    <a:pt x="133157" y="399710"/>
                    <a:pt x="130225" y="398610"/>
                  </a:cubicBezTo>
                  <a:cubicBezTo>
                    <a:pt x="118129" y="392746"/>
                    <a:pt x="118129" y="383216"/>
                    <a:pt x="125826" y="374052"/>
                  </a:cubicBezTo>
                  <a:cubicBezTo>
                    <a:pt x="132790" y="366355"/>
                    <a:pt x="135723" y="356825"/>
                    <a:pt x="140488" y="347661"/>
                  </a:cubicBezTo>
                  <a:cubicBezTo>
                    <a:pt x="136089" y="353526"/>
                    <a:pt x="130591" y="357558"/>
                    <a:pt x="125826" y="361956"/>
                  </a:cubicBezTo>
                  <a:cubicBezTo>
                    <a:pt x="121061" y="366355"/>
                    <a:pt x="114830" y="364889"/>
                    <a:pt x="113364" y="359757"/>
                  </a:cubicBezTo>
                  <a:cubicBezTo>
                    <a:pt x="110432" y="348028"/>
                    <a:pt x="99802" y="343996"/>
                    <a:pt x="92105" y="337032"/>
                  </a:cubicBezTo>
                  <a:cubicBezTo>
                    <a:pt x="85507" y="330801"/>
                    <a:pt x="77077" y="325303"/>
                    <a:pt x="84407" y="313573"/>
                  </a:cubicBezTo>
                  <a:cubicBezTo>
                    <a:pt x="88439" y="306976"/>
                    <a:pt x="81108" y="302577"/>
                    <a:pt x="77443" y="297812"/>
                  </a:cubicBezTo>
                  <a:cubicBezTo>
                    <a:pt x="73778" y="293047"/>
                    <a:pt x="66814" y="287916"/>
                    <a:pt x="71212" y="281684"/>
                  </a:cubicBezTo>
                  <a:cubicBezTo>
                    <a:pt x="76710" y="274354"/>
                    <a:pt x="83674" y="280585"/>
                    <a:pt x="89539" y="283151"/>
                  </a:cubicBezTo>
                  <a:cubicBezTo>
                    <a:pt x="93571" y="284617"/>
                    <a:pt x="96870" y="288649"/>
                    <a:pt x="102734" y="284983"/>
                  </a:cubicBezTo>
                  <a:cubicBezTo>
                    <a:pt x="92838" y="282418"/>
                    <a:pt x="86973" y="278752"/>
                    <a:pt x="92838" y="267023"/>
                  </a:cubicBezTo>
                  <a:cubicBezTo>
                    <a:pt x="103834" y="245397"/>
                    <a:pt x="102368" y="240632"/>
                    <a:pt x="82941" y="227437"/>
                  </a:cubicBezTo>
                  <a:cubicBezTo>
                    <a:pt x="73045" y="220839"/>
                    <a:pt x="74877" y="213508"/>
                    <a:pt x="80742" y="206911"/>
                  </a:cubicBezTo>
                  <a:cubicBezTo>
                    <a:pt x="89539" y="196648"/>
                    <a:pt x="93571" y="188584"/>
                    <a:pt x="80375" y="178687"/>
                  </a:cubicBezTo>
                  <a:cubicBezTo>
                    <a:pt x="75244" y="175022"/>
                    <a:pt x="74144" y="168058"/>
                    <a:pt x="77077" y="161460"/>
                  </a:cubicBezTo>
                  <a:cubicBezTo>
                    <a:pt x="78543" y="158894"/>
                    <a:pt x="81842" y="156695"/>
                    <a:pt x="80375" y="153396"/>
                  </a:cubicBezTo>
                  <a:cubicBezTo>
                    <a:pt x="73411" y="137268"/>
                    <a:pt x="78909" y="133236"/>
                    <a:pt x="91738" y="138368"/>
                  </a:cubicBezTo>
                  <a:cubicBezTo>
                    <a:pt x="88806" y="138734"/>
                    <a:pt x="84041" y="135435"/>
                    <a:pt x="81475" y="131037"/>
                  </a:cubicBezTo>
                  <a:cubicBezTo>
                    <a:pt x="76343" y="120407"/>
                    <a:pt x="69379" y="113810"/>
                    <a:pt x="57283" y="110511"/>
                  </a:cubicBezTo>
                  <a:cubicBezTo>
                    <a:pt x="46654" y="107579"/>
                    <a:pt x="50319" y="98415"/>
                    <a:pt x="57283" y="95483"/>
                  </a:cubicBezTo>
                  <a:cubicBezTo>
                    <a:pt x="74144" y="88519"/>
                    <a:pt x="63515" y="73491"/>
                    <a:pt x="68646" y="63227"/>
                  </a:cubicBezTo>
                  <a:cubicBezTo>
                    <a:pt x="70479" y="59562"/>
                    <a:pt x="65714" y="60662"/>
                    <a:pt x="63881" y="60295"/>
                  </a:cubicBezTo>
                  <a:cubicBezTo>
                    <a:pt x="57283" y="58462"/>
                    <a:pt x="48120" y="57729"/>
                    <a:pt x="52885" y="47833"/>
                  </a:cubicBezTo>
                  <a:cubicBezTo>
                    <a:pt x="56917" y="39402"/>
                    <a:pt x="61315" y="28406"/>
                    <a:pt x="74877" y="32805"/>
                  </a:cubicBezTo>
                  <a:cubicBezTo>
                    <a:pt x="80375" y="34637"/>
                    <a:pt x="85507" y="36837"/>
                    <a:pt x="89539" y="40869"/>
                  </a:cubicBezTo>
                  <a:cubicBezTo>
                    <a:pt x="89905" y="43434"/>
                    <a:pt x="92471" y="38669"/>
                    <a:pt x="90638" y="40502"/>
                  </a:cubicBezTo>
                  <a:cubicBezTo>
                    <a:pt x="89905" y="40869"/>
                    <a:pt x="90272" y="40502"/>
                    <a:pt x="89539" y="39402"/>
                  </a:cubicBezTo>
                  <a:cubicBezTo>
                    <a:pt x="88439" y="37570"/>
                    <a:pt x="87340" y="35737"/>
                    <a:pt x="88073" y="34271"/>
                  </a:cubicBezTo>
                  <a:cubicBezTo>
                    <a:pt x="94670" y="23641"/>
                    <a:pt x="100169" y="11912"/>
                    <a:pt x="109332" y="2749"/>
                  </a:cubicBezTo>
                  <a:cubicBezTo>
                    <a:pt x="116296" y="2015"/>
                    <a:pt x="124727" y="-4216"/>
                    <a:pt x="129125" y="4948"/>
                  </a:cubicBezTo>
                  <a:cubicBezTo>
                    <a:pt x="133157" y="13012"/>
                    <a:pt x="126559" y="16310"/>
                    <a:pt x="119595" y="19243"/>
                  </a:cubicBezTo>
                  <a:cubicBezTo>
                    <a:pt x="115930" y="20709"/>
                    <a:pt x="117029" y="25474"/>
                    <a:pt x="120328" y="28406"/>
                  </a:cubicBezTo>
                  <a:cubicBezTo>
                    <a:pt x="129492" y="36470"/>
                    <a:pt x="124360" y="39036"/>
                    <a:pt x="117762" y="47100"/>
                  </a:cubicBezTo>
                  <a:cubicBezTo>
                    <a:pt x="110432" y="56263"/>
                    <a:pt x="99069" y="47833"/>
                    <a:pt x="92471" y="58462"/>
                  </a:cubicBezTo>
                  <a:cubicBezTo>
                    <a:pt x="88439" y="65060"/>
                    <a:pt x="82575" y="67626"/>
                    <a:pt x="90272" y="74224"/>
                  </a:cubicBezTo>
                  <a:cubicBezTo>
                    <a:pt x="95770" y="78989"/>
                    <a:pt x="96137" y="83754"/>
                    <a:pt x="95403" y="91084"/>
                  </a:cubicBezTo>
                  <a:cubicBezTo>
                    <a:pt x="102368" y="85953"/>
                    <a:pt x="107499" y="81921"/>
                    <a:pt x="116296" y="84487"/>
                  </a:cubicBezTo>
                  <a:cubicBezTo>
                    <a:pt x="122527" y="86319"/>
                    <a:pt x="126926" y="93650"/>
                    <a:pt x="136456" y="89252"/>
                  </a:cubicBezTo>
                  <a:cubicBezTo>
                    <a:pt x="121794" y="68359"/>
                    <a:pt x="141221" y="67626"/>
                    <a:pt x="153317" y="62861"/>
                  </a:cubicBezTo>
                  <a:cubicBezTo>
                    <a:pt x="153317" y="63227"/>
                    <a:pt x="154416" y="65060"/>
                    <a:pt x="154050" y="65060"/>
                  </a:cubicBezTo>
                  <a:cubicBezTo>
                    <a:pt x="135356" y="76789"/>
                    <a:pt x="155149" y="88885"/>
                    <a:pt x="153683" y="100614"/>
                  </a:cubicBezTo>
                  <a:cubicBezTo>
                    <a:pt x="158082" y="108678"/>
                    <a:pt x="172010" y="77522"/>
                    <a:pt x="171277" y="105379"/>
                  </a:cubicBezTo>
                  <a:cubicBezTo>
                    <a:pt x="178241" y="105379"/>
                    <a:pt x="179341" y="98415"/>
                    <a:pt x="182273" y="94750"/>
                  </a:cubicBezTo>
                  <a:cubicBezTo>
                    <a:pt x="184839" y="91084"/>
                    <a:pt x="182640" y="86319"/>
                    <a:pt x="192170" y="88885"/>
                  </a:cubicBezTo>
                  <a:cubicBezTo>
                    <a:pt x="203899" y="92551"/>
                    <a:pt x="198034" y="79722"/>
                    <a:pt x="199134" y="73491"/>
                  </a:cubicBezTo>
                  <a:cubicBezTo>
                    <a:pt x="204998" y="78256"/>
                    <a:pt x="206831" y="84853"/>
                    <a:pt x="206465" y="92184"/>
                  </a:cubicBezTo>
                  <a:cubicBezTo>
                    <a:pt x="208297" y="99515"/>
                    <a:pt x="217461" y="84487"/>
                    <a:pt x="217827" y="95849"/>
                  </a:cubicBezTo>
                  <a:cubicBezTo>
                    <a:pt x="216361" y="109778"/>
                    <a:pt x="206098" y="123706"/>
                    <a:pt x="217827" y="138001"/>
                  </a:cubicBezTo>
                  <a:cubicBezTo>
                    <a:pt x="222226" y="143499"/>
                    <a:pt x="209397" y="144232"/>
                    <a:pt x="212696" y="148998"/>
                  </a:cubicBezTo>
                  <a:cubicBezTo>
                    <a:pt x="214529" y="151930"/>
                    <a:pt x="219660" y="152663"/>
                    <a:pt x="224792" y="155229"/>
                  </a:cubicBezTo>
                  <a:cubicBezTo>
                    <a:pt x="218560" y="160360"/>
                    <a:pt x="214529" y="166591"/>
                    <a:pt x="206465" y="166958"/>
                  </a:cubicBezTo>
                  <a:cubicBezTo>
                    <a:pt x="200967" y="164392"/>
                    <a:pt x="198767" y="168791"/>
                    <a:pt x="194369" y="170990"/>
                  </a:cubicBezTo>
                  <a:cubicBezTo>
                    <a:pt x="201700" y="175022"/>
                    <a:pt x="200600" y="163293"/>
                    <a:pt x="206465" y="166958"/>
                  </a:cubicBezTo>
                  <a:cubicBezTo>
                    <a:pt x="211230" y="173189"/>
                    <a:pt x="225158" y="174655"/>
                    <a:pt x="218927" y="185651"/>
                  </a:cubicBezTo>
                  <a:cubicBezTo>
                    <a:pt x="217827" y="187851"/>
                    <a:pt x="201700" y="197014"/>
                    <a:pt x="193636" y="183452"/>
                  </a:cubicBezTo>
                  <a:cubicBezTo>
                    <a:pt x="187771" y="173556"/>
                    <a:pt x="176775" y="181253"/>
                    <a:pt x="167978" y="178321"/>
                  </a:cubicBezTo>
                  <a:cubicBezTo>
                    <a:pt x="153317" y="173189"/>
                    <a:pt x="161380" y="191516"/>
                    <a:pt x="155516" y="194082"/>
                  </a:cubicBezTo>
                  <a:cubicBezTo>
                    <a:pt x="146352" y="198480"/>
                    <a:pt x="151850" y="210943"/>
                    <a:pt x="141221" y="215341"/>
                  </a:cubicBezTo>
                  <a:cubicBezTo>
                    <a:pt x="136822" y="217174"/>
                    <a:pt x="145253" y="225237"/>
                    <a:pt x="144520" y="232202"/>
                  </a:cubicBezTo>
                  <a:cubicBezTo>
                    <a:pt x="143787" y="239899"/>
                    <a:pt x="153683" y="249063"/>
                    <a:pt x="139388" y="253461"/>
                  </a:cubicBezTo>
                  <a:cubicBezTo>
                    <a:pt x="137922" y="253828"/>
                    <a:pt x="136456" y="257859"/>
                    <a:pt x="138655" y="260059"/>
                  </a:cubicBezTo>
                  <a:cubicBezTo>
                    <a:pt x="141221" y="262258"/>
                    <a:pt x="143787" y="263358"/>
                    <a:pt x="146352" y="260059"/>
                  </a:cubicBezTo>
                  <a:cubicBezTo>
                    <a:pt x="150018" y="255660"/>
                    <a:pt x="153683" y="251995"/>
                    <a:pt x="157715" y="247596"/>
                  </a:cubicBezTo>
                  <a:cubicBezTo>
                    <a:pt x="163213" y="253095"/>
                    <a:pt x="154416" y="255294"/>
                    <a:pt x="156982" y="260792"/>
                  </a:cubicBezTo>
                  <a:cubicBezTo>
                    <a:pt x="165779" y="257493"/>
                    <a:pt x="177142" y="259692"/>
                    <a:pt x="182640" y="247596"/>
                  </a:cubicBezTo>
                  <a:cubicBezTo>
                    <a:pt x="185205" y="242098"/>
                    <a:pt x="190337" y="243564"/>
                    <a:pt x="191803" y="249063"/>
                  </a:cubicBezTo>
                  <a:cubicBezTo>
                    <a:pt x="195469" y="263724"/>
                    <a:pt x="209030" y="274720"/>
                    <a:pt x="207564" y="291581"/>
                  </a:cubicBezTo>
                  <a:cubicBezTo>
                    <a:pt x="207564" y="292314"/>
                    <a:pt x="206831" y="292681"/>
                    <a:pt x="207198" y="293414"/>
                  </a:cubicBezTo>
                  <a:cubicBezTo>
                    <a:pt x="211230" y="308442"/>
                    <a:pt x="211230" y="308442"/>
                    <a:pt x="195469" y="315406"/>
                  </a:cubicBezTo>
                  <a:cubicBezTo>
                    <a:pt x="188871" y="318338"/>
                    <a:pt x="190703" y="322004"/>
                    <a:pt x="194735" y="324936"/>
                  </a:cubicBezTo>
                  <a:cubicBezTo>
                    <a:pt x="200234" y="328968"/>
                    <a:pt x="206098" y="332633"/>
                    <a:pt x="212329" y="335566"/>
                  </a:cubicBezTo>
                  <a:cubicBezTo>
                    <a:pt x="216361" y="337398"/>
                    <a:pt x="220393" y="338131"/>
                    <a:pt x="220760" y="343996"/>
                  </a:cubicBezTo>
                  <a:cubicBezTo>
                    <a:pt x="220760" y="350594"/>
                    <a:pt x="215262" y="351693"/>
                    <a:pt x="211963" y="354992"/>
                  </a:cubicBezTo>
                  <a:lnTo>
                    <a:pt x="190337" y="348028"/>
                  </a:lnTo>
                  <a:cubicBezTo>
                    <a:pt x="185939" y="341797"/>
                    <a:pt x="181907" y="346928"/>
                    <a:pt x="180074" y="349861"/>
                  </a:cubicBezTo>
                  <a:cubicBezTo>
                    <a:pt x="176408" y="356458"/>
                    <a:pt x="168345" y="363423"/>
                    <a:pt x="176775" y="371486"/>
                  </a:cubicBezTo>
                  <a:cubicBezTo>
                    <a:pt x="178608" y="373319"/>
                    <a:pt x="182640" y="373686"/>
                    <a:pt x="182273" y="377718"/>
                  </a:cubicBezTo>
                  <a:cubicBezTo>
                    <a:pt x="181907" y="381016"/>
                    <a:pt x="178608" y="380283"/>
                    <a:pt x="176408" y="380283"/>
                  </a:cubicBezTo>
                  <a:cubicBezTo>
                    <a:pt x="173843" y="380283"/>
                    <a:pt x="173476" y="382116"/>
                    <a:pt x="174576" y="383949"/>
                  </a:cubicBezTo>
                  <a:cubicBezTo>
                    <a:pt x="176775" y="387614"/>
                    <a:pt x="180074" y="388347"/>
                    <a:pt x="184106" y="388714"/>
                  </a:cubicBezTo>
                  <a:cubicBezTo>
                    <a:pt x="199134" y="390547"/>
                    <a:pt x="203166" y="397144"/>
                    <a:pt x="194735" y="409240"/>
                  </a:cubicBezTo>
                  <a:cubicBezTo>
                    <a:pt x="190337" y="415838"/>
                    <a:pt x="181907" y="422435"/>
                    <a:pt x="191070" y="428300"/>
                  </a:cubicBezTo>
                  <a:cubicBezTo>
                    <a:pt x="199500" y="433798"/>
                    <a:pt x="199134" y="419503"/>
                    <a:pt x="207931" y="416571"/>
                  </a:cubicBezTo>
                  <a:cubicBezTo>
                    <a:pt x="213062" y="429400"/>
                    <a:pt x="226991" y="438930"/>
                    <a:pt x="213795" y="457256"/>
                  </a:cubicBezTo>
                  <a:cubicBezTo>
                    <a:pt x="207564" y="466054"/>
                    <a:pt x="201333" y="478882"/>
                    <a:pt x="212329" y="495376"/>
                  </a:cubicBezTo>
                  <a:cubicBezTo>
                    <a:pt x="209397" y="468253"/>
                    <a:pt x="233222" y="460922"/>
                    <a:pt x="240553" y="443328"/>
                  </a:cubicBezTo>
                  <a:cubicBezTo>
                    <a:pt x="241286" y="441129"/>
                    <a:pt x="245318" y="437830"/>
                    <a:pt x="247150" y="443328"/>
                  </a:cubicBezTo>
                  <a:cubicBezTo>
                    <a:pt x="252282" y="458356"/>
                    <a:pt x="259246" y="446993"/>
                    <a:pt x="261812" y="443328"/>
                  </a:cubicBezTo>
                  <a:cubicBezTo>
                    <a:pt x="272808" y="428300"/>
                    <a:pt x="266577" y="405208"/>
                    <a:pt x="250083" y="395678"/>
                  </a:cubicBezTo>
                  <a:cubicBezTo>
                    <a:pt x="245318" y="392746"/>
                    <a:pt x="239453" y="390180"/>
                    <a:pt x="241286" y="382849"/>
                  </a:cubicBezTo>
                  <a:cubicBezTo>
                    <a:pt x="243119" y="374785"/>
                    <a:pt x="250083" y="370387"/>
                    <a:pt x="257047" y="368188"/>
                  </a:cubicBezTo>
                  <a:cubicBezTo>
                    <a:pt x="262912" y="366355"/>
                    <a:pt x="266577" y="375518"/>
                    <a:pt x="265477" y="378084"/>
                  </a:cubicBezTo>
                  <a:cubicBezTo>
                    <a:pt x="260346" y="395678"/>
                    <a:pt x="277573" y="405208"/>
                    <a:pt x="277940" y="419870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9C9F3861-A939-4336-A9B0-B77C5B115F07}"/>
                </a:ext>
              </a:extLst>
            </p:cNvPr>
            <p:cNvSpPr/>
            <p:nvPr/>
          </p:nvSpPr>
          <p:spPr>
            <a:xfrm>
              <a:off x="11156657" y="6709949"/>
              <a:ext cx="509980" cy="320522"/>
            </a:xfrm>
            <a:custGeom>
              <a:avLst/>
              <a:gdLst>
                <a:gd name="connsiteX0" fmla="*/ 441679 w 509980"/>
                <a:gd name="connsiteY0" fmla="*/ 133386 h 320522"/>
                <a:gd name="connsiteX1" fmla="*/ 485297 w 509980"/>
                <a:gd name="connsiteY1" fmla="*/ 158677 h 320522"/>
                <a:gd name="connsiteX2" fmla="*/ 490429 w 509980"/>
                <a:gd name="connsiteY2" fmla="*/ 167841 h 320522"/>
                <a:gd name="connsiteX3" fmla="*/ 493361 w 509980"/>
                <a:gd name="connsiteY3" fmla="*/ 175172 h 320522"/>
                <a:gd name="connsiteX4" fmla="*/ 493728 w 509980"/>
                <a:gd name="connsiteY4" fmla="*/ 191300 h 320522"/>
                <a:gd name="connsiteX5" fmla="*/ 481265 w 509980"/>
                <a:gd name="connsiteY5" fmla="*/ 192033 h 320522"/>
                <a:gd name="connsiteX6" fmla="*/ 454874 w 509980"/>
                <a:gd name="connsiteY6" fmla="*/ 205228 h 320522"/>
                <a:gd name="connsiteX7" fmla="*/ 411623 w 509980"/>
                <a:gd name="connsiteY7" fmla="*/ 220623 h 320522"/>
                <a:gd name="connsiteX8" fmla="*/ 393663 w 509980"/>
                <a:gd name="connsiteY8" fmla="*/ 214391 h 320522"/>
                <a:gd name="connsiteX9" fmla="*/ 401360 w 509980"/>
                <a:gd name="connsiteY9" fmla="*/ 238949 h 320522"/>
                <a:gd name="connsiteX10" fmla="*/ 410890 w 509980"/>
                <a:gd name="connsiteY10" fmla="*/ 245914 h 320522"/>
                <a:gd name="connsiteX11" fmla="*/ 432516 w 509980"/>
                <a:gd name="connsiteY11" fmla="*/ 245547 h 320522"/>
                <a:gd name="connsiteX12" fmla="*/ 434348 w 509980"/>
                <a:gd name="connsiteY12" fmla="*/ 254711 h 320522"/>
                <a:gd name="connsiteX13" fmla="*/ 423719 w 509980"/>
                <a:gd name="connsiteY13" fmla="*/ 267906 h 320522"/>
                <a:gd name="connsiteX14" fmla="*/ 420786 w 509980"/>
                <a:gd name="connsiteY14" fmla="*/ 281468 h 320522"/>
                <a:gd name="connsiteX15" fmla="*/ 433615 w 509980"/>
                <a:gd name="connsiteY15" fmla="*/ 282934 h 320522"/>
                <a:gd name="connsiteX16" fmla="*/ 460006 w 509980"/>
                <a:gd name="connsiteY16" fmla="*/ 292464 h 320522"/>
                <a:gd name="connsiteX17" fmla="*/ 497393 w 509980"/>
                <a:gd name="connsiteY17" fmla="*/ 291365 h 320522"/>
                <a:gd name="connsiteX18" fmla="*/ 507656 w 509980"/>
                <a:gd name="connsiteY18" fmla="*/ 287333 h 320522"/>
                <a:gd name="connsiteX19" fmla="*/ 503991 w 509980"/>
                <a:gd name="connsiteY19" fmla="*/ 296129 h 320522"/>
                <a:gd name="connsiteX20" fmla="*/ 487863 w 509980"/>
                <a:gd name="connsiteY20" fmla="*/ 317022 h 320522"/>
                <a:gd name="connsiteX21" fmla="*/ 465871 w 509980"/>
                <a:gd name="connsiteY21" fmla="*/ 308225 h 320522"/>
                <a:gd name="connsiteX22" fmla="*/ 440946 w 509980"/>
                <a:gd name="connsiteY22" fmla="*/ 318855 h 320522"/>
                <a:gd name="connsiteX23" fmla="*/ 427751 w 509980"/>
                <a:gd name="connsiteY23" fmla="*/ 319954 h 320522"/>
                <a:gd name="connsiteX24" fmla="*/ 404292 w 509980"/>
                <a:gd name="connsiteY24" fmla="*/ 309325 h 320522"/>
                <a:gd name="connsiteX25" fmla="*/ 408691 w 509980"/>
                <a:gd name="connsiteY25" fmla="*/ 280002 h 320522"/>
                <a:gd name="connsiteX26" fmla="*/ 410890 w 509980"/>
                <a:gd name="connsiteY26" fmla="*/ 260209 h 320522"/>
                <a:gd name="connsiteX27" fmla="*/ 406125 w 509980"/>
                <a:gd name="connsiteY27" fmla="*/ 253978 h 320522"/>
                <a:gd name="connsiteX28" fmla="*/ 399161 w 509980"/>
                <a:gd name="connsiteY28" fmla="*/ 271571 h 320522"/>
                <a:gd name="connsiteX29" fmla="*/ 391097 w 509980"/>
                <a:gd name="connsiteY29" fmla="*/ 258376 h 320522"/>
                <a:gd name="connsiteX30" fmla="*/ 381567 w 509980"/>
                <a:gd name="connsiteY30" fmla="*/ 248480 h 320522"/>
                <a:gd name="connsiteX31" fmla="*/ 377168 w 509980"/>
                <a:gd name="connsiteY31" fmla="*/ 260209 h 320522"/>
                <a:gd name="connsiteX32" fmla="*/ 360308 w 509980"/>
                <a:gd name="connsiteY32" fmla="*/ 263874 h 320522"/>
                <a:gd name="connsiteX33" fmla="*/ 370204 w 509980"/>
                <a:gd name="connsiteY33" fmla="*/ 273038 h 320522"/>
                <a:gd name="connsiteX34" fmla="*/ 374236 w 509980"/>
                <a:gd name="connsiteY34" fmla="*/ 284767 h 320522"/>
                <a:gd name="connsiteX35" fmla="*/ 363973 w 509980"/>
                <a:gd name="connsiteY35" fmla="*/ 286233 h 320522"/>
                <a:gd name="connsiteX36" fmla="*/ 349678 w 509980"/>
                <a:gd name="connsiteY36" fmla="*/ 286600 h 320522"/>
                <a:gd name="connsiteX37" fmla="*/ 338682 w 509980"/>
                <a:gd name="connsiteY37" fmla="*/ 272671 h 320522"/>
                <a:gd name="connsiteX38" fmla="*/ 328419 w 509980"/>
                <a:gd name="connsiteY38" fmla="*/ 287333 h 320522"/>
                <a:gd name="connsiteX39" fmla="*/ 256577 w 509980"/>
                <a:gd name="connsiteY39" fmla="*/ 245914 h 320522"/>
                <a:gd name="connsiteX40" fmla="*/ 251812 w 509980"/>
                <a:gd name="connsiteY40" fmla="*/ 244448 h 320522"/>
                <a:gd name="connsiteX41" fmla="*/ 242649 w 509980"/>
                <a:gd name="connsiteY41" fmla="*/ 245547 h 320522"/>
                <a:gd name="connsiteX42" fmla="*/ 226521 w 509980"/>
                <a:gd name="connsiteY42" fmla="*/ 240782 h 320522"/>
                <a:gd name="connsiteX43" fmla="*/ 235684 w 509980"/>
                <a:gd name="connsiteY43" fmla="*/ 229419 h 320522"/>
                <a:gd name="connsiteX44" fmla="*/ 245214 w 509980"/>
                <a:gd name="connsiteY44" fmla="*/ 213658 h 320522"/>
                <a:gd name="connsiteX45" fmla="*/ 223955 w 509980"/>
                <a:gd name="connsiteY45" fmla="*/ 210359 h 320522"/>
                <a:gd name="connsiteX46" fmla="*/ 202696 w 509980"/>
                <a:gd name="connsiteY46" fmla="*/ 203762 h 320522"/>
                <a:gd name="connsiteX47" fmla="*/ 183269 w 509980"/>
                <a:gd name="connsiteY47" fmla="*/ 219523 h 320522"/>
                <a:gd name="connsiteX48" fmla="*/ 170074 w 509980"/>
                <a:gd name="connsiteY48" fmla="*/ 226121 h 320522"/>
                <a:gd name="connsiteX49" fmla="*/ 145149 w 509980"/>
                <a:gd name="connsiteY49" fmla="*/ 206694 h 320522"/>
                <a:gd name="connsiteX50" fmla="*/ 133420 w 509980"/>
                <a:gd name="connsiteY50" fmla="*/ 201929 h 320522"/>
                <a:gd name="connsiteX51" fmla="*/ 90168 w 509980"/>
                <a:gd name="connsiteY51" fmla="*/ 189100 h 320522"/>
                <a:gd name="connsiteX52" fmla="*/ 84304 w 509980"/>
                <a:gd name="connsiteY52" fmla="*/ 180303 h 320522"/>
                <a:gd name="connsiteX53" fmla="*/ 70742 w 509980"/>
                <a:gd name="connsiteY53" fmla="*/ 175538 h 320522"/>
                <a:gd name="connsiteX54" fmla="*/ 39953 w 509980"/>
                <a:gd name="connsiteY54" fmla="*/ 181036 h 320522"/>
                <a:gd name="connsiteX55" fmla="*/ 34821 w 509980"/>
                <a:gd name="connsiteY55" fmla="*/ 194598 h 320522"/>
                <a:gd name="connsiteX56" fmla="*/ 23825 w 509980"/>
                <a:gd name="connsiteY56" fmla="*/ 184335 h 320522"/>
                <a:gd name="connsiteX57" fmla="*/ 18693 w 509980"/>
                <a:gd name="connsiteY57" fmla="*/ 170040 h 320522"/>
                <a:gd name="connsiteX58" fmla="*/ 0 w 509980"/>
                <a:gd name="connsiteY58" fmla="*/ 157211 h 320522"/>
                <a:gd name="connsiteX59" fmla="*/ 6964 w 509980"/>
                <a:gd name="connsiteY59" fmla="*/ 149514 h 320522"/>
                <a:gd name="connsiteX60" fmla="*/ 17594 w 509980"/>
                <a:gd name="connsiteY60" fmla="*/ 120191 h 320522"/>
                <a:gd name="connsiteX61" fmla="*/ 19427 w 509980"/>
                <a:gd name="connsiteY61" fmla="*/ 100031 h 320522"/>
                <a:gd name="connsiteX62" fmla="*/ 16861 w 509980"/>
                <a:gd name="connsiteY62" fmla="*/ 76573 h 320522"/>
                <a:gd name="connsiteX63" fmla="*/ 16494 w 509980"/>
                <a:gd name="connsiteY63" fmla="*/ 63744 h 320522"/>
                <a:gd name="connsiteX64" fmla="*/ 61212 w 509980"/>
                <a:gd name="connsiteY64" fmla="*/ 63377 h 320522"/>
                <a:gd name="connsiteX65" fmla="*/ 46917 w 509980"/>
                <a:gd name="connsiteY65" fmla="*/ 80605 h 320522"/>
                <a:gd name="connsiteX66" fmla="*/ 55347 w 509980"/>
                <a:gd name="connsiteY66" fmla="*/ 115792 h 320522"/>
                <a:gd name="connsiteX67" fmla="*/ 91268 w 509980"/>
                <a:gd name="connsiteY67" fmla="*/ 122024 h 320522"/>
                <a:gd name="connsiteX68" fmla="*/ 110695 w 509980"/>
                <a:gd name="connsiteY68" fmla="*/ 90868 h 320522"/>
                <a:gd name="connsiteX69" fmla="*/ 124623 w 509980"/>
                <a:gd name="connsiteY69" fmla="*/ 82438 h 320522"/>
                <a:gd name="connsiteX70" fmla="*/ 127555 w 509980"/>
                <a:gd name="connsiteY70" fmla="*/ 70708 h 320522"/>
                <a:gd name="connsiteX71" fmla="*/ 128289 w 509980"/>
                <a:gd name="connsiteY71" fmla="*/ 57513 h 320522"/>
                <a:gd name="connsiteX72" fmla="*/ 132687 w 509980"/>
                <a:gd name="connsiteY72" fmla="*/ 54581 h 320522"/>
                <a:gd name="connsiteX73" fmla="*/ 273804 w 509980"/>
                <a:gd name="connsiteY73" fmla="*/ 23425 h 320522"/>
                <a:gd name="connsiteX74" fmla="*/ 269772 w 509980"/>
                <a:gd name="connsiteY74" fmla="*/ 54947 h 320522"/>
                <a:gd name="connsiteX75" fmla="*/ 262808 w 509980"/>
                <a:gd name="connsiteY75" fmla="*/ 70708 h 320522"/>
                <a:gd name="connsiteX76" fmla="*/ 262808 w 509980"/>
                <a:gd name="connsiteY76" fmla="*/ 79505 h 320522"/>
                <a:gd name="connsiteX77" fmla="*/ 271239 w 509980"/>
                <a:gd name="connsiteY77" fmla="*/ 102231 h 320522"/>
                <a:gd name="connsiteX78" fmla="*/ 294330 w 509980"/>
                <a:gd name="connsiteY78" fmla="*/ 105896 h 320522"/>
                <a:gd name="connsiteX79" fmla="*/ 297629 w 509980"/>
                <a:gd name="connsiteY79" fmla="*/ 104796 h 320522"/>
                <a:gd name="connsiteX80" fmla="*/ 315223 w 509980"/>
                <a:gd name="connsiteY80" fmla="*/ 85736 h 320522"/>
                <a:gd name="connsiteX81" fmla="*/ 316323 w 509980"/>
                <a:gd name="connsiteY81" fmla="*/ 71808 h 320522"/>
                <a:gd name="connsiteX82" fmla="*/ 290299 w 509980"/>
                <a:gd name="connsiteY82" fmla="*/ 85003 h 320522"/>
                <a:gd name="connsiteX83" fmla="*/ 281868 w 509980"/>
                <a:gd name="connsiteY83" fmla="*/ 77672 h 320522"/>
                <a:gd name="connsiteX84" fmla="*/ 278936 w 509980"/>
                <a:gd name="connsiteY84" fmla="*/ 63377 h 320522"/>
                <a:gd name="connsiteX85" fmla="*/ 303861 w 509980"/>
                <a:gd name="connsiteY85" fmla="*/ 46517 h 320522"/>
                <a:gd name="connsiteX86" fmla="*/ 302761 w 509980"/>
                <a:gd name="connsiteY86" fmla="*/ 30023 h 320522"/>
                <a:gd name="connsiteX87" fmla="*/ 296896 w 509980"/>
                <a:gd name="connsiteY87" fmla="*/ 17560 h 320522"/>
                <a:gd name="connsiteX88" fmla="*/ 308992 w 509980"/>
                <a:gd name="connsiteY88" fmla="*/ 6930 h 320522"/>
                <a:gd name="connsiteX89" fmla="*/ 328419 w 509980"/>
                <a:gd name="connsiteY89" fmla="*/ 2166 h 320522"/>
                <a:gd name="connsiteX90" fmla="*/ 327686 w 509980"/>
                <a:gd name="connsiteY90" fmla="*/ 23425 h 320522"/>
                <a:gd name="connsiteX91" fmla="*/ 324753 w 509980"/>
                <a:gd name="connsiteY91" fmla="*/ 40286 h 320522"/>
                <a:gd name="connsiteX92" fmla="*/ 322188 w 509980"/>
                <a:gd name="connsiteY92" fmla="*/ 50549 h 320522"/>
                <a:gd name="connsiteX93" fmla="*/ 321088 w 509980"/>
                <a:gd name="connsiteY93" fmla="*/ 57513 h 320522"/>
                <a:gd name="connsiteX94" fmla="*/ 327319 w 509980"/>
                <a:gd name="connsiteY94" fmla="*/ 90501 h 320522"/>
                <a:gd name="connsiteX95" fmla="*/ 326586 w 509980"/>
                <a:gd name="connsiteY95" fmla="*/ 100765 h 320522"/>
                <a:gd name="connsiteX96" fmla="*/ 338682 w 509980"/>
                <a:gd name="connsiteY96" fmla="*/ 99298 h 320522"/>
                <a:gd name="connsiteX97" fmla="*/ 357009 w 509980"/>
                <a:gd name="connsiteY97" fmla="*/ 97099 h 320522"/>
                <a:gd name="connsiteX98" fmla="*/ 357742 w 509980"/>
                <a:gd name="connsiteY98" fmla="*/ 123490 h 320522"/>
                <a:gd name="connsiteX99" fmla="*/ 377168 w 509980"/>
                <a:gd name="connsiteY99" fmla="*/ 123490 h 320522"/>
                <a:gd name="connsiteX100" fmla="*/ 403559 w 509980"/>
                <a:gd name="connsiteY100" fmla="*/ 131187 h 320522"/>
                <a:gd name="connsiteX101" fmla="*/ 428484 w 509980"/>
                <a:gd name="connsiteY101" fmla="*/ 141084 h 320522"/>
                <a:gd name="connsiteX102" fmla="*/ 441679 w 509980"/>
                <a:gd name="connsiteY102" fmla="*/ 133386 h 3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509980" h="320522">
                  <a:moveTo>
                    <a:pt x="441679" y="133386"/>
                  </a:moveTo>
                  <a:cubicBezTo>
                    <a:pt x="455608" y="142917"/>
                    <a:pt x="462205" y="164176"/>
                    <a:pt x="485297" y="158677"/>
                  </a:cubicBezTo>
                  <a:cubicBezTo>
                    <a:pt x="491895" y="157211"/>
                    <a:pt x="494461" y="161976"/>
                    <a:pt x="490429" y="167841"/>
                  </a:cubicBezTo>
                  <a:cubicBezTo>
                    <a:pt x="486030" y="173706"/>
                    <a:pt x="490429" y="173706"/>
                    <a:pt x="493361" y="175172"/>
                  </a:cubicBezTo>
                  <a:cubicBezTo>
                    <a:pt x="502158" y="180303"/>
                    <a:pt x="495560" y="186534"/>
                    <a:pt x="493728" y="191300"/>
                  </a:cubicBezTo>
                  <a:cubicBezTo>
                    <a:pt x="490795" y="198997"/>
                    <a:pt x="484931" y="193499"/>
                    <a:pt x="481265" y="192033"/>
                  </a:cubicBezTo>
                  <a:cubicBezTo>
                    <a:pt x="461839" y="185068"/>
                    <a:pt x="461839" y="184702"/>
                    <a:pt x="454874" y="205228"/>
                  </a:cubicBezTo>
                  <a:cubicBezTo>
                    <a:pt x="448277" y="224288"/>
                    <a:pt x="428850" y="231252"/>
                    <a:pt x="411623" y="220623"/>
                  </a:cubicBezTo>
                  <a:cubicBezTo>
                    <a:pt x="407224" y="218057"/>
                    <a:pt x="401726" y="216957"/>
                    <a:pt x="393663" y="214391"/>
                  </a:cubicBezTo>
                  <a:cubicBezTo>
                    <a:pt x="399527" y="222822"/>
                    <a:pt x="404292" y="229419"/>
                    <a:pt x="401360" y="238949"/>
                  </a:cubicBezTo>
                  <a:cubicBezTo>
                    <a:pt x="400260" y="242615"/>
                    <a:pt x="403193" y="252511"/>
                    <a:pt x="410890" y="245914"/>
                  </a:cubicBezTo>
                  <a:cubicBezTo>
                    <a:pt x="418587" y="238949"/>
                    <a:pt x="425551" y="252878"/>
                    <a:pt x="432516" y="245547"/>
                  </a:cubicBezTo>
                  <a:cubicBezTo>
                    <a:pt x="432882" y="245181"/>
                    <a:pt x="437281" y="251045"/>
                    <a:pt x="434348" y="254711"/>
                  </a:cubicBezTo>
                  <a:cubicBezTo>
                    <a:pt x="431050" y="259109"/>
                    <a:pt x="427384" y="263507"/>
                    <a:pt x="423719" y="267906"/>
                  </a:cubicBezTo>
                  <a:cubicBezTo>
                    <a:pt x="419687" y="271938"/>
                    <a:pt x="418954" y="277802"/>
                    <a:pt x="420786" y="281468"/>
                  </a:cubicBezTo>
                  <a:cubicBezTo>
                    <a:pt x="423352" y="286233"/>
                    <a:pt x="428117" y="286233"/>
                    <a:pt x="433615" y="282934"/>
                  </a:cubicBezTo>
                  <a:cubicBezTo>
                    <a:pt x="438380" y="280369"/>
                    <a:pt x="453408" y="295030"/>
                    <a:pt x="460006" y="292464"/>
                  </a:cubicBezTo>
                  <a:cubicBezTo>
                    <a:pt x="473934" y="286966"/>
                    <a:pt x="486763" y="308958"/>
                    <a:pt x="497393" y="291365"/>
                  </a:cubicBezTo>
                  <a:cubicBezTo>
                    <a:pt x="499959" y="287333"/>
                    <a:pt x="502891" y="283301"/>
                    <a:pt x="507656" y="287333"/>
                  </a:cubicBezTo>
                  <a:cubicBezTo>
                    <a:pt x="513887" y="292831"/>
                    <a:pt x="505823" y="293564"/>
                    <a:pt x="503991" y="296129"/>
                  </a:cubicBezTo>
                  <a:cubicBezTo>
                    <a:pt x="498859" y="303460"/>
                    <a:pt x="499959" y="315556"/>
                    <a:pt x="487863" y="317022"/>
                  </a:cubicBezTo>
                  <a:cubicBezTo>
                    <a:pt x="479066" y="318122"/>
                    <a:pt x="473201" y="310791"/>
                    <a:pt x="465871" y="308225"/>
                  </a:cubicBezTo>
                  <a:cubicBezTo>
                    <a:pt x="448643" y="301994"/>
                    <a:pt x="449376" y="301628"/>
                    <a:pt x="440946" y="318855"/>
                  </a:cubicBezTo>
                  <a:cubicBezTo>
                    <a:pt x="439846" y="321054"/>
                    <a:pt x="428117" y="320688"/>
                    <a:pt x="427751" y="319954"/>
                  </a:cubicBezTo>
                  <a:cubicBezTo>
                    <a:pt x="424085" y="306759"/>
                    <a:pt x="412723" y="311158"/>
                    <a:pt x="404292" y="309325"/>
                  </a:cubicBezTo>
                  <a:cubicBezTo>
                    <a:pt x="413456" y="300895"/>
                    <a:pt x="406125" y="289532"/>
                    <a:pt x="408691" y="280002"/>
                  </a:cubicBezTo>
                  <a:cubicBezTo>
                    <a:pt x="410157" y="274137"/>
                    <a:pt x="398794" y="266440"/>
                    <a:pt x="410890" y="260209"/>
                  </a:cubicBezTo>
                  <a:cubicBezTo>
                    <a:pt x="412723" y="259476"/>
                    <a:pt x="410157" y="254344"/>
                    <a:pt x="406125" y="253978"/>
                  </a:cubicBezTo>
                  <a:cubicBezTo>
                    <a:pt x="398061" y="253611"/>
                    <a:pt x="398061" y="260209"/>
                    <a:pt x="399161" y="271571"/>
                  </a:cubicBezTo>
                  <a:cubicBezTo>
                    <a:pt x="394396" y="263507"/>
                    <a:pt x="393296" y="260575"/>
                    <a:pt x="391097" y="258376"/>
                  </a:cubicBezTo>
                  <a:cubicBezTo>
                    <a:pt x="388164" y="254711"/>
                    <a:pt x="388531" y="247380"/>
                    <a:pt x="381567" y="248480"/>
                  </a:cubicBezTo>
                  <a:cubicBezTo>
                    <a:pt x="373503" y="249579"/>
                    <a:pt x="377535" y="255810"/>
                    <a:pt x="377168" y="260209"/>
                  </a:cubicBezTo>
                  <a:cubicBezTo>
                    <a:pt x="375702" y="277802"/>
                    <a:pt x="365439" y="260575"/>
                    <a:pt x="360308" y="263874"/>
                  </a:cubicBezTo>
                  <a:cubicBezTo>
                    <a:pt x="359941" y="271571"/>
                    <a:pt x="365806" y="271205"/>
                    <a:pt x="370204" y="273038"/>
                  </a:cubicBezTo>
                  <a:cubicBezTo>
                    <a:pt x="375702" y="275237"/>
                    <a:pt x="378634" y="278902"/>
                    <a:pt x="374236" y="284767"/>
                  </a:cubicBezTo>
                  <a:cubicBezTo>
                    <a:pt x="371304" y="288432"/>
                    <a:pt x="368005" y="292464"/>
                    <a:pt x="363973" y="286233"/>
                  </a:cubicBezTo>
                  <a:cubicBezTo>
                    <a:pt x="358841" y="278536"/>
                    <a:pt x="353710" y="283667"/>
                    <a:pt x="349678" y="286600"/>
                  </a:cubicBezTo>
                  <a:cubicBezTo>
                    <a:pt x="336116" y="296496"/>
                    <a:pt x="334283" y="290632"/>
                    <a:pt x="338682" y="272671"/>
                  </a:cubicBezTo>
                  <a:cubicBezTo>
                    <a:pt x="333184" y="280735"/>
                    <a:pt x="330618" y="284034"/>
                    <a:pt x="328419" y="287333"/>
                  </a:cubicBezTo>
                  <a:cubicBezTo>
                    <a:pt x="307526" y="268273"/>
                    <a:pt x="282601" y="256177"/>
                    <a:pt x="256577" y="245914"/>
                  </a:cubicBezTo>
                  <a:cubicBezTo>
                    <a:pt x="255111" y="245547"/>
                    <a:pt x="253278" y="244814"/>
                    <a:pt x="251812" y="244448"/>
                  </a:cubicBezTo>
                  <a:cubicBezTo>
                    <a:pt x="248513" y="244081"/>
                    <a:pt x="245581" y="244814"/>
                    <a:pt x="242649" y="245547"/>
                  </a:cubicBezTo>
                  <a:cubicBezTo>
                    <a:pt x="236417" y="246647"/>
                    <a:pt x="229087" y="247746"/>
                    <a:pt x="226521" y="240782"/>
                  </a:cubicBezTo>
                  <a:cubicBezTo>
                    <a:pt x="223955" y="233451"/>
                    <a:pt x="230919" y="231252"/>
                    <a:pt x="235684" y="229419"/>
                  </a:cubicBezTo>
                  <a:cubicBezTo>
                    <a:pt x="242649" y="226854"/>
                    <a:pt x="240816" y="220256"/>
                    <a:pt x="245214" y="213658"/>
                  </a:cubicBezTo>
                  <a:cubicBezTo>
                    <a:pt x="236051" y="216224"/>
                    <a:pt x="228720" y="222822"/>
                    <a:pt x="223955" y="210359"/>
                  </a:cubicBezTo>
                  <a:cubicBezTo>
                    <a:pt x="221023" y="202662"/>
                    <a:pt x="206728" y="216591"/>
                    <a:pt x="202696" y="203762"/>
                  </a:cubicBezTo>
                  <a:cubicBezTo>
                    <a:pt x="203429" y="217690"/>
                    <a:pt x="185469" y="207794"/>
                    <a:pt x="183269" y="219523"/>
                  </a:cubicBezTo>
                  <a:cubicBezTo>
                    <a:pt x="182170" y="225388"/>
                    <a:pt x="174472" y="229786"/>
                    <a:pt x="170074" y="226121"/>
                  </a:cubicBezTo>
                  <a:cubicBezTo>
                    <a:pt x="162010" y="218423"/>
                    <a:pt x="148815" y="213292"/>
                    <a:pt x="145149" y="206694"/>
                  </a:cubicBezTo>
                  <a:cubicBezTo>
                    <a:pt x="140751" y="198630"/>
                    <a:pt x="136719" y="201196"/>
                    <a:pt x="133420" y="201929"/>
                  </a:cubicBezTo>
                  <a:cubicBezTo>
                    <a:pt x="116193" y="205961"/>
                    <a:pt x="103364" y="197164"/>
                    <a:pt x="90168" y="189100"/>
                  </a:cubicBezTo>
                  <a:cubicBezTo>
                    <a:pt x="86870" y="187268"/>
                    <a:pt x="83937" y="184335"/>
                    <a:pt x="84304" y="180303"/>
                  </a:cubicBezTo>
                  <a:cubicBezTo>
                    <a:pt x="85404" y="162343"/>
                    <a:pt x="74407" y="169674"/>
                    <a:pt x="70742" y="175538"/>
                  </a:cubicBezTo>
                  <a:cubicBezTo>
                    <a:pt x="61579" y="189833"/>
                    <a:pt x="50949" y="184335"/>
                    <a:pt x="39953" y="181036"/>
                  </a:cubicBezTo>
                  <a:cubicBezTo>
                    <a:pt x="42152" y="186901"/>
                    <a:pt x="41785" y="193132"/>
                    <a:pt x="34821" y="194598"/>
                  </a:cubicBezTo>
                  <a:cubicBezTo>
                    <a:pt x="28223" y="196065"/>
                    <a:pt x="25291" y="190200"/>
                    <a:pt x="23825" y="184335"/>
                  </a:cubicBezTo>
                  <a:cubicBezTo>
                    <a:pt x="22725" y="179204"/>
                    <a:pt x="26024" y="172606"/>
                    <a:pt x="18693" y="170040"/>
                  </a:cubicBezTo>
                  <a:cubicBezTo>
                    <a:pt x="12829" y="165642"/>
                    <a:pt x="2932" y="166741"/>
                    <a:pt x="0" y="157211"/>
                  </a:cubicBezTo>
                  <a:cubicBezTo>
                    <a:pt x="367" y="152813"/>
                    <a:pt x="3299" y="150614"/>
                    <a:pt x="6964" y="149514"/>
                  </a:cubicBezTo>
                  <a:cubicBezTo>
                    <a:pt x="24558" y="144749"/>
                    <a:pt x="23458" y="133020"/>
                    <a:pt x="17594" y="120191"/>
                  </a:cubicBezTo>
                  <a:cubicBezTo>
                    <a:pt x="13929" y="112494"/>
                    <a:pt x="12829" y="106629"/>
                    <a:pt x="19427" y="100031"/>
                  </a:cubicBezTo>
                  <a:cubicBezTo>
                    <a:pt x="28590" y="91234"/>
                    <a:pt x="28957" y="83537"/>
                    <a:pt x="16861" y="76573"/>
                  </a:cubicBezTo>
                  <a:cubicBezTo>
                    <a:pt x="12096" y="73640"/>
                    <a:pt x="8064" y="68143"/>
                    <a:pt x="16494" y="63744"/>
                  </a:cubicBezTo>
                  <a:cubicBezTo>
                    <a:pt x="31522" y="60445"/>
                    <a:pt x="46184" y="60812"/>
                    <a:pt x="61212" y="63377"/>
                  </a:cubicBezTo>
                  <a:cubicBezTo>
                    <a:pt x="69642" y="75107"/>
                    <a:pt x="69276" y="75473"/>
                    <a:pt x="46917" y="80605"/>
                  </a:cubicBezTo>
                  <a:cubicBezTo>
                    <a:pt x="46184" y="93434"/>
                    <a:pt x="69276" y="99665"/>
                    <a:pt x="55347" y="115792"/>
                  </a:cubicBezTo>
                  <a:cubicBezTo>
                    <a:pt x="70742" y="102231"/>
                    <a:pt x="81738" y="104430"/>
                    <a:pt x="91268" y="122024"/>
                  </a:cubicBezTo>
                  <a:cubicBezTo>
                    <a:pt x="87969" y="98565"/>
                    <a:pt x="92368" y="91234"/>
                    <a:pt x="110695" y="90868"/>
                  </a:cubicBezTo>
                  <a:cubicBezTo>
                    <a:pt x="117292" y="90868"/>
                    <a:pt x="119858" y="84270"/>
                    <a:pt x="124623" y="82438"/>
                  </a:cubicBezTo>
                  <a:cubicBezTo>
                    <a:pt x="131587" y="79505"/>
                    <a:pt x="133420" y="76939"/>
                    <a:pt x="127555" y="70708"/>
                  </a:cubicBezTo>
                  <a:cubicBezTo>
                    <a:pt x="123157" y="66310"/>
                    <a:pt x="124257" y="61545"/>
                    <a:pt x="128289" y="57513"/>
                  </a:cubicBezTo>
                  <a:cubicBezTo>
                    <a:pt x="129755" y="56413"/>
                    <a:pt x="131221" y="55314"/>
                    <a:pt x="132687" y="54581"/>
                  </a:cubicBezTo>
                  <a:cubicBezTo>
                    <a:pt x="178138" y="36620"/>
                    <a:pt x="226887" y="33688"/>
                    <a:pt x="273804" y="23425"/>
                  </a:cubicBezTo>
                  <a:cubicBezTo>
                    <a:pt x="278203" y="34787"/>
                    <a:pt x="276370" y="45417"/>
                    <a:pt x="269772" y="54947"/>
                  </a:cubicBezTo>
                  <a:cubicBezTo>
                    <a:pt x="264641" y="58979"/>
                    <a:pt x="260242" y="63377"/>
                    <a:pt x="262808" y="70708"/>
                  </a:cubicBezTo>
                  <a:cubicBezTo>
                    <a:pt x="262808" y="73640"/>
                    <a:pt x="264641" y="77672"/>
                    <a:pt x="262808" y="79505"/>
                  </a:cubicBezTo>
                  <a:cubicBezTo>
                    <a:pt x="252179" y="92334"/>
                    <a:pt x="263541" y="96366"/>
                    <a:pt x="271239" y="102231"/>
                  </a:cubicBezTo>
                  <a:cubicBezTo>
                    <a:pt x="278203" y="108095"/>
                    <a:pt x="287000" y="101131"/>
                    <a:pt x="294330" y="105896"/>
                  </a:cubicBezTo>
                  <a:cubicBezTo>
                    <a:pt x="295064" y="106629"/>
                    <a:pt x="297263" y="105529"/>
                    <a:pt x="297629" y="104796"/>
                  </a:cubicBezTo>
                  <a:cubicBezTo>
                    <a:pt x="297996" y="93067"/>
                    <a:pt x="309725" y="92334"/>
                    <a:pt x="315223" y="85736"/>
                  </a:cubicBezTo>
                  <a:cubicBezTo>
                    <a:pt x="316689" y="83904"/>
                    <a:pt x="315223" y="79505"/>
                    <a:pt x="316323" y="71808"/>
                  </a:cubicBezTo>
                  <a:cubicBezTo>
                    <a:pt x="309359" y="91601"/>
                    <a:pt x="302394" y="94167"/>
                    <a:pt x="290299" y="85003"/>
                  </a:cubicBezTo>
                  <a:cubicBezTo>
                    <a:pt x="287366" y="82804"/>
                    <a:pt x="285167" y="79872"/>
                    <a:pt x="281868" y="77672"/>
                  </a:cubicBezTo>
                  <a:cubicBezTo>
                    <a:pt x="277470" y="73640"/>
                    <a:pt x="275637" y="69242"/>
                    <a:pt x="278936" y="63377"/>
                  </a:cubicBezTo>
                  <a:cubicBezTo>
                    <a:pt x="289566" y="61178"/>
                    <a:pt x="294330" y="50915"/>
                    <a:pt x="303861" y="46517"/>
                  </a:cubicBezTo>
                  <a:cubicBezTo>
                    <a:pt x="309725" y="43951"/>
                    <a:pt x="311924" y="33688"/>
                    <a:pt x="302761" y="30023"/>
                  </a:cubicBezTo>
                  <a:cubicBezTo>
                    <a:pt x="295430" y="27090"/>
                    <a:pt x="295064" y="23425"/>
                    <a:pt x="296896" y="17560"/>
                  </a:cubicBezTo>
                  <a:cubicBezTo>
                    <a:pt x="300195" y="13162"/>
                    <a:pt x="304960" y="10596"/>
                    <a:pt x="308992" y="6930"/>
                  </a:cubicBezTo>
                  <a:cubicBezTo>
                    <a:pt x="314857" y="2898"/>
                    <a:pt x="320355" y="-3333"/>
                    <a:pt x="328419" y="2166"/>
                  </a:cubicBezTo>
                  <a:cubicBezTo>
                    <a:pt x="334283" y="9130"/>
                    <a:pt x="345646" y="16094"/>
                    <a:pt x="327686" y="23425"/>
                  </a:cubicBezTo>
                  <a:cubicBezTo>
                    <a:pt x="325853" y="24158"/>
                    <a:pt x="315956" y="32588"/>
                    <a:pt x="324753" y="40286"/>
                  </a:cubicBezTo>
                  <a:cubicBezTo>
                    <a:pt x="329885" y="44684"/>
                    <a:pt x="325486" y="47983"/>
                    <a:pt x="322188" y="50549"/>
                  </a:cubicBezTo>
                  <a:cubicBezTo>
                    <a:pt x="319255" y="52748"/>
                    <a:pt x="317056" y="55314"/>
                    <a:pt x="321088" y="57513"/>
                  </a:cubicBezTo>
                  <a:cubicBezTo>
                    <a:pt x="336116" y="66310"/>
                    <a:pt x="330618" y="78406"/>
                    <a:pt x="327319" y="90501"/>
                  </a:cubicBezTo>
                  <a:cubicBezTo>
                    <a:pt x="326219" y="94167"/>
                    <a:pt x="323287" y="97466"/>
                    <a:pt x="326586" y="100765"/>
                  </a:cubicBezTo>
                  <a:cubicBezTo>
                    <a:pt x="330618" y="104796"/>
                    <a:pt x="335383" y="100765"/>
                    <a:pt x="338682" y="99298"/>
                  </a:cubicBezTo>
                  <a:cubicBezTo>
                    <a:pt x="344546" y="96733"/>
                    <a:pt x="349311" y="90868"/>
                    <a:pt x="357009" y="97099"/>
                  </a:cubicBezTo>
                  <a:cubicBezTo>
                    <a:pt x="338315" y="106629"/>
                    <a:pt x="353343" y="115426"/>
                    <a:pt x="357742" y="123490"/>
                  </a:cubicBezTo>
                  <a:cubicBezTo>
                    <a:pt x="363240" y="134119"/>
                    <a:pt x="369837" y="129721"/>
                    <a:pt x="377168" y="123490"/>
                  </a:cubicBezTo>
                  <a:cubicBezTo>
                    <a:pt x="385232" y="116526"/>
                    <a:pt x="401360" y="122024"/>
                    <a:pt x="403559" y="131187"/>
                  </a:cubicBezTo>
                  <a:cubicBezTo>
                    <a:pt x="407958" y="149881"/>
                    <a:pt x="413089" y="151713"/>
                    <a:pt x="428484" y="141084"/>
                  </a:cubicBezTo>
                  <a:cubicBezTo>
                    <a:pt x="432882" y="138151"/>
                    <a:pt x="437647" y="135952"/>
                    <a:pt x="441679" y="133386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B70C538A-B429-4D38-88E3-95E45B713B3C}"/>
                </a:ext>
              </a:extLst>
            </p:cNvPr>
            <p:cNvSpPr/>
            <p:nvPr/>
          </p:nvSpPr>
          <p:spPr>
            <a:xfrm>
              <a:off x="11364485" y="6554137"/>
              <a:ext cx="306426" cy="216990"/>
            </a:xfrm>
            <a:custGeom>
              <a:avLst/>
              <a:gdLst>
                <a:gd name="connsiteX0" fmla="*/ 120958 w 306426"/>
                <a:gd name="connsiteY0" fmla="*/ 157611 h 216990"/>
                <a:gd name="connsiteX1" fmla="*/ 102631 w 306426"/>
                <a:gd name="connsiteY1" fmla="*/ 165309 h 216990"/>
                <a:gd name="connsiteX2" fmla="*/ 93467 w 306426"/>
                <a:gd name="connsiteY2" fmla="*/ 146249 h 216990"/>
                <a:gd name="connsiteX3" fmla="*/ 76973 w 306426"/>
                <a:gd name="connsiteY3" fmla="*/ 151747 h 216990"/>
                <a:gd name="connsiteX4" fmla="*/ 61945 w 306426"/>
                <a:gd name="connsiteY4" fmla="*/ 155046 h 216990"/>
                <a:gd name="connsiteX5" fmla="*/ 40319 w 306426"/>
                <a:gd name="connsiteY5" fmla="*/ 162010 h 216990"/>
                <a:gd name="connsiteX6" fmla="*/ 8064 w 306426"/>
                <a:gd name="connsiteY6" fmla="*/ 123523 h 216990"/>
                <a:gd name="connsiteX7" fmla="*/ 4032 w 306426"/>
                <a:gd name="connsiteY7" fmla="*/ 119858 h 216990"/>
                <a:gd name="connsiteX8" fmla="*/ 0 w 306426"/>
                <a:gd name="connsiteY8" fmla="*/ 113260 h 216990"/>
                <a:gd name="connsiteX9" fmla="*/ 6964 w 306426"/>
                <a:gd name="connsiteY9" fmla="*/ 105196 h 216990"/>
                <a:gd name="connsiteX10" fmla="*/ 23458 w 306426"/>
                <a:gd name="connsiteY10" fmla="*/ 108862 h 216990"/>
                <a:gd name="connsiteX11" fmla="*/ 37387 w 306426"/>
                <a:gd name="connsiteY11" fmla="*/ 95667 h 216990"/>
                <a:gd name="connsiteX12" fmla="*/ 57913 w 306426"/>
                <a:gd name="connsiteY12" fmla="*/ 80272 h 216990"/>
                <a:gd name="connsiteX13" fmla="*/ 85770 w 306426"/>
                <a:gd name="connsiteY13" fmla="*/ 73308 h 216990"/>
                <a:gd name="connsiteX14" fmla="*/ 106296 w 306426"/>
                <a:gd name="connsiteY14" fmla="*/ 109962 h 216990"/>
                <a:gd name="connsiteX15" fmla="*/ 120225 w 306426"/>
                <a:gd name="connsiteY15" fmla="*/ 104463 h 216990"/>
                <a:gd name="connsiteX16" fmla="*/ 105563 w 306426"/>
                <a:gd name="connsiteY16" fmla="*/ 102264 h 216990"/>
                <a:gd name="connsiteX17" fmla="*/ 125356 w 306426"/>
                <a:gd name="connsiteY17" fmla="*/ 84304 h 216990"/>
                <a:gd name="connsiteX18" fmla="*/ 138552 w 306426"/>
                <a:gd name="connsiteY18" fmla="*/ 107029 h 216990"/>
                <a:gd name="connsiteX19" fmla="*/ 141484 w 306426"/>
                <a:gd name="connsiteY19" fmla="*/ 87969 h 216990"/>
                <a:gd name="connsiteX20" fmla="*/ 138552 w 306426"/>
                <a:gd name="connsiteY20" fmla="*/ 70009 h 216990"/>
                <a:gd name="connsiteX21" fmla="*/ 126456 w 306426"/>
                <a:gd name="connsiteY21" fmla="*/ 68176 h 216990"/>
                <a:gd name="connsiteX22" fmla="*/ 146615 w 306426"/>
                <a:gd name="connsiteY22" fmla="*/ 56080 h 216990"/>
                <a:gd name="connsiteX23" fmla="*/ 163476 w 306426"/>
                <a:gd name="connsiteY23" fmla="*/ 35554 h 216990"/>
                <a:gd name="connsiteX24" fmla="*/ 178138 w 306426"/>
                <a:gd name="connsiteY24" fmla="*/ 39220 h 216990"/>
                <a:gd name="connsiteX25" fmla="*/ 165309 w 306426"/>
                <a:gd name="connsiteY25" fmla="*/ 18693 h 216990"/>
                <a:gd name="connsiteX26" fmla="*/ 184002 w 306426"/>
                <a:gd name="connsiteY26" fmla="*/ 0 h 216990"/>
                <a:gd name="connsiteX27" fmla="*/ 189134 w 306426"/>
                <a:gd name="connsiteY27" fmla="*/ 19060 h 216990"/>
                <a:gd name="connsiteX28" fmla="*/ 190234 w 306426"/>
                <a:gd name="connsiteY28" fmla="*/ 19793 h 216990"/>
                <a:gd name="connsiteX29" fmla="*/ 191333 w 306426"/>
                <a:gd name="connsiteY29" fmla="*/ 18693 h 216990"/>
                <a:gd name="connsiteX30" fmla="*/ 212959 w 306426"/>
                <a:gd name="connsiteY30" fmla="*/ 25658 h 216990"/>
                <a:gd name="connsiteX31" fmla="*/ 204895 w 306426"/>
                <a:gd name="connsiteY31" fmla="*/ 38486 h 216990"/>
                <a:gd name="connsiteX32" fmla="*/ 197931 w 306426"/>
                <a:gd name="connsiteY32" fmla="*/ 52415 h 216990"/>
                <a:gd name="connsiteX33" fmla="*/ 219557 w 306426"/>
                <a:gd name="connsiteY33" fmla="*/ 63411 h 216990"/>
                <a:gd name="connsiteX34" fmla="*/ 224688 w 306426"/>
                <a:gd name="connsiteY34" fmla="*/ 61212 h 216990"/>
                <a:gd name="connsiteX35" fmla="*/ 234585 w 306426"/>
                <a:gd name="connsiteY35" fmla="*/ 61212 h 216990"/>
                <a:gd name="connsiteX36" fmla="*/ 226521 w 306426"/>
                <a:gd name="connsiteY36" fmla="*/ 52781 h 216990"/>
                <a:gd name="connsiteX37" fmla="*/ 249246 w 306426"/>
                <a:gd name="connsiteY37" fmla="*/ 34088 h 216990"/>
                <a:gd name="connsiteX38" fmla="*/ 239716 w 306426"/>
                <a:gd name="connsiteY38" fmla="*/ 5132 h 216990"/>
                <a:gd name="connsiteX39" fmla="*/ 255844 w 306426"/>
                <a:gd name="connsiteY39" fmla="*/ 18327 h 216990"/>
                <a:gd name="connsiteX40" fmla="*/ 258410 w 306426"/>
                <a:gd name="connsiteY40" fmla="*/ 26757 h 216990"/>
                <a:gd name="connsiteX41" fmla="*/ 263175 w 306426"/>
                <a:gd name="connsiteY41" fmla="*/ 44718 h 216990"/>
                <a:gd name="connsiteX42" fmla="*/ 270505 w 306426"/>
                <a:gd name="connsiteY42" fmla="*/ 52415 h 216990"/>
                <a:gd name="connsiteX43" fmla="*/ 300562 w 306426"/>
                <a:gd name="connsiteY43" fmla="*/ 56080 h 216990"/>
                <a:gd name="connsiteX44" fmla="*/ 306426 w 306426"/>
                <a:gd name="connsiteY44" fmla="*/ 59746 h 216990"/>
                <a:gd name="connsiteX45" fmla="*/ 290299 w 306426"/>
                <a:gd name="connsiteY45" fmla="*/ 68176 h 216990"/>
                <a:gd name="connsiteX46" fmla="*/ 270505 w 306426"/>
                <a:gd name="connsiteY46" fmla="*/ 83571 h 216990"/>
                <a:gd name="connsiteX47" fmla="*/ 257677 w 306426"/>
                <a:gd name="connsiteY47" fmla="*/ 93834 h 216990"/>
                <a:gd name="connsiteX48" fmla="*/ 254011 w 306426"/>
                <a:gd name="connsiteY48" fmla="*/ 76240 h 216990"/>
                <a:gd name="connsiteX49" fmla="*/ 211859 w 306426"/>
                <a:gd name="connsiteY49" fmla="*/ 134520 h 216990"/>
                <a:gd name="connsiteX50" fmla="*/ 210027 w 306426"/>
                <a:gd name="connsiteY50" fmla="*/ 142950 h 216990"/>
                <a:gd name="connsiteX51" fmla="*/ 178138 w 306426"/>
                <a:gd name="connsiteY51" fmla="*/ 184002 h 216990"/>
                <a:gd name="connsiteX52" fmla="*/ 167875 w 306426"/>
                <a:gd name="connsiteY52" fmla="*/ 205262 h 216990"/>
                <a:gd name="connsiteX53" fmla="*/ 160910 w 306426"/>
                <a:gd name="connsiteY53" fmla="*/ 216991 h 216990"/>
                <a:gd name="connsiteX54" fmla="*/ 146982 w 306426"/>
                <a:gd name="connsiteY54" fmla="*/ 194265 h 216990"/>
                <a:gd name="connsiteX55" fmla="*/ 168974 w 306426"/>
                <a:gd name="connsiteY55" fmla="*/ 146249 h 216990"/>
                <a:gd name="connsiteX56" fmla="*/ 171173 w 306426"/>
                <a:gd name="connsiteY56" fmla="*/ 136352 h 216990"/>
                <a:gd name="connsiteX57" fmla="*/ 173373 w 306426"/>
                <a:gd name="connsiteY57" fmla="*/ 118392 h 216990"/>
                <a:gd name="connsiteX58" fmla="*/ 146982 w 306426"/>
                <a:gd name="connsiteY58" fmla="*/ 119125 h 216990"/>
                <a:gd name="connsiteX59" fmla="*/ 120591 w 306426"/>
                <a:gd name="connsiteY59" fmla="*/ 135253 h 216990"/>
                <a:gd name="connsiteX60" fmla="*/ 120958 w 306426"/>
                <a:gd name="connsiteY60" fmla="*/ 157611 h 2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6426" h="216990">
                  <a:moveTo>
                    <a:pt x="120958" y="157611"/>
                  </a:moveTo>
                  <a:cubicBezTo>
                    <a:pt x="112527" y="155046"/>
                    <a:pt x="109595" y="164942"/>
                    <a:pt x="102631" y="165309"/>
                  </a:cubicBezTo>
                  <a:cubicBezTo>
                    <a:pt x="95300" y="161643"/>
                    <a:pt x="97499" y="153580"/>
                    <a:pt x="93467" y="146249"/>
                  </a:cubicBezTo>
                  <a:cubicBezTo>
                    <a:pt x="90168" y="157611"/>
                    <a:pt x="85403" y="161643"/>
                    <a:pt x="76973" y="151747"/>
                  </a:cubicBezTo>
                  <a:cubicBezTo>
                    <a:pt x="70375" y="143683"/>
                    <a:pt x="65977" y="144050"/>
                    <a:pt x="61945" y="155046"/>
                  </a:cubicBezTo>
                  <a:cubicBezTo>
                    <a:pt x="55714" y="172273"/>
                    <a:pt x="55347" y="170441"/>
                    <a:pt x="40319" y="162010"/>
                  </a:cubicBezTo>
                  <a:cubicBezTo>
                    <a:pt x="24192" y="152847"/>
                    <a:pt x="8430" y="145516"/>
                    <a:pt x="8064" y="123523"/>
                  </a:cubicBezTo>
                  <a:cubicBezTo>
                    <a:pt x="8064" y="122057"/>
                    <a:pt x="5498" y="120958"/>
                    <a:pt x="4032" y="119858"/>
                  </a:cubicBezTo>
                  <a:cubicBezTo>
                    <a:pt x="1833" y="118025"/>
                    <a:pt x="366" y="116193"/>
                    <a:pt x="0" y="113260"/>
                  </a:cubicBezTo>
                  <a:cubicBezTo>
                    <a:pt x="1100" y="109595"/>
                    <a:pt x="4032" y="107029"/>
                    <a:pt x="6964" y="105196"/>
                  </a:cubicBezTo>
                  <a:cubicBezTo>
                    <a:pt x="13562" y="101898"/>
                    <a:pt x="19427" y="101531"/>
                    <a:pt x="23458" y="108862"/>
                  </a:cubicBezTo>
                  <a:cubicBezTo>
                    <a:pt x="30789" y="107396"/>
                    <a:pt x="37387" y="101898"/>
                    <a:pt x="37387" y="95667"/>
                  </a:cubicBezTo>
                  <a:cubicBezTo>
                    <a:pt x="37753" y="80638"/>
                    <a:pt x="49849" y="82105"/>
                    <a:pt x="57913" y="80272"/>
                  </a:cubicBezTo>
                  <a:cubicBezTo>
                    <a:pt x="67443" y="78439"/>
                    <a:pt x="79172" y="77340"/>
                    <a:pt x="85770" y="73308"/>
                  </a:cubicBezTo>
                  <a:cubicBezTo>
                    <a:pt x="76240" y="95667"/>
                    <a:pt x="99332" y="97866"/>
                    <a:pt x="106296" y="109962"/>
                  </a:cubicBezTo>
                  <a:cubicBezTo>
                    <a:pt x="108862" y="114726"/>
                    <a:pt x="116193" y="109962"/>
                    <a:pt x="120225" y="104463"/>
                  </a:cubicBezTo>
                  <a:cubicBezTo>
                    <a:pt x="115460" y="103730"/>
                    <a:pt x="111428" y="102997"/>
                    <a:pt x="105563" y="102264"/>
                  </a:cubicBezTo>
                  <a:cubicBezTo>
                    <a:pt x="111428" y="94933"/>
                    <a:pt x="121324" y="93467"/>
                    <a:pt x="125356" y="84304"/>
                  </a:cubicBezTo>
                  <a:cubicBezTo>
                    <a:pt x="123890" y="95300"/>
                    <a:pt x="122057" y="105563"/>
                    <a:pt x="138552" y="107029"/>
                  </a:cubicBezTo>
                  <a:cubicBezTo>
                    <a:pt x="135253" y="99699"/>
                    <a:pt x="130854" y="93467"/>
                    <a:pt x="141484" y="87969"/>
                  </a:cubicBezTo>
                  <a:cubicBezTo>
                    <a:pt x="149548" y="83571"/>
                    <a:pt x="140018" y="75873"/>
                    <a:pt x="138552" y="70009"/>
                  </a:cubicBezTo>
                  <a:cubicBezTo>
                    <a:pt x="136719" y="60845"/>
                    <a:pt x="130854" y="73308"/>
                    <a:pt x="126456" y="68176"/>
                  </a:cubicBezTo>
                  <a:cubicBezTo>
                    <a:pt x="132320" y="63045"/>
                    <a:pt x="134153" y="54981"/>
                    <a:pt x="146615" y="56080"/>
                  </a:cubicBezTo>
                  <a:cubicBezTo>
                    <a:pt x="155046" y="56813"/>
                    <a:pt x="173006" y="53881"/>
                    <a:pt x="163476" y="35554"/>
                  </a:cubicBezTo>
                  <a:cubicBezTo>
                    <a:pt x="170807" y="31889"/>
                    <a:pt x="173006" y="40686"/>
                    <a:pt x="178138" y="39220"/>
                  </a:cubicBezTo>
                  <a:cubicBezTo>
                    <a:pt x="181803" y="27124"/>
                    <a:pt x="161277" y="30422"/>
                    <a:pt x="165309" y="18693"/>
                  </a:cubicBezTo>
                  <a:cubicBezTo>
                    <a:pt x="172273" y="13195"/>
                    <a:pt x="174839" y="3299"/>
                    <a:pt x="184002" y="0"/>
                  </a:cubicBezTo>
                  <a:cubicBezTo>
                    <a:pt x="189500" y="5498"/>
                    <a:pt x="187668" y="12829"/>
                    <a:pt x="189134" y="19060"/>
                  </a:cubicBezTo>
                  <a:cubicBezTo>
                    <a:pt x="189134" y="19427"/>
                    <a:pt x="189867" y="19793"/>
                    <a:pt x="190234" y="19793"/>
                  </a:cubicBezTo>
                  <a:cubicBezTo>
                    <a:pt x="190600" y="19793"/>
                    <a:pt x="190967" y="19060"/>
                    <a:pt x="191333" y="18693"/>
                  </a:cubicBezTo>
                  <a:cubicBezTo>
                    <a:pt x="197564" y="22725"/>
                    <a:pt x="208560" y="5864"/>
                    <a:pt x="212959" y="25658"/>
                  </a:cubicBezTo>
                  <a:cubicBezTo>
                    <a:pt x="215525" y="36654"/>
                    <a:pt x="207094" y="34088"/>
                    <a:pt x="204895" y="38486"/>
                  </a:cubicBezTo>
                  <a:cubicBezTo>
                    <a:pt x="202696" y="43252"/>
                    <a:pt x="191333" y="45451"/>
                    <a:pt x="197931" y="52415"/>
                  </a:cubicBezTo>
                  <a:cubicBezTo>
                    <a:pt x="203062" y="57913"/>
                    <a:pt x="207094" y="70742"/>
                    <a:pt x="219557" y="63411"/>
                  </a:cubicBezTo>
                  <a:cubicBezTo>
                    <a:pt x="221023" y="62678"/>
                    <a:pt x="222855" y="61579"/>
                    <a:pt x="224688" y="61212"/>
                  </a:cubicBezTo>
                  <a:cubicBezTo>
                    <a:pt x="227987" y="60845"/>
                    <a:pt x="231652" y="69642"/>
                    <a:pt x="234585" y="61212"/>
                  </a:cubicBezTo>
                  <a:cubicBezTo>
                    <a:pt x="236417" y="54981"/>
                    <a:pt x="227620" y="57547"/>
                    <a:pt x="226521" y="52781"/>
                  </a:cubicBezTo>
                  <a:cubicBezTo>
                    <a:pt x="229820" y="42152"/>
                    <a:pt x="247780" y="50949"/>
                    <a:pt x="249246" y="34088"/>
                  </a:cubicBezTo>
                  <a:cubicBezTo>
                    <a:pt x="250346" y="21626"/>
                    <a:pt x="244481" y="15028"/>
                    <a:pt x="239716" y="5132"/>
                  </a:cubicBezTo>
                  <a:cubicBezTo>
                    <a:pt x="247780" y="5864"/>
                    <a:pt x="259876" y="733"/>
                    <a:pt x="255844" y="18327"/>
                  </a:cubicBezTo>
                  <a:cubicBezTo>
                    <a:pt x="255111" y="21626"/>
                    <a:pt x="255477" y="26024"/>
                    <a:pt x="258410" y="26757"/>
                  </a:cubicBezTo>
                  <a:cubicBezTo>
                    <a:pt x="271972" y="30056"/>
                    <a:pt x="273438" y="34088"/>
                    <a:pt x="263175" y="44718"/>
                  </a:cubicBezTo>
                  <a:cubicBezTo>
                    <a:pt x="258043" y="50216"/>
                    <a:pt x="266107" y="52781"/>
                    <a:pt x="270505" y="52415"/>
                  </a:cubicBezTo>
                  <a:cubicBezTo>
                    <a:pt x="280769" y="51315"/>
                    <a:pt x="290299" y="54981"/>
                    <a:pt x="300562" y="56080"/>
                  </a:cubicBezTo>
                  <a:cubicBezTo>
                    <a:pt x="302394" y="57180"/>
                    <a:pt x="304227" y="58646"/>
                    <a:pt x="306426" y="59746"/>
                  </a:cubicBezTo>
                  <a:cubicBezTo>
                    <a:pt x="301661" y="63778"/>
                    <a:pt x="297629" y="68543"/>
                    <a:pt x="290299" y="68176"/>
                  </a:cubicBezTo>
                  <a:cubicBezTo>
                    <a:pt x="280036" y="67810"/>
                    <a:pt x="267573" y="64877"/>
                    <a:pt x="270505" y="83571"/>
                  </a:cubicBezTo>
                  <a:cubicBezTo>
                    <a:pt x="270872" y="86503"/>
                    <a:pt x="261342" y="94567"/>
                    <a:pt x="257677" y="93834"/>
                  </a:cubicBezTo>
                  <a:cubicBezTo>
                    <a:pt x="250346" y="92368"/>
                    <a:pt x="254011" y="83937"/>
                    <a:pt x="254011" y="76240"/>
                  </a:cubicBezTo>
                  <a:cubicBezTo>
                    <a:pt x="231652" y="90901"/>
                    <a:pt x="210393" y="104097"/>
                    <a:pt x="211859" y="134520"/>
                  </a:cubicBezTo>
                  <a:cubicBezTo>
                    <a:pt x="211859" y="137452"/>
                    <a:pt x="211859" y="141850"/>
                    <a:pt x="210027" y="142950"/>
                  </a:cubicBezTo>
                  <a:cubicBezTo>
                    <a:pt x="194632" y="152847"/>
                    <a:pt x="197564" y="176305"/>
                    <a:pt x="178138" y="184002"/>
                  </a:cubicBezTo>
                  <a:cubicBezTo>
                    <a:pt x="171173" y="186568"/>
                    <a:pt x="164209" y="194265"/>
                    <a:pt x="167875" y="205262"/>
                  </a:cubicBezTo>
                  <a:cubicBezTo>
                    <a:pt x="169341" y="209294"/>
                    <a:pt x="166408" y="213692"/>
                    <a:pt x="160910" y="216991"/>
                  </a:cubicBezTo>
                  <a:cubicBezTo>
                    <a:pt x="163110" y="205628"/>
                    <a:pt x="154313" y="201963"/>
                    <a:pt x="146982" y="194265"/>
                  </a:cubicBezTo>
                  <a:cubicBezTo>
                    <a:pt x="178871" y="189500"/>
                    <a:pt x="159078" y="161643"/>
                    <a:pt x="168974" y="146249"/>
                  </a:cubicBezTo>
                  <a:cubicBezTo>
                    <a:pt x="169341" y="145516"/>
                    <a:pt x="169707" y="140018"/>
                    <a:pt x="171173" y="136352"/>
                  </a:cubicBezTo>
                  <a:cubicBezTo>
                    <a:pt x="173373" y="130488"/>
                    <a:pt x="181070" y="121324"/>
                    <a:pt x="173373" y="118392"/>
                  </a:cubicBezTo>
                  <a:cubicBezTo>
                    <a:pt x="166042" y="115460"/>
                    <a:pt x="154679" y="106663"/>
                    <a:pt x="146982" y="119125"/>
                  </a:cubicBezTo>
                  <a:cubicBezTo>
                    <a:pt x="140751" y="129021"/>
                    <a:pt x="126822" y="124990"/>
                    <a:pt x="120591" y="135253"/>
                  </a:cubicBezTo>
                  <a:cubicBezTo>
                    <a:pt x="116926" y="143316"/>
                    <a:pt x="112161" y="150281"/>
                    <a:pt x="120958" y="157611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33ABC288-C889-426F-A96D-72D303B6515E}"/>
                </a:ext>
              </a:extLst>
            </p:cNvPr>
            <p:cNvSpPr/>
            <p:nvPr/>
          </p:nvSpPr>
          <p:spPr>
            <a:xfrm>
              <a:off x="11717823" y="6442342"/>
              <a:ext cx="184740" cy="145952"/>
            </a:xfrm>
            <a:custGeom>
              <a:avLst/>
              <a:gdLst>
                <a:gd name="connsiteX0" fmla="*/ 12101 w 184740"/>
                <a:gd name="connsiteY0" fmla="*/ 6598 h 145952"/>
                <a:gd name="connsiteX1" fmla="*/ 15766 w 184740"/>
                <a:gd name="connsiteY1" fmla="*/ 6598 h 145952"/>
                <a:gd name="connsiteX2" fmla="*/ 30428 w 184740"/>
                <a:gd name="connsiteY2" fmla="*/ 5132 h 145952"/>
                <a:gd name="connsiteX3" fmla="*/ 53520 w 184740"/>
                <a:gd name="connsiteY3" fmla="*/ 10996 h 145952"/>
                <a:gd name="connsiteX4" fmla="*/ 87974 w 184740"/>
                <a:gd name="connsiteY4" fmla="*/ 57913 h 145952"/>
                <a:gd name="connsiteX5" fmla="*/ 101903 w 184740"/>
                <a:gd name="connsiteY5" fmla="*/ 38120 h 145952"/>
                <a:gd name="connsiteX6" fmla="*/ 119497 w 184740"/>
                <a:gd name="connsiteY6" fmla="*/ 48016 h 145952"/>
                <a:gd name="connsiteX7" fmla="*/ 130859 w 184740"/>
                <a:gd name="connsiteY7" fmla="*/ 86870 h 145952"/>
                <a:gd name="connsiteX8" fmla="*/ 134891 w 184740"/>
                <a:gd name="connsiteY8" fmla="*/ 58646 h 145952"/>
                <a:gd name="connsiteX9" fmla="*/ 135258 w 184740"/>
                <a:gd name="connsiteY9" fmla="*/ 53515 h 145952"/>
                <a:gd name="connsiteX10" fmla="*/ 139656 w 184740"/>
                <a:gd name="connsiteY10" fmla="*/ 38120 h 145952"/>
                <a:gd name="connsiteX11" fmla="*/ 148820 w 184740"/>
                <a:gd name="connsiteY11" fmla="*/ 24558 h 145952"/>
                <a:gd name="connsiteX12" fmla="*/ 151019 w 184740"/>
                <a:gd name="connsiteY12" fmla="*/ 14295 h 145952"/>
                <a:gd name="connsiteX13" fmla="*/ 148086 w 184740"/>
                <a:gd name="connsiteY13" fmla="*/ 0 h 145952"/>
                <a:gd name="connsiteX14" fmla="*/ 184740 w 184740"/>
                <a:gd name="connsiteY14" fmla="*/ 32989 h 145952"/>
                <a:gd name="connsiteX15" fmla="*/ 171912 w 184740"/>
                <a:gd name="connsiteY15" fmla="*/ 103364 h 145952"/>
                <a:gd name="connsiteX16" fmla="*/ 158350 w 184740"/>
                <a:gd name="connsiteY16" fmla="*/ 119125 h 145952"/>
                <a:gd name="connsiteX17" fmla="*/ 144788 w 184740"/>
                <a:gd name="connsiteY17" fmla="*/ 120591 h 145952"/>
                <a:gd name="connsiteX18" fmla="*/ 123528 w 184740"/>
                <a:gd name="connsiteY18" fmla="*/ 128655 h 145952"/>
                <a:gd name="connsiteX19" fmla="*/ 85042 w 184740"/>
                <a:gd name="connsiteY19" fmla="*/ 136352 h 145952"/>
                <a:gd name="connsiteX20" fmla="*/ 57918 w 184740"/>
                <a:gd name="connsiteY20" fmla="*/ 124257 h 145952"/>
                <a:gd name="connsiteX21" fmla="*/ 50221 w 184740"/>
                <a:gd name="connsiteY21" fmla="*/ 128289 h 145952"/>
                <a:gd name="connsiteX22" fmla="*/ 22730 w 184740"/>
                <a:gd name="connsiteY22" fmla="*/ 134520 h 145952"/>
                <a:gd name="connsiteX23" fmla="*/ 22364 w 184740"/>
                <a:gd name="connsiteY23" fmla="*/ 129388 h 145952"/>
                <a:gd name="connsiteX24" fmla="*/ 35559 w 184740"/>
                <a:gd name="connsiteY24" fmla="*/ 107396 h 145952"/>
                <a:gd name="connsiteX25" fmla="*/ 5503 w 184740"/>
                <a:gd name="connsiteY25" fmla="*/ 88702 h 145952"/>
                <a:gd name="connsiteX26" fmla="*/ 2204 w 184740"/>
                <a:gd name="connsiteY26" fmla="*/ 49849 h 145952"/>
                <a:gd name="connsiteX27" fmla="*/ 6603 w 184740"/>
                <a:gd name="connsiteY27" fmla="*/ 35554 h 145952"/>
                <a:gd name="connsiteX28" fmla="*/ 6236 w 184740"/>
                <a:gd name="connsiteY28" fmla="*/ 13195 h 145952"/>
                <a:gd name="connsiteX29" fmla="*/ 12101 w 184740"/>
                <a:gd name="connsiteY29" fmla="*/ 6598 h 14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4740" h="145952">
                  <a:moveTo>
                    <a:pt x="12101" y="6598"/>
                  </a:moveTo>
                  <a:cubicBezTo>
                    <a:pt x="13200" y="6598"/>
                    <a:pt x="14666" y="6598"/>
                    <a:pt x="15766" y="6598"/>
                  </a:cubicBezTo>
                  <a:cubicBezTo>
                    <a:pt x="20531" y="4032"/>
                    <a:pt x="25663" y="8064"/>
                    <a:pt x="30428" y="5132"/>
                  </a:cubicBezTo>
                  <a:cubicBezTo>
                    <a:pt x="40324" y="-1100"/>
                    <a:pt x="48755" y="4399"/>
                    <a:pt x="53520" y="10996"/>
                  </a:cubicBezTo>
                  <a:cubicBezTo>
                    <a:pt x="65615" y="26024"/>
                    <a:pt x="84675" y="35921"/>
                    <a:pt x="87974" y="57913"/>
                  </a:cubicBezTo>
                  <a:cubicBezTo>
                    <a:pt x="90540" y="49116"/>
                    <a:pt x="90907" y="41419"/>
                    <a:pt x="101903" y="38120"/>
                  </a:cubicBezTo>
                  <a:cubicBezTo>
                    <a:pt x="112899" y="34821"/>
                    <a:pt x="114731" y="43618"/>
                    <a:pt x="119497" y="48016"/>
                  </a:cubicBezTo>
                  <a:cubicBezTo>
                    <a:pt x="131226" y="58280"/>
                    <a:pt x="139290" y="70009"/>
                    <a:pt x="130859" y="86870"/>
                  </a:cubicBezTo>
                  <a:cubicBezTo>
                    <a:pt x="133058" y="77340"/>
                    <a:pt x="141855" y="69276"/>
                    <a:pt x="134891" y="58646"/>
                  </a:cubicBezTo>
                  <a:cubicBezTo>
                    <a:pt x="133792" y="57180"/>
                    <a:pt x="134158" y="53515"/>
                    <a:pt x="135258" y="53515"/>
                  </a:cubicBezTo>
                  <a:cubicBezTo>
                    <a:pt x="148820" y="51682"/>
                    <a:pt x="139290" y="43618"/>
                    <a:pt x="139656" y="38120"/>
                  </a:cubicBezTo>
                  <a:cubicBezTo>
                    <a:pt x="140023" y="31889"/>
                    <a:pt x="140023" y="25291"/>
                    <a:pt x="148820" y="24558"/>
                  </a:cubicBezTo>
                  <a:cubicBezTo>
                    <a:pt x="160549" y="23458"/>
                    <a:pt x="147720" y="17227"/>
                    <a:pt x="151019" y="14295"/>
                  </a:cubicBezTo>
                  <a:cubicBezTo>
                    <a:pt x="150286" y="10263"/>
                    <a:pt x="149553" y="6231"/>
                    <a:pt x="148086" y="0"/>
                  </a:cubicBezTo>
                  <a:cubicBezTo>
                    <a:pt x="164214" y="8797"/>
                    <a:pt x="176310" y="18694"/>
                    <a:pt x="184740" y="32989"/>
                  </a:cubicBezTo>
                  <a:cubicBezTo>
                    <a:pt x="180342" y="56447"/>
                    <a:pt x="175944" y="79905"/>
                    <a:pt x="171912" y="103364"/>
                  </a:cubicBezTo>
                  <a:cubicBezTo>
                    <a:pt x="170445" y="111794"/>
                    <a:pt x="158350" y="110328"/>
                    <a:pt x="158350" y="119125"/>
                  </a:cubicBezTo>
                  <a:cubicBezTo>
                    <a:pt x="154318" y="123524"/>
                    <a:pt x="148820" y="123890"/>
                    <a:pt x="144788" y="120591"/>
                  </a:cubicBezTo>
                  <a:cubicBezTo>
                    <a:pt x="132692" y="110328"/>
                    <a:pt x="127560" y="122057"/>
                    <a:pt x="123528" y="128655"/>
                  </a:cubicBezTo>
                  <a:cubicBezTo>
                    <a:pt x="111433" y="147715"/>
                    <a:pt x="100803" y="152114"/>
                    <a:pt x="85042" y="136352"/>
                  </a:cubicBezTo>
                  <a:cubicBezTo>
                    <a:pt x="76245" y="127922"/>
                    <a:pt x="62683" y="137452"/>
                    <a:pt x="57918" y="124257"/>
                  </a:cubicBezTo>
                  <a:cubicBezTo>
                    <a:pt x="56818" y="128289"/>
                    <a:pt x="52053" y="125723"/>
                    <a:pt x="50221" y="128289"/>
                  </a:cubicBezTo>
                  <a:cubicBezTo>
                    <a:pt x="39958" y="144783"/>
                    <a:pt x="39958" y="144783"/>
                    <a:pt x="22730" y="134520"/>
                  </a:cubicBezTo>
                  <a:cubicBezTo>
                    <a:pt x="21997" y="133053"/>
                    <a:pt x="21997" y="131221"/>
                    <a:pt x="22364" y="129388"/>
                  </a:cubicBezTo>
                  <a:cubicBezTo>
                    <a:pt x="23830" y="120225"/>
                    <a:pt x="30794" y="114360"/>
                    <a:pt x="35559" y="107396"/>
                  </a:cubicBezTo>
                  <a:cubicBezTo>
                    <a:pt x="24197" y="102997"/>
                    <a:pt x="12467" y="96400"/>
                    <a:pt x="5503" y="88702"/>
                  </a:cubicBezTo>
                  <a:cubicBezTo>
                    <a:pt x="-2561" y="79539"/>
                    <a:pt x="5" y="63045"/>
                    <a:pt x="2204" y="49849"/>
                  </a:cubicBezTo>
                  <a:cubicBezTo>
                    <a:pt x="2937" y="45084"/>
                    <a:pt x="4770" y="38487"/>
                    <a:pt x="6603" y="35554"/>
                  </a:cubicBezTo>
                  <a:cubicBezTo>
                    <a:pt x="11734" y="27124"/>
                    <a:pt x="11001" y="20893"/>
                    <a:pt x="6236" y="13195"/>
                  </a:cubicBezTo>
                  <a:cubicBezTo>
                    <a:pt x="5137" y="10996"/>
                    <a:pt x="9535" y="8431"/>
                    <a:pt x="12101" y="6598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B41418C4-C130-40F9-AA74-CD8F9363E9D8}"/>
                </a:ext>
              </a:extLst>
            </p:cNvPr>
            <p:cNvSpPr/>
            <p:nvPr/>
          </p:nvSpPr>
          <p:spPr>
            <a:xfrm>
              <a:off x="11662114" y="6549005"/>
              <a:ext cx="221560" cy="82622"/>
            </a:xfrm>
            <a:custGeom>
              <a:avLst/>
              <a:gdLst>
                <a:gd name="connsiteX0" fmla="*/ 78806 w 221560"/>
                <a:gd name="connsiteY0" fmla="*/ 23825 h 82622"/>
                <a:gd name="connsiteX1" fmla="*/ 96400 w 221560"/>
                <a:gd name="connsiteY1" fmla="*/ 31889 h 82622"/>
                <a:gd name="connsiteX2" fmla="*/ 102631 w 221560"/>
                <a:gd name="connsiteY2" fmla="*/ 30789 h 82622"/>
                <a:gd name="connsiteX3" fmla="*/ 101165 w 221560"/>
                <a:gd name="connsiteY3" fmla="*/ 24558 h 82622"/>
                <a:gd name="connsiteX4" fmla="*/ 97866 w 221560"/>
                <a:gd name="connsiteY4" fmla="*/ 16494 h 82622"/>
                <a:gd name="connsiteX5" fmla="*/ 116193 w 221560"/>
                <a:gd name="connsiteY5" fmla="*/ 15761 h 82622"/>
                <a:gd name="connsiteX6" fmla="*/ 122424 w 221560"/>
                <a:gd name="connsiteY6" fmla="*/ 18327 h 82622"/>
                <a:gd name="connsiteX7" fmla="*/ 141484 w 221560"/>
                <a:gd name="connsiteY7" fmla="*/ 25658 h 82622"/>
                <a:gd name="connsiteX8" fmla="*/ 162377 w 221560"/>
                <a:gd name="connsiteY8" fmla="*/ 34821 h 82622"/>
                <a:gd name="connsiteX9" fmla="*/ 171907 w 221560"/>
                <a:gd name="connsiteY9" fmla="*/ 30789 h 82622"/>
                <a:gd name="connsiteX10" fmla="*/ 188034 w 221560"/>
                <a:gd name="connsiteY10" fmla="*/ 7331 h 82622"/>
                <a:gd name="connsiteX11" fmla="*/ 191333 w 221560"/>
                <a:gd name="connsiteY11" fmla="*/ 0 h 82622"/>
                <a:gd name="connsiteX12" fmla="*/ 213692 w 221560"/>
                <a:gd name="connsiteY12" fmla="*/ 12829 h 82622"/>
                <a:gd name="connsiteX13" fmla="*/ 219557 w 221560"/>
                <a:gd name="connsiteY13" fmla="*/ 41785 h 82622"/>
                <a:gd name="connsiteX14" fmla="*/ 214059 w 221560"/>
                <a:gd name="connsiteY14" fmla="*/ 61579 h 82622"/>
                <a:gd name="connsiteX15" fmla="*/ 196098 w 221560"/>
                <a:gd name="connsiteY15" fmla="*/ 71108 h 82622"/>
                <a:gd name="connsiteX16" fmla="*/ 146615 w 221560"/>
                <a:gd name="connsiteY16" fmla="*/ 62678 h 82622"/>
                <a:gd name="connsiteX17" fmla="*/ 100798 w 221560"/>
                <a:gd name="connsiteY17" fmla="*/ 78439 h 82622"/>
                <a:gd name="connsiteX18" fmla="*/ 76240 w 221560"/>
                <a:gd name="connsiteY18" fmla="*/ 76973 h 82622"/>
                <a:gd name="connsiteX19" fmla="*/ 15028 w 221560"/>
                <a:gd name="connsiteY19" fmla="*/ 57913 h 82622"/>
                <a:gd name="connsiteX20" fmla="*/ 0 w 221560"/>
                <a:gd name="connsiteY20" fmla="*/ 31522 h 82622"/>
                <a:gd name="connsiteX21" fmla="*/ 19427 w 221560"/>
                <a:gd name="connsiteY21" fmla="*/ 29690 h 82622"/>
                <a:gd name="connsiteX22" fmla="*/ 37753 w 221560"/>
                <a:gd name="connsiteY22" fmla="*/ 19060 h 82622"/>
                <a:gd name="connsiteX23" fmla="*/ 64144 w 221560"/>
                <a:gd name="connsiteY23" fmla="*/ 18327 h 82622"/>
                <a:gd name="connsiteX24" fmla="*/ 78806 w 221560"/>
                <a:gd name="connsiteY24" fmla="*/ 23825 h 8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1560" h="82622">
                  <a:moveTo>
                    <a:pt x="78806" y="23825"/>
                  </a:moveTo>
                  <a:cubicBezTo>
                    <a:pt x="82471" y="31522"/>
                    <a:pt x="91268" y="27490"/>
                    <a:pt x="96400" y="31889"/>
                  </a:cubicBezTo>
                  <a:cubicBezTo>
                    <a:pt x="98599" y="33721"/>
                    <a:pt x="101165" y="33355"/>
                    <a:pt x="102631" y="30789"/>
                  </a:cubicBezTo>
                  <a:cubicBezTo>
                    <a:pt x="104097" y="28590"/>
                    <a:pt x="104097" y="26024"/>
                    <a:pt x="101165" y="24558"/>
                  </a:cubicBezTo>
                  <a:cubicBezTo>
                    <a:pt x="97499" y="22725"/>
                    <a:pt x="90902" y="21992"/>
                    <a:pt x="97866" y="16494"/>
                  </a:cubicBezTo>
                  <a:cubicBezTo>
                    <a:pt x="103364" y="11729"/>
                    <a:pt x="109962" y="15761"/>
                    <a:pt x="116193" y="15761"/>
                  </a:cubicBezTo>
                  <a:cubicBezTo>
                    <a:pt x="116193" y="22359"/>
                    <a:pt x="118025" y="19427"/>
                    <a:pt x="122424" y="18327"/>
                  </a:cubicBezTo>
                  <a:cubicBezTo>
                    <a:pt x="129388" y="16494"/>
                    <a:pt x="136719" y="17960"/>
                    <a:pt x="141484" y="25658"/>
                  </a:cubicBezTo>
                  <a:cubicBezTo>
                    <a:pt x="146249" y="33355"/>
                    <a:pt x="154679" y="34454"/>
                    <a:pt x="162377" y="34821"/>
                  </a:cubicBezTo>
                  <a:cubicBezTo>
                    <a:pt x="165675" y="34821"/>
                    <a:pt x="172273" y="31156"/>
                    <a:pt x="171907" y="30789"/>
                  </a:cubicBezTo>
                  <a:cubicBezTo>
                    <a:pt x="166409" y="15028"/>
                    <a:pt x="180337" y="13562"/>
                    <a:pt x="188034" y="7331"/>
                  </a:cubicBezTo>
                  <a:cubicBezTo>
                    <a:pt x="189867" y="5864"/>
                    <a:pt x="186202" y="1100"/>
                    <a:pt x="191333" y="0"/>
                  </a:cubicBezTo>
                  <a:cubicBezTo>
                    <a:pt x="197198" y="6231"/>
                    <a:pt x="201963" y="15761"/>
                    <a:pt x="213692" y="12829"/>
                  </a:cubicBezTo>
                  <a:cubicBezTo>
                    <a:pt x="223955" y="20893"/>
                    <a:pt x="222122" y="31522"/>
                    <a:pt x="219557" y="41785"/>
                  </a:cubicBezTo>
                  <a:cubicBezTo>
                    <a:pt x="218091" y="48383"/>
                    <a:pt x="214425" y="54981"/>
                    <a:pt x="214059" y="61579"/>
                  </a:cubicBezTo>
                  <a:cubicBezTo>
                    <a:pt x="212959" y="76240"/>
                    <a:pt x="212226" y="77340"/>
                    <a:pt x="196098" y="71108"/>
                  </a:cubicBezTo>
                  <a:cubicBezTo>
                    <a:pt x="182170" y="65610"/>
                    <a:pt x="162743" y="65977"/>
                    <a:pt x="146615" y="62678"/>
                  </a:cubicBezTo>
                  <a:cubicBezTo>
                    <a:pt x="126822" y="59013"/>
                    <a:pt x="113260" y="62678"/>
                    <a:pt x="100798" y="78439"/>
                  </a:cubicBezTo>
                  <a:cubicBezTo>
                    <a:pt x="93101" y="87969"/>
                    <a:pt x="84670" y="78439"/>
                    <a:pt x="76240" y="76973"/>
                  </a:cubicBezTo>
                  <a:cubicBezTo>
                    <a:pt x="54614" y="73308"/>
                    <a:pt x="36287" y="60479"/>
                    <a:pt x="15028" y="57913"/>
                  </a:cubicBezTo>
                  <a:cubicBezTo>
                    <a:pt x="17227" y="45084"/>
                    <a:pt x="5498" y="40319"/>
                    <a:pt x="0" y="31522"/>
                  </a:cubicBezTo>
                  <a:cubicBezTo>
                    <a:pt x="6231" y="26024"/>
                    <a:pt x="12829" y="30056"/>
                    <a:pt x="19427" y="29690"/>
                  </a:cubicBezTo>
                  <a:cubicBezTo>
                    <a:pt x="27124" y="29323"/>
                    <a:pt x="35921" y="33355"/>
                    <a:pt x="37753" y="19060"/>
                  </a:cubicBezTo>
                  <a:cubicBezTo>
                    <a:pt x="39220" y="9163"/>
                    <a:pt x="53515" y="9163"/>
                    <a:pt x="64144" y="18327"/>
                  </a:cubicBezTo>
                  <a:cubicBezTo>
                    <a:pt x="65244" y="19060"/>
                    <a:pt x="78073" y="24191"/>
                    <a:pt x="78806" y="2382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3D402562-234E-4342-822D-E79564429ADE}"/>
                </a:ext>
              </a:extLst>
            </p:cNvPr>
            <p:cNvSpPr/>
            <p:nvPr/>
          </p:nvSpPr>
          <p:spPr>
            <a:xfrm>
              <a:off x="11981736" y="6490454"/>
              <a:ext cx="12891" cy="14200"/>
            </a:xfrm>
            <a:custGeom>
              <a:avLst/>
              <a:gdLst>
                <a:gd name="connsiteX0" fmla="*/ 0 w 12891"/>
                <a:gd name="connsiteY0" fmla="*/ 3937 h 14200"/>
                <a:gd name="connsiteX1" fmla="*/ 12462 w 12891"/>
                <a:gd name="connsiteY1" fmla="*/ 2471 h 14200"/>
                <a:gd name="connsiteX2" fmla="*/ 733 w 12891"/>
                <a:gd name="connsiteY2" fmla="*/ 14200 h 14200"/>
                <a:gd name="connsiteX3" fmla="*/ 0 w 12891"/>
                <a:gd name="connsiteY3" fmla="*/ 3937 h 1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1" h="14200">
                  <a:moveTo>
                    <a:pt x="0" y="3937"/>
                  </a:moveTo>
                  <a:cubicBezTo>
                    <a:pt x="4032" y="2104"/>
                    <a:pt x="10630" y="-3027"/>
                    <a:pt x="12462" y="2471"/>
                  </a:cubicBezTo>
                  <a:cubicBezTo>
                    <a:pt x="14661" y="9802"/>
                    <a:pt x="8064" y="13467"/>
                    <a:pt x="733" y="14200"/>
                  </a:cubicBezTo>
                  <a:cubicBezTo>
                    <a:pt x="366" y="10901"/>
                    <a:pt x="0" y="7236"/>
                    <a:pt x="0" y="3937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B71C7220-E288-413B-B569-487441CC6042}"/>
                </a:ext>
              </a:extLst>
            </p:cNvPr>
            <p:cNvSpPr/>
            <p:nvPr/>
          </p:nvSpPr>
          <p:spPr>
            <a:xfrm>
              <a:off x="12169037" y="6711015"/>
              <a:ext cx="30505" cy="33354"/>
            </a:xfrm>
            <a:custGeom>
              <a:avLst/>
              <a:gdLst>
                <a:gd name="connsiteX0" fmla="*/ 28223 w 30505"/>
                <a:gd name="connsiteY0" fmla="*/ 0 h 33354"/>
                <a:gd name="connsiteX1" fmla="*/ 3299 w 30505"/>
                <a:gd name="connsiteY1" fmla="*/ 33355 h 33354"/>
                <a:gd name="connsiteX2" fmla="*/ 0 w 30505"/>
                <a:gd name="connsiteY2" fmla="*/ 17227 h 33354"/>
                <a:gd name="connsiteX3" fmla="*/ 28223 w 30505"/>
                <a:gd name="connsiteY3" fmla="*/ 0 h 3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05" h="33354">
                  <a:moveTo>
                    <a:pt x="28223" y="0"/>
                  </a:moveTo>
                  <a:cubicBezTo>
                    <a:pt x="35188" y="22359"/>
                    <a:pt x="26024" y="33355"/>
                    <a:pt x="3299" y="33355"/>
                  </a:cubicBezTo>
                  <a:cubicBezTo>
                    <a:pt x="11363" y="25658"/>
                    <a:pt x="11363" y="25658"/>
                    <a:pt x="0" y="17227"/>
                  </a:cubicBezTo>
                  <a:cubicBezTo>
                    <a:pt x="15395" y="19060"/>
                    <a:pt x="26024" y="15395"/>
                    <a:pt x="28223" y="0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0F07F647-F7F7-4549-ABB9-9F2253A24AC6}"/>
                </a:ext>
              </a:extLst>
            </p:cNvPr>
            <p:cNvSpPr/>
            <p:nvPr/>
          </p:nvSpPr>
          <p:spPr>
            <a:xfrm>
              <a:off x="12198360" y="6647434"/>
              <a:ext cx="24672" cy="16768"/>
            </a:xfrm>
            <a:custGeom>
              <a:avLst/>
              <a:gdLst>
                <a:gd name="connsiteX0" fmla="*/ 0 w 24672"/>
                <a:gd name="connsiteY0" fmla="*/ 2002 h 16768"/>
                <a:gd name="connsiteX1" fmla="*/ 23458 w 24672"/>
                <a:gd name="connsiteY1" fmla="*/ 11899 h 16768"/>
                <a:gd name="connsiteX2" fmla="*/ 22725 w 24672"/>
                <a:gd name="connsiteY2" fmla="*/ 16664 h 16768"/>
                <a:gd name="connsiteX3" fmla="*/ 0 w 24672"/>
                <a:gd name="connsiteY3" fmla="*/ 2002 h 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72" h="16768">
                  <a:moveTo>
                    <a:pt x="0" y="2002"/>
                  </a:moveTo>
                  <a:cubicBezTo>
                    <a:pt x="10630" y="-1297"/>
                    <a:pt x="19793" y="-2030"/>
                    <a:pt x="23458" y="11899"/>
                  </a:cubicBezTo>
                  <a:cubicBezTo>
                    <a:pt x="23825" y="14098"/>
                    <a:pt x="26391" y="17397"/>
                    <a:pt x="22725" y="16664"/>
                  </a:cubicBezTo>
                  <a:cubicBezTo>
                    <a:pt x="13928" y="14831"/>
                    <a:pt x="366" y="18863"/>
                    <a:pt x="0" y="2002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1AAD4A40-7E6F-4EEB-9BC9-88E74F2E3454}"/>
                </a:ext>
              </a:extLst>
            </p:cNvPr>
            <p:cNvSpPr/>
            <p:nvPr/>
          </p:nvSpPr>
          <p:spPr>
            <a:xfrm>
              <a:off x="12161706" y="6521902"/>
              <a:ext cx="16860" cy="11228"/>
            </a:xfrm>
            <a:custGeom>
              <a:avLst/>
              <a:gdLst>
                <a:gd name="connsiteX0" fmla="*/ 16861 w 16860"/>
                <a:gd name="connsiteY0" fmla="*/ 10242 h 11228"/>
                <a:gd name="connsiteX1" fmla="*/ 0 w 16860"/>
                <a:gd name="connsiteY1" fmla="*/ 1078 h 11228"/>
                <a:gd name="connsiteX2" fmla="*/ 16861 w 16860"/>
                <a:gd name="connsiteY2" fmla="*/ 10242 h 1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60" h="11228">
                  <a:moveTo>
                    <a:pt x="16861" y="10242"/>
                  </a:moveTo>
                  <a:cubicBezTo>
                    <a:pt x="7331" y="13907"/>
                    <a:pt x="5498" y="6576"/>
                    <a:pt x="0" y="1078"/>
                  </a:cubicBezTo>
                  <a:cubicBezTo>
                    <a:pt x="11363" y="-3320"/>
                    <a:pt x="12096" y="6943"/>
                    <a:pt x="16861" y="1024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79C0B698-6F1C-48A6-9910-27D5A05DC918}"/>
                </a:ext>
              </a:extLst>
            </p:cNvPr>
            <p:cNvSpPr/>
            <p:nvPr/>
          </p:nvSpPr>
          <p:spPr>
            <a:xfrm>
              <a:off x="12300991" y="6585394"/>
              <a:ext cx="58090" cy="63972"/>
            </a:xfrm>
            <a:custGeom>
              <a:avLst/>
              <a:gdLst>
                <a:gd name="connsiteX0" fmla="*/ 56080 w 58090"/>
                <a:gd name="connsiteY0" fmla="*/ 2830 h 63972"/>
                <a:gd name="connsiteX1" fmla="*/ 44351 w 58090"/>
                <a:gd name="connsiteY1" fmla="*/ 21890 h 63972"/>
                <a:gd name="connsiteX2" fmla="*/ 31889 w 58090"/>
                <a:gd name="connsiteY2" fmla="*/ 40950 h 63972"/>
                <a:gd name="connsiteX3" fmla="*/ 0 w 58090"/>
                <a:gd name="connsiteY3" fmla="*/ 63309 h 63972"/>
                <a:gd name="connsiteX4" fmla="*/ 8064 w 58090"/>
                <a:gd name="connsiteY4" fmla="*/ 56345 h 63972"/>
                <a:gd name="connsiteX5" fmla="*/ 14295 w 58090"/>
                <a:gd name="connsiteY5" fmla="*/ 50847 h 63972"/>
                <a:gd name="connsiteX6" fmla="*/ 15028 w 58090"/>
                <a:gd name="connsiteY6" fmla="*/ 33253 h 63972"/>
                <a:gd name="connsiteX7" fmla="*/ 21626 w 58090"/>
                <a:gd name="connsiteY7" fmla="*/ 3563 h 63972"/>
                <a:gd name="connsiteX8" fmla="*/ 33355 w 58090"/>
                <a:gd name="connsiteY8" fmla="*/ 1731 h 63972"/>
                <a:gd name="connsiteX9" fmla="*/ 56080 w 58090"/>
                <a:gd name="connsiteY9" fmla="*/ 2830 h 6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90" h="63972">
                  <a:moveTo>
                    <a:pt x="56080" y="2830"/>
                  </a:moveTo>
                  <a:cubicBezTo>
                    <a:pt x="59746" y="16759"/>
                    <a:pt x="59746" y="16759"/>
                    <a:pt x="44351" y="21890"/>
                  </a:cubicBezTo>
                  <a:cubicBezTo>
                    <a:pt x="35188" y="24823"/>
                    <a:pt x="26391" y="25555"/>
                    <a:pt x="31889" y="40950"/>
                  </a:cubicBezTo>
                  <a:cubicBezTo>
                    <a:pt x="37020" y="54879"/>
                    <a:pt x="18693" y="66975"/>
                    <a:pt x="0" y="63309"/>
                  </a:cubicBezTo>
                  <a:cubicBezTo>
                    <a:pt x="3299" y="61476"/>
                    <a:pt x="3299" y="55978"/>
                    <a:pt x="8064" y="56345"/>
                  </a:cubicBezTo>
                  <a:cubicBezTo>
                    <a:pt x="12829" y="56711"/>
                    <a:pt x="16861" y="54145"/>
                    <a:pt x="14295" y="50847"/>
                  </a:cubicBezTo>
                  <a:cubicBezTo>
                    <a:pt x="9530" y="44249"/>
                    <a:pt x="2932" y="38751"/>
                    <a:pt x="15028" y="33253"/>
                  </a:cubicBezTo>
                  <a:cubicBezTo>
                    <a:pt x="-3299" y="18591"/>
                    <a:pt x="29690" y="15659"/>
                    <a:pt x="21626" y="3563"/>
                  </a:cubicBezTo>
                  <a:cubicBezTo>
                    <a:pt x="25291" y="1731"/>
                    <a:pt x="29690" y="-2301"/>
                    <a:pt x="33355" y="1731"/>
                  </a:cubicBezTo>
                  <a:cubicBezTo>
                    <a:pt x="40686" y="10528"/>
                    <a:pt x="48383" y="6129"/>
                    <a:pt x="56080" y="2830"/>
                  </a:cubicBezTo>
                  <a:close/>
                </a:path>
              </a:pathLst>
            </a:custGeom>
            <a:solidFill>
              <a:srgbClr val="CB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EBB6A5B-80ED-4B03-8FED-5D50B18BAB41}"/>
                </a:ext>
              </a:extLst>
            </p:cNvPr>
            <p:cNvSpPr/>
            <p:nvPr/>
          </p:nvSpPr>
          <p:spPr>
            <a:xfrm>
              <a:off x="12031322" y="6491217"/>
              <a:ext cx="19211" cy="63652"/>
            </a:xfrm>
            <a:custGeom>
              <a:avLst/>
              <a:gdLst>
                <a:gd name="connsiteX0" fmla="*/ 2462 w 19211"/>
                <a:gd name="connsiteY0" fmla="*/ 28831 h 63652"/>
                <a:gd name="connsiteX1" fmla="*/ 2462 w 19211"/>
                <a:gd name="connsiteY1" fmla="*/ 26998 h 63652"/>
                <a:gd name="connsiteX2" fmla="*/ 5394 w 19211"/>
                <a:gd name="connsiteY2" fmla="*/ 2807 h 63652"/>
                <a:gd name="connsiteX3" fmla="*/ 13458 w 19211"/>
                <a:gd name="connsiteY3" fmla="*/ 1341 h 63652"/>
                <a:gd name="connsiteX4" fmla="*/ 17857 w 19211"/>
                <a:gd name="connsiteY4" fmla="*/ 25532 h 63652"/>
                <a:gd name="connsiteX5" fmla="*/ 11259 w 19211"/>
                <a:gd name="connsiteY5" fmla="*/ 63652 h 63652"/>
                <a:gd name="connsiteX6" fmla="*/ 2462 w 19211"/>
                <a:gd name="connsiteY6" fmla="*/ 28831 h 6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11" h="63652">
                  <a:moveTo>
                    <a:pt x="2462" y="28831"/>
                  </a:moveTo>
                  <a:cubicBezTo>
                    <a:pt x="2462" y="28098"/>
                    <a:pt x="2462" y="27365"/>
                    <a:pt x="2462" y="26998"/>
                  </a:cubicBezTo>
                  <a:cubicBezTo>
                    <a:pt x="-1203" y="18568"/>
                    <a:pt x="-1203" y="10138"/>
                    <a:pt x="5394" y="2807"/>
                  </a:cubicBezTo>
                  <a:cubicBezTo>
                    <a:pt x="7594" y="241"/>
                    <a:pt x="10892" y="-1225"/>
                    <a:pt x="13458" y="1341"/>
                  </a:cubicBezTo>
                  <a:cubicBezTo>
                    <a:pt x="20789" y="7938"/>
                    <a:pt x="19689" y="16735"/>
                    <a:pt x="17857" y="25532"/>
                  </a:cubicBezTo>
                  <a:cubicBezTo>
                    <a:pt x="16757" y="38361"/>
                    <a:pt x="19689" y="51556"/>
                    <a:pt x="11259" y="63652"/>
                  </a:cubicBezTo>
                  <a:cubicBezTo>
                    <a:pt x="4295" y="52656"/>
                    <a:pt x="18223" y="36895"/>
                    <a:pt x="2462" y="2883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04225870-B4C8-4AA2-9DA3-BEA6D7BFFDC2}"/>
                </a:ext>
              </a:extLst>
            </p:cNvPr>
            <p:cNvSpPr/>
            <p:nvPr/>
          </p:nvSpPr>
          <p:spPr>
            <a:xfrm>
              <a:off x="11478478" y="5089448"/>
              <a:ext cx="168962" cy="178625"/>
            </a:xfrm>
            <a:custGeom>
              <a:avLst/>
              <a:gdLst>
                <a:gd name="connsiteX0" fmla="*/ 18694 w 168962"/>
                <a:gd name="connsiteY0" fmla="*/ 145882 h 178625"/>
                <a:gd name="connsiteX1" fmla="*/ 0 w 168962"/>
                <a:gd name="connsiteY1" fmla="*/ 108495 h 178625"/>
                <a:gd name="connsiteX2" fmla="*/ 1466 w 168962"/>
                <a:gd name="connsiteY2" fmla="*/ 88702 h 178625"/>
                <a:gd name="connsiteX3" fmla="*/ 11729 w 168962"/>
                <a:gd name="connsiteY3" fmla="*/ 77340 h 178625"/>
                <a:gd name="connsiteX4" fmla="*/ 21626 w 168962"/>
                <a:gd name="connsiteY4" fmla="*/ 86870 h 178625"/>
                <a:gd name="connsiteX5" fmla="*/ 38487 w 168962"/>
                <a:gd name="connsiteY5" fmla="*/ 105930 h 178625"/>
                <a:gd name="connsiteX6" fmla="*/ 16128 w 168962"/>
                <a:gd name="connsiteY6" fmla="*/ 74407 h 178625"/>
                <a:gd name="connsiteX7" fmla="*/ 17960 w 168962"/>
                <a:gd name="connsiteY7" fmla="*/ 56813 h 178625"/>
                <a:gd name="connsiteX8" fmla="*/ 31522 w 168962"/>
                <a:gd name="connsiteY8" fmla="*/ 58280 h 178625"/>
                <a:gd name="connsiteX9" fmla="*/ 73308 w 168962"/>
                <a:gd name="connsiteY9" fmla="*/ 45817 h 178625"/>
                <a:gd name="connsiteX10" fmla="*/ 100065 w 168962"/>
                <a:gd name="connsiteY10" fmla="*/ 24558 h 178625"/>
                <a:gd name="connsiteX11" fmla="*/ 100065 w 168962"/>
                <a:gd name="connsiteY11" fmla="*/ 18693 h 178625"/>
                <a:gd name="connsiteX12" fmla="*/ 104830 w 168962"/>
                <a:gd name="connsiteY12" fmla="*/ 0 h 178625"/>
                <a:gd name="connsiteX13" fmla="*/ 153213 w 168962"/>
                <a:gd name="connsiteY13" fmla="*/ 15395 h 178625"/>
                <a:gd name="connsiteX14" fmla="*/ 155046 w 168962"/>
                <a:gd name="connsiteY14" fmla="*/ 22359 h 178625"/>
                <a:gd name="connsiteX15" fmla="*/ 145516 w 168962"/>
                <a:gd name="connsiteY15" fmla="*/ 71842 h 178625"/>
                <a:gd name="connsiteX16" fmla="*/ 136719 w 168962"/>
                <a:gd name="connsiteY16" fmla="*/ 76240 h 178625"/>
                <a:gd name="connsiteX17" fmla="*/ 157978 w 168962"/>
                <a:gd name="connsiteY17" fmla="*/ 115826 h 178625"/>
                <a:gd name="connsiteX18" fmla="*/ 164942 w 168962"/>
                <a:gd name="connsiteY18" fmla="*/ 142217 h 178625"/>
                <a:gd name="connsiteX19" fmla="*/ 130488 w 168962"/>
                <a:gd name="connsiteY19" fmla="*/ 156146 h 178625"/>
                <a:gd name="connsiteX20" fmla="*/ 115826 w 168962"/>
                <a:gd name="connsiteY20" fmla="*/ 160910 h 178625"/>
                <a:gd name="connsiteX21" fmla="*/ 67443 w 168962"/>
                <a:gd name="connsiteY21" fmla="*/ 172640 h 178625"/>
                <a:gd name="connsiteX22" fmla="*/ 18694 w 168962"/>
                <a:gd name="connsiteY22" fmla="*/ 145882 h 17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962" h="178625">
                  <a:moveTo>
                    <a:pt x="18694" y="145882"/>
                  </a:moveTo>
                  <a:cubicBezTo>
                    <a:pt x="8064" y="135619"/>
                    <a:pt x="4032" y="122057"/>
                    <a:pt x="0" y="108495"/>
                  </a:cubicBezTo>
                  <a:cubicBezTo>
                    <a:pt x="5132" y="102264"/>
                    <a:pt x="-1833" y="95300"/>
                    <a:pt x="1466" y="88702"/>
                  </a:cubicBezTo>
                  <a:cubicBezTo>
                    <a:pt x="4032" y="83571"/>
                    <a:pt x="4765" y="77340"/>
                    <a:pt x="11729" y="77340"/>
                  </a:cubicBezTo>
                  <a:cubicBezTo>
                    <a:pt x="17594" y="77340"/>
                    <a:pt x="20526" y="81738"/>
                    <a:pt x="21626" y="86870"/>
                  </a:cubicBezTo>
                  <a:cubicBezTo>
                    <a:pt x="23825" y="94934"/>
                    <a:pt x="27490" y="101898"/>
                    <a:pt x="38487" y="105930"/>
                  </a:cubicBezTo>
                  <a:cubicBezTo>
                    <a:pt x="27124" y="96033"/>
                    <a:pt x="20893" y="85770"/>
                    <a:pt x="16128" y="74407"/>
                  </a:cubicBezTo>
                  <a:cubicBezTo>
                    <a:pt x="13562" y="68543"/>
                    <a:pt x="13195" y="61945"/>
                    <a:pt x="17960" y="56813"/>
                  </a:cubicBezTo>
                  <a:cubicBezTo>
                    <a:pt x="22359" y="52049"/>
                    <a:pt x="27124" y="56447"/>
                    <a:pt x="31522" y="58280"/>
                  </a:cubicBezTo>
                  <a:cubicBezTo>
                    <a:pt x="48750" y="65610"/>
                    <a:pt x="60845" y="53515"/>
                    <a:pt x="73308" y="45817"/>
                  </a:cubicBezTo>
                  <a:cubicBezTo>
                    <a:pt x="82838" y="39953"/>
                    <a:pt x="87236" y="27124"/>
                    <a:pt x="100065" y="24558"/>
                  </a:cubicBezTo>
                  <a:cubicBezTo>
                    <a:pt x="106663" y="23092"/>
                    <a:pt x="100798" y="20160"/>
                    <a:pt x="100065" y="18693"/>
                  </a:cubicBezTo>
                  <a:cubicBezTo>
                    <a:pt x="97499" y="11363"/>
                    <a:pt x="99699" y="5132"/>
                    <a:pt x="104830" y="0"/>
                  </a:cubicBezTo>
                  <a:cubicBezTo>
                    <a:pt x="122424" y="733"/>
                    <a:pt x="138552" y="5132"/>
                    <a:pt x="153213" y="15395"/>
                  </a:cubicBezTo>
                  <a:cubicBezTo>
                    <a:pt x="152114" y="17960"/>
                    <a:pt x="153213" y="20526"/>
                    <a:pt x="155046" y="22359"/>
                  </a:cubicBezTo>
                  <a:cubicBezTo>
                    <a:pt x="175939" y="45084"/>
                    <a:pt x="173739" y="56447"/>
                    <a:pt x="145516" y="71842"/>
                  </a:cubicBezTo>
                  <a:cubicBezTo>
                    <a:pt x="142950" y="73308"/>
                    <a:pt x="140751" y="75507"/>
                    <a:pt x="136719" y="76240"/>
                  </a:cubicBezTo>
                  <a:cubicBezTo>
                    <a:pt x="153946" y="84304"/>
                    <a:pt x="164209" y="94934"/>
                    <a:pt x="157978" y="115826"/>
                  </a:cubicBezTo>
                  <a:cubicBezTo>
                    <a:pt x="155412" y="124257"/>
                    <a:pt x="165309" y="132687"/>
                    <a:pt x="164942" y="142217"/>
                  </a:cubicBezTo>
                  <a:cubicBezTo>
                    <a:pt x="160911" y="164942"/>
                    <a:pt x="143317" y="156879"/>
                    <a:pt x="130488" y="156146"/>
                  </a:cubicBezTo>
                  <a:cubicBezTo>
                    <a:pt x="123890" y="155779"/>
                    <a:pt x="120225" y="153946"/>
                    <a:pt x="115826" y="160910"/>
                  </a:cubicBezTo>
                  <a:cubicBezTo>
                    <a:pt x="103731" y="179970"/>
                    <a:pt x="87236" y="183269"/>
                    <a:pt x="67443" y="172640"/>
                  </a:cubicBezTo>
                  <a:cubicBezTo>
                    <a:pt x="50949" y="163476"/>
                    <a:pt x="34821" y="154679"/>
                    <a:pt x="18694" y="145882"/>
                  </a:cubicBezTo>
                  <a:close/>
                </a:path>
              </a:pathLst>
            </a:custGeom>
            <a:solidFill>
              <a:srgbClr val="C1A1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474637C9-15DE-4DC8-9DB4-E063D80F0035}"/>
                </a:ext>
              </a:extLst>
            </p:cNvPr>
            <p:cNvSpPr/>
            <p:nvPr/>
          </p:nvSpPr>
          <p:spPr>
            <a:xfrm>
              <a:off x="11685874" y="5166636"/>
              <a:ext cx="116658" cy="105835"/>
            </a:xfrm>
            <a:custGeom>
              <a:avLst/>
              <a:gdLst>
                <a:gd name="connsiteX0" fmla="*/ 111126 w 116658"/>
                <a:gd name="connsiteY0" fmla="*/ 42303 h 105835"/>
                <a:gd name="connsiteX1" fmla="*/ 101962 w 116658"/>
                <a:gd name="connsiteY1" fmla="*/ 69794 h 105835"/>
                <a:gd name="connsiteX2" fmla="*/ 56145 w 116658"/>
                <a:gd name="connsiteY2" fmla="*/ 105715 h 105835"/>
                <a:gd name="connsiteX3" fmla="*/ 11061 w 116658"/>
                <a:gd name="connsiteY3" fmla="*/ 74192 h 105835"/>
                <a:gd name="connsiteX4" fmla="*/ 2630 w 116658"/>
                <a:gd name="connsiteY4" fmla="*/ 58065 h 105835"/>
                <a:gd name="connsiteX5" fmla="*/ 64 w 116658"/>
                <a:gd name="connsiteY5" fmla="*/ 12980 h 105835"/>
                <a:gd name="connsiteX6" fmla="*/ 5929 w 116658"/>
                <a:gd name="connsiteY6" fmla="*/ 5649 h 105835"/>
                <a:gd name="connsiteX7" fmla="*/ 11061 w 116658"/>
                <a:gd name="connsiteY7" fmla="*/ 12614 h 105835"/>
                <a:gd name="connsiteX8" fmla="*/ 90966 w 116658"/>
                <a:gd name="connsiteY8" fmla="*/ 518 h 105835"/>
                <a:gd name="connsiteX9" fmla="*/ 113691 w 116658"/>
                <a:gd name="connsiteY9" fmla="*/ 26176 h 105835"/>
                <a:gd name="connsiteX10" fmla="*/ 111126 w 116658"/>
                <a:gd name="connsiteY10" fmla="*/ 42303 h 10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658" h="105835">
                  <a:moveTo>
                    <a:pt x="111126" y="42303"/>
                  </a:moveTo>
                  <a:cubicBezTo>
                    <a:pt x="106361" y="50734"/>
                    <a:pt x="105628" y="60630"/>
                    <a:pt x="101962" y="69794"/>
                  </a:cubicBezTo>
                  <a:cubicBezTo>
                    <a:pt x="92799" y="91053"/>
                    <a:pt x="78137" y="103882"/>
                    <a:pt x="56145" y="105715"/>
                  </a:cubicBezTo>
                  <a:cubicBezTo>
                    <a:pt x="33786" y="107547"/>
                    <a:pt x="23523" y="88121"/>
                    <a:pt x="11061" y="74192"/>
                  </a:cubicBezTo>
                  <a:cubicBezTo>
                    <a:pt x="7395" y="70160"/>
                    <a:pt x="2630" y="64662"/>
                    <a:pt x="2630" y="58065"/>
                  </a:cubicBezTo>
                  <a:cubicBezTo>
                    <a:pt x="797" y="43036"/>
                    <a:pt x="1897" y="28008"/>
                    <a:pt x="64" y="12980"/>
                  </a:cubicBezTo>
                  <a:cubicBezTo>
                    <a:pt x="-302" y="9681"/>
                    <a:pt x="797" y="4916"/>
                    <a:pt x="5929" y="5649"/>
                  </a:cubicBezTo>
                  <a:cubicBezTo>
                    <a:pt x="9594" y="6016"/>
                    <a:pt x="8128" y="11147"/>
                    <a:pt x="11061" y="12614"/>
                  </a:cubicBezTo>
                  <a:cubicBezTo>
                    <a:pt x="38551" y="14813"/>
                    <a:pt x="63842" y="2351"/>
                    <a:pt x="90966" y="518"/>
                  </a:cubicBezTo>
                  <a:cubicBezTo>
                    <a:pt x="118090" y="-1315"/>
                    <a:pt x="119923" y="518"/>
                    <a:pt x="113691" y="26176"/>
                  </a:cubicBezTo>
                  <a:cubicBezTo>
                    <a:pt x="111492" y="31307"/>
                    <a:pt x="111492" y="36805"/>
                    <a:pt x="111126" y="42303"/>
                  </a:cubicBezTo>
                  <a:close/>
                </a:path>
              </a:pathLst>
            </a:custGeom>
            <a:solidFill>
              <a:srgbClr val="B0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CBB1F84A-8A16-4D48-A738-4EEBA2AA787A}"/>
                </a:ext>
              </a:extLst>
            </p:cNvPr>
            <p:cNvSpPr/>
            <p:nvPr/>
          </p:nvSpPr>
          <p:spPr>
            <a:xfrm>
              <a:off x="11474625" y="5078411"/>
              <a:ext cx="115647" cy="123930"/>
            </a:xfrm>
            <a:custGeom>
              <a:avLst/>
              <a:gdLst>
                <a:gd name="connsiteX0" fmla="*/ 108683 w 115647"/>
                <a:gd name="connsiteY0" fmla="*/ 10671 h 123930"/>
                <a:gd name="connsiteX1" fmla="*/ 115647 w 115647"/>
                <a:gd name="connsiteY1" fmla="*/ 40727 h 123930"/>
                <a:gd name="connsiteX2" fmla="*/ 85591 w 115647"/>
                <a:gd name="connsiteY2" fmla="*/ 54289 h 123930"/>
                <a:gd name="connsiteX3" fmla="*/ 52236 w 115647"/>
                <a:gd name="connsiteY3" fmla="*/ 75548 h 123930"/>
                <a:gd name="connsiteX4" fmla="*/ 25112 w 115647"/>
                <a:gd name="connsiteY4" fmla="*/ 67850 h 123930"/>
                <a:gd name="connsiteX5" fmla="*/ 32076 w 115647"/>
                <a:gd name="connsiteY5" fmla="*/ 99006 h 123930"/>
                <a:gd name="connsiteX6" fmla="*/ 51136 w 115647"/>
                <a:gd name="connsiteY6" fmla="*/ 123931 h 123930"/>
                <a:gd name="connsiteX7" fmla="*/ 22180 w 115647"/>
                <a:gd name="connsiteY7" fmla="*/ 100473 h 123930"/>
                <a:gd name="connsiteX8" fmla="*/ 15215 w 115647"/>
                <a:gd name="connsiteY8" fmla="*/ 91676 h 123930"/>
                <a:gd name="connsiteX9" fmla="*/ 8984 w 115647"/>
                <a:gd name="connsiteY9" fmla="*/ 101939 h 123930"/>
                <a:gd name="connsiteX10" fmla="*/ 4219 w 115647"/>
                <a:gd name="connsiteY10" fmla="*/ 119532 h 123930"/>
                <a:gd name="connsiteX11" fmla="*/ 7885 w 115647"/>
                <a:gd name="connsiteY11" fmla="*/ 52456 h 123930"/>
                <a:gd name="connsiteX12" fmla="*/ 21447 w 115647"/>
                <a:gd name="connsiteY12" fmla="*/ 56121 h 123930"/>
                <a:gd name="connsiteX13" fmla="*/ 48937 w 115647"/>
                <a:gd name="connsiteY13" fmla="*/ 9571 h 123930"/>
                <a:gd name="connsiteX14" fmla="*/ 82292 w 115647"/>
                <a:gd name="connsiteY14" fmla="*/ 4073 h 123930"/>
                <a:gd name="connsiteX15" fmla="*/ 108683 w 115647"/>
                <a:gd name="connsiteY15" fmla="*/ 10671 h 1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5647" h="123930">
                  <a:moveTo>
                    <a:pt x="108683" y="10671"/>
                  </a:moveTo>
                  <a:cubicBezTo>
                    <a:pt x="105384" y="21300"/>
                    <a:pt x="107950" y="30830"/>
                    <a:pt x="115647" y="40727"/>
                  </a:cubicBezTo>
                  <a:cubicBezTo>
                    <a:pt x="98053" y="31563"/>
                    <a:pt x="90356" y="46958"/>
                    <a:pt x="85591" y="54289"/>
                  </a:cubicBezTo>
                  <a:cubicBezTo>
                    <a:pt x="76794" y="67118"/>
                    <a:pt x="62865" y="67484"/>
                    <a:pt x="52236" y="75548"/>
                  </a:cubicBezTo>
                  <a:cubicBezTo>
                    <a:pt x="42339" y="83245"/>
                    <a:pt x="33909" y="73715"/>
                    <a:pt x="25112" y="67850"/>
                  </a:cubicBezTo>
                  <a:cubicBezTo>
                    <a:pt x="18881" y="81046"/>
                    <a:pt x="25845" y="90209"/>
                    <a:pt x="32076" y="99006"/>
                  </a:cubicBezTo>
                  <a:cubicBezTo>
                    <a:pt x="37941" y="107437"/>
                    <a:pt x="45272" y="114768"/>
                    <a:pt x="51136" y="123931"/>
                  </a:cubicBezTo>
                  <a:cubicBezTo>
                    <a:pt x="38674" y="119166"/>
                    <a:pt x="22546" y="119532"/>
                    <a:pt x="22180" y="100473"/>
                  </a:cubicBezTo>
                  <a:cubicBezTo>
                    <a:pt x="22180" y="96074"/>
                    <a:pt x="20714" y="90942"/>
                    <a:pt x="15215" y="91676"/>
                  </a:cubicBezTo>
                  <a:cubicBezTo>
                    <a:pt x="9717" y="92409"/>
                    <a:pt x="11550" y="98640"/>
                    <a:pt x="8984" y="101939"/>
                  </a:cubicBezTo>
                  <a:cubicBezTo>
                    <a:pt x="4952" y="107070"/>
                    <a:pt x="14849" y="116234"/>
                    <a:pt x="4219" y="119532"/>
                  </a:cubicBezTo>
                  <a:cubicBezTo>
                    <a:pt x="-6044" y="96441"/>
                    <a:pt x="5319" y="74815"/>
                    <a:pt x="7885" y="52456"/>
                  </a:cubicBezTo>
                  <a:cubicBezTo>
                    <a:pt x="12283" y="53555"/>
                    <a:pt x="17048" y="55022"/>
                    <a:pt x="21447" y="56121"/>
                  </a:cubicBezTo>
                  <a:cubicBezTo>
                    <a:pt x="13383" y="30464"/>
                    <a:pt x="39407" y="24599"/>
                    <a:pt x="48937" y="9571"/>
                  </a:cubicBezTo>
                  <a:cubicBezTo>
                    <a:pt x="57001" y="-2891"/>
                    <a:pt x="70563" y="-1425"/>
                    <a:pt x="82292" y="4073"/>
                  </a:cubicBezTo>
                  <a:cubicBezTo>
                    <a:pt x="90722" y="7738"/>
                    <a:pt x="100619" y="4806"/>
                    <a:pt x="108683" y="10671"/>
                  </a:cubicBezTo>
                  <a:close/>
                </a:path>
              </a:pathLst>
            </a:custGeom>
            <a:solidFill>
              <a:srgbClr val="A380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88ED04A4-4A11-40C1-B67D-1552F35C1081}"/>
                </a:ext>
              </a:extLst>
            </p:cNvPr>
            <p:cNvSpPr/>
            <p:nvPr/>
          </p:nvSpPr>
          <p:spPr>
            <a:xfrm>
              <a:off x="11696361" y="5028236"/>
              <a:ext cx="80599" cy="71854"/>
            </a:xfrm>
            <a:custGeom>
              <a:avLst/>
              <a:gdLst>
                <a:gd name="connsiteX0" fmla="*/ 33930 w 80599"/>
                <a:gd name="connsiteY0" fmla="*/ 0 h 71854"/>
                <a:gd name="connsiteX1" fmla="*/ 65085 w 80599"/>
                <a:gd name="connsiteY1" fmla="*/ 1466 h 71854"/>
                <a:gd name="connsiteX2" fmla="*/ 80480 w 80599"/>
                <a:gd name="connsiteY2" fmla="*/ 18327 h 71854"/>
                <a:gd name="connsiteX3" fmla="*/ 57755 w 80599"/>
                <a:gd name="connsiteY3" fmla="*/ 66344 h 71854"/>
                <a:gd name="connsiteX4" fmla="*/ 31730 w 80599"/>
                <a:gd name="connsiteY4" fmla="*/ 69276 h 71854"/>
                <a:gd name="connsiteX5" fmla="*/ 10105 w 80599"/>
                <a:gd name="connsiteY5" fmla="*/ 49483 h 71854"/>
                <a:gd name="connsiteX6" fmla="*/ 3140 w 80599"/>
                <a:gd name="connsiteY6" fmla="*/ 13195 h 71854"/>
                <a:gd name="connsiteX7" fmla="*/ 33930 w 80599"/>
                <a:gd name="connsiteY7" fmla="*/ 0 h 7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599" h="71854">
                  <a:moveTo>
                    <a:pt x="33930" y="0"/>
                  </a:moveTo>
                  <a:cubicBezTo>
                    <a:pt x="45292" y="367"/>
                    <a:pt x="54822" y="2199"/>
                    <a:pt x="65085" y="1466"/>
                  </a:cubicBezTo>
                  <a:cubicBezTo>
                    <a:pt x="74982" y="733"/>
                    <a:pt x="81580" y="4398"/>
                    <a:pt x="80480" y="18327"/>
                  </a:cubicBezTo>
                  <a:cubicBezTo>
                    <a:pt x="78647" y="37754"/>
                    <a:pt x="76815" y="53515"/>
                    <a:pt x="57755" y="66344"/>
                  </a:cubicBezTo>
                  <a:cubicBezTo>
                    <a:pt x="47125" y="73308"/>
                    <a:pt x="40527" y="72941"/>
                    <a:pt x="31730" y="69276"/>
                  </a:cubicBezTo>
                  <a:cubicBezTo>
                    <a:pt x="22200" y="65610"/>
                    <a:pt x="14870" y="57913"/>
                    <a:pt x="10105" y="49483"/>
                  </a:cubicBezTo>
                  <a:cubicBezTo>
                    <a:pt x="3507" y="38487"/>
                    <a:pt x="-4557" y="26757"/>
                    <a:pt x="3140" y="13195"/>
                  </a:cubicBezTo>
                  <a:cubicBezTo>
                    <a:pt x="10105" y="367"/>
                    <a:pt x="23300" y="1100"/>
                    <a:pt x="33930" y="0"/>
                  </a:cubicBezTo>
                  <a:close/>
                </a:path>
              </a:pathLst>
            </a:custGeom>
            <a:solidFill>
              <a:srgbClr val="A986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3E9EF961-4446-48CA-BD9D-E11C69462BB9}"/>
                </a:ext>
              </a:extLst>
            </p:cNvPr>
            <p:cNvSpPr/>
            <p:nvPr/>
          </p:nvSpPr>
          <p:spPr>
            <a:xfrm>
              <a:off x="11610065" y="5104476"/>
              <a:ext cx="65965" cy="126822"/>
            </a:xfrm>
            <a:custGeom>
              <a:avLst/>
              <a:gdLst>
                <a:gd name="connsiteX0" fmla="*/ 32989 w 65965"/>
                <a:gd name="connsiteY0" fmla="*/ 126822 h 126822"/>
                <a:gd name="connsiteX1" fmla="*/ 17594 w 65965"/>
                <a:gd name="connsiteY1" fmla="*/ 103364 h 126822"/>
                <a:gd name="connsiteX2" fmla="*/ 17227 w 65965"/>
                <a:gd name="connsiteY2" fmla="*/ 98965 h 126822"/>
                <a:gd name="connsiteX3" fmla="*/ 8797 w 65965"/>
                <a:gd name="connsiteY3" fmla="*/ 67443 h 126822"/>
                <a:gd name="connsiteX4" fmla="*/ 0 w 65965"/>
                <a:gd name="connsiteY4" fmla="*/ 62312 h 126822"/>
                <a:gd name="connsiteX5" fmla="*/ 31522 w 65965"/>
                <a:gd name="connsiteY5" fmla="*/ 34821 h 126822"/>
                <a:gd name="connsiteX6" fmla="*/ 24558 w 65965"/>
                <a:gd name="connsiteY6" fmla="*/ 15395 h 126822"/>
                <a:gd name="connsiteX7" fmla="*/ 21259 w 65965"/>
                <a:gd name="connsiteY7" fmla="*/ 0 h 126822"/>
                <a:gd name="connsiteX8" fmla="*/ 56081 w 65965"/>
                <a:gd name="connsiteY8" fmla="*/ 40686 h 126822"/>
                <a:gd name="connsiteX9" fmla="*/ 53515 w 65965"/>
                <a:gd name="connsiteY9" fmla="*/ 103364 h 126822"/>
                <a:gd name="connsiteX10" fmla="*/ 40319 w 65965"/>
                <a:gd name="connsiteY10" fmla="*/ 123157 h 126822"/>
                <a:gd name="connsiteX11" fmla="*/ 32989 w 65965"/>
                <a:gd name="connsiteY11" fmla="*/ 126822 h 12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65" h="126822">
                  <a:moveTo>
                    <a:pt x="32989" y="126822"/>
                  </a:moveTo>
                  <a:cubicBezTo>
                    <a:pt x="24558" y="120958"/>
                    <a:pt x="27857" y="107762"/>
                    <a:pt x="17594" y="103364"/>
                  </a:cubicBezTo>
                  <a:cubicBezTo>
                    <a:pt x="16861" y="102997"/>
                    <a:pt x="16494" y="99332"/>
                    <a:pt x="17227" y="98965"/>
                  </a:cubicBezTo>
                  <a:cubicBezTo>
                    <a:pt x="35554" y="82471"/>
                    <a:pt x="18327" y="75873"/>
                    <a:pt x="8797" y="67443"/>
                  </a:cubicBezTo>
                  <a:cubicBezTo>
                    <a:pt x="6231" y="65244"/>
                    <a:pt x="2566" y="63778"/>
                    <a:pt x="0" y="62312"/>
                  </a:cubicBezTo>
                  <a:cubicBezTo>
                    <a:pt x="5498" y="47650"/>
                    <a:pt x="26757" y="52049"/>
                    <a:pt x="31522" y="34821"/>
                  </a:cubicBezTo>
                  <a:cubicBezTo>
                    <a:pt x="34821" y="23458"/>
                    <a:pt x="35921" y="23458"/>
                    <a:pt x="24558" y="15395"/>
                  </a:cubicBezTo>
                  <a:cubicBezTo>
                    <a:pt x="19793" y="12096"/>
                    <a:pt x="18694" y="6598"/>
                    <a:pt x="21259" y="0"/>
                  </a:cubicBezTo>
                  <a:cubicBezTo>
                    <a:pt x="32989" y="13562"/>
                    <a:pt x="53515" y="19427"/>
                    <a:pt x="56081" y="40686"/>
                  </a:cubicBezTo>
                  <a:cubicBezTo>
                    <a:pt x="70009" y="55347"/>
                    <a:pt x="69276" y="83937"/>
                    <a:pt x="53515" y="103364"/>
                  </a:cubicBezTo>
                  <a:cubicBezTo>
                    <a:pt x="48383" y="109595"/>
                    <a:pt x="44351" y="116193"/>
                    <a:pt x="40319" y="123157"/>
                  </a:cubicBezTo>
                  <a:cubicBezTo>
                    <a:pt x="38120" y="124623"/>
                    <a:pt x="35554" y="125723"/>
                    <a:pt x="32989" y="126822"/>
                  </a:cubicBezTo>
                  <a:close/>
                </a:path>
              </a:pathLst>
            </a:custGeom>
            <a:solidFill>
              <a:srgbClr val="9E78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E8C406EB-9D08-48D0-BB6B-6CFA6A8D2A02}"/>
                </a:ext>
              </a:extLst>
            </p:cNvPr>
            <p:cNvSpPr/>
            <p:nvPr/>
          </p:nvSpPr>
          <p:spPr>
            <a:xfrm>
              <a:off x="11534192" y="4940633"/>
              <a:ext cx="83178" cy="87788"/>
            </a:xfrm>
            <a:custGeom>
              <a:avLst/>
              <a:gdLst>
                <a:gd name="connsiteX0" fmla="*/ 72208 w 83178"/>
                <a:gd name="connsiteY0" fmla="*/ 42885 h 87788"/>
                <a:gd name="connsiteX1" fmla="*/ 82838 w 83178"/>
                <a:gd name="connsiteY1" fmla="*/ 64877 h 87788"/>
                <a:gd name="connsiteX2" fmla="*/ 69276 w 83178"/>
                <a:gd name="connsiteY2" fmla="*/ 80272 h 87788"/>
                <a:gd name="connsiteX3" fmla="*/ 15028 w 83178"/>
                <a:gd name="connsiteY3" fmla="*/ 69642 h 87788"/>
                <a:gd name="connsiteX4" fmla="*/ 367 w 83178"/>
                <a:gd name="connsiteY4" fmla="*/ 35554 h 87788"/>
                <a:gd name="connsiteX5" fmla="*/ 0 w 83178"/>
                <a:gd name="connsiteY5" fmla="*/ 31889 h 87788"/>
                <a:gd name="connsiteX6" fmla="*/ 16861 w 83178"/>
                <a:gd name="connsiteY6" fmla="*/ 0 h 87788"/>
                <a:gd name="connsiteX7" fmla="*/ 35554 w 83178"/>
                <a:gd name="connsiteY7" fmla="*/ 36287 h 87788"/>
                <a:gd name="connsiteX8" fmla="*/ 46184 w 83178"/>
                <a:gd name="connsiteY8" fmla="*/ 41052 h 87788"/>
                <a:gd name="connsiteX9" fmla="*/ 72208 w 83178"/>
                <a:gd name="connsiteY9" fmla="*/ 42885 h 8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178" h="87788">
                  <a:moveTo>
                    <a:pt x="72208" y="42885"/>
                  </a:moveTo>
                  <a:cubicBezTo>
                    <a:pt x="86137" y="45084"/>
                    <a:pt x="82838" y="56080"/>
                    <a:pt x="82838" y="64877"/>
                  </a:cubicBezTo>
                  <a:cubicBezTo>
                    <a:pt x="83204" y="74041"/>
                    <a:pt x="79172" y="76607"/>
                    <a:pt x="69276" y="80272"/>
                  </a:cubicBezTo>
                  <a:cubicBezTo>
                    <a:pt x="37387" y="91635"/>
                    <a:pt x="28590" y="91635"/>
                    <a:pt x="15028" y="69642"/>
                  </a:cubicBezTo>
                  <a:cubicBezTo>
                    <a:pt x="3665" y="61212"/>
                    <a:pt x="5132" y="46917"/>
                    <a:pt x="367" y="35554"/>
                  </a:cubicBezTo>
                  <a:cubicBezTo>
                    <a:pt x="367" y="34455"/>
                    <a:pt x="0" y="32988"/>
                    <a:pt x="0" y="31889"/>
                  </a:cubicBezTo>
                  <a:cubicBezTo>
                    <a:pt x="3299" y="20160"/>
                    <a:pt x="5498" y="7697"/>
                    <a:pt x="16861" y="0"/>
                  </a:cubicBezTo>
                  <a:cubicBezTo>
                    <a:pt x="25291" y="10996"/>
                    <a:pt x="37754" y="19427"/>
                    <a:pt x="35554" y="36287"/>
                  </a:cubicBezTo>
                  <a:cubicBezTo>
                    <a:pt x="34821" y="42152"/>
                    <a:pt x="42152" y="45451"/>
                    <a:pt x="46184" y="41052"/>
                  </a:cubicBezTo>
                  <a:cubicBezTo>
                    <a:pt x="56081" y="29323"/>
                    <a:pt x="63411" y="39953"/>
                    <a:pt x="72208" y="42885"/>
                  </a:cubicBezTo>
                  <a:close/>
                </a:path>
              </a:pathLst>
            </a:custGeom>
            <a:solidFill>
              <a:srgbClr val="B28C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CD9F25C9-BDE1-4B52-B02D-C2DA7022C232}"/>
                </a:ext>
              </a:extLst>
            </p:cNvPr>
            <p:cNvSpPr/>
            <p:nvPr/>
          </p:nvSpPr>
          <p:spPr>
            <a:xfrm>
              <a:off x="11552409" y="4908920"/>
              <a:ext cx="98138" cy="82241"/>
            </a:xfrm>
            <a:custGeom>
              <a:avLst/>
              <a:gdLst>
                <a:gd name="connsiteX0" fmla="*/ 53991 w 98138"/>
                <a:gd name="connsiteY0" fmla="*/ 74598 h 82241"/>
                <a:gd name="connsiteX1" fmla="*/ 44827 w 98138"/>
                <a:gd name="connsiteY1" fmla="*/ 75331 h 82241"/>
                <a:gd name="connsiteX2" fmla="*/ 31632 w 98138"/>
                <a:gd name="connsiteY2" fmla="*/ 77164 h 82241"/>
                <a:gd name="connsiteX3" fmla="*/ 21002 w 98138"/>
                <a:gd name="connsiteY3" fmla="*/ 80829 h 82241"/>
                <a:gd name="connsiteX4" fmla="*/ 11472 w 98138"/>
                <a:gd name="connsiteY4" fmla="*/ 70933 h 82241"/>
                <a:gd name="connsiteX5" fmla="*/ 476 w 98138"/>
                <a:gd name="connsiteY5" fmla="*/ 40510 h 82241"/>
                <a:gd name="connsiteX6" fmla="*/ 843 w 98138"/>
                <a:gd name="connsiteY6" fmla="*/ 33546 h 82241"/>
                <a:gd name="connsiteX7" fmla="*/ 4875 w 98138"/>
                <a:gd name="connsiteY7" fmla="*/ 26582 h 82241"/>
                <a:gd name="connsiteX8" fmla="*/ 8173 w 98138"/>
                <a:gd name="connsiteY8" fmla="*/ 22550 h 82241"/>
                <a:gd name="connsiteX9" fmla="*/ 27600 w 98138"/>
                <a:gd name="connsiteY9" fmla="*/ 21450 h 82241"/>
                <a:gd name="connsiteX10" fmla="*/ 59122 w 98138"/>
                <a:gd name="connsiteY10" fmla="*/ 9721 h 82241"/>
                <a:gd name="connsiteX11" fmla="*/ 92477 w 98138"/>
                <a:gd name="connsiteY11" fmla="*/ 1657 h 82241"/>
                <a:gd name="connsiteX12" fmla="*/ 94677 w 98138"/>
                <a:gd name="connsiteY12" fmla="*/ 18884 h 82241"/>
                <a:gd name="connsiteX13" fmla="*/ 78182 w 98138"/>
                <a:gd name="connsiteY13" fmla="*/ 29881 h 82241"/>
                <a:gd name="connsiteX14" fmla="*/ 50692 w 98138"/>
                <a:gd name="connsiteY14" fmla="*/ 36845 h 82241"/>
                <a:gd name="connsiteX15" fmla="*/ 56923 w 98138"/>
                <a:gd name="connsiteY15" fmla="*/ 60670 h 82241"/>
                <a:gd name="connsiteX16" fmla="*/ 53991 w 98138"/>
                <a:gd name="connsiteY16" fmla="*/ 74598 h 8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8138" h="82241">
                  <a:moveTo>
                    <a:pt x="53991" y="74598"/>
                  </a:moveTo>
                  <a:cubicBezTo>
                    <a:pt x="51058" y="78630"/>
                    <a:pt x="47760" y="78630"/>
                    <a:pt x="44827" y="75331"/>
                  </a:cubicBezTo>
                  <a:cubicBezTo>
                    <a:pt x="39329" y="69100"/>
                    <a:pt x="35297" y="68734"/>
                    <a:pt x="31632" y="77164"/>
                  </a:cubicBezTo>
                  <a:cubicBezTo>
                    <a:pt x="29799" y="81929"/>
                    <a:pt x="25401" y="83762"/>
                    <a:pt x="21002" y="80829"/>
                  </a:cubicBezTo>
                  <a:cubicBezTo>
                    <a:pt x="17337" y="78264"/>
                    <a:pt x="9273" y="76431"/>
                    <a:pt x="11472" y="70933"/>
                  </a:cubicBezTo>
                  <a:cubicBezTo>
                    <a:pt x="16970" y="56638"/>
                    <a:pt x="7807" y="49307"/>
                    <a:pt x="476" y="40510"/>
                  </a:cubicBezTo>
                  <a:cubicBezTo>
                    <a:pt x="-624" y="39044"/>
                    <a:pt x="476" y="36112"/>
                    <a:pt x="843" y="33546"/>
                  </a:cubicBezTo>
                  <a:cubicBezTo>
                    <a:pt x="-990" y="29147"/>
                    <a:pt x="1942" y="28048"/>
                    <a:pt x="4875" y="26582"/>
                  </a:cubicBezTo>
                  <a:cubicBezTo>
                    <a:pt x="5974" y="25116"/>
                    <a:pt x="7074" y="23649"/>
                    <a:pt x="8173" y="22550"/>
                  </a:cubicBezTo>
                  <a:cubicBezTo>
                    <a:pt x="14405" y="20717"/>
                    <a:pt x="20269" y="19984"/>
                    <a:pt x="27600" y="21450"/>
                  </a:cubicBezTo>
                  <a:cubicBezTo>
                    <a:pt x="39696" y="24383"/>
                    <a:pt x="50692" y="24383"/>
                    <a:pt x="59122" y="9721"/>
                  </a:cubicBezTo>
                  <a:cubicBezTo>
                    <a:pt x="65354" y="-1275"/>
                    <a:pt x="80748" y="-1275"/>
                    <a:pt x="92477" y="1657"/>
                  </a:cubicBezTo>
                  <a:cubicBezTo>
                    <a:pt x="101641" y="3856"/>
                    <a:pt x="97609" y="12287"/>
                    <a:pt x="94677" y="18884"/>
                  </a:cubicBezTo>
                  <a:cubicBezTo>
                    <a:pt x="92477" y="27681"/>
                    <a:pt x="88812" y="34279"/>
                    <a:pt x="78182" y="29881"/>
                  </a:cubicBezTo>
                  <a:cubicBezTo>
                    <a:pt x="67186" y="25116"/>
                    <a:pt x="58023" y="28048"/>
                    <a:pt x="50692" y="36845"/>
                  </a:cubicBezTo>
                  <a:cubicBezTo>
                    <a:pt x="41162" y="47841"/>
                    <a:pt x="53258" y="52972"/>
                    <a:pt x="56923" y="60670"/>
                  </a:cubicBezTo>
                  <a:cubicBezTo>
                    <a:pt x="55823" y="65068"/>
                    <a:pt x="54724" y="69833"/>
                    <a:pt x="53991" y="74598"/>
                  </a:cubicBezTo>
                  <a:close/>
                </a:path>
              </a:pathLst>
            </a:custGeom>
            <a:solidFill>
              <a:srgbClr val="9C75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42139309-7778-45E4-B33E-9454C6F1428F}"/>
                </a:ext>
              </a:extLst>
            </p:cNvPr>
            <p:cNvSpPr/>
            <p:nvPr/>
          </p:nvSpPr>
          <p:spPr>
            <a:xfrm>
              <a:off x="11650746" y="5145528"/>
              <a:ext cx="45822" cy="82471"/>
            </a:xfrm>
            <a:custGeom>
              <a:avLst/>
              <a:gdLst>
                <a:gd name="connsiteX0" fmla="*/ 6 w 45822"/>
                <a:gd name="connsiteY0" fmla="*/ 82471 h 82471"/>
                <a:gd name="connsiteX1" fmla="*/ 19066 w 45822"/>
                <a:gd name="connsiteY1" fmla="*/ 38120 h 82471"/>
                <a:gd name="connsiteX2" fmla="*/ 15767 w 45822"/>
                <a:gd name="connsiteY2" fmla="*/ 0 h 82471"/>
                <a:gd name="connsiteX3" fmla="*/ 45823 w 45822"/>
                <a:gd name="connsiteY3" fmla="*/ 33721 h 82471"/>
                <a:gd name="connsiteX4" fmla="*/ 38492 w 45822"/>
                <a:gd name="connsiteY4" fmla="*/ 36287 h 82471"/>
                <a:gd name="connsiteX5" fmla="*/ 37392 w 45822"/>
                <a:gd name="connsiteY5" fmla="*/ 79539 h 82471"/>
                <a:gd name="connsiteX6" fmla="*/ 6 w 45822"/>
                <a:gd name="connsiteY6" fmla="*/ 82471 h 8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22" h="82471">
                  <a:moveTo>
                    <a:pt x="6" y="82471"/>
                  </a:moveTo>
                  <a:cubicBezTo>
                    <a:pt x="-361" y="64877"/>
                    <a:pt x="17599" y="55347"/>
                    <a:pt x="19066" y="38120"/>
                  </a:cubicBezTo>
                  <a:cubicBezTo>
                    <a:pt x="20165" y="24925"/>
                    <a:pt x="23464" y="12096"/>
                    <a:pt x="15767" y="0"/>
                  </a:cubicBezTo>
                  <a:cubicBezTo>
                    <a:pt x="29695" y="7697"/>
                    <a:pt x="41791" y="16861"/>
                    <a:pt x="45823" y="33721"/>
                  </a:cubicBezTo>
                  <a:cubicBezTo>
                    <a:pt x="42891" y="32988"/>
                    <a:pt x="35560" y="25291"/>
                    <a:pt x="38492" y="36287"/>
                  </a:cubicBezTo>
                  <a:cubicBezTo>
                    <a:pt x="42158" y="50949"/>
                    <a:pt x="42158" y="65244"/>
                    <a:pt x="37392" y="79539"/>
                  </a:cubicBezTo>
                  <a:cubicBezTo>
                    <a:pt x="22364" y="60845"/>
                    <a:pt x="22364" y="60845"/>
                    <a:pt x="6" y="82471"/>
                  </a:cubicBezTo>
                  <a:close/>
                </a:path>
              </a:pathLst>
            </a:custGeom>
            <a:solidFill>
              <a:srgbClr val="CBAF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C089E9E8-79B9-46D6-B242-4C31C10E9E1C}"/>
                </a:ext>
              </a:extLst>
            </p:cNvPr>
            <p:cNvSpPr/>
            <p:nvPr/>
          </p:nvSpPr>
          <p:spPr>
            <a:xfrm>
              <a:off x="11593424" y="4927804"/>
              <a:ext cx="60056" cy="41418"/>
            </a:xfrm>
            <a:custGeom>
              <a:avLst/>
              <a:gdLst>
                <a:gd name="connsiteX0" fmla="*/ 15909 w 60056"/>
                <a:gd name="connsiteY0" fmla="*/ 41419 h 41418"/>
                <a:gd name="connsiteX1" fmla="*/ 1980 w 60056"/>
                <a:gd name="connsiteY1" fmla="*/ 19060 h 41418"/>
                <a:gd name="connsiteX2" fmla="*/ 34235 w 60056"/>
                <a:gd name="connsiteY2" fmla="*/ 5498 h 41418"/>
                <a:gd name="connsiteX3" fmla="*/ 53296 w 60056"/>
                <a:gd name="connsiteY3" fmla="*/ 0 h 41418"/>
                <a:gd name="connsiteX4" fmla="*/ 52196 w 60056"/>
                <a:gd name="connsiteY4" fmla="*/ 24192 h 41418"/>
                <a:gd name="connsiteX5" fmla="*/ 30204 w 60056"/>
                <a:gd name="connsiteY5" fmla="*/ 28590 h 41418"/>
                <a:gd name="connsiteX6" fmla="*/ 15909 w 60056"/>
                <a:gd name="connsiteY6" fmla="*/ 41419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56" h="41418">
                  <a:moveTo>
                    <a:pt x="15909" y="41419"/>
                  </a:moveTo>
                  <a:cubicBezTo>
                    <a:pt x="5279" y="37754"/>
                    <a:pt x="-4251" y="32622"/>
                    <a:pt x="1980" y="19060"/>
                  </a:cubicBezTo>
                  <a:cubicBezTo>
                    <a:pt x="6745" y="8797"/>
                    <a:pt x="26905" y="0"/>
                    <a:pt x="34235" y="5498"/>
                  </a:cubicBezTo>
                  <a:cubicBezTo>
                    <a:pt x="43766" y="12462"/>
                    <a:pt x="48531" y="6964"/>
                    <a:pt x="53296" y="0"/>
                  </a:cubicBezTo>
                  <a:cubicBezTo>
                    <a:pt x="64658" y="8797"/>
                    <a:pt x="59893" y="16128"/>
                    <a:pt x="52196" y="24192"/>
                  </a:cubicBezTo>
                  <a:cubicBezTo>
                    <a:pt x="45598" y="31156"/>
                    <a:pt x="40467" y="39220"/>
                    <a:pt x="30204" y="28590"/>
                  </a:cubicBezTo>
                  <a:cubicBezTo>
                    <a:pt x="25805" y="23459"/>
                    <a:pt x="24706" y="24558"/>
                    <a:pt x="15909" y="41419"/>
                  </a:cubicBezTo>
                  <a:close/>
                </a:path>
              </a:pathLst>
            </a:custGeom>
            <a:solidFill>
              <a:srgbClr val="B998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6CA2E829-3F78-4AD3-AB43-50CF084D464B}"/>
                </a:ext>
              </a:extLst>
            </p:cNvPr>
            <p:cNvSpPr/>
            <p:nvPr/>
          </p:nvSpPr>
          <p:spPr>
            <a:xfrm>
              <a:off x="11451991" y="4995575"/>
              <a:ext cx="41850" cy="63450"/>
            </a:xfrm>
            <a:custGeom>
              <a:avLst/>
              <a:gdLst>
                <a:gd name="connsiteX0" fmla="*/ 30152 w 41850"/>
                <a:gd name="connsiteY0" fmla="*/ 63450 h 63450"/>
                <a:gd name="connsiteX1" fmla="*/ 20622 w 41850"/>
                <a:gd name="connsiteY1" fmla="*/ 54287 h 63450"/>
                <a:gd name="connsiteX2" fmla="*/ 96 w 41850"/>
                <a:gd name="connsiteY2" fmla="*/ 30462 h 63450"/>
                <a:gd name="connsiteX3" fmla="*/ 30885 w 41850"/>
                <a:gd name="connsiteY3" fmla="*/ 39 h 63450"/>
                <a:gd name="connsiteX4" fmla="*/ 38583 w 41850"/>
                <a:gd name="connsiteY4" fmla="*/ 40358 h 63450"/>
                <a:gd name="connsiteX5" fmla="*/ 39316 w 41850"/>
                <a:gd name="connsiteY5" fmla="*/ 48422 h 63450"/>
                <a:gd name="connsiteX6" fmla="*/ 37483 w 41850"/>
                <a:gd name="connsiteY6" fmla="*/ 59785 h 63450"/>
                <a:gd name="connsiteX7" fmla="*/ 30152 w 41850"/>
                <a:gd name="connsiteY7" fmla="*/ 63450 h 6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50" h="63450">
                  <a:moveTo>
                    <a:pt x="30152" y="63450"/>
                  </a:moveTo>
                  <a:cubicBezTo>
                    <a:pt x="31252" y="56120"/>
                    <a:pt x="27587" y="55387"/>
                    <a:pt x="20622" y="54287"/>
                  </a:cubicBezTo>
                  <a:cubicBezTo>
                    <a:pt x="7427" y="52821"/>
                    <a:pt x="-1004" y="44390"/>
                    <a:pt x="96" y="30462"/>
                  </a:cubicBezTo>
                  <a:cubicBezTo>
                    <a:pt x="1929" y="8836"/>
                    <a:pt x="12192" y="-694"/>
                    <a:pt x="30885" y="39"/>
                  </a:cubicBezTo>
                  <a:cubicBezTo>
                    <a:pt x="19889" y="17266"/>
                    <a:pt x="21355" y="27530"/>
                    <a:pt x="38583" y="40358"/>
                  </a:cubicBezTo>
                  <a:cubicBezTo>
                    <a:pt x="43714" y="44390"/>
                    <a:pt x="41881" y="45857"/>
                    <a:pt x="39316" y="48422"/>
                  </a:cubicBezTo>
                  <a:cubicBezTo>
                    <a:pt x="35284" y="52088"/>
                    <a:pt x="34917" y="55387"/>
                    <a:pt x="37483" y="59785"/>
                  </a:cubicBezTo>
                  <a:cubicBezTo>
                    <a:pt x="36017" y="62717"/>
                    <a:pt x="33085" y="63450"/>
                    <a:pt x="30152" y="6345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20BA199A-A551-4294-8D79-F9FDBD8F8095}"/>
                </a:ext>
              </a:extLst>
            </p:cNvPr>
            <p:cNvSpPr/>
            <p:nvPr/>
          </p:nvSpPr>
          <p:spPr>
            <a:xfrm>
              <a:off x="11522278" y="4976554"/>
              <a:ext cx="26942" cy="34088"/>
            </a:xfrm>
            <a:custGeom>
              <a:avLst/>
              <a:gdLst>
                <a:gd name="connsiteX0" fmla="*/ 12281 w 26942"/>
                <a:gd name="connsiteY0" fmla="*/ 0 h 34088"/>
                <a:gd name="connsiteX1" fmla="*/ 26942 w 26942"/>
                <a:gd name="connsiteY1" fmla="*/ 34088 h 34088"/>
                <a:gd name="connsiteX2" fmla="*/ 18512 w 26942"/>
                <a:gd name="connsiteY2" fmla="*/ 30423 h 34088"/>
                <a:gd name="connsiteX3" fmla="*/ 10815 w 26942"/>
                <a:gd name="connsiteY3" fmla="*/ 9163 h 34088"/>
                <a:gd name="connsiteX4" fmla="*/ 12281 w 26942"/>
                <a:gd name="connsiteY4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42" h="34088">
                  <a:moveTo>
                    <a:pt x="12281" y="0"/>
                  </a:moveTo>
                  <a:cubicBezTo>
                    <a:pt x="25476" y="7697"/>
                    <a:pt x="18146" y="24192"/>
                    <a:pt x="26942" y="34088"/>
                  </a:cubicBezTo>
                  <a:cubicBezTo>
                    <a:pt x="24010" y="32989"/>
                    <a:pt x="21444" y="31156"/>
                    <a:pt x="18512" y="30423"/>
                  </a:cubicBezTo>
                  <a:cubicBezTo>
                    <a:pt x="5683" y="27124"/>
                    <a:pt x="-11544" y="25658"/>
                    <a:pt x="10815" y="9163"/>
                  </a:cubicBezTo>
                  <a:cubicBezTo>
                    <a:pt x="12647" y="7331"/>
                    <a:pt x="11914" y="2932"/>
                    <a:pt x="12281" y="0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D525898A-EB8E-4C32-8750-0D3B9467B5D8}"/>
                </a:ext>
              </a:extLst>
            </p:cNvPr>
            <p:cNvSpPr/>
            <p:nvPr/>
          </p:nvSpPr>
          <p:spPr>
            <a:xfrm>
              <a:off x="11526649" y="4931470"/>
              <a:ext cx="30635" cy="41418"/>
            </a:xfrm>
            <a:custGeom>
              <a:avLst/>
              <a:gdLst>
                <a:gd name="connsiteX0" fmla="*/ 30635 w 30635"/>
                <a:gd name="connsiteY0" fmla="*/ 4032 h 41418"/>
                <a:gd name="connsiteX1" fmla="*/ 26603 w 30635"/>
                <a:gd name="connsiteY1" fmla="*/ 10996 h 41418"/>
                <a:gd name="connsiteX2" fmla="*/ 7543 w 30635"/>
                <a:gd name="connsiteY2" fmla="*/ 41419 h 41418"/>
                <a:gd name="connsiteX3" fmla="*/ 7543 w 30635"/>
                <a:gd name="connsiteY3" fmla="*/ 24192 h 41418"/>
                <a:gd name="connsiteX4" fmla="*/ 26237 w 30635"/>
                <a:gd name="connsiteY4" fmla="*/ 0 h 41418"/>
                <a:gd name="connsiteX5" fmla="*/ 30635 w 30635"/>
                <a:gd name="connsiteY5" fmla="*/ 4032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5" h="41418">
                  <a:moveTo>
                    <a:pt x="30635" y="4032"/>
                  </a:moveTo>
                  <a:cubicBezTo>
                    <a:pt x="29169" y="6231"/>
                    <a:pt x="27703" y="8797"/>
                    <a:pt x="26603" y="10996"/>
                  </a:cubicBezTo>
                  <a:cubicBezTo>
                    <a:pt x="12675" y="16494"/>
                    <a:pt x="18539" y="34088"/>
                    <a:pt x="7543" y="41419"/>
                  </a:cubicBezTo>
                  <a:cubicBezTo>
                    <a:pt x="212" y="35554"/>
                    <a:pt x="-4919" y="29323"/>
                    <a:pt x="7543" y="24192"/>
                  </a:cubicBezTo>
                  <a:cubicBezTo>
                    <a:pt x="18906" y="19793"/>
                    <a:pt x="11942" y="1466"/>
                    <a:pt x="26237" y="0"/>
                  </a:cubicBezTo>
                  <a:cubicBezTo>
                    <a:pt x="28069" y="1466"/>
                    <a:pt x="29169" y="2566"/>
                    <a:pt x="30635" y="4032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2E2DBAB7-FF8F-4A5D-A452-4DEFBB8C860A}"/>
                </a:ext>
              </a:extLst>
            </p:cNvPr>
            <p:cNvSpPr/>
            <p:nvPr/>
          </p:nvSpPr>
          <p:spPr>
            <a:xfrm>
              <a:off x="11697099" y="5361144"/>
              <a:ext cx="277245" cy="485383"/>
            </a:xfrm>
            <a:custGeom>
              <a:avLst/>
              <a:gdLst>
                <a:gd name="connsiteX0" fmla="*/ 36490 w 277245"/>
                <a:gd name="connsiteY0" fmla="*/ 441588 h 485383"/>
                <a:gd name="connsiteX1" fmla="*/ 42721 w 277245"/>
                <a:gd name="connsiteY1" fmla="*/ 420329 h 485383"/>
                <a:gd name="connsiteX2" fmla="*/ 38323 w 277245"/>
                <a:gd name="connsiteY2" fmla="*/ 406767 h 485383"/>
                <a:gd name="connsiteX3" fmla="*/ 25127 w 277245"/>
                <a:gd name="connsiteY3" fmla="*/ 393205 h 485383"/>
                <a:gd name="connsiteX4" fmla="*/ 25127 w 277245"/>
                <a:gd name="connsiteY4" fmla="*/ 389173 h 485383"/>
                <a:gd name="connsiteX5" fmla="*/ 36490 w 277245"/>
                <a:gd name="connsiteY5" fmla="*/ 381476 h 485383"/>
                <a:gd name="connsiteX6" fmla="*/ 51518 w 277245"/>
                <a:gd name="connsiteY6" fmla="*/ 359117 h 485383"/>
                <a:gd name="connsiteX7" fmla="*/ 57749 w 277245"/>
                <a:gd name="connsiteY7" fmla="*/ 341523 h 485383"/>
                <a:gd name="connsiteX8" fmla="*/ 69112 w 277245"/>
                <a:gd name="connsiteY8" fmla="*/ 340423 h 485383"/>
                <a:gd name="connsiteX9" fmla="*/ 77909 w 277245"/>
                <a:gd name="connsiteY9" fmla="*/ 342623 h 485383"/>
                <a:gd name="connsiteX10" fmla="*/ 82674 w 277245"/>
                <a:gd name="connsiteY10" fmla="*/ 309634 h 485383"/>
                <a:gd name="connsiteX11" fmla="*/ 72044 w 277245"/>
                <a:gd name="connsiteY11" fmla="*/ 319897 h 485383"/>
                <a:gd name="connsiteX12" fmla="*/ 63614 w 277245"/>
                <a:gd name="connsiteY12" fmla="*/ 311467 h 485383"/>
                <a:gd name="connsiteX13" fmla="*/ 59582 w 277245"/>
                <a:gd name="connsiteY13" fmla="*/ 282144 h 485383"/>
                <a:gd name="connsiteX14" fmla="*/ 47486 w 277245"/>
                <a:gd name="connsiteY14" fmla="*/ 263084 h 485383"/>
                <a:gd name="connsiteX15" fmla="*/ 51152 w 277245"/>
                <a:gd name="connsiteY15" fmla="*/ 242924 h 485383"/>
                <a:gd name="connsiteX16" fmla="*/ 66180 w 277245"/>
                <a:gd name="connsiteY16" fmla="*/ 231928 h 485383"/>
                <a:gd name="connsiteX17" fmla="*/ 90005 w 277245"/>
                <a:gd name="connsiteY17" fmla="*/ 255753 h 485383"/>
                <a:gd name="connsiteX18" fmla="*/ 94770 w 277245"/>
                <a:gd name="connsiteY18" fmla="*/ 263817 h 485383"/>
                <a:gd name="connsiteX19" fmla="*/ 103567 w 277245"/>
                <a:gd name="connsiteY19" fmla="*/ 257219 h 485383"/>
                <a:gd name="connsiteX20" fmla="*/ 96236 w 277245"/>
                <a:gd name="connsiteY20" fmla="*/ 228996 h 485383"/>
                <a:gd name="connsiteX21" fmla="*/ 104300 w 277245"/>
                <a:gd name="connsiteY21" fmla="*/ 207370 h 485383"/>
                <a:gd name="connsiteX22" fmla="*/ 114929 w 277245"/>
                <a:gd name="connsiteY22" fmla="*/ 197840 h 485383"/>
                <a:gd name="connsiteX23" fmla="*/ 118595 w 277245"/>
                <a:gd name="connsiteY23" fmla="*/ 186111 h 485383"/>
                <a:gd name="connsiteX24" fmla="*/ 120794 w 277245"/>
                <a:gd name="connsiteY24" fmla="*/ 159353 h 485383"/>
                <a:gd name="connsiteX25" fmla="*/ 125559 w 277245"/>
                <a:gd name="connsiteY25" fmla="*/ 140293 h 485383"/>
                <a:gd name="connsiteX26" fmla="*/ 106499 w 277245"/>
                <a:gd name="connsiteY26" fmla="*/ 146524 h 485383"/>
                <a:gd name="connsiteX27" fmla="*/ 94037 w 277245"/>
                <a:gd name="connsiteY27" fmla="*/ 105106 h 485383"/>
                <a:gd name="connsiteX28" fmla="*/ 82674 w 277245"/>
                <a:gd name="connsiteY28" fmla="*/ 103639 h 485383"/>
                <a:gd name="connsiteX29" fmla="*/ 87072 w 277245"/>
                <a:gd name="connsiteY29" fmla="*/ 112070 h 485383"/>
                <a:gd name="connsiteX30" fmla="*/ 85606 w 277245"/>
                <a:gd name="connsiteY30" fmla="*/ 125632 h 485383"/>
                <a:gd name="connsiteX31" fmla="*/ 73510 w 277245"/>
                <a:gd name="connsiteY31" fmla="*/ 145425 h 485383"/>
                <a:gd name="connsiteX32" fmla="*/ 58482 w 277245"/>
                <a:gd name="connsiteY32" fmla="*/ 165584 h 485383"/>
                <a:gd name="connsiteX33" fmla="*/ 57016 w 277245"/>
                <a:gd name="connsiteY33" fmla="*/ 111337 h 485383"/>
                <a:gd name="connsiteX34" fmla="*/ 29892 w 277245"/>
                <a:gd name="connsiteY34" fmla="*/ 134062 h 485383"/>
                <a:gd name="connsiteX35" fmla="*/ 26960 w 277245"/>
                <a:gd name="connsiteY35" fmla="*/ 95576 h 485383"/>
                <a:gd name="connsiteX36" fmla="*/ 29892 w 277245"/>
                <a:gd name="connsiteY36" fmla="*/ 108771 h 485383"/>
                <a:gd name="connsiteX37" fmla="*/ 42355 w 277245"/>
                <a:gd name="connsiteY37" fmla="*/ 103639 h 485383"/>
                <a:gd name="connsiteX38" fmla="*/ 58116 w 277245"/>
                <a:gd name="connsiteY38" fmla="*/ 88978 h 485383"/>
                <a:gd name="connsiteX39" fmla="*/ 35757 w 277245"/>
                <a:gd name="connsiteY39" fmla="*/ 61121 h 485383"/>
                <a:gd name="connsiteX40" fmla="*/ 3868 w 277245"/>
                <a:gd name="connsiteY40" fmla="*/ 47926 h 485383"/>
                <a:gd name="connsiteX41" fmla="*/ 3868 w 277245"/>
                <a:gd name="connsiteY41" fmla="*/ 38029 h 485383"/>
                <a:gd name="connsiteX42" fmla="*/ 25127 w 277245"/>
                <a:gd name="connsiteY42" fmla="*/ 6507 h 485383"/>
                <a:gd name="connsiteX43" fmla="*/ 39789 w 277245"/>
                <a:gd name="connsiteY43" fmla="*/ 6140 h 485383"/>
                <a:gd name="connsiteX44" fmla="*/ 62881 w 277245"/>
                <a:gd name="connsiteY44" fmla="*/ 2108 h 485383"/>
                <a:gd name="connsiteX45" fmla="*/ 117862 w 277245"/>
                <a:gd name="connsiteY45" fmla="*/ 5774 h 485383"/>
                <a:gd name="connsiteX46" fmla="*/ 159647 w 277245"/>
                <a:gd name="connsiteY46" fmla="*/ 2475 h 485383"/>
                <a:gd name="connsiteX47" fmla="*/ 168078 w 277245"/>
                <a:gd name="connsiteY47" fmla="*/ 6140 h 485383"/>
                <a:gd name="connsiteX48" fmla="*/ 149384 w 277245"/>
                <a:gd name="connsiteY48" fmla="*/ 17136 h 485383"/>
                <a:gd name="connsiteX49" fmla="*/ 127758 w 277245"/>
                <a:gd name="connsiteY49" fmla="*/ 20802 h 485383"/>
                <a:gd name="connsiteX50" fmla="*/ 104300 w 277245"/>
                <a:gd name="connsiteY50" fmla="*/ 16770 h 485383"/>
                <a:gd name="connsiteX51" fmla="*/ 104666 w 277245"/>
                <a:gd name="connsiteY51" fmla="*/ 41694 h 485383"/>
                <a:gd name="connsiteX52" fmla="*/ 120794 w 277245"/>
                <a:gd name="connsiteY52" fmla="*/ 60021 h 485383"/>
                <a:gd name="connsiteX53" fmla="*/ 189703 w 277245"/>
                <a:gd name="connsiteY53" fmla="*/ 49758 h 485383"/>
                <a:gd name="connsiteX54" fmla="*/ 205098 w 277245"/>
                <a:gd name="connsiteY54" fmla="*/ 61854 h 485383"/>
                <a:gd name="connsiteX55" fmla="*/ 191169 w 277245"/>
                <a:gd name="connsiteY55" fmla="*/ 101440 h 485383"/>
                <a:gd name="connsiteX56" fmla="*/ 187870 w 277245"/>
                <a:gd name="connsiteY56" fmla="*/ 115369 h 485383"/>
                <a:gd name="connsiteX57" fmla="*/ 212429 w 277245"/>
                <a:gd name="connsiteY57" fmla="*/ 103273 h 485383"/>
                <a:gd name="connsiteX58" fmla="*/ 227457 w 277245"/>
                <a:gd name="connsiteY58" fmla="*/ 91544 h 485383"/>
                <a:gd name="connsiteX59" fmla="*/ 244684 w 277245"/>
                <a:gd name="connsiteY59" fmla="*/ 78715 h 485383"/>
                <a:gd name="connsiteX60" fmla="*/ 261911 w 277245"/>
                <a:gd name="connsiteY60" fmla="*/ 74683 h 485383"/>
                <a:gd name="connsiteX61" fmla="*/ 258246 w 277245"/>
                <a:gd name="connsiteY61" fmla="*/ 90444 h 485383"/>
                <a:gd name="connsiteX62" fmla="*/ 253481 w 277245"/>
                <a:gd name="connsiteY62" fmla="*/ 106938 h 485383"/>
                <a:gd name="connsiteX63" fmla="*/ 267043 w 277245"/>
                <a:gd name="connsiteY63" fmla="*/ 110237 h 485383"/>
                <a:gd name="connsiteX64" fmla="*/ 275107 w 277245"/>
                <a:gd name="connsiteY64" fmla="*/ 110970 h 485383"/>
                <a:gd name="connsiteX65" fmla="*/ 273274 w 277245"/>
                <a:gd name="connsiteY65" fmla="*/ 119401 h 485383"/>
                <a:gd name="connsiteX66" fmla="*/ 252015 w 277245"/>
                <a:gd name="connsiteY66" fmla="*/ 130030 h 485383"/>
                <a:gd name="connsiteX67" fmla="*/ 272541 w 277245"/>
                <a:gd name="connsiteY67" fmla="*/ 142492 h 485383"/>
                <a:gd name="connsiteX68" fmla="*/ 266310 w 277245"/>
                <a:gd name="connsiteY68" fmla="*/ 161552 h 485383"/>
                <a:gd name="connsiteX69" fmla="*/ 258612 w 277245"/>
                <a:gd name="connsiteY69" fmla="*/ 153122 h 485383"/>
                <a:gd name="connsiteX70" fmla="*/ 256780 w 277245"/>
                <a:gd name="connsiteY70" fmla="*/ 139927 h 485383"/>
                <a:gd name="connsiteX71" fmla="*/ 245784 w 277245"/>
                <a:gd name="connsiteY71" fmla="*/ 146158 h 485383"/>
                <a:gd name="connsiteX72" fmla="*/ 210596 w 277245"/>
                <a:gd name="connsiteY72" fmla="*/ 147257 h 485383"/>
                <a:gd name="connsiteX73" fmla="*/ 218293 w 277245"/>
                <a:gd name="connsiteY73" fmla="*/ 128931 h 485383"/>
                <a:gd name="connsiteX74" fmla="*/ 169544 w 277245"/>
                <a:gd name="connsiteY74" fmla="*/ 135528 h 485383"/>
                <a:gd name="connsiteX75" fmla="*/ 163312 w 277245"/>
                <a:gd name="connsiteY75" fmla="*/ 145425 h 485383"/>
                <a:gd name="connsiteX76" fmla="*/ 170643 w 277245"/>
                <a:gd name="connsiteY76" fmla="*/ 146891 h 485383"/>
                <a:gd name="connsiteX77" fmla="*/ 172842 w 277245"/>
                <a:gd name="connsiteY77" fmla="*/ 160086 h 485383"/>
                <a:gd name="connsiteX78" fmla="*/ 176141 w 277245"/>
                <a:gd name="connsiteY78" fmla="*/ 172182 h 485383"/>
                <a:gd name="connsiteX79" fmla="*/ 185671 w 277245"/>
                <a:gd name="connsiteY79" fmla="*/ 164851 h 485383"/>
                <a:gd name="connsiteX80" fmla="*/ 194102 w 277245"/>
                <a:gd name="connsiteY80" fmla="*/ 154222 h 485383"/>
                <a:gd name="connsiteX81" fmla="*/ 206197 w 277245"/>
                <a:gd name="connsiteY81" fmla="*/ 159353 h 485383"/>
                <a:gd name="connsiteX82" fmla="*/ 197767 w 277245"/>
                <a:gd name="connsiteY82" fmla="*/ 171083 h 485383"/>
                <a:gd name="connsiteX83" fmla="*/ 191536 w 277245"/>
                <a:gd name="connsiteY83" fmla="*/ 192708 h 485383"/>
                <a:gd name="connsiteX84" fmla="*/ 180906 w 277245"/>
                <a:gd name="connsiteY84" fmla="*/ 215067 h 485383"/>
                <a:gd name="connsiteX85" fmla="*/ 179074 w 277245"/>
                <a:gd name="connsiteY85" fmla="*/ 223498 h 485383"/>
                <a:gd name="connsiteX86" fmla="*/ 165878 w 277245"/>
                <a:gd name="connsiteY86" fmla="*/ 250621 h 485383"/>
                <a:gd name="connsiteX87" fmla="*/ 153416 w 277245"/>
                <a:gd name="connsiteY87" fmla="*/ 245490 h 485383"/>
                <a:gd name="connsiteX88" fmla="*/ 125559 w 277245"/>
                <a:gd name="connsiteY88" fmla="*/ 231561 h 485383"/>
                <a:gd name="connsiteX89" fmla="*/ 121160 w 277245"/>
                <a:gd name="connsiteY89" fmla="*/ 217633 h 485383"/>
                <a:gd name="connsiteX90" fmla="*/ 158181 w 277245"/>
                <a:gd name="connsiteY90" fmla="*/ 212868 h 485383"/>
                <a:gd name="connsiteX91" fmla="*/ 145719 w 277245"/>
                <a:gd name="connsiteY91" fmla="*/ 186477 h 485383"/>
                <a:gd name="connsiteX92" fmla="*/ 122993 w 277245"/>
                <a:gd name="connsiteY92" fmla="*/ 214334 h 485383"/>
                <a:gd name="connsiteX93" fmla="*/ 119694 w 277245"/>
                <a:gd name="connsiteY93" fmla="*/ 235227 h 485383"/>
                <a:gd name="connsiteX94" fmla="*/ 125559 w 277245"/>
                <a:gd name="connsiteY94" fmla="*/ 242558 h 485383"/>
                <a:gd name="connsiteX95" fmla="*/ 125559 w 277245"/>
                <a:gd name="connsiteY95" fmla="*/ 272614 h 485383"/>
                <a:gd name="connsiteX96" fmla="*/ 110897 w 277245"/>
                <a:gd name="connsiteY96" fmla="*/ 281044 h 485383"/>
                <a:gd name="connsiteX97" fmla="*/ 106499 w 277245"/>
                <a:gd name="connsiteY97" fmla="*/ 283976 h 485383"/>
                <a:gd name="connsiteX98" fmla="*/ 107965 w 277245"/>
                <a:gd name="connsiteY98" fmla="*/ 295706 h 485383"/>
                <a:gd name="connsiteX99" fmla="*/ 102467 w 277245"/>
                <a:gd name="connsiteY99" fmla="*/ 312566 h 485383"/>
                <a:gd name="connsiteX100" fmla="*/ 102100 w 277245"/>
                <a:gd name="connsiteY100" fmla="*/ 315865 h 485383"/>
                <a:gd name="connsiteX101" fmla="*/ 102834 w 277245"/>
                <a:gd name="connsiteY101" fmla="*/ 314399 h 485383"/>
                <a:gd name="connsiteX102" fmla="*/ 113097 w 277245"/>
                <a:gd name="connsiteY102" fmla="*/ 308168 h 485383"/>
                <a:gd name="connsiteX103" fmla="*/ 117862 w 277245"/>
                <a:gd name="connsiteY103" fmla="*/ 313666 h 485383"/>
                <a:gd name="connsiteX104" fmla="*/ 128491 w 277245"/>
                <a:gd name="connsiteY104" fmla="*/ 310001 h 485383"/>
                <a:gd name="connsiteX105" fmla="*/ 122260 w 277245"/>
                <a:gd name="connsiteY105" fmla="*/ 361316 h 485383"/>
                <a:gd name="connsiteX106" fmla="*/ 114929 w 277245"/>
                <a:gd name="connsiteY106" fmla="*/ 363882 h 485383"/>
                <a:gd name="connsiteX107" fmla="*/ 98802 w 277245"/>
                <a:gd name="connsiteY107" fmla="*/ 381476 h 485383"/>
                <a:gd name="connsiteX108" fmla="*/ 93670 w 277245"/>
                <a:gd name="connsiteY108" fmla="*/ 381109 h 485383"/>
                <a:gd name="connsiteX109" fmla="*/ 61048 w 277245"/>
                <a:gd name="connsiteY109" fmla="*/ 369380 h 485383"/>
                <a:gd name="connsiteX110" fmla="*/ 98802 w 277245"/>
                <a:gd name="connsiteY110" fmla="*/ 392838 h 485383"/>
                <a:gd name="connsiteX111" fmla="*/ 113463 w 277245"/>
                <a:gd name="connsiteY111" fmla="*/ 395038 h 485383"/>
                <a:gd name="connsiteX112" fmla="*/ 120427 w 277245"/>
                <a:gd name="connsiteY112" fmla="*/ 402735 h 485383"/>
                <a:gd name="connsiteX113" fmla="*/ 114196 w 277245"/>
                <a:gd name="connsiteY113" fmla="*/ 408233 h 485383"/>
                <a:gd name="connsiteX114" fmla="*/ 101367 w 277245"/>
                <a:gd name="connsiteY114" fmla="*/ 452218 h 485383"/>
                <a:gd name="connsiteX115" fmla="*/ 98802 w 277245"/>
                <a:gd name="connsiteY115" fmla="*/ 468345 h 485383"/>
                <a:gd name="connsiteX116" fmla="*/ 95136 w 277245"/>
                <a:gd name="connsiteY116" fmla="*/ 483373 h 485383"/>
                <a:gd name="connsiteX117" fmla="*/ 75710 w 277245"/>
                <a:gd name="connsiteY117" fmla="*/ 465779 h 485383"/>
                <a:gd name="connsiteX118" fmla="*/ 54084 w 277245"/>
                <a:gd name="connsiteY118" fmla="*/ 472011 h 485383"/>
                <a:gd name="connsiteX119" fmla="*/ 36490 w 277245"/>
                <a:gd name="connsiteY119" fmla="*/ 441588 h 485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277245" h="485383">
                  <a:moveTo>
                    <a:pt x="36490" y="441588"/>
                  </a:moveTo>
                  <a:cubicBezTo>
                    <a:pt x="32092" y="432424"/>
                    <a:pt x="37956" y="426193"/>
                    <a:pt x="42721" y="420329"/>
                  </a:cubicBezTo>
                  <a:cubicBezTo>
                    <a:pt x="48952" y="412632"/>
                    <a:pt x="51518" y="407866"/>
                    <a:pt x="38323" y="406767"/>
                  </a:cubicBezTo>
                  <a:cubicBezTo>
                    <a:pt x="30626" y="406034"/>
                    <a:pt x="29159" y="397970"/>
                    <a:pt x="25127" y="393205"/>
                  </a:cubicBezTo>
                  <a:cubicBezTo>
                    <a:pt x="25127" y="391739"/>
                    <a:pt x="25127" y="390639"/>
                    <a:pt x="25127" y="389173"/>
                  </a:cubicBezTo>
                  <a:cubicBezTo>
                    <a:pt x="27693" y="384774"/>
                    <a:pt x="29892" y="379643"/>
                    <a:pt x="36490" y="381476"/>
                  </a:cubicBezTo>
                  <a:cubicBezTo>
                    <a:pt x="49319" y="379276"/>
                    <a:pt x="46020" y="366081"/>
                    <a:pt x="51518" y="359117"/>
                  </a:cubicBezTo>
                  <a:cubicBezTo>
                    <a:pt x="47486" y="351053"/>
                    <a:pt x="51152" y="345555"/>
                    <a:pt x="57749" y="341523"/>
                  </a:cubicBezTo>
                  <a:cubicBezTo>
                    <a:pt x="61415" y="340057"/>
                    <a:pt x="65080" y="339690"/>
                    <a:pt x="69112" y="340423"/>
                  </a:cubicBezTo>
                  <a:cubicBezTo>
                    <a:pt x="72044" y="340790"/>
                    <a:pt x="74610" y="343356"/>
                    <a:pt x="77909" y="342623"/>
                  </a:cubicBezTo>
                  <a:cubicBezTo>
                    <a:pt x="69479" y="330160"/>
                    <a:pt x="89638" y="322463"/>
                    <a:pt x="82674" y="309634"/>
                  </a:cubicBezTo>
                  <a:cubicBezTo>
                    <a:pt x="79742" y="313666"/>
                    <a:pt x="79009" y="320264"/>
                    <a:pt x="72044" y="319897"/>
                  </a:cubicBezTo>
                  <a:cubicBezTo>
                    <a:pt x="66546" y="319531"/>
                    <a:pt x="64714" y="315499"/>
                    <a:pt x="63614" y="311467"/>
                  </a:cubicBezTo>
                  <a:cubicBezTo>
                    <a:pt x="61415" y="301937"/>
                    <a:pt x="50785" y="293873"/>
                    <a:pt x="59582" y="282144"/>
                  </a:cubicBezTo>
                  <a:cubicBezTo>
                    <a:pt x="61048" y="280311"/>
                    <a:pt x="52618" y="268215"/>
                    <a:pt x="47486" y="263084"/>
                  </a:cubicBezTo>
                  <a:cubicBezTo>
                    <a:pt x="37590" y="253187"/>
                    <a:pt x="43088" y="248422"/>
                    <a:pt x="51152" y="242924"/>
                  </a:cubicBezTo>
                  <a:cubicBezTo>
                    <a:pt x="53351" y="235227"/>
                    <a:pt x="62514" y="237059"/>
                    <a:pt x="66180" y="231928"/>
                  </a:cubicBezTo>
                  <a:cubicBezTo>
                    <a:pt x="88905" y="234127"/>
                    <a:pt x="91837" y="237059"/>
                    <a:pt x="90005" y="255753"/>
                  </a:cubicBezTo>
                  <a:cubicBezTo>
                    <a:pt x="89638" y="260151"/>
                    <a:pt x="90005" y="263450"/>
                    <a:pt x="94770" y="263817"/>
                  </a:cubicBezTo>
                  <a:cubicBezTo>
                    <a:pt x="99535" y="264550"/>
                    <a:pt x="104666" y="263084"/>
                    <a:pt x="103567" y="257219"/>
                  </a:cubicBezTo>
                  <a:cubicBezTo>
                    <a:pt x="102100" y="247689"/>
                    <a:pt x="102467" y="237426"/>
                    <a:pt x="96236" y="228996"/>
                  </a:cubicBezTo>
                  <a:cubicBezTo>
                    <a:pt x="86339" y="215067"/>
                    <a:pt x="87072" y="212135"/>
                    <a:pt x="104300" y="207370"/>
                  </a:cubicBezTo>
                  <a:cubicBezTo>
                    <a:pt x="110164" y="205904"/>
                    <a:pt x="111997" y="201872"/>
                    <a:pt x="114929" y="197840"/>
                  </a:cubicBezTo>
                  <a:cubicBezTo>
                    <a:pt x="121160" y="195274"/>
                    <a:pt x="122627" y="189043"/>
                    <a:pt x="118595" y="186111"/>
                  </a:cubicBezTo>
                  <a:cubicBezTo>
                    <a:pt x="103933" y="175114"/>
                    <a:pt x="117862" y="168150"/>
                    <a:pt x="120794" y="159353"/>
                  </a:cubicBezTo>
                  <a:cubicBezTo>
                    <a:pt x="122627" y="153122"/>
                    <a:pt x="134723" y="148357"/>
                    <a:pt x="125559" y="140293"/>
                  </a:cubicBezTo>
                  <a:cubicBezTo>
                    <a:pt x="117495" y="132962"/>
                    <a:pt x="112730" y="143959"/>
                    <a:pt x="106499" y="146524"/>
                  </a:cubicBezTo>
                  <a:cubicBezTo>
                    <a:pt x="104300" y="132229"/>
                    <a:pt x="108698" y="115369"/>
                    <a:pt x="94037" y="105106"/>
                  </a:cubicBezTo>
                  <a:cubicBezTo>
                    <a:pt x="91104" y="102906"/>
                    <a:pt x="86339" y="98508"/>
                    <a:pt x="82674" y="103639"/>
                  </a:cubicBezTo>
                  <a:cubicBezTo>
                    <a:pt x="79742" y="107671"/>
                    <a:pt x="83407" y="109870"/>
                    <a:pt x="87072" y="112070"/>
                  </a:cubicBezTo>
                  <a:cubicBezTo>
                    <a:pt x="95869" y="117201"/>
                    <a:pt x="92204" y="123433"/>
                    <a:pt x="85606" y="125632"/>
                  </a:cubicBezTo>
                  <a:cubicBezTo>
                    <a:pt x="74610" y="128931"/>
                    <a:pt x="72411" y="135895"/>
                    <a:pt x="73510" y="145425"/>
                  </a:cubicBezTo>
                  <a:cubicBezTo>
                    <a:pt x="74610" y="156421"/>
                    <a:pt x="64347" y="158987"/>
                    <a:pt x="58482" y="165584"/>
                  </a:cubicBezTo>
                  <a:cubicBezTo>
                    <a:pt x="56650" y="147624"/>
                    <a:pt x="62881" y="129297"/>
                    <a:pt x="57016" y="111337"/>
                  </a:cubicBezTo>
                  <a:cubicBezTo>
                    <a:pt x="33924" y="117934"/>
                    <a:pt x="33924" y="117934"/>
                    <a:pt x="29892" y="134062"/>
                  </a:cubicBezTo>
                  <a:cubicBezTo>
                    <a:pt x="31358" y="121233"/>
                    <a:pt x="13765" y="110970"/>
                    <a:pt x="26960" y="95576"/>
                  </a:cubicBezTo>
                  <a:cubicBezTo>
                    <a:pt x="28060" y="100341"/>
                    <a:pt x="29159" y="104372"/>
                    <a:pt x="29892" y="108771"/>
                  </a:cubicBezTo>
                  <a:cubicBezTo>
                    <a:pt x="34291" y="106938"/>
                    <a:pt x="38323" y="105106"/>
                    <a:pt x="42355" y="103639"/>
                  </a:cubicBezTo>
                  <a:cubicBezTo>
                    <a:pt x="50052" y="101440"/>
                    <a:pt x="61415" y="102540"/>
                    <a:pt x="58116" y="88978"/>
                  </a:cubicBezTo>
                  <a:cubicBezTo>
                    <a:pt x="54817" y="76515"/>
                    <a:pt x="59215" y="59655"/>
                    <a:pt x="35757" y="61121"/>
                  </a:cubicBezTo>
                  <a:cubicBezTo>
                    <a:pt x="25494" y="61854"/>
                    <a:pt x="14131" y="53057"/>
                    <a:pt x="3868" y="47926"/>
                  </a:cubicBezTo>
                  <a:cubicBezTo>
                    <a:pt x="-1997" y="44993"/>
                    <a:pt x="-530" y="40961"/>
                    <a:pt x="3868" y="38029"/>
                  </a:cubicBezTo>
                  <a:cubicBezTo>
                    <a:pt x="15597" y="30332"/>
                    <a:pt x="18530" y="17503"/>
                    <a:pt x="25127" y="6507"/>
                  </a:cubicBezTo>
                  <a:cubicBezTo>
                    <a:pt x="29892" y="6507"/>
                    <a:pt x="35024" y="6140"/>
                    <a:pt x="39789" y="6140"/>
                  </a:cubicBezTo>
                  <a:cubicBezTo>
                    <a:pt x="47486" y="3941"/>
                    <a:pt x="55184" y="3208"/>
                    <a:pt x="62881" y="2108"/>
                  </a:cubicBezTo>
                  <a:cubicBezTo>
                    <a:pt x="81208" y="3574"/>
                    <a:pt x="99535" y="5040"/>
                    <a:pt x="117862" y="5774"/>
                  </a:cubicBezTo>
                  <a:cubicBezTo>
                    <a:pt x="131790" y="6507"/>
                    <a:pt x="144986" y="-4856"/>
                    <a:pt x="159647" y="2475"/>
                  </a:cubicBezTo>
                  <a:cubicBezTo>
                    <a:pt x="162213" y="3941"/>
                    <a:pt x="165145" y="4674"/>
                    <a:pt x="168078" y="6140"/>
                  </a:cubicBezTo>
                  <a:cubicBezTo>
                    <a:pt x="160747" y="7240"/>
                    <a:pt x="150117" y="2475"/>
                    <a:pt x="149384" y="17136"/>
                  </a:cubicBezTo>
                  <a:cubicBezTo>
                    <a:pt x="149384" y="18602"/>
                    <a:pt x="132523" y="16770"/>
                    <a:pt x="127758" y="20802"/>
                  </a:cubicBezTo>
                  <a:cubicBezTo>
                    <a:pt x="117495" y="30332"/>
                    <a:pt x="111631" y="26666"/>
                    <a:pt x="104300" y="16770"/>
                  </a:cubicBezTo>
                  <a:cubicBezTo>
                    <a:pt x="105766" y="25933"/>
                    <a:pt x="106499" y="33264"/>
                    <a:pt x="104666" y="41694"/>
                  </a:cubicBezTo>
                  <a:cubicBezTo>
                    <a:pt x="102467" y="51957"/>
                    <a:pt x="109798" y="58922"/>
                    <a:pt x="120794" y="60021"/>
                  </a:cubicBezTo>
                  <a:cubicBezTo>
                    <a:pt x="144619" y="62954"/>
                    <a:pt x="167711" y="62587"/>
                    <a:pt x="189703" y="49758"/>
                  </a:cubicBezTo>
                  <a:cubicBezTo>
                    <a:pt x="194468" y="46826"/>
                    <a:pt x="207664" y="47192"/>
                    <a:pt x="205098" y="61854"/>
                  </a:cubicBezTo>
                  <a:cubicBezTo>
                    <a:pt x="202532" y="75782"/>
                    <a:pt x="208397" y="92277"/>
                    <a:pt x="191169" y="101440"/>
                  </a:cubicBezTo>
                  <a:cubicBezTo>
                    <a:pt x="188237" y="102906"/>
                    <a:pt x="188970" y="110604"/>
                    <a:pt x="187870" y="115369"/>
                  </a:cubicBezTo>
                  <a:cubicBezTo>
                    <a:pt x="200333" y="120134"/>
                    <a:pt x="209496" y="117568"/>
                    <a:pt x="212429" y="103273"/>
                  </a:cubicBezTo>
                  <a:cubicBezTo>
                    <a:pt x="214261" y="94842"/>
                    <a:pt x="217560" y="90810"/>
                    <a:pt x="227457" y="91544"/>
                  </a:cubicBezTo>
                  <a:cubicBezTo>
                    <a:pt x="234788" y="92277"/>
                    <a:pt x="240286" y="85679"/>
                    <a:pt x="244684" y="78715"/>
                  </a:cubicBezTo>
                  <a:cubicBezTo>
                    <a:pt x="248716" y="72850"/>
                    <a:pt x="255680" y="68452"/>
                    <a:pt x="261911" y="74683"/>
                  </a:cubicBezTo>
                  <a:cubicBezTo>
                    <a:pt x="267409" y="80181"/>
                    <a:pt x="262644" y="88245"/>
                    <a:pt x="258246" y="90444"/>
                  </a:cubicBezTo>
                  <a:cubicBezTo>
                    <a:pt x="249449" y="94842"/>
                    <a:pt x="250182" y="99607"/>
                    <a:pt x="253481" y="106938"/>
                  </a:cubicBezTo>
                  <a:cubicBezTo>
                    <a:pt x="257146" y="114269"/>
                    <a:pt x="261545" y="113169"/>
                    <a:pt x="267043" y="110237"/>
                  </a:cubicBezTo>
                  <a:cubicBezTo>
                    <a:pt x="269975" y="108771"/>
                    <a:pt x="273274" y="107305"/>
                    <a:pt x="275107" y="110970"/>
                  </a:cubicBezTo>
                  <a:cubicBezTo>
                    <a:pt x="276573" y="113902"/>
                    <a:pt x="274740" y="116835"/>
                    <a:pt x="273274" y="119401"/>
                  </a:cubicBezTo>
                  <a:cubicBezTo>
                    <a:pt x="268876" y="127464"/>
                    <a:pt x="258246" y="123799"/>
                    <a:pt x="252015" y="130030"/>
                  </a:cubicBezTo>
                  <a:cubicBezTo>
                    <a:pt x="257513" y="137361"/>
                    <a:pt x="267409" y="134795"/>
                    <a:pt x="272541" y="142492"/>
                  </a:cubicBezTo>
                  <a:cubicBezTo>
                    <a:pt x="279139" y="152756"/>
                    <a:pt x="280238" y="158620"/>
                    <a:pt x="266310" y="161552"/>
                  </a:cubicBezTo>
                  <a:cubicBezTo>
                    <a:pt x="257513" y="163385"/>
                    <a:pt x="253481" y="162652"/>
                    <a:pt x="258612" y="153122"/>
                  </a:cubicBezTo>
                  <a:cubicBezTo>
                    <a:pt x="261545" y="147991"/>
                    <a:pt x="261911" y="143226"/>
                    <a:pt x="256780" y="139927"/>
                  </a:cubicBezTo>
                  <a:cubicBezTo>
                    <a:pt x="250549" y="136261"/>
                    <a:pt x="248716" y="141759"/>
                    <a:pt x="245784" y="146158"/>
                  </a:cubicBezTo>
                  <a:cubicBezTo>
                    <a:pt x="234054" y="163019"/>
                    <a:pt x="222325" y="147624"/>
                    <a:pt x="210596" y="147257"/>
                  </a:cubicBezTo>
                  <a:cubicBezTo>
                    <a:pt x="208030" y="138094"/>
                    <a:pt x="220126" y="138461"/>
                    <a:pt x="218293" y="128931"/>
                  </a:cubicBezTo>
                  <a:cubicBezTo>
                    <a:pt x="202899" y="137361"/>
                    <a:pt x="185305" y="121600"/>
                    <a:pt x="169544" y="135528"/>
                  </a:cubicBezTo>
                  <a:cubicBezTo>
                    <a:pt x="165878" y="138827"/>
                    <a:pt x="162946" y="141026"/>
                    <a:pt x="163312" y="145425"/>
                  </a:cubicBezTo>
                  <a:cubicBezTo>
                    <a:pt x="164046" y="153855"/>
                    <a:pt x="168444" y="145425"/>
                    <a:pt x="170643" y="146891"/>
                  </a:cubicBezTo>
                  <a:cubicBezTo>
                    <a:pt x="176874" y="150190"/>
                    <a:pt x="178341" y="154588"/>
                    <a:pt x="172842" y="160086"/>
                  </a:cubicBezTo>
                  <a:cubicBezTo>
                    <a:pt x="166611" y="166317"/>
                    <a:pt x="169544" y="169616"/>
                    <a:pt x="176141" y="172182"/>
                  </a:cubicBezTo>
                  <a:cubicBezTo>
                    <a:pt x="183106" y="175114"/>
                    <a:pt x="184938" y="170349"/>
                    <a:pt x="185671" y="164851"/>
                  </a:cubicBezTo>
                  <a:cubicBezTo>
                    <a:pt x="186404" y="159720"/>
                    <a:pt x="183839" y="152756"/>
                    <a:pt x="194102" y="154222"/>
                  </a:cubicBezTo>
                  <a:cubicBezTo>
                    <a:pt x="198867" y="154955"/>
                    <a:pt x="203632" y="153122"/>
                    <a:pt x="206197" y="159353"/>
                  </a:cubicBezTo>
                  <a:cubicBezTo>
                    <a:pt x="209496" y="168150"/>
                    <a:pt x="201433" y="168150"/>
                    <a:pt x="197767" y="171083"/>
                  </a:cubicBezTo>
                  <a:cubicBezTo>
                    <a:pt x="190803" y="176947"/>
                    <a:pt x="194468" y="185378"/>
                    <a:pt x="191536" y="192708"/>
                  </a:cubicBezTo>
                  <a:cubicBezTo>
                    <a:pt x="188604" y="200406"/>
                    <a:pt x="195934" y="212501"/>
                    <a:pt x="180906" y="215067"/>
                  </a:cubicBezTo>
                  <a:cubicBezTo>
                    <a:pt x="179807" y="215067"/>
                    <a:pt x="177974" y="221298"/>
                    <a:pt x="179074" y="223498"/>
                  </a:cubicBezTo>
                  <a:cubicBezTo>
                    <a:pt x="188604" y="239259"/>
                    <a:pt x="172476" y="242924"/>
                    <a:pt x="165878" y="250621"/>
                  </a:cubicBezTo>
                  <a:cubicBezTo>
                    <a:pt x="159647" y="257952"/>
                    <a:pt x="153782" y="248422"/>
                    <a:pt x="153416" y="245490"/>
                  </a:cubicBezTo>
                  <a:cubicBezTo>
                    <a:pt x="150484" y="227163"/>
                    <a:pt x="136922" y="231928"/>
                    <a:pt x="125559" y="231561"/>
                  </a:cubicBezTo>
                  <a:cubicBezTo>
                    <a:pt x="124093" y="226796"/>
                    <a:pt x="120794" y="222764"/>
                    <a:pt x="121160" y="217633"/>
                  </a:cubicBezTo>
                  <a:cubicBezTo>
                    <a:pt x="132523" y="212135"/>
                    <a:pt x="144619" y="213601"/>
                    <a:pt x="158181" y="212868"/>
                  </a:cubicBezTo>
                  <a:cubicBezTo>
                    <a:pt x="154515" y="203338"/>
                    <a:pt x="144619" y="197473"/>
                    <a:pt x="145719" y="186477"/>
                  </a:cubicBezTo>
                  <a:cubicBezTo>
                    <a:pt x="139854" y="197473"/>
                    <a:pt x="142053" y="212501"/>
                    <a:pt x="122993" y="214334"/>
                  </a:cubicBezTo>
                  <a:cubicBezTo>
                    <a:pt x="114196" y="215067"/>
                    <a:pt x="117495" y="227529"/>
                    <a:pt x="119694" y="235227"/>
                  </a:cubicBezTo>
                  <a:cubicBezTo>
                    <a:pt x="120794" y="238526"/>
                    <a:pt x="119694" y="243291"/>
                    <a:pt x="125559" y="242558"/>
                  </a:cubicBezTo>
                  <a:cubicBezTo>
                    <a:pt x="138021" y="252454"/>
                    <a:pt x="124093" y="262717"/>
                    <a:pt x="125559" y="272614"/>
                  </a:cubicBezTo>
                  <a:cubicBezTo>
                    <a:pt x="122627" y="278845"/>
                    <a:pt x="114563" y="275913"/>
                    <a:pt x="110897" y="281044"/>
                  </a:cubicBezTo>
                  <a:cubicBezTo>
                    <a:pt x="111264" y="284343"/>
                    <a:pt x="103200" y="276279"/>
                    <a:pt x="106499" y="283976"/>
                  </a:cubicBezTo>
                  <a:cubicBezTo>
                    <a:pt x="107965" y="287642"/>
                    <a:pt x="108698" y="291674"/>
                    <a:pt x="107965" y="295706"/>
                  </a:cubicBezTo>
                  <a:cubicBezTo>
                    <a:pt x="105399" y="301204"/>
                    <a:pt x="103200" y="306702"/>
                    <a:pt x="102467" y="312566"/>
                  </a:cubicBezTo>
                  <a:cubicBezTo>
                    <a:pt x="102100" y="313666"/>
                    <a:pt x="101734" y="314766"/>
                    <a:pt x="102100" y="315865"/>
                  </a:cubicBezTo>
                  <a:cubicBezTo>
                    <a:pt x="102467" y="313299"/>
                    <a:pt x="102467" y="316965"/>
                    <a:pt x="102834" y="314399"/>
                  </a:cubicBezTo>
                  <a:cubicBezTo>
                    <a:pt x="105033" y="310001"/>
                    <a:pt x="107965" y="307435"/>
                    <a:pt x="113097" y="308168"/>
                  </a:cubicBezTo>
                  <a:cubicBezTo>
                    <a:pt x="115662" y="309268"/>
                    <a:pt x="116396" y="311833"/>
                    <a:pt x="117862" y="313666"/>
                  </a:cubicBezTo>
                  <a:cubicBezTo>
                    <a:pt x="123726" y="318064"/>
                    <a:pt x="122260" y="305969"/>
                    <a:pt x="128491" y="310001"/>
                  </a:cubicBezTo>
                  <a:cubicBezTo>
                    <a:pt x="126292" y="326495"/>
                    <a:pt x="116762" y="342989"/>
                    <a:pt x="122260" y="361316"/>
                  </a:cubicBezTo>
                  <a:cubicBezTo>
                    <a:pt x="124459" y="368280"/>
                    <a:pt x="116762" y="362049"/>
                    <a:pt x="114929" y="363882"/>
                  </a:cubicBezTo>
                  <a:cubicBezTo>
                    <a:pt x="109431" y="369380"/>
                    <a:pt x="104300" y="375611"/>
                    <a:pt x="98802" y="381476"/>
                  </a:cubicBezTo>
                  <a:cubicBezTo>
                    <a:pt x="96969" y="382209"/>
                    <a:pt x="94037" y="382209"/>
                    <a:pt x="93670" y="381109"/>
                  </a:cubicBezTo>
                  <a:cubicBezTo>
                    <a:pt x="89272" y="362416"/>
                    <a:pt x="75343" y="369746"/>
                    <a:pt x="61048" y="369380"/>
                  </a:cubicBezTo>
                  <a:cubicBezTo>
                    <a:pt x="76443" y="376711"/>
                    <a:pt x="82307" y="393205"/>
                    <a:pt x="98802" y="392838"/>
                  </a:cubicBezTo>
                  <a:cubicBezTo>
                    <a:pt x="103567" y="393571"/>
                    <a:pt x="108698" y="393571"/>
                    <a:pt x="113463" y="395038"/>
                  </a:cubicBezTo>
                  <a:cubicBezTo>
                    <a:pt x="116762" y="396137"/>
                    <a:pt x="120794" y="397970"/>
                    <a:pt x="120427" y="402735"/>
                  </a:cubicBezTo>
                  <a:cubicBezTo>
                    <a:pt x="120427" y="406400"/>
                    <a:pt x="116762" y="406767"/>
                    <a:pt x="114196" y="408233"/>
                  </a:cubicBezTo>
                  <a:cubicBezTo>
                    <a:pt x="98069" y="417396"/>
                    <a:pt x="92204" y="436090"/>
                    <a:pt x="101367" y="452218"/>
                  </a:cubicBezTo>
                  <a:cubicBezTo>
                    <a:pt x="105399" y="459182"/>
                    <a:pt x="103200" y="463580"/>
                    <a:pt x="98802" y="468345"/>
                  </a:cubicBezTo>
                  <a:cubicBezTo>
                    <a:pt x="90738" y="471644"/>
                    <a:pt x="99535" y="479342"/>
                    <a:pt x="95136" y="483373"/>
                  </a:cubicBezTo>
                  <a:cubicBezTo>
                    <a:pt x="79009" y="489971"/>
                    <a:pt x="76443" y="479342"/>
                    <a:pt x="75710" y="465779"/>
                  </a:cubicBezTo>
                  <a:cubicBezTo>
                    <a:pt x="68379" y="470911"/>
                    <a:pt x="62148" y="476043"/>
                    <a:pt x="54084" y="472011"/>
                  </a:cubicBezTo>
                  <a:cubicBezTo>
                    <a:pt x="33924" y="462114"/>
                    <a:pt x="30259" y="456250"/>
                    <a:pt x="36490" y="441588"/>
                  </a:cubicBezTo>
                  <a:close/>
                </a:path>
              </a:pathLst>
            </a:custGeom>
            <a:solidFill>
              <a:srgbClr val="C8A5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612ADB2B-629D-4925-8375-1DC53D3871B4}"/>
                </a:ext>
              </a:extLst>
            </p:cNvPr>
            <p:cNvSpPr/>
            <p:nvPr/>
          </p:nvSpPr>
          <p:spPr>
            <a:xfrm>
              <a:off x="11615380" y="5802732"/>
              <a:ext cx="151930" cy="232718"/>
            </a:xfrm>
            <a:custGeom>
              <a:avLst/>
              <a:gdLst>
                <a:gd name="connsiteX0" fmla="*/ 118209 w 151930"/>
                <a:gd name="connsiteY0" fmla="*/ 0 h 232718"/>
                <a:gd name="connsiteX1" fmla="*/ 136902 w 151930"/>
                <a:gd name="connsiteY1" fmla="*/ 30056 h 232718"/>
                <a:gd name="connsiteX2" fmla="*/ 151930 w 151930"/>
                <a:gd name="connsiteY2" fmla="*/ 56447 h 232718"/>
                <a:gd name="connsiteX3" fmla="*/ 137269 w 151930"/>
                <a:gd name="connsiteY3" fmla="*/ 82838 h 232718"/>
                <a:gd name="connsiteX4" fmla="*/ 142034 w 151930"/>
                <a:gd name="connsiteY4" fmla="*/ 96766 h 232718"/>
                <a:gd name="connsiteX5" fmla="*/ 113444 w 151930"/>
                <a:gd name="connsiteY5" fmla="*/ 89069 h 232718"/>
                <a:gd name="connsiteX6" fmla="*/ 96949 w 151930"/>
                <a:gd name="connsiteY6" fmla="*/ 107029 h 232718"/>
                <a:gd name="connsiteX7" fmla="*/ 107213 w 151930"/>
                <a:gd name="connsiteY7" fmla="*/ 109962 h 232718"/>
                <a:gd name="connsiteX8" fmla="*/ 119675 w 151930"/>
                <a:gd name="connsiteY8" fmla="*/ 109962 h 232718"/>
                <a:gd name="connsiteX9" fmla="*/ 114177 w 151930"/>
                <a:gd name="connsiteY9" fmla="*/ 120591 h 232718"/>
                <a:gd name="connsiteX10" fmla="*/ 121141 w 151930"/>
                <a:gd name="connsiteY10" fmla="*/ 138185 h 232718"/>
                <a:gd name="connsiteX11" fmla="*/ 92551 w 151930"/>
                <a:gd name="connsiteY11" fmla="*/ 159811 h 232718"/>
                <a:gd name="connsiteX12" fmla="*/ 128472 w 151930"/>
                <a:gd name="connsiteY12" fmla="*/ 182903 h 232718"/>
                <a:gd name="connsiteX13" fmla="*/ 137269 w 151930"/>
                <a:gd name="connsiteY13" fmla="*/ 184369 h 232718"/>
                <a:gd name="connsiteX14" fmla="*/ 142034 w 151930"/>
                <a:gd name="connsiteY14" fmla="*/ 187668 h 232718"/>
                <a:gd name="connsiteX15" fmla="*/ 137269 w 151930"/>
                <a:gd name="connsiteY15" fmla="*/ 197198 h 232718"/>
                <a:gd name="connsiteX16" fmla="*/ 123707 w 151930"/>
                <a:gd name="connsiteY16" fmla="*/ 193899 h 232718"/>
                <a:gd name="connsiteX17" fmla="*/ 121508 w 151930"/>
                <a:gd name="connsiteY17" fmla="*/ 214425 h 232718"/>
                <a:gd name="connsiteX18" fmla="*/ 88886 w 151930"/>
                <a:gd name="connsiteY18" fmla="*/ 224322 h 232718"/>
                <a:gd name="connsiteX19" fmla="*/ 69093 w 151930"/>
                <a:gd name="connsiteY19" fmla="*/ 214425 h 232718"/>
                <a:gd name="connsiteX20" fmla="*/ 65061 w 151930"/>
                <a:gd name="connsiteY20" fmla="*/ 200130 h 232718"/>
                <a:gd name="connsiteX21" fmla="*/ 32439 w 151930"/>
                <a:gd name="connsiteY21" fmla="*/ 180337 h 232718"/>
                <a:gd name="connsiteX22" fmla="*/ 47833 w 151930"/>
                <a:gd name="connsiteY22" fmla="*/ 173739 h 232718"/>
                <a:gd name="connsiteX23" fmla="*/ 49299 w 151930"/>
                <a:gd name="connsiteY23" fmla="*/ 160544 h 232718"/>
                <a:gd name="connsiteX24" fmla="*/ 37570 w 151930"/>
                <a:gd name="connsiteY24" fmla="*/ 163110 h 232718"/>
                <a:gd name="connsiteX25" fmla="*/ 15944 w 151930"/>
                <a:gd name="connsiteY25" fmla="*/ 153580 h 232718"/>
                <a:gd name="connsiteX26" fmla="*/ 5681 w 151930"/>
                <a:gd name="connsiteY26" fmla="*/ 134886 h 232718"/>
                <a:gd name="connsiteX27" fmla="*/ 2016 w 151930"/>
                <a:gd name="connsiteY27" fmla="*/ 110695 h 232718"/>
                <a:gd name="connsiteX28" fmla="*/ 2016 w 151930"/>
                <a:gd name="connsiteY28" fmla="*/ 85770 h 232718"/>
                <a:gd name="connsiteX29" fmla="*/ 3482 w 151930"/>
                <a:gd name="connsiteY29" fmla="*/ 78806 h 232718"/>
                <a:gd name="connsiteX30" fmla="*/ 10080 w 151930"/>
                <a:gd name="connsiteY30" fmla="*/ 79172 h 232718"/>
                <a:gd name="connsiteX31" fmla="*/ 28773 w 151930"/>
                <a:gd name="connsiteY31" fmla="*/ 78439 h 232718"/>
                <a:gd name="connsiteX32" fmla="*/ 18510 w 151930"/>
                <a:gd name="connsiteY32" fmla="*/ 44351 h 232718"/>
                <a:gd name="connsiteX33" fmla="*/ 13379 w 151930"/>
                <a:gd name="connsiteY33" fmla="*/ 28957 h 232718"/>
                <a:gd name="connsiteX34" fmla="*/ 14845 w 151930"/>
                <a:gd name="connsiteY34" fmla="*/ 9530 h 232718"/>
                <a:gd name="connsiteX35" fmla="*/ 32072 w 151930"/>
                <a:gd name="connsiteY35" fmla="*/ 20893 h 232718"/>
                <a:gd name="connsiteX36" fmla="*/ 42702 w 151930"/>
                <a:gd name="connsiteY36" fmla="*/ 22359 h 232718"/>
                <a:gd name="connsiteX37" fmla="*/ 76790 w 151930"/>
                <a:gd name="connsiteY37" fmla="*/ 12096 h 232718"/>
                <a:gd name="connsiteX38" fmla="*/ 80089 w 151930"/>
                <a:gd name="connsiteY38" fmla="*/ 8064 h 232718"/>
                <a:gd name="connsiteX39" fmla="*/ 118209 w 151930"/>
                <a:gd name="connsiteY39" fmla="*/ 0 h 23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1930" h="232718">
                  <a:moveTo>
                    <a:pt x="118209" y="0"/>
                  </a:moveTo>
                  <a:cubicBezTo>
                    <a:pt x="111978" y="17960"/>
                    <a:pt x="132504" y="19060"/>
                    <a:pt x="136902" y="30056"/>
                  </a:cubicBezTo>
                  <a:cubicBezTo>
                    <a:pt x="138002" y="41052"/>
                    <a:pt x="149731" y="46184"/>
                    <a:pt x="151930" y="56447"/>
                  </a:cubicBezTo>
                  <a:cubicBezTo>
                    <a:pt x="148631" y="65977"/>
                    <a:pt x="148631" y="76607"/>
                    <a:pt x="137269" y="82838"/>
                  </a:cubicBezTo>
                  <a:cubicBezTo>
                    <a:pt x="127372" y="88336"/>
                    <a:pt x="136536" y="92368"/>
                    <a:pt x="142034" y="96766"/>
                  </a:cubicBezTo>
                  <a:cubicBezTo>
                    <a:pt x="130304" y="98232"/>
                    <a:pt x="122607" y="91635"/>
                    <a:pt x="113444" y="89069"/>
                  </a:cubicBezTo>
                  <a:cubicBezTo>
                    <a:pt x="100981" y="85770"/>
                    <a:pt x="108312" y="105563"/>
                    <a:pt x="96949" y="107029"/>
                  </a:cubicBezTo>
                  <a:cubicBezTo>
                    <a:pt x="100248" y="108129"/>
                    <a:pt x="103914" y="109962"/>
                    <a:pt x="107213" y="109962"/>
                  </a:cubicBezTo>
                  <a:cubicBezTo>
                    <a:pt x="111244" y="109962"/>
                    <a:pt x="115643" y="102631"/>
                    <a:pt x="119675" y="109962"/>
                  </a:cubicBezTo>
                  <a:cubicBezTo>
                    <a:pt x="122607" y="115460"/>
                    <a:pt x="116743" y="117659"/>
                    <a:pt x="114177" y="120591"/>
                  </a:cubicBezTo>
                  <a:cubicBezTo>
                    <a:pt x="106480" y="130488"/>
                    <a:pt x="119675" y="132320"/>
                    <a:pt x="121141" y="138185"/>
                  </a:cubicBezTo>
                  <a:cubicBezTo>
                    <a:pt x="112344" y="144783"/>
                    <a:pt x="104647" y="150647"/>
                    <a:pt x="92551" y="159811"/>
                  </a:cubicBezTo>
                  <a:cubicBezTo>
                    <a:pt x="113077" y="159811"/>
                    <a:pt x="124073" y="167142"/>
                    <a:pt x="128472" y="182903"/>
                  </a:cubicBezTo>
                  <a:cubicBezTo>
                    <a:pt x="129205" y="185469"/>
                    <a:pt x="131771" y="195365"/>
                    <a:pt x="137269" y="184369"/>
                  </a:cubicBezTo>
                  <a:cubicBezTo>
                    <a:pt x="139468" y="179970"/>
                    <a:pt x="142400" y="184369"/>
                    <a:pt x="142034" y="187668"/>
                  </a:cubicBezTo>
                  <a:cubicBezTo>
                    <a:pt x="141667" y="191333"/>
                    <a:pt x="144599" y="197564"/>
                    <a:pt x="137269" y="197198"/>
                  </a:cubicBezTo>
                  <a:cubicBezTo>
                    <a:pt x="132870" y="196831"/>
                    <a:pt x="128472" y="194999"/>
                    <a:pt x="123707" y="193899"/>
                  </a:cubicBezTo>
                  <a:cubicBezTo>
                    <a:pt x="118209" y="200130"/>
                    <a:pt x="141301" y="209660"/>
                    <a:pt x="121508" y="214425"/>
                  </a:cubicBezTo>
                  <a:cubicBezTo>
                    <a:pt x="115276" y="235318"/>
                    <a:pt x="108679" y="237884"/>
                    <a:pt x="88886" y="224322"/>
                  </a:cubicBezTo>
                  <a:cubicBezTo>
                    <a:pt x="82654" y="219923"/>
                    <a:pt x="74224" y="219923"/>
                    <a:pt x="69093" y="214425"/>
                  </a:cubicBezTo>
                  <a:cubicBezTo>
                    <a:pt x="70192" y="209294"/>
                    <a:pt x="76423" y="204162"/>
                    <a:pt x="65061" y="200130"/>
                  </a:cubicBezTo>
                  <a:cubicBezTo>
                    <a:pt x="53698" y="196098"/>
                    <a:pt x="44168" y="187668"/>
                    <a:pt x="32439" y="180337"/>
                  </a:cubicBezTo>
                  <a:cubicBezTo>
                    <a:pt x="38303" y="177038"/>
                    <a:pt x="46367" y="182536"/>
                    <a:pt x="47833" y="173739"/>
                  </a:cubicBezTo>
                  <a:cubicBezTo>
                    <a:pt x="48566" y="169341"/>
                    <a:pt x="54798" y="164942"/>
                    <a:pt x="49299" y="160544"/>
                  </a:cubicBezTo>
                  <a:cubicBezTo>
                    <a:pt x="44901" y="156879"/>
                    <a:pt x="40502" y="160177"/>
                    <a:pt x="37570" y="163110"/>
                  </a:cubicBezTo>
                  <a:cubicBezTo>
                    <a:pt x="22542" y="176672"/>
                    <a:pt x="18510" y="168241"/>
                    <a:pt x="15944" y="153580"/>
                  </a:cubicBezTo>
                  <a:cubicBezTo>
                    <a:pt x="14845" y="146615"/>
                    <a:pt x="13012" y="139651"/>
                    <a:pt x="5681" y="134886"/>
                  </a:cubicBezTo>
                  <a:cubicBezTo>
                    <a:pt x="-3116" y="129388"/>
                    <a:pt x="550" y="118392"/>
                    <a:pt x="2016" y="110695"/>
                  </a:cubicBezTo>
                  <a:cubicBezTo>
                    <a:pt x="3849" y="101898"/>
                    <a:pt x="8614" y="94201"/>
                    <a:pt x="2016" y="85770"/>
                  </a:cubicBezTo>
                  <a:cubicBezTo>
                    <a:pt x="916" y="84670"/>
                    <a:pt x="2016" y="80639"/>
                    <a:pt x="3482" y="78806"/>
                  </a:cubicBezTo>
                  <a:cubicBezTo>
                    <a:pt x="5315" y="76240"/>
                    <a:pt x="7881" y="77706"/>
                    <a:pt x="10080" y="79172"/>
                  </a:cubicBezTo>
                  <a:cubicBezTo>
                    <a:pt x="16678" y="83937"/>
                    <a:pt x="22909" y="94567"/>
                    <a:pt x="28773" y="78439"/>
                  </a:cubicBezTo>
                  <a:cubicBezTo>
                    <a:pt x="35004" y="61945"/>
                    <a:pt x="31339" y="44718"/>
                    <a:pt x="18510" y="44351"/>
                  </a:cubicBezTo>
                  <a:cubicBezTo>
                    <a:pt x="-2382" y="43618"/>
                    <a:pt x="4582" y="35554"/>
                    <a:pt x="13379" y="28957"/>
                  </a:cubicBezTo>
                  <a:cubicBezTo>
                    <a:pt x="22542" y="21626"/>
                    <a:pt x="2016" y="13195"/>
                    <a:pt x="14845" y="9530"/>
                  </a:cubicBezTo>
                  <a:cubicBezTo>
                    <a:pt x="21809" y="7697"/>
                    <a:pt x="22542" y="22725"/>
                    <a:pt x="32072" y="20893"/>
                  </a:cubicBezTo>
                  <a:cubicBezTo>
                    <a:pt x="35738" y="20160"/>
                    <a:pt x="39036" y="19793"/>
                    <a:pt x="42702" y="22359"/>
                  </a:cubicBezTo>
                  <a:cubicBezTo>
                    <a:pt x="58829" y="34821"/>
                    <a:pt x="67260" y="21992"/>
                    <a:pt x="76790" y="12096"/>
                  </a:cubicBezTo>
                  <a:cubicBezTo>
                    <a:pt x="77889" y="10996"/>
                    <a:pt x="76790" y="5132"/>
                    <a:pt x="80089" y="8064"/>
                  </a:cubicBezTo>
                  <a:cubicBezTo>
                    <a:pt x="96949" y="23459"/>
                    <a:pt x="107579" y="12462"/>
                    <a:pt x="118209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679608F3-45A4-4027-A6F8-C278993EB36A}"/>
                </a:ext>
              </a:extLst>
            </p:cNvPr>
            <p:cNvSpPr/>
            <p:nvPr/>
          </p:nvSpPr>
          <p:spPr>
            <a:xfrm>
              <a:off x="11827867" y="5692156"/>
              <a:ext cx="120146" cy="160672"/>
            </a:xfrm>
            <a:custGeom>
              <a:avLst/>
              <a:gdLst>
                <a:gd name="connsiteX0" fmla="*/ 56003 w 120146"/>
                <a:gd name="connsiteY0" fmla="*/ 155661 h 160672"/>
                <a:gd name="connsiteX1" fmla="*/ 51971 w 120146"/>
                <a:gd name="connsiteY1" fmla="*/ 159693 h 160672"/>
                <a:gd name="connsiteX2" fmla="*/ 43174 w 120146"/>
                <a:gd name="connsiteY2" fmla="*/ 160426 h 160672"/>
                <a:gd name="connsiteX3" fmla="*/ 51604 w 120146"/>
                <a:gd name="connsiteY3" fmla="*/ 143198 h 160672"/>
                <a:gd name="connsiteX4" fmla="*/ 32178 w 120146"/>
                <a:gd name="connsiteY4" fmla="*/ 134401 h 160672"/>
                <a:gd name="connsiteX5" fmla="*/ 11285 w 120146"/>
                <a:gd name="connsiteY5" fmla="*/ 127804 h 160672"/>
                <a:gd name="connsiteX6" fmla="*/ 1755 w 120146"/>
                <a:gd name="connsiteY6" fmla="*/ 124138 h 160672"/>
                <a:gd name="connsiteX7" fmla="*/ 1022 w 120146"/>
                <a:gd name="connsiteY7" fmla="*/ 117541 h 160672"/>
                <a:gd name="connsiteX8" fmla="*/ 12751 w 120146"/>
                <a:gd name="connsiteY8" fmla="*/ 90783 h 160672"/>
                <a:gd name="connsiteX9" fmla="*/ 38409 w 120146"/>
                <a:gd name="connsiteY9" fmla="*/ 79421 h 160672"/>
                <a:gd name="connsiteX10" fmla="*/ 40241 w 120146"/>
                <a:gd name="connsiteY10" fmla="*/ 73556 h 160672"/>
                <a:gd name="connsiteX11" fmla="*/ 51971 w 120146"/>
                <a:gd name="connsiteY11" fmla="*/ 58528 h 160672"/>
                <a:gd name="connsiteX12" fmla="*/ 59301 w 120146"/>
                <a:gd name="connsiteY12" fmla="*/ 50831 h 160672"/>
                <a:gd name="connsiteX13" fmla="*/ 64433 w 120146"/>
                <a:gd name="connsiteY13" fmla="*/ 39835 h 160672"/>
                <a:gd name="connsiteX14" fmla="*/ 70298 w 120146"/>
                <a:gd name="connsiteY14" fmla="*/ 29571 h 160672"/>
                <a:gd name="connsiteX15" fmla="*/ 51971 w 120146"/>
                <a:gd name="connsiteY15" fmla="*/ 28472 h 160672"/>
                <a:gd name="connsiteX16" fmla="*/ 36210 w 120146"/>
                <a:gd name="connsiteY16" fmla="*/ 43500 h 160672"/>
                <a:gd name="connsiteX17" fmla="*/ 71031 w 120146"/>
                <a:gd name="connsiteY17" fmla="*/ 9045 h 160672"/>
                <a:gd name="connsiteX18" fmla="*/ 85692 w 120146"/>
                <a:gd name="connsiteY18" fmla="*/ 981 h 160672"/>
                <a:gd name="connsiteX19" fmla="*/ 96688 w 120146"/>
                <a:gd name="connsiteY19" fmla="*/ 981 h 160672"/>
                <a:gd name="connsiteX20" fmla="*/ 100720 w 120146"/>
                <a:gd name="connsiteY20" fmla="*/ 6113 h 160672"/>
                <a:gd name="connsiteX21" fmla="*/ 108418 w 120146"/>
                <a:gd name="connsiteY21" fmla="*/ 9412 h 160672"/>
                <a:gd name="connsiteX22" fmla="*/ 119780 w 120146"/>
                <a:gd name="connsiteY22" fmla="*/ 24440 h 160672"/>
                <a:gd name="connsiteX23" fmla="*/ 108418 w 120146"/>
                <a:gd name="connsiteY23" fmla="*/ 31771 h 160672"/>
                <a:gd name="connsiteX24" fmla="*/ 120147 w 120146"/>
                <a:gd name="connsiteY24" fmla="*/ 43500 h 160672"/>
                <a:gd name="connsiteX25" fmla="*/ 108051 w 120146"/>
                <a:gd name="connsiteY25" fmla="*/ 50464 h 160672"/>
                <a:gd name="connsiteX26" fmla="*/ 89724 w 120146"/>
                <a:gd name="connsiteY26" fmla="*/ 60361 h 160672"/>
                <a:gd name="connsiteX27" fmla="*/ 108051 w 120146"/>
                <a:gd name="connsiteY27" fmla="*/ 91883 h 160672"/>
                <a:gd name="connsiteX28" fmla="*/ 108051 w 120146"/>
                <a:gd name="connsiteY28" fmla="*/ 95548 h 160672"/>
                <a:gd name="connsiteX29" fmla="*/ 93023 w 120146"/>
                <a:gd name="connsiteY29" fmla="*/ 95548 h 160672"/>
                <a:gd name="connsiteX30" fmla="*/ 90457 w 120146"/>
                <a:gd name="connsiteY30" fmla="*/ 95182 h 160672"/>
                <a:gd name="connsiteX31" fmla="*/ 72130 w 120146"/>
                <a:gd name="connsiteY31" fmla="*/ 105445 h 160672"/>
                <a:gd name="connsiteX32" fmla="*/ 70298 w 120146"/>
                <a:gd name="connsiteY32" fmla="*/ 106911 h 160672"/>
                <a:gd name="connsiteX33" fmla="*/ 55270 w 120146"/>
                <a:gd name="connsiteY33" fmla="*/ 125604 h 160672"/>
                <a:gd name="connsiteX34" fmla="*/ 51238 w 120146"/>
                <a:gd name="connsiteY34" fmla="*/ 94449 h 160672"/>
                <a:gd name="connsiteX35" fmla="*/ 57835 w 120146"/>
                <a:gd name="connsiteY35" fmla="*/ 89317 h 160672"/>
                <a:gd name="connsiteX36" fmla="*/ 54170 w 120146"/>
                <a:gd name="connsiteY36" fmla="*/ 87485 h 160672"/>
                <a:gd name="connsiteX37" fmla="*/ 47206 w 120146"/>
                <a:gd name="connsiteY37" fmla="*/ 113875 h 160672"/>
                <a:gd name="connsiteX38" fmla="*/ 38775 w 120146"/>
                <a:gd name="connsiteY38" fmla="*/ 119740 h 160672"/>
                <a:gd name="connsiteX39" fmla="*/ 55270 w 120146"/>
                <a:gd name="connsiteY39" fmla="*/ 133302 h 160672"/>
                <a:gd name="connsiteX40" fmla="*/ 58935 w 120146"/>
                <a:gd name="connsiteY40" fmla="*/ 136967 h 160672"/>
                <a:gd name="connsiteX41" fmla="*/ 56003 w 120146"/>
                <a:gd name="connsiteY41" fmla="*/ 155661 h 16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146" h="160672">
                  <a:moveTo>
                    <a:pt x="56003" y="155661"/>
                  </a:moveTo>
                  <a:cubicBezTo>
                    <a:pt x="54536" y="157127"/>
                    <a:pt x="53437" y="158226"/>
                    <a:pt x="51971" y="159693"/>
                  </a:cubicBezTo>
                  <a:cubicBezTo>
                    <a:pt x="49038" y="160059"/>
                    <a:pt x="43540" y="161159"/>
                    <a:pt x="43174" y="160426"/>
                  </a:cubicBezTo>
                  <a:cubicBezTo>
                    <a:pt x="40241" y="153095"/>
                    <a:pt x="47572" y="150163"/>
                    <a:pt x="51604" y="143198"/>
                  </a:cubicBezTo>
                  <a:cubicBezTo>
                    <a:pt x="43174" y="143198"/>
                    <a:pt x="36576" y="141366"/>
                    <a:pt x="32178" y="134401"/>
                  </a:cubicBezTo>
                  <a:cubicBezTo>
                    <a:pt x="27779" y="128170"/>
                    <a:pt x="24114" y="113142"/>
                    <a:pt x="11285" y="127804"/>
                  </a:cubicBezTo>
                  <a:cubicBezTo>
                    <a:pt x="9086" y="130369"/>
                    <a:pt x="4321" y="126338"/>
                    <a:pt x="1755" y="124138"/>
                  </a:cubicBezTo>
                  <a:cubicBezTo>
                    <a:pt x="-444" y="122306"/>
                    <a:pt x="-444" y="117907"/>
                    <a:pt x="1022" y="117541"/>
                  </a:cubicBezTo>
                  <a:cubicBezTo>
                    <a:pt x="16783" y="113875"/>
                    <a:pt x="6886" y="99947"/>
                    <a:pt x="12751" y="90783"/>
                  </a:cubicBezTo>
                  <a:cubicBezTo>
                    <a:pt x="25580" y="97748"/>
                    <a:pt x="35476" y="96281"/>
                    <a:pt x="38409" y="79421"/>
                  </a:cubicBezTo>
                  <a:cubicBezTo>
                    <a:pt x="38775" y="77588"/>
                    <a:pt x="41708" y="76488"/>
                    <a:pt x="40241" y="73556"/>
                  </a:cubicBezTo>
                  <a:cubicBezTo>
                    <a:pt x="33644" y="60727"/>
                    <a:pt x="33644" y="60727"/>
                    <a:pt x="51971" y="58528"/>
                  </a:cubicBezTo>
                  <a:cubicBezTo>
                    <a:pt x="57102" y="58528"/>
                    <a:pt x="58202" y="54863"/>
                    <a:pt x="59301" y="50831"/>
                  </a:cubicBezTo>
                  <a:cubicBezTo>
                    <a:pt x="62234" y="47532"/>
                    <a:pt x="59301" y="41667"/>
                    <a:pt x="64433" y="39835"/>
                  </a:cubicBezTo>
                  <a:cubicBezTo>
                    <a:pt x="69565" y="38002"/>
                    <a:pt x="73230" y="35803"/>
                    <a:pt x="70298" y="29571"/>
                  </a:cubicBezTo>
                  <a:cubicBezTo>
                    <a:pt x="64067" y="35069"/>
                    <a:pt x="58935" y="20774"/>
                    <a:pt x="51971" y="28472"/>
                  </a:cubicBezTo>
                  <a:cubicBezTo>
                    <a:pt x="47572" y="33603"/>
                    <a:pt x="42441" y="37635"/>
                    <a:pt x="36210" y="43500"/>
                  </a:cubicBezTo>
                  <a:cubicBezTo>
                    <a:pt x="39875" y="25539"/>
                    <a:pt x="57835" y="6113"/>
                    <a:pt x="71031" y="9045"/>
                  </a:cubicBezTo>
                  <a:cubicBezTo>
                    <a:pt x="81660" y="11244"/>
                    <a:pt x="79095" y="-485"/>
                    <a:pt x="85692" y="981"/>
                  </a:cubicBezTo>
                  <a:cubicBezTo>
                    <a:pt x="88991" y="1714"/>
                    <a:pt x="91923" y="17109"/>
                    <a:pt x="96688" y="981"/>
                  </a:cubicBezTo>
                  <a:cubicBezTo>
                    <a:pt x="97422" y="-2317"/>
                    <a:pt x="100354" y="3547"/>
                    <a:pt x="100720" y="6113"/>
                  </a:cubicBezTo>
                  <a:cubicBezTo>
                    <a:pt x="101087" y="12344"/>
                    <a:pt x="104752" y="10878"/>
                    <a:pt x="108418" y="9412"/>
                  </a:cubicBezTo>
                  <a:cubicBezTo>
                    <a:pt x="116848" y="10878"/>
                    <a:pt x="117215" y="18209"/>
                    <a:pt x="119780" y="24440"/>
                  </a:cubicBezTo>
                  <a:cubicBezTo>
                    <a:pt x="116115" y="27006"/>
                    <a:pt x="112450" y="29571"/>
                    <a:pt x="108418" y="31771"/>
                  </a:cubicBezTo>
                  <a:cubicBezTo>
                    <a:pt x="109517" y="38735"/>
                    <a:pt x="109517" y="38735"/>
                    <a:pt x="120147" y="43500"/>
                  </a:cubicBezTo>
                  <a:cubicBezTo>
                    <a:pt x="119414" y="51564"/>
                    <a:pt x="110617" y="46066"/>
                    <a:pt x="108051" y="50464"/>
                  </a:cubicBezTo>
                  <a:cubicBezTo>
                    <a:pt x="104752" y="68058"/>
                    <a:pt x="104752" y="68058"/>
                    <a:pt x="89724" y="60361"/>
                  </a:cubicBezTo>
                  <a:cubicBezTo>
                    <a:pt x="93390" y="71357"/>
                    <a:pt x="100720" y="81620"/>
                    <a:pt x="108051" y="91883"/>
                  </a:cubicBezTo>
                  <a:cubicBezTo>
                    <a:pt x="108051" y="92983"/>
                    <a:pt x="108051" y="94449"/>
                    <a:pt x="108051" y="95548"/>
                  </a:cubicBezTo>
                  <a:cubicBezTo>
                    <a:pt x="102920" y="104345"/>
                    <a:pt x="98155" y="94815"/>
                    <a:pt x="93023" y="95548"/>
                  </a:cubicBezTo>
                  <a:cubicBezTo>
                    <a:pt x="92290" y="95548"/>
                    <a:pt x="91557" y="95182"/>
                    <a:pt x="90457" y="95182"/>
                  </a:cubicBezTo>
                  <a:cubicBezTo>
                    <a:pt x="80561" y="91883"/>
                    <a:pt x="76162" y="97748"/>
                    <a:pt x="72130" y="105445"/>
                  </a:cubicBezTo>
                  <a:cubicBezTo>
                    <a:pt x="71397" y="105811"/>
                    <a:pt x="70664" y="106545"/>
                    <a:pt x="70298" y="106911"/>
                  </a:cubicBezTo>
                  <a:cubicBezTo>
                    <a:pt x="65166" y="113142"/>
                    <a:pt x="66266" y="124138"/>
                    <a:pt x="55270" y="125604"/>
                  </a:cubicBezTo>
                  <a:cubicBezTo>
                    <a:pt x="49405" y="115708"/>
                    <a:pt x="39508" y="106178"/>
                    <a:pt x="51238" y="94449"/>
                  </a:cubicBezTo>
                  <a:cubicBezTo>
                    <a:pt x="53437" y="92983"/>
                    <a:pt x="57469" y="92983"/>
                    <a:pt x="57835" y="89317"/>
                  </a:cubicBezTo>
                  <a:cubicBezTo>
                    <a:pt x="57835" y="87118"/>
                    <a:pt x="56369" y="86385"/>
                    <a:pt x="54170" y="87485"/>
                  </a:cubicBezTo>
                  <a:cubicBezTo>
                    <a:pt x="47939" y="95182"/>
                    <a:pt x="42074" y="102513"/>
                    <a:pt x="47206" y="113875"/>
                  </a:cubicBezTo>
                  <a:cubicBezTo>
                    <a:pt x="49772" y="119740"/>
                    <a:pt x="45007" y="120840"/>
                    <a:pt x="38775" y="119740"/>
                  </a:cubicBezTo>
                  <a:cubicBezTo>
                    <a:pt x="43174" y="126338"/>
                    <a:pt x="52337" y="126338"/>
                    <a:pt x="55270" y="133302"/>
                  </a:cubicBezTo>
                  <a:cubicBezTo>
                    <a:pt x="56369" y="134401"/>
                    <a:pt x="57835" y="135868"/>
                    <a:pt x="58935" y="136967"/>
                  </a:cubicBezTo>
                  <a:cubicBezTo>
                    <a:pt x="62600" y="143931"/>
                    <a:pt x="60401" y="150163"/>
                    <a:pt x="56003" y="15566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0C83464E-0A54-4768-AD3C-B497D2B707AE}"/>
                </a:ext>
              </a:extLst>
            </p:cNvPr>
            <p:cNvSpPr/>
            <p:nvPr/>
          </p:nvSpPr>
          <p:spPr>
            <a:xfrm>
              <a:off x="11808223" y="5633593"/>
              <a:ext cx="58419" cy="41583"/>
            </a:xfrm>
            <a:custGeom>
              <a:avLst/>
              <a:gdLst>
                <a:gd name="connsiteX0" fmla="*/ 7837 w 58419"/>
                <a:gd name="connsiteY0" fmla="*/ 41583 h 41583"/>
                <a:gd name="connsiteX1" fmla="*/ 4171 w 58419"/>
                <a:gd name="connsiteY1" fmla="*/ 37918 h 41583"/>
                <a:gd name="connsiteX2" fmla="*/ 506 w 58419"/>
                <a:gd name="connsiteY2" fmla="*/ 7862 h 41583"/>
                <a:gd name="connsiteX3" fmla="*/ 15534 w 58419"/>
                <a:gd name="connsiteY3" fmla="*/ 165 h 41583"/>
                <a:gd name="connsiteX4" fmla="*/ 21399 w 58419"/>
                <a:gd name="connsiteY4" fmla="*/ 16292 h 41583"/>
                <a:gd name="connsiteX5" fmla="*/ 34594 w 58419"/>
                <a:gd name="connsiteY5" fmla="*/ 10061 h 41583"/>
                <a:gd name="connsiteX6" fmla="*/ 51088 w 58419"/>
                <a:gd name="connsiteY6" fmla="*/ 1631 h 41583"/>
                <a:gd name="connsiteX7" fmla="*/ 58419 w 58419"/>
                <a:gd name="connsiteY7" fmla="*/ 5296 h 41583"/>
                <a:gd name="connsiteX8" fmla="*/ 49256 w 58419"/>
                <a:gd name="connsiteY8" fmla="*/ 30954 h 41583"/>
                <a:gd name="connsiteX9" fmla="*/ 13335 w 58419"/>
                <a:gd name="connsiteY9" fmla="*/ 23623 h 41583"/>
                <a:gd name="connsiteX10" fmla="*/ 7837 w 58419"/>
                <a:gd name="connsiteY10" fmla="*/ 41583 h 4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19" h="41583">
                  <a:moveTo>
                    <a:pt x="7837" y="41583"/>
                  </a:moveTo>
                  <a:cubicBezTo>
                    <a:pt x="6737" y="40484"/>
                    <a:pt x="5271" y="39018"/>
                    <a:pt x="4171" y="37918"/>
                  </a:cubicBezTo>
                  <a:cubicBezTo>
                    <a:pt x="-2426" y="28755"/>
                    <a:pt x="873" y="18125"/>
                    <a:pt x="506" y="7862"/>
                  </a:cubicBezTo>
                  <a:cubicBezTo>
                    <a:pt x="-227" y="-6067"/>
                    <a:pt x="10769" y="3464"/>
                    <a:pt x="15534" y="165"/>
                  </a:cubicBezTo>
                  <a:cubicBezTo>
                    <a:pt x="15901" y="6029"/>
                    <a:pt x="14068" y="12627"/>
                    <a:pt x="21399" y="16292"/>
                  </a:cubicBezTo>
                  <a:cubicBezTo>
                    <a:pt x="29463" y="20324"/>
                    <a:pt x="30196" y="12627"/>
                    <a:pt x="34594" y="10061"/>
                  </a:cubicBezTo>
                  <a:cubicBezTo>
                    <a:pt x="39726" y="6762"/>
                    <a:pt x="45590" y="3830"/>
                    <a:pt x="51088" y="1631"/>
                  </a:cubicBezTo>
                  <a:cubicBezTo>
                    <a:pt x="54387" y="165"/>
                    <a:pt x="56953" y="1997"/>
                    <a:pt x="58419" y="5296"/>
                  </a:cubicBezTo>
                  <a:cubicBezTo>
                    <a:pt x="41925" y="9328"/>
                    <a:pt x="59519" y="27655"/>
                    <a:pt x="49256" y="30954"/>
                  </a:cubicBezTo>
                  <a:cubicBezTo>
                    <a:pt x="37893" y="34619"/>
                    <a:pt x="23231" y="43050"/>
                    <a:pt x="13335" y="23623"/>
                  </a:cubicBezTo>
                  <a:cubicBezTo>
                    <a:pt x="11136" y="30954"/>
                    <a:pt x="9670" y="36452"/>
                    <a:pt x="7837" y="4158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49B0A28F-23BE-4E4A-B7AB-13E5F70B16AE}"/>
                </a:ext>
              </a:extLst>
            </p:cNvPr>
            <p:cNvSpPr/>
            <p:nvPr/>
          </p:nvSpPr>
          <p:spPr>
            <a:xfrm>
              <a:off x="11753590" y="5724751"/>
              <a:ext cx="43776" cy="34132"/>
            </a:xfrm>
            <a:custGeom>
              <a:avLst/>
              <a:gdLst>
                <a:gd name="connsiteX0" fmla="*/ 43776 w 43776"/>
                <a:gd name="connsiteY0" fmla="*/ 29231 h 34132"/>
                <a:gd name="connsiteX1" fmla="*/ 21784 w 43776"/>
                <a:gd name="connsiteY1" fmla="*/ 24833 h 34132"/>
                <a:gd name="connsiteX2" fmla="*/ 5290 w 43776"/>
                <a:gd name="connsiteY2" fmla="*/ 12004 h 34132"/>
                <a:gd name="connsiteX3" fmla="*/ 158 w 43776"/>
                <a:gd name="connsiteY3" fmla="*/ 3207 h 34132"/>
                <a:gd name="connsiteX4" fmla="*/ 9322 w 43776"/>
                <a:gd name="connsiteY4" fmla="*/ 641 h 34132"/>
                <a:gd name="connsiteX5" fmla="*/ 39378 w 43776"/>
                <a:gd name="connsiteY5" fmla="*/ 641 h 34132"/>
                <a:gd name="connsiteX6" fmla="*/ 43410 w 43776"/>
                <a:gd name="connsiteY6" fmla="*/ 17869 h 34132"/>
                <a:gd name="connsiteX7" fmla="*/ 43776 w 43776"/>
                <a:gd name="connsiteY7" fmla="*/ 29231 h 3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776" h="34132">
                  <a:moveTo>
                    <a:pt x="43776" y="29231"/>
                  </a:moveTo>
                  <a:cubicBezTo>
                    <a:pt x="34246" y="40594"/>
                    <a:pt x="27282" y="29231"/>
                    <a:pt x="21784" y="24833"/>
                  </a:cubicBezTo>
                  <a:cubicBezTo>
                    <a:pt x="16286" y="20434"/>
                    <a:pt x="14453" y="12371"/>
                    <a:pt x="5290" y="12004"/>
                  </a:cubicBezTo>
                  <a:cubicBezTo>
                    <a:pt x="1258" y="11638"/>
                    <a:pt x="-575" y="6873"/>
                    <a:pt x="158" y="3207"/>
                  </a:cubicBezTo>
                  <a:cubicBezTo>
                    <a:pt x="1258" y="-1924"/>
                    <a:pt x="5656" y="641"/>
                    <a:pt x="9322" y="641"/>
                  </a:cubicBezTo>
                  <a:cubicBezTo>
                    <a:pt x="19218" y="1008"/>
                    <a:pt x="29115" y="641"/>
                    <a:pt x="39378" y="641"/>
                  </a:cubicBezTo>
                  <a:cubicBezTo>
                    <a:pt x="40477" y="5406"/>
                    <a:pt x="32414" y="14203"/>
                    <a:pt x="43410" y="17869"/>
                  </a:cubicBezTo>
                  <a:cubicBezTo>
                    <a:pt x="43776" y="21901"/>
                    <a:pt x="43776" y="25566"/>
                    <a:pt x="43776" y="2923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36BFFE6-BDFB-4623-8789-939F6F6866CC}"/>
                </a:ext>
              </a:extLst>
            </p:cNvPr>
            <p:cNvSpPr/>
            <p:nvPr/>
          </p:nvSpPr>
          <p:spPr>
            <a:xfrm>
              <a:off x="11750450" y="5913182"/>
              <a:ext cx="36114" cy="20059"/>
            </a:xfrm>
            <a:custGeom>
              <a:avLst/>
              <a:gdLst>
                <a:gd name="connsiteX0" fmla="*/ 0 w 36114"/>
                <a:gd name="connsiteY0" fmla="*/ 11241 h 20059"/>
                <a:gd name="connsiteX1" fmla="*/ 15395 w 36114"/>
                <a:gd name="connsiteY1" fmla="*/ 7942 h 20059"/>
                <a:gd name="connsiteX2" fmla="*/ 34455 w 36114"/>
                <a:gd name="connsiteY2" fmla="*/ 2077 h 20059"/>
                <a:gd name="connsiteX3" fmla="*/ 29690 w 36114"/>
                <a:gd name="connsiteY3" fmla="*/ 15272 h 20059"/>
                <a:gd name="connsiteX4" fmla="*/ 8430 w 36114"/>
                <a:gd name="connsiteY4" fmla="*/ 17838 h 20059"/>
                <a:gd name="connsiteX5" fmla="*/ 0 w 36114"/>
                <a:gd name="connsiteY5" fmla="*/ 11241 h 2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14" h="20059">
                  <a:moveTo>
                    <a:pt x="0" y="11241"/>
                  </a:moveTo>
                  <a:cubicBezTo>
                    <a:pt x="6231" y="10141"/>
                    <a:pt x="10996" y="9774"/>
                    <a:pt x="15395" y="7942"/>
                  </a:cubicBezTo>
                  <a:cubicBezTo>
                    <a:pt x="21626" y="5376"/>
                    <a:pt x="26757" y="-4154"/>
                    <a:pt x="34455" y="2077"/>
                  </a:cubicBezTo>
                  <a:cubicBezTo>
                    <a:pt x="41785" y="7942"/>
                    <a:pt x="21992" y="7575"/>
                    <a:pt x="29690" y="15272"/>
                  </a:cubicBezTo>
                  <a:cubicBezTo>
                    <a:pt x="23092" y="21137"/>
                    <a:pt x="15761" y="21137"/>
                    <a:pt x="8430" y="17838"/>
                  </a:cubicBezTo>
                  <a:cubicBezTo>
                    <a:pt x="5498" y="16739"/>
                    <a:pt x="3665" y="14173"/>
                    <a:pt x="0" y="11241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3820E78C-A0AA-4C78-A53E-1DAA3C02E7F7}"/>
                </a:ext>
              </a:extLst>
            </p:cNvPr>
            <p:cNvSpPr/>
            <p:nvPr/>
          </p:nvSpPr>
          <p:spPr>
            <a:xfrm>
              <a:off x="11958644" y="5344559"/>
              <a:ext cx="28637" cy="17788"/>
            </a:xfrm>
            <a:custGeom>
              <a:avLst/>
              <a:gdLst>
                <a:gd name="connsiteX0" fmla="*/ 0 w 28637"/>
                <a:gd name="connsiteY0" fmla="*/ 7331 h 17788"/>
                <a:gd name="connsiteX1" fmla="*/ 26391 w 28637"/>
                <a:gd name="connsiteY1" fmla="*/ 0 h 17788"/>
                <a:gd name="connsiteX2" fmla="*/ 28590 w 28637"/>
                <a:gd name="connsiteY2" fmla="*/ 12462 h 17788"/>
                <a:gd name="connsiteX3" fmla="*/ 20893 w 28637"/>
                <a:gd name="connsiteY3" fmla="*/ 17227 h 17788"/>
                <a:gd name="connsiteX4" fmla="*/ 0 w 28637"/>
                <a:gd name="connsiteY4" fmla="*/ 7331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7" h="17788">
                  <a:moveTo>
                    <a:pt x="0" y="7331"/>
                  </a:moveTo>
                  <a:cubicBezTo>
                    <a:pt x="5865" y="-5865"/>
                    <a:pt x="18327" y="4399"/>
                    <a:pt x="26391" y="0"/>
                  </a:cubicBezTo>
                  <a:cubicBezTo>
                    <a:pt x="27124" y="4032"/>
                    <a:pt x="28957" y="8431"/>
                    <a:pt x="28590" y="12462"/>
                  </a:cubicBezTo>
                  <a:cubicBezTo>
                    <a:pt x="28223" y="16128"/>
                    <a:pt x="21259" y="19060"/>
                    <a:pt x="20893" y="17227"/>
                  </a:cubicBezTo>
                  <a:cubicBezTo>
                    <a:pt x="19060" y="1466"/>
                    <a:pt x="5132" y="14662"/>
                    <a:pt x="0" y="7331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530663D7-36F8-457A-B60E-84FB140F5317}"/>
                </a:ext>
              </a:extLst>
            </p:cNvPr>
            <p:cNvSpPr/>
            <p:nvPr/>
          </p:nvSpPr>
          <p:spPr>
            <a:xfrm>
              <a:off x="11869960" y="5736587"/>
              <a:ext cx="22028" cy="18785"/>
            </a:xfrm>
            <a:custGeom>
              <a:avLst/>
              <a:gdLst>
                <a:gd name="connsiteX0" fmla="*/ 17575 w 22028"/>
                <a:gd name="connsiteY0" fmla="*/ 6033 h 18785"/>
                <a:gd name="connsiteX1" fmla="*/ 18308 w 22028"/>
                <a:gd name="connsiteY1" fmla="*/ 15196 h 18785"/>
                <a:gd name="connsiteX2" fmla="*/ 9878 w 22028"/>
                <a:gd name="connsiteY2" fmla="*/ 13730 h 18785"/>
                <a:gd name="connsiteX3" fmla="*/ 1081 w 22028"/>
                <a:gd name="connsiteY3" fmla="*/ 3467 h 18785"/>
                <a:gd name="connsiteX4" fmla="*/ 17575 w 22028"/>
                <a:gd name="connsiteY4" fmla="*/ 6033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8" h="18785">
                  <a:moveTo>
                    <a:pt x="17575" y="6033"/>
                  </a:moveTo>
                  <a:cubicBezTo>
                    <a:pt x="18308" y="8965"/>
                    <a:pt x="26739" y="11164"/>
                    <a:pt x="18308" y="15196"/>
                  </a:cubicBezTo>
                  <a:cubicBezTo>
                    <a:pt x="15010" y="16663"/>
                    <a:pt x="10978" y="23260"/>
                    <a:pt x="9878" y="13730"/>
                  </a:cubicBezTo>
                  <a:cubicBezTo>
                    <a:pt x="8779" y="8599"/>
                    <a:pt x="-3684" y="11164"/>
                    <a:pt x="1081" y="3467"/>
                  </a:cubicBezTo>
                  <a:cubicBezTo>
                    <a:pt x="7312" y="-6429"/>
                    <a:pt x="11344" y="8232"/>
                    <a:pt x="17575" y="603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4EAA5D10-E6AD-4963-AC7A-0A9389BA2F48}"/>
                </a:ext>
              </a:extLst>
            </p:cNvPr>
            <p:cNvSpPr/>
            <p:nvPr/>
          </p:nvSpPr>
          <p:spPr>
            <a:xfrm>
              <a:off x="11782705" y="5829123"/>
              <a:ext cx="19173" cy="15092"/>
            </a:xfrm>
            <a:custGeom>
              <a:avLst/>
              <a:gdLst>
                <a:gd name="connsiteX0" fmla="*/ 10996 w 19173"/>
                <a:gd name="connsiteY0" fmla="*/ 15028 h 15092"/>
                <a:gd name="connsiteX1" fmla="*/ 0 w 19173"/>
                <a:gd name="connsiteY1" fmla="*/ 9530 h 15092"/>
                <a:gd name="connsiteX2" fmla="*/ 15028 w 19173"/>
                <a:gd name="connsiteY2" fmla="*/ 0 h 15092"/>
                <a:gd name="connsiteX3" fmla="*/ 10996 w 19173"/>
                <a:gd name="connsiteY3" fmla="*/ 15028 h 1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73" h="15092">
                  <a:moveTo>
                    <a:pt x="10996" y="15028"/>
                  </a:moveTo>
                  <a:cubicBezTo>
                    <a:pt x="10996" y="8797"/>
                    <a:pt x="6964" y="7331"/>
                    <a:pt x="0" y="9530"/>
                  </a:cubicBezTo>
                  <a:cubicBezTo>
                    <a:pt x="4398" y="2199"/>
                    <a:pt x="10996" y="3299"/>
                    <a:pt x="15028" y="0"/>
                  </a:cubicBezTo>
                  <a:cubicBezTo>
                    <a:pt x="21259" y="14662"/>
                    <a:pt x="20893" y="15395"/>
                    <a:pt x="10996" y="1502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3D91ECE-9E62-4BC5-BBF7-171251C80036}"/>
                </a:ext>
              </a:extLst>
            </p:cNvPr>
            <p:cNvSpPr/>
            <p:nvPr/>
          </p:nvSpPr>
          <p:spPr>
            <a:xfrm>
              <a:off x="11813744" y="5581343"/>
              <a:ext cx="11786" cy="27483"/>
            </a:xfrm>
            <a:custGeom>
              <a:avLst/>
              <a:gdLst>
                <a:gd name="connsiteX0" fmla="*/ 6348 w 11786"/>
                <a:gd name="connsiteY0" fmla="*/ 0 h 27483"/>
                <a:gd name="connsiteX1" fmla="*/ 10013 w 11786"/>
                <a:gd name="connsiteY1" fmla="*/ 11363 h 27483"/>
                <a:gd name="connsiteX2" fmla="*/ 10013 w 11786"/>
                <a:gd name="connsiteY2" fmla="*/ 22359 h 27483"/>
                <a:gd name="connsiteX3" fmla="*/ 3415 w 11786"/>
                <a:gd name="connsiteY3" fmla="*/ 26391 h 27483"/>
                <a:gd name="connsiteX4" fmla="*/ 2682 w 11786"/>
                <a:gd name="connsiteY4" fmla="*/ 18693 h 27483"/>
                <a:gd name="connsiteX5" fmla="*/ 6348 w 11786"/>
                <a:gd name="connsiteY5" fmla="*/ 0 h 2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86" h="27483">
                  <a:moveTo>
                    <a:pt x="6348" y="0"/>
                  </a:moveTo>
                  <a:cubicBezTo>
                    <a:pt x="12579" y="2199"/>
                    <a:pt x="12945" y="6231"/>
                    <a:pt x="10013" y="11363"/>
                  </a:cubicBezTo>
                  <a:cubicBezTo>
                    <a:pt x="10013" y="15028"/>
                    <a:pt x="10013" y="18693"/>
                    <a:pt x="10013" y="22359"/>
                  </a:cubicBezTo>
                  <a:cubicBezTo>
                    <a:pt x="9646" y="26757"/>
                    <a:pt x="7814" y="28956"/>
                    <a:pt x="3415" y="26391"/>
                  </a:cubicBezTo>
                  <a:cubicBezTo>
                    <a:pt x="-617" y="24192"/>
                    <a:pt x="-1350" y="21626"/>
                    <a:pt x="2682" y="18693"/>
                  </a:cubicBezTo>
                  <a:cubicBezTo>
                    <a:pt x="4515" y="12462"/>
                    <a:pt x="-617" y="5132"/>
                    <a:pt x="6348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9E49AB65-59D8-4275-9066-154B00CA63A1}"/>
                </a:ext>
              </a:extLst>
            </p:cNvPr>
            <p:cNvSpPr/>
            <p:nvPr/>
          </p:nvSpPr>
          <p:spPr>
            <a:xfrm>
              <a:off x="11948380" y="5609200"/>
              <a:ext cx="13928" cy="12095"/>
            </a:xfrm>
            <a:custGeom>
              <a:avLst/>
              <a:gdLst>
                <a:gd name="connsiteX0" fmla="*/ 13929 w 13928"/>
                <a:gd name="connsiteY0" fmla="*/ 12096 h 12095"/>
                <a:gd name="connsiteX1" fmla="*/ 0 w 13928"/>
                <a:gd name="connsiteY1" fmla="*/ 3299 h 12095"/>
                <a:gd name="connsiteX2" fmla="*/ 2932 w 13928"/>
                <a:gd name="connsiteY2" fmla="*/ 0 h 12095"/>
                <a:gd name="connsiteX3" fmla="*/ 13929 w 13928"/>
                <a:gd name="connsiteY3" fmla="*/ 12096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8" h="12095">
                  <a:moveTo>
                    <a:pt x="13929" y="12096"/>
                  </a:moveTo>
                  <a:cubicBezTo>
                    <a:pt x="5132" y="11729"/>
                    <a:pt x="367" y="10263"/>
                    <a:pt x="0" y="3299"/>
                  </a:cubicBezTo>
                  <a:cubicBezTo>
                    <a:pt x="0" y="2199"/>
                    <a:pt x="2199" y="0"/>
                    <a:pt x="2932" y="0"/>
                  </a:cubicBezTo>
                  <a:cubicBezTo>
                    <a:pt x="9530" y="0"/>
                    <a:pt x="9530" y="5865"/>
                    <a:pt x="13929" y="1209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4FCB9CF6-13D7-4EEC-B0FE-DF9F488BA3E6}"/>
                </a:ext>
              </a:extLst>
            </p:cNvPr>
            <p:cNvSpPr/>
            <p:nvPr/>
          </p:nvSpPr>
          <p:spPr>
            <a:xfrm>
              <a:off x="11737254" y="5350963"/>
              <a:ext cx="28200" cy="16150"/>
            </a:xfrm>
            <a:custGeom>
              <a:avLst/>
              <a:gdLst>
                <a:gd name="connsiteX0" fmla="*/ 23092 w 28200"/>
                <a:gd name="connsiteY0" fmla="*/ 11923 h 16150"/>
                <a:gd name="connsiteX1" fmla="*/ 0 w 28200"/>
                <a:gd name="connsiteY1" fmla="*/ 15955 h 16150"/>
                <a:gd name="connsiteX2" fmla="*/ 27857 w 28200"/>
                <a:gd name="connsiteY2" fmla="*/ 194 h 16150"/>
                <a:gd name="connsiteX3" fmla="*/ 23092 w 28200"/>
                <a:gd name="connsiteY3" fmla="*/ 11923 h 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00" h="16150">
                  <a:moveTo>
                    <a:pt x="23092" y="11923"/>
                  </a:moveTo>
                  <a:cubicBezTo>
                    <a:pt x="16128" y="16688"/>
                    <a:pt x="8064" y="16322"/>
                    <a:pt x="0" y="15955"/>
                  </a:cubicBezTo>
                  <a:cubicBezTo>
                    <a:pt x="11729" y="15222"/>
                    <a:pt x="13929" y="-2005"/>
                    <a:pt x="27857" y="194"/>
                  </a:cubicBezTo>
                  <a:cubicBezTo>
                    <a:pt x="30056" y="5325"/>
                    <a:pt x="20893" y="6792"/>
                    <a:pt x="23092" y="11923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A07E8F0C-CC11-4089-9BBA-BCB7092E5D6E}"/>
                </a:ext>
              </a:extLst>
            </p:cNvPr>
            <p:cNvSpPr/>
            <p:nvPr/>
          </p:nvSpPr>
          <p:spPr>
            <a:xfrm>
              <a:off x="11661293" y="5225800"/>
              <a:ext cx="14772" cy="13707"/>
            </a:xfrm>
            <a:custGeom>
              <a:avLst/>
              <a:gdLst>
                <a:gd name="connsiteX0" fmla="*/ 8151 w 14772"/>
                <a:gd name="connsiteY0" fmla="*/ 0 h 13707"/>
                <a:gd name="connsiteX1" fmla="*/ 14749 w 14772"/>
                <a:gd name="connsiteY1" fmla="*/ 5498 h 13707"/>
                <a:gd name="connsiteX2" fmla="*/ 6319 w 14772"/>
                <a:gd name="connsiteY2" fmla="*/ 13562 h 13707"/>
                <a:gd name="connsiteX3" fmla="*/ 87 w 14772"/>
                <a:gd name="connsiteY3" fmla="*/ 9530 h 13707"/>
                <a:gd name="connsiteX4" fmla="*/ 8151 w 14772"/>
                <a:gd name="connsiteY4" fmla="*/ 0 h 1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72" h="13707">
                  <a:moveTo>
                    <a:pt x="8151" y="0"/>
                  </a:moveTo>
                  <a:cubicBezTo>
                    <a:pt x="11817" y="0"/>
                    <a:pt x="14382" y="2199"/>
                    <a:pt x="14749" y="5498"/>
                  </a:cubicBezTo>
                  <a:cubicBezTo>
                    <a:pt x="15116" y="10996"/>
                    <a:pt x="11084" y="13195"/>
                    <a:pt x="6319" y="13562"/>
                  </a:cubicBezTo>
                  <a:cubicBezTo>
                    <a:pt x="3386" y="13929"/>
                    <a:pt x="-646" y="13929"/>
                    <a:pt x="87" y="9530"/>
                  </a:cubicBezTo>
                  <a:cubicBezTo>
                    <a:pt x="821" y="4765"/>
                    <a:pt x="3020" y="733"/>
                    <a:pt x="8151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D8D85077-334D-46BC-8AF2-EC407FBA3864}"/>
                </a:ext>
              </a:extLst>
            </p:cNvPr>
            <p:cNvSpPr/>
            <p:nvPr/>
          </p:nvSpPr>
          <p:spPr>
            <a:xfrm>
              <a:off x="11700826" y="4881361"/>
              <a:ext cx="13737" cy="11989"/>
            </a:xfrm>
            <a:custGeom>
              <a:avLst/>
              <a:gdLst>
                <a:gd name="connsiteX0" fmla="*/ 5272 w 13737"/>
                <a:gd name="connsiteY0" fmla="*/ 11989 h 11989"/>
                <a:gd name="connsiteX1" fmla="*/ 140 w 13737"/>
                <a:gd name="connsiteY1" fmla="*/ 5758 h 11989"/>
                <a:gd name="connsiteX2" fmla="*/ 8937 w 13737"/>
                <a:gd name="connsiteY2" fmla="*/ 260 h 11989"/>
                <a:gd name="connsiteX3" fmla="*/ 13702 w 13737"/>
                <a:gd name="connsiteY3" fmla="*/ 3559 h 11989"/>
                <a:gd name="connsiteX4" fmla="*/ 5272 w 13737"/>
                <a:gd name="connsiteY4" fmla="*/ 11989 h 1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7" h="11989">
                  <a:moveTo>
                    <a:pt x="5272" y="11989"/>
                  </a:moveTo>
                  <a:cubicBezTo>
                    <a:pt x="1607" y="11622"/>
                    <a:pt x="-593" y="9790"/>
                    <a:pt x="140" y="5758"/>
                  </a:cubicBezTo>
                  <a:cubicBezTo>
                    <a:pt x="874" y="993"/>
                    <a:pt x="5639" y="1359"/>
                    <a:pt x="8937" y="260"/>
                  </a:cubicBezTo>
                  <a:cubicBezTo>
                    <a:pt x="11503" y="-473"/>
                    <a:pt x="14069" y="260"/>
                    <a:pt x="13702" y="3559"/>
                  </a:cubicBezTo>
                  <a:cubicBezTo>
                    <a:pt x="12969" y="8690"/>
                    <a:pt x="9671" y="11256"/>
                    <a:pt x="5272" y="11989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39B7A92B-3143-4326-8479-8F68872C8176}"/>
                </a:ext>
              </a:extLst>
            </p:cNvPr>
            <p:cNvSpPr/>
            <p:nvPr/>
          </p:nvSpPr>
          <p:spPr>
            <a:xfrm>
              <a:off x="11734198" y="4891866"/>
              <a:ext cx="11722" cy="12926"/>
            </a:xfrm>
            <a:custGeom>
              <a:avLst/>
              <a:gdLst>
                <a:gd name="connsiteX0" fmla="*/ 11487 w 11722"/>
                <a:gd name="connsiteY0" fmla="*/ 7348 h 12926"/>
                <a:gd name="connsiteX1" fmla="*/ 6355 w 11722"/>
                <a:gd name="connsiteY1" fmla="*/ 12846 h 12926"/>
                <a:gd name="connsiteX2" fmla="*/ 124 w 11722"/>
                <a:gd name="connsiteY2" fmla="*/ 5882 h 12926"/>
                <a:gd name="connsiteX3" fmla="*/ 5989 w 11722"/>
                <a:gd name="connsiteY3" fmla="*/ 17 h 12926"/>
                <a:gd name="connsiteX4" fmla="*/ 11487 w 11722"/>
                <a:gd name="connsiteY4" fmla="*/ 7348 h 1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2" h="12926">
                  <a:moveTo>
                    <a:pt x="11487" y="7348"/>
                  </a:moveTo>
                  <a:cubicBezTo>
                    <a:pt x="12586" y="12480"/>
                    <a:pt x="9654" y="13213"/>
                    <a:pt x="6355" y="12846"/>
                  </a:cubicBezTo>
                  <a:cubicBezTo>
                    <a:pt x="1957" y="12480"/>
                    <a:pt x="-609" y="10281"/>
                    <a:pt x="124" y="5882"/>
                  </a:cubicBezTo>
                  <a:cubicBezTo>
                    <a:pt x="491" y="2583"/>
                    <a:pt x="2690" y="17"/>
                    <a:pt x="5989" y="17"/>
                  </a:cubicBezTo>
                  <a:cubicBezTo>
                    <a:pt x="11487" y="-349"/>
                    <a:pt x="9654" y="5149"/>
                    <a:pt x="11487" y="7348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6B066F6C-7D50-4A7D-A8DE-27686441DCEA}"/>
                </a:ext>
              </a:extLst>
            </p:cNvPr>
            <p:cNvSpPr/>
            <p:nvPr/>
          </p:nvSpPr>
          <p:spPr>
            <a:xfrm>
              <a:off x="12053577" y="5266853"/>
              <a:ext cx="13195" cy="12095"/>
            </a:xfrm>
            <a:custGeom>
              <a:avLst/>
              <a:gdLst>
                <a:gd name="connsiteX0" fmla="*/ 0 w 13195"/>
                <a:gd name="connsiteY0" fmla="*/ 0 h 12095"/>
                <a:gd name="connsiteX1" fmla="*/ 13195 w 13195"/>
                <a:gd name="connsiteY1" fmla="*/ 12096 h 12095"/>
                <a:gd name="connsiteX2" fmla="*/ 0 w 13195"/>
                <a:gd name="connsiteY2" fmla="*/ 0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5" h="12095">
                  <a:moveTo>
                    <a:pt x="0" y="0"/>
                  </a:moveTo>
                  <a:cubicBezTo>
                    <a:pt x="8430" y="367"/>
                    <a:pt x="11729" y="4398"/>
                    <a:pt x="13195" y="12096"/>
                  </a:cubicBezTo>
                  <a:cubicBezTo>
                    <a:pt x="4765" y="12096"/>
                    <a:pt x="1833" y="8064"/>
                    <a:pt x="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46B67054-CC2C-447D-8643-A7012F708DF8}"/>
                </a:ext>
              </a:extLst>
            </p:cNvPr>
            <p:cNvSpPr/>
            <p:nvPr/>
          </p:nvSpPr>
          <p:spPr>
            <a:xfrm>
              <a:off x="11264620" y="4839130"/>
              <a:ext cx="25501" cy="35548"/>
            </a:xfrm>
            <a:custGeom>
              <a:avLst/>
              <a:gdLst>
                <a:gd name="connsiteX0" fmla="*/ 25457 w 25501"/>
                <a:gd name="connsiteY0" fmla="*/ 25264 h 35548"/>
                <a:gd name="connsiteX1" fmla="*/ 17393 w 25501"/>
                <a:gd name="connsiteY1" fmla="*/ 35527 h 35548"/>
                <a:gd name="connsiteX2" fmla="*/ 7496 w 25501"/>
                <a:gd name="connsiteY2" fmla="*/ 26730 h 35548"/>
                <a:gd name="connsiteX3" fmla="*/ 1998 w 25501"/>
                <a:gd name="connsiteY3" fmla="*/ 3271 h 35548"/>
                <a:gd name="connsiteX4" fmla="*/ 10062 w 25501"/>
                <a:gd name="connsiteY4" fmla="*/ 1072 h 35548"/>
                <a:gd name="connsiteX5" fmla="*/ 25457 w 25501"/>
                <a:gd name="connsiteY5" fmla="*/ 25264 h 3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01" h="35548">
                  <a:moveTo>
                    <a:pt x="25457" y="25264"/>
                  </a:moveTo>
                  <a:cubicBezTo>
                    <a:pt x="25823" y="31495"/>
                    <a:pt x="23991" y="35893"/>
                    <a:pt x="17393" y="35527"/>
                  </a:cubicBezTo>
                  <a:cubicBezTo>
                    <a:pt x="11895" y="35527"/>
                    <a:pt x="6763" y="32228"/>
                    <a:pt x="7496" y="26730"/>
                  </a:cubicBezTo>
                  <a:cubicBezTo>
                    <a:pt x="8596" y="17933"/>
                    <a:pt x="-4966" y="12801"/>
                    <a:pt x="1998" y="3271"/>
                  </a:cubicBezTo>
                  <a:cubicBezTo>
                    <a:pt x="3465" y="1072"/>
                    <a:pt x="8230" y="-1494"/>
                    <a:pt x="10062" y="1072"/>
                  </a:cubicBezTo>
                  <a:cubicBezTo>
                    <a:pt x="15927" y="9136"/>
                    <a:pt x="20692" y="17566"/>
                    <a:pt x="25457" y="25264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8DFA304A-7211-4F25-A8D1-00F6A976F204}"/>
                </a:ext>
              </a:extLst>
            </p:cNvPr>
            <p:cNvSpPr/>
            <p:nvPr/>
          </p:nvSpPr>
          <p:spPr>
            <a:xfrm>
              <a:off x="11117804" y="6873512"/>
              <a:ext cx="368004" cy="153523"/>
            </a:xfrm>
            <a:custGeom>
              <a:avLst/>
              <a:gdLst>
                <a:gd name="connsiteX0" fmla="*/ 292864 w 368004"/>
                <a:gd name="connsiteY0" fmla="*/ 78686 h 153523"/>
                <a:gd name="connsiteX1" fmla="*/ 368005 w 368004"/>
                <a:gd name="connsiteY1" fmla="*/ 123770 h 153523"/>
                <a:gd name="connsiteX2" fmla="*/ 364706 w 368004"/>
                <a:gd name="connsiteY2" fmla="*/ 127802 h 153523"/>
                <a:gd name="connsiteX3" fmla="*/ 364706 w 368004"/>
                <a:gd name="connsiteY3" fmla="*/ 129635 h 153523"/>
                <a:gd name="connsiteX4" fmla="*/ 301661 w 368004"/>
                <a:gd name="connsiteY4" fmla="*/ 153093 h 153523"/>
                <a:gd name="connsiteX5" fmla="*/ 296530 w 368004"/>
                <a:gd name="connsiteY5" fmla="*/ 151260 h 153523"/>
                <a:gd name="connsiteX6" fmla="*/ 274171 w 368004"/>
                <a:gd name="connsiteY6" fmla="*/ 143563 h 153523"/>
                <a:gd name="connsiteX7" fmla="*/ 206361 w 368004"/>
                <a:gd name="connsiteY7" fmla="*/ 102877 h 153523"/>
                <a:gd name="connsiteX8" fmla="*/ 169707 w 368004"/>
                <a:gd name="connsiteY8" fmla="*/ 99578 h 153523"/>
                <a:gd name="connsiteX9" fmla="*/ 161643 w 368004"/>
                <a:gd name="connsiteY9" fmla="*/ 94080 h 153523"/>
                <a:gd name="connsiteX10" fmla="*/ 151747 w 368004"/>
                <a:gd name="connsiteY10" fmla="*/ 87116 h 153523"/>
                <a:gd name="connsiteX11" fmla="*/ 93101 w 368004"/>
                <a:gd name="connsiteY11" fmla="*/ 86749 h 153523"/>
                <a:gd name="connsiteX12" fmla="*/ 0 w 368004"/>
                <a:gd name="connsiteY12" fmla="*/ 81984 h 153523"/>
                <a:gd name="connsiteX13" fmla="*/ 41052 w 368004"/>
                <a:gd name="connsiteY13" fmla="*/ 56327 h 153523"/>
                <a:gd name="connsiteX14" fmla="*/ 47650 w 368004"/>
                <a:gd name="connsiteY14" fmla="*/ 64757 h 153523"/>
                <a:gd name="connsiteX15" fmla="*/ 57180 w 368004"/>
                <a:gd name="connsiteY15" fmla="*/ 75020 h 153523"/>
                <a:gd name="connsiteX16" fmla="*/ 66710 w 368004"/>
                <a:gd name="connsiteY16" fmla="*/ 57426 h 153523"/>
                <a:gd name="connsiteX17" fmla="*/ 45817 w 368004"/>
                <a:gd name="connsiteY17" fmla="*/ 43864 h 153523"/>
                <a:gd name="connsiteX18" fmla="*/ 35554 w 368004"/>
                <a:gd name="connsiteY18" fmla="*/ 40932 h 153523"/>
                <a:gd name="connsiteX19" fmla="*/ 39220 w 368004"/>
                <a:gd name="connsiteY19" fmla="*/ 29569 h 153523"/>
                <a:gd name="connsiteX20" fmla="*/ 61212 w 368004"/>
                <a:gd name="connsiteY20" fmla="*/ 3545 h 153523"/>
                <a:gd name="connsiteX21" fmla="*/ 69276 w 368004"/>
                <a:gd name="connsiteY21" fmla="*/ 11242 h 153523"/>
                <a:gd name="connsiteX22" fmla="*/ 71842 w 368004"/>
                <a:gd name="connsiteY22" fmla="*/ 27370 h 153523"/>
                <a:gd name="connsiteX23" fmla="*/ 76607 w 368004"/>
                <a:gd name="connsiteY23" fmla="*/ 26271 h 153523"/>
                <a:gd name="connsiteX24" fmla="*/ 76240 w 368004"/>
                <a:gd name="connsiteY24" fmla="*/ 12342 h 153523"/>
                <a:gd name="connsiteX25" fmla="*/ 109229 w 368004"/>
                <a:gd name="connsiteY25" fmla="*/ 2446 h 153523"/>
                <a:gd name="connsiteX26" fmla="*/ 132320 w 368004"/>
                <a:gd name="connsiteY26" fmla="*/ 979 h 153523"/>
                <a:gd name="connsiteX27" fmla="*/ 131221 w 368004"/>
                <a:gd name="connsiteY27" fmla="*/ 19673 h 153523"/>
                <a:gd name="connsiteX28" fmla="*/ 164209 w 368004"/>
                <a:gd name="connsiteY28" fmla="*/ 33235 h 153523"/>
                <a:gd name="connsiteX29" fmla="*/ 189500 w 368004"/>
                <a:gd name="connsiteY29" fmla="*/ 25904 h 153523"/>
                <a:gd name="connsiteX30" fmla="*/ 199764 w 368004"/>
                <a:gd name="connsiteY30" fmla="*/ 43864 h 153523"/>
                <a:gd name="connsiteX31" fmla="*/ 205628 w 368004"/>
                <a:gd name="connsiteY31" fmla="*/ 52295 h 153523"/>
                <a:gd name="connsiteX32" fmla="*/ 211859 w 368004"/>
                <a:gd name="connsiteY32" fmla="*/ 59626 h 153523"/>
                <a:gd name="connsiteX33" fmla="*/ 220656 w 368004"/>
                <a:gd name="connsiteY33" fmla="*/ 54861 h 153523"/>
                <a:gd name="connsiteX34" fmla="*/ 232385 w 368004"/>
                <a:gd name="connsiteY34" fmla="*/ 44964 h 153523"/>
                <a:gd name="connsiteX35" fmla="*/ 240449 w 368004"/>
                <a:gd name="connsiteY35" fmla="*/ 41665 h 153523"/>
                <a:gd name="connsiteX36" fmla="*/ 247047 w 368004"/>
                <a:gd name="connsiteY36" fmla="*/ 41299 h 153523"/>
                <a:gd name="connsiteX37" fmla="*/ 263908 w 368004"/>
                <a:gd name="connsiteY37" fmla="*/ 42032 h 153523"/>
                <a:gd name="connsiteX38" fmla="*/ 267573 w 368004"/>
                <a:gd name="connsiteY38" fmla="*/ 49729 h 153523"/>
                <a:gd name="connsiteX39" fmla="*/ 290299 w 368004"/>
                <a:gd name="connsiteY39" fmla="*/ 45697 h 153523"/>
                <a:gd name="connsiteX40" fmla="*/ 266474 w 368004"/>
                <a:gd name="connsiteY40" fmla="*/ 73188 h 153523"/>
                <a:gd name="connsiteX41" fmla="*/ 286633 w 368004"/>
                <a:gd name="connsiteY41" fmla="*/ 75753 h 153523"/>
                <a:gd name="connsiteX42" fmla="*/ 292864 w 368004"/>
                <a:gd name="connsiteY42" fmla="*/ 78686 h 153523"/>
                <a:gd name="connsiteX43" fmla="*/ 266840 w 368004"/>
                <a:gd name="connsiteY43" fmla="*/ 102877 h 153523"/>
                <a:gd name="connsiteX44" fmla="*/ 292864 w 368004"/>
                <a:gd name="connsiteY44" fmla="*/ 78686 h 15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8004" h="153523">
                  <a:moveTo>
                    <a:pt x="292864" y="78686"/>
                  </a:moveTo>
                  <a:cubicBezTo>
                    <a:pt x="322187" y="86749"/>
                    <a:pt x="350778" y="95180"/>
                    <a:pt x="368005" y="123770"/>
                  </a:cubicBezTo>
                  <a:cubicBezTo>
                    <a:pt x="366905" y="125236"/>
                    <a:pt x="365806" y="126336"/>
                    <a:pt x="364706" y="127802"/>
                  </a:cubicBezTo>
                  <a:cubicBezTo>
                    <a:pt x="364706" y="128535"/>
                    <a:pt x="364706" y="129635"/>
                    <a:pt x="364706" y="129635"/>
                  </a:cubicBezTo>
                  <a:cubicBezTo>
                    <a:pt x="342714" y="134766"/>
                    <a:pt x="324753" y="150894"/>
                    <a:pt x="301661" y="153093"/>
                  </a:cubicBezTo>
                  <a:cubicBezTo>
                    <a:pt x="299829" y="153460"/>
                    <a:pt x="297996" y="151993"/>
                    <a:pt x="296530" y="151260"/>
                  </a:cubicBezTo>
                  <a:cubicBezTo>
                    <a:pt x="286267" y="157125"/>
                    <a:pt x="278936" y="150527"/>
                    <a:pt x="274171" y="143563"/>
                  </a:cubicBezTo>
                  <a:cubicBezTo>
                    <a:pt x="257677" y="119738"/>
                    <a:pt x="231286" y="111308"/>
                    <a:pt x="206361" y="102877"/>
                  </a:cubicBezTo>
                  <a:cubicBezTo>
                    <a:pt x="196098" y="99578"/>
                    <a:pt x="183269" y="88582"/>
                    <a:pt x="169707" y="99578"/>
                  </a:cubicBezTo>
                  <a:cubicBezTo>
                    <a:pt x="166042" y="102511"/>
                    <a:pt x="163476" y="97379"/>
                    <a:pt x="161643" y="94080"/>
                  </a:cubicBezTo>
                  <a:cubicBezTo>
                    <a:pt x="159444" y="89682"/>
                    <a:pt x="155779" y="84917"/>
                    <a:pt x="151747" y="87116"/>
                  </a:cubicBezTo>
                  <a:cubicBezTo>
                    <a:pt x="131954" y="97746"/>
                    <a:pt x="112527" y="87116"/>
                    <a:pt x="93101" y="86749"/>
                  </a:cubicBezTo>
                  <a:cubicBezTo>
                    <a:pt x="61945" y="86749"/>
                    <a:pt x="30789" y="83817"/>
                    <a:pt x="0" y="81984"/>
                  </a:cubicBezTo>
                  <a:cubicBezTo>
                    <a:pt x="1466" y="62558"/>
                    <a:pt x="24192" y="47896"/>
                    <a:pt x="41052" y="56327"/>
                  </a:cubicBezTo>
                  <a:cubicBezTo>
                    <a:pt x="44718" y="58159"/>
                    <a:pt x="47283" y="60725"/>
                    <a:pt x="47650" y="64757"/>
                  </a:cubicBezTo>
                  <a:cubicBezTo>
                    <a:pt x="48383" y="70622"/>
                    <a:pt x="47283" y="79419"/>
                    <a:pt x="57180" y="75020"/>
                  </a:cubicBezTo>
                  <a:cubicBezTo>
                    <a:pt x="63778" y="72088"/>
                    <a:pt x="70375" y="62925"/>
                    <a:pt x="66710" y="57426"/>
                  </a:cubicBezTo>
                  <a:cubicBezTo>
                    <a:pt x="62678" y="51195"/>
                    <a:pt x="59013" y="38733"/>
                    <a:pt x="45817" y="43864"/>
                  </a:cubicBezTo>
                  <a:cubicBezTo>
                    <a:pt x="41785" y="45697"/>
                    <a:pt x="37387" y="47163"/>
                    <a:pt x="35554" y="40932"/>
                  </a:cubicBezTo>
                  <a:cubicBezTo>
                    <a:pt x="34088" y="36534"/>
                    <a:pt x="34821" y="31036"/>
                    <a:pt x="39220" y="29569"/>
                  </a:cubicBezTo>
                  <a:cubicBezTo>
                    <a:pt x="52782" y="25904"/>
                    <a:pt x="53148" y="11609"/>
                    <a:pt x="61212" y="3545"/>
                  </a:cubicBezTo>
                  <a:cubicBezTo>
                    <a:pt x="70742" y="-1220"/>
                    <a:pt x="71109" y="5378"/>
                    <a:pt x="69276" y="11242"/>
                  </a:cubicBezTo>
                  <a:cubicBezTo>
                    <a:pt x="67443" y="17474"/>
                    <a:pt x="65244" y="22972"/>
                    <a:pt x="71842" y="27370"/>
                  </a:cubicBezTo>
                  <a:cubicBezTo>
                    <a:pt x="72941" y="28103"/>
                    <a:pt x="75507" y="27370"/>
                    <a:pt x="76607" y="26271"/>
                  </a:cubicBezTo>
                  <a:cubicBezTo>
                    <a:pt x="81372" y="21506"/>
                    <a:pt x="74407" y="17107"/>
                    <a:pt x="76240" y="12342"/>
                  </a:cubicBezTo>
                  <a:cubicBezTo>
                    <a:pt x="87603" y="11242"/>
                    <a:pt x="102631" y="27004"/>
                    <a:pt x="109229" y="2446"/>
                  </a:cubicBezTo>
                  <a:cubicBezTo>
                    <a:pt x="111061" y="-4885"/>
                    <a:pt x="124990" y="7211"/>
                    <a:pt x="132320" y="979"/>
                  </a:cubicBezTo>
                  <a:cubicBezTo>
                    <a:pt x="140384" y="9043"/>
                    <a:pt x="122057" y="14175"/>
                    <a:pt x="131221" y="19673"/>
                  </a:cubicBezTo>
                  <a:cubicBezTo>
                    <a:pt x="141484" y="25537"/>
                    <a:pt x="150647" y="36900"/>
                    <a:pt x="164209" y="33235"/>
                  </a:cubicBezTo>
                  <a:cubicBezTo>
                    <a:pt x="172273" y="31036"/>
                    <a:pt x="182536" y="39466"/>
                    <a:pt x="189500" y="25904"/>
                  </a:cubicBezTo>
                  <a:cubicBezTo>
                    <a:pt x="186202" y="37633"/>
                    <a:pt x="182903" y="47163"/>
                    <a:pt x="199764" y="43864"/>
                  </a:cubicBezTo>
                  <a:cubicBezTo>
                    <a:pt x="201230" y="43498"/>
                    <a:pt x="215891" y="40566"/>
                    <a:pt x="205628" y="52295"/>
                  </a:cubicBezTo>
                  <a:cubicBezTo>
                    <a:pt x="203062" y="55227"/>
                    <a:pt x="207827" y="58893"/>
                    <a:pt x="211859" y="59626"/>
                  </a:cubicBezTo>
                  <a:cubicBezTo>
                    <a:pt x="215891" y="60359"/>
                    <a:pt x="221389" y="57793"/>
                    <a:pt x="220656" y="54861"/>
                  </a:cubicBezTo>
                  <a:cubicBezTo>
                    <a:pt x="217724" y="42765"/>
                    <a:pt x="224688" y="43864"/>
                    <a:pt x="232385" y="44964"/>
                  </a:cubicBezTo>
                  <a:cubicBezTo>
                    <a:pt x="235318" y="45331"/>
                    <a:pt x="238250" y="44598"/>
                    <a:pt x="240449" y="41665"/>
                  </a:cubicBezTo>
                  <a:cubicBezTo>
                    <a:pt x="243382" y="38000"/>
                    <a:pt x="243382" y="38733"/>
                    <a:pt x="247047" y="41299"/>
                  </a:cubicBezTo>
                  <a:cubicBezTo>
                    <a:pt x="252545" y="44964"/>
                    <a:pt x="258776" y="31769"/>
                    <a:pt x="263908" y="42032"/>
                  </a:cubicBezTo>
                  <a:cubicBezTo>
                    <a:pt x="282601" y="32502"/>
                    <a:pt x="263175" y="50095"/>
                    <a:pt x="267573" y="49729"/>
                  </a:cubicBezTo>
                  <a:cubicBezTo>
                    <a:pt x="277470" y="51562"/>
                    <a:pt x="286267" y="33968"/>
                    <a:pt x="290299" y="45697"/>
                  </a:cubicBezTo>
                  <a:cubicBezTo>
                    <a:pt x="294331" y="58159"/>
                    <a:pt x="284067" y="70255"/>
                    <a:pt x="266474" y="73188"/>
                  </a:cubicBezTo>
                  <a:cubicBezTo>
                    <a:pt x="274537" y="80518"/>
                    <a:pt x="280769" y="79419"/>
                    <a:pt x="286633" y="75753"/>
                  </a:cubicBezTo>
                  <a:cubicBezTo>
                    <a:pt x="289932" y="73188"/>
                    <a:pt x="292131" y="73188"/>
                    <a:pt x="292864" y="78686"/>
                  </a:cubicBezTo>
                  <a:cubicBezTo>
                    <a:pt x="289199" y="91148"/>
                    <a:pt x="274904" y="91881"/>
                    <a:pt x="266840" y="102877"/>
                  </a:cubicBezTo>
                  <a:cubicBezTo>
                    <a:pt x="278569" y="95913"/>
                    <a:pt x="291398" y="94080"/>
                    <a:pt x="292864" y="78686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60FA647-3501-412E-949D-2A8B14821481}"/>
                </a:ext>
              </a:extLst>
            </p:cNvPr>
            <p:cNvSpPr/>
            <p:nvPr/>
          </p:nvSpPr>
          <p:spPr>
            <a:xfrm>
              <a:off x="11404263" y="7001314"/>
              <a:ext cx="249596" cy="133860"/>
            </a:xfrm>
            <a:custGeom>
              <a:avLst/>
              <a:gdLst>
                <a:gd name="connsiteX0" fmla="*/ 9704 w 249596"/>
                <a:gd name="connsiteY0" fmla="*/ 23458 h 133860"/>
                <a:gd name="connsiteX1" fmla="*/ 52956 w 249596"/>
                <a:gd name="connsiteY1" fmla="*/ 2932 h 133860"/>
                <a:gd name="connsiteX2" fmla="*/ 77880 w 249596"/>
                <a:gd name="connsiteY2" fmla="*/ 0 h 133860"/>
                <a:gd name="connsiteX3" fmla="*/ 102438 w 249596"/>
                <a:gd name="connsiteY3" fmla="*/ 10630 h 133860"/>
                <a:gd name="connsiteX4" fmla="*/ 111602 w 249596"/>
                <a:gd name="connsiteY4" fmla="*/ 13562 h 133860"/>
                <a:gd name="connsiteX5" fmla="*/ 98406 w 249596"/>
                <a:gd name="connsiteY5" fmla="*/ 22359 h 133860"/>
                <a:gd name="connsiteX6" fmla="*/ 131028 w 249596"/>
                <a:gd name="connsiteY6" fmla="*/ 32989 h 133860"/>
                <a:gd name="connsiteX7" fmla="*/ 136160 w 249596"/>
                <a:gd name="connsiteY7" fmla="*/ 30789 h 133860"/>
                <a:gd name="connsiteX8" fmla="*/ 141658 w 249596"/>
                <a:gd name="connsiteY8" fmla="*/ 23092 h 133860"/>
                <a:gd name="connsiteX9" fmla="*/ 148256 w 249596"/>
                <a:gd name="connsiteY9" fmla="*/ 34455 h 133860"/>
                <a:gd name="connsiteX10" fmla="*/ 145323 w 249596"/>
                <a:gd name="connsiteY10" fmla="*/ 50582 h 133860"/>
                <a:gd name="connsiteX11" fmla="*/ 171347 w 249596"/>
                <a:gd name="connsiteY11" fmla="*/ 58280 h 133860"/>
                <a:gd name="connsiteX12" fmla="*/ 208001 w 249596"/>
                <a:gd name="connsiteY12" fmla="*/ 64144 h 133860"/>
                <a:gd name="connsiteX13" fmla="*/ 234759 w 249596"/>
                <a:gd name="connsiteY13" fmla="*/ 61579 h 133860"/>
                <a:gd name="connsiteX14" fmla="*/ 246488 w 249596"/>
                <a:gd name="connsiteY14" fmla="*/ 63411 h 133860"/>
                <a:gd name="connsiteX15" fmla="*/ 244289 w 249596"/>
                <a:gd name="connsiteY15" fmla="*/ 83937 h 133860"/>
                <a:gd name="connsiteX16" fmla="*/ 237324 w 249596"/>
                <a:gd name="connsiteY16" fmla="*/ 86870 h 133860"/>
                <a:gd name="connsiteX17" fmla="*/ 224862 w 249596"/>
                <a:gd name="connsiteY17" fmla="*/ 89436 h 133860"/>
                <a:gd name="connsiteX18" fmla="*/ 237691 w 249596"/>
                <a:gd name="connsiteY18" fmla="*/ 102631 h 133860"/>
                <a:gd name="connsiteX19" fmla="*/ 246854 w 249596"/>
                <a:gd name="connsiteY19" fmla="*/ 119492 h 133860"/>
                <a:gd name="connsiteX20" fmla="*/ 235492 w 249596"/>
                <a:gd name="connsiteY20" fmla="*/ 123157 h 133860"/>
                <a:gd name="connsiteX21" fmla="*/ 210201 w 249596"/>
                <a:gd name="connsiteY21" fmla="*/ 127922 h 133860"/>
                <a:gd name="connsiteX22" fmla="*/ 199571 w 249596"/>
                <a:gd name="connsiteY22" fmla="*/ 132687 h 133860"/>
                <a:gd name="connsiteX23" fmla="*/ 165116 w 249596"/>
                <a:gd name="connsiteY23" fmla="*/ 130854 h 133860"/>
                <a:gd name="connsiteX24" fmla="*/ 148622 w 249596"/>
                <a:gd name="connsiteY24" fmla="*/ 116559 h 133860"/>
                <a:gd name="connsiteX25" fmla="*/ 148622 w 249596"/>
                <a:gd name="connsiteY25" fmla="*/ 105197 h 133860"/>
                <a:gd name="connsiteX26" fmla="*/ 138726 w 249596"/>
                <a:gd name="connsiteY26" fmla="*/ 111794 h 133860"/>
                <a:gd name="connsiteX27" fmla="*/ 124431 w 249596"/>
                <a:gd name="connsiteY27" fmla="*/ 120591 h 133860"/>
                <a:gd name="connsiteX28" fmla="*/ 113801 w 249596"/>
                <a:gd name="connsiteY28" fmla="*/ 108129 h 133860"/>
                <a:gd name="connsiteX29" fmla="*/ 120765 w 249596"/>
                <a:gd name="connsiteY29" fmla="*/ 92001 h 133860"/>
                <a:gd name="connsiteX30" fmla="*/ 125530 w 249596"/>
                <a:gd name="connsiteY30" fmla="*/ 86503 h 133860"/>
                <a:gd name="connsiteX31" fmla="*/ 116367 w 249596"/>
                <a:gd name="connsiteY31" fmla="*/ 86137 h 133860"/>
                <a:gd name="connsiteX32" fmla="*/ 98406 w 249596"/>
                <a:gd name="connsiteY32" fmla="*/ 115093 h 133860"/>
                <a:gd name="connsiteX33" fmla="*/ 89609 w 249596"/>
                <a:gd name="connsiteY33" fmla="*/ 128289 h 133860"/>
                <a:gd name="connsiteX34" fmla="*/ 64318 w 249596"/>
                <a:gd name="connsiteY34" fmla="*/ 120225 h 133860"/>
                <a:gd name="connsiteX35" fmla="*/ 68350 w 249596"/>
                <a:gd name="connsiteY35" fmla="*/ 111794 h 133860"/>
                <a:gd name="connsiteX36" fmla="*/ 87044 w 249596"/>
                <a:gd name="connsiteY36" fmla="*/ 105930 h 133860"/>
                <a:gd name="connsiteX37" fmla="*/ 61386 w 249596"/>
                <a:gd name="connsiteY37" fmla="*/ 80272 h 133860"/>
                <a:gd name="connsiteX38" fmla="*/ 54422 w 249596"/>
                <a:gd name="connsiteY38" fmla="*/ 48750 h 133860"/>
                <a:gd name="connsiteX39" fmla="*/ 41226 w 249596"/>
                <a:gd name="connsiteY39" fmla="*/ 87603 h 133860"/>
                <a:gd name="connsiteX40" fmla="*/ 50023 w 249596"/>
                <a:gd name="connsiteY40" fmla="*/ 39586 h 133860"/>
                <a:gd name="connsiteX41" fmla="*/ 29497 w 249596"/>
                <a:gd name="connsiteY41" fmla="*/ 40686 h 133860"/>
                <a:gd name="connsiteX42" fmla="*/ 32796 w 249596"/>
                <a:gd name="connsiteY42" fmla="*/ 53881 h 133860"/>
                <a:gd name="connsiteX43" fmla="*/ 4206 w 249596"/>
                <a:gd name="connsiteY43" fmla="*/ 50949 h 133860"/>
                <a:gd name="connsiteX44" fmla="*/ 7505 w 249596"/>
                <a:gd name="connsiteY44" fmla="*/ 37753 h 133860"/>
                <a:gd name="connsiteX45" fmla="*/ 9704 w 249596"/>
                <a:gd name="connsiteY45" fmla="*/ 23458 h 13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9596" h="133860">
                  <a:moveTo>
                    <a:pt x="9704" y="23458"/>
                  </a:moveTo>
                  <a:cubicBezTo>
                    <a:pt x="24366" y="17594"/>
                    <a:pt x="41593" y="17594"/>
                    <a:pt x="52956" y="2932"/>
                  </a:cubicBezTo>
                  <a:cubicBezTo>
                    <a:pt x="58820" y="-4399"/>
                    <a:pt x="70183" y="8797"/>
                    <a:pt x="77880" y="0"/>
                  </a:cubicBezTo>
                  <a:cubicBezTo>
                    <a:pt x="86311" y="3299"/>
                    <a:pt x="92175" y="11363"/>
                    <a:pt x="102438" y="10630"/>
                  </a:cubicBezTo>
                  <a:cubicBezTo>
                    <a:pt x="105004" y="10263"/>
                    <a:pt x="111602" y="8797"/>
                    <a:pt x="111602" y="13562"/>
                  </a:cubicBezTo>
                  <a:cubicBezTo>
                    <a:pt x="111602" y="18327"/>
                    <a:pt x="107570" y="22359"/>
                    <a:pt x="98406" y="22359"/>
                  </a:cubicBezTo>
                  <a:cubicBezTo>
                    <a:pt x="110502" y="28957"/>
                    <a:pt x="119666" y="33721"/>
                    <a:pt x="131028" y="32989"/>
                  </a:cubicBezTo>
                  <a:cubicBezTo>
                    <a:pt x="133227" y="32989"/>
                    <a:pt x="137626" y="37387"/>
                    <a:pt x="136160" y="30789"/>
                  </a:cubicBezTo>
                  <a:cubicBezTo>
                    <a:pt x="135060" y="25291"/>
                    <a:pt x="134694" y="21626"/>
                    <a:pt x="141658" y="23092"/>
                  </a:cubicBezTo>
                  <a:cubicBezTo>
                    <a:pt x="147522" y="24192"/>
                    <a:pt x="148989" y="28957"/>
                    <a:pt x="148256" y="34455"/>
                  </a:cubicBezTo>
                  <a:cubicBezTo>
                    <a:pt x="147522" y="39953"/>
                    <a:pt x="137992" y="46551"/>
                    <a:pt x="145323" y="50582"/>
                  </a:cubicBezTo>
                  <a:cubicBezTo>
                    <a:pt x="152654" y="54614"/>
                    <a:pt x="160718" y="60846"/>
                    <a:pt x="171347" y="58280"/>
                  </a:cubicBezTo>
                  <a:cubicBezTo>
                    <a:pt x="183810" y="55347"/>
                    <a:pt x="196639" y="55347"/>
                    <a:pt x="208001" y="64144"/>
                  </a:cubicBezTo>
                  <a:cubicBezTo>
                    <a:pt x="216798" y="71109"/>
                    <a:pt x="225962" y="63778"/>
                    <a:pt x="234759" y="61579"/>
                  </a:cubicBezTo>
                  <a:cubicBezTo>
                    <a:pt x="239157" y="60479"/>
                    <a:pt x="243189" y="58646"/>
                    <a:pt x="246488" y="63411"/>
                  </a:cubicBezTo>
                  <a:cubicBezTo>
                    <a:pt x="251253" y="70742"/>
                    <a:pt x="239890" y="76240"/>
                    <a:pt x="244289" y="83937"/>
                  </a:cubicBezTo>
                  <a:cubicBezTo>
                    <a:pt x="245755" y="86503"/>
                    <a:pt x="240623" y="86870"/>
                    <a:pt x="237324" y="86870"/>
                  </a:cubicBezTo>
                  <a:cubicBezTo>
                    <a:pt x="232926" y="87236"/>
                    <a:pt x="225229" y="78439"/>
                    <a:pt x="224862" y="89436"/>
                  </a:cubicBezTo>
                  <a:cubicBezTo>
                    <a:pt x="224496" y="96400"/>
                    <a:pt x="230360" y="102631"/>
                    <a:pt x="237691" y="102631"/>
                  </a:cubicBezTo>
                  <a:cubicBezTo>
                    <a:pt x="252352" y="102631"/>
                    <a:pt x="250886" y="109962"/>
                    <a:pt x="246854" y="119492"/>
                  </a:cubicBezTo>
                  <a:cubicBezTo>
                    <a:pt x="244289" y="124257"/>
                    <a:pt x="237691" y="116926"/>
                    <a:pt x="235492" y="123157"/>
                  </a:cubicBezTo>
                  <a:cubicBezTo>
                    <a:pt x="225595" y="116559"/>
                    <a:pt x="217898" y="121691"/>
                    <a:pt x="210201" y="127922"/>
                  </a:cubicBezTo>
                  <a:cubicBezTo>
                    <a:pt x="206902" y="130488"/>
                    <a:pt x="201037" y="136352"/>
                    <a:pt x="199571" y="132687"/>
                  </a:cubicBezTo>
                  <a:cubicBezTo>
                    <a:pt x="189308" y="107396"/>
                    <a:pt x="174646" y="128289"/>
                    <a:pt x="165116" y="130854"/>
                  </a:cubicBezTo>
                  <a:cubicBezTo>
                    <a:pt x="147889" y="135619"/>
                    <a:pt x="144957" y="132687"/>
                    <a:pt x="148622" y="116559"/>
                  </a:cubicBezTo>
                  <a:cubicBezTo>
                    <a:pt x="149355" y="112894"/>
                    <a:pt x="148622" y="109229"/>
                    <a:pt x="148622" y="105197"/>
                  </a:cubicBezTo>
                  <a:cubicBezTo>
                    <a:pt x="143124" y="104463"/>
                    <a:pt x="139825" y="108495"/>
                    <a:pt x="138726" y="111794"/>
                  </a:cubicBezTo>
                  <a:cubicBezTo>
                    <a:pt x="136160" y="119125"/>
                    <a:pt x="130662" y="122057"/>
                    <a:pt x="124431" y="120591"/>
                  </a:cubicBezTo>
                  <a:cubicBezTo>
                    <a:pt x="118932" y="119492"/>
                    <a:pt x="115267" y="115460"/>
                    <a:pt x="113801" y="108129"/>
                  </a:cubicBezTo>
                  <a:cubicBezTo>
                    <a:pt x="111968" y="99699"/>
                    <a:pt x="113068" y="94567"/>
                    <a:pt x="120765" y="92001"/>
                  </a:cubicBezTo>
                  <a:cubicBezTo>
                    <a:pt x="124064" y="90902"/>
                    <a:pt x="126996" y="90168"/>
                    <a:pt x="125530" y="86503"/>
                  </a:cubicBezTo>
                  <a:cubicBezTo>
                    <a:pt x="122964" y="81005"/>
                    <a:pt x="118932" y="84304"/>
                    <a:pt x="116367" y="86137"/>
                  </a:cubicBezTo>
                  <a:cubicBezTo>
                    <a:pt x="107203" y="93834"/>
                    <a:pt x="100972" y="104097"/>
                    <a:pt x="98406" y="115093"/>
                  </a:cubicBezTo>
                  <a:cubicBezTo>
                    <a:pt x="96940" y="121691"/>
                    <a:pt x="93275" y="124623"/>
                    <a:pt x="89609" y="128289"/>
                  </a:cubicBezTo>
                  <a:cubicBezTo>
                    <a:pt x="82645" y="120591"/>
                    <a:pt x="71649" y="125356"/>
                    <a:pt x="64318" y="120225"/>
                  </a:cubicBezTo>
                  <a:cubicBezTo>
                    <a:pt x="60653" y="117659"/>
                    <a:pt x="64318" y="113261"/>
                    <a:pt x="68350" y="111794"/>
                  </a:cubicBezTo>
                  <a:cubicBezTo>
                    <a:pt x="74215" y="109962"/>
                    <a:pt x="80079" y="108495"/>
                    <a:pt x="87044" y="105930"/>
                  </a:cubicBezTo>
                  <a:cubicBezTo>
                    <a:pt x="68350" y="106663"/>
                    <a:pt x="71649" y="87603"/>
                    <a:pt x="61386" y="80272"/>
                  </a:cubicBezTo>
                  <a:cubicBezTo>
                    <a:pt x="50756" y="72575"/>
                    <a:pt x="58087" y="60479"/>
                    <a:pt x="54422" y="48750"/>
                  </a:cubicBezTo>
                  <a:cubicBezTo>
                    <a:pt x="48190" y="63045"/>
                    <a:pt x="35362" y="72208"/>
                    <a:pt x="41226" y="87603"/>
                  </a:cubicBezTo>
                  <a:cubicBezTo>
                    <a:pt x="32796" y="70742"/>
                    <a:pt x="39760" y="56447"/>
                    <a:pt x="50023" y="39586"/>
                  </a:cubicBezTo>
                  <a:cubicBezTo>
                    <a:pt x="41226" y="39953"/>
                    <a:pt x="34995" y="40319"/>
                    <a:pt x="29497" y="40686"/>
                  </a:cubicBezTo>
                  <a:cubicBezTo>
                    <a:pt x="25832" y="47284"/>
                    <a:pt x="41226" y="50949"/>
                    <a:pt x="32796" y="53881"/>
                  </a:cubicBezTo>
                  <a:cubicBezTo>
                    <a:pt x="24732" y="56447"/>
                    <a:pt x="12636" y="58280"/>
                    <a:pt x="4206" y="50949"/>
                  </a:cubicBezTo>
                  <a:cubicBezTo>
                    <a:pt x="-2025" y="45451"/>
                    <a:pt x="-1659" y="41419"/>
                    <a:pt x="7505" y="37753"/>
                  </a:cubicBezTo>
                  <a:cubicBezTo>
                    <a:pt x="13369" y="36287"/>
                    <a:pt x="8971" y="28590"/>
                    <a:pt x="9704" y="23458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D95D96EA-49CD-4165-BF5B-B6F6E5EAB35E}"/>
                </a:ext>
              </a:extLst>
            </p:cNvPr>
            <p:cNvSpPr/>
            <p:nvPr/>
          </p:nvSpPr>
          <p:spPr>
            <a:xfrm>
              <a:off x="11097360" y="6862212"/>
              <a:ext cx="96024" cy="94862"/>
            </a:xfrm>
            <a:custGeom>
              <a:avLst/>
              <a:gdLst>
                <a:gd name="connsiteX0" fmla="*/ 81290 w 96024"/>
                <a:gd name="connsiteY0" fmla="*/ 14845 h 94862"/>
                <a:gd name="connsiteX1" fmla="*/ 62230 w 96024"/>
                <a:gd name="connsiteY1" fmla="*/ 43801 h 94862"/>
                <a:gd name="connsiteX2" fmla="*/ 58564 w 96024"/>
                <a:gd name="connsiteY2" fmla="*/ 50766 h 94862"/>
                <a:gd name="connsiteX3" fmla="*/ 64795 w 96024"/>
                <a:gd name="connsiteY3" fmla="*/ 50399 h 94862"/>
                <a:gd name="connsiteX4" fmla="*/ 84589 w 96024"/>
                <a:gd name="connsiteY4" fmla="*/ 57730 h 94862"/>
                <a:gd name="connsiteX5" fmla="*/ 84955 w 96024"/>
                <a:gd name="connsiteY5" fmla="*/ 88519 h 94862"/>
                <a:gd name="connsiteX6" fmla="*/ 69194 w 96024"/>
                <a:gd name="connsiteY6" fmla="*/ 93651 h 94862"/>
                <a:gd name="connsiteX7" fmla="*/ 64429 w 96024"/>
                <a:gd name="connsiteY7" fmla="*/ 80455 h 94862"/>
                <a:gd name="connsiteX8" fmla="*/ 57465 w 96024"/>
                <a:gd name="connsiteY8" fmla="*/ 70925 h 94862"/>
                <a:gd name="connsiteX9" fmla="*/ 20811 w 96024"/>
                <a:gd name="connsiteY9" fmla="*/ 94384 h 94862"/>
                <a:gd name="connsiteX10" fmla="*/ 2117 w 96024"/>
                <a:gd name="connsiteY10" fmla="*/ 94384 h 94862"/>
                <a:gd name="connsiteX11" fmla="*/ 2117 w 96024"/>
                <a:gd name="connsiteY11" fmla="*/ 87420 h 94862"/>
                <a:gd name="connsiteX12" fmla="*/ 1751 w 96024"/>
                <a:gd name="connsiteY12" fmla="*/ 78989 h 94862"/>
                <a:gd name="connsiteX13" fmla="*/ 53433 w 96024"/>
                <a:gd name="connsiteY13" fmla="*/ 11180 h 94862"/>
                <a:gd name="connsiteX14" fmla="*/ 50867 w 96024"/>
                <a:gd name="connsiteY14" fmla="*/ 8980 h 94862"/>
                <a:gd name="connsiteX15" fmla="*/ 38771 w 96024"/>
                <a:gd name="connsiteY15" fmla="*/ 5315 h 94862"/>
                <a:gd name="connsiteX16" fmla="*/ 61497 w 96024"/>
                <a:gd name="connsiteY16" fmla="*/ 4582 h 94862"/>
                <a:gd name="connsiteX17" fmla="*/ 81290 w 96024"/>
                <a:gd name="connsiteY17" fmla="*/ 14845 h 9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24" h="94862">
                  <a:moveTo>
                    <a:pt x="81290" y="14845"/>
                  </a:moveTo>
                  <a:cubicBezTo>
                    <a:pt x="79457" y="27674"/>
                    <a:pt x="79457" y="41236"/>
                    <a:pt x="62230" y="43801"/>
                  </a:cubicBezTo>
                  <a:cubicBezTo>
                    <a:pt x="57465" y="44534"/>
                    <a:pt x="57831" y="48200"/>
                    <a:pt x="58564" y="50766"/>
                  </a:cubicBezTo>
                  <a:cubicBezTo>
                    <a:pt x="60764" y="57730"/>
                    <a:pt x="62963" y="51132"/>
                    <a:pt x="64795" y="50399"/>
                  </a:cubicBezTo>
                  <a:cubicBezTo>
                    <a:pt x="74325" y="46734"/>
                    <a:pt x="77991" y="54431"/>
                    <a:pt x="84589" y="57730"/>
                  </a:cubicBezTo>
                  <a:cubicBezTo>
                    <a:pt x="109147" y="69459"/>
                    <a:pt x="86788" y="78989"/>
                    <a:pt x="84955" y="88519"/>
                  </a:cubicBezTo>
                  <a:cubicBezTo>
                    <a:pt x="83489" y="96216"/>
                    <a:pt x="75059" y="95483"/>
                    <a:pt x="69194" y="93651"/>
                  </a:cubicBezTo>
                  <a:cubicBezTo>
                    <a:pt x="63329" y="91818"/>
                    <a:pt x="57831" y="88886"/>
                    <a:pt x="64429" y="80455"/>
                  </a:cubicBezTo>
                  <a:cubicBezTo>
                    <a:pt x="68461" y="74957"/>
                    <a:pt x="61863" y="70192"/>
                    <a:pt x="57465" y="70925"/>
                  </a:cubicBezTo>
                  <a:cubicBezTo>
                    <a:pt x="42070" y="73125"/>
                    <a:pt x="25942" y="76057"/>
                    <a:pt x="20811" y="94384"/>
                  </a:cubicBezTo>
                  <a:cubicBezTo>
                    <a:pt x="14580" y="94384"/>
                    <a:pt x="8349" y="94384"/>
                    <a:pt x="2117" y="94384"/>
                  </a:cubicBezTo>
                  <a:cubicBezTo>
                    <a:pt x="2117" y="92185"/>
                    <a:pt x="2117" y="89619"/>
                    <a:pt x="2117" y="87420"/>
                  </a:cubicBezTo>
                  <a:cubicBezTo>
                    <a:pt x="-448" y="84854"/>
                    <a:pt x="-815" y="81188"/>
                    <a:pt x="1751" y="78989"/>
                  </a:cubicBezTo>
                  <a:cubicBezTo>
                    <a:pt x="25576" y="61762"/>
                    <a:pt x="27775" y="28773"/>
                    <a:pt x="53433" y="11180"/>
                  </a:cubicBezTo>
                  <a:cubicBezTo>
                    <a:pt x="53799" y="11180"/>
                    <a:pt x="51234" y="8980"/>
                    <a:pt x="50867" y="8980"/>
                  </a:cubicBezTo>
                  <a:cubicBezTo>
                    <a:pt x="45735" y="11912"/>
                    <a:pt x="40970" y="13012"/>
                    <a:pt x="38771" y="5315"/>
                  </a:cubicBezTo>
                  <a:cubicBezTo>
                    <a:pt x="46102" y="-2016"/>
                    <a:pt x="53799" y="-1283"/>
                    <a:pt x="61497" y="4582"/>
                  </a:cubicBezTo>
                  <a:cubicBezTo>
                    <a:pt x="66995" y="9713"/>
                    <a:pt x="77624" y="5315"/>
                    <a:pt x="81290" y="14845"/>
                  </a:cubicBezTo>
                  <a:close/>
                </a:path>
              </a:pathLst>
            </a:custGeom>
            <a:solidFill>
              <a:srgbClr val="C69B9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1E7FE941-AAD0-431A-9C87-8AC040DDF0E0}"/>
                </a:ext>
              </a:extLst>
            </p:cNvPr>
            <p:cNvSpPr/>
            <p:nvPr/>
          </p:nvSpPr>
          <p:spPr>
            <a:xfrm>
              <a:off x="11647452" y="7130180"/>
              <a:ext cx="24507" cy="16349"/>
            </a:xfrm>
            <a:custGeom>
              <a:avLst/>
              <a:gdLst>
                <a:gd name="connsiteX0" fmla="*/ 3665 w 24507"/>
                <a:gd name="connsiteY0" fmla="*/ 6387 h 16349"/>
                <a:gd name="connsiteX1" fmla="*/ 9530 w 24507"/>
                <a:gd name="connsiteY1" fmla="*/ 2355 h 16349"/>
                <a:gd name="connsiteX2" fmla="*/ 21259 w 24507"/>
                <a:gd name="connsiteY2" fmla="*/ 2355 h 16349"/>
                <a:gd name="connsiteX3" fmla="*/ 23825 w 24507"/>
                <a:gd name="connsiteY3" fmla="*/ 8219 h 16349"/>
                <a:gd name="connsiteX4" fmla="*/ 12462 w 24507"/>
                <a:gd name="connsiteY4" fmla="*/ 16283 h 16349"/>
                <a:gd name="connsiteX5" fmla="*/ 0 w 24507"/>
                <a:gd name="connsiteY5" fmla="*/ 14084 h 16349"/>
                <a:gd name="connsiteX6" fmla="*/ 3665 w 24507"/>
                <a:gd name="connsiteY6" fmla="*/ 6387 h 1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7" h="16349">
                  <a:moveTo>
                    <a:pt x="3665" y="6387"/>
                  </a:moveTo>
                  <a:cubicBezTo>
                    <a:pt x="5865" y="4920"/>
                    <a:pt x="8064" y="3821"/>
                    <a:pt x="9530" y="2355"/>
                  </a:cubicBezTo>
                  <a:cubicBezTo>
                    <a:pt x="13562" y="-1311"/>
                    <a:pt x="17227" y="-211"/>
                    <a:pt x="21259" y="2355"/>
                  </a:cubicBezTo>
                  <a:cubicBezTo>
                    <a:pt x="23458" y="3821"/>
                    <a:pt x="25658" y="6020"/>
                    <a:pt x="23825" y="8219"/>
                  </a:cubicBezTo>
                  <a:cubicBezTo>
                    <a:pt x="20893" y="11518"/>
                    <a:pt x="18694" y="17016"/>
                    <a:pt x="12462" y="16283"/>
                  </a:cubicBezTo>
                  <a:cubicBezTo>
                    <a:pt x="8430" y="15550"/>
                    <a:pt x="4032" y="14817"/>
                    <a:pt x="0" y="14084"/>
                  </a:cubicBezTo>
                  <a:cubicBezTo>
                    <a:pt x="1100" y="11151"/>
                    <a:pt x="2199" y="8952"/>
                    <a:pt x="3665" y="6387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4462AD5C-4B6D-41C9-8E0A-9CDDF9ED57D7}"/>
                </a:ext>
              </a:extLst>
            </p:cNvPr>
            <p:cNvSpPr/>
            <p:nvPr/>
          </p:nvSpPr>
          <p:spPr>
            <a:xfrm>
              <a:off x="10900447" y="7140232"/>
              <a:ext cx="28223" cy="13697"/>
            </a:xfrm>
            <a:custGeom>
              <a:avLst/>
              <a:gdLst>
                <a:gd name="connsiteX0" fmla="*/ 14295 w 28223"/>
                <a:gd name="connsiteY0" fmla="*/ 0 h 13697"/>
                <a:gd name="connsiteX1" fmla="*/ 28223 w 28223"/>
                <a:gd name="connsiteY1" fmla="*/ 9163 h 13697"/>
                <a:gd name="connsiteX2" fmla="*/ 0 w 28223"/>
                <a:gd name="connsiteY2" fmla="*/ 9896 h 13697"/>
                <a:gd name="connsiteX3" fmla="*/ 14295 w 28223"/>
                <a:gd name="connsiteY3" fmla="*/ 0 h 13697"/>
                <a:gd name="connsiteX4" fmla="*/ 14295 w 28223"/>
                <a:gd name="connsiteY4" fmla="*/ 0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23" h="13697">
                  <a:moveTo>
                    <a:pt x="14295" y="0"/>
                  </a:moveTo>
                  <a:cubicBezTo>
                    <a:pt x="16494" y="5865"/>
                    <a:pt x="18693" y="11729"/>
                    <a:pt x="28223" y="9163"/>
                  </a:cubicBezTo>
                  <a:cubicBezTo>
                    <a:pt x="17594" y="17594"/>
                    <a:pt x="9163" y="12096"/>
                    <a:pt x="0" y="9896"/>
                  </a:cubicBezTo>
                  <a:cubicBezTo>
                    <a:pt x="3299" y="1833"/>
                    <a:pt x="8797" y="733"/>
                    <a:pt x="14295" y="0"/>
                  </a:cubicBezTo>
                  <a:lnTo>
                    <a:pt x="14295" y="0"/>
                  </a:ln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0F4A232C-8A37-423C-88DA-48FDF6AC79B9}"/>
                </a:ext>
              </a:extLst>
            </p:cNvPr>
            <p:cNvSpPr/>
            <p:nvPr/>
          </p:nvSpPr>
          <p:spPr>
            <a:xfrm>
              <a:off x="10960192" y="7150953"/>
              <a:ext cx="33721" cy="8798"/>
            </a:xfrm>
            <a:custGeom>
              <a:avLst/>
              <a:gdLst>
                <a:gd name="connsiteX0" fmla="*/ 33722 w 33721"/>
                <a:gd name="connsiteY0" fmla="*/ 641 h 8798"/>
                <a:gd name="connsiteX1" fmla="*/ 0 w 33721"/>
                <a:gd name="connsiteY1" fmla="*/ 4307 h 8798"/>
                <a:gd name="connsiteX2" fmla="*/ 33722 w 33721"/>
                <a:gd name="connsiteY2" fmla="*/ 641 h 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8798">
                  <a:moveTo>
                    <a:pt x="33722" y="641"/>
                  </a:moveTo>
                  <a:cubicBezTo>
                    <a:pt x="24192" y="17869"/>
                    <a:pt x="10996" y="2108"/>
                    <a:pt x="0" y="4307"/>
                  </a:cubicBezTo>
                  <a:cubicBezTo>
                    <a:pt x="10263" y="-2657"/>
                    <a:pt x="22359" y="1008"/>
                    <a:pt x="33722" y="641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5AC5C6E9-FA74-4E36-BF5C-22B26B1F9947}"/>
                </a:ext>
              </a:extLst>
            </p:cNvPr>
            <p:cNvSpPr/>
            <p:nvPr/>
          </p:nvSpPr>
          <p:spPr>
            <a:xfrm>
              <a:off x="11654783" y="7075928"/>
              <a:ext cx="24247" cy="41578"/>
            </a:xfrm>
            <a:custGeom>
              <a:avLst/>
              <a:gdLst>
                <a:gd name="connsiteX0" fmla="*/ 18693 w 24247"/>
                <a:gd name="connsiteY0" fmla="*/ 11522 h 41578"/>
                <a:gd name="connsiteX1" fmla="*/ 3665 w 24247"/>
                <a:gd name="connsiteY1" fmla="*/ 41578 h 41578"/>
                <a:gd name="connsiteX2" fmla="*/ 0 w 24247"/>
                <a:gd name="connsiteY2" fmla="*/ 892 h 41578"/>
                <a:gd name="connsiteX3" fmla="*/ 18693 w 24247"/>
                <a:gd name="connsiteY3" fmla="*/ 11522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7" h="41578">
                  <a:moveTo>
                    <a:pt x="18693" y="11522"/>
                  </a:moveTo>
                  <a:cubicBezTo>
                    <a:pt x="27857" y="34247"/>
                    <a:pt x="27490" y="34614"/>
                    <a:pt x="3665" y="41578"/>
                  </a:cubicBezTo>
                  <a:cubicBezTo>
                    <a:pt x="4765" y="28016"/>
                    <a:pt x="2566" y="14454"/>
                    <a:pt x="0" y="892"/>
                  </a:cubicBezTo>
                  <a:cubicBezTo>
                    <a:pt x="10263" y="-3506"/>
                    <a:pt x="11363" y="9689"/>
                    <a:pt x="18693" y="11522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C2D4328D-18A4-4DC3-A0A9-6DD53259A0FF}"/>
                </a:ext>
              </a:extLst>
            </p:cNvPr>
            <p:cNvSpPr/>
            <p:nvPr/>
          </p:nvSpPr>
          <p:spPr>
            <a:xfrm>
              <a:off x="11655150" y="7040167"/>
              <a:ext cx="27490" cy="24010"/>
            </a:xfrm>
            <a:custGeom>
              <a:avLst/>
              <a:gdLst>
                <a:gd name="connsiteX0" fmla="*/ 0 w 27490"/>
                <a:gd name="connsiteY0" fmla="*/ 0 h 24010"/>
                <a:gd name="connsiteX1" fmla="*/ 27490 w 27490"/>
                <a:gd name="connsiteY1" fmla="*/ 23092 h 24010"/>
                <a:gd name="connsiteX2" fmla="*/ 0 w 27490"/>
                <a:gd name="connsiteY2" fmla="*/ 0 h 2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90" h="24010">
                  <a:moveTo>
                    <a:pt x="0" y="0"/>
                  </a:moveTo>
                  <a:cubicBezTo>
                    <a:pt x="4399" y="13195"/>
                    <a:pt x="21259" y="11363"/>
                    <a:pt x="27490" y="23092"/>
                  </a:cubicBezTo>
                  <a:cubicBezTo>
                    <a:pt x="8797" y="27124"/>
                    <a:pt x="733" y="17594"/>
                    <a:pt x="0" y="0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D95711C-F614-4158-BCCC-8130BA802ABE}"/>
                </a:ext>
              </a:extLst>
            </p:cNvPr>
            <p:cNvSpPr/>
            <p:nvPr/>
          </p:nvSpPr>
          <p:spPr>
            <a:xfrm>
              <a:off x="11815228" y="7101603"/>
              <a:ext cx="29783" cy="24828"/>
            </a:xfrm>
            <a:custGeom>
              <a:avLst/>
              <a:gdLst>
                <a:gd name="connsiteX0" fmla="*/ 99 w 29783"/>
                <a:gd name="connsiteY0" fmla="*/ 17370 h 24828"/>
                <a:gd name="connsiteX1" fmla="*/ 10729 w 29783"/>
                <a:gd name="connsiteY1" fmla="*/ 142 h 24828"/>
                <a:gd name="connsiteX2" fmla="*/ 27956 w 29783"/>
                <a:gd name="connsiteY2" fmla="*/ 8939 h 24828"/>
                <a:gd name="connsiteX3" fmla="*/ 22825 w 29783"/>
                <a:gd name="connsiteY3" fmla="*/ 22868 h 24828"/>
                <a:gd name="connsiteX4" fmla="*/ 9263 w 29783"/>
                <a:gd name="connsiteY4" fmla="*/ 15903 h 24828"/>
                <a:gd name="connsiteX5" fmla="*/ 99 w 29783"/>
                <a:gd name="connsiteY5" fmla="*/ 17370 h 2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3" h="24828">
                  <a:moveTo>
                    <a:pt x="99" y="17370"/>
                  </a:moveTo>
                  <a:cubicBezTo>
                    <a:pt x="-634" y="6007"/>
                    <a:pt x="2665" y="1242"/>
                    <a:pt x="10729" y="142"/>
                  </a:cubicBezTo>
                  <a:cubicBezTo>
                    <a:pt x="18426" y="-957"/>
                    <a:pt x="23924" y="4541"/>
                    <a:pt x="27956" y="8939"/>
                  </a:cubicBezTo>
                  <a:cubicBezTo>
                    <a:pt x="33088" y="14804"/>
                    <a:pt x="26124" y="20302"/>
                    <a:pt x="22825" y="22868"/>
                  </a:cubicBezTo>
                  <a:cubicBezTo>
                    <a:pt x="15861" y="27999"/>
                    <a:pt x="10362" y="22135"/>
                    <a:pt x="9263" y="15903"/>
                  </a:cubicBezTo>
                  <a:cubicBezTo>
                    <a:pt x="7797" y="6740"/>
                    <a:pt x="6331" y="6740"/>
                    <a:pt x="99" y="1737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8EA7D0FB-0C0B-422F-8845-D63CA51ED8AB}"/>
                </a:ext>
              </a:extLst>
            </p:cNvPr>
            <p:cNvSpPr/>
            <p:nvPr/>
          </p:nvSpPr>
          <p:spPr>
            <a:xfrm>
              <a:off x="11838942" y="7137666"/>
              <a:ext cx="22202" cy="18503"/>
            </a:xfrm>
            <a:custGeom>
              <a:avLst/>
              <a:gdLst>
                <a:gd name="connsiteX0" fmla="*/ 22202 w 22202"/>
                <a:gd name="connsiteY0" fmla="*/ 6231 h 18503"/>
                <a:gd name="connsiteX1" fmla="*/ 9373 w 22202"/>
                <a:gd name="connsiteY1" fmla="*/ 17960 h 18503"/>
                <a:gd name="connsiteX2" fmla="*/ 2043 w 22202"/>
                <a:gd name="connsiteY2" fmla="*/ 0 h 18503"/>
                <a:gd name="connsiteX3" fmla="*/ 22202 w 22202"/>
                <a:gd name="connsiteY3" fmla="*/ 6231 h 18503"/>
                <a:gd name="connsiteX4" fmla="*/ 22202 w 22202"/>
                <a:gd name="connsiteY4" fmla="*/ 6231 h 1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02" h="18503">
                  <a:moveTo>
                    <a:pt x="22202" y="6231"/>
                  </a:moveTo>
                  <a:cubicBezTo>
                    <a:pt x="20736" y="13562"/>
                    <a:pt x="18537" y="20526"/>
                    <a:pt x="9373" y="17960"/>
                  </a:cubicBezTo>
                  <a:cubicBezTo>
                    <a:pt x="1310" y="15761"/>
                    <a:pt x="-2722" y="9896"/>
                    <a:pt x="2043" y="0"/>
                  </a:cubicBezTo>
                  <a:cubicBezTo>
                    <a:pt x="9007" y="2199"/>
                    <a:pt x="13039" y="14662"/>
                    <a:pt x="22202" y="6231"/>
                  </a:cubicBezTo>
                  <a:lnTo>
                    <a:pt x="22202" y="6231"/>
                  </a:ln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AA3145D2-ACA7-4C0E-B97E-528C076C580F}"/>
                </a:ext>
              </a:extLst>
            </p:cNvPr>
            <p:cNvSpPr/>
            <p:nvPr/>
          </p:nvSpPr>
          <p:spPr>
            <a:xfrm>
              <a:off x="11606726" y="6038757"/>
              <a:ext cx="137114" cy="370416"/>
            </a:xfrm>
            <a:custGeom>
              <a:avLst/>
              <a:gdLst>
                <a:gd name="connsiteX0" fmla="*/ 126863 w 137114"/>
                <a:gd name="connsiteY0" fmla="*/ 274930 h 370416"/>
                <a:gd name="connsiteX1" fmla="*/ 129428 w 137114"/>
                <a:gd name="connsiteY1" fmla="*/ 289225 h 370416"/>
                <a:gd name="connsiteX2" fmla="*/ 113667 w 137114"/>
                <a:gd name="connsiteY2" fmla="*/ 338707 h 370416"/>
                <a:gd name="connsiteX3" fmla="*/ 107803 w 137114"/>
                <a:gd name="connsiteY3" fmla="*/ 352269 h 370416"/>
                <a:gd name="connsiteX4" fmla="*/ 99372 w 137114"/>
                <a:gd name="connsiteY4" fmla="*/ 369863 h 370416"/>
                <a:gd name="connsiteX5" fmla="*/ 92775 w 137114"/>
                <a:gd name="connsiteY5" fmla="*/ 361433 h 370416"/>
                <a:gd name="connsiteX6" fmla="*/ 89842 w 137114"/>
                <a:gd name="connsiteY6" fmla="*/ 320014 h 370416"/>
                <a:gd name="connsiteX7" fmla="*/ 78480 w 137114"/>
                <a:gd name="connsiteY7" fmla="*/ 258802 h 370416"/>
                <a:gd name="connsiteX8" fmla="*/ 63085 w 137114"/>
                <a:gd name="connsiteY8" fmla="*/ 222515 h 370416"/>
                <a:gd name="connsiteX9" fmla="*/ 36694 w 137114"/>
                <a:gd name="connsiteY9" fmla="*/ 158737 h 370416"/>
                <a:gd name="connsiteX10" fmla="*/ 36694 w 137114"/>
                <a:gd name="connsiteY10" fmla="*/ 143709 h 370416"/>
                <a:gd name="connsiteX11" fmla="*/ 21666 w 137114"/>
                <a:gd name="connsiteY11" fmla="*/ 90927 h 370416"/>
                <a:gd name="connsiteX12" fmla="*/ 11036 w 137114"/>
                <a:gd name="connsiteY12" fmla="*/ 63803 h 370416"/>
                <a:gd name="connsiteX13" fmla="*/ 15801 w 137114"/>
                <a:gd name="connsiteY13" fmla="*/ 33747 h 370416"/>
                <a:gd name="connsiteX14" fmla="*/ 12869 w 137114"/>
                <a:gd name="connsiteY14" fmla="*/ 22385 h 370416"/>
                <a:gd name="connsiteX15" fmla="*/ 407 w 137114"/>
                <a:gd name="connsiteY15" fmla="*/ 13588 h 370416"/>
                <a:gd name="connsiteX16" fmla="*/ 6638 w 137114"/>
                <a:gd name="connsiteY16" fmla="*/ 3325 h 370416"/>
                <a:gd name="connsiteX17" fmla="*/ 19833 w 137114"/>
                <a:gd name="connsiteY17" fmla="*/ 8456 h 370416"/>
                <a:gd name="connsiteX18" fmla="*/ 39260 w 137114"/>
                <a:gd name="connsiteY18" fmla="*/ 6257 h 370416"/>
                <a:gd name="connsiteX19" fmla="*/ 53188 w 137114"/>
                <a:gd name="connsiteY19" fmla="*/ 1492 h 370416"/>
                <a:gd name="connsiteX20" fmla="*/ 51356 w 137114"/>
                <a:gd name="connsiteY20" fmla="*/ 16153 h 370416"/>
                <a:gd name="connsiteX21" fmla="*/ 34861 w 137114"/>
                <a:gd name="connsiteY21" fmla="*/ 29715 h 370416"/>
                <a:gd name="connsiteX22" fmla="*/ 29730 w 137114"/>
                <a:gd name="connsiteY22" fmla="*/ 35946 h 370416"/>
                <a:gd name="connsiteX23" fmla="*/ 35228 w 137114"/>
                <a:gd name="connsiteY23" fmla="*/ 41811 h 370416"/>
                <a:gd name="connsiteX24" fmla="*/ 77746 w 137114"/>
                <a:gd name="connsiteY24" fmla="*/ 64903 h 370416"/>
                <a:gd name="connsiteX25" fmla="*/ 79579 w 137114"/>
                <a:gd name="connsiteY25" fmla="*/ 82863 h 370416"/>
                <a:gd name="connsiteX26" fmla="*/ 97539 w 137114"/>
                <a:gd name="connsiteY26" fmla="*/ 104489 h 370416"/>
                <a:gd name="connsiteX27" fmla="*/ 116966 w 137114"/>
                <a:gd name="connsiteY27" fmla="*/ 179263 h 370416"/>
                <a:gd name="connsiteX28" fmla="*/ 114767 w 137114"/>
                <a:gd name="connsiteY28" fmla="*/ 184028 h 370416"/>
                <a:gd name="connsiteX29" fmla="*/ 132727 w 137114"/>
                <a:gd name="connsiteY29" fmla="*/ 246706 h 370416"/>
                <a:gd name="connsiteX30" fmla="*/ 126863 w 137114"/>
                <a:gd name="connsiteY30" fmla="*/ 274930 h 3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114" h="370416">
                  <a:moveTo>
                    <a:pt x="126863" y="274930"/>
                  </a:moveTo>
                  <a:cubicBezTo>
                    <a:pt x="126863" y="279695"/>
                    <a:pt x="126496" y="284460"/>
                    <a:pt x="129428" y="289225"/>
                  </a:cubicBezTo>
                  <a:cubicBezTo>
                    <a:pt x="143723" y="312317"/>
                    <a:pt x="137859" y="329910"/>
                    <a:pt x="113667" y="338707"/>
                  </a:cubicBezTo>
                  <a:cubicBezTo>
                    <a:pt x="106703" y="341273"/>
                    <a:pt x="103404" y="343839"/>
                    <a:pt x="107803" y="352269"/>
                  </a:cubicBezTo>
                  <a:cubicBezTo>
                    <a:pt x="112201" y="360333"/>
                    <a:pt x="104504" y="366564"/>
                    <a:pt x="99372" y="369863"/>
                  </a:cubicBezTo>
                  <a:cubicBezTo>
                    <a:pt x="94607" y="372429"/>
                    <a:pt x="93874" y="365465"/>
                    <a:pt x="92775" y="361433"/>
                  </a:cubicBezTo>
                  <a:cubicBezTo>
                    <a:pt x="97173" y="347138"/>
                    <a:pt x="97906" y="334309"/>
                    <a:pt x="89842" y="320014"/>
                  </a:cubicBezTo>
                  <a:cubicBezTo>
                    <a:pt x="79212" y="301687"/>
                    <a:pt x="79212" y="279695"/>
                    <a:pt x="78480" y="258802"/>
                  </a:cubicBezTo>
                  <a:cubicBezTo>
                    <a:pt x="77746" y="243774"/>
                    <a:pt x="69316" y="234244"/>
                    <a:pt x="63085" y="222515"/>
                  </a:cubicBezTo>
                  <a:cubicBezTo>
                    <a:pt x="45491" y="204921"/>
                    <a:pt x="41093" y="181829"/>
                    <a:pt x="36694" y="158737"/>
                  </a:cubicBezTo>
                  <a:cubicBezTo>
                    <a:pt x="36694" y="153605"/>
                    <a:pt x="36694" y="148840"/>
                    <a:pt x="36694" y="143709"/>
                  </a:cubicBezTo>
                  <a:cubicBezTo>
                    <a:pt x="36694" y="124649"/>
                    <a:pt x="31929" y="107055"/>
                    <a:pt x="21666" y="90927"/>
                  </a:cubicBezTo>
                  <a:cubicBezTo>
                    <a:pt x="22399" y="80298"/>
                    <a:pt x="15068" y="72600"/>
                    <a:pt x="11036" y="63803"/>
                  </a:cubicBezTo>
                  <a:cubicBezTo>
                    <a:pt x="5905" y="51708"/>
                    <a:pt x="6638" y="42544"/>
                    <a:pt x="15801" y="33747"/>
                  </a:cubicBezTo>
                  <a:cubicBezTo>
                    <a:pt x="22033" y="27883"/>
                    <a:pt x="23132" y="22751"/>
                    <a:pt x="12869" y="22385"/>
                  </a:cubicBezTo>
                  <a:cubicBezTo>
                    <a:pt x="5905" y="22018"/>
                    <a:pt x="2239" y="18719"/>
                    <a:pt x="407" y="13588"/>
                  </a:cubicBezTo>
                  <a:cubicBezTo>
                    <a:pt x="-1426" y="8823"/>
                    <a:pt x="3339" y="5524"/>
                    <a:pt x="6638" y="3325"/>
                  </a:cubicBezTo>
                  <a:cubicBezTo>
                    <a:pt x="13236" y="-1441"/>
                    <a:pt x="16534" y="4058"/>
                    <a:pt x="19833" y="8456"/>
                  </a:cubicBezTo>
                  <a:cubicBezTo>
                    <a:pt x="27531" y="18353"/>
                    <a:pt x="33762" y="12854"/>
                    <a:pt x="39260" y="6257"/>
                  </a:cubicBezTo>
                  <a:cubicBezTo>
                    <a:pt x="43292" y="1492"/>
                    <a:pt x="48790" y="-2174"/>
                    <a:pt x="53188" y="1492"/>
                  </a:cubicBezTo>
                  <a:cubicBezTo>
                    <a:pt x="57220" y="5157"/>
                    <a:pt x="55754" y="11755"/>
                    <a:pt x="51356" y="16153"/>
                  </a:cubicBezTo>
                  <a:cubicBezTo>
                    <a:pt x="46224" y="20918"/>
                    <a:pt x="47324" y="33014"/>
                    <a:pt x="34861" y="29715"/>
                  </a:cubicBezTo>
                  <a:cubicBezTo>
                    <a:pt x="31929" y="28982"/>
                    <a:pt x="29730" y="32648"/>
                    <a:pt x="29730" y="35946"/>
                  </a:cubicBezTo>
                  <a:cubicBezTo>
                    <a:pt x="29730" y="39612"/>
                    <a:pt x="32296" y="42911"/>
                    <a:pt x="35228" y="41811"/>
                  </a:cubicBezTo>
                  <a:cubicBezTo>
                    <a:pt x="58320" y="33747"/>
                    <a:pt x="68216" y="48775"/>
                    <a:pt x="77746" y="64903"/>
                  </a:cubicBezTo>
                  <a:cubicBezTo>
                    <a:pt x="83244" y="70401"/>
                    <a:pt x="78846" y="76999"/>
                    <a:pt x="79579" y="82863"/>
                  </a:cubicBezTo>
                  <a:cubicBezTo>
                    <a:pt x="81412" y="93493"/>
                    <a:pt x="82511" y="101923"/>
                    <a:pt x="97539" y="104489"/>
                  </a:cubicBezTo>
                  <a:cubicBezTo>
                    <a:pt x="126130" y="109621"/>
                    <a:pt x="136759" y="154705"/>
                    <a:pt x="116966" y="179263"/>
                  </a:cubicBezTo>
                  <a:cubicBezTo>
                    <a:pt x="115866" y="180729"/>
                    <a:pt x="114034" y="181462"/>
                    <a:pt x="114767" y="184028"/>
                  </a:cubicBezTo>
                  <a:cubicBezTo>
                    <a:pt x="135293" y="200156"/>
                    <a:pt x="141891" y="222148"/>
                    <a:pt x="132727" y="246706"/>
                  </a:cubicBezTo>
                  <a:cubicBezTo>
                    <a:pt x="129795" y="255503"/>
                    <a:pt x="134560" y="266866"/>
                    <a:pt x="126863" y="27493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3164D35F-0F50-45E5-B4E6-CE53BC4C6D00}"/>
                </a:ext>
              </a:extLst>
            </p:cNvPr>
            <p:cNvSpPr/>
            <p:nvPr/>
          </p:nvSpPr>
          <p:spPr>
            <a:xfrm>
              <a:off x="11576467" y="6196371"/>
              <a:ext cx="118025" cy="226670"/>
            </a:xfrm>
            <a:custGeom>
              <a:avLst/>
              <a:gdLst>
                <a:gd name="connsiteX0" fmla="*/ 66954 w 118025"/>
                <a:gd name="connsiteY0" fmla="*/ 1123 h 226670"/>
                <a:gd name="connsiteX1" fmla="*/ 93344 w 118025"/>
                <a:gd name="connsiteY1" fmla="*/ 64901 h 226670"/>
                <a:gd name="connsiteX2" fmla="*/ 92245 w 118025"/>
                <a:gd name="connsiteY2" fmla="*/ 102654 h 226670"/>
                <a:gd name="connsiteX3" fmla="*/ 84914 w 118025"/>
                <a:gd name="connsiteY3" fmla="*/ 141874 h 226670"/>
                <a:gd name="connsiteX4" fmla="*/ 82715 w 118025"/>
                <a:gd name="connsiteY4" fmla="*/ 147372 h 226670"/>
                <a:gd name="connsiteX5" fmla="*/ 97743 w 118025"/>
                <a:gd name="connsiteY5" fmla="*/ 147005 h 226670"/>
                <a:gd name="connsiteX6" fmla="*/ 91878 w 118025"/>
                <a:gd name="connsiteY6" fmla="*/ 157268 h 226670"/>
                <a:gd name="connsiteX7" fmla="*/ 102141 w 118025"/>
                <a:gd name="connsiteY7" fmla="*/ 166432 h 226670"/>
                <a:gd name="connsiteX8" fmla="*/ 109839 w 118025"/>
                <a:gd name="connsiteY8" fmla="*/ 183659 h 226670"/>
                <a:gd name="connsiteX9" fmla="*/ 107273 w 118025"/>
                <a:gd name="connsiteY9" fmla="*/ 192090 h 226670"/>
                <a:gd name="connsiteX10" fmla="*/ 99942 w 118025"/>
                <a:gd name="connsiteY10" fmla="*/ 196488 h 226670"/>
                <a:gd name="connsiteX11" fmla="*/ 80882 w 118025"/>
                <a:gd name="connsiteY11" fmla="*/ 198687 h 226670"/>
                <a:gd name="connsiteX12" fmla="*/ 84181 w 118025"/>
                <a:gd name="connsiteY12" fmla="*/ 213349 h 226670"/>
                <a:gd name="connsiteX13" fmla="*/ 85647 w 118025"/>
                <a:gd name="connsiteY13" fmla="*/ 225078 h 226670"/>
                <a:gd name="connsiteX14" fmla="*/ 70985 w 118025"/>
                <a:gd name="connsiteY14" fmla="*/ 219214 h 226670"/>
                <a:gd name="connsiteX15" fmla="*/ 46427 w 118025"/>
                <a:gd name="connsiteY15" fmla="*/ 188791 h 226670"/>
                <a:gd name="connsiteX16" fmla="*/ 44228 w 118025"/>
                <a:gd name="connsiteY16" fmla="*/ 171563 h 226670"/>
                <a:gd name="connsiteX17" fmla="*/ 58890 w 118025"/>
                <a:gd name="connsiteY17" fmla="*/ 133077 h 226670"/>
                <a:gd name="connsiteX18" fmla="*/ 41662 w 118025"/>
                <a:gd name="connsiteY18" fmla="*/ 103387 h 226670"/>
                <a:gd name="connsiteX19" fmla="*/ 2809 w 118025"/>
                <a:gd name="connsiteY19" fmla="*/ 85060 h 226670"/>
                <a:gd name="connsiteX20" fmla="*/ 243 w 118025"/>
                <a:gd name="connsiteY20" fmla="*/ 66733 h 226670"/>
                <a:gd name="connsiteX21" fmla="*/ 7574 w 118025"/>
                <a:gd name="connsiteY21" fmla="*/ 62701 h 226670"/>
                <a:gd name="connsiteX22" fmla="*/ 55591 w 118025"/>
                <a:gd name="connsiteY22" fmla="*/ 55371 h 226670"/>
                <a:gd name="connsiteX23" fmla="*/ 58890 w 118025"/>
                <a:gd name="connsiteY23" fmla="*/ 49873 h 226670"/>
                <a:gd name="connsiteX24" fmla="*/ 51925 w 118025"/>
                <a:gd name="connsiteY24" fmla="*/ 40709 h 226670"/>
                <a:gd name="connsiteX25" fmla="*/ 34332 w 118025"/>
                <a:gd name="connsiteY25" fmla="*/ 15051 h 226670"/>
                <a:gd name="connsiteX26" fmla="*/ 66954 w 118025"/>
                <a:gd name="connsiteY26" fmla="*/ 1123 h 2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025" h="226670">
                  <a:moveTo>
                    <a:pt x="66954" y="1123"/>
                  </a:moveTo>
                  <a:cubicBezTo>
                    <a:pt x="79049" y="20916"/>
                    <a:pt x="82348" y="44375"/>
                    <a:pt x="93344" y="64901"/>
                  </a:cubicBezTo>
                  <a:cubicBezTo>
                    <a:pt x="81982" y="76996"/>
                    <a:pt x="87480" y="93857"/>
                    <a:pt x="92245" y="102654"/>
                  </a:cubicBezTo>
                  <a:cubicBezTo>
                    <a:pt x="101042" y="120248"/>
                    <a:pt x="99576" y="130878"/>
                    <a:pt x="84914" y="141874"/>
                  </a:cubicBezTo>
                  <a:cubicBezTo>
                    <a:pt x="83814" y="142974"/>
                    <a:pt x="83448" y="145173"/>
                    <a:pt x="82715" y="147372"/>
                  </a:cubicBezTo>
                  <a:cubicBezTo>
                    <a:pt x="87846" y="149938"/>
                    <a:pt x="92611" y="140408"/>
                    <a:pt x="97743" y="147005"/>
                  </a:cubicBezTo>
                  <a:cubicBezTo>
                    <a:pt x="103607" y="155069"/>
                    <a:pt x="92611" y="153603"/>
                    <a:pt x="91878" y="157268"/>
                  </a:cubicBezTo>
                  <a:cubicBezTo>
                    <a:pt x="90045" y="165332"/>
                    <a:pt x="96643" y="165332"/>
                    <a:pt x="102141" y="166432"/>
                  </a:cubicBezTo>
                  <a:cubicBezTo>
                    <a:pt x="112771" y="168264"/>
                    <a:pt x="127432" y="168998"/>
                    <a:pt x="109839" y="183659"/>
                  </a:cubicBezTo>
                  <a:cubicBezTo>
                    <a:pt x="108006" y="185126"/>
                    <a:pt x="107273" y="189157"/>
                    <a:pt x="107273" y="192090"/>
                  </a:cubicBezTo>
                  <a:cubicBezTo>
                    <a:pt x="106906" y="200153"/>
                    <a:pt x="107273" y="199787"/>
                    <a:pt x="99942" y="196488"/>
                  </a:cubicBezTo>
                  <a:cubicBezTo>
                    <a:pt x="93344" y="193556"/>
                    <a:pt x="85647" y="194655"/>
                    <a:pt x="80882" y="198687"/>
                  </a:cubicBezTo>
                  <a:cubicBezTo>
                    <a:pt x="75384" y="203086"/>
                    <a:pt x="80882" y="208950"/>
                    <a:pt x="84181" y="213349"/>
                  </a:cubicBezTo>
                  <a:cubicBezTo>
                    <a:pt x="87113" y="217381"/>
                    <a:pt x="92611" y="221413"/>
                    <a:pt x="85647" y="225078"/>
                  </a:cubicBezTo>
                  <a:cubicBezTo>
                    <a:pt x="80516" y="227644"/>
                    <a:pt x="73918" y="228010"/>
                    <a:pt x="70985" y="219214"/>
                  </a:cubicBezTo>
                  <a:cubicBezTo>
                    <a:pt x="66221" y="206751"/>
                    <a:pt x="60722" y="194655"/>
                    <a:pt x="46427" y="188791"/>
                  </a:cubicBezTo>
                  <a:cubicBezTo>
                    <a:pt x="38364" y="185492"/>
                    <a:pt x="40196" y="174496"/>
                    <a:pt x="44228" y="171563"/>
                  </a:cubicBezTo>
                  <a:cubicBezTo>
                    <a:pt x="57790" y="161667"/>
                    <a:pt x="54858" y="145906"/>
                    <a:pt x="58890" y="133077"/>
                  </a:cubicBezTo>
                  <a:cubicBezTo>
                    <a:pt x="62922" y="119881"/>
                    <a:pt x="52659" y="110718"/>
                    <a:pt x="41662" y="103387"/>
                  </a:cubicBezTo>
                  <a:cubicBezTo>
                    <a:pt x="29567" y="95323"/>
                    <a:pt x="20770" y="83228"/>
                    <a:pt x="2809" y="85060"/>
                  </a:cubicBezTo>
                  <a:cubicBezTo>
                    <a:pt x="-3055" y="85793"/>
                    <a:pt x="2443" y="73331"/>
                    <a:pt x="243" y="66733"/>
                  </a:cubicBezTo>
                  <a:cubicBezTo>
                    <a:pt x="-1223" y="61968"/>
                    <a:pt x="5375" y="64168"/>
                    <a:pt x="7574" y="62701"/>
                  </a:cubicBezTo>
                  <a:cubicBezTo>
                    <a:pt x="22602" y="53171"/>
                    <a:pt x="38364" y="51339"/>
                    <a:pt x="55591" y="55371"/>
                  </a:cubicBezTo>
                  <a:cubicBezTo>
                    <a:pt x="58157" y="56104"/>
                    <a:pt x="59256" y="52438"/>
                    <a:pt x="58890" y="49873"/>
                  </a:cubicBezTo>
                  <a:cubicBezTo>
                    <a:pt x="58890" y="45108"/>
                    <a:pt x="58157" y="41076"/>
                    <a:pt x="51925" y="40709"/>
                  </a:cubicBezTo>
                  <a:cubicBezTo>
                    <a:pt x="35431" y="39610"/>
                    <a:pt x="33965" y="26048"/>
                    <a:pt x="34332" y="15051"/>
                  </a:cubicBezTo>
                  <a:cubicBezTo>
                    <a:pt x="35065" y="4422"/>
                    <a:pt x="54491" y="-2909"/>
                    <a:pt x="66954" y="1123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AAD3F3B3-6709-4C08-9F59-8A6C0278317F}"/>
                </a:ext>
              </a:extLst>
            </p:cNvPr>
            <p:cNvSpPr/>
            <p:nvPr/>
          </p:nvSpPr>
          <p:spPr>
            <a:xfrm>
              <a:off x="11640019" y="6535298"/>
              <a:ext cx="44820" cy="50944"/>
            </a:xfrm>
            <a:custGeom>
              <a:avLst/>
              <a:gdLst>
                <a:gd name="connsiteX0" fmla="*/ 25760 w 44820"/>
                <a:gd name="connsiteY0" fmla="*/ 145 h 50944"/>
                <a:gd name="connsiteX1" fmla="*/ 44820 w 44820"/>
                <a:gd name="connsiteY1" fmla="*/ 4177 h 50944"/>
                <a:gd name="connsiteX2" fmla="*/ 34557 w 44820"/>
                <a:gd name="connsiteY2" fmla="*/ 35699 h 50944"/>
                <a:gd name="connsiteX3" fmla="*/ 18796 w 44820"/>
                <a:gd name="connsiteY3" fmla="*/ 45229 h 50944"/>
                <a:gd name="connsiteX4" fmla="*/ 3768 w 44820"/>
                <a:gd name="connsiteY4" fmla="*/ 46695 h 50944"/>
                <a:gd name="connsiteX5" fmla="*/ 6334 w 44820"/>
                <a:gd name="connsiteY5" fmla="*/ 34600 h 50944"/>
                <a:gd name="connsiteX6" fmla="*/ 7433 w 44820"/>
                <a:gd name="connsiteY6" fmla="*/ 23603 h 50944"/>
                <a:gd name="connsiteX7" fmla="*/ 11465 w 44820"/>
                <a:gd name="connsiteY7" fmla="*/ 3810 h 50944"/>
                <a:gd name="connsiteX8" fmla="*/ 25760 w 44820"/>
                <a:gd name="connsiteY8" fmla="*/ 145 h 5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20" h="50944">
                  <a:moveTo>
                    <a:pt x="25760" y="145"/>
                  </a:moveTo>
                  <a:cubicBezTo>
                    <a:pt x="31625" y="3810"/>
                    <a:pt x="38222" y="4543"/>
                    <a:pt x="44820" y="4177"/>
                  </a:cubicBezTo>
                  <a:cubicBezTo>
                    <a:pt x="43721" y="15539"/>
                    <a:pt x="33457" y="22870"/>
                    <a:pt x="34557" y="35699"/>
                  </a:cubicBezTo>
                  <a:cubicBezTo>
                    <a:pt x="35290" y="43030"/>
                    <a:pt x="23194" y="40464"/>
                    <a:pt x="18796" y="45229"/>
                  </a:cubicBezTo>
                  <a:cubicBezTo>
                    <a:pt x="14764" y="54393"/>
                    <a:pt x="8899" y="50727"/>
                    <a:pt x="3768" y="46695"/>
                  </a:cubicBezTo>
                  <a:cubicBezTo>
                    <a:pt x="-1730" y="41930"/>
                    <a:pt x="1569" y="37898"/>
                    <a:pt x="6334" y="34600"/>
                  </a:cubicBezTo>
                  <a:cubicBezTo>
                    <a:pt x="11832" y="31301"/>
                    <a:pt x="10732" y="26169"/>
                    <a:pt x="7433" y="23603"/>
                  </a:cubicBezTo>
                  <a:cubicBezTo>
                    <a:pt x="-8328" y="12974"/>
                    <a:pt x="4867" y="9308"/>
                    <a:pt x="11465" y="3810"/>
                  </a:cubicBezTo>
                  <a:cubicBezTo>
                    <a:pt x="17696" y="8942"/>
                    <a:pt x="20262" y="-1321"/>
                    <a:pt x="25760" y="14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610F745-AC31-4C44-9FDB-9944F70A3CF5}"/>
                </a:ext>
              </a:extLst>
            </p:cNvPr>
            <p:cNvSpPr/>
            <p:nvPr/>
          </p:nvSpPr>
          <p:spPr>
            <a:xfrm>
              <a:off x="11485809" y="6118489"/>
              <a:ext cx="50503" cy="32821"/>
            </a:xfrm>
            <a:custGeom>
              <a:avLst/>
              <a:gdLst>
                <a:gd name="connsiteX0" fmla="*/ 24558 w 50503"/>
                <a:gd name="connsiteY0" fmla="*/ 16327 h 32821"/>
                <a:gd name="connsiteX1" fmla="*/ 15028 w 50503"/>
                <a:gd name="connsiteY1" fmla="*/ 32822 h 32821"/>
                <a:gd name="connsiteX2" fmla="*/ 0 w 50503"/>
                <a:gd name="connsiteY2" fmla="*/ 13761 h 32821"/>
                <a:gd name="connsiteX3" fmla="*/ 16128 w 50503"/>
                <a:gd name="connsiteY3" fmla="*/ 2765 h 32821"/>
                <a:gd name="connsiteX4" fmla="*/ 39953 w 50503"/>
                <a:gd name="connsiteY4" fmla="*/ 1666 h 32821"/>
                <a:gd name="connsiteX5" fmla="*/ 49116 w 50503"/>
                <a:gd name="connsiteY5" fmla="*/ 16694 h 32821"/>
                <a:gd name="connsiteX6" fmla="*/ 50216 w 50503"/>
                <a:gd name="connsiteY6" fmla="*/ 31722 h 32821"/>
                <a:gd name="connsiteX7" fmla="*/ 24558 w 50503"/>
                <a:gd name="connsiteY7" fmla="*/ 16327 h 3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03" h="32821">
                  <a:moveTo>
                    <a:pt x="24558" y="16327"/>
                  </a:moveTo>
                  <a:cubicBezTo>
                    <a:pt x="21259" y="23291"/>
                    <a:pt x="23092" y="32822"/>
                    <a:pt x="15028" y="32822"/>
                  </a:cubicBezTo>
                  <a:cubicBezTo>
                    <a:pt x="2566" y="32822"/>
                    <a:pt x="9897" y="18160"/>
                    <a:pt x="0" y="13761"/>
                  </a:cubicBezTo>
                  <a:cubicBezTo>
                    <a:pt x="6964" y="10463"/>
                    <a:pt x="18327" y="18160"/>
                    <a:pt x="16128" y="2765"/>
                  </a:cubicBezTo>
                  <a:cubicBezTo>
                    <a:pt x="15395" y="-2733"/>
                    <a:pt x="31522" y="1666"/>
                    <a:pt x="39953" y="1666"/>
                  </a:cubicBezTo>
                  <a:cubicBezTo>
                    <a:pt x="47650" y="2032"/>
                    <a:pt x="52049" y="12295"/>
                    <a:pt x="49116" y="16694"/>
                  </a:cubicBezTo>
                  <a:cubicBezTo>
                    <a:pt x="44351" y="23291"/>
                    <a:pt x="52049" y="26957"/>
                    <a:pt x="50216" y="31722"/>
                  </a:cubicBezTo>
                  <a:cubicBezTo>
                    <a:pt x="37754" y="33921"/>
                    <a:pt x="33355" y="23291"/>
                    <a:pt x="24558" y="16327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7D304778-30C1-4173-9691-A2BCF0801EEA}"/>
                </a:ext>
              </a:extLst>
            </p:cNvPr>
            <p:cNvSpPr/>
            <p:nvPr/>
          </p:nvSpPr>
          <p:spPr>
            <a:xfrm>
              <a:off x="11670617" y="5602785"/>
              <a:ext cx="117585" cy="117476"/>
            </a:xfrm>
            <a:custGeom>
              <a:avLst/>
              <a:gdLst>
                <a:gd name="connsiteX0" fmla="*/ 85330 w 117585"/>
                <a:gd name="connsiteY0" fmla="*/ 102448 h 117476"/>
                <a:gd name="connsiteX1" fmla="*/ 77633 w 117585"/>
                <a:gd name="connsiteY1" fmla="*/ 117476 h 117476"/>
                <a:gd name="connsiteX2" fmla="*/ 76167 w 117585"/>
                <a:gd name="connsiteY2" fmla="*/ 84121 h 117476"/>
                <a:gd name="connsiteX3" fmla="*/ 74334 w 117585"/>
                <a:gd name="connsiteY3" fmla="*/ 69093 h 117476"/>
                <a:gd name="connsiteX4" fmla="*/ 57107 w 117585"/>
                <a:gd name="connsiteY4" fmla="*/ 50033 h 117476"/>
                <a:gd name="connsiteX5" fmla="*/ 49410 w 117585"/>
                <a:gd name="connsiteY5" fmla="*/ 63962 h 117476"/>
                <a:gd name="connsiteX6" fmla="*/ 18620 w 117585"/>
                <a:gd name="connsiteY6" fmla="*/ 92185 h 117476"/>
                <a:gd name="connsiteX7" fmla="*/ 13122 w 117585"/>
                <a:gd name="connsiteY7" fmla="*/ 107946 h 117476"/>
                <a:gd name="connsiteX8" fmla="*/ 7991 w 117585"/>
                <a:gd name="connsiteY8" fmla="*/ 103914 h 117476"/>
                <a:gd name="connsiteX9" fmla="*/ 3226 w 117585"/>
                <a:gd name="connsiteY9" fmla="*/ 78623 h 117476"/>
                <a:gd name="connsiteX10" fmla="*/ 29617 w 117585"/>
                <a:gd name="connsiteY10" fmla="*/ 30607 h 117476"/>
                <a:gd name="connsiteX11" fmla="*/ 49043 w 117585"/>
                <a:gd name="connsiteY11" fmla="*/ 32073 h 117476"/>
                <a:gd name="connsiteX12" fmla="*/ 69936 w 117585"/>
                <a:gd name="connsiteY12" fmla="*/ 31340 h 117476"/>
                <a:gd name="connsiteX13" fmla="*/ 65537 w 117585"/>
                <a:gd name="connsiteY13" fmla="*/ 16312 h 117476"/>
                <a:gd name="connsiteX14" fmla="*/ 77633 w 117585"/>
                <a:gd name="connsiteY14" fmla="*/ 550 h 117476"/>
                <a:gd name="connsiteX15" fmla="*/ 87163 w 117585"/>
                <a:gd name="connsiteY15" fmla="*/ 32439 h 117476"/>
                <a:gd name="connsiteX16" fmla="*/ 87163 w 117585"/>
                <a:gd name="connsiteY16" fmla="*/ 44902 h 117476"/>
                <a:gd name="connsiteX17" fmla="*/ 88996 w 117585"/>
                <a:gd name="connsiteY17" fmla="*/ 56631 h 117476"/>
                <a:gd name="connsiteX18" fmla="*/ 96327 w 117585"/>
                <a:gd name="connsiteY18" fmla="*/ 76057 h 117476"/>
                <a:gd name="connsiteX19" fmla="*/ 109522 w 117585"/>
                <a:gd name="connsiteY19" fmla="*/ 56264 h 117476"/>
                <a:gd name="connsiteX20" fmla="*/ 115387 w 117585"/>
                <a:gd name="connsiteY20" fmla="*/ 79723 h 117476"/>
                <a:gd name="connsiteX21" fmla="*/ 117586 w 117585"/>
                <a:gd name="connsiteY21" fmla="*/ 82655 h 117476"/>
                <a:gd name="connsiteX22" fmla="*/ 109155 w 117585"/>
                <a:gd name="connsiteY22" fmla="*/ 111978 h 117476"/>
                <a:gd name="connsiteX23" fmla="*/ 96693 w 117585"/>
                <a:gd name="connsiteY23" fmla="*/ 102448 h 117476"/>
                <a:gd name="connsiteX24" fmla="*/ 85330 w 117585"/>
                <a:gd name="connsiteY24" fmla="*/ 102448 h 11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585" h="117476">
                  <a:moveTo>
                    <a:pt x="85330" y="102448"/>
                  </a:moveTo>
                  <a:cubicBezTo>
                    <a:pt x="80565" y="106114"/>
                    <a:pt x="78366" y="111612"/>
                    <a:pt x="77633" y="117476"/>
                  </a:cubicBezTo>
                  <a:cubicBezTo>
                    <a:pt x="68470" y="110146"/>
                    <a:pt x="66637" y="91452"/>
                    <a:pt x="76167" y="84121"/>
                  </a:cubicBezTo>
                  <a:cubicBezTo>
                    <a:pt x="85697" y="76791"/>
                    <a:pt x="83864" y="73492"/>
                    <a:pt x="74334" y="69093"/>
                  </a:cubicBezTo>
                  <a:cubicBezTo>
                    <a:pt x="61505" y="63228"/>
                    <a:pt x="61872" y="63228"/>
                    <a:pt x="57107" y="50033"/>
                  </a:cubicBezTo>
                  <a:cubicBezTo>
                    <a:pt x="53075" y="54065"/>
                    <a:pt x="57107" y="66527"/>
                    <a:pt x="49410" y="63962"/>
                  </a:cubicBezTo>
                  <a:cubicBezTo>
                    <a:pt x="20820" y="54798"/>
                    <a:pt x="29250" y="83388"/>
                    <a:pt x="18620" y="92185"/>
                  </a:cubicBezTo>
                  <a:cubicBezTo>
                    <a:pt x="14589" y="95850"/>
                    <a:pt x="21186" y="105014"/>
                    <a:pt x="13122" y="107946"/>
                  </a:cubicBezTo>
                  <a:cubicBezTo>
                    <a:pt x="12023" y="108313"/>
                    <a:pt x="7991" y="105380"/>
                    <a:pt x="7991" y="103914"/>
                  </a:cubicBezTo>
                  <a:cubicBezTo>
                    <a:pt x="7258" y="95117"/>
                    <a:pt x="-5938" y="86320"/>
                    <a:pt x="3226" y="78623"/>
                  </a:cubicBezTo>
                  <a:cubicBezTo>
                    <a:pt x="18987" y="65428"/>
                    <a:pt x="22652" y="47834"/>
                    <a:pt x="29617" y="30607"/>
                  </a:cubicBezTo>
                  <a:cubicBezTo>
                    <a:pt x="30350" y="28407"/>
                    <a:pt x="45744" y="28407"/>
                    <a:pt x="49043" y="32073"/>
                  </a:cubicBezTo>
                  <a:cubicBezTo>
                    <a:pt x="57474" y="41236"/>
                    <a:pt x="64804" y="35738"/>
                    <a:pt x="69936" y="31340"/>
                  </a:cubicBezTo>
                  <a:cubicBezTo>
                    <a:pt x="78000" y="25109"/>
                    <a:pt x="67737" y="21443"/>
                    <a:pt x="65537" y="16312"/>
                  </a:cubicBezTo>
                  <a:cubicBezTo>
                    <a:pt x="60406" y="4582"/>
                    <a:pt x="62972" y="-2015"/>
                    <a:pt x="77633" y="550"/>
                  </a:cubicBezTo>
                  <a:cubicBezTo>
                    <a:pt x="67737" y="14845"/>
                    <a:pt x="80199" y="23276"/>
                    <a:pt x="87163" y="32439"/>
                  </a:cubicBezTo>
                  <a:cubicBezTo>
                    <a:pt x="91195" y="37204"/>
                    <a:pt x="102558" y="39770"/>
                    <a:pt x="87163" y="44902"/>
                  </a:cubicBezTo>
                  <a:cubicBezTo>
                    <a:pt x="83131" y="46368"/>
                    <a:pt x="86797" y="52965"/>
                    <a:pt x="88996" y="56631"/>
                  </a:cubicBezTo>
                  <a:cubicBezTo>
                    <a:pt x="92661" y="62862"/>
                    <a:pt x="97060" y="68360"/>
                    <a:pt x="96327" y="76057"/>
                  </a:cubicBezTo>
                  <a:cubicBezTo>
                    <a:pt x="109522" y="73858"/>
                    <a:pt x="99626" y="59930"/>
                    <a:pt x="109522" y="56264"/>
                  </a:cubicBezTo>
                  <a:cubicBezTo>
                    <a:pt x="111355" y="63962"/>
                    <a:pt x="119785" y="69826"/>
                    <a:pt x="115387" y="79723"/>
                  </a:cubicBezTo>
                  <a:cubicBezTo>
                    <a:pt x="115020" y="80089"/>
                    <a:pt x="116853" y="81555"/>
                    <a:pt x="117586" y="82655"/>
                  </a:cubicBezTo>
                  <a:cubicBezTo>
                    <a:pt x="97426" y="87420"/>
                    <a:pt x="117586" y="103548"/>
                    <a:pt x="109155" y="111978"/>
                  </a:cubicBezTo>
                  <a:cubicBezTo>
                    <a:pt x="102558" y="111978"/>
                    <a:pt x="102191" y="103548"/>
                    <a:pt x="96693" y="102448"/>
                  </a:cubicBezTo>
                  <a:cubicBezTo>
                    <a:pt x="93028" y="95484"/>
                    <a:pt x="88996" y="94384"/>
                    <a:pt x="85330" y="10244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C911FFA5-4275-4D18-9DB0-2C81BE53E4A2}"/>
                </a:ext>
              </a:extLst>
            </p:cNvPr>
            <p:cNvSpPr/>
            <p:nvPr/>
          </p:nvSpPr>
          <p:spPr>
            <a:xfrm>
              <a:off x="11742447" y="5557380"/>
              <a:ext cx="69947" cy="73584"/>
            </a:xfrm>
            <a:custGeom>
              <a:avLst/>
              <a:gdLst>
                <a:gd name="connsiteX0" fmla="*/ 69948 w 69947"/>
                <a:gd name="connsiteY0" fmla="*/ 1237 h 73584"/>
                <a:gd name="connsiteX1" fmla="*/ 56020 w 69947"/>
                <a:gd name="connsiteY1" fmla="*/ 15166 h 73584"/>
                <a:gd name="connsiteX2" fmla="*/ 47956 w 69947"/>
                <a:gd name="connsiteY2" fmla="*/ 20297 h 73584"/>
                <a:gd name="connsiteX3" fmla="*/ 52721 w 69947"/>
                <a:gd name="connsiteY3" fmla="*/ 29461 h 73584"/>
                <a:gd name="connsiteX4" fmla="*/ 64450 w 69947"/>
                <a:gd name="connsiteY4" fmla="*/ 69047 h 73584"/>
                <a:gd name="connsiteX5" fmla="*/ 41724 w 69947"/>
                <a:gd name="connsiteY5" fmla="*/ 72346 h 73584"/>
                <a:gd name="connsiteX6" fmla="*/ 37693 w 69947"/>
                <a:gd name="connsiteY6" fmla="*/ 62816 h 73584"/>
                <a:gd name="connsiteX7" fmla="*/ 28163 w 69947"/>
                <a:gd name="connsiteY7" fmla="*/ 41923 h 73584"/>
                <a:gd name="connsiteX8" fmla="*/ 20832 w 69947"/>
                <a:gd name="connsiteY8" fmla="*/ 35692 h 73584"/>
                <a:gd name="connsiteX9" fmla="*/ 27796 w 69947"/>
                <a:gd name="connsiteY9" fmla="*/ 24696 h 73584"/>
                <a:gd name="connsiteX10" fmla="*/ 14967 w 69947"/>
                <a:gd name="connsiteY10" fmla="*/ 22863 h 73584"/>
                <a:gd name="connsiteX11" fmla="*/ 1039 w 69947"/>
                <a:gd name="connsiteY11" fmla="*/ 22130 h 73584"/>
                <a:gd name="connsiteX12" fmla="*/ 2138 w 69947"/>
                <a:gd name="connsiteY12" fmla="*/ 10401 h 73584"/>
                <a:gd name="connsiteX13" fmla="*/ 17900 w 69947"/>
                <a:gd name="connsiteY13" fmla="*/ 5269 h 73584"/>
                <a:gd name="connsiteX14" fmla="*/ 34027 w 69947"/>
                <a:gd name="connsiteY14" fmla="*/ 15532 h 73584"/>
                <a:gd name="connsiteX15" fmla="*/ 39892 w 69947"/>
                <a:gd name="connsiteY15" fmla="*/ 14066 h 73584"/>
                <a:gd name="connsiteX16" fmla="*/ 64816 w 69947"/>
                <a:gd name="connsiteY16" fmla="*/ 3437 h 73584"/>
                <a:gd name="connsiteX17" fmla="*/ 69948 w 69947"/>
                <a:gd name="connsiteY17" fmla="*/ 1237 h 7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947" h="73584">
                  <a:moveTo>
                    <a:pt x="69948" y="1237"/>
                  </a:moveTo>
                  <a:cubicBezTo>
                    <a:pt x="69948" y="10401"/>
                    <a:pt x="68115" y="17732"/>
                    <a:pt x="56020" y="15166"/>
                  </a:cubicBezTo>
                  <a:cubicBezTo>
                    <a:pt x="51255" y="14066"/>
                    <a:pt x="48689" y="16265"/>
                    <a:pt x="47956" y="20297"/>
                  </a:cubicBezTo>
                  <a:cubicBezTo>
                    <a:pt x="47223" y="24329"/>
                    <a:pt x="49055" y="27262"/>
                    <a:pt x="52721" y="29461"/>
                  </a:cubicBezTo>
                  <a:cubicBezTo>
                    <a:pt x="57119" y="31660"/>
                    <a:pt x="67749" y="65382"/>
                    <a:pt x="64450" y="69047"/>
                  </a:cubicBezTo>
                  <a:cubicBezTo>
                    <a:pt x="58219" y="76378"/>
                    <a:pt x="49422" y="72712"/>
                    <a:pt x="41724" y="72346"/>
                  </a:cubicBezTo>
                  <a:cubicBezTo>
                    <a:pt x="35860" y="71979"/>
                    <a:pt x="34760" y="66848"/>
                    <a:pt x="37693" y="62816"/>
                  </a:cubicBezTo>
                  <a:cubicBezTo>
                    <a:pt x="45756" y="50353"/>
                    <a:pt x="47589" y="41923"/>
                    <a:pt x="28163" y="41923"/>
                  </a:cubicBezTo>
                  <a:cubicBezTo>
                    <a:pt x="26696" y="41923"/>
                    <a:pt x="25963" y="34959"/>
                    <a:pt x="20832" y="35692"/>
                  </a:cubicBezTo>
                  <a:cubicBezTo>
                    <a:pt x="21198" y="30560"/>
                    <a:pt x="30362" y="29827"/>
                    <a:pt x="27796" y="24696"/>
                  </a:cubicBezTo>
                  <a:cubicBezTo>
                    <a:pt x="25597" y="21030"/>
                    <a:pt x="18999" y="18098"/>
                    <a:pt x="14967" y="22863"/>
                  </a:cubicBezTo>
                  <a:cubicBezTo>
                    <a:pt x="9469" y="29094"/>
                    <a:pt x="4338" y="26529"/>
                    <a:pt x="1039" y="22130"/>
                  </a:cubicBezTo>
                  <a:cubicBezTo>
                    <a:pt x="-794" y="19564"/>
                    <a:pt x="-61" y="12600"/>
                    <a:pt x="2138" y="10401"/>
                  </a:cubicBezTo>
                  <a:cubicBezTo>
                    <a:pt x="6170" y="6735"/>
                    <a:pt x="13868" y="-229"/>
                    <a:pt x="17900" y="5269"/>
                  </a:cubicBezTo>
                  <a:cubicBezTo>
                    <a:pt x="22298" y="11500"/>
                    <a:pt x="32195" y="5636"/>
                    <a:pt x="34027" y="15532"/>
                  </a:cubicBezTo>
                  <a:cubicBezTo>
                    <a:pt x="35127" y="21397"/>
                    <a:pt x="39525" y="15532"/>
                    <a:pt x="39892" y="14066"/>
                  </a:cubicBezTo>
                  <a:cubicBezTo>
                    <a:pt x="43557" y="-595"/>
                    <a:pt x="51988" y="-3161"/>
                    <a:pt x="64816" y="3437"/>
                  </a:cubicBezTo>
                  <a:cubicBezTo>
                    <a:pt x="65916" y="3803"/>
                    <a:pt x="68115" y="1970"/>
                    <a:pt x="69948" y="1237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CB1E70B0-6591-4B83-8F15-4AD9FCCF4899}"/>
                </a:ext>
              </a:extLst>
            </p:cNvPr>
            <p:cNvSpPr/>
            <p:nvPr/>
          </p:nvSpPr>
          <p:spPr>
            <a:xfrm>
              <a:off x="11544810" y="5571446"/>
              <a:ext cx="34832" cy="92530"/>
            </a:xfrm>
            <a:custGeom>
              <a:avLst/>
              <a:gdLst>
                <a:gd name="connsiteX0" fmla="*/ 1111 w 34832"/>
                <a:gd name="connsiteY0" fmla="*/ 92368 h 92530"/>
                <a:gd name="connsiteX1" fmla="*/ 18704 w 34832"/>
                <a:gd name="connsiteY1" fmla="*/ 35188 h 92530"/>
                <a:gd name="connsiteX2" fmla="*/ 22736 w 34832"/>
                <a:gd name="connsiteY2" fmla="*/ 0 h 92530"/>
                <a:gd name="connsiteX3" fmla="*/ 29701 w 34832"/>
                <a:gd name="connsiteY3" fmla="*/ 27857 h 92530"/>
                <a:gd name="connsiteX4" fmla="*/ 34832 w 34832"/>
                <a:gd name="connsiteY4" fmla="*/ 39953 h 92530"/>
                <a:gd name="connsiteX5" fmla="*/ 24569 w 34832"/>
                <a:gd name="connsiteY5" fmla="*/ 67810 h 92530"/>
                <a:gd name="connsiteX6" fmla="*/ 10641 w 34832"/>
                <a:gd name="connsiteY6" fmla="*/ 92368 h 92530"/>
                <a:gd name="connsiteX7" fmla="*/ 1111 w 34832"/>
                <a:gd name="connsiteY7" fmla="*/ 92368 h 9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832" h="92530">
                  <a:moveTo>
                    <a:pt x="1111" y="92368"/>
                  </a:moveTo>
                  <a:cubicBezTo>
                    <a:pt x="-4754" y="69642"/>
                    <a:pt x="14306" y="54614"/>
                    <a:pt x="18704" y="35188"/>
                  </a:cubicBezTo>
                  <a:cubicBezTo>
                    <a:pt x="20904" y="24192"/>
                    <a:pt x="25669" y="13929"/>
                    <a:pt x="22736" y="0"/>
                  </a:cubicBezTo>
                  <a:cubicBezTo>
                    <a:pt x="32266" y="9530"/>
                    <a:pt x="34466" y="17960"/>
                    <a:pt x="29701" y="27857"/>
                  </a:cubicBezTo>
                  <a:cubicBezTo>
                    <a:pt x="26768" y="33721"/>
                    <a:pt x="26768" y="38853"/>
                    <a:pt x="34832" y="39953"/>
                  </a:cubicBezTo>
                  <a:cubicBezTo>
                    <a:pt x="26035" y="47284"/>
                    <a:pt x="17605" y="53881"/>
                    <a:pt x="24569" y="67810"/>
                  </a:cubicBezTo>
                  <a:cubicBezTo>
                    <a:pt x="32633" y="85037"/>
                    <a:pt x="28968" y="90168"/>
                    <a:pt x="10641" y="92368"/>
                  </a:cubicBezTo>
                  <a:cubicBezTo>
                    <a:pt x="7342" y="92734"/>
                    <a:pt x="4043" y="92368"/>
                    <a:pt x="1111" y="92368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AF65D5B-476E-41DB-9829-445162E06744}"/>
                </a:ext>
              </a:extLst>
            </p:cNvPr>
            <p:cNvSpPr/>
            <p:nvPr/>
          </p:nvSpPr>
          <p:spPr>
            <a:xfrm>
              <a:off x="11569391" y="5547518"/>
              <a:ext cx="47450" cy="56183"/>
            </a:xfrm>
            <a:custGeom>
              <a:avLst/>
              <a:gdLst>
                <a:gd name="connsiteX0" fmla="*/ 36643 w 47450"/>
                <a:gd name="connsiteY0" fmla="*/ 56184 h 56183"/>
                <a:gd name="connsiteX1" fmla="*/ 7319 w 47450"/>
                <a:gd name="connsiteY1" fmla="*/ 17330 h 56183"/>
                <a:gd name="connsiteX2" fmla="*/ 1821 w 47450"/>
                <a:gd name="connsiteY2" fmla="*/ 3402 h 56183"/>
                <a:gd name="connsiteX3" fmla="*/ 17949 w 47450"/>
                <a:gd name="connsiteY3" fmla="*/ 4868 h 56183"/>
                <a:gd name="connsiteX4" fmla="*/ 35176 w 47450"/>
                <a:gd name="connsiteY4" fmla="*/ 10733 h 56183"/>
                <a:gd name="connsiteX5" fmla="*/ 45806 w 47450"/>
                <a:gd name="connsiteY5" fmla="*/ 15131 h 56183"/>
                <a:gd name="connsiteX6" fmla="*/ 38842 w 47450"/>
                <a:gd name="connsiteY6" fmla="*/ 25028 h 56183"/>
                <a:gd name="connsiteX7" fmla="*/ 25646 w 47450"/>
                <a:gd name="connsiteY7" fmla="*/ 36390 h 56183"/>
                <a:gd name="connsiteX8" fmla="*/ 47272 w 47450"/>
                <a:gd name="connsiteY8" fmla="*/ 36757 h 56183"/>
                <a:gd name="connsiteX9" fmla="*/ 36643 w 47450"/>
                <a:gd name="connsiteY9" fmla="*/ 56184 h 5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450" h="56183">
                  <a:moveTo>
                    <a:pt x="36643" y="56184"/>
                  </a:moveTo>
                  <a:cubicBezTo>
                    <a:pt x="21614" y="47020"/>
                    <a:pt x="18682" y="29060"/>
                    <a:pt x="7319" y="17330"/>
                  </a:cubicBezTo>
                  <a:cubicBezTo>
                    <a:pt x="3654" y="13665"/>
                    <a:pt x="-3310" y="10000"/>
                    <a:pt x="1821" y="3402"/>
                  </a:cubicBezTo>
                  <a:cubicBezTo>
                    <a:pt x="7319" y="-3196"/>
                    <a:pt x="12818" y="1203"/>
                    <a:pt x="17949" y="4868"/>
                  </a:cubicBezTo>
                  <a:cubicBezTo>
                    <a:pt x="23081" y="8533"/>
                    <a:pt x="28579" y="10733"/>
                    <a:pt x="35176" y="10733"/>
                  </a:cubicBezTo>
                  <a:cubicBezTo>
                    <a:pt x="39208" y="10733"/>
                    <a:pt x="45073" y="8900"/>
                    <a:pt x="45806" y="15131"/>
                  </a:cubicBezTo>
                  <a:cubicBezTo>
                    <a:pt x="46173" y="19163"/>
                    <a:pt x="43607" y="23928"/>
                    <a:pt x="38842" y="25028"/>
                  </a:cubicBezTo>
                  <a:cubicBezTo>
                    <a:pt x="33344" y="26860"/>
                    <a:pt x="28579" y="29793"/>
                    <a:pt x="25646" y="36390"/>
                  </a:cubicBezTo>
                  <a:cubicBezTo>
                    <a:pt x="32977" y="39689"/>
                    <a:pt x="39941" y="41888"/>
                    <a:pt x="47272" y="36757"/>
                  </a:cubicBezTo>
                  <a:cubicBezTo>
                    <a:pt x="48372" y="46287"/>
                    <a:pt x="44340" y="52518"/>
                    <a:pt x="36643" y="56184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05C8038D-ECC6-4E4F-ACF4-DC97D5E045F2}"/>
                </a:ext>
              </a:extLst>
            </p:cNvPr>
            <p:cNvSpPr/>
            <p:nvPr/>
          </p:nvSpPr>
          <p:spPr>
            <a:xfrm>
              <a:off x="11716248" y="5722827"/>
              <a:ext cx="23571" cy="27506"/>
            </a:xfrm>
            <a:custGeom>
              <a:avLst/>
              <a:gdLst>
                <a:gd name="connsiteX0" fmla="*/ 17341 w 23571"/>
                <a:gd name="connsiteY0" fmla="*/ 19793 h 27506"/>
                <a:gd name="connsiteX1" fmla="*/ 5978 w 23571"/>
                <a:gd name="connsiteY1" fmla="*/ 27490 h 27506"/>
                <a:gd name="connsiteX2" fmla="*/ 8177 w 23571"/>
                <a:gd name="connsiteY2" fmla="*/ 6598 h 27506"/>
                <a:gd name="connsiteX3" fmla="*/ 23572 w 23571"/>
                <a:gd name="connsiteY3" fmla="*/ 0 h 27506"/>
                <a:gd name="connsiteX4" fmla="*/ 17341 w 23571"/>
                <a:gd name="connsiteY4" fmla="*/ 19793 h 2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1" h="27506">
                  <a:moveTo>
                    <a:pt x="17341" y="19793"/>
                  </a:moveTo>
                  <a:cubicBezTo>
                    <a:pt x="13309" y="21992"/>
                    <a:pt x="11843" y="27857"/>
                    <a:pt x="5978" y="27490"/>
                  </a:cubicBezTo>
                  <a:cubicBezTo>
                    <a:pt x="-6118" y="19060"/>
                    <a:pt x="3046" y="12096"/>
                    <a:pt x="8177" y="6598"/>
                  </a:cubicBezTo>
                  <a:cubicBezTo>
                    <a:pt x="11476" y="3299"/>
                    <a:pt x="17707" y="2566"/>
                    <a:pt x="23572" y="0"/>
                  </a:cubicBezTo>
                  <a:cubicBezTo>
                    <a:pt x="21373" y="7331"/>
                    <a:pt x="19540" y="13562"/>
                    <a:pt x="17341" y="1979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763C68BC-D139-4BB5-8B86-CB69CA6D5C93}"/>
                </a:ext>
              </a:extLst>
            </p:cNvPr>
            <p:cNvSpPr/>
            <p:nvPr/>
          </p:nvSpPr>
          <p:spPr>
            <a:xfrm>
              <a:off x="11613762" y="5712197"/>
              <a:ext cx="7140" cy="24924"/>
            </a:xfrm>
            <a:custGeom>
              <a:avLst/>
              <a:gdLst>
                <a:gd name="connsiteX0" fmla="*/ 5834 w 7140"/>
                <a:gd name="connsiteY0" fmla="*/ 0 h 24924"/>
                <a:gd name="connsiteX1" fmla="*/ 1802 w 7140"/>
                <a:gd name="connsiteY1" fmla="*/ 24925 h 24924"/>
                <a:gd name="connsiteX2" fmla="*/ 5834 w 7140"/>
                <a:gd name="connsiteY2" fmla="*/ 0 h 2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" h="24924">
                  <a:moveTo>
                    <a:pt x="5834" y="0"/>
                  </a:moveTo>
                  <a:cubicBezTo>
                    <a:pt x="6933" y="11363"/>
                    <a:pt x="9499" y="18327"/>
                    <a:pt x="1802" y="24925"/>
                  </a:cubicBezTo>
                  <a:cubicBezTo>
                    <a:pt x="-2963" y="16128"/>
                    <a:pt x="2902" y="10263"/>
                    <a:pt x="5834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FA405BCC-6696-4EDA-A69B-4566642F3685}"/>
                </a:ext>
              </a:extLst>
            </p:cNvPr>
            <p:cNvSpPr/>
            <p:nvPr/>
          </p:nvSpPr>
          <p:spPr>
            <a:xfrm>
              <a:off x="11444765" y="5668776"/>
              <a:ext cx="45946" cy="57968"/>
            </a:xfrm>
            <a:custGeom>
              <a:avLst/>
              <a:gdLst>
                <a:gd name="connsiteX0" fmla="*/ 44709 w 45946"/>
                <a:gd name="connsiteY0" fmla="*/ 13731 h 57968"/>
                <a:gd name="connsiteX1" fmla="*/ 37012 w 45946"/>
                <a:gd name="connsiteY1" fmla="*/ 36090 h 57968"/>
                <a:gd name="connsiteX2" fmla="*/ 37012 w 45946"/>
                <a:gd name="connsiteY2" fmla="*/ 36090 h 57968"/>
                <a:gd name="connsiteX3" fmla="*/ 14653 w 45946"/>
                <a:gd name="connsiteY3" fmla="*/ 52951 h 57968"/>
                <a:gd name="connsiteX4" fmla="*/ 3657 w 45946"/>
                <a:gd name="connsiteY4" fmla="*/ 56250 h 57968"/>
                <a:gd name="connsiteX5" fmla="*/ 8055 w 45946"/>
                <a:gd name="connsiteY5" fmla="*/ 47086 h 57968"/>
                <a:gd name="connsiteX6" fmla="*/ 6956 w 45946"/>
                <a:gd name="connsiteY6" fmla="*/ 26560 h 57968"/>
                <a:gd name="connsiteX7" fmla="*/ 725 w 45946"/>
                <a:gd name="connsiteY7" fmla="*/ 14098 h 57968"/>
                <a:gd name="connsiteX8" fmla="*/ 14653 w 45946"/>
                <a:gd name="connsiteY8" fmla="*/ 7134 h 57968"/>
                <a:gd name="connsiteX9" fmla="*/ 24916 w 45946"/>
                <a:gd name="connsiteY9" fmla="*/ 5301 h 57968"/>
                <a:gd name="connsiteX10" fmla="*/ 44709 w 45946"/>
                <a:gd name="connsiteY10" fmla="*/ 10066 h 57968"/>
                <a:gd name="connsiteX11" fmla="*/ 45809 w 45946"/>
                <a:gd name="connsiteY11" fmla="*/ 12632 h 57968"/>
                <a:gd name="connsiteX12" fmla="*/ 44709 w 45946"/>
                <a:gd name="connsiteY12" fmla="*/ 13731 h 5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946" h="57968">
                  <a:moveTo>
                    <a:pt x="44709" y="13731"/>
                  </a:moveTo>
                  <a:cubicBezTo>
                    <a:pt x="42143" y="21062"/>
                    <a:pt x="39578" y="28760"/>
                    <a:pt x="37012" y="36090"/>
                  </a:cubicBezTo>
                  <a:lnTo>
                    <a:pt x="37012" y="36090"/>
                  </a:lnTo>
                  <a:cubicBezTo>
                    <a:pt x="23450" y="33891"/>
                    <a:pt x="21984" y="47086"/>
                    <a:pt x="14653" y="52951"/>
                  </a:cubicBezTo>
                  <a:cubicBezTo>
                    <a:pt x="11354" y="55517"/>
                    <a:pt x="8055" y="60648"/>
                    <a:pt x="3657" y="56250"/>
                  </a:cubicBezTo>
                  <a:cubicBezTo>
                    <a:pt x="-1841" y="50752"/>
                    <a:pt x="4756" y="49286"/>
                    <a:pt x="8055" y="47086"/>
                  </a:cubicBezTo>
                  <a:cubicBezTo>
                    <a:pt x="17585" y="39756"/>
                    <a:pt x="16486" y="33158"/>
                    <a:pt x="6956" y="26560"/>
                  </a:cubicBezTo>
                  <a:cubicBezTo>
                    <a:pt x="2924" y="23628"/>
                    <a:pt x="-1841" y="19963"/>
                    <a:pt x="725" y="14098"/>
                  </a:cubicBezTo>
                  <a:cubicBezTo>
                    <a:pt x="2924" y="8600"/>
                    <a:pt x="8788" y="6401"/>
                    <a:pt x="14653" y="7134"/>
                  </a:cubicBezTo>
                  <a:cubicBezTo>
                    <a:pt x="18318" y="7500"/>
                    <a:pt x="21984" y="8966"/>
                    <a:pt x="24916" y="5301"/>
                  </a:cubicBezTo>
                  <a:cubicBezTo>
                    <a:pt x="34446" y="-5329"/>
                    <a:pt x="39578" y="2002"/>
                    <a:pt x="44709" y="10066"/>
                  </a:cubicBezTo>
                  <a:cubicBezTo>
                    <a:pt x="45809" y="10799"/>
                    <a:pt x="46175" y="11899"/>
                    <a:pt x="45809" y="12632"/>
                  </a:cubicBezTo>
                  <a:cubicBezTo>
                    <a:pt x="45442" y="13365"/>
                    <a:pt x="45076" y="13731"/>
                    <a:pt x="44709" y="1373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5738F563-79B0-4C4E-A262-233CD1806B6A}"/>
                </a:ext>
              </a:extLst>
            </p:cNvPr>
            <p:cNvSpPr/>
            <p:nvPr/>
          </p:nvSpPr>
          <p:spPr>
            <a:xfrm>
              <a:off x="11472107" y="5705233"/>
              <a:ext cx="38354" cy="43265"/>
            </a:xfrm>
            <a:custGeom>
              <a:avLst/>
              <a:gdLst>
                <a:gd name="connsiteX0" fmla="*/ 9670 w 38354"/>
                <a:gd name="connsiteY0" fmla="*/ 0 h 43265"/>
                <a:gd name="connsiteX1" fmla="*/ 25065 w 38354"/>
                <a:gd name="connsiteY1" fmla="*/ 19060 h 43265"/>
                <a:gd name="connsiteX2" fmla="*/ 31662 w 38354"/>
                <a:gd name="connsiteY2" fmla="*/ 26757 h 43265"/>
                <a:gd name="connsiteX3" fmla="*/ 38260 w 38354"/>
                <a:gd name="connsiteY3" fmla="*/ 34455 h 43265"/>
                <a:gd name="connsiteX4" fmla="*/ 33129 w 38354"/>
                <a:gd name="connsiteY4" fmla="*/ 41786 h 43265"/>
                <a:gd name="connsiteX5" fmla="*/ 22865 w 38354"/>
                <a:gd name="connsiteY5" fmla="*/ 37387 h 43265"/>
                <a:gd name="connsiteX6" fmla="*/ 11503 w 38354"/>
                <a:gd name="connsiteY6" fmla="*/ 32255 h 43265"/>
                <a:gd name="connsiteX7" fmla="*/ 1606 w 38354"/>
                <a:gd name="connsiteY7" fmla="*/ 32622 h 43265"/>
                <a:gd name="connsiteX8" fmla="*/ 1973 w 38354"/>
                <a:gd name="connsiteY8" fmla="*/ 22725 h 43265"/>
                <a:gd name="connsiteX9" fmla="*/ 9670 w 38354"/>
                <a:gd name="connsiteY9" fmla="*/ 0 h 43265"/>
                <a:gd name="connsiteX10" fmla="*/ 9670 w 38354"/>
                <a:gd name="connsiteY10" fmla="*/ 0 h 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54" h="43265">
                  <a:moveTo>
                    <a:pt x="9670" y="0"/>
                  </a:moveTo>
                  <a:cubicBezTo>
                    <a:pt x="20666" y="1466"/>
                    <a:pt x="36061" y="-733"/>
                    <a:pt x="25065" y="19060"/>
                  </a:cubicBezTo>
                  <a:cubicBezTo>
                    <a:pt x="21399" y="25658"/>
                    <a:pt x="28364" y="25291"/>
                    <a:pt x="31662" y="26757"/>
                  </a:cubicBezTo>
                  <a:cubicBezTo>
                    <a:pt x="35328" y="28223"/>
                    <a:pt x="38993" y="30056"/>
                    <a:pt x="38260" y="34455"/>
                  </a:cubicBezTo>
                  <a:cubicBezTo>
                    <a:pt x="37894" y="37020"/>
                    <a:pt x="35694" y="39953"/>
                    <a:pt x="33129" y="41786"/>
                  </a:cubicBezTo>
                  <a:cubicBezTo>
                    <a:pt x="27997" y="45817"/>
                    <a:pt x="25431" y="40686"/>
                    <a:pt x="22865" y="37387"/>
                  </a:cubicBezTo>
                  <a:cubicBezTo>
                    <a:pt x="19567" y="33722"/>
                    <a:pt x="17734" y="27857"/>
                    <a:pt x="11503" y="32255"/>
                  </a:cubicBezTo>
                  <a:cubicBezTo>
                    <a:pt x="7837" y="34821"/>
                    <a:pt x="4905" y="38853"/>
                    <a:pt x="1606" y="32622"/>
                  </a:cubicBezTo>
                  <a:cubicBezTo>
                    <a:pt x="-227" y="29323"/>
                    <a:pt x="-959" y="26391"/>
                    <a:pt x="1973" y="22725"/>
                  </a:cubicBezTo>
                  <a:cubicBezTo>
                    <a:pt x="7837" y="16128"/>
                    <a:pt x="7471" y="7331"/>
                    <a:pt x="9670" y="0"/>
                  </a:cubicBezTo>
                  <a:cubicBezTo>
                    <a:pt x="9670" y="0"/>
                    <a:pt x="9670" y="0"/>
                    <a:pt x="9670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3823C058-796E-42BE-965A-5B243EB645FC}"/>
                </a:ext>
              </a:extLst>
            </p:cNvPr>
            <p:cNvSpPr/>
            <p:nvPr/>
          </p:nvSpPr>
          <p:spPr>
            <a:xfrm>
              <a:off x="11489474" y="5646953"/>
              <a:ext cx="26438" cy="46795"/>
            </a:xfrm>
            <a:custGeom>
              <a:avLst/>
              <a:gdLst>
                <a:gd name="connsiteX0" fmla="*/ 0 w 26438"/>
                <a:gd name="connsiteY0" fmla="*/ 35554 h 46795"/>
                <a:gd name="connsiteX1" fmla="*/ 0 w 26438"/>
                <a:gd name="connsiteY1" fmla="*/ 31889 h 46795"/>
                <a:gd name="connsiteX2" fmla="*/ 13195 w 26438"/>
                <a:gd name="connsiteY2" fmla="*/ 0 h 46795"/>
                <a:gd name="connsiteX3" fmla="*/ 24192 w 26438"/>
                <a:gd name="connsiteY3" fmla="*/ 27490 h 46795"/>
                <a:gd name="connsiteX4" fmla="*/ 22359 w 26438"/>
                <a:gd name="connsiteY4" fmla="*/ 44718 h 46795"/>
                <a:gd name="connsiteX5" fmla="*/ 6231 w 26438"/>
                <a:gd name="connsiteY5" fmla="*/ 40319 h 46795"/>
                <a:gd name="connsiteX6" fmla="*/ 0 w 26438"/>
                <a:gd name="connsiteY6" fmla="*/ 35554 h 46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8" h="46795">
                  <a:moveTo>
                    <a:pt x="0" y="35554"/>
                  </a:moveTo>
                  <a:cubicBezTo>
                    <a:pt x="0" y="34455"/>
                    <a:pt x="0" y="32989"/>
                    <a:pt x="0" y="31889"/>
                  </a:cubicBezTo>
                  <a:cubicBezTo>
                    <a:pt x="8797" y="23459"/>
                    <a:pt x="733" y="8064"/>
                    <a:pt x="13195" y="0"/>
                  </a:cubicBezTo>
                  <a:cubicBezTo>
                    <a:pt x="20160" y="8064"/>
                    <a:pt x="20526" y="18327"/>
                    <a:pt x="24192" y="27490"/>
                  </a:cubicBezTo>
                  <a:cubicBezTo>
                    <a:pt x="26757" y="33722"/>
                    <a:pt x="28223" y="39953"/>
                    <a:pt x="22359" y="44718"/>
                  </a:cubicBezTo>
                  <a:cubicBezTo>
                    <a:pt x="15395" y="49849"/>
                    <a:pt x="10996" y="44351"/>
                    <a:pt x="6231" y="40319"/>
                  </a:cubicBezTo>
                  <a:cubicBezTo>
                    <a:pt x="4398" y="38487"/>
                    <a:pt x="2199" y="37020"/>
                    <a:pt x="0" y="35554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A764ED2D-714C-46FA-A833-C378FCFCE948}"/>
                </a:ext>
              </a:extLst>
            </p:cNvPr>
            <p:cNvSpPr/>
            <p:nvPr/>
          </p:nvSpPr>
          <p:spPr>
            <a:xfrm>
              <a:off x="11310970" y="5606151"/>
              <a:ext cx="26024" cy="27324"/>
            </a:xfrm>
            <a:custGeom>
              <a:avLst/>
              <a:gdLst>
                <a:gd name="connsiteX0" fmla="*/ 26024 w 26024"/>
                <a:gd name="connsiteY0" fmla="*/ 14411 h 27324"/>
                <a:gd name="connsiteX1" fmla="*/ 12829 w 26024"/>
                <a:gd name="connsiteY1" fmla="*/ 27240 h 27324"/>
                <a:gd name="connsiteX2" fmla="*/ 0 w 26024"/>
                <a:gd name="connsiteY2" fmla="*/ 9646 h 27324"/>
                <a:gd name="connsiteX3" fmla="*/ 18694 w 26024"/>
                <a:gd name="connsiteY3" fmla="*/ 116 h 27324"/>
                <a:gd name="connsiteX4" fmla="*/ 26024 w 26024"/>
                <a:gd name="connsiteY4" fmla="*/ 14411 h 2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24" h="27324">
                  <a:moveTo>
                    <a:pt x="26024" y="14411"/>
                  </a:moveTo>
                  <a:cubicBezTo>
                    <a:pt x="25658" y="23941"/>
                    <a:pt x="20160" y="27973"/>
                    <a:pt x="12829" y="27240"/>
                  </a:cubicBezTo>
                  <a:cubicBezTo>
                    <a:pt x="2566" y="26140"/>
                    <a:pt x="0" y="16244"/>
                    <a:pt x="0" y="9646"/>
                  </a:cubicBezTo>
                  <a:cubicBezTo>
                    <a:pt x="367" y="-617"/>
                    <a:pt x="12829" y="849"/>
                    <a:pt x="18694" y="116"/>
                  </a:cubicBezTo>
                  <a:cubicBezTo>
                    <a:pt x="30056" y="-1350"/>
                    <a:pt x="20160" y="11479"/>
                    <a:pt x="26024" y="144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A4F960EF-0169-4071-9841-AAA5DFD8016D}"/>
                </a:ext>
              </a:extLst>
            </p:cNvPr>
            <p:cNvSpPr/>
            <p:nvPr/>
          </p:nvSpPr>
          <p:spPr>
            <a:xfrm>
              <a:off x="11485805" y="5619811"/>
              <a:ext cx="11366" cy="19461"/>
            </a:xfrm>
            <a:custGeom>
              <a:avLst/>
              <a:gdLst>
                <a:gd name="connsiteX0" fmla="*/ 11367 w 11366"/>
                <a:gd name="connsiteY0" fmla="*/ 9549 h 19461"/>
                <a:gd name="connsiteX1" fmla="*/ 5869 w 11366"/>
                <a:gd name="connsiteY1" fmla="*/ 19445 h 19461"/>
                <a:gd name="connsiteX2" fmla="*/ 4 w 11366"/>
                <a:gd name="connsiteY2" fmla="*/ 9182 h 19461"/>
                <a:gd name="connsiteX3" fmla="*/ 5869 w 11366"/>
                <a:gd name="connsiteY3" fmla="*/ 19 h 19461"/>
                <a:gd name="connsiteX4" fmla="*/ 11367 w 11366"/>
                <a:gd name="connsiteY4" fmla="*/ 9549 h 19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66" h="19461">
                  <a:moveTo>
                    <a:pt x="11367" y="9549"/>
                  </a:moveTo>
                  <a:cubicBezTo>
                    <a:pt x="10634" y="13947"/>
                    <a:pt x="12466" y="19812"/>
                    <a:pt x="5869" y="19445"/>
                  </a:cubicBezTo>
                  <a:cubicBezTo>
                    <a:pt x="1104" y="19079"/>
                    <a:pt x="4" y="13947"/>
                    <a:pt x="4" y="9182"/>
                  </a:cubicBezTo>
                  <a:cubicBezTo>
                    <a:pt x="4" y="4784"/>
                    <a:pt x="-362" y="-348"/>
                    <a:pt x="5869" y="19"/>
                  </a:cubicBezTo>
                  <a:cubicBezTo>
                    <a:pt x="12100" y="385"/>
                    <a:pt x="10634" y="5883"/>
                    <a:pt x="11367" y="9549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B6B92CA0-1395-4075-B167-3658B8FB9A0A}"/>
                </a:ext>
              </a:extLst>
            </p:cNvPr>
            <p:cNvSpPr/>
            <p:nvPr/>
          </p:nvSpPr>
          <p:spPr>
            <a:xfrm>
              <a:off x="11456053" y="5755082"/>
              <a:ext cx="10375" cy="12828"/>
            </a:xfrm>
            <a:custGeom>
              <a:avLst/>
              <a:gdLst>
                <a:gd name="connsiteX0" fmla="*/ 66 w 10375"/>
                <a:gd name="connsiteY0" fmla="*/ 6231 h 12828"/>
                <a:gd name="connsiteX1" fmla="*/ 5198 w 10375"/>
                <a:gd name="connsiteY1" fmla="*/ 0 h 12828"/>
                <a:gd name="connsiteX2" fmla="*/ 10329 w 10375"/>
                <a:gd name="connsiteY2" fmla="*/ 6231 h 12828"/>
                <a:gd name="connsiteX3" fmla="*/ 4831 w 10375"/>
                <a:gd name="connsiteY3" fmla="*/ 12829 h 12828"/>
                <a:gd name="connsiteX4" fmla="*/ 66 w 10375"/>
                <a:gd name="connsiteY4" fmla="*/ 6231 h 1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5" h="12828">
                  <a:moveTo>
                    <a:pt x="66" y="6231"/>
                  </a:moveTo>
                  <a:cubicBezTo>
                    <a:pt x="66" y="2566"/>
                    <a:pt x="1532" y="0"/>
                    <a:pt x="5198" y="0"/>
                  </a:cubicBezTo>
                  <a:cubicBezTo>
                    <a:pt x="8863" y="0"/>
                    <a:pt x="10696" y="2566"/>
                    <a:pt x="10329" y="6231"/>
                  </a:cubicBezTo>
                  <a:cubicBezTo>
                    <a:pt x="9963" y="9530"/>
                    <a:pt x="7763" y="12462"/>
                    <a:pt x="4831" y="12829"/>
                  </a:cubicBezTo>
                  <a:cubicBezTo>
                    <a:pt x="799" y="12829"/>
                    <a:pt x="-300" y="9530"/>
                    <a:pt x="66" y="623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AD1A3C6-6643-47F9-A772-F2144260DDDE}"/>
                </a:ext>
              </a:extLst>
            </p:cNvPr>
            <p:cNvSpPr/>
            <p:nvPr/>
          </p:nvSpPr>
          <p:spPr>
            <a:xfrm>
              <a:off x="11673138" y="6013483"/>
              <a:ext cx="128166" cy="300211"/>
            </a:xfrm>
            <a:custGeom>
              <a:avLst/>
              <a:gdLst>
                <a:gd name="connsiteX0" fmla="*/ 60451 w 128166"/>
                <a:gd name="connsiteY0" fmla="*/ 300204 h 300211"/>
                <a:gd name="connsiteX1" fmla="*/ 68515 w 128166"/>
                <a:gd name="connsiteY1" fmla="*/ 258785 h 300211"/>
                <a:gd name="connsiteX2" fmla="*/ 65583 w 128166"/>
                <a:gd name="connsiteY2" fmla="*/ 244856 h 300211"/>
                <a:gd name="connsiteX3" fmla="*/ 61184 w 128166"/>
                <a:gd name="connsiteY3" fmla="*/ 227996 h 300211"/>
                <a:gd name="connsiteX4" fmla="*/ 52754 w 128166"/>
                <a:gd name="connsiteY4" fmla="*/ 217733 h 300211"/>
                <a:gd name="connsiteX5" fmla="*/ 49455 w 128166"/>
                <a:gd name="connsiteY5" fmla="*/ 199772 h 300211"/>
                <a:gd name="connsiteX6" fmla="*/ 58985 w 128166"/>
                <a:gd name="connsiteY6" fmla="*/ 174481 h 300211"/>
                <a:gd name="connsiteX7" fmla="*/ 30761 w 128166"/>
                <a:gd name="connsiteY7" fmla="*/ 132696 h 300211"/>
                <a:gd name="connsiteX8" fmla="*/ 10235 w 128166"/>
                <a:gd name="connsiteY8" fmla="*/ 98608 h 300211"/>
                <a:gd name="connsiteX9" fmla="*/ 11335 w 128166"/>
                <a:gd name="connsiteY9" fmla="*/ 89444 h 300211"/>
                <a:gd name="connsiteX10" fmla="*/ 23431 w 128166"/>
                <a:gd name="connsiteY10" fmla="*/ 67452 h 300211"/>
                <a:gd name="connsiteX11" fmla="*/ 24530 w 128166"/>
                <a:gd name="connsiteY11" fmla="*/ 43993 h 300211"/>
                <a:gd name="connsiteX12" fmla="*/ 2171 w 128166"/>
                <a:gd name="connsiteY12" fmla="*/ 45093 h 300211"/>
                <a:gd name="connsiteX13" fmla="*/ 2538 w 128166"/>
                <a:gd name="connsiteY13" fmla="*/ 35563 h 300211"/>
                <a:gd name="connsiteX14" fmla="*/ 5837 w 128166"/>
                <a:gd name="connsiteY14" fmla="*/ 18702 h 300211"/>
                <a:gd name="connsiteX15" fmla="*/ 11335 w 128166"/>
                <a:gd name="connsiteY15" fmla="*/ 3308 h 300211"/>
                <a:gd name="connsiteX16" fmla="*/ 56419 w 128166"/>
                <a:gd name="connsiteY16" fmla="*/ 17236 h 300211"/>
                <a:gd name="connsiteX17" fmla="*/ 56053 w 128166"/>
                <a:gd name="connsiteY17" fmla="*/ 742 h 300211"/>
                <a:gd name="connsiteX18" fmla="*/ 64116 w 128166"/>
                <a:gd name="connsiteY18" fmla="*/ 3308 h 300211"/>
                <a:gd name="connsiteX19" fmla="*/ 72180 w 128166"/>
                <a:gd name="connsiteY19" fmla="*/ 22734 h 300211"/>
                <a:gd name="connsiteX20" fmla="*/ 73280 w 128166"/>
                <a:gd name="connsiteY20" fmla="*/ 46926 h 300211"/>
                <a:gd name="connsiteX21" fmla="*/ 78045 w 128166"/>
                <a:gd name="connsiteY21" fmla="*/ 69285 h 300211"/>
                <a:gd name="connsiteX22" fmla="*/ 83910 w 128166"/>
                <a:gd name="connsiteY22" fmla="*/ 111070 h 300211"/>
                <a:gd name="connsiteX23" fmla="*/ 80611 w 128166"/>
                <a:gd name="connsiteY23" fmla="*/ 120600 h 300211"/>
                <a:gd name="connsiteX24" fmla="*/ 88675 w 128166"/>
                <a:gd name="connsiteY24" fmla="*/ 120600 h 300211"/>
                <a:gd name="connsiteX25" fmla="*/ 90141 w 128166"/>
                <a:gd name="connsiteY25" fmla="*/ 128664 h 300211"/>
                <a:gd name="connsiteX26" fmla="*/ 78411 w 128166"/>
                <a:gd name="connsiteY26" fmla="*/ 133429 h 300211"/>
                <a:gd name="connsiteX27" fmla="*/ 68881 w 128166"/>
                <a:gd name="connsiteY27" fmla="*/ 127564 h 300211"/>
                <a:gd name="connsiteX28" fmla="*/ 58985 w 128166"/>
                <a:gd name="connsiteY28" fmla="*/ 123899 h 300211"/>
                <a:gd name="connsiteX29" fmla="*/ 67415 w 128166"/>
                <a:gd name="connsiteY29" fmla="*/ 138194 h 300211"/>
                <a:gd name="connsiteX30" fmla="*/ 71447 w 128166"/>
                <a:gd name="connsiteY30" fmla="*/ 162019 h 300211"/>
                <a:gd name="connsiteX31" fmla="*/ 74013 w 128166"/>
                <a:gd name="connsiteY31" fmla="*/ 170816 h 300211"/>
                <a:gd name="connsiteX32" fmla="*/ 101870 w 128166"/>
                <a:gd name="connsiteY32" fmla="*/ 202338 h 300211"/>
                <a:gd name="connsiteX33" fmla="*/ 107734 w 128166"/>
                <a:gd name="connsiteY33" fmla="*/ 203071 h 300211"/>
                <a:gd name="connsiteX34" fmla="*/ 127528 w 128166"/>
                <a:gd name="connsiteY34" fmla="*/ 178146 h 300211"/>
                <a:gd name="connsiteX35" fmla="*/ 118364 w 128166"/>
                <a:gd name="connsiteY35" fmla="*/ 215533 h 300211"/>
                <a:gd name="connsiteX36" fmla="*/ 122396 w 128166"/>
                <a:gd name="connsiteY36" fmla="*/ 238259 h 300211"/>
                <a:gd name="connsiteX37" fmla="*/ 124229 w 128166"/>
                <a:gd name="connsiteY37" fmla="*/ 255853 h 300211"/>
                <a:gd name="connsiteX38" fmla="*/ 95639 w 128166"/>
                <a:gd name="connsiteY38" fmla="*/ 283710 h 300211"/>
                <a:gd name="connsiteX39" fmla="*/ 60451 w 128166"/>
                <a:gd name="connsiteY39" fmla="*/ 300204 h 30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166" h="300211">
                  <a:moveTo>
                    <a:pt x="60451" y="300204"/>
                  </a:moveTo>
                  <a:cubicBezTo>
                    <a:pt x="62650" y="286275"/>
                    <a:pt x="54220" y="270881"/>
                    <a:pt x="68515" y="258785"/>
                  </a:cubicBezTo>
                  <a:cubicBezTo>
                    <a:pt x="70348" y="257319"/>
                    <a:pt x="68148" y="248522"/>
                    <a:pt x="65583" y="244856"/>
                  </a:cubicBezTo>
                  <a:cubicBezTo>
                    <a:pt x="61917" y="239358"/>
                    <a:pt x="55319" y="236793"/>
                    <a:pt x="61184" y="227996"/>
                  </a:cubicBezTo>
                  <a:cubicBezTo>
                    <a:pt x="64483" y="223231"/>
                    <a:pt x="57152" y="220298"/>
                    <a:pt x="52754" y="217733"/>
                  </a:cubicBezTo>
                  <a:cubicBezTo>
                    <a:pt x="36993" y="209302"/>
                    <a:pt x="38459" y="210402"/>
                    <a:pt x="49455" y="199772"/>
                  </a:cubicBezTo>
                  <a:cubicBezTo>
                    <a:pt x="55319" y="194274"/>
                    <a:pt x="56419" y="183278"/>
                    <a:pt x="58985" y="174481"/>
                  </a:cubicBezTo>
                  <a:cubicBezTo>
                    <a:pt x="61184" y="167517"/>
                    <a:pt x="37726" y="133062"/>
                    <a:pt x="30761" y="132696"/>
                  </a:cubicBezTo>
                  <a:cubicBezTo>
                    <a:pt x="12801" y="131230"/>
                    <a:pt x="4004" y="116568"/>
                    <a:pt x="10235" y="98608"/>
                  </a:cubicBezTo>
                  <a:cubicBezTo>
                    <a:pt x="11335" y="95675"/>
                    <a:pt x="10968" y="92376"/>
                    <a:pt x="11335" y="89444"/>
                  </a:cubicBezTo>
                  <a:cubicBezTo>
                    <a:pt x="13534" y="81014"/>
                    <a:pt x="16466" y="71117"/>
                    <a:pt x="23431" y="67452"/>
                  </a:cubicBezTo>
                  <a:cubicBezTo>
                    <a:pt x="38459" y="59021"/>
                    <a:pt x="30028" y="52057"/>
                    <a:pt x="24530" y="43993"/>
                  </a:cubicBezTo>
                  <a:cubicBezTo>
                    <a:pt x="16466" y="31898"/>
                    <a:pt x="9502" y="37029"/>
                    <a:pt x="2171" y="45093"/>
                  </a:cubicBezTo>
                  <a:cubicBezTo>
                    <a:pt x="-1127" y="41794"/>
                    <a:pt x="-394" y="37029"/>
                    <a:pt x="2538" y="35563"/>
                  </a:cubicBezTo>
                  <a:cubicBezTo>
                    <a:pt x="12434" y="31165"/>
                    <a:pt x="21231" y="29332"/>
                    <a:pt x="5837" y="18702"/>
                  </a:cubicBezTo>
                  <a:cubicBezTo>
                    <a:pt x="-761" y="14304"/>
                    <a:pt x="12801" y="9905"/>
                    <a:pt x="11335" y="3308"/>
                  </a:cubicBezTo>
                  <a:cubicBezTo>
                    <a:pt x="29662" y="-3290"/>
                    <a:pt x="38825" y="19802"/>
                    <a:pt x="56419" y="17236"/>
                  </a:cubicBezTo>
                  <a:cubicBezTo>
                    <a:pt x="63017" y="11738"/>
                    <a:pt x="46523" y="5873"/>
                    <a:pt x="56053" y="742"/>
                  </a:cubicBezTo>
                  <a:cubicBezTo>
                    <a:pt x="59351" y="-1091"/>
                    <a:pt x="61917" y="742"/>
                    <a:pt x="64116" y="3308"/>
                  </a:cubicBezTo>
                  <a:cubicBezTo>
                    <a:pt x="62650" y="11738"/>
                    <a:pt x="65583" y="18702"/>
                    <a:pt x="72180" y="22734"/>
                  </a:cubicBezTo>
                  <a:cubicBezTo>
                    <a:pt x="85009" y="30798"/>
                    <a:pt x="82443" y="37396"/>
                    <a:pt x="73280" y="46926"/>
                  </a:cubicBezTo>
                  <a:cubicBezTo>
                    <a:pt x="65216" y="54989"/>
                    <a:pt x="56786" y="64153"/>
                    <a:pt x="78045" y="69285"/>
                  </a:cubicBezTo>
                  <a:cubicBezTo>
                    <a:pt x="91240" y="72217"/>
                    <a:pt x="93806" y="97141"/>
                    <a:pt x="83910" y="111070"/>
                  </a:cubicBezTo>
                  <a:cubicBezTo>
                    <a:pt x="81710" y="114002"/>
                    <a:pt x="74746" y="114735"/>
                    <a:pt x="80611" y="120600"/>
                  </a:cubicBezTo>
                  <a:cubicBezTo>
                    <a:pt x="84276" y="124265"/>
                    <a:pt x="84643" y="122799"/>
                    <a:pt x="88675" y="120600"/>
                  </a:cubicBezTo>
                  <a:cubicBezTo>
                    <a:pt x="91607" y="118767"/>
                    <a:pt x="90507" y="126098"/>
                    <a:pt x="90141" y="128664"/>
                  </a:cubicBezTo>
                  <a:cubicBezTo>
                    <a:pt x="89041" y="135628"/>
                    <a:pt x="83543" y="135262"/>
                    <a:pt x="78411" y="133429"/>
                  </a:cubicBezTo>
                  <a:cubicBezTo>
                    <a:pt x="75113" y="132329"/>
                    <a:pt x="72180" y="129397"/>
                    <a:pt x="68881" y="127564"/>
                  </a:cubicBezTo>
                  <a:cubicBezTo>
                    <a:pt x="65949" y="126098"/>
                    <a:pt x="62284" y="125365"/>
                    <a:pt x="58985" y="123899"/>
                  </a:cubicBezTo>
                  <a:cubicBezTo>
                    <a:pt x="57885" y="132696"/>
                    <a:pt x="66682" y="134162"/>
                    <a:pt x="67415" y="138194"/>
                  </a:cubicBezTo>
                  <a:cubicBezTo>
                    <a:pt x="68881" y="145891"/>
                    <a:pt x="89408" y="151023"/>
                    <a:pt x="71447" y="162019"/>
                  </a:cubicBezTo>
                  <a:cubicBezTo>
                    <a:pt x="67049" y="164951"/>
                    <a:pt x="72180" y="167883"/>
                    <a:pt x="74013" y="170816"/>
                  </a:cubicBezTo>
                  <a:cubicBezTo>
                    <a:pt x="82077" y="182545"/>
                    <a:pt x="104069" y="181445"/>
                    <a:pt x="101870" y="202338"/>
                  </a:cubicBezTo>
                  <a:cubicBezTo>
                    <a:pt x="101870" y="204171"/>
                    <a:pt x="107002" y="205637"/>
                    <a:pt x="107734" y="203071"/>
                  </a:cubicBezTo>
                  <a:cubicBezTo>
                    <a:pt x="111033" y="192441"/>
                    <a:pt x="127894" y="192441"/>
                    <a:pt x="127528" y="178146"/>
                  </a:cubicBezTo>
                  <a:cubicBezTo>
                    <a:pt x="129360" y="192075"/>
                    <a:pt x="127528" y="205637"/>
                    <a:pt x="118364" y="215533"/>
                  </a:cubicBezTo>
                  <a:cubicBezTo>
                    <a:pt x="108468" y="226163"/>
                    <a:pt x="100770" y="233127"/>
                    <a:pt x="122396" y="238259"/>
                  </a:cubicBezTo>
                  <a:cubicBezTo>
                    <a:pt x="131193" y="240458"/>
                    <a:pt x="119464" y="250355"/>
                    <a:pt x="124229" y="255853"/>
                  </a:cubicBezTo>
                  <a:cubicBezTo>
                    <a:pt x="108468" y="259518"/>
                    <a:pt x="106635" y="280411"/>
                    <a:pt x="95639" y="283710"/>
                  </a:cubicBezTo>
                  <a:cubicBezTo>
                    <a:pt x="82810" y="288108"/>
                    <a:pt x="74379" y="300570"/>
                    <a:pt x="60451" y="300204"/>
                  </a:cubicBezTo>
                  <a:close/>
                </a:path>
              </a:pathLst>
            </a:custGeom>
            <a:solidFill>
              <a:srgbClr val="D2B1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DE23D870-5315-4638-8021-191E09541830}"/>
                </a:ext>
              </a:extLst>
            </p:cNvPr>
            <p:cNvSpPr/>
            <p:nvPr/>
          </p:nvSpPr>
          <p:spPr>
            <a:xfrm>
              <a:off x="11572424" y="5865777"/>
              <a:ext cx="14549" cy="19449"/>
            </a:xfrm>
            <a:custGeom>
              <a:avLst/>
              <a:gdLst>
                <a:gd name="connsiteX0" fmla="*/ 14549 w 14549"/>
                <a:gd name="connsiteY0" fmla="*/ 10263 h 19449"/>
                <a:gd name="connsiteX1" fmla="*/ 6119 w 14549"/>
                <a:gd name="connsiteY1" fmla="*/ 19427 h 19449"/>
                <a:gd name="connsiteX2" fmla="*/ 254 w 14549"/>
                <a:gd name="connsiteY2" fmla="*/ 12096 h 19449"/>
                <a:gd name="connsiteX3" fmla="*/ 9051 w 14549"/>
                <a:gd name="connsiteY3" fmla="*/ 0 h 19449"/>
                <a:gd name="connsiteX4" fmla="*/ 14549 w 14549"/>
                <a:gd name="connsiteY4" fmla="*/ 10263 h 1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49" h="19449">
                  <a:moveTo>
                    <a:pt x="14549" y="10263"/>
                  </a:moveTo>
                  <a:cubicBezTo>
                    <a:pt x="14549" y="15761"/>
                    <a:pt x="12716" y="19793"/>
                    <a:pt x="6119" y="19427"/>
                  </a:cubicBezTo>
                  <a:cubicBezTo>
                    <a:pt x="1720" y="19060"/>
                    <a:pt x="-846" y="16128"/>
                    <a:pt x="254" y="12096"/>
                  </a:cubicBezTo>
                  <a:cubicBezTo>
                    <a:pt x="1720" y="6964"/>
                    <a:pt x="2820" y="0"/>
                    <a:pt x="9051" y="0"/>
                  </a:cubicBezTo>
                  <a:cubicBezTo>
                    <a:pt x="14182" y="0"/>
                    <a:pt x="14549" y="5865"/>
                    <a:pt x="14549" y="1026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E02BC7FA-75C7-4CE8-974F-7D7E25A1CC4F}"/>
                </a:ext>
              </a:extLst>
            </p:cNvPr>
            <p:cNvSpPr/>
            <p:nvPr/>
          </p:nvSpPr>
          <p:spPr>
            <a:xfrm>
              <a:off x="11704891" y="5777858"/>
              <a:ext cx="17334" cy="19963"/>
            </a:xfrm>
            <a:custGeom>
              <a:avLst/>
              <a:gdLst>
                <a:gd name="connsiteX0" fmla="*/ 17335 w 17334"/>
                <a:gd name="connsiteY0" fmla="*/ 8380 h 19963"/>
                <a:gd name="connsiteX1" fmla="*/ 7072 w 17334"/>
                <a:gd name="connsiteY1" fmla="*/ 19742 h 19963"/>
                <a:gd name="connsiteX2" fmla="*/ 107 w 17334"/>
                <a:gd name="connsiteY2" fmla="*/ 16810 h 19963"/>
                <a:gd name="connsiteX3" fmla="*/ 10371 w 17334"/>
                <a:gd name="connsiteY3" fmla="*/ 682 h 19963"/>
                <a:gd name="connsiteX4" fmla="*/ 17335 w 17334"/>
                <a:gd name="connsiteY4" fmla="*/ 8380 h 1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34" h="19963">
                  <a:moveTo>
                    <a:pt x="17335" y="8380"/>
                  </a:moveTo>
                  <a:cubicBezTo>
                    <a:pt x="14402" y="12045"/>
                    <a:pt x="11104" y="16077"/>
                    <a:pt x="7072" y="19742"/>
                  </a:cubicBezTo>
                  <a:cubicBezTo>
                    <a:pt x="6705" y="20109"/>
                    <a:pt x="-992" y="20476"/>
                    <a:pt x="107" y="16810"/>
                  </a:cubicBezTo>
                  <a:cubicBezTo>
                    <a:pt x="1940" y="10946"/>
                    <a:pt x="5606" y="4714"/>
                    <a:pt x="10371" y="682"/>
                  </a:cubicBezTo>
                  <a:cubicBezTo>
                    <a:pt x="12936" y="-1883"/>
                    <a:pt x="15869" y="3248"/>
                    <a:pt x="17335" y="838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B5332010-53F7-41A7-9013-F8DC8E004ADE}"/>
                </a:ext>
              </a:extLst>
            </p:cNvPr>
            <p:cNvSpPr/>
            <p:nvPr/>
          </p:nvSpPr>
          <p:spPr>
            <a:xfrm>
              <a:off x="11235473" y="6603100"/>
              <a:ext cx="122068" cy="90094"/>
            </a:xfrm>
            <a:custGeom>
              <a:avLst/>
              <a:gdLst>
                <a:gd name="connsiteX0" fmla="*/ 50939 w 122068"/>
                <a:gd name="connsiteY0" fmla="*/ 7117 h 90094"/>
                <a:gd name="connsiteX1" fmla="*/ 60102 w 122068"/>
                <a:gd name="connsiteY1" fmla="*/ 7850 h 90094"/>
                <a:gd name="connsiteX2" fmla="*/ 69266 w 122068"/>
                <a:gd name="connsiteY2" fmla="*/ 14081 h 90094"/>
                <a:gd name="connsiteX3" fmla="*/ 92358 w 122068"/>
                <a:gd name="connsiteY3" fmla="*/ 48902 h 90094"/>
                <a:gd name="connsiteX4" fmla="*/ 109585 w 122068"/>
                <a:gd name="connsiteY4" fmla="*/ 60265 h 90094"/>
                <a:gd name="connsiteX5" fmla="*/ 113617 w 122068"/>
                <a:gd name="connsiteY5" fmla="*/ 63564 h 90094"/>
                <a:gd name="connsiteX6" fmla="*/ 113617 w 122068"/>
                <a:gd name="connsiteY6" fmla="*/ 88488 h 90094"/>
                <a:gd name="connsiteX7" fmla="*/ 91258 w 122068"/>
                <a:gd name="connsiteY7" fmla="*/ 88488 h 90094"/>
                <a:gd name="connsiteX8" fmla="*/ 84294 w 122068"/>
                <a:gd name="connsiteY8" fmla="*/ 70162 h 90094"/>
                <a:gd name="connsiteX9" fmla="*/ 76597 w 122068"/>
                <a:gd name="connsiteY9" fmla="*/ 52201 h 90094"/>
                <a:gd name="connsiteX10" fmla="*/ 56804 w 122068"/>
                <a:gd name="connsiteY10" fmla="*/ 44504 h 90094"/>
                <a:gd name="connsiteX11" fmla="*/ 55337 w 122068"/>
                <a:gd name="connsiteY11" fmla="*/ 49635 h 90094"/>
                <a:gd name="connsiteX12" fmla="*/ 50939 w 122068"/>
                <a:gd name="connsiteY12" fmla="*/ 65030 h 90094"/>
                <a:gd name="connsiteX13" fmla="*/ 43242 w 122068"/>
                <a:gd name="connsiteY13" fmla="*/ 65396 h 90094"/>
                <a:gd name="connsiteX14" fmla="*/ 24182 w 122068"/>
                <a:gd name="connsiteY14" fmla="*/ 26177 h 90094"/>
                <a:gd name="connsiteX15" fmla="*/ 8054 w 122068"/>
                <a:gd name="connsiteY15" fmla="*/ 34607 h 90094"/>
                <a:gd name="connsiteX16" fmla="*/ 2922 w 122068"/>
                <a:gd name="connsiteY16" fmla="*/ 8583 h 90094"/>
                <a:gd name="connsiteX17" fmla="*/ 50939 w 122068"/>
                <a:gd name="connsiteY17" fmla="*/ 7117 h 9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068" h="90094">
                  <a:moveTo>
                    <a:pt x="50939" y="7117"/>
                  </a:moveTo>
                  <a:cubicBezTo>
                    <a:pt x="53871" y="11515"/>
                    <a:pt x="56437" y="9683"/>
                    <a:pt x="60102" y="7850"/>
                  </a:cubicBezTo>
                  <a:cubicBezTo>
                    <a:pt x="67067" y="4551"/>
                    <a:pt x="67433" y="3085"/>
                    <a:pt x="69266" y="14081"/>
                  </a:cubicBezTo>
                  <a:cubicBezTo>
                    <a:pt x="71465" y="25810"/>
                    <a:pt x="85027" y="36806"/>
                    <a:pt x="92358" y="48902"/>
                  </a:cubicBezTo>
                  <a:cubicBezTo>
                    <a:pt x="98223" y="52568"/>
                    <a:pt x="104087" y="55867"/>
                    <a:pt x="109585" y="60265"/>
                  </a:cubicBezTo>
                  <a:cubicBezTo>
                    <a:pt x="111051" y="61364"/>
                    <a:pt x="112151" y="62464"/>
                    <a:pt x="113617" y="63564"/>
                  </a:cubicBezTo>
                  <a:cubicBezTo>
                    <a:pt x="122781" y="71994"/>
                    <a:pt x="126813" y="80058"/>
                    <a:pt x="113617" y="88488"/>
                  </a:cubicBezTo>
                  <a:cubicBezTo>
                    <a:pt x="106286" y="92887"/>
                    <a:pt x="98589" y="86656"/>
                    <a:pt x="91258" y="88488"/>
                  </a:cubicBezTo>
                  <a:cubicBezTo>
                    <a:pt x="81362" y="85189"/>
                    <a:pt x="83561" y="77492"/>
                    <a:pt x="84294" y="70162"/>
                  </a:cubicBezTo>
                  <a:cubicBezTo>
                    <a:pt x="85394" y="62464"/>
                    <a:pt x="79896" y="57699"/>
                    <a:pt x="76597" y="52201"/>
                  </a:cubicBezTo>
                  <a:cubicBezTo>
                    <a:pt x="71832" y="44137"/>
                    <a:pt x="59736" y="56233"/>
                    <a:pt x="56804" y="44504"/>
                  </a:cubicBezTo>
                  <a:cubicBezTo>
                    <a:pt x="54238" y="45603"/>
                    <a:pt x="55337" y="47803"/>
                    <a:pt x="55337" y="49635"/>
                  </a:cubicBezTo>
                  <a:cubicBezTo>
                    <a:pt x="54971" y="55133"/>
                    <a:pt x="55337" y="60631"/>
                    <a:pt x="50939" y="65030"/>
                  </a:cubicBezTo>
                  <a:cubicBezTo>
                    <a:pt x="48373" y="66130"/>
                    <a:pt x="45808" y="66496"/>
                    <a:pt x="43242" y="65396"/>
                  </a:cubicBezTo>
                  <a:cubicBezTo>
                    <a:pt x="24915" y="48169"/>
                    <a:pt x="20883" y="40105"/>
                    <a:pt x="24182" y="26177"/>
                  </a:cubicBezTo>
                  <a:cubicBezTo>
                    <a:pt x="19783" y="32041"/>
                    <a:pt x="14285" y="39372"/>
                    <a:pt x="8054" y="34607"/>
                  </a:cubicBezTo>
                  <a:cubicBezTo>
                    <a:pt x="-10" y="28742"/>
                    <a:pt x="-2576" y="18846"/>
                    <a:pt x="2922" y="8583"/>
                  </a:cubicBezTo>
                  <a:cubicBezTo>
                    <a:pt x="19050" y="-2413"/>
                    <a:pt x="34811" y="-2780"/>
                    <a:pt x="50939" y="7117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6E050FD-8DDF-475E-B5B6-6764730F523D}"/>
                </a:ext>
              </a:extLst>
            </p:cNvPr>
            <p:cNvSpPr/>
            <p:nvPr/>
          </p:nvSpPr>
          <p:spPr>
            <a:xfrm>
              <a:off x="11328197" y="6611316"/>
              <a:ext cx="70771" cy="55347"/>
            </a:xfrm>
            <a:custGeom>
              <a:avLst/>
              <a:gdLst>
                <a:gd name="connsiteX0" fmla="*/ 15028 w 70771"/>
                <a:gd name="connsiteY0" fmla="*/ 55347 h 55347"/>
                <a:gd name="connsiteX1" fmla="*/ 0 w 70771"/>
                <a:gd name="connsiteY1" fmla="*/ 40319 h 55347"/>
                <a:gd name="connsiteX2" fmla="*/ 25658 w 70771"/>
                <a:gd name="connsiteY2" fmla="*/ 27857 h 55347"/>
                <a:gd name="connsiteX3" fmla="*/ 30056 w 70771"/>
                <a:gd name="connsiteY3" fmla="*/ 29323 h 55347"/>
                <a:gd name="connsiteX4" fmla="*/ 47284 w 70771"/>
                <a:gd name="connsiteY4" fmla="*/ 38853 h 55347"/>
                <a:gd name="connsiteX5" fmla="*/ 51315 w 70771"/>
                <a:gd name="connsiteY5" fmla="*/ 36287 h 55347"/>
                <a:gd name="connsiteX6" fmla="*/ 47650 w 70771"/>
                <a:gd name="connsiteY6" fmla="*/ 28590 h 55347"/>
                <a:gd name="connsiteX7" fmla="*/ 27857 w 70771"/>
                <a:gd name="connsiteY7" fmla="*/ 0 h 55347"/>
                <a:gd name="connsiteX8" fmla="*/ 48017 w 70771"/>
                <a:gd name="connsiteY8" fmla="*/ 10630 h 55347"/>
                <a:gd name="connsiteX9" fmla="*/ 63411 w 70771"/>
                <a:gd name="connsiteY9" fmla="*/ 4032 h 55347"/>
                <a:gd name="connsiteX10" fmla="*/ 60112 w 70771"/>
                <a:gd name="connsiteY10" fmla="*/ 51682 h 55347"/>
                <a:gd name="connsiteX11" fmla="*/ 44718 w 70771"/>
                <a:gd name="connsiteY11" fmla="*/ 51682 h 55347"/>
                <a:gd name="connsiteX12" fmla="*/ 15028 w 70771"/>
                <a:gd name="connsiteY12" fmla="*/ 55347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771" h="55347">
                  <a:moveTo>
                    <a:pt x="15028" y="55347"/>
                  </a:moveTo>
                  <a:cubicBezTo>
                    <a:pt x="8430" y="51682"/>
                    <a:pt x="3665" y="46917"/>
                    <a:pt x="0" y="40319"/>
                  </a:cubicBezTo>
                  <a:cubicBezTo>
                    <a:pt x="8797" y="36287"/>
                    <a:pt x="18693" y="33721"/>
                    <a:pt x="25658" y="27857"/>
                  </a:cubicBezTo>
                  <a:cubicBezTo>
                    <a:pt x="30789" y="23825"/>
                    <a:pt x="29690" y="26391"/>
                    <a:pt x="30056" y="29323"/>
                  </a:cubicBezTo>
                  <a:cubicBezTo>
                    <a:pt x="31889" y="39953"/>
                    <a:pt x="43618" y="32255"/>
                    <a:pt x="47284" y="38853"/>
                  </a:cubicBezTo>
                  <a:cubicBezTo>
                    <a:pt x="48750" y="38120"/>
                    <a:pt x="50949" y="37387"/>
                    <a:pt x="51315" y="36287"/>
                  </a:cubicBezTo>
                  <a:cubicBezTo>
                    <a:pt x="52415" y="32989"/>
                    <a:pt x="49849" y="30789"/>
                    <a:pt x="47650" y="28590"/>
                  </a:cubicBezTo>
                  <a:cubicBezTo>
                    <a:pt x="40686" y="20160"/>
                    <a:pt x="27490" y="15761"/>
                    <a:pt x="27857" y="0"/>
                  </a:cubicBezTo>
                  <a:cubicBezTo>
                    <a:pt x="35554" y="3665"/>
                    <a:pt x="43252" y="5865"/>
                    <a:pt x="48017" y="10630"/>
                  </a:cubicBezTo>
                  <a:cubicBezTo>
                    <a:pt x="58280" y="21259"/>
                    <a:pt x="63045" y="19427"/>
                    <a:pt x="63411" y="4032"/>
                  </a:cubicBezTo>
                  <a:cubicBezTo>
                    <a:pt x="82471" y="22725"/>
                    <a:pt x="58280" y="35921"/>
                    <a:pt x="60112" y="51682"/>
                  </a:cubicBezTo>
                  <a:cubicBezTo>
                    <a:pt x="54981" y="48383"/>
                    <a:pt x="49849" y="48383"/>
                    <a:pt x="44718" y="51682"/>
                  </a:cubicBezTo>
                  <a:cubicBezTo>
                    <a:pt x="35188" y="56080"/>
                    <a:pt x="23825" y="47284"/>
                    <a:pt x="15028" y="5534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FF7245D3-310B-44C6-9C5B-058A8DE97FE3}"/>
                </a:ext>
              </a:extLst>
            </p:cNvPr>
            <p:cNvSpPr/>
            <p:nvPr/>
          </p:nvSpPr>
          <p:spPr>
            <a:xfrm>
              <a:off x="11226666" y="6591890"/>
              <a:ext cx="63411" cy="30270"/>
            </a:xfrm>
            <a:custGeom>
              <a:avLst/>
              <a:gdLst>
                <a:gd name="connsiteX0" fmla="*/ 59746 w 63411"/>
                <a:gd name="connsiteY0" fmla="*/ 18327 h 30270"/>
                <a:gd name="connsiteX1" fmla="*/ 10996 w 63411"/>
                <a:gd name="connsiteY1" fmla="*/ 22725 h 30270"/>
                <a:gd name="connsiteX2" fmla="*/ 0 w 63411"/>
                <a:gd name="connsiteY2" fmla="*/ 29690 h 30270"/>
                <a:gd name="connsiteX3" fmla="*/ 18694 w 63411"/>
                <a:gd name="connsiteY3" fmla="*/ 0 h 30270"/>
                <a:gd name="connsiteX4" fmla="*/ 63411 w 63411"/>
                <a:gd name="connsiteY4" fmla="*/ 10996 h 30270"/>
                <a:gd name="connsiteX5" fmla="*/ 59746 w 63411"/>
                <a:gd name="connsiteY5" fmla="*/ 18327 h 3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11" h="30270">
                  <a:moveTo>
                    <a:pt x="59746" y="18327"/>
                  </a:moveTo>
                  <a:cubicBezTo>
                    <a:pt x="42518" y="10263"/>
                    <a:pt x="27124" y="17960"/>
                    <a:pt x="10996" y="22725"/>
                  </a:cubicBezTo>
                  <a:cubicBezTo>
                    <a:pt x="7697" y="25658"/>
                    <a:pt x="6598" y="32255"/>
                    <a:pt x="0" y="29690"/>
                  </a:cubicBezTo>
                  <a:cubicBezTo>
                    <a:pt x="3665" y="17960"/>
                    <a:pt x="3665" y="4399"/>
                    <a:pt x="18694" y="0"/>
                  </a:cubicBezTo>
                  <a:cubicBezTo>
                    <a:pt x="33722" y="4032"/>
                    <a:pt x="47284" y="12096"/>
                    <a:pt x="63411" y="10996"/>
                  </a:cubicBezTo>
                  <a:cubicBezTo>
                    <a:pt x="62312" y="13562"/>
                    <a:pt x="61212" y="15761"/>
                    <a:pt x="59746" y="18327"/>
                  </a:cubicBezTo>
                  <a:close/>
                </a:path>
              </a:pathLst>
            </a:custGeom>
            <a:solidFill>
              <a:srgbClr val="E2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E802D73C-CE04-43C3-847C-30488D3CD443}"/>
                </a:ext>
              </a:extLst>
            </p:cNvPr>
            <p:cNvSpPr/>
            <p:nvPr/>
          </p:nvSpPr>
          <p:spPr>
            <a:xfrm>
              <a:off x="11012171" y="6673443"/>
              <a:ext cx="261412" cy="119362"/>
            </a:xfrm>
            <a:custGeom>
              <a:avLst/>
              <a:gdLst>
                <a:gd name="connsiteX0" fmla="*/ 210830 w 261412"/>
                <a:gd name="connsiteY0" fmla="*/ 102449 h 119362"/>
                <a:gd name="connsiteX1" fmla="*/ 158415 w 261412"/>
                <a:gd name="connsiteY1" fmla="*/ 102816 h 119362"/>
                <a:gd name="connsiteX2" fmla="*/ 133857 w 261412"/>
                <a:gd name="connsiteY2" fmla="*/ 115645 h 119362"/>
                <a:gd name="connsiteX3" fmla="*/ 94637 w 261412"/>
                <a:gd name="connsiteY3" fmla="*/ 113446 h 119362"/>
                <a:gd name="connsiteX4" fmla="*/ 70812 w 261412"/>
                <a:gd name="connsiteY4" fmla="*/ 96585 h 119362"/>
                <a:gd name="connsiteX5" fmla="*/ 70812 w 261412"/>
                <a:gd name="connsiteY5" fmla="*/ 68728 h 119362"/>
                <a:gd name="connsiteX6" fmla="*/ 70079 w 261412"/>
                <a:gd name="connsiteY6" fmla="*/ 60298 h 119362"/>
                <a:gd name="connsiteX7" fmla="*/ 41856 w 261412"/>
                <a:gd name="connsiteY7" fmla="*/ 49668 h 119362"/>
                <a:gd name="connsiteX8" fmla="*/ 36724 w 261412"/>
                <a:gd name="connsiteY8" fmla="*/ 37205 h 119362"/>
                <a:gd name="connsiteX9" fmla="*/ 27927 w 261412"/>
                <a:gd name="connsiteY9" fmla="*/ 24743 h 119362"/>
                <a:gd name="connsiteX10" fmla="*/ 31959 w 261412"/>
                <a:gd name="connsiteY10" fmla="*/ 34640 h 119362"/>
                <a:gd name="connsiteX11" fmla="*/ 32692 w 261412"/>
                <a:gd name="connsiteY11" fmla="*/ 47468 h 119362"/>
                <a:gd name="connsiteX12" fmla="*/ 17664 w 261412"/>
                <a:gd name="connsiteY12" fmla="*/ 48568 h 119362"/>
                <a:gd name="connsiteX13" fmla="*/ 70 w 261412"/>
                <a:gd name="connsiteY13" fmla="*/ 12281 h 119362"/>
                <a:gd name="connsiteX14" fmla="*/ 45154 w 261412"/>
                <a:gd name="connsiteY14" fmla="*/ 8615 h 119362"/>
                <a:gd name="connsiteX15" fmla="*/ 55784 w 261412"/>
                <a:gd name="connsiteY15" fmla="*/ 3484 h 119362"/>
                <a:gd name="connsiteX16" fmla="*/ 60183 w 261412"/>
                <a:gd name="connsiteY16" fmla="*/ 22544 h 119362"/>
                <a:gd name="connsiteX17" fmla="*/ 63115 w 261412"/>
                <a:gd name="connsiteY17" fmla="*/ 4217 h 119362"/>
                <a:gd name="connsiteX18" fmla="*/ 108566 w 261412"/>
                <a:gd name="connsiteY18" fmla="*/ 552 h 119362"/>
                <a:gd name="connsiteX19" fmla="*/ 113331 w 261412"/>
                <a:gd name="connsiteY19" fmla="*/ 6050 h 119362"/>
                <a:gd name="connsiteX20" fmla="*/ 118462 w 261412"/>
                <a:gd name="connsiteY20" fmla="*/ 14114 h 119362"/>
                <a:gd name="connsiteX21" fmla="*/ 146319 w 261412"/>
                <a:gd name="connsiteY21" fmla="*/ 40504 h 119362"/>
                <a:gd name="connsiteX22" fmla="*/ 177475 w 261412"/>
                <a:gd name="connsiteY22" fmla="*/ 55166 h 119362"/>
                <a:gd name="connsiteX23" fmla="*/ 181507 w 261412"/>
                <a:gd name="connsiteY23" fmla="*/ 73859 h 119362"/>
                <a:gd name="connsiteX24" fmla="*/ 217794 w 261412"/>
                <a:gd name="connsiteY24" fmla="*/ 48568 h 119362"/>
                <a:gd name="connsiteX25" fmla="*/ 224392 w 261412"/>
                <a:gd name="connsiteY25" fmla="*/ 44170 h 119362"/>
                <a:gd name="connsiteX26" fmla="*/ 238687 w 261412"/>
                <a:gd name="connsiteY26" fmla="*/ 39405 h 119362"/>
                <a:gd name="connsiteX27" fmla="*/ 261412 w 261412"/>
                <a:gd name="connsiteY27" fmla="*/ 76792 h 119362"/>
                <a:gd name="connsiteX28" fmla="*/ 235755 w 261412"/>
                <a:gd name="connsiteY28" fmla="*/ 101716 h 119362"/>
                <a:gd name="connsiteX29" fmla="*/ 210830 w 261412"/>
                <a:gd name="connsiteY29" fmla="*/ 102449 h 11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1412" h="119362">
                  <a:moveTo>
                    <a:pt x="210830" y="102449"/>
                  </a:moveTo>
                  <a:cubicBezTo>
                    <a:pt x="193236" y="102449"/>
                    <a:pt x="176009" y="102449"/>
                    <a:pt x="158415" y="102816"/>
                  </a:cubicBezTo>
                  <a:cubicBezTo>
                    <a:pt x="155483" y="117478"/>
                    <a:pt x="147419" y="124075"/>
                    <a:pt x="133857" y="115645"/>
                  </a:cubicBezTo>
                  <a:cubicBezTo>
                    <a:pt x="120661" y="107581"/>
                    <a:pt x="108199" y="108314"/>
                    <a:pt x="94637" y="113446"/>
                  </a:cubicBezTo>
                  <a:cubicBezTo>
                    <a:pt x="87306" y="107214"/>
                    <a:pt x="85107" y="94385"/>
                    <a:pt x="70812" y="96585"/>
                  </a:cubicBezTo>
                  <a:cubicBezTo>
                    <a:pt x="66414" y="97318"/>
                    <a:pt x="64581" y="70927"/>
                    <a:pt x="70812" y="68728"/>
                  </a:cubicBezTo>
                  <a:cubicBezTo>
                    <a:pt x="83641" y="63963"/>
                    <a:pt x="68979" y="63230"/>
                    <a:pt x="70079" y="60298"/>
                  </a:cubicBezTo>
                  <a:cubicBezTo>
                    <a:pt x="60183" y="57732"/>
                    <a:pt x="52485" y="49668"/>
                    <a:pt x="41856" y="49668"/>
                  </a:cubicBezTo>
                  <a:cubicBezTo>
                    <a:pt x="31592" y="49301"/>
                    <a:pt x="38557" y="41237"/>
                    <a:pt x="36724" y="37205"/>
                  </a:cubicBezTo>
                  <a:cubicBezTo>
                    <a:pt x="34525" y="32441"/>
                    <a:pt x="29760" y="30241"/>
                    <a:pt x="27927" y="24743"/>
                  </a:cubicBezTo>
                  <a:cubicBezTo>
                    <a:pt x="26094" y="29875"/>
                    <a:pt x="29760" y="32074"/>
                    <a:pt x="31959" y="34640"/>
                  </a:cubicBezTo>
                  <a:cubicBezTo>
                    <a:pt x="35258" y="38672"/>
                    <a:pt x="38190" y="43070"/>
                    <a:pt x="32692" y="47468"/>
                  </a:cubicBezTo>
                  <a:cubicBezTo>
                    <a:pt x="28294" y="51134"/>
                    <a:pt x="20596" y="53700"/>
                    <a:pt x="17664" y="48568"/>
                  </a:cubicBezTo>
                  <a:cubicBezTo>
                    <a:pt x="11066" y="36839"/>
                    <a:pt x="-1029" y="27675"/>
                    <a:pt x="70" y="12281"/>
                  </a:cubicBezTo>
                  <a:cubicBezTo>
                    <a:pt x="14732" y="5317"/>
                    <a:pt x="30126" y="9348"/>
                    <a:pt x="45154" y="8615"/>
                  </a:cubicBezTo>
                  <a:cubicBezTo>
                    <a:pt x="47354" y="4217"/>
                    <a:pt x="50653" y="1651"/>
                    <a:pt x="55784" y="3484"/>
                  </a:cubicBezTo>
                  <a:cubicBezTo>
                    <a:pt x="60549" y="8982"/>
                    <a:pt x="52852" y="16679"/>
                    <a:pt x="60183" y="22544"/>
                  </a:cubicBezTo>
                  <a:cubicBezTo>
                    <a:pt x="66047" y="17046"/>
                    <a:pt x="58716" y="9348"/>
                    <a:pt x="63115" y="4217"/>
                  </a:cubicBezTo>
                  <a:cubicBezTo>
                    <a:pt x="77410" y="-6046"/>
                    <a:pt x="93904" y="6416"/>
                    <a:pt x="108566" y="552"/>
                  </a:cubicBezTo>
                  <a:cubicBezTo>
                    <a:pt x="111864" y="-915"/>
                    <a:pt x="115530" y="3117"/>
                    <a:pt x="113331" y="6050"/>
                  </a:cubicBezTo>
                  <a:cubicBezTo>
                    <a:pt x="107099" y="14480"/>
                    <a:pt x="118829" y="10448"/>
                    <a:pt x="118462" y="14114"/>
                  </a:cubicBezTo>
                  <a:cubicBezTo>
                    <a:pt x="121394" y="29508"/>
                    <a:pt x="136423" y="35739"/>
                    <a:pt x="146319" y="40504"/>
                  </a:cubicBezTo>
                  <a:cubicBezTo>
                    <a:pt x="155849" y="45269"/>
                    <a:pt x="161347" y="59564"/>
                    <a:pt x="177475" y="55166"/>
                  </a:cubicBezTo>
                  <a:cubicBezTo>
                    <a:pt x="184073" y="53333"/>
                    <a:pt x="183339" y="66162"/>
                    <a:pt x="181507" y="73859"/>
                  </a:cubicBezTo>
                  <a:cubicBezTo>
                    <a:pt x="183339" y="50401"/>
                    <a:pt x="203499" y="53700"/>
                    <a:pt x="217794" y="48568"/>
                  </a:cubicBezTo>
                  <a:cubicBezTo>
                    <a:pt x="220360" y="47468"/>
                    <a:pt x="225125" y="51867"/>
                    <a:pt x="224392" y="44170"/>
                  </a:cubicBezTo>
                  <a:cubicBezTo>
                    <a:pt x="223292" y="27309"/>
                    <a:pt x="233555" y="33907"/>
                    <a:pt x="238687" y="39405"/>
                  </a:cubicBezTo>
                  <a:cubicBezTo>
                    <a:pt x="248950" y="50034"/>
                    <a:pt x="260313" y="60298"/>
                    <a:pt x="261412" y="76792"/>
                  </a:cubicBezTo>
                  <a:cubicBezTo>
                    <a:pt x="255914" y="88154"/>
                    <a:pt x="244918" y="94019"/>
                    <a:pt x="235755" y="101716"/>
                  </a:cubicBezTo>
                  <a:cubicBezTo>
                    <a:pt x="227691" y="103183"/>
                    <a:pt x="219260" y="107947"/>
                    <a:pt x="210830" y="102449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A1DD80C-96A2-4CFC-9D9C-D189A438E967}"/>
                </a:ext>
              </a:extLst>
            </p:cNvPr>
            <p:cNvSpPr/>
            <p:nvPr/>
          </p:nvSpPr>
          <p:spPr>
            <a:xfrm>
              <a:off x="10922072" y="6685724"/>
              <a:ext cx="131953" cy="195437"/>
            </a:xfrm>
            <a:custGeom>
              <a:avLst/>
              <a:gdLst>
                <a:gd name="connsiteX0" fmla="*/ 90168 w 131953"/>
                <a:gd name="connsiteY0" fmla="*/ 0 h 195437"/>
                <a:gd name="connsiteX1" fmla="*/ 108495 w 131953"/>
                <a:gd name="connsiteY1" fmla="*/ 32989 h 195437"/>
                <a:gd name="connsiteX2" fmla="*/ 122790 w 131953"/>
                <a:gd name="connsiteY2" fmla="*/ 31156 h 195437"/>
                <a:gd name="connsiteX3" fmla="*/ 110328 w 131953"/>
                <a:gd name="connsiteY3" fmla="*/ 4399 h 195437"/>
                <a:gd name="connsiteX4" fmla="*/ 115460 w 131953"/>
                <a:gd name="connsiteY4" fmla="*/ 2199 h 195437"/>
                <a:gd name="connsiteX5" fmla="*/ 129388 w 131953"/>
                <a:gd name="connsiteY5" fmla="*/ 31156 h 195437"/>
                <a:gd name="connsiteX6" fmla="*/ 131954 w 131953"/>
                <a:gd name="connsiteY6" fmla="*/ 37387 h 195437"/>
                <a:gd name="connsiteX7" fmla="*/ 127555 w 131953"/>
                <a:gd name="connsiteY7" fmla="*/ 72208 h 195437"/>
                <a:gd name="connsiteX8" fmla="*/ 118392 w 131953"/>
                <a:gd name="connsiteY8" fmla="*/ 116193 h 195437"/>
                <a:gd name="connsiteX9" fmla="*/ 94567 w 131953"/>
                <a:gd name="connsiteY9" fmla="*/ 130488 h 195437"/>
                <a:gd name="connsiteX10" fmla="*/ 79172 w 131953"/>
                <a:gd name="connsiteY10" fmla="*/ 143317 h 195437"/>
                <a:gd name="connsiteX11" fmla="*/ 87969 w 131953"/>
                <a:gd name="connsiteY11" fmla="*/ 149548 h 195437"/>
                <a:gd name="connsiteX12" fmla="*/ 80272 w 131953"/>
                <a:gd name="connsiteY12" fmla="*/ 174839 h 195437"/>
                <a:gd name="connsiteX13" fmla="*/ 59746 w 131953"/>
                <a:gd name="connsiteY13" fmla="*/ 181070 h 195437"/>
                <a:gd name="connsiteX14" fmla="*/ 47283 w 131953"/>
                <a:gd name="connsiteY14" fmla="*/ 166042 h 195437"/>
                <a:gd name="connsiteX15" fmla="*/ 30423 w 131953"/>
                <a:gd name="connsiteY15" fmla="*/ 194632 h 195437"/>
                <a:gd name="connsiteX16" fmla="*/ 7331 w 131953"/>
                <a:gd name="connsiteY16" fmla="*/ 178138 h 195437"/>
                <a:gd name="connsiteX17" fmla="*/ 1100 w 131953"/>
                <a:gd name="connsiteY17" fmla="*/ 168608 h 195437"/>
                <a:gd name="connsiteX18" fmla="*/ 0 w 131953"/>
                <a:gd name="connsiteY18" fmla="*/ 165309 h 195437"/>
                <a:gd name="connsiteX19" fmla="*/ 26024 w 131953"/>
                <a:gd name="connsiteY19" fmla="*/ 112161 h 195437"/>
                <a:gd name="connsiteX20" fmla="*/ 30423 w 131953"/>
                <a:gd name="connsiteY20" fmla="*/ 109229 h 195437"/>
                <a:gd name="connsiteX21" fmla="*/ 56080 w 131953"/>
                <a:gd name="connsiteY21" fmla="*/ 89436 h 195437"/>
                <a:gd name="connsiteX22" fmla="*/ 56813 w 131953"/>
                <a:gd name="connsiteY22" fmla="*/ 86137 h 195437"/>
                <a:gd name="connsiteX23" fmla="*/ 62678 w 131953"/>
                <a:gd name="connsiteY23" fmla="*/ 74774 h 195437"/>
                <a:gd name="connsiteX24" fmla="*/ 62312 w 131953"/>
                <a:gd name="connsiteY24" fmla="*/ 59379 h 195437"/>
                <a:gd name="connsiteX25" fmla="*/ 74041 w 131953"/>
                <a:gd name="connsiteY25" fmla="*/ 61579 h 195437"/>
                <a:gd name="connsiteX26" fmla="*/ 83937 w 131953"/>
                <a:gd name="connsiteY26" fmla="*/ 60112 h 195437"/>
                <a:gd name="connsiteX27" fmla="*/ 80272 w 131953"/>
                <a:gd name="connsiteY27" fmla="*/ 53148 h 195437"/>
                <a:gd name="connsiteX28" fmla="*/ 78073 w 131953"/>
                <a:gd name="connsiteY28" fmla="*/ 42519 h 195437"/>
                <a:gd name="connsiteX29" fmla="*/ 78806 w 131953"/>
                <a:gd name="connsiteY29" fmla="*/ 13929 h 195437"/>
                <a:gd name="connsiteX30" fmla="*/ 83204 w 131953"/>
                <a:gd name="connsiteY30" fmla="*/ 4399 h 195437"/>
                <a:gd name="connsiteX31" fmla="*/ 90168 w 131953"/>
                <a:gd name="connsiteY31" fmla="*/ 0 h 1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1953" h="195437">
                  <a:moveTo>
                    <a:pt x="90168" y="0"/>
                  </a:moveTo>
                  <a:cubicBezTo>
                    <a:pt x="93101" y="12462"/>
                    <a:pt x="107396" y="18327"/>
                    <a:pt x="108495" y="32989"/>
                  </a:cubicBezTo>
                  <a:cubicBezTo>
                    <a:pt x="108862" y="38120"/>
                    <a:pt x="117659" y="33721"/>
                    <a:pt x="122790" y="31156"/>
                  </a:cubicBezTo>
                  <a:cubicBezTo>
                    <a:pt x="114727" y="23825"/>
                    <a:pt x="110328" y="15028"/>
                    <a:pt x="110328" y="4399"/>
                  </a:cubicBezTo>
                  <a:cubicBezTo>
                    <a:pt x="110328" y="1833"/>
                    <a:pt x="114727" y="0"/>
                    <a:pt x="115460" y="2199"/>
                  </a:cubicBezTo>
                  <a:cubicBezTo>
                    <a:pt x="118759" y="12462"/>
                    <a:pt x="135619" y="16494"/>
                    <a:pt x="129388" y="31156"/>
                  </a:cubicBezTo>
                  <a:cubicBezTo>
                    <a:pt x="128289" y="33721"/>
                    <a:pt x="129755" y="35921"/>
                    <a:pt x="131954" y="37387"/>
                  </a:cubicBezTo>
                  <a:cubicBezTo>
                    <a:pt x="127555" y="48750"/>
                    <a:pt x="130121" y="61212"/>
                    <a:pt x="127555" y="72208"/>
                  </a:cubicBezTo>
                  <a:cubicBezTo>
                    <a:pt x="124257" y="86870"/>
                    <a:pt x="110328" y="98966"/>
                    <a:pt x="118392" y="116193"/>
                  </a:cubicBezTo>
                  <a:cubicBezTo>
                    <a:pt x="108862" y="118758"/>
                    <a:pt x="106663" y="133054"/>
                    <a:pt x="94567" y="130488"/>
                  </a:cubicBezTo>
                  <a:cubicBezTo>
                    <a:pt x="83937" y="128289"/>
                    <a:pt x="81738" y="137819"/>
                    <a:pt x="79172" y="143317"/>
                  </a:cubicBezTo>
                  <a:cubicBezTo>
                    <a:pt x="75140" y="152480"/>
                    <a:pt x="88336" y="145883"/>
                    <a:pt x="87969" y="149548"/>
                  </a:cubicBezTo>
                  <a:cubicBezTo>
                    <a:pt x="86870" y="157978"/>
                    <a:pt x="84304" y="167142"/>
                    <a:pt x="80272" y="174839"/>
                  </a:cubicBezTo>
                  <a:cubicBezTo>
                    <a:pt x="76240" y="182903"/>
                    <a:pt x="67810" y="184736"/>
                    <a:pt x="59746" y="181070"/>
                  </a:cubicBezTo>
                  <a:cubicBezTo>
                    <a:pt x="53881" y="178504"/>
                    <a:pt x="48383" y="174472"/>
                    <a:pt x="47283" y="166042"/>
                  </a:cubicBezTo>
                  <a:cubicBezTo>
                    <a:pt x="35188" y="172640"/>
                    <a:pt x="61579" y="200497"/>
                    <a:pt x="30423" y="194632"/>
                  </a:cubicBezTo>
                  <a:cubicBezTo>
                    <a:pt x="24925" y="186202"/>
                    <a:pt x="23458" y="173006"/>
                    <a:pt x="7331" y="178138"/>
                  </a:cubicBezTo>
                  <a:cubicBezTo>
                    <a:pt x="2566" y="179604"/>
                    <a:pt x="2566" y="172273"/>
                    <a:pt x="1100" y="168608"/>
                  </a:cubicBezTo>
                  <a:cubicBezTo>
                    <a:pt x="733" y="167508"/>
                    <a:pt x="367" y="166409"/>
                    <a:pt x="0" y="165309"/>
                  </a:cubicBezTo>
                  <a:cubicBezTo>
                    <a:pt x="11363" y="148815"/>
                    <a:pt x="11363" y="126822"/>
                    <a:pt x="26024" y="112161"/>
                  </a:cubicBezTo>
                  <a:cubicBezTo>
                    <a:pt x="27490" y="111061"/>
                    <a:pt x="30423" y="109962"/>
                    <a:pt x="30423" y="109229"/>
                  </a:cubicBezTo>
                  <a:cubicBezTo>
                    <a:pt x="30056" y="90535"/>
                    <a:pt x="41785" y="88336"/>
                    <a:pt x="56080" y="89436"/>
                  </a:cubicBezTo>
                  <a:cubicBezTo>
                    <a:pt x="56080" y="89436"/>
                    <a:pt x="56447" y="87236"/>
                    <a:pt x="56813" y="86137"/>
                  </a:cubicBezTo>
                  <a:cubicBezTo>
                    <a:pt x="62678" y="84671"/>
                    <a:pt x="69642" y="83937"/>
                    <a:pt x="62678" y="74774"/>
                  </a:cubicBezTo>
                  <a:cubicBezTo>
                    <a:pt x="59013" y="70375"/>
                    <a:pt x="58646" y="63778"/>
                    <a:pt x="62312" y="59379"/>
                  </a:cubicBezTo>
                  <a:cubicBezTo>
                    <a:pt x="65977" y="55347"/>
                    <a:pt x="70375" y="60112"/>
                    <a:pt x="74041" y="61579"/>
                  </a:cubicBezTo>
                  <a:cubicBezTo>
                    <a:pt x="77706" y="63045"/>
                    <a:pt x="81372" y="64144"/>
                    <a:pt x="83937" y="60112"/>
                  </a:cubicBezTo>
                  <a:cubicBezTo>
                    <a:pt x="86137" y="56447"/>
                    <a:pt x="82471" y="54614"/>
                    <a:pt x="80272" y="53148"/>
                  </a:cubicBezTo>
                  <a:cubicBezTo>
                    <a:pt x="75507" y="50216"/>
                    <a:pt x="74407" y="45451"/>
                    <a:pt x="78073" y="42519"/>
                  </a:cubicBezTo>
                  <a:cubicBezTo>
                    <a:pt x="90535" y="32989"/>
                    <a:pt x="86503" y="23458"/>
                    <a:pt x="78806" y="13929"/>
                  </a:cubicBezTo>
                  <a:cubicBezTo>
                    <a:pt x="73674" y="7697"/>
                    <a:pt x="83571" y="8431"/>
                    <a:pt x="83204" y="4399"/>
                  </a:cubicBezTo>
                  <a:cubicBezTo>
                    <a:pt x="84670" y="733"/>
                    <a:pt x="87236" y="0"/>
                    <a:pt x="90168" y="0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856236FF-1879-4A0B-ABD8-CCF8BAB4175D}"/>
                </a:ext>
              </a:extLst>
            </p:cNvPr>
            <p:cNvSpPr/>
            <p:nvPr/>
          </p:nvSpPr>
          <p:spPr>
            <a:xfrm>
              <a:off x="11052394" y="6613312"/>
              <a:ext cx="226320" cy="76076"/>
            </a:xfrm>
            <a:custGeom>
              <a:avLst/>
              <a:gdLst>
                <a:gd name="connsiteX0" fmla="*/ 76406 w 226320"/>
                <a:gd name="connsiteY0" fmla="*/ 76077 h 76076"/>
                <a:gd name="connsiteX1" fmla="*/ 69442 w 226320"/>
                <a:gd name="connsiteY1" fmla="*/ 68379 h 76076"/>
                <a:gd name="connsiteX2" fmla="*/ 66510 w 226320"/>
                <a:gd name="connsiteY2" fmla="*/ 64714 h 76076"/>
                <a:gd name="connsiteX3" fmla="*/ 45617 w 226320"/>
                <a:gd name="connsiteY3" fmla="*/ 63248 h 76076"/>
                <a:gd name="connsiteX4" fmla="*/ 23625 w 226320"/>
                <a:gd name="connsiteY4" fmla="*/ 64714 h 76076"/>
                <a:gd name="connsiteX5" fmla="*/ 15927 w 226320"/>
                <a:gd name="connsiteY5" fmla="*/ 65081 h 76076"/>
                <a:gd name="connsiteX6" fmla="*/ 4565 w 226320"/>
                <a:gd name="connsiteY6" fmla="*/ 68746 h 76076"/>
                <a:gd name="connsiteX7" fmla="*/ 6764 w 226320"/>
                <a:gd name="connsiteY7" fmla="*/ 59949 h 76076"/>
                <a:gd name="connsiteX8" fmla="*/ 11895 w 226320"/>
                <a:gd name="connsiteY8" fmla="*/ 58483 h 76076"/>
                <a:gd name="connsiteX9" fmla="*/ 62844 w 226320"/>
                <a:gd name="connsiteY9" fmla="*/ 50052 h 76076"/>
                <a:gd name="connsiteX10" fmla="*/ 73474 w 226320"/>
                <a:gd name="connsiteY10" fmla="*/ 42355 h 76076"/>
                <a:gd name="connsiteX11" fmla="*/ 72374 w 226320"/>
                <a:gd name="connsiteY11" fmla="*/ 30993 h 76076"/>
                <a:gd name="connsiteX12" fmla="*/ 94733 w 226320"/>
                <a:gd name="connsiteY12" fmla="*/ 37590 h 76076"/>
                <a:gd name="connsiteX13" fmla="*/ 90335 w 226320"/>
                <a:gd name="connsiteY13" fmla="*/ 16331 h 76076"/>
                <a:gd name="connsiteX14" fmla="*/ 94366 w 226320"/>
                <a:gd name="connsiteY14" fmla="*/ 8634 h 76076"/>
                <a:gd name="connsiteX15" fmla="*/ 98032 w 226320"/>
                <a:gd name="connsiteY15" fmla="*/ 14865 h 76076"/>
                <a:gd name="connsiteX16" fmla="*/ 118925 w 226320"/>
                <a:gd name="connsiteY16" fmla="*/ 21096 h 76076"/>
                <a:gd name="connsiteX17" fmla="*/ 144949 w 226320"/>
                <a:gd name="connsiteY17" fmla="*/ 4235 h 76076"/>
                <a:gd name="connsiteX18" fmla="*/ 174272 w 226320"/>
                <a:gd name="connsiteY18" fmla="*/ 8267 h 76076"/>
                <a:gd name="connsiteX19" fmla="*/ 185268 w 226320"/>
                <a:gd name="connsiteY19" fmla="*/ 1303 h 76076"/>
                <a:gd name="connsiteX20" fmla="*/ 186001 w 226320"/>
                <a:gd name="connsiteY20" fmla="*/ 4968 h 76076"/>
                <a:gd name="connsiteX21" fmla="*/ 214225 w 226320"/>
                <a:gd name="connsiteY21" fmla="*/ 3869 h 76076"/>
                <a:gd name="connsiteX22" fmla="*/ 226320 w 226320"/>
                <a:gd name="connsiteY22" fmla="*/ 53718 h 76076"/>
                <a:gd name="connsiteX23" fmla="*/ 210193 w 226320"/>
                <a:gd name="connsiteY23" fmla="*/ 58483 h 76076"/>
                <a:gd name="connsiteX24" fmla="*/ 167308 w 226320"/>
                <a:gd name="connsiteY24" fmla="*/ 43088 h 76076"/>
                <a:gd name="connsiteX25" fmla="*/ 153013 w 226320"/>
                <a:gd name="connsiteY25" fmla="*/ 56284 h 76076"/>
                <a:gd name="connsiteX26" fmla="*/ 125156 w 226320"/>
                <a:gd name="connsiteY26" fmla="*/ 68013 h 76076"/>
                <a:gd name="connsiteX27" fmla="*/ 99132 w 226320"/>
                <a:gd name="connsiteY27" fmla="*/ 51519 h 76076"/>
                <a:gd name="connsiteX28" fmla="*/ 79705 w 226320"/>
                <a:gd name="connsiteY28" fmla="*/ 74244 h 76076"/>
                <a:gd name="connsiteX29" fmla="*/ 76406 w 226320"/>
                <a:gd name="connsiteY29" fmla="*/ 76077 h 7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320" h="76076">
                  <a:moveTo>
                    <a:pt x="76406" y="76077"/>
                  </a:moveTo>
                  <a:cubicBezTo>
                    <a:pt x="73474" y="73878"/>
                    <a:pt x="67243" y="74244"/>
                    <a:pt x="69442" y="68379"/>
                  </a:cubicBezTo>
                  <a:cubicBezTo>
                    <a:pt x="71641" y="63614"/>
                    <a:pt x="69075" y="61782"/>
                    <a:pt x="66510" y="64714"/>
                  </a:cubicBezTo>
                  <a:cubicBezTo>
                    <a:pt x="58079" y="74977"/>
                    <a:pt x="52948" y="74611"/>
                    <a:pt x="45617" y="63248"/>
                  </a:cubicBezTo>
                  <a:cubicBezTo>
                    <a:pt x="43418" y="59949"/>
                    <a:pt x="32055" y="72045"/>
                    <a:pt x="23625" y="64714"/>
                  </a:cubicBezTo>
                  <a:cubicBezTo>
                    <a:pt x="21059" y="66913"/>
                    <a:pt x="18860" y="67280"/>
                    <a:pt x="15927" y="65081"/>
                  </a:cubicBezTo>
                  <a:cubicBezTo>
                    <a:pt x="12262" y="66180"/>
                    <a:pt x="8596" y="67646"/>
                    <a:pt x="4565" y="68746"/>
                  </a:cubicBezTo>
                  <a:cubicBezTo>
                    <a:pt x="6764" y="66180"/>
                    <a:pt x="-8264" y="59216"/>
                    <a:pt x="6764" y="59949"/>
                  </a:cubicBezTo>
                  <a:cubicBezTo>
                    <a:pt x="8596" y="59949"/>
                    <a:pt x="10796" y="59583"/>
                    <a:pt x="11895" y="58483"/>
                  </a:cubicBezTo>
                  <a:cubicBezTo>
                    <a:pt x="26190" y="40523"/>
                    <a:pt x="45250" y="47853"/>
                    <a:pt x="62844" y="50052"/>
                  </a:cubicBezTo>
                  <a:cubicBezTo>
                    <a:pt x="70908" y="51152"/>
                    <a:pt x="69808" y="44554"/>
                    <a:pt x="73474" y="42355"/>
                  </a:cubicBezTo>
                  <a:cubicBezTo>
                    <a:pt x="80438" y="38323"/>
                    <a:pt x="74940" y="34658"/>
                    <a:pt x="72374" y="30993"/>
                  </a:cubicBezTo>
                  <a:cubicBezTo>
                    <a:pt x="80071" y="29893"/>
                    <a:pt x="86303" y="34658"/>
                    <a:pt x="94733" y="37590"/>
                  </a:cubicBezTo>
                  <a:cubicBezTo>
                    <a:pt x="96199" y="29160"/>
                    <a:pt x="88502" y="23662"/>
                    <a:pt x="90335" y="16331"/>
                  </a:cubicBezTo>
                  <a:cubicBezTo>
                    <a:pt x="91068" y="13032"/>
                    <a:pt x="88135" y="9000"/>
                    <a:pt x="94366" y="8634"/>
                  </a:cubicBezTo>
                  <a:cubicBezTo>
                    <a:pt x="101697" y="7900"/>
                    <a:pt x="96566" y="13765"/>
                    <a:pt x="98032" y="14865"/>
                  </a:cubicBezTo>
                  <a:cubicBezTo>
                    <a:pt x="103530" y="19263"/>
                    <a:pt x="104263" y="34291"/>
                    <a:pt x="118925" y="21096"/>
                  </a:cubicBezTo>
                  <a:cubicBezTo>
                    <a:pt x="125522" y="15231"/>
                    <a:pt x="137252" y="14865"/>
                    <a:pt x="144949" y="4235"/>
                  </a:cubicBezTo>
                  <a:cubicBezTo>
                    <a:pt x="150447" y="-3462"/>
                    <a:pt x="165108" y="203"/>
                    <a:pt x="174272" y="8267"/>
                  </a:cubicBezTo>
                  <a:cubicBezTo>
                    <a:pt x="177937" y="6068"/>
                    <a:pt x="181603" y="3502"/>
                    <a:pt x="185268" y="1303"/>
                  </a:cubicBezTo>
                  <a:cubicBezTo>
                    <a:pt x="185635" y="2403"/>
                    <a:pt x="185635" y="3869"/>
                    <a:pt x="186001" y="4968"/>
                  </a:cubicBezTo>
                  <a:cubicBezTo>
                    <a:pt x="195165" y="25861"/>
                    <a:pt x="195165" y="25861"/>
                    <a:pt x="214225" y="3869"/>
                  </a:cubicBezTo>
                  <a:cubicBezTo>
                    <a:pt x="199563" y="29160"/>
                    <a:pt x="223022" y="37957"/>
                    <a:pt x="226320" y="53718"/>
                  </a:cubicBezTo>
                  <a:cubicBezTo>
                    <a:pt x="224488" y="67280"/>
                    <a:pt x="216424" y="65081"/>
                    <a:pt x="210193" y="58483"/>
                  </a:cubicBezTo>
                  <a:cubicBezTo>
                    <a:pt x="198097" y="46387"/>
                    <a:pt x="180870" y="50786"/>
                    <a:pt x="167308" y="43088"/>
                  </a:cubicBezTo>
                  <a:cubicBezTo>
                    <a:pt x="159977" y="39056"/>
                    <a:pt x="155578" y="48586"/>
                    <a:pt x="153013" y="56284"/>
                  </a:cubicBezTo>
                  <a:cubicBezTo>
                    <a:pt x="147881" y="71312"/>
                    <a:pt x="137985" y="75710"/>
                    <a:pt x="125156" y="68013"/>
                  </a:cubicBezTo>
                  <a:cubicBezTo>
                    <a:pt x="115992" y="62515"/>
                    <a:pt x="108662" y="51519"/>
                    <a:pt x="99132" y="51519"/>
                  </a:cubicBezTo>
                  <a:cubicBezTo>
                    <a:pt x="88502" y="51885"/>
                    <a:pt x="88502" y="68013"/>
                    <a:pt x="79705" y="74244"/>
                  </a:cubicBezTo>
                  <a:cubicBezTo>
                    <a:pt x="78605" y="74977"/>
                    <a:pt x="77872" y="75710"/>
                    <a:pt x="76406" y="7607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FAB5D96A-AA59-47B9-9CDE-D6DEFB527B91}"/>
                </a:ext>
              </a:extLst>
            </p:cNvPr>
            <p:cNvSpPr/>
            <p:nvPr/>
          </p:nvSpPr>
          <p:spPr>
            <a:xfrm>
              <a:off x="11080409" y="6564512"/>
              <a:ext cx="94967" cy="67537"/>
            </a:xfrm>
            <a:custGeom>
              <a:avLst/>
              <a:gdLst>
                <a:gd name="connsiteX0" fmla="*/ 3673 w 94967"/>
                <a:gd name="connsiteY0" fmla="*/ 64765 h 67537"/>
                <a:gd name="connsiteX1" fmla="*/ 15036 w 94967"/>
                <a:gd name="connsiteY1" fmla="*/ 47537 h 67537"/>
                <a:gd name="connsiteX2" fmla="*/ 35562 w 94967"/>
                <a:gd name="connsiteY2" fmla="*/ 29944 h 67537"/>
                <a:gd name="connsiteX3" fmla="*/ 31897 w 94967"/>
                <a:gd name="connsiteY3" fmla="*/ 21513 h 67537"/>
                <a:gd name="connsiteX4" fmla="*/ 14669 w 94967"/>
                <a:gd name="connsiteY4" fmla="*/ 15282 h 67537"/>
                <a:gd name="connsiteX5" fmla="*/ 44726 w 94967"/>
                <a:gd name="connsiteY5" fmla="*/ 7218 h 67537"/>
                <a:gd name="connsiteX6" fmla="*/ 71483 w 94967"/>
                <a:gd name="connsiteY6" fmla="*/ 7218 h 67537"/>
                <a:gd name="connsiteX7" fmla="*/ 90176 w 94967"/>
                <a:gd name="connsiteY7" fmla="*/ 2453 h 67537"/>
                <a:gd name="connsiteX8" fmla="*/ 88710 w 94967"/>
                <a:gd name="connsiteY8" fmla="*/ 18215 h 67537"/>
                <a:gd name="connsiteX9" fmla="*/ 65985 w 94967"/>
                <a:gd name="connsiteY9" fmla="*/ 18581 h 67537"/>
                <a:gd name="connsiteX10" fmla="*/ 89810 w 94967"/>
                <a:gd name="connsiteY10" fmla="*/ 35808 h 67537"/>
                <a:gd name="connsiteX11" fmla="*/ 94941 w 94967"/>
                <a:gd name="connsiteY11" fmla="*/ 38741 h 67537"/>
                <a:gd name="connsiteX12" fmla="*/ 92009 w 94967"/>
                <a:gd name="connsiteY12" fmla="*/ 47537 h 67537"/>
                <a:gd name="connsiteX13" fmla="*/ 52056 w 94967"/>
                <a:gd name="connsiteY13" fmla="*/ 41673 h 67537"/>
                <a:gd name="connsiteX14" fmla="*/ 45092 w 94967"/>
                <a:gd name="connsiteY14" fmla="*/ 61833 h 67537"/>
                <a:gd name="connsiteX15" fmla="*/ 3673 w 94967"/>
                <a:gd name="connsiteY15" fmla="*/ 64765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967" h="67537">
                  <a:moveTo>
                    <a:pt x="3673" y="64765"/>
                  </a:moveTo>
                  <a:cubicBezTo>
                    <a:pt x="3307" y="56701"/>
                    <a:pt x="-9522" y="41673"/>
                    <a:pt x="15036" y="47537"/>
                  </a:cubicBezTo>
                  <a:cubicBezTo>
                    <a:pt x="20168" y="48637"/>
                    <a:pt x="29331" y="36908"/>
                    <a:pt x="35562" y="29944"/>
                  </a:cubicBezTo>
                  <a:cubicBezTo>
                    <a:pt x="38128" y="27011"/>
                    <a:pt x="38861" y="19314"/>
                    <a:pt x="31897" y="21513"/>
                  </a:cubicBezTo>
                  <a:cubicBezTo>
                    <a:pt x="22367" y="24446"/>
                    <a:pt x="21267" y="13816"/>
                    <a:pt x="14669" y="15282"/>
                  </a:cubicBezTo>
                  <a:cubicBezTo>
                    <a:pt x="21267" y="-4511"/>
                    <a:pt x="35562" y="13083"/>
                    <a:pt x="44726" y="7218"/>
                  </a:cubicBezTo>
                  <a:cubicBezTo>
                    <a:pt x="53523" y="21880"/>
                    <a:pt x="62686" y="7952"/>
                    <a:pt x="71483" y="7218"/>
                  </a:cubicBezTo>
                  <a:cubicBezTo>
                    <a:pt x="77714" y="6485"/>
                    <a:pt x="82479" y="-4877"/>
                    <a:pt x="90176" y="2453"/>
                  </a:cubicBezTo>
                  <a:cubicBezTo>
                    <a:pt x="94941" y="6852"/>
                    <a:pt x="90543" y="13083"/>
                    <a:pt x="88710" y="18215"/>
                  </a:cubicBezTo>
                  <a:cubicBezTo>
                    <a:pt x="84678" y="28478"/>
                    <a:pt x="76981" y="26278"/>
                    <a:pt x="65985" y="18581"/>
                  </a:cubicBezTo>
                  <a:cubicBezTo>
                    <a:pt x="73316" y="32143"/>
                    <a:pt x="76248" y="42406"/>
                    <a:pt x="89810" y="35808"/>
                  </a:cubicBezTo>
                  <a:cubicBezTo>
                    <a:pt x="91643" y="34709"/>
                    <a:pt x="95308" y="34709"/>
                    <a:pt x="94941" y="38741"/>
                  </a:cubicBezTo>
                  <a:cubicBezTo>
                    <a:pt x="94575" y="41673"/>
                    <a:pt x="93109" y="44605"/>
                    <a:pt x="92009" y="47537"/>
                  </a:cubicBezTo>
                  <a:cubicBezTo>
                    <a:pt x="78447" y="42773"/>
                    <a:pt x="62320" y="61833"/>
                    <a:pt x="52056" y="41673"/>
                  </a:cubicBezTo>
                  <a:cubicBezTo>
                    <a:pt x="41793" y="46805"/>
                    <a:pt x="69650" y="61833"/>
                    <a:pt x="45092" y="61833"/>
                  </a:cubicBezTo>
                  <a:cubicBezTo>
                    <a:pt x="31530" y="68430"/>
                    <a:pt x="17602" y="69163"/>
                    <a:pt x="3673" y="6476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C2F5BD1-7D42-4939-B3B1-3D1C40558470}"/>
                </a:ext>
              </a:extLst>
            </p:cNvPr>
            <p:cNvSpPr/>
            <p:nvPr/>
          </p:nvSpPr>
          <p:spPr>
            <a:xfrm>
              <a:off x="11658448" y="6527168"/>
              <a:ext cx="85321" cy="62155"/>
            </a:xfrm>
            <a:custGeom>
              <a:avLst/>
              <a:gdLst>
                <a:gd name="connsiteX0" fmla="*/ 0 w 85321"/>
                <a:gd name="connsiteY0" fmla="*/ 52992 h 62155"/>
                <a:gd name="connsiteX1" fmla="*/ 12096 w 85321"/>
                <a:gd name="connsiteY1" fmla="*/ 29167 h 62155"/>
                <a:gd name="connsiteX2" fmla="*/ 26391 w 85321"/>
                <a:gd name="connsiteY2" fmla="*/ 11940 h 62155"/>
                <a:gd name="connsiteX3" fmla="*/ 33722 w 85321"/>
                <a:gd name="connsiteY3" fmla="*/ 7908 h 62155"/>
                <a:gd name="connsiteX4" fmla="*/ 61945 w 85321"/>
                <a:gd name="connsiteY4" fmla="*/ 12673 h 62155"/>
                <a:gd name="connsiteX5" fmla="*/ 72208 w 85321"/>
                <a:gd name="connsiteY5" fmla="*/ 29900 h 62155"/>
                <a:gd name="connsiteX6" fmla="*/ 83937 w 85321"/>
                <a:gd name="connsiteY6" fmla="*/ 31733 h 62155"/>
                <a:gd name="connsiteX7" fmla="*/ 82838 w 85321"/>
                <a:gd name="connsiteY7" fmla="*/ 45661 h 62155"/>
                <a:gd name="connsiteX8" fmla="*/ 82838 w 85321"/>
                <a:gd name="connsiteY8" fmla="*/ 45661 h 62155"/>
                <a:gd name="connsiteX9" fmla="*/ 77706 w 85321"/>
                <a:gd name="connsiteY9" fmla="*/ 62156 h 62155"/>
                <a:gd name="connsiteX10" fmla="*/ 58280 w 85321"/>
                <a:gd name="connsiteY10" fmla="*/ 38697 h 62155"/>
                <a:gd name="connsiteX11" fmla="*/ 46184 w 85321"/>
                <a:gd name="connsiteY11" fmla="*/ 48227 h 62155"/>
                <a:gd name="connsiteX12" fmla="*/ 24925 w 85321"/>
                <a:gd name="connsiteY12" fmla="*/ 57391 h 62155"/>
                <a:gd name="connsiteX13" fmla="*/ 3665 w 85321"/>
                <a:gd name="connsiteY13" fmla="*/ 53359 h 62155"/>
                <a:gd name="connsiteX14" fmla="*/ 0 w 85321"/>
                <a:gd name="connsiteY14" fmla="*/ 52992 h 6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321" h="62155">
                  <a:moveTo>
                    <a:pt x="0" y="52992"/>
                  </a:moveTo>
                  <a:cubicBezTo>
                    <a:pt x="5498" y="46028"/>
                    <a:pt x="16494" y="43096"/>
                    <a:pt x="12096" y="29167"/>
                  </a:cubicBezTo>
                  <a:cubicBezTo>
                    <a:pt x="9163" y="20371"/>
                    <a:pt x="23825" y="20004"/>
                    <a:pt x="26391" y="11940"/>
                  </a:cubicBezTo>
                  <a:cubicBezTo>
                    <a:pt x="29323" y="11940"/>
                    <a:pt x="32255" y="11207"/>
                    <a:pt x="33722" y="7908"/>
                  </a:cubicBezTo>
                  <a:cubicBezTo>
                    <a:pt x="50949" y="-3821"/>
                    <a:pt x="52049" y="-2722"/>
                    <a:pt x="61945" y="12673"/>
                  </a:cubicBezTo>
                  <a:cubicBezTo>
                    <a:pt x="65610" y="18171"/>
                    <a:pt x="72941" y="21470"/>
                    <a:pt x="72208" y="29900"/>
                  </a:cubicBezTo>
                  <a:cubicBezTo>
                    <a:pt x="76607" y="26602"/>
                    <a:pt x="81372" y="25502"/>
                    <a:pt x="83937" y="31733"/>
                  </a:cubicBezTo>
                  <a:cubicBezTo>
                    <a:pt x="85770" y="36132"/>
                    <a:pt x="86137" y="41263"/>
                    <a:pt x="82838" y="45661"/>
                  </a:cubicBezTo>
                  <a:lnTo>
                    <a:pt x="82838" y="45661"/>
                  </a:lnTo>
                  <a:cubicBezTo>
                    <a:pt x="70009" y="48227"/>
                    <a:pt x="86137" y="57391"/>
                    <a:pt x="77706" y="62156"/>
                  </a:cubicBezTo>
                  <a:cubicBezTo>
                    <a:pt x="70009" y="56291"/>
                    <a:pt x="70742" y="41996"/>
                    <a:pt x="58280" y="38697"/>
                  </a:cubicBezTo>
                  <a:cubicBezTo>
                    <a:pt x="46917" y="35765"/>
                    <a:pt x="45451" y="35765"/>
                    <a:pt x="46184" y="48227"/>
                  </a:cubicBezTo>
                  <a:cubicBezTo>
                    <a:pt x="46550" y="51526"/>
                    <a:pt x="30789" y="58491"/>
                    <a:pt x="24925" y="57391"/>
                  </a:cubicBezTo>
                  <a:cubicBezTo>
                    <a:pt x="17594" y="55925"/>
                    <a:pt x="10630" y="54825"/>
                    <a:pt x="3665" y="53359"/>
                  </a:cubicBezTo>
                  <a:cubicBezTo>
                    <a:pt x="2566" y="53359"/>
                    <a:pt x="1466" y="53359"/>
                    <a:pt x="0" y="52992"/>
                  </a:cubicBezTo>
                  <a:close/>
                </a:path>
              </a:pathLst>
            </a:custGeom>
            <a:solidFill>
              <a:srgbClr val="B281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E4DB3547-03B5-4D9B-B307-D22D44D7C531}"/>
                </a:ext>
              </a:extLst>
            </p:cNvPr>
            <p:cNvSpPr/>
            <p:nvPr/>
          </p:nvSpPr>
          <p:spPr>
            <a:xfrm>
              <a:off x="11548120" y="6552171"/>
              <a:ext cx="11446" cy="30555"/>
            </a:xfrm>
            <a:custGeom>
              <a:avLst/>
              <a:gdLst>
                <a:gd name="connsiteX0" fmla="*/ 9163 w 11446"/>
                <a:gd name="connsiteY0" fmla="*/ 20659 h 30555"/>
                <a:gd name="connsiteX1" fmla="*/ 0 w 11446"/>
                <a:gd name="connsiteY1" fmla="*/ 30556 h 30555"/>
                <a:gd name="connsiteX2" fmla="*/ 1466 w 11446"/>
                <a:gd name="connsiteY2" fmla="*/ 1599 h 30555"/>
                <a:gd name="connsiteX3" fmla="*/ 10263 w 11446"/>
                <a:gd name="connsiteY3" fmla="*/ 7464 h 30555"/>
                <a:gd name="connsiteX4" fmla="*/ 9163 w 11446"/>
                <a:gd name="connsiteY4" fmla="*/ 20659 h 3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46" h="30555">
                  <a:moveTo>
                    <a:pt x="9163" y="20659"/>
                  </a:moveTo>
                  <a:cubicBezTo>
                    <a:pt x="8797" y="25058"/>
                    <a:pt x="7697" y="29456"/>
                    <a:pt x="0" y="30556"/>
                  </a:cubicBezTo>
                  <a:cubicBezTo>
                    <a:pt x="4765" y="20659"/>
                    <a:pt x="1466" y="11129"/>
                    <a:pt x="1466" y="1599"/>
                  </a:cubicBezTo>
                  <a:cubicBezTo>
                    <a:pt x="4032" y="3798"/>
                    <a:pt x="15028" y="-6465"/>
                    <a:pt x="10263" y="7464"/>
                  </a:cubicBezTo>
                  <a:cubicBezTo>
                    <a:pt x="8797" y="11862"/>
                    <a:pt x="9530" y="16261"/>
                    <a:pt x="9163" y="2065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198C52A4-C351-416F-BB73-364CAE8130D8}"/>
                </a:ext>
              </a:extLst>
            </p:cNvPr>
            <p:cNvSpPr/>
            <p:nvPr/>
          </p:nvSpPr>
          <p:spPr>
            <a:xfrm>
              <a:off x="11123669" y="6556960"/>
              <a:ext cx="19521" cy="12923"/>
            </a:xfrm>
            <a:custGeom>
              <a:avLst/>
              <a:gdLst>
                <a:gd name="connsiteX0" fmla="*/ 0 w 19521"/>
                <a:gd name="connsiteY0" fmla="*/ 842 h 12923"/>
                <a:gd name="connsiteX1" fmla="*/ 19427 w 19521"/>
                <a:gd name="connsiteY1" fmla="*/ 3774 h 12923"/>
                <a:gd name="connsiteX2" fmla="*/ 13928 w 19521"/>
                <a:gd name="connsiteY2" fmla="*/ 12204 h 12923"/>
                <a:gd name="connsiteX3" fmla="*/ 0 w 19521"/>
                <a:gd name="connsiteY3" fmla="*/ 842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1" h="12923">
                  <a:moveTo>
                    <a:pt x="0" y="842"/>
                  </a:moveTo>
                  <a:cubicBezTo>
                    <a:pt x="6231" y="4874"/>
                    <a:pt x="15028" y="-5023"/>
                    <a:pt x="19427" y="3774"/>
                  </a:cubicBezTo>
                  <a:cubicBezTo>
                    <a:pt x="20160" y="5240"/>
                    <a:pt x="16494" y="11105"/>
                    <a:pt x="13928" y="12204"/>
                  </a:cubicBezTo>
                  <a:cubicBezTo>
                    <a:pt x="4398" y="15870"/>
                    <a:pt x="5132" y="4507"/>
                    <a:pt x="0" y="842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56A63822-E263-46F1-9B40-D659BC0D475C}"/>
                </a:ext>
              </a:extLst>
            </p:cNvPr>
            <p:cNvSpPr/>
            <p:nvPr/>
          </p:nvSpPr>
          <p:spPr>
            <a:xfrm>
              <a:off x="11190714" y="6543140"/>
              <a:ext cx="12632" cy="10739"/>
            </a:xfrm>
            <a:custGeom>
              <a:avLst/>
              <a:gdLst>
                <a:gd name="connsiteX0" fmla="*/ 6629 w 12632"/>
                <a:gd name="connsiteY0" fmla="*/ 0 h 10739"/>
                <a:gd name="connsiteX1" fmla="*/ 12494 w 12632"/>
                <a:gd name="connsiteY1" fmla="*/ 6598 h 10739"/>
                <a:gd name="connsiteX2" fmla="*/ 5163 w 12632"/>
                <a:gd name="connsiteY2" fmla="*/ 10630 h 10739"/>
                <a:gd name="connsiteX3" fmla="*/ 31 w 12632"/>
                <a:gd name="connsiteY3" fmla="*/ 6598 h 10739"/>
                <a:gd name="connsiteX4" fmla="*/ 6629 w 12632"/>
                <a:gd name="connsiteY4" fmla="*/ 0 h 1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2" h="10739">
                  <a:moveTo>
                    <a:pt x="6629" y="0"/>
                  </a:moveTo>
                  <a:cubicBezTo>
                    <a:pt x="11027" y="733"/>
                    <a:pt x="13227" y="2566"/>
                    <a:pt x="12494" y="6598"/>
                  </a:cubicBezTo>
                  <a:cubicBezTo>
                    <a:pt x="11760" y="10630"/>
                    <a:pt x="8462" y="10996"/>
                    <a:pt x="5163" y="10630"/>
                  </a:cubicBezTo>
                  <a:cubicBezTo>
                    <a:pt x="2597" y="10630"/>
                    <a:pt x="-335" y="9897"/>
                    <a:pt x="31" y="6598"/>
                  </a:cubicBezTo>
                  <a:cubicBezTo>
                    <a:pt x="398" y="2199"/>
                    <a:pt x="4063" y="1100"/>
                    <a:pt x="6629" y="0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DEEA3A71-3459-445B-A931-F3F670EBAE0B}"/>
                </a:ext>
              </a:extLst>
            </p:cNvPr>
            <p:cNvSpPr/>
            <p:nvPr/>
          </p:nvSpPr>
          <p:spPr>
            <a:xfrm>
              <a:off x="11858920" y="5935753"/>
              <a:ext cx="24608" cy="22344"/>
            </a:xfrm>
            <a:custGeom>
              <a:avLst/>
              <a:gdLst>
                <a:gd name="connsiteX0" fmla="*/ 17619 w 24608"/>
                <a:gd name="connsiteY0" fmla="*/ 17260 h 22344"/>
                <a:gd name="connsiteX1" fmla="*/ 6257 w 24608"/>
                <a:gd name="connsiteY1" fmla="*/ 22025 h 22344"/>
                <a:gd name="connsiteX2" fmla="*/ 25 w 24608"/>
                <a:gd name="connsiteY2" fmla="*/ 17993 h 22344"/>
                <a:gd name="connsiteX3" fmla="*/ 6257 w 24608"/>
                <a:gd name="connsiteY3" fmla="*/ 13228 h 22344"/>
                <a:gd name="connsiteX4" fmla="*/ 15420 w 24608"/>
                <a:gd name="connsiteY4" fmla="*/ 33 h 22344"/>
                <a:gd name="connsiteX5" fmla="*/ 24584 w 24608"/>
                <a:gd name="connsiteY5" fmla="*/ 10296 h 22344"/>
                <a:gd name="connsiteX6" fmla="*/ 17619 w 24608"/>
                <a:gd name="connsiteY6" fmla="*/ 17260 h 22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8" h="22344">
                  <a:moveTo>
                    <a:pt x="17619" y="17260"/>
                  </a:moveTo>
                  <a:cubicBezTo>
                    <a:pt x="11388" y="12862"/>
                    <a:pt x="10288" y="20926"/>
                    <a:pt x="6257" y="22025"/>
                  </a:cubicBezTo>
                  <a:cubicBezTo>
                    <a:pt x="2591" y="23125"/>
                    <a:pt x="25" y="21292"/>
                    <a:pt x="25" y="17993"/>
                  </a:cubicBezTo>
                  <a:cubicBezTo>
                    <a:pt x="-341" y="13961"/>
                    <a:pt x="3324" y="13595"/>
                    <a:pt x="6257" y="13228"/>
                  </a:cubicBezTo>
                  <a:cubicBezTo>
                    <a:pt x="12854" y="11029"/>
                    <a:pt x="6623" y="-700"/>
                    <a:pt x="15420" y="33"/>
                  </a:cubicBezTo>
                  <a:cubicBezTo>
                    <a:pt x="20185" y="400"/>
                    <a:pt x="23851" y="5164"/>
                    <a:pt x="24584" y="10296"/>
                  </a:cubicBezTo>
                  <a:cubicBezTo>
                    <a:pt x="24950" y="15428"/>
                    <a:pt x="21285" y="16894"/>
                    <a:pt x="17619" y="1726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2AEF70E2-DC2F-4FFC-987D-791D45D079EA}"/>
                </a:ext>
              </a:extLst>
            </p:cNvPr>
            <p:cNvSpPr/>
            <p:nvPr/>
          </p:nvSpPr>
          <p:spPr>
            <a:xfrm>
              <a:off x="11876567" y="5866876"/>
              <a:ext cx="8527" cy="19793"/>
            </a:xfrm>
            <a:custGeom>
              <a:avLst/>
              <a:gdLst>
                <a:gd name="connsiteX0" fmla="*/ 5103 w 8527"/>
                <a:gd name="connsiteY0" fmla="*/ 0 h 19793"/>
                <a:gd name="connsiteX1" fmla="*/ 1804 w 8527"/>
                <a:gd name="connsiteY1" fmla="*/ 19793 h 19793"/>
                <a:gd name="connsiteX2" fmla="*/ 5103 w 8527"/>
                <a:gd name="connsiteY2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7" h="19793">
                  <a:moveTo>
                    <a:pt x="5103" y="0"/>
                  </a:moveTo>
                  <a:cubicBezTo>
                    <a:pt x="6203" y="6964"/>
                    <a:pt x="13900" y="15395"/>
                    <a:pt x="1804" y="19793"/>
                  </a:cubicBezTo>
                  <a:cubicBezTo>
                    <a:pt x="-3327" y="12096"/>
                    <a:pt x="4004" y="6231"/>
                    <a:pt x="5103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13118CF7-A4FC-48ED-AD38-E87B7605B954}"/>
                </a:ext>
              </a:extLst>
            </p:cNvPr>
            <p:cNvSpPr/>
            <p:nvPr/>
          </p:nvSpPr>
          <p:spPr>
            <a:xfrm>
              <a:off x="12158041" y="5697536"/>
              <a:ext cx="30056" cy="42757"/>
            </a:xfrm>
            <a:custGeom>
              <a:avLst/>
              <a:gdLst>
                <a:gd name="connsiteX0" fmla="*/ 0 w 30056"/>
                <a:gd name="connsiteY0" fmla="*/ 0 h 42757"/>
                <a:gd name="connsiteX1" fmla="*/ 30056 w 30056"/>
                <a:gd name="connsiteY1" fmla="*/ 11363 h 42757"/>
                <a:gd name="connsiteX2" fmla="*/ 26024 w 30056"/>
                <a:gd name="connsiteY2" fmla="*/ 36654 h 42757"/>
                <a:gd name="connsiteX3" fmla="*/ 15761 w 30056"/>
                <a:gd name="connsiteY3" fmla="*/ 42152 h 42757"/>
                <a:gd name="connsiteX4" fmla="*/ 12462 w 30056"/>
                <a:gd name="connsiteY4" fmla="*/ 34088 h 42757"/>
                <a:gd name="connsiteX5" fmla="*/ 0 w 30056"/>
                <a:gd name="connsiteY5" fmla="*/ 7331 h 42757"/>
                <a:gd name="connsiteX6" fmla="*/ 0 w 30056"/>
                <a:gd name="connsiteY6" fmla="*/ 0 h 4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56" h="42757">
                  <a:moveTo>
                    <a:pt x="0" y="0"/>
                  </a:moveTo>
                  <a:cubicBezTo>
                    <a:pt x="9897" y="3665"/>
                    <a:pt x="20160" y="7697"/>
                    <a:pt x="30056" y="11363"/>
                  </a:cubicBezTo>
                  <a:cubicBezTo>
                    <a:pt x="28223" y="19793"/>
                    <a:pt x="25291" y="27857"/>
                    <a:pt x="26024" y="36654"/>
                  </a:cubicBezTo>
                  <a:cubicBezTo>
                    <a:pt x="26757" y="45451"/>
                    <a:pt x="19427" y="42152"/>
                    <a:pt x="15761" y="42152"/>
                  </a:cubicBezTo>
                  <a:cubicBezTo>
                    <a:pt x="10263" y="42518"/>
                    <a:pt x="10630" y="37020"/>
                    <a:pt x="12462" y="34088"/>
                  </a:cubicBezTo>
                  <a:cubicBezTo>
                    <a:pt x="23092" y="17960"/>
                    <a:pt x="6964" y="15028"/>
                    <a:pt x="0" y="7331"/>
                  </a:cubicBezTo>
                  <a:cubicBezTo>
                    <a:pt x="0" y="5132"/>
                    <a:pt x="0" y="2566"/>
                    <a:pt x="0" y="0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98121242-01E5-40CC-BCB2-21FFA72D86C2}"/>
                </a:ext>
              </a:extLst>
            </p:cNvPr>
            <p:cNvSpPr/>
            <p:nvPr/>
          </p:nvSpPr>
          <p:spPr>
            <a:xfrm>
              <a:off x="12087932" y="5516382"/>
              <a:ext cx="36020" cy="20411"/>
            </a:xfrm>
            <a:custGeom>
              <a:avLst/>
              <a:gdLst>
                <a:gd name="connsiteX0" fmla="*/ 36020 w 36020"/>
                <a:gd name="connsiteY0" fmla="*/ 12179 h 20411"/>
                <a:gd name="connsiteX1" fmla="*/ 2299 w 36020"/>
                <a:gd name="connsiteY1" fmla="*/ 14012 h 20411"/>
                <a:gd name="connsiteX2" fmla="*/ 2665 w 36020"/>
                <a:gd name="connsiteY2" fmla="*/ 2649 h 20411"/>
                <a:gd name="connsiteX3" fmla="*/ 11095 w 36020"/>
                <a:gd name="connsiteY3" fmla="*/ 5948 h 20411"/>
                <a:gd name="connsiteX4" fmla="*/ 36020 w 36020"/>
                <a:gd name="connsiteY4" fmla="*/ 12179 h 20411"/>
                <a:gd name="connsiteX5" fmla="*/ 36020 w 36020"/>
                <a:gd name="connsiteY5" fmla="*/ 12179 h 2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20" h="20411">
                  <a:moveTo>
                    <a:pt x="36020" y="12179"/>
                  </a:moveTo>
                  <a:cubicBezTo>
                    <a:pt x="27223" y="22442"/>
                    <a:pt x="9629" y="23175"/>
                    <a:pt x="2299" y="14012"/>
                  </a:cubicBezTo>
                  <a:cubicBezTo>
                    <a:pt x="-1000" y="9613"/>
                    <a:pt x="-634" y="6314"/>
                    <a:pt x="2665" y="2649"/>
                  </a:cubicBezTo>
                  <a:cubicBezTo>
                    <a:pt x="8163" y="-3216"/>
                    <a:pt x="8530" y="1916"/>
                    <a:pt x="11095" y="5948"/>
                  </a:cubicBezTo>
                  <a:cubicBezTo>
                    <a:pt x="16960" y="16577"/>
                    <a:pt x="27590" y="10713"/>
                    <a:pt x="36020" y="12179"/>
                  </a:cubicBezTo>
                  <a:lnTo>
                    <a:pt x="36020" y="12179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C2C41588-6436-4167-91C0-923A71125E29}"/>
                </a:ext>
              </a:extLst>
            </p:cNvPr>
            <p:cNvSpPr/>
            <p:nvPr/>
          </p:nvSpPr>
          <p:spPr>
            <a:xfrm>
              <a:off x="12433678" y="6223152"/>
              <a:ext cx="39585" cy="49339"/>
            </a:xfrm>
            <a:custGeom>
              <a:avLst/>
              <a:gdLst>
                <a:gd name="connsiteX0" fmla="*/ 24558 w 39585"/>
                <a:gd name="connsiteY0" fmla="*/ 11729 h 49339"/>
                <a:gd name="connsiteX1" fmla="*/ 39586 w 39585"/>
                <a:gd name="connsiteY1" fmla="*/ 34455 h 49339"/>
                <a:gd name="connsiteX2" fmla="*/ 0 w 39585"/>
                <a:gd name="connsiteY2" fmla="*/ 30056 h 49339"/>
                <a:gd name="connsiteX3" fmla="*/ 14661 w 39585"/>
                <a:gd name="connsiteY3" fmla="*/ 26391 h 49339"/>
                <a:gd name="connsiteX4" fmla="*/ 6597 w 39585"/>
                <a:gd name="connsiteY4" fmla="*/ 0 h 49339"/>
                <a:gd name="connsiteX5" fmla="*/ 24558 w 39585"/>
                <a:gd name="connsiteY5" fmla="*/ 11729 h 4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5" h="49339">
                  <a:moveTo>
                    <a:pt x="24558" y="11729"/>
                  </a:moveTo>
                  <a:cubicBezTo>
                    <a:pt x="26024" y="21626"/>
                    <a:pt x="30789" y="29323"/>
                    <a:pt x="39586" y="34455"/>
                  </a:cubicBezTo>
                  <a:cubicBezTo>
                    <a:pt x="27857" y="54981"/>
                    <a:pt x="27857" y="54981"/>
                    <a:pt x="0" y="30056"/>
                  </a:cubicBezTo>
                  <a:cubicBezTo>
                    <a:pt x="3299" y="23825"/>
                    <a:pt x="9530" y="30789"/>
                    <a:pt x="14661" y="26391"/>
                  </a:cubicBezTo>
                  <a:cubicBezTo>
                    <a:pt x="4398" y="20160"/>
                    <a:pt x="4398" y="10630"/>
                    <a:pt x="6597" y="0"/>
                  </a:cubicBezTo>
                  <a:cubicBezTo>
                    <a:pt x="15395" y="0"/>
                    <a:pt x="17594" y="9530"/>
                    <a:pt x="24558" y="11729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350B6F-D8B2-445D-BE9D-62EA621F8A7E}"/>
                </a:ext>
              </a:extLst>
            </p:cNvPr>
            <p:cNvSpPr/>
            <p:nvPr/>
          </p:nvSpPr>
          <p:spPr>
            <a:xfrm>
              <a:off x="12389326" y="6235614"/>
              <a:ext cx="22879" cy="35945"/>
            </a:xfrm>
            <a:custGeom>
              <a:avLst/>
              <a:gdLst>
                <a:gd name="connsiteX0" fmla="*/ 0 w 22879"/>
                <a:gd name="connsiteY0" fmla="*/ 35921 h 35945"/>
                <a:gd name="connsiteX1" fmla="*/ 3666 w 22879"/>
                <a:gd name="connsiteY1" fmla="*/ 0 h 35945"/>
                <a:gd name="connsiteX2" fmla="*/ 22359 w 22879"/>
                <a:gd name="connsiteY2" fmla="*/ 10630 h 35945"/>
                <a:gd name="connsiteX3" fmla="*/ 0 w 22879"/>
                <a:gd name="connsiteY3" fmla="*/ 35921 h 3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9" h="35945">
                  <a:moveTo>
                    <a:pt x="0" y="35921"/>
                  </a:moveTo>
                  <a:cubicBezTo>
                    <a:pt x="0" y="22359"/>
                    <a:pt x="22359" y="16128"/>
                    <a:pt x="3666" y="0"/>
                  </a:cubicBezTo>
                  <a:cubicBezTo>
                    <a:pt x="15395" y="0"/>
                    <a:pt x="25291" y="1100"/>
                    <a:pt x="22359" y="10630"/>
                  </a:cubicBezTo>
                  <a:cubicBezTo>
                    <a:pt x="19427" y="20893"/>
                    <a:pt x="17961" y="36654"/>
                    <a:pt x="0" y="35921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912DBFE0-BB6A-46F1-B3D6-8166D6648C7C}"/>
                </a:ext>
              </a:extLst>
            </p:cNvPr>
            <p:cNvSpPr/>
            <p:nvPr/>
          </p:nvSpPr>
          <p:spPr>
            <a:xfrm>
              <a:off x="12374441" y="6218536"/>
              <a:ext cx="15618" cy="25875"/>
            </a:xfrm>
            <a:custGeom>
              <a:avLst/>
              <a:gdLst>
                <a:gd name="connsiteX0" fmla="*/ 15618 w 15618"/>
                <a:gd name="connsiteY0" fmla="*/ 25875 h 25875"/>
                <a:gd name="connsiteX1" fmla="*/ 2056 w 15618"/>
                <a:gd name="connsiteY1" fmla="*/ 5715 h 25875"/>
                <a:gd name="connsiteX2" fmla="*/ 14152 w 15618"/>
                <a:gd name="connsiteY2" fmla="*/ 10114 h 25875"/>
                <a:gd name="connsiteX3" fmla="*/ 15618 w 15618"/>
                <a:gd name="connsiteY3" fmla="*/ 25875 h 2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18" h="25875">
                  <a:moveTo>
                    <a:pt x="15618" y="25875"/>
                  </a:moveTo>
                  <a:cubicBezTo>
                    <a:pt x="2423" y="20011"/>
                    <a:pt x="-3442" y="14146"/>
                    <a:pt x="2056" y="5715"/>
                  </a:cubicBezTo>
                  <a:cubicBezTo>
                    <a:pt x="9387" y="-6014"/>
                    <a:pt x="14152" y="2783"/>
                    <a:pt x="14152" y="10114"/>
                  </a:cubicBezTo>
                  <a:cubicBezTo>
                    <a:pt x="14152" y="13413"/>
                    <a:pt x="8654" y="17811"/>
                    <a:pt x="15618" y="2587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CF8B5108-F26B-4387-B783-496AE8A8EB64}"/>
                </a:ext>
              </a:extLst>
            </p:cNvPr>
            <p:cNvSpPr/>
            <p:nvPr/>
          </p:nvSpPr>
          <p:spPr>
            <a:xfrm>
              <a:off x="12379063" y="6200060"/>
              <a:ext cx="14719" cy="10333"/>
            </a:xfrm>
            <a:custGeom>
              <a:avLst/>
              <a:gdLst>
                <a:gd name="connsiteX0" fmla="*/ 0 w 14719"/>
                <a:gd name="connsiteY0" fmla="*/ 10263 h 10333"/>
                <a:gd name="connsiteX1" fmla="*/ 13195 w 14719"/>
                <a:gd name="connsiteY1" fmla="*/ 0 h 10333"/>
                <a:gd name="connsiteX2" fmla="*/ 14662 w 14719"/>
                <a:gd name="connsiteY2" fmla="*/ 4765 h 10333"/>
                <a:gd name="connsiteX3" fmla="*/ 0 w 14719"/>
                <a:gd name="connsiteY3" fmla="*/ 10263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19" h="10333">
                  <a:moveTo>
                    <a:pt x="0" y="10263"/>
                  </a:moveTo>
                  <a:cubicBezTo>
                    <a:pt x="4032" y="2199"/>
                    <a:pt x="8064" y="0"/>
                    <a:pt x="13195" y="0"/>
                  </a:cubicBezTo>
                  <a:cubicBezTo>
                    <a:pt x="13562" y="0"/>
                    <a:pt x="15028" y="3299"/>
                    <a:pt x="14662" y="4765"/>
                  </a:cubicBezTo>
                  <a:cubicBezTo>
                    <a:pt x="12829" y="12829"/>
                    <a:pt x="6964" y="9530"/>
                    <a:pt x="0" y="10263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26F28E24-C3F7-4B47-A36C-AB4FDD4330DE}"/>
                </a:ext>
              </a:extLst>
            </p:cNvPr>
            <p:cNvSpPr/>
            <p:nvPr/>
          </p:nvSpPr>
          <p:spPr>
            <a:xfrm>
              <a:off x="11907328" y="5738919"/>
              <a:ext cx="34579" cy="45119"/>
            </a:xfrm>
            <a:custGeom>
              <a:avLst/>
              <a:gdLst>
                <a:gd name="connsiteX0" fmla="*/ 28957 w 34579"/>
                <a:gd name="connsiteY0" fmla="*/ 45120 h 45119"/>
                <a:gd name="connsiteX1" fmla="*/ 0 w 34579"/>
                <a:gd name="connsiteY1" fmla="*/ 7000 h 45119"/>
                <a:gd name="connsiteX2" fmla="*/ 22359 w 34579"/>
                <a:gd name="connsiteY2" fmla="*/ 16530 h 45119"/>
                <a:gd name="connsiteX3" fmla="*/ 24558 w 34579"/>
                <a:gd name="connsiteY3" fmla="*/ 35 h 45119"/>
                <a:gd name="connsiteX4" fmla="*/ 28590 w 34579"/>
                <a:gd name="connsiteY4" fmla="*/ 3701 h 45119"/>
                <a:gd name="connsiteX5" fmla="*/ 28957 w 34579"/>
                <a:gd name="connsiteY5" fmla="*/ 45120 h 4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79" h="45119">
                  <a:moveTo>
                    <a:pt x="28957" y="45120"/>
                  </a:moveTo>
                  <a:cubicBezTo>
                    <a:pt x="8430" y="40721"/>
                    <a:pt x="12829" y="17629"/>
                    <a:pt x="0" y="7000"/>
                  </a:cubicBezTo>
                  <a:cubicBezTo>
                    <a:pt x="9163" y="7366"/>
                    <a:pt x="16494" y="11398"/>
                    <a:pt x="22359" y="16530"/>
                  </a:cubicBezTo>
                  <a:cubicBezTo>
                    <a:pt x="28957" y="11032"/>
                    <a:pt x="16861" y="4434"/>
                    <a:pt x="24558" y="35"/>
                  </a:cubicBezTo>
                  <a:cubicBezTo>
                    <a:pt x="24925" y="-331"/>
                    <a:pt x="27124" y="2235"/>
                    <a:pt x="28590" y="3701"/>
                  </a:cubicBezTo>
                  <a:cubicBezTo>
                    <a:pt x="39953" y="17629"/>
                    <a:pt x="32255" y="31558"/>
                    <a:pt x="28957" y="4512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0707AE2-A3A1-4EB7-974B-35A86684FA54}"/>
                </a:ext>
              </a:extLst>
            </p:cNvPr>
            <p:cNvSpPr/>
            <p:nvPr/>
          </p:nvSpPr>
          <p:spPr>
            <a:xfrm>
              <a:off x="11970891" y="5772676"/>
              <a:ext cx="12614" cy="18636"/>
            </a:xfrm>
            <a:custGeom>
              <a:avLst/>
              <a:gdLst>
                <a:gd name="connsiteX0" fmla="*/ 6812 w 12614"/>
                <a:gd name="connsiteY0" fmla="*/ 0 h 18636"/>
                <a:gd name="connsiteX1" fmla="*/ 10478 w 12614"/>
                <a:gd name="connsiteY1" fmla="*/ 3665 h 18636"/>
                <a:gd name="connsiteX2" fmla="*/ 9745 w 12614"/>
                <a:gd name="connsiteY2" fmla="*/ 17960 h 18636"/>
                <a:gd name="connsiteX3" fmla="*/ 2414 w 12614"/>
                <a:gd name="connsiteY3" fmla="*/ 15028 h 18636"/>
                <a:gd name="connsiteX4" fmla="*/ 6812 w 12614"/>
                <a:gd name="connsiteY4" fmla="*/ 0 h 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4" h="18636">
                  <a:moveTo>
                    <a:pt x="6812" y="0"/>
                  </a:moveTo>
                  <a:cubicBezTo>
                    <a:pt x="7912" y="1100"/>
                    <a:pt x="9378" y="2566"/>
                    <a:pt x="10478" y="3665"/>
                  </a:cubicBezTo>
                  <a:cubicBezTo>
                    <a:pt x="12310" y="8797"/>
                    <a:pt x="14510" y="13929"/>
                    <a:pt x="9745" y="17960"/>
                  </a:cubicBezTo>
                  <a:cubicBezTo>
                    <a:pt x="7546" y="19793"/>
                    <a:pt x="2414" y="17594"/>
                    <a:pt x="2414" y="15028"/>
                  </a:cubicBezTo>
                  <a:cubicBezTo>
                    <a:pt x="2414" y="10263"/>
                    <a:pt x="-5283" y="1833"/>
                    <a:pt x="6812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2AFEB07D-3EBA-4E11-BBE4-7A61F537CF19}"/>
                </a:ext>
              </a:extLst>
            </p:cNvPr>
            <p:cNvSpPr/>
            <p:nvPr/>
          </p:nvSpPr>
          <p:spPr>
            <a:xfrm>
              <a:off x="12296815" y="5843785"/>
              <a:ext cx="15171" cy="23297"/>
            </a:xfrm>
            <a:custGeom>
              <a:avLst/>
              <a:gdLst>
                <a:gd name="connsiteX0" fmla="*/ 15172 w 15171"/>
                <a:gd name="connsiteY0" fmla="*/ 15028 h 23297"/>
                <a:gd name="connsiteX1" fmla="*/ 1243 w 15171"/>
                <a:gd name="connsiteY1" fmla="*/ 16128 h 23297"/>
                <a:gd name="connsiteX2" fmla="*/ 144 w 15171"/>
                <a:gd name="connsiteY2" fmla="*/ 0 h 23297"/>
                <a:gd name="connsiteX3" fmla="*/ 15172 w 15171"/>
                <a:gd name="connsiteY3" fmla="*/ 15028 h 2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71" h="23297">
                  <a:moveTo>
                    <a:pt x="15172" y="15028"/>
                  </a:moveTo>
                  <a:cubicBezTo>
                    <a:pt x="11507" y="27490"/>
                    <a:pt x="5275" y="24192"/>
                    <a:pt x="1243" y="16128"/>
                  </a:cubicBezTo>
                  <a:cubicBezTo>
                    <a:pt x="-956" y="11729"/>
                    <a:pt x="510" y="5498"/>
                    <a:pt x="144" y="0"/>
                  </a:cubicBezTo>
                  <a:cubicBezTo>
                    <a:pt x="9307" y="1100"/>
                    <a:pt x="13339" y="6598"/>
                    <a:pt x="15172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CE8ADE82-A06D-46A2-8927-CF393DE64DEC}"/>
                </a:ext>
              </a:extLst>
            </p:cNvPr>
            <p:cNvSpPr/>
            <p:nvPr/>
          </p:nvSpPr>
          <p:spPr>
            <a:xfrm>
              <a:off x="11858945" y="5772676"/>
              <a:ext cx="27948" cy="52415"/>
            </a:xfrm>
            <a:custGeom>
              <a:avLst/>
              <a:gdLst>
                <a:gd name="connsiteX0" fmla="*/ 24925 w 27948"/>
                <a:gd name="connsiteY0" fmla="*/ 15028 h 52415"/>
                <a:gd name="connsiteX1" fmla="*/ 24925 w 27948"/>
                <a:gd name="connsiteY1" fmla="*/ 45084 h 52415"/>
                <a:gd name="connsiteX2" fmla="*/ 24925 w 27948"/>
                <a:gd name="connsiteY2" fmla="*/ 52415 h 52415"/>
                <a:gd name="connsiteX3" fmla="*/ 0 w 27948"/>
                <a:gd name="connsiteY3" fmla="*/ 33355 h 52415"/>
                <a:gd name="connsiteX4" fmla="*/ 13195 w 27948"/>
                <a:gd name="connsiteY4" fmla="*/ 36287 h 52415"/>
                <a:gd name="connsiteX5" fmla="*/ 24925 w 27948"/>
                <a:gd name="connsiteY5" fmla="*/ 0 h 52415"/>
                <a:gd name="connsiteX6" fmla="*/ 24925 w 27948"/>
                <a:gd name="connsiteY6" fmla="*/ 15028 h 5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48" h="52415">
                  <a:moveTo>
                    <a:pt x="24925" y="15028"/>
                  </a:moveTo>
                  <a:cubicBezTo>
                    <a:pt x="9897" y="24925"/>
                    <a:pt x="26757" y="35188"/>
                    <a:pt x="24925" y="45084"/>
                  </a:cubicBezTo>
                  <a:cubicBezTo>
                    <a:pt x="24925" y="47650"/>
                    <a:pt x="24925" y="49849"/>
                    <a:pt x="24925" y="52415"/>
                  </a:cubicBezTo>
                  <a:cubicBezTo>
                    <a:pt x="13929" y="49483"/>
                    <a:pt x="4398" y="44718"/>
                    <a:pt x="0" y="33355"/>
                  </a:cubicBezTo>
                  <a:cubicBezTo>
                    <a:pt x="6231" y="29323"/>
                    <a:pt x="7697" y="39953"/>
                    <a:pt x="13195" y="36287"/>
                  </a:cubicBezTo>
                  <a:cubicBezTo>
                    <a:pt x="8430" y="21259"/>
                    <a:pt x="13929" y="9897"/>
                    <a:pt x="24925" y="0"/>
                  </a:cubicBezTo>
                  <a:cubicBezTo>
                    <a:pt x="28957" y="5132"/>
                    <a:pt x="28957" y="10263"/>
                    <a:pt x="24925" y="15028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D746AD37-52F7-445A-AD51-46B5DD19E16E}"/>
                </a:ext>
              </a:extLst>
            </p:cNvPr>
            <p:cNvSpPr/>
            <p:nvPr/>
          </p:nvSpPr>
          <p:spPr>
            <a:xfrm>
              <a:off x="11898898" y="5787704"/>
              <a:ext cx="22358" cy="19793"/>
            </a:xfrm>
            <a:custGeom>
              <a:avLst/>
              <a:gdLst>
                <a:gd name="connsiteX0" fmla="*/ 22359 w 22358"/>
                <a:gd name="connsiteY0" fmla="*/ 0 h 19793"/>
                <a:gd name="connsiteX1" fmla="*/ 22359 w 22358"/>
                <a:gd name="connsiteY1" fmla="*/ 19793 h 19793"/>
                <a:gd name="connsiteX2" fmla="*/ 0 w 22358"/>
                <a:gd name="connsiteY2" fmla="*/ 11363 h 19793"/>
                <a:gd name="connsiteX3" fmla="*/ 0 w 22358"/>
                <a:gd name="connsiteY3" fmla="*/ 11363 h 19793"/>
                <a:gd name="connsiteX4" fmla="*/ 22359 w 22358"/>
                <a:gd name="connsiteY4" fmla="*/ 0 h 19793"/>
                <a:gd name="connsiteX5" fmla="*/ 22359 w 22358"/>
                <a:gd name="connsiteY5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8" h="19793">
                  <a:moveTo>
                    <a:pt x="22359" y="0"/>
                  </a:moveTo>
                  <a:cubicBezTo>
                    <a:pt x="22359" y="6231"/>
                    <a:pt x="22359" y="12096"/>
                    <a:pt x="22359" y="19793"/>
                  </a:cubicBezTo>
                  <a:cubicBezTo>
                    <a:pt x="14295" y="16861"/>
                    <a:pt x="6964" y="13929"/>
                    <a:pt x="0" y="11363"/>
                  </a:cubicBezTo>
                  <a:lnTo>
                    <a:pt x="0" y="11363"/>
                  </a:lnTo>
                  <a:cubicBezTo>
                    <a:pt x="3299" y="-733"/>
                    <a:pt x="13195" y="367"/>
                    <a:pt x="22359" y="0"/>
                  </a:cubicBezTo>
                  <a:lnTo>
                    <a:pt x="22359" y="0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4E80F22F-929D-42D9-92C1-74200D6AC7A4}"/>
                </a:ext>
              </a:extLst>
            </p:cNvPr>
            <p:cNvSpPr/>
            <p:nvPr/>
          </p:nvSpPr>
          <p:spPr>
            <a:xfrm>
              <a:off x="11883614" y="5826067"/>
              <a:ext cx="12672" cy="21749"/>
            </a:xfrm>
            <a:custGeom>
              <a:avLst/>
              <a:gdLst>
                <a:gd name="connsiteX0" fmla="*/ 255 w 12672"/>
                <a:gd name="connsiteY0" fmla="*/ 21749 h 21749"/>
                <a:gd name="connsiteX1" fmla="*/ 3921 w 12672"/>
                <a:gd name="connsiteY1" fmla="*/ 3056 h 21749"/>
                <a:gd name="connsiteX2" fmla="*/ 12351 w 12672"/>
                <a:gd name="connsiteY2" fmla="*/ 8554 h 21749"/>
                <a:gd name="connsiteX3" fmla="*/ 255 w 12672"/>
                <a:gd name="connsiteY3" fmla="*/ 21749 h 2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2" h="21749">
                  <a:moveTo>
                    <a:pt x="255" y="21749"/>
                  </a:moveTo>
                  <a:cubicBezTo>
                    <a:pt x="-478" y="15152"/>
                    <a:pt x="255" y="8920"/>
                    <a:pt x="3921" y="3056"/>
                  </a:cubicBezTo>
                  <a:cubicBezTo>
                    <a:pt x="11985" y="-3175"/>
                    <a:pt x="13451" y="857"/>
                    <a:pt x="12351" y="8554"/>
                  </a:cubicBezTo>
                  <a:cubicBezTo>
                    <a:pt x="11252" y="15152"/>
                    <a:pt x="9052" y="21749"/>
                    <a:pt x="255" y="2174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66B6788B-E4DC-43B5-BBCE-C7226D2789C3}"/>
                </a:ext>
              </a:extLst>
            </p:cNvPr>
            <p:cNvSpPr/>
            <p:nvPr/>
          </p:nvSpPr>
          <p:spPr>
            <a:xfrm>
              <a:off x="12227465" y="5672139"/>
              <a:ext cx="16471" cy="22479"/>
            </a:xfrm>
            <a:custGeom>
              <a:avLst/>
              <a:gdLst>
                <a:gd name="connsiteX0" fmla="*/ 15979 w 16471"/>
                <a:gd name="connsiteY0" fmla="*/ 14767 h 22479"/>
                <a:gd name="connsiteX1" fmla="*/ 6449 w 16471"/>
                <a:gd name="connsiteY1" fmla="*/ 22464 h 22479"/>
                <a:gd name="connsiteX2" fmla="*/ 218 w 16471"/>
                <a:gd name="connsiteY2" fmla="*/ 13301 h 22479"/>
                <a:gd name="connsiteX3" fmla="*/ 10114 w 16471"/>
                <a:gd name="connsiteY3" fmla="*/ 105 h 22479"/>
                <a:gd name="connsiteX4" fmla="*/ 15979 w 16471"/>
                <a:gd name="connsiteY4" fmla="*/ 14767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1" h="22479">
                  <a:moveTo>
                    <a:pt x="15979" y="14767"/>
                  </a:moveTo>
                  <a:cubicBezTo>
                    <a:pt x="17812" y="18432"/>
                    <a:pt x="14513" y="22098"/>
                    <a:pt x="6449" y="22464"/>
                  </a:cubicBezTo>
                  <a:cubicBezTo>
                    <a:pt x="-149" y="22831"/>
                    <a:pt x="951" y="16600"/>
                    <a:pt x="218" y="13301"/>
                  </a:cubicBezTo>
                  <a:cubicBezTo>
                    <a:pt x="-1248" y="5970"/>
                    <a:pt x="4983" y="1205"/>
                    <a:pt x="10114" y="105"/>
                  </a:cubicBezTo>
                  <a:cubicBezTo>
                    <a:pt x="20011" y="-994"/>
                    <a:pt x="13413" y="6703"/>
                    <a:pt x="15979" y="14767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6F23D2E2-8727-4594-8B92-9A4F81386621}"/>
                </a:ext>
              </a:extLst>
            </p:cNvPr>
            <p:cNvSpPr/>
            <p:nvPr/>
          </p:nvSpPr>
          <p:spPr>
            <a:xfrm>
              <a:off x="12220353" y="5788437"/>
              <a:ext cx="11361" cy="23091"/>
            </a:xfrm>
            <a:custGeom>
              <a:avLst/>
              <a:gdLst>
                <a:gd name="connsiteX0" fmla="*/ 11362 w 11361"/>
                <a:gd name="connsiteY0" fmla="*/ 0 h 23091"/>
                <a:gd name="connsiteX1" fmla="*/ 3298 w 11361"/>
                <a:gd name="connsiteY1" fmla="*/ 23092 h 23091"/>
                <a:gd name="connsiteX2" fmla="*/ 11362 w 11361"/>
                <a:gd name="connsiteY2" fmla="*/ 0 h 2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1" h="23091">
                  <a:moveTo>
                    <a:pt x="11362" y="0"/>
                  </a:moveTo>
                  <a:cubicBezTo>
                    <a:pt x="6230" y="6598"/>
                    <a:pt x="17226" y="19793"/>
                    <a:pt x="3298" y="23092"/>
                  </a:cubicBezTo>
                  <a:cubicBezTo>
                    <a:pt x="-4033" y="12096"/>
                    <a:pt x="1831" y="5498"/>
                    <a:pt x="11362" y="0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8CA3CC1E-8D4D-4AA9-968D-D9B5CED7DE0E}"/>
                </a:ext>
              </a:extLst>
            </p:cNvPr>
            <p:cNvSpPr/>
            <p:nvPr/>
          </p:nvSpPr>
          <p:spPr>
            <a:xfrm>
              <a:off x="11294202" y="5167465"/>
              <a:ext cx="60019" cy="66141"/>
            </a:xfrm>
            <a:custGeom>
              <a:avLst/>
              <a:gdLst>
                <a:gd name="connsiteX0" fmla="*/ 60020 w 60019"/>
                <a:gd name="connsiteY0" fmla="*/ 15450 h 66141"/>
                <a:gd name="connsiteX1" fmla="*/ 51589 w 60019"/>
                <a:gd name="connsiteY1" fmla="*/ 28279 h 66141"/>
                <a:gd name="connsiteX2" fmla="*/ 40960 w 60019"/>
                <a:gd name="connsiteY2" fmla="*/ 44407 h 66141"/>
                <a:gd name="connsiteX3" fmla="*/ 34362 w 60019"/>
                <a:gd name="connsiteY3" fmla="*/ 50638 h 66141"/>
                <a:gd name="connsiteX4" fmla="*/ 18967 w 60019"/>
                <a:gd name="connsiteY4" fmla="*/ 56503 h 66141"/>
                <a:gd name="connsiteX5" fmla="*/ 3206 w 60019"/>
                <a:gd name="connsiteY5" fmla="*/ 63834 h 66141"/>
                <a:gd name="connsiteX6" fmla="*/ 2840 w 60019"/>
                <a:gd name="connsiteY6" fmla="*/ 39276 h 66141"/>
                <a:gd name="connsiteX7" fmla="*/ 36195 w 60019"/>
                <a:gd name="connsiteY7" fmla="*/ 4088 h 66141"/>
                <a:gd name="connsiteX8" fmla="*/ 50490 w 60019"/>
                <a:gd name="connsiteY8" fmla="*/ 789 h 66141"/>
                <a:gd name="connsiteX9" fmla="*/ 60020 w 60019"/>
                <a:gd name="connsiteY9" fmla="*/ 15450 h 6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19" h="66141">
                  <a:moveTo>
                    <a:pt x="60020" y="15450"/>
                  </a:moveTo>
                  <a:cubicBezTo>
                    <a:pt x="57821" y="19482"/>
                    <a:pt x="55621" y="25347"/>
                    <a:pt x="51589" y="28279"/>
                  </a:cubicBezTo>
                  <a:cubicBezTo>
                    <a:pt x="46091" y="32678"/>
                    <a:pt x="40227" y="35977"/>
                    <a:pt x="40960" y="44407"/>
                  </a:cubicBezTo>
                  <a:cubicBezTo>
                    <a:pt x="41326" y="49172"/>
                    <a:pt x="39494" y="50272"/>
                    <a:pt x="34362" y="50638"/>
                  </a:cubicBezTo>
                  <a:cubicBezTo>
                    <a:pt x="28864" y="51005"/>
                    <a:pt x="22999" y="52104"/>
                    <a:pt x="18967" y="56503"/>
                  </a:cubicBezTo>
                  <a:cubicBezTo>
                    <a:pt x="14569" y="61268"/>
                    <a:pt x="12003" y="70431"/>
                    <a:pt x="3206" y="63834"/>
                  </a:cubicBezTo>
                  <a:cubicBezTo>
                    <a:pt x="-6690" y="56503"/>
                    <a:pt x="10170" y="47339"/>
                    <a:pt x="2840" y="39276"/>
                  </a:cubicBezTo>
                  <a:cubicBezTo>
                    <a:pt x="22266" y="35610"/>
                    <a:pt x="21900" y="13251"/>
                    <a:pt x="36195" y="4088"/>
                  </a:cubicBezTo>
                  <a:cubicBezTo>
                    <a:pt x="41693" y="422"/>
                    <a:pt x="44992" y="-1044"/>
                    <a:pt x="50490" y="789"/>
                  </a:cubicBezTo>
                  <a:cubicBezTo>
                    <a:pt x="57454" y="2988"/>
                    <a:pt x="58920" y="8120"/>
                    <a:pt x="60020" y="15450"/>
                  </a:cubicBezTo>
                  <a:close/>
                </a:path>
              </a:pathLst>
            </a:custGeom>
            <a:solidFill>
              <a:srgbClr val="AB83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0B037F4-BDD1-435D-AED5-8E8C5DA2C56F}"/>
                </a:ext>
              </a:extLst>
            </p:cNvPr>
            <p:cNvSpPr/>
            <p:nvPr/>
          </p:nvSpPr>
          <p:spPr>
            <a:xfrm>
              <a:off x="11265789" y="5140947"/>
              <a:ext cx="32676" cy="54430"/>
            </a:xfrm>
            <a:custGeom>
              <a:avLst/>
              <a:gdLst>
                <a:gd name="connsiteX0" fmla="*/ 22822 w 32676"/>
                <a:gd name="connsiteY0" fmla="*/ 54431 h 54430"/>
                <a:gd name="connsiteX1" fmla="*/ 15857 w 32676"/>
                <a:gd name="connsiteY1" fmla="*/ 45634 h 54430"/>
                <a:gd name="connsiteX2" fmla="*/ 16591 w 32676"/>
                <a:gd name="connsiteY2" fmla="*/ 1649 h 54430"/>
                <a:gd name="connsiteX3" fmla="*/ 25021 w 32676"/>
                <a:gd name="connsiteY3" fmla="*/ 1649 h 54430"/>
                <a:gd name="connsiteX4" fmla="*/ 22822 w 32676"/>
                <a:gd name="connsiteY4" fmla="*/ 7148 h 54430"/>
                <a:gd name="connsiteX5" fmla="*/ 21356 w 32676"/>
                <a:gd name="connsiteY5" fmla="*/ 17777 h 54430"/>
                <a:gd name="connsiteX6" fmla="*/ 22822 w 32676"/>
                <a:gd name="connsiteY6" fmla="*/ 54431 h 5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6" h="54430">
                  <a:moveTo>
                    <a:pt x="22822" y="54431"/>
                  </a:moveTo>
                  <a:cubicBezTo>
                    <a:pt x="20256" y="51499"/>
                    <a:pt x="19523" y="47833"/>
                    <a:pt x="15857" y="45634"/>
                  </a:cubicBezTo>
                  <a:cubicBezTo>
                    <a:pt x="-5768" y="31339"/>
                    <a:pt x="-5035" y="14845"/>
                    <a:pt x="16591" y="1649"/>
                  </a:cubicBezTo>
                  <a:cubicBezTo>
                    <a:pt x="19889" y="-550"/>
                    <a:pt x="22455" y="-550"/>
                    <a:pt x="25021" y="1649"/>
                  </a:cubicBezTo>
                  <a:cubicBezTo>
                    <a:pt x="27587" y="4215"/>
                    <a:pt x="25021" y="6781"/>
                    <a:pt x="22822" y="7148"/>
                  </a:cubicBezTo>
                  <a:cubicBezTo>
                    <a:pt x="12192" y="9347"/>
                    <a:pt x="16591" y="14845"/>
                    <a:pt x="21356" y="17777"/>
                  </a:cubicBezTo>
                  <a:cubicBezTo>
                    <a:pt x="37483" y="28773"/>
                    <a:pt x="34917" y="40503"/>
                    <a:pt x="22822" y="54431"/>
                  </a:cubicBezTo>
                  <a:close/>
                </a:path>
              </a:pathLst>
            </a:custGeom>
            <a:solidFill>
              <a:srgbClr val="A67F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C464705-3CF1-47BD-9E77-9A556B6546D5}"/>
                </a:ext>
              </a:extLst>
            </p:cNvPr>
            <p:cNvSpPr/>
            <p:nvPr/>
          </p:nvSpPr>
          <p:spPr>
            <a:xfrm>
              <a:off x="11193495" y="7085618"/>
              <a:ext cx="17262" cy="40211"/>
            </a:xfrm>
            <a:custGeom>
              <a:avLst/>
              <a:gdLst>
                <a:gd name="connsiteX0" fmla="*/ 8613 w 17262"/>
                <a:gd name="connsiteY0" fmla="*/ 0 h 40211"/>
                <a:gd name="connsiteX1" fmla="*/ 17044 w 17262"/>
                <a:gd name="connsiteY1" fmla="*/ 31156 h 40211"/>
                <a:gd name="connsiteX2" fmla="*/ 12645 w 17262"/>
                <a:gd name="connsiteY2" fmla="*/ 39953 h 40211"/>
                <a:gd name="connsiteX3" fmla="*/ 4948 w 17262"/>
                <a:gd name="connsiteY3" fmla="*/ 34088 h 40211"/>
                <a:gd name="connsiteX4" fmla="*/ 8613 w 17262"/>
                <a:gd name="connsiteY4" fmla="*/ 0 h 4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62" h="40211">
                  <a:moveTo>
                    <a:pt x="8613" y="0"/>
                  </a:moveTo>
                  <a:cubicBezTo>
                    <a:pt x="11912" y="10263"/>
                    <a:pt x="9713" y="21992"/>
                    <a:pt x="17044" y="31156"/>
                  </a:cubicBezTo>
                  <a:cubicBezTo>
                    <a:pt x="18143" y="32255"/>
                    <a:pt x="14844" y="39220"/>
                    <a:pt x="12645" y="39953"/>
                  </a:cubicBezTo>
                  <a:cubicBezTo>
                    <a:pt x="8980" y="41419"/>
                    <a:pt x="7514" y="36287"/>
                    <a:pt x="4948" y="34088"/>
                  </a:cubicBezTo>
                  <a:cubicBezTo>
                    <a:pt x="-7881" y="21259"/>
                    <a:pt x="8247" y="11729"/>
                    <a:pt x="861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DC6D3C92-F0D0-4DF9-8074-CFD98F6B07CD}"/>
                </a:ext>
              </a:extLst>
            </p:cNvPr>
            <p:cNvSpPr/>
            <p:nvPr/>
          </p:nvSpPr>
          <p:spPr>
            <a:xfrm>
              <a:off x="10575278" y="6802087"/>
              <a:ext cx="126167" cy="112698"/>
            </a:xfrm>
            <a:custGeom>
              <a:avLst/>
              <a:gdLst>
                <a:gd name="connsiteX0" fmla="*/ 52464 w 126167"/>
                <a:gd name="connsiteY0" fmla="*/ 84134 h 112698"/>
                <a:gd name="connsiteX1" fmla="*/ 44767 w 126167"/>
                <a:gd name="connsiteY1" fmla="*/ 107592 h 112698"/>
                <a:gd name="connsiteX2" fmla="*/ 38169 w 126167"/>
                <a:gd name="connsiteY2" fmla="*/ 106859 h 112698"/>
                <a:gd name="connsiteX3" fmla="*/ 40735 w 126167"/>
                <a:gd name="connsiteY3" fmla="*/ 88166 h 112698"/>
                <a:gd name="connsiteX4" fmla="*/ 29739 w 126167"/>
                <a:gd name="connsiteY4" fmla="*/ 87433 h 112698"/>
                <a:gd name="connsiteX5" fmla="*/ 20209 w 126167"/>
                <a:gd name="connsiteY5" fmla="*/ 80835 h 112698"/>
                <a:gd name="connsiteX6" fmla="*/ 26073 w 126167"/>
                <a:gd name="connsiteY6" fmla="*/ 73871 h 112698"/>
                <a:gd name="connsiteX7" fmla="*/ 34137 w 126167"/>
                <a:gd name="connsiteY7" fmla="*/ 51145 h 112698"/>
                <a:gd name="connsiteX8" fmla="*/ 30838 w 126167"/>
                <a:gd name="connsiteY8" fmla="*/ 45647 h 112698"/>
                <a:gd name="connsiteX9" fmla="*/ 1149 w 126167"/>
                <a:gd name="connsiteY9" fmla="*/ 23288 h 112698"/>
                <a:gd name="connsiteX10" fmla="*/ 8113 w 126167"/>
                <a:gd name="connsiteY10" fmla="*/ 15591 h 112698"/>
                <a:gd name="connsiteX11" fmla="*/ 21675 w 126167"/>
                <a:gd name="connsiteY11" fmla="*/ 7161 h 112698"/>
                <a:gd name="connsiteX12" fmla="*/ 35970 w 126167"/>
                <a:gd name="connsiteY12" fmla="*/ 196 h 112698"/>
                <a:gd name="connsiteX13" fmla="*/ 47699 w 126167"/>
                <a:gd name="connsiteY13" fmla="*/ 7527 h 112698"/>
                <a:gd name="connsiteX14" fmla="*/ 40002 w 126167"/>
                <a:gd name="connsiteY14" fmla="*/ 18523 h 112698"/>
                <a:gd name="connsiteX15" fmla="*/ 34870 w 126167"/>
                <a:gd name="connsiteY15" fmla="*/ 29886 h 112698"/>
                <a:gd name="connsiteX16" fmla="*/ 48432 w 126167"/>
                <a:gd name="connsiteY16" fmla="*/ 35384 h 112698"/>
                <a:gd name="connsiteX17" fmla="*/ 56129 w 126167"/>
                <a:gd name="connsiteY17" fmla="*/ 38316 h 112698"/>
                <a:gd name="connsiteX18" fmla="*/ 50631 w 126167"/>
                <a:gd name="connsiteY18" fmla="*/ 45281 h 112698"/>
                <a:gd name="connsiteX19" fmla="*/ 42201 w 126167"/>
                <a:gd name="connsiteY19" fmla="*/ 54078 h 112698"/>
                <a:gd name="connsiteX20" fmla="*/ 52831 w 126167"/>
                <a:gd name="connsiteY20" fmla="*/ 58110 h 112698"/>
                <a:gd name="connsiteX21" fmla="*/ 58329 w 126167"/>
                <a:gd name="connsiteY21" fmla="*/ 66540 h 112698"/>
                <a:gd name="connsiteX22" fmla="*/ 77389 w 126167"/>
                <a:gd name="connsiteY22" fmla="*/ 91464 h 112698"/>
                <a:gd name="connsiteX23" fmla="*/ 87652 w 126167"/>
                <a:gd name="connsiteY23" fmla="*/ 85233 h 112698"/>
                <a:gd name="connsiteX24" fmla="*/ 103046 w 126167"/>
                <a:gd name="connsiteY24" fmla="*/ 80102 h 112698"/>
                <a:gd name="connsiteX25" fmla="*/ 123939 w 126167"/>
                <a:gd name="connsiteY25" fmla="*/ 102461 h 112698"/>
                <a:gd name="connsiteX26" fmla="*/ 125405 w 126167"/>
                <a:gd name="connsiteY26" fmla="*/ 109058 h 112698"/>
                <a:gd name="connsiteX27" fmla="*/ 115509 w 126167"/>
                <a:gd name="connsiteY27" fmla="*/ 111991 h 112698"/>
                <a:gd name="connsiteX28" fmla="*/ 63460 w 126167"/>
                <a:gd name="connsiteY28" fmla="*/ 107959 h 112698"/>
                <a:gd name="connsiteX29" fmla="*/ 62727 w 126167"/>
                <a:gd name="connsiteY29" fmla="*/ 100994 h 112698"/>
                <a:gd name="connsiteX30" fmla="*/ 52464 w 126167"/>
                <a:gd name="connsiteY30" fmla="*/ 84134 h 1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6167" h="112698">
                  <a:moveTo>
                    <a:pt x="52464" y="84134"/>
                  </a:moveTo>
                  <a:cubicBezTo>
                    <a:pt x="42201" y="92564"/>
                    <a:pt x="56129" y="103194"/>
                    <a:pt x="44767" y="107592"/>
                  </a:cubicBezTo>
                  <a:cubicBezTo>
                    <a:pt x="42934" y="108325"/>
                    <a:pt x="38169" y="107226"/>
                    <a:pt x="38169" y="106859"/>
                  </a:cubicBezTo>
                  <a:cubicBezTo>
                    <a:pt x="37802" y="100262"/>
                    <a:pt x="34504" y="93664"/>
                    <a:pt x="40735" y="88166"/>
                  </a:cubicBezTo>
                  <a:cubicBezTo>
                    <a:pt x="36703" y="85233"/>
                    <a:pt x="33037" y="86333"/>
                    <a:pt x="29739" y="87433"/>
                  </a:cubicBezTo>
                  <a:cubicBezTo>
                    <a:pt x="23874" y="89265"/>
                    <a:pt x="22041" y="85233"/>
                    <a:pt x="20209" y="80835"/>
                  </a:cubicBezTo>
                  <a:cubicBezTo>
                    <a:pt x="17643" y="74970"/>
                    <a:pt x="23141" y="75703"/>
                    <a:pt x="26073" y="73871"/>
                  </a:cubicBezTo>
                  <a:cubicBezTo>
                    <a:pt x="33771" y="68006"/>
                    <a:pt x="37436" y="61042"/>
                    <a:pt x="34137" y="51145"/>
                  </a:cubicBezTo>
                  <a:cubicBezTo>
                    <a:pt x="33404" y="48946"/>
                    <a:pt x="33771" y="44914"/>
                    <a:pt x="30838" y="45647"/>
                  </a:cubicBezTo>
                  <a:cubicBezTo>
                    <a:pt x="12511" y="50046"/>
                    <a:pt x="15810" y="25854"/>
                    <a:pt x="1149" y="23288"/>
                  </a:cubicBezTo>
                  <a:cubicBezTo>
                    <a:pt x="-2517" y="22555"/>
                    <a:pt x="3348" y="14491"/>
                    <a:pt x="8113" y="15591"/>
                  </a:cubicBezTo>
                  <a:cubicBezTo>
                    <a:pt x="15810" y="16691"/>
                    <a:pt x="20209" y="14125"/>
                    <a:pt x="21675" y="7161"/>
                  </a:cubicBezTo>
                  <a:cubicBezTo>
                    <a:pt x="23507" y="-1636"/>
                    <a:pt x="30838" y="930"/>
                    <a:pt x="35970" y="196"/>
                  </a:cubicBezTo>
                  <a:cubicBezTo>
                    <a:pt x="41468" y="-903"/>
                    <a:pt x="45866" y="2762"/>
                    <a:pt x="47699" y="7527"/>
                  </a:cubicBezTo>
                  <a:cubicBezTo>
                    <a:pt x="50265" y="14125"/>
                    <a:pt x="40735" y="14125"/>
                    <a:pt x="40002" y="18523"/>
                  </a:cubicBezTo>
                  <a:cubicBezTo>
                    <a:pt x="39269" y="22922"/>
                    <a:pt x="29372" y="23655"/>
                    <a:pt x="34870" y="29886"/>
                  </a:cubicBezTo>
                  <a:cubicBezTo>
                    <a:pt x="38169" y="33552"/>
                    <a:pt x="38902" y="45647"/>
                    <a:pt x="48432" y="35384"/>
                  </a:cubicBezTo>
                  <a:cubicBezTo>
                    <a:pt x="50998" y="32818"/>
                    <a:pt x="54663" y="35384"/>
                    <a:pt x="56129" y="38316"/>
                  </a:cubicBezTo>
                  <a:cubicBezTo>
                    <a:pt x="58695" y="43815"/>
                    <a:pt x="53564" y="43815"/>
                    <a:pt x="50631" y="45281"/>
                  </a:cubicBezTo>
                  <a:cubicBezTo>
                    <a:pt x="46599" y="47113"/>
                    <a:pt x="41834" y="49313"/>
                    <a:pt x="42201" y="54078"/>
                  </a:cubicBezTo>
                  <a:cubicBezTo>
                    <a:pt x="42567" y="60675"/>
                    <a:pt x="49532" y="58110"/>
                    <a:pt x="52831" y="58110"/>
                  </a:cubicBezTo>
                  <a:cubicBezTo>
                    <a:pt x="61261" y="58110"/>
                    <a:pt x="58329" y="59942"/>
                    <a:pt x="58329" y="66540"/>
                  </a:cubicBezTo>
                  <a:cubicBezTo>
                    <a:pt x="57962" y="77903"/>
                    <a:pt x="67126" y="86333"/>
                    <a:pt x="77389" y="91464"/>
                  </a:cubicBezTo>
                  <a:cubicBezTo>
                    <a:pt x="83253" y="94397"/>
                    <a:pt x="87285" y="95130"/>
                    <a:pt x="87652" y="85233"/>
                  </a:cubicBezTo>
                  <a:cubicBezTo>
                    <a:pt x="88018" y="74970"/>
                    <a:pt x="90951" y="68373"/>
                    <a:pt x="103046" y="80102"/>
                  </a:cubicBezTo>
                  <a:cubicBezTo>
                    <a:pt x="110377" y="87433"/>
                    <a:pt x="115142" y="96596"/>
                    <a:pt x="123939" y="102461"/>
                  </a:cubicBezTo>
                  <a:cubicBezTo>
                    <a:pt x="126138" y="103927"/>
                    <a:pt x="126871" y="106493"/>
                    <a:pt x="125405" y="109058"/>
                  </a:cubicBezTo>
                  <a:cubicBezTo>
                    <a:pt x="122839" y="112724"/>
                    <a:pt x="118074" y="113457"/>
                    <a:pt x="115509" y="111991"/>
                  </a:cubicBezTo>
                  <a:cubicBezTo>
                    <a:pt x="98648" y="100994"/>
                    <a:pt x="81054" y="106126"/>
                    <a:pt x="63460" y="107959"/>
                  </a:cubicBezTo>
                  <a:cubicBezTo>
                    <a:pt x="58695" y="108325"/>
                    <a:pt x="59428" y="107959"/>
                    <a:pt x="62727" y="100994"/>
                  </a:cubicBezTo>
                  <a:cubicBezTo>
                    <a:pt x="66759" y="90731"/>
                    <a:pt x="53197" y="91831"/>
                    <a:pt x="52464" y="84134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EF4CB1EF-F6B0-4D06-992C-BDAD1A94A6DF}"/>
                </a:ext>
              </a:extLst>
            </p:cNvPr>
            <p:cNvSpPr/>
            <p:nvPr/>
          </p:nvSpPr>
          <p:spPr>
            <a:xfrm>
              <a:off x="10536023" y="6866756"/>
              <a:ext cx="23150" cy="13966"/>
            </a:xfrm>
            <a:custGeom>
              <a:avLst/>
              <a:gdLst>
                <a:gd name="connsiteX0" fmla="*/ 22077 w 23150"/>
                <a:gd name="connsiteY0" fmla="*/ 10301 h 13966"/>
                <a:gd name="connsiteX1" fmla="*/ 14380 w 23150"/>
                <a:gd name="connsiteY1" fmla="*/ 13966 h 13966"/>
                <a:gd name="connsiteX2" fmla="*/ 10714 w 23150"/>
                <a:gd name="connsiteY2" fmla="*/ 13966 h 13966"/>
                <a:gd name="connsiteX3" fmla="*/ 451 w 23150"/>
                <a:gd name="connsiteY3" fmla="*/ 4437 h 13966"/>
                <a:gd name="connsiteX4" fmla="*/ 18045 w 23150"/>
                <a:gd name="connsiteY4" fmla="*/ 771 h 13966"/>
                <a:gd name="connsiteX5" fmla="*/ 22077 w 23150"/>
                <a:gd name="connsiteY5" fmla="*/ 10301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50" h="13966">
                  <a:moveTo>
                    <a:pt x="22077" y="10301"/>
                  </a:moveTo>
                  <a:cubicBezTo>
                    <a:pt x="19511" y="11401"/>
                    <a:pt x="16945" y="12867"/>
                    <a:pt x="14380" y="13966"/>
                  </a:cubicBezTo>
                  <a:cubicBezTo>
                    <a:pt x="13280" y="13966"/>
                    <a:pt x="11814" y="13966"/>
                    <a:pt x="10714" y="13966"/>
                  </a:cubicBezTo>
                  <a:cubicBezTo>
                    <a:pt x="4483" y="13600"/>
                    <a:pt x="-1748" y="10668"/>
                    <a:pt x="451" y="4437"/>
                  </a:cubicBezTo>
                  <a:cubicBezTo>
                    <a:pt x="3017" y="-3627"/>
                    <a:pt x="11447" y="5169"/>
                    <a:pt x="18045" y="771"/>
                  </a:cubicBezTo>
                  <a:cubicBezTo>
                    <a:pt x="23177" y="-2528"/>
                    <a:pt x="24276" y="5536"/>
                    <a:pt x="22077" y="10301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B85C9A23-039D-4A5B-BC10-5DBE930A0783}"/>
                </a:ext>
              </a:extLst>
            </p:cNvPr>
            <p:cNvSpPr/>
            <p:nvPr/>
          </p:nvSpPr>
          <p:spPr>
            <a:xfrm>
              <a:off x="10903675" y="6854698"/>
              <a:ext cx="48854" cy="89313"/>
            </a:xfrm>
            <a:custGeom>
              <a:avLst/>
              <a:gdLst>
                <a:gd name="connsiteX0" fmla="*/ 19497 w 48854"/>
                <a:gd name="connsiteY0" fmla="*/ 0 h 89313"/>
                <a:gd name="connsiteX1" fmla="*/ 32692 w 48854"/>
                <a:gd name="connsiteY1" fmla="*/ 3299 h 89313"/>
                <a:gd name="connsiteX2" fmla="*/ 48820 w 48854"/>
                <a:gd name="connsiteY2" fmla="*/ 26024 h 89313"/>
                <a:gd name="connsiteX3" fmla="*/ 23162 w 48854"/>
                <a:gd name="connsiteY3" fmla="*/ 40686 h 89313"/>
                <a:gd name="connsiteX4" fmla="*/ 18397 w 48854"/>
                <a:gd name="connsiteY4" fmla="*/ 46184 h 89313"/>
                <a:gd name="connsiteX5" fmla="*/ 17298 w 48854"/>
                <a:gd name="connsiteY5" fmla="*/ 76973 h 89313"/>
                <a:gd name="connsiteX6" fmla="*/ 17664 w 48854"/>
                <a:gd name="connsiteY6" fmla="*/ 88336 h 89313"/>
                <a:gd name="connsiteX7" fmla="*/ 7401 w 48854"/>
                <a:gd name="connsiteY7" fmla="*/ 82838 h 89313"/>
                <a:gd name="connsiteX8" fmla="*/ 5568 w 48854"/>
                <a:gd name="connsiteY8" fmla="*/ 41052 h 89313"/>
                <a:gd name="connsiteX9" fmla="*/ 19497 w 48854"/>
                <a:gd name="connsiteY9" fmla="*/ 0 h 8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54" h="89313">
                  <a:moveTo>
                    <a:pt x="19497" y="0"/>
                  </a:moveTo>
                  <a:cubicBezTo>
                    <a:pt x="23529" y="2566"/>
                    <a:pt x="23895" y="11729"/>
                    <a:pt x="32692" y="3299"/>
                  </a:cubicBezTo>
                  <a:cubicBezTo>
                    <a:pt x="38557" y="-2199"/>
                    <a:pt x="49553" y="12829"/>
                    <a:pt x="48820" y="26024"/>
                  </a:cubicBezTo>
                  <a:cubicBezTo>
                    <a:pt x="42222" y="34088"/>
                    <a:pt x="38190" y="46551"/>
                    <a:pt x="23162" y="40686"/>
                  </a:cubicBezTo>
                  <a:cubicBezTo>
                    <a:pt x="18764" y="38853"/>
                    <a:pt x="19863" y="43985"/>
                    <a:pt x="18397" y="46184"/>
                  </a:cubicBezTo>
                  <a:cubicBezTo>
                    <a:pt x="12899" y="56447"/>
                    <a:pt x="22796" y="66710"/>
                    <a:pt x="17298" y="76973"/>
                  </a:cubicBezTo>
                  <a:cubicBezTo>
                    <a:pt x="27194" y="80272"/>
                    <a:pt x="19497" y="87236"/>
                    <a:pt x="17664" y="88336"/>
                  </a:cubicBezTo>
                  <a:cubicBezTo>
                    <a:pt x="12899" y="91635"/>
                    <a:pt x="10334" y="85770"/>
                    <a:pt x="7401" y="82838"/>
                  </a:cubicBezTo>
                  <a:cubicBezTo>
                    <a:pt x="-6527" y="69642"/>
                    <a:pt x="3003" y="52782"/>
                    <a:pt x="5568" y="41052"/>
                  </a:cubicBezTo>
                  <a:cubicBezTo>
                    <a:pt x="9234" y="27857"/>
                    <a:pt x="4469" y="9530"/>
                    <a:pt x="19497" y="0"/>
                  </a:cubicBezTo>
                  <a:close/>
                </a:path>
              </a:pathLst>
            </a:custGeom>
            <a:solidFill>
              <a:srgbClr val="D6B8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F61A3CF7-B0B2-48FE-90E6-3C4A0A307CAD}"/>
                </a:ext>
              </a:extLst>
            </p:cNvPr>
            <p:cNvSpPr/>
            <p:nvPr/>
          </p:nvSpPr>
          <p:spPr>
            <a:xfrm>
              <a:off x="10922040" y="6797885"/>
              <a:ext cx="26056" cy="53147"/>
            </a:xfrm>
            <a:custGeom>
              <a:avLst/>
              <a:gdLst>
                <a:gd name="connsiteX0" fmla="*/ 26056 w 26056"/>
                <a:gd name="connsiteY0" fmla="*/ 0 h 53147"/>
                <a:gd name="connsiteX1" fmla="*/ 11761 w 26056"/>
                <a:gd name="connsiteY1" fmla="*/ 42518 h 53147"/>
                <a:gd name="connsiteX2" fmla="*/ 32 w 26056"/>
                <a:gd name="connsiteY2" fmla="*/ 53148 h 53147"/>
                <a:gd name="connsiteX3" fmla="*/ 16893 w 26056"/>
                <a:gd name="connsiteY3" fmla="*/ 5864 h 53147"/>
                <a:gd name="connsiteX4" fmla="*/ 26056 w 26056"/>
                <a:gd name="connsiteY4" fmla="*/ 0 h 5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56" h="53147">
                  <a:moveTo>
                    <a:pt x="26056" y="0"/>
                  </a:moveTo>
                  <a:cubicBezTo>
                    <a:pt x="22757" y="14661"/>
                    <a:pt x="12128" y="27124"/>
                    <a:pt x="11761" y="42518"/>
                  </a:cubicBezTo>
                  <a:cubicBezTo>
                    <a:pt x="11395" y="51315"/>
                    <a:pt x="-701" y="44717"/>
                    <a:pt x="32" y="53148"/>
                  </a:cubicBezTo>
                  <a:cubicBezTo>
                    <a:pt x="7363" y="38120"/>
                    <a:pt x="-2534" y="16494"/>
                    <a:pt x="16893" y="5864"/>
                  </a:cubicBezTo>
                  <a:cubicBezTo>
                    <a:pt x="20192" y="4032"/>
                    <a:pt x="23124" y="2199"/>
                    <a:pt x="26056" y="0"/>
                  </a:cubicBezTo>
                  <a:close/>
                </a:path>
              </a:pathLst>
            </a:custGeom>
            <a:solidFill>
              <a:srgbClr val="CEAF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2697581-0A01-4517-803A-0C4A6CAC989D}"/>
                </a:ext>
              </a:extLst>
            </p:cNvPr>
            <p:cNvSpPr/>
            <p:nvPr/>
          </p:nvSpPr>
          <p:spPr>
            <a:xfrm>
              <a:off x="10845695" y="6911878"/>
              <a:ext cx="10224" cy="17754"/>
            </a:xfrm>
            <a:custGeom>
              <a:avLst/>
              <a:gdLst>
                <a:gd name="connsiteX0" fmla="*/ 8568 w 10224"/>
                <a:gd name="connsiteY0" fmla="*/ 0 h 17754"/>
                <a:gd name="connsiteX1" fmla="*/ 7835 w 10224"/>
                <a:gd name="connsiteY1" fmla="*/ 17227 h 17754"/>
                <a:gd name="connsiteX2" fmla="*/ 1970 w 10224"/>
                <a:gd name="connsiteY2" fmla="*/ 14662 h 17754"/>
                <a:gd name="connsiteX3" fmla="*/ 8568 w 10224"/>
                <a:gd name="connsiteY3" fmla="*/ 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4" h="17754">
                  <a:moveTo>
                    <a:pt x="8568" y="0"/>
                  </a:moveTo>
                  <a:cubicBezTo>
                    <a:pt x="7468" y="7698"/>
                    <a:pt x="13333" y="12829"/>
                    <a:pt x="7835" y="17227"/>
                  </a:cubicBezTo>
                  <a:cubicBezTo>
                    <a:pt x="6002" y="18694"/>
                    <a:pt x="3436" y="16861"/>
                    <a:pt x="1970" y="14662"/>
                  </a:cubicBezTo>
                  <a:cubicBezTo>
                    <a:pt x="-2428" y="8064"/>
                    <a:pt x="870" y="4765"/>
                    <a:pt x="8568" y="0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0B663AFC-4677-4F30-8F1C-1B9EFD4F3AB7}"/>
                </a:ext>
              </a:extLst>
            </p:cNvPr>
            <p:cNvSpPr/>
            <p:nvPr/>
          </p:nvSpPr>
          <p:spPr>
            <a:xfrm>
              <a:off x="11052960" y="6773719"/>
              <a:ext cx="137754" cy="139991"/>
            </a:xfrm>
            <a:custGeom>
              <a:avLst/>
              <a:gdLst>
                <a:gd name="connsiteX0" fmla="*/ 53848 w 137754"/>
                <a:gd name="connsiteY0" fmla="*/ 13170 h 139991"/>
                <a:gd name="connsiteX1" fmla="*/ 87203 w 137754"/>
                <a:gd name="connsiteY1" fmla="*/ 9138 h 139991"/>
                <a:gd name="connsiteX2" fmla="*/ 117626 w 137754"/>
                <a:gd name="connsiteY2" fmla="*/ 2173 h 139991"/>
                <a:gd name="connsiteX3" fmla="*/ 120925 w 137754"/>
                <a:gd name="connsiteY3" fmla="*/ 6572 h 139991"/>
                <a:gd name="connsiteX4" fmla="*/ 124223 w 137754"/>
                <a:gd name="connsiteY4" fmla="*/ 41027 h 139991"/>
                <a:gd name="connsiteX5" fmla="*/ 122757 w 137754"/>
                <a:gd name="connsiteY5" fmla="*/ 47624 h 139991"/>
                <a:gd name="connsiteX6" fmla="*/ 106263 w 137754"/>
                <a:gd name="connsiteY6" fmla="*/ 91975 h 139991"/>
                <a:gd name="connsiteX7" fmla="*/ 84271 w 137754"/>
                <a:gd name="connsiteY7" fmla="*/ 95641 h 139991"/>
                <a:gd name="connsiteX8" fmla="*/ 82438 w 137754"/>
                <a:gd name="connsiteY8" fmla="*/ 100406 h 139991"/>
                <a:gd name="connsiteX9" fmla="*/ 43951 w 137754"/>
                <a:gd name="connsiteY9" fmla="*/ 87944 h 139991"/>
                <a:gd name="connsiteX10" fmla="*/ 42852 w 137754"/>
                <a:gd name="connsiteY10" fmla="*/ 115067 h 139991"/>
                <a:gd name="connsiteX11" fmla="*/ 34788 w 137754"/>
                <a:gd name="connsiteY11" fmla="*/ 128629 h 139991"/>
                <a:gd name="connsiteX12" fmla="*/ 20859 w 137754"/>
                <a:gd name="connsiteY12" fmla="*/ 139992 h 139991"/>
                <a:gd name="connsiteX13" fmla="*/ 6564 w 137754"/>
                <a:gd name="connsiteY13" fmla="*/ 118366 h 139991"/>
                <a:gd name="connsiteX14" fmla="*/ 12796 w 137754"/>
                <a:gd name="connsiteY14" fmla="*/ 87210 h 139991"/>
                <a:gd name="connsiteX15" fmla="*/ 19393 w 137754"/>
                <a:gd name="connsiteY15" fmla="*/ 93075 h 139991"/>
                <a:gd name="connsiteX16" fmla="*/ 20493 w 137754"/>
                <a:gd name="connsiteY16" fmla="*/ 91975 h 139991"/>
                <a:gd name="connsiteX17" fmla="*/ 12796 w 137754"/>
                <a:gd name="connsiteY17" fmla="*/ 87577 h 139991"/>
                <a:gd name="connsiteX18" fmla="*/ 700 w 137754"/>
                <a:gd name="connsiteY18" fmla="*/ 87944 h 139991"/>
                <a:gd name="connsiteX19" fmla="*/ 4365 w 137754"/>
                <a:gd name="connsiteY19" fmla="*/ 70350 h 139991"/>
                <a:gd name="connsiteX20" fmla="*/ 11696 w 137754"/>
                <a:gd name="connsiteY20" fmla="*/ 64118 h 139991"/>
                <a:gd name="connsiteX21" fmla="*/ 19760 w 137754"/>
                <a:gd name="connsiteY21" fmla="*/ 69250 h 139991"/>
                <a:gd name="connsiteX22" fmla="*/ 26724 w 137754"/>
                <a:gd name="connsiteY22" fmla="*/ 75481 h 139991"/>
                <a:gd name="connsiteX23" fmla="*/ 27091 w 137754"/>
                <a:gd name="connsiteY23" fmla="*/ 64485 h 139991"/>
                <a:gd name="connsiteX24" fmla="*/ 10963 w 137754"/>
                <a:gd name="connsiteY24" fmla="*/ 39927 h 139991"/>
                <a:gd name="connsiteX25" fmla="*/ 5465 w 137754"/>
                <a:gd name="connsiteY25" fmla="*/ 22700 h 139991"/>
                <a:gd name="connsiteX26" fmla="*/ 23059 w 137754"/>
                <a:gd name="connsiteY26" fmla="*/ 24532 h 139991"/>
                <a:gd name="connsiteX27" fmla="*/ 36254 w 137754"/>
                <a:gd name="connsiteY27" fmla="*/ 27831 h 139991"/>
                <a:gd name="connsiteX28" fmla="*/ 45784 w 137754"/>
                <a:gd name="connsiteY28" fmla="*/ 18301 h 139991"/>
                <a:gd name="connsiteX29" fmla="*/ 53848 w 137754"/>
                <a:gd name="connsiteY29" fmla="*/ 13170 h 13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754" h="139991">
                  <a:moveTo>
                    <a:pt x="53848" y="13170"/>
                  </a:moveTo>
                  <a:cubicBezTo>
                    <a:pt x="64111" y="8405"/>
                    <a:pt x="71075" y="-11388"/>
                    <a:pt x="87203" y="9138"/>
                  </a:cubicBezTo>
                  <a:cubicBezTo>
                    <a:pt x="92334" y="16102"/>
                    <a:pt x="110295" y="17202"/>
                    <a:pt x="117626" y="2173"/>
                  </a:cubicBezTo>
                  <a:cubicBezTo>
                    <a:pt x="118725" y="3640"/>
                    <a:pt x="119458" y="6205"/>
                    <a:pt x="120925" y="6572"/>
                  </a:cubicBezTo>
                  <a:cubicBezTo>
                    <a:pt x="141817" y="16468"/>
                    <a:pt x="143650" y="27831"/>
                    <a:pt x="124223" y="41027"/>
                  </a:cubicBezTo>
                  <a:cubicBezTo>
                    <a:pt x="121658" y="42859"/>
                    <a:pt x="122024" y="45425"/>
                    <a:pt x="122757" y="47624"/>
                  </a:cubicBezTo>
                  <a:cubicBezTo>
                    <a:pt x="132654" y="80613"/>
                    <a:pt x="132654" y="80613"/>
                    <a:pt x="106263" y="91975"/>
                  </a:cubicBezTo>
                  <a:cubicBezTo>
                    <a:pt x="98932" y="93442"/>
                    <a:pt x="90502" y="88310"/>
                    <a:pt x="84271" y="95641"/>
                  </a:cubicBezTo>
                  <a:cubicBezTo>
                    <a:pt x="84637" y="97474"/>
                    <a:pt x="83904" y="99673"/>
                    <a:pt x="82438" y="100406"/>
                  </a:cubicBezTo>
                  <a:cubicBezTo>
                    <a:pt x="74741" y="102239"/>
                    <a:pt x="49083" y="93808"/>
                    <a:pt x="43951" y="87944"/>
                  </a:cubicBezTo>
                  <a:cubicBezTo>
                    <a:pt x="42119" y="97107"/>
                    <a:pt x="38453" y="105537"/>
                    <a:pt x="42852" y="115067"/>
                  </a:cubicBezTo>
                  <a:cubicBezTo>
                    <a:pt x="45784" y="122032"/>
                    <a:pt x="40653" y="128996"/>
                    <a:pt x="34788" y="128629"/>
                  </a:cubicBezTo>
                  <a:cubicBezTo>
                    <a:pt x="24891" y="127896"/>
                    <a:pt x="24158" y="134860"/>
                    <a:pt x="20859" y="139992"/>
                  </a:cubicBezTo>
                  <a:cubicBezTo>
                    <a:pt x="8764" y="137060"/>
                    <a:pt x="9497" y="130096"/>
                    <a:pt x="6564" y="118366"/>
                  </a:cubicBezTo>
                  <a:cubicBezTo>
                    <a:pt x="2899" y="103705"/>
                    <a:pt x="5465" y="96740"/>
                    <a:pt x="12796" y="87210"/>
                  </a:cubicBezTo>
                  <a:cubicBezTo>
                    <a:pt x="15361" y="88676"/>
                    <a:pt x="16094" y="92708"/>
                    <a:pt x="19393" y="93075"/>
                  </a:cubicBezTo>
                  <a:cubicBezTo>
                    <a:pt x="20126" y="93075"/>
                    <a:pt x="20859" y="92342"/>
                    <a:pt x="20493" y="91975"/>
                  </a:cubicBezTo>
                  <a:cubicBezTo>
                    <a:pt x="18294" y="89776"/>
                    <a:pt x="15361" y="89043"/>
                    <a:pt x="12796" y="87577"/>
                  </a:cubicBezTo>
                  <a:cubicBezTo>
                    <a:pt x="8764" y="79513"/>
                    <a:pt x="4732" y="91609"/>
                    <a:pt x="700" y="87944"/>
                  </a:cubicBezTo>
                  <a:cubicBezTo>
                    <a:pt x="-3332" y="81346"/>
                    <a:pt x="11696" y="78780"/>
                    <a:pt x="4365" y="70350"/>
                  </a:cubicBezTo>
                  <a:cubicBezTo>
                    <a:pt x="2166" y="67784"/>
                    <a:pt x="8397" y="65218"/>
                    <a:pt x="11696" y="64118"/>
                  </a:cubicBezTo>
                  <a:cubicBezTo>
                    <a:pt x="16461" y="62286"/>
                    <a:pt x="18660" y="65585"/>
                    <a:pt x="19760" y="69250"/>
                  </a:cubicBezTo>
                  <a:cubicBezTo>
                    <a:pt x="20859" y="73282"/>
                    <a:pt x="22692" y="77680"/>
                    <a:pt x="26724" y="75481"/>
                  </a:cubicBezTo>
                  <a:cubicBezTo>
                    <a:pt x="31123" y="73282"/>
                    <a:pt x="30023" y="68883"/>
                    <a:pt x="27091" y="64485"/>
                  </a:cubicBezTo>
                  <a:cubicBezTo>
                    <a:pt x="21593" y="56421"/>
                    <a:pt x="16094" y="48357"/>
                    <a:pt x="10963" y="39927"/>
                  </a:cubicBezTo>
                  <a:cubicBezTo>
                    <a:pt x="7664" y="34429"/>
                    <a:pt x="-1133" y="29297"/>
                    <a:pt x="5465" y="22700"/>
                  </a:cubicBezTo>
                  <a:cubicBezTo>
                    <a:pt x="8397" y="19767"/>
                    <a:pt x="19027" y="21234"/>
                    <a:pt x="23059" y="24532"/>
                  </a:cubicBezTo>
                  <a:cubicBezTo>
                    <a:pt x="27824" y="28198"/>
                    <a:pt x="31123" y="28198"/>
                    <a:pt x="36254" y="27831"/>
                  </a:cubicBezTo>
                  <a:cubicBezTo>
                    <a:pt x="42852" y="27465"/>
                    <a:pt x="50916" y="30763"/>
                    <a:pt x="45784" y="18301"/>
                  </a:cubicBezTo>
                  <a:cubicBezTo>
                    <a:pt x="44318" y="16102"/>
                    <a:pt x="49816" y="13536"/>
                    <a:pt x="53848" y="1317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2DA102A2-3BC7-455D-B848-B67D7480A3CC}"/>
                </a:ext>
              </a:extLst>
            </p:cNvPr>
            <p:cNvSpPr/>
            <p:nvPr/>
          </p:nvSpPr>
          <p:spPr>
            <a:xfrm>
              <a:off x="11071796" y="6851378"/>
              <a:ext cx="83395" cy="97579"/>
            </a:xfrm>
            <a:custGeom>
              <a:avLst/>
              <a:gdLst>
                <a:gd name="connsiteX0" fmla="*/ 1290 w 83395"/>
                <a:gd name="connsiteY0" fmla="*/ 63433 h 97579"/>
                <a:gd name="connsiteX1" fmla="*/ 13386 w 83395"/>
                <a:gd name="connsiteY1" fmla="*/ 48771 h 97579"/>
                <a:gd name="connsiteX2" fmla="*/ 19617 w 83395"/>
                <a:gd name="connsiteY2" fmla="*/ 38508 h 97579"/>
                <a:gd name="connsiteX3" fmla="*/ 19617 w 83395"/>
                <a:gd name="connsiteY3" fmla="*/ 6253 h 97579"/>
                <a:gd name="connsiteX4" fmla="*/ 24749 w 83395"/>
                <a:gd name="connsiteY4" fmla="*/ 22 h 97579"/>
                <a:gd name="connsiteX5" fmla="*/ 29147 w 83395"/>
                <a:gd name="connsiteY5" fmla="*/ 6619 h 97579"/>
                <a:gd name="connsiteX6" fmla="*/ 42343 w 83395"/>
                <a:gd name="connsiteY6" fmla="*/ 12117 h 97579"/>
                <a:gd name="connsiteX7" fmla="*/ 52972 w 83395"/>
                <a:gd name="connsiteY7" fmla="*/ 16882 h 97579"/>
                <a:gd name="connsiteX8" fmla="*/ 65068 w 83395"/>
                <a:gd name="connsiteY8" fmla="*/ 18715 h 97579"/>
                <a:gd name="connsiteX9" fmla="*/ 83395 w 83395"/>
                <a:gd name="connsiteY9" fmla="*/ 18715 h 97579"/>
                <a:gd name="connsiteX10" fmla="*/ 26948 w 83395"/>
                <a:gd name="connsiteY10" fmla="*/ 97521 h 97579"/>
                <a:gd name="connsiteX11" fmla="*/ 21450 w 83395"/>
                <a:gd name="connsiteY11" fmla="*/ 96788 h 97579"/>
                <a:gd name="connsiteX12" fmla="*/ 3856 w 83395"/>
                <a:gd name="connsiteY12" fmla="*/ 96054 h 97579"/>
                <a:gd name="connsiteX13" fmla="*/ 1290 w 83395"/>
                <a:gd name="connsiteY13" fmla="*/ 63433 h 9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395" h="97579">
                  <a:moveTo>
                    <a:pt x="1290" y="63433"/>
                  </a:moveTo>
                  <a:cubicBezTo>
                    <a:pt x="-1275" y="48771"/>
                    <a:pt x="-1275" y="49138"/>
                    <a:pt x="13386" y="48771"/>
                  </a:cubicBezTo>
                  <a:cubicBezTo>
                    <a:pt x="17418" y="48771"/>
                    <a:pt x="24016" y="42907"/>
                    <a:pt x="19617" y="38508"/>
                  </a:cubicBezTo>
                  <a:cubicBezTo>
                    <a:pt x="7521" y="27145"/>
                    <a:pt x="23283" y="17249"/>
                    <a:pt x="19617" y="6253"/>
                  </a:cubicBezTo>
                  <a:cubicBezTo>
                    <a:pt x="18518" y="3320"/>
                    <a:pt x="20717" y="22"/>
                    <a:pt x="24749" y="22"/>
                  </a:cubicBezTo>
                  <a:cubicBezTo>
                    <a:pt x="29514" y="-345"/>
                    <a:pt x="28414" y="4053"/>
                    <a:pt x="29147" y="6619"/>
                  </a:cubicBezTo>
                  <a:cubicBezTo>
                    <a:pt x="30980" y="14683"/>
                    <a:pt x="32080" y="22014"/>
                    <a:pt x="42343" y="12117"/>
                  </a:cubicBezTo>
                  <a:cubicBezTo>
                    <a:pt x="45642" y="8818"/>
                    <a:pt x="50406" y="13217"/>
                    <a:pt x="52972" y="16882"/>
                  </a:cubicBezTo>
                  <a:cubicBezTo>
                    <a:pt x="56271" y="22380"/>
                    <a:pt x="60303" y="23113"/>
                    <a:pt x="65068" y="18715"/>
                  </a:cubicBezTo>
                  <a:cubicBezTo>
                    <a:pt x="69833" y="18715"/>
                    <a:pt x="74965" y="18715"/>
                    <a:pt x="83395" y="18715"/>
                  </a:cubicBezTo>
                  <a:cubicBezTo>
                    <a:pt x="60670" y="44739"/>
                    <a:pt x="51140" y="75895"/>
                    <a:pt x="26948" y="97521"/>
                  </a:cubicBezTo>
                  <a:cubicBezTo>
                    <a:pt x="25115" y="97521"/>
                    <a:pt x="22550" y="97887"/>
                    <a:pt x="21450" y="96788"/>
                  </a:cubicBezTo>
                  <a:cubicBezTo>
                    <a:pt x="14486" y="90923"/>
                    <a:pt x="10087" y="90923"/>
                    <a:pt x="3856" y="96054"/>
                  </a:cubicBezTo>
                  <a:cubicBezTo>
                    <a:pt x="-2742" y="85791"/>
                    <a:pt x="7155" y="73696"/>
                    <a:pt x="1290" y="63433"/>
                  </a:cubicBezTo>
                  <a:close/>
                </a:path>
              </a:pathLst>
            </a:custGeom>
            <a:solidFill>
              <a:srgbClr val="DCC0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3286243F-E676-45AD-B135-898376708429}"/>
                </a:ext>
              </a:extLst>
            </p:cNvPr>
            <p:cNvSpPr/>
            <p:nvPr/>
          </p:nvSpPr>
          <p:spPr>
            <a:xfrm>
              <a:off x="10944710" y="6892452"/>
              <a:ext cx="41873" cy="50158"/>
            </a:xfrm>
            <a:custGeom>
              <a:avLst/>
              <a:gdLst>
                <a:gd name="connsiteX0" fmla="*/ 88 w 41873"/>
                <a:gd name="connsiteY0" fmla="*/ 48750 h 50158"/>
                <a:gd name="connsiteX1" fmla="*/ 20614 w 41873"/>
                <a:gd name="connsiteY1" fmla="*/ 38853 h 50158"/>
                <a:gd name="connsiteX2" fmla="*/ 25013 w 41873"/>
                <a:gd name="connsiteY2" fmla="*/ 0 h 50158"/>
                <a:gd name="connsiteX3" fmla="*/ 41874 w 41873"/>
                <a:gd name="connsiteY3" fmla="*/ 16128 h 50158"/>
                <a:gd name="connsiteX4" fmla="*/ 31611 w 41873"/>
                <a:gd name="connsiteY4" fmla="*/ 43252 h 50158"/>
                <a:gd name="connsiteX5" fmla="*/ 88 w 41873"/>
                <a:gd name="connsiteY5" fmla="*/ 48750 h 50158"/>
                <a:gd name="connsiteX6" fmla="*/ 88 w 41873"/>
                <a:gd name="connsiteY6" fmla="*/ 48750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73" h="50158">
                  <a:moveTo>
                    <a:pt x="88" y="48750"/>
                  </a:moveTo>
                  <a:cubicBezTo>
                    <a:pt x="-1378" y="28224"/>
                    <a:pt x="15849" y="45817"/>
                    <a:pt x="20614" y="38853"/>
                  </a:cubicBezTo>
                  <a:cubicBezTo>
                    <a:pt x="5586" y="27857"/>
                    <a:pt x="5953" y="22725"/>
                    <a:pt x="25013" y="0"/>
                  </a:cubicBezTo>
                  <a:cubicBezTo>
                    <a:pt x="17682" y="21259"/>
                    <a:pt x="31977" y="15028"/>
                    <a:pt x="41874" y="16128"/>
                  </a:cubicBezTo>
                  <a:cubicBezTo>
                    <a:pt x="36376" y="24558"/>
                    <a:pt x="28312" y="30423"/>
                    <a:pt x="31611" y="43252"/>
                  </a:cubicBezTo>
                  <a:cubicBezTo>
                    <a:pt x="32710" y="47284"/>
                    <a:pt x="12550" y="52782"/>
                    <a:pt x="88" y="48750"/>
                  </a:cubicBezTo>
                  <a:cubicBezTo>
                    <a:pt x="455" y="48750"/>
                    <a:pt x="88" y="48750"/>
                    <a:pt x="88" y="48750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15A608E7-3C28-4FF2-8ADA-C1ABE65C7E8C}"/>
                </a:ext>
              </a:extLst>
            </p:cNvPr>
            <p:cNvSpPr/>
            <p:nvPr/>
          </p:nvSpPr>
          <p:spPr>
            <a:xfrm>
              <a:off x="11733589" y="6416179"/>
              <a:ext cx="144756" cy="119773"/>
            </a:xfrm>
            <a:custGeom>
              <a:avLst/>
              <a:gdLst>
                <a:gd name="connsiteX0" fmla="*/ 135253 w 144756"/>
                <a:gd name="connsiteY0" fmla="*/ 40458 h 119773"/>
                <a:gd name="connsiteX1" fmla="*/ 144050 w 144756"/>
                <a:gd name="connsiteY1" fmla="*/ 49254 h 119773"/>
                <a:gd name="connsiteX2" fmla="*/ 140018 w 144756"/>
                <a:gd name="connsiteY2" fmla="*/ 58052 h 119773"/>
                <a:gd name="connsiteX3" fmla="*/ 135986 w 144756"/>
                <a:gd name="connsiteY3" fmla="*/ 77112 h 119773"/>
                <a:gd name="connsiteX4" fmla="*/ 119492 w 144756"/>
                <a:gd name="connsiteY4" fmla="*/ 79677 h 119773"/>
                <a:gd name="connsiteX5" fmla="*/ 126456 w 144756"/>
                <a:gd name="connsiteY5" fmla="*/ 117797 h 119773"/>
                <a:gd name="connsiteX6" fmla="*/ 114726 w 144756"/>
                <a:gd name="connsiteY6" fmla="*/ 115598 h 119773"/>
                <a:gd name="connsiteX7" fmla="*/ 108862 w 144756"/>
                <a:gd name="connsiteY7" fmla="*/ 106801 h 119773"/>
                <a:gd name="connsiteX8" fmla="*/ 105930 w 144756"/>
                <a:gd name="connsiteY8" fmla="*/ 82243 h 119773"/>
                <a:gd name="connsiteX9" fmla="*/ 84304 w 144756"/>
                <a:gd name="connsiteY9" fmla="*/ 71613 h 119773"/>
                <a:gd name="connsiteX10" fmla="*/ 77340 w 144756"/>
                <a:gd name="connsiteY10" fmla="*/ 81143 h 119773"/>
                <a:gd name="connsiteX11" fmla="*/ 78073 w 144756"/>
                <a:gd name="connsiteY11" fmla="*/ 90307 h 119773"/>
                <a:gd name="connsiteX12" fmla="*/ 68176 w 144756"/>
                <a:gd name="connsiteY12" fmla="*/ 84076 h 119773"/>
                <a:gd name="connsiteX13" fmla="*/ 53881 w 144756"/>
                <a:gd name="connsiteY13" fmla="*/ 52920 h 119773"/>
                <a:gd name="connsiteX14" fmla="*/ 45451 w 144756"/>
                <a:gd name="connsiteY14" fmla="*/ 61350 h 119773"/>
                <a:gd name="connsiteX15" fmla="*/ 38487 w 144756"/>
                <a:gd name="connsiteY15" fmla="*/ 46322 h 119773"/>
                <a:gd name="connsiteX16" fmla="*/ 16128 w 144756"/>
                <a:gd name="connsiteY16" fmla="*/ 38625 h 119773"/>
                <a:gd name="connsiteX17" fmla="*/ 0 w 144756"/>
                <a:gd name="connsiteY17" fmla="*/ 32760 h 119773"/>
                <a:gd name="connsiteX18" fmla="*/ 29690 w 144756"/>
                <a:gd name="connsiteY18" fmla="*/ 138 h 119773"/>
                <a:gd name="connsiteX19" fmla="*/ 45084 w 144756"/>
                <a:gd name="connsiteY19" fmla="*/ 21398 h 119773"/>
                <a:gd name="connsiteX20" fmla="*/ 49116 w 144756"/>
                <a:gd name="connsiteY20" fmla="*/ 36059 h 119773"/>
                <a:gd name="connsiteX21" fmla="*/ 50582 w 144756"/>
                <a:gd name="connsiteY21" fmla="*/ 23964 h 119773"/>
                <a:gd name="connsiteX22" fmla="*/ 56447 w 144756"/>
                <a:gd name="connsiteY22" fmla="*/ 8569 h 119773"/>
                <a:gd name="connsiteX23" fmla="*/ 71475 w 144756"/>
                <a:gd name="connsiteY23" fmla="*/ 21764 h 119773"/>
                <a:gd name="connsiteX24" fmla="*/ 106663 w 144756"/>
                <a:gd name="connsiteY24" fmla="*/ 47055 h 119773"/>
                <a:gd name="connsiteX25" fmla="*/ 124623 w 144756"/>
                <a:gd name="connsiteY25" fmla="*/ 29095 h 119773"/>
                <a:gd name="connsiteX26" fmla="*/ 135253 w 144756"/>
                <a:gd name="connsiteY26" fmla="*/ 40458 h 1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756" h="119773">
                  <a:moveTo>
                    <a:pt x="135253" y="40458"/>
                  </a:moveTo>
                  <a:cubicBezTo>
                    <a:pt x="138185" y="43023"/>
                    <a:pt x="147349" y="39358"/>
                    <a:pt x="144050" y="49254"/>
                  </a:cubicBezTo>
                  <a:cubicBezTo>
                    <a:pt x="142950" y="52553"/>
                    <a:pt x="144783" y="56585"/>
                    <a:pt x="140018" y="58052"/>
                  </a:cubicBezTo>
                  <a:cubicBezTo>
                    <a:pt x="124623" y="62817"/>
                    <a:pt x="123890" y="64649"/>
                    <a:pt x="135986" y="77112"/>
                  </a:cubicBezTo>
                  <a:cubicBezTo>
                    <a:pt x="131587" y="77845"/>
                    <a:pt x="127189" y="78578"/>
                    <a:pt x="119492" y="79677"/>
                  </a:cubicBezTo>
                  <a:cubicBezTo>
                    <a:pt x="143683" y="91406"/>
                    <a:pt x="111428" y="106435"/>
                    <a:pt x="126456" y="117797"/>
                  </a:cubicBezTo>
                  <a:cubicBezTo>
                    <a:pt x="120225" y="123662"/>
                    <a:pt x="119125" y="114499"/>
                    <a:pt x="114726" y="115598"/>
                  </a:cubicBezTo>
                  <a:cubicBezTo>
                    <a:pt x="104830" y="118164"/>
                    <a:pt x="101898" y="113399"/>
                    <a:pt x="108862" y="106801"/>
                  </a:cubicBezTo>
                  <a:cubicBezTo>
                    <a:pt x="120958" y="96172"/>
                    <a:pt x="112894" y="87008"/>
                    <a:pt x="105930" y="82243"/>
                  </a:cubicBezTo>
                  <a:cubicBezTo>
                    <a:pt x="100065" y="77845"/>
                    <a:pt x="97499" y="62450"/>
                    <a:pt x="84304" y="71613"/>
                  </a:cubicBezTo>
                  <a:cubicBezTo>
                    <a:pt x="81005" y="73813"/>
                    <a:pt x="78073" y="76379"/>
                    <a:pt x="77340" y="81143"/>
                  </a:cubicBezTo>
                  <a:cubicBezTo>
                    <a:pt x="76973" y="84442"/>
                    <a:pt x="83937" y="87741"/>
                    <a:pt x="78073" y="90307"/>
                  </a:cubicBezTo>
                  <a:cubicBezTo>
                    <a:pt x="73674" y="92140"/>
                    <a:pt x="70009" y="88841"/>
                    <a:pt x="68176" y="84076"/>
                  </a:cubicBezTo>
                  <a:cubicBezTo>
                    <a:pt x="64144" y="73080"/>
                    <a:pt x="55714" y="64283"/>
                    <a:pt x="53881" y="52920"/>
                  </a:cubicBezTo>
                  <a:cubicBezTo>
                    <a:pt x="47650" y="53286"/>
                    <a:pt x="50216" y="59518"/>
                    <a:pt x="45451" y="61350"/>
                  </a:cubicBezTo>
                  <a:cubicBezTo>
                    <a:pt x="43252" y="56219"/>
                    <a:pt x="41419" y="50721"/>
                    <a:pt x="38487" y="46322"/>
                  </a:cubicBezTo>
                  <a:cubicBezTo>
                    <a:pt x="32988" y="38625"/>
                    <a:pt x="29323" y="26163"/>
                    <a:pt x="16128" y="38625"/>
                  </a:cubicBezTo>
                  <a:cubicBezTo>
                    <a:pt x="9897" y="44123"/>
                    <a:pt x="5498" y="34593"/>
                    <a:pt x="0" y="32760"/>
                  </a:cubicBezTo>
                  <a:cubicBezTo>
                    <a:pt x="733" y="13334"/>
                    <a:pt x="18327" y="9669"/>
                    <a:pt x="29690" y="138"/>
                  </a:cubicBezTo>
                  <a:cubicBezTo>
                    <a:pt x="31889" y="-1694"/>
                    <a:pt x="43985" y="15167"/>
                    <a:pt x="45084" y="21398"/>
                  </a:cubicBezTo>
                  <a:cubicBezTo>
                    <a:pt x="45817" y="26163"/>
                    <a:pt x="39220" y="32394"/>
                    <a:pt x="49116" y="36059"/>
                  </a:cubicBezTo>
                  <a:cubicBezTo>
                    <a:pt x="49849" y="32027"/>
                    <a:pt x="51315" y="27995"/>
                    <a:pt x="50582" y="23964"/>
                  </a:cubicBezTo>
                  <a:cubicBezTo>
                    <a:pt x="49849" y="17366"/>
                    <a:pt x="49483" y="9669"/>
                    <a:pt x="56447" y="8569"/>
                  </a:cubicBezTo>
                  <a:cubicBezTo>
                    <a:pt x="63778" y="7469"/>
                    <a:pt x="69642" y="12967"/>
                    <a:pt x="71475" y="21764"/>
                  </a:cubicBezTo>
                  <a:cubicBezTo>
                    <a:pt x="75507" y="39725"/>
                    <a:pt x="94200" y="39725"/>
                    <a:pt x="106663" y="47055"/>
                  </a:cubicBezTo>
                  <a:cubicBezTo>
                    <a:pt x="113993" y="51454"/>
                    <a:pt x="122424" y="41557"/>
                    <a:pt x="124623" y="29095"/>
                  </a:cubicBezTo>
                  <a:cubicBezTo>
                    <a:pt x="129388" y="31661"/>
                    <a:pt x="129022" y="38991"/>
                    <a:pt x="135253" y="40458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44190770-64DD-4327-A046-3688D3F4C647}"/>
                </a:ext>
              </a:extLst>
            </p:cNvPr>
            <p:cNvSpPr/>
            <p:nvPr/>
          </p:nvSpPr>
          <p:spPr>
            <a:xfrm>
              <a:off x="11689450" y="6447564"/>
              <a:ext cx="69801" cy="125265"/>
            </a:xfrm>
            <a:custGeom>
              <a:avLst/>
              <a:gdLst>
                <a:gd name="connsiteX0" fmla="*/ 51469 w 69801"/>
                <a:gd name="connsiteY0" fmla="*/ 125266 h 125265"/>
                <a:gd name="connsiteX1" fmla="*/ 50736 w 69801"/>
                <a:gd name="connsiteY1" fmla="*/ 113903 h 125265"/>
                <a:gd name="connsiteX2" fmla="*/ 46338 w 69801"/>
                <a:gd name="connsiteY2" fmla="*/ 109505 h 125265"/>
                <a:gd name="connsiteX3" fmla="*/ 40473 w 69801"/>
                <a:gd name="connsiteY3" fmla="*/ 121967 h 125265"/>
                <a:gd name="connsiteX4" fmla="*/ 23979 w 69801"/>
                <a:gd name="connsiteY4" fmla="*/ 86413 h 125265"/>
                <a:gd name="connsiteX5" fmla="*/ 2353 w 69801"/>
                <a:gd name="connsiteY5" fmla="*/ 87512 h 125265"/>
                <a:gd name="connsiteX6" fmla="*/ 20680 w 69801"/>
                <a:gd name="connsiteY6" fmla="*/ 51592 h 125265"/>
                <a:gd name="connsiteX7" fmla="*/ 9317 w 69801"/>
                <a:gd name="connsiteY7" fmla="*/ 40229 h 125265"/>
                <a:gd name="connsiteX8" fmla="*/ 25445 w 69801"/>
                <a:gd name="connsiteY8" fmla="*/ 43161 h 125265"/>
                <a:gd name="connsiteX9" fmla="*/ 10784 w 69801"/>
                <a:gd name="connsiteY9" fmla="*/ 17870 h 125265"/>
                <a:gd name="connsiteX10" fmla="*/ 40107 w 69801"/>
                <a:gd name="connsiteY10" fmla="*/ 1009 h 125265"/>
                <a:gd name="connsiteX11" fmla="*/ 44872 w 69801"/>
                <a:gd name="connsiteY11" fmla="*/ 13472 h 125265"/>
                <a:gd name="connsiteX12" fmla="*/ 53669 w 69801"/>
                <a:gd name="connsiteY12" fmla="*/ 18237 h 125265"/>
                <a:gd name="connsiteX13" fmla="*/ 45971 w 69801"/>
                <a:gd name="connsiteY13" fmla="*/ 24468 h 125265"/>
                <a:gd name="connsiteX14" fmla="*/ 43039 w 69801"/>
                <a:gd name="connsiteY14" fmla="*/ 34364 h 125265"/>
                <a:gd name="connsiteX15" fmla="*/ 43772 w 69801"/>
                <a:gd name="connsiteY15" fmla="*/ 36197 h 125265"/>
                <a:gd name="connsiteX16" fmla="*/ 34975 w 69801"/>
                <a:gd name="connsiteY16" fmla="*/ 73217 h 125265"/>
                <a:gd name="connsiteX17" fmla="*/ 38274 w 69801"/>
                <a:gd name="connsiteY17" fmla="*/ 82381 h 125265"/>
                <a:gd name="connsiteX18" fmla="*/ 65764 w 69801"/>
                <a:gd name="connsiteY18" fmla="*/ 95576 h 125265"/>
                <a:gd name="connsiteX19" fmla="*/ 66131 w 69801"/>
                <a:gd name="connsiteY19" fmla="*/ 109505 h 125265"/>
                <a:gd name="connsiteX20" fmla="*/ 51469 w 69801"/>
                <a:gd name="connsiteY20" fmla="*/ 125266 h 12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801" h="125265">
                  <a:moveTo>
                    <a:pt x="51469" y="125266"/>
                  </a:moveTo>
                  <a:cubicBezTo>
                    <a:pt x="51103" y="121600"/>
                    <a:pt x="51469" y="117935"/>
                    <a:pt x="50736" y="113903"/>
                  </a:cubicBezTo>
                  <a:cubicBezTo>
                    <a:pt x="50370" y="111337"/>
                    <a:pt x="48170" y="108405"/>
                    <a:pt x="46338" y="109505"/>
                  </a:cubicBezTo>
                  <a:cubicBezTo>
                    <a:pt x="44139" y="110604"/>
                    <a:pt x="43772" y="114636"/>
                    <a:pt x="40473" y="121967"/>
                  </a:cubicBezTo>
                  <a:cubicBezTo>
                    <a:pt x="41939" y="104007"/>
                    <a:pt x="28744" y="98142"/>
                    <a:pt x="23979" y="86413"/>
                  </a:cubicBezTo>
                  <a:cubicBezTo>
                    <a:pt x="21780" y="80548"/>
                    <a:pt x="10051" y="87146"/>
                    <a:pt x="2353" y="87512"/>
                  </a:cubicBezTo>
                  <a:cubicBezTo>
                    <a:pt x="-6077" y="69185"/>
                    <a:pt x="10051" y="62954"/>
                    <a:pt x="20680" y="51592"/>
                  </a:cubicBezTo>
                  <a:cubicBezTo>
                    <a:pt x="5286" y="55990"/>
                    <a:pt x="7851" y="47926"/>
                    <a:pt x="9317" y="40229"/>
                  </a:cubicBezTo>
                  <a:cubicBezTo>
                    <a:pt x="14815" y="38396"/>
                    <a:pt x="18847" y="46460"/>
                    <a:pt x="25445" y="43161"/>
                  </a:cubicBezTo>
                  <a:cubicBezTo>
                    <a:pt x="25812" y="31065"/>
                    <a:pt x="4552" y="28133"/>
                    <a:pt x="10784" y="17870"/>
                  </a:cubicBezTo>
                  <a:cubicBezTo>
                    <a:pt x="15915" y="9440"/>
                    <a:pt x="24346" y="-3756"/>
                    <a:pt x="40107" y="1009"/>
                  </a:cubicBezTo>
                  <a:cubicBezTo>
                    <a:pt x="37907" y="6507"/>
                    <a:pt x="32776" y="13472"/>
                    <a:pt x="44872" y="13472"/>
                  </a:cubicBezTo>
                  <a:cubicBezTo>
                    <a:pt x="49270" y="13472"/>
                    <a:pt x="52936" y="14205"/>
                    <a:pt x="53669" y="18237"/>
                  </a:cubicBezTo>
                  <a:cubicBezTo>
                    <a:pt x="54768" y="23735"/>
                    <a:pt x="48904" y="22635"/>
                    <a:pt x="45971" y="24468"/>
                  </a:cubicBezTo>
                  <a:cubicBezTo>
                    <a:pt x="41573" y="26667"/>
                    <a:pt x="26545" y="25568"/>
                    <a:pt x="43039" y="34364"/>
                  </a:cubicBezTo>
                  <a:cubicBezTo>
                    <a:pt x="43406" y="34731"/>
                    <a:pt x="43772" y="35831"/>
                    <a:pt x="43772" y="36197"/>
                  </a:cubicBezTo>
                  <a:cubicBezTo>
                    <a:pt x="24712" y="44627"/>
                    <a:pt x="40840" y="61488"/>
                    <a:pt x="34975" y="73217"/>
                  </a:cubicBezTo>
                  <a:cubicBezTo>
                    <a:pt x="32776" y="77249"/>
                    <a:pt x="31310" y="82747"/>
                    <a:pt x="38274" y="82381"/>
                  </a:cubicBezTo>
                  <a:cubicBezTo>
                    <a:pt x="50003" y="81648"/>
                    <a:pt x="54768" y="93377"/>
                    <a:pt x="65764" y="95576"/>
                  </a:cubicBezTo>
                  <a:cubicBezTo>
                    <a:pt x="70896" y="96676"/>
                    <a:pt x="71262" y="106939"/>
                    <a:pt x="66131" y="109505"/>
                  </a:cubicBezTo>
                  <a:cubicBezTo>
                    <a:pt x="58800" y="113537"/>
                    <a:pt x="58434" y="122334"/>
                    <a:pt x="51469" y="125266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11B0248D-86BD-4403-BA73-17D79402C447}"/>
                </a:ext>
              </a:extLst>
            </p:cNvPr>
            <p:cNvSpPr/>
            <p:nvPr/>
          </p:nvSpPr>
          <p:spPr>
            <a:xfrm>
              <a:off x="11844225" y="6020388"/>
              <a:ext cx="20584" cy="16065"/>
            </a:xfrm>
            <a:custGeom>
              <a:avLst/>
              <a:gdLst>
                <a:gd name="connsiteX0" fmla="*/ 20584 w 20584"/>
                <a:gd name="connsiteY0" fmla="*/ 4100 h 16065"/>
                <a:gd name="connsiteX1" fmla="*/ 13987 w 20584"/>
                <a:gd name="connsiteY1" fmla="*/ 15830 h 16065"/>
                <a:gd name="connsiteX2" fmla="*/ 58 w 20584"/>
                <a:gd name="connsiteY2" fmla="*/ 8132 h 16065"/>
                <a:gd name="connsiteX3" fmla="*/ 1524 w 20584"/>
                <a:gd name="connsiteY3" fmla="*/ 3367 h 16065"/>
                <a:gd name="connsiteX4" fmla="*/ 20584 w 20584"/>
                <a:gd name="connsiteY4" fmla="*/ 4100 h 16065"/>
                <a:gd name="connsiteX5" fmla="*/ 20584 w 20584"/>
                <a:gd name="connsiteY5" fmla="*/ 4100 h 1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84" h="16065">
                  <a:moveTo>
                    <a:pt x="20584" y="4100"/>
                  </a:moveTo>
                  <a:cubicBezTo>
                    <a:pt x="11421" y="4100"/>
                    <a:pt x="26816" y="18029"/>
                    <a:pt x="13987" y="15830"/>
                  </a:cubicBezTo>
                  <a:cubicBezTo>
                    <a:pt x="8489" y="14730"/>
                    <a:pt x="2624" y="13997"/>
                    <a:pt x="58" y="8132"/>
                  </a:cubicBezTo>
                  <a:cubicBezTo>
                    <a:pt x="-308" y="7033"/>
                    <a:pt x="1158" y="3367"/>
                    <a:pt x="1524" y="3367"/>
                  </a:cubicBezTo>
                  <a:cubicBezTo>
                    <a:pt x="8122" y="4100"/>
                    <a:pt x="14720" y="-5063"/>
                    <a:pt x="20584" y="4100"/>
                  </a:cubicBezTo>
                  <a:lnTo>
                    <a:pt x="20584" y="4100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E683E804-17B4-46A8-BCC2-EDC2C75580CE}"/>
                </a:ext>
              </a:extLst>
            </p:cNvPr>
            <p:cNvSpPr/>
            <p:nvPr/>
          </p:nvSpPr>
          <p:spPr>
            <a:xfrm>
              <a:off x="11791136" y="6406421"/>
              <a:ext cx="11729" cy="11282"/>
            </a:xfrm>
            <a:custGeom>
              <a:avLst/>
              <a:gdLst>
                <a:gd name="connsiteX0" fmla="*/ 0 w 11729"/>
                <a:gd name="connsiteY0" fmla="*/ 4765 h 11282"/>
                <a:gd name="connsiteX1" fmla="*/ 6964 w 11729"/>
                <a:gd name="connsiteY1" fmla="*/ 0 h 11282"/>
                <a:gd name="connsiteX2" fmla="*/ 11729 w 11729"/>
                <a:gd name="connsiteY2" fmla="*/ 6598 h 11282"/>
                <a:gd name="connsiteX3" fmla="*/ 5498 w 11729"/>
                <a:gd name="connsiteY3" fmla="*/ 10996 h 11282"/>
                <a:gd name="connsiteX4" fmla="*/ 0 w 11729"/>
                <a:gd name="connsiteY4" fmla="*/ 4765 h 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11282">
                  <a:moveTo>
                    <a:pt x="0" y="4765"/>
                  </a:moveTo>
                  <a:cubicBezTo>
                    <a:pt x="1100" y="1466"/>
                    <a:pt x="3665" y="0"/>
                    <a:pt x="6964" y="0"/>
                  </a:cubicBezTo>
                  <a:cubicBezTo>
                    <a:pt x="10630" y="366"/>
                    <a:pt x="11729" y="3665"/>
                    <a:pt x="11729" y="6598"/>
                  </a:cubicBezTo>
                  <a:cubicBezTo>
                    <a:pt x="11363" y="9896"/>
                    <a:pt x="8797" y="12096"/>
                    <a:pt x="5498" y="10996"/>
                  </a:cubicBezTo>
                  <a:cubicBezTo>
                    <a:pt x="2199" y="10629"/>
                    <a:pt x="0" y="8430"/>
                    <a:pt x="0" y="476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6AD180F5-E94A-4448-9B9B-E7326B826927}"/>
                </a:ext>
              </a:extLst>
            </p:cNvPr>
            <p:cNvSpPr/>
            <p:nvPr/>
          </p:nvSpPr>
          <p:spPr>
            <a:xfrm>
              <a:off x="11128599" y="6650021"/>
              <a:ext cx="337783" cy="117441"/>
            </a:xfrm>
            <a:custGeom>
              <a:avLst/>
              <a:gdLst>
                <a:gd name="connsiteX0" fmla="*/ 201 w 337783"/>
                <a:gd name="connsiteY0" fmla="*/ 39368 h 117441"/>
                <a:gd name="connsiteX1" fmla="*/ 13763 w 337783"/>
                <a:gd name="connsiteY1" fmla="*/ 11878 h 117441"/>
                <a:gd name="connsiteX2" fmla="*/ 28425 w 337783"/>
                <a:gd name="connsiteY2" fmla="*/ 9312 h 117441"/>
                <a:gd name="connsiteX3" fmla="*/ 48218 w 337783"/>
                <a:gd name="connsiteY3" fmla="*/ 25073 h 117441"/>
                <a:gd name="connsiteX4" fmla="*/ 73142 w 337783"/>
                <a:gd name="connsiteY4" fmla="*/ 16643 h 117441"/>
                <a:gd name="connsiteX5" fmla="*/ 101366 w 337783"/>
                <a:gd name="connsiteY5" fmla="*/ 6013 h 117441"/>
                <a:gd name="connsiteX6" fmla="*/ 113095 w 337783"/>
                <a:gd name="connsiteY6" fmla="*/ 8212 h 117441"/>
                <a:gd name="connsiteX7" fmla="*/ 136554 w 337783"/>
                <a:gd name="connsiteY7" fmla="*/ 19209 h 117441"/>
                <a:gd name="connsiteX8" fmla="*/ 150116 w 337783"/>
                <a:gd name="connsiteY8" fmla="*/ 17376 h 117441"/>
                <a:gd name="connsiteX9" fmla="*/ 157446 w 337783"/>
                <a:gd name="connsiteY9" fmla="*/ 17376 h 117441"/>
                <a:gd name="connsiteX10" fmla="*/ 165510 w 337783"/>
                <a:gd name="connsiteY10" fmla="*/ 6380 h 117441"/>
                <a:gd name="connsiteX11" fmla="*/ 170642 w 337783"/>
                <a:gd name="connsiteY11" fmla="*/ 15543 h 117441"/>
                <a:gd name="connsiteX12" fmla="*/ 198865 w 337783"/>
                <a:gd name="connsiteY12" fmla="*/ 40101 h 117441"/>
                <a:gd name="connsiteX13" fmla="*/ 217559 w 337783"/>
                <a:gd name="connsiteY13" fmla="*/ 40101 h 117441"/>
                <a:gd name="connsiteX14" fmla="*/ 228921 w 337783"/>
                <a:gd name="connsiteY14" fmla="*/ 54396 h 117441"/>
                <a:gd name="connsiteX15" fmla="*/ 239917 w 337783"/>
                <a:gd name="connsiteY15" fmla="*/ 21041 h 117441"/>
                <a:gd name="connsiteX16" fmla="*/ 252746 w 337783"/>
                <a:gd name="connsiteY16" fmla="*/ 41934 h 117441"/>
                <a:gd name="connsiteX17" fmla="*/ 262276 w 337783"/>
                <a:gd name="connsiteY17" fmla="*/ 53663 h 117441"/>
                <a:gd name="connsiteX18" fmla="*/ 286834 w 337783"/>
                <a:gd name="connsiteY18" fmla="*/ 71624 h 117441"/>
                <a:gd name="connsiteX19" fmla="*/ 297464 w 337783"/>
                <a:gd name="connsiteY19" fmla="*/ 42667 h 117441"/>
                <a:gd name="connsiteX20" fmla="*/ 320556 w 337783"/>
                <a:gd name="connsiteY20" fmla="*/ 61361 h 117441"/>
                <a:gd name="connsiteX21" fmla="*/ 323855 w 337783"/>
                <a:gd name="connsiteY21" fmla="*/ 48898 h 117441"/>
                <a:gd name="connsiteX22" fmla="*/ 329353 w 337783"/>
                <a:gd name="connsiteY22" fmla="*/ 42667 h 117441"/>
                <a:gd name="connsiteX23" fmla="*/ 336317 w 337783"/>
                <a:gd name="connsiteY23" fmla="*/ 49998 h 117441"/>
                <a:gd name="connsiteX24" fmla="*/ 337783 w 337783"/>
                <a:gd name="connsiteY24" fmla="*/ 69791 h 117441"/>
                <a:gd name="connsiteX25" fmla="*/ 326421 w 337783"/>
                <a:gd name="connsiteY25" fmla="*/ 77488 h 117441"/>
                <a:gd name="connsiteX26" fmla="*/ 303695 w 337783"/>
                <a:gd name="connsiteY26" fmla="*/ 84819 h 117441"/>
                <a:gd name="connsiteX27" fmla="*/ 160745 w 337783"/>
                <a:gd name="connsiteY27" fmla="*/ 117441 h 117441"/>
                <a:gd name="connsiteX28" fmla="*/ 157813 w 337783"/>
                <a:gd name="connsiteY28" fmla="*/ 107911 h 117441"/>
                <a:gd name="connsiteX29" fmla="*/ 153414 w 337783"/>
                <a:gd name="connsiteY29" fmla="*/ 105345 h 117441"/>
                <a:gd name="connsiteX30" fmla="*/ 142785 w 337783"/>
                <a:gd name="connsiteY30" fmla="*/ 99480 h 117441"/>
                <a:gd name="connsiteX31" fmla="*/ 111262 w 337783"/>
                <a:gd name="connsiteY31" fmla="*/ 56596 h 117441"/>
                <a:gd name="connsiteX32" fmla="*/ 113828 w 337783"/>
                <a:gd name="connsiteY32" fmla="*/ 76389 h 117441"/>
                <a:gd name="connsiteX33" fmla="*/ 101732 w 337783"/>
                <a:gd name="connsiteY33" fmla="*/ 74922 h 117441"/>
                <a:gd name="connsiteX34" fmla="*/ 72409 w 337783"/>
                <a:gd name="connsiteY34" fmla="*/ 99114 h 117441"/>
                <a:gd name="connsiteX35" fmla="*/ 54815 w 337783"/>
                <a:gd name="connsiteY35" fmla="*/ 102047 h 117441"/>
                <a:gd name="connsiteX36" fmla="*/ 63246 w 337783"/>
                <a:gd name="connsiteY36" fmla="*/ 86285 h 117441"/>
                <a:gd name="connsiteX37" fmla="*/ 56282 w 337783"/>
                <a:gd name="connsiteY37" fmla="*/ 82986 h 117441"/>
                <a:gd name="connsiteX38" fmla="*/ 41620 w 337783"/>
                <a:gd name="connsiteY38" fmla="*/ 78221 h 117441"/>
                <a:gd name="connsiteX39" fmla="*/ 39421 w 337783"/>
                <a:gd name="connsiteY39" fmla="*/ 71624 h 117441"/>
                <a:gd name="connsiteX40" fmla="*/ 10831 w 337783"/>
                <a:gd name="connsiteY40" fmla="*/ 55129 h 117441"/>
                <a:gd name="connsiteX41" fmla="*/ 201 w 337783"/>
                <a:gd name="connsiteY41" fmla="*/ 39368 h 11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7783" h="117441">
                  <a:moveTo>
                    <a:pt x="201" y="39368"/>
                  </a:moveTo>
                  <a:cubicBezTo>
                    <a:pt x="1667" y="28739"/>
                    <a:pt x="11564" y="22507"/>
                    <a:pt x="13763" y="11878"/>
                  </a:cubicBezTo>
                  <a:cubicBezTo>
                    <a:pt x="15229" y="3448"/>
                    <a:pt x="28425" y="8579"/>
                    <a:pt x="28425" y="9312"/>
                  </a:cubicBezTo>
                  <a:cubicBezTo>
                    <a:pt x="31723" y="18842"/>
                    <a:pt x="42353" y="18842"/>
                    <a:pt x="48218" y="25073"/>
                  </a:cubicBezTo>
                  <a:cubicBezTo>
                    <a:pt x="59214" y="36069"/>
                    <a:pt x="69477" y="32037"/>
                    <a:pt x="73142" y="16643"/>
                  </a:cubicBezTo>
                  <a:cubicBezTo>
                    <a:pt x="77174" y="-584"/>
                    <a:pt x="87437" y="-4983"/>
                    <a:pt x="101366" y="6013"/>
                  </a:cubicBezTo>
                  <a:cubicBezTo>
                    <a:pt x="105764" y="9312"/>
                    <a:pt x="109063" y="8212"/>
                    <a:pt x="113095" y="8212"/>
                  </a:cubicBezTo>
                  <a:cubicBezTo>
                    <a:pt x="122259" y="8212"/>
                    <a:pt x="130689" y="9312"/>
                    <a:pt x="136554" y="19209"/>
                  </a:cubicBezTo>
                  <a:cubicBezTo>
                    <a:pt x="141319" y="27273"/>
                    <a:pt x="146450" y="24340"/>
                    <a:pt x="150116" y="17376"/>
                  </a:cubicBezTo>
                  <a:cubicBezTo>
                    <a:pt x="152681" y="17376"/>
                    <a:pt x="155247" y="17376"/>
                    <a:pt x="157446" y="17376"/>
                  </a:cubicBezTo>
                  <a:cubicBezTo>
                    <a:pt x="160745" y="14077"/>
                    <a:pt x="159279" y="6380"/>
                    <a:pt x="165510" y="6380"/>
                  </a:cubicBezTo>
                  <a:cubicBezTo>
                    <a:pt x="172474" y="6013"/>
                    <a:pt x="168809" y="14077"/>
                    <a:pt x="170642" y="15543"/>
                  </a:cubicBezTo>
                  <a:cubicBezTo>
                    <a:pt x="180905" y="22874"/>
                    <a:pt x="186403" y="35336"/>
                    <a:pt x="198865" y="40101"/>
                  </a:cubicBezTo>
                  <a:cubicBezTo>
                    <a:pt x="205096" y="34237"/>
                    <a:pt x="211327" y="38269"/>
                    <a:pt x="217559" y="40101"/>
                  </a:cubicBezTo>
                  <a:cubicBezTo>
                    <a:pt x="230021" y="41201"/>
                    <a:pt x="229654" y="49265"/>
                    <a:pt x="228921" y="54396"/>
                  </a:cubicBezTo>
                  <a:cubicBezTo>
                    <a:pt x="226355" y="44133"/>
                    <a:pt x="228555" y="30938"/>
                    <a:pt x="239917" y="21041"/>
                  </a:cubicBezTo>
                  <a:cubicBezTo>
                    <a:pt x="254213" y="21774"/>
                    <a:pt x="253479" y="35336"/>
                    <a:pt x="252746" y="41934"/>
                  </a:cubicBezTo>
                  <a:cubicBezTo>
                    <a:pt x="251280" y="52564"/>
                    <a:pt x="252746" y="53297"/>
                    <a:pt x="262276" y="53663"/>
                  </a:cubicBezTo>
                  <a:cubicBezTo>
                    <a:pt x="272906" y="54396"/>
                    <a:pt x="280237" y="62827"/>
                    <a:pt x="286834" y="71624"/>
                  </a:cubicBezTo>
                  <a:cubicBezTo>
                    <a:pt x="293432" y="62460"/>
                    <a:pt x="294532" y="52564"/>
                    <a:pt x="297464" y="42667"/>
                  </a:cubicBezTo>
                  <a:cubicBezTo>
                    <a:pt x="306994" y="45600"/>
                    <a:pt x="315791" y="49631"/>
                    <a:pt x="320556" y="61361"/>
                  </a:cubicBezTo>
                  <a:cubicBezTo>
                    <a:pt x="322022" y="55863"/>
                    <a:pt x="322389" y="52197"/>
                    <a:pt x="323855" y="48898"/>
                  </a:cubicBezTo>
                  <a:cubicBezTo>
                    <a:pt x="324954" y="46332"/>
                    <a:pt x="325321" y="41934"/>
                    <a:pt x="329353" y="42667"/>
                  </a:cubicBezTo>
                  <a:cubicBezTo>
                    <a:pt x="333385" y="43034"/>
                    <a:pt x="337050" y="47066"/>
                    <a:pt x="336317" y="49998"/>
                  </a:cubicBezTo>
                  <a:cubicBezTo>
                    <a:pt x="334484" y="56962"/>
                    <a:pt x="336317" y="63193"/>
                    <a:pt x="337783" y="69791"/>
                  </a:cubicBezTo>
                  <a:cubicBezTo>
                    <a:pt x="335584" y="74556"/>
                    <a:pt x="331919" y="77122"/>
                    <a:pt x="326421" y="77488"/>
                  </a:cubicBezTo>
                  <a:cubicBezTo>
                    <a:pt x="320556" y="85185"/>
                    <a:pt x="314325" y="91417"/>
                    <a:pt x="303695" y="84819"/>
                  </a:cubicBezTo>
                  <a:cubicBezTo>
                    <a:pt x="256778" y="99114"/>
                    <a:pt x="206929" y="100214"/>
                    <a:pt x="160745" y="117441"/>
                  </a:cubicBezTo>
                  <a:cubicBezTo>
                    <a:pt x="158179" y="114509"/>
                    <a:pt x="156713" y="111210"/>
                    <a:pt x="157813" y="107911"/>
                  </a:cubicBezTo>
                  <a:cubicBezTo>
                    <a:pt x="160379" y="99114"/>
                    <a:pt x="154514" y="106445"/>
                    <a:pt x="153414" y="105345"/>
                  </a:cubicBezTo>
                  <a:cubicBezTo>
                    <a:pt x="148649" y="105345"/>
                    <a:pt x="145350" y="102779"/>
                    <a:pt x="142785" y="99480"/>
                  </a:cubicBezTo>
                  <a:cubicBezTo>
                    <a:pt x="136187" y="84453"/>
                    <a:pt x="125924" y="71624"/>
                    <a:pt x="111262" y="56596"/>
                  </a:cubicBezTo>
                  <a:cubicBezTo>
                    <a:pt x="111629" y="66492"/>
                    <a:pt x="117127" y="70158"/>
                    <a:pt x="113828" y="76389"/>
                  </a:cubicBezTo>
                  <a:cubicBezTo>
                    <a:pt x="106864" y="89951"/>
                    <a:pt x="103565" y="71257"/>
                    <a:pt x="101732" y="74922"/>
                  </a:cubicBezTo>
                  <a:cubicBezTo>
                    <a:pt x="95868" y="87751"/>
                    <a:pt x="65445" y="68691"/>
                    <a:pt x="72409" y="99114"/>
                  </a:cubicBezTo>
                  <a:cubicBezTo>
                    <a:pt x="73875" y="106078"/>
                    <a:pt x="61780" y="98381"/>
                    <a:pt x="54815" y="102047"/>
                  </a:cubicBezTo>
                  <a:cubicBezTo>
                    <a:pt x="55915" y="93983"/>
                    <a:pt x="66911" y="94349"/>
                    <a:pt x="63246" y="86285"/>
                  </a:cubicBezTo>
                  <a:cubicBezTo>
                    <a:pt x="61780" y="83353"/>
                    <a:pt x="62146" y="75656"/>
                    <a:pt x="56282" y="82986"/>
                  </a:cubicBezTo>
                  <a:cubicBezTo>
                    <a:pt x="47485" y="93616"/>
                    <a:pt x="44552" y="86285"/>
                    <a:pt x="41620" y="78221"/>
                  </a:cubicBezTo>
                  <a:cubicBezTo>
                    <a:pt x="40887" y="76022"/>
                    <a:pt x="39421" y="71624"/>
                    <a:pt x="39421" y="71624"/>
                  </a:cubicBezTo>
                  <a:cubicBezTo>
                    <a:pt x="23660" y="76022"/>
                    <a:pt x="21827" y="55496"/>
                    <a:pt x="10831" y="55129"/>
                  </a:cubicBezTo>
                  <a:cubicBezTo>
                    <a:pt x="-2365" y="54763"/>
                    <a:pt x="201" y="47432"/>
                    <a:pt x="201" y="39368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19C9C52E-5607-4F97-9D76-F617434BB9DA}"/>
                </a:ext>
              </a:extLst>
            </p:cNvPr>
            <p:cNvSpPr/>
            <p:nvPr/>
          </p:nvSpPr>
          <p:spPr>
            <a:xfrm>
              <a:off x="11449182" y="6829776"/>
              <a:ext cx="105536" cy="81735"/>
            </a:xfrm>
            <a:custGeom>
              <a:avLst/>
              <a:gdLst>
                <a:gd name="connsiteX0" fmla="*/ 2906 w 105536"/>
                <a:gd name="connsiteY0" fmla="*/ 54978 h 81735"/>
                <a:gd name="connsiteX1" fmla="*/ 6204 w 105536"/>
                <a:gd name="connsiteY1" fmla="*/ 6228 h 81735"/>
                <a:gd name="connsiteX2" fmla="*/ 12802 w 105536"/>
                <a:gd name="connsiteY2" fmla="*/ 730 h 81735"/>
                <a:gd name="connsiteX3" fmla="*/ 31496 w 105536"/>
                <a:gd name="connsiteY3" fmla="*/ 24189 h 81735"/>
                <a:gd name="connsiteX4" fmla="*/ 52755 w 105536"/>
                <a:gd name="connsiteY4" fmla="*/ 10627 h 81735"/>
                <a:gd name="connsiteX5" fmla="*/ 47990 w 105536"/>
                <a:gd name="connsiteY5" fmla="*/ 19790 h 81735"/>
                <a:gd name="connsiteX6" fmla="*/ 50556 w 105536"/>
                <a:gd name="connsiteY6" fmla="*/ 36284 h 81735"/>
                <a:gd name="connsiteX7" fmla="*/ 63384 w 105536"/>
                <a:gd name="connsiteY7" fmla="*/ 30053 h 81735"/>
                <a:gd name="connsiteX8" fmla="*/ 67783 w 105536"/>
                <a:gd name="connsiteY8" fmla="*/ 21989 h 81735"/>
                <a:gd name="connsiteX9" fmla="*/ 78412 w 105536"/>
                <a:gd name="connsiteY9" fmla="*/ 15392 h 81735"/>
                <a:gd name="connsiteX10" fmla="*/ 78046 w 105536"/>
                <a:gd name="connsiteY10" fmla="*/ 31519 h 81735"/>
                <a:gd name="connsiteX11" fmla="*/ 86476 w 105536"/>
                <a:gd name="connsiteY11" fmla="*/ 57910 h 81735"/>
                <a:gd name="connsiteX12" fmla="*/ 105536 w 105536"/>
                <a:gd name="connsiteY12" fmla="*/ 66707 h 81735"/>
                <a:gd name="connsiteX13" fmla="*/ 88676 w 105536"/>
                <a:gd name="connsiteY13" fmla="*/ 81735 h 81735"/>
                <a:gd name="connsiteX14" fmla="*/ 69616 w 105536"/>
                <a:gd name="connsiteY14" fmla="*/ 61575 h 81735"/>
                <a:gd name="connsiteX15" fmla="*/ 58619 w 105536"/>
                <a:gd name="connsiteY15" fmla="*/ 72205 h 81735"/>
                <a:gd name="connsiteX16" fmla="*/ 54588 w 105536"/>
                <a:gd name="connsiteY16" fmla="*/ 51312 h 81735"/>
                <a:gd name="connsiteX17" fmla="*/ 27464 w 105536"/>
                <a:gd name="connsiteY17" fmla="*/ 63042 h 81735"/>
                <a:gd name="connsiteX18" fmla="*/ 1073 w 105536"/>
                <a:gd name="connsiteY18" fmla="*/ 61575 h 81735"/>
                <a:gd name="connsiteX19" fmla="*/ 2906 w 105536"/>
                <a:gd name="connsiteY19" fmla="*/ 54978 h 81735"/>
                <a:gd name="connsiteX20" fmla="*/ 13902 w 105536"/>
                <a:gd name="connsiteY20" fmla="*/ 48013 h 81735"/>
                <a:gd name="connsiteX21" fmla="*/ 2906 w 105536"/>
                <a:gd name="connsiteY21" fmla="*/ 54978 h 8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536" h="81735">
                  <a:moveTo>
                    <a:pt x="2906" y="54978"/>
                  </a:moveTo>
                  <a:cubicBezTo>
                    <a:pt x="2906" y="38850"/>
                    <a:pt x="-1126" y="21989"/>
                    <a:pt x="6204" y="6228"/>
                  </a:cubicBezTo>
                  <a:cubicBezTo>
                    <a:pt x="7671" y="2929"/>
                    <a:pt x="12436" y="-1836"/>
                    <a:pt x="12802" y="730"/>
                  </a:cubicBezTo>
                  <a:cubicBezTo>
                    <a:pt x="13902" y="13559"/>
                    <a:pt x="34061" y="7694"/>
                    <a:pt x="31496" y="24189"/>
                  </a:cubicBezTo>
                  <a:cubicBezTo>
                    <a:pt x="31496" y="2563"/>
                    <a:pt x="44691" y="12093"/>
                    <a:pt x="52755" y="10627"/>
                  </a:cubicBezTo>
                  <a:cubicBezTo>
                    <a:pt x="55687" y="16858"/>
                    <a:pt x="50189" y="17224"/>
                    <a:pt x="47990" y="19790"/>
                  </a:cubicBezTo>
                  <a:cubicBezTo>
                    <a:pt x="42492" y="26388"/>
                    <a:pt x="46524" y="33352"/>
                    <a:pt x="50556" y="36284"/>
                  </a:cubicBezTo>
                  <a:cubicBezTo>
                    <a:pt x="54221" y="39217"/>
                    <a:pt x="61185" y="36651"/>
                    <a:pt x="63384" y="30053"/>
                  </a:cubicBezTo>
                  <a:cubicBezTo>
                    <a:pt x="64484" y="27121"/>
                    <a:pt x="65950" y="24555"/>
                    <a:pt x="67783" y="21989"/>
                  </a:cubicBezTo>
                  <a:cubicBezTo>
                    <a:pt x="70715" y="18324"/>
                    <a:pt x="72914" y="10627"/>
                    <a:pt x="78412" y="15392"/>
                  </a:cubicBezTo>
                  <a:cubicBezTo>
                    <a:pt x="82811" y="19057"/>
                    <a:pt x="82811" y="28221"/>
                    <a:pt x="78046" y="31519"/>
                  </a:cubicBezTo>
                  <a:cubicBezTo>
                    <a:pt x="50922" y="49480"/>
                    <a:pt x="83911" y="49113"/>
                    <a:pt x="86476" y="57910"/>
                  </a:cubicBezTo>
                  <a:cubicBezTo>
                    <a:pt x="87943" y="61942"/>
                    <a:pt x="98206" y="63408"/>
                    <a:pt x="105536" y="66707"/>
                  </a:cubicBezTo>
                  <a:cubicBezTo>
                    <a:pt x="100038" y="71472"/>
                    <a:pt x="95640" y="75504"/>
                    <a:pt x="88676" y="81735"/>
                  </a:cubicBezTo>
                  <a:cubicBezTo>
                    <a:pt x="89775" y="65241"/>
                    <a:pt x="80245" y="64141"/>
                    <a:pt x="69616" y="61575"/>
                  </a:cubicBezTo>
                  <a:cubicBezTo>
                    <a:pt x="58986" y="59010"/>
                    <a:pt x="61552" y="68540"/>
                    <a:pt x="58619" y="72205"/>
                  </a:cubicBezTo>
                  <a:cubicBezTo>
                    <a:pt x="49823" y="65241"/>
                    <a:pt x="64851" y="52412"/>
                    <a:pt x="54588" y="51312"/>
                  </a:cubicBezTo>
                  <a:cubicBezTo>
                    <a:pt x="45791" y="50213"/>
                    <a:pt x="31496" y="55711"/>
                    <a:pt x="27464" y="63042"/>
                  </a:cubicBezTo>
                  <a:cubicBezTo>
                    <a:pt x="15734" y="83934"/>
                    <a:pt x="9137" y="66707"/>
                    <a:pt x="1073" y="61575"/>
                  </a:cubicBezTo>
                  <a:cubicBezTo>
                    <a:pt x="-1126" y="59743"/>
                    <a:pt x="340" y="56444"/>
                    <a:pt x="2906" y="54978"/>
                  </a:cubicBezTo>
                  <a:cubicBezTo>
                    <a:pt x="9503" y="57544"/>
                    <a:pt x="10236" y="50946"/>
                    <a:pt x="13902" y="48013"/>
                  </a:cubicBezTo>
                  <a:cubicBezTo>
                    <a:pt x="8404" y="48747"/>
                    <a:pt x="9503" y="57910"/>
                    <a:pt x="2906" y="54978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D30828DB-E3BE-482C-B81E-A166B3BF8DC8}"/>
                </a:ext>
              </a:extLst>
            </p:cNvPr>
            <p:cNvSpPr/>
            <p:nvPr/>
          </p:nvSpPr>
          <p:spPr>
            <a:xfrm>
              <a:off x="11194777" y="6764864"/>
              <a:ext cx="87683" cy="73664"/>
            </a:xfrm>
            <a:custGeom>
              <a:avLst/>
              <a:gdLst>
                <a:gd name="connsiteX0" fmla="*/ 28223 w 87683"/>
                <a:gd name="connsiteY0" fmla="*/ 11029 h 73664"/>
                <a:gd name="connsiteX1" fmla="*/ 54614 w 87683"/>
                <a:gd name="connsiteY1" fmla="*/ 6997 h 73664"/>
                <a:gd name="connsiteX2" fmla="*/ 84670 w 87683"/>
                <a:gd name="connsiteY2" fmla="*/ 5164 h 73664"/>
                <a:gd name="connsiteX3" fmla="*/ 73674 w 87683"/>
                <a:gd name="connsiteY3" fmla="*/ 41085 h 73664"/>
                <a:gd name="connsiteX4" fmla="*/ 62312 w 87683"/>
                <a:gd name="connsiteY4" fmla="*/ 38886 h 73664"/>
                <a:gd name="connsiteX5" fmla="*/ 57913 w 87683"/>
                <a:gd name="connsiteY5" fmla="*/ 60512 h 73664"/>
                <a:gd name="connsiteX6" fmla="*/ 60479 w 87683"/>
                <a:gd name="connsiteY6" fmla="*/ 72241 h 73664"/>
                <a:gd name="connsiteX7" fmla="*/ 46550 w 87683"/>
                <a:gd name="connsiteY7" fmla="*/ 70041 h 73664"/>
                <a:gd name="connsiteX8" fmla="*/ 47284 w 87683"/>
                <a:gd name="connsiteY8" fmla="*/ 62344 h 73664"/>
                <a:gd name="connsiteX9" fmla="*/ 42885 w 87683"/>
                <a:gd name="connsiteY9" fmla="*/ 57946 h 73664"/>
                <a:gd name="connsiteX10" fmla="*/ 26757 w 87683"/>
                <a:gd name="connsiteY10" fmla="*/ 58312 h 73664"/>
                <a:gd name="connsiteX11" fmla="*/ 11729 w 87683"/>
                <a:gd name="connsiteY11" fmla="*/ 69675 h 73664"/>
                <a:gd name="connsiteX12" fmla="*/ 0 w 87683"/>
                <a:gd name="connsiteY12" fmla="*/ 20559 h 73664"/>
                <a:gd name="connsiteX13" fmla="*/ 28223 w 87683"/>
                <a:gd name="connsiteY13" fmla="*/ 11029 h 7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83" h="73664">
                  <a:moveTo>
                    <a:pt x="28223" y="11029"/>
                  </a:moveTo>
                  <a:cubicBezTo>
                    <a:pt x="37020" y="9562"/>
                    <a:pt x="45817" y="8463"/>
                    <a:pt x="54614" y="6997"/>
                  </a:cubicBezTo>
                  <a:cubicBezTo>
                    <a:pt x="64511" y="2965"/>
                    <a:pt x="78073" y="-5465"/>
                    <a:pt x="84670" y="5164"/>
                  </a:cubicBezTo>
                  <a:cubicBezTo>
                    <a:pt x="92001" y="17260"/>
                    <a:pt x="85037" y="31188"/>
                    <a:pt x="73674" y="41085"/>
                  </a:cubicBezTo>
                  <a:cubicBezTo>
                    <a:pt x="69642" y="40352"/>
                    <a:pt x="61945" y="36320"/>
                    <a:pt x="62312" y="38886"/>
                  </a:cubicBezTo>
                  <a:cubicBezTo>
                    <a:pt x="64144" y="47316"/>
                    <a:pt x="50949" y="52814"/>
                    <a:pt x="57913" y="60512"/>
                  </a:cubicBezTo>
                  <a:cubicBezTo>
                    <a:pt x="61212" y="64543"/>
                    <a:pt x="65977" y="67842"/>
                    <a:pt x="60479" y="72241"/>
                  </a:cubicBezTo>
                  <a:cubicBezTo>
                    <a:pt x="56080" y="75906"/>
                    <a:pt x="50949" y="71508"/>
                    <a:pt x="46550" y="70041"/>
                  </a:cubicBezTo>
                  <a:cubicBezTo>
                    <a:pt x="38487" y="67109"/>
                    <a:pt x="43985" y="65643"/>
                    <a:pt x="47284" y="62344"/>
                  </a:cubicBezTo>
                  <a:cubicBezTo>
                    <a:pt x="50582" y="59045"/>
                    <a:pt x="46184" y="57213"/>
                    <a:pt x="42885" y="57946"/>
                  </a:cubicBezTo>
                  <a:cubicBezTo>
                    <a:pt x="37387" y="59045"/>
                    <a:pt x="30423" y="45483"/>
                    <a:pt x="26757" y="58312"/>
                  </a:cubicBezTo>
                  <a:cubicBezTo>
                    <a:pt x="24558" y="66376"/>
                    <a:pt x="17960" y="64910"/>
                    <a:pt x="11729" y="69675"/>
                  </a:cubicBezTo>
                  <a:cubicBezTo>
                    <a:pt x="27124" y="47683"/>
                    <a:pt x="7331" y="36320"/>
                    <a:pt x="0" y="20559"/>
                  </a:cubicBezTo>
                  <a:cubicBezTo>
                    <a:pt x="9163" y="15427"/>
                    <a:pt x="23092" y="24957"/>
                    <a:pt x="28223" y="1102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FE39D99-D615-4DBD-9212-0F884E5DFC94}"/>
                </a:ext>
              </a:extLst>
            </p:cNvPr>
            <p:cNvSpPr/>
            <p:nvPr/>
          </p:nvSpPr>
          <p:spPr>
            <a:xfrm>
              <a:off x="11425330" y="6727509"/>
              <a:ext cx="47649" cy="50538"/>
            </a:xfrm>
            <a:custGeom>
              <a:avLst/>
              <a:gdLst>
                <a:gd name="connsiteX0" fmla="*/ 7697 w 47649"/>
                <a:gd name="connsiteY0" fmla="*/ 7331 h 50538"/>
                <a:gd name="connsiteX1" fmla="*/ 30423 w 47649"/>
                <a:gd name="connsiteY1" fmla="*/ 0 h 50538"/>
                <a:gd name="connsiteX2" fmla="*/ 47650 w 47649"/>
                <a:gd name="connsiteY2" fmla="*/ 6964 h 50538"/>
                <a:gd name="connsiteX3" fmla="*/ 26391 w 47649"/>
                <a:gd name="connsiteY3" fmla="*/ 38487 h 50538"/>
                <a:gd name="connsiteX4" fmla="*/ 11363 w 47649"/>
                <a:gd name="connsiteY4" fmla="*/ 44718 h 50538"/>
                <a:gd name="connsiteX5" fmla="*/ 10263 w 47649"/>
                <a:gd name="connsiteY5" fmla="*/ 42519 h 50538"/>
                <a:gd name="connsiteX6" fmla="*/ 2199 w 47649"/>
                <a:gd name="connsiteY6" fmla="*/ 38120 h 50538"/>
                <a:gd name="connsiteX7" fmla="*/ 0 w 47649"/>
                <a:gd name="connsiteY7" fmla="*/ 37387 h 50538"/>
                <a:gd name="connsiteX8" fmla="*/ 7697 w 47649"/>
                <a:gd name="connsiteY8" fmla="*/ 7331 h 5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49" h="50538">
                  <a:moveTo>
                    <a:pt x="7697" y="7331"/>
                  </a:moveTo>
                  <a:cubicBezTo>
                    <a:pt x="16128" y="7697"/>
                    <a:pt x="22725" y="2199"/>
                    <a:pt x="30423" y="0"/>
                  </a:cubicBezTo>
                  <a:cubicBezTo>
                    <a:pt x="30056" y="19060"/>
                    <a:pt x="42518" y="0"/>
                    <a:pt x="47650" y="6964"/>
                  </a:cubicBezTo>
                  <a:cubicBezTo>
                    <a:pt x="40319" y="16494"/>
                    <a:pt x="49483" y="37020"/>
                    <a:pt x="26391" y="38487"/>
                  </a:cubicBezTo>
                  <a:cubicBezTo>
                    <a:pt x="27124" y="53515"/>
                    <a:pt x="20893" y="53148"/>
                    <a:pt x="11363" y="44718"/>
                  </a:cubicBezTo>
                  <a:cubicBezTo>
                    <a:pt x="10996" y="43985"/>
                    <a:pt x="10630" y="43252"/>
                    <a:pt x="10263" y="42519"/>
                  </a:cubicBezTo>
                  <a:cubicBezTo>
                    <a:pt x="12462" y="32256"/>
                    <a:pt x="5498" y="38120"/>
                    <a:pt x="2199" y="38120"/>
                  </a:cubicBezTo>
                  <a:cubicBezTo>
                    <a:pt x="1466" y="37753"/>
                    <a:pt x="733" y="37387"/>
                    <a:pt x="0" y="37387"/>
                  </a:cubicBezTo>
                  <a:cubicBezTo>
                    <a:pt x="2932" y="27124"/>
                    <a:pt x="5132" y="17227"/>
                    <a:pt x="7697" y="7331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919B1429-B11B-4A3A-92F2-D270FA9E26D3}"/>
                </a:ext>
              </a:extLst>
            </p:cNvPr>
            <p:cNvSpPr/>
            <p:nvPr/>
          </p:nvSpPr>
          <p:spPr>
            <a:xfrm>
              <a:off x="11428057" y="6776493"/>
              <a:ext cx="48854" cy="46074"/>
            </a:xfrm>
            <a:custGeom>
              <a:avLst/>
              <a:gdLst>
                <a:gd name="connsiteX0" fmla="*/ 12667 w 48854"/>
                <a:gd name="connsiteY0" fmla="*/ 10762 h 46074"/>
                <a:gd name="connsiteX1" fmla="*/ 20365 w 48854"/>
                <a:gd name="connsiteY1" fmla="*/ 12229 h 46074"/>
                <a:gd name="connsiteX2" fmla="*/ 36492 w 48854"/>
                <a:gd name="connsiteY2" fmla="*/ 16993 h 46074"/>
                <a:gd name="connsiteX3" fmla="*/ 34293 w 48854"/>
                <a:gd name="connsiteY3" fmla="*/ 866 h 46074"/>
                <a:gd name="connsiteX4" fmla="*/ 47489 w 48854"/>
                <a:gd name="connsiteY4" fmla="*/ 14428 h 46074"/>
                <a:gd name="connsiteX5" fmla="*/ 33560 w 48854"/>
                <a:gd name="connsiteY5" fmla="*/ 32021 h 46074"/>
                <a:gd name="connsiteX6" fmla="*/ 17799 w 48854"/>
                <a:gd name="connsiteY6" fmla="*/ 41551 h 46074"/>
                <a:gd name="connsiteX7" fmla="*/ 4970 w 48854"/>
                <a:gd name="connsiteY7" fmla="*/ 43384 h 46074"/>
                <a:gd name="connsiteX8" fmla="*/ 1671 w 48854"/>
                <a:gd name="connsiteY8" fmla="*/ 37153 h 46074"/>
                <a:gd name="connsiteX9" fmla="*/ 1671 w 48854"/>
                <a:gd name="connsiteY9" fmla="*/ 34587 h 46074"/>
                <a:gd name="connsiteX10" fmla="*/ 11568 w 48854"/>
                <a:gd name="connsiteY10" fmla="*/ 12595 h 46074"/>
                <a:gd name="connsiteX11" fmla="*/ 12667 w 48854"/>
                <a:gd name="connsiteY11" fmla="*/ 10762 h 4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854" h="46074">
                  <a:moveTo>
                    <a:pt x="12667" y="10762"/>
                  </a:moveTo>
                  <a:cubicBezTo>
                    <a:pt x="15233" y="10029"/>
                    <a:pt x="18165" y="7830"/>
                    <a:pt x="20365" y="12229"/>
                  </a:cubicBezTo>
                  <a:cubicBezTo>
                    <a:pt x="23663" y="19926"/>
                    <a:pt x="29162" y="21392"/>
                    <a:pt x="36492" y="16993"/>
                  </a:cubicBezTo>
                  <a:cubicBezTo>
                    <a:pt x="47489" y="10396"/>
                    <a:pt x="34660" y="6364"/>
                    <a:pt x="34293" y="866"/>
                  </a:cubicBezTo>
                  <a:cubicBezTo>
                    <a:pt x="48588" y="-3166"/>
                    <a:pt x="44556" y="7830"/>
                    <a:pt x="47489" y="14428"/>
                  </a:cubicBezTo>
                  <a:cubicBezTo>
                    <a:pt x="54453" y="30555"/>
                    <a:pt x="32460" y="23958"/>
                    <a:pt x="33560" y="32021"/>
                  </a:cubicBezTo>
                  <a:cubicBezTo>
                    <a:pt x="36126" y="49982"/>
                    <a:pt x="27695" y="47783"/>
                    <a:pt x="17799" y="41551"/>
                  </a:cubicBezTo>
                  <a:cubicBezTo>
                    <a:pt x="12301" y="38253"/>
                    <a:pt x="9368" y="43018"/>
                    <a:pt x="4970" y="43384"/>
                  </a:cubicBezTo>
                  <a:cubicBezTo>
                    <a:pt x="-3460" y="44117"/>
                    <a:pt x="1305" y="39719"/>
                    <a:pt x="1671" y="37153"/>
                  </a:cubicBezTo>
                  <a:cubicBezTo>
                    <a:pt x="1671" y="36420"/>
                    <a:pt x="1671" y="35687"/>
                    <a:pt x="1671" y="34587"/>
                  </a:cubicBezTo>
                  <a:cubicBezTo>
                    <a:pt x="3504" y="26524"/>
                    <a:pt x="9735" y="20659"/>
                    <a:pt x="11568" y="12595"/>
                  </a:cubicBezTo>
                  <a:cubicBezTo>
                    <a:pt x="11568" y="11862"/>
                    <a:pt x="11934" y="11129"/>
                    <a:pt x="12667" y="10762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370DA273-C072-4036-8CC2-79E16D2BD105}"/>
                </a:ext>
              </a:extLst>
            </p:cNvPr>
            <p:cNvSpPr/>
            <p:nvPr/>
          </p:nvSpPr>
          <p:spPr>
            <a:xfrm>
              <a:off x="11249025" y="6749501"/>
              <a:ext cx="47975" cy="56452"/>
            </a:xfrm>
            <a:custGeom>
              <a:avLst/>
              <a:gdLst>
                <a:gd name="connsiteX0" fmla="*/ 19060 w 47975"/>
                <a:gd name="connsiteY0" fmla="*/ 56447 h 56452"/>
                <a:gd name="connsiteX1" fmla="*/ 28590 w 47975"/>
                <a:gd name="connsiteY1" fmla="*/ 22359 h 56452"/>
                <a:gd name="connsiteX2" fmla="*/ 0 w 47975"/>
                <a:gd name="connsiteY2" fmla="*/ 22359 h 56452"/>
                <a:gd name="connsiteX3" fmla="*/ 22725 w 47975"/>
                <a:gd name="connsiteY3" fmla="*/ 0 h 56452"/>
                <a:gd name="connsiteX4" fmla="*/ 33721 w 47975"/>
                <a:gd name="connsiteY4" fmla="*/ 4032 h 56452"/>
                <a:gd name="connsiteX5" fmla="*/ 37753 w 47975"/>
                <a:gd name="connsiteY5" fmla="*/ 19060 h 56452"/>
                <a:gd name="connsiteX6" fmla="*/ 42885 w 47975"/>
                <a:gd name="connsiteY6" fmla="*/ 31522 h 56452"/>
                <a:gd name="connsiteX7" fmla="*/ 46550 w 47975"/>
                <a:gd name="connsiteY7" fmla="*/ 42885 h 56452"/>
                <a:gd name="connsiteX8" fmla="*/ 19060 w 47975"/>
                <a:gd name="connsiteY8" fmla="*/ 56447 h 5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75" h="56452">
                  <a:moveTo>
                    <a:pt x="19060" y="56447"/>
                  </a:moveTo>
                  <a:cubicBezTo>
                    <a:pt x="23458" y="45084"/>
                    <a:pt x="28590" y="34088"/>
                    <a:pt x="28590" y="22359"/>
                  </a:cubicBezTo>
                  <a:cubicBezTo>
                    <a:pt x="19060" y="22359"/>
                    <a:pt x="9530" y="22359"/>
                    <a:pt x="0" y="22359"/>
                  </a:cubicBezTo>
                  <a:cubicBezTo>
                    <a:pt x="4032" y="11363"/>
                    <a:pt x="16494" y="8797"/>
                    <a:pt x="22725" y="0"/>
                  </a:cubicBezTo>
                  <a:cubicBezTo>
                    <a:pt x="26391" y="1466"/>
                    <a:pt x="30056" y="2566"/>
                    <a:pt x="33721" y="4032"/>
                  </a:cubicBezTo>
                  <a:cubicBezTo>
                    <a:pt x="36287" y="8797"/>
                    <a:pt x="36287" y="13929"/>
                    <a:pt x="37753" y="19060"/>
                  </a:cubicBezTo>
                  <a:cubicBezTo>
                    <a:pt x="32622" y="26024"/>
                    <a:pt x="37753" y="28224"/>
                    <a:pt x="42885" y="31522"/>
                  </a:cubicBezTo>
                  <a:cubicBezTo>
                    <a:pt x="46917" y="34088"/>
                    <a:pt x="49849" y="43618"/>
                    <a:pt x="46550" y="42885"/>
                  </a:cubicBezTo>
                  <a:cubicBezTo>
                    <a:pt x="32622" y="39586"/>
                    <a:pt x="30423" y="56814"/>
                    <a:pt x="19060" y="56447"/>
                  </a:cubicBezTo>
                  <a:close/>
                </a:path>
              </a:pathLst>
            </a:custGeom>
            <a:solidFill>
              <a:srgbClr val="DDBB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3CE4F643-9C32-40F3-B688-2D93DAD8FE44}"/>
                </a:ext>
              </a:extLst>
            </p:cNvPr>
            <p:cNvSpPr/>
            <p:nvPr/>
          </p:nvSpPr>
          <p:spPr>
            <a:xfrm>
              <a:off x="11258280" y="6858667"/>
              <a:ext cx="44992" cy="38749"/>
            </a:xfrm>
            <a:custGeom>
              <a:avLst/>
              <a:gdLst>
                <a:gd name="connsiteX0" fmla="*/ 44993 w 44992"/>
                <a:gd name="connsiteY0" fmla="*/ 27920 h 38749"/>
                <a:gd name="connsiteX1" fmla="*/ 2108 w 44992"/>
                <a:gd name="connsiteY1" fmla="*/ 23155 h 38749"/>
                <a:gd name="connsiteX2" fmla="*/ 1741 w 44992"/>
                <a:gd name="connsiteY2" fmla="*/ 16191 h 38749"/>
                <a:gd name="connsiteX3" fmla="*/ 31064 w 44992"/>
                <a:gd name="connsiteY3" fmla="*/ 63 h 38749"/>
                <a:gd name="connsiteX4" fmla="*/ 44993 w 44992"/>
                <a:gd name="connsiteY4" fmla="*/ 27920 h 3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92" h="38749">
                  <a:moveTo>
                    <a:pt x="44993" y="27920"/>
                  </a:moveTo>
                  <a:cubicBezTo>
                    <a:pt x="26666" y="51012"/>
                    <a:pt x="15303" y="31219"/>
                    <a:pt x="2108" y="23155"/>
                  </a:cubicBezTo>
                  <a:cubicBezTo>
                    <a:pt x="-825" y="21323"/>
                    <a:pt x="-458" y="15458"/>
                    <a:pt x="1741" y="16191"/>
                  </a:cubicBezTo>
                  <a:cubicBezTo>
                    <a:pt x="19701" y="23155"/>
                    <a:pt x="16403" y="-1403"/>
                    <a:pt x="31064" y="63"/>
                  </a:cubicBezTo>
                  <a:cubicBezTo>
                    <a:pt x="33996" y="9593"/>
                    <a:pt x="33263" y="23522"/>
                    <a:pt x="44993" y="2792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36D0629D-3DFD-4715-9B63-E9CECE936A44}"/>
                </a:ext>
              </a:extLst>
            </p:cNvPr>
            <p:cNvSpPr/>
            <p:nvPr/>
          </p:nvSpPr>
          <p:spPr>
            <a:xfrm>
              <a:off x="11406975" y="6771440"/>
              <a:ext cx="33749" cy="42107"/>
            </a:xfrm>
            <a:custGeom>
              <a:avLst/>
              <a:gdLst>
                <a:gd name="connsiteX0" fmla="*/ 22386 w 33749"/>
                <a:gd name="connsiteY0" fmla="*/ 41839 h 42107"/>
                <a:gd name="connsiteX1" fmla="*/ 3326 w 33749"/>
                <a:gd name="connsiteY1" fmla="*/ 33042 h 42107"/>
                <a:gd name="connsiteX2" fmla="*/ 2227 w 33749"/>
                <a:gd name="connsiteY2" fmla="*/ 22779 h 42107"/>
                <a:gd name="connsiteX3" fmla="*/ 11390 w 33749"/>
                <a:gd name="connsiteY3" fmla="*/ 8118 h 42107"/>
                <a:gd name="connsiteX4" fmla="*/ 13589 w 33749"/>
                <a:gd name="connsiteY4" fmla="*/ 8484 h 42107"/>
                <a:gd name="connsiteX5" fmla="*/ 30084 w 33749"/>
                <a:gd name="connsiteY5" fmla="*/ 787 h 42107"/>
                <a:gd name="connsiteX6" fmla="*/ 33749 w 33749"/>
                <a:gd name="connsiteY6" fmla="*/ 15815 h 42107"/>
                <a:gd name="connsiteX7" fmla="*/ 33749 w 33749"/>
                <a:gd name="connsiteY7" fmla="*/ 15815 h 42107"/>
                <a:gd name="connsiteX8" fmla="*/ 22386 w 33749"/>
                <a:gd name="connsiteY8" fmla="*/ 41839 h 42107"/>
                <a:gd name="connsiteX9" fmla="*/ 22386 w 33749"/>
                <a:gd name="connsiteY9" fmla="*/ 41839 h 4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49" h="42107">
                  <a:moveTo>
                    <a:pt x="22386" y="41839"/>
                  </a:moveTo>
                  <a:cubicBezTo>
                    <a:pt x="13956" y="43672"/>
                    <a:pt x="9924" y="35608"/>
                    <a:pt x="3326" y="33042"/>
                  </a:cubicBezTo>
                  <a:cubicBezTo>
                    <a:pt x="-706" y="31576"/>
                    <a:pt x="-1072" y="22779"/>
                    <a:pt x="2227" y="22779"/>
                  </a:cubicBezTo>
                  <a:cubicBezTo>
                    <a:pt x="16155" y="23512"/>
                    <a:pt x="5159" y="10684"/>
                    <a:pt x="11390" y="8118"/>
                  </a:cubicBezTo>
                  <a:cubicBezTo>
                    <a:pt x="12123" y="8118"/>
                    <a:pt x="12856" y="8484"/>
                    <a:pt x="13589" y="8484"/>
                  </a:cubicBezTo>
                  <a:cubicBezTo>
                    <a:pt x="20920" y="9584"/>
                    <a:pt x="21653" y="-3245"/>
                    <a:pt x="30084" y="787"/>
                  </a:cubicBezTo>
                  <a:cubicBezTo>
                    <a:pt x="29351" y="6285"/>
                    <a:pt x="31183" y="11050"/>
                    <a:pt x="33749" y="15815"/>
                  </a:cubicBezTo>
                  <a:lnTo>
                    <a:pt x="33749" y="15815"/>
                  </a:lnTo>
                  <a:cubicBezTo>
                    <a:pt x="32283" y="25345"/>
                    <a:pt x="23486" y="31943"/>
                    <a:pt x="22386" y="41839"/>
                  </a:cubicBezTo>
                  <a:lnTo>
                    <a:pt x="22386" y="41839"/>
                  </a:ln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F3FAE21-1330-4235-ADFF-5555C1B66E9D}"/>
                </a:ext>
              </a:extLst>
            </p:cNvPr>
            <p:cNvSpPr/>
            <p:nvPr/>
          </p:nvSpPr>
          <p:spPr>
            <a:xfrm>
              <a:off x="11191112" y="6858730"/>
              <a:ext cx="21647" cy="21507"/>
            </a:xfrm>
            <a:custGeom>
              <a:avLst/>
              <a:gdLst>
                <a:gd name="connsiteX0" fmla="*/ 8797 w 21647"/>
                <a:gd name="connsiteY0" fmla="*/ 0 h 21507"/>
                <a:gd name="connsiteX1" fmla="*/ 21626 w 21647"/>
                <a:gd name="connsiteY1" fmla="*/ 17227 h 21507"/>
                <a:gd name="connsiteX2" fmla="*/ 15028 w 21647"/>
                <a:gd name="connsiteY2" fmla="*/ 21259 h 21507"/>
                <a:gd name="connsiteX3" fmla="*/ 0 w 21647"/>
                <a:gd name="connsiteY3" fmla="*/ 8431 h 21507"/>
                <a:gd name="connsiteX4" fmla="*/ 8797 w 21647"/>
                <a:gd name="connsiteY4" fmla="*/ 0 h 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47" h="21507">
                  <a:moveTo>
                    <a:pt x="8797" y="0"/>
                  </a:moveTo>
                  <a:cubicBezTo>
                    <a:pt x="18693" y="733"/>
                    <a:pt x="13195" y="14662"/>
                    <a:pt x="21626" y="17227"/>
                  </a:cubicBezTo>
                  <a:cubicBezTo>
                    <a:pt x="21992" y="17227"/>
                    <a:pt x="17594" y="22725"/>
                    <a:pt x="15028" y="21259"/>
                  </a:cubicBezTo>
                  <a:cubicBezTo>
                    <a:pt x="9163" y="18327"/>
                    <a:pt x="0" y="17594"/>
                    <a:pt x="0" y="8431"/>
                  </a:cubicBezTo>
                  <a:cubicBezTo>
                    <a:pt x="0" y="4765"/>
                    <a:pt x="2199" y="367"/>
                    <a:pt x="8797" y="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07D363D3-628F-402F-89C3-0267EB91DC67}"/>
                </a:ext>
              </a:extLst>
            </p:cNvPr>
            <p:cNvSpPr/>
            <p:nvPr/>
          </p:nvSpPr>
          <p:spPr>
            <a:xfrm>
              <a:off x="11189605" y="6829903"/>
              <a:ext cx="13732" cy="14899"/>
            </a:xfrm>
            <a:custGeom>
              <a:avLst/>
              <a:gdLst>
                <a:gd name="connsiteX0" fmla="*/ 13236 w 13732"/>
                <a:gd name="connsiteY0" fmla="*/ 14899 h 14899"/>
                <a:gd name="connsiteX1" fmla="*/ 40 w 13732"/>
                <a:gd name="connsiteY1" fmla="*/ 4636 h 14899"/>
                <a:gd name="connsiteX2" fmla="*/ 4439 w 13732"/>
                <a:gd name="connsiteY2" fmla="*/ 238 h 14899"/>
                <a:gd name="connsiteX3" fmla="*/ 13236 w 13732"/>
                <a:gd name="connsiteY3" fmla="*/ 14899 h 1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2" h="14899">
                  <a:moveTo>
                    <a:pt x="13236" y="14899"/>
                  </a:moveTo>
                  <a:cubicBezTo>
                    <a:pt x="6638" y="14166"/>
                    <a:pt x="1140" y="11967"/>
                    <a:pt x="40" y="4636"/>
                  </a:cubicBezTo>
                  <a:cubicBezTo>
                    <a:pt x="-326" y="2070"/>
                    <a:pt x="1873" y="-862"/>
                    <a:pt x="4439" y="238"/>
                  </a:cubicBezTo>
                  <a:cubicBezTo>
                    <a:pt x="9937" y="2437"/>
                    <a:pt x="15435" y="6102"/>
                    <a:pt x="13236" y="1489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29B8BC86-607C-49F6-8F88-000D0508AA21}"/>
                </a:ext>
              </a:extLst>
            </p:cNvPr>
            <p:cNvSpPr/>
            <p:nvPr/>
          </p:nvSpPr>
          <p:spPr>
            <a:xfrm>
              <a:off x="11280098" y="6748567"/>
              <a:ext cx="9997" cy="19994"/>
            </a:xfrm>
            <a:custGeom>
              <a:avLst/>
              <a:gdLst>
                <a:gd name="connsiteX0" fmla="*/ 6680 w 9997"/>
                <a:gd name="connsiteY0" fmla="*/ 19995 h 19994"/>
                <a:gd name="connsiteX1" fmla="*/ 2648 w 9997"/>
                <a:gd name="connsiteY1" fmla="*/ 4966 h 19994"/>
                <a:gd name="connsiteX2" fmla="*/ 9979 w 9997"/>
                <a:gd name="connsiteY2" fmla="*/ 6433 h 19994"/>
                <a:gd name="connsiteX3" fmla="*/ 9613 w 9997"/>
                <a:gd name="connsiteY3" fmla="*/ 18895 h 19994"/>
                <a:gd name="connsiteX4" fmla="*/ 6680 w 9997"/>
                <a:gd name="connsiteY4" fmla="*/ 19995 h 1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7" h="19994">
                  <a:moveTo>
                    <a:pt x="6680" y="19995"/>
                  </a:moveTo>
                  <a:cubicBezTo>
                    <a:pt x="-1384" y="16696"/>
                    <a:pt x="-1384" y="11198"/>
                    <a:pt x="2648" y="4966"/>
                  </a:cubicBezTo>
                  <a:cubicBezTo>
                    <a:pt x="5214" y="4966"/>
                    <a:pt x="10346" y="-7129"/>
                    <a:pt x="9979" y="6433"/>
                  </a:cubicBezTo>
                  <a:cubicBezTo>
                    <a:pt x="9979" y="10464"/>
                    <a:pt x="9613" y="14863"/>
                    <a:pt x="9613" y="18895"/>
                  </a:cubicBezTo>
                  <a:cubicBezTo>
                    <a:pt x="8880" y="19628"/>
                    <a:pt x="7780" y="19628"/>
                    <a:pt x="6680" y="19995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7695A7AE-7EA3-4629-9B25-01E25D39C179}"/>
                </a:ext>
              </a:extLst>
            </p:cNvPr>
            <p:cNvSpPr/>
            <p:nvPr/>
          </p:nvSpPr>
          <p:spPr>
            <a:xfrm>
              <a:off x="11413051" y="6764465"/>
              <a:ext cx="15048" cy="15093"/>
            </a:xfrm>
            <a:custGeom>
              <a:avLst/>
              <a:gdLst>
                <a:gd name="connsiteX0" fmla="*/ 4948 w 15048"/>
                <a:gd name="connsiteY0" fmla="*/ 15093 h 15093"/>
                <a:gd name="connsiteX1" fmla="*/ 12645 w 15048"/>
                <a:gd name="connsiteY1" fmla="*/ 65 h 15093"/>
                <a:gd name="connsiteX2" fmla="*/ 12645 w 15048"/>
                <a:gd name="connsiteY2" fmla="*/ 65 h 15093"/>
                <a:gd name="connsiteX3" fmla="*/ 4948 w 15048"/>
                <a:gd name="connsiteY3" fmla="*/ 15093 h 1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48" h="15093">
                  <a:moveTo>
                    <a:pt x="4948" y="15093"/>
                  </a:moveTo>
                  <a:cubicBezTo>
                    <a:pt x="-3482" y="4830"/>
                    <a:pt x="-1283" y="-668"/>
                    <a:pt x="12645" y="65"/>
                  </a:cubicBezTo>
                  <a:lnTo>
                    <a:pt x="12645" y="65"/>
                  </a:lnTo>
                  <a:cubicBezTo>
                    <a:pt x="17410" y="8862"/>
                    <a:pt x="15211" y="13993"/>
                    <a:pt x="4948" y="15093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2775B5C6-CEFD-4753-A872-8356062DD073}"/>
                </a:ext>
              </a:extLst>
            </p:cNvPr>
            <p:cNvSpPr/>
            <p:nvPr/>
          </p:nvSpPr>
          <p:spPr>
            <a:xfrm>
              <a:off x="11346820" y="6660830"/>
              <a:ext cx="22429" cy="61914"/>
            </a:xfrm>
            <a:custGeom>
              <a:avLst/>
              <a:gdLst>
                <a:gd name="connsiteX0" fmla="*/ 22430 w 22429"/>
                <a:gd name="connsiteY0" fmla="*/ 9866 h 61914"/>
                <a:gd name="connsiteX1" fmla="*/ 6302 w 22429"/>
                <a:gd name="connsiteY1" fmla="*/ 61915 h 61914"/>
                <a:gd name="connsiteX2" fmla="*/ 71 w 22429"/>
                <a:gd name="connsiteY2" fmla="*/ 28559 h 61914"/>
                <a:gd name="connsiteX3" fmla="*/ 71 w 22429"/>
                <a:gd name="connsiteY3" fmla="*/ 5834 h 61914"/>
                <a:gd name="connsiteX4" fmla="*/ 7402 w 22429"/>
                <a:gd name="connsiteY4" fmla="*/ 1802 h 61914"/>
                <a:gd name="connsiteX5" fmla="*/ 18764 w 22429"/>
                <a:gd name="connsiteY5" fmla="*/ 6201 h 61914"/>
                <a:gd name="connsiteX6" fmla="*/ 22430 w 22429"/>
                <a:gd name="connsiteY6" fmla="*/ 9866 h 6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29" h="61914">
                  <a:moveTo>
                    <a:pt x="22430" y="9866"/>
                  </a:moveTo>
                  <a:cubicBezTo>
                    <a:pt x="13999" y="25261"/>
                    <a:pt x="19131" y="45420"/>
                    <a:pt x="6302" y="61915"/>
                  </a:cubicBezTo>
                  <a:cubicBezTo>
                    <a:pt x="71" y="50185"/>
                    <a:pt x="18031" y="35890"/>
                    <a:pt x="71" y="28559"/>
                  </a:cubicBezTo>
                  <a:cubicBezTo>
                    <a:pt x="12900" y="20862"/>
                    <a:pt x="1171" y="13165"/>
                    <a:pt x="71" y="5834"/>
                  </a:cubicBezTo>
                  <a:cubicBezTo>
                    <a:pt x="-662" y="-1497"/>
                    <a:pt x="4469" y="-763"/>
                    <a:pt x="7402" y="1802"/>
                  </a:cubicBezTo>
                  <a:cubicBezTo>
                    <a:pt x="11067" y="4735"/>
                    <a:pt x="15099" y="4368"/>
                    <a:pt x="18764" y="6201"/>
                  </a:cubicBezTo>
                  <a:cubicBezTo>
                    <a:pt x="19864" y="7300"/>
                    <a:pt x="21330" y="8767"/>
                    <a:pt x="22430" y="9866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F17E53C7-02B3-4EEB-B5A6-D9DC9CFA732E}"/>
                </a:ext>
              </a:extLst>
            </p:cNvPr>
            <p:cNvSpPr/>
            <p:nvPr/>
          </p:nvSpPr>
          <p:spPr>
            <a:xfrm>
              <a:off x="11518022" y="6602755"/>
              <a:ext cx="36696" cy="36051"/>
            </a:xfrm>
            <a:custGeom>
              <a:avLst/>
              <a:gdLst>
                <a:gd name="connsiteX0" fmla="*/ 36696 w 36696"/>
                <a:gd name="connsiteY0" fmla="*/ 22490 h 36051"/>
                <a:gd name="connsiteX1" fmla="*/ 6640 w 36696"/>
                <a:gd name="connsiteY1" fmla="*/ 36052 h 36051"/>
                <a:gd name="connsiteX2" fmla="*/ 11772 w 36696"/>
                <a:gd name="connsiteY2" fmla="*/ 14426 h 36051"/>
                <a:gd name="connsiteX3" fmla="*/ 16537 w 36696"/>
                <a:gd name="connsiteY3" fmla="*/ 12227 h 36051"/>
                <a:gd name="connsiteX4" fmla="*/ 28266 w 36696"/>
                <a:gd name="connsiteY4" fmla="*/ 864 h 36051"/>
                <a:gd name="connsiteX5" fmla="*/ 36696 w 36696"/>
                <a:gd name="connsiteY5" fmla="*/ 22490 h 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96" h="36051">
                  <a:moveTo>
                    <a:pt x="36696" y="22490"/>
                  </a:moveTo>
                  <a:cubicBezTo>
                    <a:pt x="19469" y="12593"/>
                    <a:pt x="12505" y="23223"/>
                    <a:pt x="6640" y="36052"/>
                  </a:cubicBezTo>
                  <a:cubicBezTo>
                    <a:pt x="-3257" y="21024"/>
                    <a:pt x="-2523" y="18458"/>
                    <a:pt x="11772" y="14426"/>
                  </a:cubicBezTo>
                  <a:cubicBezTo>
                    <a:pt x="13604" y="14060"/>
                    <a:pt x="16170" y="13326"/>
                    <a:pt x="16537" y="12227"/>
                  </a:cubicBezTo>
                  <a:cubicBezTo>
                    <a:pt x="18369" y="5996"/>
                    <a:pt x="17636" y="-2801"/>
                    <a:pt x="28266" y="864"/>
                  </a:cubicBezTo>
                  <a:cubicBezTo>
                    <a:pt x="39262" y="4163"/>
                    <a:pt x="31198" y="15159"/>
                    <a:pt x="36696" y="22490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D6AD718B-E1F6-442C-A744-2F60166E71AB}"/>
                </a:ext>
              </a:extLst>
            </p:cNvPr>
            <p:cNvSpPr/>
            <p:nvPr/>
          </p:nvSpPr>
          <p:spPr>
            <a:xfrm>
              <a:off x="11343225" y="6658233"/>
              <a:ext cx="30056" cy="11690"/>
            </a:xfrm>
            <a:custGeom>
              <a:avLst/>
              <a:gdLst>
                <a:gd name="connsiteX0" fmla="*/ 22359 w 30056"/>
                <a:gd name="connsiteY0" fmla="*/ 8797 h 11690"/>
                <a:gd name="connsiteX1" fmla="*/ 3665 w 30056"/>
                <a:gd name="connsiteY1" fmla="*/ 8431 h 11690"/>
                <a:gd name="connsiteX2" fmla="*/ 0 w 30056"/>
                <a:gd name="connsiteY2" fmla="*/ 8431 h 11690"/>
                <a:gd name="connsiteX3" fmla="*/ 1833 w 30056"/>
                <a:gd name="connsiteY3" fmla="*/ 0 h 11690"/>
                <a:gd name="connsiteX4" fmla="*/ 30056 w 30056"/>
                <a:gd name="connsiteY4" fmla="*/ 4765 h 11690"/>
                <a:gd name="connsiteX5" fmla="*/ 22359 w 30056"/>
                <a:gd name="connsiteY5" fmla="*/ 8797 h 1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1690">
                  <a:moveTo>
                    <a:pt x="22359" y="8797"/>
                  </a:moveTo>
                  <a:cubicBezTo>
                    <a:pt x="16128" y="17960"/>
                    <a:pt x="9897" y="1833"/>
                    <a:pt x="3665" y="8431"/>
                  </a:cubicBezTo>
                  <a:cubicBezTo>
                    <a:pt x="2566" y="8431"/>
                    <a:pt x="1100" y="8431"/>
                    <a:pt x="0" y="8431"/>
                  </a:cubicBezTo>
                  <a:cubicBezTo>
                    <a:pt x="733" y="5498"/>
                    <a:pt x="1466" y="0"/>
                    <a:pt x="1833" y="0"/>
                  </a:cubicBezTo>
                  <a:cubicBezTo>
                    <a:pt x="11363" y="1100"/>
                    <a:pt x="20526" y="2932"/>
                    <a:pt x="30056" y="4765"/>
                  </a:cubicBezTo>
                  <a:cubicBezTo>
                    <a:pt x="27124" y="6231"/>
                    <a:pt x="24925" y="7331"/>
                    <a:pt x="22359" y="8797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C112C25-6C1B-4F48-A6D6-ED84FFFD435B}"/>
                </a:ext>
              </a:extLst>
            </p:cNvPr>
            <p:cNvSpPr/>
            <p:nvPr/>
          </p:nvSpPr>
          <p:spPr>
            <a:xfrm>
              <a:off x="11810663" y="5542856"/>
              <a:ext cx="54383" cy="57180"/>
            </a:xfrm>
            <a:custGeom>
              <a:avLst/>
              <a:gdLst>
                <a:gd name="connsiteX0" fmla="*/ 9429 w 54383"/>
                <a:gd name="connsiteY0" fmla="*/ 38487 h 57180"/>
                <a:gd name="connsiteX1" fmla="*/ 5763 w 54383"/>
                <a:gd name="connsiteY1" fmla="*/ 57180 h 57180"/>
                <a:gd name="connsiteX2" fmla="*/ 15660 w 54383"/>
                <a:gd name="connsiteY2" fmla="*/ 28590 h 57180"/>
                <a:gd name="connsiteX3" fmla="*/ 24090 w 54383"/>
                <a:gd name="connsiteY3" fmla="*/ 18327 h 57180"/>
                <a:gd name="connsiteX4" fmla="*/ 33987 w 54383"/>
                <a:gd name="connsiteY4" fmla="*/ 0 h 57180"/>
                <a:gd name="connsiteX5" fmla="*/ 49381 w 54383"/>
                <a:gd name="connsiteY5" fmla="*/ 24192 h 57180"/>
                <a:gd name="connsiteX6" fmla="*/ 53413 w 54383"/>
                <a:gd name="connsiteY6" fmla="*/ 35554 h 57180"/>
                <a:gd name="connsiteX7" fmla="*/ 41684 w 54383"/>
                <a:gd name="connsiteY7" fmla="*/ 37387 h 57180"/>
                <a:gd name="connsiteX8" fmla="*/ 9429 w 54383"/>
                <a:gd name="connsiteY8" fmla="*/ 38487 h 5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83" h="57180">
                  <a:moveTo>
                    <a:pt x="9429" y="38487"/>
                  </a:moveTo>
                  <a:cubicBezTo>
                    <a:pt x="8329" y="44718"/>
                    <a:pt x="11995" y="52049"/>
                    <a:pt x="5763" y="57180"/>
                  </a:cubicBezTo>
                  <a:cubicBezTo>
                    <a:pt x="-4133" y="41052"/>
                    <a:pt x="-1567" y="31889"/>
                    <a:pt x="15660" y="28590"/>
                  </a:cubicBezTo>
                  <a:cubicBezTo>
                    <a:pt x="22624" y="27124"/>
                    <a:pt x="23724" y="22725"/>
                    <a:pt x="24090" y="18327"/>
                  </a:cubicBezTo>
                  <a:cubicBezTo>
                    <a:pt x="24823" y="10996"/>
                    <a:pt x="28855" y="5498"/>
                    <a:pt x="33987" y="0"/>
                  </a:cubicBezTo>
                  <a:cubicBezTo>
                    <a:pt x="38752" y="8431"/>
                    <a:pt x="39851" y="19060"/>
                    <a:pt x="49381" y="24192"/>
                  </a:cubicBezTo>
                  <a:cubicBezTo>
                    <a:pt x="53047" y="26391"/>
                    <a:pt x="55979" y="30789"/>
                    <a:pt x="53413" y="35554"/>
                  </a:cubicBezTo>
                  <a:cubicBezTo>
                    <a:pt x="50481" y="39953"/>
                    <a:pt x="45716" y="38853"/>
                    <a:pt x="41684" y="37387"/>
                  </a:cubicBezTo>
                  <a:cubicBezTo>
                    <a:pt x="29955" y="32989"/>
                    <a:pt x="19692" y="36287"/>
                    <a:pt x="9429" y="38487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D1D8FD94-B91B-445D-991A-AF64D07A2F4B}"/>
                </a:ext>
              </a:extLst>
            </p:cNvPr>
            <p:cNvSpPr/>
            <p:nvPr/>
          </p:nvSpPr>
          <p:spPr>
            <a:xfrm>
              <a:off x="11824883" y="5475413"/>
              <a:ext cx="17707" cy="31888"/>
            </a:xfrm>
            <a:custGeom>
              <a:avLst/>
              <a:gdLst>
                <a:gd name="connsiteX0" fmla="*/ 17201 w 17707"/>
                <a:gd name="connsiteY0" fmla="*/ 31889 h 31888"/>
                <a:gd name="connsiteX1" fmla="*/ 340 w 17707"/>
                <a:gd name="connsiteY1" fmla="*/ 7697 h 31888"/>
                <a:gd name="connsiteX2" fmla="*/ 12802 w 17707"/>
                <a:gd name="connsiteY2" fmla="*/ 0 h 31888"/>
                <a:gd name="connsiteX3" fmla="*/ 17201 w 17707"/>
                <a:gd name="connsiteY3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7" h="31888">
                  <a:moveTo>
                    <a:pt x="17201" y="31889"/>
                  </a:moveTo>
                  <a:cubicBezTo>
                    <a:pt x="6938" y="25291"/>
                    <a:pt x="-1859" y="19427"/>
                    <a:pt x="340" y="7697"/>
                  </a:cubicBezTo>
                  <a:cubicBezTo>
                    <a:pt x="1073" y="2932"/>
                    <a:pt x="10970" y="6598"/>
                    <a:pt x="12802" y="0"/>
                  </a:cubicBezTo>
                  <a:cubicBezTo>
                    <a:pt x="17934" y="9896"/>
                    <a:pt x="18300" y="20160"/>
                    <a:pt x="17201" y="3188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95CDB673-0202-4FB0-A1A3-6B0093804112}"/>
                </a:ext>
              </a:extLst>
            </p:cNvPr>
            <p:cNvSpPr/>
            <p:nvPr/>
          </p:nvSpPr>
          <p:spPr>
            <a:xfrm>
              <a:off x="11730158" y="5376574"/>
              <a:ext cx="14793" cy="34328"/>
            </a:xfrm>
            <a:custGeom>
              <a:avLst/>
              <a:gdLst>
                <a:gd name="connsiteX0" fmla="*/ 14793 w 14793"/>
                <a:gd name="connsiteY0" fmla="*/ 34329 h 34328"/>
                <a:gd name="connsiteX1" fmla="*/ 132 w 14793"/>
                <a:gd name="connsiteY1" fmla="*/ 22966 h 34328"/>
                <a:gd name="connsiteX2" fmla="*/ 5996 w 14793"/>
                <a:gd name="connsiteY2" fmla="*/ 241 h 34328"/>
                <a:gd name="connsiteX3" fmla="*/ 10761 w 14793"/>
                <a:gd name="connsiteY3" fmla="*/ 607 h 34328"/>
                <a:gd name="connsiteX4" fmla="*/ 12227 w 14793"/>
                <a:gd name="connsiteY4" fmla="*/ 7205 h 34328"/>
                <a:gd name="connsiteX5" fmla="*/ 14793 w 14793"/>
                <a:gd name="connsiteY5" fmla="*/ 3432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3" h="34328">
                  <a:moveTo>
                    <a:pt x="14793" y="34329"/>
                  </a:moveTo>
                  <a:cubicBezTo>
                    <a:pt x="4897" y="33596"/>
                    <a:pt x="-968" y="31030"/>
                    <a:pt x="132" y="22966"/>
                  </a:cubicBezTo>
                  <a:cubicBezTo>
                    <a:pt x="865" y="15269"/>
                    <a:pt x="3797" y="7572"/>
                    <a:pt x="5996" y="241"/>
                  </a:cubicBezTo>
                  <a:cubicBezTo>
                    <a:pt x="5996" y="-126"/>
                    <a:pt x="10028" y="-126"/>
                    <a:pt x="10761" y="607"/>
                  </a:cubicBezTo>
                  <a:cubicBezTo>
                    <a:pt x="11861" y="2440"/>
                    <a:pt x="12594" y="5006"/>
                    <a:pt x="12227" y="7205"/>
                  </a:cubicBezTo>
                  <a:cubicBezTo>
                    <a:pt x="10028" y="16002"/>
                    <a:pt x="10761" y="24066"/>
                    <a:pt x="14793" y="34329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9CD558AC-4068-41F1-BDC7-883CB3730B3E}"/>
                </a:ext>
              </a:extLst>
            </p:cNvPr>
            <p:cNvSpPr/>
            <p:nvPr/>
          </p:nvSpPr>
          <p:spPr>
            <a:xfrm>
              <a:off x="11799180" y="5641455"/>
              <a:ext cx="14380" cy="37753"/>
            </a:xfrm>
            <a:custGeom>
              <a:avLst/>
              <a:gdLst>
                <a:gd name="connsiteX0" fmla="*/ 9550 w 14380"/>
                <a:gd name="connsiteY0" fmla="*/ 0 h 37753"/>
                <a:gd name="connsiteX1" fmla="*/ 13215 w 14380"/>
                <a:gd name="connsiteY1" fmla="*/ 30056 h 37753"/>
                <a:gd name="connsiteX2" fmla="*/ 1852 w 14380"/>
                <a:gd name="connsiteY2" fmla="*/ 37753 h 37753"/>
                <a:gd name="connsiteX3" fmla="*/ 5518 w 14380"/>
                <a:gd name="connsiteY3" fmla="*/ 15395 h 37753"/>
                <a:gd name="connsiteX4" fmla="*/ 9550 w 14380"/>
                <a:gd name="connsiteY4" fmla="*/ 0 h 3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0" h="37753">
                  <a:moveTo>
                    <a:pt x="9550" y="0"/>
                  </a:moveTo>
                  <a:cubicBezTo>
                    <a:pt x="18713" y="9163"/>
                    <a:pt x="11749" y="20160"/>
                    <a:pt x="13215" y="30056"/>
                  </a:cubicBezTo>
                  <a:cubicBezTo>
                    <a:pt x="7350" y="29690"/>
                    <a:pt x="5884" y="35188"/>
                    <a:pt x="1852" y="37753"/>
                  </a:cubicBezTo>
                  <a:cubicBezTo>
                    <a:pt x="-3279" y="29323"/>
                    <a:pt x="3685" y="22725"/>
                    <a:pt x="5518" y="15395"/>
                  </a:cubicBezTo>
                  <a:cubicBezTo>
                    <a:pt x="4418" y="9163"/>
                    <a:pt x="-4745" y="1833"/>
                    <a:pt x="9550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FEE653A5-C598-4A8B-8C88-715C5E479C5F}"/>
                </a:ext>
              </a:extLst>
            </p:cNvPr>
            <p:cNvSpPr/>
            <p:nvPr/>
          </p:nvSpPr>
          <p:spPr>
            <a:xfrm>
              <a:off x="11822401" y="5519282"/>
              <a:ext cx="19316" cy="16729"/>
            </a:xfrm>
            <a:custGeom>
              <a:avLst/>
              <a:gdLst>
                <a:gd name="connsiteX0" fmla="*/ 19317 w 19316"/>
                <a:gd name="connsiteY0" fmla="*/ 10746 h 16729"/>
                <a:gd name="connsiteX1" fmla="*/ 7587 w 19316"/>
                <a:gd name="connsiteY1" fmla="*/ 16610 h 16729"/>
                <a:gd name="connsiteX2" fmla="*/ 257 w 19316"/>
                <a:gd name="connsiteY2" fmla="*/ 10746 h 16729"/>
                <a:gd name="connsiteX3" fmla="*/ 10520 w 19316"/>
                <a:gd name="connsiteY3" fmla="*/ 116 h 16729"/>
                <a:gd name="connsiteX4" fmla="*/ 19317 w 19316"/>
                <a:gd name="connsiteY4" fmla="*/ 10746 h 1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6" h="16729">
                  <a:moveTo>
                    <a:pt x="19317" y="10746"/>
                  </a:moveTo>
                  <a:cubicBezTo>
                    <a:pt x="18217" y="18076"/>
                    <a:pt x="12352" y="16610"/>
                    <a:pt x="7587" y="16610"/>
                  </a:cubicBezTo>
                  <a:cubicBezTo>
                    <a:pt x="3922" y="16610"/>
                    <a:pt x="-1209" y="15144"/>
                    <a:pt x="257" y="10746"/>
                  </a:cubicBezTo>
                  <a:cubicBezTo>
                    <a:pt x="1723" y="5981"/>
                    <a:pt x="3922" y="-984"/>
                    <a:pt x="10520" y="116"/>
                  </a:cubicBezTo>
                  <a:cubicBezTo>
                    <a:pt x="15651" y="849"/>
                    <a:pt x="18950" y="5247"/>
                    <a:pt x="19317" y="10746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17199243-8265-49FF-ABFB-30AFDBD45EA5}"/>
                </a:ext>
              </a:extLst>
            </p:cNvPr>
            <p:cNvSpPr/>
            <p:nvPr/>
          </p:nvSpPr>
          <p:spPr>
            <a:xfrm>
              <a:off x="11794170" y="5656483"/>
              <a:ext cx="12314" cy="31540"/>
            </a:xfrm>
            <a:custGeom>
              <a:avLst/>
              <a:gdLst>
                <a:gd name="connsiteX0" fmla="*/ 10893 w 12314"/>
                <a:gd name="connsiteY0" fmla="*/ 0 h 31540"/>
                <a:gd name="connsiteX1" fmla="*/ 7228 w 12314"/>
                <a:gd name="connsiteY1" fmla="*/ 22359 h 31540"/>
                <a:gd name="connsiteX2" fmla="*/ 3563 w 12314"/>
                <a:gd name="connsiteY2" fmla="*/ 31522 h 31540"/>
                <a:gd name="connsiteX3" fmla="*/ 997 w 12314"/>
                <a:gd name="connsiteY3" fmla="*/ 24558 h 31540"/>
                <a:gd name="connsiteX4" fmla="*/ 10893 w 12314"/>
                <a:gd name="connsiteY4" fmla="*/ 0 h 3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4" h="31540">
                  <a:moveTo>
                    <a:pt x="10893" y="0"/>
                  </a:moveTo>
                  <a:cubicBezTo>
                    <a:pt x="16392" y="8430"/>
                    <a:pt x="3929" y="14295"/>
                    <a:pt x="7228" y="22359"/>
                  </a:cubicBezTo>
                  <a:cubicBezTo>
                    <a:pt x="6495" y="25658"/>
                    <a:pt x="8694" y="31156"/>
                    <a:pt x="3563" y="31522"/>
                  </a:cubicBezTo>
                  <a:cubicBezTo>
                    <a:pt x="-836" y="31889"/>
                    <a:pt x="-469" y="26757"/>
                    <a:pt x="997" y="24558"/>
                  </a:cubicBezTo>
                  <a:cubicBezTo>
                    <a:pt x="5395" y="16861"/>
                    <a:pt x="-836" y="4765"/>
                    <a:pt x="10893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AF57857B-9CA6-46E2-94A0-16FB8B6370FC}"/>
                </a:ext>
              </a:extLst>
            </p:cNvPr>
            <p:cNvSpPr/>
            <p:nvPr/>
          </p:nvSpPr>
          <p:spPr>
            <a:xfrm>
              <a:off x="11754337" y="5691671"/>
              <a:ext cx="14081" cy="13561"/>
            </a:xfrm>
            <a:custGeom>
              <a:avLst/>
              <a:gdLst>
                <a:gd name="connsiteX0" fmla="*/ 1611 w 14081"/>
                <a:gd name="connsiteY0" fmla="*/ 13562 h 13561"/>
                <a:gd name="connsiteX1" fmla="*/ 7109 w 14081"/>
                <a:gd name="connsiteY1" fmla="*/ 0 h 13561"/>
                <a:gd name="connsiteX2" fmla="*/ 12974 w 14081"/>
                <a:gd name="connsiteY2" fmla="*/ 13195 h 13561"/>
                <a:gd name="connsiteX3" fmla="*/ 1611 w 14081"/>
                <a:gd name="connsiteY3" fmla="*/ 13562 h 1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1" h="13561">
                  <a:moveTo>
                    <a:pt x="1611" y="13562"/>
                  </a:moveTo>
                  <a:cubicBezTo>
                    <a:pt x="-955" y="7331"/>
                    <a:pt x="-1321" y="367"/>
                    <a:pt x="7109" y="0"/>
                  </a:cubicBezTo>
                  <a:cubicBezTo>
                    <a:pt x="15906" y="0"/>
                    <a:pt x="14440" y="7331"/>
                    <a:pt x="12974" y="13195"/>
                  </a:cubicBezTo>
                  <a:cubicBezTo>
                    <a:pt x="9308" y="13562"/>
                    <a:pt x="5643" y="13562"/>
                    <a:pt x="1611" y="13562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D65C18AF-4AE3-4018-87FE-722F2F0906FA}"/>
                </a:ext>
              </a:extLst>
            </p:cNvPr>
            <p:cNvSpPr/>
            <p:nvPr/>
          </p:nvSpPr>
          <p:spPr>
            <a:xfrm>
              <a:off x="11751549" y="5765368"/>
              <a:ext cx="19060" cy="8040"/>
            </a:xfrm>
            <a:custGeom>
              <a:avLst/>
              <a:gdLst>
                <a:gd name="connsiteX0" fmla="*/ 0 w 19060"/>
                <a:gd name="connsiteY0" fmla="*/ 8041 h 8040"/>
                <a:gd name="connsiteX1" fmla="*/ 19060 w 19060"/>
                <a:gd name="connsiteY1" fmla="*/ 1443 h 8040"/>
                <a:gd name="connsiteX2" fmla="*/ 0 w 19060"/>
                <a:gd name="connsiteY2" fmla="*/ 8041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0" h="8040">
                  <a:moveTo>
                    <a:pt x="0" y="8041"/>
                  </a:moveTo>
                  <a:cubicBezTo>
                    <a:pt x="4398" y="-3322"/>
                    <a:pt x="10996" y="344"/>
                    <a:pt x="19060" y="1443"/>
                  </a:cubicBezTo>
                  <a:cubicBezTo>
                    <a:pt x="13562" y="9507"/>
                    <a:pt x="7331" y="7675"/>
                    <a:pt x="0" y="804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A6CDC183-530D-4886-91EC-039C5B780179}"/>
                </a:ext>
              </a:extLst>
            </p:cNvPr>
            <p:cNvSpPr/>
            <p:nvPr/>
          </p:nvSpPr>
          <p:spPr>
            <a:xfrm>
              <a:off x="11776841" y="5781032"/>
              <a:ext cx="15028" cy="11070"/>
            </a:xfrm>
            <a:custGeom>
              <a:avLst/>
              <a:gdLst>
                <a:gd name="connsiteX0" fmla="*/ 0 w 15028"/>
                <a:gd name="connsiteY0" fmla="*/ 11071 h 11070"/>
                <a:gd name="connsiteX1" fmla="*/ 12462 w 15028"/>
                <a:gd name="connsiteY1" fmla="*/ 74 h 11070"/>
                <a:gd name="connsiteX2" fmla="*/ 15028 w 15028"/>
                <a:gd name="connsiteY2" fmla="*/ 2274 h 11070"/>
                <a:gd name="connsiteX3" fmla="*/ 0 w 15028"/>
                <a:gd name="connsiteY3" fmla="*/ 11071 h 1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28" h="11070">
                  <a:moveTo>
                    <a:pt x="0" y="11071"/>
                  </a:moveTo>
                  <a:cubicBezTo>
                    <a:pt x="1466" y="4106"/>
                    <a:pt x="5132" y="-659"/>
                    <a:pt x="12462" y="74"/>
                  </a:cubicBezTo>
                  <a:cubicBezTo>
                    <a:pt x="13562" y="74"/>
                    <a:pt x="15028" y="1907"/>
                    <a:pt x="15028" y="2274"/>
                  </a:cubicBezTo>
                  <a:cubicBezTo>
                    <a:pt x="12829" y="9238"/>
                    <a:pt x="4765" y="7405"/>
                    <a:pt x="0" y="1107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F0EBF780-FDE3-4B7A-AE5F-B9B9C376DC64}"/>
                </a:ext>
              </a:extLst>
            </p:cNvPr>
            <p:cNvSpPr/>
            <p:nvPr/>
          </p:nvSpPr>
          <p:spPr>
            <a:xfrm>
              <a:off x="11898898" y="5780552"/>
              <a:ext cx="22358" cy="18514"/>
            </a:xfrm>
            <a:custGeom>
              <a:avLst/>
              <a:gdLst>
                <a:gd name="connsiteX0" fmla="*/ 22359 w 22358"/>
                <a:gd name="connsiteY0" fmla="*/ 7152 h 18514"/>
                <a:gd name="connsiteX1" fmla="*/ 0 w 22358"/>
                <a:gd name="connsiteY1" fmla="*/ 18515 h 18514"/>
                <a:gd name="connsiteX2" fmla="*/ 8797 w 22358"/>
                <a:gd name="connsiteY2" fmla="*/ 1654 h 18514"/>
                <a:gd name="connsiteX3" fmla="*/ 22359 w 22358"/>
                <a:gd name="connsiteY3" fmla="*/ 7152 h 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8514">
                  <a:moveTo>
                    <a:pt x="22359" y="7152"/>
                  </a:moveTo>
                  <a:cubicBezTo>
                    <a:pt x="17594" y="16315"/>
                    <a:pt x="4765" y="9351"/>
                    <a:pt x="0" y="18515"/>
                  </a:cubicBezTo>
                  <a:cubicBezTo>
                    <a:pt x="367" y="11184"/>
                    <a:pt x="0" y="2753"/>
                    <a:pt x="8797" y="1654"/>
                  </a:cubicBezTo>
                  <a:cubicBezTo>
                    <a:pt x="12829" y="921"/>
                    <a:pt x="21992" y="-3844"/>
                    <a:pt x="22359" y="7152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816A663E-8072-4A10-A0E9-F6707318089B}"/>
                </a:ext>
              </a:extLst>
            </p:cNvPr>
            <p:cNvSpPr/>
            <p:nvPr/>
          </p:nvSpPr>
          <p:spPr>
            <a:xfrm>
              <a:off x="11883870" y="5772637"/>
              <a:ext cx="8857" cy="16815"/>
            </a:xfrm>
            <a:custGeom>
              <a:avLst/>
              <a:gdLst>
                <a:gd name="connsiteX0" fmla="*/ 0 w 8857"/>
                <a:gd name="connsiteY0" fmla="*/ 15067 h 16815"/>
                <a:gd name="connsiteX1" fmla="*/ 0 w 8857"/>
                <a:gd name="connsiteY1" fmla="*/ 39 h 16815"/>
                <a:gd name="connsiteX2" fmla="*/ 8430 w 8857"/>
                <a:gd name="connsiteY2" fmla="*/ 14334 h 16815"/>
                <a:gd name="connsiteX3" fmla="*/ 0 w 8857"/>
                <a:gd name="connsiteY3" fmla="*/ 15067 h 1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7" h="16815">
                  <a:moveTo>
                    <a:pt x="0" y="15067"/>
                  </a:moveTo>
                  <a:cubicBezTo>
                    <a:pt x="0" y="9935"/>
                    <a:pt x="0" y="5170"/>
                    <a:pt x="0" y="39"/>
                  </a:cubicBezTo>
                  <a:cubicBezTo>
                    <a:pt x="11729" y="-695"/>
                    <a:pt x="8430" y="9202"/>
                    <a:pt x="8430" y="14334"/>
                  </a:cubicBezTo>
                  <a:cubicBezTo>
                    <a:pt x="8797" y="18732"/>
                    <a:pt x="2932" y="16166"/>
                    <a:pt x="0" y="15067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B8AF8C48-A9F4-4AB4-947D-B7D6F0B8EAFE}"/>
                </a:ext>
              </a:extLst>
            </p:cNvPr>
            <p:cNvSpPr/>
            <p:nvPr/>
          </p:nvSpPr>
          <p:spPr>
            <a:xfrm>
              <a:off x="11374381" y="6952197"/>
              <a:ext cx="49482" cy="26711"/>
            </a:xfrm>
            <a:custGeom>
              <a:avLst/>
              <a:gdLst>
                <a:gd name="connsiteX0" fmla="*/ 36287 w 49482"/>
                <a:gd name="connsiteY0" fmla="*/ 0 h 26711"/>
                <a:gd name="connsiteX1" fmla="*/ 49483 w 49482"/>
                <a:gd name="connsiteY1" fmla="*/ 9163 h 26711"/>
                <a:gd name="connsiteX2" fmla="*/ 0 w 49482"/>
                <a:gd name="connsiteY2" fmla="*/ 23092 h 26711"/>
                <a:gd name="connsiteX3" fmla="*/ 36287 w 49482"/>
                <a:gd name="connsiteY3" fmla="*/ 0 h 26711"/>
                <a:gd name="connsiteX4" fmla="*/ 36287 w 49482"/>
                <a:gd name="connsiteY4" fmla="*/ 0 h 2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82" h="26711">
                  <a:moveTo>
                    <a:pt x="36287" y="0"/>
                  </a:moveTo>
                  <a:cubicBezTo>
                    <a:pt x="39586" y="2199"/>
                    <a:pt x="42885" y="4765"/>
                    <a:pt x="49483" y="9163"/>
                  </a:cubicBezTo>
                  <a:cubicBezTo>
                    <a:pt x="29690" y="9163"/>
                    <a:pt x="23092" y="36287"/>
                    <a:pt x="0" y="23092"/>
                  </a:cubicBezTo>
                  <a:cubicBezTo>
                    <a:pt x="12462" y="15395"/>
                    <a:pt x="24192" y="7697"/>
                    <a:pt x="36287" y="0"/>
                  </a:cubicBezTo>
                  <a:lnTo>
                    <a:pt x="36287" y="0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79CC5D5-DE3A-485E-81B8-F34F61ADBBB6}"/>
                </a:ext>
              </a:extLst>
            </p:cNvPr>
            <p:cNvSpPr/>
            <p:nvPr/>
          </p:nvSpPr>
          <p:spPr>
            <a:xfrm>
              <a:off x="11643420" y="6351807"/>
              <a:ext cx="14323" cy="15565"/>
            </a:xfrm>
            <a:custGeom>
              <a:avLst/>
              <a:gdLst>
                <a:gd name="connsiteX0" fmla="*/ 5865 w 14323"/>
                <a:gd name="connsiteY0" fmla="*/ 0 h 15565"/>
                <a:gd name="connsiteX1" fmla="*/ 14295 w 14323"/>
                <a:gd name="connsiteY1" fmla="*/ 8064 h 15565"/>
                <a:gd name="connsiteX2" fmla="*/ 7697 w 14323"/>
                <a:gd name="connsiteY2" fmla="*/ 15395 h 15565"/>
                <a:gd name="connsiteX3" fmla="*/ 0 w 14323"/>
                <a:gd name="connsiteY3" fmla="*/ 7697 h 15565"/>
                <a:gd name="connsiteX4" fmla="*/ 5865 w 14323"/>
                <a:gd name="connsiteY4" fmla="*/ 0 h 1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23" h="15565">
                  <a:moveTo>
                    <a:pt x="5865" y="0"/>
                  </a:moveTo>
                  <a:cubicBezTo>
                    <a:pt x="10630" y="367"/>
                    <a:pt x="13929" y="3299"/>
                    <a:pt x="14295" y="8064"/>
                  </a:cubicBezTo>
                  <a:cubicBezTo>
                    <a:pt x="14662" y="12462"/>
                    <a:pt x="11363" y="14662"/>
                    <a:pt x="7697" y="15395"/>
                  </a:cubicBezTo>
                  <a:cubicBezTo>
                    <a:pt x="1833" y="16494"/>
                    <a:pt x="367" y="12096"/>
                    <a:pt x="0" y="7697"/>
                  </a:cubicBezTo>
                  <a:cubicBezTo>
                    <a:pt x="0" y="4032"/>
                    <a:pt x="1100" y="367"/>
                    <a:pt x="5865" y="0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F7F8CD76-B1BE-4264-86CC-42E63B0E9294}"/>
                </a:ext>
              </a:extLst>
            </p:cNvPr>
            <p:cNvSpPr/>
            <p:nvPr/>
          </p:nvSpPr>
          <p:spPr>
            <a:xfrm>
              <a:off x="11286768" y="6638074"/>
              <a:ext cx="41062" cy="58638"/>
            </a:xfrm>
            <a:custGeom>
              <a:avLst/>
              <a:gdLst>
                <a:gd name="connsiteX0" fmla="*/ 41063 w 41062"/>
                <a:gd name="connsiteY0" fmla="*/ 51315 h 58638"/>
                <a:gd name="connsiteX1" fmla="*/ 36664 w 41062"/>
                <a:gd name="connsiteY1" fmla="*/ 56447 h 58638"/>
                <a:gd name="connsiteX2" fmla="*/ 10640 w 41062"/>
                <a:gd name="connsiteY2" fmla="*/ 34088 h 58638"/>
                <a:gd name="connsiteX3" fmla="*/ 8441 w 41062"/>
                <a:gd name="connsiteY3" fmla="*/ 19793 h 58638"/>
                <a:gd name="connsiteX4" fmla="*/ 10 w 41062"/>
                <a:gd name="connsiteY4" fmla="*/ 28956 h 58638"/>
                <a:gd name="connsiteX5" fmla="*/ 10273 w 41062"/>
                <a:gd name="connsiteY5" fmla="*/ 0 h 58638"/>
                <a:gd name="connsiteX6" fmla="*/ 16871 w 41062"/>
                <a:gd name="connsiteY6" fmla="*/ 10629 h 58638"/>
                <a:gd name="connsiteX7" fmla="*/ 38130 w 41062"/>
                <a:gd name="connsiteY7" fmla="*/ 35921 h 58638"/>
                <a:gd name="connsiteX8" fmla="*/ 41063 w 41062"/>
                <a:gd name="connsiteY8" fmla="*/ 51315 h 5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062" h="58638">
                  <a:moveTo>
                    <a:pt x="41063" y="51315"/>
                  </a:moveTo>
                  <a:cubicBezTo>
                    <a:pt x="38863" y="52781"/>
                    <a:pt x="43995" y="63044"/>
                    <a:pt x="36664" y="56447"/>
                  </a:cubicBezTo>
                  <a:cubicBezTo>
                    <a:pt x="28234" y="48383"/>
                    <a:pt x="23102" y="37753"/>
                    <a:pt x="10640" y="34088"/>
                  </a:cubicBezTo>
                  <a:cubicBezTo>
                    <a:pt x="1843" y="31522"/>
                    <a:pt x="13206" y="24558"/>
                    <a:pt x="8441" y="19793"/>
                  </a:cubicBezTo>
                  <a:cubicBezTo>
                    <a:pt x="5508" y="22725"/>
                    <a:pt x="2576" y="26024"/>
                    <a:pt x="10" y="28956"/>
                  </a:cubicBezTo>
                  <a:cubicBezTo>
                    <a:pt x="10" y="17960"/>
                    <a:pt x="-723" y="6598"/>
                    <a:pt x="10273" y="0"/>
                  </a:cubicBezTo>
                  <a:cubicBezTo>
                    <a:pt x="15771" y="1833"/>
                    <a:pt x="-356" y="14661"/>
                    <a:pt x="16871" y="10629"/>
                  </a:cubicBezTo>
                  <a:cubicBezTo>
                    <a:pt x="27501" y="8064"/>
                    <a:pt x="40329" y="24191"/>
                    <a:pt x="38130" y="35921"/>
                  </a:cubicBezTo>
                  <a:cubicBezTo>
                    <a:pt x="37031" y="41419"/>
                    <a:pt x="31899" y="47650"/>
                    <a:pt x="41063" y="5131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DD2462A9-F453-469F-A79F-3100F3C0E46F}"/>
                </a:ext>
              </a:extLst>
            </p:cNvPr>
            <p:cNvSpPr/>
            <p:nvPr/>
          </p:nvSpPr>
          <p:spPr>
            <a:xfrm>
              <a:off x="11063960" y="6678026"/>
              <a:ext cx="16569" cy="26265"/>
            </a:xfrm>
            <a:custGeom>
              <a:avLst/>
              <a:gdLst>
                <a:gd name="connsiteX0" fmla="*/ 5094 w 16569"/>
                <a:gd name="connsiteY0" fmla="*/ 367 h 26265"/>
                <a:gd name="connsiteX1" fmla="*/ 12791 w 16569"/>
                <a:gd name="connsiteY1" fmla="*/ 0 h 26265"/>
                <a:gd name="connsiteX2" fmla="*/ 12791 w 16569"/>
                <a:gd name="connsiteY2" fmla="*/ 1833 h 26265"/>
                <a:gd name="connsiteX3" fmla="*/ 13158 w 16569"/>
                <a:gd name="connsiteY3" fmla="*/ 24925 h 26265"/>
                <a:gd name="connsiteX4" fmla="*/ 5094 w 16569"/>
                <a:gd name="connsiteY4" fmla="*/ 23458 h 26265"/>
                <a:gd name="connsiteX5" fmla="*/ 5094 w 16569"/>
                <a:gd name="connsiteY5" fmla="*/ 367 h 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69" h="26265">
                  <a:moveTo>
                    <a:pt x="5094" y="367"/>
                  </a:moveTo>
                  <a:cubicBezTo>
                    <a:pt x="7660" y="367"/>
                    <a:pt x="10226" y="0"/>
                    <a:pt x="12791" y="0"/>
                  </a:cubicBezTo>
                  <a:cubicBezTo>
                    <a:pt x="12791" y="733"/>
                    <a:pt x="12791" y="1466"/>
                    <a:pt x="12791" y="1833"/>
                  </a:cubicBezTo>
                  <a:cubicBezTo>
                    <a:pt x="17190" y="9530"/>
                    <a:pt x="18289" y="17594"/>
                    <a:pt x="13158" y="24925"/>
                  </a:cubicBezTo>
                  <a:cubicBezTo>
                    <a:pt x="11325" y="27490"/>
                    <a:pt x="6927" y="26024"/>
                    <a:pt x="5094" y="23458"/>
                  </a:cubicBezTo>
                  <a:cubicBezTo>
                    <a:pt x="-1137" y="15761"/>
                    <a:pt x="-2237" y="8064"/>
                    <a:pt x="5094" y="367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3DD47475-EE22-4640-95BA-167D91517FE0}"/>
                </a:ext>
              </a:extLst>
            </p:cNvPr>
            <p:cNvSpPr/>
            <p:nvPr/>
          </p:nvSpPr>
          <p:spPr>
            <a:xfrm>
              <a:off x="10972655" y="6783124"/>
              <a:ext cx="50666" cy="30248"/>
            </a:xfrm>
            <a:custGeom>
              <a:avLst/>
              <a:gdLst>
                <a:gd name="connsiteX0" fmla="*/ 0 w 50666"/>
                <a:gd name="connsiteY0" fmla="*/ 28689 h 30248"/>
                <a:gd name="connsiteX1" fmla="*/ 39220 w 50666"/>
                <a:gd name="connsiteY1" fmla="*/ 1199 h 30248"/>
                <a:gd name="connsiteX2" fmla="*/ 49116 w 50666"/>
                <a:gd name="connsiteY2" fmla="*/ 3764 h 30248"/>
                <a:gd name="connsiteX3" fmla="*/ 45817 w 50666"/>
                <a:gd name="connsiteY3" fmla="*/ 15860 h 30248"/>
                <a:gd name="connsiteX4" fmla="*/ 0 w 50666"/>
                <a:gd name="connsiteY4" fmla="*/ 28689 h 3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6" h="30248">
                  <a:moveTo>
                    <a:pt x="0" y="28689"/>
                  </a:moveTo>
                  <a:cubicBezTo>
                    <a:pt x="16861" y="20992"/>
                    <a:pt x="21259" y="3031"/>
                    <a:pt x="39220" y="1199"/>
                  </a:cubicBezTo>
                  <a:cubicBezTo>
                    <a:pt x="43618" y="832"/>
                    <a:pt x="46550" y="-2467"/>
                    <a:pt x="49116" y="3764"/>
                  </a:cubicBezTo>
                  <a:cubicBezTo>
                    <a:pt x="50949" y="8896"/>
                    <a:pt x="52415" y="12195"/>
                    <a:pt x="45817" y="15860"/>
                  </a:cubicBezTo>
                  <a:cubicBezTo>
                    <a:pt x="32989" y="22458"/>
                    <a:pt x="22359" y="34554"/>
                    <a:pt x="0" y="28689"/>
                  </a:cubicBezTo>
                  <a:close/>
                </a:path>
              </a:pathLst>
            </a:custGeom>
            <a:solidFill>
              <a:srgbClr val="C6A6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94779301-1740-4C43-BD57-3EC009258A1C}"/>
                </a:ext>
              </a:extLst>
            </p:cNvPr>
            <p:cNvSpPr/>
            <p:nvPr/>
          </p:nvSpPr>
          <p:spPr>
            <a:xfrm>
              <a:off x="11087606" y="6824642"/>
              <a:ext cx="17024" cy="18126"/>
            </a:xfrm>
            <a:custGeom>
              <a:avLst/>
              <a:gdLst>
                <a:gd name="connsiteX0" fmla="*/ 8939 w 17024"/>
                <a:gd name="connsiteY0" fmla="*/ 0 h 18126"/>
                <a:gd name="connsiteX1" fmla="*/ 16636 w 17024"/>
                <a:gd name="connsiteY1" fmla="*/ 13928 h 18126"/>
                <a:gd name="connsiteX2" fmla="*/ 11138 w 17024"/>
                <a:gd name="connsiteY2" fmla="*/ 17227 h 18126"/>
                <a:gd name="connsiteX3" fmla="*/ 142 w 17024"/>
                <a:gd name="connsiteY3" fmla="*/ 10630 h 18126"/>
                <a:gd name="connsiteX4" fmla="*/ 8939 w 17024"/>
                <a:gd name="connsiteY4" fmla="*/ 0 h 1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4" h="18126">
                  <a:moveTo>
                    <a:pt x="8939" y="0"/>
                  </a:moveTo>
                  <a:cubicBezTo>
                    <a:pt x="15903" y="1466"/>
                    <a:pt x="6373" y="13195"/>
                    <a:pt x="16636" y="13928"/>
                  </a:cubicBezTo>
                  <a:cubicBezTo>
                    <a:pt x="18469" y="13928"/>
                    <a:pt x="13338" y="16128"/>
                    <a:pt x="11138" y="17227"/>
                  </a:cubicBezTo>
                  <a:cubicBezTo>
                    <a:pt x="4541" y="20526"/>
                    <a:pt x="875" y="13928"/>
                    <a:pt x="142" y="10630"/>
                  </a:cubicBezTo>
                  <a:cubicBezTo>
                    <a:pt x="-957" y="5865"/>
                    <a:pt x="4541" y="2932"/>
                    <a:pt x="8939" y="0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B8D6CABE-CE5C-4465-9D95-403B4065E842}"/>
                </a:ext>
              </a:extLst>
            </p:cNvPr>
            <p:cNvSpPr/>
            <p:nvPr/>
          </p:nvSpPr>
          <p:spPr>
            <a:xfrm>
              <a:off x="11065013" y="6860889"/>
              <a:ext cx="17970" cy="13968"/>
            </a:xfrm>
            <a:custGeom>
              <a:avLst/>
              <a:gdLst>
                <a:gd name="connsiteX0" fmla="*/ 10 w 17970"/>
                <a:gd name="connsiteY0" fmla="*/ 1506 h 13968"/>
                <a:gd name="connsiteX1" fmla="*/ 17970 w 17970"/>
                <a:gd name="connsiteY1" fmla="*/ 13969 h 13968"/>
                <a:gd name="connsiteX2" fmla="*/ 10 w 17970"/>
                <a:gd name="connsiteY2" fmla="*/ 1506 h 13968"/>
                <a:gd name="connsiteX3" fmla="*/ 10 w 17970"/>
                <a:gd name="connsiteY3" fmla="*/ 1506 h 1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0" h="13968">
                  <a:moveTo>
                    <a:pt x="10" y="1506"/>
                  </a:moveTo>
                  <a:cubicBezTo>
                    <a:pt x="8807" y="-2526"/>
                    <a:pt x="13572" y="1506"/>
                    <a:pt x="17970" y="13969"/>
                  </a:cubicBezTo>
                  <a:cubicBezTo>
                    <a:pt x="9540" y="9570"/>
                    <a:pt x="-357" y="15435"/>
                    <a:pt x="10" y="1506"/>
                  </a:cubicBezTo>
                  <a:lnTo>
                    <a:pt x="10" y="1506"/>
                  </a:ln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A1BB6353-8690-4838-894E-85565D22202F}"/>
                </a:ext>
              </a:extLst>
            </p:cNvPr>
            <p:cNvSpPr/>
            <p:nvPr/>
          </p:nvSpPr>
          <p:spPr>
            <a:xfrm>
              <a:off x="11452087" y="6867847"/>
              <a:ext cx="19003" cy="18666"/>
            </a:xfrm>
            <a:custGeom>
              <a:avLst/>
              <a:gdLst>
                <a:gd name="connsiteX0" fmla="*/ 0 w 19003"/>
                <a:gd name="connsiteY0" fmla="*/ 16907 h 18666"/>
                <a:gd name="connsiteX1" fmla="*/ 2566 w 19003"/>
                <a:gd name="connsiteY1" fmla="*/ 14342 h 18666"/>
                <a:gd name="connsiteX2" fmla="*/ 15395 w 19003"/>
                <a:gd name="connsiteY2" fmla="*/ 47 h 18666"/>
                <a:gd name="connsiteX3" fmla="*/ 18693 w 19003"/>
                <a:gd name="connsiteY3" fmla="*/ 7377 h 18666"/>
                <a:gd name="connsiteX4" fmla="*/ 0 w 19003"/>
                <a:gd name="connsiteY4" fmla="*/ 16907 h 18666"/>
                <a:gd name="connsiteX5" fmla="*/ 0 w 19003"/>
                <a:gd name="connsiteY5" fmla="*/ 16907 h 1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03" h="18666">
                  <a:moveTo>
                    <a:pt x="0" y="16907"/>
                  </a:moveTo>
                  <a:cubicBezTo>
                    <a:pt x="733" y="16174"/>
                    <a:pt x="2199" y="15441"/>
                    <a:pt x="2566" y="14342"/>
                  </a:cubicBezTo>
                  <a:cubicBezTo>
                    <a:pt x="4398" y="7377"/>
                    <a:pt x="5132" y="-686"/>
                    <a:pt x="15395" y="47"/>
                  </a:cubicBezTo>
                  <a:cubicBezTo>
                    <a:pt x="19060" y="413"/>
                    <a:pt x="19427" y="4811"/>
                    <a:pt x="18693" y="7377"/>
                  </a:cubicBezTo>
                  <a:cubicBezTo>
                    <a:pt x="15395" y="16174"/>
                    <a:pt x="9897" y="21672"/>
                    <a:pt x="0" y="16907"/>
                  </a:cubicBezTo>
                  <a:lnTo>
                    <a:pt x="0" y="16907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121EBA00-889E-42AA-A5B5-F7E68735D050}"/>
                </a:ext>
              </a:extLst>
            </p:cNvPr>
            <p:cNvSpPr/>
            <p:nvPr/>
          </p:nvSpPr>
          <p:spPr>
            <a:xfrm>
              <a:off x="11417999" y="6754877"/>
              <a:ext cx="25733" cy="34576"/>
            </a:xfrm>
            <a:custGeom>
              <a:avLst/>
              <a:gdLst>
                <a:gd name="connsiteX0" fmla="*/ 0 w 25733"/>
                <a:gd name="connsiteY0" fmla="*/ 24681 h 34576"/>
                <a:gd name="connsiteX1" fmla="*/ 7331 w 25733"/>
                <a:gd name="connsiteY1" fmla="*/ 9652 h 34576"/>
                <a:gd name="connsiteX2" fmla="*/ 8797 w 25733"/>
                <a:gd name="connsiteY2" fmla="*/ 8919 h 34576"/>
                <a:gd name="connsiteX3" fmla="*/ 24192 w 25733"/>
                <a:gd name="connsiteY3" fmla="*/ 1955 h 34576"/>
                <a:gd name="connsiteX4" fmla="*/ 18327 w 25733"/>
                <a:gd name="connsiteY4" fmla="*/ 17350 h 34576"/>
                <a:gd name="connsiteX5" fmla="*/ 9530 w 25733"/>
                <a:gd name="connsiteY5" fmla="*/ 34577 h 34576"/>
                <a:gd name="connsiteX6" fmla="*/ 0 w 25733"/>
                <a:gd name="connsiteY6" fmla="*/ 24681 h 3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33" h="34576">
                  <a:moveTo>
                    <a:pt x="0" y="24681"/>
                  </a:moveTo>
                  <a:cubicBezTo>
                    <a:pt x="6964" y="21748"/>
                    <a:pt x="7697" y="16250"/>
                    <a:pt x="7331" y="9652"/>
                  </a:cubicBezTo>
                  <a:cubicBezTo>
                    <a:pt x="7697" y="9286"/>
                    <a:pt x="8430" y="8919"/>
                    <a:pt x="8797" y="8919"/>
                  </a:cubicBezTo>
                  <a:cubicBezTo>
                    <a:pt x="14661" y="7453"/>
                    <a:pt x="17227" y="-4643"/>
                    <a:pt x="24192" y="1955"/>
                  </a:cubicBezTo>
                  <a:cubicBezTo>
                    <a:pt x="29323" y="7087"/>
                    <a:pt x="20160" y="11851"/>
                    <a:pt x="18327" y="17350"/>
                  </a:cubicBezTo>
                  <a:cubicBezTo>
                    <a:pt x="10996" y="20282"/>
                    <a:pt x="7331" y="25780"/>
                    <a:pt x="9530" y="34577"/>
                  </a:cubicBezTo>
                  <a:cubicBezTo>
                    <a:pt x="4398" y="32011"/>
                    <a:pt x="1833" y="28712"/>
                    <a:pt x="0" y="2468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94D7D57-7D43-4FFD-91F1-141A67EE6ECA}"/>
                </a:ext>
              </a:extLst>
            </p:cNvPr>
            <p:cNvSpPr/>
            <p:nvPr/>
          </p:nvSpPr>
          <p:spPr>
            <a:xfrm>
              <a:off x="11428032" y="6786888"/>
              <a:ext cx="14021" cy="26390"/>
            </a:xfrm>
            <a:custGeom>
              <a:avLst/>
              <a:gdLst>
                <a:gd name="connsiteX0" fmla="*/ 1330 w 14021"/>
                <a:gd name="connsiteY0" fmla="*/ 26391 h 26390"/>
                <a:gd name="connsiteX1" fmla="*/ 12692 w 14021"/>
                <a:gd name="connsiteY1" fmla="*/ 0 h 26390"/>
                <a:gd name="connsiteX2" fmla="*/ 1330 w 14021"/>
                <a:gd name="connsiteY2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21" h="26390">
                  <a:moveTo>
                    <a:pt x="1330" y="26391"/>
                  </a:moveTo>
                  <a:cubicBezTo>
                    <a:pt x="-3802" y="13928"/>
                    <a:pt x="7194" y="8064"/>
                    <a:pt x="12692" y="0"/>
                  </a:cubicBezTo>
                  <a:cubicBezTo>
                    <a:pt x="17824" y="12829"/>
                    <a:pt x="6828" y="18327"/>
                    <a:pt x="1330" y="2639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1051" name="Graphic 1050">
            <a:extLst>
              <a:ext uri="{FF2B5EF4-FFF2-40B4-BE49-F238E27FC236}">
                <a16:creationId xmlns:a16="http://schemas.microsoft.com/office/drawing/2014/main" id="{4C397AB5-90A2-4DF7-969E-766B9A12106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19545434">
            <a:off x="10908634" y="2658861"/>
            <a:ext cx="1643684" cy="1984540"/>
          </a:xfrm>
          <a:prstGeom prst="rect">
            <a:avLst/>
          </a:prstGeom>
        </p:spPr>
      </p:pic>
      <p:pic>
        <p:nvPicPr>
          <p:cNvPr id="1052" name="Graphic 1051">
            <a:extLst>
              <a:ext uri="{FF2B5EF4-FFF2-40B4-BE49-F238E27FC236}">
                <a16:creationId xmlns:a16="http://schemas.microsoft.com/office/drawing/2014/main" id="{EA1B4F84-31AA-4A62-85F4-F844D7BEF4A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 rot="7744862">
            <a:off x="5410137" y="3931899"/>
            <a:ext cx="2009612" cy="30668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547773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6" name="Rectangle 1505">
            <a:extLst>
              <a:ext uri="{FF2B5EF4-FFF2-40B4-BE49-F238E27FC236}">
                <a16:creationId xmlns:a16="http://schemas.microsoft.com/office/drawing/2014/main" id="{7E9F48ED-2970-4E2F-8DA8-51DD5ABAA23A}"/>
              </a:ext>
            </a:extLst>
          </p:cNvPr>
          <p:cNvSpPr/>
          <p:nvPr/>
        </p:nvSpPr>
        <p:spPr>
          <a:xfrm>
            <a:off x="6433457" y="4811486"/>
            <a:ext cx="6204857" cy="2275114"/>
          </a:xfrm>
          <a:prstGeom prst="rect">
            <a:avLst/>
          </a:prstGeom>
          <a:noFill/>
          <a:ln>
            <a:solidFill>
              <a:srgbClr val="5833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9A639703-1D1F-4859-B16E-60560AE657A9}"/>
              </a:ext>
            </a:extLst>
          </p:cNvPr>
          <p:cNvSpPr/>
          <p:nvPr/>
        </p:nvSpPr>
        <p:spPr>
          <a:xfrm>
            <a:off x="3037114" y="1752600"/>
            <a:ext cx="5791200" cy="371202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B6FF8E1-23EE-4A9B-95A7-C768D058DAB0}"/>
              </a:ext>
            </a:extLst>
          </p:cNvPr>
          <p:cNvSpPr/>
          <p:nvPr/>
        </p:nvSpPr>
        <p:spPr>
          <a:xfrm>
            <a:off x="0" y="2090058"/>
            <a:ext cx="12192000" cy="3026228"/>
          </a:xfrm>
          <a:prstGeom prst="rect">
            <a:avLst/>
          </a:prstGeom>
          <a:solidFill>
            <a:srgbClr val="3D5C6E"/>
          </a:solidFill>
          <a:ln>
            <a:solidFill>
              <a:srgbClr val="3D5C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615524F-7BF4-419D-B293-3F62718536F6}"/>
              </a:ext>
            </a:extLst>
          </p:cNvPr>
          <p:cNvSpPr/>
          <p:nvPr/>
        </p:nvSpPr>
        <p:spPr>
          <a:xfrm>
            <a:off x="2122714" y="2081213"/>
            <a:ext cx="7620000" cy="23717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COFFEE</a:t>
            </a:r>
            <a:endParaRPr lang="th-TH" sz="13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036B4A3-FED4-43DB-AB53-80702307A355}"/>
              </a:ext>
            </a:extLst>
          </p:cNvPr>
          <p:cNvSpPr/>
          <p:nvPr/>
        </p:nvSpPr>
        <p:spPr>
          <a:xfrm>
            <a:off x="2419864" y="3429000"/>
            <a:ext cx="7192091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CHAPTER ONE</a:t>
            </a:r>
            <a:endParaRPr lang="th-TH" sz="6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04" name="Rectangle 1503">
            <a:extLst>
              <a:ext uri="{FF2B5EF4-FFF2-40B4-BE49-F238E27FC236}">
                <a16:creationId xmlns:a16="http://schemas.microsoft.com/office/drawing/2014/main" id="{9D56BB2A-6709-41CE-B8A1-AADDE332C257}"/>
              </a:ext>
            </a:extLst>
          </p:cNvPr>
          <p:cNvSpPr/>
          <p:nvPr/>
        </p:nvSpPr>
        <p:spPr>
          <a:xfrm>
            <a:off x="10482942" y="-586349"/>
            <a:ext cx="870858" cy="1629898"/>
          </a:xfrm>
          <a:prstGeom prst="rect">
            <a:avLst/>
          </a:prstGeom>
          <a:solidFill>
            <a:srgbClr val="583326"/>
          </a:solidFill>
          <a:ln>
            <a:solidFill>
              <a:srgbClr val="5833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05" name="TextBox 1504">
            <a:extLst>
              <a:ext uri="{FF2B5EF4-FFF2-40B4-BE49-F238E27FC236}">
                <a16:creationId xmlns:a16="http://schemas.microsoft.com/office/drawing/2014/main" id="{2A3B69B1-1C4B-4FC0-8FCA-10456C63B4F9}"/>
              </a:ext>
            </a:extLst>
          </p:cNvPr>
          <p:cNvSpPr txBox="1"/>
          <p:nvPr/>
        </p:nvSpPr>
        <p:spPr>
          <a:xfrm>
            <a:off x="6640287" y="5542991"/>
            <a:ext cx="535837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pic>
        <p:nvPicPr>
          <p:cNvPr id="1507" name="Graphic 1506">
            <a:extLst>
              <a:ext uri="{FF2B5EF4-FFF2-40B4-BE49-F238E27FC236}">
                <a16:creationId xmlns:a16="http://schemas.microsoft.com/office/drawing/2014/main" id="{E2067376-47D6-4A04-AC70-C1E3BC010F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-979232" y="2925536"/>
            <a:ext cx="5504442" cy="3712029"/>
          </a:xfrm>
          <a:prstGeom prst="rect">
            <a:avLst/>
          </a:prstGeom>
        </p:spPr>
      </p:pic>
      <p:pic>
        <p:nvPicPr>
          <p:cNvPr id="1508" name="Graphic 1507">
            <a:extLst>
              <a:ext uri="{FF2B5EF4-FFF2-40B4-BE49-F238E27FC236}">
                <a16:creationId xmlns:a16="http://schemas.microsoft.com/office/drawing/2014/main" id="{76F03736-8FEC-4E56-AC55-89DEFF95BC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6086440">
            <a:off x="7989236" y="855516"/>
            <a:ext cx="1461613" cy="1506586"/>
          </a:xfrm>
          <a:prstGeom prst="rect">
            <a:avLst/>
          </a:prstGeom>
        </p:spPr>
      </p:pic>
      <p:pic>
        <p:nvPicPr>
          <p:cNvPr id="1509" name="Graphic 1508">
            <a:extLst>
              <a:ext uri="{FF2B5EF4-FFF2-40B4-BE49-F238E27FC236}">
                <a16:creationId xmlns:a16="http://schemas.microsoft.com/office/drawing/2014/main" id="{710A6295-C098-484C-8AF9-DDB46E4CAF8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663107">
            <a:off x="9137529" y="2441858"/>
            <a:ext cx="744862" cy="7448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328848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4595">
            <a:extLst>
              <a:ext uri="{FF2B5EF4-FFF2-40B4-BE49-F238E27FC236}">
                <a16:creationId xmlns:a16="http://schemas.microsoft.com/office/drawing/2014/main" id="{D0C20B50-F780-4DCF-BEA2-158DBB1279F1}"/>
              </a:ext>
            </a:extLst>
          </p:cNvPr>
          <p:cNvSpPr/>
          <p:nvPr/>
        </p:nvSpPr>
        <p:spPr>
          <a:xfrm rot="10800000">
            <a:off x="0" y="-1"/>
            <a:ext cx="6858000" cy="498868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98B8A5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" name="Graphic 4595">
            <a:extLst>
              <a:ext uri="{FF2B5EF4-FFF2-40B4-BE49-F238E27FC236}">
                <a16:creationId xmlns:a16="http://schemas.microsoft.com/office/drawing/2014/main" id="{C51B3C02-2D7C-439D-BE82-439659762D61}"/>
              </a:ext>
            </a:extLst>
          </p:cNvPr>
          <p:cNvSpPr/>
          <p:nvPr/>
        </p:nvSpPr>
        <p:spPr>
          <a:xfrm>
            <a:off x="-613458" y="2048718"/>
            <a:ext cx="13054824" cy="498868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B5D2D1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AF2B9ED-C58C-4E48-8627-18BB073EF789}"/>
              </a:ext>
            </a:extLst>
          </p:cNvPr>
          <p:cNvSpPr/>
          <p:nvPr/>
        </p:nvSpPr>
        <p:spPr>
          <a:xfrm>
            <a:off x="5165112" y="3174133"/>
            <a:ext cx="6533828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5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CHAPTER</a:t>
            </a:r>
            <a:endParaRPr lang="th-TH" sz="115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DFB2CB2-2CDB-4065-BB48-FCB84E101AF5}"/>
              </a:ext>
            </a:extLst>
          </p:cNvPr>
          <p:cNvSpPr/>
          <p:nvPr/>
        </p:nvSpPr>
        <p:spPr>
          <a:xfrm>
            <a:off x="8538192" y="4154645"/>
            <a:ext cx="3050754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ONE</a:t>
            </a:r>
            <a:endParaRPr lang="th-TH" sz="88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TextBox 6">
            <a:extLst>
              <a:ext uri="{FF2B5EF4-FFF2-40B4-BE49-F238E27FC236}">
                <a16:creationId xmlns:a16="http://schemas.microsoft.com/office/drawing/2014/main" id="{9238ABCC-829E-4CF8-A7CB-918C6BC0EE3B}"/>
              </a:ext>
            </a:extLst>
          </p:cNvPr>
          <p:cNvSpPr txBox="1"/>
          <p:nvPr/>
        </p:nvSpPr>
        <p:spPr>
          <a:xfrm>
            <a:off x="5132986" y="5503474"/>
            <a:ext cx="609169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pic>
        <p:nvPicPr>
          <p:cNvPr id="1528" name="Graphic 1527">
            <a:extLst>
              <a:ext uri="{FF2B5EF4-FFF2-40B4-BE49-F238E27FC236}">
                <a16:creationId xmlns:a16="http://schemas.microsoft.com/office/drawing/2014/main" id="{648AAA55-DEEF-4546-A4D6-8901A48F22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20831" y="1000583"/>
            <a:ext cx="3961044" cy="5705997"/>
          </a:xfrm>
          <a:prstGeom prst="rect">
            <a:avLst/>
          </a:prstGeom>
        </p:spPr>
      </p:pic>
      <p:pic>
        <p:nvPicPr>
          <p:cNvPr id="1529" name="Graphic 1528">
            <a:extLst>
              <a:ext uri="{FF2B5EF4-FFF2-40B4-BE49-F238E27FC236}">
                <a16:creationId xmlns:a16="http://schemas.microsoft.com/office/drawing/2014/main" id="{05722B8C-9BBF-4286-898A-196B617B09C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40082" y="1643305"/>
            <a:ext cx="1676601" cy="1692419"/>
          </a:xfrm>
          <a:prstGeom prst="rect">
            <a:avLst/>
          </a:prstGeom>
        </p:spPr>
      </p:pic>
      <p:pic>
        <p:nvPicPr>
          <p:cNvPr id="1530" name="Graphic 1529">
            <a:extLst>
              <a:ext uri="{FF2B5EF4-FFF2-40B4-BE49-F238E27FC236}">
                <a16:creationId xmlns:a16="http://schemas.microsoft.com/office/drawing/2014/main" id="{08F48E60-DB23-46D4-B336-4F5B309DE5B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389846">
            <a:off x="8853894" y="-1448282"/>
            <a:ext cx="3003949" cy="4584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784330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raphic 4595">
            <a:extLst>
              <a:ext uri="{FF2B5EF4-FFF2-40B4-BE49-F238E27FC236}">
                <a16:creationId xmlns:a16="http://schemas.microsoft.com/office/drawing/2014/main" id="{FA0EB81B-FBA2-4706-909F-CF5F04C93E1C}"/>
              </a:ext>
            </a:extLst>
          </p:cNvPr>
          <p:cNvSpPr/>
          <p:nvPr/>
        </p:nvSpPr>
        <p:spPr>
          <a:xfrm>
            <a:off x="-613458" y="2048718"/>
            <a:ext cx="13054824" cy="498868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B5D2D1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pic>
        <p:nvPicPr>
          <p:cNvPr id="213" name="Graphic 212">
            <a:extLst>
              <a:ext uri="{FF2B5EF4-FFF2-40B4-BE49-F238E27FC236}">
                <a16:creationId xmlns:a16="http://schemas.microsoft.com/office/drawing/2014/main" id="{23100AAC-FD30-4045-A948-CA1A6D5961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3464054">
            <a:off x="9416138" y="-937462"/>
            <a:ext cx="3003949" cy="4584224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DF873F6F-0B26-44BB-B345-ADF079053E0C}"/>
              </a:ext>
            </a:extLst>
          </p:cNvPr>
          <p:cNvSpPr/>
          <p:nvPr/>
        </p:nvSpPr>
        <p:spPr>
          <a:xfrm rot="1547059">
            <a:off x="-1236506" y="1640159"/>
            <a:ext cx="14665010" cy="4121967"/>
          </a:xfrm>
          <a:prstGeom prst="rect">
            <a:avLst/>
          </a:prstGeom>
          <a:solidFill>
            <a:srgbClr val="3D5C6E"/>
          </a:solidFill>
          <a:ln>
            <a:solidFill>
              <a:srgbClr val="3D5C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E802CEF-22F4-4962-A870-1F44A42EF4A7}"/>
              </a:ext>
            </a:extLst>
          </p:cNvPr>
          <p:cNvSpPr txBox="1"/>
          <p:nvPr/>
        </p:nvSpPr>
        <p:spPr>
          <a:xfrm>
            <a:off x="545343" y="1079222"/>
            <a:ext cx="4127235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F0A4FB6-C91F-4D12-8268-70F17120BD58}"/>
              </a:ext>
            </a:extLst>
          </p:cNvPr>
          <p:cNvSpPr txBox="1"/>
          <p:nvPr/>
        </p:nvSpPr>
        <p:spPr>
          <a:xfrm>
            <a:off x="6499830" y="4146122"/>
            <a:ext cx="4127235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4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73C9EDD-D326-4E13-9958-94CCB788BB9D}"/>
              </a:ext>
            </a:extLst>
          </p:cNvPr>
          <p:cNvSpPr/>
          <p:nvPr/>
        </p:nvSpPr>
        <p:spPr>
          <a:xfrm>
            <a:off x="2128783" y="2829404"/>
            <a:ext cx="7192091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CHAPTER ONE</a:t>
            </a:r>
            <a:endParaRPr lang="th-TH" sz="6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212" name="Graphic 211">
            <a:extLst>
              <a:ext uri="{FF2B5EF4-FFF2-40B4-BE49-F238E27FC236}">
                <a16:creationId xmlns:a16="http://schemas.microsoft.com/office/drawing/2014/main" id="{C564BB74-8254-4098-A1CC-4815A26160A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815151" y="630266"/>
            <a:ext cx="2505723" cy="2414606"/>
          </a:xfrm>
          <a:prstGeom prst="rect">
            <a:avLst/>
          </a:prstGeom>
        </p:spPr>
      </p:pic>
      <p:pic>
        <p:nvPicPr>
          <p:cNvPr id="214" name="Graphic 213">
            <a:extLst>
              <a:ext uri="{FF2B5EF4-FFF2-40B4-BE49-F238E27FC236}">
                <a16:creationId xmlns:a16="http://schemas.microsoft.com/office/drawing/2014/main" id="{4443FF38-DB60-4216-8765-C0159D90171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64089" y="3839787"/>
            <a:ext cx="2404150" cy="2426831"/>
          </a:xfrm>
          <a:prstGeom prst="rect">
            <a:avLst/>
          </a:prstGeom>
        </p:spPr>
      </p:pic>
      <p:grpSp>
        <p:nvGrpSpPr>
          <p:cNvPr id="217" name="Group 216">
            <a:extLst>
              <a:ext uri="{FF2B5EF4-FFF2-40B4-BE49-F238E27FC236}">
                <a16:creationId xmlns:a16="http://schemas.microsoft.com/office/drawing/2014/main" id="{8D3AFC17-BAB1-4405-83A3-4371338C1633}"/>
              </a:ext>
            </a:extLst>
          </p:cNvPr>
          <p:cNvGrpSpPr/>
          <p:nvPr/>
        </p:nvGrpSpPr>
        <p:grpSpPr>
          <a:xfrm>
            <a:off x="3631519" y="4618090"/>
            <a:ext cx="1487740" cy="1793015"/>
            <a:chOff x="3658046" y="4373663"/>
            <a:chExt cx="1915641" cy="2308718"/>
          </a:xfrm>
        </p:grpSpPr>
        <p:pic>
          <p:nvPicPr>
            <p:cNvPr id="215" name="Graphic 214">
              <a:extLst>
                <a:ext uri="{FF2B5EF4-FFF2-40B4-BE49-F238E27FC236}">
                  <a16:creationId xmlns:a16="http://schemas.microsoft.com/office/drawing/2014/main" id="{F5141522-7D80-4A46-A629-73EAB93794D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 rot="6086440">
              <a:off x="3680532" y="4351177"/>
              <a:ext cx="1461613" cy="1506586"/>
            </a:xfrm>
            <a:prstGeom prst="rect">
              <a:avLst/>
            </a:prstGeom>
          </p:spPr>
        </p:pic>
        <p:pic>
          <p:nvPicPr>
            <p:cNvPr id="216" name="Graphic 215">
              <a:extLst>
                <a:ext uri="{FF2B5EF4-FFF2-40B4-BE49-F238E27FC236}">
                  <a16:creationId xmlns:a16="http://schemas.microsoft.com/office/drawing/2014/main" id="{7FF731F2-D5F0-43DD-BE72-720AE3B4269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 rot="2663107">
              <a:off x="4828825" y="5937519"/>
              <a:ext cx="744862" cy="744862"/>
            </a:xfrm>
            <a:prstGeom prst="rect">
              <a:avLst/>
            </a:prstGeom>
          </p:spPr>
        </p:pic>
      </p:grpSp>
      <p:pic>
        <p:nvPicPr>
          <p:cNvPr id="218" name="Graphic 217">
            <a:extLst>
              <a:ext uri="{FF2B5EF4-FFF2-40B4-BE49-F238E27FC236}">
                <a16:creationId xmlns:a16="http://schemas.microsoft.com/office/drawing/2014/main" id="{C0F46718-5A01-457D-BF80-9E9A8C8E8BF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923466" y="3193829"/>
            <a:ext cx="281309" cy="3536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01740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raphic 4595">
            <a:extLst>
              <a:ext uri="{FF2B5EF4-FFF2-40B4-BE49-F238E27FC236}">
                <a16:creationId xmlns:a16="http://schemas.microsoft.com/office/drawing/2014/main" id="{AEF7076F-E5A1-4AFB-89CF-E7461A358514}"/>
              </a:ext>
            </a:extLst>
          </p:cNvPr>
          <p:cNvSpPr/>
          <p:nvPr/>
        </p:nvSpPr>
        <p:spPr>
          <a:xfrm rot="10800000">
            <a:off x="0" y="0"/>
            <a:ext cx="12219233" cy="2731833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98B8A5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3264440B-1D29-4A65-B950-71C3A37D21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481893" y="0"/>
            <a:ext cx="2270370" cy="6858000"/>
          </a:xfrm>
          <a:prstGeom prst="rect">
            <a:avLst/>
          </a:prstGeom>
        </p:spPr>
      </p:pic>
      <p:sp>
        <p:nvSpPr>
          <p:cNvPr id="8" name="Graphic 4595">
            <a:extLst>
              <a:ext uri="{FF2B5EF4-FFF2-40B4-BE49-F238E27FC236}">
                <a16:creationId xmlns:a16="http://schemas.microsoft.com/office/drawing/2014/main" id="{B72048E4-7A1F-4158-A6BB-A0C8B99E2C68}"/>
              </a:ext>
            </a:extLst>
          </p:cNvPr>
          <p:cNvSpPr/>
          <p:nvPr/>
        </p:nvSpPr>
        <p:spPr>
          <a:xfrm rot="10800000">
            <a:off x="-190503" y="-241300"/>
            <a:ext cx="12562133" cy="320039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noFill/>
          <a:ln w="9525" cap="flat">
            <a:solidFill>
              <a:srgbClr val="583326"/>
            </a:solidFill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188" name="Rectangle 187">
            <a:extLst>
              <a:ext uri="{FF2B5EF4-FFF2-40B4-BE49-F238E27FC236}">
                <a16:creationId xmlns:a16="http://schemas.microsoft.com/office/drawing/2014/main" id="{0681441A-B659-44D2-93C5-6D723EAE6596}"/>
              </a:ext>
            </a:extLst>
          </p:cNvPr>
          <p:cNvSpPr/>
          <p:nvPr/>
        </p:nvSpPr>
        <p:spPr>
          <a:xfrm>
            <a:off x="-80091" y="3329248"/>
            <a:ext cx="6533828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5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CHAPTER</a:t>
            </a:r>
            <a:endParaRPr lang="th-TH" sz="115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9" name="Rectangle 188">
            <a:extLst>
              <a:ext uri="{FF2B5EF4-FFF2-40B4-BE49-F238E27FC236}">
                <a16:creationId xmlns:a16="http://schemas.microsoft.com/office/drawing/2014/main" id="{67075A09-26E2-404E-A006-CBBCA023EEC4}"/>
              </a:ext>
            </a:extLst>
          </p:cNvPr>
          <p:cNvSpPr/>
          <p:nvPr/>
        </p:nvSpPr>
        <p:spPr>
          <a:xfrm>
            <a:off x="-80091" y="4359842"/>
            <a:ext cx="3050754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ONE</a:t>
            </a:r>
            <a:endParaRPr lang="th-TH" sz="88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0" name="TextBox 6">
            <a:extLst>
              <a:ext uri="{FF2B5EF4-FFF2-40B4-BE49-F238E27FC236}">
                <a16:creationId xmlns:a16="http://schemas.microsoft.com/office/drawing/2014/main" id="{E9C92CCF-0682-406D-BBD5-9406E2C381FB}"/>
              </a:ext>
            </a:extLst>
          </p:cNvPr>
          <p:cNvSpPr txBox="1"/>
          <p:nvPr/>
        </p:nvSpPr>
        <p:spPr>
          <a:xfrm>
            <a:off x="439737" y="5702676"/>
            <a:ext cx="692240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794836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794836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sp>
        <p:nvSpPr>
          <p:cNvPr id="227" name="Rectangle 226">
            <a:extLst>
              <a:ext uri="{FF2B5EF4-FFF2-40B4-BE49-F238E27FC236}">
                <a16:creationId xmlns:a16="http://schemas.microsoft.com/office/drawing/2014/main" id="{98991B1F-9588-4359-B13D-79A39D9A4AE6}"/>
              </a:ext>
            </a:extLst>
          </p:cNvPr>
          <p:cNvSpPr/>
          <p:nvPr/>
        </p:nvSpPr>
        <p:spPr>
          <a:xfrm>
            <a:off x="439737" y="-558800"/>
            <a:ext cx="1257300" cy="1629898"/>
          </a:xfrm>
          <a:prstGeom prst="rect">
            <a:avLst/>
          </a:prstGeom>
          <a:solidFill>
            <a:srgbClr val="583326"/>
          </a:solidFill>
          <a:ln>
            <a:solidFill>
              <a:srgbClr val="5833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E31E74BB-DA30-42DE-B0CC-70B38304AC8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502483" y="2881882"/>
            <a:ext cx="3874585" cy="3832923"/>
          </a:xfrm>
          <a:prstGeom prst="rect">
            <a:avLst/>
          </a:prstGeom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F244CAEC-EB75-4C78-85E7-0FA04905AD1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806230" y="2501982"/>
            <a:ext cx="1575702" cy="1624185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9F96557E-8C64-49A3-B88D-03F4D293C15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19795275">
            <a:off x="10675268" y="1734139"/>
            <a:ext cx="505522" cy="1479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458800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98" name="Graphic 4597">
            <a:extLst>
              <a:ext uri="{FF2B5EF4-FFF2-40B4-BE49-F238E27FC236}">
                <a16:creationId xmlns:a16="http://schemas.microsoft.com/office/drawing/2014/main" id="{110AEDE7-DD10-4F61-883E-19F64F35382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871856" y="0"/>
            <a:ext cx="2184667" cy="6858000"/>
          </a:xfrm>
          <a:prstGeom prst="rect">
            <a:avLst/>
          </a:prstGeom>
        </p:spPr>
      </p:pic>
      <p:sp>
        <p:nvSpPr>
          <p:cNvPr id="4597" name="Graphic 4595">
            <a:extLst>
              <a:ext uri="{FF2B5EF4-FFF2-40B4-BE49-F238E27FC236}">
                <a16:creationId xmlns:a16="http://schemas.microsoft.com/office/drawing/2014/main" id="{B649E0CE-BD5E-4208-9490-013D62B86B04}"/>
              </a:ext>
            </a:extLst>
          </p:cNvPr>
          <p:cNvSpPr/>
          <p:nvPr/>
        </p:nvSpPr>
        <p:spPr>
          <a:xfrm>
            <a:off x="0" y="4126167"/>
            <a:ext cx="12219233" cy="2731833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98B8A5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FEA0F5C-DA8D-4DC3-AD0C-98873931989C}"/>
              </a:ext>
            </a:extLst>
          </p:cNvPr>
          <p:cNvSpPr/>
          <p:nvPr/>
        </p:nvSpPr>
        <p:spPr>
          <a:xfrm>
            <a:off x="2286000" y="2499761"/>
            <a:ext cx="7620000" cy="162486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8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THANK</a:t>
            </a:r>
            <a:endParaRPr lang="th-TH" sz="138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38" name="Freeform: Shape 4937">
            <a:extLst>
              <a:ext uri="{FF2B5EF4-FFF2-40B4-BE49-F238E27FC236}">
                <a16:creationId xmlns:a16="http://schemas.microsoft.com/office/drawing/2014/main" id="{FD5E1AE7-F1F9-4E48-8C50-8A1664C940D3}"/>
              </a:ext>
            </a:extLst>
          </p:cNvPr>
          <p:cNvSpPr/>
          <p:nvPr/>
        </p:nvSpPr>
        <p:spPr>
          <a:xfrm>
            <a:off x="-831563" y="-984953"/>
            <a:ext cx="14024002" cy="8910893"/>
          </a:xfrm>
          <a:custGeom>
            <a:avLst/>
            <a:gdLst>
              <a:gd name="connsiteX0" fmla="*/ 768063 w 14024002"/>
              <a:gd name="connsiteY0" fmla="*/ 8439853 h 8910893"/>
              <a:gd name="connsiteX1" fmla="*/ 806163 w 14024002"/>
              <a:gd name="connsiteY1" fmla="*/ 8376353 h 8910893"/>
              <a:gd name="connsiteX2" fmla="*/ 5975063 w 14024002"/>
              <a:gd name="connsiteY2" fmla="*/ 5595053 h 8910893"/>
              <a:gd name="connsiteX3" fmla="*/ 11690063 w 14024002"/>
              <a:gd name="connsiteY3" fmla="*/ 5696653 h 8910893"/>
              <a:gd name="connsiteX4" fmla="*/ 14001463 w 14024002"/>
              <a:gd name="connsiteY4" fmla="*/ 1797753 h 8910893"/>
              <a:gd name="connsiteX5" fmla="*/ 10483563 w 14024002"/>
              <a:gd name="connsiteY5" fmla="*/ 654753 h 8910893"/>
              <a:gd name="connsiteX6" fmla="*/ 4514563 w 14024002"/>
              <a:gd name="connsiteY6" fmla="*/ 95953 h 8910893"/>
              <a:gd name="connsiteX7" fmla="*/ 221963 w 14024002"/>
              <a:gd name="connsiteY7" fmla="*/ 2635953 h 8910893"/>
              <a:gd name="connsiteX8" fmla="*/ 628363 w 14024002"/>
              <a:gd name="connsiteY8" fmla="*/ 8490653 h 8910893"/>
              <a:gd name="connsiteX9" fmla="*/ 768063 w 14024002"/>
              <a:gd name="connsiteY9" fmla="*/ 8439853 h 8910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024002" h="8910893">
                <a:moveTo>
                  <a:pt x="768063" y="8439853"/>
                </a:moveTo>
                <a:cubicBezTo>
                  <a:pt x="797696" y="8420803"/>
                  <a:pt x="806163" y="8376353"/>
                  <a:pt x="806163" y="8376353"/>
                </a:cubicBezTo>
                <a:cubicBezTo>
                  <a:pt x="1673996" y="7902220"/>
                  <a:pt x="4161080" y="6041670"/>
                  <a:pt x="5975063" y="5595053"/>
                </a:cubicBezTo>
                <a:cubicBezTo>
                  <a:pt x="7789046" y="5148436"/>
                  <a:pt x="10352330" y="6329536"/>
                  <a:pt x="11690063" y="5696653"/>
                </a:cubicBezTo>
                <a:cubicBezTo>
                  <a:pt x="13027796" y="5063770"/>
                  <a:pt x="14202546" y="2638070"/>
                  <a:pt x="14001463" y="1797753"/>
                </a:cubicBezTo>
                <a:cubicBezTo>
                  <a:pt x="13800380" y="957436"/>
                  <a:pt x="12064713" y="938386"/>
                  <a:pt x="10483563" y="654753"/>
                </a:cubicBezTo>
                <a:cubicBezTo>
                  <a:pt x="8902413" y="371120"/>
                  <a:pt x="6224830" y="-234247"/>
                  <a:pt x="4514563" y="95953"/>
                </a:cubicBezTo>
                <a:cubicBezTo>
                  <a:pt x="2804296" y="426153"/>
                  <a:pt x="869663" y="1236836"/>
                  <a:pt x="221963" y="2635953"/>
                </a:cubicBezTo>
                <a:cubicBezTo>
                  <a:pt x="-425737" y="4035070"/>
                  <a:pt x="541580" y="7525453"/>
                  <a:pt x="628363" y="8490653"/>
                </a:cubicBezTo>
                <a:cubicBezTo>
                  <a:pt x="715146" y="9455853"/>
                  <a:pt x="738430" y="8458903"/>
                  <a:pt x="768063" y="8439853"/>
                </a:cubicBezTo>
                <a:close/>
              </a:path>
            </a:pathLst>
          </a:custGeom>
          <a:noFill/>
          <a:ln>
            <a:solidFill>
              <a:srgbClr val="E0A36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523" name="Rectangle 522">
            <a:extLst>
              <a:ext uri="{FF2B5EF4-FFF2-40B4-BE49-F238E27FC236}">
                <a16:creationId xmlns:a16="http://schemas.microsoft.com/office/drawing/2014/main" id="{00BA961F-F112-4E34-BBD1-28E9DEEB5AB0}"/>
              </a:ext>
            </a:extLst>
          </p:cNvPr>
          <p:cNvSpPr/>
          <p:nvPr/>
        </p:nvSpPr>
        <p:spPr>
          <a:xfrm>
            <a:off x="2315733" y="3677023"/>
            <a:ext cx="7620000" cy="162486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8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YOU</a:t>
            </a:r>
            <a:endParaRPr lang="th-TH" sz="138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222" name="Graphic 221">
            <a:extLst>
              <a:ext uri="{FF2B5EF4-FFF2-40B4-BE49-F238E27FC236}">
                <a16:creationId xmlns:a16="http://schemas.microsoft.com/office/drawing/2014/main" id="{58469F3F-18CF-4E86-85AD-9CB9A75519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7492110">
            <a:off x="1407583" y="2073388"/>
            <a:ext cx="2165597" cy="3304844"/>
          </a:xfrm>
          <a:prstGeom prst="rect">
            <a:avLst/>
          </a:prstGeom>
        </p:spPr>
      </p:pic>
      <p:pic>
        <p:nvPicPr>
          <p:cNvPr id="223" name="Graphic 222">
            <a:extLst>
              <a:ext uri="{FF2B5EF4-FFF2-40B4-BE49-F238E27FC236}">
                <a16:creationId xmlns:a16="http://schemas.microsoft.com/office/drawing/2014/main" id="{2D872600-EC37-4862-8C4D-3239C5A5593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89203">
            <a:off x="7852217" y="2941651"/>
            <a:ext cx="3543125" cy="2389376"/>
          </a:xfrm>
          <a:prstGeom prst="rect">
            <a:avLst/>
          </a:prstGeom>
        </p:spPr>
      </p:pic>
      <p:grpSp>
        <p:nvGrpSpPr>
          <p:cNvPr id="224" name="Group 223">
            <a:extLst>
              <a:ext uri="{FF2B5EF4-FFF2-40B4-BE49-F238E27FC236}">
                <a16:creationId xmlns:a16="http://schemas.microsoft.com/office/drawing/2014/main" id="{4A151A16-52C5-48BB-A874-4F36C0B11371}"/>
              </a:ext>
            </a:extLst>
          </p:cNvPr>
          <p:cNvGrpSpPr/>
          <p:nvPr/>
        </p:nvGrpSpPr>
        <p:grpSpPr>
          <a:xfrm>
            <a:off x="5436568" y="2938641"/>
            <a:ext cx="1487740" cy="1793015"/>
            <a:chOff x="3658046" y="4373663"/>
            <a:chExt cx="1915641" cy="2308718"/>
          </a:xfrm>
        </p:grpSpPr>
        <p:pic>
          <p:nvPicPr>
            <p:cNvPr id="225" name="Graphic 224">
              <a:extLst>
                <a:ext uri="{FF2B5EF4-FFF2-40B4-BE49-F238E27FC236}">
                  <a16:creationId xmlns:a16="http://schemas.microsoft.com/office/drawing/2014/main" id="{C1F46595-BE78-4DE3-8030-EEE9FC89E70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 rot="6086440">
              <a:off x="3680532" y="4351177"/>
              <a:ext cx="1461613" cy="1506586"/>
            </a:xfrm>
            <a:prstGeom prst="rect">
              <a:avLst/>
            </a:prstGeom>
          </p:spPr>
        </p:pic>
        <p:pic>
          <p:nvPicPr>
            <p:cNvPr id="226" name="Graphic 225">
              <a:extLst>
                <a:ext uri="{FF2B5EF4-FFF2-40B4-BE49-F238E27FC236}">
                  <a16:creationId xmlns:a16="http://schemas.microsoft.com/office/drawing/2014/main" id="{A5B84D45-988B-4B45-9FF0-8E5F429D7C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 rot="2663107">
              <a:off x="4828825" y="5937519"/>
              <a:ext cx="744862" cy="74486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2898096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Rectangle 105">
            <a:extLst>
              <a:ext uri="{FF2B5EF4-FFF2-40B4-BE49-F238E27FC236}">
                <a16:creationId xmlns:a16="http://schemas.microsoft.com/office/drawing/2014/main" id="{1528C2DB-F2CC-4A0A-9A3A-FB587D7B8353}"/>
              </a:ext>
            </a:extLst>
          </p:cNvPr>
          <p:cNvSpPr/>
          <p:nvPr/>
        </p:nvSpPr>
        <p:spPr>
          <a:xfrm>
            <a:off x="6043710" y="4940654"/>
            <a:ext cx="5844968" cy="1930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3F2B8C7-4A53-4925-9C7A-44EA5372FF94}"/>
              </a:ext>
            </a:extLst>
          </p:cNvPr>
          <p:cNvSpPr/>
          <p:nvPr/>
        </p:nvSpPr>
        <p:spPr>
          <a:xfrm>
            <a:off x="0" y="5232400"/>
            <a:ext cx="12192000" cy="1371600"/>
          </a:xfrm>
          <a:prstGeom prst="rect">
            <a:avLst/>
          </a:prstGeom>
          <a:solidFill>
            <a:srgbClr val="98B8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5FC73F6-9B95-4D0B-826E-D9C4412737A8}"/>
              </a:ext>
            </a:extLst>
          </p:cNvPr>
          <p:cNvSpPr/>
          <p:nvPr/>
        </p:nvSpPr>
        <p:spPr>
          <a:xfrm>
            <a:off x="1524000" y="0"/>
            <a:ext cx="4165600" cy="6858000"/>
          </a:xfrm>
          <a:prstGeom prst="rect">
            <a:avLst/>
          </a:prstGeom>
          <a:solidFill>
            <a:srgbClr val="3D5C6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76AABD8-01D1-430E-BD7D-BD3F0109462D}"/>
              </a:ext>
            </a:extLst>
          </p:cNvPr>
          <p:cNvSpPr/>
          <p:nvPr/>
        </p:nvSpPr>
        <p:spPr>
          <a:xfrm>
            <a:off x="-689691" y="1057356"/>
            <a:ext cx="6533828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CHAPTER</a:t>
            </a:r>
            <a:endParaRPr lang="th-TH" sz="9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6745307-AF86-41AB-8B2C-96C81113CCE7}"/>
              </a:ext>
            </a:extLst>
          </p:cNvPr>
          <p:cNvSpPr/>
          <p:nvPr/>
        </p:nvSpPr>
        <p:spPr>
          <a:xfrm>
            <a:off x="-334091" y="1908742"/>
            <a:ext cx="3050754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ONE</a:t>
            </a:r>
            <a:endParaRPr lang="th-TH" sz="8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3114D8F7-7AA5-422C-930B-26995B63CF16}"/>
              </a:ext>
            </a:extLst>
          </p:cNvPr>
          <p:cNvSpPr/>
          <p:nvPr/>
        </p:nvSpPr>
        <p:spPr>
          <a:xfrm>
            <a:off x="5219700" y="2032000"/>
            <a:ext cx="7188200" cy="113155"/>
          </a:xfrm>
          <a:prstGeom prst="rect">
            <a:avLst/>
          </a:prstGeom>
          <a:solidFill>
            <a:srgbClr val="23232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pic>
        <p:nvPicPr>
          <p:cNvPr id="105" name="Graphic 104">
            <a:extLst>
              <a:ext uri="{FF2B5EF4-FFF2-40B4-BE49-F238E27FC236}">
                <a16:creationId xmlns:a16="http://schemas.microsoft.com/office/drawing/2014/main" id="{AD87FB1F-C570-446F-80E0-276B10ED03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2339" y="3399839"/>
            <a:ext cx="2687215" cy="3871010"/>
          </a:xfrm>
          <a:prstGeom prst="rect">
            <a:avLst/>
          </a:prstGeom>
        </p:spPr>
      </p:pic>
      <p:sp>
        <p:nvSpPr>
          <p:cNvPr id="107" name="TextBox 6">
            <a:extLst>
              <a:ext uri="{FF2B5EF4-FFF2-40B4-BE49-F238E27FC236}">
                <a16:creationId xmlns:a16="http://schemas.microsoft.com/office/drawing/2014/main" id="{3F794F4C-7BC7-4D10-BEAD-B49B160D1BA0}"/>
              </a:ext>
            </a:extLst>
          </p:cNvPr>
          <p:cNvSpPr txBox="1"/>
          <p:nvPr/>
        </p:nvSpPr>
        <p:spPr>
          <a:xfrm>
            <a:off x="2775325" y="2986146"/>
            <a:ext cx="268721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sp>
        <p:nvSpPr>
          <p:cNvPr id="108" name="TextBox 6">
            <a:extLst>
              <a:ext uri="{FF2B5EF4-FFF2-40B4-BE49-F238E27FC236}">
                <a16:creationId xmlns:a16="http://schemas.microsoft.com/office/drawing/2014/main" id="{3B69CCB3-EC98-4E9B-B3B1-CD59CD90BCDA}"/>
              </a:ext>
            </a:extLst>
          </p:cNvPr>
          <p:cNvSpPr txBox="1"/>
          <p:nvPr/>
        </p:nvSpPr>
        <p:spPr>
          <a:xfrm>
            <a:off x="2784905" y="4660924"/>
            <a:ext cx="268721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sp>
        <p:nvSpPr>
          <p:cNvPr id="109" name="TextBox 6">
            <a:extLst>
              <a:ext uri="{FF2B5EF4-FFF2-40B4-BE49-F238E27FC236}">
                <a16:creationId xmlns:a16="http://schemas.microsoft.com/office/drawing/2014/main" id="{5D2C76EA-83A8-48C1-A144-6C3AD71837CD}"/>
              </a:ext>
            </a:extLst>
          </p:cNvPr>
          <p:cNvSpPr txBox="1"/>
          <p:nvPr/>
        </p:nvSpPr>
        <p:spPr>
          <a:xfrm>
            <a:off x="6338050" y="5564873"/>
            <a:ext cx="548112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232323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1800" dirty="0">
                <a:solidFill>
                  <a:srgbClr val="232323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pic>
        <p:nvPicPr>
          <p:cNvPr id="110" name="Graphic 109">
            <a:extLst>
              <a:ext uri="{FF2B5EF4-FFF2-40B4-BE49-F238E27FC236}">
                <a16:creationId xmlns:a16="http://schemas.microsoft.com/office/drawing/2014/main" id="{88257D1A-7DCA-4235-880A-94AE0141AD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139956" y="33909"/>
            <a:ext cx="2492744" cy="3483012"/>
          </a:xfrm>
          <a:prstGeom prst="rect">
            <a:avLst/>
          </a:prstGeom>
        </p:spPr>
      </p:pic>
      <p:pic>
        <p:nvPicPr>
          <p:cNvPr id="147" name="Graphic 146">
            <a:extLst>
              <a:ext uri="{FF2B5EF4-FFF2-40B4-BE49-F238E27FC236}">
                <a16:creationId xmlns:a16="http://schemas.microsoft.com/office/drawing/2014/main" id="{21092F3C-04B2-4784-813E-476074E39CB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610168" y="-1128769"/>
            <a:ext cx="3680605" cy="5616848"/>
          </a:xfrm>
          <a:prstGeom prst="rect">
            <a:avLst/>
          </a:prstGeom>
        </p:spPr>
      </p:pic>
      <p:pic>
        <p:nvPicPr>
          <p:cNvPr id="148" name="Graphic 147">
            <a:extLst>
              <a:ext uri="{FF2B5EF4-FFF2-40B4-BE49-F238E27FC236}">
                <a16:creationId xmlns:a16="http://schemas.microsoft.com/office/drawing/2014/main" id="{F74E1207-3B2D-4C77-8294-4004B68EFF9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3423333">
            <a:off x="7271187" y="2675707"/>
            <a:ext cx="1461613" cy="1506586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ACBA8242-F119-4C3E-8CD5-FBFF25D6A74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 rot="20068075">
            <a:off x="4250856" y="382848"/>
            <a:ext cx="534990" cy="673691"/>
          </a:xfrm>
          <a:prstGeom prst="rect">
            <a:avLst/>
          </a:prstGeom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834DDDF7-0FE9-4B9C-AB1E-B08345CE4795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4929124" y="121567"/>
            <a:ext cx="422644" cy="5689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6630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" name="Oval 1472">
            <a:extLst>
              <a:ext uri="{FF2B5EF4-FFF2-40B4-BE49-F238E27FC236}">
                <a16:creationId xmlns:a16="http://schemas.microsoft.com/office/drawing/2014/main" id="{B89005F3-9DDE-4108-8229-D4CCCB5C0DF0}"/>
              </a:ext>
            </a:extLst>
          </p:cNvPr>
          <p:cNvSpPr/>
          <p:nvPr/>
        </p:nvSpPr>
        <p:spPr>
          <a:xfrm>
            <a:off x="4856585" y="279400"/>
            <a:ext cx="5295900" cy="5295900"/>
          </a:xfrm>
          <a:prstGeom prst="ellipse">
            <a:avLst/>
          </a:prstGeom>
          <a:noFill/>
          <a:ln>
            <a:solidFill>
              <a:srgbClr val="3D5C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106F8C8-65FC-414B-A269-479023FD6509}"/>
              </a:ext>
            </a:extLst>
          </p:cNvPr>
          <p:cNvSpPr/>
          <p:nvPr/>
        </p:nvSpPr>
        <p:spPr>
          <a:xfrm>
            <a:off x="0" y="0"/>
            <a:ext cx="3886200" cy="6858000"/>
          </a:xfrm>
          <a:prstGeom prst="rect">
            <a:avLst/>
          </a:prstGeom>
          <a:solidFill>
            <a:srgbClr val="3D5C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" name="Graphic 4595">
            <a:extLst>
              <a:ext uri="{FF2B5EF4-FFF2-40B4-BE49-F238E27FC236}">
                <a16:creationId xmlns:a16="http://schemas.microsoft.com/office/drawing/2014/main" id="{31FAB0FA-AB8F-406C-9721-817BCDA36BDB}"/>
              </a:ext>
            </a:extLst>
          </p:cNvPr>
          <p:cNvSpPr/>
          <p:nvPr/>
        </p:nvSpPr>
        <p:spPr>
          <a:xfrm rot="5400000">
            <a:off x="-2063084" y="2063083"/>
            <a:ext cx="6858000" cy="2731833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B5D2D1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F67EE0B-D48E-4CF6-AD41-274572D16E4B}"/>
              </a:ext>
            </a:extLst>
          </p:cNvPr>
          <p:cNvSpPr/>
          <p:nvPr/>
        </p:nvSpPr>
        <p:spPr>
          <a:xfrm>
            <a:off x="762000" y="1409700"/>
            <a:ext cx="2362200" cy="27305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01</a:t>
            </a:r>
            <a:endParaRPr lang="th-TH" sz="166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C6ECAFD-1EF4-4AF7-BC26-F88B9A4394F6}"/>
              </a:ext>
            </a:extLst>
          </p:cNvPr>
          <p:cNvSpPr/>
          <p:nvPr/>
        </p:nvSpPr>
        <p:spPr>
          <a:xfrm>
            <a:off x="1136650" y="3606800"/>
            <a:ext cx="1612900" cy="1143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6">
            <a:extLst>
              <a:ext uri="{FF2B5EF4-FFF2-40B4-BE49-F238E27FC236}">
                <a16:creationId xmlns:a16="http://schemas.microsoft.com/office/drawing/2014/main" id="{F9AC685E-834E-4E1B-B784-27024750BE5C}"/>
              </a:ext>
            </a:extLst>
          </p:cNvPr>
          <p:cNvSpPr txBox="1"/>
          <p:nvPr/>
        </p:nvSpPr>
        <p:spPr>
          <a:xfrm>
            <a:off x="817985" y="3951346"/>
            <a:ext cx="268721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sp>
        <p:nvSpPr>
          <p:cNvPr id="26554" name="Oval 26553">
            <a:extLst>
              <a:ext uri="{FF2B5EF4-FFF2-40B4-BE49-F238E27FC236}">
                <a16:creationId xmlns:a16="http://schemas.microsoft.com/office/drawing/2014/main" id="{F2759971-AACD-4721-AF48-CFC4EB01E6E8}"/>
              </a:ext>
            </a:extLst>
          </p:cNvPr>
          <p:cNvSpPr/>
          <p:nvPr/>
        </p:nvSpPr>
        <p:spPr>
          <a:xfrm>
            <a:off x="4704185" y="127000"/>
            <a:ext cx="5295900" cy="52959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5887" name="Graphic 25885">
            <a:extLst>
              <a:ext uri="{FF2B5EF4-FFF2-40B4-BE49-F238E27FC236}">
                <a16:creationId xmlns:a16="http://schemas.microsoft.com/office/drawing/2014/main" id="{8B1F9CB4-01BF-452E-B186-7188D4D86C9D}"/>
              </a:ext>
            </a:extLst>
          </p:cNvPr>
          <p:cNvGrpSpPr/>
          <p:nvPr/>
        </p:nvGrpSpPr>
        <p:grpSpPr>
          <a:xfrm>
            <a:off x="8305802" y="2684793"/>
            <a:ext cx="3064739" cy="3575406"/>
            <a:chOff x="8305802" y="2684793"/>
            <a:chExt cx="3064739" cy="3575406"/>
          </a:xfrm>
        </p:grpSpPr>
        <p:sp>
          <p:nvSpPr>
            <p:cNvPr id="25888" name="Freeform: Shape 25887">
              <a:extLst>
                <a:ext uri="{FF2B5EF4-FFF2-40B4-BE49-F238E27FC236}">
                  <a16:creationId xmlns:a16="http://schemas.microsoft.com/office/drawing/2014/main" id="{FFDA1F97-D25B-4B1F-B687-C0E7CDD71E30}"/>
                </a:ext>
              </a:extLst>
            </p:cNvPr>
            <p:cNvSpPr/>
            <p:nvPr/>
          </p:nvSpPr>
          <p:spPr>
            <a:xfrm>
              <a:off x="9403393" y="2684793"/>
              <a:ext cx="1085835" cy="372762"/>
            </a:xfrm>
            <a:custGeom>
              <a:avLst/>
              <a:gdLst>
                <a:gd name="connsiteX0" fmla="*/ 942331 w 1085835"/>
                <a:gd name="connsiteY0" fmla="*/ 69005 h 372762"/>
                <a:gd name="connsiteX1" fmla="*/ 417618 w 1085835"/>
                <a:gd name="connsiteY1" fmla="*/ 11963 h 372762"/>
                <a:gd name="connsiteX2" fmla="*/ 384375 w 1085835"/>
                <a:gd name="connsiteY2" fmla="*/ 15741 h 372762"/>
                <a:gd name="connsiteX3" fmla="*/ 145628 w 1085835"/>
                <a:gd name="connsiteY3" fmla="*/ 252 h 372762"/>
                <a:gd name="connsiteX4" fmla="*/ 145628 w 1085835"/>
                <a:gd name="connsiteY4" fmla="*/ 302463 h 372762"/>
                <a:gd name="connsiteX5" fmla="*/ 603855 w 1085835"/>
                <a:gd name="connsiteY5" fmla="*/ 337595 h 372762"/>
                <a:gd name="connsiteX6" fmla="*/ 662409 w 1085835"/>
                <a:gd name="connsiteY6" fmla="*/ 330418 h 372762"/>
                <a:gd name="connsiteX7" fmla="*/ 942331 w 1085835"/>
                <a:gd name="connsiteY7" fmla="*/ 371216 h 372762"/>
                <a:gd name="connsiteX8" fmla="*/ 942331 w 1085835"/>
                <a:gd name="connsiteY8" fmla="*/ 69005 h 3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835" h="372762">
                  <a:moveTo>
                    <a:pt x="942331" y="69005"/>
                  </a:moveTo>
                  <a:cubicBezTo>
                    <a:pt x="769693" y="45962"/>
                    <a:pt x="592145" y="7430"/>
                    <a:pt x="417618" y="11963"/>
                  </a:cubicBezTo>
                  <a:cubicBezTo>
                    <a:pt x="405907" y="12341"/>
                    <a:pt x="394952" y="13852"/>
                    <a:pt x="384375" y="15741"/>
                  </a:cubicBezTo>
                  <a:cubicBezTo>
                    <a:pt x="305044" y="9697"/>
                    <a:pt x="225336" y="4408"/>
                    <a:pt x="145628" y="252"/>
                  </a:cubicBezTo>
                  <a:cubicBezTo>
                    <a:pt x="-48920" y="-9947"/>
                    <a:pt x="-48165" y="292264"/>
                    <a:pt x="145628" y="302463"/>
                  </a:cubicBezTo>
                  <a:cubicBezTo>
                    <a:pt x="298622" y="310774"/>
                    <a:pt x="451239" y="322107"/>
                    <a:pt x="603855" y="337595"/>
                  </a:cubicBezTo>
                  <a:cubicBezTo>
                    <a:pt x="625388" y="339862"/>
                    <a:pt x="645032" y="336840"/>
                    <a:pt x="662409" y="330418"/>
                  </a:cubicBezTo>
                  <a:cubicBezTo>
                    <a:pt x="756094" y="342506"/>
                    <a:pt x="849779" y="359128"/>
                    <a:pt x="942331" y="371216"/>
                  </a:cubicBezTo>
                  <a:cubicBezTo>
                    <a:pt x="1134613" y="396904"/>
                    <a:pt x="1132724" y="94316"/>
                    <a:pt x="942331" y="69005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89" name="Freeform: Shape 25888">
              <a:extLst>
                <a:ext uri="{FF2B5EF4-FFF2-40B4-BE49-F238E27FC236}">
                  <a16:creationId xmlns:a16="http://schemas.microsoft.com/office/drawing/2014/main" id="{2C22F4C0-1FBA-4C7A-BB65-756B53208FF1}"/>
                </a:ext>
              </a:extLst>
            </p:cNvPr>
            <p:cNvSpPr/>
            <p:nvPr/>
          </p:nvSpPr>
          <p:spPr>
            <a:xfrm>
              <a:off x="9617774" y="6248735"/>
              <a:ext cx="148083" cy="11464"/>
            </a:xfrm>
            <a:custGeom>
              <a:avLst/>
              <a:gdLst>
                <a:gd name="connsiteX0" fmla="*/ 0 w 148083"/>
                <a:gd name="connsiteY0" fmla="*/ 11465 h 11464"/>
                <a:gd name="connsiteX1" fmla="*/ 0 w 148083"/>
                <a:gd name="connsiteY1" fmla="*/ 7687 h 11464"/>
                <a:gd name="connsiteX2" fmla="*/ 14733 w 148083"/>
                <a:gd name="connsiteY2" fmla="*/ 1265 h 11464"/>
                <a:gd name="connsiteX3" fmla="*/ 141661 w 148083"/>
                <a:gd name="connsiteY3" fmla="*/ 2776 h 11464"/>
                <a:gd name="connsiteX4" fmla="*/ 148083 w 148083"/>
                <a:gd name="connsiteY4" fmla="*/ 7687 h 11464"/>
                <a:gd name="connsiteX5" fmla="*/ 148083 w 148083"/>
                <a:gd name="connsiteY5" fmla="*/ 11465 h 11464"/>
                <a:gd name="connsiteX6" fmla="*/ 0 w 148083"/>
                <a:gd name="connsiteY6" fmla="*/ 11465 h 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83" h="11464">
                  <a:moveTo>
                    <a:pt x="0" y="11465"/>
                  </a:moveTo>
                  <a:cubicBezTo>
                    <a:pt x="0" y="10331"/>
                    <a:pt x="0" y="8820"/>
                    <a:pt x="0" y="7687"/>
                  </a:cubicBezTo>
                  <a:cubicBezTo>
                    <a:pt x="3778" y="2776"/>
                    <a:pt x="9066" y="1265"/>
                    <a:pt x="14733" y="1265"/>
                  </a:cubicBezTo>
                  <a:cubicBezTo>
                    <a:pt x="57042" y="887"/>
                    <a:pt x="99352" y="-2135"/>
                    <a:pt x="141661" y="2776"/>
                  </a:cubicBezTo>
                  <a:cubicBezTo>
                    <a:pt x="144306" y="3909"/>
                    <a:pt x="146572" y="5421"/>
                    <a:pt x="148083" y="7687"/>
                  </a:cubicBezTo>
                  <a:cubicBezTo>
                    <a:pt x="148083" y="8820"/>
                    <a:pt x="148083" y="9953"/>
                    <a:pt x="148083" y="11465"/>
                  </a:cubicBezTo>
                  <a:cubicBezTo>
                    <a:pt x="98596" y="11465"/>
                    <a:pt x="49487" y="11465"/>
                    <a:pt x="0" y="11465"/>
                  </a:cubicBezTo>
                  <a:close/>
                </a:path>
              </a:pathLst>
            </a:custGeom>
            <a:solidFill>
              <a:srgbClr val="E4DB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90" name="Freeform: Shape 25889">
              <a:extLst>
                <a:ext uri="{FF2B5EF4-FFF2-40B4-BE49-F238E27FC236}">
                  <a16:creationId xmlns:a16="http://schemas.microsoft.com/office/drawing/2014/main" id="{EDACAB45-BE97-4E02-82E8-CBB769AE272B}"/>
                </a:ext>
              </a:extLst>
            </p:cNvPr>
            <p:cNvSpPr/>
            <p:nvPr/>
          </p:nvSpPr>
          <p:spPr>
            <a:xfrm>
              <a:off x="8305802" y="5337324"/>
              <a:ext cx="12325" cy="80841"/>
            </a:xfrm>
            <a:custGeom>
              <a:avLst/>
              <a:gdLst>
                <a:gd name="connsiteX0" fmla="*/ 3778 w 12325"/>
                <a:gd name="connsiteY0" fmla="*/ 80841 h 80841"/>
                <a:gd name="connsiteX1" fmla="*/ 1889 w 12325"/>
                <a:gd name="connsiteY1" fmla="*/ 80841 h 80841"/>
                <a:gd name="connsiteX2" fmla="*/ 0 w 12325"/>
                <a:gd name="connsiteY2" fmla="*/ 80464 h 80841"/>
                <a:gd name="connsiteX3" fmla="*/ 0 w 12325"/>
                <a:gd name="connsiteY3" fmla="*/ 0 h 80841"/>
                <a:gd name="connsiteX4" fmla="*/ 4155 w 12325"/>
                <a:gd name="connsiteY4" fmla="*/ 0 h 80841"/>
                <a:gd name="connsiteX5" fmla="*/ 3778 w 12325"/>
                <a:gd name="connsiteY5" fmla="*/ 80841 h 8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25" h="80841">
                  <a:moveTo>
                    <a:pt x="3778" y="80841"/>
                  </a:moveTo>
                  <a:lnTo>
                    <a:pt x="1889" y="80841"/>
                  </a:lnTo>
                  <a:lnTo>
                    <a:pt x="0" y="80464"/>
                  </a:lnTo>
                  <a:cubicBezTo>
                    <a:pt x="0" y="53642"/>
                    <a:pt x="0" y="26821"/>
                    <a:pt x="0" y="0"/>
                  </a:cubicBezTo>
                  <a:cubicBezTo>
                    <a:pt x="1511" y="0"/>
                    <a:pt x="2644" y="0"/>
                    <a:pt x="4155" y="0"/>
                  </a:cubicBezTo>
                  <a:cubicBezTo>
                    <a:pt x="14733" y="26821"/>
                    <a:pt x="15488" y="54020"/>
                    <a:pt x="3778" y="80841"/>
                  </a:cubicBezTo>
                  <a:close/>
                </a:path>
              </a:pathLst>
            </a:custGeom>
            <a:solidFill>
              <a:srgbClr val="DCC6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91" name="Freeform: Shape 25890">
              <a:extLst>
                <a:ext uri="{FF2B5EF4-FFF2-40B4-BE49-F238E27FC236}">
                  <a16:creationId xmlns:a16="http://schemas.microsoft.com/office/drawing/2014/main" id="{E428A348-F2D8-4F5F-857D-80A48679F381}"/>
                </a:ext>
              </a:extLst>
            </p:cNvPr>
            <p:cNvSpPr/>
            <p:nvPr/>
          </p:nvSpPr>
          <p:spPr>
            <a:xfrm>
              <a:off x="8521029" y="4746462"/>
              <a:ext cx="695182" cy="657820"/>
            </a:xfrm>
            <a:custGeom>
              <a:avLst/>
              <a:gdLst>
                <a:gd name="connsiteX0" fmla="*/ 5009 w 695182"/>
                <a:gd name="connsiteY0" fmla="*/ 213853 h 657820"/>
                <a:gd name="connsiteX1" fmla="*/ 4631 w 695182"/>
                <a:gd name="connsiteY1" fmla="*/ 99013 h 657820"/>
                <a:gd name="connsiteX2" fmla="*/ 11808 w 695182"/>
                <a:gd name="connsiteY2" fmla="*/ 115257 h 657820"/>
                <a:gd name="connsiteX3" fmla="*/ 23519 w 695182"/>
                <a:gd name="connsiteY3" fmla="*/ 97124 h 657820"/>
                <a:gd name="connsiteX4" fmla="*/ 34852 w 695182"/>
                <a:gd name="connsiteY4" fmla="*/ 86925 h 657820"/>
                <a:gd name="connsiteX5" fmla="*/ 49207 w 695182"/>
                <a:gd name="connsiteY5" fmla="*/ 100902 h 657820"/>
                <a:gd name="connsiteX6" fmla="*/ 51096 w 695182"/>
                <a:gd name="connsiteY6" fmla="*/ 121679 h 657820"/>
                <a:gd name="connsiteX7" fmla="*/ 55251 w 695182"/>
                <a:gd name="connsiteY7" fmla="*/ 156811 h 657820"/>
                <a:gd name="connsiteX8" fmla="*/ 58651 w 695182"/>
                <a:gd name="connsiteY8" fmla="*/ 161344 h 657820"/>
                <a:gd name="connsiteX9" fmla="*/ 64318 w 695182"/>
                <a:gd name="connsiteY9" fmla="*/ 156811 h 657820"/>
                <a:gd name="connsiteX10" fmla="*/ 63184 w 695182"/>
                <a:gd name="connsiteY10" fmla="*/ 140567 h 657820"/>
                <a:gd name="connsiteX11" fmla="*/ 59784 w 695182"/>
                <a:gd name="connsiteY11" fmla="*/ 116013 h 657820"/>
                <a:gd name="connsiteX12" fmla="*/ 91516 w 695182"/>
                <a:gd name="connsiteY12" fmla="*/ 115257 h 657820"/>
                <a:gd name="connsiteX13" fmla="*/ 61295 w 695182"/>
                <a:gd name="connsiteY13" fmla="*/ 95236 h 657820"/>
                <a:gd name="connsiteX14" fmla="*/ 52985 w 695182"/>
                <a:gd name="connsiteY14" fmla="*/ 84280 h 657820"/>
                <a:gd name="connsiteX15" fmla="*/ 64695 w 695182"/>
                <a:gd name="connsiteY15" fmla="*/ 74836 h 657820"/>
                <a:gd name="connsiteX16" fmla="*/ 101716 w 695182"/>
                <a:gd name="connsiteY16" fmla="*/ 80125 h 657820"/>
                <a:gd name="connsiteX17" fmla="*/ 125137 w 695182"/>
                <a:gd name="connsiteY17" fmla="*/ 92591 h 657820"/>
                <a:gd name="connsiteX18" fmla="*/ 129293 w 695182"/>
                <a:gd name="connsiteY18" fmla="*/ 102791 h 657820"/>
                <a:gd name="connsiteX19" fmla="*/ 138737 w 695182"/>
                <a:gd name="connsiteY19" fmla="*/ 93347 h 657820"/>
                <a:gd name="connsiteX20" fmla="*/ 144781 w 695182"/>
                <a:gd name="connsiteY20" fmla="*/ 85036 h 657820"/>
                <a:gd name="connsiteX21" fmla="*/ 155359 w 695182"/>
                <a:gd name="connsiteY21" fmla="*/ 89947 h 657820"/>
                <a:gd name="connsiteX22" fmla="*/ 173113 w 695182"/>
                <a:gd name="connsiteY22" fmla="*/ 95991 h 657820"/>
                <a:gd name="connsiteX23" fmla="*/ 178402 w 695182"/>
                <a:gd name="connsiteY23" fmla="*/ 80881 h 657820"/>
                <a:gd name="connsiteX24" fmla="*/ 217690 w 695182"/>
                <a:gd name="connsiteY24" fmla="*/ 63126 h 657820"/>
                <a:gd name="connsiteX25" fmla="*/ 214667 w 695182"/>
                <a:gd name="connsiteY25" fmla="*/ 82014 h 657820"/>
                <a:gd name="connsiteX26" fmla="*/ 252066 w 695182"/>
                <a:gd name="connsiteY26" fmla="*/ 105435 h 657820"/>
                <a:gd name="connsiteX27" fmla="*/ 253577 w 695182"/>
                <a:gd name="connsiteY27" fmla="*/ 72948 h 657820"/>
                <a:gd name="connsiteX28" fmla="*/ 277754 w 695182"/>
                <a:gd name="connsiteY28" fmla="*/ 79369 h 657820"/>
                <a:gd name="connsiteX29" fmla="*/ 273976 w 695182"/>
                <a:gd name="connsiteY29" fmla="*/ 72948 h 657820"/>
                <a:gd name="connsiteX30" fmla="*/ 263777 w 695182"/>
                <a:gd name="connsiteY30" fmla="*/ 58970 h 657820"/>
                <a:gd name="connsiteX31" fmla="*/ 277376 w 695182"/>
                <a:gd name="connsiteY31" fmla="*/ 44993 h 657820"/>
                <a:gd name="connsiteX32" fmla="*/ 291353 w 695182"/>
                <a:gd name="connsiteY32" fmla="*/ 28749 h 657820"/>
                <a:gd name="connsiteX33" fmla="*/ 327619 w 695182"/>
                <a:gd name="connsiteY33" fmla="*/ 39 h 657820"/>
                <a:gd name="connsiteX34" fmla="*/ 336307 w 695182"/>
                <a:gd name="connsiteY34" fmla="*/ 7972 h 657820"/>
                <a:gd name="connsiteX35" fmla="*/ 338196 w 695182"/>
                <a:gd name="connsiteY35" fmla="*/ 20438 h 657820"/>
                <a:gd name="connsiteX36" fmla="*/ 362751 w 695182"/>
                <a:gd name="connsiteY36" fmla="*/ 36682 h 657820"/>
                <a:gd name="connsiteX37" fmla="*/ 372950 w 695182"/>
                <a:gd name="connsiteY37" fmla="*/ 34416 h 657820"/>
                <a:gd name="connsiteX38" fmla="*/ 396372 w 695182"/>
                <a:gd name="connsiteY38" fmla="*/ 51415 h 657820"/>
                <a:gd name="connsiteX39" fmla="*/ 413371 w 695182"/>
                <a:gd name="connsiteY39" fmla="*/ 43104 h 657820"/>
                <a:gd name="connsiteX40" fmla="*/ 439815 w 695182"/>
                <a:gd name="connsiteY40" fmla="*/ 54437 h 657820"/>
                <a:gd name="connsiteX41" fmla="*/ 428859 w 695182"/>
                <a:gd name="connsiteY41" fmla="*/ 75970 h 657820"/>
                <a:gd name="connsiteX42" fmla="*/ 420171 w 695182"/>
                <a:gd name="connsiteY42" fmla="*/ 81636 h 657820"/>
                <a:gd name="connsiteX43" fmla="*/ 409216 w 695182"/>
                <a:gd name="connsiteY43" fmla="*/ 83525 h 657820"/>
                <a:gd name="connsiteX44" fmla="*/ 420171 w 695182"/>
                <a:gd name="connsiteY44" fmla="*/ 81636 h 657820"/>
                <a:gd name="connsiteX45" fmla="*/ 452281 w 695182"/>
                <a:gd name="connsiteY45" fmla="*/ 93725 h 657820"/>
                <a:gd name="connsiteX46" fmla="*/ 466258 w 695182"/>
                <a:gd name="connsiteY46" fmla="*/ 83903 h 657820"/>
                <a:gd name="connsiteX47" fmla="*/ 505168 w 695182"/>
                <a:gd name="connsiteY47" fmla="*/ 50659 h 657820"/>
                <a:gd name="connsiteX48" fmla="*/ 528589 w 695182"/>
                <a:gd name="connsiteY48" fmla="*/ 34416 h 657820"/>
                <a:gd name="connsiteX49" fmla="*/ 537278 w 695182"/>
                <a:gd name="connsiteY49" fmla="*/ 29127 h 657820"/>
                <a:gd name="connsiteX50" fmla="*/ 554655 w 695182"/>
                <a:gd name="connsiteY50" fmla="*/ 35927 h 657820"/>
                <a:gd name="connsiteX51" fmla="*/ 589409 w 695182"/>
                <a:gd name="connsiteY51" fmla="*/ 48393 h 657820"/>
                <a:gd name="connsiteX52" fmla="*/ 576565 w 695182"/>
                <a:gd name="connsiteY52" fmla="*/ 30638 h 657820"/>
                <a:gd name="connsiteX53" fmla="*/ 581854 w 695182"/>
                <a:gd name="connsiteY53" fmla="*/ 15527 h 657820"/>
                <a:gd name="connsiteX54" fmla="*/ 595075 w 695182"/>
                <a:gd name="connsiteY54" fmla="*/ 18172 h 657820"/>
                <a:gd name="connsiteX55" fmla="*/ 611319 w 695182"/>
                <a:gd name="connsiteY55" fmla="*/ 27616 h 657820"/>
                <a:gd name="connsiteX56" fmla="*/ 622274 w 695182"/>
                <a:gd name="connsiteY56" fmla="*/ 46126 h 657820"/>
                <a:gd name="connsiteX57" fmla="*/ 633229 w 695182"/>
                <a:gd name="connsiteY57" fmla="*/ 64259 h 657820"/>
                <a:gd name="connsiteX58" fmla="*/ 658917 w 695182"/>
                <a:gd name="connsiteY58" fmla="*/ 50282 h 657820"/>
                <a:gd name="connsiteX59" fmla="*/ 695183 w 695182"/>
                <a:gd name="connsiteY59" fmla="*/ 52926 h 657820"/>
                <a:gd name="connsiteX60" fmla="*/ 670628 w 695182"/>
                <a:gd name="connsiteY60" fmla="*/ 77103 h 657820"/>
                <a:gd name="connsiteX61" fmla="*/ 660428 w 695182"/>
                <a:gd name="connsiteY61" fmla="*/ 85036 h 657820"/>
                <a:gd name="connsiteX62" fmla="*/ 673650 w 695182"/>
                <a:gd name="connsiteY62" fmla="*/ 77481 h 657820"/>
                <a:gd name="connsiteX63" fmla="*/ 680828 w 695182"/>
                <a:gd name="connsiteY63" fmla="*/ 113368 h 657820"/>
                <a:gd name="connsiteX64" fmla="*/ 676295 w 695182"/>
                <a:gd name="connsiteY64" fmla="*/ 117524 h 657820"/>
                <a:gd name="connsiteX65" fmla="*/ 657029 w 695182"/>
                <a:gd name="connsiteY65" fmla="*/ 110346 h 657820"/>
                <a:gd name="connsiteX66" fmla="*/ 638896 w 695182"/>
                <a:gd name="connsiteY66" fmla="*/ 109968 h 657820"/>
                <a:gd name="connsiteX67" fmla="*/ 635118 w 695182"/>
                <a:gd name="connsiteY67" fmla="*/ 128479 h 657820"/>
                <a:gd name="connsiteX68" fmla="*/ 626430 w 695182"/>
                <a:gd name="connsiteY68" fmla="*/ 148500 h 657820"/>
                <a:gd name="connsiteX69" fmla="*/ 595075 w 695182"/>
                <a:gd name="connsiteY69" fmla="*/ 165122 h 657820"/>
                <a:gd name="connsiteX70" fmla="*/ 593942 w 695182"/>
                <a:gd name="connsiteY70" fmla="*/ 194210 h 657820"/>
                <a:gd name="connsiteX71" fmla="*/ 553899 w 695182"/>
                <a:gd name="connsiteY71" fmla="*/ 273918 h 657820"/>
                <a:gd name="connsiteX72" fmla="*/ 531233 w 695182"/>
                <a:gd name="connsiteY72" fmla="*/ 290539 h 657820"/>
                <a:gd name="connsiteX73" fmla="*/ 546722 w 695182"/>
                <a:gd name="connsiteY73" fmla="*/ 349848 h 657820"/>
                <a:gd name="connsiteX74" fmla="*/ 532367 w 695182"/>
                <a:gd name="connsiteY74" fmla="*/ 346826 h 657820"/>
                <a:gd name="connsiteX75" fmla="*/ 525567 w 695182"/>
                <a:gd name="connsiteY75" fmla="*/ 336249 h 657820"/>
                <a:gd name="connsiteX76" fmla="*/ 497612 w 695182"/>
                <a:gd name="connsiteY76" fmla="*/ 324916 h 657820"/>
                <a:gd name="connsiteX77" fmla="*/ 491946 w 695182"/>
                <a:gd name="connsiteY77" fmla="*/ 345693 h 657820"/>
                <a:gd name="connsiteX78" fmla="*/ 490057 w 695182"/>
                <a:gd name="connsiteY78" fmla="*/ 354004 h 657820"/>
                <a:gd name="connsiteX79" fmla="*/ 487035 w 695182"/>
                <a:gd name="connsiteY79" fmla="*/ 376669 h 657820"/>
                <a:gd name="connsiteX80" fmla="*/ 457947 w 695182"/>
                <a:gd name="connsiteY80" fmla="*/ 397069 h 657820"/>
                <a:gd name="connsiteX81" fmla="*/ 429615 w 695182"/>
                <a:gd name="connsiteY81" fmla="*/ 417468 h 657820"/>
                <a:gd name="connsiteX82" fmla="*/ 413749 w 695182"/>
                <a:gd name="connsiteY82" fmla="*/ 442778 h 657820"/>
                <a:gd name="connsiteX83" fmla="*/ 405438 w 695182"/>
                <a:gd name="connsiteY83" fmla="*/ 448822 h 657820"/>
                <a:gd name="connsiteX84" fmla="*/ 388061 w 695182"/>
                <a:gd name="connsiteY84" fmla="*/ 459022 h 657820"/>
                <a:gd name="connsiteX85" fmla="*/ 379750 w 695182"/>
                <a:gd name="connsiteY85" fmla="*/ 434089 h 657820"/>
                <a:gd name="connsiteX86" fmla="*/ 392594 w 695182"/>
                <a:gd name="connsiteY86" fmla="*/ 408024 h 657820"/>
                <a:gd name="connsiteX87" fmla="*/ 416771 w 695182"/>
                <a:gd name="connsiteY87" fmla="*/ 376669 h 657820"/>
                <a:gd name="connsiteX88" fmla="*/ 418660 w 695182"/>
                <a:gd name="connsiteY88" fmla="*/ 363825 h 657820"/>
                <a:gd name="connsiteX89" fmla="*/ 412616 w 695182"/>
                <a:gd name="connsiteY89" fmla="*/ 344182 h 657820"/>
                <a:gd name="connsiteX90" fmla="*/ 428859 w 695182"/>
                <a:gd name="connsiteY90" fmla="*/ 348715 h 657820"/>
                <a:gd name="connsiteX91" fmla="*/ 445859 w 695182"/>
                <a:gd name="connsiteY91" fmla="*/ 349093 h 657820"/>
                <a:gd name="connsiteX92" fmla="*/ 406949 w 695182"/>
                <a:gd name="connsiteY92" fmla="*/ 327938 h 657820"/>
                <a:gd name="connsiteX93" fmla="*/ 400905 w 695182"/>
                <a:gd name="connsiteY93" fmla="*/ 315472 h 657820"/>
                <a:gd name="connsiteX94" fmla="*/ 407705 w 695182"/>
                <a:gd name="connsiteY94" fmla="*/ 309050 h 657820"/>
                <a:gd name="connsiteX95" fmla="*/ 469658 w 695182"/>
                <a:gd name="connsiteY95" fmla="*/ 273162 h 657820"/>
                <a:gd name="connsiteX96" fmla="*/ 441703 w 695182"/>
                <a:gd name="connsiteY96" fmla="*/ 275051 h 657820"/>
                <a:gd name="connsiteX97" fmla="*/ 414882 w 695182"/>
                <a:gd name="connsiteY97" fmla="*/ 289784 h 657820"/>
                <a:gd name="connsiteX98" fmla="*/ 391083 w 695182"/>
                <a:gd name="connsiteY98" fmla="*/ 313583 h 657820"/>
                <a:gd name="connsiteX99" fmla="*/ 381261 w 695182"/>
                <a:gd name="connsiteY99" fmla="*/ 318494 h 657820"/>
                <a:gd name="connsiteX100" fmla="*/ 382017 w 695182"/>
                <a:gd name="connsiteY100" fmla="*/ 303761 h 657820"/>
                <a:gd name="connsiteX101" fmla="*/ 378239 w 695182"/>
                <a:gd name="connsiteY101" fmla="*/ 335493 h 657820"/>
                <a:gd name="connsiteX102" fmla="*/ 367662 w 695182"/>
                <a:gd name="connsiteY102" fmla="*/ 349470 h 657820"/>
                <a:gd name="connsiteX103" fmla="*/ 361995 w 695182"/>
                <a:gd name="connsiteY103" fmla="*/ 338138 h 657820"/>
                <a:gd name="connsiteX104" fmla="*/ 351796 w 695182"/>
                <a:gd name="connsiteY104" fmla="*/ 327938 h 657820"/>
                <a:gd name="connsiteX105" fmla="*/ 328752 w 695182"/>
                <a:gd name="connsiteY105" fmla="*/ 283740 h 657820"/>
                <a:gd name="connsiteX106" fmla="*/ 335930 w 695182"/>
                <a:gd name="connsiteY106" fmla="*/ 258052 h 657820"/>
                <a:gd name="connsiteX107" fmla="*/ 344240 w 695182"/>
                <a:gd name="connsiteY107" fmla="*/ 226697 h 657820"/>
                <a:gd name="connsiteX108" fmla="*/ 349529 w 695182"/>
                <a:gd name="connsiteY108" fmla="*/ 206298 h 657820"/>
                <a:gd name="connsiteX109" fmla="*/ 355573 w 695182"/>
                <a:gd name="connsiteY109" fmla="*/ 190432 h 657820"/>
                <a:gd name="connsiteX110" fmla="*/ 360484 w 695182"/>
                <a:gd name="connsiteY110" fmla="*/ 168522 h 657820"/>
                <a:gd name="connsiteX111" fmla="*/ 355573 w 695182"/>
                <a:gd name="connsiteY111" fmla="*/ 146989 h 657820"/>
                <a:gd name="connsiteX112" fmla="*/ 349151 w 695182"/>
                <a:gd name="connsiteY112" fmla="*/ 132256 h 657820"/>
                <a:gd name="connsiteX113" fmla="*/ 352929 w 695182"/>
                <a:gd name="connsiteY113" fmla="*/ 99769 h 657820"/>
                <a:gd name="connsiteX114" fmla="*/ 335552 w 695182"/>
                <a:gd name="connsiteY114" fmla="*/ 70303 h 657820"/>
                <a:gd name="connsiteX115" fmla="*/ 309108 w 695182"/>
                <a:gd name="connsiteY115" fmla="*/ 95991 h 657820"/>
                <a:gd name="connsiteX116" fmla="*/ 307219 w 695182"/>
                <a:gd name="connsiteY116" fmla="*/ 112613 h 657820"/>
                <a:gd name="connsiteX117" fmla="*/ 286442 w 695182"/>
                <a:gd name="connsiteY117" fmla="*/ 138678 h 657820"/>
                <a:gd name="connsiteX118" fmla="*/ 269443 w 695182"/>
                <a:gd name="connsiteY118" fmla="*/ 169277 h 657820"/>
                <a:gd name="connsiteX119" fmla="*/ 263399 w 695182"/>
                <a:gd name="connsiteY119" fmla="*/ 183632 h 657820"/>
                <a:gd name="connsiteX120" fmla="*/ 238467 w 695182"/>
                <a:gd name="connsiteY120" fmla="*/ 209320 h 657820"/>
                <a:gd name="connsiteX121" fmla="*/ 241111 w 695182"/>
                <a:gd name="connsiteY121" fmla="*/ 228964 h 657820"/>
                <a:gd name="connsiteX122" fmla="*/ 256221 w 695182"/>
                <a:gd name="connsiteY122" fmla="*/ 239919 h 657820"/>
                <a:gd name="connsiteX123" fmla="*/ 241111 w 695182"/>
                <a:gd name="connsiteY123" fmla="*/ 261074 h 657820"/>
                <a:gd name="connsiteX124" fmla="*/ 232422 w 695182"/>
                <a:gd name="connsiteY124" fmla="*/ 281095 h 657820"/>
                <a:gd name="connsiteX125" fmla="*/ 236955 w 695182"/>
                <a:gd name="connsiteY125" fmla="*/ 296961 h 657820"/>
                <a:gd name="connsiteX126" fmla="*/ 247533 w 695182"/>
                <a:gd name="connsiteY126" fmla="*/ 312450 h 657820"/>
                <a:gd name="connsiteX127" fmla="*/ 247155 w 695182"/>
                <a:gd name="connsiteY127" fmla="*/ 329827 h 657820"/>
                <a:gd name="connsiteX128" fmla="*/ 297775 w 695182"/>
                <a:gd name="connsiteY128" fmla="*/ 315472 h 657820"/>
                <a:gd name="connsiteX129" fmla="*/ 311753 w 695182"/>
                <a:gd name="connsiteY129" fmla="*/ 317738 h 657820"/>
                <a:gd name="connsiteX130" fmla="*/ 351796 w 695182"/>
                <a:gd name="connsiteY130" fmla="*/ 326805 h 657820"/>
                <a:gd name="connsiteX131" fmla="*/ 358218 w 695182"/>
                <a:gd name="connsiteY131" fmla="*/ 332093 h 657820"/>
                <a:gd name="connsiteX132" fmla="*/ 388439 w 695182"/>
                <a:gd name="connsiteY132" fmla="*/ 371003 h 657820"/>
                <a:gd name="connsiteX133" fmla="*/ 388061 w 695182"/>
                <a:gd name="connsiteY133" fmla="*/ 392158 h 657820"/>
                <a:gd name="connsiteX134" fmla="*/ 360106 w 695182"/>
                <a:gd name="connsiteY134" fmla="*/ 405002 h 657820"/>
                <a:gd name="connsiteX135" fmla="*/ 378617 w 695182"/>
                <a:gd name="connsiteY135" fmla="*/ 413690 h 657820"/>
                <a:gd name="connsiteX136" fmla="*/ 380128 w 695182"/>
                <a:gd name="connsiteY136" fmla="*/ 434467 h 657820"/>
                <a:gd name="connsiteX137" fmla="*/ 363884 w 695182"/>
                <a:gd name="connsiteY137" fmla="*/ 456378 h 657820"/>
                <a:gd name="connsiteX138" fmla="*/ 348018 w 695182"/>
                <a:gd name="connsiteY138" fmla="*/ 486976 h 657820"/>
                <a:gd name="connsiteX139" fmla="*/ 327241 w 695182"/>
                <a:gd name="connsiteY139" fmla="*/ 519842 h 657820"/>
                <a:gd name="connsiteX140" fmla="*/ 307219 w 695182"/>
                <a:gd name="connsiteY140" fmla="*/ 546663 h 657820"/>
                <a:gd name="connsiteX141" fmla="*/ 264910 w 695182"/>
                <a:gd name="connsiteY141" fmla="*/ 533441 h 657820"/>
                <a:gd name="connsiteX142" fmla="*/ 234689 w 695182"/>
                <a:gd name="connsiteY142" fmla="*/ 550819 h 657820"/>
                <a:gd name="connsiteX143" fmla="*/ 222223 w 695182"/>
                <a:gd name="connsiteY143" fmla="*/ 562529 h 657820"/>
                <a:gd name="connsiteX144" fmla="*/ 205601 w 695182"/>
                <a:gd name="connsiteY144" fmla="*/ 591617 h 657820"/>
                <a:gd name="connsiteX145" fmla="*/ 178024 w 695182"/>
                <a:gd name="connsiteY145" fmla="*/ 594261 h 657820"/>
                <a:gd name="connsiteX146" fmla="*/ 208245 w 695182"/>
                <a:gd name="connsiteY146" fmla="*/ 655459 h 657820"/>
                <a:gd name="connsiteX147" fmla="*/ 199557 w 695182"/>
                <a:gd name="connsiteY147" fmla="*/ 657726 h 657820"/>
                <a:gd name="connsiteX148" fmla="*/ 168580 w 695182"/>
                <a:gd name="connsiteY148" fmla="*/ 639593 h 657820"/>
                <a:gd name="connsiteX149" fmla="*/ 131559 w 695182"/>
                <a:gd name="connsiteY149" fmla="*/ 645637 h 657820"/>
                <a:gd name="connsiteX150" fmla="*/ 102849 w 695182"/>
                <a:gd name="connsiteY150" fmla="*/ 642993 h 657820"/>
                <a:gd name="connsiteX151" fmla="*/ 104360 w 695182"/>
                <a:gd name="connsiteY151" fmla="*/ 614660 h 657820"/>
                <a:gd name="connsiteX152" fmla="*/ 107005 w 695182"/>
                <a:gd name="connsiteY152" fmla="*/ 598794 h 657820"/>
                <a:gd name="connsiteX153" fmla="*/ 110027 w 695182"/>
                <a:gd name="connsiteY153" fmla="*/ 576129 h 657820"/>
                <a:gd name="connsiteX154" fmla="*/ 117582 w 695182"/>
                <a:gd name="connsiteY154" fmla="*/ 552707 h 657820"/>
                <a:gd name="connsiteX155" fmla="*/ 120604 w 695182"/>
                <a:gd name="connsiteY155" fmla="*/ 534575 h 657820"/>
                <a:gd name="connsiteX156" fmla="*/ 124382 w 695182"/>
                <a:gd name="connsiteY156" fmla="*/ 503220 h 657820"/>
                <a:gd name="connsiteX157" fmla="*/ 129671 w 695182"/>
                <a:gd name="connsiteY157" fmla="*/ 490376 h 657820"/>
                <a:gd name="connsiteX158" fmla="*/ 154981 w 695182"/>
                <a:gd name="connsiteY158" fmla="*/ 487354 h 657820"/>
                <a:gd name="connsiteX159" fmla="*/ 147048 w 695182"/>
                <a:gd name="connsiteY159" fmla="*/ 416335 h 657820"/>
                <a:gd name="connsiteX160" fmla="*/ 124760 w 695182"/>
                <a:gd name="connsiteY160" fmla="*/ 387625 h 657820"/>
                <a:gd name="connsiteX161" fmla="*/ 107005 w 695182"/>
                <a:gd name="connsiteY161" fmla="*/ 381580 h 657820"/>
                <a:gd name="connsiteX162" fmla="*/ 117582 w 695182"/>
                <a:gd name="connsiteY162" fmla="*/ 355137 h 657820"/>
                <a:gd name="connsiteX163" fmla="*/ 123626 w 695182"/>
                <a:gd name="connsiteY163" fmla="*/ 346071 h 657820"/>
                <a:gd name="connsiteX164" fmla="*/ 124760 w 695182"/>
                <a:gd name="connsiteY164" fmla="*/ 321894 h 657820"/>
                <a:gd name="connsiteX165" fmla="*/ 100961 w 695182"/>
                <a:gd name="connsiteY165" fmla="*/ 311316 h 657820"/>
                <a:gd name="connsiteX166" fmla="*/ 76784 w 695182"/>
                <a:gd name="connsiteY166" fmla="*/ 304517 h 657820"/>
                <a:gd name="connsiteX167" fmla="*/ 80939 w 695182"/>
                <a:gd name="connsiteY167" fmla="*/ 289406 h 657820"/>
                <a:gd name="connsiteX168" fmla="*/ 90383 w 695182"/>
                <a:gd name="connsiteY168" fmla="*/ 281851 h 657820"/>
                <a:gd name="connsiteX169" fmla="*/ 79050 w 695182"/>
                <a:gd name="connsiteY169" fmla="*/ 279584 h 657820"/>
                <a:gd name="connsiteX170" fmla="*/ 43541 w 695182"/>
                <a:gd name="connsiteY170" fmla="*/ 260318 h 657820"/>
                <a:gd name="connsiteX171" fmla="*/ 48829 w 695182"/>
                <a:gd name="connsiteY171" fmla="*/ 249741 h 657820"/>
                <a:gd name="connsiteX172" fmla="*/ 66206 w 695182"/>
                <a:gd name="connsiteY172" fmla="*/ 199876 h 657820"/>
                <a:gd name="connsiteX173" fmla="*/ 44296 w 695182"/>
                <a:gd name="connsiteY173" fmla="*/ 213853 h 657820"/>
                <a:gd name="connsiteX174" fmla="*/ 28430 w 695182"/>
                <a:gd name="connsiteY174" fmla="*/ 198365 h 657820"/>
                <a:gd name="connsiteX175" fmla="*/ 16342 w 695182"/>
                <a:gd name="connsiteY175" fmla="*/ 200632 h 657820"/>
                <a:gd name="connsiteX176" fmla="*/ 9920 w 695182"/>
                <a:gd name="connsiteY176" fmla="*/ 218386 h 657820"/>
                <a:gd name="connsiteX177" fmla="*/ 5009 w 695182"/>
                <a:gd name="connsiteY177" fmla="*/ 213853 h 65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695182" h="657820">
                  <a:moveTo>
                    <a:pt x="5009" y="213853"/>
                  </a:moveTo>
                  <a:cubicBezTo>
                    <a:pt x="2742" y="175699"/>
                    <a:pt x="-4813" y="137545"/>
                    <a:pt x="4631" y="99013"/>
                  </a:cubicBezTo>
                  <a:cubicBezTo>
                    <a:pt x="11053" y="102413"/>
                    <a:pt x="8031" y="110346"/>
                    <a:pt x="11808" y="115257"/>
                  </a:cubicBezTo>
                  <a:cubicBezTo>
                    <a:pt x="17097" y="109591"/>
                    <a:pt x="19364" y="102791"/>
                    <a:pt x="23519" y="97124"/>
                  </a:cubicBezTo>
                  <a:cubicBezTo>
                    <a:pt x="26541" y="92969"/>
                    <a:pt x="27297" y="85036"/>
                    <a:pt x="34852" y="86925"/>
                  </a:cubicBezTo>
                  <a:cubicBezTo>
                    <a:pt x="41652" y="88814"/>
                    <a:pt x="47696" y="92591"/>
                    <a:pt x="49207" y="100902"/>
                  </a:cubicBezTo>
                  <a:cubicBezTo>
                    <a:pt x="50340" y="107702"/>
                    <a:pt x="52607" y="115257"/>
                    <a:pt x="51096" y="121679"/>
                  </a:cubicBezTo>
                  <a:cubicBezTo>
                    <a:pt x="47696" y="134523"/>
                    <a:pt x="59407" y="144723"/>
                    <a:pt x="55251" y="156811"/>
                  </a:cubicBezTo>
                  <a:cubicBezTo>
                    <a:pt x="54496" y="158700"/>
                    <a:pt x="56384" y="160967"/>
                    <a:pt x="58651" y="161344"/>
                  </a:cubicBezTo>
                  <a:cubicBezTo>
                    <a:pt x="62051" y="162100"/>
                    <a:pt x="63940" y="159833"/>
                    <a:pt x="64318" y="156811"/>
                  </a:cubicBezTo>
                  <a:cubicBezTo>
                    <a:pt x="65073" y="151522"/>
                    <a:pt x="67340" y="145478"/>
                    <a:pt x="63184" y="140567"/>
                  </a:cubicBezTo>
                  <a:cubicBezTo>
                    <a:pt x="57140" y="133012"/>
                    <a:pt x="52607" y="124701"/>
                    <a:pt x="59784" y="116013"/>
                  </a:cubicBezTo>
                  <a:cubicBezTo>
                    <a:pt x="68095" y="106191"/>
                    <a:pt x="78295" y="108457"/>
                    <a:pt x="91516" y="115257"/>
                  </a:cubicBezTo>
                  <a:cubicBezTo>
                    <a:pt x="81317" y="104302"/>
                    <a:pt x="71495" y="99769"/>
                    <a:pt x="61295" y="95236"/>
                  </a:cubicBezTo>
                  <a:cubicBezTo>
                    <a:pt x="56384" y="92969"/>
                    <a:pt x="52607" y="90325"/>
                    <a:pt x="52985" y="84280"/>
                  </a:cubicBezTo>
                  <a:cubicBezTo>
                    <a:pt x="53362" y="76725"/>
                    <a:pt x="59784" y="77103"/>
                    <a:pt x="64695" y="74836"/>
                  </a:cubicBezTo>
                  <a:cubicBezTo>
                    <a:pt x="78673" y="68792"/>
                    <a:pt x="89250" y="80125"/>
                    <a:pt x="101716" y="80125"/>
                  </a:cubicBezTo>
                  <a:cubicBezTo>
                    <a:pt x="113427" y="77103"/>
                    <a:pt x="120604" y="82014"/>
                    <a:pt x="125137" y="92591"/>
                  </a:cubicBezTo>
                  <a:cubicBezTo>
                    <a:pt x="126649" y="95991"/>
                    <a:pt x="119471" y="102791"/>
                    <a:pt x="129293" y="102791"/>
                  </a:cubicBezTo>
                  <a:cubicBezTo>
                    <a:pt x="135715" y="102791"/>
                    <a:pt x="137604" y="98635"/>
                    <a:pt x="138737" y="93347"/>
                  </a:cubicBezTo>
                  <a:cubicBezTo>
                    <a:pt x="139492" y="89569"/>
                    <a:pt x="141381" y="86925"/>
                    <a:pt x="144781" y="85036"/>
                  </a:cubicBezTo>
                  <a:cubicBezTo>
                    <a:pt x="149314" y="84280"/>
                    <a:pt x="152336" y="86547"/>
                    <a:pt x="155359" y="89947"/>
                  </a:cubicBezTo>
                  <a:cubicBezTo>
                    <a:pt x="159892" y="96369"/>
                    <a:pt x="164803" y="99391"/>
                    <a:pt x="173113" y="95991"/>
                  </a:cubicBezTo>
                  <a:cubicBezTo>
                    <a:pt x="181802" y="92591"/>
                    <a:pt x="178402" y="87303"/>
                    <a:pt x="178402" y="80881"/>
                  </a:cubicBezTo>
                  <a:cubicBezTo>
                    <a:pt x="178780" y="68414"/>
                    <a:pt x="208245" y="55570"/>
                    <a:pt x="217690" y="63126"/>
                  </a:cubicBezTo>
                  <a:cubicBezTo>
                    <a:pt x="227134" y="70681"/>
                    <a:pt x="212779" y="74081"/>
                    <a:pt x="214667" y="82014"/>
                  </a:cubicBezTo>
                  <a:cubicBezTo>
                    <a:pt x="231289" y="78236"/>
                    <a:pt x="240733" y="89947"/>
                    <a:pt x="252066" y="105435"/>
                  </a:cubicBezTo>
                  <a:cubicBezTo>
                    <a:pt x="252822" y="91836"/>
                    <a:pt x="239978" y="80881"/>
                    <a:pt x="253577" y="72948"/>
                  </a:cubicBezTo>
                  <a:cubicBezTo>
                    <a:pt x="263399" y="67281"/>
                    <a:pt x="270576" y="74081"/>
                    <a:pt x="277754" y="79369"/>
                  </a:cubicBezTo>
                  <a:cubicBezTo>
                    <a:pt x="278509" y="75970"/>
                    <a:pt x="275865" y="73703"/>
                    <a:pt x="273976" y="72948"/>
                  </a:cubicBezTo>
                  <a:cubicBezTo>
                    <a:pt x="267932" y="70303"/>
                    <a:pt x="262643" y="66903"/>
                    <a:pt x="263777" y="58970"/>
                  </a:cubicBezTo>
                  <a:cubicBezTo>
                    <a:pt x="264910" y="50659"/>
                    <a:pt x="270199" y="47260"/>
                    <a:pt x="277376" y="44993"/>
                  </a:cubicBezTo>
                  <a:cubicBezTo>
                    <a:pt x="284931" y="42726"/>
                    <a:pt x="297775" y="45371"/>
                    <a:pt x="291353" y="28749"/>
                  </a:cubicBezTo>
                  <a:cubicBezTo>
                    <a:pt x="289087" y="22705"/>
                    <a:pt x="320441" y="-1094"/>
                    <a:pt x="327619" y="39"/>
                  </a:cubicBezTo>
                  <a:cubicBezTo>
                    <a:pt x="332152" y="795"/>
                    <a:pt x="335174" y="3817"/>
                    <a:pt x="336307" y="7972"/>
                  </a:cubicBezTo>
                  <a:cubicBezTo>
                    <a:pt x="337441" y="12128"/>
                    <a:pt x="337818" y="16283"/>
                    <a:pt x="338196" y="20438"/>
                  </a:cubicBezTo>
                  <a:cubicBezTo>
                    <a:pt x="338952" y="37438"/>
                    <a:pt x="345751" y="44238"/>
                    <a:pt x="362751" y="36682"/>
                  </a:cubicBezTo>
                  <a:cubicBezTo>
                    <a:pt x="365773" y="35171"/>
                    <a:pt x="369550" y="35549"/>
                    <a:pt x="372950" y="34416"/>
                  </a:cubicBezTo>
                  <a:cubicBezTo>
                    <a:pt x="393727" y="28749"/>
                    <a:pt x="394483" y="29505"/>
                    <a:pt x="396372" y="51415"/>
                  </a:cubicBezTo>
                  <a:cubicBezTo>
                    <a:pt x="401660" y="48015"/>
                    <a:pt x="407705" y="45749"/>
                    <a:pt x="413371" y="43104"/>
                  </a:cubicBezTo>
                  <a:cubicBezTo>
                    <a:pt x="426593" y="36304"/>
                    <a:pt x="433770" y="42726"/>
                    <a:pt x="439815" y="54437"/>
                  </a:cubicBezTo>
                  <a:cubicBezTo>
                    <a:pt x="446614" y="68037"/>
                    <a:pt x="439059" y="71814"/>
                    <a:pt x="428859" y="75970"/>
                  </a:cubicBezTo>
                  <a:cubicBezTo>
                    <a:pt x="425459" y="77103"/>
                    <a:pt x="422815" y="79747"/>
                    <a:pt x="420171" y="81636"/>
                  </a:cubicBezTo>
                  <a:cubicBezTo>
                    <a:pt x="416771" y="84280"/>
                    <a:pt x="412993" y="83903"/>
                    <a:pt x="409216" y="83525"/>
                  </a:cubicBezTo>
                  <a:cubicBezTo>
                    <a:pt x="412993" y="83903"/>
                    <a:pt x="416771" y="84658"/>
                    <a:pt x="420171" y="81636"/>
                  </a:cubicBezTo>
                  <a:cubicBezTo>
                    <a:pt x="431881" y="82769"/>
                    <a:pt x="437548" y="98258"/>
                    <a:pt x="452281" y="93725"/>
                  </a:cubicBezTo>
                  <a:cubicBezTo>
                    <a:pt x="459080" y="91836"/>
                    <a:pt x="465880" y="90325"/>
                    <a:pt x="466258" y="83903"/>
                  </a:cubicBezTo>
                  <a:cubicBezTo>
                    <a:pt x="468147" y="59726"/>
                    <a:pt x="490057" y="56326"/>
                    <a:pt x="505168" y="50659"/>
                  </a:cubicBezTo>
                  <a:cubicBezTo>
                    <a:pt x="515745" y="46882"/>
                    <a:pt x="521789" y="40838"/>
                    <a:pt x="528589" y="34416"/>
                  </a:cubicBezTo>
                  <a:cubicBezTo>
                    <a:pt x="531233" y="31771"/>
                    <a:pt x="533878" y="29505"/>
                    <a:pt x="537278" y="29127"/>
                  </a:cubicBezTo>
                  <a:cubicBezTo>
                    <a:pt x="543700" y="29883"/>
                    <a:pt x="551255" y="31394"/>
                    <a:pt x="554655" y="35927"/>
                  </a:cubicBezTo>
                  <a:cubicBezTo>
                    <a:pt x="562965" y="47260"/>
                    <a:pt x="574676" y="47260"/>
                    <a:pt x="589409" y="48393"/>
                  </a:cubicBezTo>
                  <a:cubicBezTo>
                    <a:pt x="582609" y="43104"/>
                    <a:pt x="577320" y="37816"/>
                    <a:pt x="576565" y="30638"/>
                  </a:cubicBezTo>
                  <a:cubicBezTo>
                    <a:pt x="575809" y="24594"/>
                    <a:pt x="576565" y="19305"/>
                    <a:pt x="581854" y="15527"/>
                  </a:cubicBezTo>
                  <a:cubicBezTo>
                    <a:pt x="587142" y="11750"/>
                    <a:pt x="591298" y="14772"/>
                    <a:pt x="595075" y="18172"/>
                  </a:cubicBezTo>
                  <a:cubicBezTo>
                    <a:pt x="599986" y="22327"/>
                    <a:pt x="605275" y="25349"/>
                    <a:pt x="611319" y="27616"/>
                  </a:cubicBezTo>
                  <a:cubicBezTo>
                    <a:pt x="619252" y="31016"/>
                    <a:pt x="626430" y="33660"/>
                    <a:pt x="622274" y="46126"/>
                  </a:cubicBezTo>
                  <a:cubicBezTo>
                    <a:pt x="620386" y="52171"/>
                    <a:pt x="626052" y="60104"/>
                    <a:pt x="633229" y="64259"/>
                  </a:cubicBezTo>
                  <a:cubicBezTo>
                    <a:pt x="643429" y="62748"/>
                    <a:pt x="652873" y="62370"/>
                    <a:pt x="658917" y="50282"/>
                  </a:cubicBezTo>
                  <a:cubicBezTo>
                    <a:pt x="666095" y="36304"/>
                    <a:pt x="683472" y="38571"/>
                    <a:pt x="695183" y="52926"/>
                  </a:cubicBezTo>
                  <a:cubicBezTo>
                    <a:pt x="683850" y="57837"/>
                    <a:pt x="678561" y="68792"/>
                    <a:pt x="670628" y="77103"/>
                  </a:cubicBezTo>
                  <a:cubicBezTo>
                    <a:pt x="667606" y="79747"/>
                    <a:pt x="662317" y="79369"/>
                    <a:pt x="660428" y="85036"/>
                  </a:cubicBezTo>
                  <a:cubicBezTo>
                    <a:pt x="666095" y="83525"/>
                    <a:pt x="667228" y="75970"/>
                    <a:pt x="673650" y="77481"/>
                  </a:cubicBezTo>
                  <a:cubicBezTo>
                    <a:pt x="687250" y="87303"/>
                    <a:pt x="683472" y="100524"/>
                    <a:pt x="680828" y="113368"/>
                  </a:cubicBezTo>
                  <a:cubicBezTo>
                    <a:pt x="679694" y="115257"/>
                    <a:pt x="678183" y="116768"/>
                    <a:pt x="676295" y="117524"/>
                  </a:cubicBezTo>
                  <a:cubicBezTo>
                    <a:pt x="668739" y="118279"/>
                    <a:pt x="662695" y="114124"/>
                    <a:pt x="657029" y="110346"/>
                  </a:cubicBezTo>
                  <a:cubicBezTo>
                    <a:pt x="650984" y="106191"/>
                    <a:pt x="645696" y="102035"/>
                    <a:pt x="638896" y="109968"/>
                  </a:cubicBezTo>
                  <a:cubicBezTo>
                    <a:pt x="633985" y="115635"/>
                    <a:pt x="628696" y="119035"/>
                    <a:pt x="635118" y="128479"/>
                  </a:cubicBezTo>
                  <a:cubicBezTo>
                    <a:pt x="640407" y="136034"/>
                    <a:pt x="640407" y="145478"/>
                    <a:pt x="626430" y="148500"/>
                  </a:cubicBezTo>
                  <a:cubicBezTo>
                    <a:pt x="615852" y="151145"/>
                    <a:pt x="610186" y="163611"/>
                    <a:pt x="595075" y="165122"/>
                  </a:cubicBezTo>
                  <a:cubicBezTo>
                    <a:pt x="608675" y="177588"/>
                    <a:pt x="605275" y="183632"/>
                    <a:pt x="593942" y="194210"/>
                  </a:cubicBezTo>
                  <a:cubicBezTo>
                    <a:pt x="571654" y="215364"/>
                    <a:pt x="561832" y="244830"/>
                    <a:pt x="553899" y="273918"/>
                  </a:cubicBezTo>
                  <a:cubicBezTo>
                    <a:pt x="550499" y="285628"/>
                    <a:pt x="547099" y="296206"/>
                    <a:pt x="531233" y="290539"/>
                  </a:cubicBezTo>
                  <a:cubicBezTo>
                    <a:pt x="535766" y="310561"/>
                    <a:pt x="547099" y="328694"/>
                    <a:pt x="546722" y="349848"/>
                  </a:cubicBezTo>
                  <a:cubicBezTo>
                    <a:pt x="541055" y="353248"/>
                    <a:pt x="536144" y="352870"/>
                    <a:pt x="532367" y="346826"/>
                  </a:cubicBezTo>
                  <a:cubicBezTo>
                    <a:pt x="530100" y="343426"/>
                    <a:pt x="528589" y="339649"/>
                    <a:pt x="525567" y="336249"/>
                  </a:cubicBezTo>
                  <a:cubicBezTo>
                    <a:pt x="518012" y="327560"/>
                    <a:pt x="507056" y="323027"/>
                    <a:pt x="497612" y="324916"/>
                  </a:cubicBezTo>
                  <a:cubicBezTo>
                    <a:pt x="490057" y="326427"/>
                    <a:pt x="493835" y="338515"/>
                    <a:pt x="491946" y="345693"/>
                  </a:cubicBezTo>
                  <a:cubicBezTo>
                    <a:pt x="491190" y="348337"/>
                    <a:pt x="490813" y="351359"/>
                    <a:pt x="490057" y="354004"/>
                  </a:cubicBezTo>
                  <a:cubicBezTo>
                    <a:pt x="485524" y="361181"/>
                    <a:pt x="488168" y="369114"/>
                    <a:pt x="487035" y="376669"/>
                  </a:cubicBezTo>
                  <a:cubicBezTo>
                    <a:pt x="484768" y="394424"/>
                    <a:pt x="473813" y="401980"/>
                    <a:pt x="457947" y="397069"/>
                  </a:cubicBezTo>
                  <a:cubicBezTo>
                    <a:pt x="440948" y="391780"/>
                    <a:pt x="427726" y="399713"/>
                    <a:pt x="429615" y="417468"/>
                  </a:cubicBezTo>
                  <a:cubicBezTo>
                    <a:pt x="431126" y="431823"/>
                    <a:pt x="425459" y="438245"/>
                    <a:pt x="413749" y="442778"/>
                  </a:cubicBezTo>
                  <a:cubicBezTo>
                    <a:pt x="410349" y="444289"/>
                    <a:pt x="407705" y="446556"/>
                    <a:pt x="405438" y="448822"/>
                  </a:cubicBezTo>
                  <a:cubicBezTo>
                    <a:pt x="400527" y="454111"/>
                    <a:pt x="398638" y="465066"/>
                    <a:pt x="388061" y="459022"/>
                  </a:cubicBezTo>
                  <a:cubicBezTo>
                    <a:pt x="378239" y="453733"/>
                    <a:pt x="374461" y="445045"/>
                    <a:pt x="379750" y="434089"/>
                  </a:cubicBezTo>
                  <a:cubicBezTo>
                    <a:pt x="386928" y="426912"/>
                    <a:pt x="390328" y="416712"/>
                    <a:pt x="392594" y="408024"/>
                  </a:cubicBezTo>
                  <a:cubicBezTo>
                    <a:pt x="396372" y="393291"/>
                    <a:pt x="400905" y="381580"/>
                    <a:pt x="416771" y="376669"/>
                  </a:cubicBezTo>
                  <a:cubicBezTo>
                    <a:pt x="424326" y="374403"/>
                    <a:pt x="423571" y="369114"/>
                    <a:pt x="418660" y="363825"/>
                  </a:cubicBezTo>
                  <a:cubicBezTo>
                    <a:pt x="413749" y="358159"/>
                    <a:pt x="405438" y="352115"/>
                    <a:pt x="412616" y="344182"/>
                  </a:cubicBezTo>
                  <a:cubicBezTo>
                    <a:pt x="418282" y="337760"/>
                    <a:pt x="423571" y="345693"/>
                    <a:pt x="428859" y="348715"/>
                  </a:cubicBezTo>
                  <a:cubicBezTo>
                    <a:pt x="434148" y="351737"/>
                    <a:pt x="439815" y="349848"/>
                    <a:pt x="445859" y="349093"/>
                  </a:cubicBezTo>
                  <a:cubicBezTo>
                    <a:pt x="431881" y="343049"/>
                    <a:pt x="421304" y="332471"/>
                    <a:pt x="406949" y="327938"/>
                  </a:cubicBezTo>
                  <a:cubicBezTo>
                    <a:pt x="402038" y="326427"/>
                    <a:pt x="400149" y="321138"/>
                    <a:pt x="400905" y="315472"/>
                  </a:cubicBezTo>
                  <a:cubicBezTo>
                    <a:pt x="401283" y="311316"/>
                    <a:pt x="403549" y="309805"/>
                    <a:pt x="407705" y="309050"/>
                  </a:cubicBezTo>
                  <a:cubicBezTo>
                    <a:pt x="433015" y="303761"/>
                    <a:pt x="449636" y="294317"/>
                    <a:pt x="469658" y="273162"/>
                  </a:cubicBezTo>
                  <a:cubicBezTo>
                    <a:pt x="458703" y="279962"/>
                    <a:pt x="452281" y="256918"/>
                    <a:pt x="441703" y="275051"/>
                  </a:cubicBezTo>
                  <a:cubicBezTo>
                    <a:pt x="436792" y="282984"/>
                    <a:pt x="421304" y="279584"/>
                    <a:pt x="414882" y="289784"/>
                  </a:cubicBezTo>
                  <a:cubicBezTo>
                    <a:pt x="408838" y="299606"/>
                    <a:pt x="397883" y="304517"/>
                    <a:pt x="391083" y="313583"/>
                  </a:cubicBezTo>
                  <a:cubicBezTo>
                    <a:pt x="389194" y="317361"/>
                    <a:pt x="386172" y="322271"/>
                    <a:pt x="381261" y="318494"/>
                  </a:cubicBezTo>
                  <a:cubicBezTo>
                    <a:pt x="377484" y="315850"/>
                    <a:pt x="377484" y="311316"/>
                    <a:pt x="382017" y="303761"/>
                  </a:cubicBezTo>
                  <a:cubicBezTo>
                    <a:pt x="372950" y="316227"/>
                    <a:pt x="382017" y="326049"/>
                    <a:pt x="378239" y="335493"/>
                  </a:cubicBezTo>
                  <a:cubicBezTo>
                    <a:pt x="375972" y="341537"/>
                    <a:pt x="374839" y="349093"/>
                    <a:pt x="367662" y="349470"/>
                  </a:cubicBezTo>
                  <a:cubicBezTo>
                    <a:pt x="360106" y="349848"/>
                    <a:pt x="363506" y="342293"/>
                    <a:pt x="361995" y="338138"/>
                  </a:cubicBezTo>
                  <a:cubicBezTo>
                    <a:pt x="360106" y="333227"/>
                    <a:pt x="355573" y="330960"/>
                    <a:pt x="351796" y="327938"/>
                  </a:cubicBezTo>
                  <a:cubicBezTo>
                    <a:pt x="353684" y="308294"/>
                    <a:pt x="334796" y="299606"/>
                    <a:pt x="328752" y="283740"/>
                  </a:cubicBezTo>
                  <a:cubicBezTo>
                    <a:pt x="324597" y="272407"/>
                    <a:pt x="322708" y="264852"/>
                    <a:pt x="335930" y="258052"/>
                  </a:cubicBezTo>
                  <a:cubicBezTo>
                    <a:pt x="348774" y="251630"/>
                    <a:pt x="348774" y="238786"/>
                    <a:pt x="344240" y="226697"/>
                  </a:cubicBezTo>
                  <a:cubicBezTo>
                    <a:pt x="340840" y="218009"/>
                    <a:pt x="337818" y="210453"/>
                    <a:pt x="349529" y="206298"/>
                  </a:cubicBezTo>
                  <a:cubicBezTo>
                    <a:pt x="357462" y="203276"/>
                    <a:pt x="356707" y="196854"/>
                    <a:pt x="355573" y="190432"/>
                  </a:cubicBezTo>
                  <a:cubicBezTo>
                    <a:pt x="354062" y="182499"/>
                    <a:pt x="354440" y="174188"/>
                    <a:pt x="360484" y="168522"/>
                  </a:cubicBezTo>
                  <a:cubicBezTo>
                    <a:pt x="371817" y="157944"/>
                    <a:pt x="365773" y="151900"/>
                    <a:pt x="355573" y="146989"/>
                  </a:cubicBezTo>
                  <a:cubicBezTo>
                    <a:pt x="348396" y="143589"/>
                    <a:pt x="344996" y="139056"/>
                    <a:pt x="349151" y="132256"/>
                  </a:cubicBezTo>
                  <a:cubicBezTo>
                    <a:pt x="355195" y="121679"/>
                    <a:pt x="351796" y="110724"/>
                    <a:pt x="352929" y="99769"/>
                  </a:cubicBezTo>
                  <a:cubicBezTo>
                    <a:pt x="354440" y="84658"/>
                    <a:pt x="348396" y="75214"/>
                    <a:pt x="335552" y="70303"/>
                  </a:cubicBezTo>
                  <a:cubicBezTo>
                    <a:pt x="329130" y="67659"/>
                    <a:pt x="310619" y="85792"/>
                    <a:pt x="309108" y="95991"/>
                  </a:cubicBezTo>
                  <a:cubicBezTo>
                    <a:pt x="308353" y="101658"/>
                    <a:pt x="308353" y="107324"/>
                    <a:pt x="307219" y="112613"/>
                  </a:cubicBezTo>
                  <a:cubicBezTo>
                    <a:pt x="304575" y="124701"/>
                    <a:pt x="300420" y="133390"/>
                    <a:pt x="286442" y="138678"/>
                  </a:cubicBezTo>
                  <a:cubicBezTo>
                    <a:pt x="275110" y="142834"/>
                    <a:pt x="255466" y="148123"/>
                    <a:pt x="269443" y="169277"/>
                  </a:cubicBezTo>
                  <a:cubicBezTo>
                    <a:pt x="272843" y="174566"/>
                    <a:pt x="268310" y="180610"/>
                    <a:pt x="263399" y="183632"/>
                  </a:cubicBezTo>
                  <a:cubicBezTo>
                    <a:pt x="252822" y="190054"/>
                    <a:pt x="248288" y="202143"/>
                    <a:pt x="238467" y="209320"/>
                  </a:cubicBezTo>
                  <a:cubicBezTo>
                    <a:pt x="228645" y="216498"/>
                    <a:pt x="227889" y="224053"/>
                    <a:pt x="241111" y="228964"/>
                  </a:cubicBezTo>
                  <a:cubicBezTo>
                    <a:pt x="247155" y="231230"/>
                    <a:pt x="257732" y="230475"/>
                    <a:pt x="256221" y="239919"/>
                  </a:cubicBezTo>
                  <a:cubicBezTo>
                    <a:pt x="255088" y="248608"/>
                    <a:pt x="249799" y="259563"/>
                    <a:pt x="241111" y="261074"/>
                  </a:cubicBezTo>
                  <a:cubicBezTo>
                    <a:pt x="225623" y="263718"/>
                    <a:pt x="230533" y="272785"/>
                    <a:pt x="232422" y="281095"/>
                  </a:cubicBezTo>
                  <a:cubicBezTo>
                    <a:pt x="233556" y="286384"/>
                    <a:pt x="238467" y="291673"/>
                    <a:pt x="236955" y="296961"/>
                  </a:cubicBezTo>
                  <a:cubicBezTo>
                    <a:pt x="233556" y="307539"/>
                    <a:pt x="235444" y="311316"/>
                    <a:pt x="247533" y="312450"/>
                  </a:cubicBezTo>
                  <a:cubicBezTo>
                    <a:pt x="261510" y="313583"/>
                    <a:pt x="254710" y="321516"/>
                    <a:pt x="247155" y="329827"/>
                  </a:cubicBezTo>
                  <a:cubicBezTo>
                    <a:pt x="264910" y="320761"/>
                    <a:pt x="280398" y="313961"/>
                    <a:pt x="297775" y="315472"/>
                  </a:cubicBezTo>
                  <a:cubicBezTo>
                    <a:pt x="302686" y="315850"/>
                    <a:pt x="310619" y="314338"/>
                    <a:pt x="311753" y="317738"/>
                  </a:cubicBezTo>
                  <a:cubicBezTo>
                    <a:pt x="320819" y="342671"/>
                    <a:pt x="338574" y="324160"/>
                    <a:pt x="351796" y="326805"/>
                  </a:cubicBezTo>
                  <a:cubicBezTo>
                    <a:pt x="353684" y="329071"/>
                    <a:pt x="357840" y="329827"/>
                    <a:pt x="358218" y="332093"/>
                  </a:cubicBezTo>
                  <a:cubicBezTo>
                    <a:pt x="361240" y="350604"/>
                    <a:pt x="373706" y="361181"/>
                    <a:pt x="388439" y="371003"/>
                  </a:cubicBezTo>
                  <a:cubicBezTo>
                    <a:pt x="396372" y="376292"/>
                    <a:pt x="391839" y="386491"/>
                    <a:pt x="388061" y="392158"/>
                  </a:cubicBezTo>
                  <a:cubicBezTo>
                    <a:pt x="381639" y="400846"/>
                    <a:pt x="374084" y="410290"/>
                    <a:pt x="360106" y="405002"/>
                  </a:cubicBezTo>
                  <a:cubicBezTo>
                    <a:pt x="366151" y="408402"/>
                    <a:pt x="373328" y="408402"/>
                    <a:pt x="378617" y="413690"/>
                  </a:cubicBezTo>
                  <a:cubicBezTo>
                    <a:pt x="385417" y="420490"/>
                    <a:pt x="385039" y="427290"/>
                    <a:pt x="380128" y="434467"/>
                  </a:cubicBezTo>
                  <a:cubicBezTo>
                    <a:pt x="377106" y="443534"/>
                    <a:pt x="370306" y="449956"/>
                    <a:pt x="363884" y="456378"/>
                  </a:cubicBezTo>
                  <a:cubicBezTo>
                    <a:pt x="355195" y="465066"/>
                    <a:pt x="347640" y="473377"/>
                    <a:pt x="348018" y="486976"/>
                  </a:cubicBezTo>
                  <a:cubicBezTo>
                    <a:pt x="348396" y="501709"/>
                    <a:pt x="332152" y="506998"/>
                    <a:pt x="327241" y="519842"/>
                  </a:cubicBezTo>
                  <a:cubicBezTo>
                    <a:pt x="323841" y="528908"/>
                    <a:pt x="311753" y="533819"/>
                    <a:pt x="307219" y="546663"/>
                  </a:cubicBezTo>
                  <a:cubicBezTo>
                    <a:pt x="302686" y="559507"/>
                    <a:pt x="277376" y="551574"/>
                    <a:pt x="264910" y="533441"/>
                  </a:cubicBezTo>
                  <a:cubicBezTo>
                    <a:pt x="257732" y="544019"/>
                    <a:pt x="250933" y="555352"/>
                    <a:pt x="234689" y="550819"/>
                  </a:cubicBezTo>
                  <a:cubicBezTo>
                    <a:pt x="226756" y="548552"/>
                    <a:pt x="224489" y="556863"/>
                    <a:pt x="222223" y="562529"/>
                  </a:cubicBezTo>
                  <a:cubicBezTo>
                    <a:pt x="217690" y="572729"/>
                    <a:pt x="214667" y="583684"/>
                    <a:pt x="205601" y="591617"/>
                  </a:cubicBezTo>
                  <a:cubicBezTo>
                    <a:pt x="197668" y="597661"/>
                    <a:pt x="188602" y="584817"/>
                    <a:pt x="178024" y="594261"/>
                  </a:cubicBezTo>
                  <a:cubicBezTo>
                    <a:pt x="218067" y="601061"/>
                    <a:pt x="203712" y="632415"/>
                    <a:pt x="208245" y="655459"/>
                  </a:cubicBezTo>
                  <a:cubicBezTo>
                    <a:pt x="205601" y="657348"/>
                    <a:pt x="202957" y="658103"/>
                    <a:pt x="199557" y="657726"/>
                  </a:cubicBezTo>
                  <a:cubicBezTo>
                    <a:pt x="188979" y="652437"/>
                    <a:pt x="180291" y="644126"/>
                    <a:pt x="168580" y="639593"/>
                  </a:cubicBezTo>
                  <a:cubicBezTo>
                    <a:pt x="152714" y="633171"/>
                    <a:pt x="142137" y="635060"/>
                    <a:pt x="131559" y="645637"/>
                  </a:cubicBezTo>
                  <a:cubicBezTo>
                    <a:pt x="120227" y="656970"/>
                    <a:pt x="111538" y="652059"/>
                    <a:pt x="102849" y="642993"/>
                  </a:cubicBezTo>
                  <a:cubicBezTo>
                    <a:pt x="93405" y="633171"/>
                    <a:pt x="92272" y="622594"/>
                    <a:pt x="104360" y="614660"/>
                  </a:cubicBezTo>
                  <a:cubicBezTo>
                    <a:pt x="111916" y="609750"/>
                    <a:pt x="114938" y="605972"/>
                    <a:pt x="107005" y="598794"/>
                  </a:cubicBezTo>
                  <a:cubicBezTo>
                    <a:pt x="97183" y="590106"/>
                    <a:pt x="102094" y="582173"/>
                    <a:pt x="110027" y="576129"/>
                  </a:cubicBezTo>
                  <a:cubicBezTo>
                    <a:pt x="118338" y="569707"/>
                    <a:pt x="122115" y="563285"/>
                    <a:pt x="117582" y="552707"/>
                  </a:cubicBezTo>
                  <a:cubicBezTo>
                    <a:pt x="114938" y="546663"/>
                    <a:pt x="116449" y="540241"/>
                    <a:pt x="120604" y="534575"/>
                  </a:cubicBezTo>
                  <a:cubicBezTo>
                    <a:pt x="128160" y="524753"/>
                    <a:pt x="130804" y="514931"/>
                    <a:pt x="124382" y="503220"/>
                  </a:cubicBezTo>
                  <a:cubicBezTo>
                    <a:pt x="120982" y="497176"/>
                    <a:pt x="122871" y="493021"/>
                    <a:pt x="129671" y="490376"/>
                  </a:cubicBezTo>
                  <a:cubicBezTo>
                    <a:pt x="137604" y="487354"/>
                    <a:pt x="144403" y="480554"/>
                    <a:pt x="154981" y="487354"/>
                  </a:cubicBezTo>
                  <a:cubicBezTo>
                    <a:pt x="145537" y="462422"/>
                    <a:pt x="138359" y="440889"/>
                    <a:pt x="147048" y="416335"/>
                  </a:cubicBezTo>
                  <a:cubicBezTo>
                    <a:pt x="153092" y="399713"/>
                    <a:pt x="139492" y="384602"/>
                    <a:pt x="124760" y="387625"/>
                  </a:cubicBezTo>
                  <a:cubicBezTo>
                    <a:pt x="116827" y="389513"/>
                    <a:pt x="108516" y="393291"/>
                    <a:pt x="107005" y="381580"/>
                  </a:cubicBezTo>
                  <a:cubicBezTo>
                    <a:pt x="105872" y="371381"/>
                    <a:pt x="105494" y="357403"/>
                    <a:pt x="117582" y="355137"/>
                  </a:cubicBezTo>
                  <a:cubicBezTo>
                    <a:pt x="126271" y="353626"/>
                    <a:pt x="126271" y="352870"/>
                    <a:pt x="123626" y="346071"/>
                  </a:cubicBezTo>
                  <a:cubicBezTo>
                    <a:pt x="120982" y="337760"/>
                    <a:pt x="117582" y="330205"/>
                    <a:pt x="124760" y="321894"/>
                  </a:cubicBezTo>
                  <a:cubicBezTo>
                    <a:pt x="128160" y="317738"/>
                    <a:pt x="110027" y="307917"/>
                    <a:pt x="100961" y="311316"/>
                  </a:cubicBezTo>
                  <a:cubicBezTo>
                    <a:pt x="90383" y="315094"/>
                    <a:pt x="83583" y="312450"/>
                    <a:pt x="76784" y="304517"/>
                  </a:cubicBezTo>
                  <a:cubicBezTo>
                    <a:pt x="70739" y="296961"/>
                    <a:pt x="71117" y="291673"/>
                    <a:pt x="80939" y="289406"/>
                  </a:cubicBezTo>
                  <a:cubicBezTo>
                    <a:pt x="85850" y="288273"/>
                    <a:pt x="91894" y="289028"/>
                    <a:pt x="90383" y="281851"/>
                  </a:cubicBezTo>
                  <a:cubicBezTo>
                    <a:pt x="88872" y="273540"/>
                    <a:pt x="83206" y="278451"/>
                    <a:pt x="79050" y="279584"/>
                  </a:cubicBezTo>
                  <a:cubicBezTo>
                    <a:pt x="68851" y="282229"/>
                    <a:pt x="46185" y="269762"/>
                    <a:pt x="43541" y="260318"/>
                  </a:cubicBezTo>
                  <a:cubicBezTo>
                    <a:pt x="42029" y="255030"/>
                    <a:pt x="47318" y="253141"/>
                    <a:pt x="48829" y="249741"/>
                  </a:cubicBezTo>
                  <a:cubicBezTo>
                    <a:pt x="55629" y="234630"/>
                    <a:pt x="69606" y="221409"/>
                    <a:pt x="66206" y="199876"/>
                  </a:cubicBezTo>
                  <a:cubicBezTo>
                    <a:pt x="56007" y="203654"/>
                    <a:pt x="53362" y="214987"/>
                    <a:pt x="44296" y="213853"/>
                  </a:cubicBezTo>
                  <a:cubicBezTo>
                    <a:pt x="35607" y="212720"/>
                    <a:pt x="32963" y="204409"/>
                    <a:pt x="28430" y="198365"/>
                  </a:cubicBezTo>
                  <a:cubicBezTo>
                    <a:pt x="23141" y="191565"/>
                    <a:pt x="19364" y="193454"/>
                    <a:pt x="16342" y="200632"/>
                  </a:cubicBezTo>
                  <a:cubicBezTo>
                    <a:pt x="14075" y="206676"/>
                    <a:pt x="14830" y="213476"/>
                    <a:pt x="9920" y="218386"/>
                  </a:cubicBezTo>
                  <a:cubicBezTo>
                    <a:pt x="6142" y="219142"/>
                    <a:pt x="3120" y="218764"/>
                    <a:pt x="5009" y="213853"/>
                  </a:cubicBezTo>
                  <a:close/>
                </a:path>
              </a:pathLst>
            </a:custGeom>
            <a:solidFill>
              <a:srgbClr val="E9C5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92" name="Freeform: Shape 25891">
              <a:extLst>
                <a:ext uri="{FF2B5EF4-FFF2-40B4-BE49-F238E27FC236}">
                  <a16:creationId xmlns:a16="http://schemas.microsoft.com/office/drawing/2014/main" id="{78832809-5501-4FD7-80D3-2FED82FE6FE7}"/>
                </a:ext>
              </a:extLst>
            </p:cNvPr>
            <p:cNvSpPr/>
            <p:nvPr/>
          </p:nvSpPr>
          <p:spPr>
            <a:xfrm>
              <a:off x="8502347" y="3794772"/>
              <a:ext cx="456809" cy="994259"/>
            </a:xfrm>
            <a:custGeom>
              <a:avLst/>
              <a:gdLst>
                <a:gd name="connsiteX0" fmla="*/ 5936 w 456809"/>
                <a:gd name="connsiteY0" fmla="*/ 256266 h 994259"/>
                <a:gd name="connsiteX1" fmla="*/ 2159 w 456809"/>
                <a:gd name="connsiteY1" fmla="*/ 179958 h 994259"/>
                <a:gd name="connsiteX2" fmla="*/ 5558 w 456809"/>
                <a:gd name="connsiteY2" fmla="*/ 148226 h 994259"/>
                <a:gd name="connsiteX3" fmla="*/ 4803 w 456809"/>
                <a:gd name="connsiteY3" fmla="*/ 114227 h 994259"/>
                <a:gd name="connsiteX4" fmla="*/ 1025 w 456809"/>
                <a:gd name="connsiteY4" fmla="*/ 105538 h 994259"/>
                <a:gd name="connsiteX5" fmla="*/ 32757 w 456809"/>
                <a:gd name="connsiteY5" fmla="*/ 19786 h 994259"/>
                <a:gd name="connsiteX6" fmla="*/ 83000 w 456809"/>
                <a:gd name="connsiteY6" fmla="*/ 1276 h 994259"/>
                <a:gd name="connsiteX7" fmla="*/ 116621 w 456809"/>
                <a:gd name="connsiteY7" fmla="*/ 25075 h 994259"/>
                <a:gd name="connsiteX8" fmla="*/ 138909 w 456809"/>
                <a:gd name="connsiteY8" fmla="*/ 66629 h 994259"/>
                <a:gd name="connsiteX9" fmla="*/ 146464 w 456809"/>
                <a:gd name="connsiteY9" fmla="*/ 88161 h 994259"/>
                <a:gd name="connsiteX10" fmla="*/ 144198 w 456809"/>
                <a:gd name="connsiteY10" fmla="*/ 113472 h 994259"/>
                <a:gd name="connsiteX11" fmla="*/ 156664 w 456809"/>
                <a:gd name="connsiteY11" fmla="*/ 133493 h 994259"/>
                <a:gd name="connsiteX12" fmla="*/ 200862 w 456809"/>
                <a:gd name="connsiteY12" fmla="*/ 153137 h 994259"/>
                <a:gd name="connsiteX13" fmla="*/ 227306 w 456809"/>
                <a:gd name="connsiteY13" fmla="*/ 165603 h 994259"/>
                <a:gd name="connsiteX14" fmla="*/ 213328 w 456809"/>
                <a:gd name="connsiteY14" fmla="*/ 187513 h 994259"/>
                <a:gd name="connsiteX15" fmla="*/ 200484 w 456809"/>
                <a:gd name="connsiteY15" fmla="*/ 203379 h 994259"/>
                <a:gd name="connsiteX16" fmla="*/ 178952 w 456809"/>
                <a:gd name="connsiteY16" fmla="*/ 220001 h 994259"/>
                <a:gd name="connsiteX17" fmla="*/ 191418 w 456809"/>
                <a:gd name="connsiteY17" fmla="*/ 231334 h 994259"/>
                <a:gd name="connsiteX18" fmla="*/ 177819 w 456809"/>
                <a:gd name="connsiteY18" fmla="*/ 268355 h 994259"/>
                <a:gd name="connsiteX19" fmla="*/ 148731 w 456809"/>
                <a:gd name="connsiteY19" fmla="*/ 268355 h 994259"/>
                <a:gd name="connsiteX20" fmla="*/ 149486 w 456809"/>
                <a:gd name="connsiteY20" fmla="*/ 246444 h 994259"/>
                <a:gd name="connsiteX21" fmla="*/ 153642 w 456809"/>
                <a:gd name="connsiteY21" fmla="*/ 241911 h 994259"/>
                <a:gd name="connsiteX22" fmla="*/ 87911 w 456809"/>
                <a:gd name="connsiteY22" fmla="*/ 256644 h 994259"/>
                <a:gd name="connsiteX23" fmla="*/ 107555 w 456809"/>
                <a:gd name="connsiteY23" fmla="*/ 277421 h 994259"/>
                <a:gd name="connsiteX24" fmla="*/ 112088 w 456809"/>
                <a:gd name="connsiteY24" fmla="*/ 267977 h 994259"/>
                <a:gd name="connsiteX25" fmla="*/ 123798 w 456809"/>
                <a:gd name="connsiteY25" fmla="*/ 258155 h 994259"/>
                <a:gd name="connsiteX26" fmla="*/ 136265 w 456809"/>
                <a:gd name="connsiteY26" fmla="*/ 270243 h 994259"/>
                <a:gd name="connsiteX27" fmla="*/ 150620 w 456809"/>
                <a:gd name="connsiteY27" fmla="*/ 289509 h 994259"/>
                <a:gd name="connsiteX28" fmla="*/ 171019 w 456809"/>
                <a:gd name="connsiteY28" fmla="*/ 277421 h 994259"/>
                <a:gd name="connsiteX29" fmla="*/ 189152 w 456809"/>
                <a:gd name="connsiteY29" fmla="*/ 276665 h 994259"/>
                <a:gd name="connsiteX30" fmla="*/ 200484 w 456809"/>
                <a:gd name="connsiteY30" fmla="*/ 301220 h 994259"/>
                <a:gd name="connsiteX31" fmla="*/ 155153 w 456809"/>
                <a:gd name="connsiteY31" fmla="*/ 328419 h 994259"/>
                <a:gd name="connsiteX32" fmla="*/ 100755 w 456809"/>
                <a:gd name="connsiteY32" fmla="*/ 341641 h 994259"/>
                <a:gd name="connsiteX33" fmla="*/ 113599 w 456809"/>
                <a:gd name="connsiteY33" fmla="*/ 342774 h 994259"/>
                <a:gd name="connsiteX34" fmla="*/ 158175 w 456809"/>
                <a:gd name="connsiteY34" fmla="*/ 359396 h 994259"/>
                <a:gd name="connsiteX35" fmla="*/ 194440 w 456809"/>
                <a:gd name="connsiteY35" fmla="*/ 387728 h 994259"/>
                <a:gd name="connsiteX36" fmla="*/ 200484 w 456809"/>
                <a:gd name="connsiteY36" fmla="*/ 417193 h 994259"/>
                <a:gd name="connsiteX37" fmla="*/ 165352 w 456809"/>
                <a:gd name="connsiteY37" fmla="*/ 421727 h 994259"/>
                <a:gd name="connsiteX38" fmla="*/ 199351 w 456809"/>
                <a:gd name="connsiteY38" fmla="*/ 441748 h 994259"/>
                <a:gd name="connsiteX39" fmla="*/ 223528 w 456809"/>
                <a:gd name="connsiteY39" fmla="*/ 448170 h 994259"/>
                <a:gd name="connsiteX40" fmla="*/ 238639 w 456809"/>
                <a:gd name="connsiteY40" fmla="*/ 450059 h 994259"/>
                <a:gd name="connsiteX41" fmla="*/ 239394 w 456809"/>
                <a:gd name="connsiteY41" fmla="*/ 448925 h 994259"/>
                <a:gd name="connsiteX42" fmla="*/ 213328 w 456809"/>
                <a:gd name="connsiteY42" fmla="*/ 423238 h 994259"/>
                <a:gd name="connsiteX43" fmla="*/ 215973 w 456809"/>
                <a:gd name="connsiteY43" fmla="*/ 394905 h 994259"/>
                <a:gd name="connsiteX44" fmla="*/ 223528 w 456809"/>
                <a:gd name="connsiteY44" fmla="*/ 381306 h 994259"/>
                <a:gd name="connsiteX45" fmla="*/ 235239 w 456809"/>
                <a:gd name="connsiteY45" fmla="*/ 389994 h 994259"/>
                <a:gd name="connsiteX46" fmla="*/ 240905 w 456809"/>
                <a:gd name="connsiteY46" fmla="*/ 416060 h 994259"/>
                <a:gd name="connsiteX47" fmla="*/ 249594 w 456809"/>
                <a:gd name="connsiteY47" fmla="*/ 424749 h 994259"/>
                <a:gd name="connsiteX48" fmla="*/ 260549 w 456809"/>
                <a:gd name="connsiteY48" fmla="*/ 444015 h 994259"/>
                <a:gd name="connsiteX49" fmla="*/ 268482 w 456809"/>
                <a:gd name="connsiteY49" fmla="*/ 465169 h 994259"/>
                <a:gd name="connsiteX50" fmla="*/ 277548 w 456809"/>
                <a:gd name="connsiteY50" fmla="*/ 478391 h 994259"/>
                <a:gd name="connsiteX51" fmla="*/ 257904 w 456809"/>
                <a:gd name="connsiteY51" fmla="*/ 477636 h 994259"/>
                <a:gd name="connsiteX52" fmla="*/ 277170 w 456809"/>
                <a:gd name="connsiteY52" fmla="*/ 498790 h 994259"/>
                <a:gd name="connsiteX53" fmla="*/ 291148 w 456809"/>
                <a:gd name="connsiteY53" fmla="*/ 513145 h 994259"/>
                <a:gd name="connsiteX54" fmla="*/ 293792 w 456809"/>
                <a:gd name="connsiteY54" fmla="*/ 518434 h 994259"/>
                <a:gd name="connsiteX55" fmla="*/ 295303 w 456809"/>
                <a:gd name="connsiteY55" fmla="*/ 535056 h 994259"/>
                <a:gd name="connsiteX56" fmla="*/ 323635 w 456809"/>
                <a:gd name="connsiteY56" fmla="*/ 501812 h 994259"/>
                <a:gd name="connsiteX57" fmla="*/ 344412 w 456809"/>
                <a:gd name="connsiteY57" fmla="*/ 491235 h 994259"/>
                <a:gd name="connsiteX58" fmla="*/ 371989 w 456809"/>
                <a:gd name="connsiteY58" fmla="*/ 497657 h 994259"/>
                <a:gd name="connsiteX59" fmla="*/ 392011 w 456809"/>
                <a:gd name="connsiteY59" fmla="*/ 507479 h 994259"/>
                <a:gd name="connsiteX60" fmla="*/ 381433 w 456809"/>
                <a:gd name="connsiteY60" fmla="*/ 521078 h 994259"/>
                <a:gd name="connsiteX61" fmla="*/ 367834 w 456809"/>
                <a:gd name="connsiteY61" fmla="*/ 538078 h 994259"/>
                <a:gd name="connsiteX62" fmla="*/ 419965 w 456809"/>
                <a:gd name="connsiteY62" fmla="*/ 541855 h 994259"/>
                <a:gd name="connsiteX63" fmla="*/ 400321 w 456809"/>
                <a:gd name="connsiteY63" fmla="*/ 493124 h 994259"/>
                <a:gd name="connsiteX64" fmla="*/ 390122 w 456809"/>
                <a:gd name="connsiteY64" fmla="*/ 491613 h 994259"/>
                <a:gd name="connsiteX65" fmla="*/ 344790 w 456809"/>
                <a:gd name="connsiteY65" fmla="*/ 491991 h 994259"/>
                <a:gd name="connsiteX66" fmla="*/ 337990 w 456809"/>
                <a:gd name="connsiteY66" fmla="*/ 478769 h 994259"/>
                <a:gd name="connsiteX67" fmla="*/ 345168 w 456809"/>
                <a:gd name="connsiteY67" fmla="*/ 469325 h 994259"/>
                <a:gd name="connsiteX68" fmla="*/ 418832 w 456809"/>
                <a:gd name="connsiteY68" fmla="*/ 477258 h 994259"/>
                <a:gd name="connsiteX69" fmla="*/ 419965 w 456809"/>
                <a:gd name="connsiteY69" fmla="*/ 481035 h 994259"/>
                <a:gd name="connsiteX70" fmla="*/ 429409 w 456809"/>
                <a:gd name="connsiteY70" fmla="*/ 490102 h 994259"/>
                <a:gd name="connsiteX71" fmla="*/ 447542 w 456809"/>
                <a:gd name="connsiteY71" fmla="*/ 526745 h 994259"/>
                <a:gd name="connsiteX72" fmla="*/ 452831 w 456809"/>
                <a:gd name="connsiteY72" fmla="*/ 542233 h 994259"/>
                <a:gd name="connsiteX73" fmla="*/ 455475 w 456809"/>
                <a:gd name="connsiteY73" fmla="*/ 553566 h 994259"/>
                <a:gd name="connsiteX74" fmla="*/ 441120 w 456809"/>
                <a:gd name="connsiteY74" fmla="*/ 595498 h 994259"/>
                <a:gd name="connsiteX75" fmla="*/ 435076 w 456809"/>
                <a:gd name="connsiteY75" fmla="*/ 607964 h 994259"/>
                <a:gd name="connsiteX76" fmla="*/ 421476 w 456809"/>
                <a:gd name="connsiteY76" fmla="*/ 599276 h 994259"/>
                <a:gd name="connsiteX77" fmla="*/ 404855 w 456809"/>
                <a:gd name="connsiteY77" fmla="*/ 619675 h 994259"/>
                <a:gd name="connsiteX78" fmla="*/ 420343 w 456809"/>
                <a:gd name="connsiteY78" fmla="*/ 632141 h 994259"/>
                <a:gd name="connsiteX79" fmla="*/ 400699 w 456809"/>
                <a:gd name="connsiteY79" fmla="*/ 646496 h 994259"/>
                <a:gd name="connsiteX80" fmla="*/ 359145 w 456809"/>
                <a:gd name="connsiteY80" fmla="*/ 631763 h 994259"/>
                <a:gd name="connsiteX81" fmla="*/ 346679 w 456809"/>
                <a:gd name="connsiteY81" fmla="*/ 611742 h 994259"/>
                <a:gd name="connsiteX82" fmla="*/ 367078 w 456809"/>
                <a:gd name="connsiteY82" fmla="*/ 600031 h 994259"/>
                <a:gd name="connsiteX83" fmla="*/ 382944 w 456809"/>
                <a:gd name="connsiteY83" fmla="*/ 606075 h 994259"/>
                <a:gd name="connsiteX84" fmla="*/ 356879 w 456809"/>
                <a:gd name="connsiteY84" fmla="*/ 586432 h 994259"/>
                <a:gd name="connsiteX85" fmla="*/ 337235 w 456809"/>
                <a:gd name="connsiteY85" fmla="*/ 589076 h 994259"/>
                <a:gd name="connsiteX86" fmla="*/ 330057 w 456809"/>
                <a:gd name="connsiteY86" fmla="*/ 592098 h 994259"/>
                <a:gd name="connsiteX87" fmla="*/ 313436 w 456809"/>
                <a:gd name="connsiteY87" fmla="*/ 606453 h 994259"/>
                <a:gd name="connsiteX88" fmla="*/ 324769 w 456809"/>
                <a:gd name="connsiteY88" fmla="*/ 618541 h 994259"/>
                <a:gd name="connsiteX89" fmla="*/ 341768 w 456809"/>
                <a:gd name="connsiteY89" fmla="*/ 683894 h 994259"/>
                <a:gd name="connsiteX90" fmla="*/ 314191 w 456809"/>
                <a:gd name="connsiteY90" fmla="*/ 680117 h 994259"/>
                <a:gd name="connsiteX91" fmla="*/ 291148 w 456809"/>
                <a:gd name="connsiteY91" fmla="*/ 666517 h 994259"/>
                <a:gd name="connsiteX92" fmla="*/ 273393 w 456809"/>
                <a:gd name="connsiteY92" fmla="*/ 652540 h 994259"/>
                <a:gd name="connsiteX93" fmla="*/ 287748 w 456809"/>
                <a:gd name="connsiteY93" fmla="*/ 640452 h 994259"/>
                <a:gd name="connsiteX94" fmla="*/ 294925 w 456809"/>
                <a:gd name="connsiteY94" fmla="*/ 637430 h 994259"/>
                <a:gd name="connsiteX95" fmla="*/ 237127 w 456809"/>
                <a:gd name="connsiteY95" fmla="*/ 634030 h 994259"/>
                <a:gd name="connsiteX96" fmla="*/ 227683 w 456809"/>
                <a:gd name="connsiteY96" fmla="*/ 665006 h 994259"/>
                <a:gd name="connsiteX97" fmla="*/ 230328 w 456809"/>
                <a:gd name="connsiteY97" fmla="*/ 690317 h 994259"/>
                <a:gd name="connsiteX98" fmla="*/ 235994 w 456809"/>
                <a:gd name="connsiteY98" fmla="*/ 665006 h 994259"/>
                <a:gd name="connsiteX99" fmla="*/ 249216 w 456809"/>
                <a:gd name="connsiteY99" fmla="*/ 654051 h 994259"/>
                <a:gd name="connsiteX100" fmla="*/ 264326 w 456809"/>
                <a:gd name="connsiteY100" fmla="*/ 666517 h 994259"/>
                <a:gd name="connsiteX101" fmla="*/ 299836 w 456809"/>
                <a:gd name="connsiteY101" fmla="*/ 705427 h 994259"/>
                <a:gd name="connsiteX102" fmla="*/ 303614 w 456809"/>
                <a:gd name="connsiteY102" fmla="*/ 707694 h 994259"/>
                <a:gd name="connsiteX103" fmla="*/ 316080 w 456809"/>
                <a:gd name="connsiteY103" fmla="*/ 731870 h 994259"/>
                <a:gd name="connsiteX104" fmla="*/ 288126 w 456809"/>
                <a:gd name="connsiteY104" fmla="*/ 730359 h 994259"/>
                <a:gd name="connsiteX105" fmla="*/ 266971 w 456809"/>
                <a:gd name="connsiteY105" fmla="*/ 718271 h 994259"/>
                <a:gd name="connsiteX106" fmla="*/ 284348 w 456809"/>
                <a:gd name="connsiteY106" fmla="*/ 738670 h 994259"/>
                <a:gd name="connsiteX107" fmla="*/ 319480 w 456809"/>
                <a:gd name="connsiteY107" fmla="*/ 745470 h 994259"/>
                <a:gd name="connsiteX108" fmla="*/ 334968 w 456809"/>
                <a:gd name="connsiteY108" fmla="*/ 753403 h 994259"/>
                <a:gd name="connsiteX109" fmla="*/ 317213 w 456809"/>
                <a:gd name="connsiteY109" fmla="*/ 770780 h 994259"/>
                <a:gd name="connsiteX110" fmla="*/ 303236 w 456809"/>
                <a:gd name="connsiteY110" fmla="*/ 766625 h 994259"/>
                <a:gd name="connsiteX111" fmla="*/ 278304 w 456809"/>
                <a:gd name="connsiteY111" fmla="*/ 765114 h 994259"/>
                <a:gd name="connsiteX112" fmla="*/ 224661 w 456809"/>
                <a:gd name="connsiteY112" fmla="*/ 745092 h 994259"/>
                <a:gd name="connsiteX113" fmla="*/ 197462 w 456809"/>
                <a:gd name="connsiteY113" fmla="*/ 737159 h 994259"/>
                <a:gd name="connsiteX114" fmla="*/ 269993 w 456809"/>
                <a:gd name="connsiteY114" fmla="*/ 768514 h 994259"/>
                <a:gd name="connsiteX115" fmla="*/ 282459 w 456809"/>
                <a:gd name="connsiteY115" fmla="*/ 785891 h 994259"/>
                <a:gd name="connsiteX116" fmla="*/ 276037 w 456809"/>
                <a:gd name="connsiteY116" fmla="*/ 807801 h 994259"/>
                <a:gd name="connsiteX117" fmla="*/ 261304 w 456809"/>
                <a:gd name="connsiteY117" fmla="*/ 819134 h 994259"/>
                <a:gd name="connsiteX118" fmla="*/ 241283 w 456809"/>
                <a:gd name="connsiteY118" fmla="*/ 810068 h 994259"/>
                <a:gd name="connsiteX119" fmla="*/ 249971 w 456809"/>
                <a:gd name="connsiteY119" fmla="*/ 801379 h 994259"/>
                <a:gd name="connsiteX120" fmla="*/ 221639 w 456809"/>
                <a:gd name="connsiteY120" fmla="*/ 795712 h 994259"/>
                <a:gd name="connsiteX121" fmla="*/ 216351 w 456809"/>
                <a:gd name="connsiteY121" fmla="*/ 790046 h 994259"/>
                <a:gd name="connsiteX122" fmla="*/ 220128 w 456809"/>
                <a:gd name="connsiteY122" fmla="*/ 794957 h 994259"/>
                <a:gd name="connsiteX123" fmla="*/ 223906 w 456809"/>
                <a:gd name="connsiteY123" fmla="*/ 849355 h 994259"/>
                <a:gd name="connsiteX124" fmla="*/ 265082 w 456809"/>
                <a:gd name="connsiteY124" fmla="*/ 852755 h 994259"/>
                <a:gd name="connsiteX125" fmla="*/ 279815 w 456809"/>
                <a:gd name="connsiteY125" fmla="*/ 855777 h 994259"/>
                <a:gd name="connsiteX126" fmla="*/ 282459 w 456809"/>
                <a:gd name="connsiteY126" fmla="*/ 881843 h 994259"/>
                <a:gd name="connsiteX127" fmla="*/ 260549 w 456809"/>
                <a:gd name="connsiteY127" fmla="*/ 876932 h 994259"/>
                <a:gd name="connsiteX128" fmla="*/ 261304 w 456809"/>
                <a:gd name="connsiteY128" fmla="*/ 894309 h 994259"/>
                <a:gd name="connsiteX129" fmla="*/ 237505 w 456809"/>
                <a:gd name="connsiteY129" fmla="*/ 902242 h 994259"/>
                <a:gd name="connsiteX130" fmla="*/ 225795 w 456809"/>
                <a:gd name="connsiteY130" fmla="*/ 896198 h 994259"/>
                <a:gd name="connsiteX131" fmla="*/ 219750 w 456809"/>
                <a:gd name="connsiteY131" fmla="*/ 883731 h 994259"/>
                <a:gd name="connsiteX132" fmla="*/ 210306 w 456809"/>
                <a:gd name="connsiteY132" fmla="*/ 886376 h 994259"/>
                <a:gd name="connsiteX133" fmla="*/ 214462 w 456809"/>
                <a:gd name="connsiteY133" fmla="*/ 906775 h 994259"/>
                <a:gd name="connsiteX134" fmla="*/ 215973 w 456809"/>
                <a:gd name="connsiteY134" fmla="*/ 908286 h 994259"/>
                <a:gd name="connsiteX135" fmla="*/ 214084 w 456809"/>
                <a:gd name="connsiteY135" fmla="*/ 935107 h 994259"/>
                <a:gd name="connsiteX136" fmla="*/ 238261 w 456809"/>
                <a:gd name="connsiteY136" fmla="*/ 941152 h 994259"/>
                <a:gd name="connsiteX137" fmla="*/ 253371 w 456809"/>
                <a:gd name="connsiteY137" fmla="*/ 955884 h 994259"/>
                <a:gd name="connsiteX138" fmla="*/ 222017 w 456809"/>
                <a:gd name="connsiteY138" fmla="*/ 994038 h 994259"/>
                <a:gd name="connsiteX139" fmla="*/ 217862 w 456809"/>
                <a:gd name="connsiteY139" fmla="*/ 971373 h 994259"/>
                <a:gd name="connsiteX140" fmla="*/ 203884 w 456809"/>
                <a:gd name="connsiteY140" fmla="*/ 971373 h 994259"/>
                <a:gd name="connsiteX141" fmla="*/ 177441 w 456809"/>
                <a:gd name="connsiteY141" fmla="*/ 948707 h 994259"/>
                <a:gd name="connsiteX142" fmla="*/ 172908 w 456809"/>
                <a:gd name="connsiteY142" fmla="*/ 936618 h 994259"/>
                <a:gd name="connsiteX143" fmla="*/ 157042 w 456809"/>
                <a:gd name="connsiteY143" fmla="*/ 943418 h 994259"/>
                <a:gd name="connsiteX144" fmla="*/ 139287 w 456809"/>
                <a:gd name="connsiteY144" fmla="*/ 956640 h 994259"/>
                <a:gd name="connsiteX145" fmla="*/ 130976 w 456809"/>
                <a:gd name="connsiteY145" fmla="*/ 936996 h 994259"/>
                <a:gd name="connsiteX146" fmla="*/ 138531 w 456809"/>
                <a:gd name="connsiteY146" fmla="*/ 911308 h 994259"/>
                <a:gd name="connsiteX147" fmla="*/ 140042 w 456809"/>
                <a:gd name="connsiteY147" fmla="*/ 876932 h 994259"/>
                <a:gd name="connsiteX148" fmla="*/ 138153 w 456809"/>
                <a:gd name="connsiteY148" fmla="*/ 876554 h 994259"/>
                <a:gd name="connsiteX149" fmla="*/ 141931 w 456809"/>
                <a:gd name="connsiteY149" fmla="*/ 896575 h 994259"/>
                <a:gd name="connsiteX150" fmla="*/ 121154 w 456809"/>
                <a:gd name="connsiteY150" fmla="*/ 892798 h 994259"/>
                <a:gd name="connsiteX151" fmla="*/ 110199 w 456809"/>
                <a:gd name="connsiteY151" fmla="*/ 888642 h 994259"/>
                <a:gd name="connsiteX152" fmla="*/ 113977 w 456809"/>
                <a:gd name="connsiteY152" fmla="*/ 894309 h 994259"/>
                <a:gd name="connsiteX153" fmla="*/ 107555 w 456809"/>
                <a:gd name="connsiteY153" fmla="*/ 915464 h 994259"/>
                <a:gd name="connsiteX154" fmla="*/ 89800 w 456809"/>
                <a:gd name="connsiteY154" fmla="*/ 904131 h 994259"/>
                <a:gd name="connsiteX155" fmla="*/ 80356 w 456809"/>
                <a:gd name="connsiteY155" fmla="*/ 885998 h 994259"/>
                <a:gd name="connsiteX156" fmla="*/ 84133 w 456809"/>
                <a:gd name="connsiteY156" fmla="*/ 873532 h 994259"/>
                <a:gd name="connsiteX157" fmla="*/ 131354 w 456809"/>
                <a:gd name="connsiteY157" fmla="*/ 810068 h 994259"/>
                <a:gd name="connsiteX158" fmla="*/ 149486 w 456809"/>
                <a:gd name="connsiteY158" fmla="*/ 802512 h 994259"/>
                <a:gd name="connsiteX159" fmla="*/ 124176 w 456809"/>
                <a:gd name="connsiteY159" fmla="*/ 777202 h 994259"/>
                <a:gd name="connsiteX160" fmla="*/ 145331 w 456809"/>
                <a:gd name="connsiteY160" fmla="*/ 754159 h 994259"/>
                <a:gd name="connsiteX161" fmla="*/ 112466 w 456809"/>
                <a:gd name="connsiteY161" fmla="*/ 736026 h 994259"/>
                <a:gd name="connsiteX162" fmla="*/ 90933 w 456809"/>
                <a:gd name="connsiteY162" fmla="*/ 720915 h 994259"/>
                <a:gd name="connsiteX163" fmla="*/ 71289 w 456809"/>
                <a:gd name="connsiteY163" fmla="*/ 703161 h 994259"/>
                <a:gd name="connsiteX164" fmla="*/ 74689 w 456809"/>
                <a:gd name="connsiteY164" fmla="*/ 683894 h 994259"/>
                <a:gd name="connsiteX165" fmla="*/ 93200 w 456809"/>
                <a:gd name="connsiteY165" fmla="*/ 689939 h 994259"/>
                <a:gd name="connsiteX166" fmla="*/ 97355 w 456809"/>
                <a:gd name="connsiteY166" fmla="*/ 697494 h 994259"/>
                <a:gd name="connsiteX167" fmla="*/ 106421 w 456809"/>
                <a:gd name="connsiteY167" fmla="*/ 704671 h 994259"/>
                <a:gd name="connsiteX168" fmla="*/ 114354 w 456809"/>
                <a:gd name="connsiteY168" fmla="*/ 690694 h 994259"/>
                <a:gd name="connsiteX169" fmla="*/ 108688 w 456809"/>
                <a:gd name="connsiteY169" fmla="*/ 680872 h 994259"/>
                <a:gd name="connsiteX170" fmla="*/ 98488 w 456809"/>
                <a:gd name="connsiteY170" fmla="*/ 678984 h 994259"/>
                <a:gd name="connsiteX171" fmla="*/ 85267 w 456809"/>
                <a:gd name="connsiteY171" fmla="*/ 666895 h 994259"/>
                <a:gd name="connsiteX172" fmla="*/ 66001 w 456809"/>
                <a:gd name="connsiteY172" fmla="*/ 640074 h 994259"/>
                <a:gd name="connsiteX173" fmla="*/ 54668 w 456809"/>
                <a:gd name="connsiteY173" fmla="*/ 629874 h 994259"/>
                <a:gd name="connsiteX174" fmla="*/ 41446 w 456809"/>
                <a:gd name="connsiteY174" fmla="*/ 585676 h 994259"/>
                <a:gd name="connsiteX175" fmla="*/ 43713 w 456809"/>
                <a:gd name="connsiteY175" fmla="*/ 574721 h 994259"/>
                <a:gd name="connsiteX176" fmla="*/ 95088 w 456809"/>
                <a:gd name="connsiteY176" fmla="*/ 582276 h 994259"/>
                <a:gd name="connsiteX177" fmla="*/ 120021 w 456809"/>
                <a:gd name="connsiteY177" fmla="*/ 571699 h 994259"/>
                <a:gd name="connsiteX178" fmla="*/ 107932 w 456809"/>
                <a:gd name="connsiteY178" fmla="*/ 559988 h 994259"/>
                <a:gd name="connsiteX179" fmla="*/ 79978 w 456809"/>
                <a:gd name="connsiteY179" fmla="*/ 543366 h 994259"/>
                <a:gd name="connsiteX180" fmla="*/ 46357 w 456809"/>
                <a:gd name="connsiteY180" fmla="*/ 569810 h 994259"/>
                <a:gd name="connsiteX181" fmla="*/ 39179 w 456809"/>
                <a:gd name="connsiteY181" fmla="*/ 558477 h 994259"/>
                <a:gd name="connsiteX182" fmla="*/ 24824 w 456809"/>
                <a:gd name="connsiteY182" fmla="*/ 530900 h 994259"/>
                <a:gd name="connsiteX183" fmla="*/ 24069 w 456809"/>
                <a:gd name="connsiteY183" fmla="*/ 498035 h 994259"/>
                <a:gd name="connsiteX184" fmla="*/ 12358 w 456809"/>
                <a:gd name="connsiteY184" fmla="*/ 518434 h 994259"/>
                <a:gd name="connsiteX185" fmla="*/ 11603 w 456809"/>
                <a:gd name="connsiteY185" fmla="*/ 573210 h 994259"/>
                <a:gd name="connsiteX186" fmla="*/ 5936 w 456809"/>
                <a:gd name="connsiteY186" fmla="*/ 594742 h 994259"/>
                <a:gd name="connsiteX187" fmla="*/ 3292 w 456809"/>
                <a:gd name="connsiteY187" fmla="*/ 462147 h 994259"/>
                <a:gd name="connsiteX188" fmla="*/ 21802 w 456809"/>
                <a:gd name="connsiteY188" fmla="*/ 467436 h 994259"/>
                <a:gd name="connsiteX189" fmla="*/ 27846 w 456809"/>
                <a:gd name="connsiteY189" fmla="*/ 428149 h 994259"/>
                <a:gd name="connsiteX190" fmla="*/ 25580 w 456809"/>
                <a:gd name="connsiteY190" fmla="*/ 412283 h 994259"/>
                <a:gd name="connsiteX191" fmla="*/ 27846 w 456809"/>
                <a:gd name="connsiteY191" fmla="*/ 384706 h 994259"/>
                <a:gd name="connsiteX192" fmla="*/ 40313 w 456809"/>
                <a:gd name="connsiteY192" fmla="*/ 365818 h 994259"/>
                <a:gd name="connsiteX193" fmla="*/ 21047 w 456809"/>
                <a:gd name="connsiteY193" fmla="*/ 339374 h 994259"/>
                <a:gd name="connsiteX194" fmla="*/ 34646 w 456809"/>
                <a:gd name="connsiteY194" fmla="*/ 308398 h 994259"/>
                <a:gd name="connsiteX195" fmla="*/ 41068 w 456809"/>
                <a:gd name="connsiteY195" fmla="*/ 296687 h 994259"/>
                <a:gd name="connsiteX196" fmla="*/ 52401 w 456809"/>
                <a:gd name="connsiteY196" fmla="*/ 240778 h 994259"/>
                <a:gd name="connsiteX197" fmla="*/ 54290 w 456809"/>
                <a:gd name="connsiteY197" fmla="*/ 237378 h 994259"/>
                <a:gd name="connsiteX198" fmla="*/ 62978 w 456809"/>
                <a:gd name="connsiteY198" fmla="*/ 169003 h 994259"/>
                <a:gd name="connsiteX199" fmla="*/ 43713 w 456809"/>
                <a:gd name="connsiteY199" fmla="*/ 144070 h 994259"/>
                <a:gd name="connsiteX200" fmla="*/ 40690 w 456809"/>
                <a:gd name="connsiteY200" fmla="*/ 89295 h 994259"/>
                <a:gd name="connsiteX201" fmla="*/ 38802 w 456809"/>
                <a:gd name="connsiteY201" fmla="*/ 108183 h 994259"/>
                <a:gd name="connsiteX202" fmla="*/ 33513 w 456809"/>
                <a:gd name="connsiteY202" fmla="*/ 151248 h 994259"/>
                <a:gd name="connsiteX203" fmla="*/ 35402 w 456809"/>
                <a:gd name="connsiteY203" fmla="*/ 177314 h 994259"/>
                <a:gd name="connsiteX204" fmla="*/ 33891 w 456809"/>
                <a:gd name="connsiteY204" fmla="*/ 238133 h 994259"/>
                <a:gd name="connsiteX205" fmla="*/ 5936 w 456809"/>
                <a:gd name="connsiteY205" fmla="*/ 256266 h 99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456809" h="994259">
                  <a:moveTo>
                    <a:pt x="5936" y="256266"/>
                  </a:moveTo>
                  <a:cubicBezTo>
                    <a:pt x="-1619" y="230956"/>
                    <a:pt x="4803" y="205268"/>
                    <a:pt x="2159" y="179958"/>
                  </a:cubicBezTo>
                  <a:cubicBezTo>
                    <a:pt x="-486" y="169003"/>
                    <a:pt x="-1997" y="158048"/>
                    <a:pt x="5558" y="148226"/>
                  </a:cubicBezTo>
                  <a:cubicBezTo>
                    <a:pt x="14247" y="136893"/>
                    <a:pt x="4425" y="125560"/>
                    <a:pt x="4803" y="114227"/>
                  </a:cubicBezTo>
                  <a:cubicBezTo>
                    <a:pt x="4803" y="111960"/>
                    <a:pt x="-1241" y="108561"/>
                    <a:pt x="1025" y="105538"/>
                  </a:cubicBezTo>
                  <a:cubicBezTo>
                    <a:pt x="20669" y="80228"/>
                    <a:pt x="8958" y="43585"/>
                    <a:pt x="32757" y="19786"/>
                  </a:cubicBezTo>
                  <a:cubicBezTo>
                    <a:pt x="49379" y="13742"/>
                    <a:pt x="66756" y="9209"/>
                    <a:pt x="83000" y="1276"/>
                  </a:cubicBezTo>
                  <a:cubicBezTo>
                    <a:pt x="107932" y="-1746"/>
                    <a:pt x="108310" y="-1369"/>
                    <a:pt x="116621" y="25075"/>
                  </a:cubicBezTo>
                  <a:cubicBezTo>
                    <a:pt x="117376" y="42452"/>
                    <a:pt x="120021" y="58318"/>
                    <a:pt x="138909" y="66629"/>
                  </a:cubicBezTo>
                  <a:cubicBezTo>
                    <a:pt x="146464" y="70029"/>
                    <a:pt x="150242" y="78339"/>
                    <a:pt x="146464" y="88161"/>
                  </a:cubicBezTo>
                  <a:cubicBezTo>
                    <a:pt x="143442" y="96472"/>
                    <a:pt x="144575" y="105161"/>
                    <a:pt x="144198" y="113472"/>
                  </a:cubicBezTo>
                  <a:cubicBezTo>
                    <a:pt x="144198" y="122538"/>
                    <a:pt x="147598" y="131604"/>
                    <a:pt x="156664" y="133493"/>
                  </a:cubicBezTo>
                  <a:cubicBezTo>
                    <a:pt x="173285" y="136515"/>
                    <a:pt x="185752" y="147470"/>
                    <a:pt x="200862" y="153137"/>
                  </a:cubicBezTo>
                  <a:cubicBezTo>
                    <a:pt x="211440" y="153514"/>
                    <a:pt x="225039" y="148604"/>
                    <a:pt x="227306" y="165603"/>
                  </a:cubicBezTo>
                  <a:cubicBezTo>
                    <a:pt x="228817" y="176180"/>
                    <a:pt x="220506" y="183358"/>
                    <a:pt x="213328" y="187513"/>
                  </a:cubicBezTo>
                  <a:cubicBezTo>
                    <a:pt x="206151" y="191669"/>
                    <a:pt x="201618" y="193935"/>
                    <a:pt x="200484" y="203379"/>
                  </a:cubicBezTo>
                  <a:cubicBezTo>
                    <a:pt x="199351" y="214334"/>
                    <a:pt x="191418" y="220379"/>
                    <a:pt x="178952" y="220001"/>
                  </a:cubicBezTo>
                  <a:cubicBezTo>
                    <a:pt x="184618" y="222645"/>
                    <a:pt x="191418" y="224156"/>
                    <a:pt x="191418" y="231334"/>
                  </a:cubicBezTo>
                  <a:cubicBezTo>
                    <a:pt x="191418" y="244933"/>
                    <a:pt x="179707" y="254377"/>
                    <a:pt x="177819" y="268355"/>
                  </a:cubicBezTo>
                  <a:cubicBezTo>
                    <a:pt x="177063" y="274399"/>
                    <a:pt x="157797" y="273643"/>
                    <a:pt x="148731" y="268355"/>
                  </a:cubicBezTo>
                  <a:cubicBezTo>
                    <a:pt x="139287" y="262688"/>
                    <a:pt x="145331" y="253622"/>
                    <a:pt x="149486" y="246444"/>
                  </a:cubicBezTo>
                  <a:cubicBezTo>
                    <a:pt x="150620" y="244555"/>
                    <a:pt x="152508" y="243422"/>
                    <a:pt x="153642" y="241911"/>
                  </a:cubicBezTo>
                  <a:cubicBezTo>
                    <a:pt x="136642" y="257022"/>
                    <a:pt x="102266" y="264577"/>
                    <a:pt x="87911" y="256644"/>
                  </a:cubicBezTo>
                  <a:cubicBezTo>
                    <a:pt x="92444" y="264955"/>
                    <a:pt x="99999" y="270999"/>
                    <a:pt x="107555" y="277421"/>
                  </a:cubicBezTo>
                  <a:cubicBezTo>
                    <a:pt x="111710" y="275154"/>
                    <a:pt x="110954" y="270999"/>
                    <a:pt x="112088" y="267977"/>
                  </a:cubicBezTo>
                  <a:cubicBezTo>
                    <a:pt x="113977" y="262310"/>
                    <a:pt x="116621" y="257022"/>
                    <a:pt x="123798" y="258155"/>
                  </a:cubicBezTo>
                  <a:cubicBezTo>
                    <a:pt x="130598" y="258910"/>
                    <a:pt x="136265" y="262688"/>
                    <a:pt x="136265" y="270243"/>
                  </a:cubicBezTo>
                  <a:cubicBezTo>
                    <a:pt x="136265" y="280821"/>
                    <a:pt x="140420" y="287243"/>
                    <a:pt x="150620" y="289509"/>
                  </a:cubicBezTo>
                  <a:cubicBezTo>
                    <a:pt x="160819" y="291776"/>
                    <a:pt x="166863" y="288376"/>
                    <a:pt x="171019" y="277421"/>
                  </a:cubicBezTo>
                  <a:cubicBezTo>
                    <a:pt x="174797" y="268355"/>
                    <a:pt x="183107" y="268355"/>
                    <a:pt x="189152" y="276665"/>
                  </a:cubicBezTo>
                  <a:cubicBezTo>
                    <a:pt x="194440" y="284221"/>
                    <a:pt x="200484" y="291398"/>
                    <a:pt x="200484" y="301220"/>
                  </a:cubicBezTo>
                  <a:cubicBezTo>
                    <a:pt x="195574" y="327286"/>
                    <a:pt x="180463" y="336352"/>
                    <a:pt x="155153" y="328419"/>
                  </a:cubicBezTo>
                  <a:cubicBezTo>
                    <a:pt x="131731" y="320864"/>
                    <a:pt x="115865" y="324641"/>
                    <a:pt x="100755" y="341641"/>
                  </a:cubicBezTo>
                  <a:cubicBezTo>
                    <a:pt x="104532" y="348063"/>
                    <a:pt x="109443" y="342018"/>
                    <a:pt x="113599" y="342774"/>
                  </a:cubicBezTo>
                  <a:cubicBezTo>
                    <a:pt x="129465" y="345041"/>
                    <a:pt x="145331" y="342774"/>
                    <a:pt x="158175" y="359396"/>
                  </a:cubicBezTo>
                  <a:cubicBezTo>
                    <a:pt x="166863" y="370728"/>
                    <a:pt x="182352" y="378662"/>
                    <a:pt x="194440" y="387728"/>
                  </a:cubicBezTo>
                  <a:cubicBezTo>
                    <a:pt x="204262" y="395283"/>
                    <a:pt x="212573" y="403972"/>
                    <a:pt x="200484" y="417193"/>
                  </a:cubicBezTo>
                  <a:cubicBezTo>
                    <a:pt x="185374" y="433815"/>
                    <a:pt x="179330" y="434948"/>
                    <a:pt x="165352" y="421727"/>
                  </a:cubicBezTo>
                  <a:cubicBezTo>
                    <a:pt x="177441" y="442504"/>
                    <a:pt x="177819" y="442504"/>
                    <a:pt x="199351" y="441748"/>
                  </a:cubicBezTo>
                  <a:cubicBezTo>
                    <a:pt x="208040" y="441370"/>
                    <a:pt x="215973" y="444015"/>
                    <a:pt x="223528" y="448170"/>
                  </a:cubicBezTo>
                  <a:cubicBezTo>
                    <a:pt x="228439" y="451192"/>
                    <a:pt x="232972" y="454970"/>
                    <a:pt x="238639" y="450059"/>
                  </a:cubicBezTo>
                  <a:cubicBezTo>
                    <a:pt x="235994" y="450059"/>
                    <a:pt x="240150" y="448925"/>
                    <a:pt x="239394" y="448925"/>
                  </a:cubicBezTo>
                  <a:cubicBezTo>
                    <a:pt x="219373" y="451948"/>
                    <a:pt x="212573" y="438348"/>
                    <a:pt x="213328" y="423238"/>
                  </a:cubicBezTo>
                  <a:cubicBezTo>
                    <a:pt x="213706" y="414171"/>
                    <a:pt x="218995" y="405105"/>
                    <a:pt x="215973" y="394905"/>
                  </a:cubicBezTo>
                  <a:cubicBezTo>
                    <a:pt x="214462" y="388861"/>
                    <a:pt x="217484" y="383572"/>
                    <a:pt x="223528" y="381306"/>
                  </a:cubicBezTo>
                  <a:cubicBezTo>
                    <a:pt x="231461" y="378284"/>
                    <a:pt x="232594" y="385083"/>
                    <a:pt x="235239" y="389994"/>
                  </a:cubicBezTo>
                  <a:cubicBezTo>
                    <a:pt x="239394" y="398305"/>
                    <a:pt x="248838" y="404350"/>
                    <a:pt x="240905" y="416060"/>
                  </a:cubicBezTo>
                  <a:cubicBezTo>
                    <a:pt x="237127" y="421727"/>
                    <a:pt x="245438" y="423615"/>
                    <a:pt x="249594" y="424749"/>
                  </a:cubicBezTo>
                  <a:cubicBezTo>
                    <a:pt x="261304" y="427015"/>
                    <a:pt x="265082" y="432304"/>
                    <a:pt x="260549" y="444015"/>
                  </a:cubicBezTo>
                  <a:cubicBezTo>
                    <a:pt x="257149" y="452703"/>
                    <a:pt x="259038" y="460636"/>
                    <a:pt x="268482" y="465169"/>
                  </a:cubicBezTo>
                  <a:cubicBezTo>
                    <a:pt x="273771" y="467814"/>
                    <a:pt x="282459" y="470836"/>
                    <a:pt x="277548" y="478391"/>
                  </a:cubicBezTo>
                  <a:cubicBezTo>
                    <a:pt x="271882" y="487457"/>
                    <a:pt x="263571" y="482924"/>
                    <a:pt x="257904" y="477636"/>
                  </a:cubicBezTo>
                  <a:cubicBezTo>
                    <a:pt x="259416" y="488591"/>
                    <a:pt x="259793" y="501057"/>
                    <a:pt x="277170" y="498790"/>
                  </a:cubicBezTo>
                  <a:cubicBezTo>
                    <a:pt x="285103" y="498035"/>
                    <a:pt x="286992" y="507857"/>
                    <a:pt x="291148" y="513145"/>
                  </a:cubicBezTo>
                  <a:cubicBezTo>
                    <a:pt x="292281" y="514656"/>
                    <a:pt x="293037" y="516545"/>
                    <a:pt x="293792" y="518434"/>
                  </a:cubicBezTo>
                  <a:cubicBezTo>
                    <a:pt x="296814" y="523345"/>
                    <a:pt x="294548" y="529011"/>
                    <a:pt x="295303" y="535056"/>
                  </a:cubicBezTo>
                  <a:cubicBezTo>
                    <a:pt x="308903" y="527123"/>
                    <a:pt x="316836" y="515034"/>
                    <a:pt x="323635" y="501812"/>
                  </a:cubicBezTo>
                  <a:cubicBezTo>
                    <a:pt x="327791" y="493124"/>
                    <a:pt x="332702" y="485191"/>
                    <a:pt x="344412" y="491235"/>
                  </a:cubicBezTo>
                  <a:cubicBezTo>
                    <a:pt x="352345" y="498413"/>
                    <a:pt x="360278" y="502946"/>
                    <a:pt x="371989" y="497657"/>
                  </a:cubicBezTo>
                  <a:cubicBezTo>
                    <a:pt x="380300" y="493879"/>
                    <a:pt x="388611" y="496901"/>
                    <a:pt x="392011" y="507479"/>
                  </a:cubicBezTo>
                  <a:cubicBezTo>
                    <a:pt x="394655" y="516923"/>
                    <a:pt x="390122" y="519945"/>
                    <a:pt x="381433" y="521078"/>
                  </a:cubicBezTo>
                  <a:cubicBezTo>
                    <a:pt x="371989" y="522212"/>
                    <a:pt x="377278" y="535811"/>
                    <a:pt x="367834" y="538078"/>
                  </a:cubicBezTo>
                  <a:cubicBezTo>
                    <a:pt x="385589" y="538456"/>
                    <a:pt x="402966" y="547144"/>
                    <a:pt x="419965" y="541855"/>
                  </a:cubicBezTo>
                  <a:cubicBezTo>
                    <a:pt x="424498" y="520701"/>
                    <a:pt x="398810" y="513145"/>
                    <a:pt x="400321" y="493124"/>
                  </a:cubicBezTo>
                  <a:cubicBezTo>
                    <a:pt x="400699" y="487835"/>
                    <a:pt x="393522" y="490102"/>
                    <a:pt x="390122" y="491613"/>
                  </a:cubicBezTo>
                  <a:cubicBezTo>
                    <a:pt x="375011" y="497657"/>
                    <a:pt x="359901" y="495768"/>
                    <a:pt x="344790" y="491991"/>
                  </a:cubicBezTo>
                  <a:cubicBezTo>
                    <a:pt x="341012" y="488213"/>
                    <a:pt x="337613" y="484435"/>
                    <a:pt x="337990" y="478769"/>
                  </a:cubicBezTo>
                  <a:cubicBezTo>
                    <a:pt x="338746" y="474236"/>
                    <a:pt x="342146" y="468947"/>
                    <a:pt x="345168" y="469325"/>
                  </a:cubicBezTo>
                  <a:cubicBezTo>
                    <a:pt x="369723" y="473858"/>
                    <a:pt x="396544" y="456481"/>
                    <a:pt x="418832" y="477258"/>
                  </a:cubicBezTo>
                  <a:cubicBezTo>
                    <a:pt x="419587" y="478391"/>
                    <a:pt x="420343" y="480280"/>
                    <a:pt x="419965" y="481035"/>
                  </a:cubicBezTo>
                  <a:cubicBezTo>
                    <a:pt x="412032" y="496146"/>
                    <a:pt x="425632" y="487835"/>
                    <a:pt x="429409" y="490102"/>
                  </a:cubicBezTo>
                  <a:cubicBezTo>
                    <a:pt x="442253" y="498790"/>
                    <a:pt x="455097" y="507479"/>
                    <a:pt x="447542" y="526745"/>
                  </a:cubicBezTo>
                  <a:cubicBezTo>
                    <a:pt x="445275" y="532034"/>
                    <a:pt x="448675" y="537700"/>
                    <a:pt x="452831" y="542233"/>
                  </a:cubicBezTo>
                  <a:cubicBezTo>
                    <a:pt x="455853" y="545633"/>
                    <a:pt x="458497" y="552433"/>
                    <a:pt x="455475" y="553566"/>
                  </a:cubicBezTo>
                  <a:cubicBezTo>
                    <a:pt x="433942" y="562255"/>
                    <a:pt x="446409" y="581898"/>
                    <a:pt x="441120" y="595498"/>
                  </a:cubicBezTo>
                  <a:cubicBezTo>
                    <a:pt x="439231" y="600031"/>
                    <a:pt x="441120" y="606075"/>
                    <a:pt x="435076" y="607964"/>
                  </a:cubicBezTo>
                  <a:cubicBezTo>
                    <a:pt x="427520" y="610231"/>
                    <a:pt x="423743" y="604942"/>
                    <a:pt x="421476" y="599276"/>
                  </a:cubicBezTo>
                  <a:cubicBezTo>
                    <a:pt x="425632" y="620430"/>
                    <a:pt x="424876" y="621564"/>
                    <a:pt x="404855" y="619675"/>
                  </a:cubicBezTo>
                  <a:cubicBezTo>
                    <a:pt x="410143" y="623452"/>
                    <a:pt x="424120" y="617408"/>
                    <a:pt x="420343" y="632141"/>
                  </a:cubicBezTo>
                  <a:cubicBezTo>
                    <a:pt x="417699" y="641585"/>
                    <a:pt x="411277" y="650274"/>
                    <a:pt x="400699" y="646496"/>
                  </a:cubicBezTo>
                  <a:cubicBezTo>
                    <a:pt x="386722" y="641585"/>
                    <a:pt x="371989" y="639318"/>
                    <a:pt x="359145" y="631763"/>
                  </a:cubicBezTo>
                  <a:cubicBezTo>
                    <a:pt x="351590" y="627230"/>
                    <a:pt x="345546" y="621564"/>
                    <a:pt x="346679" y="611742"/>
                  </a:cubicBezTo>
                  <a:cubicBezTo>
                    <a:pt x="348190" y="599276"/>
                    <a:pt x="355367" y="594742"/>
                    <a:pt x="367078" y="600031"/>
                  </a:cubicBezTo>
                  <a:cubicBezTo>
                    <a:pt x="371234" y="601920"/>
                    <a:pt x="375011" y="606075"/>
                    <a:pt x="382944" y="606075"/>
                  </a:cubicBezTo>
                  <a:cubicBezTo>
                    <a:pt x="374633" y="596631"/>
                    <a:pt x="364056" y="593609"/>
                    <a:pt x="356879" y="586432"/>
                  </a:cubicBezTo>
                  <a:cubicBezTo>
                    <a:pt x="351590" y="581521"/>
                    <a:pt x="342146" y="575476"/>
                    <a:pt x="337235" y="589076"/>
                  </a:cubicBezTo>
                  <a:cubicBezTo>
                    <a:pt x="336102" y="592098"/>
                    <a:pt x="332702" y="593231"/>
                    <a:pt x="330057" y="592098"/>
                  </a:cubicBezTo>
                  <a:cubicBezTo>
                    <a:pt x="313814" y="584543"/>
                    <a:pt x="316458" y="600409"/>
                    <a:pt x="313436" y="606453"/>
                  </a:cubicBezTo>
                  <a:cubicBezTo>
                    <a:pt x="307392" y="617786"/>
                    <a:pt x="320236" y="615519"/>
                    <a:pt x="324769" y="618541"/>
                  </a:cubicBezTo>
                  <a:cubicBezTo>
                    <a:pt x="348568" y="632141"/>
                    <a:pt x="356879" y="663873"/>
                    <a:pt x="341768" y="683894"/>
                  </a:cubicBezTo>
                  <a:cubicBezTo>
                    <a:pt x="330057" y="699005"/>
                    <a:pt x="320613" y="698250"/>
                    <a:pt x="314191" y="680117"/>
                  </a:cubicBezTo>
                  <a:cubicBezTo>
                    <a:pt x="309658" y="667651"/>
                    <a:pt x="307769" y="658962"/>
                    <a:pt x="291148" y="666517"/>
                  </a:cubicBezTo>
                  <a:cubicBezTo>
                    <a:pt x="282459" y="670673"/>
                    <a:pt x="274904" y="660851"/>
                    <a:pt x="273393" y="652540"/>
                  </a:cubicBezTo>
                  <a:cubicBezTo>
                    <a:pt x="271504" y="642341"/>
                    <a:pt x="278304" y="638941"/>
                    <a:pt x="287748" y="640452"/>
                  </a:cubicBezTo>
                  <a:cubicBezTo>
                    <a:pt x="290392" y="640829"/>
                    <a:pt x="293414" y="640452"/>
                    <a:pt x="294925" y="637430"/>
                  </a:cubicBezTo>
                  <a:cubicBezTo>
                    <a:pt x="272637" y="624586"/>
                    <a:pt x="248838" y="623452"/>
                    <a:pt x="237127" y="634030"/>
                  </a:cubicBezTo>
                  <a:cubicBezTo>
                    <a:pt x="227306" y="643096"/>
                    <a:pt x="234483" y="657073"/>
                    <a:pt x="227683" y="665006"/>
                  </a:cubicBezTo>
                  <a:cubicBezTo>
                    <a:pt x="218617" y="675584"/>
                    <a:pt x="225795" y="682006"/>
                    <a:pt x="230328" y="690317"/>
                  </a:cubicBezTo>
                  <a:cubicBezTo>
                    <a:pt x="228439" y="680872"/>
                    <a:pt x="233350" y="673317"/>
                    <a:pt x="235994" y="665006"/>
                  </a:cubicBezTo>
                  <a:cubicBezTo>
                    <a:pt x="238261" y="658207"/>
                    <a:pt x="241661" y="653673"/>
                    <a:pt x="249216" y="654051"/>
                  </a:cubicBezTo>
                  <a:cubicBezTo>
                    <a:pt x="257149" y="654429"/>
                    <a:pt x="263571" y="658962"/>
                    <a:pt x="264326" y="666517"/>
                  </a:cubicBezTo>
                  <a:cubicBezTo>
                    <a:pt x="265460" y="689561"/>
                    <a:pt x="275659" y="703538"/>
                    <a:pt x="299836" y="705427"/>
                  </a:cubicBezTo>
                  <a:cubicBezTo>
                    <a:pt x="301347" y="705427"/>
                    <a:pt x="302481" y="706560"/>
                    <a:pt x="303614" y="707694"/>
                  </a:cubicBezTo>
                  <a:cubicBezTo>
                    <a:pt x="309280" y="715249"/>
                    <a:pt x="322124" y="722426"/>
                    <a:pt x="316080" y="731870"/>
                  </a:cubicBezTo>
                  <a:cubicBezTo>
                    <a:pt x="309280" y="742448"/>
                    <a:pt x="297192" y="736781"/>
                    <a:pt x="288126" y="730359"/>
                  </a:cubicBezTo>
                  <a:cubicBezTo>
                    <a:pt x="281704" y="725826"/>
                    <a:pt x="276037" y="720915"/>
                    <a:pt x="266971" y="718271"/>
                  </a:cubicBezTo>
                  <a:cubicBezTo>
                    <a:pt x="267349" y="730359"/>
                    <a:pt x="269993" y="739048"/>
                    <a:pt x="284348" y="738670"/>
                  </a:cubicBezTo>
                  <a:cubicBezTo>
                    <a:pt x="296436" y="738670"/>
                    <a:pt x="306636" y="746981"/>
                    <a:pt x="319480" y="745470"/>
                  </a:cubicBezTo>
                  <a:cubicBezTo>
                    <a:pt x="325524" y="744714"/>
                    <a:pt x="335724" y="741692"/>
                    <a:pt x="334968" y="753403"/>
                  </a:cubicBezTo>
                  <a:cubicBezTo>
                    <a:pt x="334591" y="763603"/>
                    <a:pt x="328169" y="770402"/>
                    <a:pt x="317213" y="770780"/>
                  </a:cubicBezTo>
                  <a:cubicBezTo>
                    <a:pt x="312302" y="770780"/>
                    <a:pt x="307769" y="768136"/>
                    <a:pt x="303236" y="766625"/>
                  </a:cubicBezTo>
                  <a:cubicBezTo>
                    <a:pt x="294925" y="763980"/>
                    <a:pt x="286992" y="763225"/>
                    <a:pt x="278304" y="765114"/>
                  </a:cubicBezTo>
                  <a:cubicBezTo>
                    <a:pt x="256393" y="769647"/>
                    <a:pt x="237505" y="766625"/>
                    <a:pt x="224661" y="745092"/>
                  </a:cubicBezTo>
                  <a:cubicBezTo>
                    <a:pt x="219373" y="736404"/>
                    <a:pt x="208417" y="739048"/>
                    <a:pt x="197462" y="737159"/>
                  </a:cubicBezTo>
                  <a:cubicBezTo>
                    <a:pt x="218995" y="757181"/>
                    <a:pt x="241283" y="769647"/>
                    <a:pt x="269993" y="768514"/>
                  </a:cubicBezTo>
                  <a:cubicBezTo>
                    <a:pt x="286615" y="767758"/>
                    <a:pt x="288881" y="771158"/>
                    <a:pt x="282459" y="785891"/>
                  </a:cubicBezTo>
                  <a:cubicBezTo>
                    <a:pt x="279437" y="793068"/>
                    <a:pt x="276037" y="799868"/>
                    <a:pt x="276037" y="807801"/>
                  </a:cubicBezTo>
                  <a:cubicBezTo>
                    <a:pt x="275659" y="817623"/>
                    <a:pt x="268860" y="818756"/>
                    <a:pt x="261304" y="819134"/>
                  </a:cubicBezTo>
                  <a:cubicBezTo>
                    <a:pt x="253371" y="819134"/>
                    <a:pt x="245061" y="818001"/>
                    <a:pt x="241283" y="810068"/>
                  </a:cubicBezTo>
                  <a:cubicBezTo>
                    <a:pt x="238639" y="804779"/>
                    <a:pt x="244683" y="803268"/>
                    <a:pt x="249971" y="801379"/>
                  </a:cubicBezTo>
                  <a:cubicBezTo>
                    <a:pt x="239394" y="800623"/>
                    <a:pt x="231083" y="796468"/>
                    <a:pt x="221639" y="795712"/>
                  </a:cubicBezTo>
                  <a:cubicBezTo>
                    <a:pt x="218995" y="794579"/>
                    <a:pt x="218995" y="791179"/>
                    <a:pt x="216351" y="790046"/>
                  </a:cubicBezTo>
                  <a:cubicBezTo>
                    <a:pt x="217862" y="791557"/>
                    <a:pt x="218617" y="793446"/>
                    <a:pt x="220128" y="794957"/>
                  </a:cubicBezTo>
                  <a:cubicBezTo>
                    <a:pt x="235239" y="818001"/>
                    <a:pt x="236372" y="834244"/>
                    <a:pt x="223906" y="849355"/>
                  </a:cubicBezTo>
                  <a:cubicBezTo>
                    <a:pt x="236750" y="860310"/>
                    <a:pt x="250727" y="857288"/>
                    <a:pt x="265082" y="852755"/>
                  </a:cubicBezTo>
                  <a:cubicBezTo>
                    <a:pt x="270371" y="850866"/>
                    <a:pt x="277170" y="848222"/>
                    <a:pt x="279815" y="855777"/>
                  </a:cubicBezTo>
                  <a:cubicBezTo>
                    <a:pt x="282459" y="864088"/>
                    <a:pt x="288881" y="874287"/>
                    <a:pt x="282459" y="881843"/>
                  </a:cubicBezTo>
                  <a:cubicBezTo>
                    <a:pt x="275282" y="890531"/>
                    <a:pt x="268482" y="878820"/>
                    <a:pt x="260549" y="876932"/>
                  </a:cubicBezTo>
                  <a:cubicBezTo>
                    <a:pt x="268860" y="882976"/>
                    <a:pt x="271504" y="889398"/>
                    <a:pt x="261304" y="894309"/>
                  </a:cubicBezTo>
                  <a:cubicBezTo>
                    <a:pt x="253749" y="897709"/>
                    <a:pt x="245438" y="899975"/>
                    <a:pt x="237505" y="902242"/>
                  </a:cubicBezTo>
                  <a:cubicBezTo>
                    <a:pt x="232217" y="903753"/>
                    <a:pt x="227683" y="901864"/>
                    <a:pt x="225795" y="896198"/>
                  </a:cubicBezTo>
                  <a:cubicBezTo>
                    <a:pt x="224284" y="892042"/>
                    <a:pt x="232972" y="882598"/>
                    <a:pt x="219750" y="883731"/>
                  </a:cubicBezTo>
                  <a:cubicBezTo>
                    <a:pt x="216351" y="884109"/>
                    <a:pt x="210684" y="883731"/>
                    <a:pt x="210306" y="886376"/>
                  </a:cubicBezTo>
                  <a:cubicBezTo>
                    <a:pt x="209929" y="893176"/>
                    <a:pt x="210306" y="900353"/>
                    <a:pt x="214462" y="906775"/>
                  </a:cubicBezTo>
                  <a:cubicBezTo>
                    <a:pt x="215973" y="909042"/>
                    <a:pt x="214084" y="906397"/>
                    <a:pt x="215973" y="908286"/>
                  </a:cubicBezTo>
                  <a:cubicBezTo>
                    <a:pt x="229194" y="922641"/>
                    <a:pt x="229194" y="922641"/>
                    <a:pt x="214084" y="935107"/>
                  </a:cubicBezTo>
                  <a:cubicBezTo>
                    <a:pt x="221261" y="940774"/>
                    <a:pt x="229950" y="940396"/>
                    <a:pt x="238261" y="941152"/>
                  </a:cubicBezTo>
                  <a:cubicBezTo>
                    <a:pt x="246949" y="942285"/>
                    <a:pt x="251482" y="946440"/>
                    <a:pt x="253371" y="955884"/>
                  </a:cubicBezTo>
                  <a:cubicBezTo>
                    <a:pt x="257149" y="975150"/>
                    <a:pt x="241661" y="996683"/>
                    <a:pt x="222017" y="994038"/>
                  </a:cubicBezTo>
                  <a:cubicBezTo>
                    <a:pt x="203507" y="991772"/>
                    <a:pt x="218239" y="979306"/>
                    <a:pt x="217862" y="971373"/>
                  </a:cubicBezTo>
                  <a:cubicBezTo>
                    <a:pt x="213328" y="968350"/>
                    <a:pt x="208417" y="970239"/>
                    <a:pt x="203884" y="971373"/>
                  </a:cubicBezTo>
                  <a:cubicBezTo>
                    <a:pt x="181596" y="976284"/>
                    <a:pt x="174797" y="970995"/>
                    <a:pt x="177441" y="948707"/>
                  </a:cubicBezTo>
                  <a:cubicBezTo>
                    <a:pt x="178196" y="943418"/>
                    <a:pt x="182730" y="936618"/>
                    <a:pt x="172908" y="936618"/>
                  </a:cubicBezTo>
                  <a:cubicBezTo>
                    <a:pt x="167241" y="936618"/>
                    <a:pt x="159308" y="931330"/>
                    <a:pt x="157042" y="943418"/>
                  </a:cubicBezTo>
                  <a:cubicBezTo>
                    <a:pt x="155531" y="951729"/>
                    <a:pt x="149486" y="960040"/>
                    <a:pt x="139287" y="956640"/>
                  </a:cubicBezTo>
                  <a:cubicBezTo>
                    <a:pt x="129843" y="953996"/>
                    <a:pt x="131354" y="944551"/>
                    <a:pt x="130976" y="936996"/>
                  </a:cubicBezTo>
                  <a:cubicBezTo>
                    <a:pt x="128332" y="926419"/>
                    <a:pt x="130976" y="918486"/>
                    <a:pt x="138531" y="911308"/>
                  </a:cubicBezTo>
                  <a:cubicBezTo>
                    <a:pt x="155908" y="895064"/>
                    <a:pt x="155908" y="894687"/>
                    <a:pt x="140042" y="876932"/>
                  </a:cubicBezTo>
                  <a:cubicBezTo>
                    <a:pt x="138909" y="874287"/>
                    <a:pt x="137776" y="876176"/>
                    <a:pt x="138153" y="876554"/>
                  </a:cubicBezTo>
                  <a:cubicBezTo>
                    <a:pt x="143442" y="882220"/>
                    <a:pt x="147975" y="889398"/>
                    <a:pt x="141931" y="896575"/>
                  </a:cubicBezTo>
                  <a:cubicBezTo>
                    <a:pt x="133620" y="906020"/>
                    <a:pt x="127198" y="898842"/>
                    <a:pt x="121154" y="892798"/>
                  </a:cubicBezTo>
                  <a:cubicBezTo>
                    <a:pt x="118510" y="889020"/>
                    <a:pt x="115488" y="884487"/>
                    <a:pt x="110199" y="888642"/>
                  </a:cubicBezTo>
                  <a:cubicBezTo>
                    <a:pt x="108310" y="890531"/>
                    <a:pt x="112466" y="892420"/>
                    <a:pt x="113977" y="894309"/>
                  </a:cubicBezTo>
                  <a:cubicBezTo>
                    <a:pt x="116621" y="902997"/>
                    <a:pt x="118132" y="911686"/>
                    <a:pt x="107555" y="915464"/>
                  </a:cubicBezTo>
                  <a:cubicBezTo>
                    <a:pt x="97355" y="919241"/>
                    <a:pt x="95088" y="909042"/>
                    <a:pt x="89800" y="904131"/>
                  </a:cubicBezTo>
                  <a:cubicBezTo>
                    <a:pt x="86022" y="898464"/>
                    <a:pt x="83000" y="892420"/>
                    <a:pt x="80356" y="885998"/>
                  </a:cubicBezTo>
                  <a:cubicBezTo>
                    <a:pt x="79222" y="881087"/>
                    <a:pt x="78845" y="875043"/>
                    <a:pt x="84133" y="873532"/>
                  </a:cubicBezTo>
                  <a:cubicBezTo>
                    <a:pt x="116243" y="864465"/>
                    <a:pt x="127198" y="839911"/>
                    <a:pt x="131354" y="810068"/>
                  </a:cubicBezTo>
                  <a:cubicBezTo>
                    <a:pt x="135131" y="800623"/>
                    <a:pt x="141176" y="797224"/>
                    <a:pt x="149486" y="802512"/>
                  </a:cubicBezTo>
                  <a:cubicBezTo>
                    <a:pt x="149486" y="786268"/>
                    <a:pt x="134376" y="784380"/>
                    <a:pt x="124176" y="777202"/>
                  </a:cubicBezTo>
                  <a:cubicBezTo>
                    <a:pt x="123798" y="765869"/>
                    <a:pt x="131354" y="760203"/>
                    <a:pt x="145331" y="754159"/>
                  </a:cubicBezTo>
                  <a:cubicBezTo>
                    <a:pt x="125309" y="756803"/>
                    <a:pt x="116621" y="750381"/>
                    <a:pt x="112466" y="736026"/>
                  </a:cubicBezTo>
                  <a:cubicBezTo>
                    <a:pt x="109443" y="725826"/>
                    <a:pt x="99244" y="723937"/>
                    <a:pt x="90933" y="720915"/>
                  </a:cubicBezTo>
                  <a:cubicBezTo>
                    <a:pt x="81867" y="717138"/>
                    <a:pt x="74311" y="712605"/>
                    <a:pt x="71289" y="703161"/>
                  </a:cubicBezTo>
                  <a:cubicBezTo>
                    <a:pt x="69023" y="696361"/>
                    <a:pt x="67512" y="688050"/>
                    <a:pt x="74689" y="683894"/>
                  </a:cubicBezTo>
                  <a:cubicBezTo>
                    <a:pt x="81489" y="680117"/>
                    <a:pt x="88289" y="683894"/>
                    <a:pt x="93200" y="689939"/>
                  </a:cubicBezTo>
                  <a:cubicBezTo>
                    <a:pt x="95088" y="692205"/>
                    <a:pt x="95844" y="694850"/>
                    <a:pt x="97355" y="697494"/>
                  </a:cubicBezTo>
                  <a:cubicBezTo>
                    <a:pt x="99622" y="700894"/>
                    <a:pt x="101888" y="706183"/>
                    <a:pt x="106421" y="704671"/>
                  </a:cubicBezTo>
                  <a:cubicBezTo>
                    <a:pt x="112088" y="702405"/>
                    <a:pt x="112843" y="695983"/>
                    <a:pt x="114354" y="690694"/>
                  </a:cubicBezTo>
                  <a:cubicBezTo>
                    <a:pt x="115865" y="685783"/>
                    <a:pt x="113221" y="682761"/>
                    <a:pt x="108688" y="680872"/>
                  </a:cubicBezTo>
                  <a:cubicBezTo>
                    <a:pt x="105666" y="678228"/>
                    <a:pt x="101888" y="678606"/>
                    <a:pt x="98488" y="678984"/>
                  </a:cubicBezTo>
                  <a:cubicBezTo>
                    <a:pt x="88666" y="680872"/>
                    <a:pt x="84133" y="678606"/>
                    <a:pt x="85267" y="666895"/>
                  </a:cubicBezTo>
                  <a:cubicBezTo>
                    <a:pt x="86778" y="652918"/>
                    <a:pt x="82622" y="641963"/>
                    <a:pt x="66001" y="640074"/>
                  </a:cubicBezTo>
                  <a:cubicBezTo>
                    <a:pt x="59956" y="639318"/>
                    <a:pt x="55045" y="636674"/>
                    <a:pt x="54668" y="629874"/>
                  </a:cubicBezTo>
                  <a:cubicBezTo>
                    <a:pt x="54290" y="614008"/>
                    <a:pt x="47868" y="599653"/>
                    <a:pt x="41446" y="585676"/>
                  </a:cubicBezTo>
                  <a:cubicBezTo>
                    <a:pt x="39557" y="581521"/>
                    <a:pt x="39179" y="577743"/>
                    <a:pt x="43713" y="574721"/>
                  </a:cubicBezTo>
                  <a:cubicBezTo>
                    <a:pt x="55045" y="566788"/>
                    <a:pt x="83378" y="570188"/>
                    <a:pt x="95088" y="582276"/>
                  </a:cubicBezTo>
                  <a:cubicBezTo>
                    <a:pt x="97733" y="564521"/>
                    <a:pt x="106044" y="561121"/>
                    <a:pt x="120021" y="571699"/>
                  </a:cubicBezTo>
                  <a:cubicBezTo>
                    <a:pt x="116999" y="566788"/>
                    <a:pt x="124932" y="553188"/>
                    <a:pt x="107932" y="559988"/>
                  </a:cubicBezTo>
                  <a:cubicBezTo>
                    <a:pt x="84133" y="569432"/>
                    <a:pt x="83378" y="568677"/>
                    <a:pt x="79978" y="543366"/>
                  </a:cubicBezTo>
                  <a:cubicBezTo>
                    <a:pt x="77333" y="556588"/>
                    <a:pt x="56934" y="572832"/>
                    <a:pt x="46357" y="569810"/>
                  </a:cubicBezTo>
                  <a:cubicBezTo>
                    <a:pt x="40690" y="568299"/>
                    <a:pt x="37668" y="563388"/>
                    <a:pt x="39179" y="558477"/>
                  </a:cubicBezTo>
                  <a:cubicBezTo>
                    <a:pt x="42957" y="544500"/>
                    <a:pt x="33135" y="536944"/>
                    <a:pt x="24824" y="530900"/>
                  </a:cubicBezTo>
                  <a:cubicBezTo>
                    <a:pt x="11225" y="520701"/>
                    <a:pt x="11225" y="511257"/>
                    <a:pt x="24069" y="498035"/>
                  </a:cubicBezTo>
                  <a:cubicBezTo>
                    <a:pt x="15003" y="504079"/>
                    <a:pt x="12358" y="509368"/>
                    <a:pt x="12358" y="518434"/>
                  </a:cubicBezTo>
                  <a:cubicBezTo>
                    <a:pt x="12736" y="536567"/>
                    <a:pt x="11980" y="555077"/>
                    <a:pt x="11603" y="573210"/>
                  </a:cubicBezTo>
                  <a:cubicBezTo>
                    <a:pt x="11603" y="580765"/>
                    <a:pt x="13491" y="589076"/>
                    <a:pt x="5936" y="594742"/>
                  </a:cubicBezTo>
                  <a:cubicBezTo>
                    <a:pt x="270" y="550544"/>
                    <a:pt x="2914" y="506346"/>
                    <a:pt x="3292" y="462147"/>
                  </a:cubicBezTo>
                  <a:cubicBezTo>
                    <a:pt x="12358" y="450437"/>
                    <a:pt x="15003" y="463658"/>
                    <a:pt x="21802" y="467436"/>
                  </a:cubicBezTo>
                  <a:cubicBezTo>
                    <a:pt x="18025" y="452703"/>
                    <a:pt x="15003" y="439104"/>
                    <a:pt x="27846" y="428149"/>
                  </a:cubicBezTo>
                  <a:cubicBezTo>
                    <a:pt x="34268" y="422860"/>
                    <a:pt x="30491" y="417571"/>
                    <a:pt x="25580" y="412283"/>
                  </a:cubicBezTo>
                  <a:cubicBezTo>
                    <a:pt x="16514" y="402838"/>
                    <a:pt x="13869" y="394150"/>
                    <a:pt x="27846" y="384706"/>
                  </a:cubicBezTo>
                  <a:cubicBezTo>
                    <a:pt x="32380" y="381684"/>
                    <a:pt x="28602" y="369217"/>
                    <a:pt x="40313" y="365818"/>
                  </a:cubicBezTo>
                  <a:cubicBezTo>
                    <a:pt x="27091" y="360151"/>
                    <a:pt x="20291" y="353729"/>
                    <a:pt x="21047" y="339374"/>
                  </a:cubicBezTo>
                  <a:cubicBezTo>
                    <a:pt x="21802" y="326152"/>
                    <a:pt x="23691" y="315953"/>
                    <a:pt x="34646" y="308398"/>
                  </a:cubicBezTo>
                  <a:cubicBezTo>
                    <a:pt x="38802" y="305375"/>
                    <a:pt x="42579" y="303109"/>
                    <a:pt x="41068" y="296687"/>
                  </a:cubicBezTo>
                  <a:cubicBezTo>
                    <a:pt x="36535" y="276665"/>
                    <a:pt x="35780" y="256644"/>
                    <a:pt x="52401" y="240778"/>
                  </a:cubicBezTo>
                  <a:cubicBezTo>
                    <a:pt x="53534" y="239645"/>
                    <a:pt x="54668" y="238511"/>
                    <a:pt x="54290" y="237378"/>
                  </a:cubicBezTo>
                  <a:cubicBezTo>
                    <a:pt x="42579" y="213201"/>
                    <a:pt x="60334" y="193180"/>
                    <a:pt x="62978" y="169003"/>
                  </a:cubicBezTo>
                  <a:cubicBezTo>
                    <a:pt x="42957" y="171647"/>
                    <a:pt x="41068" y="159936"/>
                    <a:pt x="43713" y="144070"/>
                  </a:cubicBezTo>
                  <a:cubicBezTo>
                    <a:pt x="46735" y="125560"/>
                    <a:pt x="42957" y="107049"/>
                    <a:pt x="40690" y="89295"/>
                  </a:cubicBezTo>
                  <a:cubicBezTo>
                    <a:pt x="35780" y="94583"/>
                    <a:pt x="38802" y="101383"/>
                    <a:pt x="38802" y="108183"/>
                  </a:cubicBezTo>
                  <a:cubicBezTo>
                    <a:pt x="39179" y="122538"/>
                    <a:pt x="47490" y="137271"/>
                    <a:pt x="33513" y="151248"/>
                  </a:cubicBezTo>
                  <a:cubicBezTo>
                    <a:pt x="27846" y="156914"/>
                    <a:pt x="29735" y="169381"/>
                    <a:pt x="35402" y="177314"/>
                  </a:cubicBezTo>
                  <a:cubicBezTo>
                    <a:pt x="50135" y="198090"/>
                    <a:pt x="37668" y="218490"/>
                    <a:pt x="33891" y="238133"/>
                  </a:cubicBezTo>
                  <a:cubicBezTo>
                    <a:pt x="31624" y="250600"/>
                    <a:pt x="14625" y="248711"/>
                    <a:pt x="5936" y="256266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93" name="Freeform: Shape 25892">
              <a:extLst>
                <a:ext uri="{FF2B5EF4-FFF2-40B4-BE49-F238E27FC236}">
                  <a16:creationId xmlns:a16="http://schemas.microsoft.com/office/drawing/2014/main" id="{C2249EF7-FC25-472D-B22C-F628C8CF33C5}"/>
                </a:ext>
              </a:extLst>
            </p:cNvPr>
            <p:cNvSpPr/>
            <p:nvPr/>
          </p:nvSpPr>
          <p:spPr>
            <a:xfrm>
              <a:off x="10700760" y="4283832"/>
              <a:ext cx="355537" cy="500314"/>
            </a:xfrm>
            <a:custGeom>
              <a:avLst/>
              <a:gdLst>
                <a:gd name="connsiteX0" fmla="*/ 355538 w 355537"/>
                <a:gd name="connsiteY0" fmla="*/ 151770 h 500314"/>
                <a:gd name="connsiteX1" fmla="*/ 355538 w 355537"/>
                <a:gd name="connsiteY1" fmla="*/ 155926 h 500314"/>
                <a:gd name="connsiteX2" fmla="*/ 336649 w 355537"/>
                <a:gd name="connsiteY2" fmla="*/ 174436 h 500314"/>
                <a:gd name="connsiteX3" fmla="*/ 326450 w 355537"/>
                <a:gd name="connsiteY3" fmla="*/ 183502 h 500314"/>
                <a:gd name="connsiteX4" fmla="*/ 336272 w 355537"/>
                <a:gd name="connsiteY4" fmla="*/ 192191 h 500314"/>
                <a:gd name="connsiteX5" fmla="*/ 343827 w 355537"/>
                <a:gd name="connsiteY5" fmla="*/ 210324 h 500314"/>
                <a:gd name="connsiteX6" fmla="*/ 343449 w 355537"/>
                <a:gd name="connsiteY6" fmla="*/ 231856 h 500314"/>
                <a:gd name="connsiteX7" fmla="*/ 338538 w 355537"/>
                <a:gd name="connsiteY7" fmla="*/ 253011 h 500314"/>
                <a:gd name="connsiteX8" fmla="*/ 334761 w 355537"/>
                <a:gd name="connsiteY8" fmla="*/ 254900 h 500314"/>
                <a:gd name="connsiteX9" fmla="*/ 327205 w 355537"/>
                <a:gd name="connsiteY9" fmla="*/ 265855 h 500314"/>
                <a:gd name="connsiteX10" fmla="*/ 327205 w 355537"/>
                <a:gd name="connsiteY10" fmla="*/ 325919 h 500314"/>
                <a:gd name="connsiteX11" fmla="*/ 330605 w 355537"/>
                <a:gd name="connsiteY11" fmla="*/ 364451 h 500314"/>
                <a:gd name="connsiteX12" fmla="*/ 294718 w 355537"/>
                <a:gd name="connsiteY12" fmla="*/ 368607 h 500314"/>
                <a:gd name="connsiteX13" fmla="*/ 293962 w 355537"/>
                <a:gd name="connsiteY13" fmla="*/ 381073 h 500314"/>
                <a:gd name="connsiteX14" fmla="*/ 285274 w 355537"/>
                <a:gd name="connsiteY14" fmla="*/ 415827 h 500314"/>
                <a:gd name="connsiteX15" fmla="*/ 285651 w 355537"/>
                <a:gd name="connsiteY15" fmla="*/ 427916 h 500314"/>
                <a:gd name="connsiteX16" fmla="*/ 280741 w 355537"/>
                <a:gd name="connsiteY16" fmla="*/ 487980 h 500314"/>
                <a:gd name="connsiteX17" fmla="*/ 268652 w 355537"/>
                <a:gd name="connsiteY17" fmla="*/ 500068 h 500314"/>
                <a:gd name="connsiteX18" fmla="*/ 255430 w 355537"/>
                <a:gd name="connsiteY18" fmla="*/ 483069 h 500314"/>
                <a:gd name="connsiteX19" fmla="*/ 253542 w 355537"/>
                <a:gd name="connsiteY19" fmla="*/ 473247 h 500314"/>
                <a:gd name="connsiteX20" fmla="*/ 209343 w 355537"/>
                <a:gd name="connsiteY20" fmla="*/ 455114 h 500314"/>
                <a:gd name="connsiteX21" fmla="*/ 224454 w 355537"/>
                <a:gd name="connsiteY21" fmla="*/ 408272 h 500314"/>
                <a:gd name="connsiteX22" fmla="*/ 176478 w 355537"/>
                <a:gd name="connsiteY22" fmla="*/ 401850 h 500314"/>
                <a:gd name="connsiteX23" fmla="*/ 172322 w 355537"/>
                <a:gd name="connsiteY23" fmla="*/ 406005 h 500314"/>
                <a:gd name="connsiteX24" fmla="*/ 127746 w 355537"/>
                <a:gd name="connsiteY24" fmla="*/ 392406 h 500314"/>
                <a:gd name="connsiteX25" fmla="*/ 74104 w 355537"/>
                <a:gd name="connsiteY25" fmla="*/ 402228 h 500314"/>
                <a:gd name="connsiteX26" fmla="*/ 71837 w 355537"/>
                <a:gd name="connsiteY26" fmla="*/ 407516 h 500314"/>
                <a:gd name="connsiteX27" fmla="*/ 46149 w 355537"/>
                <a:gd name="connsiteY27" fmla="*/ 381828 h 500314"/>
                <a:gd name="connsiteX28" fmla="*/ 42372 w 355537"/>
                <a:gd name="connsiteY28" fmla="*/ 355007 h 500314"/>
                <a:gd name="connsiteX29" fmla="*/ 49549 w 355537"/>
                <a:gd name="connsiteY29" fmla="*/ 342163 h 500314"/>
                <a:gd name="connsiteX30" fmla="*/ 48794 w 355537"/>
                <a:gd name="connsiteY30" fmla="*/ 333852 h 500314"/>
                <a:gd name="connsiteX31" fmla="*/ 44638 w 355537"/>
                <a:gd name="connsiteY31" fmla="*/ 291165 h 500314"/>
                <a:gd name="connsiteX32" fmla="*/ 49171 w 355537"/>
                <a:gd name="connsiteY32" fmla="*/ 273032 h 500314"/>
                <a:gd name="connsiteX33" fmla="*/ 42749 w 355537"/>
                <a:gd name="connsiteY33" fmla="*/ 264722 h 500314"/>
                <a:gd name="connsiteX34" fmla="*/ 33305 w 355537"/>
                <a:gd name="connsiteY34" fmla="*/ 257544 h 500314"/>
                <a:gd name="connsiteX35" fmla="*/ 13662 w 355537"/>
                <a:gd name="connsiteY35" fmla="*/ 239789 h 500314"/>
                <a:gd name="connsiteX36" fmla="*/ 5729 w 355537"/>
                <a:gd name="connsiteY36" fmla="*/ 232990 h 500314"/>
                <a:gd name="connsiteX37" fmla="*/ 4595 w 355537"/>
                <a:gd name="connsiteY37" fmla="*/ 205790 h 500314"/>
                <a:gd name="connsiteX38" fmla="*/ 29150 w 355537"/>
                <a:gd name="connsiteY38" fmla="*/ 204657 h 500314"/>
                <a:gd name="connsiteX39" fmla="*/ 47661 w 355537"/>
                <a:gd name="connsiteY39" fmla="*/ 213346 h 500314"/>
                <a:gd name="connsiteX40" fmla="*/ 51816 w 355537"/>
                <a:gd name="connsiteY40" fmla="*/ 183125 h 500314"/>
                <a:gd name="connsiteX41" fmla="*/ 52571 w 355537"/>
                <a:gd name="connsiteY41" fmla="*/ 156681 h 500314"/>
                <a:gd name="connsiteX42" fmla="*/ 73348 w 355537"/>
                <a:gd name="connsiteY42" fmla="*/ 110972 h 500314"/>
                <a:gd name="connsiteX43" fmla="*/ 83548 w 355537"/>
                <a:gd name="connsiteY43" fmla="*/ 92839 h 500314"/>
                <a:gd name="connsiteX44" fmla="*/ 100547 w 355537"/>
                <a:gd name="connsiteY44" fmla="*/ 104928 h 500314"/>
                <a:gd name="connsiteX45" fmla="*/ 106592 w 355537"/>
                <a:gd name="connsiteY45" fmla="*/ 123438 h 500314"/>
                <a:gd name="connsiteX46" fmla="*/ 145879 w 355537"/>
                <a:gd name="connsiteY46" fmla="*/ 87173 h 500314"/>
                <a:gd name="connsiteX47" fmla="*/ 146634 w 355537"/>
                <a:gd name="connsiteY47" fmla="*/ 84151 h 500314"/>
                <a:gd name="connsiteX48" fmla="*/ 164389 w 355537"/>
                <a:gd name="connsiteY48" fmla="*/ 70173 h 500314"/>
                <a:gd name="connsiteX49" fmla="*/ 178744 w 355537"/>
                <a:gd name="connsiteY49" fmla="*/ 87928 h 500314"/>
                <a:gd name="connsiteX50" fmla="*/ 176478 w 355537"/>
                <a:gd name="connsiteY50" fmla="*/ 106816 h 500314"/>
                <a:gd name="connsiteX51" fmla="*/ 168545 w 355537"/>
                <a:gd name="connsiteY51" fmla="*/ 119283 h 500314"/>
                <a:gd name="connsiteX52" fmla="*/ 172322 w 355537"/>
                <a:gd name="connsiteY52" fmla="*/ 135149 h 500314"/>
                <a:gd name="connsiteX53" fmla="*/ 187433 w 355537"/>
                <a:gd name="connsiteY53" fmla="*/ 160081 h 500314"/>
                <a:gd name="connsiteX54" fmla="*/ 191966 w 355537"/>
                <a:gd name="connsiteY54" fmla="*/ 201257 h 500314"/>
                <a:gd name="connsiteX55" fmla="*/ 196877 w 355537"/>
                <a:gd name="connsiteY55" fmla="*/ 169525 h 500314"/>
                <a:gd name="connsiteX56" fmla="*/ 232764 w 355537"/>
                <a:gd name="connsiteY56" fmla="*/ 167636 h 500314"/>
                <a:gd name="connsiteX57" fmla="*/ 224076 w 355537"/>
                <a:gd name="connsiteY57" fmla="*/ 146482 h 500314"/>
                <a:gd name="connsiteX58" fmla="*/ 226343 w 355537"/>
                <a:gd name="connsiteY58" fmla="*/ 143082 h 500314"/>
                <a:gd name="connsiteX59" fmla="*/ 260719 w 355537"/>
                <a:gd name="connsiteY59" fmla="*/ 135526 h 500314"/>
                <a:gd name="connsiteX60" fmla="*/ 253542 w 355537"/>
                <a:gd name="connsiteY60" fmla="*/ 109838 h 500314"/>
                <a:gd name="connsiteX61" fmla="*/ 240697 w 355537"/>
                <a:gd name="connsiteY61" fmla="*/ 70551 h 500314"/>
                <a:gd name="connsiteX62" fmla="*/ 243720 w 355537"/>
                <a:gd name="connsiteY62" fmla="*/ 57707 h 500314"/>
                <a:gd name="connsiteX63" fmla="*/ 258830 w 355537"/>
                <a:gd name="connsiteY63" fmla="*/ 62618 h 500314"/>
                <a:gd name="connsiteX64" fmla="*/ 269030 w 355537"/>
                <a:gd name="connsiteY64" fmla="*/ 74329 h 500314"/>
                <a:gd name="connsiteX65" fmla="*/ 245986 w 355537"/>
                <a:gd name="connsiteY65" fmla="*/ 39197 h 500314"/>
                <a:gd name="connsiteX66" fmla="*/ 237298 w 355537"/>
                <a:gd name="connsiteY66" fmla="*/ 33153 h 500314"/>
                <a:gd name="connsiteX67" fmla="*/ 233142 w 355537"/>
                <a:gd name="connsiteY67" fmla="*/ 6331 h 500314"/>
                <a:gd name="connsiteX68" fmla="*/ 258075 w 355537"/>
                <a:gd name="connsiteY68" fmla="*/ 4442 h 500314"/>
                <a:gd name="connsiteX69" fmla="*/ 319650 w 355537"/>
                <a:gd name="connsiteY69" fmla="*/ 58840 h 500314"/>
                <a:gd name="connsiteX70" fmla="*/ 317761 w 355537"/>
                <a:gd name="connsiteY70" fmla="*/ 90195 h 500314"/>
                <a:gd name="connsiteX71" fmla="*/ 311717 w 355537"/>
                <a:gd name="connsiteY71" fmla="*/ 100772 h 500314"/>
                <a:gd name="connsiteX72" fmla="*/ 320783 w 355537"/>
                <a:gd name="connsiteY72" fmla="*/ 115505 h 500314"/>
                <a:gd name="connsiteX73" fmla="*/ 318517 w 355537"/>
                <a:gd name="connsiteY73" fmla="*/ 141571 h 500314"/>
                <a:gd name="connsiteX74" fmla="*/ 321917 w 355537"/>
                <a:gd name="connsiteY74" fmla="*/ 152526 h 500314"/>
                <a:gd name="connsiteX75" fmla="*/ 329094 w 355537"/>
                <a:gd name="connsiteY75" fmla="*/ 150259 h 500314"/>
                <a:gd name="connsiteX76" fmla="*/ 355538 w 355537"/>
                <a:gd name="connsiteY76" fmla="*/ 151770 h 5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5537" h="500314">
                  <a:moveTo>
                    <a:pt x="355538" y="151770"/>
                  </a:moveTo>
                  <a:cubicBezTo>
                    <a:pt x="355538" y="153281"/>
                    <a:pt x="355538" y="154792"/>
                    <a:pt x="355538" y="155926"/>
                  </a:cubicBezTo>
                  <a:cubicBezTo>
                    <a:pt x="351760" y="164614"/>
                    <a:pt x="346094" y="171414"/>
                    <a:pt x="336649" y="174436"/>
                  </a:cubicBezTo>
                  <a:cubicBezTo>
                    <a:pt x="332116" y="175947"/>
                    <a:pt x="326828" y="177080"/>
                    <a:pt x="326450" y="183502"/>
                  </a:cubicBezTo>
                  <a:cubicBezTo>
                    <a:pt x="326450" y="189924"/>
                    <a:pt x="330605" y="191435"/>
                    <a:pt x="336272" y="192191"/>
                  </a:cubicBezTo>
                  <a:cubicBezTo>
                    <a:pt x="349116" y="193702"/>
                    <a:pt x="349494" y="202768"/>
                    <a:pt x="343827" y="210324"/>
                  </a:cubicBezTo>
                  <a:cubicBezTo>
                    <a:pt x="337405" y="218634"/>
                    <a:pt x="337027" y="223545"/>
                    <a:pt x="343449" y="231856"/>
                  </a:cubicBezTo>
                  <a:cubicBezTo>
                    <a:pt x="349494" y="239411"/>
                    <a:pt x="347982" y="247722"/>
                    <a:pt x="338538" y="253011"/>
                  </a:cubicBezTo>
                  <a:cubicBezTo>
                    <a:pt x="337405" y="253766"/>
                    <a:pt x="335894" y="254144"/>
                    <a:pt x="334761" y="254900"/>
                  </a:cubicBezTo>
                  <a:cubicBezTo>
                    <a:pt x="329850" y="257166"/>
                    <a:pt x="324561" y="261699"/>
                    <a:pt x="327205" y="265855"/>
                  </a:cubicBezTo>
                  <a:cubicBezTo>
                    <a:pt x="339294" y="285876"/>
                    <a:pt x="298496" y="305142"/>
                    <a:pt x="327205" y="325919"/>
                  </a:cubicBezTo>
                  <a:cubicBezTo>
                    <a:pt x="340805" y="335741"/>
                    <a:pt x="342694" y="350096"/>
                    <a:pt x="330605" y="364451"/>
                  </a:cubicBezTo>
                  <a:cubicBezTo>
                    <a:pt x="317384" y="352741"/>
                    <a:pt x="306429" y="365962"/>
                    <a:pt x="294718" y="368607"/>
                  </a:cubicBezTo>
                  <a:cubicBezTo>
                    <a:pt x="289051" y="369740"/>
                    <a:pt x="291696" y="376162"/>
                    <a:pt x="293962" y="381073"/>
                  </a:cubicBezTo>
                  <a:cubicBezTo>
                    <a:pt x="299629" y="394672"/>
                    <a:pt x="301140" y="407516"/>
                    <a:pt x="285274" y="415827"/>
                  </a:cubicBezTo>
                  <a:cubicBezTo>
                    <a:pt x="277718" y="419605"/>
                    <a:pt x="283763" y="424893"/>
                    <a:pt x="285651" y="427916"/>
                  </a:cubicBezTo>
                  <a:cubicBezTo>
                    <a:pt x="299629" y="449448"/>
                    <a:pt x="295851" y="469092"/>
                    <a:pt x="280741" y="487980"/>
                  </a:cubicBezTo>
                  <a:cubicBezTo>
                    <a:pt x="276963" y="492513"/>
                    <a:pt x="277718" y="501957"/>
                    <a:pt x="268652" y="500068"/>
                  </a:cubicBezTo>
                  <a:cubicBezTo>
                    <a:pt x="260719" y="498179"/>
                    <a:pt x="255808" y="491758"/>
                    <a:pt x="255430" y="483069"/>
                  </a:cubicBezTo>
                  <a:cubicBezTo>
                    <a:pt x="255430" y="479669"/>
                    <a:pt x="256564" y="475891"/>
                    <a:pt x="253542" y="473247"/>
                  </a:cubicBezTo>
                  <a:cubicBezTo>
                    <a:pt x="229365" y="478536"/>
                    <a:pt x="214254" y="472114"/>
                    <a:pt x="209343" y="455114"/>
                  </a:cubicBezTo>
                  <a:cubicBezTo>
                    <a:pt x="199899" y="423382"/>
                    <a:pt x="201410" y="418849"/>
                    <a:pt x="224454" y="408272"/>
                  </a:cubicBezTo>
                  <a:cubicBezTo>
                    <a:pt x="208588" y="405627"/>
                    <a:pt x="193477" y="398828"/>
                    <a:pt x="176478" y="401850"/>
                  </a:cubicBezTo>
                  <a:cubicBezTo>
                    <a:pt x="175345" y="403361"/>
                    <a:pt x="173833" y="404494"/>
                    <a:pt x="172322" y="406005"/>
                  </a:cubicBezTo>
                  <a:cubicBezTo>
                    <a:pt x="154945" y="416582"/>
                    <a:pt x="144746" y="413183"/>
                    <a:pt x="127746" y="392406"/>
                  </a:cubicBezTo>
                  <a:cubicBezTo>
                    <a:pt x="116036" y="377673"/>
                    <a:pt x="81281" y="384095"/>
                    <a:pt x="74104" y="402228"/>
                  </a:cubicBezTo>
                  <a:cubicBezTo>
                    <a:pt x="73726" y="404116"/>
                    <a:pt x="72971" y="406005"/>
                    <a:pt x="71837" y="407516"/>
                  </a:cubicBezTo>
                  <a:cubicBezTo>
                    <a:pt x="58238" y="411294"/>
                    <a:pt x="46149" y="399961"/>
                    <a:pt x="46149" y="381828"/>
                  </a:cubicBezTo>
                  <a:cubicBezTo>
                    <a:pt x="46149" y="372762"/>
                    <a:pt x="50305" y="363696"/>
                    <a:pt x="42372" y="355007"/>
                  </a:cubicBezTo>
                  <a:cubicBezTo>
                    <a:pt x="38216" y="350474"/>
                    <a:pt x="45016" y="345185"/>
                    <a:pt x="49549" y="342163"/>
                  </a:cubicBezTo>
                  <a:cubicBezTo>
                    <a:pt x="54838" y="338385"/>
                    <a:pt x="53705" y="336497"/>
                    <a:pt x="48794" y="333852"/>
                  </a:cubicBezTo>
                  <a:cubicBezTo>
                    <a:pt x="38216" y="320253"/>
                    <a:pt x="35572" y="306276"/>
                    <a:pt x="44638" y="291165"/>
                  </a:cubicBezTo>
                  <a:cubicBezTo>
                    <a:pt x="48038" y="285876"/>
                    <a:pt x="49171" y="279454"/>
                    <a:pt x="49171" y="273032"/>
                  </a:cubicBezTo>
                  <a:cubicBezTo>
                    <a:pt x="49549" y="268877"/>
                    <a:pt x="54460" y="260566"/>
                    <a:pt x="42749" y="264722"/>
                  </a:cubicBezTo>
                  <a:cubicBezTo>
                    <a:pt x="38972" y="266233"/>
                    <a:pt x="34816" y="261699"/>
                    <a:pt x="33305" y="257544"/>
                  </a:cubicBezTo>
                  <a:cubicBezTo>
                    <a:pt x="29906" y="247722"/>
                    <a:pt x="22350" y="243567"/>
                    <a:pt x="13662" y="239789"/>
                  </a:cubicBezTo>
                  <a:cubicBezTo>
                    <a:pt x="10262" y="238278"/>
                    <a:pt x="7617" y="236012"/>
                    <a:pt x="5729" y="232990"/>
                  </a:cubicBezTo>
                  <a:cubicBezTo>
                    <a:pt x="-693" y="224301"/>
                    <a:pt x="-2582" y="214857"/>
                    <a:pt x="4595" y="205790"/>
                  </a:cubicBezTo>
                  <a:cubicBezTo>
                    <a:pt x="12151" y="195969"/>
                    <a:pt x="20461" y="201635"/>
                    <a:pt x="29150" y="204657"/>
                  </a:cubicBezTo>
                  <a:cubicBezTo>
                    <a:pt x="35950" y="206924"/>
                    <a:pt x="39727" y="220146"/>
                    <a:pt x="47661" y="213346"/>
                  </a:cubicBezTo>
                  <a:cubicBezTo>
                    <a:pt x="56349" y="205790"/>
                    <a:pt x="59749" y="194835"/>
                    <a:pt x="51816" y="183125"/>
                  </a:cubicBezTo>
                  <a:cubicBezTo>
                    <a:pt x="46149" y="174436"/>
                    <a:pt x="56349" y="165747"/>
                    <a:pt x="52571" y="156681"/>
                  </a:cubicBezTo>
                  <a:cubicBezTo>
                    <a:pt x="65793" y="144215"/>
                    <a:pt x="76370" y="130993"/>
                    <a:pt x="73348" y="110972"/>
                  </a:cubicBezTo>
                  <a:cubicBezTo>
                    <a:pt x="72215" y="103039"/>
                    <a:pt x="73348" y="95483"/>
                    <a:pt x="83548" y="92839"/>
                  </a:cubicBezTo>
                  <a:cubicBezTo>
                    <a:pt x="94125" y="90195"/>
                    <a:pt x="96770" y="98128"/>
                    <a:pt x="100547" y="104928"/>
                  </a:cubicBezTo>
                  <a:cubicBezTo>
                    <a:pt x="103569" y="109838"/>
                    <a:pt x="104325" y="115505"/>
                    <a:pt x="106592" y="123438"/>
                  </a:cubicBezTo>
                  <a:cubicBezTo>
                    <a:pt x="117547" y="106816"/>
                    <a:pt x="123213" y="87173"/>
                    <a:pt x="145879" y="87173"/>
                  </a:cubicBezTo>
                  <a:cubicBezTo>
                    <a:pt x="150412" y="87173"/>
                    <a:pt x="147012" y="85284"/>
                    <a:pt x="146634" y="84151"/>
                  </a:cubicBezTo>
                  <a:cubicBezTo>
                    <a:pt x="144746" y="69796"/>
                    <a:pt x="155701" y="69796"/>
                    <a:pt x="164389" y="70173"/>
                  </a:cubicBezTo>
                  <a:cubicBezTo>
                    <a:pt x="174211" y="70551"/>
                    <a:pt x="178744" y="77729"/>
                    <a:pt x="178744" y="87928"/>
                  </a:cubicBezTo>
                  <a:cubicBezTo>
                    <a:pt x="178367" y="94350"/>
                    <a:pt x="178367" y="100772"/>
                    <a:pt x="176478" y="106816"/>
                  </a:cubicBezTo>
                  <a:cubicBezTo>
                    <a:pt x="174967" y="111727"/>
                    <a:pt x="171567" y="115127"/>
                    <a:pt x="168545" y="119283"/>
                  </a:cubicBezTo>
                  <a:cubicBezTo>
                    <a:pt x="164011" y="126082"/>
                    <a:pt x="161745" y="132504"/>
                    <a:pt x="172322" y="135149"/>
                  </a:cubicBezTo>
                  <a:cubicBezTo>
                    <a:pt x="185922" y="138549"/>
                    <a:pt x="187055" y="149881"/>
                    <a:pt x="187433" y="160081"/>
                  </a:cubicBezTo>
                  <a:cubicBezTo>
                    <a:pt x="187811" y="173303"/>
                    <a:pt x="191588" y="186147"/>
                    <a:pt x="191966" y="201257"/>
                  </a:cubicBezTo>
                  <a:cubicBezTo>
                    <a:pt x="195744" y="189547"/>
                    <a:pt x="181766" y="174058"/>
                    <a:pt x="196877" y="169525"/>
                  </a:cubicBezTo>
                  <a:cubicBezTo>
                    <a:pt x="207077" y="166503"/>
                    <a:pt x="219921" y="163859"/>
                    <a:pt x="232764" y="167636"/>
                  </a:cubicBezTo>
                  <a:cubicBezTo>
                    <a:pt x="221809" y="163481"/>
                    <a:pt x="202921" y="162725"/>
                    <a:pt x="224076" y="146482"/>
                  </a:cubicBezTo>
                  <a:cubicBezTo>
                    <a:pt x="225209" y="145726"/>
                    <a:pt x="225587" y="144215"/>
                    <a:pt x="226343" y="143082"/>
                  </a:cubicBezTo>
                  <a:cubicBezTo>
                    <a:pt x="236164" y="119283"/>
                    <a:pt x="239564" y="118149"/>
                    <a:pt x="260719" y="135526"/>
                  </a:cubicBezTo>
                  <a:cubicBezTo>
                    <a:pt x="262986" y="124949"/>
                    <a:pt x="259208" y="117394"/>
                    <a:pt x="253542" y="109838"/>
                  </a:cubicBezTo>
                  <a:cubicBezTo>
                    <a:pt x="244475" y="98128"/>
                    <a:pt x="241075" y="84906"/>
                    <a:pt x="240697" y="70551"/>
                  </a:cubicBezTo>
                  <a:cubicBezTo>
                    <a:pt x="240697" y="66018"/>
                    <a:pt x="237298" y="60351"/>
                    <a:pt x="243720" y="57707"/>
                  </a:cubicBezTo>
                  <a:cubicBezTo>
                    <a:pt x="249764" y="55063"/>
                    <a:pt x="254297" y="58463"/>
                    <a:pt x="258830" y="62618"/>
                  </a:cubicBezTo>
                  <a:cubicBezTo>
                    <a:pt x="262230" y="65640"/>
                    <a:pt x="262230" y="71684"/>
                    <a:pt x="269030" y="74329"/>
                  </a:cubicBezTo>
                  <a:cubicBezTo>
                    <a:pt x="263741" y="59974"/>
                    <a:pt x="259586" y="46752"/>
                    <a:pt x="245986" y="39197"/>
                  </a:cubicBezTo>
                  <a:cubicBezTo>
                    <a:pt x="242964" y="37686"/>
                    <a:pt x="239564" y="35797"/>
                    <a:pt x="237298" y="33153"/>
                  </a:cubicBezTo>
                  <a:cubicBezTo>
                    <a:pt x="230876" y="24842"/>
                    <a:pt x="226343" y="15398"/>
                    <a:pt x="233142" y="6331"/>
                  </a:cubicBezTo>
                  <a:cubicBezTo>
                    <a:pt x="239564" y="-2357"/>
                    <a:pt x="252786" y="-1224"/>
                    <a:pt x="258075" y="4442"/>
                  </a:cubicBezTo>
                  <a:cubicBezTo>
                    <a:pt x="276585" y="25220"/>
                    <a:pt x="310584" y="28242"/>
                    <a:pt x="319650" y="58840"/>
                  </a:cubicBezTo>
                  <a:cubicBezTo>
                    <a:pt x="326450" y="69796"/>
                    <a:pt x="327205" y="80373"/>
                    <a:pt x="317761" y="90195"/>
                  </a:cubicBezTo>
                  <a:cubicBezTo>
                    <a:pt x="315117" y="93217"/>
                    <a:pt x="313984" y="97750"/>
                    <a:pt x="311717" y="100772"/>
                  </a:cubicBezTo>
                  <a:cubicBezTo>
                    <a:pt x="301895" y="113994"/>
                    <a:pt x="311717" y="114372"/>
                    <a:pt x="320783" y="115505"/>
                  </a:cubicBezTo>
                  <a:cubicBezTo>
                    <a:pt x="331739" y="125327"/>
                    <a:pt x="319650" y="132882"/>
                    <a:pt x="318517" y="141571"/>
                  </a:cubicBezTo>
                  <a:cubicBezTo>
                    <a:pt x="318139" y="145726"/>
                    <a:pt x="317006" y="150259"/>
                    <a:pt x="321917" y="152526"/>
                  </a:cubicBezTo>
                  <a:cubicBezTo>
                    <a:pt x="324561" y="153659"/>
                    <a:pt x="327961" y="153281"/>
                    <a:pt x="329094" y="150259"/>
                  </a:cubicBezTo>
                  <a:cubicBezTo>
                    <a:pt x="340805" y="127971"/>
                    <a:pt x="347605" y="144593"/>
                    <a:pt x="355538" y="15177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94" name="Freeform: Shape 25893">
              <a:extLst>
                <a:ext uri="{FF2B5EF4-FFF2-40B4-BE49-F238E27FC236}">
                  <a16:creationId xmlns:a16="http://schemas.microsoft.com/office/drawing/2014/main" id="{C96AB250-EEA7-4A04-B9C5-0D55E58F724C}"/>
                </a:ext>
              </a:extLst>
            </p:cNvPr>
            <p:cNvSpPr/>
            <p:nvPr/>
          </p:nvSpPr>
          <p:spPr>
            <a:xfrm>
              <a:off x="10832193" y="3670022"/>
              <a:ext cx="221983" cy="822716"/>
            </a:xfrm>
            <a:custGeom>
              <a:avLst/>
              <a:gdLst>
                <a:gd name="connsiteX0" fmla="*/ 186329 w 221983"/>
                <a:gd name="connsiteY0" fmla="*/ 672272 h 822716"/>
                <a:gd name="connsiteX1" fmla="*/ 132308 w 221983"/>
                <a:gd name="connsiteY1" fmla="*/ 626185 h 822716"/>
                <a:gd name="connsiteX2" fmla="*/ 108131 w 221983"/>
                <a:gd name="connsiteY2" fmla="*/ 619008 h 822716"/>
                <a:gd name="connsiteX3" fmla="*/ 104354 w 221983"/>
                <a:gd name="connsiteY3" fmla="*/ 625430 h 822716"/>
                <a:gd name="connsiteX4" fmla="*/ 116820 w 221983"/>
                <a:gd name="connsiteY4" fmla="*/ 647340 h 822716"/>
                <a:gd name="connsiteX5" fmla="*/ 144019 w 221983"/>
                <a:gd name="connsiteY5" fmla="*/ 687005 h 822716"/>
                <a:gd name="connsiteX6" fmla="*/ 138353 w 221983"/>
                <a:gd name="connsiteY6" fmla="*/ 699471 h 822716"/>
                <a:gd name="connsiteX7" fmla="*/ 131175 w 221983"/>
                <a:gd name="connsiteY7" fmla="*/ 690027 h 822716"/>
                <a:gd name="connsiteX8" fmla="*/ 116820 w 221983"/>
                <a:gd name="connsiteY8" fmla="*/ 673028 h 822716"/>
                <a:gd name="connsiteX9" fmla="*/ 137219 w 221983"/>
                <a:gd name="connsiteY9" fmla="*/ 741781 h 822716"/>
                <a:gd name="connsiteX10" fmla="*/ 133064 w 221983"/>
                <a:gd name="connsiteY10" fmla="*/ 756514 h 822716"/>
                <a:gd name="connsiteX11" fmla="*/ 120598 w 221983"/>
                <a:gd name="connsiteY11" fmla="*/ 747825 h 822716"/>
                <a:gd name="connsiteX12" fmla="*/ 106620 w 221983"/>
                <a:gd name="connsiteY12" fmla="*/ 742159 h 822716"/>
                <a:gd name="connsiteX13" fmla="*/ 106620 w 221983"/>
                <a:gd name="connsiteY13" fmla="*/ 753869 h 822716"/>
                <a:gd name="connsiteX14" fmla="*/ 103976 w 221983"/>
                <a:gd name="connsiteY14" fmla="*/ 761047 h 822716"/>
                <a:gd name="connsiteX15" fmla="*/ 86599 w 221983"/>
                <a:gd name="connsiteY15" fmla="*/ 769358 h 822716"/>
                <a:gd name="connsiteX16" fmla="*/ 108509 w 221983"/>
                <a:gd name="connsiteY16" fmla="*/ 768224 h 822716"/>
                <a:gd name="connsiteX17" fmla="*/ 112287 w 221983"/>
                <a:gd name="connsiteY17" fmla="*/ 787868 h 822716"/>
                <a:gd name="connsiteX18" fmla="*/ 66200 w 221983"/>
                <a:gd name="connsiteY18" fmla="*/ 784090 h 822716"/>
                <a:gd name="connsiteX19" fmla="*/ 68844 w 221983"/>
                <a:gd name="connsiteY19" fmla="*/ 808645 h 822716"/>
                <a:gd name="connsiteX20" fmla="*/ 68844 w 221983"/>
                <a:gd name="connsiteY20" fmla="*/ 821867 h 822716"/>
                <a:gd name="connsiteX21" fmla="*/ 61289 w 221983"/>
                <a:gd name="connsiteY21" fmla="*/ 821867 h 822716"/>
                <a:gd name="connsiteX22" fmla="*/ 55245 w 221983"/>
                <a:gd name="connsiteY22" fmla="*/ 809401 h 822716"/>
                <a:gd name="connsiteX23" fmla="*/ 49200 w 221983"/>
                <a:gd name="connsiteY23" fmla="*/ 759913 h 822716"/>
                <a:gd name="connsiteX24" fmla="*/ 44290 w 221983"/>
                <a:gd name="connsiteY24" fmla="*/ 751980 h 822716"/>
                <a:gd name="connsiteX25" fmla="*/ 39756 w 221983"/>
                <a:gd name="connsiteY25" fmla="*/ 721382 h 822716"/>
                <a:gd name="connsiteX26" fmla="*/ 42023 w 221983"/>
                <a:gd name="connsiteY26" fmla="*/ 717982 h 822716"/>
                <a:gd name="connsiteX27" fmla="*/ 60156 w 221983"/>
                <a:gd name="connsiteY27" fmla="*/ 714960 h 822716"/>
                <a:gd name="connsiteX28" fmla="*/ 68089 w 221983"/>
                <a:gd name="connsiteY28" fmla="*/ 724026 h 822716"/>
                <a:gd name="connsiteX29" fmla="*/ 84332 w 221983"/>
                <a:gd name="connsiteY29" fmla="*/ 701360 h 822716"/>
                <a:gd name="connsiteX30" fmla="*/ 19735 w 221983"/>
                <a:gd name="connsiteY30" fmla="*/ 681716 h 822716"/>
                <a:gd name="connsiteX31" fmla="*/ 847 w 221983"/>
                <a:gd name="connsiteY31" fmla="*/ 676428 h 822716"/>
                <a:gd name="connsiteX32" fmla="*/ 11424 w 221983"/>
                <a:gd name="connsiteY32" fmla="*/ 660939 h 822716"/>
                <a:gd name="connsiteX33" fmla="*/ 13313 w 221983"/>
                <a:gd name="connsiteY33" fmla="*/ 621274 h 822716"/>
                <a:gd name="connsiteX34" fmla="*/ 20113 w 221983"/>
                <a:gd name="connsiteY34" fmla="*/ 605786 h 822716"/>
                <a:gd name="connsiteX35" fmla="*/ 36356 w 221983"/>
                <a:gd name="connsiteY35" fmla="*/ 592187 h 822716"/>
                <a:gd name="connsiteX36" fmla="*/ 29179 w 221983"/>
                <a:gd name="connsiteY36" fmla="*/ 575943 h 822716"/>
                <a:gd name="connsiteX37" fmla="*/ 28423 w 221983"/>
                <a:gd name="connsiteY37" fmla="*/ 581231 h 822716"/>
                <a:gd name="connsiteX38" fmla="*/ 20868 w 221983"/>
                <a:gd name="connsiteY38" fmla="*/ 599742 h 822716"/>
                <a:gd name="connsiteX39" fmla="*/ 1980 w 221983"/>
                <a:gd name="connsiteY39" fmla="*/ 580098 h 822716"/>
                <a:gd name="connsiteX40" fmla="*/ 8780 w 221983"/>
                <a:gd name="connsiteY40" fmla="*/ 550633 h 822716"/>
                <a:gd name="connsiteX41" fmla="*/ 32579 w 221983"/>
                <a:gd name="connsiteY41" fmla="*/ 501145 h 822716"/>
                <a:gd name="connsiteX42" fmla="*/ 31446 w 221983"/>
                <a:gd name="connsiteY42" fmla="*/ 487168 h 822716"/>
                <a:gd name="connsiteX43" fmla="*/ 25779 w 221983"/>
                <a:gd name="connsiteY43" fmla="*/ 465636 h 822716"/>
                <a:gd name="connsiteX44" fmla="*/ 51089 w 221983"/>
                <a:gd name="connsiteY44" fmla="*/ 461858 h 822716"/>
                <a:gd name="connsiteX45" fmla="*/ 56378 w 221983"/>
                <a:gd name="connsiteY45" fmla="*/ 463747 h 822716"/>
                <a:gd name="connsiteX46" fmla="*/ 55622 w 221983"/>
                <a:gd name="connsiteY46" fmla="*/ 436926 h 822716"/>
                <a:gd name="connsiteX47" fmla="*/ 61667 w 221983"/>
                <a:gd name="connsiteY47" fmla="*/ 410482 h 822716"/>
                <a:gd name="connsiteX48" fmla="*/ 43912 w 221983"/>
                <a:gd name="connsiteY48" fmla="*/ 405571 h 822716"/>
                <a:gd name="connsiteX49" fmla="*/ 20868 w 221983"/>
                <a:gd name="connsiteY49" fmla="*/ 399149 h 822716"/>
                <a:gd name="connsiteX50" fmla="*/ 28423 w 221983"/>
                <a:gd name="connsiteY50" fmla="*/ 380639 h 822716"/>
                <a:gd name="connsiteX51" fmla="*/ 22001 w 221983"/>
                <a:gd name="connsiteY51" fmla="*/ 367039 h 822716"/>
                <a:gd name="connsiteX52" fmla="*/ 39379 w 221983"/>
                <a:gd name="connsiteY52" fmla="*/ 311886 h 822716"/>
                <a:gd name="connsiteX53" fmla="*/ 62800 w 221983"/>
                <a:gd name="connsiteY53" fmla="*/ 277887 h 822716"/>
                <a:gd name="connsiteX54" fmla="*/ 63933 w 221983"/>
                <a:gd name="connsiteY54" fmla="*/ 266932 h 822716"/>
                <a:gd name="connsiteX55" fmla="*/ 87732 w 221983"/>
                <a:gd name="connsiteY55" fmla="*/ 246911 h 822716"/>
                <a:gd name="connsiteX56" fmla="*/ 131175 w 221983"/>
                <a:gd name="connsiteY56" fmla="*/ 255977 h 822716"/>
                <a:gd name="connsiteX57" fmla="*/ 145152 w 221983"/>
                <a:gd name="connsiteY57" fmla="*/ 260510 h 822716"/>
                <a:gd name="connsiteX58" fmla="*/ 191617 w 221983"/>
                <a:gd name="connsiteY58" fmla="*/ 231422 h 822716"/>
                <a:gd name="connsiteX59" fmla="*/ 198039 w 221983"/>
                <a:gd name="connsiteY59" fmla="*/ 192890 h 822716"/>
                <a:gd name="connsiteX60" fmla="*/ 190106 w 221983"/>
                <a:gd name="connsiteY60" fmla="*/ 159269 h 822716"/>
                <a:gd name="connsiteX61" fmla="*/ 192373 w 221983"/>
                <a:gd name="connsiteY61" fmla="*/ 64829 h 822716"/>
                <a:gd name="connsiteX62" fmla="*/ 203706 w 221983"/>
                <a:gd name="connsiteY62" fmla="*/ 12319 h 822716"/>
                <a:gd name="connsiteX63" fmla="*/ 219572 w 221983"/>
                <a:gd name="connsiteY63" fmla="*/ 1364 h 822716"/>
                <a:gd name="connsiteX64" fmla="*/ 219949 w 221983"/>
                <a:gd name="connsiteY64" fmla="*/ 9297 h 822716"/>
                <a:gd name="connsiteX65" fmla="*/ 221461 w 221983"/>
                <a:gd name="connsiteY65" fmla="*/ 51229 h 822716"/>
                <a:gd name="connsiteX66" fmla="*/ 221461 w 221983"/>
                <a:gd name="connsiteY66" fmla="*/ 301309 h 822716"/>
                <a:gd name="connsiteX67" fmla="*/ 218816 w 221983"/>
                <a:gd name="connsiteY67" fmla="*/ 310375 h 822716"/>
                <a:gd name="connsiteX68" fmla="*/ 212394 w 221983"/>
                <a:gd name="connsiteY68" fmla="*/ 306219 h 822716"/>
                <a:gd name="connsiteX69" fmla="*/ 208995 w 221983"/>
                <a:gd name="connsiteY69" fmla="*/ 285443 h 822716"/>
                <a:gd name="connsiteX70" fmla="*/ 194639 w 221983"/>
                <a:gd name="connsiteY70" fmla="*/ 272221 h 822716"/>
                <a:gd name="connsiteX71" fmla="*/ 204461 w 221983"/>
                <a:gd name="connsiteY71" fmla="*/ 290731 h 822716"/>
                <a:gd name="connsiteX72" fmla="*/ 211639 w 221983"/>
                <a:gd name="connsiteY72" fmla="*/ 359106 h 822716"/>
                <a:gd name="connsiteX73" fmla="*/ 193128 w 221983"/>
                <a:gd name="connsiteY73" fmla="*/ 381017 h 822716"/>
                <a:gd name="connsiteX74" fmla="*/ 194262 w 221983"/>
                <a:gd name="connsiteY74" fmla="*/ 398016 h 822716"/>
                <a:gd name="connsiteX75" fmla="*/ 208617 w 221983"/>
                <a:gd name="connsiteY75" fmla="*/ 456569 h 822716"/>
                <a:gd name="connsiteX76" fmla="*/ 206728 w 221983"/>
                <a:gd name="connsiteY76" fmla="*/ 474702 h 822716"/>
                <a:gd name="connsiteX77" fmla="*/ 205217 w 221983"/>
                <a:gd name="connsiteY77" fmla="*/ 498501 h 822716"/>
                <a:gd name="connsiteX78" fmla="*/ 194262 w 221983"/>
                <a:gd name="connsiteY78" fmla="*/ 538922 h 822716"/>
                <a:gd name="connsiteX79" fmla="*/ 204461 w 221983"/>
                <a:gd name="connsiteY79" fmla="*/ 555543 h 822716"/>
                <a:gd name="connsiteX80" fmla="*/ 201817 w 221983"/>
                <a:gd name="connsiteY80" fmla="*/ 583120 h 822716"/>
                <a:gd name="connsiteX81" fmla="*/ 196150 w 221983"/>
                <a:gd name="connsiteY81" fmla="*/ 614475 h 822716"/>
                <a:gd name="connsiteX82" fmla="*/ 196150 w 221983"/>
                <a:gd name="connsiteY82" fmla="*/ 646962 h 822716"/>
                <a:gd name="connsiteX83" fmla="*/ 186329 w 221983"/>
                <a:gd name="connsiteY83" fmla="*/ 672272 h 82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21983" h="822716">
                  <a:moveTo>
                    <a:pt x="186329" y="672272"/>
                  </a:moveTo>
                  <a:cubicBezTo>
                    <a:pt x="176129" y="647718"/>
                    <a:pt x="146286" y="646207"/>
                    <a:pt x="132308" y="626185"/>
                  </a:cubicBezTo>
                  <a:cubicBezTo>
                    <a:pt x="125509" y="616363"/>
                    <a:pt x="116064" y="621274"/>
                    <a:pt x="108131" y="619008"/>
                  </a:cubicBezTo>
                  <a:cubicBezTo>
                    <a:pt x="105865" y="618252"/>
                    <a:pt x="103599" y="622408"/>
                    <a:pt x="104354" y="625430"/>
                  </a:cubicBezTo>
                  <a:cubicBezTo>
                    <a:pt x="106998" y="633740"/>
                    <a:pt x="104732" y="643185"/>
                    <a:pt x="116820" y="647340"/>
                  </a:cubicBezTo>
                  <a:cubicBezTo>
                    <a:pt x="134197" y="653762"/>
                    <a:pt x="141375" y="669250"/>
                    <a:pt x="144019" y="687005"/>
                  </a:cubicBezTo>
                  <a:cubicBezTo>
                    <a:pt x="144775" y="691916"/>
                    <a:pt x="144019" y="697960"/>
                    <a:pt x="138353" y="699471"/>
                  </a:cubicBezTo>
                  <a:cubicBezTo>
                    <a:pt x="130042" y="701738"/>
                    <a:pt x="132686" y="693805"/>
                    <a:pt x="131175" y="690027"/>
                  </a:cubicBezTo>
                  <a:cubicBezTo>
                    <a:pt x="128153" y="682472"/>
                    <a:pt x="126642" y="673028"/>
                    <a:pt x="116820" y="673028"/>
                  </a:cubicBezTo>
                  <a:cubicBezTo>
                    <a:pt x="108131" y="700605"/>
                    <a:pt x="131931" y="718360"/>
                    <a:pt x="137219" y="741781"/>
                  </a:cubicBezTo>
                  <a:cubicBezTo>
                    <a:pt x="138353" y="747825"/>
                    <a:pt x="143264" y="754625"/>
                    <a:pt x="133064" y="756514"/>
                  </a:cubicBezTo>
                  <a:cubicBezTo>
                    <a:pt x="127020" y="757647"/>
                    <a:pt x="120598" y="758780"/>
                    <a:pt x="120598" y="747825"/>
                  </a:cubicBezTo>
                  <a:cubicBezTo>
                    <a:pt x="120598" y="738381"/>
                    <a:pt x="113043" y="739514"/>
                    <a:pt x="106620" y="742159"/>
                  </a:cubicBezTo>
                  <a:cubicBezTo>
                    <a:pt x="98310" y="745936"/>
                    <a:pt x="96799" y="749336"/>
                    <a:pt x="106620" y="753869"/>
                  </a:cubicBezTo>
                  <a:cubicBezTo>
                    <a:pt x="111154" y="755758"/>
                    <a:pt x="107754" y="759158"/>
                    <a:pt x="103976" y="761047"/>
                  </a:cubicBezTo>
                  <a:cubicBezTo>
                    <a:pt x="98310" y="763313"/>
                    <a:pt x="93021" y="766336"/>
                    <a:pt x="86599" y="769358"/>
                  </a:cubicBezTo>
                  <a:cubicBezTo>
                    <a:pt x="95666" y="778046"/>
                    <a:pt x="101332" y="769358"/>
                    <a:pt x="108509" y="768224"/>
                  </a:cubicBezTo>
                  <a:cubicBezTo>
                    <a:pt x="108887" y="774646"/>
                    <a:pt x="104732" y="781446"/>
                    <a:pt x="112287" y="787868"/>
                  </a:cubicBezTo>
                  <a:cubicBezTo>
                    <a:pt x="96421" y="775024"/>
                    <a:pt x="80555" y="796179"/>
                    <a:pt x="66200" y="784090"/>
                  </a:cubicBezTo>
                  <a:cubicBezTo>
                    <a:pt x="60533" y="793535"/>
                    <a:pt x="67711" y="800712"/>
                    <a:pt x="68844" y="808645"/>
                  </a:cubicBezTo>
                  <a:cubicBezTo>
                    <a:pt x="69600" y="813178"/>
                    <a:pt x="74133" y="818089"/>
                    <a:pt x="68844" y="821867"/>
                  </a:cubicBezTo>
                  <a:cubicBezTo>
                    <a:pt x="67333" y="823000"/>
                    <a:pt x="63555" y="823000"/>
                    <a:pt x="61289" y="821867"/>
                  </a:cubicBezTo>
                  <a:cubicBezTo>
                    <a:pt x="56000" y="819600"/>
                    <a:pt x="55245" y="814689"/>
                    <a:pt x="55245" y="809401"/>
                  </a:cubicBezTo>
                  <a:cubicBezTo>
                    <a:pt x="55622" y="792779"/>
                    <a:pt x="52978" y="776157"/>
                    <a:pt x="49200" y="759913"/>
                  </a:cubicBezTo>
                  <a:cubicBezTo>
                    <a:pt x="48445" y="756136"/>
                    <a:pt x="48445" y="753869"/>
                    <a:pt x="44290" y="751980"/>
                  </a:cubicBezTo>
                  <a:cubicBezTo>
                    <a:pt x="22379" y="742159"/>
                    <a:pt x="22001" y="739137"/>
                    <a:pt x="39756" y="721382"/>
                  </a:cubicBezTo>
                  <a:cubicBezTo>
                    <a:pt x="40890" y="720248"/>
                    <a:pt x="41267" y="719115"/>
                    <a:pt x="42023" y="717982"/>
                  </a:cubicBezTo>
                  <a:cubicBezTo>
                    <a:pt x="47312" y="713071"/>
                    <a:pt x="53356" y="712693"/>
                    <a:pt x="60156" y="714960"/>
                  </a:cubicBezTo>
                  <a:cubicBezTo>
                    <a:pt x="65822" y="715715"/>
                    <a:pt x="64689" y="727048"/>
                    <a:pt x="68089" y="724026"/>
                  </a:cubicBezTo>
                  <a:cubicBezTo>
                    <a:pt x="75266" y="718360"/>
                    <a:pt x="84710" y="713071"/>
                    <a:pt x="84332" y="701360"/>
                  </a:cubicBezTo>
                  <a:cubicBezTo>
                    <a:pt x="65822" y="683983"/>
                    <a:pt x="43156" y="682094"/>
                    <a:pt x="19735" y="681716"/>
                  </a:cubicBezTo>
                  <a:cubicBezTo>
                    <a:pt x="12935" y="681716"/>
                    <a:pt x="4246" y="684361"/>
                    <a:pt x="847" y="676428"/>
                  </a:cubicBezTo>
                  <a:cubicBezTo>
                    <a:pt x="-2931" y="667362"/>
                    <a:pt x="6891" y="665473"/>
                    <a:pt x="11424" y="660939"/>
                  </a:cubicBezTo>
                  <a:cubicBezTo>
                    <a:pt x="20868" y="651873"/>
                    <a:pt x="21624" y="633740"/>
                    <a:pt x="13313" y="621274"/>
                  </a:cubicBezTo>
                  <a:cubicBezTo>
                    <a:pt x="7269" y="612208"/>
                    <a:pt x="13313" y="608430"/>
                    <a:pt x="20113" y="605786"/>
                  </a:cubicBezTo>
                  <a:cubicBezTo>
                    <a:pt x="27290" y="603142"/>
                    <a:pt x="34846" y="602386"/>
                    <a:pt x="36356" y="592187"/>
                  </a:cubicBezTo>
                  <a:cubicBezTo>
                    <a:pt x="37867" y="583120"/>
                    <a:pt x="39001" y="583120"/>
                    <a:pt x="29179" y="575943"/>
                  </a:cubicBezTo>
                  <a:cubicBezTo>
                    <a:pt x="26157" y="577454"/>
                    <a:pt x="28801" y="579343"/>
                    <a:pt x="28423" y="581231"/>
                  </a:cubicBezTo>
                  <a:cubicBezTo>
                    <a:pt x="27668" y="588409"/>
                    <a:pt x="32201" y="599364"/>
                    <a:pt x="20868" y="599742"/>
                  </a:cubicBezTo>
                  <a:cubicBezTo>
                    <a:pt x="10291" y="600120"/>
                    <a:pt x="1225" y="595209"/>
                    <a:pt x="1980" y="580098"/>
                  </a:cubicBezTo>
                  <a:cubicBezTo>
                    <a:pt x="2735" y="569521"/>
                    <a:pt x="-664" y="557432"/>
                    <a:pt x="8780" y="550633"/>
                  </a:cubicBezTo>
                  <a:cubicBezTo>
                    <a:pt x="26912" y="538544"/>
                    <a:pt x="26157" y="518523"/>
                    <a:pt x="32579" y="501145"/>
                  </a:cubicBezTo>
                  <a:cubicBezTo>
                    <a:pt x="34468" y="496612"/>
                    <a:pt x="35979" y="491701"/>
                    <a:pt x="31446" y="487168"/>
                  </a:cubicBezTo>
                  <a:cubicBezTo>
                    <a:pt x="25401" y="481124"/>
                    <a:pt x="17846" y="474702"/>
                    <a:pt x="25779" y="465636"/>
                  </a:cubicBezTo>
                  <a:cubicBezTo>
                    <a:pt x="32579" y="457325"/>
                    <a:pt x="42023" y="458836"/>
                    <a:pt x="51089" y="461858"/>
                  </a:cubicBezTo>
                  <a:cubicBezTo>
                    <a:pt x="52600" y="462236"/>
                    <a:pt x="53734" y="462991"/>
                    <a:pt x="56378" y="463747"/>
                  </a:cubicBezTo>
                  <a:cubicBezTo>
                    <a:pt x="48445" y="454303"/>
                    <a:pt x="43156" y="444481"/>
                    <a:pt x="55622" y="436926"/>
                  </a:cubicBezTo>
                  <a:cubicBezTo>
                    <a:pt x="67333" y="429748"/>
                    <a:pt x="63178" y="419171"/>
                    <a:pt x="61667" y="410482"/>
                  </a:cubicBezTo>
                  <a:cubicBezTo>
                    <a:pt x="60156" y="400660"/>
                    <a:pt x="49956" y="406327"/>
                    <a:pt x="43912" y="405571"/>
                  </a:cubicBezTo>
                  <a:cubicBezTo>
                    <a:pt x="35601" y="404816"/>
                    <a:pt x="25401" y="407838"/>
                    <a:pt x="20868" y="399149"/>
                  </a:cubicBezTo>
                  <a:cubicBezTo>
                    <a:pt x="17091" y="391972"/>
                    <a:pt x="23890" y="385550"/>
                    <a:pt x="28423" y="380639"/>
                  </a:cubicBezTo>
                  <a:cubicBezTo>
                    <a:pt x="38245" y="370061"/>
                    <a:pt x="20490" y="373084"/>
                    <a:pt x="22001" y="367039"/>
                  </a:cubicBezTo>
                  <a:cubicBezTo>
                    <a:pt x="19735" y="346262"/>
                    <a:pt x="32579" y="330019"/>
                    <a:pt x="39379" y="311886"/>
                  </a:cubicBezTo>
                  <a:cubicBezTo>
                    <a:pt x="43912" y="299420"/>
                    <a:pt x="42023" y="280909"/>
                    <a:pt x="62800" y="277887"/>
                  </a:cubicBezTo>
                  <a:cubicBezTo>
                    <a:pt x="68089" y="277132"/>
                    <a:pt x="64311" y="270710"/>
                    <a:pt x="63933" y="266932"/>
                  </a:cubicBezTo>
                  <a:cubicBezTo>
                    <a:pt x="62422" y="245777"/>
                    <a:pt x="66955" y="241622"/>
                    <a:pt x="87732" y="246911"/>
                  </a:cubicBezTo>
                  <a:cubicBezTo>
                    <a:pt x="102087" y="250688"/>
                    <a:pt x="116442" y="253710"/>
                    <a:pt x="131175" y="255977"/>
                  </a:cubicBezTo>
                  <a:cubicBezTo>
                    <a:pt x="136086" y="257110"/>
                    <a:pt x="140619" y="258621"/>
                    <a:pt x="145152" y="260510"/>
                  </a:cubicBezTo>
                  <a:cubicBezTo>
                    <a:pt x="173485" y="272221"/>
                    <a:pt x="190484" y="262399"/>
                    <a:pt x="191617" y="231422"/>
                  </a:cubicBezTo>
                  <a:cubicBezTo>
                    <a:pt x="191995" y="217823"/>
                    <a:pt x="193506" y="205357"/>
                    <a:pt x="198039" y="192890"/>
                  </a:cubicBezTo>
                  <a:cubicBezTo>
                    <a:pt x="202950" y="180424"/>
                    <a:pt x="195773" y="169847"/>
                    <a:pt x="190106" y="159269"/>
                  </a:cubicBezTo>
                  <a:cubicBezTo>
                    <a:pt x="186329" y="127915"/>
                    <a:pt x="188595" y="96183"/>
                    <a:pt x="192373" y="64829"/>
                  </a:cubicBezTo>
                  <a:cubicBezTo>
                    <a:pt x="191617" y="46318"/>
                    <a:pt x="197284" y="29319"/>
                    <a:pt x="203706" y="12319"/>
                  </a:cubicBezTo>
                  <a:cubicBezTo>
                    <a:pt x="206350" y="5897"/>
                    <a:pt x="208617" y="-3547"/>
                    <a:pt x="219572" y="1364"/>
                  </a:cubicBezTo>
                  <a:cubicBezTo>
                    <a:pt x="219572" y="4009"/>
                    <a:pt x="219949" y="6653"/>
                    <a:pt x="219949" y="9297"/>
                  </a:cubicBezTo>
                  <a:cubicBezTo>
                    <a:pt x="223349" y="23275"/>
                    <a:pt x="221461" y="37252"/>
                    <a:pt x="221461" y="51229"/>
                  </a:cubicBezTo>
                  <a:cubicBezTo>
                    <a:pt x="221838" y="134715"/>
                    <a:pt x="221461" y="218201"/>
                    <a:pt x="221461" y="301309"/>
                  </a:cubicBezTo>
                  <a:cubicBezTo>
                    <a:pt x="221083" y="304331"/>
                    <a:pt x="222594" y="308486"/>
                    <a:pt x="218816" y="310375"/>
                  </a:cubicBezTo>
                  <a:cubicBezTo>
                    <a:pt x="215416" y="311886"/>
                    <a:pt x="213528" y="308864"/>
                    <a:pt x="212394" y="306219"/>
                  </a:cubicBezTo>
                  <a:cubicBezTo>
                    <a:pt x="209372" y="299797"/>
                    <a:pt x="210505" y="292242"/>
                    <a:pt x="208995" y="285443"/>
                  </a:cubicBezTo>
                  <a:cubicBezTo>
                    <a:pt x="207483" y="277509"/>
                    <a:pt x="205595" y="270332"/>
                    <a:pt x="194639" y="272221"/>
                  </a:cubicBezTo>
                  <a:cubicBezTo>
                    <a:pt x="193506" y="281665"/>
                    <a:pt x="201061" y="285065"/>
                    <a:pt x="204461" y="290731"/>
                  </a:cubicBezTo>
                  <a:cubicBezTo>
                    <a:pt x="217683" y="312641"/>
                    <a:pt x="210883" y="336441"/>
                    <a:pt x="211639" y="359106"/>
                  </a:cubicBezTo>
                  <a:cubicBezTo>
                    <a:pt x="212016" y="369306"/>
                    <a:pt x="201439" y="375350"/>
                    <a:pt x="193128" y="381017"/>
                  </a:cubicBezTo>
                  <a:cubicBezTo>
                    <a:pt x="183684" y="387439"/>
                    <a:pt x="185195" y="392350"/>
                    <a:pt x="194262" y="398016"/>
                  </a:cubicBezTo>
                  <a:cubicBezTo>
                    <a:pt x="210505" y="408216"/>
                    <a:pt x="218816" y="440326"/>
                    <a:pt x="208617" y="456569"/>
                  </a:cubicBezTo>
                  <a:cubicBezTo>
                    <a:pt x="204839" y="462991"/>
                    <a:pt x="200684" y="467147"/>
                    <a:pt x="206728" y="474702"/>
                  </a:cubicBezTo>
                  <a:cubicBezTo>
                    <a:pt x="212772" y="482257"/>
                    <a:pt x="208239" y="490190"/>
                    <a:pt x="205217" y="498501"/>
                  </a:cubicBezTo>
                  <a:cubicBezTo>
                    <a:pt x="200306" y="511723"/>
                    <a:pt x="191995" y="523811"/>
                    <a:pt x="194262" y="538922"/>
                  </a:cubicBezTo>
                  <a:cubicBezTo>
                    <a:pt x="195395" y="546855"/>
                    <a:pt x="198039" y="551388"/>
                    <a:pt x="204461" y="555543"/>
                  </a:cubicBezTo>
                  <a:cubicBezTo>
                    <a:pt x="218816" y="565365"/>
                    <a:pt x="217305" y="576321"/>
                    <a:pt x="201817" y="583120"/>
                  </a:cubicBezTo>
                  <a:cubicBezTo>
                    <a:pt x="184062" y="591053"/>
                    <a:pt x="183307" y="599742"/>
                    <a:pt x="196150" y="614475"/>
                  </a:cubicBezTo>
                  <a:cubicBezTo>
                    <a:pt x="204461" y="623919"/>
                    <a:pt x="205595" y="639029"/>
                    <a:pt x="196150" y="646962"/>
                  </a:cubicBezTo>
                  <a:cubicBezTo>
                    <a:pt x="188595" y="656406"/>
                    <a:pt x="189351" y="664339"/>
                    <a:pt x="186329" y="672272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95" name="Freeform: Shape 25894">
              <a:extLst>
                <a:ext uri="{FF2B5EF4-FFF2-40B4-BE49-F238E27FC236}">
                  <a16:creationId xmlns:a16="http://schemas.microsoft.com/office/drawing/2014/main" id="{1925D66C-7763-45E7-9D6B-277173379592}"/>
                </a:ext>
              </a:extLst>
            </p:cNvPr>
            <p:cNvSpPr/>
            <p:nvPr/>
          </p:nvSpPr>
          <p:spPr>
            <a:xfrm>
              <a:off x="10493053" y="5100844"/>
              <a:ext cx="787637" cy="590648"/>
            </a:xfrm>
            <a:custGeom>
              <a:avLst/>
              <a:gdLst>
                <a:gd name="connsiteX0" fmla="*/ 575712 w 787637"/>
                <a:gd name="connsiteY0" fmla="*/ 0 h 590648"/>
                <a:gd name="connsiteX1" fmla="*/ 627088 w 787637"/>
                <a:gd name="connsiteY1" fmla="*/ 3022 h 590648"/>
                <a:gd name="connsiteX2" fmla="*/ 689419 w 787637"/>
                <a:gd name="connsiteY2" fmla="*/ 19266 h 590648"/>
                <a:gd name="connsiteX3" fmla="*/ 715484 w 787637"/>
                <a:gd name="connsiteY3" fmla="*/ 25688 h 590648"/>
                <a:gd name="connsiteX4" fmla="*/ 726817 w 787637"/>
                <a:gd name="connsiteY4" fmla="*/ 35510 h 590648"/>
                <a:gd name="connsiteX5" fmla="*/ 760816 w 787637"/>
                <a:gd name="connsiteY5" fmla="*/ 81975 h 590648"/>
                <a:gd name="connsiteX6" fmla="*/ 779704 w 787637"/>
                <a:gd name="connsiteY6" fmla="*/ 107663 h 590648"/>
                <a:gd name="connsiteX7" fmla="*/ 787637 w 787637"/>
                <a:gd name="connsiteY7" fmla="*/ 127684 h 590648"/>
                <a:gd name="connsiteX8" fmla="*/ 765349 w 787637"/>
                <a:gd name="connsiteY8" fmla="*/ 275012 h 590648"/>
                <a:gd name="connsiteX9" fmla="*/ 740039 w 787637"/>
                <a:gd name="connsiteY9" fmla="*/ 310522 h 590648"/>
                <a:gd name="connsiteX10" fmla="*/ 735883 w 787637"/>
                <a:gd name="connsiteY10" fmla="*/ 315055 h 590648"/>
                <a:gd name="connsiteX11" fmla="*/ 714351 w 787637"/>
                <a:gd name="connsiteY11" fmla="*/ 339232 h 590648"/>
                <a:gd name="connsiteX12" fmla="*/ 708307 w 787637"/>
                <a:gd name="connsiteY12" fmla="*/ 345654 h 590648"/>
                <a:gd name="connsiteX13" fmla="*/ 614999 w 787637"/>
                <a:gd name="connsiteY13" fmla="*/ 404207 h 590648"/>
                <a:gd name="connsiteX14" fmla="*/ 513758 w 787637"/>
                <a:gd name="connsiteY14" fmla="*/ 451050 h 590648"/>
                <a:gd name="connsiteX15" fmla="*/ 450294 w 787637"/>
                <a:gd name="connsiteY15" fmla="*/ 477115 h 590648"/>
                <a:gd name="connsiteX16" fmla="*/ 276901 w 787637"/>
                <a:gd name="connsiteY16" fmla="*/ 529625 h 590648"/>
                <a:gd name="connsiteX17" fmla="*/ 261412 w 787637"/>
                <a:gd name="connsiteY17" fmla="*/ 536046 h 590648"/>
                <a:gd name="connsiteX18" fmla="*/ 179438 w 787637"/>
                <a:gd name="connsiteY18" fmla="*/ 553046 h 590648"/>
                <a:gd name="connsiteX19" fmla="*/ 24555 w 787637"/>
                <a:gd name="connsiteY19" fmla="*/ 588556 h 590648"/>
                <a:gd name="connsiteX20" fmla="*/ 2266 w 787637"/>
                <a:gd name="connsiteY20" fmla="*/ 589311 h 590648"/>
                <a:gd name="connsiteX21" fmla="*/ 25310 w 787637"/>
                <a:gd name="connsiteY21" fmla="*/ 560601 h 590648"/>
                <a:gd name="connsiteX22" fmla="*/ 0 w 787637"/>
                <a:gd name="connsiteY22" fmla="*/ 523958 h 590648"/>
                <a:gd name="connsiteX23" fmla="*/ 33999 w 787637"/>
                <a:gd name="connsiteY23" fmla="*/ 514892 h 590648"/>
                <a:gd name="connsiteX24" fmla="*/ 341876 w 787637"/>
                <a:gd name="connsiteY24" fmla="*/ 451428 h 590648"/>
                <a:gd name="connsiteX25" fmla="*/ 354342 w 787637"/>
                <a:gd name="connsiteY25" fmla="*/ 449161 h 590648"/>
                <a:gd name="connsiteX26" fmla="*/ 360387 w 787637"/>
                <a:gd name="connsiteY26" fmla="*/ 447272 h 590648"/>
                <a:gd name="connsiteX27" fmla="*/ 394385 w 787637"/>
                <a:gd name="connsiteY27" fmla="*/ 439339 h 590648"/>
                <a:gd name="connsiteX28" fmla="*/ 550024 w 787637"/>
                <a:gd name="connsiteY28" fmla="*/ 385697 h 590648"/>
                <a:gd name="connsiteX29" fmla="*/ 622932 w 787637"/>
                <a:gd name="connsiteY29" fmla="*/ 357364 h 590648"/>
                <a:gd name="connsiteX30" fmla="*/ 680352 w 787637"/>
                <a:gd name="connsiteY30" fmla="*/ 285967 h 590648"/>
                <a:gd name="connsiteX31" fmla="*/ 703018 w 787637"/>
                <a:gd name="connsiteY31" fmla="*/ 240258 h 590648"/>
                <a:gd name="connsiteX32" fmla="*/ 705662 w 787637"/>
                <a:gd name="connsiteY32" fmla="*/ 215325 h 590648"/>
                <a:gd name="connsiteX33" fmla="*/ 727573 w 787637"/>
                <a:gd name="connsiteY33" fmla="*/ 192282 h 590648"/>
                <a:gd name="connsiteX34" fmla="*/ 737394 w 787637"/>
                <a:gd name="connsiteY34" fmla="*/ 190393 h 590648"/>
                <a:gd name="connsiteX35" fmla="*/ 721906 w 787637"/>
                <a:gd name="connsiteY35" fmla="*/ 169993 h 590648"/>
                <a:gd name="connsiteX36" fmla="*/ 713595 w 787637"/>
                <a:gd name="connsiteY36" fmla="*/ 137506 h 590648"/>
                <a:gd name="connsiteX37" fmla="*/ 701129 w 787637"/>
                <a:gd name="connsiteY37" fmla="*/ 125040 h 590648"/>
                <a:gd name="connsiteX38" fmla="*/ 673175 w 787637"/>
                <a:gd name="connsiteY38" fmla="*/ 106152 h 590648"/>
                <a:gd name="connsiteX39" fmla="*/ 650887 w 787637"/>
                <a:gd name="connsiteY39" fmla="*/ 88019 h 590648"/>
                <a:gd name="connsiteX40" fmla="*/ 595356 w 787637"/>
                <a:gd name="connsiteY40" fmla="*/ 56287 h 590648"/>
                <a:gd name="connsiteX41" fmla="*/ 579867 w 787637"/>
                <a:gd name="connsiteY41" fmla="*/ 40043 h 590648"/>
                <a:gd name="connsiteX42" fmla="*/ 575712 w 787637"/>
                <a:gd name="connsiteY42" fmla="*/ 0 h 59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87637" h="590648">
                  <a:moveTo>
                    <a:pt x="575712" y="0"/>
                  </a:moveTo>
                  <a:cubicBezTo>
                    <a:pt x="592333" y="12466"/>
                    <a:pt x="610466" y="-1889"/>
                    <a:pt x="627088" y="3022"/>
                  </a:cubicBezTo>
                  <a:cubicBezTo>
                    <a:pt x="645598" y="16622"/>
                    <a:pt x="668264" y="14733"/>
                    <a:pt x="689419" y="19266"/>
                  </a:cubicBezTo>
                  <a:cubicBezTo>
                    <a:pt x="698107" y="21155"/>
                    <a:pt x="707551" y="20777"/>
                    <a:pt x="715484" y="25688"/>
                  </a:cubicBezTo>
                  <a:cubicBezTo>
                    <a:pt x="720017" y="27955"/>
                    <a:pt x="723417" y="31732"/>
                    <a:pt x="726817" y="35510"/>
                  </a:cubicBezTo>
                  <a:cubicBezTo>
                    <a:pt x="740039" y="49487"/>
                    <a:pt x="755149" y="62331"/>
                    <a:pt x="760816" y="81975"/>
                  </a:cubicBezTo>
                  <a:cubicBezTo>
                    <a:pt x="755905" y="98596"/>
                    <a:pt x="774038" y="98596"/>
                    <a:pt x="779704" y="107663"/>
                  </a:cubicBezTo>
                  <a:cubicBezTo>
                    <a:pt x="784615" y="113329"/>
                    <a:pt x="785371" y="120507"/>
                    <a:pt x="787637" y="127684"/>
                  </a:cubicBezTo>
                  <a:cubicBezTo>
                    <a:pt x="783482" y="177171"/>
                    <a:pt x="788015" y="228169"/>
                    <a:pt x="765349" y="275012"/>
                  </a:cubicBezTo>
                  <a:cubicBezTo>
                    <a:pt x="758927" y="288611"/>
                    <a:pt x="750239" y="299944"/>
                    <a:pt x="740039" y="310522"/>
                  </a:cubicBezTo>
                  <a:cubicBezTo>
                    <a:pt x="738906" y="312033"/>
                    <a:pt x="737394" y="313544"/>
                    <a:pt x="735883" y="315055"/>
                  </a:cubicBezTo>
                  <a:cubicBezTo>
                    <a:pt x="728706" y="322988"/>
                    <a:pt x="720395" y="330165"/>
                    <a:pt x="714351" y="339232"/>
                  </a:cubicBezTo>
                  <a:cubicBezTo>
                    <a:pt x="712462" y="341498"/>
                    <a:pt x="710573" y="343765"/>
                    <a:pt x="708307" y="345654"/>
                  </a:cubicBezTo>
                  <a:cubicBezTo>
                    <a:pt x="681486" y="372097"/>
                    <a:pt x="646731" y="385697"/>
                    <a:pt x="614999" y="404207"/>
                  </a:cubicBezTo>
                  <a:cubicBezTo>
                    <a:pt x="581756" y="420828"/>
                    <a:pt x="548135" y="436695"/>
                    <a:pt x="513758" y="451050"/>
                  </a:cubicBezTo>
                  <a:cubicBezTo>
                    <a:pt x="494492" y="463894"/>
                    <a:pt x="470693" y="466538"/>
                    <a:pt x="450294" y="477115"/>
                  </a:cubicBezTo>
                  <a:cubicBezTo>
                    <a:pt x="394007" y="499026"/>
                    <a:pt x="333943" y="509225"/>
                    <a:pt x="276901" y="529625"/>
                  </a:cubicBezTo>
                  <a:cubicBezTo>
                    <a:pt x="271612" y="531513"/>
                    <a:pt x="266323" y="533780"/>
                    <a:pt x="261412" y="536046"/>
                  </a:cubicBezTo>
                  <a:cubicBezTo>
                    <a:pt x="234213" y="541713"/>
                    <a:pt x="207014" y="548891"/>
                    <a:pt x="179438" y="553046"/>
                  </a:cubicBezTo>
                  <a:cubicBezTo>
                    <a:pt x="127684" y="565134"/>
                    <a:pt x="76686" y="579112"/>
                    <a:pt x="24555" y="588556"/>
                  </a:cubicBezTo>
                  <a:cubicBezTo>
                    <a:pt x="16999" y="588556"/>
                    <a:pt x="9822" y="592711"/>
                    <a:pt x="2266" y="589311"/>
                  </a:cubicBezTo>
                  <a:cubicBezTo>
                    <a:pt x="-5667" y="567779"/>
                    <a:pt x="12088" y="566268"/>
                    <a:pt x="25310" y="560601"/>
                  </a:cubicBezTo>
                  <a:cubicBezTo>
                    <a:pt x="19644" y="546246"/>
                    <a:pt x="1133" y="540957"/>
                    <a:pt x="0" y="523958"/>
                  </a:cubicBezTo>
                  <a:cubicBezTo>
                    <a:pt x="9822" y="514892"/>
                    <a:pt x="22666" y="516780"/>
                    <a:pt x="33999" y="514892"/>
                  </a:cubicBezTo>
                  <a:cubicBezTo>
                    <a:pt x="137506" y="498270"/>
                    <a:pt x="241013" y="480893"/>
                    <a:pt x="341876" y="451428"/>
                  </a:cubicBezTo>
                  <a:cubicBezTo>
                    <a:pt x="346031" y="450294"/>
                    <a:pt x="350187" y="449916"/>
                    <a:pt x="354342" y="449161"/>
                  </a:cubicBezTo>
                  <a:cubicBezTo>
                    <a:pt x="356231" y="448405"/>
                    <a:pt x="358498" y="447650"/>
                    <a:pt x="360387" y="447272"/>
                  </a:cubicBezTo>
                  <a:cubicBezTo>
                    <a:pt x="371342" y="443872"/>
                    <a:pt x="383052" y="442361"/>
                    <a:pt x="394385" y="439339"/>
                  </a:cubicBezTo>
                  <a:cubicBezTo>
                    <a:pt x="446894" y="423095"/>
                    <a:pt x="499404" y="406474"/>
                    <a:pt x="550024" y="385697"/>
                  </a:cubicBezTo>
                  <a:cubicBezTo>
                    <a:pt x="574201" y="375875"/>
                    <a:pt x="599511" y="369830"/>
                    <a:pt x="622932" y="357364"/>
                  </a:cubicBezTo>
                  <a:cubicBezTo>
                    <a:pt x="652398" y="341498"/>
                    <a:pt x="673930" y="320344"/>
                    <a:pt x="680352" y="285967"/>
                  </a:cubicBezTo>
                  <a:cubicBezTo>
                    <a:pt x="687530" y="270479"/>
                    <a:pt x="700374" y="257635"/>
                    <a:pt x="703018" y="240258"/>
                  </a:cubicBezTo>
                  <a:cubicBezTo>
                    <a:pt x="706418" y="232325"/>
                    <a:pt x="706418" y="223636"/>
                    <a:pt x="705662" y="215325"/>
                  </a:cubicBezTo>
                  <a:cubicBezTo>
                    <a:pt x="704907" y="199459"/>
                    <a:pt x="708685" y="188882"/>
                    <a:pt x="727573" y="192282"/>
                  </a:cubicBezTo>
                  <a:cubicBezTo>
                    <a:pt x="732106" y="193037"/>
                    <a:pt x="737017" y="190393"/>
                    <a:pt x="737394" y="190393"/>
                  </a:cubicBezTo>
                  <a:cubicBezTo>
                    <a:pt x="729461" y="190015"/>
                    <a:pt x="723040" y="182838"/>
                    <a:pt x="721906" y="169993"/>
                  </a:cubicBezTo>
                  <a:cubicBezTo>
                    <a:pt x="720773" y="158661"/>
                    <a:pt x="715862" y="148461"/>
                    <a:pt x="713595" y="137506"/>
                  </a:cubicBezTo>
                  <a:cubicBezTo>
                    <a:pt x="712084" y="130706"/>
                    <a:pt x="708685" y="125417"/>
                    <a:pt x="701129" y="125040"/>
                  </a:cubicBezTo>
                  <a:cubicBezTo>
                    <a:pt x="687530" y="124662"/>
                    <a:pt x="679597" y="117862"/>
                    <a:pt x="673175" y="106152"/>
                  </a:cubicBezTo>
                  <a:cubicBezTo>
                    <a:pt x="668264" y="97463"/>
                    <a:pt x="658820" y="89530"/>
                    <a:pt x="650887" y="88019"/>
                  </a:cubicBezTo>
                  <a:cubicBezTo>
                    <a:pt x="628221" y="83486"/>
                    <a:pt x="613110" y="68375"/>
                    <a:pt x="595356" y="56287"/>
                  </a:cubicBezTo>
                  <a:cubicBezTo>
                    <a:pt x="588933" y="52131"/>
                    <a:pt x="583645" y="46843"/>
                    <a:pt x="579867" y="40043"/>
                  </a:cubicBezTo>
                  <a:cubicBezTo>
                    <a:pt x="577978" y="27577"/>
                    <a:pt x="567023" y="15110"/>
                    <a:pt x="575712" y="0"/>
                  </a:cubicBezTo>
                  <a:close/>
                </a:path>
              </a:pathLst>
            </a:custGeom>
            <a:solidFill>
              <a:srgbClr val="EFD4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96" name="Freeform: Shape 25895">
              <a:extLst>
                <a:ext uri="{FF2B5EF4-FFF2-40B4-BE49-F238E27FC236}">
                  <a16:creationId xmlns:a16="http://schemas.microsoft.com/office/drawing/2014/main" id="{50806828-72EA-4A07-94F7-0FCCACD13FE7}"/>
                </a:ext>
              </a:extLst>
            </p:cNvPr>
            <p:cNvSpPr/>
            <p:nvPr/>
          </p:nvSpPr>
          <p:spPr>
            <a:xfrm>
              <a:off x="10738771" y="4629772"/>
              <a:ext cx="321772" cy="455205"/>
            </a:xfrm>
            <a:custGeom>
              <a:avLst/>
              <a:gdLst>
                <a:gd name="connsiteX0" fmla="*/ 34205 w 321772"/>
                <a:gd name="connsiteY0" fmla="*/ 55531 h 455205"/>
                <a:gd name="connsiteX1" fmla="*/ 30805 w 321772"/>
                <a:gd name="connsiteY1" fmla="*/ 50620 h 455205"/>
                <a:gd name="connsiteX2" fmla="*/ 77270 w 321772"/>
                <a:gd name="connsiteY2" fmla="*/ 30977 h 455205"/>
                <a:gd name="connsiteX3" fmla="*/ 94269 w 321772"/>
                <a:gd name="connsiteY3" fmla="*/ 40421 h 455205"/>
                <a:gd name="connsiteX4" fmla="*/ 135823 w 321772"/>
                <a:gd name="connsiteY4" fmla="*/ 55531 h 455205"/>
                <a:gd name="connsiteX5" fmla="*/ 146023 w 321772"/>
                <a:gd name="connsiteY5" fmla="*/ 86886 h 455205"/>
                <a:gd name="connsiteX6" fmla="*/ 135823 w 321772"/>
                <a:gd name="connsiteY6" fmla="*/ 55531 h 455205"/>
                <a:gd name="connsiteX7" fmla="*/ 145645 w 321772"/>
                <a:gd name="connsiteY7" fmla="*/ 46087 h 455205"/>
                <a:gd name="connsiteX8" fmla="*/ 181532 w 321772"/>
                <a:gd name="connsiteY8" fmla="*/ 52131 h 455205"/>
                <a:gd name="connsiteX9" fmla="*/ 197398 w 321772"/>
                <a:gd name="connsiteY9" fmla="*/ 72908 h 455205"/>
                <a:gd name="connsiteX10" fmla="*/ 175866 w 321772"/>
                <a:gd name="connsiteY10" fmla="*/ 94819 h 455205"/>
                <a:gd name="connsiteX11" fmla="*/ 183799 w 321772"/>
                <a:gd name="connsiteY11" fmla="*/ 117862 h 455205"/>
                <a:gd name="connsiteX12" fmla="*/ 210620 w 321772"/>
                <a:gd name="connsiteY12" fmla="*/ 121640 h 455205"/>
                <a:gd name="connsiteX13" fmla="*/ 221575 w 321772"/>
                <a:gd name="connsiteY13" fmla="*/ 117485 h 455205"/>
                <a:gd name="connsiteX14" fmla="*/ 223842 w 321772"/>
                <a:gd name="connsiteY14" fmla="*/ 131084 h 455205"/>
                <a:gd name="connsiteX15" fmla="*/ 235930 w 321772"/>
                <a:gd name="connsiteY15" fmla="*/ 152994 h 455205"/>
                <a:gd name="connsiteX16" fmla="*/ 246886 w 321772"/>
                <a:gd name="connsiteY16" fmla="*/ 127684 h 455205"/>
                <a:gd name="connsiteX17" fmla="*/ 237819 w 321772"/>
                <a:gd name="connsiteY17" fmla="*/ 75931 h 455205"/>
                <a:gd name="connsiteX18" fmla="*/ 243108 w 321772"/>
                <a:gd name="connsiteY18" fmla="*/ 61576 h 455205"/>
                <a:gd name="connsiteX19" fmla="*/ 252552 w 321772"/>
                <a:gd name="connsiteY19" fmla="*/ 61576 h 455205"/>
                <a:gd name="connsiteX20" fmla="*/ 252930 w 321772"/>
                <a:gd name="connsiteY20" fmla="*/ 39665 h 455205"/>
                <a:gd name="connsiteX21" fmla="*/ 247641 w 321772"/>
                <a:gd name="connsiteY21" fmla="*/ 22288 h 455205"/>
                <a:gd name="connsiteX22" fmla="*/ 262374 w 321772"/>
                <a:gd name="connsiteY22" fmla="*/ 14355 h 455205"/>
                <a:gd name="connsiteX23" fmla="*/ 285417 w 321772"/>
                <a:gd name="connsiteY23" fmla="*/ 0 h 455205"/>
                <a:gd name="connsiteX24" fmla="*/ 291839 w 321772"/>
                <a:gd name="connsiteY24" fmla="*/ 17755 h 455205"/>
                <a:gd name="connsiteX25" fmla="*/ 294106 w 321772"/>
                <a:gd name="connsiteY25" fmla="*/ 26066 h 455205"/>
                <a:gd name="connsiteX26" fmla="*/ 275218 w 321772"/>
                <a:gd name="connsiteY26" fmla="*/ 42687 h 455205"/>
                <a:gd name="connsiteX27" fmla="*/ 299395 w 321772"/>
                <a:gd name="connsiteY27" fmla="*/ 71397 h 455205"/>
                <a:gd name="connsiteX28" fmla="*/ 305061 w 321772"/>
                <a:gd name="connsiteY28" fmla="*/ 122395 h 455205"/>
                <a:gd name="connsiteX29" fmla="*/ 317150 w 321772"/>
                <a:gd name="connsiteY29" fmla="*/ 131840 h 455205"/>
                <a:gd name="connsiteX30" fmla="*/ 320927 w 321772"/>
                <a:gd name="connsiteY30" fmla="*/ 385697 h 455205"/>
                <a:gd name="connsiteX31" fmla="*/ 312616 w 321772"/>
                <a:gd name="connsiteY31" fmla="*/ 371342 h 455205"/>
                <a:gd name="connsiteX32" fmla="*/ 311483 w 321772"/>
                <a:gd name="connsiteY32" fmla="*/ 291256 h 455205"/>
                <a:gd name="connsiteX33" fmla="*/ 305439 w 321772"/>
                <a:gd name="connsiteY33" fmla="*/ 240258 h 455205"/>
                <a:gd name="connsiteX34" fmla="*/ 278240 w 321772"/>
                <a:gd name="connsiteY34" fmla="*/ 252724 h 455205"/>
                <a:gd name="connsiteX35" fmla="*/ 269551 w 321772"/>
                <a:gd name="connsiteY35" fmla="*/ 259146 h 455205"/>
                <a:gd name="connsiteX36" fmla="*/ 277484 w 321772"/>
                <a:gd name="connsiteY36" fmla="*/ 267457 h 455205"/>
                <a:gd name="connsiteX37" fmla="*/ 289951 w 321772"/>
                <a:gd name="connsiteY37" fmla="*/ 268968 h 455205"/>
                <a:gd name="connsiteX38" fmla="*/ 300906 w 321772"/>
                <a:gd name="connsiteY38" fmla="*/ 276523 h 455205"/>
                <a:gd name="connsiteX39" fmla="*/ 296750 w 321772"/>
                <a:gd name="connsiteY39" fmla="*/ 317699 h 455205"/>
                <a:gd name="connsiteX40" fmla="*/ 299017 w 321772"/>
                <a:gd name="connsiteY40" fmla="*/ 327521 h 455205"/>
                <a:gd name="connsiteX41" fmla="*/ 304306 w 321772"/>
                <a:gd name="connsiteY41" fmla="*/ 356231 h 455205"/>
                <a:gd name="connsiteX42" fmla="*/ 294861 w 321772"/>
                <a:gd name="connsiteY42" fmla="*/ 384563 h 455205"/>
                <a:gd name="connsiteX43" fmla="*/ 271440 w 321772"/>
                <a:gd name="connsiteY43" fmla="*/ 449539 h 455205"/>
                <a:gd name="connsiteX44" fmla="*/ 263129 w 321772"/>
                <a:gd name="connsiteY44" fmla="*/ 455205 h 455205"/>
                <a:gd name="connsiteX45" fmla="*/ 258596 w 321772"/>
                <a:gd name="connsiteY45" fmla="*/ 450672 h 455205"/>
                <a:gd name="connsiteX46" fmla="*/ 257841 w 321772"/>
                <a:gd name="connsiteY46" fmla="*/ 319966 h 455205"/>
                <a:gd name="connsiteX47" fmla="*/ 256707 w 321772"/>
                <a:gd name="connsiteY47" fmla="*/ 290878 h 455205"/>
                <a:gd name="connsiteX48" fmla="*/ 216287 w 321772"/>
                <a:gd name="connsiteY48" fmla="*/ 276523 h 455205"/>
                <a:gd name="connsiteX49" fmla="*/ 158489 w 321772"/>
                <a:gd name="connsiteY49" fmla="*/ 257257 h 455205"/>
                <a:gd name="connsiteX50" fmla="*/ 140356 w 321772"/>
                <a:gd name="connsiteY50" fmla="*/ 251968 h 455205"/>
                <a:gd name="connsiteX51" fmla="*/ 112024 w 321772"/>
                <a:gd name="connsiteY51" fmla="*/ 247435 h 455205"/>
                <a:gd name="connsiteX52" fmla="*/ 87469 w 321772"/>
                <a:gd name="connsiteY52" fmla="*/ 268968 h 455205"/>
                <a:gd name="connsiteX53" fmla="*/ 74248 w 321772"/>
                <a:gd name="connsiteY53" fmla="*/ 242902 h 455205"/>
                <a:gd name="connsiteX54" fmla="*/ 30427 w 321772"/>
                <a:gd name="connsiteY54" fmla="*/ 236102 h 455205"/>
                <a:gd name="connsiteX55" fmla="*/ 13805 w 321772"/>
                <a:gd name="connsiteY55" fmla="*/ 223636 h 455205"/>
                <a:gd name="connsiteX56" fmla="*/ 22872 w 321772"/>
                <a:gd name="connsiteY56" fmla="*/ 186237 h 455205"/>
                <a:gd name="connsiteX57" fmla="*/ 13428 w 321772"/>
                <a:gd name="connsiteY57" fmla="*/ 167349 h 455205"/>
                <a:gd name="connsiteX58" fmla="*/ 4739 w 321772"/>
                <a:gd name="connsiteY58" fmla="*/ 156016 h 455205"/>
                <a:gd name="connsiteX59" fmla="*/ 8139 w 321772"/>
                <a:gd name="connsiteY59" fmla="*/ 139773 h 455205"/>
                <a:gd name="connsiteX60" fmla="*/ 23627 w 321772"/>
                <a:gd name="connsiteY60" fmla="*/ 126551 h 455205"/>
                <a:gd name="connsiteX61" fmla="*/ 62537 w 321772"/>
                <a:gd name="connsiteY61" fmla="*/ 141661 h 455205"/>
                <a:gd name="connsiteX62" fmla="*/ 56871 w 321772"/>
                <a:gd name="connsiteY62" fmla="*/ 152994 h 455205"/>
                <a:gd name="connsiteX63" fmla="*/ 51959 w 321772"/>
                <a:gd name="connsiteY63" fmla="*/ 175660 h 455205"/>
                <a:gd name="connsiteX64" fmla="*/ 73114 w 321772"/>
                <a:gd name="connsiteY64" fmla="*/ 179438 h 455205"/>
                <a:gd name="connsiteX65" fmla="*/ 97669 w 321772"/>
                <a:gd name="connsiteY65" fmla="*/ 167349 h 455205"/>
                <a:gd name="connsiteX66" fmla="*/ 101069 w 321772"/>
                <a:gd name="connsiteY66" fmla="*/ 136373 h 455205"/>
                <a:gd name="connsiteX67" fmla="*/ 92380 w 321772"/>
                <a:gd name="connsiteY67" fmla="*/ 130328 h 455205"/>
                <a:gd name="connsiteX68" fmla="*/ 89736 w 321772"/>
                <a:gd name="connsiteY68" fmla="*/ 113707 h 455205"/>
                <a:gd name="connsiteX69" fmla="*/ 105980 w 321772"/>
                <a:gd name="connsiteY69" fmla="*/ 113707 h 455205"/>
                <a:gd name="connsiteX70" fmla="*/ 144512 w 321772"/>
                <a:gd name="connsiteY70" fmla="*/ 103507 h 455205"/>
                <a:gd name="connsiteX71" fmla="*/ 105224 w 321772"/>
                <a:gd name="connsiteY71" fmla="*/ 104263 h 455205"/>
                <a:gd name="connsiteX72" fmla="*/ 100313 w 321772"/>
                <a:gd name="connsiteY72" fmla="*/ 81597 h 455205"/>
                <a:gd name="connsiteX73" fmla="*/ 91247 w 321772"/>
                <a:gd name="connsiteY73" fmla="*/ 100485 h 455205"/>
                <a:gd name="connsiteX74" fmla="*/ 38360 w 321772"/>
                <a:gd name="connsiteY74" fmla="*/ 106529 h 455205"/>
                <a:gd name="connsiteX75" fmla="*/ 19850 w 321772"/>
                <a:gd name="connsiteY75" fmla="*/ 94063 h 455205"/>
                <a:gd name="connsiteX76" fmla="*/ 31183 w 321772"/>
                <a:gd name="connsiteY76" fmla="*/ 63087 h 455205"/>
                <a:gd name="connsiteX77" fmla="*/ 39493 w 321772"/>
                <a:gd name="connsiteY77" fmla="*/ 76686 h 455205"/>
                <a:gd name="connsiteX78" fmla="*/ 60270 w 321772"/>
                <a:gd name="connsiteY78" fmla="*/ 85752 h 455205"/>
                <a:gd name="connsiteX79" fmla="*/ 74248 w 321772"/>
                <a:gd name="connsiteY79" fmla="*/ 75553 h 455205"/>
                <a:gd name="connsiteX80" fmla="*/ 60648 w 321772"/>
                <a:gd name="connsiteY80" fmla="*/ 61953 h 455205"/>
                <a:gd name="connsiteX81" fmla="*/ 34205 w 321772"/>
                <a:gd name="connsiteY81" fmla="*/ 55531 h 45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21772" h="455205">
                  <a:moveTo>
                    <a:pt x="34205" y="55531"/>
                  </a:moveTo>
                  <a:cubicBezTo>
                    <a:pt x="33071" y="54020"/>
                    <a:pt x="30427" y="51754"/>
                    <a:pt x="30805" y="50620"/>
                  </a:cubicBezTo>
                  <a:cubicBezTo>
                    <a:pt x="39493" y="28710"/>
                    <a:pt x="61781" y="38154"/>
                    <a:pt x="77270" y="30977"/>
                  </a:cubicBezTo>
                  <a:cubicBezTo>
                    <a:pt x="84447" y="27577"/>
                    <a:pt x="90491" y="29843"/>
                    <a:pt x="94269" y="40421"/>
                  </a:cubicBezTo>
                  <a:cubicBezTo>
                    <a:pt x="101069" y="59687"/>
                    <a:pt x="118446" y="64975"/>
                    <a:pt x="135823" y="55531"/>
                  </a:cubicBezTo>
                  <a:cubicBezTo>
                    <a:pt x="146400" y="63087"/>
                    <a:pt x="136201" y="77442"/>
                    <a:pt x="146023" y="86886"/>
                  </a:cubicBezTo>
                  <a:cubicBezTo>
                    <a:pt x="150556" y="72531"/>
                    <a:pt x="145645" y="63087"/>
                    <a:pt x="135823" y="55531"/>
                  </a:cubicBezTo>
                  <a:cubicBezTo>
                    <a:pt x="136578" y="49487"/>
                    <a:pt x="135068" y="40043"/>
                    <a:pt x="145645" y="46087"/>
                  </a:cubicBezTo>
                  <a:cubicBezTo>
                    <a:pt x="157356" y="52509"/>
                    <a:pt x="168311" y="53265"/>
                    <a:pt x="181532" y="52131"/>
                  </a:cubicBezTo>
                  <a:cubicBezTo>
                    <a:pt x="193621" y="50998"/>
                    <a:pt x="194754" y="63087"/>
                    <a:pt x="197398" y="72908"/>
                  </a:cubicBezTo>
                  <a:cubicBezTo>
                    <a:pt x="172466" y="67620"/>
                    <a:pt x="169066" y="71775"/>
                    <a:pt x="175866" y="94819"/>
                  </a:cubicBezTo>
                  <a:cubicBezTo>
                    <a:pt x="178133" y="102374"/>
                    <a:pt x="174733" y="110307"/>
                    <a:pt x="183799" y="117862"/>
                  </a:cubicBezTo>
                  <a:cubicBezTo>
                    <a:pt x="193999" y="126551"/>
                    <a:pt x="200421" y="128440"/>
                    <a:pt x="210620" y="121640"/>
                  </a:cubicBezTo>
                  <a:cubicBezTo>
                    <a:pt x="214020" y="119373"/>
                    <a:pt x="217042" y="114462"/>
                    <a:pt x="221575" y="117485"/>
                  </a:cubicBezTo>
                  <a:cubicBezTo>
                    <a:pt x="226486" y="120507"/>
                    <a:pt x="225731" y="126929"/>
                    <a:pt x="223842" y="131084"/>
                  </a:cubicBezTo>
                  <a:cubicBezTo>
                    <a:pt x="219687" y="141284"/>
                    <a:pt x="224975" y="146572"/>
                    <a:pt x="235930" y="152994"/>
                  </a:cubicBezTo>
                  <a:cubicBezTo>
                    <a:pt x="228753" y="137884"/>
                    <a:pt x="242352" y="134862"/>
                    <a:pt x="246886" y="127684"/>
                  </a:cubicBezTo>
                  <a:cubicBezTo>
                    <a:pt x="260485" y="106529"/>
                    <a:pt x="245375" y="92174"/>
                    <a:pt x="237819" y="75931"/>
                  </a:cubicBezTo>
                  <a:cubicBezTo>
                    <a:pt x="233664" y="67620"/>
                    <a:pt x="232530" y="63087"/>
                    <a:pt x="243108" y="61576"/>
                  </a:cubicBezTo>
                  <a:cubicBezTo>
                    <a:pt x="246508" y="61198"/>
                    <a:pt x="254441" y="70264"/>
                    <a:pt x="252552" y="61576"/>
                  </a:cubicBezTo>
                  <a:cubicBezTo>
                    <a:pt x="250663" y="53265"/>
                    <a:pt x="263129" y="44954"/>
                    <a:pt x="252930" y="39665"/>
                  </a:cubicBezTo>
                  <a:cubicBezTo>
                    <a:pt x="243863" y="34754"/>
                    <a:pt x="244997" y="29466"/>
                    <a:pt x="247641" y="22288"/>
                  </a:cubicBezTo>
                  <a:cubicBezTo>
                    <a:pt x="250285" y="15488"/>
                    <a:pt x="255574" y="11711"/>
                    <a:pt x="262374" y="14355"/>
                  </a:cubicBezTo>
                  <a:cubicBezTo>
                    <a:pt x="276729" y="19644"/>
                    <a:pt x="274462" y="756"/>
                    <a:pt x="285417" y="0"/>
                  </a:cubicBezTo>
                  <a:cubicBezTo>
                    <a:pt x="291084" y="4155"/>
                    <a:pt x="284662" y="13977"/>
                    <a:pt x="291839" y="17755"/>
                  </a:cubicBezTo>
                  <a:cubicBezTo>
                    <a:pt x="294106" y="20021"/>
                    <a:pt x="294861" y="23044"/>
                    <a:pt x="294106" y="26066"/>
                  </a:cubicBezTo>
                  <a:cubicBezTo>
                    <a:pt x="292217" y="34754"/>
                    <a:pt x="284662" y="37021"/>
                    <a:pt x="275218" y="42687"/>
                  </a:cubicBezTo>
                  <a:cubicBezTo>
                    <a:pt x="293728" y="45709"/>
                    <a:pt x="305061" y="52887"/>
                    <a:pt x="299395" y="71397"/>
                  </a:cubicBezTo>
                  <a:cubicBezTo>
                    <a:pt x="299772" y="88397"/>
                    <a:pt x="306572" y="105018"/>
                    <a:pt x="305061" y="122395"/>
                  </a:cubicBezTo>
                  <a:cubicBezTo>
                    <a:pt x="304306" y="129951"/>
                    <a:pt x="313372" y="128062"/>
                    <a:pt x="317150" y="131840"/>
                  </a:cubicBezTo>
                  <a:cubicBezTo>
                    <a:pt x="320549" y="216459"/>
                    <a:pt x="323194" y="301078"/>
                    <a:pt x="320927" y="385697"/>
                  </a:cubicBezTo>
                  <a:cubicBezTo>
                    <a:pt x="311861" y="384563"/>
                    <a:pt x="312616" y="377008"/>
                    <a:pt x="312616" y="371342"/>
                  </a:cubicBezTo>
                  <a:cubicBezTo>
                    <a:pt x="312239" y="344520"/>
                    <a:pt x="309594" y="318077"/>
                    <a:pt x="311483" y="291256"/>
                  </a:cubicBezTo>
                  <a:cubicBezTo>
                    <a:pt x="312616" y="275012"/>
                    <a:pt x="316394" y="257635"/>
                    <a:pt x="305439" y="240258"/>
                  </a:cubicBezTo>
                  <a:cubicBezTo>
                    <a:pt x="298261" y="250835"/>
                    <a:pt x="289195" y="254235"/>
                    <a:pt x="278240" y="252724"/>
                  </a:cubicBezTo>
                  <a:cubicBezTo>
                    <a:pt x="273329" y="251968"/>
                    <a:pt x="269929" y="253857"/>
                    <a:pt x="269551" y="259146"/>
                  </a:cubicBezTo>
                  <a:cubicBezTo>
                    <a:pt x="269551" y="264435"/>
                    <a:pt x="273329" y="266323"/>
                    <a:pt x="277484" y="267457"/>
                  </a:cubicBezTo>
                  <a:cubicBezTo>
                    <a:pt x="281640" y="268590"/>
                    <a:pt x="285795" y="268212"/>
                    <a:pt x="289951" y="268968"/>
                  </a:cubicBezTo>
                  <a:cubicBezTo>
                    <a:pt x="295239" y="269345"/>
                    <a:pt x="302417" y="272745"/>
                    <a:pt x="300906" y="276523"/>
                  </a:cubicBezTo>
                  <a:cubicBezTo>
                    <a:pt x="296373" y="290122"/>
                    <a:pt x="307328" y="305233"/>
                    <a:pt x="296750" y="317699"/>
                  </a:cubicBezTo>
                  <a:cubicBezTo>
                    <a:pt x="292595" y="322232"/>
                    <a:pt x="291084" y="322988"/>
                    <a:pt x="299017" y="327521"/>
                  </a:cubicBezTo>
                  <a:cubicBezTo>
                    <a:pt x="307706" y="332432"/>
                    <a:pt x="309216" y="347165"/>
                    <a:pt x="304306" y="356231"/>
                  </a:cubicBezTo>
                  <a:cubicBezTo>
                    <a:pt x="299017" y="366053"/>
                    <a:pt x="299772" y="380030"/>
                    <a:pt x="294861" y="384563"/>
                  </a:cubicBezTo>
                  <a:cubicBezTo>
                    <a:pt x="274840" y="403074"/>
                    <a:pt x="278618" y="427628"/>
                    <a:pt x="271440" y="449539"/>
                  </a:cubicBezTo>
                  <a:cubicBezTo>
                    <a:pt x="270307" y="452939"/>
                    <a:pt x="267285" y="455205"/>
                    <a:pt x="263129" y="455205"/>
                  </a:cubicBezTo>
                  <a:cubicBezTo>
                    <a:pt x="260863" y="454072"/>
                    <a:pt x="259352" y="452561"/>
                    <a:pt x="258596" y="450672"/>
                  </a:cubicBezTo>
                  <a:cubicBezTo>
                    <a:pt x="253685" y="407229"/>
                    <a:pt x="255196" y="363786"/>
                    <a:pt x="257841" y="319966"/>
                  </a:cubicBezTo>
                  <a:cubicBezTo>
                    <a:pt x="258218" y="310144"/>
                    <a:pt x="261618" y="300322"/>
                    <a:pt x="256707" y="290878"/>
                  </a:cubicBezTo>
                  <a:cubicBezTo>
                    <a:pt x="243486" y="284834"/>
                    <a:pt x="231397" y="276523"/>
                    <a:pt x="216287" y="276523"/>
                  </a:cubicBezTo>
                  <a:cubicBezTo>
                    <a:pt x="192865" y="282567"/>
                    <a:pt x="172466" y="280301"/>
                    <a:pt x="158489" y="257257"/>
                  </a:cubicBezTo>
                  <a:cubicBezTo>
                    <a:pt x="154333" y="250457"/>
                    <a:pt x="147911" y="248569"/>
                    <a:pt x="140356" y="251968"/>
                  </a:cubicBezTo>
                  <a:cubicBezTo>
                    <a:pt x="130156" y="256879"/>
                    <a:pt x="120335" y="258768"/>
                    <a:pt x="112024" y="247435"/>
                  </a:cubicBezTo>
                  <a:cubicBezTo>
                    <a:pt x="103335" y="255368"/>
                    <a:pt x="107113" y="277278"/>
                    <a:pt x="87469" y="268968"/>
                  </a:cubicBezTo>
                  <a:cubicBezTo>
                    <a:pt x="76136" y="264435"/>
                    <a:pt x="68959" y="256124"/>
                    <a:pt x="74248" y="242902"/>
                  </a:cubicBezTo>
                  <a:cubicBezTo>
                    <a:pt x="58759" y="247813"/>
                    <a:pt x="43649" y="246302"/>
                    <a:pt x="30427" y="236102"/>
                  </a:cubicBezTo>
                  <a:cubicBezTo>
                    <a:pt x="24760" y="231947"/>
                    <a:pt x="19850" y="227036"/>
                    <a:pt x="13805" y="223636"/>
                  </a:cubicBezTo>
                  <a:cubicBezTo>
                    <a:pt x="1717" y="207392"/>
                    <a:pt x="9650" y="196059"/>
                    <a:pt x="22872" y="186237"/>
                  </a:cubicBezTo>
                  <a:cubicBezTo>
                    <a:pt x="31183" y="174149"/>
                    <a:pt x="21361" y="171127"/>
                    <a:pt x="13428" y="167349"/>
                  </a:cubicBezTo>
                  <a:cubicBezTo>
                    <a:pt x="9272" y="164327"/>
                    <a:pt x="8139" y="159416"/>
                    <a:pt x="4739" y="156016"/>
                  </a:cubicBezTo>
                  <a:cubicBezTo>
                    <a:pt x="-2061" y="148461"/>
                    <a:pt x="-2061" y="143172"/>
                    <a:pt x="8139" y="139773"/>
                  </a:cubicBezTo>
                  <a:cubicBezTo>
                    <a:pt x="14939" y="137506"/>
                    <a:pt x="17961" y="130706"/>
                    <a:pt x="23627" y="126551"/>
                  </a:cubicBezTo>
                  <a:cubicBezTo>
                    <a:pt x="40249" y="121262"/>
                    <a:pt x="47804" y="139395"/>
                    <a:pt x="62537" y="141661"/>
                  </a:cubicBezTo>
                  <a:cubicBezTo>
                    <a:pt x="68203" y="142417"/>
                    <a:pt x="62537" y="151105"/>
                    <a:pt x="56871" y="152994"/>
                  </a:cubicBezTo>
                  <a:cubicBezTo>
                    <a:pt x="43271" y="158283"/>
                    <a:pt x="48937" y="168105"/>
                    <a:pt x="51959" y="175660"/>
                  </a:cubicBezTo>
                  <a:cubicBezTo>
                    <a:pt x="56493" y="185860"/>
                    <a:pt x="65181" y="184349"/>
                    <a:pt x="73114" y="179438"/>
                  </a:cubicBezTo>
                  <a:cubicBezTo>
                    <a:pt x="81047" y="174905"/>
                    <a:pt x="88980" y="170749"/>
                    <a:pt x="97669" y="167349"/>
                  </a:cubicBezTo>
                  <a:cubicBezTo>
                    <a:pt x="112779" y="161305"/>
                    <a:pt x="113913" y="146572"/>
                    <a:pt x="101069" y="136373"/>
                  </a:cubicBezTo>
                  <a:cubicBezTo>
                    <a:pt x="98424" y="134106"/>
                    <a:pt x="95024" y="132595"/>
                    <a:pt x="92380" y="130328"/>
                  </a:cubicBezTo>
                  <a:cubicBezTo>
                    <a:pt x="86714" y="125418"/>
                    <a:pt x="85203" y="119751"/>
                    <a:pt x="89736" y="113707"/>
                  </a:cubicBezTo>
                  <a:cubicBezTo>
                    <a:pt x="94647" y="106907"/>
                    <a:pt x="100313" y="109551"/>
                    <a:pt x="105980" y="113707"/>
                  </a:cubicBezTo>
                  <a:cubicBezTo>
                    <a:pt x="127512" y="129195"/>
                    <a:pt x="127890" y="128817"/>
                    <a:pt x="144512" y="103507"/>
                  </a:cubicBezTo>
                  <a:cubicBezTo>
                    <a:pt x="129401" y="113329"/>
                    <a:pt x="117690" y="106529"/>
                    <a:pt x="105224" y="104263"/>
                  </a:cubicBezTo>
                  <a:cubicBezTo>
                    <a:pt x="96536" y="97841"/>
                    <a:pt x="100313" y="89152"/>
                    <a:pt x="100313" y="81597"/>
                  </a:cubicBezTo>
                  <a:cubicBezTo>
                    <a:pt x="98424" y="88019"/>
                    <a:pt x="97669" y="95574"/>
                    <a:pt x="91247" y="100485"/>
                  </a:cubicBezTo>
                  <a:cubicBezTo>
                    <a:pt x="73870" y="105774"/>
                    <a:pt x="56493" y="107285"/>
                    <a:pt x="38360" y="106529"/>
                  </a:cubicBezTo>
                  <a:cubicBezTo>
                    <a:pt x="28916" y="106152"/>
                    <a:pt x="21739" y="104263"/>
                    <a:pt x="19850" y="94063"/>
                  </a:cubicBezTo>
                  <a:cubicBezTo>
                    <a:pt x="18716" y="81975"/>
                    <a:pt x="11539" y="67620"/>
                    <a:pt x="31183" y="63087"/>
                  </a:cubicBezTo>
                  <a:cubicBezTo>
                    <a:pt x="37982" y="64975"/>
                    <a:pt x="37227" y="71775"/>
                    <a:pt x="39493" y="76686"/>
                  </a:cubicBezTo>
                  <a:cubicBezTo>
                    <a:pt x="44026" y="85752"/>
                    <a:pt x="51204" y="88019"/>
                    <a:pt x="60270" y="85752"/>
                  </a:cubicBezTo>
                  <a:cubicBezTo>
                    <a:pt x="66315" y="84241"/>
                    <a:pt x="73492" y="82730"/>
                    <a:pt x="74248" y="75553"/>
                  </a:cubicBezTo>
                  <a:cubicBezTo>
                    <a:pt x="75003" y="66864"/>
                    <a:pt x="67070" y="63842"/>
                    <a:pt x="60648" y="61953"/>
                  </a:cubicBezTo>
                  <a:cubicBezTo>
                    <a:pt x="53093" y="59309"/>
                    <a:pt x="42515" y="62709"/>
                    <a:pt x="34205" y="55531"/>
                  </a:cubicBezTo>
                  <a:close/>
                </a:path>
              </a:pathLst>
            </a:custGeom>
            <a:solidFill>
              <a:srgbClr val="EBBA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97" name="Freeform: Shape 25896">
              <a:extLst>
                <a:ext uri="{FF2B5EF4-FFF2-40B4-BE49-F238E27FC236}">
                  <a16:creationId xmlns:a16="http://schemas.microsoft.com/office/drawing/2014/main" id="{0605C591-6287-4F2A-9405-C2014DB38A11}"/>
                </a:ext>
              </a:extLst>
            </p:cNvPr>
            <p:cNvSpPr/>
            <p:nvPr/>
          </p:nvSpPr>
          <p:spPr>
            <a:xfrm>
              <a:off x="8507527" y="4288487"/>
              <a:ext cx="146255" cy="495628"/>
            </a:xfrm>
            <a:custGeom>
              <a:avLst/>
              <a:gdLst>
                <a:gd name="connsiteX0" fmla="*/ 128440 w 146255"/>
                <a:gd name="connsiteY0" fmla="*/ 316353 h 495628"/>
                <a:gd name="connsiteX1" fmla="*/ 80086 w 146255"/>
                <a:gd name="connsiteY1" fmla="*/ 383217 h 495628"/>
                <a:gd name="connsiteX2" fmla="*/ 77819 w 146255"/>
                <a:gd name="connsiteY2" fmla="*/ 392661 h 495628"/>
                <a:gd name="connsiteX3" fmla="*/ 79708 w 146255"/>
                <a:gd name="connsiteY3" fmla="*/ 396061 h 495628"/>
                <a:gd name="connsiteX4" fmla="*/ 57420 w 146255"/>
                <a:gd name="connsiteY4" fmla="*/ 437615 h 495628"/>
                <a:gd name="connsiteX5" fmla="*/ 48732 w 146255"/>
                <a:gd name="connsiteY5" fmla="*/ 474636 h 495628"/>
                <a:gd name="connsiteX6" fmla="*/ 40421 w 146255"/>
                <a:gd name="connsiteY6" fmla="*/ 495413 h 495628"/>
                <a:gd name="connsiteX7" fmla="*/ 27199 w 146255"/>
                <a:gd name="connsiteY7" fmla="*/ 479547 h 495628"/>
                <a:gd name="connsiteX8" fmla="*/ 9822 w 146255"/>
                <a:gd name="connsiteY8" fmla="*/ 413816 h 495628"/>
                <a:gd name="connsiteX9" fmla="*/ 9444 w 146255"/>
                <a:gd name="connsiteY9" fmla="*/ 413816 h 495628"/>
                <a:gd name="connsiteX10" fmla="*/ 8311 w 146255"/>
                <a:gd name="connsiteY10" fmla="*/ 401728 h 495628"/>
                <a:gd name="connsiteX11" fmla="*/ 29843 w 146255"/>
                <a:gd name="connsiteY11" fmla="*/ 374529 h 495628"/>
                <a:gd name="connsiteX12" fmla="*/ 47976 w 146255"/>
                <a:gd name="connsiteY12" fmla="*/ 364707 h 495628"/>
                <a:gd name="connsiteX13" fmla="*/ 50998 w 146255"/>
                <a:gd name="connsiteY13" fmla="*/ 348085 h 495628"/>
                <a:gd name="connsiteX14" fmla="*/ 54020 w 146255"/>
                <a:gd name="connsiteY14" fmla="*/ 332597 h 495628"/>
                <a:gd name="connsiteX15" fmla="*/ 64975 w 146255"/>
                <a:gd name="connsiteY15" fmla="*/ 320131 h 495628"/>
                <a:gd name="connsiteX16" fmla="*/ 48354 w 146255"/>
                <a:gd name="connsiteY16" fmla="*/ 323908 h 495628"/>
                <a:gd name="connsiteX17" fmla="*/ 47976 w 146255"/>
                <a:gd name="connsiteY17" fmla="*/ 308042 h 495628"/>
                <a:gd name="connsiteX18" fmla="*/ 52887 w 146255"/>
                <a:gd name="connsiteY18" fmla="*/ 285754 h 495628"/>
                <a:gd name="connsiteX19" fmla="*/ 32110 w 146255"/>
                <a:gd name="connsiteY19" fmla="*/ 266488 h 495628"/>
                <a:gd name="connsiteX20" fmla="*/ 13599 w 146255"/>
                <a:gd name="connsiteY20" fmla="*/ 257800 h 495628"/>
                <a:gd name="connsiteX21" fmla="*/ 13977 w 146255"/>
                <a:gd name="connsiteY21" fmla="*/ 213601 h 495628"/>
                <a:gd name="connsiteX22" fmla="*/ 12844 w 146255"/>
                <a:gd name="connsiteY22" fmla="*/ 187913 h 495628"/>
                <a:gd name="connsiteX23" fmla="*/ 1889 w 146255"/>
                <a:gd name="connsiteY23" fmla="*/ 155048 h 495628"/>
                <a:gd name="connsiteX24" fmla="*/ 0 w 146255"/>
                <a:gd name="connsiteY24" fmla="*/ 101406 h 495628"/>
                <a:gd name="connsiteX25" fmla="*/ 1511 w 146255"/>
                <a:gd name="connsiteY25" fmla="*/ 21320 h 495628"/>
                <a:gd name="connsiteX26" fmla="*/ 28332 w 146255"/>
                <a:gd name="connsiteY26" fmla="*/ 2054 h 495628"/>
                <a:gd name="connsiteX27" fmla="*/ 27199 w 146255"/>
                <a:gd name="connsiteY27" fmla="*/ 5831 h 495628"/>
                <a:gd name="connsiteX28" fmla="*/ 27577 w 146255"/>
                <a:gd name="connsiteY28" fmla="*/ 39452 h 495628"/>
                <a:gd name="connsiteX29" fmla="*/ 37776 w 146255"/>
                <a:gd name="connsiteY29" fmla="*/ 62874 h 495628"/>
                <a:gd name="connsiteX30" fmla="*/ 40798 w 146255"/>
                <a:gd name="connsiteY30" fmla="*/ 73451 h 495628"/>
                <a:gd name="connsiteX31" fmla="*/ 44954 w 146255"/>
                <a:gd name="connsiteY31" fmla="*/ 64762 h 495628"/>
                <a:gd name="connsiteX32" fmla="*/ 49109 w 146255"/>
                <a:gd name="connsiteY32" fmla="*/ 60607 h 495628"/>
                <a:gd name="connsiteX33" fmla="*/ 66864 w 146255"/>
                <a:gd name="connsiteY33" fmla="*/ 38697 h 495628"/>
                <a:gd name="connsiteX34" fmla="*/ 78197 w 146255"/>
                <a:gd name="connsiteY34" fmla="*/ 49274 h 495628"/>
                <a:gd name="connsiteX35" fmla="*/ 83486 w 146255"/>
                <a:gd name="connsiteY35" fmla="*/ 67407 h 495628"/>
                <a:gd name="connsiteX36" fmla="*/ 109174 w 146255"/>
                <a:gd name="connsiteY36" fmla="*/ 56452 h 495628"/>
                <a:gd name="connsiteX37" fmla="*/ 115596 w 146255"/>
                <a:gd name="connsiteY37" fmla="*/ 53430 h 495628"/>
                <a:gd name="connsiteX38" fmla="*/ 117484 w 146255"/>
                <a:gd name="connsiteY38" fmla="*/ 67029 h 495628"/>
                <a:gd name="connsiteX39" fmla="*/ 118240 w 146255"/>
                <a:gd name="connsiteY39" fmla="*/ 88562 h 495628"/>
                <a:gd name="connsiteX40" fmla="*/ 104640 w 146255"/>
                <a:gd name="connsiteY40" fmla="*/ 77229 h 495628"/>
                <a:gd name="connsiteX41" fmla="*/ 95952 w 146255"/>
                <a:gd name="connsiteY41" fmla="*/ 82140 h 495628"/>
                <a:gd name="connsiteX42" fmla="*/ 86886 w 146255"/>
                <a:gd name="connsiteY42" fmla="*/ 98006 h 495628"/>
                <a:gd name="connsiteX43" fmla="*/ 81597 w 146255"/>
                <a:gd name="connsiteY43" fmla="*/ 85917 h 495628"/>
                <a:gd name="connsiteX44" fmla="*/ 65731 w 146255"/>
                <a:gd name="connsiteY44" fmla="*/ 80251 h 495628"/>
                <a:gd name="connsiteX45" fmla="*/ 37021 w 146255"/>
                <a:gd name="connsiteY45" fmla="*/ 83651 h 495628"/>
                <a:gd name="connsiteX46" fmla="*/ 52887 w 146255"/>
                <a:gd name="connsiteY46" fmla="*/ 135782 h 495628"/>
                <a:gd name="connsiteX47" fmla="*/ 59309 w 146255"/>
                <a:gd name="connsiteY47" fmla="*/ 142204 h 495628"/>
                <a:gd name="connsiteX48" fmla="*/ 82352 w 146255"/>
                <a:gd name="connsiteY48" fmla="*/ 180736 h 495628"/>
                <a:gd name="connsiteX49" fmla="*/ 101996 w 146255"/>
                <a:gd name="connsiteY49" fmla="*/ 178092 h 495628"/>
                <a:gd name="connsiteX50" fmla="*/ 113329 w 146255"/>
                <a:gd name="connsiteY50" fmla="*/ 200380 h 495628"/>
                <a:gd name="connsiteX51" fmla="*/ 111440 w 146255"/>
                <a:gd name="connsiteY51" fmla="*/ 225312 h 495628"/>
                <a:gd name="connsiteX52" fmla="*/ 84997 w 146255"/>
                <a:gd name="connsiteY52" fmla="*/ 200002 h 495628"/>
                <a:gd name="connsiteX53" fmla="*/ 72153 w 146255"/>
                <a:gd name="connsiteY53" fmla="*/ 192447 h 495628"/>
                <a:gd name="connsiteX54" fmla="*/ 70264 w 146255"/>
                <a:gd name="connsiteY54" fmla="*/ 207179 h 495628"/>
                <a:gd name="connsiteX55" fmla="*/ 81219 w 146255"/>
                <a:gd name="connsiteY55" fmla="*/ 219268 h 495628"/>
                <a:gd name="connsiteX56" fmla="*/ 115973 w 146255"/>
                <a:gd name="connsiteY56" fmla="*/ 250244 h 495628"/>
                <a:gd name="connsiteX57" fmla="*/ 132217 w 146255"/>
                <a:gd name="connsiteY57" fmla="*/ 254777 h 495628"/>
                <a:gd name="connsiteX58" fmla="*/ 146195 w 146255"/>
                <a:gd name="connsiteY58" fmla="*/ 262711 h 495628"/>
                <a:gd name="connsiteX59" fmla="*/ 135239 w 146255"/>
                <a:gd name="connsiteY59" fmla="*/ 268755 h 495628"/>
                <a:gd name="connsiteX60" fmla="*/ 119373 w 146255"/>
                <a:gd name="connsiteY60" fmla="*/ 281977 h 495628"/>
                <a:gd name="connsiteX61" fmla="*/ 101241 w 146255"/>
                <a:gd name="connsiteY61" fmla="*/ 298598 h 495628"/>
                <a:gd name="connsiteX62" fmla="*/ 128440 w 146255"/>
                <a:gd name="connsiteY62" fmla="*/ 316353 h 49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255" h="495628">
                  <a:moveTo>
                    <a:pt x="128440" y="316353"/>
                  </a:moveTo>
                  <a:cubicBezTo>
                    <a:pt x="131084" y="352241"/>
                    <a:pt x="115596" y="373018"/>
                    <a:pt x="80086" y="383217"/>
                  </a:cubicBezTo>
                  <a:cubicBezTo>
                    <a:pt x="78575" y="383595"/>
                    <a:pt x="78575" y="389261"/>
                    <a:pt x="77819" y="392661"/>
                  </a:cubicBezTo>
                  <a:cubicBezTo>
                    <a:pt x="78953" y="393794"/>
                    <a:pt x="80086" y="395683"/>
                    <a:pt x="79708" y="396061"/>
                  </a:cubicBezTo>
                  <a:cubicBezTo>
                    <a:pt x="66486" y="407016"/>
                    <a:pt x="65353" y="424771"/>
                    <a:pt x="57420" y="437615"/>
                  </a:cubicBezTo>
                  <a:cubicBezTo>
                    <a:pt x="49865" y="450081"/>
                    <a:pt x="46843" y="461037"/>
                    <a:pt x="48732" y="474636"/>
                  </a:cubicBezTo>
                  <a:cubicBezTo>
                    <a:pt x="49865" y="483325"/>
                    <a:pt x="50998" y="493146"/>
                    <a:pt x="40421" y="495413"/>
                  </a:cubicBezTo>
                  <a:cubicBezTo>
                    <a:pt x="30221" y="497302"/>
                    <a:pt x="29843" y="486347"/>
                    <a:pt x="27199" y="479547"/>
                  </a:cubicBezTo>
                  <a:cubicBezTo>
                    <a:pt x="17377" y="458392"/>
                    <a:pt x="19266" y="434593"/>
                    <a:pt x="9822" y="413816"/>
                  </a:cubicBezTo>
                  <a:lnTo>
                    <a:pt x="9444" y="413816"/>
                  </a:lnTo>
                  <a:cubicBezTo>
                    <a:pt x="7178" y="410038"/>
                    <a:pt x="7933" y="405883"/>
                    <a:pt x="8311" y="401728"/>
                  </a:cubicBezTo>
                  <a:cubicBezTo>
                    <a:pt x="15488" y="392661"/>
                    <a:pt x="25688" y="386239"/>
                    <a:pt x="29843" y="374529"/>
                  </a:cubicBezTo>
                  <a:cubicBezTo>
                    <a:pt x="35132" y="369995"/>
                    <a:pt x="43821" y="371129"/>
                    <a:pt x="47976" y="364707"/>
                  </a:cubicBezTo>
                  <a:cubicBezTo>
                    <a:pt x="51376" y="359796"/>
                    <a:pt x="59309" y="356018"/>
                    <a:pt x="50998" y="348085"/>
                  </a:cubicBezTo>
                  <a:cubicBezTo>
                    <a:pt x="45709" y="342796"/>
                    <a:pt x="46843" y="336752"/>
                    <a:pt x="54020" y="332597"/>
                  </a:cubicBezTo>
                  <a:cubicBezTo>
                    <a:pt x="58931" y="329575"/>
                    <a:pt x="61953" y="324664"/>
                    <a:pt x="64975" y="320131"/>
                  </a:cubicBezTo>
                  <a:cubicBezTo>
                    <a:pt x="59687" y="322020"/>
                    <a:pt x="54398" y="328819"/>
                    <a:pt x="48354" y="323908"/>
                  </a:cubicBezTo>
                  <a:cubicBezTo>
                    <a:pt x="43065" y="319753"/>
                    <a:pt x="47220" y="313331"/>
                    <a:pt x="47976" y="308042"/>
                  </a:cubicBezTo>
                  <a:cubicBezTo>
                    <a:pt x="49109" y="300487"/>
                    <a:pt x="53642" y="293687"/>
                    <a:pt x="52887" y="285754"/>
                  </a:cubicBezTo>
                  <a:cubicBezTo>
                    <a:pt x="52887" y="262711"/>
                    <a:pt x="52509" y="262333"/>
                    <a:pt x="32110" y="266488"/>
                  </a:cubicBezTo>
                  <a:cubicBezTo>
                    <a:pt x="23044" y="268377"/>
                    <a:pt x="17377" y="267244"/>
                    <a:pt x="13599" y="257800"/>
                  </a:cubicBezTo>
                  <a:cubicBezTo>
                    <a:pt x="7555" y="242689"/>
                    <a:pt x="0" y="227579"/>
                    <a:pt x="13977" y="213601"/>
                  </a:cubicBezTo>
                  <a:cubicBezTo>
                    <a:pt x="23799" y="203779"/>
                    <a:pt x="4533" y="196980"/>
                    <a:pt x="12844" y="187913"/>
                  </a:cubicBezTo>
                  <a:cubicBezTo>
                    <a:pt x="2267" y="179225"/>
                    <a:pt x="7933" y="164870"/>
                    <a:pt x="1889" y="155048"/>
                  </a:cubicBezTo>
                  <a:cubicBezTo>
                    <a:pt x="1133" y="136915"/>
                    <a:pt x="756" y="119160"/>
                    <a:pt x="0" y="101406"/>
                  </a:cubicBezTo>
                  <a:cubicBezTo>
                    <a:pt x="378" y="74584"/>
                    <a:pt x="756" y="48141"/>
                    <a:pt x="1511" y="21320"/>
                  </a:cubicBezTo>
                  <a:cubicBezTo>
                    <a:pt x="1889" y="3565"/>
                    <a:pt x="12844" y="-3991"/>
                    <a:pt x="28332" y="2054"/>
                  </a:cubicBezTo>
                  <a:cubicBezTo>
                    <a:pt x="27954" y="3187"/>
                    <a:pt x="27954" y="5076"/>
                    <a:pt x="27199" y="5831"/>
                  </a:cubicBezTo>
                  <a:cubicBezTo>
                    <a:pt x="8311" y="20564"/>
                    <a:pt x="6800" y="31519"/>
                    <a:pt x="27577" y="39452"/>
                  </a:cubicBezTo>
                  <a:cubicBezTo>
                    <a:pt x="43821" y="45874"/>
                    <a:pt x="39287" y="53052"/>
                    <a:pt x="37776" y="62874"/>
                  </a:cubicBezTo>
                  <a:cubicBezTo>
                    <a:pt x="37021" y="67407"/>
                    <a:pt x="35510" y="72318"/>
                    <a:pt x="40798" y="73451"/>
                  </a:cubicBezTo>
                  <a:cubicBezTo>
                    <a:pt x="48354" y="74584"/>
                    <a:pt x="44198" y="68162"/>
                    <a:pt x="44954" y="64762"/>
                  </a:cubicBezTo>
                  <a:cubicBezTo>
                    <a:pt x="45332" y="63251"/>
                    <a:pt x="47598" y="60985"/>
                    <a:pt x="49109" y="60607"/>
                  </a:cubicBezTo>
                  <a:cubicBezTo>
                    <a:pt x="69131" y="56829"/>
                    <a:pt x="69131" y="56829"/>
                    <a:pt x="66864" y="38697"/>
                  </a:cubicBezTo>
                  <a:cubicBezTo>
                    <a:pt x="74797" y="37941"/>
                    <a:pt x="75175" y="44741"/>
                    <a:pt x="78197" y="49274"/>
                  </a:cubicBezTo>
                  <a:cubicBezTo>
                    <a:pt x="81975" y="54941"/>
                    <a:pt x="75175" y="67407"/>
                    <a:pt x="83486" y="67407"/>
                  </a:cubicBezTo>
                  <a:cubicBezTo>
                    <a:pt x="91797" y="67785"/>
                    <a:pt x="101996" y="63629"/>
                    <a:pt x="109174" y="56452"/>
                  </a:cubicBezTo>
                  <a:cubicBezTo>
                    <a:pt x="111062" y="54563"/>
                    <a:pt x="112196" y="51541"/>
                    <a:pt x="115596" y="53430"/>
                  </a:cubicBezTo>
                  <a:cubicBezTo>
                    <a:pt x="121262" y="57207"/>
                    <a:pt x="116729" y="62496"/>
                    <a:pt x="117484" y="67029"/>
                  </a:cubicBezTo>
                  <a:cubicBezTo>
                    <a:pt x="118618" y="74207"/>
                    <a:pt x="125040" y="84028"/>
                    <a:pt x="118240" y="88562"/>
                  </a:cubicBezTo>
                  <a:cubicBezTo>
                    <a:pt x="108796" y="94606"/>
                    <a:pt x="109929" y="80251"/>
                    <a:pt x="104640" y="77229"/>
                  </a:cubicBezTo>
                  <a:cubicBezTo>
                    <a:pt x="98974" y="74207"/>
                    <a:pt x="94063" y="74584"/>
                    <a:pt x="95952" y="82140"/>
                  </a:cubicBezTo>
                  <a:cubicBezTo>
                    <a:pt x="98219" y="91206"/>
                    <a:pt x="93308" y="97250"/>
                    <a:pt x="86886" y="98006"/>
                  </a:cubicBezTo>
                  <a:cubicBezTo>
                    <a:pt x="74419" y="99517"/>
                    <a:pt x="83108" y="90450"/>
                    <a:pt x="81597" y="85917"/>
                  </a:cubicBezTo>
                  <a:cubicBezTo>
                    <a:pt x="79330" y="79495"/>
                    <a:pt x="72153" y="77229"/>
                    <a:pt x="65731" y="80251"/>
                  </a:cubicBezTo>
                  <a:cubicBezTo>
                    <a:pt x="57042" y="84406"/>
                    <a:pt x="47598" y="82140"/>
                    <a:pt x="37021" y="83651"/>
                  </a:cubicBezTo>
                  <a:cubicBezTo>
                    <a:pt x="44576" y="100650"/>
                    <a:pt x="55531" y="116516"/>
                    <a:pt x="52887" y="135782"/>
                  </a:cubicBezTo>
                  <a:cubicBezTo>
                    <a:pt x="52131" y="140693"/>
                    <a:pt x="55531" y="141448"/>
                    <a:pt x="59309" y="142204"/>
                  </a:cubicBezTo>
                  <a:cubicBezTo>
                    <a:pt x="84241" y="147115"/>
                    <a:pt x="90663" y="158070"/>
                    <a:pt x="82352" y="180736"/>
                  </a:cubicBezTo>
                  <a:cubicBezTo>
                    <a:pt x="89530" y="184514"/>
                    <a:pt x="94441" y="175447"/>
                    <a:pt x="101996" y="178092"/>
                  </a:cubicBezTo>
                  <a:cubicBezTo>
                    <a:pt x="113707" y="182247"/>
                    <a:pt x="122018" y="188291"/>
                    <a:pt x="113329" y="200380"/>
                  </a:cubicBezTo>
                  <a:cubicBezTo>
                    <a:pt x="108418" y="207179"/>
                    <a:pt x="107663" y="213601"/>
                    <a:pt x="111440" y="225312"/>
                  </a:cubicBezTo>
                  <a:cubicBezTo>
                    <a:pt x="98219" y="216246"/>
                    <a:pt x="86508" y="214357"/>
                    <a:pt x="84997" y="200002"/>
                  </a:cubicBezTo>
                  <a:cubicBezTo>
                    <a:pt x="84241" y="192447"/>
                    <a:pt x="76308" y="190935"/>
                    <a:pt x="72153" y="192447"/>
                  </a:cubicBezTo>
                  <a:cubicBezTo>
                    <a:pt x="65731" y="194713"/>
                    <a:pt x="67997" y="202268"/>
                    <a:pt x="70264" y="207179"/>
                  </a:cubicBezTo>
                  <a:cubicBezTo>
                    <a:pt x="72531" y="212090"/>
                    <a:pt x="76686" y="218135"/>
                    <a:pt x="81219" y="219268"/>
                  </a:cubicBezTo>
                  <a:cubicBezTo>
                    <a:pt x="97841" y="224179"/>
                    <a:pt x="113707" y="228334"/>
                    <a:pt x="115973" y="250244"/>
                  </a:cubicBezTo>
                  <a:cubicBezTo>
                    <a:pt x="116729" y="256289"/>
                    <a:pt x="125040" y="257800"/>
                    <a:pt x="132217" y="254777"/>
                  </a:cubicBezTo>
                  <a:cubicBezTo>
                    <a:pt x="140150" y="251378"/>
                    <a:pt x="145439" y="256289"/>
                    <a:pt x="146195" y="262711"/>
                  </a:cubicBezTo>
                  <a:cubicBezTo>
                    <a:pt x="146950" y="268755"/>
                    <a:pt x="140528" y="269510"/>
                    <a:pt x="135239" y="268755"/>
                  </a:cubicBezTo>
                  <a:cubicBezTo>
                    <a:pt x="125040" y="267244"/>
                    <a:pt x="126173" y="279710"/>
                    <a:pt x="119373" y="281977"/>
                  </a:cubicBezTo>
                  <a:cubicBezTo>
                    <a:pt x="123529" y="294443"/>
                    <a:pt x="118240" y="300109"/>
                    <a:pt x="101241" y="298598"/>
                  </a:cubicBezTo>
                  <a:cubicBezTo>
                    <a:pt x="113329" y="306909"/>
                    <a:pt x="126173" y="303509"/>
                    <a:pt x="128440" y="316353"/>
                  </a:cubicBezTo>
                  <a:close/>
                </a:path>
              </a:pathLst>
            </a:custGeom>
            <a:solidFill>
              <a:srgbClr val="D59C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98" name="Freeform: Shape 25897">
              <a:extLst>
                <a:ext uri="{FF2B5EF4-FFF2-40B4-BE49-F238E27FC236}">
                  <a16:creationId xmlns:a16="http://schemas.microsoft.com/office/drawing/2014/main" id="{136D4F8F-E009-462C-93EB-9EB4905FC2C8}"/>
                </a:ext>
              </a:extLst>
            </p:cNvPr>
            <p:cNvSpPr/>
            <p:nvPr/>
          </p:nvSpPr>
          <p:spPr>
            <a:xfrm>
              <a:off x="10628653" y="2814618"/>
              <a:ext cx="440256" cy="483159"/>
            </a:xfrm>
            <a:custGeom>
              <a:avLst/>
              <a:gdLst>
                <a:gd name="connsiteX0" fmla="*/ 395 w 440256"/>
                <a:gd name="connsiteY0" fmla="*/ 0 h 483159"/>
                <a:gd name="connsiteX1" fmla="*/ 283340 w 440256"/>
                <a:gd name="connsiteY1" fmla="*/ 98974 h 483159"/>
                <a:gd name="connsiteX2" fmla="*/ 418579 w 440256"/>
                <a:gd name="connsiteY2" fmla="*/ 251213 h 483159"/>
                <a:gd name="connsiteX3" fmla="*/ 419713 w 440256"/>
                <a:gd name="connsiteY3" fmla="*/ 261790 h 483159"/>
                <a:gd name="connsiteX4" fmla="*/ 405358 w 440256"/>
                <a:gd name="connsiteY4" fmla="*/ 336965 h 483159"/>
                <a:gd name="connsiteX5" fmla="*/ 408380 w 440256"/>
                <a:gd name="connsiteY5" fmla="*/ 337343 h 483159"/>
                <a:gd name="connsiteX6" fmla="*/ 432179 w 440256"/>
                <a:gd name="connsiteY6" fmla="*/ 303722 h 483159"/>
                <a:gd name="connsiteX7" fmla="*/ 439734 w 440256"/>
                <a:gd name="connsiteY7" fmla="*/ 346787 h 483159"/>
                <a:gd name="connsiteX8" fmla="*/ 430668 w 440256"/>
                <a:gd name="connsiteY8" fmla="*/ 350187 h 483159"/>
                <a:gd name="connsiteX9" fmla="*/ 423868 w 440256"/>
                <a:gd name="connsiteY9" fmla="*/ 353209 h 483159"/>
                <a:gd name="connsiteX10" fmla="*/ 410646 w 440256"/>
                <a:gd name="connsiteY10" fmla="*/ 407985 h 483159"/>
                <a:gd name="connsiteX11" fmla="*/ 407624 w 440256"/>
                <a:gd name="connsiteY11" fmla="*/ 422340 h 483159"/>
                <a:gd name="connsiteX12" fmla="*/ 391380 w 440256"/>
                <a:gd name="connsiteY12" fmla="*/ 481271 h 483159"/>
                <a:gd name="connsiteX13" fmla="*/ 386092 w 440256"/>
                <a:gd name="connsiteY13" fmla="*/ 483160 h 483159"/>
                <a:gd name="connsiteX14" fmla="*/ 376270 w 440256"/>
                <a:gd name="connsiteY14" fmla="*/ 473338 h 483159"/>
                <a:gd name="connsiteX15" fmla="*/ 355115 w 440256"/>
                <a:gd name="connsiteY15" fmla="*/ 437828 h 483159"/>
                <a:gd name="connsiteX16" fmla="*/ 385714 w 440256"/>
                <a:gd name="connsiteY16" fmla="*/ 355098 h 483159"/>
                <a:gd name="connsiteX17" fmla="*/ 363426 w 440256"/>
                <a:gd name="connsiteY17" fmla="*/ 287856 h 483159"/>
                <a:gd name="connsiteX18" fmla="*/ 369848 w 440256"/>
                <a:gd name="connsiteY18" fmla="*/ 316566 h 483159"/>
                <a:gd name="connsiteX19" fmla="*/ 367203 w 440256"/>
                <a:gd name="connsiteY19" fmla="*/ 333943 h 483159"/>
                <a:gd name="connsiteX20" fmla="*/ 350204 w 440256"/>
                <a:gd name="connsiteY20" fmla="*/ 330165 h 483159"/>
                <a:gd name="connsiteX21" fmla="*/ 339249 w 440256"/>
                <a:gd name="connsiteY21" fmla="*/ 278412 h 483159"/>
                <a:gd name="connsiteX22" fmla="*/ 307895 w 440256"/>
                <a:gd name="connsiteY22" fmla="*/ 237236 h 483159"/>
                <a:gd name="connsiteX23" fmla="*/ 305628 w 440256"/>
                <a:gd name="connsiteY23" fmla="*/ 231569 h 483159"/>
                <a:gd name="connsiteX24" fmla="*/ 308272 w 440256"/>
                <a:gd name="connsiteY24" fmla="*/ 222881 h 483159"/>
                <a:gd name="connsiteX25" fmla="*/ 374003 w 440256"/>
                <a:gd name="connsiteY25" fmla="*/ 245169 h 483159"/>
                <a:gd name="connsiteX26" fmla="*/ 278807 w 440256"/>
                <a:gd name="connsiteY26" fmla="*/ 152616 h 483159"/>
                <a:gd name="connsiteX27" fmla="*/ 150367 w 440256"/>
                <a:gd name="connsiteY27" fmla="*/ 89908 h 483159"/>
                <a:gd name="connsiteX28" fmla="*/ 106924 w 440256"/>
                <a:gd name="connsiteY28" fmla="*/ 73286 h 483159"/>
                <a:gd name="connsiteX29" fmla="*/ 82747 w 440256"/>
                <a:gd name="connsiteY29" fmla="*/ 74042 h 483159"/>
                <a:gd name="connsiteX30" fmla="*/ 49504 w 440256"/>
                <a:gd name="connsiteY30" fmla="*/ 66864 h 483159"/>
                <a:gd name="connsiteX31" fmla="*/ 34016 w 440256"/>
                <a:gd name="connsiteY31" fmla="*/ 52887 h 483159"/>
                <a:gd name="connsiteX32" fmla="*/ 29105 w 440256"/>
                <a:gd name="connsiteY32" fmla="*/ 43821 h 483159"/>
                <a:gd name="connsiteX33" fmla="*/ 12861 w 440256"/>
                <a:gd name="connsiteY33" fmla="*/ 16999 h 483159"/>
                <a:gd name="connsiteX34" fmla="*/ 395 w 440256"/>
                <a:gd name="connsiteY34" fmla="*/ 0 h 48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0256" h="483159">
                  <a:moveTo>
                    <a:pt x="395" y="0"/>
                  </a:moveTo>
                  <a:cubicBezTo>
                    <a:pt x="96725" y="27199"/>
                    <a:pt x="194188" y="52887"/>
                    <a:pt x="283340" y="98974"/>
                  </a:cubicBezTo>
                  <a:cubicBezTo>
                    <a:pt x="346804" y="131839"/>
                    <a:pt x="394025" y="182460"/>
                    <a:pt x="418579" y="251213"/>
                  </a:cubicBezTo>
                  <a:cubicBezTo>
                    <a:pt x="419713" y="254235"/>
                    <a:pt x="419335" y="258013"/>
                    <a:pt x="419713" y="261790"/>
                  </a:cubicBezTo>
                  <a:cubicBezTo>
                    <a:pt x="417068" y="287100"/>
                    <a:pt x="408380" y="311655"/>
                    <a:pt x="405358" y="336965"/>
                  </a:cubicBezTo>
                  <a:cubicBezTo>
                    <a:pt x="406869" y="334699"/>
                    <a:pt x="408757" y="338098"/>
                    <a:pt x="408380" y="337343"/>
                  </a:cubicBezTo>
                  <a:cubicBezTo>
                    <a:pt x="397802" y="312410"/>
                    <a:pt x="416313" y="309388"/>
                    <a:pt x="432179" y="303722"/>
                  </a:cubicBezTo>
                  <a:cubicBezTo>
                    <a:pt x="438223" y="317321"/>
                    <a:pt x="441623" y="331676"/>
                    <a:pt x="439734" y="346787"/>
                  </a:cubicBezTo>
                  <a:cubicBezTo>
                    <a:pt x="437467" y="350565"/>
                    <a:pt x="434823" y="352831"/>
                    <a:pt x="430668" y="350187"/>
                  </a:cubicBezTo>
                  <a:cubicBezTo>
                    <a:pt x="426512" y="346787"/>
                    <a:pt x="425001" y="349054"/>
                    <a:pt x="423868" y="353209"/>
                  </a:cubicBezTo>
                  <a:cubicBezTo>
                    <a:pt x="417824" y="370964"/>
                    <a:pt x="411780" y="388719"/>
                    <a:pt x="410646" y="407985"/>
                  </a:cubicBezTo>
                  <a:cubicBezTo>
                    <a:pt x="410268" y="412896"/>
                    <a:pt x="410268" y="418184"/>
                    <a:pt x="407624" y="422340"/>
                  </a:cubicBezTo>
                  <a:cubicBezTo>
                    <a:pt x="396291" y="440472"/>
                    <a:pt x="390247" y="459738"/>
                    <a:pt x="391380" y="481271"/>
                  </a:cubicBezTo>
                  <a:cubicBezTo>
                    <a:pt x="389869" y="482782"/>
                    <a:pt x="387980" y="483160"/>
                    <a:pt x="386092" y="483160"/>
                  </a:cubicBezTo>
                  <a:cubicBezTo>
                    <a:pt x="381558" y="481271"/>
                    <a:pt x="376270" y="477493"/>
                    <a:pt x="376270" y="473338"/>
                  </a:cubicBezTo>
                  <a:cubicBezTo>
                    <a:pt x="376647" y="456716"/>
                    <a:pt x="363048" y="449161"/>
                    <a:pt x="355115" y="437828"/>
                  </a:cubicBezTo>
                  <a:cubicBezTo>
                    <a:pt x="360026" y="408362"/>
                    <a:pt x="378159" y="383808"/>
                    <a:pt x="385714" y="355098"/>
                  </a:cubicBezTo>
                  <a:cubicBezTo>
                    <a:pt x="393269" y="326010"/>
                    <a:pt x="386469" y="302966"/>
                    <a:pt x="363426" y="287856"/>
                  </a:cubicBezTo>
                  <a:cubicBezTo>
                    <a:pt x="364181" y="298433"/>
                    <a:pt x="367203" y="307500"/>
                    <a:pt x="369848" y="316566"/>
                  </a:cubicBezTo>
                  <a:cubicBezTo>
                    <a:pt x="371737" y="322610"/>
                    <a:pt x="374003" y="329410"/>
                    <a:pt x="367203" y="333943"/>
                  </a:cubicBezTo>
                  <a:cubicBezTo>
                    <a:pt x="360781" y="338098"/>
                    <a:pt x="355115" y="334699"/>
                    <a:pt x="350204" y="330165"/>
                  </a:cubicBezTo>
                  <a:cubicBezTo>
                    <a:pt x="347937" y="312788"/>
                    <a:pt x="349448" y="294278"/>
                    <a:pt x="339249" y="278412"/>
                  </a:cubicBezTo>
                  <a:cubicBezTo>
                    <a:pt x="333582" y="261035"/>
                    <a:pt x="322249" y="248191"/>
                    <a:pt x="307895" y="237236"/>
                  </a:cubicBezTo>
                  <a:cubicBezTo>
                    <a:pt x="306761" y="235347"/>
                    <a:pt x="306006" y="233458"/>
                    <a:pt x="305628" y="231569"/>
                  </a:cubicBezTo>
                  <a:cubicBezTo>
                    <a:pt x="305628" y="228547"/>
                    <a:pt x="306383" y="225525"/>
                    <a:pt x="308272" y="222881"/>
                  </a:cubicBezTo>
                  <a:cubicBezTo>
                    <a:pt x="331316" y="227036"/>
                    <a:pt x="356248" y="225525"/>
                    <a:pt x="374003" y="245169"/>
                  </a:cubicBezTo>
                  <a:cubicBezTo>
                    <a:pt x="349071" y="207392"/>
                    <a:pt x="314694" y="177549"/>
                    <a:pt x="278807" y="152616"/>
                  </a:cubicBezTo>
                  <a:cubicBezTo>
                    <a:pt x="240275" y="125795"/>
                    <a:pt x="197210" y="103129"/>
                    <a:pt x="150367" y="89908"/>
                  </a:cubicBezTo>
                  <a:cubicBezTo>
                    <a:pt x="135257" y="85752"/>
                    <a:pt x="122035" y="77819"/>
                    <a:pt x="106924" y="73286"/>
                  </a:cubicBezTo>
                  <a:cubicBezTo>
                    <a:pt x="98613" y="70642"/>
                    <a:pt x="90680" y="68753"/>
                    <a:pt x="82747" y="74042"/>
                  </a:cubicBezTo>
                  <a:cubicBezTo>
                    <a:pt x="70281" y="78197"/>
                    <a:pt x="59704" y="74042"/>
                    <a:pt x="49504" y="66864"/>
                  </a:cubicBezTo>
                  <a:cubicBezTo>
                    <a:pt x="43838" y="62709"/>
                    <a:pt x="38549" y="58176"/>
                    <a:pt x="34016" y="52887"/>
                  </a:cubicBezTo>
                  <a:cubicBezTo>
                    <a:pt x="31749" y="50243"/>
                    <a:pt x="29105" y="47598"/>
                    <a:pt x="29105" y="43821"/>
                  </a:cubicBezTo>
                  <a:cubicBezTo>
                    <a:pt x="29483" y="24932"/>
                    <a:pt x="29483" y="24932"/>
                    <a:pt x="12861" y="16999"/>
                  </a:cubicBezTo>
                  <a:cubicBezTo>
                    <a:pt x="6061" y="14355"/>
                    <a:pt x="-1872" y="11333"/>
                    <a:pt x="395" y="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99" name="Freeform: Shape 25898">
              <a:extLst>
                <a:ext uri="{FF2B5EF4-FFF2-40B4-BE49-F238E27FC236}">
                  <a16:creationId xmlns:a16="http://schemas.microsoft.com/office/drawing/2014/main" id="{32FB3B25-2922-40AB-B077-141946B341F2}"/>
                </a:ext>
              </a:extLst>
            </p:cNvPr>
            <p:cNvSpPr/>
            <p:nvPr/>
          </p:nvSpPr>
          <p:spPr>
            <a:xfrm>
              <a:off x="9747979" y="2737987"/>
              <a:ext cx="861697" cy="149257"/>
            </a:xfrm>
            <a:custGeom>
              <a:avLst/>
              <a:gdLst>
                <a:gd name="connsiteX0" fmla="*/ 276647 w 861697"/>
                <a:gd name="connsiteY0" fmla="*/ 15811 h 149257"/>
                <a:gd name="connsiteX1" fmla="*/ 283824 w 861697"/>
                <a:gd name="connsiteY1" fmla="*/ 16189 h 149257"/>
                <a:gd name="connsiteX2" fmla="*/ 300824 w 861697"/>
                <a:gd name="connsiteY2" fmla="*/ 26388 h 149257"/>
                <a:gd name="connsiteX3" fmla="*/ 302713 w 861697"/>
                <a:gd name="connsiteY3" fmla="*/ 26766 h 149257"/>
                <a:gd name="connsiteX4" fmla="*/ 329534 w 861697"/>
                <a:gd name="connsiteY4" fmla="*/ 29033 h 149257"/>
                <a:gd name="connsiteX5" fmla="*/ 380910 w 861697"/>
                <a:gd name="connsiteY5" fmla="*/ 28277 h 149257"/>
                <a:gd name="connsiteX6" fmla="*/ 403198 w 861697"/>
                <a:gd name="connsiteY6" fmla="*/ 24500 h 149257"/>
                <a:gd name="connsiteX7" fmla="*/ 403198 w 861697"/>
                <a:gd name="connsiteY7" fmla="*/ 24500 h 149257"/>
                <a:gd name="connsiteX8" fmla="*/ 465529 w 861697"/>
                <a:gd name="connsiteY8" fmla="*/ 38477 h 149257"/>
                <a:gd name="connsiteX9" fmla="*/ 557325 w 861697"/>
                <a:gd name="connsiteY9" fmla="*/ 49432 h 149257"/>
                <a:gd name="connsiteX10" fmla="*/ 562614 w 861697"/>
                <a:gd name="connsiteY10" fmla="*/ 47543 h 149257"/>
                <a:gd name="connsiteX11" fmla="*/ 580369 w 861697"/>
                <a:gd name="connsiteY11" fmla="*/ 49054 h 149257"/>
                <a:gd name="connsiteX12" fmla="*/ 612101 w 861697"/>
                <a:gd name="connsiteY12" fmla="*/ 49054 h 149257"/>
                <a:gd name="connsiteX13" fmla="*/ 631745 w 861697"/>
                <a:gd name="connsiteY13" fmla="*/ 47543 h 149257"/>
                <a:gd name="connsiteX14" fmla="*/ 669143 w 861697"/>
                <a:gd name="connsiteY14" fmla="*/ 58498 h 149257"/>
                <a:gd name="connsiteX15" fmla="*/ 689543 w 861697"/>
                <a:gd name="connsiteY15" fmla="*/ 56987 h 149257"/>
                <a:gd name="connsiteX16" fmla="*/ 695587 w 861697"/>
                <a:gd name="connsiteY16" fmla="*/ 56232 h 149257"/>
                <a:gd name="connsiteX17" fmla="*/ 706542 w 861697"/>
                <a:gd name="connsiteY17" fmla="*/ 66054 h 149257"/>
                <a:gd name="connsiteX18" fmla="*/ 735630 w 861697"/>
                <a:gd name="connsiteY18" fmla="*/ 72098 h 149257"/>
                <a:gd name="connsiteX19" fmla="*/ 748474 w 861697"/>
                <a:gd name="connsiteY19" fmla="*/ 94386 h 149257"/>
                <a:gd name="connsiteX20" fmla="*/ 777184 w 861697"/>
                <a:gd name="connsiteY20" fmla="*/ 97786 h 149257"/>
                <a:gd name="connsiteX21" fmla="*/ 774162 w 861697"/>
                <a:gd name="connsiteY21" fmla="*/ 82675 h 149257"/>
                <a:gd name="connsiteX22" fmla="*/ 830071 w 861697"/>
                <a:gd name="connsiteY22" fmla="*/ 71720 h 149257"/>
                <a:gd name="connsiteX23" fmla="*/ 854248 w 861697"/>
                <a:gd name="connsiteY23" fmla="*/ 88342 h 149257"/>
                <a:gd name="connsiteX24" fmla="*/ 852736 w 861697"/>
                <a:gd name="connsiteY24" fmla="*/ 95519 h 149257"/>
                <a:gd name="connsiteX25" fmla="*/ 846692 w 861697"/>
                <a:gd name="connsiteY25" fmla="*/ 111007 h 149257"/>
                <a:gd name="connsiteX26" fmla="*/ 839892 w 861697"/>
                <a:gd name="connsiteY26" fmla="*/ 124607 h 149257"/>
                <a:gd name="connsiteX27" fmla="*/ 831959 w 861697"/>
                <a:gd name="connsiteY27" fmla="*/ 133295 h 149257"/>
                <a:gd name="connsiteX28" fmla="*/ 787761 w 861697"/>
                <a:gd name="connsiteY28" fmla="*/ 139340 h 149257"/>
                <a:gd name="connsiteX29" fmla="*/ 734874 w 861697"/>
                <a:gd name="connsiteY29" fmla="*/ 117052 h 149257"/>
                <a:gd name="connsiteX30" fmla="*/ 670277 w 861697"/>
                <a:gd name="connsiteY30" fmla="*/ 109874 h 149257"/>
                <a:gd name="connsiteX31" fmla="*/ 508594 w 861697"/>
                <a:gd name="connsiteY31" fmla="*/ 80409 h 149257"/>
                <a:gd name="connsiteX32" fmla="*/ 347289 w 861697"/>
                <a:gd name="connsiteY32" fmla="*/ 60765 h 149257"/>
                <a:gd name="connsiteX33" fmla="*/ 190139 w 861697"/>
                <a:gd name="connsiteY33" fmla="*/ 46788 h 149257"/>
                <a:gd name="connsiteX34" fmla="*/ 77188 w 861697"/>
                <a:gd name="connsiteY34" fmla="*/ 43010 h 149257"/>
                <a:gd name="connsiteX35" fmla="*/ 42056 w 861697"/>
                <a:gd name="connsiteY35" fmla="*/ 38855 h 149257"/>
                <a:gd name="connsiteX36" fmla="*/ 13724 w 861697"/>
                <a:gd name="connsiteY36" fmla="*/ 31677 h 149257"/>
                <a:gd name="connsiteX37" fmla="*/ 124 w 861697"/>
                <a:gd name="connsiteY37" fmla="*/ 15433 h 149257"/>
                <a:gd name="connsiteX38" fmla="*/ 16746 w 861697"/>
                <a:gd name="connsiteY38" fmla="*/ 7122 h 149257"/>
                <a:gd name="connsiteX39" fmla="*/ 96076 w 861697"/>
                <a:gd name="connsiteY39" fmla="*/ 2212 h 149257"/>
                <a:gd name="connsiteX40" fmla="*/ 206383 w 861697"/>
                <a:gd name="connsiteY40" fmla="*/ 5989 h 149257"/>
                <a:gd name="connsiteX41" fmla="*/ 276647 w 861697"/>
                <a:gd name="connsiteY41" fmla="*/ 15811 h 14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1697" h="149257">
                  <a:moveTo>
                    <a:pt x="276647" y="15811"/>
                  </a:moveTo>
                  <a:cubicBezTo>
                    <a:pt x="278914" y="15811"/>
                    <a:pt x="281558" y="16189"/>
                    <a:pt x="283824" y="16189"/>
                  </a:cubicBezTo>
                  <a:cubicBezTo>
                    <a:pt x="290624" y="17700"/>
                    <a:pt x="301579" y="12033"/>
                    <a:pt x="300824" y="26388"/>
                  </a:cubicBezTo>
                  <a:cubicBezTo>
                    <a:pt x="300446" y="30166"/>
                    <a:pt x="302335" y="25633"/>
                    <a:pt x="302713" y="26766"/>
                  </a:cubicBezTo>
                  <a:cubicBezTo>
                    <a:pt x="312535" y="20344"/>
                    <a:pt x="319712" y="24877"/>
                    <a:pt x="329534" y="29033"/>
                  </a:cubicBezTo>
                  <a:cubicBezTo>
                    <a:pt x="345778" y="36588"/>
                    <a:pt x="363533" y="29033"/>
                    <a:pt x="380910" y="28277"/>
                  </a:cubicBezTo>
                  <a:cubicBezTo>
                    <a:pt x="388465" y="28277"/>
                    <a:pt x="395265" y="22989"/>
                    <a:pt x="403198" y="24500"/>
                  </a:cubicBezTo>
                  <a:lnTo>
                    <a:pt x="403198" y="24500"/>
                  </a:lnTo>
                  <a:cubicBezTo>
                    <a:pt x="421708" y="38855"/>
                    <a:pt x="445129" y="32433"/>
                    <a:pt x="465529" y="38477"/>
                  </a:cubicBezTo>
                  <a:cubicBezTo>
                    <a:pt x="495372" y="47165"/>
                    <a:pt x="525593" y="55476"/>
                    <a:pt x="557325" y="49432"/>
                  </a:cubicBezTo>
                  <a:cubicBezTo>
                    <a:pt x="559214" y="48299"/>
                    <a:pt x="560725" y="47921"/>
                    <a:pt x="562614" y="47543"/>
                  </a:cubicBezTo>
                  <a:cubicBezTo>
                    <a:pt x="568658" y="46410"/>
                    <a:pt x="573947" y="53965"/>
                    <a:pt x="580369" y="49054"/>
                  </a:cubicBezTo>
                  <a:cubicBezTo>
                    <a:pt x="590946" y="41121"/>
                    <a:pt x="601901" y="44521"/>
                    <a:pt x="612101" y="49054"/>
                  </a:cubicBezTo>
                  <a:cubicBezTo>
                    <a:pt x="619279" y="52076"/>
                    <a:pt x="625323" y="52076"/>
                    <a:pt x="631745" y="47543"/>
                  </a:cubicBezTo>
                  <a:cubicBezTo>
                    <a:pt x="645722" y="45654"/>
                    <a:pt x="658566" y="49810"/>
                    <a:pt x="669143" y="58498"/>
                  </a:cubicBezTo>
                  <a:cubicBezTo>
                    <a:pt x="677076" y="64920"/>
                    <a:pt x="683121" y="62276"/>
                    <a:pt x="689543" y="56987"/>
                  </a:cubicBezTo>
                  <a:cubicBezTo>
                    <a:pt x="691431" y="56232"/>
                    <a:pt x="693320" y="55854"/>
                    <a:pt x="695587" y="56232"/>
                  </a:cubicBezTo>
                  <a:cubicBezTo>
                    <a:pt x="700498" y="58121"/>
                    <a:pt x="703898" y="61520"/>
                    <a:pt x="706542" y="66054"/>
                  </a:cubicBezTo>
                  <a:cubicBezTo>
                    <a:pt x="714853" y="73987"/>
                    <a:pt x="726186" y="70587"/>
                    <a:pt x="735630" y="72098"/>
                  </a:cubicBezTo>
                  <a:cubicBezTo>
                    <a:pt x="755273" y="75120"/>
                    <a:pt x="756029" y="75120"/>
                    <a:pt x="748474" y="94386"/>
                  </a:cubicBezTo>
                  <a:cubicBezTo>
                    <a:pt x="757162" y="97786"/>
                    <a:pt x="766229" y="96275"/>
                    <a:pt x="777184" y="97786"/>
                  </a:cubicBezTo>
                  <a:cubicBezTo>
                    <a:pt x="767740" y="92875"/>
                    <a:pt x="763962" y="89475"/>
                    <a:pt x="774162" y="82675"/>
                  </a:cubicBezTo>
                  <a:cubicBezTo>
                    <a:pt x="791539" y="70965"/>
                    <a:pt x="810427" y="71342"/>
                    <a:pt x="830071" y="71720"/>
                  </a:cubicBezTo>
                  <a:cubicBezTo>
                    <a:pt x="836870" y="79275"/>
                    <a:pt x="850470" y="76631"/>
                    <a:pt x="854248" y="88342"/>
                  </a:cubicBezTo>
                  <a:cubicBezTo>
                    <a:pt x="853870" y="90986"/>
                    <a:pt x="850470" y="94008"/>
                    <a:pt x="852736" y="95519"/>
                  </a:cubicBezTo>
                  <a:cubicBezTo>
                    <a:pt x="866714" y="107230"/>
                    <a:pt x="864069" y="112896"/>
                    <a:pt x="846692" y="111007"/>
                  </a:cubicBezTo>
                  <a:cubicBezTo>
                    <a:pt x="830448" y="109496"/>
                    <a:pt x="839515" y="118940"/>
                    <a:pt x="839892" y="124607"/>
                  </a:cubicBezTo>
                  <a:cubicBezTo>
                    <a:pt x="838381" y="128385"/>
                    <a:pt x="834981" y="130651"/>
                    <a:pt x="831959" y="133295"/>
                  </a:cubicBezTo>
                  <a:cubicBezTo>
                    <a:pt x="817604" y="152184"/>
                    <a:pt x="806272" y="154450"/>
                    <a:pt x="787761" y="139340"/>
                  </a:cubicBezTo>
                  <a:cubicBezTo>
                    <a:pt x="771895" y="126496"/>
                    <a:pt x="754896" y="118940"/>
                    <a:pt x="734874" y="117052"/>
                  </a:cubicBezTo>
                  <a:cubicBezTo>
                    <a:pt x="713342" y="114785"/>
                    <a:pt x="692187" y="110252"/>
                    <a:pt x="670277" y="109874"/>
                  </a:cubicBezTo>
                  <a:cubicBezTo>
                    <a:pt x="617012" y="95519"/>
                    <a:pt x="562614" y="89097"/>
                    <a:pt x="508594" y="80409"/>
                  </a:cubicBezTo>
                  <a:cubicBezTo>
                    <a:pt x="455329" y="71720"/>
                    <a:pt x="401309" y="65676"/>
                    <a:pt x="347289" y="60765"/>
                  </a:cubicBezTo>
                  <a:cubicBezTo>
                    <a:pt x="294780" y="55854"/>
                    <a:pt x="243404" y="41499"/>
                    <a:pt x="190139" y="46788"/>
                  </a:cubicBezTo>
                  <a:cubicBezTo>
                    <a:pt x="152741" y="40366"/>
                    <a:pt x="114964" y="44143"/>
                    <a:pt x="77188" y="43010"/>
                  </a:cubicBezTo>
                  <a:cubicBezTo>
                    <a:pt x="65477" y="42632"/>
                    <a:pt x="53389" y="43766"/>
                    <a:pt x="42056" y="38855"/>
                  </a:cubicBezTo>
                  <a:cubicBezTo>
                    <a:pt x="33367" y="33566"/>
                    <a:pt x="23168" y="34321"/>
                    <a:pt x="13724" y="31677"/>
                  </a:cubicBezTo>
                  <a:cubicBezTo>
                    <a:pt x="5791" y="29411"/>
                    <a:pt x="-1009" y="24500"/>
                    <a:pt x="124" y="15433"/>
                  </a:cubicBezTo>
                  <a:cubicBezTo>
                    <a:pt x="1257" y="5989"/>
                    <a:pt x="10324" y="7122"/>
                    <a:pt x="16746" y="7122"/>
                  </a:cubicBezTo>
                  <a:cubicBezTo>
                    <a:pt x="43189" y="7122"/>
                    <a:pt x="69255" y="700"/>
                    <a:pt x="96076" y="2212"/>
                  </a:cubicBezTo>
                  <a:cubicBezTo>
                    <a:pt x="133097" y="-2322"/>
                    <a:pt x="169740" y="700"/>
                    <a:pt x="206383" y="5989"/>
                  </a:cubicBezTo>
                  <a:cubicBezTo>
                    <a:pt x="229427" y="10900"/>
                    <a:pt x="253603" y="9767"/>
                    <a:pt x="276647" y="15811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00" name="Freeform: Shape 25899">
              <a:extLst>
                <a:ext uri="{FF2B5EF4-FFF2-40B4-BE49-F238E27FC236}">
                  <a16:creationId xmlns:a16="http://schemas.microsoft.com/office/drawing/2014/main" id="{580A6C92-22C1-4B4B-A358-AAB246945AB3}"/>
                </a:ext>
              </a:extLst>
            </p:cNvPr>
            <p:cNvSpPr/>
            <p:nvPr/>
          </p:nvSpPr>
          <p:spPr>
            <a:xfrm>
              <a:off x="8310712" y="5188485"/>
              <a:ext cx="374012" cy="374030"/>
            </a:xfrm>
            <a:custGeom>
              <a:avLst/>
              <a:gdLst>
                <a:gd name="connsiteX0" fmla="*/ 0 w 374012"/>
                <a:gd name="connsiteY0" fmla="*/ 136751 h 374030"/>
                <a:gd name="connsiteX1" fmla="*/ 3778 w 374012"/>
                <a:gd name="connsiteY1" fmla="*/ 80464 h 374030"/>
                <a:gd name="connsiteX2" fmla="*/ 29843 w 374012"/>
                <a:gd name="connsiteY2" fmla="*/ 38910 h 374030"/>
                <a:gd name="connsiteX3" fmla="*/ 43443 w 374012"/>
                <a:gd name="connsiteY3" fmla="*/ 7555 h 374030"/>
                <a:gd name="connsiteX4" fmla="*/ 50998 w 374012"/>
                <a:gd name="connsiteY4" fmla="*/ 5289 h 374030"/>
                <a:gd name="connsiteX5" fmla="*/ 92930 w 374012"/>
                <a:gd name="connsiteY5" fmla="*/ 0 h 374030"/>
                <a:gd name="connsiteX6" fmla="*/ 95196 w 374012"/>
                <a:gd name="connsiteY6" fmla="*/ 5667 h 374030"/>
                <a:gd name="connsiteX7" fmla="*/ 88397 w 374012"/>
                <a:gd name="connsiteY7" fmla="*/ 31732 h 374030"/>
                <a:gd name="connsiteX8" fmla="*/ 98974 w 374012"/>
                <a:gd name="connsiteY8" fmla="*/ 101241 h 374030"/>
                <a:gd name="connsiteX9" fmla="*/ 124662 w 374012"/>
                <a:gd name="connsiteY9" fmla="*/ 143928 h 374030"/>
                <a:gd name="connsiteX10" fmla="*/ 210792 w 374012"/>
                <a:gd name="connsiteY10" fmla="*/ 237991 h 374030"/>
                <a:gd name="connsiteX11" fmla="*/ 228925 w 374012"/>
                <a:gd name="connsiteY11" fmla="*/ 251213 h 374030"/>
                <a:gd name="connsiteX12" fmla="*/ 244035 w 374012"/>
                <a:gd name="connsiteY12" fmla="*/ 259902 h 374030"/>
                <a:gd name="connsiteX13" fmla="*/ 314299 w 374012"/>
                <a:gd name="connsiteY13" fmla="*/ 290878 h 374030"/>
                <a:gd name="connsiteX14" fmla="*/ 332054 w 374012"/>
                <a:gd name="connsiteY14" fmla="*/ 301078 h 374030"/>
                <a:gd name="connsiteX15" fmla="*/ 339987 w 374012"/>
                <a:gd name="connsiteY15" fmla="*/ 330166 h 374030"/>
                <a:gd name="connsiteX16" fmla="*/ 362653 w 374012"/>
                <a:gd name="connsiteY16" fmla="*/ 318455 h 374030"/>
                <a:gd name="connsiteX17" fmla="*/ 372475 w 374012"/>
                <a:gd name="connsiteY17" fmla="*/ 324877 h 374030"/>
                <a:gd name="connsiteX18" fmla="*/ 367564 w 374012"/>
                <a:gd name="connsiteY18" fmla="*/ 344143 h 374030"/>
                <a:gd name="connsiteX19" fmla="*/ 354720 w 374012"/>
                <a:gd name="connsiteY19" fmla="*/ 373231 h 374030"/>
                <a:gd name="connsiteX20" fmla="*/ 327521 w 374012"/>
                <a:gd name="connsiteY20" fmla="*/ 358875 h 374030"/>
                <a:gd name="connsiteX21" fmla="*/ 286723 w 374012"/>
                <a:gd name="connsiteY21" fmla="*/ 330921 h 374030"/>
                <a:gd name="connsiteX22" fmla="*/ 271990 w 374012"/>
                <a:gd name="connsiteY22" fmla="*/ 322988 h 374030"/>
                <a:gd name="connsiteX23" fmla="*/ 175660 w 374012"/>
                <a:gd name="connsiteY23" fmla="*/ 277656 h 374030"/>
                <a:gd name="connsiteX24" fmla="*/ 158283 w 374012"/>
                <a:gd name="connsiteY24" fmla="*/ 267457 h 374030"/>
                <a:gd name="connsiteX25" fmla="*/ 121640 w 374012"/>
                <a:gd name="connsiteY25" fmla="*/ 237236 h 374030"/>
                <a:gd name="connsiteX26" fmla="*/ 111062 w 374012"/>
                <a:gd name="connsiteY26" fmla="*/ 222503 h 374030"/>
                <a:gd name="connsiteX27" fmla="*/ 89152 w 374012"/>
                <a:gd name="connsiteY27" fmla="*/ 191526 h 374030"/>
                <a:gd name="connsiteX28" fmla="*/ 67997 w 374012"/>
                <a:gd name="connsiteY28" fmla="*/ 146572 h 374030"/>
                <a:gd name="connsiteX29" fmla="*/ 37776 w 374012"/>
                <a:gd name="connsiteY29" fmla="*/ 81975 h 374030"/>
                <a:gd name="connsiteX30" fmla="*/ 34754 w 374012"/>
                <a:gd name="connsiteY30" fmla="*/ 89908 h 374030"/>
                <a:gd name="connsiteX31" fmla="*/ 17377 w 374012"/>
                <a:gd name="connsiteY31" fmla="*/ 123529 h 374030"/>
                <a:gd name="connsiteX32" fmla="*/ 0 w 374012"/>
                <a:gd name="connsiteY32" fmla="*/ 136751 h 37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4012" h="374030">
                  <a:moveTo>
                    <a:pt x="0" y="136751"/>
                  </a:moveTo>
                  <a:cubicBezTo>
                    <a:pt x="4155" y="118240"/>
                    <a:pt x="7178" y="99730"/>
                    <a:pt x="3778" y="80464"/>
                  </a:cubicBezTo>
                  <a:cubicBezTo>
                    <a:pt x="20777" y="71775"/>
                    <a:pt x="27955" y="57420"/>
                    <a:pt x="29843" y="38910"/>
                  </a:cubicBezTo>
                  <a:cubicBezTo>
                    <a:pt x="30977" y="27577"/>
                    <a:pt x="32488" y="15111"/>
                    <a:pt x="43443" y="7555"/>
                  </a:cubicBezTo>
                  <a:cubicBezTo>
                    <a:pt x="45709" y="6044"/>
                    <a:pt x="49109" y="4155"/>
                    <a:pt x="50998" y="5289"/>
                  </a:cubicBezTo>
                  <a:cubicBezTo>
                    <a:pt x="66486" y="14733"/>
                    <a:pt x="80086" y="10578"/>
                    <a:pt x="92930" y="0"/>
                  </a:cubicBezTo>
                  <a:cubicBezTo>
                    <a:pt x="94063" y="1889"/>
                    <a:pt x="94819" y="3778"/>
                    <a:pt x="95196" y="5667"/>
                  </a:cubicBezTo>
                  <a:cubicBezTo>
                    <a:pt x="94819" y="14733"/>
                    <a:pt x="91041" y="23044"/>
                    <a:pt x="88397" y="31732"/>
                  </a:cubicBezTo>
                  <a:cubicBezTo>
                    <a:pt x="80841" y="56665"/>
                    <a:pt x="83864" y="80842"/>
                    <a:pt x="98974" y="101241"/>
                  </a:cubicBezTo>
                  <a:cubicBezTo>
                    <a:pt x="108796" y="114840"/>
                    <a:pt x="117484" y="128818"/>
                    <a:pt x="124662" y="143928"/>
                  </a:cubicBezTo>
                  <a:cubicBezTo>
                    <a:pt x="147706" y="180193"/>
                    <a:pt x="174905" y="213059"/>
                    <a:pt x="210792" y="237991"/>
                  </a:cubicBezTo>
                  <a:cubicBezTo>
                    <a:pt x="216836" y="242524"/>
                    <a:pt x="222125" y="247813"/>
                    <a:pt x="228925" y="251213"/>
                  </a:cubicBezTo>
                  <a:cubicBezTo>
                    <a:pt x="234213" y="253857"/>
                    <a:pt x="239124" y="256879"/>
                    <a:pt x="244035" y="259902"/>
                  </a:cubicBezTo>
                  <a:cubicBezTo>
                    <a:pt x="265946" y="273501"/>
                    <a:pt x="290500" y="281056"/>
                    <a:pt x="314299" y="290878"/>
                  </a:cubicBezTo>
                  <a:cubicBezTo>
                    <a:pt x="320721" y="293522"/>
                    <a:pt x="327521" y="295411"/>
                    <a:pt x="332054" y="301078"/>
                  </a:cubicBezTo>
                  <a:cubicBezTo>
                    <a:pt x="337721" y="308633"/>
                    <a:pt x="339987" y="316944"/>
                    <a:pt x="339987" y="330166"/>
                  </a:cubicBezTo>
                  <a:cubicBezTo>
                    <a:pt x="345654" y="318455"/>
                    <a:pt x="353209" y="315810"/>
                    <a:pt x="362653" y="318455"/>
                  </a:cubicBezTo>
                  <a:cubicBezTo>
                    <a:pt x="366431" y="319966"/>
                    <a:pt x="369831" y="321855"/>
                    <a:pt x="372475" y="324877"/>
                  </a:cubicBezTo>
                  <a:cubicBezTo>
                    <a:pt x="376253" y="332432"/>
                    <a:pt x="372475" y="338476"/>
                    <a:pt x="367564" y="344143"/>
                  </a:cubicBezTo>
                  <a:cubicBezTo>
                    <a:pt x="356987" y="356231"/>
                    <a:pt x="354342" y="361520"/>
                    <a:pt x="354720" y="373231"/>
                  </a:cubicBezTo>
                  <a:cubicBezTo>
                    <a:pt x="341121" y="376630"/>
                    <a:pt x="333943" y="368697"/>
                    <a:pt x="327521" y="358875"/>
                  </a:cubicBezTo>
                  <a:cubicBezTo>
                    <a:pt x="316188" y="346032"/>
                    <a:pt x="301078" y="338854"/>
                    <a:pt x="286723" y="330921"/>
                  </a:cubicBezTo>
                  <a:cubicBezTo>
                    <a:pt x="281812" y="328277"/>
                    <a:pt x="275767" y="327143"/>
                    <a:pt x="271990" y="322988"/>
                  </a:cubicBezTo>
                  <a:cubicBezTo>
                    <a:pt x="245546" y="296167"/>
                    <a:pt x="207392" y="293522"/>
                    <a:pt x="175660" y="277656"/>
                  </a:cubicBezTo>
                  <a:cubicBezTo>
                    <a:pt x="168483" y="276523"/>
                    <a:pt x="162438" y="273123"/>
                    <a:pt x="158283" y="267457"/>
                  </a:cubicBezTo>
                  <a:cubicBezTo>
                    <a:pt x="148839" y="253857"/>
                    <a:pt x="140906" y="239502"/>
                    <a:pt x="121640" y="237236"/>
                  </a:cubicBezTo>
                  <a:cubicBezTo>
                    <a:pt x="114840" y="236480"/>
                    <a:pt x="115218" y="227036"/>
                    <a:pt x="111062" y="222503"/>
                  </a:cubicBezTo>
                  <a:cubicBezTo>
                    <a:pt x="103507" y="212303"/>
                    <a:pt x="97463" y="200970"/>
                    <a:pt x="89152" y="191526"/>
                  </a:cubicBezTo>
                  <a:cubicBezTo>
                    <a:pt x="77819" y="178682"/>
                    <a:pt x="69509" y="164327"/>
                    <a:pt x="67997" y="146572"/>
                  </a:cubicBezTo>
                  <a:cubicBezTo>
                    <a:pt x="65731" y="121640"/>
                    <a:pt x="48732" y="103507"/>
                    <a:pt x="37776" y="81975"/>
                  </a:cubicBezTo>
                  <a:cubicBezTo>
                    <a:pt x="36265" y="84619"/>
                    <a:pt x="35888" y="87264"/>
                    <a:pt x="34754" y="89908"/>
                  </a:cubicBezTo>
                  <a:cubicBezTo>
                    <a:pt x="29843" y="101618"/>
                    <a:pt x="23044" y="112196"/>
                    <a:pt x="17377" y="123529"/>
                  </a:cubicBezTo>
                  <a:cubicBezTo>
                    <a:pt x="15111" y="131840"/>
                    <a:pt x="11711" y="140906"/>
                    <a:pt x="0" y="136751"/>
                  </a:cubicBezTo>
                  <a:close/>
                </a:path>
              </a:pathLst>
            </a:custGeom>
            <a:solidFill>
              <a:srgbClr val="EACE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01" name="Freeform: Shape 25900">
              <a:extLst>
                <a:ext uri="{FF2B5EF4-FFF2-40B4-BE49-F238E27FC236}">
                  <a16:creationId xmlns:a16="http://schemas.microsoft.com/office/drawing/2014/main" id="{5751AB45-6AF4-4C28-BEC3-B3F0B444D84E}"/>
                </a:ext>
              </a:extLst>
            </p:cNvPr>
            <p:cNvSpPr/>
            <p:nvPr/>
          </p:nvSpPr>
          <p:spPr>
            <a:xfrm>
              <a:off x="8530193" y="2763243"/>
              <a:ext cx="483537" cy="322419"/>
            </a:xfrm>
            <a:custGeom>
              <a:avLst/>
              <a:gdLst>
                <a:gd name="connsiteX0" fmla="*/ 0 w 483537"/>
                <a:gd name="connsiteY0" fmla="*/ 296544 h 322419"/>
                <a:gd name="connsiteX1" fmla="*/ 54398 w 483537"/>
                <a:gd name="connsiteY1" fmla="*/ 210037 h 322419"/>
                <a:gd name="connsiteX2" fmla="*/ 376630 w 483537"/>
                <a:gd name="connsiteY2" fmla="*/ 25688 h 322419"/>
                <a:gd name="connsiteX3" fmla="*/ 474093 w 483537"/>
                <a:gd name="connsiteY3" fmla="*/ 0 h 322419"/>
                <a:gd name="connsiteX4" fmla="*/ 483537 w 483537"/>
                <a:gd name="connsiteY4" fmla="*/ 31354 h 322419"/>
                <a:gd name="connsiteX5" fmla="*/ 477871 w 483537"/>
                <a:gd name="connsiteY5" fmla="*/ 37021 h 322419"/>
                <a:gd name="connsiteX6" fmla="*/ 242146 w 483537"/>
                <a:gd name="connsiteY6" fmla="*/ 133351 h 322419"/>
                <a:gd name="connsiteX7" fmla="*/ 114840 w 483537"/>
                <a:gd name="connsiteY7" fmla="*/ 194170 h 322419"/>
                <a:gd name="connsiteX8" fmla="*/ 23799 w 483537"/>
                <a:gd name="connsiteY8" fmla="*/ 319966 h 322419"/>
                <a:gd name="connsiteX9" fmla="*/ 12466 w 483537"/>
                <a:gd name="connsiteY9" fmla="*/ 314677 h 322419"/>
                <a:gd name="connsiteX10" fmla="*/ 0 w 483537"/>
                <a:gd name="connsiteY10" fmla="*/ 296544 h 32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537" h="322419">
                  <a:moveTo>
                    <a:pt x="0" y="296544"/>
                  </a:moveTo>
                  <a:cubicBezTo>
                    <a:pt x="10577" y="262923"/>
                    <a:pt x="31732" y="236102"/>
                    <a:pt x="54398" y="210037"/>
                  </a:cubicBezTo>
                  <a:cubicBezTo>
                    <a:pt x="140528" y="111063"/>
                    <a:pt x="256124" y="63842"/>
                    <a:pt x="376630" y="25688"/>
                  </a:cubicBezTo>
                  <a:cubicBezTo>
                    <a:pt x="408740" y="15488"/>
                    <a:pt x="441606" y="8689"/>
                    <a:pt x="474093" y="0"/>
                  </a:cubicBezTo>
                  <a:cubicBezTo>
                    <a:pt x="486182" y="7555"/>
                    <a:pt x="477871" y="21533"/>
                    <a:pt x="483537" y="31354"/>
                  </a:cubicBezTo>
                  <a:cubicBezTo>
                    <a:pt x="482782" y="34376"/>
                    <a:pt x="480893" y="36265"/>
                    <a:pt x="477871" y="37021"/>
                  </a:cubicBezTo>
                  <a:cubicBezTo>
                    <a:pt x="394763" y="57798"/>
                    <a:pt x="320721" y="101241"/>
                    <a:pt x="242146" y="133351"/>
                  </a:cubicBezTo>
                  <a:cubicBezTo>
                    <a:pt x="198326" y="151483"/>
                    <a:pt x="155639" y="170371"/>
                    <a:pt x="114840" y="194170"/>
                  </a:cubicBezTo>
                  <a:cubicBezTo>
                    <a:pt x="65353" y="222881"/>
                    <a:pt x="33621" y="263301"/>
                    <a:pt x="23799" y="319966"/>
                  </a:cubicBezTo>
                  <a:cubicBezTo>
                    <a:pt x="16622" y="326010"/>
                    <a:pt x="13977" y="319588"/>
                    <a:pt x="12466" y="314677"/>
                  </a:cubicBezTo>
                  <a:cubicBezTo>
                    <a:pt x="9822" y="307500"/>
                    <a:pt x="5666" y="301455"/>
                    <a:pt x="0" y="296544"/>
                  </a:cubicBezTo>
                  <a:close/>
                </a:path>
              </a:pathLst>
            </a:custGeom>
            <a:solidFill>
              <a:srgbClr val="F1DE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02" name="Freeform: Shape 25901">
              <a:extLst>
                <a:ext uri="{FF2B5EF4-FFF2-40B4-BE49-F238E27FC236}">
                  <a16:creationId xmlns:a16="http://schemas.microsoft.com/office/drawing/2014/main" id="{3D36C4EB-170A-4596-B24D-5F17EE653551}"/>
                </a:ext>
              </a:extLst>
            </p:cNvPr>
            <p:cNvSpPr/>
            <p:nvPr/>
          </p:nvSpPr>
          <p:spPr>
            <a:xfrm>
              <a:off x="8496136" y="3605286"/>
              <a:ext cx="141977" cy="247026"/>
            </a:xfrm>
            <a:custGeom>
              <a:avLst/>
              <a:gdLst>
                <a:gd name="connsiteX0" fmla="*/ 88833 w 141977"/>
                <a:gd name="connsiteY0" fmla="*/ 194918 h 247026"/>
                <a:gd name="connsiteX1" fmla="*/ 38213 w 141977"/>
                <a:gd name="connsiteY1" fmla="*/ 212295 h 247026"/>
                <a:gd name="connsiteX2" fmla="*/ 24991 w 141977"/>
                <a:gd name="connsiteY2" fmla="*/ 229672 h 247026"/>
                <a:gd name="connsiteX3" fmla="*/ 4592 w 141977"/>
                <a:gd name="connsiteY3" fmla="*/ 245916 h 247026"/>
                <a:gd name="connsiteX4" fmla="*/ 436 w 141977"/>
                <a:gd name="connsiteY4" fmla="*/ 118610 h 247026"/>
                <a:gd name="connsiteX5" fmla="*/ 23858 w 141977"/>
                <a:gd name="connsiteY5" fmla="*/ 136742 h 247026"/>
                <a:gd name="connsiteX6" fmla="*/ 26502 w 141977"/>
                <a:gd name="connsiteY6" fmla="*/ 86500 h 247026"/>
                <a:gd name="connsiteX7" fmla="*/ 31791 w 141977"/>
                <a:gd name="connsiteY7" fmla="*/ 66478 h 247026"/>
                <a:gd name="connsiteX8" fmla="*/ 40857 w 141977"/>
                <a:gd name="connsiteY8" fmla="*/ 47590 h 247026"/>
                <a:gd name="connsiteX9" fmla="*/ 39724 w 141977"/>
                <a:gd name="connsiteY9" fmla="*/ 20013 h 247026"/>
                <a:gd name="connsiteX10" fmla="*/ 55212 w 141977"/>
                <a:gd name="connsiteY10" fmla="*/ 2636 h 247026"/>
                <a:gd name="connsiteX11" fmla="*/ 73722 w 141977"/>
                <a:gd name="connsiteY11" fmla="*/ 8681 h 247026"/>
                <a:gd name="connsiteX12" fmla="*/ 99410 w 141977"/>
                <a:gd name="connsiteY12" fmla="*/ 9436 h 247026"/>
                <a:gd name="connsiteX13" fmla="*/ 128876 w 141977"/>
                <a:gd name="connsiteY13" fmla="*/ 11325 h 247026"/>
                <a:gd name="connsiteX14" fmla="*/ 125476 w 141977"/>
                <a:gd name="connsiteY14" fmla="*/ 30213 h 247026"/>
                <a:gd name="connsiteX15" fmla="*/ 123965 w 141977"/>
                <a:gd name="connsiteY15" fmla="*/ 69501 h 247026"/>
                <a:gd name="connsiteX16" fmla="*/ 139453 w 141977"/>
                <a:gd name="connsiteY16" fmla="*/ 150342 h 247026"/>
                <a:gd name="connsiteX17" fmla="*/ 111121 w 141977"/>
                <a:gd name="connsiteY17" fmla="*/ 176030 h 247026"/>
                <a:gd name="connsiteX18" fmla="*/ 88833 w 141977"/>
                <a:gd name="connsiteY18" fmla="*/ 194918 h 24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77" h="247026">
                  <a:moveTo>
                    <a:pt x="88833" y="194918"/>
                  </a:moveTo>
                  <a:cubicBezTo>
                    <a:pt x="73722" y="205873"/>
                    <a:pt x="56345" y="210029"/>
                    <a:pt x="38213" y="212295"/>
                  </a:cubicBezTo>
                  <a:cubicBezTo>
                    <a:pt x="26124" y="212295"/>
                    <a:pt x="28013" y="222873"/>
                    <a:pt x="24991" y="229672"/>
                  </a:cubicBezTo>
                  <a:cubicBezTo>
                    <a:pt x="20835" y="238361"/>
                    <a:pt x="19702" y="250827"/>
                    <a:pt x="4592" y="245916"/>
                  </a:cubicBezTo>
                  <a:cubicBezTo>
                    <a:pt x="-697" y="203607"/>
                    <a:pt x="-319" y="161297"/>
                    <a:pt x="436" y="118610"/>
                  </a:cubicBezTo>
                  <a:cubicBezTo>
                    <a:pt x="12902" y="114454"/>
                    <a:pt x="17813" y="123143"/>
                    <a:pt x="23858" y="136742"/>
                  </a:cubicBezTo>
                  <a:cubicBezTo>
                    <a:pt x="26502" y="117099"/>
                    <a:pt x="31791" y="102366"/>
                    <a:pt x="26502" y="86500"/>
                  </a:cubicBezTo>
                  <a:cubicBezTo>
                    <a:pt x="24235" y="79322"/>
                    <a:pt x="23102" y="71012"/>
                    <a:pt x="31791" y="66478"/>
                  </a:cubicBezTo>
                  <a:cubicBezTo>
                    <a:pt x="42746" y="64212"/>
                    <a:pt x="40101" y="55145"/>
                    <a:pt x="40857" y="47590"/>
                  </a:cubicBezTo>
                  <a:cubicBezTo>
                    <a:pt x="41612" y="38524"/>
                    <a:pt x="39346" y="29458"/>
                    <a:pt x="39724" y="20013"/>
                  </a:cubicBezTo>
                  <a:cubicBezTo>
                    <a:pt x="40101" y="9814"/>
                    <a:pt x="46523" y="5281"/>
                    <a:pt x="55212" y="2636"/>
                  </a:cubicBezTo>
                  <a:cubicBezTo>
                    <a:pt x="62767" y="370"/>
                    <a:pt x="70323" y="1503"/>
                    <a:pt x="73722" y="8681"/>
                  </a:cubicBezTo>
                  <a:cubicBezTo>
                    <a:pt x="82411" y="29080"/>
                    <a:pt x="89966" y="21902"/>
                    <a:pt x="99410" y="9436"/>
                  </a:cubicBezTo>
                  <a:cubicBezTo>
                    <a:pt x="109610" y="-4163"/>
                    <a:pt x="119432" y="-2652"/>
                    <a:pt x="128876" y="11325"/>
                  </a:cubicBezTo>
                  <a:cubicBezTo>
                    <a:pt x="134165" y="19636"/>
                    <a:pt x="128876" y="24547"/>
                    <a:pt x="125476" y="30213"/>
                  </a:cubicBezTo>
                  <a:cubicBezTo>
                    <a:pt x="118298" y="43057"/>
                    <a:pt x="119054" y="54390"/>
                    <a:pt x="123965" y="69501"/>
                  </a:cubicBezTo>
                  <a:cubicBezTo>
                    <a:pt x="132276" y="95188"/>
                    <a:pt x="148142" y="120876"/>
                    <a:pt x="139453" y="150342"/>
                  </a:cubicBezTo>
                  <a:cubicBezTo>
                    <a:pt x="133409" y="162430"/>
                    <a:pt x="124720" y="171874"/>
                    <a:pt x="111121" y="176030"/>
                  </a:cubicBezTo>
                  <a:cubicBezTo>
                    <a:pt x="101677" y="179807"/>
                    <a:pt x="96388" y="188874"/>
                    <a:pt x="88833" y="194918"/>
                  </a:cubicBezTo>
                  <a:close/>
                </a:path>
              </a:pathLst>
            </a:custGeom>
            <a:solidFill>
              <a:srgbClr val="DCDA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03" name="Freeform: Shape 25902">
              <a:extLst>
                <a:ext uri="{FF2B5EF4-FFF2-40B4-BE49-F238E27FC236}">
                  <a16:creationId xmlns:a16="http://schemas.microsoft.com/office/drawing/2014/main" id="{6930678C-0E45-43DE-8EBF-1729FCF0783C}"/>
                </a:ext>
              </a:extLst>
            </p:cNvPr>
            <p:cNvSpPr/>
            <p:nvPr/>
          </p:nvSpPr>
          <p:spPr>
            <a:xfrm>
              <a:off x="9002086" y="2686544"/>
              <a:ext cx="603600" cy="110333"/>
            </a:xfrm>
            <a:custGeom>
              <a:avLst/>
              <a:gdLst>
                <a:gd name="connsiteX0" fmla="*/ 10511 w 603600"/>
                <a:gd name="connsiteY0" fmla="*/ 106541 h 110333"/>
                <a:gd name="connsiteX1" fmla="*/ 1823 w 603600"/>
                <a:gd name="connsiteY1" fmla="*/ 99742 h 110333"/>
                <a:gd name="connsiteX2" fmla="*/ 2200 w 603600"/>
                <a:gd name="connsiteY2" fmla="*/ 77076 h 110333"/>
                <a:gd name="connsiteX3" fmla="*/ 157839 w 603600"/>
                <a:gd name="connsiteY3" fmla="*/ 43455 h 110333"/>
                <a:gd name="connsiteX4" fmla="*/ 359187 w 603600"/>
                <a:gd name="connsiteY4" fmla="*/ 14367 h 110333"/>
                <a:gd name="connsiteX5" fmla="*/ 459672 w 603600"/>
                <a:gd name="connsiteY5" fmla="*/ 5679 h 110333"/>
                <a:gd name="connsiteX6" fmla="*/ 592267 w 603600"/>
                <a:gd name="connsiteY6" fmla="*/ 768 h 110333"/>
                <a:gd name="connsiteX7" fmla="*/ 603600 w 603600"/>
                <a:gd name="connsiteY7" fmla="*/ 4545 h 110333"/>
                <a:gd name="connsiteX8" fmla="*/ 586223 w 603600"/>
                <a:gd name="connsiteY8" fmla="*/ 10589 h 110333"/>
                <a:gd name="connsiteX9" fmla="*/ 552224 w 603600"/>
                <a:gd name="connsiteY9" fmla="*/ 31366 h 110333"/>
                <a:gd name="connsiteX10" fmla="*/ 492160 w 603600"/>
                <a:gd name="connsiteY10" fmla="*/ 39299 h 110333"/>
                <a:gd name="connsiteX11" fmla="*/ 218659 w 603600"/>
                <a:gd name="connsiteY11" fmla="*/ 72165 h 110333"/>
                <a:gd name="connsiteX12" fmla="*/ 53198 w 603600"/>
                <a:gd name="connsiteY12" fmla="*/ 104653 h 110333"/>
                <a:gd name="connsiteX13" fmla="*/ 10511 w 603600"/>
                <a:gd name="connsiteY13" fmla="*/ 106541 h 1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3600" h="110333">
                  <a:moveTo>
                    <a:pt x="10511" y="106541"/>
                  </a:moveTo>
                  <a:cubicBezTo>
                    <a:pt x="6356" y="105408"/>
                    <a:pt x="-4222" y="107297"/>
                    <a:pt x="1823" y="99742"/>
                  </a:cubicBezTo>
                  <a:cubicBezTo>
                    <a:pt x="8622" y="90675"/>
                    <a:pt x="1823" y="84631"/>
                    <a:pt x="2200" y="77076"/>
                  </a:cubicBezTo>
                  <a:cubicBezTo>
                    <a:pt x="53198" y="61588"/>
                    <a:pt x="105330" y="52143"/>
                    <a:pt x="157839" y="43455"/>
                  </a:cubicBezTo>
                  <a:cubicBezTo>
                    <a:pt x="224703" y="32122"/>
                    <a:pt x="291945" y="23056"/>
                    <a:pt x="359187" y="14367"/>
                  </a:cubicBezTo>
                  <a:cubicBezTo>
                    <a:pt x="392430" y="9834"/>
                    <a:pt x="426051" y="6434"/>
                    <a:pt x="459672" y="5679"/>
                  </a:cubicBezTo>
                  <a:cubicBezTo>
                    <a:pt x="503870" y="4545"/>
                    <a:pt x="548069" y="-2255"/>
                    <a:pt x="592267" y="768"/>
                  </a:cubicBezTo>
                  <a:cubicBezTo>
                    <a:pt x="596423" y="1145"/>
                    <a:pt x="600578" y="1145"/>
                    <a:pt x="603600" y="4545"/>
                  </a:cubicBezTo>
                  <a:cubicBezTo>
                    <a:pt x="599067" y="10212"/>
                    <a:pt x="592267" y="10967"/>
                    <a:pt x="586223" y="10589"/>
                  </a:cubicBezTo>
                  <a:cubicBezTo>
                    <a:pt x="569224" y="8701"/>
                    <a:pt x="558268" y="15500"/>
                    <a:pt x="552224" y="31366"/>
                  </a:cubicBezTo>
                  <a:cubicBezTo>
                    <a:pt x="533336" y="40811"/>
                    <a:pt x="512181" y="36655"/>
                    <a:pt x="492160" y="39299"/>
                  </a:cubicBezTo>
                  <a:cubicBezTo>
                    <a:pt x="401119" y="51010"/>
                    <a:pt x="309322" y="58565"/>
                    <a:pt x="218659" y="72165"/>
                  </a:cubicBezTo>
                  <a:cubicBezTo>
                    <a:pt x="163128" y="80476"/>
                    <a:pt x="108730" y="94831"/>
                    <a:pt x="53198" y="104653"/>
                  </a:cubicBezTo>
                  <a:cubicBezTo>
                    <a:pt x="39221" y="107297"/>
                    <a:pt x="25244" y="114852"/>
                    <a:pt x="10511" y="106541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04" name="Freeform: Shape 25903">
              <a:extLst>
                <a:ext uri="{FF2B5EF4-FFF2-40B4-BE49-F238E27FC236}">
                  <a16:creationId xmlns:a16="http://schemas.microsoft.com/office/drawing/2014/main" id="{23D94410-01B1-4097-AF45-B52881D31219}"/>
                </a:ext>
              </a:extLst>
            </p:cNvPr>
            <p:cNvSpPr/>
            <p:nvPr/>
          </p:nvSpPr>
          <p:spPr>
            <a:xfrm>
              <a:off x="10995429" y="4860746"/>
              <a:ext cx="82779" cy="455098"/>
            </a:xfrm>
            <a:custGeom>
              <a:avLst/>
              <a:gdLst>
                <a:gd name="connsiteX0" fmla="*/ 10627 w 82779"/>
                <a:gd name="connsiteY0" fmla="*/ 222343 h 455098"/>
                <a:gd name="connsiteX1" fmla="*/ 11760 w 82779"/>
                <a:gd name="connsiteY1" fmla="*/ 182678 h 455098"/>
                <a:gd name="connsiteX2" fmla="*/ 26870 w 82779"/>
                <a:gd name="connsiteY2" fmla="*/ 163034 h 455098"/>
                <a:gd name="connsiteX3" fmla="*/ 34426 w 82779"/>
                <a:gd name="connsiteY3" fmla="*/ 147546 h 455098"/>
                <a:gd name="connsiteX4" fmla="*/ 35559 w 82779"/>
                <a:gd name="connsiteY4" fmla="*/ 133568 h 455098"/>
                <a:gd name="connsiteX5" fmla="*/ 43870 w 82779"/>
                <a:gd name="connsiteY5" fmla="*/ 99192 h 455098"/>
                <a:gd name="connsiteX6" fmla="*/ 29137 w 82779"/>
                <a:gd name="connsiteY6" fmla="*/ 104858 h 455098"/>
                <a:gd name="connsiteX7" fmla="*/ 37448 w 82779"/>
                <a:gd name="connsiteY7" fmla="*/ 82570 h 455098"/>
                <a:gd name="connsiteX8" fmla="*/ 29892 w 82779"/>
                <a:gd name="connsiteY8" fmla="*/ 64438 h 455098"/>
                <a:gd name="connsiteX9" fmla="*/ 38203 w 82779"/>
                <a:gd name="connsiteY9" fmla="*/ 55371 h 455098"/>
                <a:gd name="connsiteX10" fmla="*/ 42736 w 82779"/>
                <a:gd name="connsiteY10" fmla="*/ 46683 h 455098"/>
                <a:gd name="connsiteX11" fmla="*/ 32914 w 82779"/>
                <a:gd name="connsiteY11" fmla="*/ 41772 h 455098"/>
                <a:gd name="connsiteX12" fmla="*/ 12515 w 82779"/>
                <a:gd name="connsiteY12" fmla="*/ 39505 h 455098"/>
                <a:gd name="connsiteX13" fmla="*/ 8360 w 82779"/>
                <a:gd name="connsiteY13" fmla="*/ 19862 h 455098"/>
                <a:gd name="connsiteX14" fmla="*/ 20826 w 82779"/>
                <a:gd name="connsiteY14" fmla="*/ 14573 h 455098"/>
                <a:gd name="connsiteX15" fmla="*/ 41225 w 82779"/>
                <a:gd name="connsiteY15" fmla="*/ 11551 h 455098"/>
                <a:gd name="connsiteX16" fmla="*/ 46514 w 82779"/>
                <a:gd name="connsiteY16" fmla="*/ 218 h 455098"/>
                <a:gd name="connsiteX17" fmla="*/ 60869 w 82779"/>
                <a:gd name="connsiteY17" fmla="*/ 17217 h 455098"/>
                <a:gd name="connsiteX18" fmla="*/ 61247 w 82779"/>
                <a:gd name="connsiteY18" fmla="*/ 31950 h 455098"/>
                <a:gd name="connsiteX19" fmla="*/ 61625 w 82779"/>
                <a:gd name="connsiteY19" fmla="*/ 138479 h 455098"/>
                <a:gd name="connsiteX20" fmla="*/ 65024 w 82779"/>
                <a:gd name="connsiteY20" fmla="*/ 154345 h 455098"/>
                <a:gd name="connsiteX21" fmla="*/ 65780 w 82779"/>
                <a:gd name="connsiteY21" fmla="*/ 223476 h 455098"/>
                <a:gd name="connsiteX22" fmla="*/ 73713 w 82779"/>
                <a:gd name="connsiteY22" fmla="*/ 239720 h 455098"/>
                <a:gd name="connsiteX23" fmla="*/ 82779 w 82779"/>
                <a:gd name="connsiteY23" fmla="*/ 281274 h 455098"/>
                <a:gd name="connsiteX24" fmla="*/ 53314 w 82779"/>
                <a:gd name="connsiteY24" fmla="*/ 335294 h 455098"/>
                <a:gd name="connsiteX25" fmla="*/ 48025 w 82779"/>
                <a:gd name="connsiteY25" fmla="*/ 346627 h 455098"/>
                <a:gd name="connsiteX26" fmla="*/ 14404 w 82779"/>
                <a:gd name="connsiteY26" fmla="*/ 447112 h 455098"/>
                <a:gd name="connsiteX27" fmla="*/ 3449 w 82779"/>
                <a:gd name="connsiteY27" fmla="*/ 451645 h 455098"/>
                <a:gd name="connsiteX28" fmla="*/ 1938 w 82779"/>
                <a:gd name="connsiteY28" fmla="*/ 418402 h 455098"/>
                <a:gd name="connsiteX29" fmla="*/ 8738 w 82779"/>
                <a:gd name="connsiteY29" fmla="*/ 336805 h 455098"/>
                <a:gd name="connsiteX30" fmla="*/ 5338 w 82779"/>
                <a:gd name="connsiteY30" fmla="*/ 276741 h 455098"/>
                <a:gd name="connsiteX31" fmla="*/ 10627 w 82779"/>
                <a:gd name="connsiteY31" fmla="*/ 222343 h 4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779" h="455098">
                  <a:moveTo>
                    <a:pt x="10627" y="222343"/>
                  </a:moveTo>
                  <a:cubicBezTo>
                    <a:pt x="14026" y="209121"/>
                    <a:pt x="19315" y="197410"/>
                    <a:pt x="11760" y="182678"/>
                  </a:cubicBezTo>
                  <a:cubicBezTo>
                    <a:pt x="6093" y="172100"/>
                    <a:pt x="20071" y="166812"/>
                    <a:pt x="26870" y="163034"/>
                  </a:cubicBezTo>
                  <a:cubicBezTo>
                    <a:pt x="34426" y="158879"/>
                    <a:pt x="37825" y="155479"/>
                    <a:pt x="34426" y="147546"/>
                  </a:cubicBezTo>
                  <a:cubicBezTo>
                    <a:pt x="32159" y="142257"/>
                    <a:pt x="32537" y="136213"/>
                    <a:pt x="35559" y="133568"/>
                  </a:cubicBezTo>
                  <a:cubicBezTo>
                    <a:pt x="48403" y="123746"/>
                    <a:pt x="41225" y="110525"/>
                    <a:pt x="43870" y="99192"/>
                  </a:cubicBezTo>
                  <a:cubicBezTo>
                    <a:pt x="34048" y="93148"/>
                    <a:pt x="37825" y="107880"/>
                    <a:pt x="29137" y="104858"/>
                  </a:cubicBezTo>
                  <a:cubicBezTo>
                    <a:pt x="25737" y="96170"/>
                    <a:pt x="32537" y="89748"/>
                    <a:pt x="37448" y="82570"/>
                  </a:cubicBezTo>
                  <a:cubicBezTo>
                    <a:pt x="44247" y="72371"/>
                    <a:pt x="48025" y="63304"/>
                    <a:pt x="29892" y="64438"/>
                  </a:cubicBezTo>
                  <a:cubicBezTo>
                    <a:pt x="29137" y="56127"/>
                    <a:pt x="35181" y="57638"/>
                    <a:pt x="38203" y="55371"/>
                  </a:cubicBezTo>
                  <a:cubicBezTo>
                    <a:pt x="41225" y="53105"/>
                    <a:pt x="43870" y="50460"/>
                    <a:pt x="42736" y="46683"/>
                  </a:cubicBezTo>
                  <a:cubicBezTo>
                    <a:pt x="41225" y="42150"/>
                    <a:pt x="37448" y="39505"/>
                    <a:pt x="32914" y="41772"/>
                  </a:cubicBezTo>
                  <a:cubicBezTo>
                    <a:pt x="25359" y="45172"/>
                    <a:pt x="19315" y="40261"/>
                    <a:pt x="12515" y="39505"/>
                  </a:cubicBezTo>
                  <a:cubicBezTo>
                    <a:pt x="-3729" y="37239"/>
                    <a:pt x="9871" y="26284"/>
                    <a:pt x="8360" y="19862"/>
                  </a:cubicBezTo>
                  <a:cubicBezTo>
                    <a:pt x="6849" y="11929"/>
                    <a:pt x="14026" y="9284"/>
                    <a:pt x="20826" y="14573"/>
                  </a:cubicBezTo>
                  <a:cubicBezTo>
                    <a:pt x="28759" y="20995"/>
                    <a:pt x="35937" y="16462"/>
                    <a:pt x="41225" y="11551"/>
                  </a:cubicBezTo>
                  <a:cubicBezTo>
                    <a:pt x="43870" y="9284"/>
                    <a:pt x="36314" y="-1671"/>
                    <a:pt x="46514" y="218"/>
                  </a:cubicBezTo>
                  <a:cubicBezTo>
                    <a:pt x="53692" y="1351"/>
                    <a:pt x="59358" y="8906"/>
                    <a:pt x="60869" y="17217"/>
                  </a:cubicBezTo>
                  <a:cubicBezTo>
                    <a:pt x="61625" y="22128"/>
                    <a:pt x="61247" y="27039"/>
                    <a:pt x="61247" y="31950"/>
                  </a:cubicBezTo>
                  <a:cubicBezTo>
                    <a:pt x="61247" y="67460"/>
                    <a:pt x="61247" y="102970"/>
                    <a:pt x="61625" y="138479"/>
                  </a:cubicBezTo>
                  <a:cubicBezTo>
                    <a:pt x="61625" y="144146"/>
                    <a:pt x="60491" y="149812"/>
                    <a:pt x="65024" y="154345"/>
                  </a:cubicBezTo>
                  <a:cubicBezTo>
                    <a:pt x="65402" y="177389"/>
                    <a:pt x="65402" y="200433"/>
                    <a:pt x="65780" y="223476"/>
                  </a:cubicBezTo>
                  <a:cubicBezTo>
                    <a:pt x="65780" y="229898"/>
                    <a:pt x="62758" y="238209"/>
                    <a:pt x="73713" y="239720"/>
                  </a:cubicBezTo>
                  <a:cubicBezTo>
                    <a:pt x="76735" y="253697"/>
                    <a:pt x="79757" y="267297"/>
                    <a:pt x="82779" y="281274"/>
                  </a:cubicBezTo>
                  <a:cubicBezTo>
                    <a:pt x="58225" y="291473"/>
                    <a:pt x="62758" y="317161"/>
                    <a:pt x="53314" y="335294"/>
                  </a:cubicBezTo>
                  <a:cubicBezTo>
                    <a:pt x="51047" y="339072"/>
                    <a:pt x="48403" y="342472"/>
                    <a:pt x="48025" y="346627"/>
                  </a:cubicBezTo>
                  <a:cubicBezTo>
                    <a:pt x="45381" y="382892"/>
                    <a:pt x="24604" y="413113"/>
                    <a:pt x="14404" y="447112"/>
                  </a:cubicBezTo>
                  <a:cubicBezTo>
                    <a:pt x="12893" y="452023"/>
                    <a:pt x="11004" y="459578"/>
                    <a:pt x="3449" y="451645"/>
                  </a:cubicBezTo>
                  <a:cubicBezTo>
                    <a:pt x="-1462" y="440690"/>
                    <a:pt x="-329" y="429357"/>
                    <a:pt x="1938" y="418402"/>
                  </a:cubicBezTo>
                  <a:cubicBezTo>
                    <a:pt x="7604" y="391203"/>
                    <a:pt x="9493" y="364004"/>
                    <a:pt x="8738" y="336805"/>
                  </a:cubicBezTo>
                  <a:cubicBezTo>
                    <a:pt x="9871" y="316784"/>
                    <a:pt x="9871" y="296762"/>
                    <a:pt x="5338" y="276741"/>
                  </a:cubicBezTo>
                  <a:cubicBezTo>
                    <a:pt x="427" y="258230"/>
                    <a:pt x="2316" y="239720"/>
                    <a:pt x="10627" y="222343"/>
                  </a:cubicBezTo>
                  <a:close/>
                </a:path>
              </a:pathLst>
            </a:custGeom>
            <a:solidFill>
              <a:srgbClr val="CF9E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05" name="Freeform: Shape 25904">
              <a:extLst>
                <a:ext uri="{FF2B5EF4-FFF2-40B4-BE49-F238E27FC236}">
                  <a16:creationId xmlns:a16="http://schemas.microsoft.com/office/drawing/2014/main" id="{7E75EF4F-EB46-4B5A-BAB1-78E0AAA0DBE2}"/>
                </a:ext>
              </a:extLst>
            </p:cNvPr>
            <p:cNvSpPr/>
            <p:nvPr/>
          </p:nvSpPr>
          <p:spPr>
            <a:xfrm>
              <a:off x="8516953" y="4681148"/>
              <a:ext cx="125199" cy="236076"/>
            </a:xfrm>
            <a:custGeom>
              <a:avLst/>
              <a:gdLst>
                <a:gd name="connsiteX0" fmla="*/ 396 w 125199"/>
                <a:gd name="connsiteY0" fmla="*/ 21155 h 236076"/>
                <a:gd name="connsiteX1" fmla="*/ 10974 w 125199"/>
                <a:gd name="connsiteY1" fmla="*/ 40798 h 236076"/>
                <a:gd name="connsiteX2" fmla="*/ 24951 w 125199"/>
                <a:gd name="connsiteY2" fmla="*/ 97463 h 236076"/>
                <a:gd name="connsiteX3" fmla="*/ 29862 w 125199"/>
                <a:gd name="connsiteY3" fmla="*/ 99730 h 236076"/>
                <a:gd name="connsiteX4" fmla="*/ 34773 w 125199"/>
                <a:gd name="connsiteY4" fmla="*/ 89530 h 236076"/>
                <a:gd name="connsiteX5" fmla="*/ 45350 w 125199"/>
                <a:gd name="connsiteY5" fmla="*/ 41176 h 236076"/>
                <a:gd name="connsiteX6" fmla="*/ 46484 w 125199"/>
                <a:gd name="connsiteY6" fmla="*/ 39665 h 236076"/>
                <a:gd name="connsiteX7" fmla="*/ 67638 w 125199"/>
                <a:gd name="connsiteY7" fmla="*/ 0 h 236076"/>
                <a:gd name="connsiteX8" fmla="*/ 75949 w 125199"/>
                <a:gd name="connsiteY8" fmla="*/ 16999 h 236076"/>
                <a:gd name="connsiteX9" fmla="*/ 72549 w 125199"/>
                <a:gd name="connsiteY9" fmla="*/ 42309 h 236076"/>
                <a:gd name="connsiteX10" fmla="*/ 84638 w 125199"/>
                <a:gd name="connsiteY10" fmla="*/ 58176 h 236076"/>
                <a:gd name="connsiteX11" fmla="*/ 104282 w 125199"/>
                <a:gd name="connsiteY11" fmla="*/ 60820 h 236076"/>
                <a:gd name="connsiteX12" fmla="*/ 87282 w 125199"/>
                <a:gd name="connsiteY12" fmla="*/ 84619 h 236076"/>
                <a:gd name="connsiteX13" fmla="*/ 74060 w 125199"/>
                <a:gd name="connsiteY13" fmla="*/ 89152 h 236076"/>
                <a:gd name="connsiteX14" fmla="*/ 99748 w 125199"/>
                <a:gd name="connsiteY14" fmla="*/ 87263 h 236076"/>
                <a:gd name="connsiteX15" fmla="*/ 108437 w 125199"/>
                <a:gd name="connsiteY15" fmla="*/ 75553 h 236076"/>
                <a:gd name="connsiteX16" fmla="*/ 124303 w 125199"/>
                <a:gd name="connsiteY16" fmla="*/ 78953 h 236076"/>
                <a:gd name="connsiteX17" fmla="*/ 123547 w 125199"/>
                <a:gd name="connsiteY17" fmla="*/ 89152 h 236076"/>
                <a:gd name="connsiteX18" fmla="*/ 105793 w 125199"/>
                <a:gd name="connsiteY18" fmla="*/ 148083 h 236076"/>
                <a:gd name="connsiteX19" fmla="*/ 92571 w 125199"/>
                <a:gd name="connsiteY19" fmla="*/ 149594 h 236076"/>
                <a:gd name="connsiteX20" fmla="*/ 60839 w 125199"/>
                <a:gd name="connsiteY20" fmla="*/ 147328 h 236076"/>
                <a:gd name="connsiteX21" fmla="*/ 65750 w 125199"/>
                <a:gd name="connsiteY21" fmla="*/ 156016 h 236076"/>
                <a:gd name="connsiteX22" fmla="*/ 96726 w 125199"/>
                <a:gd name="connsiteY22" fmla="*/ 173393 h 236076"/>
                <a:gd name="connsiteX23" fmla="*/ 102393 w 125199"/>
                <a:gd name="connsiteY23" fmla="*/ 184349 h 236076"/>
                <a:gd name="connsiteX24" fmla="*/ 89549 w 125199"/>
                <a:gd name="connsiteY24" fmla="*/ 185104 h 236076"/>
                <a:gd name="connsiteX25" fmla="*/ 66127 w 125199"/>
                <a:gd name="connsiteY25" fmla="*/ 183971 h 236076"/>
                <a:gd name="connsiteX26" fmla="*/ 72927 w 125199"/>
                <a:gd name="connsiteY26" fmla="*/ 204370 h 236076"/>
                <a:gd name="connsiteX27" fmla="*/ 72549 w 125199"/>
                <a:gd name="connsiteY27" fmla="*/ 231947 h 236076"/>
                <a:gd name="connsiteX28" fmla="*/ 56683 w 125199"/>
                <a:gd name="connsiteY28" fmla="*/ 232702 h 236076"/>
                <a:gd name="connsiteX29" fmla="*/ 57439 w 125199"/>
                <a:gd name="connsiteY29" fmla="*/ 214947 h 236076"/>
                <a:gd name="connsiteX30" fmla="*/ 48750 w 125199"/>
                <a:gd name="connsiteY30" fmla="*/ 197948 h 236076"/>
                <a:gd name="connsiteX31" fmla="*/ 47239 w 125199"/>
                <a:gd name="connsiteY31" fmla="*/ 162061 h 236076"/>
                <a:gd name="connsiteX32" fmla="*/ 31751 w 125199"/>
                <a:gd name="connsiteY32" fmla="*/ 164705 h 236076"/>
                <a:gd name="connsiteX33" fmla="*/ 9085 w 125199"/>
                <a:gd name="connsiteY33" fmla="*/ 192282 h 236076"/>
                <a:gd name="connsiteX34" fmla="*/ 7952 w 125199"/>
                <a:gd name="connsiteY34" fmla="*/ 164327 h 236076"/>
                <a:gd name="connsiteX35" fmla="*/ 396 w 125199"/>
                <a:gd name="connsiteY35" fmla="*/ 21155 h 23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199" h="236076">
                  <a:moveTo>
                    <a:pt x="396" y="21155"/>
                  </a:moveTo>
                  <a:cubicBezTo>
                    <a:pt x="7574" y="25688"/>
                    <a:pt x="10218" y="30599"/>
                    <a:pt x="10974" y="40798"/>
                  </a:cubicBezTo>
                  <a:cubicBezTo>
                    <a:pt x="12107" y="59687"/>
                    <a:pt x="19662" y="78575"/>
                    <a:pt x="24951" y="97463"/>
                  </a:cubicBezTo>
                  <a:cubicBezTo>
                    <a:pt x="25329" y="98596"/>
                    <a:pt x="28729" y="100107"/>
                    <a:pt x="29862" y="99730"/>
                  </a:cubicBezTo>
                  <a:cubicBezTo>
                    <a:pt x="35151" y="98596"/>
                    <a:pt x="35906" y="92174"/>
                    <a:pt x="34773" y="89530"/>
                  </a:cubicBezTo>
                  <a:cubicBezTo>
                    <a:pt x="28351" y="71020"/>
                    <a:pt x="30618" y="54776"/>
                    <a:pt x="45350" y="41176"/>
                  </a:cubicBezTo>
                  <a:cubicBezTo>
                    <a:pt x="45728" y="40798"/>
                    <a:pt x="46484" y="40043"/>
                    <a:pt x="46484" y="39665"/>
                  </a:cubicBezTo>
                  <a:cubicBezTo>
                    <a:pt x="41573" y="20021"/>
                    <a:pt x="53283" y="9444"/>
                    <a:pt x="67638" y="0"/>
                  </a:cubicBezTo>
                  <a:cubicBezTo>
                    <a:pt x="75194" y="3400"/>
                    <a:pt x="76327" y="9822"/>
                    <a:pt x="75949" y="16999"/>
                  </a:cubicBezTo>
                  <a:cubicBezTo>
                    <a:pt x="83505" y="26443"/>
                    <a:pt x="75194" y="33999"/>
                    <a:pt x="72549" y="42309"/>
                  </a:cubicBezTo>
                  <a:cubicBezTo>
                    <a:pt x="68394" y="54398"/>
                    <a:pt x="72927" y="60820"/>
                    <a:pt x="84638" y="58176"/>
                  </a:cubicBezTo>
                  <a:cubicBezTo>
                    <a:pt x="91815" y="56665"/>
                    <a:pt x="100882" y="46465"/>
                    <a:pt x="104282" y="60820"/>
                  </a:cubicBezTo>
                  <a:cubicBezTo>
                    <a:pt x="107304" y="73286"/>
                    <a:pt x="101259" y="82730"/>
                    <a:pt x="87282" y="84619"/>
                  </a:cubicBezTo>
                  <a:cubicBezTo>
                    <a:pt x="83882" y="84997"/>
                    <a:pt x="80105" y="84619"/>
                    <a:pt x="74060" y="89152"/>
                  </a:cubicBezTo>
                  <a:cubicBezTo>
                    <a:pt x="84638" y="95574"/>
                    <a:pt x="92193" y="100485"/>
                    <a:pt x="99748" y="87263"/>
                  </a:cubicBezTo>
                  <a:cubicBezTo>
                    <a:pt x="102393" y="83108"/>
                    <a:pt x="103904" y="78197"/>
                    <a:pt x="108437" y="75553"/>
                  </a:cubicBezTo>
                  <a:cubicBezTo>
                    <a:pt x="114481" y="71775"/>
                    <a:pt x="120525" y="71397"/>
                    <a:pt x="124303" y="78953"/>
                  </a:cubicBezTo>
                  <a:cubicBezTo>
                    <a:pt x="126192" y="82352"/>
                    <a:pt x="124681" y="85752"/>
                    <a:pt x="123547" y="89152"/>
                  </a:cubicBezTo>
                  <a:cubicBezTo>
                    <a:pt x="115992" y="108418"/>
                    <a:pt x="121659" y="131462"/>
                    <a:pt x="105793" y="148083"/>
                  </a:cubicBezTo>
                  <a:cubicBezTo>
                    <a:pt x="102015" y="151861"/>
                    <a:pt x="99748" y="169616"/>
                    <a:pt x="92571" y="149594"/>
                  </a:cubicBezTo>
                  <a:cubicBezTo>
                    <a:pt x="90682" y="144683"/>
                    <a:pt x="63483" y="142795"/>
                    <a:pt x="60839" y="147328"/>
                  </a:cubicBezTo>
                  <a:cubicBezTo>
                    <a:pt x="57817" y="152239"/>
                    <a:pt x="61216" y="155639"/>
                    <a:pt x="65750" y="156016"/>
                  </a:cubicBezTo>
                  <a:cubicBezTo>
                    <a:pt x="78594" y="157905"/>
                    <a:pt x="86527" y="167349"/>
                    <a:pt x="96726" y="173393"/>
                  </a:cubicBezTo>
                  <a:cubicBezTo>
                    <a:pt x="100882" y="175660"/>
                    <a:pt x="106926" y="178304"/>
                    <a:pt x="102393" y="184349"/>
                  </a:cubicBezTo>
                  <a:cubicBezTo>
                    <a:pt x="99371" y="188504"/>
                    <a:pt x="94082" y="190015"/>
                    <a:pt x="89549" y="185104"/>
                  </a:cubicBezTo>
                  <a:cubicBezTo>
                    <a:pt x="81993" y="176416"/>
                    <a:pt x="72927" y="175660"/>
                    <a:pt x="66127" y="183971"/>
                  </a:cubicBezTo>
                  <a:cubicBezTo>
                    <a:pt x="58950" y="192659"/>
                    <a:pt x="66127" y="197948"/>
                    <a:pt x="72927" y="204370"/>
                  </a:cubicBezTo>
                  <a:cubicBezTo>
                    <a:pt x="80482" y="211925"/>
                    <a:pt x="72549" y="222503"/>
                    <a:pt x="72549" y="231947"/>
                  </a:cubicBezTo>
                  <a:cubicBezTo>
                    <a:pt x="72172" y="239880"/>
                    <a:pt x="61972" y="234213"/>
                    <a:pt x="56683" y="232702"/>
                  </a:cubicBezTo>
                  <a:cubicBezTo>
                    <a:pt x="37795" y="226280"/>
                    <a:pt x="59328" y="218725"/>
                    <a:pt x="57439" y="214947"/>
                  </a:cubicBezTo>
                  <a:cubicBezTo>
                    <a:pt x="55928" y="206637"/>
                    <a:pt x="28351" y="217970"/>
                    <a:pt x="48750" y="197948"/>
                  </a:cubicBezTo>
                  <a:cubicBezTo>
                    <a:pt x="54417" y="192282"/>
                    <a:pt x="47995" y="174527"/>
                    <a:pt x="47239" y="162061"/>
                  </a:cubicBezTo>
                  <a:cubicBezTo>
                    <a:pt x="42328" y="163194"/>
                    <a:pt x="36662" y="148461"/>
                    <a:pt x="31751" y="164705"/>
                  </a:cubicBezTo>
                  <a:cubicBezTo>
                    <a:pt x="28729" y="174149"/>
                    <a:pt x="23818" y="187371"/>
                    <a:pt x="9085" y="192282"/>
                  </a:cubicBezTo>
                  <a:cubicBezTo>
                    <a:pt x="8707" y="182082"/>
                    <a:pt x="8330" y="173393"/>
                    <a:pt x="7952" y="164327"/>
                  </a:cubicBezTo>
                  <a:cubicBezTo>
                    <a:pt x="-3759" y="117107"/>
                    <a:pt x="1152" y="69131"/>
                    <a:pt x="396" y="21155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06" name="Freeform: Shape 25905">
              <a:extLst>
                <a:ext uri="{FF2B5EF4-FFF2-40B4-BE49-F238E27FC236}">
                  <a16:creationId xmlns:a16="http://schemas.microsoft.com/office/drawing/2014/main" id="{3BF3ECC4-2CA9-4053-8AEE-5EEABB6847AF}"/>
                </a:ext>
              </a:extLst>
            </p:cNvPr>
            <p:cNvSpPr/>
            <p:nvPr/>
          </p:nvSpPr>
          <p:spPr>
            <a:xfrm>
              <a:off x="11009791" y="3935988"/>
              <a:ext cx="45604" cy="507710"/>
            </a:xfrm>
            <a:custGeom>
              <a:avLst/>
              <a:gdLst>
                <a:gd name="connsiteX0" fmla="*/ 8731 w 45604"/>
                <a:gd name="connsiteY0" fmla="*/ 406307 h 507710"/>
                <a:gd name="connsiteX1" fmla="*/ 16286 w 45604"/>
                <a:gd name="connsiteY1" fmla="*/ 381752 h 507710"/>
                <a:gd name="connsiteX2" fmla="*/ 18931 w 45604"/>
                <a:gd name="connsiteY2" fmla="*/ 355309 h 507710"/>
                <a:gd name="connsiteX3" fmla="*/ 1931 w 45604"/>
                <a:gd name="connsiteY3" fmla="*/ 356442 h 507710"/>
                <a:gd name="connsiteX4" fmla="*/ 5709 w 45604"/>
                <a:gd name="connsiteY4" fmla="*/ 327354 h 507710"/>
                <a:gd name="connsiteX5" fmla="*/ 20819 w 45604"/>
                <a:gd name="connsiteY5" fmla="*/ 314888 h 507710"/>
                <a:gd name="connsiteX6" fmla="*/ 34041 w 45604"/>
                <a:gd name="connsiteY6" fmla="*/ 306199 h 507710"/>
                <a:gd name="connsiteX7" fmla="*/ 23464 w 45604"/>
                <a:gd name="connsiteY7" fmla="*/ 296000 h 507710"/>
                <a:gd name="connsiteX8" fmla="*/ 12131 w 45604"/>
                <a:gd name="connsiteY8" fmla="*/ 278245 h 507710"/>
                <a:gd name="connsiteX9" fmla="*/ 11375 w 45604"/>
                <a:gd name="connsiteY9" fmla="*/ 271445 h 507710"/>
                <a:gd name="connsiteX10" fmla="*/ 2309 w 45604"/>
                <a:gd name="connsiteY10" fmla="*/ 263890 h 507710"/>
                <a:gd name="connsiteX11" fmla="*/ 13264 w 45604"/>
                <a:gd name="connsiteY11" fmla="*/ 261246 h 507710"/>
                <a:gd name="connsiteX12" fmla="*/ 27241 w 45604"/>
                <a:gd name="connsiteY12" fmla="*/ 214403 h 507710"/>
                <a:gd name="connsiteX13" fmla="*/ 27997 w 45604"/>
                <a:gd name="connsiteY13" fmla="*/ 190981 h 507710"/>
                <a:gd name="connsiteX14" fmla="*/ 15153 w 45604"/>
                <a:gd name="connsiteY14" fmla="*/ 139983 h 507710"/>
                <a:gd name="connsiteX15" fmla="*/ 420 w 45604"/>
                <a:gd name="connsiteY15" fmla="*/ 126762 h 507710"/>
                <a:gd name="connsiteX16" fmla="*/ 13642 w 45604"/>
                <a:gd name="connsiteY16" fmla="*/ 113540 h 507710"/>
                <a:gd name="connsiteX17" fmla="*/ 26486 w 45604"/>
                <a:gd name="connsiteY17" fmla="*/ 75386 h 507710"/>
                <a:gd name="connsiteX18" fmla="*/ 24219 w 45604"/>
                <a:gd name="connsiteY18" fmla="*/ 68208 h 507710"/>
                <a:gd name="connsiteX19" fmla="*/ 9864 w 45604"/>
                <a:gd name="connsiteY19" fmla="*/ 17588 h 507710"/>
                <a:gd name="connsiteX20" fmla="*/ 10620 w 45604"/>
                <a:gd name="connsiteY20" fmla="*/ 6633 h 507710"/>
                <a:gd name="connsiteX21" fmla="*/ 31774 w 45604"/>
                <a:gd name="connsiteY21" fmla="*/ 5122 h 507710"/>
                <a:gd name="connsiteX22" fmla="*/ 37441 w 45604"/>
                <a:gd name="connsiteY22" fmla="*/ 27032 h 507710"/>
                <a:gd name="connsiteX23" fmla="*/ 40841 w 45604"/>
                <a:gd name="connsiteY23" fmla="*/ 47054 h 507710"/>
                <a:gd name="connsiteX24" fmla="*/ 41974 w 45604"/>
                <a:gd name="connsiteY24" fmla="*/ 153583 h 507710"/>
                <a:gd name="connsiteX25" fmla="*/ 44241 w 45604"/>
                <a:gd name="connsiteY25" fmla="*/ 191359 h 507710"/>
                <a:gd name="connsiteX26" fmla="*/ 41218 w 45604"/>
                <a:gd name="connsiteY26" fmla="*/ 284289 h 507710"/>
                <a:gd name="connsiteX27" fmla="*/ 41218 w 45604"/>
                <a:gd name="connsiteY27" fmla="*/ 296378 h 507710"/>
                <a:gd name="connsiteX28" fmla="*/ 41218 w 45604"/>
                <a:gd name="connsiteY28" fmla="*/ 339443 h 507710"/>
                <a:gd name="connsiteX29" fmla="*/ 44619 w 45604"/>
                <a:gd name="connsiteY29" fmla="*/ 499614 h 507710"/>
                <a:gd name="connsiteX30" fmla="*/ 28752 w 45604"/>
                <a:gd name="connsiteY30" fmla="*/ 488659 h 507710"/>
                <a:gd name="connsiteX31" fmla="*/ 18553 w 45604"/>
                <a:gd name="connsiteY31" fmla="*/ 507547 h 507710"/>
                <a:gd name="connsiteX32" fmla="*/ 3442 w 45604"/>
                <a:gd name="connsiteY32" fmla="*/ 502259 h 507710"/>
                <a:gd name="connsiteX33" fmla="*/ 6086 w 45604"/>
                <a:gd name="connsiteY33" fmla="*/ 482237 h 507710"/>
                <a:gd name="connsiteX34" fmla="*/ 10998 w 45604"/>
                <a:gd name="connsiteY34" fmla="*/ 465616 h 507710"/>
                <a:gd name="connsiteX35" fmla="*/ 20442 w 45604"/>
                <a:gd name="connsiteY35" fmla="*/ 456172 h 507710"/>
                <a:gd name="connsiteX36" fmla="*/ 2687 w 45604"/>
                <a:gd name="connsiteY36" fmla="*/ 436150 h 507710"/>
                <a:gd name="connsiteX37" fmla="*/ 8731 w 45604"/>
                <a:gd name="connsiteY37" fmla="*/ 406307 h 50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5604" h="507710">
                  <a:moveTo>
                    <a:pt x="8731" y="406307"/>
                  </a:moveTo>
                  <a:cubicBezTo>
                    <a:pt x="5709" y="396485"/>
                    <a:pt x="-3358" y="387041"/>
                    <a:pt x="16286" y="381752"/>
                  </a:cubicBezTo>
                  <a:cubicBezTo>
                    <a:pt x="28375" y="378352"/>
                    <a:pt x="18175" y="363997"/>
                    <a:pt x="18931" y="355309"/>
                  </a:cubicBezTo>
                  <a:cubicBezTo>
                    <a:pt x="19308" y="348131"/>
                    <a:pt x="9109" y="358331"/>
                    <a:pt x="1931" y="356442"/>
                  </a:cubicBezTo>
                  <a:cubicBezTo>
                    <a:pt x="3442" y="346998"/>
                    <a:pt x="9109" y="338309"/>
                    <a:pt x="5709" y="327354"/>
                  </a:cubicBezTo>
                  <a:cubicBezTo>
                    <a:pt x="2309" y="316777"/>
                    <a:pt x="14019" y="316021"/>
                    <a:pt x="20819" y="314888"/>
                  </a:cubicBezTo>
                  <a:cubicBezTo>
                    <a:pt x="27241" y="313755"/>
                    <a:pt x="33663" y="315266"/>
                    <a:pt x="34041" y="306199"/>
                  </a:cubicBezTo>
                  <a:cubicBezTo>
                    <a:pt x="34419" y="298644"/>
                    <a:pt x="29508" y="297889"/>
                    <a:pt x="23464" y="296000"/>
                  </a:cubicBezTo>
                  <a:cubicBezTo>
                    <a:pt x="15531" y="293356"/>
                    <a:pt x="6464" y="290333"/>
                    <a:pt x="12131" y="278245"/>
                  </a:cubicBezTo>
                  <a:cubicBezTo>
                    <a:pt x="13264" y="275978"/>
                    <a:pt x="15153" y="273334"/>
                    <a:pt x="11375" y="271445"/>
                  </a:cubicBezTo>
                  <a:cubicBezTo>
                    <a:pt x="7598" y="269556"/>
                    <a:pt x="-335" y="272201"/>
                    <a:pt x="2309" y="263890"/>
                  </a:cubicBezTo>
                  <a:cubicBezTo>
                    <a:pt x="4198" y="258601"/>
                    <a:pt x="9864" y="262001"/>
                    <a:pt x="13264" y="261246"/>
                  </a:cubicBezTo>
                  <a:cubicBezTo>
                    <a:pt x="16286" y="260490"/>
                    <a:pt x="29508" y="215914"/>
                    <a:pt x="27241" y="214403"/>
                  </a:cubicBezTo>
                  <a:cubicBezTo>
                    <a:pt x="14019" y="205714"/>
                    <a:pt x="10998" y="200048"/>
                    <a:pt x="27997" y="190981"/>
                  </a:cubicBezTo>
                  <a:cubicBezTo>
                    <a:pt x="38952" y="184937"/>
                    <a:pt x="27619" y="144139"/>
                    <a:pt x="15153" y="139983"/>
                  </a:cubicBezTo>
                  <a:cubicBezTo>
                    <a:pt x="7975" y="137717"/>
                    <a:pt x="1931" y="134317"/>
                    <a:pt x="420" y="126762"/>
                  </a:cubicBezTo>
                  <a:cubicBezTo>
                    <a:pt x="-1091" y="117318"/>
                    <a:pt x="7598" y="116940"/>
                    <a:pt x="13642" y="113540"/>
                  </a:cubicBezTo>
                  <a:cubicBezTo>
                    <a:pt x="28752" y="104851"/>
                    <a:pt x="37063" y="92763"/>
                    <a:pt x="26486" y="75386"/>
                  </a:cubicBezTo>
                  <a:cubicBezTo>
                    <a:pt x="24975" y="73119"/>
                    <a:pt x="21953" y="71230"/>
                    <a:pt x="24219" y="68208"/>
                  </a:cubicBezTo>
                  <a:cubicBezTo>
                    <a:pt x="41218" y="45165"/>
                    <a:pt x="24219" y="31187"/>
                    <a:pt x="9864" y="17588"/>
                  </a:cubicBezTo>
                  <a:cubicBezTo>
                    <a:pt x="3442" y="11544"/>
                    <a:pt x="7598" y="10033"/>
                    <a:pt x="10620" y="6633"/>
                  </a:cubicBezTo>
                  <a:cubicBezTo>
                    <a:pt x="17419" y="-922"/>
                    <a:pt x="25730" y="-2811"/>
                    <a:pt x="31774" y="5122"/>
                  </a:cubicBezTo>
                  <a:cubicBezTo>
                    <a:pt x="36308" y="10788"/>
                    <a:pt x="37819" y="19099"/>
                    <a:pt x="37441" y="27032"/>
                  </a:cubicBezTo>
                  <a:cubicBezTo>
                    <a:pt x="37441" y="33832"/>
                    <a:pt x="35174" y="41387"/>
                    <a:pt x="40841" y="47054"/>
                  </a:cubicBezTo>
                  <a:cubicBezTo>
                    <a:pt x="46130" y="82563"/>
                    <a:pt x="41974" y="118073"/>
                    <a:pt x="41974" y="153583"/>
                  </a:cubicBezTo>
                  <a:cubicBezTo>
                    <a:pt x="44996" y="166049"/>
                    <a:pt x="46507" y="178515"/>
                    <a:pt x="44241" y="191359"/>
                  </a:cubicBezTo>
                  <a:cubicBezTo>
                    <a:pt x="40463" y="222336"/>
                    <a:pt x="46130" y="253313"/>
                    <a:pt x="41218" y="284289"/>
                  </a:cubicBezTo>
                  <a:cubicBezTo>
                    <a:pt x="41218" y="288445"/>
                    <a:pt x="41218" y="292222"/>
                    <a:pt x="41218" y="296378"/>
                  </a:cubicBezTo>
                  <a:cubicBezTo>
                    <a:pt x="44241" y="310733"/>
                    <a:pt x="43863" y="325088"/>
                    <a:pt x="41218" y="339443"/>
                  </a:cubicBezTo>
                  <a:cubicBezTo>
                    <a:pt x="36308" y="393085"/>
                    <a:pt x="49151" y="446350"/>
                    <a:pt x="44619" y="499614"/>
                  </a:cubicBezTo>
                  <a:cubicBezTo>
                    <a:pt x="35930" y="501881"/>
                    <a:pt x="33663" y="494326"/>
                    <a:pt x="28752" y="488659"/>
                  </a:cubicBezTo>
                  <a:cubicBezTo>
                    <a:pt x="24219" y="495081"/>
                    <a:pt x="29886" y="506036"/>
                    <a:pt x="18553" y="507547"/>
                  </a:cubicBezTo>
                  <a:cubicBezTo>
                    <a:pt x="12509" y="508303"/>
                    <a:pt x="7975" y="506414"/>
                    <a:pt x="3442" y="502259"/>
                  </a:cubicBezTo>
                  <a:cubicBezTo>
                    <a:pt x="-5624" y="493948"/>
                    <a:pt x="6086" y="488659"/>
                    <a:pt x="6086" y="482237"/>
                  </a:cubicBezTo>
                  <a:cubicBezTo>
                    <a:pt x="6086" y="475815"/>
                    <a:pt x="15908" y="472793"/>
                    <a:pt x="10998" y="465616"/>
                  </a:cubicBezTo>
                  <a:cubicBezTo>
                    <a:pt x="9486" y="458060"/>
                    <a:pt x="13642" y="456172"/>
                    <a:pt x="20442" y="456172"/>
                  </a:cubicBezTo>
                  <a:cubicBezTo>
                    <a:pt x="12886" y="450883"/>
                    <a:pt x="-6002" y="455416"/>
                    <a:pt x="2687" y="436150"/>
                  </a:cubicBezTo>
                  <a:cubicBezTo>
                    <a:pt x="17419" y="427839"/>
                    <a:pt x="11375" y="416884"/>
                    <a:pt x="8731" y="406307"/>
                  </a:cubicBezTo>
                  <a:close/>
                </a:path>
              </a:pathLst>
            </a:custGeom>
            <a:solidFill>
              <a:srgbClr val="D6A1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07" name="Freeform: Shape 25906">
              <a:extLst>
                <a:ext uri="{FF2B5EF4-FFF2-40B4-BE49-F238E27FC236}">
                  <a16:creationId xmlns:a16="http://schemas.microsoft.com/office/drawing/2014/main" id="{8FD38225-081B-4494-879F-14ADF95978B4}"/>
                </a:ext>
              </a:extLst>
            </p:cNvPr>
            <p:cNvSpPr/>
            <p:nvPr/>
          </p:nvSpPr>
          <p:spPr>
            <a:xfrm>
              <a:off x="11120503" y="5737750"/>
              <a:ext cx="202931" cy="177929"/>
            </a:xfrm>
            <a:custGeom>
              <a:avLst/>
              <a:gdLst>
                <a:gd name="connsiteX0" fmla="*/ 169253 w 202931"/>
                <a:gd name="connsiteY0" fmla="*/ 159419 h 177929"/>
                <a:gd name="connsiteX1" fmla="*/ 156787 w 202931"/>
                <a:gd name="connsiteY1" fmla="*/ 177929 h 177929"/>
                <a:gd name="connsiteX2" fmla="*/ 156031 w 202931"/>
                <a:gd name="connsiteY2" fmla="*/ 160175 h 177929"/>
                <a:gd name="connsiteX3" fmla="*/ 148854 w 202931"/>
                <a:gd name="connsiteY3" fmla="*/ 150731 h 177929"/>
                <a:gd name="connsiteX4" fmla="*/ 151120 w 202931"/>
                <a:gd name="connsiteY4" fmla="*/ 120887 h 177929"/>
                <a:gd name="connsiteX5" fmla="*/ 144698 w 202931"/>
                <a:gd name="connsiteY5" fmla="*/ 82355 h 177929"/>
                <a:gd name="connsiteX6" fmla="*/ 106544 w 202931"/>
                <a:gd name="connsiteY6" fmla="*/ 72534 h 177929"/>
                <a:gd name="connsiteX7" fmla="*/ 68012 w 202931"/>
                <a:gd name="connsiteY7" fmla="*/ 96710 h 177929"/>
                <a:gd name="connsiteX8" fmla="*/ 65746 w 202931"/>
                <a:gd name="connsiteY8" fmla="*/ 111443 h 177929"/>
                <a:gd name="connsiteX9" fmla="*/ 57435 w 202931"/>
                <a:gd name="connsiteY9" fmla="*/ 125420 h 177929"/>
                <a:gd name="connsiteX10" fmla="*/ 43835 w 202931"/>
                <a:gd name="connsiteY10" fmla="*/ 118243 h 177929"/>
                <a:gd name="connsiteX11" fmla="*/ 32125 w 202931"/>
                <a:gd name="connsiteY11" fmla="*/ 109554 h 177929"/>
                <a:gd name="connsiteX12" fmla="*/ 11348 w 202931"/>
                <a:gd name="connsiteY12" fmla="*/ 99355 h 177929"/>
                <a:gd name="connsiteX13" fmla="*/ 8326 w 202931"/>
                <a:gd name="connsiteY13" fmla="*/ 74422 h 177929"/>
                <a:gd name="connsiteX14" fmla="*/ 29480 w 202931"/>
                <a:gd name="connsiteY14" fmla="*/ 47223 h 177929"/>
                <a:gd name="connsiteX15" fmla="*/ 24570 w 202931"/>
                <a:gd name="connsiteY15" fmla="*/ 36268 h 177929"/>
                <a:gd name="connsiteX16" fmla="*/ 23814 w 202931"/>
                <a:gd name="connsiteY16" fmla="*/ 20024 h 177929"/>
                <a:gd name="connsiteX17" fmla="*/ 36658 w 202931"/>
                <a:gd name="connsiteY17" fmla="*/ 10958 h 177929"/>
                <a:gd name="connsiteX18" fmla="*/ 40058 w 202931"/>
                <a:gd name="connsiteY18" fmla="*/ 12469 h 177929"/>
                <a:gd name="connsiteX19" fmla="*/ 40058 w 202931"/>
                <a:gd name="connsiteY19" fmla="*/ 6802 h 177929"/>
                <a:gd name="connsiteX20" fmla="*/ 58190 w 202931"/>
                <a:gd name="connsiteY20" fmla="*/ 381 h 177929"/>
                <a:gd name="connsiteX21" fmla="*/ 76323 w 202931"/>
                <a:gd name="connsiteY21" fmla="*/ 16624 h 177929"/>
                <a:gd name="connsiteX22" fmla="*/ 88034 w 202931"/>
                <a:gd name="connsiteY22" fmla="*/ 13602 h 177929"/>
                <a:gd name="connsiteX23" fmla="*/ 125810 w 202931"/>
                <a:gd name="connsiteY23" fmla="*/ 25691 h 177929"/>
                <a:gd name="connsiteX24" fmla="*/ 136010 w 202931"/>
                <a:gd name="connsiteY24" fmla="*/ 32868 h 177929"/>
                <a:gd name="connsiteX25" fmla="*/ 141298 w 202931"/>
                <a:gd name="connsiteY25" fmla="*/ 17758 h 177929"/>
                <a:gd name="connsiteX26" fmla="*/ 154520 w 202931"/>
                <a:gd name="connsiteY26" fmla="*/ 24935 h 177929"/>
                <a:gd name="connsiteX27" fmla="*/ 178697 w 202931"/>
                <a:gd name="connsiteY27" fmla="*/ 29091 h 177929"/>
                <a:gd name="connsiteX28" fmla="*/ 189274 w 202931"/>
                <a:gd name="connsiteY28" fmla="*/ 34757 h 177929"/>
                <a:gd name="connsiteX29" fmla="*/ 185874 w 202931"/>
                <a:gd name="connsiteY29" fmla="*/ 75933 h 177929"/>
                <a:gd name="connsiteX30" fmla="*/ 197585 w 202931"/>
                <a:gd name="connsiteY30" fmla="*/ 92933 h 177929"/>
                <a:gd name="connsiteX31" fmla="*/ 202874 w 202931"/>
                <a:gd name="connsiteY31" fmla="*/ 102754 h 177929"/>
                <a:gd name="connsiteX32" fmla="*/ 199096 w 202931"/>
                <a:gd name="connsiteY32" fmla="*/ 111065 h 177929"/>
                <a:gd name="connsiteX33" fmla="*/ 169253 w 202931"/>
                <a:gd name="connsiteY33" fmla="*/ 159419 h 17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931" h="177929">
                  <a:moveTo>
                    <a:pt x="169253" y="159419"/>
                  </a:moveTo>
                  <a:cubicBezTo>
                    <a:pt x="165097" y="165463"/>
                    <a:pt x="160942" y="171507"/>
                    <a:pt x="156787" y="177929"/>
                  </a:cubicBezTo>
                  <a:cubicBezTo>
                    <a:pt x="151120" y="172263"/>
                    <a:pt x="153387" y="165841"/>
                    <a:pt x="156031" y="160175"/>
                  </a:cubicBezTo>
                  <a:cubicBezTo>
                    <a:pt x="159809" y="151486"/>
                    <a:pt x="151498" y="153752"/>
                    <a:pt x="148854" y="150731"/>
                  </a:cubicBezTo>
                  <a:cubicBezTo>
                    <a:pt x="140921" y="140153"/>
                    <a:pt x="146587" y="129953"/>
                    <a:pt x="151120" y="120887"/>
                  </a:cubicBezTo>
                  <a:cubicBezTo>
                    <a:pt x="159053" y="105777"/>
                    <a:pt x="153765" y="92555"/>
                    <a:pt x="144698" y="82355"/>
                  </a:cubicBezTo>
                  <a:cubicBezTo>
                    <a:pt x="135254" y="71400"/>
                    <a:pt x="122410" y="67622"/>
                    <a:pt x="106544" y="72534"/>
                  </a:cubicBezTo>
                  <a:cubicBezTo>
                    <a:pt x="91434" y="77444"/>
                    <a:pt x="75568" y="77822"/>
                    <a:pt x="68012" y="96710"/>
                  </a:cubicBezTo>
                  <a:cubicBezTo>
                    <a:pt x="65746" y="102377"/>
                    <a:pt x="67635" y="106532"/>
                    <a:pt x="65746" y="111443"/>
                  </a:cubicBezTo>
                  <a:cubicBezTo>
                    <a:pt x="63857" y="116732"/>
                    <a:pt x="63101" y="122776"/>
                    <a:pt x="57435" y="125420"/>
                  </a:cubicBezTo>
                  <a:cubicBezTo>
                    <a:pt x="50635" y="128065"/>
                    <a:pt x="47235" y="122398"/>
                    <a:pt x="43835" y="118243"/>
                  </a:cubicBezTo>
                  <a:cubicBezTo>
                    <a:pt x="40813" y="114087"/>
                    <a:pt x="37036" y="111443"/>
                    <a:pt x="32125" y="109554"/>
                  </a:cubicBezTo>
                  <a:cubicBezTo>
                    <a:pt x="25325" y="105777"/>
                    <a:pt x="18525" y="102754"/>
                    <a:pt x="11348" y="99355"/>
                  </a:cubicBezTo>
                  <a:cubicBezTo>
                    <a:pt x="-2629" y="92933"/>
                    <a:pt x="-3763" y="83866"/>
                    <a:pt x="8326" y="74422"/>
                  </a:cubicBezTo>
                  <a:cubicBezTo>
                    <a:pt x="17770" y="66867"/>
                    <a:pt x="27591" y="60445"/>
                    <a:pt x="29480" y="47223"/>
                  </a:cubicBezTo>
                  <a:cubicBezTo>
                    <a:pt x="30236" y="41935"/>
                    <a:pt x="26836" y="39668"/>
                    <a:pt x="24570" y="36268"/>
                  </a:cubicBezTo>
                  <a:cubicBezTo>
                    <a:pt x="23058" y="30979"/>
                    <a:pt x="24570" y="25313"/>
                    <a:pt x="23814" y="20024"/>
                  </a:cubicBezTo>
                  <a:cubicBezTo>
                    <a:pt x="22303" y="9447"/>
                    <a:pt x="26458" y="5669"/>
                    <a:pt x="36658" y="10958"/>
                  </a:cubicBezTo>
                  <a:cubicBezTo>
                    <a:pt x="37791" y="11714"/>
                    <a:pt x="38924" y="14358"/>
                    <a:pt x="40058" y="12469"/>
                  </a:cubicBezTo>
                  <a:cubicBezTo>
                    <a:pt x="40436" y="11714"/>
                    <a:pt x="39680" y="8691"/>
                    <a:pt x="40058" y="6802"/>
                  </a:cubicBezTo>
                  <a:cubicBezTo>
                    <a:pt x="44213" y="-753"/>
                    <a:pt x="51391" y="381"/>
                    <a:pt x="58190" y="381"/>
                  </a:cubicBezTo>
                  <a:cubicBezTo>
                    <a:pt x="72168" y="-2642"/>
                    <a:pt x="68390" y="13225"/>
                    <a:pt x="76323" y="16624"/>
                  </a:cubicBezTo>
                  <a:cubicBezTo>
                    <a:pt x="80856" y="18136"/>
                    <a:pt x="84256" y="15113"/>
                    <a:pt x="88034" y="13602"/>
                  </a:cubicBezTo>
                  <a:cubicBezTo>
                    <a:pt x="107300" y="4914"/>
                    <a:pt x="114477" y="7558"/>
                    <a:pt x="125810" y="25691"/>
                  </a:cubicBezTo>
                  <a:cubicBezTo>
                    <a:pt x="128077" y="29091"/>
                    <a:pt x="132232" y="30979"/>
                    <a:pt x="136010" y="32868"/>
                  </a:cubicBezTo>
                  <a:cubicBezTo>
                    <a:pt x="136388" y="27202"/>
                    <a:pt x="134876" y="20780"/>
                    <a:pt x="141298" y="17758"/>
                  </a:cubicBezTo>
                  <a:cubicBezTo>
                    <a:pt x="148098" y="14735"/>
                    <a:pt x="151876" y="20402"/>
                    <a:pt x="154520" y="24935"/>
                  </a:cubicBezTo>
                  <a:cubicBezTo>
                    <a:pt x="161320" y="35890"/>
                    <a:pt x="168875" y="36646"/>
                    <a:pt x="178697" y="29091"/>
                  </a:cubicBezTo>
                  <a:cubicBezTo>
                    <a:pt x="186252" y="23424"/>
                    <a:pt x="190408" y="29091"/>
                    <a:pt x="189274" y="34757"/>
                  </a:cubicBezTo>
                  <a:cubicBezTo>
                    <a:pt x="185874" y="48356"/>
                    <a:pt x="192674" y="62334"/>
                    <a:pt x="185874" y="75933"/>
                  </a:cubicBezTo>
                  <a:cubicBezTo>
                    <a:pt x="180964" y="86133"/>
                    <a:pt x="183986" y="94066"/>
                    <a:pt x="197585" y="92933"/>
                  </a:cubicBezTo>
                  <a:cubicBezTo>
                    <a:pt x="202496" y="94444"/>
                    <a:pt x="200985" y="99355"/>
                    <a:pt x="202874" y="102754"/>
                  </a:cubicBezTo>
                  <a:cubicBezTo>
                    <a:pt x="203252" y="106532"/>
                    <a:pt x="201740" y="109176"/>
                    <a:pt x="199096" y="111065"/>
                  </a:cubicBezTo>
                  <a:cubicBezTo>
                    <a:pt x="180208" y="122020"/>
                    <a:pt x="176808" y="142042"/>
                    <a:pt x="169253" y="159419"/>
                  </a:cubicBezTo>
                  <a:close/>
                </a:path>
              </a:pathLst>
            </a:custGeom>
            <a:solidFill>
              <a:srgbClr val="A86D5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08" name="Freeform: Shape 25907">
              <a:extLst>
                <a:ext uri="{FF2B5EF4-FFF2-40B4-BE49-F238E27FC236}">
                  <a16:creationId xmlns:a16="http://schemas.microsoft.com/office/drawing/2014/main" id="{0DE29C6C-864E-44C5-B8F3-54FB7951CDAE}"/>
                </a:ext>
              </a:extLst>
            </p:cNvPr>
            <p:cNvSpPr/>
            <p:nvPr/>
          </p:nvSpPr>
          <p:spPr>
            <a:xfrm>
              <a:off x="8504934" y="3873112"/>
              <a:ext cx="69750" cy="400051"/>
            </a:xfrm>
            <a:custGeom>
              <a:avLst/>
              <a:gdLst>
                <a:gd name="connsiteX0" fmla="*/ 3349 w 69750"/>
                <a:gd name="connsiteY0" fmla="*/ 177927 h 400051"/>
                <a:gd name="connsiteX1" fmla="*/ 9016 w 69750"/>
                <a:gd name="connsiteY1" fmla="*/ 166971 h 400051"/>
                <a:gd name="connsiteX2" fmla="*/ 27904 w 69750"/>
                <a:gd name="connsiteY2" fmla="*/ 158661 h 400051"/>
                <a:gd name="connsiteX3" fmla="*/ 33948 w 69750"/>
                <a:gd name="connsiteY3" fmla="*/ 114085 h 400051"/>
                <a:gd name="connsiteX4" fmla="*/ 22993 w 69750"/>
                <a:gd name="connsiteY4" fmla="*/ 80841 h 400051"/>
                <a:gd name="connsiteX5" fmla="*/ 22615 w 69750"/>
                <a:gd name="connsiteY5" fmla="*/ 72908 h 400051"/>
                <a:gd name="connsiteX6" fmla="*/ 26770 w 69750"/>
                <a:gd name="connsiteY6" fmla="*/ 19266 h 400051"/>
                <a:gd name="connsiteX7" fmla="*/ 33570 w 69750"/>
                <a:gd name="connsiteY7" fmla="*/ 0 h 400051"/>
                <a:gd name="connsiteX8" fmla="*/ 45281 w 69750"/>
                <a:gd name="connsiteY8" fmla="*/ 86508 h 400051"/>
                <a:gd name="connsiteX9" fmla="*/ 66058 w 69750"/>
                <a:gd name="connsiteY9" fmla="*/ 84619 h 400051"/>
                <a:gd name="connsiteX10" fmla="*/ 62658 w 69750"/>
                <a:gd name="connsiteY10" fmla="*/ 104641 h 400051"/>
                <a:gd name="connsiteX11" fmla="*/ 51325 w 69750"/>
                <a:gd name="connsiteY11" fmla="*/ 145061 h 400051"/>
                <a:gd name="connsiteX12" fmla="*/ 69080 w 69750"/>
                <a:gd name="connsiteY12" fmla="*/ 159038 h 400051"/>
                <a:gd name="connsiteX13" fmla="*/ 43392 w 69750"/>
                <a:gd name="connsiteY13" fmla="*/ 190771 h 400051"/>
                <a:gd name="connsiteX14" fmla="*/ 53214 w 69750"/>
                <a:gd name="connsiteY14" fmla="*/ 230436 h 400051"/>
                <a:gd name="connsiteX15" fmla="*/ 22993 w 69750"/>
                <a:gd name="connsiteY15" fmla="*/ 273123 h 400051"/>
                <a:gd name="connsiteX16" fmla="*/ 27904 w 69750"/>
                <a:gd name="connsiteY16" fmla="*/ 278412 h 400051"/>
                <a:gd name="connsiteX17" fmla="*/ 43392 w 69750"/>
                <a:gd name="connsiteY17" fmla="*/ 285967 h 400051"/>
                <a:gd name="connsiteX18" fmla="*/ 28659 w 69750"/>
                <a:gd name="connsiteY18" fmla="*/ 301455 h 400051"/>
                <a:gd name="connsiteX19" fmla="*/ 39992 w 69750"/>
                <a:gd name="connsiteY19" fmla="*/ 311655 h 400051"/>
                <a:gd name="connsiteX20" fmla="*/ 36215 w 69750"/>
                <a:gd name="connsiteY20" fmla="*/ 313544 h 400051"/>
                <a:gd name="connsiteX21" fmla="*/ 20348 w 69750"/>
                <a:gd name="connsiteY21" fmla="*/ 316566 h 400051"/>
                <a:gd name="connsiteX22" fmla="*/ 27148 w 69750"/>
                <a:gd name="connsiteY22" fmla="*/ 332432 h 400051"/>
                <a:gd name="connsiteX23" fmla="*/ 29037 w 69750"/>
                <a:gd name="connsiteY23" fmla="*/ 354720 h 400051"/>
                <a:gd name="connsiteX24" fmla="*/ 22237 w 69750"/>
                <a:gd name="connsiteY24" fmla="*/ 377764 h 400051"/>
                <a:gd name="connsiteX25" fmla="*/ 13171 w 69750"/>
                <a:gd name="connsiteY25" fmla="*/ 400052 h 400051"/>
                <a:gd name="connsiteX26" fmla="*/ 1082 w 69750"/>
                <a:gd name="connsiteY26" fmla="*/ 383808 h 400051"/>
                <a:gd name="connsiteX27" fmla="*/ 327 w 69750"/>
                <a:gd name="connsiteY27" fmla="*/ 193415 h 400051"/>
                <a:gd name="connsiteX28" fmla="*/ 3349 w 69750"/>
                <a:gd name="connsiteY28" fmla="*/ 177927 h 40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750" h="400051">
                  <a:moveTo>
                    <a:pt x="3349" y="177927"/>
                  </a:moveTo>
                  <a:cubicBezTo>
                    <a:pt x="5238" y="174149"/>
                    <a:pt x="6371" y="169994"/>
                    <a:pt x="9016" y="166971"/>
                  </a:cubicBezTo>
                  <a:cubicBezTo>
                    <a:pt x="13926" y="161305"/>
                    <a:pt x="28281" y="168860"/>
                    <a:pt x="27904" y="158661"/>
                  </a:cubicBezTo>
                  <a:cubicBezTo>
                    <a:pt x="27526" y="142795"/>
                    <a:pt x="38103" y="128440"/>
                    <a:pt x="33948" y="114085"/>
                  </a:cubicBezTo>
                  <a:cubicBezTo>
                    <a:pt x="30548" y="103129"/>
                    <a:pt x="19215" y="94819"/>
                    <a:pt x="22993" y="80841"/>
                  </a:cubicBezTo>
                  <a:cubicBezTo>
                    <a:pt x="23748" y="78575"/>
                    <a:pt x="21482" y="74042"/>
                    <a:pt x="22615" y="72908"/>
                  </a:cubicBezTo>
                  <a:cubicBezTo>
                    <a:pt x="41125" y="56287"/>
                    <a:pt x="31304" y="37776"/>
                    <a:pt x="26770" y="19266"/>
                  </a:cubicBezTo>
                  <a:cubicBezTo>
                    <a:pt x="24882" y="11333"/>
                    <a:pt x="41503" y="10955"/>
                    <a:pt x="33570" y="0"/>
                  </a:cubicBezTo>
                  <a:cubicBezTo>
                    <a:pt x="52836" y="27577"/>
                    <a:pt x="45281" y="57798"/>
                    <a:pt x="45281" y="86508"/>
                  </a:cubicBezTo>
                  <a:cubicBezTo>
                    <a:pt x="52836" y="91041"/>
                    <a:pt x="56992" y="75175"/>
                    <a:pt x="66058" y="84619"/>
                  </a:cubicBezTo>
                  <a:cubicBezTo>
                    <a:pt x="75124" y="94063"/>
                    <a:pt x="64925" y="98596"/>
                    <a:pt x="62658" y="104641"/>
                  </a:cubicBezTo>
                  <a:cubicBezTo>
                    <a:pt x="57747" y="117862"/>
                    <a:pt x="58125" y="131839"/>
                    <a:pt x="51325" y="145061"/>
                  </a:cubicBezTo>
                  <a:cubicBezTo>
                    <a:pt x="46414" y="154883"/>
                    <a:pt x="58503" y="156016"/>
                    <a:pt x="69080" y="159038"/>
                  </a:cubicBezTo>
                  <a:cubicBezTo>
                    <a:pt x="56614" y="168483"/>
                    <a:pt x="39614" y="168483"/>
                    <a:pt x="43392" y="190771"/>
                  </a:cubicBezTo>
                  <a:cubicBezTo>
                    <a:pt x="45281" y="202103"/>
                    <a:pt x="38859" y="216081"/>
                    <a:pt x="53214" y="230436"/>
                  </a:cubicBezTo>
                  <a:cubicBezTo>
                    <a:pt x="17326" y="229680"/>
                    <a:pt x="26770" y="255368"/>
                    <a:pt x="22993" y="273123"/>
                  </a:cubicBezTo>
                  <a:cubicBezTo>
                    <a:pt x="22237" y="276523"/>
                    <a:pt x="24882" y="278412"/>
                    <a:pt x="27904" y="278412"/>
                  </a:cubicBezTo>
                  <a:cubicBezTo>
                    <a:pt x="34326" y="278412"/>
                    <a:pt x="41881" y="274634"/>
                    <a:pt x="43392" y="285967"/>
                  </a:cubicBezTo>
                  <a:cubicBezTo>
                    <a:pt x="44903" y="297678"/>
                    <a:pt x="32815" y="295033"/>
                    <a:pt x="28659" y="301455"/>
                  </a:cubicBezTo>
                  <a:cubicBezTo>
                    <a:pt x="29793" y="307500"/>
                    <a:pt x="38103" y="305611"/>
                    <a:pt x="39992" y="311655"/>
                  </a:cubicBezTo>
                  <a:cubicBezTo>
                    <a:pt x="39992" y="314299"/>
                    <a:pt x="38103" y="314299"/>
                    <a:pt x="36215" y="313544"/>
                  </a:cubicBezTo>
                  <a:cubicBezTo>
                    <a:pt x="30170" y="310899"/>
                    <a:pt x="23748" y="308633"/>
                    <a:pt x="20348" y="316566"/>
                  </a:cubicBezTo>
                  <a:cubicBezTo>
                    <a:pt x="17326" y="323366"/>
                    <a:pt x="22237" y="330921"/>
                    <a:pt x="27148" y="332432"/>
                  </a:cubicBezTo>
                  <a:cubicBezTo>
                    <a:pt x="46414" y="338854"/>
                    <a:pt x="35459" y="348298"/>
                    <a:pt x="29037" y="354720"/>
                  </a:cubicBezTo>
                  <a:cubicBezTo>
                    <a:pt x="21482" y="361897"/>
                    <a:pt x="16571" y="369453"/>
                    <a:pt x="22237" y="377764"/>
                  </a:cubicBezTo>
                  <a:cubicBezTo>
                    <a:pt x="31304" y="390985"/>
                    <a:pt x="23748" y="395518"/>
                    <a:pt x="13171" y="400052"/>
                  </a:cubicBezTo>
                  <a:cubicBezTo>
                    <a:pt x="9016" y="394763"/>
                    <a:pt x="19215" y="378519"/>
                    <a:pt x="1082" y="383808"/>
                  </a:cubicBezTo>
                  <a:cubicBezTo>
                    <a:pt x="705" y="320344"/>
                    <a:pt x="327" y="256879"/>
                    <a:pt x="327" y="193415"/>
                  </a:cubicBezTo>
                  <a:cubicBezTo>
                    <a:pt x="-429" y="188126"/>
                    <a:pt x="-51" y="182460"/>
                    <a:pt x="3349" y="177927"/>
                  </a:cubicBezTo>
                  <a:close/>
                </a:path>
              </a:pathLst>
            </a:custGeom>
            <a:solidFill>
              <a:srgbClr val="D094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09" name="Freeform: Shape 25908">
              <a:extLst>
                <a:ext uri="{FF2B5EF4-FFF2-40B4-BE49-F238E27FC236}">
                  <a16:creationId xmlns:a16="http://schemas.microsoft.com/office/drawing/2014/main" id="{2A81C513-F595-485F-BB57-EADCD451FF5B}"/>
                </a:ext>
              </a:extLst>
            </p:cNvPr>
            <p:cNvSpPr/>
            <p:nvPr/>
          </p:nvSpPr>
          <p:spPr>
            <a:xfrm>
              <a:off x="8309957" y="5276881"/>
              <a:ext cx="61126" cy="551912"/>
            </a:xfrm>
            <a:custGeom>
              <a:avLst/>
              <a:gdLst>
                <a:gd name="connsiteX0" fmla="*/ 756 w 61126"/>
                <a:gd name="connsiteY0" fmla="*/ 48354 h 551912"/>
                <a:gd name="connsiteX1" fmla="*/ 32865 w 61126"/>
                <a:gd name="connsiteY1" fmla="*/ 0 h 551912"/>
                <a:gd name="connsiteX2" fmla="*/ 45709 w 61126"/>
                <a:gd name="connsiteY2" fmla="*/ 37399 h 551912"/>
                <a:gd name="connsiteX3" fmla="*/ 44198 w 61126"/>
                <a:gd name="connsiteY3" fmla="*/ 75175 h 551912"/>
                <a:gd name="connsiteX4" fmla="*/ 40421 w 61126"/>
                <a:gd name="connsiteY4" fmla="*/ 83864 h 551912"/>
                <a:gd name="connsiteX5" fmla="*/ 28332 w 61126"/>
                <a:gd name="connsiteY5" fmla="*/ 94441 h 551912"/>
                <a:gd name="connsiteX6" fmla="*/ 34376 w 61126"/>
                <a:gd name="connsiteY6" fmla="*/ 258013 h 551912"/>
                <a:gd name="connsiteX7" fmla="*/ 49487 w 61126"/>
                <a:gd name="connsiteY7" fmla="*/ 448783 h 551912"/>
                <a:gd name="connsiteX8" fmla="*/ 48732 w 61126"/>
                <a:gd name="connsiteY8" fmla="*/ 485804 h 551912"/>
                <a:gd name="connsiteX9" fmla="*/ 53265 w 61126"/>
                <a:gd name="connsiteY9" fmla="*/ 508848 h 551912"/>
                <a:gd name="connsiteX10" fmla="*/ 43443 w 61126"/>
                <a:gd name="connsiteY10" fmla="*/ 551913 h 551912"/>
                <a:gd name="connsiteX11" fmla="*/ 30977 w 61126"/>
                <a:gd name="connsiteY11" fmla="*/ 500159 h 551912"/>
                <a:gd name="connsiteX12" fmla="*/ 756 w 61126"/>
                <a:gd name="connsiteY12" fmla="*/ 165083 h 551912"/>
                <a:gd name="connsiteX13" fmla="*/ 0 w 61126"/>
                <a:gd name="connsiteY13" fmla="*/ 142039 h 551912"/>
                <a:gd name="connsiteX14" fmla="*/ 756 w 61126"/>
                <a:gd name="connsiteY14" fmla="*/ 61198 h 551912"/>
                <a:gd name="connsiteX15" fmla="*/ 756 w 61126"/>
                <a:gd name="connsiteY15" fmla="*/ 48354 h 55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126" h="551912">
                  <a:moveTo>
                    <a:pt x="756" y="48354"/>
                  </a:moveTo>
                  <a:cubicBezTo>
                    <a:pt x="20399" y="38154"/>
                    <a:pt x="19266" y="14355"/>
                    <a:pt x="32865" y="0"/>
                  </a:cubicBezTo>
                  <a:cubicBezTo>
                    <a:pt x="43821" y="5289"/>
                    <a:pt x="53642" y="26066"/>
                    <a:pt x="45709" y="37399"/>
                  </a:cubicBezTo>
                  <a:cubicBezTo>
                    <a:pt x="35888" y="51376"/>
                    <a:pt x="37399" y="61953"/>
                    <a:pt x="44198" y="75175"/>
                  </a:cubicBezTo>
                  <a:cubicBezTo>
                    <a:pt x="45709" y="78197"/>
                    <a:pt x="44198" y="81975"/>
                    <a:pt x="40421" y="83864"/>
                  </a:cubicBezTo>
                  <a:cubicBezTo>
                    <a:pt x="34376" y="84997"/>
                    <a:pt x="27577" y="84619"/>
                    <a:pt x="28332" y="94441"/>
                  </a:cubicBezTo>
                  <a:cubicBezTo>
                    <a:pt x="31732" y="148839"/>
                    <a:pt x="27577" y="203992"/>
                    <a:pt x="34376" y="258013"/>
                  </a:cubicBezTo>
                  <a:cubicBezTo>
                    <a:pt x="42310" y="321477"/>
                    <a:pt x="34376" y="386074"/>
                    <a:pt x="49487" y="448783"/>
                  </a:cubicBezTo>
                  <a:cubicBezTo>
                    <a:pt x="48354" y="461249"/>
                    <a:pt x="51376" y="473716"/>
                    <a:pt x="48732" y="485804"/>
                  </a:cubicBezTo>
                  <a:cubicBezTo>
                    <a:pt x="45332" y="494492"/>
                    <a:pt x="46843" y="501670"/>
                    <a:pt x="53265" y="508848"/>
                  </a:cubicBezTo>
                  <a:cubicBezTo>
                    <a:pt x="66864" y="523958"/>
                    <a:pt x="62331" y="541335"/>
                    <a:pt x="43443" y="551913"/>
                  </a:cubicBezTo>
                  <a:cubicBezTo>
                    <a:pt x="30221" y="536802"/>
                    <a:pt x="32488" y="517158"/>
                    <a:pt x="30977" y="500159"/>
                  </a:cubicBezTo>
                  <a:cubicBezTo>
                    <a:pt x="19644" y="388719"/>
                    <a:pt x="10577" y="276901"/>
                    <a:pt x="756" y="165083"/>
                  </a:cubicBezTo>
                  <a:cubicBezTo>
                    <a:pt x="0" y="157527"/>
                    <a:pt x="0" y="149594"/>
                    <a:pt x="0" y="142039"/>
                  </a:cubicBezTo>
                  <a:cubicBezTo>
                    <a:pt x="378" y="115218"/>
                    <a:pt x="378" y="88019"/>
                    <a:pt x="756" y="61198"/>
                  </a:cubicBezTo>
                  <a:cubicBezTo>
                    <a:pt x="378" y="56287"/>
                    <a:pt x="756" y="52509"/>
                    <a:pt x="756" y="48354"/>
                  </a:cubicBezTo>
                  <a:close/>
                </a:path>
              </a:pathLst>
            </a:custGeom>
            <a:solidFill>
              <a:srgbClr val="A96F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10" name="Freeform: Shape 25909">
              <a:extLst>
                <a:ext uri="{FF2B5EF4-FFF2-40B4-BE49-F238E27FC236}">
                  <a16:creationId xmlns:a16="http://schemas.microsoft.com/office/drawing/2014/main" id="{5EA72220-25B5-42D4-98B1-087A813D6E6C}"/>
                </a:ext>
              </a:extLst>
            </p:cNvPr>
            <p:cNvSpPr/>
            <p:nvPr/>
          </p:nvSpPr>
          <p:spPr>
            <a:xfrm>
              <a:off x="10681179" y="5973381"/>
              <a:ext cx="511567" cy="171701"/>
            </a:xfrm>
            <a:custGeom>
              <a:avLst/>
              <a:gdLst>
                <a:gd name="connsiteX0" fmla="*/ 468805 w 511567"/>
                <a:gd name="connsiteY0" fmla="*/ 39007 h 171701"/>
                <a:gd name="connsiteX1" fmla="*/ 253102 w 511567"/>
                <a:gd name="connsiteY1" fmla="*/ 126270 h 171701"/>
                <a:gd name="connsiteX2" fmla="*/ 71020 w 511567"/>
                <a:gd name="connsiteY2" fmla="*/ 156869 h 171701"/>
                <a:gd name="connsiteX3" fmla="*/ 5666 w 511567"/>
                <a:gd name="connsiteY3" fmla="*/ 171224 h 171701"/>
                <a:gd name="connsiteX4" fmla="*/ 0 w 511567"/>
                <a:gd name="connsiteY4" fmla="*/ 160269 h 171701"/>
                <a:gd name="connsiteX5" fmla="*/ 2644 w 511567"/>
                <a:gd name="connsiteY5" fmla="*/ 154602 h 171701"/>
                <a:gd name="connsiteX6" fmla="*/ 32488 w 511567"/>
                <a:gd name="connsiteY6" fmla="*/ 138736 h 171701"/>
                <a:gd name="connsiteX7" fmla="*/ 40421 w 511567"/>
                <a:gd name="connsiteY7" fmla="*/ 130425 h 171701"/>
                <a:gd name="connsiteX8" fmla="*/ 101996 w 511567"/>
                <a:gd name="connsiteY8" fmla="*/ 119092 h 171701"/>
                <a:gd name="connsiteX9" fmla="*/ 177549 w 511567"/>
                <a:gd name="connsiteY9" fmla="*/ 108137 h 171701"/>
                <a:gd name="connsiteX10" fmla="*/ 255746 w 511567"/>
                <a:gd name="connsiteY10" fmla="*/ 86227 h 171701"/>
                <a:gd name="connsiteX11" fmla="*/ 279545 w 511567"/>
                <a:gd name="connsiteY11" fmla="*/ 77916 h 171701"/>
                <a:gd name="connsiteX12" fmla="*/ 290878 w 511567"/>
                <a:gd name="connsiteY12" fmla="*/ 80561 h 171701"/>
                <a:gd name="connsiteX13" fmla="*/ 316566 w 511567"/>
                <a:gd name="connsiteY13" fmla="*/ 85849 h 171701"/>
                <a:gd name="connsiteX14" fmla="*/ 383052 w 511567"/>
                <a:gd name="connsiteY14" fmla="*/ 60539 h 171701"/>
                <a:gd name="connsiteX15" fmla="*/ 396652 w 511567"/>
                <a:gd name="connsiteY15" fmla="*/ 55628 h 171701"/>
                <a:gd name="connsiteX16" fmla="*/ 465405 w 511567"/>
                <a:gd name="connsiteY16" fmla="*/ 13319 h 171701"/>
                <a:gd name="connsiteX17" fmla="*/ 496381 w 511567"/>
                <a:gd name="connsiteY17" fmla="*/ 852 h 171701"/>
                <a:gd name="connsiteX18" fmla="*/ 511114 w 511567"/>
                <a:gd name="connsiteY18" fmla="*/ 4630 h 171701"/>
                <a:gd name="connsiteX19" fmla="*/ 503181 w 511567"/>
                <a:gd name="connsiteY19" fmla="*/ 15207 h 171701"/>
                <a:gd name="connsiteX20" fmla="*/ 468805 w 511567"/>
                <a:gd name="connsiteY20" fmla="*/ 39007 h 17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67" h="171701">
                  <a:moveTo>
                    <a:pt x="468805" y="39007"/>
                  </a:moveTo>
                  <a:cubicBezTo>
                    <a:pt x="400429" y="77161"/>
                    <a:pt x="327899" y="104737"/>
                    <a:pt x="253102" y="126270"/>
                  </a:cubicBezTo>
                  <a:cubicBezTo>
                    <a:pt x="190015" y="122870"/>
                    <a:pt x="131084" y="142892"/>
                    <a:pt x="71020" y="156869"/>
                  </a:cubicBezTo>
                  <a:cubicBezTo>
                    <a:pt x="49487" y="162157"/>
                    <a:pt x="29088" y="174246"/>
                    <a:pt x="5666" y="171224"/>
                  </a:cubicBezTo>
                  <a:cubicBezTo>
                    <a:pt x="756" y="168957"/>
                    <a:pt x="0" y="164802"/>
                    <a:pt x="0" y="160269"/>
                  </a:cubicBezTo>
                  <a:cubicBezTo>
                    <a:pt x="378" y="158380"/>
                    <a:pt x="1133" y="156491"/>
                    <a:pt x="2644" y="154602"/>
                  </a:cubicBezTo>
                  <a:cubicBezTo>
                    <a:pt x="11333" y="147047"/>
                    <a:pt x="25310" y="149314"/>
                    <a:pt x="32488" y="138736"/>
                  </a:cubicBezTo>
                  <a:cubicBezTo>
                    <a:pt x="34754" y="135336"/>
                    <a:pt x="37021" y="132314"/>
                    <a:pt x="40421" y="130425"/>
                  </a:cubicBezTo>
                  <a:cubicBezTo>
                    <a:pt x="60442" y="124381"/>
                    <a:pt x="82730" y="129292"/>
                    <a:pt x="101996" y="119092"/>
                  </a:cubicBezTo>
                  <a:cubicBezTo>
                    <a:pt x="126173" y="106626"/>
                    <a:pt x="149972" y="104360"/>
                    <a:pt x="177549" y="108137"/>
                  </a:cubicBezTo>
                  <a:cubicBezTo>
                    <a:pt x="203992" y="111537"/>
                    <a:pt x="230813" y="97182"/>
                    <a:pt x="255746" y="86227"/>
                  </a:cubicBezTo>
                  <a:cubicBezTo>
                    <a:pt x="263679" y="82827"/>
                    <a:pt x="270857" y="79049"/>
                    <a:pt x="279545" y="77916"/>
                  </a:cubicBezTo>
                  <a:cubicBezTo>
                    <a:pt x="283700" y="77538"/>
                    <a:pt x="290122" y="76405"/>
                    <a:pt x="290878" y="80561"/>
                  </a:cubicBezTo>
                  <a:cubicBezTo>
                    <a:pt x="295411" y="102093"/>
                    <a:pt x="307877" y="88494"/>
                    <a:pt x="316566" y="85849"/>
                  </a:cubicBezTo>
                  <a:cubicBezTo>
                    <a:pt x="339232" y="79427"/>
                    <a:pt x="358875" y="64317"/>
                    <a:pt x="383052" y="60539"/>
                  </a:cubicBezTo>
                  <a:cubicBezTo>
                    <a:pt x="387963" y="59783"/>
                    <a:pt x="394385" y="59406"/>
                    <a:pt x="396652" y="55628"/>
                  </a:cubicBezTo>
                  <a:cubicBezTo>
                    <a:pt x="412140" y="29563"/>
                    <a:pt x="441228" y="25407"/>
                    <a:pt x="465405" y="13319"/>
                  </a:cubicBezTo>
                  <a:cubicBezTo>
                    <a:pt x="475227" y="8408"/>
                    <a:pt x="485048" y="2363"/>
                    <a:pt x="496381" y="852"/>
                  </a:cubicBezTo>
                  <a:cubicBezTo>
                    <a:pt x="501670" y="97"/>
                    <a:pt x="508470" y="-1792"/>
                    <a:pt x="511114" y="4630"/>
                  </a:cubicBezTo>
                  <a:cubicBezTo>
                    <a:pt x="513381" y="10674"/>
                    <a:pt x="506581" y="12185"/>
                    <a:pt x="503181" y="15207"/>
                  </a:cubicBezTo>
                  <a:cubicBezTo>
                    <a:pt x="492604" y="24651"/>
                    <a:pt x="477871" y="28051"/>
                    <a:pt x="468805" y="39007"/>
                  </a:cubicBezTo>
                  <a:close/>
                </a:path>
              </a:pathLst>
            </a:custGeom>
            <a:solidFill>
              <a:srgbClr val="D0AC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11" name="Freeform: Shape 25910">
              <a:extLst>
                <a:ext uri="{FF2B5EF4-FFF2-40B4-BE49-F238E27FC236}">
                  <a16:creationId xmlns:a16="http://schemas.microsoft.com/office/drawing/2014/main" id="{25FE9613-4BB0-4551-82C2-3C58DD469283}"/>
                </a:ext>
              </a:extLst>
            </p:cNvPr>
            <p:cNvSpPr/>
            <p:nvPr/>
          </p:nvSpPr>
          <p:spPr>
            <a:xfrm>
              <a:off x="9875783" y="6156022"/>
              <a:ext cx="330924" cy="95867"/>
            </a:xfrm>
            <a:custGeom>
              <a:avLst/>
              <a:gdLst>
                <a:gd name="connsiteX0" fmla="*/ 313547 w 330924"/>
                <a:gd name="connsiteY0" fmla="*/ 74335 h 95867"/>
                <a:gd name="connsiteX1" fmla="*/ 381 w 330924"/>
                <a:gd name="connsiteY1" fmla="*/ 95867 h 95867"/>
                <a:gd name="connsiteX2" fmla="*/ 12848 w 330924"/>
                <a:gd name="connsiteY2" fmla="*/ 84535 h 95867"/>
                <a:gd name="connsiteX3" fmla="*/ 54024 w 330924"/>
                <a:gd name="connsiteY3" fmla="*/ 72068 h 95867"/>
                <a:gd name="connsiteX4" fmla="*/ 59690 w 330924"/>
                <a:gd name="connsiteY4" fmla="*/ 72824 h 95867"/>
                <a:gd name="connsiteX5" fmla="*/ 122021 w 330924"/>
                <a:gd name="connsiteY5" fmla="*/ 67158 h 95867"/>
                <a:gd name="connsiteX6" fmla="*/ 134110 w 330924"/>
                <a:gd name="connsiteY6" fmla="*/ 64513 h 95867"/>
                <a:gd name="connsiteX7" fmla="*/ 166219 w 330924"/>
                <a:gd name="connsiteY7" fmla="*/ 40336 h 95867"/>
                <a:gd name="connsiteX8" fmla="*/ 187374 w 330924"/>
                <a:gd name="connsiteY8" fmla="*/ 2560 h 95867"/>
                <a:gd name="connsiteX9" fmla="*/ 198707 w 330924"/>
                <a:gd name="connsiteY9" fmla="*/ 1426 h 95867"/>
                <a:gd name="connsiteX10" fmla="*/ 215329 w 330924"/>
                <a:gd name="connsiteY10" fmla="*/ 4449 h 95867"/>
                <a:gd name="connsiteX11" fmla="*/ 238750 w 330924"/>
                <a:gd name="connsiteY11" fmla="*/ 20315 h 95867"/>
                <a:gd name="connsiteX12" fmla="*/ 250461 w 330924"/>
                <a:gd name="connsiteY12" fmla="*/ 30892 h 95867"/>
                <a:gd name="connsiteX13" fmla="*/ 303725 w 330924"/>
                <a:gd name="connsiteY13" fmla="*/ 47514 h 95867"/>
                <a:gd name="connsiteX14" fmla="*/ 330924 w 330924"/>
                <a:gd name="connsiteY14" fmla="*/ 57336 h 95867"/>
                <a:gd name="connsiteX15" fmla="*/ 313547 w 330924"/>
                <a:gd name="connsiteY15" fmla="*/ 74335 h 9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924" h="95867">
                  <a:moveTo>
                    <a:pt x="313547" y="74335"/>
                  </a:moveTo>
                  <a:cubicBezTo>
                    <a:pt x="209285" y="85668"/>
                    <a:pt x="105400" y="95490"/>
                    <a:pt x="381" y="95867"/>
                  </a:cubicBezTo>
                  <a:cubicBezTo>
                    <a:pt x="-1885" y="84912"/>
                    <a:pt x="6425" y="83779"/>
                    <a:pt x="12848" y="84535"/>
                  </a:cubicBezTo>
                  <a:cubicBezTo>
                    <a:pt x="28714" y="86046"/>
                    <a:pt x="41180" y="79624"/>
                    <a:pt x="54024" y="72068"/>
                  </a:cubicBezTo>
                  <a:cubicBezTo>
                    <a:pt x="55913" y="72068"/>
                    <a:pt x="57801" y="72446"/>
                    <a:pt x="59690" y="72824"/>
                  </a:cubicBezTo>
                  <a:cubicBezTo>
                    <a:pt x="80845" y="73579"/>
                    <a:pt x="101244" y="70179"/>
                    <a:pt x="122021" y="67158"/>
                  </a:cubicBezTo>
                  <a:cubicBezTo>
                    <a:pt x="126177" y="66780"/>
                    <a:pt x="130710" y="63002"/>
                    <a:pt x="134110" y="64513"/>
                  </a:cubicBezTo>
                  <a:cubicBezTo>
                    <a:pt x="159420" y="75468"/>
                    <a:pt x="162820" y="57336"/>
                    <a:pt x="166219" y="40336"/>
                  </a:cubicBezTo>
                  <a:cubicBezTo>
                    <a:pt x="169242" y="25603"/>
                    <a:pt x="185863" y="18426"/>
                    <a:pt x="187374" y="2560"/>
                  </a:cubicBezTo>
                  <a:cubicBezTo>
                    <a:pt x="187752" y="-1596"/>
                    <a:pt x="194552" y="293"/>
                    <a:pt x="198707" y="1426"/>
                  </a:cubicBezTo>
                  <a:cubicBezTo>
                    <a:pt x="203996" y="3315"/>
                    <a:pt x="209662" y="5582"/>
                    <a:pt x="215329" y="4449"/>
                  </a:cubicBezTo>
                  <a:cubicBezTo>
                    <a:pt x="228928" y="1426"/>
                    <a:pt x="236484" y="6338"/>
                    <a:pt x="238750" y="20315"/>
                  </a:cubicBezTo>
                  <a:cubicBezTo>
                    <a:pt x="239506" y="26359"/>
                    <a:pt x="244417" y="29759"/>
                    <a:pt x="250461" y="30892"/>
                  </a:cubicBezTo>
                  <a:cubicBezTo>
                    <a:pt x="264060" y="49403"/>
                    <a:pt x="282948" y="50536"/>
                    <a:pt x="303725" y="47514"/>
                  </a:cubicBezTo>
                  <a:cubicBezTo>
                    <a:pt x="313925" y="46003"/>
                    <a:pt x="324880" y="46003"/>
                    <a:pt x="330924" y="57336"/>
                  </a:cubicBezTo>
                  <a:cubicBezTo>
                    <a:pt x="329791" y="68291"/>
                    <a:pt x="317325" y="66780"/>
                    <a:pt x="313547" y="74335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12" name="Freeform: Shape 25911">
              <a:extLst>
                <a:ext uri="{FF2B5EF4-FFF2-40B4-BE49-F238E27FC236}">
                  <a16:creationId xmlns:a16="http://schemas.microsoft.com/office/drawing/2014/main" id="{7524B363-75A8-43DC-AA19-57430724F6A9}"/>
                </a:ext>
              </a:extLst>
            </p:cNvPr>
            <p:cNvSpPr/>
            <p:nvPr/>
          </p:nvSpPr>
          <p:spPr>
            <a:xfrm>
              <a:off x="10021604" y="2707741"/>
              <a:ext cx="476359" cy="92701"/>
            </a:xfrm>
            <a:custGeom>
              <a:avLst/>
              <a:gdLst>
                <a:gd name="connsiteX0" fmla="*/ 421206 w 476359"/>
                <a:gd name="connsiteY0" fmla="*/ 89500 h 92701"/>
                <a:gd name="connsiteX1" fmla="*/ 419318 w 476359"/>
                <a:gd name="connsiteY1" fmla="*/ 89500 h 92701"/>
                <a:gd name="connsiteX2" fmla="*/ 417429 w 476359"/>
                <a:gd name="connsiteY2" fmla="*/ 89500 h 92701"/>
                <a:gd name="connsiteX3" fmla="*/ 394007 w 476359"/>
                <a:gd name="connsiteY3" fmla="*/ 88367 h 92701"/>
                <a:gd name="connsiteX4" fmla="*/ 347920 w 476359"/>
                <a:gd name="connsiteY4" fmla="*/ 81567 h 92701"/>
                <a:gd name="connsiteX5" fmla="*/ 285967 w 476359"/>
                <a:gd name="connsiteY5" fmla="*/ 81189 h 92701"/>
                <a:gd name="connsiteX6" fmla="*/ 285967 w 476359"/>
                <a:gd name="connsiteY6" fmla="*/ 81189 h 92701"/>
                <a:gd name="connsiteX7" fmla="*/ 221369 w 476359"/>
                <a:gd name="connsiteY7" fmla="*/ 73256 h 92701"/>
                <a:gd name="connsiteX8" fmla="*/ 209659 w 476359"/>
                <a:gd name="connsiteY8" fmla="*/ 64190 h 92701"/>
                <a:gd name="connsiteX9" fmla="*/ 361898 w 476359"/>
                <a:gd name="connsiteY9" fmla="*/ 69101 h 92701"/>
                <a:gd name="connsiteX10" fmla="*/ 332810 w 476359"/>
                <a:gd name="connsiteY10" fmla="*/ 60034 h 92701"/>
                <a:gd name="connsiteX11" fmla="*/ 157905 w 476359"/>
                <a:gd name="connsiteY11" fmla="*/ 38880 h 92701"/>
                <a:gd name="connsiteX12" fmla="*/ 112196 w 476359"/>
                <a:gd name="connsiteY12" fmla="*/ 32835 h 92701"/>
                <a:gd name="connsiteX13" fmla="*/ 11711 w 476359"/>
                <a:gd name="connsiteY13" fmla="*/ 12436 h 92701"/>
                <a:gd name="connsiteX14" fmla="*/ 0 w 476359"/>
                <a:gd name="connsiteY14" fmla="*/ 2992 h 92701"/>
                <a:gd name="connsiteX15" fmla="*/ 84619 w 476359"/>
                <a:gd name="connsiteY15" fmla="*/ 6770 h 92701"/>
                <a:gd name="connsiteX16" fmla="*/ 271234 w 476359"/>
                <a:gd name="connsiteY16" fmla="*/ 34724 h 92701"/>
                <a:gd name="connsiteX17" fmla="*/ 476360 w 476359"/>
                <a:gd name="connsiteY17" fmla="*/ 77034 h 92701"/>
                <a:gd name="connsiteX18" fmla="*/ 462760 w 476359"/>
                <a:gd name="connsiteY18" fmla="*/ 90255 h 92701"/>
                <a:gd name="connsiteX19" fmla="*/ 421206 w 476359"/>
                <a:gd name="connsiteY19" fmla="*/ 89500 h 9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359" h="92701">
                  <a:moveTo>
                    <a:pt x="421206" y="89500"/>
                  </a:moveTo>
                  <a:lnTo>
                    <a:pt x="419318" y="89500"/>
                  </a:lnTo>
                  <a:lnTo>
                    <a:pt x="417429" y="89500"/>
                  </a:lnTo>
                  <a:cubicBezTo>
                    <a:pt x="409496" y="94789"/>
                    <a:pt x="402318" y="92900"/>
                    <a:pt x="394007" y="88367"/>
                  </a:cubicBezTo>
                  <a:cubicBezTo>
                    <a:pt x="379653" y="80811"/>
                    <a:pt x="364542" y="76656"/>
                    <a:pt x="347920" y="81567"/>
                  </a:cubicBezTo>
                  <a:cubicBezTo>
                    <a:pt x="327143" y="77411"/>
                    <a:pt x="306744" y="76656"/>
                    <a:pt x="285967" y="81189"/>
                  </a:cubicBezTo>
                  <a:lnTo>
                    <a:pt x="285967" y="81189"/>
                  </a:lnTo>
                  <a:cubicBezTo>
                    <a:pt x="264057" y="80434"/>
                    <a:pt x="242524" y="78545"/>
                    <a:pt x="221369" y="73256"/>
                  </a:cubicBezTo>
                  <a:cubicBezTo>
                    <a:pt x="216459" y="72123"/>
                    <a:pt x="209281" y="72878"/>
                    <a:pt x="209659" y="64190"/>
                  </a:cubicBezTo>
                  <a:cubicBezTo>
                    <a:pt x="260279" y="62301"/>
                    <a:pt x="310144" y="70989"/>
                    <a:pt x="361898" y="69101"/>
                  </a:cubicBezTo>
                  <a:cubicBezTo>
                    <a:pt x="352076" y="66079"/>
                    <a:pt x="342632" y="62301"/>
                    <a:pt x="332810" y="60034"/>
                  </a:cubicBezTo>
                  <a:cubicBezTo>
                    <a:pt x="275390" y="47190"/>
                    <a:pt x="216836" y="41146"/>
                    <a:pt x="157905" y="38880"/>
                  </a:cubicBezTo>
                  <a:cubicBezTo>
                    <a:pt x="142417" y="38502"/>
                    <a:pt x="126551" y="36991"/>
                    <a:pt x="112196" y="32835"/>
                  </a:cubicBezTo>
                  <a:cubicBezTo>
                    <a:pt x="78953" y="23391"/>
                    <a:pt x="46465" y="13569"/>
                    <a:pt x="11711" y="12436"/>
                  </a:cubicBezTo>
                  <a:cubicBezTo>
                    <a:pt x="7178" y="12436"/>
                    <a:pt x="1889" y="10547"/>
                    <a:pt x="0" y="2992"/>
                  </a:cubicBezTo>
                  <a:cubicBezTo>
                    <a:pt x="28710" y="-4186"/>
                    <a:pt x="57042" y="3370"/>
                    <a:pt x="84619" y="6770"/>
                  </a:cubicBezTo>
                  <a:cubicBezTo>
                    <a:pt x="146950" y="14325"/>
                    <a:pt x="209281" y="23391"/>
                    <a:pt x="271234" y="34724"/>
                  </a:cubicBezTo>
                  <a:cubicBezTo>
                    <a:pt x="339987" y="47190"/>
                    <a:pt x="409118" y="56634"/>
                    <a:pt x="476360" y="77034"/>
                  </a:cubicBezTo>
                  <a:cubicBezTo>
                    <a:pt x="475982" y="85722"/>
                    <a:pt x="470316" y="89878"/>
                    <a:pt x="462760" y="90255"/>
                  </a:cubicBezTo>
                  <a:cubicBezTo>
                    <a:pt x="449161" y="91011"/>
                    <a:pt x="435184" y="94033"/>
                    <a:pt x="421206" y="89500"/>
                  </a:cubicBezTo>
                  <a:close/>
                </a:path>
              </a:pathLst>
            </a:custGeom>
            <a:solidFill>
              <a:srgbClr val="DCCF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13" name="Freeform: Shape 25912">
              <a:extLst>
                <a:ext uri="{FF2B5EF4-FFF2-40B4-BE49-F238E27FC236}">
                  <a16:creationId xmlns:a16="http://schemas.microsoft.com/office/drawing/2014/main" id="{99AF7ED9-E56B-4DC3-95FD-0EA8361B45B4}"/>
                </a:ext>
              </a:extLst>
            </p:cNvPr>
            <p:cNvSpPr/>
            <p:nvPr/>
          </p:nvSpPr>
          <p:spPr>
            <a:xfrm>
              <a:off x="11281432" y="5330026"/>
              <a:ext cx="84632" cy="290060"/>
            </a:xfrm>
            <a:custGeom>
              <a:avLst/>
              <a:gdLst>
                <a:gd name="connsiteX0" fmla="*/ 79344 w 84632"/>
                <a:gd name="connsiteY0" fmla="*/ 189380 h 290060"/>
                <a:gd name="connsiteX1" fmla="*/ 71789 w 84632"/>
                <a:gd name="connsiteY1" fmla="*/ 282688 h 290060"/>
                <a:gd name="connsiteX2" fmla="*/ 45723 w 84632"/>
                <a:gd name="connsiteY2" fmla="*/ 289487 h 290060"/>
                <a:gd name="connsiteX3" fmla="*/ 38923 w 84632"/>
                <a:gd name="connsiteY3" fmla="*/ 243022 h 290060"/>
                <a:gd name="connsiteX4" fmla="*/ 54034 w 84632"/>
                <a:gd name="connsiteY4" fmla="*/ 255489 h 290060"/>
                <a:gd name="connsiteX5" fmla="*/ 51012 w 84632"/>
                <a:gd name="connsiteY5" fmla="*/ 211668 h 290060"/>
                <a:gd name="connsiteX6" fmla="*/ 55923 w 84632"/>
                <a:gd name="connsiteY6" fmla="*/ 187869 h 290060"/>
                <a:gd name="connsiteX7" fmla="*/ 59322 w 84632"/>
                <a:gd name="connsiteY7" fmla="*/ 165959 h 290060"/>
                <a:gd name="connsiteX8" fmla="*/ 53278 w 84632"/>
                <a:gd name="connsiteY8" fmla="*/ 164825 h 290060"/>
                <a:gd name="connsiteX9" fmla="*/ 35146 w 84632"/>
                <a:gd name="connsiteY9" fmla="*/ 173136 h 290060"/>
                <a:gd name="connsiteX10" fmla="*/ 30235 w 84632"/>
                <a:gd name="connsiteY10" fmla="*/ 152359 h 290060"/>
                <a:gd name="connsiteX11" fmla="*/ 14369 w 84632"/>
                <a:gd name="connsiteY11" fmla="*/ 134982 h 290060"/>
                <a:gd name="connsiteX12" fmla="*/ 14 w 84632"/>
                <a:gd name="connsiteY12" fmla="*/ 125160 h 290060"/>
                <a:gd name="connsiteX13" fmla="*/ 1525 w 84632"/>
                <a:gd name="connsiteY13" fmla="*/ 119494 h 290060"/>
                <a:gd name="connsiteX14" fmla="*/ 22680 w 84632"/>
                <a:gd name="connsiteY14" fmla="*/ 48474 h 290060"/>
                <a:gd name="connsiteX15" fmla="*/ 26457 w 84632"/>
                <a:gd name="connsiteY15" fmla="*/ 3898 h 290060"/>
                <a:gd name="connsiteX16" fmla="*/ 41568 w 84632"/>
                <a:gd name="connsiteY16" fmla="*/ 2387 h 290060"/>
                <a:gd name="connsiteX17" fmla="*/ 46101 w 84632"/>
                <a:gd name="connsiteY17" fmla="*/ 23920 h 290060"/>
                <a:gd name="connsiteX18" fmla="*/ 66500 w 84632"/>
                <a:gd name="connsiteY18" fmla="*/ 45830 h 290060"/>
                <a:gd name="connsiteX19" fmla="*/ 80855 w 84632"/>
                <a:gd name="connsiteY19" fmla="*/ 36008 h 290060"/>
                <a:gd name="connsiteX20" fmla="*/ 83500 w 84632"/>
                <a:gd name="connsiteY20" fmla="*/ 51119 h 290060"/>
                <a:gd name="connsiteX21" fmla="*/ 77455 w 84632"/>
                <a:gd name="connsiteY21" fmla="*/ 166336 h 290060"/>
                <a:gd name="connsiteX22" fmla="*/ 79344 w 84632"/>
                <a:gd name="connsiteY22" fmla="*/ 189380 h 29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632" h="290060">
                  <a:moveTo>
                    <a:pt x="79344" y="189380"/>
                  </a:moveTo>
                  <a:cubicBezTo>
                    <a:pt x="78211" y="220356"/>
                    <a:pt x="77455" y="251711"/>
                    <a:pt x="71789" y="282688"/>
                  </a:cubicBezTo>
                  <a:cubicBezTo>
                    <a:pt x="63478" y="286843"/>
                    <a:pt x="55545" y="291754"/>
                    <a:pt x="45723" y="289487"/>
                  </a:cubicBezTo>
                  <a:cubicBezTo>
                    <a:pt x="26835" y="276643"/>
                    <a:pt x="38168" y="258889"/>
                    <a:pt x="38923" y="243022"/>
                  </a:cubicBezTo>
                  <a:cubicBezTo>
                    <a:pt x="51389" y="241134"/>
                    <a:pt x="51389" y="241134"/>
                    <a:pt x="54034" y="255489"/>
                  </a:cubicBezTo>
                  <a:cubicBezTo>
                    <a:pt x="51767" y="241134"/>
                    <a:pt x="61589" y="226778"/>
                    <a:pt x="51012" y="211668"/>
                  </a:cubicBezTo>
                  <a:cubicBezTo>
                    <a:pt x="45723" y="204490"/>
                    <a:pt x="56678" y="196557"/>
                    <a:pt x="55923" y="187869"/>
                  </a:cubicBezTo>
                  <a:cubicBezTo>
                    <a:pt x="55167" y="180314"/>
                    <a:pt x="61967" y="173514"/>
                    <a:pt x="59322" y="165959"/>
                  </a:cubicBezTo>
                  <a:cubicBezTo>
                    <a:pt x="57434" y="164070"/>
                    <a:pt x="55167" y="164070"/>
                    <a:pt x="53278" y="164825"/>
                  </a:cubicBezTo>
                  <a:cubicBezTo>
                    <a:pt x="46856" y="167092"/>
                    <a:pt x="43079" y="176914"/>
                    <a:pt x="35146" y="173136"/>
                  </a:cubicBezTo>
                  <a:cubicBezTo>
                    <a:pt x="26079" y="168981"/>
                    <a:pt x="29479" y="159914"/>
                    <a:pt x="30235" y="152359"/>
                  </a:cubicBezTo>
                  <a:cubicBezTo>
                    <a:pt x="31368" y="140648"/>
                    <a:pt x="24946" y="135360"/>
                    <a:pt x="14369" y="134982"/>
                  </a:cubicBezTo>
                  <a:cubicBezTo>
                    <a:pt x="7191" y="134604"/>
                    <a:pt x="-364" y="135738"/>
                    <a:pt x="14" y="125160"/>
                  </a:cubicBezTo>
                  <a:cubicBezTo>
                    <a:pt x="391" y="123271"/>
                    <a:pt x="769" y="121383"/>
                    <a:pt x="1525" y="119494"/>
                  </a:cubicBezTo>
                  <a:cubicBezTo>
                    <a:pt x="23435" y="100228"/>
                    <a:pt x="19280" y="73029"/>
                    <a:pt x="22680" y="48474"/>
                  </a:cubicBezTo>
                  <a:cubicBezTo>
                    <a:pt x="23435" y="33741"/>
                    <a:pt x="19657" y="18253"/>
                    <a:pt x="26457" y="3898"/>
                  </a:cubicBezTo>
                  <a:cubicBezTo>
                    <a:pt x="30990" y="-1013"/>
                    <a:pt x="36279" y="-1013"/>
                    <a:pt x="41568" y="2387"/>
                  </a:cubicBezTo>
                  <a:cubicBezTo>
                    <a:pt x="47234" y="8809"/>
                    <a:pt x="44212" y="16742"/>
                    <a:pt x="46101" y="23920"/>
                  </a:cubicBezTo>
                  <a:cubicBezTo>
                    <a:pt x="48745" y="34875"/>
                    <a:pt x="49878" y="47719"/>
                    <a:pt x="66500" y="45830"/>
                  </a:cubicBezTo>
                  <a:cubicBezTo>
                    <a:pt x="70278" y="40919"/>
                    <a:pt x="73300" y="32986"/>
                    <a:pt x="80855" y="36008"/>
                  </a:cubicBezTo>
                  <a:cubicBezTo>
                    <a:pt x="87655" y="38652"/>
                    <a:pt x="83122" y="45830"/>
                    <a:pt x="83500" y="51119"/>
                  </a:cubicBezTo>
                  <a:cubicBezTo>
                    <a:pt x="84255" y="89650"/>
                    <a:pt x="80100" y="127805"/>
                    <a:pt x="77455" y="166336"/>
                  </a:cubicBezTo>
                  <a:cubicBezTo>
                    <a:pt x="77455" y="173892"/>
                    <a:pt x="76322" y="181825"/>
                    <a:pt x="79344" y="189380"/>
                  </a:cubicBezTo>
                  <a:close/>
                </a:path>
              </a:pathLst>
            </a:custGeom>
            <a:solidFill>
              <a:srgbClr val="8E5B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14" name="Freeform: Shape 25913">
              <a:extLst>
                <a:ext uri="{FF2B5EF4-FFF2-40B4-BE49-F238E27FC236}">
                  <a16:creationId xmlns:a16="http://schemas.microsoft.com/office/drawing/2014/main" id="{9CB39C16-9D29-4271-9534-881205A7F894}"/>
                </a:ext>
              </a:extLst>
            </p:cNvPr>
            <p:cNvSpPr/>
            <p:nvPr/>
          </p:nvSpPr>
          <p:spPr>
            <a:xfrm>
              <a:off x="11009504" y="4439757"/>
              <a:ext cx="46794" cy="326742"/>
            </a:xfrm>
            <a:custGeom>
              <a:avLst/>
              <a:gdLst>
                <a:gd name="connsiteX0" fmla="*/ 21862 w 46794"/>
                <a:gd name="connsiteY0" fmla="*/ 215703 h 326742"/>
                <a:gd name="connsiteX1" fmla="*/ 21862 w 46794"/>
                <a:gd name="connsiteY1" fmla="*/ 207392 h 326742"/>
                <a:gd name="connsiteX2" fmla="*/ 12040 w 46794"/>
                <a:gd name="connsiteY2" fmla="*/ 169238 h 326742"/>
                <a:gd name="connsiteX3" fmla="*/ 11284 w 46794"/>
                <a:gd name="connsiteY3" fmla="*/ 132595 h 326742"/>
                <a:gd name="connsiteX4" fmla="*/ 14306 w 46794"/>
                <a:gd name="connsiteY4" fmla="*/ 116351 h 326742"/>
                <a:gd name="connsiteX5" fmla="*/ 24884 w 46794"/>
                <a:gd name="connsiteY5" fmla="*/ 93308 h 326742"/>
                <a:gd name="connsiteX6" fmla="*/ 29039 w 46794"/>
                <a:gd name="connsiteY6" fmla="*/ 75930 h 326742"/>
                <a:gd name="connsiteX7" fmla="*/ 29417 w 46794"/>
                <a:gd name="connsiteY7" fmla="*/ 54398 h 326742"/>
                <a:gd name="connsiteX8" fmla="*/ 33572 w 46794"/>
                <a:gd name="connsiteY8" fmla="*/ 43821 h 326742"/>
                <a:gd name="connsiteX9" fmla="*/ 24128 w 46794"/>
                <a:gd name="connsiteY9" fmla="*/ 43443 h 326742"/>
                <a:gd name="connsiteX10" fmla="*/ 10907 w 46794"/>
                <a:gd name="connsiteY10" fmla="*/ 30221 h 326742"/>
                <a:gd name="connsiteX11" fmla="*/ 18084 w 46794"/>
                <a:gd name="connsiteY11" fmla="*/ 15866 h 326742"/>
                <a:gd name="connsiteX12" fmla="*/ 46794 w 46794"/>
                <a:gd name="connsiteY12" fmla="*/ 0 h 326742"/>
                <a:gd name="connsiteX13" fmla="*/ 46794 w 46794"/>
                <a:gd name="connsiteY13" fmla="*/ 321477 h 326742"/>
                <a:gd name="connsiteX14" fmla="*/ 28662 w 46794"/>
                <a:gd name="connsiteY14" fmla="*/ 309011 h 326742"/>
                <a:gd name="connsiteX15" fmla="*/ 20729 w 46794"/>
                <a:gd name="connsiteY15" fmla="*/ 267834 h 326742"/>
                <a:gd name="connsiteX16" fmla="*/ 26017 w 46794"/>
                <a:gd name="connsiteY16" fmla="*/ 262168 h 326742"/>
                <a:gd name="connsiteX17" fmla="*/ 25262 w 46794"/>
                <a:gd name="connsiteY17" fmla="*/ 239124 h 326742"/>
                <a:gd name="connsiteX18" fmla="*/ 21862 w 46794"/>
                <a:gd name="connsiteY18" fmla="*/ 215703 h 32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794" h="326742">
                  <a:moveTo>
                    <a:pt x="21862" y="215703"/>
                  </a:moveTo>
                  <a:cubicBezTo>
                    <a:pt x="21862" y="213059"/>
                    <a:pt x="21862" y="210036"/>
                    <a:pt x="21862" y="207392"/>
                  </a:cubicBezTo>
                  <a:cubicBezTo>
                    <a:pt x="27528" y="192282"/>
                    <a:pt x="26017" y="180571"/>
                    <a:pt x="12040" y="169238"/>
                  </a:cubicBezTo>
                  <a:cubicBezTo>
                    <a:pt x="-49" y="159416"/>
                    <a:pt x="-7226" y="144683"/>
                    <a:pt x="11284" y="132595"/>
                  </a:cubicBezTo>
                  <a:cubicBezTo>
                    <a:pt x="18462" y="127684"/>
                    <a:pt x="17706" y="122395"/>
                    <a:pt x="14306" y="116351"/>
                  </a:cubicBezTo>
                  <a:cubicBezTo>
                    <a:pt x="6751" y="103507"/>
                    <a:pt x="12040" y="96707"/>
                    <a:pt x="24884" y="93308"/>
                  </a:cubicBezTo>
                  <a:cubicBezTo>
                    <a:pt x="38106" y="89908"/>
                    <a:pt x="37350" y="83486"/>
                    <a:pt x="29039" y="75930"/>
                  </a:cubicBezTo>
                  <a:cubicBezTo>
                    <a:pt x="20351" y="67997"/>
                    <a:pt x="10907" y="61198"/>
                    <a:pt x="29417" y="54398"/>
                  </a:cubicBezTo>
                  <a:cubicBezTo>
                    <a:pt x="34328" y="52509"/>
                    <a:pt x="35083" y="47976"/>
                    <a:pt x="33572" y="43821"/>
                  </a:cubicBezTo>
                  <a:cubicBezTo>
                    <a:pt x="30928" y="37021"/>
                    <a:pt x="27528" y="43065"/>
                    <a:pt x="24128" y="43443"/>
                  </a:cubicBezTo>
                  <a:cubicBezTo>
                    <a:pt x="15062" y="44954"/>
                    <a:pt x="12418" y="35888"/>
                    <a:pt x="10907" y="30221"/>
                  </a:cubicBezTo>
                  <a:cubicBezTo>
                    <a:pt x="9773" y="25688"/>
                    <a:pt x="10151" y="15488"/>
                    <a:pt x="18084" y="15866"/>
                  </a:cubicBezTo>
                  <a:cubicBezTo>
                    <a:pt x="31306" y="15866"/>
                    <a:pt x="37350" y="5289"/>
                    <a:pt x="46794" y="0"/>
                  </a:cubicBezTo>
                  <a:cubicBezTo>
                    <a:pt x="46794" y="107285"/>
                    <a:pt x="46794" y="214570"/>
                    <a:pt x="46794" y="321477"/>
                  </a:cubicBezTo>
                  <a:cubicBezTo>
                    <a:pt x="28662" y="335076"/>
                    <a:pt x="28284" y="319210"/>
                    <a:pt x="28662" y="309011"/>
                  </a:cubicBezTo>
                  <a:cubicBezTo>
                    <a:pt x="28662" y="294656"/>
                    <a:pt x="31306" y="280301"/>
                    <a:pt x="20729" y="267834"/>
                  </a:cubicBezTo>
                  <a:cubicBezTo>
                    <a:pt x="20351" y="267457"/>
                    <a:pt x="24128" y="264057"/>
                    <a:pt x="26017" y="262168"/>
                  </a:cubicBezTo>
                  <a:cubicBezTo>
                    <a:pt x="33572" y="254235"/>
                    <a:pt x="29417" y="246302"/>
                    <a:pt x="25262" y="239124"/>
                  </a:cubicBezTo>
                  <a:cubicBezTo>
                    <a:pt x="21106" y="231569"/>
                    <a:pt x="17706" y="224392"/>
                    <a:pt x="21862" y="215703"/>
                  </a:cubicBezTo>
                  <a:close/>
                </a:path>
              </a:pathLst>
            </a:custGeom>
            <a:solidFill>
              <a:srgbClr val="D6A1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15" name="Freeform: Shape 25914">
              <a:extLst>
                <a:ext uri="{FF2B5EF4-FFF2-40B4-BE49-F238E27FC236}">
                  <a16:creationId xmlns:a16="http://schemas.microsoft.com/office/drawing/2014/main" id="{4E08C808-6D60-4625-98BE-4B9299495607}"/>
                </a:ext>
              </a:extLst>
            </p:cNvPr>
            <p:cNvSpPr/>
            <p:nvPr/>
          </p:nvSpPr>
          <p:spPr>
            <a:xfrm>
              <a:off x="10586360" y="6091014"/>
              <a:ext cx="347920" cy="84630"/>
            </a:xfrm>
            <a:custGeom>
              <a:avLst/>
              <a:gdLst>
                <a:gd name="connsiteX0" fmla="*/ 98219 w 347920"/>
                <a:gd name="connsiteY0" fmla="*/ 50946 h 84630"/>
                <a:gd name="connsiteX1" fmla="*/ 188882 w 347920"/>
                <a:gd name="connsiteY1" fmla="*/ 27147 h 84630"/>
                <a:gd name="connsiteX2" fmla="*/ 311655 w 347920"/>
                <a:gd name="connsiteY2" fmla="*/ 703 h 84630"/>
                <a:gd name="connsiteX3" fmla="*/ 347920 w 347920"/>
                <a:gd name="connsiteY3" fmla="*/ 8636 h 84630"/>
                <a:gd name="connsiteX4" fmla="*/ 245169 w 347920"/>
                <a:gd name="connsiteY4" fmla="*/ 37346 h 84630"/>
                <a:gd name="connsiteX5" fmla="*/ 39665 w 347920"/>
                <a:gd name="connsiteY5" fmla="*/ 80411 h 84630"/>
                <a:gd name="connsiteX6" fmla="*/ 0 w 347920"/>
                <a:gd name="connsiteY6" fmla="*/ 84189 h 84630"/>
                <a:gd name="connsiteX7" fmla="*/ 756 w 347920"/>
                <a:gd name="connsiteY7" fmla="*/ 80411 h 84630"/>
                <a:gd name="connsiteX8" fmla="*/ 98219 w 347920"/>
                <a:gd name="connsiteY8" fmla="*/ 50946 h 8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920" h="84630">
                  <a:moveTo>
                    <a:pt x="98219" y="50946"/>
                  </a:moveTo>
                  <a:cubicBezTo>
                    <a:pt x="129573" y="47546"/>
                    <a:pt x="158283" y="33569"/>
                    <a:pt x="188882" y="27147"/>
                  </a:cubicBezTo>
                  <a:cubicBezTo>
                    <a:pt x="229680" y="18458"/>
                    <a:pt x="270479" y="9014"/>
                    <a:pt x="311655" y="703"/>
                  </a:cubicBezTo>
                  <a:cubicBezTo>
                    <a:pt x="324499" y="-1941"/>
                    <a:pt x="336587" y="3348"/>
                    <a:pt x="347920" y="8636"/>
                  </a:cubicBezTo>
                  <a:cubicBezTo>
                    <a:pt x="315433" y="24125"/>
                    <a:pt x="279923" y="29413"/>
                    <a:pt x="245169" y="37346"/>
                  </a:cubicBezTo>
                  <a:cubicBezTo>
                    <a:pt x="177171" y="52835"/>
                    <a:pt x="108418" y="66057"/>
                    <a:pt x="39665" y="80411"/>
                  </a:cubicBezTo>
                  <a:cubicBezTo>
                    <a:pt x="26443" y="83056"/>
                    <a:pt x="13600" y="85700"/>
                    <a:pt x="0" y="84189"/>
                  </a:cubicBezTo>
                  <a:cubicBezTo>
                    <a:pt x="0" y="82678"/>
                    <a:pt x="0" y="80789"/>
                    <a:pt x="756" y="80411"/>
                  </a:cubicBezTo>
                  <a:cubicBezTo>
                    <a:pt x="32110" y="65679"/>
                    <a:pt x="62331" y="49435"/>
                    <a:pt x="98219" y="50946"/>
                  </a:cubicBezTo>
                  <a:close/>
                </a:path>
              </a:pathLst>
            </a:custGeom>
            <a:solidFill>
              <a:srgbClr val="F5E2D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16" name="Freeform: Shape 25915">
              <a:extLst>
                <a:ext uri="{FF2B5EF4-FFF2-40B4-BE49-F238E27FC236}">
                  <a16:creationId xmlns:a16="http://schemas.microsoft.com/office/drawing/2014/main" id="{FCE7AD8A-1593-4253-977C-4E395E388DC5}"/>
                </a:ext>
              </a:extLst>
            </p:cNvPr>
            <p:cNvSpPr/>
            <p:nvPr/>
          </p:nvSpPr>
          <p:spPr>
            <a:xfrm>
              <a:off x="10188479" y="6121562"/>
              <a:ext cx="496099" cy="108794"/>
            </a:xfrm>
            <a:custGeom>
              <a:avLst/>
              <a:gdLst>
                <a:gd name="connsiteX0" fmla="*/ 496100 w 496099"/>
                <a:gd name="connsiteY0" fmla="*/ 20398 h 108794"/>
                <a:gd name="connsiteX1" fmla="*/ 397881 w 496099"/>
                <a:gd name="connsiteY1" fmla="*/ 53641 h 108794"/>
                <a:gd name="connsiteX2" fmla="*/ 319306 w 496099"/>
                <a:gd name="connsiteY2" fmla="*/ 68374 h 108794"/>
                <a:gd name="connsiteX3" fmla="*/ 474 w 496099"/>
                <a:gd name="connsiteY3" fmla="*/ 108794 h 108794"/>
                <a:gd name="connsiteX4" fmla="*/ 17473 w 496099"/>
                <a:gd name="connsiteY4" fmla="*/ 91795 h 108794"/>
                <a:gd name="connsiteX5" fmla="*/ 20117 w 496099"/>
                <a:gd name="connsiteY5" fmla="*/ 91039 h 108794"/>
                <a:gd name="connsiteX6" fmla="*/ 46561 w 496099"/>
                <a:gd name="connsiteY6" fmla="*/ 88018 h 108794"/>
                <a:gd name="connsiteX7" fmla="*/ 114936 w 496099"/>
                <a:gd name="connsiteY7" fmla="*/ 78196 h 108794"/>
                <a:gd name="connsiteX8" fmla="*/ 131558 w 496099"/>
                <a:gd name="connsiteY8" fmla="*/ 81973 h 108794"/>
                <a:gd name="connsiteX9" fmla="*/ 154979 w 496099"/>
                <a:gd name="connsiteY9" fmla="*/ 78196 h 108794"/>
                <a:gd name="connsiteX10" fmla="*/ 169712 w 496099"/>
                <a:gd name="connsiteY10" fmla="*/ 77062 h 108794"/>
                <a:gd name="connsiteX11" fmla="*/ 209755 w 496099"/>
                <a:gd name="connsiteY11" fmla="*/ 67240 h 108794"/>
                <a:gd name="connsiteX12" fmla="*/ 332906 w 496099"/>
                <a:gd name="connsiteY12" fmla="*/ 45330 h 108794"/>
                <a:gd name="connsiteX13" fmla="*/ 433391 w 496099"/>
                <a:gd name="connsiteY13" fmla="*/ 23798 h 108794"/>
                <a:gd name="connsiteX14" fmla="*/ 459079 w 496099"/>
                <a:gd name="connsiteY14" fmla="*/ 10576 h 108794"/>
                <a:gd name="connsiteX15" fmla="*/ 495722 w 496099"/>
                <a:gd name="connsiteY15" fmla="*/ 7932 h 108794"/>
                <a:gd name="connsiteX16" fmla="*/ 496100 w 496099"/>
                <a:gd name="connsiteY16" fmla="*/ 20398 h 10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6099" h="108794">
                  <a:moveTo>
                    <a:pt x="496100" y="20398"/>
                  </a:moveTo>
                  <a:cubicBezTo>
                    <a:pt x="463612" y="31731"/>
                    <a:pt x="429613" y="39286"/>
                    <a:pt x="397881" y="53641"/>
                  </a:cubicBezTo>
                  <a:cubicBezTo>
                    <a:pt x="371815" y="58552"/>
                    <a:pt x="345750" y="64596"/>
                    <a:pt x="319306" y="68374"/>
                  </a:cubicBezTo>
                  <a:cubicBezTo>
                    <a:pt x="213532" y="84240"/>
                    <a:pt x="107381" y="100484"/>
                    <a:pt x="474" y="108794"/>
                  </a:cubicBezTo>
                  <a:cubicBezTo>
                    <a:pt x="-2926" y="94439"/>
                    <a:pt x="12940" y="98595"/>
                    <a:pt x="17473" y="91795"/>
                  </a:cubicBezTo>
                  <a:cubicBezTo>
                    <a:pt x="18229" y="91417"/>
                    <a:pt x="19362" y="91417"/>
                    <a:pt x="20117" y="91039"/>
                  </a:cubicBezTo>
                  <a:cubicBezTo>
                    <a:pt x="29561" y="97084"/>
                    <a:pt x="38250" y="91795"/>
                    <a:pt x="46561" y="88018"/>
                  </a:cubicBezTo>
                  <a:cubicBezTo>
                    <a:pt x="69604" y="88018"/>
                    <a:pt x="91515" y="77818"/>
                    <a:pt x="114936" y="78196"/>
                  </a:cubicBezTo>
                  <a:cubicBezTo>
                    <a:pt x="120225" y="81218"/>
                    <a:pt x="125513" y="82729"/>
                    <a:pt x="131558" y="81973"/>
                  </a:cubicBezTo>
                  <a:cubicBezTo>
                    <a:pt x="139491" y="80840"/>
                    <a:pt x="147046" y="78196"/>
                    <a:pt x="154979" y="78196"/>
                  </a:cubicBezTo>
                  <a:cubicBezTo>
                    <a:pt x="159890" y="77818"/>
                    <a:pt x="164801" y="76685"/>
                    <a:pt x="169712" y="77062"/>
                  </a:cubicBezTo>
                  <a:cubicBezTo>
                    <a:pt x="184445" y="79329"/>
                    <a:pt x="196533" y="70263"/>
                    <a:pt x="209755" y="67240"/>
                  </a:cubicBezTo>
                  <a:cubicBezTo>
                    <a:pt x="250553" y="57419"/>
                    <a:pt x="293618" y="59685"/>
                    <a:pt x="332906" y="45330"/>
                  </a:cubicBezTo>
                  <a:cubicBezTo>
                    <a:pt x="365771" y="33619"/>
                    <a:pt x="401659" y="40419"/>
                    <a:pt x="433391" y="23798"/>
                  </a:cubicBezTo>
                  <a:cubicBezTo>
                    <a:pt x="442079" y="19265"/>
                    <a:pt x="450768" y="16242"/>
                    <a:pt x="459079" y="10576"/>
                  </a:cubicBezTo>
                  <a:cubicBezTo>
                    <a:pt x="469656" y="3776"/>
                    <a:pt x="482122" y="-7934"/>
                    <a:pt x="495722" y="7932"/>
                  </a:cubicBezTo>
                  <a:cubicBezTo>
                    <a:pt x="496100" y="12087"/>
                    <a:pt x="496100" y="16242"/>
                    <a:pt x="496100" y="20398"/>
                  </a:cubicBezTo>
                  <a:close/>
                </a:path>
              </a:pathLst>
            </a:custGeom>
            <a:solidFill>
              <a:srgbClr val="B88B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17" name="Freeform: Shape 25916">
              <a:extLst>
                <a:ext uri="{FF2B5EF4-FFF2-40B4-BE49-F238E27FC236}">
                  <a16:creationId xmlns:a16="http://schemas.microsoft.com/office/drawing/2014/main" id="{7BC89C4A-49D4-40B0-AB67-666A2B720998}"/>
                </a:ext>
              </a:extLst>
            </p:cNvPr>
            <p:cNvSpPr/>
            <p:nvPr/>
          </p:nvSpPr>
          <p:spPr>
            <a:xfrm>
              <a:off x="11208537" y="5125776"/>
              <a:ext cx="151861" cy="258019"/>
            </a:xfrm>
            <a:custGeom>
              <a:avLst/>
              <a:gdLst>
                <a:gd name="connsiteX0" fmla="*/ 140528 w 151861"/>
                <a:gd name="connsiteY0" fmla="*/ 258013 h 258019"/>
                <a:gd name="connsiteX1" fmla="*/ 113329 w 151861"/>
                <a:gd name="connsiteY1" fmla="*/ 228169 h 258019"/>
                <a:gd name="connsiteX2" fmla="*/ 115218 w 151861"/>
                <a:gd name="connsiteY2" fmla="*/ 211548 h 258019"/>
                <a:gd name="connsiteX3" fmla="*/ 95952 w 151861"/>
                <a:gd name="connsiteY3" fmla="*/ 86508 h 258019"/>
                <a:gd name="connsiteX4" fmla="*/ 110307 w 151861"/>
                <a:gd name="connsiteY4" fmla="*/ 87263 h 258019"/>
                <a:gd name="connsiteX5" fmla="*/ 9067 w 151861"/>
                <a:gd name="connsiteY5" fmla="*/ 13222 h 258019"/>
                <a:gd name="connsiteX6" fmla="*/ 0 w 151861"/>
                <a:gd name="connsiteY6" fmla="*/ 4533 h 258019"/>
                <a:gd name="connsiteX7" fmla="*/ 13222 w 151861"/>
                <a:gd name="connsiteY7" fmla="*/ 0 h 258019"/>
                <a:gd name="connsiteX8" fmla="*/ 151861 w 151861"/>
                <a:gd name="connsiteY8" fmla="*/ 135995 h 258019"/>
                <a:gd name="connsiteX9" fmla="*/ 139395 w 151861"/>
                <a:gd name="connsiteY9" fmla="*/ 128817 h 258019"/>
                <a:gd name="connsiteX10" fmla="*/ 140528 w 151861"/>
                <a:gd name="connsiteY10" fmla="*/ 258013 h 25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861" h="258019">
                  <a:moveTo>
                    <a:pt x="140528" y="258013"/>
                  </a:moveTo>
                  <a:cubicBezTo>
                    <a:pt x="128440" y="258390"/>
                    <a:pt x="113329" y="242524"/>
                    <a:pt x="113329" y="228169"/>
                  </a:cubicBezTo>
                  <a:cubicBezTo>
                    <a:pt x="113329" y="222503"/>
                    <a:pt x="114463" y="217214"/>
                    <a:pt x="115218" y="211548"/>
                  </a:cubicBezTo>
                  <a:cubicBezTo>
                    <a:pt x="112196" y="169238"/>
                    <a:pt x="111063" y="126929"/>
                    <a:pt x="95952" y="86508"/>
                  </a:cubicBezTo>
                  <a:cubicBezTo>
                    <a:pt x="101241" y="79708"/>
                    <a:pt x="105396" y="84619"/>
                    <a:pt x="110307" y="87263"/>
                  </a:cubicBezTo>
                  <a:cubicBezTo>
                    <a:pt x="85752" y="50620"/>
                    <a:pt x="47598" y="31354"/>
                    <a:pt x="9067" y="13222"/>
                  </a:cubicBezTo>
                  <a:cubicBezTo>
                    <a:pt x="6044" y="10199"/>
                    <a:pt x="3022" y="7555"/>
                    <a:pt x="0" y="4533"/>
                  </a:cubicBezTo>
                  <a:cubicBezTo>
                    <a:pt x="3022" y="-756"/>
                    <a:pt x="9067" y="2644"/>
                    <a:pt x="13222" y="0"/>
                  </a:cubicBezTo>
                  <a:cubicBezTo>
                    <a:pt x="83108" y="21155"/>
                    <a:pt x="127306" y="68375"/>
                    <a:pt x="151861" y="135995"/>
                  </a:cubicBezTo>
                  <a:cubicBezTo>
                    <a:pt x="144684" y="139017"/>
                    <a:pt x="140528" y="136751"/>
                    <a:pt x="139395" y="128817"/>
                  </a:cubicBezTo>
                  <a:cubicBezTo>
                    <a:pt x="143172" y="171505"/>
                    <a:pt x="152617" y="214948"/>
                    <a:pt x="140528" y="258013"/>
                  </a:cubicBezTo>
                  <a:close/>
                </a:path>
              </a:pathLst>
            </a:custGeom>
            <a:solidFill>
              <a:srgbClr val="C19B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18" name="Freeform: Shape 25917">
              <a:extLst>
                <a:ext uri="{FF2B5EF4-FFF2-40B4-BE49-F238E27FC236}">
                  <a16:creationId xmlns:a16="http://schemas.microsoft.com/office/drawing/2014/main" id="{500B08BD-B032-40ED-B460-4BD52B58C202}"/>
                </a:ext>
              </a:extLst>
            </p:cNvPr>
            <p:cNvSpPr/>
            <p:nvPr/>
          </p:nvSpPr>
          <p:spPr>
            <a:xfrm>
              <a:off x="8487736" y="3376731"/>
              <a:ext cx="112930" cy="178304"/>
            </a:xfrm>
            <a:custGeom>
              <a:avLst/>
              <a:gdLst>
                <a:gd name="connsiteX0" fmla="*/ 8459 w 112930"/>
                <a:gd name="connsiteY0" fmla="*/ 178304 h 178304"/>
                <a:gd name="connsiteX1" fmla="*/ 4303 w 112930"/>
                <a:gd name="connsiteY1" fmla="*/ 158283 h 178304"/>
                <a:gd name="connsiteX2" fmla="*/ 526 w 112930"/>
                <a:gd name="connsiteY2" fmla="*/ 63464 h 178304"/>
                <a:gd name="connsiteX3" fmla="*/ 3925 w 112930"/>
                <a:gd name="connsiteY3" fmla="*/ 30599 h 178304"/>
                <a:gd name="connsiteX4" fmla="*/ 23191 w 112930"/>
                <a:gd name="connsiteY4" fmla="*/ 3022 h 178304"/>
                <a:gd name="connsiteX5" fmla="*/ 28480 w 112930"/>
                <a:gd name="connsiteY5" fmla="*/ 0 h 178304"/>
                <a:gd name="connsiteX6" fmla="*/ 73056 w 112930"/>
                <a:gd name="connsiteY6" fmla="*/ 20021 h 178304"/>
                <a:gd name="connsiteX7" fmla="*/ 105922 w 112930"/>
                <a:gd name="connsiteY7" fmla="*/ 45709 h 178304"/>
                <a:gd name="connsiteX8" fmla="*/ 112721 w 112930"/>
                <a:gd name="connsiteY8" fmla="*/ 65353 h 178304"/>
                <a:gd name="connsiteX9" fmla="*/ 106677 w 112930"/>
                <a:gd name="connsiteY9" fmla="*/ 80086 h 178304"/>
                <a:gd name="connsiteX10" fmla="*/ 92322 w 112930"/>
                <a:gd name="connsiteY10" fmla="*/ 75175 h 178304"/>
                <a:gd name="connsiteX11" fmla="*/ 54924 w 112930"/>
                <a:gd name="connsiteY11" fmla="*/ 62709 h 178304"/>
                <a:gd name="connsiteX12" fmla="*/ 27347 w 112930"/>
                <a:gd name="connsiteY12" fmla="*/ 40798 h 178304"/>
                <a:gd name="connsiteX13" fmla="*/ 23569 w 112930"/>
                <a:gd name="connsiteY13" fmla="*/ 163949 h 178304"/>
                <a:gd name="connsiteX14" fmla="*/ 8459 w 112930"/>
                <a:gd name="connsiteY14" fmla="*/ 178304 h 1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930" h="178304">
                  <a:moveTo>
                    <a:pt x="8459" y="178304"/>
                  </a:moveTo>
                  <a:cubicBezTo>
                    <a:pt x="2414" y="172638"/>
                    <a:pt x="4681" y="165083"/>
                    <a:pt x="4303" y="158283"/>
                  </a:cubicBezTo>
                  <a:cubicBezTo>
                    <a:pt x="3548" y="126551"/>
                    <a:pt x="8459" y="94819"/>
                    <a:pt x="526" y="63464"/>
                  </a:cubicBezTo>
                  <a:cubicBezTo>
                    <a:pt x="-2119" y="52887"/>
                    <a:pt x="6192" y="41932"/>
                    <a:pt x="3925" y="30599"/>
                  </a:cubicBezTo>
                  <a:cubicBezTo>
                    <a:pt x="5436" y="17755"/>
                    <a:pt x="17903" y="12844"/>
                    <a:pt x="23191" y="3022"/>
                  </a:cubicBezTo>
                  <a:cubicBezTo>
                    <a:pt x="24702" y="1889"/>
                    <a:pt x="26591" y="756"/>
                    <a:pt x="28480" y="0"/>
                  </a:cubicBezTo>
                  <a:cubicBezTo>
                    <a:pt x="45857" y="1133"/>
                    <a:pt x="59834" y="10577"/>
                    <a:pt x="73056" y="20021"/>
                  </a:cubicBezTo>
                  <a:cubicBezTo>
                    <a:pt x="84389" y="27954"/>
                    <a:pt x="98366" y="32865"/>
                    <a:pt x="105922" y="45709"/>
                  </a:cubicBezTo>
                  <a:cubicBezTo>
                    <a:pt x="109699" y="51754"/>
                    <a:pt x="111966" y="58553"/>
                    <a:pt x="112721" y="65353"/>
                  </a:cubicBezTo>
                  <a:cubicBezTo>
                    <a:pt x="113477" y="71397"/>
                    <a:pt x="112344" y="77064"/>
                    <a:pt x="106677" y="80086"/>
                  </a:cubicBezTo>
                  <a:cubicBezTo>
                    <a:pt x="100255" y="83486"/>
                    <a:pt x="94966" y="79708"/>
                    <a:pt x="92322" y="75175"/>
                  </a:cubicBezTo>
                  <a:cubicBezTo>
                    <a:pt x="83634" y="58931"/>
                    <a:pt x="71167" y="58553"/>
                    <a:pt x="54924" y="62709"/>
                  </a:cubicBezTo>
                  <a:cubicBezTo>
                    <a:pt x="39435" y="66864"/>
                    <a:pt x="30369" y="57798"/>
                    <a:pt x="27347" y="40798"/>
                  </a:cubicBezTo>
                  <a:cubicBezTo>
                    <a:pt x="31880" y="81975"/>
                    <a:pt x="32635" y="123151"/>
                    <a:pt x="23569" y="163949"/>
                  </a:cubicBezTo>
                  <a:cubicBezTo>
                    <a:pt x="20169" y="169994"/>
                    <a:pt x="14881" y="174905"/>
                    <a:pt x="8459" y="178304"/>
                  </a:cubicBezTo>
                  <a:close/>
                </a:path>
              </a:pathLst>
            </a:custGeom>
            <a:solidFill>
              <a:srgbClr val="E5DCD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19" name="Freeform: Shape 25918">
              <a:extLst>
                <a:ext uri="{FF2B5EF4-FFF2-40B4-BE49-F238E27FC236}">
                  <a16:creationId xmlns:a16="http://schemas.microsoft.com/office/drawing/2014/main" id="{189F6F0D-F6AD-4F92-991C-6FFA90A3B46D}"/>
                </a:ext>
              </a:extLst>
            </p:cNvPr>
            <p:cNvSpPr/>
            <p:nvPr/>
          </p:nvSpPr>
          <p:spPr>
            <a:xfrm>
              <a:off x="8493861" y="3542191"/>
              <a:ext cx="38536" cy="206327"/>
            </a:xfrm>
            <a:custGeom>
              <a:avLst/>
              <a:gdLst>
                <a:gd name="connsiteX0" fmla="*/ 2334 w 38536"/>
                <a:gd name="connsiteY0" fmla="*/ 12844 h 206327"/>
                <a:gd name="connsiteX1" fmla="*/ 15178 w 38536"/>
                <a:gd name="connsiteY1" fmla="*/ 0 h 206327"/>
                <a:gd name="connsiteX2" fmla="*/ 24999 w 38536"/>
                <a:gd name="connsiteY2" fmla="*/ 13222 h 206327"/>
                <a:gd name="connsiteX3" fmla="*/ 33688 w 38536"/>
                <a:gd name="connsiteY3" fmla="*/ 94441 h 206327"/>
                <a:gd name="connsiteX4" fmla="*/ 36710 w 38536"/>
                <a:gd name="connsiteY4" fmla="*/ 131462 h 206327"/>
                <a:gd name="connsiteX5" fmla="*/ 32555 w 38536"/>
                <a:gd name="connsiteY5" fmla="*/ 142417 h 206327"/>
                <a:gd name="connsiteX6" fmla="*/ 34066 w 38536"/>
                <a:gd name="connsiteY6" fmla="*/ 193415 h 206327"/>
                <a:gd name="connsiteX7" fmla="*/ 28399 w 38536"/>
                <a:gd name="connsiteY7" fmla="*/ 206259 h 206327"/>
                <a:gd name="connsiteX8" fmla="*/ 17066 w 38536"/>
                <a:gd name="connsiteY8" fmla="*/ 196437 h 206327"/>
                <a:gd name="connsiteX9" fmla="*/ 3089 w 38536"/>
                <a:gd name="connsiteY9" fmla="*/ 182460 h 206327"/>
                <a:gd name="connsiteX10" fmla="*/ 10267 w 38536"/>
                <a:gd name="connsiteY10" fmla="*/ 99730 h 206327"/>
                <a:gd name="connsiteX11" fmla="*/ 9889 w 38536"/>
                <a:gd name="connsiteY11" fmla="*/ 89530 h 206327"/>
                <a:gd name="connsiteX12" fmla="*/ 2334 w 38536"/>
                <a:gd name="connsiteY12" fmla="*/ 12844 h 20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536" h="206327">
                  <a:moveTo>
                    <a:pt x="2334" y="12844"/>
                  </a:moveTo>
                  <a:cubicBezTo>
                    <a:pt x="3089" y="4911"/>
                    <a:pt x="6867" y="0"/>
                    <a:pt x="15178" y="0"/>
                  </a:cubicBezTo>
                  <a:cubicBezTo>
                    <a:pt x="20844" y="2644"/>
                    <a:pt x="24244" y="7555"/>
                    <a:pt x="24999" y="13222"/>
                  </a:cubicBezTo>
                  <a:cubicBezTo>
                    <a:pt x="27644" y="40421"/>
                    <a:pt x="40865" y="66486"/>
                    <a:pt x="33688" y="94441"/>
                  </a:cubicBezTo>
                  <a:cubicBezTo>
                    <a:pt x="30288" y="107285"/>
                    <a:pt x="43132" y="118618"/>
                    <a:pt x="36710" y="131462"/>
                  </a:cubicBezTo>
                  <a:cubicBezTo>
                    <a:pt x="32555" y="134106"/>
                    <a:pt x="31044" y="139017"/>
                    <a:pt x="32555" y="142417"/>
                  </a:cubicBezTo>
                  <a:cubicBezTo>
                    <a:pt x="42377" y="159416"/>
                    <a:pt x="33310" y="176416"/>
                    <a:pt x="34066" y="193415"/>
                  </a:cubicBezTo>
                  <a:cubicBezTo>
                    <a:pt x="34443" y="199459"/>
                    <a:pt x="35955" y="205126"/>
                    <a:pt x="28399" y="206259"/>
                  </a:cubicBezTo>
                  <a:cubicBezTo>
                    <a:pt x="22355" y="207014"/>
                    <a:pt x="16311" y="201348"/>
                    <a:pt x="17066" y="196437"/>
                  </a:cubicBezTo>
                  <a:cubicBezTo>
                    <a:pt x="18577" y="184349"/>
                    <a:pt x="8000" y="186615"/>
                    <a:pt x="3089" y="182460"/>
                  </a:cubicBezTo>
                  <a:cubicBezTo>
                    <a:pt x="4978" y="154883"/>
                    <a:pt x="-3711" y="126551"/>
                    <a:pt x="10267" y="99730"/>
                  </a:cubicBezTo>
                  <a:cubicBezTo>
                    <a:pt x="11778" y="97085"/>
                    <a:pt x="11400" y="92174"/>
                    <a:pt x="9889" y="89530"/>
                  </a:cubicBezTo>
                  <a:cubicBezTo>
                    <a:pt x="-6733" y="64975"/>
                    <a:pt x="2711" y="38532"/>
                    <a:pt x="2334" y="12844"/>
                  </a:cubicBezTo>
                  <a:close/>
                </a:path>
              </a:pathLst>
            </a:custGeom>
            <a:solidFill>
              <a:srgbClr val="D6CC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20" name="Freeform: Shape 25919">
              <a:extLst>
                <a:ext uri="{FF2B5EF4-FFF2-40B4-BE49-F238E27FC236}">
                  <a16:creationId xmlns:a16="http://schemas.microsoft.com/office/drawing/2014/main" id="{D5E95157-43AD-4914-B498-BFAED09E27D4}"/>
                </a:ext>
              </a:extLst>
            </p:cNvPr>
            <p:cNvSpPr/>
            <p:nvPr/>
          </p:nvSpPr>
          <p:spPr>
            <a:xfrm>
              <a:off x="9755737" y="6197725"/>
              <a:ext cx="176434" cy="59074"/>
            </a:xfrm>
            <a:custGeom>
              <a:avLst/>
              <a:gdLst>
                <a:gd name="connsiteX0" fmla="*/ 175204 w 176434"/>
                <a:gd name="connsiteY0" fmla="*/ 32631 h 59074"/>
                <a:gd name="connsiteX1" fmla="*/ 131383 w 176434"/>
                <a:gd name="connsiteY1" fmla="*/ 46986 h 59074"/>
                <a:gd name="connsiteX2" fmla="*/ 120428 w 176434"/>
                <a:gd name="connsiteY2" fmla="*/ 54542 h 59074"/>
                <a:gd name="connsiteX3" fmla="*/ 10499 w 176434"/>
                <a:gd name="connsiteY3" fmla="*/ 59075 h 59074"/>
                <a:gd name="connsiteX4" fmla="*/ 5966 w 176434"/>
                <a:gd name="connsiteY4" fmla="*/ 57564 h 59074"/>
                <a:gd name="connsiteX5" fmla="*/ 3321 w 176434"/>
                <a:gd name="connsiteY5" fmla="*/ 45853 h 59074"/>
                <a:gd name="connsiteX6" fmla="*/ 49031 w 176434"/>
                <a:gd name="connsiteY6" fmla="*/ 31498 h 59074"/>
                <a:gd name="connsiteX7" fmla="*/ 98518 w 176434"/>
                <a:gd name="connsiteY7" fmla="*/ 6188 h 59074"/>
                <a:gd name="connsiteX8" fmla="*/ 126472 w 176434"/>
                <a:gd name="connsiteY8" fmla="*/ 7321 h 59074"/>
                <a:gd name="connsiteX9" fmla="*/ 151782 w 176434"/>
                <a:gd name="connsiteY9" fmla="*/ 6188 h 59074"/>
                <a:gd name="connsiteX10" fmla="*/ 174070 w 176434"/>
                <a:gd name="connsiteY10" fmla="*/ 14876 h 59074"/>
                <a:gd name="connsiteX11" fmla="*/ 175204 w 176434"/>
                <a:gd name="connsiteY11" fmla="*/ 32631 h 5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34" h="59074">
                  <a:moveTo>
                    <a:pt x="175204" y="32631"/>
                  </a:moveTo>
                  <a:cubicBezTo>
                    <a:pt x="163115" y="45475"/>
                    <a:pt x="148760" y="51142"/>
                    <a:pt x="131383" y="46986"/>
                  </a:cubicBezTo>
                  <a:cubicBezTo>
                    <a:pt x="125339" y="45475"/>
                    <a:pt x="122317" y="49631"/>
                    <a:pt x="120428" y="54542"/>
                  </a:cubicBezTo>
                  <a:cubicBezTo>
                    <a:pt x="84163" y="60586"/>
                    <a:pt x="47142" y="55675"/>
                    <a:pt x="10499" y="59075"/>
                  </a:cubicBezTo>
                  <a:cubicBezTo>
                    <a:pt x="8988" y="58697"/>
                    <a:pt x="7477" y="57941"/>
                    <a:pt x="5966" y="57564"/>
                  </a:cubicBezTo>
                  <a:cubicBezTo>
                    <a:pt x="-834" y="54542"/>
                    <a:pt x="-1967" y="45098"/>
                    <a:pt x="3321" y="45853"/>
                  </a:cubicBezTo>
                  <a:cubicBezTo>
                    <a:pt x="21454" y="47364"/>
                    <a:pt x="28254" y="17143"/>
                    <a:pt x="49031" y="31498"/>
                  </a:cubicBezTo>
                  <a:cubicBezTo>
                    <a:pt x="61497" y="15632"/>
                    <a:pt x="88696" y="30743"/>
                    <a:pt x="98518" y="6188"/>
                  </a:cubicBezTo>
                  <a:cubicBezTo>
                    <a:pt x="103429" y="-5523"/>
                    <a:pt x="117406" y="2033"/>
                    <a:pt x="126472" y="7321"/>
                  </a:cubicBezTo>
                  <a:cubicBezTo>
                    <a:pt x="135539" y="12610"/>
                    <a:pt x="141960" y="15254"/>
                    <a:pt x="151782" y="6188"/>
                  </a:cubicBezTo>
                  <a:cubicBezTo>
                    <a:pt x="162360" y="-3634"/>
                    <a:pt x="171804" y="521"/>
                    <a:pt x="174070" y="14876"/>
                  </a:cubicBezTo>
                  <a:cubicBezTo>
                    <a:pt x="174826" y="20165"/>
                    <a:pt x="178226" y="26209"/>
                    <a:pt x="175204" y="32631"/>
                  </a:cubicBezTo>
                  <a:close/>
                </a:path>
              </a:pathLst>
            </a:custGeom>
            <a:solidFill>
              <a:srgbClr val="9C5F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21" name="Freeform: Shape 25920">
              <a:extLst>
                <a:ext uri="{FF2B5EF4-FFF2-40B4-BE49-F238E27FC236}">
                  <a16:creationId xmlns:a16="http://schemas.microsoft.com/office/drawing/2014/main" id="{AB9676CA-C26E-4866-A19D-6817E0BB8898}"/>
                </a:ext>
              </a:extLst>
            </p:cNvPr>
            <p:cNvSpPr/>
            <p:nvPr/>
          </p:nvSpPr>
          <p:spPr>
            <a:xfrm>
              <a:off x="9653844" y="2686390"/>
              <a:ext cx="249352" cy="46300"/>
            </a:xfrm>
            <a:custGeom>
              <a:avLst/>
              <a:gdLst>
                <a:gd name="connsiteX0" fmla="*/ 2085 w 249352"/>
                <a:gd name="connsiteY0" fmla="*/ 8855 h 46300"/>
                <a:gd name="connsiteX1" fmla="*/ 22862 w 249352"/>
                <a:gd name="connsiteY1" fmla="*/ 922 h 46300"/>
                <a:gd name="connsiteX2" fmla="*/ 247631 w 249352"/>
                <a:gd name="connsiteY2" fmla="*/ 9233 h 46300"/>
                <a:gd name="connsiteX3" fmla="*/ 243476 w 249352"/>
                <a:gd name="connsiteY3" fmla="*/ 30388 h 46300"/>
                <a:gd name="connsiteX4" fmla="*/ 141857 w 249352"/>
                <a:gd name="connsiteY4" fmla="*/ 19810 h 46300"/>
                <a:gd name="connsiteX5" fmla="*/ 48927 w 249352"/>
                <a:gd name="connsiteY5" fmla="*/ 13766 h 46300"/>
                <a:gd name="connsiteX6" fmla="*/ 31928 w 249352"/>
                <a:gd name="connsiteY6" fmla="*/ 13766 h 46300"/>
                <a:gd name="connsiteX7" fmla="*/ 22106 w 249352"/>
                <a:gd name="connsiteY7" fmla="*/ 25099 h 46300"/>
                <a:gd name="connsiteX8" fmla="*/ 33061 w 249352"/>
                <a:gd name="connsiteY8" fmla="*/ 30388 h 46300"/>
                <a:gd name="connsiteX9" fmla="*/ 116169 w 249352"/>
                <a:gd name="connsiteY9" fmla="*/ 39076 h 46300"/>
                <a:gd name="connsiteX10" fmla="*/ 108236 w 249352"/>
                <a:gd name="connsiteY10" fmla="*/ 46254 h 46300"/>
                <a:gd name="connsiteX11" fmla="*/ 17195 w 249352"/>
                <a:gd name="connsiteY11" fmla="*/ 45121 h 46300"/>
                <a:gd name="connsiteX12" fmla="*/ 11529 w 249352"/>
                <a:gd name="connsiteY12" fmla="*/ 42476 h 46300"/>
                <a:gd name="connsiteX13" fmla="*/ 2085 w 249352"/>
                <a:gd name="connsiteY13" fmla="*/ 8855 h 4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352" h="46300">
                  <a:moveTo>
                    <a:pt x="2085" y="8855"/>
                  </a:moveTo>
                  <a:cubicBezTo>
                    <a:pt x="5107" y="-3989"/>
                    <a:pt x="15306" y="922"/>
                    <a:pt x="22862" y="922"/>
                  </a:cubicBezTo>
                  <a:cubicBezTo>
                    <a:pt x="98037" y="-967"/>
                    <a:pt x="172834" y="3189"/>
                    <a:pt x="247631" y="9233"/>
                  </a:cubicBezTo>
                  <a:cubicBezTo>
                    <a:pt x="251786" y="17544"/>
                    <a:pt x="247631" y="23966"/>
                    <a:pt x="243476" y="30388"/>
                  </a:cubicBezTo>
                  <a:cubicBezTo>
                    <a:pt x="209855" y="26232"/>
                    <a:pt x="176234" y="19433"/>
                    <a:pt x="141857" y="19810"/>
                  </a:cubicBezTo>
                  <a:cubicBezTo>
                    <a:pt x="110881" y="20188"/>
                    <a:pt x="79904" y="15655"/>
                    <a:pt x="48927" y="13766"/>
                  </a:cubicBezTo>
                  <a:cubicBezTo>
                    <a:pt x="43261" y="13388"/>
                    <a:pt x="37594" y="13766"/>
                    <a:pt x="31928" y="13766"/>
                  </a:cubicBezTo>
                  <a:cubicBezTo>
                    <a:pt x="24373" y="13766"/>
                    <a:pt x="22484" y="19433"/>
                    <a:pt x="22106" y="25099"/>
                  </a:cubicBezTo>
                  <a:cubicBezTo>
                    <a:pt x="21728" y="33410"/>
                    <a:pt x="28906" y="30388"/>
                    <a:pt x="33061" y="30388"/>
                  </a:cubicBezTo>
                  <a:cubicBezTo>
                    <a:pt x="61016" y="30388"/>
                    <a:pt x="88970" y="30388"/>
                    <a:pt x="116169" y="39076"/>
                  </a:cubicBezTo>
                  <a:cubicBezTo>
                    <a:pt x="116547" y="44743"/>
                    <a:pt x="112392" y="46632"/>
                    <a:pt x="108236" y="46254"/>
                  </a:cubicBezTo>
                  <a:cubicBezTo>
                    <a:pt x="78015" y="42854"/>
                    <a:pt x="47416" y="40965"/>
                    <a:pt x="17195" y="45121"/>
                  </a:cubicBezTo>
                  <a:cubicBezTo>
                    <a:pt x="15306" y="45498"/>
                    <a:pt x="13418" y="43609"/>
                    <a:pt x="11529" y="42476"/>
                  </a:cubicBezTo>
                  <a:cubicBezTo>
                    <a:pt x="3218" y="32654"/>
                    <a:pt x="-3582" y="22832"/>
                    <a:pt x="2085" y="8855"/>
                  </a:cubicBezTo>
                  <a:close/>
                </a:path>
              </a:pathLst>
            </a:custGeom>
            <a:solidFill>
              <a:srgbClr val="EDE2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22" name="Freeform: Shape 25921">
              <a:extLst>
                <a:ext uri="{FF2B5EF4-FFF2-40B4-BE49-F238E27FC236}">
                  <a16:creationId xmlns:a16="http://schemas.microsoft.com/office/drawing/2014/main" id="{F09FCEF8-43DD-4280-854E-24A10246300F}"/>
                </a:ext>
              </a:extLst>
            </p:cNvPr>
            <p:cNvSpPr/>
            <p:nvPr/>
          </p:nvSpPr>
          <p:spPr>
            <a:xfrm>
              <a:off x="11021166" y="3461510"/>
              <a:ext cx="31354" cy="276362"/>
            </a:xfrm>
            <a:custGeom>
              <a:avLst/>
              <a:gdLst>
                <a:gd name="connsiteX0" fmla="*/ 31354 w 31354"/>
                <a:gd name="connsiteY0" fmla="*/ 211765 h 276362"/>
                <a:gd name="connsiteX1" fmla="*/ 10200 w 31354"/>
                <a:gd name="connsiteY1" fmla="*/ 275229 h 276362"/>
                <a:gd name="connsiteX2" fmla="*/ 6800 w 31354"/>
                <a:gd name="connsiteY2" fmla="*/ 276362 h 276362"/>
                <a:gd name="connsiteX3" fmla="*/ 2267 w 31354"/>
                <a:gd name="connsiteY3" fmla="*/ 271074 h 276362"/>
                <a:gd name="connsiteX4" fmla="*/ 0 w 31354"/>
                <a:gd name="connsiteY4" fmla="*/ 235186 h 276362"/>
                <a:gd name="connsiteX5" fmla="*/ 10200 w 31354"/>
                <a:gd name="connsiteY5" fmla="*/ 6639 h 276362"/>
                <a:gd name="connsiteX6" fmla="*/ 13222 w 31354"/>
                <a:gd name="connsiteY6" fmla="*/ 1350 h 276362"/>
                <a:gd name="connsiteX7" fmla="*/ 30977 w 31354"/>
                <a:gd name="connsiteY7" fmla="*/ 4372 h 276362"/>
                <a:gd name="connsiteX8" fmla="*/ 30977 w 31354"/>
                <a:gd name="connsiteY8" fmla="*/ 21750 h 276362"/>
                <a:gd name="connsiteX9" fmla="*/ 30977 w 31354"/>
                <a:gd name="connsiteY9" fmla="*/ 67837 h 276362"/>
                <a:gd name="connsiteX10" fmla="*/ 31354 w 31354"/>
                <a:gd name="connsiteY10" fmla="*/ 211765 h 2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354" h="276362">
                  <a:moveTo>
                    <a:pt x="31354" y="211765"/>
                  </a:moveTo>
                  <a:cubicBezTo>
                    <a:pt x="12088" y="228764"/>
                    <a:pt x="10955" y="251808"/>
                    <a:pt x="10200" y="275229"/>
                  </a:cubicBezTo>
                  <a:cubicBezTo>
                    <a:pt x="9067" y="275607"/>
                    <a:pt x="7933" y="275984"/>
                    <a:pt x="6800" y="276362"/>
                  </a:cubicBezTo>
                  <a:cubicBezTo>
                    <a:pt x="4533" y="275229"/>
                    <a:pt x="3022" y="273340"/>
                    <a:pt x="2267" y="271074"/>
                  </a:cubicBezTo>
                  <a:cubicBezTo>
                    <a:pt x="-1133" y="259363"/>
                    <a:pt x="1134" y="247274"/>
                    <a:pt x="0" y="235186"/>
                  </a:cubicBezTo>
                  <a:cubicBezTo>
                    <a:pt x="9067" y="159256"/>
                    <a:pt x="378" y="82192"/>
                    <a:pt x="10200" y="6639"/>
                  </a:cubicBezTo>
                  <a:cubicBezTo>
                    <a:pt x="10955" y="4750"/>
                    <a:pt x="11711" y="2861"/>
                    <a:pt x="13222" y="1350"/>
                  </a:cubicBezTo>
                  <a:cubicBezTo>
                    <a:pt x="20022" y="-2050"/>
                    <a:pt x="25310" y="1728"/>
                    <a:pt x="30977" y="4372"/>
                  </a:cubicBezTo>
                  <a:cubicBezTo>
                    <a:pt x="30977" y="10039"/>
                    <a:pt x="30977" y="15705"/>
                    <a:pt x="30977" y="21750"/>
                  </a:cubicBezTo>
                  <a:cubicBezTo>
                    <a:pt x="16244" y="37238"/>
                    <a:pt x="26444" y="52726"/>
                    <a:pt x="30977" y="67837"/>
                  </a:cubicBezTo>
                  <a:cubicBezTo>
                    <a:pt x="30977" y="115813"/>
                    <a:pt x="31354" y="163789"/>
                    <a:pt x="31354" y="211765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23" name="Freeform: Shape 25922">
              <a:extLst>
                <a:ext uri="{FF2B5EF4-FFF2-40B4-BE49-F238E27FC236}">
                  <a16:creationId xmlns:a16="http://schemas.microsoft.com/office/drawing/2014/main" id="{FF6AFA24-4B0C-48D9-A99A-64EEC96A0BF2}"/>
                </a:ext>
              </a:extLst>
            </p:cNvPr>
            <p:cNvSpPr/>
            <p:nvPr/>
          </p:nvSpPr>
          <p:spPr>
            <a:xfrm>
              <a:off x="11314311" y="5612335"/>
              <a:ext cx="38909" cy="228547"/>
            </a:xfrm>
            <a:custGeom>
              <a:avLst/>
              <a:gdLst>
                <a:gd name="connsiteX0" fmla="*/ 12466 w 38909"/>
                <a:gd name="connsiteY0" fmla="*/ 3778 h 228547"/>
                <a:gd name="connsiteX1" fmla="*/ 38910 w 38909"/>
                <a:gd name="connsiteY1" fmla="*/ 0 h 228547"/>
                <a:gd name="connsiteX2" fmla="*/ 36265 w 38909"/>
                <a:gd name="connsiteY2" fmla="*/ 19266 h 228547"/>
                <a:gd name="connsiteX3" fmla="*/ 33999 w 38909"/>
                <a:gd name="connsiteY3" fmla="*/ 69131 h 228547"/>
                <a:gd name="connsiteX4" fmla="*/ 16999 w 38909"/>
                <a:gd name="connsiteY4" fmla="*/ 204748 h 228547"/>
                <a:gd name="connsiteX5" fmla="*/ 8311 w 38909"/>
                <a:gd name="connsiteY5" fmla="*/ 228547 h 228547"/>
                <a:gd name="connsiteX6" fmla="*/ 3778 w 38909"/>
                <a:gd name="connsiteY6" fmla="*/ 219858 h 228547"/>
                <a:gd name="connsiteX7" fmla="*/ 1133 w 38909"/>
                <a:gd name="connsiteY7" fmla="*/ 168483 h 228547"/>
                <a:gd name="connsiteX8" fmla="*/ 5667 w 38909"/>
                <a:gd name="connsiteY8" fmla="*/ 82352 h 228547"/>
                <a:gd name="connsiteX9" fmla="*/ 5667 w 38909"/>
                <a:gd name="connsiteY9" fmla="*/ 74797 h 228547"/>
                <a:gd name="connsiteX10" fmla="*/ 1511 w 38909"/>
                <a:gd name="connsiteY10" fmla="*/ 44954 h 228547"/>
                <a:gd name="connsiteX11" fmla="*/ 0 w 38909"/>
                <a:gd name="connsiteY11" fmla="*/ 20021 h 228547"/>
                <a:gd name="connsiteX12" fmla="*/ 12466 w 38909"/>
                <a:gd name="connsiteY12" fmla="*/ 3778 h 22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09" h="228547">
                  <a:moveTo>
                    <a:pt x="12466" y="3778"/>
                  </a:moveTo>
                  <a:cubicBezTo>
                    <a:pt x="21155" y="2644"/>
                    <a:pt x="30221" y="1133"/>
                    <a:pt x="38910" y="0"/>
                  </a:cubicBezTo>
                  <a:cubicBezTo>
                    <a:pt x="37399" y="6044"/>
                    <a:pt x="33999" y="10200"/>
                    <a:pt x="36265" y="19266"/>
                  </a:cubicBezTo>
                  <a:cubicBezTo>
                    <a:pt x="40421" y="34377"/>
                    <a:pt x="35887" y="52509"/>
                    <a:pt x="33999" y="69131"/>
                  </a:cubicBezTo>
                  <a:cubicBezTo>
                    <a:pt x="29466" y="114462"/>
                    <a:pt x="29843" y="160550"/>
                    <a:pt x="16999" y="204748"/>
                  </a:cubicBezTo>
                  <a:cubicBezTo>
                    <a:pt x="14733" y="212681"/>
                    <a:pt x="11333" y="220614"/>
                    <a:pt x="8311" y="228547"/>
                  </a:cubicBezTo>
                  <a:cubicBezTo>
                    <a:pt x="4533" y="226658"/>
                    <a:pt x="4533" y="223258"/>
                    <a:pt x="3778" y="219858"/>
                  </a:cubicBezTo>
                  <a:cubicBezTo>
                    <a:pt x="-1889" y="202859"/>
                    <a:pt x="5289" y="185482"/>
                    <a:pt x="1133" y="168483"/>
                  </a:cubicBezTo>
                  <a:cubicBezTo>
                    <a:pt x="6422" y="140150"/>
                    <a:pt x="16999" y="111818"/>
                    <a:pt x="5667" y="82352"/>
                  </a:cubicBezTo>
                  <a:cubicBezTo>
                    <a:pt x="4533" y="79708"/>
                    <a:pt x="3400" y="77064"/>
                    <a:pt x="5667" y="74797"/>
                  </a:cubicBezTo>
                  <a:cubicBezTo>
                    <a:pt x="16999" y="63087"/>
                    <a:pt x="5289" y="54776"/>
                    <a:pt x="1511" y="44954"/>
                  </a:cubicBezTo>
                  <a:cubicBezTo>
                    <a:pt x="378" y="36643"/>
                    <a:pt x="0" y="28332"/>
                    <a:pt x="0" y="20021"/>
                  </a:cubicBezTo>
                  <a:cubicBezTo>
                    <a:pt x="378" y="12088"/>
                    <a:pt x="1889" y="4533"/>
                    <a:pt x="12466" y="3778"/>
                  </a:cubicBezTo>
                  <a:close/>
                </a:path>
              </a:pathLst>
            </a:custGeom>
            <a:solidFill>
              <a:srgbClr val="834C3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24" name="Freeform: Shape 25923">
              <a:extLst>
                <a:ext uri="{FF2B5EF4-FFF2-40B4-BE49-F238E27FC236}">
                  <a16:creationId xmlns:a16="http://schemas.microsoft.com/office/drawing/2014/main" id="{E56BD971-E495-406C-9506-74394D3FE801}"/>
                </a:ext>
              </a:extLst>
            </p:cNvPr>
            <p:cNvSpPr/>
            <p:nvPr/>
          </p:nvSpPr>
          <p:spPr>
            <a:xfrm>
              <a:off x="8418753" y="4960316"/>
              <a:ext cx="124131" cy="178769"/>
            </a:xfrm>
            <a:custGeom>
              <a:avLst/>
              <a:gdLst>
                <a:gd name="connsiteX0" fmla="*/ 107285 w 124131"/>
                <a:gd name="connsiteY0" fmla="*/ 0 h 178769"/>
                <a:gd name="connsiteX1" fmla="*/ 111062 w 124131"/>
                <a:gd name="connsiteY1" fmla="*/ 4533 h 178769"/>
                <a:gd name="connsiteX2" fmla="*/ 120884 w 124131"/>
                <a:gd name="connsiteY2" fmla="*/ 53265 h 178769"/>
                <a:gd name="connsiteX3" fmla="*/ 123906 w 124131"/>
                <a:gd name="connsiteY3" fmla="*/ 120884 h 178769"/>
                <a:gd name="connsiteX4" fmla="*/ 100485 w 124131"/>
                <a:gd name="connsiteY4" fmla="*/ 157905 h 178769"/>
                <a:gd name="connsiteX5" fmla="*/ 66864 w 124131"/>
                <a:gd name="connsiteY5" fmla="*/ 165460 h 178769"/>
                <a:gd name="connsiteX6" fmla="*/ 35510 w 124131"/>
                <a:gd name="connsiteY6" fmla="*/ 178682 h 178769"/>
                <a:gd name="connsiteX7" fmla="*/ 0 w 124131"/>
                <a:gd name="connsiteY7" fmla="*/ 170371 h 178769"/>
                <a:gd name="connsiteX8" fmla="*/ 32865 w 124131"/>
                <a:gd name="connsiteY8" fmla="*/ 140150 h 178769"/>
                <a:gd name="connsiteX9" fmla="*/ 89152 w 124131"/>
                <a:gd name="connsiteY9" fmla="*/ 114462 h 178769"/>
                <a:gd name="connsiteX10" fmla="*/ 107663 w 124131"/>
                <a:gd name="connsiteY10" fmla="*/ 101618 h 178769"/>
                <a:gd name="connsiteX11" fmla="*/ 104263 w 124131"/>
                <a:gd name="connsiteY11" fmla="*/ 16999 h 178769"/>
                <a:gd name="connsiteX12" fmla="*/ 107285 w 124131"/>
                <a:gd name="connsiteY12" fmla="*/ 0 h 1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31" h="178769">
                  <a:moveTo>
                    <a:pt x="107285" y="0"/>
                  </a:moveTo>
                  <a:cubicBezTo>
                    <a:pt x="108418" y="1511"/>
                    <a:pt x="109929" y="3022"/>
                    <a:pt x="111062" y="4533"/>
                  </a:cubicBezTo>
                  <a:cubicBezTo>
                    <a:pt x="121262" y="19266"/>
                    <a:pt x="120129" y="37021"/>
                    <a:pt x="120884" y="53265"/>
                  </a:cubicBezTo>
                  <a:cubicBezTo>
                    <a:pt x="122018" y="75931"/>
                    <a:pt x="121640" y="98219"/>
                    <a:pt x="123906" y="120884"/>
                  </a:cubicBezTo>
                  <a:cubicBezTo>
                    <a:pt x="125795" y="140906"/>
                    <a:pt x="115596" y="155639"/>
                    <a:pt x="100485" y="157905"/>
                  </a:cubicBezTo>
                  <a:cubicBezTo>
                    <a:pt x="87263" y="151861"/>
                    <a:pt x="76308" y="154127"/>
                    <a:pt x="66864" y="165460"/>
                  </a:cubicBezTo>
                  <a:cubicBezTo>
                    <a:pt x="58553" y="175282"/>
                    <a:pt x="47976" y="179438"/>
                    <a:pt x="35510" y="178682"/>
                  </a:cubicBezTo>
                  <a:cubicBezTo>
                    <a:pt x="23799" y="174527"/>
                    <a:pt x="9444" y="182838"/>
                    <a:pt x="0" y="170371"/>
                  </a:cubicBezTo>
                  <a:cubicBezTo>
                    <a:pt x="4155" y="152994"/>
                    <a:pt x="21155" y="149217"/>
                    <a:pt x="32865" y="140150"/>
                  </a:cubicBezTo>
                  <a:cubicBezTo>
                    <a:pt x="49487" y="126929"/>
                    <a:pt x="70264" y="123151"/>
                    <a:pt x="89152" y="114462"/>
                  </a:cubicBezTo>
                  <a:cubicBezTo>
                    <a:pt x="96330" y="111062"/>
                    <a:pt x="102752" y="107663"/>
                    <a:pt x="107663" y="101618"/>
                  </a:cubicBezTo>
                  <a:cubicBezTo>
                    <a:pt x="108040" y="73286"/>
                    <a:pt x="108040" y="45332"/>
                    <a:pt x="104263" y="16999"/>
                  </a:cubicBezTo>
                  <a:cubicBezTo>
                    <a:pt x="103129" y="11333"/>
                    <a:pt x="101241" y="4911"/>
                    <a:pt x="107285" y="0"/>
                  </a:cubicBezTo>
                  <a:close/>
                </a:path>
              </a:pathLst>
            </a:custGeom>
            <a:solidFill>
              <a:srgbClr val="F6EEE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25" name="Freeform: Shape 25924">
              <a:extLst>
                <a:ext uri="{FF2B5EF4-FFF2-40B4-BE49-F238E27FC236}">
                  <a16:creationId xmlns:a16="http://schemas.microsoft.com/office/drawing/2014/main" id="{4CDEBC16-414F-4DAF-9A24-8CF3CFBD4EBD}"/>
                </a:ext>
              </a:extLst>
            </p:cNvPr>
            <p:cNvSpPr/>
            <p:nvPr/>
          </p:nvSpPr>
          <p:spPr>
            <a:xfrm>
              <a:off x="8492359" y="3118718"/>
              <a:ext cx="60487" cy="263933"/>
            </a:xfrm>
            <a:custGeom>
              <a:avLst/>
              <a:gdLst>
                <a:gd name="connsiteX0" fmla="*/ 435 w 60487"/>
                <a:gd name="connsiteY0" fmla="*/ 259146 h 263933"/>
                <a:gd name="connsiteX1" fmla="*/ 8746 w 60487"/>
                <a:gd name="connsiteY1" fmla="*/ 77819 h 263933"/>
                <a:gd name="connsiteX2" fmla="*/ 20834 w 60487"/>
                <a:gd name="connsiteY2" fmla="*/ 0 h 263933"/>
                <a:gd name="connsiteX3" fmla="*/ 25745 w 60487"/>
                <a:gd name="connsiteY3" fmla="*/ 8689 h 263933"/>
                <a:gd name="connsiteX4" fmla="*/ 26123 w 60487"/>
                <a:gd name="connsiteY4" fmla="*/ 29843 h 263933"/>
                <a:gd name="connsiteX5" fmla="*/ 45389 w 60487"/>
                <a:gd name="connsiteY5" fmla="*/ 54776 h 263933"/>
                <a:gd name="connsiteX6" fmla="*/ 60122 w 60487"/>
                <a:gd name="connsiteY6" fmla="*/ 70642 h 263933"/>
                <a:gd name="connsiteX7" fmla="*/ 52944 w 60487"/>
                <a:gd name="connsiteY7" fmla="*/ 73664 h 263933"/>
                <a:gd name="connsiteX8" fmla="*/ 27256 w 60487"/>
                <a:gd name="connsiteY8" fmla="*/ 108418 h 263933"/>
                <a:gd name="connsiteX9" fmla="*/ 25745 w 60487"/>
                <a:gd name="connsiteY9" fmla="*/ 129573 h 263933"/>
                <a:gd name="connsiteX10" fmla="*/ 21968 w 60487"/>
                <a:gd name="connsiteY10" fmla="*/ 143172 h 263933"/>
                <a:gd name="connsiteX11" fmla="*/ 29145 w 60487"/>
                <a:gd name="connsiteY11" fmla="*/ 216459 h 263933"/>
                <a:gd name="connsiteX12" fmla="*/ 21590 w 60487"/>
                <a:gd name="connsiteY12" fmla="*/ 262168 h 263933"/>
                <a:gd name="connsiteX13" fmla="*/ 20834 w 60487"/>
                <a:gd name="connsiteY13" fmla="*/ 262546 h 263933"/>
                <a:gd name="connsiteX14" fmla="*/ 435 w 60487"/>
                <a:gd name="connsiteY14" fmla="*/ 259146 h 26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487" h="263933">
                  <a:moveTo>
                    <a:pt x="435" y="259146"/>
                  </a:moveTo>
                  <a:cubicBezTo>
                    <a:pt x="-1454" y="198704"/>
                    <a:pt x="3080" y="138262"/>
                    <a:pt x="8746" y="77819"/>
                  </a:cubicBezTo>
                  <a:cubicBezTo>
                    <a:pt x="11013" y="51754"/>
                    <a:pt x="11390" y="24932"/>
                    <a:pt x="20834" y="0"/>
                  </a:cubicBezTo>
                  <a:cubicBezTo>
                    <a:pt x="23479" y="2267"/>
                    <a:pt x="24990" y="5289"/>
                    <a:pt x="25745" y="8689"/>
                  </a:cubicBezTo>
                  <a:cubicBezTo>
                    <a:pt x="26879" y="15488"/>
                    <a:pt x="27256" y="22666"/>
                    <a:pt x="26123" y="29843"/>
                  </a:cubicBezTo>
                  <a:cubicBezTo>
                    <a:pt x="23857" y="44954"/>
                    <a:pt x="28012" y="54020"/>
                    <a:pt x="45389" y="54776"/>
                  </a:cubicBezTo>
                  <a:cubicBezTo>
                    <a:pt x="53700" y="55153"/>
                    <a:pt x="62388" y="58931"/>
                    <a:pt x="60122" y="70642"/>
                  </a:cubicBezTo>
                  <a:cubicBezTo>
                    <a:pt x="58233" y="72908"/>
                    <a:pt x="55966" y="74042"/>
                    <a:pt x="52944" y="73664"/>
                  </a:cubicBezTo>
                  <a:cubicBezTo>
                    <a:pt x="27256" y="72531"/>
                    <a:pt x="18190" y="83864"/>
                    <a:pt x="27256" y="108418"/>
                  </a:cubicBezTo>
                  <a:cubicBezTo>
                    <a:pt x="30279" y="116729"/>
                    <a:pt x="31790" y="122773"/>
                    <a:pt x="25745" y="129573"/>
                  </a:cubicBezTo>
                  <a:cubicBezTo>
                    <a:pt x="22346" y="133351"/>
                    <a:pt x="20457" y="138262"/>
                    <a:pt x="21968" y="143172"/>
                  </a:cubicBezTo>
                  <a:cubicBezTo>
                    <a:pt x="28767" y="167349"/>
                    <a:pt x="24612" y="192282"/>
                    <a:pt x="29145" y="216459"/>
                  </a:cubicBezTo>
                  <a:cubicBezTo>
                    <a:pt x="22723" y="231191"/>
                    <a:pt x="34812" y="248946"/>
                    <a:pt x="21590" y="262168"/>
                  </a:cubicBezTo>
                  <a:lnTo>
                    <a:pt x="20834" y="262546"/>
                  </a:lnTo>
                  <a:cubicBezTo>
                    <a:pt x="13279" y="265190"/>
                    <a:pt x="6479" y="264057"/>
                    <a:pt x="435" y="259146"/>
                  </a:cubicBezTo>
                  <a:close/>
                </a:path>
              </a:pathLst>
            </a:custGeom>
            <a:solidFill>
              <a:srgbClr val="E5DCD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26" name="Freeform: Shape 25925">
              <a:extLst>
                <a:ext uri="{FF2B5EF4-FFF2-40B4-BE49-F238E27FC236}">
                  <a16:creationId xmlns:a16="http://schemas.microsoft.com/office/drawing/2014/main" id="{244A7C20-D2C8-43D4-9002-73AE3C3270D7}"/>
                </a:ext>
              </a:extLst>
            </p:cNvPr>
            <p:cNvSpPr/>
            <p:nvPr/>
          </p:nvSpPr>
          <p:spPr>
            <a:xfrm>
              <a:off x="9659260" y="2722084"/>
              <a:ext cx="364987" cy="32092"/>
            </a:xfrm>
            <a:custGeom>
              <a:avLst/>
              <a:gdLst>
                <a:gd name="connsiteX0" fmla="*/ 4979 w 364987"/>
                <a:gd name="connsiteY0" fmla="*/ 3004 h 32092"/>
                <a:gd name="connsiteX1" fmla="*/ 87331 w 364987"/>
                <a:gd name="connsiteY1" fmla="*/ 3004 h 32092"/>
                <a:gd name="connsiteX2" fmla="*/ 110753 w 364987"/>
                <a:gd name="connsiteY2" fmla="*/ 3382 h 32092"/>
                <a:gd name="connsiteX3" fmla="*/ 151929 w 364987"/>
                <a:gd name="connsiteY3" fmla="*/ 4138 h 32092"/>
                <a:gd name="connsiteX4" fmla="*/ 269036 w 364987"/>
                <a:gd name="connsiteY4" fmla="*/ 15471 h 32092"/>
                <a:gd name="connsiteX5" fmla="*/ 364988 w 364987"/>
                <a:gd name="connsiteY5" fmla="*/ 32092 h 32092"/>
                <a:gd name="connsiteX6" fmla="*/ 279235 w 364987"/>
                <a:gd name="connsiteY6" fmla="*/ 22648 h 32092"/>
                <a:gd name="connsiteX7" fmla="*/ 258836 w 364987"/>
                <a:gd name="connsiteY7" fmla="*/ 24537 h 32092"/>
                <a:gd name="connsiteX8" fmla="*/ 182528 w 364987"/>
                <a:gd name="connsiteY8" fmla="*/ 24537 h 32092"/>
                <a:gd name="connsiteX9" fmla="*/ 117175 w 364987"/>
                <a:gd name="connsiteY9" fmla="*/ 22270 h 32092"/>
                <a:gd name="connsiteX10" fmla="*/ 51444 w 364987"/>
                <a:gd name="connsiteY10" fmla="*/ 21893 h 32092"/>
                <a:gd name="connsiteX11" fmla="*/ 17445 w 364987"/>
                <a:gd name="connsiteY11" fmla="*/ 20004 h 32092"/>
                <a:gd name="connsiteX12" fmla="*/ 68 w 364987"/>
                <a:gd name="connsiteY12" fmla="*/ 9049 h 32092"/>
                <a:gd name="connsiteX13" fmla="*/ 4979 w 364987"/>
                <a:gd name="connsiteY13" fmla="*/ 3004 h 3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987" h="32092">
                  <a:moveTo>
                    <a:pt x="4979" y="3004"/>
                  </a:moveTo>
                  <a:cubicBezTo>
                    <a:pt x="32556" y="1871"/>
                    <a:pt x="59755" y="360"/>
                    <a:pt x="87331" y="3004"/>
                  </a:cubicBezTo>
                  <a:cubicBezTo>
                    <a:pt x="94887" y="3760"/>
                    <a:pt x="102820" y="11693"/>
                    <a:pt x="110753" y="3382"/>
                  </a:cubicBezTo>
                  <a:cubicBezTo>
                    <a:pt x="124730" y="-3040"/>
                    <a:pt x="138707" y="1116"/>
                    <a:pt x="151929" y="4138"/>
                  </a:cubicBezTo>
                  <a:cubicBezTo>
                    <a:pt x="190461" y="13582"/>
                    <a:pt x="230126" y="10182"/>
                    <a:pt x="269036" y="15471"/>
                  </a:cubicBezTo>
                  <a:cubicBezTo>
                    <a:pt x="301146" y="20004"/>
                    <a:pt x="333633" y="23026"/>
                    <a:pt x="364988" y="32092"/>
                  </a:cubicBezTo>
                  <a:cubicBezTo>
                    <a:pt x="336656" y="27559"/>
                    <a:pt x="306812" y="33226"/>
                    <a:pt x="279235" y="22648"/>
                  </a:cubicBezTo>
                  <a:cubicBezTo>
                    <a:pt x="271680" y="19626"/>
                    <a:pt x="265636" y="24159"/>
                    <a:pt x="258836" y="24537"/>
                  </a:cubicBezTo>
                  <a:cubicBezTo>
                    <a:pt x="233526" y="24915"/>
                    <a:pt x="207838" y="20759"/>
                    <a:pt x="182528" y="24537"/>
                  </a:cubicBezTo>
                  <a:cubicBezTo>
                    <a:pt x="160618" y="23404"/>
                    <a:pt x="138330" y="23781"/>
                    <a:pt x="117175" y="22270"/>
                  </a:cubicBezTo>
                  <a:cubicBezTo>
                    <a:pt x="95264" y="20759"/>
                    <a:pt x="73732" y="28315"/>
                    <a:pt x="51444" y="21893"/>
                  </a:cubicBezTo>
                  <a:cubicBezTo>
                    <a:pt x="42000" y="19248"/>
                    <a:pt x="28778" y="24915"/>
                    <a:pt x="17445" y="20004"/>
                  </a:cubicBezTo>
                  <a:cubicBezTo>
                    <a:pt x="11023" y="16982"/>
                    <a:pt x="3846" y="15848"/>
                    <a:pt x="68" y="9049"/>
                  </a:cubicBezTo>
                  <a:cubicBezTo>
                    <a:pt x="-310" y="4515"/>
                    <a:pt x="824" y="2249"/>
                    <a:pt x="4979" y="3004"/>
                  </a:cubicBezTo>
                  <a:close/>
                </a:path>
              </a:pathLst>
            </a:custGeom>
            <a:solidFill>
              <a:srgbClr val="DBBC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27" name="Freeform: Shape 25926">
              <a:extLst>
                <a:ext uri="{FF2B5EF4-FFF2-40B4-BE49-F238E27FC236}">
                  <a16:creationId xmlns:a16="http://schemas.microsoft.com/office/drawing/2014/main" id="{AED4F37D-8826-4BBB-AA50-352E14116A66}"/>
                </a:ext>
              </a:extLst>
            </p:cNvPr>
            <p:cNvSpPr/>
            <p:nvPr/>
          </p:nvSpPr>
          <p:spPr>
            <a:xfrm>
              <a:off x="11032920" y="3161783"/>
              <a:ext cx="39346" cy="305949"/>
            </a:xfrm>
            <a:custGeom>
              <a:avLst/>
              <a:gdLst>
                <a:gd name="connsiteX0" fmla="*/ 19223 w 39346"/>
                <a:gd name="connsiteY0" fmla="*/ 304100 h 305949"/>
                <a:gd name="connsiteX1" fmla="*/ 7512 w 39346"/>
                <a:gd name="connsiteY1" fmla="*/ 300322 h 305949"/>
                <a:gd name="connsiteX2" fmla="*/ 7512 w 39346"/>
                <a:gd name="connsiteY2" fmla="*/ 243658 h 305949"/>
                <a:gd name="connsiteX3" fmla="*/ 712 w 39346"/>
                <a:gd name="connsiteY3" fmla="*/ 155261 h 305949"/>
                <a:gd name="connsiteX4" fmla="*/ 1846 w 39346"/>
                <a:gd name="connsiteY4" fmla="*/ 142795 h 305949"/>
                <a:gd name="connsiteX5" fmla="*/ 12045 w 39346"/>
                <a:gd name="connsiteY5" fmla="*/ 96330 h 305949"/>
                <a:gd name="connsiteX6" fmla="*/ 22245 w 39346"/>
                <a:gd name="connsiteY6" fmla="*/ 21155 h 305949"/>
                <a:gd name="connsiteX7" fmla="*/ 28667 w 39346"/>
                <a:gd name="connsiteY7" fmla="*/ 3778 h 305949"/>
                <a:gd name="connsiteX8" fmla="*/ 36222 w 39346"/>
                <a:gd name="connsiteY8" fmla="*/ 0 h 305949"/>
                <a:gd name="connsiteX9" fmla="*/ 24889 w 39346"/>
                <a:gd name="connsiteY9" fmla="*/ 173393 h 305949"/>
                <a:gd name="connsiteX10" fmla="*/ 20356 w 39346"/>
                <a:gd name="connsiteY10" fmla="*/ 271990 h 305949"/>
                <a:gd name="connsiteX11" fmla="*/ 19223 w 39346"/>
                <a:gd name="connsiteY11" fmla="*/ 304100 h 30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6" h="305949">
                  <a:moveTo>
                    <a:pt x="19223" y="304100"/>
                  </a:moveTo>
                  <a:cubicBezTo>
                    <a:pt x="15445" y="302589"/>
                    <a:pt x="8268" y="311277"/>
                    <a:pt x="7512" y="300322"/>
                  </a:cubicBezTo>
                  <a:cubicBezTo>
                    <a:pt x="2979" y="281434"/>
                    <a:pt x="4490" y="261790"/>
                    <a:pt x="7512" y="243658"/>
                  </a:cubicBezTo>
                  <a:cubicBezTo>
                    <a:pt x="12045" y="213059"/>
                    <a:pt x="7134" y="184349"/>
                    <a:pt x="712" y="155261"/>
                  </a:cubicBezTo>
                  <a:cubicBezTo>
                    <a:pt x="-43" y="151105"/>
                    <a:pt x="-799" y="146195"/>
                    <a:pt x="1846" y="142795"/>
                  </a:cubicBezTo>
                  <a:cubicBezTo>
                    <a:pt x="12801" y="128817"/>
                    <a:pt x="9779" y="111818"/>
                    <a:pt x="12045" y="96330"/>
                  </a:cubicBezTo>
                  <a:cubicBezTo>
                    <a:pt x="16956" y="71397"/>
                    <a:pt x="16578" y="46087"/>
                    <a:pt x="22245" y="21155"/>
                  </a:cubicBezTo>
                  <a:cubicBezTo>
                    <a:pt x="23756" y="15111"/>
                    <a:pt x="23000" y="8311"/>
                    <a:pt x="28667" y="3778"/>
                  </a:cubicBezTo>
                  <a:cubicBezTo>
                    <a:pt x="31311" y="2644"/>
                    <a:pt x="33578" y="1511"/>
                    <a:pt x="36222" y="0"/>
                  </a:cubicBezTo>
                  <a:cubicBezTo>
                    <a:pt x="43022" y="58553"/>
                    <a:pt x="38489" y="116351"/>
                    <a:pt x="24889" y="173393"/>
                  </a:cubicBezTo>
                  <a:cubicBezTo>
                    <a:pt x="16956" y="206259"/>
                    <a:pt x="21489" y="239124"/>
                    <a:pt x="20356" y="271990"/>
                  </a:cubicBezTo>
                  <a:cubicBezTo>
                    <a:pt x="19600" y="282945"/>
                    <a:pt x="19223" y="293522"/>
                    <a:pt x="19223" y="304100"/>
                  </a:cubicBezTo>
                  <a:close/>
                </a:path>
              </a:pathLst>
            </a:custGeom>
            <a:solidFill>
              <a:srgbClr val="C8AA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28" name="Freeform: Shape 25927">
              <a:extLst>
                <a:ext uri="{FF2B5EF4-FFF2-40B4-BE49-F238E27FC236}">
                  <a16:creationId xmlns:a16="http://schemas.microsoft.com/office/drawing/2014/main" id="{2EE95444-ACBC-4D77-96C1-0088D0D98127}"/>
                </a:ext>
              </a:extLst>
            </p:cNvPr>
            <p:cNvSpPr/>
            <p:nvPr/>
          </p:nvSpPr>
          <p:spPr>
            <a:xfrm>
              <a:off x="8509794" y="4443913"/>
              <a:ext cx="56896" cy="206279"/>
            </a:xfrm>
            <a:custGeom>
              <a:avLst/>
              <a:gdLst>
                <a:gd name="connsiteX0" fmla="*/ 0 w 56896"/>
                <a:gd name="connsiteY0" fmla="*/ 0 h 206279"/>
                <a:gd name="connsiteX1" fmla="*/ 14733 w 56896"/>
                <a:gd name="connsiteY1" fmla="*/ 36643 h 206279"/>
                <a:gd name="connsiteX2" fmla="*/ 18888 w 56896"/>
                <a:gd name="connsiteY2" fmla="*/ 46087 h 206279"/>
                <a:gd name="connsiteX3" fmla="*/ 16622 w 56896"/>
                <a:gd name="connsiteY3" fmla="*/ 61953 h 206279"/>
                <a:gd name="connsiteX4" fmla="*/ 13977 w 56896"/>
                <a:gd name="connsiteY4" fmla="*/ 98218 h 206279"/>
                <a:gd name="connsiteX5" fmla="*/ 36643 w 56896"/>
                <a:gd name="connsiteY5" fmla="*/ 103129 h 206279"/>
                <a:gd name="connsiteX6" fmla="*/ 50998 w 56896"/>
                <a:gd name="connsiteY6" fmla="*/ 101996 h 206279"/>
                <a:gd name="connsiteX7" fmla="*/ 54398 w 56896"/>
                <a:gd name="connsiteY7" fmla="*/ 130706 h 206279"/>
                <a:gd name="connsiteX8" fmla="*/ 37776 w 56896"/>
                <a:gd name="connsiteY8" fmla="*/ 151105 h 206279"/>
                <a:gd name="connsiteX9" fmla="*/ 36643 w 56896"/>
                <a:gd name="connsiteY9" fmla="*/ 162816 h 206279"/>
                <a:gd name="connsiteX10" fmla="*/ 30977 w 56896"/>
                <a:gd name="connsiteY10" fmla="*/ 188126 h 206279"/>
                <a:gd name="connsiteX11" fmla="*/ 20399 w 56896"/>
                <a:gd name="connsiteY11" fmla="*/ 206259 h 206279"/>
                <a:gd name="connsiteX12" fmla="*/ 6800 w 56896"/>
                <a:gd name="connsiteY12" fmla="*/ 190015 h 206279"/>
                <a:gd name="connsiteX13" fmla="*/ 3778 w 56896"/>
                <a:gd name="connsiteY13" fmla="*/ 182460 h 206279"/>
                <a:gd name="connsiteX14" fmla="*/ 0 w 56896"/>
                <a:gd name="connsiteY14" fmla="*/ 0 h 20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896" h="206279">
                  <a:moveTo>
                    <a:pt x="0" y="0"/>
                  </a:moveTo>
                  <a:cubicBezTo>
                    <a:pt x="11711" y="9444"/>
                    <a:pt x="9066" y="24932"/>
                    <a:pt x="14733" y="36643"/>
                  </a:cubicBezTo>
                  <a:cubicBezTo>
                    <a:pt x="15866" y="39287"/>
                    <a:pt x="14733" y="42687"/>
                    <a:pt x="18888" y="46087"/>
                  </a:cubicBezTo>
                  <a:cubicBezTo>
                    <a:pt x="21910" y="48731"/>
                    <a:pt x="32488" y="55153"/>
                    <a:pt x="16622" y="61953"/>
                  </a:cubicBezTo>
                  <a:cubicBezTo>
                    <a:pt x="1889" y="67997"/>
                    <a:pt x="9066" y="84619"/>
                    <a:pt x="13977" y="98218"/>
                  </a:cubicBezTo>
                  <a:cubicBezTo>
                    <a:pt x="19644" y="114462"/>
                    <a:pt x="28332" y="106529"/>
                    <a:pt x="36643" y="103129"/>
                  </a:cubicBezTo>
                  <a:cubicBezTo>
                    <a:pt x="41554" y="101241"/>
                    <a:pt x="44576" y="96330"/>
                    <a:pt x="50998" y="101996"/>
                  </a:cubicBezTo>
                  <a:cubicBezTo>
                    <a:pt x="61575" y="111062"/>
                    <a:pt x="54776" y="121262"/>
                    <a:pt x="54398" y="130706"/>
                  </a:cubicBezTo>
                  <a:cubicBezTo>
                    <a:pt x="34376" y="128062"/>
                    <a:pt x="32488" y="129951"/>
                    <a:pt x="37776" y="151105"/>
                  </a:cubicBezTo>
                  <a:cubicBezTo>
                    <a:pt x="38910" y="155639"/>
                    <a:pt x="40043" y="159794"/>
                    <a:pt x="36643" y="162816"/>
                  </a:cubicBezTo>
                  <a:cubicBezTo>
                    <a:pt x="28710" y="169994"/>
                    <a:pt x="29843" y="178682"/>
                    <a:pt x="30977" y="188126"/>
                  </a:cubicBezTo>
                  <a:cubicBezTo>
                    <a:pt x="32110" y="196437"/>
                    <a:pt x="33243" y="205503"/>
                    <a:pt x="20399" y="206259"/>
                  </a:cubicBezTo>
                  <a:cubicBezTo>
                    <a:pt x="8311" y="206637"/>
                    <a:pt x="3778" y="201726"/>
                    <a:pt x="6800" y="190015"/>
                  </a:cubicBezTo>
                  <a:cubicBezTo>
                    <a:pt x="7555" y="187371"/>
                    <a:pt x="5289" y="184726"/>
                    <a:pt x="3778" y="182460"/>
                  </a:cubicBezTo>
                  <a:cubicBezTo>
                    <a:pt x="3778" y="121262"/>
                    <a:pt x="4911" y="60442"/>
                    <a:pt x="0" y="0"/>
                  </a:cubicBezTo>
                  <a:close/>
                </a:path>
              </a:pathLst>
            </a:custGeom>
            <a:solidFill>
              <a:srgbClr val="D7B0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29" name="Freeform: Shape 25928">
              <a:extLst>
                <a:ext uri="{FF2B5EF4-FFF2-40B4-BE49-F238E27FC236}">
                  <a16:creationId xmlns:a16="http://schemas.microsoft.com/office/drawing/2014/main" id="{382C0731-1834-4BD7-AF41-E8FE92819412}"/>
                </a:ext>
              </a:extLst>
            </p:cNvPr>
            <p:cNvSpPr/>
            <p:nvPr/>
          </p:nvSpPr>
          <p:spPr>
            <a:xfrm>
              <a:off x="8314868" y="5095459"/>
              <a:ext cx="140803" cy="173867"/>
            </a:xfrm>
            <a:custGeom>
              <a:avLst/>
              <a:gdLst>
                <a:gd name="connsiteX0" fmla="*/ 139017 w 140803"/>
                <a:gd name="connsiteY0" fmla="*/ 8785 h 173867"/>
                <a:gd name="connsiteX1" fmla="*/ 105396 w 140803"/>
                <a:gd name="connsiteY1" fmla="*/ 34473 h 173867"/>
                <a:gd name="connsiteX2" fmla="*/ 89530 w 140803"/>
                <a:gd name="connsiteY2" fmla="*/ 54116 h 173867"/>
                <a:gd name="connsiteX3" fmla="*/ 41932 w 140803"/>
                <a:gd name="connsiteY3" fmla="*/ 102092 h 173867"/>
                <a:gd name="connsiteX4" fmla="*/ 29466 w 140803"/>
                <a:gd name="connsiteY4" fmla="*/ 145535 h 173867"/>
                <a:gd name="connsiteX5" fmla="*/ 0 w 140803"/>
                <a:gd name="connsiteY5" fmla="*/ 173867 h 173867"/>
                <a:gd name="connsiteX6" fmla="*/ 134484 w 140803"/>
                <a:gd name="connsiteY6" fmla="*/ 96 h 173867"/>
                <a:gd name="connsiteX7" fmla="*/ 139017 w 140803"/>
                <a:gd name="connsiteY7" fmla="*/ 8785 h 17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803" h="173867">
                  <a:moveTo>
                    <a:pt x="139017" y="8785"/>
                  </a:moveTo>
                  <a:cubicBezTo>
                    <a:pt x="127684" y="17473"/>
                    <a:pt x="116729" y="25784"/>
                    <a:pt x="105396" y="34473"/>
                  </a:cubicBezTo>
                  <a:cubicBezTo>
                    <a:pt x="103885" y="43917"/>
                    <a:pt x="96707" y="49205"/>
                    <a:pt x="89530" y="54116"/>
                  </a:cubicBezTo>
                  <a:cubicBezTo>
                    <a:pt x="72153" y="68471"/>
                    <a:pt x="53642" y="82071"/>
                    <a:pt x="41932" y="102092"/>
                  </a:cubicBezTo>
                  <a:cubicBezTo>
                    <a:pt x="32488" y="114936"/>
                    <a:pt x="30977" y="130425"/>
                    <a:pt x="29466" y="145535"/>
                  </a:cubicBezTo>
                  <a:cubicBezTo>
                    <a:pt x="27577" y="163668"/>
                    <a:pt x="19266" y="173867"/>
                    <a:pt x="0" y="173867"/>
                  </a:cubicBezTo>
                  <a:cubicBezTo>
                    <a:pt x="6422" y="86226"/>
                    <a:pt x="65353" y="39383"/>
                    <a:pt x="134484" y="96"/>
                  </a:cubicBezTo>
                  <a:cubicBezTo>
                    <a:pt x="141661" y="-660"/>
                    <a:pt x="142039" y="3118"/>
                    <a:pt x="139017" y="8785"/>
                  </a:cubicBezTo>
                  <a:close/>
                </a:path>
              </a:pathLst>
            </a:custGeom>
            <a:solidFill>
              <a:srgbClr val="B78E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30" name="Freeform: Shape 25929">
              <a:extLst>
                <a:ext uri="{FF2B5EF4-FFF2-40B4-BE49-F238E27FC236}">
                  <a16:creationId xmlns:a16="http://schemas.microsoft.com/office/drawing/2014/main" id="{FCC964CB-14B3-4F3D-8C71-617C9B3ED50D}"/>
                </a:ext>
              </a:extLst>
            </p:cNvPr>
            <p:cNvSpPr/>
            <p:nvPr/>
          </p:nvSpPr>
          <p:spPr>
            <a:xfrm>
              <a:off x="9553373" y="2690989"/>
              <a:ext cx="110866" cy="53503"/>
            </a:xfrm>
            <a:custGeom>
              <a:avLst/>
              <a:gdLst>
                <a:gd name="connsiteX0" fmla="*/ 110867 w 110866"/>
                <a:gd name="connsiteY0" fmla="*/ 34099 h 53503"/>
                <a:gd name="connsiteX1" fmla="*/ 106711 w 110866"/>
                <a:gd name="connsiteY1" fmla="*/ 38632 h 53503"/>
                <a:gd name="connsiteX2" fmla="*/ 67424 w 110866"/>
                <a:gd name="connsiteY2" fmla="*/ 46187 h 53503"/>
                <a:gd name="connsiteX3" fmla="*/ 40603 w 110866"/>
                <a:gd name="connsiteY3" fmla="*/ 35988 h 53503"/>
                <a:gd name="connsiteX4" fmla="*/ 2826 w 110866"/>
                <a:gd name="connsiteY4" fmla="*/ 28055 h 53503"/>
                <a:gd name="connsiteX5" fmla="*/ 938 w 110866"/>
                <a:gd name="connsiteY5" fmla="*/ 25788 h 53503"/>
                <a:gd name="connsiteX6" fmla="*/ 25114 w 110866"/>
                <a:gd name="connsiteY6" fmla="*/ 478 h 53503"/>
                <a:gd name="connsiteX7" fmla="*/ 51936 w 110866"/>
                <a:gd name="connsiteY7" fmla="*/ 478 h 53503"/>
                <a:gd name="connsiteX8" fmla="*/ 102556 w 110866"/>
                <a:gd name="connsiteY8" fmla="*/ 5011 h 53503"/>
                <a:gd name="connsiteX9" fmla="*/ 110867 w 110866"/>
                <a:gd name="connsiteY9" fmla="*/ 34099 h 53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866" h="53503">
                  <a:moveTo>
                    <a:pt x="110867" y="34099"/>
                  </a:moveTo>
                  <a:cubicBezTo>
                    <a:pt x="109356" y="35610"/>
                    <a:pt x="108222" y="37121"/>
                    <a:pt x="106711" y="38632"/>
                  </a:cubicBezTo>
                  <a:cubicBezTo>
                    <a:pt x="97645" y="62809"/>
                    <a:pt x="82157" y="51476"/>
                    <a:pt x="67424" y="46187"/>
                  </a:cubicBezTo>
                  <a:cubicBezTo>
                    <a:pt x="57224" y="45810"/>
                    <a:pt x="50802" y="36366"/>
                    <a:pt x="40603" y="35988"/>
                  </a:cubicBezTo>
                  <a:cubicBezTo>
                    <a:pt x="28892" y="29566"/>
                    <a:pt x="14915" y="33343"/>
                    <a:pt x="2826" y="28055"/>
                  </a:cubicBezTo>
                  <a:cubicBezTo>
                    <a:pt x="2071" y="27299"/>
                    <a:pt x="1315" y="26544"/>
                    <a:pt x="938" y="25788"/>
                  </a:cubicBezTo>
                  <a:cubicBezTo>
                    <a:pt x="-2840" y="6145"/>
                    <a:pt x="4715" y="-2166"/>
                    <a:pt x="25114" y="478"/>
                  </a:cubicBezTo>
                  <a:cubicBezTo>
                    <a:pt x="33803" y="1611"/>
                    <a:pt x="42869" y="478"/>
                    <a:pt x="51936" y="478"/>
                  </a:cubicBezTo>
                  <a:cubicBezTo>
                    <a:pt x="68557" y="6145"/>
                    <a:pt x="85557" y="1989"/>
                    <a:pt x="102556" y="5011"/>
                  </a:cubicBezTo>
                  <a:cubicBezTo>
                    <a:pt x="105200" y="14455"/>
                    <a:pt x="108222" y="24277"/>
                    <a:pt x="110867" y="34099"/>
                  </a:cubicBezTo>
                  <a:close/>
                </a:path>
              </a:pathLst>
            </a:custGeom>
            <a:solidFill>
              <a:srgbClr val="DBBF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31" name="Freeform: Shape 25930">
              <a:extLst>
                <a:ext uri="{FF2B5EF4-FFF2-40B4-BE49-F238E27FC236}">
                  <a16:creationId xmlns:a16="http://schemas.microsoft.com/office/drawing/2014/main" id="{A914BEB9-EDA7-4FE3-BA55-F360EA745A39}"/>
                </a:ext>
              </a:extLst>
            </p:cNvPr>
            <p:cNvSpPr/>
            <p:nvPr/>
          </p:nvSpPr>
          <p:spPr>
            <a:xfrm>
              <a:off x="8512817" y="4566954"/>
              <a:ext cx="65729" cy="134971"/>
            </a:xfrm>
            <a:custGeom>
              <a:avLst/>
              <a:gdLst>
                <a:gd name="connsiteX0" fmla="*/ 755 w 65729"/>
                <a:gd name="connsiteY0" fmla="*/ 59041 h 134971"/>
                <a:gd name="connsiteX1" fmla="*/ 6799 w 65729"/>
                <a:gd name="connsiteY1" fmla="*/ 64329 h 134971"/>
                <a:gd name="connsiteX2" fmla="*/ 20020 w 65729"/>
                <a:gd name="connsiteY2" fmla="*/ 78307 h 134971"/>
                <a:gd name="connsiteX3" fmla="*/ 23043 w 65729"/>
                <a:gd name="connsiteY3" fmla="*/ 59041 h 134971"/>
                <a:gd name="connsiteX4" fmla="*/ 20776 w 65729"/>
                <a:gd name="connsiteY4" fmla="*/ 55641 h 134971"/>
                <a:gd name="connsiteX5" fmla="*/ 26820 w 65729"/>
                <a:gd name="connsiteY5" fmla="*/ 11065 h 134971"/>
                <a:gd name="connsiteX6" fmla="*/ 50997 w 65729"/>
                <a:gd name="connsiteY6" fmla="*/ 8043 h 134971"/>
                <a:gd name="connsiteX7" fmla="*/ 44575 w 65729"/>
                <a:gd name="connsiteY7" fmla="*/ 42041 h 134971"/>
                <a:gd name="connsiteX8" fmla="*/ 65730 w 65729"/>
                <a:gd name="connsiteY8" fmla="*/ 35242 h 134971"/>
                <a:gd name="connsiteX9" fmla="*/ 50997 w 65729"/>
                <a:gd name="connsiteY9" fmla="*/ 58663 h 134971"/>
                <a:gd name="connsiteX10" fmla="*/ 49486 w 65729"/>
                <a:gd name="connsiteY10" fmla="*/ 65463 h 134971"/>
                <a:gd name="connsiteX11" fmla="*/ 26065 w 65729"/>
                <a:gd name="connsiteY11" fmla="*/ 96439 h 134971"/>
                <a:gd name="connsiteX12" fmla="*/ 5288 w 65729"/>
                <a:gd name="connsiteY12" fmla="*/ 122505 h 134971"/>
                <a:gd name="connsiteX13" fmla="*/ 4154 w 65729"/>
                <a:gd name="connsiteY13" fmla="*/ 134971 h 134971"/>
                <a:gd name="connsiteX14" fmla="*/ 755 w 65729"/>
                <a:gd name="connsiteY14" fmla="*/ 59041 h 1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29" h="134971">
                  <a:moveTo>
                    <a:pt x="755" y="59041"/>
                  </a:moveTo>
                  <a:cubicBezTo>
                    <a:pt x="2643" y="60930"/>
                    <a:pt x="6799" y="63196"/>
                    <a:pt x="6799" y="64329"/>
                  </a:cubicBezTo>
                  <a:cubicBezTo>
                    <a:pt x="3399" y="76796"/>
                    <a:pt x="12843" y="80195"/>
                    <a:pt x="20020" y="78307"/>
                  </a:cubicBezTo>
                  <a:cubicBezTo>
                    <a:pt x="29842" y="75662"/>
                    <a:pt x="20398" y="65463"/>
                    <a:pt x="23043" y="59041"/>
                  </a:cubicBezTo>
                  <a:cubicBezTo>
                    <a:pt x="23420" y="58285"/>
                    <a:pt x="20776" y="56396"/>
                    <a:pt x="20776" y="55641"/>
                  </a:cubicBezTo>
                  <a:cubicBezTo>
                    <a:pt x="26065" y="40908"/>
                    <a:pt x="25309" y="26175"/>
                    <a:pt x="26820" y="11065"/>
                  </a:cubicBezTo>
                  <a:cubicBezTo>
                    <a:pt x="28331" y="-6690"/>
                    <a:pt x="41553" y="487"/>
                    <a:pt x="50997" y="8043"/>
                  </a:cubicBezTo>
                  <a:cubicBezTo>
                    <a:pt x="59308" y="21264"/>
                    <a:pt x="43820" y="30331"/>
                    <a:pt x="44575" y="42041"/>
                  </a:cubicBezTo>
                  <a:cubicBezTo>
                    <a:pt x="53641" y="45819"/>
                    <a:pt x="54775" y="30708"/>
                    <a:pt x="65730" y="35242"/>
                  </a:cubicBezTo>
                  <a:cubicBezTo>
                    <a:pt x="62330" y="43930"/>
                    <a:pt x="63463" y="55641"/>
                    <a:pt x="50997" y="58663"/>
                  </a:cubicBezTo>
                  <a:cubicBezTo>
                    <a:pt x="44575" y="60174"/>
                    <a:pt x="48353" y="62441"/>
                    <a:pt x="49486" y="65463"/>
                  </a:cubicBezTo>
                  <a:cubicBezTo>
                    <a:pt x="56286" y="86995"/>
                    <a:pt x="49108" y="96817"/>
                    <a:pt x="26065" y="96439"/>
                  </a:cubicBezTo>
                  <a:cubicBezTo>
                    <a:pt x="11332" y="107772"/>
                    <a:pt x="11332" y="107772"/>
                    <a:pt x="5288" y="122505"/>
                  </a:cubicBezTo>
                  <a:cubicBezTo>
                    <a:pt x="4910" y="126660"/>
                    <a:pt x="4532" y="130816"/>
                    <a:pt x="4154" y="134971"/>
                  </a:cubicBezTo>
                  <a:cubicBezTo>
                    <a:pt x="-3401" y="110039"/>
                    <a:pt x="1888" y="84351"/>
                    <a:pt x="755" y="59041"/>
                  </a:cubicBezTo>
                  <a:close/>
                </a:path>
              </a:pathLst>
            </a:custGeom>
            <a:solidFill>
              <a:srgbClr val="EED0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32" name="Freeform: Shape 25931">
              <a:extLst>
                <a:ext uri="{FF2B5EF4-FFF2-40B4-BE49-F238E27FC236}">
                  <a16:creationId xmlns:a16="http://schemas.microsoft.com/office/drawing/2014/main" id="{7AEA8F75-4A2E-494A-9E1C-C860C4ECDB9F}"/>
                </a:ext>
              </a:extLst>
            </p:cNvPr>
            <p:cNvSpPr/>
            <p:nvPr/>
          </p:nvSpPr>
          <p:spPr>
            <a:xfrm>
              <a:off x="11343399" y="5252327"/>
              <a:ext cx="27142" cy="266700"/>
            </a:xfrm>
            <a:custGeom>
              <a:avLst/>
              <a:gdLst>
                <a:gd name="connsiteX0" fmla="*/ 5666 w 27142"/>
                <a:gd name="connsiteY0" fmla="*/ 131462 h 266700"/>
                <a:gd name="connsiteX1" fmla="*/ 0 w 27142"/>
                <a:gd name="connsiteY1" fmla="*/ 0 h 266700"/>
                <a:gd name="connsiteX2" fmla="*/ 17377 w 27142"/>
                <a:gd name="connsiteY2" fmla="*/ 9066 h 266700"/>
                <a:gd name="connsiteX3" fmla="*/ 18510 w 27142"/>
                <a:gd name="connsiteY3" fmla="*/ 12844 h 266700"/>
                <a:gd name="connsiteX4" fmla="*/ 26443 w 27142"/>
                <a:gd name="connsiteY4" fmla="*/ 42687 h 266700"/>
                <a:gd name="connsiteX5" fmla="*/ 17755 w 27142"/>
                <a:gd name="connsiteY5" fmla="*/ 266701 h 266700"/>
                <a:gd name="connsiteX6" fmla="*/ 15866 w 27142"/>
                <a:gd name="connsiteY6" fmla="*/ 199082 h 266700"/>
                <a:gd name="connsiteX7" fmla="*/ 19644 w 27142"/>
                <a:gd name="connsiteY7" fmla="*/ 115973 h 266700"/>
                <a:gd name="connsiteX8" fmla="*/ 5666 w 27142"/>
                <a:gd name="connsiteY8" fmla="*/ 13146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42" h="266700">
                  <a:moveTo>
                    <a:pt x="5666" y="131462"/>
                  </a:moveTo>
                  <a:cubicBezTo>
                    <a:pt x="6044" y="87641"/>
                    <a:pt x="4533" y="44198"/>
                    <a:pt x="0" y="0"/>
                  </a:cubicBezTo>
                  <a:cubicBezTo>
                    <a:pt x="8311" y="756"/>
                    <a:pt x="10199" y="9822"/>
                    <a:pt x="17377" y="9066"/>
                  </a:cubicBezTo>
                  <a:cubicBezTo>
                    <a:pt x="18132" y="10200"/>
                    <a:pt x="18510" y="11333"/>
                    <a:pt x="18510" y="12844"/>
                  </a:cubicBezTo>
                  <a:cubicBezTo>
                    <a:pt x="21533" y="22666"/>
                    <a:pt x="20399" y="33621"/>
                    <a:pt x="26443" y="42687"/>
                  </a:cubicBezTo>
                  <a:cubicBezTo>
                    <a:pt x="29088" y="117485"/>
                    <a:pt x="23799" y="192282"/>
                    <a:pt x="17755" y="266701"/>
                  </a:cubicBezTo>
                  <a:cubicBezTo>
                    <a:pt x="7555" y="244413"/>
                    <a:pt x="13599" y="220614"/>
                    <a:pt x="15866" y="199082"/>
                  </a:cubicBezTo>
                  <a:cubicBezTo>
                    <a:pt x="18510" y="171127"/>
                    <a:pt x="13599" y="143550"/>
                    <a:pt x="19644" y="115973"/>
                  </a:cubicBezTo>
                  <a:cubicBezTo>
                    <a:pt x="7555" y="115596"/>
                    <a:pt x="15110" y="131084"/>
                    <a:pt x="5666" y="131462"/>
                  </a:cubicBezTo>
                  <a:close/>
                </a:path>
              </a:pathLst>
            </a:custGeom>
            <a:solidFill>
              <a:srgbClr val="9C6C6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33" name="Freeform: Shape 25932">
              <a:extLst>
                <a:ext uri="{FF2B5EF4-FFF2-40B4-BE49-F238E27FC236}">
                  <a16:creationId xmlns:a16="http://schemas.microsoft.com/office/drawing/2014/main" id="{4B111D92-B6E4-4752-9655-F4B59615DC3B}"/>
                </a:ext>
              </a:extLst>
            </p:cNvPr>
            <p:cNvSpPr/>
            <p:nvPr/>
          </p:nvSpPr>
          <p:spPr>
            <a:xfrm>
              <a:off x="8513194" y="3058932"/>
              <a:ext cx="57797" cy="107357"/>
            </a:xfrm>
            <a:custGeom>
              <a:avLst/>
              <a:gdLst>
                <a:gd name="connsiteX0" fmla="*/ 0 w 57797"/>
                <a:gd name="connsiteY0" fmla="*/ 68475 h 107357"/>
                <a:gd name="connsiteX1" fmla="*/ 0 w 57797"/>
                <a:gd name="connsiteY1" fmla="*/ 59787 h 107357"/>
                <a:gd name="connsiteX2" fmla="*/ 16999 w 57797"/>
                <a:gd name="connsiteY2" fmla="*/ 478 h 107357"/>
                <a:gd name="connsiteX3" fmla="*/ 38154 w 57797"/>
                <a:gd name="connsiteY3" fmla="*/ 25788 h 107357"/>
                <a:gd name="connsiteX4" fmla="*/ 57798 w 57797"/>
                <a:gd name="connsiteY4" fmla="*/ 102852 h 107357"/>
                <a:gd name="connsiteX5" fmla="*/ 49865 w 57797"/>
                <a:gd name="connsiteY5" fmla="*/ 105874 h 107357"/>
                <a:gd name="connsiteX6" fmla="*/ 0 w 57797"/>
                <a:gd name="connsiteY6" fmla="*/ 68475 h 1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97" h="107357">
                  <a:moveTo>
                    <a:pt x="0" y="68475"/>
                  </a:moveTo>
                  <a:cubicBezTo>
                    <a:pt x="0" y="65453"/>
                    <a:pt x="0" y="62809"/>
                    <a:pt x="0" y="59787"/>
                  </a:cubicBezTo>
                  <a:cubicBezTo>
                    <a:pt x="1133" y="38632"/>
                    <a:pt x="9822" y="19744"/>
                    <a:pt x="16999" y="478"/>
                  </a:cubicBezTo>
                  <a:cubicBezTo>
                    <a:pt x="39287" y="-3678"/>
                    <a:pt x="27199" y="20499"/>
                    <a:pt x="38154" y="25788"/>
                  </a:cubicBezTo>
                  <a:cubicBezTo>
                    <a:pt x="47220" y="50720"/>
                    <a:pt x="51376" y="77164"/>
                    <a:pt x="57798" y="102852"/>
                  </a:cubicBezTo>
                  <a:cubicBezTo>
                    <a:pt x="56287" y="107007"/>
                    <a:pt x="52509" y="108896"/>
                    <a:pt x="49865" y="105874"/>
                  </a:cubicBezTo>
                  <a:cubicBezTo>
                    <a:pt x="35510" y="90385"/>
                    <a:pt x="12844" y="85852"/>
                    <a:pt x="0" y="68475"/>
                  </a:cubicBezTo>
                  <a:close/>
                </a:path>
              </a:pathLst>
            </a:custGeom>
            <a:solidFill>
              <a:srgbClr val="D4BC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34" name="Freeform: Shape 25933">
              <a:extLst>
                <a:ext uri="{FF2B5EF4-FFF2-40B4-BE49-F238E27FC236}">
                  <a16:creationId xmlns:a16="http://schemas.microsoft.com/office/drawing/2014/main" id="{0D41FBAE-B280-4E9C-9AE6-5E2ACB93BF1B}"/>
                </a:ext>
              </a:extLst>
            </p:cNvPr>
            <p:cNvSpPr/>
            <p:nvPr/>
          </p:nvSpPr>
          <p:spPr>
            <a:xfrm>
              <a:off x="10450932" y="2795950"/>
              <a:ext cx="132177" cy="46244"/>
            </a:xfrm>
            <a:custGeom>
              <a:avLst/>
              <a:gdLst>
                <a:gd name="connsiteX0" fmla="*/ 127495 w 132177"/>
                <a:gd name="connsiteY0" fmla="*/ 18290 h 46244"/>
                <a:gd name="connsiteX1" fmla="*/ 68942 w 132177"/>
                <a:gd name="connsiteY1" fmla="*/ 33778 h 46244"/>
                <a:gd name="connsiteX2" fmla="*/ 83675 w 132177"/>
                <a:gd name="connsiteY2" fmla="*/ 46245 h 46244"/>
                <a:gd name="connsiteX3" fmla="*/ 33432 w 132177"/>
                <a:gd name="connsiteY3" fmla="*/ 37556 h 46244"/>
                <a:gd name="connsiteX4" fmla="*/ 43632 w 132177"/>
                <a:gd name="connsiteY4" fmla="*/ 29623 h 46244"/>
                <a:gd name="connsiteX5" fmla="*/ 43254 w 132177"/>
                <a:gd name="connsiteY5" fmla="*/ 20557 h 46244"/>
                <a:gd name="connsiteX6" fmla="*/ 11900 w 132177"/>
                <a:gd name="connsiteY6" fmla="*/ 19046 h 46244"/>
                <a:gd name="connsiteX7" fmla="*/ 567 w 132177"/>
                <a:gd name="connsiteY7" fmla="*/ 9979 h 46244"/>
                <a:gd name="connsiteX8" fmla="*/ 567 w 132177"/>
                <a:gd name="connsiteY8" fmla="*/ 6202 h 46244"/>
                <a:gd name="connsiteX9" fmla="*/ 59498 w 132177"/>
                <a:gd name="connsiteY9" fmla="*/ 158 h 46244"/>
                <a:gd name="connsiteX10" fmla="*/ 118807 w 132177"/>
                <a:gd name="connsiteY10" fmla="*/ 5824 h 46244"/>
                <a:gd name="connsiteX11" fmla="*/ 131273 w 132177"/>
                <a:gd name="connsiteY11" fmla="*/ 10357 h 46244"/>
                <a:gd name="connsiteX12" fmla="*/ 127495 w 132177"/>
                <a:gd name="connsiteY12" fmla="*/ 18290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177" h="46244">
                  <a:moveTo>
                    <a:pt x="127495" y="18290"/>
                  </a:moveTo>
                  <a:cubicBezTo>
                    <a:pt x="107096" y="20557"/>
                    <a:pt x="85941" y="18668"/>
                    <a:pt x="68942" y="33778"/>
                  </a:cubicBezTo>
                  <a:cubicBezTo>
                    <a:pt x="74231" y="36423"/>
                    <a:pt x="81030" y="38689"/>
                    <a:pt x="83675" y="46245"/>
                  </a:cubicBezTo>
                  <a:cubicBezTo>
                    <a:pt x="46654" y="45489"/>
                    <a:pt x="46654" y="45489"/>
                    <a:pt x="33432" y="37556"/>
                  </a:cubicBezTo>
                  <a:cubicBezTo>
                    <a:pt x="33432" y="30379"/>
                    <a:pt x="40610" y="32267"/>
                    <a:pt x="43632" y="29623"/>
                  </a:cubicBezTo>
                  <a:cubicBezTo>
                    <a:pt x="47409" y="26223"/>
                    <a:pt x="46654" y="19046"/>
                    <a:pt x="43254" y="20557"/>
                  </a:cubicBezTo>
                  <a:cubicBezTo>
                    <a:pt x="31543" y="25468"/>
                    <a:pt x="19833" y="13757"/>
                    <a:pt x="11900" y="19046"/>
                  </a:cubicBezTo>
                  <a:cubicBezTo>
                    <a:pt x="-6611" y="31512"/>
                    <a:pt x="2833" y="14135"/>
                    <a:pt x="567" y="9979"/>
                  </a:cubicBezTo>
                  <a:cubicBezTo>
                    <a:pt x="-189" y="8468"/>
                    <a:pt x="-189" y="6202"/>
                    <a:pt x="567" y="6202"/>
                  </a:cubicBezTo>
                  <a:cubicBezTo>
                    <a:pt x="20210" y="4313"/>
                    <a:pt x="39854" y="-976"/>
                    <a:pt x="59498" y="158"/>
                  </a:cubicBezTo>
                  <a:cubicBezTo>
                    <a:pt x="79142" y="1291"/>
                    <a:pt x="98785" y="5446"/>
                    <a:pt x="118807" y="5824"/>
                  </a:cubicBezTo>
                  <a:cubicBezTo>
                    <a:pt x="124095" y="4313"/>
                    <a:pt x="127118" y="8468"/>
                    <a:pt x="131273" y="10357"/>
                  </a:cubicBezTo>
                  <a:cubicBezTo>
                    <a:pt x="133539" y="14513"/>
                    <a:pt x="131273" y="16779"/>
                    <a:pt x="127495" y="18290"/>
                  </a:cubicBezTo>
                  <a:close/>
                </a:path>
              </a:pathLst>
            </a:custGeom>
            <a:solidFill>
              <a:srgbClr val="B9948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35" name="Freeform: Shape 25934">
              <a:extLst>
                <a:ext uri="{FF2B5EF4-FFF2-40B4-BE49-F238E27FC236}">
                  <a16:creationId xmlns:a16="http://schemas.microsoft.com/office/drawing/2014/main" id="{26C954A1-52E4-4199-8F3E-721C6A2111BF}"/>
                </a:ext>
              </a:extLst>
            </p:cNvPr>
            <p:cNvSpPr/>
            <p:nvPr/>
          </p:nvSpPr>
          <p:spPr>
            <a:xfrm>
              <a:off x="11191299" y="5886214"/>
              <a:ext cx="92790" cy="89336"/>
            </a:xfrm>
            <a:custGeom>
              <a:avLst/>
              <a:gdLst>
                <a:gd name="connsiteX0" fmla="*/ 76924 w 92790"/>
                <a:gd name="connsiteY0" fmla="*/ 1133 h 89336"/>
                <a:gd name="connsiteX1" fmla="*/ 92790 w 92790"/>
                <a:gd name="connsiteY1" fmla="*/ 0 h 89336"/>
                <a:gd name="connsiteX2" fmla="*/ 85991 w 92790"/>
                <a:gd name="connsiteY2" fmla="*/ 29466 h 89336"/>
                <a:gd name="connsiteX3" fmla="*/ 28571 w 92790"/>
                <a:gd name="connsiteY3" fmla="*/ 81975 h 89336"/>
                <a:gd name="connsiteX4" fmla="*/ 3261 w 92790"/>
                <a:gd name="connsiteY4" fmla="*/ 83864 h 89336"/>
                <a:gd name="connsiteX5" fmla="*/ 8171 w 92790"/>
                <a:gd name="connsiteY5" fmla="*/ 60442 h 89336"/>
                <a:gd name="connsiteX6" fmla="*/ 10438 w 92790"/>
                <a:gd name="connsiteY6" fmla="*/ 57042 h 89336"/>
                <a:gd name="connsiteX7" fmla="*/ 17238 w 92790"/>
                <a:gd name="connsiteY7" fmla="*/ 50620 h 89336"/>
                <a:gd name="connsiteX8" fmla="*/ 75036 w 92790"/>
                <a:gd name="connsiteY8" fmla="*/ 3022 h 89336"/>
                <a:gd name="connsiteX9" fmla="*/ 76924 w 92790"/>
                <a:gd name="connsiteY9" fmla="*/ 1133 h 8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90" h="89336">
                  <a:moveTo>
                    <a:pt x="76924" y="1133"/>
                  </a:moveTo>
                  <a:cubicBezTo>
                    <a:pt x="81836" y="756"/>
                    <a:pt x="86368" y="378"/>
                    <a:pt x="92790" y="0"/>
                  </a:cubicBezTo>
                  <a:cubicBezTo>
                    <a:pt x="90524" y="10200"/>
                    <a:pt x="88257" y="19644"/>
                    <a:pt x="85991" y="29466"/>
                  </a:cubicBezTo>
                  <a:cubicBezTo>
                    <a:pt x="72014" y="52887"/>
                    <a:pt x="49348" y="66486"/>
                    <a:pt x="28571" y="81975"/>
                  </a:cubicBezTo>
                  <a:cubicBezTo>
                    <a:pt x="20260" y="83864"/>
                    <a:pt x="12327" y="96330"/>
                    <a:pt x="3261" y="83864"/>
                  </a:cubicBezTo>
                  <a:cubicBezTo>
                    <a:pt x="-3539" y="74797"/>
                    <a:pt x="1372" y="67242"/>
                    <a:pt x="8171" y="60442"/>
                  </a:cubicBezTo>
                  <a:cubicBezTo>
                    <a:pt x="9305" y="59687"/>
                    <a:pt x="9683" y="58176"/>
                    <a:pt x="10438" y="57042"/>
                  </a:cubicBezTo>
                  <a:cubicBezTo>
                    <a:pt x="12327" y="54398"/>
                    <a:pt x="14593" y="52132"/>
                    <a:pt x="17238" y="50620"/>
                  </a:cubicBezTo>
                  <a:cubicBezTo>
                    <a:pt x="39526" y="38532"/>
                    <a:pt x="56148" y="19266"/>
                    <a:pt x="75036" y="3022"/>
                  </a:cubicBezTo>
                  <a:cubicBezTo>
                    <a:pt x="75036" y="1889"/>
                    <a:pt x="76169" y="1511"/>
                    <a:pt x="76924" y="1133"/>
                  </a:cubicBezTo>
                  <a:close/>
                </a:path>
              </a:pathLst>
            </a:custGeom>
            <a:solidFill>
              <a:srgbClr val="D0A5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36" name="Freeform: Shape 25935">
              <a:extLst>
                <a:ext uri="{FF2B5EF4-FFF2-40B4-BE49-F238E27FC236}">
                  <a16:creationId xmlns:a16="http://schemas.microsoft.com/office/drawing/2014/main" id="{3F338F6C-C2E9-4EDA-9187-4EA7560088CE}"/>
                </a:ext>
              </a:extLst>
            </p:cNvPr>
            <p:cNvSpPr/>
            <p:nvPr/>
          </p:nvSpPr>
          <p:spPr>
            <a:xfrm>
              <a:off x="8500059" y="3811303"/>
              <a:ext cx="34289" cy="163427"/>
            </a:xfrm>
            <a:custGeom>
              <a:avLst/>
              <a:gdLst>
                <a:gd name="connsiteX0" fmla="*/ 669 w 34289"/>
                <a:gd name="connsiteY0" fmla="*/ 40277 h 163427"/>
                <a:gd name="connsiteX1" fmla="*/ 18424 w 34289"/>
                <a:gd name="connsiteY1" fmla="*/ 12322 h 163427"/>
                <a:gd name="connsiteX2" fmla="*/ 34290 w 34289"/>
                <a:gd name="connsiteY2" fmla="*/ 6656 h 163427"/>
                <a:gd name="connsiteX3" fmla="*/ 25601 w 34289"/>
                <a:gd name="connsiteY3" fmla="*/ 28566 h 163427"/>
                <a:gd name="connsiteX4" fmla="*/ 7091 w 34289"/>
                <a:gd name="connsiteY4" fmla="*/ 90142 h 163427"/>
                <a:gd name="connsiteX5" fmla="*/ 12757 w 34289"/>
                <a:gd name="connsiteY5" fmla="*/ 93541 h 163427"/>
                <a:gd name="connsiteX6" fmla="*/ 16535 w 34289"/>
                <a:gd name="connsiteY6" fmla="*/ 103741 h 163427"/>
                <a:gd name="connsiteX7" fmla="*/ 15779 w 34289"/>
                <a:gd name="connsiteY7" fmla="*/ 115074 h 163427"/>
                <a:gd name="connsiteX8" fmla="*/ 15401 w 34289"/>
                <a:gd name="connsiteY8" fmla="*/ 131695 h 163427"/>
                <a:gd name="connsiteX9" fmla="*/ 4446 w 34289"/>
                <a:gd name="connsiteY9" fmla="*/ 163428 h 163427"/>
                <a:gd name="connsiteX10" fmla="*/ 669 w 34289"/>
                <a:gd name="connsiteY10" fmla="*/ 113941 h 163427"/>
                <a:gd name="connsiteX11" fmla="*/ 669 w 34289"/>
                <a:gd name="connsiteY11" fmla="*/ 40277 h 16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289" h="163427">
                  <a:moveTo>
                    <a:pt x="669" y="40277"/>
                  </a:moveTo>
                  <a:cubicBezTo>
                    <a:pt x="18046" y="38388"/>
                    <a:pt x="16535" y="23655"/>
                    <a:pt x="18424" y="12322"/>
                  </a:cubicBezTo>
                  <a:cubicBezTo>
                    <a:pt x="20690" y="-144"/>
                    <a:pt x="24090" y="-5055"/>
                    <a:pt x="34290" y="6656"/>
                  </a:cubicBezTo>
                  <a:cubicBezTo>
                    <a:pt x="30512" y="13833"/>
                    <a:pt x="25979" y="23655"/>
                    <a:pt x="25601" y="28566"/>
                  </a:cubicBezTo>
                  <a:cubicBezTo>
                    <a:pt x="24468" y="51232"/>
                    <a:pt x="19935" y="71631"/>
                    <a:pt x="7091" y="90142"/>
                  </a:cubicBezTo>
                  <a:cubicBezTo>
                    <a:pt x="5202" y="92786"/>
                    <a:pt x="10113" y="93164"/>
                    <a:pt x="12757" y="93541"/>
                  </a:cubicBezTo>
                  <a:cubicBezTo>
                    <a:pt x="20312" y="94297"/>
                    <a:pt x="23334" y="98075"/>
                    <a:pt x="16535" y="103741"/>
                  </a:cubicBezTo>
                  <a:cubicBezTo>
                    <a:pt x="11246" y="107896"/>
                    <a:pt x="11246" y="110541"/>
                    <a:pt x="15779" y="115074"/>
                  </a:cubicBezTo>
                  <a:cubicBezTo>
                    <a:pt x="21446" y="120363"/>
                    <a:pt x="20690" y="128296"/>
                    <a:pt x="15401" y="131695"/>
                  </a:cubicBezTo>
                  <a:cubicBezTo>
                    <a:pt x="2557" y="140006"/>
                    <a:pt x="5202" y="152095"/>
                    <a:pt x="4446" y="163428"/>
                  </a:cubicBezTo>
                  <a:cubicBezTo>
                    <a:pt x="-3109" y="147562"/>
                    <a:pt x="1424" y="130562"/>
                    <a:pt x="669" y="113941"/>
                  </a:cubicBezTo>
                  <a:cubicBezTo>
                    <a:pt x="-87" y="89008"/>
                    <a:pt x="669" y="64454"/>
                    <a:pt x="669" y="40277"/>
                  </a:cubicBezTo>
                  <a:close/>
                </a:path>
              </a:pathLst>
            </a:custGeom>
            <a:solidFill>
              <a:srgbClr val="DDC3A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37" name="Freeform: Shape 25936">
              <a:extLst>
                <a:ext uri="{FF2B5EF4-FFF2-40B4-BE49-F238E27FC236}">
                  <a16:creationId xmlns:a16="http://schemas.microsoft.com/office/drawing/2014/main" id="{86C3B317-386B-4F2B-95CC-C45FD90A0270}"/>
                </a:ext>
              </a:extLst>
            </p:cNvPr>
            <p:cNvSpPr/>
            <p:nvPr/>
          </p:nvSpPr>
          <p:spPr>
            <a:xfrm>
              <a:off x="9896079" y="2695371"/>
              <a:ext cx="97581" cy="29735"/>
            </a:xfrm>
            <a:custGeom>
              <a:avLst/>
              <a:gdLst>
                <a:gd name="connsiteX0" fmla="*/ 1240 w 97581"/>
                <a:gd name="connsiteY0" fmla="*/ 21407 h 29735"/>
                <a:gd name="connsiteX1" fmla="*/ 5396 w 97581"/>
                <a:gd name="connsiteY1" fmla="*/ 252 h 29735"/>
                <a:gd name="connsiteX2" fmla="*/ 82459 w 97581"/>
                <a:gd name="connsiteY2" fmla="*/ 7052 h 29735"/>
                <a:gd name="connsiteX3" fmla="*/ 97570 w 97581"/>
                <a:gd name="connsiteY3" fmla="*/ 18385 h 29735"/>
                <a:gd name="connsiteX4" fmla="*/ 80571 w 97581"/>
                <a:gd name="connsiteY4" fmla="*/ 29340 h 29735"/>
                <a:gd name="connsiteX5" fmla="*/ 1240 w 97581"/>
                <a:gd name="connsiteY5" fmla="*/ 21407 h 2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81" h="29735">
                  <a:moveTo>
                    <a:pt x="1240" y="21407"/>
                  </a:moveTo>
                  <a:cubicBezTo>
                    <a:pt x="-2915" y="13474"/>
                    <a:pt x="4640" y="7430"/>
                    <a:pt x="5396" y="252"/>
                  </a:cubicBezTo>
                  <a:cubicBezTo>
                    <a:pt x="31461" y="-1259"/>
                    <a:pt x="56771" y="4407"/>
                    <a:pt x="82459" y="7052"/>
                  </a:cubicBezTo>
                  <a:cubicBezTo>
                    <a:pt x="88881" y="7807"/>
                    <a:pt x="97948" y="8941"/>
                    <a:pt x="97570" y="18385"/>
                  </a:cubicBezTo>
                  <a:cubicBezTo>
                    <a:pt x="96814" y="28207"/>
                    <a:pt x="88126" y="30851"/>
                    <a:pt x="80571" y="29340"/>
                  </a:cubicBezTo>
                  <a:cubicBezTo>
                    <a:pt x="53749" y="24807"/>
                    <a:pt x="26928" y="28584"/>
                    <a:pt x="1240" y="21407"/>
                  </a:cubicBezTo>
                  <a:close/>
                </a:path>
              </a:pathLst>
            </a:custGeom>
            <a:solidFill>
              <a:srgbClr val="D3C5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38" name="Freeform: Shape 25937">
              <a:extLst>
                <a:ext uri="{FF2B5EF4-FFF2-40B4-BE49-F238E27FC236}">
                  <a16:creationId xmlns:a16="http://schemas.microsoft.com/office/drawing/2014/main" id="{CA001130-39EA-4009-B3C6-BBF0E147CC73}"/>
                </a:ext>
              </a:extLst>
            </p:cNvPr>
            <p:cNvSpPr/>
            <p:nvPr/>
          </p:nvSpPr>
          <p:spPr>
            <a:xfrm>
              <a:off x="10151177" y="2763243"/>
              <a:ext cx="156016" cy="36064"/>
            </a:xfrm>
            <a:custGeom>
              <a:avLst/>
              <a:gdLst>
                <a:gd name="connsiteX0" fmla="*/ 80086 w 156016"/>
                <a:gd name="connsiteY0" fmla="*/ 8689 h 36064"/>
                <a:gd name="connsiteX1" fmla="*/ 137128 w 156016"/>
                <a:gd name="connsiteY1" fmla="*/ 17377 h 36064"/>
                <a:gd name="connsiteX2" fmla="*/ 156016 w 156016"/>
                <a:gd name="connsiteY2" fmla="*/ 25688 h 36064"/>
                <a:gd name="connsiteX3" fmla="*/ 150728 w 156016"/>
                <a:gd name="connsiteY3" fmla="*/ 34754 h 36064"/>
                <a:gd name="connsiteX4" fmla="*/ 114462 w 156016"/>
                <a:gd name="connsiteY4" fmla="*/ 33243 h 36064"/>
                <a:gd name="connsiteX5" fmla="*/ 94063 w 156016"/>
                <a:gd name="connsiteY5" fmla="*/ 29843 h 36064"/>
                <a:gd name="connsiteX6" fmla="*/ 38154 w 156016"/>
                <a:gd name="connsiteY6" fmla="*/ 17377 h 36064"/>
                <a:gd name="connsiteX7" fmla="*/ 0 w 156016"/>
                <a:gd name="connsiteY7" fmla="*/ 0 h 36064"/>
                <a:gd name="connsiteX8" fmla="*/ 80086 w 156016"/>
                <a:gd name="connsiteY8" fmla="*/ 8689 h 3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016" h="36064">
                  <a:moveTo>
                    <a:pt x="80086" y="8689"/>
                  </a:moveTo>
                  <a:cubicBezTo>
                    <a:pt x="99352" y="11711"/>
                    <a:pt x="117485" y="22666"/>
                    <a:pt x="137128" y="17377"/>
                  </a:cubicBezTo>
                  <a:cubicBezTo>
                    <a:pt x="146950" y="14733"/>
                    <a:pt x="149217" y="24555"/>
                    <a:pt x="156016" y="25688"/>
                  </a:cubicBezTo>
                  <a:cubicBezTo>
                    <a:pt x="155261" y="29466"/>
                    <a:pt x="156772" y="39665"/>
                    <a:pt x="150728" y="34754"/>
                  </a:cubicBezTo>
                  <a:cubicBezTo>
                    <a:pt x="137884" y="24932"/>
                    <a:pt x="126173" y="32110"/>
                    <a:pt x="114462" y="33243"/>
                  </a:cubicBezTo>
                  <a:cubicBezTo>
                    <a:pt x="107285" y="33999"/>
                    <a:pt x="100485" y="34376"/>
                    <a:pt x="94063" y="29843"/>
                  </a:cubicBezTo>
                  <a:cubicBezTo>
                    <a:pt x="77064" y="17755"/>
                    <a:pt x="57420" y="15866"/>
                    <a:pt x="38154" y="17377"/>
                  </a:cubicBezTo>
                  <a:cubicBezTo>
                    <a:pt x="21155" y="18510"/>
                    <a:pt x="10577" y="10200"/>
                    <a:pt x="0" y="0"/>
                  </a:cubicBezTo>
                  <a:cubicBezTo>
                    <a:pt x="26821" y="1511"/>
                    <a:pt x="53643" y="2644"/>
                    <a:pt x="80086" y="8689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39" name="Freeform: Shape 25938">
              <a:extLst>
                <a:ext uri="{FF2B5EF4-FFF2-40B4-BE49-F238E27FC236}">
                  <a16:creationId xmlns:a16="http://schemas.microsoft.com/office/drawing/2014/main" id="{330971B3-E171-4708-B318-F64950148196}"/>
                </a:ext>
              </a:extLst>
            </p:cNvPr>
            <p:cNvSpPr/>
            <p:nvPr/>
          </p:nvSpPr>
          <p:spPr>
            <a:xfrm>
              <a:off x="10578427" y="2806308"/>
              <a:ext cx="101996" cy="82730"/>
            </a:xfrm>
            <a:custGeom>
              <a:avLst/>
              <a:gdLst>
                <a:gd name="connsiteX0" fmla="*/ 0 w 101996"/>
                <a:gd name="connsiteY0" fmla="*/ 7933 h 82730"/>
                <a:gd name="connsiteX1" fmla="*/ 4155 w 101996"/>
                <a:gd name="connsiteY1" fmla="*/ 0 h 82730"/>
                <a:gd name="connsiteX2" fmla="*/ 50620 w 101996"/>
                <a:gd name="connsiteY2" fmla="*/ 8689 h 82730"/>
                <a:gd name="connsiteX3" fmla="*/ 89908 w 101996"/>
                <a:gd name="connsiteY3" fmla="*/ 36643 h 82730"/>
                <a:gd name="connsiteX4" fmla="*/ 98596 w 101996"/>
                <a:gd name="connsiteY4" fmla="*/ 46843 h 82730"/>
                <a:gd name="connsiteX5" fmla="*/ 81975 w 101996"/>
                <a:gd name="connsiteY5" fmla="*/ 54776 h 82730"/>
                <a:gd name="connsiteX6" fmla="*/ 101996 w 101996"/>
                <a:gd name="connsiteY6" fmla="*/ 71397 h 82730"/>
                <a:gd name="connsiteX7" fmla="*/ 100863 w 101996"/>
                <a:gd name="connsiteY7" fmla="*/ 74042 h 82730"/>
                <a:gd name="connsiteX8" fmla="*/ 92930 w 101996"/>
                <a:gd name="connsiteY8" fmla="*/ 81975 h 82730"/>
                <a:gd name="connsiteX9" fmla="*/ 87263 w 101996"/>
                <a:gd name="connsiteY9" fmla="*/ 82730 h 82730"/>
                <a:gd name="connsiteX10" fmla="*/ 71020 w 101996"/>
                <a:gd name="connsiteY10" fmla="*/ 72908 h 82730"/>
                <a:gd name="connsiteX11" fmla="*/ 63464 w 101996"/>
                <a:gd name="connsiteY11" fmla="*/ 56665 h 82730"/>
                <a:gd name="connsiteX12" fmla="*/ 56287 w 101996"/>
                <a:gd name="connsiteY12" fmla="*/ 38532 h 82730"/>
                <a:gd name="connsiteX13" fmla="*/ 20777 w 101996"/>
                <a:gd name="connsiteY13" fmla="*/ 21155 h 82730"/>
                <a:gd name="connsiteX14" fmla="*/ 0 w 101996"/>
                <a:gd name="connsiteY14" fmla="*/ 7933 h 8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996" h="82730">
                  <a:moveTo>
                    <a:pt x="0" y="7933"/>
                  </a:moveTo>
                  <a:cubicBezTo>
                    <a:pt x="1511" y="5289"/>
                    <a:pt x="2644" y="2644"/>
                    <a:pt x="4155" y="0"/>
                  </a:cubicBezTo>
                  <a:cubicBezTo>
                    <a:pt x="19644" y="3022"/>
                    <a:pt x="35132" y="5666"/>
                    <a:pt x="50620" y="8689"/>
                  </a:cubicBezTo>
                  <a:cubicBezTo>
                    <a:pt x="58176" y="25688"/>
                    <a:pt x="80841" y="21155"/>
                    <a:pt x="89908" y="36643"/>
                  </a:cubicBezTo>
                  <a:cubicBezTo>
                    <a:pt x="91797" y="40043"/>
                    <a:pt x="99352" y="41554"/>
                    <a:pt x="98596" y="46843"/>
                  </a:cubicBezTo>
                  <a:cubicBezTo>
                    <a:pt x="97463" y="54776"/>
                    <a:pt x="88774" y="47976"/>
                    <a:pt x="81975" y="54776"/>
                  </a:cubicBezTo>
                  <a:cubicBezTo>
                    <a:pt x="88397" y="60064"/>
                    <a:pt x="95196" y="65731"/>
                    <a:pt x="101996" y="71397"/>
                  </a:cubicBezTo>
                  <a:cubicBezTo>
                    <a:pt x="101618" y="72153"/>
                    <a:pt x="101241" y="72908"/>
                    <a:pt x="100863" y="74042"/>
                  </a:cubicBezTo>
                  <a:cubicBezTo>
                    <a:pt x="98974" y="77064"/>
                    <a:pt x="96330" y="79708"/>
                    <a:pt x="92930" y="81975"/>
                  </a:cubicBezTo>
                  <a:cubicBezTo>
                    <a:pt x="91041" y="82730"/>
                    <a:pt x="89152" y="82730"/>
                    <a:pt x="87263" y="82730"/>
                  </a:cubicBezTo>
                  <a:cubicBezTo>
                    <a:pt x="81219" y="80464"/>
                    <a:pt x="77442" y="74797"/>
                    <a:pt x="71020" y="72908"/>
                  </a:cubicBezTo>
                  <a:cubicBezTo>
                    <a:pt x="62709" y="70264"/>
                    <a:pt x="59309" y="64220"/>
                    <a:pt x="63464" y="56665"/>
                  </a:cubicBezTo>
                  <a:cubicBezTo>
                    <a:pt x="68753" y="46843"/>
                    <a:pt x="64220" y="42310"/>
                    <a:pt x="56287" y="38532"/>
                  </a:cubicBezTo>
                  <a:cubicBezTo>
                    <a:pt x="44198" y="33243"/>
                    <a:pt x="33621" y="24555"/>
                    <a:pt x="20777" y="21155"/>
                  </a:cubicBezTo>
                  <a:cubicBezTo>
                    <a:pt x="15111" y="14733"/>
                    <a:pt x="2644" y="19644"/>
                    <a:pt x="0" y="7933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40" name="Freeform: Shape 25939">
              <a:extLst>
                <a:ext uri="{FF2B5EF4-FFF2-40B4-BE49-F238E27FC236}">
                  <a16:creationId xmlns:a16="http://schemas.microsoft.com/office/drawing/2014/main" id="{AEAB52D0-BFCF-450D-807F-999BD29FFA5A}"/>
                </a:ext>
              </a:extLst>
            </p:cNvPr>
            <p:cNvSpPr/>
            <p:nvPr/>
          </p:nvSpPr>
          <p:spPr>
            <a:xfrm>
              <a:off x="11052143" y="3681586"/>
              <a:ext cx="4659" cy="407606"/>
            </a:xfrm>
            <a:custGeom>
              <a:avLst/>
              <a:gdLst>
                <a:gd name="connsiteX0" fmla="*/ 1134 w 4659"/>
                <a:gd name="connsiteY0" fmla="*/ 407607 h 407606"/>
                <a:gd name="connsiteX1" fmla="*/ 0 w 4659"/>
                <a:gd name="connsiteY1" fmla="*/ 301078 h 407606"/>
                <a:gd name="connsiteX2" fmla="*/ 756 w 4659"/>
                <a:gd name="connsiteY2" fmla="*/ 0 h 407606"/>
                <a:gd name="connsiteX3" fmla="*/ 4155 w 4659"/>
                <a:gd name="connsiteY3" fmla="*/ 15866 h 407606"/>
                <a:gd name="connsiteX4" fmla="*/ 4533 w 4659"/>
                <a:gd name="connsiteY4" fmla="*/ 391363 h 407606"/>
                <a:gd name="connsiteX5" fmla="*/ 1134 w 4659"/>
                <a:gd name="connsiteY5" fmla="*/ 407607 h 40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9" h="407606">
                  <a:moveTo>
                    <a:pt x="1134" y="407607"/>
                  </a:moveTo>
                  <a:cubicBezTo>
                    <a:pt x="756" y="372097"/>
                    <a:pt x="378" y="336587"/>
                    <a:pt x="0" y="301078"/>
                  </a:cubicBezTo>
                  <a:cubicBezTo>
                    <a:pt x="378" y="200593"/>
                    <a:pt x="756" y="100485"/>
                    <a:pt x="756" y="0"/>
                  </a:cubicBezTo>
                  <a:cubicBezTo>
                    <a:pt x="4911" y="4533"/>
                    <a:pt x="4155" y="10577"/>
                    <a:pt x="4155" y="15866"/>
                  </a:cubicBezTo>
                  <a:cubicBezTo>
                    <a:pt x="4155" y="140906"/>
                    <a:pt x="4533" y="266323"/>
                    <a:pt x="4533" y="391363"/>
                  </a:cubicBezTo>
                  <a:cubicBezTo>
                    <a:pt x="4533" y="397030"/>
                    <a:pt x="5667" y="402696"/>
                    <a:pt x="1134" y="407607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41" name="Freeform: Shape 25940">
              <a:extLst>
                <a:ext uri="{FF2B5EF4-FFF2-40B4-BE49-F238E27FC236}">
                  <a16:creationId xmlns:a16="http://schemas.microsoft.com/office/drawing/2014/main" id="{00289F39-92E6-47C8-962C-E077F5E1D68E}"/>
                </a:ext>
              </a:extLst>
            </p:cNvPr>
            <p:cNvSpPr/>
            <p:nvPr/>
          </p:nvSpPr>
          <p:spPr>
            <a:xfrm>
              <a:off x="11142762" y="5938668"/>
              <a:ext cx="76730" cy="73341"/>
            </a:xfrm>
            <a:custGeom>
              <a:avLst/>
              <a:gdLst>
                <a:gd name="connsiteX0" fmla="*/ 61997 w 76730"/>
                <a:gd name="connsiteY0" fmla="*/ 3833 h 73341"/>
                <a:gd name="connsiteX1" fmla="*/ 61620 w 76730"/>
                <a:gd name="connsiteY1" fmla="*/ 9877 h 73341"/>
                <a:gd name="connsiteX2" fmla="*/ 54442 w 76730"/>
                <a:gd name="connsiteY2" fmla="*/ 29143 h 73341"/>
                <a:gd name="connsiteX3" fmla="*/ 76730 w 76730"/>
                <a:gd name="connsiteY3" fmla="*/ 29143 h 73341"/>
                <a:gd name="connsiteX4" fmla="*/ 6844 w 76730"/>
                <a:gd name="connsiteY4" fmla="*/ 73341 h 73341"/>
                <a:gd name="connsiteX5" fmla="*/ 45754 w 76730"/>
                <a:gd name="connsiteY5" fmla="*/ 38965 h 73341"/>
                <a:gd name="connsiteX6" fmla="*/ 3066 w 76730"/>
                <a:gd name="connsiteY6" fmla="*/ 50675 h 73341"/>
                <a:gd name="connsiteX7" fmla="*/ 422 w 76730"/>
                <a:gd name="connsiteY7" fmla="*/ 49542 h 73341"/>
                <a:gd name="connsiteX8" fmla="*/ 17799 w 76730"/>
                <a:gd name="connsiteY8" fmla="*/ 23098 h 73341"/>
                <a:gd name="connsiteX9" fmla="*/ 28754 w 76730"/>
                <a:gd name="connsiteY9" fmla="*/ 13654 h 73341"/>
                <a:gd name="connsiteX10" fmla="*/ 61997 w 76730"/>
                <a:gd name="connsiteY10" fmla="*/ 3833 h 7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730" h="73341">
                  <a:moveTo>
                    <a:pt x="61997" y="3833"/>
                  </a:moveTo>
                  <a:cubicBezTo>
                    <a:pt x="61997" y="5721"/>
                    <a:pt x="61997" y="7988"/>
                    <a:pt x="61620" y="9877"/>
                  </a:cubicBezTo>
                  <a:cubicBezTo>
                    <a:pt x="60486" y="16677"/>
                    <a:pt x="46131" y="18565"/>
                    <a:pt x="54442" y="29143"/>
                  </a:cubicBezTo>
                  <a:cubicBezTo>
                    <a:pt x="61997" y="38587"/>
                    <a:pt x="69553" y="26876"/>
                    <a:pt x="76730" y="29143"/>
                  </a:cubicBezTo>
                  <a:cubicBezTo>
                    <a:pt x="57087" y="49542"/>
                    <a:pt x="31399" y="60497"/>
                    <a:pt x="6844" y="73341"/>
                  </a:cubicBezTo>
                  <a:cubicBezTo>
                    <a:pt x="15533" y="57097"/>
                    <a:pt x="35554" y="54453"/>
                    <a:pt x="45754" y="38965"/>
                  </a:cubicBezTo>
                  <a:cubicBezTo>
                    <a:pt x="29888" y="36320"/>
                    <a:pt x="18177" y="49164"/>
                    <a:pt x="3066" y="50675"/>
                  </a:cubicBezTo>
                  <a:cubicBezTo>
                    <a:pt x="2311" y="50297"/>
                    <a:pt x="1178" y="49920"/>
                    <a:pt x="422" y="49542"/>
                  </a:cubicBezTo>
                  <a:cubicBezTo>
                    <a:pt x="-2600" y="35187"/>
                    <a:pt x="11377" y="31409"/>
                    <a:pt x="17799" y="23098"/>
                  </a:cubicBezTo>
                  <a:cubicBezTo>
                    <a:pt x="20444" y="19321"/>
                    <a:pt x="26865" y="18188"/>
                    <a:pt x="28754" y="13654"/>
                  </a:cubicBezTo>
                  <a:cubicBezTo>
                    <a:pt x="35554" y="-5234"/>
                    <a:pt x="48776" y="-323"/>
                    <a:pt x="61997" y="3833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42" name="Freeform: Shape 25941">
              <a:extLst>
                <a:ext uri="{FF2B5EF4-FFF2-40B4-BE49-F238E27FC236}">
                  <a16:creationId xmlns:a16="http://schemas.microsoft.com/office/drawing/2014/main" id="{C114D393-E8BB-4176-96AF-114561DBD9D7}"/>
                </a:ext>
              </a:extLst>
            </p:cNvPr>
            <p:cNvSpPr/>
            <p:nvPr/>
          </p:nvSpPr>
          <p:spPr>
            <a:xfrm>
              <a:off x="10032181" y="2749856"/>
              <a:ext cx="118995" cy="26399"/>
            </a:xfrm>
            <a:custGeom>
              <a:avLst/>
              <a:gdLst>
                <a:gd name="connsiteX0" fmla="*/ 118995 w 118995"/>
                <a:gd name="connsiteY0" fmla="*/ 13387 h 26399"/>
                <a:gd name="connsiteX1" fmla="*/ 35888 w 118995"/>
                <a:gd name="connsiteY1" fmla="*/ 17164 h 26399"/>
                <a:gd name="connsiteX2" fmla="*/ 3400 w 118995"/>
                <a:gd name="connsiteY2" fmla="*/ 20564 h 26399"/>
                <a:gd name="connsiteX3" fmla="*/ 15866 w 118995"/>
                <a:gd name="connsiteY3" fmla="*/ 13009 h 26399"/>
                <a:gd name="connsiteX4" fmla="*/ 0 w 118995"/>
                <a:gd name="connsiteY4" fmla="*/ 4698 h 26399"/>
                <a:gd name="connsiteX5" fmla="*/ 48354 w 118995"/>
                <a:gd name="connsiteY5" fmla="*/ 7342 h 26399"/>
                <a:gd name="connsiteX6" fmla="*/ 118995 w 118995"/>
                <a:gd name="connsiteY6" fmla="*/ 13387 h 2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95" h="26399">
                  <a:moveTo>
                    <a:pt x="118995" y="13387"/>
                  </a:moveTo>
                  <a:cubicBezTo>
                    <a:pt x="91797" y="23964"/>
                    <a:pt x="64975" y="34541"/>
                    <a:pt x="35888" y="17164"/>
                  </a:cubicBezTo>
                  <a:cubicBezTo>
                    <a:pt x="25688" y="10742"/>
                    <a:pt x="15866" y="25097"/>
                    <a:pt x="3400" y="20564"/>
                  </a:cubicBezTo>
                  <a:cubicBezTo>
                    <a:pt x="7177" y="18298"/>
                    <a:pt x="10577" y="16409"/>
                    <a:pt x="15866" y="13009"/>
                  </a:cubicBezTo>
                  <a:cubicBezTo>
                    <a:pt x="9822" y="9987"/>
                    <a:pt x="4911" y="7342"/>
                    <a:pt x="0" y="4698"/>
                  </a:cubicBezTo>
                  <a:cubicBezTo>
                    <a:pt x="16622" y="-6257"/>
                    <a:pt x="32488" y="5076"/>
                    <a:pt x="48354" y="7342"/>
                  </a:cubicBezTo>
                  <a:cubicBezTo>
                    <a:pt x="71775" y="10365"/>
                    <a:pt x="95952" y="6209"/>
                    <a:pt x="118995" y="13387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43" name="Freeform: Shape 25942">
              <a:extLst>
                <a:ext uri="{FF2B5EF4-FFF2-40B4-BE49-F238E27FC236}">
                  <a16:creationId xmlns:a16="http://schemas.microsoft.com/office/drawing/2014/main" id="{6C60B00F-1230-4E11-9860-9636C509395F}"/>
                </a:ext>
              </a:extLst>
            </p:cNvPr>
            <p:cNvSpPr/>
            <p:nvPr/>
          </p:nvSpPr>
          <p:spPr>
            <a:xfrm>
              <a:off x="11026720" y="3076409"/>
              <a:ext cx="34111" cy="85511"/>
            </a:xfrm>
            <a:custGeom>
              <a:avLst/>
              <a:gdLst>
                <a:gd name="connsiteX0" fmla="*/ 34111 w 34111"/>
                <a:gd name="connsiteY0" fmla="*/ 42310 h 85511"/>
                <a:gd name="connsiteX1" fmla="*/ 26178 w 34111"/>
                <a:gd name="connsiteY1" fmla="*/ 51376 h 85511"/>
                <a:gd name="connsiteX2" fmla="*/ 15223 w 34111"/>
                <a:gd name="connsiteY2" fmla="*/ 73286 h 85511"/>
                <a:gd name="connsiteX3" fmla="*/ 14845 w 34111"/>
                <a:gd name="connsiteY3" fmla="*/ 84619 h 85511"/>
                <a:gd name="connsiteX4" fmla="*/ 3890 w 34111"/>
                <a:gd name="connsiteY4" fmla="*/ 78197 h 85511"/>
                <a:gd name="connsiteX5" fmla="*/ 1246 w 34111"/>
                <a:gd name="connsiteY5" fmla="*/ 60064 h 85511"/>
                <a:gd name="connsiteX6" fmla="*/ 9934 w 34111"/>
                <a:gd name="connsiteY6" fmla="*/ 10200 h 85511"/>
                <a:gd name="connsiteX7" fmla="*/ 21645 w 34111"/>
                <a:gd name="connsiteY7" fmla="*/ 0 h 85511"/>
                <a:gd name="connsiteX8" fmla="*/ 34111 w 34111"/>
                <a:gd name="connsiteY8" fmla="*/ 42310 h 8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11" h="85511">
                  <a:moveTo>
                    <a:pt x="34111" y="42310"/>
                  </a:moveTo>
                  <a:cubicBezTo>
                    <a:pt x="31467" y="45332"/>
                    <a:pt x="28822" y="50998"/>
                    <a:pt x="26178" y="51376"/>
                  </a:cubicBezTo>
                  <a:cubicBezTo>
                    <a:pt x="9934" y="52887"/>
                    <a:pt x="7668" y="60064"/>
                    <a:pt x="15223" y="73286"/>
                  </a:cubicBezTo>
                  <a:cubicBezTo>
                    <a:pt x="17489" y="77064"/>
                    <a:pt x="19000" y="82730"/>
                    <a:pt x="14845" y="84619"/>
                  </a:cubicBezTo>
                  <a:cubicBezTo>
                    <a:pt x="9556" y="87641"/>
                    <a:pt x="6157" y="82352"/>
                    <a:pt x="3890" y="78197"/>
                  </a:cubicBezTo>
                  <a:cubicBezTo>
                    <a:pt x="490" y="72531"/>
                    <a:pt x="-1399" y="65353"/>
                    <a:pt x="1246" y="60064"/>
                  </a:cubicBezTo>
                  <a:cubicBezTo>
                    <a:pt x="9556" y="44198"/>
                    <a:pt x="16356" y="29088"/>
                    <a:pt x="9934" y="10200"/>
                  </a:cubicBezTo>
                  <a:cubicBezTo>
                    <a:pt x="8045" y="4155"/>
                    <a:pt x="16734" y="2644"/>
                    <a:pt x="21645" y="0"/>
                  </a:cubicBezTo>
                  <a:cubicBezTo>
                    <a:pt x="29200" y="13222"/>
                    <a:pt x="33733" y="27199"/>
                    <a:pt x="34111" y="42310"/>
                  </a:cubicBezTo>
                  <a:close/>
                </a:path>
              </a:pathLst>
            </a:custGeom>
            <a:solidFill>
              <a:srgbClr val="C5B0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44" name="Freeform: Shape 25943">
              <a:extLst>
                <a:ext uri="{FF2B5EF4-FFF2-40B4-BE49-F238E27FC236}">
                  <a16:creationId xmlns:a16="http://schemas.microsoft.com/office/drawing/2014/main" id="{188990B9-372D-4C73-BD51-3EEB04BA7B16}"/>
                </a:ext>
              </a:extLst>
            </p:cNvPr>
            <p:cNvSpPr/>
            <p:nvPr/>
          </p:nvSpPr>
          <p:spPr>
            <a:xfrm>
              <a:off x="10442810" y="2784397"/>
              <a:ext cx="127306" cy="23087"/>
            </a:xfrm>
            <a:custGeom>
              <a:avLst/>
              <a:gdLst>
                <a:gd name="connsiteX0" fmla="*/ 127306 w 127306"/>
                <a:gd name="connsiteY0" fmla="*/ 16999 h 23087"/>
                <a:gd name="connsiteX1" fmla="*/ 123529 w 127306"/>
                <a:gd name="connsiteY1" fmla="*/ 22666 h 23087"/>
                <a:gd name="connsiteX2" fmla="*/ 64975 w 127306"/>
                <a:gd name="connsiteY2" fmla="*/ 14355 h 23087"/>
                <a:gd name="connsiteX3" fmla="*/ 58553 w 127306"/>
                <a:gd name="connsiteY3" fmla="*/ 13977 h 23087"/>
                <a:gd name="connsiteX4" fmla="*/ 8689 w 127306"/>
                <a:gd name="connsiteY4" fmla="*/ 21155 h 23087"/>
                <a:gd name="connsiteX5" fmla="*/ 0 w 127306"/>
                <a:gd name="connsiteY5" fmla="*/ 12844 h 23087"/>
                <a:gd name="connsiteX6" fmla="*/ 33243 w 127306"/>
                <a:gd name="connsiteY6" fmla="*/ 8311 h 23087"/>
                <a:gd name="connsiteX7" fmla="*/ 55153 w 127306"/>
                <a:gd name="connsiteY7" fmla="*/ 0 h 23087"/>
                <a:gd name="connsiteX8" fmla="*/ 127306 w 127306"/>
                <a:gd name="connsiteY8" fmla="*/ 16999 h 2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06" h="23087">
                  <a:moveTo>
                    <a:pt x="127306" y="16999"/>
                  </a:moveTo>
                  <a:cubicBezTo>
                    <a:pt x="126929" y="19644"/>
                    <a:pt x="126929" y="24555"/>
                    <a:pt x="123529" y="22666"/>
                  </a:cubicBezTo>
                  <a:cubicBezTo>
                    <a:pt x="104641" y="13599"/>
                    <a:pt x="83108" y="25688"/>
                    <a:pt x="64975" y="14355"/>
                  </a:cubicBezTo>
                  <a:cubicBezTo>
                    <a:pt x="63087" y="13599"/>
                    <a:pt x="60064" y="13222"/>
                    <a:pt x="58553" y="13977"/>
                  </a:cubicBezTo>
                  <a:cubicBezTo>
                    <a:pt x="42687" y="22666"/>
                    <a:pt x="25310" y="20021"/>
                    <a:pt x="8689" y="21155"/>
                  </a:cubicBezTo>
                  <a:cubicBezTo>
                    <a:pt x="4533" y="19644"/>
                    <a:pt x="1889" y="16999"/>
                    <a:pt x="0" y="12844"/>
                  </a:cubicBezTo>
                  <a:cubicBezTo>
                    <a:pt x="10577" y="9444"/>
                    <a:pt x="21910" y="7178"/>
                    <a:pt x="33243" y="8311"/>
                  </a:cubicBezTo>
                  <a:cubicBezTo>
                    <a:pt x="41932" y="9066"/>
                    <a:pt x="49865" y="7933"/>
                    <a:pt x="55153" y="0"/>
                  </a:cubicBezTo>
                  <a:cubicBezTo>
                    <a:pt x="79330" y="5666"/>
                    <a:pt x="103129" y="11333"/>
                    <a:pt x="127306" y="16999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45" name="Freeform: Shape 25944">
              <a:extLst>
                <a:ext uri="{FF2B5EF4-FFF2-40B4-BE49-F238E27FC236}">
                  <a16:creationId xmlns:a16="http://schemas.microsoft.com/office/drawing/2014/main" id="{9FC16220-4DBD-4C51-9949-EB68F095E9AA}"/>
                </a:ext>
              </a:extLst>
            </p:cNvPr>
            <p:cNvSpPr/>
            <p:nvPr/>
          </p:nvSpPr>
          <p:spPr>
            <a:xfrm>
              <a:off x="11115399" y="5103866"/>
              <a:ext cx="106359" cy="26443"/>
            </a:xfrm>
            <a:custGeom>
              <a:avLst/>
              <a:gdLst>
                <a:gd name="connsiteX0" fmla="*/ 106360 w 106359"/>
                <a:gd name="connsiteY0" fmla="*/ 21910 h 26443"/>
                <a:gd name="connsiteX1" fmla="*/ 93138 w 106359"/>
                <a:gd name="connsiteY1" fmla="*/ 26444 h 26443"/>
                <a:gd name="connsiteX2" fmla="*/ 9652 w 106359"/>
                <a:gd name="connsiteY2" fmla="*/ 9066 h 26443"/>
                <a:gd name="connsiteX3" fmla="*/ 586 w 106359"/>
                <a:gd name="connsiteY3" fmla="*/ 4533 h 26443"/>
                <a:gd name="connsiteX4" fmla="*/ 5119 w 106359"/>
                <a:gd name="connsiteY4" fmla="*/ 0 h 26443"/>
                <a:gd name="connsiteX5" fmla="*/ 106360 w 106359"/>
                <a:gd name="connsiteY5" fmla="*/ 21910 h 2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359" h="26443">
                  <a:moveTo>
                    <a:pt x="106360" y="21910"/>
                  </a:moveTo>
                  <a:cubicBezTo>
                    <a:pt x="103338" y="27199"/>
                    <a:pt x="98049" y="25688"/>
                    <a:pt x="93138" y="26444"/>
                  </a:cubicBezTo>
                  <a:cubicBezTo>
                    <a:pt x="66317" y="16622"/>
                    <a:pt x="35718" y="22288"/>
                    <a:pt x="9652" y="9066"/>
                  </a:cubicBezTo>
                  <a:cubicBezTo>
                    <a:pt x="6630" y="7555"/>
                    <a:pt x="2097" y="6800"/>
                    <a:pt x="586" y="4533"/>
                  </a:cubicBezTo>
                  <a:cubicBezTo>
                    <a:pt x="-1681" y="1133"/>
                    <a:pt x="3230" y="1511"/>
                    <a:pt x="5119" y="0"/>
                  </a:cubicBezTo>
                  <a:cubicBezTo>
                    <a:pt x="39873" y="3022"/>
                    <a:pt x="73872" y="8689"/>
                    <a:pt x="106360" y="21910"/>
                  </a:cubicBezTo>
                  <a:close/>
                </a:path>
              </a:pathLst>
            </a:custGeom>
            <a:solidFill>
              <a:srgbClr val="A87F7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46" name="Freeform: Shape 25945">
              <a:extLst>
                <a:ext uri="{FF2B5EF4-FFF2-40B4-BE49-F238E27FC236}">
                  <a16:creationId xmlns:a16="http://schemas.microsoft.com/office/drawing/2014/main" id="{ECC784EE-FAD4-4E27-9D09-B51744D845E8}"/>
                </a:ext>
              </a:extLst>
            </p:cNvPr>
            <p:cNvSpPr/>
            <p:nvPr/>
          </p:nvSpPr>
          <p:spPr>
            <a:xfrm>
              <a:off x="8448974" y="5062312"/>
              <a:ext cx="77296" cy="41931"/>
            </a:xfrm>
            <a:custGeom>
              <a:avLst/>
              <a:gdLst>
                <a:gd name="connsiteX0" fmla="*/ 4911 w 77296"/>
                <a:gd name="connsiteY0" fmla="*/ 41932 h 41931"/>
                <a:gd name="connsiteX1" fmla="*/ 0 w 77296"/>
                <a:gd name="connsiteY1" fmla="*/ 33243 h 41931"/>
                <a:gd name="connsiteX2" fmla="*/ 76686 w 77296"/>
                <a:gd name="connsiteY2" fmla="*/ 0 h 41931"/>
                <a:gd name="connsiteX3" fmla="*/ 64598 w 77296"/>
                <a:gd name="connsiteY3" fmla="*/ 17755 h 41931"/>
                <a:gd name="connsiteX4" fmla="*/ 4911 w 77296"/>
                <a:gd name="connsiteY4" fmla="*/ 41932 h 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296" h="41931">
                  <a:moveTo>
                    <a:pt x="4911" y="41932"/>
                  </a:moveTo>
                  <a:cubicBezTo>
                    <a:pt x="4911" y="38154"/>
                    <a:pt x="3778" y="35132"/>
                    <a:pt x="0" y="33243"/>
                  </a:cubicBezTo>
                  <a:cubicBezTo>
                    <a:pt x="25310" y="21910"/>
                    <a:pt x="49487" y="7177"/>
                    <a:pt x="76686" y="0"/>
                  </a:cubicBezTo>
                  <a:cubicBezTo>
                    <a:pt x="78197" y="9822"/>
                    <a:pt x="77819" y="14733"/>
                    <a:pt x="64598" y="17755"/>
                  </a:cubicBezTo>
                  <a:cubicBezTo>
                    <a:pt x="43821" y="22288"/>
                    <a:pt x="23044" y="29466"/>
                    <a:pt x="4911" y="41932"/>
                  </a:cubicBezTo>
                  <a:close/>
                </a:path>
              </a:pathLst>
            </a:custGeom>
            <a:solidFill>
              <a:srgbClr val="B297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47" name="Freeform: Shape 25946">
              <a:extLst>
                <a:ext uri="{FF2B5EF4-FFF2-40B4-BE49-F238E27FC236}">
                  <a16:creationId xmlns:a16="http://schemas.microsoft.com/office/drawing/2014/main" id="{6097B791-7E9B-46D3-ACEE-5B6CE59D289C}"/>
                </a:ext>
              </a:extLst>
            </p:cNvPr>
            <p:cNvSpPr/>
            <p:nvPr/>
          </p:nvSpPr>
          <p:spPr>
            <a:xfrm>
              <a:off x="11288981" y="5846972"/>
              <a:ext cx="30240" cy="50196"/>
            </a:xfrm>
            <a:custGeom>
              <a:avLst/>
              <a:gdLst>
                <a:gd name="connsiteX0" fmla="*/ 775 w 30240"/>
                <a:gd name="connsiteY0" fmla="*/ 50197 h 50196"/>
                <a:gd name="connsiteX1" fmla="*/ 16642 w 30240"/>
                <a:gd name="connsiteY1" fmla="*/ 4487 h 50196"/>
                <a:gd name="connsiteX2" fmla="*/ 30241 w 30240"/>
                <a:gd name="connsiteY2" fmla="*/ 2598 h 50196"/>
                <a:gd name="connsiteX3" fmla="*/ 775 w 30240"/>
                <a:gd name="connsiteY3" fmla="*/ 50197 h 5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40" h="50196">
                  <a:moveTo>
                    <a:pt x="775" y="50197"/>
                  </a:moveTo>
                  <a:cubicBezTo>
                    <a:pt x="-3380" y="31686"/>
                    <a:pt x="10219" y="19220"/>
                    <a:pt x="16642" y="4487"/>
                  </a:cubicBezTo>
                  <a:cubicBezTo>
                    <a:pt x="19663" y="-2312"/>
                    <a:pt x="25330" y="-46"/>
                    <a:pt x="30241" y="2598"/>
                  </a:cubicBezTo>
                  <a:cubicBezTo>
                    <a:pt x="23063" y="19976"/>
                    <a:pt x="14375" y="36597"/>
                    <a:pt x="775" y="50197"/>
                  </a:cubicBezTo>
                  <a:close/>
                </a:path>
              </a:pathLst>
            </a:custGeom>
            <a:solidFill>
              <a:srgbClr val="7A46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48" name="Freeform: Shape 25947">
              <a:extLst>
                <a:ext uri="{FF2B5EF4-FFF2-40B4-BE49-F238E27FC236}">
                  <a16:creationId xmlns:a16="http://schemas.microsoft.com/office/drawing/2014/main" id="{435F854D-F362-4ACD-B295-6E303E0DA562}"/>
                </a:ext>
              </a:extLst>
            </p:cNvPr>
            <p:cNvSpPr/>
            <p:nvPr/>
          </p:nvSpPr>
          <p:spPr>
            <a:xfrm>
              <a:off x="11039631" y="3477947"/>
              <a:ext cx="12511" cy="51400"/>
            </a:xfrm>
            <a:custGeom>
              <a:avLst/>
              <a:gdLst>
                <a:gd name="connsiteX0" fmla="*/ 12512 w 12511"/>
                <a:gd name="connsiteY0" fmla="*/ 51400 h 51400"/>
                <a:gd name="connsiteX1" fmla="*/ 2312 w 12511"/>
                <a:gd name="connsiteY1" fmla="*/ 1913 h 51400"/>
                <a:gd name="connsiteX2" fmla="*/ 12512 w 12511"/>
                <a:gd name="connsiteY2" fmla="*/ 5313 h 51400"/>
                <a:gd name="connsiteX3" fmla="*/ 12512 w 12511"/>
                <a:gd name="connsiteY3" fmla="*/ 51400 h 5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1" h="51400">
                  <a:moveTo>
                    <a:pt x="12512" y="51400"/>
                  </a:moveTo>
                  <a:cubicBezTo>
                    <a:pt x="-5999" y="38178"/>
                    <a:pt x="1179" y="18913"/>
                    <a:pt x="2312" y="1913"/>
                  </a:cubicBezTo>
                  <a:cubicBezTo>
                    <a:pt x="2690" y="-3753"/>
                    <a:pt x="8734" y="4935"/>
                    <a:pt x="12512" y="5313"/>
                  </a:cubicBezTo>
                  <a:cubicBezTo>
                    <a:pt x="12512" y="20424"/>
                    <a:pt x="12512" y="35912"/>
                    <a:pt x="12512" y="51400"/>
                  </a:cubicBezTo>
                  <a:close/>
                </a:path>
              </a:pathLst>
            </a:custGeom>
            <a:solidFill>
              <a:srgbClr val="C8AA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49" name="Freeform: Shape 25948">
              <a:extLst>
                <a:ext uri="{FF2B5EF4-FFF2-40B4-BE49-F238E27FC236}">
                  <a16:creationId xmlns:a16="http://schemas.microsoft.com/office/drawing/2014/main" id="{2C11B46C-7D89-478A-9BCC-428255DA0988}"/>
                </a:ext>
              </a:extLst>
            </p:cNvPr>
            <p:cNvSpPr/>
            <p:nvPr/>
          </p:nvSpPr>
          <p:spPr>
            <a:xfrm>
              <a:off x="8487233" y="3377060"/>
              <a:ext cx="25582" cy="30647"/>
            </a:xfrm>
            <a:custGeom>
              <a:avLst/>
              <a:gdLst>
                <a:gd name="connsiteX0" fmla="*/ 5561 w 25582"/>
                <a:gd name="connsiteY0" fmla="*/ 804 h 30647"/>
                <a:gd name="connsiteX1" fmla="*/ 25583 w 25582"/>
                <a:gd name="connsiteY1" fmla="*/ 4582 h 30647"/>
                <a:gd name="connsiteX2" fmla="*/ 4428 w 25582"/>
                <a:gd name="connsiteY2" fmla="*/ 30647 h 30647"/>
                <a:gd name="connsiteX3" fmla="*/ 5561 w 25582"/>
                <a:gd name="connsiteY3" fmla="*/ 804 h 3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82" h="30647">
                  <a:moveTo>
                    <a:pt x="5561" y="804"/>
                  </a:moveTo>
                  <a:cubicBezTo>
                    <a:pt x="12739" y="-1085"/>
                    <a:pt x="19538" y="426"/>
                    <a:pt x="25583" y="4582"/>
                  </a:cubicBezTo>
                  <a:cubicBezTo>
                    <a:pt x="23316" y="17426"/>
                    <a:pt x="12739" y="23092"/>
                    <a:pt x="4428" y="30647"/>
                  </a:cubicBezTo>
                  <a:cubicBezTo>
                    <a:pt x="-4639" y="20070"/>
                    <a:pt x="2539" y="10626"/>
                    <a:pt x="5561" y="804"/>
                  </a:cubicBezTo>
                  <a:close/>
                </a:path>
              </a:pathLst>
            </a:custGeom>
            <a:solidFill>
              <a:srgbClr val="B8AA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50" name="Freeform: Shape 25949">
              <a:extLst>
                <a:ext uri="{FF2B5EF4-FFF2-40B4-BE49-F238E27FC236}">
                  <a16:creationId xmlns:a16="http://schemas.microsoft.com/office/drawing/2014/main" id="{D2015104-B047-48E0-A49E-33E35D438796}"/>
                </a:ext>
              </a:extLst>
            </p:cNvPr>
            <p:cNvSpPr/>
            <p:nvPr/>
          </p:nvSpPr>
          <p:spPr>
            <a:xfrm>
              <a:off x="11052189" y="4126969"/>
              <a:ext cx="4555" cy="92929"/>
            </a:xfrm>
            <a:custGeom>
              <a:avLst/>
              <a:gdLst>
                <a:gd name="connsiteX0" fmla="*/ 709 w 4555"/>
                <a:gd name="connsiteY0" fmla="*/ 92930 h 92929"/>
                <a:gd name="connsiteX1" fmla="*/ 3731 w 4555"/>
                <a:gd name="connsiteY1" fmla="*/ 0 h 92929"/>
                <a:gd name="connsiteX2" fmla="*/ 709 w 4555"/>
                <a:gd name="connsiteY2" fmla="*/ 92930 h 9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5" h="92929">
                  <a:moveTo>
                    <a:pt x="709" y="92930"/>
                  </a:moveTo>
                  <a:cubicBezTo>
                    <a:pt x="2220" y="61953"/>
                    <a:pt x="-3447" y="30599"/>
                    <a:pt x="3731" y="0"/>
                  </a:cubicBezTo>
                  <a:cubicBezTo>
                    <a:pt x="2598" y="30977"/>
                    <a:pt x="7887" y="62331"/>
                    <a:pt x="709" y="92930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51" name="Freeform: Shape 25950">
              <a:extLst>
                <a:ext uri="{FF2B5EF4-FFF2-40B4-BE49-F238E27FC236}">
                  <a16:creationId xmlns:a16="http://schemas.microsoft.com/office/drawing/2014/main" id="{4B544E61-425A-41DB-999B-C5AA4ACB2C29}"/>
                </a:ext>
              </a:extLst>
            </p:cNvPr>
            <p:cNvSpPr/>
            <p:nvPr/>
          </p:nvSpPr>
          <p:spPr>
            <a:xfrm>
              <a:off x="11359808" y="5265171"/>
              <a:ext cx="9782" cy="29843"/>
            </a:xfrm>
            <a:custGeom>
              <a:avLst/>
              <a:gdLst>
                <a:gd name="connsiteX0" fmla="*/ 9656 w 9782"/>
                <a:gd name="connsiteY0" fmla="*/ 29843 h 29843"/>
                <a:gd name="connsiteX1" fmla="*/ 1723 w 9782"/>
                <a:gd name="connsiteY1" fmla="*/ 0 h 29843"/>
                <a:gd name="connsiteX2" fmla="*/ 9656 w 9782"/>
                <a:gd name="connsiteY2" fmla="*/ 29843 h 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82" h="29843">
                  <a:moveTo>
                    <a:pt x="9656" y="29843"/>
                  </a:moveTo>
                  <a:cubicBezTo>
                    <a:pt x="-3187" y="22666"/>
                    <a:pt x="-166" y="10955"/>
                    <a:pt x="1723" y="0"/>
                  </a:cubicBezTo>
                  <a:cubicBezTo>
                    <a:pt x="7768" y="9066"/>
                    <a:pt x="10412" y="18888"/>
                    <a:pt x="9656" y="29843"/>
                  </a:cubicBezTo>
                  <a:close/>
                </a:path>
              </a:pathLst>
            </a:custGeom>
            <a:solidFill>
              <a:srgbClr val="C19B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52" name="Freeform: Shape 25951">
              <a:extLst>
                <a:ext uri="{FF2B5EF4-FFF2-40B4-BE49-F238E27FC236}">
                  <a16:creationId xmlns:a16="http://schemas.microsoft.com/office/drawing/2014/main" id="{D76ED3BB-CF7F-462B-9075-4BA9BE713940}"/>
                </a:ext>
              </a:extLst>
            </p:cNvPr>
            <p:cNvSpPr/>
            <p:nvPr/>
          </p:nvSpPr>
          <p:spPr>
            <a:xfrm>
              <a:off x="11052898" y="4231987"/>
              <a:ext cx="3683" cy="43065"/>
            </a:xfrm>
            <a:custGeom>
              <a:avLst/>
              <a:gdLst>
                <a:gd name="connsiteX0" fmla="*/ 0 w 3683"/>
                <a:gd name="connsiteY0" fmla="*/ 43065 h 43065"/>
                <a:gd name="connsiteX1" fmla="*/ 0 w 3683"/>
                <a:gd name="connsiteY1" fmla="*/ 0 h 43065"/>
                <a:gd name="connsiteX2" fmla="*/ 0 w 3683"/>
                <a:gd name="connsiteY2" fmla="*/ 43065 h 4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3" h="43065">
                  <a:moveTo>
                    <a:pt x="0" y="43065"/>
                  </a:moveTo>
                  <a:cubicBezTo>
                    <a:pt x="0" y="28710"/>
                    <a:pt x="0" y="14355"/>
                    <a:pt x="0" y="0"/>
                  </a:cubicBezTo>
                  <a:cubicBezTo>
                    <a:pt x="4911" y="14355"/>
                    <a:pt x="4911" y="28710"/>
                    <a:pt x="0" y="43065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53" name="Freeform: Shape 25952">
              <a:extLst>
                <a:ext uri="{FF2B5EF4-FFF2-40B4-BE49-F238E27FC236}">
                  <a16:creationId xmlns:a16="http://schemas.microsoft.com/office/drawing/2014/main" id="{164D6E83-C2BA-4F2A-B428-0CE982F46D32}"/>
                </a:ext>
              </a:extLst>
            </p:cNvPr>
            <p:cNvSpPr/>
            <p:nvPr/>
          </p:nvSpPr>
          <p:spPr>
            <a:xfrm>
              <a:off x="9318685" y="6043815"/>
              <a:ext cx="503446" cy="206941"/>
            </a:xfrm>
            <a:custGeom>
              <a:avLst/>
              <a:gdLst>
                <a:gd name="connsiteX0" fmla="*/ 231470 w 503446"/>
                <a:gd name="connsiteY0" fmla="*/ 206941 h 206941"/>
                <a:gd name="connsiteX1" fmla="*/ 226937 w 503446"/>
                <a:gd name="connsiteY1" fmla="*/ 206941 h 206941"/>
                <a:gd name="connsiteX2" fmla="*/ 174805 w 503446"/>
                <a:gd name="connsiteY2" fmla="*/ 203919 h 206941"/>
                <a:gd name="connsiteX3" fmla="*/ 153650 w 503446"/>
                <a:gd name="connsiteY3" fmla="*/ 191453 h 206941"/>
                <a:gd name="connsiteX4" fmla="*/ 154784 w 503446"/>
                <a:gd name="connsiteY4" fmla="*/ 185409 h 206941"/>
                <a:gd name="connsiteX5" fmla="*/ 183116 w 503446"/>
                <a:gd name="connsiteY5" fmla="*/ 171809 h 206941"/>
                <a:gd name="connsiteX6" fmla="*/ 80364 w 503446"/>
                <a:gd name="connsiteY6" fmla="*/ 161232 h 206941"/>
                <a:gd name="connsiteX7" fmla="*/ 68276 w 503446"/>
                <a:gd name="connsiteY7" fmla="*/ 164631 h 206941"/>
                <a:gd name="connsiteX8" fmla="*/ 63743 w 503446"/>
                <a:gd name="connsiteY8" fmla="*/ 167276 h 206941"/>
                <a:gd name="connsiteX9" fmla="*/ 30877 w 503446"/>
                <a:gd name="connsiteY9" fmla="*/ 139699 h 206941"/>
                <a:gd name="connsiteX10" fmla="*/ 29744 w 503446"/>
                <a:gd name="connsiteY10" fmla="*/ 115900 h 206941"/>
                <a:gd name="connsiteX11" fmla="*/ 13878 w 503446"/>
                <a:gd name="connsiteY11" fmla="*/ 94745 h 206941"/>
                <a:gd name="connsiteX12" fmla="*/ 656 w 503446"/>
                <a:gd name="connsiteY12" fmla="*/ 64146 h 206941"/>
                <a:gd name="connsiteX13" fmla="*/ 13878 w 503446"/>
                <a:gd name="connsiteY13" fmla="*/ 54702 h 206941"/>
                <a:gd name="connsiteX14" fmla="*/ 58454 w 503446"/>
                <a:gd name="connsiteY14" fmla="*/ 90968 h 206941"/>
                <a:gd name="connsiteX15" fmla="*/ 64876 w 503446"/>
                <a:gd name="connsiteY15" fmla="*/ 106834 h 206941"/>
                <a:gd name="connsiteX16" fmla="*/ 87542 w 503446"/>
                <a:gd name="connsiteY16" fmla="*/ 103812 h 206941"/>
                <a:gd name="connsiteX17" fmla="*/ 88297 w 503446"/>
                <a:gd name="connsiteY17" fmla="*/ 83790 h 206941"/>
                <a:gd name="connsiteX18" fmla="*/ 70920 w 503446"/>
                <a:gd name="connsiteY18" fmla="*/ 103812 h 206941"/>
                <a:gd name="connsiteX19" fmla="*/ 58832 w 503446"/>
                <a:gd name="connsiteY19" fmla="*/ 83790 h 206941"/>
                <a:gd name="connsiteX20" fmla="*/ 56943 w 503446"/>
                <a:gd name="connsiteY20" fmla="*/ 51680 h 206941"/>
                <a:gd name="connsiteX21" fmla="*/ 78853 w 503446"/>
                <a:gd name="connsiteY21" fmla="*/ 46391 h 206941"/>
                <a:gd name="connsiteX22" fmla="*/ 89431 w 503446"/>
                <a:gd name="connsiteY22" fmla="*/ 61880 h 206941"/>
                <a:gd name="connsiteX23" fmla="*/ 91319 w 503446"/>
                <a:gd name="connsiteY23" fmla="*/ 43747 h 206941"/>
                <a:gd name="connsiteX24" fmla="*/ 117007 w 503446"/>
                <a:gd name="connsiteY24" fmla="*/ 35058 h 206941"/>
                <a:gd name="connsiteX25" fmla="*/ 149873 w 503446"/>
                <a:gd name="connsiteY25" fmla="*/ 35058 h 206941"/>
                <a:gd name="connsiteX26" fmla="*/ 163850 w 503446"/>
                <a:gd name="connsiteY26" fmla="*/ 30525 h 206941"/>
                <a:gd name="connsiteX27" fmla="*/ 172916 w 503446"/>
                <a:gd name="connsiteY27" fmla="*/ 31659 h 206941"/>
                <a:gd name="connsiteX28" fmla="*/ 180094 w 503446"/>
                <a:gd name="connsiteY28" fmla="*/ 13904 h 206941"/>
                <a:gd name="connsiteX29" fmla="*/ 229581 w 503446"/>
                <a:gd name="connsiteY29" fmla="*/ 1438 h 206941"/>
                <a:gd name="connsiteX30" fmla="*/ 283979 w 503446"/>
                <a:gd name="connsiteY30" fmla="*/ 21837 h 206941"/>
                <a:gd name="connsiteX31" fmla="*/ 287379 w 503446"/>
                <a:gd name="connsiteY31" fmla="*/ 24104 h 206941"/>
                <a:gd name="connsiteX32" fmla="*/ 314956 w 503446"/>
                <a:gd name="connsiteY32" fmla="*/ 57725 h 206941"/>
                <a:gd name="connsiteX33" fmla="*/ 327044 w 503446"/>
                <a:gd name="connsiteY33" fmla="*/ 67169 h 206941"/>
                <a:gd name="connsiteX34" fmla="*/ 350088 w 503446"/>
                <a:gd name="connsiteY34" fmla="*/ 68680 h 206941"/>
                <a:gd name="connsiteX35" fmla="*/ 334977 w 503446"/>
                <a:gd name="connsiteY35" fmla="*/ 51302 h 206941"/>
                <a:gd name="connsiteX36" fmla="*/ 348199 w 503446"/>
                <a:gd name="connsiteY36" fmla="*/ 38458 h 206941"/>
                <a:gd name="connsiteX37" fmla="*/ 365576 w 503446"/>
                <a:gd name="connsiteY37" fmla="*/ 28259 h 206941"/>
                <a:gd name="connsiteX38" fmla="*/ 373509 w 503446"/>
                <a:gd name="connsiteY38" fmla="*/ 36570 h 206941"/>
                <a:gd name="connsiteX39" fmla="*/ 385220 w 503446"/>
                <a:gd name="connsiteY39" fmla="*/ 45258 h 206941"/>
                <a:gd name="connsiteX40" fmla="*/ 401841 w 503446"/>
                <a:gd name="connsiteY40" fmla="*/ 60746 h 206941"/>
                <a:gd name="connsiteX41" fmla="*/ 396553 w 503446"/>
                <a:gd name="connsiteY41" fmla="*/ 99656 h 206941"/>
                <a:gd name="connsiteX42" fmla="*/ 427907 w 503446"/>
                <a:gd name="connsiteY42" fmla="*/ 104189 h 206941"/>
                <a:gd name="connsiteX43" fmla="*/ 421485 w 503446"/>
                <a:gd name="connsiteY43" fmla="*/ 119678 h 206941"/>
                <a:gd name="connsiteX44" fmla="*/ 458506 w 503446"/>
                <a:gd name="connsiteY44" fmla="*/ 108345 h 206941"/>
                <a:gd name="connsiteX45" fmla="*/ 486838 w 503446"/>
                <a:gd name="connsiteY45" fmla="*/ 117789 h 206941"/>
                <a:gd name="connsiteX46" fmla="*/ 484571 w 503446"/>
                <a:gd name="connsiteY46" fmla="*/ 163876 h 206941"/>
                <a:gd name="connsiteX47" fmla="*/ 427529 w 503446"/>
                <a:gd name="connsiteY47" fmla="*/ 178987 h 206941"/>
                <a:gd name="connsiteX48" fmla="*/ 372753 w 503446"/>
                <a:gd name="connsiteY48" fmla="*/ 182386 h 206941"/>
                <a:gd name="connsiteX49" fmla="*/ 360287 w 503446"/>
                <a:gd name="connsiteY49" fmla="*/ 182386 h 206941"/>
                <a:gd name="connsiteX50" fmla="*/ 333844 w 503446"/>
                <a:gd name="connsiteY50" fmla="*/ 173320 h 206941"/>
                <a:gd name="connsiteX51" fmla="*/ 299089 w 503446"/>
                <a:gd name="connsiteY51" fmla="*/ 179364 h 206941"/>
                <a:gd name="connsiteX52" fmla="*/ 281712 w 503446"/>
                <a:gd name="connsiteY52" fmla="*/ 171431 h 206941"/>
                <a:gd name="connsiteX53" fmla="*/ 265846 w 503446"/>
                <a:gd name="connsiteY53" fmla="*/ 169165 h 206941"/>
                <a:gd name="connsiteX54" fmla="*/ 237892 w 503446"/>
                <a:gd name="connsiteY54" fmla="*/ 174831 h 206941"/>
                <a:gd name="connsiteX55" fmla="*/ 209182 w 503446"/>
                <a:gd name="connsiteY55" fmla="*/ 186164 h 206941"/>
                <a:gd name="connsiteX56" fmla="*/ 234870 w 503446"/>
                <a:gd name="connsiteY56" fmla="*/ 188053 h 206941"/>
                <a:gd name="connsiteX57" fmla="*/ 245447 w 503446"/>
                <a:gd name="connsiteY57" fmla="*/ 201652 h 206941"/>
                <a:gd name="connsiteX58" fmla="*/ 231470 w 503446"/>
                <a:gd name="connsiteY58" fmla="*/ 20694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03446" h="206941">
                  <a:moveTo>
                    <a:pt x="231470" y="206941"/>
                  </a:moveTo>
                  <a:cubicBezTo>
                    <a:pt x="229959" y="206941"/>
                    <a:pt x="228448" y="206941"/>
                    <a:pt x="226937" y="206941"/>
                  </a:cubicBezTo>
                  <a:cubicBezTo>
                    <a:pt x="209937" y="201652"/>
                    <a:pt x="192182" y="204675"/>
                    <a:pt x="174805" y="203919"/>
                  </a:cubicBezTo>
                  <a:cubicBezTo>
                    <a:pt x="165361" y="203541"/>
                    <a:pt x="156295" y="202786"/>
                    <a:pt x="153650" y="191453"/>
                  </a:cubicBezTo>
                  <a:cubicBezTo>
                    <a:pt x="153273" y="189186"/>
                    <a:pt x="153650" y="187297"/>
                    <a:pt x="154784" y="185409"/>
                  </a:cubicBezTo>
                  <a:cubicBezTo>
                    <a:pt x="161206" y="175964"/>
                    <a:pt x="177450" y="186164"/>
                    <a:pt x="183116" y="171809"/>
                  </a:cubicBezTo>
                  <a:cubicBezTo>
                    <a:pt x="147606" y="172565"/>
                    <a:pt x="114363" y="162743"/>
                    <a:pt x="80364" y="161232"/>
                  </a:cubicBezTo>
                  <a:cubicBezTo>
                    <a:pt x="75831" y="161232"/>
                    <a:pt x="70543" y="157076"/>
                    <a:pt x="68276" y="164631"/>
                  </a:cubicBezTo>
                  <a:cubicBezTo>
                    <a:pt x="67143" y="166142"/>
                    <a:pt x="65632" y="166898"/>
                    <a:pt x="63743" y="167276"/>
                  </a:cubicBezTo>
                  <a:cubicBezTo>
                    <a:pt x="50521" y="161232"/>
                    <a:pt x="45232" y="145743"/>
                    <a:pt x="30877" y="139699"/>
                  </a:cubicBezTo>
                  <a:cubicBezTo>
                    <a:pt x="22567" y="136299"/>
                    <a:pt x="30877" y="124211"/>
                    <a:pt x="29744" y="115900"/>
                  </a:cubicBezTo>
                  <a:cubicBezTo>
                    <a:pt x="28611" y="105700"/>
                    <a:pt x="34277" y="94368"/>
                    <a:pt x="13878" y="94745"/>
                  </a:cubicBezTo>
                  <a:cubicBezTo>
                    <a:pt x="-3877" y="95123"/>
                    <a:pt x="4434" y="74724"/>
                    <a:pt x="656" y="64146"/>
                  </a:cubicBezTo>
                  <a:cubicBezTo>
                    <a:pt x="-2366" y="55458"/>
                    <a:pt x="5567" y="55458"/>
                    <a:pt x="13878" y="54702"/>
                  </a:cubicBezTo>
                  <a:cubicBezTo>
                    <a:pt x="45610" y="51302"/>
                    <a:pt x="54676" y="58102"/>
                    <a:pt x="58454" y="90968"/>
                  </a:cubicBezTo>
                  <a:cubicBezTo>
                    <a:pt x="59210" y="96634"/>
                    <a:pt x="55810" y="104945"/>
                    <a:pt x="64876" y="106834"/>
                  </a:cubicBezTo>
                  <a:cubicBezTo>
                    <a:pt x="72431" y="108345"/>
                    <a:pt x="80364" y="104945"/>
                    <a:pt x="87542" y="103812"/>
                  </a:cubicBezTo>
                  <a:cubicBezTo>
                    <a:pt x="90942" y="103056"/>
                    <a:pt x="83009" y="93612"/>
                    <a:pt x="88297" y="83790"/>
                  </a:cubicBezTo>
                  <a:cubicBezTo>
                    <a:pt x="81498" y="93234"/>
                    <a:pt x="81875" y="105700"/>
                    <a:pt x="70920" y="103812"/>
                  </a:cubicBezTo>
                  <a:cubicBezTo>
                    <a:pt x="60721" y="102301"/>
                    <a:pt x="61476" y="91345"/>
                    <a:pt x="58832" y="83790"/>
                  </a:cubicBezTo>
                  <a:cubicBezTo>
                    <a:pt x="55432" y="73591"/>
                    <a:pt x="67520" y="63013"/>
                    <a:pt x="56943" y="51680"/>
                  </a:cubicBezTo>
                  <a:cubicBezTo>
                    <a:pt x="53165" y="47525"/>
                    <a:pt x="70165" y="40725"/>
                    <a:pt x="78853" y="46391"/>
                  </a:cubicBezTo>
                  <a:cubicBezTo>
                    <a:pt x="84520" y="50169"/>
                    <a:pt x="84897" y="57347"/>
                    <a:pt x="89431" y="61880"/>
                  </a:cubicBezTo>
                  <a:cubicBezTo>
                    <a:pt x="95853" y="56213"/>
                    <a:pt x="89808" y="49414"/>
                    <a:pt x="91319" y="43747"/>
                  </a:cubicBezTo>
                  <a:cubicBezTo>
                    <a:pt x="94342" y="33925"/>
                    <a:pt x="110208" y="27503"/>
                    <a:pt x="117007" y="35058"/>
                  </a:cubicBezTo>
                  <a:cubicBezTo>
                    <a:pt x="129096" y="48658"/>
                    <a:pt x="138918" y="42992"/>
                    <a:pt x="149873" y="35058"/>
                  </a:cubicBezTo>
                  <a:cubicBezTo>
                    <a:pt x="154028" y="32037"/>
                    <a:pt x="158561" y="30525"/>
                    <a:pt x="163850" y="30525"/>
                  </a:cubicBezTo>
                  <a:cubicBezTo>
                    <a:pt x="167250" y="29392"/>
                    <a:pt x="172916" y="33548"/>
                    <a:pt x="172916" y="31659"/>
                  </a:cubicBezTo>
                  <a:cubicBezTo>
                    <a:pt x="172161" y="24104"/>
                    <a:pt x="172161" y="15793"/>
                    <a:pt x="180094" y="13904"/>
                  </a:cubicBezTo>
                  <a:cubicBezTo>
                    <a:pt x="196716" y="10126"/>
                    <a:pt x="209937" y="-4607"/>
                    <a:pt x="229581" y="1438"/>
                  </a:cubicBezTo>
                  <a:cubicBezTo>
                    <a:pt x="248091" y="7104"/>
                    <a:pt x="264713" y="18059"/>
                    <a:pt x="283979" y="21837"/>
                  </a:cubicBezTo>
                  <a:cubicBezTo>
                    <a:pt x="285112" y="22215"/>
                    <a:pt x="286245" y="24104"/>
                    <a:pt x="287379" y="24104"/>
                  </a:cubicBezTo>
                  <a:cubicBezTo>
                    <a:pt x="312689" y="22215"/>
                    <a:pt x="315711" y="38081"/>
                    <a:pt x="314956" y="57725"/>
                  </a:cubicBezTo>
                  <a:cubicBezTo>
                    <a:pt x="314578" y="64524"/>
                    <a:pt x="321000" y="66791"/>
                    <a:pt x="327044" y="67169"/>
                  </a:cubicBezTo>
                  <a:cubicBezTo>
                    <a:pt x="333466" y="67546"/>
                    <a:pt x="339510" y="67924"/>
                    <a:pt x="350088" y="68680"/>
                  </a:cubicBezTo>
                  <a:cubicBezTo>
                    <a:pt x="339132" y="64902"/>
                    <a:pt x="335733" y="58858"/>
                    <a:pt x="334977" y="51302"/>
                  </a:cubicBezTo>
                  <a:cubicBezTo>
                    <a:pt x="333844" y="41481"/>
                    <a:pt x="341399" y="40347"/>
                    <a:pt x="348199" y="38458"/>
                  </a:cubicBezTo>
                  <a:cubicBezTo>
                    <a:pt x="354998" y="36570"/>
                    <a:pt x="356887" y="26748"/>
                    <a:pt x="365576" y="28259"/>
                  </a:cubicBezTo>
                  <a:cubicBezTo>
                    <a:pt x="369731" y="29770"/>
                    <a:pt x="371998" y="32792"/>
                    <a:pt x="373509" y="36570"/>
                  </a:cubicBezTo>
                  <a:cubicBezTo>
                    <a:pt x="372753" y="45636"/>
                    <a:pt x="378798" y="45636"/>
                    <a:pt x="385220" y="45258"/>
                  </a:cubicBezTo>
                  <a:cubicBezTo>
                    <a:pt x="393908" y="46769"/>
                    <a:pt x="399575" y="52058"/>
                    <a:pt x="401841" y="60746"/>
                  </a:cubicBezTo>
                  <a:cubicBezTo>
                    <a:pt x="410907" y="74724"/>
                    <a:pt x="417330" y="88323"/>
                    <a:pt x="396553" y="99656"/>
                  </a:cubicBezTo>
                  <a:cubicBezTo>
                    <a:pt x="407508" y="105323"/>
                    <a:pt x="419974" y="89457"/>
                    <a:pt x="427907" y="104189"/>
                  </a:cubicBezTo>
                  <a:cubicBezTo>
                    <a:pt x="431307" y="110234"/>
                    <a:pt x="432818" y="115900"/>
                    <a:pt x="421485" y="119678"/>
                  </a:cubicBezTo>
                  <a:cubicBezTo>
                    <a:pt x="438862" y="123833"/>
                    <a:pt x="447928" y="113633"/>
                    <a:pt x="458506" y="108345"/>
                  </a:cubicBezTo>
                  <a:cubicBezTo>
                    <a:pt x="469083" y="107589"/>
                    <a:pt x="475883" y="118167"/>
                    <a:pt x="486838" y="117789"/>
                  </a:cubicBezTo>
                  <a:cubicBezTo>
                    <a:pt x="510259" y="135922"/>
                    <a:pt x="508371" y="147254"/>
                    <a:pt x="484571" y="163876"/>
                  </a:cubicBezTo>
                  <a:cubicBezTo>
                    <a:pt x="466816" y="176342"/>
                    <a:pt x="446795" y="176720"/>
                    <a:pt x="427529" y="178987"/>
                  </a:cubicBezTo>
                  <a:cubicBezTo>
                    <a:pt x="409397" y="181253"/>
                    <a:pt x="391264" y="182386"/>
                    <a:pt x="372753" y="182386"/>
                  </a:cubicBezTo>
                  <a:cubicBezTo>
                    <a:pt x="368598" y="182386"/>
                    <a:pt x="363687" y="181253"/>
                    <a:pt x="360287" y="182386"/>
                  </a:cubicBezTo>
                  <a:cubicBezTo>
                    <a:pt x="348954" y="186164"/>
                    <a:pt x="352354" y="150654"/>
                    <a:pt x="333844" y="173320"/>
                  </a:cubicBezTo>
                  <a:cubicBezTo>
                    <a:pt x="325533" y="183520"/>
                    <a:pt x="310422" y="168787"/>
                    <a:pt x="299089" y="179364"/>
                  </a:cubicBezTo>
                  <a:cubicBezTo>
                    <a:pt x="294556" y="183897"/>
                    <a:pt x="285490" y="177853"/>
                    <a:pt x="281712" y="171431"/>
                  </a:cubicBezTo>
                  <a:cubicBezTo>
                    <a:pt x="277179" y="162365"/>
                    <a:pt x="272268" y="162743"/>
                    <a:pt x="265846" y="169165"/>
                  </a:cubicBezTo>
                  <a:cubicBezTo>
                    <a:pt x="257913" y="176720"/>
                    <a:pt x="250358" y="180498"/>
                    <a:pt x="237892" y="174831"/>
                  </a:cubicBezTo>
                  <a:cubicBezTo>
                    <a:pt x="231092" y="171809"/>
                    <a:pt x="217493" y="175964"/>
                    <a:pt x="209182" y="186164"/>
                  </a:cubicBezTo>
                  <a:cubicBezTo>
                    <a:pt x="217870" y="189942"/>
                    <a:pt x="227314" y="181631"/>
                    <a:pt x="234870" y="188053"/>
                  </a:cubicBezTo>
                  <a:cubicBezTo>
                    <a:pt x="239781" y="191830"/>
                    <a:pt x="246958" y="193719"/>
                    <a:pt x="245447" y="201652"/>
                  </a:cubicBezTo>
                  <a:cubicBezTo>
                    <a:pt x="243936" y="209208"/>
                    <a:pt x="235625" y="203919"/>
                    <a:pt x="231470" y="206941"/>
                  </a:cubicBezTo>
                  <a:close/>
                </a:path>
              </a:pathLst>
            </a:custGeom>
            <a:solidFill>
              <a:srgbClr val="6E3C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54" name="Freeform: Shape 25953">
              <a:extLst>
                <a:ext uri="{FF2B5EF4-FFF2-40B4-BE49-F238E27FC236}">
                  <a16:creationId xmlns:a16="http://schemas.microsoft.com/office/drawing/2014/main" id="{655E7205-E996-4D32-AF90-68773B374BB3}"/>
                </a:ext>
              </a:extLst>
            </p:cNvPr>
            <p:cNvSpPr/>
            <p:nvPr/>
          </p:nvSpPr>
          <p:spPr>
            <a:xfrm>
              <a:off x="8630671" y="5943592"/>
              <a:ext cx="633193" cy="275951"/>
            </a:xfrm>
            <a:custGeom>
              <a:avLst/>
              <a:gdLst>
                <a:gd name="connsiteX0" fmla="*/ 592341 w 633193"/>
                <a:gd name="connsiteY0" fmla="*/ 274676 h 275951"/>
                <a:gd name="connsiteX1" fmla="*/ 360772 w 633193"/>
                <a:gd name="connsiteY1" fmla="*/ 219523 h 275951"/>
                <a:gd name="connsiteX2" fmla="*/ 42695 w 633193"/>
                <a:gd name="connsiteY2" fmla="*/ 97883 h 275951"/>
                <a:gd name="connsiteX3" fmla="*/ 9452 w 633193"/>
                <a:gd name="connsiteY3" fmla="*/ 59351 h 275951"/>
                <a:gd name="connsiteX4" fmla="*/ 763 w 633193"/>
                <a:gd name="connsiteY4" fmla="*/ 18553 h 275951"/>
                <a:gd name="connsiteX5" fmla="*/ 25696 w 633193"/>
                <a:gd name="connsiteY5" fmla="*/ 1931 h 275951"/>
                <a:gd name="connsiteX6" fmla="*/ 71783 w 633193"/>
                <a:gd name="connsiteY6" fmla="*/ 42 h 275951"/>
                <a:gd name="connsiteX7" fmla="*/ 102382 w 633193"/>
                <a:gd name="connsiteY7" fmla="*/ 19686 h 275951"/>
                <a:gd name="connsiteX8" fmla="*/ 85760 w 633193"/>
                <a:gd name="connsiteY8" fmla="*/ 34419 h 275951"/>
                <a:gd name="connsiteX9" fmla="*/ 91804 w 633193"/>
                <a:gd name="connsiteY9" fmla="*/ 38574 h 275951"/>
                <a:gd name="connsiteX10" fmla="*/ 123536 w 633193"/>
                <a:gd name="connsiteY10" fmla="*/ 80128 h 275951"/>
                <a:gd name="connsiteX11" fmla="*/ 143936 w 633193"/>
                <a:gd name="connsiteY11" fmla="*/ 80884 h 275951"/>
                <a:gd name="connsiteX12" fmla="*/ 158668 w 633193"/>
                <a:gd name="connsiteY12" fmla="*/ 72951 h 275951"/>
                <a:gd name="connsiteX13" fmla="*/ 166979 w 633193"/>
                <a:gd name="connsiteY13" fmla="*/ 89195 h 275951"/>
                <a:gd name="connsiteX14" fmla="*/ 168112 w 633193"/>
                <a:gd name="connsiteY14" fmla="*/ 95239 h 275951"/>
                <a:gd name="connsiteX15" fmla="*/ 210800 w 633193"/>
                <a:gd name="connsiteY15" fmla="*/ 123571 h 275951"/>
                <a:gd name="connsiteX16" fmla="*/ 229310 w 633193"/>
                <a:gd name="connsiteY16" fmla="*/ 136415 h 275951"/>
                <a:gd name="connsiteX17" fmla="*/ 298819 w 633193"/>
                <a:gd name="connsiteY17" fmla="*/ 174192 h 275951"/>
                <a:gd name="connsiteX18" fmla="*/ 311285 w 633193"/>
                <a:gd name="connsiteY18" fmla="*/ 175703 h 275951"/>
                <a:gd name="connsiteX19" fmla="*/ 326773 w 633193"/>
                <a:gd name="connsiteY19" fmla="*/ 172303 h 275951"/>
                <a:gd name="connsiteX20" fmla="*/ 337728 w 633193"/>
                <a:gd name="connsiteY20" fmla="*/ 168525 h 275951"/>
                <a:gd name="connsiteX21" fmla="*/ 379660 w 633193"/>
                <a:gd name="connsiteY21" fmla="*/ 190058 h 275951"/>
                <a:gd name="connsiteX22" fmla="*/ 388726 w 633193"/>
                <a:gd name="connsiteY22" fmla="*/ 172680 h 275951"/>
                <a:gd name="connsiteX23" fmla="*/ 399681 w 633193"/>
                <a:gd name="connsiteY23" fmla="*/ 185902 h 275951"/>
                <a:gd name="connsiteX24" fmla="*/ 450302 w 633193"/>
                <a:gd name="connsiteY24" fmla="*/ 202146 h 275951"/>
                <a:gd name="connsiteX25" fmla="*/ 485812 w 633193"/>
                <a:gd name="connsiteY25" fmla="*/ 194591 h 275951"/>
                <a:gd name="connsiteX26" fmla="*/ 495633 w 633193"/>
                <a:gd name="connsiteY26" fmla="*/ 199879 h 275951"/>
                <a:gd name="connsiteX27" fmla="*/ 534543 w 633193"/>
                <a:gd name="connsiteY27" fmla="*/ 221034 h 275951"/>
                <a:gd name="connsiteX28" fmla="*/ 561742 w 633193"/>
                <a:gd name="connsiteY28" fmla="*/ 213857 h 275951"/>
                <a:gd name="connsiteX29" fmla="*/ 568920 w 633193"/>
                <a:gd name="connsiteY29" fmla="*/ 212345 h 275951"/>
                <a:gd name="connsiteX30" fmla="*/ 599896 w 633193"/>
                <a:gd name="connsiteY30" fmla="*/ 238411 h 275951"/>
                <a:gd name="connsiteX31" fmla="*/ 629740 w 633193"/>
                <a:gd name="connsiteY31" fmla="*/ 264477 h 275951"/>
                <a:gd name="connsiteX32" fmla="*/ 631628 w 633193"/>
                <a:gd name="connsiteY32" fmla="*/ 275810 h 275951"/>
                <a:gd name="connsiteX33" fmla="*/ 592341 w 633193"/>
                <a:gd name="connsiteY33" fmla="*/ 274676 h 27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3193" h="275951">
                  <a:moveTo>
                    <a:pt x="592341" y="274676"/>
                  </a:moveTo>
                  <a:cubicBezTo>
                    <a:pt x="513766" y="261833"/>
                    <a:pt x="437080" y="242567"/>
                    <a:pt x="360772" y="219523"/>
                  </a:cubicBezTo>
                  <a:cubicBezTo>
                    <a:pt x="251598" y="186658"/>
                    <a:pt x="145447" y="147370"/>
                    <a:pt x="42695" y="97883"/>
                  </a:cubicBezTo>
                  <a:cubicBezTo>
                    <a:pt x="29851" y="86550"/>
                    <a:pt x="13607" y="78617"/>
                    <a:pt x="9452" y="59351"/>
                  </a:cubicBezTo>
                  <a:cubicBezTo>
                    <a:pt x="6807" y="46130"/>
                    <a:pt x="8318" y="32530"/>
                    <a:pt x="763" y="18553"/>
                  </a:cubicBezTo>
                  <a:cubicBezTo>
                    <a:pt x="-4148" y="9487"/>
                    <a:pt x="15874" y="1931"/>
                    <a:pt x="25696" y="1931"/>
                  </a:cubicBezTo>
                  <a:cubicBezTo>
                    <a:pt x="41184" y="1931"/>
                    <a:pt x="56294" y="-335"/>
                    <a:pt x="71783" y="42"/>
                  </a:cubicBezTo>
                  <a:cubicBezTo>
                    <a:pt x="85760" y="1554"/>
                    <a:pt x="89160" y="18175"/>
                    <a:pt x="102382" y="19686"/>
                  </a:cubicBezTo>
                  <a:cubicBezTo>
                    <a:pt x="101248" y="31019"/>
                    <a:pt x="90671" y="29508"/>
                    <a:pt x="85760" y="34419"/>
                  </a:cubicBezTo>
                  <a:cubicBezTo>
                    <a:pt x="86515" y="37441"/>
                    <a:pt x="91426" y="36308"/>
                    <a:pt x="91804" y="38574"/>
                  </a:cubicBezTo>
                  <a:cubicBezTo>
                    <a:pt x="94071" y="58596"/>
                    <a:pt x="113714" y="65773"/>
                    <a:pt x="123536" y="80128"/>
                  </a:cubicBezTo>
                  <a:cubicBezTo>
                    <a:pt x="129580" y="89195"/>
                    <a:pt x="136002" y="93350"/>
                    <a:pt x="143936" y="80884"/>
                  </a:cubicBezTo>
                  <a:cubicBezTo>
                    <a:pt x="146580" y="76351"/>
                    <a:pt x="151113" y="68418"/>
                    <a:pt x="158668" y="72951"/>
                  </a:cubicBezTo>
                  <a:cubicBezTo>
                    <a:pt x="164335" y="76351"/>
                    <a:pt x="163579" y="84661"/>
                    <a:pt x="166979" y="89195"/>
                  </a:cubicBezTo>
                  <a:cubicBezTo>
                    <a:pt x="169246" y="91839"/>
                    <a:pt x="152624" y="96750"/>
                    <a:pt x="168112" y="95239"/>
                  </a:cubicBezTo>
                  <a:cubicBezTo>
                    <a:pt x="191912" y="92594"/>
                    <a:pt x="198333" y="98261"/>
                    <a:pt x="210800" y="123571"/>
                  </a:cubicBezTo>
                  <a:cubicBezTo>
                    <a:pt x="213822" y="129615"/>
                    <a:pt x="221755" y="133393"/>
                    <a:pt x="229310" y="136415"/>
                  </a:cubicBezTo>
                  <a:cubicBezTo>
                    <a:pt x="253865" y="146237"/>
                    <a:pt x="275775" y="161725"/>
                    <a:pt x="298819" y="174192"/>
                  </a:cubicBezTo>
                  <a:cubicBezTo>
                    <a:pt x="302974" y="174192"/>
                    <a:pt x="307885" y="173058"/>
                    <a:pt x="311285" y="175703"/>
                  </a:cubicBezTo>
                  <a:cubicBezTo>
                    <a:pt x="318085" y="180991"/>
                    <a:pt x="322618" y="181747"/>
                    <a:pt x="326773" y="172303"/>
                  </a:cubicBezTo>
                  <a:cubicBezTo>
                    <a:pt x="328284" y="168903"/>
                    <a:pt x="336595" y="166636"/>
                    <a:pt x="337728" y="168525"/>
                  </a:cubicBezTo>
                  <a:cubicBezTo>
                    <a:pt x="347928" y="183636"/>
                    <a:pt x="369460" y="175703"/>
                    <a:pt x="379660" y="190058"/>
                  </a:cubicBezTo>
                  <a:cubicBezTo>
                    <a:pt x="382682" y="183636"/>
                    <a:pt x="379660" y="173814"/>
                    <a:pt x="388726" y="172680"/>
                  </a:cubicBezTo>
                  <a:cubicBezTo>
                    <a:pt x="397415" y="171547"/>
                    <a:pt x="396659" y="180613"/>
                    <a:pt x="399681" y="185902"/>
                  </a:cubicBezTo>
                  <a:cubicBezTo>
                    <a:pt x="408370" y="201013"/>
                    <a:pt x="432169" y="210457"/>
                    <a:pt x="450302" y="202146"/>
                  </a:cubicBezTo>
                  <a:cubicBezTo>
                    <a:pt x="462012" y="196857"/>
                    <a:pt x="475612" y="206679"/>
                    <a:pt x="485812" y="194591"/>
                  </a:cubicBezTo>
                  <a:cubicBezTo>
                    <a:pt x="488456" y="191569"/>
                    <a:pt x="492611" y="196857"/>
                    <a:pt x="495633" y="199879"/>
                  </a:cubicBezTo>
                  <a:cubicBezTo>
                    <a:pt x="506211" y="211212"/>
                    <a:pt x="522077" y="212723"/>
                    <a:pt x="534543" y="221034"/>
                  </a:cubicBezTo>
                  <a:cubicBezTo>
                    <a:pt x="540210" y="224812"/>
                    <a:pt x="556453" y="230856"/>
                    <a:pt x="561742" y="213857"/>
                  </a:cubicBezTo>
                  <a:cubicBezTo>
                    <a:pt x="562498" y="211212"/>
                    <a:pt x="566653" y="210079"/>
                    <a:pt x="568920" y="212345"/>
                  </a:cubicBezTo>
                  <a:cubicBezTo>
                    <a:pt x="579119" y="221790"/>
                    <a:pt x="597630" y="226701"/>
                    <a:pt x="599896" y="238411"/>
                  </a:cubicBezTo>
                  <a:cubicBezTo>
                    <a:pt x="603674" y="257677"/>
                    <a:pt x="615384" y="260699"/>
                    <a:pt x="629740" y="264477"/>
                  </a:cubicBezTo>
                  <a:cubicBezTo>
                    <a:pt x="633517" y="267877"/>
                    <a:pt x="634273" y="271654"/>
                    <a:pt x="631628" y="275810"/>
                  </a:cubicBezTo>
                  <a:cubicBezTo>
                    <a:pt x="618784" y="276188"/>
                    <a:pt x="605563" y="275810"/>
                    <a:pt x="592341" y="274676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55" name="Freeform: Shape 25954">
              <a:extLst>
                <a:ext uri="{FF2B5EF4-FFF2-40B4-BE49-F238E27FC236}">
                  <a16:creationId xmlns:a16="http://schemas.microsoft.com/office/drawing/2014/main" id="{8C836016-4EE8-4FE3-B37F-FEFEAFA00F49}"/>
                </a:ext>
              </a:extLst>
            </p:cNvPr>
            <p:cNvSpPr/>
            <p:nvPr/>
          </p:nvSpPr>
          <p:spPr>
            <a:xfrm>
              <a:off x="9517736" y="6140189"/>
              <a:ext cx="462774" cy="116988"/>
            </a:xfrm>
            <a:custGeom>
              <a:avLst/>
              <a:gdLst>
                <a:gd name="connsiteX0" fmla="*/ 32419 w 462774"/>
                <a:gd name="connsiteY0" fmla="*/ 110567 h 116988"/>
                <a:gd name="connsiteX1" fmla="*/ 41485 w 462774"/>
                <a:gd name="connsiteY1" fmla="*/ 100745 h 116988"/>
                <a:gd name="connsiteX2" fmla="*/ 21841 w 462774"/>
                <a:gd name="connsiteY2" fmla="*/ 95078 h 116988"/>
                <a:gd name="connsiteX3" fmla="*/ 4842 w 462774"/>
                <a:gd name="connsiteY3" fmla="*/ 95456 h 116988"/>
                <a:gd name="connsiteX4" fmla="*/ 2575 w 462774"/>
                <a:gd name="connsiteY4" fmla="*/ 84879 h 116988"/>
                <a:gd name="connsiteX5" fmla="*/ 40729 w 462774"/>
                <a:gd name="connsiteY5" fmla="*/ 66746 h 116988"/>
                <a:gd name="connsiteX6" fmla="*/ 70951 w 462774"/>
                <a:gd name="connsiteY6" fmla="*/ 59946 h 116988"/>
                <a:gd name="connsiteX7" fmla="*/ 84928 w 462774"/>
                <a:gd name="connsiteY7" fmla="*/ 64857 h 116988"/>
                <a:gd name="connsiteX8" fmla="*/ 108349 w 462774"/>
                <a:gd name="connsiteY8" fmla="*/ 72412 h 116988"/>
                <a:gd name="connsiteX9" fmla="*/ 115149 w 462774"/>
                <a:gd name="connsiteY9" fmla="*/ 72035 h 116988"/>
                <a:gd name="connsiteX10" fmla="*/ 137437 w 462774"/>
                <a:gd name="connsiteY10" fmla="*/ 65235 h 116988"/>
                <a:gd name="connsiteX11" fmla="*/ 149148 w 462774"/>
                <a:gd name="connsiteY11" fmla="*/ 58057 h 116988"/>
                <a:gd name="connsiteX12" fmla="*/ 155947 w 462774"/>
                <a:gd name="connsiteY12" fmla="*/ 70146 h 116988"/>
                <a:gd name="connsiteX13" fmla="*/ 169169 w 462774"/>
                <a:gd name="connsiteY13" fmla="*/ 81101 h 116988"/>
                <a:gd name="connsiteX14" fmla="*/ 262855 w 462774"/>
                <a:gd name="connsiteY14" fmla="*/ 72412 h 116988"/>
                <a:gd name="connsiteX15" fmla="*/ 299875 w 462774"/>
                <a:gd name="connsiteY15" fmla="*/ 48991 h 116988"/>
                <a:gd name="connsiteX16" fmla="*/ 287031 w 462774"/>
                <a:gd name="connsiteY16" fmla="*/ 22548 h 116988"/>
                <a:gd name="connsiteX17" fmla="*/ 291187 w 462774"/>
                <a:gd name="connsiteY17" fmla="*/ 18015 h 116988"/>
                <a:gd name="connsiteX18" fmla="*/ 314986 w 462774"/>
                <a:gd name="connsiteY18" fmla="*/ 5170 h 116988"/>
                <a:gd name="connsiteX19" fmla="*/ 402249 w 462774"/>
                <a:gd name="connsiteY19" fmla="*/ 13859 h 116988"/>
                <a:gd name="connsiteX20" fmla="*/ 412071 w 462774"/>
                <a:gd name="connsiteY20" fmla="*/ 17259 h 116988"/>
                <a:gd name="connsiteX21" fmla="*/ 438515 w 462774"/>
                <a:gd name="connsiteY21" fmla="*/ 22170 h 116988"/>
                <a:gd name="connsiteX22" fmla="*/ 457025 w 462774"/>
                <a:gd name="connsiteY22" fmla="*/ 27459 h 116988"/>
                <a:gd name="connsiteX23" fmla="*/ 461936 w 462774"/>
                <a:gd name="connsiteY23" fmla="*/ 39925 h 116988"/>
                <a:gd name="connsiteX24" fmla="*/ 453625 w 462774"/>
                <a:gd name="connsiteY24" fmla="*/ 64102 h 116988"/>
                <a:gd name="connsiteX25" fmla="*/ 430959 w 462774"/>
                <a:gd name="connsiteY25" fmla="*/ 80723 h 116988"/>
                <a:gd name="connsiteX26" fmla="*/ 418115 w 462774"/>
                <a:gd name="connsiteY26" fmla="*/ 90923 h 116988"/>
                <a:gd name="connsiteX27" fmla="*/ 414338 w 462774"/>
                <a:gd name="connsiteY27" fmla="*/ 90545 h 116988"/>
                <a:gd name="connsiteX28" fmla="*/ 407538 w 462774"/>
                <a:gd name="connsiteY28" fmla="*/ 79968 h 116988"/>
                <a:gd name="connsiteX29" fmla="*/ 402627 w 462774"/>
                <a:gd name="connsiteY29" fmla="*/ 62968 h 116988"/>
                <a:gd name="connsiteX30" fmla="*/ 384117 w 462774"/>
                <a:gd name="connsiteY30" fmla="*/ 79968 h 116988"/>
                <a:gd name="connsiteX31" fmla="*/ 378828 w 462774"/>
                <a:gd name="connsiteY31" fmla="*/ 87901 h 116988"/>
                <a:gd name="connsiteX32" fmla="*/ 351629 w 462774"/>
                <a:gd name="connsiteY32" fmla="*/ 63346 h 116988"/>
                <a:gd name="connsiteX33" fmla="*/ 335385 w 462774"/>
                <a:gd name="connsiteY33" fmla="*/ 72035 h 116988"/>
                <a:gd name="connsiteX34" fmla="*/ 305542 w 462774"/>
                <a:gd name="connsiteY34" fmla="*/ 84501 h 116988"/>
                <a:gd name="connsiteX35" fmla="*/ 296475 w 462774"/>
                <a:gd name="connsiteY35" fmla="*/ 88279 h 116988"/>
                <a:gd name="connsiteX36" fmla="*/ 280232 w 462774"/>
                <a:gd name="connsiteY36" fmla="*/ 89412 h 116988"/>
                <a:gd name="connsiteX37" fmla="*/ 273054 w 462774"/>
                <a:gd name="connsiteY37" fmla="*/ 90545 h 116988"/>
                <a:gd name="connsiteX38" fmla="*/ 243211 w 462774"/>
                <a:gd name="connsiteY38" fmla="*/ 106411 h 116988"/>
                <a:gd name="connsiteX39" fmla="*/ 245100 w 462774"/>
                <a:gd name="connsiteY39" fmla="*/ 115477 h 116988"/>
                <a:gd name="connsiteX40" fmla="*/ 101172 w 462774"/>
                <a:gd name="connsiteY40" fmla="*/ 116988 h 116988"/>
                <a:gd name="connsiteX41" fmla="*/ 32419 w 462774"/>
                <a:gd name="connsiteY41" fmla="*/ 110567 h 11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74" h="116988">
                  <a:moveTo>
                    <a:pt x="32419" y="110567"/>
                  </a:moveTo>
                  <a:cubicBezTo>
                    <a:pt x="33552" y="104900"/>
                    <a:pt x="47152" y="108678"/>
                    <a:pt x="41485" y="100745"/>
                  </a:cubicBezTo>
                  <a:cubicBezTo>
                    <a:pt x="38463" y="96589"/>
                    <a:pt x="30530" y="86012"/>
                    <a:pt x="21841" y="95078"/>
                  </a:cubicBezTo>
                  <a:cubicBezTo>
                    <a:pt x="15797" y="101122"/>
                    <a:pt x="10886" y="93945"/>
                    <a:pt x="4842" y="95456"/>
                  </a:cubicBezTo>
                  <a:cubicBezTo>
                    <a:pt x="-69" y="96589"/>
                    <a:pt x="-1958" y="89789"/>
                    <a:pt x="2575" y="84879"/>
                  </a:cubicBezTo>
                  <a:cubicBezTo>
                    <a:pt x="13153" y="74301"/>
                    <a:pt x="29774" y="76190"/>
                    <a:pt x="40729" y="66746"/>
                  </a:cubicBezTo>
                  <a:cubicBezTo>
                    <a:pt x="56596" y="90923"/>
                    <a:pt x="62262" y="65235"/>
                    <a:pt x="70951" y="59946"/>
                  </a:cubicBezTo>
                  <a:cubicBezTo>
                    <a:pt x="79261" y="54658"/>
                    <a:pt x="83039" y="57680"/>
                    <a:pt x="84928" y="64857"/>
                  </a:cubicBezTo>
                  <a:cubicBezTo>
                    <a:pt x="89083" y="80723"/>
                    <a:pt x="95883" y="86768"/>
                    <a:pt x="108349" y="72412"/>
                  </a:cubicBezTo>
                  <a:cubicBezTo>
                    <a:pt x="112505" y="67501"/>
                    <a:pt x="112127" y="70524"/>
                    <a:pt x="115149" y="72035"/>
                  </a:cubicBezTo>
                  <a:cubicBezTo>
                    <a:pt x="124215" y="76946"/>
                    <a:pt x="132904" y="78835"/>
                    <a:pt x="137437" y="65235"/>
                  </a:cubicBezTo>
                  <a:cubicBezTo>
                    <a:pt x="138948" y="61080"/>
                    <a:pt x="143103" y="56546"/>
                    <a:pt x="149148" y="58057"/>
                  </a:cubicBezTo>
                  <a:cubicBezTo>
                    <a:pt x="154814" y="59568"/>
                    <a:pt x="155947" y="64857"/>
                    <a:pt x="155947" y="70146"/>
                  </a:cubicBezTo>
                  <a:cubicBezTo>
                    <a:pt x="155947" y="79212"/>
                    <a:pt x="160103" y="81856"/>
                    <a:pt x="169169" y="81101"/>
                  </a:cubicBezTo>
                  <a:cubicBezTo>
                    <a:pt x="200523" y="78457"/>
                    <a:pt x="232633" y="79212"/>
                    <a:pt x="262855" y="72412"/>
                  </a:cubicBezTo>
                  <a:cubicBezTo>
                    <a:pt x="274943" y="69768"/>
                    <a:pt x="291564" y="61835"/>
                    <a:pt x="299875" y="48991"/>
                  </a:cubicBezTo>
                  <a:cubicBezTo>
                    <a:pt x="308942" y="35014"/>
                    <a:pt x="288920" y="32747"/>
                    <a:pt x="287031" y="22548"/>
                  </a:cubicBezTo>
                  <a:cubicBezTo>
                    <a:pt x="288165" y="21036"/>
                    <a:pt x="290809" y="19903"/>
                    <a:pt x="291187" y="18015"/>
                  </a:cubicBezTo>
                  <a:cubicBezTo>
                    <a:pt x="293831" y="-3140"/>
                    <a:pt x="293453" y="-3140"/>
                    <a:pt x="314986" y="5170"/>
                  </a:cubicBezTo>
                  <a:cubicBezTo>
                    <a:pt x="342563" y="22548"/>
                    <a:pt x="372784" y="13859"/>
                    <a:pt x="402249" y="13859"/>
                  </a:cubicBezTo>
                  <a:cubicBezTo>
                    <a:pt x="405649" y="14237"/>
                    <a:pt x="409805" y="14615"/>
                    <a:pt x="412071" y="17259"/>
                  </a:cubicBezTo>
                  <a:cubicBezTo>
                    <a:pt x="420004" y="25948"/>
                    <a:pt x="427559" y="30103"/>
                    <a:pt x="438515" y="22170"/>
                  </a:cubicBezTo>
                  <a:cubicBezTo>
                    <a:pt x="445314" y="17259"/>
                    <a:pt x="451736" y="21792"/>
                    <a:pt x="457025" y="27459"/>
                  </a:cubicBezTo>
                  <a:cubicBezTo>
                    <a:pt x="460425" y="30858"/>
                    <a:pt x="464580" y="39169"/>
                    <a:pt x="461936" y="39925"/>
                  </a:cubicBezTo>
                  <a:cubicBezTo>
                    <a:pt x="445692" y="44080"/>
                    <a:pt x="456647" y="56168"/>
                    <a:pt x="453625" y="64102"/>
                  </a:cubicBezTo>
                  <a:cubicBezTo>
                    <a:pt x="449470" y="74679"/>
                    <a:pt x="452492" y="92434"/>
                    <a:pt x="430959" y="80723"/>
                  </a:cubicBezTo>
                  <a:cubicBezTo>
                    <a:pt x="426804" y="78457"/>
                    <a:pt x="428315" y="94701"/>
                    <a:pt x="418115" y="90923"/>
                  </a:cubicBezTo>
                  <a:cubicBezTo>
                    <a:pt x="416604" y="90923"/>
                    <a:pt x="415471" y="90923"/>
                    <a:pt x="414338" y="90545"/>
                  </a:cubicBezTo>
                  <a:cubicBezTo>
                    <a:pt x="412071" y="87145"/>
                    <a:pt x="409049" y="83745"/>
                    <a:pt x="407538" y="79968"/>
                  </a:cubicBezTo>
                  <a:cubicBezTo>
                    <a:pt x="405649" y="74301"/>
                    <a:pt x="413582" y="63724"/>
                    <a:pt x="402627" y="62968"/>
                  </a:cubicBezTo>
                  <a:cubicBezTo>
                    <a:pt x="393938" y="62591"/>
                    <a:pt x="385628" y="69013"/>
                    <a:pt x="384117" y="79968"/>
                  </a:cubicBezTo>
                  <a:cubicBezTo>
                    <a:pt x="383739" y="81479"/>
                    <a:pt x="382228" y="82990"/>
                    <a:pt x="378828" y="87901"/>
                  </a:cubicBezTo>
                  <a:cubicBezTo>
                    <a:pt x="377317" y="69013"/>
                    <a:pt x="361073" y="70524"/>
                    <a:pt x="351629" y="63346"/>
                  </a:cubicBezTo>
                  <a:cubicBezTo>
                    <a:pt x="344451" y="58057"/>
                    <a:pt x="338029" y="65613"/>
                    <a:pt x="335385" y="72035"/>
                  </a:cubicBezTo>
                  <a:cubicBezTo>
                    <a:pt x="329341" y="86390"/>
                    <a:pt x="321786" y="94701"/>
                    <a:pt x="305542" y="84501"/>
                  </a:cubicBezTo>
                  <a:cubicBezTo>
                    <a:pt x="301764" y="82234"/>
                    <a:pt x="299120" y="82990"/>
                    <a:pt x="296475" y="88279"/>
                  </a:cubicBezTo>
                  <a:cubicBezTo>
                    <a:pt x="292320" y="96212"/>
                    <a:pt x="290809" y="95834"/>
                    <a:pt x="280232" y="89412"/>
                  </a:cubicBezTo>
                  <a:cubicBezTo>
                    <a:pt x="276832" y="87523"/>
                    <a:pt x="275321" y="89034"/>
                    <a:pt x="273054" y="90545"/>
                  </a:cubicBezTo>
                  <a:cubicBezTo>
                    <a:pt x="263988" y="96967"/>
                    <a:pt x="259832" y="112833"/>
                    <a:pt x="243211" y="106411"/>
                  </a:cubicBezTo>
                  <a:cubicBezTo>
                    <a:pt x="242078" y="106033"/>
                    <a:pt x="243966" y="112455"/>
                    <a:pt x="245100" y="115477"/>
                  </a:cubicBezTo>
                  <a:cubicBezTo>
                    <a:pt x="197124" y="115855"/>
                    <a:pt x="149148" y="116233"/>
                    <a:pt x="101172" y="116988"/>
                  </a:cubicBezTo>
                  <a:cubicBezTo>
                    <a:pt x="77373" y="114344"/>
                    <a:pt x="55085" y="112455"/>
                    <a:pt x="32419" y="110567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56" name="Freeform: Shape 25955">
              <a:extLst>
                <a:ext uri="{FF2B5EF4-FFF2-40B4-BE49-F238E27FC236}">
                  <a16:creationId xmlns:a16="http://schemas.microsoft.com/office/drawing/2014/main" id="{57BFA5AF-EA75-441C-A15D-F1461662B162}"/>
                </a:ext>
              </a:extLst>
            </p:cNvPr>
            <p:cNvSpPr/>
            <p:nvPr/>
          </p:nvSpPr>
          <p:spPr>
            <a:xfrm>
              <a:off x="8488327" y="5871823"/>
              <a:ext cx="254547" cy="169274"/>
            </a:xfrm>
            <a:custGeom>
              <a:avLst/>
              <a:gdLst>
                <a:gd name="connsiteX0" fmla="*/ 215260 w 254547"/>
                <a:gd name="connsiteY0" fmla="*/ 75211 h 169274"/>
                <a:gd name="connsiteX1" fmla="*/ 144618 w 254547"/>
                <a:gd name="connsiteY1" fmla="*/ 91833 h 169274"/>
                <a:gd name="connsiteX2" fmla="*/ 155195 w 254547"/>
                <a:gd name="connsiteY2" fmla="*/ 101277 h 169274"/>
                <a:gd name="connsiteX3" fmla="*/ 161240 w 254547"/>
                <a:gd name="connsiteY3" fmla="*/ 109210 h 169274"/>
                <a:gd name="connsiteX4" fmla="*/ 181261 w 254547"/>
                <a:gd name="connsiteY4" fmla="*/ 159830 h 169274"/>
                <a:gd name="connsiteX5" fmla="*/ 185417 w 254547"/>
                <a:gd name="connsiteY5" fmla="*/ 169274 h 169274"/>
                <a:gd name="connsiteX6" fmla="*/ 156329 w 254547"/>
                <a:gd name="connsiteY6" fmla="*/ 155297 h 169274"/>
                <a:gd name="connsiteX7" fmla="*/ 120819 w 254547"/>
                <a:gd name="connsiteY7" fmla="*/ 126587 h 169274"/>
                <a:gd name="connsiteX8" fmla="*/ 92864 w 254547"/>
                <a:gd name="connsiteY8" fmla="*/ 99766 h 169274"/>
                <a:gd name="connsiteX9" fmla="*/ 69065 w 254547"/>
                <a:gd name="connsiteY9" fmla="*/ 86544 h 169274"/>
                <a:gd name="connsiteX10" fmla="*/ 24867 w 254547"/>
                <a:gd name="connsiteY10" fmla="*/ 87678 h 169274"/>
                <a:gd name="connsiteX11" fmla="*/ 19956 w 254547"/>
                <a:gd name="connsiteY11" fmla="*/ 85033 h 169274"/>
                <a:gd name="connsiteX12" fmla="*/ 6357 w 254547"/>
                <a:gd name="connsiteY12" fmla="*/ 21569 h 169274"/>
                <a:gd name="connsiteX13" fmla="*/ 9756 w 254547"/>
                <a:gd name="connsiteY13" fmla="*/ 4947 h 169274"/>
                <a:gd name="connsiteX14" fmla="*/ 13912 w 254547"/>
                <a:gd name="connsiteY14" fmla="*/ 1170 h 169274"/>
                <a:gd name="connsiteX15" fmla="*/ 33556 w 254547"/>
                <a:gd name="connsiteY15" fmla="*/ 414 h 169274"/>
                <a:gd name="connsiteX16" fmla="*/ 44133 w 254547"/>
                <a:gd name="connsiteY16" fmla="*/ 4570 h 169274"/>
                <a:gd name="connsiteX17" fmla="*/ 44511 w 254547"/>
                <a:gd name="connsiteY17" fmla="*/ 17791 h 169274"/>
                <a:gd name="connsiteX18" fmla="*/ 76998 w 254547"/>
                <a:gd name="connsiteY18" fmla="*/ 31391 h 169274"/>
                <a:gd name="connsiteX19" fmla="*/ 81154 w 254547"/>
                <a:gd name="connsiteY19" fmla="*/ 26102 h 169274"/>
                <a:gd name="connsiteX20" fmla="*/ 98153 w 254547"/>
                <a:gd name="connsiteY20" fmla="*/ 11747 h 169274"/>
                <a:gd name="connsiteX21" fmla="*/ 120819 w 254547"/>
                <a:gd name="connsiteY21" fmla="*/ 14391 h 169274"/>
                <a:gd name="connsiteX22" fmla="*/ 139329 w 254547"/>
                <a:gd name="connsiteY22" fmla="*/ 18169 h 169274"/>
                <a:gd name="connsiteX23" fmla="*/ 251903 w 254547"/>
                <a:gd name="connsiteY23" fmla="*/ 60479 h 169274"/>
                <a:gd name="connsiteX24" fmla="*/ 254547 w 254547"/>
                <a:gd name="connsiteY24" fmla="*/ 66145 h 169274"/>
                <a:gd name="connsiteX25" fmla="*/ 240192 w 254547"/>
                <a:gd name="connsiteY25" fmla="*/ 74078 h 169274"/>
                <a:gd name="connsiteX26" fmla="*/ 215260 w 254547"/>
                <a:gd name="connsiteY26" fmla="*/ 75211 h 16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4547" h="169274">
                  <a:moveTo>
                    <a:pt x="215260" y="75211"/>
                  </a:moveTo>
                  <a:cubicBezTo>
                    <a:pt x="192594" y="82389"/>
                    <a:pt x="167284" y="72945"/>
                    <a:pt x="144618" y="91833"/>
                  </a:cubicBezTo>
                  <a:cubicBezTo>
                    <a:pt x="143863" y="94477"/>
                    <a:pt x="151796" y="96744"/>
                    <a:pt x="155195" y="101277"/>
                  </a:cubicBezTo>
                  <a:cubicBezTo>
                    <a:pt x="157084" y="104299"/>
                    <a:pt x="161995" y="108077"/>
                    <a:pt x="161240" y="109210"/>
                  </a:cubicBezTo>
                  <a:cubicBezTo>
                    <a:pt x="146507" y="134898"/>
                    <a:pt x="165773" y="146609"/>
                    <a:pt x="181261" y="159830"/>
                  </a:cubicBezTo>
                  <a:cubicBezTo>
                    <a:pt x="183528" y="161719"/>
                    <a:pt x="183906" y="166253"/>
                    <a:pt x="185417" y="169274"/>
                  </a:cubicBezTo>
                  <a:cubicBezTo>
                    <a:pt x="174839" y="166253"/>
                    <a:pt x="165017" y="162097"/>
                    <a:pt x="156329" y="155297"/>
                  </a:cubicBezTo>
                  <a:cubicBezTo>
                    <a:pt x="146129" y="143587"/>
                    <a:pt x="134418" y="133765"/>
                    <a:pt x="120819" y="126587"/>
                  </a:cubicBezTo>
                  <a:cubicBezTo>
                    <a:pt x="108731" y="120165"/>
                    <a:pt x="98153" y="113366"/>
                    <a:pt x="92864" y="99766"/>
                  </a:cubicBezTo>
                  <a:cubicBezTo>
                    <a:pt x="88709" y="88811"/>
                    <a:pt x="78509" y="83900"/>
                    <a:pt x="69065" y="86544"/>
                  </a:cubicBezTo>
                  <a:cubicBezTo>
                    <a:pt x="53955" y="90322"/>
                    <a:pt x="39222" y="84655"/>
                    <a:pt x="24867" y="87678"/>
                  </a:cubicBezTo>
                  <a:cubicBezTo>
                    <a:pt x="23356" y="86922"/>
                    <a:pt x="21845" y="85789"/>
                    <a:pt x="19956" y="85033"/>
                  </a:cubicBezTo>
                  <a:cubicBezTo>
                    <a:pt x="-1576" y="65389"/>
                    <a:pt x="-4976" y="50657"/>
                    <a:pt x="6357" y="21569"/>
                  </a:cubicBezTo>
                  <a:cubicBezTo>
                    <a:pt x="8623" y="16280"/>
                    <a:pt x="8245" y="10614"/>
                    <a:pt x="9756" y="4947"/>
                  </a:cubicBezTo>
                  <a:cubicBezTo>
                    <a:pt x="10512" y="3059"/>
                    <a:pt x="12023" y="1925"/>
                    <a:pt x="13912" y="1170"/>
                  </a:cubicBezTo>
                  <a:cubicBezTo>
                    <a:pt x="20334" y="792"/>
                    <a:pt x="26756" y="-719"/>
                    <a:pt x="33556" y="414"/>
                  </a:cubicBezTo>
                  <a:cubicBezTo>
                    <a:pt x="37333" y="1170"/>
                    <a:pt x="40733" y="2681"/>
                    <a:pt x="44133" y="4570"/>
                  </a:cubicBezTo>
                  <a:cubicBezTo>
                    <a:pt x="50177" y="8725"/>
                    <a:pt x="47155" y="13258"/>
                    <a:pt x="44511" y="17791"/>
                  </a:cubicBezTo>
                  <a:cubicBezTo>
                    <a:pt x="57732" y="16280"/>
                    <a:pt x="67177" y="24591"/>
                    <a:pt x="76998" y="31391"/>
                  </a:cubicBezTo>
                  <a:cubicBezTo>
                    <a:pt x="79265" y="32902"/>
                    <a:pt x="79265" y="27613"/>
                    <a:pt x="81154" y="26102"/>
                  </a:cubicBezTo>
                  <a:cubicBezTo>
                    <a:pt x="87198" y="21569"/>
                    <a:pt x="90220" y="13636"/>
                    <a:pt x="98153" y="11747"/>
                  </a:cubicBezTo>
                  <a:cubicBezTo>
                    <a:pt x="106086" y="9858"/>
                    <a:pt x="113641" y="11369"/>
                    <a:pt x="120819" y="14391"/>
                  </a:cubicBezTo>
                  <a:cubicBezTo>
                    <a:pt x="126863" y="17036"/>
                    <a:pt x="132907" y="18925"/>
                    <a:pt x="139329" y="18169"/>
                  </a:cubicBezTo>
                  <a:cubicBezTo>
                    <a:pt x="183906" y="12880"/>
                    <a:pt x="217149" y="38946"/>
                    <a:pt x="251903" y="60479"/>
                  </a:cubicBezTo>
                  <a:cubicBezTo>
                    <a:pt x="253414" y="61612"/>
                    <a:pt x="253792" y="64256"/>
                    <a:pt x="254547" y="66145"/>
                  </a:cubicBezTo>
                  <a:cubicBezTo>
                    <a:pt x="253414" y="75589"/>
                    <a:pt x="246237" y="74833"/>
                    <a:pt x="240192" y="74078"/>
                  </a:cubicBezTo>
                  <a:cubicBezTo>
                    <a:pt x="231881" y="72945"/>
                    <a:pt x="223571" y="74456"/>
                    <a:pt x="215260" y="75211"/>
                  </a:cubicBezTo>
                  <a:close/>
                </a:path>
              </a:pathLst>
            </a:custGeom>
            <a:solidFill>
              <a:srgbClr val="7845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57" name="Freeform: Shape 25956">
              <a:extLst>
                <a:ext uri="{FF2B5EF4-FFF2-40B4-BE49-F238E27FC236}">
                  <a16:creationId xmlns:a16="http://schemas.microsoft.com/office/drawing/2014/main" id="{EB0FFA94-335A-40EC-A177-F23A36B8E2F3}"/>
                </a:ext>
              </a:extLst>
            </p:cNvPr>
            <p:cNvSpPr/>
            <p:nvPr/>
          </p:nvSpPr>
          <p:spPr>
            <a:xfrm>
              <a:off x="8352134" y="5760041"/>
              <a:ext cx="133040" cy="93472"/>
            </a:xfrm>
            <a:custGeom>
              <a:avLst/>
              <a:gdLst>
                <a:gd name="connsiteX0" fmla="*/ 888 w 133040"/>
                <a:gd name="connsiteY0" fmla="*/ 67997 h 93472"/>
                <a:gd name="connsiteX1" fmla="*/ 17510 w 133040"/>
                <a:gd name="connsiteY1" fmla="*/ 39287 h 93472"/>
                <a:gd name="connsiteX2" fmla="*/ 15621 w 133040"/>
                <a:gd name="connsiteY2" fmla="*/ 34754 h 93472"/>
                <a:gd name="connsiteX3" fmla="*/ 888 w 133040"/>
                <a:gd name="connsiteY3" fmla="*/ 0 h 93472"/>
                <a:gd name="connsiteX4" fmla="*/ 87018 w 133040"/>
                <a:gd name="connsiteY4" fmla="*/ 29843 h 93472"/>
                <a:gd name="connsiteX5" fmla="*/ 93062 w 133040"/>
                <a:gd name="connsiteY5" fmla="*/ 30599 h 93472"/>
                <a:gd name="connsiteX6" fmla="*/ 124039 w 133040"/>
                <a:gd name="connsiteY6" fmla="*/ 54398 h 93472"/>
                <a:gd name="connsiteX7" fmla="*/ 124795 w 133040"/>
                <a:gd name="connsiteY7" fmla="*/ 60064 h 93472"/>
                <a:gd name="connsiteX8" fmla="*/ 125550 w 133040"/>
                <a:gd name="connsiteY8" fmla="*/ 68375 h 93472"/>
                <a:gd name="connsiteX9" fmla="*/ 130839 w 133040"/>
                <a:gd name="connsiteY9" fmla="*/ 88774 h 93472"/>
                <a:gd name="connsiteX10" fmla="*/ 105529 w 133040"/>
                <a:gd name="connsiteY10" fmla="*/ 89908 h 93472"/>
                <a:gd name="connsiteX11" fmla="*/ 75308 w 133040"/>
                <a:gd name="connsiteY11" fmla="*/ 85752 h 93472"/>
                <a:gd name="connsiteX12" fmla="*/ 36398 w 133040"/>
                <a:gd name="connsiteY12" fmla="*/ 66109 h 93472"/>
                <a:gd name="connsiteX13" fmla="*/ 19021 w 133040"/>
                <a:gd name="connsiteY13" fmla="*/ 69131 h 93472"/>
                <a:gd name="connsiteX14" fmla="*/ 7688 w 133040"/>
                <a:gd name="connsiteY14" fmla="*/ 80841 h 93472"/>
                <a:gd name="connsiteX15" fmla="*/ 888 w 133040"/>
                <a:gd name="connsiteY15" fmla="*/ 67997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040" h="93472">
                  <a:moveTo>
                    <a:pt x="888" y="67997"/>
                  </a:moveTo>
                  <a:cubicBezTo>
                    <a:pt x="14110" y="63086"/>
                    <a:pt x="3532" y="44198"/>
                    <a:pt x="17510" y="39287"/>
                  </a:cubicBezTo>
                  <a:cubicBezTo>
                    <a:pt x="19021" y="38910"/>
                    <a:pt x="17887" y="35887"/>
                    <a:pt x="15621" y="34754"/>
                  </a:cubicBezTo>
                  <a:cubicBezTo>
                    <a:pt x="-1378" y="28332"/>
                    <a:pt x="-1001" y="14355"/>
                    <a:pt x="888" y="0"/>
                  </a:cubicBezTo>
                  <a:cubicBezTo>
                    <a:pt x="27709" y="15488"/>
                    <a:pt x="59441" y="16621"/>
                    <a:pt x="87018" y="29843"/>
                  </a:cubicBezTo>
                  <a:cubicBezTo>
                    <a:pt x="88907" y="30599"/>
                    <a:pt x="91174" y="30599"/>
                    <a:pt x="93062" y="30599"/>
                  </a:cubicBezTo>
                  <a:cubicBezTo>
                    <a:pt x="117995" y="28710"/>
                    <a:pt x="117995" y="28710"/>
                    <a:pt x="124039" y="54398"/>
                  </a:cubicBezTo>
                  <a:cubicBezTo>
                    <a:pt x="124795" y="56287"/>
                    <a:pt x="124795" y="58176"/>
                    <a:pt x="124795" y="60064"/>
                  </a:cubicBezTo>
                  <a:cubicBezTo>
                    <a:pt x="124795" y="62709"/>
                    <a:pt x="124795" y="65731"/>
                    <a:pt x="125550" y="68375"/>
                  </a:cubicBezTo>
                  <a:cubicBezTo>
                    <a:pt x="127817" y="75175"/>
                    <a:pt x="137261" y="81219"/>
                    <a:pt x="130839" y="88774"/>
                  </a:cubicBezTo>
                  <a:cubicBezTo>
                    <a:pt x="124039" y="97463"/>
                    <a:pt x="114217" y="91797"/>
                    <a:pt x="105529" y="89908"/>
                  </a:cubicBezTo>
                  <a:cubicBezTo>
                    <a:pt x="95707" y="85752"/>
                    <a:pt x="85129" y="88019"/>
                    <a:pt x="75308" y="85752"/>
                  </a:cubicBezTo>
                  <a:cubicBezTo>
                    <a:pt x="57930" y="88019"/>
                    <a:pt x="45842" y="78952"/>
                    <a:pt x="36398" y="66109"/>
                  </a:cubicBezTo>
                  <a:cubicBezTo>
                    <a:pt x="28087" y="55153"/>
                    <a:pt x="23176" y="55531"/>
                    <a:pt x="19021" y="69131"/>
                  </a:cubicBezTo>
                  <a:cubicBezTo>
                    <a:pt x="17510" y="74419"/>
                    <a:pt x="17132" y="82352"/>
                    <a:pt x="7688" y="80841"/>
                  </a:cubicBezTo>
                  <a:cubicBezTo>
                    <a:pt x="3532" y="77819"/>
                    <a:pt x="2777" y="72908"/>
                    <a:pt x="888" y="67997"/>
                  </a:cubicBezTo>
                  <a:close/>
                </a:path>
              </a:pathLst>
            </a:custGeom>
            <a:solidFill>
              <a:srgbClr val="BF82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58" name="Freeform: Shape 25957">
              <a:extLst>
                <a:ext uri="{FF2B5EF4-FFF2-40B4-BE49-F238E27FC236}">
                  <a16:creationId xmlns:a16="http://schemas.microsoft.com/office/drawing/2014/main" id="{494908EC-4FE2-4F27-96C9-F0732C016426}"/>
                </a:ext>
              </a:extLst>
            </p:cNvPr>
            <p:cNvSpPr/>
            <p:nvPr/>
          </p:nvSpPr>
          <p:spPr>
            <a:xfrm>
              <a:off x="9258143" y="6189894"/>
              <a:ext cx="215714" cy="53407"/>
            </a:xfrm>
            <a:custGeom>
              <a:avLst/>
              <a:gdLst>
                <a:gd name="connsiteX0" fmla="*/ 4155 w 215714"/>
                <a:gd name="connsiteY0" fmla="*/ 27996 h 53407"/>
                <a:gd name="connsiteX1" fmla="*/ 0 w 215714"/>
                <a:gd name="connsiteY1" fmla="*/ 19308 h 53407"/>
                <a:gd name="connsiteX2" fmla="*/ 23799 w 215714"/>
                <a:gd name="connsiteY2" fmla="*/ 12886 h 53407"/>
                <a:gd name="connsiteX3" fmla="*/ 66486 w 215714"/>
                <a:gd name="connsiteY3" fmla="*/ 6842 h 53407"/>
                <a:gd name="connsiteX4" fmla="*/ 88019 w 215714"/>
                <a:gd name="connsiteY4" fmla="*/ 2686 h 53407"/>
                <a:gd name="connsiteX5" fmla="*/ 126929 w 215714"/>
                <a:gd name="connsiteY5" fmla="*/ 18930 h 53407"/>
                <a:gd name="connsiteX6" fmla="*/ 126929 w 215714"/>
                <a:gd name="connsiteY6" fmla="*/ 18930 h 53407"/>
                <a:gd name="connsiteX7" fmla="*/ 154128 w 215714"/>
                <a:gd name="connsiteY7" fmla="*/ 17419 h 53407"/>
                <a:gd name="connsiteX8" fmla="*/ 200215 w 215714"/>
                <a:gd name="connsiteY8" fmla="*/ 27996 h 53407"/>
                <a:gd name="connsiteX9" fmla="*/ 215703 w 215714"/>
                <a:gd name="connsiteY9" fmla="*/ 40085 h 53407"/>
                <a:gd name="connsiteX10" fmla="*/ 215703 w 215714"/>
                <a:gd name="connsiteY10" fmla="*/ 40085 h 53407"/>
                <a:gd name="connsiteX11" fmla="*/ 193037 w 215714"/>
                <a:gd name="connsiteY11" fmla="*/ 53307 h 53407"/>
                <a:gd name="connsiteX12" fmla="*/ 169238 w 215714"/>
                <a:gd name="connsiteY12" fmla="*/ 52929 h 53407"/>
                <a:gd name="connsiteX13" fmla="*/ 8311 w 215714"/>
                <a:gd name="connsiteY13" fmla="*/ 35552 h 53407"/>
                <a:gd name="connsiteX14" fmla="*/ 4155 w 215714"/>
                <a:gd name="connsiteY14" fmla="*/ 27996 h 5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714" h="53407">
                  <a:moveTo>
                    <a:pt x="4155" y="27996"/>
                  </a:moveTo>
                  <a:cubicBezTo>
                    <a:pt x="4155" y="24596"/>
                    <a:pt x="3400" y="21196"/>
                    <a:pt x="0" y="19308"/>
                  </a:cubicBezTo>
                  <a:cubicBezTo>
                    <a:pt x="4911" y="6086"/>
                    <a:pt x="13222" y="5708"/>
                    <a:pt x="23799" y="12886"/>
                  </a:cubicBezTo>
                  <a:cubicBezTo>
                    <a:pt x="38532" y="23463"/>
                    <a:pt x="55909" y="21574"/>
                    <a:pt x="66486" y="6842"/>
                  </a:cubicBezTo>
                  <a:cubicBezTo>
                    <a:pt x="72908" y="-1847"/>
                    <a:pt x="78953" y="-1091"/>
                    <a:pt x="88019" y="2686"/>
                  </a:cubicBezTo>
                  <a:cubicBezTo>
                    <a:pt x="100863" y="8353"/>
                    <a:pt x="113329" y="15152"/>
                    <a:pt x="126929" y="18930"/>
                  </a:cubicBezTo>
                  <a:lnTo>
                    <a:pt x="126929" y="18930"/>
                  </a:lnTo>
                  <a:cubicBezTo>
                    <a:pt x="135617" y="10242"/>
                    <a:pt x="145817" y="14019"/>
                    <a:pt x="154128" y="17419"/>
                  </a:cubicBezTo>
                  <a:cubicBezTo>
                    <a:pt x="169238" y="23463"/>
                    <a:pt x="183593" y="28374"/>
                    <a:pt x="200215" y="27996"/>
                  </a:cubicBezTo>
                  <a:cubicBezTo>
                    <a:pt x="207015" y="27996"/>
                    <a:pt x="216081" y="29130"/>
                    <a:pt x="215703" y="40085"/>
                  </a:cubicBezTo>
                  <a:lnTo>
                    <a:pt x="215703" y="40085"/>
                  </a:lnTo>
                  <a:cubicBezTo>
                    <a:pt x="211925" y="50662"/>
                    <a:pt x="203992" y="54062"/>
                    <a:pt x="193037" y="53307"/>
                  </a:cubicBezTo>
                  <a:cubicBezTo>
                    <a:pt x="185104" y="52929"/>
                    <a:pt x="177171" y="53307"/>
                    <a:pt x="169238" y="52929"/>
                  </a:cubicBezTo>
                  <a:cubicBezTo>
                    <a:pt x="115218" y="51040"/>
                    <a:pt x="61198" y="46507"/>
                    <a:pt x="8311" y="35552"/>
                  </a:cubicBezTo>
                  <a:cubicBezTo>
                    <a:pt x="5667" y="34041"/>
                    <a:pt x="1511" y="32907"/>
                    <a:pt x="4155" y="27996"/>
                  </a:cubicBezTo>
                  <a:close/>
                </a:path>
              </a:pathLst>
            </a:custGeom>
            <a:solidFill>
              <a:srgbClr val="6E3C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59" name="Freeform: Shape 25958">
              <a:extLst>
                <a:ext uri="{FF2B5EF4-FFF2-40B4-BE49-F238E27FC236}">
                  <a16:creationId xmlns:a16="http://schemas.microsoft.com/office/drawing/2014/main" id="{D60B2DED-C181-47B6-B4CF-492DEC6CF324}"/>
                </a:ext>
              </a:extLst>
            </p:cNvPr>
            <p:cNvSpPr/>
            <p:nvPr/>
          </p:nvSpPr>
          <p:spPr>
            <a:xfrm>
              <a:off x="8416570" y="5841260"/>
              <a:ext cx="91335" cy="115595"/>
            </a:xfrm>
            <a:custGeom>
              <a:avLst/>
              <a:gdLst>
                <a:gd name="connsiteX0" fmla="*/ 12005 w 91335"/>
                <a:gd name="connsiteY0" fmla="*/ 0 h 115595"/>
                <a:gd name="connsiteX1" fmla="*/ 41093 w 91335"/>
                <a:gd name="connsiteY1" fmla="*/ 4533 h 115595"/>
                <a:gd name="connsiteX2" fmla="*/ 67159 w 91335"/>
                <a:gd name="connsiteY2" fmla="*/ 15488 h 115595"/>
                <a:gd name="connsiteX3" fmla="*/ 83402 w 91335"/>
                <a:gd name="connsiteY3" fmla="*/ 33621 h 115595"/>
                <a:gd name="connsiteX4" fmla="*/ 74336 w 91335"/>
                <a:gd name="connsiteY4" fmla="*/ 73664 h 115595"/>
                <a:gd name="connsiteX5" fmla="*/ 73958 w 91335"/>
                <a:gd name="connsiteY5" fmla="*/ 81597 h 115595"/>
                <a:gd name="connsiteX6" fmla="*/ 91335 w 91335"/>
                <a:gd name="connsiteY6" fmla="*/ 115596 h 115595"/>
                <a:gd name="connsiteX7" fmla="*/ 40715 w 91335"/>
                <a:gd name="connsiteY7" fmla="*/ 85374 h 115595"/>
                <a:gd name="connsiteX8" fmla="*/ 6339 w 91335"/>
                <a:gd name="connsiteY8" fmla="*/ 43443 h 115595"/>
                <a:gd name="connsiteX9" fmla="*/ 12005 w 91335"/>
                <a:gd name="connsiteY9" fmla="*/ 0 h 11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35" h="115595">
                  <a:moveTo>
                    <a:pt x="12005" y="0"/>
                  </a:moveTo>
                  <a:cubicBezTo>
                    <a:pt x="21449" y="3778"/>
                    <a:pt x="32404" y="-2644"/>
                    <a:pt x="41093" y="4533"/>
                  </a:cubicBezTo>
                  <a:cubicBezTo>
                    <a:pt x="47893" y="12466"/>
                    <a:pt x="57715" y="13977"/>
                    <a:pt x="67159" y="15488"/>
                  </a:cubicBezTo>
                  <a:cubicBezTo>
                    <a:pt x="77736" y="17377"/>
                    <a:pt x="83025" y="23044"/>
                    <a:pt x="83402" y="33621"/>
                  </a:cubicBezTo>
                  <a:cubicBezTo>
                    <a:pt x="92469" y="49487"/>
                    <a:pt x="76225" y="60064"/>
                    <a:pt x="74336" y="73664"/>
                  </a:cubicBezTo>
                  <a:cubicBezTo>
                    <a:pt x="73958" y="76308"/>
                    <a:pt x="71692" y="80086"/>
                    <a:pt x="73958" y="81597"/>
                  </a:cubicBezTo>
                  <a:cubicBezTo>
                    <a:pt x="87180" y="89530"/>
                    <a:pt x="83402" y="105396"/>
                    <a:pt x="91335" y="115596"/>
                  </a:cubicBezTo>
                  <a:cubicBezTo>
                    <a:pt x="73581" y="107285"/>
                    <a:pt x="56581" y="97085"/>
                    <a:pt x="40715" y="85374"/>
                  </a:cubicBezTo>
                  <a:cubicBezTo>
                    <a:pt x="28249" y="72153"/>
                    <a:pt x="16161" y="59309"/>
                    <a:pt x="6339" y="43443"/>
                  </a:cubicBezTo>
                  <a:cubicBezTo>
                    <a:pt x="-3861" y="25688"/>
                    <a:pt x="-1594" y="12844"/>
                    <a:pt x="12005" y="0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60" name="Freeform: Shape 25959">
              <a:extLst>
                <a:ext uri="{FF2B5EF4-FFF2-40B4-BE49-F238E27FC236}">
                  <a16:creationId xmlns:a16="http://schemas.microsoft.com/office/drawing/2014/main" id="{4A5B4EAD-7C69-451A-865E-BDE2F0196682}"/>
                </a:ext>
              </a:extLst>
            </p:cNvPr>
            <p:cNvSpPr/>
            <p:nvPr/>
          </p:nvSpPr>
          <p:spPr>
            <a:xfrm>
              <a:off x="8360577" y="5809004"/>
              <a:ext cx="97085" cy="118008"/>
            </a:xfrm>
            <a:custGeom>
              <a:avLst/>
              <a:gdLst>
                <a:gd name="connsiteX0" fmla="*/ 67997 w 97085"/>
                <a:gd name="connsiteY0" fmla="*/ 32256 h 118008"/>
                <a:gd name="connsiteX1" fmla="*/ 87263 w 97085"/>
                <a:gd name="connsiteY1" fmla="*/ 99876 h 118008"/>
                <a:gd name="connsiteX2" fmla="*/ 97085 w 97085"/>
                <a:gd name="connsiteY2" fmla="*/ 118009 h 118008"/>
                <a:gd name="connsiteX3" fmla="*/ 0 w 97085"/>
                <a:gd name="connsiteY3" fmla="*/ 32256 h 118008"/>
                <a:gd name="connsiteX4" fmla="*/ 8311 w 97085"/>
                <a:gd name="connsiteY4" fmla="*/ 13368 h 118008"/>
                <a:gd name="connsiteX5" fmla="*/ 16244 w 97085"/>
                <a:gd name="connsiteY5" fmla="*/ 146 h 118008"/>
                <a:gd name="connsiteX6" fmla="*/ 29088 w 97085"/>
                <a:gd name="connsiteY6" fmla="*/ 9590 h 118008"/>
                <a:gd name="connsiteX7" fmla="*/ 67997 w 97085"/>
                <a:gd name="connsiteY7" fmla="*/ 32256 h 11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85" h="118008">
                  <a:moveTo>
                    <a:pt x="67997" y="32256"/>
                  </a:moveTo>
                  <a:cubicBezTo>
                    <a:pt x="50620" y="61344"/>
                    <a:pt x="70642" y="80232"/>
                    <a:pt x="87263" y="99876"/>
                  </a:cubicBezTo>
                  <a:cubicBezTo>
                    <a:pt x="91797" y="105165"/>
                    <a:pt x="95574" y="110831"/>
                    <a:pt x="97085" y="118009"/>
                  </a:cubicBezTo>
                  <a:cubicBezTo>
                    <a:pt x="58176" y="96854"/>
                    <a:pt x="22288" y="72299"/>
                    <a:pt x="0" y="32256"/>
                  </a:cubicBezTo>
                  <a:cubicBezTo>
                    <a:pt x="6044" y="27345"/>
                    <a:pt x="6422" y="19790"/>
                    <a:pt x="8311" y="13368"/>
                  </a:cubicBezTo>
                  <a:cubicBezTo>
                    <a:pt x="9822" y="8080"/>
                    <a:pt x="9444" y="1280"/>
                    <a:pt x="16244" y="146"/>
                  </a:cubicBezTo>
                  <a:cubicBezTo>
                    <a:pt x="23044" y="-987"/>
                    <a:pt x="26066" y="4680"/>
                    <a:pt x="29088" y="9590"/>
                  </a:cubicBezTo>
                  <a:cubicBezTo>
                    <a:pt x="37776" y="24323"/>
                    <a:pt x="49865" y="33390"/>
                    <a:pt x="67997" y="32256"/>
                  </a:cubicBezTo>
                  <a:close/>
                </a:path>
              </a:pathLst>
            </a:custGeom>
            <a:solidFill>
              <a:srgbClr val="AF70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61" name="Freeform: Shape 25960">
              <a:extLst>
                <a:ext uri="{FF2B5EF4-FFF2-40B4-BE49-F238E27FC236}">
                  <a16:creationId xmlns:a16="http://schemas.microsoft.com/office/drawing/2014/main" id="{350E90FD-FA84-4C5C-96FE-858BE47C6886}"/>
                </a:ext>
              </a:extLst>
            </p:cNvPr>
            <p:cNvSpPr/>
            <p:nvPr/>
          </p:nvSpPr>
          <p:spPr>
            <a:xfrm>
              <a:off x="8513194" y="5950458"/>
              <a:ext cx="131083" cy="76661"/>
            </a:xfrm>
            <a:custGeom>
              <a:avLst/>
              <a:gdLst>
                <a:gd name="connsiteX0" fmla="*/ 0 w 131083"/>
                <a:gd name="connsiteY0" fmla="*/ 9042 h 76661"/>
                <a:gd name="connsiteX1" fmla="*/ 24932 w 131083"/>
                <a:gd name="connsiteY1" fmla="*/ 5642 h 76661"/>
                <a:gd name="connsiteX2" fmla="*/ 55531 w 131083"/>
                <a:gd name="connsiteY2" fmla="*/ 2997 h 76661"/>
                <a:gd name="connsiteX3" fmla="*/ 74419 w 131083"/>
                <a:gd name="connsiteY3" fmla="*/ 20375 h 76661"/>
                <a:gd name="connsiteX4" fmla="*/ 97085 w 131083"/>
                <a:gd name="connsiteY4" fmla="*/ 42663 h 76661"/>
                <a:gd name="connsiteX5" fmla="*/ 131084 w 131083"/>
                <a:gd name="connsiteY5" fmla="*/ 76661 h 76661"/>
                <a:gd name="connsiteX6" fmla="*/ 0 w 131083"/>
                <a:gd name="connsiteY6" fmla="*/ 9042 h 7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83" h="76661">
                  <a:moveTo>
                    <a:pt x="0" y="9042"/>
                  </a:moveTo>
                  <a:cubicBezTo>
                    <a:pt x="7178" y="-1536"/>
                    <a:pt x="13222" y="-3047"/>
                    <a:pt x="24932" y="5642"/>
                  </a:cubicBezTo>
                  <a:cubicBezTo>
                    <a:pt x="30221" y="9420"/>
                    <a:pt x="43443" y="-780"/>
                    <a:pt x="55531" y="2997"/>
                  </a:cubicBezTo>
                  <a:cubicBezTo>
                    <a:pt x="65731" y="6397"/>
                    <a:pt x="72153" y="12064"/>
                    <a:pt x="74419" y="20375"/>
                  </a:cubicBezTo>
                  <a:cubicBezTo>
                    <a:pt x="77819" y="33219"/>
                    <a:pt x="87263" y="37374"/>
                    <a:pt x="97085" y="42663"/>
                  </a:cubicBezTo>
                  <a:cubicBezTo>
                    <a:pt x="111440" y="50596"/>
                    <a:pt x="128440" y="56640"/>
                    <a:pt x="131084" y="76661"/>
                  </a:cubicBezTo>
                  <a:cubicBezTo>
                    <a:pt x="85375" y="58151"/>
                    <a:pt x="42687" y="33596"/>
                    <a:pt x="0" y="9042"/>
                  </a:cubicBezTo>
                  <a:close/>
                </a:path>
              </a:pathLst>
            </a:custGeom>
            <a:solidFill>
              <a:srgbClr val="975D5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62" name="Freeform: Shape 25961">
              <a:extLst>
                <a:ext uri="{FF2B5EF4-FFF2-40B4-BE49-F238E27FC236}">
                  <a16:creationId xmlns:a16="http://schemas.microsoft.com/office/drawing/2014/main" id="{EB062CBC-AB86-4C42-9BA5-22D5D0AB5BD1}"/>
                </a:ext>
              </a:extLst>
            </p:cNvPr>
            <p:cNvSpPr/>
            <p:nvPr/>
          </p:nvSpPr>
          <p:spPr>
            <a:xfrm>
              <a:off x="9427382" y="6230357"/>
              <a:ext cx="118239" cy="20291"/>
            </a:xfrm>
            <a:custGeom>
              <a:avLst/>
              <a:gdLst>
                <a:gd name="connsiteX0" fmla="*/ 0 w 118239"/>
                <a:gd name="connsiteY0" fmla="*/ 12844 h 20291"/>
                <a:gd name="connsiteX1" fmla="*/ 11333 w 118239"/>
                <a:gd name="connsiteY1" fmla="*/ 7178 h 20291"/>
                <a:gd name="connsiteX2" fmla="*/ 46465 w 118239"/>
                <a:gd name="connsiteY2" fmla="*/ 0 h 20291"/>
                <a:gd name="connsiteX3" fmla="*/ 93685 w 118239"/>
                <a:gd name="connsiteY3" fmla="*/ 13222 h 20291"/>
                <a:gd name="connsiteX4" fmla="*/ 118240 w 118239"/>
                <a:gd name="connsiteY4" fmla="*/ 20021 h 20291"/>
                <a:gd name="connsiteX5" fmla="*/ 0 w 118239"/>
                <a:gd name="connsiteY5" fmla="*/ 12844 h 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239" h="20291">
                  <a:moveTo>
                    <a:pt x="0" y="12844"/>
                  </a:moveTo>
                  <a:cubicBezTo>
                    <a:pt x="4155" y="11333"/>
                    <a:pt x="4533" y="3400"/>
                    <a:pt x="11333" y="7178"/>
                  </a:cubicBezTo>
                  <a:cubicBezTo>
                    <a:pt x="24932" y="15111"/>
                    <a:pt x="35887" y="8311"/>
                    <a:pt x="46465" y="0"/>
                  </a:cubicBezTo>
                  <a:cubicBezTo>
                    <a:pt x="56665" y="23421"/>
                    <a:pt x="77819" y="9822"/>
                    <a:pt x="93685" y="13222"/>
                  </a:cubicBezTo>
                  <a:cubicBezTo>
                    <a:pt x="101996" y="15111"/>
                    <a:pt x="111063" y="13600"/>
                    <a:pt x="118240" y="20021"/>
                  </a:cubicBezTo>
                  <a:cubicBezTo>
                    <a:pt x="78575" y="20777"/>
                    <a:pt x="39287" y="20399"/>
                    <a:pt x="0" y="12844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63" name="Freeform: Shape 25962">
              <a:extLst>
                <a:ext uri="{FF2B5EF4-FFF2-40B4-BE49-F238E27FC236}">
                  <a16:creationId xmlns:a16="http://schemas.microsoft.com/office/drawing/2014/main" id="{AAB96716-3F17-4D2B-AADC-392F66B3B172}"/>
                </a:ext>
              </a:extLst>
            </p:cNvPr>
            <p:cNvSpPr/>
            <p:nvPr/>
          </p:nvSpPr>
          <p:spPr>
            <a:xfrm>
              <a:off x="9223011" y="6215239"/>
              <a:ext cx="43442" cy="10584"/>
            </a:xfrm>
            <a:custGeom>
              <a:avLst/>
              <a:gdLst>
                <a:gd name="connsiteX0" fmla="*/ 39287 w 43442"/>
                <a:gd name="connsiteY0" fmla="*/ 2651 h 10584"/>
                <a:gd name="connsiteX1" fmla="*/ 43443 w 43442"/>
                <a:gd name="connsiteY1" fmla="*/ 10585 h 10584"/>
                <a:gd name="connsiteX2" fmla="*/ 0 w 43442"/>
                <a:gd name="connsiteY2" fmla="*/ 3029 h 10584"/>
                <a:gd name="connsiteX3" fmla="*/ 39287 w 43442"/>
                <a:gd name="connsiteY3" fmla="*/ 2651 h 1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2" h="10584">
                  <a:moveTo>
                    <a:pt x="39287" y="2651"/>
                  </a:moveTo>
                  <a:cubicBezTo>
                    <a:pt x="40798" y="5296"/>
                    <a:pt x="41932" y="7940"/>
                    <a:pt x="43443" y="10585"/>
                  </a:cubicBezTo>
                  <a:cubicBezTo>
                    <a:pt x="29088" y="7940"/>
                    <a:pt x="14355" y="5674"/>
                    <a:pt x="0" y="3029"/>
                  </a:cubicBezTo>
                  <a:cubicBezTo>
                    <a:pt x="13222" y="-748"/>
                    <a:pt x="26066" y="-1126"/>
                    <a:pt x="39287" y="2651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64" name="Freeform: Shape 25963">
              <a:extLst>
                <a:ext uri="{FF2B5EF4-FFF2-40B4-BE49-F238E27FC236}">
                  <a16:creationId xmlns:a16="http://schemas.microsoft.com/office/drawing/2014/main" id="{8C3B1E70-6220-4E77-908E-C23241F5FCE8}"/>
                </a:ext>
              </a:extLst>
            </p:cNvPr>
            <p:cNvSpPr/>
            <p:nvPr/>
          </p:nvSpPr>
          <p:spPr>
            <a:xfrm>
              <a:off x="8583028" y="4098159"/>
              <a:ext cx="552537" cy="759936"/>
            </a:xfrm>
            <a:custGeom>
              <a:avLst/>
              <a:gdLst>
                <a:gd name="connsiteX0" fmla="*/ 40095 w 552537"/>
                <a:gd name="connsiteY0" fmla="*/ 731072 h 759936"/>
                <a:gd name="connsiteX1" fmla="*/ 43117 w 552537"/>
                <a:gd name="connsiteY1" fmla="*/ 714829 h 759936"/>
                <a:gd name="connsiteX2" fmla="*/ 43873 w 552537"/>
                <a:gd name="connsiteY2" fmla="*/ 699718 h 759936"/>
                <a:gd name="connsiteX3" fmla="*/ 47273 w 552537"/>
                <a:gd name="connsiteY3" fmla="*/ 678563 h 759936"/>
                <a:gd name="connsiteX4" fmla="*/ 48028 w 552537"/>
                <a:gd name="connsiteY4" fmla="*/ 673275 h 759936"/>
                <a:gd name="connsiteX5" fmla="*/ 54450 w 552537"/>
                <a:gd name="connsiteY5" fmla="*/ 661564 h 759936"/>
                <a:gd name="connsiteX6" fmla="*/ 48784 w 552537"/>
                <a:gd name="connsiteY6" fmla="*/ 660053 h 759936"/>
                <a:gd name="connsiteX7" fmla="*/ 38207 w 552537"/>
                <a:gd name="connsiteY7" fmla="*/ 674030 h 759936"/>
                <a:gd name="connsiteX8" fmla="*/ 18941 w 552537"/>
                <a:gd name="connsiteY8" fmla="*/ 683852 h 759936"/>
                <a:gd name="connsiteX9" fmla="*/ 808 w 552537"/>
                <a:gd name="connsiteY9" fmla="*/ 669497 h 759936"/>
                <a:gd name="connsiteX10" fmla="*/ 14785 w 552537"/>
                <a:gd name="connsiteY10" fmla="*/ 662319 h 759936"/>
                <a:gd name="connsiteX11" fmla="*/ 34429 w 552537"/>
                <a:gd name="connsiteY11" fmla="*/ 640409 h 759936"/>
                <a:gd name="connsiteX12" fmla="*/ 16296 w 552537"/>
                <a:gd name="connsiteY12" fmla="*/ 650231 h 759936"/>
                <a:gd name="connsiteX13" fmla="*/ 1186 w 552537"/>
                <a:gd name="connsiteY13" fmla="*/ 624921 h 759936"/>
                <a:gd name="connsiteX14" fmla="*/ 10630 w 552537"/>
                <a:gd name="connsiteY14" fmla="*/ 599989 h 759936"/>
                <a:gd name="connsiteX15" fmla="*/ 31785 w 552537"/>
                <a:gd name="connsiteY15" fmla="*/ 591678 h 759936"/>
                <a:gd name="connsiteX16" fmla="*/ 40095 w 552537"/>
                <a:gd name="connsiteY16" fmla="*/ 587145 h 759936"/>
                <a:gd name="connsiteX17" fmla="*/ 57850 w 552537"/>
                <a:gd name="connsiteY17" fmla="*/ 591300 h 759936"/>
                <a:gd name="connsiteX18" fmla="*/ 52939 w 552537"/>
                <a:gd name="connsiteY18" fmla="*/ 572790 h 759936"/>
                <a:gd name="connsiteX19" fmla="*/ 55584 w 552537"/>
                <a:gd name="connsiteY19" fmla="*/ 557679 h 759936"/>
                <a:gd name="connsiteX20" fmla="*/ 77494 w 552537"/>
                <a:gd name="connsiteY20" fmla="*/ 584122 h 759936"/>
                <a:gd name="connsiteX21" fmla="*/ 69939 w 552537"/>
                <a:gd name="connsiteY21" fmla="*/ 606033 h 759936"/>
                <a:gd name="connsiteX22" fmla="*/ 53317 w 552537"/>
                <a:gd name="connsiteY22" fmla="*/ 636632 h 759936"/>
                <a:gd name="connsiteX23" fmla="*/ 59739 w 552537"/>
                <a:gd name="connsiteY23" fmla="*/ 649476 h 759936"/>
                <a:gd name="connsiteX24" fmla="*/ 70694 w 552537"/>
                <a:gd name="connsiteY24" fmla="*/ 632854 h 759936"/>
                <a:gd name="connsiteX25" fmla="*/ 79383 w 552537"/>
                <a:gd name="connsiteY25" fmla="*/ 626054 h 759936"/>
                <a:gd name="connsiteX26" fmla="*/ 91093 w 552537"/>
                <a:gd name="connsiteY26" fmla="*/ 626432 h 759936"/>
                <a:gd name="connsiteX27" fmla="*/ 101671 w 552537"/>
                <a:gd name="connsiteY27" fmla="*/ 642298 h 759936"/>
                <a:gd name="connsiteX28" fmla="*/ 103937 w 552537"/>
                <a:gd name="connsiteY28" fmla="*/ 665342 h 759936"/>
                <a:gd name="connsiteX29" fmla="*/ 116781 w 552537"/>
                <a:gd name="connsiteY29" fmla="*/ 661186 h 759936"/>
                <a:gd name="connsiteX30" fmla="*/ 137936 w 552537"/>
                <a:gd name="connsiteY30" fmla="*/ 656653 h 759936"/>
                <a:gd name="connsiteX31" fmla="*/ 144358 w 552537"/>
                <a:gd name="connsiteY31" fmla="*/ 660431 h 759936"/>
                <a:gd name="connsiteX32" fmla="*/ 140203 w 552537"/>
                <a:gd name="connsiteY32" fmla="*/ 674786 h 759936"/>
                <a:gd name="connsiteX33" fmla="*/ 135292 w 552537"/>
                <a:gd name="connsiteY33" fmla="*/ 684608 h 759936"/>
                <a:gd name="connsiteX34" fmla="*/ 147002 w 552537"/>
                <a:gd name="connsiteY34" fmla="*/ 681585 h 759936"/>
                <a:gd name="connsiteX35" fmla="*/ 153802 w 552537"/>
                <a:gd name="connsiteY35" fmla="*/ 676675 h 759936"/>
                <a:gd name="connsiteX36" fmla="*/ 168157 w 552537"/>
                <a:gd name="connsiteY36" fmla="*/ 665342 h 759936"/>
                <a:gd name="connsiteX37" fmla="*/ 147758 w 552537"/>
                <a:gd name="connsiteY37" fmla="*/ 641165 h 759936"/>
                <a:gd name="connsiteX38" fmla="*/ 118670 w 552537"/>
                <a:gd name="connsiteY38" fmla="*/ 631721 h 759936"/>
                <a:gd name="connsiteX39" fmla="*/ 144736 w 552537"/>
                <a:gd name="connsiteY39" fmla="*/ 615099 h 759936"/>
                <a:gd name="connsiteX40" fmla="*/ 122448 w 552537"/>
                <a:gd name="connsiteY40" fmla="*/ 585634 h 759936"/>
                <a:gd name="connsiteX41" fmla="*/ 129248 w 552537"/>
                <a:gd name="connsiteY41" fmla="*/ 574678 h 759936"/>
                <a:gd name="connsiteX42" fmla="*/ 150402 w 552537"/>
                <a:gd name="connsiteY42" fmla="*/ 578456 h 759936"/>
                <a:gd name="connsiteX43" fmla="*/ 152669 w 552537"/>
                <a:gd name="connsiteY43" fmla="*/ 582611 h 759936"/>
                <a:gd name="connsiteX44" fmla="*/ 147758 w 552537"/>
                <a:gd name="connsiteY44" fmla="*/ 586389 h 759936"/>
                <a:gd name="connsiteX45" fmla="*/ 147758 w 552537"/>
                <a:gd name="connsiteY45" fmla="*/ 592056 h 759936"/>
                <a:gd name="connsiteX46" fmla="*/ 154936 w 552537"/>
                <a:gd name="connsiteY46" fmla="*/ 593944 h 759936"/>
                <a:gd name="connsiteX47" fmla="*/ 181757 w 552537"/>
                <a:gd name="connsiteY47" fmla="*/ 581856 h 759936"/>
                <a:gd name="connsiteX48" fmla="*/ 171179 w 552537"/>
                <a:gd name="connsiteY48" fmla="*/ 571278 h 759936"/>
                <a:gd name="connsiteX49" fmla="*/ 200267 w 552537"/>
                <a:gd name="connsiteY49" fmla="*/ 577323 h 759936"/>
                <a:gd name="connsiteX50" fmla="*/ 194601 w 552537"/>
                <a:gd name="connsiteY50" fmla="*/ 550124 h 759936"/>
                <a:gd name="connsiteX51" fmla="*/ 156069 w 552537"/>
                <a:gd name="connsiteY51" fmla="*/ 559946 h 759936"/>
                <a:gd name="connsiteX52" fmla="*/ 134914 w 552537"/>
                <a:gd name="connsiteY52" fmla="*/ 554279 h 759936"/>
                <a:gd name="connsiteX53" fmla="*/ 132648 w 552537"/>
                <a:gd name="connsiteY53" fmla="*/ 543702 h 759936"/>
                <a:gd name="connsiteX54" fmla="*/ 135670 w 552537"/>
                <a:gd name="connsiteY54" fmla="*/ 495348 h 759936"/>
                <a:gd name="connsiteX55" fmla="*/ 137558 w 552537"/>
                <a:gd name="connsiteY55" fmla="*/ 489304 h 759936"/>
                <a:gd name="connsiteX56" fmla="*/ 137558 w 552537"/>
                <a:gd name="connsiteY56" fmla="*/ 489304 h 759936"/>
                <a:gd name="connsiteX57" fmla="*/ 175713 w 552537"/>
                <a:gd name="connsiteY57" fmla="*/ 487415 h 759936"/>
                <a:gd name="connsiteX58" fmla="*/ 177224 w 552537"/>
                <a:gd name="connsiteY58" fmla="*/ 498748 h 759936"/>
                <a:gd name="connsiteX59" fmla="*/ 159091 w 552537"/>
                <a:gd name="connsiteY59" fmla="*/ 504792 h 759936"/>
                <a:gd name="connsiteX60" fmla="*/ 188934 w 552537"/>
                <a:gd name="connsiteY60" fmla="*/ 493081 h 759936"/>
                <a:gd name="connsiteX61" fmla="*/ 199889 w 552537"/>
                <a:gd name="connsiteY61" fmla="*/ 467016 h 759936"/>
                <a:gd name="connsiteX62" fmla="*/ 108471 w 552537"/>
                <a:gd name="connsiteY62" fmla="*/ 430373 h 759936"/>
                <a:gd name="connsiteX63" fmla="*/ 146625 w 552537"/>
                <a:gd name="connsiteY63" fmla="*/ 431884 h 759936"/>
                <a:gd name="connsiteX64" fmla="*/ 151536 w 552537"/>
                <a:gd name="connsiteY64" fmla="*/ 433773 h 759936"/>
                <a:gd name="connsiteX65" fmla="*/ 198001 w 552537"/>
                <a:gd name="connsiteY65" fmla="*/ 454172 h 759936"/>
                <a:gd name="connsiteX66" fmla="*/ 225955 w 552537"/>
                <a:gd name="connsiteY66" fmla="*/ 458705 h 759936"/>
                <a:gd name="connsiteX67" fmla="*/ 252399 w 552537"/>
                <a:gd name="connsiteY67" fmla="*/ 442083 h 759936"/>
                <a:gd name="connsiteX68" fmla="*/ 194223 w 552537"/>
                <a:gd name="connsiteY68" fmla="*/ 441328 h 759936"/>
                <a:gd name="connsiteX69" fmla="*/ 176846 w 552537"/>
                <a:gd name="connsiteY69" fmla="*/ 405818 h 759936"/>
                <a:gd name="connsiteX70" fmla="*/ 186668 w 552537"/>
                <a:gd name="connsiteY70" fmla="*/ 406573 h 759936"/>
                <a:gd name="connsiteX71" fmla="*/ 232755 w 552537"/>
                <a:gd name="connsiteY71" fmla="*/ 427351 h 759936"/>
                <a:gd name="connsiteX72" fmla="*/ 199512 w 552537"/>
                <a:gd name="connsiteY72" fmla="*/ 402796 h 759936"/>
                <a:gd name="connsiteX73" fmla="*/ 178735 w 552537"/>
                <a:gd name="connsiteY73" fmla="*/ 370308 h 759936"/>
                <a:gd name="connsiteX74" fmla="*/ 171179 w 552537"/>
                <a:gd name="connsiteY74" fmla="*/ 354820 h 759936"/>
                <a:gd name="connsiteX75" fmla="*/ 160980 w 552537"/>
                <a:gd name="connsiteY75" fmla="*/ 355198 h 759936"/>
                <a:gd name="connsiteX76" fmla="*/ 154180 w 552537"/>
                <a:gd name="connsiteY76" fmla="*/ 381641 h 759936"/>
                <a:gd name="connsiteX77" fmla="*/ 150402 w 552537"/>
                <a:gd name="connsiteY77" fmla="*/ 396752 h 759936"/>
                <a:gd name="connsiteX78" fmla="*/ 140203 w 552537"/>
                <a:gd name="connsiteY78" fmla="*/ 383908 h 759936"/>
                <a:gd name="connsiteX79" fmla="*/ 127359 w 552537"/>
                <a:gd name="connsiteY79" fmla="*/ 371064 h 759936"/>
                <a:gd name="connsiteX80" fmla="*/ 143980 w 552537"/>
                <a:gd name="connsiteY80" fmla="*/ 347642 h 759936"/>
                <a:gd name="connsiteX81" fmla="*/ 181379 w 552537"/>
                <a:gd name="connsiteY81" fmla="*/ 319310 h 759936"/>
                <a:gd name="connsiteX82" fmla="*/ 200267 w 552537"/>
                <a:gd name="connsiteY82" fmla="*/ 309866 h 759936"/>
                <a:gd name="connsiteX83" fmla="*/ 210845 w 552537"/>
                <a:gd name="connsiteY83" fmla="*/ 323088 h 759936"/>
                <a:gd name="connsiteX84" fmla="*/ 222177 w 552537"/>
                <a:gd name="connsiteY84" fmla="*/ 333287 h 759936"/>
                <a:gd name="connsiteX85" fmla="*/ 207067 w 552537"/>
                <a:gd name="connsiteY85" fmla="*/ 343865 h 759936"/>
                <a:gd name="connsiteX86" fmla="*/ 195356 w 552537"/>
                <a:gd name="connsiteY86" fmla="*/ 342732 h 759936"/>
                <a:gd name="connsiteX87" fmla="*/ 199889 w 552537"/>
                <a:gd name="connsiteY87" fmla="*/ 353309 h 759936"/>
                <a:gd name="connsiteX88" fmla="*/ 213489 w 552537"/>
                <a:gd name="connsiteY88" fmla="*/ 356331 h 759936"/>
                <a:gd name="connsiteX89" fmla="*/ 221800 w 552537"/>
                <a:gd name="connsiteY89" fmla="*/ 350287 h 759936"/>
                <a:gd name="connsiteX90" fmla="*/ 234266 w 552537"/>
                <a:gd name="connsiteY90" fmla="*/ 361242 h 759936"/>
                <a:gd name="connsiteX91" fmla="*/ 240310 w 552537"/>
                <a:gd name="connsiteY91" fmla="*/ 382019 h 759936"/>
                <a:gd name="connsiteX92" fmla="*/ 248621 w 552537"/>
                <a:gd name="connsiteY92" fmla="*/ 386552 h 759936"/>
                <a:gd name="connsiteX93" fmla="*/ 265620 w 552537"/>
                <a:gd name="connsiteY93" fmla="*/ 360864 h 759936"/>
                <a:gd name="connsiteX94" fmla="*/ 229733 w 552537"/>
                <a:gd name="connsiteY94" fmla="*/ 317421 h 759936"/>
                <a:gd name="connsiteX95" fmla="*/ 227088 w 552537"/>
                <a:gd name="connsiteY95" fmla="*/ 298155 h 759936"/>
                <a:gd name="connsiteX96" fmla="*/ 231244 w 552537"/>
                <a:gd name="connsiteY96" fmla="*/ 294378 h 759936"/>
                <a:gd name="connsiteX97" fmla="*/ 249754 w 552537"/>
                <a:gd name="connsiteY97" fmla="*/ 284556 h 759936"/>
                <a:gd name="connsiteX98" fmla="*/ 253154 w 552537"/>
                <a:gd name="connsiteY98" fmla="*/ 268312 h 759936"/>
                <a:gd name="connsiteX99" fmla="*/ 298863 w 552537"/>
                <a:gd name="connsiteY99" fmla="*/ 290978 h 759936"/>
                <a:gd name="connsiteX100" fmla="*/ 307174 w 552537"/>
                <a:gd name="connsiteY100" fmla="*/ 304577 h 759936"/>
                <a:gd name="connsiteX101" fmla="*/ 290553 w 552537"/>
                <a:gd name="connsiteY101" fmla="*/ 305711 h 759936"/>
                <a:gd name="connsiteX102" fmla="*/ 272042 w 552537"/>
                <a:gd name="connsiteY102" fmla="*/ 301555 h 759936"/>
                <a:gd name="connsiteX103" fmla="*/ 284131 w 552537"/>
                <a:gd name="connsiteY103" fmla="*/ 324977 h 759936"/>
                <a:gd name="connsiteX104" fmla="*/ 320396 w 552537"/>
                <a:gd name="connsiteY104" fmla="*/ 337821 h 759936"/>
                <a:gd name="connsiteX105" fmla="*/ 338151 w 552537"/>
                <a:gd name="connsiteY105" fmla="*/ 322332 h 759936"/>
                <a:gd name="connsiteX106" fmla="*/ 307930 w 552537"/>
                <a:gd name="connsiteY106" fmla="*/ 315910 h 759936"/>
                <a:gd name="connsiteX107" fmla="*/ 310574 w 552537"/>
                <a:gd name="connsiteY107" fmla="*/ 312510 h 759936"/>
                <a:gd name="connsiteX108" fmla="*/ 338151 w 552537"/>
                <a:gd name="connsiteY108" fmla="*/ 309111 h 759936"/>
                <a:gd name="connsiteX109" fmla="*/ 332484 w 552537"/>
                <a:gd name="connsiteY109" fmla="*/ 280778 h 759936"/>
                <a:gd name="connsiteX110" fmla="*/ 337395 w 552537"/>
                <a:gd name="connsiteY110" fmla="*/ 281912 h 759936"/>
                <a:gd name="connsiteX111" fmla="*/ 352884 w 552537"/>
                <a:gd name="connsiteY111" fmla="*/ 299666 h 759936"/>
                <a:gd name="connsiteX112" fmla="*/ 357417 w 552537"/>
                <a:gd name="connsiteY112" fmla="*/ 264534 h 759936"/>
                <a:gd name="connsiteX113" fmla="*/ 354395 w 552537"/>
                <a:gd name="connsiteY113" fmla="*/ 247535 h 759936"/>
                <a:gd name="connsiteX114" fmla="*/ 372527 w 552537"/>
                <a:gd name="connsiteY114" fmla="*/ 249046 h 759936"/>
                <a:gd name="connsiteX115" fmla="*/ 348350 w 552537"/>
                <a:gd name="connsiteY115" fmla="*/ 188982 h 759936"/>
                <a:gd name="connsiteX116" fmla="*/ 350617 w 552537"/>
                <a:gd name="connsiteY116" fmla="*/ 171605 h 759936"/>
                <a:gd name="connsiteX117" fmla="*/ 335884 w 552537"/>
                <a:gd name="connsiteY117" fmla="*/ 176138 h 759936"/>
                <a:gd name="connsiteX118" fmla="*/ 301130 w 552537"/>
                <a:gd name="connsiteY118" fmla="*/ 176893 h 759936"/>
                <a:gd name="connsiteX119" fmla="*/ 286775 w 552537"/>
                <a:gd name="connsiteY119" fmla="*/ 171982 h 759936"/>
                <a:gd name="connsiteX120" fmla="*/ 259576 w 552537"/>
                <a:gd name="connsiteY120" fmla="*/ 176138 h 759936"/>
                <a:gd name="connsiteX121" fmla="*/ 248999 w 552537"/>
                <a:gd name="connsiteY121" fmla="*/ 178782 h 759936"/>
                <a:gd name="connsiteX122" fmla="*/ 241066 w 552537"/>
                <a:gd name="connsiteY122" fmla="*/ 152339 h 759936"/>
                <a:gd name="connsiteX123" fmla="*/ 242577 w 552537"/>
                <a:gd name="connsiteY123" fmla="*/ 144406 h 759936"/>
                <a:gd name="connsiteX124" fmla="*/ 256176 w 552537"/>
                <a:gd name="connsiteY124" fmla="*/ 131939 h 759936"/>
                <a:gd name="connsiteX125" fmla="*/ 310574 w 552537"/>
                <a:gd name="connsiteY125" fmla="*/ 134584 h 759936"/>
                <a:gd name="connsiteX126" fmla="*/ 313596 w 552537"/>
                <a:gd name="connsiteY126" fmla="*/ 130051 h 759936"/>
                <a:gd name="connsiteX127" fmla="*/ 288664 w 552537"/>
                <a:gd name="connsiteY127" fmla="*/ 104740 h 759936"/>
                <a:gd name="connsiteX128" fmla="*/ 288664 w 552537"/>
                <a:gd name="connsiteY128" fmla="*/ 69231 h 759936"/>
                <a:gd name="connsiteX129" fmla="*/ 288664 w 552537"/>
                <a:gd name="connsiteY129" fmla="*/ 68097 h 759936"/>
                <a:gd name="connsiteX130" fmla="*/ 287153 w 552537"/>
                <a:gd name="connsiteY130" fmla="*/ 69608 h 759936"/>
                <a:gd name="connsiteX131" fmla="*/ 245977 w 552537"/>
                <a:gd name="connsiteY131" fmla="*/ 54498 h 759936"/>
                <a:gd name="connsiteX132" fmla="*/ 244843 w 552537"/>
                <a:gd name="connsiteY132" fmla="*/ 44676 h 759936"/>
                <a:gd name="connsiteX133" fmla="*/ 270531 w 552537"/>
                <a:gd name="connsiteY133" fmla="*/ 5011 h 759936"/>
                <a:gd name="connsiteX134" fmla="*/ 292064 w 552537"/>
                <a:gd name="connsiteY134" fmla="*/ 2367 h 759936"/>
                <a:gd name="connsiteX135" fmla="*/ 315107 w 552537"/>
                <a:gd name="connsiteY135" fmla="*/ 12566 h 759936"/>
                <a:gd name="connsiteX136" fmla="*/ 325307 w 552537"/>
                <a:gd name="connsiteY136" fmla="*/ 18610 h 759936"/>
                <a:gd name="connsiteX137" fmla="*/ 335884 w 552537"/>
                <a:gd name="connsiteY137" fmla="*/ 35232 h 759936"/>
                <a:gd name="connsiteX138" fmla="*/ 344573 w 552537"/>
                <a:gd name="connsiteY138" fmla="*/ 45054 h 759936"/>
                <a:gd name="connsiteX139" fmla="*/ 363461 w 552537"/>
                <a:gd name="connsiteY139" fmla="*/ 75653 h 759936"/>
                <a:gd name="connsiteX140" fmla="*/ 383860 w 552537"/>
                <a:gd name="connsiteY140" fmla="*/ 60542 h 759936"/>
                <a:gd name="connsiteX141" fmla="*/ 395949 w 552537"/>
                <a:gd name="connsiteY141" fmla="*/ 84719 h 759936"/>
                <a:gd name="connsiteX142" fmla="*/ 381216 w 552537"/>
                <a:gd name="connsiteY142" fmla="*/ 102096 h 759936"/>
                <a:gd name="connsiteX143" fmla="*/ 362328 w 552537"/>
                <a:gd name="connsiteY143" fmla="*/ 111162 h 759936"/>
                <a:gd name="connsiteX144" fmla="*/ 378949 w 552537"/>
                <a:gd name="connsiteY144" fmla="*/ 130051 h 759936"/>
                <a:gd name="connsiteX145" fmla="*/ 389149 w 552537"/>
                <a:gd name="connsiteY145" fmla="*/ 150072 h 759936"/>
                <a:gd name="connsiteX146" fmla="*/ 386127 w 552537"/>
                <a:gd name="connsiteY146" fmla="*/ 162538 h 759936"/>
                <a:gd name="connsiteX147" fmla="*/ 372527 w 552537"/>
                <a:gd name="connsiteY147" fmla="*/ 183693 h 759936"/>
                <a:gd name="connsiteX148" fmla="*/ 393304 w 552537"/>
                <a:gd name="connsiteY148" fmla="*/ 194648 h 759936"/>
                <a:gd name="connsiteX149" fmla="*/ 441658 w 552537"/>
                <a:gd name="connsiteY149" fmla="*/ 212403 h 759936"/>
                <a:gd name="connsiteX150" fmla="*/ 441658 w 552537"/>
                <a:gd name="connsiteY150" fmla="*/ 227891 h 759936"/>
                <a:gd name="connsiteX151" fmla="*/ 424659 w 552537"/>
                <a:gd name="connsiteY151" fmla="*/ 226003 h 759936"/>
                <a:gd name="connsiteX152" fmla="*/ 411437 w 552537"/>
                <a:gd name="connsiteY152" fmla="*/ 224869 h 759936"/>
                <a:gd name="connsiteX153" fmla="*/ 410304 w 552537"/>
                <a:gd name="connsiteY153" fmla="*/ 230536 h 759936"/>
                <a:gd name="connsiteX154" fmla="*/ 421637 w 552537"/>
                <a:gd name="connsiteY154" fmla="*/ 233936 h 759936"/>
                <a:gd name="connsiteX155" fmla="*/ 435614 w 552537"/>
                <a:gd name="connsiteY155" fmla="*/ 251690 h 759936"/>
                <a:gd name="connsiteX156" fmla="*/ 439014 w 552537"/>
                <a:gd name="connsiteY156" fmla="*/ 259623 h 759936"/>
                <a:gd name="connsiteX157" fmla="*/ 443169 w 552537"/>
                <a:gd name="connsiteY157" fmla="*/ 266046 h 759936"/>
                <a:gd name="connsiteX158" fmla="*/ 435236 w 552537"/>
                <a:gd name="connsiteY158" fmla="*/ 312510 h 759936"/>
                <a:gd name="connsiteX159" fmla="*/ 418615 w 552537"/>
                <a:gd name="connsiteY159" fmla="*/ 309488 h 759936"/>
                <a:gd name="connsiteX160" fmla="*/ 440525 w 552537"/>
                <a:gd name="connsiteY160" fmla="*/ 328754 h 759936"/>
                <a:gd name="connsiteX161" fmla="*/ 452991 w 552537"/>
                <a:gd name="connsiteY161" fmla="*/ 350665 h 759936"/>
                <a:gd name="connsiteX162" fmla="*/ 456391 w 552537"/>
                <a:gd name="connsiteY162" fmla="*/ 363886 h 759936"/>
                <a:gd name="connsiteX163" fmla="*/ 459035 w 552537"/>
                <a:gd name="connsiteY163" fmla="*/ 401285 h 759936"/>
                <a:gd name="connsiteX164" fmla="*/ 448836 w 552537"/>
                <a:gd name="connsiteY164" fmla="*/ 416018 h 759936"/>
                <a:gd name="connsiteX165" fmla="*/ 428436 w 552537"/>
                <a:gd name="connsiteY165" fmla="*/ 431506 h 759936"/>
                <a:gd name="connsiteX166" fmla="*/ 415592 w 552537"/>
                <a:gd name="connsiteY166" fmla="*/ 436795 h 759936"/>
                <a:gd name="connsiteX167" fmla="*/ 409548 w 552537"/>
                <a:gd name="connsiteY167" fmla="*/ 426973 h 759936"/>
                <a:gd name="connsiteX168" fmla="*/ 427303 w 552537"/>
                <a:gd name="connsiteY168" fmla="*/ 353687 h 759936"/>
                <a:gd name="connsiteX169" fmla="*/ 409548 w 552537"/>
                <a:gd name="connsiteY169" fmla="*/ 358975 h 759936"/>
                <a:gd name="connsiteX170" fmla="*/ 372905 w 552537"/>
                <a:gd name="connsiteY170" fmla="*/ 356331 h 759936"/>
                <a:gd name="connsiteX171" fmla="*/ 379327 w 552537"/>
                <a:gd name="connsiteY171" fmla="*/ 391463 h 759936"/>
                <a:gd name="connsiteX172" fmla="*/ 376683 w 552537"/>
                <a:gd name="connsiteY172" fmla="*/ 409973 h 759936"/>
                <a:gd name="connsiteX173" fmla="*/ 369883 w 552537"/>
                <a:gd name="connsiteY173" fmla="*/ 417151 h 759936"/>
                <a:gd name="connsiteX174" fmla="*/ 347973 w 552537"/>
                <a:gd name="connsiteY174" fmla="*/ 435284 h 759936"/>
                <a:gd name="connsiteX175" fmla="*/ 322663 w 552537"/>
                <a:gd name="connsiteY175" fmla="*/ 420929 h 759936"/>
                <a:gd name="connsiteX176" fmla="*/ 356284 w 552537"/>
                <a:gd name="connsiteY176" fmla="*/ 454549 h 759936"/>
                <a:gd name="connsiteX177" fmla="*/ 388771 w 552537"/>
                <a:gd name="connsiteY177" fmla="*/ 450394 h 759936"/>
                <a:gd name="connsiteX178" fmla="*/ 393304 w 552537"/>
                <a:gd name="connsiteY178" fmla="*/ 453794 h 759936"/>
                <a:gd name="connsiteX179" fmla="*/ 400482 w 552537"/>
                <a:gd name="connsiteY179" fmla="*/ 462483 h 759936"/>
                <a:gd name="connsiteX180" fmla="*/ 417481 w 552537"/>
                <a:gd name="connsiteY180" fmla="*/ 473438 h 759936"/>
                <a:gd name="connsiteX181" fmla="*/ 426170 w 552537"/>
                <a:gd name="connsiteY181" fmla="*/ 453416 h 759936"/>
                <a:gd name="connsiteX182" fmla="*/ 432970 w 552537"/>
                <a:gd name="connsiteY182" fmla="*/ 441706 h 759936"/>
                <a:gd name="connsiteX183" fmla="*/ 445813 w 552537"/>
                <a:gd name="connsiteY183" fmla="*/ 447750 h 759936"/>
                <a:gd name="connsiteX184" fmla="*/ 452613 w 552537"/>
                <a:gd name="connsiteY184" fmla="*/ 466638 h 759936"/>
                <a:gd name="connsiteX185" fmla="*/ 453369 w 552537"/>
                <a:gd name="connsiteY185" fmla="*/ 489682 h 759936"/>
                <a:gd name="connsiteX186" fmla="*/ 450347 w 552537"/>
                <a:gd name="connsiteY186" fmla="*/ 504414 h 759936"/>
                <a:gd name="connsiteX187" fmla="*/ 461680 w 552537"/>
                <a:gd name="connsiteY187" fmla="*/ 520658 h 759936"/>
                <a:gd name="connsiteX188" fmla="*/ 473390 w 552537"/>
                <a:gd name="connsiteY188" fmla="*/ 525191 h 759936"/>
                <a:gd name="connsiteX189" fmla="*/ 479057 w 552537"/>
                <a:gd name="connsiteY189" fmla="*/ 526325 h 759936"/>
                <a:gd name="connsiteX190" fmla="*/ 493412 w 552537"/>
                <a:gd name="connsiteY190" fmla="*/ 544835 h 759936"/>
                <a:gd name="connsiteX191" fmla="*/ 490012 w 552537"/>
                <a:gd name="connsiteY191" fmla="*/ 565612 h 759936"/>
                <a:gd name="connsiteX192" fmla="*/ 472257 w 552537"/>
                <a:gd name="connsiteY192" fmla="*/ 558812 h 759936"/>
                <a:gd name="connsiteX193" fmla="*/ 451858 w 552537"/>
                <a:gd name="connsiteY193" fmla="*/ 553524 h 759936"/>
                <a:gd name="connsiteX194" fmla="*/ 434103 w 552537"/>
                <a:gd name="connsiteY194" fmla="*/ 554279 h 759936"/>
                <a:gd name="connsiteX195" fmla="*/ 437125 w 552537"/>
                <a:gd name="connsiteY195" fmla="*/ 535769 h 759936"/>
                <a:gd name="connsiteX196" fmla="*/ 456391 w 552537"/>
                <a:gd name="connsiteY196" fmla="*/ 570901 h 759936"/>
                <a:gd name="connsiteX197" fmla="*/ 483590 w 552537"/>
                <a:gd name="connsiteY197" fmla="*/ 570901 h 759936"/>
                <a:gd name="connsiteX198" fmla="*/ 507767 w 552537"/>
                <a:gd name="connsiteY198" fmla="*/ 586389 h 759936"/>
                <a:gd name="connsiteX199" fmla="*/ 521744 w 552537"/>
                <a:gd name="connsiteY199" fmla="*/ 597344 h 759936"/>
                <a:gd name="connsiteX200" fmla="*/ 540254 w 552537"/>
                <a:gd name="connsiteY200" fmla="*/ 606033 h 759936"/>
                <a:gd name="connsiteX201" fmla="*/ 547432 w 552537"/>
                <a:gd name="connsiteY201" fmla="*/ 615099 h 759936"/>
                <a:gd name="connsiteX202" fmla="*/ 542143 w 552537"/>
                <a:gd name="connsiteY202" fmla="*/ 634743 h 759936"/>
                <a:gd name="connsiteX203" fmla="*/ 502100 w 552537"/>
                <a:gd name="connsiteY203" fmla="*/ 628699 h 759936"/>
                <a:gd name="connsiteX204" fmla="*/ 497945 w 552537"/>
                <a:gd name="connsiteY204" fmla="*/ 624543 h 759936"/>
                <a:gd name="connsiteX205" fmla="*/ 473768 w 552537"/>
                <a:gd name="connsiteY205" fmla="*/ 609810 h 759936"/>
                <a:gd name="connsiteX206" fmla="*/ 456013 w 552537"/>
                <a:gd name="connsiteY206" fmla="*/ 630210 h 759936"/>
                <a:gd name="connsiteX207" fmla="*/ 474524 w 552537"/>
                <a:gd name="connsiteY207" fmla="*/ 658920 h 759936"/>
                <a:gd name="connsiteX208" fmla="*/ 475657 w 552537"/>
                <a:gd name="connsiteY208" fmla="*/ 680830 h 759936"/>
                <a:gd name="connsiteX209" fmla="*/ 456391 w 552537"/>
                <a:gd name="connsiteY209" fmla="*/ 701607 h 759936"/>
                <a:gd name="connsiteX210" fmla="*/ 422392 w 552537"/>
                <a:gd name="connsiteY210" fmla="*/ 712940 h 759936"/>
                <a:gd name="connsiteX211" fmla="*/ 414081 w 552537"/>
                <a:gd name="connsiteY211" fmla="*/ 720495 h 759936"/>
                <a:gd name="connsiteX212" fmla="*/ 406904 w 552537"/>
                <a:gd name="connsiteY212" fmla="*/ 739761 h 759936"/>
                <a:gd name="connsiteX213" fmla="*/ 389527 w 552537"/>
                <a:gd name="connsiteY213" fmla="*/ 748827 h 759936"/>
                <a:gd name="connsiteX214" fmla="*/ 357417 w 552537"/>
                <a:gd name="connsiteY214" fmla="*/ 731072 h 759936"/>
                <a:gd name="connsiteX215" fmla="*/ 357417 w 552537"/>
                <a:gd name="connsiteY215" fmla="*/ 731072 h 759936"/>
                <a:gd name="connsiteX216" fmla="*/ 363083 w 552537"/>
                <a:gd name="connsiteY216" fmla="*/ 719362 h 759936"/>
                <a:gd name="connsiteX217" fmla="*/ 371016 w 552537"/>
                <a:gd name="connsiteY217" fmla="*/ 703496 h 759936"/>
                <a:gd name="connsiteX218" fmla="*/ 350995 w 552537"/>
                <a:gd name="connsiteY218" fmla="*/ 698963 h 759936"/>
                <a:gd name="connsiteX219" fmla="*/ 337018 w 552537"/>
                <a:gd name="connsiteY219" fmla="*/ 703496 h 759936"/>
                <a:gd name="connsiteX220" fmla="*/ 330218 w 552537"/>
                <a:gd name="connsiteY220" fmla="*/ 696318 h 759936"/>
                <a:gd name="connsiteX221" fmla="*/ 316996 w 552537"/>
                <a:gd name="connsiteY221" fmla="*/ 686496 h 759936"/>
                <a:gd name="connsiteX222" fmla="*/ 278086 w 552537"/>
                <a:gd name="connsiteY222" fmla="*/ 696696 h 759936"/>
                <a:gd name="connsiteX223" fmla="*/ 271664 w 552537"/>
                <a:gd name="connsiteY223" fmla="*/ 688385 h 759936"/>
                <a:gd name="connsiteX224" fmla="*/ 273931 w 552537"/>
                <a:gd name="connsiteY224" fmla="*/ 678941 h 759936"/>
                <a:gd name="connsiteX225" fmla="*/ 266754 w 552537"/>
                <a:gd name="connsiteY225" fmla="*/ 653631 h 759936"/>
                <a:gd name="connsiteX226" fmla="*/ 234266 w 552537"/>
                <a:gd name="connsiteY226" fmla="*/ 675919 h 759936"/>
                <a:gd name="connsiteX227" fmla="*/ 244466 w 552537"/>
                <a:gd name="connsiteY227" fmla="*/ 689518 h 759936"/>
                <a:gd name="connsiteX228" fmla="*/ 214622 w 552537"/>
                <a:gd name="connsiteY228" fmla="*/ 698207 h 759936"/>
                <a:gd name="connsiteX229" fmla="*/ 205556 w 552537"/>
                <a:gd name="connsiteY229" fmla="*/ 707651 h 759936"/>
                <a:gd name="connsiteX230" fmla="*/ 213867 w 552537"/>
                <a:gd name="connsiteY230" fmla="*/ 713318 h 759936"/>
                <a:gd name="connsiteX231" fmla="*/ 228977 w 552537"/>
                <a:gd name="connsiteY231" fmla="*/ 729561 h 759936"/>
                <a:gd name="connsiteX232" fmla="*/ 227088 w 552537"/>
                <a:gd name="connsiteY232" fmla="*/ 735228 h 759936"/>
                <a:gd name="connsiteX233" fmla="*/ 219533 w 552537"/>
                <a:gd name="connsiteY233" fmla="*/ 736739 h 759936"/>
                <a:gd name="connsiteX234" fmla="*/ 206689 w 552537"/>
                <a:gd name="connsiteY234" fmla="*/ 725784 h 759936"/>
                <a:gd name="connsiteX235" fmla="*/ 191579 w 552537"/>
                <a:gd name="connsiteY235" fmla="*/ 725784 h 759936"/>
                <a:gd name="connsiteX236" fmla="*/ 193845 w 552537"/>
                <a:gd name="connsiteY236" fmla="*/ 739761 h 759936"/>
                <a:gd name="connsiteX237" fmla="*/ 196112 w 552537"/>
                <a:gd name="connsiteY237" fmla="*/ 757138 h 759936"/>
                <a:gd name="connsiteX238" fmla="*/ 178357 w 552537"/>
                <a:gd name="connsiteY238" fmla="*/ 749583 h 759936"/>
                <a:gd name="connsiteX239" fmla="*/ 158335 w 552537"/>
                <a:gd name="connsiteY239" fmla="*/ 735606 h 759936"/>
                <a:gd name="connsiteX240" fmla="*/ 141336 w 552537"/>
                <a:gd name="connsiteY240" fmla="*/ 733339 h 759936"/>
                <a:gd name="connsiteX241" fmla="*/ 151158 w 552537"/>
                <a:gd name="connsiteY241" fmla="*/ 719362 h 759936"/>
                <a:gd name="connsiteX242" fmla="*/ 154936 w 552537"/>
                <a:gd name="connsiteY242" fmla="*/ 714829 h 759936"/>
                <a:gd name="connsiteX243" fmla="*/ 121315 w 552537"/>
                <a:gd name="connsiteY243" fmla="*/ 724273 h 759936"/>
                <a:gd name="connsiteX244" fmla="*/ 119804 w 552537"/>
                <a:gd name="connsiteY244" fmla="*/ 731072 h 759936"/>
                <a:gd name="connsiteX245" fmla="*/ 107337 w 552537"/>
                <a:gd name="connsiteY245" fmla="*/ 752983 h 759936"/>
                <a:gd name="connsiteX246" fmla="*/ 90338 w 552537"/>
                <a:gd name="connsiteY246" fmla="*/ 739006 h 759936"/>
                <a:gd name="connsiteX247" fmla="*/ 83160 w 552537"/>
                <a:gd name="connsiteY247" fmla="*/ 726917 h 759936"/>
                <a:gd name="connsiteX248" fmla="*/ 82027 w 552537"/>
                <a:gd name="connsiteY248" fmla="*/ 734472 h 759936"/>
                <a:gd name="connsiteX249" fmla="*/ 51428 w 552537"/>
                <a:gd name="connsiteY249" fmla="*/ 752983 h 759936"/>
                <a:gd name="connsiteX250" fmla="*/ 40095 w 552537"/>
                <a:gd name="connsiteY250" fmla="*/ 731072 h 75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552537" h="759936">
                  <a:moveTo>
                    <a:pt x="40095" y="731072"/>
                  </a:moveTo>
                  <a:cubicBezTo>
                    <a:pt x="41606" y="725784"/>
                    <a:pt x="50295" y="722006"/>
                    <a:pt x="43117" y="714829"/>
                  </a:cubicBezTo>
                  <a:cubicBezTo>
                    <a:pt x="38584" y="709918"/>
                    <a:pt x="39718" y="704629"/>
                    <a:pt x="43873" y="699718"/>
                  </a:cubicBezTo>
                  <a:cubicBezTo>
                    <a:pt x="49539" y="693296"/>
                    <a:pt x="56717" y="687630"/>
                    <a:pt x="47273" y="678563"/>
                  </a:cubicBezTo>
                  <a:cubicBezTo>
                    <a:pt x="46517" y="677808"/>
                    <a:pt x="46895" y="674030"/>
                    <a:pt x="48028" y="673275"/>
                  </a:cubicBezTo>
                  <a:cubicBezTo>
                    <a:pt x="52184" y="670253"/>
                    <a:pt x="59739" y="669119"/>
                    <a:pt x="54450" y="661564"/>
                  </a:cubicBezTo>
                  <a:cubicBezTo>
                    <a:pt x="53695" y="660431"/>
                    <a:pt x="50673" y="659675"/>
                    <a:pt x="48784" y="660053"/>
                  </a:cubicBezTo>
                  <a:cubicBezTo>
                    <a:pt x="41606" y="661564"/>
                    <a:pt x="38207" y="667986"/>
                    <a:pt x="38207" y="674030"/>
                  </a:cubicBezTo>
                  <a:cubicBezTo>
                    <a:pt x="38584" y="691785"/>
                    <a:pt x="25740" y="683474"/>
                    <a:pt x="18941" y="683852"/>
                  </a:cubicBezTo>
                  <a:cubicBezTo>
                    <a:pt x="9874" y="684608"/>
                    <a:pt x="1941" y="677808"/>
                    <a:pt x="808" y="669497"/>
                  </a:cubicBezTo>
                  <a:cubicBezTo>
                    <a:pt x="52" y="662697"/>
                    <a:pt x="6852" y="660809"/>
                    <a:pt x="14785" y="662319"/>
                  </a:cubicBezTo>
                  <a:cubicBezTo>
                    <a:pt x="32918" y="665719"/>
                    <a:pt x="36318" y="655520"/>
                    <a:pt x="34429" y="640409"/>
                  </a:cubicBezTo>
                  <a:cubicBezTo>
                    <a:pt x="25363" y="639654"/>
                    <a:pt x="24607" y="650609"/>
                    <a:pt x="16296" y="650231"/>
                  </a:cubicBezTo>
                  <a:cubicBezTo>
                    <a:pt x="4208" y="649476"/>
                    <a:pt x="-2970" y="636632"/>
                    <a:pt x="1186" y="624921"/>
                  </a:cubicBezTo>
                  <a:cubicBezTo>
                    <a:pt x="4208" y="616610"/>
                    <a:pt x="12519" y="610188"/>
                    <a:pt x="10630" y="599989"/>
                  </a:cubicBezTo>
                  <a:cubicBezTo>
                    <a:pt x="24229" y="613210"/>
                    <a:pt x="31785" y="612077"/>
                    <a:pt x="31785" y="591678"/>
                  </a:cubicBezTo>
                  <a:cubicBezTo>
                    <a:pt x="33296" y="587900"/>
                    <a:pt x="35562" y="585256"/>
                    <a:pt x="40095" y="587145"/>
                  </a:cubicBezTo>
                  <a:cubicBezTo>
                    <a:pt x="46895" y="584878"/>
                    <a:pt x="50673" y="599989"/>
                    <a:pt x="57850" y="591300"/>
                  </a:cubicBezTo>
                  <a:cubicBezTo>
                    <a:pt x="63895" y="584122"/>
                    <a:pt x="56717" y="578078"/>
                    <a:pt x="52939" y="572790"/>
                  </a:cubicBezTo>
                  <a:cubicBezTo>
                    <a:pt x="49162" y="567123"/>
                    <a:pt x="52184" y="564101"/>
                    <a:pt x="55584" y="557679"/>
                  </a:cubicBezTo>
                  <a:cubicBezTo>
                    <a:pt x="62006" y="569390"/>
                    <a:pt x="68428" y="576945"/>
                    <a:pt x="77494" y="584122"/>
                  </a:cubicBezTo>
                  <a:cubicBezTo>
                    <a:pt x="88827" y="592811"/>
                    <a:pt x="78627" y="601877"/>
                    <a:pt x="69939" y="606033"/>
                  </a:cubicBezTo>
                  <a:cubicBezTo>
                    <a:pt x="56339" y="612455"/>
                    <a:pt x="51428" y="622277"/>
                    <a:pt x="53317" y="636632"/>
                  </a:cubicBezTo>
                  <a:cubicBezTo>
                    <a:pt x="54073" y="641920"/>
                    <a:pt x="51428" y="650231"/>
                    <a:pt x="59739" y="649476"/>
                  </a:cubicBezTo>
                  <a:cubicBezTo>
                    <a:pt x="67294" y="648720"/>
                    <a:pt x="74094" y="641165"/>
                    <a:pt x="70694" y="632854"/>
                  </a:cubicBezTo>
                  <a:cubicBezTo>
                    <a:pt x="64272" y="617366"/>
                    <a:pt x="69561" y="618877"/>
                    <a:pt x="79383" y="626054"/>
                  </a:cubicBezTo>
                  <a:cubicBezTo>
                    <a:pt x="83916" y="629454"/>
                    <a:pt x="86938" y="626810"/>
                    <a:pt x="91093" y="626432"/>
                  </a:cubicBezTo>
                  <a:cubicBezTo>
                    <a:pt x="105449" y="624543"/>
                    <a:pt x="110737" y="629454"/>
                    <a:pt x="101671" y="642298"/>
                  </a:cubicBezTo>
                  <a:cubicBezTo>
                    <a:pt x="95249" y="651364"/>
                    <a:pt x="99404" y="658920"/>
                    <a:pt x="103937" y="665342"/>
                  </a:cubicBezTo>
                  <a:cubicBezTo>
                    <a:pt x="109226" y="673275"/>
                    <a:pt x="111870" y="662319"/>
                    <a:pt x="116781" y="661186"/>
                  </a:cubicBezTo>
                  <a:cubicBezTo>
                    <a:pt x="123959" y="659675"/>
                    <a:pt x="132270" y="664586"/>
                    <a:pt x="137936" y="656653"/>
                  </a:cubicBezTo>
                  <a:cubicBezTo>
                    <a:pt x="138314" y="656275"/>
                    <a:pt x="143225" y="658542"/>
                    <a:pt x="144358" y="660431"/>
                  </a:cubicBezTo>
                  <a:cubicBezTo>
                    <a:pt x="148136" y="666475"/>
                    <a:pt x="145491" y="671386"/>
                    <a:pt x="140203" y="674786"/>
                  </a:cubicBezTo>
                  <a:cubicBezTo>
                    <a:pt x="136425" y="677430"/>
                    <a:pt x="132270" y="680830"/>
                    <a:pt x="135292" y="684608"/>
                  </a:cubicBezTo>
                  <a:cubicBezTo>
                    <a:pt x="140203" y="691030"/>
                    <a:pt x="143603" y="684230"/>
                    <a:pt x="147002" y="681585"/>
                  </a:cubicBezTo>
                  <a:cubicBezTo>
                    <a:pt x="149269" y="680074"/>
                    <a:pt x="151536" y="678186"/>
                    <a:pt x="153802" y="676675"/>
                  </a:cubicBezTo>
                  <a:cubicBezTo>
                    <a:pt x="159846" y="673652"/>
                    <a:pt x="173446" y="677052"/>
                    <a:pt x="168157" y="665342"/>
                  </a:cubicBezTo>
                  <a:cubicBezTo>
                    <a:pt x="164380" y="656653"/>
                    <a:pt x="170802" y="636632"/>
                    <a:pt x="147758" y="641165"/>
                  </a:cubicBezTo>
                  <a:cubicBezTo>
                    <a:pt x="137936" y="643054"/>
                    <a:pt x="127737" y="637387"/>
                    <a:pt x="118670" y="631721"/>
                  </a:cubicBezTo>
                  <a:cubicBezTo>
                    <a:pt x="124337" y="621143"/>
                    <a:pt x="135670" y="622654"/>
                    <a:pt x="144736" y="615099"/>
                  </a:cubicBezTo>
                  <a:cubicBezTo>
                    <a:pt x="125470" y="612833"/>
                    <a:pt x="125470" y="599611"/>
                    <a:pt x="122448" y="585634"/>
                  </a:cubicBezTo>
                  <a:cubicBezTo>
                    <a:pt x="120181" y="575434"/>
                    <a:pt x="126981" y="577701"/>
                    <a:pt x="129248" y="574678"/>
                  </a:cubicBezTo>
                  <a:cubicBezTo>
                    <a:pt x="137936" y="562590"/>
                    <a:pt x="142847" y="579589"/>
                    <a:pt x="150402" y="578456"/>
                  </a:cubicBezTo>
                  <a:cubicBezTo>
                    <a:pt x="151913" y="578078"/>
                    <a:pt x="156824" y="578456"/>
                    <a:pt x="152669" y="582611"/>
                  </a:cubicBezTo>
                  <a:cubicBezTo>
                    <a:pt x="151158" y="584122"/>
                    <a:pt x="148514" y="584500"/>
                    <a:pt x="147758" y="586389"/>
                  </a:cubicBezTo>
                  <a:cubicBezTo>
                    <a:pt x="147002" y="587900"/>
                    <a:pt x="147002" y="590922"/>
                    <a:pt x="147758" y="592056"/>
                  </a:cubicBezTo>
                  <a:cubicBezTo>
                    <a:pt x="149269" y="594700"/>
                    <a:pt x="153424" y="595833"/>
                    <a:pt x="154936" y="593944"/>
                  </a:cubicBezTo>
                  <a:cubicBezTo>
                    <a:pt x="161735" y="583745"/>
                    <a:pt x="176846" y="592056"/>
                    <a:pt x="181757" y="581856"/>
                  </a:cubicBezTo>
                  <a:cubicBezTo>
                    <a:pt x="184401" y="576189"/>
                    <a:pt x="173824" y="576189"/>
                    <a:pt x="171179" y="571278"/>
                  </a:cubicBezTo>
                  <a:cubicBezTo>
                    <a:pt x="181757" y="565612"/>
                    <a:pt x="189312" y="575812"/>
                    <a:pt x="200267" y="577323"/>
                  </a:cubicBezTo>
                  <a:cubicBezTo>
                    <a:pt x="197623" y="567501"/>
                    <a:pt x="190823" y="560323"/>
                    <a:pt x="194601" y="550124"/>
                  </a:cubicBezTo>
                  <a:cubicBezTo>
                    <a:pt x="182512" y="559190"/>
                    <a:pt x="168535" y="556924"/>
                    <a:pt x="156069" y="559946"/>
                  </a:cubicBezTo>
                  <a:cubicBezTo>
                    <a:pt x="149647" y="561457"/>
                    <a:pt x="144358" y="550124"/>
                    <a:pt x="134914" y="554279"/>
                  </a:cubicBezTo>
                  <a:cubicBezTo>
                    <a:pt x="133781" y="554657"/>
                    <a:pt x="128870" y="546346"/>
                    <a:pt x="132648" y="543702"/>
                  </a:cubicBezTo>
                  <a:cubicBezTo>
                    <a:pt x="154936" y="528591"/>
                    <a:pt x="143603" y="511970"/>
                    <a:pt x="135670" y="495348"/>
                  </a:cubicBezTo>
                  <a:cubicBezTo>
                    <a:pt x="134914" y="493837"/>
                    <a:pt x="136803" y="491570"/>
                    <a:pt x="137558" y="489304"/>
                  </a:cubicBezTo>
                  <a:lnTo>
                    <a:pt x="137558" y="489304"/>
                  </a:lnTo>
                  <a:cubicBezTo>
                    <a:pt x="149647" y="479482"/>
                    <a:pt x="162869" y="499126"/>
                    <a:pt x="175713" y="487415"/>
                  </a:cubicBezTo>
                  <a:cubicBezTo>
                    <a:pt x="177979" y="485526"/>
                    <a:pt x="180623" y="495726"/>
                    <a:pt x="177224" y="498748"/>
                  </a:cubicBezTo>
                  <a:cubicBezTo>
                    <a:pt x="173446" y="501770"/>
                    <a:pt x="167402" y="502148"/>
                    <a:pt x="159091" y="504792"/>
                  </a:cubicBezTo>
                  <a:cubicBezTo>
                    <a:pt x="174579" y="508948"/>
                    <a:pt x="190068" y="522169"/>
                    <a:pt x="188934" y="493081"/>
                  </a:cubicBezTo>
                  <a:cubicBezTo>
                    <a:pt x="188556" y="484015"/>
                    <a:pt x="199889" y="478726"/>
                    <a:pt x="199889" y="467016"/>
                  </a:cubicBezTo>
                  <a:cubicBezTo>
                    <a:pt x="162491" y="471927"/>
                    <a:pt x="130759" y="462860"/>
                    <a:pt x="108471" y="430373"/>
                  </a:cubicBezTo>
                  <a:cubicBezTo>
                    <a:pt x="122070" y="425462"/>
                    <a:pt x="134159" y="430750"/>
                    <a:pt x="146625" y="431884"/>
                  </a:cubicBezTo>
                  <a:cubicBezTo>
                    <a:pt x="148514" y="431884"/>
                    <a:pt x="151158" y="432639"/>
                    <a:pt x="151536" y="433773"/>
                  </a:cubicBezTo>
                  <a:cubicBezTo>
                    <a:pt x="163246" y="457572"/>
                    <a:pt x="172690" y="460972"/>
                    <a:pt x="198001" y="454172"/>
                  </a:cubicBezTo>
                  <a:cubicBezTo>
                    <a:pt x="207445" y="451527"/>
                    <a:pt x="218022" y="453416"/>
                    <a:pt x="225955" y="458705"/>
                  </a:cubicBezTo>
                  <a:cubicBezTo>
                    <a:pt x="241443" y="468905"/>
                    <a:pt x="245221" y="459083"/>
                    <a:pt x="252399" y="442083"/>
                  </a:cubicBezTo>
                  <a:cubicBezTo>
                    <a:pt x="230111" y="454549"/>
                    <a:pt x="213489" y="437928"/>
                    <a:pt x="194223" y="441328"/>
                  </a:cubicBezTo>
                  <a:cubicBezTo>
                    <a:pt x="186290" y="442839"/>
                    <a:pt x="172313" y="412996"/>
                    <a:pt x="176846" y="405818"/>
                  </a:cubicBezTo>
                  <a:cubicBezTo>
                    <a:pt x="180246" y="400529"/>
                    <a:pt x="182890" y="404685"/>
                    <a:pt x="186668" y="406573"/>
                  </a:cubicBezTo>
                  <a:cubicBezTo>
                    <a:pt x="201400" y="413751"/>
                    <a:pt x="210845" y="431506"/>
                    <a:pt x="232755" y="427351"/>
                  </a:cubicBezTo>
                  <a:cubicBezTo>
                    <a:pt x="223311" y="416395"/>
                    <a:pt x="219155" y="403551"/>
                    <a:pt x="199512" y="402796"/>
                  </a:cubicBezTo>
                  <a:cubicBezTo>
                    <a:pt x="188934" y="402418"/>
                    <a:pt x="174579" y="388819"/>
                    <a:pt x="178735" y="370308"/>
                  </a:cubicBezTo>
                  <a:cubicBezTo>
                    <a:pt x="180246" y="363886"/>
                    <a:pt x="178735" y="357087"/>
                    <a:pt x="171179" y="354820"/>
                  </a:cubicBezTo>
                  <a:cubicBezTo>
                    <a:pt x="168157" y="353687"/>
                    <a:pt x="164380" y="355198"/>
                    <a:pt x="160980" y="355198"/>
                  </a:cubicBezTo>
                  <a:cubicBezTo>
                    <a:pt x="164757" y="365775"/>
                    <a:pt x="149269" y="371442"/>
                    <a:pt x="154180" y="381641"/>
                  </a:cubicBezTo>
                  <a:cubicBezTo>
                    <a:pt x="157580" y="388441"/>
                    <a:pt x="158713" y="394485"/>
                    <a:pt x="150402" y="396752"/>
                  </a:cubicBezTo>
                  <a:cubicBezTo>
                    <a:pt x="140581" y="399018"/>
                    <a:pt x="138692" y="391841"/>
                    <a:pt x="140203" y="383908"/>
                  </a:cubicBezTo>
                  <a:cubicBezTo>
                    <a:pt x="142847" y="371819"/>
                    <a:pt x="129248" y="378997"/>
                    <a:pt x="127359" y="371064"/>
                  </a:cubicBezTo>
                  <a:cubicBezTo>
                    <a:pt x="144358" y="372197"/>
                    <a:pt x="142092" y="356709"/>
                    <a:pt x="143980" y="347642"/>
                  </a:cubicBezTo>
                  <a:cubicBezTo>
                    <a:pt x="149269" y="321577"/>
                    <a:pt x="154558" y="315532"/>
                    <a:pt x="181379" y="319310"/>
                  </a:cubicBezTo>
                  <a:cubicBezTo>
                    <a:pt x="191201" y="320821"/>
                    <a:pt x="195356" y="315155"/>
                    <a:pt x="200267" y="309866"/>
                  </a:cubicBezTo>
                  <a:cubicBezTo>
                    <a:pt x="208578" y="310622"/>
                    <a:pt x="190445" y="330643"/>
                    <a:pt x="210845" y="323088"/>
                  </a:cubicBezTo>
                  <a:cubicBezTo>
                    <a:pt x="216133" y="321199"/>
                    <a:pt x="224444" y="324599"/>
                    <a:pt x="222177" y="333287"/>
                  </a:cubicBezTo>
                  <a:cubicBezTo>
                    <a:pt x="220289" y="340465"/>
                    <a:pt x="216133" y="346131"/>
                    <a:pt x="207067" y="343865"/>
                  </a:cubicBezTo>
                  <a:cubicBezTo>
                    <a:pt x="203289" y="342732"/>
                    <a:pt x="199889" y="334799"/>
                    <a:pt x="195356" y="342732"/>
                  </a:cubicBezTo>
                  <a:cubicBezTo>
                    <a:pt x="192334" y="348020"/>
                    <a:pt x="198378" y="349909"/>
                    <a:pt x="199889" y="353309"/>
                  </a:cubicBezTo>
                  <a:cubicBezTo>
                    <a:pt x="203289" y="359731"/>
                    <a:pt x="207822" y="360486"/>
                    <a:pt x="213489" y="356331"/>
                  </a:cubicBezTo>
                  <a:cubicBezTo>
                    <a:pt x="216133" y="354442"/>
                    <a:pt x="218778" y="350665"/>
                    <a:pt x="221800" y="350287"/>
                  </a:cubicBezTo>
                  <a:cubicBezTo>
                    <a:pt x="229355" y="349154"/>
                    <a:pt x="238799" y="348398"/>
                    <a:pt x="234266" y="361242"/>
                  </a:cubicBezTo>
                  <a:cubicBezTo>
                    <a:pt x="231244" y="369931"/>
                    <a:pt x="238799" y="374841"/>
                    <a:pt x="240310" y="382019"/>
                  </a:cubicBezTo>
                  <a:cubicBezTo>
                    <a:pt x="241066" y="385419"/>
                    <a:pt x="248621" y="386930"/>
                    <a:pt x="248621" y="386552"/>
                  </a:cubicBezTo>
                  <a:cubicBezTo>
                    <a:pt x="248621" y="373330"/>
                    <a:pt x="269776" y="371064"/>
                    <a:pt x="265620" y="360864"/>
                  </a:cubicBezTo>
                  <a:cubicBezTo>
                    <a:pt x="258443" y="343487"/>
                    <a:pt x="261087" y="315910"/>
                    <a:pt x="229733" y="317421"/>
                  </a:cubicBezTo>
                  <a:cubicBezTo>
                    <a:pt x="228977" y="317421"/>
                    <a:pt x="210089" y="307599"/>
                    <a:pt x="227088" y="298155"/>
                  </a:cubicBezTo>
                  <a:cubicBezTo>
                    <a:pt x="228599" y="297400"/>
                    <a:pt x="231622" y="295133"/>
                    <a:pt x="231244" y="294378"/>
                  </a:cubicBezTo>
                  <a:cubicBezTo>
                    <a:pt x="222177" y="262268"/>
                    <a:pt x="241443" y="283423"/>
                    <a:pt x="249754" y="284556"/>
                  </a:cubicBezTo>
                  <a:cubicBezTo>
                    <a:pt x="258821" y="280023"/>
                    <a:pt x="246354" y="272467"/>
                    <a:pt x="253154" y="268312"/>
                  </a:cubicBezTo>
                  <a:cubicBezTo>
                    <a:pt x="270909" y="270579"/>
                    <a:pt x="284886" y="280401"/>
                    <a:pt x="298863" y="290978"/>
                  </a:cubicBezTo>
                  <a:cubicBezTo>
                    <a:pt x="304152" y="294756"/>
                    <a:pt x="310952" y="297778"/>
                    <a:pt x="307174" y="304577"/>
                  </a:cubicBezTo>
                  <a:cubicBezTo>
                    <a:pt x="303397" y="311377"/>
                    <a:pt x="296597" y="307599"/>
                    <a:pt x="290553" y="305711"/>
                  </a:cubicBezTo>
                  <a:cubicBezTo>
                    <a:pt x="284508" y="303822"/>
                    <a:pt x="281109" y="285689"/>
                    <a:pt x="272042" y="301555"/>
                  </a:cubicBezTo>
                  <a:cubicBezTo>
                    <a:pt x="264865" y="314777"/>
                    <a:pt x="273931" y="318932"/>
                    <a:pt x="284131" y="324977"/>
                  </a:cubicBezTo>
                  <a:cubicBezTo>
                    <a:pt x="295464" y="331399"/>
                    <a:pt x="308685" y="330265"/>
                    <a:pt x="320396" y="337821"/>
                  </a:cubicBezTo>
                  <a:cubicBezTo>
                    <a:pt x="329840" y="343865"/>
                    <a:pt x="333618" y="330265"/>
                    <a:pt x="338151" y="322332"/>
                  </a:cubicBezTo>
                  <a:cubicBezTo>
                    <a:pt x="327574" y="317044"/>
                    <a:pt x="315485" y="326488"/>
                    <a:pt x="307930" y="315910"/>
                  </a:cubicBezTo>
                  <a:cubicBezTo>
                    <a:pt x="309063" y="314399"/>
                    <a:pt x="309441" y="313266"/>
                    <a:pt x="310574" y="312510"/>
                  </a:cubicBezTo>
                  <a:cubicBezTo>
                    <a:pt x="319640" y="306466"/>
                    <a:pt x="333240" y="320821"/>
                    <a:pt x="338151" y="309111"/>
                  </a:cubicBezTo>
                  <a:cubicBezTo>
                    <a:pt x="341173" y="301933"/>
                    <a:pt x="334751" y="290978"/>
                    <a:pt x="332484" y="280778"/>
                  </a:cubicBezTo>
                  <a:cubicBezTo>
                    <a:pt x="334751" y="281156"/>
                    <a:pt x="335884" y="281534"/>
                    <a:pt x="337395" y="281912"/>
                  </a:cubicBezTo>
                  <a:cubicBezTo>
                    <a:pt x="346462" y="285311"/>
                    <a:pt x="343817" y="305711"/>
                    <a:pt x="352884" y="299666"/>
                  </a:cubicBezTo>
                  <a:cubicBezTo>
                    <a:pt x="359683" y="295133"/>
                    <a:pt x="358172" y="276623"/>
                    <a:pt x="357417" y="264534"/>
                  </a:cubicBezTo>
                  <a:cubicBezTo>
                    <a:pt x="357039" y="259246"/>
                    <a:pt x="349862" y="253202"/>
                    <a:pt x="354395" y="247535"/>
                  </a:cubicBezTo>
                  <a:cubicBezTo>
                    <a:pt x="360061" y="240358"/>
                    <a:pt x="364217" y="253957"/>
                    <a:pt x="372527" y="249046"/>
                  </a:cubicBezTo>
                  <a:cubicBezTo>
                    <a:pt x="352506" y="233558"/>
                    <a:pt x="371394" y="203714"/>
                    <a:pt x="348350" y="188982"/>
                  </a:cubicBezTo>
                  <a:cubicBezTo>
                    <a:pt x="344573" y="182938"/>
                    <a:pt x="346084" y="177271"/>
                    <a:pt x="350617" y="171605"/>
                  </a:cubicBezTo>
                  <a:cubicBezTo>
                    <a:pt x="344195" y="169338"/>
                    <a:pt x="341928" y="179538"/>
                    <a:pt x="335884" y="176138"/>
                  </a:cubicBezTo>
                  <a:cubicBezTo>
                    <a:pt x="324551" y="176516"/>
                    <a:pt x="313218" y="154605"/>
                    <a:pt x="301130" y="176893"/>
                  </a:cubicBezTo>
                  <a:cubicBezTo>
                    <a:pt x="298863" y="181049"/>
                    <a:pt x="291308" y="174627"/>
                    <a:pt x="286775" y="171982"/>
                  </a:cubicBezTo>
                  <a:cubicBezTo>
                    <a:pt x="276575" y="165938"/>
                    <a:pt x="267131" y="164427"/>
                    <a:pt x="259576" y="176138"/>
                  </a:cubicBezTo>
                  <a:cubicBezTo>
                    <a:pt x="256554" y="179538"/>
                    <a:pt x="252776" y="179915"/>
                    <a:pt x="248999" y="178782"/>
                  </a:cubicBezTo>
                  <a:cubicBezTo>
                    <a:pt x="244088" y="170471"/>
                    <a:pt x="233133" y="164427"/>
                    <a:pt x="241066" y="152339"/>
                  </a:cubicBezTo>
                  <a:cubicBezTo>
                    <a:pt x="242577" y="150072"/>
                    <a:pt x="243710" y="147428"/>
                    <a:pt x="242577" y="144406"/>
                  </a:cubicBezTo>
                  <a:cubicBezTo>
                    <a:pt x="236532" y="128917"/>
                    <a:pt x="242954" y="127029"/>
                    <a:pt x="256176" y="131939"/>
                  </a:cubicBezTo>
                  <a:cubicBezTo>
                    <a:pt x="273931" y="137984"/>
                    <a:pt x="292064" y="140628"/>
                    <a:pt x="310574" y="134584"/>
                  </a:cubicBezTo>
                  <a:cubicBezTo>
                    <a:pt x="311707" y="133073"/>
                    <a:pt x="312463" y="131562"/>
                    <a:pt x="313596" y="130051"/>
                  </a:cubicBezTo>
                  <a:cubicBezTo>
                    <a:pt x="309819" y="117207"/>
                    <a:pt x="297730" y="112296"/>
                    <a:pt x="288664" y="104740"/>
                  </a:cubicBezTo>
                  <a:cubicBezTo>
                    <a:pt x="271287" y="90385"/>
                    <a:pt x="270909" y="85474"/>
                    <a:pt x="288664" y="69231"/>
                  </a:cubicBezTo>
                  <a:cubicBezTo>
                    <a:pt x="291308" y="68097"/>
                    <a:pt x="286397" y="65831"/>
                    <a:pt x="288664" y="68097"/>
                  </a:cubicBezTo>
                  <a:cubicBezTo>
                    <a:pt x="289042" y="68475"/>
                    <a:pt x="288664" y="69231"/>
                    <a:pt x="287153" y="69608"/>
                  </a:cubicBezTo>
                  <a:cubicBezTo>
                    <a:pt x="272420" y="74519"/>
                    <a:pt x="252021" y="66964"/>
                    <a:pt x="245977" y="54498"/>
                  </a:cubicBezTo>
                  <a:cubicBezTo>
                    <a:pt x="244466" y="51098"/>
                    <a:pt x="242577" y="46943"/>
                    <a:pt x="244843" y="44676"/>
                  </a:cubicBezTo>
                  <a:cubicBezTo>
                    <a:pt x="255043" y="32588"/>
                    <a:pt x="262220" y="18610"/>
                    <a:pt x="270531" y="5011"/>
                  </a:cubicBezTo>
                  <a:cubicBezTo>
                    <a:pt x="274687" y="-2167"/>
                    <a:pt x="284131" y="-278"/>
                    <a:pt x="292064" y="2367"/>
                  </a:cubicBezTo>
                  <a:cubicBezTo>
                    <a:pt x="299997" y="5011"/>
                    <a:pt x="307174" y="9922"/>
                    <a:pt x="315107" y="12566"/>
                  </a:cubicBezTo>
                  <a:cubicBezTo>
                    <a:pt x="318885" y="14077"/>
                    <a:pt x="322285" y="15966"/>
                    <a:pt x="325307" y="18610"/>
                  </a:cubicBezTo>
                  <a:cubicBezTo>
                    <a:pt x="329840" y="23144"/>
                    <a:pt x="337773" y="25788"/>
                    <a:pt x="335884" y="35232"/>
                  </a:cubicBezTo>
                  <a:cubicBezTo>
                    <a:pt x="334373" y="41654"/>
                    <a:pt x="339662" y="44298"/>
                    <a:pt x="344573" y="45054"/>
                  </a:cubicBezTo>
                  <a:cubicBezTo>
                    <a:pt x="361950" y="47698"/>
                    <a:pt x="365728" y="59409"/>
                    <a:pt x="363461" y="75653"/>
                  </a:cubicBezTo>
                  <a:cubicBezTo>
                    <a:pt x="367994" y="65831"/>
                    <a:pt x="372905" y="57520"/>
                    <a:pt x="383860" y="60542"/>
                  </a:cubicBezTo>
                  <a:cubicBezTo>
                    <a:pt x="395949" y="63942"/>
                    <a:pt x="395949" y="74897"/>
                    <a:pt x="395949" y="84719"/>
                  </a:cubicBezTo>
                  <a:cubicBezTo>
                    <a:pt x="395571" y="94163"/>
                    <a:pt x="395571" y="103985"/>
                    <a:pt x="381216" y="102096"/>
                  </a:cubicBezTo>
                  <a:cubicBezTo>
                    <a:pt x="371772" y="100585"/>
                    <a:pt x="367616" y="112673"/>
                    <a:pt x="362328" y="111162"/>
                  </a:cubicBezTo>
                  <a:cubicBezTo>
                    <a:pt x="370261" y="111540"/>
                    <a:pt x="375927" y="119473"/>
                    <a:pt x="378949" y="130051"/>
                  </a:cubicBezTo>
                  <a:cubicBezTo>
                    <a:pt x="381216" y="137606"/>
                    <a:pt x="382349" y="144783"/>
                    <a:pt x="389149" y="150072"/>
                  </a:cubicBezTo>
                  <a:cubicBezTo>
                    <a:pt x="394815" y="154605"/>
                    <a:pt x="393682" y="161405"/>
                    <a:pt x="386127" y="162538"/>
                  </a:cubicBezTo>
                  <a:cubicBezTo>
                    <a:pt x="372905" y="164805"/>
                    <a:pt x="385749" y="182560"/>
                    <a:pt x="372527" y="183693"/>
                  </a:cubicBezTo>
                  <a:cubicBezTo>
                    <a:pt x="383105" y="179915"/>
                    <a:pt x="380460" y="198048"/>
                    <a:pt x="393304" y="194648"/>
                  </a:cubicBezTo>
                  <a:cubicBezTo>
                    <a:pt x="423525" y="185960"/>
                    <a:pt x="425414" y="187848"/>
                    <a:pt x="441658" y="212403"/>
                  </a:cubicBezTo>
                  <a:cubicBezTo>
                    <a:pt x="443925" y="217692"/>
                    <a:pt x="446569" y="223358"/>
                    <a:pt x="441658" y="227891"/>
                  </a:cubicBezTo>
                  <a:cubicBezTo>
                    <a:pt x="435614" y="233180"/>
                    <a:pt x="429947" y="230158"/>
                    <a:pt x="424659" y="226003"/>
                  </a:cubicBezTo>
                  <a:cubicBezTo>
                    <a:pt x="420503" y="222603"/>
                    <a:pt x="416348" y="220714"/>
                    <a:pt x="411437" y="224869"/>
                  </a:cubicBezTo>
                  <a:cubicBezTo>
                    <a:pt x="409926" y="226380"/>
                    <a:pt x="409170" y="228647"/>
                    <a:pt x="410304" y="230536"/>
                  </a:cubicBezTo>
                  <a:cubicBezTo>
                    <a:pt x="412948" y="235069"/>
                    <a:pt x="417481" y="234313"/>
                    <a:pt x="421637" y="233936"/>
                  </a:cubicBezTo>
                  <a:cubicBezTo>
                    <a:pt x="436369" y="232047"/>
                    <a:pt x="445436" y="234691"/>
                    <a:pt x="435614" y="251690"/>
                  </a:cubicBezTo>
                  <a:cubicBezTo>
                    <a:pt x="432970" y="256224"/>
                    <a:pt x="435992" y="257735"/>
                    <a:pt x="439014" y="259623"/>
                  </a:cubicBezTo>
                  <a:cubicBezTo>
                    <a:pt x="441658" y="261135"/>
                    <a:pt x="444680" y="264912"/>
                    <a:pt x="443169" y="266046"/>
                  </a:cubicBezTo>
                  <a:cubicBezTo>
                    <a:pt x="425792" y="279645"/>
                    <a:pt x="440525" y="298155"/>
                    <a:pt x="435236" y="312510"/>
                  </a:cubicBezTo>
                  <a:cubicBezTo>
                    <a:pt x="432214" y="321199"/>
                    <a:pt x="422770" y="318932"/>
                    <a:pt x="418615" y="309488"/>
                  </a:cubicBezTo>
                  <a:cubicBezTo>
                    <a:pt x="422770" y="319310"/>
                    <a:pt x="426925" y="327999"/>
                    <a:pt x="440525" y="328754"/>
                  </a:cubicBezTo>
                  <a:cubicBezTo>
                    <a:pt x="454502" y="329510"/>
                    <a:pt x="454124" y="340465"/>
                    <a:pt x="452991" y="350665"/>
                  </a:cubicBezTo>
                  <a:cubicBezTo>
                    <a:pt x="454502" y="354820"/>
                    <a:pt x="444302" y="361998"/>
                    <a:pt x="456391" y="363886"/>
                  </a:cubicBezTo>
                  <a:cubicBezTo>
                    <a:pt x="462435" y="375975"/>
                    <a:pt x="459791" y="388819"/>
                    <a:pt x="459035" y="401285"/>
                  </a:cubicBezTo>
                  <a:cubicBezTo>
                    <a:pt x="458657" y="408085"/>
                    <a:pt x="455635" y="414507"/>
                    <a:pt x="448836" y="416018"/>
                  </a:cubicBezTo>
                  <a:cubicBezTo>
                    <a:pt x="439014" y="418284"/>
                    <a:pt x="432592" y="422062"/>
                    <a:pt x="428436" y="431506"/>
                  </a:cubicBezTo>
                  <a:cubicBezTo>
                    <a:pt x="426548" y="436039"/>
                    <a:pt x="420881" y="437928"/>
                    <a:pt x="415592" y="436795"/>
                  </a:cubicBezTo>
                  <a:cubicBezTo>
                    <a:pt x="410681" y="435661"/>
                    <a:pt x="408415" y="431128"/>
                    <a:pt x="409548" y="426973"/>
                  </a:cubicBezTo>
                  <a:cubicBezTo>
                    <a:pt x="417103" y="403174"/>
                    <a:pt x="408793" y="375219"/>
                    <a:pt x="427303" y="353687"/>
                  </a:cubicBezTo>
                  <a:cubicBezTo>
                    <a:pt x="420126" y="351798"/>
                    <a:pt x="415215" y="354442"/>
                    <a:pt x="409548" y="358975"/>
                  </a:cubicBezTo>
                  <a:cubicBezTo>
                    <a:pt x="389904" y="374841"/>
                    <a:pt x="389527" y="374464"/>
                    <a:pt x="372905" y="356331"/>
                  </a:cubicBezTo>
                  <a:cubicBezTo>
                    <a:pt x="369505" y="369931"/>
                    <a:pt x="374794" y="381641"/>
                    <a:pt x="379327" y="391463"/>
                  </a:cubicBezTo>
                  <a:cubicBezTo>
                    <a:pt x="383483" y="400152"/>
                    <a:pt x="386127" y="404685"/>
                    <a:pt x="376683" y="409973"/>
                  </a:cubicBezTo>
                  <a:cubicBezTo>
                    <a:pt x="373661" y="411484"/>
                    <a:pt x="369505" y="413373"/>
                    <a:pt x="369883" y="417151"/>
                  </a:cubicBezTo>
                  <a:cubicBezTo>
                    <a:pt x="370261" y="433017"/>
                    <a:pt x="360439" y="433773"/>
                    <a:pt x="347973" y="435284"/>
                  </a:cubicBezTo>
                  <a:cubicBezTo>
                    <a:pt x="335129" y="436795"/>
                    <a:pt x="327574" y="432639"/>
                    <a:pt x="322663" y="420929"/>
                  </a:cubicBezTo>
                  <a:cubicBezTo>
                    <a:pt x="329085" y="437550"/>
                    <a:pt x="345328" y="443217"/>
                    <a:pt x="356284" y="454549"/>
                  </a:cubicBezTo>
                  <a:cubicBezTo>
                    <a:pt x="367616" y="466638"/>
                    <a:pt x="377438" y="449261"/>
                    <a:pt x="388771" y="450394"/>
                  </a:cubicBezTo>
                  <a:cubicBezTo>
                    <a:pt x="390660" y="450772"/>
                    <a:pt x="392171" y="451905"/>
                    <a:pt x="393304" y="453794"/>
                  </a:cubicBezTo>
                  <a:cubicBezTo>
                    <a:pt x="396326" y="456438"/>
                    <a:pt x="389904" y="469282"/>
                    <a:pt x="400482" y="462483"/>
                  </a:cubicBezTo>
                  <a:cubicBezTo>
                    <a:pt x="415592" y="453039"/>
                    <a:pt x="414081" y="465883"/>
                    <a:pt x="417481" y="473438"/>
                  </a:cubicBezTo>
                  <a:cubicBezTo>
                    <a:pt x="425792" y="468905"/>
                    <a:pt x="425414" y="460972"/>
                    <a:pt x="426170" y="453416"/>
                  </a:cubicBezTo>
                  <a:cubicBezTo>
                    <a:pt x="426925" y="448505"/>
                    <a:pt x="426925" y="443217"/>
                    <a:pt x="432970" y="441706"/>
                  </a:cubicBezTo>
                  <a:cubicBezTo>
                    <a:pt x="438258" y="440572"/>
                    <a:pt x="442414" y="443972"/>
                    <a:pt x="445813" y="447750"/>
                  </a:cubicBezTo>
                  <a:cubicBezTo>
                    <a:pt x="450724" y="453039"/>
                    <a:pt x="454502" y="459460"/>
                    <a:pt x="452613" y="466638"/>
                  </a:cubicBezTo>
                  <a:cubicBezTo>
                    <a:pt x="450724" y="474571"/>
                    <a:pt x="453747" y="481749"/>
                    <a:pt x="453369" y="489682"/>
                  </a:cubicBezTo>
                  <a:cubicBezTo>
                    <a:pt x="459035" y="496104"/>
                    <a:pt x="433347" y="495348"/>
                    <a:pt x="450347" y="504414"/>
                  </a:cubicBezTo>
                  <a:cubicBezTo>
                    <a:pt x="456769" y="508192"/>
                    <a:pt x="459791" y="514236"/>
                    <a:pt x="461680" y="520658"/>
                  </a:cubicBezTo>
                  <a:cubicBezTo>
                    <a:pt x="463568" y="527836"/>
                    <a:pt x="468857" y="525191"/>
                    <a:pt x="473390" y="525191"/>
                  </a:cubicBezTo>
                  <a:cubicBezTo>
                    <a:pt x="475279" y="525191"/>
                    <a:pt x="477168" y="525569"/>
                    <a:pt x="479057" y="526325"/>
                  </a:cubicBezTo>
                  <a:cubicBezTo>
                    <a:pt x="488879" y="528591"/>
                    <a:pt x="491523" y="536146"/>
                    <a:pt x="493412" y="544835"/>
                  </a:cubicBezTo>
                  <a:cubicBezTo>
                    <a:pt x="494923" y="552390"/>
                    <a:pt x="499078" y="560701"/>
                    <a:pt x="490012" y="565612"/>
                  </a:cubicBezTo>
                  <a:cubicBezTo>
                    <a:pt x="482457" y="569768"/>
                    <a:pt x="476412" y="564479"/>
                    <a:pt x="472257" y="558812"/>
                  </a:cubicBezTo>
                  <a:cubicBezTo>
                    <a:pt x="466591" y="550879"/>
                    <a:pt x="460169" y="550501"/>
                    <a:pt x="451858" y="553524"/>
                  </a:cubicBezTo>
                  <a:cubicBezTo>
                    <a:pt x="446191" y="555790"/>
                    <a:pt x="439769" y="559568"/>
                    <a:pt x="434103" y="554279"/>
                  </a:cubicBezTo>
                  <a:cubicBezTo>
                    <a:pt x="427303" y="547479"/>
                    <a:pt x="437125" y="542568"/>
                    <a:pt x="437125" y="535769"/>
                  </a:cubicBezTo>
                  <a:cubicBezTo>
                    <a:pt x="428059" y="555412"/>
                    <a:pt x="435992" y="569390"/>
                    <a:pt x="456391" y="570901"/>
                  </a:cubicBezTo>
                  <a:cubicBezTo>
                    <a:pt x="465457" y="571656"/>
                    <a:pt x="474524" y="570523"/>
                    <a:pt x="483590" y="570901"/>
                  </a:cubicBezTo>
                  <a:cubicBezTo>
                    <a:pt x="494545" y="571656"/>
                    <a:pt x="504745" y="572790"/>
                    <a:pt x="507767" y="586389"/>
                  </a:cubicBezTo>
                  <a:cubicBezTo>
                    <a:pt x="509278" y="593944"/>
                    <a:pt x="514944" y="596211"/>
                    <a:pt x="521744" y="597344"/>
                  </a:cubicBezTo>
                  <a:cubicBezTo>
                    <a:pt x="528922" y="598477"/>
                    <a:pt x="535343" y="600366"/>
                    <a:pt x="540254" y="606033"/>
                  </a:cubicBezTo>
                  <a:cubicBezTo>
                    <a:pt x="542899" y="609055"/>
                    <a:pt x="544788" y="612455"/>
                    <a:pt x="547432" y="615099"/>
                  </a:cubicBezTo>
                  <a:cubicBezTo>
                    <a:pt x="556498" y="624543"/>
                    <a:pt x="552721" y="635121"/>
                    <a:pt x="542143" y="634743"/>
                  </a:cubicBezTo>
                  <a:cubicBezTo>
                    <a:pt x="529299" y="634365"/>
                    <a:pt x="514189" y="639654"/>
                    <a:pt x="502100" y="628699"/>
                  </a:cubicBezTo>
                  <a:cubicBezTo>
                    <a:pt x="500589" y="627565"/>
                    <a:pt x="499078" y="626054"/>
                    <a:pt x="497945" y="624543"/>
                  </a:cubicBezTo>
                  <a:cubicBezTo>
                    <a:pt x="493412" y="613966"/>
                    <a:pt x="481701" y="614343"/>
                    <a:pt x="473768" y="609810"/>
                  </a:cubicBezTo>
                  <a:cubicBezTo>
                    <a:pt x="466968" y="606033"/>
                    <a:pt x="456013" y="619632"/>
                    <a:pt x="456013" y="630210"/>
                  </a:cubicBezTo>
                  <a:cubicBezTo>
                    <a:pt x="456391" y="643809"/>
                    <a:pt x="465079" y="651742"/>
                    <a:pt x="474524" y="658920"/>
                  </a:cubicBezTo>
                  <a:cubicBezTo>
                    <a:pt x="484723" y="666475"/>
                    <a:pt x="484345" y="672897"/>
                    <a:pt x="475657" y="680830"/>
                  </a:cubicBezTo>
                  <a:cubicBezTo>
                    <a:pt x="469235" y="688007"/>
                    <a:pt x="462057" y="701985"/>
                    <a:pt x="456391" y="701607"/>
                  </a:cubicBezTo>
                  <a:cubicBezTo>
                    <a:pt x="442414" y="700096"/>
                    <a:pt x="437880" y="722006"/>
                    <a:pt x="422392" y="712940"/>
                  </a:cubicBezTo>
                  <a:cubicBezTo>
                    <a:pt x="416348" y="709540"/>
                    <a:pt x="414459" y="714829"/>
                    <a:pt x="414081" y="720495"/>
                  </a:cubicBezTo>
                  <a:cubicBezTo>
                    <a:pt x="413326" y="727295"/>
                    <a:pt x="409926" y="733339"/>
                    <a:pt x="406904" y="739761"/>
                  </a:cubicBezTo>
                  <a:cubicBezTo>
                    <a:pt x="402748" y="748450"/>
                    <a:pt x="398215" y="747694"/>
                    <a:pt x="389527" y="748827"/>
                  </a:cubicBezTo>
                  <a:cubicBezTo>
                    <a:pt x="371016" y="751850"/>
                    <a:pt x="365728" y="740894"/>
                    <a:pt x="357417" y="731072"/>
                  </a:cubicBezTo>
                  <a:lnTo>
                    <a:pt x="357417" y="731072"/>
                  </a:lnTo>
                  <a:cubicBezTo>
                    <a:pt x="357795" y="726162"/>
                    <a:pt x="356661" y="719740"/>
                    <a:pt x="363083" y="719362"/>
                  </a:cubicBezTo>
                  <a:cubicBezTo>
                    <a:pt x="376683" y="718606"/>
                    <a:pt x="376305" y="715206"/>
                    <a:pt x="371016" y="703496"/>
                  </a:cubicBezTo>
                  <a:cubicBezTo>
                    <a:pt x="364972" y="689896"/>
                    <a:pt x="360061" y="692163"/>
                    <a:pt x="350995" y="698963"/>
                  </a:cubicBezTo>
                  <a:cubicBezTo>
                    <a:pt x="347217" y="701607"/>
                    <a:pt x="341928" y="701985"/>
                    <a:pt x="337018" y="703496"/>
                  </a:cubicBezTo>
                  <a:cubicBezTo>
                    <a:pt x="330596" y="705007"/>
                    <a:pt x="332107" y="704629"/>
                    <a:pt x="330218" y="696318"/>
                  </a:cubicBezTo>
                  <a:cubicBezTo>
                    <a:pt x="329085" y="691407"/>
                    <a:pt x="330596" y="677430"/>
                    <a:pt x="316996" y="686496"/>
                  </a:cubicBezTo>
                  <a:cubicBezTo>
                    <a:pt x="305285" y="694429"/>
                    <a:pt x="290553" y="691407"/>
                    <a:pt x="278086" y="696696"/>
                  </a:cubicBezTo>
                  <a:cubicBezTo>
                    <a:pt x="273553" y="698585"/>
                    <a:pt x="267509" y="695941"/>
                    <a:pt x="271664" y="688385"/>
                  </a:cubicBezTo>
                  <a:cubicBezTo>
                    <a:pt x="273553" y="685363"/>
                    <a:pt x="276575" y="681585"/>
                    <a:pt x="273931" y="678941"/>
                  </a:cubicBezTo>
                  <a:cubicBezTo>
                    <a:pt x="266754" y="671386"/>
                    <a:pt x="272042" y="652498"/>
                    <a:pt x="266754" y="653631"/>
                  </a:cubicBezTo>
                  <a:cubicBezTo>
                    <a:pt x="254665" y="656653"/>
                    <a:pt x="242577" y="666097"/>
                    <a:pt x="234266" y="675919"/>
                  </a:cubicBezTo>
                  <a:cubicBezTo>
                    <a:pt x="225577" y="686119"/>
                    <a:pt x="243710" y="681208"/>
                    <a:pt x="244466" y="689518"/>
                  </a:cubicBezTo>
                  <a:cubicBezTo>
                    <a:pt x="233510" y="689896"/>
                    <a:pt x="226711" y="700851"/>
                    <a:pt x="214622" y="698207"/>
                  </a:cubicBezTo>
                  <a:cubicBezTo>
                    <a:pt x="208956" y="697074"/>
                    <a:pt x="206311" y="702362"/>
                    <a:pt x="205556" y="707651"/>
                  </a:cubicBezTo>
                  <a:cubicBezTo>
                    <a:pt x="204423" y="715584"/>
                    <a:pt x="208578" y="712562"/>
                    <a:pt x="213867" y="713318"/>
                  </a:cubicBezTo>
                  <a:cubicBezTo>
                    <a:pt x="220666" y="714451"/>
                    <a:pt x="219533" y="727673"/>
                    <a:pt x="228977" y="729561"/>
                  </a:cubicBezTo>
                  <a:cubicBezTo>
                    <a:pt x="228599" y="731450"/>
                    <a:pt x="228222" y="733717"/>
                    <a:pt x="227088" y="735228"/>
                  </a:cubicBezTo>
                  <a:cubicBezTo>
                    <a:pt x="225200" y="737872"/>
                    <a:pt x="222177" y="738628"/>
                    <a:pt x="219533" y="736739"/>
                  </a:cubicBezTo>
                  <a:cubicBezTo>
                    <a:pt x="215000" y="733339"/>
                    <a:pt x="211222" y="729561"/>
                    <a:pt x="206689" y="725784"/>
                  </a:cubicBezTo>
                  <a:cubicBezTo>
                    <a:pt x="201778" y="721628"/>
                    <a:pt x="196490" y="720495"/>
                    <a:pt x="191579" y="725784"/>
                  </a:cubicBezTo>
                  <a:cubicBezTo>
                    <a:pt x="186668" y="731072"/>
                    <a:pt x="188179" y="735606"/>
                    <a:pt x="193845" y="739761"/>
                  </a:cubicBezTo>
                  <a:cubicBezTo>
                    <a:pt x="200645" y="744672"/>
                    <a:pt x="203667" y="751094"/>
                    <a:pt x="196112" y="757138"/>
                  </a:cubicBezTo>
                  <a:cubicBezTo>
                    <a:pt x="187045" y="763938"/>
                    <a:pt x="182135" y="757138"/>
                    <a:pt x="178357" y="749583"/>
                  </a:cubicBezTo>
                  <a:cubicBezTo>
                    <a:pt x="174201" y="740894"/>
                    <a:pt x="170046" y="732206"/>
                    <a:pt x="158335" y="735606"/>
                  </a:cubicBezTo>
                  <a:cubicBezTo>
                    <a:pt x="151913" y="737494"/>
                    <a:pt x="144358" y="739761"/>
                    <a:pt x="141336" y="733339"/>
                  </a:cubicBezTo>
                  <a:cubicBezTo>
                    <a:pt x="138314" y="726539"/>
                    <a:pt x="147002" y="723895"/>
                    <a:pt x="151158" y="719362"/>
                  </a:cubicBezTo>
                  <a:cubicBezTo>
                    <a:pt x="152291" y="717851"/>
                    <a:pt x="153802" y="716340"/>
                    <a:pt x="154936" y="714829"/>
                  </a:cubicBezTo>
                  <a:cubicBezTo>
                    <a:pt x="140958" y="709162"/>
                    <a:pt x="132648" y="721628"/>
                    <a:pt x="121315" y="724273"/>
                  </a:cubicBezTo>
                  <a:cubicBezTo>
                    <a:pt x="118292" y="725028"/>
                    <a:pt x="117537" y="728806"/>
                    <a:pt x="119804" y="731072"/>
                  </a:cubicBezTo>
                  <a:cubicBezTo>
                    <a:pt x="145114" y="755249"/>
                    <a:pt x="103182" y="740894"/>
                    <a:pt x="107337" y="752983"/>
                  </a:cubicBezTo>
                  <a:cubicBezTo>
                    <a:pt x="95249" y="756005"/>
                    <a:pt x="90338" y="750338"/>
                    <a:pt x="90338" y="739006"/>
                  </a:cubicBezTo>
                  <a:cubicBezTo>
                    <a:pt x="89960" y="733717"/>
                    <a:pt x="89960" y="726917"/>
                    <a:pt x="83160" y="726917"/>
                  </a:cubicBezTo>
                  <a:cubicBezTo>
                    <a:pt x="78250" y="726917"/>
                    <a:pt x="82783" y="731828"/>
                    <a:pt x="82027" y="734472"/>
                  </a:cubicBezTo>
                  <a:cubicBezTo>
                    <a:pt x="85049" y="762427"/>
                    <a:pt x="69183" y="759027"/>
                    <a:pt x="51428" y="752983"/>
                  </a:cubicBezTo>
                  <a:cubicBezTo>
                    <a:pt x="63517" y="739006"/>
                    <a:pt x="61628" y="735606"/>
                    <a:pt x="40095" y="731072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65" name="Freeform: Shape 25964">
              <a:extLst>
                <a:ext uri="{FF2B5EF4-FFF2-40B4-BE49-F238E27FC236}">
                  <a16:creationId xmlns:a16="http://schemas.microsoft.com/office/drawing/2014/main" id="{482D8491-6F4B-4ACE-AC4F-DDFD9AF765CB}"/>
                </a:ext>
              </a:extLst>
            </p:cNvPr>
            <p:cNvSpPr/>
            <p:nvPr/>
          </p:nvSpPr>
          <p:spPr>
            <a:xfrm>
              <a:off x="8817670" y="5058912"/>
              <a:ext cx="551866" cy="444249"/>
            </a:xfrm>
            <a:custGeom>
              <a:avLst/>
              <a:gdLst>
                <a:gd name="connsiteX0" fmla="*/ 190772 w 551866"/>
                <a:gd name="connsiteY0" fmla="*/ 41176 h 444249"/>
                <a:gd name="connsiteX1" fmla="*/ 197194 w 551866"/>
                <a:gd name="connsiteY1" fmla="*/ 4155 h 444249"/>
                <a:gd name="connsiteX2" fmla="*/ 238370 w 551866"/>
                <a:gd name="connsiteY2" fmla="*/ 31354 h 444249"/>
                <a:gd name="connsiteX3" fmla="*/ 250081 w 551866"/>
                <a:gd name="connsiteY3" fmla="*/ 36643 h 444249"/>
                <a:gd name="connsiteX4" fmla="*/ 286724 w 551866"/>
                <a:gd name="connsiteY4" fmla="*/ 49487 h 444249"/>
                <a:gd name="connsiteX5" fmla="*/ 296168 w 551866"/>
                <a:gd name="connsiteY5" fmla="*/ 56287 h 444249"/>
                <a:gd name="connsiteX6" fmla="*/ 322234 w 551866"/>
                <a:gd name="connsiteY6" fmla="*/ 59687 h 444249"/>
                <a:gd name="connsiteX7" fmla="*/ 327900 w 551866"/>
                <a:gd name="connsiteY7" fmla="*/ 58931 h 444249"/>
                <a:gd name="connsiteX8" fmla="*/ 359255 w 551866"/>
                <a:gd name="connsiteY8" fmla="*/ 38154 h 444249"/>
                <a:gd name="connsiteX9" fmla="*/ 386831 w 551866"/>
                <a:gd name="connsiteY9" fmla="*/ 1511 h 444249"/>
                <a:gd name="connsiteX10" fmla="*/ 392876 w 551866"/>
                <a:gd name="connsiteY10" fmla="*/ 0 h 444249"/>
                <a:gd name="connsiteX11" fmla="*/ 410630 w 551866"/>
                <a:gd name="connsiteY11" fmla="*/ 22288 h 444249"/>
                <a:gd name="connsiteX12" fmla="*/ 412519 w 551866"/>
                <a:gd name="connsiteY12" fmla="*/ 43065 h 444249"/>
                <a:gd name="connsiteX13" fmla="*/ 421208 w 551866"/>
                <a:gd name="connsiteY13" fmla="*/ 62331 h 444249"/>
                <a:gd name="connsiteX14" fmla="*/ 435185 w 551866"/>
                <a:gd name="connsiteY14" fmla="*/ 51754 h 444249"/>
                <a:gd name="connsiteX15" fmla="*/ 445385 w 551866"/>
                <a:gd name="connsiteY15" fmla="*/ 45332 h 444249"/>
                <a:gd name="connsiteX16" fmla="*/ 465784 w 551866"/>
                <a:gd name="connsiteY16" fmla="*/ 40421 h 444249"/>
                <a:gd name="connsiteX17" fmla="*/ 480895 w 551866"/>
                <a:gd name="connsiteY17" fmla="*/ 20399 h 444249"/>
                <a:gd name="connsiteX18" fmla="*/ 493361 w 551866"/>
                <a:gd name="connsiteY18" fmla="*/ 1511 h 444249"/>
                <a:gd name="connsiteX19" fmla="*/ 509605 w 551866"/>
                <a:gd name="connsiteY19" fmla="*/ 13222 h 444249"/>
                <a:gd name="connsiteX20" fmla="*/ 542092 w 551866"/>
                <a:gd name="connsiteY20" fmla="*/ 28332 h 444249"/>
                <a:gd name="connsiteX21" fmla="*/ 547759 w 551866"/>
                <a:gd name="connsiteY21" fmla="*/ 30977 h 444249"/>
                <a:gd name="connsiteX22" fmla="*/ 550781 w 551866"/>
                <a:gd name="connsiteY22" fmla="*/ 42309 h 444249"/>
                <a:gd name="connsiteX23" fmla="*/ 500160 w 551866"/>
                <a:gd name="connsiteY23" fmla="*/ 55909 h 444249"/>
                <a:gd name="connsiteX24" fmla="*/ 445762 w 551866"/>
                <a:gd name="connsiteY24" fmla="*/ 83108 h 444249"/>
                <a:gd name="connsiteX25" fmla="*/ 442740 w 551866"/>
                <a:gd name="connsiteY25" fmla="*/ 98219 h 444249"/>
                <a:gd name="connsiteX26" fmla="*/ 459362 w 551866"/>
                <a:gd name="connsiteY26" fmla="*/ 166216 h 444249"/>
                <a:gd name="connsiteX27" fmla="*/ 450673 w 551866"/>
                <a:gd name="connsiteY27" fmla="*/ 186615 h 444249"/>
                <a:gd name="connsiteX28" fmla="*/ 449162 w 551866"/>
                <a:gd name="connsiteY28" fmla="*/ 230058 h 444249"/>
                <a:gd name="connsiteX29" fmla="*/ 466162 w 551866"/>
                <a:gd name="connsiteY29" fmla="*/ 294278 h 444249"/>
                <a:gd name="connsiteX30" fmla="*/ 459740 w 551866"/>
                <a:gd name="connsiteY30" fmla="*/ 318077 h 444249"/>
                <a:gd name="connsiteX31" fmla="*/ 480517 w 551866"/>
                <a:gd name="connsiteY31" fmla="*/ 309766 h 444249"/>
                <a:gd name="connsiteX32" fmla="*/ 490716 w 551866"/>
                <a:gd name="connsiteY32" fmla="*/ 329410 h 444249"/>
                <a:gd name="connsiteX33" fmla="*/ 499027 w 551866"/>
                <a:gd name="connsiteY33" fmla="*/ 397407 h 444249"/>
                <a:gd name="connsiteX34" fmla="*/ 490716 w 551866"/>
                <a:gd name="connsiteY34" fmla="*/ 440850 h 444249"/>
                <a:gd name="connsiteX35" fmla="*/ 477872 w 551866"/>
                <a:gd name="connsiteY35" fmla="*/ 441983 h 444249"/>
                <a:gd name="connsiteX36" fmla="*/ 437829 w 551866"/>
                <a:gd name="connsiteY36" fmla="*/ 435939 h 444249"/>
                <a:gd name="connsiteX37" fmla="*/ 408742 w 551866"/>
                <a:gd name="connsiteY37" fmla="*/ 406096 h 444249"/>
                <a:gd name="connsiteX38" fmla="*/ 408742 w 551866"/>
                <a:gd name="connsiteY38" fmla="*/ 377008 h 444249"/>
                <a:gd name="connsiteX39" fmla="*/ 409875 w 551866"/>
                <a:gd name="connsiteY39" fmla="*/ 362653 h 444249"/>
                <a:gd name="connsiteX40" fmla="*/ 426874 w 551866"/>
                <a:gd name="connsiteY40" fmla="*/ 336210 h 444249"/>
                <a:gd name="connsiteX41" fmla="*/ 441607 w 551866"/>
                <a:gd name="connsiteY41" fmla="*/ 315810 h 444249"/>
                <a:gd name="connsiteX42" fmla="*/ 429141 w 551866"/>
                <a:gd name="connsiteY42" fmla="*/ 302966 h 444249"/>
                <a:gd name="connsiteX43" fmla="*/ 402697 w 551866"/>
                <a:gd name="connsiteY43" fmla="*/ 297678 h 444249"/>
                <a:gd name="connsiteX44" fmla="*/ 394764 w 551866"/>
                <a:gd name="connsiteY44" fmla="*/ 293522 h 444249"/>
                <a:gd name="connsiteX45" fmla="*/ 371343 w 551866"/>
                <a:gd name="connsiteY45" fmla="*/ 309388 h 444249"/>
                <a:gd name="connsiteX46" fmla="*/ 355855 w 551866"/>
                <a:gd name="connsiteY46" fmla="*/ 283323 h 444249"/>
                <a:gd name="connsiteX47" fmla="*/ 354344 w 551866"/>
                <a:gd name="connsiteY47" fmla="*/ 278790 h 444249"/>
                <a:gd name="connsiteX48" fmla="*/ 358499 w 551866"/>
                <a:gd name="connsiteY48" fmla="*/ 316566 h 444249"/>
                <a:gd name="connsiteX49" fmla="*/ 356232 w 551866"/>
                <a:gd name="connsiteY49" fmla="*/ 326765 h 444249"/>
                <a:gd name="connsiteX50" fmla="*/ 359255 w 551866"/>
                <a:gd name="connsiteY50" fmla="*/ 353587 h 444249"/>
                <a:gd name="connsiteX51" fmla="*/ 335833 w 551866"/>
                <a:gd name="connsiteY51" fmla="*/ 355476 h 444249"/>
                <a:gd name="connsiteX52" fmla="*/ 315434 w 551866"/>
                <a:gd name="connsiteY52" fmla="*/ 361897 h 444249"/>
                <a:gd name="connsiteX53" fmla="*/ 281435 w 551866"/>
                <a:gd name="connsiteY53" fmla="*/ 406474 h 444249"/>
                <a:gd name="connsiteX54" fmla="*/ 262169 w 551866"/>
                <a:gd name="connsiteY54" fmla="*/ 408362 h 444249"/>
                <a:gd name="connsiteX55" fmla="*/ 232704 w 551866"/>
                <a:gd name="connsiteY55" fmla="*/ 403074 h 444249"/>
                <a:gd name="connsiteX56" fmla="*/ 244414 w 551866"/>
                <a:gd name="connsiteY56" fmla="*/ 406096 h 444249"/>
                <a:gd name="connsiteX57" fmla="*/ 256881 w 551866"/>
                <a:gd name="connsiteY57" fmla="*/ 414784 h 444249"/>
                <a:gd name="connsiteX58" fmla="*/ 248948 w 551866"/>
                <a:gd name="connsiteY58" fmla="*/ 428384 h 444249"/>
                <a:gd name="connsiteX59" fmla="*/ 227037 w 551866"/>
                <a:gd name="connsiteY59" fmla="*/ 434806 h 444249"/>
                <a:gd name="connsiteX60" fmla="*/ 154884 w 551866"/>
                <a:gd name="connsiteY60" fmla="*/ 431028 h 444249"/>
                <a:gd name="connsiteX61" fmla="*/ 106531 w 551866"/>
                <a:gd name="connsiteY61" fmla="*/ 401563 h 444249"/>
                <a:gd name="connsiteX62" fmla="*/ 74799 w 551866"/>
                <a:gd name="connsiteY62" fmla="*/ 376253 h 444249"/>
                <a:gd name="connsiteX63" fmla="*/ 67999 w 551866"/>
                <a:gd name="connsiteY63" fmla="*/ 353209 h 444249"/>
                <a:gd name="connsiteX64" fmla="*/ 60821 w 551866"/>
                <a:gd name="connsiteY64" fmla="*/ 339610 h 444249"/>
                <a:gd name="connsiteX65" fmla="*/ 35511 w 551866"/>
                <a:gd name="connsiteY65" fmla="*/ 322610 h 444249"/>
                <a:gd name="connsiteX66" fmla="*/ 43066 w 551866"/>
                <a:gd name="connsiteY66" fmla="*/ 297300 h 444249"/>
                <a:gd name="connsiteX67" fmla="*/ 9823 w 551866"/>
                <a:gd name="connsiteY67" fmla="*/ 294656 h 444249"/>
                <a:gd name="connsiteX68" fmla="*/ 3024 w 551866"/>
                <a:gd name="connsiteY68" fmla="*/ 275012 h 444249"/>
                <a:gd name="connsiteX69" fmla="*/ 47977 w 551866"/>
                <a:gd name="connsiteY69" fmla="*/ 256124 h 444249"/>
                <a:gd name="connsiteX70" fmla="*/ 65355 w 551866"/>
                <a:gd name="connsiteY70" fmla="*/ 240635 h 444249"/>
                <a:gd name="connsiteX71" fmla="*/ 102375 w 551866"/>
                <a:gd name="connsiteY71" fmla="*/ 174149 h 444249"/>
                <a:gd name="connsiteX72" fmla="*/ 129574 w 551866"/>
                <a:gd name="connsiteY72" fmla="*/ 168860 h 444249"/>
                <a:gd name="connsiteX73" fmla="*/ 145440 w 551866"/>
                <a:gd name="connsiteY73" fmla="*/ 159794 h 444249"/>
                <a:gd name="connsiteX74" fmla="*/ 165840 w 551866"/>
                <a:gd name="connsiteY74" fmla="*/ 96708 h 444249"/>
                <a:gd name="connsiteX75" fmla="*/ 178306 w 551866"/>
                <a:gd name="connsiteY75" fmla="*/ 84997 h 444249"/>
                <a:gd name="connsiteX76" fmla="*/ 208149 w 551866"/>
                <a:gd name="connsiteY76" fmla="*/ 83486 h 444249"/>
                <a:gd name="connsiteX77" fmla="*/ 214949 w 551866"/>
                <a:gd name="connsiteY77" fmla="*/ 91419 h 444249"/>
                <a:gd name="connsiteX78" fmla="*/ 228926 w 551866"/>
                <a:gd name="connsiteY78" fmla="*/ 106907 h 444249"/>
                <a:gd name="connsiteX79" fmla="*/ 217971 w 551866"/>
                <a:gd name="connsiteY79" fmla="*/ 94063 h 444249"/>
                <a:gd name="connsiteX80" fmla="*/ 194172 w 551866"/>
                <a:gd name="connsiteY80" fmla="*/ 55531 h 444249"/>
                <a:gd name="connsiteX81" fmla="*/ 190772 w 551866"/>
                <a:gd name="connsiteY81" fmla="*/ 41176 h 44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551866" h="444249">
                  <a:moveTo>
                    <a:pt x="190772" y="41176"/>
                  </a:moveTo>
                  <a:cubicBezTo>
                    <a:pt x="191150" y="28332"/>
                    <a:pt x="187750" y="13977"/>
                    <a:pt x="197194" y="4155"/>
                  </a:cubicBezTo>
                  <a:cubicBezTo>
                    <a:pt x="202860" y="-1511"/>
                    <a:pt x="231948" y="17377"/>
                    <a:pt x="238370" y="31354"/>
                  </a:cubicBezTo>
                  <a:cubicBezTo>
                    <a:pt x="241392" y="37776"/>
                    <a:pt x="245548" y="36265"/>
                    <a:pt x="250081" y="36643"/>
                  </a:cubicBezTo>
                  <a:cubicBezTo>
                    <a:pt x="265569" y="31732"/>
                    <a:pt x="278035" y="35510"/>
                    <a:pt x="286724" y="49487"/>
                  </a:cubicBezTo>
                  <a:cubicBezTo>
                    <a:pt x="288991" y="53265"/>
                    <a:pt x="291635" y="55909"/>
                    <a:pt x="296168" y="56287"/>
                  </a:cubicBezTo>
                  <a:cubicBezTo>
                    <a:pt x="304479" y="60442"/>
                    <a:pt x="312412" y="67242"/>
                    <a:pt x="322234" y="59687"/>
                  </a:cubicBezTo>
                  <a:cubicBezTo>
                    <a:pt x="324123" y="59309"/>
                    <a:pt x="326011" y="58931"/>
                    <a:pt x="327900" y="58931"/>
                  </a:cubicBezTo>
                  <a:cubicBezTo>
                    <a:pt x="344144" y="60820"/>
                    <a:pt x="355099" y="57798"/>
                    <a:pt x="359255" y="38154"/>
                  </a:cubicBezTo>
                  <a:cubicBezTo>
                    <a:pt x="362277" y="23421"/>
                    <a:pt x="369076" y="7177"/>
                    <a:pt x="386831" y="1511"/>
                  </a:cubicBezTo>
                  <a:cubicBezTo>
                    <a:pt x="388720" y="756"/>
                    <a:pt x="390609" y="378"/>
                    <a:pt x="392876" y="0"/>
                  </a:cubicBezTo>
                  <a:cubicBezTo>
                    <a:pt x="405720" y="1889"/>
                    <a:pt x="410253" y="10577"/>
                    <a:pt x="410630" y="22288"/>
                  </a:cubicBezTo>
                  <a:cubicBezTo>
                    <a:pt x="410630" y="29466"/>
                    <a:pt x="411764" y="36265"/>
                    <a:pt x="412519" y="43065"/>
                  </a:cubicBezTo>
                  <a:cubicBezTo>
                    <a:pt x="414408" y="49865"/>
                    <a:pt x="411008" y="59687"/>
                    <a:pt x="421208" y="62331"/>
                  </a:cubicBezTo>
                  <a:cubicBezTo>
                    <a:pt x="429141" y="64220"/>
                    <a:pt x="431030" y="56287"/>
                    <a:pt x="435185" y="51754"/>
                  </a:cubicBezTo>
                  <a:cubicBezTo>
                    <a:pt x="437829" y="48731"/>
                    <a:pt x="441229" y="46465"/>
                    <a:pt x="445385" y="45332"/>
                  </a:cubicBezTo>
                  <a:cubicBezTo>
                    <a:pt x="452184" y="43821"/>
                    <a:pt x="458984" y="42687"/>
                    <a:pt x="465784" y="40421"/>
                  </a:cubicBezTo>
                  <a:cubicBezTo>
                    <a:pt x="475606" y="37021"/>
                    <a:pt x="486183" y="36265"/>
                    <a:pt x="480895" y="20399"/>
                  </a:cubicBezTo>
                  <a:cubicBezTo>
                    <a:pt x="477872" y="11333"/>
                    <a:pt x="484294" y="4155"/>
                    <a:pt x="493361" y="1511"/>
                  </a:cubicBezTo>
                  <a:cubicBezTo>
                    <a:pt x="502805" y="-1133"/>
                    <a:pt x="507716" y="3778"/>
                    <a:pt x="509605" y="13222"/>
                  </a:cubicBezTo>
                  <a:cubicBezTo>
                    <a:pt x="513382" y="33243"/>
                    <a:pt x="530759" y="24555"/>
                    <a:pt x="542092" y="28332"/>
                  </a:cubicBezTo>
                  <a:cubicBezTo>
                    <a:pt x="543981" y="28710"/>
                    <a:pt x="546248" y="29843"/>
                    <a:pt x="547759" y="30977"/>
                  </a:cubicBezTo>
                  <a:cubicBezTo>
                    <a:pt x="550781" y="33999"/>
                    <a:pt x="553425" y="37399"/>
                    <a:pt x="550781" y="42309"/>
                  </a:cubicBezTo>
                  <a:cubicBezTo>
                    <a:pt x="534537" y="49109"/>
                    <a:pt x="517915" y="53643"/>
                    <a:pt x="500160" y="55909"/>
                  </a:cubicBezTo>
                  <a:cubicBezTo>
                    <a:pt x="479383" y="58553"/>
                    <a:pt x="457851" y="61953"/>
                    <a:pt x="445762" y="83108"/>
                  </a:cubicBezTo>
                  <a:cubicBezTo>
                    <a:pt x="443118" y="88019"/>
                    <a:pt x="437829" y="93308"/>
                    <a:pt x="442740" y="98219"/>
                  </a:cubicBezTo>
                  <a:cubicBezTo>
                    <a:pt x="461629" y="117862"/>
                    <a:pt x="446140" y="145061"/>
                    <a:pt x="459362" y="166216"/>
                  </a:cubicBezTo>
                  <a:cubicBezTo>
                    <a:pt x="463517" y="172638"/>
                    <a:pt x="454829" y="180193"/>
                    <a:pt x="450673" y="186615"/>
                  </a:cubicBezTo>
                  <a:cubicBezTo>
                    <a:pt x="441985" y="200970"/>
                    <a:pt x="440852" y="213814"/>
                    <a:pt x="449162" y="230058"/>
                  </a:cubicBezTo>
                  <a:cubicBezTo>
                    <a:pt x="459362" y="249702"/>
                    <a:pt x="462384" y="272368"/>
                    <a:pt x="466162" y="294278"/>
                  </a:cubicBezTo>
                  <a:cubicBezTo>
                    <a:pt x="464651" y="301833"/>
                    <a:pt x="459362" y="308255"/>
                    <a:pt x="459740" y="318077"/>
                  </a:cubicBezTo>
                  <a:cubicBezTo>
                    <a:pt x="466917" y="314677"/>
                    <a:pt x="472206" y="305611"/>
                    <a:pt x="480517" y="309766"/>
                  </a:cubicBezTo>
                  <a:cubicBezTo>
                    <a:pt x="488450" y="313544"/>
                    <a:pt x="489583" y="321477"/>
                    <a:pt x="490716" y="329410"/>
                  </a:cubicBezTo>
                  <a:cubicBezTo>
                    <a:pt x="488450" y="352831"/>
                    <a:pt x="486939" y="375497"/>
                    <a:pt x="499027" y="397407"/>
                  </a:cubicBezTo>
                  <a:cubicBezTo>
                    <a:pt x="507716" y="413273"/>
                    <a:pt x="493738" y="426495"/>
                    <a:pt x="490716" y="440850"/>
                  </a:cubicBezTo>
                  <a:cubicBezTo>
                    <a:pt x="489583" y="445761"/>
                    <a:pt x="482406" y="444628"/>
                    <a:pt x="477872" y="441983"/>
                  </a:cubicBezTo>
                  <a:cubicBezTo>
                    <a:pt x="465784" y="431028"/>
                    <a:pt x="451429" y="434428"/>
                    <a:pt x="437829" y="435939"/>
                  </a:cubicBezTo>
                  <a:cubicBezTo>
                    <a:pt x="414786" y="438583"/>
                    <a:pt x="404586" y="429139"/>
                    <a:pt x="408742" y="406096"/>
                  </a:cubicBezTo>
                  <a:cubicBezTo>
                    <a:pt x="410630" y="396274"/>
                    <a:pt x="411008" y="386830"/>
                    <a:pt x="408742" y="377008"/>
                  </a:cubicBezTo>
                  <a:cubicBezTo>
                    <a:pt x="408742" y="372097"/>
                    <a:pt x="411008" y="367186"/>
                    <a:pt x="409875" y="362653"/>
                  </a:cubicBezTo>
                  <a:cubicBezTo>
                    <a:pt x="405720" y="347165"/>
                    <a:pt x="411008" y="339232"/>
                    <a:pt x="426874" y="336210"/>
                  </a:cubicBezTo>
                  <a:cubicBezTo>
                    <a:pt x="437074" y="334321"/>
                    <a:pt x="440852" y="325632"/>
                    <a:pt x="441607" y="315810"/>
                  </a:cubicBezTo>
                  <a:cubicBezTo>
                    <a:pt x="442363" y="307500"/>
                    <a:pt x="438207" y="302589"/>
                    <a:pt x="429141" y="302966"/>
                  </a:cubicBezTo>
                  <a:cubicBezTo>
                    <a:pt x="420075" y="302211"/>
                    <a:pt x="411008" y="301077"/>
                    <a:pt x="402697" y="297678"/>
                  </a:cubicBezTo>
                  <a:cubicBezTo>
                    <a:pt x="398542" y="298433"/>
                    <a:pt x="397409" y="287478"/>
                    <a:pt x="394764" y="293522"/>
                  </a:cubicBezTo>
                  <a:cubicBezTo>
                    <a:pt x="389476" y="304100"/>
                    <a:pt x="384187" y="312411"/>
                    <a:pt x="371343" y="309388"/>
                  </a:cubicBezTo>
                  <a:cubicBezTo>
                    <a:pt x="358121" y="306366"/>
                    <a:pt x="354721" y="295789"/>
                    <a:pt x="355855" y="283323"/>
                  </a:cubicBezTo>
                  <a:cubicBezTo>
                    <a:pt x="355855" y="281812"/>
                    <a:pt x="355477" y="280678"/>
                    <a:pt x="354344" y="278790"/>
                  </a:cubicBezTo>
                  <a:cubicBezTo>
                    <a:pt x="350566" y="292389"/>
                    <a:pt x="361521" y="303722"/>
                    <a:pt x="358499" y="316566"/>
                  </a:cubicBezTo>
                  <a:cubicBezTo>
                    <a:pt x="360766" y="320721"/>
                    <a:pt x="347922" y="321099"/>
                    <a:pt x="356232" y="326765"/>
                  </a:cubicBezTo>
                  <a:cubicBezTo>
                    <a:pt x="370210" y="334321"/>
                    <a:pt x="364921" y="345654"/>
                    <a:pt x="359255" y="353587"/>
                  </a:cubicBezTo>
                  <a:cubicBezTo>
                    <a:pt x="353966" y="361142"/>
                    <a:pt x="344522" y="363786"/>
                    <a:pt x="335833" y="355476"/>
                  </a:cubicBezTo>
                  <a:cubicBezTo>
                    <a:pt x="325634" y="345654"/>
                    <a:pt x="318078" y="352831"/>
                    <a:pt x="315434" y="361897"/>
                  </a:cubicBezTo>
                  <a:cubicBezTo>
                    <a:pt x="309768" y="381163"/>
                    <a:pt x="290879" y="389852"/>
                    <a:pt x="281435" y="406474"/>
                  </a:cubicBezTo>
                  <a:cubicBezTo>
                    <a:pt x="277658" y="412895"/>
                    <a:pt x="265569" y="417429"/>
                    <a:pt x="262169" y="408362"/>
                  </a:cubicBezTo>
                  <a:cubicBezTo>
                    <a:pt x="253859" y="387585"/>
                    <a:pt x="243659" y="398918"/>
                    <a:pt x="232704" y="403074"/>
                  </a:cubicBezTo>
                  <a:cubicBezTo>
                    <a:pt x="236104" y="409496"/>
                    <a:pt x="240637" y="406096"/>
                    <a:pt x="244414" y="406096"/>
                  </a:cubicBezTo>
                  <a:cubicBezTo>
                    <a:pt x="250459" y="406474"/>
                    <a:pt x="255747" y="407985"/>
                    <a:pt x="256881" y="414784"/>
                  </a:cubicBezTo>
                  <a:cubicBezTo>
                    <a:pt x="257636" y="421206"/>
                    <a:pt x="254236" y="425740"/>
                    <a:pt x="248948" y="428384"/>
                  </a:cubicBezTo>
                  <a:cubicBezTo>
                    <a:pt x="242148" y="431784"/>
                    <a:pt x="233837" y="435562"/>
                    <a:pt x="227037" y="434806"/>
                  </a:cubicBezTo>
                  <a:cubicBezTo>
                    <a:pt x="202860" y="432539"/>
                    <a:pt x="177550" y="440850"/>
                    <a:pt x="154884" y="431028"/>
                  </a:cubicBezTo>
                  <a:cubicBezTo>
                    <a:pt x="137885" y="423851"/>
                    <a:pt x="129197" y="400807"/>
                    <a:pt x="106531" y="401563"/>
                  </a:cubicBezTo>
                  <a:cubicBezTo>
                    <a:pt x="101620" y="386074"/>
                    <a:pt x="91798" y="378519"/>
                    <a:pt x="74799" y="376253"/>
                  </a:cubicBezTo>
                  <a:cubicBezTo>
                    <a:pt x="65732" y="375119"/>
                    <a:pt x="63088" y="362653"/>
                    <a:pt x="67999" y="353209"/>
                  </a:cubicBezTo>
                  <a:cubicBezTo>
                    <a:pt x="72910" y="344143"/>
                    <a:pt x="70643" y="339610"/>
                    <a:pt x="60821" y="339610"/>
                  </a:cubicBezTo>
                  <a:cubicBezTo>
                    <a:pt x="48355" y="339610"/>
                    <a:pt x="42311" y="330543"/>
                    <a:pt x="35511" y="322610"/>
                  </a:cubicBezTo>
                  <a:cubicBezTo>
                    <a:pt x="26445" y="312033"/>
                    <a:pt x="22289" y="302211"/>
                    <a:pt x="43066" y="297300"/>
                  </a:cubicBezTo>
                  <a:cubicBezTo>
                    <a:pt x="30223" y="296167"/>
                    <a:pt x="20023" y="299189"/>
                    <a:pt x="9823" y="294656"/>
                  </a:cubicBezTo>
                  <a:cubicBezTo>
                    <a:pt x="379" y="290500"/>
                    <a:pt x="-3021" y="284834"/>
                    <a:pt x="3024" y="275012"/>
                  </a:cubicBezTo>
                  <a:cubicBezTo>
                    <a:pt x="14734" y="254990"/>
                    <a:pt x="23423" y="250835"/>
                    <a:pt x="47977" y="256124"/>
                  </a:cubicBezTo>
                  <a:cubicBezTo>
                    <a:pt x="60821" y="258768"/>
                    <a:pt x="65732" y="248568"/>
                    <a:pt x="65355" y="240635"/>
                  </a:cubicBezTo>
                  <a:cubicBezTo>
                    <a:pt x="64221" y="210414"/>
                    <a:pt x="91042" y="196815"/>
                    <a:pt x="102375" y="174149"/>
                  </a:cubicBezTo>
                  <a:cubicBezTo>
                    <a:pt x="107286" y="164705"/>
                    <a:pt x="120130" y="165083"/>
                    <a:pt x="129574" y="168860"/>
                  </a:cubicBezTo>
                  <a:cubicBezTo>
                    <a:pt x="140152" y="173016"/>
                    <a:pt x="143174" y="168860"/>
                    <a:pt x="145440" y="159794"/>
                  </a:cubicBezTo>
                  <a:cubicBezTo>
                    <a:pt x="150729" y="138261"/>
                    <a:pt x="159418" y="117862"/>
                    <a:pt x="165840" y="96708"/>
                  </a:cubicBezTo>
                  <a:cubicBezTo>
                    <a:pt x="168106" y="89908"/>
                    <a:pt x="170373" y="84619"/>
                    <a:pt x="178306" y="84997"/>
                  </a:cubicBezTo>
                  <a:cubicBezTo>
                    <a:pt x="188128" y="85752"/>
                    <a:pt x="197950" y="91041"/>
                    <a:pt x="208149" y="83486"/>
                  </a:cubicBezTo>
                  <a:cubicBezTo>
                    <a:pt x="211927" y="80464"/>
                    <a:pt x="215327" y="86886"/>
                    <a:pt x="214949" y="91419"/>
                  </a:cubicBezTo>
                  <a:cubicBezTo>
                    <a:pt x="213816" y="101618"/>
                    <a:pt x="219860" y="105396"/>
                    <a:pt x="228926" y="106907"/>
                  </a:cubicBezTo>
                  <a:cubicBezTo>
                    <a:pt x="224015" y="103507"/>
                    <a:pt x="218727" y="99730"/>
                    <a:pt x="217971" y="94063"/>
                  </a:cubicBezTo>
                  <a:cubicBezTo>
                    <a:pt x="215704" y="77442"/>
                    <a:pt x="205883" y="66108"/>
                    <a:pt x="194172" y="55531"/>
                  </a:cubicBezTo>
                  <a:cubicBezTo>
                    <a:pt x="189639" y="52131"/>
                    <a:pt x="185861" y="47220"/>
                    <a:pt x="190772" y="41176"/>
                  </a:cubicBezTo>
                  <a:close/>
                </a:path>
              </a:pathLst>
            </a:custGeom>
            <a:solidFill>
              <a:srgbClr val="F1E6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66" name="Freeform: Shape 25965">
              <a:extLst>
                <a:ext uri="{FF2B5EF4-FFF2-40B4-BE49-F238E27FC236}">
                  <a16:creationId xmlns:a16="http://schemas.microsoft.com/office/drawing/2014/main" id="{53842B75-0A9F-49A6-AB36-4EFADF7B6B36}"/>
                </a:ext>
              </a:extLst>
            </p:cNvPr>
            <p:cNvSpPr/>
            <p:nvPr/>
          </p:nvSpPr>
          <p:spPr>
            <a:xfrm>
              <a:off x="8724741" y="5100088"/>
              <a:ext cx="541625" cy="430909"/>
            </a:xfrm>
            <a:custGeom>
              <a:avLst/>
              <a:gdLst>
                <a:gd name="connsiteX0" fmla="*/ 283700 w 541625"/>
                <a:gd name="connsiteY0" fmla="*/ 0 h 430909"/>
                <a:gd name="connsiteX1" fmla="*/ 294656 w 541625"/>
                <a:gd name="connsiteY1" fmla="*/ 14355 h 430909"/>
                <a:gd name="connsiteX2" fmla="*/ 312788 w 541625"/>
                <a:gd name="connsiteY2" fmla="*/ 41554 h 430909"/>
                <a:gd name="connsiteX3" fmla="*/ 330543 w 541625"/>
                <a:gd name="connsiteY3" fmla="*/ 64220 h 430909"/>
                <a:gd name="connsiteX4" fmla="*/ 335454 w 541625"/>
                <a:gd name="connsiteY4" fmla="*/ 71775 h 430909"/>
                <a:gd name="connsiteX5" fmla="*/ 326388 w 541625"/>
                <a:gd name="connsiteY5" fmla="*/ 74419 h 430909"/>
                <a:gd name="connsiteX6" fmla="*/ 304477 w 541625"/>
                <a:gd name="connsiteY6" fmla="*/ 66864 h 430909"/>
                <a:gd name="connsiteX7" fmla="*/ 301833 w 541625"/>
                <a:gd name="connsiteY7" fmla="*/ 45332 h 430909"/>
                <a:gd name="connsiteX8" fmla="*/ 274256 w 541625"/>
                <a:gd name="connsiteY8" fmla="*/ 47976 h 430909"/>
                <a:gd name="connsiteX9" fmla="*/ 264057 w 541625"/>
                <a:gd name="connsiteY9" fmla="*/ 50998 h 430909"/>
                <a:gd name="connsiteX10" fmla="*/ 250079 w 541625"/>
                <a:gd name="connsiteY10" fmla="*/ 88397 h 430909"/>
                <a:gd name="connsiteX11" fmla="*/ 236480 w 541625"/>
                <a:gd name="connsiteY11" fmla="*/ 137128 h 430909"/>
                <a:gd name="connsiteX12" fmla="*/ 233458 w 541625"/>
                <a:gd name="connsiteY12" fmla="*/ 142039 h 430909"/>
                <a:gd name="connsiteX13" fmla="*/ 192659 w 541625"/>
                <a:gd name="connsiteY13" fmla="*/ 147328 h 430909"/>
                <a:gd name="connsiteX14" fmla="*/ 181327 w 541625"/>
                <a:gd name="connsiteY14" fmla="*/ 162438 h 430909"/>
                <a:gd name="connsiteX15" fmla="*/ 164705 w 541625"/>
                <a:gd name="connsiteY15" fmla="*/ 193793 h 430909"/>
                <a:gd name="connsiteX16" fmla="*/ 149972 w 541625"/>
                <a:gd name="connsiteY16" fmla="*/ 225147 h 430909"/>
                <a:gd name="connsiteX17" fmla="*/ 140150 w 541625"/>
                <a:gd name="connsiteY17" fmla="*/ 223636 h 430909"/>
                <a:gd name="connsiteX18" fmla="*/ 117107 w 541625"/>
                <a:gd name="connsiteY18" fmla="*/ 217969 h 430909"/>
                <a:gd name="connsiteX19" fmla="*/ 97085 w 541625"/>
                <a:gd name="connsiteY19" fmla="*/ 242902 h 430909"/>
                <a:gd name="connsiteX20" fmla="*/ 122773 w 541625"/>
                <a:gd name="connsiteY20" fmla="*/ 250457 h 430909"/>
                <a:gd name="connsiteX21" fmla="*/ 135995 w 541625"/>
                <a:gd name="connsiteY21" fmla="*/ 248569 h 430909"/>
                <a:gd name="connsiteX22" fmla="*/ 145817 w 541625"/>
                <a:gd name="connsiteY22" fmla="*/ 261412 h 430909"/>
                <a:gd name="connsiteX23" fmla="*/ 123151 w 541625"/>
                <a:gd name="connsiteY23" fmla="*/ 266323 h 430909"/>
                <a:gd name="connsiteX24" fmla="*/ 159416 w 541625"/>
                <a:gd name="connsiteY24" fmla="*/ 293522 h 430909"/>
                <a:gd name="connsiteX25" fmla="*/ 167727 w 541625"/>
                <a:gd name="connsiteY25" fmla="*/ 310900 h 430909"/>
                <a:gd name="connsiteX26" fmla="*/ 165083 w 541625"/>
                <a:gd name="connsiteY26" fmla="*/ 327521 h 430909"/>
                <a:gd name="connsiteX27" fmla="*/ 176793 w 541625"/>
                <a:gd name="connsiteY27" fmla="*/ 331299 h 430909"/>
                <a:gd name="connsiteX28" fmla="*/ 199081 w 541625"/>
                <a:gd name="connsiteY28" fmla="*/ 347920 h 430909"/>
                <a:gd name="connsiteX29" fmla="*/ 216459 w 541625"/>
                <a:gd name="connsiteY29" fmla="*/ 357364 h 430909"/>
                <a:gd name="connsiteX30" fmla="*/ 236480 w 541625"/>
                <a:gd name="connsiteY30" fmla="*/ 372475 h 430909"/>
                <a:gd name="connsiteX31" fmla="*/ 248946 w 541625"/>
                <a:gd name="connsiteY31" fmla="*/ 386452 h 430909"/>
                <a:gd name="connsiteX32" fmla="*/ 334321 w 541625"/>
                <a:gd name="connsiteY32" fmla="*/ 384941 h 430909"/>
                <a:gd name="connsiteX33" fmla="*/ 346031 w 541625"/>
                <a:gd name="connsiteY33" fmla="*/ 373608 h 430909"/>
                <a:gd name="connsiteX34" fmla="*/ 332432 w 541625"/>
                <a:gd name="connsiteY34" fmla="*/ 371342 h 430909"/>
                <a:gd name="connsiteX35" fmla="*/ 316188 w 541625"/>
                <a:gd name="connsiteY35" fmla="*/ 366431 h 430909"/>
                <a:gd name="connsiteX36" fmla="*/ 326388 w 541625"/>
                <a:gd name="connsiteY36" fmla="*/ 355853 h 430909"/>
                <a:gd name="connsiteX37" fmla="*/ 353964 w 541625"/>
                <a:gd name="connsiteY37" fmla="*/ 351320 h 430909"/>
                <a:gd name="connsiteX38" fmla="*/ 360764 w 541625"/>
                <a:gd name="connsiteY38" fmla="*/ 356231 h 430909"/>
                <a:gd name="connsiteX39" fmla="*/ 361520 w 541625"/>
                <a:gd name="connsiteY39" fmla="*/ 367564 h 430909"/>
                <a:gd name="connsiteX40" fmla="*/ 376253 w 541625"/>
                <a:gd name="connsiteY40" fmla="*/ 357742 h 430909"/>
                <a:gd name="connsiteX41" fmla="*/ 406851 w 541625"/>
                <a:gd name="connsiteY41" fmla="*/ 311655 h 430909"/>
                <a:gd name="connsiteX42" fmla="*/ 432917 w 541625"/>
                <a:gd name="connsiteY42" fmla="*/ 312033 h 430909"/>
                <a:gd name="connsiteX43" fmla="*/ 448028 w 541625"/>
                <a:gd name="connsiteY43" fmla="*/ 312788 h 430909"/>
                <a:gd name="connsiteX44" fmla="*/ 449161 w 541625"/>
                <a:gd name="connsiteY44" fmla="*/ 287856 h 430909"/>
                <a:gd name="connsiteX45" fmla="*/ 449161 w 541625"/>
                <a:gd name="connsiteY45" fmla="*/ 275012 h 430909"/>
                <a:gd name="connsiteX46" fmla="*/ 441606 w 541625"/>
                <a:gd name="connsiteY46" fmla="*/ 241391 h 430909"/>
                <a:gd name="connsiteX47" fmla="*/ 443117 w 541625"/>
                <a:gd name="connsiteY47" fmla="*/ 228925 h 430909"/>
                <a:gd name="connsiteX48" fmla="*/ 453316 w 541625"/>
                <a:gd name="connsiteY48" fmla="*/ 229680 h 430909"/>
                <a:gd name="connsiteX49" fmla="*/ 455205 w 541625"/>
                <a:gd name="connsiteY49" fmla="*/ 242146 h 430909"/>
                <a:gd name="connsiteX50" fmla="*/ 465405 w 541625"/>
                <a:gd name="connsiteY50" fmla="*/ 263679 h 430909"/>
                <a:gd name="connsiteX51" fmla="*/ 484293 w 541625"/>
                <a:gd name="connsiteY51" fmla="*/ 252346 h 430909"/>
                <a:gd name="connsiteX52" fmla="*/ 480515 w 541625"/>
                <a:gd name="connsiteY52" fmla="*/ 242146 h 430909"/>
                <a:gd name="connsiteX53" fmla="*/ 496004 w 541625"/>
                <a:gd name="connsiteY53" fmla="*/ 253479 h 430909"/>
                <a:gd name="connsiteX54" fmla="*/ 508470 w 541625"/>
                <a:gd name="connsiteY54" fmla="*/ 277656 h 430909"/>
                <a:gd name="connsiteX55" fmla="*/ 525469 w 541625"/>
                <a:gd name="connsiteY55" fmla="*/ 257635 h 430909"/>
                <a:gd name="connsiteX56" fmla="*/ 537180 w 541625"/>
                <a:gd name="connsiteY56" fmla="*/ 257635 h 430909"/>
                <a:gd name="connsiteX57" fmla="*/ 520936 w 541625"/>
                <a:gd name="connsiteY57" fmla="*/ 299944 h 430909"/>
                <a:gd name="connsiteX58" fmla="*/ 509225 w 541625"/>
                <a:gd name="connsiteY58" fmla="*/ 317321 h 430909"/>
                <a:gd name="connsiteX59" fmla="*/ 503937 w 541625"/>
                <a:gd name="connsiteY59" fmla="*/ 333943 h 430909"/>
                <a:gd name="connsiteX60" fmla="*/ 486937 w 541625"/>
                <a:gd name="connsiteY60" fmla="*/ 340743 h 430909"/>
                <a:gd name="connsiteX61" fmla="*/ 458227 w 541625"/>
                <a:gd name="connsiteY61" fmla="*/ 339232 h 430909"/>
                <a:gd name="connsiteX62" fmla="*/ 449916 w 541625"/>
                <a:gd name="connsiteY62" fmla="*/ 335454 h 430909"/>
                <a:gd name="connsiteX63" fmla="*/ 449539 w 541625"/>
                <a:gd name="connsiteY63" fmla="*/ 344521 h 430909"/>
                <a:gd name="connsiteX64" fmla="*/ 470693 w 541625"/>
                <a:gd name="connsiteY64" fmla="*/ 382674 h 430909"/>
                <a:gd name="connsiteX65" fmla="*/ 467294 w 541625"/>
                <a:gd name="connsiteY65" fmla="*/ 405340 h 430909"/>
                <a:gd name="connsiteX66" fmla="*/ 443872 w 541625"/>
                <a:gd name="connsiteY66" fmla="*/ 402318 h 430909"/>
                <a:gd name="connsiteX67" fmla="*/ 404207 w 541625"/>
                <a:gd name="connsiteY67" fmla="*/ 385697 h 430909"/>
                <a:gd name="connsiteX68" fmla="*/ 377386 w 541625"/>
                <a:gd name="connsiteY68" fmla="*/ 408362 h 430909"/>
                <a:gd name="connsiteX69" fmla="*/ 358120 w 541625"/>
                <a:gd name="connsiteY69" fmla="*/ 409496 h 430909"/>
                <a:gd name="connsiteX70" fmla="*/ 352076 w 541625"/>
                <a:gd name="connsiteY70" fmla="*/ 401940 h 430909"/>
                <a:gd name="connsiteX71" fmla="*/ 304855 w 541625"/>
                <a:gd name="connsiteY71" fmla="*/ 412896 h 430909"/>
                <a:gd name="connsiteX72" fmla="*/ 283700 w 541625"/>
                <a:gd name="connsiteY72" fmla="*/ 423851 h 430909"/>
                <a:gd name="connsiteX73" fmla="*/ 245924 w 541625"/>
                <a:gd name="connsiteY73" fmla="*/ 417806 h 430909"/>
                <a:gd name="connsiteX74" fmla="*/ 216081 w 541625"/>
                <a:gd name="connsiteY74" fmla="*/ 397785 h 430909"/>
                <a:gd name="connsiteX75" fmla="*/ 182838 w 541625"/>
                <a:gd name="connsiteY75" fmla="*/ 374364 h 430909"/>
                <a:gd name="connsiteX76" fmla="*/ 154128 w 541625"/>
                <a:gd name="connsiteY76" fmla="*/ 355098 h 430909"/>
                <a:gd name="connsiteX77" fmla="*/ 121640 w 541625"/>
                <a:gd name="connsiteY77" fmla="*/ 306744 h 430909"/>
                <a:gd name="connsiteX78" fmla="*/ 99352 w 541625"/>
                <a:gd name="connsiteY78" fmla="*/ 265568 h 430909"/>
                <a:gd name="connsiteX79" fmla="*/ 65731 w 541625"/>
                <a:gd name="connsiteY79" fmla="*/ 279545 h 430909"/>
                <a:gd name="connsiteX80" fmla="*/ 30977 w 541625"/>
                <a:gd name="connsiteY80" fmla="*/ 307122 h 430909"/>
                <a:gd name="connsiteX81" fmla="*/ 23044 w 541625"/>
                <a:gd name="connsiteY81" fmla="*/ 315055 h 430909"/>
                <a:gd name="connsiteX82" fmla="*/ 12088 w 541625"/>
                <a:gd name="connsiteY82" fmla="*/ 307122 h 430909"/>
                <a:gd name="connsiteX83" fmla="*/ 0 w 541625"/>
                <a:gd name="connsiteY83" fmla="*/ 236102 h 430909"/>
                <a:gd name="connsiteX84" fmla="*/ 14733 w 541625"/>
                <a:gd name="connsiteY84" fmla="*/ 201726 h 430909"/>
                <a:gd name="connsiteX85" fmla="*/ 36265 w 541625"/>
                <a:gd name="connsiteY85" fmla="*/ 192282 h 430909"/>
                <a:gd name="connsiteX86" fmla="*/ 50243 w 541625"/>
                <a:gd name="connsiteY86" fmla="*/ 184726 h 430909"/>
                <a:gd name="connsiteX87" fmla="*/ 65353 w 541625"/>
                <a:gd name="connsiteY87" fmla="*/ 169616 h 430909"/>
                <a:gd name="connsiteX88" fmla="*/ 69509 w 541625"/>
                <a:gd name="connsiteY88" fmla="*/ 184349 h 430909"/>
                <a:gd name="connsiteX89" fmla="*/ 94819 w 541625"/>
                <a:gd name="connsiteY89" fmla="*/ 193415 h 430909"/>
                <a:gd name="connsiteX90" fmla="*/ 96707 w 541625"/>
                <a:gd name="connsiteY90" fmla="*/ 178682 h 430909"/>
                <a:gd name="connsiteX91" fmla="*/ 105396 w 541625"/>
                <a:gd name="connsiteY91" fmla="*/ 168860 h 430909"/>
                <a:gd name="connsiteX92" fmla="*/ 114462 w 541625"/>
                <a:gd name="connsiteY92" fmla="*/ 168860 h 430909"/>
                <a:gd name="connsiteX93" fmla="*/ 136750 w 541625"/>
                <a:gd name="connsiteY93" fmla="*/ 126173 h 430909"/>
                <a:gd name="connsiteX94" fmla="*/ 142795 w 541625"/>
                <a:gd name="connsiteY94" fmla="*/ 111818 h 430909"/>
                <a:gd name="connsiteX95" fmla="*/ 173016 w 541625"/>
                <a:gd name="connsiteY95" fmla="*/ 79708 h 430909"/>
                <a:gd name="connsiteX96" fmla="*/ 177171 w 541625"/>
                <a:gd name="connsiteY96" fmla="*/ 79708 h 430909"/>
                <a:gd name="connsiteX97" fmla="*/ 181327 w 541625"/>
                <a:gd name="connsiteY97" fmla="*/ 97841 h 430909"/>
                <a:gd name="connsiteX98" fmla="*/ 189637 w 541625"/>
                <a:gd name="connsiteY98" fmla="*/ 103130 h 430909"/>
                <a:gd name="connsiteX99" fmla="*/ 192282 w 541625"/>
                <a:gd name="connsiteY99" fmla="*/ 95196 h 430909"/>
                <a:gd name="connsiteX100" fmla="*/ 214192 w 541625"/>
                <a:gd name="connsiteY100" fmla="*/ 80464 h 430909"/>
                <a:gd name="connsiteX101" fmla="*/ 220614 w 541625"/>
                <a:gd name="connsiteY101" fmla="*/ 69131 h 430909"/>
                <a:gd name="connsiteX102" fmla="*/ 244413 w 541625"/>
                <a:gd name="connsiteY102" fmla="*/ 31354 h 430909"/>
                <a:gd name="connsiteX103" fmla="*/ 253102 w 541625"/>
                <a:gd name="connsiteY103" fmla="*/ 33621 h 430909"/>
                <a:gd name="connsiteX104" fmla="*/ 267834 w 541625"/>
                <a:gd name="connsiteY104" fmla="*/ 40043 h 430909"/>
                <a:gd name="connsiteX105" fmla="*/ 278412 w 541625"/>
                <a:gd name="connsiteY105" fmla="*/ 18888 h 430909"/>
                <a:gd name="connsiteX106" fmla="*/ 283700 w 541625"/>
                <a:gd name="connsiteY106" fmla="*/ 0 h 43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541625" h="430909">
                  <a:moveTo>
                    <a:pt x="283700" y="0"/>
                  </a:moveTo>
                  <a:cubicBezTo>
                    <a:pt x="283700" y="7555"/>
                    <a:pt x="288989" y="10577"/>
                    <a:pt x="294656" y="14355"/>
                  </a:cubicBezTo>
                  <a:cubicBezTo>
                    <a:pt x="304100" y="21155"/>
                    <a:pt x="311655" y="30221"/>
                    <a:pt x="312788" y="41554"/>
                  </a:cubicBezTo>
                  <a:cubicBezTo>
                    <a:pt x="314299" y="53642"/>
                    <a:pt x="318077" y="61575"/>
                    <a:pt x="330543" y="64220"/>
                  </a:cubicBezTo>
                  <a:cubicBezTo>
                    <a:pt x="333943" y="64975"/>
                    <a:pt x="337721" y="67242"/>
                    <a:pt x="335454" y="71775"/>
                  </a:cubicBezTo>
                  <a:cubicBezTo>
                    <a:pt x="333565" y="75553"/>
                    <a:pt x="330165" y="76308"/>
                    <a:pt x="326388" y="74419"/>
                  </a:cubicBezTo>
                  <a:cubicBezTo>
                    <a:pt x="319588" y="71019"/>
                    <a:pt x="312033" y="69508"/>
                    <a:pt x="304477" y="66864"/>
                  </a:cubicBezTo>
                  <a:cubicBezTo>
                    <a:pt x="289367" y="61953"/>
                    <a:pt x="309766" y="52887"/>
                    <a:pt x="301833" y="45332"/>
                  </a:cubicBezTo>
                  <a:cubicBezTo>
                    <a:pt x="293900" y="50998"/>
                    <a:pt x="285589" y="64975"/>
                    <a:pt x="274256" y="47976"/>
                  </a:cubicBezTo>
                  <a:cubicBezTo>
                    <a:pt x="272745" y="45709"/>
                    <a:pt x="264435" y="45709"/>
                    <a:pt x="264057" y="50998"/>
                  </a:cubicBezTo>
                  <a:cubicBezTo>
                    <a:pt x="264057" y="66109"/>
                    <a:pt x="248568" y="79708"/>
                    <a:pt x="250079" y="88397"/>
                  </a:cubicBezTo>
                  <a:cubicBezTo>
                    <a:pt x="253857" y="108796"/>
                    <a:pt x="237236" y="120507"/>
                    <a:pt x="236480" y="137128"/>
                  </a:cubicBezTo>
                  <a:cubicBezTo>
                    <a:pt x="236480" y="138639"/>
                    <a:pt x="234591" y="140528"/>
                    <a:pt x="233458" y="142039"/>
                  </a:cubicBezTo>
                  <a:cubicBezTo>
                    <a:pt x="216836" y="124662"/>
                    <a:pt x="202104" y="126551"/>
                    <a:pt x="192659" y="147328"/>
                  </a:cubicBezTo>
                  <a:cubicBezTo>
                    <a:pt x="190015" y="152994"/>
                    <a:pt x="187371" y="159416"/>
                    <a:pt x="181327" y="162438"/>
                  </a:cubicBezTo>
                  <a:cubicBezTo>
                    <a:pt x="168483" y="169238"/>
                    <a:pt x="163194" y="180193"/>
                    <a:pt x="164705" y="193793"/>
                  </a:cubicBezTo>
                  <a:cubicBezTo>
                    <a:pt x="166216" y="207770"/>
                    <a:pt x="154883" y="214948"/>
                    <a:pt x="149972" y="225147"/>
                  </a:cubicBezTo>
                  <a:cubicBezTo>
                    <a:pt x="147706" y="229680"/>
                    <a:pt x="142039" y="228169"/>
                    <a:pt x="140150" y="223636"/>
                  </a:cubicBezTo>
                  <a:cubicBezTo>
                    <a:pt x="134862" y="211548"/>
                    <a:pt x="123529" y="213436"/>
                    <a:pt x="117107" y="217969"/>
                  </a:cubicBezTo>
                  <a:cubicBezTo>
                    <a:pt x="108418" y="224014"/>
                    <a:pt x="96330" y="234969"/>
                    <a:pt x="97085" y="242902"/>
                  </a:cubicBezTo>
                  <a:cubicBezTo>
                    <a:pt x="97841" y="253479"/>
                    <a:pt x="112951" y="252346"/>
                    <a:pt x="122773" y="250457"/>
                  </a:cubicBezTo>
                  <a:cubicBezTo>
                    <a:pt x="127306" y="249702"/>
                    <a:pt x="130706" y="244035"/>
                    <a:pt x="135995" y="248569"/>
                  </a:cubicBezTo>
                  <a:cubicBezTo>
                    <a:pt x="140150" y="252346"/>
                    <a:pt x="147328" y="256124"/>
                    <a:pt x="145817" y="261412"/>
                  </a:cubicBezTo>
                  <a:cubicBezTo>
                    <a:pt x="142039" y="273879"/>
                    <a:pt x="131084" y="259901"/>
                    <a:pt x="123151" y="266323"/>
                  </a:cubicBezTo>
                  <a:cubicBezTo>
                    <a:pt x="134106" y="277278"/>
                    <a:pt x="137128" y="295789"/>
                    <a:pt x="159416" y="293522"/>
                  </a:cubicBezTo>
                  <a:cubicBezTo>
                    <a:pt x="171505" y="292389"/>
                    <a:pt x="180193" y="299189"/>
                    <a:pt x="167727" y="310900"/>
                  </a:cubicBezTo>
                  <a:cubicBezTo>
                    <a:pt x="161305" y="316944"/>
                    <a:pt x="163194" y="321477"/>
                    <a:pt x="165083" y="327521"/>
                  </a:cubicBezTo>
                  <a:cubicBezTo>
                    <a:pt x="167349" y="335076"/>
                    <a:pt x="171882" y="331299"/>
                    <a:pt x="176793" y="331299"/>
                  </a:cubicBezTo>
                  <a:cubicBezTo>
                    <a:pt x="188126" y="330921"/>
                    <a:pt x="197193" y="334699"/>
                    <a:pt x="199081" y="347920"/>
                  </a:cubicBezTo>
                  <a:cubicBezTo>
                    <a:pt x="200592" y="357364"/>
                    <a:pt x="202104" y="365297"/>
                    <a:pt x="216459" y="357364"/>
                  </a:cubicBezTo>
                  <a:cubicBezTo>
                    <a:pt x="224392" y="352831"/>
                    <a:pt x="236102" y="360009"/>
                    <a:pt x="236480" y="372475"/>
                  </a:cubicBezTo>
                  <a:cubicBezTo>
                    <a:pt x="236858" y="381541"/>
                    <a:pt x="240635" y="385697"/>
                    <a:pt x="248946" y="386452"/>
                  </a:cubicBezTo>
                  <a:cubicBezTo>
                    <a:pt x="277278" y="389097"/>
                    <a:pt x="305989" y="389852"/>
                    <a:pt x="334321" y="384941"/>
                  </a:cubicBezTo>
                  <a:cubicBezTo>
                    <a:pt x="341121" y="383808"/>
                    <a:pt x="347920" y="381541"/>
                    <a:pt x="346031" y="373608"/>
                  </a:cubicBezTo>
                  <a:cubicBezTo>
                    <a:pt x="344143" y="364919"/>
                    <a:pt x="337343" y="369831"/>
                    <a:pt x="332432" y="371342"/>
                  </a:cubicBezTo>
                  <a:cubicBezTo>
                    <a:pt x="326010" y="372853"/>
                    <a:pt x="318455" y="373608"/>
                    <a:pt x="316188" y="366431"/>
                  </a:cubicBezTo>
                  <a:cubicBezTo>
                    <a:pt x="313544" y="358875"/>
                    <a:pt x="322232" y="358120"/>
                    <a:pt x="326388" y="355853"/>
                  </a:cubicBezTo>
                  <a:cubicBezTo>
                    <a:pt x="334699" y="350942"/>
                    <a:pt x="343387" y="345654"/>
                    <a:pt x="353964" y="351320"/>
                  </a:cubicBezTo>
                  <a:cubicBezTo>
                    <a:pt x="356609" y="352831"/>
                    <a:pt x="361898" y="350565"/>
                    <a:pt x="360764" y="356231"/>
                  </a:cubicBezTo>
                  <a:cubicBezTo>
                    <a:pt x="360009" y="360387"/>
                    <a:pt x="352453" y="365297"/>
                    <a:pt x="361520" y="367564"/>
                  </a:cubicBezTo>
                  <a:cubicBezTo>
                    <a:pt x="368697" y="369453"/>
                    <a:pt x="375119" y="362653"/>
                    <a:pt x="376253" y="357742"/>
                  </a:cubicBezTo>
                  <a:cubicBezTo>
                    <a:pt x="380786" y="338476"/>
                    <a:pt x="405340" y="333943"/>
                    <a:pt x="406851" y="311655"/>
                  </a:cubicBezTo>
                  <a:cubicBezTo>
                    <a:pt x="407607" y="301455"/>
                    <a:pt x="424606" y="302211"/>
                    <a:pt x="432917" y="312033"/>
                  </a:cubicBezTo>
                  <a:cubicBezTo>
                    <a:pt x="437450" y="317699"/>
                    <a:pt x="443117" y="311655"/>
                    <a:pt x="448028" y="312788"/>
                  </a:cubicBezTo>
                  <a:cubicBezTo>
                    <a:pt x="447272" y="304477"/>
                    <a:pt x="460872" y="296544"/>
                    <a:pt x="449161" y="287856"/>
                  </a:cubicBezTo>
                  <a:cubicBezTo>
                    <a:pt x="449539" y="283701"/>
                    <a:pt x="453694" y="279545"/>
                    <a:pt x="449161" y="275012"/>
                  </a:cubicBezTo>
                  <a:cubicBezTo>
                    <a:pt x="446517" y="263679"/>
                    <a:pt x="443494" y="252724"/>
                    <a:pt x="441606" y="241391"/>
                  </a:cubicBezTo>
                  <a:cubicBezTo>
                    <a:pt x="440850" y="237613"/>
                    <a:pt x="435561" y="231947"/>
                    <a:pt x="443117" y="228925"/>
                  </a:cubicBezTo>
                  <a:cubicBezTo>
                    <a:pt x="446139" y="227791"/>
                    <a:pt x="450294" y="228169"/>
                    <a:pt x="453316" y="229680"/>
                  </a:cubicBezTo>
                  <a:cubicBezTo>
                    <a:pt x="459738" y="232702"/>
                    <a:pt x="457094" y="237613"/>
                    <a:pt x="455205" y="242146"/>
                  </a:cubicBezTo>
                  <a:cubicBezTo>
                    <a:pt x="451428" y="252724"/>
                    <a:pt x="455205" y="259901"/>
                    <a:pt x="465405" y="263679"/>
                  </a:cubicBezTo>
                  <a:cubicBezTo>
                    <a:pt x="476360" y="267834"/>
                    <a:pt x="480515" y="259524"/>
                    <a:pt x="484293" y="252346"/>
                  </a:cubicBezTo>
                  <a:cubicBezTo>
                    <a:pt x="486182" y="248569"/>
                    <a:pt x="469560" y="248191"/>
                    <a:pt x="480515" y="242146"/>
                  </a:cubicBezTo>
                  <a:cubicBezTo>
                    <a:pt x="488448" y="237991"/>
                    <a:pt x="494870" y="244035"/>
                    <a:pt x="496004" y="253479"/>
                  </a:cubicBezTo>
                  <a:cubicBezTo>
                    <a:pt x="501670" y="261034"/>
                    <a:pt x="512625" y="265568"/>
                    <a:pt x="508470" y="277656"/>
                  </a:cubicBezTo>
                  <a:cubicBezTo>
                    <a:pt x="517914" y="273879"/>
                    <a:pt x="517158" y="262168"/>
                    <a:pt x="525469" y="257635"/>
                  </a:cubicBezTo>
                  <a:cubicBezTo>
                    <a:pt x="529625" y="253101"/>
                    <a:pt x="533402" y="252346"/>
                    <a:pt x="537180" y="257635"/>
                  </a:cubicBezTo>
                  <a:cubicBezTo>
                    <a:pt x="547757" y="272368"/>
                    <a:pt x="538313" y="297300"/>
                    <a:pt x="520936" y="299944"/>
                  </a:cubicBezTo>
                  <a:cubicBezTo>
                    <a:pt x="509981" y="301455"/>
                    <a:pt x="500537" y="301833"/>
                    <a:pt x="509225" y="317321"/>
                  </a:cubicBezTo>
                  <a:cubicBezTo>
                    <a:pt x="512247" y="322232"/>
                    <a:pt x="509225" y="329410"/>
                    <a:pt x="503937" y="333943"/>
                  </a:cubicBezTo>
                  <a:cubicBezTo>
                    <a:pt x="498270" y="336587"/>
                    <a:pt x="491470" y="335076"/>
                    <a:pt x="486937" y="340743"/>
                  </a:cubicBezTo>
                  <a:cubicBezTo>
                    <a:pt x="477115" y="352454"/>
                    <a:pt x="466916" y="352831"/>
                    <a:pt x="458227" y="339232"/>
                  </a:cubicBezTo>
                  <a:cubicBezTo>
                    <a:pt x="456338" y="336210"/>
                    <a:pt x="454072" y="332810"/>
                    <a:pt x="449916" y="335454"/>
                  </a:cubicBezTo>
                  <a:cubicBezTo>
                    <a:pt x="446139" y="337721"/>
                    <a:pt x="447650" y="341498"/>
                    <a:pt x="449539" y="344521"/>
                  </a:cubicBezTo>
                  <a:cubicBezTo>
                    <a:pt x="455961" y="357364"/>
                    <a:pt x="452183" y="374364"/>
                    <a:pt x="470693" y="382674"/>
                  </a:cubicBezTo>
                  <a:cubicBezTo>
                    <a:pt x="481649" y="387586"/>
                    <a:pt x="473716" y="399296"/>
                    <a:pt x="467294" y="405340"/>
                  </a:cubicBezTo>
                  <a:cubicBezTo>
                    <a:pt x="459361" y="413273"/>
                    <a:pt x="449161" y="411385"/>
                    <a:pt x="443872" y="402318"/>
                  </a:cubicBezTo>
                  <a:cubicBezTo>
                    <a:pt x="434428" y="386074"/>
                    <a:pt x="420451" y="386074"/>
                    <a:pt x="404207" y="385697"/>
                  </a:cubicBezTo>
                  <a:cubicBezTo>
                    <a:pt x="386452" y="384941"/>
                    <a:pt x="378519" y="391363"/>
                    <a:pt x="377386" y="408362"/>
                  </a:cubicBezTo>
                  <a:cubicBezTo>
                    <a:pt x="371342" y="414407"/>
                    <a:pt x="364920" y="416295"/>
                    <a:pt x="358120" y="409496"/>
                  </a:cubicBezTo>
                  <a:cubicBezTo>
                    <a:pt x="353209" y="410629"/>
                    <a:pt x="361898" y="403074"/>
                    <a:pt x="352076" y="401940"/>
                  </a:cubicBezTo>
                  <a:cubicBezTo>
                    <a:pt x="333565" y="399674"/>
                    <a:pt x="321099" y="413273"/>
                    <a:pt x="304855" y="412896"/>
                  </a:cubicBezTo>
                  <a:cubicBezTo>
                    <a:pt x="294278" y="410251"/>
                    <a:pt x="290122" y="419695"/>
                    <a:pt x="283700" y="423851"/>
                  </a:cubicBezTo>
                  <a:cubicBezTo>
                    <a:pt x="268212" y="434428"/>
                    <a:pt x="256124" y="433673"/>
                    <a:pt x="245924" y="417806"/>
                  </a:cubicBezTo>
                  <a:cubicBezTo>
                    <a:pt x="238369" y="405718"/>
                    <a:pt x="229302" y="400429"/>
                    <a:pt x="216081" y="397785"/>
                  </a:cubicBezTo>
                  <a:cubicBezTo>
                    <a:pt x="202104" y="395141"/>
                    <a:pt x="189260" y="389097"/>
                    <a:pt x="182838" y="374364"/>
                  </a:cubicBezTo>
                  <a:cubicBezTo>
                    <a:pt x="177549" y="362275"/>
                    <a:pt x="163194" y="363786"/>
                    <a:pt x="154128" y="355098"/>
                  </a:cubicBezTo>
                  <a:cubicBezTo>
                    <a:pt x="139395" y="341120"/>
                    <a:pt x="130706" y="322988"/>
                    <a:pt x="121640" y="306744"/>
                  </a:cubicBezTo>
                  <a:cubicBezTo>
                    <a:pt x="114840" y="294278"/>
                    <a:pt x="106907" y="281812"/>
                    <a:pt x="99352" y="265568"/>
                  </a:cubicBezTo>
                  <a:cubicBezTo>
                    <a:pt x="91419" y="283323"/>
                    <a:pt x="80086" y="285212"/>
                    <a:pt x="65731" y="279545"/>
                  </a:cubicBezTo>
                  <a:cubicBezTo>
                    <a:pt x="58931" y="276901"/>
                    <a:pt x="36643" y="294278"/>
                    <a:pt x="30977" y="307122"/>
                  </a:cubicBezTo>
                  <a:cubicBezTo>
                    <a:pt x="29088" y="311277"/>
                    <a:pt x="27954" y="315055"/>
                    <a:pt x="23044" y="315055"/>
                  </a:cubicBezTo>
                  <a:cubicBezTo>
                    <a:pt x="17377" y="315433"/>
                    <a:pt x="13222" y="312410"/>
                    <a:pt x="12088" y="307122"/>
                  </a:cubicBezTo>
                  <a:cubicBezTo>
                    <a:pt x="6800" y="283701"/>
                    <a:pt x="378" y="260657"/>
                    <a:pt x="0" y="236102"/>
                  </a:cubicBezTo>
                  <a:cubicBezTo>
                    <a:pt x="4911" y="224769"/>
                    <a:pt x="10577" y="213436"/>
                    <a:pt x="14733" y="201726"/>
                  </a:cubicBezTo>
                  <a:cubicBezTo>
                    <a:pt x="18888" y="190015"/>
                    <a:pt x="21910" y="181327"/>
                    <a:pt x="36265" y="192282"/>
                  </a:cubicBezTo>
                  <a:cubicBezTo>
                    <a:pt x="42687" y="196815"/>
                    <a:pt x="48354" y="191904"/>
                    <a:pt x="50243" y="184726"/>
                  </a:cubicBezTo>
                  <a:cubicBezTo>
                    <a:pt x="52509" y="176793"/>
                    <a:pt x="56665" y="168860"/>
                    <a:pt x="65353" y="169616"/>
                  </a:cubicBezTo>
                  <a:cubicBezTo>
                    <a:pt x="75930" y="170749"/>
                    <a:pt x="67242" y="180571"/>
                    <a:pt x="69509" y="184349"/>
                  </a:cubicBezTo>
                  <a:cubicBezTo>
                    <a:pt x="74797" y="193037"/>
                    <a:pt x="87263" y="187749"/>
                    <a:pt x="94819" y="193415"/>
                  </a:cubicBezTo>
                  <a:cubicBezTo>
                    <a:pt x="95574" y="194170"/>
                    <a:pt x="111062" y="186993"/>
                    <a:pt x="96707" y="178682"/>
                  </a:cubicBezTo>
                  <a:cubicBezTo>
                    <a:pt x="95196" y="177927"/>
                    <a:pt x="92930" y="163194"/>
                    <a:pt x="105396" y="168860"/>
                  </a:cubicBezTo>
                  <a:cubicBezTo>
                    <a:pt x="109174" y="170371"/>
                    <a:pt x="113707" y="171883"/>
                    <a:pt x="114462" y="168860"/>
                  </a:cubicBezTo>
                  <a:cubicBezTo>
                    <a:pt x="117862" y="152239"/>
                    <a:pt x="139395" y="145061"/>
                    <a:pt x="136750" y="126173"/>
                  </a:cubicBezTo>
                  <a:cubicBezTo>
                    <a:pt x="135617" y="118996"/>
                    <a:pt x="139017" y="115596"/>
                    <a:pt x="142795" y="111818"/>
                  </a:cubicBezTo>
                  <a:cubicBezTo>
                    <a:pt x="152616" y="100863"/>
                    <a:pt x="162816" y="90285"/>
                    <a:pt x="173016" y="79708"/>
                  </a:cubicBezTo>
                  <a:cubicBezTo>
                    <a:pt x="174527" y="78197"/>
                    <a:pt x="175660" y="78197"/>
                    <a:pt x="177171" y="79708"/>
                  </a:cubicBezTo>
                  <a:cubicBezTo>
                    <a:pt x="177549" y="85752"/>
                    <a:pt x="176038" y="92552"/>
                    <a:pt x="181327" y="97841"/>
                  </a:cubicBezTo>
                  <a:cubicBezTo>
                    <a:pt x="183593" y="100107"/>
                    <a:pt x="186993" y="103130"/>
                    <a:pt x="189637" y="103130"/>
                  </a:cubicBezTo>
                  <a:cubicBezTo>
                    <a:pt x="195304" y="102752"/>
                    <a:pt x="191526" y="97841"/>
                    <a:pt x="192282" y="95196"/>
                  </a:cubicBezTo>
                  <a:cubicBezTo>
                    <a:pt x="195682" y="84997"/>
                    <a:pt x="206637" y="84619"/>
                    <a:pt x="214192" y="80464"/>
                  </a:cubicBezTo>
                  <a:cubicBezTo>
                    <a:pt x="219481" y="77442"/>
                    <a:pt x="222881" y="77819"/>
                    <a:pt x="220614" y="69131"/>
                  </a:cubicBezTo>
                  <a:cubicBezTo>
                    <a:pt x="216081" y="52887"/>
                    <a:pt x="228169" y="35510"/>
                    <a:pt x="244413" y="31354"/>
                  </a:cubicBezTo>
                  <a:cubicBezTo>
                    <a:pt x="248191" y="30599"/>
                    <a:pt x="251591" y="29466"/>
                    <a:pt x="253102" y="33621"/>
                  </a:cubicBezTo>
                  <a:cubicBezTo>
                    <a:pt x="255746" y="41554"/>
                    <a:pt x="261790" y="43065"/>
                    <a:pt x="267834" y="40043"/>
                  </a:cubicBezTo>
                  <a:cubicBezTo>
                    <a:pt x="276145" y="35887"/>
                    <a:pt x="279167" y="27577"/>
                    <a:pt x="278412" y="18888"/>
                  </a:cubicBezTo>
                  <a:cubicBezTo>
                    <a:pt x="278034" y="12088"/>
                    <a:pt x="272745" y="4533"/>
                    <a:pt x="283700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67" name="Freeform: Shape 25966">
              <a:extLst>
                <a:ext uri="{FF2B5EF4-FFF2-40B4-BE49-F238E27FC236}">
                  <a16:creationId xmlns:a16="http://schemas.microsoft.com/office/drawing/2014/main" id="{0B2DED57-5064-4713-B6B5-1FBD478B2414}"/>
                </a:ext>
              </a:extLst>
            </p:cNvPr>
            <p:cNvSpPr/>
            <p:nvPr/>
          </p:nvSpPr>
          <p:spPr>
            <a:xfrm>
              <a:off x="9144004" y="4606299"/>
              <a:ext cx="295983" cy="236195"/>
            </a:xfrm>
            <a:custGeom>
              <a:avLst/>
              <a:gdLst>
                <a:gd name="connsiteX0" fmla="*/ 71830 w 295983"/>
                <a:gd name="connsiteY0" fmla="*/ 193467 h 236195"/>
                <a:gd name="connsiteX1" fmla="*/ 34431 w 295983"/>
                <a:gd name="connsiteY1" fmla="*/ 205178 h 236195"/>
                <a:gd name="connsiteX2" fmla="*/ 8365 w 295983"/>
                <a:gd name="connsiteY2" fmla="*/ 210467 h 236195"/>
                <a:gd name="connsiteX3" fmla="*/ 20076 w 295983"/>
                <a:gd name="connsiteY3" fmla="*/ 189312 h 236195"/>
                <a:gd name="connsiteX4" fmla="*/ 28387 w 295983"/>
                <a:gd name="connsiteY4" fmla="*/ 170424 h 236195"/>
                <a:gd name="connsiteX5" fmla="*/ 38586 w 295983"/>
                <a:gd name="connsiteY5" fmla="*/ 156069 h 236195"/>
                <a:gd name="connsiteX6" fmla="*/ 9499 w 295983"/>
                <a:gd name="connsiteY6" fmla="*/ 150025 h 236195"/>
                <a:gd name="connsiteX7" fmla="*/ 7610 w 295983"/>
                <a:gd name="connsiteY7" fmla="*/ 133025 h 236195"/>
                <a:gd name="connsiteX8" fmla="*/ 7988 w 295983"/>
                <a:gd name="connsiteY8" fmla="*/ 122448 h 236195"/>
                <a:gd name="connsiteX9" fmla="*/ 6477 w 295983"/>
                <a:gd name="connsiteY9" fmla="*/ 102049 h 236195"/>
                <a:gd name="connsiteX10" fmla="*/ 20832 w 295983"/>
                <a:gd name="connsiteY10" fmla="*/ 79761 h 236195"/>
                <a:gd name="connsiteX11" fmla="*/ 34809 w 295983"/>
                <a:gd name="connsiteY11" fmla="*/ 93738 h 236195"/>
                <a:gd name="connsiteX12" fmla="*/ 31031 w 295983"/>
                <a:gd name="connsiteY12" fmla="*/ 82783 h 236195"/>
                <a:gd name="connsiteX13" fmla="*/ 29898 w 295983"/>
                <a:gd name="connsiteY13" fmla="*/ 58606 h 236195"/>
                <a:gd name="connsiteX14" fmla="*/ 23854 w 295983"/>
                <a:gd name="connsiteY14" fmla="*/ 40473 h 236195"/>
                <a:gd name="connsiteX15" fmla="*/ 32920 w 295983"/>
                <a:gd name="connsiteY15" fmla="*/ 10252 h 236195"/>
                <a:gd name="connsiteX16" fmla="*/ 54830 w 295983"/>
                <a:gd name="connsiteY16" fmla="*/ 16296 h 236195"/>
                <a:gd name="connsiteX17" fmla="*/ 73718 w 295983"/>
                <a:gd name="connsiteY17" fmla="*/ 11385 h 236195"/>
                <a:gd name="connsiteX18" fmla="*/ 93362 w 295983"/>
                <a:gd name="connsiteY18" fmla="*/ 7608 h 236195"/>
                <a:gd name="connsiteX19" fmla="*/ 112250 w 295983"/>
                <a:gd name="connsiteY19" fmla="*/ 26118 h 236195"/>
                <a:gd name="connsiteX20" fmla="*/ 99406 w 295983"/>
                <a:gd name="connsiteY20" fmla="*/ 52939 h 236195"/>
                <a:gd name="connsiteX21" fmla="*/ 112628 w 295983"/>
                <a:gd name="connsiteY21" fmla="*/ 22341 h 236195"/>
                <a:gd name="connsiteX22" fmla="*/ 116028 w 295983"/>
                <a:gd name="connsiteY22" fmla="*/ 2697 h 236195"/>
                <a:gd name="connsiteX23" fmla="*/ 135672 w 295983"/>
                <a:gd name="connsiteY23" fmla="*/ 7608 h 236195"/>
                <a:gd name="connsiteX24" fmla="*/ 156449 w 295983"/>
                <a:gd name="connsiteY24" fmla="*/ 11008 h 236195"/>
                <a:gd name="connsiteX25" fmla="*/ 220291 w 295983"/>
                <a:gd name="connsiteY25" fmla="*/ 5341 h 236195"/>
                <a:gd name="connsiteX26" fmla="*/ 266000 w 295983"/>
                <a:gd name="connsiteY26" fmla="*/ 20452 h 236195"/>
                <a:gd name="connsiteX27" fmla="*/ 280355 w 295983"/>
                <a:gd name="connsiteY27" fmla="*/ 24607 h 236195"/>
                <a:gd name="connsiteX28" fmla="*/ 292821 w 295983"/>
                <a:gd name="connsiteY28" fmla="*/ 55584 h 236195"/>
                <a:gd name="connsiteX29" fmla="*/ 240690 w 295983"/>
                <a:gd name="connsiteY29" fmla="*/ 56717 h 236195"/>
                <a:gd name="connsiteX30" fmla="*/ 239179 w 295983"/>
                <a:gd name="connsiteY30" fmla="*/ 72583 h 236195"/>
                <a:gd name="connsiteX31" fmla="*/ 242201 w 295983"/>
                <a:gd name="connsiteY31" fmla="*/ 77494 h 236195"/>
                <a:gd name="connsiteX32" fmla="*/ 256178 w 295983"/>
                <a:gd name="connsiteY32" fmla="*/ 102426 h 236195"/>
                <a:gd name="connsiteX33" fmla="*/ 254667 w 295983"/>
                <a:gd name="connsiteY33" fmla="*/ 115270 h 236195"/>
                <a:gd name="connsiteX34" fmla="*/ 237668 w 295983"/>
                <a:gd name="connsiteY34" fmla="*/ 157202 h 236195"/>
                <a:gd name="connsiteX35" fmla="*/ 232379 w 295983"/>
                <a:gd name="connsiteY35" fmla="*/ 165891 h 236195"/>
                <a:gd name="connsiteX36" fmla="*/ 246356 w 295983"/>
                <a:gd name="connsiteY36" fmla="*/ 230488 h 236195"/>
                <a:gd name="connsiteX37" fmla="*/ 236535 w 295983"/>
                <a:gd name="connsiteY37" fmla="*/ 236155 h 236195"/>
                <a:gd name="connsiteX38" fmla="*/ 214247 w 295983"/>
                <a:gd name="connsiteY38" fmla="*/ 193845 h 236195"/>
                <a:gd name="connsiteX39" fmla="*/ 191203 w 295983"/>
                <a:gd name="connsiteY39" fmla="*/ 207067 h 236195"/>
                <a:gd name="connsiteX40" fmla="*/ 158715 w 295983"/>
                <a:gd name="connsiteY40" fmla="*/ 218400 h 236195"/>
                <a:gd name="connsiteX41" fmla="*/ 134538 w 295983"/>
                <a:gd name="connsiteY41" fmla="*/ 222933 h 236195"/>
                <a:gd name="connsiteX42" fmla="*/ 83540 w 295983"/>
                <a:gd name="connsiteY42" fmla="*/ 219155 h 236195"/>
                <a:gd name="connsiteX43" fmla="*/ 71830 w 295983"/>
                <a:gd name="connsiteY43" fmla="*/ 193467 h 2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5983" h="236195">
                  <a:moveTo>
                    <a:pt x="71830" y="193467"/>
                  </a:moveTo>
                  <a:cubicBezTo>
                    <a:pt x="56719" y="187801"/>
                    <a:pt x="41231" y="177979"/>
                    <a:pt x="34431" y="205178"/>
                  </a:cubicBezTo>
                  <a:cubicBezTo>
                    <a:pt x="31787" y="215378"/>
                    <a:pt x="16676" y="205178"/>
                    <a:pt x="8365" y="210467"/>
                  </a:cubicBezTo>
                  <a:cubicBezTo>
                    <a:pt x="2321" y="198001"/>
                    <a:pt x="15543" y="195734"/>
                    <a:pt x="20076" y="189312"/>
                  </a:cubicBezTo>
                  <a:cubicBezTo>
                    <a:pt x="24231" y="183646"/>
                    <a:pt x="35942" y="182135"/>
                    <a:pt x="28387" y="170424"/>
                  </a:cubicBezTo>
                  <a:cubicBezTo>
                    <a:pt x="25742" y="166268"/>
                    <a:pt x="35942" y="163624"/>
                    <a:pt x="38586" y="156069"/>
                  </a:cubicBezTo>
                  <a:cubicBezTo>
                    <a:pt x="28009" y="157202"/>
                    <a:pt x="17809" y="159091"/>
                    <a:pt x="9499" y="150025"/>
                  </a:cubicBezTo>
                  <a:cubicBezTo>
                    <a:pt x="4210" y="144358"/>
                    <a:pt x="-7879" y="140958"/>
                    <a:pt x="7610" y="133025"/>
                  </a:cubicBezTo>
                  <a:cubicBezTo>
                    <a:pt x="13276" y="130003"/>
                    <a:pt x="10632" y="126226"/>
                    <a:pt x="7988" y="122448"/>
                  </a:cubicBezTo>
                  <a:cubicBezTo>
                    <a:pt x="3832" y="116026"/>
                    <a:pt x="4588" y="108848"/>
                    <a:pt x="6477" y="102049"/>
                  </a:cubicBezTo>
                  <a:cubicBezTo>
                    <a:pt x="8743" y="92982"/>
                    <a:pt x="12143" y="83160"/>
                    <a:pt x="20832" y="79761"/>
                  </a:cubicBezTo>
                  <a:cubicBezTo>
                    <a:pt x="31409" y="75983"/>
                    <a:pt x="25365" y="93360"/>
                    <a:pt x="34809" y="93738"/>
                  </a:cubicBezTo>
                  <a:cubicBezTo>
                    <a:pt x="37075" y="88827"/>
                    <a:pt x="33675" y="84671"/>
                    <a:pt x="31031" y="82783"/>
                  </a:cubicBezTo>
                  <a:cubicBezTo>
                    <a:pt x="20832" y="74850"/>
                    <a:pt x="2321" y="69183"/>
                    <a:pt x="29898" y="58606"/>
                  </a:cubicBezTo>
                  <a:cubicBezTo>
                    <a:pt x="34053" y="57095"/>
                    <a:pt x="27254" y="46140"/>
                    <a:pt x="23854" y="40473"/>
                  </a:cubicBezTo>
                  <a:cubicBezTo>
                    <a:pt x="11765" y="20829"/>
                    <a:pt x="11765" y="20829"/>
                    <a:pt x="32920" y="10252"/>
                  </a:cubicBezTo>
                  <a:cubicBezTo>
                    <a:pt x="40853" y="9874"/>
                    <a:pt x="47653" y="13274"/>
                    <a:pt x="54830" y="16296"/>
                  </a:cubicBezTo>
                  <a:cubicBezTo>
                    <a:pt x="62386" y="18941"/>
                    <a:pt x="69185" y="22341"/>
                    <a:pt x="73718" y="11385"/>
                  </a:cubicBezTo>
                  <a:cubicBezTo>
                    <a:pt x="77874" y="808"/>
                    <a:pt x="86185" y="6097"/>
                    <a:pt x="93362" y="7608"/>
                  </a:cubicBezTo>
                  <a:cubicBezTo>
                    <a:pt x="104317" y="9119"/>
                    <a:pt x="111117" y="14785"/>
                    <a:pt x="112250" y="26118"/>
                  </a:cubicBezTo>
                  <a:cubicBezTo>
                    <a:pt x="113761" y="40095"/>
                    <a:pt x="111495" y="45006"/>
                    <a:pt x="99406" y="52939"/>
                  </a:cubicBezTo>
                  <a:cubicBezTo>
                    <a:pt x="114139" y="44251"/>
                    <a:pt x="118672" y="36696"/>
                    <a:pt x="112628" y="22341"/>
                  </a:cubicBezTo>
                  <a:cubicBezTo>
                    <a:pt x="109228" y="14030"/>
                    <a:pt x="107717" y="7985"/>
                    <a:pt x="116028" y="2697"/>
                  </a:cubicBezTo>
                  <a:cubicBezTo>
                    <a:pt x="123961" y="-2214"/>
                    <a:pt x="131139" y="-325"/>
                    <a:pt x="135672" y="7608"/>
                  </a:cubicBezTo>
                  <a:cubicBezTo>
                    <a:pt x="141716" y="18563"/>
                    <a:pt x="147005" y="12896"/>
                    <a:pt x="156449" y="11008"/>
                  </a:cubicBezTo>
                  <a:cubicBezTo>
                    <a:pt x="176848" y="7230"/>
                    <a:pt x="196492" y="-2970"/>
                    <a:pt x="220291" y="5341"/>
                  </a:cubicBezTo>
                  <a:cubicBezTo>
                    <a:pt x="235023" y="10630"/>
                    <a:pt x="248245" y="23474"/>
                    <a:pt x="266000" y="20452"/>
                  </a:cubicBezTo>
                  <a:cubicBezTo>
                    <a:pt x="271289" y="20829"/>
                    <a:pt x="275822" y="22718"/>
                    <a:pt x="280355" y="24607"/>
                  </a:cubicBezTo>
                  <a:cubicBezTo>
                    <a:pt x="291688" y="32162"/>
                    <a:pt x="301132" y="41606"/>
                    <a:pt x="292821" y="55584"/>
                  </a:cubicBezTo>
                  <a:cubicBezTo>
                    <a:pt x="286022" y="67672"/>
                    <a:pt x="258067" y="67672"/>
                    <a:pt x="240690" y="56717"/>
                  </a:cubicBezTo>
                  <a:cubicBezTo>
                    <a:pt x="236157" y="61628"/>
                    <a:pt x="239179" y="67294"/>
                    <a:pt x="239179" y="72583"/>
                  </a:cubicBezTo>
                  <a:cubicBezTo>
                    <a:pt x="239179" y="73716"/>
                    <a:pt x="236912" y="77116"/>
                    <a:pt x="242201" y="77494"/>
                  </a:cubicBezTo>
                  <a:cubicBezTo>
                    <a:pt x="256556" y="78627"/>
                    <a:pt x="261467" y="87694"/>
                    <a:pt x="256178" y="102426"/>
                  </a:cubicBezTo>
                  <a:cubicBezTo>
                    <a:pt x="254667" y="106960"/>
                    <a:pt x="250512" y="109604"/>
                    <a:pt x="254667" y="115270"/>
                  </a:cubicBezTo>
                  <a:cubicBezTo>
                    <a:pt x="269022" y="135292"/>
                    <a:pt x="263356" y="149269"/>
                    <a:pt x="237668" y="157202"/>
                  </a:cubicBezTo>
                  <a:cubicBezTo>
                    <a:pt x="232001" y="159091"/>
                    <a:pt x="230113" y="162113"/>
                    <a:pt x="232379" y="165891"/>
                  </a:cubicBezTo>
                  <a:cubicBezTo>
                    <a:pt x="245601" y="185534"/>
                    <a:pt x="239557" y="209334"/>
                    <a:pt x="246356" y="230488"/>
                  </a:cubicBezTo>
                  <a:cubicBezTo>
                    <a:pt x="244090" y="234266"/>
                    <a:pt x="241068" y="236532"/>
                    <a:pt x="236535" y="236155"/>
                  </a:cubicBezTo>
                  <a:cubicBezTo>
                    <a:pt x="222935" y="226333"/>
                    <a:pt x="222935" y="209334"/>
                    <a:pt x="214247" y="193845"/>
                  </a:cubicBezTo>
                  <a:cubicBezTo>
                    <a:pt x="209336" y="205178"/>
                    <a:pt x="202914" y="210089"/>
                    <a:pt x="191203" y="207067"/>
                  </a:cubicBezTo>
                  <a:cubicBezTo>
                    <a:pt x="178359" y="203667"/>
                    <a:pt x="167026" y="204800"/>
                    <a:pt x="158715" y="218400"/>
                  </a:cubicBezTo>
                  <a:cubicBezTo>
                    <a:pt x="153427" y="226711"/>
                    <a:pt x="142471" y="229733"/>
                    <a:pt x="134538" y="222933"/>
                  </a:cubicBezTo>
                  <a:cubicBezTo>
                    <a:pt x="117917" y="207822"/>
                    <a:pt x="101295" y="208956"/>
                    <a:pt x="83540" y="219155"/>
                  </a:cubicBezTo>
                  <a:cubicBezTo>
                    <a:pt x="74096" y="213489"/>
                    <a:pt x="74852" y="202534"/>
                    <a:pt x="71830" y="193467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68" name="Freeform: Shape 25967">
              <a:extLst>
                <a:ext uri="{FF2B5EF4-FFF2-40B4-BE49-F238E27FC236}">
                  <a16:creationId xmlns:a16="http://schemas.microsoft.com/office/drawing/2014/main" id="{3AD97F06-8EFD-4DD8-B079-FE2010275501}"/>
                </a:ext>
              </a:extLst>
            </p:cNvPr>
            <p:cNvSpPr/>
            <p:nvPr/>
          </p:nvSpPr>
          <p:spPr>
            <a:xfrm>
              <a:off x="8893224" y="4442651"/>
              <a:ext cx="299214" cy="373358"/>
            </a:xfrm>
            <a:custGeom>
              <a:avLst/>
              <a:gdLst>
                <a:gd name="connsiteX0" fmla="*/ 284456 w 299214"/>
                <a:gd name="connsiteY0" fmla="*/ 174655 h 373358"/>
                <a:gd name="connsiteX1" fmla="*/ 265946 w 299214"/>
                <a:gd name="connsiteY1" fmla="*/ 182966 h 373358"/>
                <a:gd name="connsiteX2" fmla="*/ 289745 w 299214"/>
                <a:gd name="connsiteY2" fmla="*/ 227164 h 373358"/>
                <a:gd name="connsiteX3" fmla="*/ 267834 w 299214"/>
                <a:gd name="connsiteY3" fmla="*/ 234341 h 373358"/>
                <a:gd name="connsiteX4" fmla="*/ 290122 w 299214"/>
                <a:gd name="connsiteY4" fmla="*/ 249074 h 373358"/>
                <a:gd name="connsiteX5" fmla="*/ 295033 w 299214"/>
                <a:gd name="connsiteY5" fmla="*/ 263807 h 373358"/>
                <a:gd name="connsiteX6" fmla="*/ 279545 w 299214"/>
                <a:gd name="connsiteY6" fmla="*/ 263052 h 373358"/>
                <a:gd name="connsiteX7" fmla="*/ 274634 w 299214"/>
                <a:gd name="connsiteY7" fmla="*/ 250963 h 373358"/>
                <a:gd name="connsiteX8" fmla="*/ 273123 w 299214"/>
                <a:gd name="connsiteY8" fmla="*/ 241897 h 373358"/>
                <a:gd name="connsiteX9" fmla="*/ 269345 w 299214"/>
                <a:gd name="connsiteY9" fmla="*/ 289873 h 373358"/>
                <a:gd name="connsiteX10" fmla="*/ 253857 w 299214"/>
                <a:gd name="connsiteY10" fmla="*/ 302339 h 373358"/>
                <a:gd name="connsiteX11" fmla="*/ 288234 w 299214"/>
                <a:gd name="connsiteY11" fmla="*/ 311405 h 373358"/>
                <a:gd name="connsiteX12" fmla="*/ 299189 w 299214"/>
                <a:gd name="connsiteY12" fmla="*/ 318960 h 373358"/>
                <a:gd name="connsiteX13" fmla="*/ 292011 w 299214"/>
                <a:gd name="connsiteY13" fmla="*/ 328405 h 373358"/>
                <a:gd name="connsiteX14" fmla="*/ 281434 w 299214"/>
                <a:gd name="connsiteY14" fmla="*/ 335204 h 373358"/>
                <a:gd name="connsiteX15" fmla="*/ 293145 w 299214"/>
                <a:gd name="connsiteY15" fmla="*/ 341626 h 373358"/>
                <a:gd name="connsiteX16" fmla="*/ 258768 w 299214"/>
                <a:gd name="connsiteY16" fmla="*/ 373358 h 373358"/>
                <a:gd name="connsiteX17" fmla="*/ 248191 w 299214"/>
                <a:gd name="connsiteY17" fmla="*/ 344271 h 373358"/>
                <a:gd name="connsiteX18" fmla="*/ 239502 w 299214"/>
                <a:gd name="connsiteY18" fmla="*/ 336715 h 373358"/>
                <a:gd name="connsiteX19" fmla="*/ 222503 w 299214"/>
                <a:gd name="connsiteY19" fmla="*/ 329916 h 373358"/>
                <a:gd name="connsiteX20" fmla="*/ 210037 w 299214"/>
                <a:gd name="connsiteY20" fmla="*/ 325005 h 373358"/>
                <a:gd name="connsiteX21" fmla="*/ 215325 w 299214"/>
                <a:gd name="connsiteY21" fmla="*/ 344648 h 373358"/>
                <a:gd name="connsiteX22" fmla="*/ 222503 w 299214"/>
                <a:gd name="connsiteY22" fmla="*/ 356359 h 373358"/>
                <a:gd name="connsiteX23" fmla="*/ 210414 w 299214"/>
                <a:gd name="connsiteY23" fmla="*/ 355226 h 373358"/>
                <a:gd name="connsiteX24" fmla="*/ 165838 w 299214"/>
                <a:gd name="connsiteY24" fmla="*/ 335582 h 373358"/>
                <a:gd name="connsiteX25" fmla="*/ 146195 w 299214"/>
                <a:gd name="connsiteY25" fmla="*/ 304228 h 373358"/>
                <a:gd name="connsiteX26" fmla="*/ 136750 w 299214"/>
                <a:gd name="connsiteY26" fmla="*/ 274384 h 373358"/>
                <a:gd name="connsiteX27" fmla="*/ 148839 w 299214"/>
                <a:gd name="connsiteY27" fmla="*/ 261163 h 373358"/>
                <a:gd name="connsiteX28" fmla="*/ 171127 w 299214"/>
                <a:gd name="connsiteY28" fmla="*/ 262296 h 373358"/>
                <a:gd name="connsiteX29" fmla="*/ 176416 w 299214"/>
                <a:gd name="connsiteY29" fmla="*/ 284206 h 373358"/>
                <a:gd name="connsiteX30" fmla="*/ 195682 w 299214"/>
                <a:gd name="connsiteY30" fmla="*/ 300828 h 373358"/>
                <a:gd name="connsiteX31" fmla="*/ 176416 w 299214"/>
                <a:gd name="connsiteY31" fmla="*/ 284206 h 373358"/>
                <a:gd name="connsiteX32" fmla="*/ 230814 w 299214"/>
                <a:gd name="connsiteY32" fmla="*/ 287228 h 373358"/>
                <a:gd name="connsiteX33" fmla="*/ 233836 w 299214"/>
                <a:gd name="connsiteY33" fmla="*/ 272873 h 373358"/>
                <a:gd name="connsiteX34" fmla="*/ 243280 w 299214"/>
                <a:gd name="connsiteY34" fmla="*/ 259274 h 373358"/>
                <a:gd name="connsiteX35" fmla="*/ 229680 w 299214"/>
                <a:gd name="connsiteY35" fmla="*/ 264185 h 373358"/>
                <a:gd name="connsiteX36" fmla="*/ 210792 w 299214"/>
                <a:gd name="connsiteY36" fmla="*/ 257007 h 373358"/>
                <a:gd name="connsiteX37" fmla="*/ 192659 w 299214"/>
                <a:gd name="connsiteY37" fmla="*/ 241141 h 373358"/>
                <a:gd name="connsiteX38" fmla="*/ 179815 w 299214"/>
                <a:gd name="connsiteY38" fmla="*/ 231697 h 373358"/>
                <a:gd name="connsiteX39" fmla="*/ 146572 w 299214"/>
                <a:gd name="connsiteY39" fmla="*/ 231697 h 373358"/>
                <a:gd name="connsiteX40" fmla="*/ 119373 w 299214"/>
                <a:gd name="connsiteY40" fmla="*/ 208653 h 373358"/>
                <a:gd name="connsiteX41" fmla="*/ 140150 w 299214"/>
                <a:gd name="connsiteY41" fmla="*/ 177677 h 373358"/>
                <a:gd name="connsiteX42" fmla="*/ 124662 w 299214"/>
                <a:gd name="connsiteY42" fmla="*/ 205631 h 373358"/>
                <a:gd name="connsiteX43" fmla="*/ 136750 w 299214"/>
                <a:gd name="connsiteY43" fmla="*/ 205254 h 373358"/>
                <a:gd name="connsiteX44" fmla="*/ 164705 w 299214"/>
                <a:gd name="connsiteY44" fmla="*/ 210165 h 373358"/>
                <a:gd name="connsiteX45" fmla="*/ 179060 w 299214"/>
                <a:gd name="connsiteY45" fmla="*/ 217720 h 373358"/>
                <a:gd name="connsiteX46" fmla="*/ 178682 w 299214"/>
                <a:gd name="connsiteY46" fmla="*/ 204120 h 373358"/>
                <a:gd name="connsiteX47" fmla="*/ 166594 w 299214"/>
                <a:gd name="connsiteY47" fmla="*/ 183721 h 373358"/>
                <a:gd name="connsiteX48" fmla="*/ 174905 w 299214"/>
                <a:gd name="connsiteY48" fmla="*/ 169366 h 373358"/>
                <a:gd name="connsiteX49" fmla="*/ 166594 w 299214"/>
                <a:gd name="connsiteY49" fmla="*/ 183721 h 373358"/>
                <a:gd name="connsiteX50" fmla="*/ 151105 w 299214"/>
                <a:gd name="connsiteY50" fmla="*/ 189388 h 373358"/>
                <a:gd name="connsiteX51" fmla="*/ 141284 w 299214"/>
                <a:gd name="connsiteY51" fmla="*/ 162944 h 373358"/>
                <a:gd name="connsiteX52" fmla="*/ 141284 w 299214"/>
                <a:gd name="connsiteY52" fmla="*/ 145945 h 373358"/>
                <a:gd name="connsiteX53" fmla="*/ 138639 w 299214"/>
                <a:gd name="connsiteY53" fmla="*/ 121768 h 373358"/>
                <a:gd name="connsiteX54" fmla="*/ 123906 w 299214"/>
                <a:gd name="connsiteY54" fmla="*/ 99857 h 373358"/>
                <a:gd name="connsiteX55" fmla="*/ 121262 w 299214"/>
                <a:gd name="connsiteY55" fmla="*/ 120635 h 373358"/>
                <a:gd name="connsiteX56" fmla="*/ 103507 w 299214"/>
                <a:gd name="connsiteY56" fmla="*/ 136878 h 373358"/>
                <a:gd name="connsiteX57" fmla="*/ 97841 w 299214"/>
                <a:gd name="connsiteY57" fmla="*/ 117235 h 373358"/>
                <a:gd name="connsiteX58" fmla="*/ 80841 w 299214"/>
                <a:gd name="connsiteY58" fmla="*/ 126679 h 373358"/>
                <a:gd name="connsiteX59" fmla="*/ 82352 w 299214"/>
                <a:gd name="connsiteY59" fmla="*/ 107413 h 373358"/>
                <a:gd name="connsiteX60" fmla="*/ 91041 w 299214"/>
                <a:gd name="connsiteY60" fmla="*/ 68503 h 373358"/>
                <a:gd name="connsiteX61" fmla="*/ 82352 w 299214"/>
                <a:gd name="connsiteY61" fmla="*/ 107413 h 373358"/>
                <a:gd name="connsiteX62" fmla="*/ 74797 w 299214"/>
                <a:gd name="connsiteY62" fmla="*/ 110813 h 373358"/>
                <a:gd name="connsiteX63" fmla="*/ 35132 w 299214"/>
                <a:gd name="connsiteY63" fmla="*/ 103635 h 373358"/>
                <a:gd name="connsiteX64" fmla="*/ 0 w 299214"/>
                <a:gd name="connsiteY64" fmla="*/ 78703 h 373358"/>
                <a:gd name="connsiteX65" fmla="*/ 24555 w 299214"/>
                <a:gd name="connsiteY65" fmla="*/ 66614 h 373358"/>
                <a:gd name="connsiteX66" fmla="*/ 26066 w 299214"/>
                <a:gd name="connsiteY66" fmla="*/ 85880 h 373358"/>
                <a:gd name="connsiteX67" fmla="*/ 56287 w 299214"/>
                <a:gd name="connsiteY67" fmla="*/ 76058 h 373358"/>
                <a:gd name="connsiteX68" fmla="*/ 71397 w 299214"/>
                <a:gd name="connsiteY68" fmla="*/ 59059 h 373358"/>
                <a:gd name="connsiteX69" fmla="*/ 66864 w 299214"/>
                <a:gd name="connsiteY69" fmla="*/ 49993 h 373358"/>
                <a:gd name="connsiteX70" fmla="*/ 65353 w 299214"/>
                <a:gd name="connsiteY70" fmla="*/ 38282 h 373358"/>
                <a:gd name="connsiteX71" fmla="*/ 58931 w 299214"/>
                <a:gd name="connsiteY71" fmla="*/ 18638 h 373358"/>
                <a:gd name="connsiteX72" fmla="*/ 59687 w 299214"/>
                <a:gd name="connsiteY72" fmla="*/ 4661 h 373358"/>
                <a:gd name="connsiteX73" fmla="*/ 75175 w 299214"/>
                <a:gd name="connsiteY73" fmla="*/ 13727 h 373358"/>
                <a:gd name="connsiteX74" fmla="*/ 80464 w 299214"/>
                <a:gd name="connsiteY74" fmla="*/ 25060 h 373358"/>
                <a:gd name="connsiteX75" fmla="*/ 103129 w 299214"/>
                <a:gd name="connsiteY75" fmla="*/ 2772 h 373358"/>
                <a:gd name="connsiteX76" fmla="*/ 134484 w 299214"/>
                <a:gd name="connsiteY76" fmla="*/ 6172 h 373358"/>
                <a:gd name="connsiteX77" fmla="*/ 102752 w 299214"/>
                <a:gd name="connsiteY77" fmla="*/ 86636 h 373358"/>
                <a:gd name="connsiteX78" fmla="*/ 118618 w 299214"/>
                <a:gd name="connsiteY78" fmla="*/ 81347 h 373358"/>
                <a:gd name="connsiteX79" fmla="*/ 137128 w 299214"/>
                <a:gd name="connsiteY79" fmla="*/ 67748 h 373358"/>
                <a:gd name="connsiteX80" fmla="*/ 146572 w 299214"/>
                <a:gd name="connsiteY80" fmla="*/ 54148 h 373358"/>
                <a:gd name="connsiteX81" fmla="*/ 146572 w 299214"/>
                <a:gd name="connsiteY81" fmla="*/ 18261 h 373358"/>
                <a:gd name="connsiteX82" fmla="*/ 145061 w 299214"/>
                <a:gd name="connsiteY82" fmla="*/ 6550 h 373358"/>
                <a:gd name="connsiteX83" fmla="*/ 160927 w 299214"/>
                <a:gd name="connsiteY83" fmla="*/ 12216 h 373358"/>
                <a:gd name="connsiteX84" fmla="*/ 182460 w 299214"/>
                <a:gd name="connsiteY84" fmla="*/ 43948 h 373358"/>
                <a:gd name="connsiteX85" fmla="*/ 163572 w 299214"/>
                <a:gd name="connsiteY85" fmla="*/ 43571 h 373358"/>
                <a:gd name="connsiteX86" fmla="*/ 169238 w 299214"/>
                <a:gd name="connsiteY86" fmla="*/ 77570 h 373358"/>
                <a:gd name="connsiteX87" fmla="*/ 160549 w 299214"/>
                <a:gd name="connsiteY87" fmla="*/ 88525 h 373358"/>
                <a:gd name="connsiteX88" fmla="*/ 175282 w 299214"/>
                <a:gd name="connsiteY88" fmla="*/ 73792 h 373358"/>
                <a:gd name="connsiteX89" fmla="*/ 188882 w 299214"/>
                <a:gd name="connsiteY89" fmla="*/ 47348 h 373358"/>
                <a:gd name="connsiteX90" fmla="*/ 205126 w 299214"/>
                <a:gd name="connsiteY90" fmla="*/ 54526 h 373358"/>
                <a:gd name="connsiteX91" fmla="*/ 203237 w 299214"/>
                <a:gd name="connsiteY91" fmla="*/ 87014 h 373358"/>
                <a:gd name="connsiteX92" fmla="*/ 211548 w 299214"/>
                <a:gd name="connsiteY92" fmla="*/ 102124 h 373358"/>
                <a:gd name="connsiteX93" fmla="*/ 245169 w 299214"/>
                <a:gd name="connsiteY93" fmla="*/ 120257 h 373358"/>
                <a:gd name="connsiteX94" fmla="*/ 265190 w 299214"/>
                <a:gd name="connsiteY94" fmla="*/ 113457 h 373358"/>
                <a:gd name="connsiteX95" fmla="*/ 278790 w 299214"/>
                <a:gd name="connsiteY95" fmla="*/ 107791 h 373358"/>
                <a:gd name="connsiteX96" fmla="*/ 294656 w 299214"/>
                <a:gd name="connsiteY96" fmla="*/ 124790 h 373358"/>
                <a:gd name="connsiteX97" fmla="*/ 290122 w 299214"/>
                <a:gd name="connsiteY97" fmla="*/ 170499 h 373358"/>
                <a:gd name="connsiteX98" fmla="*/ 284456 w 299214"/>
                <a:gd name="connsiteY98" fmla="*/ 174655 h 37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99214" h="373358">
                  <a:moveTo>
                    <a:pt x="284456" y="174655"/>
                  </a:moveTo>
                  <a:cubicBezTo>
                    <a:pt x="281434" y="182588"/>
                    <a:pt x="277656" y="189010"/>
                    <a:pt x="265946" y="182966"/>
                  </a:cubicBezTo>
                  <a:cubicBezTo>
                    <a:pt x="279167" y="196943"/>
                    <a:pt x="286345" y="211298"/>
                    <a:pt x="289745" y="227164"/>
                  </a:cubicBezTo>
                  <a:cubicBezTo>
                    <a:pt x="283700" y="232075"/>
                    <a:pt x="275012" y="226786"/>
                    <a:pt x="267834" y="234341"/>
                  </a:cubicBezTo>
                  <a:cubicBezTo>
                    <a:pt x="279545" y="234341"/>
                    <a:pt x="287100" y="238875"/>
                    <a:pt x="290122" y="249074"/>
                  </a:cubicBezTo>
                  <a:cubicBezTo>
                    <a:pt x="291634" y="253985"/>
                    <a:pt x="299189" y="258141"/>
                    <a:pt x="295033" y="263807"/>
                  </a:cubicBezTo>
                  <a:cubicBezTo>
                    <a:pt x="290878" y="269851"/>
                    <a:pt x="284834" y="263052"/>
                    <a:pt x="279545" y="263052"/>
                  </a:cubicBezTo>
                  <a:cubicBezTo>
                    <a:pt x="269723" y="262674"/>
                    <a:pt x="273501" y="256252"/>
                    <a:pt x="274634" y="250963"/>
                  </a:cubicBezTo>
                  <a:cubicBezTo>
                    <a:pt x="275012" y="249452"/>
                    <a:pt x="274256" y="247563"/>
                    <a:pt x="273123" y="241897"/>
                  </a:cubicBezTo>
                  <a:cubicBezTo>
                    <a:pt x="266323" y="260029"/>
                    <a:pt x="250457" y="270985"/>
                    <a:pt x="269345" y="289873"/>
                  </a:cubicBezTo>
                  <a:cubicBezTo>
                    <a:pt x="278034" y="298561"/>
                    <a:pt x="262923" y="300828"/>
                    <a:pt x="253857" y="302339"/>
                  </a:cubicBezTo>
                  <a:cubicBezTo>
                    <a:pt x="264434" y="310272"/>
                    <a:pt x="272745" y="322360"/>
                    <a:pt x="288234" y="311405"/>
                  </a:cubicBezTo>
                  <a:cubicBezTo>
                    <a:pt x="290500" y="309894"/>
                    <a:pt x="298433" y="313294"/>
                    <a:pt x="299189" y="318960"/>
                  </a:cubicBezTo>
                  <a:cubicBezTo>
                    <a:pt x="299567" y="323494"/>
                    <a:pt x="295789" y="326516"/>
                    <a:pt x="292011" y="328405"/>
                  </a:cubicBezTo>
                  <a:cubicBezTo>
                    <a:pt x="288234" y="330293"/>
                    <a:pt x="281056" y="328027"/>
                    <a:pt x="281434" y="335204"/>
                  </a:cubicBezTo>
                  <a:cubicBezTo>
                    <a:pt x="281812" y="342004"/>
                    <a:pt x="290122" y="337849"/>
                    <a:pt x="293145" y="341626"/>
                  </a:cubicBezTo>
                  <a:cubicBezTo>
                    <a:pt x="279923" y="350315"/>
                    <a:pt x="266323" y="358626"/>
                    <a:pt x="258768" y="373358"/>
                  </a:cubicBezTo>
                  <a:cubicBezTo>
                    <a:pt x="248191" y="362403"/>
                    <a:pt x="247435" y="360137"/>
                    <a:pt x="248191" y="344271"/>
                  </a:cubicBezTo>
                  <a:cubicBezTo>
                    <a:pt x="248568" y="338982"/>
                    <a:pt x="242902" y="338226"/>
                    <a:pt x="239502" y="336715"/>
                  </a:cubicBezTo>
                  <a:cubicBezTo>
                    <a:pt x="233836" y="334449"/>
                    <a:pt x="227036" y="335960"/>
                    <a:pt x="222503" y="329916"/>
                  </a:cubicBezTo>
                  <a:cubicBezTo>
                    <a:pt x="219481" y="325760"/>
                    <a:pt x="217592" y="314427"/>
                    <a:pt x="210037" y="325005"/>
                  </a:cubicBezTo>
                  <a:cubicBezTo>
                    <a:pt x="205503" y="331804"/>
                    <a:pt x="207770" y="342382"/>
                    <a:pt x="215325" y="344648"/>
                  </a:cubicBezTo>
                  <a:cubicBezTo>
                    <a:pt x="223258" y="346915"/>
                    <a:pt x="227414" y="348048"/>
                    <a:pt x="222503" y="356359"/>
                  </a:cubicBezTo>
                  <a:cubicBezTo>
                    <a:pt x="218347" y="363159"/>
                    <a:pt x="213436" y="365425"/>
                    <a:pt x="210414" y="355226"/>
                  </a:cubicBezTo>
                  <a:cubicBezTo>
                    <a:pt x="189260" y="362781"/>
                    <a:pt x="180571" y="342759"/>
                    <a:pt x="165838" y="335582"/>
                  </a:cubicBezTo>
                  <a:cubicBezTo>
                    <a:pt x="174527" y="316316"/>
                    <a:pt x="153372" y="313672"/>
                    <a:pt x="146195" y="304228"/>
                  </a:cubicBezTo>
                  <a:cubicBezTo>
                    <a:pt x="138639" y="294028"/>
                    <a:pt x="145817" y="281940"/>
                    <a:pt x="136750" y="274384"/>
                  </a:cubicBezTo>
                  <a:cubicBezTo>
                    <a:pt x="143172" y="272118"/>
                    <a:pt x="145817" y="267962"/>
                    <a:pt x="148839" y="261163"/>
                  </a:cubicBezTo>
                  <a:cubicBezTo>
                    <a:pt x="152239" y="253607"/>
                    <a:pt x="162438" y="254741"/>
                    <a:pt x="171127" y="262296"/>
                  </a:cubicBezTo>
                  <a:cubicBezTo>
                    <a:pt x="177927" y="268340"/>
                    <a:pt x="194171" y="263429"/>
                    <a:pt x="176416" y="284206"/>
                  </a:cubicBezTo>
                  <a:cubicBezTo>
                    <a:pt x="174149" y="287228"/>
                    <a:pt x="186615" y="287606"/>
                    <a:pt x="195682" y="300828"/>
                  </a:cubicBezTo>
                  <a:cubicBezTo>
                    <a:pt x="186237" y="282317"/>
                    <a:pt x="186237" y="282317"/>
                    <a:pt x="176416" y="284206"/>
                  </a:cubicBezTo>
                  <a:cubicBezTo>
                    <a:pt x="203237" y="289495"/>
                    <a:pt x="217592" y="277784"/>
                    <a:pt x="230814" y="287228"/>
                  </a:cubicBezTo>
                  <a:cubicBezTo>
                    <a:pt x="234969" y="290250"/>
                    <a:pt x="242902" y="280429"/>
                    <a:pt x="233836" y="272873"/>
                  </a:cubicBezTo>
                  <a:cubicBezTo>
                    <a:pt x="236102" y="267962"/>
                    <a:pt x="238369" y="263052"/>
                    <a:pt x="243280" y="259274"/>
                  </a:cubicBezTo>
                  <a:cubicBezTo>
                    <a:pt x="237991" y="259652"/>
                    <a:pt x="235725" y="268340"/>
                    <a:pt x="229680" y="264185"/>
                  </a:cubicBezTo>
                  <a:cubicBezTo>
                    <a:pt x="224014" y="260029"/>
                    <a:pt x="217970" y="256629"/>
                    <a:pt x="210792" y="257007"/>
                  </a:cubicBezTo>
                  <a:cubicBezTo>
                    <a:pt x="199459" y="257385"/>
                    <a:pt x="193037" y="253230"/>
                    <a:pt x="192659" y="241141"/>
                  </a:cubicBezTo>
                  <a:cubicBezTo>
                    <a:pt x="192282" y="233208"/>
                    <a:pt x="186615" y="233208"/>
                    <a:pt x="179815" y="231697"/>
                  </a:cubicBezTo>
                  <a:cubicBezTo>
                    <a:pt x="168483" y="229053"/>
                    <a:pt x="156394" y="229808"/>
                    <a:pt x="146572" y="231697"/>
                  </a:cubicBezTo>
                  <a:cubicBezTo>
                    <a:pt x="125418" y="235852"/>
                    <a:pt x="123151" y="220364"/>
                    <a:pt x="119373" y="208653"/>
                  </a:cubicBezTo>
                  <a:cubicBezTo>
                    <a:pt x="114840" y="194676"/>
                    <a:pt x="124284" y="186365"/>
                    <a:pt x="140150" y="177677"/>
                  </a:cubicBezTo>
                  <a:cubicBezTo>
                    <a:pt x="133351" y="189765"/>
                    <a:pt x="128817" y="197698"/>
                    <a:pt x="124662" y="205631"/>
                  </a:cubicBezTo>
                  <a:cubicBezTo>
                    <a:pt x="129951" y="210165"/>
                    <a:pt x="132595" y="206387"/>
                    <a:pt x="136750" y="205254"/>
                  </a:cubicBezTo>
                  <a:cubicBezTo>
                    <a:pt x="146195" y="202232"/>
                    <a:pt x="158661" y="190521"/>
                    <a:pt x="164705" y="210165"/>
                  </a:cubicBezTo>
                  <a:cubicBezTo>
                    <a:pt x="166971" y="217342"/>
                    <a:pt x="175282" y="219609"/>
                    <a:pt x="179060" y="217720"/>
                  </a:cubicBezTo>
                  <a:cubicBezTo>
                    <a:pt x="185482" y="214698"/>
                    <a:pt x="180949" y="209409"/>
                    <a:pt x="178682" y="204120"/>
                  </a:cubicBezTo>
                  <a:cubicBezTo>
                    <a:pt x="175660" y="196565"/>
                    <a:pt x="176038" y="187499"/>
                    <a:pt x="166594" y="183721"/>
                  </a:cubicBezTo>
                  <a:cubicBezTo>
                    <a:pt x="168105" y="179566"/>
                    <a:pt x="169994" y="176166"/>
                    <a:pt x="174905" y="169366"/>
                  </a:cubicBezTo>
                  <a:cubicBezTo>
                    <a:pt x="167727" y="174655"/>
                    <a:pt x="168105" y="179943"/>
                    <a:pt x="166594" y="183721"/>
                  </a:cubicBezTo>
                  <a:cubicBezTo>
                    <a:pt x="161683" y="185610"/>
                    <a:pt x="156394" y="187121"/>
                    <a:pt x="151105" y="189388"/>
                  </a:cubicBezTo>
                  <a:cubicBezTo>
                    <a:pt x="149594" y="179943"/>
                    <a:pt x="146195" y="171255"/>
                    <a:pt x="141284" y="162944"/>
                  </a:cubicBezTo>
                  <a:cubicBezTo>
                    <a:pt x="148083" y="157278"/>
                    <a:pt x="148461" y="151611"/>
                    <a:pt x="141284" y="145945"/>
                  </a:cubicBezTo>
                  <a:cubicBezTo>
                    <a:pt x="139773" y="138012"/>
                    <a:pt x="132217" y="132723"/>
                    <a:pt x="138639" y="121768"/>
                  </a:cubicBezTo>
                  <a:cubicBezTo>
                    <a:pt x="143172" y="114213"/>
                    <a:pt x="134106" y="104391"/>
                    <a:pt x="123906" y="99857"/>
                  </a:cubicBezTo>
                  <a:cubicBezTo>
                    <a:pt x="119751" y="107035"/>
                    <a:pt x="124284" y="113835"/>
                    <a:pt x="121262" y="120635"/>
                  </a:cubicBezTo>
                  <a:cubicBezTo>
                    <a:pt x="117107" y="128945"/>
                    <a:pt x="115596" y="139900"/>
                    <a:pt x="103507" y="136878"/>
                  </a:cubicBezTo>
                  <a:cubicBezTo>
                    <a:pt x="89152" y="133479"/>
                    <a:pt x="109929" y="124412"/>
                    <a:pt x="97841" y="117235"/>
                  </a:cubicBezTo>
                  <a:cubicBezTo>
                    <a:pt x="93308" y="116101"/>
                    <a:pt x="95196" y="138767"/>
                    <a:pt x="80841" y="126679"/>
                  </a:cubicBezTo>
                  <a:cubicBezTo>
                    <a:pt x="69886" y="117235"/>
                    <a:pt x="84619" y="113835"/>
                    <a:pt x="82352" y="107413"/>
                  </a:cubicBezTo>
                  <a:cubicBezTo>
                    <a:pt x="98596" y="97591"/>
                    <a:pt x="93308" y="83614"/>
                    <a:pt x="91041" y="68503"/>
                  </a:cubicBezTo>
                  <a:cubicBezTo>
                    <a:pt x="78953" y="81347"/>
                    <a:pt x="92930" y="96835"/>
                    <a:pt x="82352" y="107413"/>
                  </a:cubicBezTo>
                  <a:cubicBezTo>
                    <a:pt x="79708" y="108546"/>
                    <a:pt x="77064" y="109679"/>
                    <a:pt x="74797" y="110813"/>
                  </a:cubicBezTo>
                  <a:cubicBezTo>
                    <a:pt x="56665" y="121012"/>
                    <a:pt x="58931" y="117235"/>
                    <a:pt x="35132" y="103635"/>
                  </a:cubicBezTo>
                  <a:cubicBezTo>
                    <a:pt x="23044" y="96835"/>
                    <a:pt x="18510" y="77947"/>
                    <a:pt x="0" y="78703"/>
                  </a:cubicBezTo>
                  <a:cubicBezTo>
                    <a:pt x="7177" y="75303"/>
                    <a:pt x="14355" y="71525"/>
                    <a:pt x="24555" y="66614"/>
                  </a:cubicBezTo>
                  <a:cubicBezTo>
                    <a:pt x="21910" y="75681"/>
                    <a:pt x="22288" y="89658"/>
                    <a:pt x="26066" y="85880"/>
                  </a:cubicBezTo>
                  <a:cubicBezTo>
                    <a:pt x="35888" y="76814"/>
                    <a:pt x="56287" y="97591"/>
                    <a:pt x="56287" y="76058"/>
                  </a:cubicBezTo>
                  <a:cubicBezTo>
                    <a:pt x="56287" y="62459"/>
                    <a:pt x="64220" y="62081"/>
                    <a:pt x="71397" y="59059"/>
                  </a:cubicBezTo>
                  <a:cubicBezTo>
                    <a:pt x="73286" y="53393"/>
                    <a:pt x="69508" y="52259"/>
                    <a:pt x="66864" y="49993"/>
                  </a:cubicBezTo>
                  <a:cubicBezTo>
                    <a:pt x="71020" y="45460"/>
                    <a:pt x="43443" y="45460"/>
                    <a:pt x="65353" y="38282"/>
                  </a:cubicBezTo>
                  <a:cubicBezTo>
                    <a:pt x="55531" y="34127"/>
                    <a:pt x="59687" y="26194"/>
                    <a:pt x="58931" y="18638"/>
                  </a:cubicBezTo>
                  <a:cubicBezTo>
                    <a:pt x="58553" y="13350"/>
                    <a:pt x="53265" y="6550"/>
                    <a:pt x="59687" y="4661"/>
                  </a:cubicBezTo>
                  <a:cubicBezTo>
                    <a:pt x="63464" y="3528"/>
                    <a:pt x="73664" y="4661"/>
                    <a:pt x="75175" y="13727"/>
                  </a:cubicBezTo>
                  <a:cubicBezTo>
                    <a:pt x="75930" y="17127"/>
                    <a:pt x="78197" y="20149"/>
                    <a:pt x="80464" y="25060"/>
                  </a:cubicBezTo>
                  <a:cubicBezTo>
                    <a:pt x="87263" y="15616"/>
                    <a:pt x="97463" y="14105"/>
                    <a:pt x="103129" y="2772"/>
                  </a:cubicBezTo>
                  <a:cubicBezTo>
                    <a:pt x="106907" y="-4783"/>
                    <a:pt x="121640" y="5417"/>
                    <a:pt x="134484" y="6172"/>
                  </a:cubicBezTo>
                  <a:cubicBezTo>
                    <a:pt x="97085" y="25438"/>
                    <a:pt x="122018" y="62837"/>
                    <a:pt x="102752" y="86636"/>
                  </a:cubicBezTo>
                  <a:cubicBezTo>
                    <a:pt x="112196" y="88902"/>
                    <a:pt x="117862" y="87769"/>
                    <a:pt x="118618" y="81347"/>
                  </a:cubicBezTo>
                  <a:cubicBezTo>
                    <a:pt x="120129" y="69259"/>
                    <a:pt x="123906" y="64726"/>
                    <a:pt x="137128" y="67748"/>
                  </a:cubicBezTo>
                  <a:cubicBezTo>
                    <a:pt x="144306" y="69259"/>
                    <a:pt x="146572" y="60948"/>
                    <a:pt x="146572" y="54148"/>
                  </a:cubicBezTo>
                  <a:cubicBezTo>
                    <a:pt x="146572" y="42060"/>
                    <a:pt x="146572" y="30349"/>
                    <a:pt x="146572" y="18261"/>
                  </a:cubicBezTo>
                  <a:cubicBezTo>
                    <a:pt x="142795" y="14861"/>
                    <a:pt x="143928" y="10705"/>
                    <a:pt x="145061" y="6550"/>
                  </a:cubicBezTo>
                  <a:cubicBezTo>
                    <a:pt x="152994" y="1639"/>
                    <a:pt x="156016" y="9194"/>
                    <a:pt x="160927" y="12216"/>
                  </a:cubicBezTo>
                  <a:cubicBezTo>
                    <a:pt x="168105" y="22794"/>
                    <a:pt x="181704" y="28838"/>
                    <a:pt x="182460" y="43948"/>
                  </a:cubicBezTo>
                  <a:cubicBezTo>
                    <a:pt x="174527" y="59437"/>
                    <a:pt x="168860" y="56037"/>
                    <a:pt x="163572" y="43571"/>
                  </a:cubicBezTo>
                  <a:cubicBezTo>
                    <a:pt x="154128" y="55282"/>
                    <a:pt x="167727" y="65481"/>
                    <a:pt x="169238" y="77570"/>
                  </a:cubicBezTo>
                  <a:cubicBezTo>
                    <a:pt x="166971" y="81725"/>
                    <a:pt x="160549" y="82480"/>
                    <a:pt x="160549" y="88525"/>
                  </a:cubicBezTo>
                  <a:cubicBezTo>
                    <a:pt x="179815" y="85503"/>
                    <a:pt x="180571" y="84369"/>
                    <a:pt x="175282" y="73792"/>
                  </a:cubicBezTo>
                  <a:cubicBezTo>
                    <a:pt x="174149" y="62081"/>
                    <a:pt x="182460" y="55282"/>
                    <a:pt x="188882" y="47348"/>
                  </a:cubicBezTo>
                  <a:cubicBezTo>
                    <a:pt x="196815" y="44326"/>
                    <a:pt x="200970" y="49615"/>
                    <a:pt x="205126" y="54526"/>
                  </a:cubicBezTo>
                  <a:cubicBezTo>
                    <a:pt x="214192" y="65859"/>
                    <a:pt x="207014" y="76436"/>
                    <a:pt x="203237" y="87014"/>
                  </a:cubicBezTo>
                  <a:cubicBezTo>
                    <a:pt x="200215" y="95324"/>
                    <a:pt x="202859" y="99857"/>
                    <a:pt x="211548" y="102124"/>
                  </a:cubicBezTo>
                  <a:cubicBezTo>
                    <a:pt x="223636" y="105524"/>
                    <a:pt x="237613" y="105902"/>
                    <a:pt x="245169" y="120257"/>
                  </a:cubicBezTo>
                  <a:cubicBezTo>
                    <a:pt x="246680" y="122901"/>
                    <a:pt x="264057" y="134234"/>
                    <a:pt x="265190" y="113457"/>
                  </a:cubicBezTo>
                  <a:cubicBezTo>
                    <a:pt x="265568" y="107791"/>
                    <a:pt x="273123" y="104768"/>
                    <a:pt x="278790" y="107791"/>
                  </a:cubicBezTo>
                  <a:cubicBezTo>
                    <a:pt x="285967" y="111191"/>
                    <a:pt x="296167" y="114968"/>
                    <a:pt x="294656" y="124790"/>
                  </a:cubicBezTo>
                  <a:cubicBezTo>
                    <a:pt x="292389" y="139900"/>
                    <a:pt x="296922" y="155767"/>
                    <a:pt x="290122" y="170499"/>
                  </a:cubicBezTo>
                  <a:cubicBezTo>
                    <a:pt x="287100" y="171633"/>
                    <a:pt x="285967" y="173521"/>
                    <a:pt x="284456" y="174655"/>
                  </a:cubicBezTo>
                  <a:close/>
                </a:path>
              </a:pathLst>
            </a:custGeom>
            <a:solidFill>
              <a:srgbClr val="EDBF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69" name="Freeform: Shape 25968">
              <a:extLst>
                <a:ext uri="{FF2B5EF4-FFF2-40B4-BE49-F238E27FC236}">
                  <a16:creationId xmlns:a16="http://schemas.microsoft.com/office/drawing/2014/main" id="{96C39D05-4D7A-4066-9203-675D2C6DBFE4}"/>
                </a:ext>
              </a:extLst>
            </p:cNvPr>
            <p:cNvSpPr/>
            <p:nvPr/>
          </p:nvSpPr>
          <p:spPr>
            <a:xfrm>
              <a:off x="8516861" y="4931828"/>
              <a:ext cx="212137" cy="528537"/>
            </a:xfrm>
            <a:custGeom>
              <a:avLst/>
              <a:gdLst>
                <a:gd name="connsiteX0" fmla="*/ 488 w 212137"/>
                <a:gd name="connsiteY0" fmla="*/ 181104 h 528537"/>
                <a:gd name="connsiteX1" fmla="*/ 20887 w 212137"/>
                <a:gd name="connsiteY1" fmla="*/ 151260 h 528537"/>
                <a:gd name="connsiteX2" fmla="*/ 12954 w 212137"/>
                <a:gd name="connsiteY2" fmla="*/ 33020 h 528537"/>
                <a:gd name="connsiteX3" fmla="*/ 13332 w 212137"/>
                <a:gd name="connsiteY3" fmla="*/ 22443 h 528537"/>
                <a:gd name="connsiteX4" fmla="*/ 24287 w 212137"/>
                <a:gd name="connsiteY4" fmla="*/ 155 h 528537"/>
                <a:gd name="connsiteX5" fmla="*/ 40153 w 212137"/>
                <a:gd name="connsiteY5" fmla="*/ 17154 h 528537"/>
                <a:gd name="connsiteX6" fmla="*/ 56775 w 212137"/>
                <a:gd name="connsiteY6" fmla="*/ 19421 h 528537"/>
                <a:gd name="connsiteX7" fmla="*/ 66219 w 212137"/>
                <a:gd name="connsiteY7" fmla="*/ 6199 h 528537"/>
                <a:gd name="connsiteX8" fmla="*/ 50730 w 212137"/>
                <a:gd name="connsiteY8" fmla="*/ 73819 h 528537"/>
                <a:gd name="connsiteX9" fmla="*/ 67730 w 212137"/>
                <a:gd name="connsiteY9" fmla="*/ 88930 h 528537"/>
                <a:gd name="connsiteX10" fmla="*/ 79818 w 212137"/>
                <a:gd name="connsiteY10" fmla="*/ 90818 h 528537"/>
                <a:gd name="connsiteX11" fmla="*/ 98329 w 212137"/>
                <a:gd name="connsiteY11" fmla="*/ 85152 h 528537"/>
                <a:gd name="connsiteX12" fmla="*/ 98329 w 212137"/>
                <a:gd name="connsiteY12" fmla="*/ 106307 h 528537"/>
                <a:gd name="connsiteX13" fmla="*/ 97195 w 212137"/>
                <a:gd name="connsiteY13" fmla="*/ 113484 h 528537"/>
                <a:gd name="connsiteX14" fmla="*/ 82085 w 212137"/>
                <a:gd name="connsiteY14" fmla="*/ 108951 h 528537"/>
                <a:gd name="connsiteX15" fmla="*/ 80574 w 212137"/>
                <a:gd name="connsiteY15" fmla="*/ 111973 h 528537"/>
                <a:gd name="connsiteX16" fmla="*/ 97951 w 212137"/>
                <a:gd name="connsiteY16" fmla="*/ 122550 h 528537"/>
                <a:gd name="connsiteX17" fmla="*/ 137616 w 212137"/>
                <a:gd name="connsiteY17" fmla="*/ 124061 h 528537"/>
                <a:gd name="connsiteX18" fmla="*/ 139883 w 212137"/>
                <a:gd name="connsiteY18" fmla="*/ 136150 h 528537"/>
                <a:gd name="connsiteX19" fmla="*/ 135350 w 212137"/>
                <a:gd name="connsiteY19" fmla="*/ 162971 h 528537"/>
                <a:gd name="connsiteX20" fmla="*/ 137238 w 212137"/>
                <a:gd name="connsiteY20" fmla="*/ 178459 h 528537"/>
                <a:gd name="connsiteX21" fmla="*/ 122128 w 212137"/>
                <a:gd name="connsiteY21" fmla="*/ 171282 h 528537"/>
                <a:gd name="connsiteX22" fmla="*/ 117217 w 212137"/>
                <a:gd name="connsiteY22" fmla="*/ 186015 h 528537"/>
                <a:gd name="connsiteX23" fmla="*/ 118350 w 212137"/>
                <a:gd name="connsiteY23" fmla="*/ 199236 h 528537"/>
                <a:gd name="connsiteX24" fmla="*/ 128928 w 212137"/>
                <a:gd name="connsiteY24" fmla="*/ 194326 h 528537"/>
                <a:gd name="connsiteX25" fmla="*/ 153860 w 212137"/>
                <a:gd name="connsiteY25" fmla="*/ 203014 h 528537"/>
                <a:gd name="connsiteX26" fmla="*/ 154993 w 212137"/>
                <a:gd name="connsiteY26" fmla="*/ 240413 h 528537"/>
                <a:gd name="connsiteX27" fmla="*/ 161793 w 212137"/>
                <a:gd name="connsiteY27" fmla="*/ 290278 h 528537"/>
                <a:gd name="connsiteX28" fmla="*/ 165193 w 212137"/>
                <a:gd name="connsiteY28" fmla="*/ 305766 h 528537"/>
                <a:gd name="connsiteX29" fmla="*/ 151593 w 212137"/>
                <a:gd name="connsiteY29" fmla="*/ 303121 h 528537"/>
                <a:gd name="connsiteX30" fmla="*/ 144794 w 212137"/>
                <a:gd name="connsiteY30" fmla="*/ 305388 h 528537"/>
                <a:gd name="connsiteX31" fmla="*/ 127794 w 212137"/>
                <a:gd name="connsiteY31" fmla="*/ 307655 h 528537"/>
                <a:gd name="connsiteX32" fmla="*/ 129683 w 212137"/>
                <a:gd name="connsiteY32" fmla="*/ 349964 h 528537"/>
                <a:gd name="connsiteX33" fmla="*/ 125905 w 212137"/>
                <a:gd name="connsiteY33" fmla="*/ 354875 h 528537"/>
                <a:gd name="connsiteX34" fmla="*/ 110417 w 212137"/>
                <a:gd name="connsiteY34" fmla="*/ 400962 h 528537"/>
                <a:gd name="connsiteX35" fmla="*/ 119106 w 212137"/>
                <a:gd name="connsiteY35" fmla="*/ 411917 h 528537"/>
                <a:gd name="connsiteX36" fmla="*/ 115706 w 212137"/>
                <a:gd name="connsiteY36" fmla="*/ 430428 h 528537"/>
                <a:gd name="connsiteX37" fmla="*/ 103617 w 212137"/>
                <a:gd name="connsiteY37" fmla="*/ 442516 h 528537"/>
                <a:gd name="connsiteX38" fmla="*/ 120617 w 212137"/>
                <a:gd name="connsiteY38" fmla="*/ 462538 h 528537"/>
                <a:gd name="connsiteX39" fmla="*/ 132327 w 212137"/>
                <a:gd name="connsiteY39" fmla="*/ 453849 h 528537"/>
                <a:gd name="connsiteX40" fmla="*/ 159526 w 212137"/>
                <a:gd name="connsiteY40" fmla="*/ 437605 h 528537"/>
                <a:gd name="connsiteX41" fmla="*/ 164060 w 212137"/>
                <a:gd name="connsiteY41" fmla="*/ 441761 h 528537"/>
                <a:gd name="connsiteX42" fmla="*/ 175770 w 212137"/>
                <a:gd name="connsiteY42" fmla="*/ 451205 h 528537"/>
                <a:gd name="connsiteX43" fmla="*/ 203347 w 212137"/>
                <a:gd name="connsiteY43" fmla="*/ 468960 h 528537"/>
                <a:gd name="connsiteX44" fmla="*/ 205991 w 212137"/>
                <a:gd name="connsiteY44" fmla="*/ 483315 h 528537"/>
                <a:gd name="connsiteX45" fmla="*/ 212036 w 212137"/>
                <a:gd name="connsiteY45" fmla="*/ 502581 h 528537"/>
                <a:gd name="connsiteX46" fmla="*/ 188992 w 212137"/>
                <a:gd name="connsiteY46" fmla="*/ 505981 h 528537"/>
                <a:gd name="connsiteX47" fmla="*/ 178792 w 212137"/>
                <a:gd name="connsiteY47" fmla="*/ 482937 h 528537"/>
                <a:gd name="connsiteX48" fmla="*/ 134216 w 212137"/>
                <a:gd name="connsiteY48" fmla="*/ 514669 h 528537"/>
                <a:gd name="connsiteX49" fmla="*/ 110795 w 212137"/>
                <a:gd name="connsiteY49" fmla="*/ 527891 h 528537"/>
                <a:gd name="connsiteX50" fmla="*/ 100973 w 212137"/>
                <a:gd name="connsiteY50" fmla="*/ 512780 h 528537"/>
                <a:gd name="connsiteX51" fmla="*/ 103240 w 212137"/>
                <a:gd name="connsiteY51" fmla="*/ 492759 h 528537"/>
                <a:gd name="connsiteX52" fmla="*/ 70374 w 212137"/>
                <a:gd name="connsiteY52" fmla="*/ 455360 h 528537"/>
                <a:gd name="connsiteX53" fmla="*/ 61308 w 212137"/>
                <a:gd name="connsiteY53" fmla="*/ 406251 h 528537"/>
                <a:gd name="connsiteX54" fmla="*/ 69619 w 212137"/>
                <a:gd name="connsiteY54" fmla="*/ 369985 h 528537"/>
                <a:gd name="connsiteX55" fmla="*/ 74152 w 212137"/>
                <a:gd name="connsiteY55" fmla="*/ 352231 h 528537"/>
                <a:gd name="connsiteX56" fmla="*/ 81707 w 212137"/>
                <a:gd name="connsiteY56" fmla="*/ 323899 h 528537"/>
                <a:gd name="connsiteX57" fmla="*/ 83218 w 212137"/>
                <a:gd name="connsiteY57" fmla="*/ 318232 h 528537"/>
                <a:gd name="connsiteX58" fmla="*/ 122883 w 212137"/>
                <a:gd name="connsiteY58" fmla="*/ 296322 h 528537"/>
                <a:gd name="connsiteX59" fmla="*/ 131572 w 212137"/>
                <a:gd name="connsiteY59" fmla="*/ 266856 h 528537"/>
                <a:gd name="connsiteX60" fmla="*/ 106639 w 212137"/>
                <a:gd name="connsiteY60" fmla="*/ 246079 h 528537"/>
                <a:gd name="connsiteX61" fmla="*/ 111550 w 212137"/>
                <a:gd name="connsiteY61" fmla="*/ 292544 h 528537"/>
                <a:gd name="connsiteX62" fmla="*/ 98329 w 212137"/>
                <a:gd name="connsiteY62" fmla="*/ 306521 h 528537"/>
                <a:gd name="connsiteX63" fmla="*/ 88129 w 212137"/>
                <a:gd name="connsiteY63" fmla="*/ 290655 h 528537"/>
                <a:gd name="connsiteX64" fmla="*/ 85485 w 212137"/>
                <a:gd name="connsiteY64" fmla="*/ 282722 h 528537"/>
                <a:gd name="connsiteX65" fmla="*/ 81707 w 212137"/>
                <a:gd name="connsiteY65" fmla="*/ 296700 h 528537"/>
                <a:gd name="connsiteX66" fmla="*/ 70374 w 212137"/>
                <a:gd name="connsiteY66" fmla="*/ 292922 h 528537"/>
                <a:gd name="connsiteX67" fmla="*/ 67730 w 212137"/>
                <a:gd name="connsiteY67" fmla="*/ 250234 h 528537"/>
                <a:gd name="connsiteX68" fmla="*/ 57152 w 212137"/>
                <a:gd name="connsiteY68" fmla="*/ 216991 h 528537"/>
                <a:gd name="connsiteX69" fmla="*/ 58664 w 212137"/>
                <a:gd name="connsiteY69" fmla="*/ 198859 h 528537"/>
                <a:gd name="connsiteX70" fmla="*/ 62441 w 212137"/>
                <a:gd name="connsiteY70" fmla="*/ 181104 h 528537"/>
                <a:gd name="connsiteX71" fmla="*/ 55264 w 212137"/>
                <a:gd name="connsiteY71" fmla="*/ 146727 h 528537"/>
                <a:gd name="connsiteX72" fmla="*/ 49597 w 212137"/>
                <a:gd name="connsiteY72" fmla="*/ 167882 h 528537"/>
                <a:gd name="connsiteX73" fmla="*/ 41286 w 212137"/>
                <a:gd name="connsiteY73" fmla="*/ 180348 h 528537"/>
                <a:gd name="connsiteX74" fmla="*/ 16732 w 212137"/>
                <a:gd name="connsiteY74" fmla="*/ 196592 h 528537"/>
                <a:gd name="connsiteX75" fmla="*/ 488 w 212137"/>
                <a:gd name="connsiteY75" fmla="*/ 181104 h 52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2137" h="528537">
                  <a:moveTo>
                    <a:pt x="488" y="181104"/>
                  </a:moveTo>
                  <a:cubicBezTo>
                    <a:pt x="10310" y="181859"/>
                    <a:pt x="23154" y="164482"/>
                    <a:pt x="20887" y="151260"/>
                  </a:cubicBezTo>
                  <a:cubicBezTo>
                    <a:pt x="14087" y="111973"/>
                    <a:pt x="18243" y="72308"/>
                    <a:pt x="12954" y="33020"/>
                  </a:cubicBezTo>
                  <a:cubicBezTo>
                    <a:pt x="12954" y="29621"/>
                    <a:pt x="12954" y="25843"/>
                    <a:pt x="13332" y="22443"/>
                  </a:cubicBezTo>
                  <a:cubicBezTo>
                    <a:pt x="14465" y="13755"/>
                    <a:pt x="13332" y="1666"/>
                    <a:pt x="24287" y="155"/>
                  </a:cubicBezTo>
                  <a:cubicBezTo>
                    <a:pt x="33731" y="-1356"/>
                    <a:pt x="37131" y="8466"/>
                    <a:pt x="40153" y="17154"/>
                  </a:cubicBezTo>
                  <a:cubicBezTo>
                    <a:pt x="43931" y="28110"/>
                    <a:pt x="50353" y="26976"/>
                    <a:pt x="56775" y="19421"/>
                  </a:cubicBezTo>
                  <a:cubicBezTo>
                    <a:pt x="60175" y="15266"/>
                    <a:pt x="63197" y="10732"/>
                    <a:pt x="66219" y="6199"/>
                  </a:cubicBezTo>
                  <a:cubicBezTo>
                    <a:pt x="81329" y="28487"/>
                    <a:pt x="74530" y="57953"/>
                    <a:pt x="50730" y="73819"/>
                  </a:cubicBezTo>
                  <a:cubicBezTo>
                    <a:pt x="57152" y="78352"/>
                    <a:pt x="63574" y="82130"/>
                    <a:pt x="67730" y="88930"/>
                  </a:cubicBezTo>
                  <a:cubicBezTo>
                    <a:pt x="70374" y="93463"/>
                    <a:pt x="74907" y="96107"/>
                    <a:pt x="79818" y="90818"/>
                  </a:cubicBezTo>
                  <a:cubicBezTo>
                    <a:pt x="85107" y="85530"/>
                    <a:pt x="91529" y="80241"/>
                    <a:pt x="98329" y="85152"/>
                  </a:cubicBezTo>
                  <a:cubicBezTo>
                    <a:pt x="106639" y="91196"/>
                    <a:pt x="99084" y="99129"/>
                    <a:pt x="98329" y="106307"/>
                  </a:cubicBezTo>
                  <a:cubicBezTo>
                    <a:pt x="97951" y="108951"/>
                    <a:pt x="97573" y="111217"/>
                    <a:pt x="97195" y="113484"/>
                  </a:cubicBezTo>
                  <a:cubicBezTo>
                    <a:pt x="90018" y="115373"/>
                    <a:pt x="89640" y="102907"/>
                    <a:pt x="82085" y="108951"/>
                  </a:cubicBezTo>
                  <a:cubicBezTo>
                    <a:pt x="81707" y="109707"/>
                    <a:pt x="80952" y="110840"/>
                    <a:pt x="80574" y="111973"/>
                  </a:cubicBezTo>
                  <a:cubicBezTo>
                    <a:pt x="88129" y="113484"/>
                    <a:pt x="90773" y="129728"/>
                    <a:pt x="97951" y="122550"/>
                  </a:cubicBezTo>
                  <a:cubicBezTo>
                    <a:pt x="113061" y="106684"/>
                    <a:pt x="124017" y="129728"/>
                    <a:pt x="137616" y="124061"/>
                  </a:cubicBezTo>
                  <a:cubicBezTo>
                    <a:pt x="140638" y="122928"/>
                    <a:pt x="141394" y="135772"/>
                    <a:pt x="139883" y="136150"/>
                  </a:cubicBezTo>
                  <a:cubicBezTo>
                    <a:pt x="119861" y="142572"/>
                    <a:pt x="133083" y="153149"/>
                    <a:pt x="135350" y="162971"/>
                  </a:cubicBezTo>
                  <a:cubicBezTo>
                    <a:pt x="136483" y="167882"/>
                    <a:pt x="142905" y="173926"/>
                    <a:pt x="137238" y="178459"/>
                  </a:cubicBezTo>
                  <a:cubicBezTo>
                    <a:pt x="129305" y="184882"/>
                    <a:pt x="128550" y="172037"/>
                    <a:pt x="122128" y="171282"/>
                  </a:cubicBezTo>
                  <a:cubicBezTo>
                    <a:pt x="116839" y="174682"/>
                    <a:pt x="119861" y="181482"/>
                    <a:pt x="117217" y="186015"/>
                  </a:cubicBezTo>
                  <a:cubicBezTo>
                    <a:pt x="114950" y="190170"/>
                    <a:pt x="113439" y="196214"/>
                    <a:pt x="118350" y="199236"/>
                  </a:cubicBezTo>
                  <a:cubicBezTo>
                    <a:pt x="122883" y="202259"/>
                    <a:pt x="125528" y="196592"/>
                    <a:pt x="128928" y="194326"/>
                  </a:cubicBezTo>
                  <a:cubicBezTo>
                    <a:pt x="140260" y="187903"/>
                    <a:pt x="145549" y="200370"/>
                    <a:pt x="153860" y="203014"/>
                  </a:cubicBezTo>
                  <a:cubicBezTo>
                    <a:pt x="148949" y="215102"/>
                    <a:pt x="162549" y="225302"/>
                    <a:pt x="154993" y="240413"/>
                  </a:cubicBezTo>
                  <a:cubicBezTo>
                    <a:pt x="148194" y="254012"/>
                    <a:pt x="151971" y="274411"/>
                    <a:pt x="161793" y="290278"/>
                  </a:cubicBezTo>
                  <a:cubicBezTo>
                    <a:pt x="164815" y="295188"/>
                    <a:pt x="172748" y="298588"/>
                    <a:pt x="165193" y="305766"/>
                  </a:cubicBezTo>
                  <a:cubicBezTo>
                    <a:pt x="159149" y="311810"/>
                    <a:pt x="155371" y="311810"/>
                    <a:pt x="151593" y="303121"/>
                  </a:cubicBezTo>
                  <a:cubicBezTo>
                    <a:pt x="149705" y="298211"/>
                    <a:pt x="145927" y="301610"/>
                    <a:pt x="144794" y="305388"/>
                  </a:cubicBezTo>
                  <a:cubicBezTo>
                    <a:pt x="142149" y="314077"/>
                    <a:pt x="135727" y="308788"/>
                    <a:pt x="127794" y="307655"/>
                  </a:cubicBezTo>
                  <a:cubicBezTo>
                    <a:pt x="141772" y="323143"/>
                    <a:pt x="142527" y="336742"/>
                    <a:pt x="129683" y="349964"/>
                  </a:cubicBezTo>
                  <a:cubicBezTo>
                    <a:pt x="128172" y="351475"/>
                    <a:pt x="125528" y="353742"/>
                    <a:pt x="125905" y="354875"/>
                  </a:cubicBezTo>
                  <a:cubicBezTo>
                    <a:pt x="134594" y="375274"/>
                    <a:pt x="127039" y="388496"/>
                    <a:pt x="110417" y="400962"/>
                  </a:cubicBezTo>
                  <a:cubicBezTo>
                    <a:pt x="104751" y="405117"/>
                    <a:pt x="115706" y="408518"/>
                    <a:pt x="119106" y="411917"/>
                  </a:cubicBezTo>
                  <a:cubicBezTo>
                    <a:pt x="127794" y="419850"/>
                    <a:pt x="130816" y="427406"/>
                    <a:pt x="115706" y="430428"/>
                  </a:cubicBezTo>
                  <a:cubicBezTo>
                    <a:pt x="108151" y="431939"/>
                    <a:pt x="103240" y="436094"/>
                    <a:pt x="103617" y="442516"/>
                  </a:cubicBezTo>
                  <a:cubicBezTo>
                    <a:pt x="104373" y="452338"/>
                    <a:pt x="113061" y="458004"/>
                    <a:pt x="120617" y="462538"/>
                  </a:cubicBezTo>
                  <a:cubicBezTo>
                    <a:pt x="127416" y="466315"/>
                    <a:pt x="130439" y="458760"/>
                    <a:pt x="132327" y="453849"/>
                  </a:cubicBezTo>
                  <a:cubicBezTo>
                    <a:pt x="137616" y="442138"/>
                    <a:pt x="154238" y="450071"/>
                    <a:pt x="159526" y="437605"/>
                  </a:cubicBezTo>
                  <a:cubicBezTo>
                    <a:pt x="160282" y="435717"/>
                    <a:pt x="164437" y="438738"/>
                    <a:pt x="164060" y="441761"/>
                  </a:cubicBezTo>
                  <a:cubicBezTo>
                    <a:pt x="162926" y="450827"/>
                    <a:pt x="171993" y="448938"/>
                    <a:pt x="175770" y="451205"/>
                  </a:cubicBezTo>
                  <a:cubicBezTo>
                    <a:pt x="185592" y="456493"/>
                    <a:pt x="199192" y="463671"/>
                    <a:pt x="203347" y="468960"/>
                  </a:cubicBezTo>
                  <a:cubicBezTo>
                    <a:pt x="207880" y="473115"/>
                    <a:pt x="204102" y="478782"/>
                    <a:pt x="205991" y="483315"/>
                  </a:cubicBezTo>
                  <a:cubicBezTo>
                    <a:pt x="204480" y="490870"/>
                    <a:pt x="213169" y="495025"/>
                    <a:pt x="212036" y="502581"/>
                  </a:cubicBezTo>
                  <a:cubicBezTo>
                    <a:pt x="205236" y="509380"/>
                    <a:pt x="197303" y="508247"/>
                    <a:pt x="188992" y="505981"/>
                  </a:cubicBezTo>
                  <a:cubicBezTo>
                    <a:pt x="181059" y="499936"/>
                    <a:pt x="179926" y="491248"/>
                    <a:pt x="178792" y="482937"/>
                  </a:cubicBezTo>
                  <a:cubicBezTo>
                    <a:pt x="164437" y="493514"/>
                    <a:pt x="140260" y="491625"/>
                    <a:pt x="134216" y="514669"/>
                  </a:cubicBezTo>
                  <a:cubicBezTo>
                    <a:pt x="129683" y="524869"/>
                    <a:pt x="122506" y="530535"/>
                    <a:pt x="110795" y="527891"/>
                  </a:cubicBezTo>
                  <a:cubicBezTo>
                    <a:pt x="103995" y="525246"/>
                    <a:pt x="100218" y="520336"/>
                    <a:pt x="100973" y="512780"/>
                  </a:cubicBezTo>
                  <a:cubicBezTo>
                    <a:pt x="109284" y="507114"/>
                    <a:pt x="113439" y="501825"/>
                    <a:pt x="103240" y="492759"/>
                  </a:cubicBezTo>
                  <a:cubicBezTo>
                    <a:pt x="91151" y="481804"/>
                    <a:pt x="79441" y="469715"/>
                    <a:pt x="70374" y="455360"/>
                  </a:cubicBezTo>
                  <a:cubicBezTo>
                    <a:pt x="60930" y="439872"/>
                    <a:pt x="58286" y="423628"/>
                    <a:pt x="61308" y="406251"/>
                  </a:cubicBezTo>
                  <a:cubicBezTo>
                    <a:pt x="81329" y="396051"/>
                    <a:pt x="83218" y="390763"/>
                    <a:pt x="69619" y="369985"/>
                  </a:cubicBezTo>
                  <a:cubicBezTo>
                    <a:pt x="63574" y="360541"/>
                    <a:pt x="65841" y="356386"/>
                    <a:pt x="74152" y="352231"/>
                  </a:cubicBezTo>
                  <a:cubicBezTo>
                    <a:pt x="94173" y="342031"/>
                    <a:pt x="94173" y="342031"/>
                    <a:pt x="81707" y="323899"/>
                  </a:cubicBezTo>
                  <a:cubicBezTo>
                    <a:pt x="81707" y="322010"/>
                    <a:pt x="82463" y="320121"/>
                    <a:pt x="83218" y="318232"/>
                  </a:cubicBezTo>
                  <a:cubicBezTo>
                    <a:pt x="94173" y="306899"/>
                    <a:pt x="109662" y="303499"/>
                    <a:pt x="122883" y="296322"/>
                  </a:cubicBezTo>
                  <a:cubicBezTo>
                    <a:pt x="136861" y="289144"/>
                    <a:pt x="141016" y="278945"/>
                    <a:pt x="131572" y="266856"/>
                  </a:cubicBezTo>
                  <a:cubicBezTo>
                    <a:pt x="125905" y="259301"/>
                    <a:pt x="125150" y="245702"/>
                    <a:pt x="106639" y="246079"/>
                  </a:cubicBezTo>
                  <a:cubicBezTo>
                    <a:pt x="128928" y="261945"/>
                    <a:pt x="116461" y="277434"/>
                    <a:pt x="111550" y="292544"/>
                  </a:cubicBezTo>
                  <a:cubicBezTo>
                    <a:pt x="109284" y="298966"/>
                    <a:pt x="107773" y="307277"/>
                    <a:pt x="98329" y="306521"/>
                  </a:cubicBezTo>
                  <a:cubicBezTo>
                    <a:pt x="88885" y="305766"/>
                    <a:pt x="88885" y="297833"/>
                    <a:pt x="88129" y="290655"/>
                  </a:cubicBezTo>
                  <a:cubicBezTo>
                    <a:pt x="87751" y="288011"/>
                    <a:pt x="87374" y="285367"/>
                    <a:pt x="85485" y="282722"/>
                  </a:cubicBezTo>
                  <a:cubicBezTo>
                    <a:pt x="86996" y="288389"/>
                    <a:pt x="88507" y="294055"/>
                    <a:pt x="81707" y="296700"/>
                  </a:cubicBezTo>
                  <a:cubicBezTo>
                    <a:pt x="77174" y="298588"/>
                    <a:pt x="73774" y="295566"/>
                    <a:pt x="70374" y="292922"/>
                  </a:cubicBezTo>
                  <a:cubicBezTo>
                    <a:pt x="53753" y="279700"/>
                    <a:pt x="63197" y="263456"/>
                    <a:pt x="67730" y="250234"/>
                  </a:cubicBezTo>
                  <a:cubicBezTo>
                    <a:pt x="73019" y="234368"/>
                    <a:pt x="75663" y="224547"/>
                    <a:pt x="57152" y="216991"/>
                  </a:cubicBezTo>
                  <a:cubicBezTo>
                    <a:pt x="47708" y="212836"/>
                    <a:pt x="50353" y="203770"/>
                    <a:pt x="58664" y="198859"/>
                  </a:cubicBezTo>
                  <a:cubicBezTo>
                    <a:pt x="66974" y="193948"/>
                    <a:pt x="66974" y="186770"/>
                    <a:pt x="62441" y="181104"/>
                  </a:cubicBezTo>
                  <a:cubicBezTo>
                    <a:pt x="54130" y="170526"/>
                    <a:pt x="54130" y="159193"/>
                    <a:pt x="55264" y="146727"/>
                  </a:cubicBezTo>
                  <a:cubicBezTo>
                    <a:pt x="53375" y="153905"/>
                    <a:pt x="42420" y="156927"/>
                    <a:pt x="49597" y="167882"/>
                  </a:cubicBezTo>
                  <a:cubicBezTo>
                    <a:pt x="53753" y="174304"/>
                    <a:pt x="45064" y="176571"/>
                    <a:pt x="41286" y="180348"/>
                  </a:cubicBezTo>
                  <a:cubicBezTo>
                    <a:pt x="29953" y="180726"/>
                    <a:pt x="23532" y="189037"/>
                    <a:pt x="16732" y="196592"/>
                  </a:cubicBezTo>
                  <a:cubicBezTo>
                    <a:pt x="3888" y="200748"/>
                    <a:pt x="-1779" y="195459"/>
                    <a:pt x="488" y="181104"/>
                  </a:cubicBez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70" name="Freeform: Shape 25969">
              <a:extLst>
                <a:ext uri="{FF2B5EF4-FFF2-40B4-BE49-F238E27FC236}">
                  <a16:creationId xmlns:a16="http://schemas.microsoft.com/office/drawing/2014/main" id="{EA1AF3C0-6C61-443E-9F21-0C089947ACF7}"/>
                </a:ext>
              </a:extLst>
            </p:cNvPr>
            <p:cNvSpPr/>
            <p:nvPr/>
          </p:nvSpPr>
          <p:spPr>
            <a:xfrm>
              <a:off x="9039041" y="4843542"/>
              <a:ext cx="188543" cy="280412"/>
            </a:xfrm>
            <a:custGeom>
              <a:avLst/>
              <a:gdLst>
                <a:gd name="connsiteX0" fmla="*/ 75175 w 188543"/>
                <a:gd name="connsiteY0" fmla="*/ 273546 h 280412"/>
                <a:gd name="connsiteX1" fmla="*/ 63464 w 188543"/>
                <a:gd name="connsiteY1" fmla="*/ 276946 h 280412"/>
                <a:gd name="connsiteX2" fmla="*/ 28332 w 188543"/>
                <a:gd name="connsiteY2" fmla="*/ 252013 h 280412"/>
                <a:gd name="connsiteX3" fmla="*/ 0 w 188543"/>
                <a:gd name="connsiteY3" fmla="*/ 188171 h 280412"/>
                <a:gd name="connsiteX4" fmla="*/ 12844 w 188543"/>
                <a:gd name="connsiteY4" fmla="*/ 188549 h 280412"/>
                <a:gd name="connsiteX5" fmla="*/ 29466 w 188543"/>
                <a:gd name="connsiteY5" fmla="*/ 179105 h 280412"/>
                <a:gd name="connsiteX6" fmla="*/ 40421 w 188543"/>
                <a:gd name="connsiteY6" fmla="*/ 143217 h 280412"/>
                <a:gd name="connsiteX7" fmla="*/ 47598 w 188543"/>
                <a:gd name="connsiteY7" fmla="*/ 110730 h 280412"/>
                <a:gd name="connsiteX8" fmla="*/ 85375 w 188543"/>
                <a:gd name="connsiteY8" fmla="*/ 85797 h 280412"/>
                <a:gd name="connsiteX9" fmla="*/ 72531 w 188543"/>
                <a:gd name="connsiteY9" fmla="*/ 73709 h 280412"/>
                <a:gd name="connsiteX10" fmla="*/ 76308 w 188543"/>
                <a:gd name="connsiteY10" fmla="*/ 62376 h 280412"/>
                <a:gd name="connsiteX11" fmla="*/ 101241 w 188543"/>
                <a:gd name="connsiteY11" fmla="*/ 47643 h 280412"/>
                <a:gd name="connsiteX12" fmla="*/ 108040 w 188543"/>
                <a:gd name="connsiteY12" fmla="*/ 23844 h 280412"/>
                <a:gd name="connsiteX13" fmla="*/ 122773 w 188543"/>
                <a:gd name="connsiteY13" fmla="*/ 2312 h 280412"/>
                <a:gd name="connsiteX14" fmla="*/ 135995 w 188543"/>
                <a:gd name="connsiteY14" fmla="*/ 3823 h 280412"/>
                <a:gd name="connsiteX15" fmla="*/ 155639 w 188543"/>
                <a:gd name="connsiteY15" fmla="*/ 19311 h 280412"/>
                <a:gd name="connsiteX16" fmla="*/ 157527 w 188543"/>
                <a:gd name="connsiteY16" fmla="*/ 35933 h 280412"/>
                <a:gd name="connsiteX17" fmla="*/ 160172 w 188543"/>
                <a:gd name="connsiteY17" fmla="*/ 89197 h 280412"/>
                <a:gd name="connsiteX18" fmla="*/ 165460 w 188543"/>
                <a:gd name="connsiteY18" fmla="*/ 104686 h 280412"/>
                <a:gd name="connsiteX19" fmla="*/ 171882 w 188543"/>
                <a:gd name="connsiteY19" fmla="*/ 121685 h 280412"/>
                <a:gd name="connsiteX20" fmla="*/ 187748 w 188543"/>
                <a:gd name="connsiteY20" fmla="*/ 181749 h 280412"/>
                <a:gd name="connsiteX21" fmla="*/ 168105 w 188543"/>
                <a:gd name="connsiteY21" fmla="*/ 218015 h 280412"/>
                <a:gd name="connsiteX22" fmla="*/ 168105 w 188543"/>
                <a:gd name="connsiteY22" fmla="*/ 218015 h 280412"/>
                <a:gd name="connsiteX23" fmla="*/ 138261 w 188543"/>
                <a:gd name="connsiteY23" fmla="*/ 241814 h 280412"/>
                <a:gd name="connsiteX24" fmla="*/ 104641 w 188543"/>
                <a:gd name="connsiteY24" fmla="*/ 277324 h 280412"/>
                <a:gd name="connsiteX25" fmla="*/ 100485 w 188543"/>
                <a:gd name="connsiteY25" fmla="*/ 277701 h 280412"/>
                <a:gd name="connsiteX26" fmla="*/ 75175 w 188543"/>
                <a:gd name="connsiteY26" fmla="*/ 273546 h 280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543" h="280412">
                  <a:moveTo>
                    <a:pt x="75175" y="273546"/>
                  </a:moveTo>
                  <a:cubicBezTo>
                    <a:pt x="70642" y="273546"/>
                    <a:pt x="64598" y="286390"/>
                    <a:pt x="63464" y="276946"/>
                  </a:cubicBezTo>
                  <a:cubicBezTo>
                    <a:pt x="60442" y="253524"/>
                    <a:pt x="42310" y="256924"/>
                    <a:pt x="28332" y="252013"/>
                  </a:cubicBezTo>
                  <a:cubicBezTo>
                    <a:pt x="15111" y="232370"/>
                    <a:pt x="18510" y="205548"/>
                    <a:pt x="0" y="188171"/>
                  </a:cubicBezTo>
                  <a:cubicBezTo>
                    <a:pt x="5666" y="183638"/>
                    <a:pt x="9444" y="187416"/>
                    <a:pt x="12844" y="188549"/>
                  </a:cubicBezTo>
                  <a:cubicBezTo>
                    <a:pt x="23044" y="192705"/>
                    <a:pt x="27577" y="190816"/>
                    <a:pt x="29466" y="179105"/>
                  </a:cubicBezTo>
                  <a:cubicBezTo>
                    <a:pt x="31354" y="167017"/>
                    <a:pt x="37776" y="155306"/>
                    <a:pt x="40421" y="143217"/>
                  </a:cubicBezTo>
                  <a:cubicBezTo>
                    <a:pt x="42687" y="132262"/>
                    <a:pt x="61953" y="125085"/>
                    <a:pt x="47598" y="110730"/>
                  </a:cubicBezTo>
                  <a:cubicBezTo>
                    <a:pt x="66486" y="111485"/>
                    <a:pt x="67242" y="85797"/>
                    <a:pt x="85375" y="85797"/>
                  </a:cubicBezTo>
                  <a:cubicBezTo>
                    <a:pt x="83108" y="77864"/>
                    <a:pt x="76308" y="77864"/>
                    <a:pt x="72531" y="73709"/>
                  </a:cubicBezTo>
                  <a:cubicBezTo>
                    <a:pt x="66864" y="67287"/>
                    <a:pt x="69131" y="61998"/>
                    <a:pt x="76308" y="62376"/>
                  </a:cubicBezTo>
                  <a:cubicBezTo>
                    <a:pt x="89152" y="62754"/>
                    <a:pt x="93685" y="50288"/>
                    <a:pt x="101241" y="47643"/>
                  </a:cubicBezTo>
                  <a:cubicBezTo>
                    <a:pt x="118996" y="41599"/>
                    <a:pt x="116729" y="36310"/>
                    <a:pt x="108040" y="23844"/>
                  </a:cubicBezTo>
                  <a:cubicBezTo>
                    <a:pt x="106152" y="21200"/>
                    <a:pt x="116729" y="9111"/>
                    <a:pt x="122773" y="2312"/>
                  </a:cubicBezTo>
                  <a:cubicBezTo>
                    <a:pt x="126551" y="-2221"/>
                    <a:pt x="131839" y="801"/>
                    <a:pt x="135995" y="3823"/>
                  </a:cubicBezTo>
                  <a:cubicBezTo>
                    <a:pt x="142417" y="8734"/>
                    <a:pt x="148839" y="14022"/>
                    <a:pt x="155639" y="19311"/>
                  </a:cubicBezTo>
                  <a:cubicBezTo>
                    <a:pt x="140906" y="26488"/>
                    <a:pt x="159039" y="30266"/>
                    <a:pt x="157527" y="35933"/>
                  </a:cubicBezTo>
                  <a:cubicBezTo>
                    <a:pt x="152994" y="54065"/>
                    <a:pt x="163949" y="71065"/>
                    <a:pt x="160172" y="89197"/>
                  </a:cubicBezTo>
                  <a:cubicBezTo>
                    <a:pt x="158661" y="95619"/>
                    <a:pt x="157905" y="100530"/>
                    <a:pt x="165460" y="104686"/>
                  </a:cubicBezTo>
                  <a:cubicBezTo>
                    <a:pt x="171127" y="107708"/>
                    <a:pt x="171882" y="115263"/>
                    <a:pt x="171882" y="121685"/>
                  </a:cubicBezTo>
                  <a:cubicBezTo>
                    <a:pt x="172638" y="142840"/>
                    <a:pt x="180193" y="162106"/>
                    <a:pt x="187748" y="181749"/>
                  </a:cubicBezTo>
                  <a:cubicBezTo>
                    <a:pt x="191526" y="191571"/>
                    <a:pt x="181326" y="210459"/>
                    <a:pt x="168105" y="218015"/>
                  </a:cubicBezTo>
                  <a:lnTo>
                    <a:pt x="168105" y="218015"/>
                  </a:lnTo>
                  <a:cubicBezTo>
                    <a:pt x="153372" y="219903"/>
                    <a:pt x="144683" y="230481"/>
                    <a:pt x="138261" y="241814"/>
                  </a:cubicBezTo>
                  <a:cubicBezTo>
                    <a:pt x="129951" y="256547"/>
                    <a:pt x="115218" y="264857"/>
                    <a:pt x="104641" y="277324"/>
                  </a:cubicBezTo>
                  <a:cubicBezTo>
                    <a:pt x="103129" y="277324"/>
                    <a:pt x="101996" y="277701"/>
                    <a:pt x="100485" y="277701"/>
                  </a:cubicBezTo>
                  <a:cubicBezTo>
                    <a:pt x="92930" y="271657"/>
                    <a:pt x="83108" y="278457"/>
                    <a:pt x="75175" y="273546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71" name="Freeform: Shape 25970">
              <a:extLst>
                <a:ext uri="{FF2B5EF4-FFF2-40B4-BE49-F238E27FC236}">
                  <a16:creationId xmlns:a16="http://schemas.microsoft.com/office/drawing/2014/main" id="{5F486560-386D-45DA-AF19-FA4EF22B6F64}"/>
                </a:ext>
              </a:extLst>
            </p:cNvPr>
            <p:cNvSpPr/>
            <p:nvPr/>
          </p:nvSpPr>
          <p:spPr>
            <a:xfrm>
              <a:off x="8742496" y="4809584"/>
              <a:ext cx="159038" cy="280720"/>
            </a:xfrm>
            <a:custGeom>
              <a:avLst/>
              <a:gdLst>
                <a:gd name="connsiteX0" fmla="*/ 130328 w 159038"/>
                <a:gd name="connsiteY0" fmla="*/ 265193 h 280720"/>
                <a:gd name="connsiteX1" fmla="*/ 89530 w 159038"/>
                <a:gd name="connsiteY1" fmla="*/ 279548 h 280720"/>
                <a:gd name="connsiteX2" fmla="*/ 86130 w 159038"/>
                <a:gd name="connsiteY2" fmla="*/ 270482 h 280720"/>
                <a:gd name="connsiteX3" fmla="*/ 75553 w 159038"/>
                <a:gd name="connsiteY3" fmla="*/ 257260 h 280720"/>
                <a:gd name="connsiteX4" fmla="*/ 15488 w 159038"/>
                <a:gd name="connsiteY4" fmla="*/ 271993 h 280720"/>
                <a:gd name="connsiteX5" fmla="*/ 30599 w 159038"/>
                <a:gd name="connsiteY5" fmla="*/ 254238 h 280720"/>
                <a:gd name="connsiteX6" fmla="*/ 0 w 159038"/>
                <a:gd name="connsiteY6" fmla="*/ 248194 h 280720"/>
                <a:gd name="connsiteX7" fmla="*/ 2644 w 159038"/>
                <a:gd name="connsiteY7" fmla="*/ 209284 h 280720"/>
                <a:gd name="connsiteX8" fmla="*/ 15111 w 159038"/>
                <a:gd name="connsiteY8" fmla="*/ 195307 h 280720"/>
                <a:gd name="connsiteX9" fmla="*/ 32865 w 159038"/>
                <a:gd name="connsiteY9" fmla="*/ 180197 h 280720"/>
                <a:gd name="connsiteX10" fmla="*/ 18133 w 159038"/>
                <a:gd name="connsiteY10" fmla="*/ 172264 h 280720"/>
                <a:gd name="connsiteX11" fmla="*/ 756 w 159038"/>
                <a:gd name="connsiteY11" fmla="*/ 159042 h 280720"/>
                <a:gd name="connsiteX12" fmla="*/ 10200 w 159038"/>
                <a:gd name="connsiteY12" fmla="*/ 144309 h 280720"/>
                <a:gd name="connsiteX13" fmla="*/ 38532 w 159038"/>
                <a:gd name="connsiteY13" fmla="*/ 117488 h 280720"/>
                <a:gd name="connsiteX14" fmla="*/ 38910 w 159038"/>
                <a:gd name="connsiteY14" fmla="*/ 103133 h 280720"/>
                <a:gd name="connsiteX15" fmla="*/ 40798 w 159038"/>
                <a:gd name="connsiteY15" fmla="*/ 85378 h 280720"/>
                <a:gd name="connsiteX16" fmla="*/ 71775 w 159038"/>
                <a:gd name="connsiteY16" fmla="*/ 67245 h 280720"/>
                <a:gd name="connsiteX17" fmla="*/ 81975 w 159038"/>
                <a:gd name="connsiteY17" fmla="*/ 34002 h 280720"/>
                <a:gd name="connsiteX18" fmla="*/ 105774 w 159038"/>
                <a:gd name="connsiteY18" fmla="*/ 3 h 280720"/>
                <a:gd name="connsiteX19" fmla="*/ 132217 w 159038"/>
                <a:gd name="connsiteY19" fmla="*/ 16247 h 280720"/>
                <a:gd name="connsiteX20" fmla="*/ 132973 w 159038"/>
                <a:gd name="connsiteY20" fmla="*/ 69512 h 280720"/>
                <a:gd name="connsiteX21" fmla="*/ 137884 w 159038"/>
                <a:gd name="connsiteY21" fmla="*/ 81600 h 280720"/>
                <a:gd name="connsiteX22" fmla="*/ 159038 w 159038"/>
                <a:gd name="connsiteY22" fmla="*/ 94822 h 280720"/>
                <a:gd name="connsiteX23" fmla="*/ 141284 w 159038"/>
                <a:gd name="connsiteY23" fmla="*/ 135243 h 280720"/>
                <a:gd name="connsiteX24" fmla="*/ 140906 w 159038"/>
                <a:gd name="connsiteY24" fmla="*/ 142798 h 280720"/>
                <a:gd name="connsiteX25" fmla="*/ 131839 w 159038"/>
                <a:gd name="connsiteY25" fmla="*/ 175663 h 280720"/>
                <a:gd name="connsiteX26" fmla="*/ 104640 w 159038"/>
                <a:gd name="connsiteY26" fmla="*/ 203996 h 280720"/>
                <a:gd name="connsiteX27" fmla="*/ 135617 w 159038"/>
                <a:gd name="connsiteY27" fmla="*/ 243283 h 280720"/>
                <a:gd name="connsiteX28" fmla="*/ 130328 w 159038"/>
                <a:gd name="connsiteY28" fmla="*/ 265193 h 280720"/>
                <a:gd name="connsiteX29" fmla="*/ 130328 w 159038"/>
                <a:gd name="connsiteY29" fmla="*/ 265193 h 28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9038" h="280720">
                  <a:moveTo>
                    <a:pt x="130328" y="265193"/>
                  </a:moveTo>
                  <a:cubicBezTo>
                    <a:pt x="120129" y="278037"/>
                    <a:pt x="101618" y="267082"/>
                    <a:pt x="89530" y="279548"/>
                  </a:cubicBezTo>
                  <a:cubicBezTo>
                    <a:pt x="85375" y="284082"/>
                    <a:pt x="83486" y="274260"/>
                    <a:pt x="86130" y="270482"/>
                  </a:cubicBezTo>
                  <a:cubicBezTo>
                    <a:pt x="97085" y="253861"/>
                    <a:pt x="84619" y="258394"/>
                    <a:pt x="75553" y="257260"/>
                  </a:cubicBezTo>
                  <a:cubicBezTo>
                    <a:pt x="53642" y="254616"/>
                    <a:pt x="37399" y="273882"/>
                    <a:pt x="15488" y="271993"/>
                  </a:cubicBezTo>
                  <a:cubicBezTo>
                    <a:pt x="12466" y="259905"/>
                    <a:pt x="27954" y="263305"/>
                    <a:pt x="30599" y="254238"/>
                  </a:cubicBezTo>
                  <a:cubicBezTo>
                    <a:pt x="20021" y="253483"/>
                    <a:pt x="9066" y="259149"/>
                    <a:pt x="0" y="248194"/>
                  </a:cubicBezTo>
                  <a:cubicBezTo>
                    <a:pt x="23799" y="237239"/>
                    <a:pt x="-756" y="222884"/>
                    <a:pt x="2644" y="209284"/>
                  </a:cubicBezTo>
                  <a:cubicBezTo>
                    <a:pt x="4533" y="201351"/>
                    <a:pt x="-7933" y="186619"/>
                    <a:pt x="15111" y="195307"/>
                  </a:cubicBezTo>
                  <a:cubicBezTo>
                    <a:pt x="29088" y="200596"/>
                    <a:pt x="11711" y="171886"/>
                    <a:pt x="32865" y="180197"/>
                  </a:cubicBezTo>
                  <a:cubicBezTo>
                    <a:pt x="27954" y="170375"/>
                    <a:pt x="22288" y="172641"/>
                    <a:pt x="18133" y="172264"/>
                  </a:cubicBezTo>
                  <a:cubicBezTo>
                    <a:pt x="9066" y="171508"/>
                    <a:pt x="3778" y="165842"/>
                    <a:pt x="756" y="159042"/>
                  </a:cubicBezTo>
                  <a:cubicBezTo>
                    <a:pt x="-2267" y="151864"/>
                    <a:pt x="6044" y="146576"/>
                    <a:pt x="10200" y="144309"/>
                  </a:cubicBezTo>
                  <a:cubicBezTo>
                    <a:pt x="21910" y="137509"/>
                    <a:pt x="25310" y="122777"/>
                    <a:pt x="38532" y="117488"/>
                  </a:cubicBezTo>
                  <a:cubicBezTo>
                    <a:pt x="44576" y="115221"/>
                    <a:pt x="47598" y="108799"/>
                    <a:pt x="38910" y="103133"/>
                  </a:cubicBezTo>
                  <a:cubicBezTo>
                    <a:pt x="29088" y="96711"/>
                    <a:pt x="26443" y="91044"/>
                    <a:pt x="40798" y="85378"/>
                  </a:cubicBezTo>
                  <a:cubicBezTo>
                    <a:pt x="51376" y="80845"/>
                    <a:pt x="56287" y="68379"/>
                    <a:pt x="71775" y="67245"/>
                  </a:cubicBezTo>
                  <a:cubicBezTo>
                    <a:pt x="80086" y="66868"/>
                    <a:pt x="81219" y="46468"/>
                    <a:pt x="81975" y="34002"/>
                  </a:cubicBezTo>
                  <a:cubicBezTo>
                    <a:pt x="81975" y="30225"/>
                    <a:pt x="102374" y="-374"/>
                    <a:pt x="105774" y="3"/>
                  </a:cubicBezTo>
                  <a:cubicBezTo>
                    <a:pt x="116729" y="1514"/>
                    <a:pt x="125795" y="3403"/>
                    <a:pt x="132217" y="16247"/>
                  </a:cubicBezTo>
                  <a:cubicBezTo>
                    <a:pt x="141661" y="35135"/>
                    <a:pt x="140150" y="52135"/>
                    <a:pt x="132973" y="69512"/>
                  </a:cubicBezTo>
                  <a:cubicBezTo>
                    <a:pt x="129573" y="77445"/>
                    <a:pt x="128440" y="81600"/>
                    <a:pt x="137884" y="81600"/>
                  </a:cubicBezTo>
                  <a:cubicBezTo>
                    <a:pt x="148083" y="81600"/>
                    <a:pt x="146195" y="97466"/>
                    <a:pt x="159038" y="94822"/>
                  </a:cubicBezTo>
                  <a:cubicBezTo>
                    <a:pt x="142417" y="105022"/>
                    <a:pt x="131839" y="115977"/>
                    <a:pt x="141284" y="135243"/>
                  </a:cubicBezTo>
                  <a:cubicBezTo>
                    <a:pt x="142417" y="137509"/>
                    <a:pt x="141661" y="142798"/>
                    <a:pt x="140906" y="142798"/>
                  </a:cubicBezTo>
                  <a:cubicBezTo>
                    <a:pt x="118996" y="148842"/>
                    <a:pt x="131084" y="162819"/>
                    <a:pt x="131839" y="175663"/>
                  </a:cubicBezTo>
                  <a:cubicBezTo>
                    <a:pt x="132595" y="191152"/>
                    <a:pt x="126551" y="204374"/>
                    <a:pt x="104640" y="203996"/>
                  </a:cubicBezTo>
                  <a:cubicBezTo>
                    <a:pt x="115973" y="218351"/>
                    <a:pt x="113707" y="237239"/>
                    <a:pt x="135617" y="243283"/>
                  </a:cubicBezTo>
                  <a:cubicBezTo>
                    <a:pt x="146195" y="245550"/>
                    <a:pt x="125040" y="255749"/>
                    <a:pt x="130328" y="265193"/>
                  </a:cubicBezTo>
                  <a:lnTo>
                    <a:pt x="130328" y="265193"/>
                  </a:lnTo>
                  <a:close/>
                </a:path>
              </a:pathLst>
            </a:custGeom>
            <a:solidFill>
              <a:srgbClr val="EFD2B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72" name="Freeform: Shape 25971">
              <a:extLst>
                <a:ext uri="{FF2B5EF4-FFF2-40B4-BE49-F238E27FC236}">
                  <a16:creationId xmlns:a16="http://schemas.microsoft.com/office/drawing/2014/main" id="{75589AC5-2B55-4594-9B92-04913F6FEE38}"/>
                </a:ext>
              </a:extLst>
            </p:cNvPr>
            <p:cNvSpPr/>
            <p:nvPr/>
          </p:nvSpPr>
          <p:spPr>
            <a:xfrm>
              <a:off x="8692526" y="5327522"/>
              <a:ext cx="526321" cy="262955"/>
            </a:xfrm>
            <a:custGeom>
              <a:avLst/>
              <a:gdLst>
                <a:gd name="connsiteX0" fmla="*/ 32216 w 526321"/>
                <a:gd name="connsiteY0" fmla="*/ 9801 h 262955"/>
                <a:gd name="connsiteX1" fmla="*/ 41282 w 526321"/>
                <a:gd name="connsiteY1" fmla="*/ 51733 h 262955"/>
                <a:gd name="connsiteX2" fmla="*/ 48460 w 526321"/>
                <a:gd name="connsiteY2" fmla="*/ 81954 h 262955"/>
                <a:gd name="connsiteX3" fmla="*/ 55259 w 526321"/>
                <a:gd name="connsiteY3" fmla="*/ 85732 h 262955"/>
                <a:gd name="connsiteX4" fmla="*/ 57526 w 526321"/>
                <a:gd name="connsiteY4" fmla="*/ 81954 h 262955"/>
                <a:gd name="connsiteX5" fmla="*/ 72259 w 526321"/>
                <a:gd name="connsiteY5" fmla="*/ 60044 h 262955"/>
                <a:gd name="connsiteX6" fmla="*/ 77170 w 526321"/>
                <a:gd name="connsiteY6" fmla="*/ 49089 h 262955"/>
                <a:gd name="connsiteX7" fmla="*/ 83592 w 526321"/>
                <a:gd name="connsiteY7" fmla="*/ 44178 h 262955"/>
                <a:gd name="connsiteX8" fmla="*/ 103613 w 526321"/>
                <a:gd name="connsiteY8" fmla="*/ 49844 h 262955"/>
                <a:gd name="connsiteX9" fmla="*/ 122501 w 526321"/>
                <a:gd name="connsiteY9" fmla="*/ 41156 h 262955"/>
                <a:gd name="connsiteX10" fmla="*/ 135723 w 526321"/>
                <a:gd name="connsiteY10" fmla="*/ 33223 h 262955"/>
                <a:gd name="connsiteX11" fmla="*/ 139501 w 526321"/>
                <a:gd name="connsiteY11" fmla="*/ 43422 h 262955"/>
                <a:gd name="connsiteX12" fmla="*/ 173877 w 526321"/>
                <a:gd name="connsiteY12" fmla="*/ 95931 h 262955"/>
                <a:gd name="connsiteX13" fmla="*/ 179166 w 526321"/>
                <a:gd name="connsiteY13" fmla="*/ 101976 h 262955"/>
                <a:gd name="connsiteX14" fmla="*/ 211276 w 526321"/>
                <a:gd name="connsiteY14" fmla="*/ 132574 h 262955"/>
                <a:gd name="connsiteX15" fmla="*/ 217698 w 526321"/>
                <a:gd name="connsiteY15" fmla="*/ 141641 h 262955"/>
                <a:gd name="connsiteX16" fmla="*/ 252830 w 526321"/>
                <a:gd name="connsiteY16" fmla="*/ 166573 h 262955"/>
                <a:gd name="connsiteX17" fmla="*/ 280784 w 526321"/>
                <a:gd name="connsiteY17" fmla="*/ 185839 h 262955"/>
                <a:gd name="connsiteX18" fmla="*/ 323094 w 526321"/>
                <a:gd name="connsiteY18" fmla="*/ 182817 h 262955"/>
                <a:gd name="connsiteX19" fmla="*/ 337449 w 526321"/>
                <a:gd name="connsiteY19" fmla="*/ 183195 h 262955"/>
                <a:gd name="connsiteX20" fmla="*/ 374469 w 526321"/>
                <a:gd name="connsiteY20" fmla="*/ 182817 h 262955"/>
                <a:gd name="connsiteX21" fmla="*/ 392602 w 526321"/>
                <a:gd name="connsiteY21" fmla="*/ 179039 h 262955"/>
                <a:gd name="connsiteX22" fmla="*/ 409601 w 526321"/>
                <a:gd name="connsiteY22" fmla="*/ 179039 h 262955"/>
                <a:gd name="connsiteX23" fmla="*/ 454933 w 526321"/>
                <a:gd name="connsiteY23" fmla="*/ 191883 h 262955"/>
                <a:gd name="connsiteX24" fmla="*/ 504420 w 526321"/>
                <a:gd name="connsiteY24" fmla="*/ 200194 h 262955"/>
                <a:gd name="connsiteX25" fmla="*/ 525575 w 526321"/>
                <a:gd name="connsiteY25" fmla="*/ 221349 h 262955"/>
                <a:gd name="connsiteX26" fmla="*/ 520286 w 526321"/>
                <a:gd name="connsiteY26" fmla="*/ 224749 h 262955"/>
                <a:gd name="connsiteX27" fmla="*/ 482510 w 526321"/>
                <a:gd name="connsiteY27" fmla="*/ 253081 h 262955"/>
                <a:gd name="connsiteX28" fmla="*/ 465888 w 526321"/>
                <a:gd name="connsiteY28" fmla="*/ 262525 h 262955"/>
                <a:gd name="connsiteX29" fmla="*/ 462111 w 526321"/>
                <a:gd name="connsiteY29" fmla="*/ 248926 h 262955"/>
                <a:gd name="connsiteX30" fmla="*/ 457577 w 526321"/>
                <a:gd name="connsiteY30" fmla="*/ 236837 h 262955"/>
                <a:gd name="connsiteX31" fmla="*/ 456066 w 526321"/>
                <a:gd name="connsiteY31" fmla="*/ 236459 h 262955"/>
                <a:gd name="connsiteX32" fmla="*/ 425845 w 526321"/>
                <a:gd name="connsiteY32" fmla="*/ 245148 h 262955"/>
                <a:gd name="connsiteX33" fmla="*/ 393735 w 526321"/>
                <a:gd name="connsiteY33" fmla="*/ 243637 h 262955"/>
                <a:gd name="connsiteX34" fmla="*/ 367670 w 526321"/>
                <a:gd name="connsiteY34" fmla="*/ 247415 h 262955"/>
                <a:gd name="connsiteX35" fmla="*/ 359359 w 526321"/>
                <a:gd name="connsiteY35" fmla="*/ 242126 h 262955"/>
                <a:gd name="connsiteX36" fmla="*/ 348026 w 526321"/>
                <a:gd name="connsiteY36" fmla="*/ 226260 h 262955"/>
                <a:gd name="connsiteX37" fmla="*/ 321960 w 526321"/>
                <a:gd name="connsiteY37" fmla="*/ 229660 h 262955"/>
                <a:gd name="connsiteX38" fmla="*/ 302317 w 526321"/>
                <a:gd name="connsiteY38" fmla="*/ 239859 h 262955"/>
                <a:gd name="connsiteX39" fmla="*/ 276629 w 526321"/>
                <a:gd name="connsiteY39" fmla="*/ 214927 h 262955"/>
                <a:gd name="connsiteX40" fmla="*/ 266051 w 526321"/>
                <a:gd name="connsiteY40" fmla="*/ 202461 h 262955"/>
                <a:gd name="connsiteX41" fmla="*/ 198809 w 526321"/>
                <a:gd name="connsiteY41" fmla="*/ 181306 h 262955"/>
                <a:gd name="connsiteX42" fmla="*/ 182566 w 526321"/>
                <a:gd name="connsiteY42" fmla="*/ 166573 h 262955"/>
                <a:gd name="connsiteX43" fmla="*/ 173121 w 526321"/>
                <a:gd name="connsiteY43" fmla="*/ 149574 h 262955"/>
                <a:gd name="connsiteX44" fmla="*/ 163677 w 526321"/>
                <a:gd name="connsiteY44" fmla="*/ 124641 h 262955"/>
                <a:gd name="connsiteX45" fmla="*/ 158011 w 526321"/>
                <a:gd name="connsiteY45" fmla="*/ 102731 h 262955"/>
                <a:gd name="connsiteX46" fmla="*/ 132323 w 526321"/>
                <a:gd name="connsiteY46" fmla="*/ 116331 h 262955"/>
                <a:gd name="connsiteX47" fmla="*/ 117212 w 526321"/>
                <a:gd name="connsiteY47" fmla="*/ 122752 h 262955"/>
                <a:gd name="connsiteX48" fmla="*/ 99080 w 526321"/>
                <a:gd name="connsiteY48" fmla="*/ 121997 h 262955"/>
                <a:gd name="connsiteX49" fmla="*/ 45060 w 526321"/>
                <a:gd name="connsiteY49" fmla="*/ 102731 h 262955"/>
                <a:gd name="connsiteX50" fmla="*/ 32216 w 526321"/>
                <a:gd name="connsiteY50" fmla="*/ 94798 h 262955"/>
                <a:gd name="connsiteX51" fmla="*/ 36749 w 526321"/>
                <a:gd name="connsiteY51" fmla="*/ 73643 h 262955"/>
                <a:gd name="connsiteX52" fmla="*/ 28438 w 526321"/>
                <a:gd name="connsiteY52" fmla="*/ 32467 h 262955"/>
                <a:gd name="connsiteX53" fmla="*/ 15972 w 526321"/>
                <a:gd name="connsiteY53" fmla="*/ 22645 h 262955"/>
                <a:gd name="connsiteX54" fmla="*/ 861 w 526321"/>
                <a:gd name="connsiteY54" fmla="*/ 16601 h 262955"/>
                <a:gd name="connsiteX55" fmla="*/ 6528 w 526321"/>
                <a:gd name="connsiteY55" fmla="*/ 4513 h 262955"/>
                <a:gd name="connsiteX56" fmla="*/ 21638 w 526321"/>
                <a:gd name="connsiteY56" fmla="*/ 4890 h 262955"/>
                <a:gd name="connsiteX57" fmla="*/ 32216 w 526321"/>
                <a:gd name="connsiteY57" fmla="*/ 9801 h 26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6321" h="262955">
                  <a:moveTo>
                    <a:pt x="32216" y="9801"/>
                  </a:moveTo>
                  <a:cubicBezTo>
                    <a:pt x="34860" y="23401"/>
                    <a:pt x="46571" y="34356"/>
                    <a:pt x="41282" y="51733"/>
                  </a:cubicBezTo>
                  <a:cubicBezTo>
                    <a:pt x="40149" y="55888"/>
                    <a:pt x="49215" y="70243"/>
                    <a:pt x="48460" y="81954"/>
                  </a:cubicBezTo>
                  <a:cubicBezTo>
                    <a:pt x="48460" y="83087"/>
                    <a:pt x="52615" y="84976"/>
                    <a:pt x="55259" y="85732"/>
                  </a:cubicBezTo>
                  <a:cubicBezTo>
                    <a:pt x="57526" y="86110"/>
                    <a:pt x="58659" y="84976"/>
                    <a:pt x="57526" y="81954"/>
                  </a:cubicBezTo>
                  <a:cubicBezTo>
                    <a:pt x="53370" y="68355"/>
                    <a:pt x="66970" y="67221"/>
                    <a:pt x="72259" y="60044"/>
                  </a:cubicBezTo>
                  <a:cubicBezTo>
                    <a:pt x="74147" y="57399"/>
                    <a:pt x="90769" y="59666"/>
                    <a:pt x="77170" y="49089"/>
                  </a:cubicBezTo>
                  <a:cubicBezTo>
                    <a:pt x="73770" y="46444"/>
                    <a:pt x="80192" y="44555"/>
                    <a:pt x="83592" y="44178"/>
                  </a:cubicBezTo>
                  <a:cubicBezTo>
                    <a:pt x="91147" y="43044"/>
                    <a:pt x="97191" y="47578"/>
                    <a:pt x="103613" y="49844"/>
                  </a:cubicBezTo>
                  <a:cubicBezTo>
                    <a:pt x="112302" y="52866"/>
                    <a:pt x="121746" y="57022"/>
                    <a:pt x="122501" y="41156"/>
                  </a:cubicBezTo>
                  <a:cubicBezTo>
                    <a:pt x="122879" y="33600"/>
                    <a:pt x="131190" y="33600"/>
                    <a:pt x="135723" y="33223"/>
                  </a:cubicBezTo>
                  <a:cubicBezTo>
                    <a:pt x="145167" y="32467"/>
                    <a:pt x="137234" y="41911"/>
                    <a:pt x="139501" y="43422"/>
                  </a:cubicBezTo>
                  <a:cubicBezTo>
                    <a:pt x="159522" y="55511"/>
                    <a:pt x="148945" y="87243"/>
                    <a:pt x="173877" y="95931"/>
                  </a:cubicBezTo>
                  <a:cubicBezTo>
                    <a:pt x="176144" y="96687"/>
                    <a:pt x="178410" y="99709"/>
                    <a:pt x="179166" y="101976"/>
                  </a:cubicBezTo>
                  <a:cubicBezTo>
                    <a:pt x="184832" y="120108"/>
                    <a:pt x="193898" y="129552"/>
                    <a:pt x="211276" y="132574"/>
                  </a:cubicBezTo>
                  <a:cubicBezTo>
                    <a:pt x="217698" y="133708"/>
                    <a:pt x="216187" y="138619"/>
                    <a:pt x="217698" y="141641"/>
                  </a:cubicBezTo>
                  <a:cubicBezTo>
                    <a:pt x="224497" y="157129"/>
                    <a:pt x="236586" y="163929"/>
                    <a:pt x="252830" y="166573"/>
                  </a:cubicBezTo>
                  <a:cubicBezTo>
                    <a:pt x="264540" y="168462"/>
                    <a:pt x="275495" y="169973"/>
                    <a:pt x="280784" y="185839"/>
                  </a:cubicBezTo>
                  <a:cubicBezTo>
                    <a:pt x="287584" y="205861"/>
                    <a:pt x="306472" y="204727"/>
                    <a:pt x="323094" y="182817"/>
                  </a:cubicBezTo>
                  <a:cubicBezTo>
                    <a:pt x="330649" y="172617"/>
                    <a:pt x="332538" y="176017"/>
                    <a:pt x="337449" y="183195"/>
                  </a:cubicBezTo>
                  <a:cubicBezTo>
                    <a:pt x="349915" y="192639"/>
                    <a:pt x="362003" y="198683"/>
                    <a:pt x="374469" y="182817"/>
                  </a:cubicBezTo>
                  <a:cubicBezTo>
                    <a:pt x="379003" y="176773"/>
                    <a:pt x="385047" y="174128"/>
                    <a:pt x="392602" y="179039"/>
                  </a:cubicBezTo>
                  <a:cubicBezTo>
                    <a:pt x="398269" y="186595"/>
                    <a:pt x="403935" y="181306"/>
                    <a:pt x="409601" y="179039"/>
                  </a:cubicBezTo>
                  <a:cubicBezTo>
                    <a:pt x="426223" y="177150"/>
                    <a:pt x="441334" y="169595"/>
                    <a:pt x="454933" y="191883"/>
                  </a:cubicBezTo>
                  <a:cubicBezTo>
                    <a:pt x="462111" y="203594"/>
                    <a:pt x="486665" y="203594"/>
                    <a:pt x="504420" y="200194"/>
                  </a:cubicBezTo>
                  <a:cubicBezTo>
                    <a:pt x="524442" y="196417"/>
                    <a:pt x="528219" y="200194"/>
                    <a:pt x="525575" y="221349"/>
                  </a:cubicBezTo>
                  <a:cubicBezTo>
                    <a:pt x="524064" y="222860"/>
                    <a:pt x="522553" y="224371"/>
                    <a:pt x="520286" y="224749"/>
                  </a:cubicBezTo>
                  <a:cubicBezTo>
                    <a:pt x="496865" y="229660"/>
                    <a:pt x="495354" y="230415"/>
                    <a:pt x="482510" y="253081"/>
                  </a:cubicBezTo>
                  <a:cubicBezTo>
                    <a:pt x="478732" y="259881"/>
                    <a:pt x="474199" y="264414"/>
                    <a:pt x="465888" y="262525"/>
                  </a:cubicBezTo>
                  <a:cubicBezTo>
                    <a:pt x="456822" y="260258"/>
                    <a:pt x="461733" y="253836"/>
                    <a:pt x="462111" y="248926"/>
                  </a:cubicBezTo>
                  <a:cubicBezTo>
                    <a:pt x="462488" y="244392"/>
                    <a:pt x="459844" y="240993"/>
                    <a:pt x="457577" y="236837"/>
                  </a:cubicBezTo>
                  <a:cubicBezTo>
                    <a:pt x="456822" y="240615"/>
                    <a:pt x="456066" y="235704"/>
                    <a:pt x="456066" y="236459"/>
                  </a:cubicBezTo>
                  <a:cubicBezTo>
                    <a:pt x="453800" y="266303"/>
                    <a:pt x="434156" y="251948"/>
                    <a:pt x="425845" y="245148"/>
                  </a:cubicBezTo>
                  <a:cubicBezTo>
                    <a:pt x="413757" y="235704"/>
                    <a:pt x="404691" y="237215"/>
                    <a:pt x="393735" y="243637"/>
                  </a:cubicBezTo>
                  <a:cubicBezTo>
                    <a:pt x="385425" y="248548"/>
                    <a:pt x="376736" y="250059"/>
                    <a:pt x="367670" y="247415"/>
                  </a:cubicBezTo>
                  <a:cubicBezTo>
                    <a:pt x="364270" y="246281"/>
                    <a:pt x="358603" y="244392"/>
                    <a:pt x="359359" y="242126"/>
                  </a:cubicBezTo>
                  <a:cubicBezTo>
                    <a:pt x="365781" y="228904"/>
                    <a:pt x="357848" y="229282"/>
                    <a:pt x="348026" y="226260"/>
                  </a:cubicBezTo>
                  <a:cubicBezTo>
                    <a:pt x="337826" y="223238"/>
                    <a:pt x="330649" y="227771"/>
                    <a:pt x="321960" y="229660"/>
                  </a:cubicBezTo>
                  <a:cubicBezTo>
                    <a:pt x="313272" y="228904"/>
                    <a:pt x="311005" y="239859"/>
                    <a:pt x="302317" y="239859"/>
                  </a:cubicBezTo>
                  <a:cubicBezTo>
                    <a:pt x="284562" y="240237"/>
                    <a:pt x="277384" y="234193"/>
                    <a:pt x="276629" y="214927"/>
                  </a:cubicBezTo>
                  <a:cubicBezTo>
                    <a:pt x="276251" y="207749"/>
                    <a:pt x="273984" y="205105"/>
                    <a:pt x="266051" y="202461"/>
                  </a:cubicBezTo>
                  <a:cubicBezTo>
                    <a:pt x="243763" y="195283"/>
                    <a:pt x="220720" y="190372"/>
                    <a:pt x="198809" y="181306"/>
                  </a:cubicBezTo>
                  <a:cubicBezTo>
                    <a:pt x="191632" y="178284"/>
                    <a:pt x="184832" y="174884"/>
                    <a:pt x="182566" y="166573"/>
                  </a:cubicBezTo>
                  <a:cubicBezTo>
                    <a:pt x="185210" y="157507"/>
                    <a:pt x="180677" y="154107"/>
                    <a:pt x="173121" y="149574"/>
                  </a:cubicBezTo>
                  <a:cubicBezTo>
                    <a:pt x="165188" y="145041"/>
                    <a:pt x="150456" y="140130"/>
                    <a:pt x="163677" y="124641"/>
                  </a:cubicBezTo>
                  <a:cubicBezTo>
                    <a:pt x="167455" y="120108"/>
                    <a:pt x="161033" y="111798"/>
                    <a:pt x="158011" y="102731"/>
                  </a:cubicBezTo>
                  <a:cubicBezTo>
                    <a:pt x="155744" y="122752"/>
                    <a:pt x="150078" y="132197"/>
                    <a:pt x="132323" y="116331"/>
                  </a:cubicBezTo>
                  <a:cubicBezTo>
                    <a:pt x="125523" y="110286"/>
                    <a:pt x="121368" y="118975"/>
                    <a:pt x="117212" y="122752"/>
                  </a:cubicBezTo>
                  <a:cubicBezTo>
                    <a:pt x="110791" y="129175"/>
                    <a:pt x="105880" y="131441"/>
                    <a:pt x="99080" y="121997"/>
                  </a:cubicBezTo>
                  <a:cubicBezTo>
                    <a:pt x="85103" y="101976"/>
                    <a:pt x="68481" y="96687"/>
                    <a:pt x="45060" y="102731"/>
                  </a:cubicBezTo>
                  <a:cubicBezTo>
                    <a:pt x="39771" y="101598"/>
                    <a:pt x="32216" y="104242"/>
                    <a:pt x="32216" y="94798"/>
                  </a:cubicBezTo>
                  <a:cubicBezTo>
                    <a:pt x="36749" y="88376"/>
                    <a:pt x="33349" y="80443"/>
                    <a:pt x="36749" y="73643"/>
                  </a:cubicBezTo>
                  <a:cubicBezTo>
                    <a:pt x="26927" y="61555"/>
                    <a:pt x="30705" y="46444"/>
                    <a:pt x="28438" y="32467"/>
                  </a:cubicBezTo>
                  <a:cubicBezTo>
                    <a:pt x="27305" y="24534"/>
                    <a:pt x="25794" y="17734"/>
                    <a:pt x="15972" y="22645"/>
                  </a:cubicBezTo>
                  <a:cubicBezTo>
                    <a:pt x="8417" y="26423"/>
                    <a:pt x="3883" y="23023"/>
                    <a:pt x="861" y="16601"/>
                  </a:cubicBezTo>
                  <a:cubicBezTo>
                    <a:pt x="-2161" y="10934"/>
                    <a:pt x="3506" y="7913"/>
                    <a:pt x="6528" y="4513"/>
                  </a:cubicBezTo>
                  <a:cubicBezTo>
                    <a:pt x="11816" y="-2287"/>
                    <a:pt x="16727" y="-776"/>
                    <a:pt x="21638" y="4890"/>
                  </a:cubicBezTo>
                  <a:cubicBezTo>
                    <a:pt x="23905" y="8290"/>
                    <a:pt x="27683" y="9801"/>
                    <a:pt x="32216" y="9801"/>
                  </a:cubicBezTo>
                  <a:close/>
                </a:path>
              </a:pathLst>
            </a:custGeom>
            <a:solidFill>
              <a:srgbClr val="E7CEB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73" name="Freeform: Shape 25972">
              <a:extLst>
                <a:ext uri="{FF2B5EF4-FFF2-40B4-BE49-F238E27FC236}">
                  <a16:creationId xmlns:a16="http://schemas.microsoft.com/office/drawing/2014/main" id="{B1F04957-9922-4A21-8E52-91C8BA017EFD}"/>
                </a:ext>
              </a:extLst>
            </p:cNvPr>
            <p:cNvSpPr/>
            <p:nvPr/>
          </p:nvSpPr>
          <p:spPr>
            <a:xfrm>
              <a:off x="9175998" y="4861190"/>
              <a:ext cx="246063" cy="255727"/>
            </a:xfrm>
            <a:custGeom>
              <a:avLst/>
              <a:gdLst>
                <a:gd name="connsiteX0" fmla="*/ 31147 w 246063"/>
                <a:gd name="connsiteY0" fmla="*/ 200744 h 255727"/>
                <a:gd name="connsiteX1" fmla="*/ 48147 w 246063"/>
                <a:gd name="connsiteY1" fmla="*/ 172034 h 255727"/>
                <a:gd name="connsiteX2" fmla="*/ 47013 w 246063"/>
                <a:gd name="connsiteY2" fmla="*/ 167123 h 255727"/>
                <a:gd name="connsiteX3" fmla="*/ 29636 w 246063"/>
                <a:gd name="connsiteY3" fmla="*/ 104792 h 255727"/>
                <a:gd name="connsiteX4" fmla="*/ 27747 w 246063"/>
                <a:gd name="connsiteY4" fmla="*/ 93081 h 255727"/>
                <a:gd name="connsiteX5" fmla="*/ 19059 w 246063"/>
                <a:gd name="connsiteY5" fmla="*/ 60971 h 255727"/>
                <a:gd name="connsiteX6" fmla="*/ 17170 w 246063"/>
                <a:gd name="connsiteY6" fmla="*/ 22061 h 255727"/>
                <a:gd name="connsiteX7" fmla="*/ 9615 w 246063"/>
                <a:gd name="connsiteY7" fmla="*/ 12617 h 255727"/>
                <a:gd name="connsiteX8" fmla="*/ 171 w 246063"/>
                <a:gd name="connsiteY8" fmla="*/ 6951 h 255727"/>
                <a:gd name="connsiteX9" fmla="*/ 11881 w 246063"/>
                <a:gd name="connsiteY9" fmla="*/ 4684 h 255727"/>
                <a:gd name="connsiteX10" fmla="*/ 18681 w 246063"/>
                <a:gd name="connsiteY10" fmla="*/ 2040 h 255727"/>
                <a:gd name="connsiteX11" fmla="*/ 22836 w 246063"/>
                <a:gd name="connsiteY11" fmla="*/ 2040 h 255727"/>
                <a:gd name="connsiteX12" fmla="*/ 31147 w 246063"/>
                <a:gd name="connsiteY12" fmla="*/ 907 h 255727"/>
                <a:gd name="connsiteX13" fmla="*/ 41347 w 246063"/>
                <a:gd name="connsiteY13" fmla="*/ 62104 h 255727"/>
                <a:gd name="connsiteX14" fmla="*/ 47013 w 246063"/>
                <a:gd name="connsiteY14" fmla="*/ 77215 h 255727"/>
                <a:gd name="connsiteX15" fmla="*/ 104811 w 246063"/>
                <a:gd name="connsiteY15" fmla="*/ 92703 h 255727"/>
                <a:gd name="connsiteX16" fmla="*/ 131632 w 246063"/>
                <a:gd name="connsiteY16" fmla="*/ 110458 h 255727"/>
                <a:gd name="connsiteX17" fmla="*/ 138810 w 246063"/>
                <a:gd name="connsiteY17" fmla="*/ 140679 h 255727"/>
                <a:gd name="connsiteX18" fmla="*/ 147499 w 246063"/>
                <a:gd name="connsiteY18" fmla="*/ 153145 h 255727"/>
                <a:gd name="connsiteX19" fmla="*/ 153921 w 246063"/>
                <a:gd name="connsiteY19" fmla="*/ 140679 h 255727"/>
                <a:gd name="connsiteX20" fmla="*/ 170920 w 246063"/>
                <a:gd name="connsiteY20" fmla="*/ 129346 h 255727"/>
                <a:gd name="connsiteX21" fmla="*/ 184142 w 246063"/>
                <a:gd name="connsiteY21" fmla="*/ 127457 h 255727"/>
                <a:gd name="connsiteX22" fmla="*/ 204163 w 246063"/>
                <a:gd name="connsiteY22" fmla="*/ 132368 h 255727"/>
                <a:gd name="connsiteX23" fmla="*/ 183008 w 246063"/>
                <a:gd name="connsiteY23" fmla="*/ 158056 h 255727"/>
                <a:gd name="connsiteX24" fmla="*/ 220785 w 246063"/>
                <a:gd name="connsiteY24" fmla="*/ 199233 h 255727"/>
                <a:gd name="connsiteX25" fmla="*/ 235140 w 246063"/>
                <a:gd name="connsiteY25" fmla="*/ 212454 h 255727"/>
                <a:gd name="connsiteX26" fmla="*/ 240806 w 246063"/>
                <a:gd name="connsiteY26" fmla="*/ 231720 h 255727"/>
                <a:gd name="connsiteX27" fmla="*/ 234762 w 246063"/>
                <a:gd name="connsiteY27" fmla="*/ 234742 h 255727"/>
                <a:gd name="connsiteX28" fmla="*/ 218896 w 246063"/>
                <a:gd name="connsiteY28" fmla="*/ 246453 h 255727"/>
                <a:gd name="connsiteX29" fmla="*/ 187919 w 246063"/>
                <a:gd name="connsiteY29" fmla="*/ 231720 h 255727"/>
                <a:gd name="connsiteX30" fmla="*/ 183764 w 246063"/>
                <a:gd name="connsiteY30" fmla="*/ 231720 h 255727"/>
                <a:gd name="connsiteX31" fmla="*/ 188675 w 246063"/>
                <a:gd name="connsiteY31" fmla="*/ 205277 h 255727"/>
                <a:gd name="connsiteX32" fmla="*/ 145232 w 246063"/>
                <a:gd name="connsiteY32" fmla="*/ 191299 h 255727"/>
                <a:gd name="connsiteX33" fmla="*/ 125588 w 246063"/>
                <a:gd name="connsiteY33" fmla="*/ 193944 h 255727"/>
                <a:gd name="connsiteX34" fmla="*/ 90078 w 246063"/>
                <a:gd name="connsiteY34" fmla="*/ 198477 h 255727"/>
                <a:gd name="connsiteX35" fmla="*/ 80634 w 246063"/>
                <a:gd name="connsiteY35" fmla="*/ 195077 h 255727"/>
                <a:gd name="connsiteX36" fmla="*/ 67413 w 246063"/>
                <a:gd name="connsiteY36" fmla="*/ 218498 h 255727"/>
                <a:gd name="connsiteX37" fmla="*/ 86301 w 246063"/>
                <a:gd name="connsiteY37" fmla="*/ 248342 h 255727"/>
                <a:gd name="connsiteX38" fmla="*/ 77990 w 246063"/>
                <a:gd name="connsiteY38" fmla="*/ 252497 h 255727"/>
                <a:gd name="connsiteX39" fmla="*/ 48524 w 246063"/>
                <a:gd name="connsiteY39" fmla="*/ 243809 h 255727"/>
                <a:gd name="connsiteX40" fmla="*/ 31147 w 246063"/>
                <a:gd name="connsiteY40" fmla="*/ 200744 h 25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6063" h="255727">
                  <a:moveTo>
                    <a:pt x="31147" y="200744"/>
                  </a:moveTo>
                  <a:cubicBezTo>
                    <a:pt x="42102" y="194322"/>
                    <a:pt x="34169" y="176945"/>
                    <a:pt x="48147" y="172034"/>
                  </a:cubicBezTo>
                  <a:cubicBezTo>
                    <a:pt x="50036" y="171278"/>
                    <a:pt x="48524" y="169012"/>
                    <a:pt x="47013" y="167123"/>
                  </a:cubicBezTo>
                  <a:cubicBezTo>
                    <a:pt x="33792" y="148612"/>
                    <a:pt x="31903" y="126324"/>
                    <a:pt x="29636" y="104792"/>
                  </a:cubicBezTo>
                  <a:cubicBezTo>
                    <a:pt x="29258" y="100636"/>
                    <a:pt x="31147" y="94592"/>
                    <a:pt x="27747" y="93081"/>
                  </a:cubicBezTo>
                  <a:cubicBezTo>
                    <a:pt x="10370" y="85903"/>
                    <a:pt x="18303" y="71926"/>
                    <a:pt x="19059" y="60971"/>
                  </a:cubicBezTo>
                  <a:cubicBezTo>
                    <a:pt x="19814" y="48127"/>
                    <a:pt x="4704" y="35661"/>
                    <a:pt x="17170" y="22061"/>
                  </a:cubicBezTo>
                  <a:cubicBezTo>
                    <a:pt x="18303" y="20928"/>
                    <a:pt x="14526" y="9973"/>
                    <a:pt x="9615" y="12617"/>
                  </a:cubicBezTo>
                  <a:cubicBezTo>
                    <a:pt x="926" y="17151"/>
                    <a:pt x="-585" y="13751"/>
                    <a:pt x="171" y="6951"/>
                  </a:cubicBezTo>
                  <a:cubicBezTo>
                    <a:pt x="1682" y="-2493"/>
                    <a:pt x="6593" y="907"/>
                    <a:pt x="11881" y="4684"/>
                  </a:cubicBezTo>
                  <a:cubicBezTo>
                    <a:pt x="14526" y="6573"/>
                    <a:pt x="17170" y="4684"/>
                    <a:pt x="18681" y="2040"/>
                  </a:cubicBezTo>
                  <a:cubicBezTo>
                    <a:pt x="20192" y="2040"/>
                    <a:pt x="21325" y="2040"/>
                    <a:pt x="22836" y="2040"/>
                  </a:cubicBezTo>
                  <a:cubicBezTo>
                    <a:pt x="25103" y="-227"/>
                    <a:pt x="28125" y="-604"/>
                    <a:pt x="31147" y="907"/>
                  </a:cubicBezTo>
                  <a:cubicBezTo>
                    <a:pt x="42480" y="19795"/>
                    <a:pt x="40591" y="41327"/>
                    <a:pt x="41347" y="62104"/>
                  </a:cubicBezTo>
                  <a:cubicBezTo>
                    <a:pt x="41347" y="68526"/>
                    <a:pt x="39080" y="76082"/>
                    <a:pt x="47013" y="77215"/>
                  </a:cubicBezTo>
                  <a:cubicBezTo>
                    <a:pt x="67035" y="79481"/>
                    <a:pt x="82523" y="96481"/>
                    <a:pt x="104811" y="92703"/>
                  </a:cubicBezTo>
                  <a:cubicBezTo>
                    <a:pt x="116900" y="90437"/>
                    <a:pt x="123699" y="102525"/>
                    <a:pt x="131632" y="110458"/>
                  </a:cubicBezTo>
                  <a:cubicBezTo>
                    <a:pt x="138810" y="119147"/>
                    <a:pt x="137299" y="130102"/>
                    <a:pt x="138810" y="140679"/>
                  </a:cubicBezTo>
                  <a:cubicBezTo>
                    <a:pt x="139565" y="146346"/>
                    <a:pt x="140699" y="153145"/>
                    <a:pt x="147499" y="153145"/>
                  </a:cubicBezTo>
                  <a:cubicBezTo>
                    <a:pt x="155809" y="153145"/>
                    <a:pt x="153921" y="146346"/>
                    <a:pt x="153921" y="140679"/>
                  </a:cubicBezTo>
                  <a:cubicBezTo>
                    <a:pt x="153165" y="124813"/>
                    <a:pt x="158076" y="121413"/>
                    <a:pt x="170920" y="129346"/>
                  </a:cubicBezTo>
                  <a:cubicBezTo>
                    <a:pt x="177342" y="133502"/>
                    <a:pt x="179608" y="133124"/>
                    <a:pt x="184142" y="127457"/>
                  </a:cubicBezTo>
                  <a:cubicBezTo>
                    <a:pt x="193208" y="115747"/>
                    <a:pt x="199630" y="114991"/>
                    <a:pt x="204163" y="132368"/>
                  </a:cubicBezTo>
                  <a:cubicBezTo>
                    <a:pt x="210585" y="157301"/>
                    <a:pt x="211718" y="156923"/>
                    <a:pt x="183008" y="158056"/>
                  </a:cubicBezTo>
                  <a:cubicBezTo>
                    <a:pt x="210963" y="158434"/>
                    <a:pt x="212852" y="181478"/>
                    <a:pt x="220785" y="199233"/>
                  </a:cubicBezTo>
                  <a:cubicBezTo>
                    <a:pt x="223807" y="205654"/>
                    <a:pt x="226073" y="211699"/>
                    <a:pt x="235140" y="212454"/>
                  </a:cubicBezTo>
                  <a:cubicBezTo>
                    <a:pt x="250628" y="213965"/>
                    <a:pt x="246850" y="222654"/>
                    <a:pt x="240806" y="231720"/>
                  </a:cubicBezTo>
                  <a:cubicBezTo>
                    <a:pt x="239673" y="234742"/>
                    <a:pt x="234762" y="230587"/>
                    <a:pt x="234762" y="234742"/>
                  </a:cubicBezTo>
                  <a:cubicBezTo>
                    <a:pt x="235140" y="246831"/>
                    <a:pt x="228718" y="249097"/>
                    <a:pt x="218896" y="246453"/>
                  </a:cubicBezTo>
                  <a:cubicBezTo>
                    <a:pt x="213229" y="232098"/>
                    <a:pt x="200385" y="232854"/>
                    <a:pt x="187919" y="231720"/>
                  </a:cubicBezTo>
                  <a:cubicBezTo>
                    <a:pt x="186408" y="231720"/>
                    <a:pt x="185275" y="231720"/>
                    <a:pt x="183764" y="231720"/>
                  </a:cubicBezTo>
                  <a:cubicBezTo>
                    <a:pt x="171675" y="220387"/>
                    <a:pt x="183386" y="213587"/>
                    <a:pt x="188675" y="205277"/>
                  </a:cubicBezTo>
                  <a:cubicBezTo>
                    <a:pt x="173942" y="201877"/>
                    <a:pt x="157698" y="201499"/>
                    <a:pt x="145232" y="191299"/>
                  </a:cubicBezTo>
                  <a:cubicBezTo>
                    <a:pt x="137677" y="184878"/>
                    <a:pt x="129366" y="186011"/>
                    <a:pt x="125588" y="193944"/>
                  </a:cubicBezTo>
                  <a:cubicBezTo>
                    <a:pt x="115766" y="215099"/>
                    <a:pt x="103300" y="206788"/>
                    <a:pt x="90078" y="198477"/>
                  </a:cubicBezTo>
                  <a:cubicBezTo>
                    <a:pt x="87056" y="196588"/>
                    <a:pt x="84790" y="193566"/>
                    <a:pt x="80634" y="195077"/>
                  </a:cubicBezTo>
                  <a:cubicBezTo>
                    <a:pt x="73835" y="201121"/>
                    <a:pt x="87434" y="218876"/>
                    <a:pt x="67413" y="218498"/>
                  </a:cubicBezTo>
                  <a:cubicBezTo>
                    <a:pt x="77990" y="225676"/>
                    <a:pt x="99145" y="226431"/>
                    <a:pt x="86301" y="248342"/>
                  </a:cubicBezTo>
                  <a:cubicBezTo>
                    <a:pt x="83656" y="249853"/>
                    <a:pt x="80634" y="251364"/>
                    <a:pt x="77990" y="252497"/>
                  </a:cubicBezTo>
                  <a:cubicBezTo>
                    <a:pt x="65524" y="258164"/>
                    <a:pt x="55324" y="257030"/>
                    <a:pt x="48524" y="243809"/>
                  </a:cubicBezTo>
                  <a:cubicBezTo>
                    <a:pt x="43236" y="228698"/>
                    <a:pt x="57591" y="206410"/>
                    <a:pt x="31147" y="200744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74" name="Freeform: Shape 25973">
              <a:extLst>
                <a:ext uri="{FF2B5EF4-FFF2-40B4-BE49-F238E27FC236}">
                  <a16:creationId xmlns:a16="http://schemas.microsoft.com/office/drawing/2014/main" id="{A100C7DD-D265-4195-AC2F-6B303CE3A374}"/>
                </a:ext>
              </a:extLst>
            </p:cNvPr>
            <p:cNvSpPr/>
            <p:nvPr/>
          </p:nvSpPr>
          <p:spPr>
            <a:xfrm>
              <a:off x="8862247" y="5003607"/>
              <a:ext cx="139430" cy="177322"/>
            </a:xfrm>
            <a:custGeom>
              <a:avLst/>
              <a:gdLst>
                <a:gd name="connsiteX0" fmla="*/ 40043 w 139430"/>
                <a:gd name="connsiteY0" fmla="*/ 177322 h 177322"/>
                <a:gd name="connsiteX1" fmla="*/ 35888 w 139430"/>
                <a:gd name="connsiteY1" fmla="*/ 177322 h 177322"/>
                <a:gd name="connsiteX2" fmla="*/ 18510 w 139430"/>
                <a:gd name="connsiteY2" fmla="*/ 152390 h 177322"/>
                <a:gd name="connsiteX3" fmla="*/ 0 w 139430"/>
                <a:gd name="connsiteY3" fmla="*/ 145590 h 177322"/>
                <a:gd name="connsiteX4" fmla="*/ 16622 w 139430"/>
                <a:gd name="connsiteY4" fmla="*/ 144835 h 177322"/>
                <a:gd name="connsiteX5" fmla="*/ 40799 w 139430"/>
                <a:gd name="connsiteY5" fmla="*/ 132746 h 177322"/>
                <a:gd name="connsiteX6" fmla="*/ 32865 w 139430"/>
                <a:gd name="connsiteY6" fmla="*/ 110458 h 177322"/>
                <a:gd name="connsiteX7" fmla="*/ 17377 w 139430"/>
                <a:gd name="connsiteY7" fmla="*/ 83637 h 177322"/>
                <a:gd name="connsiteX8" fmla="*/ 10577 w 139430"/>
                <a:gd name="connsiteY8" fmla="*/ 71171 h 177322"/>
                <a:gd name="connsiteX9" fmla="*/ 10577 w 139430"/>
                <a:gd name="connsiteY9" fmla="*/ 71171 h 177322"/>
                <a:gd name="connsiteX10" fmla="*/ 26443 w 139430"/>
                <a:gd name="connsiteY10" fmla="*/ 91948 h 177322"/>
                <a:gd name="connsiteX11" fmla="*/ 35510 w 139430"/>
                <a:gd name="connsiteY11" fmla="*/ 34528 h 177322"/>
                <a:gd name="connsiteX12" fmla="*/ 41554 w 139430"/>
                <a:gd name="connsiteY12" fmla="*/ 60593 h 177322"/>
                <a:gd name="connsiteX13" fmla="*/ 74042 w 139430"/>
                <a:gd name="connsiteY13" fmla="*/ 24328 h 177322"/>
                <a:gd name="connsiteX14" fmla="*/ 88397 w 139430"/>
                <a:gd name="connsiteY14" fmla="*/ 16773 h 177322"/>
                <a:gd name="connsiteX15" fmla="*/ 101996 w 139430"/>
                <a:gd name="connsiteY15" fmla="*/ 6573 h 177322"/>
                <a:gd name="connsiteX16" fmla="*/ 110307 w 139430"/>
                <a:gd name="connsiteY16" fmla="*/ 2795 h 177322"/>
                <a:gd name="connsiteX17" fmla="*/ 134484 w 139430"/>
                <a:gd name="connsiteY17" fmla="*/ 13373 h 177322"/>
                <a:gd name="connsiteX18" fmla="*/ 139395 w 139430"/>
                <a:gd name="connsiteY18" fmla="*/ 19417 h 177322"/>
                <a:gd name="connsiteX19" fmla="*/ 133728 w 139430"/>
                <a:gd name="connsiteY19" fmla="*/ 23195 h 177322"/>
                <a:gd name="connsiteX20" fmla="*/ 122395 w 139430"/>
                <a:gd name="connsiteY20" fmla="*/ 30750 h 177322"/>
                <a:gd name="connsiteX21" fmla="*/ 72908 w 139430"/>
                <a:gd name="connsiteY21" fmla="*/ 60216 h 177322"/>
                <a:gd name="connsiteX22" fmla="*/ 63842 w 139430"/>
                <a:gd name="connsiteY22" fmla="*/ 58704 h 177322"/>
                <a:gd name="connsiteX23" fmla="*/ 70264 w 139430"/>
                <a:gd name="connsiteY23" fmla="*/ 69282 h 177322"/>
                <a:gd name="connsiteX24" fmla="*/ 116729 w 139430"/>
                <a:gd name="connsiteY24" fmla="*/ 93459 h 177322"/>
                <a:gd name="connsiteX25" fmla="*/ 73286 w 139430"/>
                <a:gd name="connsiteY25" fmla="*/ 82126 h 177322"/>
                <a:gd name="connsiteX26" fmla="*/ 82352 w 139430"/>
                <a:gd name="connsiteY26" fmla="*/ 104792 h 177322"/>
                <a:gd name="connsiteX27" fmla="*/ 81975 w 139430"/>
                <a:gd name="connsiteY27" fmla="*/ 124435 h 177322"/>
                <a:gd name="connsiteX28" fmla="*/ 51376 w 139430"/>
                <a:gd name="connsiteY28" fmla="*/ 169767 h 177322"/>
                <a:gd name="connsiteX29" fmla="*/ 40043 w 139430"/>
                <a:gd name="connsiteY29" fmla="*/ 177322 h 17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9430" h="177322">
                  <a:moveTo>
                    <a:pt x="40043" y="177322"/>
                  </a:moveTo>
                  <a:cubicBezTo>
                    <a:pt x="38532" y="177322"/>
                    <a:pt x="37399" y="177322"/>
                    <a:pt x="35888" y="177322"/>
                  </a:cubicBezTo>
                  <a:cubicBezTo>
                    <a:pt x="41932" y="160701"/>
                    <a:pt x="29843" y="156545"/>
                    <a:pt x="18510" y="152390"/>
                  </a:cubicBezTo>
                  <a:cubicBezTo>
                    <a:pt x="12466" y="150123"/>
                    <a:pt x="4155" y="153901"/>
                    <a:pt x="0" y="145590"/>
                  </a:cubicBezTo>
                  <a:cubicBezTo>
                    <a:pt x="5666" y="137279"/>
                    <a:pt x="12466" y="143323"/>
                    <a:pt x="16622" y="144835"/>
                  </a:cubicBezTo>
                  <a:cubicBezTo>
                    <a:pt x="29843" y="150123"/>
                    <a:pt x="35888" y="139546"/>
                    <a:pt x="40799" y="132746"/>
                  </a:cubicBezTo>
                  <a:cubicBezTo>
                    <a:pt x="47220" y="124058"/>
                    <a:pt x="47598" y="115747"/>
                    <a:pt x="32865" y="110458"/>
                  </a:cubicBezTo>
                  <a:cubicBezTo>
                    <a:pt x="23799" y="107436"/>
                    <a:pt x="10200" y="100258"/>
                    <a:pt x="17377" y="83637"/>
                  </a:cubicBezTo>
                  <a:cubicBezTo>
                    <a:pt x="18510" y="80993"/>
                    <a:pt x="12844" y="75326"/>
                    <a:pt x="10577" y="71171"/>
                  </a:cubicBezTo>
                  <a:cubicBezTo>
                    <a:pt x="10577" y="71171"/>
                    <a:pt x="10577" y="71171"/>
                    <a:pt x="10577" y="71171"/>
                  </a:cubicBezTo>
                  <a:cubicBezTo>
                    <a:pt x="23044" y="70415"/>
                    <a:pt x="21910" y="82504"/>
                    <a:pt x="26443" y="91948"/>
                  </a:cubicBezTo>
                  <a:cubicBezTo>
                    <a:pt x="37399" y="72304"/>
                    <a:pt x="27199" y="52282"/>
                    <a:pt x="35510" y="34528"/>
                  </a:cubicBezTo>
                  <a:cubicBezTo>
                    <a:pt x="51376" y="38683"/>
                    <a:pt x="38910" y="50394"/>
                    <a:pt x="41554" y="60593"/>
                  </a:cubicBezTo>
                  <a:cubicBezTo>
                    <a:pt x="49865" y="44349"/>
                    <a:pt x="65731" y="37927"/>
                    <a:pt x="74042" y="24328"/>
                  </a:cubicBezTo>
                  <a:cubicBezTo>
                    <a:pt x="77064" y="19417"/>
                    <a:pt x="82730" y="15639"/>
                    <a:pt x="88397" y="16773"/>
                  </a:cubicBezTo>
                  <a:cubicBezTo>
                    <a:pt x="97841" y="18661"/>
                    <a:pt x="102374" y="15262"/>
                    <a:pt x="101996" y="6573"/>
                  </a:cubicBezTo>
                  <a:cubicBezTo>
                    <a:pt x="101618" y="-4004"/>
                    <a:pt x="106907" y="907"/>
                    <a:pt x="110307" y="2795"/>
                  </a:cubicBezTo>
                  <a:cubicBezTo>
                    <a:pt x="117862" y="7329"/>
                    <a:pt x="122395" y="18284"/>
                    <a:pt x="134484" y="13373"/>
                  </a:cubicBezTo>
                  <a:cubicBezTo>
                    <a:pt x="135239" y="12995"/>
                    <a:pt x="139017" y="17151"/>
                    <a:pt x="139395" y="19417"/>
                  </a:cubicBezTo>
                  <a:cubicBezTo>
                    <a:pt x="139773" y="23195"/>
                    <a:pt x="137128" y="23572"/>
                    <a:pt x="133728" y="23195"/>
                  </a:cubicBezTo>
                  <a:cubicBezTo>
                    <a:pt x="127684" y="22439"/>
                    <a:pt x="125795" y="28106"/>
                    <a:pt x="122395" y="30750"/>
                  </a:cubicBezTo>
                  <a:cubicBezTo>
                    <a:pt x="106907" y="42083"/>
                    <a:pt x="94063" y="57949"/>
                    <a:pt x="72908" y="60216"/>
                  </a:cubicBezTo>
                  <a:cubicBezTo>
                    <a:pt x="69509" y="60593"/>
                    <a:pt x="67242" y="51149"/>
                    <a:pt x="63842" y="58704"/>
                  </a:cubicBezTo>
                  <a:cubicBezTo>
                    <a:pt x="61576" y="63615"/>
                    <a:pt x="64598" y="68904"/>
                    <a:pt x="70264" y="69282"/>
                  </a:cubicBezTo>
                  <a:cubicBezTo>
                    <a:pt x="89152" y="70415"/>
                    <a:pt x="98596" y="89681"/>
                    <a:pt x="116729" y="93459"/>
                  </a:cubicBezTo>
                  <a:cubicBezTo>
                    <a:pt x="102374" y="93081"/>
                    <a:pt x="86130" y="113480"/>
                    <a:pt x="73286" y="82126"/>
                  </a:cubicBezTo>
                  <a:cubicBezTo>
                    <a:pt x="71775" y="96859"/>
                    <a:pt x="75553" y="101392"/>
                    <a:pt x="82352" y="104792"/>
                  </a:cubicBezTo>
                  <a:cubicBezTo>
                    <a:pt x="96708" y="111591"/>
                    <a:pt x="88397" y="124058"/>
                    <a:pt x="81975" y="124435"/>
                  </a:cubicBezTo>
                  <a:cubicBezTo>
                    <a:pt x="51376" y="126702"/>
                    <a:pt x="59309" y="153901"/>
                    <a:pt x="51376" y="169767"/>
                  </a:cubicBezTo>
                  <a:cubicBezTo>
                    <a:pt x="48354" y="176944"/>
                    <a:pt x="44954" y="176189"/>
                    <a:pt x="40043" y="177322"/>
                  </a:cubicBezTo>
                  <a:close/>
                </a:path>
              </a:pathLst>
            </a:custGeom>
            <a:solidFill>
              <a:srgbClr val="E8B99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75" name="Freeform: Shape 25974">
              <a:extLst>
                <a:ext uri="{FF2B5EF4-FFF2-40B4-BE49-F238E27FC236}">
                  <a16:creationId xmlns:a16="http://schemas.microsoft.com/office/drawing/2014/main" id="{678B53B9-3B21-4EB5-BC91-87846781552D}"/>
                </a:ext>
              </a:extLst>
            </p:cNvPr>
            <p:cNvSpPr/>
            <p:nvPr/>
          </p:nvSpPr>
          <p:spPr>
            <a:xfrm>
              <a:off x="9019600" y="4817143"/>
              <a:ext cx="122955" cy="156771"/>
            </a:xfrm>
            <a:custGeom>
              <a:avLst/>
              <a:gdLst>
                <a:gd name="connsiteX0" fmla="*/ 91593 w 122955"/>
                <a:gd name="connsiteY0" fmla="*/ 29466 h 156771"/>
                <a:gd name="connsiteX1" fmla="*/ 119170 w 122955"/>
                <a:gd name="connsiteY1" fmla="*/ 48354 h 156771"/>
                <a:gd name="connsiteX2" fmla="*/ 94237 w 122955"/>
                <a:gd name="connsiteY2" fmla="*/ 78953 h 156771"/>
                <a:gd name="connsiteX3" fmla="*/ 77238 w 122955"/>
                <a:gd name="connsiteY3" fmla="*/ 105018 h 156771"/>
                <a:gd name="connsiteX4" fmla="*/ 57972 w 122955"/>
                <a:gd name="connsiteY4" fmla="*/ 123529 h 156771"/>
                <a:gd name="connsiteX5" fmla="*/ 47772 w 122955"/>
                <a:gd name="connsiteY5" fmla="*/ 123529 h 156771"/>
                <a:gd name="connsiteX6" fmla="*/ 30018 w 122955"/>
                <a:gd name="connsiteY6" fmla="*/ 146195 h 156771"/>
                <a:gd name="connsiteX7" fmla="*/ 1685 w 122955"/>
                <a:gd name="connsiteY7" fmla="*/ 156772 h 156771"/>
                <a:gd name="connsiteX8" fmla="*/ 7352 w 122955"/>
                <a:gd name="connsiteY8" fmla="*/ 139773 h 156771"/>
                <a:gd name="connsiteX9" fmla="*/ 11129 w 122955"/>
                <a:gd name="connsiteY9" fmla="*/ 132973 h 156771"/>
                <a:gd name="connsiteX10" fmla="*/ 10374 w 122955"/>
                <a:gd name="connsiteY10" fmla="*/ 115596 h 156771"/>
                <a:gd name="connsiteX11" fmla="*/ 37195 w 122955"/>
                <a:gd name="connsiteY11" fmla="*/ 108796 h 156771"/>
                <a:gd name="connsiteX12" fmla="*/ 52683 w 122955"/>
                <a:gd name="connsiteY12" fmla="*/ 108796 h 156771"/>
                <a:gd name="connsiteX13" fmla="*/ 55328 w 122955"/>
                <a:gd name="connsiteY13" fmla="*/ 103885 h 156771"/>
                <a:gd name="connsiteX14" fmla="*/ 42861 w 122955"/>
                <a:gd name="connsiteY14" fmla="*/ 95574 h 156771"/>
                <a:gd name="connsiteX15" fmla="*/ 22840 w 122955"/>
                <a:gd name="connsiteY15" fmla="*/ 64220 h 156771"/>
                <a:gd name="connsiteX16" fmla="*/ 40595 w 122955"/>
                <a:gd name="connsiteY16" fmla="*/ 55154 h 156771"/>
                <a:gd name="connsiteX17" fmla="*/ 53061 w 122955"/>
                <a:gd name="connsiteY17" fmla="*/ 45332 h 156771"/>
                <a:gd name="connsiteX18" fmla="*/ 60239 w 122955"/>
                <a:gd name="connsiteY18" fmla="*/ 36265 h 156771"/>
                <a:gd name="connsiteX19" fmla="*/ 96882 w 122955"/>
                <a:gd name="connsiteY19" fmla="*/ 8689 h 156771"/>
                <a:gd name="connsiteX20" fmla="*/ 116903 w 122955"/>
                <a:gd name="connsiteY20" fmla="*/ 0 h 156771"/>
                <a:gd name="connsiteX21" fmla="*/ 122947 w 122955"/>
                <a:gd name="connsiteY21" fmla="*/ 6422 h 156771"/>
                <a:gd name="connsiteX22" fmla="*/ 118792 w 122955"/>
                <a:gd name="connsiteY22" fmla="*/ 11711 h 156771"/>
                <a:gd name="connsiteX23" fmla="*/ 91593 w 122955"/>
                <a:gd name="connsiteY23" fmla="*/ 29466 h 15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2955" h="156771">
                  <a:moveTo>
                    <a:pt x="91593" y="29466"/>
                  </a:moveTo>
                  <a:cubicBezTo>
                    <a:pt x="106326" y="34754"/>
                    <a:pt x="123703" y="32110"/>
                    <a:pt x="119170" y="48354"/>
                  </a:cubicBezTo>
                  <a:cubicBezTo>
                    <a:pt x="115770" y="60442"/>
                    <a:pt x="113503" y="75931"/>
                    <a:pt x="94237" y="78953"/>
                  </a:cubicBezTo>
                  <a:cubicBezTo>
                    <a:pt x="87438" y="80086"/>
                    <a:pt x="73083" y="88019"/>
                    <a:pt x="77238" y="105018"/>
                  </a:cubicBezTo>
                  <a:cubicBezTo>
                    <a:pt x="81771" y="123529"/>
                    <a:pt x="76105" y="127306"/>
                    <a:pt x="57972" y="123529"/>
                  </a:cubicBezTo>
                  <a:cubicBezTo>
                    <a:pt x="54572" y="122773"/>
                    <a:pt x="51172" y="123529"/>
                    <a:pt x="47772" y="123529"/>
                  </a:cubicBezTo>
                  <a:cubicBezTo>
                    <a:pt x="50039" y="137506"/>
                    <a:pt x="36817" y="139395"/>
                    <a:pt x="30018" y="146195"/>
                  </a:cubicBezTo>
                  <a:cubicBezTo>
                    <a:pt x="22462" y="154128"/>
                    <a:pt x="8863" y="144684"/>
                    <a:pt x="1685" y="156772"/>
                  </a:cubicBezTo>
                  <a:cubicBezTo>
                    <a:pt x="-2470" y="147328"/>
                    <a:pt x="1685" y="142795"/>
                    <a:pt x="7352" y="139773"/>
                  </a:cubicBezTo>
                  <a:cubicBezTo>
                    <a:pt x="9996" y="138261"/>
                    <a:pt x="16040" y="135617"/>
                    <a:pt x="11129" y="132973"/>
                  </a:cubicBezTo>
                  <a:cubicBezTo>
                    <a:pt x="-204" y="126551"/>
                    <a:pt x="174" y="121640"/>
                    <a:pt x="10374" y="115596"/>
                  </a:cubicBezTo>
                  <a:cubicBezTo>
                    <a:pt x="18685" y="110685"/>
                    <a:pt x="23596" y="93685"/>
                    <a:pt x="37195" y="108796"/>
                  </a:cubicBezTo>
                  <a:cubicBezTo>
                    <a:pt x="42106" y="114462"/>
                    <a:pt x="47772" y="110307"/>
                    <a:pt x="52683" y="108796"/>
                  </a:cubicBezTo>
                  <a:cubicBezTo>
                    <a:pt x="53817" y="108418"/>
                    <a:pt x="55705" y="105018"/>
                    <a:pt x="55328" y="103885"/>
                  </a:cubicBezTo>
                  <a:cubicBezTo>
                    <a:pt x="53061" y="98596"/>
                    <a:pt x="50039" y="94819"/>
                    <a:pt x="42861" y="95574"/>
                  </a:cubicBezTo>
                  <a:cubicBezTo>
                    <a:pt x="19062" y="97085"/>
                    <a:pt x="29262" y="74419"/>
                    <a:pt x="22840" y="64220"/>
                  </a:cubicBezTo>
                  <a:cubicBezTo>
                    <a:pt x="19818" y="59309"/>
                    <a:pt x="33795" y="57042"/>
                    <a:pt x="40595" y="55154"/>
                  </a:cubicBezTo>
                  <a:cubicBezTo>
                    <a:pt x="46639" y="53643"/>
                    <a:pt x="51172" y="51754"/>
                    <a:pt x="53061" y="45332"/>
                  </a:cubicBezTo>
                  <a:cubicBezTo>
                    <a:pt x="54194" y="41176"/>
                    <a:pt x="56083" y="35132"/>
                    <a:pt x="60239" y="36265"/>
                  </a:cubicBezTo>
                  <a:cubicBezTo>
                    <a:pt x="85549" y="43821"/>
                    <a:pt x="87815" y="21533"/>
                    <a:pt x="96882" y="8689"/>
                  </a:cubicBezTo>
                  <a:cubicBezTo>
                    <a:pt x="101793" y="1511"/>
                    <a:pt x="108970" y="0"/>
                    <a:pt x="116903" y="0"/>
                  </a:cubicBezTo>
                  <a:cubicBezTo>
                    <a:pt x="121436" y="0"/>
                    <a:pt x="122947" y="2267"/>
                    <a:pt x="122947" y="6422"/>
                  </a:cubicBezTo>
                  <a:cubicBezTo>
                    <a:pt x="122947" y="9444"/>
                    <a:pt x="123325" y="12466"/>
                    <a:pt x="118792" y="11711"/>
                  </a:cubicBezTo>
                  <a:cubicBezTo>
                    <a:pt x="104059" y="8689"/>
                    <a:pt x="104437" y="23421"/>
                    <a:pt x="91593" y="29466"/>
                  </a:cubicBezTo>
                  <a:close/>
                </a:path>
              </a:pathLst>
            </a:custGeom>
            <a:solidFill>
              <a:srgbClr val="F0DA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76" name="Freeform: Shape 25975">
              <a:extLst>
                <a:ext uri="{FF2B5EF4-FFF2-40B4-BE49-F238E27FC236}">
                  <a16:creationId xmlns:a16="http://schemas.microsoft.com/office/drawing/2014/main" id="{7B366EBA-03B2-4EE5-B9B7-6BE3995701C2}"/>
                </a:ext>
              </a:extLst>
            </p:cNvPr>
            <p:cNvSpPr/>
            <p:nvPr/>
          </p:nvSpPr>
          <p:spPr>
            <a:xfrm>
              <a:off x="9190146" y="4799468"/>
              <a:ext cx="38154" cy="63762"/>
            </a:xfrm>
            <a:custGeom>
              <a:avLst/>
              <a:gdLst>
                <a:gd name="connsiteX0" fmla="*/ 16999 w 38154"/>
                <a:gd name="connsiteY0" fmla="*/ 63762 h 63762"/>
                <a:gd name="connsiteX1" fmla="*/ 8689 w 38154"/>
                <a:gd name="connsiteY1" fmla="*/ 63762 h 63762"/>
                <a:gd name="connsiteX2" fmla="*/ 0 w 38154"/>
                <a:gd name="connsiteY2" fmla="*/ 25608 h 63762"/>
                <a:gd name="connsiteX3" fmla="*/ 0 w 38154"/>
                <a:gd name="connsiteY3" fmla="*/ 25608 h 63762"/>
                <a:gd name="connsiteX4" fmla="*/ 25310 w 38154"/>
                <a:gd name="connsiteY4" fmla="*/ 298 h 63762"/>
                <a:gd name="connsiteX5" fmla="*/ 38154 w 38154"/>
                <a:gd name="connsiteY5" fmla="*/ 25608 h 63762"/>
                <a:gd name="connsiteX6" fmla="*/ 33243 w 38154"/>
                <a:gd name="connsiteY6" fmla="*/ 28253 h 63762"/>
                <a:gd name="connsiteX7" fmla="*/ 21155 w 38154"/>
                <a:gd name="connsiteY7" fmla="*/ 44496 h 63762"/>
                <a:gd name="connsiteX8" fmla="*/ 16999 w 38154"/>
                <a:gd name="connsiteY8" fmla="*/ 63762 h 6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54" h="63762">
                  <a:moveTo>
                    <a:pt x="16999" y="63762"/>
                  </a:moveTo>
                  <a:cubicBezTo>
                    <a:pt x="14355" y="63762"/>
                    <a:pt x="11333" y="63762"/>
                    <a:pt x="8689" y="63762"/>
                  </a:cubicBezTo>
                  <a:cubicBezTo>
                    <a:pt x="6044" y="50918"/>
                    <a:pt x="15866" y="35430"/>
                    <a:pt x="0" y="25608"/>
                  </a:cubicBezTo>
                  <a:lnTo>
                    <a:pt x="0" y="25608"/>
                  </a:lnTo>
                  <a:cubicBezTo>
                    <a:pt x="4533" y="13142"/>
                    <a:pt x="6044" y="-2346"/>
                    <a:pt x="25310" y="298"/>
                  </a:cubicBezTo>
                  <a:cubicBezTo>
                    <a:pt x="40421" y="3320"/>
                    <a:pt x="30221" y="19186"/>
                    <a:pt x="38154" y="25608"/>
                  </a:cubicBezTo>
                  <a:cubicBezTo>
                    <a:pt x="36643" y="27119"/>
                    <a:pt x="35132" y="27875"/>
                    <a:pt x="33243" y="28253"/>
                  </a:cubicBezTo>
                  <a:cubicBezTo>
                    <a:pt x="22288" y="28630"/>
                    <a:pt x="22666" y="37319"/>
                    <a:pt x="21155" y="44496"/>
                  </a:cubicBezTo>
                  <a:cubicBezTo>
                    <a:pt x="20021" y="50541"/>
                    <a:pt x="23044" y="58096"/>
                    <a:pt x="16999" y="63762"/>
                  </a:cubicBezTo>
                  <a:close/>
                </a:path>
              </a:pathLst>
            </a:custGeom>
            <a:solidFill>
              <a:srgbClr val="E9C7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77" name="Freeform: Shape 25976">
              <a:extLst>
                <a:ext uri="{FF2B5EF4-FFF2-40B4-BE49-F238E27FC236}">
                  <a16:creationId xmlns:a16="http://schemas.microsoft.com/office/drawing/2014/main" id="{C9DE0AA4-AD62-43CC-86D8-88D34AA729F3}"/>
                </a:ext>
              </a:extLst>
            </p:cNvPr>
            <p:cNvSpPr/>
            <p:nvPr/>
          </p:nvSpPr>
          <p:spPr>
            <a:xfrm>
              <a:off x="8526667" y="4898731"/>
              <a:ext cx="19769" cy="23461"/>
            </a:xfrm>
            <a:custGeom>
              <a:avLst/>
              <a:gdLst>
                <a:gd name="connsiteX0" fmla="*/ 19770 w 19769"/>
                <a:gd name="connsiteY0" fmla="*/ 6809 h 23461"/>
                <a:gd name="connsiteX1" fmla="*/ 8059 w 19769"/>
                <a:gd name="connsiteY1" fmla="*/ 23430 h 23461"/>
                <a:gd name="connsiteX2" fmla="*/ 126 w 19769"/>
                <a:gd name="connsiteY2" fmla="*/ 14364 h 23461"/>
                <a:gd name="connsiteX3" fmla="*/ 11837 w 19769"/>
                <a:gd name="connsiteY3" fmla="*/ 387 h 23461"/>
                <a:gd name="connsiteX4" fmla="*/ 19770 w 19769"/>
                <a:gd name="connsiteY4" fmla="*/ 6809 h 2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9" h="23461">
                  <a:moveTo>
                    <a:pt x="19770" y="6809"/>
                  </a:moveTo>
                  <a:cubicBezTo>
                    <a:pt x="15992" y="12097"/>
                    <a:pt x="19014" y="22675"/>
                    <a:pt x="8059" y="23430"/>
                  </a:cubicBezTo>
                  <a:cubicBezTo>
                    <a:pt x="2015" y="23808"/>
                    <a:pt x="-630" y="20786"/>
                    <a:pt x="126" y="14364"/>
                  </a:cubicBezTo>
                  <a:cubicBezTo>
                    <a:pt x="881" y="6809"/>
                    <a:pt x="3526" y="1898"/>
                    <a:pt x="11837" y="387"/>
                  </a:cubicBezTo>
                  <a:cubicBezTo>
                    <a:pt x="17503" y="-747"/>
                    <a:pt x="19770" y="387"/>
                    <a:pt x="19770" y="6809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78" name="Freeform: Shape 25977">
              <a:extLst>
                <a:ext uri="{FF2B5EF4-FFF2-40B4-BE49-F238E27FC236}">
                  <a16:creationId xmlns:a16="http://schemas.microsoft.com/office/drawing/2014/main" id="{F950ABAE-5349-40BC-B9B6-D4C6E85C49F6}"/>
                </a:ext>
              </a:extLst>
            </p:cNvPr>
            <p:cNvSpPr/>
            <p:nvPr/>
          </p:nvSpPr>
          <p:spPr>
            <a:xfrm>
              <a:off x="8654744" y="4816904"/>
              <a:ext cx="25850" cy="20638"/>
            </a:xfrm>
            <a:custGeom>
              <a:avLst/>
              <a:gdLst>
                <a:gd name="connsiteX0" fmla="*/ 11066 w 25850"/>
                <a:gd name="connsiteY0" fmla="*/ 16483 h 20638"/>
                <a:gd name="connsiteX1" fmla="*/ 1244 w 25850"/>
                <a:gd name="connsiteY1" fmla="*/ 4017 h 20638"/>
                <a:gd name="connsiteX2" fmla="*/ 20132 w 25850"/>
                <a:gd name="connsiteY2" fmla="*/ 4773 h 20638"/>
                <a:gd name="connsiteX3" fmla="*/ 19377 w 25850"/>
                <a:gd name="connsiteY3" fmla="*/ 20639 h 20638"/>
                <a:gd name="connsiteX4" fmla="*/ 11066 w 25850"/>
                <a:gd name="connsiteY4" fmla="*/ 16483 h 2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0" h="20638">
                  <a:moveTo>
                    <a:pt x="11066" y="16483"/>
                  </a:moveTo>
                  <a:cubicBezTo>
                    <a:pt x="7289" y="12706"/>
                    <a:pt x="-3667" y="13084"/>
                    <a:pt x="1244" y="4017"/>
                  </a:cubicBezTo>
                  <a:cubicBezTo>
                    <a:pt x="6155" y="-4294"/>
                    <a:pt x="14466" y="2506"/>
                    <a:pt x="20132" y="4773"/>
                  </a:cubicBezTo>
                  <a:cubicBezTo>
                    <a:pt x="30710" y="9684"/>
                    <a:pt x="24288" y="15350"/>
                    <a:pt x="19377" y="20639"/>
                  </a:cubicBezTo>
                  <a:cubicBezTo>
                    <a:pt x="16355" y="19506"/>
                    <a:pt x="13710" y="17994"/>
                    <a:pt x="11066" y="16483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79" name="Freeform: Shape 25978">
              <a:extLst>
                <a:ext uri="{FF2B5EF4-FFF2-40B4-BE49-F238E27FC236}">
                  <a16:creationId xmlns:a16="http://schemas.microsoft.com/office/drawing/2014/main" id="{27433735-27A4-4F9F-839B-CC512B561D78}"/>
                </a:ext>
              </a:extLst>
            </p:cNvPr>
            <p:cNvSpPr/>
            <p:nvPr/>
          </p:nvSpPr>
          <p:spPr>
            <a:xfrm>
              <a:off x="8994842" y="4837149"/>
              <a:ext cx="21910" cy="20928"/>
            </a:xfrm>
            <a:custGeom>
              <a:avLst/>
              <a:gdLst>
                <a:gd name="connsiteX0" fmla="*/ 21910 w 21910"/>
                <a:gd name="connsiteY0" fmla="*/ 11726 h 20928"/>
                <a:gd name="connsiteX1" fmla="*/ 15111 w 21910"/>
                <a:gd name="connsiteY1" fmla="*/ 20415 h 20928"/>
                <a:gd name="connsiteX2" fmla="*/ 0 w 21910"/>
                <a:gd name="connsiteY2" fmla="*/ 7571 h 20928"/>
                <a:gd name="connsiteX3" fmla="*/ 8689 w 21910"/>
                <a:gd name="connsiteY3" fmla="*/ 16 h 20928"/>
                <a:gd name="connsiteX4" fmla="*/ 21910 w 21910"/>
                <a:gd name="connsiteY4" fmla="*/ 11726 h 2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0" h="20928">
                  <a:moveTo>
                    <a:pt x="21910" y="11726"/>
                  </a:moveTo>
                  <a:cubicBezTo>
                    <a:pt x="21533" y="17015"/>
                    <a:pt x="20021" y="22682"/>
                    <a:pt x="15111" y="20415"/>
                  </a:cubicBezTo>
                  <a:cubicBezTo>
                    <a:pt x="9444" y="17771"/>
                    <a:pt x="4911" y="12104"/>
                    <a:pt x="0" y="7571"/>
                  </a:cubicBezTo>
                  <a:cubicBezTo>
                    <a:pt x="3022" y="4927"/>
                    <a:pt x="5666" y="394"/>
                    <a:pt x="8689" y="16"/>
                  </a:cubicBezTo>
                  <a:cubicBezTo>
                    <a:pt x="16622" y="-362"/>
                    <a:pt x="19644" y="6060"/>
                    <a:pt x="21910" y="1172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80" name="Freeform: Shape 25979">
              <a:extLst>
                <a:ext uri="{FF2B5EF4-FFF2-40B4-BE49-F238E27FC236}">
                  <a16:creationId xmlns:a16="http://schemas.microsoft.com/office/drawing/2014/main" id="{E9B3C988-3405-4F62-A9E1-D6F68264D639}"/>
                </a:ext>
              </a:extLst>
            </p:cNvPr>
            <p:cNvSpPr/>
            <p:nvPr/>
          </p:nvSpPr>
          <p:spPr>
            <a:xfrm>
              <a:off x="9172769" y="4822627"/>
              <a:ext cx="17542" cy="15753"/>
            </a:xfrm>
            <a:custGeom>
              <a:avLst/>
              <a:gdLst>
                <a:gd name="connsiteX0" fmla="*/ 17377 w 17542"/>
                <a:gd name="connsiteY0" fmla="*/ 2450 h 15753"/>
                <a:gd name="connsiteX1" fmla="*/ 0 w 17542"/>
                <a:gd name="connsiteY1" fmla="*/ 15671 h 15753"/>
                <a:gd name="connsiteX2" fmla="*/ 17377 w 17542"/>
                <a:gd name="connsiteY2" fmla="*/ 2450 h 15753"/>
                <a:gd name="connsiteX3" fmla="*/ 17377 w 17542"/>
                <a:gd name="connsiteY3" fmla="*/ 2450 h 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42" h="15753">
                  <a:moveTo>
                    <a:pt x="17377" y="2450"/>
                  </a:moveTo>
                  <a:cubicBezTo>
                    <a:pt x="18888" y="15671"/>
                    <a:pt x="9822" y="16049"/>
                    <a:pt x="0" y="15671"/>
                  </a:cubicBezTo>
                  <a:cubicBezTo>
                    <a:pt x="7933" y="13782"/>
                    <a:pt x="755" y="-6995"/>
                    <a:pt x="17377" y="2450"/>
                  </a:cubicBezTo>
                  <a:lnTo>
                    <a:pt x="17377" y="2450"/>
                  </a:ln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81" name="Freeform: Shape 25980">
              <a:extLst>
                <a:ext uri="{FF2B5EF4-FFF2-40B4-BE49-F238E27FC236}">
                  <a16:creationId xmlns:a16="http://schemas.microsoft.com/office/drawing/2014/main" id="{4A1DC500-1E6A-4AB7-AE17-4B63209D8942}"/>
                </a:ext>
              </a:extLst>
            </p:cNvPr>
            <p:cNvSpPr/>
            <p:nvPr/>
          </p:nvSpPr>
          <p:spPr>
            <a:xfrm>
              <a:off x="8718634" y="5400788"/>
              <a:ext cx="14723" cy="21154"/>
            </a:xfrm>
            <a:custGeom>
              <a:avLst/>
              <a:gdLst>
                <a:gd name="connsiteX0" fmla="*/ 10262 w 14723"/>
                <a:gd name="connsiteY0" fmla="*/ 0 h 21154"/>
                <a:gd name="connsiteX1" fmla="*/ 10262 w 14723"/>
                <a:gd name="connsiteY1" fmla="*/ 21155 h 21154"/>
                <a:gd name="connsiteX2" fmla="*/ 1952 w 14723"/>
                <a:gd name="connsiteY2" fmla="*/ 12844 h 21154"/>
                <a:gd name="connsiteX3" fmla="*/ 1952 w 14723"/>
                <a:gd name="connsiteY3" fmla="*/ 0 h 21154"/>
                <a:gd name="connsiteX4" fmla="*/ 10262 w 14723"/>
                <a:gd name="connsiteY4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3" h="21154">
                  <a:moveTo>
                    <a:pt x="10262" y="0"/>
                  </a:moveTo>
                  <a:cubicBezTo>
                    <a:pt x="13285" y="7178"/>
                    <a:pt x="18573" y="13977"/>
                    <a:pt x="10262" y="21155"/>
                  </a:cubicBezTo>
                  <a:cubicBezTo>
                    <a:pt x="7240" y="18510"/>
                    <a:pt x="4974" y="15488"/>
                    <a:pt x="1952" y="12844"/>
                  </a:cubicBezTo>
                  <a:cubicBezTo>
                    <a:pt x="-2959" y="8689"/>
                    <a:pt x="3085" y="4533"/>
                    <a:pt x="1952" y="0"/>
                  </a:cubicBezTo>
                  <a:cubicBezTo>
                    <a:pt x="4596" y="0"/>
                    <a:pt x="7618" y="0"/>
                    <a:pt x="10262" y="0"/>
                  </a:cubicBezTo>
                  <a:close/>
                </a:path>
              </a:pathLst>
            </a:custGeom>
            <a:solidFill>
              <a:srgbClr val="D8B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82" name="Freeform: Shape 25981">
              <a:extLst>
                <a:ext uri="{FF2B5EF4-FFF2-40B4-BE49-F238E27FC236}">
                  <a16:creationId xmlns:a16="http://schemas.microsoft.com/office/drawing/2014/main" id="{BCFE05A1-1324-4BEA-A089-44AA09AE3D96}"/>
                </a:ext>
              </a:extLst>
            </p:cNvPr>
            <p:cNvSpPr/>
            <p:nvPr/>
          </p:nvSpPr>
          <p:spPr>
            <a:xfrm>
              <a:off x="8916341" y="4822583"/>
              <a:ext cx="24480" cy="11095"/>
            </a:xfrm>
            <a:custGeom>
              <a:avLst/>
              <a:gdLst>
                <a:gd name="connsiteX0" fmla="*/ 24481 w 24480"/>
                <a:gd name="connsiteY0" fmla="*/ 6649 h 11095"/>
                <a:gd name="connsiteX1" fmla="*/ 17304 w 24480"/>
                <a:gd name="connsiteY1" fmla="*/ 10426 h 11095"/>
                <a:gd name="connsiteX2" fmla="*/ 304 w 24480"/>
                <a:gd name="connsiteY2" fmla="*/ 6649 h 11095"/>
                <a:gd name="connsiteX3" fmla="*/ 1437 w 24480"/>
                <a:gd name="connsiteY3" fmla="*/ 982 h 11095"/>
                <a:gd name="connsiteX4" fmla="*/ 16170 w 24480"/>
                <a:gd name="connsiteY4" fmla="*/ 5893 h 11095"/>
                <a:gd name="connsiteX5" fmla="*/ 24481 w 24480"/>
                <a:gd name="connsiteY5" fmla="*/ 6649 h 11095"/>
                <a:gd name="connsiteX6" fmla="*/ 24481 w 24480"/>
                <a:gd name="connsiteY6" fmla="*/ 6649 h 1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80" h="11095">
                  <a:moveTo>
                    <a:pt x="24481" y="6649"/>
                  </a:moveTo>
                  <a:cubicBezTo>
                    <a:pt x="22214" y="8160"/>
                    <a:pt x="19948" y="10426"/>
                    <a:pt x="17304" y="10426"/>
                  </a:cubicBezTo>
                  <a:cubicBezTo>
                    <a:pt x="11259" y="10426"/>
                    <a:pt x="4460" y="13448"/>
                    <a:pt x="304" y="6649"/>
                  </a:cubicBezTo>
                  <a:cubicBezTo>
                    <a:pt x="-451" y="5515"/>
                    <a:pt x="304" y="1738"/>
                    <a:pt x="1437" y="982"/>
                  </a:cubicBezTo>
                  <a:cubicBezTo>
                    <a:pt x="7859" y="-2796"/>
                    <a:pt x="10504" y="5515"/>
                    <a:pt x="16170" y="5893"/>
                  </a:cubicBezTo>
                  <a:cubicBezTo>
                    <a:pt x="18815" y="6271"/>
                    <a:pt x="21459" y="6271"/>
                    <a:pt x="24481" y="6649"/>
                  </a:cubicBezTo>
                  <a:lnTo>
                    <a:pt x="24481" y="6649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83" name="Freeform: Shape 25982">
              <a:extLst>
                <a:ext uri="{FF2B5EF4-FFF2-40B4-BE49-F238E27FC236}">
                  <a16:creationId xmlns:a16="http://schemas.microsoft.com/office/drawing/2014/main" id="{AABF7311-22C9-499C-B6AC-5756E04B585D}"/>
                </a:ext>
              </a:extLst>
            </p:cNvPr>
            <p:cNvSpPr/>
            <p:nvPr/>
          </p:nvSpPr>
          <p:spPr>
            <a:xfrm>
              <a:off x="8584969" y="3664151"/>
              <a:ext cx="322232" cy="282586"/>
            </a:xfrm>
            <a:custGeom>
              <a:avLst/>
              <a:gdLst>
                <a:gd name="connsiteX0" fmla="*/ 0 w 322232"/>
                <a:gd name="connsiteY0" fmla="*/ 136052 h 282586"/>
                <a:gd name="connsiteX1" fmla="*/ 20399 w 322232"/>
                <a:gd name="connsiteY1" fmla="*/ 112631 h 282586"/>
                <a:gd name="connsiteX2" fmla="*/ 46843 w 322232"/>
                <a:gd name="connsiteY2" fmla="*/ 89965 h 282586"/>
                <a:gd name="connsiteX3" fmla="*/ 60442 w 322232"/>
                <a:gd name="connsiteY3" fmla="*/ 106209 h 282586"/>
                <a:gd name="connsiteX4" fmla="*/ 69508 w 322232"/>
                <a:gd name="connsiteY4" fmla="*/ 124342 h 282586"/>
                <a:gd name="connsiteX5" fmla="*/ 83108 w 322232"/>
                <a:gd name="connsiteY5" fmla="*/ 124720 h 282586"/>
                <a:gd name="connsiteX6" fmla="*/ 85752 w 322232"/>
                <a:gd name="connsiteY6" fmla="*/ 113387 h 282586"/>
                <a:gd name="connsiteX7" fmla="*/ 75553 w 322232"/>
                <a:gd name="connsiteY7" fmla="*/ 81277 h 282586"/>
                <a:gd name="connsiteX8" fmla="*/ 93685 w 322232"/>
                <a:gd name="connsiteY8" fmla="*/ 45389 h 282586"/>
                <a:gd name="connsiteX9" fmla="*/ 100107 w 322232"/>
                <a:gd name="connsiteY9" fmla="*/ 44634 h 282586"/>
                <a:gd name="connsiteX10" fmla="*/ 154505 w 322232"/>
                <a:gd name="connsiteY10" fmla="*/ 13657 h 282586"/>
                <a:gd name="connsiteX11" fmla="*/ 203615 w 322232"/>
                <a:gd name="connsiteY11" fmla="*/ 5346 h 282586"/>
                <a:gd name="connsiteX12" fmla="*/ 224392 w 322232"/>
                <a:gd name="connsiteY12" fmla="*/ 12524 h 282586"/>
                <a:gd name="connsiteX13" fmla="*/ 237991 w 322232"/>
                <a:gd name="connsiteY13" fmla="*/ 16301 h 282586"/>
                <a:gd name="connsiteX14" fmla="*/ 284834 w 322232"/>
                <a:gd name="connsiteY14" fmla="*/ 44256 h 282586"/>
                <a:gd name="connsiteX15" fmla="*/ 306366 w 322232"/>
                <a:gd name="connsiteY15" fmla="*/ 54078 h 282586"/>
                <a:gd name="connsiteX16" fmla="*/ 322232 w 322232"/>
                <a:gd name="connsiteY16" fmla="*/ 65411 h 282586"/>
                <a:gd name="connsiteX17" fmla="*/ 285212 w 322232"/>
                <a:gd name="connsiteY17" fmla="*/ 95254 h 282586"/>
                <a:gd name="connsiteX18" fmla="*/ 235724 w 322232"/>
                <a:gd name="connsiteY18" fmla="*/ 148519 h 282586"/>
                <a:gd name="connsiteX19" fmla="*/ 200592 w 322232"/>
                <a:gd name="connsiteY19" fmla="*/ 190073 h 282586"/>
                <a:gd name="connsiteX20" fmla="*/ 237613 w 322232"/>
                <a:gd name="connsiteY20" fmla="*/ 178362 h 282586"/>
                <a:gd name="connsiteX21" fmla="*/ 252346 w 322232"/>
                <a:gd name="connsiteY21" fmla="*/ 187806 h 282586"/>
                <a:gd name="connsiteX22" fmla="*/ 247813 w 322232"/>
                <a:gd name="connsiteY22" fmla="*/ 204805 h 282586"/>
                <a:gd name="connsiteX23" fmla="*/ 216836 w 322232"/>
                <a:gd name="connsiteY23" fmla="*/ 211227 h 282586"/>
                <a:gd name="connsiteX24" fmla="*/ 187748 w 322232"/>
                <a:gd name="connsiteY24" fmla="*/ 213872 h 282586"/>
                <a:gd name="connsiteX25" fmla="*/ 191148 w 322232"/>
                <a:gd name="connsiteY25" fmla="*/ 253537 h 282586"/>
                <a:gd name="connsiteX26" fmla="*/ 140906 w 322232"/>
                <a:gd name="connsiteY26" fmla="*/ 281491 h 282586"/>
                <a:gd name="connsiteX27" fmla="*/ 125040 w 322232"/>
                <a:gd name="connsiteY27" fmla="*/ 278847 h 282586"/>
                <a:gd name="connsiteX28" fmla="*/ 126929 w 322232"/>
                <a:gd name="connsiteY28" fmla="*/ 229360 h 282586"/>
                <a:gd name="connsiteX29" fmla="*/ 135995 w 322232"/>
                <a:gd name="connsiteY29" fmla="*/ 159474 h 282586"/>
                <a:gd name="connsiteX30" fmla="*/ 112196 w 322232"/>
                <a:gd name="connsiteY30" fmla="*/ 151541 h 282586"/>
                <a:gd name="connsiteX31" fmla="*/ 108796 w 322232"/>
                <a:gd name="connsiteY31" fmla="*/ 172318 h 282586"/>
                <a:gd name="connsiteX32" fmla="*/ 93308 w 322232"/>
                <a:gd name="connsiteY32" fmla="*/ 199894 h 282586"/>
                <a:gd name="connsiteX33" fmla="*/ 44198 w 322232"/>
                <a:gd name="connsiteY33" fmla="*/ 188562 h 282586"/>
                <a:gd name="connsiteX34" fmla="*/ 41176 w 322232"/>
                <a:gd name="connsiteY34" fmla="*/ 181762 h 282586"/>
                <a:gd name="connsiteX35" fmla="*/ 28710 w 322232"/>
                <a:gd name="connsiteY35" fmla="*/ 157585 h 282586"/>
                <a:gd name="connsiteX36" fmla="*/ 0 w 322232"/>
                <a:gd name="connsiteY36" fmla="*/ 136052 h 28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22232" h="282586">
                  <a:moveTo>
                    <a:pt x="0" y="136052"/>
                  </a:moveTo>
                  <a:cubicBezTo>
                    <a:pt x="756" y="123209"/>
                    <a:pt x="10200" y="114142"/>
                    <a:pt x="20399" y="112631"/>
                  </a:cubicBezTo>
                  <a:cubicBezTo>
                    <a:pt x="35510" y="110365"/>
                    <a:pt x="40421" y="100165"/>
                    <a:pt x="46843" y="89965"/>
                  </a:cubicBezTo>
                  <a:cubicBezTo>
                    <a:pt x="56287" y="91099"/>
                    <a:pt x="59309" y="97898"/>
                    <a:pt x="60442" y="106209"/>
                  </a:cubicBezTo>
                  <a:cubicBezTo>
                    <a:pt x="61198" y="113387"/>
                    <a:pt x="63087" y="120186"/>
                    <a:pt x="69508" y="124342"/>
                  </a:cubicBezTo>
                  <a:cubicBezTo>
                    <a:pt x="74042" y="127364"/>
                    <a:pt x="78575" y="128119"/>
                    <a:pt x="83108" y="124720"/>
                  </a:cubicBezTo>
                  <a:cubicBezTo>
                    <a:pt x="87263" y="121697"/>
                    <a:pt x="88019" y="117542"/>
                    <a:pt x="85752" y="113387"/>
                  </a:cubicBezTo>
                  <a:cubicBezTo>
                    <a:pt x="79708" y="103565"/>
                    <a:pt x="80086" y="91854"/>
                    <a:pt x="75553" y="81277"/>
                  </a:cubicBezTo>
                  <a:cubicBezTo>
                    <a:pt x="66486" y="60122"/>
                    <a:pt x="71397" y="50678"/>
                    <a:pt x="93685" y="45389"/>
                  </a:cubicBezTo>
                  <a:cubicBezTo>
                    <a:pt x="95574" y="45011"/>
                    <a:pt x="97841" y="44256"/>
                    <a:pt x="100107" y="44634"/>
                  </a:cubicBezTo>
                  <a:cubicBezTo>
                    <a:pt x="127306" y="50300"/>
                    <a:pt x="142417" y="34812"/>
                    <a:pt x="154505" y="13657"/>
                  </a:cubicBezTo>
                  <a:cubicBezTo>
                    <a:pt x="162438" y="435"/>
                    <a:pt x="192282" y="-4853"/>
                    <a:pt x="203615" y="5346"/>
                  </a:cubicBezTo>
                  <a:cubicBezTo>
                    <a:pt x="210037" y="11013"/>
                    <a:pt x="215703" y="14035"/>
                    <a:pt x="224392" y="12524"/>
                  </a:cubicBezTo>
                  <a:cubicBezTo>
                    <a:pt x="229303" y="11390"/>
                    <a:pt x="234213" y="12524"/>
                    <a:pt x="237991" y="16301"/>
                  </a:cubicBezTo>
                  <a:cubicBezTo>
                    <a:pt x="251213" y="29523"/>
                    <a:pt x="269345" y="34812"/>
                    <a:pt x="284834" y="44256"/>
                  </a:cubicBezTo>
                  <a:cubicBezTo>
                    <a:pt x="290500" y="50300"/>
                    <a:pt x="296544" y="54833"/>
                    <a:pt x="306366" y="54078"/>
                  </a:cubicBezTo>
                  <a:cubicBezTo>
                    <a:pt x="313166" y="53700"/>
                    <a:pt x="322232" y="54456"/>
                    <a:pt x="322232" y="65411"/>
                  </a:cubicBezTo>
                  <a:cubicBezTo>
                    <a:pt x="311655" y="77499"/>
                    <a:pt x="297300" y="85432"/>
                    <a:pt x="285212" y="95254"/>
                  </a:cubicBezTo>
                  <a:cubicBezTo>
                    <a:pt x="266701" y="110365"/>
                    <a:pt x="244035" y="123964"/>
                    <a:pt x="235724" y="148519"/>
                  </a:cubicBezTo>
                  <a:cubicBezTo>
                    <a:pt x="229303" y="167407"/>
                    <a:pt x="219858" y="182517"/>
                    <a:pt x="200592" y="190073"/>
                  </a:cubicBezTo>
                  <a:cubicBezTo>
                    <a:pt x="212303" y="183651"/>
                    <a:pt x="223636" y="176473"/>
                    <a:pt x="237613" y="178362"/>
                  </a:cubicBezTo>
                  <a:cubicBezTo>
                    <a:pt x="244035" y="179118"/>
                    <a:pt x="250835" y="180251"/>
                    <a:pt x="252346" y="187806"/>
                  </a:cubicBezTo>
                  <a:cubicBezTo>
                    <a:pt x="253857" y="194228"/>
                    <a:pt x="253857" y="202917"/>
                    <a:pt x="247813" y="204805"/>
                  </a:cubicBezTo>
                  <a:cubicBezTo>
                    <a:pt x="237991" y="207828"/>
                    <a:pt x="231947" y="233138"/>
                    <a:pt x="216836" y="211227"/>
                  </a:cubicBezTo>
                  <a:cubicBezTo>
                    <a:pt x="208903" y="217649"/>
                    <a:pt x="199459" y="211605"/>
                    <a:pt x="187748" y="213872"/>
                  </a:cubicBezTo>
                  <a:cubicBezTo>
                    <a:pt x="205126" y="227471"/>
                    <a:pt x="205126" y="240315"/>
                    <a:pt x="191148" y="253537"/>
                  </a:cubicBezTo>
                  <a:cubicBezTo>
                    <a:pt x="178682" y="270536"/>
                    <a:pt x="158283" y="273181"/>
                    <a:pt x="140906" y="281491"/>
                  </a:cubicBezTo>
                  <a:cubicBezTo>
                    <a:pt x="135239" y="284136"/>
                    <a:pt x="129951" y="281491"/>
                    <a:pt x="125040" y="278847"/>
                  </a:cubicBezTo>
                  <a:cubicBezTo>
                    <a:pt x="108796" y="256937"/>
                    <a:pt x="109174" y="249759"/>
                    <a:pt x="126929" y="229360"/>
                  </a:cubicBezTo>
                  <a:cubicBezTo>
                    <a:pt x="135995" y="219160"/>
                    <a:pt x="143928" y="168918"/>
                    <a:pt x="135995" y="159474"/>
                  </a:cubicBezTo>
                  <a:cubicBezTo>
                    <a:pt x="130706" y="153052"/>
                    <a:pt x="120507" y="147385"/>
                    <a:pt x="112196" y="151541"/>
                  </a:cubicBezTo>
                  <a:cubicBezTo>
                    <a:pt x="105018" y="155318"/>
                    <a:pt x="105018" y="164385"/>
                    <a:pt x="108796" y="172318"/>
                  </a:cubicBezTo>
                  <a:cubicBezTo>
                    <a:pt x="120507" y="195739"/>
                    <a:pt x="119373" y="192339"/>
                    <a:pt x="93308" y="199894"/>
                  </a:cubicBezTo>
                  <a:cubicBezTo>
                    <a:pt x="72153" y="206316"/>
                    <a:pt x="61198" y="188939"/>
                    <a:pt x="44198" y="188562"/>
                  </a:cubicBezTo>
                  <a:cubicBezTo>
                    <a:pt x="41176" y="188562"/>
                    <a:pt x="39665" y="184406"/>
                    <a:pt x="41176" y="181762"/>
                  </a:cubicBezTo>
                  <a:cubicBezTo>
                    <a:pt x="51754" y="165896"/>
                    <a:pt x="33621" y="165140"/>
                    <a:pt x="28710" y="157585"/>
                  </a:cubicBezTo>
                  <a:cubicBezTo>
                    <a:pt x="26066" y="142097"/>
                    <a:pt x="19266" y="130386"/>
                    <a:pt x="0" y="136052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84" name="Freeform: Shape 25983">
              <a:extLst>
                <a:ext uri="{FF2B5EF4-FFF2-40B4-BE49-F238E27FC236}">
                  <a16:creationId xmlns:a16="http://schemas.microsoft.com/office/drawing/2014/main" id="{317ED93C-C082-4CCD-8F35-37E134B87975}"/>
                </a:ext>
              </a:extLst>
            </p:cNvPr>
            <p:cNvSpPr/>
            <p:nvPr/>
          </p:nvSpPr>
          <p:spPr>
            <a:xfrm>
              <a:off x="8595471" y="4057407"/>
              <a:ext cx="313240" cy="283223"/>
            </a:xfrm>
            <a:custGeom>
              <a:avLst/>
              <a:gdLst>
                <a:gd name="connsiteX0" fmla="*/ 302663 w 313240"/>
                <a:gd name="connsiteY0" fmla="*/ 56340 h 283223"/>
                <a:gd name="connsiteX1" fmla="*/ 288686 w 313240"/>
                <a:gd name="connsiteY1" fmla="*/ 52940 h 283223"/>
                <a:gd name="connsiteX2" fmla="*/ 275464 w 313240"/>
                <a:gd name="connsiteY2" fmla="*/ 46896 h 283223"/>
                <a:gd name="connsiteX3" fmla="*/ 259221 w 313240"/>
                <a:gd name="connsiteY3" fmla="*/ 50296 h 283223"/>
                <a:gd name="connsiteX4" fmla="*/ 239577 w 313240"/>
                <a:gd name="connsiteY4" fmla="*/ 94117 h 283223"/>
                <a:gd name="connsiteX5" fmla="*/ 270931 w 313240"/>
                <a:gd name="connsiteY5" fmla="*/ 106583 h 283223"/>
                <a:gd name="connsiteX6" fmla="*/ 288686 w 313240"/>
                <a:gd name="connsiteY6" fmla="*/ 107716 h 283223"/>
                <a:gd name="connsiteX7" fmla="*/ 284531 w 313240"/>
                <a:gd name="connsiteY7" fmla="*/ 143604 h 283223"/>
                <a:gd name="connsiteX8" fmla="*/ 310219 w 313240"/>
                <a:gd name="connsiteY8" fmla="*/ 162870 h 283223"/>
                <a:gd name="connsiteX9" fmla="*/ 303041 w 313240"/>
                <a:gd name="connsiteY9" fmla="*/ 174580 h 283223"/>
                <a:gd name="connsiteX10" fmla="*/ 275087 w 313240"/>
                <a:gd name="connsiteY10" fmla="*/ 154559 h 283223"/>
                <a:gd name="connsiteX11" fmla="*/ 303419 w 313240"/>
                <a:gd name="connsiteY11" fmla="*/ 174580 h 283223"/>
                <a:gd name="connsiteX12" fmla="*/ 294730 w 313240"/>
                <a:gd name="connsiteY12" fmla="*/ 184024 h 283223"/>
                <a:gd name="connsiteX13" fmla="*/ 231266 w 313240"/>
                <a:gd name="connsiteY13" fmla="*/ 170425 h 283223"/>
                <a:gd name="connsiteX14" fmla="*/ 231644 w 313240"/>
                <a:gd name="connsiteY14" fmla="*/ 195735 h 283223"/>
                <a:gd name="connsiteX15" fmla="*/ 204823 w 313240"/>
                <a:gd name="connsiteY15" fmla="*/ 190069 h 283223"/>
                <a:gd name="connsiteX16" fmla="*/ 184423 w 313240"/>
                <a:gd name="connsiteY16" fmla="*/ 181380 h 283223"/>
                <a:gd name="connsiteX17" fmla="*/ 235799 w 313240"/>
                <a:gd name="connsiteY17" fmla="*/ 216890 h 283223"/>
                <a:gd name="connsiteX18" fmla="*/ 248643 w 313240"/>
                <a:gd name="connsiteY18" fmla="*/ 216890 h 283223"/>
                <a:gd name="connsiteX19" fmla="*/ 252799 w 313240"/>
                <a:gd name="connsiteY19" fmla="*/ 229734 h 283223"/>
                <a:gd name="connsiteX20" fmla="*/ 252799 w 313240"/>
                <a:gd name="connsiteY20" fmla="*/ 229734 h 283223"/>
                <a:gd name="connsiteX21" fmla="*/ 236177 w 313240"/>
                <a:gd name="connsiteY21" fmla="*/ 239178 h 283223"/>
                <a:gd name="connsiteX22" fmla="*/ 207845 w 313240"/>
                <a:gd name="connsiteY22" fmla="*/ 276576 h 283223"/>
                <a:gd name="connsiteX23" fmla="*/ 196134 w 313240"/>
                <a:gd name="connsiteY23" fmla="*/ 281865 h 283223"/>
                <a:gd name="connsiteX24" fmla="*/ 196890 w 313240"/>
                <a:gd name="connsiteY24" fmla="*/ 269021 h 283223"/>
                <a:gd name="connsiteX25" fmla="*/ 198023 w 313240"/>
                <a:gd name="connsiteY25" fmla="*/ 255044 h 283223"/>
                <a:gd name="connsiteX26" fmla="*/ 205578 w 313240"/>
                <a:gd name="connsiteY26" fmla="*/ 252022 h 283223"/>
                <a:gd name="connsiteX27" fmla="*/ 216911 w 313240"/>
                <a:gd name="connsiteY27" fmla="*/ 245600 h 283223"/>
                <a:gd name="connsiteX28" fmla="*/ 212756 w 313240"/>
                <a:gd name="connsiteY28" fmla="*/ 242200 h 283223"/>
                <a:gd name="connsiteX29" fmla="*/ 204067 w 313240"/>
                <a:gd name="connsiteY29" fmla="*/ 249755 h 283223"/>
                <a:gd name="connsiteX30" fmla="*/ 198023 w 313240"/>
                <a:gd name="connsiteY30" fmla="*/ 255044 h 283223"/>
                <a:gd name="connsiteX31" fmla="*/ 170446 w 313240"/>
                <a:gd name="connsiteY31" fmla="*/ 241444 h 283223"/>
                <a:gd name="connsiteX32" fmla="*/ 161002 w 313240"/>
                <a:gd name="connsiteY32" fmla="*/ 228978 h 283223"/>
                <a:gd name="connsiteX33" fmla="*/ 157224 w 313240"/>
                <a:gd name="connsiteY33" fmla="*/ 210090 h 283223"/>
                <a:gd name="connsiteX34" fmla="*/ 182912 w 313240"/>
                <a:gd name="connsiteY34" fmla="*/ 213490 h 283223"/>
                <a:gd name="connsiteX35" fmla="*/ 161758 w 313240"/>
                <a:gd name="connsiteY35" fmla="*/ 198757 h 283223"/>
                <a:gd name="connsiteX36" fmla="*/ 169313 w 313240"/>
                <a:gd name="connsiteY36" fmla="*/ 170803 h 283223"/>
                <a:gd name="connsiteX37" fmla="*/ 142869 w 313240"/>
                <a:gd name="connsiteY37" fmla="*/ 161736 h 283223"/>
                <a:gd name="connsiteX38" fmla="*/ 137203 w 313240"/>
                <a:gd name="connsiteY38" fmla="*/ 156070 h 283223"/>
                <a:gd name="connsiteX39" fmla="*/ 137581 w 313240"/>
                <a:gd name="connsiteY39" fmla="*/ 119427 h 283223"/>
                <a:gd name="connsiteX40" fmla="*/ 128514 w 313240"/>
                <a:gd name="connsiteY40" fmla="*/ 135670 h 283223"/>
                <a:gd name="connsiteX41" fmla="*/ 126248 w 313240"/>
                <a:gd name="connsiteY41" fmla="*/ 157581 h 283223"/>
                <a:gd name="connsiteX42" fmla="*/ 135314 w 313240"/>
                <a:gd name="connsiteY42" fmla="*/ 181002 h 283223"/>
                <a:gd name="connsiteX43" fmla="*/ 150047 w 313240"/>
                <a:gd name="connsiteY43" fmla="*/ 176091 h 283223"/>
                <a:gd name="connsiteX44" fmla="*/ 130781 w 313240"/>
                <a:gd name="connsiteY44" fmla="*/ 191580 h 283223"/>
                <a:gd name="connsiteX45" fmla="*/ 93005 w 313240"/>
                <a:gd name="connsiteY45" fmla="*/ 189313 h 283223"/>
                <a:gd name="connsiteX46" fmla="*/ 83561 w 313240"/>
                <a:gd name="connsiteY46" fmla="*/ 187802 h 283223"/>
                <a:gd name="connsiteX47" fmla="*/ 61650 w 313240"/>
                <a:gd name="connsiteY47" fmla="*/ 162114 h 283223"/>
                <a:gd name="connsiteX48" fmla="*/ 60517 w 313240"/>
                <a:gd name="connsiteY48" fmla="*/ 155692 h 283223"/>
                <a:gd name="connsiteX49" fmla="*/ 78272 w 313240"/>
                <a:gd name="connsiteY49" fmla="*/ 154937 h 283223"/>
                <a:gd name="connsiteX50" fmla="*/ 105471 w 313240"/>
                <a:gd name="connsiteY50" fmla="*/ 148137 h 283223"/>
                <a:gd name="connsiteX51" fmla="*/ 96782 w 313240"/>
                <a:gd name="connsiteY51" fmla="*/ 127737 h 283223"/>
                <a:gd name="connsiteX52" fmla="*/ 58250 w 313240"/>
                <a:gd name="connsiteY52" fmla="*/ 99783 h 283223"/>
                <a:gd name="connsiteX53" fmla="*/ 50695 w 313240"/>
                <a:gd name="connsiteY53" fmla="*/ 89583 h 283223"/>
                <a:gd name="connsiteX54" fmla="*/ 46540 w 313240"/>
                <a:gd name="connsiteY54" fmla="*/ 84295 h 283223"/>
                <a:gd name="connsiteX55" fmla="*/ 12919 w 313240"/>
                <a:gd name="connsiteY55" fmla="*/ 89206 h 283223"/>
                <a:gd name="connsiteX56" fmla="*/ 75 w 313240"/>
                <a:gd name="connsiteY56" fmla="*/ 82406 h 283223"/>
                <a:gd name="connsiteX57" fmla="*/ 14052 w 313240"/>
                <a:gd name="connsiteY57" fmla="*/ 61251 h 283223"/>
                <a:gd name="connsiteX58" fmla="*/ 69961 w 313240"/>
                <a:gd name="connsiteY58" fmla="*/ 62762 h 283223"/>
                <a:gd name="connsiteX59" fmla="*/ 103960 w 313240"/>
                <a:gd name="connsiteY59" fmla="*/ 39341 h 283223"/>
                <a:gd name="connsiteX60" fmla="*/ 120959 w 313240"/>
                <a:gd name="connsiteY60" fmla="*/ 10631 h 283223"/>
                <a:gd name="connsiteX61" fmla="*/ 134936 w 313240"/>
                <a:gd name="connsiteY61" fmla="*/ 8742 h 283223"/>
                <a:gd name="connsiteX62" fmla="*/ 161380 w 313240"/>
                <a:gd name="connsiteY62" fmla="*/ 9875 h 283223"/>
                <a:gd name="connsiteX63" fmla="*/ 210867 w 313240"/>
                <a:gd name="connsiteY63" fmla="*/ 37830 h 283223"/>
                <a:gd name="connsiteX64" fmla="*/ 217289 w 313240"/>
                <a:gd name="connsiteY64" fmla="*/ 8364 h 283223"/>
                <a:gd name="connsiteX65" fmla="*/ 250154 w 313240"/>
                <a:gd name="connsiteY65" fmla="*/ 4587 h 283223"/>
                <a:gd name="connsiteX66" fmla="*/ 265643 w 313240"/>
                <a:gd name="connsiteY66" fmla="*/ 7609 h 283223"/>
                <a:gd name="connsiteX67" fmla="*/ 282264 w 313240"/>
                <a:gd name="connsiteY67" fmla="*/ 29897 h 283223"/>
                <a:gd name="connsiteX68" fmla="*/ 302663 w 313240"/>
                <a:gd name="connsiteY68" fmla="*/ 56340 h 28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3240" h="283223">
                  <a:moveTo>
                    <a:pt x="302663" y="56340"/>
                  </a:moveTo>
                  <a:cubicBezTo>
                    <a:pt x="297753" y="56340"/>
                    <a:pt x="293219" y="55962"/>
                    <a:pt x="288686" y="52940"/>
                  </a:cubicBezTo>
                  <a:cubicBezTo>
                    <a:pt x="284531" y="50296"/>
                    <a:pt x="279998" y="49163"/>
                    <a:pt x="275464" y="46896"/>
                  </a:cubicBezTo>
                  <a:cubicBezTo>
                    <a:pt x="268665" y="43496"/>
                    <a:pt x="258465" y="46896"/>
                    <a:pt x="259221" y="50296"/>
                  </a:cubicBezTo>
                  <a:cubicBezTo>
                    <a:pt x="264132" y="71451"/>
                    <a:pt x="230888" y="75984"/>
                    <a:pt x="239577" y="94117"/>
                  </a:cubicBezTo>
                  <a:cubicBezTo>
                    <a:pt x="242977" y="101672"/>
                    <a:pt x="255065" y="114138"/>
                    <a:pt x="270931" y="106583"/>
                  </a:cubicBezTo>
                  <a:cubicBezTo>
                    <a:pt x="275087" y="104694"/>
                    <a:pt x="281509" y="107338"/>
                    <a:pt x="288686" y="107716"/>
                  </a:cubicBezTo>
                  <a:cubicBezTo>
                    <a:pt x="262243" y="122827"/>
                    <a:pt x="261487" y="128493"/>
                    <a:pt x="284531" y="143604"/>
                  </a:cubicBezTo>
                  <a:cubicBezTo>
                    <a:pt x="293219" y="149648"/>
                    <a:pt x="298886" y="158714"/>
                    <a:pt x="310219" y="162870"/>
                  </a:cubicBezTo>
                  <a:cubicBezTo>
                    <a:pt x="318907" y="165892"/>
                    <a:pt x="306441" y="170803"/>
                    <a:pt x="303041" y="174580"/>
                  </a:cubicBezTo>
                  <a:cubicBezTo>
                    <a:pt x="292464" y="171180"/>
                    <a:pt x="286420" y="160603"/>
                    <a:pt x="275087" y="154559"/>
                  </a:cubicBezTo>
                  <a:cubicBezTo>
                    <a:pt x="284909" y="163625"/>
                    <a:pt x="293219" y="170425"/>
                    <a:pt x="303419" y="174580"/>
                  </a:cubicBezTo>
                  <a:cubicBezTo>
                    <a:pt x="303419" y="180247"/>
                    <a:pt x="304175" y="185158"/>
                    <a:pt x="294730" y="184024"/>
                  </a:cubicBezTo>
                  <a:cubicBezTo>
                    <a:pt x="273953" y="181380"/>
                    <a:pt x="252043" y="186669"/>
                    <a:pt x="231266" y="170425"/>
                  </a:cubicBezTo>
                  <a:cubicBezTo>
                    <a:pt x="232399" y="181758"/>
                    <a:pt x="249399" y="189691"/>
                    <a:pt x="231644" y="195735"/>
                  </a:cubicBezTo>
                  <a:cubicBezTo>
                    <a:pt x="221444" y="199513"/>
                    <a:pt x="212378" y="198002"/>
                    <a:pt x="204823" y="190069"/>
                  </a:cubicBezTo>
                  <a:cubicBezTo>
                    <a:pt x="199534" y="184024"/>
                    <a:pt x="192356" y="182891"/>
                    <a:pt x="184423" y="181380"/>
                  </a:cubicBezTo>
                  <a:cubicBezTo>
                    <a:pt x="191979" y="207823"/>
                    <a:pt x="216911" y="207823"/>
                    <a:pt x="235799" y="216890"/>
                  </a:cubicBezTo>
                  <a:cubicBezTo>
                    <a:pt x="239955" y="216890"/>
                    <a:pt x="244110" y="216890"/>
                    <a:pt x="248643" y="216890"/>
                  </a:cubicBezTo>
                  <a:cubicBezTo>
                    <a:pt x="250154" y="221045"/>
                    <a:pt x="251665" y="225578"/>
                    <a:pt x="252799" y="229734"/>
                  </a:cubicBezTo>
                  <a:lnTo>
                    <a:pt x="252799" y="229734"/>
                  </a:lnTo>
                  <a:cubicBezTo>
                    <a:pt x="245621" y="229734"/>
                    <a:pt x="238444" y="230111"/>
                    <a:pt x="236177" y="239178"/>
                  </a:cubicBezTo>
                  <a:cubicBezTo>
                    <a:pt x="232022" y="255422"/>
                    <a:pt x="219933" y="265999"/>
                    <a:pt x="207845" y="276576"/>
                  </a:cubicBezTo>
                  <a:cubicBezTo>
                    <a:pt x="204445" y="279598"/>
                    <a:pt x="201423" y="286021"/>
                    <a:pt x="196134" y="281865"/>
                  </a:cubicBezTo>
                  <a:cubicBezTo>
                    <a:pt x="191601" y="278465"/>
                    <a:pt x="192734" y="272799"/>
                    <a:pt x="196890" y="269021"/>
                  </a:cubicBezTo>
                  <a:cubicBezTo>
                    <a:pt x="201423" y="264488"/>
                    <a:pt x="197267" y="259577"/>
                    <a:pt x="198023" y="255044"/>
                  </a:cubicBezTo>
                  <a:cubicBezTo>
                    <a:pt x="200290" y="253155"/>
                    <a:pt x="202934" y="252399"/>
                    <a:pt x="205578" y="252022"/>
                  </a:cubicBezTo>
                  <a:cubicBezTo>
                    <a:pt x="210111" y="251266"/>
                    <a:pt x="215400" y="251266"/>
                    <a:pt x="216911" y="245600"/>
                  </a:cubicBezTo>
                  <a:cubicBezTo>
                    <a:pt x="217667" y="242955"/>
                    <a:pt x="214645" y="242955"/>
                    <a:pt x="212756" y="242200"/>
                  </a:cubicBezTo>
                  <a:cubicBezTo>
                    <a:pt x="205200" y="239178"/>
                    <a:pt x="205956" y="245978"/>
                    <a:pt x="204067" y="249755"/>
                  </a:cubicBezTo>
                  <a:cubicBezTo>
                    <a:pt x="202934" y="252399"/>
                    <a:pt x="199912" y="253533"/>
                    <a:pt x="198023" y="255044"/>
                  </a:cubicBezTo>
                  <a:cubicBezTo>
                    <a:pt x="190090" y="248244"/>
                    <a:pt x="185935" y="235778"/>
                    <a:pt x="170446" y="241444"/>
                  </a:cubicBezTo>
                  <a:cubicBezTo>
                    <a:pt x="164402" y="243711"/>
                    <a:pt x="158736" y="236533"/>
                    <a:pt x="161002" y="228978"/>
                  </a:cubicBezTo>
                  <a:cubicBezTo>
                    <a:pt x="162891" y="222556"/>
                    <a:pt x="166669" y="216134"/>
                    <a:pt x="157224" y="210090"/>
                  </a:cubicBezTo>
                  <a:cubicBezTo>
                    <a:pt x="168557" y="207823"/>
                    <a:pt x="173091" y="223312"/>
                    <a:pt x="182912" y="213490"/>
                  </a:cubicBezTo>
                  <a:cubicBezTo>
                    <a:pt x="179890" y="203290"/>
                    <a:pt x="162513" y="209712"/>
                    <a:pt x="161758" y="198757"/>
                  </a:cubicBezTo>
                  <a:cubicBezTo>
                    <a:pt x="161002" y="189691"/>
                    <a:pt x="154958" y="178358"/>
                    <a:pt x="169313" y="170803"/>
                  </a:cubicBezTo>
                  <a:cubicBezTo>
                    <a:pt x="157602" y="170803"/>
                    <a:pt x="150425" y="165514"/>
                    <a:pt x="142869" y="161736"/>
                  </a:cubicBezTo>
                  <a:cubicBezTo>
                    <a:pt x="140603" y="160603"/>
                    <a:pt x="139092" y="157959"/>
                    <a:pt x="137203" y="156070"/>
                  </a:cubicBezTo>
                  <a:cubicBezTo>
                    <a:pt x="163269" y="141715"/>
                    <a:pt x="127003" y="133404"/>
                    <a:pt x="137581" y="119427"/>
                  </a:cubicBezTo>
                  <a:cubicBezTo>
                    <a:pt x="126248" y="123960"/>
                    <a:pt x="123981" y="130004"/>
                    <a:pt x="128514" y="135670"/>
                  </a:cubicBezTo>
                  <a:cubicBezTo>
                    <a:pt x="135692" y="144359"/>
                    <a:pt x="132292" y="150403"/>
                    <a:pt x="126248" y="157581"/>
                  </a:cubicBezTo>
                  <a:cubicBezTo>
                    <a:pt x="115293" y="170047"/>
                    <a:pt x="131537" y="173825"/>
                    <a:pt x="135314" y="181002"/>
                  </a:cubicBezTo>
                  <a:cubicBezTo>
                    <a:pt x="142114" y="192713"/>
                    <a:pt x="144003" y="176847"/>
                    <a:pt x="150047" y="176091"/>
                  </a:cubicBezTo>
                  <a:cubicBezTo>
                    <a:pt x="151180" y="191957"/>
                    <a:pt x="145136" y="198757"/>
                    <a:pt x="130781" y="191580"/>
                  </a:cubicBezTo>
                  <a:cubicBezTo>
                    <a:pt x="117937" y="185158"/>
                    <a:pt x="106604" y="176847"/>
                    <a:pt x="93005" y="189313"/>
                  </a:cubicBezTo>
                  <a:cubicBezTo>
                    <a:pt x="90360" y="191580"/>
                    <a:pt x="84694" y="190824"/>
                    <a:pt x="83561" y="187802"/>
                  </a:cubicBezTo>
                  <a:cubicBezTo>
                    <a:pt x="79783" y="175713"/>
                    <a:pt x="71094" y="168914"/>
                    <a:pt x="61650" y="162114"/>
                  </a:cubicBezTo>
                  <a:cubicBezTo>
                    <a:pt x="58628" y="161358"/>
                    <a:pt x="57873" y="157581"/>
                    <a:pt x="60517" y="155692"/>
                  </a:cubicBezTo>
                  <a:cubicBezTo>
                    <a:pt x="66183" y="152292"/>
                    <a:pt x="73361" y="151537"/>
                    <a:pt x="78272" y="154937"/>
                  </a:cubicBezTo>
                  <a:cubicBezTo>
                    <a:pt x="89227" y="162114"/>
                    <a:pt x="96405" y="161736"/>
                    <a:pt x="105471" y="148137"/>
                  </a:cubicBezTo>
                  <a:cubicBezTo>
                    <a:pt x="111137" y="139070"/>
                    <a:pt x="104338" y="133026"/>
                    <a:pt x="96782" y="127737"/>
                  </a:cubicBezTo>
                  <a:cubicBezTo>
                    <a:pt x="83561" y="118671"/>
                    <a:pt x="71094" y="108849"/>
                    <a:pt x="58250" y="99783"/>
                  </a:cubicBezTo>
                  <a:cubicBezTo>
                    <a:pt x="54095" y="97139"/>
                    <a:pt x="48806" y="96761"/>
                    <a:pt x="50695" y="89583"/>
                  </a:cubicBezTo>
                  <a:cubicBezTo>
                    <a:pt x="51451" y="86561"/>
                    <a:pt x="47295" y="82784"/>
                    <a:pt x="46540" y="84295"/>
                  </a:cubicBezTo>
                  <a:cubicBezTo>
                    <a:pt x="37473" y="99028"/>
                    <a:pt x="23118" y="76362"/>
                    <a:pt x="12919" y="89206"/>
                  </a:cubicBezTo>
                  <a:cubicBezTo>
                    <a:pt x="11030" y="91850"/>
                    <a:pt x="-1058" y="86184"/>
                    <a:pt x="75" y="82406"/>
                  </a:cubicBezTo>
                  <a:cubicBezTo>
                    <a:pt x="1964" y="74473"/>
                    <a:pt x="4986" y="63518"/>
                    <a:pt x="14052" y="61251"/>
                  </a:cubicBezTo>
                  <a:cubicBezTo>
                    <a:pt x="32562" y="56718"/>
                    <a:pt x="49940" y="52563"/>
                    <a:pt x="69961" y="62762"/>
                  </a:cubicBezTo>
                  <a:cubicBezTo>
                    <a:pt x="85449" y="70695"/>
                    <a:pt x="99049" y="57096"/>
                    <a:pt x="103960" y="39341"/>
                  </a:cubicBezTo>
                  <a:cubicBezTo>
                    <a:pt x="109249" y="29519"/>
                    <a:pt x="106226" y="15164"/>
                    <a:pt x="120959" y="10631"/>
                  </a:cubicBezTo>
                  <a:cubicBezTo>
                    <a:pt x="125870" y="9120"/>
                    <a:pt x="130403" y="6098"/>
                    <a:pt x="134936" y="8742"/>
                  </a:cubicBezTo>
                  <a:cubicBezTo>
                    <a:pt x="143625" y="13653"/>
                    <a:pt x="151936" y="12142"/>
                    <a:pt x="161380" y="9875"/>
                  </a:cubicBezTo>
                  <a:cubicBezTo>
                    <a:pt x="175735" y="6098"/>
                    <a:pt x="204823" y="23852"/>
                    <a:pt x="210867" y="37830"/>
                  </a:cubicBezTo>
                  <a:cubicBezTo>
                    <a:pt x="206712" y="26497"/>
                    <a:pt x="206712" y="15542"/>
                    <a:pt x="217289" y="8364"/>
                  </a:cubicBezTo>
                  <a:cubicBezTo>
                    <a:pt x="227488" y="1564"/>
                    <a:pt x="238821" y="-4480"/>
                    <a:pt x="250154" y="4587"/>
                  </a:cubicBezTo>
                  <a:cubicBezTo>
                    <a:pt x="255443" y="8742"/>
                    <a:pt x="261865" y="809"/>
                    <a:pt x="265643" y="7609"/>
                  </a:cubicBezTo>
                  <a:cubicBezTo>
                    <a:pt x="272820" y="14031"/>
                    <a:pt x="277731" y="21964"/>
                    <a:pt x="282264" y="29897"/>
                  </a:cubicBezTo>
                  <a:cubicBezTo>
                    <a:pt x="292842" y="36319"/>
                    <a:pt x="309085" y="37830"/>
                    <a:pt x="302663" y="56340"/>
                  </a:cubicBezTo>
                  <a:close/>
                </a:path>
              </a:pathLst>
            </a:custGeom>
            <a:solidFill>
              <a:srgbClr val="DFA38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85" name="Freeform: Shape 25984">
              <a:extLst>
                <a:ext uri="{FF2B5EF4-FFF2-40B4-BE49-F238E27FC236}">
                  <a16:creationId xmlns:a16="http://schemas.microsoft.com/office/drawing/2014/main" id="{616EE515-12DC-4CA0-9F6C-9A2964A52F7D}"/>
                </a:ext>
              </a:extLst>
            </p:cNvPr>
            <p:cNvSpPr/>
            <p:nvPr/>
          </p:nvSpPr>
          <p:spPr>
            <a:xfrm>
              <a:off x="8578547" y="3910178"/>
              <a:ext cx="357642" cy="208128"/>
            </a:xfrm>
            <a:custGeom>
              <a:avLst/>
              <a:gdLst>
                <a:gd name="connsiteX0" fmla="*/ 319588 w 357642"/>
                <a:gd name="connsiteY0" fmla="*/ 203569 h 208128"/>
                <a:gd name="connsiteX1" fmla="*/ 294278 w 357642"/>
                <a:gd name="connsiteY1" fmla="*/ 182414 h 208128"/>
                <a:gd name="connsiteX2" fmla="*/ 281434 w 357642"/>
                <a:gd name="connsiteY2" fmla="*/ 157104 h 208128"/>
                <a:gd name="connsiteX3" fmla="*/ 258768 w 357642"/>
                <a:gd name="connsiteY3" fmla="*/ 154460 h 208128"/>
                <a:gd name="connsiteX4" fmla="*/ 229680 w 357642"/>
                <a:gd name="connsiteY4" fmla="*/ 174859 h 208128"/>
                <a:gd name="connsiteX5" fmla="*/ 219103 w 357642"/>
                <a:gd name="connsiteY5" fmla="*/ 197903 h 208128"/>
                <a:gd name="connsiteX6" fmla="*/ 203615 w 357642"/>
                <a:gd name="connsiteY6" fmla="*/ 169193 h 208128"/>
                <a:gd name="connsiteX7" fmla="*/ 148461 w 357642"/>
                <a:gd name="connsiteY7" fmla="*/ 159749 h 208128"/>
                <a:gd name="connsiteX8" fmla="*/ 131462 w 357642"/>
                <a:gd name="connsiteY8" fmla="*/ 175993 h 208128"/>
                <a:gd name="connsiteX9" fmla="*/ 121262 w 357642"/>
                <a:gd name="connsiteY9" fmla="*/ 186948 h 208128"/>
                <a:gd name="connsiteX10" fmla="*/ 113707 w 357642"/>
                <a:gd name="connsiteY10" fmla="*/ 172215 h 208128"/>
                <a:gd name="connsiteX11" fmla="*/ 101996 w 357642"/>
                <a:gd name="connsiteY11" fmla="*/ 159371 h 208128"/>
                <a:gd name="connsiteX12" fmla="*/ 97085 w 357642"/>
                <a:gd name="connsiteY12" fmla="*/ 173348 h 208128"/>
                <a:gd name="connsiteX13" fmla="*/ 83108 w 357642"/>
                <a:gd name="connsiteY13" fmla="*/ 181281 h 208128"/>
                <a:gd name="connsiteX14" fmla="*/ 64598 w 357642"/>
                <a:gd name="connsiteY14" fmla="*/ 185437 h 208128"/>
                <a:gd name="connsiteX15" fmla="*/ 54398 w 357642"/>
                <a:gd name="connsiteY15" fmla="*/ 150305 h 208128"/>
                <a:gd name="connsiteX16" fmla="*/ 44954 w 357642"/>
                <a:gd name="connsiteY16" fmla="*/ 146149 h 208128"/>
                <a:gd name="connsiteX17" fmla="*/ 40043 w 357642"/>
                <a:gd name="connsiteY17" fmla="*/ 151816 h 208128"/>
                <a:gd name="connsiteX18" fmla="*/ 38532 w 357642"/>
                <a:gd name="connsiteY18" fmla="*/ 171459 h 208128"/>
                <a:gd name="connsiteX19" fmla="*/ 0 w 357642"/>
                <a:gd name="connsiteY19" fmla="*/ 132172 h 208128"/>
                <a:gd name="connsiteX20" fmla="*/ 86886 w 357642"/>
                <a:gd name="connsiteY20" fmla="*/ 118572 h 208128"/>
                <a:gd name="connsiteX21" fmla="*/ 71020 w 357642"/>
                <a:gd name="connsiteY21" fmla="*/ 149171 h 208128"/>
                <a:gd name="connsiteX22" fmla="*/ 102374 w 357642"/>
                <a:gd name="connsiteY22" fmla="*/ 150305 h 208128"/>
                <a:gd name="connsiteX23" fmla="*/ 106152 w 357642"/>
                <a:gd name="connsiteY23" fmla="*/ 127261 h 208128"/>
                <a:gd name="connsiteX24" fmla="*/ 100863 w 357642"/>
                <a:gd name="connsiteY24" fmla="*/ 110262 h 208128"/>
                <a:gd name="connsiteX25" fmla="*/ 89152 w 357642"/>
                <a:gd name="connsiteY25" fmla="*/ 100062 h 208128"/>
                <a:gd name="connsiteX26" fmla="*/ 117484 w 357642"/>
                <a:gd name="connsiteY26" fmla="*/ 65308 h 208128"/>
                <a:gd name="connsiteX27" fmla="*/ 139017 w 357642"/>
                <a:gd name="connsiteY27" fmla="*/ 61530 h 208128"/>
                <a:gd name="connsiteX28" fmla="*/ 145439 w 357642"/>
                <a:gd name="connsiteY28" fmla="*/ 46797 h 208128"/>
                <a:gd name="connsiteX29" fmla="*/ 129195 w 357642"/>
                <a:gd name="connsiteY29" fmla="*/ 44909 h 208128"/>
                <a:gd name="connsiteX30" fmla="*/ 123529 w 357642"/>
                <a:gd name="connsiteY30" fmla="*/ 42264 h 208128"/>
                <a:gd name="connsiteX31" fmla="*/ 132595 w 357642"/>
                <a:gd name="connsiteY31" fmla="*/ 29798 h 208128"/>
                <a:gd name="connsiteX32" fmla="*/ 182838 w 357642"/>
                <a:gd name="connsiteY32" fmla="*/ 12799 h 208128"/>
                <a:gd name="connsiteX33" fmla="*/ 196059 w 357642"/>
                <a:gd name="connsiteY33" fmla="*/ 4110 h 208128"/>
                <a:gd name="connsiteX34" fmla="*/ 211548 w 357642"/>
                <a:gd name="connsiteY34" fmla="*/ 332 h 208128"/>
                <a:gd name="connsiteX35" fmla="*/ 223258 w 357642"/>
                <a:gd name="connsiteY35" fmla="*/ 5999 h 208128"/>
                <a:gd name="connsiteX36" fmla="*/ 242902 w 357642"/>
                <a:gd name="connsiteY36" fmla="*/ 33576 h 208128"/>
                <a:gd name="connsiteX37" fmla="*/ 256501 w 357642"/>
                <a:gd name="connsiteY37" fmla="*/ 76263 h 208128"/>
                <a:gd name="connsiteX38" fmla="*/ 248568 w 357642"/>
                <a:gd name="connsiteY38" fmla="*/ 87974 h 208128"/>
                <a:gd name="connsiteX39" fmla="*/ 237991 w 357642"/>
                <a:gd name="connsiteY39" fmla="*/ 112151 h 208128"/>
                <a:gd name="connsiteX40" fmla="*/ 252724 w 357642"/>
                <a:gd name="connsiteY40" fmla="*/ 93640 h 208128"/>
                <a:gd name="connsiteX41" fmla="*/ 268212 w 357642"/>
                <a:gd name="connsiteY41" fmla="*/ 87974 h 208128"/>
                <a:gd name="connsiteX42" fmla="*/ 290122 w 357642"/>
                <a:gd name="connsiteY42" fmla="*/ 92129 h 208128"/>
                <a:gd name="connsiteX43" fmla="*/ 299944 w 357642"/>
                <a:gd name="connsiteY43" fmla="*/ 99684 h 208128"/>
                <a:gd name="connsiteX44" fmla="*/ 322988 w 357642"/>
                <a:gd name="connsiteY44" fmla="*/ 129905 h 208128"/>
                <a:gd name="connsiteX45" fmla="*/ 337343 w 357642"/>
                <a:gd name="connsiteY45" fmla="*/ 152193 h 208128"/>
                <a:gd name="connsiteX46" fmla="*/ 347920 w 357642"/>
                <a:gd name="connsiteY46" fmla="*/ 172593 h 208128"/>
                <a:gd name="connsiteX47" fmla="*/ 340365 w 357642"/>
                <a:gd name="connsiteY47" fmla="*/ 202814 h 208128"/>
                <a:gd name="connsiteX48" fmla="*/ 327143 w 357642"/>
                <a:gd name="connsiteY48" fmla="*/ 208102 h 208128"/>
                <a:gd name="connsiteX49" fmla="*/ 319588 w 357642"/>
                <a:gd name="connsiteY49" fmla="*/ 203569 h 20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7642" h="208128">
                  <a:moveTo>
                    <a:pt x="319588" y="203569"/>
                  </a:moveTo>
                  <a:cubicBezTo>
                    <a:pt x="318832" y="187325"/>
                    <a:pt x="305233" y="186570"/>
                    <a:pt x="294278" y="182414"/>
                  </a:cubicBezTo>
                  <a:cubicBezTo>
                    <a:pt x="305989" y="165793"/>
                    <a:pt x="285967" y="165415"/>
                    <a:pt x="281434" y="157104"/>
                  </a:cubicBezTo>
                  <a:cubicBezTo>
                    <a:pt x="273501" y="158238"/>
                    <a:pt x="267079" y="159371"/>
                    <a:pt x="258768" y="154460"/>
                  </a:cubicBezTo>
                  <a:cubicBezTo>
                    <a:pt x="246680" y="147283"/>
                    <a:pt x="227791" y="160504"/>
                    <a:pt x="229680" y="174859"/>
                  </a:cubicBezTo>
                  <a:cubicBezTo>
                    <a:pt x="230814" y="185059"/>
                    <a:pt x="230436" y="192236"/>
                    <a:pt x="219103" y="197903"/>
                  </a:cubicBezTo>
                  <a:cubicBezTo>
                    <a:pt x="223636" y="180904"/>
                    <a:pt x="216081" y="177881"/>
                    <a:pt x="203615" y="169193"/>
                  </a:cubicBezTo>
                  <a:cubicBezTo>
                    <a:pt x="184349" y="155971"/>
                    <a:pt x="163949" y="176748"/>
                    <a:pt x="148461" y="159749"/>
                  </a:cubicBezTo>
                  <a:cubicBezTo>
                    <a:pt x="147706" y="158993"/>
                    <a:pt x="128440" y="161260"/>
                    <a:pt x="131462" y="175993"/>
                  </a:cubicBezTo>
                  <a:cubicBezTo>
                    <a:pt x="132973" y="184681"/>
                    <a:pt x="125040" y="183548"/>
                    <a:pt x="121262" y="186948"/>
                  </a:cubicBezTo>
                  <a:cubicBezTo>
                    <a:pt x="121640" y="180526"/>
                    <a:pt x="117107" y="176748"/>
                    <a:pt x="113707" y="172215"/>
                  </a:cubicBezTo>
                  <a:cubicBezTo>
                    <a:pt x="110307" y="167682"/>
                    <a:pt x="110685" y="157860"/>
                    <a:pt x="101996" y="159371"/>
                  </a:cubicBezTo>
                  <a:cubicBezTo>
                    <a:pt x="94063" y="160882"/>
                    <a:pt x="98219" y="168437"/>
                    <a:pt x="97085" y="173348"/>
                  </a:cubicBezTo>
                  <a:cubicBezTo>
                    <a:pt x="95574" y="180904"/>
                    <a:pt x="88397" y="185814"/>
                    <a:pt x="83108" y="181281"/>
                  </a:cubicBezTo>
                  <a:cubicBezTo>
                    <a:pt x="73664" y="172593"/>
                    <a:pt x="70642" y="183548"/>
                    <a:pt x="64598" y="185437"/>
                  </a:cubicBezTo>
                  <a:cubicBezTo>
                    <a:pt x="64220" y="172593"/>
                    <a:pt x="47598" y="165037"/>
                    <a:pt x="54398" y="150305"/>
                  </a:cubicBezTo>
                  <a:cubicBezTo>
                    <a:pt x="51376" y="148794"/>
                    <a:pt x="48354" y="146527"/>
                    <a:pt x="44954" y="146149"/>
                  </a:cubicBezTo>
                  <a:cubicBezTo>
                    <a:pt x="41554" y="145771"/>
                    <a:pt x="40421" y="149171"/>
                    <a:pt x="40043" y="151816"/>
                  </a:cubicBezTo>
                  <a:cubicBezTo>
                    <a:pt x="39287" y="157860"/>
                    <a:pt x="39287" y="163904"/>
                    <a:pt x="38532" y="171459"/>
                  </a:cubicBezTo>
                  <a:cubicBezTo>
                    <a:pt x="15866" y="168437"/>
                    <a:pt x="13599" y="146527"/>
                    <a:pt x="0" y="132172"/>
                  </a:cubicBezTo>
                  <a:cubicBezTo>
                    <a:pt x="33243" y="147283"/>
                    <a:pt x="60064" y="135950"/>
                    <a:pt x="86886" y="118572"/>
                  </a:cubicBezTo>
                  <a:cubicBezTo>
                    <a:pt x="78575" y="128017"/>
                    <a:pt x="71775" y="136705"/>
                    <a:pt x="71020" y="149171"/>
                  </a:cubicBezTo>
                  <a:cubicBezTo>
                    <a:pt x="80841" y="151438"/>
                    <a:pt x="90663" y="152949"/>
                    <a:pt x="102374" y="150305"/>
                  </a:cubicBezTo>
                  <a:cubicBezTo>
                    <a:pt x="99352" y="142372"/>
                    <a:pt x="87641" y="132928"/>
                    <a:pt x="106152" y="127261"/>
                  </a:cubicBezTo>
                  <a:cubicBezTo>
                    <a:pt x="112196" y="125372"/>
                    <a:pt x="115973" y="112528"/>
                    <a:pt x="100863" y="110262"/>
                  </a:cubicBezTo>
                  <a:cubicBezTo>
                    <a:pt x="95196" y="109506"/>
                    <a:pt x="90285" y="106484"/>
                    <a:pt x="89152" y="100062"/>
                  </a:cubicBezTo>
                  <a:cubicBezTo>
                    <a:pt x="120884" y="98551"/>
                    <a:pt x="122773" y="96662"/>
                    <a:pt x="117484" y="65308"/>
                  </a:cubicBezTo>
                  <a:cubicBezTo>
                    <a:pt x="125418" y="67197"/>
                    <a:pt x="133728" y="74374"/>
                    <a:pt x="139017" y="61530"/>
                  </a:cubicBezTo>
                  <a:cubicBezTo>
                    <a:pt x="140906" y="56997"/>
                    <a:pt x="149217" y="55486"/>
                    <a:pt x="145439" y="46797"/>
                  </a:cubicBezTo>
                  <a:cubicBezTo>
                    <a:pt x="140528" y="35087"/>
                    <a:pt x="135239" y="43020"/>
                    <a:pt x="129195" y="44909"/>
                  </a:cubicBezTo>
                  <a:cubicBezTo>
                    <a:pt x="127684" y="45286"/>
                    <a:pt x="125418" y="43398"/>
                    <a:pt x="123529" y="42264"/>
                  </a:cubicBezTo>
                  <a:cubicBezTo>
                    <a:pt x="120507" y="33953"/>
                    <a:pt x="119373" y="26776"/>
                    <a:pt x="132595" y="29798"/>
                  </a:cubicBezTo>
                  <a:cubicBezTo>
                    <a:pt x="151861" y="31309"/>
                    <a:pt x="167727" y="22243"/>
                    <a:pt x="182838" y="12799"/>
                  </a:cubicBezTo>
                  <a:cubicBezTo>
                    <a:pt x="186993" y="10154"/>
                    <a:pt x="189637" y="4488"/>
                    <a:pt x="196059" y="4110"/>
                  </a:cubicBezTo>
                  <a:cubicBezTo>
                    <a:pt x="200970" y="1088"/>
                    <a:pt x="205881" y="-801"/>
                    <a:pt x="211548" y="332"/>
                  </a:cubicBezTo>
                  <a:cubicBezTo>
                    <a:pt x="216081" y="1088"/>
                    <a:pt x="219858" y="2977"/>
                    <a:pt x="223258" y="5999"/>
                  </a:cubicBezTo>
                  <a:cubicBezTo>
                    <a:pt x="231191" y="14310"/>
                    <a:pt x="239880" y="21865"/>
                    <a:pt x="242902" y="33576"/>
                  </a:cubicBezTo>
                  <a:cubicBezTo>
                    <a:pt x="245924" y="48308"/>
                    <a:pt x="258013" y="59641"/>
                    <a:pt x="256501" y="76263"/>
                  </a:cubicBezTo>
                  <a:cubicBezTo>
                    <a:pt x="256124" y="83063"/>
                    <a:pt x="255368" y="87974"/>
                    <a:pt x="248568" y="87974"/>
                  </a:cubicBezTo>
                  <a:cubicBezTo>
                    <a:pt x="228547" y="88351"/>
                    <a:pt x="235347" y="101195"/>
                    <a:pt x="237991" y="112151"/>
                  </a:cubicBezTo>
                  <a:cubicBezTo>
                    <a:pt x="238369" y="101951"/>
                    <a:pt x="240635" y="93640"/>
                    <a:pt x="252724" y="93640"/>
                  </a:cubicBezTo>
                  <a:cubicBezTo>
                    <a:pt x="258768" y="93640"/>
                    <a:pt x="263679" y="91373"/>
                    <a:pt x="268212" y="87974"/>
                  </a:cubicBezTo>
                  <a:cubicBezTo>
                    <a:pt x="276901" y="81174"/>
                    <a:pt x="284834" y="80418"/>
                    <a:pt x="290122" y="92129"/>
                  </a:cubicBezTo>
                  <a:cubicBezTo>
                    <a:pt x="292011" y="96284"/>
                    <a:pt x="295789" y="98173"/>
                    <a:pt x="299944" y="99684"/>
                  </a:cubicBezTo>
                  <a:cubicBezTo>
                    <a:pt x="313922" y="104595"/>
                    <a:pt x="320344" y="115928"/>
                    <a:pt x="322988" y="129905"/>
                  </a:cubicBezTo>
                  <a:cubicBezTo>
                    <a:pt x="324877" y="138972"/>
                    <a:pt x="323366" y="149549"/>
                    <a:pt x="337343" y="152193"/>
                  </a:cubicBezTo>
                  <a:cubicBezTo>
                    <a:pt x="346409" y="154082"/>
                    <a:pt x="336965" y="169193"/>
                    <a:pt x="347920" y="172593"/>
                  </a:cubicBezTo>
                  <a:cubicBezTo>
                    <a:pt x="362275" y="191103"/>
                    <a:pt x="361520" y="194125"/>
                    <a:pt x="340365" y="202814"/>
                  </a:cubicBezTo>
                  <a:cubicBezTo>
                    <a:pt x="335832" y="204703"/>
                    <a:pt x="332054" y="208480"/>
                    <a:pt x="327143" y="208102"/>
                  </a:cubicBezTo>
                  <a:cubicBezTo>
                    <a:pt x="324499" y="207725"/>
                    <a:pt x="321477" y="206969"/>
                    <a:pt x="319588" y="203569"/>
                  </a:cubicBezTo>
                  <a:close/>
                </a:path>
              </a:pathLst>
            </a:custGeom>
            <a:solidFill>
              <a:srgbClr val="F3BA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86" name="Freeform: Shape 25985">
              <a:extLst>
                <a:ext uri="{FF2B5EF4-FFF2-40B4-BE49-F238E27FC236}">
                  <a16:creationId xmlns:a16="http://schemas.microsoft.com/office/drawing/2014/main" id="{B6125A88-33FD-4B19-800A-1C426C6F10D9}"/>
                </a:ext>
              </a:extLst>
            </p:cNvPr>
            <p:cNvSpPr/>
            <p:nvPr/>
          </p:nvSpPr>
          <p:spPr>
            <a:xfrm>
              <a:off x="8614037" y="3804206"/>
              <a:ext cx="116265" cy="148235"/>
            </a:xfrm>
            <a:custGeom>
              <a:avLst/>
              <a:gdLst>
                <a:gd name="connsiteX0" fmla="*/ 98238 w 116265"/>
                <a:gd name="connsiteY0" fmla="*/ 135770 h 148235"/>
                <a:gd name="connsiteX1" fmla="*/ 89172 w 116265"/>
                <a:gd name="connsiteY1" fmla="*/ 148236 h 148235"/>
                <a:gd name="connsiteX2" fmla="*/ 38552 w 116265"/>
                <a:gd name="connsiteY2" fmla="*/ 127459 h 148235"/>
                <a:gd name="connsiteX3" fmla="*/ 26841 w 116265"/>
                <a:gd name="connsiteY3" fmla="*/ 103282 h 148235"/>
                <a:gd name="connsiteX4" fmla="*/ 32130 w 116265"/>
                <a:gd name="connsiteY4" fmla="*/ 72683 h 148235"/>
                <a:gd name="connsiteX5" fmla="*/ 22308 w 116265"/>
                <a:gd name="connsiteY5" fmla="*/ 59084 h 148235"/>
                <a:gd name="connsiteX6" fmla="*/ 398 w 116265"/>
                <a:gd name="connsiteY6" fmla="*/ 17152 h 148235"/>
                <a:gd name="connsiteX7" fmla="*/ 4175 w 116265"/>
                <a:gd name="connsiteY7" fmla="*/ 18663 h 148235"/>
                <a:gd name="connsiteX8" fmla="*/ 15508 w 116265"/>
                <a:gd name="connsiteY8" fmla="*/ 46995 h 148235"/>
                <a:gd name="connsiteX9" fmla="*/ 39307 w 116265"/>
                <a:gd name="connsiteY9" fmla="*/ 52284 h 148235"/>
                <a:gd name="connsiteX10" fmla="*/ 55173 w 116265"/>
                <a:gd name="connsiteY10" fmla="*/ 55684 h 148235"/>
                <a:gd name="connsiteX11" fmla="*/ 69151 w 116265"/>
                <a:gd name="connsiteY11" fmla="*/ 52284 h 148235"/>
                <a:gd name="connsiteX12" fmla="*/ 83883 w 116265"/>
                <a:gd name="connsiteY12" fmla="*/ 51151 h 148235"/>
                <a:gd name="connsiteX13" fmla="*/ 75950 w 116265"/>
                <a:gd name="connsiteY13" fmla="*/ 37173 h 148235"/>
                <a:gd name="connsiteX14" fmla="*/ 78217 w 116265"/>
                <a:gd name="connsiteY14" fmla="*/ 5441 h 148235"/>
                <a:gd name="connsiteX15" fmla="*/ 95972 w 116265"/>
                <a:gd name="connsiteY15" fmla="*/ 8086 h 148235"/>
                <a:gd name="connsiteX16" fmla="*/ 105416 w 116265"/>
                <a:gd name="connsiteY16" fmla="*/ 9597 h 148235"/>
                <a:gd name="connsiteX17" fmla="*/ 115238 w 116265"/>
                <a:gd name="connsiteY17" fmla="*/ 22063 h 148235"/>
                <a:gd name="connsiteX18" fmla="*/ 114482 w 116265"/>
                <a:gd name="connsiteY18" fmla="*/ 62484 h 148235"/>
                <a:gd name="connsiteX19" fmla="*/ 104283 w 116265"/>
                <a:gd name="connsiteY19" fmla="*/ 90438 h 148235"/>
                <a:gd name="connsiteX20" fmla="*/ 98238 w 116265"/>
                <a:gd name="connsiteY20" fmla="*/ 135770 h 14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6265" h="148235">
                  <a:moveTo>
                    <a:pt x="98238" y="135770"/>
                  </a:moveTo>
                  <a:cubicBezTo>
                    <a:pt x="89928" y="136147"/>
                    <a:pt x="89550" y="142192"/>
                    <a:pt x="89172" y="148236"/>
                  </a:cubicBezTo>
                  <a:cubicBezTo>
                    <a:pt x="71417" y="144080"/>
                    <a:pt x="57818" y="130103"/>
                    <a:pt x="38552" y="127459"/>
                  </a:cubicBezTo>
                  <a:cubicBezTo>
                    <a:pt x="29863" y="126326"/>
                    <a:pt x="22686" y="112348"/>
                    <a:pt x="26841" y="103282"/>
                  </a:cubicBezTo>
                  <a:cubicBezTo>
                    <a:pt x="31752" y="93460"/>
                    <a:pt x="19286" y="82127"/>
                    <a:pt x="32130" y="72683"/>
                  </a:cubicBezTo>
                  <a:cubicBezTo>
                    <a:pt x="36285" y="69661"/>
                    <a:pt x="27219" y="60595"/>
                    <a:pt x="22308" y="59084"/>
                  </a:cubicBezTo>
                  <a:cubicBezTo>
                    <a:pt x="775" y="51906"/>
                    <a:pt x="-1113" y="36040"/>
                    <a:pt x="398" y="17152"/>
                  </a:cubicBezTo>
                  <a:cubicBezTo>
                    <a:pt x="1531" y="17530"/>
                    <a:pt x="3042" y="18663"/>
                    <a:pt x="4175" y="18663"/>
                  </a:cubicBezTo>
                  <a:cubicBezTo>
                    <a:pt x="28352" y="20552"/>
                    <a:pt x="28352" y="20552"/>
                    <a:pt x="15508" y="46995"/>
                  </a:cubicBezTo>
                  <a:cubicBezTo>
                    <a:pt x="26086" y="41329"/>
                    <a:pt x="34396" y="41329"/>
                    <a:pt x="39307" y="52284"/>
                  </a:cubicBezTo>
                  <a:cubicBezTo>
                    <a:pt x="42707" y="59839"/>
                    <a:pt x="48751" y="59084"/>
                    <a:pt x="55173" y="55684"/>
                  </a:cubicBezTo>
                  <a:cubicBezTo>
                    <a:pt x="59329" y="53417"/>
                    <a:pt x="63862" y="50773"/>
                    <a:pt x="69151" y="52284"/>
                  </a:cubicBezTo>
                  <a:cubicBezTo>
                    <a:pt x="74062" y="53795"/>
                    <a:pt x="80106" y="58706"/>
                    <a:pt x="83883" y="51151"/>
                  </a:cubicBezTo>
                  <a:cubicBezTo>
                    <a:pt x="87661" y="43595"/>
                    <a:pt x="81239" y="41706"/>
                    <a:pt x="75950" y="37173"/>
                  </a:cubicBezTo>
                  <a:cubicBezTo>
                    <a:pt x="63862" y="26974"/>
                    <a:pt x="73306" y="14885"/>
                    <a:pt x="78217" y="5441"/>
                  </a:cubicBezTo>
                  <a:cubicBezTo>
                    <a:pt x="83506" y="-4758"/>
                    <a:pt x="90683" y="1286"/>
                    <a:pt x="95972" y="8086"/>
                  </a:cubicBezTo>
                  <a:cubicBezTo>
                    <a:pt x="98616" y="11485"/>
                    <a:pt x="102016" y="10352"/>
                    <a:pt x="105416" y="9597"/>
                  </a:cubicBezTo>
                  <a:cubicBezTo>
                    <a:pt x="116749" y="7708"/>
                    <a:pt x="117504" y="10730"/>
                    <a:pt x="115238" y="22063"/>
                  </a:cubicBezTo>
                  <a:cubicBezTo>
                    <a:pt x="112216" y="34907"/>
                    <a:pt x="114105" y="48884"/>
                    <a:pt x="114482" y="62484"/>
                  </a:cubicBezTo>
                  <a:cubicBezTo>
                    <a:pt x="114860" y="73439"/>
                    <a:pt x="114105" y="83261"/>
                    <a:pt x="104283" y="90438"/>
                  </a:cubicBezTo>
                  <a:cubicBezTo>
                    <a:pt x="86906" y="103282"/>
                    <a:pt x="85772" y="118770"/>
                    <a:pt x="98238" y="135770"/>
                  </a:cubicBezTo>
                  <a:close/>
                </a:path>
              </a:pathLst>
            </a:custGeom>
            <a:solidFill>
              <a:srgbClr val="F9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87" name="Freeform: Shape 25986">
              <a:extLst>
                <a:ext uri="{FF2B5EF4-FFF2-40B4-BE49-F238E27FC236}">
                  <a16:creationId xmlns:a16="http://schemas.microsoft.com/office/drawing/2014/main" id="{7B080C29-E22E-4C01-B908-735AA380403D}"/>
                </a:ext>
              </a:extLst>
            </p:cNvPr>
            <p:cNvSpPr/>
            <p:nvPr/>
          </p:nvSpPr>
          <p:spPr>
            <a:xfrm>
              <a:off x="8847514" y="4276254"/>
              <a:ext cx="84157" cy="69070"/>
            </a:xfrm>
            <a:custGeom>
              <a:avLst/>
              <a:gdLst>
                <a:gd name="connsiteX0" fmla="*/ 0 w 84157"/>
                <a:gd name="connsiteY0" fmla="*/ 11264 h 69070"/>
                <a:gd name="connsiteX1" fmla="*/ 56287 w 84157"/>
                <a:gd name="connsiteY1" fmla="*/ 1065 h 69070"/>
                <a:gd name="connsiteX2" fmla="*/ 62709 w 84157"/>
                <a:gd name="connsiteY2" fmla="*/ 10131 h 69070"/>
                <a:gd name="connsiteX3" fmla="*/ 76686 w 84157"/>
                <a:gd name="connsiteY3" fmla="*/ 37708 h 69070"/>
                <a:gd name="connsiteX4" fmla="*/ 79708 w 84157"/>
                <a:gd name="connsiteY4" fmla="*/ 43752 h 69070"/>
                <a:gd name="connsiteX5" fmla="*/ 83863 w 84157"/>
                <a:gd name="connsiteY5" fmla="*/ 56218 h 69070"/>
                <a:gd name="connsiteX6" fmla="*/ 71020 w 84157"/>
                <a:gd name="connsiteY6" fmla="*/ 69062 h 69070"/>
                <a:gd name="connsiteX7" fmla="*/ 11333 w 84157"/>
                <a:gd name="connsiteY7" fmla="*/ 57729 h 69070"/>
                <a:gd name="connsiteX8" fmla="*/ 23421 w 84157"/>
                <a:gd name="connsiteY8" fmla="*/ 41107 h 69070"/>
                <a:gd name="connsiteX9" fmla="*/ 41932 w 84157"/>
                <a:gd name="connsiteY9" fmla="*/ 35063 h 69070"/>
                <a:gd name="connsiteX10" fmla="*/ 1511 w 84157"/>
                <a:gd name="connsiteY10" fmla="*/ 30530 h 69070"/>
                <a:gd name="connsiteX11" fmla="*/ 0 w 84157"/>
                <a:gd name="connsiteY11" fmla="*/ 11264 h 69070"/>
                <a:gd name="connsiteX12" fmla="*/ 0 w 84157"/>
                <a:gd name="connsiteY12" fmla="*/ 11264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157" h="69070">
                  <a:moveTo>
                    <a:pt x="0" y="11264"/>
                  </a:moveTo>
                  <a:cubicBezTo>
                    <a:pt x="18510" y="6353"/>
                    <a:pt x="38532" y="12020"/>
                    <a:pt x="56287" y="1065"/>
                  </a:cubicBezTo>
                  <a:cubicBezTo>
                    <a:pt x="62709" y="-3091"/>
                    <a:pt x="64220" y="5975"/>
                    <a:pt x="62709" y="10131"/>
                  </a:cubicBezTo>
                  <a:cubicBezTo>
                    <a:pt x="56665" y="25241"/>
                    <a:pt x="66486" y="32419"/>
                    <a:pt x="76686" y="37708"/>
                  </a:cubicBezTo>
                  <a:cubicBezTo>
                    <a:pt x="80464" y="39974"/>
                    <a:pt x="82730" y="38841"/>
                    <a:pt x="79708" y="43752"/>
                  </a:cubicBezTo>
                  <a:cubicBezTo>
                    <a:pt x="76308" y="49040"/>
                    <a:pt x="71397" y="54329"/>
                    <a:pt x="83863" y="56218"/>
                  </a:cubicBezTo>
                  <a:cubicBezTo>
                    <a:pt x="85752" y="56596"/>
                    <a:pt x="78197" y="69440"/>
                    <a:pt x="71020" y="69062"/>
                  </a:cubicBezTo>
                  <a:cubicBezTo>
                    <a:pt x="50998" y="67173"/>
                    <a:pt x="30599" y="67173"/>
                    <a:pt x="11333" y="57729"/>
                  </a:cubicBezTo>
                  <a:cubicBezTo>
                    <a:pt x="13222" y="50551"/>
                    <a:pt x="29466" y="58862"/>
                    <a:pt x="23421" y="41107"/>
                  </a:cubicBezTo>
                  <a:cubicBezTo>
                    <a:pt x="17755" y="25241"/>
                    <a:pt x="36643" y="41107"/>
                    <a:pt x="41932" y="35063"/>
                  </a:cubicBezTo>
                  <a:cubicBezTo>
                    <a:pt x="38154" y="16175"/>
                    <a:pt x="38154" y="16175"/>
                    <a:pt x="1511" y="30530"/>
                  </a:cubicBezTo>
                  <a:cubicBezTo>
                    <a:pt x="1133" y="23730"/>
                    <a:pt x="9444" y="15419"/>
                    <a:pt x="0" y="11264"/>
                  </a:cubicBezTo>
                  <a:lnTo>
                    <a:pt x="0" y="11264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88" name="Freeform: Shape 25987">
              <a:extLst>
                <a:ext uri="{FF2B5EF4-FFF2-40B4-BE49-F238E27FC236}">
                  <a16:creationId xmlns:a16="http://schemas.microsoft.com/office/drawing/2014/main" id="{518877CE-B8A2-4CE7-BD12-422AC390821F}"/>
                </a:ext>
              </a:extLst>
            </p:cNvPr>
            <p:cNvSpPr/>
            <p:nvPr/>
          </p:nvSpPr>
          <p:spPr>
            <a:xfrm>
              <a:off x="8603857" y="4570389"/>
              <a:ext cx="59931" cy="36955"/>
            </a:xfrm>
            <a:custGeom>
              <a:avLst/>
              <a:gdLst>
                <a:gd name="connsiteX0" fmla="*/ 32110 w 59931"/>
                <a:gd name="connsiteY0" fmla="*/ 34451 h 36955"/>
                <a:gd name="connsiteX1" fmla="*/ 17755 w 59931"/>
                <a:gd name="connsiteY1" fmla="*/ 27652 h 36955"/>
                <a:gd name="connsiteX2" fmla="*/ 0 w 59931"/>
                <a:gd name="connsiteY2" fmla="*/ 13674 h 36955"/>
                <a:gd name="connsiteX3" fmla="*/ 9066 w 59931"/>
                <a:gd name="connsiteY3" fmla="*/ 11786 h 36955"/>
                <a:gd name="connsiteX4" fmla="*/ 15488 w 59931"/>
                <a:gd name="connsiteY4" fmla="*/ 3097 h 36955"/>
                <a:gd name="connsiteX5" fmla="*/ 23799 w 59931"/>
                <a:gd name="connsiteY5" fmla="*/ 453 h 36955"/>
                <a:gd name="connsiteX6" fmla="*/ 59687 w 59931"/>
                <a:gd name="connsiteY6" fmla="*/ 29163 h 36955"/>
                <a:gd name="connsiteX7" fmla="*/ 58176 w 59931"/>
                <a:gd name="connsiteY7" fmla="*/ 34451 h 36955"/>
                <a:gd name="connsiteX8" fmla="*/ 49487 w 59931"/>
                <a:gd name="connsiteY8" fmla="*/ 34074 h 36955"/>
                <a:gd name="connsiteX9" fmla="*/ 32110 w 59931"/>
                <a:gd name="connsiteY9" fmla="*/ 34451 h 3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931" h="36955">
                  <a:moveTo>
                    <a:pt x="32110" y="34451"/>
                  </a:moveTo>
                  <a:cubicBezTo>
                    <a:pt x="26821" y="32563"/>
                    <a:pt x="23799" y="25007"/>
                    <a:pt x="17755" y="27652"/>
                  </a:cubicBezTo>
                  <a:cubicBezTo>
                    <a:pt x="2267" y="34074"/>
                    <a:pt x="2267" y="22741"/>
                    <a:pt x="0" y="13674"/>
                  </a:cubicBezTo>
                  <a:cubicBezTo>
                    <a:pt x="2644" y="8763"/>
                    <a:pt x="5666" y="11408"/>
                    <a:pt x="9066" y="11786"/>
                  </a:cubicBezTo>
                  <a:cubicBezTo>
                    <a:pt x="16999" y="12919"/>
                    <a:pt x="16244" y="12919"/>
                    <a:pt x="15488" y="3097"/>
                  </a:cubicBezTo>
                  <a:cubicBezTo>
                    <a:pt x="15111" y="-681"/>
                    <a:pt x="20777" y="1208"/>
                    <a:pt x="23799" y="453"/>
                  </a:cubicBezTo>
                  <a:cubicBezTo>
                    <a:pt x="46087" y="-3325"/>
                    <a:pt x="49487" y="17452"/>
                    <a:pt x="59687" y="29163"/>
                  </a:cubicBezTo>
                  <a:cubicBezTo>
                    <a:pt x="60442" y="29918"/>
                    <a:pt x="59309" y="33318"/>
                    <a:pt x="58176" y="34451"/>
                  </a:cubicBezTo>
                  <a:cubicBezTo>
                    <a:pt x="55531" y="37851"/>
                    <a:pt x="51754" y="37851"/>
                    <a:pt x="49487" y="34074"/>
                  </a:cubicBezTo>
                  <a:cubicBezTo>
                    <a:pt x="43443" y="23874"/>
                    <a:pt x="37776" y="28407"/>
                    <a:pt x="32110" y="34451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89" name="Freeform: Shape 25988">
              <a:extLst>
                <a:ext uri="{FF2B5EF4-FFF2-40B4-BE49-F238E27FC236}">
                  <a16:creationId xmlns:a16="http://schemas.microsoft.com/office/drawing/2014/main" id="{6F2B2D10-C07A-4814-AFCA-562521929002}"/>
                </a:ext>
              </a:extLst>
            </p:cNvPr>
            <p:cNvSpPr/>
            <p:nvPr/>
          </p:nvSpPr>
          <p:spPr>
            <a:xfrm>
              <a:off x="8650515" y="4629772"/>
              <a:ext cx="48770" cy="30238"/>
            </a:xfrm>
            <a:custGeom>
              <a:avLst/>
              <a:gdLst>
                <a:gd name="connsiteX0" fmla="*/ 185 w 48770"/>
                <a:gd name="connsiteY0" fmla="*/ 0 h 30238"/>
                <a:gd name="connsiteX1" fmla="*/ 35695 w 48770"/>
                <a:gd name="connsiteY1" fmla="*/ 6044 h 30238"/>
                <a:gd name="connsiteX2" fmla="*/ 48161 w 48770"/>
                <a:gd name="connsiteY2" fmla="*/ 13600 h 30238"/>
                <a:gd name="connsiteX3" fmla="*/ 42872 w 48770"/>
                <a:gd name="connsiteY3" fmla="*/ 28332 h 30238"/>
                <a:gd name="connsiteX4" fmla="*/ 36828 w 48770"/>
                <a:gd name="connsiteY4" fmla="*/ 29088 h 30238"/>
                <a:gd name="connsiteX5" fmla="*/ 28139 w 48770"/>
                <a:gd name="connsiteY5" fmla="*/ 16999 h 30238"/>
                <a:gd name="connsiteX6" fmla="*/ 17562 w 48770"/>
                <a:gd name="connsiteY6" fmla="*/ 29466 h 30238"/>
                <a:gd name="connsiteX7" fmla="*/ 4718 w 48770"/>
                <a:gd name="connsiteY7" fmla="*/ 22666 h 30238"/>
                <a:gd name="connsiteX8" fmla="*/ 185 w 48770"/>
                <a:gd name="connsiteY8" fmla="*/ 0 h 3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770" h="30238">
                  <a:moveTo>
                    <a:pt x="185" y="0"/>
                  </a:moveTo>
                  <a:cubicBezTo>
                    <a:pt x="12651" y="6800"/>
                    <a:pt x="22095" y="16244"/>
                    <a:pt x="35695" y="6044"/>
                  </a:cubicBezTo>
                  <a:cubicBezTo>
                    <a:pt x="40228" y="2644"/>
                    <a:pt x="46650" y="7177"/>
                    <a:pt x="48161" y="13600"/>
                  </a:cubicBezTo>
                  <a:cubicBezTo>
                    <a:pt x="49672" y="19644"/>
                    <a:pt x="48539" y="24932"/>
                    <a:pt x="42872" y="28332"/>
                  </a:cubicBezTo>
                  <a:cubicBezTo>
                    <a:pt x="41361" y="29466"/>
                    <a:pt x="38339" y="29843"/>
                    <a:pt x="36828" y="29088"/>
                  </a:cubicBezTo>
                  <a:cubicBezTo>
                    <a:pt x="32673" y="26066"/>
                    <a:pt x="40983" y="15866"/>
                    <a:pt x="28139" y="16999"/>
                  </a:cubicBezTo>
                  <a:cubicBezTo>
                    <a:pt x="18318" y="17755"/>
                    <a:pt x="25117" y="29466"/>
                    <a:pt x="17562" y="29466"/>
                  </a:cubicBezTo>
                  <a:cubicBezTo>
                    <a:pt x="12273" y="29466"/>
                    <a:pt x="2074" y="33621"/>
                    <a:pt x="4718" y="22666"/>
                  </a:cubicBezTo>
                  <a:cubicBezTo>
                    <a:pt x="6985" y="14355"/>
                    <a:pt x="-1326" y="10577"/>
                    <a:pt x="185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90" name="Freeform: Shape 25989">
              <a:extLst>
                <a:ext uri="{FF2B5EF4-FFF2-40B4-BE49-F238E27FC236}">
                  <a16:creationId xmlns:a16="http://schemas.microsoft.com/office/drawing/2014/main" id="{A8354338-4E55-403E-8AAE-B9C259B5A8CE}"/>
                </a:ext>
              </a:extLst>
            </p:cNvPr>
            <p:cNvSpPr/>
            <p:nvPr/>
          </p:nvSpPr>
          <p:spPr>
            <a:xfrm>
              <a:off x="8916645" y="4262291"/>
              <a:ext cx="30598" cy="30516"/>
            </a:xfrm>
            <a:custGeom>
              <a:avLst/>
              <a:gdLst>
                <a:gd name="connsiteX0" fmla="*/ 3022 w 30598"/>
                <a:gd name="connsiteY0" fmla="*/ 12384 h 30516"/>
                <a:gd name="connsiteX1" fmla="*/ 30599 w 30598"/>
                <a:gd name="connsiteY1" fmla="*/ 4450 h 30516"/>
                <a:gd name="connsiteX2" fmla="*/ 15488 w 30598"/>
                <a:gd name="connsiteY2" fmla="*/ 25227 h 30516"/>
                <a:gd name="connsiteX3" fmla="*/ 0 w 30598"/>
                <a:gd name="connsiteY3" fmla="*/ 30516 h 30516"/>
                <a:gd name="connsiteX4" fmla="*/ 3022 w 30598"/>
                <a:gd name="connsiteY4" fmla="*/ 12384 h 3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98" h="30516">
                  <a:moveTo>
                    <a:pt x="3022" y="12384"/>
                  </a:moveTo>
                  <a:cubicBezTo>
                    <a:pt x="9822" y="4450"/>
                    <a:pt x="15488" y="-6127"/>
                    <a:pt x="30599" y="4450"/>
                  </a:cubicBezTo>
                  <a:cubicBezTo>
                    <a:pt x="19644" y="7850"/>
                    <a:pt x="16999" y="16161"/>
                    <a:pt x="15488" y="25227"/>
                  </a:cubicBezTo>
                  <a:cubicBezTo>
                    <a:pt x="10577" y="26739"/>
                    <a:pt x="5666" y="28627"/>
                    <a:pt x="0" y="30516"/>
                  </a:cubicBezTo>
                  <a:cubicBezTo>
                    <a:pt x="1133" y="24094"/>
                    <a:pt x="2267" y="18428"/>
                    <a:pt x="3022" y="12384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91" name="Freeform: Shape 25990">
              <a:extLst>
                <a:ext uri="{FF2B5EF4-FFF2-40B4-BE49-F238E27FC236}">
                  <a16:creationId xmlns:a16="http://schemas.microsoft.com/office/drawing/2014/main" id="{E00C5BD1-E8F5-4E7D-83B4-076ADBECE5E8}"/>
                </a:ext>
              </a:extLst>
            </p:cNvPr>
            <p:cNvSpPr/>
            <p:nvPr/>
          </p:nvSpPr>
          <p:spPr>
            <a:xfrm>
              <a:off x="8657751" y="4518394"/>
              <a:ext cx="23170" cy="18284"/>
            </a:xfrm>
            <a:custGeom>
              <a:avLst/>
              <a:gdLst>
                <a:gd name="connsiteX0" fmla="*/ 23170 w 23170"/>
                <a:gd name="connsiteY0" fmla="*/ 12782 h 18284"/>
                <a:gd name="connsiteX1" fmla="*/ 15993 w 23170"/>
                <a:gd name="connsiteY1" fmla="*/ 18071 h 18284"/>
                <a:gd name="connsiteX2" fmla="*/ 126 w 23170"/>
                <a:gd name="connsiteY2" fmla="*/ 7494 h 18284"/>
                <a:gd name="connsiteX3" fmla="*/ 7682 w 23170"/>
                <a:gd name="connsiteY3" fmla="*/ 316 h 18284"/>
                <a:gd name="connsiteX4" fmla="*/ 23170 w 23170"/>
                <a:gd name="connsiteY4" fmla="*/ 12782 h 1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70" h="18284">
                  <a:moveTo>
                    <a:pt x="23170" y="12782"/>
                  </a:moveTo>
                  <a:cubicBezTo>
                    <a:pt x="22792" y="17693"/>
                    <a:pt x="19392" y="18826"/>
                    <a:pt x="15993" y="18071"/>
                  </a:cubicBezTo>
                  <a:cubicBezTo>
                    <a:pt x="9193" y="17315"/>
                    <a:pt x="1637" y="16182"/>
                    <a:pt x="126" y="7494"/>
                  </a:cubicBezTo>
                  <a:cubicBezTo>
                    <a:pt x="-629" y="2960"/>
                    <a:pt x="2015" y="-1195"/>
                    <a:pt x="7682" y="316"/>
                  </a:cubicBezTo>
                  <a:cubicBezTo>
                    <a:pt x="14481" y="1827"/>
                    <a:pt x="20148" y="5982"/>
                    <a:pt x="23170" y="12782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92" name="Freeform: Shape 25991">
              <a:extLst>
                <a:ext uri="{FF2B5EF4-FFF2-40B4-BE49-F238E27FC236}">
                  <a16:creationId xmlns:a16="http://schemas.microsoft.com/office/drawing/2014/main" id="{E2363839-06AD-4335-A312-6AA8CAA56077}"/>
                </a:ext>
              </a:extLst>
            </p:cNvPr>
            <p:cNvSpPr/>
            <p:nvPr/>
          </p:nvSpPr>
          <p:spPr>
            <a:xfrm>
              <a:off x="8600989" y="4674726"/>
              <a:ext cx="25538" cy="15110"/>
            </a:xfrm>
            <a:custGeom>
              <a:avLst/>
              <a:gdLst>
                <a:gd name="connsiteX0" fmla="*/ 22134 w 25538"/>
                <a:gd name="connsiteY0" fmla="*/ 10577 h 15110"/>
                <a:gd name="connsiteX1" fmla="*/ 13823 w 25538"/>
                <a:gd name="connsiteY1" fmla="*/ 15111 h 15110"/>
                <a:gd name="connsiteX2" fmla="*/ 223 w 25538"/>
                <a:gd name="connsiteY2" fmla="*/ 9444 h 15110"/>
                <a:gd name="connsiteX3" fmla="*/ 21378 w 25538"/>
                <a:gd name="connsiteY3" fmla="*/ 0 h 15110"/>
                <a:gd name="connsiteX4" fmla="*/ 22134 w 25538"/>
                <a:gd name="connsiteY4" fmla="*/ 10577 h 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38" h="15110">
                  <a:moveTo>
                    <a:pt x="22134" y="10577"/>
                  </a:moveTo>
                  <a:cubicBezTo>
                    <a:pt x="19489" y="12089"/>
                    <a:pt x="16467" y="13600"/>
                    <a:pt x="13823" y="15111"/>
                  </a:cubicBezTo>
                  <a:cubicBezTo>
                    <a:pt x="8912" y="13222"/>
                    <a:pt x="-1666" y="18888"/>
                    <a:pt x="223" y="9444"/>
                  </a:cubicBezTo>
                  <a:cubicBezTo>
                    <a:pt x="1734" y="1889"/>
                    <a:pt x="13823" y="0"/>
                    <a:pt x="21378" y="0"/>
                  </a:cubicBezTo>
                  <a:cubicBezTo>
                    <a:pt x="30067" y="378"/>
                    <a:pt x="22511" y="6800"/>
                    <a:pt x="22134" y="10577"/>
                  </a:cubicBezTo>
                  <a:close/>
                </a:path>
              </a:pathLst>
            </a:custGeom>
            <a:solidFill>
              <a:srgbClr val="D59C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93" name="Freeform: Shape 25992">
              <a:extLst>
                <a:ext uri="{FF2B5EF4-FFF2-40B4-BE49-F238E27FC236}">
                  <a16:creationId xmlns:a16="http://schemas.microsoft.com/office/drawing/2014/main" id="{53C8DD70-AF17-43DE-B42A-BDC030DBE346}"/>
                </a:ext>
              </a:extLst>
            </p:cNvPr>
            <p:cNvSpPr/>
            <p:nvPr/>
          </p:nvSpPr>
          <p:spPr>
            <a:xfrm>
              <a:off x="8709544" y="4572253"/>
              <a:ext cx="13974" cy="15587"/>
            </a:xfrm>
            <a:custGeom>
              <a:avLst/>
              <a:gdLst>
                <a:gd name="connsiteX0" fmla="*/ 11042 w 13974"/>
                <a:gd name="connsiteY0" fmla="*/ 15588 h 15587"/>
                <a:gd name="connsiteX1" fmla="*/ 465 w 13974"/>
                <a:gd name="connsiteY1" fmla="*/ 4632 h 15587"/>
                <a:gd name="connsiteX2" fmla="*/ 8398 w 13974"/>
                <a:gd name="connsiteY2" fmla="*/ 477 h 15587"/>
                <a:gd name="connsiteX3" fmla="*/ 11042 w 13974"/>
                <a:gd name="connsiteY3" fmla="*/ 15588 h 15587"/>
                <a:gd name="connsiteX4" fmla="*/ 11042 w 13974"/>
                <a:gd name="connsiteY4" fmla="*/ 15588 h 1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15587">
                  <a:moveTo>
                    <a:pt x="11042" y="15588"/>
                  </a:moveTo>
                  <a:cubicBezTo>
                    <a:pt x="4620" y="14454"/>
                    <a:pt x="-1802" y="13321"/>
                    <a:pt x="465" y="4632"/>
                  </a:cubicBezTo>
                  <a:cubicBezTo>
                    <a:pt x="1220" y="1233"/>
                    <a:pt x="4998" y="-1034"/>
                    <a:pt x="8398" y="477"/>
                  </a:cubicBezTo>
                  <a:cubicBezTo>
                    <a:pt x="17087" y="3877"/>
                    <a:pt x="13687" y="9921"/>
                    <a:pt x="11042" y="15588"/>
                  </a:cubicBezTo>
                  <a:lnTo>
                    <a:pt x="11042" y="15588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94" name="Freeform: Shape 25993">
              <a:extLst>
                <a:ext uri="{FF2B5EF4-FFF2-40B4-BE49-F238E27FC236}">
                  <a16:creationId xmlns:a16="http://schemas.microsoft.com/office/drawing/2014/main" id="{39BE8E1E-DFC5-4658-A76D-49E6C1BDF911}"/>
                </a:ext>
              </a:extLst>
            </p:cNvPr>
            <p:cNvSpPr/>
            <p:nvPr/>
          </p:nvSpPr>
          <p:spPr>
            <a:xfrm>
              <a:off x="10500639" y="4358199"/>
              <a:ext cx="276870" cy="521228"/>
            </a:xfrm>
            <a:custGeom>
              <a:avLst/>
              <a:gdLst>
                <a:gd name="connsiteX0" fmla="*/ 272715 w 276870"/>
                <a:gd name="connsiteY0" fmla="*/ 335793 h 521228"/>
                <a:gd name="connsiteX1" fmla="*/ 264026 w 276870"/>
                <a:gd name="connsiteY1" fmla="*/ 365258 h 521228"/>
                <a:gd name="connsiteX2" fmla="*/ 264026 w 276870"/>
                <a:gd name="connsiteY2" fmla="*/ 399257 h 521228"/>
                <a:gd name="connsiteX3" fmla="*/ 241738 w 276870"/>
                <a:gd name="connsiteY3" fmla="*/ 416257 h 521228"/>
                <a:gd name="connsiteX4" fmla="*/ 255715 w 276870"/>
                <a:gd name="connsiteY4" fmla="*/ 437411 h 521228"/>
                <a:gd name="connsiteX5" fmla="*/ 264026 w 276870"/>
                <a:gd name="connsiteY5" fmla="*/ 458566 h 521228"/>
                <a:gd name="connsiteX6" fmla="*/ 251182 w 276870"/>
                <a:gd name="connsiteY6" fmla="*/ 492187 h 521228"/>
                <a:gd name="connsiteX7" fmla="*/ 235316 w 276870"/>
                <a:gd name="connsiteY7" fmla="*/ 515986 h 521228"/>
                <a:gd name="connsiteX8" fmla="*/ 212650 w 276870"/>
                <a:gd name="connsiteY8" fmla="*/ 515986 h 521228"/>
                <a:gd name="connsiteX9" fmla="*/ 180163 w 276870"/>
                <a:gd name="connsiteY9" fmla="*/ 493698 h 521228"/>
                <a:gd name="connsiteX10" fmla="*/ 134075 w 276870"/>
                <a:gd name="connsiteY10" fmla="*/ 434011 h 521228"/>
                <a:gd name="connsiteX11" fmla="*/ 124254 w 276870"/>
                <a:gd name="connsiteY11" fmla="*/ 424190 h 521228"/>
                <a:gd name="connsiteX12" fmla="*/ 117454 w 276870"/>
                <a:gd name="connsiteY12" fmla="*/ 430989 h 521228"/>
                <a:gd name="connsiteX13" fmla="*/ 123498 w 276870"/>
                <a:gd name="connsiteY13" fmla="*/ 439300 h 521228"/>
                <a:gd name="connsiteX14" fmla="*/ 130676 w 276870"/>
                <a:gd name="connsiteY14" fmla="*/ 447989 h 521228"/>
                <a:gd name="connsiteX15" fmla="*/ 129920 w 276870"/>
                <a:gd name="connsiteY15" fmla="*/ 467632 h 521228"/>
                <a:gd name="connsiteX16" fmla="*/ 108388 w 276870"/>
                <a:gd name="connsiteY16" fmla="*/ 478587 h 521228"/>
                <a:gd name="connsiteX17" fmla="*/ 73255 w 276870"/>
                <a:gd name="connsiteY17" fmla="*/ 478965 h 521228"/>
                <a:gd name="connsiteX18" fmla="*/ 43412 w 276870"/>
                <a:gd name="connsiteY18" fmla="*/ 488409 h 521228"/>
                <a:gd name="connsiteX19" fmla="*/ 19991 w 276870"/>
                <a:gd name="connsiteY19" fmla="*/ 475565 h 521228"/>
                <a:gd name="connsiteX20" fmla="*/ 6391 w 276870"/>
                <a:gd name="connsiteY20" fmla="*/ 460077 h 521228"/>
                <a:gd name="connsiteX21" fmla="*/ 3747 w 276870"/>
                <a:gd name="connsiteY21" fmla="*/ 438922 h 521228"/>
                <a:gd name="connsiteX22" fmla="*/ 22635 w 276870"/>
                <a:gd name="connsiteY22" fmla="*/ 436656 h 521228"/>
                <a:gd name="connsiteX23" fmla="*/ 41523 w 276870"/>
                <a:gd name="connsiteY23" fmla="*/ 454411 h 521228"/>
                <a:gd name="connsiteX24" fmla="*/ 71744 w 276870"/>
                <a:gd name="connsiteY24" fmla="*/ 428345 h 521228"/>
                <a:gd name="connsiteX25" fmla="*/ 34724 w 276870"/>
                <a:gd name="connsiteY25" fmla="*/ 420034 h 521228"/>
                <a:gd name="connsiteX26" fmla="*/ 29057 w 276870"/>
                <a:gd name="connsiteY26" fmla="*/ 414745 h 521228"/>
                <a:gd name="connsiteX27" fmla="*/ 8280 w 276870"/>
                <a:gd name="connsiteY27" fmla="*/ 385658 h 521228"/>
                <a:gd name="connsiteX28" fmla="*/ 12813 w 276870"/>
                <a:gd name="connsiteY28" fmla="*/ 365636 h 521228"/>
                <a:gd name="connsiteX29" fmla="*/ 31701 w 276870"/>
                <a:gd name="connsiteY29" fmla="*/ 346370 h 521228"/>
                <a:gd name="connsiteX30" fmla="*/ 15835 w 276870"/>
                <a:gd name="connsiteY30" fmla="*/ 323704 h 521228"/>
                <a:gd name="connsiteX31" fmla="*/ 13947 w 276870"/>
                <a:gd name="connsiteY31" fmla="*/ 287061 h 521228"/>
                <a:gd name="connsiteX32" fmla="*/ 15458 w 276870"/>
                <a:gd name="connsiteY32" fmla="*/ 274973 h 521228"/>
                <a:gd name="connsiteX33" fmla="*/ 23768 w 276870"/>
                <a:gd name="connsiteY33" fmla="*/ 262507 h 521228"/>
                <a:gd name="connsiteX34" fmla="*/ 38879 w 276870"/>
                <a:gd name="connsiteY34" fmla="*/ 259862 h 521228"/>
                <a:gd name="connsiteX35" fmla="*/ 28679 w 276870"/>
                <a:gd name="connsiteY35" fmla="*/ 246263 h 521228"/>
                <a:gd name="connsiteX36" fmla="*/ 17724 w 276870"/>
                <a:gd name="connsiteY36" fmla="*/ 215286 h 521228"/>
                <a:gd name="connsiteX37" fmla="*/ 16591 w 276870"/>
                <a:gd name="connsiteY37" fmla="*/ 199042 h 521228"/>
                <a:gd name="connsiteX38" fmla="*/ 29057 w 276870"/>
                <a:gd name="connsiteY38" fmla="*/ 182421 h 521228"/>
                <a:gd name="connsiteX39" fmla="*/ 59278 w 276870"/>
                <a:gd name="connsiteY39" fmla="*/ 176377 h 521228"/>
                <a:gd name="connsiteX40" fmla="*/ 64189 w 276870"/>
                <a:gd name="connsiteY40" fmla="*/ 140111 h 521228"/>
                <a:gd name="connsiteX41" fmla="*/ 49456 w 276870"/>
                <a:gd name="connsiteY41" fmla="*/ 103846 h 521228"/>
                <a:gd name="connsiteX42" fmla="*/ 76655 w 276870"/>
                <a:gd name="connsiteY42" fmla="*/ 79291 h 521228"/>
                <a:gd name="connsiteX43" fmla="*/ 120854 w 276870"/>
                <a:gd name="connsiteY43" fmla="*/ 38115 h 521228"/>
                <a:gd name="connsiteX44" fmla="*/ 146919 w 276870"/>
                <a:gd name="connsiteY44" fmla="*/ 3361 h 521228"/>
                <a:gd name="connsiteX45" fmla="*/ 158252 w 276870"/>
                <a:gd name="connsiteY45" fmla="*/ 339 h 521228"/>
                <a:gd name="connsiteX46" fmla="*/ 200939 w 276870"/>
                <a:gd name="connsiteY46" fmla="*/ 48315 h 521228"/>
                <a:gd name="connsiteX47" fmla="*/ 203584 w 276870"/>
                <a:gd name="connsiteY47" fmla="*/ 69470 h 521228"/>
                <a:gd name="connsiteX48" fmla="*/ 220961 w 276870"/>
                <a:gd name="connsiteY48" fmla="*/ 84580 h 521228"/>
                <a:gd name="connsiteX49" fmla="*/ 229272 w 276870"/>
                <a:gd name="connsiteY49" fmla="*/ 95157 h 521228"/>
                <a:gd name="connsiteX50" fmla="*/ 215672 w 276870"/>
                <a:gd name="connsiteY50" fmla="*/ 102713 h 521228"/>
                <a:gd name="connsiteX51" fmla="*/ 132187 w 276870"/>
                <a:gd name="connsiteY51" fmla="*/ 114801 h 521228"/>
                <a:gd name="connsiteX52" fmla="*/ 113298 w 276870"/>
                <a:gd name="connsiteY52" fmla="*/ 118956 h 521228"/>
                <a:gd name="connsiteX53" fmla="*/ 131053 w 276870"/>
                <a:gd name="connsiteY53" fmla="*/ 122356 h 521228"/>
                <a:gd name="connsiteX54" fmla="*/ 162030 w 276870"/>
                <a:gd name="connsiteY54" fmla="*/ 134445 h 521228"/>
                <a:gd name="connsiteX55" fmla="*/ 150319 w 276870"/>
                <a:gd name="connsiteY55" fmla="*/ 160888 h 521228"/>
                <a:gd name="connsiteX56" fmla="*/ 143142 w 276870"/>
                <a:gd name="connsiteY56" fmla="*/ 174110 h 521228"/>
                <a:gd name="connsiteX57" fmla="*/ 163919 w 276870"/>
                <a:gd name="connsiteY57" fmla="*/ 179776 h 521228"/>
                <a:gd name="connsiteX58" fmla="*/ 182051 w 276870"/>
                <a:gd name="connsiteY58" fmla="*/ 179021 h 521228"/>
                <a:gd name="connsiteX59" fmla="*/ 175629 w 276870"/>
                <a:gd name="connsiteY59" fmla="*/ 199798 h 521228"/>
                <a:gd name="connsiteX60" fmla="*/ 162408 w 276870"/>
                <a:gd name="connsiteY60" fmla="*/ 242485 h 521228"/>
                <a:gd name="connsiteX61" fmla="*/ 176007 w 276870"/>
                <a:gd name="connsiteY61" fmla="*/ 268551 h 521228"/>
                <a:gd name="connsiteX62" fmla="*/ 179029 w 276870"/>
                <a:gd name="connsiteY62" fmla="*/ 293861 h 521228"/>
                <a:gd name="connsiteX63" fmla="*/ 177518 w 276870"/>
                <a:gd name="connsiteY63" fmla="*/ 312372 h 521228"/>
                <a:gd name="connsiteX64" fmla="*/ 198295 w 276870"/>
                <a:gd name="connsiteY64" fmla="*/ 319171 h 521228"/>
                <a:gd name="connsiteX65" fmla="*/ 200562 w 276870"/>
                <a:gd name="connsiteY65" fmla="*/ 303683 h 521228"/>
                <a:gd name="connsiteX66" fmla="*/ 192251 w 276870"/>
                <a:gd name="connsiteY66" fmla="*/ 268173 h 521228"/>
                <a:gd name="connsiteX67" fmla="*/ 223605 w 276870"/>
                <a:gd name="connsiteY67" fmla="*/ 251552 h 521228"/>
                <a:gd name="connsiteX68" fmla="*/ 250804 w 276870"/>
                <a:gd name="connsiteY68" fmla="*/ 259862 h 521228"/>
                <a:gd name="connsiteX69" fmla="*/ 263648 w 276870"/>
                <a:gd name="connsiteY69" fmla="*/ 257596 h 521228"/>
                <a:gd name="connsiteX70" fmla="*/ 257604 w 276870"/>
                <a:gd name="connsiteY70" fmla="*/ 268929 h 521228"/>
                <a:gd name="connsiteX71" fmla="*/ 256093 w 276870"/>
                <a:gd name="connsiteY71" fmla="*/ 286306 h 521228"/>
                <a:gd name="connsiteX72" fmla="*/ 254582 w 276870"/>
                <a:gd name="connsiteY72" fmla="*/ 295372 h 521228"/>
                <a:gd name="connsiteX73" fmla="*/ 254960 w 276870"/>
                <a:gd name="connsiteY73" fmla="*/ 318038 h 521228"/>
                <a:gd name="connsiteX74" fmla="*/ 272337 w 276870"/>
                <a:gd name="connsiteY74" fmla="*/ 331637 h 521228"/>
                <a:gd name="connsiteX75" fmla="*/ 276870 w 276870"/>
                <a:gd name="connsiteY75" fmla="*/ 333526 h 521228"/>
                <a:gd name="connsiteX76" fmla="*/ 272715 w 276870"/>
                <a:gd name="connsiteY76" fmla="*/ 335793 h 5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76870" h="521228">
                  <a:moveTo>
                    <a:pt x="272715" y="335793"/>
                  </a:moveTo>
                  <a:cubicBezTo>
                    <a:pt x="253071" y="340704"/>
                    <a:pt x="267426" y="355437"/>
                    <a:pt x="264026" y="365258"/>
                  </a:cubicBezTo>
                  <a:cubicBezTo>
                    <a:pt x="257604" y="376591"/>
                    <a:pt x="271204" y="387924"/>
                    <a:pt x="264026" y="399257"/>
                  </a:cubicBezTo>
                  <a:cubicBezTo>
                    <a:pt x="259493" y="407568"/>
                    <a:pt x="259493" y="421545"/>
                    <a:pt x="241738" y="416257"/>
                  </a:cubicBezTo>
                  <a:cubicBezTo>
                    <a:pt x="252693" y="420790"/>
                    <a:pt x="249293" y="432123"/>
                    <a:pt x="255715" y="437411"/>
                  </a:cubicBezTo>
                  <a:cubicBezTo>
                    <a:pt x="261382" y="443455"/>
                    <a:pt x="264404" y="450255"/>
                    <a:pt x="264026" y="458566"/>
                  </a:cubicBezTo>
                  <a:cubicBezTo>
                    <a:pt x="258360" y="469143"/>
                    <a:pt x="248916" y="478587"/>
                    <a:pt x="251182" y="492187"/>
                  </a:cubicBezTo>
                  <a:cubicBezTo>
                    <a:pt x="250427" y="503142"/>
                    <a:pt x="242116" y="509186"/>
                    <a:pt x="235316" y="515986"/>
                  </a:cubicBezTo>
                  <a:cubicBezTo>
                    <a:pt x="228139" y="522786"/>
                    <a:pt x="219072" y="523164"/>
                    <a:pt x="212650" y="515986"/>
                  </a:cubicBezTo>
                  <a:cubicBezTo>
                    <a:pt x="203206" y="505409"/>
                    <a:pt x="187340" y="503520"/>
                    <a:pt x="180163" y="493698"/>
                  </a:cubicBezTo>
                  <a:cubicBezTo>
                    <a:pt x="165430" y="473299"/>
                    <a:pt x="141631" y="459699"/>
                    <a:pt x="134075" y="434011"/>
                  </a:cubicBezTo>
                  <a:cubicBezTo>
                    <a:pt x="132564" y="429100"/>
                    <a:pt x="129920" y="424567"/>
                    <a:pt x="124254" y="424190"/>
                  </a:cubicBezTo>
                  <a:cubicBezTo>
                    <a:pt x="120098" y="423812"/>
                    <a:pt x="118965" y="427589"/>
                    <a:pt x="117454" y="430989"/>
                  </a:cubicBezTo>
                  <a:cubicBezTo>
                    <a:pt x="113676" y="438167"/>
                    <a:pt x="115565" y="440056"/>
                    <a:pt x="123498" y="439300"/>
                  </a:cubicBezTo>
                  <a:cubicBezTo>
                    <a:pt x="128031" y="438922"/>
                    <a:pt x="130298" y="443078"/>
                    <a:pt x="130676" y="447989"/>
                  </a:cubicBezTo>
                  <a:cubicBezTo>
                    <a:pt x="129920" y="454411"/>
                    <a:pt x="130298" y="461210"/>
                    <a:pt x="129920" y="467632"/>
                  </a:cubicBezTo>
                  <a:cubicBezTo>
                    <a:pt x="129164" y="483876"/>
                    <a:pt x="121609" y="488032"/>
                    <a:pt x="108388" y="478587"/>
                  </a:cubicBezTo>
                  <a:cubicBezTo>
                    <a:pt x="96299" y="469899"/>
                    <a:pt x="84966" y="470654"/>
                    <a:pt x="73255" y="478965"/>
                  </a:cubicBezTo>
                  <a:cubicBezTo>
                    <a:pt x="64189" y="485387"/>
                    <a:pt x="53989" y="487654"/>
                    <a:pt x="43412" y="488409"/>
                  </a:cubicBezTo>
                  <a:cubicBezTo>
                    <a:pt x="32835" y="489543"/>
                    <a:pt x="23391" y="487654"/>
                    <a:pt x="19991" y="475565"/>
                  </a:cubicBezTo>
                  <a:cubicBezTo>
                    <a:pt x="17724" y="468010"/>
                    <a:pt x="11680" y="464610"/>
                    <a:pt x="6391" y="460077"/>
                  </a:cubicBezTo>
                  <a:cubicBezTo>
                    <a:pt x="-408" y="454033"/>
                    <a:pt x="-786" y="446100"/>
                    <a:pt x="3747" y="438922"/>
                  </a:cubicBezTo>
                  <a:cubicBezTo>
                    <a:pt x="8658" y="431367"/>
                    <a:pt x="16213" y="433634"/>
                    <a:pt x="22635" y="436656"/>
                  </a:cubicBezTo>
                  <a:cubicBezTo>
                    <a:pt x="30568" y="440433"/>
                    <a:pt x="38501" y="444589"/>
                    <a:pt x="41523" y="454411"/>
                  </a:cubicBezTo>
                  <a:cubicBezTo>
                    <a:pt x="41145" y="435900"/>
                    <a:pt x="41145" y="435900"/>
                    <a:pt x="71744" y="428345"/>
                  </a:cubicBezTo>
                  <a:cubicBezTo>
                    <a:pt x="57389" y="433634"/>
                    <a:pt x="48323" y="418145"/>
                    <a:pt x="34724" y="420034"/>
                  </a:cubicBezTo>
                  <a:cubicBezTo>
                    <a:pt x="32457" y="420412"/>
                    <a:pt x="29057" y="417390"/>
                    <a:pt x="29057" y="414745"/>
                  </a:cubicBezTo>
                  <a:cubicBezTo>
                    <a:pt x="28679" y="400013"/>
                    <a:pt x="18480" y="393591"/>
                    <a:pt x="8280" y="385658"/>
                  </a:cubicBezTo>
                  <a:cubicBezTo>
                    <a:pt x="-1542" y="378480"/>
                    <a:pt x="347" y="369036"/>
                    <a:pt x="12813" y="365636"/>
                  </a:cubicBezTo>
                  <a:cubicBezTo>
                    <a:pt x="23768" y="362992"/>
                    <a:pt x="30568" y="358081"/>
                    <a:pt x="31701" y="346370"/>
                  </a:cubicBezTo>
                  <a:cubicBezTo>
                    <a:pt x="32835" y="334282"/>
                    <a:pt x="23768" y="328993"/>
                    <a:pt x="15835" y="323704"/>
                  </a:cubicBezTo>
                  <a:cubicBezTo>
                    <a:pt x="-4564" y="310105"/>
                    <a:pt x="-5319" y="302550"/>
                    <a:pt x="13947" y="287061"/>
                  </a:cubicBezTo>
                  <a:cubicBezTo>
                    <a:pt x="19613" y="282528"/>
                    <a:pt x="22635" y="282150"/>
                    <a:pt x="15458" y="274973"/>
                  </a:cubicBezTo>
                  <a:cubicBezTo>
                    <a:pt x="7525" y="266662"/>
                    <a:pt x="12436" y="260996"/>
                    <a:pt x="23768" y="262507"/>
                  </a:cubicBezTo>
                  <a:cubicBezTo>
                    <a:pt x="29435" y="263262"/>
                    <a:pt x="36235" y="266284"/>
                    <a:pt x="38879" y="259862"/>
                  </a:cubicBezTo>
                  <a:cubicBezTo>
                    <a:pt x="42279" y="251929"/>
                    <a:pt x="33590" y="250040"/>
                    <a:pt x="28679" y="246263"/>
                  </a:cubicBezTo>
                  <a:cubicBezTo>
                    <a:pt x="18480" y="238330"/>
                    <a:pt x="11680" y="229264"/>
                    <a:pt x="17724" y="215286"/>
                  </a:cubicBezTo>
                  <a:cubicBezTo>
                    <a:pt x="19991" y="209620"/>
                    <a:pt x="19613" y="204331"/>
                    <a:pt x="16591" y="199042"/>
                  </a:cubicBezTo>
                  <a:cubicBezTo>
                    <a:pt x="8280" y="184310"/>
                    <a:pt x="16969" y="180910"/>
                    <a:pt x="29057" y="182421"/>
                  </a:cubicBezTo>
                  <a:cubicBezTo>
                    <a:pt x="40390" y="183932"/>
                    <a:pt x="50212" y="182043"/>
                    <a:pt x="59278" y="176377"/>
                  </a:cubicBezTo>
                  <a:cubicBezTo>
                    <a:pt x="78544" y="164666"/>
                    <a:pt x="78922" y="156355"/>
                    <a:pt x="64189" y="140111"/>
                  </a:cubicBezTo>
                  <a:cubicBezTo>
                    <a:pt x="55123" y="129912"/>
                    <a:pt x="52101" y="117068"/>
                    <a:pt x="49456" y="103846"/>
                  </a:cubicBezTo>
                  <a:cubicBezTo>
                    <a:pt x="55123" y="91758"/>
                    <a:pt x="64945" y="84580"/>
                    <a:pt x="76655" y="79291"/>
                  </a:cubicBezTo>
                  <a:cubicBezTo>
                    <a:pt x="104988" y="80802"/>
                    <a:pt x="110654" y="55114"/>
                    <a:pt x="120854" y="38115"/>
                  </a:cubicBezTo>
                  <a:cubicBezTo>
                    <a:pt x="128409" y="25271"/>
                    <a:pt x="135586" y="13183"/>
                    <a:pt x="146919" y="3361"/>
                  </a:cubicBezTo>
                  <a:cubicBezTo>
                    <a:pt x="150319" y="1094"/>
                    <a:pt x="154097" y="-795"/>
                    <a:pt x="158252" y="339"/>
                  </a:cubicBezTo>
                  <a:cubicBezTo>
                    <a:pt x="172985" y="15827"/>
                    <a:pt x="186207" y="32826"/>
                    <a:pt x="200939" y="48315"/>
                  </a:cubicBezTo>
                  <a:cubicBezTo>
                    <a:pt x="195273" y="56248"/>
                    <a:pt x="193384" y="63047"/>
                    <a:pt x="203584" y="69470"/>
                  </a:cubicBezTo>
                  <a:cubicBezTo>
                    <a:pt x="210006" y="73625"/>
                    <a:pt x="214539" y="80425"/>
                    <a:pt x="220961" y="84580"/>
                  </a:cubicBezTo>
                  <a:cubicBezTo>
                    <a:pt x="224739" y="87224"/>
                    <a:pt x="231161" y="88358"/>
                    <a:pt x="229272" y="95157"/>
                  </a:cubicBezTo>
                  <a:cubicBezTo>
                    <a:pt x="227383" y="101579"/>
                    <a:pt x="220961" y="104602"/>
                    <a:pt x="215672" y="102713"/>
                  </a:cubicBezTo>
                  <a:cubicBezTo>
                    <a:pt x="185073" y="90247"/>
                    <a:pt x="159763" y="109135"/>
                    <a:pt x="132187" y="114801"/>
                  </a:cubicBezTo>
                  <a:cubicBezTo>
                    <a:pt x="126142" y="115934"/>
                    <a:pt x="119720" y="115934"/>
                    <a:pt x="113298" y="118956"/>
                  </a:cubicBezTo>
                  <a:cubicBezTo>
                    <a:pt x="118209" y="127645"/>
                    <a:pt x="125009" y="123490"/>
                    <a:pt x="131053" y="122356"/>
                  </a:cubicBezTo>
                  <a:cubicBezTo>
                    <a:pt x="144275" y="119334"/>
                    <a:pt x="156364" y="123867"/>
                    <a:pt x="162030" y="134445"/>
                  </a:cubicBezTo>
                  <a:cubicBezTo>
                    <a:pt x="167319" y="144644"/>
                    <a:pt x="159763" y="154089"/>
                    <a:pt x="150319" y="160888"/>
                  </a:cubicBezTo>
                  <a:cubicBezTo>
                    <a:pt x="145786" y="163910"/>
                    <a:pt x="139742" y="168066"/>
                    <a:pt x="143142" y="174110"/>
                  </a:cubicBezTo>
                  <a:cubicBezTo>
                    <a:pt x="147675" y="181665"/>
                    <a:pt x="155986" y="181665"/>
                    <a:pt x="163919" y="179776"/>
                  </a:cubicBezTo>
                  <a:cubicBezTo>
                    <a:pt x="169963" y="178265"/>
                    <a:pt x="176385" y="169577"/>
                    <a:pt x="182051" y="179021"/>
                  </a:cubicBezTo>
                  <a:cubicBezTo>
                    <a:pt x="186962" y="186954"/>
                    <a:pt x="180540" y="193754"/>
                    <a:pt x="175629" y="199798"/>
                  </a:cubicBezTo>
                  <a:cubicBezTo>
                    <a:pt x="165052" y="212264"/>
                    <a:pt x="165808" y="228130"/>
                    <a:pt x="162408" y="242485"/>
                  </a:cubicBezTo>
                  <a:cubicBezTo>
                    <a:pt x="159763" y="254196"/>
                    <a:pt x="166185" y="262129"/>
                    <a:pt x="176007" y="268551"/>
                  </a:cubicBezTo>
                  <a:cubicBezTo>
                    <a:pt x="185829" y="274973"/>
                    <a:pt x="194895" y="283284"/>
                    <a:pt x="179029" y="293861"/>
                  </a:cubicBezTo>
                  <a:cubicBezTo>
                    <a:pt x="171852" y="298772"/>
                    <a:pt x="172607" y="306705"/>
                    <a:pt x="177518" y="312372"/>
                  </a:cubicBezTo>
                  <a:cubicBezTo>
                    <a:pt x="182429" y="318793"/>
                    <a:pt x="190362" y="322193"/>
                    <a:pt x="198295" y="319171"/>
                  </a:cubicBezTo>
                  <a:cubicBezTo>
                    <a:pt x="205850" y="316527"/>
                    <a:pt x="206228" y="308594"/>
                    <a:pt x="200562" y="303683"/>
                  </a:cubicBezTo>
                  <a:cubicBezTo>
                    <a:pt x="188851" y="293483"/>
                    <a:pt x="191873" y="280639"/>
                    <a:pt x="192251" y="268173"/>
                  </a:cubicBezTo>
                  <a:cubicBezTo>
                    <a:pt x="192629" y="248529"/>
                    <a:pt x="207362" y="240219"/>
                    <a:pt x="223605" y="251552"/>
                  </a:cubicBezTo>
                  <a:cubicBezTo>
                    <a:pt x="232672" y="257973"/>
                    <a:pt x="240983" y="258729"/>
                    <a:pt x="250804" y="259862"/>
                  </a:cubicBezTo>
                  <a:cubicBezTo>
                    <a:pt x="255338" y="258729"/>
                    <a:pt x="260248" y="252685"/>
                    <a:pt x="263648" y="257596"/>
                  </a:cubicBezTo>
                  <a:cubicBezTo>
                    <a:pt x="267048" y="262129"/>
                    <a:pt x="261759" y="265907"/>
                    <a:pt x="257604" y="268929"/>
                  </a:cubicBezTo>
                  <a:cubicBezTo>
                    <a:pt x="250049" y="273840"/>
                    <a:pt x="231916" y="277617"/>
                    <a:pt x="256093" y="286306"/>
                  </a:cubicBezTo>
                  <a:cubicBezTo>
                    <a:pt x="265159" y="289706"/>
                    <a:pt x="257604" y="291972"/>
                    <a:pt x="254582" y="295372"/>
                  </a:cubicBezTo>
                  <a:cubicBezTo>
                    <a:pt x="248538" y="302172"/>
                    <a:pt x="248916" y="311238"/>
                    <a:pt x="254960" y="318038"/>
                  </a:cubicBezTo>
                  <a:cubicBezTo>
                    <a:pt x="259871" y="323327"/>
                    <a:pt x="257604" y="338437"/>
                    <a:pt x="272337" y="331637"/>
                  </a:cubicBezTo>
                  <a:cubicBezTo>
                    <a:pt x="274604" y="330882"/>
                    <a:pt x="276492" y="331637"/>
                    <a:pt x="276870" y="333526"/>
                  </a:cubicBezTo>
                  <a:cubicBezTo>
                    <a:pt x="276870" y="335415"/>
                    <a:pt x="274604" y="336171"/>
                    <a:pt x="272715" y="335793"/>
                  </a:cubicBezTo>
                  <a:close/>
                </a:path>
              </a:pathLst>
            </a:custGeom>
            <a:solidFill>
              <a:srgbClr val="F8BB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95" name="Freeform: Shape 25994">
              <a:extLst>
                <a:ext uri="{FF2B5EF4-FFF2-40B4-BE49-F238E27FC236}">
                  <a16:creationId xmlns:a16="http://schemas.microsoft.com/office/drawing/2014/main" id="{4BC762C1-1847-4316-8E40-652D78A0ABE9}"/>
                </a:ext>
              </a:extLst>
            </p:cNvPr>
            <p:cNvSpPr/>
            <p:nvPr/>
          </p:nvSpPr>
          <p:spPr>
            <a:xfrm>
              <a:off x="10725273" y="4036191"/>
              <a:ext cx="199003" cy="406181"/>
            </a:xfrm>
            <a:custGeom>
              <a:avLst/>
              <a:gdLst>
                <a:gd name="connsiteX0" fmla="*/ 170475 w 199003"/>
                <a:gd name="connsiteY0" fmla="*/ 352569 h 406181"/>
                <a:gd name="connsiteX1" fmla="*/ 149321 w 199003"/>
                <a:gd name="connsiteY1" fmla="*/ 352569 h 406181"/>
                <a:gd name="connsiteX2" fmla="*/ 150832 w 199003"/>
                <a:gd name="connsiteY2" fmla="*/ 331792 h 406181"/>
                <a:gd name="connsiteX3" fmla="*/ 139121 w 199003"/>
                <a:gd name="connsiteY3" fmla="*/ 320836 h 406181"/>
                <a:gd name="connsiteX4" fmla="*/ 131188 w 199003"/>
                <a:gd name="connsiteY4" fmla="*/ 332169 h 406181"/>
                <a:gd name="connsiteX5" fmla="*/ 127788 w 199003"/>
                <a:gd name="connsiteY5" fmla="*/ 335947 h 406181"/>
                <a:gd name="connsiteX6" fmla="*/ 91901 w 199003"/>
                <a:gd name="connsiteY6" fmla="*/ 368435 h 406181"/>
                <a:gd name="connsiteX7" fmla="*/ 76412 w 199003"/>
                <a:gd name="connsiteY7" fmla="*/ 382034 h 406181"/>
                <a:gd name="connsiteX8" fmla="*/ 76034 w 199003"/>
                <a:gd name="connsiteY8" fmla="*/ 360879 h 406181"/>
                <a:gd name="connsiteX9" fmla="*/ 61302 w 199003"/>
                <a:gd name="connsiteY9" fmla="*/ 344258 h 406181"/>
                <a:gd name="connsiteX10" fmla="*/ 56391 w 199003"/>
                <a:gd name="connsiteY10" fmla="*/ 363902 h 406181"/>
                <a:gd name="connsiteX11" fmla="*/ 31081 w 199003"/>
                <a:gd name="connsiteY11" fmla="*/ 403567 h 406181"/>
                <a:gd name="connsiteX12" fmla="*/ 7659 w 199003"/>
                <a:gd name="connsiteY12" fmla="*/ 390345 h 406181"/>
                <a:gd name="connsiteX13" fmla="*/ 1993 w 199003"/>
                <a:gd name="connsiteY13" fmla="*/ 365035 h 406181"/>
                <a:gd name="connsiteX14" fmla="*/ 20503 w 199003"/>
                <a:gd name="connsiteY14" fmla="*/ 353324 h 406181"/>
                <a:gd name="connsiteX15" fmla="*/ 34858 w 199003"/>
                <a:gd name="connsiteY15" fmla="*/ 312903 h 406181"/>
                <a:gd name="connsiteX16" fmla="*/ 39391 w 199003"/>
                <a:gd name="connsiteY16" fmla="*/ 292126 h 406181"/>
                <a:gd name="connsiteX17" fmla="*/ 58279 w 199003"/>
                <a:gd name="connsiteY17" fmla="*/ 278905 h 406181"/>
                <a:gd name="connsiteX18" fmla="*/ 57902 w 199003"/>
                <a:gd name="connsiteY18" fmla="*/ 250573 h 406181"/>
                <a:gd name="connsiteX19" fmla="*/ 53746 w 199003"/>
                <a:gd name="connsiteY19" fmla="*/ 228662 h 406181"/>
                <a:gd name="connsiteX20" fmla="*/ 54502 w 199003"/>
                <a:gd name="connsiteY20" fmla="*/ 182953 h 406181"/>
                <a:gd name="connsiteX21" fmla="*/ 61679 w 199003"/>
                <a:gd name="connsiteY21" fmla="*/ 160665 h 406181"/>
                <a:gd name="connsiteX22" fmla="*/ 82834 w 199003"/>
                <a:gd name="connsiteY22" fmla="*/ 146688 h 406181"/>
                <a:gd name="connsiteX23" fmla="*/ 88123 w 199003"/>
                <a:gd name="connsiteY23" fmla="*/ 119111 h 406181"/>
                <a:gd name="connsiteX24" fmla="*/ 91145 w 199003"/>
                <a:gd name="connsiteY24" fmla="*/ 100978 h 406181"/>
                <a:gd name="connsiteX25" fmla="*/ 101345 w 199003"/>
                <a:gd name="connsiteY25" fmla="*/ 53758 h 406181"/>
                <a:gd name="connsiteX26" fmla="*/ 100211 w 199003"/>
                <a:gd name="connsiteY26" fmla="*/ 39780 h 406181"/>
                <a:gd name="connsiteX27" fmla="*/ 132699 w 199003"/>
                <a:gd name="connsiteY27" fmla="*/ 2004 h 406181"/>
                <a:gd name="connsiteX28" fmla="*/ 151965 w 199003"/>
                <a:gd name="connsiteY28" fmla="*/ 871 h 406181"/>
                <a:gd name="connsiteX29" fmla="*/ 141765 w 199003"/>
                <a:gd name="connsiteY29" fmla="*/ 18626 h 406181"/>
                <a:gd name="connsiteX30" fmla="*/ 132321 w 199003"/>
                <a:gd name="connsiteY30" fmla="*/ 32603 h 406181"/>
                <a:gd name="connsiteX31" fmla="*/ 153476 w 199003"/>
                <a:gd name="connsiteY31" fmla="*/ 35625 h 406181"/>
                <a:gd name="connsiteX32" fmla="*/ 175764 w 199003"/>
                <a:gd name="connsiteY32" fmla="*/ 38647 h 406181"/>
                <a:gd name="connsiteX33" fmla="*/ 178031 w 199003"/>
                <a:gd name="connsiteY33" fmla="*/ 73401 h 406181"/>
                <a:gd name="connsiteX34" fmla="*/ 175386 w 199003"/>
                <a:gd name="connsiteY34" fmla="*/ 76046 h 406181"/>
                <a:gd name="connsiteX35" fmla="*/ 175764 w 199003"/>
                <a:gd name="connsiteY35" fmla="*/ 100978 h 406181"/>
                <a:gd name="connsiteX36" fmla="*/ 156120 w 199003"/>
                <a:gd name="connsiteY36" fmla="*/ 100978 h 406181"/>
                <a:gd name="connsiteX37" fmla="*/ 135343 w 199003"/>
                <a:gd name="connsiteY37" fmla="*/ 104000 h 406181"/>
                <a:gd name="connsiteX38" fmla="*/ 144787 w 199003"/>
                <a:gd name="connsiteY38" fmla="*/ 119489 h 406181"/>
                <a:gd name="connsiteX39" fmla="*/ 142899 w 199003"/>
                <a:gd name="connsiteY39" fmla="*/ 145932 h 406181"/>
                <a:gd name="connsiteX40" fmla="*/ 119855 w 199003"/>
                <a:gd name="connsiteY40" fmla="*/ 188997 h 406181"/>
                <a:gd name="connsiteX41" fmla="*/ 128921 w 199003"/>
                <a:gd name="connsiteY41" fmla="*/ 231306 h 406181"/>
                <a:gd name="connsiteX42" fmla="*/ 160654 w 199003"/>
                <a:gd name="connsiteY42" fmla="*/ 211285 h 406181"/>
                <a:gd name="connsiteX43" fmla="*/ 148187 w 199003"/>
                <a:gd name="connsiteY43" fmla="*/ 234329 h 406181"/>
                <a:gd name="connsiteX44" fmla="*/ 142521 w 199003"/>
                <a:gd name="connsiteY44" fmla="*/ 239617 h 406181"/>
                <a:gd name="connsiteX45" fmla="*/ 122122 w 199003"/>
                <a:gd name="connsiteY45" fmla="*/ 247928 h 406181"/>
                <a:gd name="connsiteX46" fmla="*/ 136477 w 199003"/>
                <a:gd name="connsiteY46" fmla="*/ 260394 h 406181"/>
                <a:gd name="connsiteX47" fmla="*/ 108522 w 199003"/>
                <a:gd name="connsiteY47" fmla="*/ 307615 h 406181"/>
                <a:gd name="connsiteX48" fmla="*/ 133455 w 199003"/>
                <a:gd name="connsiteY48" fmla="*/ 310259 h 406181"/>
                <a:gd name="connsiteX49" fmla="*/ 194275 w 199003"/>
                <a:gd name="connsiteY49" fmla="*/ 324614 h 406181"/>
                <a:gd name="connsiteX50" fmla="*/ 195786 w 199003"/>
                <a:gd name="connsiteY50" fmla="*/ 335569 h 406181"/>
                <a:gd name="connsiteX51" fmla="*/ 170475 w 199003"/>
                <a:gd name="connsiteY51" fmla="*/ 352569 h 40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003" h="406181">
                  <a:moveTo>
                    <a:pt x="170475" y="352569"/>
                  </a:moveTo>
                  <a:cubicBezTo>
                    <a:pt x="163298" y="352569"/>
                    <a:pt x="156498" y="352569"/>
                    <a:pt x="149321" y="352569"/>
                  </a:cubicBezTo>
                  <a:cubicBezTo>
                    <a:pt x="149698" y="345769"/>
                    <a:pt x="150832" y="338591"/>
                    <a:pt x="150832" y="331792"/>
                  </a:cubicBezTo>
                  <a:cubicBezTo>
                    <a:pt x="150832" y="324236"/>
                    <a:pt x="145921" y="319325"/>
                    <a:pt x="139121" y="320836"/>
                  </a:cubicBezTo>
                  <a:cubicBezTo>
                    <a:pt x="136854" y="321214"/>
                    <a:pt x="120233" y="318570"/>
                    <a:pt x="131188" y="332169"/>
                  </a:cubicBezTo>
                  <a:cubicBezTo>
                    <a:pt x="134966" y="336703"/>
                    <a:pt x="129299" y="335569"/>
                    <a:pt x="127788" y="335947"/>
                  </a:cubicBezTo>
                  <a:cubicBezTo>
                    <a:pt x="107767" y="337836"/>
                    <a:pt x="96811" y="350302"/>
                    <a:pt x="91901" y="368435"/>
                  </a:cubicBezTo>
                  <a:cubicBezTo>
                    <a:pt x="89256" y="377879"/>
                    <a:pt x="81323" y="372590"/>
                    <a:pt x="76412" y="382034"/>
                  </a:cubicBezTo>
                  <a:cubicBezTo>
                    <a:pt x="76412" y="371079"/>
                    <a:pt x="78679" y="363146"/>
                    <a:pt x="76034" y="360879"/>
                  </a:cubicBezTo>
                  <a:cubicBezTo>
                    <a:pt x="70368" y="355591"/>
                    <a:pt x="74146" y="341614"/>
                    <a:pt x="61302" y="344258"/>
                  </a:cubicBezTo>
                  <a:cubicBezTo>
                    <a:pt x="48458" y="347280"/>
                    <a:pt x="57146" y="357102"/>
                    <a:pt x="56391" y="363902"/>
                  </a:cubicBezTo>
                  <a:cubicBezTo>
                    <a:pt x="53746" y="380901"/>
                    <a:pt x="52235" y="398656"/>
                    <a:pt x="31081" y="403567"/>
                  </a:cubicBezTo>
                  <a:cubicBezTo>
                    <a:pt x="15592" y="412633"/>
                    <a:pt x="14837" y="395634"/>
                    <a:pt x="7659" y="390345"/>
                  </a:cubicBezTo>
                  <a:cubicBezTo>
                    <a:pt x="-1029" y="383545"/>
                    <a:pt x="-1407" y="374479"/>
                    <a:pt x="1993" y="365035"/>
                  </a:cubicBezTo>
                  <a:cubicBezTo>
                    <a:pt x="5015" y="356346"/>
                    <a:pt x="12948" y="355591"/>
                    <a:pt x="20503" y="353324"/>
                  </a:cubicBezTo>
                  <a:cubicBezTo>
                    <a:pt x="41280" y="346902"/>
                    <a:pt x="47702" y="330281"/>
                    <a:pt x="34858" y="312903"/>
                  </a:cubicBezTo>
                  <a:cubicBezTo>
                    <a:pt x="27681" y="302704"/>
                    <a:pt x="27303" y="297037"/>
                    <a:pt x="39391" y="292126"/>
                  </a:cubicBezTo>
                  <a:cubicBezTo>
                    <a:pt x="46569" y="289104"/>
                    <a:pt x="52613" y="283816"/>
                    <a:pt x="58279" y="278905"/>
                  </a:cubicBezTo>
                  <a:cubicBezTo>
                    <a:pt x="73768" y="265683"/>
                    <a:pt x="73768" y="264172"/>
                    <a:pt x="57902" y="250573"/>
                  </a:cubicBezTo>
                  <a:cubicBezTo>
                    <a:pt x="50346" y="244150"/>
                    <a:pt x="47702" y="237351"/>
                    <a:pt x="53746" y="228662"/>
                  </a:cubicBezTo>
                  <a:cubicBezTo>
                    <a:pt x="64324" y="213552"/>
                    <a:pt x="63191" y="198063"/>
                    <a:pt x="54502" y="182953"/>
                  </a:cubicBezTo>
                  <a:cubicBezTo>
                    <a:pt x="48458" y="172375"/>
                    <a:pt x="51858" y="165576"/>
                    <a:pt x="61679" y="160665"/>
                  </a:cubicBezTo>
                  <a:cubicBezTo>
                    <a:pt x="69235" y="156509"/>
                    <a:pt x="75657" y="151221"/>
                    <a:pt x="82834" y="146688"/>
                  </a:cubicBezTo>
                  <a:cubicBezTo>
                    <a:pt x="94923" y="138754"/>
                    <a:pt x="107389" y="133088"/>
                    <a:pt x="88123" y="119111"/>
                  </a:cubicBezTo>
                  <a:cubicBezTo>
                    <a:pt x="81323" y="114200"/>
                    <a:pt x="85478" y="105889"/>
                    <a:pt x="91145" y="100978"/>
                  </a:cubicBezTo>
                  <a:cubicBezTo>
                    <a:pt x="106256" y="87379"/>
                    <a:pt x="106633" y="71135"/>
                    <a:pt x="101345" y="53758"/>
                  </a:cubicBezTo>
                  <a:cubicBezTo>
                    <a:pt x="99834" y="48847"/>
                    <a:pt x="97189" y="42425"/>
                    <a:pt x="100211" y="39780"/>
                  </a:cubicBezTo>
                  <a:cubicBezTo>
                    <a:pt x="112677" y="28447"/>
                    <a:pt x="116833" y="10315"/>
                    <a:pt x="132699" y="2004"/>
                  </a:cubicBezTo>
                  <a:cubicBezTo>
                    <a:pt x="139877" y="11448"/>
                    <a:pt x="144032" y="-3663"/>
                    <a:pt x="151965" y="871"/>
                  </a:cubicBezTo>
                  <a:cubicBezTo>
                    <a:pt x="151210" y="7671"/>
                    <a:pt x="141765" y="10315"/>
                    <a:pt x="141765" y="18626"/>
                  </a:cubicBezTo>
                  <a:cubicBezTo>
                    <a:pt x="141765" y="23537"/>
                    <a:pt x="128544" y="25803"/>
                    <a:pt x="132321" y="32603"/>
                  </a:cubicBezTo>
                  <a:cubicBezTo>
                    <a:pt x="136477" y="40158"/>
                    <a:pt x="146298" y="34492"/>
                    <a:pt x="153476" y="35625"/>
                  </a:cubicBezTo>
                  <a:cubicBezTo>
                    <a:pt x="161031" y="37136"/>
                    <a:pt x="174253" y="28447"/>
                    <a:pt x="175764" y="38647"/>
                  </a:cubicBezTo>
                  <a:cubicBezTo>
                    <a:pt x="177275" y="49602"/>
                    <a:pt x="175764" y="61691"/>
                    <a:pt x="178031" y="73401"/>
                  </a:cubicBezTo>
                  <a:cubicBezTo>
                    <a:pt x="178031" y="74157"/>
                    <a:pt x="176520" y="75290"/>
                    <a:pt x="175386" y="76046"/>
                  </a:cubicBezTo>
                  <a:cubicBezTo>
                    <a:pt x="157631" y="86245"/>
                    <a:pt x="157631" y="86245"/>
                    <a:pt x="175764" y="100978"/>
                  </a:cubicBezTo>
                  <a:cubicBezTo>
                    <a:pt x="169342" y="109289"/>
                    <a:pt x="163298" y="104756"/>
                    <a:pt x="156120" y="100978"/>
                  </a:cubicBezTo>
                  <a:cubicBezTo>
                    <a:pt x="149321" y="97200"/>
                    <a:pt x="139877" y="96067"/>
                    <a:pt x="135343" y="104000"/>
                  </a:cubicBezTo>
                  <a:cubicBezTo>
                    <a:pt x="130432" y="112311"/>
                    <a:pt x="139499" y="115333"/>
                    <a:pt x="144787" y="119489"/>
                  </a:cubicBezTo>
                  <a:cubicBezTo>
                    <a:pt x="156120" y="128555"/>
                    <a:pt x="143654" y="137243"/>
                    <a:pt x="142899" y="145932"/>
                  </a:cubicBezTo>
                  <a:cubicBezTo>
                    <a:pt x="141388" y="162554"/>
                    <a:pt x="134210" y="176909"/>
                    <a:pt x="119855" y="188997"/>
                  </a:cubicBezTo>
                  <a:cubicBezTo>
                    <a:pt x="105500" y="201463"/>
                    <a:pt x="111922" y="222240"/>
                    <a:pt x="128921" y="231306"/>
                  </a:cubicBezTo>
                  <a:cubicBezTo>
                    <a:pt x="131566" y="213174"/>
                    <a:pt x="131566" y="213174"/>
                    <a:pt x="160654" y="211285"/>
                  </a:cubicBezTo>
                  <a:cubicBezTo>
                    <a:pt x="157254" y="219596"/>
                    <a:pt x="141765" y="221862"/>
                    <a:pt x="148187" y="234329"/>
                  </a:cubicBezTo>
                  <a:cubicBezTo>
                    <a:pt x="148565" y="235084"/>
                    <a:pt x="142899" y="237351"/>
                    <a:pt x="142521" y="239617"/>
                  </a:cubicBezTo>
                  <a:cubicBezTo>
                    <a:pt x="138743" y="251328"/>
                    <a:pt x="124388" y="237729"/>
                    <a:pt x="122122" y="247928"/>
                  </a:cubicBezTo>
                  <a:cubicBezTo>
                    <a:pt x="119477" y="258883"/>
                    <a:pt x="136099" y="249061"/>
                    <a:pt x="136477" y="260394"/>
                  </a:cubicBezTo>
                  <a:cubicBezTo>
                    <a:pt x="136854" y="271349"/>
                    <a:pt x="121744" y="300437"/>
                    <a:pt x="108522" y="307615"/>
                  </a:cubicBezTo>
                  <a:cubicBezTo>
                    <a:pt x="116455" y="315926"/>
                    <a:pt x="126655" y="311015"/>
                    <a:pt x="133455" y="310259"/>
                  </a:cubicBezTo>
                  <a:cubicBezTo>
                    <a:pt x="155743" y="307992"/>
                    <a:pt x="173497" y="321970"/>
                    <a:pt x="194275" y="324614"/>
                  </a:cubicBezTo>
                  <a:cubicBezTo>
                    <a:pt x="203719" y="325747"/>
                    <a:pt x="196163" y="331792"/>
                    <a:pt x="195786" y="335569"/>
                  </a:cubicBezTo>
                  <a:cubicBezTo>
                    <a:pt x="187475" y="341236"/>
                    <a:pt x="180297" y="348791"/>
                    <a:pt x="170475" y="352569"/>
                  </a:cubicBezTo>
                  <a:close/>
                </a:path>
              </a:pathLst>
            </a:custGeom>
            <a:solidFill>
              <a:srgbClr val="EBB5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96" name="Freeform: Shape 25995">
              <a:extLst>
                <a:ext uri="{FF2B5EF4-FFF2-40B4-BE49-F238E27FC236}">
                  <a16:creationId xmlns:a16="http://schemas.microsoft.com/office/drawing/2014/main" id="{9E04E0FC-6777-4F10-8F0D-6DEA1B5D2D1B}"/>
                </a:ext>
              </a:extLst>
            </p:cNvPr>
            <p:cNvSpPr/>
            <p:nvPr/>
          </p:nvSpPr>
          <p:spPr>
            <a:xfrm>
              <a:off x="10602913" y="4404832"/>
              <a:ext cx="165151" cy="280309"/>
            </a:xfrm>
            <a:custGeom>
              <a:avLst/>
              <a:gdLst>
                <a:gd name="connsiteX0" fmla="*/ 132286 w 165151"/>
                <a:gd name="connsiteY0" fmla="*/ 17926 h 280309"/>
                <a:gd name="connsiteX1" fmla="*/ 153441 w 165151"/>
                <a:gd name="connsiteY1" fmla="*/ 34926 h 280309"/>
                <a:gd name="connsiteX2" fmla="*/ 165151 w 165151"/>
                <a:gd name="connsiteY2" fmla="*/ 51169 h 280309"/>
                <a:gd name="connsiteX3" fmla="*/ 151552 w 165151"/>
                <a:gd name="connsiteY3" fmla="*/ 55703 h 280309"/>
                <a:gd name="connsiteX4" fmla="*/ 154574 w 165151"/>
                <a:gd name="connsiteY4" fmla="*/ 91212 h 280309"/>
                <a:gd name="connsiteX5" fmla="*/ 134930 w 165151"/>
                <a:gd name="connsiteY5" fmla="*/ 94234 h 280309"/>
                <a:gd name="connsiteX6" fmla="*/ 111887 w 165151"/>
                <a:gd name="connsiteY6" fmla="*/ 82902 h 280309"/>
                <a:gd name="connsiteX7" fmla="*/ 103954 w 165151"/>
                <a:gd name="connsiteY7" fmla="*/ 96123 h 280309"/>
                <a:gd name="connsiteX8" fmla="*/ 120197 w 165151"/>
                <a:gd name="connsiteY8" fmla="*/ 115389 h 280309"/>
                <a:gd name="connsiteX9" fmla="*/ 134553 w 165151"/>
                <a:gd name="connsiteY9" fmla="*/ 128611 h 280309"/>
                <a:gd name="connsiteX10" fmla="*/ 156085 w 165151"/>
                <a:gd name="connsiteY10" fmla="*/ 128233 h 280309"/>
                <a:gd name="connsiteX11" fmla="*/ 145130 w 165151"/>
                <a:gd name="connsiteY11" fmla="*/ 179231 h 280309"/>
                <a:gd name="connsiteX12" fmla="*/ 149663 w 165151"/>
                <a:gd name="connsiteY12" fmla="*/ 212475 h 280309"/>
                <a:gd name="connsiteX13" fmla="*/ 124353 w 165151"/>
                <a:gd name="connsiteY13" fmla="*/ 210963 h 280309"/>
                <a:gd name="connsiteX14" fmla="*/ 101687 w 165151"/>
                <a:gd name="connsiteY14" fmla="*/ 205675 h 280309"/>
                <a:gd name="connsiteX15" fmla="*/ 97154 w 165151"/>
                <a:gd name="connsiteY15" fmla="*/ 223807 h 280309"/>
                <a:gd name="connsiteX16" fmla="*/ 108864 w 165151"/>
                <a:gd name="connsiteY16" fmla="*/ 254028 h 280309"/>
                <a:gd name="connsiteX17" fmla="*/ 106220 w 165151"/>
                <a:gd name="connsiteY17" fmla="*/ 275183 h 280309"/>
                <a:gd name="connsiteX18" fmla="*/ 94132 w 165151"/>
                <a:gd name="connsiteY18" fmla="*/ 279716 h 280309"/>
                <a:gd name="connsiteX19" fmla="*/ 68066 w 165151"/>
                <a:gd name="connsiteY19" fmla="*/ 249117 h 280309"/>
                <a:gd name="connsiteX20" fmla="*/ 71088 w 165151"/>
                <a:gd name="connsiteY20" fmla="*/ 240429 h 280309"/>
                <a:gd name="connsiteX21" fmla="*/ 70710 w 165151"/>
                <a:gd name="connsiteY21" fmla="*/ 224185 h 280309"/>
                <a:gd name="connsiteX22" fmla="*/ 58244 w 165151"/>
                <a:gd name="connsiteY22" fmla="*/ 178476 h 280309"/>
                <a:gd name="connsiteX23" fmla="*/ 79021 w 165151"/>
                <a:gd name="connsiteY23" fmla="*/ 129744 h 280309"/>
                <a:gd name="connsiteX24" fmla="*/ 49178 w 165151"/>
                <a:gd name="connsiteY24" fmla="*/ 137677 h 280309"/>
                <a:gd name="connsiteX25" fmla="*/ 32934 w 165151"/>
                <a:gd name="connsiteY25" fmla="*/ 127855 h 280309"/>
                <a:gd name="connsiteX26" fmla="*/ 43134 w 165151"/>
                <a:gd name="connsiteY26" fmla="*/ 110478 h 280309"/>
                <a:gd name="connsiteX27" fmla="*/ 56355 w 165151"/>
                <a:gd name="connsiteY27" fmla="*/ 88190 h 280309"/>
                <a:gd name="connsiteX28" fmla="*/ 26890 w 165151"/>
                <a:gd name="connsiteY28" fmla="*/ 81391 h 280309"/>
                <a:gd name="connsiteX29" fmla="*/ 8002 w 165151"/>
                <a:gd name="connsiteY29" fmla="*/ 78746 h 280309"/>
                <a:gd name="connsiteX30" fmla="*/ 69 w 165151"/>
                <a:gd name="connsiteY30" fmla="*/ 70058 h 280309"/>
                <a:gd name="connsiteX31" fmla="*/ 10268 w 165151"/>
                <a:gd name="connsiteY31" fmla="*/ 64769 h 280309"/>
                <a:gd name="connsiteX32" fmla="*/ 57111 w 165151"/>
                <a:gd name="connsiteY32" fmla="*/ 57591 h 280309"/>
                <a:gd name="connsiteX33" fmla="*/ 59000 w 165151"/>
                <a:gd name="connsiteY33" fmla="*/ 57214 h 280309"/>
                <a:gd name="connsiteX34" fmla="*/ 114531 w 165151"/>
                <a:gd name="connsiteY34" fmla="*/ 51169 h 280309"/>
                <a:gd name="connsiteX35" fmla="*/ 125108 w 165151"/>
                <a:gd name="connsiteY35" fmla="*/ 47392 h 280309"/>
                <a:gd name="connsiteX36" fmla="*/ 91110 w 165151"/>
                <a:gd name="connsiteY36" fmla="*/ 19815 h 280309"/>
                <a:gd name="connsiteX37" fmla="*/ 98665 w 165151"/>
                <a:gd name="connsiteY37" fmla="*/ 549 h 280309"/>
                <a:gd name="connsiteX38" fmla="*/ 106598 w 165151"/>
                <a:gd name="connsiteY38" fmla="*/ 2816 h 280309"/>
                <a:gd name="connsiteX39" fmla="*/ 132286 w 165151"/>
                <a:gd name="connsiteY39" fmla="*/ 17926 h 28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5151" h="280309">
                  <a:moveTo>
                    <a:pt x="132286" y="17926"/>
                  </a:moveTo>
                  <a:cubicBezTo>
                    <a:pt x="143997" y="17549"/>
                    <a:pt x="138330" y="39459"/>
                    <a:pt x="153441" y="34926"/>
                  </a:cubicBezTo>
                  <a:cubicBezTo>
                    <a:pt x="152685" y="43614"/>
                    <a:pt x="163640" y="43992"/>
                    <a:pt x="165151" y="51169"/>
                  </a:cubicBezTo>
                  <a:cubicBezTo>
                    <a:pt x="161374" y="56458"/>
                    <a:pt x="154952" y="48525"/>
                    <a:pt x="151552" y="55703"/>
                  </a:cubicBezTo>
                  <a:cubicBezTo>
                    <a:pt x="169685" y="65524"/>
                    <a:pt x="162129" y="79124"/>
                    <a:pt x="154574" y="91212"/>
                  </a:cubicBezTo>
                  <a:cubicBezTo>
                    <a:pt x="150796" y="96879"/>
                    <a:pt x="146263" y="121434"/>
                    <a:pt x="134930" y="94234"/>
                  </a:cubicBezTo>
                  <a:cubicBezTo>
                    <a:pt x="132286" y="88190"/>
                    <a:pt x="121331" y="81768"/>
                    <a:pt x="111887" y="82902"/>
                  </a:cubicBezTo>
                  <a:cubicBezTo>
                    <a:pt x="105842" y="83657"/>
                    <a:pt x="103198" y="90835"/>
                    <a:pt x="103954" y="96123"/>
                  </a:cubicBezTo>
                  <a:cubicBezTo>
                    <a:pt x="105087" y="105190"/>
                    <a:pt x="108487" y="113878"/>
                    <a:pt x="120197" y="115389"/>
                  </a:cubicBezTo>
                  <a:cubicBezTo>
                    <a:pt x="127753" y="116523"/>
                    <a:pt x="133041" y="121434"/>
                    <a:pt x="134553" y="128611"/>
                  </a:cubicBezTo>
                  <a:cubicBezTo>
                    <a:pt x="139463" y="149010"/>
                    <a:pt x="147019" y="136922"/>
                    <a:pt x="156085" y="128233"/>
                  </a:cubicBezTo>
                  <a:cubicBezTo>
                    <a:pt x="153441" y="147121"/>
                    <a:pt x="156085" y="164499"/>
                    <a:pt x="145130" y="179231"/>
                  </a:cubicBezTo>
                  <a:cubicBezTo>
                    <a:pt x="134930" y="192453"/>
                    <a:pt x="153063" y="200764"/>
                    <a:pt x="149663" y="212475"/>
                  </a:cubicBezTo>
                  <a:cubicBezTo>
                    <a:pt x="140974" y="219274"/>
                    <a:pt x="132664" y="225318"/>
                    <a:pt x="124353" y="210963"/>
                  </a:cubicBezTo>
                  <a:cubicBezTo>
                    <a:pt x="119442" y="202653"/>
                    <a:pt x="109998" y="201897"/>
                    <a:pt x="101687" y="205675"/>
                  </a:cubicBezTo>
                  <a:cubicBezTo>
                    <a:pt x="92621" y="209452"/>
                    <a:pt x="97154" y="216630"/>
                    <a:pt x="97154" y="223807"/>
                  </a:cubicBezTo>
                  <a:cubicBezTo>
                    <a:pt x="97154" y="235518"/>
                    <a:pt x="90354" y="247607"/>
                    <a:pt x="108864" y="254028"/>
                  </a:cubicBezTo>
                  <a:cubicBezTo>
                    <a:pt x="115664" y="256295"/>
                    <a:pt x="107354" y="268006"/>
                    <a:pt x="106220" y="275183"/>
                  </a:cubicBezTo>
                  <a:cubicBezTo>
                    <a:pt x="105465" y="281605"/>
                    <a:pt x="99043" y="280472"/>
                    <a:pt x="94132" y="279716"/>
                  </a:cubicBezTo>
                  <a:cubicBezTo>
                    <a:pt x="73355" y="276694"/>
                    <a:pt x="66555" y="268384"/>
                    <a:pt x="68066" y="249117"/>
                  </a:cubicBezTo>
                  <a:cubicBezTo>
                    <a:pt x="68444" y="245718"/>
                    <a:pt x="66933" y="242696"/>
                    <a:pt x="71088" y="240429"/>
                  </a:cubicBezTo>
                  <a:cubicBezTo>
                    <a:pt x="83932" y="233251"/>
                    <a:pt x="83932" y="233251"/>
                    <a:pt x="70710" y="224185"/>
                  </a:cubicBezTo>
                  <a:cubicBezTo>
                    <a:pt x="52578" y="211719"/>
                    <a:pt x="58622" y="196231"/>
                    <a:pt x="58244" y="178476"/>
                  </a:cubicBezTo>
                  <a:cubicBezTo>
                    <a:pt x="57489" y="156188"/>
                    <a:pt x="81666" y="150899"/>
                    <a:pt x="79021" y="129744"/>
                  </a:cubicBezTo>
                  <a:cubicBezTo>
                    <a:pt x="68822" y="134277"/>
                    <a:pt x="61644" y="145988"/>
                    <a:pt x="49178" y="137677"/>
                  </a:cubicBezTo>
                  <a:cubicBezTo>
                    <a:pt x="43889" y="134277"/>
                    <a:pt x="33690" y="137677"/>
                    <a:pt x="32934" y="127855"/>
                  </a:cubicBezTo>
                  <a:cubicBezTo>
                    <a:pt x="32556" y="120678"/>
                    <a:pt x="36712" y="113123"/>
                    <a:pt x="43134" y="110478"/>
                  </a:cubicBezTo>
                  <a:cubicBezTo>
                    <a:pt x="54844" y="105945"/>
                    <a:pt x="61266" y="94612"/>
                    <a:pt x="56355" y="88190"/>
                  </a:cubicBezTo>
                  <a:cubicBezTo>
                    <a:pt x="51444" y="81768"/>
                    <a:pt x="39356" y="71946"/>
                    <a:pt x="26890" y="81391"/>
                  </a:cubicBezTo>
                  <a:cubicBezTo>
                    <a:pt x="19712" y="86679"/>
                    <a:pt x="14046" y="83657"/>
                    <a:pt x="8002" y="78746"/>
                  </a:cubicBezTo>
                  <a:cubicBezTo>
                    <a:pt x="4979" y="76102"/>
                    <a:pt x="-687" y="75346"/>
                    <a:pt x="69" y="70058"/>
                  </a:cubicBezTo>
                  <a:cubicBezTo>
                    <a:pt x="824" y="65147"/>
                    <a:pt x="6113" y="63636"/>
                    <a:pt x="10268" y="64769"/>
                  </a:cubicBezTo>
                  <a:cubicBezTo>
                    <a:pt x="26890" y="68924"/>
                    <a:pt x="40489" y="51547"/>
                    <a:pt x="57111" y="57591"/>
                  </a:cubicBezTo>
                  <a:cubicBezTo>
                    <a:pt x="57489" y="57969"/>
                    <a:pt x="59000" y="57591"/>
                    <a:pt x="59000" y="57214"/>
                  </a:cubicBezTo>
                  <a:cubicBezTo>
                    <a:pt x="74866" y="28881"/>
                    <a:pt x="95643" y="50414"/>
                    <a:pt x="114531" y="51169"/>
                  </a:cubicBezTo>
                  <a:cubicBezTo>
                    <a:pt x="117931" y="51169"/>
                    <a:pt x="120953" y="49658"/>
                    <a:pt x="125108" y="47392"/>
                  </a:cubicBezTo>
                  <a:cubicBezTo>
                    <a:pt x="109998" y="42859"/>
                    <a:pt x="104331" y="27748"/>
                    <a:pt x="91110" y="19815"/>
                  </a:cubicBezTo>
                  <a:cubicBezTo>
                    <a:pt x="79777" y="13015"/>
                    <a:pt x="86199" y="3193"/>
                    <a:pt x="98665" y="549"/>
                  </a:cubicBezTo>
                  <a:cubicBezTo>
                    <a:pt x="102065" y="-962"/>
                    <a:pt x="104331" y="927"/>
                    <a:pt x="106598" y="2816"/>
                  </a:cubicBezTo>
                  <a:cubicBezTo>
                    <a:pt x="112264" y="12638"/>
                    <a:pt x="122842" y="14149"/>
                    <a:pt x="132286" y="17926"/>
                  </a:cubicBezTo>
                  <a:close/>
                </a:path>
              </a:pathLst>
            </a:custGeom>
            <a:solidFill>
              <a:srgbClr val="EDAB8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97" name="Freeform: Shape 25996">
              <a:extLst>
                <a:ext uri="{FF2B5EF4-FFF2-40B4-BE49-F238E27FC236}">
                  <a16:creationId xmlns:a16="http://schemas.microsoft.com/office/drawing/2014/main" id="{954015BB-B96E-46CD-9695-E83A006600F8}"/>
                </a:ext>
              </a:extLst>
            </p:cNvPr>
            <p:cNvSpPr/>
            <p:nvPr/>
          </p:nvSpPr>
          <p:spPr>
            <a:xfrm>
              <a:off x="10773353" y="4684262"/>
              <a:ext cx="50224" cy="38222"/>
            </a:xfrm>
            <a:custGeom>
              <a:avLst/>
              <a:gdLst>
                <a:gd name="connsiteX0" fmla="*/ 0 w 50224"/>
                <a:gd name="connsiteY0" fmla="*/ 9730 h 38222"/>
                <a:gd name="connsiteX1" fmla="*/ 0 w 50224"/>
                <a:gd name="connsiteY1" fmla="*/ 5575 h 38222"/>
                <a:gd name="connsiteX2" fmla="*/ 0 w 50224"/>
                <a:gd name="connsiteY2" fmla="*/ 1420 h 38222"/>
                <a:gd name="connsiteX3" fmla="*/ 40043 w 50224"/>
                <a:gd name="connsiteY3" fmla="*/ 7842 h 38222"/>
                <a:gd name="connsiteX4" fmla="*/ 49865 w 50224"/>
                <a:gd name="connsiteY4" fmla="*/ 18419 h 38222"/>
                <a:gd name="connsiteX5" fmla="*/ 37776 w 50224"/>
                <a:gd name="connsiteY5" fmla="*/ 34285 h 38222"/>
                <a:gd name="connsiteX6" fmla="*/ 0 w 50224"/>
                <a:gd name="connsiteY6" fmla="*/ 9730 h 3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24" h="38222">
                  <a:moveTo>
                    <a:pt x="0" y="9730"/>
                  </a:moveTo>
                  <a:cubicBezTo>
                    <a:pt x="2644" y="8219"/>
                    <a:pt x="3022" y="6708"/>
                    <a:pt x="0" y="5575"/>
                  </a:cubicBezTo>
                  <a:cubicBezTo>
                    <a:pt x="0" y="4064"/>
                    <a:pt x="0" y="2931"/>
                    <a:pt x="0" y="1420"/>
                  </a:cubicBezTo>
                  <a:cubicBezTo>
                    <a:pt x="13222" y="3686"/>
                    <a:pt x="28332" y="-6513"/>
                    <a:pt x="40043" y="7842"/>
                  </a:cubicBezTo>
                  <a:cubicBezTo>
                    <a:pt x="43065" y="11619"/>
                    <a:pt x="52131" y="10486"/>
                    <a:pt x="49865" y="18419"/>
                  </a:cubicBezTo>
                  <a:cubicBezTo>
                    <a:pt x="47976" y="25219"/>
                    <a:pt x="45332" y="31263"/>
                    <a:pt x="37776" y="34285"/>
                  </a:cubicBezTo>
                  <a:cubicBezTo>
                    <a:pt x="13977" y="44107"/>
                    <a:pt x="378" y="35418"/>
                    <a:pt x="0" y="9730"/>
                  </a:cubicBezTo>
                  <a:close/>
                </a:path>
              </a:pathLst>
            </a:custGeom>
            <a:solidFill>
              <a:srgbClr val="F2C9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98" name="Freeform: Shape 25997">
              <a:extLst>
                <a:ext uri="{FF2B5EF4-FFF2-40B4-BE49-F238E27FC236}">
                  <a16:creationId xmlns:a16="http://schemas.microsoft.com/office/drawing/2014/main" id="{CDE69849-1C79-4634-B7C3-02D45FD264B9}"/>
                </a:ext>
              </a:extLst>
            </p:cNvPr>
            <p:cNvSpPr/>
            <p:nvPr/>
          </p:nvSpPr>
          <p:spPr>
            <a:xfrm>
              <a:off x="11000782" y="4372138"/>
              <a:ext cx="36249" cy="31559"/>
            </a:xfrm>
            <a:custGeom>
              <a:avLst/>
              <a:gdLst>
                <a:gd name="connsiteX0" fmla="*/ 13584 w 36249"/>
                <a:gd name="connsiteY0" fmla="*/ 0 h 31559"/>
                <a:gd name="connsiteX1" fmla="*/ 36250 w 36249"/>
                <a:gd name="connsiteY1" fmla="*/ 17377 h 31559"/>
                <a:gd name="connsiteX2" fmla="*/ 21895 w 36249"/>
                <a:gd name="connsiteY2" fmla="*/ 29466 h 31559"/>
                <a:gd name="connsiteX3" fmla="*/ 1873 w 36249"/>
                <a:gd name="connsiteY3" fmla="*/ 26443 h 31559"/>
                <a:gd name="connsiteX4" fmla="*/ 8295 w 36249"/>
                <a:gd name="connsiteY4" fmla="*/ 12844 h 31559"/>
                <a:gd name="connsiteX5" fmla="*/ 13584 w 36249"/>
                <a:gd name="connsiteY5" fmla="*/ 0 h 3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49" h="31559">
                  <a:moveTo>
                    <a:pt x="13584" y="0"/>
                  </a:moveTo>
                  <a:cubicBezTo>
                    <a:pt x="11317" y="18133"/>
                    <a:pt x="29072" y="9444"/>
                    <a:pt x="36250" y="17377"/>
                  </a:cubicBezTo>
                  <a:cubicBezTo>
                    <a:pt x="32850" y="23044"/>
                    <a:pt x="23406" y="22288"/>
                    <a:pt x="21895" y="29466"/>
                  </a:cubicBezTo>
                  <a:cubicBezTo>
                    <a:pt x="15095" y="29843"/>
                    <a:pt x="8295" y="35510"/>
                    <a:pt x="1873" y="26443"/>
                  </a:cubicBezTo>
                  <a:cubicBezTo>
                    <a:pt x="-4549" y="16999"/>
                    <a:pt x="7540" y="17755"/>
                    <a:pt x="8295" y="12844"/>
                  </a:cubicBezTo>
                  <a:cubicBezTo>
                    <a:pt x="9429" y="8311"/>
                    <a:pt x="8673" y="3022"/>
                    <a:pt x="13584" y="0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99" name="Freeform: Shape 25998">
              <a:extLst>
                <a:ext uri="{FF2B5EF4-FFF2-40B4-BE49-F238E27FC236}">
                  <a16:creationId xmlns:a16="http://schemas.microsoft.com/office/drawing/2014/main" id="{66E0AF46-BE10-4E0A-A3DD-771D20A04258}"/>
                </a:ext>
              </a:extLst>
            </p:cNvPr>
            <p:cNvSpPr/>
            <p:nvPr/>
          </p:nvSpPr>
          <p:spPr>
            <a:xfrm>
              <a:off x="10658891" y="3680830"/>
              <a:ext cx="305170" cy="732141"/>
            </a:xfrm>
            <a:custGeom>
              <a:avLst/>
              <a:gdLst>
                <a:gd name="connsiteX0" fmla="*/ 46465 w 305170"/>
                <a:gd name="connsiteY0" fmla="*/ 729084 h 732141"/>
                <a:gd name="connsiteX1" fmla="*/ 42309 w 305170"/>
                <a:gd name="connsiteY1" fmla="*/ 724929 h 732141"/>
                <a:gd name="connsiteX2" fmla="*/ 0 w 305170"/>
                <a:gd name="connsiteY2" fmla="*/ 678464 h 732141"/>
                <a:gd name="connsiteX3" fmla="*/ 22666 w 305170"/>
                <a:gd name="connsiteY3" fmla="*/ 685264 h 732141"/>
                <a:gd name="connsiteX4" fmla="*/ 65731 w 305170"/>
                <a:gd name="connsiteY4" fmla="*/ 697352 h 732141"/>
                <a:gd name="connsiteX5" fmla="*/ 77441 w 305170"/>
                <a:gd name="connsiteY5" fmla="*/ 660709 h 732141"/>
                <a:gd name="connsiteX6" fmla="*/ 86885 w 305170"/>
                <a:gd name="connsiteY6" fmla="*/ 605933 h 732141"/>
                <a:gd name="connsiteX7" fmla="*/ 97841 w 305170"/>
                <a:gd name="connsiteY7" fmla="*/ 564002 h 732141"/>
                <a:gd name="connsiteX8" fmla="*/ 81597 w 305170"/>
                <a:gd name="connsiteY8" fmla="*/ 529625 h 732141"/>
                <a:gd name="connsiteX9" fmla="*/ 79708 w 305170"/>
                <a:gd name="connsiteY9" fmla="*/ 514514 h 732141"/>
                <a:gd name="connsiteX10" fmla="*/ 86885 w 305170"/>
                <a:gd name="connsiteY10" fmla="*/ 482405 h 732141"/>
                <a:gd name="connsiteX11" fmla="*/ 90285 w 305170"/>
                <a:gd name="connsiteY11" fmla="*/ 466538 h 732141"/>
                <a:gd name="connsiteX12" fmla="*/ 90663 w 305170"/>
                <a:gd name="connsiteY12" fmla="*/ 415540 h 732141"/>
                <a:gd name="connsiteX13" fmla="*/ 86885 w 305170"/>
                <a:gd name="connsiteY13" fmla="*/ 405718 h 732141"/>
                <a:gd name="connsiteX14" fmla="*/ 109551 w 305170"/>
                <a:gd name="connsiteY14" fmla="*/ 368320 h 732141"/>
                <a:gd name="connsiteX15" fmla="*/ 140150 w 305170"/>
                <a:gd name="connsiteY15" fmla="*/ 360009 h 732141"/>
                <a:gd name="connsiteX16" fmla="*/ 145061 w 305170"/>
                <a:gd name="connsiteY16" fmla="*/ 340743 h 732141"/>
                <a:gd name="connsiteX17" fmla="*/ 162438 w 305170"/>
                <a:gd name="connsiteY17" fmla="*/ 293900 h 732141"/>
                <a:gd name="connsiteX18" fmla="*/ 179060 w 305170"/>
                <a:gd name="connsiteY18" fmla="*/ 290878 h 732141"/>
                <a:gd name="connsiteX19" fmla="*/ 188882 w 305170"/>
                <a:gd name="connsiteY19" fmla="*/ 267079 h 732141"/>
                <a:gd name="connsiteX20" fmla="*/ 195304 w 305170"/>
                <a:gd name="connsiteY20" fmla="*/ 211548 h 732141"/>
                <a:gd name="connsiteX21" fmla="*/ 183971 w 305170"/>
                <a:gd name="connsiteY21" fmla="*/ 210037 h 732141"/>
                <a:gd name="connsiteX22" fmla="*/ 159794 w 305170"/>
                <a:gd name="connsiteY22" fmla="*/ 208148 h 732141"/>
                <a:gd name="connsiteX23" fmla="*/ 106151 w 305170"/>
                <a:gd name="connsiteY23" fmla="*/ 190015 h 732141"/>
                <a:gd name="connsiteX24" fmla="*/ 99730 w 305170"/>
                <a:gd name="connsiteY24" fmla="*/ 183971 h 732141"/>
                <a:gd name="connsiteX25" fmla="*/ 119751 w 305170"/>
                <a:gd name="connsiteY25" fmla="*/ 173016 h 732141"/>
                <a:gd name="connsiteX26" fmla="*/ 129573 w 305170"/>
                <a:gd name="connsiteY26" fmla="*/ 171883 h 732141"/>
                <a:gd name="connsiteX27" fmla="*/ 126929 w 305170"/>
                <a:gd name="connsiteY27" fmla="*/ 160550 h 732141"/>
                <a:gd name="connsiteX28" fmla="*/ 115973 w 305170"/>
                <a:gd name="connsiteY28" fmla="*/ 143551 h 732141"/>
                <a:gd name="connsiteX29" fmla="*/ 118996 w 305170"/>
                <a:gd name="connsiteY29" fmla="*/ 138640 h 732141"/>
                <a:gd name="connsiteX30" fmla="*/ 153750 w 305170"/>
                <a:gd name="connsiteY30" fmla="*/ 83864 h 732141"/>
                <a:gd name="connsiteX31" fmla="*/ 147328 w 305170"/>
                <a:gd name="connsiteY31" fmla="*/ 77820 h 732141"/>
                <a:gd name="connsiteX32" fmla="*/ 137506 w 305170"/>
                <a:gd name="connsiteY32" fmla="*/ 59309 h 732141"/>
                <a:gd name="connsiteX33" fmla="*/ 180949 w 305170"/>
                <a:gd name="connsiteY33" fmla="*/ 32110 h 732141"/>
                <a:gd name="connsiteX34" fmla="*/ 233458 w 305170"/>
                <a:gd name="connsiteY34" fmla="*/ 8311 h 732141"/>
                <a:gd name="connsiteX35" fmla="*/ 255368 w 305170"/>
                <a:gd name="connsiteY35" fmla="*/ 3023 h 732141"/>
                <a:gd name="connsiteX36" fmla="*/ 253479 w 305170"/>
                <a:gd name="connsiteY36" fmla="*/ 23800 h 732141"/>
                <a:gd name="connsiteX37" fmla="*/ 265946 w 305170"/>
                <a:gd name="connsiteY37" fmla="*/ 68753 h 732141"/>
                <a:gd name="connsiteX38" fmla="*/ 294278 w 305170"/>
                <a:gd name="connsiteY38" fmla="*/ 114463 h 732141"/>
                <a:gd name="connsiteX39" fmla="*/ 296922 w 305170"/>
                <a:gd name="connsiteY39" fmla="*/ 126551 h 732141"/>
                <a:gd name="connsiteX40" fmla="*/ 283701 w 305170"/>
                <a:gd name="connsiteY40" fmla="*/ 166216 h 732141"/>
                <a:gd name="connsiteX41" fmla="*/ 280301 w 305170"/>
                <a:gd name="connsiteY41" fmla="*/ 190015 h 732141"/>
                <a:gd name="connsiteX42" fmla="*/ 286722 w 305170"/>
                <a:gd name="connsiteY42" fmla="*/ 225525 h 732141"/>
                <a:gd name="connsiteX43" fmla="*/ 293900 w 305170"/>
                <a:gd name="connsiteY43" fmla="*/ 236858 h 732141"/>
                <a:gd name="connsiteX44" fmla="*/ 304477 w 305170"/>
                <a:gd name="connsiteY44" fmla="*/ 250080 h 732141"/>
                <a:gd name="connsiteX45" fmla="*/ 261412 w 305170"/>
                <a:gd name="connsiteY45" fmla="*/ 242147 h 732141"/>
                <a:gd name="connsiteX46" fmla="*/ 243657 w 305170"/>
                <a:gd name="connsiteY46" fmla="*/ 239880 h 732141"/>
                <a:gd name="connsiteX47" fmla="*/ 243280 w 305170"/>
                <a:gd name="connsiteY47" fmla="*/ 259524 h 732141"/>
                <a:gd name="connsiteX48" fmla="*/ 233836 w 305170"/>
                <a:gd name="connsiteY48" fmla="*/ 273124 h 732141"/>
                <a:gd name="connsiteX49" fmla="*/ 225525 w 305170"/>
                <a:gd name="connsiteY49" fmla="*/ 277657 h 732141"/>
                <a:gd name="connsiteX50" fmla="*/ 210792 w 305170"/>
                <a:gd name="connsiteY50" fmla="*/ 323366 h 732141"/>
                <a:gd name="connsiteX51" fmla="*/ 197948 w 305170"/>
                <a:gd name="connsiteY51" fmla="*/ 356232 h 732141"/>
                <a:gd name="connsiteX52" fmla="*/ 171505 w 305170"/>
                <a:gd name="connsiteY52" fmla="*/ 390608 h 732141"/>
                <a:gd name="connsiteX53" fmla="*/ 168860 w 305170"/>
                <a:gd name="connsiteY53" fmla="*/ 399674 h 732141"/>
                <a:gd name="connsiteX54" fmla="*/ 173771 w 305170"/>
                <a:gd name="connsiteY54" fmla="*/ 442739 h 732141"/>
                <a:gd name="connsiteX55" fmla="*/ 163572 w 305170"/>
                <a:gd name="connsiteY55" fmla="*/ 455961 h 732141"/>
                <a:gd name="connsiteX56" fmla="*/ 163572 w 305170"/>
                <a:gd name="connsiteY56" fmla="*/ 475227 h 732141"/>
                <a:gd name="connsiteX57" fmla="*/ 172260 w 305170"/>
                <a:gd name="connsiteY57" fmla="*/ 488071 h 732141"/>
                <a:gd name="connsiteX58" fmla="*/ 162061 w 305170"/>
                <a:gd name="connsiteY58" fmla="*/ 499782 h 732141"/>
                <a:gd name="connsiteX59" fmla="*/ 124662 w 305170"/>
                <a:gd name="connsiteY59" fmla="*/ 521692 h 732141"/>
                <a:gd name="connsiteX60" fmla="*/ 123151 w 305170"/>
                <a:gd name="connsiteY60" fmla="*/ 533403 h 732141"/>
                <a:gd name="connsiteX61" fmla="*/ 125040 w 305170"/>
                <a:gd name="connsiteY61" fmla="*/ 583267 h 732141"/>
                <a:gd name="connsiteX62" fmla="*/ 134106 w 305170"/>
                <a:gd name="connsiteY62" fmla="*/ 604800 h 732141"/>
                <a:gd name="connsiteX63" fmla="*/ 140906 w 305170"/>
                <a:gd name="connsiteY63" fmla="*/ 620288 h 732141"/>
                <a:gd name="connsiteX64" fmla="*/ 97085 w 305170"/>
                <a:gd name="connsiteY64" fmla="*/ 655043 h 732141"/>
                <a:gd name="connsiteX65" fmla="*/ 112951 w 305170"/>
                <a:gd name="connsiteY65" fmla="*/ 680353 h 732141"/>
                <a:gd name="connsiteX66" fmla="*/ 84241 w 305170"/>
                <a:gd name="connsiteY66" fmla="*/ 713974 h 732141"/>
                <a:gd name="connsiteX67" fmla="*/ 70642 w 305170"/>
                <a:gd name="connsiteY67" fmla="*/ 719640 h 732141"/>
                <a:gd name="connsiteX68" fmla="*/ 46465 w 305170"/>
                <a:gd name="connsiteY68" fmla="*/ 729084 h 73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5170" h="732141">
                  <a:moveTo>
                    <a:pt x="46465" y="729084"/>
                  </a:moveTo>
                  <a:cubicBezTo>
                    <a:pt x="44954" y="727573"/>
                    <a:pt x="43821" y="726440"/>
                    <a:pt x="42309" y="724929"/>
                  </a:cubicBezTo>
                  <a:cubicBezTo>
                    <a:pt x="21155" y="715862"/>
                    <a:pt x="9822" y="697730"/>
                    <a:pt x="0" y="678464"/>
                  </a:cubicBezTo>
                  <a:cubicBezTo>
                    <a:pt x="10955" y="670531"/>
                    <a:pt x="15488" y="680353"/>
                    <a:pt x="22666" y="685264"/>
                  </a:cubicBezTo>
                  <a:cubicBezTo>
                    <a:pt x="35132" y="694330"/>
                    <a:pt x="45332" y="710574"/>
                    <a:pt x="65731" y="697352"/>
                  </a:cubicBezTo>
                  <a:cubicBezTo>
                    <a:pt x="81219" y="687530"/>
                    <a:pt x="88397" y="677708"/>
                    <a:pt x="77441" y="660709"/>
                  </a:cubicBezTo>
                  <a:cubicBezTo>
                    <a:pt x="73286" y="641065"/>
                    <a:pt x="72531" y="623310"/>
                    <a:pt x="86885" y="605933"/>
                  </a:cubicBezTo>
                  <a:cubicBezTo>
                    <a:pt x="95952" y="594978"/>
                    <a:pt x="96707" y="577601"/>
                    <a:pt x="97841" y="564002"/>
                  </a:cubicBezTo>
                  <a:cubicBezTo>
                    <a:pt x="98596" y="554180"/>
                    <a:pt x="88774" y="540580"/>
                    <a:pt x="81597" y="529625"/>
                  </a:cubicBezTo>
                  <a:cubicBezTo>
                    <a:pt x="78197" y="524714"/>
                    <a:pt x="74797" y="517914"/>
                    <a:pt x="79708" y="514514"/>
                  </a:cubicBezTo>
                  <a:cubicBezTo>
                    <a:pt x="91797" y="505448"/>
                    <a:pt x="89908" y="494493"/>
                    <a:pt x="86885" y="482405"/>
                  </a:cubicBezTo>
                  <a:cubicBezTo>
                    <a:pt x="85375" y="476738"/>
                    <a:pt x="86885" y="471449"/>
                    <a:pt x="90285" y="466538"/>
                  </a:cubicBezTo>
                  <a:cubicBezTo>
                    <a:pt x="102752" y="449539"/>
                    <a:pt x="102374" y="432917"/>
                    <a:pt x="90663" y="415540"/>
                  </a:cubicBezTo>
                  <a:cubicBezTo>
                    <a:pt x="88774" y="412518"/>
                    <a:pt x="88397" y="409118"/>
                    <a:pt x="86885" y="405718"/>
                  </a:cubicBezTo>
                  <a:cubicBezTo>
                    <a:pt x="77064" y="377386"/>
                    <a:pt x="79708" y="373609"/>
                    <a:pt x="109551" y="368320"/>
                  </a:cubicBezTo>
                  <a:cubicBezTo>
                    <a:pt x="120129" y="366431"/>
                    <a:pt x="129951" y="363409"/>
                    <a:pt x="140150" y="360009"/>
                  </a:cubicBezTo>
                  <a:cubicBezTo>
                    <a:pt x="151105" y="355854"/>
                    <a:pt x="151483" y="350187"/>
                    <a:pt x="145061" y="340743"/>
                  </a:cubicBezTo>
                  <a:cubicBezTo>
                    <a:pt x="128817" y="318077"/>
                    <a:pt x="135239" y="301456"/>
                    <a:pt x="162438" y="293900"/>
                  </a:cubicBezTo>
                  <a:cubicBezTo>
                    <a:pt x="167727" y="292389"/>
                    <a:pt x="173393" y="292012"/>
                    <a:pt x="179060" y="290878"/>
                  </a:cubicBezTo>
                  <a:cubicBezTo>
                    <a:pt x="196437" y="287101"/>
                    <a:pt x="198704" y="281812"/>
                    <a:pt x="188882" y="267079"/>
                  </a:cubicBezTo>
                  <a:cubicBezTo>
                    <a:pt x="175660" y="246680"/>
                    <a:pt x="177927" y="226281"/>
                    <a:pt x="195304" y="211548"/>
                  </a:cubicBezTo>
                  <a:cubicBezTo>
                    <a:pt x="191904" y="207393"/>
                    <a:pt x="187371" y="207770"/>
                    <a:pt x="183971" y="210037"/>
                  </a:cubicBezTo>
                  <a:cubicBezTo>
                    <a:pt x="174904" y="216837"/>
                    <a:pt x="168483" y="214570"/>
                    <a:pt x="159794" y="208148"/>
                  </a:cubicBezTo>
                  <a:cubicBezTo>
                    <a:pt x="144306" y="196437"/>
                    <a:pt x="123906" y="197193"/>
                    <a:pt x="106151" y="190015"/>
                  </a:cubicBezTo>
                  <a:cubicBezTo>
                    <a:pt x="103129" y="188882"/>
                    <a:pt x="101241" y="186616"/>
                    <a:pt x="99730" y="183971"/>
                  </a:cubicBezTo>
                  <a:cubicBezTo>
                    <a:pt x="101241" y="171127"/>
                    <a:pt x="110307" y="171505"/>
                    <a:pt x="119751" y="173016"/>
                  </a:cubicBezTo>
                  <a:cubicBezTo>
                    <a:pt x="123151" y="173394"/>
                    <a:pt x="126929" y="175283"/>
                    <a:pt x="129573" y="171883"/>
                  </a:cubicBezTo>
                  <a:cubicBezTo>
                    <a:pt x="132595" y="167727"/>
                    <a:pt x="129195" y="163950"/>
                    <a:pt x="126929" y="160550"/>
                  </a:cubicBezTo>
                  <a:cubicBezTo>
                    <a:pt x="123151" y="154883"/>
                    <a:pt x="115596" y="151861"/>
                    <a:pt x="115973" y="143551"/>
                  </a:cubicBezTo>
                  <a:cubicBezTo>
                    <a:pt x="116351" y="141662"/>
                    <a:pt x="117485" y="140151"/>
                    <a:pt x="118996" y="138640"/>
                  </a:cubicBezTo>
                  <a:cubicBezTo>
                    <a:pt x="144306" y="129196"/>
                    <a:pt x="155639" y="111063"/>
                    <a:pt x="153750" y="83864"/>
                  </a:cubicBezTo>
                  <a:cubicBezTo>
                    <a:pt x="153372" y="78575"/>
                    <a:pt x="150350" y="78953"/>
                    <a:pt x="147328" y="77820"/>
                  </a:cubicBezTo>
                  <a:cubicBezTo>
                    <a:pt x="139395" y="74042"/>
                    <a:pt x="135239" y="68753"/>
                    <a:pt x="137506" y="59309"/>
                  </a:cubicBezTo>
                  <a:cubicBezTo>
                    <a:pt x="146950" y="42310"/>
                    <a:pt x="159038" y="32110"/>
                    <a:pt x="180949" y="32110"/>
                  </a:cubicBezTo>
                  <a:cubicBezTo>
                    <a:pt x="200592" y="32110"/>
                    <a:pt x="218347" y="21911"/>
                    <a:pt x="233458" y="8311"/>
                  </a:cubicBezTo>
                  <a:cubicBezTo>
                    <a:pt x="239502" y="3023"/>
                    <a:pt x="247057" y="-4155"/>
                    <a:pt x="255368" y="3023"/>
                  </a:cubicBezTo>
                  <a:cubicBezTo>
                    <a:pt x="262923" y="9445"/>
                    <a:pt x="258013" y="17000"/>
                    <a:pt x="253479" y="23800"/>
                  </a:cubicBezTo>
                  <a:cubicBezTo>
                    <a:pt x="242902" y="49110"/>
                    <a:pt x="244035" y="55909"/>
                    <a:pt x="265946" y="68753"/>
                  </a:cubicBezTo>
                  <a:cubicBezTo>
                    <a:pt x="283701" y="79331"/>
                    <a:pt x="294278" y="93308"/>
                    <a:pt x="294278" y="114463"/>
                  </a:cubicBezTo>
                  <a:cubicBezTo>
                    <a:pt x="294278" y="118618"/>
                    <a:pt x="294655" y="123151"/>
                    <a:pt x="296922" y="126551"/>
                  </a:cubicBezTo>
                  <a:cubicBezTo>
                    <a:pt x="309388" y="145439"/>
                    <a:pt x="309766" y="159039"/>
                    <a:pt x="283701" y="166216"/>
                  </a:cubicBezTo>
                  <a:cubicBezTo>
                    <a:pt x="272368" y="169239"/>
                    <a:pt x="277278" y="182082"/>
                    <a:pt x="280301" y="190015"/>
                  </a:cubicBezTo>
                  <a:cubicBezTo>
                    <a:pt x="284456" y="201726"/>
                    <a:pt x="293145" y="211926"/>
                    <a:pt x="286722" y="225525"/>
                  </a:cubicBezTo>
                  <a:cubicBezTo>
                    <a:pt x="284456" y="230814"/>
                    <a:pt x="288989" y="234214"/>
                    <a:pt x="293900" y="236858"/>
                  </a:cubicBezTo>
                  <a:cubicBezTo>
                    <a:pt x="299189" y="239880"/>
                    <a:pt x="306366" y="241391"/>
                    <a:pt x="304477" y="250080"/>
                  </a:cubicBezTo>
                  <a:cubicBezTo>
                    <a:pt x="289745" y="250080"/>
                    <a:pt x="275767" y="245547"/>
                    <a:pt x="261412" y="242147"/>
                  </a:cubicBezTo>
                  <a:cubicBezTo>
                    <a:pt x="255746" y="240636"/>
                    <a:pt x="249324" y="234592"/>
                    <a:pt x="243657" y="239880"/>
                  </a:cubicBezTo>
                  <a:cubicBezTo>
                    <a:pt x="237991" y="245547"/>
                    <a:pt x="240636" y="252724"/>
                    <a:pt x="243280" y="259524"/>
                  </a:cubicBezTo>
                  <a:cubicBezTo>
                    <a:pt x="247435" y="269346"/>
                    <a:pt x="256502" y="282190"/>
                    <a:pt x="233836" y="273124"/>
                  </a:cubicBezTo>
                  <a:cubicBezTo>
                    <a:pt x="230058" y="271612"/>
                    <a:pt x="225525" y="274635"/>
                    <a:pt x="225525" y="277657"/>
                  </a:cubicBezTo>
                  <a:cubicBezTo>
                    <a:pt x="226658" y="294656"/>
                    <a:pt x="211925" y="306367"/>
                    <a:pt x="210792" y="323366"/>
                  </a:cubicBezTo>
                  <a:cubicBezTo>
                    <a:pt x="210414" y="334321"/>
                    <a:pt x="197193" y="343010"/>
                    <a:pt x="197948" y="356232"/>
                  </a:cubicBezTo>
                  <a:cubicBezTo>
                    <a:pt x="187371" y="366053"/>
                    <a:pt x="190770" y="386830"/>
                    <a:pt x="171505" y="390608"/>
                  </a:cubicBezTo>
                  <a:cubicBezTo>
                    <a:pt x="169994" y="390986"/>
                    <a:pt x="167727" y="398541"/>
                    <a:pt x="168860" y="399674"/>
                  </a:cubicBezTo>
                  <a:cubicBezTo>
                    <a:pt x="181326" y="413274"/>
                    <a:pt x="171882" y="428384"/>
                    <a:pt x="173771" y="442739"/>
                  </a:cubicBezTo>
                  <a:cubicBezTo>
                    <a:pt x="175282" y="452561"/>
                    <a:pt x="168105" y="452561"/>
                    <a:pt x="163572" y="455961"/>
                  </a:cubicBezTo>
                  <a:cubicBezTo>
                    <a:pt x="154505" y="462383"/>
                    <a:pt x="145439" y="468805"/>
                    <a:pt x="163572" y="475227"/>
                  </a:cubicBezTo>
                  <a:cubicBezTo>
                    <a:pt x="169994" y="477494"/>
                    <a:pt x="172260" y="481649"/>
                    <a:pt x="172260" y="488071"/>
                  </a:cubicBezTo>
                  <a:cubicBezTo>
                    <a:pt x="171882" y="494493"/>
                    <a:pt x="167727" y="497137"/>
                    <a:pt x="162061" y="499782"/>
                  </a:cubicBezTo>
                  <a:cubicBezTo>
                    <a:pt x="149217" y="506204"/>
                    <a:pt x="137128" y="514137"/>
                    <a:pt x="124662" y="521692"/>
                  </a:cubicBezTo>
                  <a:cubicBezTo>
                    <a:pt x="118996" y="525092"/>
                    <a:pt x="119751" y="528492"/>
                    <a:pt x="123151" y="533403"/>
                  </a:cubicBezTo>
                  <a:cubicBezTo>
                    <a:pt x="134484" y="549269"/>
                    <a:pt x="137128" y="566646"/>
                    <a:pt x="125040" y="583267"/>
                  </a:cubicBezTo>
                  <a:cubicBezTo>
                    <a:pt x="115218" y="596867"/>
                    <a:pt x="122773" y="603667"/>
                    <a:pt x="134106" y="604800"/>
                  </a:cubicBezTo>
                  <a:cubicBezTo>
                    <a:pt x="148461" y="606311"/>
                    <a:pt x="143172" y="613866"/>
                    <a:pt x="140906" y="620288"/>
                  </a:cubicBezTo>
                  <a:cubicBezTo>
                    <a:pt x="137128" y="631999"/>
                    <a:pt x="115973" y="648620"/>
                    <a:pt x="97085" y="655043"/>
                  </a:cubicBezTo>
                  <a:cubicBezTo>
                    <a:pt x="101618" y="664109"/>
                    <a:pt x="114840" y="667509"/>
                    <a:pt x="112951" y="680353"/>
                  </a:cubicBezTo>
                  <a:cubicBezTo>
                    <a:pt x="110307" y="698108"/>
                    <a:pt x="103885" y="711707"/>
                    <a:pt x="84241" y="713974"/>
                  </a:cubicBezTo>
                  <a:cubicBezTo>
                    <a:pt x="78575" y="714729"/>
                    <a:pt x="72908" y="712085"/>
                    <a:pt x="70642" y="719640"/>
                  </a:cubicBezTo>
                  <a:cubicBezTo>
                    <a:pt x="64975" y="727951"/>
                    <a:pt x="58553" y="737017"/>
                    <a:pt x="46465" y="729084"/>
                  </a:cubicBezTo>
                  <a:close/>
                </a:path>
              </a:pathLst>
            </a:custGeom>
            <a:solidFill>
              <a:srgbClr val="F7C9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00" name="Freeform: Shape 25999">
              <a:extLst>
                <a:ext uri="{FF2B5EF4-FFF2-40B4-BE49-F238E27FC236}">
                  <a16:creationId xmlns:a16="http://schemas.microsoft.com/office/drawing/2014/main" id="{5136E0C1-C800-4DF8-A14D-2A95ECEBC6DE}"/>
                </a:ext>
              </a:extLst>
            </p:cNvPr>
            <p:cNvSpPr/>
            <p:nvPr/>
          </p:nvSpPr>
          <p:spPr>
            <a:xfrm>
              <a:off x="10897578" y="3528592"/>
              <a:ext cx="133787" cy="405988"/>
            </a:xfrm>
            <a:custGeom>
              <a:avLst/>
              <a:gdLst>
                <a:gd name="connsiteX0" fmla="*/ 129632 w 133787"/>
                <a:gd name="connsiteY0" fmla="*/ 208148 h 405988"/>
                <a:gd name="connsiteX1" fmla="*/ 133788 w 133787"/>
                <a:gd name="connsiteY1" fmla="*/ 208148 h 405988"/>
                <a:gd name="connsiteX2" fmla="*/ 129632 w 133787"/>
                <a:gd name="connsiteY2" fmla="*/ 305611 h 405988"/>
                <a:gd name="connsiteX3" fmla="*/ 133410 w 133787"/>
                <a:gd name="connsiteY3" fmla="*/ 315055 h 405988"/>
                <a:gd name="connsiteX4" fmla="*/ 125099 w 133787"/>
                <a:gd name="connsiteY4" fmla="*/ 386074 h 405988"/>
                <a:gd name="connsiteX5" fmla="*/ 88456 w 133787"/>
                <a:gd name="connsiteY5" fmla="*/ 397407 h 405988"/>
                <a:gd name="connsiteX6" fmla="*/ 73346 w 133787"/>
                <a:gd name="connsiteY6" fmla="*/ 370208 h 405988"/>
                <a:gd name="connsiteX7" fmla="*/ 70323 w 133787"/>
                <a:gd name="connsiteY7" fmla="*/ 309766 h 405988"/>
                <a:gd name="connsiteX8" fmla="*/ 77501 w 133787"/>
                <a:gd name="connsiteY8" fmla="*/ 255746 h 405988"/>
                <a:gd name="connsiteX9" fmla="*/ 37080 w 133787"/>
                <a:gd name="connsiteY9" fmla="*/ 197570 h 405988"/>
                <a:gd name="connsiteX10" fmla="*/ 21592 w 133787"/>
                <a:gd name="connsiteY10" fmla="*/ 191148 h 405988"/>
                <a:gd name="connsiteX11" fmla="*/ 20081 w 133787"/>
                <a:gd name="connsiteY11" fmla="*/ 168483 h 405988"/>
                <a:gd name="connsiteX12" fmla="*/ 7614 w 133787"/>
                <a:gd name="connsiteY12" fmla="*/ 117485 h 405988"/>
                <a:gd name="connsiteX13" fmla="*/ 2326 w 133787"/>
                <a:gd name="connsiteY13" fmla="*/ 97463 h 405988"/>
                <a:gd name="connsiteX14" fmla="*/ 28769 w 133787"/>
                <a:gd name="connsiteY14" fmla="*/ 6422 h 405988"/>
                <a:gd name="connsiteX15" fmla="*/ 35569 w 133787"/>
                <a:gd name="connsiteY15" fmla="*/ 0 h 405988"/>
                <a:gd name="connsiteX16" fmla="*/ 51435 w 133787"/>
                <a:gd name="connsiteY16" fmla="*/ 24555 h 405988"/>
                <a:gd name="connsiteX17" fmla="*/ 73346 w 133787"/>
                <a:gd name="connsiteY17" fmla="*/ 40421 h 405988"/>
                <a:gd name="connsiteX18" fmla="*/ 91478 w 133787"/>
                <a:gd name="connsiteY18" fmla="*/ 68375 h 405988"/>
                <a:gd name="connsiteX19" fmla="*/ 79390 w 133787"/>
                <a:gd name="connsiteY19" fmla="*/ 87641 h 405988"/>
                <a:gd name="connsiteX20" fmla="*/ 52946 w 133787"/>
                <a:gd name="connsiteY20" fmla="*/ 166216 h 405988"/>
                <a:gd name="connsiteX21" fmla="*/ 74856 w 133787"/>
                <a:gd name="connsiteY21" fmla="*/ 181326 h 405988"/>
                <a:gd name="connsiteX22" fmla="*/ 105455 w 133787"/>
                <a:gd name="connsiteY22" fmla="*/ 208903 h 405988"/>
                <a:gd name="connsiteX23" fmla="*/ 129632 w 133787"/>
                <a:gd name="connsiteY23" fmla="*/ 208148 h 40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3787" h="405988">
                  <a:moveTo>
                    <a:pt x="129632" y="208148"/>
                  </a:moveTo>
                  <a:cubicBezTo>
                    <a:pt x="131143" y="208148"/>
                    <a:pt x="132277" y="208148"/>
                    <a:pt x="133788" y="208148"/>
                  </a:cubicBezTo>
                  <a:cubicBezTo>
                    <a:pt x="129632" y="240635"/>
                    <a:pt x="130010" y="273123"/>
                    <a:pt x="129632" y="305611"/>
                  </a:cubicBezTo>
                  <a:cubicBezTo>
                    <a:pt x="131899" y="308255"/>
                    <a:pt x="134166" y="311655"/>
                    <a:pt x="133410" y="315055"/>
                  </a:cubicBezTo>
                  <a:cubicBezTo>
                    <a:pt x="126988" y="338476"/>
                    <a:pt x="129254" y="362653"/>
                    <a:pt x="125099" y="386074"/>
                  </a:cubicBezTo>
                  <a:cubicBezTo>
                    <a:pt x="120944" y="407607"/>
                    <a:pt x="105455" y="412140"/>
                    <a:pt x="88456" y="397407"/>
                  </a:cubicBezTo>
                  <a:cubicBezTo>
                    <a:pt x="80145" y="390230"/>
                    <a:pt x="74101" y="380408"/>
                    <a:pt x="73346" y="370208"/>
                  </a:cubicBezTo>
                  <a:cubicBezTo>
                    <a:pt x="71457" y="350187"/>
                    <a:pt x="65412" y="329410"/>
                    <a:pt x="70323" y="309766"/>
                  </a:cubicBezTo>
                  <a:cubicBezTo>
                    <a:pt x="74856" y="291633"/>
                    <a:pt x="73723" y="273501"/>
                    <a:pt x="77501" y="255746"/>
                  </a:cubicBezTo>
                  <a:cubicBezTo>
                    <a:pt x="82034" y="235724"/>
                    <a:pt x="59746" y="205881"/>
                    <a:pt x="37080" y="197570"/>
                  </a:cubicBezTo>
                  <a:cubicBezTo>
                    <a:pt x="31791" y="195682"/>
                    <a:pt x="26125" y="195304"/>
                    <a:pt x="21592" y="191148"/>
                  </a:cubicBezTo>
                  <a:cubicBezTo>
                    <a:pt x="15925" y="183971"/>
                    <a:pt x="14792" y="177549"/>
                    <a:pt x="20081" y="168483"/>
                  </a:cubicBezTo>
                  <a:cubicBezTo>
                    <a:pt x="35191" y="140906"/>
                    <a:pt x="33680" y="135617"/>
                    <a:pt x="7614" y="117485"/>
                  </a:cubicBezTo>
                  <a:cubicBezTo>
                    <a:pt x="59" y="112196"/>
                    <a:pt x="-2207" y="105018"/>
                    <a:pt x="2326" y="97463"/>
                  </a:cubicBezTo>
                  <a:cubicBezTo>
                    <a:pt x="19325" y="69509"/>
                    <a:pt x="31791" y="40421"/>
                    <a:pt x="28769" y="6422"/>
                  </a:cubicBezTo>
                  <a:cubicBezTo>
                    <a:pt x="28392" y="3022"/>
                    <a:pt x="31791" y="378"/>
                    <a:pt x="35569" y="0"/>
                  </a:cubicBezTo>
                  <a:cubicBezTo>
                    <a:pt x="42746" y="6800"/>
                    <a:pt x="44635" y="17377"/>
                    <a:pt x="51435" y="24555"/>
                  </a:cubicBezTo>
                  <a:cubicBezTo>
                    <a:pt x="57479" y="30977"/>
                    <a:pt x="56346" y="43065"/>
                    <a:pt x="73346" y="40421"/>
                  </a:cubicBezTo>
                  <a:cubicBezTo>
                    <a:pt x="84678" y="38532"/>
                    <a:pt x="87323" y="57420"/>
                    <a:pt x="91478" y="68375"/>
                  </a:cubicBezTo>
                  <a:cubicBezTo>
                    <a:pt x="95256" y="78953"/>
                    <a:pt x="86945" y="82730"/>
                    <a:pt x="79390" y="87641"/>
                  </a:cubicBezTo>
                  <a:cubicBezTo>
                    <a:pt x="56346" y="101996"/>
                    <a:pt x="42746" y="142417"/>
                    <a:pt x="52946" y="166216"/>
                  </a:cubicBezTo>
                  <a:cubicBezTo>
                    <a:pt x="57102" y="175282"/>
                    <a:pt x="66168" y="178682"/>
                    <a:pt x="74856" y="181326"/>
                  </a:cubicBezTo>
                  <a:cubicBezTo>
                    <a:pt x="89967" y="185482"/>
                    <a:pt x="100544" y="191904"/>
                    <a:pt x="105455" y="208903"/>
                  </a:cubicBezTo>
                  <a:cubicBezTo>
                    <a:pt x="111877" y="229302"/>
                    <a:pt x="121321" y="206637"/>
                    <a:pt x="129632" y="208148"/>
                  </a:cubicBezTo>
                  <a:close/>
                </a:path>
              </a:pathLst>
            </a:custGeom>
            <a:solidFill>
              <a:srgbClr val="FCE9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01" name="Freeform: Shape 26000">
              <a:extLst>
                <a:ext uri="{FF2B5EF4-FFF2-40B4-BE49-F238E27FC236}">
                  <a16:creationId xmlns:a16="http://schemas.microsoft.com/office/drawing/2014/main" id="{4FBCEB91-44F8-4842-A1E8-7D12AE8ECCF8}"/>
                </a:ext>
              </a:extLst>
            </p:cNvPr>
            <p:cNvSpPr/>
            <p:nvPr/>
          </p:nvSpPr>
          <p:spPr>
            <a:xfrm>
              <a:off x="10898015" y="3703874"/>
              <a:ext cx="141266" cy="243291"/>
            </a:xfrm>
            <a:custGeom>
              <a:avLst/>
              <a:gdLst>
                <a:gd name="connsiteX0" fmla="*/ 23421 w 141266"/>
                <a:gd name="connsiteY0" fmla="*/ 12088 h 243291"/>
                <a:gd name="connsiteX1" fmla="*/ 56287 w 141266"/>
                <a:gd name="connsiteY1" fmla="*/ 26066 h 243291"/>
                <a:gd name="connsiteX2" fmla="*/ 84241 w 141266"/>
                <a:gd name="connsiteY2" fmla="*/ 67620 h 243291"/>
                <a:gd name="connsiteX3" fmla="*/ 86508 w 141266"/>
                <a:gd name="connsiteY3" fmla="*/ 75175 h 243291"/>
                <a:gd name="connsiteX4" fmla="*/ 77064 w 141266"/>
                <a:gd name="connsiteY4" fmla="*/ 130328 h 243291"/>
                <a:gd name="connsiteX5" fmla="*/ 86130 w 141266"/>
                <a:gd name="connsiteY5" fmla="*/ 212681 h 243291"/>
                <a:gd name="connsiteX6" fmla="*/ 110307 w 141266"/>
                <a:gd name="connsiteY6" fmla="*/ 226658 h 243291"/>
                <a:gd name="connsiteX7" fmla="*/ 120884 w 141266"/>
                <a:gd name="connsiteY7" fmla="*/ 204370 h 243291"/>
                <a:gd name="connsiteX8" fmla="*/ 129573 w 141266"/>
                <a:gd name="connsiteY8" fmla="*/ 130706 h 243291"/>
                <a:gd name="connsiteX9" fmla="*/ 140528 w 141266"/>
                <a:gd name="connsiteY9" fmla="*/ 152239 h 243291"/>
                <a:gd name="connsiteX10" fmla="*/ 123151 w 141266"/>
                <a:gd name="connsiteY10" fmla="*/ 225903 h 243291"/>
                <a:gd name="connsiteX11" fmla="*/ 84997 w 141266"/>
                <a:gd name="connsiteY11" fmla="*/ 236858 h 243291"/>
                <a:gd name="connsiteX12" fmla="*/ 66109 w 141266"/>
                <a:gd name="connsiteY12" fmla="*/ 228169 h 243291"/>
                <a:gd name="connsiteX13" fmla="*/ 50620 w 141266"/>
                <a:gd name="connsiteY13" fmla="*/ 219103 h 243291"/>
                <a:gd name="connsiteX14" fmla="*/ 41554 w 141266"/>
                <a:gd name="connsiteY14" fmla="*/ 207770 h 243291"/>
                <a:gd name="connsiteX15" fmla="*/ 35887 w 141266"/>
                <a:gd name="connsiteY15" fmla="*/ 166594 h 243291"/>
                <a:gd name="connsiteX16" fmla="*/ 52509 w 141266"/>
                <a:gd name="connsiteY16" fmla="*/ 135617 h 243291"/>
                <a:gd name="connsiteX17" fmla="*/ 58931 w 141266"/>
                <a:gd name="connsiteY17" fmla="*/ 117862 h 243291"/>
                <a:gd name="connsiteX18" fmla="*/ 51376 w 141266"/>
                <a:gd name="connsiteY18" fmla="*/ 96708 h 243291"/>
                <a:gd name="connsiteX19" fmla="*/ 5666 w 141266"/>
                <a:gd name="connsiteY19" fmla="*/ 44954 h 243291"/>
                <a:gd name="connsiteX20" fmla="*/ 0 w 141266"/>
                <a:gd name="connsiteY20" fmla="*/ 39665 h 243291"/>
                <a:gd name="connsiteX21" fmla="*/ 11333 w 141266"/>
                <a:gd name="connsiteY21" fmla="*/ 0 h 243291"/>
                <a:gd name="connsiteX22" fmla="*/ 23421 w 141266"/>
                <a:gd name="connsiteY22" fmla="*/ 12088 h 243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266" h="243291">
                  <a:moveTo>
                    <a:pt x="23421" y="12088"/>
                  </a:moveTo>
                  <a:cubicBezTo>
                    <a:pt x="32110" y="20777"/>
                    <a:pt x="44954" y="18133"/>
                    <a:pt x="56287" y="26066"/>
                  </a:cubicBezTo>
                  <a:cubicBezTo>
                    <a:pt x="72531" y="37776"/>
                    <a:pt x="73664" y="54776"/>
                    <a:pt x="84241" y="67620"/>
                  </a:cubicBezTo>
                  <a:cubicBezTo>
                    <a:pt x="85752" y="69509"/>
                    <a:pt x="87263" y="74042"/>
                    <a:pt x="86508" y="75175"/>
                  </a:cubicBezTo>
                  <a:cubicBezTo>
                    <a:pt x="72531" y="91419"/>
                    <a:pt x="81975" y="111818"/>
                    <a:pt x="77064" y="130328"/>
                  </a:cubicBezTo>
                  <a:cubicBezTo>
                    <a:pt x="70264" y="156394"/>
                    <a:pt x="72908" y="186237"/>
                    <a:pt x="86130" y="212681"/>
                  </a:cubicBezTo>
                  <a:cubicBezTo>
                    <a:pt x="91041" y="222125"/>
                    <a:pt x="101241" y="227791"/>
                    <a:pt x="110307" y="226658"/>
                  </a:cubicBezTo>
                  <a:cubicBezTo>
                    <a:pt x="121640" y="225525"/>
                    <a:pt x="120884" y="213436"/>
                    <a:pt x="120884" y="204370"/>
                  </a:cubicBezTo>
                  <a:cubicBezTo>
                    <a:pt x="121262" y="179438"/>
                    <a:pt x="123906" y="154883"/>
                    <a:pt x="129573" y="130706"/>
                  </a:cubicBezTo>
                  <a:cubicBezTo>
                    <a:pt x="142417" y="132973"/>
                    <a:pt x="142039" y="149217"/>
                    <a:pt x="140528" y="152239"/>
                  </a:cubicBezTo>
                  <a:cubicBezTo>
                    <a:pt x="127684" y="175282"/>
                    <a:pt x="138639" y="203237"/>
                    <a:pt x="123151" y="225903"/>
                  </a:cubicBezTo>
                  <a:cubicBezTo>
                    <a:pt x="109929" y="245169"/>
                    <a:pt x="105774" y="247813"/>
                    <a:pt x="84997" y="236858"/>
                  </a:cubicBezTo>
                  <a:cubicBezTo>
                    <a:pt x="78952" y="233458"/>
                    <a:pt x="72531" y="231191"/>
                    <a:pt x="66109" y="228169"/>
                  </a:cubicBezTo>
                  <a:cubicBezTo>
                    <a:pt x="63086" y="221370"/>
                    <a:pt x="57420" y="220236"/>
                    <a:pt x="50620" y="219103"/>
                  </a:cubicBezTo>
                  <a:cubicBezTo>
                    <a:pt x="44198" y="218347"/>
                    <a:pt x="38532" y="211548"/>
                    <a:pt x="41554" y="207770"/>
                  </a:cubicBezTo>
                  <a:cubicBezTo>
                    <a:pt x="54398" y="191526"/>
                    <a:pt x="40043" y="179438"/>
                    <a:pt x="35887" y="166594"/>
                  </a:cubicBezTo>
                  <a:cubicBezTo>
                    <a:pt x="30221" y="149217"/>
                    <a:pt x="31732" y="138261"/>
                    <a:pt x="52509" y="135617"/>
                  </a:cubicBezTo>
                  <a:cubicBezTo>
                    <a:pt x="64220" y="134106"/>
                    <a:pt x="69886" y="128062"/>
                    <a:pt x="58931" y="117862"/>
                  </a:cubicBezTo>
                  <a:cubicBezTo>
                    <a:pt x="52509" y="111818"/>
                    <a:pt x="51376" y="103507"/>
                    <a:pt x="51376" y="96708"/>
                  </a:cubicBezTo>
                  <a:cubicBezTo>
                    <a:pt x="51376" y="65353"/>
                    <a:pt x="35132" y="49865"/>
                    <a:pt x="5666" y="44954"/>
                  </a:cubicBezTo>
                  <a:cubicBezTo>
                    <a:pt x="3400" y="44576"/>
                    <a:pt x="1889" y="41554"/>
                    <a:pt x="0" y="39665"/>
                  </a:cubicBezTo>
                  <a:cubicBezTo>
                    <a:pt x="12088" y="28710"/>
                    <a:pt x="-2644" y="10200"/>
                    <a:pt x="11333" y="0"/>
                  </a:cubicBezTo>
                  <a:cubicBezTo>
                    <a:pt x="17377" y="1133"/>
                    <a:pt x="16621" y="9822"/>
                    <a:pt x="23421" y="12088"/>
                  </a:cubicBezTo>
                  <a:close/>
                </a:path>
              </a:pathLst>
            </a:custGeom>
            <a:solidFill>
              <a:srgbClr val="FCD5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02" name="Freeform: Shape 26001">
              <a:extLst>
                <a:ext uri="{FF2B5EF4-FFF2-40B4-BE49-F238E27FC236}">
                  <a16:creationId xmlns:a16="http://schemas.microsoft.com/office/drawing/2014/main" id="{94C5BE2A-B8C2-4392-9D4A-D763C73E7184}"/>
                </a:ext>
              </a:extLst>
            </p:cNvPr>
            <p:cNvSpPr/>
            <p:nvPr/>
          </p:nvSpPr>
          <p:spPr>
            <a:xfrm>
              <a:off x="10890283" y="4371335"/>
              <a:ext cx="31543" cy="32969"/>
            </a:xfrm>
            <a:custGeom>
              <a:avLst/>
              <a:gdLst>
                <a:gd name="connsiteX0" fmla="*/ 5465 w 31543"/>
                <a:gd name="connsiteY0" fmla="*/ 17424 h 32969"/>
                <a:gd name="connsiteX1" fmla="*/ 30776 w 31543"/>
                <a:gd name="connsiteY1" fmla="*/ 425 h 32969"/>
                <a:gd name="connsiteX2" fmla="*/ 9998 w 31543"/>
                <a:gd name="connsiteY2" fmla="*/ 32912 h 32969"/>
                <a:gd name="connsiteX3" fmla="*/ 1310 w 31543"/>
                <a:gd name="connsiteY3" fmla="*/ 29512 h 32969"/>
                <a:gd name="connsiteX4" fmla="*/ 5465 w 31543"/>
                <a:gd name="connsiteY4" fmla="*/ 17424 h 3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" h="32969">
                  <a:moveTo>
                    <a:pt x="5465" y="17424"/>
                  </a:moveTo>
                  <a:cubicBezTo>
                    <a:pt x="11132" y="7980"/>
                    <a:pt x="16798" y="-2220"/>
                    <a:pt x="30776" y="425"/>
                  </a:cubicBezTo>
                  <a:cubicBezTo>
                    <a:pt x="35686" y="18557"/>
                    <a:pt x="15665" y="21201"/>
                    <a:pt x="9998" y="32912"/>
                  </a:cubicBezTo>
                  <a:cubicBezTo>
                    <a:pt x="9998" y="33290"/>
                    <a:pt x="3199" y="31779"/>
                    <a:pt x="1310" y="29512"/>
                  </a:cubicBezTo>
                  <a:cubicBezTo>
                    <a:pt x="-3223" y="24224"/>
                    <a:pt x="5465" y="21957"/>
                    <a:pt x="5465" y="17424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03" name="Freeform: Shape 26002">
              <a:extLst>
                <a:ext uri="{FF2B5EF4-FFF2-40B4-BE49-F238E27FC236}">
                  <a16:creationId xmlns:a16="http://schemas.microsoft.com/office/drawing/2014/main" id="{9B739BA7-8AC9-41CB-8CD2-1D954DA0A151}"/>
                </a:ext>
              </a:extLst>
            </p:cNvPr>
            <p:cNvSpPr/>
            <p:nvPr/>
          </p:nvSpPr>
          <p:spPr>
            <a:xfrm>
              <a:off x="10513814" y="5574937"/>
              <a:ext cx="500677" cy="238937"/>
            </a:xfrm>
            <a:custGeom>
              <a:avLst/>
              <a:gdLst>
                <a:gd name="connsiteX0" fmla="*/ 238384 w 500677"/>
                <a:gd name="connsiteY0" fmla="*/ 58931 h 238937"/>
                <a:gd name="connsiteX1" fmla="*/ 327536 w 500677"/>
                <a:gd name="connsiteY1" fmla="*/ 29088 h 238937"/>
                <a:gd name="connsiteX2" fmla="*/ 428777 w 500677"/>
                <a:gd name="connsiteY2" fmla="*/ 0 h 238937"/>
                <a:gd name="connsiteX3" fmla="*/ 431799 w 500677"/>
                <a:gd name="connsiteY3" fmla="*/ 15866 h 238937"/>
                <a:gd name="connsiteX4" fmla="*/ 409133 w 500677"/>
                <a:gd name="connsiteY4" fmla="*/ 27199 h 238937"/>
                <a:gd name="connsiteX5" fmla="*/ 406867 w 500677"/>
                <a:gd name="connsiteY5" fmla="*/ 51376 h 238937"/>
                <a:gd name="connsiteX6" fmla="*/ 409133 w 500677"/>
                <a:gd name="connsiteY6" fmla="*/ 76686 h 238937"/>
                <a:gd name="connsiteX7" fmla="*/ 439732 w 500677"/>
                <a:gd name="connsiteY7" fmla="*/ 79330 h 238937"/>
                <a:gd name="connsiteX8" fmla="*/ 428777 w 500677"/>
                <a:gd name="connsiteY8" fmla="*/ 73286 h 238937"/>
                <a:gd name="connsiteX9" fmla="*/ 420466 w 500677"/>
                <a:gd name="connsiteY9" fmla="*/ 54020 h 238937"/>
                <a:gd name="connsiteX10" fmla="*/ 440110 w 500677"/>
                <a:gd name="connsiteY10" fmla="*/ 47220 h 238937"/>
                <a:gd name="connsiteX11" fmla="*/ 473353 w 500677"/>
                <a:gd name="connsiteY11" fmla="*/ 38154 h 238937"/>
                <a:gd name="connsiteX12" fmla="*/ 492997 w 500677"/>
                <a:gd name="connsiteY12" fmla="*/ 29843 h 238937"/>
                <a:gd name="connsiteX13" fmla="*/ 496397 w 500677"/>
                <a:gd name="connsiteY13" fmla="*/ 53642 h 238937"/>
                <a:gd name="connsiteX14" fmla="*/ 492619 w 500677"/>
                <a:gd name="connsiteY14" fmla="*/ 58931 h 238937"/>
                <a:gd name="connsiteX15" fmla="*/ 470331 w 500677"/>
                <a:gd name="connsiteY15" fmla="*/ 84997 h 238937"/>
                <a:gd name="connsiteX16" fmla="*/ 437843 w 500677"/>
                <a:gd name="connsiteY16" fmla="*/ 106151 h 238937"/>
                <a:gd name="connsiteX17" fmla="*/ 370979 w 500677"/>
                <a:gd name="connsiteY17" fmla="*/ 149594 h 238937"/>
                <a:gd name="connsiteX18" fmla="*/ 258406 w 500677"/>
                <a:gd name="connsiteY18" fmla="*/ 206259 h 238937"/>
                <a:gd name="connsiteX19" fmla="*/ 253117 w 500677"/>
                <a:gd name="connsiteY19" fmla="*/ 203615 h 238937"/>
                <a:gd name="connsiteX20" fmla="*/ 232340 w 500677"/>
                <a:gd name="connsiteY20" fmla="*/ 199837 h 238937"/>
                <a:gd name="connsiteX21" fmla="*/ 232340 w 500677"/>
                <a:gd name="connsiteY21" fmla="*/ 215703 h 238937"/>
                <a:gd name="connsiteX22" fmla="*/ 233851 w 500677"/>
                <a:gd name="connsiteY22" fmla="*/ 219481 h 238937"/>
                <a:gd name="connsiteX23" fmla="*/ 225163 w 500677"/>
                <a:gd name="connsiteY23" fmla="*/ 228925 h 238937"/>
                <a:gd name="connsiteX24" fmla="*/ 183608 w 500677"/>
                <a:gd name="connsiteY24" fmla="*/ 235724 h 238937"/>
                <a:gd name="connsiteX25" fmla="*/ 187386 w 500677"/>
                <a:gd name="connsiteY25" fmla="*/ 216836 h 238937"/>
                <a:gd name="connsiteX26" fmla="*/ 200608 w 500677"/>
                <a:gd name="connsiteY26" fmla="*/ 175660 h 238937"/>
                <a:gd name="connsiteX27" fmla="*/ 221763 w 500677"/>
                <a:gd name="connsiteY27" fmla="*/ 171127 h 238937"/>
                <a:gd name="connsiteX28" fmla="*/ 234984 w 500677"/>
                <a:gd name="connsiteY28" fmla="*/ 174149 h 238937"/>
                <a:gd name="connsiteX29" fmla="*/ 238384 w 500677"/>
                <a:gd name="connsiteY29" fmla="*/ 168483 h 238937"/>
                <a:gd name="connsiteX30" fmla="*/ 254628 w 500677"/>
                <a:gd name="connsiteY30" fmla="*/ 139017 h 238937"/>
                <a:gd name="connsiteX31" fmla="*/ 298449 w 500677"/>
                <a:gd name="connsiteY31" fmla="*/ 107285 h 238937"/>
                <a:gd name="connsiteX32" fmla="*/ 294671 w 500677"/>
                <a:gd name="connsiteY32" fmla="*/ 109929 h 238937"/>
                <a:gd name="connsiteX33" fmla="*/ 293916 w 500677"/>
                <a:gd name="connsiteY33" fmla="*/ 111818 h 238937"/>
                <a:gd name="connsiteX34" fmla="*/ 280694 w 500677"/>
                <a:gd name="connsiteY34" fmla="*/ 114084 h 238937"/>
                <a:gd name="connsiteX35" fmla="*/ 253872 w 500677"/>
                <a:gd name="connsiteY35" fmla="*/ 115973 h 238937"/>
                <a:gd name="connsiteX36" fmla="*/ 214963 w 500677"/>
                <a:gd name="connsiteY36" fmla="*/ 155639 h 238937"/>
                <a:gd name="connsiteX37" fmla="*/ 208541 w 500677"/>
                <a:gd name="connsiteY37" fmla="*/ 160172 h 238937"/>
                <a:gd name="connsiteX38" fmla="*/ 140543 w 500677"/>
                <a:gd name="connsiteY38" fmla="*/ 170749 h 238937"/>
                <a:gd name="connsiteX39" fmla="*/ 97101 w 500677"/>
                <a:gd name="connsiteY39" fmla="*/ 193793 h 238937"/>
                <a:gd name="connsiteX40" fmla="*/ 78590 w 500677"/>
                <a:gd name="connsiteY40" fmla="*/ 201348 h 238937"/>
                <a:gd name="connsiteX41" fmla="*/ 54413 w 500677"/>
                <a:gd name="connsiteY41" fmla="*/ 206637 h 238937"/>
                <a:gd name="connsiteX42" fmla="*/ 31748 w 500677"/>
                <a:gd name="connsiteY42" fmla="*/ 208148 h 238937"/>
                <a:gd name="connsiteX43" fmla="*/ 22681 w 500677"/>
                <a:gd name="connsiteY43" fmla="*/ 188504 h 238937"/>
                <a:gd name="connsiteX44" fmla="*/ 7571 w 500677"/>
                <a:gd name="connsiteY44" fmla="*/ 160550 h 238937"/>
                <a:gd name="connsiteX45" fmla="*/ 393 w 500677"/>
                <a:gd name="connsiteY45" fmla="*/ 130706 h 238937"/>
                <a:gd name="connsiteX46" fmla="*/ 1149 w 500677"/>
                <a:gd name="connsiteY46" fmla="*/ 124662 h 238937"/>
                <a:gd name="connsiteX47" fmla="*/ 35525 w 500677"/>
                <a:gd name="connsiteY47" fmla="*/ 109551 h 238937"/>
                <a:gd name="connsiteX48" fmla="*/ 55169 w 500677"/>
                <a:gd name="connsiteY48" fmla="*/ 127306 h 238937"/>
                <a:gd name="connsiteX49" fmla="*/ 60457 w 500677"/>
                <a:gd name="connsiteY49" fmla="*/ 109551 h 238937"/>
                <a:gd name="connsiteX50" fmla="*/ 94078 w 500677"/>
                <a:gd name="connsiteY50" fmla="*/ 125418 h 238937"/>
                <a:gd name="connsiteX51" fmla="*/ 101256 w 500677"/>
                <a:gd name="connsiteY51" fmla="*/ 112196 h 238937"/>
                <a:gd name="connsiteX52" fmla="*/ 126566 w 500677"/>
                <a:gd name="connsiteY52" fmla="*/ 91041 h 238937"/>
                <a:gd name="connsiteX53" fmla="*/ 165476 w 500677"/>
                <a:gd name="connsiteY53" fmla="*/ 74042 h 238937"/>
                <a:gd name="connsiteX54" fmla="*/ 205897 w 500677"/>
                <a:gd name="connsiteY54" fmla="*/ 84241 h 238937"/>
                <a:gd name="connsiteX55" fmla="*/ 238384 w 500677"/>
                <a:gd name="connsiteY55" fmla="*/ 58931 h 23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00677" h="238937">
                  <a:moveTo>
                    <a:pt x="238384" y="58931"/>
                  </a:moveTo>
                  <a:cubicBezTo>
                    <a:pt x="267094" y="45332"/>
                    <a:pt x="297315" y="37021"/>
                    <a:pt x="327536" y="29088"/>
                  </a:cubicBezTo>
                  <a:cubicBezTo>
                    <a:pt x="361535" y="20021"/>
                    <a:pt x="395534" y="11333"/>
                    <a:pt x="428777" y="0"/>
                  </a:cubicBezTo>
                  <a:cubicBezTo>
                    <a:pt x="439732" y="3400"/>
                    <a:pt x="444643" y="8689"/>
                    <a:pt x="431799" y="15866"/>
                  </a:cubicBezTo>
                  <a:cubicBezTo>
                    <a:pt x="424244" y="19644"/>
                    <a:pt x="417066" y="24177"/>
                    <a:pt x="409133" y="27199"/>
                  </a:cubicBezTo>
                  <a:cubicBezTo>
                    <a:pt x="392134" y="33999"/>
                    <a:pt x="397801" y="44198"/>
                    <a:pt x="406867" y="51376"/>
                  </a:cubicBezTo>
                  <a:cubicBezTo>
                    <a:pt x="416689" y="59309"/>
                    <a:pt x="419333" y="65731"/>
                    <a:pt x="409133" y="76686"/>
                  </a:cubicBezTo>
                  <a:cubicBezTo>
                    <a:pt x="420088" y="76308"/>
                    <a:pt x="429910" y="74042"/>
                    <a:pt x="439732" y="79330"/>
                  </a:cubicBezTo>
                  <a:cubicBezTo>
                    <a:pt x="437088" y="73664"/>
                    <a:pt x="431799" y="75175"/>
                    <a:pt x="428777" y="73286"/>
                  </a:cubicBezTo>
                  <a:cubicBezTo>
                    <a:pt x="421977" y="68375"/>
                    <a:pt x="416311" y="62331"/>
                    <a:pt x="420466" y="54020"/>
                  </a:cubicBezTo>
                  <a:cubicBezTo>
                    <a:pt x="423866" y="46087"/>
                    <a:pt x="431421" y="43443"/>
                    <a:pt x="440110" y="47220"/>
                  </a:cubicBezTo>
                  <a:cubicBezTo>
                    <a:pt x="453709" y="53265"/>
                    <a:pt x="465798" y="49487"/>
                    <a:pt x="473353" y="38154"/>
                  </a:cubicBezTo>
                  <a:cubicBezTo>
                    <a:pt x="478642" y="29843"/>
                    <a:pt x="482797" y="23799"/>
                    <a:pt x="492997" y="29843"/>
                  </a:cubicBezTo>
                  <a:cubicBezTo>
                    <a:pt x="503196" y="35887"/>
                    <a:pt x="502063" y="44576"/>
                    <a:pt x="496397" y="53642"/>
                  </a:cubicBezTo>
                  <a:cubicBezTo>
                    <a:pt x="495263" y="55531"/>
                    <a:pt x="493752" y="57042"/>
                    <a:pt x="492619" y="58931"/>
                  </a:cubicBezTo>
                  <a:cubicBezTo>
                    <a:pt x="488086" y="69886"/>
                    <a:pt x="473731" y="70264"/>
                    <a:pt x="470331" y="84997"/>
                  </a:cubicBezTo>
                  <a:cubicBezTo>
                    <a:pt x="467687" y="96707"/>
                    <a:pt x="445399" y="96330"/>
                    <a:pt x="437843" y="106151"/>
                  </a:cubicBezTo>
                  <a:cubicBezTo>
                    <a:pt x="420466" y="129195"/>
                    <a:pt x="393645" y="139017"/>
                    <a:pt x="370979" y="149594"/>
                  </a:cubicBezTo>
                  <a:cubicBezTo>
                    <a:pt x="333203" y="167727"/>
                    <a:pt x="305248" y="206637"/>
                    <a:pt x="258406" y="206259"/>
                  </a:cubicBezTo>
                  <a:cubicBezTo>
                    <a:pt x="256517" y="205881"/>
                    <a:pt x="254628" y="204748"/>
                    <a:pt x="253117" y="203615"/>
                  </a:cubicBezTo>
                  <a:cubicBezTo>
                    <a:pt x="247073" y="196437"/>
                    <a:pt x="239517" y="195682"/>
                    <a:pt x="232340" y="199837"/>
                  </a:cubicBezTo>
                  <a:cubicBezTo>
                    <a:pt x="223651" y="204748"/>
                    <a:pt x="229696" y="210414"/>
                    <a:pt x="232340" y="215703"/>
                  </a:cubicBezTo>
                  <a:cubicBezTo>
                    <a:pt x="233096" y="216836"/>
                    <a:pt x="233473" y="218347"/>
                    <a:pt x="233851" y="219481"/>
                  </a:cubicBezTo>
                  <a:cubicBezTo>
                    <a:pt x="234984" y="226280"/>
                    <a:pt x="229318" y="229302"/>
                    <a:pt x="225163" y="228925"/>
                  </a:cubicBezTo>
                  <a:cubicBezTo>
                    <a:pt x="210807" y="228547"/>
                    <a:pt x="198341" y="245924"/>
                    <a:pt x="183608" y="235724"/>
                  </a:cubicBezTo>
                  <a:cubicBezTo>
                    <a:pt x="176431" y="230814"/>
                    <a:pt x="185119" y="223258"/>
                    <a:pt x="187386" y="216836"/>
                  </a:cubicBezTo>
                  <a:cubicBezTo>
                    <a:pt x="191919" y="203237"/>
                    <a:pt x="203252" y="193793"/>
                    <a:pt x="200608" y="175660"/>
                  </a:cubicBezTo>
                  <a:cubicBezTo>
                    <a:pt x="198719" y="162061"/>
                    <a:pt x="212318" y="164327"/>
                    <a:pt x="221763" y="171127"/>
                  </a:cubicBezTo>
                  <a:cubicBezTo>
                    <a:pt x="223274" y="182837"/>
                    <a:pt x="230451" y="171883"/>
                    <a:pt x="234984" y="174149"/>
                  </a:cubicBezTo>
                  <a:cubicBezTo>
                    <a:pt x="240273" y="176793"/>
                    <a:pt x="239517" y="171883"/>
                    <a:pt x="238384" y="168483"/>
                  </a:cubicBezTo>
                  <a:cubicBezTo>
                    <a:pt x="233851" y="153372"/>
                    <a:pt x="242917" y="147328"/>
                    <a:pt x="254628" y="139017"/>
                  </a:cubicBezTo>
                  <a:cubicBezTo>
                    <a:pt x="267850" y="129573"/>
                    <a:pt x="284849" y="125040"/>
                    <a:pt x="298449" y="107285"/>
                  </a:cubicBezTo>
                  <a:cubicBezTo>
                    <a:pt x="296937" y="108796"/>
                    <a:pt x="292782" y="108040"/>
                    <a:pt x="294671" y="109929"/>
                  </a:cubicBezTo>
                  <a:cubicBezTo>
                    <a:pt x="295049" y="110307"/>
                    <a:pt x="294671" y="110685"/>
                    <a:pt x="293916" y="111818"/>
                  </a:cubicBezTo>
                  <a:cubicBezTo>
                    <a:pt x="290138" y="117862"/>
                    <a:pt x="285982" y="120129"/>
                    <a:pt x="280694" y="114084"/>
                  </a:cubicBezTo>
                  <a:cubicBezTo>
                    <a:pt x="270872" y="103130"/>
                    <a:pt x="262183" y="107663"/>
                    <a:pt x="253872" y="115973"/>
                  </a:cubicBezTo>
                  <a:cubicBezTo>
                    <a:pt x="240273" y="128818"/>
                    <a:pt x="223274" y="137884"/>
                    <a:pt x="214963" y="155639"/>
                  </a:cubicBezTo>
                  <a:cubicBezTo>
                    <a:pt x="213452" y="157905"/>
                    <a:pt x="210052" y="161305"/>
                    <a:pt x="208541" y="160172"/>
                  </a:cubicBezTo>
                  <a:cubicBezTo>
                    <a:pt x="182853" y="143928"/>
                    <a:pt x="163965" y="171127"/>
                    <a:pt x="140543" y="170749"/>
                  </a:cubicBezTo>
                  <a:cubicBezTo>
                    <a:pt x="119389" y="165083"/>
                    <a:pt x="107678" y="180949"/>
                    <a:pt x="97101" y="193793"/>
                  </a:cubicBezTo>
                  <a:cubicBezTo>
                    <a:pt x="91056" y="200970"/>
                    <a:pt x="86901" y="203992"/>
                    <a:pt x="78590" y="201348"/>
                  </a:cubicBezTo>
                  <a:cubicBezTo>
                    <a:pt x="69524" y="198704"/>
                    <a:pt x="62346" y="204748"/>
                    <a:pt x="54413" y="206637"/>
                  </a:cubicBezTo>
                  <a:cubicBezTo>
                    <a:pt x="46858" y="208148"/>
                    <a:pt x="39681" y="211548"/>
                    <a:pt x="31748" y="208148"/>
                  </a:cubicBezTo>
                  <a:cubicBezTo>
                    <a:pt x="18148" y="207015"/>
                    <a:pt x="37792" y="192282"/>
                    <a:pt x="22681" y="188504"/>
                  </a:cubicBezTo>
                  <a:cubicBezTo>
                    <a:pt x="13237" y="186237"/>
                    <a:pt x="15126" y="169238"/>
                    <a:pt x="7571" y="160550"/>
                  </a:cubicBezTo>
                  <a:cubicBezTo>
                    <a:pt x="771" y="152239"/>
                    <a:pt x="4171" y="140528"/>
                    <a:pt x="393" y="130706"/>
                  </a:cubicBezTo>
                  <a:cubicBezTo>
                    <a:pt x="-362" y="128818"/>
                    <a:pt x="15" y="126551"/>
                    <a:pt x="1149" y="124662"/>
                  </a:cubicBezTo>
                  <a:cubicBezTo>
                    <a:pt x="11726" y="117485"/>
                    <a:pt x="24192" y="115973"/>
                    <a:pt x="35525" y="109551"/>
                  </a:cubicBezTo>
                  <a:cubicBezTo>
                    <a:pt x="50636" y="100485"/>
                    <a:pt x="48369" y="120129"/>
                    <a:pt x="55169" y="127306"/>
                  </a:cubicBezTo>
                  <a:cubicBezTo>
                    <a:pt x="52902" y="119373"/>
                    <a:pt x="53658" y="111818"/>
                    <a:pt x="60457" y="109551"/>
                  </a:cubicBezTo>
                  <a:cubicBezTo>
                    <a:pt x="75946" y="103885"/>
                    <a:pt x="83501" y="118996"/>
                    <a:pt x="94078" y="125418"/>
                  </a:cubicBezTo>
                  <a:cubicBezTo>
                    <a:pt x="100123" y="122395"/>
                    <a:pt x="100500" y="117107"/>
                    <a:pt x="101256" y="112196"/>
                  </a:cubicBezTo>
                  <a:cubicBezTo>
                    <a:pt x="103523" y="97463"/>
                    <a:pt x="115611" y="90285"/>
                    <a:pt x="126566" y="91041"/>
                  </a:cubicBezTo>
                  <a:cubicBezTo>
                    <a:pt x="143943" y="92174"/>
                    <a:pt x="153765" y="82730"/>
                    <a:pt x="165476" y="74042"/>
                  </a:cubicBezTo>
                  <a:cubicBezTo>
                    <a:pt x="179075" y="76686"/>
                    <a:pt x="192297" y="72153"/>
                    <a:pt x="205897" y="84241"/>
                  </a:cubicBezTo>
                  <a:cubicBezTo>
                    <a:pt x="219496" y="96330"/>
                    <a:pt x="234984" y="82730"/>
                    <a:pt x="238384" y="58931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04" name="Freeform: Shape 26003">
              <a:extLst>
                <a:ext uri="{FF2B5EF4-FFF2-40B4-BE49-F238E27FC236}">
                  <a16:creationId xmlns:a16="http://schemas.microsoft.com/office/drawing/2014/main" id="{5F1F43D0-150C-488B-9127-5241E304839D}"/>
                </a:ext>
              </a:extLst>
            </p:cNvPr>
            <p:cNvSpPr/>
            <p:nvPr/>
          </p:nvSpPr>
          <p:spPr>
            <a:xfrm>
              <a:off x="11019340" y="5141561"/>
              <a:ext cx="184560" cy="317365"/>
            </a:xfrm>
            <a:custGeom>
              <a:avLst/>
              <a:gdLst>
                <a:gd name="connsiteX0" fmla="*/ 24870 w 184560"/>
                <a:gd name="connsiteY0" fmla="*/ 51835 h 317365"/>
                <a:gd name="connsiteX1" fmla="*/ 32425 w 184560"/>
                <a:gd name="connsiteY1" fmla="*/ 20103 h 317365"/>
                <a:gd name="connsiteX2" fmla="*/ 58490 w 184560"/>
                <a:gd name="connsiteY2" fmla="*/ 459 h 317365"/>
                <a:gd name="connsiteX3" fmla="*/ 71335 w 184560"/>
                <a:gd name="connsiteY3" fmla="*/ 13303 h 317365"/>
                <a:gd name="connsiteX4" fmla="*/ 139332 w 184560"/>
                <a:gd name="connsiteY4" fmla="*/ 80545 h 317365"/>
                <a:gd name="connsiteX5" fmla="*/ 181264 w 184560"/>
                <a:gd name="connsiteY5" fmla="*/ 199541 h 317365"/>
                <a:gd name="connsiteX6" fmla="*/ 159354 w 184560"/>
                <a:gd name="connsiteY6" fmla="*/ 246006 h 317365"/>
                <a:gd name="connsiteX7" fmla="*/ 115155 w 184560"/>
                <a:gd name="connsiteY7" fmla="*/ 283026 h 317365"/>
                <a:gd name="connsiteX8" fmla="*/ 44136 w 184560"/>
                <a:gd name="connsiteY8" fmla="*/ 313625 h 317365"/>
                <a:gd name="connsiteX9" fmla="*/ 21470 w 184560"/>
                <a:gd name="connsiteY9" fmla="*/ 311736 h 317365"/>
                <a:gd name="connsiteX10" fmla="*/ 23736 w 184560"/>
                <a:gd name="connsiteY10" fmla="*/ 289449 h 317365"/>
                <a:gd name="connsiteX11" fmla="*/ 29781 w 184560"/>
                <a:gd name="connsiteY11" fmla="*/ 272071 h 317365"/>
                <a:gd name="connsiteX12" fmla="*/ 40358 w 184560"/>
                <a:gd name="connsiteY12" fmla="*/ 261494 h 317365"/>
                <a:gd name="connsiteX13" fmla="*/ 64535 w 184560"/>
                <a:gd name="connsiteY13" fmla="*/ 239584 h 317365"/>
                <a:gd name="connsiteX14" fmla="*/ 69823 w 184560"/>
                <a:gd name="connsiteY14" fmla="*/ 225984 h 317365"/>
                <a:gd name="connsiteX15" fmla="*/ 83423 w 184560"/>
                <a:gd name="connsiteY15" fmla="*/ 222584 h 317365"/>
                <a:gd name="connsiteX16" fmla="*/ 86067 w 184560"/>
                <a:gd name="connsiteY16" fmla="*/ 232406 h 317365"/>
                <a:gd name="connsiteX17" fmla="*/ 88712 w 184560"/>
                <a:gd name="connsiteY17" fmla="*/ 247139 h 317365"/>
                <a:gd name="connsiteX18" fmla="*/ 115533 w 184560"/>
                <a:gd name="connsiteY18" fmla="*/ 241472 h 317365"/>
                <a:gd name="connsiteX19" fmla="*/ 103444 w 184560"/>
                <a:gd name="connsiteY19" fmla="*/ 204829 h 317365"/>
                <a:gd name="connsiteX20" fmla="*/ 69446 w 184560"/>
                <a:gd name="connsiteY20" fmla="*/ 182541 h 317365"/>
                <a:gd name="connsiteX21" fmla="*/ 62268 w 184560"/>
                <a:gd name="connsiteY21" fmla="*/ 195763 h 317365"/>
                <a:gd name="connsiteX22" fmla="*/ 56979 w 184560"/>
                <a:gd name="connsiteY22" fmla="*/ 235051 h 317365"/>
                <a:gd name="connsiteX23" fmla="*/ 14670 w 184560"/>
                <a:gd name="connsiteY23" fmla="*/ 244117 h 317365"/>
                <a:gd name="connsiteX24" fmla="*/ 4093 w 184560"/>
                <a:gd name="connsiteY24" fmla="*/ 230895 h 317365"/>
                <a:gd name="connsiteX25" fmla="*/ 1070 w 184560"/>
                <a:gd name="connsiteY25" fmla="*/ 210874 h 317365"/>
                <a:gd name="connsiteX26" fmla="*/ 12404 w 184560"/>
                <a:gd name="connsiteY26" fmla="*/ 110011 h 317365"/>
                <a:gd name="connsiteX27" fmla="*/ 24870 w 184560"/>
                <a:gd name="connsiteY27" fmla="*/ 51835 h 31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4560" h="317365">
                  <a:moveTo>
                    <a:pt x="24870" y="51835"/>
                  </a:moveTo>
                  <a:cubicBezTo>
                    <a:pt x="27514" y="41258"/>
                    <a:pt x="29781" y="30680"/>
                    <a:pt x="32425" y="20103"/>
                  </a:cubicBezTo>
                  <a:cubicBezTo>
                    <a:pt x="35825" y="6881"/>
                    <a:pt x="43002" y="-2185"/>
                    <a:pt x="58490" y="459"/>
                  </a:cubicBezTo>
                  <a:cubicBezTo>
                    <a:pt x="62646" y="4615"/>
                    <a:pt x="67179" y="9148"/>
                    <a:pt x="71335" y="13303"/>
                  </a:cubicBezTo>
                  <a:cubicBezTo>
                    <a:pt x="87956" y="41635"/>
                    <a:pt x="114400" y="60146"/>
                    <a:pt x="139332" y="80545"/>
                  </a:cubicBezTo>
                  <a:cubicBezTo>
                    <a:pt x="176731" y="111522"/>
                    <a:pt x="191841" y="151187"/>
                    <a:pt x="181264" y="199541"/>
                  </a:cubicBezTo>
                  <a:cubicBezTo>
                    <a:pt x="180130" y="218051"/>
                    <a:pt x="169175" y="231651"/>
                    <a:pt x="159354" y="246006"/>
                  </a:cubicBezTo>
                  <a:cubicBezTo>
                    <a:pt x="148398" y="262627"/>
                    <a:pt x="132910" y="274716"/>
                    <a:pt x="115155" y="283026"/>
                  </a:cubicBezTo>
                  <a:cubicBezTo>
                    <a:pt x="91734" y="293604"/>
                    <a:pt x="67557" y="302670"/>
                    <a:pt x="44136" y="313625"/>
                  </a:cubicBezTo>
                  <a:cubicBezTo>
                    <a:pt x="36580" y="317403"/>
                    <a:pt x="28270" y="320425"/>
                    <a:pt x="21470" y="311736"/>
                  </a:cubicBezTo>
                  <a:cubicBezTo>
                    <a:pt x="17314" y="303803"/>
                    <a:pt x="14670" y="296248"/>
                    <a:pt x="23736" y="289449"/>
                  </a:cubicBezTo>
                  <a:cubicBezTo>
                    <a:pt x="29403" y="285293"/>
                    <a:pt x="29025" y="278116"/>
                    <a:pt x="29781" y="272071"/>
                  </a:cubicBezTo>
                  <a:cubicBezTo>
                    <a:pt x="30536" y="265649"/>
                    <a:pt x="33558" y="260361"/>
                    <a:pt x="40358" y="261494"/>
                  </a:cubicBezTo>
                  <a:cubicBezTo>
                    <a:pt x="58490" y="264516"/>
                    <a:pt x="61135" y="252050"/>
                    <a:pt x="64535" y="239584"/>
                  </a:cubicBezTo>
                  <a:cubicBezTo>
                    <a:pt x="66046" y="235051"/>
                    <a:pt x="66423" y="229762"/>
                    <a:pt x="69823" y="225984"/>
                  </a:cubicBezTo>
                  <a:cubicBezTo>
                    <a:pt x="73601" y="221829"/>
                    <a:pt x="78134" y="221073"/>
                    <a:pt x="83423" y="222584"/>
                  </a:cubicBezTo>
                  <a:cubicBezTo>
                    <a:pt x="89089" y="224473"/>
                    <a:pt x="87201" y="227873"/>
                    <a:pt x="86067" y="232406"/>
                  </a:cubicBezTo>
                  <a:cubicBezTo>
                    <a:pt x="84934" y="236939"/>
                    <a:pt x="85689" y="241850"/>
                    <a:pt x="88712" y="247139"/>
                  </a:cubicBezTo>
                  <a:cubicBezTo>
                    <a:pt x="97022" y="244495"/>
                    <a:pt x="105711" y="242606"/>
                    <a:pt x="115533" y="241472"/>
                  </a:cubicBezTo>
                  <a:cubicBezTo>
                    <a:pt x="109111" y="229006"/>
                    <a:pt x="101555" y="218807"/>
                    <a:pt x="103444" y="204829"/>
                  </a:cubicBezTo>
                  <a:cubicBezTo>
                    <a:pt x="104578" y="196519"/>
                    <a:pt x="78134" y="180652"/>
                    <a:pt x="69446" y="182541"/>
                  </a:cubicBezTo>
                  <a:cubicBezTo>
                    <a:pt x="61890" y="184430"/>
                    <a:pt x="62268" y="190097"/>
                    <a:pt x="62268" y="195763"/>
                  </a:cubicBezTo>
                  <a:cubicBezTo>
                    <a:pt x="62268" y="208985"/>
                    <a:pt x="62268" y="222207"/>
                    <a:pt x="56979" y="235051"/>
                  </a:cubicBezTo>
                  <a:cubicBezTo>
                    <a:pt x="49046" y="253939"/>
                    <a:pt x="29781" y="258850"/>
                    <a:pt x="14670" y="244117"/>
                  </a:cubicBezTo>
                  <a:cubicBezTo>
                    <a:pt x="10892" y="240339"/>
                    <a:pt x="7115" y="235806"/>
                    <a:pt x="4093" y="230895"/>
                  </a:cubicBezTo>
                  <a:cubicBezTo>
                    <a:pt x="1448" y="224473"/>
                    <a:pt x="1070" y="217673"/>
                    <a:pt x="1070" y="210874"/>
                  </a:cubicBezTo>
                  <a:cubicBezTo>
                    <a:pt x="-2707" y="176497"/>
                    <a:pt x="4093" y="142876"/>
                    <a:pt x="12404" y="110011"/>
                  </a:cubicBezTo>
                  <a:cubicBezTo>
                    <a:pt x="17692" y="91123"/>
                    <a:pt x="19203" y="71101"/>
                    <a:pt x="24870" y="51835"/>
                  </a:cubicBezTo>
                  <a:close/>
                </a:path>
              </a:pathLst>
            </a:custGeom>
            <a:solidFill>
              <a:srgbClr val="5C38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05" name="Freeform: Shape 26004">
              <a:extLst>
                <a:ext uri="{FF2B5EF4-FFF2-40B4-BE49-F238E27FC236}">
                  <a16:creationId xmlns:a16="http://schemas.microsoft.com/office/drawing/2014/main" id="{EF4A1335-7F5D-4DF6-B854-2966A4F6359B}"/>
                </a:ext>
              </a:extLst>
            </p:cNvPr>
            <p:cNvSpPr/>
            <p:nvPr/>
          </p:nvSpPr>
          <p:spPr>
            <a:xfrm>
              <a:off x="10104712" y="5624266"/>
              <a:ext cx="423196" cy="120195"/>
            </a:xfrm>
            <a:custGeom>
              <a:avLst/>
              <a:gdLst>
                <a:gd name="connsiteX0" fmla="*/ 388719 w 423196"/>
                <a:gd name="connsiteY0" fmla="*/ 5069 h 120195"/>
                <a:gd name="connsiteX1" fmla="*/ 420829 w 423196"/>
                <a:gd name="connsiteY1" fmla="*/ 34156 h 120195"/>
                <a:gd name="connsiteX2" fmla="*/ 414407 w 423196"/>
                <a:gd name="connsiteY2" fmla="*/ 46245 h 120195"/>
                <a:gd name="connsiteX3" fmla="*/ 389096 w 423196"/>
                <a:gd name="connsiteY3" fmla="*/ 64755 h 120195"/>
                <a:gd name="connsiteX4" fmla="*/ 394385 w 423196"/>
                <a:gd name="connsiteY4" fmla="*/ 80999 h 120195"/>
                <a:gd name="connsiteX5" fmla="*/ 389096 w 423196"/>
                <a:gd name="connsiteY5" fmla="*/ 84021 h 120195"/>
                <a:gd name="connsiteX6" fmla="*/ 352454 w 423196"/>
                <a:gd name="connsiteY6" fmla="*/ 77977 h 120195"/>
                <a:gd name="connsiteX7" fmla="*/ 329788 w 423196"/>
                <a:gd name="connsiteY7" fmla="*/ 95354 h 120195"/>
                <a:gd name="connsiteX8" fmla="*/ 302966 w 423196"/>
                <a:gd name="connsiteY8" fmla="*/ 100643 h 120195"/>
                <a:gd name="connsiteX9" fmla="*/ 270479 w 423196"/>
                <a:gd name="connsiteY9" fmla="*/ 91199 h 120195"/>
                <a:gd name="connsiteX10" fmla="*/ 180571 w 423196"/>
                <a:gd name="connsiteY10" fmla="*/ 99887 h 120195"/>
                <a:gd name="connsiteX11" fmla="*/ 155639 w 423196"/>
                <a:gd name="connsiteY11" fmla="*/ 103665 h 120195"/>
                <a:gd name="connsiteX12" fmla="*/ 98596 w 423196"/>
                <a:gd name="connsiteY12" fmla="*/ 111975 h 120195"/>
                <a:gd name="connsiteX13" fmla="*/ 44198 w 423196"/>
                <a:gd name="connsiteY13" fmla="*/ 117264 h 120195"/>
                <a:gd name="connsiteX14" fmla="*/ 0 w 423196"/>
                <a:gd name="connsiteY14" fmla="*/ 76843 h 120195"/>
                <a:gd name="connsiteX15" fmla="*/ 3778 w 423196"/>
                <a:gd name="connsiteY15" fmla="*/ 65133 h 120195"/>
                <a:gd name="connsiteX16" fmla="*/ 1133 w 423196"/>
                <a:gd name="connsiteY16" fmla="*/ 42089 h 120195"/>
                <a:gd name="connsiteX17" fmla="*/ 16622 w 423196"/>
                <a:gd name="connsiteY17" fmla="*/ 29623 h 120195"/>
                <a:gd name="connsiteX18" fmla="*/ 40421 w 423196"/>
                <a:gd name="connsiteY18" fmla="*/ 29623 h 120195"/>
                <a:gd name="connsiteX19" fmla="*/ 127684 w 423196"/>
                <a:gd name="connsiteY19" fmla="*/ 21312 h 120195"/>
                <a:gd name="connsiteX20" fmla="*/ 143928 w 423196"/>
                <a:gd name="connsiteY20" fmla="*/ 22446 h 120195"/>
                <a:gd name="connsiteX21" fmla="*/ 282567 w 423196"/>
                <a:gd name="connsiteY21" fmla="*/ 11490 h 120195"/>
                <a:gd name="connsiteX22" fmla="*/ 361898 w 423196"/>
                <a:gd name="connsiteY22" fmla="*/ 913 h 120195"/>
                <a:gd name="connsiteX23" fmla="*/ 388719 w 423196"/>
                <a:gd name="connsiteY23" fmla="*/ 5069 h 12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23196" h="120195">
                  <a:moveTo>
                    <a:pt x="388719" y="5069"/>
                  </a:moveTo>
                  <a:cubicBezTo>
                    <a:pt x="402696" y="11113"/>
                    <a:pt x="409496" y="25090"/>
                    <a:pt x="420829" y="34156"/>
                  </a:cubicBezTo>
                  <a:cubicBezTo>
                    <a:pt x="425362" y="37934"/>
                    <a:pt x="423473" y="48889"/>
                    <a:pt x="414407" y="46245"/>
                  </a:cubicBezTo>
                  <a:cubicBezTo>
                    <a:pt x="396652" y="41334"/>
                    <a:pt x="395141" y="54933"/>
                    <a:pt x="389096" y="64755"/>
                  </a:cubicBezTo>
                  <a:cubicBezTo>
                    <a:pt x="393630" y="69288"/>
                    <a:pt x="397407" y="74199"/>
                    <a:pt x="394385" y="80999"/>
                  </a:cubicBezTo>
                  <a:cubicBezTo>
                    <a:pt x="392874" y="82510"/>
                    <a:pt x="390985" y="83643"/>
                    <a:pt x="389096" y="84021"/>
                  </a:cubicBezTo>
                  <a:cubicBezTo>
                    <a:pt x="376253" y="85532"/>
                    <a:pt x="366431" y="74577"/>
                    <a:pt x="352454" y="77977"/>
                  </a:cubicBezTo>
                  <a:cubicBezTo>
                    <a:pt x="341121" y="80621"/>
                    <a:pt x="333565" y="83266"/>
                    <a:pt x="329788" y="95354"/>
                  </a:cubicBezTo>
                  <a:cubicBezTo>
                    <a:pt x="324121" y="112731"/>
                    <a:pt x="315433" y="114242"/>
                    <a:pt x="302966" y="100643"/>
                  </a:cubicBezTo>
                  <a:cubicBezTo>
                    <a:pt x="293522" y="90443"/>
                    <a:pt x="283323" y="88176"/>
                    <a:pt x="270479" y="91199"/>
                  </a:cubicBezTo>
                  <a:cubicBezTo>
                    <a:pt x="241013" y="98754"/>
                    <a:pt x="210792" y="101021"/>
                    <a:pt x="180571" y="99887"/>
                  </a:cubicBezTo>
                  <a:cubicBezTo>
                    <a:pt x="171882" y="99509"/>
                    <a:pt x="163194" y="99887"/>
                    <a:pt x="155639" y="103665"/>
                  </a:cubicBezTo>
                  <a:cubicBezTo>
                    <a:pt x="137506" y="113487"/>
                    <a:pt x="117862" y="113109"/>
                    <a:pt x="98596" y="111975"/>
                  </a:cubicBezTo>
                  <a:cubicBezTo>
                    <a:pt x="80086" y="110842"/>
                    <a:pt x="61953" y="113109"/>
                    <a:pt x="44198" y="117264"/>
                  </a:cubicBezTo>
                  <a:cubicBezTo>
                    <a:pt x="13600" y="124064"/>
                    <a:pt x="756" y="122175"/>
                    <a:pt x="0" y="76843"/>
                  </a:cubicBezTo>
                  <a:cubicBezTo>
                    <a:pt x="0" y="72688"/>
                    <a:pt x="1133" y="68533"/>
                    <a:pt x="3778" y="65133"/>
                  </a:cubicBezTo>
                  <a:cubicBezTo>
                    <a:pt x="15866" y="56067"/>
                    <a:pt x="-378" y="50022"/>
                    <a:pt x="1133" y="42089"/>
                  </a:cubicBezTo>
                  <a:cubicBezTo>
                    <a:pt x="3400" y="34156"/>
                    <a:pt x="7933" y="29245"/>
                    <a:pt x="16622" y="29623"/>
                  </a:cubicBezTo>
                  <a:cubicBezTo>
                    <a:pt x="24555" y="34156"/>
                    <a:pt x="30221" y="34156"/>
                    <a:pt x="40421" y="29623"/>
                  </a:cubicBezTo>
                  <a:cubicBezTo>
                    <a:pt x="67620" y="16779"/>
                    <a:pt x="97463" y="11490"/>
                    <a:pt x="127684" y="21312"/>
                  </a:cubicBezTo>
                  <a:cubicBezTo>
                    <a:pt x="132973" y="24712"/>
                    <a:pt x="138261" y="23201"/>
                    <a:pt x="143928" y="22446"/>
                  </a:cubicBezTo>
                  <a:cubicBezTo>
                    <a:pt x="190015" y="18290"/>
                    <a:pt x="236102" y="11490"/>
                    <a:pt x="282567" y="11490"/>
                  </a:cubicBezTo>
                  <a:cubicBezTo>
                    <a:pt x="309388" y="11490"/>
                    <a:pt x="335454" y="2802"/>
                    <a:pt x="361898" y="913"/>
                  </a:cubicBezTo>
                  <a:cubicBezTo>
                    <a:pt x="371719" y="535"/>
                    <a:pt x="381163" y="-2487"/>
                    <a:pt x="388719" y="5069"/>
                  </a:cubicBezTo>
                  <a:close/>
                </a:path>
              </a:pathLst>
            </a:custGeom>
            <a:solidFill>
              <a:srgbClr val="F5DC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06" name="Freeform: Shape 26005">
              <a:extLst>
                <a:ext uri="{FF2B5EF4-FFF2-40B4-BE49-F238E27FC236}">
                  <a16:creationId xmlns:a16="http://schemas.microsoft.com/office/drawing/2014/main" id="{A1DF8125-B789-48A0-BC62-C5A2A3F24E2B}"/>
                </a:ext>
              </a:extLst>
            </p:cNvPr>
            <p:cNvSpPr/>
            <p:nvPr/>
          </p:nvSpPr>
          <p:spPr>
            <a:xfrm>
              <a:off x="10903042" y="5438077"/>
              <a:ext cx="361808" cy="229411"/>
            </a:xfrm>
            <a:custGeom>
              <a:avLst/>
              <a:gdLst>
                <a:gd name="connsiteX0" fmla="*/ 98481 w 361808"/>
                <a:gd name="connsiteY0" fmla="*/ 191258 h 229411"/>
                <a:gd name="connsiteX1" fmla="*/ 106792 w 361808"/>
                <a:gd name="connsiteY1" fmla="*/ 177658 h 229411"/>
                <a:gd name="connsiteX2" fmla="*/ 96970 w 361808"/>
                <a:gd name="connsiteY2" fmla="*/ 167837 h 229411"/>
                <a:gd name="connsiteX3" fmla="*/ 89037 w 361808"/>
                <a:gd name="connsiteY3" fmla="*/ 172747 h 229411"/>
                <a:gd name="connsiteX4" fmla="*/ 46727 w 361808"/>
                <a:gd name="connsiteY4" fmla="*/ 186725 h 229411"/>
                <a:gd name="connsiteX5" fmla="*/ 35394 w 361808"/>
                <a:gd name="connsiteY5" fmla="*/ 189747 h 229411"/>
                <a:gd name="connsiteX6" fmla="*/ 34639 w 361808"/>
                <a:gd name="connsiteY6" fmla="*/ 199191 h 229411"/>
                <a:gd name="connsiteX7" fmla="*/ 47483 w 361808"/>
                <a:gd name="connsiteY7" fmla="*/ 207502 h 229411"/>
                <a:gd name="connsiteX8" fmla="*/ 58815 w 361808"/>
                <a:gd name="connsiteY8" fmla="*/ 218457 h 229411"/>
                <a:gd name="connsiteX9" fmla="*/ 55038 w 361808"/>
                <a:gd name="connsiteY9" fmla="*/ 224123 h 229411"/>
                <a:gd name="connsiteX10" fmla="*/ 6684 w 361808"/>
                <a:gd name="connsiteY10" fmla="*/ 213168 h 229411"/>
                <a:gd name="connsiteX11" fmla="*/ 7440 w 361808"/>
                <a:gd name="connsiteY11" fmla="*/ 183703 h 229411"/>
                <a:gd name="connsiteX12" fmla="*/ 8951 w 361808"/>
                <a:gd name="connsiteY12" fmla="*/ 165192 h 229411"/>
                <a:gd name="connsiteX13" fmla="*/ 39550 w 361808"/>
                <a:gd name="connsiteY13" fmla="*/ 148193 h 229411"/>
                <a:gd name="connsiteX14" fmla="*/ 39550 w 361808"/>
                <a:gd name="connsiteY14" fmla="*/ 136482 h 229411"/>
                <a:gd name="connsiteX15" fmla="*/ 102258 w 361808"/>
                <a:gd name="connsiteY15" fmla="*/ 110039 h 229411"/>
                <a:gd name="connsiteX16" fmla="*/ 107547 w 361808"/>
                <a:gd name="connsiteY16" fmla="*/ 111172 h 229411"/>
                <a:gd name="connsiteX17" fmla="*/ 120391 w 361808"/>
                <a:gd name="connsiteY17" fmla="*/ 124016 h 229411"/>
                <a:gd name="connsiteX18" fmla="*/ 154012 w 361808"/>
                <a:gd name="connsiteY18" fmla="*/ 113061 h 229411"/>
                <a:gd name="connsiteX19" fmla="*/ 181211 w 361808"/>
                <a:gd name="connsiteY19" fmla="*/ 102483 h 229411"/>
                <a:gd name="connsiteX20" fmla="*/ 186122 w 361808"/>
                <a:gd name="connsiteY20" fmla="*/ 100595 h 229411"/>
                <a:gd name="connsiteX21" fmla="*/ 205010 w 361808"/>
                <a:gd name="connsiteY21" fmla="*/ 95306 h 229411"/>
                <a:gd name="connsiteX22" fmla="*/ 213699 w 361808"/>
                <a:gd name="connsiteY22" fmla="*/ 90395 h 229411"/>
                <a:gd name="connsiteX23" fmla="*/ 211810 w 361808"/>
                <a:gd name="connsiteY23" fmla="*/ 66218 h 229411"/>
                <a:gd name="connsiteX24" fmla="*/ 231831 w 361808"/>
                <a:gd name="connsiteY24" fmla="*/ 58663 h 229411"/>
                <a:gd name="connsiteX25" fmla="*/ 265074 w 361808"/>
                <a:gd name="connsiteY25" fmla="*/ 48463 h 229411"/>
                <a:gd name="connsiteX26" fmla="*/ 278674 w 361808"/>
                <a:gd name="connsiteY26" fmla="*/ 45441 h 229411"/>
                <a:gd name="connsiteX27" fmla="*/ 297562 w 361808"/>
                <a:gd name="connsiteY27" fmla="*/ 26553 h 229411"/>
                <a:gd name="connsiteX28" fmla="*/ 297562 w 361808"/>
                <a:gd name="connsiteY28" fmla="*/ 4643 h 229411"/>
                <a:gd name="connsiteX29" fmla="*/ 301717 w 361808"/>
                <a:gd name="connsiteY29" fmla="*/ 109 h 229411"/>
                <a:gd name="connsiteX30" fmla="*/ 313428 w 361808"/>
                <a:gd name="connsiteY30" fmla="*/ 11820 h 229411"/>
                <a:gd name="connsiteX31" fmla="*/ 348183 w 361808"/>
                <a:gd name="connsiteY31" fmla="*/ 28442 h 229411"/>
                <a:gd name="connsiteX32" fmla="*/ 360271 w 361808"/>
                <a:gd name="connsiteY32" fmla="*/ 28820 h 229411"/>
                <a:gd name="connsiteX33" fmla="*/ 361782 w 361808"/>
                <a:gd name="connsiteY33" fmla="*/ 69996 h 229411"/>
                <a:gd name="connsiteX34" fmla="*/ 282452 w 361808"/>
                <a:gd name="connsiteY34" fmla="*/ 99461 h 229411"/>
                <a:gd name="connsiteX35" fmla="*/ 252608 w 361808"/>
                <a:gd name="connsiteY35" fmla="*/ 76418 h 229411"/>
                <a:gd name="connsiteX36" fmla="*/ 259786 w 361808"/>
                <a:gd name="connsiteY36" fmla="*/ 106261 h 229411"/>
                <a:gd name="connsiteX37" fmla="*/ 240142 w 361808"/>
                <a:gd name="connsiteY37" fmla="*/ 125149 h 229411"/>
                <a:gd name="connsiteX38" fmla="*/ 228809 w 361808"/>
                <a:gd name="connsiteY38" fmla="*/ 131949 h 229411"/>
                <a:gd name="connsiteX39" fmla="*/ 172145 w 361808"/>
                <a:gd name="connsiteY39" fmla="*/ 145926 h 229411"/>
                <a:gd name="connsiteX40" fmla="*/ 164212 w 361808"/>
                <a:gd name="connsiteY40" fmla="*/ 152726 h 229411"/>
                <a:gd name="connsiteX41" fmla="*/ 140413 w 361808"/>
                <a:gd name="connsiteY41" fmla="*/ 171992 h 229411"/>
                <a:gd name="connsiteX42" fmla="*/ 128324 w 361808"/>
                <a:gd name="connsiteY42" fmla="*/ 166703 h 229411"/>
                <a:gd name="connsiteX43" fmla="*/ 125302 w 361808"/>
                <a:gd name="connsiteY43" fmla="*/ 178792 h 229411"/>
                <a:gd name="connsiteX44" fmla="*/ 167612 w 361808"/>
                <a:gd name="connsiteY44" fmla="*/ 181058 h 229411"/>
                <a:gd name="connsiteX45" fmla="*/ 169123 w 361808"/>
                <a:gd name="connsiteY45" fmla="*/ 198813 h 229411"/>
                <a:gd name="connsiteX46" fmla="*/ 160434 w 361808"/>
                <a:gd name="connsiteY46" fmla="*/ 207124 h 229411"/>
                <a:gd name="connsiteX47" fmla="*/ 133235 w 361808"/>
                <a:gd name="connsiteY47" fmla="*/ 229412 h 229411"/>
                <a:gd name="connsiteX48" fmla="*/ 129457 w 361808"/>
                <a:gd name="connsiteY48" fmla="*/ 222235 h 229411"/>
                <a:gd name="connsiteX49" fmla="*/ 105658 w 361808"/>
                <a:gd name="connsiteY49" fmla="*/ 195413 h 229411"/>
                <a:gd name="connsiteX50" fmla="*/ 98481 w 361808"/>
                <a:gd name="connsiteY50" fmla="*/ 191258 h 22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1808" h="229411">
                  <a:moveTo>
                    <a:pt x="98481" y="191258"/>
                  </a:moveTo>
                  <a:cubicBezTo>
                    <a:pt x="101503" y="186725"/>
                    <a:pt x="107547" y="184458"/>
                    <a:pt x="106792" y="177658"/>
                  </a:cubicBezTo>
                  <a:cubicBezTo>
                    <a:pt x="106036" y="171614"/>
                    <a:pt x="101503" y="169348"/>
                    <a:pt x="96970" y="167837"/>
                  </a:cubicBezTo>
                  <a:cubicBezTo>
                    <a:pt x="92814" y="166325"/>
                    <a:pt x="90926" y="169348"/>
                    <a:pt x="89037" y="172747"/>
                  </a:cubicBezTo>
                  <a:cubicBezTo>
                    <a:pt x="77326" y="193147"/>
                    <a:pt x="70526" y="195413"/>
                    <a:pt x="46727" y="186725"/>
                  </a:cubicBezTo>
                  <a:cubicBezTo>
                    <a:pt x="41816" y="184836"/>
                    <a:pt x="38794" y="187480"/>
                    <a:pt x="35394" y="189747"/>
                  </a:cubicBezTo>
                  <a:cubicBezTo>
                    <a:pt x="31994" y="192391"/>
                    <a:pt x="33128" y="195791"/>
                    <a:pt x="34639" y="199191"/>
                  </a:cubicBezTo>
                  <a:cubicBezTo>
                    <a:pt x="37283" y="204857"/>
                    <a:pt x="41438" y="209768"/>
                    <a:pt x="47483" y="207502"/>
                  </a:cubicBezTo>
                  <a:cubicBezTo>
                    <a:pt x="61838" y="201457"/>
                    <a:pt x="57682" y="212035"/>
                    <a:pt x="58815" y="218457"/>
                  </a:cubicBezTo>
                  <a:cubicBezTo>
                    <a:pt x="59193" y="221857"/>
                    <a:pt x="56171" y="225256"/>
                    <a:pt x="55038" y="224123"/>
                  </a:cubicBezTo>
                  <a:cubicBezTo>
                    <a:pt x="41816" y="209390"/>
                    <a:pt x="21039" y="225634"/>
                    <a:pt x="6684" y="213168"/>
                  </a:cubicBezTo>
                  <a:cubicBezTo>
                    <a:pt x="27461" y="202591"/>
                    <a:pt x="29350" y="199569"/>
                    <a:pt x="7440" y="183703"/>
                  </a:cubicBezTo>
                  <a:cubicBezTo>
                    <a:pt x="-8049" y="172747"/>
                    <a:pt x="4795" y="167081"/>
                    <a:pt x="8951" y="165192"/>
                  </a:cubicBezTo>
                  <a:cubicBezTo>
                    <a:pt x="19528" y="160281"/>
                    <a:pt x="26706" y="150082"/>
                    <a:pt x="39550" y="148193"/>
                  </a:cubicBezTo>
                  <a:cubicBezTo>
                    <a:pt x="54660" y="145926"/>
                    <a:pt x="40305" y="140637"/>
                    <a:pt x="39550" y="136482"/>
                  </a:cubicBezTo>
                  <a:cubicBezTo>
                    <a:pt x="58060" y="121749"/>
                    <a:pt x="82992" y="123260"/>
                    <a:pt x="102258" y="110039"/>
                  </a:cubicBezTo>
                  <a:cubicBezTo>
                    <a:pt x="104525" y="108905"/>
                    <a:pt x="106792" y="109283"/>
                    <a:pt x="107547" y="111172"/>
                  </a:cubicBezTo>
                  <a:cubicBezTo>
                    <a:pt x="109436" y="116838"/>
                    <a:pt x="115858" y="120238"/>
                    <a:pt x="120391" y="124016"/>
                  </a:cubicBezTo>
                  <a:cubicBezTo>
                    <a:pt x="138146" y="138749"/>
                    <a:pt x="145323" y="126283"/>
                    <a:pt x="154012" y="113061"/>
                  </a:cubicBezTo>
                  <a:cubicBezTo>
                    <a:pt x="160056" y="103994"/>
                    <a:pt x="167234" y="93417"/>
                    <a:pt x="181211" y="102483"/>
                  </a:cubicBezTo>
                  <a:cubicBezTo>
                    <a:pt x="184989" y="105128"/>
                    <a:pt x="184611" y="103239"/>
                    <a:pt x="186122" y="100595"/>
                  </a:cubicBezTo>
                  <a:cubicBezTo>
                    <a:pt x="190277" y="92284"/>
                    <a:pt x="194055" y="82840"/>
                    <a:pt x="205010" y="95306"/>
                  </a:cubicBezTo>
                  <a:cubicBezTo>
                    <a:pt x="209166" y="100217"/>
                    <a:pt x="211432" y="94173"/>
                    <a:pt x="213699" y="90395"/>
                  </a:cubicBezTo>
                  <a:cubicBezTo>
                    <a:pt x="218610" y="81706"/>
                    <a:pt x="212943" y="74151"/>
                    <a:pt x="211810" y="66218"/>
                  </a:cubicBezTo>
                  <a:cubicBezTo>
                    <a:pt x="215965" y="57530"/>
                    <a:pt x="224654" y="58663"/>
                    <a:pt x="231831" y="58663"/>
                  </a:cubicBezTo>
                  <a:cubicBezTo>
                    <a:pt x="243920" y="58285"/>
                    <a:pt x="255630" y="57907"/>
                    <a:pt x="265074" y="48463"/>
                  </a:cubicBezTo>
                  <a:cubicBezTo>
                    <a:pt x="268852" y="44686"/>
                    <a:pt x="273008" y="44308"/>
                    <a:pt x="278674" y="45441"/>
                  </a:cubicBezTo>
                  <a:cubicBezTo>
                    <a:pt x="291518" y="48086"/>
                    <a:pt x="300584" y="38641"/>
                    <a:pt x="297562" y="26553"/>
                  </a:cubicBezTo>
                  <a:cubicBezTo>
                    <a:pt x="295673" y="18998"/>
                    <a:pt x="291896" y="12198"/>
                    <a:pt x="297562" y="4643"/>
                  </a:cubicBezTo>
                  <a:cubicBezTo>
                    <a:pt x="299073" y="3132"/>
                    <a:pt x="300206" y="1620"/>
                    <a:pt x="301717" y="109"/>
                  </a:cubicBezTo>
                  <a:cubicBezTo>
                    <a:pt x="310406" y="-1024"/>
                    <a:pt x="311162" y="6909"/>
                    <a:pt x="313428" y="11820"/>
                  </a:cubicBezTo>
                  <a:cubicBezTo>
                    <a:pt x="320606" y="26931"/>
                    <a:pt x="329294" y="38264"/>
                    <a:pt x="348183" y="28442"/>
                  </a:cubicBezTo>
                  <a:cubicBezTo>
                    <a:pt x="351582" y="26553"/>
                    <a:pt x="356116" y="26553"/>
                    <a:pt x="360271" y="28820"/>
                  </a:cubicBezTo>
                  <a:cubicBezTo>
                    <a:pt x="358382" y="42419"/>
                    <a:pt x="362160" y="56019"/>
                    <a:pt x="361782" y="69996"/>
                  </a:cubicBezTo>
                  <a:cubicBezTo>
                    <a:pt x="342138" y="97572"/>
                    <a:pt x="312295" y="100595"/>
                    <a:pt x="282452" y="99461"/>
                  </a:cubicBezTo>
                  <a:cubicBezTo>
                    <a:pt x="270363" y="99084"/>
                    <a:pt x="259030" y="90773"/>
                    <a:pt x="252608" y="76418"/>
                  </a:cubicBezTo>
                  <a:cubicBezTo>
                    <a:pt x="254497" y="87751"/>
                    <a:pt x="258652" y="96817"/>
                    <a:pt x="259786" y="106261"/>
                  </a:cubicBezTo>
                  <a:cubicBezTo>
                    <a:pt x="261675" y="122883"/>
                    <a:pt x="256764" y="128171"/>
                    <a:pt x="240142" y="125149"/>
                  </a:cubicBezTo>
                  <a:cubicBezTo>
                    <a:pt x="232965" y="124016"/>
                    <a:pt x="231453" y="128171"/>
                    <a:pt x="228809" y="131949"/>
                  </a:cubicBezTo>
                  <a:cubicBezTo>
                    <a:pt x="213699" y="152348"/>
                    <a:pt x="192922" y="151593"/>
                    <a:pt x="172145" y="145926"/>
                  </a:cubicBezTo>
                  <a:cubicBezTo>
                    <a:pt x="161945" y="143282"/>
                    <a:pt x="163456" y="146304"/>
                    <a:pt x="164212" y="152726"/>
                  </a:cubicBezTo>
                  <a:cubicBezTo>
                    <a:pt x="158923" y="162170"/>
                    <a:pt x="160056" y="180303"/>
                    <a:pt x="140413" y="171992"/>
                  </a:cubicBezTo>
                  <a:cubicBezTo>
                    <a:pt x="136635" y="169348"/>
                    <a:pt x="135124" y="161037"/>
                    <a:pt x="128324" y="166703"/>
                  </a:cubicBezTo>
                  <a:cubicBezTo>
                    <a:pt x="124924" y="169725"/>
                    <a:pt x="117369" y="172370"/>
                    <a:pt x="125302" y="178792"/>
                  </a:cubicBezTo>
                  <a:cubicBezTo>
                    <a:pt x="139279" y="180303"/>
                    <a:pt x="153634" y="175014"/>
                    <a:pt x="167612" y="181058"/>
                  </a:cubicBezTo>
                  <a:cubicBezTo>
                    <a:pt x="174411" y="186725"/>
                    <a:pt x="173278" y="192769"/>
                    <a:pt x="169123" y="198813"/>
                  </a:cubicBezTo>
                  <a:cubicBezTo>
                    <a:pt x="166478" y="202213"/>
                    <a:pt x="158545" y="199191"/>
                    <a:pt x="160434" y="207124"/>
                  </a:cubicBezTo>
                  <a:cubicBezTo>
                    <a:pt x="155901" y="219968"/>
                    <a:pt x="145323" y="226012"/>
                    <a:pt x="133235" y="229412"/>
                  </a:cubicBezTo>
                  <a:cubicBezTo>
                    <a:pt x="130968" y="227523"/>
                    <a:pt x="129080" y="224879"/>
                    <a:pt x="129457" y="222235"/>
                  </a:cubicBezTo>
                  <a:cubicBezTo>
                    <a:pt x="132857" y="202969"/>
                    <a:pt x="125302" y="193902"/>
                    <a:pt x="105658" y="195413"/>
                  </a:cubicBezTo>
                  <a:cubicBezTo>
                    <a:pt x="102258" y="196547"/>
                    <a:pt x="100370" y="193147"/>
                    <a:pt x="98481" y="191258"/>
                  </a:cubicBezTo>
                  <a:close/>
                </a:path>
              </a:pathLst>
            </a:custGeom>
            <a:solidFill>
              <a:srgbClr val="B881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07" name="Freeform: Shape 26006">
              <a:extLst>
                <a:ext uri="{FF2B5EF4-FFF2-40B4-BE49-F238E27FC236}">
                  <a16:creationId xmlns:a16="http://schemas.microsoft.com/office/drawing/2014/main" id="{2FC98C29-88A6-49A6-8432-7AFE1ADFD659}"/>
                </a:ext>
              </a:extLst>
            </p:cNvPr>
            <p:cNvSpPr/>
            <p:nvPr/>
          </p:nvSpPr>
          <p:spPr>
            <a:xfrm>
              <a:off x="10814328" y="5387944"/>
              <a:ext cx="364742" cy="165082"/>
            </a:xfrm>
            <a:custGeom>
              <a:avLst/>
              <a:gdLst>
                <a:gd name="connsiteX0" fmla="*/ 229881 w 364742"/>
                <a:gd name="connsiteY0" fmla="*/ 63464 h 165082"/>
                <a:gd name="connsiteX1" fmla="*/ 246881 w 364742"/>
                <a:gd name="connsiteY1" fmla="*/ 63842 h 165082"/>
                <a:gd name="connsiteX2" fmla="*/ 364743 w 364742"/>
                <a:gd name="connsiteY2" fmla="*/ 0 h 165082"/>
                <a:gd name="connsiteX3" fmla="*/ 275591 w 364742"/>
                <a:gd name="connsiteY3" fmla="*/ 88774 h 165082"/>
                <a:gd name="connsiteX4" fmla="*/ 145640 w 364742"/>
                <a:gd name="connsiteY4" fmla="*/ 135617 h 165082"/>
                <a:gd name="connsiteX5" fmla="*/ 73487 w 364742"/>
                <a:gd name="connsiteY5" fmla="*/ 156772 h 165082"/>
                <a:gd name="connsiteX6" fmla="*/ 39488 w 364742"/>
                <a:gd name="connsiteY6" fmla="*/ 165083 h 165082"/>
                <a:gd name="connsiteX7" fmla="*/ 39488 w 364742"/>
                <a:gd name="connsiteY7" fmla="*/ 165083 h 165082"/>
                <a:gd name="connsiteX8" fmla="*/ 201 w 364742"/>
                <a:gd name="connsiteY8" fmla="*/ 134484 h 165082"/>
                <a:gd name="connsiteX9" fmla="*/ 59510 w 364742"/>
                <a:gd name="connsiteY9" fmla="*/ 110307 h 165082"/>
                <a:gd name="connsiteX10" fmla="*/ 130529 w 364742"/>
                <a:gd name="connsiteY10" fmla="*/ 86130 h 165082"/>
                <a:gd name="connsiteX11" fmla="*/ 173594 w 364742"/>
                <a:gd name="connsiteY11" fmla="*/ 69508 h 165082"/>
                <a:gd name="connsiteX12" fmla="*/ 217415 w 364742"/>
                <a:gd name="connsiteY12" fmla="*/ 42309 h 165082"/>
                <a:gd name="connsiteX13" fmla="*/ 229881 w 364742"/>
                <a:gd name="connsiteY13" fmla="*/ 63464 h 16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742" h="165082">
                  <a:moveTo>
                    <a:pt x="229881" y="63464"/>
                  </a:moveTo>
                  <a:cubicBezTo>
                    <a:pt x="235548" y="70264"/>
                    <a:pt x="241970" y="66486"/>
                    <a:pt x="246881" y="63842"/>
                  </a:cubicBezTo>
                  <a:cubicBezTo>
                    <a:pt x="286168" y="42687"/>
                    <a:pt x="331500" y="32488"/>
                    <a:pt x="364743" y="0"/>
                  </a:cubicBezTo>
                  <a:cubicBezTo>
                    <a:pt x="357565" y="52509"/>
                    <a:pt x="317522" y="72153"/>
                    <a:pt x="275591" y="88774"/>
                  </a:cubicBezTo>
                  <a:cubicBezTo>
                    <a:pt x="232903" y="105774"/>
                    <a:pt x="189838" y="122773"/>
                    <a:pt x="145640" y="135617"/>
                  </a:cubicBezTo>
                  <a:cubicBezTo>
                    <a:pt x="121841" y="142795"/>
                    <a:pt x="99175" y="154883"/>
                    <a:pt x="73487" y="156772"/>
                  </a:cubicBezTo>
                  <a:cubicBezTo>
                    <a:pt x="61776" y="157905"/>
                    <a:pt x="48932" y="154883"/>
                    <a:pt x="39488" y="165083"/>
                  </a:cubicBezTo>
                  <a:lnTo>
                    <a:pt x="39488" y="165083"/>
                  </a:lnTo>
                  <a:cubicBezTo>
                    <a:pt x="5112" y="164705"/>
                    <a:pt x="-1310" y="159794"/>
                    <a:pt x="201" y="134484"/>
                  </a:cubicBezTo>
                  <a:cubicBezTo>
                    <a:pt x="17578" y="120884"/>
                    <a:pt x="38733" y="114084"/>
                    <a:pt x="59510" y="110307"/>
                  </a:cubicBezTo>
                  <a:cubicBezTo>
                    <a:pt x="84442" y="105396"/>
                    <a:pt x="107864" y="97085"/>
                    <a:pt x="130529" y="86130"/>
                  </a:cubicBezTo>
                  <a:cubicBezTo>
                    <a:pt x="144884" y="80841"/>
                    <a:pt x="159995" y="77441"/>
                    <a:pt x="173594" y="69508"/>
                  </a:cubicBezTo>
                  <a:cubicBezTo>
                    <a:pt x="191727" y="66486"/>
                    <a:pt x="205326" y="55153"/>
                    <a:pt x="217415" y="42309"/>
                  </a:cubicBezTo>
                  <a:cubicBezTo>
                    <a:pt x="228370" y="45332"/>
                    <a:pt x="221193" y="58931"/>
                    <a:pt x="229881" y="63464"/>
                  </a:cubicBezTo>
                  <a:close/>
                </a:path>
              </a:pathLst>
            </a:custGeom>
            <a:solidFill>
              <a:srgbClr val="B7877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08" name="Freeform: Shape 26007">
              <a:extLst>
                <a:ext uri="{FF2B5EF4-FFF2-40B4-BE49-F238E27FC236}">
                  <a16:creationId xmlns:a16="http://schemas.microsoft.com/office/drawing/2014/main" id="{7D9BA0D0-4C10-4673-ACD4-ECC358A75B86}"/>
                </a:ext>
              </a:extLst>
            </p:cNvPr>
            <p:cNvSpPr/>
            <p:nvPr/>
          </p:nvSpPr>
          <p:spPr>
            <a:xfrm>
              <a:off x="10230435" y="5520777"/>
              <a:ext cx="623381" cy="134754"/>
            </a:xfrm>
            <a:custGeom>
              <a:avLst/>
              <a:gdLst>
                <a:gd name="connsiteX0" fmla="*/ 585228 w 623381"/>
                <a:gd name="connsiteY0" fmla="*/ 3162 h 134754"/>
                <a:gd name="connsiteX1" fmla="*/ 623381 w 623381"/>
                <a:gd name="connsiteY1" fmla="*/ 32628 h 134754"/>
                <a:gd name="connsiteX2" fmla="*/ 445455 w 623381"/>
                <a:gd name="connsiteY2" fmla="*/ 75315 h 134754"/>
                <a:gd name="connsiteX3" fmla="*/ 330993 w 623381"/>
                <a:gd name="connsiteY3" fmla="*/ 97981 h 134754"/>
                <a:gd name="connsiteX4" fmla="*/ 263373 w 623381"/>
                <a:gd name="connsiteY4" fmla="*/ 108558 h 134754"/>
                <a:gd name="connsiteX5" fmla="*/ 102823 w 623381"/>
                <a:gd name="connsiteY5" fmla="*/ 124424 h 134754"/>
                <a:gd name="connsiteX6" fmla="*/ 9138 w 623381"/>
                <a:gd name="connsiteY6" fmla="*/ 134246 h 134754"/>
                <a:gd name="connsiteX7" fmla="*/ 1583 w 623381"/>
                <a:gd name="connsiteY7" fmla="*/ 125935 h 134754"/>
                <a:gd name="connsiteX8" fmla="*/ 3849 w 623381"/>
                <a:gd name="connsiteY8" fmla="*/ 123669 h 134754"/>
                <a:gd name="connsiteX9" fmla="*/ 45781 w 623381"/>
                <a:gd name="connsiteY9" fmla="*/ 113469 h 134754"/>
                <a:gd name="connsiteX10" fmla="*/ 89979 w 623381"/>
                <a:gd name="connsiteY10" fmla="*/ 108180 h 134754"/>
                <a:gd name="connsiteX11" fmla="*/ 295861 w 623381"/>
                <a:gd name="connsiteY11" fmla="*/ 73048 h 134754"/>
                <a:gd name="connsiteX12" fmla="*/ 411079 w 623381"/>
                <a:gd name="connsiteY12" fmla="*/ 46983 h 134754"/>
                <a:gd name="connsiteX13" fmla="*/ 511186 w 623381"/>
                <a:gd name="connsiteY13" fmla="*/ 22806 h 134754"/>
                <a:gd name="connsiteX14" fmla="*/ 517230 w 623381"/>
                <a:gd name="connsiteY14" fmla="*/ 20539 h 134754"/>
                <a:gd name="connsiteX15" fmla="*/ 551229 w 623381"/>
                <a:gd name="connsiteY15" fmla="*/ 6184 h 134754"/>
                <a:gd name="connsiteX16" fmla="*/ 585228 w 623381"/>
                <a:gd name="connsiteY16" fmla="*/ 3162 h 13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3381" h="134754">
                  <a:moveTo>
                    <a:pt x="585228" y="3162"/>
                  </a:moveTo>
                  <a:cubicBezTo>
                    <a:pt x="585228" y="29606"/>
                    <a:pt x="608649" y="25073"/>
                    <a:pt x="623381" y="32628"/>
                  </a:cubicBezTo>
                  <a:cubicBezTo>
                    <a:pt x="565584" y="52649"/>
                    <a:pt x="505519" y="65115"/>
                    <a:pt x="445455" y="75315"/>
                  </a:cubicBezTo>
                  <a:cubicBezTo>
                    <a:pt x="407301" y="81737"/>
                    <a:pt x="369147" y="90803"/>
                    <a:pt x="330993" y="97981"/>
                  </a:cubicBezTo>
                  <a:cubicBezTo>
                    <a:pt x="308704" y="102136"/>
                    <a:pt x="285283" y="100625"/>
                    <a:pt x="263373" y="108558"/>
                  </a:cubicBezTo>
                  <a:cubicBezTo>
                    <a:pt x="209730" y="113847"/>
                    <a:pt x="156466" y="120647"/>
                    <a:pt x="102823" y="124424"/>
                  </a:cubicBezTo>
                  <a:cubicBezTo>
                    <a:pt x="71469" y="126691"/>
                    <a:pt x="40115" y="128958"/>
                    <a:pt x="9138" y="134246"/>
                  </a:cubicBezTo>
                  <a:cubicBezTo>
                    <a:pt x="3094" y="135379"/>
                    <a:pt x="-2950" y="135379"/>
                    <a:pt x="1583" y="125935"/>
                  </a:cubicBezTo>
                  <a:cubicBezTo>
                    <a:pt x="2338" y="125180"/>
                    <a:pt x="3094" y="124424"/>
                    <a:pt x="3849" y="123669"/>
                  </a:cubicBezTo>
                  <a:cubicBezTo>
                    <a:pt x="17449" y="119513"/>
                    <a:pt x="32182" y="119513"/>
                    <a:pt x="45781" y="113469"/>
                  </a:cubicBezTo>
                  <a:cubicBezTo>
                    <a:pt x="60514" y="111203"/>
                    <a:pt x="75624" y="111580"/>
                    <a:pt x="89979" y="108180"/>
                  </a:cubicBezTo>
                  <a:cubicBezTo>
                    <a:pt x="159110" y="100247"/>
                    <a:pt x="227108" y="85515"/>
                    <a:pt x="295861" y="73048"/>
                  </a:cubicBezTo>
                  <a:cubicBezTo>
                    <a:pt x="334770" y="65871"/>
                    <a:pt x="372547" y="54916"/>
                    <a:pt x="411079" y="46983"/>
                  </a:cubicBezTo>
                  <a:cubicBezTo>
                    <a:pt x="444699" y="40183"/>
                    <a:pt x="477565" y="28850"/>
                    <a:pt x="511186" y="22806"/>
                  </a:cubicBezTo>
                  <a:cubicBezTo>
                    <a:pt x="513075" y="22050"/>
                    <a:pt x="515341" y="21295"/>
                    <a:pt x="517230" y="20539"/>
                  </a:cubicBezTo>
                  <a:cubicBezTo>
                    <a:pt x="528941" y="16384"/>
                    <a:pt x="541029" y="13740"/>
                    <a:pt x="551229" y="6184"/>
                  </a:cubicBezTo>
                  <a:cubicBezTo>
                    <a:pt x="562184" y="2029"/>
                    <a:pt x="573139" y="-3638"/>
                    <a:pt x="585228" y="3162"/>
                  </a:cubicBezTo>
                  <a:close/>
                </a:path>
              </a:pathLst>
            </a:custGeom>
            <a:solidFill>
              <a:srgbClr val="CA9F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09" name="Freeform: Shape 26008">
              <a:extLst>
                <a:ext uri="{FF2B5EF4-FFF2-40B4-BE49-F238E27FC236}">
                  <a16:creationId xmlns:a16="http://schemas.microsoft.com/office/drawing/2014/main" id="{BE28C205-C9DA-4613-9A5B-2869253E851A}"/>
                </a:ext>
              </a:extLst>
            </p:cNvPr>
            <p:cNvSpPr/>
            <p:nvPr/>
          </p:nvSpPr>
          <p:spPr>
            <a:xfrm>
              <a:off x="11204759" y="5228150"/>
              <a:ext cx="110980" cy="247102"/>
            </a:xfrm>
            <a:custGeom>
              <a:avLst/>
              <a:gdLst>
                <a:gd name="connsiteX0" fmla="*/ 59309 w 110980"/>
                <a:gd name="connsiteY0" fmla="*/ 240258 h 247102"/>
                <a:gd name="connsiteX1" fmla="*/ 2644 w 110980"/>
                <a:gd name="connsiteY1" fmla="*/ 213436 h 247102"/>
                <a:gd name="connsiteX2" fmla="*/ 0 w 110980"/>
                <a:gd name="connsiteY2" fmla="*/ 210414 h 247102"/>
                <a:gd name="connsiteX3" fmla="*/ 21910 w 110980"/>
                <a:gd name="connsiteY3" fmla="*/ 185860 h 247102"/>
                <a:gd name="connsiteX4" fmla="*/ 55909 w 110980"/>
                <a:gd name="connsiteY4" fmla="*/ 186993 h 247102"/>
                <a:gd name="connsiteX5" fmla="*/ 21910 w 110980"/>
                <a:gd name="connsiteY5" fmla="*/ 185860 h 247102"/>
                <a:gd name="connsiteX6" fmla="*/ 52509 w 110980"/>
                <a:gd name="connsiteY6" fmla="*/ 137128 h 247102"/>
                <a:gd name="connsiteX7" fmla="*/ 67998 w 110980"/>
                <a:gd name="connsiteY7" fmla="*/ 39665 h 247102"/>
                <a:gd name="connsiteX8" fmla="*/ 71775 w 110980"/>
                <a:gd name="connsiteY8" fmla="*/ 0 h 247102"/>
                <a:gd name="connsiteX9" fmla="*/ 99352 w 110980"/>
                <a:gd name="connsiteY9" fmla="*/ 32488 h 247102"/>
                <a:gd name="connsiteX10" fmla="*/ 110685 w 110980"/>
                <a:gd name="connsiteY10" fmla="*/ 87641 h 247102"/>
                <a:gd name="connsiteX11" fmla="*/ 105774 w 110980"/>
                <a:gd name="connsiteY11" fmla="*/ 105396 h 247102"/>
                <a:gd name="connsiteX12" fmla="*/ 105396 w 110980"/>
                <a:gd name="connsiteY12" fmla="*/ 155639 h 247102"/>
                <a:gd name="connsiteX13" fmla="*/ 96330 w 110980"/>
                <a:gd name="connsiteY13" fmla="*/ 179816 h 247102"/>
                <a:gd name="connsiteX14" fmla="*/ 93685 w 110980"/>
                <a:gd name="connsiteY14" fmla="*/ 187749 h 247102"/>
                <a:gd name="connsiteX15" fmla="*/ 80086 w 110980"/>
                <a:gd name="connsiteY15" fmla="*/ 223636 h 247102"/>
                <a:gd name="connsiteX16" fmla="*/ 80086 w 110980"/>
                <a:gd name="connsiteY16" fmla="*/ 223636 h 247102"/>
                <a:gd name="connsiteX17" fmla="*/ 62331 w 110980"/>
                <a:gd name="connsiteY17" fmla="*/ 219481 h 247102"/>
                <a:gd name="connsiteX18" fmla="*/ 59309 w 110980"/>
                <a:gd name="connsiteY18" fmla="*/ 240258 h 24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80" h="247102">
                  <a:moveTo>
                    <a:pt x="59309" y="240258"/>
                  </a:moveTo>
                  <a:cubicBezTo>
                    <a:pt x="19644" y="251968"/>
                    <a:pt x="19644" y="251968"/>
                    <a:pt x="2644" y="213436"/>
                  </a:cubicBezTo>
                  <a:cubicBezTo>
                    <a:pt x="2267" y="212303"/>
                    <a:pt x="756" y="211548"/>
                    <a:pt x="0" y="210414"/>
                  </a:cubicBezTo>
                  <a:cubicBezTo>
                    <a:pt x="4155" y="199459"/>
                    <a:pt x="13222" y="193037"/>
                    <a:pt x="21910" y="185860"/>
                  </a:cubicBezTo>
                  <a:cubicBezTo>
                    <a:pt x="32866" y="197570"/>
                    <a:pt x="44576" y="191148"/>
                    <a:pt x="55909" y="186993"/>
                  </a:cubicBezTo>
                  <a:cubicBezTo>
                    <a:pt x="44199" y="190771"/>
                    <a:pt x="32866" y="196437"/>
                    <a:pt x="21910" y="185860"/>
                  </a:cubicBezTo>
                  <a:cubicBezTo>
                    <a:pt x="32110" y="169616"/>
                    <a:pt x="44199" y="155261"/>
                    <a:pt x="52509" y="137128"/>
                  </a:cubicBezTo>
                  <a:cubicBezTo>
                    <a:pt x="66864" y="105396"/>
                    <a:pt x="64598" y="72153"/>
                    <a:pt x="67998" y="39665"/>
                  </a:cubicBezTo>
                  <a:cubicBezTo>
                    <a:pt x="69509" y="26443"/>
                    <a:pt x="74042" y="13600"/>
                    <a:pt x="71775" y="0"/>
                  </a:cubicBezTo>
                  <a:cubicBezTo>
                    <a:pt x="91041" y="2266"/>
                    <a:pt x="95952" y="20399"/>
                    <a:pt x="99352" y="32488"/>
                  </a:cubicBezTo>
                  <a:cubicBezTo>
                    <a:pt x="103885" y="50243"/>
                    <a:pt x="108418" y="68753"/>
                    <a:pt x="110685" y="87641"/>
                  </a:cubicBezTo>
                  <a:cubicBezTo>
                    <a:pt x="111440" y="94063"/>
                    <a:pt x="111063" y="100485"/>
                    <a:pt x="105774" y="105396"/>
                  </a:cubicBezTo>
                  <a:cubicBezTo>
                    <a:pt x="105774" y="122018"/>
                    <a:pt x="105396" y="139017"/>
                    <a:pt x="105396" y="155639"/>
                  </a:cubicBezTo>
                  <a:cubicBezTo>
                    <a:pt x="101241" y="163194"/>
                    <a:pt x="93685" y="169238"/>
                    <a:pt x="96330" y="179816"/>
                  </a:cubicBezTo>
                  <a:cubicBezTo>
                    <a:pt x="97085" y="182460"/>
                    <a:pt x="95197" y="185104"/>
                    <a:pt x="93685" y="187749"/>
                  </a:cubicBezTo>
                  <a:cubicBezTo>
                    <a:pt x="83486" y="204748"/>
                    <a:pt x="80086" y="213059"/>
                    <a:pt x="80086" y="223636"/>
                  </a:cubicBezTo>
                  <a:lnTo>
                    <a:pt x="80086" y="223636"/>
                  </a:lnTo>
                  <a:cubicBezTo>
                    <a:pt x="73286" y="227414"/>
                    <a:pt x="68753" y="219858"/>
                    <a:pt x="62331" y="219481"/>
                  </a:cubicBezTo>
                  <a:cubicBezTo>
                    <a:pt x="63087" y="226280"/>
                    <a:pt x="71397" y="234969"/>
                    <a:pt x="59309" y="240258"/>
                  </a:cubicBezTo>
                  <a:close/>
                </a:path>
              </a:pathLst>
            </a:custGeom>
            <a:solidFill>
              <a:srgbClr val="CAA0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10" name="Freeform: Shape 26009">
              <a:extLst>
                <a:ext uri="{FF2B5EF4-FFF2-40B4-BE49-F238E27FC236}">
                  <a16:creationId xmlns:a16="http://schemas.microsoft.com/office/drawing/2014/main" id="{2AD8B8B5-C392-40A6-AB09-6D507E1DD1E6}"/>
                </a:ext>
              </a:extLst>
            </p:cNvPr>
            <p:cNvSpPr/>
            <p:nvPr/>
          </p:nvSpPr>
          <p:spPr>
            <a:xfrm>
              <a:off x="11091053" y="5154290"/>
              <a:ext cx="156016" cy="187189"/>
            </a:xfrm>
            <a:custGeom>
              <a:avLst/>
              <a:gdLst>
                <a:gd name="connsiteX0" fmla="*/ 109929 w 156016"/>
                <a:gd name="connsiteY0" fmla="*/ 187189 h 187189"/>
                <a:gd name="connsiteX1" fmla="*/ 74419 w 156016"/>
                <a:gd name="connsiteY1" fmla="*/ 81415 h 187189"/>
                <a:gd name="connsiteX2" fmla="*/ 18132 w 156016"/>
                <a:gd name="connsiteY2" fmla="*/ 34195 h 187189"/>
                <a:gd name="connsiteX3" fmla="*/ 0 w 156016"/>
                <a:gd name="connsiteY3" fmla="*/ 574 h 187189"/>
                <a:gd name="connsiteX4" fmla="*/ 28710 w 156016"/>
                <a:gd name="connsiteY4" fmla="*/ 19840 h 187189"/>
                <a:gd name="connsiteX5" fmla="*/ 75175 w 156016"/>
                <a:gd name="connsiteY5" fmla="*/ 42506 h 187189"/>
                <a:gd name="connsiteX6" fmla="*/ 81597 w 156016"/>
                <a:gd name="connsiteY6" fmla="*/ 50817 h 187189"/>
                <a:gd name="connsiteX7" fmla="*/ 104640 w 156016"/>
                <a:gd name="connsiteY7" fmla="*/ 66305 h 187189"/>
                <a:gd name="connsiteX8" fmla="*/ 122395 w 156016"/>
                <a:gd name="connsiteY8" fmla="*/ 81793 h 187189"/>
                <a:gd name="connsiteX9" fmla="*/ 131462 w 156016"/>
                <a:gd name="connsiteY9" fmla="*/ 122592 h 187189"/>
                <a:gd name="connsiteX10" fmla="*/ 156016 w 156016"/>
                <a:gd name="connsiteY10" fmla="*/ 137702 h 187189"/>
                <a:gd name="connsiteX11" fmla="*/ 130706 w 156016"/>
                <a:gd name="connsiteY11" fmla="*/ 144880 h 187189"/>
                <a:gd name="connsiteX12" fmla="*/ 113707 w 156016"/>
                <a:gd name="connsiteY12" fmla="*/ 166790 h 187189"/>
                <a:gd name="connsiteX13" fmla="*/ 109929 w 156016"/>
                <a:gd name="connsiteY13" fmla="*/ 187189 h 187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016" h="187189">
                  <a:moveTo>
                    <a:pt x="109929" y="187189"/>
                  </a:moveTo>
                  <a:cubicBezTo>
                    <a:pt x="114840" y="146391"/>
                    <a:pt x="103507" y="110125"/>
                    <a:pt x="74419" y="81415"/>
                  </a:cubicBezTo>
                  <a:cubicBezTo>
                    <a:pt x="57042" y="64416"/>
                    <a:pt x="37399" y="48928"/>
                    <a:pt x="18132" y="34195"/>
                  </a:cubicBezTo>
                  <a:cubicBezTo>
                    <a:pt x="6422" y="25506"/>
                    <a:pt x="0" y="15307"/>
                    <a:pt x="0" y="574"/>
                  </a:cubicBezTo>
                  <a:cubicBezTo>
                    <a:pt x="16621" y="-3581"/>
                    <a:pt x="16621" y="16062"/>
                    <a:pt x="28710" y="19840"/>
                  </a:cubicBezTo>
                  <a:cubicBezTo>
                    <a:pt x="45332" y="24751"/>
                    <a:pt x="61953" y="29284"/>
                    <a:pt x="75175" y="42506"/>
                  </a:cubicBezTo>
                  <a:cubicBezTo>
                    <a:pt x="78197" y="45150"/>
                    <a:pt x="80086" y="46661"/>
                    <a:pt x="81597" y="50817"/>
                  </a:cubicBezTo>
                  <a:cubicBezTo>
                    <a:pt x="84619" y="61394"/>
                    <a:pt x="91419" y="68572"/>
                    <a:pt x="104640" y="66305"/>
                  </a:cubicBezTo>
                  <a:cubicBezTo>
                    <a:pt x="115596" y="64416"/>
                    <a:pt x="122017" y="70838"/>
                    <a:pt x="122395" y="81793"/>
                  </a:cubicBezTo>
                  <a:cubicBezTo>
                    <a:pt x="123151" y="96148"/>
                    <a:pt x="130706" y="108237"/>
                    <a:pt x="131462" y="122592"/>
                  </a:cubicBezTo>
                  <a:cubicBezTo>
                    <a:pt x="132217" y="137702"/>
                    <a:pt x="149217" y="129391"/>
                    <a:pt x="156016" y="137702"/>
                  </a:cubicBezTo>
                  <a:cubicBezTo>
                    <a:pt x="149972" y="146769"/>
                    <a:pt x="136750" y="145635"/>
                    <a:pt x="130706" y="144880"/>
                  </a:cubicBezTo>
                  <a:cubicBezTo>
                    <a:pt x="108418" y="141480"/>
                    <a:pt x="114462" y="155835"/>
                    <a:pt x="113707" y="166790"/>
                  </a:cubicBezTo>
                  <a:cubicBezTo>
                    <a:pt x="113707" y="173968"/>
                    <a:pt x="115973" y="181523"/>
                    <a:pt x="109929" y="187189"/>
                  </a:cubicBezTo>
                  <a:close/>
                </a:path>
              </a:pathLst>
            </a:custGeom>
            <a:solidFill>
              <a:srgbClr val="D9BEB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11" name="Freeform: Shape 26010">
              <a:extLst>
                <a:ext uri="{FF2B5EF4-FFF2-40B4-BE49-F238E27FC236}">
                  <a16:creationId xmlns:a16="http://schemas.microsoft.com/office/drawing/2014/main" id="{09D791A0-AB9A-4E5B-8540-A9576B0E600A}"/>
                </a:ext>
              </a:extLst>
            </p:cNvPr>
            <p:cNvSpPr/>
            <p:nvPr/>
          </p:nvSpPr>
          <p:spPr>
            <a:xfrm>
              <a:off x="11004289" y="5501072"/>
              <a:ext cx="120343" cy="78020"/>
            </a:xfrm>
            <a:custGeom>
              <a:avLst/>
              <a:gdLst>
                <a:gd name="connsiteX0" fmla="*/ 111696 w 120343"/>
                <a:gd name="connsiteY0" fmla="*/ 5490 h 78020"/>
                <a:gd name="connsiteX1" fmla="*/ 116984 w 120343"/>
                <a:gd name="connsiteY1" fmla="*/ 37222 h 78020"/>
                <a:gd name="connsiteX2" fmla="*/ 101118 w 120343"/>
                <a:gd name="connsiteY2" fmla="*/ 41755 h 78020"/>
                <a:gd name="connsiteX3" fmla="*/ 95452 w 120343"/>
                <a:gd name="connsiteY3" fmla="*/ 29667 h 78020"/>
                <a:gd name="connsiteX4" fmla="*/ 87141 w 120343"/>
                <a:gd name="connsiteY4" fmla="*/ 49688 h 78020"/>
                <a:gd name="connsiteX5" fmla="*/ 49365 w 120343"/>
                <a:gd name="connsiteY5" fmla="*/ 64799 h 78020"/>
                <a:gd name="connsiteX6" fmla="*/ 29343 w 120343"/>
                <a:gd name="connsiteY6" fmla="*/ 73110 h 78020"/>
                <a:gd name="connsiteX7" fmla="*/ 633 w 120343"/>
                <a:gd name="connsiteY7" fmla="*/ 78020 h 78020"/>
                <a:gd name="connsiteX8" fmla="*/ 1389 w 120343"/>
                <a:gd name="connsiteY8" fmla="*/ 47422 h 78020"/>
                <a:gd name="connsiteX9" fmla="*/ 102629 w 120343"/>
                <a:gd name="connsiteY9" fmla="*/ 579 h 78020"/>
                <a:gd name="connsiteX10" fmla="*/ 111696 w 120343"/>
                <a:gd name="connsiteY10" fmla="*/ 5490 h 7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343" h="78020">
                  <a:moveTo>
                    <a:pt x="111696" y="5490"/>
                  </a:moveTo>
                  <a:cubicBezTo>
                    <a:pt x="129829" y="13423"/>
                    <a:pt x="113207" y="27022"/>
                    <a:pt x="116984" y="37222"/>
                  </a:cubicBezTo>
                  <a:cubicBezTo>
                    <a:pt x="111696" y="38733"/>
                    <a:pt x="106407" y="41755"/>
                    <a:pt x="101118" y="41755"/>
                  </a:cubicBezTo>
                  <a:cubicBezTo>
                    <a:pt x="92430" y="41755"/>
                    <a:pt x="103763" y="31178"/>
                    <a:pt x="95452" y="29667"/>
                  </a:cubicBezTo>
                  <a:cubicBezTo>
                    <a:pt x="88652" y="34200"/>
                    <a:pt x="87141" y="41755"/>
                    <a:pt x="87141" y="49688"/>
                  </a:cubicBezTo>
                  <a:cubicBezTo>
                    <a:pt x="69009" y="35333"/>
                    <a:pt x="62586" y="36844"/>
                    <a:pt x="49365" y="64799"/>
                  </a:cubicBezTo>
                  <a:cubicBezTo>
                    <a:pt x="43698" y="76509"/>
                    <a:pt x="36899" y="79531"/>
                    <a:pt x="29343" y="73110"/>
                  </a:cubicBezTo>
                  <a:cubicBezTo>
                    <a:pt x="17633" y="63288"/>
                    <a:pt x="9322" y="64421"/>
                    <a:pt x="633" y="78020"/>
                  </a:cubicBezTo>
                  <a:cubicBezTo>
                    <a:pt x="-2389" y="65932"/>
                    <a:pt x="6678" y="56866"/>
                    <a:pt x="1389" y="47422"/>
                  </a:cubicBezTo>
                  <a:cubicBezTo>
                    <a:pt x="35010" y="31933"/>
                    <a:pt x="69009" y="16067"/>
                    <a:pt x="102629" y="579"/>
                  </a:cubicBezTo>
                  <a:cubicBezTo>
                    <a:pt x="107540" y="-1310"/>
                    <a:pt x="109807" y="1712"/>
                    <a:pt x="111696" y="5490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12" name="Freeform: Shape 26011">
              <a:extLst>
                <a:ext uri="{FF2B5EF4-FFF2-40B4-BE49-F238E27FC236}">
                  <a16:creationId xmlns:a16="http://schemas.microsoft.com/office/drawing/2014/main" id="{F8D3A8FF-D4FE-4F36-B4E1-4970A2D0E789}"/>
                </a:ext>
              </a:extLst>
            </p:cNvPr>
            <p:cNvSpPr/>
            <p:nvPr/>
          </p:nvSpPr>
          <p:spPr>
            <a:xfrm>
              <a:off x="10509593" y="5649400"/>
              <a:ext cx="170830" cy="64549"/>
            </a:xfrm>
            <a:custGeom>
              <a:avLst/>
              <a:gdLst>
                <a:gd name="connsiteX0" fmla="*/ 170831 w 170830"/>
                <a:gd name="connsiteY0" fmla="*/ 1468 h 64549"/>
                <a:gd name="connsiteX1" fmla="*/ 131543 w 170830"/>
                <a:gd name="connsiteY1" fmla="*/ 21111 h 64549"/>
                <a:gd name="connsiteX2" fmla="*/ 110766 w 170830"/>
                <a:gd name="connsiteY2" fmla="*/ 41133 h 64549"/>
                <a:gd name="connsiteX3" fmla="*/ 97922 w 170830"/>
                <a:gd name="connsiteY3" fmla="*/ 64176 h 64549"/>
                <a:gd name="connsiteX4" fmla="*/ 78278 w 170830"/>
                <a:gd name="connsiteY4" fmla="*/ 40755 h 64549"/>
                <a:gd name="connsiteX5" fmla="*/ 65057 w 170830"/>
                <a:gd name="connsiteY5" fmla="*/ 40000 h 64549"/>
                <a:gd name="connsiteX6" fmla="*/ 65812 w 170830"/>
                <a:gd name="connsiteY6" fmla="*/ 52466 h 64549"/>
                <a:gd name="connsiteX7" fmla="*/ 66568 w 170830"/>
                <a:gd name="connsiteY7" fmla="*/ 63421 h 64549"/>
                <a:gd name="connsiteX8" fmla="*/ 55990 w 170830"/>
                <a:gd name="connsiteY8" fmla="*/ 57377 h 64549"/>
                <a:gd name="connsiteX9" fmla="*/ 50324 w 170830"/>
                <a:gd name="connsiteY9" fmla="*/ 44533 h 64549"/>
                <a:gd name="connsiteX10" fmla="*/ 40502 w 170830"/>
                <a:gd name="connsiteY10" fmla="*/ 42266 h 64549"/>
                <a:gd name="connsiteX11" fmla="*/ 5748 w 170830"/>
                <a:gd name="connsiteY11" fmla="*/ 52088 h 64549"/>
                <a:gd name="connsiteX12" fmla="*/ 837 w 170830"/>
                <a:gd name="connsiteY12" fmla="*/ 52466 h 64549"/>
                <a:gd name="connsiteX13" fmla="*/ 5748 w 170830"/>
                <a:gd name="connsiteY13" fmla="*/ 35089 h 64549"/>
                <a:gd name="connsiteX14" fmla="*/ 166675 w 170830"/>
                <a:gd name="connsiteY14" fmla="*/ 1090 h 64549"/>
                <a:gd name="connsiteX15" fmla="*/ 170831 w 170830"/>
                <a:gd name="connsiteY15" fmla="*/ 1468 h 6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30" h="64549">
                  <a:moveTo>
                    <a:pt x="170831" y="1468"/>
                  </a:moveTo>
                  <a:cubicBezTo>
                    <a:pt x="160253" y="12423"/>
                    <a:pt x="154209" y="31311"/>
                    <a:pt x="131543" y="21111"/>
                  </a:cubicBezTo>
                  <a:cubicBezTo>
                    <a:pt x="128899" y="19978"/>
                    <a:pt x="109633" y="24511"/>
                    <a:pt x="110766" y="41133"/>
                  </a:cubicBezTo>
                  <a:cubicBezTo>
                    <a:pt x="111144" y="49066"/>
                    <a:pt x="106233" y="56999"/>
                    <a:pt x="97922" y="64176"/>
                  </a:cubicBezTo>
                  <a:cubicBezTo>
                    <a:pt x="94145" y="53599"/>
                    <a:pt x="86967" y="46044"/>
                    <a:pt x="78278" y="40755"/>
                  </a:cubicBezTo>
                  <a:cubicBezTo>
                    <a:pt x="74879" y="38489"/>
                    <a:pt x="69590" y="34711"/>
                    <a:pt x="65057" y="40000"/>
                  </a:cubicBezTo>
                  <a:cubicBezTo>
                    <a:pt x="62035" y="44155"/>
                    <a:pt x="59768" y="48310"/>
                    <a:pt x="65812" y="52466"/>
                  </a:cubicBezTo>
                  <a:cubicBezTo>
                    <a:pt x="70723" y="55488"/>
                    <a:pt x="73745" y="59644"/>
                    <a:pt x="66568" y="63421"/>
                  </a:cubicBezTo>
                  <a:cubicBezTo>
                    <a:pt x="60524" y="66443"/>
                    <a:pt x="57502" y="63043"/>
                    <a:pt x="55990" y="57377"/>
                  </a:cubicBezTo>
                  <a:cubicBezTo>
                    <a:pt x="54479" y="52844"/>
                    <a:pt x="50324" y="50577"/>
                    <a:pt x="50324" y="44533"/>
                  </a:cubicBezTo>
                  <a:cubicBezTo>
                    <a:pt x="50324" y="39244"/>
                    <a:pt x="48813" y="32067"/>
                    <a:pt x="40502" y="42266"/>
                  </a:cubicBezTo>
                  <a:cubicBezTo>
                    <a:pt x="32569" y="52088"/>
                    <a:pt x="18214" y="51710"/>
                    <a:pt x="5748" y="52088"/>
                  </a:cubicBezTo>
                  <a:cubicBezTo>
                    <a:pt x="4237" y="53221"/>
                    <a:pt x="2726" y="53599"/>
                    <a:pt x="837" y="52466"/>
                  </a:cubicBezTo>
                  <a:cubicBezTo>
                    <a:pt x="-296" y="46044"/>
                    <a:pt x="-1430" y="39622"/>
                    <a:pt x="5748" y="35089"/>
                  </a:cubicBezTo>
                  <a:cubicBezTo>
                    <a:pt x="59768" y="26400"/>
                    <a:pt x="112277" y="8645"/>
                    <a:pt x="166675" y="1090"/>
                  </a:cubicBezTo>
                  <a:cubicBezTo>
                    <a:pt x="167808" y="-421"/>
                    <a:pt x="169320" y="-421"/>
                    <a:pt x="170831" y="1468"/>
                  </a:cubicBezTo>
                  <a:close/>
                </a:path>
              </a:pathLst>
            </a:custGeom>
            <a:solidFill>
              <a:srgbClr val="D5A8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13" name="Freeform: Shape 26012">
              <a:extLst>
                <a:ext uri="{FF2B5EF4-FFF2-40B4-BE49-F238E27FC236}">
                  <a16:creationId xmlns:a16="http://schemas.microsoft.com/office/drawing/2014/main" id="{FCAC5C31-7ADD-4CFC-807B-C01F57A9FDE4}"/>
                </a:ext>
              </a:extLst>
            </p:cNvPr>
            <p:cNvSpPr/>
            <p:nvPr/>
          </p:nvSpPr>
          <p:spPr>
            <a:xfrm>
              <a:off x="11266210" y="5186974"/>
              <a:ext cx="62060" cy="150349"/>
            </a:xfrm>
            <a:custGeom>
              <a:avLst/>
              <a:gdLst>
                <a:gd name="connsiteX0" fmla="*/ 44323 w 62060"/>
                <a:gd name="connsiteY0" fmla="*/ 145816 h 150349"/>
                <a:gd name="connsiteX1" fmla="*/ 10324 w 62060"/>
                <a:gd name="connsiteY1" fmla="*/ 40421 h 150349"/>
                <a:gd name="connsiteX2" fmla="*/ 2769 w 62060"/>
                <a:gd name="connsiteY2" fmla="*/ 22288 h 150349"/>
                <a:gd name="connsiteX3" fmla="*/ 10702 w 62060"/>
                <a:gd name="connsiteY3" fmla="*/ 0 h 150349"/>
                <a:gd name="connsiteX4" fmla="*/ 40546 w 62060"/>
                <a:gd name="connsiteY4" fmla="*/ 22666 h 150349"/>
                <a:gd name="connsiteX5" fmla="*/ 61322 w 62060"/>
                <a:gd name="connsiteY5" fmla="*/ 126173 h 150349"/>
                <a:gd name="connsiteX6" fmla="*/ 57545 w 62060"/>
                <a:gd name="connsiteY6" fmla="*/ 150350 h 150349"/>
                <a:gd name="connsiteX7" fmla="*/ 44323 w 62060"/>
                <a:gd name="connsiteY7" fmla="*/ 145816 h 1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060" h="150349">
                  <a:moveTo>
                    <a:pt x="44323" y="145816"/>
                  </a:moveTo>
                  <a:cubicBezTo>
                    <a:pt x="40168" y="108418"/>
                    <a:pt x="39412" y="69886"/>
                    <a:pt x="10324" y="40421"/>
                  </a:cubicBezTo>
                  <a:cubicBezTo>
                    <a:pt x="3902" y="35887"/>
                    <a:pt x="9191" y="26821"/>
                    <a:pt x="2769" y="22288"/>
                  </a:cubicBezTo>
                  <a:cubicBezTo>
                    <a:pt x="-1764" y="12088"/>
                    <a:pt x="-1764" y="3778"/>
                    <a:pt x="10702" y="0"/>
                  </a:cubicBezTo>
                  <a:cubicBezTo>
                    <a:pt x="22413" y="5289"/>
                    <a:pt x="35634" y="8311"/>
                    <a:pt x="40546" y="22666"/>
                  </a:cubicBezTo>
                  <a:cubicBezTo>
                    <a:pt x="59811" y="54776"/>
                    <a:pt x="57545" y="91041"/>
                    <a:pt x="61322" y="126173"/>
                  </a:cubicBezTo>
                  <a:cubicBezTo>
                    <a:pt x="62078" y="134106"/>
                    <a:pt x="63589" y="143172"/>
                    <a:pt x="57545" y="150350"/>
                  </a:cubicBezTo>
                  <a:cubicBezTo>
                    <a:pt x="54145" y="145439"/>
                    <a:pt x="49234" y="145816"/>
                    <a:pt x="44323" y="145816"/>
                  </a:cubicBezTo>
                  <a:close/>
                </a:path>
              </a:pathLst>
            </a:custGeom>
            <a:solidFill>
              <a:srgbClr val="A270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14" name="Freeform: Shape 26013">
              <a:extLst>
                <a:ext uri="{FF2B5EF4-FFF2-40B4-BE49-F238E27FC236}">
                  <a16:creationId xmlns:a16="http://schemas.microsoft.com/office/drawing/2014/main" id="{F85D5DEC-A257-4A53-AB3E-65294693683F}"/>
                </a:ext>
              </a:extLst>
            </p:cNvPr>
            <p:cNvSpPr/>
            <p:nvPr/>
          </p:nvSpPr>
          <p:spPr>
            <a:xfrm>
              <a:off x="11106919" y="5443097"/>
              <a:ext cx="101113" cy="63464"/>
            </a:xfrm>
            <a:custGeom>
              <a:avLst/>
              <a:gdLst>
                <a:gd name="connsiteX0" fmla="*/ 9066 w 101113"/>
                <a:gd name="connsiteY0" fmla="*/ 63464 h 63464"/>
                <a:gd name="connsiteX1" fmla="*/ 0 w 101113"/>
                <a:gd name="connsiteY1" fmla="*/ 58553 h 63464"/>
                <a:gd name="connsiteX2" fmla="*/ 38154 w 101113"/>
                <a:gd name="connsiteY2" fmla="*/ 38154 h 63464"/>
                <a:gd name="connsiteX3" fmla="*/ 94063 w 101113"/>
                <a:gd name="connsiteY3" fmla="*/ 0 h 63464"/>
                <a:gd name="connsiteX4" fmla="*/ 94441 w 101113"/>
                <a:gd name="connsiteY4" fmla="*/ 4155 h 63464"/>
                <a:gd name="connsiteX5" fmla="*/ 75931 w 101113"/>
                <a:gd name="connsiteY5" fmla="*/ 56287 h 63464"/>
                <a:gd name="connsiteX6" fmla="*/ 62709 w 101113"/>
                <a:gd name="connsiteY6" fmla="*/ 51376 h 63464"/>
                <a:gd name="connsiteX7" fmla="*/ 35510 w 101113"/>
                <a:gd name="connsiteY7" fmla="*/ 59309 h 63464"/>
                <a:gd name="connsiteX8" fmla="*/ 9066 w 101113"/>
                <a:gd name="connsiteY8" fmla="*/ 63464 h 6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113" h="63464">
                  <a:moveTo>
                    <a:pt x="9066" y="63464"/>
                  </a:moveTo>
                  <a:cubicBezTo>
                    <a:pt x="6044" y="61953"/>
                    <a:pt x="3022" y="60064"/>
                    <a:pt x="0" y="58553"/>
                  </a:cubicBezTo>
                  <a:cubicBezTo>
                    <a:pt x="9822" y="46843"/>
                    <a:pt x="24177" y="43443"/>
                    <a:pt x="38154" y="38154"/>
                  </a:cubicBezTo>
                  <a:cubicBezTo>
                    <a:pt x="59687" y="29843"/>
                    <a:pt x="73286" y="9444"/>
                    <a:pt x="94063" y="0"/>
                  </a:cubicBezTo>
                  <a:cubicBezTo>
                    <a:pt x="94063" y="1511"/>
                    <a:pt x="93685" y="3022"/>
                    <a:pt x="94441" y="4155"/>
                  </a:cubicBezTo>
                  <a:cubicBezTo>
                    <a:pt x="110685" y="29466"/>
                    <a:pt x="94441" y="43443"/>
                    <a:pt x="75931" y="56287"/>
                  </a:cubicBezTo>
                  <a:cubicBezTo>
                    <a:pt x="71775" y="54776"/>
                    <a:pt x="77819" y="27199"/>
                    <a:pt x="62709" y="51376"/>
                  </a:cubicBezTo>
                  <a:cubicBezTo>
                    <a:pt x="57798" y="59309"/>
                    <a:pt x="45709" y="58931"/>
                    <a:pt x="35510" y="59309"/>
                  </a:cubicBezTo>
                  <a:cubicBezTo>
                    <a:pt x="26443" y="59686"/>
                    <a:pt x="16621" y="55531"/>
                    <a:pt x="9066" y="63464"/>
                  </a:cubicBezTo>
                  <a:close/>
                </a:path>
              </a:pathLst>
            </a:custGeom>
            <a:solidFill>
              <a:srgbClr val="CAA0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15" name="Freeform: Shape 26014">
              <a:extLst>
                <a:ext uri="{FF2B5EF4-FFF2-40B4-BE49-F238E27FC236}">
                  <a16:creationId xmlns:a16="http://schemas.microsoft.com/office/drawing/2014/main" id="{64AA5FB0-CC69-45C1-A785-1B177D3AAC14}"/>
                </a:ext>
              </a:extLst>
            </p:cNvPr>
            <p:cNvSpPr/>
            <p:nvPr/>
          </p:nvSpPr>
          <p:spPr>
            <a:xfrm>
              <a:off x="11217603" y="5138047"/>
              <a:ext cx="107284" cy="77591"/>
            </a:xfrm>
            <a:custGeom>
              <a:avLst/>
              <a:gdLst>
                <a:gd name="connsiteX0" fmla="*/ 89152 w 107284"/>
                <a:gd name="connsiteY0" fmla="*/ 71970 h 77591"/>
                <a:gd name="connsiteX1" fmla="*/ 58931 w 107284"/>
                <a:gd name="connsiteY1" fmla="*/ 51571 h 77591"/>
                <a:gd name="connsiteX2" fmla="*/ 48354 w 107284"/>
                <a:gd name="connsiteY2" fmla="*/ 53459 h 77591"/>
                <a:gd name="connsiteX3" fmla="*/ 33621 w 107284"/>
                <a:gd name="connsiteY3" fmla="*/ 47038 h 77591"/>
                <a:gd name="connsiteX4" fmla="*/ 0 w 107284"/>
                <a:gd name="connsiteY4" fmla="*/ 950 h 77591"/>
                <a:gd name="connsiteX5" fmla="*/ 20021 w 107284"/>
                <a:gd name="connsiteY5" fmla="*/ 4728 h 77591"/>
                <a:gd name="connsiteX6" fmla="*/ 107285 w 107284"/>
                <a:gd name="connsiteY6" fmla="*/ 76503 h 77591"/>
                <a:gd name="connsiteX7" fmla="*/ 89152 w 107284"/>
                <a:gd name="connsiteY7" fmla="*/ 71970 h 7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4" h="77591">
                  <a:moveTo>
                    <a:pt x="89152" y="71970"/>
                  </a:moveTo>
                  <a:cubicBezTo>
                    <a:pt x="78952" y="65170"/>
                    <a:pt x="69131" y="58371"/>
                    <a:pt x="58931" y="51571"/>
                  </a:cubicBezTo>
                  <a:cubicBezTo>
                    <a:pt x="54398" y="47038"/>
                    <a:pt x="52131" y="52704"/>
                    <a:pt x="48354" y="53459"/>
                  </a:cubicBezTo>
                  <a:cubicBezTo>
                    <a:pt x="41932" y="54971"/>
                    <a:pt x="34754" y="57993"/>
                    <a:pt x="33621" y="47038"/>
                  </a:cubicBezTo>
                  <a:cubicBezTo>
                    <a:pt x="26443" y="28527"/>
                    <a:pt x="10199" y="17194"/>
                    <a:pt x="0" y="950"/>
                  </a:cubicBezTo>
                  <a:cubicBezTo>
                    <a:pt x="7555" y="-1694"/>
                    <a:pt x="14733" y="1706"/>
                    <a:pt x="20021" y="4728"/>
                  </a:cubicBezTo>
                  <a:cubicBezTo>
                    <a:pt x="52509" y="23616"/>
                    <a:pt x="88019" y="39482"/>
                    <a:pt x="107285" y="76503"/>
                  </a:cubicBezTo>
                  <a:cubicBezTo>
                    <a:pt x="98218" y="80281"/>
                    <a:pt x="94818" y="73103"/>
                    <a:pt x="89152" y="71970"/>
                  </a:cubicBezTo>
                  <a:close/>
                </a:path>
              </a:pathLst>
            </a:custGeom>
            <a:solidFill>
              <a:srgbClr val="F0E8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16" name="Freeform: Shape 26015">
              <a:extLst>
                <a:ext uri="{FF2B5EF4-FFF2-40B4-BE49-F238E27FC236}">
                  <a16:creationId xmlns:a16="http://schemas.microsoft.com/office/drawing/2014/main" id="{881BAE10-D0A1-4656-8B30-F00723FF2724}"/>
                </a:ext>
              </a:extLst>
            </p:cNvPr>
            <p:cNvSpPr/>
            <p:nvPr/>
          </p:nvSpPr>
          <p:spPr>
            <a:xfrm>
              <a:off x="10674960" y="5634246"/>
              <a:ext cx="82026" cy="32735"/>
            </a:xfrm>
            <a:custGeom>
              <a:avLst/>
              <a:gdLst>
                <a:gd name="connsiteX0" fmla="*/ 5463 w 82026"/>
                <a:gd name="connsiteY0" fmla="*/ 16622 h 32735"/>
                <a:gd name="connsiteX1" fmla="*/ 930 w 82026"/>
                <a:gd name="connsiteY1" fmla="*/ 16622 h 32735"/>
                <a:gd name="connsiteX2" fmla="*/ 930 w 82026"/>
                <a:gd name="connsiteY2" fmla="*/ 9822 h 32735"/>
                <a:gd name="connsiteX3" fmla="*/ 56839 w 82026"/>
                <a:gd name="connsiteY3" fmla="*/ 1133 h 32735"/>
                <a:gd name="connsiteX4" fmla="*/ 77238 w 82026"/>
                <a:gd name="connsiteY4" fmla="*/ 0 h 32735"/>
                <a:gd name="connsiteX5" fmla="*/ 76105 w 82026"/>
                <a:gd name="connsiteY5" fmla="*/ 26821 h 32735"/>
                <a:gd name="connsiteX6" fmla="*/ 54195 w 82026"/>
                <a:gd name="connsiteY6" fmla="*/ 30977 h 32735"/>
                <a:gd name="connsiteX7" fmla="*/ 5463 w 82026"/>
                <a:gd name="connsiteY7" fmla="*/ 16622 h 3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026" h="32735">
                  <a:moveTo>
                    <a:pt x="5463" y="16622"/>
                  </a:moveTo>
                  <a:cubicBezTo>
                    <a:pt x="3952" y="16622"/>
                    <a:pt x="2441" y="16622"/>
                    <a:pt x="930" y="16622"/>
                  </a:cubicBezTo>
                  <a:cubicBezTo>
                    <a:pt x="552" y="14355"/>
                    <a:pt x="-959" y="9066"/>
                    <a:pt x="930" y="9822"/>
                  </a:cubicBezTo>
                  <a:cubicBezTo>
                    <a:pt x="21329" y="16999"/>
                    <a:pt x="39084" y="8311"/>
                    <a:pt x="56839" y="1133"/>
                  </a:cubicBezTo>
                  <a:cubicBezTo>
                    <a:pt x="63639" y="-1511"/>
                    <a:pt x="70438" y="4533"/>
                    <a:pt x="77238" y="0"/>
                  </a:cubicBezTo>
                  <a:cubicBezTo>
                    <a:pt x="86682" y="9066"/>
                    <a:pt x="79883" y="19266"/>
                    <a:pt x="76105" y="26821"/>
                  </a:cubicBezTo>
                  <a:cubicBezTo>
                    <a:pt x="72327" y="35510"/>
                    <a:pt x="62883" y="32488"/>
                    <a:pt x="54195" y="30977"/>
                  </a:cubicBezTo>
                  <a:cubicBezTo>
                    <a:pt x="37195" y="28332"/>
                    <a:pt x="23218" y="15488"/>
                    <a:pt x="5463" y="16622"/>
                  </a:cubicBezTo>
                  <a:close/>
                </a:path>
              </a:pathLst>
            </a:custGeom>
            <a:solidFill>
              <a:srgbClr val="DCB2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17" name="Freeform: Shape 26016">
              <a:extLst>
                <a:ext uri="{FF2B5EF4-FFF2-40B4-BE49-F238E27FC236}">
                  <a16:creationId xmlns:a16="http://schemas.microsoft.com/office/drawing/2014/main" id="{014A46B8-28EA-48B4-83F1-C8554A9872B9}"/>
                </a:ext>
              </a:extLst>
            </p:cNvPr>
            <p:cNvSpPr/>
            <p:nvPr/>
          </p:nvSpPr>
          <p:spPr>
            <a:xfrm>
              <a:off x="11244856" y="5180712"/>
              <a:ext cx="31677" cy="29305"/>
            </a:xfrm>
            <a:custGeom>
              <a:avLst/>
              <a:gdLst>
                <a:gd name="connsiteX0" fmla="*/ 6368 w 31677"/>
                <a:gd name="connsiteY0" fmla="*/ 4373 h 29305"/>
                <a:gd name="connsiteX1" fmla="*/ 25256 w 31677"/>
                <a:gd name="connsiteY1" fmla="*/ 2107 h 29305"/>
                <a:gd name="connsiteX2" fmla="*/ 31678 w 31677"/>
                <a:gd name="connsiteY2" fmla="*/ 8906 h 29305"/>
                <a:gd name="connsiteX3" fmla="*/ 24123 w 31677"/>
                <a:gd name="connsiteY3" fmla="*/ 29305 h 29305"/>
                <a:gd name="connsiteX4" fmla="*/ 4101 w 31677"/>
                <a:gd name="connsiteY4" fmla="*/ 16084 h 29305"/>
                <a:gd name="connsiteX5" fmla="*/ 6368 w 31677"/>
                <a:gd name="connsiteY5" fmla="*/ 4373 h 2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77" h="29305">
                  <a:moveTo>
                    <a:pt x="6368" y="4373"/>
                  </a:moveTo>
                  <a:cubicBezTo>
                    <a:pt x="13545" y="10040"/>
                    <a:pt x="19212" y="10795"/>
                    <a:pt x="25256" y="2107"/>
                  </a:cubicBezTo>
                  <a:cubicBezTo>
                    <a:pt x="27900" y="-1671"/>
                    <a:pt x="29411" y="-916"/>
                    <a:pt x="31678" y="8906"/>
                  </a:cubicBezTo>
                  <a:cubicBezTo>
                    <a:pt x="21856" y="13062"/>
                    <a:pt x="26389" y="22506"/>
                    <a:pt x="24123" y="29305"/>
                  </a:cubicBezTo>
                  <a:cubicBezTo>
                    <a:pt x="17323" y="24772"/>
                    <a:pt x="10523" y="20617"/>
                    <a:pt x="4101" y="16084"/>
                  </a:cubicBezTo>
                  <a:cubicBezTo>
                    <a:pt x="-3454" y="10040"/>
                    <a:pt x="701" y="7017"/>
                    <a:pt x="6368" y="4373"/>
                  </a:cubicBezTo>
                  <a:close/>
                </a:path>
              </a:pathLst>
            </a:custGeom>
            <a:solidFill>
              <a:srgbClr val="C59E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18" name="Freeform: Shape 26017">
              <a:extLst>
                <a:ext uri="{FF2B5EF4-FFF2-40B4-BE49-F238E27FC236}">
                  <a16:creationId xmlns:a16="http://schemas.microsoft.com/office/drawing/2014/main" id="{0D335390-1DA8-42FE-8E5A-08384751E290}"/>
                </a:ext>
              </a:extLst>
            </p:cNvPr>
            <p:cNvSpPr/>
            <p:nvPr/>
          </p:nvSpPr>
          <p:spPr>
            <a:xfrm>
              <a:off x="10493808" y="5684488"/>
              <a:ext cx="21154" cy="22069"/>
            </a:xfrm>
            <a:custGeom>
              <a:avLst/>
              <a:gdLst>
                <a:gd name="connsiteX0" fmla="*/ 21155 w 21154"/>
                <a:gd name="connsiteY0" fmla="*/ 0 h 22069"/>
                <a:gd name="connsiteX1" fmla="*/ 16622 w 21154"/>
                <a:gd name="connsiteY1" fmla="*/ 16621 h 22069"/>
                <a:gd name="connsiteX2" fmla="*/ 3778 w 21154"/>
                <a:gd name="connsiteY2" fmla="*/ 20777 h 22069"/>
                <a:gd name="connsiteX3" fmla="*/ 0 w 21154"/>
                <a:gd name="connsiteY3" fmla="*/ 4155 h 22069"/>
                <a:gd name="connsiteX4" fmla="*/ 21155 w 21154"/>
                <a:gd name="connsiteY4" fmla="*/ 0 h 2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4" h="22069">
                  <a:moveTo>
                    <a:pt x="21155" y="0"/>
                  </a:moveTo>
                  <a:cubicBezTo>
                    <a:pt x="19644" y="5667"/>
                    <a:pt x="18133" y="10955"/>
                    <a:pt x="16622" y="16621"/>
                  </a:cubicBezTo>
                  <a:cubicBezTo>
                    <a:pt x="13222" y="21155"/>
                    <a:pt x="9444" y="23799"/>
                    <a:pt x="3778" y="20777"/>
                  </a:cubicBezTo>
                  <a:cubicBezTo>
                    <a:pt x="2644" y="15111"/>
                    <a:pt x="1133" y="9822"/>
                    <a:pt x="0" y="4155"/>
                  </a:cubicBezTo>
                  <a:cubicBezTo>
                    <a:pt x="7178" y="3022"/>
                    <a:pt x="14355" y="1511"/>
                    <a:pt x="21155" y="0"/>
                  </a:cubicBezTo>
                  <a:close/>
                </a:path>
              </a:pathLst>
            </a:custGeom>
            <a:solidFill>
              <a:srgbClr val="DDB6A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19" name="Freeform: Shape 26018">
              <a:extLst>
                <a:ext uri="{FF2B5EF4-FFF2-40B4-BE49-F238E27FC236}">
                  <a16:creationId xmlns:a16="http://schemas.microsoft.com/office/drawing/2014/main" id="{58D86B14-E195-45F7-962A-FE87BD2127CB}"/>
                </a:ext>
              </a:extLst>
            </p:cNvPr>
            <p:cNvSpPr/>
            <p:nvPr/>
          </p:nvSpPr>
          <p:spPr>
            <a:xfrm>
              <a:off x="10853817" y="5541169"/>
              <a:ext cx="33998" cy="12235"/>
            </a:xfrm>
            <a:custGeom>
              <a:avLst/>
              <a:gdLst>
                <a:gd name="connsiteX0" fmla="*/ 0 w 33998"/>
                <a:gd name="connsiteY0" fmla="*/ 12236 h 12235"/>
                <a:gd name="connsiteX1" fmla="*/ 33999 w 33998"/>
                <a:gd name="connsiteY1" fmla="*/ 3925 h 12235"/>
                <a:gd name="connsiteX2" fmla="*/ 0 w 33998"/>
                <a:gd name="connsiteY2" fmla="*/ 12236 h 1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8" h="12235">
                  <a:moveTo>
                    <a:pt x="0" y="12236"/>
                  </a:moveTo>
                  <a:cubicBezTo>
                    <a:pt x="7555" y="-6275"/>
                    <a:pt x="21533" y="903"/>
                    <a:pt x="33999" y="3925"/>
                  </a:cubicBezTo>
                  <a:cubicBezTo>
                    <a:pt x="23421" y="10347"/>
                    <a:pt x="11333" y="9214"/>
                    <a:pt x="0" y="12236"/>
                  </a:cubicBezTo>
                  <a:close/>
                </a:path>
              </a:pathLst>
            </a:custGeom>
            <a:solidFill>
              <a:srgbClr val="CA9F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20" name="Freeform: Shape 26019">
              <a:extLst>
                <a:ext uri="{FF2B5EF4-FFF2-40B4-BE49-F238E27FC236}">
                  <a16:creationId xmlns:a16="http://schemas.microsoft.com/office/drawing/2014/main" id="{865F2BDB-8C1F-46DF-8CC9-4CB3DF7922E3}"/>
                </a:ext>
              </a:extLst>
            </p:cNvPr>
            <p:cNvSpPr/>
            <p:nvPr/>
          </p:nvSpPr>
          <p:spPr>
            <a:xfrm>
              <a:off x="10113659" y="4457417"/>
              <a:ext cx="768453" cy="500395"/>
            </a:xfrm>
            <a:custGeom>
              <a:avLst/>
              <a:gdLst>
                <a:gd name="connsiteX0" fmla="*/ 515766 w 768453"/>
                <a:gd name="connsiteY0" fmla="*/ 350282 h 500395"/>
                <a:gd name="connsiteX1" fmla="*/ 492723 w 768453"/>
                <a:gd name="connsiteY1" fmla="*/ 347637 h 500395"/>
                <a:gd name="connsiteX2" fmla="*/ 500656 w 768453"/>
                <a:gd name="connsiteY2" fmla="*/ 331016 h 500395"/>
                <a:gd name="connsiteX3" fmla="*/ 508967 w 768453"/>
                <a:gd name="connsiteY3" fmla="*/ 317039 h 500395"/>
                <a:gd name="connsiteX4" fmla="*/ 528232 w 768453"/>
                <a:gd name="connsiteY4" fmla="*/ 332905 h 500395"/>
                <a:gd name="connsiteX5" fmla="*/ 564876 w 768453"/>
                <a:gd name="connsiteY5" fmla="*/ 366526 h 500395"/>
                <a:gd name="connsiteX6" fmla="*/ 557320 w 768453"/>
                <a:gd name="connsiteY6" fmla="*/ 382769 h 500395"/>
                <a:gd name="connsiteX7" fmla="*/ 604541 w 768453"/>
                <a:gd name="connsiteY7" fmla="*/ 414502 h 500395"/>
                <a:gd name="connsiteX8" fmla="*/ 622296 w 768453"/>
                <a:gd name="connsiteY8" fmla="*/ 411480 h 500395"/>
                <a:gd name="connsiteX9" fmla="*/ 638917 w 768453"/>
                <a:gd name="connsiteY9" fmla="*/ 392969 h 500395"/>
                <a:gd name="connsiteX10" fmla="*/ 655917 w 768453"/>
                <a:gd name="connsiteY10" fmla="*/ 397880 h 500395"/>
                <a:gd name="connsiteX11" fmla="*/ 702759 w 768453"/>
                <a:gd name="connsiteY11" fmla="*/ 405057 h 500395"/>
                <a:gd name="connsiteX12" fmla="*/ 711825 w 768453"/>
                <a:gd name="connsiteY12" fmla="*/ 405813 h 500395"/>
                <a:gd name="connsiteX13" fmla="*/ 709181 w 768453"/>
                <a:gd name="connsiteY13" fmla="*/ 413746 h 500395"/>
                <a:gd name="connsiteX14" fmla="*/ 704648 w 768453"/>
                <a:gd name="connsiteY14" fmla="*/ 428479 h 500395"/>
                <a:gd name="connsiteX15" fmla="*/ 720136 w 768453"/>
                <a:gd name="connsiteY15" fmla="*/ 437923 h 500395"/>
                <a:gd name="connsiteX16" fmla="*/ 727692 w 768453"/>
                <a:gd name="connsiteY16" fmla="*/ 423946 h 500395"/>
                <a:gd name="connsiteX17" fmla="*/ 736380 w 768453"/>
                <a:gd name="connsiteY17" fmla="*/ 410724 h 500395"/>
                <a:gd name="connsiteX18" fmla="*/ 745446 w 768453"/>
                <a:gd name="connsiteY18" fmla="*/ 419790 h 500395"/>
                <a:gd name="connsiteX19" fmla="*/ 765468 w 768453"/>
                <a:gd name="connsiteY19" fmla="*/ 418279 h 500395"/>
                <a:gd name="connsiteX20" fmla="*/ 757535 w 768453"/>
                <a:gd name="connsiteY20" fmla="*/ 437167 h 500395"/>
                <a:gd name="connsiteX21" fmla="*/ 671783 w 768453"/>
                <a:gd name="connsiteY21" fmla="*/ 467389 h 500395"/>
                <a:gd name="connsiteX22" fmla="*/ 642317 w 768453"/>
                <a:gd name="connsiteY22" fmla="*/ 462100 h 500395"/>
                <a:gd name="connsiteX23" fmla="*/ 596608 w 768453"/>
                <a:gd name="connsiteY23" fmla="*/ 446989 h 500395"/>
                <a:gd name="connsiteX24" fmla="*/ 572431 w 768453"/>
                <a:gd name="connsiteY24" fmla="*/ 442456 h 500395"/>
                <a:gd name="connsiteX25" fmla="*/ 498011 w 768453"/>
                <a:gd name="connsiteY25" fmla="*/ 439812 h 500395"/>
                <a:gd name="connsiteX26" fmla="*/ 389971 w 768453"/>
                <a:gd name="connsiteY26" fmla="*/ 439056 h 500395"/>
                <a:gd name="connsiteX27" fmla="*/ 372972 w 768453"/>
                <a:gd name="connsiteY27" fmla="*/ 422057 h 500395"/>
                <a:gd name="connsiteX28" fmla="*/ 361261 w 768453"/>
                <a:gd name="connsiteY28" fmla="*/ 390325 h 500395"/>
                <a:gd name="connsiteX29" fmla="*/ 335195 w 768453"/>
                <a:gd name="connsiteY29" fmla="*/ 355571 h 500395"/>
                <a:gd name="connsiteX30" fmla="*/ 329151 w 768453"/>
                <a:gd name="connsiteY30" fmla="*/ 340460 h 500395"/>
                <a:gd name="connsiteX31" fmla="*/ 316307 w 768453"/>
                <a:gd name="connsiteY31" fmla="*/ 305328 h 500395"/>
                <a:gd name="connsiteX32" fmla="*/ 316307 w 768453"/>
                <a:gd name="connsiteY32" fmla="*/ 351415 h 500395"/>
                <a:gd name="connsiteX33" fmla="*/ 301574 w 768453"/>
                <a:gd name="connsiteY33" fmla="*/ 392591 h 500395"/>
                <a:gd name="connsiteX34" fmla="*/ 288730 w 768453"/>
                <a:gd name="connsiteY34" fmla="*/ 375592 h 500395"/>
                <a:gd name="connsiteX35" fmla="*/ 267953 w 768453"/>
                <a:gd name="connsiteY35" fmla="*/ 352926 h 500395"/>
                <a:gd name="connsiteX36" fmla="*/ 229044 w 768453"/>
                <a:gd name="connsiteY36" fmla="*/ 386547 h 500395"/>
                <a:gd name="connsiteX37" fmla="*/ 216577 w 768453"/>
                <a:gd name="connsiteY37" fmla="*/ 406946 h 500395"/>
                <a:gd name="connsiteX38" fmla="*/ 207511 w 768453"/>
                <a:gd name="connsiteY38" fmla="*/ 424701 h 500395"/>
                <a:gd name="connsiteX39" fmla="*/ 189756 w 768453"/>
                <a:gd name="connsiteY39" fmla="*/ 449634 h 500395"/>
                <a:gd name="connsiteX40" fmla="*/ 175024 w 768453"/>
                <a:gd name="connsiteY40" fmla="*/ 441701 h 500395"/>
                <a:gd name="connsiteX41" fmla="*/ 164068 w 768453"/>
                <a:gd name="connsiteY41" fmla="*/ 446234 h 500395"/>
                <a:gd name="connsiteX42" fmla="*/ 153869 w 768453"/>
                <a:gd name="connsiteY42" fmla="*/ 452656 h 500395"/>
                <a:gd name="connsiteX43" fmla="*/ 68116 w 768453"/>
                <a:gd name="connsiteY43" fmla="*/ 499121 h 500395"/>
                <a:gd name="connsiteX44" fmla="*/ 62450 w 768453"/>
                <a:gd name="connsiteY44" fmla="*/ 500254 h 500395"/>
                <a:gd name="connsiteX45" fmla="*/ 32229 w 768453"/>
                <a:gd name="connsiteY45" fmla="*/ 451900 h 500395"/>
                <a:gd name="connsiteX46" fmla="*/ 23163 w 768453"/>
                <a:gd name="connsiteY46" fmla="*/ 442456 h 500395"/>
                <a:gd name="connsiteX47" fmla="*/ 3141 w 768453"/>
                <a:gd name="connsiteY47" fmla="*/ 441323 h 500395"/>
                <a:gd name="connsiteX48" fmla="*/ 3519 w 768453"/>
                <a:gd name="connsiteY48" fmla="*/ 411480 h 500395"/>
                <a:gd name="connsiteX49" fmla="*/ 25051 w 768453"/>
                <a:gd name="connsiteY49" fmla="*/ 411480 h 500395"/>
                <a:gd name="connsiteX50" fmla="*/ 56028 w 768453"/>
                <a:gd name="connsiteY50" fmla="*/ 415635 h 500395"/>
                <a:gd name="connsiteX51" fmla="*/ 77183 w 768453"/>
                <a:gd name="connsiteY51" fmla="*/ 416768 h 500395"/>
                <a:gd name="connsiteX52" fmla="*/ 76049 w 768453"/>
                <a:gd name="connsiteY52" fmla="*/ 437545 h 500395"/>
                <a:gd name="connsiteX53" fmla="*/ 71516 w 768453"/>
                <a:gd name="connsiteY53" fmla="*/ 446989 h 500395"/>
                <a:gd name="connsiteX54" fmla="*/ 95315 w 768453"/>
                <a:gd name="connsiteY54" fmla="*/ 439056 h 500395"/>
                <a:gd name="connsiteX55" fmla="*/ 122137 w 768453"/>
                <a:gd name="connsiteY55" fmla="*/ 422812 h 500395"/>
                <a:gd name="connsiteX56" fmla="*/ 159535 w 768453"/>
                <a:gd name="connsiteY56" fmla="*/ 406946 h 500395"/>
                <a:gd name="connsiteX57" fmla="*/ 164824 w 768453"/>
                <a:gd name="connsiteY57" fmla="*/ 408835 h 500395"/>
                <a:gd name="connsiteX58" fmla="*/ 162557 w 768453"/>
                <a:gd name="connsiteY58" fmla="*/ 403924 h 500395"/>
                <a:gd name="connsiteX59" fmla="*/ 158780 w 768453"/>
                <a:gd name="connsiteY59" fmla="*/ 399013 h 500395"/>
                <a:gd name="connsiteX60" fmla="*/ 156135 w 768453"/>
                <a:gd name="connsiteY60" fmla="*/ 371814 h 500395"/>
                <a:gd name="connsiteX61" fmla="*/ 182579 w 768453"/>
                <a:gd name="connsiteY61" fmla="*/ 348393 h 500395"/>
                <a:gd name="connsiteX62" fmla="*/ 208644 w 768453"/>
                <a:gd name="connsiteY62" fmla="*/ 335549 h 500395"/>
                <a:gd name="connsiteX63" fmla="*/ 211667 w 768453"/>
                <a:gd name="connsiteY63" fmla="*/ 346126 h 500395"/>
                <a:gd name="connsiteX64" fmla="*/ 209022 w 768453"/>
                <a:gd name="connsiteY64" fmla="*/ 335549 h 500395"/>
                <a:gd name="connsiteX65" fmla="*/ 222622 w 768453"/>
                <a:gd name="connsiteY65" fmla="*/ 310239 h 500395"/>
                <a:gd name="connsiteX66" fmla="*/ 228288 w 768453"/>
                <a:gd name="connsiteY66" fmla="*/ 290595 h 500395"/>
                <a:gd name="connsiteX67" fmla="*/ 225266 w 768453"/>
                <a:gd name="connsiteY67" fmla="*/ 257352 h 500395"/>
                <a:gd name="connsiteX68" fmla="*/ 222999 w 768453"/>
                <a:gd name="connsiteY68" fmla="*/ 212776 h 500395"/>
                <a:gd name="connsiteX69" fmla="*/ 223377 w 768453"/>
                <a:gd name="connsiteY69" fmla="*/ 193510 h 500395"/>
                <a:gd name="connsiteX70" fmla="*/ 240377 w 768453"/>
                <a:gd name="connsiteY70" fmla="*/ 196532 h 500395"/>
                <a:gd name="connsiteX71" fmla="*/ 263420 w 768453"/>
                <a:gd name="connsiteY71" fmla="*/ 207109 h 500395"/>
                <a:gd name="connsiteX72" fmla="*/ 275886 w 768453"/>
                <a:gd name="connsiteY72" fmla="*/ 222598 h 500395"/>
                <a:gd name="connsiteX73" fmla="*/ 263420 w 768453"/>
                <a:gd name="connsiteY73" fmla="*/ 231664 h 500395"/>
                <a:gd name="connsiteX74" fmla="*/ 255109 w 768453"/>
                <a:gd name="connsiteY74" fmla="*/ 243752 h 500395"/>
                <a:gd name="connsiteX75" fmla="*/ 282308 w 768453"/>
                <a:gd name="connsiteY75" fmla="*/ 229020 h 500395"/>
                <a:gd name="connsiteX76" fmla="*/ 272109 w 768453"/>
                <a:gd name="connsiteY76" fmla="*/ 200310 h 500395"/>
                <a:gd name="connsiteX77" fmla="*/ 254732 w 768453"/>
                <a:gd name="connsiteY77" fmla="*/ 196910 h 500395"/>
                <a:gd name="connsiteX78" fmla="*/ 227910 w 768453"/>
                <a:gd name="connsiteY78" fmla="*/ 176888 h 500395"/>
                <a:gd name="connsiteX79" fmla="*/ 247932 w 768453"/>
                <a:gd name="connsiteY79" fmla="*/ 149311 h 500395"/>
                <a:gd name="connsiteX80" fmla="*/ 287597 w 768453"/>
                <a:gd name="connsiteY80" fmla="*/ 121357 h 500395"/>
                <a:gd name="connsiteX81" fmla="*/ 283819 w 768453"/>
                <a:gd name="connsiteY81" fmla="*/ 104358 h 500395"/>
                <a:gd name="connsiteX82" fmla="*/ 288730 w 768453"/>
                <a:gd name="connsiteY82" fmla="*/ 101336 h 500395"/>
                <a:gd name="connsiteX83" fmla="*/ 314040 w 768453"/>
                <a:gd name="connsiteY83" fmla="*/ 105113 h 500395"/>
                <a:gd name="connsiteX84" fmla="*/ 340484 w 768453"/>
                <a:gd name="connsiteY84" fmla="*/ 153845 h 500395"/>
                <a:gd name="connsiteX85" fmla="*/ 368816 w 768453"/>
                <a:gd name="connsiteY85" fmla="*/ 162155 h 500395"/>
                <a:gd name="connsiteX86" fmla="*/ 385816 w 768453"/>
                <a:gd name="connsiteY86" fmla="*/ 106246 h 500395"/>
                <a:gd name="connsiteX87" fmla="*/ 378638 w 768453"/>
                <a:gd name="connsiteY87" fmla="*/ 80181 h 500395"/>
                <a:gd name="connsiteX88" fmla="*/ 411126 w 768453"/>
                <a:gd name="connsiteY88" fmla="*/ 59404 h 500395"/>
                <a:gd name="connsiteX89" fmla="*/ 426614 w 768453"/>
                <a:gd name="connsiteY89" fmla="*/ 59782 h 500395"/>
                <a:gd name="connsiteX90" fmla="*/ 429258 w 768453"/>
                <a:gd name="connsiteY90" fmla="*/ 42404 h 500395"/>
                <a:gd name="connsiteX91" fmla="*/ 421325 w 768453"/>
                <a:gd name="connsiteY91" fmla="*/ 14450 h 500395"/>
                <a:gd name="connsiteX92" fmla="*/ 438703 w 768453"/>
                <a:gd name="connsiteY92" fmla="*/ 2739 h 500395"/>
                <a:gd name="connsiteX93" fmla="*/ 466279 w 768453"/>
                <a:gd name="connsiteY93" fmla="*/ 43916 h 500395"/>
                <a:gd name="connsiteX94" fmla="*/ 468168 w 768453"/>
                <a:gd name="connsiteY94" fmla="*/ 62426 h 500395"/>
                <a:gd name="connsiteX95" fmla="*/ 415281 w 768453"/>
                <a:gd name="connsiteY95" fmla="*/ 86225 h 500395"/>
                <a:gd name="connsiteX96" fmla="*/ 405459 w 768453"/>
                <a:gd name="connsiteY96" fmla="*/ 87736 h 500395"/>
                <a:gd name="connsiteX97" fmla="*/ 409615 w 768453"/>
                <a:gd name="connsiteY97" fmla="*/ 96802 h 500395"/>
                <a:gd name="connsiteX98" fmla="*/ 410748 w 768453"/>
                <a:gd name="connsiteY98" fmla="*/ 116068 h 500395"/>
                <a:gd name="connsiteX99" fmla="*/ 418681 w 768453"/>
                <a:gd name="connsiteY99" fmla="*/ 141378 h 500395"/>
                <a:gd name="connsiteX100" fmla="*/ 434925 w 768453"/>
                <a:gd name="connsiteY100" fmla="*/ 161778 h 500395"/>
                <a:gd name="connsiteX101" fmla="*/ 403948 w 768453"/>
                <a:gd name="connsiteY101" fmla="*/ 165555 h 500395"/>
                <a:gd name="connsiteX102" fmla="*/ 423970 w 768453"/>
                <a:gd name="connsiteY102" fmla="*/ 179533 h 500395"/>
                <a:gd name="connsiteX103" fmla="*/ 408104 w 768453"/>
                <a:gd name="connsiteY103" fmla="*/ 187088 h 500395"/>
                <a:gd name="connsiteX104" fmla="*/ 390727 w 768453"/>
                <a:gd name="connsiteY104" fmla="*/ 207109 h 500395"/>
                <a:gd name="connsiteX105" fmla="*/ 405082 w 768453"/>
                <a:gd name="connsiteY105" fmla="*/ 216931 h 500395"/>
                <a:gd name="connsiteX106" fmla="*/ 422459 w 768453"/>
                <a:gd name="connsiteY106" fmla="*/ 256219 h 500395"/>
                <a:gd name="connsiteX107" fmla="*/ 406593 w 768453"/>
                <a:gd name="connsiteY107" fmla="*/ 269440 h 500395"/>
                <a:gd name="connsiteX108" fmla="*/ 393371 w 768453"/>
                <a:gd name="connsiteY108" fmla="*/ 275862 h 500395"/>
                <a:gd name="connsiteX109" fmla="*/ 402815 w 768453"/>
                <a:gd name="connsiteY109" fmla="*/ 285684 h 500395"/>
                <a:gd name="connsiteX110" fmla="*/ 418303 w 768453"/>
                <a:gd name="connsiteY110" fmla="*/ 310239 h 500395"/>
                <a:gd name="connsiteX111" fmla="*/ 420570 w 768453"/>
                <a:gd name="connsiteY111" fmla="*/ 315905 h 500395"/>
                <a:gd name="connsiteX112" fmla="*/ 455702 w 768453"/>
                <a:gd name="connsiteY112" fmla="*/ 321194 h 500395"/>
                <a:gd name="connsiteX113" fmla="*/ 470435 w 768453"/>
                <a:gd name="connsiteY113" fmla="*/ 327616 h 500395"/>
                <a:gd name="connsiteX114" fmla="*/ 456835 w 768453"/>
                <a:gd name="connsiteY114" fmla="*/ 336682 h 500395"/>
                <a:gd name="connsiteX115" fmla="*/ 448524 w 768453"/>
                <a:gd name="connsiteY115" fmla="*/ 336682 h 500395"/>
                <a:gd name="connsiteX116" fmla="*/ 435680 w 768453"/>
                <a:gd name="connsiteY116" fmla="*/ 354815 h 500395"/>
                <a:gd name="connsiteX117" fmla="*/ 431903 w 768453"/>
                <a:gd name="connsiteY117" fmla="*/ 368037 h 500395"/>
                <a:gd name="connsiteX118" fmla="*/ 425859 w 768453"/>
                <a:gd name="connsiteY118" fmla="*/ 359726 h 500395"/>
                <a:gd name="connsiteX119" fmla="*/ 406593 w 768453"/>
                <a:gd name="connsiteY119" fmla="*/ 339704 h 500395"/>
                <a:gd name="connsiteX120" fmla="*/ 392993 w 768453"/>
                <a:gd name="connsiteY120" fmla="*/ 341971 h 500395"/>
                <a:gd name="connsiteX121" fmla="*/ 397148 w 768453"/>
                <a:gd name="connsiteY121" fmla="*/ 356326 h 500395"/>
                <a:gd name="connsiteX122" fmla="*/ 411881 w 768453"/>
                <a:gd name="connsiteY122" fmla="*/ 375214 h 500395"/>
                <a:gd name="connsiteX123" fmla="*/ 422459 w 768453"/>
                <a:gd name="connsiteY123" fmla="*/ 382769 h 500395"/>
                <a:gd name="connsiteX124" fmla="*/ 457968 w 768453"/>
                <a:gd name="connsiteY124" fmla="*/ 373325 h 500395"/>
                <a:gd name="connsiteX125" fmla="*/ 499522 w 768453"/>
                <a:gd name="connsiteY125" fmla="*/ 375214 h 500395"/>
                <a:gd name="connsiteX126" fmla="*/ 514633 w 768453"/>
                <a:gd name="connsiteY126" fmla="*/ 366148 h 500395"/>
                <a:gd name="connsiteX127" fmla="*/ 515766 w 768453"/>
                <a:gd name="connsiteY127" fmla="*/ 350282 h 5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768453" h="500395">
                  <a:moveTo>
                    <a:pt x="515766" y="350282"/>
                  </a:moveTo>
                  <a:cubicBezTo>
                    <a:pt x="509722" y="329883"/>
                    <a:pt x="500656" y="356326"/>
                    <a:pt x="492723" y="347637"/>
                  </a:cubicBezTo>
                  <a:cubicBezTo>
                    <a:pt x="491212" y="341215"/>
                    <a:pt x="502167" y="338193"/>
                    <a:pt x="500656" y="331016"/>
                  </a:cubicBezTo>
                  <a:cubicBezTo>
                    <a:pt x="499145" y="323461"/>
                    <a:pt x="497634" y="315528"/>
                    <a:pt x="508967" y="317039"/>
                  </a:cubicBezTo>
                  <a:cubicBezTo>
                    <a:pt x="517655" y="318172"/>
                    <a:pt x="526721" y="320816"/>
                    <a:pt x="528232" y="332905"/>
                  </a:cubicBezTo>
                  <a:cubicBezTo>
                    <a:pt x="530499" y="352926"/>
                    <a:pt x="545987" y="366526"/>
                    <a:pt x="564876" y="366526"/>
                  </a:cubicBezTo>
                  <a:cubicBezTo>
                    <a:pt x="566764" y="374081"/>
                    <a:pt x="556565" y="375592"/>
                    <a:pt x="557320" y="382769"/>
                  </a:cubicBezTo>
                  <a:cubicBezTo>
                    <a:pt x="571675" y="395613"/>
                    <a:pt x="593208" y="396369"/>
                    <a:pt x="604541" y="414502"/>
                  </a:cubicBezTo>
                  <a:cubicBezTo>
                    <a:pt x="609074" y="422057"/>
                    <a:pt x="617007" y="417146"/>
                    <a:pt x="622296" y="411480"/>
                  </a:cubicBezTo>
                  <a:cubicBezTo>
                    <a:pt x="627962" y="405435"/>
                    <a:pt x="633251" y="399013"/>
                    <a:pt x="638917" y="392969"/>
                  </a:cubicBezTo>
                  <a:cubicBezTo>
                    <a:pt x="644961" y="393725"/>
                    <a:pt x="651005" y="391836"/>
                    <a:pt x="655917" y="397880"/>
                  </a:cubicBezTo>
                  <a:cubicBezTo>
                    <a:pt x="669138" y="414502"/>
                    <a:pt x="684627" y="419035"/>
                    <a:pt x="702759" y="405057"/>
                  </a:cubicBezTo>
                  <a:cubicBezTo>
                    <a:pt x="706159" y="402413"/>
                    <a:pt x="709181" y="402413"/>
                    <a:pt x="711825" y="405813"/>
                  </a:cubicBezTo>
                  <a:cubicBezTo>
                    <a:pt x="714470" y="409213"/>
                    <a:pt x="713337" y="412235"/>
                    <a:pt x="709181" y="413746"/>
                  </a:cubicBezTo>
                  <a:cubicBezTo>
                    <a:pt x="701248" y="416768"/>
                    <a:pt x="700115" y="422812"/>
                    <a:pt x="704648" y="428479"/>
                  </a:cubicBezTo>
                  <a:cubicBezTo>
                    <a:pt x="708426" y="433012"/>
                    <a:pt x="714470" y="437545"/>
                    <a:pt x="720136" y="437923"/>
                  </a:cubicBezTo>
                  <a:cubicBezTo>
                    <a:pt x="729958" y="438678"/>
                    <a:pt x="726181" y="429234"/>
                    <a:pt x="727692" y="423946"/>
                  </a:cubicBezTo>
                  <a:cubicBezTo>
                    <a:pt x="729203" y="418657"/>
                    <a:pt x="730336" y="412235"/>
                    <a:pt x="736380" y="410724"/>
                  </a:cubicBezTo>
                  <a:cubicBezTo>
                    <a:pt x="743558" y="408835"/>
                    <a:pt x="742802" y="416013"/>
                    <a:pt x="745446" y="419790"/>
                  </a:cubicBezTo>
                  <a:cubicBezTo>
                    <a:pt x="752624" y="429990"/>
                    <a:pt x="758668" y="419035"/>
                    <a:pt x="765468" y="418279"/>
                  </a:cubicBezTo>
                  <a:cubicBezTo>
                    <a:pt x="771890" y="428479"/>
                    <a:pt x="767357" y="434901"/>
                    <a:pt x="757535" y="437167"/>
                  </a:cubicBezTo>
                  <a:cubicBezTo>
                    <a:pt x="727692" y="443589"/>
                    <a:pt x="698604" y="453033"/>
                    <a:pt x="671783" y="467389"/>
                  </a:cubicBezTo>
                  <a:cubicBezTo>
                    <a:pt x="659694" y="473810"/>
                    <a:pt x="650628" y="473055"/>
                    <a:pt x="642317" y="462100"/>
                  </a:cubicBezTo>
                  <a:cubicBezTo>
                    <a:pt x="630607" y="446989"/>
                    <a:pt x="617007" y="438678"/>
                    <a:pt x="596608" y="446989"/>
                  </a:cubicBezTo>
                  <a:cubicBezTo>
                    <a:pt x="588297" y="450389"/>
                    <a:pt x="579986" y="445856"/>
                    <a:pt x="572431" y="442456"/>
                  </a:cubicBezTo>
                  <a:cubicBezTo>
                    <a:pt x="547876" y="431501"/>
                    <a:pt x="522944" y="431879"/>
                    <a:pt x="498011" y="439812"/>
                  </a:cubicBezTo>
                  <a:cubicBezTo>
                    <a:pt x="461746" y="451145"/>
                    <a:pt x="425859" y="442834"/>
                    <a:pt x="389971" y="439056"/>
                  </a:cubicBezTo>
                  <a:cubicBezTo>
                    <a:pt x="380527" y="437923"/>
                    <a:pt x="375616" y="430368"/>
                    <a:pt x="372972" y="422057"/>
                  </a:cubicBezTo>
                  <a:cubicBezTo>
                    <a:pt x="369572" y="411480"/>
                    <a:pt x="363528" y="401280"/>
                    <a:pt x="361261" y="390325"/>
                  </a:cubicBezTo>
                  <a:cubicBezTo>
                    <a:pt x="357861" y="374081"/>
                    <a:pt x="351817" y="361615"/>
                    <a:pt x="335195" y="355571"/>
                  </a:cubicBezTo>
                  <a:cubicBezTo>
                    <a:pt x="328773" y="353304"/>
                    <a:pt x="323862" y="346882"/>
                    <a:pt x="329151" y="340460"/>
                  </a:cubicBezTo>
                  <a:cubicBezTo>
                    <a:pt x="346906" y="319683"/>
                    <a:pt x="321974" y="316661"/>
                    <a:pt x="316307" y="305328"/>
                  </a:cubicBezTo>
                  <a:cubicBezTo>
                    <a:pt x="331040" y="320816"/>
                    <a:pt x="331040" y="334793"/>
                    <a:pt x="316307" y="351415"/>
                  </a:cubicBezTo>
                  <a:cubicBezTo>
                    <a:pt x="306485" y="362370"/>
                    <a:pt x="309130" y="379747"/>
                    <a:pt x="301574" y="392591"/>
                  </a:cubicBezTo>
                  <a:cubicBezTo>
                    <a:pt x="283064" y="397502"/>
                    <a:pt x="289108" y="383903"/>
                    <a:pt x="288730" y="375592"/>
                  </a:cubicBezTo>
                  <a:cubicBezTo>
                    <a:pt x="288730" y="354437"/>
                    <a:pt x="281175" y="344615"/>
                    <a:pt x="267953" y="352926"/>
                  </a:cubicBezTo>
                  <a:cubicBezTo>
                    <a:pt x="253598" y="361615"/>
                    <a:pt x="231310" y="364259"/>
                    <a:pt x="229044" y="386547"/>
                  </a:cubicBezTo>
                  <a:cubicBezTo>
                    <a:pt x="227910" y="396369"/>
                    <a:pt x="223377" y="401280"/>
                    <a:pt x="216577" y="406946"/>
                  </a:cubicBezTo>
                  <a:cubicBezTo>
                    <a:pt x="211289" y="411480"/>
                    <a:pt x="204489" y="418279"/>
                    <a:pt x="207511" y="424701"/>
                  </a:cubicBezTo>
                  <a:cubicBezTo>
                    <a:pt x="218466" y="446234"/>
                    <a:pt x="202600" y="446234"/>
                    <a:pt x="189756" y="449634"/>
                  </a:cubicBezTo>
                  <a:cubicBezTo>
                    <a:pt x="183334" y="450011"/>
                    <a:pt x="179179" y="445856"/>
                    <a:pt x="175024" y="441701"/>
                  </a:cubicBezTo>
                  <a:cubicBezTo>
                    <a:pt x="168602" y="436412"/>
                    <a:pt x="166713" y="442834"/>
                    <a:pt x="164068" y="446234"/>
                  </a:cubicBezTo>
                  <a:cubicBezTo>
                    <a:pt x="161424" y="449634"/>
                    <a:pt x="158402" y="453411"/>
                    <a:pt x="153869" y="452656"/>
                  </a:cubicBezTo>
                  <a:cubicBezTo>
                    <a:pt x="112693" y="444723"/>
                    <a:pt x="88516" y="468522"/>
                    <a:pt x="68116" y="499121"/>
                  </a:cubicBezTo>
                  <a:cubicBezTo>
                    <a:pt x="66228" y="500254"/>
                    <a:pt x="64339" y="500632"/>
                    <a:pt x="62450" y="500254"/>
                  </a:cubicBezTo>
                  <a:cubicBezTo>
                    <a:pt x="45828" y="488165"/>
                    <a:pt x="37140" y="471166"/>
                    <a:pt x="32229" y="451900"/>
                  </a:cubicBezTo>
                  <a:cubicBezTo>
                    <a:pt x="30718" y="446612"/>
                    <a:pt x="32229" y="440189"/>
                    <a:pt x="23163" y="442456"/>
                  </a:cubicBezTo>
                  <a:cubicBezTo>
                    <a:pt x="16363" y="444345"/>
                    <a:pt x="6163" y="451145"/>
                    <a:pt x="3141" y="441323"/>
                  </a:cubicBezTo>
                  <a:cubicBezTo>
                    <a:pt x="497" y="432256"/>
                    <a:pt x="-2525" y="419790"/>
                    <a:pt x="3519" y="411480"/>
                  </a:cubicBezTo>
                  <a:cubicBezTo>
                    <a:pt x="8430" y="404680"/>
                    <a:pt x="17496" y="409968"/>
                    <a:pt x="25051" y="411480"/>
                  </a:cubicBezTo>
                  <a:cubicBezTo>
                    <a:pt x="34873" y="417524"/>
                    <a:pt x="43940" y="423946"/>
                    <a:pt x="56028" y="415635"/>
                  </a:cubicBezTo>
                  <a:cubicBezTo>
                    <a:pt x="62828" y="411102"/>
                    <a:pt x="70383" y="409591"/>
                    <a:pt x="77183" y="416768"/>
                  </a:cubicBezTo>
                  <a:cubicBezTo>
                    <a:pt x="83983" y="424323"/>
                    <a:pt x="80960" y="431123"/>
                    <a:pt x="76049" y="437545"/>
                  </a:cubicBezTo>
                  <a:cubicBezTo>
                    <a:pt x="74538" y="439812"/>
                    <a:pt x="72272" y="441701"/>
                    <a:pt x="71516" y="446989"/>
                  </a:cubicBezTo>
                  <a:cubicBezTo>
                    <a:pt x="79449" y="441701"/>
                    <a:pt x="87005" y="437923"/>
                    <a:pt x="95315" y="439056"/>
                  </a:cubicBezTo>
                  <a:cubicBezTo>
                    <a:pt x="108537" y="440567"/>
                    <a:pt x="117981" y="433768"/>
                    <a:pt x="122137" y="422812"/>
                  </a:cubicBezTo>
                  <a:cubicBezTo>
                    <a:pt x="129314" y="403546"/>
                    <a:pt x="142536" y="402035"/>
                    <a:pt x="159535" y="406946"/>
                  </a:cubicBezTo>
                  <a:cubicBezTo>
                    <a:pt x="161424" y="407324"/>
                    <a:pt x="162557" y="410724"/>
                    <a:pt x="164824" y="408835"/>
                  </a:cubicBezTo>
                  <a:cubicBezTo>
                    <a:pt x="165202" y="408457"/>
                    <a:pt x="163313" y="405813"/>
                    <a:pt x="162557" y="403924"/>
                  </a:cubicBezTo>
                  <a:cubicBezTo>
                    <a:pt x="161802" y="402035"/>
                    <a:pt x="160669" y="399769"/>
                    <a:pt x="158780" y="399013"/>
                  </a:cubicBezTo>
                  <a:cubicBezTo>
                    <a:pt x="138003" y="388814"/>
                    <a:pt x="137247" y="383903"/>
                    <a:pt x="156135" y="371814"/>
                  </a:cubicBezTo>
                  <a:cubicBezTo>
                    <a:pt x="166713" y="365392"/>
                    <a:pt x="174646" y="357459"/>
                    <a:pt x="182579" y="348393"/>
                  </a:cubicBezTo>
                  <a:cubicBezTo>
                    <a:pt x="189378" y="340838"/>
                    <a:pt x="195801" y="331016"/>
                    <a:pt x="208644" y="335549"/>
                  </a:cubicBezTo>
                  <a:cubicBezTo>
                    <a:pt x="213178" y="338193"/>
                    <a:pt x="210911" y="342727"/>
                    <a:pt x="211667" y="346126"/>
                  </a:cubicBezTo>
                  <a:cubicBezTo>
                    <a:pt x="214311" y="341593"/>
                    <a:pt x="211667" y="338571"/>
                    <a:pt x="209022" y="335549"/>
                  </a:cubicBezTo>
                  <a:cubicBezTo>
                    <a:pt x="204489" y="322327"/>
                    <a:pt x="213555" y="315528"/>
                    <a:pt x="222622" y="310239"/>
                  </a:cubicBezTo>
                  <a:cubicBezTo>
                    <a:pt x="231688" y="304950"/>
                    <a:pt x="235466" y="300039"/>
                    <a:pt x="228288" y="290595"/>
                  </a:cubicBezTo>
                  <a:cubicBezTo>
                    <a:pt x="220355" y="280018"/>
                    <a:pt x="221111" y="269818"/>
                    <a:pt x="225266" y="257352"/>
                  </a:cubicBezTo>
                  <a:cubicBezTo>
                    <a:pt x="229799" y="243375"/>
                    <a:pt x="230933" y="227509"/>
                    <a:pt x="222999" y="212776"/>
                  </a:cubicBezTo>
                  <a:cubicBezTo>
                    <a:pt x="219600" y="206354"/>
                    <a:pt x="216955" y="199176"/>
                    <a:pt x="223377" y="193510"/>
                  </a:cubicBezTo>
                  <a:cubicBezTo>
                    <a:pt x="229421" y="188221"/>
                    <a:pt x="235466" y="193132"/>
                    <a:pt x="240377" y="196532"/>
                  </a:cubicBezTo>
                  <a:cubicBezTo>
                    <a:pt x="247554" y="201443"/>
                    <a:pt x="255487" y="203710"/>
                    <a:pt x="263420" y="207109"/>
                  </a:cubicBezTo>
                  <a:cubicBezTo>
                    <a:pt x="270220" y="209754"/>
                    <a:pt x="275886" y="214287"/>
                    <a:pt x="275886" y="222598"/>
                  </a:cubicBezTo>
                  <a:cubicBezTo>
                    <a:pt x="275886" y="230153"/>
                    <a:pt x="268331" y="229775"/>
                    <a:pt x="263420" y="231664"/>
                  </a:cubicBezTo>
                  <a:cubicBezTo>
                    <a:pt x="258887" y="233553"/>
                    <a:pt x="254354" y="235819"/>
                    <a:pt x="255109" y="243752"/>
                  </a:cubicBezTo>
                  <a:cubicBezTo>
                    <a:pt x="266442" y="242241"/>
                    <a:pt x="278531" y="240353"/>
                    <a:pt x="282308" y="229020"/>
                  </a:cubicBezTo>
                  <a:cubicBezTo>
                    <a:pt x="285708" y="218820"/>
                    <a:pt x="275886" y="209754"/>
                    <a:pt x="272109" y="200310"/>
                  </a:cubicBezTo>
                  <a:cubicBezTo>
                    <a:pt x="269087" y="193510"/>
                    <a:pt x="260776" y="196910"/>
                    <a:pt x="254732" y="196910"/>
                  </a:cubicBezTo>
                  <a:cubicBezTo>
                    <a:pt x="240377" y="197287"/>
                    <a:pt x="232443" y="188977"/>
                    <a:pt x="227910" y="176888"/>
                  </a:cubicBezTo>
                  <a:cubicBezTo>
                    <a:pt x="221866" y="161022"/>
                    <a:pt x="231310" y="148556"/>
                    <a:pt x="247932" y="149311"/>
                  </a:cubicBezTo>
                  <a:cubicBezTo>
                    <a:pt x="269464" y="150067"/>
                    <a:pt x="280042" y="142890"/>
                    <a:pt x="287597" y="121357"/>
                  </a:cubicBezTo>
                  <a:cubicBezTo>
                    <a:pt x="284953" y="116068"/>
                    <a:pt x="277775" y="111535"/>
                    <a:pt x="283819" y="104358"/>
                  </a:cubicBezTo>
                  <a:cubicBezTo>
                    <a:pt x="285330" y="102847"/>
                    <a:pt x="286842" y="102091"/>
                    <a:pt x="288730" y="101336"/>
                  </a:cubicBezTo>
                  <a:cubicBezTo>
                    <a:pt x="297419" y="100958"/>
                    <a:pt x="306107" y="100580"/>
                    <a:pt x="314040" y="105113"/>
                  </a:cubicBezTo>
                  <a:cubicBezTo>
                    <a:pt x="331795" y="116446"/>
                    <a:pt x="347662" y="128157"/>
                    <a:pt x="340484" y="153845"/>
                  </a:cubicBezTo>
                  <a:cubicBezTo>
                    <a:pt x="337840" y="162911"/>
                    <a:pt x="356728" y="168200"/>
                    <a:pt x="368816" y="162155"/>
                  </a:cubicBezTo>
                  <a:cubicBezTo>
                    <a:pt x="384304" y="154222"/>
                    <a:pt x="393749" y="124001"/>
                    <a:pt x="385816" y="106246"/>
                  </a:cubicBezTo>
                  <a:cubicBezTo>
                    <a:pt x="382038" y="97936"/>
                    <a:pt x="377883" y="90003"/>
                    <a:pt x="378638" y="80181"/>
                  </a:cubicBezTo>
                  <a:cubicBezTo>
                    <a:pt x="380527" y="59782"/>
                    <a:pt x="391860" y="52226"/>
                    <a:pt x="411126" y="59404"/>
                  </a:cubicBezTo>
                  <a:cubicBezTo>
                    <a:pt x="416414" y="61670"/>
                    <a:pt x="421703" y="64693"/>
                    <a:pt x="426614" y="59782"/>
                  </a:cubicBezTo>
                  <a:cubicBezTo>
                    <a:pt x="431903" y="54871"/>
                    <a:pt x="431903" y="48449"/>
                    <a:pt x="429258" y="42404"/>
                  </a:cubicBezTo>
                  <a:cubicBezTo>
                    <a:pt x="425481" y="33338"/>
                    <a:pt x="419814" y="24650"/>
                    <a:pt x="421325" y="14450"/>
                  </a:cubicBezTo>
                  <a:cubicBezTo>
                    <a:pt x="422459" y="4628"/>
                    <a:pt x="425103" y="-4816"/>
                    <a:pt x="438703" y="2739"/>
                  </a:cubicBezTo>
                  <a:cubicBezTo>
                    <a:pt x="450413" y="14450"/>
                    <a:pt x="444747" y="37494"/>
                    <a:pt x="466279" y="43916"/>
                  </a:cubicBezTo>
                  <a:cubicBezTo>
                    <a:pt x="473079" y="45804"/>
                    <a:pt x="472323" y="55248"/>
                    <a:pt x="468168" y="62426"/>
                  </a:cubicBezTo>
                  <a:cubicBezTo>
                    <a:pt x="457968" y="80559"/>
                    <a:pt x="436436" y="90758"/>
                    <a:pt x="415281" y="86225"/>
                  </a:cubicBezTo>
                  <a:cubicBezTo>
                    <a:pt x="411504" y="85470"/>
                    <a:pt x="407726" y="85092"/>
                    <a:pt x="405459" y="87736"/>
                  </a:cubicBezTo>
                  <a:cubicBezTo>
                    <a:pt x="400548" y="93403"/>
                    <a:pt x="407348" y="94158"/>
                    <a:pt x="409615" y="96802"/>
                  </a:cubicBezTo>
                  <a:cubicBezTo>
                    <a:pt x="415281" y="102847"/>
                    <a:pt x="414903" y="110780"/>
                    <a:pt x="410748" y="116068"/>
                  </a:cubicBezTo>
                  <a:cubicBezTo>
                    <a:pt x="400926" y="128912"/>
                    <a:pt x="410370" y="135712"/>
                    <a:pt x="418681" y="141378"/>
                  </a:cubicBezTo>
                  <a:cubicBezTo>
                    <a:pt x="426236" y="147045"/>
                    <a:pt x="437947" y="148934"/>
                    <a:pt x="434925" y="161778"/>
                  </a:cubicBezTo>
                  <a:cubicBezTo>
                    <a:pt x="432658" y="170088"/>
                    <a:pt x="419437" y="171222"/>
                    <a:pt x="403948" y="165555"/>
                  </a:cubicBezTo>
                  <a:cubicBezTo>
                    <a:pt x="408104" y="174999"/>
                    <a:pt x="408104" y="174999"/>
                    <a:pt x="423970" y="179533"/>
                  </a:cubicBezTo>
                  <a:cubicBezTo>
                    <a:pt x="421703" y="187843"/>
                    <a:pt x="413392" y="184821"/>
                    <a:pt x="408104" y="187088"/>
                  </a:cubicBezTo>
                  <a:cubicBezTo>
                    <a:pt x="398660" y="191243"/>
                    <a:pt x="392993" y="199176"/>
                    <a:pt x="390727" y="207109"/>
                  </a:cubicBezTo>
                  <a:cubicBezTo>
                    <a:pt x="387327" y="218820"/>
                    <a:pt x="400548" y="212398"/>
                    <a:pt x="405082" y="216931"/>
                  </a:cubicBezTo>
                  <a:cubicBezTo>
                    <a:pt x="416037" y="227886"/>
                    <a:pt x="431903" y="235442"/>
                    <a:pt x="422459" y="256219"/>
                  </a:cubicBezTo>
                  <a:cubicBezTo>
                    <a:pt x="418681" y="264529"/>
                    <a:pt x="415659" y="269063"/>
                    <a:pt x="406593" y="269440"/>
                  </a:cubicBezTo>
                  <a:cubicBezTo>
                    <a:pt x="401304" y="269440"/>
                    <a:pt x="394126" y="267174"/>
                    <a:pt x="393371" y="275862"/>
                  </a:cubicBezTo>
                  <a:cubicBezTo>
                    <a:pt x="392615" y="281907"/>
                    <a:pt x="399037" y="284551"/>
                    <a:pt x="402815" y="285684"/>
                  </a:cubicBezTo>
                  <a:cubicBezTo>
                    <a:pt x="415659" y="289462"/>
                    <a:pt x="425481" y="293995"/>
                    <a:pt x="418303" y="310239"/>
                  </a:cubicBezTo>
                  <a:cubicBezTo>
                    <a:pt x="417925" y="311372"/>
                    <a:pt x="419814" y="314016"/>
                    <a:pt x="420570" y="315905"/>
                  </a:cubicBezTo>
                  <a:cubicBezTo>
                    <a:pt x="434169" y="303061"/>
                    <a:pt x="441725" y="329883"/>
                    <a:pt x="455702" y="321194"/>
                  </a:cubicBezTo>
                  <a:cubicBezTo>
                    <a:pt x="460991" y="317794"/>
                    <a:pt x="469679" y="319683"/>
                    <a:pt x="470435" y="327616"/>
                  </a:cubicBezTo>
                  <a:cubicBezTo>
                    <a:pt x="471190" y="336305"/>
                    <a:pt x="463257" y="336682"/>
                    <a:pt x="456835" y="336682"/>
                  </a:cubicBezTo>
                  <a:cubicBezTo>
                    <a:pt x="454191" y="336682"/>
                    <a:pt x="451169" y="336682"/>
                    <a:pt x="448524" y="336682"/>
                  </a:cubicBezTo>
                  <a:cubicBezTo>
                    <a:pt x="434547" y="335927"/>
                    <a:pt x="425481" y="338949"/>
                    <a:pt x="435680" y="354815"/>
                  </a:cubicBezTo>
                  <a:cubicBezTo>
                    <a:pt x="439458" y="360859"/>
                    <a:pt x="438325" y="366148"/>
                    <a:pt x="431903" y="368037"/>
                  </a:cubicBezTo>
                  <a:cubicBezTo>
                    <a:pt x="425859" y="369925"/>
                    <a:pt x="425859" y="363881"/>
                    <a:pt x="425859" y="359726"/>
                  </a:cubicBezTo>
                  <a:cubicBezTo>
                    <a:pt x="425481" y="347260"/>
                    <a:pt x="414526" y="344615"/>
                    <a:pt x="406593" y="339704"/>
                  </a:cubicBezTo>
                  <a:cubicBezTo>
                    <a:pt x="402059" y="336682"/>
                    <a:pt x="395638" y="333660"/>
                    <a:pt x="392993" y="341971"/>
                  </a:cubicBezTo>
                  <a:cubicBezTo>
                    <a:pt x="391482" y="346882"/>
                    <a:pt x="389971" y="354437"/>
                    <a:pt x="397148" y="356326"/>
                  </a:cubicBezTo>
                  <a:cubicBezTo>
                    <a:pt x="407726" y="358970"/>
                    <a:pt x="412637" y="363881"/>
                    <a:pt x="411881" y="375214"/>
                  </a:cubicBezTo>
                  <a:cubicBezTo>
                    <a:pt x="411126" y="382014"/>
                    <a:pt x="417548" y="382769"/>
                    <a:pt x="422459" y="382769"/>
                  </a:cubicBezTo>
                  <a:cubicBezTo>
                    <a:pt x="435303" y="382769"/>
                    <a:pt x="447391" y="380881"/>
                    <a:pt x="457968" y="373325"/>
                  </a:cubicBezTo>
                  <a:cubicBezTo>
                    <a:pt x="472323" y="362748"/>
                    <a:pt x="485545" y="360859"/>
                    <a:pt x="499522" y="375214"/>
                  </a:cubicBezTo>
                  <a:cubicBezTo>
                    <a:pt x="514255" y="390325"/>
                    <a:pt x="506700" y="364637"/>
                    <a:pt x="514633" y="366148"/>
                  </a:cubicBezTo>
                  <a:cubicBezTo>
                    <a:pt x="518788" y="361992"/>
                    <a:pt x="517655" y="355948"/>
                    <a:pt x="515766" y="350282"/>
                  </a:cubicBezTo>
                  <a:close/>
                </a:path>
              </a:pathLst>
            </a:custGeom>
            <a:solidFill>
              <a:srgbClr val="FBCBA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21" name="Freeform: Shape 26020">
              <a:extLst>
                <a:ext uri="{FF2B5EF4-FFF2-40B4-BE49-F238E27FC236}">
                  <a16:creationId xmlns:a16="http://schemas.microsoft.com/office/drawing/2014/main" id="{3BCEA15B-A963-4C0C-BD89-093005C33128}"/>
                </a:ext>
              </a:extLst>
            </p:cNvPr>
            <p:cNvSpPr/>
            <p:nvPr/>
          </p:nvSpPr>
          <p:spPr>
            <a:xfrm>
              <a:off x="10891971" y="4900725"/>
              <a:ext cx="116893" cy="576371"/>
            </a:xfrm>
            <a:custGeom>
              <a:avLst/>
              <a:gdLst>
                <a:gd name="connsiteX0" fmla="*/ 97463 w 116893"/>
                <a:gd name="connsiteY0" fmla="*/ 560128 h 576371"/>
                <a:gd name="connsiteX1" fmla="*/ 54398 w 116893"/>
                <a:gd name="connsiteY1" fmla="*/ 576371 h 576371"/>
                <a:gd name="connsiteX2" fmla="*/ 44954 w 116893"/>
                <a:gd name="connsiteY2" fmla="*/ 557861 h 576371"/>
                <a:gd name="connsiteX3" fmla="*/ 33621 w 116893"/>
                <a:gd name="connsiteY3" fmla="*/ 543506 h 576371"/>
                <a:gd name="connsiteX4" fmla="*/ 0 w 116893"/>
                <a:gd name="connsiteY4" fmla="*/ 492885 h 576371"/>
                <a:gd name="connsiteX5" fmla="*/ 3400 w 116893"/>
                <a:gd name="connsiteY5" fmla="*/ 477775 h 576371"/>
                <a:gd name="connsiteX6" fmla="*/ 6044 w 116893"/>
                <a:gd name="connsiteY6" fmla="*/ 456998 h 576371"/>
                <a:gd name="connsiteX7" fmla="*/ 37021 w 116893"/>
                <a:gd name="connsiteY7" fmla="*/ 407133 h 576371"/>
                <a:gd name="connsiteX8" fmla="*/ 42687 w 116893"/>
                <a:gd name="connsiteY8" fmla="*/ 401089 h 576371"/>
                <a:gd name="connsiteX9" fmla="*/ 61198 w 116893"/>
                <a:gd name="connsiteY9" fmla="*/ 361046 h 576371"/>
                <a:gd name="connsiteX10" fmla="*/ 61575 w 116893"/>
                <a:gd name="connsiteY10" fmla="*/ 328558 h 576371"/>
                <a:gd name="connsiteX11" fmla="*/ 57420 w 116893"/>
                <a:gd name="connsiteY11" fmla="*/ 283982 h 576371"/>
                <a:gd name="connsiteX12" fmla="*/ 59687 w 116893"/>
                <a:gd name="connsiteY12" fmla="*/ 278316 h 576371"/>
                <a:gd name="connsiteX13" fmla="*/ 61575 w 116893"/>
                <a:gd name="connsiteY13" fmla="*/ 180853 h 576371"/>
                <a:gd name="connsiteX14" fmla="*/ 51754 w 116893"/>
                <a:gd name="connsiteY14" fmla="*/ 83390 h 576371"/>
                <a:gd name="connsiteX15" fmla="*/ 57798 w 116893"/>
                <a:gd name="connsiteY15" fmla="*/ 41836 h 576371"/>
                <a:gd name="connsiteX16" fmla="*/ 61953 w 116893"/>
                <a:gd name="connsiteY16" fmla="*/ 1037 h 576371"/>
                <a:gd name="connsiteX17" fmla="*/ 104263 w 116893"/>
                <a:gd name="connsiteY17" fmla="*/ 9726 h 576371"/>
                <a:gd name="connsiteX18" fmla="*/ 105774 w 116893"/>
                <a:gd name="connsiteY18" fmla="*/ 21814 h 576371"/>
                <a:gd name="connsiteX19" fmla="*/ 100863 w 116893"/>
                <a:gd name="connsiteY19" fmla="*/ 177453 h 576371"/>
                <a:gd name="connsiteX20" fmla="*/ 108418 w 116893"/>
                <a:gd name="connsiteY20" fmla="*/ 183119 h 576371"/>
                <a:gd name="connsiteX21" fmla="*/ 112574 w 116893"/>
                <a:gd name="connsiteY21" fmla="*/ 183119 h 576371"/>
                <a:gd name="connsiteX22" fmla="*/ 116351 w 116893"/>
                <a:gd name="connsiteY22" fmla="*/ 293426 h 576371"/>
                <a:gd name="connsiteX23" fmla="*/ 108418 w 116893"/>
                <a:gd name="connsiteY23" fmla="*/ 281338 h 576371"/>
                <a:gd name="connsiteX24" fmla="*/ 108418 w 116893"/>
                <a:gd name="connsiteY24" fmla="*/ 335736 h 576371"/>
                <a:gd name="connsiteX25" fmla="*/ 106529 w 116893"/>
                <a:gd name="connsiteY25" fmla="*/ 348202 h 576371"/>
                <a:gd name="connsiteX26" fmla="*/ 102752 w 116893"/>
                <a:gd name="connsiteY26" fmla="*/ 456620 h 576371"/>
                <a:gd name="connsiteX27" fmla="*/ 100863 w 116893"/>
                <a:gd name="connsiteY27" fmla="*/ 521595 h 576371"/>
                <a:gd name="connsiteX28" fmla="*/ 97463 w 116893"/>
                <a:gd name="connsiteY28" fmla="*/ 560128 h 57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893" h="576371">
                  <a:moveTo>
                    <a:pt x="97463" y="560128"/>
                  </a:moveTo>
                  <a:cubicBezTo>
                    <a:pt x="85752" y="571838"/>
                    <a:pt x="69509" y="572971"/>
                    <a:pt x="54398" y="576371"/>
                  </a:cubicBezTo>
                  <a:cubicBezTo>
                    <a:pt x="48354" y="571838"/>
                    <a:pt x="47598" y="564283"/>
                    <a:pt x="44954" y="557861"/>
                  </a:cubicBezTo>
                  <a:cubicBezTo>
                    <a:pt x="42687" y="551817"/>
                    <a:pt x="40421" y="544639"/>
                    <a:pt x="33621" y="543506"/>
                  </a:cubicBezTo>
                  <a:cubicBezTo>
                    <a:pt x="4155" y="538595"/>
                    <a:pt x="756" y="516685"/>
                    <a:pt x="0" y="492885"/>
                  </a:cubicBezTo>
                  <a:cubicBezTo>
                    <a:pt x="0" y="487597"/>
                    <a:pt x="1889" y="482686"/>
                    <a:pt x="3400" y="477775"/>
                  </a:cubicBezTo>
                  <a:cubicBezTo>
                    <a:pt x="6422" y="470975"/>
                    <a:pt x="5667" y="463798"/>
                    <a:pt x="6044" y="456998"/>
                  </a:cubicBezTo>
                  <a:cubicBezTo>
                    <a:pt x="7178" y="434332"/>
                    <a:pt x="14733" y="416199"/>
                    <a:pt x="37021" y="407133"/>
                  </a:cubicBezTo>
                  <a:cubicBezTo>
                    <a:pt x="39665" y="406000"/>
                    <a:pt x="43065" y="403733"/>
                    <a:pt x="42687" y="401089"/>
                  </a:cubicBezTo>
                  <a:cubicBezTo>
                    <a:pt x="39665" y="383334"/>
                    <a:pt x="54398" y="373890"/>
                    <a:pt x="61198" y="361046"/>
                  </a:cubicBezTo>
                  <a:cubicBezTo>
                    <a:pt x="66486" y="350846"/>
                    <a:pt x="71019" y="341780"/>
                    <a:pt x="61575" y="328558"/>
                  </a:cubicBezTo>
                  <a:cubicBezTo>
                    <a:pt x="52887" y="316848"/>
                    <a:pt x="53642" y="299471"/>
                    <a:pt x="57420" y="283982"/>
                  </a:cubicBezTo>
                  <a:cubicBezTo>
                    <a:pt x="57798" y="282093"/>
                    <a:pt x="60065" y="279827"/>
                    <a:pt x="59687" y="278316"/>
                  </a:cubicBezTo>
                  <a:cubicBezTo>
                    <a:pt x="56287" y="245828"/>
                    <a:pt x="72531" y="214474"/>
                    <a:pt x="61575" y="180853"/>
                  </a:cubicBezTo>
                  <a:cubicBezTo>
                    <a:pt x="51376" y="149876"/>
                    <a:pt x="50620" y="116255"/>
                    <a:pt x="51754" y="83390"/>
                  </a:cubicBezTo>
                  <a:cubicBezTo>
                    <a:pt x="62331" y="70923"/>
                    <a:pt x="65731" y="58835"/>
                    <a:pt x="57798" y="41836"/>
                  </a:cubicBezTo>
                  <a:cubicBezTo>
                    <a:pt x="52509" y="30125"/>
                    <a:pt x="47220" y="13126"/>
                    <a:pt x="61953" y="1037"/>
                  </a:cubicBezTo>
                  <a:cubicBezTo>
                    <a:pt x="77819" y="-4629"/>
                    <a:pt x="88774" y="15014"/>
                    <a:pt x="104263" y="9726"/>
                  </a:cubicBezTo>
                  <a:cubicBezTo>
                    <a:pt x="106529" y="13503"/>
                    <a:pt x="106907" y="17659"/>
                    <a:pt x="105774" y="21814"/>
                  </a:cubicBezTo>
                  <a:cubicBezTo>
                    <a:pt x="89530" y="73190"/>
                    <a:pt x="97841" y="125322"/>
                    <a:pt x="100863" y="177453"/>
                  </a:cubicBezTo>
                  <a:cubicBezTo>
                    <a:pt x="101241" y="181608"/>
                    <a:pt x="100485" y="189164"/>
                    <a:pt x="108418" y="183119"/>
                  </a:cubicBezTo>
                  <a:cubicBezTo>
                    <a:pt x="109929" y="183119"/>
                    <a:pt x="111063" y="183119"/>
                    <a:pt x="112574" y="183119"/>
                  </a:cubicBezTo>
                  <a:cubicBezTo>
                    <a:pt x="105774" y="220140"/>
                    <a:pt x="119751" y="256406"/>
                    <a:pt x="116351" y="293426"/>
                  </a:cubicBezTo>
                  <a:cubicBezTo>
                    <a:pt x="107663" y="293049"/>
                    <a:pt x="109174" y="286626"/>
                    <a:pt x="108418" y="281338"/>
                  </a:cubicBezTo>
                  <a:cubicBezTo>
                    <a:pt x="111440" y="299471"/>
                    <a:pt x="106907" y="317603"/>
                    <a:pt x="108418" y="335736"/>
                  </a:cubicBezTo>
                  <a:cubicBezTo>
                    <a:pt x="108796" y="339891"/>
                    <a:pt x="108796" y="344424"/>
                    <a:pt x="106529" y="348202"/>
                  </a:cubicBezTo>
                  <a:cubicBezTo>
                    <a:pt x="83486" y="383712"/>
                    <a:pt x="96707" y="420355"/>
                    <a:pt x="102752" y="456620"/>
                  </a:cubicBezTo>
                  <a:cubicBezTo>
                    <a:pt x="106529" y="478908"/>
                    <a:pt x="100863" y="500063"/>
                    <a:pt x="100863" y="521595"/>
                  </a:cubicBezTo>
                  <a:cubicBezTo>
                    <a:pt x="101996" y="533306"/>
                    <a:pt x="99352" y="546906"/>
                    <a:pt x="97463" y="560128"/>
                  </a:cubicBezTo>
                  <a:close/>
                </a:path>
              </a:pathLst>
            </a:custGeom>
            <a:solidFill>
              <a:srgbClr val="FACD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22" name="Freeform: Shape 26021">
              <a:extLst>
                <a:ext uri="{FF2B5EF4-FFF2-40B4-BE49-F238E27FC236}">
                  <a16:creationId xmlns:a16="http://schemas.microsoft.com/office/drawing/2014/main" id="{F6369BA9-F67F-4C82-9F13-0DEC1BB09CFB}"/>
                </a:ext>
              </a:extLst>
            </p:cNvPr>
            <p:cNvSpPr/>
            <p:nvPr/>
          </p:nvSpPr>
          <p:spPr>
            <a:xfrm>
              <a:off x="10390167" y="4754030"/>
              <a:ext cx="571988" cy="232905"/>
            </a:xfrm>
            <a:custGeom>
              <a:avLst/>
              <a:gdLst>
                <a:gd name="connsiteX0" fmla="*/ 564890 w 571988"/>
                <a:gd name="connsiteY0" fmla="*/ 147354 h 232905"/>
                <a:gd name="connsiteX1" fmla="*/ 565646 w 571988"/>
                <a:gd name="connsiteY1" fmla="*/ 188908 h 232905"/>
                <a:gd name="connsiteX2" fmla="*/ 556202 w 571988"/>
                <a:gd name="connsiteY2" fmla="*/ 231973 h 232905"/>
                <a:gd name="connsiteX3" fmla="*/ 550535 w 571988"/>
                <a:gd name="connsiteY3" fmla="*/ 231218 h 232905"/>
                <a:gd name="connsiteX4" fmla="*/ 549024 w 571988"/>
                <a:gd name="connsiteY4" fmla="*/ 215729 h 232905"/>
                <a:gd name="connsiteX5" fmla="*/ 544869 w 571988"/>
                <a:gd name="connsiteY5" fmla="*/ 167376 h 232905"/>
                <a:gd name="connsiteX6" fmla="*/ 534669 w 571988"/>
                <a:gd name="connsiteY6" fmla="*/ 161709 h 232905"/>
                <a:gd name="connsiteX7" fmla="*/ 475361 w 571988"/>
                <a:gd name="connsiteY7" fmla="*/ 169642 h 232905"/>
                <a:gd name="connsiteX8" fmla="*/ 470827 w 571988"/>
                <a:gd name="connsiteY8" fmla="*/ 173420 h 232905"/>
                <a:gd name="connsiteX9" fmla="*/ 452317 w 571988"/>
                <a:gd name="connsiteY9" fmla="*/ 186642 h 232905"/>
                <a:gd name="connsiteX10" fmla="*/ 369209 w 571988"/>
                <a:gd name="connsiteY10" fmla="*/ 221774 h 232905"/>
                <a:gd name="connsiteX11" fmla="*/ 329544 w 571988"/>
                <a:gd name="connsiteY11" fmla="*/ 184753 h 232905"/>
                <a:gd name="connsiteX12" fmla="*/ 313300 w 571988"/>
                <a:gd name="connsiteY12" fmla="*/ 172287 h 232905"/>
                <a:gd name="connsiteX13" fmla="*/ 273257 w 571988"/>
                <a:gd name="connsiteY13" fmla="*/ 164353 h 232905"/>
                <a:gd name="connsiteX14" fmla="*/ 250213 w 571988"/>
                <a:gd name="connsiteY14" fmla="*/ 160954 h 232905"/>
                <a:gd name="connsiteX15" fmla="*/ 196949 w 571988"/>
                <a:gd name="connsiteY15" fmla="*/ 168887 h 232905"/>
                <a:gd name="connsiteX16" fmla="*/ 171261 w 571988"/>
                <a:gd name="connsiteY16" fmla="*/ 176064 h 232905"/>
                <a:gd name="connsiteX17" fmla="*/ 119885 w 571988"/>
                <a:gd name="connsiteY17" fmla="*/ 199108 h 232905"/>
                <a:gd name="connsiteX18" fmla="*/ 60198 w 571988"/>
                <a:gd name="connsiteY18" fmla="*/ 179464 h 232905"/>
                <a:gd name="connsiteX19" fmla="*/ 55287 w 571988"/>
                <a:gd name="connsiteY19" fmla="*/ 125822 h 232905"/>
                <a:gd name="connsiteX20" fmla="*/ 17133 w 571988"/>
                <a:gd name="connsiteY20" fmla="*/ 157554 h 232905"/>
                <a:gd name="connsiteX21" fmla="*/ 12600 w 571988"/>
                <a:gd name="connsiteY21" fmla="*/ 170020 h 232905"/>
                <a:gd name="connsiteX22" fmla="*/ 1267 w 571988"/>
                <a:gd name="connsiteY22" fmla="*/ 147732 h 232905"/>
                <a:gd name="connsiteX23" fmla="*/ 23178 w 571988"/>
                <a:gd name="connsiteY23" fmla="*/ 95978 h 232905"/>
                <a:gd name="connsiteX24" fmla="*/ 43199 w 571988"/>
                <a:gd name="connsiteY24" fmla="*/ 41203 h 232905"/>
                <a:gd name="connsiteX25" fmla="*/ 39044 w 571988"/>
                <a:gd name="connsiteY25" fmla="*/ 17781 h 232905"/>
                <a:gd name="connsiteX26" fmla="*/ 25066 w 571988"/>
                <a:gd name="connsiteY26" fmla="*/ 5315 h 232905"/>
                <a:gd name="connsiteX27" fmla="*/ 30733 w 571988"/>
                <a:gd name="connsiteY27" fmla="*/ 26 h 232905"/>
                <a:gd name="connsiteX28" fmla="*/ 53021 w 571988"/>
                <a:gd name="connsiteY28" fmla="*/ 9093 h 232905"/>
                <a:gd name="connsiteX29" fmla="*/ 76442 w 571988"/>
                <a:gd name="connsiteY29" fmla="*/ 29870 h 232905"/>
                <a:gd name="connsiteX30" fmla="*/ 63598 w 571988"/>
                <a:gd name="connsiteY30" fmla="*/ 37803 h 232905"/>
                <a:gd name="connsiteX31" fmla="*/ 54910 w 571988"/>
                <a:gd name="connsiteY31" fmla="*/ 48758 h 232905"/>
                <a:gd name="connsiteX32" fmla="*/ 64731 w 571988"/>
                <a:gd name="connsiteY32" fmla="*/ 54802 h 232905"/>
                <a:gd name="connsiteX33" fmla="*/ 95330 w 571988"/>
                <a:gd name="connsiteY33" fmla="*/ 105422 h 232905"/>
                <a:gd name="connsiteX34" fmla="*/ 150106 w 571988"/>
                <a:gd name="connsiteY34" fmla="*/ 141310 h 232905"/>
                <a:gd name="connsiteX35" fmla="*/ 259657 w 571988"/>
                <a:gd name="connsiteY35" fmla="*/ 131110 h 232905"/>
                <a:gd name="connsiteX36" fmla="*/ 285723 w 571988"/>
                <a:gd name="connsiteY36" fmla="*/ 136021 h 232905"/>
                <a:gd name="connsiteX37" fmla="*/ 335588 w 571988"/>
                <a:gd name="connsiteY37" fmla="*/ 139799 h 232905"/>
                <a:gd name="connsiteX38" fmla="*/ 367698 w 571988"/>
                <a:gd name="connsiteY38" fmla="*/ 159065 h 232905"/>
                <a:gd name="connsiteX39" fmla="*/ 394519 w 571988"/>
                <a:gd name="connsiteY39" fmla="*/ 163976 h 232905"/>
                <a:gd name="connsiteX40" fmla="*/ 440606 w 571988"/>
                <a:gd name="connsiteY40" fmla="*/ 146221 h 232905"/>
                <a:gd name="connsiteX41" fmla="*/ 457606 w 571988"/>
                <a:gd name="connsiteY41" fmla="*/ 136399 h 232905"/>
                <a:gd name="connsiteX42" fmla="*/ 471205 w 571988"/>
                <a:gd name="connsiteY42" fmla="*/ 132999 h 232905"/>
                <a:gd name="connsiteX43" fmla="*/ 488960 w 571988"/>
                <a:gd name="connsiteY43" fmla="*/ 120533 h 232905"/>
                <a:gd name="connsiteX44" fmla="*/ 507470 w 571988"/>
                <a:gd name="connsiteY44" fmla="*/ 121288 h 232905"/>
                <a:gd name="connsiteX45" fmla="*/ 564890 w 571988"/>
                <a:gd name="connsiteY45" fmla="*/ 147354 h 2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1988" h="232905">
                  <a:moveTo>
                    <a:pt x="564890" y="147354"/>
                  </a:moveTo>
                  <a:cubicBezTo>
                    <a:pt x="558091" y="161331"/>
                    <a:pt x="559224" y="177953"/>
                    <a:pt x="565646" y="188908"/>
                  </a:cubicBezTo>
                  <a:cubicBezTo>
                    <a:pt x="577357" y="208552"/>
                    <a:pt x="572068" y="220262"/>
                    <a:pt x="556202" y="231973"/>
                  </a:cubicBezTo>
                  <a:cubicBezTo>
                    <a:pt x="553935" y="233484"/>
                    <a:pt x="552047" y="233106"/>
                    <a:pt x="550535" y="231218"/>
                  </a:cubicBezTo>
                  <a:cubicBezTo>
                    <a:pt x="547513" y="226307"/>
                    <a:pt x="547513" y="221018"/>
                    <a:pt x="549024" y="215729"/>
                  </a:cubicBezTo>
                  <a:cubicBezTo>
                    <a:pt x="559980" y="198730"/>
                    <a:pt x="548647" y="183242"/>
                    <a:pt x="544869" y="167376"/>
                  </a:cubicBezTo>
                  <a:cubicBezTo>
                    <a:pt x="543736" y="162843"/>
                    <a:pt x="538069" y="160198"/>
                    <a:pt x="534669" y="161709"/>
                  </a:cubicBezTo>
                  <a:cubicBezTo>
                    <a:pt x="515781" y="170398"/>
                    <a:pt x="494626" y="163598"/>
                    <a:pt x="475361" y="169642"/>
                  </a:cubicBezTo>
                  <a:cubicBezTo>
                    <a:pt x="473849" y="171153"/>
                    <a:pt x="472338" y="172287"/>
                    <a:pt x="470827" y="173420"/>
                  </a:cubicBezTo>
                  <a:cubicBezTo>
                    <a:pt x="464028" y="177197"/>
                    <a:pt x="458361" y="184375"/>
                    <a:pt x="452317" y="186642"/>
                  </a:cubicBezTo>
                  <a:cubicBezTo>
                    <a:pt x="423985" y="197219"/>
                    <a:pt x="398297" y="214974"/>
                    <a:pt x="369209" y="221774"/>
                  </a:cubicBezTo>
                  <a:cubicBezTo>
                    <a:pt x="346543" y="227062"/>
                    <a:pt x="328410" y="208174"/>
                    <a:pt x="329544" y="184753"/>
                  </a:cubicBezTo>
                  <a:cubicBezTo>
                    <a:pt x="330299" y="169642"/>
                    <a:pt x="321989" y="167376"/>
                    <a:pt x="313300" y="172287"/>
                  </a:cubicBezTo>
                  <a:cubicBezTo>
                    <a:pt x="296301" y="181731"/>
                    <a:pt x="284590" y="179086"/>
                    <a:pt x="273257" y="164353"/>
                  </a:cubicBezTo>
                  <a:cubicBezTo>
                    <a:pt x="267213" y="156420"/>
                    <a:pt x="258524" y="157554"/>
                    <a:pt x="250213" y="160954"/>
                  </a:cubicBezTo>
                  <a:cubicBezTo>
                    <a:pt x="233214" y="167376"/>
                    <a:pt x="216592" y="174553"/>
                    <a:pt x="196949" y="168887"/>
                  </a:cubicBezTo>
                  <a:cubicBezTo>
                    <a:pt x="188260" y="166620"/>
                    <a:pt x="175794" y="170020"/>
                    <a:pt x="171261" y="176064"/>
                  </a:cubicBezTo>
                  <a:cubicBezTo>
                    <a:pt x="158417" y="194575"/>
                    <a:pt x="136884" y="191930"/>
                    <a:pt x="119885" y="199108"/>
                  </a:cubicBezTo>
                  <a:cubicBezTo>
                    <a:pt x="96086" y="209307"/>
                    <a:pt x="76442" y="197219"/>
                    <a:pt x="60198" y="179464"/>
                  </a:cubicBezTo>
                  <a:cubicBezTo>
                    <a:pt x="58310" y="161709"/>
                    <a:pt x="61709" y="143199"/>
                    <a:pt x="55287" y="125822"/>
                  </a:cubicBezTo>
                  <a:cubicBezTo>
                    <a:pt x="37532" y="124688"/>
                    <a:pt x="22044" y="137155"/>
                    <a:pt x="17133" y="157554"/>
                  </a:cubicBezTo>
                  <a:cubicBezTo>
                    <a:pt x="16000" y="161709"/>
                    <a:pt x="18644" y="167376"/>
                    <a:pt x="12600" y="170020"/>
                  </a:cubicBezTo>
                  <a:cubicBezTo>
                    <a:pt x="-1755" y="168131"/>
                    <a:pt x="-999" y="157176"/>
                    <a:pt x="1267" y="147732"/>
                  </a:cubicBezTo>
                  <a:cubicBezTo>
                    <a:pt x="6178" y="129599"/>
                    <a:pt x="10711" y="111089"/>
                    <a:pt x="23178" y="95978"/>
                  </a:cubicBezTo>
                  <a:cubicBezTo>
                    <a:pt x="27711" y="77090"/>
                    <a:pt x="25066" y="55935"/>
                    <a:pt x="43199" y="41203"/>
                  </a:cubicBezTo>
                  <a:cubicBezTo>
                    <a:pt x="52265" y="34025"/>
                    <a:pt x="46221" y="24203"/>
                    <a:pt x="39044" y="17781"/>
                  </a:cubicBezTo>
                  <a:cubicBezTo>
                    <a:pt x="34510" y="13626"/>
                    <a:pt x="23555" y="15892"/>
                    <a:pt x="25066" y="5315"/>
                  </a:cubicBezTo>
                  <a:cubicBezTo>
                    <a:pt x="25444" y="3426"/>
                    <a:pt x="29599" y="-351"/>
                    <a:pt x="30733" y="26"/>
                  </a:cubicBezTo>
                  <a:cubicBezTo>
                    <a:pt x="38666" y="2671"/>
                    <a:pt x="52643" y="5693"/>
                    <a:pt x="53021" y="9093"/>
                  </a:cubicBezTo>
                  <a:cubicBezTo>
                    <a:pt x="53399" y="25336"/>
                    <a:pt x="65487" y="27225"/>
                    <a:pt x="76442" y="29870"/>
                  </a:cubicBezTo>
                  <a:cubicBezTo>
                    <a:pt x="74176" y="38558"/>
                    <a:pt x="67376" y="35158"/>
                    <a:pt x="63598" y="37803"/>
                  </a:cubicBezTo>
                  <a:cubicBezTo>
                    <a:pt x="59443" y="40825"/>
                    <a:pt x="54532" y="43091"/>
                    <a:pt x="54910" y="48758"/>
                  </a:cubicBezTo>
                  <a:cubicBezTo>
                    <a:pt x="55287" y="54424"/>
                    <a:pt x="60954" y="54047"/>
                    <a:pt x="64731" y="54802"/>
                  </a:cubicBezTo>
                  <a:cubicBezTo>
                    <a:pt x="91553" y="61602"/>
                    <a:pt x="86642" y="88045"/>
                    <a:pt x="95330" y="105422"/>
                  </a:cubicBezTo>
                  <a:cubicBezTo>
                    <a:pt x="111574" y="137910"/>
                    <a:pt x="115730" y="136399"/>
                    <a:pt x="150106" y="141310"/>
                  </a:cubicBezTo>
                  <a:cubicBezTo>
                    <a:pt x="188638" y="146976"/>
                    <a:pt x="223014" y="131488"/>
                    <a:pt x="259657" y="131110"/>
                  </a:cubicBezTo>
                  <a:cubicBezTo>
                    <a:pt x="269479" y="131110"/>
                    <a:pt x="277412" y="133377"/>
                    <a:pt x="285723" y="136021"/>
                  </a:cubicBezTo>
                  <a:cubicBezTo>
                    <a:pt x="301967" y="140932"/>
                    <a:pt x="316322" y="149243"/>
                    <a:pt x="335588" y="139799"/>
                  </a:cubicBezTo>
                  <a:cubicBezTo>
                    <a:pt x="348810" y="133377"/>
                    <a:pt x="359009" y="149243"/>
                    <a:pt x="367698" y="159065"/>
                  </a:cubicBezTo>
                  <a:cubicBezTo>
                    <a:pt x="376009" y="168509"/>
                    <a:pt x="380542" y="173420"/>
                    <a:pt x="394519" y="163976"/>
                  </a:cubicBezTo>
                  <a:cubicBezTo>
                    <a:pt x="407363" y="154909"/>
                    <a:pt x="423607" y="146976"/>
                    <a:pt x="440606" y="146221"/>
                  </a:cubicBezTo>
                  <a:cubicBezTo>
                    <a:pt x="448539" y="145843"/>
                    <a:pt x="454206" y="144332"/>
                    <a:pt x="457606" y="136399"/>
                  </a:cubicBezTo>
                  <a:cubicBezTo>
                    <a:pt x="460628" y="129221"/>
                    <a:pt x="465539" y="129599"/>
                    <a:pt x="471205" y="132999"/>
                  </a:cubicBezTo>
                  <a:cubicBezTo>
                    <a:pt x="485182" y="140554"/>
                    <a:pt x="488960" y="133377"/>
                    <a:pt x="488960" y="120533"/>
                  </a:cubicBezTo>
                  <a:cubicBezTo>
                    <a:pt x="495382" y="117133"/>
                    <a:pt x="502937" y="112978"/>
                    <a:pt x="507470" y="121288"/>
                  </a:cubicBezTo>
                  <a:cubicBezTo>
                    <a:pt x="520692" y="145843"/>
                    <a:pt x="538069" y="157176"/>
                    <a:pt x="564890" y="147354"/>
                  </a:cubicBezTo>
                  <a:close/>
                </a:path>
              </a:pathLst>
            </a:custGeom>
            <a:solidFill>
              <a:srgbClr val="FBDA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23" name="Freeform: Shape 26022">
              <a:extLst>
                <a:ext uri="{FF2B5EF4-FFF2-40B4-BE49-F238E27FC236}">
                  <a16:creationId xmlns:a16="http://schemas.microsoft.com/office/drawing/2014/main" id="{D541B6DC-876D-4623-9ADE-BCB2F8FE279B}"/>
                </a:ext>
              </a:extLst>
            </p:cNvPr>
            <p:cNvSpPr/>
            <p:nvPr/>
          </p:nvSpPr>
          <p:spPr>
            <a:xfrm>
              <a:off x="10759170" y="4723080"/>
              <a:ext cx="132422" cy="96882"/>
            </a:xfrm>
            <a:custGeom>
              <a:avLst/>
              <a:gdLst>
                <a:gd name="connsiteX0" fmla="*/ 5494 w 132422"/>
                <a:gd name="connsiteY0" fmla="*/ 33999 h 96882"/>
                <a:gd name="connsiteX1" fmla="*/ 5494 w 132422"/>
                <a:gd name="connsiteY1" fmla="*/ 0 h 96882"/>
                <a:gd name="connsiteX2" fmla="*/ 16827 w 132422"/>
                <a:gd name="connsiteY2" fmla="*/ 7555 h 96882"/>
                <a:gd name="connsiteX3" fmla="*/ 59892 w 132422"/>
                <a:gd name="connsiteY3" fmla="*/ 756 h 96882"/>
                <a:gd name="connsiteX4" fmla="*/ 73114 w 132422"/>
                <a:gd name="connsiteY4" fmla="*/ 4155 h 96882"/>
                <a:gd name="connsiteX5" fmla="*/ 85580 w 132422"/>
                <a:gd name="connsiteY5" fmla="*/ 8311 h 96882"/>
                <a:gd name="connsiteX6" fmla="*/ 126001 w 132422"/>
                <a:gd name="connsiteY6" fmla="*/ 5666 h 96882"/>
                <a:gd name="connsiteX7" fmla="*/ 132423 w 132422"/>
                <a:gd name="connsiteY7" fmla="*/ 10200 h 96882"/>
                <a:gd name="connsiteX8" fmla="*/ 113157 w 132422"/>
                <a:gd name="connsiteY8" fmla="*/ 34376 h 96882"/>
                <a:gd name="connsiteX9" fmla="*/ 87469 w 132422"/>
                <a:gd name="connsiteY9" fmla="*/ 28710 h 96882"/>
                <a:gd name="connsiteX10" fmla="*/ 75758 w 132422"/>
                <a:gd name="connsiteY10" fmla="*/ 19266 h 96882"/>
                <a:gd name="connsiteX11" fmla="*/ 71603 w 132422"/>
                <a:gd name="connsiteY11" fmla="*/ 26066 h 96882"/>
                <a:gd name="connsiteX12" fmla="*/ 82936 w 132422"/>
                <a:gd name="connsiteY12" fmla="*/ 36643 h 96882"/>
                <a:gd name="connsiteX13" fmla="*/ 97669 w 132422"/>
                <a:gd name="connsiteY13" fmla="*/ 56665 h 96882"/>
                <a:gd name="connsiteX14" fmla="*/ 75003 w 132422"/>
                <a:gd name="connsiteY14" fmla="*/ 79330 h 96882"/>
                <a:gd name="connsiteX15" fmla="*/ 55737 w 132422"/>
                <a:gd name="connsiteY15" fmla="*/ 91041 h 96882"/>
                <a:gd name="connsiteX16" fmla="*/ 34582 w 132422"/>
                <a:gd name="connsiteY16" fmla="*/ 94819 h 96882"/>
                <a:gd name="connsiteX17" fmla="*/ 22494 w 132422"/>
                <a:gd name="connsiteY17" fmla="*/ 61576 h 96882"/>
                <a:gd name="connsiteX18" fmla="*/ 38738 w 132422"/>
                <a:gd name="connsiteY18" fmla="*/ 54398 h 96882"/>
                <a:gd name="connsiteX19" fmla="*/ 41760 w 132422"/>
                <a:gd name="connsiteY19" fmla="*/ 50998 h 96882"/>
                <a:gd name="connsiteX20" fmla="*/ 20227 w 132422"/>
                <a:gd name="connsiteY20" fmla="*/ 47598 h 96882"/>
                <a:gd name="connsiteX21" fmla="*/ 5494 w 132422"/>
                <a:gd name="connsiteY21" fmla="*/ 33999 h 9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2422" h="96882">
                  <a:moveTo>
                    <a:pt x="5494" y="33999"/>
                  </a:moveTo>
                  <a:cubicBezTo>
                    <a:pt x="1717" y="22666"/>
                    <a:pt x="-4705" y="11333"/>
                    <a:pt x="5494" y="0"/>
                  </a:cubicBezTo>
                  <a:cubicBezTo>
                    <a:pt x="6250" y="7555"/>
                    <a:pt x="11916" y="10577"/>
                    <a:pt x="16827" y="7555"/>
                  </a:cubicBezTo>
                  <a:cubicBezTo>
                    <a:pt x="30427" y="-756"/>
                    <a:pt x="47804" y="18510"/>
                    <a:pt x="59892" y="756"/>
                  </a:cubicBezTo>
                  <a:cubicBezTo>
                    <a:pt x="60648" y="-378"/>
                    <a:pt x="68581" y="3022"/>
                    <a:pt x="73114" y="4155"/>
                  </a:cubicBezTo>
                  <a:cubicBezTo>
                    <a:pt x="79158" y="-756"/>
                    <a:pt x="82558" y="4155"/>
                    <a:pt x="85580" y="8311"/>
                  </a:cubicBezTo>
                  <a:cubicBezTo>
                    <a:pt x="98802" y="2644"/>
                    <a:pt x="112779" y="14733"/>
                    <a:pt x="126001" y="5666"/>
                  </a:cubicBezTo>
                  <a:cubicBezTo>
                    <a:pt x="126757" y="5289"/>
                    <a:pt x="130156" y="8311"/>
                    <a:pt x="132423" y="10200"/>
                  </a:cubicBezTo>
                  <a:cubicBezTo>
                    <a:pt x="120712" y="13977"/>
                    <a:pt x="126757" y="30977"/>
                    <a:pt x="113157" y="34376"/>
                  </a:cubicBezTo>
                  <a:cubicBezTo>
                    <a:pt x="102957" y="37021"/>
                    <a:pt x="94269" y="39665"/>
                    <a:pt x="87469" y="28710"/>
                  </a:cubicBezTo>
                  <a:cubicBezTo>
                    <a:pt x="84825" y="24555"/>
                    <a:pt x="83314" y="16999"/>
                    <a:pt x="75758" y="19266"/>
                  </a:cubicBezTo>
                  <a:cubicBezTo>
                    <a:pt x="73870" y="20021"/>
                    <a:pt x="71603" y="23421"/>
                    <a:pt x="71603" y="26066"/>
                  </a:cubicBezTo>
                  <a:cubicBezTo>
                    <a:pt x="70847" y="33621"/>
                    <a:pt x="78403" y="33999"/>
                    <a:pt x="82936" y="36643"/>
                  </a:cubicBezTo>
                  <a:cubicBezTo>
                    <a:pt x="91247" y="41176"/>
                    <a:pt x="101446" y="46843"/>
                    <a:pt x="97669" y="56665"/>
                  </a:cubicBezTo>
                  <a:cubicBezTo>
                    <a:pt x="93891" y="65731"/>
                    <a:pt x="93891" y="81597"/>
                    <a:pt x="75003" y="79330"/>
                  </a:cubicBezTo>
                  <a:cubicBezTo>
                    <a:pt x="69336" y="78575"/>
                    <a:pt x="62537" y="87263"/>
                    <a:pt x="55737" y="91041"/>
                  </a:cubicBezTo>
                  <a:cubicBezTo>
                    <a:pt x="49315" y="94819"/>
                    <a:pt x="43271" y="99730"/>
                    <a:pt x="34582" y="94819"/>
                  </a:cubicBezTo>
                  <a:cubicBezTo>
                    <a:pt x="21360" y="86886"/>
                    <a:pt x="24760" y="72908"/>
                    <a:pt x="22494" y="61576"/>
                  </a:cubicBezTo>
                  <a:cubicBezTo>
                    <a:pt x="20605" y="52509"/>
                    <a:pt x="33071" y="57042"/>
                    <a:pt x="38738" y="54398"/>
                  </a:cubicBezTo>
                  <a:cubicBezTo>
                    <a:pt x="39871" y="54020"/>
                    <a:pt x="40626" y="52509"/>
                    <a:pt x="41760" y="50998"/>
                  </a:cubicBezTo>
                  <a:cubicBezTo>
                    <a:pt x="35715" y="41176"/>
                    <a:pt x="25138" y="56287"/>
                    <a:pt x="20227" y="47598"/>
                  </a:cubicBezTo>
                  <a:cubicBezTo>
                    <a:pt x="16827" y="41176"/>
                    <a:pt x="16449" y="32488"/>
                    <a:pt x="5494" y="33999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24" name="Freeform: Shape 26023">
              <a:extLst>
                <a:ext uri="{FF2B5EF4-FFF2-40B4-BE49-F238E27FC236}">
                  <a16:creationId xmlns:a16="http://schemas.microsoft.com/office/drawing/2014/main" id="{AB74E7CF-8936-44A8-BE26-3C0A041FC770}"/>
                </a:ext>
              </a:extLst>
            </p:cNvPr>
            <p:cNvSpPr/>
            <p:nvPr/>
          </p:nvSpPr>
          <p:spPr>
            <a:xfrm>
              <a:off x="10983980" y="4909695"/>
              <a:ext cx="22219" cy="191148"/>
            </a:xfrm>
            <a:custGeom>
              <a:avLst/>
              <a:gdLst>
                <a:gd name="connsiteX0" fmla="*/ 17920 w 22219"/>
                <a:gd name="connsiteY0" fmla="*/ 173393 h 191148"/>
                <a:gd name="connsiteX1" fmla="*/ 13765 w 22219"/>
                <a:gd name="connsiteY1" fmla="*/ 191148 h 191148"/>
                <a:gd name="connsiteX2" fmla="*/ 920 w 22219"/>
                <a:gd name="connsiteY2" fmla="*/ 95196 h 191148"/>
                <a:gd name="connsiteX3" fmla="*/ 13765 w 22219"/>
                <a:gd name="connsiteY3" fmla="*/ 0 h 191148"/>
                <a:gd name="connsiteX4" fmla="*/ 21698 w 22219"/>
                <a:gd name="connsiteY4" fmla="*/ 26821 h 191148"/>
                <a:gd name="connsiteX5" fmla="*/ 17920 w 22219"/>
                <a:gd name="connsiteY5" fmla="*/ 173393 h 19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19" h="191148">
                  <a:moveTo>
                    <a:pt x="17920" y="173393"/>
                  </a:moveTo>
                  <a:cubicBezTo>
                    <a:pt x="16786" y="179438"/>
                    <a:pt x="19053" y="186237"/>
                    <a:pt x="13765" y="191148"/>
                  </a:cubicBezTo>
                  <a:cubicBezTo>
                    <a:pt x="1676" y="177171"/>
                    <a:pt x="543" y="170749"/>
                    <a:pt x="920" y="95196"/>
                  </a:cubicBezTo>
                  <a:cubicBezTo>
                    <a:pt x="920" y="63087"/>
                    <a:pt x="-5124" y="29843"/>
                    <a:pt x="13765" y="0"/>
                  </a:cubicBezTo>
                  <a:cubicBezTo>
                    <a:pt x="21698" y="7178"/>
                    <a:pt x="23209" y="16999"/>
                    <a:pt x="21698" y="26821"/>
                  </a:cubicBezTo>
                  <a:cubicBezTo>
                    <a:pt x="14898" y="75553"/>
                    <a:pt x="17920" y="124662"/>
                    <a:pt x="17920" y="173393"/>
                  </a:cubicBezTo>
                  <a:close/>
                </a:path>
              </a:pathLst>
            </a:custGeom>
            <a:solidFill>
              <a:srgbClr val="FB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25" name="Freeform: Shape 26024">
              <a:extLst>
                <a:ext uri="{FF2B5EF4-FFF2-40B4-BE49-F238E27FC236}">
                  <a16:creationId xmlns:a16="http://schemas.microsoft.com/office/drawing/2014/main" id="{70C7ED88-067B-42A0-AD0C-D57DF7D37F83}"/>
                </a:ext>
              </a:extLst>
            </p:cNvPr>
            <p:cNvSpPr/>
            <p:nvPr/>
          </p:nvSpPr>
          <p:spPr>
            <a:xfrm>
              <a:off x="11006433" y="4655460"/>
              <a:ext cx="36965" cy="46464"/>
            </a:xfrm>
            <a:custGeom>
              <a:avLst/>
              <a:gdLst>
                <a:gd name="connsiteX0" fmla="*/ 24933 w 36965"/>
                <a:gd name="connsiteY0" fmla="*/ 0 h 46464"/>
                <a:gd name="connsiteX1" fmla="*/ 35510 w 36965"/>
                <a:gd name="connsiteY1" fmla="*/ 33243 h 46464"/>
                <a:gd name="connsiteX2" fmla="*/ 29088 w 36965"/>
                <a:gd name="connsiteY2" fmla="*/ 46465 h 46464"/>
                <a:gd name="connsiteX3" fmla="*/ 9822 w 36965"/>
                <a:gd name="connsiteY3" fmla="*/ 23044 h 46464"/>
                <a:gd name="connsiteX4" fmla="*/ 0 w 36965"/>
                <a:gd name="connsiteY4" fmla="*/ 16999 h 46464"/>
                <a:gd name="connsiteX5" fmla="*/ 7178 w 36965"/>
                <a:gd name="connsiteY5" fmla="*/ 8689 h 46464"/>
                <a:gd name="connsiteX6" fmla="*/ 24933 w 36965"/>
                <a:gd name="connsiteY6" fmla="*/ 0 h 4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65" h="46464">
                  <a:moveTo>
                    <a:pt x="24933" y="0"/>
                  </a:moveTo>
                  <a:cubicBezTo>
                    <a:pt x="28332" y="10955"/>
                    <a:pt x="31732" y="22288"/>
                    <a:pt x="35510" y="33243"/>
                  </a:cubicBezTo>
                  <a:cubicBezTo>
                    <a:pt x="37776" y="40043"/>
                    <a:pt x="38532" y="45332"/>
                    <a:pt x="29088" y="46465"/>
                  </a:cubicBezTo>
                  <a:cubicBezTo>
                    <a:pt x="31354" y="31354"/>
                    <a:pt x="26444" y="21910"/>
                    <a:pt x="9822" y="23044"/>
                  </a:cubicBezTo>
                  <a:cubicBezTo>
                    <a:pt x="4155" y="23421"/>
                    <a:pt x="0" y="24177"/>
                    <a:pt x="0" y="16999"/>
                  </a:cubicBezTo>
                  <a:cubicBezTo>
                    <a:pt x="0" y="12088"/>
                    <a:pt x="2267" y="8311"/>
                    <a:pt x="7178" y="8689"/>
                  </a:cubicBezTo>
                  <a:cubicBezTo>
                    <a:pt x="15111" y="9444"/>
                    <a:pt x="20021" y="5289"/>
                    <a:pt x="24933" y="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26" name="Freeform: Shape 26025">
              <a:extLst>
                <a:ext uri="{FF2B5EF4-FFF2-40B4-BE49-F238E27FC236}">
                  <a16:creationId xmlns:a16="http://schemas.microsoft.com/office/drawing/2014/main" id="{BBEDBD6B-FDBC-4266-B505-E97FB2C49CE6}"/>
                </a:ext>
              </a:extLst>
            </p:cNvPr>
            <p:cNvSpPr/>
            <p:nvPr/>
          </p:nvSpPr>
          <p:spPr>
            <a:xfrm>
              <a:off x="10871263" y="4685304"/>
              <a:ext cx="24050" cy="38302"/>
            </a:xfrm>
            <a:custGeom>
              <a:avLst/>
              <a:gdLst>
                <a:gd name="connsiteX0" fmla="*/ 3331 w 24050"/>
                <a:gd name="connsiteY0" fmla="*/ 0 h 38302"/>
                <a:gd name="connsiteX1" fmla="*/ 22975 w 24050"/>
                <a:gd name="connsiteY1" fmla="*/ 34376 h 38302"/>
                <a:gd name="connsiteX2" fmla="*/ 11642 w 24050"/>
                <a:gd name="connsiteY2" fmla="*/ 37399 h 38302"/>
                <a:gd name="connsiteX3" fmla="*/ 1442 w 24050"/>
                <a:gd name="connsiteY3" fmla="*/ 22288 h 38302"/>
                <a:gd name="connsiteX4" fmla="*/ 3331 w 24050"/>
                <a:gd name="connsiteY4" fmla="*/ 0 h 38302"/>
                <a:gd name="connsiteX5" fmla="*/ 3331 w 24050"/>
                <a:gd name="connsiteY5" fmla="*/ 0 h 3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50" h="38302">
                  <a:moveTo>
                    <a:pt x="3331" y="0"/>
                  </a:moveTo>
                  <a:cubicBezTo>
                    <a:pt x="15042" y="3400"/>
                    <a:pt x="27886" y="25688"/>
                    <a:pt x="22975" y="34376"/>
                  </a:cubicBezTo>
                  <a:cubicBezTo>
                    <a:pt x="20330" y="38910"/>
                    <a:pt x="15420" y="38910"/>
                    <a:pt x="11642" y="37399"/>
                  </a:cubicBezTo>
                  <a:cubicBezTo>
                    <a:pt x="5220" y="34754"/>
                    <a:pt x="-3469" y="30221"/>
                    <a:pt x="1442" y="22288"/>
                  </a:cubicBezTo>
                  <a:cubicBezTo>
                    <a:pt x="7109" y="13977"/>
                    <a:pt x="2198" y="7177"/>
                    <a:pt x="3331" y="0"/>
                  </a:cubicBezTo>
                  <a:lnTo>
                    <a:pt x="3331" y="0"/>
                  </a:ln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27" name="Freeform: Shape 26026">
              <a:extLst>
                <a:ext uri="{FF2B5EF4-FFF2-40B4-BE49-F238E27FC236}">
                  <a16:creationId xmlns:a16="http://schemas.microsoft.com/office/drawing/2014/main" id="{3BB81624-86BF-4911-B68C-C2775780BFCA}"/>
                </a:ext>
              </a:extLst>
            </p:cNvPr>
            <p:cNvSpPr/>
            <p:nvPr/>
          </p:nvSpPr>
          <p:spPr>
            <a:xfrm>
              <a:off x="10756215" y="4794405"/>
              <a:ext cx="16793" cy="22360"/>
            </a:xfrm>
            <a:custGeom>
              <a:avLst/>
              <a:gdLst>
                <a:gd name="connsiteX0" fmla="*/ 8449 w 16793"/>
                <a:gd name="connsiteY0" fmla="*/ 22361 h 22360"/>
                <a:gd name="connsiteX1" fmla="*/ 139 w 16793"/>
                <a:gd name="connsiteY1" fmla="*/ 1206 h 22360"/>
                <a:gd name="connsiteX2" fmla="*/ 15627 w 16793"/>
                <a:gd name="connsiteY2" fmla="*/ 12916 h 22360"/>
                <a:gd name="connsiteX3" fmla="*/ 8449 w 16793"/>
                <a:gd name="connsiteY3" fmla="*/ 22361 h 22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93" h="22360">
                  <a:moveTo>
                    <a:pt x="8449" y="22361"/>
                  </a:moveTo>
                  <a:cubicBezTo>
                    <a:pt x="1650" y="16694"/>
                    <a:pt x="-617" y="9517"/>
                    <a:pt x="139" y="1206"/>
                  </a:cubicBezTo>
                  <a:cubicBezTo>
                    <a:pt x="11849" y="-3705"/>
                    <a:pt x="12227" y="7628"/>
                    <a:pt x="15627" y="12916"/>
                  </a:cubicBezTo>
                  <a:cubicBezTo>
                    <a:pt x="19027" y="18205"/>
                    <a:pt x="14494" y="21605"/>
                    <a:pt x="8449" y="22361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28" name="Freeform: Shape 26027">
              <a:extLst>
                <a:ext uri="{FF2B5EF4-FFF2-40B4-BE49-F238E27FC236}">
                  <a16:creationId xmlns:a16="http://schemas.microsoft.com/office/drawing/2014/main" id="{1E09E376-C7C2-45DB-8E9E-45A4F79C4B1B}"/>
                </a:ext>
              </a:extLst>
            </p:cNvPr>
            <p:cNvSpPr/>
            <p:nvPr/>
          </p:nvSpPr>
          <p:spPr>
            <a:xfrm>
              <a:off x="10832540" y="4708347"/>
              <a:ext cx="12588" cy="23421"/>
            </a:xfrm>
            <a:custGeom>
              <a:avLst/>
              <a:gdLst>
                <a:gd name="connsiteX0" fmla="*/ 12589 w 12588"/>
                <a:gd name="connsiteY0" fmla="*/ 23421 h 23421"/>
                <a:gd name="connsiteX1" fmla="*/ 122 w 12588"/>
                <a:gd name="connsiteY1" fmla="*/ 19266 h 23421"/>
                <a:gd name="connsiteX2" fmla="*/ 10700 w 12588"/>
                <a:gd name="connsiteY2" fmla="*/ 0 h 23421"/>
                <a:gd name="connsiteX3" fmla="*/ 12589 w 12588"/>
                <a:gd name="connsiteY3" fmla="*/ 23421 h 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8" h="23421">
                  <a:moveTo>
                    <a:pt x="12589" y="23421"/>
                  </a:moveTo>
                  <a:cubicBezTo>
                    <a:pt x="8433" y="21910"/>
                    <a:pt x="4278" y="20777"/>
                    <a:pt x="122" y="19266"/>
                  </a:cubicBezTo>
                  <a:cubicBezTo>
                    <a:pt x="-633" y="11333"/>
                    <a:pt x="2011" y="4911"/>
                    <a:pt x="10700" y="0"/>
                  </a:cubicBezTo>
                  <a:cubicBezTo>
                    <a:pt x="11078" y="8311"/>
                    <a:pt x="11833" y="15866"/>
                    <a:pt x="12589" y="23421"/>
                  </a:cubicBezTo>
                  <a:close/>
                </a:path>
              </a:pathLst>
            </a:custGeom>
            <a:solidFill>
              <a:srgbClr val="F2C9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29" name="Freeform: Shape 26028">
              <a:extLst>
                <a:ext uri="{FF2B5EF4-FFF2-40B4-BE49-F238E27FC236}">
                  <a16:creationId xmlns:a16="http://schemas.microsoft.com/office/drawing/2014/main" id="{3D50D2A5-B7CD-4E3C-AA51-340DF728E0EE}"/>
                </a:ext>
              </a:extLst>
            </p:cNvPr>
            <p:cNvSpPr/>
            <p:nvPr/>
          </p:nvSpPr>
          <p:spPr>
            <a:xfrm>
              <a:off x="8520371" y="4363011"/>
              <a:ext cx="31272" cy="51058"/>
            </a:xfrm>
            <a:custGeom>
              <a:avLst/>
              <a:gdLst>
                <a:gd name="connsiteX0" fmla="*/ 30977 w 31272"/>
                <a:gd name="connsiteY0" fmla="*/ 51059 h 51058"/>
                <a:gd name="connsiteX1" fmla="*/ 0 w 31272"/>
                <a:gd name="connsiteY1" fmla="*/ 438 h 51058"/>
                <a:gd name="connsiteX2" fmla="*/ 16244 w 31272"/>
                <a:gd name="connsiteY2" fmla="*/ 4594 h 51058"/>
                <a:gd name="connsiteX3" fmla="*/ 30977 w 31272"/>
                <a:gd name="connsiteY3" fmla="*/ 51059 h 5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72" h="51058">
                  <a:moveTo>
                    <a:pt x="30977" y="51059"/>
                  </a:moveTo>
                  <a:cubicBezTo>
                    <a:pt x="-6800" y="49925"/>
                    <a:pt x="12466" y="17060"/>
                    <a:pt x="0" y="438"/>
                  </a:cubicBezTo>
                  <a:cubicBezTo>
                    <a:pt x="8311" y="-1073"/>
                    <a:pt x="17755" y="1571"/>
                    <a:pt x="16244" y="4594"/>
                  </a:cubicBezTo>
                  <a:cubicBezTo>
                    <a:pt x="7178" y="24993"/>
                    <a:pt x="34377" y="32548"/>
                    <a:pt x="30977" y="51059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30" name="Freeform: Shape 26029">
              <a:extLst>
                <a:ext uri="{FF2B5EF4-FFF2-40B4-BE49-F238E27FC236}">
                  <a16:creationId xmlns:a16="http://schemas.microsoft.com/office/drawing/2014/main" id="{14B28FEC-7104-4FAA-8F31-4583359C0D7F}"/>
                </a:ext>
              </a:extLst>
            </p:cNvPr>
            <p:cNvSpPr/>
            <p:nvPr/>
          </p:nvSpPr>
          <p:spPr>
            <a:xfrm>
              <a:off x="8515637" y="4653194"/>
              <a:ext cx="23403" cy="36643"/>
            </a:xfrm>
            <a:custGeom>
              <a:avLst/>
              <a:gdLst>
                <a:gd name="connsiteX0" fmla="*/ 2468 w 23403"/>
                <a:gd name="connsiteY0" fmla="*/ 36643 h 36643"/>
                <a:gd name="connsiteX1" fmla="*/ 19090 w 23403"/>
                <a:gd name="connsiteY1" fmla="*/ 0 h 36643"/>
                <a:gd name="connsiteX2" fmla="*/ 23245 w 23403"/>
                <a:gd name="connsiteY2" fmla="*/ 10577 h 36643"/>
                <a:gd name="connsiteX3" fmla="*/ 2468 w 23403"/>
                <a:gd name="connsiteY3" fmla="*/ 36643 h 3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03" h="36643">
                  <a:moveTo>
                    <a:pt x="2468" y="36643"/>
                  </a:moveTo>
                  <a:cubicBezTo>
                    <a:pt x="-8109" y="16999"/>
                    <a:pt x="18712" y="14355"/>
                    <a:pt x="19090" y="0"/>
                  </a:cubicBezTo>
                  <a:cubicBezTo>
                    <a:pt x="24756" y="1889"/>
                    <a:pt x="22112" y="6800"/>
                    <a:pt x="23245" y="10577"/>
                  </a:cubicBezTo>
                  <a:cubicBezTo>
                    <a:pt x="24756" y="26066"/>
                    <a:pt x="15312" y="32488"/>
                    <a:pt x="2468" y="36643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31" name="Freeform: Shape 26030">
              <a:extLst>
                <a:ext uri="{FF2B5EF4-FFF2-40B4-BE49-F238E27FC236}">
                  <a16:creationId xmlns:a16="http://schemas.microsoft.com/office/drawing/2014/main" id="{20E68C59-C7CF-4CFC-8CB8-96EDAD025714}"/>
                </a:ext>
              </a:extLst>
            </p:cNvPr>
            <p:cNvSpPr/>
            <p:nvPr/>
          </p:nvSpPr>
          <p:spPr>
            <a:xfrm>
              <a:off x="8582464" y="4520565"/>
              <a:ext cx="25170" cy="16250"/>
            </a:xfrm>
            <a:custGeom>
              <a:avLst/>
              <a:gdLst>
                <a:gd name="connsiteX0" fmla="*/ 25171 w 25170"/>
                <a:gd name="connsiteY0" fmla="*/ 6834 h 16250"/>
                <a:gd name="connsiteX1" fmla="*/ 9305 w 25170"/>
                <a:gd name="connsiteY1" fmla="*/ 15145 h 16250"/>
                <a:gd name="connsiteX2" fmla="*/ 616 w 25170"/>
                <a:gd name="connsiteY2" fmla="*/ 3056 h 16250"/>
                <a:gd name="connsiteX3" fmla="*/ 11949 w 25170"/>
                <a:gd name="connsiteY3" fmla="*/ 4945 h 16250"/>
                <a:gd name="connsiteX4" fmla="*/ 25171 w 25170"/>
                <a:gd name="connsiteY4" fmla="*/ 6834 h 1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70" h="16250">
                  <a:moveTo>
                    <a:pt x="25171" y="6834"/>
                  </a:moveTo>
                  <a:cubicBezTo>
                    <a:pt x="21771" y="13634"/>
                    <a:pt x="17238" y="18545"/>
                    <a:pt x="9305" y="15145"/>
                  </a:cubicBezTo>
                  <a:cubicBezTo>
                    <a:pt x="4394" y="13256"/>
                    <a:pt x="-2028" y="8723"/>
                    <a:pt x="616" y="3056"/>
                  </a:cubicBezTo>
                  <a:cubicBezTo>
                    <a:pt x="3638" y="-2988"/>
                    <a:pt x="8927" y="1167"/>
                    <a:pt x="11949" y="4945"/>
                  </a:cubicBezTo>
                  <a:cubicBezTo>
                    <a:pt x="15727" y="10234"/>
                    <a:pt x="21016" y="2301"/>
                    <a:pt x="25171" y="6834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32" name="Freeform: Shape 26031">
              <a:extLst>
                <a:ext uri="{FF2B5EF4-FFF2-40B4-BE49-F238E27FC236}">
                  <a16:creationId xmlns:a16="http://schemas.microsoft.com/office/drawing/2014/main" id="{5182CD0B-0939-41D5-A0B0-694D132F4DE7}"/>
                </a:ext>
              </a:extLst>
            </p:cNvPr>
            <p:cNvSpPr/>
            <p:nvPr/>
          </p:nvSpPr>
          <p:spPr>
            <a:xfrm>
              <a:off x="8566963" y="4440891"/>
              <a:ext cx="10133" cy="18377"/>
            </a:xfrm>
            <a:custGeom>
              <a:avLst/>
              <a:gdLst>
                <a:gd name="connsiteX0" fmla="*/ 7428 w 10133"/>
                <a:gd name="connsiteY0" fmla="*/ 0 h 18377"/>
                <a:gd name="connsiteX1" fmla="*/ 6295 w 10133"/>
                <a:gd name="connsiteY1" fmla="*/ 18133 h 18377"/>
                <a:gd name="connsiteX2" fmla="*/ 1384 w 10133"/>
                <a:gd name="connsiteY2" fmla="*/ 16622 h 18377"/>
                <a:gd name="connsiteX3" fmla="*/ 7428 w 10133"/>
                <a:gd name="connsiteY3" fmla="*/ 0 h 18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" h="18377">
                  <a:moveTo>
                    <a:pt x="7428" y="0"/>
                  </a:moveTo>
                  <a:cubicBezTo>
                    <a:pt x="10073" y="7177"/>
                    <a:pt x="12339" y="13222"/>
                    <a:pt x="6295" y="18133"/>
                  </a:cubicBezTo>
                  <a:cubicBezTo>
                    <a:pt x="5539" y="18888"/>
                    <a:pt x="1762" y="17755"/>
                    <a:pt x="1384" y="16622"/>
                  </a:cubicBezTo>
                  <a:cubicBezTo>
                    <a:pt x="-1638" y="9444"/>
                    <a:pt x="251" y="4155"/>
                    <a:pt x="7428" y="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33" name="Freeform: Shape 26032">
              <a:extLst>
                <a:ext uri="{FF2B5EF4-FFF2-40B4-BE49-F238E27FC236}">
                  <a16:creationId xmlns:a16="http://schemas.microsoft.com/office/drawing/2014/main" id="{5D6DEE1F-0E62-4ACB-8C93-31424F4A7BD8}"/>
                </a:ext>
              </a:extLst>
            </p:cNvPr>
            <p:cNvSpPr/>
            <p:nvPr/>
          </p:nvSpPr>
          <p:spPr>
            <a:xfrm>
              <a:off x="9019775" y="2904203"/>
              <a:ext cx="2003979" cy="689758"/>
            </a:xfrm>
            <a:custGeom>
              <a:avLst/>
              <a:gdLst>
                <a:gd name="connsiteX0" fmla="*/ 1960593 w 2003979"/>
                <a:gd name="connsiteY0" fmla="*/ 239825 h 689758"/>
                <a:gd name="connsiteX1" fmla="*/ 1976081 w 2003979"/>
                <a:gd name="connsiteY1" fmla="*/ 240958 h 689758"/>
                <a:gd name="connsiteX2" fmla="*/ 1973437 w 2003979"/>
                <a:gd name="connsiteY2" fmla="*/ 227359 h 689758"/>
                <a:gd name="connsiteX3" fmla="*/ 1963993 w 2003979"/>
                <a:gd name="connsiteY3" fmla="*/ 197893 h 689758"/>
                <a:gd name="connsiteX4" fmla="*/ 1965126 w 2003979"/>
                <a:gd name="connsiteY4" fmla="*/ 190716 h 689758"/>
                <a:gd name="connsiteX5" fmla="*/ 1978726 w 2003979"/>
                <a:gd name="connsiteY5" fmla="*/ 192604 h 689758"/>
                <a:gd name="connsiteX6" fmla="*/ 2002147 w 2003979"/>
                <a:gd name="connsiteY6" fmla="*/ 257958 h 689758"/>
                <a:gd name="connsiteX7" fmla="*/ 1964749 w 2003979"/>
                <a:gd name="connsiteY7" fmla="*/ 350132 h 689758"/>
                <a:gd name="connsiteX8" fmla="*/ 1965126 w 2003979"/>
                <a:gd name="connsiteY8" fmla="*/ 353154 h 689758"/>
                <a:gd name="connsiteX9" fmla="*/ 1942838 w 2003979"/>
                <a:gd name="connsiteY9" fmla="*/ 387908 h 689758"/>
                <a:gd name="connsiteX10" fmla="*/ 1872196 w 2003979"/>
                <a:gd name="connsiteY10" fmla="*/ 447217 h 689758"/>
                <a:gd name="connsiteX11" fmla="*/ 1833665 w 2003979"/>
                <a:gd name="connsiteY11" fmla="*/ 471772 h 689758"/>
                <a:gd name="connsiteX12" fmla="*/ 1788333 w 2003979"/>
                <a:gd name="connsiteY12" fmla="*/ 494815 h 689758"/>
                <a:gd name="connsiteX13" fmla="*/ 1753201 w 2003979"/>
                <a:gd name="connsiteY13" fmla="*/ 497837 h 689758"/>
                <a:gd name="connsiteX14" fmla="*/ 1745646 w 2003979"/>
                <a:gd name="connsiteY14" fmla="*/ 499348 h 689758"/>
                <a:gd name="connsiteX15" fmla="*/ 1712025 w 2003979"/>
                <a:gd name="connsiteY15" fmla="*/ 543547 h 689758"/>
                <a:gd name="connsiteX16" fmla="*/ 1713536 w 2003979"/>
                <a:gd name="connsiteY16" fmla="*/ 551102 h 689758"/>
                <a:gd name="connsiteX17" fmla="*/ 1739601 w 2003979"/>
                <a:gd name="connsiteY17" fmla="*/ 571124 h 689758"/>
                <a:gd name="connsiteX18" fmla="*/ 1747157 w 2003979"/>
                <a:gd name="connsiteY18" fmla="*/ 584345 h 689758"/>
                <a:gd name="connsiteX19" fmla="*/ 1699181 w 2003979"/>
                <a:gd name="connsiteY19" fmla="*/ 613433 h 689758"/>
                <a:gd name="connsiteX20" fmla="*/ 1668960 w 2003979"/>
                <a:gd name="connsiteY20" fmla="*/ 617211 h 689758"/>
                <a:gd name="connsiteX21" fmla="*/ 1643272 w 2003979"/>
                <a:gd name="connsiteY21" fmla="*/ 606633 h 689758"/>
                <a:gd name="connsiteX22" fmla="*/ 1637605 w 2003979"/>
                <a:gd name="connsiteY22" fmla="*/ 605500 h 689758"/>
                <a:gd name="connsiteX23" fmla="*/ 1601718 w 2003979"/>
                <a:gd name="connsiteY23" fmla="*/ 616077 h 689758"/>
                <a:gd name="connsiteX24" fmla="*/ 1595673 w 2003979"/>
                <a:gd name="connsiteY24" fmla="*/ 615700 h 689758"/>
                <a:gd name="connsiteX25" fmla="*/ 1537876 w 2003979"/>
                <a:gd name="connsiteY25" fmla="*/ 613055 h 689758"/>
                <a:gd name="connsiteX26" fmla="*/ 1521254 w 2003979"/>
                <a:gd name="connsiteY26" fmla="*/ 601345 h 689758"/>
                <a:gd name="connsiteX27" fmla="*/ 1541653 w 2003979"/>
                <a:gd name="connsiteY27" fmla="*/ 588878 h 689758"/>
                <a:gd name="connsiteX28" fmla="*/ 1628539 w 2003979"/>
                <a:gd name="connsiteY28" fmla="*/ 568101 h 689758"/>
                <a:gd name="connsiteX29" fmla="*/ 1597562 w 2003979"/>
                <a:gd name="connsiteY29" fmla="*/ 552613 h 689758"/>
                <a:gd name="connsiteX30" fmla="*/ 1546564 w 2003979"/>
                <a:gd name="connsiteY30" fmla="*/ 526547 h 689758"/>
                <a:gd name="connsiteX31" fmla="*/ 1525787 w 2003979"/>
                <a:gd name="connsiteY31" fmla="*/ 537503 h 689758"/>
                <a:gd name="connsiteX32" fmla="*/ 1515210 w 2003979"/>
                <a:gd name="connsiteY32" fmla="*/ 577168 h 689758"/>
                <a:gd name="connsiteX33" fmla="*/ 1517476 w 2003979"/>
                <a:gd name="connsiteY33" fmla="*/ 602856 h 689758"/>
                <a:gd name="connsiteX34" fmla="*/ 1463834 w 2003979"/>
                <a:gd name="connsiteY34" fmla="*/ 622877 h 689758"/>
                <a:gd name="connsiteX35" fmla="*/ 1380348 w 2003979"/>
                <a:gd name="connsiteY35" fmla="*/ 632699 h 689758"/>
                <a:gd name="connsiteX36" fmla="*/ 1362593 w 2003979"/>
                <a:gd name="connsiteY36" fmla="*/ 645165 h 689758"/>
                <a:gd name="connsiteX37" fmla="*/ 1350127 w 2003979"/>
                <a:gd name="connsiteY37" fmla="*/ 659142 h 689758"/>
                <a:gd name="connsiteX38" fmla="*/ 1184289 w 2003979"/>
                <a:gd name="connsiteY38" fmla="*/ 682942 h 689758"/>
                <a:gd name="connsiteX39" fmla="*/ 1115914 w 2003979"/>
                <a:gd name="connsiteY39" fmla="*/ 683319 h 689758"/>
                <a:gd name="connsiteX40" fmla="*/ 1064160 w 2003979"/>
                <a:gd name="connsiteY40" fmla="*/ 686719 h 689758"/>
                <a:gd name="connsiteX41" fmla="*/ 995029 w 2003979"/>
                <a:gd name="connsiteY41" fmla="*/ 686719 h 689758"/>
                <a:gd name="connsiteX42" fmla="*/ 835235 w 2003979"/>
                <a:gd name="connsiteY42" fmla="*/ 683697 h 689758"/>
                <a:gd name="connsiteX43" fmla="*/ 801614 w 2003979"/>
                <a:gd name="connsiteY43" fmla="*/ 685586 h 689758"/>
                <a:gd name="connsiteX44" fmla="*/ 749105 w 2003979"/>
                <a:gd name="connsiteY44" fmla="*/ 686719 h 689758"/>
                <a:gd name="connsiteX45" fmla="*/ 620666 w 2003979"/>
                <a:gd name="connsiteY45" fmla="*/ 675764 h 689758"/>
                <a:gd name="connsiteX46" fmla="*/ 576467 w 2003979"/>
                <a:gd name="connsiteY46" fmla="*/ 664053 h 689758"/>
                <a:gd name="connsiteX47" fmla="*/ 585156 w 2003979"/>
                <a:gd name="connsiteY47" fmla="*/ 655365 h 689758"/>
                <a:gd name="connsiteX48" fmla="*/ 633510 w 2003979"/>
                <a:gd name="connsiteY48" fmla="*/ 651209 h 689758"/>
                <a:gd name="connsiteX49" fmla="*/ 746083 w 2003979"/>
                <a:gd name="connsiteY49" fmla="*/ 668587 h 689758"/>
                <a:gd name="connsiteX50" fmla="*/ 768749 w 2003979"/>
                <a:gd name="connsiteY50" fmla="*/ 668209 h 689758"/>
                <a:gd name="connsiteX51" fmla="*/ 808036 w 2003979"/>
                <a:gd name="connsiteY51" fmla="*/ 663298 h 689758"/>
                <a:gd name="connsiteX52" fmla="*/ 944409 w 2003979"/>
                <a:gd name="connsiteY52" fmla="*/ 656876 h 689758"/>
                <a:gd name="connsiteX53" fmla="*/ 990496 w 2003979"/>
                <a:gd name="connsiteY53" fmla="*/ 657631 h 689758"/>
                <a:gd name="connsiteX54" fmla="*/ 996540 w 2003979"/>
                <a:gd name="connsiteY54" fmla="*/ 658765 h 689758"/>
                <a:gd name="connsiteX55" fmla="*/ 1083804 w 2003979"/>
                <a:gd name="connsiteY55" fmla="*/ 658387 h 689758"/>
                <a:gd name="connsiteX56" fmla="*/ 1104203 w 2003979"/>
                <a:gd name="connsiteY56" fmla="*/ 653854 h 689758"/>
                <a:gd name="connsiteX57" fmla="*/ 1150290 w 2003979"/>
                <a:gd name="connsiteY57" fmla="*/ 642143 h 689758"/>
                <a:gd name="connsiteX58" fmla="*/ 1126869 w 2003979"/>
                <a:gd name="connsiteY58" fmla="*/ 633832 h 689758"/>
                <a:gd name="connsiteX59" fmla="*/ 1109869 w 2003979"/>
                <a:gd name="connsiteY59" fmla="*/ 608522 h 689758"/>
                <a:gd name="connsiteX60" fmla="*/ 1103448 w 2003979"/>
                <a:gd name="connsiteY60" fmla="*/ 581701 h 689758"/>
                <a:gd name="connsiteX61" fmla="*/ 1090226 w 2003979"/>
                <a:gd name="connsiteY61" fmla="*/ 581701 h 689758"/>
                <a:gd name="connsiteX62" fmla="*/ 1094759 w 2003979"/>
                <a:gd name="connsiteY62" fmla="*/ 591145 h 689758"/>
                <a:gd name="connsiteX63" fmla="*/ 1106470 w 2003979"/>
                <a:gd name="connsiteY63" fmla="*/ 608522 h 689758"/>
                <a:gd name="connsiteX64" fmla="*/ 1086826 w 2003979"/>
                <a:gd name="connsiteY64" fmla="*/ 625522 h 689758"/>
                <a:gd name="connsiteX65" fmla="*/ 1020717 w 2003979"/>
                <a:gd name="connsiteY65" fmla="*/ 615700 h 689758"/>
                <a:gd name="connsiteX66" fmla="*/ 1019206 w 2003979"/>
                <a:gd name="connsiteY66" fmla="*/ 591523 h 689758"/>
                <a:gd name="connsiteX67" fmla="*/ 1026762 w 2003979"/>
                <a:gd name="connsiteY67" fmla="*/ 587367 h 689758"/>
                <a:gd name="connsiteX68" fmla="*/ 1047916 w 2003979"/>
                <a:gd name="connsiteY68" fmla="*/ 569612 h 689758"/>
                <a:gd name="connsiteX69" fmla="*/ 1060760 w 2003979"/>
                <a:gd name="connsiteY69" fmla="*/ 590012 h 689758"/>
                <a:gd name="connsiteX70" fmla="*/ 1050938 w 2003979"/>
                <a:gd name="connsiteY70" fmla="*/ 551480 h 689758"/>
                <a:gd name="connsiteX71" fmla="*/ 1034695 w 2003979"/>
                <a:gd name="connsiteY71" fmla="*/ 532969 h 689758"/>
                <a:gd name="connsiteX72" fmla="*/ 1005229 w 2003979"/>
                <a:gd name="connsiteY72" fmla="*/ 534858 h 689758"/>
                <a:gd name="connsiteX73" fmla="*/ 977652 w 2003979"/>
                <a:gd name="connsiteY73" fmla="*/ 527303 h 689758"/>
                <a:gd name="connsiteX74" fmla="*/ 979163 w 2003979"/>
                <a:gd name="connsiteY74" fmla="*/ 489149 h 689758"/>
                <a:gd name="connsiteX75" fmla="*/ 967075 w 2003979"/>
                <a:gd name="connsiteY75" fmla="*/ 454772 h 689758"/>
                <a:gd name="connsiteX76" fmla="*/ 962164 w 2003979"/>
                <a:gd name="connsiteY76" fmla="*/ 452506 h 689758"/>
                <a:gd name="connsiteX77" fmla="*/ 958008 w 2003979"/>
                <a:gd name="connsiteY77" fmla="*/ 514837 h 689758"/>
                <a:gd name="connsiteX78" fmla="*/ 944031 w 2003979"/>
                <a:gd name="connsiteY78" fmla="*/ 545436 h 689758"/>
                <a:gd name="connsiteX79" fmla="*/ 925521 w 2003979"/>
                <a:gd name="connsiteY79" fmla="*/ 550724 h 689758"/>
                <a:gd name="connsiteX80" fmla="*/ 925899 w 2003979"/>
                <a:gd name="connsiteY80" fmla="*/ 534103 h 689758"/>
                <a:gd name="connsiteX81" fmla="*/ 930054 w 2003979"/>
                <a:gd name="connsiteY81" fmla="*/ 501993 h 689758"/>
                <a:gd name="connsiteX82" fmla="*/ 891522 w 2003979"/>
                <a:gd name="connsiteY82" fmla="*/ 546947 h 689758"/>
                <a:gd name="connsiteX83" fmla="*/ 868478 w 2003979"/>
                <a:gd name="connsiteY83" fmla="*/ 560924 h 689758"/>
                <a:gd name="connsiteX84" fmla="*/ 850346 w 2003979"/>
                <a:gd name="connsiteY84" fmla="*/ 565079 h 689758"/>
                <a:gd name="connsiteX85" fmla="*/ 793681 w 2003979"/>
                <a:gd name="connsiteY85" fmla="*/ 529570 h 689758"/>
                <a:gd name="connsiteX86" fmla="*/ 761571 w 2003979"/>
                <a:gd name="connsiteY86" fmla="*/ 497837 h 689758"/>
                <a:gd name="connsiteX87" fmla="*/ 736261 w 2003979"/>
                <a:gd name="connsiteY87" fmla="*/ 498593 h 689758"/>
                <a:gd name="connsiteX88" fmla="*/ 715107 w 2003979"/>
                <a:gd name="connsiteY88" fmla="*/ 494815 h 689758"/>
                <a:gd name="connsiteX89" fmla="*/ 712084 w 2003979"/>
                <a:gd name="connsiteY89" fmla="*/ 469127 h 689758"/>
                <a:gd name="connsiteX90" fmla="*/ 716618 w 2003979"/>
                <a:gd name="connsiteY90" fmla="*/ 459683 h 689758"/>
                <a:gd name="connsiteX91" fmla="*/ 707929 w 2003979"/>
                <a:gd name="connsiteY91" fmla="*/ 433618 h 689758"/>
                <a:gd name="connsiteX92" fmla="*/ 683374 w 2003979"/>
                <a:gd name="connsiteY92" fmla="*/ 436262 h 689758"/>
                <a:gd name="connsiteX93" fmla="*/ 646731 w 2003979"/>
                <a:gd name="connsiteY93" fmla="*/ 437395 h 689758"/>
                <a:gd name="connsiteX94" fmla="*/ 624065 w 2003979"/>
                <a:gd name="connsiteY94" fmla="*/ 426440 h 689758"/>
                <a:gd name="connsiteX95" fmla="*/ 608955 w 2003979"/>
                <a:gd name="connsiteY95" fmla="*/ 410952 h 689758"/>
                <a:gd name="connsiteX96" fmla="*/ 620666 w 2003979"/>
                <a:gd name="connsiteY96" fmla="*/ 392064 h 689758"/>
                <a:gd name="connsiteX97" fmla="*/ 652398 w 2003979"/>
                <a:gd name="connsiteY97" fmla="*/ 380731 h 689758"/>
                <a:gd name="connsiteX98" fmla="*/ 667131 w 2003979"/>
                <a:gd name="connsiteY98" fmla="*/ 366376 h 689758"/>
                <a:gd name="connsiteX99" fmla="*/ 652776 w 2003979"/>
                <a:gd name="connsiteY99" fmla="*/ 373931 h 689758"/>
                <a:gd name="connsiteX100" fmla="*/ 638420 w 2003979"/>
                <a:gd name="connsiteY100" fmla="*/ 379220 h 689758"/>
                <a:gd name="connsiteX101" fmla="*/ 632376 w 2003979"/>
                <a:gd name="connsiteY101" fmla="*/ 364487 h 689758"/>
                <a:gd name="connsiteX102" fmla="*/ 644843 w 2003979"/>
                <a:gd name="connsiteY102" fmla="*/ 326710 h 689758"/>
                <a:gd name="connsiteX103" fmla="*/ 641820 w 2003979"/>
                <a:gd name="connsiteY103" fmla="*/ 314244 h 689758"/>
                <a:gd name="connsiteX104" fmla="*/ 604422 w 2003979"/>
                <a:gd name="connsiteY104" fmla="*/ 308578 h 689758"/>
                <a:gd name="connsiteX105" fmla="*/ 581000 w 2003979"/>
                <a:gd name="connsiteY105" fmla="*/ 306689 h 689758"/>
                <a:gd name="connsiteX106" fmla="*/ 615377 w 2003979"/>
                <a:gd name="connsiteY106" fmla="*/ 330488 h 689758"/>
                <a:gd name="connsiteX107" fmla="*/ 625199 w 2003979"/>
                <a:gd name="connsiteY107" fmla="*/ 352021 h 689758"/>
                <a:gd name="connsiteX108" fmla="*/ 604422 w 2003979"/>
                <a:gd name="connsiteY108" fmla="*/ 361087 h 689758"/>
                <a:gd name="connsiteX109" fmla="*/ 588556 w 2003979"/>
                <a:gd name="connsiteY109" fmla="*/ 369776 h 689758"/>
                <a:gd name="connsiteX110" fmla="*/ 566645 w 2003979"/>
                <a:gd name="connsiteY110" fmla="*/ 373175 h 689758"/>
                <a:gd name="connsiteX111" fmla="*/ 551157 w 2003979"/>
                <a:gd name="connsiteY111" fmla="*/ 358820 h 689758"/>
                <a:gd name="connsiteX112" fmla="*/ 546624 w 2003979"/>
                <a:gd name="connsiteY112" fmla="*/ 315378 h 689758"/>
                <a:gd name="connsiteX113" fmla="*/ 502048 w 2003979"/>
                <a:gd name="connsiteY113" fmla="*/ 293845 h 689758"/>
                <a:gd name="connsiteX114" fmla="*/ 486560 w 2003979"/>
                <a:gd name="connsiteY114" fmla="*/ 294223 h 689758"/>
                <a:gd name="connsiteX115" fmla="*/ 469182 w 2003979"/>
                <a:gd name="connsiteY115" fmla="*/ 294223 h 689758"/>
                <a:gd name="connsiteX116" fmla="*/ 468049 w 2003979"/>
                <a:gd name="connsiteY116" fmla="*/ 274579 h 689758"/>
                <a:gd name="connsiteX117" fmla="*/ 516781 w 2003979"/>
                <a:gd name="connsiteY117" fmla="*/ 213381 h 689758"/>
                <a:gd name="connsiteX118" fmla="*/ 426495 w 2003979"/>
                <a:gd name="connsiteY118" fmla="*/ 226981 h 689758"/>
                <a:gd name="connsiteX119" fmla="*/ 414407 w 2003979"/>
                <a:gd name="connsiteY119" fmla="*/ 226603 h 689758"/>
                <a:gd name="connsiteX120" fmla="*/ 347543 w 2003979"/>
                <a:gd name="connsiteY120" fmla="*/ 218670 h 689758"/>
                <a:gd name="connsiteX121" fmla="*/ 319966 w 2003979"/>
                <a:gd name="connsiteY121" fmla="*/ 220181 h 689758"/>
                <a:gd name="connsiteX122" fmla="*/ 211548 w 2003979"/>
                <a:gd name="connsiteY122" fmla="*/ 243602 h 689758"/>
                <a:gd name="connsiteX123" fmla="*/ 194926 w 2003979"/>
                <a:gd name="connsiteY123" fmla="*/ 256446 h 689758"/>
                <a:gd name="connsiteX124" fmla="*/ 166216 w 2003979"/>
                <a:gd name="connsiteY124" fmla="*/ 256069 h 689758"/>
                <a:gd name="connsiteX125" fmla="*/ 130328 w 2003979"/>
                <a:gd name="connsiteY125" fmla="*/ 259846 h 689758"/>
                <a:gd name="connsiteX126" fmla="*/ 55154 w 2003979"/>
                <a:gd name="connsiteY126" fmla="*/ 285534 h 689758"/>
                <a:gd name="connsiteX127" fmla="*/ 27954 w 2003979"/>
                <a:gd name="connsiteY127" fmla="*/ 282512 h 689758"/>
                <a:gd name="connsiteX128" fmla="*/ 0 w 2003979"/>
                <a:gd name="connsiteY128" fmla="*/ 265135 h 689758"/>
                <a:gd name="connsiteX129" fmla="*/ 20021 w 2003979"/>
                <a:gd name="connsiteY129" fmla="*/ 239069 h 689758"/>
                <a:gd name="connsiteX130" fmla="*/ 67997 w 2003979"/>
                <a:gd name="connsiteY130" fmla="*/ 213004 h 689758"/>
                <a:gd name="connsiteX131" fmla="*/ 134484 w 2003979"/>
                <a:gd name="connsiteY131" fmla="*/ 206959 h 689758"/>
                <a:gd name="connsiteX132" fmla="*/ 145061 w 2003979"/>
                <a:gd name="connsiteY132" fmla="*/ 207715 h 689758"/>
                <a:gd name="connsiteX133" fmla="*/ 224014 w 2003979"/>
                <a:gd name="connsiteY133" fmla="*/ 190716 h 689758"/>
                <a:gd name="connsiteX134" fmla="*/ 245546 w 2003979"/>
                <a:gd name="connsiteY134" fmla="*/ 194871 h 689758"/>
                <a:gd name="connsiteX135" fmla="*/ 278412 w 2003979"/>
                <a:gd name="connsiteY135" fmla="*/ 198271 h 689758"/>
                <a:gd name="connsiteX136" fmla="*/ 299189 w 2003979"/>
                <a:gd name="connsiteY136" fmla="*/ 188449 h 689758"/>
                <a:gd name="connsiteX137" fmla="*/ 316566 w 2003979"/>
                <a:gd name="connsiteY137" fmla="*/ 168050 h 689758"/>
                <a:gd name="connsiteX138" fmla="*/ 338098 w 2003979"/>
                <a:gd name="connsiteY138" fmla="*/ 151806 h 689758"/>
                <a:gd name="connsiteX139" fmla="*/ 346787 w 2003979"/>
                <a:gd name="connsiteY139" fmla="*/ 172961 h 689758"/>
                <a:gd name="connsiteX140" fmla="*/ 366053 w 2003979"/>
                <a:gd name="connsiteY140" fmla="*/ 190338 h 689758"/>
                <a:gd name="connsiteX141" fmla="*/ 410629 w 2003979"/>
                <a:gd name="connsiteY141" fmla="*/ 184294 h 689758"/>
                <a:gd name="connsiteX142" fmla="*/ 448405 w 2003979"/>
                <a:gd name="connsiteY142" fmla="*/ 191471 h 689758"/>
                <a:gd name="connsiteX143" fmla="*/ 527736 w 2003979"/>
                <a:gd name="connsiteY143" fmla="*/ 160872 h 689758"/>
                <a:gd name="connsiteX144" fmla="*/ 572312 w 2003979"/>
                <a:gd name="connsiteY144" fmla="*/ 185805 h 689758"/>
                <a:gd name="connsiteX145" fmla="*/ 590067 w 2003979"/>
                <a:gd name="connsiteY145" fmla="*/ 201293 h 689758"/>
                <a:gd name="connsiteX146" fmla="*/ 605933 w 2003979"/>
                <a:gd name="connsiteY146" fmla="*/ 186560 h 689758"/>
                <a:gd name="connsiteX147" fmla="*/ 645976 w 2003979"/>
                <a:gd name="connsiteY147" fmla="*/ 167672 h 689758"/>
                <a:gd name="connsiteX148" fmla="*/ 671286 w 2003979"/>
                <a:gd name="connsiteY148" fmla="*/ 163139 h 689758"/>
                <a:gd name="connsiteX149" fmla="*/ 690174 w 2003979"/>
                <a:gd name="connsiteY149" fmla="*/ 161250 h 689758"/>
                <a:gd name="connsiteX150" fmla="*/ 682997 w 2003979"/>
                <a:gd name="connsiteY150" fmla="*/ 154450 h 689758"/>
                <a:gd name="connsiteX151" fmla="*/ 676952 w 2003979"/>
                <a:gd name="connsiteY151" fmla="*/ 135940 h 689758"/>
                <a:gd name="connsiteX152" fmla="*/ 694707 w 2003979"/>
                <a:gd name="connsiteY152" fmla="*/ 137451 h 689758"/>
                <a:gd name="connsiteX153" fmla="*/ 720395 w 2003979"/>
                <a:gd name="connsiteY153" fmla="*/ 130651 h 689758"/>
                <a:gd name="connsiteX154" fmla="*/ 743817 w 2003979"/>
                <a:gd name="connsiteY154" fmla="*/ 104963 h 689758"/>
                <a:gd name="connsiteX155" fmla="*/ 786126 w 2003979"/>
                <a:gd name="connsiteY155" fmla="*/ 132162 h 689758"/>
                <a:gd name="connsiteX156" fmla="*/ 797837 w 2003979"/>
                <a:gd name="connsiteY156" fmla="*/ 150295 h 689758"/>
                <a:gd name="connsiteX157" fmla="*/ 823147 w 2003979"/>
                <a:gd name="connsiteY157" fmla="*/ 137073 h 689758"/>
                <a:gd name="connsiteX158" fmla="*/ 847324 w 2003979"/>
                <a:gd name="connsiteY158" fmla="*/ 117429 h 689758"/>
                <a:gd name="connsiteX159" fmla="*/ 866590 w 2003979"/>
                <a:gd name="connsiteY159" fmla="*/ 105719 h 689758"/>
                <a:gd name="connsiteX160" fmla="*/ 903233 w 2003979"/>
                <a:gd name="connsiteY160" fmla="*/ 98919 h 689758"/>
                <a:gd name="connsiteX161" fmla="*/ 916077 w 2003979"/>
                <a:gd name="connsiteY161" fmla="*/ 106097 h 689758"/>
                <a:gd name="connsiteX162" fmla="*/ 965942 w 2003979"/>
                <a:gd name="connsiteY162" fmla="*/ 110630 h 689758"/>
                <a:gd name="connsiteX163" fmla="*/ 979919 w 2003979"/>
                <a:gd name="connsiteY163" fmla="*/ 96652 h 689758"/>
                <a:gd name="connsiteX164" fmla="*/ 1002207 w 2003979"/>
                <a:gd name="connsiteY164" fmla="*/ 90986 h 689758"/>
                <a:gd name="connsiteX165" fmla="*/ 1045272 w 2003979"/>
                <a:gd name="connsiteY165" fmla="*/ 100808 h 689758"/>
                <a:gd name="connsiteX166" fmla="*/ 1074737 w 2003979"/>
                <a:gd name="connsiteY166" fmla="*/ 99297 h 689758"/>
                <a:gd name="connsiteX167" fmla="*/ 1105714 w 2003979"/>
                <a:gd name="connsiteY167" fmla="*/ 119318 h 689758"/>
                <a:gd name="connsiteX168" fmla="*/ 1124980 w 2003979"/>
                <a:gd name="connsiteY168" fmla="*/ 140095 h 689758"/>
                <a:gd name="connsiteX169" fmla="*/ 1139713 w 2003979"/>
                <a:gd name="connsiteY169" fmla="*/ 126496 h 689758"/>
                <a:gd name="connsiteX170" fmla="*/ 1139713 w 2003979"/>
                <a:gd name="connsiteY170" fmla="*/ 104585 h 689758"/>
                <a:gd name="connsiteX171" fmla="*/ 1160868 w 2003979"/>
                <a:gd name="connsiteY171" fmla="*/ 107985 h 689758"/>
                <a:gd name="connsiteX172" fmla="*/ 1185422 w 2003979"/>
                <a:gd name="connsiteY172" fmla="*/ 109119 h 689758"/>
                <a:gd name="connsiteX173" fmla="*/ 1237554 w 2003979"/>
                <a:gd name="connsiteY173" fmla="*/ 115918 h 689758"/>
                <a:gd name="connsiteX174" fmla="*/ 1250020 w 2003979"/>
                <a:gd name="connsiteY174" fmla="*/ 96275 h 689758"/>
                <a:gd name="connsiteX175" fmla="*/ 1266264 w 2003979"/>
                <a:gd name="connsiteY175" fmla="*/ 112896 h 689758"/>
                <a:gd name="connsiteX176" fmla="*/ 1290063 w 2003979"/>
                <a:gd name="connsiteY176" fmla="*/ 146517 h 689758"/>
                <a:gd name="connsiteX177" fmla="*/ 1290063 w 2003979"/>
                <a:gd name="connsiteY177" fmla="*/ 117052 h 689758"/>
                <a:gd name="connsiteX178" fmla="*/ 1278352 w 2003979"/>
                <a:gd name="connsiteY178" fmla="*/ 91364 h 689758"/>
                <a:gd name="connsiteX179" fmla="*/ 1258708 w 2003979"/>
                <a:gd name="connsiteY179" fmla="*/ 72098 h 689758"/>
                <a:gd name="connsiteX180" fmla="*/ 1262864 w 2003979"/>
                <a:gd name="connsiteY180" fmla="*/ 44143 h 689758"/>
                <a:gd name="connsiteX181" fmla="*/ 1262486 w 2003979"/>
                <a:gd name="connsiteY181" fmla="*/ 29033 h 689758"/>
                <a:gd name="connsiteX182" fmla="*/ 1252664 w 2003979"/>
                <a:gd name="connsiteY182" fmla="*/ 8256 h 689758"/>
                <a:gd name="connsiteX183" fmla="*/ 1276463 w 2003979"/>
                <a:gd name="connsiteY183" fmla="*/ 1834 h 689758"/>
                <a:gd name="connsiteX184" fmla="*/ 1304418 w 2003979"/>
                <a:gd name="connsiteY184" fmla="*/ 11656 h 689758"/>
                <a:gd name="connsiteX185" fmla="*/ 1311973 w 2003979"/>
                <a:gd name="connsiteY185" fmla="*/ 16189 h 689758"/>
                <a:gd name="connsiteX186" fmla="*/ 1380348 w 2003979"/>
                <a:gd name="connsiteY186" fmla="*/ 44521 h 689758"/>
                <a:gd name="connsiteX187" fmla="*/ 1406792 w 2003979"/>
                <a:gd name="connsiteY187" fmla="*/ 45277 h 689758"/>
                <a:gd name="connsiteX188" fmla="*/ 1412458 w 2003979"/>
                <a:gd name="connsiteY188" fmla="*/ 47165 h 689758"/>
                <a:gd name="connsiteX189" fmla="*/ 1453634 w 2003979"/>
                <a:gd name="connsiteY189" fmla="*/ 62276 h 689758"/>
                <a:gd name="connsiteX190" fmla="*/ 1491033 w 2003979"/>
                <a:gd name="connsiteY190" fmla="*/ 77386 h 689758"/>
                <a:gd name="connsiteX191" fmla="*/ 1518987 w 2003979"/>
                <a:gd name="connsiteY191" fmla="*/ 94008 h 689758"/>
                <a:gd name="connsiteX192" fmla="*/ 1540520 w 2003979"/>
                <a:gd name="connsiteY192" fmla="*/ 102319 h 689758"/>
                <a:gd name="connsiteX193" fmla="*/ 1618339 w 2003979"/>
                <a:gd name="connsiteY193" fmla="*/ 168428 h 689758"/>
                <a:gd name="connsiteX194" fmla="*/ 1661404 w 2003979"/>
                <a:gd name="connsiteY194" fmla="*/ 184294 h 689758"/>
                <a:gd name="connsiteX195" fmla="*/ 1688603 w 2003979"/>
                <a:gd name="connsiteY195" fmla="*/ 192604 h 689758"/>
                <a:gd name="connsiteX196" fmla="*/ 1712780 w 2003979"/>
                <a:gd name="connsiteY196" fmla="*/ 219426 h 689758"/>
                <a:gd name="connsiteX197" fmla="*/ 1733557 w 2003979"/>
                <a:gd name="connsiteY197" fmla="*/ 241714 h 689758"/>
                <a:gd name="connsiteX198" fmla="*/ 1760756 w 2003979"/>
                <a:gd name="connsiteY198" fmla="*/ 244358 h 689758"/>
                <a:gd name="connsiteX199" fmla="*/ 1779267 w 2003979"/>
                <a:gd name="connsiteY199" fmla="*/ 223959 h 689758"/>
                <a:gd name="connsiteX200" fmla="*/ 1788333 w 2003979"/>
                <a:gd name="connsiteY200" fmla="*/ 195249 h 689758"/>
                <a:gd name="connsiteX201" fmla="*/ 1832153 w 2003979"/>
                <a:gd name="connsiteY201" fmla="*/ 198649 h 689758"/>
                <a:gd name="connsiteX202" fmla="*/ 1838198 w 2003979"/>
                <a:gd name="connsiteY202" fmla="*/ 226603 h 689758"/>
                <a:gd name="connsiteX203" fmla="*/ 1798155 w 2003979"/>
                <a:gd name="connsiteY203" fmla="*/ 290823 h 689758"/>
                <a:gd name="connsiteX204" fmla="*/ 1764912 w 2003979"/>
                <a:gd name="connsiteY204" fmla="*/ 277979 h 689758"/>
                <a:gd name="connsiteX205" fmla="*/ 1801177 w 2003979"/>
                <a:gd name="connsiteY205" fmla="*/ 309333 h 689758"/>
                <a:gd name="connsiteX206" fmla="*/ 1831020 w 2003979"/>
                <a:gd name="connsiteY206" fmla="*/ 317644 h 689758"/>
                <a:gd name="connsiteX207" fmla="*/ 1847264 w 2003979"/>
                <a:gd name="connsiteY207" fmla="*/ 318022 h 689758"/>
                <a:gd name="connsiteX208" fmla="*/ 1852175 w 2003979"/>
                <a:gd name="connsiteY208" fmla="*/ 315000 h 689758"/>
                <a:gd name="connsiteX209" fmla="*/ 1905439 w 2003979"/>
                <a:gd name="connsiteY209" fmla="*/ 308956 h 689758"/>
                <a:gd name="connsiteX210" fmla="*/ 1949260 w 2003979"/>
                <a:gd name="connsiteY210" fmla="*/ 248513 h 689758"/>
                <a:gd name="connsiteX211" fmla="*/ 1960593 w 2003979"/>
                <a:gd name="connsiteY211" fmla="*/ 239825 h 68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2003979" h="689758">
                  <a:moveTo>
                    <a:pt x="1960593" y="239825"/>
                  </a:moveTo>
                  <a:cubicBezTo>
                    <a:pt x="1965882" y="239069"/>
                    <a:pt x="1971171" y="246625"/>
                    <a:pt x="1976081" y="240958"/>
                  </a:cubicBezTo>
                  <a:cubicBezTo>
                    <a:pt x="1979859" y="236425"/>
                    <a:pt x="1976081" y="231514"/>
                    <a:pt x="1973437" y="227359"/>
                  </a:cubicBezTo>
                  <a:cubicBezTo>
                    <a:pt x="1967393" y="218292"/>
                    <a:pt x="1971926" y="206204"/>
                    <a:pt x="1963993" y="197893"/>
                  </a:cubicBezTo>
                  <a:cubicBezTo>
                    <a:pt x="1962104" y="195626"/>
                    <a:pt x="1962104" y="192227"/>
                    <a:pt x="1965126" y="190716"/>
                  </a:cubicBezTo>
                  <a:cubicBezTo>
                    <a:pt x="1970037" y="188449"/>
                    <a:pt x="1974570" y="189582"/>
                    <a:pt x="1978726" y="192604"/>
                  </a:cubicBezTo>
                  <a:cubicBezTo>
                    <a:pt x="2001769" y="208848"/>
                    <a:pt x="2007436" y="233403"/>
                    <a:pt x="2002147" y="257958"/>
                  </a:cubicBezTo>
                  <a:cubicBezTo>
                    <a:pt x="1995347" y="290445"/>
                    <a:pt x="1980237" y="320666"/>
                    <a:pt x="1964749" y="350132"/>
                  </a:cubicBezTo>
                  <a:cubicBezTo>
                    <a:pt x="1964749" y="351265"/>
                    <a:pt x="1965126" y="352021"/>
                    <a:pt x="1965126" y="353154"/>
                  </a:cubicBezTo>
                  <a:cubicBezTo>
                    <a:pt x="1964749" y="369398"/>
                    <a:pt x="1951149" y="377331"/>
                    <a:pt x="1942838" y="387908"/>
                  </a:cubicBezTo>
                  <a:cubicBezTo>
                    <a:pt x="1923572" y="412463"/>
                    <a:pt x="1901662" y="434373"/>
                    <a:pt x="1872196" y="447217"/>
                  </a:cubicBezTo>
                  <a:cubicBezTo>
                    <a:pt x="1849531" y="440040"/>
                    <a:pt x="1846886" y="463839"/>
                    <a:pt x="1833665" y="471772"/>
                  </a:cubicBezTo>
                  <a:cubicBezTo>
                    <a:pt x="1818176" y="478571"/>
                    <a:pt x="1804954" y="490282"/>
                    <a:pt x="1788333" y="494815"/>
                  </a:cubicBezTo>
                  <a:cubicBezTo>
                    <a:pt x="1777000" y="499726"/>
                    <a:pt x="1765667" y="506904"/>
                    <a:pt x="1753201" y="497837"/>
                  </a:cubicBezTo>
                  <a:cubicBezTo>
                    <a:pt x="1750934" y="495949"/>
                    <a:pt x="1747157" y="496704"/>
                    <a:pt x="1745646" y="499348"/>
                  </a:cubicBezTo>
                  <a:cubicBezTo>
                    <a:pt x="1736579" y="515592"/>
                    <a:pt x="1716558" y="523525"/>
                    <a:pt x="1712025" y="543547"/>
                  </a:cubicBezTo>
                  <a:cubicBezTo>
                    <a:pt x="1710891" y="547702"/>
                    <a:pt x="1710136" y="547702"/>
                    <a:pt x="1713536" y="551102"/>
                  </a:cubicBezTo>
                  <a:cubicBezTo>
                    <a:pt x="1721847" y="558657"/>
                    <a:pt x="1728269" y="567724"/>
                    <a:pt x="1739601" y="571124"/>
                  </a:cubicBezTo>
                  <a:cubicBezTo>
                    <a:pt x="1745646" y="573012"/>
                    <a:pt x="1748290" y="577923"/>
                    <a:pt x="1747157" y="584345"/>
                  </a:cubicBezTo>
                  <a:cubicBezTo>
                    <a:pt x="1734690" y="600211"/>
                    <a:pt x="1717691" y="608144"/>
                    <a:pt x="1699181" y="613433"/>
                  </a:cubicBezTo>
                  <a:cubicBezTo>
                    <a:pt x="1689359" y="614189"/>
                    <a:pt x="1679537" y="610411"/>
                    <a:pt x="1668960" y="617211"/>
                  </a:cubicBezTo>
                  <a:cubicBezTo>
                    <a:pt x="1654227" y="626655"/>
                    <a:pt x="1650827" y="624388"/>
                    <a:pt x="1643272" y="606633"/>
                  </a:cubicBezTo>
                  <a:cubicBezTo>
                    <a:pt x="1641383" y="602478"/>
                    <a:pt x="1639494" y="605500"/>
                    <a:pt x="1637605" y="605500"/>
                  </a:cubicBezTo>
                  <a:cubicBezTo>
                    <a:pt x="1624761" y="605500"/>
                    <a:pt x="1613428" y="612300"/>
                    <a:pt x="1601718" y="616077"/>
                  </a:cubicBezTo>
                  <a:cubicBezTo>
                    <a:pt x="1599829" y="616077"/>
                    <a:pt x="1597562" y="616077"/>
                    <a:pt x="1595673" y="615700"/>
                  </a:cubicBezTo>
                  <a:cubicBezTo>
                    <a:pt x="1576408" y="612300"/>
                    <a:pt x="1557519" y="607767"/>
                    <a:pt x="1537876" y="613055"/>
                  </a:cubicBezTo>
                  <a:cubicBezTo>
                    <a:pt x="1527676" y="616077"/>
                    <a:pt x="1521632" y="612678"/>
                    <a:pt x="1521254" y="601345"/>
                  </a:cubicBezTo>
                  <a:cubicBezTo>
                    <a:pt x="1524276" y="591145"/>
                    <a:pt x="1533720" y="591145"/>
                    <a:pt x="1541653" y="588878"/>
                  </a:cubicBezTo>
                  <a:cubicBezTo>
                    <a:pt x="1569230" y="580945"/>
                    <a:pt x="1595673" y="570368"/>
                    <a:pt x="1628539" y="568101"/>
                  </a:cubicBezTo>
                  <a:cubicBezTo>
                    <a:pt x="1617206" y="559035"/>
                    <a:pt x="1607006" y="555257"/>
                    <a:pt x="1597562" y="552613"/>
                  </a:cubicBezTo>
                  <a:cubicBezTo>
                    <a:pt x="1578296" y="547702"/>
                    <a:pt x="1561297" y="540902"/>
                    <a:pt x="1546564" y="526547"/>
                  </a:cubicBezTo>
                  <a:cubicBezTo>
                    <a:pt x="1535609" y="515970"/>
                    <a:pt x="1525787" y="522014"/>
                    <a:pt x="1525787" y="537503"/>
                  </a:cubicBezTo>
                  <a:cubicBezTo>
                    <a:pt x="1525787" y="551858"/>
                    <a:pt x="1524654" y="565835"/>
                    <a:pt x="1515210" y="577168"/>
                  </a:cubicBezTo>
                  <a:cubicBezTo>
                    <a:pt x="1507277" y="586990"/>
                    <a:pt x="1517476" y="594167"/>
                    <a:pt x="1517476" y="602856"/>
                  </a:cubicBezTo>
                  <a:cubicBezTo>
                    <a:pt x="1503499" y="619855"/>
                    <a:pt x="1483478" y="622122"/>
                    <a:pt x="1463834" y="622877"/>
                  </a:cubicBezTo>
                  <a:cubicBezTo>
                    <a:pt x="1435502" y="624010"/>
                    <a:pt x="1408680" y="633077"/>
                    <a:pt x="1380348" y="632699"/>
                  </a:cubicBezTo>
                  <a:cubicBezTo>
                    <a:pt x="1372037" y="632699"/>
                    <a:pt x="1365615" y="636477"/>
                    <a:pt x="1362593" y="645165"/>
                  </a:cubicBezTo>
                  <a:cubicBezTo>
                    <a:pt x="1360327" y="651209"/>
                    <a:pt x="1356549" y="656120"/>
                    <a:pt x="1350127" y="659142"/>
                  </a:cubicBezTo>
                  <a:cubicBezTo>
                    <a:pt x="1296107" y="675764"/>
                    <a:pt x="1240198" y="680297"/>
                    <a:pt x="1184289" y="682942"/>
                  </a:cubicBezTo>
                  <a:cubicBezTo>
                    <a:pt x="1161623" y="683697"/>
                    <a:pt x="1138580" y="682942"/>
                    <a:pt x="1115914" y="683319"/>
                  </a:cubicBezTo>
                  <a:cubicBezTo>
                    <a:pt x="1098537" y="682186"/>
                    <a:pt x="1081159" y="682942"/>
                    <a:pt x="1064160" y="686719"/>
                  </a:cubicBezTo>
                  <a:cubicBezTo>
                    <a:pt x="1041116" y="693519"/>
                    <a:pt x="1018073" y="685586"/>
                    <a:pt x="995029" y="686719"/>
                  </a:cubicBezTo>
                  <a:cubicBezTo>
                    <a:pt x="941765" y="688986"/>
                    <a:pt x="888500" y="693519"/>
                    <a:pt x="835235" y="683697"/>
                  </a:cubicBezTo>
                  <a:cubicBezTo>
                    <a:pt x="824280" y="681808"/>
                    <a:pt x="812570" y="682942"/>
                    <a:pt x="801614" y="685586"/>
                  </a:cubicBezTo>
                  <a:cubicBezTo>
                    <a:pt x="784237" y="689741"/>
                    <a:pt x="766482" y="689741"/>
                    <a:pt x="749105" y="686719"/>
                  </a:cubicBezTo>
                  <a:cubicBezTo>
                    <a:pt x="706796" y="679542"/>
                    <a:pt x="663731" y="678031"/>
                    <a:pt x="620666" y="675764"/>
                  </a:cubicBezTo>
                  <a:cubicBezTo>
                    <a:pt x="605177" y="675009"/>
                    <a:pt x="590067" y="672364"/>
                    <a:pt x="576467" y="664053"/>
                  </a:cubicBezTo>
                  <a:cubicBezTo>
                    <a:pt x="574201" y="656120"/>
                    <a:pt x="581000" y="655743"/>
                    <a:pt x="585156" y="655365"/>
                  </a:cubicBezTo>
                  <a:cubicBezTo>
                    <a:pt x="601400" y="654232"/>
                    <a:pt x="617643" y="648565"/>
                    <a:pt x="633510" y="651209"/>
                  </a:cubicBezTo>
                  <a:cubicBezTo>
                    <a:pt x="670908" y="657254"/>
                    <a:pt x="709818" y="654987"/>
                    <a:pt x="746083" y="668587"/>
                  </a:cubicBezTo>
                  <a:cubicBezTo>
                    <a:pt x="753638" y="671609"/>
                    <a:pt x="761571" y="671609"/>
                    <a:pt x="768749" y="668209"/>
                  </a:cubicBezTo>
                  <a:cubicBezTo>
                    <a:pt x="781593" y="662542"/>
                    <a:pt x="795192" y="660654"/>
                    <a:pt x="808036" y="663298"/>
                  </a:cubicBezTo>
                  <a:cubicBezTo>
                    <a:pt x="854123" y="671986"/>
                    <a:pt x="899455" y="664431"/>
                    <a:pt x="944409" y="656876"/>
                  </a:cubicBezTo>
                  <a:cubicBezTo>
                    <a:pt x="959897" y="654232"/>
                    <a:pt x="975008" y="652720"/>
                    <a:pt x="990496" y="657631"/>
                  </a:cubicBezTo>
                  <a:cubicBezTo>
                    <a:pt x="992385" y="658387"/>
                    <a:pt x="995029" y="659520"/>
                    <a:pt x="996540" y="658765"/>
                  </a:cubicBezTo>
                  <a:cubicBezTo>
                    <a:pt x="1025628" y="647054"/>
                    <a:pt x="1054716" y="655743"/>
                    <a:pt x="1083804" y="658387"/>
                  </a:cubicBezTo>
                  <a:cubicBezTo>
                    <a:pt x="1090981" y="659142"/>
                    <a:pt x="1098537" y="658387"/>
                    <a:pt x="1104203" y="653854"/>
                  </a:cubicBezTo>
                  <a:cubicBezTo>
                    <a:pt x="1117803" y="642143"/>
                    <a:pt x="1133291" y="641010"/>
                    <a:pt x="1150290" y="642143"/>
                  </a:cubicBezTo>
                  <a:cubicBezTo>
                    <a:pt x="1143113" y="637610"/>
                    <a:pt x="1135557" y="634588"/>
                    <a:pt x="1126869" y="633832"/>
                  </a:cubicBezTo>
                  <a:cubicBezTo>
                    <a:pt x="1111003" y="632321"/>
                    <a:pt x="1103448" y="625522"/>
                    <a:pt x="1109869" y="608522"/>
                  </a:cubicBezTo>
                  <a:cubicBezTo>
                    <a:pt x="1113647" y="598322"/>
                    <a:pt x="1111758" y="588878"/>
                    <a:pt x="1103448" y="581701"/>
                  </a:cubicBezTo>
                  <a:cubicBezTo>
                    <a:pt x="1099292" y="578301"/>
                    <a:pt x="1094003" y="576790"/>
                    <a:pt x="1090226" y="581701"/>
                  </a:cubicBezTo>
                  <a:cubicBezTo>
                    <a:pt x="1086448" y="586612"/>
                    <a:pt x="1090981" y="589256"/>
                    <a:pt x="1094759" y="591145"/>
                  </a:cubicBezTo>
                  <a:cubicBezTo>
                    <a:pt x="1101936" y="594923"/>
                    <a:pt x="1109492" y="598700"/>
                    <a:pt x="1106470" y="608522"/>
                  </a:cubicBezTo>
                  <a:cubicBezTo>
                    <a:pt x="1103448" y="617966"/>
                    <a:pt x="1096270" y="625144"/>
                    <a:pt x="1086826" y="625522"/>
                  </a:cubicBezTo>
                  <a:cubicBezTo>
                    <a:pt x="1064160" y="625899"/>
                    <a:pt x="1041494" y="625144"/>
                    <a:pt x="1020717" y="615700"/>
                  </a:cubicBezTo>
                  <a:cubicBezTo>
                    <a:pt x="1006362" y="609278"/>
                    <a:pt x="1006362" y="599834"/>
                    <a:pt x="1019206" y="591523"/>
                  </a:cubicBezTo>
                  <a:cubicBezTo>
                    <a:pt x="1021473" y="590012"/>
                    <a:pt x="1024117" y="588878"/>
                    <a:pt x="1026762" y="587367"/>
                  </a:cubicBezTo>
                  <a:cubicBezTo>
                    <a:pt x="1034695" y="582079"/>
                    <a:pt x="1035072" y="566590"/>
                    <a:pt x="1047916" y="569612"/>
                  </a:cubicBezTo>
                  <a:cubicBezTo>
                    <a:pt x="1057360" y="571879"/>
                    <a:pt x="1052072" y="586990"/>
                    <a:pt x="1060760" y="590012"/>
                  </a:cubicBezTo>
                  <a:cubicBezTo>
                    <a:pt x="1053583" y="579057"/>
                    <a:pt x="1048294" y="566213"/>
                    <a:pt x="1050938" y="551480"/>
                  </a:cubicBezTo>
                  <a:cubicBezTo>
                    <a:pt x="1053205" y="538258"/>
                    <a:pt x="1046783" y="533347"/>
                    <a:pt x="1034695" y="532969"/>
                  </a:cubicBezTo>
                  <a:cubicBezTo>
                    <a:pt x="1024873" y="532592"/>
                    <a:pt x="1015051" y="531458"/>
                    <a:pt x="1005229" y="534858"/>
                  </a:cubicBezTo>
                  <a:cubicBezTo>
                    <a:pt x="994652" y="538636"/>
                    <a:pt x="983696" y="539391"/>
                    <a:pt x="977652" y="527303"/>
                  </a:cubicBezTo>
                  <a:cubicBezTo>
                    <a:pt x="971608" y="514837"/>
                    <a:pt x="969341" y="500859"/>
                    <a:pt x="979163" y="489149"/>
                  </a:cubicBezTo>
                  <a:cubicBezTo>
                    <a:pt x="998051" y="466105"/>
                    <a:pt x="996918" y="462705"/>
                    <a:pt x="967075" y="454772"/>
                  </a:cubicBezTo>
                  <a:cubicBezTo>
                    <a:pt x="966319" y="454772"/>
                    <a:pt x="965942" y="454017"/>
                    <a:pt x="962164" y="452506"/>
                  </a:cubicBezTo>
                  <a:cubicBezTo>
                    <a:pt x="979541" y="476305"/>
                    <a:pt x="962164" y="494815"/>
                    <a:pt x="958008" y="514837"/>
                  </a:cubicBezTo>
                  <a:cubicBezTo>
                    <a:pt x="955742" y="525414"/>
                    <a:pt x="952342" y="536747"/>
                    <a:pt x="944031" y="545436"/>
                  </a:cubicBezTo>
                  <a:cubicBezTo>
                    <a:pt x="938743" y="550724"/>
                    <a:pt x="932698" y="555257"/>
                    <a:pt x="925521" y="550724"/>
                  </a:cubicBezTo>
                  <a:cubicBezTo>
                    <a:pt x="917966" y="545813"/>
                    <a:pt x="922877" y="539769"/>
                    <a:pt x="925899" y="534103"/>
                  </a:cubicBezTo>
                  <a:cubicBezTo>
                    <a:pt x="930432" y="526170"/>
                    <a:pt x="934965" y="518237"/>
                    <a:pt x="930054" y="501993"/>
                  </a:cubicBezTo>
                  <a:cubicBezTo>
                    <a:pt x="922121" y="525036"/>
                    <a:pt x="899455" y="528436"/>
                    <a:pt x="891522" y="546947"/>
                  </a:cubicBezTo>
                  <a:cubicBezTo>
                    <a:pt x="886989" y="557146"/>
                    <a:pt x="879811" y="562813"/>
                    <a:pt x="868478" y="560924"/>
                  </a:cubicBezTo>
                  <a:cubicBezTo>
                    <a:pt x="862057" y="559791"/>
                    <a:pt x="856390" y="562057"/>
                    <a:pt x="850346" y="565079"/>
                  </a:cubicBezTo>
                  <a:cubicBezTo>
                    <a:pt x="820880" y="580190"/>
                    <a:pt x="793681" y="563190"/>
                    <a:pt x="793681" y="529570"/>
                  </a:cubicBezTo>
                  <a:cubicBezTo>
                    <a:pt x="793681" y="500104"/>
                    <a:pt x="791037" y="497460"/>
                    <a:pt x="761571" y="497837"/>
                  </a:cubicBezTo>
                  <a:cubicBezTo>
                    <a:pt x="753261" y="497837"/>
                    <a:pt x="744950" y="495571"/>
                    <a:pt x="736261" y="498593"/>
                  </a:cubicBezTo>
                  <a:cubicBezTo>
                    <a:pt x="728706" y="501237"/>
                    <a:pt x="720773" y="502748"/>
                    <a:pt x="715107" y="494815"/>
                  </a:cubicBezTo>
                  <a:cubicBezTo>
                    <a:pt x="709440" y="486882"/>
                    <a:pt x="707173" y="478194"/>
                    <a:pt x="712084" y="469127"/>
                  </a:cubicBezTo>
                  <a:cubicBezTo>
                    <a:pt x="713595" y="466105"/>
                    <a:pt x="715484" y="463083"/>
                    <a:pt x="716618" y="459683"/>
                  </a:cubicBezTo>
                  <a:cubicBezTo>
                    <a:pt x="720395" y="448728"/>
                    <a:pt x="716618" y="440417"/>
                    <a:pt x="707929" y="433618"/>
                  </a:cubicBezTo>
                  <a:cubicBezTo>
                    <a:pt x="699240" y="426818"/>
                    <a:pt x="690174" y="428329"/>
                    <a:pt x="683374" y="436262"/>
                  </a:cubicBezTo>
                  <a:cubicBezTo>
                    <a:pt x="671286" y="450239"/>
                    <a:pt x="659197" y="448728"/>
                    <a:pt x="646731" y="437395"/>
                  </a:cubicBezTo>
                  <a:cubicBezTo>
                    <a:pt x="640309" y="431351"/>
                    <a:pt x="632376" y="428707"/>
                    <a:pt x="624065" y="426440"/>
                  </a:cubicBezTo>
                  <a:cubicBezTo>
                    <a:pt x="616132" y="424174"/>
                    <a:pt x="609333" y="419640"/>
                    <a:pt x="608955" y="410952"/>
                  </a:cubicBezTo>
                  <a:cubicBezTo>
                    <a:pt x="608577" y="402641"/>
                    <a:pt x="613488" y="396219"/>
                    <a:pt x="620666" y="392064"/>
                  </a:cubicBezTo>
                  <a:cubicBezTo>
                    <a:pt x="630487" y="386397"/>
                    <a:pt x="641443" y="382997"/>
                    <a:pt x="652398" y="380731"/>
                  </a:cubicBezTo>
                  <a:cubicBezTo>
                    <a:pt x="660331" y="379220"/>
                    <a:pt x="666753" y="376198"/>
                    <a:pt x="667131" y="366376"/>
                  </a:cubicBezTo>
                  <a:cubicBezTo>
                    <a:pt x="658820" y="364487"/>
                    <a:pt x="656553" y="370531"/>
                    <a:pt x="652776" y="373931"/>
                  </a:cubicBezTo>
                  <a:cubicBezTo>
                    <a:pt x="648620" y="377709"/>
                    <a:pt x="644843" y="382997"/>
                    <a:pt x="638420" y="379220"/>
                  </a:cubicBezTo>
                  <a:cubicBezTo>
                    <a:pt x="632754" y="376198"/>
                    <a:pt x="631621" y="370531"/>
                    <a:pt x="632376" y="364487"/>
                  </a:cubicBezTo>
                  <a:cubicBezTo>
                    <a:pt x="633887" y="350887"/>
                    <a:pt x="629354" y="336155"/>
                    <a:pt x="644843" y="326710"/>
                  </a:cubicBezTo>
                  <a:cubicBezTo>
                    <a:pt x="651264" y="322933"/>
                    <a:pt x="648998" y="315755"/>
                    <a:pt x="641820" y="314244"/>
                  </a:cubicBezTo>
                  <a:cubicBezTo>
                    <a:pt x="629354" y="311978"/>
                    <a:pt x="617266" y="305178"/>
                    <a:pt x="604422" y="308578"/>
                  </a:cubicBezTo>
                  <a:cubicBezTo>
                    <a:pt x="594222" y="311222"/>
                    <a:pt x="585534" y="310467"/>
                    <a:pt x="581000" y="306689"/>
                  </a:cubicBezTo>
                  <a:cubicBezTo>
                    <a:pt x="590444" y="312355"/>
                    <a:pt x="602533" y="321800"/>
                    <a:pt x="615377" y="330488"/>
                  </a:cubicBezTo>
                  <a:cubicBezTo>
                    <a:pt x="622554" y="335399"/>
                    <a:pt x="628221" y="342577"/>
                    <a:pt x="625199" y="352021"/>
                  </a:cubicBezTo>
                  <a:cubicBezTo>
                    <a:pt x="621799" y="362220"/>
                    <a:pt x="613488" y="363731"/>
                    <a:pt x="604422" y="361087"/>
                  </a:cubicBezTo>
                  <a:cubicBezTo>
                    <a:pt x="595733" y="358443"/>
                    <a:pt x="591578" y="361842"/>
                    <a:pt x="588556" y="369776"/>
                  </a:cubicBezTo>
                  <a:cubicBezTo>
                    <a:pt x="583645" y="381864"/>
                    <a:pt x="575334" y="380353"/>
                    <a:pt x="566645" y="373175"/>
                  </a:cubicBezTo>
                  <a:cubicBezTo>
                    <a:pt x="561357" y="368642"/>
                    <a:pt x="556824" y="362976"/>
                    <a:pt x="551157" y="358820"/>
                  </a:cubicBezTo>
                  <a:cubicBezTo>
                    <a:pt x="525091" y="339932"/>
                    <a:pt x="525091" y="338043"/>
                    <a:pt x="546624" y="315378"/>
                  </a:cubicBezTo>
                  <a:cubicBezTo>
                    <a:pt x="529247" y="312355"/>
                    <a:pt x="513381" y="308200"/>
                    <a:pt x="502048" y="293845"/>
                  </a:cubicBezTo>
                  <a:cubicBezTo>
                    <a:pt x="498270" y="288934"/>
                    <a:pt x="491470" y="291201"/>
                    <a:pt x="486560" y="294223"/>
                  </a:cubicBezTo>
                  <a:cubicBezTo>
                    <a:pt x="480893" y="297623"/>
                    <a:pt x="474849" y="299889"/>
                    <a:pt x="469182" y="294223"/>
                  </a:cubicBezTo>
                  <a:cubicBezTo>
                    <a:pt x="463138" y="288179"/>
                    <a:pt x="465405" y="281757"/>
                    <a:pt x="468049" y="274579"/>
                  </a:cubicBezTo>
                  <a:cubicBezTo>
                    <a:pt x="479760" y="243225"/>
                    <a:pt x="479760" y="243225"/>
                    <a:pt x="516781" y="213381"/>
                  </a:cubicBezTo>
                  <a:cubicBezTo>
                    <a:pt x="484671" y="226225"/>
                    <a:pt x="455583" y="226225"/>
                    <a:pt x="426495" y="226981"/>
                  </a:cubicBezTo>
                  <a:cubicBezTo>
                    <a:pt x="422340" y="226981"/>
                    <a:pt x="417429" y="229625"/>
                    <a:pt x="414407" y="226603"/>
                  </a:cubicBezTo>
                  <a:cubicBezTo>
                    <a:pt x="394007" y="205826"/>
                    <a:pt x="370208" y="215648"/>
                    <a:pt x="347543" y="218670"/>
                  </a:cubicBezTo>
                  <a:cubicBezTo>
                    <a:pt x="338476" y="219803"/>
                    <a:pt x="329410" y="219803"/>
                    <a:pt x="319966" y="220181"/>
                  </a:cubicBezTo>
                  <a:cubicBezTo>
                    <a:pt x="282567" y="220937"/>
                    <a:pt x="246680" y="230381"/>
                    <a:pt x="211548" y="243602"/>
                  </a:cubicBezTo>
                  <a:cubicBezTo>
                    <a:pt x="204748" y="246247"/>
                    <a:pt x="199837" y="251158"/>
                    <a:pt x="194926" y="256446"/>
                  </a:cubicBezTo>
                  <a:cubicBezTo>
                    <a:pt x="185104" y="267402"/>
                    <a:pt x="176416" y="266268"/>
                    <a:pt x="166216" y="256069"/>
                  </a:cubicBezTo>
                  <a:cubicBezTo>
                    <a:pt x="149972" y="239825"/>
                    <a:pt x="140150" y="239447"/>
                    <a:pt x="130328" y="259846"/>
                  </a:cubicBezTo>
                  <a:cubicBezTo>
                    <a:pt x="112951" y="295734"/>
                    <a:pt x="87263" y="297245"/>
                    <a:pt x="55154" y="285534"/>
                  </a:cubicBezTo>
                  <a:cubicBezTo>
                    <a:pt x="46465" y="282512"/>
                    <a:pt x="36643" y="284779"/>
                    <a:pt x="27954" y="282512"/>
                  </a:cubicBezTo>
                  <a:cubicBezTo>
                    <a:pt x="16999" y="279490"/>
                    <a:pt x="3400" y="280623"/>
                    <a:pt x="0" y="265135"/>
                  </a:cubicBezTo>
                  <a:cubicBezTo>
                    <a:pt x="8311" y="257580"/>
                    <a:pt x="15488" y="250024"/>
                    <a:pt x="20021" y="239069"/>
                  </a:cubicBezTo>
                  <a:cubicBezTo>
                    <a:pt x="28332" y="218670"/>
                    <a:pt x="50998" y="216403"/>
                    <a:pt x="67997" y="213004"/>
                  </a:cubicBezTo>
                  <a:cubicBezTo>
                    <a:pt x="89152" y="208848"/>
                    <a:pt x="111440" y="201293"/>
                    <a:pt x="134484" y="206959"/>
                  </a:cubicBezTo>
                  <a:cubicBezTo>
                    <a:pt x="137884" y="207715"/>
                    <a:pt x="142039" y="206204"/>
                    <a:pt x="145061" y="207715"/>
                  </a:cubicBezTo>
                  <a:cubicBezTo>
                    <a:pt x="176038" y="222825"/>
                    <a:pt x="199837" y="206204"/>
                    <a:pt x="224014" y="190716"/>
                  </a:cubicBezTo>
                  <a:cubicBezTo>
                    <a:pt x="233080" y="184671"/>
                    <a:pt x="239502" y="186938"/>
                    <a:pt x="245546" y="194871"/>
                  </a:cubicBezTo>
                  <a:cubicBezTo>
                    <a:pt x="255368" y="207715"/>
                    <a:pt x="266701" y="206959"/>
                    <a:pt x="278412" y="198271"/>
                  </a:cubicBezTo>
                  <a:cubicBezTo>
                    <a:pt x="284834" y="193738"/>
                    <a:pt x="291634" y="189960"/>
                    <a:pt x="299189" y="188449"/>
                  </a:cubicBezTo>
                  <a:cubicBezTo>
                    <a:pt x="310144" y="186182"/>
                    <a:pt x="316566" y="180138"/>
                    <a:pt x="316566" y="168050"/>
                  </a:cubicBezTo>
                  <a:cubicBezTo>
                    <a:pt x="316566" y="153695"/>
                    <a:pt x="326010" y="149539"/>
                    <a:pt x="338098" y="151806"/>
                  </a:cubicBezTo>
                  <a:cubicBezTo>
                    <a:pt x="350942" y="154073"/>
                    <a:pt x="348676" y="163139"/>
                    <a:pt x="346787" y="172961"/>
                  </a:cubicBezTo>
                  <a:cubicBezTo>
                    <a:pt x="343387" y="190716"/>
                    <a:pt x="347920" y="193738"/>
                    <a:pt x="366053" y="190338"/>
                  </a:cubicBezTo>
                  <a:cubicBezTo>
                    <a:pt x="380786" y="187693"/>
                    <a:pt x="394385" y="175227"/>
                    <a:pt x="410629" y="184294"/>
                  </a:cubicBezTo>
                  <a:cubicBezTo>
                    <a:pt x="423095" y="188071"/>
                    <a:pt x="434050" y="198649"/>
                    <a:pt x="448405" y="191471"/>
                  </a:cubicBezTo>
                  <a:cubicBezTo>
                    <a:pt x="474093" y="179760"/>
                    <a:pt x="496381" y="161250"/>
                    <a:pt x="527736" y="160872"/>
                  </a:cubicBezTo>
                  <a:cubicBezTo>
                    <a:pt x="549268" y="160872"/>
                    <a:pt x="562490" y="169183"/>
                    <a:pt x="572312" y="185805"/>
                  </a:cubicBezTo>
                  <a:cubicBezTo>
                    <a:pt x="576467" y="193360"/>
                    <a:pt x="579489" y="201671"/>
                    <a:pt x="590067" y="201293"/>
                  </a:cubicBezTo>
                  <a:cubicBezTo>
                    <a:pt x="599511" y="200915"/>
                    <a:pt x="602533" y="193738"/>
                    <a:pt x="605933" y="186560"/>
                  </a:cubicBezTo>
                  <a:cubicBezTo>
                    <a:pt x="613866" y="168805"/>
                    <a:pt x="628221" y="164650"/>
                    <a:pt x="645976" y="167672"/>
                  </a:cubicBezTo>
                  <a:cubicBezTo>
                    <a:pt x="655042" y="170316"/>
                    <a:pt x="662975" y="165028"/>
                    <a:pt x="671286" y="163139"/>
                  </a:cubicBezTo>
                  <a:cubicBezTo>
                    <a:pt x="677330" y="161628"/>
                    <a:pt x="684130" y="163139"/>
                    <a:pt x="690174" y="161250"/>
                  </a:cubicBezTo>
                  <a:cubicBezTo>
                    <a:pt x="689796" y="156717"/>
                    <a:pt x="685263" y="156717"/>
                    <a:pt x="682997" y="154450"/>
                  </a:cubicBezTo>
                  <a:cubicBezTo>
                    <a:pt x="677708" y="149162"/>
                    <a:pt x="672419" y="143117"/>
                    <a:pt x="676952" y="135940"/>
                  </a:cubicBezTo>
                  <a:cubicBezTo>
                    <a:pt x="682997" y="126496"/>
                    <a:pt x="689041" y="134051"/>
                    <a:pt x="694707" y="137451"/>
                  </a:cubicBezTo>
                  <a:cubicBezTo>
                    <a:pt x="705662" y="144251"/>
                    <a:pt x="716240" y="148028"/>
                    <a:pt x="720395" y="130651"/>
                  </a:cubicBezTo>
                  <a:cubicBezTo>
                    <a:pt x="723417" y="117052"/>
                    <a:pt x="729084" y="106474"/>
                    <a:pt x="743817" y="104963"/>
                  </a:cubicBezTo>
                  <a:cubicBezTo>
                    <a:pt x="758172" y="103452"/>
                    <a:pt x="779704" y="117807"/>
                    <a:pt x="786126" y="132162"/>
                  </a:cubicBezTo>
                  <a:cubicBezTo>
                    <a:pt x="789148" y="138962"/>
                    <a:pt x="788015" y="148784"/>
                    <a:pt x="797837" y="150295"/>
                  </a:cubicBezTo>
                  <a:cubicBezTo>
                    <a:pt x="809547" y="152561"/>
                    <a:pt x="819369" y="149162"/>
                    <a:pt x="823147" y="137073"/>
                  </a:cubicBezTo>
                  <a:cubicBezTo>
                    <a:pt x="826925" y="124607"/>
                    <a:pt x="834480" y="118563"/>
                    <a:pt x="847324" y="117429"/>
                  </a:cubicBezTo>
                  <a:cubicBezTo>
                    <a:pt x="855257" y="116674"/>
                    <a:pt x="862434" y="112519"/>
                    <a:pt x="866590" y="105719"/>
                  </a:cubicBezTo>
                  <a:cubicBezTo>
                    <a:pt x="876411" y="89097"/>
                    <a:pt x="889255" y="92497"/>
                    <a:pt x="903233" y="98919"/>
                  </a:cubicBezTo>
                  <a:cubicBezTo>
                    <a:pt x="907766" y="101186"/>
                    <a:pt x="912677" y="102697"/>
                    <a:pt x="916077" y="106097"/>
                  </a:cubicBezTo>
                  <a:cubicBezTo>
                    <a:pt x="931943" y="123474"/>
                    <a:pt x="948187" y="120829"/>
                    <a:pt x="965942" y="110630"/>
                  </a:cubicBezTo>
                  <a:cubicBezTo>
                    <a:pt x="972363" y="107230"/>
                    <a:pt x="977652" y="104963"/>
                    <a:pt x="979919" y="96652"/>
                  </a:cubicBezTo>
                  <a:cubicBezTo>
                    <a:pt x="983696" y="83809"/>
                    <a:pt x="992385" y="81920"/>
                    <a:pt x="1002207" y="90986"/>
                  </a:cubicBezTo>
                  <a:cubicBezTo>
                    <a:pt x="1015051" y="103074"/>
                    <a:pt x="1029406" y="104585"/>
                    <a:pt x="1045272" y="100808"/>
                  </a:cubicBezTo>
                  <a:cubicBezTo>
                    <a:pt x="1055094" y="98541"/>
                    <a:pt x="1064916" y="99675"/>
                    <a:pt x="1074737" y="99297"/>
                  </a:cubicBezTo>
                  <a:cubicBezTo>
                    <a:pt x="1090226" y="98541"/>
                    <a:pt x="1100048" y="105341"/>
                    <a:pt x="1105714" y="119318"/>
                  </a:cubicBezTo>
                  <a:cubicBezTo>
                    <a:pt x="1109492" y="128385"/>
                    <a:pt x="1113647" y="138206"/>
                    <a:pt x="1124980" y="140095"/>
                  </a:cubicBezTo>
                  <a:cubicBezTo>
                    <a:pt x="1135180" y="141984"/>
                    <a:pt x="1144624" y="141984"/>
                    <a:pt x="1139713" y="126496"/>
                  </a:cubicBezTo>
                  <a:cubicBezTo>
                    <a:pt x="1137446" y="119318"/>
                    <a:pt x="1132913" y="111007"/>
                    <a:pt x="1139713" y="104585"/>
                  </a:cubicBezTo>
                  <a:cubicBezTo>
                    <a:pt x="1146890" y="98163"/>
                    <a:pt x="1154446" y="104208"/>
                    <a:pt x="1160868" y="107985"/>
                  </a:cubicBezTo>
                  <a:cubicBezTo>
                    <a:pt x="1169178" y="112896"/>
                    <a:pt x="1177111" y="109874"/>
                    <a:pt x="1185422" y="109119"/>
                  </a:cubicBezTo>
                  <a:cubicBezTo>
                    <a:pt x="1202422" y="107608"/>
                    <a:pt x="1220176" y="98163"/>
                    <a:pt x="1237554" y="115918"/>
                  </a:cubicBezTo>
                  <a:cubicBezTo>
                    <a:pt x="1237931" y="105341"/>
                    <a:pt x="1238687" y="96275"/>
                    <a:pt x="1250020" y="96275"/>
                  </a:cubicBezTo>
                  <a:cubicBezTo>
                    <a:pt x="1260597" y="96652"/>
                    <a:pt x="1264753" y="104208"/>
                    <a:pt x="1266264" y="112896"/>
                  </a:cubicBezTo>
                  <a:cubicBezTo>
                    <a:pt x="1268908" y="127251"/>
                    <a:pt x="1273063" y="139717"/>
                    <a:pt x="1290063" y="146517"/>
                  </a:cubicBezTo>
                  <a:cubicBezTo>
                    <a:pt x="1289307" y="135940"/>
                    <a:pt x="1288174" y="126496"/>
                    <a:pt x="1290063" y="117052"/>
                  </a:cubicBezTo>
                  <a:cubicBezTo>
                    <a:pt x="1291951" y="106474"/>
                    <a:pt x="1287418" y="97786"/>
                    <a:pt x="1278352" y="91364"/>
                  </a:cubicBezTo>
                  <a:cubicBezTo>
                    <a:pt x="1270797" y="86075"/>
                    <a:pt x="1264375" y="79653"/>
                    <a:pt x="1258708" y="72098"/>
                  </a:cubicBezTo>
                  <a:cubicBezTo>
                    <a:pt x="1250398" y="61520"/>
                    <a:pt x="1245109" y="51699"/>
                    <a:pt x="1262864" y="44143"/>
                  </a:cubicBezTo>
                  <a:cubicBezTo>
                    <a:pt x="1274197" y="39232"/>
                    <a:pt x="1268908" y="33944"/>
                    <a:pt x="1262486" y="29033"/>
                  </a:cubicBezTo>
                  <a:cubicBezTo>
                    <a:pt x="1255308" y="23744"/>
                    <a:pt x="1248131" y="18455"/>
                    <a:pt x="1252664" y="8256"/>
                  </a:cubicBezTo>
                  <a:cubicBezTo>
                    <a:pt x="1257575" y="-3077"/>
                    <a:pt x="1267775" y="-55"/>
                    <a:pt x="1276463" y="1834"/>
                  </a:cubicBezTo>
                  <a:cubicBezTo>
                    <a:pt x="1286285" y="4100"/>
                    <a:pt x="1295729" y="6745"/>
                    <a:pt x="1304418" y="11656"/>
                  </a:cubicBezTo>
                  <a:cubicBezTo>
                    <a:pt x="1307062" y="13167"/>
                    <a:pt x="1309706" y="14678"/>
                    <a:pt x="1311973" y="16189"/>
                  </a:cubicBezTo>
                  <a:cubicBezTo>
                    <a:pt x="1335772" y="23366"/>
                    <a:pt x="1359193" y="31299"/>
                    <a:pt x="1380348" y="44521"/>
                  </a:cubicBezTo>
                  <a:cubicBezTo>
                    <a:pt x="1389037" y="49810"/>
                    <a:pt x="1398103" y="43010"/>
                    <a:pt x="1406792" y="45277"/>
                  </a:cubicBezTo>
                  <a:cubicBezTo>
                    <a:pt x="1408680" y="45654"/>
                    <a:pt x="1410569" y="46410"/>
                    <a:pt x="1412458" y="47165"/>
                  </a:cubicBezTo>
                  <a:cubicBezTo>
                    <a:pt x="1424924" y="55854"/>
                    <a:pt x="1438146" y="62654"/>
                    <a:pt x="1453634" y="62276"/>
                  </a:cubicBezTo>
                  <a:cubicBezTo>
                    <a:pt x="1466100" y="67187"/>
                    <a:pt x="1478567" y="71720"/>
                    <a:pt x="1491033" y="77386"/>
                  </a:cubicBezTo>
                  <a:cubicBezTo>
                    <a:pt x="1494055" y="93630"/>
                    <a:pt x="1500477" y="102697"/>
                    <a:pt x="1518987" y="94008"/>
                  </a:cubicBezTo>
                  <a:cubicBezTo>
                    <a:pt x="1527676" y="89853"/>
                    <a:pt x="1536365" y="93630"/>
                    <a:pt x="1540520" y="102319"/>
                  </a:cubicBezTo>
                  <a:cubicBezTo>
                    <a:pt x="1556386" y="136318"/>
                    <a:pt x="1583585" y="156717"/>
                    <a:pt x="1618339" y="168428"/>
                  </a:cubicBezTo>
                  <a:cubicBezTo>
                    <a:pt x="1629672" y="181649"/>
                    <a:pt x="1648183" y="175605"/>
                    <a:pt x="1661404" y="184294"/>
                  </a:cubicBezTo>
                  <a:cubicBezTo>
                    <a:pt x="1668582" y="193360"/>
                    <a:pt x="1678781" y="191849"/>
                    <a:pt x="1688603" y="192604"/>
                  </a:cubicBezTo>
                  <a:cubicBezTo>
                    <a:pt x="1707869" y="194115"/>
                    <a:pt x="1713536" y="200160"/>
                    <a:pt x="1712780" y="219426"/>
                  </a:cubicBezTo>
                  <a:cubicBezTo>
                    <a:pt x="1712025" y="235292"/>
                    <a:pt x="1718824" y="242091"/>
                    <a:pt x="1733557" y="241714"/>
                  </a:cubicBezTo>
                  <a:cubicBezTo>
                    <a:pt x="1742623" y="241714"/>
                    <a:pt x="1751690" y="242847"/>
                    <a:pt x="1760756" y="244358"/>
                  </a:cubicBezTo>
                  <a:cubicBezTo>
                    <a:pt x="1777000" y="247002"/>
                    <a:pt x="1784177" y="239825"/>
                    <a:pt x="1779267" y="223959"/>
                  </a:cubicBezTo>
                  <a:cubicBezTo>
                    <a:pt x="1775111" y="211115"/>
                    <a:pt x="1776622" y="202426"/>
                    <a:pt x="1788333" y="195249"/>
                  </a:cubicBezTo>
                  <a:cubicBezTo>
                    <a:pt x="1803821" y="185427"/>
                    <a:pt x="1818176" y="190716"/>
                    <a:pt x="1832153" y="198649"/>
                  </a:cubicBezTo>
                  <a:cubicBezTo>
                    <a:pt x="1844242" y="205448"/>
                    <a:pt x="1838953" y="216026"/>
                    <a:pt x="1838198" y="226603"/>
                  </a:cubicBezTo>
                  <a:cubicBezTo>
                    <a:pt x="1835931" y="255313"/>
                    <a:pt x="1812132" y="270046"/>
                    <a:pt x="1798155" y="290823"/>
                  </a:cubicBezTo>
                  <a:cubicBezTo>
                    <a:pt x="1787200" y="307067"/>
                    <a:pt x="1772089" y="300267"/>
                    <a:pt x="1764912" y="277979"/>
                  </a:cubicBezTo>
                  <a:cubicBezTo>
                    <a:pt x="1770200" y="302156"/>
                    <a:pt x="1776622" y="308200"/>
                    <a:pt x="1801177" y="309333"/>
                  </a:cubicBezTo>
                  <a:cubicBezTo>
                    <a:pt x="1812132" y="309711"/>
                    <a:pt x="1821954" y="311600"/>
                    <a:pt x="1831020" y="317644"/>
                  </a:cubicBezTo>
                  <a:cubicBezTo>
                    <a:pt x="1836309" y="321044"/>
                    <a:pt x="1841598" y="325955"/>
                    <a:pt x="1847264" y="318022"/>
                  </a:cubicBezTo>
                  <a:cubicBezTo>
                    <a:pt x="1848775" y="316511"/>
                    <a:pt x="1850286" y="315755"/>
                    <a:pt x="1852175" y="315000"/>
                  </a:cubicBezTo>
                  <a:cubicBezTo>
                    <a:pt x="1870685" y="318777"/>
                    <a:pt x="1889196" y="322555"/>
                    <a:pt x="1905439" y="308956"/>
                  </a:cubicBezTo>
                  <a:cubicBezTo>
                    <a:pt x="1918661" y="287801"/>
                    <a:pt x="1939438" y="271935"/>
                    <a:pt x="1949260" y="248513"/>
                  </a:cubicBezTo>
                  <a:cubicBezTo>
                    <a:pt x="1951904" y="243980"/>
                    <a:pt x="1954171" y="239069"/>
                    <a:pt x="1960593" y="239825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34" name="Freeform: Shape 26033">
              <a:extLst>
                <a:ext uri="{FF2B5EF4-FFF2-40B4-BE49-F238E27FC236}">
                  <a16:creationId xmlns:a16="http://schemas.microsoft.com/office/drawing/2014/main" id="{A2E867F4-BBAD-44E7-8889-CFDE7AAA7744}"/>
                </a:ext>
              </a:extLst>
            </p:cNvPr>
            <p:cNvSpPr/>
            <p:nvPr/>
          </p:nvSpPr>
          <p:spPr>
            <a:xfrm>
              <a:off x="10823467" y="3258868"/>
              <a:ext cx="225352" cy="254990"/>
            </a:xfrm>
            <a:custGeom>
              <a:avLst/>
              <a:gdLst>
                <a:gd name="connsiteX0" fmla="*/ 224898 w 225352"/>
                <a:gd name="connsiteY0" fmla="*/ 0 h 254990"/>
                <a:gd name="connsiteX1" fmla="*/ 215832 w 225352"/>
                <a:gd name="connsiteY1" fmla="*/ 47220 h 254990"/>
                <a:gd name="connsiteX2" fmla="*/ 214321 w 225352"/>
                <a:gd name="connsiteY2" fmla="*/ 58931 h 254990"/>
                <a:gd name="connsiteX3" fmla="*/ 216587 w 225352"/>
                <a:gd name="connsiteY3" fmla="*/ 203237 h 254990"/>
                <a:gd name="connsiteX4" fmla="*/ 215832 w 225352"/>
                <a:gd name="connsiteY4" fmla="*/ 202859 h 254990"/>
                <a:gd name="connsiteX5" fmla="*/ 210921 w 225352"/>
                <a:gd name="connsiteY5" fmla="*/ 166216 h 254990"/>
                <a:gd name="connsiteX6" fmla="*/ 206765 w 225352"/>
                <a:gd name="connsiteY6" fmla="*/ 112951 h 254990"/>
                <a:gd name="connsiteX7" fmla="*/ 116857 w 225352"/>
                <a:gd name="connsiteY7" fmla="*/ 236102 h 254990"/>
                <a:gd name="connsiteX8" fmla="*/ 80970 w 225352"/>
                <a:gd name="connsiteY8" fmla="*/ 254990 h 254990"/>
                <a:gd name="connsiteX9" fmla="*/ 77570 w 225352"/>
                <a:gd name="connsiteY9" fmla="*/ 220992 h 254990"/>
                <a:gd name="connsiteX10" fmla="*/ 76059 w 225352"/>
                <a:gd name="connsiteY10" fmla="*/ 207014 h 254990"/>
                <a:gd name="connsiteX11" fmla="*/ 64726 w 225352"/>
                <a:gd name="connsiteY11" fmla="*/ 213436 h 254990"/>
                <a:gd name="connsiteX12" fmla="*/ 49238 w 225352"/>
                <a:gd name="connsiteY12" fmla="*/ 218347 h 254990"/>
                <a:gd name="connsiteX13" fmla="*/ 507 w 225352"/>
                <a:gd name="connsiteY13" fmla="*/ 196815 h 254990"/>
                <a:gd name="connsiteX14" fmla="*/ 14484 w 225352"/>
                <a:gd name="connsiteY14" fmla="*/ 178304 h 254990"/>
                <a:gd name="connsiteX15" fmla="*/ 18639 w 225352"/>
                <a:gd name="connsiteY15" fmla="*/ 174527 h 254990"/>
                <a:gd name="connsiteX16" fmla="*/ 46971 w 225352"/>
                <a:gd name="connsiteY16" fmla="*/ 156772 h 254990"/>
                <a:gd name="connsiteX17" fmla="*/ 63593 w 225352"/>
                <a:gd name="connsiteY17" fmla="*/ 142417 h 254990"/>
                <a:gd name="connsiteX18" fmla="*/ 64726 w 225352"/>
                <a:gd name="connsiteY18" fmla="*/ 136373 h 254990"/>
                <a:gd name="connsiteX19" fmla="*/ 77570 w 225352"/>
                <a:gd name="connsiteY19" fmla="*/ 125795 h 254990"/>
                <a:gd name="connsiteX20" fmla="*/ 102880 w 225352"/>
                <a:gd name="connsiteY20" fmla="*/ 128817 h 254990"/>
                <a:gd name="connsiteX21" fmla="*/ 138768 w 225352"/>
                <a:gd name="connsiteY21" fmla="*/ 119751 h 254990"/>
                <a:gd name="connsiteX22" fmla="*/ 183344 w 225352"/>
                <a:gd name="connsiteY22" fmla="*/ 96707 h 254990"/>
                <a:gd name="connsiteX23" fmla="*/ 191277 w 225352"/>
                <a:gd name="connsiteY23" fmla="*/ 51376 h 254990"/>
                <a:gd name="connsiteX24" fmla="*/ 191277 w 225352"/>
                <a:gd name="connsiteY24" fmla="*/ 37399 h 254990"/>
                <a:gd name="connsiteX25" fmla="*/ 195432 w 225352"/>
                <a:gd name="connsiteY25" fmla="*/ 37399 h 254990"/>
                <a:gd name="connsiteX26" fmla="*/ 210165 w 225352"/>
                <a:gd name="connsiteY26" fmla="*/ 17755 h 254990"/>
                <a:gd name="connsiteX27" fmla="*/ 224898 w 225352"/>
                <a:gd name="connsiteY27" fmla="*/ 0 h 25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352" h="254990">
                  <a:moveTo>
                    <a:pt x="224898" y="0"/>
                  </a:moveTo>
                  <a:cubicBezTo>
                    <a:pt x="224520" y="16244"/>
                    <a:pt x="229053" y="33243"/>
                    <a:pt x="215832" y="47220"/>
                  </a:cubicBezTo>
                  <a:cubicBezTo>
                    <a:pt x="213187" y="49865"/>
                    <a:pt x="212809" y="54398"/>
                    <a:pt x="214321" y="58931"/>
                  </a:cubicBezTo>
                  <a:cubicBezTo>
                    <a:pt x="231698" y="106907"/>
                    <a:pt x="221876" y="155261"/>
                    <a:pt x="216587" y="203237"/>
                  </a:cubicBezTo>
                  <a:cubicBezTo>
                    <a:pt x="216587" y="203237"/>
                    <a:pt x="215832" y="202859"/>
                    <a:pt x="215832" y="202859"/>
                  </a:cubicBezTo>
                  <a:cubicBezTo>
                    <a:pt x="207143" y="191526"/>
                    <a:pt x="211676" y="178682"/>
                    <a:pt x="210921" y="166216"/>
                  </a:cubicBezTo>
                  <a:cubicBezTo>
                    <a:pt x="209787" y="148839"/>
                    <a:pt x="212432" y="131462"/>
                    <a:pt x="206765" y="112951"/>
                  </a:cubicBezTo>
                  <a:cubicBezTo>
                    <a:pt x="185610" y="160927"/>
                    <a:pt x="162567" y="207014"/>
                    <a:pt x="116857" y="236102"/>
                  </a:cubicBezTo>
                  <a:cubicBezTo>
                    <a:pt x="100614" y="233836"/>
                    <a:pt x="94947" y="252724"/>
                    <a:pt x="80970" y="254990"/>
                  </a:cubicBezTo>
                  <a:cubicBezTo>
                    <a:pt x="69259" y="244791"/>
                    <a:pt x="71148" y="233080"/>
                    <a:pt x="77570" y="220992"/>
                  </a:cubicBezTo>
                  <a:cubicBezTo>
                    <a:pt x="80214" y="216081"/>
                    <a:pt x="83992" y="210414"/>
                    <a:pt x="76059" y="207014"/>
                  </a:cubicBezTo>
                  <a:cubicBezTo>
                    <a:pt x="70393" y="204370"/>
                    <a:pt x="66615" y="205126"/>
                    <a:pt x="64726" y="213436"/>
                  </a:cubicBezTo>
                  <a:cubicBezTo>
                    <a:pt x="63215" y="220992"/>
                    <a:pt x="53771" y="221747"/>
                    <a:pt x="49238" y="218347"/>
                  </a:cubicBezTo>
                  <a:cubicBezTo>
                    <a:pt x="34127" y="207770"/>
                    <a:pt x="15995" y="205503"/>
                    <a:pt x="507" y="196815"/>
                  </a:cubicBezTo>
                  <a:cubicBezTo>
                    <a:pt x="-2893" y="184726"/>
                    <a:pt x="11839" y="186237"/>
                    <a:pt x="14484" y="178304"/>
                  </a:cubicBezTo>
                  <a:cubicBezTo>
                    <a:pt x="15617" y="176793"/>
                    <a:pt x="17128" y="175660"/>
                    <a:pt x="18639" y="174527"/>
                  </a:cubicBezTo>
                  <a:cubicBezTo>
                    <a:pt x="29216" y="170749"/>
                    <a:pt x="34883" y="158661"/>
                    <a:pt x="46971" y="156772"/>
                  </a:cubicBezTo>
                  <a:cubicBezTo>
                    <a:pt x="55282" y="155639"/>
                    <a:pt x="63971" y="154128"/>
                    <a:pt x="63593" y="142417"/>
                  </a:cubicBezTo>
                  <a:cubicBezTo>
                    <a:pt x="63593" y="140528"/>
                    <a:pt x="63971" y="138262"/>
                    <a:pt x="64726" y="136373"/>
                  </a:cubicBezTo>
                  <a:cubicBezTo>
                    <a:pt x="66993" y="130328"/>
                    <a:pt x="69637" y="124662"/>
                    <a:pt x="77570" y="125795"/>
                  </a:cubicBezTo>
                  <a:cubicBezTo>
                    <a:pt x="84748" y="135239"/>
                    <a:pt x="93058" y="135995"/>
                    <a:pt x="102880" y="128817"/>
                  </a:cubicBezTo>
                  <a:cubicBezTo>
                    <a:pt x="113458" y="121262"/>
                    <a:pt x="125924" y="117107"/>
                    <a:pt x="138768" y="119751"/>
                  </a:cubicBezTo>
                  <a:cubicBezTo>
                    <a:pt x="159923" y="123906"/>
                    <a:pt x="168611" y="104263"/>
                    <a:pt x="183344" y="96707"/>
                  </a:cubicBezTo>
                  <a:cubicBezTo>
                    <a:pt x="200721" y="87641"/>
                    <a:pt x="198077" y="68375"/>
                    <a:pt x="191277" y="51376"/>
                  </a:cubicBezTo>
                  <a:cubicBezTo>
                    <a:pt x="189388" y="46843"/>
                    <a:pt x="187122" y="42310"/>
                    <a:pt x="191277" y="37399"/>
                  </a:cubicBezTo>
                  <a:cubicBezTo>
                    <a:pt x="192788" y="37399"/>
                    <a:pt x="194299" y="37399"/>
                    <a:pt x="195432" y="37399"/>
                  </a:cubicBezTo>
                  <a:cubicBezTo>
                    <a:pt x="207143" y="35888"/>
                    <a:pt x="206765" y="25688"/>
                    <a:pt x="210165" y="17755"/>
                  </a:cubicBezTo>
                  <a:cubicBezTo>
                    <a:pt x="213187" y="10955"/>
                    <a:pt x="212809" y="0"/>
                    <a:pt x="224898" y="0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35" name="Freeform: Shape 26034">
              <a:extLst>
                <a:ext uri="{FF2B5EF4-FFF2-40B4-BE49-F238E27FC236}">
                  <a16:creationId xmlns:a16="http://schemas.microsoft.com/office/drawing/2014/main" id="{ADF965E0-6128-45B5-84DD-F2A1AF36956D}"/>
                </a:ext>
              </a:extLst>
            </p:cNvPr>
            <p:cNvSpPr/>
            <p:nvPr/>
          </p:nvSpPr>
          <p:spPr>
            <a:xfrm>
              <a:off x="10713890" y="2877656"/>
              <a:ext cx="302365" cy="193464"/>
            </a:xfrm>
            <a:custGeom>
              <a:avLst/>
              <a:gdLst>
                <a:gd name="connsiteX0" fmla="*/ 155 w 302365"/>
                <a:gd name="connsiteY0" fmla="*/ 8360 h 193464"/>
                <a:gd name="connsiteX1" fmla="*/ 17909 w 302365"/>
                <a:gd name="connsiteY1" fmla="*/ 4205 h 193464"/>
                <a:gd name="connsiteX2" fmla="*/ 175437 w 302365"/>
                <a:gd name="connsiteY2" fmla="*/ 73335 h 193464"/>
                <a:gd name="connsiteX3" fmla="*/ 302365 w 302365"/>
                <a:gd name="connsiteY3" fmla="*/ 193464 h 193464"/>
                <a:gd name="connsiteX4" fmla="*/ 224168 w 302365"/>
                <a:gd name="connsiteY4" fmla="*/ 161354 h 193464"/>
                <a:gd name="connsiteX5" fmla="*/ 179214 w 302365"/>
                <a:gd name="connsiteY5" fmla="*/ 112245 h 193464"/>
                <a:gd name="connsiteX6" fmla="*/ 116128 w 302365"/>
                <a:gd name="connsiteY6" fmla="*/ 71824 h 193464"/>
                <a:gd name="connsiteX7" fmla="*/ 45108 w 302365"/>
                <a:gd name="connsiteY7" fmla="*/ 41603 h 193464"/>
                <a:gd name="connsiteX8" fmla="*/ 18665 w 302365"/>
                <a:gd name="connsiteY8" fmla="*/ 29515 h 193464"/>
                <a:gd name="connsiteX9" fmla="*/ 155 w 302365"/>
                <a:gd name="connsiteY9" fmla="*/ 8360 h 19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365" h="193464">
                  <a:moveTo>
                    <a:pt x="155" y="8360"/>
                  </a:moveTo>
                  <a:cubicBezTo>
                    <a:pt x="2799" y="-5617"/>
                    <a:pt x="11865" y="1560"/>
                    <a:pt x="17909" y="4205"/>
                  </a:cubicBezTo>
                  <a:cubicBezTo>
                    <a:pt x="71552" y="24604"/>
                    <a:pt x="125950" y="42359"/>
                    <a:pt x="175437" y="73335"/>
                  </a:cubicBezTo>
                  <a:cubicBezTo>
                    <a:pt x="214346" y="97890"/>
                    <a:pt x="278944" y="151910"/>
                    <a:pt x="302365" y="193464"/>
                  </a:cubicBezTo>
                  <a:cubicBezTo>
                    <a:pt x="280077" y="172310"/>
                    <a:pt x="250234" y="172310"/>
                    <a:pt x="224168" y="161354"/>
                  </a:cubicBezTo>
                  <a:cubicBezTo>
                    <a:pt x="205658" y="148133"/>
                    <a:pt x="195081" y="127733"/>
                    <a:pt x="179214" y="112245"/>
                  </a:cubicBezTo>
                  <a:cubicBezTo>
                    <a:pt x="162593" y="91846"/>
                    <a:pt x="140683" y="79757"/>
                    <a:pt x="116128" y="71824"/>
                  </a:cubicBezTo>
                  <a:cubicBezTo>
                    <a:pt x="91951" y="63514"/>
                    <a:pt x="68907" y="51425"/>
                    <a:pt x="45108" y="41603"/>
                  </a:cubicBezTo>
                  <a:cubicBezTo>
                    <a:pt x="36420" y="37070"/>
                    <a:pt x="28487" y="32159"/>
                    <a:pt x="18665" y="29515"/>
                  </a:cubicBezTo>
                  <a:cubicBezTo>
                    <a:pt x="8465" y="26871"/>
                    <a:pt x="-1357" y="22337"/>
                    <a:pt x="155" y="8360"/>
                  </a:cubicBezTo>
                  <a:close/>
                </a:path>
              </a:pathLst>
            </a:custGeom>
            <a:solidFill>
              <a:srgbClr val="F8F3E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36" name="Freeform: Shape 26035">
              <a:extLst>
                <a:ext uri="{FF2B5EF4-FFF2-40B4-BE49-F238E27FC236}">
                  <a16:creationId xmlns:a16="http://schemas.microsoft.com/office/drawing/2014/main" id="{FB0464C0-70E9-44E7-94BD-E758AA66876D}"/>
                </a:ext>
              </a:extLst>
            </p:cNvPr>
            <p:cNvSpPr/>
            <p:nvPr/>
          </p:nvSpPr>
          <p:spPr>
            <a:xfrm>
              <a:off x="10899054" y="3253580"/>
              <a:ext cx="125756" cy="148089"/>
            </a:xfrm>
            <a:custGeom>
              <a:avLst/>
              <a:gdLst>
                <a:gd name="connsiteX0" fmla="*/ 115312 w 125756"/>
                <a:gd name="connsiteY0" fmla="*/ 43065 h 148089"/>
                <a:gd name="connsiteX1" fmla="*/ 124379 w 125756"/>
                <a:gd name="connsiteY1" fmla="*/ 86130 h 148089"/>
                <a:gd name="connsiteX2" fmla="*/ 98313 w 125756"/>
                <a:gd name="connsiteY2" fmla="*/ 113329 h 148089"/>
                <a:gd name="connsiteX3" fmla="*/ 94535 w 125756"/>
                <a:gd name="connsiteY3" fmla="*/ 113707 h 148089"/>
                <a:gd name="connsiteX4" fmla="*/ 49581 w 125756"/>
                <a:gd name="connsiteY4" fmla="*/ 130328 h 148089"/>
                <a:gd name="connsiteX5" fmla="*/ 23138 w 125756"/>
                <a:gd name="connsiteY5" fmla="*/ 142039 h 148089"/>
                <a:gd name="connsiteX6" fmla="*/ 472 w 125756"/>
                <a:gd name="connsiteY6" fmla="*/ 131462 h 148089"/>
                <a:gd name="connsiteX7" fmla="*/ 1605 w 125756"/>
                <a:gd name="connsiteY7" fmla="*/ 123529 h 148089"/>
                <a:gd name="connsiteX8" fmla="*/ 74514 w 125756"/>
                <a:gd name="connsiteY8" fmla="*/ 24555 h 148089"/>
                <a:gd name="connsiteX9" fmla="*/ 85091 w 125756"/>
                <a:gd name="connsiteY9" fmla="*/ 0 h 148089"/>
                <a:gd name="connsiteX10" fmla="*/ 85091 w 125756"/>
                <a:gd name="connsiteY10" fmla="*/ 0 h 148089"/>
                <a:gd name="connsiteX11" fmla="*/ 108512 w 125756"/>
                <a:gd name="connsiteY11" fmla="*/ 28710 h 148089"/>
                <a:gd name="connsiteX12" fmla="*/ 115312 w 125756"/>
                <a:gd name="connsiteY12" fmla="*/ 43065 h 148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56" h="148089">
                  <a:moveTo>
                    <a:pt x="115312" y="43065"/>
                  </a:moveTo>
                  <a:cubicBezTo>
                    <a:pt x="119845" y="57042"/>
                    <a:pt x="129289" y="69131"/>
                    <a:pt x="124379" y="86130"/>
                  </a:cubicBezTo>
                  <a:cubicBezTo>
                    <a:pt x="120223" y="101241"/>
                    <a:pt x="114179" y="111062"/>
                    <a:pt x="98313" y="113329"/>
                  </a:cubicBezTo>
                  <a:cubicBezTo>
                    <a:pt x="96802" y="113707"/>
                    <a:pt x="94535" y="113329"/>
                    <a:pt x="94535" y="113707"/>
                  </a:cubicBezTo>
                  <a:cubicBezTo>
                    <a:pt x="86224" y="137884"/>
                    <a:pt x="66203" y="129951"/>
                    <a:pt x="49581" y="130328"/>
                  </a:cubicBezTo>
                  <a:cubicBezTo>
                    <a:pt x="39382" y="130706"/>
                    <a:pt x="31071" y="136373"/>
                    <a:pt x="23138" y="142039"/>
                  </a:cubicBezTo>
                  <a:cubicBezTo>
                    <a:pt x="8405" y="152994"/>
                    <a:pt x="1605" y="148839"/>
                    <a:pt x="472" y="131462"/>
                  </a:cubicBezTo>
                  <a:cubicBezTo>
                    <a:pt x="-284" y="128440"/>
                    <a:pt x="-284" y="125418"/>
                    <a:pt x="1605" y="123529"/>
                  </a:cubicBezTo>
                  <a:cubicBezTo>
                    <a:pt x="34848" y="97085"/>
                    <a:pt x="47315" y="55531"/>
                    <a:pt x="74514" y="24555"/>
                  </a:cubicBezTo>
                  <a:cubicBezTo>
                    <a:pt x="80936" y="16999"/>
                    <a:pt x="82824" y="8689"/>
                    <a:pt x="85091" y="0"/>
                  </a:cubicBezTo>
                  <a:lnTo>
                    <a:pt x="85091" y="0"/>
                  </a:lnTo>
                  <a:cubicBezTo>
                    <a:pt x="96802" y="6044"/>
                    <a:pt x="114179" y="7177"/>
                    <a:pt x="108512" y="28710"/>
                  </a:cubicBezTo>
                  <a:cubicBezTo>
                    <a:pt x="107757" y="32865"/>
                    <a:pt x="113046" y="38532"/>
                    <a:pt x="115312" y="43065"/>
                  </a:cubicBezTo>
                  <a:close/>
                </a:path>
              </a:pathLst>
            </a:custGeom>
            <a:solidFill>
              <a:srgbClr val="C4B0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37" name="Freeform: Shape 26036">
              <a:extLst>
                <a:ext uri="{FF2B5EF4-FFF2-40B4-BE49-F238E27FC236}">
                  <a16:creationId xmlns:a16="http://schemas.microsoft.com/office/drawing/2014/main" id="{9047ABC7-EBF1-4FCE-AA79-F197440036BA}"/>
                </a:ext>
              </a:extLst>
            </p:cNvPr>
            <p:cNvSpPr/>
            <p:nvPr/>
          </p:nvSpPr>
          <p:spPr>
            <a:xfrm>
              <a:off x="11014987" y="3151206"/>
              <a:ext cx="46222" cy="152046"/>
            </a:xfrm>
            <a:custGeom>
              <a:avLst/>
              <a:gdLst>
                <a:gd name="connsiteX0" fmla="*/ 33379 w 46222"/>
                <a:gd name="connsiteY0" fmla="*/ 107663 h 152046"/>
                <a:gd name="connsiteX1" fmla="*/ 20157 w 46222"/>
                <a:gd name="connsiteY1" fmla="*/ 139017 h 152046"/>
                <a:gd name="connsiteX2" fmla="*/ 3535 w 46222"/>
                <a:gd name="connsiteY2" fmla="*/ 145817 h 152046"/>
                <a:gd name="connsiteX3" fmla="*/ 14868 w 46222"/>
                <a:gd name="connsiteY3" fmla="*/ 89530 h 152046"/>
                <a:gd name="connsiteX4" fmla="*/ 20912 w 46222"/>
                <a:gd name="connsiteY4" fmla="*/ 53265 h 152046"/>
                <a:gd name="connsiteX5" fmla="*/ 33001 w 46222"/>
                <a:gd name="connsiteY5" fmla="*/ 13977 h 152046"/>
                <a:gd name="connsiteX6" fmla="*/ 38290 w 46222"/>
                <a:gd name="connsiteY6" fmla="*/ 0 h 152046"/>
                <a:gd name="connsiteX7" fmla="*/ 46223 w 46222"/>
                <a:gd name="connsiteY7" fmla="*/ 14733 h 152046"/>
                <a:gd name="connsiteX8" fmla="*/ 33379 w 46222"/>
                <a:gd name="connsiteY8" fmla="*/ 107663 h 1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2" h="152046">
                  <a:moveTo>
                    <a:pt x="33379" y="107663"/>
                  </a:moveTo>
                  <a:cubicBezTo>
                    <a:pt x="23934" y="115973"/>
                    <a:pt x="23934" y="128062"/>
                    <a:pt x="20157" y="139017"/>
                  </a:cubicBezTo>
                  <a:cubicBezTo>
                    <a:pt x="17513" y="146194"/>
                    <a:pt x="15624" y="160172"/>
                    <a:pt x="3535" y="145817"/>
                  </a:cubicBezTo>
                  <a:cubicBezTo>
                    <a:pt x="-4020" y="124662"/>
                    <a:pt x="891" y="105774"/>
                    <a:pt x="14868" y="89530"/>
                  </a:cubicBezTo>
                  <a:cubicBezTo>
                    <a:pt x="24690" y="78197"/>
                    <a:pt x="14868" y="65353"/>
                    <a:pt x="20912" y="53265"/>
                  </a:cubicBezTo>
                  <a:cubicBezTo>
                    <a:pt x="26957" y="41176"/>
                    <a:pt x="29223" y="27199"/>
                    <a:pt x="33001" y="13977"/>
                  </a:cubicBezTo>
                  <a:cubicBezTo>
                    <a:pt x="34512" y="9066"/>
                    <a:pt x="30356" y="378"/>
                    <a:pt x="38290" y="0"/>
                  </a:cubicBezTo>
                  <a:cubicBezTo>
                    <a:pt x="46600" y="0"/>
                    <a:pt x="45467" y="8689"/>
                    <a:pt x="46223" y="14733"/>
                  </a:cubicBezTo>
                  <a:cubicBezTo>
                    <a:pt x="42823" y="45709"/>
                    <a:pt x="41689" y="77064"/>
                    <a:pt x="33379" y="107663"/>
                  </a:cubicBezTo>
                  <a:close/>
                </a:path>
              </a:pathLst>
            </a:custGeom>
            <a:solidFill>
              <a:srgbClr val="F3EC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38" name="Freeform: Shape 26037">
              <a:extLst>
                <a:ext uri="{FF2B5EF4-FFF2-40B4-BE49-F238E27FC236}">
                  <a16:creationId xmlns:a16="http://schemas.microsoft.com/office/drawing/2014/main" id="{27EF5B68-9EB0-4AB6-BAFA-C7E642971858}"/>
                </a:ext>
              </a:extLst>
            </p:cNvPr>
            <p:cNvSpPr/>
            <p:nvPr/>
          </p:nvSpPr>
          <p:spPr>
            <a:xfrm>
              <a:off x="10929358" y="3090386"/>
              <a:ext cx="54155" cy="75531"/>
            </a:xfrm>
            <a:custGeom>
              <a:avLst/>
              <a:gdLst>
                <a:gd name="connsiteX0" fmla="*/ 51010 w 54155"/>
                <a:gd name="connsiteY0" fmla="*/ 53642 h 75531"/>
                <a:gd name="connsiteX1" fmla="*/ 43077 w 54155"/>
                <a:gd name="connsiteY1" fmla="*/ 62709 h 75531"/>
                <a:gd name="connsiteX2" fmla="*/ 14745 w 54155"/>
                <a:gd name="connsiteY2" fmla="*/ 74419 h 75531"/>
                <a:gd name="connsiteX3" fmla="*/ 3790 w 54155"/>
                <a:gd name="connsiteY3" fmla="*/ 50620 h 75531"/>
                <a:gd name="connsiteX4" fmla="*/ 1145 w 54155"/>
                <a:gd name="connsiteY4" fmla="*/ 40799 h 75531"/>
                <a:gd name="connsiteX5" fmla="*/ 2279 w 54155"/>
                <a:gd name="connsiteY5" fmla="*/ 22288 h 75531"/>
                <a:gd name="connsiteX6" fmla="*/ 13234 w 54155"/>
                <a:gd name="connsiteY6" fmla="*/ 16999 h 75531"/>
                <a:gd name="connsiteX7" fmla="*/ 41188 w 54155"/>
                <a:gd name="connsiteY7" fmla="*/ 30599 h 75531"/>
                <a:gd name="connsiteX8" fmla="*/ 42321 w 54155"/>
                <a:gd name="connsiteY8" fmla="*/ 0 h 75531"/>
                <a:gd name="connsiteX9" fmla="*/ 51010 w 54155"/>
                <a:gd name="connsiteY9" fmla="*/ 53642 h 7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155" h="75531">
                  <a:moveTo>
                    <a:pt x="51010" y="53642"/>
                  </a:moveTo>
                  <a:cubicBezTo>
                    <a:pt x="48366" y="56665"/>
                    <a:pt x="45721" y="59687"/>
                    <a:pt x="43077" y="62709"/>
                  </a:cubicBezTo>
                  <a:cubicBezTo>
                    <a:pt x="36277" y="73286"/>
                    <a:pt x="26455" y="77819"/>
                    <a:pt x="14745" y="74419"/>
                  </a:cubicBezTo>
                  <a:cubicBezTo>
                    <a:pt x="2656" y="71020"/>
                    <a:pt x="3034" y="60442"/>
                    <a:pt x="3790" y="50620"/>
                  </a:cubicBezTo>
                  <a:cubicBezTo>
                    <a:pt x="4167" y="47220"/>
                    <a:pt x="2279" y="43821"/>
                    <a:pt x="1145" y="40799"/>
                  </a:cubicBezTo>
                  <a:cubicBezTo>
                    <a:pt x="-366" y="34754"/>
                    <a:pt x="-744" y="28332"/>
                    <a:pt x="2279" y="22288"/>
                  </a:cubicBezTo>
                  <a:cubicBezTo>
                    <a:pt x="4923" y="18133"/>
                    <a:pt x="9834" y="19266"/>
                    <a:pt x="13234" y="16999"/>
                  </a:cubicBezTo>
                  <a:cubicBezTo>
                    <a:pt x="35900" y="3022"/>
                    <a:pt x="37411" y="4155"/>
                    <a:pt x="41188" y="30599"/>
                  </a:cubicBezTo>
                  <a:cubicBezTo>
                    <a:pt x="41944" y="20021"/>
                    <a:pt x="35900" y="9822"/>
                    <a:pt x="42321" y="0"/>
                  </a:cubicBezTo>
                  <a:cubicBezTo>
                    <a:pt x="52143" y="16244"/>
                    <a:pt x="58187" y="33999"/>
                    <a:pt x="51010" y="53642"/>
                  </a:cubicBezTo>
                  <a:close/>
                </a:path>
              </a:pathLst>
            </a:custGeom>
            <a:solidFill>
              <a:srgbClr val="BFA6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39" name="Freeform: Shape 26038">
              <a:extLst>
                <a:ext uri="{FF2B5EF4-FFF2-40B4-BE49-F238E27FC236}">
                  <a16:creationId xmlns:a16="http://schemas.microsoft.com/office/drawing/2014/main" id="{46B7B5CE-491D-4CDD-8E3E-2C9D6366429F}"/>
                </a:ext>
              </a:extLst>
            </p:cNvPr>
            <p:cNvSpPr/>
            <p:nvPr/>
          </p:nvSpPr>
          <p:spPr>
            <a:xfrm>
              <a:off x="10927575" y="3050122"/>
              <a:ext cx="48259" cy="80306"/>
            </a:xfrm>
            <a:custGeom>
              <a:avLst/>
              <a:gdLst>
                <a:gd name="connsiteX0" fmla="*/ 44104 w 48259"/>
                <a:gd name="connsiteY0" fmla="*/ 39886 h 80306"/>
                <a:gd name="connsiteX1" fmla="*/ 48260 w 48259"/>
                <a:gd name="connsiteY1" fmla="*/ 80306 h 80306"/>
                <a:gd name="connsiteX2" fmla="*/ 34660 w 48259"/>
                <a:gd name="connsiteY2" fmla="*/ 68596 h 80306"/>
                <a:gd name="connsiteX3" fmla="*/ 29749 w 48259"/>
                <a:gd name="connsiteY3" fmla="*/ 63307 h 80306"/>
                <a:gd name="connsiteX4" fmla="*/ 35416 w 48259"/>
                <a:gd name="connsiteY4" fmla="*/ 53107 h 80306"/>
                <a:gd name="connsiteX5" fmla="*/ 18794 w 48259"/>
                <a:gd name="connsiteY5" fmla="*/ 61040 h 80306"/>
                <a:gd name="connsiteX6" fmla="*/ 6328 w 48259"/>
                <a:gd name="connsiteY6" fmla="*/ 60285 h 80306"/>
                <a:gd name="connsiteX7" fmla="*/ 2550 w 48259"/>
                <a:gd name="connsiteY7" fmla="*/ 49330 h 80306"/>
                <a:gd name="connsiteX8" fmla="*/ 284 w 48259"/>
                <a:gd name="connsiteY8" fmla="*/ 8154 h 80306"/>
                <a:gd name="connsiteX9" fmla="*/ 10861 w 48259"/>
                <a:gd name="connsiteY9" fmla="*/ 598 h 80306"/>
                <a:gd name="connsiteX10" fmla="*/ 44104 w 48259"/>
                <a:gd name="connsiteY10" fmla="*/ 39886 h 8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259" h="80306">
                  <a:moveTo>
                    <a:pt x="44104" y="39886"/>
                  </a:moveTo>
                  <a:cubicBezTo>
                    <a:pt x="45238" y="52730"/>
                    <a:pt x="46749" y="65574"/>
                    <a:pt x="48260" y="80306"/>
                  </a:cubicBezTo>
                  <a:cubicBezTo>
                    <a:pt x="40327" y="78040"/>
                    <a:pt x="42215" y="67840"/>
                    <a:pt x="34660" y="68596"/>
                  </a:cubicBezTo>
                  <a:cubicBezTo>
                    <a:pt x="32394" y="68973"/>
                    <a:pt x="28994" y="67462"/>
                    <a:pt x="29749" y="63307"/>
                  </a:cubicBezTo>
                  <a:cubicBezTo>
                    <a:pt x="30505" y="58774"/>
                    <a:pt x="44104" y="59907"/>
                    <a:pt x="35416" y="53107"/>
                  </a:cubicBezTo>
                  <a:cubicBezTo>
                    <a:pt x="29372" y="48574"/>
                    <a:pt x="22194" y="53863"/>
                    <a:pt x="18794" y="61040"/>
                  </a:cubicBezTo>
                  <a:cubicBezTo>
                    <a:pt x="14261" y="70862"/>
                    <a:pt x="10483" y="62174"/>
                    <a:pt x="6328" y="60285"/>
                  </a:cubicBezTo>
                  <a:cubicBezTo>
                    <a:pt x="2928" y="57263"/>
                    <a:pt x="2173" y="53485"/>
                    <a:pt x="2550" y="49330"/>
                  </a:cubicBezTo>
                  <a:cubicBezTo>
                    <a:pt x="6706" y="35353"/>
                    <a:pt x="-1605" y="22131"/>
                    <a:pt x="284" y="8154"/>
                  </a:cubicBezTo>
                  <a:cubicBezTo>
                    <a:pt x="2173" y="2865"/>
                    <a:pt x="4061" y="-1668"/>
                    <a:pt x="10861" y="598"/>
                  </a:cubicBezTo>
                  <a:cubicBezTo>
                    <a:pt x="30127" y="7020"/>
                    <a:pt x="38438" y="22509"/>
                    <a:pt x="44104" y="39886"/>
                  </a:cubicBezTo>
                  <a:close/>
                </a:path>
              </a:pathLst>
            </a:custGeom>
            <a:solidFill>
              <a:srgbClr val="A484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40" name="Freeform: Shape 26039">
              <a:extLst>
                <a:ext uri="{FF2B5EF4-FFF2-40B4-BE49-F238E27FC236}">
                  <a16:creationId xmlns:a16="http://schemas.microsoft.com/office/drawing/2014/main" id="{47CDAA3A-CE84-44A2-ACCB-66A2AC33489F}"/>
                </a:ext>
              </a:extLst>
            </p:cNvPr>
            <p:cNvSpPr/>
            <p:nvPr/>
          </p:nvSpPr>
          <p:spPr>
            <a:xfrm>
              <a:off x="10825936" y="2981456"/>
              <a:ext cx="112122" cy="66996"/>
            </a:xfrm>
            <a:custGeom>
              <a:avLst/>
              <a:gdLst>
                <a:gd name="connsiteX0" fmla="*/ 70568 w 112122"/>
                <a:gd name="connsiteY0" fmla="*/ 5423 h 66996"/>
                <a:gd name="connsiteX1" fmla="*/ 111744 w 112122"/>
                <a:gd name="connsiteY1" fmla="*/ 57554 h 66996"/>
                <a:gd name="connsiteX2" fmla="*/ 112122 w 112122"/>
                <a:gd name="connsiteY2" fmla="*/ 65487 h 66996"/>
                <a:gd name="connsiteX3" fmla="*/ 85679 w 112122"/>
                <a:gd name="connsiteY3" fmla="*/ 53777 h 66996"/>
                <a:gd name="connsiteX4" fmla="*/ 22970 w 112122"/>
                <a:gd name="connsiteY4" fmla="*/ 27711 h 66996"/>
                <a:gd name="connsiteX5" fmla="*/ 7482 w 112122"/>
                <a:gd name="connsiteY5" fmla="*/ 34133 h 66996"/>
                <a:gd name="connsiteX6" fmla="*/ 304 w 112122"/>
                <a:gd name="connsiteY6" fmla="*/ 29222 h 66996"/>
                <a:gd name="connsiteX7" fmla="*/ 1437 w 112122"/>
                <a:gd name="connsiteY7" fmla="*/ 20156 h 66996"/>
                <a:gd name="connsiteX8" fmla="*/ 4837 w 112122"/>
                <a:gd name="connsiteY8" fmla="*/ 15245 h 66996"/>
                <a:gd name="connsiteX9" fmla="*/ 36947 w 112122"/>
                <a:gd name="connsiteY9" fmla="*/ 134 h 66996"/>
                <a:gd name="connsiteX10" fmla="*/ 70568 w 112122"/>
                <a:gd name="connsiteY10" fmla="*/ 5423 h 6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122" h="66996">
                  <a:moveTo>
                    <a:pt x="70568" y="5423"/>
                  </a:moveTo>
                  <a:cubicBezTo>
                    <a:pt x="84923" y="22422"/>
                    <a:pt x="101167" y="37910"/>
                    <a:pt x="111744" y="57554"/>
                  </a:cubicBezTo>
                  <a:cubicBezTo>
                    <a:pt x="111744" y="60199"/>
                    <a:pt x="111744" y="62843"/>
                    <a:pt x="112122" y="65487"/>
                  </a:cubicBezTo>
                  <a:cubicBezTo>
                    <a:pt x="98901" y="71154"/>
                    <a:pt x="93612" y="59443"/>
                    <a:pt x="85679" y="53777"/>
                  </a:cubicBezTo>
                  <a:cubicBezTo>
                    <a:pt x="75101" y="31111"/>
                    <a:pt x="45636" y="18645"/>
                    <a:pt x="22970" y="27711"/>
                  </a:cubicBezTo>
                  <a:cubicBezTo>
                    <a:pt x="17681" y="29600"/>
                    <a:pt x="13526" y="33377"/>
                    <a:pt x="7482" y="34133"/>
                  </a:cubicBezTo>
                  <a:cubicBezTo>
                    <a:pt x="4082" y="33755"/>
                    <a:pt x="1815" y="32244"/>
                    <a:pt x="304" y="29222"/>
                  </a:cubicBezTo>
                  <a:cubicBezTo>
                    <a:pt x="-451" y="26200"/>
                    <a:pt x="304" y="23178"/>
                    <a:pt x="1437" y="20156"/>
                  </a:cubicBezTo>
                  <a:cubicBezTo>
                    <a:pt x="2193" y="18267"/>
                    <a:pt x="3326" y="16756"/>
                    <a:pt x="4837" y="15245"/>
                  </a:cubicBezTo>
                  <a:cubicBezTo>
                    <a:pt x="11259" y="1267"/>
                    <a:pt x="26370" y="5801"/>
                    <a:pt x="36947" y="134"/>
                  </a:cubicBezTo>
                  <a:cubicBezTo>
                    <a:pt x="48658" y="-999"/>
                    <a:pt x="59235" y="5423"/>
                    <a:pt x="70568" y="5423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41" name="Freeform: Shape 26040">
              <a:extLst>
                <a:ext uri="{FF2B5EF4-FFF2-40B4-BE49-F238E27FC236}">
                  <a16:creationId xmlns:a16="http://schemas.microsoft.com/office/drawing/2014/main" id="{6C70C12F-0F74-46CA-9CF1-65D5D6342D49}"/>
                </a:ext>
              </a:extLst>
            </p:cNvPr>
            <p:cNvSpPr/>
            <p:nvPr/>
          </p:nvSpPr>
          <p:spPr>
            <a:xfrm>
              <a:off x="10881394" y="3033664"/>
              <a:ext cx="57419" cy="41343"/>
            </a:xfrm>
            <a:custGeom>
              <a:avLst/>
              <a:gdLst>
                <a:gd name="connsiteX0" fmla="*/ 30977 w 57419"/>
                <a:gd name="connsiteY0" fmla="*/ 57 h 41343"/>
                <a:gd name="connsiteX1" fmla="*/ 56665 w 57419"/>
                <a:gd name="connsiteY1" fmla="*/ 13279 h 41343"/>
                <a:gd name="connsiteX2" fmla="*/ 57420 w 57419"/>
                <a:gd name="connsiteY2" fmla="*/ 17057 h 41343"/>
                <a:gd name="connsiteX3" fmla="*/ 48732 w 57419"/>
                <a:gd name="connsiteY3" fmla="*/ 26123 h 41343"/>
                <a:gd name="connsiteX4" fmla="*/ 27954 w 57419"/>
                <a:gd name="connsiteY4" fmla="*/ 34056 h 41343"/>
                <a:gd name="connsiteX5" fmla="*/ 3778 w 57419"/>
                <a:gd name="connsiteY5" fmla="*/ 37834 h 41343"/>
                <a:gd name="connsiteX6" fmla="*/ 0 w 57419"/>
                <a:gd name="connsiteY6" fmla="*/ 33678 h 41343"/>
                <a:gd name="connsiteX7" fmla="*/ 23421 w 57419"/>
                <a:gd name="connsiteY7" fmla="*/ 3835 h 41343"/>
                <a:gd name="connsiteX8" fmla="*/ 30977 w 57419"/>
                <a:gd name="connsiteY8" fmla="*/ 57 h 4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19" h="41343">
                  <a:moveTo>
                    <a:pt x="30977" y="57"/>
                  </a:moveTo>
                  <a:cubicBezTo>
                    <a:pt x="41932" y="-698"/>
                    <a:pt x="45709" y="13279"/>
                    <a:pt x="56665" y="13279"/>
                  </a:cubicBezTo>
                  <a:cubicBezTo>
                    <a:pt x="57042" y="14412"/>
                    <a:pt x="57042" y="15924"/>
                    <a:pt x="57420" y="17057"/>
                  </a:cubicBezTo>
                  <a:cubicBezTo>
                    <a:pt x="53265" y="18946"/>
                    <a:pt x="50243" y="21590"/>
                    <a:pt x="48732" y="26123"/>
                  </a:cubicBezTo>
                  <a:cubicBezTo>
                    <a:pt x="41554" y="27634"/>
                    <a:pt x="33243" y="26123"/>
                    <a:pt x="27954" y="34056"/>
                  </a:cubicBezTo>
                  <a:cubicBezTo>
                    <a:pt x="21533" y="44256"/>
                    <a:pt x="12844" y="41989"/>
                    <a:pt x="3778" y="37834"/>
                  </a:cubicBezTo>
                  <a:cubicBezTo>
                    <a:pt x="2266" y="36701"/>
                    <a:pt x="755" y="35189"/>
                    <a:pt x="0" y="33678"/>
                  </a:cubicBezTo>
                  <a:cubicBezTo>
                    <a:pt x="1511" y="18946"/>
                    <a:pt x="18133" y="15546"/>
                    <a:pt x="23421" y="3835"/>
                  </a:cubicBezTo>
                  <a:cubicBezTo>
                    <a:pt x="25310" y="1191"/>
                    <a:pt x="27577" y="-320"/>
                    <a:pt x="30977" y="57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42" name="Freeform: Shape 26041">
              <a:extLst>
                <a:ext uri="{FF2B5EF4-FFF2-40B4-BE49-F238E27FC236}">
                  <a16:creationId xmlns:a16="http://schemas.microsoft.com/office/drawing/2014/main" id="{D5B2178A-EE9B-4FFB-B4C1-A19EAF60F15B}"/>
                </a:ext>
              </a:extLst>
            </p:cNvPr>
            <p:cNvSpPr/>
            <p:nvPr/>
          </p:nvSpPr>
          <p:spPr>
            <a:xfrm>
              <a:off x="10678663" y="2876949"/>
              <a:ext cx="82601" cy="42075"/>
            </a:xfrm>
            <a:custGeom>
              <a:avLst/>
              <a:gdLst>
                <a:gd name="connsiteX0" fmla="*/ 35382 w 82601"/>
                <a:gd name="connsiteY0" fmla="*/ 9066 h 42075"/>
                <a:gd name="connsiteX1" fmla="*/ 82602 w 82601"/>
                <a:gd name="connsiteY1" fmla="*/ 38154 h 42075"/>
                <a:gd name="connsiteX2" fmla="*/ 63714 w 82601"/>
                <a:gd name="connsiteY2" fmla="*/ 40043 h 42075"/>
                <a:gd name="connsiteX3" fmla="*/ 28204 w 82601"/>
                <a:gd name="connsiteY3" fmla="*/ 25310 h 42075"/>
                <a:gd name="connsiteX4" fmla="*/ 10449 w 82601"/>
                <a:gd name="connsiteY4" fmla="*/ 15866 h 42075"/>
                <a:gd name="connsiteX5" fmla="*/ 1383 w 82601"/>
                <a:gd name="connsiteY5" fmla="*/ 756 h 42075"/>
                <a:gd name="connsiteX6" fmla="*/ 2138 w 82601"/>
                <a:gd name="connsiteY6" fmla="*/ 0 h 42075"/>
                <a:gd name="connsiteX7" fmla="*/ 35382 w 82601"/>
                <a:gd name="connsiteY7" fmla="*/ 9066 h 4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01" h="42075">
                  <a:moveTo>
                    <a:pt x="35382" y="9066"/>
                  </a:moveTo>
                  <a:cubicBezTo>
                    <a:pt x="44070" y="30221"/>
                    <a:pt x="70514" y="22666"/>
                    <a:pt x="82602" y="38154"/>
                  </a:cubicBezTo>
                  <a:cubicBezTo>
                    <a:pt x="76935" y="44198"/>
                    <a:pt x="70514" y="41932"/>
                    <a:pt x="63714" y="40043"/>
                  </a:cubicBezTo>
                  <a:cubicBezTo>
                    <a:pt x="51625" y="35510"/>
                    <a:pt x="38781" y="33243"/>
                    <a:pt x="28204" y="25310"/>
                  </a:cubicBezTo>
                  <a:cubicBezTo>
                    <a:pt x="23671" y="19644"/>
                    <a:pt x="16493" y="18888"/>
                    <a:pt x="10449" y="15866"/>
                  </a:cubicBezTo>
                  <a:cubicBezTo>
                    <a:pt x="4405" y="12844"/>
                    <a:pt x="-3150" y="10200"/>
                    <a:pt x="1383" y="756"/>
                  </a:cubicBezTo>
                  <a:cubicBezTo>
                    <a:pt x="1383" y="756"/>
                    <a:pt x="2138" y="0"/>
                    <a:pt x="2138" y="0"/>
                  </a:cubicBezTo>
                  <a:cubicBezTo>
                    <a:pt x="11960" y="7178"/>
                    <a:pt x="22915" y="10200"/>
                    <a:pt x="35382" y="9066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43" name="Freeform: Shape 26042">
              <a:extLst>
                <a:ext uri="{FF2B5EF4-FFF2-40B4-BE49-F238E27FC236}">
                  <a16:creationId xmlns:a16="http://schemas.microsoft.com/office/drawing/2014/main" id="{FD48C622-85D3-4448-8101-B111D666C4E8}"/>
                </a:ext>
              </a:extLst>
            </p:cNvPr>
            <p:cNvSpPr/>
            <p:nvPr/>
          </p:nvSpPr>
          <p:spPr>
            <a:xfrm>
              <a:off x="8550181" y="2715979"/>
              <a:ext cx="1508154" cy="485519"/>
            </a:xfrm>
            <a:custGeom>
              <a:avLst/>
              <a:gdLst>
                <a:gd name="connsiteX0" fmla="*/ 17788 w 1508154"/>
                <a:gd name="connsiteY0" fmla="*/ 449582 h 485519"/>
                <a:gd name="connsiteX1" fmla="*/ 789 w 1508154"/>
                <a:gd name="connsiteY1" fmla="*/ 369118 h 485519"/>
                <a:gd name="connsiteX2" fmla="*/ 38188 w 1508154"/>
                <a:gd name="connsiteY2" fmla="*/ 276566 h 485519"/>
                <a:gd name="connsiteX3" fmla="*/ 125829 w 1508154"/>
                <a:gd name="connsiteY3" fmla="*/ 216879 h 485519"/>
                <a:gd name="connsiteX4" fmla="*/ 184760 w 1508154"/>
                <a:gd name="connsiteY4" fmla="*/ 190813 h 485519"/>
                <a:gd name="connsiteX5" fmla="*/ 191937 w 1508154"/>
                <a:gd name="connsiteY5" fmla="*/ 181747 h 485519"/>
                <a:gd name="connsiteX6" fmla="*/ 196470 w 1508154"/>
                <a:gd name="connsiteY6" fmla="*/ 175703 h 485519"/>
                <a:gd name="connsiteX7" fmla="*/ 301489 w 1508154"/>
                <a:gd name="connsiteY7" fmla="*/ 137549 h 485519"/>
                <a:gd name="connsiteX8" fmla="*/ 354376 w 1508154"/>
                <a:gd name="connsiteY8" fmla="*/ 116016 h 485519"/>
                <a:gd name="connsiteX9" fmla="*/ 414062 w 1508154"/>
                <a:gd name="connsiteY9" fmla="*/ 87684 h 485519"/>
                <a:gd name="connsiteX10" fmla="*/ 449194 w 1508154"/>
                <a:gd name="connsiteY10" fmla="*/ 81640 h 485519"/>
                <a:gd name="connsiteX11" fmla="*/ 462416 w 1508154"/>
                <a:gd name="connsiteY11" fmla="*/ 77107 h 485519"/>
                <a:gd name="connsiteX12" fmla="*/ 666031 w 1508154"/>
                <a:gd name="connsiteY12" fmla="*/ 37441 h 485519"/>
                <a:gd name="connsiteX13" fmla="*/ 751027 w 1508154"/>
                <a:gd name="connsiteY13" fmla="*/ 25353 h 485519"/>
                <a:gd name="connsiteX14" fmla="*/ 913844 w 1508154"/>
                <a:gd name="connsiteY14" fmla="*/ 6465 h 485519"/>
                <a:gd name="connsiteX15" fmla="*/ 1004129 w 1508154"/>
                <a:gd name="connsiteY15" fmla="*/ 421 h 485519"/>
                <a:gd name="connsiteX16" fmla="*/ 1004129 w 1508154"/>
                <a:gd name="connsiteY16" fmla="*/ 421 h 485519"/>
                <a:gd name="connsiteX17" fmla="*/ 999596 w 1508154"/>
                <a:gd name="connsiteY17" fmla="*/ 11376 h 485519"/>
                <a:gd name="connsiteX18" fmla="*/ 980708 w 1508154"/>
                <a:gd name="connsiteY18" fmla="*/ 15531 h 485519"/>
                <a:gd name="connsiteX19" fmla="*/ 920266 w 1508154"/>
                <a:gd name="connsiteY19" fmla="*/ 21953 h 485519"/>
                <a:gd name="connsiteX20" fmla="*/ 859823 w 1508154"/>
                <a:gd name="connsiteY20" fmla="*/ 37819 h 485519"/>
                <a:gd name="connsiteX21" fmla="*/ 779737 w 1508154"/>
                <a:gd name="connsiteY21" fmla="*/ 54063 h 485519"/>
                <a:gd name="connsiteX22" fmla="*/ 773315 w 1508154"/>
                <a:gd name="connsiteY22" fmla="*/ 55574 h 485519"/>
                <a:gd name="connsiteX23" fmla="*/ 698896 w 1508154"/>
                <a:gd name="connsiteY23" fmla="*/ 72196 h 485519"/>
                <a:gd name="connsiteX24" fmla="*/ 633165 w 1508154"/>
                <a:gd name="connsiteY24" fmla="*/ 92595 h 485519"/>
                <a:gd name="connsiteX25" fmla="*/ 766138 w 1508154"/>
                <a:gd name="connsiteY25" fmla="*/ 72573 h 485519"/>
                <a:gd name="connsiteX26" fmla="*/ 994307 w 1508154"/>
                <a:gd name="connsiteY26" fmla="*/ 46885 h 485519"/>
                <a:gd name="connsiteX27" fmla="*/ 1120858 w 1508154"/>
                <a:gd name="connsiteY27" fmla="*/ 48774 h 485519"/>
                <a:gd name="connsiteX28" fmla="*/ 1162412 w 1508154"/>
                <a:gd name="connsiteY28" fmla="*/ 48774 h 485519"/>
                <a:gd name="connsiteX29" fmla="*/ 1237209 w 1508154"/>
                <a:gd name="connsiteY29" fmla="*/ 55196 h 485519"/>
                <a:gd name="connsiteX30" fmla="*/ 1348272 w 1508154"/>
                <a:gd name="connsiteY30" fmla="*/ 59352 h 485519"/>
                <a:gd name="connsiteX31" fmla="*/ 1389826 w 1508154"/>
                <a:gd name="connsiteY31" fmla="*/ 64263 h 485519"/>
                <a:gd name="connsiteX32" fmla="*/ 1462356 w 1508154"/>
                <a:gd name="connsiteY32" fmla="*/ 69551 h 485519"/>
                <a:gd name="connsiteX33" fmla="*/ 1499377 w 1508154"/>
                <a:gd name="connsiteY33" fmla="*/ 81262 h 485519"/>
                <a:gd name="connsiteX34" fmla="*/ 1508066 w 1508154"/>
                <a:gd name="connsiteY34" fmla="*/ 94484 h 485519"/>
                <a:gd name="connsiteX35" fmla="*/ 1494844 w 1508154"/>
                <a:gd name="connsiteY35" fmla="*/ 101283 h 485519"/>
                <a:gd name="connsiteX36" fmla="*/ 1366404 w 1508154"/>
                <a:gd name="connsiteY36" fmla="*/ 97884 h 485519"/>
                <a:gd name="connsiteX37" fmla="*/ 1301807 w 1508154"/>
                <a:gd name="connsiteY37" fmla="*/ 91084 h 485519"/>
                <a:gd name="connsiteX38" fmla="*/ 1271963 w 1508154"/>
                <a:gd name="connsiteY38" fmla="*/ 98261 h 485519"/>
                <a:gd name="connsiteX39" fmla="*/ 1236831 w 1508154"/>
                <a:gd name="connsiteY39" fmla="*/ 95995 h 485519"/>
                <a:gd name="connsiteX40" fmla="*/ 1175634 w 1508154"/>
                <a:gd name="connsiteY40" fmla="*/ 77484 h 485519"/>
                <a:gd name="connsiteX41" fmla="*/ 1159390 w 1508154"/>
                <a:gd name="connsiteY41" fmla="*/ 91084 h 485519"/>
                <a:gd name="connsiteX42" fmla="*/ 1151457 w 1508154"/>
                <a:gd name="connsiteY42" fmla="*/ 110350 h 485519"/>
                <a:gd name="connsiteX43" fmla="*/ 1145790 w 1508154"/>
                <a:gd name="connsiteY43" fmla="*/ 112616 h 485519"/>
                <a:gd name="connsiteX44" fmla="*/ 1107636 w 1508154"/>
                <a:gd name="connsiteY44" fmla="*/ 111483 h 485519"/>
                <a:gd name="connsiteX45" fmla="*/ 1085348 w 1508154"/>
                <a:gd name="connsiteY45" fmla="*/ 116016 h 485519"/>
                <a:gd name="connsiteX46" fmla="*/ 965975 w 1508154"/>
                <a:gd name="connsiteY46" fmla="*/ 116772 h 485519"/>
                <a:gd name="connsiteX47" fmla="*/ 940665 w 1508154"/>
                <a:gd name="connsiteY47" fmla="*/ 117527 h 485519"/>
                <a:gd name="connsiteX48" fmla="*/ 825825 w 1508154"/>
                <a:gd name="connsiteY48" fmla="*/ 122060 h 485519"/>
                <a:gd name="connsiteX49" fmla="*/ 743472 w 1508154"/>
                <a:gd name="connsiteY49" fmla="*/ 124327 h 485519"/>
                <a:gd name="connsiteX50" fmla="*/ 683408 w 1508154"/>
                <a:gd name="connsiteY50" fmla="*/ 131127 h 485519"/>
                <a:gd name="connsiteX51" fmla="*/ 608611 w 1508154"/>
                <a:gd name="connsiteY51" fmla="*/ 145104 h 485519"/>
                <a:gd name="connsiteX52" fmla="*/ 568568 w 1508154"/>
                <a:gd name="connsiteY52" fmla="*/ 154926 h 485519"/>
                <a:gd name="connsiteX53" fmla="*/ 525880 w 1508154"/>
                <a:gd name="connsiteY53" fmla="*/ 146237 h 485519"/>
                <a:gd name="connsiteX54" fmla="*/ 499059 w 1508154"/>
                <a:gd name="connsiteY54" fmla="*/ 135282 h 485519"/>
                <a:gd name="connsiteX55" fmla="*/ 464305 w 1508154"/>
                <a:gd name="connsiteY55" fmla="*/ 143215 h 485519"/>
                <a:gd name="connsiteX56" fmla="*/ 324532 w 1508154"/>
                <a:gd name="connsiteY56" fmla="*/ 191947 h 485519"/>
                <a:gd name="connsiteX57" fmla="*/ 265601 w 1508154"/>
                <a:gd name="connsiteY57" fmla="*/ 218012 h 485519"/>
                <a:gd name="connsiteX58" fmla="*/ 256913 w 1508154"/>
                <a:gd name="connsiteY58" fmla="*/ 221790 h 485519"/>
                <a:gd name="connsiteX59" fmla="*/ 224047 w 1508154"/>
                <a:gd name="connsiteY59" fmla="*/ 228968 h 485519"/>
                <a:gd name="connsiteX60" fmla="*/ 198359 w 1508154"/>
                <a:gd name="connsiteY60" fmla="*/ 238034 h 485519"/>
                <a:gd name="connsiteX61" fmla="*/ 193071 w 1508154"/>
                <a:gd name="connsiteY61" fmla="*/ 240678 h 485519"/>
                <a:gd name="connsiteX62" fmla="*/ 156428 w 1508154"/>
                <a:gd name="connsiteY62" fmla="*/ 267877 h 485519"/>
                <a:gd name="connsiteX63" fmla="*/ 69920 w 1508154"/>
                <a:gd name="connsiteY63" fmla="*/ 371007 h 485519"/>
                <a:gd name="connsiteX64" fmla="*/ 55565 w 1508154"/>
                <a:gd name="connsiteY64" fmla="*/ 462048 h 485519"/>
                <a:gd name="connsiteX65" fmla="*/ 51409 w 1508154"/>
                <a:gd name="connsiteY65" fmla="*/ 484336 h 485519"/>
                <a:gd name="connsiteX66" fmla="*/ 32899 w 1508154"/>
                <a:gd name="connsiteY66" fmla="*/ 472247 h 485519"/>
                <a:gd name="connsiteX67" fmla="*/ 17411 w 1508154"/>
                <a:gd name="connsiteY67" fmla="*/ 455626 h 485519"/>
                <a:gd name="connsiteX68" fmla="*/ 17788 w 1508154"/>
                <a:gd name="connsiteY68" fmla="*/ 449582 h 48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08154" h="485519">
                  <a:moveTo>
                    <a:pt x="17788" y="449582"/>
                  </a:moveTo>
                  <a:cubicBezTo>
                    <a:pt x="9855" y="423138"/>
                    <a:pt x="-722" y="397450"/>
                    <a:pt x="789" y="369118"/>
                  </a:cubicBezTo>
                  <a:cubicBezTo>
                    <a:pt x="-4500" y="331341"/>
                    <a:pt x="17788" y="299987"/>
                    <a:pt x="38188" y="276566"/>
                  </a:cubicBezTo>
                  <a:cubicBezTo>
                    <a:pt x="60476" y="251256"/>
                    <a:pt x="92585" y="230479"/>
                    <a:pt x="125829" y="216879"/>
                  </a:cubicBezTo>
                  <a:cubicBezTo>
                    <a:pt x="145850" y="208568"/>
                    <a:pt x="162472" y="193080"/>
                    <a:pt x="184760" y="190813"/>
                  </a:cubicBezTo>
                  <a:cubicBezTo>
                    <a:pt x="190048" y="190058"/>
                    <a:pt x="190804" y="185902"/>
                    <a:pt x="191937" y="181747"/>
                  </a:cubicBezTo>
                  <a:cubicBezTo>
                    <a:pt x="192693" y="179481"/>
                    <a:pt x="195337" y="175703"/>
                    <a:pt x="196470" y="175703"/>
                  </a:cubicBezTo>
                  <a:cubicBezTo>
                    <a:pt x="238780" y="182125"/>
                    <a:pt x="265601" y="147371"/>
                    <a:pt x="301489" y="137549"/>
                  </a:cubicBezTo>
                  <a:cubicBezTo>
                    <a:pt x="319999" y="132260"/>
                    <a:pt x="337376" y="123194"/>
                    <a:pt x="354376" y="116016"/>
                  </a:cubicBezTo>
                  <a:cubicBezTo>
                    <a:pt x="374019" y="107328"/>
                    <a:pt x="397818" y="104683"/>
                    <a:pt x="414062" y="87684"/>
                  </a:cubicBezTo>
                  <a:cubicBezTo>
                    <a:pt x="424262" y="76729"/>
                    <a:pt x="437861" y="87306"/>
                    <a:pt x="449194" y="81640"/>
                  </a:cubicBezTo>
                  <a:cubicBezTo>
                    <a:pt x="452972" y="79751"/>
                    <a:pt x="459016" y="81640"/>
                    <a:pt x="462416" y="77107"/>
                  </a:cubicBezTo>
                  <a:cubicBezTo>
                    <a:pt x="530413" y="63507"/>
                    <a:pt x="598033" y="48774"/>
                    <a:pt x="666031" y="37441"/>
                  </a:cubicBezTo>
                  <a:cubicBezTo>
                    <a:pt x="693985" y="32908"/>
                    <a:pt x="722317" y="27620"/>
                    <a:pt x="751027" y="25353"/>
                  </a:cubicBezTo>
                  <a:cubicBezTo>
                    <a:pt x="805425" y="21198"/>
                    <a:pt x="859446" y="11753"/>
                    <a:pt x="913844" y="6465"/>
                  </a:cubicBezTo>
                  <a:cubicBezTo>
                    <a:pt x="943687" y="3443"/>
                    <a:pt x="973530" y="-1468"/>
                    <a:pt x="1004129" y="421"/>
                  </a:cubicBezTo>
                  <a:lnTo>
                    <a:pt x="1004129" y="421"/>
                  </a:lnTo>
                  <a:cubicBezTo>
                    <a:pt x="1006018" y="5332"/>
                    <a:pt x="1002996" y="8731"/>
                    <a:pt x="999596" y="11376"/>
                  </a:cubicBezTo>
                  <a:cubicBezTo>
                    <a:pt x="993552" y="14398"/>
                    <a:pt x="987507" y="15909"/>
                    <a:pt x="980708" y="15531"/>
                  </a:cubicBezTo>
                  <a:cubicBezTo>
                    <a:pt x="959931" y="12509"/>
                    <a:pt x="940287" y="17798"/>
                    <a:pt x="920266" y="21953"/>
                  </a:cubicBezTo>
                  <a:cubicBezTo>
                    <a:pt x="901755" y="33286"/>
                    <a:pt x="879845" y="34419"/>
                    <a:pt x="859823" y="37819"/>
                  </a:cubicBezTo>
                  <a:cubicBezTo>
                    <a:pt x="832624" y="42352"/>
                    <a:pt x="806181" y="48397"/>
                    <a:pt x="779737" y="54063"/>
                  </a:cubicBezTo>
                  <a:cubicBezTo>
                    <a:pt x="777471" y="54819"/>
                    <a:pt x="775582" y="55196"/>
                    <a:pt x="773315" y="55574"/>
                  </a:cubicBezTo>
                  <a:cubicBezTo>
                    <a:pt x="748005" y="58974"/>
                    <a:pt x="722695" y="62374"/>
                    <a:pt x="698896" y="72196"/>
                  </a:cubicBezTo>
                  <a:cubicBezTo>
                    <a:pt x="678497" y="79373"/>
                    <a:pt x="655831" y="80506"/>
                    <a:pt x="633165" y="92595"/>
                  </a:cubicBezTo>
                  <a:cubicBezTo>
                    <a:pt x="680008" y="88062"/>
                    <a:pt x="722695" y="78618"/>
                    <a:pt x="766138" y="72573"/>
                  </a:cubicBezTo>
                  <a:cubicBezTo>
                    <a:pt x="842068" y="61996"/>
                    <a:pt x="917243" y="46130"/>
                    <a:pt x="994307" y="46885"/>
                  </a:cubicBezTo>
                  <a:cubicBezTo>
                    <a:pt x="1036617" y="47263"/>
                    <a:pt x="1078548" y="51041"/>
                    <a:pt x="1120858" y="48774"/>
                  </a:cubicBezTo>
                  <a:cubicBezTo>
                    <a:pt x="1134835" y="48774"/>
                    <a:pt x="1148813" y="48397"/>
                    <a:pt x="1162412" y="48774"/>
                  </a:cubicBezTo>
                  <a:cubicBezTo>
                    <a:pt x="1187722" y="48019"/>
                    <a:pt x="1212655" y="51796"/>
                    <a:pt x="1237209" y="55196"/>
                  </a:cubicBezTo>
                  <a:cubicBezTo>
                    <a:pt x="1273852" y="65018"/>
                    <a:pt x="1311251" y="57463"/>
                    <a:pt x="1348272" y="59352"/>
                  </a:cubicBezTo>
                  <a:cubicBezTo>
                    <a:pt x="1362249" y="60107"/>
                    <a:pt x="1376226" y="60107"/>
                    <a:pt x="1389826" y="64263"/>
                  </a:cubicBezTo>
                  <a:cubicBezTo>
                    <a:pt x="1414003" y="65396"/>
                    <a:pt x="1438179" y="69174"/>
                    <a:pt x="1462356" y="69551"/>
                  </a:cubicBezTo>
                  <a:cubicBezTo>
                    <a:pt x="1476333" y="69929"/>
                    <a:pt x="1487289" y="77107"/>
                    <a:pt x="1499377" y="81262"/>
                  </a:cubicBezTo>
                  <a:cubicBezTo>
                    <a:pt x="1504666" y="82773"/>
                    <a:pt x="1508821" y="88440"/>
                    <a:pt x="1508066" y="94484"/>
                  </a:cubicBezTo>
                  <a:cubicBezTo>
                    <a:pt x="1507310" y="102039"/>
                    <a:pt x="1500133" y="101283"/>
                    <a:pt x="1494844" y="101283"/>
                  </a:cubicBezTo>
                  <a:cubicBezTo>
                    <a:pt x="1451779" y="101661"/>
                    <a:pt x="1408714" y="106572"/>
                    <a:pt x="1366404" y="97884"/>
                  </a:cubicBezTo>
                  <a:cubicBezTo>
                    <a:pt x="1344494" y="97884"/>
                    <a:pt x="1323339" y="94861"/>
                    <a:pt x="1301807" y="91084"/>
                  </a:cubicBezTo>
                  <a:cubicBezTo>
                    <a:pt x="1291229" y="89195"/>
                    <a:pt x="1280652" y="91084"/>
                    <a:pt x="1271963" y="98261"/>
                  </a:cubicBezTo>
                  <a:cubicBezTo>
                    <a:pt x="1259497" y="108083"/>
                    <a:pt x="1248920" y="107328"/>
                    <a:pt x="1236831" y="95995"/>
                  </a:cubicBezTo>
                  <a:cubicBezTo>
                    <a:pt x="1219832" y="80884"/>
                    <a:pt x="1197166" y="80506"/>
                    <a:pt x="1175634" y="77484"/>
                  </a:cubicBezTo>
                  <a:cubicBezTo>
                    <a:pt x="1167701" y="76351"/>
                    <a:pt x="1161657" y="82773"/>
                    <a:pt x="1159390" y="91084"/>
                  </a:cubicBezTo>
                  <a:cubicBezTo>
                    <a:pt x="1157501" y="97884"/>
                    <a:pt x="1157501" y="105061"/>
                    <a:pt x="1151457" y="110350"/>
                  </a:cubicBezTo>
                  <a:cubicBezTo>
                    <a:pt x="1149568" y="111483"/>
                    <a:pt x="1147679" y="112239"/>
                    <a:pt x="1145790" y="112616"/>
                  </a:cubicBezTo>
                  <a:cubicBezTo>
                    <a:pt x="1132946" y="113372"/>
                    <a:pt x="1120480" y="102417"/>
                    <a:pt x="1107636" y="111483"/>
                  </a:cubicBezTo>
                  <a:cubicBezTo>
                    <a:pt x="1100837" y="116016"/>
                    <a:pt x="1093659" y="117150"/>
                    <a:pt x="1085348" y="116016"/>
                  </a:cubicBezTo>
                  <a:cubicBezTo>
                    <a:pt x="1045683" y="109972"/>
                    <a:pt x="1005640" y="106950"/>
                    <a:pt x="965975" y="116772"/>
                  </a:cubicBezTo>
                  <a:cubicBezTo>
                    <a:pt x="957664" y="118661"/>
                    <a:pt x="949353" y="118283"/>
                    <a:pt x="940665" y="117527"/>
                  </a:cubicBezTo>
                  <a:cubicBezTo>
                    <a:pt x="902133" y="113750"/>
                    <a:pt x="863979" y="116394"/>
                    <a:pt x="825825" y="122060"/>
                  </a:cubicBezTo>
                  <a:cubicBezTo>
                    <a:pt x="798626" y="125838"/>
                    <a:pt x="771049" y="125460"/>
                    <a:pt x="743472" y="124327"/>
                  </a:cubicBezTo>
                  <a:cubicBezTo>
                    <a:pt x="723073" y="123572"/>
                    <a:pt x="703429" y="123949"/>
                    <a:pt x="683408" y="131127"/>
                  </a:cubicBezTo>
                  <a:cubicBezTo>
                    <a:pt x="659609" y="139815"/>
                    <a:pt x="633921" y="141326"/>
                    <a:pt x="608611" y="145104"/>
                  </a:cubicBezTo>
                  <a:cubicBezTo>
                    <a:pt x="595011" y="146615"/>
                    <a:pt x="581789" y="148504"/>
                    <a:pt x="568568" y="154926"/>
                  </a:cubicBezTo>
                  <a:cubicBezTo>
                    <a:pt x="553835" y="162103"/>
                    <a:pt x="537591" y="162859"/>
                    <a:pt x="525880" y="146237"/>
                  </a:cubicBezTo>
                  <a:cubicBezTo>
                    <a:pt x="519836" y="135282"/>
                    <a:pt x="510392" y="133016"/>
                    <a:pt x="499059" y="135282"/>
                  </a:cubicBezTo>
                  <a:cubicBezTo>
                    <a:pt x="487348" y="137549"/>
                    <a:pt x="474504" y="137549"/>
                    <a:pt x="464305" y="143215"/>
                  </a:cubicBezTo>
                  <a:cubicBezTo>
                    <a:pt x="420484" y="168525"/>
                    <a:pt x="371375" y="176836"/>
                    <a:pt x="324532" y="191947"/>
                  </a:cubicBezTo>
                  <a:cubicBezTo>
                    <a:pt x="304511" y="198369"/>
                    <a:pt x="282978" y="204413"/>
                    <a:pt x="265601" y="218012"/>
                  </a:cubicBezTo>
                  <a:cubicBezTo>
                    <a:pt x="262957" y="219901"/>
                    <a:pt x="259935" y="221035"/>
                    <a:pt x="256913" y="221790"/>
                  </a:cubicBezTo>
                  <a:cubicBezTo>
                    <a:pt x="245957" y="224434"/>
                    <a:pt x="235002" y="226323"/>
                    <a:pt x="224047" y="228968"/>
                  </a:cubicBezTo>
                  <a:cubicBezTo>
                    <a:pt x="214981" y="230856"/>
                    <a:pt x="204781" y="228968"/>
                    <a:pt x="198359" y="238034"/>
                  </a:cubicBezTo>
                  <a:cubicBezTo>
                    <a:pt x="196848" y="239167"/>
                    <a:pt x="194959" y="240300"/>
                    <a:pt x="193071" y="240678"/>
                  </a:cubicBezTo>
                  <a:cubicBezTo>
                    <a:pt x="176449" y="243700"/>
                    <a:pt x="167760" y="257678"/>
                    <a:pt x="156428" y="267877"/>
                  </a:cubicBezTo>
                  <a:cubicBezTo>
                    <a:pt x="123184" y="298476"/>
                    <a:pt x="95608" y="333608"/>
                    <a:pt x="69920" y="371007"/>
                  </a:cubicBezTo>
                  <a:cubicBezTo>
                    <a:pt x="50654" y="399339"/>
                    <a:pt x="49520" y="429938"/>
                    <a:pt x="55565" y="462048"/>
                  </a:cubicBezTo>
                  <a:cubicBezTo>
                    <a:pt x="57076" y="469981"/>
                    <a:pt x="61987" y="479425"/>
                    <a:pt x="51409" y="484336"/>
                  </a:cubicBezTo>
                  <a:cubicBezTo>
                    <a:pt x="40832" y="488869"/>
                    <a:pt x="37054" y="479425"/>
                    <a:pt x="32899" y="472247"/>
                  </a:cubicBezTo>
                  <a:cubicBezTo>
                    <a:pt x="29121" y="465448"/>
                    <a:pt x="21188" y="462425"/>
                    <a:pt x="17411" y="455626"/>
                  </a:cubicBezTo>
                  <a:cubicBezTo>
                    <a:pt x="16277" y="453359"/>
                    <a:pt x="16655" y="451470"/>
                    <a:pt x="17788" y="449582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44" name="Freeform: Shape 26043">
              <a:extLst>
                <a:ext uri="{FF2B5EF4-FFF2-40B4-BE49-F238E27FC236}">
                  <a16:creationId xmlns:a16="http://schemas.microsoft.com/office/drawing/2014/main" id="{2B2C1A5C-BF24-4C45-911D-8C3AB29FF3B2}"/>
                </a:ext>
              </a:extLst>
            </p:cNvPr>
            <p:cNvSpPr/>
            <p:nvPr/>
          </p:nvSpPr>
          <p:spPr>
            <a:xfrm>
              <a:off x="9717336" y="2780515"/>
              <a:ext cx="704696" cy="133091"/>
            </a:xfrm>
            <a:custGeom>
              <a:avLst/>
              <a:gdLst>
                <a:gd name="connsiteX0" fmla="*/ 196605 w 704696"/>
                <a:gd name="connsiteY0" fmla="*/ 29193 h 133091"/>
                <a:gd name="connsiteX1" fmla="*/ 342421 w 704696"/>
                <a:gd name="connsiteY1" fmla="*/ 32970 h 133091"/>
                <a:gd name="connsiteX2" fmla="*/ 292557 w 704696"/>
                <a:gd name="connsiteY2" fmla="*/ 9927 h 133091"/>
                <a:gd name="connsiteX3" fmla="*/ 222293 w 704696"/>
                <a:gd name="connsiteY3" fmla="*/ 105 h 133091"/>
                <a:gd name="connsiteX4" fmla="*/ 322400 w 704696"/>
                <a:gd name="connsiteY4" fmla="*/ 8038 h 133091"/>
                <a:gd name="connsiteX5" fmla="*/ 439507 w 704696"/>
                <a:gd name="connsiteY5" fmla="*/ 20504 h 133091"/>
                <a:gd name="connsiteX6" fmla="*/ 667298 w 704696"/>
                <a:gd name="connsiteY6" fmla="*/ 53369 h 133091"/>
                <a:gd name="connsiteX7" fmla="*/ 704697 w 704696"/>
                <a:gd name="connsiteY7" fmla="*/ 63191 h 133091"/>
                <a:gd name="connsiteX8" fmla="*/ 672587 w 704696"/>
                <a:gd name="connsiteY8" fmla="*/ 77546 h 133091"/>
                <a:gd name="connsiteX9" fmla="*/ 627255 w 704696"/>
                <a:gd name="connsiteY9" fmla="*/ 77546 h 133091"/>
                <a:gd name="connsiteX10" fmla="*/ 606856 w 704696"/>
                <a:gd name="connsiteY10" fmla="*/ 73391 h 133091"/>
                <a:gd name="connsiteX11" fmla="*/ 625744 w 704696"/>
                <a:gd name="connsiteY11" fmla="*/ 82079 h 133091"/>
                <a:gd name="connsiteX12" fmla="*/ 643121 w 704696"/>
                <a:gd name="connsiteY12" fmla="*/ 86613 h 133091"/>
                <a:gd name="connsiteX13" fmla="*/ 670320 w 704696"/>
                <a:gd name="connsiteY13" fmla="*/ 88124 h 133091"/>
                <a:gd name="connsiteX14" fmla="*/ 672209 w 704696"/>
                <a:gd name="connsiteY14" fmla="*/ 114567 h 133091"/>
                <a:gd name="connsiteX15" fmla="*/ 668809 w 704696"/>
                <a:gd name="connsiteY15" fmla="*/ 119856 h 133091"/>
                <a:gd name="connsiteX16" fmla="*/ 608367 w 704696"/>
                <a:gd name="connsiteY16" fmla="*/ 111167 h 133091"/>
                <a:gd name="connsiteX17" fmla="*/ 548680 w 704696"/>
                <a:gd name="connsiteY17" fmla="*/ 88879 h 133091"/>
                <a:gd name="connsiteX18" fmla="*/ 511659 w 704696"/>
                <a:gd name="connsiteY18" fmla="*/ 75658 h 133091"/>
                <a:gd name="connsiteX19" fmla="*/ 501460 w 704696"/>
                <a:gd name="connsiteY19" fmla="*/ 104745 h 133091"/>
                <a:gd name="connsiteX20" fmla="*/ 416463 w 704696"/>
                <a:gd name="connsiteY20" fmla="*/ 108523 h 133091"/>
                <a:gd name="connsiteX21" fmla="*/ 399841 w 704696"/>
                <a:gd name="connsiteY21" fmla="*/ 110034 h 133091"/>
                <a:gd name="connsiteX22" fmla="*/ 391908 w 704696"/>
                <a:gd name="connsiteY22" fmla="*/ 111167 h 133091"/>
                <a:gd name="connsiteX23" fmla="*/ 329200 w 704696"/>
                <a:gd name="connsiteY23" fmla="*/ 98701 h 133091"/>
                <a:gd name="connsiteX24" fmla="*/ 323911 w 704696"/>
                <a:gd name="connsiteY24" fmla="*/ 95679 h 133091"/>
                <a:gd name="connsiteX25" fmla="*/ 298223 w 704696"/>
                <a:gd name="connsiteY25" fmla="*/ 90390 h 133091"/>
                <a:gd name="connsiteX26" fmla="*/ 248358 w 704696"/>
                <a:gd name="connsiteY26" fmla="*/ 87368 h 133091"/>
                <a:gd name="connsiteX27" fmla="*/ 234003 w 704696"/>
                <a:gd name="connsiteY27" fmla="*/ 88124 h 133091"/>
                <a:gd name="connsiteX28" fmla="*/ 189427 w 704696"/>
                <a:gd name="connsiteY28" fmla="*/ 96057 h 133091"/>
                <a:gd name="connsiteX29" fmla="*/ 82142 w 704696"/>
                <a:gd name="connsiteY29" fmla="*/ 87368 h 133091"/>
                <a:gd name="connsiteX30" fmla="*/ 43610 w 704696"/>
                <a:gd name="connsiteY30" fmla="*/ 93035 h 133091"/>
                <a:gd name="connsiteX31" fmla="*/ 14900 w 704696"/>
                <a:gd name="connsiteY31" fmla="*/ 96812 h 133091"/>
                <a:gd name="connsiteX32" fmla="*/ 167 w 704696"/>
                <a:gd name="connsiteY32" fmla="*/ 83968 h 133091"/>
                <a:gd name="connsiteX33" fmla="*/ 10745 w 704696"/>
                <a:gd name="connsiteY33" fmla="*/ 66213 h 133091"/>
                <a:gd name="connsiteX34" fmla="*/ 20189 w 704696"/>
                <a:gd name="connsiteY34" fmla="*/ 50725 h 133091"/>
                <a:gd name="connsiteX35" fmla="*/ 48521 w 704696"/>
                <a:gd name="connsiteY35" fmla="*/ 35615 h 133091"/>
                <a:gd name="connsiteX36" fmla="*/ 124074 w 704696"/>
                <a:gd name="connsiteY36" fmla="*/ 34104 h 133091"/>
                <a:gd name="connsiteX37" fmla="*/ 148629 w 704696"/>
                <a:gd name="connsiteY37" fmla="*/ 34104 h 133091"/>
                <a:gd name="connsiteX38" fmla="*/ 196605 w 704696"/>
                <a:gd name="connsiteY38" fmla="*/ 29193 h 13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4696" h="133091">
                  <a:moveTo>
                    <a:pt x="196605" y="29193"/>
                  </a:moveTo>
                  <a:cubicBezTo>
                    <a:pt x="243447" y="34859"/>
                    <a:pt x="290290" y="31081"/>
                    <a:pt x="342421" y="32970"/>
                  </a:cubicBezTo>
                  <a:cubicBezTo>
                    <a:pt x="325422" y="17860"/>
                    <a:pt x="313334" y="9171"/>
                    <a:pt x="292557" y="9927"/>
                  </a:cubicBezTo>
                  <a:cubicBezTo>
                    <a:pt x="269135" y="10682"/>
                    <a:pt x="245714" y="3882"/>
                    <a:pt x="222293" y="105"/>
                  </a:cubicBezTo>
                  <a:cubicBezTo>
                    <a:pt x="255913" y="-651"/>
                    <a:pt x="288779" y="2749"/>
                    <a:pt x="322400" y="8038"/>
                  </a:cubicBezTo>
                  <a:cubicBezTo>
                    <a:pt x="360932" y="14082"/>
                    <a:pt x="400219" y="16349"/>
                    <a:pt x="439507" y="20504"/>
                  </a:cubicBezTo>
                  <a:cubicBezTo>
                    <a:pt x="515815" y="28059"/>
                    <a:pt x="591368" y="41281"/>
                    <a:pt x="667298" y="53369"/>
                  </a:cubicBezTo>
                  <a:cubicBezTo>
                    <a:pt x="680142" y="55636"/>
                    <a:pt x="689964" y="68102"/>
                    <a:pt x="704697" y="63191"/>
                  </a:cubicBezTo>
                  <a:cubicBezTo>
                    <a:pt x="698652" y="78302"/>
                    <a:pt x="684297" y="74524"/>
                    <a:pt x="672587" y="77546"/>
                  </a:cubicBezTo>
                  <a:cubicBezTo>
                    <a:pt x="657476" y="80568"/>
                    <a:pt x="642366" y="81324"/>
                    <a:pt x="627255" y="77546"/>
                  </a:cubicBezTo>
                  <a:cubicBezTo>
                    <a:pt x="621211" y="77169"/>
                    <a:pt x="615167" y="75658"/>
                    <a:pt x="606856" y="73391"/>
                  </a:cubicBezTo>
                  <a:cubicBezTo>
                    <a:pt x="614033" y="78680"/>
                    <a:pt x="620455" y="78680"/>
                    <a:pt x="625744" y="82079"/>
                  </a:cubicBezTo>
                  <a:cubicBezTo>
                    <a:pt x="631788" y="82835"/>
                    <a:pt x="634810" y="95679"/>
                    <a:pt x="643121" y="86613"/>
                  </a:cubicBezTo>
                  <a:cubicBezTo>
                    <a:pt x="653321" y="76035"/>
                    <a:pt x="662009" y="80568"/>
                    <a:pt x="670320" y="88124"/>
                  </a:cubicBezTo>
                  <a:cubicBezTo>
                    <a:pt x="679386" y="96057"/>
                    <a:pt x="678631" y="105123"/>
                    <a:pt x="672209" y="114567"/>
                  </a:cubicBezTo>
                  <a:cubicBezTo>
                    <a:pt x="671076" y="116456"/>
                    <a:pt x="669942" y="117967"/>
                    <a:pt x="668809" y="119856"/>
                  </a:cubicBezTo>
                  <a:cubicBezTo>
                    <a:pt x="648032" y="140255"/>
                    <a:pt x="623855" y="136855"/>
                    <a:pt x="608367" y="111167"/>
                  </a:cubicBezTo>
                  <a:cubicBezTo>
                    <a:pt x="589856" y="80568"/>
                    <a:pt x="581168" y="77169"/>
                    <a:pt x="548680" y="88879"/>
                  </a:cubicBezTo>
                  <a:cubicBezTo>
                    <a:pt x="533570" y="94546"/>
                    <a:pt x="521103" y="95301"/>
                    <a:pt x="511659" y="75658"/>
                  </a:cubicBezTo>
                  <a:cubicBezTo>
                    <a:pt x="507126" y="87368"/>
                    <a:pt x="515815" y="100968"/>
                    <a:pt x="501460" y="104745"/>
                  </a:cubicBezTo>
                  <a:cubicBezTo>
                    <a:pt x="472750" y="97190"/>
                    <a:pt x="445173" y="113812"/>
                    <a:pt x="416463" y="108523"/>
                  </a:cubicBezTo>
                  <a:cubicBezTo>
                    <a:pt x="410797" y="107390"/>
                    <a:pt x="405130" y="108523"/>
                    <a:pt x="399841" y="110034"/>
                  </a:cubicBezTo>
                  <a:cubicBezTo>
                    <a:pt x="397197" y="110790"/>
                    <a:pt x="393042" y="112678"/>
                    <a:pt x="391908" y="111167"/>
                  </a:cubicBezTo>
                  <a:cubicBezTo>
                    <a:pt x="373776" y="92279"/>
                    <a:pt x="349977" y="102479"/>
                    <a:pt x="329200" y="98701"/>
                  </a:cubicBezTo>
                  <a:cubicBezTo>
                    <a:pt x="327311" y="98323"/>
                    <a:pt x="325422" y="96812"/>
                    <a:pt x="323911" y="95679"/>
                  </a:cubicBezTo>
                  <a:cubicBezTo>
                    <a:pt x="316356" y="87746"/>
                    <a:pt x="306912" y="89635"/>
                    <a:pt x="298223" y="90390"/>
                  </a:cubicBezTo>
                  <a:cubicBezTo>
                    <a:pt x="281224" y="91901"/>
                    <a:pt x="264602" y="93412"/>
                    <a:pt x="248358" y="87368"/>
                  </a:cubicBezTo>
                  <a:cubicBezTo>
                    <a:pt x="243447" y="85479"/>
                    <a:pt x="238536" y="85857"/>
                    <a:pt x="234003" y="88124"/>
                  </a:cubicBezTo>
                  <a:cubicBezTo>
                    <a:pt x="219648" y="94923"/>
                    <a:pt x="203782" y="93035"/>
                    <a:pt x="189427" y="96057"/>
                  </a:cubicBezTo>
                  <a:cubicBezTo>
                    <a:pt x="152028" y="103612"/>
                    <a:pt x="118030" y="90013"/>
                    <a:pt x="82142" y="87368"/>
                  </a:cubicBezTo>
                  <a:cubicBezTo>
                    <a:pt x="68543" y="86613"/>
                    <a:pt x="55699" y="85857"/>
                    <a:pt x="43610" y="93035"/>
                  </a:cubicBezTo>
                  <a:cubicBezTo>
                    <a:pt x="34922" y="98323"/>
                    <a:pt x="24722" y="98323"/>
                    <a:pt x="14900" y="96812"/>
                  </a:cubicBezTo>
                  <a:cubicBezTo>
                    <a:pt x="7345" y="95679"/>
                    <a:pt x="923" y="92279"/>
                    <a:pt x="167" y="83968"/>
                  </a:cubicBezTo>
                  <a:cubicBezTo>
                    <a:pt x="-588" y="76035"/>
                    <a:pt x="923" y="67347"/>
                    <a:pt x="10745" y="66213"/>
                  </a:cubicBezTo>
                  <a:cubicBezTo>
                    <a:pt x="21322" y="64702"/>
                    <a:pt x="19433" y="57147"/>
                    <a:pt x="20189" y="50725"/>
                  </a:cubicBezTo>
                  <a:cubicBezTo>
                    <a:pt x="23589" y="34104"/>
                    <a:pt x="33411" y="31459"/>
                    <a:pt x="48521" y="35615"/>
                  </a:cubicBezTo>
                  <a:cubicBezTo>
                    <a:pt x="73831" y="42037"/>
                    <a:pt x="99142" y="46947"/>
                    <a:pt x="124074" y="34104"/>
                  </a:cubicBezTo>
                  <a:cubicBezTo>
                    <a:pt x="131629" y="30326"/>
                    <a:pt x="142207" y="29570"/>
                    <a:pt x="148629" y="34104"/>
                  </a:cubicBezTo>
                  <a:cubicBezTo>
                    <a:pt x="166761" y="46192"/>
                    <a:pt x="181494" y="39392"/>
                    <a:pt x="196605" y="29193"/>
                  </a:cubicBezTo>
                  <a:close/>
                </a:path>
              </a:pathLst>
            </a:custGeom>
            <a:solidFill>
              <a:srgbClr val="EDE0D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45" name="Freeform: Shape 26044">
              <a:extLst>
                <a:ext uri="{FF2B5EF4-FFF2-40B4-BE49-F238E27FC236}">
                  <a16:creationId xmlns:a16="http://schemas.microsoft.com/office/drawing/2014/main" id="{AAFEED1A-E31B-4678-9603-3C565EBAEE82}"/>
                </a:ext>
              </a:extLst>
            </p:cNvPr>
            <p:cNvSpPr/>
            <p:nvPr/>
          </p:nvSpPr>
          <p:spPr>
            <a:xfrm>
              <a:off x="9160680" y="2729999"/>
              <a:ext cx="681107" cy="85492"/>
            </a:xfrm>
            <a:custGeom>
              <a:avLst/>
              <a:gdLst>
                <a:gd name="connsiteX0" fmla="*/ 626332 w 681107"/>
                <a:gd name="connsiteY0" fmla="*/ 41932 h 85492"/>
                <a:gd name="connsiteX1" fmla="*/ 550779 w 681107"/>
                <a:gd name="connsiteY1" fmla="*/ 40798 h 85492"/>
                <a:gd name="connsiteX2" fmla="*/ 567401 w 681107"/>
                <a:gd name="connsiteY2" fmla="*/ 29843 h 85492"/>
                <a:gd name="connsiteX3" fmla="*/ 513003 w 681107"/>
                <a:gd name="connsiteY3" fmla="*/ 28332 h 85492"/>
                <a:gd name="connsiteX4" fmla="*/ 438206 w 681107"/>
                <a:gd name="connsiteY4" fmla="*/ 32110 h 85492"/>
                <a:gd name="connsiteX5" fmla="*/ 422340 w 681107"/>
                <a:gd name="connsiteY5" fmla="*/ 32488 h 85492"/>
                <a:gd name="connsiteX6" fmla="*/ 488071 w 681107"/>
                <a:gd name="connsiteY6" fmla="*/ 33621 h 85492"/>
                <a:gd name="connsiteX7" fmla="*/ 506959 w 681107"/>
                <a:gd name="connsiteY7" fmla="*/ 40421 h 85492"/>
                <a:gd name="connsiteX8" fmla="*/ 361898 w 681107"/>
                <a:gd name="connsiteY8" fmla="*/ 40798 h 85492"/>
                <a:gd name="connsiteX9" fmla="*/ 130328 w 681107"/>
                <a:gd name="connsiteY9" fmla="*/ 69886 h 85492"/>
                <a:gd name="connsiteX10" fmla="*/ 43065 w 681107"/>
                <a:gd name="connsiteY10" fmla="*/ 84241 h 85492"/>
                <a:gd name="connsiteX11" fmla="*/ 0 w 681107"/>
                <a:gd name="connsiteY11" fmla="*/ 80841 h 85492"/>
                <a:gd name="connsiteX12" fmla="*/ 88774 w 681107"/>
                <a:gd name="connsiteY12" fmla="*/ 55153 h 85492"/>
                <a:gd name="connsiteX13" fmla="*/ 126929 w 681107"/>
                <a:gd name="connsiteY13" fmla="*/ 46843 h 85492"/>
                <a:gd name="connsiteX14" fmla="*/ 146950 w 681107"/>
                <a:gd name="connsiteY14" fmla="*/ 46843 h 85492"/>
                <a:gd name="connsiteX15" fmla="*/ 164705 w 681107"/>
                <a:gd name="connsiteY15" fmla="*/ 37399 h 85492"/>
                <a:gd name="connsiteX16" fmla="*/ 164705 w 681107"/>
                <a:gd name="connsiteY16" fmla="*/ 37399 h 85492"/>
                <a:gd name="connsiteX17" fmla="*/ 275767 w 681107"/>
                <a:gd name="connsiteY17" fmla="*/ 20021 h 85492"/>
                <a:gd name="connsiteX18" fmla="*/ 335832 w 681107"/>
                <a:gd name="connsiteY18" fmla="*/ 5666 h 85492"/>
                <a:gd name="connsiteX19" fmla="*/ 371719 w 681107"/>
                <a:gd name="connsiteY19" fmla="*/ 7555 h 85492"/>
                <a:gd name="connsiteX20" fmla="*/ 453316 w 681107"/>
                <a:gd name="connsiteY20" fmla="*/ 6800 h 85492"/>
                <a:gd name="connsiteX21" fmla="*/ 460872 w 681107"/>
                <a:gd name="connsiteY21" fmla="*/ 4155 h 85492"/>
                <a:gd name="connsiteX22" fmla="*/ 467671 w 681107"/>
                <a:gd name="connsiteY22" fmla="*/ 1889 h 85492"/>
                <a:gd name="connsiteX23" fmla="*/ 499026 w 681107"/>
                <a:gd name="connsiteY23" fmla="*/ 0 h 85492"/>
                <a:gd name="connsiteX24" fmla="*/ 572312 w 681107"/>
                <a:gd name="connsiteY24" fmla="*/ 10577 h 85492"/>
                <a:gd name="connsiteX25" fmla="*/ 681108 w 681107"/>
                <a:gd name="connsiteY25" fmla="*/ 16622 h 85492"/>
                <a:gd name="connsiteX26" fmla="*/ 601777 w 681107"/>
                <a:gd name="connsiteY26" fmla="*/ 23044 h 85492"/>
                <a:gd name="connsiteX27" fmla="*/ 589689 w 681107"/>
                <a:gd name="connsiteY27" fmla="*/ 25688 h 85492"/>
                <a:gd name="connsiteX28" fmla="*/ 599889 w 681107"/>
                <a:gd name="connsiteY28" fmla="*/ 37399 h 85492"/>
                <a:gd name="connsiteX29" fmla="*/ 626332 w 681107"/>
                <a:gd name="connsiteY29" fmla="*/ 41932 h 8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107" h="85492">
                  <a:moveTo>
                    <a:pt x="626332" y="41932"/>
                  </a:moveTo>
                  <a:cubicBezTo>
                    <a:pt x="601022" y="41554"/>
                    <a:pt x="576090" y="41176"/>
                    <a:pt x="550779" y="40798"/>
                  </a:cubicBezTo>
                  <a:cubicBezTo>
                    <a:pt x="551913" y="30599"/>
                    <a:pt x="562112" y="34754"/>
                    <a:pt x="567401" y="29843"/>
                  </a:cubicBezTo>
                  <a:cubicBezTo>
                    <a:pt x="549268" y="19644"/>
                    <a:pt x="530380" y="22288"/>
                    <a:pt x="513003" y="28332"/>
                  </a:cubicBezTo>
                  <a:cubicBezTo>
                    <a:pt x="488071" y="36643"/>
                    <a:pt x="462760" y="26821"/>
                    <a:pt x="438206" y="32110"/>
                  </a:cubicBezTo>
                  <a:cubicBezTo>
                    <a:pt x="431406" y="33621"/>
                    <a:pt x="424606" y="33243"/>
                    <a:pt x="422340" y="32488"/>
                  </a:cubicBezTo>
                  <a:cubicBezTo>
                    <a:pt x="441228" y="32110"/>
                    <a:pt x="464649" y="33621"/>
                    <a:pt x="488071" y="33621"/>
                  </a:cubicBezTo>
                  <a:cubicBezTo>
                    <a:pt x="495248" y="33621"/>
                    <a:pt x="503937" y="29843"/>
                    <a:pt x="506959" y="40421"/>
                  </a:cubicBezTo>
                  <a:cubicBezTo>
                    <a:pt x="458605" y="43821"/>
                    <a:pt x="410251" y="39665"/>
                    <a:pt x="361898" y="40798"/>
                  </a:cubicBezTo>
                  <a:cubicBezTo>
                    <a:pt x="283323" y="42310"/>
                    <a:pt x="207392" y="59309"/>
                    <a:pt x="130328" y="69886"/>
                  </a:cubicBezTo>
                  <a:cubicBezTo>
                    <a:pt x="101241" y="74042"/>
                    <a:pt x="72153" y="79708"/>
                    <a:pt x="43065" y="84241"/>
                  </a:cubicBezTo>
                  <a:cubicBezTo>
                    <a:pt x="29466" y="86130"/>
                    <a:pt x="15866" y="86508"/>
                    <a:pt x="0" y="80841"/>
                  </a:cubicBezTo>
                  <a:cubicBezTo>
                    <a:pt x="30977" y="68375"/>
                    <a:pt x="58553" y="57798"/>
                    <a:pt x="88774" y="55153"/>
                  </a:cubicBezTo>
                  <a:cubicBezTo>
                    <a:pt x="102374" y="57798"/>
                    <a:pt x="113707" y="48354"/>
                    <a:pt x="126929" y="46843"/>
                  </a:cubicBezTo>
                  <a:cubicBezTo>
                    <a:pt x="133728" y="46087"/>
                    <a:pt x="139395" y="44198"/>
                    <a:pt x="146950" y="46843"/>
                  </a:cubicBezTo>
                  <a:cubicBezTo>
                    <a:pt x="153750" y="49109"/>
                    <a:pt x="156394" y="36643"/>
                    <a:pt x="164705" y="37399"/>
                  </a:cubicBezTo>
                  <a:lnTo>
                    <a:pt x="164705" y="37399"/>
                  </a:lnTo>
                  <a:cubicBezTo>
                    <a:pt x="202104" y="34376"/>
                    <a:pt x="238747" y="26066"/>
                    <a:pt x="275767" y="20021"/>
                  </a:cubicBezTo>
                  <a:cubicBezTo>
                    <a:pt x="296544" y="16622"/>
                    <a:pt x="314299" y="3022"/>
                    <a:pt x="335832" y="5666"/>
                  </a:cubicBezTo>
                  <a:cubicBezTo>
                    <a:pt x="347543" y="12088"/>
                    <a:pt x="358875" y="10577"/>
                    <a:pt x="371719" y="7555"/>
                  </a:cubicBezTo>
                  <a:cubicBezTo>
                    <a:pt x="398541" y="1133"/>
                    <a:pt x="426117" y="-2644"/>
                    <a:pt x="453316" y="6800"/>
                  </a:cubicBezTo>
                  <a:cubicBezTo>
                    <a:pt x="455961" y="7555"/>
                    <a:pt x="458605" y="6044"/>
                    <a:pt x="460872" y="4155"/>
                  </a:cubicBezTo>
                  <a:cubicBezTo>
                    <a:pt x="462760" y="1511"/>
                    <a:pt x="466538" y="0"/>
                    <a:pt x="467671" y="1889"/>
                  </a:cubicBezTo>
                  <a:cubicBezTo>
                    <a:pt x="479382" y="20777"/>
                    <a:pt x="488826" y="7178"/>
                    <a:pt x="499026" y="0"/>
                  </a:cubicBezTo>
                  <a:cubicBezTo>
                    <a:pt x="521691" y="14733"/>
                    <a:pt x="548891" y="12466"/>
                    <a:pt x="572312" y="10577"/>
                  </a:cubicBezTo>
                  <a:cubicBezTo>
                    <a:pt x="609333" y="7555"/>
                    <a:pt x="645220" y="6800"/>
                    <a:pt x="681108" y="16622"/>
                  </a:cubicBezTo>
                  <a:cubicBezTo>
                    <a:pt x="654664" y="18888"/>
                    <a:pt x="628221" y="20777"/>
                    <a:pt x="601777" y="23044"/>
                  </a:cubicBezTo>
                  <a:cubicBezTo>
                    <a:pt x="597622" y="23421"/>
                    <a:pt x="591200" y="18510"/>
                    <a:pt x="589689" y="25688"/>
                  </a:cubicBezTo>
                  <a:cubicBezTo>
                    <a:pt x="588556" y="31732"/>
                    <a:pt x="594978" y="35132"/>
                    <a:pt x="599889" y="37399"/>
                  </a:cubicBezTo>
                  <a:cubicBezTo>
                    <a:pt x="608955" y="40043"/>
                    <a:pt x="619155" y="33621"/>
                    <a:pt x="626332" y="41932"/>
                  </a:cubicBezTo>
                  <a:close/>
                </a:path>
              </a:pathLst>
            </a:custGeom>
            <a:solidFill>
              <a:srgbClr val="B6867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46" name="Freeform: Shape 26045">
              <a:extLst>
                <a:ext uri="{FF2B5EF4-FFF2-40B4-BE49-F238E27FC236}">
                  <a16:creationId xmlns:a16="http://schemas.microsoft.com/office/drawing/2014/main" id="{60D3A376-4669-4488-B096-F588C88B1F9E}"/>
                </a:ext>
              </a:extLst>
            </p:cNvPr>
            <p:cNvSpPr/>
            <p:nvPr/>
          </p:nvSpPr>
          <p:spPr>
            <a:xfrm>
              <a:off x="10386708" y="2843706"/>
              <a:ext cx="254449" cy="83652"/>
            </a:xfrm>
            <a:custGeom>
              <a:avLst/>
              <a:gdLst>
                <a:gd name="connsiteX0" fmla="*/ 1326 w 254449"/>
                <a:gd name="connsiteY0" fmla="*/ 8689 h 83652"/>
                <a:gd name="connsiteX1" fmla="*/ 34947 w 254449"/>
                <a:gd name="connsiteY1" fmla="*/ 0 h 83652"/>
                <a:gd name="connsiteX2" fmla="*/ 116166 w 254449"/>
                <a:gd name="connsiteY2" fmla="*/ 10955 h 83652"/>
                <a:gd name="connsiteX3" fmla="*/ 158098 w 254449"/>
                <a:gd name="connsiteY3" fmla="*/ 36265 h 83652"/>
                <a:gd name="connsiteX4" fmla="*/ 181142 w 254449"/>
                <a:gd name="connsiteY4" fmla="*/ 38910 h 83652"/>
                <a:gd name="connsiteX5" fmla="*/ 179631 w 254449"/>
                <a:gd name="connsiteY5" fmla="*/ 31354 h 83652"/>
                <a:gd name="connsiteX6" fmla="*/ 190586 w 254449"/>
                <a:gd name="connsiteY6" fmla="*/ 26443 h 83652"/>
                <a:gd name="connsiteX7" fmla="*/ 195874 w 254449"/>
                <a:gd name="connsiteY7" fmla="*/ 32865 h 83652"/>
                <a:gd name="connsiteX8" fmla="*/ 223451 w 254449"/>
                <a:gd name="connsiteY8" fmla="*/ 47598 h 83652"/>
                <a:gd name="connsiteX9" fmla="*/ 228740 w 254449"/>
                <a:gd name="connsiteY9" fmla="*/ 49865 h 83652"/>
                <a:gd name="connsiteX10" fmla="*/ 254428 w 254449"/>
                <a:gd name="connsiteY10" fmla="*/ 68753 h 83652"/>
                <a:gd name="connsiteX11" fmla="*/ 241584 w 254449"/>
                <a:gd name="connsiteY11" fmla="*/ 74419 h 83652"/>
                <a:gd name="connsiteX12" fmla="*/ 176608 w 254449"/>
                <a:gd name="connsiteY12" fmla="*/ 64598 h 83652"/>
                <a:gd name="connsiteX13" fmla="*/ 154698 w 254449"/>
                <a:gd name="connsiteY13" fmla="*/ 69509 h 83652"/>
                <a:gd name="connsiteX14" fmla="*/ 113522 w 254449"/>
                <a:gd name="connsiteY14" fmla="*/ 77819 h 83652"/>
                <a:gd name="connsiteX15" fmla="*/ 102189 w 254449"/>
                <a:gd name="connsiteY15" fmla="*/ 42310 h 83652"/>
                <a:gd name="connsiteX16" fmla="*/ 67435 w 254449"/>
                <a:gd name="connsiteY16" fmla="*/ 47976 h 83652"/>
                <a:gd name="connsiteX17" fmla="*/ 15681 w 254449"/>
                <a:gd name="connsiteY17" fmla="*/ 31732 h 83652"/>
                <a:gd name="connsiteX18" fmla="*/ 1326 w 254449"/>
                <a:gd name="connsiteY18" fmla="*/ 8689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449" h="83652">
                  <a:moveTo>
                    <a:pt x="1326" y="8689"/>
                  </a:moveTo>
                  <a:cubicBezTo>
                    <a:pt x="13415" y="8689"/>
                    <a:pt x="24748" y="6044"/>
                    <a:pt x="34947" y="0"/>
                  </a:cubicBezTo>
                  <a:cubicBezTo>
                    <a:pt x="62146" y="3778"/>
                    <a:pt x="88967" y="7555"/>
                    <a:pt x="116166" y="10955"/>
                  </a:cubicBezTo>
                  <a:cubicBezTo>
                    <a:pt x="133921" y="13222"/>
                    <a:pt x="144499" y="26821"/>
                    <a:pt x="158098" y="36265"/>
                  </a:cubicBezTo>
                  <a:cubicBezTo>
                    <a:pt x="165653" y="41176"/>
                    <a:pt x="173964" y="34754"/>
                    <a:pt x="181142" y="38910"/>
                  </a:cubicBezTo>
                  <a:cubicBezTo>
                    <a:pt x="180764" y="36265"/>
                    <a:pt x="179631" y="33621"/>
                    <a:pt x="179631" y="31354"/>
                  </a:cubicBezTo>
                  <a:cubicBezTo>
                    <a:pt x="180008" y="23044"/>
                    <a:pt x="186430" y="26821"/>
                    <a:pt x="190586" y="26443"/>
                  </a:cubicBezTo>
                  <a:cubicBezTo>
                    <a:pt x="193230" y="27577"/>
                    <a:pt x="194741" y="30221"/>
                    <a:pt x="195874" y="32865"/>
                  </a:cubicBezTo>
                  <a:cubicBezTo>
                    <a:pt x="201541" y="44576"/>
                    <a:pt x="213629" y="44198"/>
                    <a:pt x="223451" y="47598"/>
                  </a:cubicBezTo>
                  <a:cubicBezTo>
                    <a:pt x="225340" y="48354"/>
                    <a:pt x="227229" y="49109"/>
                    <a:pt x="228740" y="49865"/>
                  </a:cubicBezTo>
                  <a:cubicBezTo>
                    <a:pt x="235917" y="58176"/>
                    <a:pt x="255183" y="49487"/>
                    <a:pt x="254428" y="68753"/>
                  </a:cubicBezTo>
                  <a:cubicBezTo>
                    <a:pt x="251028" y="72531"/>
                    <a:pt x="245362" y="76308"/>
                    <a:pt x="241584" y="74419"/>
                  </a:cubicBezTo>
                  <a:cubicBezTo>
                    <a:pt x="220807" y="64220"/>
                    <a:pt x="197386" y="74419"/>
                    <a:pt x="176608" y="64598"/>
                  </a:cubicBezTo>
                  <a:cubicBezTo>
                    <a:pt x="169431" y="61198"/>
                    <a:pt x="161498" y="59309"/>
                    <a:pt x="154698" y="69509"/>
                  </a:cubicBezTo>
                  <a:cubicBezTo>
                    <a:pt x="143743" y="85752"/>
                    <a:pt x="131655" y="87263"/>
                    <a:pt x="113522" y="77819"/>
                  </a:cubicBezTo>
                  <a:cubicBezTo>
                    <a:pt x="98411" y="69886"/>
                    <a:pt x="93878" y="58553"/>
                    <a:pt x="102189" y="42310"/>
                  </a:cubicBezTo>
                  <a:cubicBezTo>
                    <a:pt x="92367" y="57798"/>
                    <a:pt x="82545" y="57420"/>
                    <a:pt x="67435" y="47976"/>
                  </a:cubicBezTo>
                  <a:cubicBezTo>
                    <a:pt x="52324" y="38154"/>
                    <a:pt x="31925" y="41176"/>
                    <a:pt x="15681" y="31732"/>
                  </a:cubicBezTo>
                  <a:cubicBezTo>
                    <a:pt x="7748" y="25688"/>
                    <a:pt x="-3963" y="23044"/>
                    <a:pt x="1326" y="8689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47" name="Freeform: Shape 26046">
              <a:extLst>
                <a:ext uri="{FF2B5EF4-FFF2-40B4-BE49-F238E27FC236}">
                  <a16:creationId xmlns:a16="http://schemas.microsoft.com/office/drawing/2014/main" id="{D884C19D-6601-4F9E-B796-21AFEE1B0654}"/>
                </a:ext>
              </a:extLst>
            </p:cNvPr>
            <p:cNvSpPr/>
            <p:nvPr/>
          </p:nvSpPr>
          <p:spPr>
            <a:xfrm>
              <a:off x="10574256" y="2826407"/>
              <a:ext cx="97478" cy="75202"/>
            </a:xfrm>
            <a:custGeom>
              <a:avLst/>
              <a:gdLst>
                <a:gd name="connsiteX0" fmla="*/ 25326 w 97478"/>
                <a:gd name="connsiteY0" fmla="*/ 300 h 75202"/>
                <a:gd name="connsiteX1" fmla="*/ 74813 w 97478"/>
                <a:gd name="connsiteY1" fmla="*/ 22210 h 75202"/>
                <a:gd name="connsiteX2" fmla="*/ 76702 w 97478"/>
                <a:gd name="connsiteY2" fmla="*/ 25610 h 75202"/>
                <a:gd name="connsiteX3" fmla="*/ 97479 w 97478"/>
                <a:gd name="connsiteY3" fmla="*/ 59986 h 75202"/>
                <a:gd name="connsiteX4" fmla="*/ 61969 w 97478"/>
                <a:gd name="connsiteY4" fmla="*/ 58097 h 75202"/>
                <a:gd name="connsiteX5" fmla="*/ 14748 w 97478"/>
                <a:gd name="connsiteY5" fmla="*/ 40720 h 75202"/>
                <a:gd name="connsiteX6" fmla="*/ 12860 w 97478"/>
                <a:gd name="connsiteY6" fmla="*/ 38454 h 75202"/>
                <a:gd name="connsiteX7" fmla="*/ 1527 w 97478"/>
                <a:gd name="connsiteY7" fmla="*/ 22588 h 75202"/>
                <a:gd name="connsiteX8" fmla="*/ 30614 w 97478"/>
                <a:gd name="connsiteY8" fmla="*/ 20699 h 75202"/>
                <a:gd name="connsiteX9" fmla="*/ 15882 w 97478"/>
                <a:gd name="connsiteY9" fmla="*/ 8610 h 75202"/>
                <a:gd name="connsiteX10" fmla="*/ 25326 w 97478"/>
                <a:gd name="connsiteY10" fmla="*/ 300 h 7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478" h="75202">
                  <a:moveTo>
                    <a:pt x="25326" y="300"/>
                  </a:moveTo>
                  <a:cubicBezTo>
                    <a:pt x="35525" y="-2345"/>
                    <a:pt x="70280" y="13143"/>
                    <a:pt x="74813" y="22210"/>
                  </a:cubicBezTo>
                  <a:cubicBezTo>
                    <a:pt x="75568" y="23343"/>
                    <a:pt x="77079" y="25232"/>
                    <a:pt x="76702" y="25610"/>
                  </a:cubicBezTo>
                  <a:cubicBezTo>
                    <a:pt x="58947" y="52053"/>
                    <a:pt x="92568" y="47520"/>
                    <a:pt x="97479" y="59986"/>
                  </a:cubicBezTo>
                  <a:cubicBezTo>
                    <a:pt x="88035" y="80763"/>
                    <a:pt x="80479" y="80385"/>
                    <a:pt x="61969" y="58097"/>
                  </a:cubicBezTo>
                  <a:cubicBezTo>
                    <a:pt x="49125" y="44498"/>
                    <a:pt x="30992" y="44876"/>
                    <a:pt x="14748" y="40720"/>
                  </a:cubicBezTo>
                  <a:cubicBezTo>
                    <a:pt x="13993" y="39965"/>
                    <a:pt x="13615" y="39209"/>
                    <a:pt x="12860" y="38454"/>
                  </a:cubicBezTo>
                  <a:cubicBezTo>
                    <a:pt x="9082" y="33165"/>
                    <a:pt x="-4518" y="32787"/>
                    <a:pt x="1527" y="22588"/>
                  </a:cubicBezTo>
                  <a:cubicBezTo>
                    <a:pt x="8704" y="10121"/>
                    <a:pt x="20037" y="22210"/>
                    <a:pt x="30614" y="20699"/>
                  </a:cubicBezTo>
                  <a:cubicBezTo>
                    <a:pt x="29859" y="11255"/>
                    <a:pt x="18904" y="15032"/>
                    <a:pt x="15882" y="8610"/>
                  </a:cubicBezTo>
                  <a:cubicBezTo>
                    <a:pt x="15504" y="2188"/>
                    <a:pt x="24570" y="5588"/>
                    <a:pt x="25326" y="300"/>
                  </a:cubicBezTo>
                  <a:close/>
                </a:path>
              </a:pathLst>
            </a:custGeom>
            <a:solidFill>
              <a:srgbClr val="B78F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48" name="Freeform: Shape 26047">
              <a:extLst>
                <a:ext uri="{FF2B5EF4-FFF2-40B4-BE49-F238E27FC236}">
                  <a16:creationId xmlns:a16="http://schemas.microsoft.com/office/drawing/2014/main" id="{88F751E3-9129-49A2-985C-E764E0205057}"/>
                </a:ext>
              </a:extLst>
            </p:cNvPr>
            <p:cNvSpPr/>
            <p:nvPr/>
          </p:nvSpPr>
          <p:spPr>
            <a:xfrm>
              <a:off x="10577294" y="2865239"/>
              <a:ext cx="165460" cy="62577"/>
            </a:xfrm>
            <a:custGeom>
              <a:avLst/>
              <a:gdLst>
                <a:gd name="connsiteX0" fmla="*/ 60442 w 165460"/>
                <a:gd name="connsiteY0" fmla="*/ 16622 h 62577"/>
                <a:gd name="connsiteX1" fmla="*/ 94441 w 165460"/>
                <a:gd name="connsiteY1" fmla="*/ 21533 h 62577"/>
                <a:gd name="connsiteX2" fmla="*/ 94441 w 165460"/>
                <a:gd name="connsiteY2" fmla="*/ 21533 h 62577"/>
                <a:gd name="connsiteX3" fmla="*/ 132217 w 165460"/>
                <a:gd name="connsiteY3" fmla="*/ 33621 h 62577"/>
                <a:gd name="connsiteX4" fmla="*/ 165460 w 165460"/>
                <a:gd name="connsiteY4" fmla="*/ 46843 h 62577"/>
                <a:gd name="connsiteX5" fmla="*/ 126929 w 165460"/>
                <a:gd name="connsiteY5" fmla="*/ 60442 h 62577"/>
                <a:gd name="connsiteX6" fmla="*/ 89530 w 165460"/>
                <a:gd name="connsiteY6" fmla="*/ 53642 h 62577"/>
                <a:gd name="connsiteX7" fmla="*/ 79708 w 165460"/>
                <a:gd name="connsiteY7" fmla="*/ 46843 h 62577"/>
                <a:gd name="connsiteX8" fmla="*/ 34754 w 165460"/>
                <a:gd name="connsiteY8" fmla="*/ 29843 h 62577"/>
                <a:gd name="connsiteX9" fmla="*/ 34754 w 165460"/>
                <a:gd name="connsiteY9" fmla="*/ 29843 h 62577"/>
                <a:gd name="connsiteX10" fmla="*/ 1133 w 165460"/>
                <a:gd name="connsiteY10" fmla="*/ 12466 h 62577"/>
                <a:gd name="connsiteX11" fmla="*/ 0 w 165460"/>
                <a:gd name="connsiteY11" fmla="*/ 4911 h 62577"/>
                <a:gd name="connsiteX12" fmla="*/ 9444 w 165460"/>
                <a:gd name="connsiteY12" fmla="*/ 0 h 62577"/>
                <a:gd name="connsiteX13" fmla="*/ 9444 w 165460"/>
                <a:gd name="connsiteY13" fmla="*/ 0 h 62577"/>
                <a:gd name="connsiteX14" fmla="*/ 60442 w 165460"/>
                <a:gd name="connsiteY14" fmla="*/ 16622 h 6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460" h="62577">
                  <a:moveTo>
                    <a:pt x="60442" y="16622"/>
                  </a:moveTo>
                  <a:cubicBezTo>
                    <a:pt x="71019" y="22666"/>
                    <a:pt x="79708" y="44576"/>
                    <a:pt x="94441" y="21533"/>
                  </a:cubicBezTo>
                  <a:cubicBezTo>
                    <a:pt x="94441" y="21533"/>
                    <a:pt x="94441" y="21533"/>
                    <a:pt x="94441" y="21533"/>
                  </a:cubicBezTo>
                  <a:cubicBezTo>
                    <a:pt x="106529" y="27199"/>
                    <a:pt x="120507" y="26443"/>
                    <a:pt x="132217" y="33621"/>
                  </a:cubicBezTo>
                  <a:cubicBezTo>
                    <a:pt x="142039" y="41176"/>
                    <a:pt x="154505" y="42310"/>
                    <a:pt x="165460" y="46843"/>
                  </a:cubicBezTo>
                  <a:cubicBezTo>
                    <a:pt x="159038" y="61198"/>
                    <a:pt x="146194" y="65731"/>
                    <a:pt x="126929" y="60442"/>
                  </a:cubicBezTo>
                  <a:cubicBezTo>
                    <a:pt x="114840" y="57042"/>
                    <a:pt x="103507" y="47598"/>
                    <a:pt x="89530" y="53642"/>
                  </a:cubicBezTo>
                  <a:cubicBezTo>
                    <a:pt x="85752" y="52131"/>
                    <a:pt x="82730" y="49487"/>
                    <a:pt x="79708" y="46843"/>
                  </a:cubicBezTo>
                  <a:cubicBezTo>
                    <a:pt x="66486" y="36265"/>
                    <a:pt x="48731" y="37776"/>
                    <a:pt x="34754" y="29843"/>
                  </a:cubicBezTo>
                  <a:lnTo>
                    <a:pt x="34754" y="29843"/>
                  </a:lnTo>
                  <a:cubicBezTo>
                    <a:pt x="23044" y="24932"/>
                    <a:pt x="10200" y="23044"/>
                    <a:pt x="1133" y="12466"/>
                  </a:cubicBezTo>
                  <a:cubicBezTo>
                    <a:pt x="756" y="9822"/>
                    <a:pt x="378" y="7178"/>
                    <a:pt x="0" y="4911"/>
                  </a:cubicBezTo>
                  <a:cubicBezTo>
                    <a:pt x="1889" y="1133"/>
                    <a:pt x="5289" y="0"/>
                    <a:pt x="9444" y="0"/>
                  </a:cubicBezTo>
                  <a:lnTo>
                    <a:pt x="9444" y="0"/>
                  </a:lnTo>
                  <a:cubicBezTo>
                    <a:pt x="25688" y="8689"/>
                    <a:pt x="44954" y="7178"/>
                    <a:pt x="60442" y="16622"/>
                  </a:cubicBezTo>
                  <a:close/>
                </a:path>
              </a:pathLst>
            </a:custGeom>
            <a:solidFill>
              <a:srgbClr val="95675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49" name="Freeform: Shape 26048">
              <a:extLst>
                <a:ext uri="{FF2B5EF4-FFF2-40B4-BE49-F238E27FC236}">
                  <a16:creationId xmlns:a16="http://schemas.microsoft.com/office/drawing/2014/main" id="{EF581F7B-A3E1-40EB-AD77-29B69F4D98E0}"/>
                </a:ext>
              </a:extLst>
            </p:cNvPr>
            <p:cNvSpPr/>
            <p:nvPr/>
          </p:nvSpPr>
          <p:spPr>
            <a:xfrm>
              <a:off x="10307571" y="2781524"/>
              <a:ext cx="72152" cy="17153"/>
            </a:xfrm>
            <a:custGeom>
              <a:avLst/>
              <a:gdLst>
                <a:gd name="connsiteX0" fmla="*/ 0 w 72152"/>
                <a:gd name="connsiteY0" fmla="*/ 7029 h 17153"/>
                <a:gd name="connsiteX1" fmla="*/ 38910 w 72152"/>
                <a:gd name="connsiteY1" fmla="*/ 1362 h 17153"/>
                <a:gd name="connsiteX2" fmla="*/ 59309 w 72152"/>
                <a:gd name="connsiteY2" fmla="*/ 3251 h 17153"/>
                <a:gd name="connsiteX3" fmla="*/ 72153 w 72152"/>
                <a:gd name="connsiteY3" fmla="*/ 7406 h 17153"/>
                <a:gd name="connsiteX4" fmla="*/ 55909 w 72152"/>
                <a:gd name="connsiteY4" fmla="*/ 13828 h 17153"/>
                <a:gd name="connsiteX5" fmla="*/ 20021 w 72152"/>
                <a:gd name="connsiteY5" fmla="*/ 13451 h 17153"/>
                <a:gd name="connsiteX6" fmla="*/ 0 w 72152"/>
                <a:gd name="connsiteY6" fmla="*/ 7029 h 17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2" h="17153">
                  <a:moveTo>
                    <a:pt x="0" y="7029"/>
                  </a:moveTo>
                  <a:cubicBezTo>
                    <a:pt x="11333" y="-5815"/>
                    <a:pt x="26066" y="3251"/>
                    <a:pt x="38910" y="1362"/>
                  </a:cubicBezTo>
                  <a:cubicBezTo>
                    <a:pt x="45332" y="229"/>
                    <a:pt x="52509" y="2496"/>
                    <a:pt x="59309" y="3251"/>
                  </a:cubicBezTo>
                  <a:cubicBezTo>
                    <a:pt x="62709" y="7029"/>
                    <a:pt x="68753" y="3251"/>
                    <a:pt x="72153" y="7406"/>
                  </a:cubicBezTo>
                  <a:cubicBezTo>
                    <a:pt x="68375" y="13828"/>
                    <a:pt x="67620" y="21761"/>
                    <a:pt x="55909" y="13828"/>
                  </a:cubicBezTo>
                  <a:cubicBezTo>
                    <a:pt x="46087" y="7029"/>
                    <a:pt x="32865" y="229"/>
                    <a:pt x="20021" y="13451"/>
                  </a:cubicBezTo>
                  <a:cubicBezTo>
                    <a:pt x="12466" y="21384"/>
                    <a:pt x="7933" y="6273"/>
                    <a:pt x="0" y="7029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50" name="Freeform: Shape 26049">
              <a:extLst>
                <a:ext uri="{FF2B5EF4-FFF2-40B4-BE49-F238E27FC236}">
                  <a16:creationId xmlns:a16="http://schemas.microsoft.com/office/drawing/2014/main" id="{4463E4A8-DCB7-4100-B187-F26574FD3BFB}"/>
                </a:ext>
              </a:extLst>
            </p:cNvPr>
            <p:cNvSpPr/>
            <p:nvPr/>
          </p:nvSpPr>
          <p:spPr>
            <a:xfrm>
              <a:off x="10366880" y="2783719"/>
              <a:ext cx="72152" cy="25651"/>
            </a:xfrm>
            <a:custGeom>
              <a:avLst/>
              <a:gdLst>
                <a:gd name="connsiteX0" fmla="*/ 12844 w 72152"/>
                <a:gd name="connsiteY0" fmla="*/ 5211 h 25651"/>
                <a:gd name="connsiteX1" fmla="*/ 0 w 72152"/>
                <a:gd name="connsiteY1" fmla="*/ 1056 h 25651"/>
                <a:gd name="connsiteX2" fmla="*/ 72153 w 72152"/>
                <a:gd name="connsiteY2" fmla="*/ 13522 h 25651"/>
                <a:gd name="connsiteX3" fmla="*/ 50242 w 72152"/>
                <a:gd name="connsiteY3" fmla="*/ 20700 h 25651"/>
                <a:gd name="connsiteX4" fmla="*/ 12844 w 72152"/>
                <a:gd name="connsiteY4" fmla="*/ 5211 h 2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52" h="25651">
                  <a:moveTo>
                    <a:pt x="12844" y="5211"/>
                  </a:moveTo>
                  <a:cubicBezTo>
                    <a:pt x="8311" y="4834"/>
                    <a:pt x="3400" y="5967"/>
                    <a:pt x="0" y="1056"/>
                  </a:cubicBezTo>
                  <a:cubicBezTo>
                    <a:pt x="25688" y="-3855"/>
                    <a:pt x="47976" y="9745"/>
                    <a:pt x="72153" y="13522"/>
                  </a:cubicBezTo>
                  <a:cubicBezTo>
                    <a:pt x="67620" y="24477"/>
                    <a:pt x="59687" y="30522"/>
                    <a:pt x="50242" y="20700"/>
                  </a:cubicBezTo>
                  <a:cubicBezTo>
                    <a:pt x="39287" y="9745"/>
                    <a:pt x="25688" y="8611"/>
                    <a:pt x="12844" y="5211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51" name="Freeform: Shape 26050">
              <a:extLst>
                <a:ext uri="{FF2B5EF4-FFF2-40B4-BE49-F238E27FC236}">
                  <a16:creationId xmlns:a16="http://schemas.microsoft.com/office/drawing/2014/main" id="{8210CE96-4776-4D0B-AA8C-4DE156038985}"/>
                </a:ext>
              </a:extLst>
            </p:cNvPr>
            <p:cNvSpPr/>
            <p:nvPr/>
          </p:nvSpPr>
          <p:spPr>
            <a:xfrm>
              <a:off x="8329793" y="5350154"/>
              <a:ext cx="252530" cy="437841"/>
            </a:xfrm>
            <a:custGeom>
              <a:avLst/>
              <a:gdLst>
                <a:gd name="connsiteX0" fmla="*/ 26251 w 252530"/>
                <a:gd name="connsiteY0" fmla="*/ 377022 h 437841"/>
                <a:gd name="connsiteX1" fmla="*/ 14540 w 252530"/>
                <a:gd name="connsiteY1" fmla="*/ 288248 h 437841"/>
                <a:gd name="connsiteX2" fmla="*/ 5474 w 252530"/>
                <a:gd name="connsiteY2" fmla="*/ 137520 h 437841"/>
                <a:gd name="connsiteX3" fmla="*/ 1696 w 252530"/>
                <a:gd name="connsiteY3" fmla="*/ 61212 h 437841"/>
                <a:gd name="connsiteX4" fmla="*/ 1696 w 252530"/>
                <a:gd name="connsiteY4" fmla="*/ 19280 h 437841"/>
                <a:gd name="connsiteX5" fmla="*/ 4340 w 252530"/>
                <a:gd name="connsiteY5" fmla="*/ 1525 h 437841"/>
                <a:gd name="connsiteX6" fmla="*/ 22473 w 252530"/>
                <a:gd name="connsiteY6" fmla="*/ 7947 h 437841"/>
                <a:gd name="connsiteX7" fmla="*/ 45139 w 252530"/>
                <a:gd name="connsiteY7" fmla="*/ 32124 h 437841"/>
                <a:gd name="connsiteX8" fmla="*/ 59494 w 252530"/>
                <a:gd name="connsiteY8" fmla="*/ 35901 h 437841"/>
                <a:gd name="connsiteX9" fmla="*/ 78382 w 252530"/>
                <a:gd name="connsiteY9" fmla="*/ 51390 h 437841"/>
                <a:gd name="connsiteX10" fmla="*/ 98403 w 252530"/>
                <a:gd name="connsiteY10" fmla="*/ 58567 h 437841"/>
                <a:gd name="connsiteX11" fmla="*/ 114647 w 252530"/>
                <a:gd name="connsiteY11" fmla="*/ 73678 h 437841"/>
                <a:gd name="connsiteX12" fmla="*/ 138069 w 252530"/>
                <a:gd name="connsiteY12" fmla="*/ 94077 h 437841"/>
                <a:gd name="connsiteX13" fmla="*/ 158090 w 252530"/>
                <a:gd name="connsiteY13" fmla="*/ 113343 h 437841"/>
                <a:gd name="connsiteX14" fmla="*/ 234776 w 252530"/>
                <a:gd name="connsiteY14" fmla="*/ 154141 h 437841"/>
                <a:gd name="connsiteX15" fmla="*/ 252531 w 252530"/>
                <a:gd name="connsiteY15" fmla="*/ 170763 h 437841"/>
                <a:gd name="connsiteX16" fmla="*/ 246487 w 252530"/>
                <a:gd name="connsiteY16" fmla="*/ 186251 h 437841"/>
                <a:gd name="connsiteX17" fmla="*/ 232887 w 252530"/>
                <a:gd name="connsiteY17" fmla="*/ 281070 h 437841"/>
                <a:gd name="connsiteX18" fmla="*/ 238554 w 252530"/>
                <a:gd name="connsiteY18" fmla="*/ 338868 h 437841"/>
                <a:gd name="connsiteX19" fmla="*/ 243087 w 252530"/>
                <a:gd name="connsiteY19" fmla="*/ 372866 h 437841"/>
                <a:gd name="connsiteX20" fmla="*/ 203800 w 252530"/>
                <a:gd name="connsiteY20" fmla="*/ 347934 h 437841"/>
                <a:gd name="connsiteX21" fmla="*/ 193978 w 252530"/>
                <a:gd name="connsiteY21" fmla="*/ 296936 h 437841"/>
                <a:gd name="connsiteX22" fmla="*/ 152801 w 252530"/>
                <a:gd name="connsiteY22" fmla="*/ 281826 h 437841"/>
                <a:gd name="connsiteX23" fmla="*/ 150913 w 252530"/>
                <a:gd name="connsiteY23" fmla="*/ 287492 h 437841"/>
                <a:gd name="connsiteX24" fmla="*/ 155446 w 252530"/>
                <a:gd name="connsiteY24" fmla="*/ 287870 h 437841"/>
                <a:gd name="connsiteX25" fmla="*/ 166779 w 252530"/>
                <a:gd name="connsiteY25" fmla="*/ 292403 h 437841"/>
                <a:gd name="connsiteX26" fmla="*/ 176978 w 252530"/>
                <a:gd name="connsiteY26" fmla="*/ 360023 h 437841"/>
                <a:gd name="connsiteX27" fmla="*/ 191333 w 252530"/>
                <a:gd name="connsiteY27" fmla="*/ 423865 h 437841"/>
                <a:gd name="connsiteX28" fmla="*/ 177356 w 252530"/>
                <a:gd name="connsiteY28" fmla="*/ 437842 h 437841"/>
                <a:gd name="connsiteX29" fmla="*/ 156579 w 252530"/>
                <a:gd name="connsiteY29" fmla="*/ 424242 h 437841"/>
                <a:gd name="connsiteX30" fmla="*/ 108225 w 252530"/>
                <a:gd name="connsiteY30" fmla="*/ 407243 h 437841"/>
                <a:gd name="connsiteX31" fmla="*/ 96137 w 252530"/>
                <a:gd name="connsiteY31" fmla="*/ 384955 h 437841"/>
                <a:gd name="connsiteX32" fmla="*/ 73849 w 252530"/>
                <a:gd name="connsiteY32" fmla="*/ 381933 h 437841"/>
                <a:gd name="connsiteX33" fmla="*/ 70071 w 252530"/>
                <a:gd name="connsiteY33" fmla="*/ 384577 h 437841"/>
                <a:gd name="connsiteX34" fmla="*/ 57227 w 252530"/>
                <a:gd name="connsiteY34" fmla="*/ 383822 h 437841"/>
                <a:gd name="connsiteX35" fmla="*/ 26251 w 252530"/>
                <a:gd name="connsiteY35" fmla="*/ 377022 h 4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530" h="437841">
                  <a:moveTo>
                    <a:pt x="26251" y="377022"/>
                  </a:moveTo>
                  <a:cubicBezTo>
                    <a:pt x="16051" y="348312"/>
                    <a:pt x="13029" y="318469"/>
                    <a:pt x="14540" y="288248"/>
                  </a:cubicBezTo>
                  <a:cubicBezTo>
                    <a:pt x="17184" y="237627"/>
                    <a:pt x="3207" y="188140"/>
                    <a:pt x="5474" y="137520"/>
                  </a:cubicBezTo>
                  <a:cubicBezTo>
                    <a:pt x="6607" y="111832"/>
                    <a:pt x="4718" y="86522"/>
                    <a:pt x="1696" y="61212"/>
                  </a:cubicBezTo>
                  <a:cubicBezTo>
                    <a:pt x="-193" y="47612"/>
                    <a:pt x="10385" y="33635"/>
                    <a:pt x="1696" y="19280"/>
                  </a:cubicBezTo>
                  <a:cubicBezTo>
                    <a:pt x="-571" y="15124"/>
                    <a:pt x="-1326" y="5680"/>
                    <a:pt x="4340" y="1525"/>
                  </a:cubicBezTo>
                  <a:cubicBezTo>
                    <a:pt x="12273" y="-4519"/>
                    <a:pt x="14918" y="9458"/>
                    <a:pt x="22473" y="7947"/>
                  </a:cubicBezTo>
                  <a:cubicBezTo>
                    <a:pt x="29650" y="16258"/>
                    <a:pt x="34939" y="26457"/>
                    <a:pt x="45139" y="32124"/>
                  </a:cubicBezTo>
                  <a:cubicBezTo>
                    <a:pt x="49672" y="34768"/>
                    <a:pt x="52316" y="37790"/>
                    <a:pt x="59494" y="35901"/>
                  </a:cubicBezTo>
                  <a:cubicBezTo>
                    <a:pt x="69316" y="33257"/>
                    <a:pt x="85182" y="27968"/>
                    <a:pt x="78382" y="51390"/>
                  </a:cubicBezTo>
                  <a:cubicBezTo>
                    <a:pt x="76493" y="58189"/>
                    <a:pt x="90093" y="60078"/>
                    <a:pt x="98403" y="58567"/>
                  </a:cubicBezTo>
                  <a:cubicBezTo>
                    <a:pt x="101426" y="65745"/>
                    <a:pt x="101048" y="74811"/>
                    <a:pt x="114647" y="73678"/>
                  </a:cubicBezTo>
                  <a:cubicBezTo>
                    <a:pt x="125980" y="72922"/>
                    <a:pt x="133535" y="85011"/>
                    <a:pt x="138069" y="94077"/>
                  </a:cubicBezTo>
                  <a:cubicBezTo>
                    <a:pt x="142980" y="103521"/>
                    <a:pt x="148646" y="109565"/>
                    <a:pt x="158090" y="113343"/>
                  </a:cubicBezTo>
                  <a:cubicBezTo>
                    <a:pt x="184534" y="125054"/>
                    <a:pt x="209088" y="140542"/>
                    <a:pt x="234776" y="154141"/>
                  </a:cubicBezTo>
                  <a:cubicBezTo>
                    <a:pt x="241954" y="157919"/>
                    <a:pt x="250642" y="160941"/>
                    <a:pt x="252531" y="170763"/>
                  </a:cubicBezTo>
                  <a:cubicBezTo>
                    <a:pt x="251020" y="176052"/>
                    <a:pt x="250642" y="182474"/>
                    <a:pt x="246487" y="186251"/>
                  </a:cubicBezTo>
                  <a:cubicBezTo>
                    <a:pt x="214377" y="213828"/>
                    <a:pt x="226088" y="247449"/>
                    <a:pt x="232887" y="281070"/>
                  </a:cubicBezTo>
                  <a:cubicBezTo>
                    <a:pt x="236665" y="299958"/>
                    <a:pt x="234776" y="319602"/>
                    <a:pt x="238554" y="338868"/>
                  </a:cubicBezTo>
                  <a:cubicBezTo>
                    <a:pt x="240820" y="350201"/>
                    <a:pt x="250642" y="360400"/>
                    <a:pt x="243087" y="372866"/>
                  </a:cubicBezTo>
                  <a:cubicBezTo>
                    <a:pt x="225710" y="375889"/>
                    <a:pt x="208710" y="364933"/>
                    <a:pt x="203800" y="347934"/>
                  </a:cubicBezTo>
                  <a:cubicBezTo>
                    <a:pt x="198889" y="331313"/>
                    <a:pt x="201155" y="313180"/>
                    <a:pt x="193978" y="296936"/>
                  </a:cubicBezTo>
                  <a:cubicBezTo>
                    <a:pt x="188311" y="284470"/>
                    <a:pt x="164134" y="274648"/>
                    <a:pt x="152801" y="281826"/>
                  </a:cubicBezTo>
                  <a:cubicBezTo>
                    <a:pt x="150913" y="282959"/>
                    <a:pt x="150535" y="285225"/>
                    <a:pt x="150913" y="287492"/>
                  </a:cubicBezTo>
                  <a:cubicBezTo>
                    <a:pt x="152046" y="293536"/>
                    <a:pt x="154312" y="288625"/>
                    <a:pt x="155446" y="287870"/>
                  </a:cubicBezTo>
                  <a:cubicBezTo>
                    <a:pt x="161490" y="284470"/>
                    <a:pt x="168667" y="284470"/>
                    <a:pt x="166779" y="292403"/>
                  </a:cubicBezTo>
                  <a:cubicBezTo>
                    <a:pt x="161112" y="316580"/>
                    <a:pt x="175089" y="336979"/>
                    <a:pt x="176978" y="360023"/>
                  </a:cubicBezTo>
                  <a:cubicBezTo>
                    <a:pt x="178489" y="381177"/>
                    <a:pt x="184911" y="402710"/>
                    <a:pt x="191333" y="423865"/>
                  </a:cubicBezTo>
                  <a:cubicBezTo>
                    <a:pt x="190578" y="432553"/>
                    <a:pt x="186422" y="437464"/>
                    <a:pt x="177356" y="437842"/>
                  </a:cubicBezTo>
                  <a:cubicBezTo>
                    <a:pt x="168667" y="435953"/>
                    <a:pt x="162623" y="429909"/>
                    <a:pt x="156579" y="424242"/>
                  </a:cubicBezTo>
                  <a:cubicBezTo>
                    <a:pt x="142602" y="412154"/>
                    <a:pt x="129002" y="402710"/>
                    <a:pt x="108225" y="407243"/>
                  </a:cubicBezTo>
                  <a:cubicBezTo>
                    <a:pt x="87071" y="411776"/>
                    <a:pt x="95004" y="395155"/>
                    <a:pt x="96137" y="384955"/>
                  </a:cubicBezTo>
                  <a:cubicBezTo>
                    <a:pt x="88582" y="381933"/>
                    <a:pt x="78382" y="406865"/>
                    <a:pt x="73849" y="381933"/>
                  </a:cubicBezTo>
                  <a:cubicBezTo>
                    <a:pt x="73471" y="380044"/>
                    <a:pt x="71582" y="383822"/>
                    <a:pt x="70071" y="384577"/>
                  </a:cubicBezTo>
                  <a:cubicBezTo>
                    <a:pt x="65160" y="387222"/>
                    <a:pt x="58738" y="388733"/>
                    <a:pt x="57227" y="383822"/>
                  </a:cubicBezTo>
                  <a:cubicBezTo>
                    <a:pt x="50050" y="365311"/>
                    <a:pt x="37584" y="375133"/>
                    <a:pt x="26251" y="377022"/>
                  </a:cubicBezTo>
                  <a:close/>
                </a:path>
              </a:pathLst>
            </a:custGeom>
            <a:solidFill>
              <a:srgbClr val="D8A2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52" name="Freeform: Shape 26051">
              <a:extLst>
                <a:ext uri="{FF2B5EF4-FFF2-40B4-BE49-F238E27FC236}">
                  <a16:creationId xmlns:a16="http://schemas.microsoft.com/office/drawing/2014/main" id="{7907D0BD-3088-4087-B57E-0EBC65A8B38F}"/>
                </a:ext>
              </a:extLst>
            </p:cNvPr>
            <p:cNvSpPr/>
            <p:nvPr/>
          </p:nvSpPr>
          <p:spPr>
            <a:xfrm>
              <a:off x="8594842" y="5529223"/>
              <a:ext cx="331247" cy="331880"/>
            </a:xfrm>
            <a:custGeom>
              <a:avLst/>
              <a:gdLst>
                <a:gd name="connsiteX0" fmla="*/ 44525 w 331247"/>
                <a:gd name="connsiteY0" fmla="*/ 16248 h 331880"/>
                <a:gd name="connsiteX1" fmla="*/ 70590 w 331247"/>
                <a:gd name="connsiteY1" fmla="*/ 32492 h 331880"/>
                <a:gd name="connsiteX2" fmla="*/ 94012 w 331247"/>
                <a:gd name="connsiteY2" fmla="*/ 32114 h 331880"/>
                <a:gd name="connsiteX3" fmla="*/ 122344 w 331247"/>
                <a:gd name="connsiteY3" fmla="*/ 40425 h 331880"/>
                <a:gd name="connsiteX4" fmla="*/ 135566 w 331247"/>
                <a:gd name="connsiteY4" fmla="*/ 66491 h 331880"/>
                <a:gd name="connsiteX5" fmla="*/ 142365 w 331247"/>
                <a:gd name="connsiteY5" fmla="*/ 66491 h 331880"/>
                <a:gd name="connsiteX6" fmla="*/ 171075 w 331247"/>
                <a:gd name="connsiteY6" fmla="*/ 63091 h 331880"/>
                <a:gd name="connsiteX7" fmla="*/ 190341 w 331247"/>
                <a:gd name="connsiteY7" fmla="*/ 71024 h 331880"/>
                <a:gd name="connsiteX8" fmla="*/ 247006 w 331247"/>
                <a:gd name="connsiteY8" fmla="*/ 91045 h 331880"/>
                <a:gd name="connsiteX9" fmla="*/ 272694 w 331247"/>
                <a:gd name="connsiteY9" fmla="*/ 109933 h 331880"/>
                <a:gd name="connsiteX10" fmla="*/ 294226 w 331247"/>
                <a:gd name="connsiteY10" fmla="*/ 126177 h 331880"/>
                <a:gd name="connsiteX11" fmla="*/ 312737 w 331247"/>
                <a:gd name="connsiteY11" fmla="*/ 151865 h 331880"/>
                <a:gd name="connsiteX12" fmla="*/ 313114 w 331247"/>
                <a:gd name="connsiteY12" fmla="*/ 166220 h 331880"/>
                <a:gd name="connsiteX13" fmla="*/ 328981 w 331247"/>
                <a:gd name="connsiteY13" fmla="*/ 188886 h 331880"/>
                <a:gd name="connsiteX14" fmla="*/ 331247 w 331247"/>
                <a:gd name="connsiteY14" fmla="*/ 201352 h 331880"/>
                <a:gd name="connsiteX15" fmla="*/ 320292 w 331247"/>
                <a:gd name="connsiteY15" fmla="*/ 220618 h 331880"/>
                <a:gd name="connsiteX16" fmla="*/ 317648 w 331247"/>
                <a:gd name="connsiteY16" fmla="*/ 225907 h 331880"/>
                <a:gd name="connsiteX17" fmla="*/ 278738 w 331247"/>
                <a:gd name="connsiteY17" fmla="*/ 296171 h 331880"/>
                <a:gd name="connsiteX18" fmla="*/ 272694 w 331247"/>
                <a:gd name="connsiteY18" fmla="*/ 330547 h 331880"/>
                <a:gd name="connsiteX19" fmla="*/ 249650 w 331247"/>
                <a:gd name="connsiteY19" fmla="*/ 311281 h 331880"/>
                <a:gd name="connsiteX20" fmla="*/ 248895 w 331247"/>
                <a:gd name="connsiteY20" fmla="*/ 292393 h 331880"/>
                <a:gd name="connsiteX21" fmla="*/ 271183 w 331247"/>
                <a:gd name="connsiteY21" fmla="*/ 250839 h 331880"/>
                <a:gd name="connsiteX22" fmla="*/ 284027 w 331247"/>
                <a:gd name="connsiteY22" fmla="*/ 222507 h 331880"/>
                <a:gd name="connsiteX23" fmla="*/ 262116 w 331247"/>
                <a:gd name="connsiteY23" fmla="*/ 203241 h 331880"/>
                <a:gd name="connsiteX24" fmla="*/ 233784 w 331247"/>
                <a:gd name="connsiteY24" fmla="*/ 170753 h 331880"/>
                <a:gd name="connsiteX25" fmla="*/ 231518 w 331247"/>
                <a:gd name="connsiteY25" fmla="*/ 152621 h 331880"/>
                <a:gd name="connsiteX26" fmla="*/ 230384 w 331247"/>
                <a:gd name="connsiteY26" fmla="*/ 134110 h 331880"/>
                <a:gd name="connsiteX27" fmla="*/ 225851 w 331247"/>
                <a:gd name="connsiteY27" fmla="*/ 115978 h 331880"/>
                <a:gd name="connsiteX28" fmla="*/ 215274 w 331247"/>
                <a:gd name="connsiteY28" fmla="*/ 148843 h 331880"/>
                <a:gd name="connsiteX29" fmla="*/ 209607 w 331247"/>
                <a:gd name="connsiteY29" fmla="*/ 159043 h 331880"/>
                <a:gd name="connsiteX30" fmla="*/ 199785 w 331247"/>
                <a:gd name="connsiteY30" fmla="*/ 182842 h 331880"/>
                <a:gd name="connsiteX31" fmla="*/ 199030 w 331247"/>
                <a:gd name="connsiteY31" fmla="*/ 203241 h 331880"/>
                <a:gd name="connsiteX32" fmla="*/ 167298 w 331247"/>
                <a:gd name="connsiteY32" fmla="*/ 188508 h 331880"/>
                <a:gd name="connsiteX33" fmla="*/ 159365 w 331247"/>
                <a:gd name="connsiteY33" fmla="*/ 221751 h 331880"/>
                <a:gd name="connsiteX34" fmla="*/ 151809 w 331247"/>
                <a:gd name="connsiteY34" fmla="*/ 165842 h 331880"/>
                <a:gd name="connsiteX35" fmla="*/ 160120 w 331247"/>
                <a:gd name="connsiteY35" fmla="*/ 148843 h 331880"/>
                <a:gd name="connsiteX36" fmla="*/ 165031 w 331247"/>
                <a:gd name="connsiteY36" fmla="*/ 128821 h 331880"/>
                <a:gd name="connsiteX37" fmla="*/ 138210 w 331247"/>
                <a:gd name="connsiteY37" fmla="*/ 120133 h 331880"/>
                <a:gd name="connsiteX38" fmla="*/ 90990 w 331247"/>
                <a:gd name="connsiteY38" fmla="*/ 116733 h 331880"/>
                <a:gd name="connsiteX39" fmla="*/ 79279 w 331247"/>
                <a:gd name="connsiteY39" fmla="*/ 118622 h 331880"/>
                <a:gd name="connsiteX40" fmla="*/ 58124 w 331247"/>
                <a:gd name="connsiteY40" fmla="*/ 112578 h 331880"/>
                <a:gd name="connsiteX41" fmla="*/ 46036 w 331247"/>
                <a:gd name="connsiteY41" fmla="*/ 88401 h 331880"/>
                <a:gd name="connsiteX42" fmla="*/ 20348 w 331247"/>
                <a:gd name="connsiteY42" fmla="*/ 54402 h 331880"/>
                <a:gd name="connsiteX43" fmla="*/ 2593 w 331247"/>
                <a:gd name="connsiteY43" fmla="*/ 382 h 331880"/>
                <a:gd name="connsiteX44" fmla="*/ 44525 w 331247"/>
                <a:gd name="connsiteY44" fmla="*/ 16248 h 33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1247" h="331880">
                  <a:moveTo>
                    <a:pt x="44525" y="16248"/>
                  </a:moveTo>
                  <a:cubicBezTo>
                    <a:pt x="51324" y="24936"/>
                    <a:pt x="60391" y="29848"/>
                    <a:pt x="70590" y="32492"/>
                  </a:cubicBezTo>
                  <a:cubicBezTo>
                    <a:pt x="78146" y="25314"/>
                    <a:pt x="86456" y="29092"/>
                    <a:pt x="94012" y="32114"/>
                  </a:cubicBezTo>
                  <a:cubicBezTo>
                    <a:pt x="103078" y="35514"/>
                    <a:pt x="112522" y="38914"/>
                    <a:pt x="122344" y="40425"/>
                  </a:cubicBezTo>
                  <a:cubicBezTo>
                    <a:pt x="146899" y="44202"/>
                    <a:pt x="146899" y="44202"/>
                    <a:pt x="135566" y="66491"/>
                  </a:cubicBezTo>
                  <a:cubicBezTo>
                    <a:pt x="137832" y="69890"/>
                    <a:pt x="140854" y="68379"/>
                    <a:pt x="142365" y="66491"/>
                  </a:cubicBezTo>
                  <a:cubicBezTo>
                    <a:pt x="150676" y="53647"/>
                    <a:pt x="160498" y="55535"/>
                    <a:pt x="171075" y="63091"/>
                  </a:cubicBezTo>
                  <a:cubicBezTo>
                    <a:pt x="177120" y="67246"/>
                    <a:pt x="183542" y="69513"/>
                    <a:pt x="190341" y="71024"/>
                  </a:cubicBezTo>
                  <a:cubicBezTo>
                    <a:pt x="206963" y="83868"/>
                    <a:pt x="227362" y="86134"/>
                    <a:pt x="247006" y="91045"/>
                  </a:cubicBezTo>
                  <a:cubicBezTo>
                    <a:pt x="258339" y="94067"/>
                    <a:pt x="268161" y="98223"/>
                    <a:pt x="272694" y="109933"/>
                  </a:cubicBezTo>
                  <a:cubicBezTo>
                    <a:pt x="277982" y="117866"/>
                    <a:pt x="279494" y="127311"/>
                    <a:pt x="294226" y="126177"/>
                  </a:cubicBezTo>
                  <a:cubicBezTo>
                    <a:pt x="308204" y="125044"/>
                    <a:pt x="311981" y="139399"/>
                    <a:pt x="312737" y="151865"/>
                  </a:cubicBezTo>
                  <a:cubicBezTo>
                    <a:pt x="313114" y="156776"/>
                    <a:pt x="313114" y="161687"/>
                    <a:pt x="313114" y="166220"/>
                  </a:cubicBezTo>
                  <a:cubicBezTo>
                    <a:pt x="309337" y="180197"/>
                    <a:pt x="321425" y="183219"/>
                    <a:pt x="328981" y="188886"/>
                  </a:cubicBezTo>
                  <a:cubicBezTo>
                    <a:pt x="328603" y="193419"/>
                    <a:pt x="330492" y="197197"/>
                    <a:pt x="331247" y="201352"/>
                  </a:cubicBezTo>
                  <a:cubicBezTo>
                    <a:pt x="330492" y="209285"/>
                    <a:pt x="322181" y="213441"/>
                    <a:pt x="320292" y="220618"/>
                  </a:cubicBezTo>
                  <a:cubicBezTo>
                    <a:pt x="319536" y="222507"/>
                    <a:pt x="318781" y="224018"/>
                    <a:pt x="317648" y="225907"/>
                  </a:cubicBezTo>
                  <a:cubicBezTo>
                    <a:pt x="304426" y="248950"/>
                    <a:pt x="289315" y="271238"/>
                    <a:pt x="278738" y="296171"/>
                  </a:cubicBezTo>
                  <a:cubicBezTo>
                    <a:pt x="273449" y="308259"/>
                    <a:pt x="285916" y="321481"/>
                    <a:pt x="272694" y="330547"/>
                  </a:cubicBezTo>
                  <a:cubicBezTo>
                    <a:pt x="255694" y="335081"/>
                    <a:pt x="248895" y="327903"/>
                    <a:pt x="249650" y="311281"/>
                  </a:cubicBezTo>
                  <a:cubicBezTo>
                    <a:pt x="250028" y="304859"/>
                    <a:pt x="250028" y="298815"/>
                    <a:pt x="248895" y="292393"/>
                  </a:cubicBezTo>
                  <a:cubicBezTo>
                    <a:pt x="250783" y="275394"/>
                    <a:pt x="263627" y="264439"/>
                    <a:pt x="271183" y="250839"/>
                  </a:cubicBezTo>
                  <a:cubicBezTo>
                    <a:pt x="276471" y="241773"/>
                    <a:pt x="282138" y="233084"/>
                    <a:pt x="284027" y="222507"/>
                  </a:cubicBezTo>
                  <a:cubicBezTo>
                    <a:pt x="282893" y="209285"/>
                    <a:pt x="282138" y="196819"/>
                    <a:pt x="262116" y="203241"/>
                  </a:cubicBezTo>
                  <a:cubicBezTo>
                    <a:pt x="250406" y="207018"/>
                    <a:pt x="234917" y="187753"/>
                    <a:pt x="233784" y="170753"/>
                  </a:cubicBezTo>
                  <a:cubicBezTo>
                    <a:pt x="233406" y="164709"/>
                    <a:pt x="235673" y="158287"/>
                    <a:pt x="231518" y="152621"/>
                  </a:cubicBezTo>
                  <a:cubicBezTo>
                    <a:pt x="228873" y="146576"/>
                    <a:pt x="222451" y="142043"/>
                    <a:pt x="230384" y="134110"/>
                  </a:cubicBezTo>
                  <a:cubicBezTo>
                    <a:pt x="232651" y="131844"/>
                    <a:pt x="221696" y="124288"/>
                    <a:pt x="225851" y="115978"/>
                  </a:cubicBezTo>
                  <a:cubicBezTo>
                    <a:pt x="218674" y="126177"/>
                    <a:pt x="202808" y="132977"/>
                    <a:pt x="215274" y="148843"/>
                  </a:cubicBezTo>
                  <a:cubicBezTo>
                    <a:pt x="217918" y="152243"/>
                    <a:pt x="213385" y="156776"/>
                    <a:pt x="209607" y="159043"/>
                  </a:cubicBezTo>
                  <a:cubicBezTo>
                    <a:pt x="200541" y="164709"/>
                    <a:pt x="199030" y="173397"/>
                    <a:pt x="199785" y="182842"/>
                  </a:cubicBezTo>
                  <a:cubicBezTo>
                    <a:pt x="201296" y="189641"/>
                    <a:pt x="208852" y="198330"/>
                    <a:pt x="199030" y="203241"/>
                  </a:cubicBezTo>
                  <a:cubicBezTo>
                    <a:pt x="182786" y="211552"/>
                    <a:pt x="175986" y="195308"/>
                    <a:pt x="167298" y="188508"/>
                  </a:cubicBezTo>
                  <a:cubicBezTo>
                    <a:pt x="155587" y="197574"/>
                    <a:pt x="196386" y="217596"/>
                    <a:pt x="159365" y="221751"/>
                  </a:cubicBezTo>
                  <a:cubicBezTo>
                    <a:pt x="145765" y="212307"/>
                    <a:pt x="141988" y="184353"/>
                    <a:pt x="151809" y="165842"/>
                  </a:cubicBezTo>
                  <a:cubicBezTo>
                    <a:pt x="154832" y="160176"/>
                    <a:pt x="158987" y="155265"/>
                    <a:pt x="160120" y="148843"/>
                  </a:cubicBezTo>
                  <a:cubicBezTo>
                    <a:pt x="161631" y="141665"/>
                    <a:pt x="173342" y="134866"/>
                    <a:pt x="165031" y="128821"/>
                  </a:cubicBezTo>
                  <a:cubicBezTo>
                    <a:pt x="158231" y="123911"/>
                    <a:pt x="149543" y="119755"/>
                    <a:pt x="138210" y="120133"/>
                  </a:cubicBezTo>
                  <a:cubicBezTo>
                    <a:pt x="122722" y="120511"/>
                    <a:pt x="106478" y="120888"/>
                    <a:pt x="90990" y="116733"/>
                  </a:cubicBezTo>
                  <a:cubicBezTo>
                    <a:pt x="86456" y="115600"/>
                    <a:pt x="82679" y="115222"/>
                    <a:pt x="79279" y="118622"/>
                  </a:cubicBezTo>
                  <a:cubicBezTo>
                    <a:pt x="69835" y="125422"/>
                    <a:pt x="63791" y="119000"/>
                    <a:pt x="58124" y="112578"/>
                  </a:cubicBezTo>
                  <a:cubicBezTo>
                    <a:pt x="51702" y="105778"/>
                    <a:pt x="49435" y="96712"/>
                    <a:pt x="46036" y="88401"/>
                  </a:cubicBezTo>
                  <a:cubicBezTo>
                    <a:pt x="40747" y="74801"/>
                    <a:pt x="37725" y="61580"/>
                    <a:pt x="20348" y="54402"/>
                  </a:cubicBezTo>
                  <a:cubicBezTo>
                    <a:pt x="2593" y="47225"/>
                    <a:pt x="-4207" y="18892"/>
                    <a:pt x="2593" y="382"/>
                  </a:cubicBezTo>
                  <a:cubicBezTo>
                    <a:pt x="20348" y="-2262"/>
                    <a:pt x="31681" y="9448"/>
                    <a:pt x="44525" y="16248"/>
                  </a:cubicBezTo>
                  <a:close/>
                </a:path>
              </a:pathLst>
            </a:custGeom>
            <a:solidFill>
              <a:srgbClr val="C48F7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53" name="Freeform: Shape 26052">
              <a:extLst>
                <a:ext uri="{FF2B5EF4-FFF2-40B4-BE49-F238E27FC236}">
                  <a16:creationId xmlns:a16="http://schemas.microsoft.com/office/drawing/2014/main" id="{1C3D9F05-7951-4C97-850B-2B84D79A7F48}"/>
                </a:ext>
              </a:extLst>
            </p:cNvPr>
            <p:cNvSpPr/>
            <p:nvPr/>
          </p:nvSpPr>
          <p:spPr>
            <a:xfrm>
              <a:off x="8430787" y="5234160"/>
              <a:ext cx="135178" cy="219405"/>
            </a:xfrm>
            <a:custGeom>
              <a:avLst/>
              <a:gdLst>
                <a:gd name="connsiteX0" fmla="*/ 90340 w 135178"/>
                <a:gd name="connsiteY0" fmla="*/ 196471 h 219405"/>
                <a:gd name="connsiteX1" fmla="*/ 1943 w 135178"/>
                <a:gd name="connsiteY1" fmla="*/ 102786 h 219405"/>
                <a:gd name="connsiteX2" fmla="*/ 9498 w 135178"/>
                <a:gd name="connsiteY2" fmla="*/ 86164 h 219405"/>
                <a:gd name="connsiteX3" fmla="*/ 23098 w 135178"/>
                <a:gd name="connsiteY3" fmla="*/ 51032 h 219405"/>
                <a:gd name="connsiteX4" fmla="*/ 37075 w 135178"/>
                <a:gd name="connsiteY4" fmla="*/ 58587 h 219405"/>
                <a:gd name="connsiteX5" fmla="*/ 55207 w 135178"/>
                <a:gd name="connsiteY5" fmla="*/ 55188 h 219405"/>
                <a:gd name="connsiteX6" fmla="*/ 58985 w 135178"/>
                <a:gd name="connsiteY6" fmla="*/ 42343 h 219405"/>
                <a:gd name="connsiteX7" fmla="*/ 69563 w 135178"/>
                <a:gd name="connsiteY7" fmla="*/ 29877 h 219405"/>
                <a:gd name="connsiteX8" fmla="*/ 81651 w 135178"/>
                <a:gd name="connsiteY8" fmla="*/ 33655 h 219405"/>
                <a:gd name="connsiteX9" fmla="*/ 100161 w 135178"/>
                <a:gd name="connsiteY9" fmla="*/ 20811 h 219405"/>
                <a:gd name="connsiteX10" fmla="*/ 107717 w 135178"/>
                <a:gd name="connsiteY10" fmla="*/ 412 h 219405"/>
                <a:gd name="connsiteX11" fmla="*/ 113761 w 135178"/>
                <a:gd name="connsiteY11" fmla="*/ 790 h 219405"/>
                <a:gd name="connsiteX12" fmla="*/ 119427 w 135178"/>
                <a:gd name="connsiteY12" fmla="*/ 8723 h 219405"/>
                <a:gd name="connsiteX13" fmla="*/ 116783 w 135178"/>
                <a:gd name="connsiteY13" fmla="*/ 77853 h 219405"/>
                <a:gd name="connsiteX14" fmla="*/ 112628 w 135178"/>
                <a:gd name="connsiteY14" fmla="*/ 116763 h 219405"/>
                <a:gd name="connsiteX15" fmla="*/ 104317 w 135178"/>
                <a:gd name="connsiteY15" fmla="*/ 157184 h 219405"/>
                <a:gd name="connsiteX16" fmla="*/ 103183 w 135178"/>
                <a:gd name="connsiteY16" fmla="*/ 167006 h 219405"/>
                <a:gd name="connsiteX17" fmla="*/ 105450 w 135178"/>
                <a:gd name="connsiteY17" fmla="*/ 169650 h 219405"/>
                <a:gd name="connsiteX18" fmla="*/ 104317 w 135178"/>
                <a:gd name="connsiteY18" fmla="*/ 168139 h 219405"/>
                <a:gd name="connsiteX19" fmla="*/ 116783 w 135178"/>
                <a:gd name="connsiteY19" fmla="*/ 166250 h 219405"/>
                <a:gd name="connsiteX20" fmla="*/ 124716 w 135178"/>
                <a:gd name="connsiteY20" fmla="*/ 180605 h 219405"/>
                <a:gd name="connsiteX21" fmla="*/ 134160 w 135178"/>
                <a:gd name="connsiteY21" fmla="*/ 206293 h 219405"/>
                <a:gd name="connsiteX22" fmla="*/ 120938 w 135178"/>
                <a:gd name="connsiteY22" fmla="*/ 217248 h 219405"/>
                <a:gd name="connsiteX23" fmla="*/ 107339 w 135178"/>
                <a:gd name="connsiteY23" fmla="*/ 209693 h 219405"/>
                <a:gd name="connsiteX24" fmla="*/ 90340 w 135178"/>
                <a:gd name="connsiteY24" fmla="*/ 196471 h 21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78" h="219405">
                  <a:moveTo>
                    <a:pt x="90340" y="196471"/>
                  </a:moveTo>
                  <a:cubicBezTo>
                    <a:pt x="51052" y="174561"/>
                    <a:pt x="25742" y="139429"/>
                    <a:pt x="1943" y="102786"/>
                  </a:cubicBezTo>
                  <a:cubicBezTo>
                    <a:pt x="-4479" y="93342"/>
                    <a:pt x="6854" y="91453"/>
                    <a:pt x="9498" y="86164"/>
                  </a:cubicBezTo>
                  <a:cubicBezTo>
                    <a:pt x="15165" y="74831"/>
                    <a:pt x="16298" y="61610"/>
                    <a:pt x="23098" y="51032"/>
                  </a:cubicBezTo>
                  <a:cubicBezTo>
                    <a:pt x="29520" y="50276"/>
                    <a:pt x="33297" y="54810"/>
                    <a:pt x="37075" y="58587"/>
                  </a:cubicBezTo>
                  <a:cubicBezTo>
                    <a:pt x="44630" y="66143"/>
                    <a:pt x="49541" y="58965"/>
                    <a:pt x="55207" y="55188"/>
                  </a:cubicBezTo>
                  <a:cubicBezTo>
                    <a:pt x="60118" y="52543"/>
                    <a:pt x="63896" y="49521"/>
                    <a:pt x="58985" y="42343"/>
                  </a:cubicBezTo>
                  <a:cubicBezTo>
                    <a:pt x="49919" y="28744"/>
                    <a:pt x="59363" y="28366"/>
                    <a:pt x="69563" y="29877"/>
                  </a:cubicBezTo>
                  <a:cubicBezTo>
                    <a:pt x="73718" y="30633"/>
                    <a:pt x="77873" y="32144"/>
                    <a:pt x="81651" y="33655"/>
                  </a:cubicBezTo>
                  <a:cubicBezTo>
                    <a:pt x="94873" y="39321"/>
                    <a:pt x="100161" y="34033"/>
                    <a:pt x="100161" y="20811"/>
                  </a:cubicBezTo>
                  <a:cubicBezTo>
                    <a:pt x="100161" y="12878"/>
                    <a:pt x="99028" y="4945"/>
                    <a:pt x="107717" y="412"/>
                  </a:cubicBezTo>
                  <a:cubicBezTo>
                    <a:pt x="109983" y="-344"/>
                    <a:pt x="111872" y="34"/>
                    <a:pt x="113761" y="790"/>
                  </a:cubicBezTo>
                  <a:cubicBezTo>
                    <a:pt x="116783" y="2678"/>
                    <a:pt x="118672" y="5323"/>
                    <a:pt x="119427" y="8723"/>
                  </a:cubicBezTo>
                  <a:cubicBezTo>
                    <a:pt x="119427" y="31766"/>
                    <a:pt x="114516" y="54810"/>
                    <a:pt x="116783" y="77853"/>
                  </a:cubicBezTo>
                  <a:cubicBezTo>
                    <a:pt x="115650" y="90697"/>
                    <a:pt x="112250" y="103541"/>
                    <a:pt x="112628" y="116763"/>
                  </a:cubicBezTo>
                  <a:cubicBezTo>
                    <a:pt x="111494" y="130740"/>
                    <a:pt x="107717" y="143962"/>
                    <a:pt x="104317" y="157184"/>
                  </a:cubicBezTo>
                  <a:cubicBezTo>
                    <a:pt x="104317" y="160584"/>
                    <a:pt x="101672" y="163606"/>
                    <a:pt x="103183" y="167006"/>
                  </a:cubicBezTo>
                  <a:cubicBezTo>
                    <a:pt x="103561" y="168517"/>
                    <a:pt x="104317" y="169650"/>
                    <a:pt x="105450" y="169650"/>
                  </a:cubicBezTo>
                  <a:cubicBezTo>
                    <a:pt x="106583" y="169650"/>
                    <a:pt x="105828" y="168894"/>
                    <a:pt x="104317" y="168139"/>
                  </a:cubicBezTo>
                  <a:cubicBezTo>
                    <a:pt x="111494" y="160584"/>
                    <a:pt x="111494" y="160584"/>
                    <a:pt x="116783" y="166250"/>
                  </a:cubicBezTo>
                  <a:cubicBezTo>
                    <a:pt x="120183" y="170405"/>
                    <a:pt x="122449" y="175694"/>
                    <a:pt x="124716" y="180605"/>
                  </a:cubicBezTo>
                  <a:cubicBezTo>
                    <a:pt x="127738" y="189294"/>
                    <a:pt x="131894" y="197604"/>
                    <a:pt x="134160" y="206293"/>
                  </a:cubicBezTo>
                  <a:cubicBezTo>
                    <a:pt x="137560" y="218759"/>
                    <a:pt x="132271" y="222159"/>
                    <a:pt x="120938" y="217248"/>
                  </a:cubicBezTo>
                  <a:cubicBezTo>
                    <a:pt x="116405" y="214981"/>
                    <a:pt x="111872" y="212337"/>
                    <a:pt x="107339" y="209693"/>
                  </a:cubicBezTo>
                  <a:cubicBezTo>
                    <a:pt x="105828" y="200249"/>
                    <a:pt x="99406" y="196849"/>
                    <a:pt x="90340" y="196471"/>
                  </a:cubicBezTo>
                  <a:close/>
                </a:path>
              </a:pathLst>
            </a:custGeom>
            <a:solidFill>
              <a:srgbClr val="79524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54" name="Freeform: Shape 26053">
              <a:extLst>
                <a:ext uri="{FF2B5EF4-FFF2-40B4-BE49-F238E27FC236}">
                  <a16:creationId xmlns:a16="http://schemas.microsoft.com/office/drawing/2014/main" id="{E60694EC-4132-4106-AEF1-D114D04F845B}"/>
                </a:ext>
              </a:extLst>
            </p:cNvPr>
            <p:cNvSpPr/>
            <p:nvPr/>
          </p:nvSpPr>
          <p:spPr>
            <a:xfrm>
              <a:off x="8646544" y="5511473"/>
              <a:ext cx="173015" cy="95121"/>
            </a:xfrm>
            <a:custGeom>
              <a:avLst/>
              <a:gdLst>
                <a:gd name="connsiteX0" fmla="*/ 137506 w 173015"/>
                <a:gd name="connsiteY0" fmla="*/ 92174 h 95121"/>
                <a:gd name="connsiteX1" fmla="*/ 118240 w 173015"/>
                <a:gd name="connsiteY1" fmla="*/ 86130 h 95121"/>
                <a:gd name="connsiteX2" fmla="*/ 95196 w 173015"/>
                <a:gd name="connsiteY2" fmla="*/ 88774 h 95121"/>
                <a:gd name="connsiteX3" fmla="*/ 83108 w 173015"/>
                <a:gd name="connsiteY3" fmla="*/ 94441 h 95121"/>
                <a:gd name="connsiteX4" fmla="*/ 74042 w 173015"/>
                <a:gd name="connsiteY4" fmla="*/ 86508 h 95121"/>
                <a:gd name="connsiteX5" fmla="*/ 81975 w 173015"/>
                <a:gd name="connsiteY5" fmla="*/ 74419 h 95121"/>
                <a:gd name="connsiteX6" fmla="*/ 91041 w 173015"/>
                <a:gd name="connsiteY6" fmla="*/ 63464 h 95121"/>
                <a:gd name="connsiteX7" fmla="*/ 18510 w 173015"/>
                <a:gd name="connsiteY7" fmla="*/ 49865 h 95121"/>
                <a:gd name="connsiteX8" fmla="*/ 0 w 173015"/>
                <a:gd name="connsiteY8" fmla="*/ 26821 h 95121"/>
                <a:gd name="connsiteX9" fmla="*/ 35510 w 173015"/>
                <a:gd name="connsiteY9" fmla="*/ 3778 h 95121"/>
                <a:gd name="connsiteX10" fmla="*/ 44198 w 173015"/>
                <a:gd name="connsiteY10" fmla="*/ 0 h 95121"/>
                <a:gd name="connsiteX11" fmla="*/ 116351 w 173015"/>
                <a:gd name="connsiteY11" fmla="*/ 23799 h 95121"/>
                <a:gd name="connsiteX12" fmla="*/ 147706 w 173015"/>
                <a:gd name="connsiteY12" fmla="*/ 36643 h 95121"/>
                <a:gd name="connsiteX13" fmla="*/ 173016 w 173015"/>
                <a:gd name="connsiteY13" fmla="*/ 52509 h 95121"/>
                <a:gd name="connsiteX14" fmla="*/ 137506 w 173015"/>
                <a:gd name="connsiteY14" fmla="*/ 92174 h 9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015" h="95121">
                  <a:moveTo>
                    <a:pt x="137506" y="92174"/>
                  </a:moveTo>
                  <a:cubicBezTo>
                    <a:pt x="130328" y="92174"/>
                    <a:pt x="124284" y="92174"/>
                    <a:pt x="118240" y="86130"/>
                  </a:cubicBezTo>
                  <a:cubicBezTo>
                    <a:pt x="110685" y="78953"/>
                    <a:pt x="101618" y="72153"/>
                    <a:pt x="95196" y="88774"/>
                  </a:cubicBezTo>
                  <a:cubicBezTo>
                    <a:pt x="93685" y="92930"/>
                    <a:pt x="89152" y="96707"/>
                    <a:pt x="83108" y="94441"/>
                  </a:cubicBezTo>
                  <a:cubicBezTo>
                    <a:pt x="79330" y="92930"/>
                    <a:pt x="75175" y="91419"/>
                    <a:pt x="74042" y="86508"/>
                  </a:cubicBezTo>
                  <a:cubicBezTo>
                    <a:pt x="72531" y="79708"/>
                    <a:pt x="75553" y="76308"/>
                    <a:pt x="81975" y="74419"/>
                  </a:cubicBezTo>
                  <a:cubicBezTo>
                    <a:pt x="84619" y="73664"/>
                    <a:pt x="86130" y="69509"/>
                    <a:pt x="91041" y="63464"/>
                  </a:cubicBezTo>
                  <a:cubicBezTo>
                    <a:pt x="62709" y="67998"/>
                    <a:pt x="42687" y="49865"/>
                    <a:pt x="18510" y="49865"/>
                  </a:cubicBezTo>
                  <a:cubicBezTo>
                    <a:pt x="18510" y="39287"/>
                    <a:pt x="9066" y="35510"/>
                    <a:pt x="0" y="26821"/>
                  </a:cubicBezTo>
                  <a:cubicBezTo>
                    <a:pt x="19644" y="27199"/>
                    <a:pt x="32488" y="21533"/>
                    <a:pt x="35510" y="3778"/>
                  </a:cubicBezTo>
                  <a:cubicBezTo>
                    <a:pt x="37776" y="755"/>
                    <a:pt x="40798" y="0"/>
                    <a:pt x="44198" y="0"/>
                  </a:cubicBezTo>
                  <a:cubicBezTo>
                    <a:pt x="67242" y="10577"/>
                    <a:pt x="93308" y="12844"/>
                    <a:pt x="116351" y="23799"/>
                  </a:cubicBezTo>
                  <a:cubicBezTo>
                    <a:pt x="126551" y="28710"/>
                    <a:pt x="137884" y="31354"/>
                    <a:pt x="147706" y="36643"/>
                  </a:cubicBezTo>
                  <a:cubicBezTo>
                    <a:pt x="156772" y="41176"/>
                    <a:pt x="167727" y="41932"/>
                    <a:pt x="173016" y="52509"/>
                  </a:cubicBezTo>
                  <a:cubicBezTo>
                    <a:pt x="164705" y="69509"/>
                    <a:pt x="153372" y="82730"/>
                    <a:pt x="137506" y="92174"/>
                  </a:cubicBezTo>
                  <a:close/>
                </a:path>
              </a:pathLst>
            </a:custGeom>
            <a:solidFill>
              <a:srgbClr val="D8BD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55" name="Freeform: Shape 26054">
              <a:extLst>
                <a:ext uri="{FF2B5EF4-FFF2-40B4-BE49-F238E27FC236}">
                  <a16:creationId xmlns:a16="http://schemas.microsoft.com/office/drawing/2014/main" id="{DF27B51F-23E6-49D7-AA11-D9D624FE25B4}"/>
                </a:ext>
              </a:extLst>
            </p:cNvPr>
            <p:cNvSpPr/>
            <p:nvPr/>
          </p:nvSpPr>
          <p:spPr>
            <a:xfrm>
              <a:off x="8339021" y="5259127"/>
              <a:ext cx="89553" cy="156302"/>
            </a:xfrm>
            <a:custGeom>
              <a:avLst/>
              <a:gdLst>
                <a:gd name="connsiteX0" fmla="*/ 89554 w 89553"/>
                <a:gd name="connsiteY0" fmla="*/ 150350 h 156302"/>
                <a:gd name="connsiteX1" fmla="*/ 57822 w 89553"/>
                <a:gd name="connsiteY1" fmla="*/ 145439 h 156302"/>
                <a:gd name="connsiteX2" fmla="*/ 70288 w 89553"/>
                <a:gd name="connsiteY2" fmla="*/ 134484 h 156302"/>
                <a:gd name="connsiteX3" fmla="*/ 49889 w 89553"/>
                <a:gd name="connsiteY3" fmla="*/ 137128 h 156302"/>
                <a:gd name="connsiteX4" fmla="*/ 43467 w 89553"/>
                <a:gd name="connsiteY4" fmla="*/ 139017 h 156302"/>
                <a:gd name="connsiteX5" fmla="*/ 13246 w 89553"/>
                <a:gd name="connsiteY5" fmla="*/ 99730 h 156302"/>
                <a:gd name="connsiteX6" fmla="*/ 9468 w 89553"/>
                <a:gd name="connsiteY6" fmla="*/ 90285 h 156302"/>
                <a:gd name="connsiteX7" fmla="*/ 5313 w 89553"/>
                <a:gd name="connsiteY7" fmla="*/ 59309 h 156302"/>
                <a:gd name="connsiteX8" fmla="*/ 7579 w 89553"/>
                <a:gd name="connsiteY8" fmla="*/ 42310 h 156302"/>
                <a:gd name="connsiteX9" fmla="*/ 3802 w 89553"/>
                <a:gd name="connsiteY9" fmla="*/ 18133 h 156302"/>
                <a:gd name="connsiteX10" fmla="*/ 10979 w 89553"/>
                <a:gd name="connsiteY10" fmla="*/ 0 h 156302"/>
                <a:gd name="connsiteX11" fmla="*/ 48000 w 89553"/>
                <a:gd name="connsiteY11" fmla="*/ 91041 h 156302"/>
                <a:gd name="connsiteX12" fmla="*/ 58577 w 89553"/>
                <a:gd name="connsiteY12" fmla="*/ 108796 h 156302"/>
                <a:gd name="connsiteX13" fmla="*/ 89554 w 89553"/>
                <a:gd name="connsiteY13" fmla="*/ 150350 h 1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553" h="156302">
                  <a:moveTo>
                    <a:pt x="89554" y="150350"/>
                  </a:moveTo>
                  <a:cubicBezTo>
                    <a:pt x="77088" y="162816"/>
                    <a:pt x="64622" y="152994"/>
                    <a:pt x="57822" y="145439"/>
                  </a:cubicBezTo>
                  <a:cubicBezTo>
                    <a:pt x="51400" y="138262"/>
                    <a:pt x="64999" y="139395"/>
                    <a:pt x="70288" y="134484"/>
                  </a:cubicBezTo>
                  <a:cubicBezTo>
                    <a:pt x="62355" y="132217"/>
                    <a:pt x="55177" y="120884"/>
                    <a:pt x="49889" y="137128"/>
                  </a:cubicBezTo>
                  <a:cubicBezTo>
                    <a:pt x="48755" y="140906"/>
                    <a:pt x="44600" y="141284"/>
                    <a:pt x="43467" y="139017"/>
                  </a:cubicBezTo>
                  <a:cubicBezTo>
                    <a:pt x="36289" y="123529"/>
                    <a:pt x="10601" y="122395"/>
                    <a:pt x="13246" y="99730"/>
                  </a:cubicBezTo>
                  <a:cubicBezTo>
                    <a:pt x="12112" y="96330"/>
                    <a:pt x="11735" y="91797"/>
                    <a:pt x="9468" y="90285"/>
                  </a:cubicBezTo>
                  <a:cubicBezTo>
                    <a:pt x="-5642" y="81219"/>
                    <a:pt x="780" y="61198"/>
                    <a:pt x="5313" y="59309"/>
                  </a:cubicBezTo>
                  <a:cubicBezTo>
                    <a:pt x="20801" y="52887"/>
                    <a:pt x="10979" y="49487"/>
                    <a:pt x="7579" y="42310"/>
                  </a:cubicBezTo>
                  <a:cubicBezTo>
                    <a:pt x="4179" y="35132"/>
                    <a:pt x="17779" y="24555"/>
                    <a:pt x="3802" y="18133"/>
                  </a:cubicBezTo>
                  <a:cubicBezTo>
                    <a:pt x="3424" y="11333"/>
                    <a:pt x="7201" y="6422"/>
                    <a:pt x="10979" y="0"/>
                  </a:cubicBezTo>
                  <a:cubicBezTo>
                    <a:pt x="24956" y="30221"/>
                    <a:pt x="48378" y="55531"/>
                    <a:pt x="48000" y="91041"/>
                  </a:cubicBezTo>
                  <a:cubicBezTo>
                    <a:pt x="48000" y="97085"/>
                    <a:pt x="54422" y="103130"/>
                    <a:pt x="58577" y="108796"/>
                  </a:cubicBezTo>
                  <a:cubicBezTo>
                    <a:pt x="68777" y="122773"/>
                    <a:pt x="79354" y="136373"/>
                    <a:pt x="89554" y="150350"/>
                  </a:cubicBezTo>
                  <a:close/>
                </a:path>
              </a:pathLst>
            </a:custGeom>
            <a:solidFill>
              <a:srgbClr val="C387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56" name="Freeform: Shape 26055">
              <a:extLst>
                <a:ext uri="{FF2B5EF4-FFF2-40B4-BE49-F238E27FC236}">
                  <a16:creationId xmlns:a16="http://schemas.microsoft.com/office/drawing/2014/main" id="{442DAE74-0ECF-42FE-882D-6AA048C6E4D7}"/>
                </a:ext>
              </a:extLst>
            </p:cNvPr>
            <p:cNvSpPr/>
            <p:nvPr/>
          </p:nvSpPr>
          <p:spPr>
            <a:xfrm>
              <a:off x="8550970" y="5412238"/>
              <a:ext cx="149889" cy="103832"/>
            </a:xfrm>
            <a:custGeom>
              <a:avLst/>
              <a:gdLst>
                <a:gd name="connsiteX0" fmla="*/ 139395 w 149889"/>
                <a:gd name="connsiteY0" fmla="*/ 103390 h 103832"/>
                <a:gd name="connsiteX1" fmla="*/ 131462 w 149889"/>
                <a:gd name="connsiteY1" fmla="*/ 103768 h 103832"/>
                <a:gd name="connsiteX2" fmla="*/ 122395 w 149889"/>
                <a:gd name="connsiteY2" fmla="*/ 98857 h 103832"/>
                <a:gd name="connsiteX3" fmla="*/ 89152 w 149889"/>
                <a:gd name="connsiteY3" fmla="*/ 81480 h 103832"/>
                <a:gd name="connsiteX4" fmla="*/ 21910 w 149889"/>
                <a:gd name="connsiteY4" fmla="*/ 52392 h 103832"/>
                <a:gd name="connsiteX5" fmla="*/ 378 w 149889"/>
                <a:gd name="connsiteY5" fmla="*/ 39170 h 103832"/>
                <a:gd name="connsiteX6" fmla="*/ 8311 w 149889"/>
                <a:gd name="connsiteY6" fmla="*/ 28215 h 103832"/>
                <a:gd name="connsiteX7" fmla="*/ 0 w 149889"/>
                <a:gd name="connsiteY7" fmla="*/ 1394 h 103832"/>
                <a:gd name="connsiteX8" fmla="*/ 32488 w 149889"/>
                <a:gd name="connsiteY8" fmla="*/ 9327 h 103832"/>
                <a:gd name="connsiteX9" fmla="*/ 37399 w 149889"/>
                <a:gd name="connsiteY9" fmla="*/ 12349 h 103832"/>
                <a:gd name="connsiteX10" fmla="*/ 65731 w 149889"/>
                <a:gd name="connsiteY10" fmla="*/ 28971 h 103832"/>
                <a:gd name="connsiteX11" fmla="*/ 67620 w 149889"/>
                <a:gd name="connsiteY11" fmla="*/ 31237 h 103832"/>
                <a:gd name="connsiteX12" fmla="*/ 75930 w 149889"/>
                <a:gd name="connsiteY12" fmla="*/ 44081 h 103832"/>
                <a:gd name="connsiteX13" fmla="*/ 111818 w 149889"/>
                <a:gd name="connsiteY13" fmla="*/ 64103 h 103832"/>
                <a:gd name="connsiteX14" fmla="*/ 146195 w 149889"/>
                <a:gd name="connsiteY14" fmla="*/ 90168 h 103832"/>
                <a:gd name="connsiteX15" fmla="*/ 139395 w 149889"/>
                <a:gd name="connsiteY15" fmla="*/ 103390 h 10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889" h="103832">
                  <a:moveTo>
                    <a:pt x="139395" y="103390"/>
                  </a:moveTo>
                  <a:cubicBezTo>
                    <a:pt x="136750" y="103390"/>
                    <a:pt x="134106" y="103768"/>
                    <a:pt x="131462" y="103768"/>
                  </a:cubicBezTo>
                  <a:cubicBezTo>
                    <a:pt x="128440" y="102257"/>
                    <a:pt x="125418" y="100368"/>
                    <a:pt x="122395" y="98857"/>
                  </a:cubicBezTo>
                  <a:cubicBezTo>
                    <a:pt x="111440" y="93191"/>
                    <a:pt x="95574" y="95835"/>
                    <a:pt x="89152" y="81480"/>
                  </a:cubicBezTo>
                  <a:cubicBezTo>
                    <a:pt x="66486" y="71658"/>
                    <a:pt x="44198" y="62592"/>
                    <a:pt x="21910" y="52392"/>
                  </a:cubicBezTo>
                  <a:cubicBezTo>
                    <a:pt x="14355" y="48992"/>
                    <a:pt x="7555" y="43703"/>
                    <a:pt x="378" y="39170"/>
                  </a:cubicBezTo>
                  <a:cubicBezTo>
                    <a:pt x="7555" y="38793"/>
                    <a:pt x="15866" y="39548"/>
                    <a:pt x="8311" y="28215"/>
                  </a:cubicBezTo>
                  <a:cubicBezTo>
                    <a:pt x="3022" y="20282"/>
                    <a:pt x="378" y="10838"/>
                    <a:pt x="0" y="1394"/>
                  </a:cubicBezTo>
                  <a:cubicBezTo>
                    <a:pt x="12466" y="-3139"/>
                    <a:pt x="22288" y="4416"/>
                    <a:pt x="32488" y="9327"/>
                  </a:cubicBezTo>
                  <a:cubicBezTo>
                    <a:pt x="33999" y="10460"/>
                    <a:pt x="35510" y="11216"/>
                    <a:pt x="37399" y="12349"/>
                  </a:cubicBezTo>
                  <a:cubicBezTo>
                    <a:pt x="46465" y="18771"/>
                    <a:pt x="55153" y="25571"/>
                    <a:pt x="65731" y="28971"/>
                  </a:cubicBezTo>
                  <a:cubicBezTo>
                    <a:pt x="66486" y="29726"/>
                    <a:pt x="66864" y="30482"/>
                    <a:pt x="67620" y="31237"/>
                  </a:cubicBezTo>
                  <a:cubicBezTo>
                    <a:pt x="70264" y="35393"/>
                    <a:pt x="73286" y="39926"/>
                    <a:pt x="75930" y="44081"/>
                  </a:cubicBezTo>
                  <a:cubicBezTo>
                    <a:pt x="85752" y="54281"/>
                    <a:pt x="97463" y="60325"/>
                    <a:pt x="111818" y="64103"/>
                  </a:cubicBezTo>
                  <a:cubicBezTo>
                    <a:pt x="126173" y="67880"/>
                    <a:pt x="138639" y="76569"/>
                    <a:pt x="146195" y="90168"/>
                  </a:cubicBezTo>
                  <a:cubicBezTo>
                    <a:pt x="149594" y="96212"/>
                    <a:pt x="154883" y="106034"/>
                    <a:pt x="139395" y="103390"/>
                  </a:cubicBezTo>
                  <a:close/>
                </a:path>
              </a:pathLst>
            </a:custGeom>
            <a:solidFill>
              <a:srgbClr val="885E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57" name="Freeform: Shape 26056">
              <a:extLst>
                <a:ext uri="{FF2B5EF4-FFF2-40B4-BE49-F238E27FC236}">
                  <a16:creationId xmlns:a16="http://schemas.microsoft.com/office/drawing/2014/main" id="{5A089AA6-DC88-4B52-B1BE-6E195DCA3F63}"/>
                </a:ext>
              </a:extLst>
            </p:cNvPr>
            <p:cNvSpPr/>
            <p:nvPr/>
          </p:nvSpPr>
          <p:spPr>
            <a:xfrm>
              <a:off x="8389206" y="5192640"/>
              <a:ext cx="65678" cy="144683"/>
            </a:xfrm>
            <a:custGeom>
              <a:avLst/>
              <a:gdLst>
                <a:gd name="connsiteX0" fmla="*/ 64301 w 65678"/>
                <a:gd name="connsiteY0" fmla="*/ 94063 h 144683"/>
                <a:gd name="connsiteX1" fmla="*/ 43524 w 65678"/>
                <a:gd name="connsiteY1" fmla="*/ 144683 h 144683"/>
                <a:gd name="connsiteX2" fmla="*/ 9903 w 65678"/>
                <a:gd name="connsiteY2" fmla="*/ 91041 h 144683"/>
                <a:gd name="connsiteX3" fmla="*/ 14058 w 65678"/>
                <a:gd name="connsiteY3" fmla="*/ 1133 h 144683"/>
                <a:gd name="connsiteX4" fmla="*/ 19347 w 65678"/>
                <a:gd name="connsiteY4" fmla="*/ 1133 h 144683"/>
                <a:gd name="connsiteX5" fmla="*/ 39368 w 65678"/>
                <a:gd name="connsiteY5" fmla="*/ 32110 h 144683"/>
                <a:gd name="connsiteX6" fmla="*/ 39746 w 65678"/>
                <a:gd name="connsiteY6" fmla="*/ 49487 h 144683"/>
                <a:gd name="connsiteX7" fmla="*/ 54479 w 65678"/>
                <a:gd name="connsiteY7" fmla="*/ 84241 h 144683"/>
                <a:gd name="connsiteX8" fmla="*/ 64301 w 65678"/>
                <a:gd name="connsiteY8" fmla="*/ 94063 h 14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78" h="144683">
                  <a:moveTo>
                    <a:pt x="64301" y="94063"/>
                  </a:moveTo>
                  <a:cubicBezTo>
                    <a:pt x="70345" y="116351"/>
                    <a:pt x="55234" y="129573"/>
                    <a:pt x="43524" y="144683"/>
                  </a:cubicBezTo>
                  <a:cubicBezTo>
                    <a:pt x="32191" y="126928"/>
                    <a:pt x="19725" y="109173"/>
                    <a:pt x="9903" y="91041"/>
                  </a:cubicBezTo>
                  <a:cubicBezTo>
                    <a:pt x="-5963" y="61953"/>
                    <a:pt x="-1430" y="30599"/>
                    <a:pt x="14058" y="1133"/>
                  </a:cubicBezTo>
                  <a:cubicBezTo>
                    <a:pt x="15947" y="-378"/>
                    <a:pt x="17458" y="-378"/>
                    <a:pt x="19347" y="1133"/>
                  </a:cubicBezTo>
                  <a:cubicBezTo>
                    <a:pt x="24636" y="12088"/>
                    <a:pt x="21991" y="27577"/>
                    <a:pt x="39368" y="32110"/>
                  </a:cubicBezTo>
                  <a:cubicBezTo>
                    <a:pt x="45035" y="33621"/>
                    <a:pt x="42013" y="43443"/>
                    <a:pt x="39746" y="49487"/>
                  </a:cubicBezTo>
                  <a:cubicBezTo>
                    <a:pt x="32946" y="66108"/>
                    <a:pt x="28791" y="80841"/>
                    <a:pt x="54479" y="84241"/>
                  </a:cubicBezTo>
                  <a:cubicBezTo>
                    <a:pt x="59390" y="84619"/>
                    <a:pt x="63545" y="88397"/>
                    <a:pt x="64301" y="94063"/>
                  </a:cubicBezTo>
                  <a:close/>
                </a:path>
              </a:pathLst>
            </a:custGeom>
            <a:solidFill>
              <a:srgbClr val="926A6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58" name="Freeform: Shape 26057">
              <a:extLst>
                <a:ext uri="{FF2B5EF4-FFF2-40B4-BE49-F238E27FC236}">
                  <a16:creationId xmlns:a16="http://schemas.microsoft.com/office/drawing/2014/main" id="{E9FEE984-70F5-42CD-9367-07BBD8C53CB2}"/>
                </a:ext>
              </a:extLst>
            </p:cNvPr>
            <p:cNvSpPr/>
            <p:nvPr/>
          </p:nvSpPr>
          <p:spPr>
            <a:xfrm>
              <a:off x="8487884" y="5464133"/>
              <a:ext cx="153263" cy="81338"/>
            </a:xfrm>
            <a:custGeom>
              <a:avLst/>
              <a:gdLst>
                <a:gd name="connsiteX0" fmla="*/ 151483 w 153263"/>
                <a:gd name="connsiteY0" fmla="*/ 81339 h 81338"/>
                <a:gd name="connsiteX1" fmla="*/ 109929 w 153263"/>
                <a:gd name="connsiteY1" fmla="*/ 67361 h 81338"/>
                <a:gd name="connsiteX2" fmla="*/ 92930 w 153263"/>
                <a:gd name="connsiteY2" fmla="*/ 59050 h 81338"/>
                <a:gd name="connsiteX3" fmla="*/ 24177 w 153263"/>
                <a:gd name="connsiteY3" fmla="*/ 17874 h 81338"/>
                <a:gd name="connsiteX4" fmla="*/ 0 w 153263"/>
                <a:gd name="connsiteY4" fmla="*/ 119 h 81338"/>
                <a:gd name="connsiteX5" fmla="*/ 48732 w 153263"/>
                <a:gd name="connsiteY5" fmla="*/ 17497 h 81338"/>
                <a:gd name="connsiteX6" fmla="*/ 148461 w 153263"/>
                <a:gd name="connsiteY6" fmla="*/ 74539 h 81338"/>
                <a:gd name="connsiteX7" fmla="*/ 151483 w 153263"/>
                <a:gd name="connsiteY7" fmla="*/ 81339 h 8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63" h="81338">
                  <a:moveTo>
                    <a:pt x="151483" y="81339"/>
                  </a:moveTo>
                  <a:cubicBezTo>
                    <a:pt x="135995" y="81339"/>
                    <a:pt x="124662" y="69250"/>
                    <a:pt x="109929" y="67361"/>
                  </a:cubicBezTo>
                  <a:cubicBezTo>
                    <a:pt x="101241" y="70761"/>
                    <a:pt x="96330" y="66606"/>
                    <a:pt x="92930" y="59050"/>
                  </a:cubicBezTo>
                  <a:cubicBezTo>
                    <a:pt x="73286" y="39785"/>
                    <a:pt x="47220" y="31474"/>
                    <a:pt x="24177" y="17874"/>
                  </a:cubicBezTo>
                  <a:cubicBezTo>
                    <a:pt x="15488" y="12964"/>
                    <a:pt x="6800" y="8052"/>
                    <a:pt x="0" y="119"/>
                  </a:cubicBezTo>
                  <a:cubicBezTo>
                    <a:pt x="18888" y="-1392"/>
                    <a:pt x="32488" y="11830"/>
                    <a:pt x="48732" y="17497"/>
                  </a:cubicBezTo>
                  <a:cubicBezTo>
                    <a:pt x="85752" y="29585"/>
                    <a:pt x="115973" y="54140"/>
                    <a:pt x="148461" y="74539"/>
                  </a:cubicBezTo>
                  <a:cubicBezTo>
                    <a:pt x="150728" y="75672"/>
                    <a:pt x="156016" y="76805"/>
                    <a:pt x="151483" y="81339"/>
                  </a:cubicBezTo>
                  <a:close/>
                </a:path>
              </a:pathLst>
            </a:custGeom>
            <a:solidFill>
              <a:srgbClr val="FBF0E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59" name="Freeform: Shape 26058">
              <a:extLst>
                <a:ext uri="{FF2B5EF4-FFF2-40B4-BE49-F238E27FC236}">
                  <a16:creationId xmlns:a16="http://schemas.microsoft.com/office/drawing/2014/main" id="{4189A224-7EE7-4F0D-B5CC-98A3F44DA4E3}"/>
                </a:ext>
              </a:extLst>
            </p:cNvPr>
            <p:cNvSpPr/>
            <p:nvPr/>
          </p:nvSpPr>
          <p:spPr>
            <a:xfrm>
              <a:off x="8353540" y="5146553"/>
              <a:ext cx="59525" cy="67064"/>
            </a:xfrm>
            <a:custGeom>
              <a:avLst/>
              <a:gdLst>
                <a:gd name="connsiteX0" fmla="*/ 2882 w 59525"/>
                <a:gd name="connsiteY0" fmla="*/ 50998 h 67064"/>
                <a:gd name="connsiteX1" fmla="*/ 2505 w 59525"/>
                <a:gd name="connsiteY1" fmla="*/ 38154 h 67064"/>
                <a:gd name="connsiteX2" fmla="*/ 49347 w 59525"/>
                <a:gd name="connsiteY2" fmla="*/ 0 h 67064"/>
                <a:gd name="connsiteX3" fmla="*/ 59169 w 59525"/>
                <a:gd name="connsiteY3" fmla="*/ 13977 h 67064"/>
                <a:gd name="connsiteX4" fmla="*/ 49347 w 59525"/>
                <a:gd name="connsiteY4" fmla="*/ 42687 h 67064"/>
                <a:gd name="connsiteX5" fmla="*/ 42170 w 59525"/>
                <a:gd name="connsiteY5" fmla="*/ 49865 h 67064"/>
                <a:gd name="connsiteX6" fmla="*/ 19882 w 59525"/>
                <a:gd name="connsiteY6" fmla="*/ 55909 h 67064"/>
                <a:gd name="connsiteX7" fmla="*/ 2882 w 59525"/>
                <a:gd name="connsiteY7" fmla="*/ 50998 h 6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25" h="67064">
                  <a:moveTo>
                    <a:pt x="2882" y="50998"/>
                  </a:moveTo>
                  <a:cubicBezTo>
                    <a:pt x="-895" y="46843"/>
                    <a:pt x="-895" y="40043"/>
                    <a:pt x="2505" y="38154"/>
                  </a:cubicBezTo>
                  <a:cubicBezTo>
                    <a:pt x="20259" y="27954"/>
                    <a:pt x="29704" y="7933"/>
                    <a:pt x="49347" y="0"/>
                  </a:cubicBezTo>
                  <a:cubicBezTo>
                    <a:pt x="59169" y="0"/>
                    <a:pt x="60302" y="7555"/>
                    <a:pt x="59169" y="13977"/>
                  </a:cubicBezTo>
                  <a:cubicBezTo>
                    <a:pt x="57280" y="23799"/>
                    <a:pt x="56903" y="34376"/>
                    <a:pt x="49347" y="42687"/>
                  </a:cubicBezTo>
                  <a:cubicBezTo>
                    <a:pt x="47081" y="44954"/>
                    <a:pt x="42925" y="47220"/>
                    <a:pt x="42170" y="49865"/>
                  </a:cubicBezTo>
                  <a:cubicBezTo>
                    <a:pt x="38770" y="67619"/>
                    <a:pt x="32726" y="74797"/>
                    <a:pt x="19882" y="55909"/>
                  </a:cubicBezTo>
                  <a:cubicBezTo>
                    <a:pt x="15726" y="49487"/>
                    <a:pt x="9304" y="51376"/>
                    <a:pt x="2882" y="50998"/>
                  </a:cubicBezTo>
                  <a:close/>
                </a:path>
              </a:pathLst>
            </a:custGeom>
            <a:solidFill>
              <a:srgbClr val="F1E6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60" name="Freeform: Shape 26059">
              <a:extLst>
                <a:ext uri="{FF2B5EF4-FFF2-40B4-BE49-F238E27FC236}">
                  <a16:creationId xmlns:a16="http://schemas.microsoft.com/office/drawing/2014/main" id="{8B3DE802-7311-4B6C-8139-0D91DA7C1AD3}"/>
                </a:ext>
              </a:extLst>
            </p:cNvPr>
            <p:cNvSpPr/>
            <p:nvPr/>
          </p:nvSpPr>
          <p:spPr>
            <a:xfrm>
              <a:off x="8403265" y="5129931"/>
              <a:ext cx="51729" cy="63842"/>
            </a:xfrm>
            <a:custGeom>
              <a:avLst/>
              <a:gdLst>
                <a:gd name="connsiteX0" fmla="*/ 0 w 51729"/>
                <a:gd name="connsiteY0" fmla="*/ 59309 h 63842"/>
                <a:gd name="connsiteX1" fmla="*/ 3778 w 51729"/>
                <a:gd name="connsiteY1" fmla="*/ 34754 h 63842"/>
                <a:gd name="connsiteX2" fmla="*/ 0 w 51729"/>
                <a:gd name="connsiteY2" fmla="*/ 16622 h 63842"/>
                <a:gd name="connsiteX3" fmla="*/ 16999 w 51729"/>
                <a:gd name="connsiteY3" fmla="*/ 0 h 63842"/>
                <a:gd name="connsiteX4" fmla="*/ 51376 w 51729"/>
                <a:gd name="connsiteY4" fmla="*/ 4911 h 63842"/>
                <a:gd name="connsiteX5" fmla="*/ 49487 w 51729"/>
                <a:gd name="connsiteY5" fmla="*/ 12844 h 63842"/>
                <a:gd name="connsiteX6" fmla="*/ 4155 w 51729"/>
                <a:gd name="connsiteY6" fmla="*/ 63842 h 63842"/>
                <a:gd name="connsiteX7" fmla="*/ 0 w 51729"/>
                <a:gd name="connsiteY7" fmla="*/ 63842 h 63842"/>
                <a:gd name="connsiteX8" fmla="*/ 0 w 51729"/>
                <a:gd name="connsiteY8" fmla="*/ 59309 h 6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29" h="63842">
                  <a:moveTo>
                    <a:pt x="0" y="59309"/>
                  </a:moveTo>
                  <a:cubicBezTo>
                    <a:pt x="378" y="50998"/>
                    <a:pt x="-1133" y="42687"/>
                    <a:pt x="3778" y="34754"/>
                  </a:cubicBezTo>
                  <a:cubicBezTo>
                    <a:pt x="8311" y="27577"/>
                    <a:pt x="6422" y="21533"/>
                    <a:pt x="0" y="16622"/>
                  </a:cubicBezTo>
                  <a:cubicBezTo>
                    <a:pt x="5666" y="10955"/>
                    <a:pt x="11333" y="5667"/>
                    <a:pt x="16999" y="0"/>
                  </a:cubicBezTo>
                  <a:cubicBezTo>
                    <a:pt x="27955" y="6044"/>
                    <a:pt x="40421" y="0"/>
                    <a:pt x="51376" y="4911"/>
                  </a:cubicBezTo>
                  <a:cubicBezTo>
                    <a:pt x="52131" y="7933"/>
                    <a:pt x="51754" y="11333"/>
                    <a:pt x="49487" y="12844"/>
                  </a:cubicBezTo>
                  <a:cubicBezTo>
                    <a:pt x="28710" y="24932"/>
                    <a:pt x="19266" y="46843"/>
                    <a:pt x="4155" y="63842"/>
                  </a:cubicBezTo>
                  <a:cubicBezTo>
                    <a:pt x="2644" y="63842"/>
                    <a:pt x="1511" y="63842"/>
                    <a:pt x="0" y="63842"/>
                  </a:cubicBezTo>
                  <a:cubicBezTo>
                    <a:pt x="0" y="62331"/>
                    <a:pt x="0" y="60820"/>
                    <a:pt x="0" y="59309"/>
                  </a:cubicBezTo>
                  <a:close/>
                </a:path>
              </a:pathLst>
            </a:custGeom>
            <a:solidFill>
              <a:srgbClr val="CFBA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61" name="Freeform: Shape 26060">
              <a:extLst>
                <a:ext uri="{FF2B5EF4-FFF2-40B4-BE49-F238E27FC236}">
                  <a16:creationId xmlns:a16="http://schemas.microsoft.com/office/drawing/2014/main" id="{7DDCA43F-FD25-46FF-A1E7-B73215BC1C36}"/>
                </a:ext>
              </a:extLst>
            </p:cNvPr>
            <p:cNvSpPr/>
            <p:nvPr/>
          </p:nvSpPr>
          <p:spPr>
            <a:xfrm>
              <a:off x="8640122" y="5493718"/>
              <a:ext cx="33243" cy="38154"/>
            </a:xfrm>
            <a:custGeom>
              <a:avLst/>
              <a:gdLst>
                <a:gd name="connsiteX0" fmla="*/ 0 w 33243"/>
                <a:gd name="connsiteY0" fmla="*/ 0 h 38154"/>
                <a:gd name="connsiteX1" fmla="*/ 33243 w 33243"/>
                <a:gd name="connsiteY1" fmla="*/ 17377 h 38154"/>
                <a:gd name="connsiteX2" fmla="*/ 13977 w 33243"/>
                <a:gd name="connsiteY2" fmla="*/ 38154 h 38154"/>
                <a:gd name="connsiteX3" fmla="*/ 0 w 33243"/>
                <a:gd name="connsiteY3" fmla="*/ 0 h 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3" h="38154">
                  <a:moveTo>
                    <a:pt x="0" y="0"/>
                  </a:moveTo>
                  <a:cubicBezTo>
                    <a:pt x="9066" y="9444"/>
                    <a:pt x="24555" y="7178"/>
                    <a:pt x="33243" y="17377"/>
                  </a:cubicBezTo>
                  <a:cubicBezTo>
                    <a:pt x="16999" y="13222"/>
                    <a:pt x="17755" y="27577"/>
                    <a:pt x="13977" y="38154"/>
                  </a:cubicBezTo>
                  <a:cubicBezTo>
                    <a:pt x="-756" y="27577"/>
                    <a:pt x="10200" y="9822"/>
                    <a:pt x="0" y="0"/>
                  </a:cubicBezTo>
                  <a:close/>
                </a:path>
              </a:pathLst>
            </a:custGeom>
            <a:solidFill>
              <a:srgbClr val="D8BD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62" name="Freeform: Shape 26061">
              <a:extLst>
                <a:ext uri="{FF2B5EF4-FFF2-40B4-BE49-F238E27FC236}">
                  <a16:creationId xmlns:a16="http://schemas.microsoft.com/office/drawing/2014/main" id="{606A0048-1256-4C7A-AC06-9BE8E87AF9EC}"/>
                </a:ext>
              </a:extLst>
            </p:cNvPr>
            <p:cNvSpPr/>
            <p:nvPr/>
          </p:nvSpPr>
          <p:spPr>
            <a:xfrm>
              <a:off x="8521127" y="5424269"/>
              <a:ext cx="19530" cy="19583"/>
            </a:xfrm>
            <a:custGeom>
              <a:avLst/>
              <a:gdLst>
                <a:gd name="connsiteX0" fmla="*/ 0 w 19530"/>
                <a:gd name="connsiteY0" fmla="*/ 6362 h 19583"/>
                <a:gd name="connsiteX1" fmla="*/ 13977 w 19530"/>
                <a:gd name="connsiteY1" fmla="*/ 1451 h 19583"/>
                <a:gd name="connsiteX2" fmla="*/ 16999 w 19530"/>
                <a:gd name="connsiteY2" fmla="*/ 19584 h 19583"/>
                <a:gd name="connsiteX3" fmla="*/ 0 w 19530"/>
                <a:gd name="connsiteY3" fmla="*/ 6362 h 1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30" h="19583">
                  <a:moveTo>
                    <a:pt x="0" y="6362"/>
                  </a:moveTo>
                  <a:cubicBezTo>
                    <a:pt x="4911" y="5607"/>
                    <a:pt x="7933" y="-3460"/>
                    <a:pt x="13977" y="1451"/>
                  </a:cubicBezTo>
                  <a:cubicBezTo>
                    <a:pt x="19644" y="5984"/>
                    <a:pt x="21533" y="12784"/>
                    <a:pt x="16999" y="19584"/>
                  </a:cubicBezTo>
                  <a:cubicBezTo>
                    <a:pt x="9066" y="17695"/>
                    <a:pt x="3778" y="12784"/>
                    <a:pt x="0" y="6362"/>
                  </a:cubicBezTo>
                  <a:close/>
                </a:path>
              </a:pathLst>
            </a:custGeom>
            <a:solidFill>
              <a:srgbClr val="885E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63" name="Freeform: Shape 26062">
              <a:extLst>
                <a:ext uri="{FF2B5EF4-FFF2-40B4-BE49-F238E27FC236}">
                  <a16:creationId xmlns:a16="http://schemas.microsoft.com/office/drawing/2014/main" id="{3C94845C-0D93-4344-86B6-42A0DB355439}"/>
                </a:ext>
              </a:extLst>
            </p:cNvPr>
            <p:cNvSpPr/>
            <p:nvPr/>
          </p:nvSpPr>
          <p:spPr>
            <a:xfrm>
              <a:off x="8509416" y="3334232"/>
              <a:ext cx="367823" cy="464082"/>
            </a:xfrm>
            <a:custGeom>
              <a:avLst/>
              <a:gdLst>
                <a:gd name="connsiteX0" fmla="*/ 359253 w 367823"/>
                <a:gd name="connsiteY0" fmla="*/ 377197 h 464082"/>
                <a:gd name="connsiteX1" fmla="*/ 309766 w 367823"/>
                <a:gd name="connsiteY1" fmla="*/ 348109 h 464082"/>
                <a:gd name="connsiteX2" fmla="*/ 296167 w 367823"/>
                <a:gd name="connsiteY2" fmla="*/ 348109 h 464082"/>
                <a:gd name="connsiteX3" fmla="*/ 282945 w 367823"/>
                <a:gd name="connsiteY3" fmla="*/ 348109 h 464082"/>
                <a:gd name="connsiteX4" fmla="*/ 241013 w 367823"/>
                <a:gd name="connsiteY4" fmla="*/ 336398 h 464082"/>
                <a:gd name="connsiteX5" fmla="*/ 236102 w 367823"/>
                <a:gd name="connsiteY5" fmla="*/ 339043 h 464082"/>
                <a:gd name="connsiteX6" fmla="*/ 220236 w 367823"/>
                <a:gd name="connsiteY6" fmla="*/ 371153 h 464082"/>
                <a:gd name="connsiteX7" fmla="*/ 183215 w 367823"/>
                <a:gd name="connsiteY7" fmla="*/ 379841 h 464082"/>
                <a:gd name="connsiteX8" fmla="*/ 160172 w 367823"/>
                <a:gd name="connsiteY8" fmla="*/ 385130 h 464082"/>
                <a:gd name="connsiteX9" fmla="*/ 154128 w 367823"/>
                <a:gd name="connsiteY9" fmla="*/ 405529 h 464082"/>
                <a:gd name="connsiteX10" fmla="*/ 170371 w 367823"/>
                <a:gd name="connsiteY10" fmla="*/ 447839 h 464082"/>
                <a:gd name="connsiteX11" fmla="*/ 155261 w 367823"/>
                <a:gd name="connsiteY11" fmla="*/ 464083 h 464082"/>
                <a:gd name="connsiteX12" fmla="*/ 132217 w 367823"/>
                <a:gd name="connsiteY12" fmla="*/ 444061 h 464082"/>
                <a:gd name="connsiteX13" fmla="*/ 123151 w 367823"/>
                <a:gd name="connsiteY13" fmla="*/ 419884 h 464082"/>
                <a:gd name="connsiteX14" fmla="*/ 126929 w 367823"/>
                <a:gd name="connsiteY14" fmla="*/ 410818 h 464082"/>
                <a:gd name="connsiteX15" fmla="*/ 101618 w 367823"/>
                <a:gd name="connsiteY15" fmla="*/ 334887 h 464082"/>
                <a:gd name="connsiteX16" fmla="*/ 110685 w 367823"/>
                <a:gd name="connsiteY16" fmla="*/ 296733 h 464082"/>
                <a:gd name="connsiteX17" fmla="*/ 103129 w 367823"/>
                <a:gd name="connsiteY17" fmla="*/ 277090 h 464082"/>
                <a:gd name="connsiteX18" fmla="*/ 92552 w 367823"/>
                <a:gd name="connsiteY18" fmla="*/ 283134 h 464082"/>
                <a:gd name="connsiteX19" fmla="*/ 75930 w 367823"/>
                <a:gd name="connsiteY19" fmla="*/ 299000 h 464082"/>
                <a:gd name="connsiteX20" fmla="*/ 60820 w 367823"/>
                <a:gd name="connsiteY20" fmla="*/ 291822 h 464082"/>
                <a:gd name="connsiteX21" fmla="*/ 45332 w 367823"/>
                <a:gd name="connsiteY21" fmla="*/ 277845 h 464082"/>
                <a:gd name="connsiteX22" fmla="*/ 32110 w 367823"/>
                <a:gd name="connsiteY22" fmla="*/ 298622 h 464082"/>
                <a:gd name="connsiteX23" fmla="*/ 33243 w 367823"/>
                <a:gd name="connsiteY23" fmla="*/ 332243 h 464082"/>
                <a:gd name="connsiteX24" fmla="*/ 21155 w 367823"/>
                <a:gd name="connsiteY24" fmla="*/ 339043 h 464082"/>
                <a:gd name="connsiteX25" fmla="*/ 14355 w 367823"/>
                <a:gd name="connsiteY25" fmla="*/ 278978 h 464082"/>
                <a:gd name="connsiteX26" fmla="*/ 0 w 367823"/>
                <a:gd name="connsiteY26" fmla="*/ 207959 h 464082"/>
                <a:gd name="connsiteX27" fmla="*/ 3022 w 367823"/>
                <a:gd name="connsiteY27" fmla="*/ 79897 h 464082"/>
                <a:gd name="connsiteX28" fmla="*/ 44954 w 367823"/>
                <a:gd name="connsiteY28" fmla="*/ 96141 h 464082"/>
                <a:gd name="connsiteX29" fmla="*/ 71397 w 367823"/>
                <a:gd name="connsiteY29" fmla="*/ 108607 h 464082"/>
                <a:gd name="connsiteX30" fmla="*/ 83864 w 367823"/>
                <a:gd name="connsiteY30" fmla="*/ 119562 h 464082"/>
                <a:gd name="connsiteX31" fmla="*/ 85752 w 367823"/>
                <a:gd name="connsiteY31" fmla="*/ 103318 h 464082"/>
                <a:gd name="connsiteX32" fmla="*/ 40043 w 367823"/>
                <a:gd name="connsiteY32" fmla="*/ 61764 h 464082"/>
                <a:gd name="connsiteX33" fmla="*/ 4911 w 367823"/>
                <a:gd name="connsiteY33" fmla="*/ 46654 h 464082"/>
                <a:gd name="connsiteX34" fmla="*/ 8689 w 367823"/>
                <a:gd name="connsiteY34" fmla="*/ 567 h 464082"/>
                <a:gd name="connsiteX35" fmla="*/ 12466 w 367823"/>
                <a:gd name="connsiteY35" fmla="*/ 567 h 464082"/>
                <a:gd name="connsiteX36" fmla="*/ 57798 w 367823"/>
                <a:gd name="connsiteY36" fmla="*/ 46276 h 464082"/>
                <a:gd name="connsiteX37" fmla="*/ 69509 w 367823"/>
                <a:gd name="connsiteY37" fmla="*/ 53076 h 464082"/>
                <a:gd name="connsiteX38" fmla="*/ 77442 w 367823"/>
                <a:gd name="connsiteY38" fmla="*/ 39854 h 464082"/>
                <a:gd name="connsiteX39" fmla="*/ 81597 w 367823"/>
                <a:gd name="connsiteY39" fmla="*/ 20588 h 464082"/>
                <a:gd name="connsiteX40" fmla="*/ 107663 w 367823"/>
                <a:gd name="connsiteY40" fmla="*/ 50431 h 464082"/>
                <a:gd name="connsiteX41" fmla="*/ 96330 w 367823"/>
                <a:gd name="connsiteY41" fmla="*/ 86319 h 464082"/>
                <a:gd name="connsiteX42" fmla="*/ 118996 w 367823"/>
                <a:gd name="connsiteY42" fmla="*/ 79141 h 464082"/>
                <a:gd name="connsiteX43" fmla="*/ 137506 w 367823"/>
                <a:gd name="connsiteY43" fmla="*/ 115029 h 464082"/>
                <a:gd name="connsiteX44" fmla="*/ 114840 w 367823"/>
                <a:gd name="connsiteY44" fmla="*/ 147139 h 464082"/>
                <a:gd name="connsiteX45" fmla="*/ 97085 w 367823"/>
                <a:gd name="connsiteY45" fmla="*/ 185293 h 464082"/>
                <a:gd name="connsiteX46" fmla="*/ 109929 w 367823"/>
                <a:gd name="connsiteY46" fmla="*/ 191337 h 464082"/>
                <a:gd name="connsiteX47" fmla="*/ 126551 w 367823"/>
                <a:gd name="connsiteY47" fmla="*/ 170560 h 464082"/>
                <a:gd name="connsiteX48" fmla="*/ 162061 w 367823"/>
                <a:gd name="connsiteY48" fmla="*/ 148272 h 464082"/>
                <a:gd name="connsiteX49" fmla="*/ 176793 w 367823"/>
                <a:gd name="connsiteY49" fmla="*/ 139961 h 464082"/>
                <a:gd name="connsiteX50" fmla="*/ 193415 w 367823"/>
                <a:gd name="connsiteY50" fmla="*/ 141850 h 464082"/>
                <a:gd name="connsiteX51" fmla="*/ 202481 w 367823"/>
                <a:gd name="connsiteY51" fmla="*/ 224958 h 464082"/>
                <a:gd name="connsiteX52" fmla="*/ 185860 w 367823"/>
                <a:gd name="connsiteY52" fmla="*/ 235158 h 464082"/>
                <a:gd name="connsiteX53" fmla="*/ 173393 w 367823"/>
                <a:gd name="connsiteY53" fmla="*/ 194359 h 464082"/>
                <a:gd name="connsiteX54" fmla="*/ 158283 w 367823"/>
                <a:gd name="connsiteY54" fmla="*/ 207581 h 464082"/>
                <a:gd name="connsiteX55" fmla="*/ 136750 w 367823"/>
                <a:gd name="connsiteY55" fmla="*/ 261601 h 464082"/>
                <a:gd name="connsiteX56" fmla="*/ 131084 w 367823"/>
                <a:gd name="connsiteY56" fmla="*/ 276334 h 464082"/>
                <a:gd name="connsiteX57" fmla="*/ 156394 w 367823"/>
                <a:gd name="connsiteY57" fmla="*/ 317888 h 464082"/>
                <a:gd name="connsiteX58" fmla="*/ 177927 w 367823"/>
                <a:gd name="connsiteY58" fmla="*/ 255557 h 464082"/>
                <a:gd name="connsiteX59" fmla="*/ 202859 w 367823"/>
                <a:gd name="connsiteY59" fmla="*/ 242713 h 464082"/>
                <a:gd name="connsiteX60" fmla="*/ 222503 w 367823"/>
                <a:gd name="connsiteY60" fmla="*/ 252157 h 464082"/>
                <a:gd name="connsiteX61" fmla="*/ 245546 w 367823"/>
                <a:gd name="connsiteY61" fmla="*/ 261601 h 464082"/>
                <a:gd name="connsiteX62" fmla="*/ 256879 w 367823"/>
                <a:gd name="connsiteY62" fmla="*/ 295600 h 464082"/>
                <a:gd name="connsiteX63" fmla="*/ 247813 w 367823"/>
                <a:gd name="connsiteY63" fmla="*/ 312977 h 464082"/>
                <a:gd name="connsiteX64" fmla="*/ 267457 w 367823"/>
                <a:gd name="connsiteY64" fmla="*/ 317510 h 464082"/>
                <a:gd name="connsiteX65" fmla="*/ 338476 w 367823"/>
                <a:gd name="connsiteY65" fmla="*/ 325443 h 464082"/>
                <a:gd name="connsiteX66" fmla="*/ 347165 w 367823"/>
                <a:gd name="connsiteY66" fmla="*/ 330354 h 464082"/>
                <a:gd name="connsiteX67" fmla="*/ 366053 w 367823"/>
                <a:gd name="connsiteY67" fmla="*/ 360575 h 464082"/>
                <a:gd name="connsiteX68" fmla="*/ 359253 w 367823"/>
                <a:gd name="connsiteY68" fmla="*/ 377197 h 46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823" h="464082">
                  <a:moveTo>
                    <a:pt x="359253" y="377197"/>
                  </a:moveTo>
                  <a:cubicBezTo>
                    <a:pt x="341876" y="368886"/>
                    <a:pt x="321855" y="365109"/>
                    <a:pt x="309766" y="348109"/>
                  </a:cubicBezTo>
                  <a:cubicBezTo>
                    <a:pt x="305989" y="342820"/>
                    <a:pt x="300700" y="347731"/>
                    <a:pt x="296167" y="348109"/>
                  </a:cubicBezTo>
                  <a:cubicBezTo>
                    <a:pt x="291633" y="348487"/>
                    <a:pt x="284834" y="353776"/>
                    <a:pt x="282945" y="348109"/>
                  </a:cubicBezTo>
                  <a:cubicBezTo>
                    <a:pt x="274634" y="322043"/>
                    <a:pt x="253857" y="343954"/>
                    <a:pt x="241013" y="336398"/>
                  </a:cubicBezTo>
                  <a:cubicBezTo>
                    <a:pt x="240258" y="336021"/>
                    <a:pt x="236102" y="339043"/>
                    <a:pt x="236102" y="339043"/>
                  </a:cubicBezTo>
                  <a:cubicBezTo>
                    <a:pt x="244413" y="355664"/>
                    <a:pt x="221369" y="356042"/>
                    <a:pt x="220236" y="371153"/>
                  </a:cubicBezTo>
                  <a:cubicBezTo>
                    <a:pt x="219481" y="383997"/>
                    <a:pt x="195682" y="379086"/>
                    <a:pt x="183215" y="379841"/>
                  </a:cubicBezTo>
                  <a:cubicBezTo>
                    <a:pt x="174527" y="380219"/>
                    <a:pt x="167727" y="382863"/>
                    <a:pt x="160172" y="385130"/>
                  </a:cubicBezTo>
                  <a:cubicBezTo>
                    <a:pt x="146195" y="388908"/>
                    <a:pt x="147706" y="397218"/>
                    <a:pt x="154128" y="405529"/>
                  </a:cubicBezTo>
                  <a:cubicBezTo>
                    <a:pt x="164327" y="417995"/>
                    <a:pt x="159038" y="434995"/>
                    <a:pt x="170371" y="447839"/>
                  </a:cubicBezTo>
                  <a:cubicBezTo>
                    <a:pt x="174527" y="452750"/>
                    <a:pt x="163949" y="464083"/>
                    <a:pt x="155261" y="464083"/>
                  </a:cubicBezTo>
                  <a:cubicBezTo>
                    <a:pt x="143172" y="464083"/>
                    <a:pt x="134484" y="456527"/>
                    <a:pt x="132217" y="444061"/>
                  </a:cubicBezTo>
                  <a:cubicBezTo>
                    <a:pt x="130706" y="435372"/>
                    <a:pt x="132217" y="425551"/>
                    <a:pt x="123151" y="419884"/>
                  </a:cubicBezTo>
                  <a:cubicBezTo>
                    <a:pt x="126173" y="417618"/>
                    <a:pt x="128440" y="413840"/>
                    <a:pt x="126929" y="410818"/>
                  </a:cubicBezTo>
                  <a:cubicBezTo>
                    <a:pt x="115218" y="386641"/>
                    <a:pt x="119373" y="357931"/>
                    <a:pt x="101618" y="334887"/>
                  </a:cubicBezTo>
                  <a:cubicBezTo>
                    <a:pt x="92174" y="322799"/>
                    <a:pt x="102374" y="306177"/>
                    <a:pt x="110685" y="296733"/>
                  </a:cubicBezTo>
                  <a:cubicBezTo>
                    <a:pt x="123906" y="282000"/>
                    <a:pt x="106152" y="281623"/>
                    <a:pt x="103129" y="277090"/>
                  </a:cubicBezTo>
                  <a:cubicBezTo>
                    <a:pt x="98219" y="269534"/>
                    <a:pt x="94441" y="278601"/>
                    <a:pt x="92552" y="283134"/>
                  </a:cubicBezTo>
                  <a:cubicBezTo>
                    <a:pt x="88019" y="289934"/>
                    <a:pt x="83486" y="295600"/>
                    <a:pt x="75930" y="299000"/>
                  </a:cubicBezTo>
                  <a:cubicBezTo>
                    <a:pt x="67242" y="303155"/>
                    <a:pt x="61953" y="304666"/>
                    <a:pt x="60820" y="291822"/>
                  </a:cubicBezTo>
                  <a:cubicBezTo>
                    <a:pt x="60064" y="283512"/>
                    <a:pt x="58176" y="274823"/>
                    <a:pt x="45332" y="277845"/>
                  </a:cubicBezTo>
                  <a:cubicBezTo>
                    <a:pt x="32865" y="280489"/>
                    <a:pt x="30221" y="286911"/>
                    <a:pt x="32110" y="298622"/>
                  </a:cubicBezTo>
                  <a:cubicBezTo>
                    <a:pt x="33621" y="309577"/>
                    <a:pt x="33999" y="321288"/>
                    <a:pt x="33243" y="332243"/>
                  </a:cubicBezTo>
                  <a:cubicBezTo>
                    <a:pt x="32488" y="341309"/>
                    <a:pt x="29088" y="342443"/>
                    <a:pt x="21155" y="339043"/>
                  </a:cubicBezTo>
                  <a:cubicBezTo>
                    <a:pt x="9822" y="319777"/>
                    <a:pt x="15488" y="299000"/>
                    <a:pt x="14355" y="278978"/>
                  </a:cubicBezTo>
                  <a:cubicBezTo>
                    <a:pt x="13222" y="255179"/>
                    <a:pt x="4911" y="231758"/>
                    <a:pt x="0" y="207959"/>
                  </a:cubicBezTo>
                  <a:cubicBezTo>
                    <a:pt x="3778" y="165272"/>
                    <a:pt x="6422" y="122962"/>
                    <a:pt x="3022" y="79897"/>
                  </a:cubicBezTo>
                  <a:cubicBezTo>
                    <a:pt x="15111" y="94630"/>
                    <a:pt x="22288" y="109740"/>
                    <a:pt x="44954" y="96141"/>
                  </a:cubicBezTo>
                  <a:cubicBezTo>
                    <a:pt x="51376" y="91985"/>
                    <a:pt x="68375" y="90852"/>
                    <a:pt x="71397" y="108607"/>
                  </a:cubicBezTo>
                  <a:cubicBezTo>
                    <a:pt x="72153" y="113896"/>
                    <a:pt x="76308" y="122584"/>
                    <a:pt x="83864" y="119562"/>
                  </a:cubicBezTo>
                  <a:cubicBezTo>
                    <a:pt x="91797" y="116540"/>
                    <a:pt x="86508" y="109363"/>
                    <a:pt x="85752" y="103318"/>
                  </a:cubicBezTo>
                  <a:cubicBezTo>
                    <a:pt x="81219" y="78008"/>
                    <a:pt x="56665" y="72342"/>
                    <a:pt x="40043" y="61764"/>
                  </a:cubicBezTo>
                  <a:cubicBezTo>
                    <a:pt x="30977" y="55720"/>
                    <a:pt x="19644" y="43632"/>
                    <a:pt x="4911" y="46654"/>
                  </a:cubicBezTo>
                  <a:cubicBezTo>
                    <a:pt x="9444" y="31543"/>
                    <a:pt x="0" y="15299"/>
                    <a:pt x="8689" y="567"/>
                  </a:cubicBezTo>
                  <a:cubicBezTo>
                    <a:pt x="10200" y="-189"/>
                    <a:pt x="12088" y="-189"/>
                    <a:pt x="12466" y="567"/>
                  </a:cubicBezTo>
                  <a:cubicBezTo>
                    <a:pt x="18510" y="24744"/>
                    <a:pt x="40043" y="33810"/>
                    <a:pt x="57798" y="46276"/>
                  </a:cubicBezTo>
                  <a:cubicBezTo>
                    <a:pt x="61575" y="48920"/>
                    <a:pt x="63842" y="54965"/>
                    <a:pt x="69509" y="53076"/>
                  </a:cubicBezTo>
                  <a:cubicBezTo>
                    <a:pt x="75553" y="51187"/>
                    <a:pt x="77064" y="45520"/>
                    <a:pt x="77442" y="39854"/>
                  </a:cubicBezTo>
                  <a:cubicBezTo>
                    <a:pt x="78197" y="33432"/>
                    <a:pt x="74042" y="25877"/>
                    <a:pt x="81597" y="20588"/>
                  </a:cubicBezTo>
                  <a:cubicBezTo>
                    <a:pt x="93308" y="27766"/>
                    <a:pt x="103507" y="36454"/>
                    <a:pt x="107663" y="50431"/>
                  </a:cubicBezTo>
                  <a:cubicBezTo>
                    <a:pt x="98974" y="60253"/>
                    <a:pt x="94441" y="71586"/>
                    <a:pt x="96330" y="86319"/>
                  </a:cubicBezTo>
                  <a:cubicBezTo>
                    <a:pt x="105018" y="86319"/>
                    <a:pt x="109174" y="69320"/>
                    <a:pt x="118996" y="79141"/>
                  </a:cubicBezTo>
                  <a:cubicBezTo>
                    <a:pt x="128817" y="88963"/>
                    <a:pt x="139773" y="98785"/>
                    <a:pt x="137506" y="115029"/>
                  </a:cubicBezTo>
                  <a:cubicBezTo>
                    <a:pt x="135239" y="129384"/>
                    <a:pt x="135995" y="144495"/>
                    <a:pt x="114840" y="147139"/>
                  </a:cubicBezTo>
                  <a:cubicBezTo>
                    <a:pt x="101618" y="149028"/>
                    <a:pt x="92930" y="171694"/>
                    <a:pt x="97085" y="185293"/>
                  </a:cubicBezTo>
                  <a:cubicBezTo>
                    <a:pt x="99352" y="192093"/>
                    <a:pt x="103507" y="194359"/>
                    <a:pt x="109929" y="191337"/>
                  </a:cubicBezTo>
                  <a:cubicBezTo>
                    <a:pt x="118996" y="187182"/>
                    <a:pt x="123529" y="180004"/>
                    <a:pt x="126551" y="170560"/>
                  </a:cubicBezTo>
                  <a:cubicBezTo>
                    <a:pt x="132217" y="153561"/>
                    <a:pt x="141284" y="141095"/>
                    <a:pt x="162061" y="148272"/>
                  </a:cubicBezTo>
                  <a:cubicBezTo>
                    <a:pt x="170371" y="151294"/>
                    <a:pt x="172638" y="145250"/>
                    <a:pt x="176793" y="139961"/>
                  </a:cubicBezTo>
                  <a:cubicBezTo>
                    <a:pt x="182838" y="132028"/>
                    <a:pt x="188504" y="130517"/>
                    <a:pt x="193415" y="141850"/>
                  </a:cubicBezTo>
                  <a:cubicBezTo>
                    <a:pt x="204748" y="168671"/>
                    <a:pt x="202481" y="197004"/>
                    <a:pt x="202481" y="224958"/>
                  </a:cubicBezTo>
                  <a:cubicBezTo>
                    <a:pt x="202481" y="235158"/>
                    <a:pt x="194926" y="237424"/>
                    <a:pt x="185860" y="235158"/>
                  </a:cubicBezTo>
                  <a:cubicBezTo>
                    <a:pt x="164705" y="230247"/>
                    <a:pt x="159416" y="213248"/>
                    <a:pt x="173393" y="194359"/>
                  </a:cubicBezTo>
                  <a:cubicBezTo>
                    <a:pt x="161683" y="191337"/>
                    <a:pt x="157905" y="196626"/>
                    <a:pt x="158283" y="207581"/>
                  </a:cubicBezTo>
                  <a:cubicBezTo>
                    <a:pt x="159038" y="228736"/>
                    <a:pt x="154883" y="247624"/>
                    <a:pt x="136750" y="261601"/>
                  </a:cubicBezTo>
                  <a:cubicBezTo>
                    <a:pt x="131840" y="265379"/>
                    <a:pt x="128817" y="270668"/>
                    <a:pt x="131084" y="276334"/>
                  </a:cubicBezTo>
                  <a:cubicBezTo>
                    <a:pt x="136373" y="291445"/>
                    <a:pt x="142039" y="306555"/>
                    <a:pt x="156394" y="317888"/>
                  </a:cubicBezTo>
                  <a:cubicBezTo>
                    <a:pt x="148839" y="291067"/>
                    <a:pt x="168105" y="275201"/>
                    <a:pt x="177927" y="255557"/>
                  </a:cubicBezTo>
                  <a:cubicBezTo>
                    <a:pt x="183215" y="245357"/>
                    <a:pt x="195304" y="251024"/>
                    <a:pt x="202859" y="242713"/>
                  </a:cubicBezTo>
                  <a:cubicBezTo>
                    <a:pt x="212681" y="231758"/>
                    <a:pt x="216459" y="246113"/>
                    <a:pt x="222503" y="252157"/>
                  </a:cubicBezTo>
                  <a:cubicBezTo>
                    <a:pt x="228547" y="258579"/>
                    <a:pt x="237613" y="258957"/>
                    <a:pt x="245546" y="261601"/>
                  </a:cubicBezTo>
                  <a:cubicBezTo>
                    <a:pt x="266701" y="268401"/>
                    <a:pt x="269723" y="277467"/>
                    <a:pt x="256879" y="295600"/>
                  </a:cubicBezTo>
                  <a:cubicBezTo>
                    <a:pt x="253102" y="300889"/>
                    <a:pt x="243658" y="305044"/>
                    <a:pt x="247813" y="312977"/>
                  </a:cubicBezTo>
                  <a:cubicBezTo>
                    <a:pt x="251591" y="319777"/>
                    <a:pt x="260657" y="318266"/>
                    <a:pt x="267457" y="317510"/>
                  </a:cubicBezTo>
                  <a:cubicBezTo>
                    <a:pt x="291633" y="314866"/>
                    <a:pt x="314299" y="327710"/>
                    <a:pt x="338476" y="325443"/>
                  </a:cubicBezTo>
                  <a:cubicBezTo>
                    <a:pt x="342254" y="325066"/>
                    <a:pt x="346031" y="326954"/>
                    <a:pt x="347165" y="330354"/>
                  </a:cubicBezTo>
                  <a:cubicBezTo>
                    <a:pt x="351698" y="341687"/>
                    <a:pt x="359631" y="350376"/>
                    <a:pt x="366053" y="360575"/>
                  </a:cubicBezTo>
                  <a:cubicBezTo>
                    <a:pt x="369831" y="366242"/>
                    <a:pt x="367564" y="373797"/>
                    <a:pt x="359253" y="377197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64" name="Freeform: Shape 26063">
              <a:extLst>
                <a:ext uri="{FF2B5EF4-FFF2-40B4-BE49-F238E27FC236}">
                  <a16:creationId xmlns:a16="http://schemas.microsoft.com/office/drawing/2014/main" id="{D9DF99BA-ADBC-483F-A426-BE40AC26B7D7}"/>
                </a:ext>
              </a:extLst>
            </p:cNvPr>
            <p:cNvSpPr/>
            <p:nvPr/>
          </p:nvSpPr>
          <p:spPr>
            <a:xfrm>
              <a:off x="10981182" y="5170352"/>
              <a:ext cx="49806" cy="290500"/>
            </a:xfrm>
            <a:custGeom>
              <a:avLst/>
              <a:gdLst>
                <a:gd name="connsiteX0" fmla="*/ 8252 w 49806"/>
                <a:gd name="connsiteY0" fmla="*/ 290500 h 290500"/>
                <a:gd name="connsiteX1" fmla="*/ 4097 w 49806"/>
                <a:gd name="connsiteY1" fmla="*/ 266701 h 290500"/>
                <a:gd name="connsiteX2" fmla="*/ 1075 w 49806"/>
                <a:gd name="connsiteY2" fmla="*/ 136751 h 290500"/>
                <a:gd name="connsiteX3" fmla="*/ 11652 w 49806"/>
                <a:gd name="connsiteY3" fmla="*/ 77064 h 290500"/>
                <a:gd name="connsiteX4" fmla="*/ 16185 w 49806"/>
                <a:gd name="connsiteY4" fmla="*/ 24932 h 290500"/>
                <a:gd name="connsiteX5" fmla="*/ 21096 w 49806"/>
                <a:gd name="connsiteY5" fmla="*/ 0 h 290500"/>
                <a:gd name="connsiteX6" fmla="*/ 28274 w 49806"/>
                <a:gd name="connsiteY6" fmla="*/ 22666 h 290500"/>
                <a:gd name="connsiteX7" fmla="*/ 20341 w 49806"/>
                <a:gd name="connsiteY7" fmla="*/ 145439 h 290500"/>
                <a:gd name="connsiteX8" fmla="*/ 20719 w 49806"/>
                <a:gd name="connsiteY8" fmla="*/ 148461 h 290500"/>
                <a:gd name="connsiteX9" fmla="*/ 30163 w 49806"/>
                <a:gd name="connsiteY9" fmla="*/ 208148 h 290500"/>
                <a:gd name="connsiteX10" fmla="*/ 44896 w 49806"/>
                <a:gd name="connsiteY10" fmla="*/ 229302 h 290500"/>
                <a:gd name="connsiteX11" fmla="*/ 44140 w 49806"/>
                <a:gd name="connsiteY11" fmla="*/ 234969 h 290500"/>
                <a:gd name="connsiteX12" fmla="*/ 49806 w 49806"/>
                <a:gd name="connsiteY12" fmla="*/ 257635 h 290500"/>
                <a:gd name="connsiteX13" fmla="*/ 49429 w 49806"/>
                <a:gd name="connsiteY13" fmla="*/ 260279 h 290500"/>
                <a:gd name="connsiteX14" fmla="*/ 8252 w 49806"/>
                <a:gd name="connsiteY14" fmla="*/ 290500 h 2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806" h="290500">
                  <a:moveTo>
                    <a:pt x="8252" y="290500"/>
                  </a:moveTo>
                  <a:cubicBezTo>
                    <a:pt x="697" y="283701"/>
                    <a:pt x="2586" y="274634"/>
                    <a:pt x="4097" y="266701"/>
                  </a:cubicBezTo>
                  <a:cubicBezTo>
                    <a:pt x="13919" y="223258"/>
                    <a:pt x="6364" y="180193"/>
                    <a:pt x="1075" y="136751"/>
                  </a:cubicBezTo>
                  <a:cubicBezTo>
                    <a:pt x="-1192" y="115973"/>
                    <a:pt x="-814" y="97085"/>
                    <a:pt x="11652" y="77064"/>
                  </a:cubicBezTo>
                  <a:cubicBezTo>
                    <a:pt x="19963" y="63842"/>
                    <a:pt x="15052" y="42310"/>
                    <a:pt x="16185" y="24932"/>
                  </a:cubicBezTo>
                  <a:cubicBezTo>
                    <a:pt x="16941" y="16999"/>
                    <a:pt x="13163" y="7933"/>
                    <a:pt x="21096" y="0"/>
                  </a:cubicBezTo>
                  <a:cubicBezTo>
                    <a:pt x="27519" y="6800"/>
                    <a:pt x="21096" y="16999"/>
                    <a:pt x="28274" y="22666"/>
                  </a:cubicBezTo>
                  <a:cubicBezTo>
                    <a:pt x="33563" y="64220"/>
                    <a:pt x="18830" y="104263"/>
                    <a:pt x="20341" y="145439"/>
                  </a:cubicBezTo>
                  <a:cubicBezTo>
                    <a:pt x="20341" y="146572"/>
                    <a:pt x="20719" y="147328"/>
                    <a:pt x="20719" y="148461"/>
                  </a:cubicBezTo>
                  <a:cubicBezTo>
                    <a:pt x="20719" y="168860"/>
                    <a:pt x="30163" y="187749"/>
                    <a:pt x="30163" y="208148"/>
                  </a:cubicBezTo>
                  <a:cubicBezTo>
                    <a:pt x="30163" y="219103"/>
                    <a:pt x="44896" y="218725"/>
                    <a:pt x="44896" y="229302"/>
                  </a:cubicBezTo>
                  <a:cubicBezTo>
                    <a:pt x="44896" y="231191"/>
                    <a:pt x="44518" y="233080"/>
                    <a:pt x="44140" y="234969"/>
                  </a:cubicBezTo>
                  <a:cubicBezTo>
                    <a:pt x="38473" y="244413"/>
                    <a:pt x="49429" y="249702"/>
                    <a:pt x="49806" y="257635"/>
                  </a:cubicBezTo>
                  <a:cubicBezTo>
                    <a:pt x="49806" y="258768"/>
                    <a:pt x="49806" y="259524"/>
                    <a:pt x="49429" y="260279"/>
                  </a:cubicBezTo>
                  <a:cubicBezTo>
                    <a:pt x="44896" y="282567"/>
                    <a:pt x="27141" y="287478"/>
                    <a:pt x="8252" y="290500"/>
                  </a:cubicBezTo>
                  <a:close/>
                </a:path>
              </a:pathLst>
            </a:custGeom>
            <a:solidFill>
              <a:srgbClr val="FBF4E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65" name="Freeform: Shape 26064">
              <a:extLst>
                <a:ext uri="{FF2B5EF4-FFF2-40B4-BE49-F238E27FC236}">
                  <a16:creationId xmlns:a16="http://schemas.microsoft.com/office/drawing/2014/main" id="{F6AAB7A6-502F-4F53-96D9-5BBA61C3E32C}"/>
                </a:ext>
              </a:extLst>
            </p:cNvPr>
            <p:cNvSpPr/>
            <p:nvPr/>
          </p:nvSpPr>
          <p:spPr>
            <a:xfrm>
              <a:off x="10998962" y="5193396"/>
              <a:ext cx="45443" cy="163764"/>
            </a:xfrm>
            <a:custGeom>
              <a:avLst/>
              <a:gdLst>
                <a:gd name="connsiteX0" fmla="*/ 45248 w 45443"/>
                <a:gd name="connsiteY0" fmla="*/ 0 h 163764"/>
                <a:gd name="connsiteX1" fmla="*/ 29382 w 45443"/>
                <a:gd name="connsiteY1" fmla="*/ 113707 h 163764"/>
                <a:gd name="connsiteX2" fmla="*/ 27870 w 45443"/>
                <a:gd name="connsiteY2" fmla="*/ 160927 h 163764"/>
                <a:gd name="connsiteX3" fmla="*/ 12004 w 45443"/>
                <a:gd name="connsiteY3" fmla="*/ 161683 h 163764"/>
                <a:gd name="connsiteX4" fmla="*/ 1049 w 45443"/>
                <a:gd name="connsiteY4" fmla="*/ 134484 h 163764"/>
                <a:gd name="connsiteX5" fmla="*/ 2560 w 45443"/>
                <a:gd name="connsiteY5" fmla="*/ 122773 h 163764"/>
                <a:gd name="connsiteX6" fmla="*/ 2938 w 45443"/>
                <a:gd name="connsiteY6" fmla="*/ 122773 h 163764"/>
                <a:gd name="connsiteX7" fmla="*/ 18426 w 45443"/>
                <a:gd name="connsiteY7" fmla="*/ 75931 h 163764"/>
                <a:gd name="connsiteX8" fmla="*/ 45248 w 45443"/>
                <a:gd name="connsiteY8" fmla="*/ 0 h 16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443" h="163764">
                  <a:moveTo>
                    <a:pt x="45248" y="0"/>
                  </a:moveTo>
                  <a:cubicBezTo>
                    <a:pt x="47514" y="38910"/>
                    <a:pt x="29382" y="74797"/>
                    <a:pt x="29382" y="113707"/>
                  </a:cubicBezTo>
                  <a:cubicBezTo>
                    <a:pt x="29382" y="129195"/>
                    <a:pt x="24471" y="145061"/>
                    <a:pt x="27870" y="160927"/>
                  </a:cubicBezTo>
                  <a:cubicBezTo>
                    <a:pt x="22582" y="163949"/>
                    <a:pt x="17293" y="165083"/>
                    <a:pt x="12004" y="161683"/>
                  </a:cubicBezTo>
                  <a:cubicBezTo>
                    <a:pt x="2183" y="155261"/>
                    <a:pt x="9738" y="141661"/>
                    <a:pt x="1049" y="134484"/>
                  </a:cubicBezTo>
                  <a:cubicBezTo>
                    <a:pt x="-840" y="132973"/>
                    <a:pt x="-84" y="126551"/>
                    <a:pt x="2560" y="122773"/>
                  </a:cubicBezTo>
                  <a:lnTo>
                    <a:pt x="2938" y="122773"/>
                  </a:lnTo>
                  <a:cubicBezTo>
                    <a:pt x="7849" y="106907"/>
                    <a:pt x="8227" y="86885"/>
                    <a:pt x="18426" y="75931"/>
                  </a:cubicBezTo>
                  <a:cubicBezTo>
                    <a:pt x="38826" y="53642"/>
                    <a:pt x="28248" y="22288"/>
                    <a:pt x="45248" y="0"/>
                  </a:cubicBezTo>
                  <a:close/>
                </a:path>
              </a:pathLst>
            </a:custGeom>
            <a:solidFill>
              <a:srgbClr val="A9756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66" name="Freeform: Shape 26065">
              <a:extLst>
                <a:ext uri="{FF2B5EF4-FFF2-40B4-BE49-F238E27FC236}">
                  <a16:creationId xmlns:a16="http://schemas.microsoft.com/office/drawing/2014/main" id="{38B07424-9920-4CD2-BE4C-C4C09700793C}"/>
                </a:ext>
              </a:extLst>
            </p:cNvPr>
            <p:cNvSpPr/>
            <p:nvPr/>
          </p:nvSpPr>
          <p:spPr>
            <a:xfrm>
              <a:off x="10091759" y="5770381"/>
              <a:ext cx="1076551" cy="446796"/>
            </a:xfrm>
            <a:custGeom>
              <a:avLst/>
              <a:gdLst>
                <a:gd name="connsiteX0" fmla="*/ 212034 w 1076551"/>
                <a:gd name="connsiteY0" fmla="*/ 433910 h 446796"/>
                <a:gd name="connsiteX1" fmla="*/ 181057 w 1076551"/>
                <a:gd name="connsiteY1" fmla="*/ 439954 h 446796"/>
                <a:gd name="connsiteX2" fmla="*/ 139503 w 1076551"/>
                <a:gd name="connsiteY2" fmla="*/ 443354 h 446796"/>
                <a:gd name="connsiteX3" fmla="*/ 114193 w 1076551"/>
                <a:gd name="connsiteY3" fmla="*/ 442976 h 446796"/>
                <a:gd name="connsiteX4" fmla="*/ 114193 w 1076551"/>
                <a:gd name="connsiteY4" fmla="*/ 442976 h 446796"/>
                <a:gd name="connsiteX5" fmla="*/ 68484 w 1076551"/>
                <a:gd name="connsiteY5" fmla="*/ 439954 h 446796"/>
                <a:gd name="connsiteX6" fmla="*/ 39396 w 1076551"/>
                <a:gd name="connsiteY6" fmla="*/ 434665 h 446796"/>
                <a:gd name="connsiteX7" fmla="*/ 39018 w 1076551"/>
                <a:gd name="connsiteY7" fmla="*/ 424843 h 446796"/>
                <a:gd name="connsiteX8" fmla="*/ 34107 w 1076551"/>
                <a:gd name="connsiteY8" fmla="*/ 422199 h 446796"/>
                <a:gd name="connsiteX9" fmla="*/ 28063 w 1076551"/>
                <a:gd name="connsiteY9" fmla="*/ 407088 h 446796"/>
                <a:gd name="connsiteX10" fmla="*/ 14086 w 1076551"/>
                <a:gd name="connsiteY10" fmla="*/ 388956 h 446796"/>
                <a:gd name="connsiteX11" fmla="*/ 108 w 1076551"/>
                <a:gd name="connsiteY11" fmla="*/ 369690 h 446796"/>
                <a:gd name="connsiteX12" fmla="*/ 15219 w 1076551"/>
                <a:gd name="connsiteY12" fmla="*/ 355335 h 446796"/>
                <a:gd name="connsiteX13" fmla="*/ 25419 w 1076551"/>
                <a:gd name="connsiteY13" fmla="*/ 348535 h 446796"/>
                <a:gd name="connsiteX14" fmla="*/ 29574 w 1076551"/>
                <a:gd name="connsiteY14" fmla="*/ 344758 h 446796"/>
                <a:gd name="connsiteX15" fmla="*/ 45818 w 1076551"/>
                <a:gd name="connsiteY15" fmla="*/ 343624 h 446796"/>
                <a:gd name="connsiteX16" fmla="*/ 52995 w 1076551"/>
                <a:gd name="connsiteY16" fmla="*/ 323603 h 446796"/>
                <a:gd name="connsiteX17" fmla="*/ 69995 w 1076551"/>
                <a:gd name="connsiteY17" fmla="*/ 305092 h 446796"/>
                <a:gd name="connsiteX18" fmla="*/ 92283 w 1076551"/>
                <a:gd name="connsiteY18" fmla="*/ 295270 h 446796"/>
                <a:gd name="connsiteX19" fmla="*/ 152725 w 1076551"/>
                <a:gd name="connsiteY19" fmla="*/ 287337 h 446796"/>
                <a:gd name="connsiteX20" fmla="*/ 159147 w 1076551"/>
                <a:gd name="connsiteY20" fmla="*/ 281293 h 446796"/>
                <a:gd name="connsiteX21" fmla="*/ 176524 w 1076551"/>
                <a:gd name="connsiteY21" fmla="*/ 266183 h 446796"/>
                <a:gd name="connsiteX22" fmla="*/ 175769 w 1076551"/>
                <a:gd name="connsiteY22" fmla="*/ 262027 h 446796"/>
                <a:gd name="connsiteX23" fmla="*/ 176146 w 1076551"/>
                <a:gd name="connsiteY23" fmla="*/ 256739 h 446796"/>
                <a:gd name="connsiteX24" fmla="*/ 198434 w 1076551"/>
                <a:gd name="connsiteY24" fmla="*/ 246161 h 446796"/>
                <a:gd name="connsiteX25" fmla="*/ 203723 w 1076551"/>
                <a:gd name="connsiteY25" fmla="*/ 269205 h 446796"/>
                <a:gd name="connsiteX26" fmla="*/ 185213 w 1076551"/>
                <a:gd name="connsiteY26" fmla="*/ 297159 h 446796"/>
                <a:gd name="connsiteX27" fmla="*/ 183702 w 1076551"/>
                <a:gd name="connsiteY27" fmla="*/ 321336 h 446796"/>
                <a:gd name="connsiteX28" fmla="*/ 204101 w 1076551"/>
                <a:gd name="connsiteY28" fmla="*/ 318314 h 446796"/>
                <a:gd name="connsiteX29" fmla="*/ 214678 w 1076551"/>
                <a:gd name="connsiteY29" fmla="*/ 311892 h 446796"/>
                <a:gd name="connsiteX30" fmla="*/ 254721 w 1076551"/>
                <a:gd name="connsiteY30" fmla="*/ 278649 h 446796"/>
                <a:gd name="connsiteX31" fmla="*/ 260765 w 1076551"/>
                <a:gd name="connsiteY31" fmla="*/ 274116 h 446796"/>
                <a:gd name="connsiteX32" fmla="*/ 301942 w 1076551"/>
                <a:gd name="connsiteY32" fmla="*/ 276005 h 446796"/>
                <a:gd name="connsiteX33" fmla="*/ 309875 w 1076551"/>
                <a:gd name="connsiteY33" fmla="*/ 274871 h 446796"/>
                <a:gd name="connsiteX34" fmla="*/ 300053 w 1076551"/>
                <a:gd name="connsiteY34" fmla="*/ 255228 h 446796"/>
                <a:gd name="connsiteX35" fmla="*/ 321963 w 1076551"/>
                <a:gd name="connsiteY35" fmla="*/ 260894 h 446796"/>
                <a:gd name="connsiteX36" fmla="*/ 347651 w 1076551"/>
                <a:gd name="connsiteY36" fmla="*/ 248806 h 446796"/>
                <a:gd name="connsiteX37" fmla="*/ 360495 w 1076551"/>
                <a:gd name="connsiteY37" fmla="*/ 234073 h 446796"/>
                <a:gd name="connsiteX38" fmla="*/ 391472 w 1076551"/>
                <a:gd name="connsiteY38" fmla="*/ 220473 h 446796"/>
                <a:gd name="connsiteX39" fmla="*/ 423582 w 1076551"/>
                <a:gd name="connsiteY39" fmla="*/ 207252 h 446796"/>
                <a:gd name="connsiteX40" fmla="*/ 490446 w 1076551"/>
                <a:gd name="connsiteY40" fmla="*/ 219718 h 446796"/>
                <a:gd name="connsiteX41" fmla="*/ 497623 w 1076551"/>
                <a:gd name="connsiteY41" fmla="*/ 240117 h 446796"/>
                <a:gd name="connsiteX42" fmla="*/ 472691 w 1076551"/>
                <a:gd name="connsiteY42" fmla="*/ 255228 h 446796"/>
                <a:gd name="connsiteX43" fmla="*/ 473068 w 1076551"/>
                <a:gd name="connsiteY43" fmla="*/ 257117 h 446796"/>
                <a:gd name="connsiteX44" fmla="*/ 474957 w 1076551"/>
                <a:gd name="connsiteY44" fmla="*/ 256361 h 446796"/>
                <a:gd name="connsiteX45" fmla="*/ 494979 w 1076551"/>
                <a:gd name="connsiteY45" fmla="*/ 255983 h 446796"/>
                <a:gd name="connsiteX46" fmla="*/ 511600 w 1076551"/>
                <a:gd name="connsiteY46" fmla="*/ 260894 h 446796"/>
                <a:gd name="connsiteX47" fmla="*/ 545599 w 1076551"/>
                <a:gd name="connsiteY47" fmla="*/ 270338 h 446796"/>
                <a:gd name="connsiteX48" fmla="*/ 608308 w 1076551"/>
                <a:gd name="connsiteY48" fmla="*/ 239362 h 446796"/>
                <a:gd name="connsiteX49" fmla="*/ 625685 w 1076551"/>
                <a:gd name="connsiteY49" fmla="*/ 232939 h 446796"/>
                <a:gd name="connsiteX50" fmla="*/ 654017 w 1076551"/>
                <a:gd name="connsiteY50" fmla="*/ 225384 h 446796"/>
                <a:gd name="connsiteX51" fmla="*/ 703882 w 1076551"/>
                <a:gd name="connsiteY51" fmla="*/ 223495 h 446796"/>
                <a:gd name="connsiteX52" fmla="*/ 703504 w 1076551"/>
                <a:gd name="connsiteY52" fmla="*/ 200830 h 446796"/>
                <a:gd name="connsiteX53" fmla="*/ 734103 w 1076551"/>
                <a:gd name="connsiteY53" fmla="*/ 212918 h 446796"/>
                <a:gd name="connsiteX54" fmla="*/ 761680 w 1076551"/>
                <a:gd name="connsiteY54" fmla="*/ 195541 h 446796"/>
                <a:gd name="connsiteX55" fmla="*/ 767346 w 1076551"/>
                <a:gd name="connsiteY55" fmla="*/ 164942 h 446796"/>
                <a:gd name="connsiteX56" fmla="*/ 796434 w 1076551"/>
                <a:gd name="connsiteY56" fmla="*/ 147187 h 446796"/>
                <a:gd name="connsiteX57" fmla="*/ 820611 w 1076551"/>
                <a:gd name="connsiteY57" fmla="*/ 141521 h 446796"/>
                <a:gd name="connsiteX58" fmla="*/ 887475 w 1076551"/>
                <a:gd name="connsiteY58" fmla="*/ 104122 h 446796"/>
                <a:gd name="connsiteX59" fmla="*/ 900697 w 1076551"/>
                <a:gd name="connsiteY59" fmla="*/ 86745 h 446796"/>
                <a:gd name="connsiteX60" fmla="*/ 919963 w 1076551"/>
                <a:gd name="connsiteY60" fmla="*/ 64079 h 446796"/>
                <a:gd name="connsiteX61" fmla="*/ 950562 w 1076551"/>
                <a:gd name="connsiteY61" fmla="*/ 50102 h 446796"/>
                <a:gd name="connsiteX62" fmla="*/ 963783 w 1076551"/>
                <a:gd name="connsiteY62" fmla="*/ 53502 h 446796"/>
                <a:gd name="connsiteX63" fmla="*/ 1008737 w 1076551"/>
                <a:gd name="connsiteY63" fmla="*/ 22148 h 446796"/>
                <a:gd name="connsiteX64" fmla="*/ 1052558 w 1076551"/>
                <a:gd name="connsiteY64" fmla="*/ 2504 h 446796"/>
                <a:gd name="connsiteX65" fmla="*/ 1060113 w 1076551"/>
                <a:gd name="connsiteY65" fmla="*/ 28192 h 446796"/>
                <a:gd name="connsiteX66" fmla="*/ 1040092 w 1076551"/>
                <a:gd name="connsiteY66" fmla="*/ 45947 h 446796"/>
                <a:gd name="connsiteX67" fmla="*/ 1032159 w 1076551"/>
                <a:gd name="connsiteY67" fmla="*/ 55013 h 446796"/>
                <a:gd name="connsiteX68" fmla="*/ 1043114 w 1076551"/>
                <a:gd name="connsiteY68" fmla="*/ 62190 h 446796"/>
                <a:gd name="connsiteX69" fmla="*/ 1061247 w 1076551"/>
                <a:gd name="connsiteY69" fmla="*/ 74279 h 446796"/>
                <a:gd name="connsiteX70" fmla="*/ 1074468 w 1076551"/>
                <a:gd name="connsiteY70" fmla="*/ 106389 h 446796"/>
                <a:gd name="connsiteX71" fmla="*/ 1037825 w 1076551"/>
                <a:gd name="connsiteY71" fmla="*/ 130943 h 446796"/>
                <a:gd name="connsiteX72" fmla="*/ 988716 w 1076551"/>
                <a:gd name="connsiteY72" fmla="*/ 138121 h 446796"/>
                <a:gd name="connsiteX73" fmla="*/ 936207 w 1076551"/>
                <a:gd name="connsiteY73" fmla="*/ 149454 h 446796"/>
                <a:gd name="connsiteX74" fmla="*/ 901830 w 1076551"/>
                <a:gd name="connsiteY74" fmla="*/ 167209 h 446796"/>
                <a:gd name="connsiteX75" fmla="*/ 886342 w 1076551"/>
                <a:gd name="connsiteY75" fmla="*/ 192519 h 446796"/>
                <a:gd name="connsiteX76" fmla="*/ 879165 w 1076551"/>
                <a:gd name="connsiteY76" fmla="*/ 203474 h 446796"/>
                <a:gd name="connsiteX77" fmla="*/ 853854 w 1076551"/>
                <a:gd name="connsiteY77" fmla="*/ 218962 h 446796"/>
                <a:gd name="connsiteX78" fmla="*/ 846299 w 1076551"/>
                <a:gd name="connsiteY78" fmla="*/ 219718 h 446796"/>
                <a:gd name="connsiteX79" fmla="*/ 820989 w 1076551"/>
                <a:gd name="connsiteY79" fmla="*/ 227273 h 446796"/>
                <a:gd name="connsiteX80" fmla="*/ 836477 w 1076551"/>
                <a:gd name="connsiteY80" fmla="*/ 218962 h 446796"/>
                <a:gd name="connsiteX81" fmla="*/ 844032 w 1076551"/>
                <a:gd name="connsiteY81" fmla="*/ 235584 h 446796"/>
                <a:gd name="connsiteX82" fmla="*/ 845544 w 1076551"/>
                <a:gd name="connsiteY82" fmla="*/ 252205 h 446796"/>
                <a:gd name="connsiteX83" fmla="*/ 826655 w 1076551"/>
                <a:gd name="connsiteY83" fmla="*/ 266938 h 446796"/>
                <a:gd name="connsiteX84" fmla="*/ 763569 w 1076551"/>
                <a:gd name="connsiteY84" fmla="*/ 294893 h 446796"/>
                <a:gd name="connsiteX85" fmla="*/ 730326 w 1076551"/>
                <a:gd name="connsiteY85" fmla="*/ 293382 h 446796"/>
                <a:gd name="connsiteX86" fmla="*/ 716726 w 1076551"/>
                <a:gd name="connsiteY86" fmla="*/ 263161 h 446796"/>
                <a:gd name="connsiteX87" fmla="*/ 690283 w 1076551"/>
                <a:gd name="connsiteY87" fmla="*/ 308115 h 446796"/>
                <a:gd name="connsiteX88" fmla="*/ 632862 w 1076551"/>
                <a:gd name="connsiteY88" fmla="*/ 316048 h 446796"/>
                <a:gd name="connsiteX89" fmla="*/ 630596 w 1076551"/>
                <a:gd name="connsiteY89" fmla="*/ 336824 h 446796"/>
                <a:gd name="connsiteX90" fmla="*/ 626063 w 1076551"/>
                <a:gd name="connsiteY90" fmla="*/ 345135 h 446796"/>
                <a:gd name="connsiteX91" fmla="*/ 592442 w 1076551"/>
                <a:gd name="connsiteY91" fmla="*/ 357979 h 446796"/>
                <a:gd name="connsiteX92" fmla="*/ 592820 w 1076551"/>
                <a:gd name="connsiteY92" fmla="*/ 358357 h 446796"/>
                <a:gd name="connsiteX93" fmla="*/ 556177 w 1076551"/>
                <a:gd name="connsiteY93" fmla="*/ 369690 h 446796"/>
                <a:gd name="connsiteX94" fmla="*/ 511978 w 1076551"/>
                <a:gd name="connsiteY94" fmla="*/ 387067 h 446796"/>
                <a:gd name="connsiteX95" fmla="*/ 464002 w 1076551"/>
                <a:gd name="connsiteY95" fmla="*/ 390845 h 446796"/>
                <a:gd name="connsiteX96" fmla="*/ 458336 w 1076551"/>
                <a:gd name="connsiteY96" fmla="*/ 388956 h 446796"/>
                <a:gd name="connsiteX97" fmla="*/ 341607 w 1076551"/>
                <a:gd name="connsiteY97" fmla="*/ 417288 h 446796"/>
                <a:gd name="connsiteX98" fmla="*/ 278142 w 1076551"/>
                <a:gd name="connsiteY98" fmla="*/ 433154 h 446796"/>
                <a:gd name="connsiteX99" fmla="*/ 266810 w 1076551"/>
                <a:gd name="connsiteY99" fmla="*/ 429754 h 446796"/>
                <a:gd name="connsiteX100" fmla="*/ 253966 w 1076551"/>
                <a:gd name="connsiteY100" fmla="*/ 433532 h 446796"/>
                <a:gd name="connsiteX101" fmla="*/ 229789 w 1076551"/>
                <a:gd name="connsiteY101" fmla="*/ 437310 h 446796"/>
                <a:gd name="connsiteX102" fmla="*/ 212034 w 1076551"/>
                <a:gd name="connsiteY102" fmla="*/ 433910 h 44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076551" h="446796">
                  <a:moveTo>
                    <a:pt x="212034" y="433910"/>
                  </a:moveTo>
                  <a:cubicBezTo>
                    <a:pt x="200323" y="427110"/>
                    <a:pt x="191635" y="438821"/>
                    <a:pt x="181057" y="439954"/>
                  </a:cubicBezTo>
                  <a:cubicBezTo>
                    <a:pt x="167458" y="441465"/>
                    <a:pt x="153481" y="442598"/>
                    <a:pt x="139503" y="443354"/>
                  </a:cubicBezTo>
                  <a:cubicBezTo>
                    <a:pt x="130815" y="451665"/>
                    <a:pt x="122504" y="442220"/>
                    <a:pt x="114193" y="442976"/>
                  </a:cubicBezTo>
                  <a:cubicBezTo>
                    <a:pt x="114193" y="442976"/>
                    <a:pt x="114193" y="442976"/>
                    <a:pt x="114193" y="442976"/>
                  </a:cubicBezTo>
                  <a:cubicBezTo>
                    <a:pt x="99460" y="433910"/>
                    <a:pt x="83594" y="439576"/>
                    <a:pt x="68484" y="439954"/>
                  </a:cubicBezTo>
                  <a:cubicBezTo>
                    <a:pt x="58284" y="439954"/>
                    <a:pt x="49218" y="435799"/>
                    <a:pt x="39396" y="434665"/>
                  </a:cubicBezTo>
                  <a:cubicBezTo>
                    <a:pt x="32218" y="433910"/>
                    <a:pt x="28063" y="428621"/>
                    <a:pt x="39018" y="424843"/>
                  </a:cubicBezTo>
                  <a:cubicBezTo>
                    <a:pt x="37507" y="424088"/>
                    <a:pt x="35618" y="422955"/>
                    <a:pt x="34107" y="422199"/>
                  </a:cubicBezTo>
                  <a:cubicBezTo>
                    <a:pt x="29574" y="418421"/>
                    <a:pt x="28441" y="413133"/>
                    <a:pt x="28063" y="407088"/>
                  </a:cubicBezTo>
                  <a:cubicBezTo>
                    <a:pt x="27307" y="398400"/>
                    <a:pt x="27307" y="390089"/>
                    <a:pt x="14086" y="388956"/>
                  </a:cubicBezTo>
                  <a:cubicBezTo>
                    <a:pt x="5397" y="388200"/>
                    <a:pt x="1242" y="377623"/>
                    <a:pt x="108" y="369690"/>
                  </a:cubicBezTo>
                  <a:cubicBezTo>
                    <a:pt x="-1025" y="360624"/>
                    <a:pt x="6908" y="356846"/>
                    <a:pt x="15219" y="355335"/>
                  </a:cubicBezTo>
                  <a:cubicBezTo>
                    <a:pt x="19752" y="354579"/>
                    <a:pt x="22774" y="351557"/>
                    <a:pt x="25419" y="348535"/>
                  </a:cubicBezTo>
                  <a:cubicBezTo>
                    <a:pt x="26552" y="347024"/>
                    <a:pt x="28063" y="345891"/>
                    <a:pt x="29574" y="344758"/>
                  </a:cubicBezTo>
                  <a:cubicBezTo>
                    <a:pt x="34863" y="342869"/>
                    <a:pt x="40907" y="353824"/>
                    <a:pt x="45818" y="343624"/>
                  </a:cubicBezTo>
                  <a:cubicBezTo>
                    <a:pt x="54129" y="339091"/>
                    <a:pt x="55262" y="331914"/>
                    <a:pt x="52995" y="323603"/>
                  </a:cubicBezTo>
                  <a:cubicBezTo>
                    <a:pt x="56017" y="314914"/>
                    <a:pt x="65839" y="313025"/>
                    <a:pt x="69995" y="305092"/>
                  </a:cubicBezTo>
                  <a:cubicBezTo>
                    <a:pt x="75661" y="298293"/>
                    <a:pt x="82839" y="294515"/>
                    <a:pt x="92283" y="295270"/>
                  </a:cubicBezTo>
                  <a:cubicBezTo>
                    <a:pt x="113060" y="296782"/>
                    <a:pt x="132326" y="287715"/>
                    <a:pt x="152725" y="287337"/>
                  </a:cubicBezTo>
                  <a:cubicBezTo>
                    <a:pt x="157636" y="287337"/>
                    <a:pt x="158392" y="285071"/>
                    <a:pt x="159147" y="281293"/>
                  </a:cubicBezTo>
                  <a:cubicBezTo>
                    <a:pt x="161036" y="271849"/>
                    <a:pt x="166702" y="267316"/>
                    <a:pt x="176524" y="266183"/>
                  </a:cubicBezTo>
                  <a:cubicBezTo>
                    <a:pt x="181435" y="265805"/>
                    <a:pt x="174258" y="263916"/>
                    <a:pt x="175769" y="262027"/>
                  </a:cubicBezTo>
                  <a:cubicBezTo>
                    <a:pt x="175391" y="260138"/>
                    <a:pt x="175769" y="258250"/>
                    <a:pt x="176146" y="256739"/>
                  </a:cubicBezTo>
                  <a:cubicBezTo>
                    <a:pt x="181813" y="249183"/>
                    <a:pt x="191635" y="251072"/>
                    <a:pt x="198434" y="246161"/>
                  </a:cubicBezTo>
                  <a:cubicBezTo>
                    <a:pt x="212034" y="251072"/>
                    <a:pt x="207501" y="260516"/>
                    <a:pt x="203723" y="269205"/>
                  </a:cubicBezTo>
                  <a:cubicBezTo>
                    <a:pt x="196923" y="277893"/>
                    <a:pt x="192012" y="288093"/>
                    <a:pt x="185213" y="297159"/>
                  </a:cubicBezTo>
                  <a:cubicBezTo>
                    <a:pt x="179924" y="304715"/>
                    <a:pt x="178413" y="314536"/>
                    <a:pt x="183702" y="321336"/>
                  </a:cubicBezTo>
                  <a:cubicBezTo>
                    <a:pt x="190124" y="329269"/>
                    <a:pt x="197679" y="321336"/>
                    <a:pt x="204101" y="318314"/>
                  </a:cubicBezTo>
                  <a:cubicBezTo>
                    <a:pt x="207878" y="316425"/>
                    <a:pt x="211278" y="311514"/>
                    <a:pt x="214678" y="311892"/>
                  </a:cubicBezTo>
                  <a:cubicBezTo>
                    <a:pt x="238855" y="313403"/>
                    <a:pt x="250188" y="300559"/>
                    <a:pt x="254721" y="278649"/>
                  </a:cubicBezTo>
                  <a:cubicBezTo>
                    <a:pt x="255099" y="276005"/>
                    <a:pt x="260010" y="272983"/>
                    <a:pt x="260765" y="274116"/>
                  </a:cubicBezTo>
                  <a:cubicBezTo>
                    <a:pt x="273609" y="294893"/>
                    <a:pt x="288720" y="269582"/>
                    <a:pt x="301942" y="276005"/>
                  </a:cubicBezTo>
                  <a:cubicBezTo>
                    <a:pt x="304208" y="277138"/>
                    <a:pt x="307230" y="276382"/>
                    <a:pt x="309875" y="274871"/>
                  </a:cubicBezTo>
                  <a:cubicBezTo>
                    <a:pt x="305342" y="268449"/>
                    <a:pt x="293253" y="263538"/>
                    <a:pt x="300053" y="255228"/>
                  </a:cubicBezTo>
                  <a:cubicBezTo>
                    <a:pt x="306475" y="247672"/>
                    <a:pt x="315541" y="256361"/>
                    <a:pt x="321963" y="260894"/>
                  </a:cubicBezTo>
                  <a:cubicBezTo>
                    <a:pt x="341229" y="274494"/>
                    <a:pt x="343873" y="273360"/>
                    <a:pt x="347651" y="248806"/>
                  </a:cubicBezTo>
                  <a:cubicBezTo>
                    <a:pt x="347651" y="240117"/>
                    <a:pt x="351806" y="232184"/>
                    <a:pt x="360495" y="234073"/>
                  </a:cubicBezTo>
                  <a:cubicBezTo>
                    <a:pt x="375228" y="237095"/>
                    <a:pt x="383161" y="229162"/>
                    <a:pt x="391472" y="220473"/>
                  </a:cubicBezTo>
                  <a:cubicBezTo>
                    <a:pt x="400916" y="212918"/>
                    <a:pt x="411871" y="204230"/>
                    <a:pt x="423582" y="207252"/>
                  </a:cubicBezTo>
                  <a:cubicBezTo>
                    <a:pt x="445870" y="212918"/>
                    <a:pt x="469669" y="208385"/>
                    <a:pt x="490446" y="219718"/>
                  </a:cubicBezTo>
                  <a:cubicBezTo>
                    <a:pt x="498001" y="223873"/>
                    <a:pt x="499890" y="232184"/>
                    <a:pt x="497623" y="240117"/>
                  </a:cubicBezTo>
                  <a:cubicBezTo>
                    <a:pt x="494223" y="252583"/>
                    <a:pt x="484024" y="254850"/>
                    <a:pt x="472691" y="255228"/>
                  </a:cubicBezTo>
                  <a:cubicBezTo>
                    <a:pt x="470424" y="254850"/>
                    <a:pt x="473446" y="259761"/>
                    <a:pt x="473068" y="257117"/>
                  </a:cubicBezTo>
                  <a:cubicBezTo>
                    <a:pt x="473068" y="256361"/>
                    <a:pt x="473824" y="255983"/>
                    <a:pt x="474957" y="256361"/>
                  </a:cubicBezTo>
                  <a:cubicBezTo>
                    <a:pt x="481757" y="259383"/>
                    <a:pt x="487801" y="259383"/>
                    <a:pt x="494979" y="255983"/>
                  </a:cubicBezTo>
                  <a:cubicBezTo>
                    <a:pt x="501401" y="252961"/>
                    <a:pt x="508201" y="254094"/>
                    <a:pt x="511600" y="260894"/>
                  </a:cubicBezTo>
                  <a:cubicBezTo>
                    <a:pt x="519533" y="277515"/>
                    <a:pt x="532377" y="274116"/>
                    <a:pt x="545599" y="270338"/>
                  </a:cubicBezTo>
                  <a:cubicBezTo>
                    <a:pt x="569398" y="265805"/>
                    <a:pt x="590175" y="254472"/>
                    <a:pt x="608308" y="239362"/>
                  </a:cubicBezTo>
                  <a:cubicBezTo>
                    <a:pt x="613597" y="234828"/>
                    <a:pt x="619641" y="234073"/>
                    <a:pt x="625685" y="232939"/>
                  </a:cubicBezTo>
                  <a:cubicBezTo>
                    <a:pt x="635507" y="231429"/>
                    <a:pt x="645707" y="231051"/>
                    <a:pt x="654017" y="225384"/>
                  </a:cubicBezTo>
                  <a:cubicBezTo>
                    <a:pt x="669883" y="214429"/>
                    <a:pt x="686127" y="211785"/>
                    <a:pt x="703882" y="223495"/>
                  </a:cubicBezTo>
                  <a:cubicBezTo>
                    <a:pt x="704260" y="214429"/>
                    <a:pt x="694438" y="206496"/>
                    <a:pt x="703504" y="200830"/>
                  </a:cubicBezTo>
                  <a:cubicBezTo>
                    <a:pt x="717859" y="191763"/>
                    <a:pt x="723526" y="209140"/>
                    <a:pt x="734103" y="212918"/>
                  </a:cubicBezTo>
                  <a:cubicBezTo>
                    <a:pt x="740525" y="202718"/>
                    <a:pt x="748080" y="194408"/>
                    <a:pt x="761680" y="195541"/>
                  </a:cubicBezTo>
                  <a:cubicBezTo>
                    <a:pt x="754125" y="183452"/>
                    <a:pt x="762058" y="174764"/>
                    <a:pt x="767346" y="164942"/>
                  </a:cubicBezTo>
                  <a:cubicBezTo>
                    <a:pt x="773768" y="153232"/>
                    <a:pt x="783590" y="147187"/>
                    <a:pt x="796434" y="147187"/>
                  </a:cubicBezTo>
                  <a:cubicBezTo>
                    <a:pt x="805123" y="147187"/>
                    <a:pt x="814567" y="147565"/>
                    <a:pt x="820611" y="141521"/>
                  </a:cubicBezTo>
                  <a:cubicBezTo>
                    <a:pt x="839877" y="123010"/>
                    <a:pt x="867831" y="121121"/>
                    <a:pt x="887475" y="104122"/>
                  </a:cubicBezTo>
                  <a:cubicBezTo>
                    <a:pt x="893519" y="98833"/>
                    <a:pt x="899186" y="95433"/>
                    <a:pt x="900697" y="86745"/>
                  </a:cubicBezTo>
                  <a:cubicBezTo>
                    <a:pt x="902964" y="76168"/>
                    <a:pt x="907874" y="65968"/>
                    <a:pt x="919963" y="64079"/>
                  </a:cubicBezTo>
                  <a:cubicBezTo>
                    <a:pt x="931674" y="62190"/>
                    <a:pt x="943384" y="62946"/>
                    <a:pt x="950562" y="50102"/>
                  </a:cubicBezTo>
                  <a:cubicBezTo>
                    <a:pt x="954339" y="43302"/>
                    <a:pt x="959628" y="50857"/>
                    <a:pt x="963783" y="53502"/>
                  </a:cubicBezTo>
                  <a:cubicBezTo>
                    <a:pt x="970583" y="31592"/>
                    <a:pt x="994004" y="33103"/>
                    <a:pt x="1008737" y="22148"/>
                  </a:cubicBezTo>
                  <a:cubicBezTo>
                    <a:pt x="1021203" y="12703"/>
                    <a:pt x="1031025" y="-6940"/>
                    <a:pt x="1052558" y="2504"/>
                  </a:cubicBezTo>
                  <a:cubicBezTo>
                    <a:pt x="1068424" y="6281"/>
                    <a:pt x="1071446" y="15348"/>
                    <a:pt x="1060113" y="28192"/>
                  </a:cubicBezTo>
                  <a:cubicBezTo>
                    <a:pt x="1054069" y="34991"/>
                    <a:pt x="1047269" y="41036"/>
                    <a:pt x="1040092" y="45947"/>
                  </a:cubicBezTo>
                  <a:cubicBezTo>
                    <a:pt x="1036692" y="48591"/>
                    <a:pt x="1030647" y="47458"/>
                    <a:pt x="1032159" y="55013"/>
                  </a:cubicBezTo>
                  <a:cubicBezTo>
                    <a:pt x="1033670" y="61813"/>
                    <a:pt x="1038580" y="60679"/>
                    <a:pt x="1043114" y="62190"/>
                  </a:cubicBezTo>
                  <a:cubicBezTo>
                    <a:pt x="1050291" y="64457"/>
                    <a:pt x="1057847" y="66346"/>
                    <a:pt x="1061247" y="74279"/>
                  </a:cubicBezTo>
                  <a:cubicBezTo>
                    <a:pt x="1072579" y="82212"/>
                    <a:pt x="1080512" y="93545"/>
                    <a:pt x="1074468" y="106389"/>
                  </a:cubicBezTo>
                  <a:cubicBezTo>
                    <a:pt x="1067668" y="120366"/>
                    <a:pt x="1053314" y="127166"/>
                    <a:pt x="1037825" y="130943"/>
                  </a:cubicBezTo>
                  <a:cubicBezTo>
                    <a:pt x="1021581" y="135099"/>
                    <a:pt x="1004582" y="130565"/>
                    <a:pt x="988716" y="138121"/>
                  </a:cubicBezTo>
                  <a:cubicBezTo>
                    <a:pt x="972472" y="146054"/>
                    <a:pt x="957362" y="155120"/>
                    <a:pt x="936207" y="149454"/>
                  </a:cubicBezTo>
                  <a:cubicBezTo>
                    <a:pt x="925251" y="146432"/>
                    <a:pt x="914674" y="163809"/>
                    <a:pt x="901830" y="167209"/>
                  </a:cubicBezTo>
                  <a:cubicBezTo>
                    <a:pt x="887475" y="170986"/>
                    <a:pt x="882942" y="178542"/>
                    <a:pt x="886342" y="192519"/>
                  </a:cubicBezTo>
                  <a:cubicBezTo>
                    <a:pt x="887475" y="198185"/>
                    <a:pt x="885209" y="201963"/>
                    <a:pt x="879165" y="203474"/>
                  </a:cubicBezTo>
                  <a:cubicBezTo>
                    <a:pt x="868965" y="205741"/>
                    <a:pt x="856498" y="203852"/>
                    <a:pt x="853854" y="218962"/>
                  </a:cubicBezTo>
                  <a:cubicBezTo>
                    <a:pt x="853477" y="220851"/>
                    <a:pt x="848565" y="221607"/>
                    <a:pt x="846299" y="219718"/>
                  </a:cubicBezTo>
                  <a:cubicBezTo>
                    <a:pt x="834966" y="211029"/>
                    <a:pt x="828544" y="221229"/>
                    <a:pt x="820989" y="227273"/>
                  </a:cubicBezTo>
                  <a:cubicBezTo>
                    <a:pt x="827411" y="226140"/>
                    <a:pt x="829677" y="215940"/>
                    <a:pt x="836477" y="218962"/>
                  </a:cubicBezTo>
                  <a:cubicBezTo>
                    <a:pt x="842144" y="221984"/>
                    <a:pt x="842144" y="229917"/>
                    <a:pt x="844032" y="235584"/>
                  </a:cubicBezTo>
                  <a:cubicBezTo>
                    <a:pt x="845921" y="240873"/>
                    <a:pt x="846299" y="246539"/>
                    <a:pt x="845544" y="252205"/>
                  </a:cubicBezTo>
                  <a:cubicBezTo>
                    <a:pt x="843277" y="262027"/>
                    <a:pt x="834966" y="264294"/>
                    <a:pt x="826655" y="266938"/>
                  </a:cubicBezTo>
                  <a:cubicBezTo>
                    <a:pt x="804745" y="274116"/>
                    <a:pt x="781701" y="278649"/>
                    <a:pt x="763569" y="294893"/>
                  </a:cubicBezTo>
                  <a:cubicBezTo>
                    <a:pt x="752236" y="305092"/>
                    <a:pt x="741659" y="296782"/>
                    <a:pt x="730326" y="293382"/>
                  </a:cubicBezTo>
                  <a:cubicBezTo>
                    <a:pt x="713326" y="288093"/>
                    <a:pt x="720126" y="274494"/>
                    <a:pt x="716726" y="263161"/>
                  </a:cubicBezTo>
                  <a:cubicBezTo>
                    <a:pt x="720504" y="285826"/>
                    <a:pt x="706904" y="297915"/>
                    <a:pt x="690283" y="308115"/>
                  </a:cubicBezTo>
                  <a:cubicBezTo>
                    <a:pt x="672905" y="318692"/>
                    <a:pt x="653262" y="313781"/>
                    <a:pt x="632862" y="316048"/>
                  </a:cubicBezTo>
                  <a:cubicBezTo>
                    <a:pt x="647595" y="325114"/>
                    <a:pt x="634751" y="330025"/>
                    <a:pt x="630596" y="336824"/>
                  </a:cubicBezTo>
                  <a:cubicBezTo>
                    <a:pt x="629085" y="339469"/>
                    <a:pt x="627574" y="342491"/>
                    <a:pt x="626063" y="345135"/>
                  </a:cubicBezTo>
                  <a:cubicBezTo>
                    <a:pt x="613219" y="345513"/>
                    <a:pt x="601130" y="347402"/>
                    <a:pt x="592442" y="357979"/>
                  </a:cubicBezTo>
                  <a:lnTo>
                    <a:pt x="592820" y="358357"/>
                  </a:lnTo>
                  <a:cubicBezTo>
                    <a:pt x="578465" y="354957"/>
                    <a:pt x="568265" y="357601"/>
                    <a:pt x="556177" y="369690"/>
                  </a:cubicBezTo>
                  <a:cubicBezTo>
                    <a:pt x="545977" y="379890"/>
                    <a:pt x="527467" y="383289"/>
                    <a:pt x="511978" y="387067"/>
                  </a:cubicBezTo>
                  <a:cubicBezTo>
                    <a:pt x="496490" y="390467"/>
                    <a:pt x="480246" y="395378"/>
                    <a:pt x="464002" y="390845"/>
                  </a:cubicBezTo>
                  <a:cubicBezTo>
                    <a:pt x="462113" y="390467"/>
                    <a:pt x="459091" y="388578"/>
                    <a:pt x="458336" y="388956"/>
                  </a:cubicBezTo>
                  <a:cubicBezTo>
                    <a:pt x="423959" y="416155"/>
                    <a:pt x="380516" y="406711"/>
                    <a:pt x="341607" y="417288"/>
                  </a:cubicBezTo>
                  <a:cubicBezTo>
                    <a:pt x="320830" y="422955"/>
                    <a:pt x="298542" y="424843"/>
                    <a:pt x="278142" y="433154"/>
                  </a:cubicBezTo>
                  <a:cubicBezTo>
                    <a:pt x="274365" y="434665"/>
                    <a:pt x="269832" y="433910"/>
                    <a:pt x="266810" y="429754"/>
                  </a:cubicBezTo>
                  <a:cubicBezTo>
                    <a:pt x="260388" y="424466"/>
                    <a:pt x="256232" y="425977"/>
                    <a:pt x="253966" y="433532"/>
                  </a:cubicBezTo>
                  <a:cubicBezTo>
                    <a:pt x="246033" y="434665"/>
                    <a:pt x="237722" y="436176"/>
                    <a:pt x="229789" y="437310"/>
                  </a:cubicBezTo>
                  <a:cubicBezTo>
                    <a:pt x="227522" y="421444"/>
                    <a:pt x="216189" y="441087"/>
                    <a:pt x="212034" y="433910"/>
                  </a:cubicBezTo>
                  <a:close/>
                </a:path>
              </a:pathLst>
            </a:custGeom>
            <a:solidFill>
              <a:srgbClr val="9156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67" name="Freeform: Shape 26066">
              <a:extLst>
                <a:ext uri="{FF2B5EF4-FFF2-40B4-BE49-F238E27FC236}">
                  <a16:creationId xmlns:a16="http://schemas.microsoft.com/office/drawing/2014/main" id="{DF329DEE-169C-4D51-B368-ED28DF24E0AF}"/>
                </a:ext>
              </a:extLst>
            </p:cNvPr>
            <p:cNvSpPr/>
            <p:nvPr/>
          </p:nvSpPr>
          <p:spPr>
            <a:xfrm>
              <a:off x="10574606" y="5728165"/>
              <a:ext cx="593510" cy="318459"/>
            </a:xfrm>
            <a:custGeom>
              <a:avLst/>
              <a:gdLst>
                <a:gd name="connsiteX0" fmla="*/ 570845 w 593510"/>
                <a:gd name="connsiteY0" fmla="*/ 44720 h 318459"/>
                <a:gd name="connsiteX1" fmla="*/ 531557 w 593510"/>
                <a:gd name="connsiteY1" fmla="*/ 66631 h 318459"/>
                <a:gd name="connsiteX2" fmla="*/ 496803 w 593510"/>
                <a:gd name="connsiteY2" fmla="*/ 75697 h 318459"/>
                <a:gd name="connsiteX3" fmla="*/ 482070 w 593510"/>
                <a:gd name="connsiteY3" fmla="*/ 107429 h 318459"/>
                <a:gd name="connsiteX4" fmla="*/ 471871 w 593510"/>
                <a:gd name="connsiteY4" fmla="*/ 93452 h 318459"/>
                <a:gd name="connsiteX5" fmla="*/ 444672 w 593510"/>
                <a:gd name="connsiteY5" fmla="*/ 110074 h 318459"/>
                <a:gd name="connsiteX6" fmla="*/ 426917 w 593510"/>
                <a:gd name="connsiteY6" fmla="*/ 123673 h 318459"/>
                <a:gd name="connsiteX7" fmla="*/ 384607 w 593510"/>
                <a:gd name="connsiteY7" fmla="*/ 165982 h 318459"/>
                <a:gd name="connsiteX8" fmla="*/ 340409 w 593510"/>
                <a:gd name="connsiteY8" fmla="*/ 189026 h 318459"/>
                <a:gd name="connsiteX9" fmla="*/ 325298 w 593510"/>
                <a:gd name="connsiteY9" fmla="*/ 195070 h 318459"/>
                <a:gd name="connsiteX10" fmla="*/ 281478 w 593510"/>
                <a:gd name="connsiteY10" fmla="*/ 221136 h 318459"/>
                <a:gd name="connsiteX11" fmla="*/ 283744 w 593510"/>
                <a:gd name="connsiteY11" fmla="*/ 232091 h 318459"/>
                <a:gd name="connsiteX12" fmla="*/ 281478 w 593510"/>
                <a:gd name="connsiteY12" fmla="*/ 246824 h 318459"/>
                <a:gd name="connsiteX13" fmla="*/ 275434 w 593510"/>
                <a:gd name="connsiteY13" fmla="*/ 241913 h 318459"/>
                <a:gd name="connsiteX14" fmla="*/ 257679 w 593510"/>
                <a:gd name="connsiteY14" fmla="*/ 269112 h 318459"/>
                <a:gd name="connsiteX15" fmla="*/ 235391 w 593510"/>
                <a:gd name="connsiteY15" fmla="*/ 247580 h 318459"/>
                <a:gd name="connsiteX16" fmla="*/ 224436 w 593510"/>
                <a:gd name="connsiteY16" fmla="*/ 245313 h 318459"/>
                <a:gd name="connsiteX17" fmla="*/ 225191 w 593510"/>
                <a:gd name="connsiteY17" fmla="*/ 255890 h 318459"/>
                <a:gd name="connsiteX18" fmla="*/ 225569 w 593510"/>
                <a:gd name="connsiteY18" fmla="*/ 270245 h 318459"/>
                <a:gd name="connsiteX19" fmla="*/ 209703 w 593510"/>
                <a:gd name="connsiteY19" fmla="*/ 265712 h 318459"/>
                <a:gd name="connsiteX20" fmla="*/ 183637 w 593510"/>
                <a:gd name="connsiteY20" fmla="*/ 266846 h 318459"/>
                <a:gd name="connsiteX21" fmla="*/ 153038 w 593510"/>
                <a:gd name="connsiteY21" fmla="*/ 278178 h 318459"/>
                <a:gd name="connsiteX22" fmla="*/ 105062 w 593510"/>
                <a:gd name="connsiteY22" fmla="*/ 301978 h 318459"/>
                <a:gd name="connsiteX23" fmla="*/ 63886 w 593510"/>
                <a:gd name="connsiteY23" fmla="*/ 315955 h 318459"/>
                <a:gd name="connsiteX24" fmla="*/ 46131 w 593510"/>
                <a:gd name="connsiteY24" fmla="*/ 315577 h 318459"/>
                <a:gd name="connsiteX25" fmla="*/ 40087 w 593510"/>
                <a:gd name="connsiteY25" fmla="*/ 300844 h 318459"/>
                <a:gd name="connsiteX26" fmla="*/ 49153 w 593510"/>
                <a:gd name="connsiteY26" fmla="*/ 293667 h 318459"/>
                <a:gd name="connsiteX27" fmla="*/ 67664 w 593510"/>
                <a:gd name="connsiteY27" fmla="*/ 289511 h 318459"/>
                <a:gd name="connsiteX28" fmla="*/ 80130 w 593510"/>
                <a:gd name="connsiteY28" fmla="*/ 270245 h 318459"/>
                <a:gd name="connsiteX29" fmla="*/ 86930 w 593510"/>
                <a:gd name="connsiteY29" fmla="*/ 252113 h 318459"/>
                <a:gd name="connsiteX30" fmla="*/ 142839 w 593510"/>
                <a:gd name="connsiteY30" fmla="*/ 221514 h 318459"/>
                <a:gd name="connsiteX31" fmla="*/ 152283 w 593510"/>
                <a:gd name="connsiteY31" fmla="*/ 216981 h 318459"/>
                <a:gd name="connsiteX32" fmla="*/ 132261 w 593510"/>
                <a:gd name="connsiteY32" fmla="*/ 215092 h 318459"/>
                <a:gd name="connsiteX33" fmla="*/ 105440 w 593510"/>
                <a:gd name="connsiteY33" fmla="*/ 205270 h 318459"/>
                <a:gd name="connsiteX34" fmla="*/ 73330 w 593510"/>
                <a:gd name="connsiteY34" fmla="*/ 211314 h 318459"/>
                <a:gd name="connsiteX35" fmla="*/ 43865 w 593510"/>
                <a:gd name="connsiteY35" fmla="*/ 214714 h 318459"/>
                <a:gd name="connsiteX36" fmla="*/ 26487 w 593510"/>
                <a:gd name="connsiteY36" fmla="*/ 215470 h 318459"/>
                <a:gd name="connsiteX37" fmla="*/ 27999 w 593510"/>
                <a:gd name="connsiteY37" fmla="*/ 201492 h 318459"/>
                <a:gd name="connsiteX38" fmla="*/ 24221 w 593510"/>
                <a:gd name="connsiteY38" fmla="*/ 202626 h 318459"/>
                <a:gd name="connsiteX39" fmla="*/ 1555 w 593510"/>
                <a:gd name="connsiteY39" fmla="*/ 205648 h 318459"/>
                <a:gd name="connsiteX40" fmla="*/ 11377 w 593510"/>
                <a:gd name="connsiteY40" fmla="*/ 187137 h 318459"/>
                <a:gd name="connsiteX41" fmla="*/ 30643 w 593510"/>
                <a:gd name="connsiteY41" fmla="*/ 162583 h 318459"/>
                <a:gd name="connsiteX42" fmla="*/ 74841 w 593510"/>
                <a:gd name="connsiteY42" fmla="*/ 174671 h 318459"/>
                <a:gd name="connsiteX43" fmla="*/ 79374 w 593510"/>
                <a:gd name="connsiteY43" fmla="*/ 158427 h 318459"/>
                <a:gd name="connsiteX44" fmla="*/ 97129 w 593510"/>
                <a:gd name="connsiteY44" fmla="*/ 162961 h 318459"/>
                <a:gd name="connsiteX45" fmla="*/ 109218 w 593510"/>
                <a:gd name="connsiteY45" fmla="*/ 177315 h 318459"/>
                <a:gd name="connsiteX46" fmla="*/ 136417 w 593510"/>
                <a:gd name="connsiteY46" fmla="*/ 161449 h 318459"/>
                <a:gd name="connsiteX47" fmla="*/ 171171 w 593510"/>
                <a:gd name="connsiteY47" fmla="*/ 153894 h 318459"/>
                <a:gd name="connsiteX48" fmla="*/ 173438 w 593510"/>
                <a:gd name="connsiteY48" fmla="*/ 161072 h 318459"/>
                <a:gd name="connsiteX49" fmla="*/ 158705 w 593510"/>
                <a:gd name="connsiteY49" fmla="*/ 165982 h 318459"/>
                <a:gd name="connsiteX50" fmla="*/ 178726 w 593510"/>
                <a:gd name="connsiteY50" fmla="*/ 158427 h 318459"/>
                <a:gd name="connsiteX51" fmla="*/ 236146 w 593510"/>
                <a:gd name="connsiteY51" fmla="*/ 125940 h 318459"/>
                <a:gd name="connsiteX52" fmla="*/ 245968 w 593510"/>
                <a:gd name="connsiteY52" fmla="*/ 127451 h 318459"/>
                <a:gd name="connsiteX53" fmla="*/ 249746 w 593510"/>
                <a:gd name="connsiteY53" fmla="*/ 122917 h 318459"/>
                <a:gd name="connsiteX54" fmla="*/ 281100 w 593510"/>
                <a:gd name="connsiteY54" fmla="*/ 101385 h 318459"/>
                <a:gd name="connsiteX55" fmla="*/ 291300 w 593510"/>
                <a:gd name="connsiteY55" fmla="*/ 117251 h 318459"/>
                <a:gd name="connsiteX56" fmla="*/ 259190 w 593510"/>
                <a:gd name="connsiteY56" fmla="*/ 162961 h 318459"/>
                <a:gd name="connsiteX57" fmla="*/ 199503 w 593510"/>
                <a:gd name="connsiteY57" fmla="*/ 205648 h 318459"/>
                <a:gd name="connsiteX58" fmla="*/ 236524 w 593510"/>
                <a:gd name="connsiteY58" fmla="*/ 201492 h 318459"/>
                <a:gd name="connsiteX59" fmla="*/ 248990 w 593510"/>
                <a:gd name="connsiteY59" fmla="*/ 193181 h 318459"/>
                <a:gd name="connsiteX60" fmla="*/ 299610 w 593510"/>
                <a:gd name="connsiteY60" fmla="*/ 146339 h 318459"/>
                <a:gd name="connsiteX61" fmla="*/ 319254 w 593510"/>
                <a:gd name="connsiteY61" fmla="*/ 140672 h 318459"/>
                <a:gd name="connsiteX62" fmla="*/ 324543 w 593510"/>
                <a:gd name="connsiteY62" fmla="*/ 113473 h 318459"/>
                <a:gd name="connsiteX63" fmla="*/ 323787 w 593510"/>
                <a:gd name="connsiteY63" fmla="*/ 99496 h 318459"/>
                <a:gd name="connsiteX64" fmla="*/ 298099 w 593510"/>
                <a:gd name="connsiteY64" fmla="*/ 106296 h 318459"/>
                <a:gd name="connsiteX65" fmla="*/ 288278 w 593510"/>
                <a:gd name="connsiteY65" fmla="*/ 76075 h 318459"/>
                <a:gd name="connsiteX66" fmla="*/ 308677 w 593510"/>
                <a:gd name="connsiteY66" fmla="*/ 74564 h 318459"/>
                <a:gd name="connsiteX67" fmla="*/ 324921 w 593510"/>
                <a:gd name="connsiteY67" fmla="*/ 85141 h 318459"/>
                <a:gd name="connsiteX68" fmla="*/ 325298 w 593510"/>
                <a:gd name="connsiteY68" fmla="*/ 84008 h 318459"/>
                <a:gd name="connsiteX69" fmla="*/ 309810 w 593510"/>
                <a:gd name="connsiteY69" fmla="*/ 75319 h 318459"/>
                <a:gd name="connsiteX70" fmla="*/ 313210 w 593510"/>
                <a:gd name="connsiteY70" fmla="*/ 63231 h 318459"/>
                <a:gd name="connsiteX71" fmla="*/ 350231 w 593510"/>
                <a:gd name="connsiteY71" fmla="*/ 59076 h 318459"/>
                <a:gd name="connsiteX72" fmla="*/ 397829 w 593510"/>
                <a:gd name="connsiteY72" fmla="*/ 33388 h 318459"/>
                <a:gd name="connsiteX73" fmla="*/ 436361 w 593510"/>
                <a:gd name="connsiteY73" fmla="*/ 8455 h 318459"/>
                <a:gd name="connsiteX74" fmla="*/ 466960 w 593510"/>
                <a:gd name="connsiteY74" fmla="*/ 2033 h 318459"/>
                <a:gd name="connsiteX75" fmla="*/ 476404 w 593510"/>
                <a:gd name="connsiteY75" fmla="*/ 1655 h 318459"/>
                <a:gd name="connsiteX76" fmla="*/ 497559 w 593510"/>
                <a:gd name="connsiteY76" fmla="*/ 29988 h 318459"/>
                <a:gd name="connsiteX77" fmla="*/ 493403 w 593510"/>
                <a:gd name="connsiteY77" fmla="*/ 39432 h 318459"/>
                <a:gd name="connsiteX78" fmla="*/ 536091 w 593510"/>
                <a:gd name="connsiteY78" fmla="*/ 30365 h 318459"/>
                <a:gd name="connsiteX79" fmla="*/ 546290 w 593510"/>
                <a:gd name="connsiteY79" fmla="*/ 33010 h 318459"/>
                <a:gd name="connsiteX80" fmla="*/ 544024 w 593510"/>
                <a:gd name="connsiteY80" fmla="*/ 23944 h 318459"/>
                <a:gd name="connsiteX81" fmla="*/ 558001 w 593510"/>
                <a:gd name="connsiteY81" fmla="*/ 5433 h 318459"/>
                <a:gd name="connsiteX82" fmla="*/ 584066 w 593510"/>
                <a:gd name="connsiteY82" fmla="*/ 8077 h 318459"/>
                <a:gd name="connsiteX83" fmla="*/ 588978 w 593510"/>
                <a:gd name="connsiteY83" fmla="*/ 16766 h 318459"/>
                <a:gd name="connsiteX84" fmla="*/ 593511 w 593510"/>
                <a:gd name="connsiteY84" fmla="*/ 35276 h 318459"/>
                <a:gd name="connsiteX85" fmla="*/ 573867 w 593510"/>
                <a:gd name="connsiteY85" fmla="*/ 22432 h 318459"/>
                <a:gd name="connsiteX86" fmla="*/ 570845 w 593510"/>
                <a:gd name="connsiteY86" fmla="*/ 44720 h 31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593510" h="318459">
                  <a:moveTo>
                    <a:pt x="570845" y="44720"/>
                  </a:moveTo>
                  <a:cubicBezTo>
                    <a:pt x="553090" y="43965"/>
                    <a:pt x="535335" y="57187"/>
                    <a:pt x="531557" y="66631"/>
                  </a:cubicBezTo>
                  <a:cubicBezTo>
                    <a:pt x="522491" y="88919"/>
                    <a:pt x="511536" y="78719"/>
                    <a:pt x="496803" y="75697"/>
                  </a:cubicBezTo>
                  <a:cubicBezTo>
                    <a:pt x="511536" y="97985"/>
                    <a:pt x="478671" y="91563"/>
                    <a:pt x="482070" y="107429"/>
                  </a:cubicBezTo>
                  <a:cubicBezTo>
                    <a:pt x="471493" y="105540"/>
                    <a:pt x="483204" y="94208"/>
                    <a:pt x="471871" y="93452"/>
                  </a:cubicBezTo>
                  <a:cubicBezTo>
                    <a:pt x="468849" y="107051"/>
                    <a:pt x="462049" y="115362"/>
                    <a:pt x="444672" y="110074"/>
                  </a:cubicBezTo>
                  <a:cubicBezTo>
                    <a:pt x="439005" y="108185"/>
                    <a:pt x="427295" y="111585"/>
                    <a:pt x="426917" y="123673"/>
                  </a:cubicBezTo>
                  <a:cubicBezTo>
                    <a:pt x="426161" y="150494"/>
                    <a:pt x="401229" y="158049"/>
                    <a:pt x="384607" y="165982"/>
                  </a:cubicBezTo>
                  <a:cubicBezTo>
                    <a:pt x="369497" y="173160"/>
                    <a:pt x="355520" y="182226"/>
                    <a:pt x="340409" y="189026"/>
                  </a:cubicBezTo>
                  <a:cubicBezTo>
                    <a:pt x="335498" y="191293"/>
                    <a:pt x="329454" y="196204"/>
                    <a:pt x="325298" y="195070"/>
                  </a:cubicBezTo>
                  <a:cubicBezTo>
                    <a:pt x="300744" y="187515"/>
                    <a:pt x="292811" y="206781"/>
                    <a:pt x="281478" y="221136"/>
                  </a:cubicBezTo>
                  <a:cubicBezTo>
                    <a:pt x="278078" y="225669"/>
                    <a:pt x="280345" y="228691"/>
                    <a:pt x="283744" y="232091"/>
                  </a:cubicBezTo>
                  <a:cubicBezTo>
                    <a:pt x="289411" y="237758"/>
                    <a:pt x="284878" y="243802"/>
                    <a:pt x="281478" y="246824"/>
                  </a:cubicBezTo>
                  <a:cubicBezTo>
                    <a:pt x="272034" y="255890"/>
                    <a:pt x="278456" y="241158"/>
                    <a:pt x="275434" y="241913"/>
                  </a:cubicBezTo>
                  <a:cubicBezTo>
                    <a:pt x="262967" y="244557"/>
                    <a:pt x="256923" y="252490"/>
                    <a:pt x="257679" y="269112"/>
                  </a:cubicBezTo>
                  <a:cubicBezTo>
                    <a:pt x="251257" y="257401"/>
                    <a:pt x="238791" y="258535"/>
                    <a:pt x="235391" y="247580"/>
                  </a:cubicBezTo>
                  <a:cubicBezTo>
                    <a:pt x="233880" y="243424"/>
                    <a:pt x="227835" y="243046"/>
                    <a:pt x="224436" y="245313"/>
                  </a:cubicBezTo>
                  <a:cubicBezTo>
                    <a:pt x="219147" y="248713"/>
                    <a:pt x="223302" y="252490"/>
                    <a:pt x="225191" y="255890"/>
                  </a:cubicBezTo>
                  <a:cubicBezTo>
                    <a:pt x="227835" y="260423"/>
                    <a:pt x="230858" y="265334"/>
                    <a:pt x="225569" y="270245"/>
                  </a:cubicBezTo>
                  <a:cubicBezTo>
                    <a:pt x="221791" y="264957"/>
                    <a:pt x="214236" y="277801"/>
                    <a:pt x="209703" y="265712"/>
                  </a:cubicBezTo>
                  <a:cubicBezTo>
                    <a:pt x="207814" y="261179"/>
                    <a:pt x="192326" y="259290"/>
                    <a:pt x="183637" y="266846"/>
                  </a:cubicBezTo>
                  <a:cubicBezTo>
                    <a:pt x="174949" y="274401"/>
                    <a:pt x="164371" y="280067"/>
                    <a:pt x="153038" y="278178"/>
                  </a:cubicBezTo>
                  <a:cubicBezTo>
                    <a:pt x="131506" y="275156"/>
                    <a:pt x="121306" y="294800"/>
                    <a:pt x="105062" y="301978"/>
                  </a:cubicBezTo>
                  <a:cubicBezTo>
                    <a:pt x="91463" y="308022"/>
                    <a:pt x="78241" y="313310"/>
                    <a:pt x="63886" y="315955"/>
                  </a:cubicBezTo>
                  <a:cubicBezTo>
                    <a:pt x="57842" y="319355"/>
                    <a:pt x="51420" y="319355"/>
                    <a:pt x="46131" y="315577"/>
                  </a:cubicBezTo>
                  <a:cubicBezTo>
                    <a:pt x="41220" y="312177"/>
                    <a:pt x="39331" y="306511"/>
                    <a:pt x="40087" y="300844"/>
                  </a:cubicBezTo>
                  <a:cubicBezTo>
                    <a:pt x="40842" y="295933"/>
                    <a:pt x="44620" y="294422"/>
                    <a:pt x="49153" y="293667"/>
                  </a:cubicBezTo>
                  <a:cubicBezTo>
                    <a:pt x="55575" y="292534"/>
                    <a:pt x="61619" y="290645"/>
                    <a:pt x="67664" y="289511"/>
                  </a:cubicBezTo>
                  <a:cubicBezTo>
                    <a:pt x="78619" y="287245"/>
                    <a:pt x="87307" y="284600"/>
                    <a:pt x="80130" y="270245"/>
                  </a:cubicBezTo>
                  <a:cubicBezTo>
                    <a:pt x="76352" y="262690"/>
                    <a:pt x="80885" y="255890"/>
                    <a:pt x="86930" y="252113"/>
                  </a:cubicBezTo>
                  <a:cubicBezTo>
                    <a:pt x="104685" y="240402"/>
                    <a:pt x="118662" y="221892"/>
                    <a:pt x="142839" y="221514"/>
                  </a:cubicBezTo>
                  <a:cubicBezTo>
                    <a:pt x="145483" y="221514"/>
                    <a:pt x="148127" y="220003"/>
                    <a:pt x="152283" y="216981"/>
                  </a:cubicBezTo>
                  <a:cubicBezTo>
                    <a:pt x="144727" y="214336"/>
                    <a:pt x="137928" y="210559"/>
                    <a:pt x="132261" y="215092"/>
                  </a:cubicBezTo>
                  <a:cubicBezTo>
                    <a:pt x="118284" y="226425"/>
                    <a:pt x="111107" y="219247"/>
                    <a:pt x="105440" y="205270"/>
                  </a:cubicBezTo>
                  <a:cubicBezTo>
                    <a:pt x="95618" y="220381"/>
                    <a:pt x="88441" y="229825"/>
                    <a:pt x="73330" y="211314"/>
                  </a:cubicBezTo>
                  <a:cubicBezTo>
                    <a:pt x="67664" y="204137"/>
                    <a:pt x="53309" y="205648"/>
                    <a:pt x="43865" y="214714"/>
                  </a:cubicBezTo>
                  <a:cubicBezTo>
                    <a:pt x="38954" y="219625"/>
                    <a:pt x="32154" y="220003"/>
                    <a:pt x="26487" y="215470"/>
                  </a:cubicBezTo>
                  <a:cubicBezTo>
                    <a:pt x="20821" y="210559"/>
                    <a:pt x="24976" y="205648"/>
                    <a:pt x="27999" y="201492"/>
                  </a:cubicBezTo>
                  <a:cubicBezTo>
                    <a:pt x="26487" y="201492"/>
                    <a:pt x="25354" y="202248"/>
                    <a:pt x="24221" y="202626"/>
                  </a:cubicBezTo>
                  <a:cubicBezTo>
                    <a:pt x="16666" y="206403"/>
                    <a:pt x="7599" y="213959"/>
                    <a:pt x="1555" y="205648"/>
                  </a:cubicBezTo>
                  <a:cubicBezTo>
                    <a:pt x="-4111" y="198093"/>
                    <a:pt x="7222" y="192804"/>
                    <a:pt x="11377" y="187137"/>
                  </a:cubicBezTo>
                  <a:cubicBezTo>
                    <a:pt x="17421" y="178449"/>
                    <a:pt x="20821" y="167871"/>
                    <a:pt x="30643" y="162583"/>
                  </a:cubicBezTo>
                  <a:cubicBezTo>
                    <a:pt x="44620" y="155028"/>
                    <a:pt x="60864" y="159561"/>
                    <a:pt x="74841" y="174671"/>
                  </a:cubicBezTo>
                  <a:cubicBezTo>
                    <a:pt x="78241" y="169760"/>
                    <a:pt x="70686" y="161449"/>
                    <a:pt x="79374" y="158427"/>
                  </a:cubicBezTo>
                  <a:cubicBezTo>
                    <a:pt x="86174" y="156538"/>
                    <a:pt x="91463" y="159938"/>
                    <a:pt x="97129" y="162961"/>
                  </a:cubicBezTo>
                  <a:cubicBezTo>
                    <a:pt x="103174" y="166360"/>
                    <a:pt x="103174" y="173916"/>
                    <a:pt x="109218" y="177315"/>
                  </a:cubicBezTo>
                  <a:cubicBezTo>
                    <a:pt x="122439" y="179204"/>
                    <a:pt x="135283" y="182604"/>
                    <a:pt x="136417" y="161449"/>
                  </a:cubicBezTo>
                  <a:cubicBezTo>
                    <a:pt x="137172" y="151250"/>
                    <a:pt x="162105" y="146717"/>
                    <a:pt x="171171" y="153894"/>
                  </a:cubicBezTo>
                  <a:cubicBezTo>
                    <a:pt x="173438" y="155783"/>
                    <a:pt x="174949" y="158049"/>
                    <a:pt x="173438" y="161072"/>
                  </a:cubicBezTo>
                  <a:cubicBezTo>
                    <a:pt x="170038" y="167116"/>
                    <a:pt x="164371" y="166738"/>
                    <a:pt x="158705" y="165982"/>
                  </a:cubicBezTo>
                  <a:cubicBezTo>
                    <a:pt x="167016" y="167494"/>
                    <a:pt x="174571" y="165982"/>
                    <a:pt x="178726" y="158427"/>
                  </a:cubicBezTo>
                  <a:cubicBezTo>
                    <a:pt x="191570" y="136139"/>
                    <a:pt x="218014" y="138784"/>
                    <a:pt x="236146" y="125940"/>
                  </a:cubicBezTo>
                  <a:cubicBezTo>
                    <a:pt x="239168" y="123673"/>
                    <a:pt x="242946" y="125940"/>
                    <a:pt x="245968" y="127451"/>
                  </a:cubicBezTo>
                  <a:cubicBezTo>
                    <a:pt x="256168" y="133117"/>
                    <a:pt x="249368" y="125940"/>
                    <a:pt x="249746" y="122917"/>
                  </a:cubicBezTo>
                  <a:cubicBezTo>
                    <a:pt x="251257" y="114607"/>
                    <a:pt x="272411" y="100252"/>
                    <a:pt x="281100" y="101385"/>
                  </a:cubicBezTo>
                  <a:cubicBezTo>
                    <a:pt x="290166" y="102896"/>
                    <a:pt x="293944" y="106674"/>
                    <a:pt x="291300" y="117251"/>
                  </a:cubicBezTo>
                  <a:cubicBezTo>
                    <a:pt x="286011" y="136895"/>
                    <a:pt x="275434" y="153139"/>
                    <a:pt x="259190" y="162961"/>
                  </a:cubicBezTo>
                  <a:cubicBezTo>
                    <a:pt x="237657" y="176182"/>
                    <a:pt x="221413" y="196582"/>
                    <a:pt x="199503" y="205648"/>
                  </a:cubicBezTo>
                  <a:cubicBezTo>
                    <a:pt x="210081" y="199981"/>
                    <a:pt x="223680" y="203381"/>
                    <a:pt x="236524" y="201492"/>
                  </a:cubicBezTo>
                  <a:cubicBezTo>
                    <a:pt x="242191" y="200737"/>
                    <a:pt x="248612" y="201114"/>
                    <a:pt x="248990" y="193181"/>
                  </a:cubicBezTo>
                  <a:cubicBezTo>
                    <a:pt x="249746" y="168249"/>
                    <a:pt x="269390" y="153139"/>
                    <a:pt x="299610" y="146339"/>
                  </a:cubicBezTo>
                  <a:cubicBezTo>
                    <a:pt x="306410" y="144828"/>
                    <a:pt x="314343" y="146339"/>
                    <a:pt x="319254" y="140672"/>
                  </a:cubicBezTo>
                  <a:cubicBezTo>
                    <a:pt x="325676" y="133117"/>
                    <a:pt x="341920" y="126695"/>
                    <a:pt x="324543" y="113473"/>
                  </a:cubicBezTo>
                  <a:cubicBezTo>
                    <a:pt x="320388" y="110451"/>
                    <a:pt x="325298" y="104407"/>
                    <a:pt x="323787" y="99496"/>
                  </a:cubicBezTo>
                  <a:cubicBezTo>
                    <a:pt x="314343" y="100252"/>
                    <a:pt x="307543" y="116496"/>
                    <a:pt x="298099" y="106296"/>
                  </a:cubicBezTo>
                  <a:cubicBezTo>
                    <a:pt x="291300" y="98741"/>
                    <a:pt x="284500" y="86652"/>
                    <a:pt x="288278" y="76075"/>
                  </a:cubicBezTo>
                  <a:cubicBezTo>
                    <a:pt x="291300" y="67764"/>
                    <a:pt x="301122" y="70408"/>
                    <a:pt x="308677" y="74564"/>
                  </a:cubicBezTo>
                  <a:cubicBezTo>
                    <a:pt x="313210" y="79852"/>
                    <a:pt x="315099" y="88919"/>
                    <a:pt x="324921" y="85141"/>
                  </a:cubicBezTo>
                  <a:cubicBezTo>
                    <a:pt x="328321" y="85897"/>
                    <a:pt x="326054" y="83252"/>
                    <a:pt x="325298" y="84008"/>
                  </a:cubicBezTo>
                  <a:cubicBezTo>
                    <a:pt x="316232" y="88541"/>
                    <a:pt x="314343" y="79475"/>
                    <a:pt x="309810" y="75319"/>
                  </a:cubicBezTo>
                  <a:cubicBezTo>
                    <a:pt x="301122" y="68520"/>
                    <a:pt x="305277" y="65875"/>
                    <a:pt x="313210" y="63231"/>
                  </a:cubicBezTo>
                  <a:cubicBezTo>
                    <a:pt x="325298" y="59453"/>
                    <a:pt x="338143" y="63231"/>
                    <a:pt x="350231" y="59076"/>
                  </a:cubicBezTo>
                  <a:cubicBezTo>
                    <a:pt x="369119" y="55676"/>
                    <a:pt x="382341" y="42832"/>
                    <a:pt x="397829" y="33388"/>
                  </a:cubicBezTo>
                  <a:cubicBezTo>
                    <a:pt x="411051" y="25455"/>
                    <a:pt x="421250" y="12988"/>
                    <a:pt x="436361" y="8455"/>
                  </a:cubicBezTo>
                  <a:cubicBezTo>
                    <a:pt x="447316" y="9966"/>
                    <a:pt x="459027" y="15633"/>
                    <a:pt x="466960" y="2033"/>
                  </a:cubicBezTo>
                  <a:cubicBezTo>
                    <a:pt x="468471" y="-611"/>
                    <a:pt x="475271" y="-611"/>
                    <a:pt x="476404" y="1655"/>
                  </a:cubicBezTo>
                  <a:cubicBezTo>
                    <a:pt x="481693" y="12611"/>
                    <a:pt x="497936" y="14877"/>
                    <a:pt x="497559" y="29988"/>
                  </a:cubicBezTo>
                  <a:cubicBezTo>
                    <a:pt x="496425" y="33388"/>
                    <a:pt x="494159" y="36032"/>
                    <a:pt x="493403" y="39432"/>
                  </a:cubicBezTo>
                  <a:cubicBezTo>
                    <a:pt x="510025" y="46609"/>
                    <a:pt x="521358" y="30743"/>
                    <a:pt x="536091" y="30365"/>
                  </a:cubicBezTo>
                  <a:cubicBezTo>
                    <a:pt x="539868" y="30743"/>
                    <a:pt x="542890" y="36410"/>
                    <a:pt x="546290" y="33010"/>
                  </a:cubicBezTo>
                  <a:cubicBezTo>
                    <a:pt x="547801" y="31877"/>
                    <a:pt x="544024" y="27343"/>
                    <a:pt x="544024" y="23944"/>
                  </a:cubicBezTo>
                  <a:cubicBezTo>
                    <a:pt x="545913" y="15633"/>
                    <a:pt x="550068" y="9211"/>
                    <a:pt x="558001" y="5433"/>
                  </a:cubicBezTo>
                  <a:cubicBezTo>
                    <a:pt x="566689" y="3544"/>
                    <a:pt x="574622" y="10344"/>
                    <a:pt x="584066" y="8077"/>
                  </a:cubicBezTo>
                  <a:cubicBezTo>
                    <a:pt x="587466" y="7322"/>
                    <a:pt x="591244" y="11477"/>
                    <a:pt x="588978" y="16766"/>
                  </a:cubicBezTo>
                  <a:cubicBezTo>
                    <a:pt x="590111" y="22055"/>
                    <a:pt x="591622" y="27343"/>
                    <a:pt x="593511" y="35276"/>
                  </a:cubicBezTo>
                  <a:cubicBezTo>
                    <a:pt x="585578" y="31121"/>
                    <a:pt x="583689" y="21677"/>
                    <a:pt x="573867" y="22432"/>
                  </a:cubicBezTo>
                  <a:cubicBezTo>
                    <a:pt x="571600" y="28854"/>
                    <a:pt x="584444" y="39054"/>
                    <a:pt x="570845" y="44720"/>
                  </a:cubicBezTo>
                  <a:close/>
                </a:path>
              </a:pathLst>
            </a:custGeom>
            <a:solidFill>
              <a:srgbClr val="BC82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68" name="Freeform: Shape 26067">
              <a:extLst>
                <a:ext uri="{FF2B5EF4-FFF2-40B4-BE49-F238E27FC236}">
                  <a16:creationId xmlns:a16="http://schemas.microsoft.com/office/drawing/2014/main" id="{C0EA63B6-7FD4-4F72-87B2-E29F41E8C4B2}"/>
                </a:ext>
              </a:extLst>
            </p:cNvPr>
            <p:cNvSpPr/>
            <p:nvPr/>
          </p:nvSpPr>
          <p:spPr>
            <a:xfrm>
              <a:off x="10896803" y="5804222"/>
              <a:ext cx="382269" cy="220806"/>
            </a:xfrm>
            <a:custGeom>
              <a:avLst/>
              <a:gdLst>
                <a:gd name="connsiteX0" fmla="*/ 37099 w 382269"/>
                <a:gd name="connsiteY0" fmla="*/ 218742 h 220806"/>
                <a:gd name="connsiteX1" fmla="*/ 29922 w 382269"/>
                <a:gd name="connsiteY1" fmla="*/ 186254 h 220806"/>
                <a:gd name="connsiteX2" fmla="*/ 23878 w 382269"/>
                <a:gd name="connsiteY2" fmla="*/ 193432 h 220806"/>
                <a:gd name="connsiteX3" fmla="*/ 5367 w 382269"/>
                <a:gd name="connsiteY3" fmla="*/ 201365 h 220806"/>
                <a:gd name="connsiteX4" fmla="*/ 6501 w 382269"/>
                <a:gd name="connsiteY4" fmla="*/ 190410 h 220806"/>
                <a:gd name="connsiteX5" fmla="*/ 16322 w 382269"/>
                <a:gd name="connsiteY5" fmla="*/ 187766 h 220806"/>
                <a:gd name="connsiteX6" fmla="*/ 46166 w 382269"/>
                <a:gd name="connsiteY6" fmla="*/ 183610 h 220806"/>
                <a:gd name="connsiteX7" fmla="*/ 46543 w 382269"/>
                <a:gd name="connsiteY7" fmla="*/ 160944 h 220806"/>
                <a:gd name="connsiteX8" fmla="*/ 76387 w 382269"/>
                <a:gd name="connsiteY8" fmla="*/ 164344 h 220806"/>
                <a:gd name="connsiteX9" fmla="*/ 78276 w 382269"/>
                <a:gd name="connsiteY9" fmla="*/ 145456 h 220806"/>
                <a:gd name="connsiteX10" fmla="*/ 71098 w 382269"/>
                <a:gd name="connsiteY10" fmla="*/ 140167 h 220806"/>
                <a:gd name="connsiteX11" fmla="*/ 119830 w 382269"/>
                <a:gd name="connsiteY11" fmla="*/ 112213 h 220806"/>
                <a:gd name="connsiteX12" fmla="*/ 147406 w 382269"/>
                <a:gd name="connsiteY12" fmla="*/ 112213 h 220806"/>
                <a:gd name="connsiteX13" fmla="*/ 163650 w 382269"/>
                <a:gd name="connsiteY13" fmla="*/ 110702 h 220806"/>
                <a:gd name="connsiteX14" fmla="*/ 212382 w 382269"/>
                <a:gd name="connsiteY14" fmla="*/ 97480 h 220806"/>
                <a:gd name="connsiteX15" fmla="*/ 217670 w 382269"/>
                <a:gd name="connsiteY15" fmla="*/ 97102 h 220806"/>
                <a:gd name="connsiteX16" fmla="*/ 236936 w 382269"/>
                <a:gd name="connsiteY16" fmla="*/ 93325 h 220806"/>
                <a:gd name="connsiteX17" fmla="*/ 262624 w 382269"/>
                <a:gd name="connsiteY17" fmla="*/ 52148 h 220806"/>
                <a:gd name="connsiteX18" fmla="*/ 256958 w 382269"/>
                <a:gd name="connsiteY18" fmla="*/ 41571 h 220806"/>
                <a:gd name="connsiteX19" fmla="*/ 278112 w 382269"/>
                <a:gd name="connsiteY19" fmla="*/ 56304 h 220806"/>
                <a:gd name="connsiteX20" fmla="*/ 285290 w 382269"/>
                <a:gd name="connsiteY20" fmla="*/ 40816 h 220806"/>
                <a:gd name="connsiteX21" fmla="*/ 319667 w 382269"/>
                <a:gd name="connsiteY21" fmla="*/ 4172 h 220806"/>
                <a:gd name="connsiteX22" fmla="*/ 362732 w 382269"/>
                <a:gd name="connsiteY22" fmla="*/ 4550 h 220806"/>
                <a:gd name="connsiteX23" fmla="*/ 380109 w 382269"/>
                <a:gd name="connsiteY23" fmla="*/ 52904 h 220806"/>
                <a:gd name="connsiteX24" fmla="*/ 371043 w 382269"/>
                <a:gd name="connsiteY24" fmla="*/ 83125 h 220806"/>
                <a:gd name="connsiteX25" fmla="*/ 371043 w 382269"/>
                <a:gd name="connsiteY25" fmla="*/ 83503 h 220806"/>
                <a:gd name="connsiteX26" fmla="*/ 349510 w 382269"/>
                <a:gd name="connsiteY26" fmla="*/ 97480 h 220806"/>
                <a:gd name="connsiteX27" fmla="*/ 337421 w 382269"/>
                <a:gd name="connsiteY27" fmla="*/ 111080 h 220806"/>
                <a:gd name="connsiteX28" fmla="*/ 300401 w 382269"/>
                <a:gd name="connsiteY28" fmla="*/ 128835 h 220806"/>
                <a:gd name="connsiteX29" fmla="*/ 287557 w 382269"/>
                <a:gd name="connsiteY29" fmla="*/ 128835 h 220806"/>
                <a:gd name="connsiteX30" fmla="*/ 281135 w 382269"/>
                <a:gd name="connsiteY30" fmla="*/ 115235 h 220806"/>
                <a:gd name="connsiteX31" fmla="*/ 241847 w 382269"/>
                <a:gd name="connsiteY31" fmla="*/ 123923 h 220806"/>
                <a:gd name="connsiteX32" fmla="*/ 212382 w 382269"/>
                <a:gd name="connsiteY32" fmla="*/ 132612 h 220806"/>
                <a:gd name="connsiteX33" fmla="*/ 194249 w 382269"/>
                <a:gd name="connsiteY33" fmla="*/ 151500 h 220806"/>
                <a:gd name="connsiteX34" fmla="*/ 187072 w 382269"/>
                <a:gd name="connsiteY34" fmla="*/ 161322 h 220806"/>
                <a:gd name="connsiteX35" fmla="*/ 135696 w 382269"/>
                <a:gd name="connsiteY35" fmla="*/ 157544 h 220806"/>
                <a:gd name="connsiteX36" fmla="*/ 145518 w 382269"/>
                <a:gd name="connsiteY36" fmla="*/ 183232 h 220806"/>
                <a:gd name="connsiteX37" fmla="*/ 121718 w 382269"/>
                <a:gd name="connsiteY37" fmla="*/ 199476 h 220806"/>
                <a:gd name="connsiteX38" fmla="*/ 65810 w 382269"/>
                <a:gd name="connsiteY38" fmla="*/ 214209 h 220806"/>
                <a:gd name="connsiteX39" fmla="*/ 37099 w 382269"/>
                <a:gd name="connsiteY39" fmla="*/ 218742 h 22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2269" h="220806">
                  <a:moveTo>
                    <a:pt x="37099" y="218742"/>
                  </a:moveTo>
                  <a:cubicBezTo>
                    <a:pt x="34833" y="208542"/>
                    <a:pt x="32566" y="197965"/>
                    <a:pt x="29922" y="186254"/>
                  </a:cubicBezTo>
                  <a:cubicBezTo>
                    <a:pt x="27277" y="189277"/>
                    <a:pt x="25766" y="191165"/>
                    <a:pt x="23878" y="193432"/>
                  </a:cubicBezTo>
                  <a:cubicBezTo>
                    <a:pt x="18967" y="199098"/>
                    <a:pt x="12545" y="203632"/>
                    <a:pt x="5367" y="201365"/>
                  </a:cubicBezTo>
                  <a:cubicBezTo>
                    <a:pt x="-4455" y="197965"/>
                    <a:pt x="1212" y="193432"/>
                    <a:pt x="6501" y="190410"/>
                  </a:cubicBezTo>
                  <a:cubicBezTo>
                    <a:pt x="9523" y="188899"/>
                    <a:pt x="14056" y="189654"/>
                    <a:pt x="16322" y="187766"/>
                  </a:cubicBezTo>
                  <a:cubicBezTo>
                    <a:pt x="25766" y="179455"/>
                    <a:pt x="34455" y="171900"/>
                    <a:pt x="46166" y="183610"/>
                  </a:cubicBezTo>
                  <a:cubicBezTo>
                    <a:pt x="52210" y="176055"/>
                    <a:pt x="46921" y="170388"/>
                    <a:pt x="46543" y="160944"/>
                  </a:cubicBezTo>
                  <a:cubicBezTo>
                    <a:pt x="57877" y="176055"/>
                    <a:pt x="67698" y="160189"/>
                    <a:pt x="76387" y="164344"/>
                  </a:cubicBezTo>
                  <a:cubicBezTo>
                    <a:pt x="86586" y="157544"/>
                    <a:pt x="52210" y="151878"/>
                    <a:pt x="78276" y="145456"/>
                  </a:cubicBezTo>
                  <a:cubicBezTo>
                    <a:pt x="80542" y="144701"/>
                    <a:pt x="70720" y="146212"/>
                    <a:pt x="71098" y="140167"/>
                  </a:cubicBezTo>
                  <a:cubicBezTo>
                    <a:pt x="87342" y="131856"/>
                    <a:pt x="106230" y="127701"/>
                    <a:pt x="119830" y="112213"/>
                  </a:cubicBezTo>
                  <a:cubicBezTo>
                    <a:pt x="126252" y="104657"/>
                    <a:pt x="138718" y="106924"/>
                    <a:pt x="147406" y="112213"/>
                  </a:cubicBezTo>
                  <a:cubicBezTo>
                    <a:pt x="153828" y="115990"/>
                    <a:pt x="157228" y="115235"/>
                    <a:pt x="163650" y="110702"/>
                  </a:cubicBezTo>
                  <a:cubicBezTo>
                    <a:pt x="177627" y="100502"/>
                    <a:pt x="191605" y="85392"/>
                    <a:pt x="212382" y="97480"/>
                  </a:cubicBezTo>
                  <a:cubicBezTo>
                    <a:pt x="213893" y="98236"/>
                    <a:pt x="217292" y="97858"/>
                    <a:pt x="217670" y="97102"/>
                  </a:cubicBezTo>
                  <a:cubicBezTo>
                    <a:pt x="223337" y="88791"/>
                    <a:pt x="225981" y="88414"/>
                    <a:pt x="236936" y="93325"/>
                  </a:cubicBezTo>
                  <a:cubicBezTo>
                    <a:pt x="251291" y="99369"/>
                    <a:pt x="270179" y="67259"/>
                    <a:pt x="262624" y="52148"/>
                  </a:cubicBezTo>
                  <a:cubicBezTo>
                    <a:pt x="260735" y="48371"/>
                    <a:pt x="256580" y="46482"/>
                    <a:pt x="256958" y="41571"/>
                  </a:cubicBezTo>
                  <a:cubicBezTo>
                    <a:pt x="272824" y="34016"/>
                    <a:pt x="268668" y="54037"/>
                    <a:pt x="278112" y="56304"/>
                  </a:cubicBezTo>
                  <a:cubicBezTo>
                    <a:pt x="284157" y="53282"/>
                    <a:pt x="284912" y="46482"/>
                    <a:pt x="285290" y="40816"/>
                  </a:cubicBezTo>
                  <a:cubicBezTo>
                    <a:pt x="286423" y="17772"/>
                    <a:pt x="296245" y="9083"/>
                    <a:pt x="319667" y="4172"/>
                  </a:cubicBezTo>
                  <a:cubicBezTo>
                    <a:pt x="334777" y="772"/>
                    <a:pt x="347243" y="-3383"/>
                    <a:pt x="362732" y="4550"/>
                  </a:cubicBezTo>
                  <a:cubicBezTo>
                    <a:pt x="376709" y="12105"/>
                    <a:pt x="386909" y="38171"/>
                    <a:pt x="380109" y="52904"/>
                  </a:cubicBezTo>
                  <a:cubicBezTo>
                    <a:pt x="375576" y="62348"/>
                    <a:pt x="374064" y="72925"/>
                    <a:pt x="371043" y="83125"/>
                  </a:cubicBezTo>
                  <a:cubicBezTo>
                    <a:pt x="371043" y="83125"/>
                    <a:pt x="371043" y="83503"/>
                    <a:pt x="371043" y="83503"/>
                  </a:cubicBezTo>
                  <a:cubicBezTo>
                    <a:pt x="361221" y="83881"/>
                    <a:pt x="352532" y="85392"/>
                    <a:pt x="349510" y="97480"/>
                  </a:cubicBezTo>
                  <a:cubicBezTo>
                    <a:pt x="347999" y="103147"/>
                    <a:pt x="342332" y="107302"/>
                    <a:pt x="337421" y="111080"/>
                  </a:cubicBezTo>
                  <a:cubicBezTo>
                    <a:pt x="323444" y="113346"/>
                    <a:pt x="307578" y="111080"/>
                    <a:pt x="300401" y="128835"/>
                  </a:cubicBezTo>
                  <a:cubicBezTo>
                    <a:pt x="298134" y="134123"/>
                    <a:pt x="292090" y="132234"/>
                    <a:pt x="287557" y="128835"/>
                  </a:cubicBezTo>
                  <a:cubicBezTo>
                    <a:pt x="283024" y="125435"/>
                    <a:pt x="283779" y="119390"/>
                    <a:pt x="281135" y="115235"/>
                  </a:cubicBezTo>
                  <a:cubicBezTo>
                    <a:pt x="270179" y="128079"/>
                    <a:pt x="253558" y="112968"/>
                    <a:pt x="241847" y="123923"/>
                  </a:cubicBezTo>
                  <a:cubicBezTo>
                    <a:pt x="233914" y="131479"/>
                    <a:pt x="223715" y="133368"/>
                    <a:pt x="212382" y="132612"/>
                  </a:cubicBezTo>
                  <a:cubicBezTo>
                    <a:pt x="200671" y="132234"/>
                    <a:pt x="191227" y="137145"/>
                    <a:pt x="194249" y="151500"/>
                  </a:cubicBezTo>
                  <a:cubicBezTo>
                    <a:pt x="195760" y="158300"/>
                    <a:pt x="193116" y="161322"/>
                    <a:pt x="187072" y="161322"/>
                  </a:cubicBezTo>
                  <a:cubicBezTo>
                    <a:pt x="170450" y="160944"/>
                    <a:pt x="153451" y="166233"/>
                    <a:pt x="135696" y="157544"/>
                  </a:cubicBezTo>
                  <a:cubicBezTo>
                    <a:pt x="145518" y="165100"/>
                    <a:pt x="151184" y="172277"/>
                    <a:pt x="145518" y="183232"/>
                  </a:cubicBezTo>
                  <a:cubicBezTo>
                    <a:pt x="140607" y="193054"/>
                    <a:pt x="133807" y="203632"/>
                    <a:pt x="121718" y="199476"/>
                  </a:cubicBezTo>
                  <a:cubicBezTo>
                    <a:pt x="99053" y="191543"/>
                    <a:pt x="82431" y="200987"/>
                    <a:pt x="65810" y="214209"/>
                  </a:cubicBezTo>
                  <a:cubicBezTo>
                    <a:pt x="56365" y="214587"/>
                    <a:pt x="48055" y="225164"/>
                    <a:pt x="37099" y="218742"/>
                  </a:cubicBezTo>
                  <a:close/>
                </a:path>
              </a:pathLst>
            </a:custGeom>
            <a:solidFill>
              <a:srgbClr val="7E433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69" name="Freeform: Shape 26068">
              <a:extLst>
                <a:ext uri="{FF2B5EF4-FFF2-40B4-BE49-F238E27FC236}">
                  <a16:creationId xmlns:a16="http://schemas.microsoft.com/office/drawing/2014/main" id="{3185DDD7-F5E0-4EAA-93BD-5EDBF4BB9875}"/>
                </a:ext>
              </a:extLst>
            </p:cNvPr>
            <p:cNvSpPr/>
            <p:nvPr/>
          </p:nvSpPr>
          <p:spPr>
            <a:xfrm>
              <a:off x="11190228" y="5659574"/>
              <a:ext cx="133559" cy="181228"/>
            </a:xfrm>
            <a:custGeom>
              <a:avLst/>
              <a:gdLst>
                <a:gd name="connsiteX0" fmla="*/ 128993 w 133559"/>
                <a:gd name="connsiteY0" fmla="*/ 117845 h 181228"/>
                <a:gd name="connsiteX1" fmla="*/ 128238 w 133559"/>
                <a:gd name="connsiteY1" fmla="*/ 172620 h 181228"/>
                <a:gd name="connsiteX2" fmla="*/ 112750 w 133559"/>
                <a:gd name="connsiteY2" fmla="*/ 179798 h 181228"/>
                <a:gd name="connsiteX3" fmla="*/ 108594 w 133559"/>
                <a:gd name="connsiteY3" fmla="*/ 156754 h 181228"/>
                <a:gd name="connsiteX4" fmla="*/ 110105 w 133559"/>
                <a:gd name="connsiteY4" fmla="*/ 128422 h 181228"/>
                <a:gd name="connsiteX5" fmla="*/ 115394 w 133559"/>
                <a:gd name="connsiteY5" fmla="*/ 110290 h 181228"/>
                <a:gd name="connsiteX6" fmla="*/ 73085 w 133559"/>
                <a:gd name="connsiteY6" fmla="*/ 98579 h 181228"/>
                <a:gd name="connsiteX7" fmla="*/ 76107 w 133559"/>
                <a:gd name="connsiteY7" fmla="*/ 118223 h 181228"/>
                <a:gd name="connsiteX8" fmla="*/ 50041 w 133559"/>
                <a:gd name="connsiteY8" fmla="*/ 98201 h 181228"/>
                <a:gd name="connsiteX9" fmla="*/ 23975 w 133559"/>
                <a:gd name="connsiteY9" fmla="*/ 93290 h 181228"/>
                <a:gd name="connsiteX10" fmla="*/ 8109 w 133559"/>
                <a:gd name="connsiteY10" fmla="*/ 103112 h 181228"/>
                <a:gd name="connsiteX11" fmla="*/ 5843 w 133559"/>
                <a:gd name="connsiteY11" fmla="*/ 96690 h 181228"/>
                <a:gd name="connsiteX12" fmla="*/ 4709 w 133559"/>
                <a:gd name="connsiteY12" fmla="*/ 67602 h 181228"/>
                <a:gd name="connsiteX13" fmla="*/ 5465 w 133559"/>
                <a:gd name="connsiteY13" fmla="*/ 61936 h 181228"/>
                <a:gd name="connsiteX14" fmla="*/ 42486 w 133559"/>
                <a:gd name="connsiteY14" fmla="*/ 36625 h 181228"/>
                <a:gd name="connsiteX15" fmla="*/ 42108 w 133559"/>
                <a:gd name="connsiteY15" fmla="*/ 30581 h 181228"/>
                <a:gd name="connsiteX16" fmla="*/ 45885 w 133559"/>
                <a:gd name="connsiteY16" fmla="*/ 7915 h 181228"/>
                <a:gd name="connsiteX17" fmla="*/ 66285 w 133559"/>
                <a:gd name="connsiteY17" fmla="*/ 1493 h 181228"/>
                <a:gd name="connsiteX18" fmla="*/ 67040 w 133559"/>
                <a:gd name="connsiteY18" fmla="*/ 19626 h 181228"/>
                <a:gd name="connsiteX19" fmla="*/ 67040 w 133559"/>
                <a:gd name="connsiteY19" fmla="*/ 26048 h 181228"/>
                <a:gd name="connsiteX20" fmla="*/ 74973 w 133559"/>
                <a:gd name="connsiteY20" fmla="*/ 48714 h 181228"/>
                <a:gd name="connsiteX21" fmla="*/ 88573 w 133559"/>
                <a:gd name="connsiteY21" fmla="*/ 76668 h 181228"/>
                <a:gd name="connsiteX22" fmla="*/ 96884 w 133559"/>
                <a:gd name="connsiteY22" fmla="*/ 86112 h 181228"/>
                <a:gd name="connsiteX23" fmla="*/ 104061 w 133559"/>
                <a:gd name="connsiteY23" fmla="*/ 75157 h 181228"/>
                <a:gd name="connsiteX24" fmla="*/ 121438 w 133559"/>
                <a:gd name="connsiteY24" fmla="*/ 51736 h 181228"/>
                <a:gd name="connsiteX25" fmla="*/ 133149 w 133559"/>
                <a:gd name="connsiteY25" fmla="*/ 60047 h 181228"/>
                <a:gd name="connsiteX26" fmla="*/ 128993 w 133559"/>
                <a:gd name="connsiteY26" fmla="*/ 117845 h 18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59" h="181228">
                  <a:moveTo>
                    <a:pt x="128993" y="117845"/>
                  </a:moveTo>
                  <a:cubicBezTo>
                    <a:pt x="135038" y="136355"/>
                    <a:pt x="133527" y="154488"/>
                    <a:pt x="128238" y="172620"/>
                  </a:cubicBezTo>
                  <a:cubicBezTo>
                    <a:pt x="122949" y="175642"/>
                    <a:pt x="117661" y="184709"/>
                    <a:pt x="112750" y="179798"/>
                  </a:cubicBezTo>
                  <a:cubicBezTo>
                    <a:pt x="107461" y="174509"/>
                    <a:pt x="104817" y="163554"/>
                    <a:pt x="108594" y="156754"/>
                  </a:cubicBezTo>
                  <a:cubicBezTo>
                    <a:pt x="113883" y="146932"/>
                    <a:pt x="118416" y="139377"/>
                    <a:pt x="110105" y="128422"/>
                  </a:cubicBezTo>
                  <a:cubicBezTo>
                    <a:pt x="105950" y="123133"/>
                    <a:pt x="120305" y="118600"/>
                    <a:pt x="115394" y="110290"/>
                  </a:cubicBezTo>
                  <a:cubicBezTo>
                    <a:pt x="99528" y="124267"/>
                    <a:pt x="92728" y="122378"/>
                    <a:pt x="73085" y="98579"/>
                  </a:cubicBezTo>
                  <a:cubicBezTo>
                    <a:pt x="64396" y="106512"/>
                    <a:pt x="74218" y="111800"/>
                    <a:pt x="76107" y="118223"/>
                  </a:cubicBezTo>
                  <a:cubicBezTo>
                    <a:pt x="60996" y="116334"/>
                    <a:pt x="57219" y="109912"/>
                    <a:pt x="50041" y="98201"/>
                  </a:cubicBezTo>
                  <a:cubicBezTo>
                    <a:pt x="46263" y="91779"/>
                    <a:pt x="33797" y="88001"/>
                    <a:pt x="23975" y="93290"/>
                  </a:cubicBezTo>
                  <a:cubicBezTo>
                    <a:pt x="18309" y="96312"/>
                    <a:pt x="13776" y="101601"/>
                    <a:pt x="8109" y="103112"/>
                  </a:cubicBezTo>
                  <a:cubicBezTo>
                    <a:pt x="932" y="104623"/>
                    <a:pt x="6598" y="98956"/>
                    <a:pt x="5843" y="96690"/>
                  </a:cubicBezTo>
                  <a:cubicBezTo>
                    <a:pt x="-9268" y="87623"/>
                    <a:pt x="10376" y="77046"/>
                    <a:pt x="4709" y="67602"/>
                  </a:cubicBezTo>
                  <a:cubicBezTo>
                    <a:pt x="4332" y="65713"/>
                    <a:pt x="4709" y="63824"/>
                    <a:pt x="5465" y="61936"/>
                  </a:cubicBezTo>
                  <a:cubicBezTo>
                    <a:pt x="21709" y="59291"/>
                    <a:pt x="25108" y="38514"/>
                    <a:pt x="42486" y="36625"/>
                  </a:cubicBezTo>
                  <a:cubicBezTo>
                    <a:pt x="48908" y="35870"/>
                    <a:pt x="42863" y="32092"/>
                    <a:pt x="42108" y="30581"/>
                  </a:cubicBezTo>
                  <a:cubicBezTo>
                    <a:pt x="37952" y="21893"/>
                    <a:pt x="38708" y="14715"/>
                    <a:pt x="45885" y="7915"/>
                  </a:cubicBezTo>
                  <a:cubicBezTo>
                    <a:pt x="51930" y="2627"/>
                    <a:pt x="57974" y="-2662"/>
                    <a:pt x="66285" y="1493"/>
                  </a:cubicBezTo>
                  <a:cubicBezTo>
                    <a:pt x="76107" y="6405"/>
                    <a:pt x="68551" y="13204"/>
                    <a:pt x="67040" y="19626"/>
                  </a:cubicBezTo>
                  <a:cubicBezTo>
                    <a:pt x="66663" y="21515"/>
                    <a:pt x="67040" y="23782"/>
                    <a:pt x="67040" y="26048"/>
                  </a:cubicBezTo>
                  <a:cubicBezTo>
                    <a:pt x="64774" y="35492"/>
                    <a:pt x="69684" y="41914"/>
                    <a:pt x="74973" y="48714"/>
                  </a:cubicBezTo>
                  <a:cubicBezTo>
                    <a:pt x="81773" y="57025"/>
                    <a:pt x="86684" y="66091"/>
                    <a:pt x="88573" y="76668"/>
                  </a:cubicBezTo>
                  <a:cubicBezTo>
                    <a:pt x="89328" y="81957"/>
                    <a:pt x="90084" y="86868"/>
                    <a:pt x="96884" y="86112"/>
                  </a:cubicBezTo>
                  <a:cubicBezTo>
                    <a:pt x="103305" y="85735"/>
                    <a:pt x="104817" y="80446"/>
                    <a:pt x="104061" y="75157"/>
                  </a:cubicBezTo>
                  <a:cubicBezTo>
                    <a:pt x="102550" y="61936"/>
                    <a:pt x="107083" y="53247"/>
                    <a:pt x="121438" y="51736"/>
                  </a:cubicBezTo>
                  <a:cubicBezTo>
                    <a:pt x="127860" y="51358"/>
                    <a:pt x="135416" y="55514"/>
                    <a:pt x="133149" y="60047"/>
                  </a:cubicBezTo>
                  <a:cubicBezTo>
                    <a:pt x="123705" y="79690"/>
                    <a:pt x="137682" y="99712"/>
                    <a:pt x="128993" y="117845"/>
                  </a:cubicBezTo>
                  <a:close/>
                </a:path>
              </a:pathLst>
            </a:custGeom>
            <a:solidFill>
              <a:srgbClr val="C28F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70" name="Freeform: Shape 26069">
              <a:extLst>
                <a:ext uri="{FF2B5EF4-FFF2-40B4-BE49-F238E27FC236}">
                  <a16:creationId xmlns:a16="http://schemas.microsoft.com/office/drawing/2014/main" id="{CF4F659D-E854-48FC-BF7D-792717A1509F}"/>
                </a:ext>
              </a:extLst>
            </p:cNvPr>
            <p:cNvSpPr/>
            <p:nvPr/>
          </p:nvSpPr>
          <p:spPr>
            <a:xfrm>
              <a:off x="11131826" y="5577959"/>
              <a:ext cx="123439" cy="165838"/>
            </a:xfrm>
            <a:custGeom>
              <a:avLst/>
              <a:gdLst>
                <a:gd name="connsiteX0" fmla="*/ 30624 w 123439"/>
                <a:gd name="connsiteY0" fmla="*/ 165838 h 165838"/>
                <a:gd name="connsiteX1" fmla="*/ 781 w 123439"/>
                <a:gd name="connsiteY1" fmla="*/ 157150 h 165838"/>
                <a:gd name="connsiteX2" fmla="*/ 5314 w 123439"/>
                <a:gd name="connsiteY2" fmla="*/ 144684 h 165838"/>
                <a:gd name="connsiteX3" fmla="*/ 44979 w 123439"/>
                <a:gd name="connsiteY3" fmla="*/ 91419 h 165838"/>
                <a:gd name="connsiteX4" fmla="*/ 80489 w 123439"/>
                <a:gd name="connsiteY4" fmla="*/ 38910 h 165838"/>
                <a:gd name="connsiteX5" fmla="*/ 115999 w 123439"/>
                <a:gd name="connsiteY5" fmla="*/ 0 h 165838"/>
                <a:gd name="connsiteX6" fmla="*/ 112977 w 123439"/>
                <a:gd name="connsiteY6" fmla="*/ 43443 h 165838"/>
                <a:gd name="connsiteX7" fmla="*/ 108443 w 123439"/>
                <a:gd name="connsiteY7" fmla="*/ 61198 h 165838"/>
                <a:gd name="connsiteX8" fmla="*/ 98999 w 123439"/>
                <a:gd name="connsiteY8" fmla="*/ 81975 h 165838"/>
                <a:gd name="connsiteX9" fmla="*/ 64623 w 123439"/>
                <a:gd name="connsiteY9" fmla="*/ 148839 h 165838"/>
                <a:gd name="connsiteX10" fmla="*/ 64623 w 123439"/>
                <a:gd name="connsiteY10" fmla="*/ 148839 h 165838"/>
                <a:gd name="connsiteX11" fmla="*/ 58956 w 123439"/>
                <a:gd name="connsiteY11" fmla="*/ 159416 h 165838"/>
                <a:gd name="connsiteX12" fmla="*/ 47623 w 123439"/>
                <a:gd name="connsiteY12" fmla="*/ 165838 h 165838"/>
                <a:gd name="connsiteX13" fmla="*/ 30624 w 123439"/>
                <a:gd name="connsiteY13" fmla="*/ 165838 h 16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439" h="165838">
                  <a:moveTo>
                    <a:pt x="30624" y="165838"/>
                  </a:moveTo>
                  <a:cubicBezTo>
                    <a:pt x="23447" y="154128"/>
                    <a:pt x="9092" y="165838"/>
                    <a:pt x="781" y="157150"/>
                  </a:cubicBezTo>
                  <a:cubicBezTo>
                    <a:pt x="-1486" y="151483"/>
                    <a:pt x="1536" y="146194"/>
                    <a:pt x="5314" y="144684"/>
                  </a:cubicBezTo>
                  <a:cubicBezTo>
                    <a:pt x="29491" y="134484"/>
                    <a:pt x="29869" y="107285"/>
                    <a:pt x="44979" y="91419"/>
                  </a:cubicBezTo>
                  <a:cubicBezTo>
                    <a:pt x="59712" y="75553"/>
                    <a:pt x="69912" y="57420"/>
                    <a:pt x="80489" y="38910"/>
                  </a:cubicBezTo>
                  <a:cubicBezTo>
                    <a:pt x="88800" y="24177"/>
                    <a:pt x="105799" y="14733"/>
                    <a:pt x="115999" y="0"/>
                  </a:cubicBezTo>
                  <a:cubicBezTo>
                    <a:pt x="126198" y="15111"/>
                    <a:pt x="126576" y="29843"/>
                    <a:pt x="112977" y="43443"/>
                  </a:cubicBezTo>
                  <a:cubicBezTo>
                    <a:pt x="107688" y="48732"/>
                    <a:pt x="103910" y="52887"/>
                    <a:pt x="108443" y="61198"/>
                  </a:cubicBezTo>
                  <a:cubicBezTo>
                    <a:pt x="113732" y="71019"/>
                    <a:pt x="105421" y="76686"/>
                    <a:pt x="98999" y="81975"/>
                  </a:cubicBezTo>
                  <a:cubicBezTo>
                    <a:pt x="78222" y="99352"/>
                    <a:pt x="72934" y="124662"/>
                    <a:pt x="64623" y="148839"/>
                  </a:cubicBezTo>
                  <a:lnTo>
                    <a:pt x="64623" y="148839"/>
                  </a:lnTo>
                  <a:cubicBezTo>
                    <a:pt x="69156" y="156016"/>
                    <a:pt x="65378" y="159794"/>
                    <a:pt x="58956" y="159416"/>
                  </a:cubicBezTo>
                  <a:cubicBezTo>
                    <a:pt x="52912" y="159038"/>
                    <a:pt x="50268" y="161683"/>
                    <a:pt x="47623" y="165838"/>
                  </a:cubicBezTo>
                  <a:cubicBezTo>
                    <a:pt x="41957" y="165838"/>
                    <a:pt x="36290" y="161305"/>
                    <a:pt x="30624" y="165838"/>
                  </a:cubicBezTo>
                  <a:close/>
                </a:path>
              </a:pathLst>
            </a:custGeom>
            <a:solidFill>
              <a:srgbClr val="CC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71" name="Freeform: Shape 26070">
              <a:extLst>
                <a:ext uri="{FF2B5EF4-FFF2-40B4-BE49-F238E27FC236}">
                  <a16:creationId xmlns:a16="http://schemas.microsoft.com/office/drawing/2014/main" id="{7BEED2E7-C487-45AC-99E3-160C874905DA}"/>
                </a:ext>
              </a:extLst>
            </p:cNvPr>
            <p:cNvSpPr/>
            <p:nvPr/>
          </p:nvSpPr>
          <p:spPr>
            <a:xfrm>
              <a:off x="11179449" y="5726798"/>
              <a:ext cx="24413" cy="29843"/>
            </a:xfrm>
            <a:custGeom>
              <a:avLst/>
              <a:gdLst>
                <a:gd name="connsiteX0" fmla="*/ 0 w 24413"/>
                <a:gd name="connsiteY0" fmla="*/ 16622 h 29843"/>
                <a:gd name="connsiteX1" fmla="*/ 9444 w 24413"/>
                <a:gd name="connsiteY1" fmla="*/ 6422 h 29843"/>
                <a:gd name="connsiteX2" fmla="*/ 16999 w 24413"/>
                <a:gd name="connsiteY2" fmla="*/ 0 h 29843"/>
                <a:gd name="connsiteX3" fmla="*/ 20777 w 24413"/>
                <a:gd name="connsiteY3" fmla="*/ 12466 h 29843"/>
                <a:gd name="connsiteX4" fmla="*/ 16999 w 24413"/>
                <a:gd name="connsiteY4" fmla="*/ 29843 h 29843"/>
                <a:gd name="connsiteX5" fmla="*/ 7933 w 24413"/>
                <a:gd name="connsiteY5" fmla="*/ 21910 h 29843"/>
                <a:gd name="connsiteX6" fmla="*/ 0 w 24413"/>
                <a:gd name="connsiteY6" fmla="*/ 16622 h 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13" h="29843">
                  <a:moveTo>
                    <a:pt x="0" y="16622"/>
                  </a:moveTo>
                  <a:cubicBezTo>
                    <a:pt x="755" y="10955"/>
                    <a:pt x="-1133" y="3022"/>
                    <a:pt x="9444" y="6422"/>
                  </a:cubicBezTo>
                  <a:cubicBezTo>
                    <a:pt x="15488" y="8311"/>
                    <a:pt x="16244" y="4155"/>
                    <a:pt x="16999" y="0"/>
                  </a:cubicBezTo>
                  <a:cubicBezTo>
                    <a:pt x="27954" y="1134"/>
                    <a:pt x="24555" y="7555"/>
                    <a:pt x="20777" y="12466"/>
                  </a:cubicBezTo>
                  <a:cubicBezTo>
                    <a:pt x="16244" y="17755"/>
                    <a:pt x="11711" y="22288"/>
                    <a:pt x="16999" y="29843"/>
                  </a:cubicBezTo>
                  <a:cubicBezTo>
                    <a:pt x="12466" y="29088"/>
                    <a:pt x="5289" y="32110"/>
                    <a:pt x="7933" y="21910"/>
                  </a:cubicBezTo>
                  <a:cubicBezTo>
                    <a:pt x="10199" y="13600"/>
                    <a:pt x="4911" y="15111"/>
                    <a:pt x="0" y="16622"/>
                  </a:cubicBezTo>
                  <a:close/>
                </a:path>
              </a:pathLst>
            </a:custGeom>
            <a:solidFill>
              <a:srgbClr val="B882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72" name="Freeform: Shape 26071">
              <a:extLst>
                <a:ext uri="{FF2B5EF4-FFF2-40B4-BE49-F238E27FC236}">
                  <a16:creationId xmlns:a16="http://schemas.microsoft.com/office/drawing/2014/main" id="{E773FC97-08DD-43D3-B77F-E642037DC17E}"/>
                </a:ext>
              </a:extLst>
            </p:cNvPr>
            <p:cNvSpPr/>
            <p:nvPr/>
          </p:nvSpPr>
          <p:spPr>
            <a:xfrm>
              <a:off x="8352701" y="5716705"/>
              <a:ext cx="155203" cy="98867"/>
            </a:xfrm>
            <a:custGeom>
              <a:avLst/>
              <a:gdLst>
                <a:gd name="connsiteX0" fmla="*/ 3343 w 155203"/>
                <a:gd name="connsiteY0" fmla="*/ 10470 h 98867"/>
                <a:gd name="connsiteX1" fmla="*/ 34698 w 155203"/>
                <a:gd name="connsiteY1" fmla="*/ 13115 h 98867"/>
                <a:gd name="connsiteX2" fmla="*/ 44142 w 155203"/>
                <a:gd name="connsiteY2" fmla="*/ 15759 h 98867"/>
                <a:gd name="connsiteX3" fmla="*/ 58874 w 155203"/>
                <a:gd name="connsiteY3" fmla="*/ 2159 h 98867"/>
                <a:gd name="connsiteX4" fmla="*/ 57741 w 155203"/>
                <a:gd name="connsiteY4" fmla="*/ 22559 h 98867"/>
                <a:gd name="connsiteX5" fmla="*/ 78518 w 155203"/>
                <a:gd name="connsiteY5" fmla="*/ 10848 h 98867"/>
                <a:gd name="connsiteX6" fmla="*/ 76252 w 155203"/>
                <a:gd name="connsiteY6" fmla="*/ 38425 h 98867"/>
                <a:gd name="connsiteX7" fmla="*/ 152182 w 155203"/>
                <a:gd name="connsiteY7" fmla="*/ 69024 h 98867"/>
                <a:gd name="connsiteX8" fmla="*/ 152938 w 155203"/>
                <a:gd name="connsiteY8" fmla="*/ 75068 h 98867"/>
                <a:gd name="connsiteX9" fmla="*/ 131027 w 155203"/>
                <a:gd name="connsiteY9" fmla="*/ 98867 h 98867"/>
                <a:gd name="connsiteX10" fmla="*/ 122716 w 155203"/>
                <a:gd name="connsiteY10" fmla="*/ 98111 h 98867"/>
                <a:gd name="connsiteX11" fmla="*/ 116295 w 155203"/>
                <a:gd name="connsiteY11" fmla="*/ 85268 h 98867"/>
                <a:gd name="connsiteX12" fmla="*/ 106095 w 155203"/>
                <a:gd name="connsiteY12" fmla="*/ 74312 h 98867"/>
                <a:gd name="connsiteX13" fmla="*/ 52452 w 155203"/>
                <a:gd name="connsiteY13" fmla="*/ 66002 h 98867"/>
                <a:gd name="connsiteX14" fmla="*/ 33942 w 155203"/>
                <a:gd name="connsiteY14" fmla="*/ 59580 h 98867"/>
                <a:gd name="connsiteX15" fmla="*/ 321 w 155203"/>
                <a:gd name="connsiteY15" fmla="*/ 43336 h 98867"/>
                <a:gd name="connsiteX16" fmla="*/ 3343 w 155203"/>
                <a:gd name="connsiteY16" fmla="*/ 10470 h 9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203" h="98867">
                  <a:moveTo>
                    <a:pt x="3343" y="10470"/>
                  </a:moveTo>
                  <a:cubicBezTo>
                    <a:pt x="16187" y="-4263"/>
                    <a:pt x="27520" y="-3507"/>
                    <a:pt x="34698" y="13115"/>
                  </a:cubicBezTo>
                  <a:cubicBezTo>
                    <a:pt x="36964" y="18781"/>
                    <a:pt x="40364" y="19159"/>
                    <a:pt x="44142" y="15759"/>
                  </a:cubicBezTo>
                  <a:cubicBezTo>
                    <a:pt x="48675" y="11603"/>
                    <a:pt x="50941" y="4804"/>
                    <a:pt x="58874" y="2159"/>
                  </a:cubicBezTo>
                  <a:cubicBezTo>
                    <a:pt x="60763" y="9337"/>
                    <a:pt x="49430" y="15381"/>
                    <a:pt x="57741" y="22559"/>
                  </a:cubicBezTo>
                  <a:cubicBezTo>
                    <a:pt x="62274" y="15381"/>
                    <a:pt x="68319" y="4048"/>
                    <a:pt x="78518" y="10848"/>
                  </a:cubicBezTo>
                  <a:cubicBezTo>
                    <a:pt x="92495" y="20292"/>
                    <a:pt x="66807" y="26714"/>
                    <a:pt x="76252" y="38425"/>
                  </a:cubicBezTo>
                  <a:cubicBezTo>
                    <a:pt x="111006" y="21425"/>
                    <a:pt x="130272" y="48247"/>
                    <a:pt x="152182" y="69024"/>
                  </a:cubicBezTo>
                  <a:cubicBezTo>
                    <a:pt x="153315" y="70912"/>
                    <a:pt x="152560" y="73179"/>
                    <a:pt x="152938" y="75068"/>
                  </a:cubicBezTo>
                  <a:cubicBezTo>
                    <a:pt x="157471" y="98867"/>
                    <a:pt x="157471" y="98867"/>
                    <a:pt x="131027" y="98867"/>
                  </a:cubicBezTo>
                  <a:cubicBezTo>
                    <a:pt x="128383" y="98867"/>
                    <a:pt x="125361" y="98489"/>
                    <a:pt x="122716" y="98111"/>
                  </a:cubicBezTo>
                  <a:cubicBezTo>
                    <a:pt x="112517" y="97734"/>
                    <a:pt x="114406" y="92067"/>
                    <a:pt x="116295" y="85268"/>
                  </a:cubicBezTo>
                  <a:cubicBezTo>
                    <a:pt x="118561" y="76957"/>
                    <a:pt x="112895" y="69401"/>
                    <a:pt x="106095" y="74312"/>
                  </a:cubicBezTo>
                  <a:cubicBezTo>
                    <a:pt x="84562" y="89045"/>
                    <a:pt x="69830" y="69024"/>
                    <a:pt x="52452" y="66002"/>
                  </a:cubicBezTo>
                  <a:cubicBezTo>
                    <a:pt x="47164" y="65246"/>
                    <a:pt x="38475" y="57691"/>
                    <a:pt x="33942" y="59580"/>
                  </a:cubicBezTo>
                  <a:cubicBezTo>
                    <a:pt x="14676" y="68646"/>
                    <a:pt x="8254" y="54668"/>
                    <a:pt x="321" y="43336"/>
                  </a:cubicBezTo>
                  <a:cubicBezTo>
                    <a:pt x="6365" y="32758"/>
                    <a:pt x="-5345" y="20670"/>
                    <a:pt x="3343" y="10470"/>
                  </a:cubicBezTo>
                  <a:close/>
                </a:path>
              </a:pathLst>
            </a:custGeom>
            <a:solidFill>
              <a:srgbClr val="E2B09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73" name="Freeform: Shape 26072">
              <a:extLst>
                <a:ext uri="{FF2B5EF4-FFF2-40B4-BE49-F238E27FC236}">
                  <a16:creationId xmlns:a16="http://schemas.microsoft.com/office/drawing/2014/main" id="{DA1C55D8-0E52-4DBF-92AF-9BB88BD5C0E5}"/>
                </a:ext>
              </a:extLst>
            </p:cNvPr>
            <p:cNvSpPr/>
            <p:nvPr/>
          </p:nvSpPr>
          <p:spPr>
            <a:xfrm>
              <a:off x="10710267" y="5976360"/>
              <a:ext cx="435939" cy="131223"/>
            </a:xfrm>
            <a:custGeom>
              <a:avLst/>
              <a:gdLst>
                <a:gd name="connsiteX0" fmla="*/ 223636 w 435939"/>
                <a:gd name="connsiteY0" fmla="*/ 46604 h 131223"/>
                <a:gd name="connsiteX1" fmla="*/ 253101 w 435939"/>
                <a:gd name="connsiteY1" fmla="*/ 37915 h 131223"/>
                <a:gd name="connsiteX2" fmla="*/ 266701 w 435939"/>
                <a:gd name="connsiteY2" fmla="*/ 33760 h 131223"/>
                <a:gd name="connsiteX3" fmla="*/ 284456 w 435939"/>
                <a:gd name="connsiteY3" fmla="*/ 30738 h 131223"/>
                <a:gd name="connsiteX4" fmla="*/ 285211 w 435939"/>
                <a:gd name="connsiteY4" fmla="*/ 49248 h 131223"/>
                <a:gd name="connsiteX5" fmla="*/ 275012 w 435939"/>
                <a:gd name="connsiteY5" fmla="*/ 63226 h 131223"/>
                <a:gd name="connsiteX6" fmla="*/ 407229 w 435939"/>
                <a:gd name="connsiteY6" fmla="*/ 3539 h 131223"/>
                <a:gd name="connsiteX7" fmla="*/ 434806 w 435939"/>
                <a:gd name="connsiteY7" fmla="*/ 11850 h 131223"/>
                <a:gd name="connsiteX8" fmla="*/ 435939 w 435939"/>
                <a:gd name="connsiteY8" fmla="*/ 12983 h 131223"/>
                <a:gd name="connsiteX9" fmla="*/ 405718 w 435939"/>
                <a:gd name="connsiteY9" fmla="*/ 28094 h 131223"/>
                <a:gd name="connsiteX10" fmla="*/ 373986 w 435939"/>
                <a:gd name="connsiteY10" fmla="*/ 54537 h 131223"/>
                <a:gd name="connsiteX11" fmla="*/ 370208 w 435939"/>
                <a:gd name="connsiteY11" fmla="*/ 58692 h 131223"/>
                <a:gd name="connsiteX12" fmla="*/ 298433 w 435939"/>
                <a:gd name="connsiteY12" fmla="*/ 83625 h 131223"/>
                <a:gd name="connsiteX13" fmla="*/ 252346 w 435939"/>
                <a:gd name="connsiteY13" fmla="*/ 93069 h 131223"/>
                <a:gd name="connsiteX14" fmla="*/ 259523 w 435939"/>
                <a:gd name="connsiteY14" fmla="*/ 77959 h 131223"/>
                <a:gd name="connsiteX15" fmla="*/ 193037 w 435939"/>
                <a:gd name="connsiteY15" fmla="*/ 100624 h 131223"/>
                <a:gd name="connsiteX16" fmla="*/ 134862 w 435939"/>
                <a:gd name="connsiteY16" fmla="*/ 108179 h 131223"/>
                <a:gd name="connsiteX17" fmla="*/ 92174 w 435939"/>
                <a:gd name="connsiteY17" fmla="*/ 113468 h 131223"/>
                <a:gd name="connsiteX18" fmla="*/ 12466 w 435939"/>
                <a:gd name="connsiteY18" fmla="*/ 131223 h 131223"/>
                <a:gd name="connsiteX19" fmla="*/ 0 w 435939"/>
                <a:gd name="connsiteY19" fmla="*/ 104402 h 131223"/>
                <a:gd name="connsiteX20" fmla="*/ 69886 w 435939"/>
                <a:gd name="connsiteY20" fmla="*/ 97980 h 131223"/>
                <a:gd name="connsiteX21" fmla="*/ 99730 w 435939"/>
                <a:gd name="connsiteY21" fmla="*/ 43204 h 131223"/>
                <a:gd name="connsiteX22" fmla="*/ 104263 w 435939"/>
                <a:gd name="connsiteY22" fmla="*/ 63603 h 131223"/>
                <a:gd name="connsiteX23" fmla="*/ 109929 w 435939"/>
                <a:gd name="connsiteY23" fmla="*/ 80603 h 131223"/>
                <a:gd name="connsiteX24" fmla="*/ 143550 w 435939"/>
                <a:gd name="connsiteY24" fmla="*/ 85136 h 131223"/>
                <a:gd name="connsiteX25" fmla="*/ 210792 w 435939"/>
                <a:gd name="connsiteY25" fmla="*/ 55670 h 131223"/>
                <a:gd name="connsiteX26" fmla="*/ 223636 w 435939"/>
                <a:gd name="connsiteY26" fmla="*/ 46604 h 13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5939" h="131223">
                  <a:moveTo>
                    <a:pt x="223636" y="46604"/>
                  </a:moveTo>
                  <a:cubicBezTo>
                    <a:pt x="233835" y="45471"/>
                    <a:pt x="241391" y="34893"/>
                    <a:pt x="253101" y="37915"/>
                  </a:cubicBezTo>
                  <a:cubicBezTo>
                    <a:pt x="257257" y="34893"/>
                    <a:pt x="263679" y="38293"/>
                    <a:pt x="266701" y="33760"/>
                  </a:cubicBezTo>
                  <a:cubicBezTo>
                    <a:pt x="271990" y="25449"/>
                    <a:pt x="278034" y="26583"/>
                    <a:pt x="284456" y="30738"/>
                  </a:cubicBezTo>
                  <a:cubicBezTo>
                    <a:pt x="292389" y="36404"/>
                    <a:pt x="287856" y="42826"/>
                    <a:pt x="285211" y="49248"/>
                  </a:cubicBezTo>
                  <a:cubicBezTo>
                    <a:pt x="282945" y="54159"/>
                    <a:pt x="279923" y="58315"/>
                    <a:pt x="275012" y="63226"/>
                  </a:cubicBezTo>
                  <a:cubicBezTo>
                    <a:pt x="323366" y="50382"/>
                    <a:pt x="366431" y="29227"/>
                    <a:pt x="407229" y="3539"/>
                  </a:cubicBezTo>
                  <a:cubicBezTo>
                    <a:pt x="422717" y="-6283"/>
                    <a:pt x="426495" y="6939"/>
                    <a:pt x="434806" y="11850"/>
                  </a:cubicBezTo>
                  <a:cubicBezTo>
                    <a:pt x="434806" y="11850"/>
                    <a:pt x="435939" y="12983"/>
                    <a:pt x="435939" y="12983"/>
                  </a:cubicBezTo>
                  <a:cubicBezTo>
                    <a:pt x="430273" y="26583"/>
                    <a:pt x="415540" y="22427"/>
                    <a:pt x="405718" y="28094"/>
                  </a:cubicBezTo>
                  <a:cubicBezTo>
                    <a:pt x="393252" y="35271"/>
                    <a:pt x="380408" y="40182"/>
                    <a:pt x="373986" y="54537"/>
                  </a:cubicBezTo>
                  <a:cubicBezTo>
                    <a:pt x="373230" y="56048"/>
                    <a:pt x="371719" y="58692"/>
                    <a:pt x="370208" y="58692"/>
                  </a:cubicBezTo>
                  <a:cubicBezTo>
                    <a:pt x="343387" y="58315"/>
                    <a:pt x="321477" y="74558"/>
                    <a:pt x="298433" y="83625"/>
                  </a:cubicBezTo>
                  <a:cubicBezTo>
                    <a:pt x="282189" y="90047"/>
                    <a:pt x="268212" y="92313"/>
                    <a:pt x="252346" y="93069"/>
                  </a:cubicBezTo>
                  <a:cubicBezTo>
                    <a:pt x="251213" y="85136"/>
                    <a:pt x="262168" y="86269"/>
                    <a:pt x="259523" y="77959"/>
                  </a:cubicBezTo>
                  <a:cubicBezTo>
                    <a:pt x="235724" y="80225"/>
                    <a:pt x="216458" y="96091"/>
                    <a:pt x="193037" y="100624"/>
                  </a:cubicBezTo>
                  <a:cubicBezTo>
                    <a:pt x="174149" y="104024"/>
                    <a:pt x="157905" y="117624"/>
                    <a:pt x="134862" y="108179"/>
                  </a:cubicBezTo>
                  <a:cubicBezTo>
                    <a:pt x="125040" y="104024"/>
                    <a:pt x="106907" y="103646"/>
                    <a:pt x="92174" y="113468"/>
                  </a:cubicBezTo>
                  <a:cubicBezTo>
                    <a:pt x="68753" y="128579"/>
                    <a:pt x="40043" y="129334"/>
                    <a:pt x="12466" y="131223"/>
                  </a:cubicBezTo>
                  <a:cubicBezTo>
                    <a:pt x="17755" y="118757"/>
                    <a:pt x="17755" y="118757"/>
                    <a:pt x="0" y="104402"/>
                  </a:cubicBezTo>
                  <a:cubicBezTo>
                    <a:pt x="24555" y="102513"/>
                    <a:pt x="47220" y="107046"/>
                    <a:pt x="69886" y="97980"/>
                  </a:cubicBezTo>
                  <a:cubicBezTo>
                    <a:pt x="95574" y="87403"/>
                    <a:pt x="90285" y="62092"/>
                    <a:pt x="99730" y="43204"/>
                  </a:cubicBezTo>
                  <a:cubicBezTo>
                    <a:pt x="109551" y="50382"/>
                    <a:pt x="100863" y="58315"/>
                    <a:pt x="104263" y="63603"/>
                  </a:cubicBezTo>
                  <a:cubicBezTo>
                    <a:pt x="108040" y="68892"/>
                    <a:pt x="97841" y="79092"/>
                    <a:pt x="109929" y="80603"/>
                  </a:cubicBezTo>
                  <a:cubicBezTo>
                    <a:pt x="121262" y="81736"/>
                    <a:pt x="129573" y="99113"/>
                    <a:pt x="143550" y="85136"/>
                  </a:cubicBezTo>
                  <a:cubicBezTo>
                    <a:pt x="161683" y="66248"/>
                    <a:pt x="186993" y="62470"/>
                    <a:pt x="210792" y="55670"/>
                  </a:cubicBezTo>
                  <a:cubicBezTo>
                    <a:pt x="216081" y="53782"/>
                    <a:pt x="221369" y="52648"/>
                    <a:pt x="223636" y="46604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74" name="Freeform: Shape 26073">
              <a:extLst>
                <a:ext uri="{FF2B5EF4-FFF2-40B4-BE49-F238E27FC236}">
                  <a16:creationId xmlns:a16="http://schemas.microsoft.com/office/drawing/2014/main" id="{17AD3008-CEEF-45DA-856C-D13A9711E8FC}"/>
                </a:ext>
              </a:extLst>
            </p:cNvPr>
            <p:cNvSpPr/>
            <p:nvPr/>
          </p:nvSpPr>
          <p:spPr>
            <a:xfrm>
              <a:off x="10684201" y="6109558"/>
              <a:ext cx="33620" cy="19180"/>
            </a:xfrm>
            <a:custGeom>
              <a:avLst/>
              <a:gdLst>
                <a:gd name="connsiteX0" fmla="*/ 0 w 33620"/>
                <a:gd name="connsiteY0" fmla="*/ 19180 h 19180"/>
                <a:gd name="connsiteX1" fmla="*/ 33621 w 33620"/>
                <a:gd name="connsiteY1" fmla="*/ 6336 h 19180"/>
                <a:gd name="connsiteX2" fmla="*/ 0 w 33620"/>
                <a:gd name="connsiteY2" fmla="*/ 19180 h 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0" h="19180">
                  <a:moveTo>
                    <a:pt x="0" y="19180"/>
                  </a:moveTo>
                  <a:cubicBezTo>
                    <a:pt x="6800" y="3692"/>
                    <a:pt x="15488" y="-7641"/>
                    <a:pt x="33621" y="6336"/>
                  </a:cubicBezTo>
                  <a:cubicBezTo>
                    <a:pt x="24555" y="16158"/>
                    <a:pt x="12466" y="18425"/>
                    <a:pt x="0" y="19180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75" name="Freeform: Shape 26074">
              <a:extLst>
                <a:ext uri="{FF2B5EF4-FFF2-40B4-BE49-F238E27FC236}">
                  <a16:creationId xmlns:a16="http://schemas.microsoft.com/office/drawing/2014/main" id="{72B288E6-23E5-4020-9C2C-36CD429763E1}"/>
                </a:ext>
              </a:extLst>
            </p:cNvPr>
            <p:cNvSpPr/>
            <p:nvPr/>
          </p:nvSpPr>
          <p:spPr>
            <a:xfrm>
              <a:off x="9918252" y="6109752"/>
              <a:ext cx="207440" cy="128942"/>
            </a:xfrm>
            <a:custGeom>
              <a:avLst/>
              <a:gdLst>
                <a:gd name="connsiteX0" fmla="*/ 203081 w 207440"/>
                <a:gd name="connsiteY0" fmla="*/ 10676 h 128942"/>
                <a:gd name="connsiteX1" fmla="*/ 192504 w 207440"/>
                <a:gd name="connsiteY1" fmla="*/ 21631 h 128942"/>
                <a:gd name="connsiteX2" fmla="*/ 176260 w 207440"/>
                <a:gd name="connsiteY2" fmla="*/ 29186 h 128942"/>
                <a:gd name="connsiteX3" fmla="*/ 195526 w 207440"/>
                <a:gd name="connsiteY3" fmla="*/ 45052 h 128942"/>
                <a:gd name="connsiteX4" fmla="*/ 207237 w 207440"/>
                <a:gd name="connsiteY4" fmla="*/ 66585 h 128942"/>
                <a:gd name="connsiteX5" fmla="*/ 207237 w 207440"/>
                <a:gd name="connsiteY5" fmla="*/ 82451 h 128942"/>
                <a:gd name="connsiteX6" fmla="*/ 190993 w 207440"/>
                <a:gd name="connsiteY6" fmla="*/ 69985 h 128942"/>
                <a:gd name="connsiteX7" fmla="*/ 170216 w 207440"/>
                <a:gd name="connsiteY7" fmla="*/ 56763 h 128942"/>
                <a:gd name="connsiteX8" fmla="*/ 147172 w 207440"/>
                <a:gd name="connsiteY8" fmla="*/ 48452 h 128942"/>
                <a:gd name="connsiteX9" fmla="*/ 134706 w 207440"/>
                <a:gd name="connsiteY9" fmla="*/ 74140 h 128942"/>
                <a:gd name="connsiteX10" fmla="*/ 126018 w 207440"/>
                <a:gd name="connsiteY10" fmla="*/ 98694 h 128942"/>
                <a:gd name="connsiteX11" fmla="*/ 96930 w 207440"/>
                <a:gd name="connsiteY11" fmla="*/ 116072 h 128942"/>
                <a:gd name="connsiteX12" fmla="*/ 77664 w 207440"/>
                <a:gd name="connsiteY12" fmla="*/ 120227 h 128942"/>
                <a:gd name="connsiteX13" fmla="*/ 20622 w 207440"/>
                <a:gd name="connsiteY13" fmla="*/ 128160 h 128942"/>
                <a:gd name="connsiteX14" fmla="*/ 16466 w 207440"/>
                <a:gd name="connsiteY14" fmla="*/ 120605 h 128942"/>
                <a:gd name="connsiteX15" fmla="*/ 20622 w 207440"/>
                <a:gd name="connsiteY15" fmla="*/ 100583 h 128942"/>
                <a:gd name="connsiteX16" fmla="*/ 40265 w 207440"/>
                <a:gd name="connsiteY16" fmla="*/ 110027 h 128942"/>
                <a:gd name="connsiteX17" fmla="*/ 47443 w 207440"/>
                <a:gd name="connsiteY17" fmla="*/ 106250 h 128942"/>
                <a:gd name="connsiteX18" fmla="*/ 42910 w 207440"/>
                <a:gd name="connsiteY18" fmla="*/ 100961 h 128942"/>
                <a:gd name="connsiteX19" fmla="*/ 40643 w 207440"/>
                <a:gd name="connsiteY19" fmla="*/ 97561 h 128942"/>
                <a:gd name="connsiteX20" fmla="*/ 40265 w 207440"/>
                <a:gd name="connsiteY20" fmla="*/ 69229 h 128942"/>
                <a:gd name="connsiteX21" fmla="*/ 58776 w 207440"/>
                <a:gd name="connsiteY21" fmla="*/ 69607 h 128942"/>
                <a:gd name="connsiteX22" fmla="*/ 31577 w 207440"/>
                <a:gd name="connsiteY22" fmla="*/ 61296 h 128942"/>
                <a:gd name="connsiteX23" fmla="*/ 13822 w 207440"/>
                <a:gd name="connsiteY23" fmla="*/ 57140 h 128942"/>
                <a:gd name="connsiteX24" fmla="*/ 222 w 207440"/>
                <a:gd name="connsiteY24" fmla="*/ 48830 h 128942"/>
                <a:gd name="connsiteX25" fmla="*/ 5889 w 207440"/>
                <a:gd name="connsiteY25" fmla="*/ 42030 h 128942"/>
                <a:gd name="connsiteX26" fmla="*/ 76531 w 207440"/>
                <a:gd name="connsiteY26" fmla="*/ 52607 h 128942"/>
                <a:gd name="connsiteX27" fmla="*/ 79553 w 207440"/>
                <a:gd name="connsiteY27" fmla="*/ 49963 h 128942"/>
                <a:gd name="connsiteX28" fmla="*/ 134706 w 207440"/>
                <a:gd name="connsiteY28" fmla="*/ 33719 h 128942"/>
                <a:gd name="connsiteX29" fmla="*/ 155483 w 207440"/>
                <a:gd name="connsiteY29" fmla="*/ 24275 h 128942"/>
                <a:gd name="connsiteX30" fmla="*/ 194771 w 207440"/>
                <a:gd name="connsiteY30" fmla="*/ 476 h 128942"/>
                <a:gd name="connsiteX31" fmla="*/ 203081 w 207440"/>
                <a:gd name="connsiteY31" fmla="*/ 10676 h 12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7440" h="128942">
                  <a:moveTo>
                    <a:pt x="203081" y="10676"/>
                  </a:moveTo>
                  <a:cubicBezTo>
                    <a:pt x="200059" y="15209"/>
                    <a:pt x="199682" y="23520"/>
                    <a:pt x="192504" y="21631"/>
                  </a:cubicBezTo>
                  <a:cubicBezTo>
                    <a:pt x="183815" y="19364"/>
                    <a:pt x="179282" y="21631"/>
                    <a:pt x="176260" y="29186"/>
                  </a:cubicBezTo>
                  <a:cubicBezTo>
                    <a:pt x="187971" y="27297"/>
                    <a:pt x="176260" y="52230"/>
                    <a:pt x="195526" y="45052"/>
                  </a:cubicBezTo>
                  <a:cubicBezTo>
                    <a:pt x="201570" y="42786"/>
                    <a:pt x="208748" y="58274"/>
                    <a:pt x="207237" y="66585"/>
                  </a:cubicBezTo>
                  <a:cubicBezTo>
                    <a:pt x="206103" y="72251"/>
                    <a:pt x="207615" y="77162"/>
                    <a:pt x="207237" y="82451"/>
                  </a:cubicBezTo>
                  <a:cubicBezTo>
                    <a:pt x="197415" y="83962"/>
                    <a:pt x="191371" y="77540"/>
                    <a:pt x="190993" y="69985"/>
                  </a:cubicBezTo>
                  <a:cubicBezTo>
                    <a:pt x="189860" y="54496"/>
                    <a:pt x="181927" y="54118"/>
                    <a:pt x="170216" y="56763"/>
                  </a:cubicBezTo>
                  <a:cubicBezTo>
                    <a:pt x="161905" y="58652"/>
                    <a:pt x="155483" y="53363"/>
                    <a:pt x="147172" y="48452"/>
                  </a:cubicBezTo>
                  <a:cubicBezTo>
                    <a:pt x="147172" y="59785"/>
                    <a:pt x="150950" y="70740"/>
                    <a:pt x="134706" y="74140"/>
                  </a:cubicBezTo>
                  <a:cubicBezTo>
                    <a:pt x="128284" y="75651"/>
                    <a:pt x="128284" y="90006"/>
                    <a:pt x="126018" y="98694"/>
                  </a:cubicBezTo>
                  <a:cubicBezTo>
                    <a:pt x="121862" y="113050"/>
                    <a:pt x="117707" y="129293"/>
                    <a:pt x="96930" y="116072"/>
                  </a:cubicBezTo>
                  <a:cubicBezTo>
                    <a:pt x="88997" y="111161"/>
                    <a:pt x="84086" y="119472"/>
                    <a:pt x="77664" y="120227"/>
                  </a:cubicBezTo>
                  <a:cubicBezTo>
                    <a:pt x="58776" y="122872"/>
                    <a:pt x="39132" y="119849"/>
                    <a:pt x="20622" y="128160"/>
                  </a:cubicBezTo>
                  <a:cubicBezTo>
                    <a:pt x="14200" y="131182"/>
                    <a:pt x="15333" y="124760"/>
                    <a:pt x="16466" y="120605"/>
                  </a:cubicBezTo>
                  <a:cubicBezTo>
                    <a:pt x="31577" y="116827"/>
                    <a:pt x="12311" y="105494"/>
                    <a:pt x="20622" y="100583"/>
                  </a:cubicBezTo>
                  <a:cubicBezTo>
                    <a:pt x="31954" y="93784"/>
                    <a:pt x="31954" y="110783"/>
                    <a:pt x="40265" y="110027"/>
                  </a:cubicBezTo>
                  <a:cubicBezTo>
                    <a:pt x="42910" y="109650"/>
                    <a:pt x="46309" y="108138"/>
                    <a:pt x="47443" y="106250"/>
                  </a:cubicBezTo>
                  <a:cubicBezTo>
                    <a:pt x="50465" y="101339"/>
                    <a:pt x="46687" y="100583"/>
                    <a:pt x="42910" y="100961"/>
                  </a:cubicBezTo>
                  <a:cubicBezTo>
                    <a:pt x="39888" y="100961"/>
                    <a:pt x="38376" y="98317"/>
                    <a:pt x="40643" y="97561"/>
                  </a:cubicBezTo>
                  <a:cubicBezTo>
                    <a:pt x="60665" y="87362"/>
                    <a:pt x="41021" y="78673"/>
                    <a:pt x="40265" y="69229"/>
                  </a:cubicBezTo>
                  <a:cubicBezTo>
                    <a:pt x="46309" y="60163"/>
                    <a:pt x="51976" y="73762"/>
                    <a:pt x="58776" y="69607"/>
                  </a:cubicBezTo>
                  <a:cubicBezTo>
                    <a:pt x="51976" y="58274"/>
                    <a:pt x="45554" y="49963"/>
                    <a:pt x="31577" y="61296"/>
                  </a:cubicBezTo>
                  <a:cubicBezTo>
                    <a:pt x="25910" y="65829"/>
                    <a:pt x="17600" y="71496"/>
                    <a:pt x="13822" y="57140"/>
                  </a:cubicBezTo>
                  <a:cubicBezTo>
                    <a:pt x="12689" y="52230"/>
                    <a:pt x="6266" y="48830"/>
                    <a:pt x="222" y="48830"/>
                  </a:cubicBezTo>
                  <a:cubicBezTo>
                    <a:pt x="-911" y="44297"/>
                    <a:pt x="2489" y="41274"/>
                    <a:pt x="5889" y="42030"/>
                  </a:cubicBezTo>
                  <a:cubicBezTo>
                    <a:pt x="28932" y="48074"/>
                    <a:pt x="55376" y="33341"/>
                    <a:pt x="76531" y="52607"/>
                  </a:cubicBezTo>
                  <a:cubicBezTo>
                    <a:pt x="81819" y="57518"/>
                    <a:pt x="78042" y="50719"/>
                    <a:pt x="79553" y="49963"/>
                  </a:cubicBezTo>
                  <a:cubicBezTo>
                    <a:pt x="96930" y="41652"/>
                    <a:pt x="113551" y="29941"/>
                    <a:pt x="134706" y="33719"/>
                  </a:cubicBezTo>
                  <a:cubicBezTo>
                    <a:pt x="143395" y="35230"/>
                    <a:pt x="152461" y="35230"/>
                    <a:pt x="155483" y="24275"/>
                  </a:cubicBezTo>
                  <a:cubicBezTo>
                    <a:pt x="161150" y="3876"/>
                    <a:pt x="181549" y="8031"/>
                    <a:pt x="194771" y="476"/>
                  </a:cubicBezTo>
                  <a:cubicBezTo>
                    <a:pt x="200059" y="-2168"/>
                    <a:pt x="200437" y="6898"/>
                    <a:pt x="203081" y="10676"/>
                  </a:cubicBezTo>
                  <a:close/>
                </a:path>
              </a:pathLst>
            </a:custGeom>
            <a:solidFill>
              <a:srgbClr val="99605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76" name="Freeform: Shape 26075">
              <a:extLst>
                <a:ext uri="{FF2B5EF4-FFF2-40B4-BE49-F238E27FC236}">
                  <a16:creationId xmlns:a16="http://schemas.microsoft.com/office/drawing/2014/main" id="{9C11327C-4683-4F25-AAD2-94D38D80011F}"/>
                </a:ext>
              </a:extLst>
            </p:cNvPr>
            <p:cNvSpPr/>
            <p:nvPr/>
          </p:nvSpPr>
          <p:spPr>
            <a:xfrm>
              <a:off x="11188154" y="5512439"/>
              <a:ext cx="140528" cy="214358"/>
            </a:xfrm>
            <a:custGeom>
              <a:avLst/>
              <a:gdLst>
                <a:gd name="connsiteX0" fmla="*/ 8295 w 140528"/>
                <a:gd name="connsiteY0" fmla="*/ 214359 h 214358"/>
                <a:gd name="connsiteX1" fmla="*/ 1873 w 140528"/>
                <a:gd name="connsiteY1" fmla="*/ 205292 h 214358"/>
                <a:gd name="connsiteX2" fmla="*/ 1495 w 140528"/>
                <a:gd name="connsiteY2" fmla="*/ 188293 h 214358"/>
                <a:gd name="connsiteX3" fmla="*/ 18117 w 140528"/>
                <a:gd name="connsiteY3" fmla="*/ 186404 h 214358"/>
                <a:gd name="connsiteX4" fmla="*/ 34360 w 140528"/>
                <a:gd name="connsiteY4" fmla="*/ 147872 h 214358"/>
                <a:gd name="connsiteX5" fmla="*/ 41160 w 140528"/>
                <a:gd name="connsiteY5" fmla="*/ 121051 h 214358"/>
                <a:gd name="connsiteX6" fmla="*/ 43805 w 140528"/>
                <a:gd name="connsiteY6" fmla="*/ 111607 h 214358"/>
                <a:gd name="connsiteX7" fmla="*/ 58915 w 140528"/>
                <a:gd name="connsiteY7" fmla="*/ 65520 h 214358"/>
                <a:gd name="connsiteX8" fmla="*/ 57404 w 140528"/>
                <a:gd name="connsiteY8" fmla="*/ 54565 h 214358"/>
                <a:gd name="connsiteX9" fmla="*/ 65715 w 140528"/>
                <a:gd name="connsiteY9" fmla="*/ 22832 h 214358"/>
                <a:gd name="connsiteX10" fmla="*/ 75159 w 140528"/>
                <a:gd name="connsiteY10" fmla="*/ 8100 h 214358"/>
                <a:gd name="connsiteX11" fmla="*/ 99714 w 140528"/>
                <a:gd name="connsiteY11" fmla="*/ 3567 h 214358"/>
                <a:gd name="connsiteX12" fmla="*/ 103869 w 140528"/>
                <a:gd name="connsiteY12" fmla="*/ 44365 h 214358"/>
                <a:gd name="connsiteX13" fmla="*/ 96692 w 140528"/>
                <a:gd name="connsiteY13" fmla="*/ 51920 h 214358"/>
                <a:gd name="connsiteX14" fmla="*/ 98958 w 140528"/>
                <a:gd name="connsiteY14" fmla="*/ 59098 h 214358"/>
                <a:gd name="connsiteX15" fmla="*/ 106136 w 140528"/>
                <a:gd name="connsiteY15" fmla="*/ 57209 h 214358"/>
                <a:gd name="connsiteX16" fmla="*/ 109535 w 140528"/>
                <a:gd name="connsiteY16" fmla="*/ 45121 h 214358"/>
                <a:gd name="connsiteX17" fmla="*/ 117091 w 140528"/>
                <a:gd name="connsiteY17" fmla="*/ 27366 h 214358"/>
                <a:gd name="connsiteX18" fmla="*/ 132957 w 140528"/>
                <a:gd name="connsiteY18" fmla="*/ 36054 h 214358"/>
                <a:gd name="connsiteX19" fmla="*/ 135223 w 140528"/>
                <a:gd name="connsiteY19" fmla="*/ 57209 h 214358"/>
                <a:gd name="connsiteX20" fmla="*/ 138623 w 140528"/>
                <a:gd name="connsiteY20" fmla="*/ 103296 h 214358"/>
                <a:gd name="connsiteX21" fmla="*/ 132201 w 140528"/>
                <a:gd name="connsiteY21" fmla="*/ 125584 h 214358"/>
                <a:gd name="connsiteX22" fmla="*/ 131068 w 140528"/>
                <a:gd name="connsiteY22" fmla="*/ 145983 h 214358"/>
                <a:gd name="connsiteX23" fmla="*/ 129179 w 140528"/>
                <a:gd name="connsiteY23" fmla="*/ 179604 h 214358"/>
                <a:gd name="connsiteX24" fmla="*/ 123891 w 140528"/>
                <a:gd name="connsiteY24" fmla="*/ 184138 h 214358"/>
                <a:gd name="connsiteX25" fmla="*/ 95180 w 140528"/>
                <a:gd name="connsiteY25" fmla="*/ 185649 h 214358"/>
                <a:gd name="connsiteX26" fmla="*/ 87625 w 140528"/>
                <a:gd name="connsiteY26" fmla="*/ 176960 h 214358"/>
                <a:gd name="connsiteX27" fmla="*/ 92158 w 140528"/>
                <a:gd name="connsiteY27" fmla="*/ 160716 h 214358"/>
                <a:gd name="connsiteX28" fmla="*/ 67604 w 140528"/>
                <a:gd name="connsiteY28" fmla="*/ 172049 h 214358"/>
                <a:gd name="connsiteX29" fmla="*/ 69493 w 140528"/>
                <a:gd name="connsiteY29" fmla="*/ 153161 h 214358"/>
                <a:gd name="connsiteX30" fmla="*/ 52871 w 140528"/>
                <a:gd name="connsiteY30" fmla="*/ 195093 h 214358"/>
                <a:gd name="connsiteX31" fmla="*/ 37005 w 140528"/>
                <a:gd name="connsiteY31" fmla="*/ 190937 h 214358"/>
                <a:gd name="connsiteX32" fmla="*/ 32472 w 140528"/>
                <a:gd name="connsiteY32" fmla="*/ 213225 h 214358"/>
                <a:gd name="connsiteX33" fmla="*/ 8295 w 140528"/>
                <a:gd name="connsiteY33" fmla="*/ 214359 h 21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528" h="214358">
                  <a:moveTo>
                    <a:pt x="8295" y="214359"/>
                  </a:moveTo>
                  <a:cubicBezTo>
                    <a:pt x="2628" y="213603"/>
                    <a:pt x="-3038" y="207559"/>
                    <a:pt x="1873" y="205292"/>
                  </a:cubicBezTo>
                  <a:cubicBezTo>
                    <a:pt x="16983" y="198115"/>
                    <a:pt x="2628" y="193204"/>
                    <a:pt x="1495" y="188293"/>
                  </a:cubicBezTo>
                  <a:cubicBezTo>
                    <a:pt x="6784" y="181493"/>
                    <a:pt x="12450" y="189048"/>
                    <a:pt x="18117" y="186404"/>
                  </a:cubicBezTo>
                  <a:cubicBezTo>
                    <a:pt x="4140" y="165249"/>
                    <a:pt x="28316" y="160716"/>
                    <a:pt x="34360" y="147872"/>
                  </a:cubicBezTo>
                  <a:cubicBezTo>
                    <a:pt x="38138" y="139562"/>
                    <a:pt x="62693" y="136162"/>
                    <a:pt x="41160" y="121051"/>
                  </a:cubicBezTo>
                  <a:cubicBezTo>
                    <a:pt x="40027" y="120296"/>
                    <a:pt x="41916" y="112363"/>
                    <a:pt x="43805" y="111607"/>
                  </a:cubicBezTo>
                  <a:cubicBezTo>
                    <a:pt x="66470" y="101785"/>
                    <a:pt x="61560" y="83275"/>
                    <a:pt x="58915" y="65520"/>
                  </a:cubicBezTo>
                  <a:cubicBezTo>
                    <a:pt x="55515" y="62120"/>
                    <a:pt x="54382" y="56076"/>
                    <a:pt x="57404" y="54565"/>
                  </a:cubicBezTo>
                  <a:cubicBezTo>
                    <a:pt x="71381" y="46632"/>
                    <a:pt x="66848" y="34165"/>
                    <a:pt x="65715" y="22832"/>
                  </a:cubicBezTo>
                  <a:cubicBezTo>
                    <a:pt x="66470" y="16411"/>
                    <a:pt x="70248" y="11878"/>
                    <a:pt x="75159" y="8100"/>
                  </a:cubicBezTo>
                  <a:cubicBezTo>
                    <a:pt x="82714" y="4322"/>
                    <a:pt x="89892" y="-5122"/>
                    <a:pt x="99714" y="3567"/>
                  </a:cubicBezTo>
                  <a:cubicBezTo>
                    <a:pt x="108402" y="11500"/>
                    <a:pt x="110669" y="34921"/>
                    <a:pt x="103869" y="44365"/>
                  </a:cubicBezTo>
                  <a:cubicBezTo>
                    <a:pt x="101980" y="47009"/>
                    <a:pt x="98203" y="48520"/>
                    <a:pt x="96692" y="51920"/>
                  </a:cubicBezTo>
                  <a:cubicBezTo>
                    <a:pt x="95558" y="54943"/>
                    <a:pt x="96314" y="57587"/>
                    <a:pt x="98958" y="59098"/>
                  </a:cubicBezTo>
                  <a:cubicBezTo>
                    <a:pt x="101980" y="60609"/>
                    <a:pt x="104625" y="59853"/>
                    <a:pt x="106136" y="57209"/>
                  </a:cubicBezTo>
                  <a:cubicBezTo>
                    <a:pt x="108402" y="53431"/>
                    <a:pt x="109158" y="49276"/>
                    <a:pt x="109535" y="45121"/>
                  </a:cubicBezTo>
                  <a:cubicBezTo>
                    <a:pt x="110669" y="38699"/>
                    <a:pt x="107647" y="29255"/>
                    <a:pt x="117091" y="27366"/>
                  </a:cubicBezTo>
                  <a:cubicBezTo>
                    <a:pt x="123513" y="26232"/>
                    <a:pt x="129179" y="31143"/>
                    <a:pt x="132957" y="36054"/>
                  </a:cubicBezTo>
                  <a:cubicBezTo>
                    <a:pt x="137490" y="42476"/>
                    <a:pt x="146178" y="48898"/>
                    <a:pt x="135223" y="57209"/>
                  </a:cubicBezTo>
                  <a:cubicBezTo>
                    <a:pt x="137868" y="72320"/>
                    <a:pt x="129557" y="88564"/>
                    <a:pt x="138623" y="103296"/>
                  </a:cubicBezTo>
                  <a:cubicBezTo>
                    <a:pt x="129557" y="108585"/>
                    <a:pt x="128801" y="118029"/>
                    <a:pt x="132201" y="125584"/>
                  </a:cubicBezTo>
                  <a:cubicBezTo>
                    <a:pt x="135223" y="133140"/>
                    <a:pt x="131824" y="139184"/>
                    <a:pt x="131068" y="145983"/>
                  </a:cubicBezTo>
                  <a:cubicBezTo>
                    <a:pt x="139379" y="157694"/>
                    <a:pt x="132957" y="168649"/>
                    <a:pt x="129179" y="179604"/>
                  </a:cubicBezTo>
                  <a:cubicBezTo>
                    <a:pt x="128046" y="182249"/>
                    <a:pt x="126157" y="186026"/>
                    <a:pt x="123891" y="184138"/>
                  </a:cubicBezTo>
                  <a:cubicBezTo>
                    <a:pt x="113313" y="175071"/>
                    <a:pt x="105002" y="182627"/>
                    <a:pt x="95180" y="185649"/>
                  </a:cubicBezTo>
                  <a:cubicBezTo>
                    <a:pt x="89136" y="187537"/>
                    <a:pt x="86492" y="183004"/>
                    <a:pt x="87625" y="176960"/>
                  </a:cubicBezTo>
                  <a:cubicBezTo>
                    <a:pt x="88381" y="171671"/>
                    <a:pt x="92914" y="167138"/>
                    <a:pt x="92158" y="160716"/>
                  </a:cubicBezTo>
                  <a:cubicBezTo>
                    <a:pt x="81203" y="158450"/>
                    <a:pt x="81203" y="179982"/>
                    <a:pt x="67604" y="172049"/>
                  </a:cubicBezTo>
                  <a:cubicBezTo>
                    <a:pt x="51738" y="164494"/>
                    <a:pt x="72893" y="159961"/>
                    <a:pt x="69493" y="153161"/>
                  </a:cubicBezTo>
                  <a:cubicBezTo>
                    <a:pt x="48715" y="153539"/>
                    <a:pt x="47205" y="157316"/>
                    <a:pt x="52871" y="195093"/>
                  </a:cubicBezTo>
                  <a:cubicBezTo>
                    <a:pt x="46827" y="197737"/>
                    <a:pt x="46827" y="182627"/>
                    <a:pt x="37005" y="190937"/>
                  </a:cubicBezTo>
                  <a:cubicBezTo>
                    <a:pt x="28694" y="197737"/>
                    <a:pt x="31338" y="203781"/>
                    <a:pt x="32472" y="213225"/>
                  </a:cubicBezTo>
                  <a:cubicBezTo>
                    <a:pt x="23405" y="210203"/>
                    <a:pt x="13961" y="200382"/>
                    <a:pt x="8295" y="214359"/>
                  </a:cubicBezTo>
                  <a:close/>
                </a:path>
              </a:pathLst>
            </a:custGeom>
            <a:solidFill>
              <a:srgbClr val="B882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77" name="Freeform: Shape 26076">
              <a:extLst>
                <a:ext uri="{FF2B5EF4-FFF2-40B4-BE49-F238E27FC236}">
                  <a16:creationId xmlns:a16="http://schemas.microsoft.com/office/drawing/2014/main" id="{C894F8D1-04E2-447A-8C44-3629955EA6B8}"/>
                </a:ext>
              </a:extLst>
            </p:cNvPr>
            <p:cNvSpPr/>
            <p:nvPr/>
          </p:nvSpPr>
          <p:spPr>
            <a:xfrm>
              <a:off x="11255662" y="5440095"/>
              <a:ext cx="91984" cy="152597"/>
            </a:xfrm>
            <a:custGeom>
              <a:avLst/>
              <a:gdLst>
                <a:gd name="connsiteX0" fmla="*/ 67715 w 91984"/>
                <a:gd name="connsiteY0" fmla="*/ 130309 h 152597"/>
                <a:gd name="connsiteX1" fmla="*/ 47316 w 91984"/>
                <a:gd name="connsiteY1" fmla="*/ 103488 h 152597"/>
                <a:gd name="connsiteX2" fmla="*/ 43916 w 91984"/>
                <a:gd name="connsiteY2" fmla="*/ 133709 h 152597"/>
                <a:gd name="connsiteX3" fmla="*/ 33339 w 91984"/>
                <a:gd name="connsiteY3" fmla="*/ 141642 h 152597"/>
                <a:gd name="connsiteX4" fmla="*/ 20495 w 91984"/>
                <a:gd name="connsiteY4" fmla="*/ 129176 h 152597"/>
                <a:gd name="connsiteX5" fmla="*/ 25406 w 91984"/>
                <a:gd name="connsiteY5" fmla="*/ 117843 h 152597"/>
                <a:gd name="connsiteX6" fmla="*/ 26539 w 91984"/>
                <a:gd name="connsiteY6" fmla="*/ 91021 h 152597"/>
                <a:gd name="connsiteX7" fmla="*/ 24272 w 91984"/>
                <a:gd name="connsiteY7" fmla="*/ 88755 h 152597"/>
                <a:gd name="connsiteX8" fmla="*/ 8784 w 91984"/>
                <a:gd name="connsiteY8" fmla="*/ 83466 h 152597"/>
                <a:gd name="connsiteX9" fmla="*/ 8406 w 91984"/>
                <a:gd name="connsiteY9" fmla="*/ 66467 h 152597"/>
                <a:gd name="connsiteX10" fmla="*/ 8029 w 91984"/>
                <a:gd name="connsiteY10" fmla="*/ 28313 h 152597"/>
                <a:gd name="connsiteX11" fmla="*/ 3495 w 91984"/>
                <a:gd name="connsiteY11" fmla="*/ 358 h 152597"/>
                <a:gd name="connsiteX12" fmla="*/ 29183 w 91984"/>
                <a:gd name="connsiteY12" fmla="*/ 11314 h 152597"/>
                <a:gd name="connsiteX13" fmla="*/ 33339 w 91984"/>
                <a:gd name="connsiteY13" fmla="*/ 21135 h 152597"/>
                <a:gd name="connsiteX14" fmla="*/ 59404 w 91984"/>
                <a:gd name="connsiteY14" fmla="*/ 51734 h 152597"/>
                <a:gd name="connsiteX15" fmla="*/ 60160 w 91984"/>
                <a:gd name="connsiteY15" fmla="*/ 59667 h 152597"/>
                <a:gd name="connsiteX16" fmla="*/ 64693 w 91984"/>
                <a:gd name="connsiteY16" fmla="*/ 60045 h 152597"/>
                <a:gd name="connsiteX17" fmla="*/ 88114 w 91984"/>
                <a:gd name="connsiteY17" fmla="*/ 47956 h 152597"/>
                <a:gd name="connsiteX18" fmla="*/ 87737 w 91984"/>
                <a:gd name="connsiteY18" fmla="*/ 71378 h 152597"/>
                <a:gd name="connsiteX19" fmla="*/ 88114 w 91984"/>
                <a:gd name="connsiteY19" fmla="*/ 114065 h 152597"/>
                <a:gd name="connsiteX20" fmla="*/ 83203 w 91984"/>
                <a:gd name="connsiteY20" fmla="*/ 152597 h 152597"/>
                <a:gd name="connsiteX21" fmla="*/ 67715 w 91984"/>
                <a:gd name="connsiteY21" fmla="*/ 130309 h 15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84" h="152597">
                  <a:moveTo>
                    <a:pt x="67715" y="130309"/>
                  </a:moveTo>
                  <a:cubicBezTo>
                    <a:pt x="66960" y="114821"/>
                    <a:pt x="65826" y="113310"/>
                    <a:pt x="47316" y="103488"/>
                  </a:cubicBezTo>
                  <a:cubicBezTo>
                    <a:pt x="45805" y="113687"/>
                    <a:pt x="47316" y="123887"/>
                    <a:pt x="43916" y="133709"/>
                  </a:cubicBezTo>
                  <a:cubicBezTo>
                    <a:pt x="42027" y="139753"/>
                    <a:pt x="37872" y="142020"/>
                    <a:pt x="33339" y="141642"/>
                  </a:cubicBezTo>
                  <a:cubicBezTo>
                    <a:pt x="26539" y="141264"/>
                    <a:pt x="23139" y="135220"/>
                    <a:pt x="20495" y="129176"/>
                  </a:cubicBezTo>
                  <a:cubicBezTo>
                    <a:pt x="17473" y="123509"/>
                    <a:pt x="20117" y="120865"/>
                    <a:pt x="25406" y="117843"/>
                  </a:cubicBezTo>
                  <a:cubicBezTo>
                    <a:pt x="35605" y="111798"/>
                    <a:pt x="35983" y="97821"/>
                    <a:pt x="26539" y="91021"/>
                  </a:cubicBezTo>
                  <a:cubicBezTo>
                    <a:pt x="25783" y="90266"/>
                    <a:pt x="24272" y="89511"/>
                    <a:pt x="24272" y="88755"/>
                  </a:cubicBezTo>
                  <a:cubicBezTo>
                    <a:pt x="22006" y="78178"/>
                    <a:pt x="22006" y="77800"/>
                    <a:pt x="8784" y="83466"/>
                  </a:cubicBezTo>
                  <a:cubicBezTo>
                    <a:pt x="3495" y="77800"/>
                    <a:pt x="7273" y="72133"/>
                    <a:pt x="8406" y="66467"/>
                  </a:cubicBezTo>
                  <a:cubicBezTo>
                    <a:pt x="2740" y="53623"/>
                    <a:pt x="-7082" y="41157"/>
                    <a:pt x="8029" y="28313"/>
                  </a:cubicBezTo>
                  <a:cubicBezTo>
                    <a:pt x="18228" y="17358"/>
                    <a:pt x="95" y="10558"/>
                    <a:pt x="3495" y="358"/>
                  </a:cubicBezTo>
                  <a:cubicBezTo>
                    <a:pt x="14828" y="-1908"/>
                    <a:pt x="20872" y="7158"/>
                    <a:pt x="29183" y="11314"/>
                  </a:cubicBezTo>
                  <a:cubicBezTo>
                    <a:pt x="30694" y="14713"/>
                    <a:pt x="26917" y="20758"/>
                    <a:pt x="33339" y="21135"/>
                  </a:cubicBezTo>
                  <a:cubicBezTo>
                    <a:pt x="62804" y="21891"/>
                    <a:pt x="63937" y="23024"/>
                    <a:pt x="59404" y="51734"/>
                  </a:cubicBezTo>
                  <a:cubicBezTo>
                    <a:pt x="59027" y="54379"/>
                    <a:pt x="59782" y="57023"/>
                    <a:pt x="60160" y="59667"/>
                  </a:cubicBezTo>
                  <a:cubicBezTo>
                    <a:pt x="62049" y="59667"/>
                    <a:pt x="63937" y="60423"/>
                    <a:pt x="64693" y="60045"/>
                  </a:cubicBezTo>
                  <a:cubicBezTo>
                    <a:pt x="71870" y="54001"/>
                    <a:pt x="77159" y="41157"/>
                    <a:pt x="88114" y="47956"/>
                  </a:cubicBezTo>
                  <a:cubicBezTo>
                    <a:pt x="97558" y="54001"/>
                    <a:pt x="86603" y="64956"/>
                    <a:pt x="87737" y="71378"/>
                  </a:cubicBezTo>
                  <a:cubicBezTo>
                    <a:pt x="90381" y="85355"/>
                    <a:pt x="69982" y="98577"/>
                    <a:pt x="88114" y="114065"/>
                  </a:cubicBezTo>
                  <a:cubicBezTo>
                    <a:pt x="91136" y="116709"/>
                    <a:pt x="85470" y="138998"/>
                    <a:pt x="83203" y="152597"/>
                  </a:cubicBezTo>
                  <a:cubicBezTo>
                    <a:pt x="74137" y="146931"/>
                    <a:pt x="78670" y="133331"/>
                    <a:pt x="67715" y="130309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78" name="Freeform: Shape 26077">
              <a:extLst>
                <a:ext uri="{FF2B5EF4-FFF2-40B4-BE49-F238E27FC236}">
                  <a16:creationId xmlns:a16="http://schemas.microsoft.com/office/drawing/2014/main" id="{4BA45C4A-9913-4889-9CAE-2E888F0AF4F7}"/>
                </a:ext>
              </a:extLst>
            </p:cNvPr>
            <p:cNvSpPr/>
            <p:nvPr/>
          </p:nvSpPr>
          <p:spPr>
            <a:xfrm>
              <a:off x="11275619" y="5383789"/>
              <a:ext cx="38314" cy="67619"/>
            </a:xfrm>
            <a:custGeom>
              <a:avLst/>
              <a:gdLst>
                <a:gd name="connsiteX0" fmla="*/ 9226 w 38314"/>
                <a:gd name="connsiteY0" fmla="*/ 67620 h 67619"/>
                <a:gd name="connsiteX1" fmla="*/ 17159 w 38314"/>
                <a:gd name="connsiteY1" fmla="*/ 32110 h 67619"/>
                <a:gd name="connsiteX2" fmla="*/ 21315 w 38314"/>
                <a:gd name="connsiteY2" fmla="*/ 21533 h 67619"/>
                <a:gd name="connsiteX3" fmla="*/ 34159 w 38314"/>
                <a:gd name="connsiteY3" fmla="*/ 0 h 67619"/>
                <a:gd name="connsiteX4" fmla="*/ 30381 w 38314"/>
                <a:gd name="connsiteY4" fmla="*/ 24554 h 67619"/>
                <a:gd name="connsiteX5" fmla="*/ 38314 w 38314"/>
                <a:gd name="connsiteY5" fmla="*/ 50998 h 67619"/>
                <a:gd name="connsiteX6" fmla="*/ 9226 w 38314"/>
                <a:gd name="connsiteY6" fmla="*/ 67620 h 6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14" h="67619">
                  <a:moveTo>
                    <a:pt x="9226" y="67620"/>
                  </a:moveTo>
                  <a:cubicBezTo>
                    <a:pt x="916" y="53265"/>
                    <a:pt x="-9662" y="38910"/>
                    <a:pt x="17159" y="32110"/>
                  </a:cubicBezTo>
                  <a:cubicBezTo>
                    <a:pt x="20937" y="31354"/>
                    <a:pt x="23581" y="25310"/>
                    <a:pt x="21315" y="21533"/>
                  </a:cubicBezTo>
                  <a:cubicBezTo>
                    <a:pt x="12626" y="6044"/>
                    <a:pt x="26604" y="4911"/>
                    <a:pt x="34159" y="0"/>
                  </a:cubicBezTo>
                  <a:cubicBezTo>
                    <a:pt x="33025" y="8311"/>
                    <a:pt x="32648" y="16621"/>
                    <a:pt x="30381" y="24554"/>
                  </a:cubicBezTo>
                  <a:cubicBezTo>
                    <a:pt x="27737" y="34376"/>
                    <a:pt x="26981" y="43065"/>
                    <a:pt x="38314" y="50998"/>
                  </a:cubicBezTo>
                  <a:cubicBezTo>
                    <a:pt x="22070" y="47220"/>
                    <a:pt x="19048" y="62331"/>
                    <a:pt x="9226" y="67620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79" name="Freeform: Shape 26078">
              <a:extLst>
                <a:ext uri="{FF2B5EF4-FFF2-40B4-BE49-F238E27FC236}">
                  <a16:creationId xmlns:a16="http://schemas.microsoft.com/office/drawing/2014/main" id="{DA2CD8B7-5006-4205-815E-DCF0E86D3372}"/>
                </a:ext>
              </a:extLst>
            </p:cNvPr>
            <p:cNvSpPr/>
            <p:nvPr/>
          </p:nvSpPr>
          <p:spPr>
            <a:xfrm>
              <a:off x="10303793" y="6195655"/>
              <a:ext cx="23056" cy="13743"/>
            </a:xfrm>
            <a:custGeom>
              <a:avLst/>
              <a:gdLst>
                <a:gd name="connsiteX0" fmla="*/ 0 w 23056"/>
                <a:gd name="connsiteY0" fmla="*/ 8636 h 13743"/>
                <a:gd name="connsiteX1" fmla="*/ 23044 w 23056"/>
                <a:gd name="connsiteY1" fmla="*/ 326 h 13743"/>
                <a:gd name="connsiteX2" fmla="*/ 17755 w 23056"/>
                <a:gd name="connsiteY2" fmla="*/ 13169 h 13743"/>
                <a:gd name="connsiteX3" fmla="*/ 0 w 23056"/>
                <a:gd name="connsiteY3" fmla="*/ 8636 h 1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56" h="13743">
                  <a:moveTo>
                    <a:pt x="0" y="8636"/>
                  </a:moveTo>
                  <a:cubicBezTo>
                    <a:pt x="7555" y="5236"/>
                    <a:pt x="13600" y="-1563"/>
                    <a:pt x="23044" y="326"/>
                  </a:cubicBezTo>
                  <a:cubicBezTo>
                    <a:pt x="23421" y="5614"/>
                    <a:pt x="15488" y="7125"/>
                    <a:pt x="17755" y="13169"/>
                  </a:cubicBezTo>
                  <a:cubicBezTo>
                    <a:pt x="11333" y="12792"/>
                    <a:pt x="4155" y="16569"/>
                    <a:pt x="0" y="8636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80" name="Freeform: Shape 26079">
              <a:extLst>
                <a:ext uri="{FF2B5EF4-FFF2-40B4-BE49-F238E27FC236}">
                  <a16:creationId xmlns:a16="http://schemas.microsoft.com/office/drawing/2014/main" id="{F2A9A2F8-F4C5-4847-B3CB-41E96287A4F3}"/>
                </a:ext>
              </a:extLst>
            </p:cNvPr>
            <p:cNvSpPr/>
            <p:nvPr/>
          </p:nvSpPr>
          <p:spPr>
            <a:xfrm>
              <a:off x="10340490" y="6187887"/>
              <a:ext cx="17701" cy="17159"/>
            </a:xfrm>
            <a:custGeom>
              <a:avLst/>
              <a:gdLst>
                <a:gd name="connsiteX0" fmla="*/ 4857 w 17701"/>
                <a:gd name="connsiteY0" fmla="*/ 17160 h 17159"/>
                <a:gd name="connsiteX1" fmla="*/ 2213 w 17701"/>
                <a:gd name="connsiteY1" fmla="*/ 1294 h 17159"/>
                <a:gd name="connsiteX2" fmla="*/ 17701 w 17701"/>
                <a:gd name="connsiteY2" fmla="*/ 13004 h 17159"/>
                <a:gd name="connsiteX3" fmla="*/ 4857 w 17701"/>
                <a:gd name="connsiteY3" fmla="*/ 17160 h 1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1" h="17159">
                  <a:moveTo>
                    <a:pt x="4857" y="17160"/>
                  </a:moveTo>
                  <a:cubicBezTo>
                    <a:pt x="7879" y="11115"/>
                    <a:pt x="-4965" y="5449"/>
                    <a:pt x="2213" y="1294"/>
                  </a:cubicBezTo>
                  <a:cubicBezTo>
                    <a:pt x="11657" y="-3617"/>
                    <a:pt x="14301" y="6582"/>
                    <a:pt x="17701" y="13004"/>
                  </a:cubicBezTo>
                  <a:cubicBezTo>
                    <a:pt x="13546" y="14515"/>
                    <a:pt x="9390" y="15649"/>
                    <a:pt x="4857" y="17160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81" name="Freeform: Shape 26080">
              <a:extLst>
                <a:ext uri="{FF2B5EF4-FFF2-40B4-BE49-F238E27FC236}">
                  <a16:creationId xmlns:a16="http://schemas.microsoft.com/office/drawing/2014/main" id="{2C0CA7FB-A76C-46A2-AA82-6E89D8930F3B}"/>
                </a:ext>
              </a:extLst>
            </p:cNvPr>
            <p:cNvSpPr/>
            <p:nvPr/>
          </p:nvSpPr>
          <p:spPr>
            <a:xfrm>
              <a:off x="10205952" y="6211074"/>
              <a:ext cx="25310" cy="11084"/>
            </a:xfrm>
            <a:custGeom>
              <a:avLst/>
              <a:gdLst>
                <a:gd name="connsiteX0" fmla="*/ 0 w 25310"/>
                <a:gd name="connsiteY0" fmla="*/ 2283 h 11084"/>
                <a:gd name="connsiteX1" fmla="*/ 25310 w 25310"/>
                <a:gd name="connsiteY1" fmla="*/ 2661 h 11084"/>
                <a:gd name="connsiteX2" fmla="*/ 0 w 25310"/>
                <a:gd name="connsiteY2" fmla="*/ 2283 h 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11084">
                  <a:moveTo>
                    <a:pt x="0" y="2283"/>
                  </a:moveTo>
                  <a:cubicBezTo>
                    <a:pt x="8689" y="-4139"/>
                    <a:pt x="16999" y="5305"/>
                    <a:pt x="25310" y="2661"/>
                  </a:cubicBezTo>
                  <a:cubicBezTo>
                    <a:pt x="16999" y="16260"/>
                    <a:pt x="8311" y="11349"/>
                    <a:pt x="0" y="2283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82" name="Freeform: Shape 26081">
              <a:extLst>
                <a:ext uri="{FF2B5EF4-FFF2-40B4-BE49-F238E27FC236}">
                  <a16:creationId xmlns:a16="http://schemas.microsoft.com/office/drawing/2014/main" id="{5F20330E-FB09-4FE6-A5BF-710EF9656FE2}"/>
                </a:ext>
              </a:extLst>
            </p:cNvPr>
            <p:cNvSpPr/>
            <p:nvPr/>
          </p:nvSpPr>
          <p:spPr>
            <a:xfrm>
              <a:off x="10917997" y="3360979"/>
              <a:ext cx="121889" cy="392781"/>
            </a:xfrm>
            <a:custGeom>
              <a:avLst/>
              <a:gdLst>
                <a:gd name="connsiteX0" fmla="*/ 20061 w 121889"/>
                <a:gd name="connsiteY0" fmla="*/ 130592 h 392781"/>
                <a:gd name="connsiteX1" fmla="*/ 97880 w 121889"/>
                <a:gd name="connsiteY1" fmla="*/ 18018 h 392781"/>
                <a:gd name="connsiteX2" fmla="*/ 102414 w 121889"/>
                <a:gd name="connsiteY2" fmla="*/ 8574 h 392781"/>
                <a:gd name="connsiteX3" fmla="*/ 116013 w 121889"/>
                <a:gd name="connsiteY3" fmla="*/ 263 h 392781"/>
                <a:gd name="connsiteX4" fmla="*/ 121680 w 121889"/>
                <a:gd name="connsiteY4" fmla="*/ 14241 h 392781"/>
                <a:gd name="connsiteX5" fmla="*/ 121302 w 121889"/>
                <a:gd name="connsiteY5" fmla="*/ 100371 h 392781"/>
                <a:gd name="connsiteX6" fmla="*/ 113369 w 121889"/>
                <a:gd name="connsiteY6" fmla="*/ 204256 h 392781"/>
                <a:gd name="connsiteX7" fmla="*/ 109591 w 121889"/>
                <a:gd name="connsiteY7" fmla="*/ 318718 h 392781"/>
                <a:gd name="connsiteX8" fmla="*/ 108836 w 121889"/>
                <a:gd name="connsiteY8" fmla="*/ 337606 h 392781"/>
                <a:gd name="connsiteX9" fmla="*/ 108836 w 121889"/>
                <a:gd name="connsiteY9" fmla="*/ 375760 h 392781"/>
                <a:gd name="connsiteX10" fmla="*/ 108836 w 121889"/>
                <a:gd name="connsiteY10" fmla="*/ 375760 h 392781"/>
                <a:gd name="connsiteX11" fmla="*/ 100525 w 121889"/>
                <a:gd name="connsiteY11" fmla="*/ 387849 h 392781"/>
                <a:gd name="connsiteX12" fmla="*/ 85415 w 121889"/>
                <a:gd name="connsiteY12" fmla="*/ 392004 h 392781"/>
                <a:gd name="connsiteX13" fmla="*/ 79370 w 121889"/>
                <a:gd name="connsiteY13" fmla="*/ 380293 h 392781"/>
                <a:gd name="connsiteX14" fmla="*/ 61615 w 121889"/>
                <a:gd name="connsiteY14" fmla="*/ 355361 h 392781"/>
                <a:gd name="connsiteX15" fmla="*/ 24972 w 121889"/>
                <a:gd name="connsiteY15" fmla="*/ 302474 h 392781"/>
                <a:gd name="connsiteX16" fmla="*/ 61615 w 121889"/>
                <a:gd name="connsiteY16" fmla="*/ 248454 h 392781"/>
                <a:gd name="connsiteX17" fmla="*/ 67282 w 121889"/>
                <a:gd name="connsiteY17" fmla="*/ 237499 h 392781"/>
                <a:gd name="connsiteX18" fmla="*/ 57082 w 121889"/>
                <a:gd name="connsiteY18" fmla="*/ 214455 h 392781"/>
                <a:gd name="connsiteX19" fmla="*/ 42727 w 121889"/>
                <a:gd name="connsiteY19" fmla="*/ 219744 h 392781"/>
                <a:gd name="connsiteX20" fmla="*/ 35927 w 121889"/>
                <a:gd name="connsiteY20" fmla="*/ 217100 h 392781"/>
                <a:gd name="connsiteX21" fmla="*/ 16284 w 121889"/>
                <a:gd name="connsiteY21" fmla="*/ 168368 h 392781"/>
                <a:gd name="connsiteX22" fmla="*/ 20061 w 121889"/>
                <a:gd name="connsiteY22" fmla="*/ 130592 h 39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889" h="392781">
                  <a:moveTo>
                    <a:pt x="20061" y="130592"/>
                  </a:moveTo>
                  <a:cubicBezTo>
                    <a:pt x="55949" y="99993"/>
                    <a:pt x="86925" y="65994"/>
                    <a:pt x="97880" y="18018"/>
                  </a:cubicBezTo>
                  <a:cubicBezTo>
                    <a:pt x="98636" y="14618"/>
                    <a:pt x="100525" y="11596"/>
                    <a:pt x="102414" y="8574"/>
                  </a:cubicBezTo>
                  <a:cubicBezTo>
                    <a:pt x="105813" y="4041"/>
                    <a:pt x="109591" y="-1248"/>
                    <a:pt x="116013" y="263"/>
                  </a:cubicBezTo>
                  <a:cubicBezTo>
                    <a:pt x="123568" y="2152"/>
                    <a:pt x="121680" y="8952"/>
                    <a:pt x="121680" y="14241"/>
                  </a:cubicBezTo>
                  <a:cubicBezTo>
                    <a:pt x="121680" y="42951"/>
                    <a:pt x="121302" y="71661"/>
                    <a:pt x="121302" y="100371"/>
                  </a:cubicBezTo>
                  <a:cubicBezTo>
                    <a:pt x="116391" y="134747"/>
                    <a:pt x="112991" y="169501"/>
                    <a:pt x="113369" y="204256"/>
                  </a:cubicBezTo>
                  <a:cubicBezTo>
                    <a:pt x="113747" y="242410"/>
                    <a:pt x="116013" y="280564"/>
                    <a:pt x="109591" y="318718"/>
                  </a:cubicBezTo>
                  <a:cubicBezTo>
                    <a:pt x="108458" y="324762"/>
                    <a:pt x="109214" y="331184"/>
                    <a:pt x="108836" y="337606"/>
                  </a:cubicBezTo>
                  <a:cubicBezTo>
                    <a:pt x="104680" y="350450"/>
                    <a:pt x="104680" y="362916"/>
                    <a:pt x="108836" y="375760"/>
                  </a:cubicBezTo>
                  <a:cubicBezTo>
                    <a:pt x="108836" y="375760"/>
                    <a:pt x="108836" y="375760"/>
                    <a:pt x="108836" y="375760"/>
                  </a:cubicBezTo>
                  <a:cubicBezTo>
                    <a:pt x="105813" y="379916"/>
                    <a:pt x="103169" y="383693"/>
                    <a:pt x="100525" y="387849"/>
                  </a:cubicBezTo>
                  <a:cubicBezTo>
                    <a:pt x="96747" y="393893"/>
                    <a:pt x="91081" y="393137"/>
                    <a:pt x="85415" y="392004"/>
                  </a:cubicBezTo>
                  <a:cubicBezTo>
                    <a:pt x="78992" y="390493"/>
                    <a:pt x="78615" y="384827"/>
                    <a:pt x="79370" y="380293"/>
                  </a:cubicBezTo>
                  <a:cubicBezTo>
                    <a:pt x="81259" y="366316"/>
                    <a:pt x="72948" y="359139"/>
                    <a:pt x="61615" y="355361"/>
                  </a:cubicBezTo>
                  <a:cubicBezTo>
                    <a:pt x="21950" y="342139"/>
                    <a:pt x="18928" y="340251"/>
                    <a:pt x="24972" y="302474"/>
                  </a:cubicBezTo>
                  <a:cubicBezTo>
                    <a:pt x="28750" y="280186"/>
                    <a:pt x="34416" y="256387"/>
                    <a:pt x="61615" y="248454"/>
                  </a:cubicBezTo>
                  <a:cubicBezTo>
                    <a:pt x="67282" y="246943"/>
                    <a:pt x="69926" y="243543"/>
                    <a:pt x="67282" y="237499"/>
                  </a:cubicBezTo>
                  <a:cubicBezTo>
                    <a:pt x="63882" y="229944"/>
                    <a:pt x="61615" y="221255"/>
                    <a:pt x="57082" y="214455"/>
                  </a:cubicBezTo>
                  <a:cubicBezTo>
                    <a:pt x="47260" y="201234"/>
                    <a:pt x="47260" y="215966"/>
                    <a:pt x="42727" y="219744"/>
                  </a:cubicBezTo>
                  <a:cubicBezTo>
                    <a:pt x="41594" y="220499"/>
                    <a:pt x="35549" y="217855"/>
                    <a:pt x="35927" y="217100"/>
                  </a:cubicBezTo>
                  <a:cubicBezTo>
                    <a:pt x="37438" y="197456"/>
                    <a:pt x="12506" y="188390"/>
                    <a:pt x="16284" y="168368"/>
                  </a:cubicBezTo>
                  <a:cubicBezTo>
                    <a:pt x="-6382" y="149102"/>
                    <a:pt x="-5627" y="141169"/>
                    <a:pt x="20061" y="130592"/>
                  </a:cubicBezTo>
                  <a:close/>
                </a:path>
              </a:pathLst>
            </a:custGeom>
            <a:solidFill>
              <a:srgbClr val="FAF6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83" name="Freeform: Shape 26082">
              <a:extLst>
                <a:ext uri="{FF2B5EF4-FFF2-40B4-BE49-F238E27FC236}">
                  <a16:creationId xmlns:a16="http://schemas.microsoft.com/office/drawing/2014/main" id="{413025F5-3D94-4754-8DDA-A47994B8B65D}"/>
                </a:ext>
              </a:extLst>
            </p:cNvPr>
            <p:cNvSpPr/>
            <p:nvPr/>
          </p:nvSpPr>
          <p:spPr>
            <a:xfrm>
              <a:off x="11021118" y="3698963"/>
              <a:ext cx="6092" cy="38154"/>
            </a:xfrm>
            <a:custGeom>
              <a:avLst/>
              <a:gdLst>
                <a:gd name="connsiteX0" fmla="*/ 6092 w 6092"/>
                <a:gd name="connsiteY0" fmla="*/ 38154 h 38154"/>
                <a:gd name="connsiteX1" fmla="*/ 6092 w 6092"/>
                <a:gd name="connsiteY1" fmla="*/ 0 h 38154"/>
                <a:gd name="connsiteX2" fmla="*/ 6092 w 6092"/>
                <a:gd name="connsiteY2" fmla="*/ 38154 h 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2" h="38154">
                  <a:moveTo>
                    <a:pt x="6092" y="38154"/>
                  </a:moveTo>
                  <a:cubicBezTo>
                    <a:pt x="-2219" y="25310"/>
                    <a:pt x="-1841" y="12844"/>
                    <a:pt x="6092" y="0"/>
                  </a:cubicBezTo>
                  <a:cubicBezTo>
                    <a:pt x="6092" y="12466"/>
                    <a:pt x="6092" y="25310"/>
                    <a:pt x="6092" y="38154"/>
                  </a:cubicBezTo>
                  <a:close/>
                </a:path>
              </a:pathLst>
            </a:custGeom>
            <a:solidFill>
              <a:srgbClr val="FCE9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84" name="Freeform: Shape 26083">
              <a:extLst>
                <a:ext uri="{FF2B5EF4-FFF2-40B4-BE49-F238E27FC236}">
                  <a16:creationId xmlns:a16="http://schemas.microsoft.com/office/drawing/2014/main" id="{0CCF2DDF-B0F9-4E30-9984-3911B5BAAB3F}"/>
                </a:ext>
              </a:extLst>
            </p:cNvPr>
            <p:cNvSpPr/>
            <p:nvPr/>
          </p:nvSpPr>
          <p:spPr>
            <a:xfrm>
              <a:off x="11250696" y="5658423"/>
              <a:ext cx="82595" cy="118617"/>
            </a:xfrm>
            <a:custGeom>
              <a:avLst/>
              <a:gdLst>
                <a:gd name="connsiteX0" fmla="*/ 4683 w 82595"/>
                <a:gd name="connsiteY0" fmla="*/ 26066 h 118617"/>
                <a:gd name="connsiteX1" fmla="*/ 17150 w 82595"/>
                <a:gd name="connsiteY1" fmla="*/ 13600 h 118617"/>
                <a:gd name="connsiteX2" fmla="*/ 34149 w 82595"/>
                <a:gd name="connsiteY2" fmla="*/ 6044 h 118617"/>
                <a:gd name="connsiteX3" fmla="*/ 33016 w 82595"/>
                <a:gd name="connsiteY3" fmla="*/ 21910 h 118617"/>
                <a:gd name="connsiteX4" fmla="*/ 27727 w 82595"/>
                <a:gd name="connsiteY4" fmla="*/ 37021 h 118617"/>
                <a:gd name="connsiteX5" fmla="*/ 62481 w 82595"/>
                <a:gd name="connsiteY5" fmla="*/ 34754 h 118617"/>
                <a:gd name="connsiteX6" fmla="*/ 68148 w 82595"/>
                <a:gd name="connsiteY6" fmla="*/ 0 h 118617"/>
                <a:gd name="connsiteX7" fmla="*/ 74192 w 82595"/>
                <a:gd name="connsiteY7" fmla="*/ 29466 h 118617"/>
                <a:gd name="connsiteX8" fmla="*/ 72303 w 82595"/>
                <a:gd name="connsiteY8" fmla="*/ 33621 h 118617"/>
                <a:gd name="connsiteX9" fmla="*/ 75703 w 82595"/>
                <a:gd name="connsiteY9" fmla="*/ 84997 h 118617"/>
                <a:gd name="connsiteX10" fmla="*/ 68148 w 82595"/>
                <a:gd name="connsiteY10" fmla="*/ 118618 h 118617"/>
                <a:gd name="connsiteX11" fmla="*/ 69281 w 82595"/>
                <a:gd name="connsiteY11" fmla="*/ 64598 h 118617"/>
                <a:gd name="connsiteX12" fmla="*/ 63237 w 82595"/>
                <a:gd name="connsiteY12" fmla="*/ 57042 h 118617"/>
                <a:gd name="connsiteX13" fmla="*/ 47748 w 82595"/>
                <a:gd name="connsiteY13" fmla="*/ 67620 h 118617"/>
                <a:gd name="connsiteX14" fmla="*/ 48882 w 82595"/>
                <a:gd name="connsiteY14" fmla="*/ 83864 h 118617"/>
                <a:gd name="connsiteX15" fmla="*/ 37926 w 82595"/>
                <a:gd name="connsiteY15" fmla="*/ 95574 h 118617"/>
                <a:gd name="connsiteX16" fmla="*/ 22438 w 82595"/>
                <a:gd name="connsiteY16" fmla="*/ 80086 h 118617"/>
                <a:gd name="connsiteX17" fmla="*/ 5817 w 82595"/>
                <a:gd name="connsiteY17" fmla="*/ 46843 h 118617"/>
                <a:gd name="connsiteX18" fmla="*/ 4683 w 82595"/>
                <a:gd name="connsiteY18" fmla="*/ 26066 h 11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95" h="118617">
                  <a:moveTo>
                    <a:pt x="4683" y="26066"/>
                  </a:moveTo>
                  <a:cubicBezTo>
                    <a:pt x="12616" y="26066"/>
                    <a:pt x="14505" y="19266"/>
                    <a:pt x="17150" y="13600"/>
                  </a:cubicBezTo>
                  <a:cubicBezTo>
                    <a:pt x="20927" y="6044"/>
                    <a:pt x="26971" y="2266"/>
                    <a:pt x="34149" y="6044"/>
                  </a:cubicBezTo>
                  <a:cubicBezTo>
                    <a:pt x="42837" y="10577"/>
                    <a:pt x="35660" y="16244"/>
                    <a:pt x="33016" y="21910"/>
                  </a:cubicBezTo>
                  <a:cubicBezTo>
                    <a:pt x="30749" y="26444"/>
                    <a:pt x="29616" y="31354"/>
                    <a:pt x="27727" y="37021"/>
                  </a:cubicBezTo>
                  <a:cubicBezTo>
                    <a:pt x="51148" y="24177"/>
                    <a:pt x="51148" y="24177"/>
                    <a:pt x="62481" y="34754"/>
                  </a:cubicBezTo>
                  <a:cubicBezTo>
                    <a:pt x="65126" y="23421"/>
                    <a:pt x="69281" y="12088"/>
                    <a:pt x="68148" y="0"/>
                  </a:cubicBezTo>
                  <a:cubicBezTo>
                    <a:pt x="79103" y="7933"/>
                    <a:pt x="87413" y="16622"/>
                    <a:pt x="74192" y="29466"/>
                  </a:cubicBezTo>
                  <a:cubicBezTo>
                    <a:pt x="72681" y="30977"/>
                    <a:pt x="70036" y="32110"/>
                    <a:pt x="72303" y="33621"/>
                  </a:cubicBezTo>
                  <a:cubicBezTo>
                    <a:pt x="94969" y="49109"/>
                    <a:pt x="72681" y="67998"/>
                    <a:pt x="75703" y="84997"/>
                  </a:cubicBezTo>
                  <a:cubicBezTo>
                    <a:pt x="77214" y="94819"/>
                    <a:pt x="83258" y="110685"/>
                    <a:pt x="68148" y="118618"/>
                  </a:cubicBezTo>
                  <a:cubicBezTo>
                    <a:pt x="68148" y="100485"/>
                    <a:pt x="57570" y="82352"/>
                    <a:pt x="69281" y="64598"/>
                  </a:cubicBezTo>
                  <a:cubicBezTo>
                    <a:pt x="71925" y="60442"/>
                    <a:pt x="68148" y="55531"/>
                    <a:pt x="63237" y="57042"/>
                  </a:cubicBezTo>
                  <a:cubicBezTo>
                    <a:pt x="57570" y="58931"/>
                    <a:pt x="48126" y="57420"/>
                    <a:pt x="47748" y="67620"/>
                  </a:cubicBezTo>
                  <a:cubicBezTo>
                    <a:pt x="47748" y="73286"/>
                    <a:pt x="50015" y="78953"/>
                    <a:pt x="48882" y="83864"/>
                  </a:cubicBezTo>
                  <a:cubicBezTo>
                    <a:pt x="47748" y="89530"/>
                    <a:pt x="43215" y="99730"/>
                    <a:pt x="37926" y="95574"/>
                  </a:cubicBezTo>
                  <a:cubicBezTo>
                    <a:pt x="33016" y="91797"/>
                    <a:pt x="18660" y="96707"/>
                    <a:pt x="22438" y="80086"/>
                  </a:cubicBezTo>
                  <a:cubicBezTo>
                    <a:pt x="25083" y="68375"/>
                    <a:pt x="14883" y="55909"/>
                    <a:pt x="5817" y="46843"/>
                  </a:cubicBezTo>
                  <a:cubicBezTo>
                    <a:pt x="-1739" y="39287"/>
                    <a:pt x="-1739" y="33243"/>
                    <a:pt x="4683" y="26066"/>
                  </a:cubicBezTo>
                  <a:close/>
                </a:path>
              </a:pathLst>
            </a:custGeom>
            <a:solidFill>
              <a:srgbClr val="AA736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85" name="Freeform: Shape 26084">
              <a:extLst>
                <a:ext uri="{FF2B5EF4-FFF2-40B4-BE49-F238E27FC236}">
                  <a16:creationId xmlns:a16="http://schemas.microsoft.com/office/drawing/2014/main" id="{2F51992C-A27B-4F8A-BD14-5B19F31CC993}"/>
                </a:ext>
              </a:extLst>
            </p:cNvPr>
            <p:cNvSpPr/>
            <p:nvPr/>
          </p:nvSpPr>
          <p:spPr>
            <a:xfrm>
              <a:off x="8406696" y="5107699"/>
              <a:ext cx="141725" cy="196009"/>
            </a:xfrm>
            <a:custGeom>
              <a:avLst/>
              <a:gdLst>
                <a:gd name="connsiteX0" fmla="*/ 723 w 141725"/>
                <a:gd name="connsiteY0" fmla="*/ 85696 h 196009"/>
                <a:gd name="connsiteX1" fmla="*/ 47566 w 141725"/>
                <a:gd name="connsiteY1" fmla="*/ 26765 h 196009"/>
                <a:gd name="connsiteX2" fmla="*/ 76654 w 141725"/>
                <a:gd name="connsiteY2" fmla="*/ 11655 h 196009"/>
                <a:gd name="connsiteX3" fmla="*/ 110275 w 141725"/>
                <a:gd name="connsiteY3" fmla="*/ 4855 h 196009"/>
                <a:gd name="connsiteX4" fmla="*/ 126897 w 141725"/>
                <a:gd name="connsiteY4" fmla="*/ 16943 h 196009"/>
                <a:gd name="connsiteX5" fmla="*/ 141252 w 141725"/>
                <a:gd name="connsiteY5" fmla="*/ 44520 h 196009"/>
                <a:gd name="connsiteX6" fmla="*/ 135207 w 141725"/>
                <a:gd name="connsiteY6" fmla="*/ 69452 h 196009"/>
                <a:gd name="connsiteX7" fmla="*/ 137096 w 141725"/>
                <a:gd name="connsiteY7" fmla="*/ 122339 h 196009"/>
                <a:gd name="connsiteX8" fmla="*/ 134830 w 141725"/>
                <a:gd name="connsiteY8" fmla="*/ 128006 h 196009"/>
                <a:gd name="connsiteX9" fmla="*/ 129541 w 141725"/>
                <a:gd name="connsiteY9" fmla="*/ 146138 h 196009"/>
                <a:gd name="connsiteX10" fmla="*/ 103853 w 141725"/>
                <a:gd name="connsiteY10" fmla="*/ 165027 h 196009"/>
                <a:gd name="connsiteX11" fmla="*/ 83454 w 141725"/>
                <a:gd name="connsiteY11" fmla="*/ 158605 h 196009"/>
                <a:gd name="connsiteX12" fmla="*/ 95542 w 141725"/>
                <a:gd name="connsiteY12" fmla="*/ 177115 h 196009"/>
                <a:gd name="connsiteX13" fmla="*/ 64943 w 141725"/>
                <a:gd name="connsiteY13" fmla="*/ 196003 h 196009"/>
                <a:gd name="connsiteX14" fmla="*/ 47188 w 141725"/>
                <a:gd name="connsiteY14" fmla="*/ 179004 h 196009"/>
                <a:gd name="connsiteX15" fmla="*/ 35855 w 141725"/>
                <a:gd name="connsiteY15" fmla="*/ 172960 h 196009"/>
                <a:gd name="connsiteX16" fmla="*/ 10545 w 141725"/>
                <a:gd name="connsiteY16" fmla="*/ 163893 h 196009"/>
                <a:gd name="connsiteX17" fmla="*/ 18856 w 141725"/>
                <a:gd name="connsiteY17" fmla="*/ 129895 h 196009"/>
                <a:gd name="connsiteX18" fmla="*/ 21878 w 141725"/>
                <a:gd name="connsiteY18" fmla="*/ 118939 h 196009"/>
                <a:gd name="connsiteX19" fmla="*/ 723 w 141725"/>
                <a:gd name="connsiteY19" fmla="*/ 85696 h 19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25" h="196009">
                  <a:moveTo>
                    <a:pt x="723" y="85696"/>
                  </a:moveTo>
                  <a:cubicBezTo>
                    <a:pt x="6768" y="58497"/>
                    <a:pt x="27922" y="43009"/>
                    <a:pt x="47566" y="26765"/>
                  </a:cubicBezTo>
                  <a:cubicBezTo>
                    <a:pt x="60788" y="29032"/>
                    <a:pt x="69476" y="21854"/>
                    <a:pt x="76654" y="11655"/>
                  </a:cubicBezTo>
                  <a:cubicBezTo>
                    <a:pt x="85720" y="-434"/>
                    <a:pt x="97053" y="-3834"/>
                    <a:pt x="110275" y="4855"/>
                  </a:cubicBezTo>
                  <a:cubicBezTo>
                    <a:pt x="114053" y="11655"/>
                    <a:pt x="115186" y="21476"/>
                    <a:pt x="126897" y="16943"/>
                  </a:cubicBezTo>
                  <a:cubicBezTo>
                    <a:pt x="142763" y="20343"/>
                    <a:pt x="142385" y="32054"/>
                    <a:pt x="141252" y="44520"/>
                  </a:cubicBezTo>
                  <a:cubicBezTo>
                    <a:pt x="140496" y="53209"/>
                    <a:pt x="137474" y="61142"/>
                    <a:pt x="135207" y="69452"/>
                  </a:cubicBezTo>
                  <a:cubicBezTo>
                    <a:pt x="131807" y="87207"/>
                    <a:pt x="130674" y="104962"/>
                    <a:pt x="137096" y="122339"/>
                  </a:cubicBezTo>
                  <a:cubicBezTo>
                    <a:pt x="137474" y="124606"/>
                    <a:pt x="136718" y="126495"/>
                    <a:pt x="134830" y="128006"/>
                  </a:cubicBezTo>
                  <a:cubicBezTo>
                    <a:pt x="127652" y="132539"/>
                    <a:pt x="128785" y="138205"/>
                    <a:pt x="129541" y="146138"/>
                  </a:cubicBezTo>
                  <a:cubicBezTo>
                    <a:pt x="131807" y="169182"/>
                    <a:pt x="125008" y="173337"/>
                    <a:pt x="103853" y="165027"/>
                  </a:cubicBezTo>
                  <a:cubicBezTo>
                    <a:pt x="97809" y="162382"/>
                    <a:pt x="91009" y="160871"/>
                    <a:pt x="83454" y="158605"/>
                  </a:cubicBezTo>
                  <a:cubicBezTo>
                    <a:pt x="83454" y="169560"/>
                    <a:pt x="103097" y="168049"/>
                    <a:pt x="95542" y="177115"/>
                  </a:cubicBezTo>
                  <a:cubicBezTo>
                    <a:pt x="87987" y="185426"/>
                    <a:pt x="77032" y="195248"/>
                    <a:pt x="64943" y="196003"/>
                  </a:cubicBezTo>
                  <a:cubicBezTo>
                    <a:pt x="57388" y="196381"/>
                    <a:pt x="57010" y="180893"/>
                    <a:pt x="47188" y="179004"/>
                  </a:cubicBezTo>
                  <a:cubicBezTo>
                    <a:pt x="43411" y="177115"/>
                    <a:pt x="39255" y="175604"/>
                    <a:pt x="35855" y="172960"/>
                  </a:cubicBezTo>
                  <a:cubicBezTo>
                    <a:pt x="28300" y="166538"/>
                    <a:pt x="13190" y="176360"/>
                    <a:pt x="10545" y="163893"/>
                  </a:cubicBezTo>
                  <a:cubicBezTo>
                    <a:pt x="8279" y="152560"/>
                    <a:pt x="14323" y="140850"/>
                    <a:pt x="18856" y="129895"/>
                  </a:cubicBezTo>
                  <a:cubicBezTo>
                    <a:pt x="20367" y="126872"/>
                    <a:pt x="20745" y="123473"/>
                    <a:pt x="21878" y="118939"/>
                  </a:cubicBezTo>
                  <a:cubicBezTo>
                    <a:pt x="-11365" y="123473"/>
                    <a:pt x="4123" y="99296"/>
                    <a:pt x="723" y="85696"/>
                  </a:cubicBezTo>
                  <a:close/>
                </a:path>
              </a:pathLst>
            </a:custGeom>
            <a:solidFill>
              <a:srgbClr val="69464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86" name="Freeform: Shape 26085">
              <a:extLst>
                <a:ext uri="{FF2B5EF4-FFF2-40B4-BE49-F238E27FC236}">
                  <a16:creationId xmlns:a16="http://schemas.microsoft.com/office/drawing/2014/main" id="{F691CFBE-7D07-4A31-8AEE-1A018456257F}"/>
                </a:ext>
              </a:extLst>
            </p:cNvPr>
            <p:cNvSpPr/>
            <p:nvPr/>
          </p:nvSpPr>
          <p:spPr>
            <a:xfrm>
              <a:off x="8506055" y="3182866"/>
              <a:ext cx="101952" cy="213844"/>
            </a:xfrm>
            <a:custGeom>
              <a:avLst/>
              <a:gdLst>
                <a:gd name="connsiteX0" fmla="*/ 83447 w 101952"/>
                <a:gd name="connsiteY0" fmla="*/ 172710 h 213844"/>
                <a:gd name="connsiteX1" fmla="*/ 82314 w 101952"/>
                <a:gd name="connsiteY1" fmla="*/ 204820 h 213844"/>
                <a:gd name="connsiteX2" fmla="*/ 60026 w 101952"/>
                <a:gd name="connsiteY2" fmla="*/ 205953 h 213844"/>
                <a:gd name="connsiteX3" fmla="*/ 33583 w 101952"/>
                <a:gd name="connsiteY3" fmla="*/ 189710 h 213844"/>
                <a:gd name="connsiteX4" fmla="*/ 21872 w 101952"/>
                <a:gd name="connsiteY4" fmla="*/ 178377 h 213844"/>
                <a:gd name="connsiteX5" fmla="*/ 11295 w 101952"/>
                <a:gd name="connsiteY5" fmla="*/ 151933 h 213844"/>
                <a:gd name="connsiteX6" fmla="*/ 339 w 101952"/>
                <a:gd name="connsiteY6" fmla="*/ 71092 h 213844"/>
                <a:gd name="connsiteX7" fmla="*/ 9028 w 101952"/>
                <a:gd name="connsiteY7" fmla="*/ 60137 h 213844"/>
                <a:gd name="connsiteX8" fmla="*/ 10917 w 101952"/>
                <a:gd name="connsiteY8" fmla="*/ 50693 h 213844"/>
                <a:gd name="connsiteX9" fmla="*/ 11295 w 101952"/>
                <a:gd name="connsiteY9" fmla="*/ 5739 h 213844"/>
                <a:gd name="connsiteX10" fmla="*/ 45293 w 101952"/>
                <a:gd name="connsiteY10" fmla="*/ 8383 h 213844"/>
                <a:gd name="connsiteX11" fmla="*/ 48315 w 101952"/>
                <a:gd name="connsiteY11" fmla="*/ 9516 h 213844"/>
                <a:gd name="connsiteX12" fmla="*/ 97047 w 101952"/>
                <a:gd name="connsiteY12" fmla="*/ 66559 h 213844"/>
                <a:gd name="connsiteX13" fmla="*/ 101580 w 101952"/>
                <a:gd name="connsiteY13" fmla="*/ 75247 h 213844"/>
                <a:gd name="connsiteX14" fmla="*/ 90247 w 101952"/>
                <a:gd name="connsiteY14" fmla="*/ 133423 h 213844"/>
                <a:gd name="connsiteX15" fmla="*/ 83447 w 101952"/>
                <a:gd name="connsiteY15" fmla="*/ 172710 h 2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952" h="213844">
                  <a:moveTo>
                    <a:pt x="83447" y="172710"/>
                  </a:moveTo>
                  <a:cubicBezTo>
                    <a:pt x="82692" y="183288"/>
                    <a:pt x="91003" y="193865"/>
                    <a:pt x="82314" y="204820"/>
                  </a:cubicBezTo>
                  <a:cubicBezTo>
                    <a:pt x="74759" y="214642"/>
                    <a:pt x="67581" y="218419"/>
                    <a:pt x="60026" y="205953"/>
                  </a:cubicBezTo>
                  <a:cubicBezTo>
                    <a:pt x="53604" y="195376"/>
                    <a:pt x="46804" y="188576"/>
                    <a:pt x="33583" y="189710"/>
                  </a:cubicBezTo>
                  <a:cubicBezTo>
                    <a:pt x="26027" y="190465"/>
                    <a:pt x="22628" y="185176"/>
                    <a:pt x="21872" y="178377"/>
                  </a:cubicBezTo>
                  <a:cubicBezTo>
                    <a:pt x="20739" y="168555"/>
                    <a:pt x="16961" y="159866"/>
                    <a:pt x="11295" y="151933"/>
                  </a:cubicBezTo>
                  <a:cubicBezTo>
                    <a:pt x="2228" y="125867"/>
                    <a:pt x="11295" y="97157"/>
                    <a:pt x="339" y="71092"/>
                  </a:cubicBezTo>
                  <a:cubicBezTo>
                    <a:pt x="-1549" y="66936"/>
                    <a:pt x="4873" y="63159"/>
                    <a:pt x="9028" y="60137"/>
                  </a:cubicBezTo>
                  <a:cubicBezTo>
                    <a:pt x="12428" y="57492"/>
                    <a:pt x="15828" y="55603"/>
                    <a:pt x="10917" y="50693"/>
                  </a:cubicBezTo>
                  <a:cubicBezTo>
                    <a:pt x="-5327" y="35960"/>
                    <a:pt x="6006" y="17449"/>
                    <a:pt x="11295" y="5739"/>
                  </a:cubicBezTo>
                  <a:cubicBezTo>
                    <a:pt x="16206" y="-5594"/>
                    <a:pt x="33960" y="2339"/>
                    <a:pt x="45293" y="8383"/>
                  </a:cubicBezTo>
                  <a:cubicBezTo>
                    <a:pt x="46427" y="8761"/>
                    <a:pt x="47182" y="9138"/>
                    <a:pt x="48315" y="9516"/>
                  </a:cubicBezTo>
                  <a:cubicBezTo>
                    <a:pt x="63048" y="29915"/>
                    <a:pt x="77025" y="50693"/>
                    <a:pt x="97047" y="66559"/>
                  </a:cubicBezTo>
                  <a:cubicBezTo>
                    <a:pt x="99691" y="68825"/>
                    <a:pt x="103091" y="72603"/>
                    <a:pt x="101580" y="75247"/>
                  </a:cubicBezTo>
                  <a:cubicBezTo>
                    <a:pt x="92514" y="93758"/>
                    <a:pt x="103847" y="116423"/>
                    <a:pt x="90247" y="133423"/>
                  </a:cubicBezTo>
                  <a:cubicBezTo>
                    <a:pt x="79670" y="145511"/>
                    <a:pt x="91758" y="160622"/>
                    <a:pt x="83447" y="172710"/>
                  </a:cubicBezTo>
                  <a:close/>
                </a:path>
              </a:pathLst>
            </a:custGeom>
            <a:solidFill>
              <a:srgbClr val="F5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87" name="Freeform: Shape 26086">
              <a:extLst>
                <a:ext uri="{FF2B5EF4-FFF2-40B4-BE49-F238E27FC236}">
                  <a16:creationId xmlns:a16="http://schemas.microsoft.com/office/drawing/2014/main" id="{EB5CF4F7-6528-4D21-847E-5108ACE09C8E}"/>
                </a:ext>
              </a:extLst>
            </p:cNvPr>
            <p:cNvSpPr/>
            <p:nvPr/>
          </p:nvSpPr>
          <p:spPr>
            <a:xfrm>
              <a:off x="8510842" y="3127407"/>
              <a:ext cx="68529" cy="75324"/>
            </a:xfrm>
            <a:custGeom>
              <a:avLst/>
              <a:gdLst>
                <a:gd name="connsiteX0" fmla="*/ 57128 w 68529"/>
                <a:gd name="connsiteY0" fmla="*/ 38154 h 75324"/>
                <a:gd name="connsiteX1" fmla="*/ 58261 w 68529"/>
                <a:gd name="connsiteY1" fmla="*/ 41932 h 75324"/>
                <a:gd name="connsiteX2" fmla="*/ 60905 w 68529"/>
                <a:gd name="connsiteY2" fmla="*/ 47598 h 75324"/>
                <a:gd name="connsiteX3" fmla="*/ 63928 w 68529"/>
                <a:gd name="connsiteY3" fmla="*/ 71397 h 75324"/>
                <a:gd name="connsiteX4" fmla="*/ 40506 w 68529"/>
                <a:gd name="connsiteY4" fmla="*/ 63464 h 75324"/>
                <a:gd name="connsiteX5" fmla="*/ 40128 w 68529"/>
                <a:gd name="connsiteY5" fmla="*/ 63464 h 75324"/>
                <a:gd name="connsiteX6" fmla="*/ 24640 w 68529"/>
                <a:gd name="connsiteY6" fmla="*/ 50998 h 75324"/>
                <a:gd name="connsiteX7" fmla="*/ 1597 w 68529"/>
                <a:gd name="connsiteY7" fmla="*/ 24932 h 75324"/>
                <a:gd name="connsiteX8" fmla="*/ 2352 w 68529"/>
                <a:gd name="connsiteY8" fmla="*/ 0 h 75324"/>
                <a:gd name="connsiteX9" fmla="*/ 57128 w 68529"/>
                <a:gd name="connsiteY9" fmla="*/ 38154 h 7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529" h="75324">
                  <a:moveTo>
                    <a:pt x="57128" y="38154"/>
                  </a:moveTo>
                  <a:cubicBezTo>
                    <a:pt x="57506" y="39287"/>
                    <a:pt x="57883" y="40798"/>
                    <a:pt x="58261" y="41932"/>
                  </a:cubicBezTo>
                  <a:cubicBezTo>
                    <a:pt x="59017" y="43821"/>
                    <a:pt x="59772" y="46087"/>
                    <a:pt x="60905" y="47598"/>
                  </a:cubicBezTo>
                  <a:cubicBezTo>
                    <a:pt x="66194" y="55153"/>
                    <a:pt x="73372" y="62709"/>
                    <a:pt x="63928" y="71397"/>
                  </a:cubicBezTo>
                  <a:cubicBezTo>
                    <a:pt x="52217" y="81975"/>
                    <a:pt x="47684" y="68375"/>
                    <a:pt x="40506" y="63464"/>
                  </a:cubicBezTo>
                  <a:cubicBezTo>
                    <a:pt x="40506" y="63464"/>
                    <a:pt x="40128" y="63464"/>
                    <a:pt x="40128" y="63464"/>
                  </a:cubicBezTo>
                  <a:cubicBezTo>
                    <a:pt x="39373" y="53642"/>
                    <a:pt x="33329" y="50243"/>
                    <a:pt x="24640" y="50998"/>
                  </a:cubicBezTo>
                  <a:cubicBezTo>
                    <a:pt x="5752" y="52131"/>
                    <a:pt x="-4070" y="46087"/>
                    <a:pt x="1597" y="24932"/>
                  </a:cubicBezTo>
                  <a:cubicBezTo>
                    <a:pt x="3485" y="16999"/>
                    <a:pt x="1974" y="8311"/>
                    <a:pt x="2352" y="0"/>
                  </a:cubicBezTo>
                  <a:cubicBezTo>
                    <a:pt x="23507" y="8689"/>
                    <a:pt x="42773" y="20021"/>
                    <a:pt x="57128" y="38154"/>
                  </a:cubicBezTo>
                  <a:close/>
                </a:path>
              </a:pathLst>
            </a:custGeom>
            <a:solidFill>
              <a:srgbClr val="B79D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88" name="Freeform: Shape 26087">
              <a:extLst>
                <a:ext uri="{FF2B5EF4-FFF2-40B4-BE49-F238E27FC236}">
                  <a16:creationId xmlns:a16="http://schemas.microsoft.com/office/drawing/2014/main" id="{4BA5B845-7B09-451F-BE1D-5BC30D3F01F2}"/>
                </a:ext>
              </a:extLst>
            </p:cNvPr>
            <p:cNvSpPr/>
            <p:nvPr/>
          </p:nvSpPr>
          <p:spPr>
            <a:xfrm>
              <a:off x="9498401" y="2721727"/>
              <a:ext cx="123528" cy="25809"/>
            </a:xfrm>
            <a:custGeom>
              <a:avLst/>
              <a:gdLst>
                <a:gd name="connsiteX0" fmla="*/ 123529 w 123528"/>
                <a:gd name="connsiteY0" fmla="*/ 12050 h 25809"/>
                <a:gd name="connsiteX1" fmla="*/ 118618 w 123528"/>
                <a:gd name="connsiteY1" fmla="*/ 18472 h 25809"/>
                <a:gd name="connsiteX2" fmla="*/ 70642 w 123528"/>
                <a:gd name="connsiteY2" fmla="*/ 15450 h 25809"/>
                <a:gd name="connsiteX3" fmla="*/ 32865 w 123528"/>
                <a:gd name="connsiteY3" fmla="*/ 21117 h 25809"/>
                <a:gd name="connsiteX4" fmla="*/ 0 w 123528"/>
                <a:gd name="connsiteY4" fmla="*/ 16584 h 25809"/>
                <a:gd name="connsiteX5" fmla="*/ 1889 w 123528"/>
                <a:gd name="connsiteY5" fmla="*/ 14317 h 25809"/>
                <a:gd name="connsiteX6" fmla="*/ 34754 w 123528"/>
                <a:gd name="connsiteY6" fmla="*/ 7517 h 25809"/>
                <a:gd name="connsiteX7" fmla="*/ 51376 w 123528"/>
                <a:gd name="connsiteY7" fmla="*/ 2984 h 25809"/>
                <a:gd name="connsiteX8" fmla="*/ 98218 w 123528"/>
                <a:gd name="connsiteY8" fmla="*/ 3362 h 25809"/>
                <a:gd name="connsiteX9" fmla="*/ 123529 w 123528"/>
                <a:gd name="connsiteY9" fmla="*/ 12050 h 2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28" h="25809">
                  <a:moveTo>
                    <a:pt x="123529" y="12050"/>
                  </a:moveTo>
                  <a:cubicBezTo>
                    <a:pt x="122018" y="14317"/>
                    <a:pt x="120129" y="16206"/>
                    <a:pt x="118618" y="18472"/>
                  </a:cubicBezTo>
                  <a:cubicBezTo>
                    <a:pt x="103885" y="6762"/>
                    <a:pt x="87263" y="21872"/>
                    <a:pt x="70642" y="15450"/>
                  </a:cubicBezTo>
                  <a:cubicBezTo>
                    <a:pt x="60442" y="11673"/>
                    <a:pt x="45332" y="16961"/>
                    <a:pt x="32865" y="21117"/>
                  </a:cubicBezTo>
                  <a:cubicBezTo>
                    <a:pt x="21910" y="24894"/>
                    <a:pt x="9066" y="31316"/>
                    <a:pt x="0" y="16584"/>
                  </a:cubicBezTo>
                  <a:cubicBezTo>
                    <a:pt x="756" y="15828"/>
                    <a:pt x="1511" y="15072"/>
                    <a:pt x="1889" y="14317"/>
                  </a:cubicBezTo>
                  <a:cubicBezTo>
                    <a:pt x="12844" y="11295"/>
                    <a:pt x="22288" y="2984"/>
                    <a:pt x="34754" y="7517"/>
                  </a:cubicBezTo>
                  <a:cubicBezTo>
                    <a:pt x="40421" y="6006"/>
                    <a:pt x="45709" y="4495"/>
                    <a:pt x="51376" y="2984"/>
                  </a:cubicBezTo>
                  <a:cubicBezTo>
                    <a:pt x="66864" y="-1927"/>
                    <a:pt x="82352" y="-38"/>
                    <a:pt x="98218" y="3362"/>
                  </a:cubicBezTo>
                  <a:cubicBezTo>
                    <a:pt x="109929" y="-3816"/>
                    <a:pt x="113329" y="13939"/>
                    <a:pt x="123529" y="12050"/>
                  </a:cubicBezTo>
                  <a:close/>
                </a:path>
              </a:pathLst>
            </a:custGeom>
            <a:solidFill>
              <a:srgbClr val="DDBF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89" name="Freeform: Shape 26088">
              <a:extLst>
                <a:ext uri="{FF2B5EF4-FFF2-40B4-BE49-F238E27FC236}">
                  <a16:creationId xmlns:a16="http://schemas.microsoft.com/office/drawing/2014/main" id="{992B84BA-6B94-4019-BCCF-67972515974A}"/>
                </a:ext>
              </a:extLst>
            </p:cNvPr>
            <p:cNvSpPr/>
            <p:nvPr/>
          </p:nvSpPr>
          <p:spPr>
            <a:xfrm>
              <a:off x="9549777" y="2716511"/>
              <a:ext cx="46842" cy="10946"/>
            </a:xfrm>
            <a:custGeom>
              <a:avLst/>
              <a:gdLst>
                <a:gd name="connsiteX0" fmla="*/ 46843 w 46842"/>
                <a:gd name="connsiteY0" fmla="*/ 8578 h 10946"/>
                <a:gd name="connsiteX1" fmla="*/ 0 w 46842"/>
                <a:gd name="connsiteY1" fmla="*/ 8200 h 10946"/>
                <a:gd name="connsiteX2" fmla="*/ 4533 w 46842"/>
                <a:gd name="connsiteY2" fmla="*/ 267 h 10946"/>
                <a:gd name="connsiteX3" fmla="*/ 46843 w 46842"/>
                <a:gd name="connsiteY3" fmla="*/ 8578 h 1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842" h="10946">
                  <a:moveTo>
                    <a:pt x="46843" y="8578"/>
                  </a:moveTo>
                  <a:cubicBezTo>
                    <a:pt x="31354" y="11977"/>
                    <a:pt x="15866" y="11600"/>
                    <a:pt x="0" y="8200"/>
                  </a:cubicBezTo>
                  <a:cubicBezTo>
                    <a:pt x="1511" y="5555"/>
                    <a:pt x="3022" y="2911"/>
                    <a:pt x="4533" y="267"/>
                  </a:cubicBezTo>
                  <a:cubicBezTo>
                    <a:pt x="18888" y="1778"/>
                    <a:pt x="34754" y="-4644"/>
                    <a:pt x="46843" y="8578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90" name="Freeform: Shape 26089">
              <a:extLst>
                <a:ext uri="{FF2B5EF4-FFF2-40B4-BE49-F238E27FC236}">
                  <a16:creationId xmlns:a16="http://schemas.microsoft.com/office/drawing/2014/main" id="{75F10C3F-8638-45DE-9DB7-30CC7BA8BD81}"/>
                </a:ext>
              </a:extLst>
            </p:cNvPr>
            <p:cNvSpPr/>
            <p:nvPr/>
          </p:nvSpPr>
          <p:spPr>
            <a:xfrm>
              <a:off x="9630618" y="2717297"/>
              <a:ext cx="24176" cy="8152"/>
            </a:xfrm>
            <a:custGeom>
              <a:avLst/>
              <a:gdLst>
                <a:gd name="connsiteX0" fmla="*/ 0 w 24176"/>
                <a:gd name="connsiteY0" fmla="*/ 2125 h 8152"/>
                <a:gd name="connsiteX1" fmla="*/ 24177 w 24176"/>
                <a:gd name="connsiteY1" fmla="*/ 5902 h 8152"/>
                <a:gd name="connsiteX2" fmla="*/ 0 w 24176"/>
                <a:gd name="connsiteY2" fmla="*/ 2125 h 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76" h="8152">
                  <a:moveTo>
                    <a:pt x="0" y="2125"/>
                  </a:moveTo>
                  <a:cubicBezTo>
                    <a:pt x="9066" y="-520"/>
                    <a:pt x="16244" y="-2031"/>
                    <a:pt x="24177" y="5902"/>
                  </a:cubicBezTo>
                  <a:cubicBezTo>
                    <a:pt x="14733" y="8547"/>
                    <a:pt x="7933" y="10435"/>
                    <a:pt x="0" y="2125"/>
                  </a:cubicBezTo>
                  <a:close/>
                </a:path>
              </a:pathLst>
            </a:custGeom>
            <a:solidFill>
              <a:srgbClr val="EDE2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91" name="Freeform: Shape 26090">
              <a:extLst>
                <a:ext uri="{FF2B5EF4-FFF2-40B4-BE49-F238E27FC236}">
                  <a16:creationId xmlns:a16="http://schemas.microsoft.com/office/drawing/2014/main" id="{013DBEAA-14E1-4EF3-B12B-DAF820846968}"/>
                </a:ext>
              </a:extLst>
            </p:cNvPr>
            <p:cNvSpPr/>
            <p:nvPr/>
          </p:nvSpPr>
          <p:spPr>
            <a:xfrm>
              <a:off x="10963368" y="5904347"/>
              <a:ext cx="270478" cy="140921"/>
            </a:xfrm>
            <a:custGeom>
              <a:avLst/>
              <a:gdLst>
                <a:gd name="connsiteX0" fmla="*/ 181327 w 270478"/>
                <a:gd name="connsiteY0" fmla="*/ 84241 h 140921"/>
                <a:gd name="connsiteX1" fmla="*/ 146950 w 270478"/>
                <a:gd name="connsiteY1" fmla="*/ 87641 h 140921"/>
                <a:gd name="connsiteX2" fmla="*/ 103130 w 270478"/>
                <a:gd name="connsiteY2" fmla="*/ 110307 h 140921"/>
                <a:gd name="connsiteX3" fmla="*/ 60820 w 270478"/>
                <a:gd name="connsiteY3" fmla="*/ 131839 h 140921"/>
                <a:gd name="connsiteX4" fmla="*/ 14355 w 270478"/>
                <a:gd name="connsiteY4" fmla="*/ 140906 h 140921"/>
                <a:gd name="connsiteX5" fmla="*/ 27577 w 270478"/>
                <a:gd name="connsiteY5" fmla="*/ 117485 h 140921"/>
                <a:gd name="connsiteX6" fmla="*/ 28710 w 270478"/>
                <a:gd name="connsiteY6" fmla="*/ 106151 h 140921"/>
                <a:gd name="connsiteX7" fmla="*/ 15866 w 270478"/>
                <a:gd name="connsiteY7" fmla="*/ 107285 h 140921"/>
                <a:gd name="connsiteX8" fmla="*/ 0 w 270478"/>
                <a:gd name="connsiteY8" fmla="*/ 109929 h 140921"/>
                <a:gd name="connsiteX9" fmla="*/ 24555 w 270478"/>
                <a:gd name="connsiteY9" fmla="*/ 83108 h 140921"/>
                <a:gd name="connsiteX10" fmla="*/ 61576 w 270478"/>
                <a:gd name="connsiteY10" fmla="*/ 94441 h 140921"/>
                <a:gd name="connsiteX11" fmla="*/ 77442 w 270478"/>
                <a:gd name="connsiteY11" fmla="*/ 74797 h 140921"/>
                <a:gd name="connsiteX12" fmla="*/ 65353 w 270478"/>
                <a:gd name="connsiteY12" fmla="*/ 64975 h 140921"/>
                <a:gd name="connsiteX13" fmla="*/ 60820 w 270478"/>
                <a:gd name="connsiteY13" fmla="*/ 57798 h 140921"/>
                <a:gd name="connsiteX14" fmla="*/ 70642 w 270478"/>
                <a:gd name="connsiteY14" fmla="*/ 53265 h 140921"/>
                <a:gd name="connsiteX15" fmla="*/ 125040 w 270478"/>
                <a:gd name="connsiteY15" fmla="*/ 57798 h 140921"/>
                <a:gd name="connsiteX16" fmla="*/ 120129 w 270478"/>
                <a:gd name="connsiteY16" fmla="*/ 42309 h 140921"/>
                <a:gd name="connsiteX17" fmla="*/ 145439 w 270478"/>
                <a:gd name="connsiteY17" fmla="*/ 26821 h 140921"/>
                <a:gd name="connsiteX18" fmla="*/ 164705 w 270478"/>
                <a:gd name="connsiteY18" fmla="*/ 24932 h 140921"/>
                <a:gd name="connsiteX19" fmla="*/ 202481 w 270478"/>
                <a:gd name="connsiteY19" fmla="*/ 16244 h 140921"/>
                <a:gd name="connsiteX20" fmla="*/ 216836 w 270478"/>
                <a:gd name="connsiteY20" fmla="*/ 0 h 140921"/>
                <a:gd name="connsiteX21" fmla="*/ 219858 w 270478"/>
                <a:gd name="connsiteY21" fmla="*/ 9066 h 140921"/>
                <a:gd name="connsiteX22" fmla="*/ 225903 w 270478"/>
                <a:gd name="connsiteY22" fmla="*/ 27577 h 140921"/>
                <a:gd name="connsiteX23" fmla="*/ 234969 w 270478"/>
                <a:gd name="connsiteY23" fmla="*/ 14355 h 140921"/>
                <a:gd name="connsiteX24" fmla="*/ 270479 w 270478"/>
                <a:gd name="connsiteY24" fmla="*/ 8688 h 140921"/>
                <a:gd name="connsiteX25" fmla="*/ 245924 w 270478"/>
                <a:gd name="connsiteY25" fmla="*/ 34754 h 140921"/>
                <a:gd name="connsiteX26" fmla="*/ 241391 w 270478"/>
                <a:gd name="connsiteY26" fmla="*/ 38532 h 140921"/>
                <a:gd name="connsiteX27" fmla="*/ 209281 w 270478"/>
                <a:gd name="connsiteY27" fmla="*/ 54776 h 140921"/>
                <a:gd name="connsiteX28" fmla="*/ 181327 w 270478"/>
                <a:gd name="connsiteY28" fmla="*/ 84241 h 14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0478" h="140921">
                  <a:moveTo>
                    <a:pt x="181327" y="84241"/>
                  </a:moveTo>
                  <a:cubicBezTo>
                    <a:pt x="168860" y="75931"/>
                    <a:pt x="159038" y="78197"/>
                    <a:pt x="146950" y="87641"/>
                  </a:cubicBezTo>
                  <a:cubicBezTo>
                    <a:pt x="134106" y="97463"/>
                    <a:pt x="118240" y="103507"/>
                    <a:pt x="103130" y="110307"/>
                  </a:cubicBezTo>
                  <a:cubicBezTo>
                    <a:pt x="88397" y="116729"/>
                    <a:pt x="74042" y="129195"/>
                    <a:pt x="60820" y="131839"/>
                  </a:cubicBezTo>
                  <a:cubicBezTo>
                    <a:pt x="46087" y="134862"/>
                    <a:pt x="30977" y="141284"/>
                    <a:pt x="14355" y="140906"/>
                  </a:cubicBezTo>
                  <a:cubicBezTo>
                    <a:pt x="8689" y="128062"/>
                    <a:pt x="30977" y="129951"/>
                    <a:pt x="27577" y="117485"/>
                  </a:cubicBezTo>
                  <a:cubicBezTo>
                    <a:pt x="26821" y="114840"/>
                    <a:pt x="36265" y="111063"/>
                    <a:pt x="28710" y="106151"/>
                  </a:cubicBezTo>
                  <a:cubicBezTo>
                    <a:pt x="24177" y="103129"/>
                    <a:pt x="20021" y="102374"/>
                    <a:pt x="15866" y="107285"/>
                  </a:cubicBezTo>
                  <a:cubicBezTo>
                    <a:pt x="11711" y="112196"/>
                    <a:pt x="5289" y="109929"/>
                    <a:pt x="0" y="109929"/>
                  </a:cubicBezTo>
                  <a:cubicBezTo>
                    <a:pt x="5289" y="98974"/>
                    <a:pt x="20777" y="97463"/>
                    <a:pt x="24555" y="83108"/>
                  </a:cubicBezTo>
                  <a:cubicBezTo>
                    <a:pt x="34377" y="94819"/>
                    <a:pt x="47598" y="95952"/>
                    <a:pt x="61576" y="94441"/>
                  </a:cubicBezTo>
                  <a:cubicBezTo>
                    <a:pt x="73286" y="93308"/>
                    <a:pt x="72153" y="81219"/>
                    <a:pt x="77442" y="74797"/>
                  </a:cubicBezTo>
                  <a:cubicBezTo>
                    <a:pt x="78575" y="73286"/>
                    <a:pt x="76308" y="61198"/>
                    <a:pt x="65353" y="64975"/>
                  </a:cubicBezTo>
                  <a:cubicBezTo>
                    <a:pt x="61576" y="66109"/>
                    <a:pt x="59309" y="61575"/>
                    <a:pt x="60820" y="57798"/>
                  </a:cubicBezTo>
                  <a:cubicBezTo>
                    <a:pt x="62331" y="53642"/>
                    <a:pt x="66109" y="50620"/>
                    <a:pt x="70642" y="53265"/>
                  </a:cubicBezTo>
                  <a:cubicBezTo>
                    <a:pt x="88397" y="63464"/>
                    <a:pt x="106907" y="51376"/>
                    <a:pt x="125040" y="57798"/>
                  </a:cubicBezTo>
                  <a:cubicBezTo>
                    <a:pt x="125418" y="50620"/>
                    <a:pt x="111440" y="51753"/>
                    <a:pt x="120129" y="42309"/>
                  </a:cubicBezTo>
                  <a:cubicBezTo>
                    <a:pt x="127306" y="34376"/>
                    <a:pt x="132973" y="21910"/>
                    <a:pt x="145439" y="26821"/>
                  </a:cubicBezTo>
                  <a:cubicBezTo>
                    <a:pt x="153750" y="29843"/>
                    <a:pt x="161305" y="28332"/>
                    <a:pt x="164705" y="24932"/>
                  </a:cubicBezTo>
                  <a:cubicBezTo>
                    <a:pt x="176038" y="13600"/>
                    <a:pt x="187371" y="11711"/>
                    <a:pt x="202481" y="16244"/>
                  </a:cubicBezTo>
                  <a:cubicBezTo>
                    <a:pt x="215325" y="20021"/>
                    <a:pt x="207392" y="1511"/>
                    <a:pt x="216836" y="0"/>
                  </a:cubicBezTo>
                  <a:cubicBezTo>
                    <a:pt x="220992" y="1889"/>
                    <a:pt x="219481" y="5667"/>
                    <a:pt x="219858" y="9066"/>
                  </a:cubicBezTo>
                  <a:cubicBezTo>
                    <a:pt x="220614" y="15866"/>
                    <a:pt x="217592" y="25310"/>
                    <a:pt x="225903" y="27577"/>
                  </a:cubicBezTo>
                  <a:cubicBezTo>
                    <a:pt x="236102" y="30221"/>
                    <a:pt x="230814" y="18510"/>
                    <a:pt x="234969" y="14355"/>
                  </a:cubicBezTo>
                  <a:cubicBezTo>
                    <a:pt x="245546" y="3400"/>
                    <a:pt x="258013" y="7933"/>
                    <a:pt x="270479" y="8688"/>
                  </a:cubicBezTo>
                  <a:cubicBezTo>
                    <a:pt x="267079" y="21910"/>
                    <a:pt x="254235" y="26443"/>
                    <a:pt x="245924" y="34754"/>
                  </a:cubicBezTo>
                  <a:cubicBezTo>
                    <a:pt x="244413" y="35887"/>
                    <a:pt x="242902" y="37399"/>
                    <a:pt x="241391" y="38532"/>
                  </a:cubicBezTo>
                  <a:cubicBezTo>
                    <a:pt x="229680" y="41932"/>
                    <a:pt x="218347" y="40799"/>
                    <a:pt x="209281" y="54776"/>
                  </a:cubicBezTo>
                  <a:cubicBezTo>
                    <a:pt x="202481" y="64975"/>
                    <a:pt x="187749" y="71397"/>
                    <a:pt x="181327" y="84241"/>
                  </a:cubicBezTo>
                  <a:close/>
                </a:path>
              </a:pathLst>
            </a:custGeom>
            <a:solidFill>
              <a:srgbClr val="94574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92" name="Freeform: Shape 26091">
              <a:extLst>
                <a:ext uri="{FF2B5EF4-FFF2-40B4-BE49-F238E27FC236}">
                  <a16:creationId xmlns:a16="http://schemas.microsoft.com/office/drawing/2014/main" id="{09FAD4A4-5A94-4430-9EDE-5DBC75CF0E0B}"/>
                </a:ext>
              </a:extLst>
            </p:cNvPr>
            <p:cNvSpPr/>
            <p:nvPr/>
          </p:nvSpPr>
          <p:spPr>
            <a:xfrm>
              <a:off x="11209292" y="5882991"/>
              <a:ext cx="59100" cy="55737"/>
            </a:xfrm>
            <a:custGeom>
              <a:avLst/>
              <a:gdLst>
                <a:gd name="connsiteX0" fmla="*/ 0 w 59100"/>
                <a:gd name="connsiteY0" fmla="*/ 55732 h 55737"/>
                <a:gd name="connsiteX1" fmla="*/ 24555 w 59100"/>
                <a:gd name="connsiteY1" fmla="*/ 29667 h 55737"/>
                <a:gd name="connsiteX2" fmla="*/ 41932 w 59100"/>
                <a:gd name="connsiteY2" fmla="*/ 3223 h 55737"/>
                <a:gd name="connsiteX3" fmla="*/ 58931 w 59100"/>
                <a:gd name="connsiteY3" fmla="*/ 4356 h 55737"/>
                <a:gd name="connsiteX4" fmla="*/ 38532 w 59100"/>
                <a:gd name="connsiteY4" fmla="*/ 27778 h 55737"/>
                <a:gd name="connsiteX5" fmla="*/ 0 w 59100"/>
                <a:gd name="connsiteY5" fmla="*/ 55732 h 5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00" h="55737">
                  <a:moveTo>
                    <a:pt x="0" y="55732"/>
                  </a:moveTo>
                  <a:cubicBezTo>
                    <a:pt x="4911" y="44021"/>
                    <a:pt x="16622" y="38733"/>
                    <a:pt x="24555" y="29667"/>
                  </a:cubicBezTo>
                  <a:cubicBezTo>
                    <a:pt x="30221" y="20978"/>
                    <a:pt x="35887" y="11912"/>
                    <a:pt x="41932" y="3223"/>
                  </a:cubicBezTo>
                  <a:cubicBezTo>
                    <a:pt x="48354" y="-6221"/>
                    <a:pt x="52887" y="8512"/>
                    <a:pt x="58931" y="4356"/>
                  </a:cubicBezTo>
                  <a:cubicBezTo>
                    <a:pt x="60820" y="19467"/>
                    <a:pt x="46465" y="22111"/>
                    <a:pt x="38532" y="27778"/>
                  </a:cubicBezTo>
                  <a:cubicBezTo>
                    <a:pt x="26066" y="37222"/>
                    <a:pt x="19644" y="56110"/>
                    <a:pt x="0" y="55732"/>
                  </a:cubicBezTo>
                  <a:close/>
                </a:path>
              </a:pathLst>
            </a:custGeom>
            <a:solidFill>
              <a:srgbClr val="A776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93" name="Freeform: Shape 26092">
              <a:extLst>
                <a:ext uri="{FF2B5EF4-FFF2-40B4-BE49-F238E27FC236}">
                  <a16:creationId xmlns:a16="http://schemas.microsoft.com/office/drawing/2014/main" id="{3330F9D5-D1F8-4EF2-8B0F-400C92A7B078}"/>
                </a:ext>
              </a:extLst>
            </p:cNvPr>
            <p:cNvSpPr/>
            <p:nvPr/>
          </p:nvSpPr>
          <p:spPr>
            <a:xfrm>
              <a:off x="10671735" y="2878083"/>
              <a:ext cx="37776" cy="20776"/>
            </a:xfrm>
            <a:custGeom>
              <a:avLst/>
              <a:gdLst>
                <a:gd name="connsiteX0" fmla="*/ 37776 w 37776"/>
                <a:gd name="connsiteY0" fmla="*/ 20777 h 20776"/>
                <a:gd name="connsiteX1" fmla="*/ 0 w 37776"/>
                <a:gd name="connsiteY1" fmla="*/ 8689 h 20776"/>
                <a:gd name="connsiteX2" fmla="*/ 7933 w 37776"/>
                <a:gd name="connsiteY2" fmla="*/ 0 h 20776"/>
                <a:gd name="connsiteX3" fmla="*/ 37776 w 37776"/>
                <a:gd name="connsiteY3" fmla="*/ 20777 h 2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76" h="20776">
                  <a:moveTo>
                    <a:pt x="37776" y="20777"/>
                  </a:moveTo>
                  <a:cubicBezTo>
                    <a:pt x="25688" y="15111"/>
                    <a:pt x="8689" y="23799"/>
                    <a:pt x="0" y="8689"/>
                  </a:cubicBezTo>
                  <a:cubicBezTo>
                    <a:pt x="0" y="3400"/>
                    <a:pt x="2266" y="0"/>
                    <a:pt x="7933" y="0"/>
                  </a:cubicBezTo>
                  <a:cubicBezTo>
                    <a:pt x="10955" y="16999"/>
                    <a:pt x="32865" y="6800"/>
                    <a:pt x="37776" y="20777"/>
                  </a:cubicBezTo>
                  <a:close/>
                </a:path>
              </a:pathLst>
            </a:custGeom>
            <a:solidFill>
              <a:srgbClr val="B78F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94" name="Freeform: Shape 26093">
              <a:extLst>
                <a:ext uri="{FF2B5EF4-FFF2-40B4-BE49-F238E27FC236}">
                  <a16:creationId xmlns:a16="http://schemas.microsoft.com/office/drawing/2014/main" id="{22B5BA34-5CB8-435F-B7D1-BF770A8BB4E6}"/>
                </a:ext>
              </a:extLst>
            </p:cNvPr>
            <p:cNvSpPr/>
            <p:nvPr/>
          </p:nvSpPr>
          <p:spPr>
            <a:xfrm>
              <a:off x="8925890" y="6025340"/>
              <a:ext cx="560797" cy="196839"/>
            </a:xfrm>
            <a:custGeom>
              <a:avLst/>
              <a:gdLst>
                <a:gd name="connsiteX0" fmla="*/ 459182 w 560797"/>
                <a:gd name="connsiteY0" fmla="*/ 183861 h 196839"/>
                <a:gd name="connsiteX1" fmla="*/ 417628 w 560797"/>
                <a:gd name="connsiteY1" fmla="*/ 171773 h 196839"/>
                <a:gd name="connsiteX2" fmla="*/ 402895 w 560797"/>
                <a:gd name="connsiteY2" fmla="*/ 178195 h 196839"/>
                <a:gd name="connsiteX3" fmla="*/ 404028 w 560797"/>
                <a:gd name="connsiteY3" fmla="*/ 179706 h 196839"/>
                <a:gd name="connsiteX4" fmla="*/ 375696 w 560797"/>
                <a:gd name="connsiteY4" fmla="*/ 189906 h 196839"/>
                <a:gd name="connsiteX5" fmla="*/ 360963 w 560797"/>
                <a:gd name="connsiteY5" fmla="*/ 193306 h 196839"/>
                <a:gd name="connsiteX6" fmla="*/ 348875 w 560797"/>
                <a:gd name="connsiteY6" fmla="*/ 177817 h 196839"/>
                <a:gd name="connsiteX7" fmla="*/ 332253 w 560797"/>
                <a:gd name="connsiteY7" fmla="*/ 183861 h 196839"/>
                <a:gd name="connsiteX8" fmla="*/ 309587 w 560797"/>
                <a:gd name="connsiteY8" fmla="*/ 179706 h 196839"/>
                <a:gd name="connsiteX9" fmla="*/ 302410 w 560797"/>
                <a:gd name="connsiteY9" fmla="*/ 175928 h 196839"/>
                <a:gd name="connsiteX10" fmla="*/ 293344 w 560797"/>
                <a:gd name="connsiteY10" fmla="*/ 151752 h 196839"/>
                <a:gd name="connsiteX11" fmla="*/ 271055 w 560797"/>
                <a:gd name="connsiteY11" fmla="*/ 131352 h 196839"/>
                <a:gd name="connsiteX12" fmla="*/ 261989 w 560797"/>
                <a:gd name="connsiteY12" fmla="*/ 151752 h 196839"/>
                <a:gd name="connsiteX13" fmla="*/ 235546 w 560797"/>
                <a:gd name="connsiteY13" fmla="*/ 146463 h 196839"/>
                <a:gd name="connsiteX14" fmla="*/ 228368 w 560797"/>
                <a:gd name="connsiteY14" fmla="*/ 141930 h 196839"/>
                <a:gd name="connsiteX15" fmla="*/ 209102 w 560797"/>
                <a:gd name="connsiteY15" fmla="*/ 131730 h 196839"/>
                <a:gd name="connsiteX16" fmla="*/ 199658 w 560797"/>
                <a:gd name="connsiteY16" fmla="*/ 128330 h 196839"/>
                <a:gd name="connsiteX17" fmla="*/ 176992 w 560797"/>
                <a:gd name="connsiteY17" fmla="*/ 134375 h 196839"/>
                <a:gd name="connsiteX18" fmla="*/ 171704 w 560797"/>
                <a:gd name="connsiteY18" fmla="*/ 127575 h 196839"/>
                <a:gd name="connsiteX19" fmla="*/ 167170 w 560797"/>
                <a:gd name="connsiteY19" fmla="*/ 116997 h 196839"/>
                <a:gd name="connsiteX20" fmla="*/ 124861 w 560797"/>
                <a:gd name="connsiteY20" fmla="*/ 124553 h 196839"/>
                <a:gd name="connsiteX21" fmla="*/ 95395 w 560797"/>
                <a:gd name="connsiteY21" fmla="*/ 92065 h 196839"/>
                <a:gd name="connsiteX22" fmla="*/ 91240 w 560797"/>
                <a:gd name="connsiteY22" fmla="*/ 107553 h 196839"/>
                <a:gd name="connsiteX23" fmla="*/ 88218 w 560797"/>
                <a:gd name="connsiteY23" fmla="*/ 116620 h 196839"/>
                <a:gd name="connsiteX24" fmla="*/ 78774 w 560797"/>
                <a:gd name="connsiteY24" fmla="*/ 110575 h 196839"/>
                <a:gd name="connsiteX25" fmla="*/ 64041 w 560797"/>
                <a:gd name="connsiteY25" fmla="*/ 103775 h 196839"/>
                <a:gd name="connsiteX26" fmla="*/ 47042 w 560797"/>
                <a:gd name="connsiteY26" fmla="*/ 93198 h 196839"/>
                <a:gd name="connsiteX27" fmla="*/ 36087 w 560797"/>
                <a:gd name="connsiteY27" fmla="*/ 91309 h 196839"/>
                <a:gd name="connsiteX28" fmla="*/ 11910 w 560797"/>
                <a:gd name="connsiteY28" fmla="*/ 95842 h 196839"/>
                <a:gd name="connsiteX29" fmla="*/ 2088 w 560797"/>
                <a:gd name="connsiteY29" fmla="*/ 99243 h 196839"/>
                <a:gd name="connsiteX30" fmla="*/ 12287 w 560797"/>
                <a:gd name="connsiteY30" fmla="*/ 67510 h 196839"/>
                <a:gd name="connsiteX31" fmla="*/ 26642 w 560797"/>
                <a:gd name="connsiteY31" fmla="*/ 67132 h 196839"/>
                <a:gd name="connsiteX32" fmla="*/ 51575 w 560797"/>
                <a:gd name="connsiteY32" fmla="*/ 63355 h 196839"/>
                <a:gd name="connsiteX33" fmla="*/ 69707 w 560797"/>
                <a:gd name="connsiteY33" fmla="*/ 43333 h 196839"/>
                <a:gd name="connsiteX34" fmla="*/ 87085 w 560797"/>
                <a:gd name="connsiteY34" fmla="*/ 40689 h 196839"/>
                <a:gd name="connsiteX35" fmla="*/ 86707 w 560797"/>
                <a:gd name="connsiteY35" fmla="*/ 52400 h 196839"/>
                <a:gd name="connsiteX36" fmla="*/ 89351 w 560797"/>
                <a:gd name="connsiteY36" fmla="*/ 55044 h 196839"/>
                <a:gd name="connsiteX37" fmla="*/ 115417 w 560797"/>
                <a:gd name="connsiteY37" fmla="*/ 73555 h 196839"/>
                <a:gd name="connsiteX38" fmla="*/ 113906 w 560797"/>
                <a:gd name="connsiteY38" fmla="*/ 52777 h 196839"/>
                <a:gd name="connsiteX39" fmla="*/ 124105 w 560797"/>
                <a:gd name="connsiteY39" fmla="*/ 34645 h 196839"/>
                <a:gd name="connsiteX40" fmla="*/ 138083 w 560797"/>
                <a:gd name="connsiteY40" fmla="*/ 25956 h 196839"/>
                <a:gd name="connsiteX41" fmla="*/ 143749 w 560797"/>
                <a:gd name="connsiteY41" fmla="*/ 42956 h 196839"/>
                <a:gd name="connsiteX42" fmla="*/ 133550 w 560797"/>
                <a:gd name="connsiteY42" fmla="*/ 70155 h 196839"/>
                <a:gd name="connsiteX43" fmla="*/ 150549 w 560797"/>
                <a:gd name="connsiteY43" fmla="*/ 55044 h 196839"/>
                <a:gd name="connsiteX44" fmla="*/ 163771 w 560797"/>
                <a:gd name="connsiteY44" fmla="*/ 47111 h 196839"/>
                <a:gd name="connsiteX45" fmla="*/ 192481 w 560797"/>
                <a:gd name="connsiteY45" fmla="*/ 53533 h 196839"/>
                <a:gd name="connsiteX46" fmla="*/ 211747 w 560797"/>
                <a:gd name="connsiteY46" fmla="*/ 67888 h 196839"/>
                <a:gd name="connsiteX47" fmla="*/ 213258 w 560797"/>
                <a:gd name="connsiteY47" fmla="*/ 87532 h 196839"/>
                <a:gd name="connsiteX48" fmla="*/ 216657 w 560797"/>
                <a:gd name="connsiteY48" fmla="*/ 101131 h 196839"/>
                <a:gd name="connsiteX49" fmla="*/ 231013 w 560797"/>
                <a:gd name="connsiteY49" fmla="*/ 108687 h 196839"/>
                <a:gd name="connsiteX50" fmla="*/ 241590 w 560797"/>
                <a:gd name="connsiteY50" fmla="*/ 122286 h 196839"/>
                <a:gd name="connsiteX51" fmla="*/ 280122 w 560797"/>
                <a:gd name="connsiteY51" fmla="*/ 106042 h 196839"/>
                <a:gd name="connsiteX52" fmla="*/ 365496 w 560797"/>
                <a:gd name="connsiteY52" fmla="*/ 119264 h 196839"/>
                <a:gd name="connsiteX53" fmla="*/ 325453 w 560797"/>
                <a:gd name="connsiteY53" fmla="*/ 105664 h 196839"/>
                <a:gd name="connsiteX54" fmla="*/ 318276 w 560797"/>
                <a:gd name="connsiteY54" fmla="*/ 101887 h 196839"/>
                <a:gd name="connsiteX55" fmla="*/ 266522 w 560797"/>
                <a:gd name="connsiteY55" fmla="*/ 87532 h 196839"/>
                <a:gd name="connsiteX56" fmla="*/ 250278 w 560797"/>
                <a:gd name="connsiteY56" fmla="*/ 86398 h 196839"/>
                <a:gd name="connsiteX57" fmla="*/ 231768 w 560797"/>
                <a:gd name="connsiteY57" fmla="*/ 65622 h 196839"/>
                <a:gd name="connsiteX58" fmla="*/ 232524 w 560797"/>
                <a:gd name="connsiteY58" fmla="*/ 56177 h 196839"/>
                <a:gd name="connsiteX59" fmla="*/ 217413 w 560797"/>
                <a:gd name="connsiteY59" fmla="*/ 19157 h 196839"/>
                <a:gd name="connsiteX60" fmla="*/ 222324 w 560797"/>
                <a:gd name="connsiteY60" fmla="*/ 1024 h 196839"/>
                <a:gd name="connsiteX61" fmla="*/ 236679 w 560797"/>
                <a:gd name="connsiteY61" fmla="*/ 12357 h 196839"/>
                <a:gd name="connsiteX62" fmla="*/ 241212 w 560797"/>
                <a:gd name="connsiteY62" fmla="*/ 28601 h 196839"/>
                <a:gd name="connsiteX63" fmla="*/ 254434 w 560797"/>
                <a:gd name="connsiteY63" fmla="*/ 23690 h 196839"/>
                <a:gd name="connsiteX64" fmla="*/ 269544 w 560797"/>
                <a:gd name="connsiteY64" fmla="*/ 35400 h 196839"/>
                <a:gd name="connsiteX65" fmla="*/ 279366 w 560797"/>
                <a:gd name="connsiteY65" fmla="*/ 58444 h 196839"/>
                <a:gd name="connsiteX66" fmla="*/ 313365 w 560797"/>
                <a:gd name="connsiteY66" fmla="*/ 50133 h 196839"/>
                <a:gd name="connsiteX67" fmla="*/ 312987 w 560797"/>
                <a:gd name="connsiteY67" fmla="*/ 29356 h 196839"/>
                <a:gd name="connsiteX68" fmla="*/ 318654 w 560797"/>
                <a:gd name="connsiteY68" fmla="*/ 10846 h 196839"/>
                <a:gd name="connsiteX69" fmla="*/ 374185 w 560797"/>
                <a:gd name="connsiteY69" fmla="*/ 16134 h 196839"/>
                <a:gd name="connsiteX70" fmla="*/ 377963 w 560797"/>
                <a:gd name="connsiteY70" fmla="*/ 39178 h 196839"/>
                <a:gd name="connsiteX71" fmla="*/ 423294 w 560797"/>
                <a:gd name="connsiteY71" fmla="*/ 44467 h 196839"/>
                <a:gd name="connsiteX72" fmla="*/ 449738 w 560797"/>
                <a:gd name="connsiteY72" fmla="*/ 39934 h 196839"/>
                <a:gd name="connsiteX73" fmla="*/ 492803 w 560797"/>
                <a:gd name="connsiteY73" fmla="*/ 29734 h 196839"/>
                <a:gd name="connsiteX74" fmla="*/ 511691 w 560797"/>
                <a:gd name="connsiteY74" fmla="*/ 34645 h 196839"/>
                <a:gd name="connsiteX75" fmla="*/ 524535 w 560797"/>
                <a:gd name="connsiteY75" fmla="*/ 13490 h 196839"/>
                <a:gd name="connsiteX76" fmla="*/ 538512 w 560797"/>
                <a:gd name="connsiteY76" fmla="*/ 7823 h 196839"/>
                <a:gd name="connsiteX77" fmla="*/ 550601 w 560797"/>
                <a:gd name="connsiteY77" fmla="*/ 36534 h 196839"/>
                <a:gd name="connsiteX78" fmla="*/ 554756 w 560797"/>
                <a:gd name="connsiteY78" fmla="*/ 38423 h 196839"/>
                <a:gd name="connsiteX79" fmla="*/ 555889 w 560797"/>
                <a:gd name="connsiteY79" fmla="*/ 52777 h 196839"/>
                <a:gd name="connsiteX80" fmla="*/ 537757 w 560797"/>
                <a:gd name="connsiteY80" fmla="*/ 62599 h 196839"/>
                <a:gd name="connsiteX81" fmla="*/ 510558 w 560797"/>
                <a:gd name="connsiteY81" fmla="*/ 59577 h 196839"/>
                <a:gd name="connsiteX82" fmla="*/ 494691 w 560797"/>
                <a:gd name="connsiteY82" fmla="*/ 55800 h 196839"/>
                <a:gd name="connsiteX83" fmla="*/ 490914 w 560797"/>
                <a:gd name="connsiteY83" fmla="*/ 69399 h 196839"/>
                <a:gd name="connsiteX84" fmla="*/ 483736 w 560797"/>
                <a:gd name="connsiteY84" fmla="*/ 86398 h 196839"/>
                <a:gd name="connsiteX85" fmla="*/ 475048 w 560797"/>
                <a:gd name="connsiteY85" fmla="*/ 79599 h 196839"/>
                <a:gd name="connsiteX86" fmla="*/ 459937 w 560797"/>
                <a:gd name="connsiteY86" fmla="*/ 65622 h 196839"/>
                <a:gd name="connsiteX87" fmla="*/ 452004 w 560797"/>
                <a:gd name="connsiteY87" fmla="*/ 70532 h 196839"/>
                <a:gd name="connsiteX88" fmla="*/ 471270 w 560797"/>
                <a:gd name="connsiteY88" fmla="*/ 84510 h 196839"/>
                <a:gd name="connsiteX89" fmla="*/ 461071 w 560797"/>
                <a:gd name="connsiteY89" fmla="*/ 120019 h 196839"/>
                <a:gd name="connsiteX90" fmla="*/ 484870 w 560797"/>
                <a:gd name="connsiteY90" fmla="*/ 98865 h 196839"/>
                <a:gd name="connsiteX91" fmla="*/ 488647 w 560797"/>
                <a:gd name="connsiteY91" fmla="*/ 127197 h 196839"/>
                <a:gd name="connsiteX92" fmla="*/ 469381 w 560797"/>
                <a:gd name="connsiteY92" fmla="*/ 127575 h 196839"/>
                <a:gd name="connsiteX93" fmla="*/ 445960 w 560797"/>
                <a:gd name="connsiteY93" fmla="*/ 109820 h 196839"/>
                <a:gd name="connsiteX94" fmla="*/ 418383 w 560797"/>
                <a:gd name="connsiteY94" fmla="*/ 69399 h 196839"/>
                <a:gd name="connsiteX95" fmla="*/ 416494 w 560797"/>
                <a:gd name="connsiteY95" fmla="*/ 85265 h 196839"/>
                <a:gd name="connsiteX96" fmla="*/ 396851 w 560797"/>
                <a:gd name="connsiteY96" fmla="*/ 76576 h 196839"/>
                <a:gd name="connsiteX97" fmla="*/ 398362 w 560797"/>
                <a:gd name="connsiteY97" fmla="*/ 109442 h 196839"/>
                <a:gd name="connsiteX98" fmla="*/ 426316 w 560797"/>
                <a:gd name="connsiteY98" fmla="*/ 144574 h 196839"/>
                <a:gd name="connsiteX99" fmla="*/ 436138 w 560797"/>
                <a:gd name="connsiteY99" fmla="*/ 157418 h 196839"/>
                <a:gd name="connsiteX100" fmla="*/ 444827 w 560797"/>
                <a:gd name="connsiteY100" fmla="*/ 166862 h 196839"/>
                <a:gd name="connsiteX101" fmla="*/ 459182 w 560797"/>
                <a:gd name="connsiteY101" fmla="*/ 183861 h 19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560797" h="196839">
                  <a:moveTo>
                    <a:pt x="459182" y="183861"/>
                  </a:moveTo>
                  <a:cubicBezTo>
                    <a:pt x="443693" y="184995"/>
                    <a:pt x="429716" y="180084"/>
                    <a:pt x="417628" y="171773"/>
                  </a:cubicBezTo>
                  <a:cubicBezTo>
                    <a:pt x="407428" y="164595"/>
                    <a:pt x="402895" y="164595"/>
                    <a:pt x="402895" y="178195"/>
                  </a:cubicBezTo>
                  <a:cubicBezTo>
                    <a:pt x="402895" y="178573"/>
                    <a:pt x="403650" y="179328"/>
                    <a:pt x="404028" y="179706"/>
                  </a:cubicBezTo>
                  <a:cubicBezTo>
                    <a:pt x="394206" y="183484"/>
                    <a:pt x="381362" y="193306"/>
                    <a:pt x="375696" y="189906"/>
                  </a:cubicBezTo>
                  <a:cubicBezTo>
                    <a:pt x="366630" y="184617"/>
                    <a:pt x="367763" y="204638"/>
                    <a:pt x="360963" y="193306"/>
                  </a:cubicBezTo>
                  <a:cubicBezTo>
                    <a:pt x="357563" y="187639"/>
                    <a:pt x="354163" y="180084"/>
                    <a:pt x="348875" y="177817"/>
                  </a:cubicBezTo>
                  <a:cubicBezTo>
                    <a:pt x="344342" y="175551"/>
                    <a:pt x="336786" y="178573"/>
                    <a:pt x="332253" y="183861"/>
                  </a:cubicBezTo>
                  <a:cubicBezTo>
                    <a:pt x="324320" y="184617"/>
                    <a:pt x="316765" y="182728"/>
                    <a:pt x="309587" y="179706"/>
                  </a:cubicBezTo>
                  <a:cubicBezTo>
                    <a:pt x="306943" y="178573"/>
                    <a:pt x="303165" y="178195"/>
                    <a:pt x="302410" y="175928"/>
                  </a:cubicBezTo>
                  <a:cubicBezTo>
                    <a:pt x="298632" y="168373"/>
                    <a:pt x="313743" y="154018"/>
                    <a:pt x="293344" y="151752"/>
                  </a:cubicBezTo>
                  <a:cubicBezTo>
                    <a:pt x="281633" y="150618"/>
                    <a:pt x="281633" y="135885"/>
                    <a:pt x="271055" y="131352"/>
                  </a:cubicBezTo>
                  <a:cubicBezTo>
                    <a:pt x="268033" y="137774"/>
                    <a:pt x="265389" y="144574"/>
                    <a:pt x="261989" y="151752"/>
                  </a:cubicBezTo>
                  <a:cubicBezTo>
                    <a:pt x="253301" y="148352"/>
                    <a:pt x="246123" y="137774"/>
                    <a:pt x="235546" y="146463"/>
                  </a:cubicBezTo>
                  <a:cubicBezTo>
                    <a:pt x="232146" y="149107"/>
                    <a:pt x="228746" y="146463"/>
                    <a:pt x="228368" y="141930"/>
                  </a:cubicBezTo>
                  <a:cubicBezTo>
                    <a:pt x="226857" y="129086"/>
                    <a:pt x="219302" y="127952"/>
                    <a:pt x="209102" y="131730"/>
                  </a:cubicBezTo>
                  <a:cubicBezTo>
                    <a:pt x="205702" y="132863"/>
                    <a:pt x="202302" y="130975"/>
                    <a:pt x="199658" y="128330"/>
                  </a:cubicBezTo>
                  <a:cubicBezTo>
                    <a:pt x="184925" y="112842"/>
                    <a:pt x="184925" y="112842"/>
                    <a:pt x="176992" y="134375"/>
                  </a:cubicBezTo>
                  <a:cubicBezTo>
                    <a:pt x="172081" y="134752"/>
                    <a:pt x="171704" y="130975"/>
                    <a:pt x="171704" y="127575"/>
                  </a:cubicBezTo>
                  <a:cubicBezTo>
                    <a:pt x="171326" y="124175"/>
                    <a:pt x="172081" y="120397"/>
                    <a:pt x="167170" y="116997"/>
                  </a:cubicBezTo>
                  <a:cubicBezTo>
                    <a:pt x="158482" y="143819"/>
                    <a:pt x="139972" y="120019"/>
                    <a:pt x="124861" y="124553"/>
                  </a:cubicBezTo>
                  <a:cubicBezTo>
                    <a:pt x="106351" y="130219"/>
                    <a:pt x="101817" y="106798"/>
                    <a:pt x="95395" y="92065"/>
                  </a:cubicBezTo>
                  <a:cubicBezTo>
                    <a:pt x="88596" y="96220"/>
                    <a:pt x="92373" y="102264"/>
                    <a:pt x="91240" y="107553"/>
                  </a:cubicBezTo>
                  <a:cubicBezTo>
                    <a:pt x="90484" y="110953"/>
                    <a:pt x="92373" y="115486"/>
                    <a:pt x="88218" y="116620"/>
                  </a:cubicBezTo>
                  <a:cubicBezTo>
                    <a:pt x="83685" y="117753"/>
                    <a:pt x="80285" y="115109"/>
                    <a:pt x="78774" y="110575"/>
                  </a:cubicBezTo>
                  <a:cubicBezTo>
                    <a:pt x="76129" y="103398"/>
                    <a:pt x="74241" y="97731"/>
                    <a:pt x="64041" y="103775"/>
                  </a:cubicBezTo>
                  <a:cubicBezTo>
                    <a:pt x="61019" y="105664"/>
                    <a:pt x="47797" y="106798"/>
                    <a:pt x="47042" y="93198"/>
                  </a:cubicBezTo>
                  <a:cubicBezTo>
                    <a:pt x="46664" y="84510"/>
                    <a:pt x="39864" y="92820"/>
                    <a:pt x="36087" y="91309"/>
                  </a:cubicBezTo>
                  <a:cubicBezTo>
                    <a:pt x="31176" y="109442"/>
                    <a:pt x="21731" y="101131"/>
                    <a:pt x="11910" y="95842"/>
                  </a:cubicBezTo>
                  <a:cubicBezTo>
                    <a:pt x="9643" y="94709"/>
                    <a:pt x="5488" y="97731"/>
                    <a:pt x="2088" y="99243"/>
                  </a:cubicBezTo>
                  <a:cubicBezTo>
                    <a:pt x="-4334" y="85643"/>
                    <a:pt x="5488" y="76954"/>
                    <a:pt x="12287" y="67510"/>
                  </a:cubicBezTo>
                  <a:cubicBezTo>
                    <a:pt x="16443" y="61844"/>
                    <a:pt x="22487" y="62222"/>
                    <a:pt x="26642" y="67132"/>
                  </a:cubicBezTo>
                  <a:cubicBezTo>
                    <a:pt x="37598" y="79599"/>
                    <a:pt x="43264" y="73932"/>
                    <a:pt x="51575" y="63355"/>
                  </a:cubicBezTo>
                  <a:cubicBezTo>
                    <a:pt x="56863" y="56555"/>
                    <a:pt x="62908" y="49000"/>
                    <a:pt x="69707" y="43333"/>
                  </a:cubicBezTo>
                  <a:cubicBezTo>
                    <a:pt x="74618" y="39178"/>
                    <a:pt x="81040" y="36534"/>
                    <a:pt x="87085" y="40689"/>
                  </a:cubicBezTo>
                  <a:cubicBezTo>
                    <a:pt x="92751" y="44467"/>
                    <a:pt x="91240" y="47867"/>
                    <a:pt x="86707" y="52400"/>
                  </a:cubicBezTo>
                  <a:cubicBezTo>
                    <a:pt x="82174" y="56555"/>
                    <a:pt x="88596" y="54666"/>
                    <a:pt x="89351" y="55044"/>
                  </a:cubicBezTo>
                  <a:cubicBezTo>
                    <a:pt x="98418" y="60710"/>
                    <a:pt x="107106" y="66755"/>
                    <a:pt x="115417" y="73555"/>
                  </a:cubicBezTo>
                  <a:cubicBezTo>
                    <a:pt x="110884" y="66755"/>
                    <a:pt x="106728" y="59955"/>
                    <a:pt x="113906" y="52777"/>
                  </a:cubicBezTo>
                  <a:cubicBezTo>
                    <a:pt x="119194" y="47867"/>
                    <a:pt x="122217" y="41444"/>
                    <a:pt x="124105" y="34645"/>
                  </a:cubicBezTo>
                  <a:cubicBezTo>
                    <a:pt x="125994" y="27845"/>
                    <a:pt x="130150" y="23312"/>
                    <a:pt x="138083" y="25956"/>
                  </a:cubicBezTo>
                  <a:cubicBezTo>
                    <a:pt x="147527" y="28978"/>
                    <a:pt x="146016" y="35400"/>
                    <a:pt x="143749" y="42956"/>
                  </a:cubicBezTo>
                  <a:cubicBezTo>
                    <a:pt x="141105" y="51644"/>
                    <a:pt x="136572" y="59577"/>
                    <a:pt x="133550" y="70155"/>
                  </a:cubicBezTo>
                  <a:cubicBezTo>
                    <a:pt x="144882" y="69021"/>
                    <a:pt x="148660" y="62977"/>
                    <a:pt x="150549" y="55044"/>
                  </a:cubicBezTo>
                  <a:cubicBezTo>
                    <a:pt x="152438" y="47867"/>
                    <a:pt x="161504" y="41822"/>
                    <a:pt x="163771" y="47111"/>
                  </a:cubicBezTo>
                  <a:cubicBezTo>
                    <a:pt x="171704" y="64110"/>
                    <a:pt x="182281" y="54666"/>
                    <a:pt x="192481" y="53533"/>
                  </a:cubicBezTo>
                  <a:cubicBezTo>
                    <a:pt x="203058" y="52400"/>
                    <a:pt x="204191" y="64866"/>
                    <a:pt x="211747" y="67888"/>
                  </a:cubicBezTo>
                  <a:cubicBezTo>
                    <a:pt x="226479" y="73177"/>
                    <a:pt x="216657" y="80732"/>
                    <a:pt x="213258" y="87532"/>
                  </a:cubicBezTo>
                  <a:cubicBezTo>
                    <a:pt x="210613" y="93198"/>
                    <a:pt x="209102" y="98865"/>
                    <a:pt x="216657" y="101131"/>
                  </a:cubicBezTo>
                  <a:cubicBezTo>
                    <a:pt x="221946" y="103020"/>
                    <a:pt x="227613" y="103398"/>
                    <a:pt x="231013" y="108687"/>
                  </a:cubicBezTo>
                  <a:cubicBezTo>
                    <a:pt x="234035" y="113597"/>
                    <a:pt x="237435" y="117753"/>
                    <a:pt x="241590" y="122286"/>
                  </a:cubicBezTo>
                  <a:cubicBezTo>
                    <a:pt x="247256" y="106420"/>
                    <a:pt x="260478" y="99998"/>
                    <a:pt x="280122" y="106042"/>
                  </a:cubicBezTo>
                  <a:cubicBezTo>
                    <a:pt x="308076" y="114731"/>
                    <a:pt x="336786" y="117375"/>
                    <a:pt x="365496" y="119264"/>
                  </a:cubicBezTo>
                  <a:cubicBezTo>
                    <a:pt x="351141" y="117753"/>
                    <a:pt x="336031" y="119264"/>
                    <a:pt x="325453" y="105664"/>
                  </a:cubicBezTo>
                  <a:cubicBezTo>
                    <a:pt x="323942" y="103398"/>
                    <a:pt x="320542" y="101131"/>
                    <a:pt x="318276" y="101887"/>
                  </a:cubicBezTo>
                  <a:cubicBezTo>
                    <a:pt x="297499" y="109064"/>
                    <a:pt x="282011" y="99243"/>
                    <a:pt x="266522" y="87532"/>
                  </a:cubicBezTo>
                  <a:cubicBezTo>
                    <a:pt x="261611" y="83754"/>
                    <a:pt x="255945" y="85643"/>
                    <a:pt x="250278" y="86398"/>
                  </a:cubicBezTo>
                  <a:cubicBezTo>
                    <a:pt x="232901" y="88665"/>
                    <a:pt x="226857" y="81865"/>
                    <a:pt x="231768" y="65622"/>
                  </a:cubicBezTo>
                  <a:cubicBezTo>
                    <a:pt x="232901" y="62222"/>
                    <a:pt x="236301" y="58066"/>
                    <a:pt x="232524" y="56177"/>
                  </a:cubicBezTo>
                  <a:cubicBezTo>
                    <a:pt x="216280" y="48244"/>
                    <a:pt x="223457" y="30867"/>
                    <a:pt x="217413" y="19157"/>
                  </a:cubicBezTo>
                  <a:cubicBezTo>
                    <a:pt x="214013" y="12357"/>
                    <a:pt x="214769" y="4046"/>
                    <a:pt x="222324" y="1024"/>
                  </a:cubicBezTo>
                  <a:cubicBezTo>
                    <a:pt x="231768" y="-3132"/>
                    <a:pt x="233657" y="6312"/>
                    <a:pt x="236679" y="12357"/>
                  </a:cubicBezTo>
                  <a:cubicBezTo>
                    <a:pt x="239323" y="17268"/>
                    <a:pt x="239323" y="22934"/>
                    <a:pt x="241212" y="28601"/>
                  </a:cubicBezTo>
                  <a:cubicBezTo>
                    <a:pt x="244990" y="25578"/>
                    <a:pt x="249901" y="25578"/>
                    <a:pt x="254434" y="23690"/>
                  </a:cubicBezTo>
                  <a:cubicBezTo>
                    <a:pt x="266900" y="17645"/>
                    <a:pt x="271433" y="27467"/>
                    <a:pt x="269544" y="35400"/>
                  </a:cubicBezTo>
                  <a:cubicBezTo>
                    <a:pt x="266522" y="47111"/>
                    <a:pt x="266900" y="54666"/>
                    <a:pt x="279366" y="58444"/>
                  </a:cubicBezTo>
                  <a:cubicBezTo>
                    <a:pt x="292210" y="62599"/>
                    <a:pt x="304299" y="61844"/>
                    <a:pt x="313365" y="50133"/>
                  </a:cubicBezTo>
                  <a:cubicBezTo>
                    <a:pt x="319409" y="42578"/>
                    <a:pt x="322809" y="37667"/>
                    <a:pt x="312987" y="29356"/>
                  </a:cubicBezTo>
                  <a:cubicBezTo>
                    <a:pt x="305054" y="22556"/>
                    <a:pt x="307321" y="15379"/>
                    <a:pt x="318654" y="10846"/>
                  </a:cubicBezTo>
                  <a:cubicBezTo>
                    <a:pt x="338297" y="3668"/>
                    <a:pt x="356808" y="1402"/>
                    <a:pt x="374185" y="16134"/>
                  </a:cubicBezTo>
                  <a:cubicBezTo>
                    <a:pt x="380229" y="21045"/>
                    <a:pt x="386273" y="26712"/>
                    <a:pt x="377963" y="39178"/>
                  </a:cubicBezTo>
                  <a:cubicBezTo>
                    <a:pt x="397228" y="25578"/>
                    <a:pt x="410828" y="23690"/>
                    <a:pt x="423294" y="44467"/>
                  </a:cubicBezTo>
                  <a:cubicBezTo>
                    <a:pt x="429338" y="54289"/>
                    <a:pt x="441805" y="49000"/>
                    <a:pt x="449738" y="39934"/>
                  </a:cubicBezTo>
                  <a:cubicBezTo>
                    <a:pt x="467493" y="19157"/>
                    <a:pt x="467493" y="19157"/>
                    <a:pt x="492803" y="29734"/>
                  </a:cubicBezTo>
                  <a:cubicBezTo>
                    <a:pt x="498469" y="32000"/>
                    <a:pt x="502624" y="36534"/>
                    <a:pt x="511691" y="34645"/>
                  </a:cubicBezTo>
                  <a:cubicBezTo>
                    <a:pt x="526424" y="31623"/>
                    <a:pt x="518491" y="18779"/>
                    <a:pt x="524535" y="13490"/>
                  </a:cubicBezTo>
                  <a:cubicBezTo>
                    <a:pt x="528690" y="10090"/>
                    <a:pt x="533223" y="8201"/>
                    <a:pt x="538512" y="7823"/>
                  </a:cubicBezTo>
                  <a:cubicBezTo>
                    <a:pt x="560800" y="15756"/>
                    <a:pt x="560422" y="15756"/>
                    <a:pt x="550601" y="36534"/>
                  </a:cubicBezTo>
                  <a:cubicBezTo>
                    <a:pt x="549089" y="39934"/>
                    <a:pt x="553245" y="37667"/>
                    <a:pt x="554756" y="38423"/>
                  </a:cubicBezTo>
                  <a:cubicBezTo>
                    <a:pt x="561178" y="42956"/>
                    <a:pt x="563822" y="47111"/>
                    <a:pt x="555889" y="52777"/>
                  </a:cubicBezTo>
                  <a:cubicBezTo>
                    <a:pt x="547956" y="52777"/>
                    <a:pt x="543045" y="58444"/>
                    <a:pt x="537757" y="62599"/>
                  </a:cubicBezTo>
                  <a:cubicBezTo>
                    <a:pt x="527179" y="70910"/>
                    <a:pt x="517735" y="70532"/>
                    <a:pt x="510558" y="59577"/>
                  </a:cubicBezTo>
                  <a:cubicBezTo>
                    <a:pt x="505647" y="52400"/>
                    <a:pt x="501113" y="52777"/>
                    <a:pt x="494691" y="55800"/>
                  </a:cubicBezTo>
                  <a:cubicBezTo>
                    <a:pt x="487514" y="59199"/>
                    <a:pt x="485625" y="61844"/>
                    <a:pt x="490914" y="69399"/>
                  </a:cubicBezTo>
                  <a:cubicBezTo>
                    <a:pt x="495447" y="75821"/>
                    <a:pt x="491292" y="82999"/>
                    <a:pt x="483736" y="86398"/>
                  </a:cubicBezTo>
                  <a:cubicBezTo>
                    <a:pt x="475803" y="90176"/>
                    <a:pt x="476181" y="84510"/>
                    <a:pt x="475048" y="79599"/>
                  </a:cubicBezTo>
                  <a:cubicBezTo>
                    <a:pt x="473159" y="71666"/>
                    <a:pt x="470137" y="64866"/>
                    <a:pt x="459937" y="65622"/>
                  </a:cubicBezTo>
                  <a:cubicBezTo>
                    <a:pt x="456537" y="65999"/>
                    <a:pt x="451626" y="66377"/>
                    <a:pt x="452004" y="70532"/>
                  </a:cubicBezTo>
                  <a:cubicBezTo>
                    <a:pt x="453515" y="79221"/>
                    <a:pt x="461071" y="81865"/>
                    <a:pt x="471270" y="84510"/>
                  </a:cubicBezTo>
                  <a:cubicBezTo>
                    <a:pt x="439538" y="92443"/>
                    <a:pt x="462959" y="107553"/>
                    <a:pt x="461071" y="120019"/>
                  </a:cubicBezTo>
                  <a:cubicBezTo>
                    <a:pt x="474292" y="116997"/>
                    <a:pt x="469004" y="98487"/>
                    <a:pt x="484870" y="98865"/>
                  </a:cubicBezTo>
                  <a:cubicBezTo>
                    <a:pt x="480714" y="108687"/>
                    <a:pt x="483359" y="117753"/>
                    <a:pt x="488647" y="127197"/>
                  </a:cubicBezTo>
                  <a:cubicBezTo>
                    <a:pt x="482225" y="132108"/>
                    <a:pt x="476181" y="123797"/>
                    <a:pt x="469381" y="127575"/>
                  </a:cubicBezTo>
                  <a:cubicBezTo>
                    <a:pt x="448982" y="138908"/>
                    <a:pt x="441805" y="129086"/>
                    <a:pt x="445960" y="109820"/>
                  </a:cubicBezTo>
                  <a:cubicBezTo>
                    <a:pt x="451626" y="84510"/>
                    <a:pt x="428583" y="82243"/>
                    <a:pt x="418383" y="69399"/>
                  </a:cubicBezTo>
                  <a:cubicBezTo>
                    <a:pt x="410450" y="75443"/>
                    <a:pt x="423672" y="79599"/>
                    <a:pt x="416494" y="85265"/>
                  </a:cubicBezTo>
                  <a:cubicBezTo>
                    <a:pt x="408561" y="87532"/>
                    <a:pt x="406673" y="73932"/>
                    <a:pt x="396851" y="76576"/>
                  </a:cubicBezTo>
                  <a:cubicBezTo>
                    <a:pt x="393829" y="87532"/>
                    <a:pt x="407428" y="97354"/>
                    <a:pt x="398362" y="109442"/>
                  </a:cubicBezTo>
                  <a:cubicBezTo>
                    <a:pt x="427072" y="104153"/>
                    <a:pt x="433872" y="112842"/>
                    <a:pt x="426316" y="144574"/>
                  </a:cubicBezTo>
                  <a:cubicBezTo>
                    <a:pt x="423672" y="155907"/>
                    <a:pt x="419894" y="161951"/>
                    <a:pt x="436138" y="157418"/>
                  </a:cubicBezTo>
                  <a:cubicBezTo>
                    <a:pt x="442938" y="155529"/>
                    <a:pt x="444071" y="163084"/>
                    <a:pt x="444827" y="166862"/>
                  </a:cubicBezTo>
                  <a:cubicBezTo>
                    <a:pt x="447471" y="174417"/>
                    <a:pt x="451626" y="180461"/>
                    <a:pt x="459182" y="183861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95" name="Freeform: Shape 26094">
              <a:extLst>
                <a:ext uri="{FF2B5EF4-FFF2-40B4-BE49-F238E27FC236}">
                  <a16:creationId xmlns:a16="http://schemas.microsoft.com/office/drawing/2014/main" id="{056B7968-4AE2-420A-859B-4DE74C3A3E56}"/>
                </a:ext>
              </a:extLst>
            </p:cNvPr>
            <p:cNvSpPr/>
            <p:nvPr/>
          </p:nvSpPr>
          <p:spPr>
            <a:xfrm>
              <a:off x="9462505" y="5845038"/>
              <a:ext cx="512759" cy="269891"/>
            </a:xfrm>
            <a:custGeom>
              <a:avLst/>
              <a:gdLst>
                <a:gd name="connsiteX0" fmla="*/ 20030 w 512759"/>
                <a:gd name="connsiteY0" fmla="*/ 233080 h 269891"/>
                <a:gd name="connsiteX1" fmla="*/ 9 w 512759"/>
                <a:gd name="connsiteY1" fmla="*/ 227414 h 269891"/>
                <a:gd name="connsiteX2" fmla="*/ 2653 w 512759"/>
                <a:gd name="connsiteY2" fmla="*/ 190770 h 269891"/>
                <a:gd name="connsiteX3" fmla="*/ 764 w 512759"/>
                <a:gd name="connsiteY3" fmla="*/ 148839 h 269891"/>
                <a:gd name="connsiteX4" fmla="*/ 3409 w 512759"/>
                <a:gd name="connsiteY4" fmla="*/ 139395 h 269891"/>
                <a:gd name="connsiteX5" fmla="*/ 54407 w 512759"/>
                <a:gd name="connsiteY5" fmla="*/ 142795 h 269891"/>
                <a:gd name="connsiteX6" fmla="*/ 87272 w 512759"/>
                <a:gd name="connsiteY6" fmla="*/ 156772 h 269891"/>
                <a:gd name="connsiteX7" fmla="*/ 131093 w 512759"/>
                <a:gd name="connsiteY7" fmla="*/ 151483 h 269891"/>
                <a:gd name="connsiteX8" fmla="*/ 153381 w 512759"/>
                <a:gd name="connsiteY8" fmla="*/ 148083 h 269891"/>
                <a:gd name="connsiteX9" fmla="*/ 178313 w 512759"/>
                <a:gd name="connsiteY9" fmla="*/ 146572 h 269891"/>
                <a:gd name="connsiteX10" fmla="*/ 219112 w 512759"/>
                <a:gd name="connsiteY10" fmla="*/ 148839 h 269891"/>
                <a:gd name="connsiteX11" fmla="*/ 300331 w 512759"/>
                <a:gd name="connsiteY11" fmla="*/ 129950 h 269891"/>
                <a:gd name="connsiteX12" fmla="*/ 310531 w 512759"/>
                <a:gd name="connsiteY12" fmla="*/ 131839 h 269891"/>
                <a:gd name="connsiteX13" fmla="*/ 338863 w 512759"/>
                <a:gd name="connsiteY13" fmla="*/ 125795 h 269891"/>
                <a:gd name="connsiteX14" fmla="*/ 352462 w 512759"/>
                <a:gd name="connsiteY14" fmla="*/ 127306 h 269891"/>
                <a:gd name="connsiteX15" fmla="*/ 380039 w 512759"/>
                <a:gd name="connsiteY15" fmla="*/ 114840 h 269891"/>
                <a:gd name="connsiteX16" fmla="*/ 430659 w 512759"/>
                <a:gd name="connsiteY16" fmla="*/ 122773 h 269891"/>
                <a:gd name="connsiteX17" fmla="*/ 432926 w 512759"/>
                <a:gd name="connsiteY17" fmla="*/ 98974 h 269891"/>
                <a:gd name="connsiteX18" fmla="*/ 436326 w 512759"/>
                <a:gd name="connsiteY18" fmla="*/ 92552 h 269891"/>
                <a:gd name="connsiteX19" fmla="*/ 429526 w 512759"/>
                <a:gd name="connsiteY19" fmla="*/ 85375 h 269891"/>
                <a:gd name="connsiteX20" fmla="*/ 421593 w 512759"/>
                <a:gd name="connsiteY20" fmla="*/ 87263 h 269891"/>
                <a:gd name="connsiteX21" fmla="*/ 403083 w 512759"/>
                <a:gd name="connsiteY21" fmla="*/ 86130 h 269891"/>
                <a:gd name="connsiteX22" fmla="*/ 404972 w 512759"/>
                <a:gd name="connsiteY22" fmla="*/ 64598 h 269891"/>
                <a:gd name="connsiteX23" fmla="*/ 418949 w 512759"/>
                <a:gd name="connsiteY23" fmla="*/ 57798 h 269891"/>
                <a:gd name="connsiteX24" fmla="*/ 406105 w 512759"/>
                <a:gd name="connsiteY24" fmla="*/ 55531 h 269891"/>
                <a:gd name="connsiteX25" fmla="*/ 396661 w 512759"/>
                <a:gd name="connsiteY25" fmla="*/ 39287 h 269891"/>
                <a:gd name="connsiteX26" fmla="*/ 443503 w 512759"/>
                <a:gd name="connsiteY26" fmla="*/ 6044 h 269891"/>
                <a:gd name="connsiteX27" fmla="*/ 456347 w 512759"/>
                <a:gd name="connsiteY27" fmla="*/ 0 h 269891"/>
                <a:gd name="connsiteX28" fmla="*/ 501301 w 512759"/>
                <a:gd name="connsiteY28" fmla="*/ 9444 h 269891"/>
                <a:gd name="connsiteX29" fmla="*/ 512634 w 512759"/>
                <a:gd name="connsiteY29" fmla="*/ 22666 h 269891"/>
                <a:gd name="connsiteX30" fmla="*/ 502057 w 512759"/>
                <a:gd name="connsiteY30" fmla="*/ 32865 h 269891"/>
                <a:gd name="connsiteX31" fmla="*/ 478635 w 512759"/>
                <a:gd name="connsiteY31" fmla="*/ 30977 h 269891"/>
                <a:gd name="connsiteX32" fmla="*/ 469191 w 512759"/>
                <a:gd name="connsiteY32" fmla="*/ 59687 h 269891"/>
                <a:gd name="connsiteX33" fmla="*/ 489591 w 512759"/>
                <a:gd name="connsiteY33" fmla="*/ 77441 h 269891"/>
                <a:gd name="connsiteX34" fmla="*/ 466169 w 512759"/>
                <a:gd name="connsiteY34" fmla="*/ 93685 h 269891"/>
                <a:gd name="connsiteX35" fmla="*/ 475236 w 512759"/>
                <a:gd name="connsiteY35" fmla="*/ 114462 h 269891"/>
                <a:gd name="connsiteX36" fmla="*/ 471458 w 512759"/>
                <a:gd name="connsiteY36" fmla="*/ 125040 h 269891"/>
                <a:gd name="connsiteX37" fmla="*/ 458614 w 512759"/>
                <a:gd name="connsiteY37" fmla="*/ 130328 h 269891"/>
                <a:gd name="connsiteX38" fmla="*/ 418949 w 512759"/>
                <a:gd name="connsiteY38" fmla="*/ 173771 h 269891"/>
                <a:gd name="connsiteX39" fmla="*/ 404216 w 512759"/>
                <a:gd name="connsiteY39" fmla="*/ 177549 h 269891"/>
                <a:gd name="connsiteX40" fmla="*/ 386461 w 512759"/>
                <a:gd name="connsiteY40" fmla="*/ 186615 h 269891"/>
                <a:gd name="connsiteX41" fmla="*/ 380795 w 512759"/>
                <a:gd name="connsiteY41" fmla="*/ 188882 h 269891"/>
                <a:gd name="connsiteX42" fmla="*/ 369084 w 512759"/>
                <a:gd name="connsiteY42" fmla="*/ 194926 h 269891"/>
                <a:gd name="connsiteX43" fmla="*/ 338107 w 512759"/>
                <a:gd name="connsiteY43" fmla="*/ 219103 h 269891"/>
                <a:gd name="connsiteX44" fmla="*/ 327152 w 512759"/>
                <a:gd name="connsiteY44" fmla="*/ 218347 h 269891"/>
                <a:gd name="connsiteX45" fmla="*/ 318086 w 512759"/>
                <a:gd name="connsiteY45" fmla="*/ 206637 h 269891"/>
                <a:gd name="connsiteX46" fmla="*/ 284843 w 512759"/>
                <a:gd name="connsiteY46" fmla="*/ 205126 h 269891"/>
                <a:gd name="connsiteX47" fmla="*/ 240644 w 512759"/>
                <a:gd name="connsiteY47" fmla="*/ 244791 h 269891"/>
                <a:gd name="connsiteX48" fmla="*/ 228178 w 512759"/>
                <a:gd name="connsiteY48" fmla="*/ 247057 h 269891"/>
                <a:gd name="connsiteX49" fmla="*/ 228556 w 512759"/>
                <a:gd name="connsiteY49" fmla="*/ 236102 h 269891"/>
                <a:gd name="connsiteX50" fmla="*/ 233845 w 512759"/>
                <a:gd name="connsiteY50" fmla="*/ 227036 h 269891"/>
                <a:gd name="connsiteX51" fmla="*/ 229311 w 512759"/>
                <a:gd name="connsiteY51" fmla="*/ 219481 h 269891"/>
                <a:gd name="connsiteX52" fmla="*/ 224023 w 512759"/>
                <a:gd name="connsiteY52" fmla="*/ 227791 h 269891"/>
                <a:gd name="connsiteX53" fmla="*/ 197957 w 512759"/>
                <a:gd name="connsiteY53" fmla="*/ 242524 h 269891"/>
                <a:gd name="connsiteX54" fmla="*/ 197957 w 512759"/>
                <a:gd name="connsiteY54" fmla="*/ 251590 h 269891"/>
                <a:gd name="connsiteX55" fmla="*/ 205135 w 512759"/>
                <a:gd name="connsiteY55" fmla="*/ 258768 h 269891"/>
                <a:gd name="connsiteX56" fmla="*/ 214956 w 512759"/>
                <a:gd name="connsiteY56" fmla="*/ 261412 h 269891"/>
                <a:gd name="connsiteX57" fmla="*/ 205512 w 512759"/>
                <a:gd name="connsiteY57" fmla="*/ 269723 h 269891"/>
                <a:gd name="connsiteX58" fmla="*/ 177936 w 512759"/>
                <a:gd name="connsiteY58" fmla="*/ 269723 h 269891"/>
                <a:gd name="connsiteX59" fmla="*/ 165847 w 512759"/>
                <a:gd name="connsiteY59" fmla="*/ 254613 h 269891"/>
                <a:gd name="connsiteX60" fmla="*/ 161692 w 512759"/>
                <a:gd name="connsiteY60" fmla="*/ 225147 h 269891"/>
                <a:gd name="connsiteX61" fmla="*/ 142804 w 512759"/>
                <a:gd name="connsiteY61" fmla="*/ 226658 h 269891"/>
                <a:gd name="connsiteX62" fmla="*/ 135626 w 512759"/>
                <a:gd name="connsiteY62" fmla="*/ 220236 h 269891"/>
                <a:gd name="connsiteX63" fmla="*/ 91428 w 512759"/>
                <a:gd name="connsiteY63" fmla="*/ 205126 h 269891"/>
                <a:gd name="connsiteX64" fmla="*/ 54785 w 512759"/>
                <a:gd name="connsiteY64" fmla="*/ 213814 h 269891"/>
                <a:gd name="connsiteX65" fmla="*/ 48363 w 512759"/>
                <a:gd name="connsiteY65" fmla="*/ 217214 h 269891"/>
                <a:gd name="connsiteX66" fmla="*/ 39296 w 512759"/>
                <a:gd name="connsiteY66" fmla="*/ 233835 h 269891"/>
                <a:gd name="connsiteX67" fmla="*/ 20030 w 512759"/>
                <a:gd name="connsiteY67" fmla="*/ 233080 h 26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12759" h="269891">
                  <a:moveTo>
                    <a:pt x="20030" y="233080"/>
                  </a:moveTo>
                  <a:cubicBezTo>
                    <a:pt x="18519" y="220236"/>
                    <a:pt x="18519" y="220236"/>
                    <a:pt x="9" y="227414"/>
                  </a:cubicBezTo>
                  <a:cubicBezTo>
                    <a:pt x="2653" y="214947"/>
                    <a:pt x="37030" y="203615"/>
                    <a:pt x="2653" y="190770"/>
                  </a:cubicBezTo>
                  <a:cubicBezTo>
                    <a:pt x="3031" y="176793"/>
                    <a:pt x="9831" y="162816"/>
                    <a:pt x="764" y="148839"/>
                  </a:cubicBezTo>
                  <a:cubicBezTo>
                    <a:pt x="-1124" y="145817"/>
                    <a:pt x="764" y="142039"/>
                    <a:pt x="3409" y="139395"/>
                  </a:cubicBezTo>
                  <a:cubicBezTo>
                    <a:pt x="10964" y="131839"/>
                    <a:pt x="51007" y="133351"/>
                    <a:pt x="54407" y="142795"/>
                  </a:cubicBezTo>
                  <a:cubicBezTo>
                    <a:pt x="60829" y="160927"/>
                    <a:pt x="74051" y="157150"/>
                    <a:pt x="87272" y="156772"/>
                  </a:cubicBezTo>
                  <a:cubicBezTo>
                    <a:pt x="101627" y="152239"/>
                    <a:pt x="115982" y="150728"/>
                    <a:pt x="131093" y="151483"/>
                  </a:cubicBezTo>
                  <a:cubicBezTo>
                    <a:pt x="138648" y="151861"/>
                    <a:pt x="147337" y="153372"/>
                    <a:pt x="153381" y="148083"/>
                  </a:cubicBezTo>
                  <a:cubicBezTo>
                    <a:pt x="161692" y="140528"/>
                    <a:pt x="169625" y="142039"/>
                    <a:pt x="178313" y="146572"/>
                  </a:cubicBezTo>
                  <a:cubicBezTo>
                    <a:pt x="191535" y="153372"/>
                    <a:pt x="204379" y="152617"/>
                    <a:pt x="219112" y="148839"/>
                  </a:cubicBezTo>
                  <a:cubicBezTo>
                    <a:pt x="245933" y="142039"/>
                    <a:pt x="273888" y="139395"/>
                    <a:pt x="300331" y="129950"/>
                  </a:cubicBezTo>
                  <a:cubicBezTo>
                    <a:pt x="303731" y="128817"/>
                    <a:pt x="307131" y="130328"/>
                    <a:pt x="310531" y="131839"/>
                  </a:cubicBezTo>
                  <a:cubicBezTo>
                    <a:pt x="321864" y="138261"/>
                    <a:pt x="329419" y="128062"/>
                    <a:pt x="338863" y="125795"/>
                  </a:cubicBezTo>
                  <a:cubicBezTo>
                    <a:pt x="343396" y="125418"/>
                    <a:pt x="347551" y="128440"/>
                    <a:pt x="352462" y="127306"/>
                  </a:cubicBezTo>
                  <a:cubicBezTo>
                    <a:pt x="361907" y="124284"/>
                    <a:pt x="371728" y="123906"/>
                    <a:pt x="380039" y="114840"/>
                  </a:cubicBezTo>
                  <a:cubicBezTo>
                    <a:pt x="390994" y="103129"/>
                    <a:pt x="415171" y="108796"/>
                    <a:pt x="430659" y="122773"/>
                  </a:cubicBezTo>
                  <a:cubicBezTo>
                    <a:pt x="418949" y="112951"/>
                    <a:pt x="409505" y="103885"/>
                    <a:pt x="432926" y="98974"/>
                  </a:cubicBezTo>
                  <a:cubicBezTo>
                    <a:pt x="435948" y="98218"/>
                    <a:pt x="437459" y="95574"/>
                    <a:pt x="436326" y="92552"/>
                  </a:cubicBezTo>
                  <a:cubicBezTo>
                    <a:pt x="435193" y="89152"/>
                    <a:pt x="433304" y="86130"/>
                    <a:pt x="429526" y="85375"/>
                  </a:cubicBezTo>
                  <a:cubicBezTo>
                    <a:pt x="426504" y="84997"/>
                    <a:pt x="423860" y="85752"/>
                    <a:pt x="421593" y="87263"/>
                  </a:cubicBezTo>
                  <a:cubicBezTo>
                    <a:pt x="415171" y="91797"/>
                    <a:pt x="408749" y="93685"/>
                    <a:pt x="403083" y="86130"/>
                  </a:cubicBezTo>
                  <a:cubicBezTo>
                    <a:pt x="397416" y="78575"/>
                    <a:pt x="401194" y="71397"/>
                    <a:pt x="404972" y="64598"/>
                  </a:cubicBezTo>
                  <a:cubicBezTo>
                    <a:pt x="407994" y="59309"/>
                    <a:pt x="411771" y="55531"/>
                    <a:pt x="418949" y="57798"/>
                  </a:cubicBezTo>
                  <a:cubicBezTo>
                    <a:pt x="415171" y="52509"/>
                    <a:pt x="410260" y="55909"/>
                    <a:pt x="406105" y="55531"/>
                  </a:cubicBezTo>
                  <a:cubicBezTo>
                    <a:pt x="395527" y="54398"/>
                    <a:pt x="392883" y="48732"/>
                    <a:pt x="396661" y="39287"/>
                  </a:cubicBezTo>
                  <a:cubicBezTo>
                    <a:pt x="405349" y="18132"/>
                    <a:pt x="420838" y="7177"/>
                    <a:pt x="443503" y="6044"/>
                  </a:cubicBezTo>
                  <a:cubicBezTo>
                    <a:pt x="447281" y="2644"/>
                    <a:pt x="451436" y="755"/>
                    <a:pt x="456347" y="0"/>
                  </a:cubicBezTo>
                  <a:cubicBezTo>
                    <a:pt x="471836" y="378"/>
                    <a:pt x="485435" y="9822"/>
                    <a:pt x="501301" y="9444"/>
                  </a:cubicBezTo>
                  <a:cubicBezTo>
                    <a:pt x="508479" y="9444"/>
                    <a:pt x="511879" y="16244"/>
                    <a:pt x="512634" y="22666"/>
                  </a:cubicBezTo>
                  <a:cubicBezTo>
                    <a:pt x="513767" y="30599"/>
                    <a:pt x="506968" y="30977"/>
                    <a:pt x="502057" y="32865"/>
                  </a:cubicBezTo>
                  <a:cubicBezTo>
                    <a:pt x="493746" y="35887"/>
                    <a:pt x="485813" y="35132"/>
                    <a:pt x="478635" y="30977"/>
                  </a:cubicBezTo>
                  <a:cubicBezTo>
                    <a:pt x="491857" y="46087"/>
                    <a:pt x="473347" y="50620"/>
                    <a:pt x="469191" y="59687"/>
                  </a:cubicBezTo>
                  <a:cubicBezTo>
                    <a:pt x="471458" y="71019"/>
                    <a:pt x="493746" y="61198"/>
                    <a:pt x="489591" y="77441"/>
                  </a:cubicBezTo>
                  <a:cubicBezTo>
                    <a:pt x="486946" y="87641"/>
                    <a:pt x="480147" y="96330"/>
                    <a:pt x="466169" y="93685"/>
                  </a:cubicBezTo>
                  <a:cubicBezTo>
                    <a:pt x="471080" y="100107"/>
                    <a:pt x="469947" y="108418"/>
                    <a:pt x="475236" y="114462"/>
                  </a:cubicBezTo>
                  <a:cubicBezTo>
                    <a:pt x="479769" y="119751"/>
                    <a:pt x="477502" y="123151"/>
                    <a:pt x="471458" y="125040"/>
                  </a:cubicBezTo>
                  <a:cubicBezTo>
                    <a:pt x="466547" y="126173"/>
                    <a:pt x="459369" y="126173"/>
                    <a:pt x="458614" y="130328"/>
                  </a:cubicBezTo>
                  <a:cubicBezTo>
                    <a:pt x="453325" y="152617"/>
                    <a:pt x="427260" y="154883"/>
                    <a:pt x="418949" y="173771"/>
                  </a:cubicBezTo>
                  <a:cubicBezTo>
                    <a:pt x="416304" y="179816"/>
                    <a:pt x="409883" y="180193"/>
                    <a:pt x="404216" y="177549"/>
                  </a:cubicBezTo>
                  <a:cubicBezTo>
                    <a:pt x="394016" y="172638"/>
                    <a:pt x="390994" y="180571"/>
                    <a:pt x="386461" y="186615"/>
                  </a:cubicBezTo>
                  <a:cubicBezTo>
                    <a:pt x="384572" y="187749"/>
                    <a:pt x="383061" y="188504"/>
                    <a:pt x="380795" y="188882"/>
                  </a:cubicBezTo>
                  <a:cubicBezTo>
                    <a:pt x="374750" y="186237"/>
                    <a:pt x="368706" y="184726"/>
                    <a:pt x="369084" y="194926"/>
                  </a:cubicBezTo>
                  <a:cubicBezTo>
                    <a:pt x="360018" y="204370"/>
                    <a:pt x="341507" y="200970"/>
                    <a:pt x="338107" y="219103"/>
                  </a:cubicBezTo>
                  <a:cubicBezTo>
                    <a:pt x="337352" y="223258"/>
                    <a:pt x="330930" y="220992"/>
                    <a:pt x="327152" y="218347"/>
                  </a:cubicBezTo>
                  <a:cubicBezTo>
                    <a:pt x="322997" y="215325"/>
                    <a:pt x="321864" y="210036"/>
                    <a:pt x="318086" y="206637"/>
                  </a:cubicBezTo>
                  <a:cubicBezTo>
                    <a:pt x="307508" y="197193"/>
                    <a:pt x="298820" y="194170"/>
                    <a:pt x="284843" y="205126"/>
                  </a:cubicBezTo>
                  <a:cubicBezTo>
                    <a:pt x="269354" y="217592"/>
                    <a:pt x="256510" y="232702"/>
                    <a:pt x="240644" y="244791"/>
                  </a:cubicBezTo>
                  <a:cubicBezTo>
                    <a:pt x="236489" y="245924"/>
                    <a:pt x="231956" y="251213"/>
                    <a:pt x="228178" y="247057"/>
                  </a:cubicBezTo>
                  <a:cubicBezTo>
                    <a:pt x="226289" y="245168"/>
                    <a:pt x="228178" y="239880"/>
                    <a:pt x="228556" y="236102"/>
                  </a:cubicBezTo>
                  <a:cubicBezTo>
                    <a:pt x="230445" y="233080"/>
                    <a:pt x="232711" y="230436"/>
                    <a:pt x="233845" y="227036"/>
                  </a:cubicBezTo>
                  <a:cubicBezTo>
                    <a:pt x="235356" y="222881"/>
                    <a:pt x="233089" y="219858"/>
                    <a:pt x="229311" y="219481"/>
                  </a:cubicBezTo>
                  <a:cubicBezTo>
                    <a:pt x="222134" y="218347"/>
                    <a:pt x="227045" y="225525"/>
                    <a:pt x="224023" y="227791"/>
                  </a:cubicBezTo>
                  <a:cubicBezTo>
                    <a:pt x="214579" y="230814"/>
                    <a:pt x="213068" y="248191"/>
                    <a:pt x="197957" y="242524"/>
                  </a:cubicBezTo>
                  <a:cubicBezTo>
                    <a:pt x="195690" y="241769"/>
                    <a:pt x="196824" y="248569"/>
                    <a:pt x="197957" y="251590"/>
                  </a:cubicBezTo>
                  <a:cubicBezTo>
                    <a:pt x="199468" y="254990"/>
                    <a:pt x="199090" y="261412"/>
                    <a:pt x="205135" y="258768"/>
                  </a:cubicBezTo>
                  <a:cubicBezTo>
                    <a:pt x="210046" y="256502"/>
                    <a:pt x="214201" y="252724"/>
                    <a:pt x="214956" y="261412"/>
                  </a:cubicBezTo>
                  <a:cubicBezTo>
                    <a:pt x="215334" y="267834"/>
                    <a:pt x="211179" y="269723"/>
                    <a:pt x="205512" y="269723"/>
                  </a:cubicBezTo>
                  <a:cubicBezTo>
                    <a:pt x="196446" y="269723"/>
                    <a:pt x="187380" y="270101"/>
                    <a:pt x="177936" y="269723"/>
                  </a:cubicBezTo>
                  <a:cubicBezTo>
                    <a:pt x="168114" y="269345"/>
                    <a:pt x="162070" y="262923"/>
                    <a:pt x="165847" y="254613"/>
                  </a:cubicBezTo>
                  <a:cubicBezTo>
                    <a:pt x="170758" y="243280"/>
                    <a:pt x="163958" y="234969"/>
                    <a:pt x="161692" y="225147"/>
                  </a:cubicBezTo>
                  <a:cubicBezTo>
                    <a:pt x="155270" y="227036"/>
                    <a:pt x="149981" y="248191"/>
                    <a:pt x="142804" y="226658"/>
                  </a:cubicBezTo>
                  <a:cubicBezTo>
                    <a:pt x="141670" y="224014"/>
                    <a:pt x="137137" y="219858"/>
                    <a:pt x="135626" y="220236"/>
                  </a:cubicBezTo>
                  <a:cubicBezTo>
                    <a:pt x="116738" y="226658"/>
                    <a:pt x="107294" y="207770"/>
                    <a:pt x="91428" y="205126"/>
                  </a:cubicBezTo>
                  <a:cubicBezTo>
                    <a:pt x="77073" y="202481"/>
                    <a:pt x="63851" y="197948"/>
                    <a:pt x="54785" y="213814"/>
                  </a:cubicBezTo>
                  <a:cubicBezTo>
                    <a:pt x="53274" y="216458"/>
                    <a:pt x="51763" y="217214"/>
                    <a:pt x="48363" y="217214"/>
                  </a:cubicBezTo>
                  <a:cubicBezTo>
                    <a:pt x="32497" y="217214"/>
                    <a:pt x="32497" y="217592"/>
                    <a:pt x="39296" y="233835"/>
                  </a:cubicBezTo>
                  <a:cubicBezTo>
                    <a:pt x="30986" y="239880"/>
                    <a:pt x="26075" y="231947"/>
                    <a:pt x="20030" y="233080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96" name="Freeform: Shape 26095">
              <a:extLst>
                <a:ext uri="{FF2B5EF4-FFF2-40B4-BE49-F238E27FC236}">
                  <a16:creationId xmlns:a16="http://schemas.microsoft.com/office/drawing/2014/main" id="{B1EBDA5E-93EA-46CB-8A52-A35C32091D35}"/>
                </a:ext>
              </a:extLst>
            </p:cNvPr>
            <p:cNvSpPr/>
            <p:nvPr/>
          </p:nvSpPr>
          <p:spPr>
            <a:xfrm>
              <a:off x="9702394" y="6031130"/>
              <a:ext cx="170394" cy="100629"/>
            </a:xfrm>
            <a:custGeom>
              <a:avLst/>
              <a:gdLst>
                <a:gd name="connsiteX0" fmla="*/ 139772 w 170394"/>
                <a:gd name="connsiteY0" fmla="*/ 522 h 100629"/>
                <a:gd name="connsiteX1" fmla="*/ 143928 w 170394"/>
                <a:gd name="connsiteY1" fmla="*/ 522 h 100629"/>
                <a:gd name="connsiteX2" fmla="*/ 149972 w 170394"/>
                <a:gd name="connsiteY2" fmla="*/ 1278 h 100629"/>
                <a:gd name="connsiteX3" fmla="*/ 169238 w 170394"/>
                <a:gd name="connsiteY3" fmla="*/ 8833 h 100629"/>
                <a:gd name="connsiteX4" fmla="*/ 161305 w 170394"/>
                <a:gd name="connsiteY4" fmla="*/ 28477 h 100629"/>
                <a:gd name="connsiteX5" fmla="*/ 108418 w 170394"/>
                <a:gd name="connsiteY5" fmla="*/ 48876 h 100629"/>
                <a:gd name="connsiteX6" fmla="*/ 73286 w 170394"/>
                <a:gd name="connsiteY6" fmla="*/ 45476 h 100629"/>
                <a:gd name="connsiteX7" fmla="*/ 64975 w 170394"/>
                <a:gd name="connsiteY7" fmla="*/ 38677 h 100629"/>
                <a:gd name="connsiteX8" fmla="*/ 74042 w 170394"/>
                <a:gd name="connsiteY8" fmla="*/ 70409 h 100629"/>
                <a:gd name="connsiteX9" fmla="*/ 82730 w 170394"/>
                <a:gd name="connsiteY9" fmla="*/ 84008 h 100629"/>
                <a:gd name="connsiteX10" fmla="*/ 80086 w 170394"/>
                <a:gd name="connsiteY10" fmla="*/ 100630 h 100629"/>
                <a:gd name="connsiteX11" fmla="*/ 12844 w 170394"/>
                <a:gd name="connsiteY11" fmla="*/ 76831 h 100629"/>
                <a:gd name="connsiteX12" fmla="*/ 0 w 170394"/>
                <a:gd name="connsiteY12" fmla="*/ 60209 h 100629"/>
                <a:gd name="connsiteX13" fmla="*/ 46087 w 170394"/>
                <a:gd name="connsiteY13" fmla="*/ 11855 h 100629"/>
                <a:gd name="connsiteX14" fmla="*/ 62709 w 170394"/>
                <a:gd name="connsiteY14" fmla="*/ 2034 h 100629"/>
                <a:gd name="connsiteX15" fmla="*/ 83108 w 170394"/>
                <a:gd name="connsiteY15" fmla="*/ 21677 h 100629"/>
                <a:gd name="connsiteX16" fmla="*/ 97085 w 170394"/>
                <a:gd name="connsiteY16" fmla="*/ 37166 h 100629"/>
                <a:gd name="connsiteX17" fmla="*/ 126929 w 170394"/>
                <a:gd name="connsiteY17" fmla="*/ 8833 h 100629"/>
                <a:gd name="connsiteX18" fmla="*/ 139772 w 170394"/>
                <a:gd name="connsiteY18" fmla="*/ 522 h 10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394" h="100629">
                  <a:moveTo>
                    <a:pt x="139772" y="522"/>
                  </a:moveTo>
                  <a:cubicBezTo>
                    <a:pt x="141284" y="522"/>
                    <a:pt x="142417" y="522"/>
                    <a:pt x="143928" y="522"/>
                  </a:cubicBezTo>
                  <a:cubicBezTo>
                    <a:pt x="145817" y="900"/>
                    <a:pt x="148083" y="2034"/>
                    <a:pt x="149972" y="1278"/>
                  </a:cubicBezTo>
                  <a:cubicBezTo>
                    <a:pt x="158661" y="-1744"/>
                    <a:pt x="165838" y="522"/>
                    <a:pt x="169238" y="8833"/>
                  </a:cubicBezTo>
                  <a:cubicBezTo>
                    <a:pt x="172638" y="17144"/>
                    <a:pt x="168105" y="25833"/>
                    <a:pt x="161305" y="28477"/>
                  </a:cubicBezTo>
                  <a:cubicBezTo>
                    <a:pt x="144306" y="35654"/>
                    <a:pt x="132217" y="52654"/>
                    <a:pt x="108418" y="48876"/>
                  </a:cubicBezTo>
                  <a:cubicBezTo>
                    <a:pt x="97841" y="47365"/>
                    <a:pt x="84997" y="47365"/>
                    <a:pt x="73286" y="45476"/>
                  </a:cubicBezTo>
                  <a:cubicBezTo>
                    <a:pt x="67620" y="44343"/>
                    <a:pt x="65353" y="40566"/>
                    <a:pt x="64975" y="38677"/>
                  </a:cubicBezTo>
                  <a:cubicBezTo>
                    <a:pt x="69509" y="46232"/>
                    <a:pt x="81975" y="54921"/>
                    <a:pt x="74042" y="70409"/>
                  </a:cubicBezTo>
                  <a:cubicBezTo>
                    <a:pt x="71397" y="75320"/>
                    <a:pt x="79708" y="79475"/>
                    <a:pt x="82730" y="84008"/>
                  </a:cubicBezTo>
                  <a:cubicBezTo>
                    <a:pt x="86886" y="90053"/>
                    <a:pt x="90663" y="96474"/>
                    <a:pt x="80086" y="100630"/>
                  </a:cubicBezTo>
                  <a:cubicBezTo>
                    <a:pt x="57042" y="94963"/>
                    <a:pt x="32865" y="91941"/>
                    <a:pt x="12844" y="76831"/>
                  </a:cubicBezTo>
                  <a:cubicBezTo>
                    <a:pt x="15488" y="65876"/>
                    <a:pt x="5289" y="64742"/>
                    <a:pt x="0" y="60209"/>
                  </a:cubicBezTo>
                  <a:cubicBezTo>
                    <a:pt x="6422" y="35654"/>
                    <a:pt x="31354" y="28477"/>
                    <a:pt x="46087" y="11855"/>
                  </a:cubicBezTo>
                  <a:cubicBezTo>
                    <a:pt x="48731" y="8833"/>
                    <a:pt x="56287" y="3922"/>
                    <a:pt x="62709" y="2034"/>
                  </a:cubicBezTo>
                  <a:cubicBezTo>
                    <a:pt x="64220" y="14122"/>
                    <a:pt x="78953" y="12989"/>
                    <a:pt x="83108" y="21677"/>
                  </a:cubicBezTo>
                  <a:cubicBezTo>
                    <a:pt x="85752" y="27344"/>
                    <a:pt x="89908" y="29610"/>
                    <a:pt x="97085" y="37166"/>
                  </a:cubicBezTo>
                  <a:cubicBezTo>
                    <a:pt x="89908" y="2789"/>
                    <a:pt x="114840" y="14500"/>
                    <a:pt x="126929" y="8833"/>
                  </a:cubicBezTo>
                  <a:cubicBezTo>
                    <a:pt x="132973" y="8833"/>
                    <a:pt x="135995" y="3922"/>
                    <a:pt x="139772" y="522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97" name="Freeform: Shape 26096">
              <a:extLst>
                <a:ext uri="{FF2B5EF4-FFF2-40B4-BE49-F238E27FC236}">
                  <a16:creationId xmlns:a16="http://schemas.microsoft.com/office/drawing/2014/main" id="{8AA221E0-5FBA-4398-A564-96F5B931D27A}"/>
                </a:ext>
              </a:extLst>
            </p:cNvPr>
            <p:cNvSpPr/>
            <p:nvPr/>
          </p:nvSpPr>
          <p:spPr>
            <a:xfrm>
              <a:off x="9700127" y="6107583"/>
              <a:ext cx="84996" cy="66549"/>
            </a:xfrm>
            <a:custGeom>
              <a:avLst/>
              <a:gdLst>
                <a:gd name="connsiteX0" fmla="*/ 15111 w 84996"/>
                <a:gd name="connsiteY0" fmla="*/ 0 h 66549"/>
                <a:gd name="connsiteX1" fmla="*/ 82730 w 84996"/>
                <a:gd name="connsiteY1" fmla="*/ 21155 h 66549"/>
                <a:gd name="connsiteX2" fmla="*/ 84997 w 84996"/>
                <a:gd name="connsiteY2" fmla="*/ 26066 h 66549"/>
                <a:gd name="connsiteX3" fmla="*/ 78575 w 84996"/>
                <a:gd name="connsiteY3" fmla="*/ 46465 h 66549"/>
                <a:gd name="connsiteX4" fmla="*/ 47598 w 84996"/>
                <a:gd name="connsiteY4" fmla="*/ 65353 h 66549"/>
                <a:gd name="connsiteX5" fmla="*/ 39665 w 84996"/>
                <a:gd name="connsiteY5" fmla="*/ 59309 h 66549"/>
                <a:gd name="connsiteX6" fmla="*/ 41554 w 84996"/>
                <a:gd name="connsiteY6" fmla="*/ 50620 h 66549"/>
                <a:gd name="connsiteX7" fmla="*/ 43443 w 84996"/>
                <a:gd name="connsiteY7" fmla="*/ 43821 h 66549"/>
                <a:gd name="connsiteX8" fmla="*/ 35132 w 84996"/>
                <a:gd name="connsiteY8" fmla="*/ 38154 h 66549"/>
                <a:gd name="connsiteX9" fmla="*/ 0 w 84996"/>
                <a:gd name="connsiteY9" fmla="*/ 43821 h 66549"/>
                <a:gd name="connsiteX10" fmla="*/ 15111 w 84996"/>
                <a:gd name="connsiteY10" fmla="*/ 0 h 6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996" h="66549">
                  <a:moveTo>
                    <a:pt x="15111" y="0"/>
                  </a:moveTo>
                  <a:cubicBezTo>
                    <a:pt x="37776" y="7178"/>
                    <a:pt x="60442" y="13977"/>
                    <a:pt x="82730" y="21155"/>
                  </a:cubicBezTo>
                  <a:cubicBezTo>
                    <a:pt x="84241" y="22288"/>
                    <a:pt x="84997" y="24177"/>
                    <a:pt x="84997" y="26066"/>
                  </a:cubicBezTo>
                  <a:cubicBezTo>
                    <a:pt x="82352" y="32488"/>
                    <a:pt x="82730" y="40421"/>
                    <a:pt x="78575" y="46465"/>
                  </a:cubicBezTo>
                  <a:cubicBezTo>
                    <a:pt x="72531" y="59687"/>
                    <a:pt x="57798" y="58553"/>
                    <a:pt x="47598" y="65353"/>
                  </a:cubicBezTo>
                  <a:cubicBezTo>
                    <a:pt x="42309" y="69131"/>
                    <a:pt x="41176" y="63086"/>
                    <a:pt x="39665" y="59309"/>
                  </a:cubicBezTo>
                  <a:cubicBezTo>
                    <a:pt x="38154" y="55909"/>
                    <a:pt x="30221" y="51376"/>
                    <a:pt x="41554" y="50620"/>
                  </a:cubicBezTo>
                  <a:cubicBezTo>
                    <a:pt x="47220" y="50243"/>
                    <a:pt x="46465" y="46465"/>
                    <a:pt x="43443" y="43821"/>
                  </a:cubicBezTo>
                  <a:cubicBezTo>
                    <a:pt x="41176" y="41176"/>
                    <a:pt x="38910" y="33621"/>
                    <a:pt x="35132" y="38154"/>
                  </a:cubicBezTo>
                  <a:cubicBezTo>
                    <a:pt x="25688" y="49109"/>
                    <a:pt x="15488" y="40043"/>
                    <a:pt x="0" y="43821"/>
                  </a:cubicBezTo>
                  <a:cubicBezTo>
                    <a:pt x="14355" y="28710"/>
                    <a:pt x="39287" y="19644"/>
                    <a:pt x="15111" y="0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98" name="Freeform: Shape 26097">
              <a:extLst>
                <a:ext uri="{FF2B5EF4-FFF2-40B4-BE49-F238E27FC236}">
                  <a16:creationId xmlns:a16="http://schemas.microsoft.com/office/drawing/2014/main" id="{5DE3C022-94F8-4F56-810D-E8EEA3B6ED36}"/>
                </a:ext>
              </a:extLst>
            </p:cNvPr>
            <p:cNvSpPr/>
            <p:nvPr/>
          </p:nvSpPr>
          <p:spPr>
            <a:xfrm>
              <a:off x="9776387" y="6078138"/>
              <a:ext cx="60761" cy="85793"/>
            </a:xfrm>
            <a:custGeom>
              <a:avLst/>
              <a:gdLst>
                <a:gd name="connsiteX0" fmla="*/ 2315 w 60761"/>
                <a:gd name="connsiteY0" fmla="*/ 75910 h 85793"/>
                <a:gd name="connsiteX1" fmla="*/ 6470 w 60761"/>
                <a:gd name="connsiteY1" fmla="*/ 54755 h 85793"/>
                <a:gd name="connsiteX2" fmla="*/ 19314 w 60761"/>
                <a:gd name="connsiteY2" fmla="*/ 56644 h 85793"/>
                <a:gd name="connsiteX3" fmla="*/ 31403 w 60761"/>
                <a:gd name="connsiteY3" fmla="*/ 36245 h 85793"/>
                <a:gd name="connsiteX4" fmla="*/ 33292 w 60761"/>
                <a:gd name="connsiteY4" fmla="*/ 27934 h 85793"/>
                <a:gd name="connsiteX5" fmla="*/ 28758 w 60761"/>
                <a:gd name="connsiteY5" fmla="*/ 21890 h 85793"/>
                <a:gd name="connsiteX6" fmla="*/ 14403 w 60761"/>
                <a:gd name="connsiteY6" fmla="*/ 12824 h 85793"/>
                <a:gd name="connsiteX7" fmla="*/ 32158 w 60761"/>
                <a:gd name="connsiteY7" fmla="*/ 1491 h 85793"/>
                <a:gd name="connsiteX8" fmla="*/ 58980 w 60761"/>
                <a:gd name="connsiteY8" fmla="*/ 29067 h 85793"/>
                <a:gd name="connsiteX9" fmla="*/ 58980 w 60761"/>
                <a:gd name="connsiteY9" fmla="*/ 57022 h 85793"/>
                <a:gd name="connsiteX10" fmla="*/ 53691 w 60761"/>
                <a:gd name="connsiteY10" fmla="*/ 71377 h 85793"/>
                <a:gd name="connsiteX11" fmla="*/ 35558 w 60761"/>
                <a:gd name="connsiteY11" fmla="*/ 67977 h 85793"/>
                <a:gd name="connsiteX12" fmla="*/ 41602 w 60761"/>
                <a:gd name="connsiteY12" fmla="*/ 83465 h 85793"/>
                <a:gd name="connsiteX13" fmla="*/ 28003 w 60761"/>
                <a:gd name="connsiteY13" fmla="*/ 84599 h 85793"/>
                <a:gd name="connsiteX14" fmla="*/ 2315 w 60761"/>
                <a:gd name="connsiteY14" fmla="*/ 75910 h 8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761" h="85793">
                  <a:moveTo>
                    <a:pt x="2315" y="75910"/>
                  </a:moveTo>
                  <a:cubicBezTo>
                    <a:pt x="426" y="68355"/>
                    <a:pt x="-3351" y="60422"/>
                    <a:pt x="6470" y="54755"/>
                  </a:cubicBezTo>
                  <a:cubicBezTo>
                    <a:pt x="11004" y="51733"/>
                    <a:pt x="13648" y="58155"/>
                    <a:pt x="19314" y="56644"/>
                  </a:cubicBezTo>
                  <a:cubicBezTo>
                    <a:pt x="22336" y="50222"/>
                    <a:pt x="2693" y="27934"/>
                    <a:pt x="31403" y="36245"/>
                  </a:cubicBezTo>
                  <a:cubicBezTo>
                    <a:pt x="32536" y="36623"/>
                    <a:pt x="31403" y="30956"/>
                    <a:pt x="33292" y="27934"/>
                  </a:cubicBezTo>
                  <a:cubicBezTo>
                    <a:pt x="36314" y="23023"/>
                    <a:pt x="31781" y="22645"/>
                    <a:pt x="28758" y="21890"/>
                  </a:cubicBezTo>
                  <a:cubicBezTo>
                    <a:pt x="22714" y="20379"/>
                    <a:pt x="14026" y="21134"/>
                    <a:pt x="14403" y="12824"/>
                  </a:cubicBezTo>
                  <a:cubicBezTo>
                    <a:pt x="14781" y="2624"/>
                    <a:pt x="26114" y="3002"/>
                    <a:pt x="32158" y="1491"/>
                  </a:cubicBezTo>
                  <a:cubicBezTo>
                    <a:pt x="57091" y="-3798"/>
                    <a:pt x="64646" y="4891"/>
                    <a:pt x="58980" y="29067"/>
                  </a:cubicBezTo>
                  <a:cubicBezTo>
                    <a:pt x="56713" y="38511"/>
                    <a:pt x="52180" y="47200"/>
                    <a:pt x="58980" y="57022"/>
                  </a:cubicBezTo>
                  <a:cubicBezTo>
                    <a:pt x="62379" y="62311"/>
                    <a:pt x="58224" y="67599"/>
                    <a:pt x="53691" y="71377"/>
                  </a:cubicBezTo>
                  <a:cubicBezTo>
                    <a:pt x="47647" y="70622"/>
                    <a:pt x="41980" y="60800"/>
                    <a:pt x="35558" y="67977"/>
                  </a:cubicBezTo>
                  <a:cubicBezTo>
                    <a:pt x="29136" y="75155"/>
                    <a:pt x="43491" y="75910"/>
                    <a:pt x="41602" y="83465"/>
                  </a:cubicBezTo>
                  <a:cubicBezTo>
                    <a:pt x="37447" y="83843"/>
                    <a:pt x="32536" y="84221"/>
                    <a:pt x="28003" y="84599"/>
                  </a:cubicBezTo>
                  <a:cubicBezTo>
                    <a:pt x="17048" y="87999"/>
                    <a:pt x="9115" y="83843"/>
                    <a:pt x="2315" y="75910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99" name="Freeform: Shape 26098">
              <a:extLst>
                <a:ext uri="{FF2B5EF4-FFF2-40B4-BE49-F238E27FC236}">
                  <a16:creationId xmlns:a16="http://schemas.microsoft.com/office/drawing/2014/main" id="{A81BFF89-F944-4531-B0A0-EF44820507F5}"/>
                </a:ext>
              </a:extLst>
            </p:cNvPr>
            <p:cNvSpPr/>
            <p:nvPr/>
          </p:nvSpPr>
          <p:spPr>
            <a:xfrm>
              <a:off x="9383713" y="6197318"/>
              <a:ext cx="125438" cy="33038"/>
            </a:xfrm>
            <a:custGeom>
              <a:avLst/>
              <a:gdLst>
                <a:gd name="connsiteX0" fmla="*/ 90134 w 125438"/>
                <a:gd name="connsiteY0" fmla="*/ 33039 h 33038"/>
                <a:gd name="connsiteX1" fmla="*/ 87489 w 125438"/>
                <a:gd name="connsiteY1" fmla="*/ 30017 h 33038"/>
                <a:gd name="connsiteX2" fmla="*/ 1359 w 125438"/>
                <a:gd name="connsiteY2" fmla="*/ 11884 h 33038"/>
                <a:gd name="connsiteX3" fmla="*/ 7781 w 125438"/>
                <a:gd name="connsiteY3" fmla="*/ 551 h 33038"/>
                <a:gd name="connsiteX4" fmla="*/ 76156 w 125438"/>
                <a:gd name="connsiteY4" fmla="*/ 8107 h 33038"/>
                <a:gd name="connsiteX5" fmla="*/ 113177 w 125438"/>
                <a:gd name="connsiteY5" fmla="*/ 6973 h 33038"/>
                <a:gd name="connsiteX6" fmla="*/ 124888 w 125438"/>
                <a:gd name="connsiteY6" fmla="*/ 19062 h 33038"/>
                <a:gd name="connsiteX7" fmla="*/ 116577 w 125438"/>
                <a:gd name="connsiteY7" fmla="*/ 31150 h 33038"/>
                <a:gd name="connsiteX8" fmla="*/ 90134 w 125438"/>
                <a:gd name="connsiteY8" fmla="*/ 33039 h 3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438" h="33038">
                  <a:moveTo>
                    <a:pt x="90134" y="33039"/>
                  </a:moveTo>
                  <a:cubicBezTo>
                    <a:pt x="89378" y="31906"/>
                    <a:pt x="88245" y="30017"/>
                    <a:pt x="87489" y="30017"/>
                  </a:cubicBezTo>
                  <a:cubicBezTo>
                    <a:pt x="57268" y="31150"/>
                    <a:pt x="31580" y="10751"/>
                    <a:pt x="1359" y="11884"/>
                  </a:cubicBezTo>
                  <a:cubicBezTo>
                    <a:pt x="2870" y="7729"/>
                    <a:pt x="-5818" y="-2471"/>
                    <a:pt x="7781" y="551"/>
                  </a:cubicBezTo>
                  <a:cubicBezTo>
                    <a:pt x="30447" y="5084"/>
                    <a:pt x="53113" y="6595"/>
                    <a:pt x="76156" y="8107"/>
                  </a:cubicBezTo>
                  <a:cubicBezTo>
                    <a:pt x="88245" y="8862"/>
                    <a:pt x="100333" y="24350"/>
                    <a:pt x="113177" y="6973"/>
                  </a:cubicBezTo>
                  <a:cubicBezTo>
                    <a:pt x="115444" y="3573"/>
                    <a:pt x="122621" y="14151"/>
                    <a:pt x="124888" y="19062"/>
                  </a:cubicBezTo>
                  <a:cubicBezTo>
                    <a:pt x="126777" y="23217"/>
                    <a:pt x="123755" y="30394"/>
                    <a:pt x="116577" y="31150"/>
                  </a:cubicBezTo>
                  <a:cubicBezTo>
                    <a:pt x="107888" y="31906"/>
                    <a:pt x="98822" y="32661"/>
                    <a:pt x="90134" y="33039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00" name="Freeform: Shape 26099">
              <a:extLst>
                <a:ext uri="{FF2B5EF4-FFF2-40B4-BE49-F238E27FC236}">
                  <a16:creationId xmlns:a16="http://schemas.microsoft.com/office/drawing/2014/main" id="{1E43A8A5-6491-419E-98C6-AA70A7688309}"/>
                </a:ext>
              </a:extLst>
            </p:cNvPr>
            <p:cNvSpPr/>
            <p:nvPr/>
          </p:nvSpPr>
          <p:spPr>
            <a:xfrm>
              <a:off x="9677242" y="6056590"/>
              <a:ext cx="26432" cy="25305"/>
            </a:xfrm>
            <a:custGeom>
              <a:avLst/>
              <a:gdLst>
                <a:gd name="connsiteX0" fmla="*/ 8152 w 26432"/>
                <a:gd name="connsiteY0" fmla="*/ 17373 h 25305"/>
                <a:gd name="connsiteX1" fmla="*/ 4374 w 26432"/>
                <a:gd name="connsiteY1" fmla="*/ 1507 h 25305"/>
                <a:gd name="connsiteX2" fmla="*/ 25151 w 26432"/>
                <a:gd name="connsiteY2" fmla="*/ 9062 h 25305"/>
                <a:gd name="connsiteX3" fmla="*/ 12685 w 26432"/>
                <a:gd name="connsiteY3" fmla="*/ 25306 h 25305"/>
                <a:gd name="connsiteX4" fmla="*/ 8152 w 26432"/>
                <a:gd name="connsiteY4" fmla="*/ 17373 h 25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32" h="25305">
                  <a:moveTo>
                    <a:pt x="8152" y="17373"/>
                  </a:moveTo>
                  <a:cubicBezTo>
                    <a:pt x="6263" y="12084"/>
                    <a:pt x="-6581" y="8307"/>
                    <a:pt x="4374" y="1507"/>
                  </a:cubicBezTo>
                  <a:cubicBezTo>
                    <a:pt x="12685" y="-3404"/>
                    <a:pt x="22885" y="4907"/>
                    <a:pt x="25151" y="9062"/>
                  </a:cubicBezTo>
                  <a:cubicBezTo>
                    <a:pt x="29307" y="16995"/>
                    <a:pt x="22885" y="24173"/>
                    <a:pt x="12685" y="25306"/>
                  </a:cubicBezTo>
                  <a:cubicBezTo>
                    <a:pt x="11174" y="22661"/>
                    <a:pt x="9663" y="20017"/>
                    <a:pt x="8152" y="17373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01" name="Freeform: Shape 26100">
              <a:extLst>
                <a:ext uri="{FF2B5EF4-FFF2-40B4-BE49-F238E27FC236}">
                  <a16:creationId xmlns:a16="http://schemas.microsoft.com/office/drawing/2014/main" id="{5C06EF17-8F49-4DD7-A923-DAD79D1A4BD2}"/>
                </a:ext>
              </a:extLst>
            </p:cNvPr>
            <p:cNvSpPr/>
            <p:nvPr/>
          </p:nvSpPr>
          <p:spPr>
            <a:xfrm>
              <a:off x="8704342" y="5893995"/>
              <a:ext cx="760815" cy="258681"/>
            </a:xfrm>
            <a:custGeom>
              <a:avLst/>
              <a:gdLst>
                <a:gd name="connsiteX0" fmla="*/ 748350 w 760815"/>
                <a:gd name="connsiteY0" fmla="*/ 145968 h 258681"/>
                <a:gd name="connsiteX1" fmla="*/ 760816 w 760815"/>
                <a:gd name="connsiteY1" fmla="*/ 159568 h 258681"/>
                <a:gd name="connsiteX2" fmla="*/ 730595 w 760815"/>
                <a:gd name="connsiteY2" fmla="*/ 175812 h 258681"/>
                <a:gd name="connsiteX3" fmla="*/ 721528 w 760815"/>
                <a:gd name="connsiteY3" fmla="*/ 172790 h 258681"/>
                <a:gd name="connsiteX4" fmla="*/ 674308 w 760815"/>
                <a:gd name="connsiteY4" fmla="*/ 175812 h 258681"/>
                <a:gd name="connsiteX5" fmla="*/ 637287 w 760815"/>
                <a:gd name="connsiteY5" fmla="*/ 172412 h 258681"/>
                <a:gd name="connsiteX6" fmla="*/ 614999 w 760815"/>
                <a:gd name="connsiteY6" fmla="*/ 167501 h 258681"/>
                <a:gd name="connsiteX7" fmla="*/ 596111 w 760815"/>
                <a:gd name="connsiteY7" fmla="*/ 181478 h 258681"/>
                <a:gd name="connsiteX8" fmla="*/ 592333 w 760815"/>
                <a:gd name="connsiteY8" fmla="*/ 174679 h 258681"/>
                <a:gd name="connsiteX9" fmla="*/ 597244 w 760815"/>
                <a:gd name="connsiteY9" fmla="*/ 154657 h 258681"/>
                <a:gd name="connsiteX10" fmla="*/ 559090 w 760815"/>
                <a:gd name="connsiteY10" fmla="*/ 142569 h 258681"/>
                <a:gd name="connsiteX11" fmla="*/ 532647 w 760815"/>
                <a:gd name="connsiteY11" fmla="*/ 150880 h 258681"/>
                <a:gd name="connsiteX12" fmla="*/ 536802 w 760815"/>
                <a:gd name="connsiteY12" fmla="*/ 158057 h 258681"/>
                <a:gd name="connsiteX13" fmla="*/ 545868 w 760815"/>
                <a:gd name="connsiteY13" fmla="*/ 176945 h 258681"/>
                <a:gd name="connsiteX14" fmla="*/ 507714 w 760815"/>
                <a:gd name="connsiteY14" fmla="*/ 198855 h 258681"/>
                <a:gd name="connsiteX15" fmla="*/ 479382 w 760815"/>
                <a:gd name="connsiteY15" fmla="*/ 179589 h 258681"/>
                <a:gd name="connsiteX16" fmla="*/ 479004 w 760815"/>
                <a:gd name="connsiteY16" fmla="*/ 177701 h 258681"/>
                <a:gd name="connsiteX17" fmla="*/ 482782 w 760815"/>
                <a:gd name="connsiteY17" fmla="*/ 157679 h 258681"/>
                <a:gd name="connsiteX18" fmla="*/ 461249 w 760815"/>
                <a:gd name="connsiteY18" fmla="*/ 177701 h 258681"/>
                <a:gd name="connsiteX19" fmla="*/ 449161 w 760815"/>
                <a:gd name="connsiteY19" fmla="*/ 135769 h 258681"/>
                <a:gd name="connsiteX20" fmla="*/ 443117 w 760815"/>
                <a:gd name="connsiteY20" fmla="*/ 150124 h 258681"/>
                <a:gd name="connsiteX21" fmla="*/ 447272 w 760815"/>
                <a:gd name="connsiteY21" fmla="*/ 174301 h 258681"/>
                <a:gd name="connsiteX22" fmla="*/ 465782 w 760815"/>
                <a:gd name="connsiteY22" fmla="*/ 189033 h 258681"/>
                <a:gd name="connsiteX23" fmla="*/ 456338 w 760815"/>
                <a:gd name="connsiteY23" fmla="*/ 210188 h 258681"/>
                <a:gd name="connsiteX24" fmla="*/ 468049 w 760815"/>
                <a:gd name="connsiteY24" fmla="*/ 215099 h 258681"/>
                <a:gd name="connsiteX25" fmla="*/ 500537 w 760815"/>
                <a:gd name="connsiteY25" fmla="*/ 223032 h 258681"/>
                <a:gd name="connsiteX26" fmla="*/ 531136 w 760815"/>
                <a:gd name="connsiteY26" fmla="*/ 225677 h 258681"/>
                <a:gd name="connsiteX27" fmla="*/ 550779 w 760815"/>
                <a:gd name="connsiteY27" fmla="*/ 235121 h 258681"/>
                <a:gd name="connsiteX28" fmla="*/ 596111 w 760815"/>
                <a:gd name="connsiteY28" fmla="*/ 239276 h 258681"/>
                <a:gd name="connsiteX29" fmla="*/ 574578 w 760815"/>
                <a:gd name="connsiteY29" fmla="*/ 254009 h 258681"/>
                <a:gd name="connsiteX30" fmla="*/ 572690 w 760815"/>
                <a:gd name="connsiteY30" fmla="*/ 253631 h 258681"/>
                <a:gd name="connsiteX31" fmla="*/ 486937 w 760815"/>
                <a:gd name="connsiteY31" fmla="*/ 243809 h 258681"/>
                <a:gd name="connsiteX32" fmla="*/ 471071 w 760815"/>
                <a:gd name="connsiteY32" fmla="*/ 245698 h 258681"/>
                <a:gd name="connsiteX33" fmla="*/ 473716 w 760815"/>
                <a:gd name="connsiteY33" fmla="*/ 254764 h 258681"/>
                <a:gd name="connsiteX34" fmla="*/ 452561 w 760815"/>
                <a:gd name="connsiteY34" fmla="*/ 251364 h 258681"/>
                <a:gd name="connsiteX35" fmla="*/ 435939 w 760815"/>
                <a:gd name="connsiteY35" fmla="*/ 243054 h 258681"/>
                <a:gd name="connsiteX36" fmla="*/ 428006 w 760815"/>
                <a:gd name="connsiteY36" fmla="*/ 220010 h 258681"/>
                <a:gd name="connsiteX37" fmla="*/ 438961 w 760815"/>
                <a:gd name="connsiteY37" fmla="*/ 207922 h 258681"/>
                <a:gd name="connsiteX38" fmla="*/ 426495 w 760815"/>
                <a:gd name="connsiteY38" fmla="*/ 205655 h 258681"/>
                <a:gd name="connsiteX39" fmla="*/ 393630 w 760815"/>
                <a:gd name="connsiteY39" fmla="*/ 204900 h 258681"/>
                <a:gd name="connsiteX40" fmla="*/ 389852 w 760815"/>
                <a:gd name="connsiteY40" fmla="*/ 191300 h 258681"/>
                <a:gd name="connsiteX41" fmla="*/ 383052 w 760815"/>
                <a:gd name="connsiteY41" fmla="*/ 181856 h 258681"/>
                <a:gd name="connsiteX42" fmla="*/ 378897 w 760815"/>
                <a:gd name="connsiteY42" fmla="*/ 192433 h 258681"/>
                <a:gd name="connsiteX43" fmla="*/ 358120 w 760815"/>
                <a:gd name="connsiteY43" fmla="*/ 211322 h 258681"/>
                <a:gd name="connsiteX44" fmla="*/ 351320 w 760815"/>
                <a:gd name="connsiteY44" fmla="*/ 204900 h 258681"/>
                <a:gd name="connsiteX45" fmla="*/ 350187 w 760815"/>
                <a:gd name="connsiteY45" fmla="*/ 194322 h 258681"/>
                <a:gd name="connsiteX46" fmla="*/ 358498 w 760815"/>
                <a:gd name="connsiteY46" fmla="*/ 181100 h 258681"/>
                <a:gd name="connsiteX47" fmla="*/ 358498 w 760815"/>
                <a:gd name="connsiteY47" fmla="*/ 162590 h 258681"/>
                <a:gd name="connsiteX48" fmla="*/ 349809 w 760815"/>
                <a:gd name="connsiteY48" fmla="*/ 176567 h 258681"/>
                <a:gd name="connsiteX49" fmla="*/ 353964 w 760815"/>
                <a:gd name="connsiteY49" fmla="*/ 217366 h 258681"/>
                <a:gd name="connsiteX50" fmla="*/ 293900 w 760815"/>
                <a:gd name="connsiteY50" fmla="*/ 190922 h 258681"/>
                <a:gd name="connsiteX51" fmla="*/ 310144 w 760815"/>
                <a:gd name="connsiteY51" fmla="*/ 175434 h 258681"/>
                <a:gd name="connsiteX52" fmla="*/ 288611 w 760815"/>
                <a:gd name="connsiteY52" fmla="*/ 185256 h 258681"/>
                <a:gd name="connsiteX53" fmla="*/ 257635 w 760815"/>
                <a:gd name="connsiteY53" fmla="*/ 211699 h 258681"/>
                <a:gd name="connsiteX54" fmla="*/ 249702 w 760815"/>
                <a:gd name="connsiteY54" fmla="*/ 212455 h 258681"/>
                <a:gd name="connsiteX55" fmla="*/ 225147 w 760815"/>
                <a:gd name="connsiteY55" fmla="*/ 224543 h 258681"/>
                <a:gd name="connsiteX56" fmla="*/ 224014 w 760815"/>
                <a:gd name="connsiteY56" fmla="*/ 230588 h 258681"/>
                <a:gd name="connsiteX57" fmla="*/ 166216 w 760815"/>
                <a:gd name="connsiteY57" fmla="*/ 192433 h 258681"/>
                <a:gd name="connsiteX58" fmla="*/ 133728 w 760815"/>
                <a:gd name="connsiteY58" fmla="*/ 176190 h 258681"/>
                <a:gd name="connsiteX59" fmla="*/ 128817 w 760815"/>
                <a:gd name="connsiteY59" fmla="*/ 170901 h 258681"/>
                <a:gd name="connsiteX60" fmla="*/ 135239 w 760815"/>
                <a:gd name="connsiteY60" fmla="*/ 164101 h 258681"/>
                <a:gd name="connsiteX61" fmla="*/ 108418 w 760815"/>
                <a:gd name="connsiteY61" fmla="*/ 148235 h 258681"/>
                <a:gd name="connsiteX62" fmla="*/ 80086 w 760815"/>
                <a:gd name="connsiteY62" fmla="*/ 150880 h 258681"/>
                <a:gd name="connsiteX63" fmla="*/ 81597 w 760815"/>
                <a:gd name="connsiteY63" fmla="*/ 121792 h 258681"/>
                <a:gd name="connsiteX64" fmla="*/ 71020 w 760815"/>
                <a:gd name="connsiteY64" fmla="*/ 141058 h 258681"/>
                <a:gd name="connsiteX65" fmla="*/ 49109 w 760815"/>
                <a:gd name="connsiteY65" fmla="*/ 139169 h 258681"/>
                <a:gd name="connsiteX66" fmla="*/ 22288 w 760815"/>
                <a:gd name="connsiteY66" fmla="*/ 118392 h 258681"/>
                <a:gd name="connsiteX67" fmla="*/ 18510 w 760815"/>
                <a:gd name="connsiteY67" fmla="*/ 111592 h 258681"/>
                <a:gd name="connsiteX68" fmla="*/ 5666 w 760815"/>
                <a:gd name="connsiteY68" fmla="*/ 92326 h 258681"/>
                <a:gd name="connsiteX69" fmla="*/ 1889 w 760815"/>
                <a:gd name="connsiteY69" fmla="*/ 85148 h 258681"/>
                <a:gd name="connsiteX70" fmla="*/ 7555 w 760815"/>
                <a:gd name="connsiteY70" fmla="*/ 78349 h 258681"/>
                <a:gd name="connsiteX71" fmla="*/ 26443 w 760815"/>
                <a:gd name="connsiteY71" fmla="*/ 71927 h 258681"/>
                <a:gd name="connsiteX72" fmla="*/ 0 w 760815"/>
                <a:gd name="connsiteY72" fmla="*/ 53039 h 258681"/>
                <a:gd name="connsiteX73" fmla="*/ 38154 w 760815"/>
                <a:gd name="connsiteY73" fmla="*/ 44728 h 258681"/>
                <a:gd name="connsiteX74" fmla="*/ 94441 w 760815"/>
                <a:gd name="connsiteY74" fmla="*/ 68149 h 258681"/>
                <a:gd name="connsiteX75" fmla="*/ 111440 w 760815"/>
                <a:gd name="connsiteY75" fmla="*/ 74571 h 258681"/>
                <a:gd name="connsiteX76" fmla="*/ 126551 w 760815"/>
                <a:gd name="connsiteY76" fmla="*/ 85904 h 258681"/>
                <a:gd name="connsiteX77" fmla="*/ 139017 w 760815"/>
                <a:gd name="connsiteY77" fmla="*/ 94593 h 258681"/>
                <a:gd name="connsiteX78" fmla="*/ 144306 w 760815"/>
                <a:gd name="connsiteY78" fmla="*/ 111592 h 258681"/>
                <a:gd name="connsiteX79" fmla="*/ 134484 w 760815"/>
                <a:gd name="connsiteY79" fmla="*/ 117259 h 258681"/>
                <a:gd name="connsiteX80" fmla="*/ 162061 w 760815"/>
                <a:gd name="connsiteY80" fmla="*/ 116125 h 258681"/>
                <a:gd name="connsiteX81" fmla="*/ 183215 w 760815"/>
                <a:gd name="connsiteY81" fmla="*/ 124436 h 258681"/>
                <a:gd name="connsiteX82" fmla="*/ 175282 w 760815"/>
                <a:gd name="connsiteY82" fmla="*/ 146724 h 258681"/>
                <a:gd name="connsiteX83" fmla="*/ 172260 w 760815"/>
                <a:gd name="connsiteY83" fmla="*/ 169390 h 258681"/>
                <a:gd name="connsiteX84" fmla="*/ 185482 w 760815"/>
                <a:gd name="connsiteY84" fmla="*/ 110836 h 258681"/>
                <a:gd name="connsiteX85" fmla="*/ 196437 w 760815"/>
                <a:gd name="connsiteY85" fmla="*/ 109325 h 258681"/>
                <a:gd name="connsiteX86" fmla="*/ 211548 w 760815"/>
                <a:gd name="connsiteY86" fmla="*/ 105926 h 258681"/>
                <a:gd name="connsiteX87" fmla="*/ 227414 w 760815"/>
                <a:gd name="connsiteY87" fmla="*/ 81371 h 258681"/>
                <a:gd name="connsiteX88" fmla="*/ 250835 w 760815"/>
                <a:gd name="connsiteY88" fmla="*/ 101770 h 258681"/>
                <a:gd name="connsiteX89" fmla="*/ 262923 w 760815"/>
                <a:gd name="connsiteY89" fmla="*/ 108948 h 258681"/>
                <a:gd name="connsiteX90" fmla="*/ 290122 w 760815"/>
                <a:gd name="connsiteY90" fmla="*/ 114992 h 258681"/>
                <a:gd name="connsiteX91" fmla="*/ 304855 w 760815"/>
                <a:gd name="connsiteY91" fmla="*/ 119147 h 258681"/>
                <a:gd name="connsiteX92" fmla="*/ 339610 w 760815"/>
                <a:gd name="connsiteY92" fmla="*/ 150502 h 258681"/>
                <a:gd name="connsiteX93" fmla="*/ 367942 w 760815"/>
                <a:gd name="connsiteY93" fmla="*/ 103659 h 258681"/>
                <a:gd name="connsiteX94" fmla="*/ 379652 w 760815"/>
                <a:gd name="connsiteY94" fmla="*/ 92326 h 258681"/>
                <a:gd name="connsiteX95" fmla="*/ 386830 w 760815"/>
                <a:gd name="connsiteY95" fmla="*/ 56061 h 258681"/>
                <a:gd name="connsiteX96" fmla="*/ 403451 w 760815"/>
                <a:gd name="connsiteY96" fmla="*/ 32639 h 258681"/>
                <a:gd name="connsiteX97" fmla="*/ 420829 w 760815"/>
                <a:gd name="connsiteY97" fmla="*/ 6951 h 258681"/>
                <a:gd name="connsiteX98" fmla="*/ 448783 w 760815"/>
                <a:gd name="connsiteY98" fmla="*/ 10729 h 258681"/>
                <a:gd name="connsiteX99" fmla="*/ 468805 w 760815"/>
                <a:gd name="connsiteY99" fmla="*/ 19795 h 258681"/>
                <a:gd name="connsiteX100" fmla="*/ 505070 w 760815"/>
                <a:gd name="connsiteY100" fmla="*/ 22062 h 258681"/>
                <a:gd name="connsiteX101" fmla="*/ 550779 w 760815"/>
                <a:gd name="connsiteY101" fmla="*/ 36795 h 258681"/>
                <a:gd name="connsiteX102" fmla="*/ 604799 w 760815"/>
                <a:gd name="connsiteY102" fmla="*/ 52283 h 258681"/>
                <a:gd name="connsiteX103" fmla="*/ 615377 w 760815"/>
                <a:gd name="connsiteY103" fmla="*/ 56816 h 258681"/>
                <a:gd name="connsiteX104" fmla="*/ 650887 w 760815"/>
                <a:gd name="connsiteY104" fmla="*/ 69282 h 258681"/>
                <a:gd name="connsiteX105" fmla="*/ 673175 w 760815"/>
                <a:gd name="connsiteY105" fmla="*/ 76082 h 258681"/>
                <a:gd name="connsiteX106" fmla="*/ 708684 w 760815"/>
                <a:gd name="connsiteY106" fmla="*/ 103659 h 258681"/>
                <a:gd name="connsiteX107" fmla="*/ 720017 w 760815"/>
                <a:gd name="connsiteY107" fmla="*/ 118392 h 258681"/>
                <a:gd name="connsiteX108" fmla="*/ 730217 w 760815"/>
                <a:gd name="connsiteY108" fmla="*/ 134636 h 258681"/>
                <a:gd name="connsiteX109" fmla="*/ 742305 w 760815"/>
                <a:gd name="connsiteY109" fmla="*/ 131991 h 258681"/>
                <a:gd name="connsiteX110" fmla="*/ 755905 w 760815"/>
                <a:gd name="connsiteY110" fmla="*/ 132747 h 258681"/>
                <a:gd name="connsiteX111" fmla="*/ 748350 w 760815"/>
                <a:gd name="connsiteY111" fmla="*/ 145968 h 25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760815" h="258681">
                  <a:moveTo>
                    <a:pt x="748350" y="145968"/>
                  </a:moveTo>
                  <a:cubicBezTo>
                    <a:pt x="740794" y="159568"/>
                    <a:pt x="755527" y="154279"/>
                    <a:pt x="760816" y="159568"/>
                  </a:cubicBezTo>
                  <a:cubicBezTo>
                    <a:pt x="749861" y="164479"/>
                    <a:pt x="736639" y="163345"/>
                    <a:pt x="730595" y="175812"/>
                  </a:cubicBezTo>
                  <a:cubicBezTo>
                    <a:pt x="727950" y="181478"/>
                    <a:pt x="724551" y="175434"/>
                    <a:pt x="721528" y="172790"/>
                  </a:cubicBezTo>
                  <a:cubicBezTo>
                    <a:pt x="702262" y="154279"/>
                    <a:pt x="690552" y="155035"/>
                    <a:pt x="674308" y="175812"/>
                  </a:cubicBezTo>
                  <a:cubicBezTo>
                    <a:pt x="663353" y="189789"/>
                    <a:pt x="646731" y="187523"/>
                    <a:pt x="637287" y="172412"/>
                  </a:cubicBezTo>
                  <a:cubicBezTo>
                    <a:pt x="632376" y="164101"/>
                    <a:pt x="621421" y="158057"/>
                    <a:pt x="614999" y="167501"/>
                  </a:cubicBezTo>
                  <a:cubicBezTo>
                    <a:pt x="608955" y="176190"/>
                    <a:pt x="598378" y="169768"/>
                    <a:pt x="596111" y="181478"/>
                  </a:cubicBezTo>
                  <a:cubicBezTo>
                    <a:pt x="593844" y="177323"/>
                    <a:pt x="593089" y="175812"/>
                    <a:pt x="592333" y="174679"/>
                  </a:cubicBezTo>
                  <a:cubicBezTo>
                    <a:pt x="587800" y="166368"/>
                    <a:pt x="609333" y="164479"/>
                    <a:pt x="597244" y="154657"/>
                  </a:cubicBezTo>
                  <a:cubicBezTo>
                    <a:pt x="586289" y="145591"/>
                    <a:pt x="573067" y="137658"/>
                    <a:pt x="559090" y="142569"/>
                  </a:cubicBezTo>
                  <a:cubicBezTo>
                    <a:pt x="550779" y="145591"/>
                    <a:pt x="541713" y="145968"/>
                    <a:pt x="532647" y="150880"/>
                  </a:cubicBezTo>
                  <a:cubicBezTo>
                    <a:pt x="534158" y="153524"/>
                    <a:pt x="536424" y="155412"/>
                    <a:pt x="536802" y="158057"/>
                  </a:cubicBezTo>
                  <a:cubicBezTo>
                    <a:pt x="537935" y="164857"/>
                    <a:pt x="555690" y="161457"/>
                    <a:pt x="545868" y="176945"/>
                  </a:cubicBezTo>
                  <a:cubicBezTo>
                    <a:pt x="536047" y="192433"/>
                    <a:pt x="524714" y="201122"/>
                    <a:pt x="507714" y="198855"/>
                  </a:cubicBezTo>
                  <a:cubicBezTo>
                    <a:pt x="496004" y="197344"/>
                    <a:pt x="485048" y="191678"/>
                    <a:pt x="479382" y="179589"/>
                  </a:cubicBezTo>
                  <a:cubicBezTo>
                    <a:pt x="479004" y="178834"/>
                    <a:pt x="478626" y="178079"/>
                    <a:pt x="479004" y="177701"/>
                  </a:cubicBezTo>
                  <a:cubicBezTo>
                    <a:pt x="483537" y="171656"/>
                    <a:pt x="495248" y="167123"/>
                    <a:pt x="482782" y="157679"/>
                  </a:cubicBezTo>
                  <a:cubicBezTo>
                    <a:pt x="480515" y="169768"/>
                    <a:pt x="459738" y="159190"/>
                    <a:pt x="461249" y="177701"/>
                  </a:cubicBezTo>
                  <a:cubicBezTo>
                    <a:pt x="459360" y="161457"/>
                    <a:pt x="455583" y="148613"/>
                    <a:pt x="449161" y="135769"/>
                  </a:cubicBezTo>
                  <a:cubicBezTo>
                    <a:pt x="441606" y="139169"/>
                    <a:pt x="440095" y="144080"/>
                    <a:pt x="443117" y="150124"/>
                  </a:cubicBezTo>
                  <a:cubicBezTo>
                    <a:pt x="446894" y="157679"/>
                    <a:pt x="452183" y="162968"/>
                    <a:pt x="447272" y="174301"/>
                  </a:cubicBezTo>
                  <a:cubicBezTo>
                    <a:pt x="442739" y="184878"/>
                    <a:pt x="462005" y="179967"/>
                    <a:pt x="465782" y="189033"/>
                  </a:cubicBezTo>
                  <a:cubicBezTo>
                    <a:pt x="470693" y="199989"/>
                    <a:pt x="448783" y="199233"/>
                    <a:pt x="456338" y="210188"/>
                  </a:cubicBezTo>
                  <a:cubicBezTo>
                    <a:pt x="458605" y="213588"/>
                    <a:pt x="461627" y="219632"/>
                    <a:pt x="468049" y="215099"/>
                  </a:cubicBezTo>
                  <a:cubicBezTo>
                    <a:pt x="482026" y="205655"/>
                    <a:pt x="491093" y="213966"/>
                    <a:pt x="500537" y="223032"/>
                  </a:cubicBezTo>
                  <a:cubicBezTo>
                    <a:pt x="508470" y="230588"/>
                    <a:pt x="518292" y="230210"/>
                    <a:pt x="531136" y="225677"/>
                  </a:cubicBezTo>
                  <a:cubicBezTo>
                    <a:pt x="539446" y="222654"/>
                    <a:pt x="545868" y="229832"/>
                    <a:pt x="550779" y="235121"/>
                  </a:cubicBezTo>
                  <a:cubicBezTo>
                    <a:pt x="564379" y="249853"/>
                    <a:pt x="578734" y="252498"/>
                    <a:pt x="596111" y="239276"/>
                  </a:cubicBezTo>
                  <a:cubicBezTo>
                    <a:pt x="590822" y="259675"/>
                    <a:pt x="590822" y="259675"/>
                    <a:pt x="574578" y="254009"/>
                  </a:cubicBezTo>
                  <a:cubicBezTo>
                    <a:pt x="573823" y="253631"/>
                    <a:pt x="573067" y="253253"/>
                    <a:pt x="572690" y="253631"/>
                  </a:cubicBezTo>
                  <a:cubicBezTo>
                    <a:pt x="542469" y="263831"/>
                    <a:pt x="516025" y="241543"/>
                    <a:pt x="486937" y="243809"/>
                  </a:cubicBezTo>
                  <a:cubicBezTo>
                    <a:pt x="481649" y="244187"/>
                    <a:pt x="475982" y="242298"/>
                    <a:pt x="471071" y="245698"/>
                  </a:cubicBezTo>
                  <a:cubicBezTo>
                    <a:pt x="462005" y="252120"/>
                    <a:pt x="474093" y="254387"/>
                    <a:pt x="473716" y="254764"/>
                  </a:cubicBezTo>
                  <a:cubicBezTo>
                    <a:pt x="465782" y="261564"/>
                    <a:pt x="458983" y="258920"/>
                    <a:pt x="452561" y="251364"/>
                  </a:cubicBezTo>
                  <a:cubicBezTo>
                    <a:pt x="448405" y="246454"/>
                    <a:pt x="448028" y="232476"/>
                    <a:pt x="435939" y="243054"/>
                  </a:cubicBezTo>
                  <a:cubicBezTo>
                    <a:pt x="431406" y="235876"/>
                    <a:pt x="418184" y="231721"/>
                    <a:pt x="428006" y="220010"/>
                  </a:cubicBezTo>
                  <a:cubicBezTo>
                    <a:pt x="431406" y="215855"/>
                    <a:pt x="435184" y="211699"/>
                    <a:pt x="438961" y="207922"/>
                  </a:cubicBezTo>
                  <a:cubicBezTo>
                    <a:pt x="435184" y="201122"/>
                    <a:pt x="429139" y="212833"/>
                    <a:pt x="426495" y="205655"/>
                  </a:cubicBezTo>
                  <a:cubicBezTo>
                    <a:pt x="416295" y="176567"/>
                    <a:pt x="404585" y="193189"/>
                    <a:pt x="393630" y="204900"/>
                  </a:cubicBezTo>
                  <a:cubicBezTo>
                    <a:pt x="386830" y="201500"/>
                    <a:pt x="392496" y="195456"/>
                    <a:pt x="389852" y="191300"/>
                  </a:cubicBezTo>
                  <a:cubicBezTo>
                    <a:pt x="387585" y="187900"/>
                    <a:pt x="388719" y="181856"/>
                    <a:pt x="383052" y="181856"/>
                  </a:cubicBezTo>
                  <a:cubicBezTo>
                    <a:pt x="373986" y="181856"/>
                    <a:pt x="379652" y="188278"/>
                    <a:pt x="378897" y="192433"/>
                  </a:cubicBezTo>
                  <a:cubicBezTo>
                    <a:pt x="377008" y="203389"/>
                    <a:pt x="365675" y="205655"/>
                    <a:pt x="358120" y="211322"/>
                  </a:cubicBezTo>
                  <a:cubicBezTo>
                    <a:pt x="355476" y="213588"/>
                    <a:pt x="353587" y="207166"/>
                    <a:pt x="351320" y="204900"/>
                  </a:cubicBezTo>
                  <a:cubicBezTo>
                    <a:pt x="348298" y="201878"/>
                    <a:pt x="345654" y="197722"/>
                    <a:pt x="350187" y="194322"/>
                  </a:cubicBezTo>
                  <a:cubicBezTo>
                    <a:pt x="355098" y="190922"/>
                    <a:pt x="360764" y="186389"/>
                    <a:pt x="358498" y="181100"/>
                  </a:cubicBezTo>
                  <a:cubicBezTo>
                    <a:pt x="355098" y="173923"/>
                    <a:pt x="371719" y="166368"/>
                    <a:pt x="358498" y="162590"/>
                  </a:cubicBezTo>
                  <a:cubicBezTo>
                    <a:pt x="346031" y="159190"/>
                    <a:pt x="353964" y="173167"/>
                    <a:pt x="349809" y="176567"/>
                  </a:cubicBezTo>
                  <a:cubicBezTo>
                    <a:pt x="333943" y="189411"/>
                    <a:pt x="336587" y="202255"/>
                    <a:pt x="353964" y="217366"/>
                  </a:cubicBezTo>
                  <a:cubicBezTo>
                    <a:pt x="326766" y="214721"/>
                    <a:pt x="319210" y="182989"/>
                    <a:pt x="293900" y="190922"/>
                  </a:cubicBezTo>
                  <a:cubicBezTo>
                    <a:pt x="296544" y="182234"/>
                    <a:pt x="306744" y="184123"/>
                    <a:pt x="310144" y="175434"/>
                  </a:cubicBezTo>
                  <a:cubicBezTo>
                    <a:pt x="299567" y="172790"/>
                    <a:pt x="294278" y="176945"/>
                    <a:pt x="288611" y="185256"/>
                  </a:cubicBezTo>
                  <a:cubicBezTo>
                    <a:pt x="281056" y="196589"/>
                    <a:pt x="273879" y="209811"/>
                    <a:pt x="257635" y="211699"/>
                  </a:cubicBezTo>
                  <a:cubicBezTo>
                    <a:pt x="254990" y="212077"/>
                    <a:pt x="251591" y="213588"/>
                    <a:pt x="249702" y="212455"/>
                  </a:cubicBezTo>
                  <a:cubicBezTo>
                    <a:pt x="234213" y="203389"/>
                    <a:pt x="232325" y="204144"/>
                    <a:pt x="225147" y="224543"/>
                  </a:cubicBezTo>
                  <a:cubicBezTo>
                    <a:pt x="224392" y="226432"/>
                    <a:pt x="224392" y="228699"/>
                    <a:pt x="224014" y="230588"/>
                  </a:cubicBezTo>
                  <a:cubicBezTo>
                    <a:pt x="209281" y="211699"/>
                    <a:pt x="181327" y="213966"/>
                    <a:pt x="166216" y="192433"/>
                  </a:cubicBezTo>
                  <a:cubicBezTo>
                    <a:pt x="161683" y="186012"/>
                    <a:pt x="141661" y="188656"/>
                    <a:pt x="133728" y="176190"/>
                  </a:cubicBezTo>
                  <a:cubicBezTo>
                    <a:pt x="132217" y="173923"/>
                    <a:pt x="123151" y="179212"/>
                    <a:pt x="128817" y="170901"/>
                  </a:cubicBezTo>
                  <a:cubicBezTo>
                    <a:pt x="130706" y="168257"/>
                    <a:pt x="135617" y="169012"/>
                    <a:pt x="135239" y="164101"/>
                  </a:cubicBezTo>
                  <a:cubicBezTo>
                    <a:pt x="121640" y="165990"/>
                    <a:pt x="120129" y="144835"/>
                    <a:pt x="108418" y="148235"/>
                  </a:cubicBezTo>
                  <a:cubicBezTo>
                    <a:pt x="98974" y="150880"/>
                    <a:pt x="89908" y="142947"/>
                    <a:pt x="80086" y="150880"/>
                  </a:cubicBezTo>
                  <a:cubicBezTo>
                    <a:pt x="89152" y="142569"/>
                    <a:pt x="90285" y="134258"/>
                    <a:pt x="81597" y="121792"/>
                  </a:cubicBezTo>
                  <a:cubicBezTo>
                    <a:pt x="83864" y="133502"/>
                    <a:pt x="71775" y="130858"/>
                    <a:pt x="71020" y="141058"/>
                  </a:cubicBezTo>
                  <a:cubicBezTo>
                    <a:pt x="70642" y="145213"/>
                    <a:pt x="53265" y="146346"/>
                    <a:pt x="49109" y="139169"/>
                  </a:cubicBezTo>
                  <a:cubicBezTo>
                    <a:pt x="42687" y="127458"/>
                    <a:pt x="37021" y="118014"/>
                    <a:pt x="22288" y="118392"/>
                  </a:cubicBezTo>
                  <a:cubicBezTo>
                    <a:pt x="21155" y="118392"/>
                    <a:pt x="18133" y="113859"/>
                    <a:pt x="18510" y="111592"/>
                  </a:cubicBezTo>
                  <a:cubicBezTo>
                    <a:pt x="20777" y="100637"/>
                    <a:pt x="26443" y="87793"/>
                    <a:pt x="5666" y="92326"/>
                  </a:cubicBezTo>
                  <a:cubicBezTo>
                    <a:pt x="4911" y="92326"/>
                    <a:pt x="2644" y="87793"/>
                    <a:pt x="1889" y="85148"/>
                  </a:cubicBezTo>
                  <a:cubicBezTo>
                    <a:pt x="378" y="80238"/>
                    <a:pt x="4155" y="79482"/>
                    <a:pt x="7555" y="78349"/>
                  </a:cubicBezTo>
                  <a:cubicBezTo>
                    <a:pt x="13599" y="76838"/>
                    <a:pt x="19644" y="74949"/>
                    <a:pt x="26443" y="71927"/>
                  </a:cubicBezTo>
                  <a:cubicBezTo>
                    <a:pt x="7555" y="77971"/>
                    <a:pt x="12088" y="54928"/>
                    <a:pt x="0" y="53039"/>
                  </a:cubicBezTo>
                  <a:cubicBezTo>
                    <a:pt x="9822" y="37173"/>
                    <a:pt x="26443" y="51905"/>
                    <a:pt x="38154" y="44728"/>
                  </a:cubicBezTo>
                  <a:cubicBezTo>
                    <a:pt x="59687" y="45861"/>
                    <a:pt x="76686" y="58327"/>
                    <a:pt x="94441" y="68149"/>
                  </a:cubicBezTo>
                  <a:cubicBezTo>
                    <a:pt x="100107" y="71171"/>
                    <a:pt x="104263" y="75704"/>
                    <a:pt x="111440" y="74571"/>
                  </a:cubicBezTo>
                  <a:cubicBezTo>
                    <a:pt x="120507" y="73060"/>
                    <a:pt x="128440" y="71171"/>
                    <a:pt x="126551" y="85904"/>
                  </a:cubicBezTo>
                  <a:cubicBezTo>
                    <a:pt x="125418" y="93082"/>
                    <a:pt x="135239" y="90815"/>
                    <a:pt x="139017" y="94593"/>
                  </a:cubicBezTo>
                  <a:cubicBezTo>
                    <a:pt x="143928" y="99504"/>
                    <a:pt x="146572" y="105170"/>
                    <a:pt x="144306" y="111592"/>
                  </a:cubicBezTo>
                  <a:cubicBezTo>
                    <a:pt x="141661" y="118014"/>
                    <a:pt x="136750" y="118769"/>
                    <a:pt x="134484" y="117259"/>
                  </a:cubicBezTo>
                  <a:cubicBezTo>
                    <a:pt x="140906" y="119525"/>
                    <a:pt x="151483" y="114236"/>
                    <a:pt x="162061" y="116125"/>
                  </a:cubicBezTo>
                  <a:cubicBezTo>
                    <a:pt x="169994" y="117636"/>
                    <a:pt x="179815" y="115370"/>
                    <a:pt x="183215" y="124436"/>
                  </a:cubicBezTo>
                  <a:cubicBezTo>
                    <a:pt x="186237" y="132747"/>
                    <a:pt x="182838" y="141058"/>
                    <a:pt x="175282" y="146724"/>
                  </a:cubicBezTo>
                  <a:cubicBezTo>
                    <a:pt x="164327" y="154657"/>
                    <a:pt x="161683" y="162590"/>
                    <a:pt x="172260" y="169390"/>
                  </a:cubicBezTo>
                  <a:cubicBezTo>
                    <a:pt x="177549" y="151635"/>
                    <a:pt x="185860" y="131991"/>
                    <a:pt x="185482" y="110836"/>
                  </a:cubicBezTo>
                  <a:cubicBezTo>
                    <a:pt x="188882" y="108192"/>
                    <a:pt x="192659" y="107814"/>
                    <a:pt x="196437" y="109325"/>
                  </a:cubicBezTo>
                  <a:cubicBezTo>
                    <a:pt x="203615" y="118392"/>
                    <a:pt x="209281" y="119903"/>
                    <a:pt x="211548" y="105926"/>
                  </a:cubicBezTo>
                  <a:cubicBezTo>
                    <a:pt x="215325" y="96859"/>
                    <a:pt x="206637" y="79482"/>
                    <a:pt x="227414" y="81371"/>
                  </a:cubicBezTo>
                  <a:cubicBezTo>
                    <a:pt x="231947" y="91948"/>
                    <a:pt x="236858" y="101770"/>
                    <a:pt x="250835" y="101770"/>
                  </a:cubicBezTo>
                  <a:cubicBezTo>
                    <a:pt x="256124" y="101770"/>
                    <a:pt x="259524" y="105170"/>
                    <a:pt x="262923" y="108948"/>
                  </a:cubicBezTo>
                  <a:cubicBezTo>
                    <a:pt x="270101" y="117636"/>
                    <a:pt x="276901" y="127458"/>
                    <a:pt x="290122" y="114992"/>
                  </a:cubicBezTo>
                  <a:cubicBezTo>
                    <a:pt x="294656" y="110459"/>
                    <a:pt x="301455" y="114236"/>
                    <a:pt x="304855" y="119147"/>
                  </a:cubicBezTo>
                  <a:cubicBezTo>
                    <a:pt x="313544" y="131613"/>
                    <a:pt x="327899" y="137280"/>
                    <a:pt x="339610" y="150502"/>
                  </a:cubicBezTo>
                  <a:cubicBezTo>
                    <a:pt x="343009" y="129725"/>
                    <a:pt x="334321" y="102148"/>
                    <a:pt x="367942" y="103659"/>
                  </a:cubicBezTo>
                  <a:cubicBezTo>
                    <a:pt x="374364" y="102148"/>
                    <a:pt x="380408" y="100637"/>
                    <a:pt x="379652" y="92326"/>
                  </a:cubicBezTo>
                  <a:cubicBezTo>
                    <a:pt x="378519" y="79482"/>
                    <a:pt x="385319" y="68527"/>
                    <a:pt x="386830" y="56061"/>
                  </a:cubicBezTo>
                  <a:cubicBezTo>
                    <a:pt x="389474" y="46239"/>
                    <a:pt x="398541" y="40572"/>
                    <a:pt x="403451" y="32639"/>
                  </a:cubicBezTo>
                  <a:cubicBezTo>
                    <a:pt x="409118" y="23951"/>
                    <a:pt x="412140" y="13751"/>
                    <a:pt x="420829" y="6951"/>
                  </a:cubicBezTo>
                  <a:cubicBezTo>
                    <a:pt x="432539" y="-2870"/>
                    <a:pt x="445006" y="-2870"/>
                    <a:pt x="448783" y="10729"/>
                  </a:cubicBezTo>
                  <a:cubicBezTo>
                    <a:pt x="452939" y="24706"/>
                    <a:pt x="461627" y="22818"/>
                    <a:pt x="468805" y="19795"/>
                  </a:cubicBezTo>
                  <a:cubicBezTo>
                    <a:pt x="482026" y="13751"/>
                    <a:pt x="493737" y="16395"/>
                    <a:pt x="505070" y="22062"/>
                  </a:cubicBezTo>
                  <a:cubicBezTo>
                    <a:pt x="519803" y="29240"/>
                    <a:pt x="536047" y="30751"/>
                    <a:pt x="550779" y="36795"/>
                  </a:cubicBezTo>
                  <a:cubicBezTo>
                    <a:pt x="567779" y="46239"/>
                    <a:pt x="585534" y="51527"/>
                    <a:pt x="604799" y="52283"/>
                  </a:cubicBezTo>
                  <a:cubicBezTo>
                    <a:pt x="608955" y="52283"/>
                    <a:pt x="612733" y="51527"/>
                    <a:pt x="615377" y="56816"/>
                  </a:cubicBezTo>
                  <a:cubicBezTo>
                    <a:pt x="624821" y="76460"/>
                    <a:pt x="633132" y="79482"/>
                    <a:pt x="650887" y="69282"/>
                  </a:cubicBezTo>
                  <a:cubicBezTo>
                    <a:pt x="661086" y="63616"/>
                    <a:pt x="669019" y="65505"/>
                    <a:pt x="673175" y="76082"/>
                  </a:cubicBezTo>
                  <a:cubicBezTo>
                    <a:pt x="679597" y="92704"/>
                    <a:pt x="686774" y="106303"/>
                    <a:pt x="708684" y="103659"/>
                  </a:cubicBezTo>
                  <a:cubicBezTo>
                    <a:pt x="715862" y="102903"/>
                    <a:pt x="726439" y="108948"/>
                    <a:pt x="720017" y="118392"/>
                  </a:cubicBezTo>
                  <a:cubicBezTo>
                    <a:pt x="709062" y="134636"/>
                    <a:pt x="723795" y="131613"/>
                    <a:pt x="730217" y="134636"/>
                  </a:cubicBezTo>
                  <a:cubicBezTo>
                    <a:pt x="733995" y="136524"/>
                    <a:pt x="738528" y="133880"/>
                    <a:pt x="742305" y="131991"/>
                  </a:cubicBezTo>
                  <a:cubicBezTo>
                    <a:pt x="746839" y="130102"/>
                    <a:pt x="752883" y="128213"/>
                    <a:pt x="755905" y="132747"/>
                  </a:cubicBezTo>
                  <a:cubicBezTo>
                    <a:pt x="760060" y="140302"/>
                    <a:pt x="750616" y="141435"/>
                    <a:pt x="748350" y="145968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02" name="Freeform: Shape 26101">
              <a:extLst>
                <a:ext uri="{FF2B5EF4-FFF2-40B4-BE49-F238E27FC236}">
                  <a16:creationId xmlns:a16="http://schemas.microsoft.com/office/drawing/2014/main" id="{ED72EA6F-62BC-4833-BAE5-B767C7387658}"/>
                </a:ext>
              </a:extLst>
            </p:cNvPr>
            <p:cNvSpPr/>
            <p:nvPr/>
          </p:nvSpPr>
          <p:spPr>
            <a:xfrm>
              <a:off x="9758302" y="5814994"/>
              <a:ext cx="423934" cy="358402"/>
            </a:xfrm>
            <a:custGeom>
              <a:avLst/>
              <a:gdLst>
                <a:gd name="connsiteX0" fmla="*/ 71020 w 423934"/>
                <a:gd name="connsiteY0" fmla="*/ 334899 h 358402"/>
                <a:gd name="connsiteX1" fmla="*/ 74797 w 423934"/>
                <a:gd name="connsiteY1" fmla="*/ 276346 h 358402"/>
                <a:gd name="connsiteX2" fmla="*/ 66864 w 423934"/>
                <a:gd name="connsiteY2" fmla="*/ 270679 h 358402"/>
                <a:gd name="connsiteX3" fmla="*/ 34754 w 423934"/>
                <a:gd name="connsiteY3" fmla="*/ 275212 h 358402"/>
                <a:gd name="connsiteX4" fmla="*/ 61198 w 423934"/>
                <a:gd name="connsiteY4" fmla="*/ 290701 h 358402"/>
                <a:gd name="connsiteX5" fmla="*/ 37021 w 423934"/>
                <a:gd name="connsiteY5" fmla="*/ 297878 h 358402"/>
                <a:gd name="connsiteX6" fmla="*/ 42687 w 423934"/>
                <a:gd name="connsiteY6" fmla="*/ 324322 h 358402"/>
                <a:gd name="connsiteX7" fmla="*/ 24932 w 423934"/>
                <a:gd name="connsiteY7" fmla="*/ 318277 h 358402"/>
                <a:gd name="connsiteX8" fmla="*/ 24932 w 423934"/>
                <a:gd name="connsiteY8" fmla="*/ 314122 h 358402"/>
                <a:gd name="connsiteX9" fmla="*/ 10955 w 423934"/>
                <a:gd name="connsiteY9" fmla="*/ 264635 h 358402"/>
                <a:gd name="connsiteX10" fmla="*/ 0 w 423934"/>
                <a:gd name="connsiteY10" fmla="*/ 235547 h 358402"/>
                <a:gd name="connsiteX11" fmla="*/ 32110 w 423934"/>
                <a:gd name="connsiteY11" fmla="*/ 259724 h 358402"/>
                <a:gd name="connsiteX12" fmla="*/ 46465 w 423934"/>
                <a:gd name="connsiteY12" fmla="*/ 255946 h 358402"/>
                <a:gd name="connsiteX13" fmla="*/ 51376 w 423934"/>
                <a:gd name="connsiteY13" fmla="*/ 254435 h 358402"/>
                <a:gd name="connsiteX14" fmla="*/ 103129 w 423934"/>
                <a:gd name="connsiteY14" fmla="*/ 241214 h 358402"/>
                <a:gd name="connsiteX15" fmla="*/ 110307 w 423934"/>
                <a:gd name="connsiteY15" fmla="*/ 225726 h 358402"/>
                <a:gd name="connsiteX16" fmla="*/ 94819 w 423934"/>
                <a:gd name="connsiteY16" fmla="*/ 225348 h 358402"/>
                <a:gd name="connsiteX17" fmla="*/ 88397 w 423934"/>
                <a:gd name="connsiteY17" fmla="*/ 216659 h 358402"/>
                <a:gd name="connsiteX18" fmla="*/ 108796 w 423934"/>
                <a:gd name="connsiteY18" fmla="*/ 203815 h 358402"/>
                <a:gd name="connsiteX19" fmla="*/ 120129 w 423934"/>
                <a:gd name="connsiteY19" fmla="*/ 195882 h 358402"/>
                <a:gd name="connsiteX20" fmla="*/ 121640 w 423934"/>
                <a:gd name="connsiteY20" fmla="*/ 189460 h 358402"/>
                <a:gd name="connsiteX21" fmla="*/ 159038 w 423934"/>
                <a:gd name="connsiteY21" fmla="*/ 155084 h 358402"/>
                <a:gd name="connsiteX22" fmla="*/ 177927 w 423934"/>
                <a:gd name="connsiteY22" fmla="*/ 152061 h 358402"/>
                <a:gd name="connsiteX23" fmla="*/ 156772 w 423934"/>
                <a:gd name="connsiteY23" fmla="*/ 117307 h 358402"/>
                <a:gd name="connsiteX24" fmla="*/ 190393 w 423934"/>
                <a:gd name="connsiteY24" fmla="*/ 104841 h 358402"/>
                <a:gd name="connsiteX25" fmla="*/ 184726 w 423934"/>
                <a:gd name="connsiteY25" fmla="*/ 69709 h 358402"/>
                <a:gd name="connsiteX26" fmla="*/ 169238 w 423934"/>
                <a:gd name="connsiteY26" fmla="*/ 67442 h 358402"/>
                <a:gd name="connsiteX27" fmla="*/ 215325 w 423934"/>
                <a:gd name="connsiteY27" fmla="*/ 54976 h 358402"/>
                <a:gd name="connsiteX28" fmla="*/ 159794 w 423934"/>
                <a:gd name="connsiteY28" fmla="*/ 34955 h 358402"/>
                <a:gd name="connsiteX29" fmla="*/ 180571 w 423934"/>
                <a:gd name="connsiteY29" fmla="*/ 23244 h 358402"/>
                <a:gd name="connsiteX30" fmla="*/ 243280 w 423934"/>
                <a:gd name="connsiteY30" fmla="*/ 5111 h 358402"/>
                <a:gd name="connsiteX31" fmla="*/ 268968 w 423934"/>
                <a:gd name="connsiteY31" fmla="*/ 7756 h 358402"/>
                <a:gd name="connsiteX32" fmla="*/ 287478 w 423934"/>
                <a:gd name="connsiteY32" fmla="*/ 20222 h 358402"/>
                <a:gd name="connsiteX33" fmla="*/ 292767 w 423934"/>
                <a:gd name="connsiteY33" fmla="*/ 32310 h 358402"/>
                <a:gd name="connsiteX34" fmla="*/ 288989 w 423934"/>
                <a:gd name="connsiteY34" fmla="*/ 74998 h 358402"/>
                <a:gd name="connsiteX35" fmla="*/ 275767 w 423934"/>
                <a:gd name="connsiteY35" fmla="*/ 97664 h 358402"/>
                <a:gd name="connsiteX36" fmla="*/ 247057 w 423934"/>
                <a:gd name="connsiteY36" fmla="*/ 125996 h 358402"/>
                <a:gd name="connsiteX37" fmla="*/ 261412 w 423934"/>
                <a:gd name="connsiteY37" fmla="*/ 124107 h 358402"/>
                <a:gd name="connsiteX38" fmla="*/ 326010 w 423934"/>
                <a:gd name="connsiteY38" fmla="*/ 112396 h 358402"/>
                <a:gd name="connsiteX39" fmla="*/ 349053 w 423934"/>
                <a:gd name="connsiteY39" fmla="*/ 94642 h 358402"/>
                <a:gd name="connsiteX40" fmla="*/ 367186 w 423934"/>
                <a:gd name="connsiteY40" fmla="*/ 69709 h 358402"/>
                <a:gd name="connsiteX41" fmla="*/ 364542 w 423934"/>
                <a:gd name="connsiteY41" fmla="*/ 67820 h 358402"/>
                <a:gd name="connsiteX42" fmla="*/ 334699 w 423934"/>
                <a:gd name="connsiteY42" fmla="*/ 58376 h 358402"/>
                <a:gd name="connsiteX43" fmla="*/ 359253 w 423934"/>
                <a:gd name="connsiteY43" fmla="*/ 32310 h 358402"/>
                <a:gd name="connsiteX44" fmla="*/ 410251 w 423934"/>
                <a:gd name="connsiteY44" fmla="*/ 61021 h 358402"/>
                <a:gd name="connsiteX45" fmla="*/ 420073 w 423934"/>
                <a:gd name="connsiteY45" fmla="*/ 84064 h 358402"/>
                <a:gd name="connsiteX46" fmla="*/ 420073 w 423934"/>
                <a:gd name="connsiteY46" fmla="*/ 143373 h 358402"/>
                <a:gd name="connsiteX47" fmla="*/ 401185 w 423934"/>
                <a:gd name="connsiteY47" fmla="*/ 119196 h 358402"/>
                <a:gd name="connsiteX48" fmla="*/ 378519 w 423934"/>
                <a:gd name="connsiteY48" fmla="*/ 127507 h 358402"/>
                <a:gd name="connsiteX49" fmla="*/ 374364 w 423934"/>
                <a:gd name="connsiteY49" fmla="*/ 139973 h 358402"/>
                <a:gd name="connsiteX50" fmla="*/ 373608 w 423934"/>
                <a:gd name="connsiteY50" fmla="*/ 156595 h 358402"/>
                <a:gd name="connsiteX51" fmla="*/ 347165 w 423934"/>
                <a:gd name="connsiteY51" fmla="*/ 167550 h 358402"/>
                <a:gd name="connsiteX52" fmla="*/ 343765 w 423934"/>
                <a:gd name="connsiteY52" fmla="*/ 157350 h 358402"/>
                <a:gd name="connsiteX53" fmla="*/ 326765 w 423934"/>
                <a:gd name="connsiteY53" fmla="*/ 195504 h 358402"/>
                <a:gd name="connsiteX54" fmla="*/ 305233 w 423934"/>
                <a:gd name="connsiteY54" fmla="*/ 197771 h 358402"/>
                <a:gd name="connsiteX55" fmla="*/ 277278 w 423934"/>
                <a:gd name="connsiteY55" fmla="*/ 182283 h 358402"/>
                <a:gd name="connsiteX56" fmla="*/ 290878 w 423934"/>
                <a:gd name="connsiteY56" fmla="*/ 203060 h 358402"/>
                <a:gd name="connsiteX57" fmla="*/ 292011 w 423934"/>
                <a:gd name="connsiteY57" fmla="*/ 215148 h 358402"/>
                <a:gd name="connsiteX58" fmla="*/ 279923 w 423934"/>
                <a:gd name="connsiteY58" fmla="*/ 233281 h 358402"/>
                <a:gd name="connsiteX59" fmla="*/ 277278 w 423934"/>
                <a:gd name="connsiteY59" fmla="*/ 260480 h 358402"/>
                <a:gd name="connsiteX60" fmla="*/ 261035 w 423934"/>
                <a:gd name="connsiteY60" fmla="*/ 271435 h 358402"/>
                <a:gd name="connsiteX61" fmla="*/ 251968 w 423934"/>
                <a:gd name="connsiteY61" fmla="*/ 256324 h 358402"/>
                <a:gd name="connsiteX62" fmla="*/ 254235 w 423934"/>
                <a:gd name="connsiteY62" fmla="*/ 250280 h 358402"/>
                <a:gd name="connsiteX63" fmla="*/ 255746 w 423934"/>
                <a:gd name="connsiteY63" fmla="*/ 240836 h 358402"/>
                <a:gd name="connsiteX64" fmla="*/ 251213 w 423934"/>
                <a:gd name="connsiteY64" fmla="*/ 243480 h 358402"/>
                <a:gd name="connsiteX65" fmla="*/ 253102 w 423934"/>
                <a:gd name="connsiteY65" fmla="*/ 248769 h 358402"/>
                <a:gd name="connsiteX66" fmla="*/ 228547 w 423934"/>
                <a:gd name="connsiteY66" fmla="*/ 258969 h 358402"/>
                <a:gd name="connsiteX67" fmla="*/ 241391 w 423934"/>
                <a:gd name="connsiteY67" fmla="*/ 285034 h 358402"/>
                <a:gd name="connsiteX68" fmla="*/ 213436 w 423934"/>
                <a:gd name="connsiteY68" fmla="*/ 298634 h 358402"/>
                <a:gd name="connsiteX69" fmla="*/ 275390 w 423934"/>
                <a:gd name="connsiteY69" fmla="*/ 298256 h 358402"/>
                <a:gd name="connsiteX70" fmla="*/ 284834 w 423934"/>
                <a:gd name="connsiteY70" fmla="*/ 263124 h 358402"/>
                <a:gd name="connsiteX71" fmla="*/ 304477 w 423934"/>
                <a:gd name="connsiteY71" fmla="*/ 257835 h 358402"/>
                <a:gd name="connsiteX72" fmla="*/ 333187 w 423934"/>
                <a:gd name="connsiteY72" fmla="*/ 254435 h 358402"/>
                <a:gd name="connsiteX73" fmla="*/ 362275 w 423934"/>
                <a:gd name="connsiteY73" fmla="*/ 234792 h 358402"/>
                <a:gd name="connsiteX74" fmla="*/ 387208 w 423934"/>
                <a:gd name="connsiteY74" fmla="*/ 281257 h 358402"/>
                <a:gd name="connsiteX75" fmla="*/ 379275 w 423934"/>
                <a:gd name="connsiteY75" fmla="*/ 303545 h 358402"/>
                <a:gd name="connsiteX76" fmla="*/ 345654 w 423934"/>
                <a:gd name="connsiteY76" fmla="*/ 287301 h 358402"/>
                <a:gd name="connsiteX77" fmla="*/ 362275 w 423934"/>
                <a:gd name="connsiteY77" fmla="*/ 303545 h 358402"/>
                <a:gd name="connsiteX78" fmla="*/ 362275 w 423934"/>
                <a:gd name="connsiteY78" fmla="*/ 307700 h 358402"/>
                <a:gd name="connsiteX79" fmla="*/ 320721 w 423934"/>
                <a:gd name="connsiteY79" fmla="*/ 321678 h 358402"/>
                <a:gd name="connsiteX80" fmla="*/ 301455 w 423934"/>
                <a:gd name="connsiteY80" fmla="*/ 337544 h 358402"/>
                <a:gd name="connsiteX81" fmla="*/ 240258 w 423934"/>
                <a:gd name="connsiteY81" fmla="*/ 357187 h 358402"/>
                <a:gd name="connsiteX82" fmla="*/ 233080 w 423934"/>
                <a:gd name="connsiteY82" fmla="*/ 355676 h 358402"/>
                <a:gd name="connsiteX83" fmla="*/ 206637 w 423934"/>
                <a:gd name="connsiteY83" fmla="*/ 345854 h 358402"/>
                <a:gd name="connsiteX84" fmla="*/ 159416 w 423934"/>
                <a:gd name="connsiteY84" fmla="*/ 345854 h 358402"/>
                <a:gd name="connsiteX85" fmla="*/ 71020 w 423934"/>
                <a:gd name="connsiteY85" fmla="*/ 334899 h 35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3934" h="358402">
                  <a:moveTo>
                    <a:pt x="71020" y="334899"/>
                  </a:moveTo>
                  <a:cubicBezTo>
                    <a:pt x="64220" y="314878"/>
                    <a:pt x="69886" y="295612"/>
                    <a:pt x="74797" y="276346"/>
                  </a:cubicBezTo>
                  <a:cubicBezTo>
                    <a:pt x="76308" y="270302"/>
                    <a:pt x="71397" y="271435"/>
                    <a:pt x="66864" y="270679"/>
                  </a:cubicBezTo>
                  <a:cubicBezTo>
                    <a:pt x="55531" y="269168"/>
                    <a:pt x="44198" y="265768"/>
                    <a:pt x="34754" y="275212"/>
                  </a:cubicBezTo>
                  <a:cubicBezTo>
                    <a:pt x="41176" y="286923"/>
                    <a:pt x="62709" y="270302"/>
                    <a:pt x="61198" y="290701"/>
                  </a:cubicBezTo>
                  <a:cubicBezTo>
                    <a:pt x="60820" y="293345"/>
                    <a:pt x="55153" y="319033"/>
                    <a:pt x="37021" y="297878"/>
                  </a:cubicBezTo>
                  <a:cubicBezTo>
                    <a:pt x="35510" y="310344"/>
                    <a:pt x="57042" y="311856"/>
                    <a:pt x="42687" y="324322"/>
                  </a:cubicBezTo>
                  <a:cubicBezTo>
                    <a:pt x="31354" y="334143"/>
                    <a:pt x="31732" y="317522"/>
                    <a:pt x="24932" y="318277"/>
                  </a:cubicBezTo>
                  <a:cubicBezTo>
                    <a:pt x="24932" y="316766"/>
                    <a:pt x="24932" y="315255"/>
                    <a:pt x="24932" y="314122"/>
                  </a:cubicBezTo>
                  <a:cubicBezTo>
                    <a:pt x="16999" y="298634"/>
                    <a:pt x="14733" y="281257"/>
                    <a:pt x="10955" y="264635"/>
                  </a:cubicBezTo>
                  <a:cubicBezTo>
                    <a:pt x="9066" y="255946"/>
                    <a:pt x="378" y="248391"/>
                    <a:pt x="0" y="235547"/>
                  </a:cubicBezTo>
                  <a:cubicBezTo>
                    <a:pt x="12088" y="243480"/>
                    <a:pt x="12466" y="262746"/>
                    <a:pt x="32110" y="259724"/>
                  </a:cubicBezTo>
                  <a:cubicBezTo>
                    <a:pt x="37021" y="258969"/>
                    <a:pt x="43443" y="268413"/>
                    <a:pt x="46465" y="255946"/>
                  </a:cubicBezTo>
                  <a:cubicBezTo>
                    <a:pt x="47220" y="253680"/>
                    <a:pt x="49487" y="252925"/>
                    <a:pt x="51376" y="254435"/>
                  </a:cubicBezTo>
                  <a:cubicBezTo>
                    <a:pt x="74797" y="275590"/>
                    <a:pt x="84619" y="241592"/>
                    <a:pt x="103129" y="241214"/>
                  </a:cubicBezTo>
                  <a:cubicBezTo>
                    <a:pt x="107663" y="241214"/>
                    <a:pt x="113707" y="231770"/>
                    <a:pt x="110307" y="225726"/>
                  </a:cubicBezTo>
                  <a:cubicBezTo>
                    <a:pt x="107285" y="220437"/>
                    <a:pt x="100863" y="214392"/>
                    <a:pt x="94819" y="225348"/>
                  </a:cubicBezTo>
                  <a:cubicBezTo>
                    <a:pt x="94063" y="226481"/>
                    <a:pt x="90663" y="219681"/>
                    <a:pt x="88397" y="216659"/>
                  </a:cubicBezTo>
                  <a:cubicBezTo>
                    <a:pt x="88397" y="201171"/>
                    <a:pt x="95196" y="196638"/>
                    <a:pt x="108796" y="203815"/>
                  </a:cubicBezTo>
                  <a:cubicBezTo>
                    <a:pt x="118618" y="209104"/>
                    <a:pt x="121640" y="206082"/>
                    <a:pt x="120129" y="195882"/>
                  </a:cubicBezTo>
                  <a:cubicBezTo>
                    <a:pt x="119751" y="193238"/>
                    <a:pt x="117107" y="190216"/>
                    <a:pt x="121640" y="189460"/>
                  </a:cubicBezTo>
                  <a:cubicBezTo>
                    <a:pt x="142417" y="186816"/>
                    <a:pt x="150350" y="170194"/>
                    <a:pt x="159038" y="155084"/>
                  </a:cubicBezTo>
                  <a:cubicBezTo>
                    <a:pt x="164705" y="145262"/>
                    <a:pt x="171882" y="156217"/>
                    <a:pt x="177927" y="152061"/>
                  </a:cubicBezTo>
                  <a:cubicBezTo>
                    <a:pt x="164705" y="144506"/>
                    <a:pt x="172260" y="125240"/>
                    <a:pt x="156772" y="117307"/>
                  </a:cubicBezTo>
                  <a:cubicBezTo>
                    <a:pt x="173016" y="122974"/>
                    <a:pt x="185860" y="123729"/>
                    <a:pt x="190393" y="104841"/>
                  </a:cubicBezTo>
                  <a:cubicBezTo>
                    <a:pt x="164327" y="100686"/>
                    <a:pt x="164327" y="100686"/>
                    <a:pt x="184726" y="69709"/>
                  </a:cubicBezTo>
                  <a:cubicBezTo>
                    <a:pt x="180571" y="63287"/>
                    <a:pt x="174527" y="73864"/>
                    <a:pt x="169238" y="67442"/>
                  </a:cubicBezTo>
                  <a:cubicBezTo>
                    <a:pt x="181326" y="52332"/>
                    <a:pt x="200592" y="66309"/>
                    <a:pt x="215325" y="54976"/>
                  </a:cubicBezTo>
                  <a:cubicBezTo>
                    <a:pt x="199459" y="40621"/>
                    <a:pt x="176416" y="45532"/>
                    <a:pt x="159794" y="34955"/>
                  </a:cubicBezTo>
                  <a:cubicBezTo>
                    <a:pt x="162061" y="22866"/>
                    <a:pt x="171882" y="22489"/>
                    <a:pt x="180571" y="23244"/>
                  </a:cubicBezTo>
                  <a:cubicBezTo>
                    <a:pt x="203992" y="25511"/>
                    <a:pt x="225903" y="24377"/>
                    <a:pt x="243280" y="5111"/>
                  </a:cubicBezTo>
                  <a:cubicBezTo>
                    <a:pt x="251968" y="-4333"/>
                    <a:pt x="261412" y="956"/>
                    <a:pt x="268968" y="7756"/>
                  </a:cubicBezTo>
                  <a:cubicBezTo>
                    <a:pt x="274634" y="12667"/>
                    <a:pt x="279167" y="19089"/>
                    <a:pt x="287478" y="20222"/>
                  </a:cubicBezTo>
                  <a:cubicBezTo>
                    <a:pt x="293144" y="22489"/>
                    <a:pt x="295411" y="27777"/>
                    <a:pt x="292767" y="32310"/>
                  </a:cubicBezTo>
                  <a:cubicBezTo>
                    <a:pt x="283323" y="45910"/>
                    <a:pt x="287478" y="61021"/>
                    <a:pt x="288989" y="74998"/>
                  </a:cubicBezTo>
                  <a:cubicBezTo>
                    <a:pt x="290500" y="87464"/>
                    <a:pt x="285211" y="93130"/>
                    <a:pt x="275767" y="97664"/>
                  </a:cubicBezTo>
                  <a:cubicBezTo>
                    <a:pt x="267079" y="107485"/>
                    <a:pt x="251213" y="108996"/>
                    <a:pt x="247057" y="125996"/>
                  </a:cubicBezTo>
                  <a:cubicBezTo>
                    <a:pt x="251591" y="124863"/>
                    <a:pt x="256879" y="120707"/>
                    <a:pt x="261412" y="124107"/>
                  </a:cubicBezTo>
                  <a:cubicBezTo>
                    <a:pt x="287478" y="144128"/>
                    <a:pt x="306744" y="129018"/>
                    <a:pt x="326010" y="112396"/>
                  </a:cubicBezTo>
                  <a:cubicBezTo>
                    <a:pt x="333187" y="105975"/>
                    <a:pt x="338854" y="97286"/>
                    <a:pt x="349053" y="94642"/>
                  </a:cubicBezTo>
                  <a:cubicBezTo>
                    <a:pt x="361520" y="90486"/>
                    <a:pt x="365297" y="80664"/>
                    <a:pt x="367186" y="69709"/>
                  </a:cubicBezTo>
                  <a:cubicBezTo>
                    <a:pt x="365675" y="68576"/>
                    <a:pt x="364920" y="67820"/>
                    <a:pt x="364542" y="67820"/>
                  </a:cubicBezTo>
                  <a:cubicBezTo>
                    <a:pt x="352076" y="71220"/>
                    <a:pt x="336587" y="70465"/>
                    <a:pt x="334699" y="58376"/>
                  </a:cubicBezTo>
                  <a:cubicBezTo>
                    <a:pt x="333187" y="47421"/>
                    <a:pt x="343009" y="35710"/>
                    <a:pt x="359253" y="32310"/>
                  </a:cubicBezTo>
                  <a:cubicBezTo>
                    <a:pt x="388341" y="25889"/>
                    <a:pt x="404207" y="33066"/>
                    <a:pt x="410251" y="61021"/>
                  </a:cubicBezTo>
                  <a:cubicBezTo>
                    <a:pt x="412140" y="69709"/>
                    <a:pt x="419695" y="75375"/>
                    <a:pt x="420073" y="84064"/>
                  </a:cubicBezTo>
                  <a:cubicBezTo>
                    <a:pt x="420073" y="103708"/>
                    <a:pt x="428762" y="123352"/>
                    <a:pt x="420073" y="143373"/>
                  </a:cubicBezTo>
                  <a:cubicBezTo>
                    <a:pt x="398541" y="141862"/>
                    <a:pt x="394763" y="137329"/>
                    <a:pt x="401185" y="119196"/>
                  </a:cubicBezTo>
                  <a:cubicBezTo>
                    <a:pt x="391363" y="116552"/>
                    <a:pt x="386074" y="125618"/>
                    <a:pt x="378519" y="127507"/>
                  </a:cubicBezTo>
                  <a:cubicBezTo>
                    <a:pt x="371719" y="129396"/>
                    <a:pt x="369075" y="133173"/>
                    <a:pt x="374364" y="139973"/>
                  </a:cubicBezTo>
                  <a:cubicBezTo>
                    <a:pt x="378897" y="145640"/>
                    <a:pt x="380030" y="152439"/>
                    <a:pt x="373608" y="156595"/>
                  </a:cubicBezTo>
                  <a:cubicBezTo>
                    <a:pt x="365675" y="161883"/>
                    <a:pt x="357742" y="169439"/>
                    <a:pt x="347165" y="167550"/>
                  </a:cubicBezTo>
                  <a:cubicBezTo>
                    <a:pt x="342254" y="166794"/>
                    <a:pt x="343009" y="161506"/>
                    <a:pt x="343765" y="157350"/>
                  </a:cubicBezTo>
                  <a:cubicBezTo>
                    <a:pt x="339987" y="170950"/>
                    <a:pt x="332432" y="183038"/>
                    <a:pt x="326765" y="195504"/>
                  </a:cubicBezTo>
                  <a:cubicBezTo>
                    <a:pt x="321099" y="207593"/>
                    <a:pt x="313166" y="208726"/>
                    <a:pt x="305233" y="197771"/>
                  </a:cubicBezTo>
                  <a:cubicBezTo>
                    <a:pt x="298055" y="187949"/>
                    <a:pt x="289745" y="182660"/>
                    <a:pt x="277278" y="182283"/>
                  </a:cubicBezTo>
                  <a:cubicBezTo>
                    <a:pt x="276523" y="193993"/>
                    <a:pt x="283700" y="198526"/>
                    <a:pt x="290878" y="203060"/>
                  </a:cubicBezTo>
                  <a:cubicBezTo>
                    <a:pt x="296544" y="206837"/>
                    <a:pt x="299189" y="215148"/>
                    <a:pt x="292011" y="215148"/>
                  </a:cubicBezTo>
                  <a:cubicBezTo>
                    <a:pt x="276523" y="215526"/>
                    <a:pt x="280678" y="225726"/>
                    <a:pt x="279923" y="233281"/>
                  </a:cubicBezTo>
                  <a:cubicBezTo>
                    <a:pt x="278790" y="242347"/>
                    <a:pt x="276523" y="251036"/>
                    <a:pt x="277278" y="260480"/>
                  </a:cubicBezTo>
                  <a:cubicBezTo>
                    <a:pt x="278412" y="271057"/>
                    <a:pt x="268212" y="271813"/>
                    <a:pt x="261035" y="271435"/>
                  </a:cubicBezTo>
                  <a:cubicBezTo>
                    <a:pt x="252724" y="270679"/>
                    <a:pt x="248946" y="265013"/>
                    <a:pt x="251968" y="256324"/>
                  </a:cubicBezTo>
                  <a:cubicBezTo>
                    <a:pt x="252724" y="254435"/>
                    <a:pt x="253479" y="252547"/>
                    <a:pt x="254235" y="250280"/>
                  </a:cubicBezTo>
                  <a:cubicBezTo>
                    <a:pt x="255368" y="247258"/>
                    <a:pt x="258390" y="244614"/>
                    <a:pt x="255746" y="240836"/>
                  </a:cubicBezTo>
                  <a:cubicBezTo>
                    <a:pt x="254235" y="241969"/>
                    <a:pt x="249702" y="238192"/>
                    <a:pt x="251213" y="243480"/>
                  </a:cubicBezTo>
                  <a:cubicBezTo>
                    <a:pt x="251968" y="245369"/>
                    <a:pt x="253479" y="246880"/>
                    <a:pt x="253102" y="248769"/>
                  </a:cubicBezTo>
                  <a:cubicBezTo>
                    <a:pt x="251591" y="264635"/>
                    <a:pt x="242146" y="265391"/>
                    <a:pt x="228547" y="258969"/>
                  </a:cubicBezTo>
                  <a:cubicBezTo>
                    <a:pt x="234213" y="268791"/>
                    <a:pt x="250457" y="271813"/>
                    <a:pt x="241391" y="285034"/>
                  </a:cubicBezTo>
                  <a:cubicBezTo>
                    <a:pt x="234969" y="294101"/>
                    <a:pt x="220236" y="288057"/>
                    <a:pt x="213436" y="298634"/>
                  </a:cubicBezTo>
                  <a:cubicBezTo>
                    <a:pt x="234213" y="303545"/>
                    <a:pt x="253479" y="272946"/>
                    <a:pt x="275390" y="298256"/>
                  </a:cubicBezTo>
                  <a:cubicBezTo>
                    <a:pt x="273123" y="283523"/>
                    <a:pt x="282945" y="274835"/>
                    <a:pt x="284834" y="263124"/>
                  </a:cubicBezTo>
                  <a:cubicBezTo>
                    <a:pt x="286723" y="253302"/>
                    <a:pt x="296922" y="249902"/>
                    <a:pt x="304477" y="257835"/>
                  </a:cubicBezTo>
                  <a:cubicBezTo>
                    <a:pt x="316566" y="270679"/>
                    <a:pt x="323366" y="265013"/>
                    <a:pt x="333187" y="254435"/>
                  </a:cubicBezTo>
                  <a:cubicBezTo>
                    <a:pt x="341120" y="246125"/>
                    <a:pt x="349809" y="237436"/>
                    <a:pt x="362275" y="234792"/>
                  </a:cubicBezTo>
                  <a:cubicBezTo>
                    <a:pt x="376253" y="247258"/>
                    <a:pt x="387585" y="261235"/>
                    <a:pt x="387208" y="281257"/>
                  </a:cubicBezTo>
                  <a:cubicBezTo>
                    <a:pt x="400052" y="294101"/>
                    <a:pt x="393252" y="300145"/>
                    <a:pt x="379275" y="303545"/>
                  </a:cubicBezTo>
                  <a:cubicBezTo>
                    <a:pt x="376630" y="280501"/>
                    <a:pt x="360387" y="285412"/>
                    <a:pt x="345654" y="287301"/>
                  </a:cubicBezTo>
                  <a:cubicBezTo>
                    <a:pt x="352076" y="291834"/>
                    <a:pt x="367186" y="287301"/>
                    <a:pt x="362275" y="303545"/>
                  </a:cubicBezTo>
                  <a:cubicBezTo>
                    <a:pt x="362275" y="305056"/>
                    <a:pt x="362275" y="306189"/>
                    <a:pt x="362275" y="307700"/>
                  </a:cubicBezTo>
                  <a:cubicBezTo>
                    <a:pt x="352453" y="300900"/>
                    <a:pt x="321855" y="310344"/>
                    <a:pt x="320721" y="321678"/>
                  </a:cubicBezTo>
                  <a:cubicBezTo>
                    <a:pt x="319210" y="334899"/>
                    <a:pt x="312788" y="339055"/>
                    <a:pt x="301455" y="337544"/>
                  </a:cubicBezTo>
                  <a:cubicBezTo>
                    <a:pt x="277656" y="334143"/>
                    <a:pt x="256879" y="339055"/>
                    <a:pt x="240258" y="357187"/>
                  </a:cubicBezTo>
                  <a:cubicBezTo>
                    <a:pt x="237991" y="359454"/>
                    <a:pt x="233836" y="358320"/>
                    <a:pt x="233080" y="355676"/>
                  </a:cubicBezTo>
                  <a:cubicBezTo>
                    <a:pt x="228169" y="340943"/>
                    <a:pt x="215703" y="346610"/>
                    <a:pt x="206637" y="345854"/>
                  </a:cubicBezTo>
                  <a:cubicBezTo>
                    <a:pt x="191148" y="344721"/>
                    <a:pt x="175282" y="345854"/>
                    <a:pt x="159416" y="345854"/>
                  </a:cubicBezTo>
                  <a:cubicBezTo>
                    <a:pt x="129951" y="344343"/>
                    <a:pt x="99352" y="354165"/>
                    <a:pt x="71020" y="334899"/>
                  </a:cubicBezTo>
                  <a:close/>
                </a:path>
              </a:pathLst>
            </a:custGeom>
            <a:solidFill>
              <a:srgbClr val="A96E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03" name="Freeform: Shape 26102">
              <a:extLst>
                <a:ext uri="{FF2B5EF4-FFF2-40B4-BE49-F238E27FC236}">
                  <a16:creationId xmlns:a16="http://schemas.microsoft.com/office/drawing/2014/main" id="{17372DB3-FC1E-4A10-B4C4-382BE44A6DE6}"/>
                </a:ext>
              </a:extLst>
            </p:cNvPr>
            <p:cNvSpPr/>
            <p:nvPr/>
          </p:nvSpPr>
          <p:spPr>
            <a:xfrm>
              <a:off x="8458040" y="5522286"/>
              <a:ext cx="453941" cy="558854"/>
            </a:xfrm>
            <a:custGeom>
              <a:avLst/>
              <a:gdLst>
                <a:gd name="connsiteX0" fmla="*/ 432162 w 453941"/>
                <a:gd name="connsiteY0" fmla="*/ 484057 h 558854"/>
                <a:gd name="connsiteX1" fmla="*/ 422717 w 453941"/>
                <a:gd name="connsiteY1" fmla="*/ 535433 h 558854"/>
                <a:gd name="connsiteX2" fmla="*/ 426495 w 453941"/>
                <a:gd name="connsiteY2" fmla="*/ 558854 h 558854"/>
                <a:gd name="connsiteX3" fmla="*/ 397785 w 453941"/>
                <a:gd name="connsiteY3" fmla="*/ 531655 h 558854"/>
                <a:gd name="connsiteX4" fmla="*/ 421584 w 453941"/>
                <a:gd name="connsiteY4" fmla="*/ 512389 h 558854"/>
                <a:gd name="connsiteX5" fmla="*/ 427251 w 453941"/>
                <a:gd name="connsiteY5" fmla="*/ 499545 h 558854"/>
                <a:gd name="connsiteX6" fmla="*/ 412518 w 453941"/>
                <a:gd name="connsiteY6" fmla="*/ 490857 h 558854"/>
                <a:gd name="connsiteX7" fmla="*/ 381919 w 453941"/>
                <a:gd name="connsiteY7" fmla="*/ 491990 h 558854"/>
                <a:gd name="connsiteX8" fmla="*/ 360764 w 453941"/>
                <a:gd name="connsiteY8" fmla="*/ 478013 h 558854"/>
                <a:gd name="connsiteX9" fmla="*/ 384941 w 453941"/>
                <a:gd name="connsiteY9" fmla="*/ 487079 h 558854"/>
                <a:gd name="connsiteX10" fmla="*/ 377386 w 453941"/>
                <a:gd name="connsiteY10" fmla="*/ 468191 h 558854"/>
                <a:gd name="connsiteX11" fmla="*/ 370964 w 453941"/>
                <a:gd name="connsiteY11" fmla="*/ 446281 h 558854"/>
                <a:gd name="connsiteX12" fmla="*/ 333565 w 453941"/>
                <a:gd name="connsiteY12" fmla="*/ 440614 h 558854"/>
                <a:gd name="connsiteX13" fmla="*/ 283700 w 453941"/>
                <a:gd name="connsiteY13" fmla="*/ 415682 h 558854"/>
                <a:gd name="connsiteX14" fmla="*/ 205126 w 453941"/>
                <a:gd name="connsiteY14" fmla="*/ 374883 h 558854"/>
                <a:gd name="connsiteX15" fmla="*/ 173393 w 453941"/>
                <a:gd name="connsiteY15" fmla="*/ 372239 h 558854"/>
                <a:gd name="connsiteX16" fmla="*/ 127306 w 453941"/>
                <a:gd name="connsiteY16" fmla="*/ 364684 h 558854"/>
                <a:gd name="connsiteX17" fmla="*/ 113707 w 453941"/>
                <a:gd name="connsiteY17" fmla="*/ 363928 h 558854"/>
                <a:gd name="connsiteX18" fmla="*/ 97463 w 453941"/>
                <a:gd name="connsiteY18" fmla="*/ 359017 h 558854"/>
                <a:gd name="connsiteX19" fmla="*/ 71397 w 453941"/>
                <a:gd name="connsiteY19" fmla="*/ 355240 h 558854"/>
                <a:gd name="connsiteX20" fmla="*/ 63464 w 453941"/>
                <a:gd name="connsiteY20" fmla="*/ 351462 h 558854"/>
                <a:gd name="connsiteX21" fmla="*/ 59687 w 453941"/>
                <a:gd name="connsiteY21" fmla="*/ 341262 h 558854"/>
                <a:gd name="connsiteX22" fmla="*/ 53265 w 453941"/>
                <a:gd name="connsiteY22" fmla="*/ 349195 h 558854"/>
                <a:gd name="connsiteX23" fmla="*/ 46843 w 453941"/>
                <a:gd name="connsiteY23" fmla="*/ 351462 h 558854"/>
                <a:gd name="connsiteX24" fmla="*/ 42687 w 453941"/>
                <a:gd name="connsiteY24" fmla="*/ 351462 h 558854"/>
                <a:gd name="connsiteX25" fmla="*/ 13977 w 453941"/>
                <a:gd name="connsiteY25" fmla="*/ 335596 h 558854"/>
                <a:gd name="connsiteX26" fmla="*/ 0 w 453941"/>
                <a:gd name="connsiteY26" fmla="*/ 322374 h 558854"/>
                <a:gd name="connsiteX27" fmla="*/ 21910 w 453941"/>
                <a:gd name="connsiteY27" fmla="*/ 324641 h 558854"/>
                <a:gd name="connsiteX28" fmla="*/ 16999 w 453941"/>
                <a:gd name="connsiteY28" fmla="*/ 296686 h 558854"/>
                <a:gd name="connsiteX29" fmla="*/ 32865 w 453941"/>
                <a:gd name="connsiteY29" fmla="*/ 307641 h 558854"/>
                <a:gd name="connsiteX30" fmla="*/ 60064 w 453941"/>
                <a:gd name="connsiteY30" fmla="*/ 317086 h 558854"/>
                <a:gd name="connsiteX31" fmla="*/ 92552 w 453941"/>
                <a:gd name="connsiteY31" fmla="*/ 325019 h 558854"/>
                <a:gd name="connsiteX32" fmla="*/ 78953 w 453941"/>
                <a:gd name="connsiteY32" fmla="*/ 305753 h 558854"/>
                <a:gd name="connsiteX33" fmla="*/ 74797 w 453941"/>
                <a:gd name="connsiteY33" fmla="*/ 296686 h 558854"/>
                <a:gd name="connsiteX34" fmla="*/ 72908 w 453941"/>
                <a:gd name="connsiteY34" fmla="*/ 260043 h 558854"/>
                <a:gd name="connsiteX35" fmla="*/ 81597 w 453941"/>
                <a:gd name="connsiteY35" fmla="*/ 247955 h 558854"/>
                <a:gd name="connsiteX36" fmla="*/ 100107 w 453941"/>
                <a:gd name="connsiteY36" fmla="*/ 213578 h 558854"/>
                <a:gd name="connsiteX37" fmla="*/ 113707 w 453941"/>
                <a:gd name="connsiteY37" fmla="*/ 198846 h 558854"/>
                <a:gd name="connsiteX38" fmla="*/ 101241 w 453941"/>
                <a:gd name="connsiteY38" fmla="*/ 141425 h 558854"/>
                <a:gd name="connsiteX39" fmla="*/ 94819 w 453941"/>
                <a:gd name="connsiteY39" fmla="*/ 57184 h 558854"/>
                <a:gd name="connsiteX40" fmla="*/ 95952 w 453941"/>
                <a:gd name="connsiteY40" fmla="*/ 53029 h 558854"/>
                <a:gd name="connsiteX41" fmla="*/ 111818 w 453941"/>
                <a:gd name="connsiteY41" fmla="*/ 14119 h 558854"/>
                <a:gd name="connsiteX42" fmla="*/ 122773 w 453941"/>
                <a:gd name="connsiteY42" fmla="*/ 142 h 558854"/>
                <a:gd name="connsiteX43" fmla="*/ 139773 w 453941"/>
                <a:gd name="connsiteY43" fmla="*/ 8453 h 558854"/>
                <a:gd name="connsiteX44" fmla="*/ 160172 w 453941"/>
                <a:gd name="connsiteY44" fmla="*/ 56806 h 558854"/>
                <a:gd name="connsiteX45" fmla="*/ 181327 w 453941"/>
                <a:gd name="connsiteY45" fmla="*/ 74184 h 558854"/>
                <a:gd name="connsiteX46" fmla="*/ 193793 w 453941"/>
                <a:gd name="connsiteY46" fmla="*/ 107427 h 558854"/>
                <a:gd name="connsiteX47" fmla="*/ 216081 w 453941"/>
                <a:gd name="connsiteY47" fmla="*/ 123293 h 558854"/>
                <a:gd name="connsiteX48" fmla="*/ 217970 w 453941"/>
                <a:gd name="connsiteY48" fmla="*/ 125559 h 558854"/>
                <a:gd name="connsiteX49" fmla="*/ 222503 w 453941"/>
                <a:gd name="connsiteY49" fmla="*/ 142936 h 558854"/>
                <a:gd name="connsiteX50" fmla="*/ 231569 w 453941"/>
                <a:gd name="connsiteY50" fmla="*/ 158802 h 558854"/>
                <a:gd name="connsiteX51" fmla="*/ 258768 w 453941"/>
                <a:gd name="connsiteY51" fmla="*/ 176557 h 558854"/>
                <a:gd name="connsiteX52" fmla="*/ 270101 w 453941"/>
                <a:gd name="connsiteY52" fmla="*/ 189779 h 558854"/>
                <a:gd name="connsiteX53" fmla="*/ 278034 w 453941"/>
                <a:gd name="connsiteY53" fmla="*/ 240777 h 558854"/>
                <a:gd name="connsiteX54" fmla="*/ 271234 w 453941"/>
                <a:gd name="connsiteY54" fmla="*/ 259666 h 558854"/>
                <a:gd name="connsiteX55" fmla="*/ 292389 w 453941"/>
                <a:gd name="connsiteY55" fmla="*/ 265710 h 558854"/>
                <a:gd name="connsiteX56" fmla="*/ 296922 w 453941"/>
                <a:gd name="connsiteY56" fmla="*/ 272887 h 558854"/>
                <a:gd name="connsiteX57" fmla="*/ 292767 w 453941"/>
                <a:gd name="connsiteY57" fmla="*/ 282331 h 558854"/>
                <a:gd name="connsiteX58" fmla="*/ 298811 w 453941"/>
                <a:gd name="connsiteY58" fmla="*/ 314063 h 558854"/>
                <a:gd name="connsiteX59" fmla="*/ 312410 w 453941"/>
                <a:gd name="connsiteY59" fmla="*/ 299708 h 558854"/>
                <a:gd name="connsiteX60" fmla="*/ 319966 w 453941"/>
                <a:gd name="connsiteY60" fmla="*/ 323885 h 558854"/>
                <a:gd name="connsiteX61" fmla="*/ 281434 w 453941"/>
                <a:gd name="connsiteY61" fmla="*/ 358262 h 558854"/>
                <a:gd name="connsiteX62" fmla="*/ 280678 w 453941"/>
                <a:gd name="connsiteY62" fmla="*/ 359017 h 558854"/>
                <a:gd name="connsiteX63" fmla="*/ 282567 w 453941"/>
                <a:gd name="connsiteY63" fmla="*/ 358639 h 558854"/>
                <a:gd name="connsiteX64" fmla="*/ 332054 w 453941"/>
                <a:gd name="connsiteY64" fmla="*/ 357506 h 558854"/>
                <a:gd name="connsiteX65" fmla="*/ 358875 w 453941"/>
                <a:gd name="connsiteY65" fmla="*/ 336352 h 558854"/>
                <a:gd name="connsiteX66" fmla="*/ 388719 w 453941"/>
                <a:gd name="connsiteY66" fmla="*/ 297064 h 558854"/>
                <a:gd name="connsiteX67" fmla="*/ 392119 w 453941"/>
                <a:gd name="connsiteY67" fmla="*/ 317086 h 558854"/>
                <a:gd name="connsiteX68" fmla="*/ 409118 w 453941"/>
                <a:gd name="connsiteY68" fmla="*/ 334840 h 558854"/>
                <a:gd name="connsiteX69" fmla="*/ 407229 w 453941"/>
                <a:gd name="connsiteY69" fmla="*/ 348440 h 558854"/>
                <a:gd name="connsiteX70" fmla="*/ 375875 w 453941"/>
                <a:gd name="connsiteY70" fmla="*/ 364306 h 558854"/>
                <a:gd name="connsiteX71" fmla="*/ 404963 w 453941"/>
                <a:gd name="connsiteY71" fmla="*/ 370350 h 558854"/>
                <a:gd name="connsiteX72" fmla="*/ 410251 w 453941"/>
                <a:gd name="connsiteY72" fmla="*/ 386972 h 558854"/>
                <a:gd name="connsiteX73" fmla="*/ 400052 w 453941"/>
                <a:gd name="connsiteY73" fmla="*/ 427392 h 558854"/>
                <a:gd name="connsiteX74" fmla="*/ 405340 w 453941"/>
                <a:gd name="connsiteY74" fmla="*/ 450058 h 558854"/>
                <a:gd name="connsiteX75" fmla="*/ 408362 w 453941"/>
                <a:gd name="connsiteY75" fmla="*/ 437592 h 558854"/>
                <a:gd name="connsiteX76" fmla="*/ 438961 w 453941"/>
                <a:gd name="connsiteY76" fmla="*/ 431548 h 558854"/>
                <a:gd name="connsiteX77" fmla="*/ 444250 w 453941"/>
                <a:gd name="connsiteY77" fmla="*/ 442503 h 558854"/>
                <a:gd name="connsiteX78" fmla="*/ 443494 w 453941"/>
                <a:gd name="connsiteY78" fmla="*/ 457991 h 558854"/>
                <a:gd name="connsiteX79" fmla="*/ 439339 w 453941"/>
                <a:gd name="connsiteY79" fmla="*/ 478768 h 558854"/>
                <a:gd name="connsiteX80" fmla="*/ 432162 w 453941"/>
                <a:gd name="connsiteY80" fmla="*/ 484057 h 55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3941" h="558854">
                  <a:moveTo>
                    <a:pt x="432162" y="484057"/>
                  </a:moveTo>
                  <a:cubicBezTo>
                    <a:pt x="430273" y="501057"/>
                    <a:pt x="436695" y="519567"/>
                    <a:pt x="422717" y="535433"/>
                  </a:cubicBezTo>
                  <a:cubicBezTo>
                    <a:pt x="420451" y="538077"/>
                    <a:pt x="427628" y="548655"/>
                    <a:pt x="426495" y="558854"/>
                  </a:cubicBezTo>
                  <a:cubicBezTo>
                    <a:pt x="416295" y="549410"/>
                    <a:pt x="412140" y="536189"/>
                    <a:pt x="397785" y="531655"/>
                  </a:cubicBezTo>
                  <a:cubicBezTo>
                    <a:pt x="406851" y="524100"/>
                    <a:pt x="414029" y="518056"/>
                    <a:pt x="421584" y="512389"/>
                  </a:cubicBezTo>
                  <a:cubicBezTo>
                    <a:pt x="425740" y="508990"/>
                    <a:pt x="428384" y="504834"/>
                    <a:pt x="427251" y="499545"/>
                  </a:cubicBezTo>
                  <a:cubicBezTo>
                    <a:pt x="425740" y="491235"/>
                    <a:pt x="414784" y="498412"/>
                    <a:pt x="412518" y="490857"/>
                  </a:cubicBezTo>
                  <a:cubicBezTo>
                    <a:pt x="403452" y="502945"/>
                    <a:pt x="392874" y="488212"/>
                    <a:pt x="381919" y="491990"/>
                  </a:cubicBezTo>
                  <a:cubicBezTo>
                    <a:pt x="375875" y="494257"/>
                    <a:pt x="363786" y="489723"/>
                    <a:pt x="360764" y="478013"/>
                  </a:cubicBezTo>
                  <a:cubicBezTo>
                    <a:pt x="370964" y="474613"/>
                    <a:pt x="375875" y="483302"/>
                    <a:pt x="384941" y="487079"/>
                  </a:cubicBezTo>
                  <a:cubicBezTo>
                    <a:pt x="386830" y="478013"/>
                    <a:pt x="390230" y="471591"/>
                    <a:pt x="377386" y="468191"/>
                  </a:cubicBezTo>
                  <a:cubicBezTo>
                    <a:pt x="362275" y="464413"/>
                    <a:pt x="362275" y="463280"/>
                    <a:pt x="370964" y="446281"/>
                  </a:cubicBezTo>
                  <a:cubicBezTo>
                    <a:pt x="355098" y="455725"/>
                    <a:pt x="345654" y="451192"/>
                    <a:pt x="333565" y="440614"/>
                  </a:cubicBezTo>
                  <a:cubicBezTo>
                    <a:pt x="319966" y="428904"/>
                    <a:pt x="299189" y="426259"/>
                    <a:pt x="283700" y="415682"/>
                  </a:cubicBezTo>
                  <a:cubicBezTo>
                    <a:pt x="259146" y="398683"/>
                    <a:pt x="233458" y="384327"/>
                    <a:pt x="205126" y="374883"/>
                  </a:cubicBezTo>
                  <a:cubicBezTo>
                    <a:pt x="194926" y="371484"/>
                    <a:pt x="186237" y="365817"/>
                    <a:pt x="173393" y="372239"/>
                  </a:cubicBezTo>
                  <a:cubicBezTo>
                    <a:pt x="158283" y="379794"/>
                    <a:pt x="143928" y="360528"/>
                    <a:pt x="127306" y="364684"/>
                  </a:cubicBezTo>
                  <a:cubicBezTo>
                    <a:pt x="123151" y="361284"/>
                    <a:pt x="118240" y="365817"/>
                    <a:pt x="113707" y="363928"/>
                  </a:cubicBezTo>
                  <a:cubicBezTo>
                    <a:pt x="108040" y="362795"/>
                    <a:pt x="102752" y="360906"/>
                    <a:pt x="97463" y="359017"/>
                  </a:cubicBezTo>
                  <a:cubicBezTo>
                    <a:pt x="89152" y="355240"/>
                    <a:pt x="80841" y="351840"/>
                    <a:pt x="71397" y="355240"/>
                  </a:cubicBezTo>
                  <a:cubicBezTo>
                    <a:pt x="68753" y="354106"/>
                    <a:pt x="66109" y="352973"/>
                    <a:pt x="63464" y="351462"/>
                  </a:cubicBezTo>
                  <a:cubicBezTo>
                    <a:pt x="61198" y="348440"/>
                    <a:pt x="64975" y="342396"/>
                    <a:pt x="59687" y="341262"/>
                  </a:cubicBezTo>
                  <a:cubicBezTo>
                    <a:pt x="53642" y="340129"/>
                    <a:pt x="55153" y="346551"/>
                    <a:pt x="53265" y="349195"/>
                  </a:cubicBezTo>
                  <a:cubicBezTo>
                    <a:pt x="51376" y="351462"/>
                    <a:pt x="49865" y="352973"/>
                    <a:pt x="46843" y="351462"/>
                  </a:cubicBezTo>
                  <a:cubicBezTo>
                    <a:pt x="45332" y="351462"/>
                    <a:pt x="44198" y="351462"/>
                    <a:pt x="42687" y="351462"/>
                  </a:cubicBezTo>
                  <a:cubicBezTo>
                    <a:pt x="36265" y="340129"/>
                    <a:pt x="24932" y="338240"/>
                    <a:pt x="13977" y="335596"/>
                  </a:cubicBezTo>
                  <a:cubicBezTo>
                    <a:pt x="6422" y="333707"/>
                    <a:pt x="1133" y="330685"/>
                    <a:pt x="0" y="322374"/>
                  </a:cubicBezTo>
                  <a:cubicBezTo>
                    <a:pt x="7555" y="321241"/>
                    <a:pt x="14355" y="329174"/>
                    <a:pt x="21910" y="324641"/>
                  </a:cubicBezTo>
                  <a:cubicBezTo>
                    <a:pt x="27954" y="314063"/>
                    <a:pt x="2644" y="308775"/>
                    <a:pt x="16999" y="296686"/>
                  </a:cubicBezTo>
                  <a:cubicBezTo>
                    <a:pt x="23799" y="297820"/>
                    <a:pt x="27954" y="303486"/>
                    <a:pt x="32865" y="307641"/>
                  </a:cubicBezTo>
                  <a:cubicBezTo>
                    <a:pt x="40421" y="315197"/>
                    <a:pt x="49865" y="317841"/>
                    <a:pt x="60064" y="317086"/>
                  </a:cubicBezTo>
                  <a:cubicBezTo>
                    <a:pt x="71397" y="316708"/>
                    <a:pt x="81597" y="320863"/>
                    <a:pt x="92552" y="325019"/>
                  </a:cubicBezTo>
                  <a:cubicBezTo>
                    <a:pt x="86508" y="318974"/>
                    <a:pt x="81219" y="313308"/>
                    <a:pt x="78953" y="305753"/>
                  </a:cubicBezTo>
                  <a:cubicBezTo>
                    <a:pt x="77819" y="302353"/>
                    <a:pt x="77819" y="298953"/>
                    <a:pt x="74797" y="296686"/>
                  </a:cubicBezTo>
                  <a:cubicBezTo>
                    <a:pt x="57042" y="284598"/>
                    <a:pt x="57042" y="278554"/>
                    <a:pt x="72908" y="260043"/>
                  </a:cubicBezTo>
                  <a:cubicBezTo>
                    <a:pt x="76686" y="256643"/>
                    <a:pt x="83864" y="255888"/>
                    <a:pt x="81597" y="247955"/>
                  </a:cubicBezTo>
                  <a:cubicBezTo>
                    <a:pt x="77064" y="230578"/>
                    <a:pt x="85752" y="220378"/>
                    <a:pt x="100107" y="213578"/>
                  </a:cubicBezTo>
                  <a:cubicBezTo>
                    <a:pt x="106907" y="210556"/>
                    <a:pt x="110685" y="204890"/>
                    <a:pt x="113707" y="198846"/>
                  </a:cubicBezTo>
                  <a:cubicBezTo>
                    <a:pt x="109174" y="179580"/>
                    <a:pt x="98974" y="161069"/>
                    <a:pt x="101241" y="141425"/>
                  </a:cubicBezTo>
                  <a:cubicBezTo>
                    <a:pt x="104641" y="112715"/>
                    <a:pt x="84241" y="86272"/>
                    <a:pt x="94819" y="57184"/>
                  </a:cubicBezTo>
                  <a:cubicBezTo>
                    <a:pt x="95196" y="56051"/>
                    <a:pt x="95952" y="54540"/>
                    <a:pt x="95952" y="53029"/>
                  </a:cubicBezTo>
                  <a:cubicBezTo>
                    <a:pt x="95196" y="34141"/>
                    <a:pt x="97085" y="25074"/>
                    <a:pt x="111818" y="14119"/>
                  </a:cubicBezTo>
                  <a:cubicBezTo>
                    <a:pt x="117862" y="9586"/>
                    <a:pt x="112196" y="-1369"/>
                    <a:pt x="122773" y="142"/>
                  </a:cubicBezTo>
                  <a:cubicBezTo>
                    <a:pt x="128440" y="2786"/>
                    <a:pt x="134106" y="5808"/>
                    <a:pt x="139773" y="8453"/>
                  </a:cubicBezTo>
                  <a:cubicBezTo>
                    <a:pt x="138261" y="28096"/>
                    <a:pt x="148839" y="45096"/>
                    <a:pt x="160172" y="56806"/>
                  </a:cubicBezTo>
                  <a:cubicBezTo>
                    <a:pt x="165083" y="61717"/>
                    <a:pt x="176793" y="66251"/>
                    <a:pt x="181327" y="74184"/>
                  </a:cubicBezTo>
                  <a:cubicBezTo>
                    <a:pt x="186993" y="84383"/>
                    <a:pt x="188504" y="96849"/>
                    <a:pt x="193793" y="107427"/>
                  </a:cubicBezTo>
                  <a:cubicBezTo>
                    <a:pt x="197948" y="115737"/>
                    <a:pt x="200970" y="128959"/>
                    <a:pt x="216081" y="123293"/>
                  </a:cubicBezTo>
                  <a:cubicBezTo>
                    <a:pt x="216836" y="124048"/>
                    <a:pt x="217214" y="124804"/>
                    <a:pt x="217970" y="125559"/>
                  </a:cubicBezTo>
                  <a:cubicBezTo>
                    <a:pt x="225147" y="130093"/>
                    <a:pt x="207014" y="140670"/>
                    <a:pt x="222503" y="142936"/>
                  </a:cubicBezTo>
                  <a:cubicBezTo>
                    <a:pt x="228925" y="146337"/>
                    <a:pt x="229680" y="152758"/>
                    <a:pt x="231569" y="158802"/>
                  </a:cubicBezTo>
                  <a:cubicBezTo>
                    <a:pt x="236102" y="171647"/>
                    <a:pt x="241013" y="182602"/>
                    <a:pt x="258768" y="176557"/>
                  </a:cubicBezTo>
                  <a:cubicBezTo>
                    <a:pt x="267834" y="173535"/>
                    <a:pt x="272368" y="182979"/>
                    <a:pt x="270101" y="189779"/>
                  </a:cubicBezTo>
                  <a:cubicBezTo>
                    <a:pt x="264057" y="208667"/>
                    <a:pt x="273879" y="224156"/>
                    <a:pt x="278034" y="240777"/>
                  </a:cubicBezTo>
                  <a:cubicBezTo>
                    <a:pt x="279923" y="248333"/>
                    <a:pt x="273501" y="252866"/>
                    <a:pt x="271234" y="259666"/>
                  </a:cubicBezTo>
                  <a:cubicBezTo>
                    <a:pt x="278412" y="261932"/>
                    <a:pt x="286345" y="260421"/>
                    <a:pt x="292389" y="265710"/>
                  </a:cubicBezTo>
                  <a:cubicBezTo>
                    <a:pt x="294656" y="267599"/>
                    <a:pt x="296544" y="269865"/>
                    <a:pt x="296922" y="272887"/>
                  </a:cubicBezTo>
                  <a:cubicBezTo>
                    <a:pt x="296922" y="276665"/>
                    <a:pt x="294278" y="279309"/>
                    <a:pt x="292767" y="282331"/>
                  </a:cubicBezTo>
                  <a:cubicBezTo>
                    <a:pt x="287856" y="294420"/>
                    <a:pt x="280301" y="306886"/>
                    <a:pt x="298811" y="314063"/>
                  </a:cubicBezTo>
                  <a:cubicBezTo>
                    <a:pt x="301078" y="308397"/>
                    <a:pt x="302589" y="300086"/>
                    <a:pt x="312410" y="299708"/>
                  </a:cubicBezTo>
                  <a:cubicBezTo>
                    <a:pt x="328277" y="303108"/>
                    <a:pt x="319966" y="315197"/>
                    <a:pt x="319966" y="323885"/>
                  </a:cubicBezTo>
                  <a:cubicBezTo>
                    <a:pt x="319966" y="338618"/>
                    <a:pt x="296544" y="359017"/>
                    <a:pt x="281434" y="358262"/>
                  </a:cubicBezTo>
                  <a:cubicBezTo>
                    <a:pt x="278790" y="357884"/>
                    <a:pt x="281056" y="362039"/>
                    <a:pt x="280678" y="359017"/>
                  </a:cubicBezTo>
                  <a:cubicBezTo>
                    <a:pt x="280678" y="358639"/>
                    <a:pt x="281434" y="358639"/>
                    <a:pt x="282567" y="358639"/>
                  </a:cubicBezTo>
                  <a:cubicBezTo>
                    <a:pt x="299189" y="360151"/>
                    <a:pt x="315810" y="360151"/>
                    <a:pt x="332054" y="357506"/>
                  </a:cubicBezTo>
                  <a:cubicBezTo>
                    <a:pt x="344143" y="355617"/>
                    <a:pt x="351698" y="347307"/>
                    <a:pt x="358875" y="336352"/>
                  </a:cubicBezTo>
                  <a:cubicBezTo>
                    <a:pt x="367564" y="322752"/>
                    <a:pt x="366431" y="300464"/>
                    <a:pt x="388719" y="297064"/>
                  </a:cubicBezTo>
                  <a:cubicBezTo>
                    <a:pt x="392496" y="303486"/>
                    <a:pt x="394763" y="310286"/>
                    <a:pt x="392119" y="317086"/>
                  </a:cubicBezTo>
                  <a:cubicBezTo>
                    <a:pt x="385697" y="335218"/>
                    <a:pt x="396652" y="335596"/>
                    <a:pt x="409118" y="334840"/>
                  </a:cubicBezTo>
                  <a:cubicBezTo>
                    <a:pt x="413651" y="340129"/>
                    <a:pt x="411007" y="344285"/>
                    <a:pt x="407229" y="348440"/>
                  </a:cubicBezTo>
                  <a:cubicBezTo>
                    <a:pt x="396652" y="351840"/>
                    <a:pt x="386074" y="355617"/>
                    <a:pt x="375875" y="364306"/>
                  </a:cubicBezTo>
                  <a:cubicBezTo>
                    <a:pt x="387585" y="360151"/>
                    <a:pt x="397030" y="363551"/>
                    <a:pt x="404963" y="370350"/>
                  </a:cubicBezTo>
                  <a:cubicBezTo>
                    <a:pt x="410251" y="374505"/>
                    <a:pt x="414407" y="380550"/>
                    <a:pt x="410251" y="386972"/>
                  </a:cubicBezTo>
                  <a:cubicBezTo>
                    <a:pt x="402318" y="399438"/>
                    <a:pt x="407229" y="414549"/>
                    <a:pt x="400052" y="427392"/>
                  </a:cubicBezTo>
                  <a:cubicBezTo>
                    <a:pt x="394385" y="437592"/>
                    <a:pt x="402318" y="445525"/>
                    <a:pt x="405340" y="450058"/>
                  </a:cubicBezTo>
                  <a:cubicBezTo>
                    <a:pt x="401940" y="447792"/>
                    <a:pt x="400807" y="442503"/>
                    <a:pt x="408362" y="437592"/>
                  </a:cubicBezTo>
                  <a:cubicBezTo>
                    <a:pt x="417429" y="431548"/>
                    <a:pt x="428762" y="431926"/>
                    <a:pt x="438961" y="431548"/>
                  </a:cubicBezTo>
                  <a:cubicBezTo>
                    <a:pt x="445383" y="431170"/>
                    <a:pt x="445761" y="437592"/>
                    <a:pt x="444250" y="442503"/>
                  </a:cubicBezTo>
                  <a:cubicBezTo>
                    <a:pt x="442739" y="447792"/>
                    <a:pt x="438206" y="452325"/>
                    <a:pt x="443494" y="457991"/>
                  </a:cubicBezTo>
                  <a:cubicBezTo>
                    <a:pt x="458227" y="473102"/>
                    <a:pt x="457849" y="473480"/>
                    <a:pt x="439339" y="478768"/>
                  </a:cubicBezTo>
                  <a:cubicBezTo>
                    <a:pt x="437072" y="479902"/>
                    <a:pt x="434050" y="481035"/>
                    <a:pt x="432162" y="484057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04" name="Freeform: Shape 26103">
              <a:extLst>
                <a:ext uri="{FF2B5EF4-FFF2-40B4-BE49-F238E27FC236}">
                  <a16:creationId xmlns:a16="http://schemas.microsoft.com/office/drawing/2014/main" id="{DC9DCD7F-D31E-4A3F-84EA-0F09D4EB9FF0}"/>
                </a:ext>
              </a:extLst>
            </p:cNvPr>
            <p:cNvSpPr/>
            <p:nvPr/>
          </p:nvSpPr>
          <p:spPr>
            <a:xfrm>
              <a:off x="8522465" y="5870965"/>
              <a:ext cx="62881" cy="48492"/>
            </a:xfrm>
            <a:custGeom>
              <a:avLst/>
              <a:gdLst>
                <a:gd name="connsiteX0" fmla="*/ 50037 w 62881"/>
                <a:gd name="connsiteY0" fmla="*/ 12604 h 48492"/>
                <a:gd name="connsiteX1" fmla="*/ 62881 w 62881"/>
                <a:gd name="connsiteY1" fmla="*/ 16760 h 48492"/>
                <a:gd name="connsiteX2" fmla="*/ 56459 w 62881"/>
                <a:gd name="connsiteY2" fmla="*/ 48492 h 48492"/>
                <a:gd name="connsiteX3" fmla="*/ 2439 w 62881"/>
                <a:gd name="connsiteY3" fmla="*/ 26960 h 48492"/>
                <a:gd name="connsiteX4" fmla="*/ 7350 w 62881"/>
                <a:gd name="connsiteY4" fmla="*/ 7316 h 48492"/>
                <a:gd name="connsiteX5" fmla="*/ 33038 w 62881"/>
                <a:gd name="connsiteY5" fmla="*/ 8071 h 48492"/>
                <a:gd name="connsiteX6" fmla="*/ 31527 w 62881"/>
                <a:gd name="connsiteY6" fmla="*/ 9205 h 48492"/>
                <a:gd name="connsiteX7" fmla="*/ 30771 w 62881"/>
                <a:gd name="connsiteY7" fmla="*/ 9960 h 48492"/>
                <a:gd name="connsiteX8" fmla="*/ 50037 w 62881"/>
                <a:gd name="connsiteY8" fmla="*/ 12604 h 4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81" h="48492">
                  <a:moveTo>
                    <a:pt x="50037" y="12604"/>
                  </a:moveTo>
                  <a:cubicBezTo>
                    <a:pt x="54570" y="12604"/>
                    <a:pt x="59481" y="11849"/>
                    <a:pt x="62881" y="16760"/>
                  </a:cubicBezTo>
                  <a:cubicBezTo>
                    <a:pt x="58348" y="25449"/>
                    <a:pt x="43993" y="30737"/>
                    <a:pt x="56459" y="48492"/>
                  </a:cubicBezTo>
                  <a:cubicBezTo>
                    <a:pt x="35304" y="37915"/>
                    <a:pt x="25482" y="14116"/>
                    <a:pt x="2439" y="26960"/>
                  </a:cubicBezTo>
                  <a:cubicBezTo>
                    <a:pt x="-7005" y="17516"/>
                    <a:pt x="14527" y="16382"/>
                    <a:pt x="7350" y="7316"/>
                  </a:cubicBezTo>
                  <a:cubicBezTo>
                    <a:pt x="16416" y="-5150"/>
                    <a:pt x="24727" y="516"/>
                    <a:pt x="33038" y="8071"/>
                  </a:cubicBezTo>
                  <a:cubicBezTo>
                    <a:pt x="32660" y="8449"/>
                    <a:pt x="31904" y="8827"/>
                    <a:pt x="31527" y="9205"/>
                  </a:cubicBezTo>
                  <a:cubicBezTo>
                    <a:pt x="31149" y="9582"/>
                    <a:pt x="30771" y="9582"/>
                    <a:pt x="30771" y="9960"/>
                  </a:cubicBezTo>
                  <a:cubicBezTo>
                    <a:pt x="37193" y="10338"/>
                    <a:pt x="42104" y="22426"/>
                    <a:pt x="50037" y="12604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05" name="Freeform: Shape 26104">
              <a:extLst>
                <a:ext uri="{FF2B5EF4-FFF2-40B4-BE49-F238E27FC236}">
                  <a16:creationId xmlns:a16="http://schemas.microsoft.com/office/drawing/2014/main" id="{8AA7D311-1FD2-4869-8CDE-9C63BF3A1EAD}"/>
                </a:ext>
              </a:extLst>
            </p:cNvPr>
            <p:cNvSpPr/>
            <p:nvPr/>
          </p:nvSpPr>
          <p:spPr>
            <a:xfrm>
              <a:off x="8504883" y="5855237"/>
              <a:ext cx="24839" cy="22690"/>
            </a:xfrm>
            <a:custGeom>
              <a:avLst/>
              <a:gdLst>
                <a:gd name="connsiteX0" fmla="*/ 0 w 24839"/>
                <a:gd name="connsiteY0" fmla="*/ 19644 h 22690"/>
                <a:gd name="connsiteX1" fmla="*/ 4533 w 24839"/>
                <a:gd name="connsiteY1" fmla="*/ 0 h 22690"/>
                <a:gd name="connsiteX2" fmla="*/ 16999 w 24839"/>
                <a:gd name="connsiteY2" fmla="*/ 19644 h 22690"/>
                <a:gd name="connsiteX3" fmla="*/ 0 w 24839"/>
                <a:gd name="connsiteY3" fmla="*/ 19644 h 2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39" h="22690">
                  <a:moveTo>
                    <a:pt x="0" y="19644"/>
                  </a:moveTo>
                  <a:cubicBezTo>
                    <a:pt x="7555" y="14355"/>
                    <a:pt x="1889" y="6800"/>
                    <a:pt x="4533" y="0"/>
                  </a:cubicBezTo>
                  <a:cubicBezTo>
                    <a:pt x="2644" y="10955"/>
                    <a:pt x="40798" y="-6422"/>
                    <a:pt x="16999" y="19644"/>
                  </a:cubicBezTo>
                  <a:cubicBezTo>
                    <a:pt x="11333" y="18133"/>
                    <a:pt x="5666" y="27199"/>
                    <a:pt x="0" y="19644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06" name="Freeform: Shape 26105">
              <a:extLst>
                <a:ext uri="{FF2B5EF4-FFF2-40B4-BE49-F238E27FC236}">
                  <a16:creationId xmlns:a16="http://schemas.microsoft.com/office/drawing/2014/main" id="{07F8A062-B621-461A-B42B-D8AA89F6698A}"/>
                </a:ext>
              </a:extLst>
            </p:cNvPr>
            <p:cNvSpPr/>
            <p:nvPr/>
          </p:nvSpPr>
          <p:spPr>
            <a:xfrm>
              <a:off x="8654739" y="5923831"/>
              <a:ext cx="21837" cy="19497"/>
            </a:xfrm>
            <a:custGeom>
              <a:avLst/>
              <a:gdLst>
                <a:gd name="connsiteX0" fmla="*/ 21649 w 21837"/>
                <a:gd name="connsiteY0" fmla="*/ 19048 h 19497"/>
                <a:gd name="connsiteX1" fmla="*/ 12205 w 21837"/>
                <a:gd name="connsiteY1" fmla="*/ 14137 h 19497"/>
                <a:gd name="connsiteX2" fmla="*/ 494 w 21837"/>
                <a:gd name="connsiteY2" fmla="*/ 3182 h 19497"/>
                <a:gd name="connsiteX3" fmla="*/ 11071 w 21837"/>
                <a:gd name="connsiteY3" fmla="*/ 1671 h 19497"/>
                <a:gd name="connsiteX4" fmla="*/ 21649 w 21837"/>
                <a:gd name="connsiteY4" fmla="*/ 19048 h 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19497">
                  <a:moveTo>
                    <a:pt x="21649" y="19048"/>
                  </a:moveTo>
                  <a:cubicBezTo>
                    <a:pt x="14471" y="20937"/>
                    <a:pt x="13338" y="16403"/>
                    <a:pt x="12205" y="14137"/>
                  </a:cubicBezTo>
                  <a:cubicBezTo>
                    <a:pt x="9182" y="9226"/>
                    <a:pt x="-2528" y="13004"/>
                    <a:pt x="494" y="3182"/>
                  </a:cubicBezTo>
                  <a:cubicBezTo>
                    <a:pt x="2005" y="-2107"/>
                    <a:pt x="7294" y="537"/>
                    <a:pt x="11071" y="1671"/>
                  </a:cubicBezTo>
                  <a:cubicBezTo>
                    <a:pt x="21271" y="4315"/>
                    <a:pt x="22404" y="11115"/>
                    <a:pt x="21649" y="19048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07" name="Freeform: Shape 26106">
              <a:extLst>
                <a:ext uri="{FF2B5EF4-FFF2-40B4-BE49-F238E27FC236}">
                  <a16:creationId xmlns:a16="http://schemas.microsoft.com/office/drawing/2014/main" id="{87169BCC-6ED5-40C9-B2F3-1D905D7D6012}"/>
                </a:ext>
              </a:extLst>
            </p:cNvPr>
            <p:cNvSpPr/>
            <p:nvPr/>
          </p:nvSpPr>
          <p:spPr>
            <a:xfrm>
              <a:off x="8618626" y="5964411"/>
              <a:ext cx="14174" cy="20357"/>
            </a:xfrm>
            <a:custGeom>
              <a:avLst/>
              <a:gdLst>
                <a:gd name="connsiteX0" fmla="*/ 3741 w 14174"/>
                <a:gd name="connsiteY0" fmla="*/ 0 h 20357"/>
                <a:gd name="connsiteX1" fmla="*/ 13563 w 14174"/>
                <a:gd name="connsiteY1" fmla="*/ 17000 h 20357"/>
                <a:gd name="connsiteX2" fmla="*/ 4497 w 14174"/>
                <a:gd name="connsiteY2" fmla="*/ 19266 h 20357"/>
                <a:gd name="connsiteX3" fmla="*/ 3741 w 14174"/>
                <a:gd name="connsiteY3" fmla="*/ 0 h 2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74" h="20357">
                  <a:moveTo>
                    <a:pt x="3741" y="0"/>
                  </a:moveTo>
                  <a:cubicBezTo>
                    <a:pt x="9786" y="5289"/>
                    <a:pt x="16207" y="8689"/>
                    <a:pt x="13563" y="17000"/>
                  </a:cubicBezTo>
                  <a:cubicBezTo>
                    <a:pt x="12430" y="20021"/>
                    <a:pt x="7519" y="21533"/>
                    <a:pt x="4497" y="19266"/>
                  </a:cubicBezTo>
                  <a:cubicBezTo>
                    <a:pt x="-2303" y="13977"/>
                    <a:pt x="-414" y="7555"/>
                    <a:pt x="3741" y="0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08" name="Freeform: Shape 26107">
              <a:extLst>
                <a:ext uri="{FF2B5EF4-FFF2-40B4-BE49-F238E27FC236}">
                  <a16:creationId xmlns:a16="http://schemas.microsoft.com/office/drawing/2014/main" id="{CF961607-DDEB-438E-A399-5B6CC821E9D8}"/>
                </a:ext>
              </a:extLst>
            </p:cNvPr>
            <p:cNvSpPr/>
            <p:nvPr/>
          </p:nvSpPr>
          <p:spPr>
            <a:xfrm>
              <a:off x="8475040" y="5772591"/>
              <a:ext cx="86885" cy="85668"/>
            </a:xfrm>
            <a:custGeom>
              <a:avLst/>
              <a:gdLst>
                <a:gd name="connsiteX0" fmla="*/ 12844 w 86885"/>
                <a:gd name="connsiteY0" fmla="*/ 59981 h 85668"/>
                <a:gd name="connsiteX1" fmla="*/ 0 w 86885"/>
                <a:gd name="connsiteY1" fmla="*/ 47137 h 85668"/>
                <a:gd name="connsiteX2" fmla="*/ 0 w 86885"/>
                <a:gd name="connsiteY2" fmla="*/ 42226 h 85668"/>
                <a:gd name="connsiteX3" fmla="*/ 36265 w 86885"/>
                <a:gd name="connsiteY3" fmla="*/ 37315 h 85668"/>
                <a:gd name="connsiteX4" fmla="*/ 29843 w 86885"/>
                <a:gd name="connsiteY4" fmla="*/ 13138 h 85668"/>
                <a:gd name="connsiteX5" fmla="*/ 42687 w 86885"/>
                <a:gd name="connsiteY5" fmla="*/ 294 h 85668"/>
                <a:gd name="connsiteX6" fmla="*/ 59309 w 86885"/>
                <a:gd name="connsiteY6" fmla="*/ 13138 h 85668"/>
                <a:gd name="connsiteX7" fmla="*/ 46087 w 86885"/>
                <a:gd name="connsiteY7" fmla="*/ 44493 h 85668"/>
                <a:gd name="connsiteX8" fmla="*/ 66109 w 86885"/>
                <a:gd name="connsiteY8" fmla="*/ 50537 h 85668"/>
                <a:gd name="connsiteX9" fmla="*/ 86886 w 86885"/>
                <a:gd name="connsiteY9" fmla="*/ 85669 h 85668"/>
                <a:gd name="connsiteX10" fmla="*/ 42310 w 86885"/>
                <a:gd name="connsiteY10" fmla="*/ 72447 h 85668"/>
                <a:gd name="connsiteX11" fmla="*/ 12844 w 86885"/>
                <a:gd name="connsiteY11" fmla="*/ 59981 h 8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885" h="85668">
                  <a:moveTo>
                    <a:pt x="12844" y="59981"/>
                  </a:moveTo>
                  <a:cubicBezTo>
                    <a:pt x="7178" y="56958"/>
                    <a:pt x="3022" y="52803"/>
                    <a:pt x="0" y="47137"/>
                  </a:cubicBezTo>
                  <a:cubicBezTo>
                    <a:pt x="0" y="45626"/>
                    <a:pt x="0" y="44115"/>
                    <a:pt x="0" y="42226"/>
                  </a:cubicBezTo>
                  <a:cubicBezTo>
                    <a:pt x="9822" y="32404"/>
                    <a:pt x="22288" y="40337"/>
                    <a:pt x="36265" y="37315"/>
                  </a:cubicBezTo>
                  <a:cubicBezTo>
                    <a:pt x="20399" y="31271"/>
                    <a:pt x="16244" y="23338"/>
                    <a:pt x="29843" y="13138"/>
                  </a:cubicBezTo>
                  <a:cubicBezTo>
                    <a:pt x="38154" y="12760"/>
                    <a:pt x="42310" y="8227"/>
                    <a:pt x="42687" y="294"/>
                  </a:cubicBezTo>
                  <a:cubicBezTo>
                    <a:pt x="53265" y="-1595"/>
                    <a:pt x="55909" y="5960"/>
                    <a:pt x="59309" y="13138"/>
                  </a:cubicBezTo>
                  <a:cubicBezTo>
                    <a:pt x="50243" y="20693"/>
                    <a:pt x="52131" y="32782"/>
                    <a:pt x="46087" y="44493"/>
                  </a:cubicBezTo>
                  <a:cubicBezTo>
                    <a:pt x="58553" y="34671"/>
                    <a:pt x="66864" y="31648"/>
                    <a:pt x="66109" y="50537"/>
                  </a:cubicBezTo>
                  <a:cubicBezTo>
                    <a:pt x="65731" y="65647"/>
                    <a:pt x="82730" y="70558"/>
                    <a:pt x="86886" y="85669"/>
                  </a:cubicBezTo>
                  <a:cubicBezTo>
                    <a:pt x="70642" y="81513"/>
                    <a:pt x="58553" y="69803"/>
                    <a:pt x="42310" y="72447"/>
                  </a:cubicBezTo>
                  <a:cubicBezTo>
                    <a:pt x="31732" y="70180"/>
                    <a:pt x="24177" y="60736"/>
                    <a:pt x="12844" y="59981"/>
                  </a:cubicBezTo>
                  <a:close/>
                </a:path>
              </a:pathLst>
            </a:custGeom>
            <a:solidFill>
              <a:srgbClr val="CF977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09" name="Freeform: Shape 26108">
              <a:extLst>
                <a:ext uri="{FF2B5EF4-FFF2-40B4-BE49-F238E27FC236}">
                  <a16:creationId xmlns:a16="http://schemas.microsoft.com/office/drawing/2014/main" id="{980148A0-1E9B-4525-93AE-901A93F69228}"/>
                </a:ext>
              </a:extLst>
            </p:cNvPr>
            <p:cNvSpPr/>
            <p:nvPr/>
          </p:nvSpPr>
          <p:spPr>
            <a:xfrm>
              <a:off x="8985906" y="4230850"/>
              <a:ext cx="236509" cy="387438"/>
            </a:xfrm>
            <a:custGeom>
              <a:avLst/>
              <a:gdLst>
                <a:gd name="connsiteX0" fmla="*/ 86000 w 236509"/>
                <a:gd name="connsiteY0" fmla="*/ 255372 h 387438"/>
                <a:gd name="connsiteX1" fmla="*/ 64845 w 236509"/>
                <a:gd name="connsiteY1" fmla="*/ 225906 h 387438"/>
                <a:gd name="connsiteX2" fmla="*/ 50113 w 236509"/>
                <a:gd name="connsiteY2" fmla="*/ 216084 h 387438"/>
                <a:gd name="connsiteX3" fmla="*/ 47846 w 236509"/>
                <a:gd name="connsiteY3" fmla="*/ 217218 h 387438"/>
                <a:gd name="connsiteX4" fmla="*/ 39158 w 236509"/>
                <a:gd name="connsiteY4" fmla="*/ 200596 h 387438"/>
                <a:gd name="connsiteX5" fmla="*/ 5537 w 236509"/>
                <a:gd name="connsiteY5" fmla="*/ 163198 h 387438"/>
                <a:gd name="connsiteX6" fmla="*/ 19136 w 236509"/>
                <a:gd name="connsiteY6" fmla="*/ 176041 h 387438"/>
                <a:gd name="connsiteX7" fmla="*/ 28580 w 236509"/>
                <a:gd name="connsiteY7" fmla="*/ 179064 h 387438"/>
                <a:gd name="connsiteX8" fmla="*/ 31980 w 236509"/>
                <a:gd name="connsiteY8" fmla="*/ 168864 h 387438"/>
                <a:gd name="connsiteX9" fmla="*/ 36891 w 236509"/>
                <a:gd name="connsiteY9" fmla="*/ 131465 h 387438"/>
                <a:gd name="connsiteX10" fmla="*/ 19514 w 236509"/>
                <a:gd name="connsiteY10" fmla="*/ 129199 h 387438"/>
                <a:gd name="connsiteX11" fmla="*/ 33869 w 236509"/>
                <a:gd name="connsiteY11" fmla="*/ 106911 h 387438"/>
                <a:gd name="connsiteX12" fmla="*/ 12336 w 236509"/>
                <a:gd name="connsiteY12" fmla="*/ 107288 h 387438"/>
                <a:gd name="connsiteX13" fmla="*/ 248 w 236509"/>
                <a:gd name="connsiteY13" fmla="*/ 99733 h 387438"/>
                <a:gd name="connsiteX14" fmla="*/ 6670 w 236509"/>
                <a:gd name="connsiteY14" fmla="*/ 85756 h 387438"/>
                <a:gd name="connsiteX15" fmla="*/ 22914 w 236509"/>
                <a:gd name="connsiteY15" fmla="*/ 86511 h 387438"/>
                <a:gd name="connsiteX16" fmla="*/ 35758 w 236509"/>
                <a:gd name="connsiteY16" fmla="*/ 93311 h 387438"/>
                <a:gd name="connsiteX17" fmla="*/ 35002 w 236509"/>
                <a:gd name="connsiteY17" fmla="*/ 82356 h 387438"/>
                <a:gd name="connsiteX18" fmla="*/ 44446 w 236509"/>
                <a:gd name="connsiteY18" fmla="*/ 78578 h 387438"/>
                <a:gd name="connsiteX19" fmla="*/ 68245 w 236509"/>
                <a:gd name="connsiteY19" fmla="*/ 36647 h 387438"/>
                <a:gd name="connsiteX20" fmla="*/ 70890 w 236509"/>
                <a:gd name="connsiteY20" fmla="*/ 381 h 387438"/>
                <a:gd name="connsiteX21" fmla="*/ 85622 w 236509"/>
                <a:gd name="connsiteY21" fmla="*/ 8692 h 387438"/>
                <a:gd name="connsiteX22" fmla="*/ 81467 w 236509"/>
                <a:gd name="connsiteY22" fmla="*/ 85378 h 387438"/>
                <a:gd name="connsiteX23" fmla="*/ 76556 w 236509"/>
                <a:gd name="connsiteY23" fmla="*/ 94444 h 387438"/>
                <a:gd name="connsiteX24" fmla="*/ 92800 w 236509"/>
                <a:gd name="connsiteY24" fmla="*/ 118244 h 387438"/>
                <a:gd name="connsiteX25" fmla="*/ 101111 w 236509"/>
                <a:gd name="connsiteY25" fmla="*/ 135621 h 387438"/>
                <a:gd name="connsiteX26" fmla="*/ 128687 w 236509"/>
                <a:gd name="connsiteY26" fmla="*/ 178308 h 387438"/>
                <a:gd name="connsiteX27" fmla="*/ 135865 w 236509"/>
                <a:gd name="connsiteY27" fmla="*/ 191152 h 387438"/>
                <a:gd name="connsiteX28" fmla="*/ 141909 w 236509"/>
                <a:gd name="connsiteY28" fmla="*/ 186619 h 387438"/>
                <a:gd name="connsiteX29" fmla="*/ 163442 w 236509"/>
                <a:gd name="connsiteY29" fmla="*/ 188508 h 387438"/>
                <a:gd name="connsiteX30" fmla="*/ 174775 w 236509"/>
                <a:gd name="connsiteY30" fmla="*/ 200974 h 387438"/>
                <a:gd name="connsiteX31" fmla="*/ 177419 w 236509"/>
                <a:gd name="connsiteY31" fmla="*/ 206263 h 387438"/>
                <a:gd name="connsiteX32" fmla="*/ 175908 w 236509"/>
                <a:gd name="connsiteY32" fmla="*/ 216084 h 387438"/>
                <a:gd name="connsiteX33" fmla="*/ 146065 w 236509"/>
                <a:gd name="connsiteY33" fmla="*/ 250839 h 387438"/>
                <a:gd name="connsiteX34" fmla="*/ 167975 w 236509"/>
                <a:gd name="connsiteY34" fmla="*/ 264060 h 387438"/>
                <a:gd name="connsiteX35" fmla="*/ 175908 w 236509"/>
                <a:gd name="connsiteY35" fmla="*/ 291637 h 387438"/>
                <a:gd name="connsiteX36" fmla="*/ 192152 w 236509"/>
                <a:gd name="connsiteY36" fmla="*/ 290126 h 387438"/>
                <a:gd name="connsiteX37" fmla="*/ 200085 w 236509"/>
                <a:gd name="connsiteY37" fmla="*/ 287482 h 387438"/>
                <a:gd name="connsiteX38" fmla="*/ 232572 w 236509"/>
                <a:gd name="connsiteY38" fmla="*/ 294659 h 387438"/>
                <a:gd name="connsiteX39" fmla="*/ 227662 w 236509"/>
                <a:gd name="connsiteY39" fmla="*/ 331302 h 387438"/>
                <a:gd name="connsiteX40" fmla="*/ 229550 w 236509"/>
                <a:gd name="connsiteY40" fmla="*/ 369079 h 387438"/>
                <a:gd name="connsiteX41" fmla="*/ 225395 w 236509"/>
                <a:gd name="connsiteY41" fmla="*/ 384567 h 387438"/>
                <a:gd name="connsiteX42" fmla="*/ 191018 w 236509"/>
                <a:gd name="connsiteY42" fmla="*/ 382678 h 387438"/>
                <a:gd name="connsiteX43" fmla="*/ 192907 w 236509"/>
                <a:gd name="connsiteY43" fmla="*/ 361523 h 387438"/>
                <a:gd name="connsiteX44" fmla="*/ 190641 w 236509"/>
                <a:gd name="connsiteY44" fmla="*/ 350568 h 387438"/>
                <a:gd name="connsiteX45" fmla="*/ 188374 w 236509"/>
                <a:gd name="connsiteY45" fmla="*/ 338480 h 387438"/>
                <a:gd name="connsiteX46" fmla="*/ 192152 w 236509"/>
                <a:gd name="connsiteY46" fmla="*/ 332436 h 387438"/>
                <a:gd name="connsiteX47" fmla="*/ 177797 w 236509"/>
                <a:gd name="connsiteY47" fmla="*/ 322614 h 387438"/>
                <a:gd name="connsiteX48" fmla="*/ 171752 w 236509"/>
                <a:gd name="connsiteY48" fmla="*/ 327525 h 387438"/>
                <a:gd name="connsiteX49" fmla="*/ 164197 w 236509"/>
                <a:gd name="connsiteY49" fmla="*/ 339991 h 387438"/>
                <a:gd name="connsiteX50" fmla="*/ 140398 w 236509"/>
                <a:gd name="connsiteY50" fmla="*/ 327525 h 387438"/>
                <a:gd name="connsiteX51" fmla="*/ 113577 w 236509"/>
                <a:gd name="connsiteY51" fmla="*/ 319214 h 387438"/>
                <a:gd name="connsiteX52" fmla="*/ 102622 w 236509"/>
                <a:gd name="connsiteY52" fmla="*/ 298437 h 387438"/>
                <a:gd name="connsiteX53" fmla="*/ 106777 w 236509"/>
                <a:gd name="connsiteY53" fmla="*/ 268971 h 387438"/>
                <a:gd name="connsiteX54" fmla="*/ 93933 w 236509"/>
                <a:gd name="connsiteY54" fmla="*/ 260660 h 387438"/>
                <a:gd name="connsiteX55" fmla="*/ 86000 w 236509"/>
                <a:gd name="connsiteY55" fmla="*/ 255372 h 38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6509" h="387438">
                  <a:moveTo>
                    <a:pt x="86000" y="255372"/>
                  </a:moveTo>
                  <a:cubicBezTo>
                    <a:pt x="81845" y="243283"/>
                    <a:pt x="67112" y="239128"/>
                    <a:pt x="64845" y="225906"/>
                  </a:cubicBezTo>
                  <a:cubicBezTo>
                    <a:pt x="61823" y="219862"/>
                    <a:pt x="61446" y="210040"/>
                    <a:pt x="50113" y="216084"/>
                  </a:cubicBezTo>
                  <a:cubicBezTo>
                    <a:pt x="49357" y="216462"/>
                    <a:pt x="48602" y="216840"/>
                    <a:pt x="47846" y="217218"/>
                  </a:cubicBezTo>
                  <a:cubicBezTo>
                    <a:pt x="39535" y="214196"/>
                    <a:pt x="53135" y="198707"/>
                    <a:pt x="39158" y="200596"/>
                  </a:cubicBezTo>
                  <a:cubicBezTo>
                    <a:pt x="7425" y="204374"/>
                    <a:pt x="19514" y="173397"/>
                    <a:pt x="5537" y="163198"/>
                  </a:cubicBezTo>
                  <a:cubicBezTo>
                    <a:pt x="16114" y="162442"/>
                    <a:pt x="16869" y="169997"/>
                    <a:pt x="19136" y="176041"/>
                  </a:cubicBezTo>
                  <a:cubicBezTo>
                    <a:pt x="21025" y="180575"/>
                    <a:pt x="24425" y="182841"/>
                    <a:pt x="28580" y="179064"/>
                  </a:cubicBezTo>
                  <a:cubicBezTo>
                    <a:pt x="31602" y="176419"/>
                    <a:pt x="36513" y="171508"/>
                    <a:pt x="31980" y="168864"/>
                  </a:cubicBezTo>
                  <a:cubicBezTo>
                    <a:pt x="-508" y="151487"/>
                    <a:pt x="34624" y="143554"/>
                    <a:pt x="36891" y="131465"/>
                  </a:cubicBezTo>
                  <a:cubicBezTo>
                    <a:pt x="31980" y="125043"/>
                    <a:pt x="24802" y="134487"/>
                    <a:pt x="19514" y="129199"/>
                  </a:cubicBezTo>
                  <a:cubicBezTo>
                    <a:pt x="20269" y="119377"/>
                    <a:pt x="32358" y="116355"/>
                    <a:pt x="33869" y="106911"/>
                  </a:cubicBezTo>
                  <a:cubicBezTo>
                    <a:pt x="26314" y="98978"/>
                    <a:pt x="19514" y="108799"/>
                    <a:pt x="12336" y="107288"/>
                  </a:cubicBezTo>
                  <a:cubicBezTo>
                    <a:pt x="7048" y="106155"/>
                    <a:pt x="-885" y="107666"/>
                    <a:pt x="248" y="99733"/>
                  </a:cubicBezTo>
                  <a:cubicBezTo>
                    <a:pt x="1003" y="95200"/>
                    <a:pt x="-3152" y="83867"/>
                    <a:pt x="6670" y="85756"/>
                  </a:cubicBezTo>
                  <a:cubicBezTo>
                    <a:pt x="12336" y="86889"/>
                    <a:pt x="18380" y="72156"/>
                    <a:pt x="22914" y="86511"/>
                  </a:cubicBezTo>
                  <a:cubicBezTo>
                    <a:pt x="24802" y="92556"/>
                    <a:pt x="29336" y="96711"/>
                    <a:pt x="35758" y="93311"/>
                  </a:cubicBezTo>
                  <a:cubicBezTo>
                    <a:pt x="41046" y="90289"/>
                    <a:pt x="35758" y="86134"/>
                    <a:pt x="35002" y="82356"/>
                  </a:cubicBezTo>
                  <a:cubicBezTo>
                    <a:pt x="37646" y="79334"/>
                    <a:pt x="40669" y="78956"/>
                    <a:pt x="44446" y="78578"/>
                  </a:cubicBezTo>
                  <a:cubicBezTo>
                    <a:pt x="69379" y="76312"/>
                    <a:pt x="78445" y="60068"/>
                    <a:pt x="68245" y="36647"/>
                  </a:cubicBezTo>
                  <a:cubicBezTo>
                    <a:pt x="62957" y="24180"/>
                    <a:pt x="63334" y="12092"/>
                    <a:pt x="70890" y="381"/>
                  </a:cubicBezTo>
                  <a:cubicBezTo>
                    <a:pt x="78067" y="-1130"/>
                    <a:pt x="82223" y="1892"/>
                    <a:pt x="85622" y="8692"/>
                  </a:cubicBezTo>
                  <a:cubicBezTo>
                    <a:pt x="98089" y="35136"/>
                    <a:pt x="101489" y="60823"/>
                    <a:pt x="81467" y="85378"/>
                  </a:cubicBezTo>
                  <a:cubicBezTo>
                    <a:pt x="79200" y="88022"/>
                    <a:pt x="76934" y="90667"/>
                    <a:pt x="76556" y="94444"/>
                  </a:cubicBezTo>
                  <a:cubicBezTo>
                    <a:pt x="95444" y="92933"/>
                    <a:pt x="93178" y="106911"/>
                    <a:pt x="92800" y="118244"/>
                  </a:cubicBezTo>
                  <a:cubicBezTo>
                    <a:pt x="92800" y="126177"/>
                    <a:pt x="93178" y="129199"/>
                    <a:pt x="101111" y="135621"/>
                  </a:cubicBezTo>
                  <a:cubicBezTo>
                    <a:pt x="113199" y="145443"/>
                    <a:pt x="136243" y="153376"/>
                    <a:pt x="128687" y="178308"/>
                  </a:cubicBezTo>
                  <a:cubicBezTo>
                    <a:pt x="126799" y="183974"/>
                    <a:pt x="138887" y="183597"/>
                    <a:pt x="135865" y="191152"/>
                  </a:cubicBezTo>
                  <a:cubicBezTo>
                    <a:pt x="140020" y="192663"/>
                    <a:pt x="140020" y="188130"/>
                    <a:pt x="141909" y="186619"/>
                  </a:cubicBezTo>
                  <a:cubicBezTo>
                    <a:pt x="149842" y="180197"/>
                    <a:pt x="157020" y="179819"/>
                    <a:pt x="163442" y="188508"/>
                  </a:cubicBezTo>
                  <a:cubicBezTo>
                    <a:pt x="166842" y="193041"/>
                    <a:pt x="170997" y="196818"/>
                    <a:pt x="174775" y="200974"/>
                  </a:cubicBezTo>
                  <a:cubicBezTo>
                    <a:pt x="175908" y="202485"/>
                    <a:pt x="176663" y="204374"/>
                    <a:pt x="177419" y="206263"/>
                  </a:cubicBezTo>
                  <a:cubicBezTo>
                    <a:pt x="178174" y="209662"/>
                    <a:pt x="178552" y="214573"/>
                    <a:pt x="175908" y="216084"/>
                  </a:cubicBezTo>
                  <a:cubicBezTo>
                    <a:pt x="160797" y="223262"/>
                    <a:pt x="154375" y="237995"/>
                    <a:pt x="146065" y="250839"/>
                  </a:cubicBezTo>
                  <a:cubicBezTo>
                    <a:pt x="152109" y="257261"/>
                    <a:pt x="164953" y="252350"/>
                    <a:pt x="167975" y="264060"/>
                  </a:cubicBezTo>
                  <a:cubicBezTo>
                    <a:pt x="161931" y="275393"/>
                    <a:pt x="172508" y="282949"/>
                    <a:pt x="175908" y="291637"/>
                  </a:cubicBezTo>
                  <a:cubicBezTo>
                    <a:pt x="179308" y="299948"/>
                    <a:pt x="186485" y="289371"/>
                    <a:pt x="192152" y="290126"/>
                  </a:cubicBezTo>
                  <a:cubicBezTo>
                    <a:pt x="194796" y="290504"/>
                    <a:pt x="197818" y="288993"/>
                    <a:pt x="200085" y="287482"/>
                  </a:cubicBezTo>
                  <a:cubicBezTo>
                    <a:pt x="213306" y="279549"/>
                    <a:pt x="225773" y="282193"/>
                    <a:pt x="232572" y="294659"/>
                  </a:cubicBezTo>
                  <a:cubicBezTo>
                    <a:pt x="238617" y="306370"/>
                    <a:pt x="238239" y="319969"/>
                    <a:pt x="227662" y="331302"/>
                  </a:cubicBezTo>
                  <a:cubicBezTo>
                    <a:pt x="217462" y="342257"/>
                    <a:pt x="218217" y="357746"/>
                    <a:pt x="229550" y="369079"/>
                  </a:cubicBezTo>
                  <a:cubicBezTo>
                    <a:pt x="237861" y="377012"/>
                    <a:pt x="232572" y="381545"/>
                    <a:pt x="225395" y="384567"/>
                  </a:cubicBezTo>
                  <a:cubicBezTo>
                    <a:pt x="213684" y="389478"/>
                    <a:pt x="202351" y="387589"/>
                    <a:pt x="191018" y="382678"/>
                  </a:cubicBezTo>
                  <a:cubicBezTo>
                    <a:pt x="187241" y="375123"/>
                    <a:pt x="190263" y="366812"/>
                    <a:pt x="192907" y="361523"/>
                  </a:cubicBezTo>
                  <a:cubicBezTo>
                    <a:pt x="195929" y="355479"/>
                    <a:pt x="200085" y="353590"/>
                    <a:pt x="190641" y="350568"/>
                  </a:cubicBezTo>
                  <a:cubicBezTo>
                    <a:pt x="183463" y="348302"/>
                    <a:pt x="187619" y="343013"/>
                    <a:pt x="188374" y="338480"/>
                  </a:cubicBezTo>
                  <a:cubicBezTo>
                    <a:pt x="189130" y="335458"/>
                    <a:pt x="200463" y="337724"/>
                    <a:pt x="192152" y="332436"/>
                  </a:cubicBezTo>
                  <a:cubicBezTo>
                    <a:pt x="187241" y="329413"/>
                    <a:pt x="185730" y="319969"/>
                    <a:pt x="177797" y="322614"/>
                  </a:cubicBezTo>
                  <a:cubicBezTo>
                    <a:pt x="175530" y="323369"/>
                    <a:pt x="173641" y="326014"/>
                    <a:pt x="171752" y="327525"/>
                  </a:cubicBezTo>
                  <a:cubicBezTo>
                    <a:pt x="184219" y="340746"/>
                    <a:pt x="170619" y="341502"/>
                    <a:pt x="164197" y="339991"/>
                  </a:cubicBezTo>
                  <a:cubicBezTo>
                    <a:pt x="156264" y="338480"/>
                    <a:pt x="140398" y="350946"/>
                    <a:pt x="140398" y="327525"/>
                  </a:cubicBezTo>
                  <a:cubicBezTo>
                    <a:pt x="140398" y="319969"/>
                    <a:pt x="121510" y="319214"/>
                    <a:pt x="113577" y="319214"/>
                  </a:cubicBezTo>
                  <a:cubicBezTo>
                    <a:pt x="92800" y="318836"/>
                    <a:pt x="99977" y="308259"/>
                    <a:pt x="102622" y="298437"/>
                  </a:cubicBezTo>
                  <a:cubicBezTo>
                    <a:pt x="110177" y="289371"/>
                    <a:pt x="122265" y="281060"/>
                    <a:pt x="106777" y="268971"/>
                  </a:cubicBezTo>
                  <a:cubicBezTo>
                    <a:pt x="102244" y="266327"/>
                    <a:pt x="100733" y="259905"/>
                    <a:pt x="93933" y="260660"/>
                  </a:cubicBezTo>
                  <a:cubicBezTo>
                    <a:pt x="89778" y="262172"/>
                    <a:pt x="85622" y="263305"/>
                    <a:pt x="86000" y="255372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10" name="Freeform: Shape 26109">
              <a:extLst>
                <a:ext uri="{FF2B5EF4-FFF2-40B4-BE49-F238E27FC236}">
                  <a16:creationId xmlns:a16="http://schemas.microsoft.com/office/drawing/2014/main" id="{83FFBD4D-59F6-4F55-AFE5-3B07D40B825C}"/>
                </a:ext>
              </a:extLst>
            </p:cNvPr>
            <p:cNvSpPr/>
            <p:nvPr/>
          </p:nvSpPr>
          <p:spPr>
            <a:xfrm>
              <a:off x="8906287" y="4062707"/>
              <a:ext cx="158609" cy="252304"/>
            </a:xfrm>
            <a:custGeom>
              <a:avLst/>
              <a:gdLst>
                <a:gd name="connsiteX0" fmla="*/ 152775 w 158609"/>
                <a:gd name="connsiteY0" fmla="*/ 169658 h 252304"/>
                <a:gd name="connsiteX1" fmla="*/ 155041 w 158609"/>
                <a:gd name="connsiteY1" fmla="*/ 203657 h 252304"/>
                <a:gd name="connsiteX2" fmla="*/ 152775 w 158609"/>
                <a:gd name="connsiteY2" fmla="*/ 238033 h 252304"/>
                <a:gd name="connsiteX3" fmla="*/ 114621 w 158609"/>
                <a:gd name="connsiteY3" fmla="*/ 250499 h 252304"/>
                <a:gd name="connsiteX4" fmla="*/ 59845 w 158609"/>
                <a:gd name="connsiteY4" fmla="*/ 241433 h 252304"/>
                <a:gd name="connsiteX5" fmla="*/ 38312 w 158609"/>
                <a:gd name="connsiteY5" fmla="*/ 221789 h 252304"/>
                <a:gd name="connsiteX6" fmla="*/ 47379 w 158609"/>
                <a:gd name="connsiteY6" fmla="*/ 197235 h 252304"/>
                <a:gd name="connsiteX7" fmla="*/ 67022 w 158609"/>
                <a:gd name="connsiteY7" fmla="*/ 190435 h 252304"/>
                <a:gd name="connsiteX8" fmla="*/ 26602 w 158609"/>
                <a:gd name="connsiteY8" fmla="*/ 147748 h 252304"/>
                <a:gd name="connsiteX9" fmla="*/ 65889 w 158609"/>
                <a:gd name="connsiteY9" fmla="*/ 134148 h 252304"/>
                <a:gd name="connsiteX10" fmla="*/ 67022 w 158609"/>
                <a:gd name="connsiteY10" fmla="*/ 106193 h 252304"/>
                <a:gd name="connsiteX11" fmla="*/ 54556 w 158609"/>
                <a:gd name="connsiteY11" fmla="*/ 99772 h 252304"/>
                <a:gd name="connsiteX12" fmla="*/ 50779 w 158609"/>
                <a:gd name="connsiteY12" fmla="*/ 112993 h 252304"/>
                <a:gd name="connsiteX13" fmla="*/ 51912 w 158609"/>
                <a:gd name="connsiteY13" fmla="*/ 121682 h 252304"/>
                <a:gd name="connsiteX14" fmla="*/ 43223 w 158609"/>
                <a:gd name="connsiteY14" fmla="*/ 119037 h 252304"/>
                <a:gd name="connsiteX15" fmla="*/ 36801 w 158609"/>
                <a:gd name="connsiteY15" fmla="*/ 108460 h 252304"/>
                <a:gd name="connsiteX16" fmla="*/ 16780 w 158609"/>
                <a:gd name="connsiteY16" fmla="*/ 84661 h 252304"/>
                <a:gd name="connsiteX17" fmla="*/ 8091 w 158609"/>
                <a:gd name="connsiteY17" fmla="*/ 67284 h 252304"/>
                <a:gd name="connsiteX18" fmla="*/ 158 w 158609"/>
                <a:gd name="connsiteY18" fmla="*/ 55573 h 252304"/>
                <a:gd name="connsiteX19" fmla="*/ 16024 w 158609"/>
                <a:gd name="connsiteY19" fmla="*/ 44996 h 252304"/>
                <a:gd name="connsiteX20" fmla="*/ 19046 w 158609"/>
                <a:gd name="connsiteY20" fmla="*/ 31019 h 252304"/>
                <a:gd name="connsiteX21" fmla="*/ 20935 w 158609"/>
                <a:gd name="connsiteY21" fmla="*/ 21575 h 252304"/>
                <a:gd name="connsiteX22" fmla="*/ 72689 w 158609"/>
                <a:gd name="connsiteY22" fmla="*/ 3064 h 252304"/>
                <a:gd name="connsiteX23" fmla="*/ 99510 w 158609"/>
                <a:gd name="connsiteY23" fmla="*/ 8731 h 252304"/>
                <a:gd name="connsiteX24" fmla="*/ 103288 w 158609"/>
                <a:gd name="connsiteY24" fmla="*/ 38196 h 252304"/>
                <a:gd name="connsiteX25" fmla="*/ 74955 w 158609"/>
                <a:gd name="connsiteY25" fmla="*/ 66151 h 252304"/>
                <a:gd name="connsiteX26" fmla="*/ 122931 w 158609"/>
                <a:gd name="connsiteY26" fmla="*/ 100149 h 252304"/>
                <a:gd name="connsiteX27" fmla="*/ 129353 w 158609"/>
                <a:gd name="connsiteY27" fmla="*/ 114504 h 252304"/>
                <a:gd name="connsiteX28" fmla="*/ 116509 w 158609"/>
                <a:gd name="connsiteY28" fmla="*/ 123193 h 252304"/>
                <a:gd name="connsiteX29" fmla="*/ 105932 w 158609"/>
                <a:gd name="connsiteY29" fmla="*/ 124326 h 252304"/>
                <a:gd name="connsiteX30" fmla="*/ 96866 w 158609"/>
                <a:gd name="connsiteY30" fmla="*/ 144348 h 252304"/>
                <a:gd name="connsiteX31" fmla="*/ 93844 w 158609"/>
                <a:gd name="connsiteY31" fmla="*/ 182124 h 252304"/>
                <a:gd name="connsiteX32" fmla="*/ 143708 w 158609"/>
                <a:gd name="connsiteY32" fmla="*/ 160969 h 252304"/>
                <a:gd name="connsiteX33" fmla="*/ 152775 w 158609"/>
                <a:gd name="connsiteY33" fmla="*/ 163614 h 252304"/>
                <a:gd name="connsiteX34" fmla="*/ 152775 w 158609"/>
                <a:gd name="connsiteY34" fmla="*/ 169658 h 25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8609" h="252304">
                  <a:moveTo>
                    <a:pt x="152775" y="169658"/>
                  </a:moveTo>
                  <a:cubicBezTo>
                    <a:pt x="154286" y="180613"/>
                    <a:pt x="149375" y="191568"/>
                    <a:pt x="155041" y="203657"/>
                  </a:cubicBezTo>
                  <a:cubicBezTo>
                    <a:pt x="159952" y="213856"/>
                    <a:pt x="160330" y="225945"/>
                    <a:pt x="152775" y="238033"/>
                  </a:cubicBezTo>
                  <a:cubicBezTo>
                    <a:pt x="142575" y="254655"/>
                    <a:pt x="129731" y="253521"/>
                    <a:pt x="114621" y="250499"/>
                  </a:cubicBezTo>
                  <a:cubicBezTo>
                    <a:pt x="101399" y="224811"/>
                    <a:pt x="91955" y="224056"/>
                    <a:pt x="59845" y="241433"/>
                  </a:cubicBezTo>
                  <a:cubicBezTo>
                    <a:pt x="58334" y="229722"/>
                    <a:pt x="56823" y="217634"/>
                    <a:pt x="38312" y="221789"/>
                  </a:cubicBezTo>
                  <a:cubicBezTo>
                    <a:pt x="45868" y="213478"/>
                    <a:pt x="66645" y="211967"/>
                    <a:pt x="47379" y="197235"/>
                  </a:cubicBezTo>
                  <a:cubicBezTo>
                    <a:pt x="52667" y="191946"/>
                    <a:pt x="60978" y="198368"/>
                    <a:pt x="67022" y="190435"/>
                  </a:cubicBezTo>
                  <a:cubicBezTo>
                    <a:pt x="40579" y="188168"/>
                    <a:pt x="64000" y="142837"/>
                    <a:pt x="26602" y="147748"/>
                  </a:cubicBezTo>
                  <a:cubicBezTo>
                    <a:pt x="43601" y="149636"/>
                    <a:pt x="45868" y="118660"/>
                    <a:pt x="65889" y="134148"/>
                  </a:cubicBezTo>
                  <a:cubicBezTo>
                    <a:pt x="69667" y="124326"/>
                    <a:pt x="68911" y="114882"/>
                    <a:pt x="67022" y="106193"/>
                  </a:cubicBezTo>
                  <a:cubicBezTo>
                    <a:pt x="65511" y="100149"/>
                    <a:pt x="60223" y="95994"/>
                    <a:pt x="54556" y="99772"/>
                  </a:cubicBezTo>
                  <a:cubicBezTo>
                    <a:pt x="51534" y="102038"/>
                    <a:pt x="40579" y="105438"/>
                    <a:pt x="50779" y="112993"/>
                  </a:cubicBezTo>
                  <a:cubicBezTo>
                    <a:pt x="53423" y="114882"/>
                    <a:pt x="56445" y="118660"/>
                    <a:pt x="51912" y="121682"/>
                  </a:cubicBezTo>
                  <a:cubicBezTo>
                    <a:pt x="48512" y="123948"/>
                    <a:pt x="45112" y="122437"/>
                    <a:pt x="43223" y="119037"/>
                  </a:cubicBezTo>
                  <a:cubicBezTo>
                    <a:pt x="40957" y="115638"/>
                    <a:pt x="36424" y="111482"/>
                    <a:pt x="36801" y="108460"/>
                  </a:cubicBezTo>
                  <a:cubicBezTo>
                    <a:pt x="39446" y="92216"/>
                    <a:pt x="31513" y="86928"/>
                    <a:pt x="16780" y="84661"/>
                  </a:cubicBezTo>
                  <a:cubicBezTo>
                    <a:pt x="6202" y="82772"/>
                    <a:pt x="6580" y="80506"/>
                    <a:pt x="8091" y="67284"/>
                  </a:cubicBezTo>
                  <a:cubicBezTo>
                    <a:pt x="8469" y="62373"/>
                    <a:pt x="-1353" y="62373"/>
                    <a:pt x="158" y="55573"/>
                  </a:cubicBezTo>
                  <a:cubicBezTo>
                    <a:pt x="5825" y="53307"/>
                    <a:pt x="4691" y="41974"/>
                    <a:pt x="16024" y="44996"/>
                  </a:cubicBezTo>
                  <a:cubicBezTo>
                    <a:pt x="22824" y="46885"/>
                    <a:pt x="24335" y="39329"/>
                    <a:pt x="19046" y="31019"/>
                  </a:cubicBezTo>
                  <a:cubicBezTo>
                    <a:pt x="17913" y="29130"/>
                    <a:pt x="20180" y="24597"/>
                    <a:pt x="20935" y="21575"/>
                  </a:cubicBezTo>
                  <a:cubicBezTo>
                    <a:pt x="37935" y="14775"/>
                    <a:pt x="56823" y="14019"/>
                    <a:pt x="72689" y="3064"/>
                  </a:cubicBezTo>
                  <a:cubicBezTo>
                    <a:pt x="81377" y="-3358"/>
                    <a:pt x="91955" y="1175"/>
                    <a:pt x="99510" y="8731"/>
                  </a:cubicBezTo>
                  <a:cubicBezTo>
                    <a:pt x="108199" y="17419"/>
                    <a:pt x="107443" y="27619"/>
                    <a:pt x="103288" y="38196"/>
                  </a:cubicBezTo>
                  <a:cubicBezTo>
                    <a:pt x="97999" y="51418"/>
                    <a:pt x="86288" y="58217"/>
                    <a:pt x="74955" y="66151"/>
                  </a:cubicBezTo>
                  <a:cubicBezTo>
                    <a:pt x="91577" y="77484"/>
                    <a:pt x="110087" y="84661"/>
                    <a:pt x="122931" y="100149"/>
                  </a:cubicBezTo>
                  <a:cubicBezTo>
                    <a:pt x="126709" y="104683"/>
                    <a:pt x="130864" y="108460"/>
                    <a:pt x="129353" y="114504"/>
                  </a:cubicBezTo>
                  <a:cubicBezTo>
                    <a:pt x="127842" y="121304"/>
                    <a:pt x="122176" y="122437"/>
                    <a:pt x="116509" y="123193"/>
                  </a:cubicBezTo>
                  <a:cubicBezTo>
                    <a:pt x="113109" y="123571"/>
                    <a:pt x="109332" y="123571"/>
                    <a:pt x="105932" y="124326"/>
                  </a:cubicBezTo>
                  <a:cubicBezTo>
                    <a:pt x="88933" y="127348"/>
                    <a:pt x="88177" y="129615"/>
                    <a:pt x="96866" y="144348"/>
                  </a:cubicBezTo>
                  <a:cubicBezTo>
                    <a:pt x="104043" y="156814"/>
                    <a:pt x="108199" y="169658"/>
                    <a:pt x="93844" y="182124"/>
                  </a:cubicBezTo>
                  <a:cubicBezTo>
                    <a:pt x="106688" y="164747"/>
                    <a:pt x="128598" y="172302"/>
                    <a:pt x="143708" y="160969"/>
                  </a:cubicBezTo>
                  <a:cubicBezTo>
                    <a:pt x="147108" y="158325"/>
                    <a:pt x="150508" y="160969"/>
                    <a:pt x="152775" y="163614"/>
                  </a:cubicBezTo>
                  <a:cubicBezTo>
                    <a:pt x="154286" y="165880"/>
                    <a:pt x="153908" y="167769"/>
                    <a:pt x="152775" y="169658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11" name="Freeform: Shape 26110">
              <a:extLst>
                <a:ext uri="{FF2B5EF4-FFF2-40B4-BE49-F238E27FC236}">
                  <a16:creationId xmlns:a16="http://schemas.microsoft.com/office/drawing/2014/main" id="{6AC417E9-A63C-40FD-A787-9619368719AB}"/>
                </a:ext>
              </a:extLst>
            </p:cNvPr>
            <p:cNvSpPr/>
            <p:nvPr/>
          </p:nvSpPr>
          <p:spPr>
            <a:xfrm>
              <a:off x="8773714" y="4235540"/>
              <a:ext cx="60327" cy="48273"/>
            </a:xfrm>
            <a:custGeom>
              <a:avLst/>
              <a:gdLst>
                <a:gd name="connsiteX0" fmla="*/ 56801 w 60327"/>
                <a:gd name="connsiteY0" fmla="*/ 39135 h 48273"/>
                <a:gd name="connsiteX1" fmla="*/ 49246 w 60327"/>
                <a:gd name="connsiteY1" fmla="*/ 47446 h 48273"/>
                <a:gd name="connsiteX2" fmla="*/ 12225 w 60327"/>
                <a:gd name="connsiteY2" fmla="*/ 26291 h 48273"/>
                <a:gd name="connsiteX3" fmla="*/ 892 w 60327"/>
                <a:gd name="connsiteY3" fmla="*/ 5136 h 48273"/>
                <a:gd name="connsiteX4" fmla="*/ 3159 w 60327"/>
                <a:gd name="connsiteY4" fmla="*/ 603 h 48273"/>
                <a:gd name="connsiteX5" fmla="*/ 25447 w 60327"/>
                <a:gd name="connsiteY5" fmla="*/ 5892 h 48273"/>
                <a:gd name="connsiteX6" fmla="*/ 52268 w 60327"/>
                <a:gd name="connsiteY6" fmla="*/ 18358 h 48273"/>
                <a:gd name="connsiteX7" fmla="*/ 56801 w 60327"/>
                <a:gd name="connsiteY7" fmla="*/ 39135 h 4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27" h="48273">
                  <a:moveTo>
                    <a:pt x="56801" y="39135"/>
                  </a:moveTo>
                  <a:cubicBezTo>
                    <a:pt x="55290" y="42913"/>
                    <a:pt x="56801" y="50846"/>
                    <a:pt x="49246" y="47446"/>
                  </a:cubicBezTo>
                  <a:cubicBezTo>
                    <a:pt x="36402" y="41024"/>
                    <a:pt x="25447" y="30446"/>
                    <a:pt x="12225" y="26291"/>
                  </a:cubicBezTo>
                  <a:cubicBezTo>
                    <a:pt x="-997" y="22136"/>
                    <a:pt x="3537" y="13069"/>
                    <a:pt x="892" y="5136"/>
                  </a:cubicBezTo>
                  <a:cubicBezTo>
                    <a:pt x="-241" y="2114"/>
                    <a:pt x="-997" y="-1286"/>
                    <a:pt x="3159" y="603"/>
                  </a:cubicBezTo>
                  <a:cubicBezTo>
                    <a:pt x="10336" y="3625"/>
                    <a:pt x="20536" y="-5441"/>
                    <a:pt x="25447" y="5892"/>
                  </a:cubicBezTo>
                  <a:cubicBezTo>
                    <a:pt x="30736" y="17980"/>
                    <a:pt x="43580" y="13447"/>
                    <a:pt x="52268" y="18358"/>
                  </a:cubicBezTo>
                  <a:cubicBezTo>
                    <a:pt x="45468" y="26669"/>
                    <a:pt x="68890" y="29313"/>
                    <a:pt x="56801" y="39135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12" name="Freeform: Shape 26111">
              <a:extLst>
                <a:ext uri="{FF2B5EF4-FFF2-40B4-BE49-F238E27FC236}">
                  <a16:creationId xmlns:a16="http://schemas.microsoft.com/office/drawing/2014/main" id="{820D9217-EE1F-409E-A590-A92439EB50ED}"/>
                </a:ext>
              </a:extLst>
            </p:cNvPr>
            <p:cNvSpPr/>
            <p:nvPr/>
          </p:nvSpPr>
          <p:spPr>
            <a:xfrm>
              <a:off x="9017102" y="4588022"/>
              <a:ext cx="31397" cy="17297"/>
            </a:xfrm>
            <a:custGeom>
              <a:avLst/>
              <a:gdLst>
                <a:gd name="connsiteX0" fmla="*/ 16650 w 31397"/>
                <a:gd name="connsiteY0" fmla="*/ 197 h 17297"/>
                <a:gd name="connsiteX1" fmla="*/ 31382 w 31397"/>
                <a:gd name="connsiteY1" fmla="*/ 11152 h 17297"/>
                <a:gd name="connsiteX2" fmla="*/ 16272 w 31397"/>
                <a:gd name="connsiteY2" fmla="*/ 17196 h 17297"/>
                <a:gd name="connsiteX3" fmla="*/ 28 w 31397"/>
                <a:gd name="connsiteY3" fmla="*/ 8885 h 17297"/>
                <a:gd name="connsiteX4" fmla="*/ 16650 w 31397"/>
                <a:gd name="connsiteY4" fmla="*/ 197 h 1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97" h="17297">
                  <a:moveTo>
                    <a:pt x="16650" y="197"/>
                  </a:moveTo>
                  <a:cubicBezTo>
                    <a:pt x="24960" y="-937"/>
                    <a:pt x="31760" y="2841"/>
                    <a:pt x="31382" y="11152"/>
                  </a:cubicBezTo>
                  <a:cubicBezTo>
                    <a:pt x="31005" y="20974"/>
                    <a:pt x="21561" y="15685"/>
                    <a:pt x="16272" y="17196"/>
                  </a:cubicBezTo>
                  <a:cubicBezTo>
                    <a:pt x="10228" y="16063"/>
                    <a:pt x="784" y="19840"/>
                    <a:pt x="28" y="8885"/>
                  </a:cubicBezTo>
                  <a:cubicBezTo>
                    <a:pt x="-727" y="-5847"/>
                    <a:pt x="14005" y="8130"/>
                    <a:pt x="16650" y="197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13" name="Freeform: Shape 26112">
              <a:extLst>
                <a:ext uri="{FF2B5EF4-FFF2-40B4-BE49-F238E27FC236}">
                  <a16:creationId xmlns:a16="http://schemas.microsoft.com/office/drawing/2014/main" id="{F4D72A57-2B52-4EBE-AE4C-1E5DB5CFEFF2}"/>
                </a:ext>
              </a:extLst>
            </p:cNvPr>
            <p:cNvSpPr/>
            <p:nvPr/>
          </p:nvSpPr>
          <p:spPr>
            <a:xfrm>
              <a:off x="9122526" y="4691726"/>
              <a:ext cx="19828" cy="23421"/>
            </a:xfrm>
            <a:custGeom>
              <a:avLst/>
              <a:gdLst>
                <a:gd name="connsiteX0" fmla="*/ 0 w 19828"/>
                <a:gd name="connsiteY0" fmla="*/ 14733 h 23421"/>
                <a:gd name="connsiteX1" fmla="*/ 14733 w 19828"/>
                <a:gd name="connsiteY1" fmla="*/ 0 h 23421"/>
                <a:gd name="connsiteX2" fmla="*/ 4155 w 19828"/>
                <a:gd name="connsiteY2" fmla="*/ 23421 h 23421"/>
                <a:gd name="connsiteX3" fmla="*/ 0 w 19828"/>
                <a:gd name="connsiteY3" fmla="*/ 14733 h 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28" h="23421">
                  <a:moveTo>
                    <a:pt x="0" y="14733"/>
                  </a:moveTo>
                  <a:cubicBezTo>
                    <a:pt x="6800" y="12088"/>
                    <a:pt x="10200" y="5667"/>
                    <a:pt x="14733" y="0"/>
                  </a:cubicBezTo>
                  <a:cubicBezTo>
                    <a:pt x="29088" y="16622"/>
                    <a:pt x="9066" y="16622"/>
                    <a:pt x="4155" y="23421"/>
                  </a:cubicBezTo>
                  <a:cubicBezTo>
                    <a:pt x="1133" y="21533"/>
                    <a:pt x="0" y="18510"/>
                    <a:pt x="0" y="14733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14" name="Freeform: Shape 26113">
              <a:extLst>
                <a:ext uri="{FF2B5EF4-FFF2-40B4-BE49-F238E27FC236}">
                  <a16:creationId xmlns:a16="http://schemas.microsoft.com/office/drawing/2014/main" id="{931AB4DA-615D-4B1F-9F2E-EE29ADB19B94}"/>
                </a:ext>
              </a:extLst>
            </p:cNvPr>
            <p:cNvSpPr/>
            <p:nvPr/>
          </p:nvSpPr>
          <p:spPr>
            <a:xfrm>
              <a:off x="9022419" y="4447029"/>
              <a:ext cx="15488" cy="21491"/>
            </a:xfrm>
            <a:custGeom>
              <a:avLst/>
              <a:gdLst>
                <a:gd name="connsiteX0" fmla="*/ 15488 w 15488"/>
                <a:gd name="connsiteY0" fmla="*/ 1417 h 21491"/>
                <a:gd name="connsiteX1" fmla="*/ 15488 w 15488"/>
                <a:gd name="connsiteY1" fmla="*/ 13883 h 21491"/>
                <a:gd name="connsiteX2" fmla="*/ 0 w 15488"/>
                <a:gd name="connsiteY2" fmla="*/ 19549 h 21491"/>
                <a:gd name="connsiteX3" fmla="*/ 11333 w 15488"/>
                <a:gd name="connsiteY3" fmla="*/ 1417 h 21491"/>
                <a:gd name="connsiteX4" fmla="*/ 11333 w 15488"/>
                <a:gd name="connsiteY4" fmla="*/ 1417 h 21491"/>
                <a:gd name="connsiteX5" fmla="*/ 15488 w 15488"/>
                <a:gd name="connsiteY5" fmla="*/ 1417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88" h="21491">
                  <a:moveTo>
                    <a:pt x="15488" y="1417"/>
                  </a:moveTo>
                  <a:cubicBezTo>
                    <a:pt x="15488" y="5572"/>
                    <a:pt x="15488" y="9727"/>
                    <a:pt x="15488" y="13883"/>
                  </a:cubicBezTo>
                  <a:cubicBezTo>
                    <a:pt x="10577" y="15772"/>
                    <a:pt x="9066" y="25593"/>
                    <a:pt x="0" y="19549"/>
                  </a:cubicBezTo>
                  <a:cubicBezTo>
                    <a:pt x="3778" y="13505"/>
                    <a:pt x="7555" y="7461"/>
                    <a:pt x="11333" y="1417"/>
                  </a:cubicBezTo>
                  <a:cubicBezTo>
                    <a:pt x="11333" y="1417"/>
                    <a:pt x="11333" y="1417"/>
                    <a:pt x="11333" y="1417"/>
                  </a:cubicBezTo>
                  <a:cubicBezTo>
                    <a:pt x="12844" y="-472"/>
                    <a:pt x="13977" y="-472"/>
                    <a:pt x="15488" y="1417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15" name="Freeform: Shape 26114">
              <a:extLst>
                <a:ext uri="{FF2B5EF4-FFF2-40B4-BE49-F238E27FC236}">
                  <a16:creationId xmlns:a16="http://schemas.microsoft.com/office/drawing/2014/main" id="{42EACCB0-2832-4455-85FD-2D1E5F1BB439}"/>
                </a:ext>
              </a:extLst>
            </p:cNvPr>
            <p:cNvSpPr/>
            <p:nvPr/>
          </p:nvSpPr>
          <p:spPr>
            <a:xfrm>
              <a:off x="9249878" y="5100466"/>
              <a:ext cx="516523" cy="480097"/>
            </a:xfrm>
            <a:custGeom>
              <a:avLst/>
              <a:gdLst>
                <a:gd name="connsiteX0" fmla="*/ 29421 w 516523"/>
                <a:gd name="connsiteY0" fmla="*/ 253857 h 480097"/>
                <a:gd name="connsiteX1" fmla="*/ 7510 w 516523"/>
                <a:gd name="connsiteY1" fmla="*/ 185860 h 480097"/>
                <a:gd name="connsiteX2" fmla="*/ 7510 w 516523"/>
                <a:gd name="connsiteY2" fmla="*/ 153750 h 480097"/>
                <a:gd name="connsiteX3" fmla="*/ 14688 w 516523"/>
                <a:gd name="connsiteY3" fmla="*/ 106907 h 480097"/>
                <a:gd name="connsiteX4" fmla="*/ 1088 w 516523"/>
                <a:gd name="connsiteY4" fmla="*/ 58931 h 480097"/>
                <a:gd name="connsiteX5" fmla="*/ 24510 w 516523"/>
                <a:gd name="connsiteY5" fmla="*/ 20777 h 480097"/>
                <a:gd name="connsiteX6" fmla="*/ 118195 w 516523"/>
                <a:gd name="connsiteY6" fmla="*/ 0 h 480097"/>
                <a:gd name="connsiteX7" fmla="*/ 145394 w 516523"/>
                <a:gd name="connsiteY7" fmla="*/ 47221 h 480097"/>
                <a:gd name="connsiteX8" fmla="*/ 154460 w 516523"/>
                <a:gd name="connsiteY8" fmla="*/ 55154 h 480097"/>
                <a:gd name="connsiteX9" fmla="*/ 174482 w 516523"/>
                <a:gd name="connsiteY9" fmla="*/ 83864 h 480097"/>
                <a:gd name="connsiteX10" fmla="*/ 182793 w 516523"/>
                <a:gd name="connsiteY10" fmla="*/ 104641 h 480097"/>
                <a:gd name="connsiteX11" fmla="*/ 189215 w 516523"/>
                <a:gd name="connsiteY11" fmla="*/ 145439 h 480097"/>
                <a:gd name="connsiteX12" fmla="*/ 214902 w 516523"/>
                <a:gd name="connsiteY12" fmla="*/ 182082 h 480097"/>
                <a:gd name="connsiteX13" fmla="*/ 220569 w 516523"/>
                <a:gd name="connsiteY13" fmla="*/ 212681 h 480097"/>
                <a:gd name="connsiteX14" fmla="*/ 284411 w 516523"/>
                <a:gd name="connsiteY14" fmla="*/ 237613 h 480097"/>
                <a:gd name="connsiteX15" fmla="*/ 298388 w 516523"/>
                <a:gd name="connsiteY15" fmla="*/ 232702 h 480097"/>
                <a:gd name="connsiteX16" fmla="*/ 330876 w 516523"/>
                <a:gd name="connsiteY16" fmla="*/ 216459 h 480097"/>
                <a:gd name="connsiteX17" fmla="*/ 337298 w 516523"/>
                <a:gd name="connsiteY17" fmla="*/ 211170 h 480097"/>
                <a:gd name="connsiteX18" fmla="*/ 372808 w 516523"/>
                <a:gd name="connsiteY18" fmla="*/ 217970 h 480097"/>
                <a:gd name="connsiteX19" fmla="*/ 370541 w 516523"/>
                <a:gd name="connsiteY19" fmla="*/ 221370 h 480097"/>
                <a:gd name="connsiteX20" fmla="*/ 358830 w 516523"/>
                <a:gd name="connsiteY20" fmla="*/ 265946 h 480097"/>
                <a:gd name="connsiteX21" fmla="*/ 369030 w 516523"/>
                <a:gd name="connsiteY21" fmla="*/ 286723 h 480097"/>
                <a:gd name="connsiteX22" fmla="*/ 387540 w 516523"/>
                <a:gd name="connsiteY22" fmla="*/ 305611 h 480097"/>
                <a:gd name="connsiteX23" fmla="*/ 440427 w 516523"/>
                <a:gd name="connsiteY23" fmla="*/ 323366 h 480097"/>
                <a:gd name="connsiteX24" fmla="*/ 426450 w 516523"/>
                <a:gd name="connsiteY24" fmla="*/ 316944 h 480097"/>
                <a:gd name="connsiteX25" fmla="*/ 416628 w 516523"/>
                <a:gd name="connsiteY25" fmla="*/ 299567 h 480097"/>
                <a:gd name="connsiteX26" fmla="*/ 431739 w 516523"/>
                <a:gd name="connsiteY26" fmla="*/ 290878 h 480097"/>
                <a:gd name="connsiteX27" fmla="*/ 476693 w 516523"/>
                <a:gd name="connsiteY27" fmla="*/ 251213 h 480097"/>
                <a:gd name="connsiteX28" fmla="*/ 458182 w 516523"/>
                <a:gd name="connsiteY28" fmla="*/ 230814 h 480097"/>
                <a:gd name="connsiteX29" fmla="*/ 401140 w 516523"/>
                <a:gd name="connsiteY29" fmla="*/ 221370 h 480097"/>
                <a:gd name="connsiteX30" fmla="*/ 407184 w 516523"/>
                <a:gd name="connsiteY30" fmla="*/ 209281 h 480097"/>
                <a:gd name="connsiteX31" fmla="*/ 444205 w 516523"/>
                <a:gd name="connsiteY31" fmla="*/ 207014 h 480097"/>
                <a:gd name="connsiteX32" fmla="*/ 462338 w 516523"/>
                <a:gd name="connsiteY32" fmla="*/ 195304 h 480097"/>
                <a:gd name="connsiteX33" fmla="*/ 470271 w 516523"/>
                <a:gd name="connsiteY33" fmla="*/ 190771 h 480097"/>
                <a:gd name="connsiteX34" fmla="*/ 506536 w 516523"/>
                <a:gd name="connsiteY34" fmla="*/ 257635 h 480097"/>
                <a:gd name="connsiteX35" fmla="*/ 507669 w 516523"/>
                <a:gd name="connsiteY35" fmla="*/ 293522 h 480097"/>
                <a:gd name="connsiteX36" fmla="*/ 513336 w 516523"/>
                <a:gd name="connsiteY36" fmla="*/ 349054 h 480097"/>
                <a:gd name="connsiteX37" fmla="*/ 499358 w 516523"/>
                <a:gd name="connsiteY37" fmla="*/ 366053 h 480097"/>
                <a:gd name="connsiteX38" fmla="*/ 490292 w 516523"/>
                <a:gd name="connsiteY38" fmla="*/ 386452 h 480097"/>
                <a:gd name="connsiteX39" fmla="*/ 508425 w 516523"/>
                <a:gd name="connsiteY39" fmla="*/ 429895 h 480097"/>
                <a:gd name="connsiteX40" fmla="*/ 492181 w 516523"/>
                <a:gd name="connsiteY40" fmla="*/ 474471 h 480097"/>
                <a:gd name="connsiteX41" fmla="*/ 459316 w 516523"/>
                <a:gd name="connsiteY41" fmla="*/ 477871 h 480097"/>
                <a:gd name="connsiteX42" fmla="*/ 398118 w 516523"/>
                <a:gd name="connsiteY42" fmla="*/ 464649 h 480097"/>
                <a:gd name="connsiteX43" fmla="*/ 372052 w 516523"/>
                <a:gd name="connsiteY43" fmla="*/ 448028 h 480097"/>
                <a:gd name="connsiteX44" fmla="*/ 331631 w 516523"/>
                <a:gd name="connsiteY44" fmla="*/ 447272 h 480097"/>
                <a:gd name="connsiteX45" fmla="*/ 281767 w 516523"/>
                <a:gd name="connsiteY45" fmla="*/ 458605 h 480097"/>
                <a:gd name="connsiteX46" fmla="*/ 265145 w 516523"/>
                <a:gd name="connsiteY46" fmla="*/ 432161 h 480097"/>
                <a:gd name="connsiteX47" fmla="*/ 236813 w 516523"/>
                <a:gd name="connsiteY47" fmla="*/ 396274 h 480097"/>
                <a:gd name="connsiteX48" fmla="*/ 217925 w 516523"/>
                <a:gd name="connsiteY48" fmla="*/ 372853 h 480097"/>
                <a:gd name="connsiteX49" fmla="*/ 244746 w 516523"/>
                <a:gd name="connsiteY49" fmla="*/ 352831 h 480097"/>
                <a:gd name="connsiteX50" fmla="*/ 259101 w 516523"/>
                <a:gd name="connsiteY50" fmla="*/ 353209 h 480097"/>
                <a:gd name="connsiteX51" fmla="*/ 249279 w 516523"/>
                <a:gd name="connsiteY51" fmla="*/ 339987 h 480097"/>
                <a:gd name="connsiteX52" fmla="*/ 231146 w 516523"/>
                <a:gd name="connsiteY52" fmla="*/ 328277 h 480097"/>
                <a:gd name="connsiteX53" fmla="*/ 218680 w 516523"/>
                <a:gd name="connsiteY53" fmla="*/ 349054 h 480097"/>
                <a:gd name="connsiteX54" fmla="*/ 205081 w 516523"/>
                <a:gd name="connsiteY54" fmla="*/ 374742 h 480097"/>
                <a:gd name="connsiteX55" fmla="*/ 173348 w 516523"/>
                <a:gd name="connsiteY55" fmla="*/ 350943 h 480097"/>
                <a:gd name="connsiteX56" fmla="*/ 158238 w 516523"/>
                <a:gd name="connsiteY56" fmla="*/ 276523 h 480097"/>
                <a:gd name="connsiteX57" fmla="*/ 128772 w 516523"/>
                <a:gd name="connsiteY57" fmla="*/ 257257 h 480097"/>
                <a:gd name="connsiteX58" fmla="*/ 36976 w 516523"/>
                <a:gd name="connsiteY58" fmla="*/ 261790 h 480097"/>
                <a:gd name="connsiteX59" fmla="*/ 29421 w 516523"/>
                <a:gd name="connsiteY59" fmla="*/ 253857 h 48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6523" h="480097">
                  <a:moveTo>
                    <a:pt x="29421" y="253857"/>
                  </a:moveTo>
                  <a:cubicBezTo>
                    <a:pt x="18843" y="232325"/>
                    <a:pt x="23376" y="206259"/>
                    <a:pt x="7510" y="185860"/>
                  </a:cubicBezTo>
                  <a:cubicBezTo>
                    <a:pt x="333" y="176416"/>
                    <a:pt x="2222" y="163949"/>
                    <a:pt x="7510" y="153750"/>
                  </a:cubicBezTo>
                  <a:cubicBezTo>
                    <a:pt x="15065" y="138639"/>
                    <a:pt x="26021" y="126551"/>
                    <a:pt x="14688" y="106907"/>
                  </a:cubicBezTo>
                  <a:cubicBezTo>
                    <a:pt x="6755" y="93308"/>
                    <a:pt x="24510" y="70642"/>
                    <a:pt x="1088" y="58931"/>
                  </a:cubicBezTo>
                  <a:cubicBezTo>
                    <a:pt x="-4578" y="55909"/>
                    <a:pt x="13177" y="25688"/>
                    <a:pt x="24510" y="20777"/>
                  </a:cubicBezTo>
                  <a:cubicBezTo>
                    <a:pt x="54353" y="8689"/>
                    <a:pt x="86463" y="5289"/>
                    <a:pt x="118195" y="0"/>
                  </a:cubicBezTo>
                  <a:cubicBezTo>
                    <a:pt x="129528" y="14355"/>
                    <a:pt x="128395" y="35888"/>
                    <a:pt x="145394" y="47221"/>
                  </a:cubicBezTo>
                  <a:cubicBezTo>
                    <a:pt x="149172" y="49109"/>
                    <a:pt x="152194" y="51376"/>
                    <a:pt x="154460" y="55154"/>
                  </a:cubicBezTo>
                  <a:cubicBezTo>
                    <a:pt x="158993" y="66109"/>
                    <a:pt x="165415" y="75930"/>
                    <a:pt x="174482" y="83864"/>
                  </a:cubicBezTo>
                  <a:cubicBezTo>
                    <a:pt x="180526" y="89152"/>
                    <a:pt x="182037" y="97085"/>
                    <a:pt x="182793" y="104641"/>
                  </a:cubicBezTo>
                  <a:cubicBezTo>
                    <a:pt x="185437" y="118240"/>
                    <a:pt x="189215" y="131084"/>
                    <a:pt x="189215" y="145439"/>
                  </a:cubicBezTo>
                  <a:cubicBezTo>
                    <a:pt x="188837" y="161683"/>
                    <a:pt x="202814" y="172260"/>
                    <a:pt x="214902" y="182082"/>
                  </a:cubicBezTo>
                  <a:cubicBezTo>
                    <a:pt x="225480" y="190771"/>
                    <a:pt x="233035" y="199837"/>
                    <a:pt x="220569" y="212681"/>
                  </a:cubicBezTo>
                  <a:cubicBezTo>
                    <a:pt x="244368" y="215325"/>
                    <a:pt x="264767" y="225903"/>
                    <a:pt x="284411" y="237613"/>
                  </a:cubicBezTo>
                  <a:cubicBezTo>
                    <a:pt x="292344" y="242524"/>
                    <a:pt x="296499" y="244035"/>
                    <a:pt x="298388" y="232702"/>
                  </a:cubicBezTo>
                  <a:cubicBezTo>
                    <a:pt x="301788" y="213059"/>
                    <a:pt x="321432" y="224392"/>
                    <a:pt x="330876" y="216459"/>
                  </a:cubicBezTo>
                  <a:cubicBezTo>
                    <a:pt x="333143" y="214570"/>
                    <a:pt x="335031" y="213059"/>
                    <a:pt x="337298" y="211170"/>
                  </a:cubicBezTo>
                  <a:cubicBezTo>
                    <a:pt x="354675" y="195304"/>
                    <a:pt x="361475" y="196437"/>
                    <a:pt x="372808" y="217970"/>
                  </a:cubicBezTo>
                  <a:cubicBezTo>
                    <a:pt x="372430" y="219481"/>
                    <a:pt x="371674" y="220614"/>
                    <a:pt x="370541" y="221370"/>
                  </a:cubicBezTo>
                  <a:cubicBezTo>
                    <a:pt x="341831" y="236102"/>
                    <a:pt x="341076" y="239124"/>
                    <a:pt x="358830" y="265946"/>
                  </a:cubicBezTo>
                  <a:cubicBezTo>
                    <a:pt x="362986" y="272368"/>
                    <a:pt x="366008" y="279545"/>
                    <a:pt x="369030" y="286723"/>
                  </a:cubicBezTo>
                  <a:cubicBezTo>
                    <a:pt x="372808" y="295411"/>
                    <a:pt x="378474" y="304100"/>
                    <a:pt x="387540" y="305611"/>
                  </a:cubicBezTo>
                  <a:cubicBezTo>
                    <a:pt x="406429" y="309011"/>
                    <a:pt x="422295" y="320344"/>
                    <a:pt x="440427" y="323366"/>
                  </a:cubicBezTo>
                  <a:cubicBezTo>
                    <a:pt x="436272" y="321099"/>
                    <a:pt x="430605" y="321099"/>
                    <a:pt x="426450" y="316944"/>
                  </a:cubicBezTo>
                  <a:cubicBezTo>
                    <a:pt x="421161" y="312033"/>
                    <a:pt x="415117" y="307500"/>
                    <a:pt x="416628" y="299567"/>
                  </a:cubicBezTo>
                  <a:cubicBezTo>
                    <a:pt x="418139" y="291634"/>
                    <a:pt x="425694" y="291256"/>
                    <a:pt x="431739" y="290878"/>
                  </a:cubicBezTo>
                  <a:cubicBezTo>
                    <a:pt x="457049" y="288989"/>
                    <a:pt x="467249" y="269723"/>
                    <a:pt x="476693" y="251213"/>
                  </a:cubicBezTo>
                  <a:cubicBezTo>
                    <a:pt x="483115" y="237991"/>
                    <a:pt x="474426" y="227792"/>
                    <a:pt x="458182" y="230814"/>
                  </a:cubicBezTo>
                  <a:cubicBezTo>
                    <a:pt x="437405" y="234591"/>
                    <a:pt x="419650" y="228547"/>
                    <a:pt x="401140" y="221370"/>
                  </a:cubicBezTo>
                  <a:cubicBezTo>
                    <a:pt x="398118" y="214947"/>
                    <a:pt x="402651" y="211926"/>
                    <a:pt x="407184" y="209281"/>
                  </a:cubicBezTo>
                  <a:cubicBezTo>
                    <a:pt x="419650" y="210037"/>
                    <a:pt x="431739" y="205503"/>
                    <a:pt x="444205" y="207014"/>
                  </a:cubicBezTo>
                  <a:cubicBezTo>
                    <a:pt x="454027" y="208526"/>
                    <a:pt x="457427" y="201348"/>
                    <a:pt x="462338" y="195304"/>
                  </a:cubicBezTo>
                  <a:cubicBezTo>
                    <a:pt x="464604" y="193037"/>
                    <a:pt x="467249" y="191526"/>
                    <a:pt x="470271" y="190771"/>
                  </a:cubicBezTo>
                  <a:cubicBezTo>
                    <a:pt x="506158" y="194171"/>
                    <a:pt x="522024" y="221747"/>
                    <a:pt x="506536" y="257635"/>
                  </a:cubicBezTo>
                  <a:cubicBezTo>
                    <a:pt x="500869" y="270857"/>
                    <a:pt x="500492" y="281056"/>
                    <a:pt x="507669" y="293522"/>
                  </a:cubicBezTo>
                  <a:cubicBezTo>
                    <a:pt x="517113" y="310899"/>
                    <a:pt x="519002" y="329788"/>
                    <a:pt x="513336" y="349054"/>
                  </a:cubicBezTo>
                  <a:cubicBezTo>
                    <a:pt x="511069" y="356609"/>
                    <a:pt x="508425" y="364164"/>
                    <a:pt x="499358" y="366053"/>
                  </a:cubicBezTo>
                  <a:cubicBezTo>
                    <a:pt x="486892" y="369075"/>
                    <a:pt x="485759" y="376253"/>
                    <a:pt x="490292" y="386452"/>
                  </a:cubicBezTo>
                  <a:cubicBezTo>
                    <a:pt x="496336" y="400807"/>
                    <a:pt x="494825" y="417051"/>
                    <a:pt x="508425" y="429895"/>
                  </a:cubicBezTo>
                  <a:cubicBezTo>
                    <a:pt x="518247" y="438961"/>
                    <a:pt x="505403" y="468049"/>
                    <a:pt x="492181" y="474471"/>
                  </a:cubicBezTo>
                  <a:cubicBezTo>
                    <a:pt x="481604" y="479382"/>
                    <a:pt x="469515" y="482404"/>
                    <a:pt x="459316" y="477871"/>
                  </a:cubicBezTo>
                  <a:cubicBezTo>
                    <a:pt x="439672" y="468805"/>
                    <a:pt x="418895" y="466916"/>
                    <a:pt x="398118" y="464649"/>
                  </a:cubicBezTo>
                  <a:cubicBezTo>
                    <a:pt x="387163" y="463138"/>
                    <a:pt x="379985" y="455205"/>
                    <a:pt x="372052" y="448028"/>
                  </a:cubicBezTo>
                  <a:cubicBezTo>
                    <a:pt x="355053" y="432161"/>
                    <a:pt x="348253" y="432161"/>
                    <a:pt x="331631" y="447272"/>
                  </a:cubicBezTo>
                  <a:cubicBezTo>
                    <a:pt x="316899" y="460494"/>
                    <a:pt x="299144" y="460494"/>
                    <a:pt x="281767" y="458605"/>
                  </a:cubicBezTo>
                  <a:cubicBezTo>
                    <a:pt x="268167" y="457094"/>
                    <a:pt x="265900" y="443495"/>
                    <a:pt x="265145" y="432161"/>
                  </a:cubicBezTo>
                  <a:cubicBezTo>
                    <a:pt x="264012" y="412896"/>
                    <a:pt x="256456" y="400052"/>
                    <a:pt x="236813" y="396274"/>
                  </a:cubicBezTo>
                  <a:cubicBezTo>
                    <a:pt x="223969" y="393630"/>
                    <a:pt x="215280" y="386075"/>
                    <a:pt x="217925" y="372853"/>
                  </a:cubicBezTo>
                  <a:cubicBezTo>
                    <a:pt x="220191" y="359631"/>
                    <a:pt x="231902" y="354342"/>
                    <a:pt x="244746" y="352831"/>
                  </a:cubicBezTo>
                  <a:cubicBezTo>
                    <a:pt x="249279" y="352453"/>
                    <a:pt x="254190" y="355098"/>
                    <a:pt x="259101" y="353209"/>
                  </a:cubicBezTo>
                  <a:cubicBezTo>
                    <a:pt x="259101" y="346031"/>
                    <a:pt x="253434" y="343387"/>
                    <a:pt x="249279" y="339987"/>
                  </a:cubicBezTo>
                  <a:cubicBezTo>
                    <a:pt x="243612" y="335454"/>
                    <a:pt x="239835" y="324877"/>
                    <a:pt x="231146" y="328277"/>
                  </a:cubicBezTo>
                  <a:cubicBezTo>
                    <a:pt x="223213" y="331299"/>
                    <a:pt x="220569" y="341121"/>
                    <a:pt x="218680" y="349054"/>
                  </a:cubicBezTo>
                  <a:cubicBezTo>
                    <a:pt x="216036" y="358876"/>
                    <a:pt x="222835" y="374742"/>
                    <a:pt x="205081" y="374742"/>
                  </a:cubicBezTo>
                  <a:cubicBezTo>
                    <a:pt x="189592" y="375119"/>
                    <a:pt x="178259" y="365297"/>
                    <a:pt x="173348" y="350943"/>
                  </a:cubicBezTo>
                  <a:cubicBezTo>
                    <a:pt x="165038" y="326765"/>
                    <a:pt x="158993" y="302211"/>
                    <a:pt x="158238" y="276523"/>
                  </a:cubicBezTo>
                  <a:cubicBezTo>
                    <a:pt x="157482" y="252346"/>
                    <a:pt x="151060" y="247058"/>
                    <a:pt x="128772" y="257257"/>
                  </a:cubicBezTo>
                  <a:cubicBezTo>
                    <a:pt x="98551" y="270857"/>
                    <a:pt x="67952" y="271234"/>
                    <a:pt x="36976" y="261790"/>
                  </a:cubicBezTo>
                  <a:cubicBezTo>
                    <a:pt x="32820" y="259901"/>
                    <a:pt x="30932" y="257257"/>
                    <a:pt x="29421" y="253857"/>
                  </a:cubicBezTo>
                  <a:close/>
                </a:path>
              </a:pathLst>
            </a:custGeom>
            <a:solidFill>
              <a:srgbClr val="FDF2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16" name="Freeform: Shape 26115">
              <a:extLst>
                <a:ext uri="{FF2B5EF4-FFF2-40B4-BE49-F238E27FC236}">
                  <a16:creationId xmlns:a16="http://schemas.microsoft.com/office/drawing/2014/main" id="{EBBC41A2-E99C-4251-9CC8-BF19210FC7D7}"/>
                </a:ext>
              </a:extLst>
            </p:cNvPr>
            <p:cNvSpPr/>
            <p:nvPr/>
          </p:nvSpPr>
          <p:spPr>
            <a:xfrm>
              <a:off x="9270536" y="5251511"/>
              <a:ext cx="575174" cy="385668"/>
            </a:xfrm>
            <a:custGeom>
              <a:avLst/>
              <a:gdLst>
                <a:gd name="connsiteX0" fmla="*/ 8763 w 575174"/>
                <a:gd name="connsiteY0" fmla="*/ 102813 h 385668"/>
                <a:gd name="connsiteX1" fmla="*/ 110381 w 575174"/>
                <a:gd name="connsiteY1" fmla="*/ 97524 h 385668"/>
                <a:gd name="connsiteX2" fmla="*/ 136447 w 575174"/>
                <a:gd name="connsiteY2" fmla="*/ 97901 h 385668"/>
                <a:gd name="connsiteX3" fmla="*/ 143624 w 575174"/>
                <a:gd name="connsiteY3" fmla="*/ 120567 h 385668"/>
                <a:gd name="connsiteX4" fmla="*/ 158735 w 575174"/>
                <a:gd name="connsiteY4" fmla="*/ 202164 h 385668"/>
                <a:gd name="connsiteX5" fmla="*/ 177623 w 575174"/>
                <a:gd name="connsiteY5" fmla="*/ 217652 h 385668"/>
                <a:gd name="connsiteX6" fmla="*/ 191222 w 575174"/>
                <a:gd name="connsiteY6" fmla="*/ 207831 h 385668"/>
                <a:gd name="connsiteX7" fmla="*/ 204822 w 575174"/>
                <a:gd name="connsiteY7" fmla="*/ 167410 h 385668"/>
                <a:gd name="connsiteX8" fmla="*/ 214644 w 575174"/>
                <a:gd name="connsiteY8" fmla="*/ 167032 h 385668"/>
                <a:gd name="connsiteX9" fmla="*/ 245998 w 575174"/>
                <a:gd name="connsiteY9" fmla="*/ 194987 h 385668"/>
                <a:gd name="connsiteX10" fmla="*/ 247887 w 575174"/>
                <a:gd name="connsiteY10" fmla="*/ 208208 h 385668"/>
                <a:gd name="connsiteX11" fmla="*/ 235043 w 575174"/>
                <a:gd name="connsiteY11" fmla="*/ 209719 h 385668"/>
                <a:gd name="connsiteX12" fmla="*/ 206711 w 575174"/>
                <a:gd name="connsiteY12" fmla="*/ 214253 h 385668"/>
                <a:gd name="connsiteX13" fmla="*/ 209733 w 575174"/>
                <a:gd name="connsiteY13" fmla="*/ 238052 h 385668"/>
                <a:gd name="connsiteX14" fmla="*/ 218044 w 575174"/>
                <a:gd name="connsiteY14" fmla="*/ 239185 h 385668"/>
                <a:gd name="connsiteX15" fmla="*/ 250531 w 575174"/>
                <a:gd name="connsiteY15" fmla="*/ 275451 h 385668"/>
                <a:gd name="connsiteX16" fmla="*/ 260731 w 575174"/>
                <a:gd name="connsiteY16" fmla="*/ 302649 h 385668"/>
                <a:gd name="connsiteX17" fmla="*/ 310218 w 575174"/>
                <a:gd name="connsiteY17" fmla="*/ 291694 h 385668"/>
                <a:gd name="connsiteX18" fmla="*/ 325329 w 575174"/>
                <a:gd name="connsiteY18" fmla="*/ 275828 h 385668"/>
                <a:gd name="connsiteX19" fmla="*/ 357816 w 575174"/>
                <a:gd name="connsiteY19" fmla="*/ 293583 h 385668"/>
                <a:gd name="connsiteX20" fmla="*/ 363860 w 575174"/>
                <a:gd name="connsiteY20" fmla="*/ 301894 h 385668"/>
                <a:gd name="connsiteX21" fmla="*/ 468123 w 575174"/>
                <a:gd name="connsiteY21" fmla="*/ 320027 h 385668"/>
                <a:gd name="connsiteX22" fmla="*/ 486633 w 575174"/>
                <a:gd name="connsiteY22" fmla="*/ 286405 h 385668"/>
                <a:gd name="connsiteX23" fmla="*/ 475301 w 575174"/>
                <a:gd name="connsiteY23" fmla="*/ 273562 h 385668"/>
                <a:gd name="connsiteX24" fmla="*/ 461701 w 575174"/>
                <a:gd name="connsiteY24" fmla="*/ 216519 h 385668"/>
                <a:gd name="connsiteX25" fmla="*/ 467745 w 575174"/>
                <a:gd name="connsiteY25" fmla="*/ 210853 h 385668"/>
                <a:gd name="connsiteX26" fmla="*/ 488900 w 575174"/>
                <a:gd name="connsiteY26" fmla="*/ 198009 h 385668"/>
                <a:gd name="connsiteX27" fmla="*/ 482478 w 575174"/>
                <a:gd name="connsiteY27" fmla="*/ 143611 h 385668"/>
                <a:gd name="connsiteX28" fmla="*/ 482100 w 575174"/>
                <a:gd name="connsiteY28" fmla="*/ 105834 h 385668"/>
                <a:gd name="connsiteX29" fmla="*/ 449235 w 575174"/>
                <a:gd name="connsiteY29" fmla="*/ 43881 h 385668"/>
                <a:gd name="connsiteX30" fmla="*/ 451879 w 575174"/>
                <a:gd name="connsiteY30" fmla="*/ 10260 h 385668"/>
                <a:gd name="connsiteX31" fmla="*/ 484745 w 575174"/>
                <a:gd name="connsiteY31" fmla="*/ 13660 h 385668"/>
                <a:gd name="connsiteX32" fmla="*/ 491544 w 575174"/>
                <a:gd name="connsiteY32" fmla="*/ 24238 h 385668"/>
                <a:gd name="connsiteX33" fmla="*/ 503633 w 575174"/>
                <a:gd name="connsiteY33" fmla="*/ 69191 h 385668"/>
                <a:gd name="connsiteX34" fmla="*/ 512699 w 575174"/>
                <a:gd name="connsiteY34" fmla="*/ 90724 h 385668"/>
                <a:gd name="connsiteX35" fmla="*/ 512699 w 575174"/>
                <a:gd name="connsiteY35" fmla="*/ 120567 h 385668"/>
                <a:gd name="connsiteX36" fmla="*/ 512321 w 575174"/>
                <a:gd name="connsiteY36" fmla="*/ 139833 h 385668"/>
                <a:gd name="connsiteX37" fmla="*/ 517232 w 575174"/>
                <a:gd name="connsiteY37" fmla="*/ 172699 h 385668"/>
                <a:gd name="connsiteX38" fmla="*/ 531587 w 575174"/>
                <a:gd name="connsiteY38" fmla="*/ 204431 h 385668"/>
                <a:gd name="connsiteX39" fmla="*/ 570119 w 575174"/>
                <a:gd name="connsiteY39" fmla="*/ 236918 h 385668"/>
                <a:gd name="connsiteX40" fmla="*/ 566342 w 575174"/>
                <a:gd name="connsiteY40" fmla="*/ 254296 h 385668"/>
                <a:gd name="connsiteX41" fmla="*/ 555764 w 575174"/>
                <a:gd name="connsiteY41" fmla="*/ 264873 h 385668"/>
                <a:gd name="connsiteX42" fmla="*/ 533099 w 575174"/>
                <a:gd name="connsiteY42" fmla="*/ 301894 h 385668"/>
                <a:gd name="connsiteX43" fmla="*/ 491167 w 575174"/>
                <a:gd name="connsiteY43" fmla="*/ 344959 h 385668"/>
                <a:gd name="connsiteX44" fmla="*/ 471901 w 575174"/>
                <a:gd name="connsiteY44" fmla="*/ 349114 h 385668"/>
                <a:gd name="connsiteX45" fmla="*/ 442435 w 575174"/>
                <a:gd name="connsiteY45" fmla="*/ 361581 h 385668"/>
                <a:gd name="connsiteX46" fmla="*/ 431480 w 575174"/>
                <a:gd name="connsiteY46" fmla="*/ 385380 h 385668"/>
                <a:gd name="connsiteX47" fmla="*/ 414481 w 575174"/>
                <a:gd name="connsiteY47" fmla="*/ 379713 h 385668"/>
                <a:gd name="connsiteX48" fmla="*/ 392948 w 575174"/>
                <a:gd name="connsiteY48" fmla="*/ 358181 h 385668"/>
                <a:gd name="connsiteX49" fmla="*/ 391059 w 575174"/>
                <a:gd name="connsiteY49" fmla="*/ 357803 h 385668"/>
                <a:gd name="connsiteX50" fmla="*/ 339683 w 575174"/>
                <a:gd name="connsiteY50" fmla="*/ 332115 h 385668"/>
                <a:gd name="connsiteX51" fmla="*/ 335150 w 575174"/>
                <a:gd name="connsiteY51" fmla="*/ 323426 h 385668"/>
                <a:gd name="connsiteX52" fmla="*/ 312485 w 575174"/>
                <a:gd name="connsiteY52" fmla="*/ 316627 h 385668"/>
                <a:gd name="connsiteX53" fmla="*/ 253931 w 575174"/>
                <a:gd name="connsiteY53" fmla="*/ 315871 h 385668"/>
                <a:gd name="connsiteX54" fmla="*/ 205200 w 575174"/>
                <a:gd name="connsiteY54" fmla="*/ 305671 h 385668"/>
                <a:gd name="connsiteX55" fmla="*/ 201044 w 575174"/>
                <a:gd name="connsiteY55" fmla="*/ 306049 h 385668"/>
                <a:gd name="connsiteX56" fmla="*/ 147024 w 575174"/>
                <a:gd name="connsiteY56" fmla="*/ 310960 h 385668"/>
                <a:gd name="connsiteX57" fmla="*/ 121714 w 575174"/>
                <a:gd name="connsiteY57" fmla="*/ 297361 h 385668"/>
                <a:gd name="connsiteX58" fmla="*/ 121336 w 575174"/>
                <a:gd name="connsiteY58" fmla="*/ 291317 h 385668"/>
                <a:gd name="connsiteX59" fmla="*/ 136069 w 575174"/>
                <a:gd name="connsiteY59" fmla="*/ 215764 h 385668"/>
                <a:gd name="connsiteX60" fmla="*/ 76760 w 575174"/>
                <a:gd name="connsiteY60" fmla="*/ 173832 h 385668"/>
                <a:gd name="connsiteX61" fmla="*/ 34451 w 575174"/>
                <a:gd name="connsiteY61" fmla="*/ 137189 h 385668"/>
                <a:gd name="connsiteX62" fmla="*/ 4985 w 575174"/>
                <a:gd name="connsiteY62" fmla="*/ 139078 h 385668"/>
                <a:gd name="connsiteX63" fmla="*/ 8763 w 575174"/>
                <a:gd name="connsiteY63" fmla="*/ 102813 h 38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75174" h="385668">
                  <a:moveTo>
                    <a:pt x="8763" y="102813"/>
                  </a:moveTo>
                  <a:cubicBezTo>
                    <a:pt x="43139" y="111123"/>
                    <a:pt x="77138" y="118301"/>
                    <a:pt x="110381" y="97524"/>
                  </a:cubicBezTo>
                  <a:cubicBezTo>
                    <a:pt x="118692" y="92235"/>
                    <a:pt x="128136" y="92613"/>
                    <a:pt x="136447" y="97901"/>
                  </a:cubicBezTo>
                  <a:cubicBezTo>
                    <a:pt x="144758" y="103190"/>
                    <a:pt x="144380" y="111501"/>
                    <a:pt x="143624" y="120567"/>
                  </a:cubicBezTo>
                  <a:cubicBezTo>
                    <a:pt x="141358" y="148899"/>
                    <a:pt x="150424" y="175721"/>
                    <a:pt x="158735" y="202164"/>
                  </a:cubicBezTo>
                  <a:cubicBezTo>
                    <a:pt x="161001" y="210097"/>
                    <a:pt x="168557" y="215386"/>
                    <a:pt x="177623" y="217652"/>
                  </a:cubicBezTo>
                  <a:cubicBezTo>
                    <a:pt x="187067" y="220297"/>
                    <a:pt x="196133" y="223319"/>
                    <a:pt x="191222" y="207831"/>
                  </a:cubicBezTo>
                  <a:cubicBezTo>
                    <a:pt x="185934" y="190831"/>
                    <a:pt x="202933" y="181765"/>
                    <a:pt x="204822" y="167410"/>
                  </a:cubicBezTo>
                  <a:cubicBezTo>
                    <a:pt x="205577" y="161366"/>
                    <a:pt x="211244" y="164010"/>
                    <a:pt x="214644" y="167032"/>
                  </a:cubicBezTo>
                  <a:cubicBezTo>
                    <a:pt x="225221" y="176476"/>
                    <a:pt x="233910" y="187809"/>
                    <a:pt x="245998" y="194987"/>
                  </a:cubicBezTo>
                  <a:cubicBezTo>
                    <a:pt x="250531" y="197631"/>
                    <a:pt x="251287" y="203298"/>
                    <a:pt x="247887" y="208208"/>
                  </a:cubicBezTo>
                  <a:cubicBezTo>
                    <a:pt x="244487" y="213497"/>
                    <a:pt x="239198" y="212742"/>
                    <a:pt x="235043" y="209719"/>
                  </a:cubicBezTo>
                  <a:cubicBezTo>
                    <a:pt x="223710" y="201409"/>
                    <a:pt x="215021" y="207453"/>
                    <a:pt x="206711" y="214253"/>
                  </a:cubicBezTo>
                  <a:cubicBezTo>
                    <a:pt x="195378" y="223319"/>
                    <a:pt x="201800" y="231252"/>
                    <a:pt x="209733" y="238052"/>
                  </a:cubicBezTo>
                  <a:cubicBezTo>
                    <a:pt x="211622" y="239563"/>
                    <a:pt x="215399" y="238430"/>
                    <a:pt x="218044" y="239185"/>
                  </a:cubicBezTo>
                  <a:cubicBezTo>
                    <a:pt x="236554" y="244096"/>
                    <a:pt x="250909" y="252784"/>
                    <a:pt x="250531" y="275451"/>
                  </a:cubicBezTo>
                  <a:cubicBezTo>
                    <a:pt x="250154" y="286028"/>
                    <a:pt x="249776" y="301894"/>
                    <a:pt x="260731" y="302649"/>
                  </a:cubicBezTo>
                  <a:cubicBezTo>
                    <a:pt x="276975" y="303783"/>
                    <a:pt x="296241" y="307183"/>
                    <a:pt x="310218" y="291694"/>
                  </a:cubicBezTo>
                  <a:cubicBezTo>
                    <a:pt x="315129" y="286028"/>
                    <a:pt x="317395" y="273939"/>
                    <a:pt x="325329" y="275828"/>
                  </a:cubicBezTo>
                  <a:cubicBezTo>
                    <a:pt x="337039" y="278850"/>
                    <a:pt x="349128" y="284139"/>
                    <a:pt x="357816" y="293583"/>
                  </a:cubicBezTo>
                  <a:cubicBezTo>
                    <a:pt x="360083" y="296227"/>
                    <a:pt x="361216" y="301516"/>
                    <a:pt x="363860" y="301894"/>
                  </a:cubicBezTo>
                  <a:cubicBezTo>
                    <a:pt x="398615" y="308316"/>
                    <a:pt x="431480" y="325693"/>
                    <a:pt x="468123" y="320027"/>
                  </a:cubicBezTo>
                  <a:cubicBezTo>
                    <a:pt x="488145" y="317004"/>
                    <a:pt x="482100" y="298494"/>
                    <a:pt x="486633" y="286405"/>
                  </a:cubicBezTo>
                  <a:cubicBezTo>
                    <a:pt x="490411" y="276584"/>
                    <a:pt x="482478" y="275073"/>
                    <a:pt x="475301" y="273562"/>
                  </a:cubicBezTo>
                  <a:cubicBezTo>
                    <a:pt x="472656" y="273184"/>
                    <a:pt x="460190" y="218786"/>
                    <a:pt x="461701" y="216519"/>
                  </a:cubicBezTo>
                  <a:cubicBezTo>
                    <a:pt x="463590" y="214253"/>
                    <a:pt x="465479" y="211986"/>
                    <a:pt x="467745" y="210853"/>
                  </a:cubicBezTo>
                  <a:cubicBezTo>
                    <a:pt x="475301" y="207453"/>
                    <a:pt x="485878" y="214253"/>
                    <a:pt x="488900" y="198009"/>
                  </a:cubicBezTo>
                  <a:cubicBezTo>
                    <a:pt x="492678" y="178365"/>
                    <a:pt x="493433" y="159477"/>
                    <a:pt x="482478" y="143611"/>
                  </a:cubicBezTo>
                  <a:cubicBezTo>
                    <a:pt x="473412" y="129634"/>
                    <a:pt x="473034" y="119812"/>
                    <a:pt x="482100" y="105834"/>
                  </a:cubicBezTo>
                  <a:cubicBezTo>
                    <a:pt x="499100" y="80147"/>
                    <a:pt x="481345" y="47659"/>
                    <a:pt x="449235" y="43881"/>
                  </a:cubicBezTo>
                  <a:cubicBezTo>
                    <a:pt x="444324" y="32171"/>
                    <a:pt x="443568" y="20838"/>
                    <a:pt x="451879" y="10260"/>
                  </a:cubicBezTo>
                  <a:cubicBezTo>
                    <a:pt x="463590" y="-4472"/>
                    <a:pt x="476434" y="-3339"/>
                    <a:pt x="484745" y="13660"/>
                  </a:cubicBezTo>
                  <a:cubicBezTo>
                    <a:pt x="486633" y="17438"/>
                    <a:pt x="488145" y="21593"/>
                    <a:pt x="491544" y="24238"/>
                  </a:cubicBezTo>
                  <a:cubicBezTo>
                    <a:pt x="508166" y="35948"/>
                    <a:pt x="513832" y="49926"/>
                    <a:pt x="503633" y="69191"/>
                  </a:cubicBezTo>
                  <a:cubicBezTo>
                    <a:pt x="499100" y="77880"/>
                    <a:pt x="506277" y="85058"/>
                    <a:pt x="512699" y="90724"/>
                  </a:cubicBezTo>
                  <a:cubicBezTo>
                    <a:pt x="524410" y="100546"/>
                    <a:pt x="524788" y="111123"/>
                    <a:pt x="512699" y="120567"/>
                  </a:cubicBezTo>
                  <a:cubicBezTo>
                    <a:pt x="503633" y="127745"/>
                    <a:pt x="502877" y="133033"/>
                    <a:pt x="512321" y="139833"/>
                  </a:cubicBezTo>
                  <a:cubicBezTo>
                    <a:pt x="524410" y="148899"/>
                    <a:pt x="521010" y="161366"/>
                    <a:pt x="517232" y="172699"/>
                  </a:cubicBezTo>
                  <a:cubicBezTo>
                    <a:pt x="512321" y="188187"/>
                    <a:pt x="515721" y="198764"/>
                    <a:pt x="531587" y="204431"/>
                  </a:cubicBezTo>
                  <a:cubicBezTo>
                    <a:pt x="548209" y="210475"/>
                    <a:pt x="556520" y="226719"/>
                    <a:pt x="570119" y="236918"/>
                  </a:cubicBezTo>
                  <a:cubicBezTo>
                    <a:pt x="578052" y="242585"/>
                    <a:pt x="576541" y="250896"/>
                    <a:pt x="566342" y="254296"/>
                  </a:cubicBezTo>
                  <a:cubicBezTo>
                    <a:pt x="560675" y="256184"/>
                    <a:pt x="555009" y="257696"/>
                    <a:pt x="555764" y="264873"/>
                  </a:cubicBezTo>
                  <a:cubicBezTo>
                    <a:pt x="558031" y="283384"/>
                    <a:pt x="545187" y="291317"/>
                    <a:pt x="533099" y="301894"/>
                  </a:cubicBezTo>
                  <a:cubicBezTo>
                    <a:pt x="517988" y="314738"/>
                    <a:pt x="509299" y="334382"/>
                    <a:pt x="491167" y="344959"/>
                  </a:cubicBezTo>
                  <a:cubicBezTo>
                    <a:pt x="484745" y="348359"/>
                    <a:pt x="479456" y="353648"/>
                    <a:pt x="471901" y="349114"/>
                  </a:cubicBezTo>
                  <a:cubicBezTo>
                    <a:pt x="456035" y="339670"/>
                    <a:pt x="449613" y="349492"/>
                    <a:pt x="442435" y="361581"/>
                  </a:cubicBezTo>
                  <a:cubicBezTo>
                    <a:pt x="437902" y="369136"/>
                    <a:pt x="440924" y="380091"/>
                    <a:pt x="431480" y="385380"/>
                  </a:cubicBezTo>
                  <a:cubicBezTo>
                    <a:pt x="424680" y="386513"/>
                    <a:pt x="419392" y="384246"/>
                    <a:pt x="414481" y="379713"/>
                  </a:cubicBezTo>
                  <a:cubicBezTo>
                    <a:pt x="411836" y="367625"/>
                    <a:pt x="408436" y="356669"/>
                    <a:pt x="392948" y="358181"/>
                  </a:cubicBezTo>
                  <a:cubicBezTo>
                    <a:pt x="390304" y="358558"/>
                    <a:pt x="392948" y="359314"/>
                    <a:pt x="391059" y="357803"/>
                  </a:cubicBezTo>
                  <a:cubicBezTo>
                    <a:pt x="376327" y="344203"/>
                    <a:pt x="364616" y="325693"/>
                    <a:pt x="339683" y="332115"/>
                  </a:cubicBezTo>
                  <a:cubicBezTo>
                    <a:pt x="337417" y="332493"/>
                    <a:pt x="335528" y="326826"/>
                    <a:pt x="335150" y="323426"/>
                  </a:cubicBezTo>
                  <a:cubicBezTo>
                    <a:pt x="332506" y="304160"/>
                    <a:pt x="323440" y="309449"/>
                    <a:pt x="312485" y="316627"/>
                  </a:cubicBezTo>
                  <a:cubicBezTo>
                    <a:pt x="283019" y="335893"/>
                    <a:pt x="283019" y="335515"/>
                    <a:pt x="253931" y="315871"/>
                  </a:cubicBezTo>
                  <a:cubicBezTo>
                    <a:pt x="239198" y="305671"/>
                    <a:pt x="224088" y="296605"/>
                    <a:pt x="205200" y="305671"/>
                  </a:cubicBezTo>
                  <a:cubicBezTo>
                    <a:pt x="204066" y="306427"/>
                    <a:pt x="201800" y="306805"/>
                    <a:pt x="201044" y="306049"/>
                  </a:cubicBezTo>
                  <a:cubicBezTo>
                    <a:pt x="181401" y="289428"/>
                    <a:pt x="164779" y="306805"/>
                    <a:pt x="147024" y="310960"/>
                  </a:cubicBezTo>
                  <a:cubicBezTo>
                    <a:pt x="133047" y="314360"/>
                    <a:pt x="125114" y="311338"/>
                    <a:pt x="121714" y="297361"/>
                  </a:cubicBezTo>
                  <a:cubicBezTo>
                    <a:pt x="121336" y="295472"/>
                    <a:pt x="121336" y="293583"/>
                    <a:pt x="121336" y="291317"/>
                  </a:cubicBezTo>
                  <a:cubicBezTo>
                    <a:pt x="138336" y="268273"/>
                    <a:pt x="144380" y="243340"/>
                    <a:pt x="136069" y="215764"/>
                  </a:cubicBezTo>
                  <a:cubicBezTo>
                    <a:pt x="120958" y="195365"/>
                    <a:pt x="96026" y="188565"/>
                    <a:pt x="76760" y="173832"/>
                  </a:cubicBezTo>
                  <a:cubicBezTo>
                    <a:pt x="62027" y="162499"/>
                    <a:pt x="45028" y="153811"/>
                    <a:pt x="34451" y="137189"/>
                  </a:cubicBezTo>
                  <a:cubicBezTo>
                    <a:pt x="24629" y="114523"/>
                    <a:pt x="24629" y="114523"/>
                    <a:pt x="4985" y="139078"/>
                  </a:cubicBezTo>
                  <a:cubicBezTo>
                    <a:pt x="-4081" y="125100"/>
                    <a:pt x="452" y="113767"/>
                    <a:pt x="8763" y="102813"/>
                  </a:cubicBezTo>
                  <a:close/>
                </a:path>
              </a:pathLst>
            </a:custGeom>
            <a:solidFill>
              <a:srgbClr val="FDEC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17" name="Freeform: Shape 26116">
              <a:extLst>
                <a:ext uri="{FF2B5EF4-FFF2-40B4-BE49-F238E27FC236}">
                  <a16:creationId xmlns:a16="http://schemas.microsoft.com/office/drawing/2014/main" id="{C3A308FC-7C5A-4489-9A21-61076A16720F}"/>
                </a:ext>
              </a:extLst>
            </p:cNvPr>
            <p:cNvSpPr/>
            <p:nvPr/>
          </p:nvSpPr>
          <p:spPr>
            <a:xfrm>
              <a:off x="9294157" y="5387944"/>
              <a:ext cx="258867" cy="240479"/>
            </a:xfrm>
            <a:custGeom>
              <a:avLst/>
              <a:gdLst>
                <a:gd name="connsiteX0" fmla="*/ 10452 w 258867"/>
                <a:gd name="connsiteY0" fmla="*/ 0 h 240479"/>
                <a:gd name="connsiteX1" fmla="*/ 117359 w 258867"/>
                <a:gd name="connsiteY1" fmla="*/ 69508 h 240479"/>
                <a:gd name="connsiteX2" fmla="*/ 116225 w 258867"/>
                <a:gd name="connsiteY2" fmla="*/ 76308 h 240479"/>
                <a:gd name="connsiteX3" fmla="*/ 99226 w 258867"/>
                <a:gd name="connsiteY3" fmla="*/ 156772 h 240479"/>
                <a:gd name="connsiteX4" fmla="*/ 99226 w 258867"/>
                <a:gd name="connsiteY4" fmla="*/ 156772 h 240479"/>
                <a:gd name="connsiteX5" fmla="*/ 137758 w 258867"/>
                <a:gd name="connsiteY5" fmla="*/ 174904 h 240479"/>
                <a:gd name="connsiteX6" fmla="*/ 189134 w 258867"/>
                <a:gd name="connsiteY6" fmla="*/ 179438 h 240479"/>
                <a:gd name="connsiteX7" fmla="*/ 194800 w 258867"/>
                <a:gd name="connsiteY7" fmla="*/ 177171 h 240479"/>
                <a:gd name="connsiteX8" fmla="*/ 220110 w 258867"/>
                <a:gd name="connsiteY8" fmla="*/ 172638 h 240479"/>
                <a:gd name="connsiteX9" fmla="*/ 254109 w 258867"/>
                <a:gd name="connsiteY9" fmla="*/ 200215 h 240479"/>
                <a:gd name="connsiteX10" fmla="*/ 254109 w 258867"/>
                <a:gd name="connsiteY10" fmla="*/ 225147 h 240479"/>
                <a:gd name="connsiteX11" fmla="*/ 202733 w 258867"/>
                <a:gd name="connsiteY11" fmla="*/ 234213 h 240479"/>
                <a:gd name="connsiteX12" fmla="*/ 143424 w 258867"/>
                <a:gd name="connsiteY12" fmla="*/ 228547 h 240479"/>
                <a:gd name="connsiteX13" fmla="*/ 107159 w 258867"/>
                <a:gd name="connsiteY13" fmla="*/ 230814 h 240479"/>
                <a:gd name="connsiteX14" fmla="*/ 60694 w 258867"/>
                <a:gd name="connsiteY14" fmla="*/ 228169 h 240479"/>
                <a:gd name="connsiteX15" fmla="*/ 44073 w 258867"/>
                <a:gd name="connsiteY15" fmla="*/ 206259 h 240479"/>
                <a:gd name="connsiteX16" fmla="*/ 65227 w 258867"/>
                <a:gd name="connsiteY16" fmla="*/ 187371 h 240479"/>
                <a:gd name="connsiteX17" fmla="*/ 77316 w 258867"/>
                <a:gd name="connsiteY17" fmla="*/ 168860 h 240479"/>
                <a:gd name="connsiteX18" fmla="*/ 81093 w 258867"/>
                <a:gd name="connsiteY18" fmla="*/ 137506 h 240479"/>
                <a:gd name="connsiteX19" fmla="*/ 42184 w 258867"/>
                <a:gd name="connsiteY19" fmla="*/ 122773 h 240479"/>
                <a:gd name="connsiteX20" fmla="*/ 24051 w 258867"/>
                <a:gd name="connsiteY20" fmla="*/ 138639 h 240479"/>
                <a:gd name="connsiteX21" fmla="*/ 1385 w 258867"/>
                <a:gd name="connsiteY21" fmla="*/ 109929 h 240479"/>
                <a:gd name="connsiteX22" fmla="*/ 9318 w 258867"/>
                <a:gd name="connsiteY22" fmla="*/ 111440 h 240479"/>
                <a:gd name="connsiteX23" fmla="*/ 15362 w 258867"/>
                <a:gd name="connsiteY23" fmla="*/ 69886 h 240479"/>
                <a:gd name="connsiteX24" fmla="*/ 10452 w 258867"/>
                <a:gd name="connsiteY24" fmla="*/ 0 h 24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8867" h="240479">
                  <a:moveTo>
                    <a:pt x="10452" y="0"/>
                  </a:moveTo>
                  <a:cubicBezTo>
                    <a:pt x="45206" y="24554"/>
                    <a:pt x="79582" y="49865"/>
                    <a:pt x="117359" y="69508"/>
                  </a:cubicBezTo>
                  <a:cubicBezTo>
                    <a:pt x="120003" y="71019"/>
                    <a:pt x="118492" y="74419"/>
                    <a:pt x="116225" y="76308"/>
                  </a:cubicBezTo>
                  <a:cubicBezTo>
                    <a:pt x="115092" y="103885"/>
                    <a:pt x="114337" y="131839"/>
                    <a:pt x="99226" y="156772"/>
                  </a:cubicBezTo>
                  <a:lnTo>
                    <a:pt x="99226" y="156772"/>
                  </a:lnTo>
                  <a:cubicBezTo>
                    <a:pt x="105648" y="184349"/>
                    <a:pt x="112070" y="185482"/>
                    <a:pt x="137758" y="174904"/>
                  </a:cubicBezTo>
                  <a:cubicBezTo>
                    <a:pt x="153624" y="168105"/>
                    <a:pt x="174023" y="162060"/>
                    <a:pt x="189134" y="179438"/>
                  </a:cubicBezTo>
                  <a:cubicBezTo>
                    <a:pt x="195178" y="186237"/>
                    <a:pt x="194045" y="178304"/>
                    <a:pt x="194800" y="177171"/>
                  </a:cubicBezTo>
                  <a:cubicBezTo>
                    <a:pt x="201600" y="165838"/>
                    <a:pt x="209911" y="167727"/>
                    <a:pt x="220110" y="172638"/>
                  </a:cubicBezTo>
                  <a:cubicBezTo>
                    <a:pt x="233710" y="179438"/>
                    <a:pt x="243909" y="190015"/>
                    <a:pt x="254109" y="200215"/>
                  </a:cubicBezTo>
                  <a:cubicBezTo>
                    <a:pt x="262042" y="208525"/>
                    <a:pt x="258642" y="216836"/>
                    <a:pt x="254109" y="225147"/>
                  </a:cubicBezTo>
                  <a:cubicBezTo>
                    <a:pt x="235221" y="244791"/>
                    <a:pt x="227288" y="242902"/>
                    <a:pt x="202733" y="234213"/>
                  </a:cubicBezTo>
                  <a:cubicBezTo>
                    <a:pt x="184978" y="228169"/>
                    <a:pt x="165335" y="217969"/>
                    <a:pt x="143424" y="228547"/>
                  </a:cubicBezTo>
                  <a:cubicBezTo>
                    <a:pt x="133603" y="233080"/>
                    <a:pt x="120003" y="249324"/>
                    <a:pt x="107159" y="230814"/>
                  </a:cubicBezTo>
                  <a:cubicBezTo>
                    <a:pt x="90915" y="251213"/>
                    <a:pt x="76560" y="227791"/>
                    <a:pt x="60694" y="228169"/>
                  </a:cubicBezTo>
                  <a:cubicBezTo>
                    <a:pt x="48228" y="228547"/>
                    <a:pt x="42561" y="218347"/>
                    <a:pt x="44073" y="206259"/>
                  </a:cubicBezTo>
                  <a:cubicBezTo>
                    <a:pt x="45584" y="194548"/>
                    <a:pt x="52761" y="186237"/>
                    <a:pt x="65227" y="187371"/>
                  </a:cubicBezTo>
                  <a:cubicBezTo>
                    <a:pt x="81471" y="188504"/>
                    <a:pt x="92804" y="188882"/>
                    <a:pt x="77316" y="168860"/>
                  </a:cubicBezTo>
                  <a:cubicBezTo>
                    <a:pt x="69760" y="159038"/>
                    <a:pt x="81849" y="149217"/>
                    <a:pt x="81093" y="137506"/>
                  </a:cubicBezTo>
                  <a:cubicBezTo>
                    <a:pt x="65983" y="139017"/>
                    <a:pt x="50117" y="140150"/>
                    <a:pt x="42184" y="122773"/>
                  </a:cubicBezTo>
                  <a:cubicBezTo>
                    <a:pt x="34628" y="128062"/>
                    <a:pt x="32740" y="137128"/>
                    <a:pt x="24051" y="138639"/>
                  </a:cubicBezTo>
                  <a:cubicBezTo>
                    <a:pt x="1763" y="135239"/>
                    <a:pt x="-2770" y="129573"/>
                    <a:pt x="1385" y="109929"/>
                  </a:cubicBezTo>
                  <a:cubicBezTo>
                    <a:pt x="4030" y="110307"/>
                    <a:pt x="6674" y="111062"/>
                    <a:pt x="9318" y="111440"/>
                  </a:cubicBezTo>
                  <a:cubicBezTo>
                    <a:pt x="8563" y="97085"/>
                    <a:pt x="22162" y="84619"/>
                    <a:pt x="15362" y="69886"/>
                  </a:cubicBezTo>
                  <a:cubicBezTo>
                    <a:pt x="5918" y="47598"/>
                    <a:pt x="2519" y="24177"/>
                    <a:pt x="10452" y="0"/>
                  </a:cubicBezTo>
                  <a:close/>
                </a:path>
              </a:pathLst>
            </a:custGeom>
            <a:solidFill>
              <a:srgbClr val="F9DA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18" name="Freeform: Shape 26117">
              <a:extLst>
                <a:ext uri="{FF2B5EF4-FFF2-40B4-BE49-F238E27FC236}">
                  <a16:creationId xmlns:a16="http://schemas.microsoft.com/office/drawing/2014/main" id="{86EEA101-A01C-4255-8FFA-F568E3A6487B}"/>
                </a:ext>
              </a:extLst>
            </p:cNvPr>
            <p:cNvSpPr/>
            <p:nvPr/>
          </p:nvSpPr>
          <p:spPr>
            <a:xfrm>
              <a:off x="9099472" y="5426442"/>
              <a:ext cx="230732" cy="137601"/>
            </a:xfrm>
            <a:custGeom>
              <a:avLst/>
              <a:gdLst>
                <a:gd name="connsiteX0" fmla="*/ 196826 w 230732"/>
                <a:gd name="connsiteY0" fmla="*/ 71809 h 137601"/>
                <a:gd name="connsiteX1" fmla="*/ 222136 w 230732"/>
                <a:gd name="connsiteY1" fmla="*/ 97119 h 137601"/>
                <a:gd name="connsiteX2" fmla="*/ 226291 w 230732"/>
                <a:gd name="connsiteY2" fmla="*/ 126207 h 137601"/>
                <a:gd name="connsiteX3" fmla="*/ 203625 w 230732"/>
                <a:gd name="connsiteY3" fmla="*/ 137162 h 137601"/>
                <a:gd name="connsiteX4" fmla="*/ 131095 w 230732"/>
                <a:gd name="connsiteY4" fmla="*/ 137539 h 137601"/>
                <a:gd name="connsiteX5" fmla="*/ 116740 w 230732"/>
                <a:gd name="connsiteY5" fmla="*/ 122051 h 137601"/>
                <a:gd name="connsiteX6" fmla="*/ 97474 w 230732"/>
                <a:gd name="connsiteY6" fmla="*/ 109585 h 137601"/>
                <a:gd name="connsiteX7" fmla="*/ 41187 w 230732"/>
                <a:gd name="connsiteY7" fmla="*/ 95986 h 137601"/>
                <a:gd name="connsiteX8" fmla="*/ 2655 w 230732"/>
                <a:gd name="connsiteY8" fmla="*/ 79742 h 137601"/>
                <a:gd name="connsiteX9" fmla="*/ 23432 w 230732"/>
                <a:gd name="connsiteY9" fmla="*/ 55943 h 137601"/>
                <a:gd name="connsiteX10" fmla="*/ 43454 w 230732"/>
                <a:gd name="connsiteY10" fmla="*/ 53676 h 137601"/>
                <a:gd name="connsiteX11" fmla="*/ 71030 w 230732"/>
                <a:gd name="connsiteY11" fmla="*/ 69542 h 137601"/>
                <a:gd name="connsiteX12" fmla="*/ 93696 w 230732"/>
                <a:gd name="connsiteY12" fmla="*/ 70675 h 137601"/>
                <a:gd name="connsiteX13" fmla="*/ 89163 w 230732"/>
                <a:gd name="connsiteY13" fmla="*/ 57076 h 137601"/>
                <a:gd name="connsiteX14" fmla="*/ 74052 w 230732"/>
                <a:gd name="connsiteY14" fmla="*/ 31010 h 137601"/>
                <a:gd name="connsiteX15" fmla="*/ 68764 w 230732"/>
                <a:gd name="connsiteY15" fmla="*/ 18166 h 137601"/>
                <a:gd name="connsiteX16" fmla="*/ 72541 w 230732"/>
                <a:gd name="connsiteY16" fmla="*/ 2678 h 137601"/>
                <a:gd name="connsiteX17" fmla="*/ 85763 w 230732"/>
                <a:gd name="connsiteY17" fmla="*/ 7589 h 137601"/>
                <a:gd name="connsiteX18" fmla="*/ 108807 w 230732"/>
                <a:gd name="connsiteY18" fmla="*/ 10611 h 137601"/>
                <a:gd name="connsiteX19" fmla="*/ 128828 w 230732"/>
                <a:gd name="connsiteY19" fmla="*/ 7967 h 137601"/>
                <a:gd name="connsiteX20" fmla="*/ 131472 w 230732"/>
                <a:gd name="connsiteY20" fmla="*/ 40832 h 137601"/>
                <a:gd name="connsiteX21" fmla="*/ 155272 w 230732"/>
                <a:gd name="connsiteY21" fmla="*/ 63498 h 137601"/>
                <a:gd name="connsiteX22" fmla="*/ 196826 w 230732"/>
                <a:gd name="connsiteY22" fmla="*/ 71809 h 13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0732" h="137601">
                  <a:moveTo>
                    <a:pt x="196826" y="71809"/>
                  </a:moveTo>
                  <a:cubicBezTo>
                    <a:pt x="196826" y="88808"/>
                    <a:pt x="205136" y="97119"/>
                    <a:pt x="222136" y="97119"/>
                  </a:cubicBezTo>
                  <a:cubicBezTo>
                    <a:pt x="235357" y="105052"/>
                    <a:pt x="230447" y="116007"/>
                    <a:pt x="226291" y="126207"/>
                  </a:cubicBezTo>
                  <a:cubicBezTo>
                    <a:pt x="222136" y="135651"/>
                    <a:pt x="214203" y="137539"/>
                    <a:pt x="203625" y="137162"/>
                  </a:cubicBezTo>
                  <a:cubicBezTo>
                    <a:pt x="179448" y="136406"/>
                    <a:pt x="155272" y="137917"/>
                    <a:pt x="131095" y="137539"/>
                  </a:cubicBezTo>
                  <a:cubicBezTo>
                    <a:pt x="123539" y="134895"/>
                    <a:pt x="118251" y="130362"/>
                    <a:pt x="116740" y="122051"/>
                  </a:cubicBezTo>
                  <a:cubicBezTo>
                    <a:pt x="114851" y="103163"/>
                    <a:pt x="115229" y="108829"/>
                    <a:pt x="97474" y="109585"/>
                  </a:cubicBezTo>
                  <a:cubicBezTo>
                    <a:pt x="78586" y="110718"/>
                    <a:pt x="46098" y="109963"/>
                    <a:pt x="41187" y="95986"/>
                  </a:cubicBezTo>
                  <a:cubicBezTo>
                    <a:pt x="31743" y="69542"/>
                    <a:pt x="11721" y="91452"/>
                    <a:pt x="2655" y="79742"/>
                  </a:cubicBezTo>
                  <a:cubicBezTo>
                    <a:pt x="-3011" y="57076"/>
                    <a:pt x="-1123" y="54809"/>
                    <a:pt x="23432" y="55943"/>
                  </a:cubicBezTo>
                  <a:cubicBezTo>
                    <a:pt x="30232" y="56320"/>
                    <a:pt x="36276" y="53298"/>
                    <a:pt x="43454" y="53676"/>
                  </a:cubicBezTo>
                  <a:cubicBezTo>
                    <a:pt x="56675" y="54054"/>
                    <a:pt x="64986" y="57076"/>
                    <a:pt x="71030" y="69542"/>
                  </a:cubicBezTo>
                  <a:cubicBezTo>
                    <a:pt x="76697" y="81253"/>
                    <a:pt x="85385" y="85408"/>
                    <a:pt x="93696" y="70675"/>
                  </a:cubicBezTo>
                  <a:cubicBezTo>
                    <a:pt x="97096" y="64253"/>
                    <a:pt x="98607" y="60476"/>
                    <a:pt x="89163" y="57076"/>
                  </a:cubicBezTo>
                  <a:cubicBezTo>
                    <a:pt x="77830" y="52920"/>
                    <a:pt x="68764" y="46121"/>
                    <a:pt x="74052" y="31010"/>
                  </a:cubicBezTo>
                  <a:cubicBezTo>
                    <a:pt x="75563" y="26477"/>
                    <a:pt x="72541" y="21944"/>
                    <a:pt x="68764" y="18166"/>
                  </a:cubicBezTo>
                  <a:cubicBezTo>
                    <a:pt x="62720" y="11744"/>
                    <a:pt x="66875" y="6455"/>
                    <a:pt x="72541" y="2678"/>
                  </a:cubicBezTo>
                  <a:cubicBezTo>
                    <a:pt x="78963" y="-1478"/>
                    <a:pt x="82363" y="-1478"/>
                    <a:pt x="85763" y="7589"/>
                  </a:cubicBezTo>
                  <a:cubicBezTo>
                    <a:pt x="90674" y="20811"/>
                    <a:pt x="101629" y="25344"/>
                    <a:pt x="108807" y="10611"/>
                  </a:cubicBezTo>
                  <a:cubicBezTo>
                    <a:pt x="115984" y="-3744"/>
                    <a:pt x="121651" y="3434"/>
                    <a:pt x="128828" y="7967"/>
                  </a:cubicBezTo>
                  <a:cubicBezTo>
                    <a:pt x="139783" y="18166"/>
                    <a:pt x="133739" y="29499"/>
                    <a:pt x="131472" y="40832"/>
                  </a:cubicBezTo>
                  <a:cubicBezTo>
                    <a:pt x="127317" y="59720"/>
                    <a:pt x="136383" y="66520"/>
                    <a:pt x="155272" y="63498"/>
                  </a:cubicBezTo>
                  <a:cubicBezTo>
                    <a:pt x="168871" y="61231"/>
                    <a:pt x="185870" y="54432"/>
                    <a:pt x="196826" y="71809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19" name="Freeform: Shape 26118">
              <a:extLst>
                <a:ext uri="{FF2B5EF4-FFF2-40B4-BE49-F238E27FC236}">
                  <a16:creationId xmlns:a16="http://schemas.microsoft.com/office/drawing/2014/main" id="{F3B1D761-BFB6-497A-B211-8EB37104DA9B}"/>
                </a:ext>
              </a:extLst>
            </p:cNvPr>
            <p:cNvSpPr/>
            <p:nvPr/>
          </p:nvSpPr>
          <p:spPr>
            <a:xfrm>
              <a:off x="9232964" y="5039085"/>
              <a:ext cx="149463" cy="69423"/>
            </a:xfrm>
            <a:custGeom>
              <a:avLst/>
              <a:gdLst>
                <a:gd name="connsiteX0" fmla="*/ 29335 w 149463"/>
                <a:gd name="connsiteY0" fmla="*/ 69314 h 69423"/>
                <a:gd name="connsiteX1" fmla="*/ 12336 w 149463"/>
                <a:gd name="connsiteY1" fmla="*/ 44759 h 69423"/>
                <a:gd name="connsiteX2" fmla="*/ 1003 w 149463"/>
                <a:gd name="connsiteY2" fmla="*/ 34182 h 69423"/>
                <a:gd name="connsiteX3" fmla="*/ 15358 w 149463"/>
                <a:gd name="connsiteY3" fmla="*/ 37204 h 69423"/>
                <a:gd name="connsiteX4" fmla="*/ 16491 w 149463"/>
                <a:gd name="connsiteY4" fmla="*/ 24737 h 69423"/>
                <a:gd name="connsiteX5" fmla="*/ 19135 w 149463"/>
                <a:gd name="connsiteY5" fmla="*/ 8494 h 69423"/>
                <a:gd name="connsiteX6" fmla="*/ 35757 w 149463"/>
                <a:gd name="connsiteY6" fmla="*/ 14160 h 69423"/>
                <a:gd name="connsiteX7" fmla="*/ 62956 w 149463"/>
                <a:gd name="connsiteY7" fmla="*/ 11894 h 69423"/>
                <a:gd name="connsiteX8" fmla="*/ 93933 w 149463"/>
                <a:gd name="connsiteY8" fmla="*/ 8494 h 69423"/>
                <a:gd name="connsiteX9" fmla="*/ 149464 w 149463"/>
                <a:gd name="connsiteY9" fmla="*/ 18693 h 69423"/>
                <a:gd name="connsiteX10" fmla="*/ 127176 w 149463"/>
                <a:gd name="connsiteY10" fmla="*/ 51936 h 69423"/>
                <a:gd name="connsiteX11" fmla="*/ 104132 w 149463"/>
                <a:gd name="connsiteY11" fmla="*/ 51936 h 69423"/>
                <a:gd name="connsiteX12" fmla="*/ 89022 w 149463"/>
                <a:gd name="connsiteY12" fmla="*/ 36448 h 69423"/>
                <a:gd name="connsiteX13" fmla="*/ 79578 w 149463"/>
                <a:gd name="connsiteY13" fmla="*/ 24737 h 69423"/>
                <a:gd name="connsiteX14" fmla="*/ 68245 w 149463"/>
                <a:gd name="connsiteY14" fmla="*/ 37581 h 69423"/>
                <a:gd name="connsiteX15" fmla="*/ 72400 w 149463"/>
                <a:gd name="connsiteY15" fmla="*/ 59492 h 69423"/>
                <a:gd name="connsiteX16" fmla="*/ 35757 w 149463"/>
                <a:gd name="connsiteY16" fmla="*/ 69314 h 69423"/>
                <a:gd name="connsiteX17" fmla="*/ 29335 w 149463"/>
                <a:gd name="connsiteY17" fmla="*/ 69314 h 6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9463" h="69423">
                  <a:moveTo>
                    <a:pt x="29335" y="69314"/>
                  </a:moveTo>
                  <a:cubicBezTo>
                    <a:pt x="31979" y="55336"/>
                    <a:pt x="24046" y="49670"/>
                    <a:pt x="12336" y="44759"/>
                  </a:cubicBezTo>
                  <a:cubicBezTo>
                    <a:pt x="8558" y="43248"/>
                    <a:pt x="-3530" y="44759"/>
                    <a:pt x="1003" y="34182"/>
                  </a:cubicBezTo>
                  <a:cubicBezTo>
                    <a:pt x="7425" y="20582"/>
                    <a:pt x="10069" y="42492"/>
                    <a:pt x="15358" y="37204"/>
                  </a:cubicBezTo>
                  <a:cubicBezTo>
                    <a:pt x="21024" y="32670"/>
                    <a:pt x="16869" y="28893"/>
                    <a:pt x="16491" y="24737"/>
                  </a:cubicBezTo>
                  <a:cubicBezTo>
                    <a:pt x="16113" y="19071"/>
                    <a:pt x="9691" y="13027"/>
                    <a:pt x="19135" y="8494"/>
                  </a:cubicBezTo>
                  <a:cubicBezTo>
                    <a:pt x="27446" y="4338"/>
                    <a:pt x="29713" y="9249"/>
                    <a:pt x="35757" y="14160"/>
                  </a:cubicBezTo>
                  <a:cubicBezTo>
                    <a:pt x="42179" y="19071"/>
                    <a:pt x="53890" y="33426"/>
                    <a:pt x="62956" y="11894"/>
                  </a:cubicBezTo>
                  <a:cubicBezTo>
                    <a:pt x="67111" y="2072"/>
                    <a:pt x="78444" y="-7373"/>
                    <a:pt x="93933" y="8494"/>
                  </a:cubicBezTo>
                  <a:cubicBezTo>
                    <a:pt x="105643" y="20582"/>
                    <a:pt x="126420" y="22471"/>
                    <a:pt x="149464" y="18693"/>
                  </a:cubicBezTo>
                  <a:cubicBezTo>
                    <a:pt x="137753" y="30026"/>
                    <a:pt x="119998" y="33804"/>
                    <a:pt x="127176" y="51936"/>
                  </a:cubicBezTo>
                  <a:cubicBezTo>
                    <a:pt x="119621" y="51936"/>
                    <a:pt x="111688" y="51936"/>
                    <a:pt x="104132" y="51936"/>
                  </a:cubicBezTo>
                  <a:cubicBezTo>
                    <a:pt x="93555" y="51936"/>
                    <a:pt x="88644" y="46648"/>
                    <a:pt x="89022" y="36448"/>
                  </a:cubicBezTo>
                  <a:cubicBezTo>
                    <a:pt x="89399" y="29648"/>
                    <a:pt x="89399" y="23226"/>
                    <a:pt x="79578" y="24737"/>
                  </a:cubicBezTo>
                  <a:cubicBezTo>
                    <a:pt x="72400" y="25871"/>
                    <a:pt x="69000" y="30782"/>
                    <a:pt x="68245" y="37581"/>
                  </a:cubicBezTo>
                  <a:cubicBezTo>
                    <a:pt x="67489" y="45514"/>
                    <a:pt x="80333" y="57225"/>
                    <a:pt x="72400" y="59492"/>
                  </a:cubicBezTo>
                  <a:cubicBezTo>
                    <a:pt x="60312" y="62514"/>
                    <a:pt x="48979" y="70447"/>
                    <a:pt x="35757" y="69314"/>
                  </a:cubicBezTo>
                  <a:cubicBezTo>
                    <a:pt x="33490" y="69314"/>
                    <a:pt x="31224" y="69314"/>
                    <a:pt x="29335" y="69314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20" name="Freeform: Shape 26119">
              <a:extLst>
                <a:ext uri="{FF2B5EF4-FFF2-40B4-BE49-F238E27FC236}">
                  <a16:creationId xmlns:a16="http://schemas.microsoft.com/office/drawing/2014/main" id="{2821D51B-1DA7-435A-81B0-18CFF172E1BA}"/>
                </a:ext>
              </a:extLst>
            </p:cNvPr>
            <p:cNvSpPr/>
            <p:nvPr/>
          </p:nvSpPr>
          <p:spPr>
            <a:xfrm>
              <a:off x="9143681" y="5059791"/>
              <a:ext cx="63086" cy="65097"/>
            </a:xfrm>
            <a:custGeom>
              <a:avLst/>
              <a:gdLst>
                <a:gd name="connsiteX0" fmla="*/ 0 w 63086"/>
                <a:gd name="connsiteY0" fmla="*/ 61451 h 65097"/>
                <a:gd name="connsiteX1" fmla="*/ 2644 w 63086"/>
                <a:gd name="connsiteY1" fmla="*/ 32741 h 65097"/>
                <a:gd name="connsiteX2" fmla="*/ 37776 w 63086"/>
                <a:gd name="connsiteY2" fmla="*/ 11587 h 65097"/>
                <a:gd name="connsiteX3" fmla="*/ 63087 w 63086"/>
                <a:gd name="connsiteY3" fmla="*/ 2142 h 65097"/>
                <a:gd name="connsiteX4" fmla="*/ 35510 w 63086"/>
                <a:gd name="connsiteY4" fmla="*/ 50496 h 65097"/>
                <a:gd name="connsiteX5" fmla="*/ 0 w 63086"/>
                <a:gd name="connsiteY5" fmla="*/ 61451 h 6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086" h="65097">
                  <a:moveTo>
                    <a:pt x="0" y="61451"/>
                  </a:moveTo>
                  <a:cubicBezTo>
                    <a:pt x="4911" y="53518"/>
                    <a:pt x="14355" y="46341"/>
                    <a:pt x="2644" y="32741"/>
                  </a:cubicBezTo>
                  <a:cubicBezTo>
                    <a:pt x="32110" y="48985"/>
                    <a:pt x="24932" y="17253"/>
                    <a:pt x="37776" y="11587"/>
                  </a:cubicBezTo>
                  <a:cubicBezTo>
                    <a:pt x="46087" y="7809"/>
                    <a:pt x="50620" y="-5035"/>
                    <a:pt x="63087" y="2142"/>
                  </a:cubicBezTo>
                  <a:cubicBezTo>
                    <a:pt x="47976" y="14986"/>
                    <a:pt x="39287" y="30097"/>
                    <a:pt x="35510" y="50496"/>
                  </a:cubicBezTo>
                  <a:cubicBezTo>
                    <a:pt x="32488" y="66740"/>
                    <a:pt x="15111" y="67874"/>
                    <a:pt x="0" y="61451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21" name="Freeform: Shape 26120">
              <a:extLst>
                <a:ext uri="{FF2B5EF4-FFF2-40B4-BE49-F238E27FC236}">
                  <a16:creationId xmlns:a16="http://schemas.microsoft.com/office/drawing/2014/main" id="{691B5F8D-F338-4C4B-BC81-3CD3A94D6A21}"/>
                </a:ext>
              </a:extLst>
            </p:cNvPr>
            <p:cNvSpPr/>
            <p:nvPr/>
          </p:nvSpPr>
          <p:spPr>
            <a:xfrm>
              <a:off x="9363540" y="5085667"/>
              <a:ext cx="31557" cy="65102"/>
            </a:xfrm>
            <a:custGeom>
              <a:avLst/>
              <a:gdLst>
                <a:gd name="connsiteX0" fmla="*/ 30221 w 31557"/>
                <a:gd name="connsiteY0" fmla="*/ 65042 h 65102"/>
                <a:gd name="connsiteX1" fmla="*/ 22288 w 31557"/>
                <a:gd name="connsiteY1" fmla="*/ 64286 h 65102"/>
                <a:gd name="connsiteX2" fmla="*/ 4155 w 31557"/>
                <a:gd name="connsiteY2" fmla="*/ 14422 h 65102"/>
                <a:gd name="connsiteX3" fmla="*/ 0 w 31557"/>
                <a:gd name="connsiteY3" fmla="*/ 6111 h 65102"/>
                <a:gd name="connsiteX4" fmla="*/ 29088 w 31557"/>
                <a:gd name="connsiteY4" fmla="*/ 8377 h 65102"/>
                <a:gd name="connsiteX5" fmla="*/ 30221 w 31557"/>
                <a:gd name="connsiteY5" fmla="*/ 19332 h 65102"/>
                <a:gd name="connsiteX6" fmla="*/ 30221 w 31557"/>
                <a:gd name="connsiteY6" fmla="*/ 65042 h 6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57" h="65102">
                  <a:moveTo>
                    <a:pt x="30221" y="65042"/>
                  </a:moveTo>
                  <a:cubicBezTo>
                    <a:pt x="27577" y="65042"/>
                    <a:pt x="22666" y="65420"/>
                    <a:pt x="22288" y="64286"/>
                  </a:cubicBezTo>
                  <a:cubicBezTo>
                    <a:pt x="16622" y="47665"/>
                    <a:pt x="2267" y="34065"/>
                    <a:pt x="4155" y="14422"/>
                  </a:cubicBezTo>
                  <a:cubicBezTo>
                    <a:pt x="2644" y="11777"/>
                    <a:pt x="1511" y="8755"/>
                    <a:pt x="0" y="6111"/>
                  </a:cubicBezTo>
                  <a:cubicBezTo>
                    <a:pt x="10577" y="-4844"/>
                    <a:pt x="19644" y="822"/>
                    <a:pt x="29088" y="8377"/>
                  </a:cubicBezTo>
                  <a:cubicBezTo>
                    <a:pt x="33621" y="11777"/>
                    <a:pt x="30599" y="15555"/>
                    <a:pt x="30221" y="19332"/>
                  </a:cubicBezTo>
                  <a:cubicBezTo>
                    <a:pt x="32488" y="34443"/>
                    <a:pt x="28332" y="49554"/>
                    <a:pt x="30221" y="65042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22" name="Freeform: Shape 26121">
              <a:extLst>
                <a:ext uri="{FF2B5EF4-FFF2-40B4-BE49-F238E27FC236}">
                  <a16:creationId xmlns:a16="http://schemas.microsoft.com/office/drawing/2014/main" id="{CA866265-A5EE-4AFF-9474-59425D7A1743}"/>
                </a:ext>
              </a:extLst>
            </p:cNvPr>
            <p:cNvSpPr/>
            <p:nvPr/>
          </p:nvSpPr>
          <p:spPr>
            <a:xfrm>
              <a:off x="9219989" y="5353919"/>
              <a:ext cx="29465" cy="34402"/>
            </a:xfrm>
            <a:custGeom>
              <a:avLst/>
              <a:gdLst>
                <a:gd name="connsiteX0" fmla="*/ 29466 w 29465"/>
                <a:gd name="connsiteY0" fmla="*/ 4559 h 34402"/>
                <a:gd name="connsiteX1" fmla="*/ 378 w 29465"/>
                <a:gd name="connsiteY1" fmla="*/ 34403 h 34402"/>
                <a:gd name="connsiteX2" fmla="*/ 0 w 29465"/>
                <a:gd name="connsiteY2" fmla="*/ 404 h 34402"/>
                <a:gd name="connsiteX3" fmla="*/ 29466 w 29465"/>
                <a:gd name="connsiteY3" fmla="*/ 4559 h 3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34402">
                  <a:moveTo>
                    <a:pt x="29466" y="4559"/>
                  </a:moveTo>
                  <a:cubicBezTo>
                    <a:pt x="28332" y="20048"/>
                    <a:pt x="20021" y="29870"/>
                    <a:pt x="378" y="34403"/>
                  </a:cubicBezTo>
                  <a:cubicBezTo>
                    <a:pt x="18888" y="20048"/>
                    <a:pt x="0" y="11359"/>
                    <a:pt x="0" y="404"/>
                  </a:cubicBezTo>
                  <a:cubicBezTo>
                    <a:pt x="10200" y="-1107"/>
                    <a:pt x="20021" y="1915"/>
                    <a:pt x="29466" y="4559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23" name="Freeform: Shape 26122">
              <a:extLst>
                <a:ext uri="{FF2B5EF4-FFF2-40B4-BE49-F238E27FC236}">
                  <a16:creationId xmlns:a16="http://schemas.microsoft.com/office/drawing/2014/main" id="{21754D64-255A-4B11-9259-662A7545C18A}"/>
                </a:ext>
              </a:extLst>
            </p:cNvPr>
            <p:cNvSpPr/>
            <p:nvPr/>
          </p:nvSpPr>
          <p:spPr>
            <a:xfrm>
              <a:off x="9224145" y="5104243"/>
              <a:ext cx="29465" cy="24710"/>
            </a:xfrm>
            <a:custGeom>
              <a:avLst/>
              <a:gdLst>
                <a:gd name="connsiteX0" fmla="*/ 0 w 29465"/>
                <a:gd name="connsiteY0" fmla="*/ 0 h 24710"/>
                <a:gd name="connsiteX1" fmla="*/ 29466 w 29465"/>
                <a:gd name="connsiteY1" fmla="*/ 8688 h 24710"/>
                <a:gd name="connsiteX2" fmla="*/ 15111 w 29465"/>
                <a:gd name="connsiteY2" fmla="*/ 24555 h 24710"/>
                <a:gd name="connsiteX3" fmla="*/ 0 w 29465"/>
                <a:gd name="connsiteY3" fmla="*/ 0 h 2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4710">
                  <a:moveTo>
                    <a:pt x="0" y="0"/>
                  </a:moveTo>
                  <a:cubicBezTo>
                    <a:pt x="7555" y="10955"/>
                    <a:pt x="20021" y="4155"/>
                    <a:pt x="29466" y="8688"/>
                  </a:cubicBezTo>
                  <a:cubicBezTo>
                    <a:pt x="27199" y="16244"/>
                    <a:pt x="27577" y="26066"/>
                    <a:pt x="15111" y="24555"/>
                  </a:cubicBezTo>
                  <a:cubicBezTo>
                    <a:pt x="378" y="22666"/>
                    <a:pt x="2644" y="9822"/>
                    <a:pt x="0" y="0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24" name="Freeform: Shape 26123">
              <a:extLst>
                <a:ext uri="{FF2B5EF4-FFF2-40B4-BE49-F238E27FC236}">
                  <a16:creationId xmlns:a16="http://schemas.microsoft.com/office/drawing/2014/main" id="{2463A2AC-1806-4E86-84F3-6B49C185E783}"/>
                </a:ext>
              </a:extLst>
            </p:cNvPr>
            <p:cNvSpPr/>
            <p:nvPr/>
          </p:nvSpPr>
          <p:spPr>
            <a:xfrm>
              <a:off x="9114216" y="5112250"/>
              <a:ext cx="25310" cy="17506"/>
            </a:xfrm>
            <a:custGeom>
              <a:avLst/>
              <a:gdLst>
                <a:gd name="connsiteX0" fmla="*/ 0 w 25310"/>
                <a:gd name="connsiteY0" fmla="*/ 4838 h 17506"/>
                <a:gd name="connsiteX1" fmla="*/ 6044 w 25310"/>
                <a:gd name="connsiteY1" fmla="*/ 3327 h 17506"/>
                <a:gd name="connsiteX2" fmla="*/ 25310 w 25310"/>
                <a:gd name="connsiteY2" fmla="*/ 8993 h 17506"/>
                <a:gd name="connsiteX3" fmla="*/ 0 w 25310"/>
                <a:gd name="connsiteY3" fmla="*/ 4838 h 1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10" h="17506">
                  <a:moveTo>
                    <a:pt x="0" y="4838"/>
                  </a:moveTo>
                  <a:cubicBezTo>
                    <a:pt x="1889" y="4460"/>
                    <a:pt x="4155" y="4460"/>
                    <a:pt x="6044" y="3327"/>
                  </a:cubicBezTo>
                  <a:cubicBezTo>
                    <a:pt x="14355" y="-828"/>
                    <a:pt x="21910" y="-3095"/>
                    <a:pt x="25310" y="8993"/>
                  </a:cubicBezTo>
                  <a:cubicBezTo>
                    <a:pt x="13977" y="25237"/>
                    <a:pt x="6800" y="15038"/>
                    <a:pt x="0" y="4838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25" name="Freeform: Shape 26124">
              <a:extLst>
                <a:ext uri="{FF2B5EF4-FFF2-40B4-BE49-F238E27FC236}">
                  <a16:creationId xmlns:a16="http://schemas.microsoft.com/office/drawing/2014/main" id="{53EADEAA-EEFA-4DED-A6DF-17E05B1303E0}"/>
                </a:ext>
              </a:extLst>
            </p:cNvPr>
            <p:cNvSpPr/>
            <p:nvPr/>
          </p:nvSpPr>
          <p:spPr>
            <a:xfrm>
              <a:off x="9154258" y="5375478"/>
              <a:ext cx="29480" cy="12938"/>
            </a:xfrm>
            <a:custGeom>
              <a:avLst/>
              <a:gdLst>
                <a:gd name="connsiteX0" fmla="*/ 19266 w 29480"/>
                <a:gd name="connsiteY0" fmla="*/ 0 h 12938"/>
                <a:gd name="connsiteX1" fmla="*/ 29466 w 29480"/>
                <a:gd name="connsiteY1" fmla="*/ 4155 h 12938"/>
                <a:gd name="connsiteX2" fmla="*/ 19266 w 29480"/>
                <a:gd name="connsiteY2" fmla="*/ 12844 h 12938"/>
                <a:gd name="connsiteX3" fmla="*/ 0 w 29480"/>
                <a:gd name="connsiteY3" fmla="*/ 9066 h 12938"/>
                <a:gd name="connsiteX4" fmla="*/ 19266 w 29480"/>
                <a:gd name="connsiteY4" fmla="*/ 0 h 1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80" h="12938">
                  <a:moveTo>
                    <a:pt x="19266" y="0"/>
                  </a:moveTo>
                  <a:cubicBezTo>
                    <a:pt x="23044" y="755"/>
                    <a:pt x="29088" y="-1511"/>
                    <a:pt x="29466" y="4155"/>
                  </a:cubicBezTo>
                  <a:cubicBezTo>
                    <a:pt x="29843" y="9822"/>
                    <a:pt x="23044" y="10199"/>
                    <a:pt x="19266" y="12844"/>
                  </a:cubicBezTo>
                  <a:cubicBezTo>
                    <a:pt x="13222" y="11711"/>
                    <a:pt x="5667" y="15488"/>
                    <a:pt x="0" y="9066"/>
                  </a:cubicBezTo>
                  <a:cubicBezTo>
                    <a:pt x="4155" y="0"/>
                    <a:pt x="15111" y="7555"/>
                    <a:pt x="19266" y="0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26" name="Freeform: Shape 26125">
              <a:extLst>
                <a:ext uri="{FF2B5EF4-FFF2-40B4-BE49-F238E27FC236}">
                  <a16:creationId xmlns:a16="http://schemas.microsoft.com/office/drawing/2014/main" id="{A175F7EC-62FB-41BC-9C25-6E435671F894}"/>
                </a:ext>
              </a:extLst>
            </p:cNvPr>
            <p:cNvSpPr/>
            <p:nvPr/>
          </p:nvSpPr>
          <p:spPr>
            <a:xfrm>
              <a:off x="9026261" y="5485785"/>
              <a:ext cx="60054" cy="40493"/>
            </a:xfrm>
            <a:custGeom>
              <a:avLst/>
              <a:gdLst>
                <a:gd name="connsiteX0" fmla="*/ 58111 w 60054"/>
                <a:gd name="connsiteY0" fmla="*/ 20777 h 40493"/>
                <a:gd name="connsiteX1" fmla="*/ 45267 w 60054"/>
                <a:gd name="connsiteY1" fmla="*/ 25688 h 40493"/>
                <a:gd name="connsiteX2" fmla="*/ 4091 w 60054"/>
                <a:gd name="connsiteY2" fmla="*/ 36265 h 40493"/>
                <a:gd name="connsiteX3" fmla="*/ 3335 w 60054"/>
                <a:gd name="connsiteY3" fmla="*/ 24933 h 40493"/>
                <a:gd name="connsiteX4" fmla="*/ 30912 w 60054"/>
                <a:gd name="connsiteY4" fmla="*/ 6800 h 40493"/>
                <a:gd name="connsiteX5" fmla="*/ 36201 w 60054"/>
                <a:gd name="connsiteY5" fmla="*/ 6422 h 40493"/>
                <a:gd name="connsiteX6" fmla="*/ 57733 w 60054"/>
                <a:gd name="connsiteY6" fmla="*/ 0 h 40493"/>
                <a:gd name="connsiteX7" fmla="*/ 58111 w 60054"/>
                <a:gd name="connsiteY7" fmla="*/ 20777 h 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54" h="40493">
                  <a:moveTo>
                    <a:pt x="58111" y="20777"/>
                  </a:moveTo>
                  <a:cubicBezTo>
                    <a:pt x="53200" y="20777"/>
                    <a:pt x="47156" y="20021"/>
                    <a:pt x="45267" y="25688"/>
                  </a:cubicBezTo>
                  <a:cubicBezTo>
                    <a:pt x="36956" y="50243"/>
                    <a:pt x="18068" y="37021"/>
                    <a:pt x="4091" y="36265"/>
                  </a:cubicBezTo>
                  <a:cubicBezTo>
                    <a:pt x="-4220" y="35887"/>
                    <a:pt x="2580" y="28710"/>
                    <a:pt x="3335" y="24933"/>
                  </a:cubicBezTo>
                  <a:cubicBezTo>
                    <a:pt x="11268" y="16999"/>
                    <a:pt x="27512" y="21910"/>
                    <a:pt x="30912" y="6800"/>
                  </a:cubicBezTo>
                  <a:cubicBezTo>
                    <a:pt x="30912" y="6044"/>
                    <a:pt x="35445" y="5667"/>
                    <a:pt x="36201" y="6422"/>
                  </a:cubicBezTo>
                  <a:cubicBezTo>
                    <a:pt x="47534" y="21910"/>
                    <a:pt x="51689" y="6422"/>
                    <a:pt x="57733" y="0"/>
                  </a:cubicBezTo>
                  <a:cubicBezTo>
                    <a:pt x="63777" y="7933"/>
                    <a:pt x="55844" y="14355"/>
                    <a:pt x="58111" y="20777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27" name="Freeform: Shape 26126">
              <a:extLst>
                <a:ext uri="{FF2B5EF4-FFF2-40B4-BE49-F238E27FC236}">
                  <a16:creationId xmlns:a16="http://schemas.microsoft.com/office/drawing/2014/main" id="{369BB643-CA9D-4D3F-840C-3291C87695ED}"/>
                </a:ext>
              </a:extLst>
            </p:cNvPr>
            <p:cNvSpPr/>
            <p:nvPr/>
          </p:nvSpPr>
          <p:spPr>
            <a:xfrm>
              <a:off x="9124937" y="5439697"/>
              <a:ext cx="31588" cy="32487"/>
            </a:xfrm>
            <a:custGeom>
              <a:avLst/>
              <a:gdLst>
                <a:gd name="connsiteX0" fmla="*/ 31588 w 31588"/>
                <a:gd name="connsiteY0" fmla="*/ 15866 h 32487"/>
                <a:gd name="connsiteX1" fmla="*/ 11567 w 31588"/>
                <a:gd name="connsiteY1" fmla="*/ 32488 h 32487"/>
                <a:gd name="connsiteX2" fmla="*/ 234 w 31588"/>
                <a:gd name="connsiteY2" fmla="*/ 16622 h 32487"/>
                <a:gd name="connsiteX3" fmla="*/ 16856 w 31588"/>
                <a:gd name="connsiteY3" fmla="*/ 0 h 32487"/>
                <a:gd name="connsiteX4" fmla="*/ 31588 w 31588"/>
                <a:gd name="connsiteY4" fmla="*/ 15866 h 3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88" h="32487">
                  <a:moveTo>
                    <a:pt x="31588" y="15866"/>
                  </a:moveTo>
                  <a:cubicBezTo>
                    <a:pt x="30077" y="27199"/>
                    <a:pt x="11945" y="19266"/>
                    <a:pt x="11567" y="32488"/>
                  </a:cubicBezTo>
                  <a:cubicBezTo>
                    <a:pt x="4767" y="29088"/>
                    <a:pt x="-1277" y="22288"/>
                    <a:pt x="234" y="16622"/>
                  </a:cubicBezTo>
                  <a:cubicBezTo>
                    <a:pt x="2123" y="9444"/>
                    <a:pt x="7411" y="378"/>
                    <a:pt x="16856" y="0"/>
                  </a:cubicBezTo>
                  <a:cubicBezTo>
                    <a:pt x="25544" y="0"/>
                    <a:pt x="30077" y="6800"/>
                    <a:pt x="31588" y="15866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28" name="Freeform: Shape 26127">
              <a:extLst>
                <a:ext uri="{FF2B5EF4-FFF2-40B4-BE49-F238E27FC236}">
                  <a16:creationId xmlns:a16="http://schemas.microsoft.com/office/drawing/2014/main" id="{36619B53-D103-4053-89ED-055F28F891C4}"/>
                </a:ext>
              </a:extLst>
            </p:cNvPr>
            <p:cNvSpPr/>
            <p:nvPr/>
          </p:nvSpPr>
          <p:spPr>
            <a:xfrm>
              <a:off x="8862970" y="5259482"/>
              <a:ext cx="17467" cy="17777"/>
            </a:xfrm>
            <a:custGeom>
              <a:avLst/>
              <a:gdLst>
                <a:gd name="connsiteX0" fmla="*/ 3810 w 17467"/>
                <a:gd name="connsiteY0" fmla="*/ 17777 h 17777"/>
                <a:gd name="connsiteX1" fmla="*/ 32 w 17467"/>
                <a:gd name="connsiteY1" fmla="*/ 12111 h 17777"/>
                <a:gd name="connsiteX2" fmla="*/ 12499 w 17467"/>
                <a:gd name="connsiteY2" fmla="*/ 22 h 17777"/>
                <a:gd name="connsiteX3" fmla="*/ 17032 w 17467"/>
                <a:gd name="connsiteY3" fmla="*/ 7577 h 17777"/>
                <a:gd name="connsiteX4" fmla="*/ 3810 w 17467"/>
                <a:gd name="connsiteY4" fmla="*/ 17777 h 1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67" h="17777">
                  <a:moveTo>
                    <a:pt x="3810" y="17777"/>
                  </a:moveTo>
                  <a:cubicBezTo>
                    <a:pt x="2677" y="16266"/>
                    <a:pt x="-345" y="13622"/>
                    <a:pt x="32" y="12111"/>
                  </a:cubicBezTo>
                  <a:cubicBezTo>
                    <a:pt x="1921" y="6066"/>
                    <a:pt x="6077" y="1155"/>
                    <a:pt x="12499" y="22"/>
                  </a:cubicBezTo>
                  <a:cubicBezTo>
                    <a:pt x="15899" y="-356"/>
                    <a:pt x="18543" y="4178"/>
                    <a:pt x="17032" y="7577"/>
                  </a:cubicBezTo>
                  <a:cubicBezTo>
                    <a:pt x="14765" y="12488"/>
                    <a:pt x="10988" y="17021"/>
                    <a:pt x="3810" y="17777"/>
                  </a:cubicBezTo>
                  <a:close/>
                </a:path>
              </a:pathLst>
            </a:custGeom>
            <a:solidFill>
              <a:srgbClr val="F1E6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29" name="Freeform: Shape 26128">
              <a:extLst>
                <a:ext uri="{FF2B5EF4-FFF2-40B4-BE49-F238E27FC236}">
                  <a16:creationId xmlns:a16="http://schemas.microsoft.com/office/drawing/2014/main" id="{EA5977F4-605F-454C-9C81-38CF7A9B3BB4}"/>
                </a:ext>
              </a:extLst>
            </p:cNvPr>
            <p:cNvSpPr/>
            <p:nvPr/>
          </p:nvSpPr>
          <p:spPr>
            <a:xfrm>
              <a:off x="9143303" y="4390270"/>
              <a:ext cx="386074" cy="244790"/>
            </a:xfrm>
            <a:custGeom>
              <a:avLst/>
              <a:gdLst>
                <a:gd name="connsiteX0" fmla="*/ 34376 w 386074"/>
                <a:gd name="connsiteY0" fmla="*/ 222881 h 244790"/>
                <a:gd name="connsiteX1" fmla="*/ 73664 w 386074"/>
                <a:gd name="connsiteY1" fmla="*/ 216081 h 244790"/>
                <a:gd name="connsiteX2" fmla="*/ 54398 w 386074"/>
                <a:gd name="connsiteY2" fmla="*/ 212303 h 244790"/>
                <a:gd name="connsiteX3" fmla="*/ 45709 w 386074"/>
                <a:gd name="connsiteY3" fmla="*/ 186237 h 244790"/>
                <a:gd name="connsiteX4" fmla="*/ 73664 w 386074"/>
                <a:gd name="connsiteY4" fmla="*/ 145817 h 244790"/>
                <a:gd name="connsiteX5" fmla="*/ 53265 w 386074"/>
                <a:gd name="connsiteY5" fmla="*/ 127684 h 244790"/>
                <a:gd name="connsiteX6" fmla="*/ 28332 w 386074"/>
                <a:gd name="connsiteY6" fmla="*/ 137128 h 244790"/>
                <a:gd name="connsiteX7" fmla="*/ 12466 w 386074"/>
                <a:gd name="connsiteY7" fmla="*/ 132973 h 244790"/>
                <a:gd name="connsiteX8" fmla="*/ 0 w 386074"/>
                <a:gd name="connsiteY8" fmla="*/ 111440 h 244790"/>
                <a:gd name="connsiteX9" fmla="*/ 8689 w 386074"/>
                <a:gd name="connsiteY9" fmla="*/ 103885 h 244790"/>
                <a:gd name="connsiteX10" fmla="*/ 37399 w 386074"/>
                <a:gd name="connsiteY10" fmla="*/ 88775 h 244790"/>
                <a:gd name="connsiteX11" fmla="*/ 62331 w 386074"/>
                <a:gd name="connsiteY11" fmla="*/ 89908 h 244790"/>
                <a:gd name="connsiteX12" fmla="*/ 70642 w 386074"/>
                <a:gd name="connsiteY12" fmla="*/ 92174 h 244790"/>
                <a:gd name="connsiteX13" fmla="*/ 127684 w 386074"/>
                <a:gd name="connsiteY13" fmla="*/ 78953 h 244790"/>
                <a:gd name="connsiteX14" fmla="*/ 95952 w 386074"/>
                <a:gd name="connsiteY14" fmla="*/ 63464 h 244790"/>
                <a:gd name="connsiteX15" fmla="*/ 101241 w 386074"/>
                <a:gd name="connsiteY15" fmla="*/ 24177 h 244790"/>
                <a:gd name="connsiteX16" fmla="*/ 117485 w 386074"/>
                <a:gd name="connsiteY16" fmla="*/ 5289 h 244790"/>
                <a:gd name="connsiteX17" fmla="*/ 131462 w 386074"/>
                <a:gd name="connsiteY17" fmla="*/ 0 h 244790"/>
                <a:gd name="connsiteX18" fmla="*/ 185104 w 386074"/>
                <a:gd name="connsiteY18" fmla="*/ 34754 h 244790"/>
                <a:gd name="connsiteX19" fmla="*/ 222503 w 386074"/>
                <a:gd name="connsiteY19" fmla="*/ 38154 h 244790"/>
                <a:gd name="connsiteX20" fmla="*/ 260657 w 386074"/>
                <a:gd name="connsiteY20" fmla="*/ 35132 h 244790"/>
                <a:gd name="connsiteX21" fmla="*/ 280678 w 386074"/>
                <a:gd name="connsiteY21" fmla="*/ 47220 h 244790"/>
                <a:gd name="connsiteX22" fmla="*/ 311655 w 386074"/>
                <a:gd name="connsiteY22" fmla="*/ 69131 h 244790"/>
                <a:gd name="connsiteX23" fmla="*/ 331676 w 386074"/>
                <a:gd name="connsiteY23" fmla="*/ 76686 h 244790"/>
                <a:gd name="connsiteX24" fmla="*/ 367942 w 386074"/>
                <a:gd name="connsiteY24" fmla="*/ 94441 h 244790"/>
                <a:gd name="connsiteX25" fmla="*/ 386074 w 386074"/>
                <a:gd name="connsiteY25" fmla="*/ 112951 h 244790"/>
                <a:gd name="connsiteX26" fmla="*/ 366431 w 386074"/>
                <a:gd name="connsiteY26" fmla="*/ 155639 h 244790"/>
                <a:gd name="connsiteX27" fmla="*/ 355853 w 386074"/>
                <a:gd name="connsiteY27" fmla="*/ 165460 h 244790"/>
                <a:gd name="connsiteX28" fmla="*/ 327521 w 386074"/>
                <a:gd name="connsiteY28" fmla="*/ 190015 h 244790"/>
                <a:gd name="connsiteX29" fmla="*/ 300322 w 386074"/>
                <a:gd name="connsiteY29" fmla="*/ 227036 h 244790"/>
                <a:gd name="connsiteX30" fmla="*/ 278790 w 386074"/>
                <a:gd name="connsiteY30" fmla="*/ 244791 h 244790"/>
                <a:gd name="connsiteX31" fmla="*/ 265946 w 386074"/>
                <a:gd name="connsiteY31" fmla="*/ 240258 h 244790"/>
                <a:gd name="connsiteX32" fmla="*/ 259146 w 386074"/>
                <a:gd name="connsiteY32" fmla="*/ 214192 h 244790"/>
                <a:gd name="connsiteX33" fmla="*/ 278034 w 386074"/>
                <a:gd name="connsiteY33" fmla="*/ 183215 h 244790"/>
                <a:gd name="connsiteX34" fmla="*/ 277278 w 386074"/>
                <a:gd name="connsiteY34" fmla="*/ 180571 h 244790"/>
                <a:gd name="connsiteX35" fmla="*/ 272745 w 386074"/>
                <a:gd name="connsiteY35" fmla="*/ 123906 h 244790"/>
                <a:gd name="connsiteX36" fmla="*/ 256124 w 386074"/>
                <a:gd name="connsiteY36" fmla="*/ 167727 h 244790"/>
                <a:gd name="connsiteX37" fmla="*/ 251591 w 386074"/>
                <a:gd name="connsiteY37" fmla="*/ 171127 h 244790"/>
                <a:gd name="connsiteX38" fmla="*/ 227791 w 386074"/>
                <a:gd name="connsiteY38" fmla="*/ 187371 h 244790"/>
                <a:gd name="connsiteX39" fmla="*/ 214192 w 386074"/>
                <a:gd name="connsiteY39" fmla="*/ 182082 h 244790"/>
                <a:gd name="connsiteX40" fmla="*/ 201348 w 386074"/>
                <a:gd name="connsiteY40" fmla="*/ 172638 h 244790"/>
                <a:gd name="connsiteX41" fmla="*/ 185482 w 386074"/>
                <a:gd name="connsiteY41" fmla="*/ 155261 h 244790"/>
                <a:gd name="connsiteX42" fmla="*/ 194170 w 386074"/>
                <a:gd name="connsiteY42" fmla="*/ 117485 h 244790"/>
                <a:gd name="connsiteX43" fmla="*/ 184349 w 386074"/>
                <a:gd name="connsiteY43" fmla="*/ 127684 h 244790"/>
                <a:gd name="connsiteX44" fmla="*/ 180571 w 386074"/>
                <a:gd name="connsiteY44" fmla="*/ 134484 h 244790"/>
                <a:gd name="connsiteX45" fmla="*/ 166594 w 386074"/>
                <a:gd name="connsiteY45" fmla="*/ 156394 h 244790"/>
                <a:gd name="connsiteX46" fmla="*/ 154128 w 386074"/>
                <a:gd name="connsiteY46" fmla="*/ 170371 h 244790"/>
                <a:gd name="connsiteX47" fmla="*/ 111818 w 386074"/>
                <a:gd name="connsiteY47" fmla="*/ 166972 h 244790"/>
                <a:gd name="connsiteX48" fmla="*/ 94819 w 386074"/>
                <a:gd name="connsiteY48" fmla="*/ 160550 h 244790"/>
                <a:gd name="connsiteX49" fmla="*/ 80841 w 386074"/>
                <a:gd name="connsiteY49" fmla="*/ 189637 h 244790"/>
                <a:gd name="connsiteX50" fmla="*/ 107663 w 386074"/>
                <a:gd name="connsiteY50" fmla="*/ 215703 h 244790"/>
                <a:gd name="connsiteX51" fmla="*/ 93308 w 386074"/>
                <a:gd name="connsiteY51" fmla="*/ 227414 h 244790"/>
                <a:gd name="connsiteX52" fmla="*/ 79330 w 386074"/>
                <a:gd name="connsiteY52" fmla="*/ 234969 h 244790"/>
                <a:gd name="connsiteX53" fmla="*/ 69509 w 386074"/>
                <a:gd name="connsiteY53" fmla="*/ 241013 h 244790"/>
                <a:gd name="connsiteX54" fmla="*/ 34376 w 386074"/>
                <a:gd name="connsiteY54" fmla="*/ 227036 h 244790"/>
                <a:gd name="connsiteX55" fmla="*/ 34376 w 386074"/>
                <a:gd name="connsiteY55" fmla="*/ 222881 h 2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6074" h="244790">
                  <a:moveTo>
                    <a:pt x="34376" y="222881"/>
                  </a:moveTo>
                  <a:cubicBezTo>
                    <a:pt x="46843" y="217592"/>
                    <a:pt x="62331" y="229680"/>
                    <a:pt x="73664" y="216081"/>
                  </a:cubicBezTo>
                  <a:cubicBezTo>
                    <a:pt x="69131" y="204748"/>
                    <a:pt x="60064" y="215325"/>
                    <a:pt x="54398" y="212303"/>
                  </a:cubicBezTo>
                  <a:cubicBezTo>
                    <a:pt x="46465" y="203992"/>
                    <a:pt x="78575" y="189637"/>
                    <a:pt x="45709" y="186237"/>
                  </a:cubicBezTo>
                  <a:cubicBezTo>
                    <a:pt x="61198" y="174527"/>
                    <a:pt x="73664" y="164705"/>
                    <a:pt x="73664" y="145817"/>
                  </a:cubicBezTo>
                  <a:cubicBezTo>
                    <a:pt x="73664" y="135995"/>
                    <a:pt x="61575" y="122395"/>
                    <a:pt x="53265" y="127684"/>
                  </a:cubicBezTo>
                  <a:cubicBezTo>
                    <a:pt x="44954" y="133351"/>
                    <a:pt x="31732" y="132973"/>
                    <a:pt x="28332" y="137128"/>
                  </a:cubicBezTo>
                  <a:cubicBezTo>
                    <a:pt x="16244" y="153372"/>
                    <a:pt x="16999" y="136373"/>
                    <a:pt x="12466" y="132973"/>
                  </a:cubicBezTo>
                  <a:cubicBezTo>
                    <a:pt x="5289" y="127684"/>
                    <a:pt x="13600" y="113329"/>
                    <a:pt x="0" y="111440"/>
                  </a:cubicBezTo>
                  <a:cubicBezTo>
                    <a:pt x="3022" y="108796"/>
                    <a:pt x="5666" y="106529"/>
                    <a:pt x="8689" y="103885"/>
                  </a:cubicBezTo>
                  <a:cubicBezTo>
                    <a:pt x="17377" y="96708"/>
                    <a:pt x="26821" y="92174"/>
                    <a:pt x="37399" y="88775"/>
                  </a:cubicBezTo>
                  <a:cubicBezTo>
                    <a:pt x="45709" y="89908"/>
                    <a:pt x="53642" y="98974"/>
                    <a:pt x="62331" y="89908"/>
                  </a:cubicBezTo>
                  <a:cubicBezTo>
                    <a:pt x="65353" y="89908"/>
                    <a:pt x="67997" y="91041"/>
                    <a:pt x="70642" y="92174"/>
                  </a:cubicBezTo>
                  <a:cubicBezTo>
                    <a:pt x="101996" y="93308"/>
                    <a:pt x="111818" y="91041"/>
                    <a:pt x="127684" y="78953"/>
                  </a:cubicBezTo>
                  <a:cubicBezTo>
                    <a:pt x="108418" y="89530"/>
                    <a:pt x="101996" y="75175"/>
                    <a:pt x="95952" y="63464"/>
                  </a:cubicBezTo>
                  <a:cubicBezTo>
                    <a:pt x="88397" y="49865"/>
                    <a:pt x="94063" y="36643"/>
                    <a:pt x="101241" y="24177"/>
                  </a:cubicBezTo>
                  <a:cubicBezTo>
                    <a:pt x="105774" y="16999"/>
                    <a:pt x="112196" y="11333"/>
                    <a:pt x="117485" y="5289"/>
                  </a:cubicBezTo>
                  <a:cubicBezTo>
                    <a:pt x="121640" y="2267"/>
                    <a:pt x="126173" y="0"/>
                    <a:pt x="131462" y="0"/>
                  </a:cubicBezTo>
                  <a:cubicBezTo>
                    <a:pt x="146950" y="14733"/>
                    <a:pt x="170749" y="16244"/>
                    <a:pt x="185104" y="34754"/>
                  </a:cubicBezTo>
                  <a:cubicBezTo>
                    <a:pt x="189637" y="40799"/>
                    <a:pt x="208526" y="47598"/>
                    <a:pt x="222503" y="38154"/>
                  </a:cubicBezTo>
                  <a:cubicBezTo>
                    <a:pt x="234213" y="30221"/>
                    <a:pt x="247813" y="31732"/>
                    <a:pt x="260657" y="35132"/>
                  </a:cubicBezTo>
                  <a:cubicBezTo>
                    <a:pt x="269345" y="35888"/>
                    <a:pt x="275390" y="40043"/>
                    <a:pt x="280678" y="47220"/>
                  </a:cubicBezTo>
                  <a:cubicBezTo>
                    <a:pt x="288611" y="57420"/>
                    <a:pt x="297300" y="67242"/>
                    <a:pt x="311655" y="69131"/>
                  </a:cubicBezTo>
                  <a:cubicBezTo>
                    <a:pt x="319588" y="68753"/>
                    <a:pt x="329032" y="67997"/>
                    <a:pt x="331676" y="76686"/>
                  </a:cubicBezTo>
                  <a:cubicBezTo>
                    <a:pt x="337721" y="97085"/>
                    <a:pt x="352831" y="94819"/>
                    <a:pt x="367942" y="94441"/>
                  </a:cubicBezTo>
                  <a:cubicBezTo>
                    <a:pt x="377008" y="97841"/>
                    <a:pt x="384186" y="102752"/>
                    <a:pt x="386074" y="112951"/>
                  </a:cubicBezTo>
                  <a:cubicBezTo>
                    <a:pt x="374741" y="124662"/>
                    <a:pt x="361898" y="135995"/>
                    <a:pt x="366431" y="155639"/>
                  </a:cubicBezTo>
                  <a:cubicBezTo>
                    <a:pt x="367942" y="162438"/>
                    <a:pt x="362653" y="164327"/>
                    <a:pt x="355853" y="165460"/>
                  </a:cubicBezTo>
                  <a:cubicBezTo>
                    <a:pt x="341876" y="168105"/>
                    <a:pt x="329788" y="176038"/>
                    <a:pt x="327521" y="190015"/>
                  </a:cubicBezTo>
                  <a:cubicBezTo>
                    <a:pt x="324499" y="208148"/>
                    <a:pt x="313922" y="217970"/>
                    <a:pt x="300322" y="227036"/>
                  </a:cubicBezTo>
                  <a:cubicBezTo>
                    <a:pt x="295411" y="235725"/>
                    <a:pt x="287478" y="240635"/>
                    <a:pt x="278790" y="244791"/>
                  </a:cubicBezTo>
                  <a:cubicBezTo>
                    <a:pt x="274634" y="243280"/>
                    <a:pt x="270101" y="241769"/>
                    <a:pt x="265946" y="240258"/>
                  </a:cubicBezTo>
                  <a:cubicBezTo>
                    <a:pt x="254990" y="233836"/>
                    <a:pt x="251591" y="225147"/>
                    <a:pt x="259146" y="214192"/>
                  </a:cubicBezTo>
                  <a:cubicBezTo>
                    <a:pt x="265946" y="204370"/>
                    <a:pt x="263679" y="188504"/>
                    <a:pt x="278034" y="183215"/>
                  </a:cubicBezTo>
                  <a:cubicBezTo>
                    <a:pt x="282945" y="181326"/>
                    <a:pt x="277278" y="180949"/>
                    <a:pt x="277278" y="180571"/>
                  </a:cubicBezTo>
                  <a:cubicBezTo>
                    <a:pt x="268212" y="163572"/>
                    <a:pt x="268212" y="145817"/>
                    <a:pt x="272745" y="123906"/>
                  </a:cubicBezTo>
                  <a:cubicBezTo>
                    <a:pt x="264812" y="140150"/>
                    <a:pt x="274256" y="159416"/>
                    <a:pt x="256124" y="167727"/>
                  </a:cubicBezTo>
                  <a:cubicBezTo>
                    <a:pt x="254613" y="169238"/>
                    <a:pt x="253102" y="170371"/>
                    <a:pt x="251591" y="171127"/>
                  </a:cubicBezTo>
                  <a:cubicBezTo>
                    <a:pt x="241391" y="173016"/>
                    <a:pt x="235347" y="181326"/>
                    <a:pt x="227791" y="187371"/>
                  </a:cubicBezTo>
                  <a:cubicBezTo>
                    <a:pt x="220992" y="193037"/>
                    <a:pt x="213436" y="193415"/>
                    <a:pt x="214192" y="182082"/>
                  </a:cubicBezTo>
                  <a:cubicBezTo>
                    <a:pt x="214948" y="170371"/>
                    <a:pt x="208903" y="170749"/>
                    <a:pt x="201348" y="172638"/>
                  </a:cubicBezTo>
                  <a:cubicBezTo>
                    <a:pt x="183971" y="177549"/>
                    <a:pt x="181704" y="169616"/>
                    <a:pt x="185482" y="155261"/>
                  </a:cubicBezTo>
                  <a:cubicBezTo>
                    <a:pt x="188882" y="142795"/>
                    <a:pt x="187748" y="129573"/>
                    <a:pt x="194170" y="117485"/>
                  </a:cubicBezTo>
                  <a:cubicBezTo>
                    <a:pt x="190771" y="121262"/>
                    <a:pt x="188882" y="125418"/>
                    <a:pt x="184349" y="127684"/>
                  </a:cubicBezTo>
                  <a:cubicBezTo>
                    <a:pt x="182838" y="128440"/>
                    <a:pt x="170749" y="122773"/>
                    <a:pt x="180571" y="134484"/>
                  </a:cubicBezTo>
                  <a:cubicBezTo>
                    <a:pt x="185860" y="140906"/>
                    <a:pt x="174905" y="151105"/>
                    <a:pt x="166594" y="156394"/>
                  </a:cubicBezTo>
                  <a:cubicBezTo>
                    <a:pt x="143928" y="144684"/>
                    <a:pt x="156016" y="163572"/>
                    <a:pt x="154128" y="170371"/>
                  </a:cubicBezTo>
                  <a:cubicBezTo>
                    <a:pt x="138639" y="187371"/>
                    <a:pt x="125418" y="174527"/>
                    <a:pt x="111818" y="166972"/>
                  </a:cubicBezTo>
                  <a:cubicBezTo>
                    <a:pt x="107285" y="161683"/>
                    <a:pt x="103507" y="155639"/>
                    <a:pt x="94819" y="160550"/>
                  </a:cubicBezTo>
                  <a:cubicBezTo>
                    <a:pt x="87641" y="168860"/>
                    <a:pt x="83108" y="178682"/>
                    <a:pt x="80841" y="189637"/>
                  </a:cubicBezTo>
                  <a:cubicBezTo>
                    <a:pt x="78953" y="209659"/>
                    <a:pt x="100107" y="205503"/>
                    <a:pt x="107663" y="215703"/>
                  </a:cubicBezTo>
                  <a:cubicBezTo>
                    <a:pt x="108040" y="226280"/>
                    <a:pt x="101241" y="227414"/>
                    <a:pt x="93308" y="227414"/>
                  </a:cubicBezTo>
                  <a:cubicBezTo>
                    <a:pt x="89152" y="230814"/>
                    <a:pt x="74419" y="213436"/>
                    <a:pt x="79330" y="234969"/>
                  </a:cubicBezTo>
                  <a:cubicBezTo>
                    <a:pt x="80841" y="241391"/>
                    <a:pt x="75175" y="241769"/>
                    <a:pt x="69509" y="241013"/>
                  </a:cubicBezTo>
                  <a:cubicBezTo>
                    <a:pt x="56665" y="239124"/>
                    <a:pt x="45332" y="234213"/>
                    <a:pt x="34376" y="227036"/>
                  </a:cubicBezTo>
                  <a:cubicBezTo>
                    <a:pt x="34376" y="225903"/>
                    <a:pt x="34376" y="224392"/>
                    <a:pt x="34376" y="222881"/>
                  </a:cubicBezTo>
                  <a:close/>
                </a:path>
              </a:pathLst>
            </a:custGeom>
            <a:solidFill>
              <a:srgbClr val="F9C1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30" name="Freeform: Shape 26129">
              <a:extLst>
                <a:ext uri="{FF2B5EF4-FFF2-40B4-BE49-F238E27FC236}">
                  <a16:creationId xmlns:a16="http://schemas.microsoft.com/office/drawing/2014/main" id="{BC2002DE-26B7-4A22-B64A-6206B4DCBBC7}"/>
                </a:ext>
              </a:extLst>
            </p:cNvPr>
            <p:cNvSpPr/>
            <p:nvPr/>
          </p:nvSpPr>
          <p:spPr>
            <a:xfrm>
              <a:off x="9364569" y="4610164"/>
              <a:ext cx="209467" cy="363909"/>
            </a:xfrm>
            <a:custGeom>
              <a:avLst/>
              <a:gdLst>
                <a:gd name="connsiteX0" fmla="*/ 58657 w 209467"/>
                <a:gd name="connsiteY0" fmla="*/ 24519 h 363909"/>
                <a:gd name="connsiteX1" fmla="*/ 75656 w 209467"/>
                <a:gd name="connsiteY1" fmla="*/ 3365 h 363909"/>
                <a:gd name="connsiteX2" fmla="*/ 97944 w 209467"/>
                <a:gd name="connsiteY2" fmla="*/ 3365 h 363909"/>
                <a:gd name="connsiteX3" fmla="*/ 99078 w 209467"/>
                <a:gd name="connsiteY3" fmla="*/ 53229 h 363909"/>
                <a:gd name="connsiteX4" fmla="*/ 98700 w 209467"/>
                <a:gd name="connsiteY4" fmla="*/ 55118 h 363909"/>
                <a:gd name="connsiteX5" fmla="*/ 77923 w 209467"/>
                <a:gd name="connsiteY5" fmla="*/ 84206 h 363909"/>
                <a:gd name="connsiteX6" fmla="*/ 52991 w 209467"/>
                <a:gd name="connsiteY6" fmla="*/ 110272 h 363909"/>
                <a:gd name="connsiteX7" fmla="*/ 60924 w 209467"/>
                <a:gd name="connsiteY7" fmla="*/ 128404 h 363909"/>
                <a:gd name="connsiteX8" fmla="*/ 57901 w 209467"/>
                <a:gd name="connsiteY8" fmla="*/ 149181 h 363909"/>
                <a:gd name="connsiteX9" fmla="*/ 49968 w 209467"/>
                <a:gd name="connsiteY9" fmla="*/ 163536 h 363909"/>
                <a:gd name="connsiteX10" fmla="*/ 48835 w 209467"/>
                <a:gd name="connsiteY10" fmla="*/ 177891 h 363909"/>
                <a:gd name="connsiteX11" fmla="*/ 63946 w 209467"/>
                <a:gd name="connsiteY11" fmla="*/ 216423 h 363909"/>
                <a:gd name="connsiteX12" fmla="*/ 72634 w 209467"/>
                <a:gd name="connsiteY12" fmla="*/ 225112 h 363909"/>
                <a:gd name="connsiteX13" fmla="*/ 76790 w 209467"/>
                <a:gd name="connsiteY13" fmla="*/ 233045 h 363909"/>
                <a:gd name="connsiteX14" fmla="*/ 87745 w 209467"/>
                <a:gd name="connsiteY14" fmla="*/ 225867 h 363909"/>
                <a:gd name="connsiteX15" fmla="*/ 103611 w 209467"/>
                <a:gd name="connsiteY15" fmla="*/ 211135 h 363909"/>
                <a:gd name="connsiteX16" fmla="*/ 119477 w 209467"/>
                <a:gd name="connsiteY16" fmla="*/ 202068 h 363909"/>
                <a:gd name="connsiteX17" fmla="*/ 162164 w 209467"/>
                <a:gd name="connsiteY17" fmla="*/ 177136 h 363909"/>
                <a:gd name="connsiteX18" fmla="*/ 175008 w 209467"/>
                <a:gd name="connsiteY18" fmla="*/ 189980 h 363909"/>
                <a:gd name="connsiteX19" fmla="*/ 181052 w 209467"/>
                <a:gd name="connsiteY19" fmla="*/ 193002 h 363909"/>
                <a:gd name="connsiteX20" fmla="*/ 178786 w 209467"/>
                <a:gd name="connsiteY20" fmla="*/ 225490 h 363909"/>
                <a:gd name="connsiteX21" fmla="*/ 184830 w 209467"/>
                <a:gd name="connsiteY21" fmla="*/ 259488 h 363909"/>
                <a:gd name="connsiteX22" fmla="*/ 203718 w 209467"/>
                <a:gd name="connsiteY22" fmla="*/ 295754 h 363909"/>
                <a:gd name="connsiteX23" fmla="*/ 209385 w 209467"/>
                <a:gd name="connsiteY23" fmla="*/ 310486 h 363909"/>
                <a:gd name="connsiteX24" fmla="*/ 201829 w 209467"/>
                <a:gd name="connsiteY24" fmla="*/ 355818 h 363909"/>
                <a:gd name="connsiteX25" fmla="*/ 188608 w 209467"/>
                <a:gd name="connsiteY25" fmla="*/ 360729 h 363909"/>
                <a:gd name="connsiteX26" fmla="*/ 175386 w 209467"/>
                <a:gd name="connsiteY26" fmla="*/ 319931 h 363909"/>
                <a:gd name="connsiteX27" fmla="*/ 146298 w 209467"/>
                <a:gd name="connsiteY27" fmla="*/ 276110 h 363909"/>
                <a:gd name="connsiteX28" fmla="*/ 125521 w 209467"/>
                <a:gd name="connsiteY28" fmla="*/ 281399 h 363909"/>
                <a:gd name="connsiteX29" fmla="*/ 110411 w 209467"/>
                <a:gd name="connsiteY29" fmla="*/ 287443 h 363909"/>
                <a:gd name="connsiteX30" fmla="*/ 50346 w 209467"/>
                <a:gd name="connsiteY30" fmla="*/ 264777 h 363909"/>
                <a:gd name="connsiteX31" fmla="*/ 23903 w 209467"/>
                <a:gd name="connsiteY31" fmla="*/ 228134 h 363909"/>
                <a:gd name="connsiteX32" fmla="*/ 15214 w 209467"/>
                <a:gd name="connsiteY32" fmla="*/ 189602 h 363909"/>
                <a:gd name="connsiteX33" fmla="*/ 6903 w 209467"/>
                <a:gd name="connsiteY33" fmla="*/ 167314 h 363909"/>
                <a:gd name="connsiteX34" fmla="*/ 3504 w 209467"/>
                <a:gd name="connsiteY34" fmla="*/ 157870 h 363909"/>
                <a:gd name="connsiteX35" fmla="*/ 17481 w 209467"/>
                <a:gd name="connsiteY35" fmla="*/ 149937 h 363909"/>
                <a:gd name="connsiteX36" fmla="*/ 35991 w 209467"/>
                <a:gd name="connsiteY36" fmla="*/ 131426 h 363909"/>
                <a:gd name="connsiteX37" fmla="*/ 28814 w 209467"/>
                <a:gd name="connsiteY37" fmla="*/ 117827 h 363909"/>
                <a:gd name="connsiteX38" fmla="*/ 22392 w 209467"/>
                <a:gd name="connsiteY38" fmla="*/ 106494 h 363909"/>
                <a:gd name="connsiteX39" fmla="*/ 28436 w 209467"/>
                <a:gd name="connsiteY39" fmla="*/ 74384 h 363909"/>
                <a:gd name="connsiteX40" fmla="*/ 18614 w 209467"/>
                <a:gd name="connsiteY40" fmla="*/ 85717 h 363909"/>
                <a:gd name="connsiteX41" fmla="*/ 8414 w 209467"/>
                <a:gd name="connsiteY41" fmla="*/ 52852 h 363909"/>
                <a:gd name="connsiteX42" fmla="*/ 14459 w 209467"/>
                <a:gd name="connsiteY42" fmla="*/ 46807 h 363909"/>
                <a:gd name="connsiteX43" fmla="*/ 26925 w 209467"/>
                <a:gd name="connsiteY43" fmla="*/ 50207 h 363909"/>
                <a:gd name="connsiteX44" fmla="*/ 40147 w 209467"/>
                <a:gd name="connsiteY44" fmla="*/ 62296 h 363909"/>
                <a:gd name="connsiteX45" fmla="*/ 66968 w 209467"/>
                <a:gd name="connsiteY45" fmla="*/ 51341 h 363909"/>
                <a:gd name="connsiteX46" fmla="*/ 58657 w 209467"/>
                <a:gd name="connsiteY46" fmla="*/ 24519 h 36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9467" h="363909">
                  <a:moveTo>
                    <a:pt x="58657" y="24519"/>
                  </a:moveTo>
                  <a:cubicBezTo>
                    <a:pt x="59413" y="13564"/>
                    <a:pt x="74523" y="13942"/>
                    <a:pt x="75656" y="3365"/>
                  </a:cubicBezTo>
                  <a:cubicBezTo>
                    <a:pt x="83212" y="2609"/>
                    <a:pt x="90389" y="-3813"/>
                    <a:pt x="97944" y="3365"/>
                  </a:cubicBezTo>
                  <a:cubicBezTo>
                    <a:pt x="104744" y="19986"/>
                    <a:pt x="89256" y="36986"/>
                    <a:pt x="99078" y="53229"/>
                  </a:cubicBezTo>
                  <a:cubicBezTo>
                    <a:pt x="99456" y="53985"/>
                    <a:pt x="98700" y="55118"/>
                    <a:pt x="98700" y="55118"/>
                  </a:cubicBezTo>
                  <a:cubicBezTo>
                    <a:pt x="82834" y="58896"/>
                    <a:pt x="88500" y="78917"/>
                    <a:pt x="77923" y="84206"/>
                  </a:cubicBezTo>
                  <a:cubicBezTo>
                    <a:pt x="66212" y="90250"/>
                    <a:pt x="70368" y="110272"/>
                    <a:pt x="52991" y="110272"/>
                  </a:cubicBezTo>
                  <a:cubicBezTo>
                    <a:pt x="52235" y="110272"/>
                    <a:pt x="54879" y="123871"/>
                    <a:pt x="60924" y="128404"/>
                  </a:cubicBezTo>
                  <a:cubicBezTo>
                    <a:pt x="72257" y="137471"/>
                    <a:pt x="67346" y="146159"/>
                    <a:pt x="57901" y="149181"/>
                  </a:cubicBezTo>
                  <a:cubicBezTo>
                    <a:pt x="48457" y="152204"/>
                    <a:pt x="46191" y="155226"/>
                    <a:pt x="49968" y="163536"/>
                  </a:cubicBezTo>
                  <a:cubicBezTo>
                    <a:pt x="51857" y="168447"/>
                    <a:pt x="48835" y="173358"/>
                    <a:pt x="48835" y="177891"/>
                  </a:cubicBezTo>
                  <a:cubicBezTo>
                    <a:pt x="48457" y="192624"/>
                    <a:pt x="40902" y="210379"/>
                    <a:pt x="63946" y="216423"/>
                  </a:cubicBezTo>
                  <a:cubicBezTo>
                    <a:pt x="67346" y="217179"/>
                    <a:pt x="69612" y="222467"/>
                    <a:pt x="72634" y="225112"/>
                  </a:cubicBezTo>
                  <a:cubicBezTo>
                    <a:pt x="75279" y="227756"/>
                    <a:pt x="69612" y="234934"/>
                    <a:pt x="76790" y="233045"/>
                  </a:cubicBezTo>
                  <a:cubicBezTo>
                    <a:pt x="80567" y="231912"/>
                    <a:pt x="88123" y="232667"/>
                    <a:pt x="87745" y="225867"/>
                  </a:cubicBezTo>
                  <a:cubicBezTo>
                    <a:pt x="86612" y="213401"/>
                    <a:pt x="95300" y="211890"/>
                    <a:pt x="103611" y="211135"/>
                  </a:cubicBezTo>
                  <a:cubicBezTo>
                    <a:pt x="110788" y="210379"/>
                    <a:pt x="115699" y="207735"/>
                    <a:pt x="119477" y="202068"/>
                  </a:cubicBezTo>
                  <a:cubicBezTo>
                    <a:pt x="129677" y="186580"/>
                    <a:pt x="147432" y="184313"/>
                    <a:pt x="162164" y="177136"/>
                  </a:cubicBezTo>
                  <a:cubicBezTo>
                    <a:pt x="171608" y="172603"/>
                    <a:pt x="175764" y="177514"/>
                    <a:pt x="175008" y="189980"/>
                  </a:cubicBezTo>
                  <a:cubicBezTo>
                    <a:pt x="175008" y="193758"/>
                    <a:pt x="179919" y="189980"/>
                    <a:pt x="181052" y="193002"/>
                  </a:cubicBezTo>
                  <a:cubicBezTo>
                    <a:pt x="170475" y="203202"/>
                    <a:pt x="185963" y="216046"/>
                    <a:pt x="178786" y="225490"/>
                  </a:cubicBezTo>
                  <a:cubicBezTo>
                    <a:pt x="167831" y="239467"/>
                    <a:pt x="182186" y="248533"/>
                    <a:pt x="184830" y="259488"/>
                  </a:cubicBezTo>
                  <a:cubicBezTo>
                    <a:pt x="187852" y="272332"/>
                    <a:pt x="189741" y="287443"/>
                    <a:pt x="203718" y="295754"/>
                  </a:cubicBezTo>
                  <a:cubicBezTo>
                    <a:pt x="209007" y="298776"/>
                    <a:pt x="209763" y="304820"/>
                    <a:pt x="209385" y="310486"/>
                  </a:cubicBezTo>
                  <a:cubicBezTo>
                    <a:pt x="209007" y="325975"/>
                    <a:pt x="203718" y="340708"/>
                    <a:pt x="201829" y="355818"/>
                  </a:cubicBezTo>
                  <a:cubicBezTo>
                    <a:pt x="200696" y="362996"/>
                    <a:pt x="195785" y="367151"/>
                    <a:pt x="188608" y="360729"/>
                  </a:cubicBezTo>
                  <a:cubicBezTo>
                    <a:pt x="181052" y="348263"/>
                    <a:pt x="175008" y="335797"/>
                    <a:pt x="175386" y="319931"/>
                  </a:cubicBezTo>
                  <a:cubicBezTo>
                    <a:pt x="176141" y="299531"/>
                    <a:pt x="159520" y="287821"/>
                    <a:pt x="146298" y="276110"/>
                  </a:cubicBezTo>
                  <a:cubicBezTo>
                    <a:pt x="139121" y="269688"/>
                    <a:pt x="130054" y="271577"/>
                    <a:pt x="125521" y="281399"/>
                  </a:cubicBezTo>
                  <a:cubicBezTo>
                    <a:pt x="122121" y="288198"/>
                    <a:pt x="117588" y="291976"/>
                    <a:pt x="110411" y="287443"/>
                  </a:cubicBezTo>
                  <a:cubicBezTo>
                    <a:pt x="91900" y="275732"/>
                    <a:pt x="70368" y="272332"/>
                    <a:pt x="50346" y="264777"/>
                  </a:cubicBezTo>
                  <a:cubicBezTo>
                    <a:pt x="33725" y="258355"/>
                    <a:pt x="33347" y="239845"/>
                    <a:pt x="23903" y="228134"/>
                  </a:cubicBezTo>
                  <a:cubicBezTo>
                    <a:pt x="15970" y="216423"/>
                    <a:pt x="14081" y="203202"/>
                    <a:pt x="15214" y="189602"/>
                  </a:cubicBezTo>
                  <a:cubicBezTo>
                    <a:pt x="15970" y="180536"/>
                    <a:pt x="14459" y="172981"/>
                    <a:pt x="6903" y="167314"/>
                  </a:cubicBezTo>
                  <a:cubicBezTo>
                    <a:pt x="3881" y="165048"/>
                    <a:pt x="-4807" y="161648"/>
                    <a:pt x="3504" y="157870"/>
                  </a:cubicBezTo>
                  <a:cubicBezTo>
                    <a:pt x="8414" y="155981"/>
                    <a:pt x="4637" y="142759"/>
                    <a:pt x="17481" y="149937"/>
                  </a:cubicBezTo>
                  <a:cubicBezTo>
                    <a:pt x="32591" y="157870"/>
                    <a:pt x="30703" y="138982"/>
                    <a:pt x="35991" y="131426"/>
                  </a:cubicBezTo>
                  <a:cubicBezTo>
                    <a:pt x="41658" y="123116"/>
                    <a:pt x="39013" y="118960"/>
                    <a:pt x="28814" y="117827"/>
                  </a:cubicBezTo>
                  <a:cubicBezTo>
                    <a:pt x="22769" y="117072"/>
                    <a:pt x="16347" y="110649"/>
                    <a:pt x="22392" y="106494"/>
                  </a:cubicBezTo>
                  <a:cubicBezTo>
                    <a:pt x="35991" y="97050"/>
                    <a:pt x="27680" y="85339"/>
                    <a:pt x="28436" y="74384"/>
                  </a:cubicBezTo>
                  <a:cubicBezTo>
                    <a:pt x="20503" y="74006"/>
                    <a:pt x="25036" y="84206"/>
                    <a:pt x="18614" y="85717"/>
                  </a:cubicBezTo>
                  <a:cubicBezTo>
                    <a:pt x="5770" y="78162"/>
                    <a:pt x="16347" y="62673"/>
                    <a:pt x="8414" y="52852"/>
                  </a:cubicBezTo>
                  <a:cubicBezTo>
                    <a:pt x="5770" y="49830"/>
                    <a:pt x="11437" y="47941"/>
                    <a:pt x="14459" y="46807"/>
                  </a:cubicBezTo>
                  <a:cubicBezTo>
                    <a:pt x="19747" y="44919"/>
                    <a:pt x="23903" y="44541"/>
                    <a:pt x="26925" y="50207"/>
                  </a:cubicBezTo>
                  <a:cubicBezTo>
                    <a:pt x="29947" y="55874"/>
                    <a:pt x="33347" y="62673"/>
                    <a:pt x="40147" y="62296"/>
                  </a:cubicBezTo>
                  <a:cubicBezTo>
                    <a:pt x="49968" y="61918"/>
                    <a:pt x="61301" y="55874"/>
                    <a:pt x="66968" y="51341"/>
                  </a:cubicBezTo>
                  <a:cubicBezTo>
                    <a:pt x="78301" y="41141"/>
                    <a:pt x="65835" y="32075"/>
                    <a:pt x="58657" y="24519"/>
                  </a:cubicBezTo>
                  <a:close/>
                </a:path>
              </a:pathLst>
            </a:custGeom>
            <a:solidFill>
              <a:srgbClr val="EB9F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31" name="Freeform: Shape 26130">
              <a:extLst>
                <a:ext uri="{FF2B5EF4-FFF2-40B4-BE49-F238E27FC236}">
                  <a16:creationId xmlns:a16="http://schemas.microsoft.com/office/drawing/2014/main" id="{36D90B6F-BC65-4574-84EA-6BD6E9DD2A1C}"/>
                </a:ext>
              </a:extLst>
            </p:cNvPr>
            <p:cNvSpPr/>
            <p:nvPr/>
          </p:nvSpPr>
          <p:spPr>
            <a:xfrm>
              <a:off x="9219989" y="4496422"/>
              <a:ext cx="219480" cy="168247"/>
            </a:xfrm>
            <a:custGeom>
              <a:avLst/>
              <a:gdLst>
                <a:gd name="connsiteX0" fmla="*/ 0 w 219480"/>
                <a:gd name="connsiteY0" fmla="*/ 83108 h 168247"/>
                <a:gd name="connsiteX1" fmla="*/ 16999 w 219480"/>
                <a:gd name="connsiteY1" fmla="*/ 49109 h 168247"/>
                <a:gd name="connsiteX2" fmla="*/ 33999 w 219480"/>
                <a:gd name="connsiteY2" fmla="*/ 57420 h 168247"/>
                <a:gd name="connsiteX3" fmla="*/ 64975 w 219480"/>
                <a:gd name="connsiteY3" fmla="*/ 67242 h 168247"/>
                <a:gd name="connsiteX4" fmla="*/ 76686 w 219480"/>
                <a:gd name="connsiteY4" fmla="*/ 61576 h 168247"/>
                <a:gd name="connsiteX5" fmla="*/ 89530 w 219480"/>
                <a:gd name="connsiteY5" fmla="*/ 48732 h 168247"/>
                <a:gd name="connsiteX6" fmla="*/ 84997 w 219480"/>
                <a:gd name="connsiteY6" fmla="*/ 7555 h 168247"/>
                <a:gd name="connsiteX7" fmla="*/ 124662 w 219480"/>
                <a:gd name="connsiteY7" fmla="*/ 0 h 168247"/>
                <a:gd name="connsiteX8" fmla="*/ 112574 w 219480"/>
                <a:gd name="connsiteY8" fmla="*/ 66109 h 168247"/>
                <a:gd name="connsiteX9" fmla="*/ 146572 w 219480"/>
                <a:gd name="connsiteY9" fmla="*/ 60442 h 168247"/>
                <a:gd name="connsiteX10" fmla="*/ 145439 w 219480"/>
                <a:gd name="connsiteY10" fmla="*/ 81219 h 168247"/>
                <a:gd name="connsiteX11" fmla="*/ 178682 w 219480"/>
                <a:gd name="connsiteY11" fmla="*/ 61576 h 168247"/>
                <a:gd name="connsiteX12" fmla="*/ 174149 w 219480"/>
                <a:gd name="connsiteY12" fmla="*/ 73286 h 168247"/>
                <a:gd name="connsiteX13" fmla="*/ 179060 w 219480"/>
                <a:gd name="connsiteY13" fmla="*/ 61576 h 168247"/>
                <a:gd name="connsiteX14" fmla="*/ 194170 w 219480"/>
                <a:gd name="connsiteY14" fmla="*/ 9444 h 168247"/>
                <a:gd name="connsiteX15" fmla="*/ 219481 w 219480"/>
                <a:gd name="connsiteY15" fmla="*/ 85752 h 168247"/>
                <a:gd name="connsiteX16" fmla="*/ 200592 w 219480"/>
                <a:gd name="connsiteY16" fmla="*/ 82730 h 168247"/>
                <a:gd name="connsiteX17" fmla="*/ 191904 w 219480"/>
                <a:gd name="connsiteY17" fmla="*/ 133351 h 168247"/>
                <a:gd name="connsiteX18" fmla="*/ 171127 w 219480"/>
                <a:gd name="connsiteY18" fmla="*/ 126173 h 168247"/>
                <a:gd name="connsiteX19" fmla="*/ 165460 w 219480"/>
                <a:gd name="connsiteY19" fmla="*/ 124284 h 168247"/>
                <a:gd name="connsiteX20" fmla="*/ 133728 w 219480"/>
                <a:gd name="connsiteY20" fmla="*/ 114085 h 168247"/>
                <a:gd name="connsiteX21" fmla="*/ 114085 w 219480"/>
                <a:gd name="connsiteY21" fmla="*/ 121262 h 168247"/>
                <a:gd name="connsiteX22" fmla="*/ 75175 w 219480"/>
                <a:gd name="connsiteY22" fmla="*/ 133728 h 168247"/>
                <a:gd name="connsiteX23" fmla="*/ 59309 w 219480"/>
                <a:gd name="connsiteY23" fmla="*/ 122773 h 168247"/>
                <a:gd name="connsiteX24" fmla="*/ 44198 w 219480"/>
                <a:gd name="connsiteY24" fmla="*/ 114840 h 168247"/>
                <a:gd name="connsiteX25" fmla="*/ 43443 w 219480"/>
                <a:gd name="connsiteY25" fmla="*/ 131462 h 168247"/>
                <a:gd name="connsiteX26" fmla="*/ 23044 w 219480"/>
                <a:gd name="connsiteY26" fmla="*/ 168105 h 168247"/>
                <a:gd name="connsiteX27" fmla="*/ 14355 w 219480"/>
                <a:gd name="connsiteY27" fmla="*/ 162816 h 168247"/>
                <a:gd name="connsiteX28" fmla="*/ 20021 w 219480"/>
                <a:gd name="connsiteY28" fmla="*/ 156016 h 168247"/>
                <a:gd name="connsiteX29" fmla="*/ 32865 w 219480"/>
                <a:gd name="connsiteY29" fmla="*/ 149217 h 168247"/>
                <a:gd name="connsiteX30" fmla="*/ 18133 w 219480"/>
                <a:gd name="connsiteY30" fmla="*/ 120507 h 168247"/>
                <a:gd name="connsiteX31" fmla="*/ 30599 w 219480"/>
                <a:gd name="connsiteY31" fmla="*/ 107663 h 168247"/>
                <a:gd name="connsiteX32" fmla="*/ 0 w 219480"/>
                <a:gd name="connsiteY32" fmla="*/ 83108 h 16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9480" h="168247">
                  <a:moveTo>
                    <a:pt x="0" y="83108"/>
                  </a:moveTo>
                  <a:cubicBezTo>
                    <a:pt x="1511" y="69886"/>
                    <a:pt x="6800" y="58176"/>
                    <a:pt x="16999" y="49109"/>
                  </a:cubicBezTo>
                  <a:cubicBezTo>
                    <a:pt x="23421" y="50620"/>
                    <a:pt x="28332" y="54776"/>
                    <a:pt x="33999" y="57420"/>
                  </a:cubicBezTo>
                  <a:cubicBezTo>
                    <a:pt x="45332" y="57042"/>
                    <a:pt x="52509" y="68375"/>
                    <a:pt x="64975" y="67242"/>
                  </a:cubicBezTo>
                  <a:cubicBezTo>
                    <a:pt x="70642" y="66864"/>
                    <a:pt x="74042" y="66864"/>
                    <a:pt x="76686" y="61576"/>
                  </a:cubicBezTo>
                  <a:cubicBezTo>
                    <a:pt x="80464" y="56665"/>
                    <a:pt x="84619" y="52509"/>
                    <a:pt x="89530" y="48732"/>
                  </a:cubicBezTo>
                  <a:cubicBezTo>
                    <a:pt x="98974" y="31732"/>
                    <a:pt x="98974" y="31732"/>
                    <a:pt x="84997" y="7555"/>
                  </a:cubicBezTo>
                  <a:cubicBezTo>
                    <a:pt x="106907" y="27199"/>
                    <a:pt x="113707" y="10955"/>
                    <a:pt x="124662" y="0"/>
                  </a:cubicBezTo>
                  <a:cubicBezTo>
                    <a:pt x="120884" y="21155"/>
                    <a:pt x="116729" y="41932"/>
                    <a:pt x="112574" y="66109"/>
                  </a:cubicBezTo>
                  <a:cubicBezTo>
                    <a:pt x="123906" y="56665"/>
                    <a:pt x="135239" y="61576"/>
                    <a:pt x="146572" y="60442"/>
                  </a:cubicBezTo>
                  <a:cubicBezTo>
                    <a:pt x="148839" y="67620"/>
                    <a:pt x="136750" y="73286"/>
                    <a:pt x="145439" y="81219"/>
                  </a:cubicBezTo>
                  <a:cubicBezTo>
                    <a:pt x="156016" y="74797"/>
                    <a:pt x="161305" y="57420"/>
                    <a:pt x="178682" y="61576"/>
                  </a:cubicBezTo>
                  <a:cubicBezTo>
                    <a:pt x="181326" y="67620"/>
                    <a:pt x="176038" y="70264"/>
                    <a:pt x="174149" y="73286"/>
                  </a:cubicBezTo>
                  <a:cubicBezTo>
                    <a:pt x="173771" y="69131"/>
                    <a:pt x="189637" y="71020"/>
                    <a:pt x="179060" y="61576"/>
                  </a:cubicBezTo>
                  <a:cubicBezTo>
                    <a:pt x="191526" y="48732"/>
                    <a:pt x="186993" y="30977"/>
                    <a:pt x="194170" y="9444"/>
                  </a:cubicBezTo>
                  <a:cubicBezTo>
                    <a:pt x="205881" y="37776"/>
                    <a:pt x="194548" y="67997"/>
                    <a:pt x="219481" y="85752"/>
                  </a:cubicBezTo>
                  <a:cubicBezTo>
                    <a:pt x="208903" y="90663"/>
                    <a:pt x="208525" y="75175"/>
                    <a:pt x="200592" y="82730"/>
                  </a:cubicBezTo>
                  <a:cubicBezTo>
                    <a:pt x="194548" y="88397"/>
                    <a:pt x="187748" y="125795"/>
                    <a:pt x="191904" y="133351"/>
                  </a:cubicBezTo>
                  <a:cubicBezTo>
                    <a:pt x="184726" y="132217"/>
                    <a:pt x="169616" y="152994"/>
                    <a:pt x="171127" y="126173"/>
                  </a:cubicBezTo>
                  <a:cubicBezTo>
                    <a:pt x="171127" y="125795"/>
                    <a:pt x="167349" y="124284"/>
                    <a:pt x="165460" y="124284"/>
                  </a:cubicBezTo>
                  <a:cubicBezTo>
                    <a:pt x="153750" y="124662"/>
                    <a:pt x="142795" y="127306"/>
                    <a:pt x="133728" y="114085"/>
                  </a:cubicBezTo>
                  <a:cubicBezTo>
                    <a:pt x="128817" y="106907"/>
                    <a:pt x="121640" y="119751"/>
                    <a:pt x="114085" y="121262"/>
                  </a:cubicBezTo>
                  <a:cubicBezTo>
                    <a:pt x="101241" y="123529"/>
                    <a:pt x="84241" y="113329"/>
                    <a:pt x="75175" y="133728"/>
                  </a:cubicBezTo>
                  <a:cubicBezTo>
                    <a:pt x="73286" y="137884"/>
                    <a:pt x="61953" y="131839"/>
                    <a:pt x="59309" y="122773"/>
                  </a:cubicBezTo>
                  <a:cubicBezTo>
                    <a:pt x="57420" y="115973"/>
                    <a:pt x="53642" y="108796"/>
                    <a:pt x="44198" y="114840"/>
                  </a:cubicBezTo>
                  <a:cubicBezTo>
                    <a:pt x="35510" y="120129"/>
                    <a:pt x="38532" y="124662"/>
                    <a:pt x="43443" y="131462"/>
                  </a:cubicBezTo>
                  <a:cubicBezTo>
                    <a:pt x="51754" y="143550"/>
                    <a:pt x="37399" y="168105"/>
                    <a:pt x="23044" y="168105"/>
                  </a:cubicBezTo>
                  <a:cubicBezTo>
                    <a:pt x="18888" y="168105"/>
                    <a:pt x="14355" y="169616"/>
                    <a:pt x="14355" y="162816"/>
                  </a:cubicBezTo>
                  <a:cubicBezTo>
                    <a:pt x="14355" y="159038"/>
                    <a:pt x="15866" y="155261"/>
                    <a:pt x="20021" y="156016"/>
                  </a:cubicBezTo>
                  <a:cubicBezTo>
                    <a:pt x="26821" y="157527"/>
                    <a:pt x="34754" y="158661"/>
                    <a:pt x="32865" y="149217"/>
                  </a:cubicBezTo>
                  <a:cubicBezTo>
                    <a:pt x="30977" y="138639"/>
                    <a:pt x="38532" y="121640"/>
                    <a:pt x="18133" y="120507"/>
                  </a:cubicBezTo>
                  <a:cubicBezTo>
                    <a:pt x="23421" y="117485"/>
                    <a:pt x="30977" y="116351"/>
                    <a:pt x="30599" y="107663"/>
                  </a:cubicBezTo>
                  <a:cubicBezTo>
                    <a:pt x="24177" y="94819"/>
                    <a:pt x="6800" y="95196"/>
                    <a:pt x="0" y="83108"/>
                  </a:cubicBezTo>
                  <a:close/>
                </a:path>
              </a:pathLst>
            </a:custGeom>
            <a:solidFill>
              <a:srgbClr val="EDB6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32" name="Freeform: Shape 26131">
              <a:extLst>
                <a:ext uri="{FF2B5EF4-FFF2-40B4-BE49-F238E27FC236}">
                  <a16:creationId xmlns:a16="http://schemas.microsoft.com/office/drawing/2014/main" id="{3C5FCB4A-5AAD-4534-8974-4F185E1EDFB7}"/>
                </a:ext>
              </a:extLst>
            </p:cNvPr>
            <p:cNvSpPr/>
            <p:nvPr/>
          </p:nvSpPr>
          <p:spPr>
            <a:xfrm>
              <a:off x="9378272" y="4837542"/>
              <a:ext cx="182212" cy="170371"/>
            </a:xfrm>
            <a:custGeom>
              <a:avLst/>
              <a:gdLst>
                <a:gd name="connsiteX0" fmla="*/ 10955 w 182212"/>
                <a:gd name="connsiteY0" fmla="*/ 0 h 170371"/>
                <a:gd name="connsiteX1" fmla="*/ 12844 w 182212"/>
                <a:gd name="connsiteY1" fmla="*/ 378 h 170371"/>
                <a:gd name="connsiteX2" fmla="*/ 94063 w 182212"/>
                <a:gd name="connsiteY2" fmla="*/ 51376 h 170371"/>
                <a:gd name="connsiteX3" fmla="*/ 105396 w 182212"/>
                <a:gd name="connsiteY3" fmla="*/ 58553 h 170371"/>
                <a:gd name="connsiteX4" fmla="*/ 117485 w 182212"/>
                <a:gd name="connsiteY4" fmla="*/ 39287 h 170371"/>
                <a:gd name="connsiteX5" fmla="*/ 142795 w 182212"/>
                <a:gd name="connsiteY5" fmla="*/ 49109 h 170371"/>
                <a:gd name="connsiteX6" fmla="*/ 166594 w 182212"/>
                <a:gd name="connsiteY6" fmla="*/ 89152 h 170371"/>
                <a:gd name="connsiteX7" fmla="*/ 175660 w 182212"/>
                <a:gd name="connsiteY7" fmla="*/ 131462 h 170371"/>
                <a:gd name="connsiteX8" fmla="*/ 182082 w 182212"/>
                <a:gd name="connsiteY8" fmla="*/ 143928 h 170371"/>
                <a:gd name="connsiteX9" fmla="*/ 169994 w 182212"/>
                <a:gd name="connsiteY9" fmla="*/ 170371 h 170371"/>
                <a:gd name="connsiteX10" fmla="*/ 159794 w 182212"/>
                <a:gd name="connsiteY10" fmla="*/ 160172 h 170371"/>
                <a:gd name="connsiteX11" fmla="*/ 154505 w 182212"/>
                <a:gd name="connsiteY11" fmla="*/ 146572 h 170371"/>
                <a:gd name="connsiteX12" fmla="*/ 132973 w 182212"/>
                <a:gd name="connsiteY12" fmla="*/ 71775 h 170371"/>
                <a:gd name="connsiteX13" fmla="*/ 127306 w 182212"/>
                <a:gd name="connsiteY13" fmla="*/ 72153 h 170371"/>
                <a:gd name="connsiteX14" fmla="*/ 48354 w 182212"/>
                <a:gd name="connsiteY14" fmla="*/ 82730 h 170371"/>
                <a:gd name="connsiteX15" fmla="*/ 25688 w 182212"/>
                <a:gd name="connsiteY15" fmla="*/ 59309 h 170371"/>
                <a:gd name="connsiteX16" fmla="*/ 0 w 182212"/>
                <a:gd name="connsiteY16" fmla="*/ 9822 h 170371"/>
                <a:gd name="connsiteX17" fmla="*/ 1889 w 182212"/>
                <a:gd name="connsiteY17" fmla="*/ 4155 h 170371"/>
                <a:gd name="connsiteX18" fmla="*/ 10955 w 182212"/>
                <a:gd name="connsiteY18" fmla="*/ 0 h 17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2212" h="170371">
                  <a:moveTo>
                    <a:pt x="10955" y="0"/>
                  </a:moveTo>
                  <a:cubicBezTo>
                    <a:pt x="11711" y="0"/>
                    <a:pt x="12844" y="0"/>
                    <a:pt x="12844" y="378"/>
                  </a:cubicBezTo>
                  <a:cubicBezTo>
                    <a:pt x="27954" y="36643"/>
                    <a:pt x="65353" y="37399"/>
                    <a:pt x="94063" y="51376"/>
                  </a:cubicBezTo>
                  <a:cubicBezTo>
                    <a:pt x="97463" y="53265"/>
                    <a:pt x="100863" y="55531"/>
                    <a:pt x="105396" y="58553"/>
                  </a:cubicBezTo>
                  <a:cubicBezTo>
                    <a:pt x="106907" y="49487"/>
                    <a:pt x="107285" y="38910"/>
                    <a:pt x="117485" y="39287"/>
                  </a:cubicBezTo>
                  <a:cubicBezTo>
                    <a:pt x="125795" y="39665"/>
                    <a:pt x="134106" y="37021"/>
                    <a:pt x="142795" y="49109"/>
                  </a:cubicBezTo>
                  <a:cubicBezTo>
                    <a:pt x="152239" y="61953"/>
                    <a:pt x="165460" y="72153"/>
                    <a:pt x="166594" y="89152"/>
                  </a:cubicBezTo>
                  <a:cubicBezTo>
                    <a:pt x="167727" y="103885"/>
                    <a:pt x="171882" y="117485"/>
                    <a:pt x="175660" y="131462"/>
                  </a:cubicBezTo>
                  <a:cubicBezTo>
                    <a:pt x="178304" y="135239"/>
                    <a:pt x="180571" y="139395"/>
                    <a:pt x="182082" y="143928"/>
                  </a:cubicBezTo>
                  <a:cubicBezTo>
                    <a:pt x="182082" y="154505"/>
                    <a:pt x="184349" y="166216"/>
                    <a:pt x="169994" y="170371"/>
                  </a:cubicBezTo>
                  <a:cubicBezTo>
                    <a:pt x="164327" y="169616"/>
                    <a:pt x="162061" y="164705"/>
                    <a:pt x="159794" y="160172"/>
                  </a:cubicBezTo>
                  <a:cubicBezTo>
                    <a:pt x="157905" y="155639"/>
                    <a:pt x="157905" y="149972"/>
                    <a:pt x="154505" y="146572"/>
                  </a:cubicBezTo>
                  <a:cubicBezTo>
                    <a:pt x="135617" y="124662"/>
                    <a:pt x="137506" y="97463"/>
                    <a:pt x="132973" y="71775"/>
                  </a:cubicBezTo>
                  <a:cubicBezTo>
                    <a:pt x="131084" y="70264"/>
                    <a:pt x="128817" y="70642"/>
                    <a:pt x="127306" y="72153"/>
                  </a:cubicBezTo>
                  <a:cubicBezTo>
                    <a:pt x="103885" y="95952"/>
                    <a:pt x="75553" y="87641"/>
                    <a:pt x="48354" y="82730"/>
                  </a:cubicBezTo>
                  <a:cubicBezTo>
                    <a:pt x="36643" y="80464"/>
                    <a:pt x="27954" y="74797"/>
                    <a:pt x="25688" y="59309"/>
                  </a:cubicBezTo>
                  <a:cubicBezTo>
                    <a:pt x="23044" y="40799"/>
                    <a:pt x="13977" y="23799"/>
                    <a:pt x="0" y="9822"/>
                  </a:cubicBezTo>
                  <a:cubicBezTo>
                    <a:pt x="0" y="7555"/>
                    <a:pt x="756" y="6044"/>
                    <a:pt x="1889" y="4155"/>
                  </a:cubicBezTo>
                  <a:cubicBezTo>
                    <a:pt x="5289" y="2644"/>
                    <a:pt x="8311" y="1511"/>
                    <a:pt x="10955" y="0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33" name="Freeform: Shape 26132">
              <a:extLst>
                <a:ext uri="{FF2B5EF4-FFF2-40B4-BE49-F238E27FC236}">
                  <a16:creationId xmlns:a16="http://schemas.microsoft.com/office/drawing/2014/main" id="{74F15475-085E-4EFE-AD0E-E81589CCA9BD}"/>
                </a:ext>
              </a:extLst>
            </p:cNvPr>
            <p:cNvSpPr/>
            <p:nvPr/>
          </p:nvSpPr>
          <p:spPr>
            <a:xfrm>
              <a:off x="9222249" y="4793722"/>
              <a:ext cx="158667" cy="70360"/>
            </a:xfrm>
            <a:custGeom>
              <a:avLst/>
              <a:gdLst>
                <a:gd name="connsiteX0" fmla="*/ 158668 w 158667"/>
                <a:gd name="connsiteY0" fmla="*/ 47976 h 70360"/>
                <a:gd name="connsiteX1" fmla="*/ 158290 w 158667"/>
                <a:gd name="connsiteY1" fmla="*/ 52509 h 70360"/>
                <a:gd name="connsiteX2" fmla="*/ 102381 w 158667"/>
                <a:gd name="connsiteY2" fmla="*/ 42687 h 70360"/>
                <a:gd name="connsiteX3" fmla="*/ 84626 w 158667"/>
                <a:gd name="connsiteY3" fmla="*/ 56287 h 70360"/>
                <a:gd name="connsiteX4" fmla="*/ 61583 w 158667"/>
                <a:gd name="connsiteY4" fmla="*/ 59687 h 70360"/>
                <a:gd name="connsiteX5" fmla="*/ 43450 w 158667"/>
                <a:gd name="connsiteY5" fmla="*/ 52887 h 70360"/>
                <a:gd name="connsiteX6" fmla="*/ 16251 w 158667"/>
                <a:gd name="connsiteY6" fmla="*/ 52509 h 70360"/>
                <a:gd name="connsiteX7" fmla="*/ 1518 w 158667"/>
                <a:gd name="connsiteY7" fmla="*/ 31354 h 70360"/>
                <a:gd name="connsiteX8" fmla="*/ 6051 w 158667"/>
                <a:gd name="connsiteY8" fmla="*/ 30977 h 70360"/>
                <a:gd name="connsiteX9" fmla="*/ 54783 w 158667"/>
                <a:gd name="connsiteY9" fmla="*/ 29088 h 70360"/>
                <a:gd name="connsiteX10" fmla="*/ 78582 w 158667"/>
                <a:gd name="connsiteY10" fmla="*/ 26443 h 70360"/>
                <a:gd name="connsiteX11" fmla="*/ 109936 w 158667"/>
                <a:gd name="connsiteY11" fmla="*/ 12844 h 70360"/>
                <a:gd name="connsiteX12" fmla="*/ 133735 w 158667"/>
                <a:gd name="connsiteY12" fmla="*/ 0 h 70360"/>
                <a:gd name="connsiteX13" fmla="*/ 158668 w 158667"/>
                <a:gd name="connsiteY13" fmla="*/ 47976 h 7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67" h="70360">
                  <a:moveTo>
                    <a:pt x="158668" y="47976"/>
                  </a:moveTo>
                  <a:cubicBezTo>
                    <a:pt x="158668" y="49487"/>
                    <a:pt x="158668" y="50998"/>
                    <a:pt x="158290" y="52509"/>
                  </a:cubicBezTo>
                  <a:cubicBezTo>
                    <a:pt x="140913" y="43065"/>
                    <a:pt x="120514" y="52887"/>
                    <a:pt x="102381" y="42687"/>
                  </a:cubicBezTo>
                  <a:cubicBezTo>
                    <a:pt x="94448" y="38154"/>
                    <a:pt x="88404" y="47598"/>
                    <a:pt x="84626" y="56287"/>
                  </a:cubicBezTo>
                  <a:cubicBezTo>
                    <a:pt x="77449" y="74042"/>
                    <a:pt x="72915" y="74797"/>
                    <a:pt x="61583" y="59687"/>
                  </a:cubicBezTo>
                  <a:cubicBezTo>
                    <a:pt x="56294" y="52887"/>
                    <a:pt x="50627" y="52131"/>
                    <a:pt x="43450" y="52887"/>
                  </a:cubicBezTo>
                  <a:cubicBezTo>
                    <a:pt x="34384" y="53643"/>
                    <a:pt x="25317" y="54020"/>
                    <a:pt x="16251" y="52509"/>
                  </a:cubicBezTo>
                  <a:cubicBezTo>
                    <a:pt x="4163" y="50620"/>
                    <a:pt x="-3393" y="44954"/>
                    <a:pt x="1518" y="31354"/>
                  </a:cubicBezTo>
                  <a:cubicBezTo>
                    <a:pt x="3029" y="31354"/>
                    <a:pt x="4540" y="31354"/>
                    <a:pt x="6051" y="30977"/>
                  </a:cubicBezTo>
                  <a:cubicBezTo>
                    <a:pt x="23806" y="12844"/>
                    <a:pt x="35139" y="11711"/>
                    <a:pt x="54783" y="29088"/>
                  </a:cubicBezTo>
                  <a:cubicBezTo>
                    <a:pt x="65360" y="38154"/>
                    <a:pt x="75560" y="36265"/>
                    <a:pt x="78582" y="26443"/>
                  </a:cubicBezTo>
                  <a:cubicBezTo>
                    <a:pt x="84626" y="7555"/>
                    <a:pt x="102759" y="8689"/>
                    <a:pt x="109936" y="12844"/>
                  </a:cubicBezTo>
                  <a:cubicBezTo>
                    <a:pt x="127691" y="22666"/>
                    <a:pt x="129202" y="10200"/>
                    <a:pt x="133735" y="0"/>
                  </a:cubicBezTo>
                  <a:cubicBezTo>
                    <a:pt x="151868" y="12088"/>
                    <a:pt x="149979" y="32488"/>
                    <a:pt x="158668" y="47976"/>
                  </a:cubicBezTo>
                  <a:close/>
                </a:path>
              </a:pathLst>
            </a:custGeom>
            <a:solidFill>
              <a:srgbClr val="F2CF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34" name="Freeform: Shape 26133">
              <a:extLst>
                <a:ext uri="{FF2B5EF4-FFF2-40B4-BE49-F238E27FC236}">
                  <a16:creationId xmlns:a16="http://schemas.microsoft.com/office/drawing/2014/main" id="{E850DA90-47CA-407C-9DCD-5D04486113C2}"/>
                </a:ext>
              </a:extLst>
            </p:cNvPr>
            <p:cNvSpPr/>
            <p:nvPr/>
          </p:nvSpPr>
          <p:spPr>
            <a:xfrm>
              <a:off x="9078706" y="4576853"/>
              <a:ext cx="45206" cy="42914"/>
            </a:xfrm>
            <a:custGeom>
              <a:avLst/>
              <a:gdLst>
                <a:gd name="connsiteX0" fmla="*/ 1889 w 45206"/>
                <a:gd name="connsiteY0" fmla="*/ 6832 h 42914"/>
                <a:gd name="connsiteX1" fmla="*/ 38910 w 45206"/>
                <a:gd name="connsiteY1" fmla="*/ 32 h 42914"/>
                <a:gd name="connsiteX2" fmla="*/ 44954 w 45206"/>
                <a:gd name="connsiteY2" fmla="*/ 4565 h 42914"/>
                <a:gd name="connsiteX3" fmla="*/ 42687 w 45206"/>
                <a:gd name="connsiteY3" fmla="*/ 28742 h 42914"/>
                <a:gd name="connsiteX4" fmla="*/ 25310 w 45206"/>
                <a:gd name="connsiteY4" fmla="*/ 33653 h 42914"/>
                <a:gd name="connsiteX5" fmla="*/ 0 w 45206"/>
                <a:gd name="connsiteY5" fmla="*/ 42719 h 42914"/>
                <a:gd name="connsiteX6" fmla="*/ 6044 w 45206"/>
                <a:gd name="connsiteY6" fmla="*/ 19298 h 42914"/>
                <a:gd name="connsiteX7" fmla="*/ 1889 w 45206"/>
                <a:gd name="connsiteY7" fmla="*/ 6832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06" h="42914">
                  <a:moveTo>
                    <a:pt x="1889" y="6832"/>
                  </a:moveTo>
                  <a:cubicBezTo>
                    <a:pt x="12466" y="-2990"/>
                    <a:pt x="27577" y="9854"/>
                    <a:pt x="38910" y="32"/>
                  </a:cubicBezTo>
                  <a:cubicBezTo>
                    <a:pt x="39287" y="-346"/>
                    <a:pt x="44954" y="2677"/>
                    <a:pt x="44954" y="4565"/>
                  </a:cubicBezTo>
                  <a:cubicBezTo>
                    <a:pt x="46087" y="12498"/>
                    <a:pt x="43065" y="20431"/>
                    <a:pt x="42687" y="28742"/>
                  </a:cubicBezTo>
                  <a:cubicBezTo>
                    <a:pt x="42310" y="41208"/>
                    <a:pt x="32110" y="34409"/>
                    <a:pt x="25310" y="33653"/>
                  </a:cubicBezTo>
                  <a:cubicBezTo>
                    <a:pt x="15866" y="32142"/>
                    <a:pt x="10955" y="44608"/>
                    <a:pt x="0" y="42719"/>
                  </a:cubicBezTo>
                  <a:cubicBezTo>
                    <a:pt x="2644" y="34786"/>
                    <a:pt x="14733" y="29120"/>
                    <a:pt x="6044" y="19298"/>
                  </a:cubicBezTo>
                  <a:cubicBezTo>
                    <a:pt x="12088" y="12876"/>
                    <a:pt x="-1889" y="12876"/>
                    <a:pt x="1889" y="6832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35" name="Freeform: Shape 26134">
              <a:extLst>
                <a:ext uri="{FF2B5EF4-FFF2-40B4-BE49-F238E27FC236}">
                  <a16:creationId xmlns:a16="http://schemas.microsoft.com/office/drawing/2014/main" id="{869035E4-010A-48D4-A50A-ED26DFE0F7E8}"/>
                </a:ext>
              </a:extLst>
            </p:cNvPr>
            <p:cNvSpPr/>
            <p:nvPr/>
          </p:nvSpPr>
          <p:spPr>
            <a:xfrm>
              <a:off x="9055662" y="4536843"/>
              <a:ext cx="30724" cy="59452"/>
            </a:xfrm>
            <a:custGeom>
              <a:avLst/>
              <a:gdLst>
                <a:gd name="connsiteX0" fmla="*/ 24932 w 30724"/>
                <a:gd name="connsiteY0" fmla="*/ 46843 h 59452"/>
                <a:gd name="connsiteX1" fmla="*/ 29088 w 30724"/>
                <a:gd name="connsiteY1" fmla="*/ 59309 h 59452"/>
                <a:gd name="connsiteX2" fmla="*/ 1511 w 30724"/>
                <a:gd name="connsiteY2" fmla="*/ 47976 h 59452"/>
                <a:gd name="connsiteX3" fmla="*/ 0 w 30724"/>
                <a:gd name="connsiteY3" fmla="*/ 44576 h 59452"/>
                <a:gd name="connsiteX4" fmla="*/ 22288 w 30724"/>
                <a:gd name="connsiteY4" fmla="*/ 0 h 59452"/>
                <a:gd name="connsiteX5" fmla="*/ 19644 w 30724"/>
                <a:gd name="connsiteY5" fmla="*/ 34376 h 59452"/>
                <a:gd name="connsiteX6" fmla="*/ 24932 w 30724"/>
                <a:gd name="connsiteY6" fmla="*/ 46843 h 5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4" h="59452">
                  <a:moveTo>
                    <a:pt x="24932" y="46843"/>
                  </a:moveTo>
                  <a:cubicBezTo>
                    <a:pt x="27577" y="50620"/>
                    <a:pt x="33621" y="53265"/>
                    <a:pt x="29088" y="59309"/>
                  </a:cubicBezTo>
                  <a:cubicBezTo>
                    <a:pt x="17377" y="61198"/>
                    <a:pt x="13977" y="43821"/>
                    <a:pt x="1511" y="47976"/>
                  </a:cubicBezTo>
                  <a:cubicBezTo>
                    <a:pt x="1511" y="47976"/>
                    <a:pt x="0" y="44576"/>
                    <a:pt x="0" y="44576"/>
                  </a:cubicBezTo>
                  <a:cubicBezTo>
                    <a:pt x="15488" y="34376"/>
                    <a:pt x="1133" y="10200"/>
                    <a:pt x="22288" y="0"/>
                  </a:cubicBezTo>
                  <a:cubicBezTo>
                    <a:pt x="22288" y="12844"/>
                    <a:pt x="30221" y="23421"/>
                    <a:pt x="19644" y="34376"/>
                  </a:cubicBezTo>
                  <a:cubicBezTo>
                    <a:pt x="15488" y="38910"/>
                    <a:pt x="23799" y="42309"/>
                    <a:pt x="24932" y="46843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36" name="Freeform: Shape 26135">
              <a:extLst>
                <a:ext uri="{FF2B5EF4-FFF2-40B4-BE49-F238E27FC236}">
                  <a16:creationId xmlns:a16="http://schemas.microsoft.com/office/drawing/2014/main" id="{3B148B6A-7255-4030-9518-629A6816D2F6}"/>
                </a:ext>
              </a:extLst>
            </p:cNvPr>
            <p:cNvSpPr/>
            <p:nvPr/>
          </p:nvSpPr>
          <p:spPr>
            <a:xfrm>
              <a:off x="9045920" y="4476778"/>
              <a:ext cx="34557" cy="48644"/>
            </a:xfrm>
            <a:custGeom>
              <a:avLst/>
              <a:gdLst>
                <a:gd name="connsiteX0" fmla="*/ 25986 w 34557"/>
                <a:gd name="connsiteY0" fmla="*/ 9444 h 48644"/>
                <a:gd name="connsiteX1" fmla="*/ 34297 w 34557"/>
                <a:gd name="connsiteY1" fmla="*/ 13600 h 48644"/>
                <a:gd name="connsiteX2" fmla="*/ 21831 w 34557"/>
                <a:gd name="connsiteY2" fmla="*/ 38910 h 48644"/>
                <a:gd name="connsiteX3" fmla="*/ 19186 w 34557"/>
                <a:gd name="connsiteY3" fmla="*/ 48354 h 48644"/>
                <a:gd name="connsiteX4" fmla="*/ 13142 w 34557"/>
                <a:gd name="connsiteY4" fmla="*/ 43065 h 48644"/>
                <a:gd name="connsiteX5" fmla="*/ 11253 w 34557"/>
                <a:gd name="connsiteY5" fmla="*/ 0 h 48644"/>
                <a:gd name="connsiteX6" fmla="*/ 25986 w 34557"/>
                <a:gd name="connsiteY6" fmla="*/ 9444 h 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57" h="48644">
                  <a:moveTo>
                    <a:pt x="25986" y="9444"/>
                  </a:moveTo>
                  <a:cubicBezTo>
                    <a:pt x="27875" y="12844"/>
                    <a:pt x="30897" y="13600"/>
                    <a:pt x="34297" y="13600"/>
                  </a:cubicBezTo>
                  <a:cubicBezTo>
                    <a:pt x="36563" y="25310"/>
                    <a:pt x="23342" y="29466"/>
                    <a:pt x="21831" y="38910"/>
                  </a:cubicBezTo>
                  <a:cubicBezTo>
                    <a:pt x="24097" y="43065"/>
                    <a:pt x="24097" y="46843"/>
                    <a:pt x="19186" y="48354"/>
                  </a:cubicBezTo>
                  <a:cubicBezTo>
                    <a:pt x="15409" y="49487"/>
                    <a:pt x="13142" y="47220"/>
                    <a:pt x="13142" y="43065"/>
                  </a:cubicBezTo>
                  <a:cubicBezTo>
                    <a:pt x="-3857" y="28710"/>
                    <a:pt x="-4235" y="19644"/>
                    <a:pt x="11253" y="0"/>
                  </a:cubicBezTo>
                  <a:cubicBezTo>
                    <a:pt x="16164" y="3022"/>
                    <a:pt x="8609" y="27199"/>
                    <a:pt x="25986" y="9444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37" name="Freeform: Shape 26136">
              <a:extLst>
                <a:ext uri="{FF2B5EF4-FFF2-40B4-BE49-F238E27FC236}">
                  <a16:creationId xmlns:a16="http://schemas.microsoft.com/office/drawing/2014/main" id="{5A25220C-D01D-4FCE-A680-82B0E86461F9}"/>
                </a:ext>
              </a:extLst>
            </p:cNvPr>
            <p:cNvSpPr/>
            <p:nvPr/>
          </p:nvSpPr>
          <p:spPr>
            <a:xfrm>
              <a:off x="8971786" y="4503929"/>
              <a:ext cx="20300" cy="45757"/>
            </a:xfrm>
            <a:custGeom>
              <a:avLst/>
              <a:gdLst>
                <a:gd name="connsiteX0" fmla="*/ 2657 w 20300"/>
                <a:gd name="connsiteY0" fmla="*/ 45758 h 45757"/>
                <a:gd name="connsiteX1" fmla="*/ 390 w 20300"/>
                <a:gd name="connsiteY1" fmla="*/ 11759 h 45757"/>
                <a:gd name="connsiteX2" fmla="*/ 12101 w 20300"/>
                <a:gd name="connsiteY2" fmla="*/ 48 h 45757"/>
                <a:gd name="connsiteX3" fmla="*/ 19278 w 20300"/>
                <a:gd name="connsiteY3" fmla="*/ 11759 h 45757"/>
                <a:gd name="connsiteX4" fmla="*/ 2657 w 20300"/>
                <a:gd name="connsiteY4" fmla="*/ 45758 h 45757"/>
                <a:gd name="connsiteX5" fmla="*/ 2657 w 20300"/>
                <a:gd name="connsiteY5" fmla="*/ 45758 h 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00" h="45757">
                  <a:moveTo>
                    <a:pt x="2657" y="45758"/>
                  </a:moveTo>
                  <a:cubicBezTo>
                    <a:pt x="4168" y="34425"/>
                    <a:pt x="-1499" y="23470"/>
                    <a:pt x="390" y="11759"/>
                  </a:cubicBezTo>
                  <a:cubicBezTo>
                    <a:pt x="1523" y="3448"/>
                    <a:pt x="5679" y="426"/>
                    <a:pt x="12101" y="48"/>
                  </a:cubicBezTo>
                  <a:cubicBezTo>
                    <a:pt x="20411" y="-707"/>
                    <a:pt x="21545" y="7603"/>
                    <a:pt x="19278" y="11759"/>
                  </a:cubicBezTo>
                  <a:cubicBezTo>
                    <a:pt x="13234" y="23092"/>
                    <a:pt x="30989" y="45758"/>
                    <a:pt x="2657" y="45758"/>
                  </a:cubicBezTo>
                  <a:lnTo>
                    <a:pt x="2657" y="45758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38" name="Freeform: Shape 26137">
              <a:extLst>
                <a:ext uri="{FF2B5EF4-FFF2-40B4-BE49-F238E27FC236}">
                  <a16:creationId xmlns:a16="http://schemas.microsoft.com/office/drawing/2014/main" id="{FC0A50CE-5F26-40C9-A1E6-9D4D698AB20A}"/>
                </a:ext>
              </a:extLst>
            </p:cNvPr>
            <p:cNvSpPr/>
            <p:nvPr/>
          </p:nvSpPr>
          <p:spPr>
            <a:xfrm>
              <a:off x="9044742" y="4720058"/>
              <a:ext cx="52473" cy="29465"/>
            </a:xfrm>
            <a:custGeom>
              <a:avLst/>
              <a:gdLst>
                <a:gd name="connsiteX0" fmla="*/ 52474 w 52473"/>
                <a:gd name="connsiteY0" fmla="*/ 29466 h 29465"/>
                <a:gd name="connsiteX1" fmla="*/ 6009 w 52473"/>
                <a:gd name="connsiteY1" fmla="*/ 17377 h 29465"/>
                <a:gd name="connsiteX2" fmla="*/ 343 w 52473"/>
                <a:gd name="connsiteY2" fmla="*/ 11711 h 29465"/>
                <a:gd name="connsiteX3" fmla="*/ 12809 w 52473"/>
                <a:gd name="connsiteY3" fmla="*/ 0 h 29465"/>
                <a:gd name="connsiteX4" fmla="*/ 52474 w 52473"/>
                <a:gd name="connsiteY4" fmla="*/ 29466 h 2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73" h="29465">
                  <a:moveTo>
                    <a:pt x="52474" y="29466"/>
                  </a:moveTo>
                  <a:cubicBezTo>
                    <a:pt x="36986" y="23044"/>
                    <a:pt x="24519" y="8689"/>
                    <a:pt x="6009" y="17377"/>
                  </a:cubicBezTo>
                  <a:cubicBezTo>
                    <a:pt x="2609" y="19266"/>
                    <a:pt x="-1168" y="16244"/>
                    <a:pt x="343" y="11711"/>
                  </a:cubicBezTo>
                  <a:cubicBezTo>
                    <a:pt x="2231" y="5667"/>
                    <a:pt x="4120" y="378"/>
                    <a:pt x="12809" y="0"/>
                  </a:cubicBezTo>
                  <a:cubicBezTo>
                    <a:pt x="32452" y="0"/>
                    <a:pt x="45296" y="8689"/>
                    <a:pt x="52474" y="2946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39" name="Freeform: Shape 26138">
              <a:extLst>
                <a:ext uri="{FF2B5EF4-FFF2-40B4-BE49-F238E27FC236}">
                  <a16:creationId xmlns:a16="http://schemas.microsoft.com/office/drawing/2014/main" id="{0C7F482E-A472-40FB-8637-872CDF538149}"/>
                </a:ext>
              </a:extLst>
            </p:cNvPr>
            <p:cNvSpPr/>
            <p:nvPr/>
          </p:nvSpPr>
          <p:spPr>
            <a:xfrm>
              <a:off x="9042652" y="4515967"/>
              <a:ext cx="38426" cy="24723"/>
            </a:xfrm>
            <a:custGeom>
              <a:avLst/>
              <a:gdLst>
                <a:gd name="connsiteX0" fmla="*/ 16410 w 38426"/>
                <a:gd name="connsiteY0" fmla="*/ 4254 h 24723"/>
                <a:gd name="connsiteX1" fmla="*/ 25099 w 38426"/>
                <a:gd name="connsiteY1" fmla="*/ 99 h 24723"/>
                <a:gd name="connsiteX2" fmla="*/ 38321 w 38426"/>
                <a:gd name="connsiteY2" fmla="*/ 7276 h 24723"/>
                <a:gd name="connsiteX3" fmla="*/ 27743 w 38426"/>
                <a:gd name="connsiteY3" fmla="*/ 13698 h 24723"/>
                <a:gd name="connsiteX4" fmla="*/ 20944 w 38426"/>
                <a:gd name="connsiteY4" fmla="*/ 18609 h 24723"/>
                <a:gd name="connsiteX5" fmla="*/ 4322 w 38426"/>
                <a:gd name="connsiteY5" fmla="*/ 22764 h 24723"/>
                <a:gd name="connsiteX6" fmla="*/ 167 w 38426"/>
                <a:gd name="connsiteY6" fmla="*/ 13698 h 24723"/>
                <a:gd name="connsiteX7" fmla="*/ 16410 w 38426"/>
                <a:gd name="connsiteY7" fmla="*/ 4254 h 2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26" h="24723">
                  <a:moveTo>
                    <a:pt x="16410" y="4254"/>
                  </a:moveTo>
                  <a:cubicBezTo>
                    <a:pt x="23210" y="10676"/>
                    <a:pt x="24343" y="5387"/>
                    <a:pt x="25099" y="99"/>
                  </a:cubicBezTo>
                  <a:cubicBezTo>
                    <a:pt x="31143" y="-279"/>
                    <a:pt x="37187" y="99"/>
                    <a:pt x="38321" y="7276"/>
                  </a:cubicBezTo>
                  <a:cubicBezTo>
                    <a:pt x="39454" y="15587"/>
                    <a:pt x="31143" y="11054"/>
                    <a:pt x="27743" y="13698"/>
                  </a:cubicBezTo>
                  <a:cubicBezTo>
                    <a:pt x="25477" y="15209"/>
                    <a:pt x="23210" y="16720"/>
                    <a:pt x="20944" y="18609"/>
                  </a:cubicBezTo>
                  <a:cubicBezTo>
                    <a:pt x="16033" y="23142"/>
                    <a:pt x="11122" y="27298"/>
                    <a:pt x="4322" y="22764"/>
                  </a:cubicBezTo>
                  <a:cubicBezTo>
                    <a:pt x="1300" y="20876"/>
                    <a:pt x="-589" y="17476"/>
                    <a:pt x="167" y="13698"/>
                  </a:cubicBezTo>
                  <a:cubicBezTo>
                    <a:pt x="1678" y="4632"/>
                    <a:pt x="8855" y="4254"/>
                    <a:pt x="16410" y="425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40" name="Freeform: Shape 26139">
              <a:extLst>
                <a:ext uri="{FF2B5EF4-FFF2-40B4-BE49-F238E27FC236}">
                  <a16:creationId xmlns:a16="http://schemas.microsoft.com/office/drawing/2014/main" id="{91EAD88D-185D-4F86-8FF2-275E68266EE5}"/>
                </a:ext>
              </a:extLst>
            </p:cNvPr>
            <p:cNvSpPr/>
            <p:nvPr/>
          </p:nvSpPr>
          <p:spPr>
            <a:xfrm>
              <a:off x="9144115" y="4629330"/>
              <a:ext cx="23742" cy="27847"/>
            </a:xfrm>
            <a:custGeom>
              <a:avLst/>
              <a:gdLst>
                <a:gd name="connsiteX0" fmla="*/ 23743 w 23742"/>
                <a:gd name="connsiteY0" fmla="*/ 21975 h 27847"/>
                <a:gd name="connsiteX1" fmla="*/ 19587 w 23742"/>
                <a:gd name="connsiteY1" fmla="*/ 27641 h 27847"/>
                <a:gd name="connsiteX2" fmla="*/ 321 w 23742"/>
                <a:gd name="connsiteY2" fmla="*/ 9509 h 27847"/>
                <a:gd name="connsiteX3" fmla="*/ 5610 w 23742"/>
                <a:gd name="connsiteY3" fmla="*/ 65 h 27847"/>
                <a:gd name="connsiteX4" fmla="*/ 23743 w 23742"/>
                <a:gd name="connsiteY4" fmla="*/ 21975 h 2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42" h="27847">
                  <a:moveTo>
                    <a:pt x="23743" y="21975"/>
                  </a:moveTo>
                  <a:cubicBezTo>
                    <a:pt x="23743" y="24997"/>
                    <a:pt x="20720" y="28775"/>
                    <a:pt x="19587" y="27641"/>
                  </a:cubicBezTo>
                  <a:cubicBezTo>
                    <a:pt x="12410" y="22353"/>
                    <a:pt x="2966" y="18953"/>
                    <a:pt x="321" y="9509"/>
                  </a:cubicBezTo>
                  <a:cubicBezTo>
                    <a:pt x="-812" y="5353"/>
                    <a:pt x="1077" y="-691"/>
                    <a:pt x="5610" y="65"/>
                  </a:cubicBezTo>
                  <a:cubicBezTo>
                    <a:pt x="16943" y="2331"/>
                    <a:pt x="13921" y="17819"/>
                    <a:pt x="23743" y="21975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41" name="Freeform: Shape 26140">
              <a:extLst>
                <a:ext uri="{FF2B5EF4-FFF2-40B4-BE49-F238E27FC236}">
                  <a16:creationId xmlns:a16="http://schemas.microsoft.com/office/drawing/2014/main" id="{27493ED2-6560-4881-A7DF-E6406C7A0B76}"/>
                </a:ext>
              </a:extLst>
            </p:cNvPr>
            <p:cNvSpPr/>
            <p:nvPr/>
          </p:nvSpPr>
          <p:spPr>
            <a:xfrm>
              <a:off x="9053029" y="4602996"/>
              <a:ext cx="18251" cy="22999"/>
            </a:xfrm>
            <a:custGeom>
              <a:avLst/>
              <a:gdLst>
                <a:gd name="connsiteX0" fmla="*/ 6033 w 18251"/>
                <a:gd name="connsiteY0" fmla="*/ 22999 h 22999"/>
                <a:gd name="connsiteX1" fmla="*/ 9433 w 18251"/>
                <a:gd name="connsiteY1" fmla="*/ 1844 h 22999"/>
                <a:gd name="connsiteX2" fmla="*/ 15855 w 18251"/>
                <a:gd name="connsiteY2" fmla="*/ 1844 h 22999"/>
                <a:gd name="connsiteX3" fmla="*/ 6033 w 18251"/>
                <a:gd name="connsiteY3" fmla="*/ 22999 h 22999"/>
                <a:gd name="connsiteX4" fmla="*/ 6033 w 18251"/>
                <a:gd name="connsiteY4" fmla="*/ 22999 h 2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1" h="22999">
                  <a:moveTo>
                    <a:pt x="6033" y="22999"/>
                  </a:moveTo>
                  <a:cubicBezTo>
                    <a:pt x="-9455" y="13555"/>
                    <a:pt x="9811" y="9400"/>
                    <a:pt x="9433" y="1844"/>
                  </a:cubicBezTo>
                  <a:cubicBezTo>
                    <a:pt x="9433" y="-422"/>
                    <a:pt x="14344" y="-800"/>
                    <a:pt x="15855" y="1844"/>
                  </a:cubicBezTo>
                  <a:cubicBezTo>
                    <a:pt x="22655" y="13555"/>
                    <a:pt x="13589" y="17710"/>
                    <a:pt x="6033" y="22999"/>
                  </a:cubicBezTo>
                  <a:cubicBezTo>
                    <a:pt x="6411" y="22999"/>
                    <a:pt x="6033" y="22999"/>
                    <a:pt x="6033" y="22999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42" name="Freeform: Shape 26141">
              <a:extLst>
                <a:ext uri="{FF2B5EF4-FFF2-40B4-BE49-F238E27FC236}">
                  <a16:creationId xmlns:a16="http://schemas.microsoft.com/office/drawing/2014/main" id="{94EFB937-C8E0-43E5-991E-9E9BDB20B8BE}"/>
                </a:ext>
              </a:extLst>
            </p:cNvPr>
            <p:cNvSpPr/>
            <p:nvPr/>
          </p:nvSpPr>
          <p:spPr>
            <a:xfrm>
              <a:off x="9033752" y="4437580"/>
              <a:ext cx="20217" cy="19569"/>
            </a:xfrm>
            <a:custGeom>
              <a:avLst/>
              <a:gdLst>
                <a:gd name="connsiteX0" fmla="*/ 4155 w 20217"/>
                <a:gd name="connsiteY0" fmla="*/ 10866 h 19569"/>
                <a:gd name="connsiteX1" fmla="*/ 0 w 20217"/>
                <a:gd name="connsiteY1" fmla="*/ 10866 h 19569"/>
                <a:gd name="connsiteX2" fmla="*/ 13222 w 20217"/>
                <a:gd name="connsiteY2" fmla="*/ 666 h 19569"/>
                <a:gd name="connsiteX3" fmla="*/ 16999 w 20217"/>
                <a:gd name="connsiteY3" fmla="*/ 19555 h 19569"/>
                <a:gd name="connsiteX4" fmla="*/ 4155 w 20217"/>
                <a:gd name="connsiteY4" fmla="*/ 10866 h 1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17" h="19569">
                  <a:moveTo>
                    <a:pt x="4155" y="10866"/>
                  </a:moveTo>
                  <a:cubicBezTo>
                    <a:pt x="2644" y="10866"/>
                    <a:pt x="1511" y="10866"/>
                    <a:pt x="0" y="10866"/>
                  </a:cubicBezTo>
                  <a:cubicBezTo>
                    <a:pt x="3400" y="5577"/>
                    <a:pt x="7177" y="-2356"/>
                    <a:pt x="13222" y="666"/>
                  </a:cubicBezTo>
                  <a:cubicBezTo>
                    <a:pt x="18510" y="3311"/>
                    <a:pt x="23799" y="11622"/>
                    <a:pt x="16999" y="19555"/>
                  </a:cubicBezTo>
                  <a:cubicBezTo>
                    <a:pt x="10577" y="19932"/>
                    <a:pt x="8689" y="13133"/>
                    <a:pt x="4155" y="1086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43" name="Freeform: Shape 26142">
              <a:extLst>
                <a:ext uri="{FF2B5EF4-FFF2-40B4-BE49-F238E27FC236}">
                  <a16:creationId xmlns:a16="http://schemas.microsoft.com/office/drawing/2014/main" id="{0FA06FE7-BE04-476D-B4D4-799D6A28E64B}"/>
                </a:ext>
              </a:extLst>
            </p:cNvPr>
            <p:cNvSpPr/>
            <p:nvPr/>
          </p:nvSpPr>
          <p:spPr>
            <a:xfrm>
              <a:off x="9088905" y="4499066"/>
              <a:ext cx="14493" cy="29465"/>
            </a:xfrm>
            <a:custGeom>
              <a:avLst/>
              <a:gdLst>
                <a:gd name="connsiteX0" fmla="*/ 4155 w 14493"/>
                <a:gd name="connsiteY0" fmla="*/ 0 h 29465"/>
                <a:gd name="connsiteX1" fmla="*/ 0 w 14493"/>
                <a:gd name="connsiteY1" fmla="*/ 29466 h 29465"/>
                <a:gd name="connsiteX2" fmla="*/ 4155 w 14493"/>
                <a:gd name="connsiteY2" fmla="*/ 0 h 2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93" h="29465">
                  <a:moveTo>
                    <a:pt x="4155" y="0"/>
                  </a:moveTo>
                  <a:cubicBezTo>
                    <a:pt x="19266" y="10955"/>
                    <a:pt x="17755" y="20399"/>
                    <a:pt x="0" y="29466"/>
                  </a:cubicBezTo>
                  <a:cubicBezTo>
                    <a:pt x="378" y="19644"/>
                    <a:pt x="14355" y="11333"/>
                    <a:pt x="4155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44" name="Freeform: Shape 26143">
              <a:extLst>
                <a:ext uri="{FF2B5EF4-FFF2-40B4-BE49-F238E27FC236}">
                  <a16:creationId xmlns:a16="http://schemas.microsoft.com/office/drawing/2014/main" id="{B2907A24-377A-4230-94EA-B7A68409252F}"/>
                </a:ext>
              </a:extLst>
            </p:cNvPr>
            <p:cNvSpPr/>
            <p:nvPr/>
          </p:nvSpPr>
          <p:spPr>
            <a:xfrm>
              <a:off x="8537371" y="5069978"/>
              <a:ext cx="124831" cy="268376"/>
            </a:xfrm>
            <a:custGeom>
              <a:avLst/>
              <a:gdLst>
                <a:gd name="connsiteX0" fmla="*/ 0 w 124831"/>
                <a:gd name="connsiteY0" fmla="*/ 107173 h 268376"/>
                <a:gd name="connsiteX1" fmla="*/ 5289 w 124831"/>
                <a:gd name="connsiteY1" fmla="*/ 81108 h 268376"/>
                <a:gd name="connsiteX2" fmla="*/ 18888 w 124831"/>
                <a:gd name="connsiteY2" fmla="*/ 74686 h 268376"/>
                <a:gd name="connsiteX3" fmla="*/ 18133 w 124831"/>
                <a:gd name="connsiteY3" fmla="*/ 39176 h 268376"/>
                <a:gd name="connsiteX4" fmla="*/ 20021 w 124831"/>
                <a:gd name="connsiteY4" fmla="*/ 26332 h 268376"/>
                <a:gd name="connsiteX5" fmla="*/ 20777 w 124831"/>
                <a:gd name="connsiteY5" fmla="*/ 19910 h 268376"/>
                <a:gd name="connsiteX6" fmla="*/ 40043 w 124831"/>
                <a:gd name="connsiteY6" fmla="*/ 644 h 268376"/>
                <a:gd name="connsiteX7" fmla="*/ 42310 w 124831"/>
                <a:gd name="connsiteY7" fmla="*/ 16510 h 268376"/>
                <a:gd name="connsiteX8" fmla="*/ 46087 w 124831"/>
                <a:gd name="connsiteY8" fmla="*/ 36909 h 268376"/>
                <a:gd name="connsiteX9" fmla="*/ 41932 w 124831"/>
                <a:gd name="connsiteY9" fmla="*/ 64486 h 268376"/>
                <a:gd name="connsiteX10" fmla="*/ 36643 w 124831"/>
                <a:gd name="connsiteY10" fmla="*/ 72041 h 268376"/>
                <a:gd name="connsiteX11" fmla="*/ 42687 w 124831"/>
                <a:gd name="connsiteY11" fmla="*/ 76952 h 268376"/>
                <a:gd name="connsiteX12" fmla="*/ 53642 w 124831"/>
                <a:gd name="connsiteY12" fmla="*/ 109062 h 268376"/>
                <a:gd name="connsiteX13" fmla="*/ 63087 w 124831"/>
                <a:gd name="connsiteY13" fmla="*/ 155905 h 268376"/>
                <a:gd name="connsiteX14" fmla="*/ 63464 w 124831"/>
                <a:gd name="connsiteY14" fmla="*/ 147594 h 268376"/>
                <a:gd name="connsiteX15" fmla="*/ 67620 w 124831"/>
                <a:gd name="connsiteY15" fmla="*/ 130595 h 268376"/>
                <a:gd name="connsiteX16" fmla="*/ 70264 w 124831"/>
                <a:gd name="connsiteY16" fmla="*/ 145328 h 268376"/>
                <a:gd name="connsiteX17" fmla="*/ 73286 w 124831"/>
                <a:gd name="connsiteY17" fmla="*/ 157416 h 268376"/>
                <a:gd name="connsiteX18" fmla="*/ 78953 w 124831"/>
                <a:gd name="connsiteY18" fmla="*/ 164971 h 268376"/>
                <a:gd name="connsiteX19" fmla="*/ 85752 w 124831"/>
                <a:gd name="connsiteY19" fmla="*/ 158549 h 268376"/>
                <a:gd name="connsiteX20" fmla="*/ 95196 w 124831"/>
                <a:gd name="connsiteY20" fmla="*/ 130595 h 268376"/>
                <a:gd name="connsiteX21" fmla="*/ 89152 w 124831"/>
                <a:gd name="connsiteY21" fmla="*/ 119262 h 268376"/>
                <a:gd name="connsiteX22" fmla="*/ 81219 w 124831"/>
                <a:gd name="connsiteY22" fmla="*/ 108307 h 268376"/>
                <a:gd name="connsiteX23" fmla="*/ 100485 w 124831"/>
                <a:gd name="connsiteY23" fmla="*/ 101129 h 268376"/>
                <a:gd name="connsiteX24" fmla="*/ 124284 w 124831"/>
                <a:gd name="connsiteY24" fmla="*/ 134750 h 268376"/>
                <a:gd name="connsiteX25" fmla="*/ 117862 w 124831"/>
                <a:gd name="connsiteY25" fmla="*/ 155527 h 268376"/>
                <a:gd name="connsiteX26" fmla="*/ 84619 w 124831"/>
                <a:gd name="connsiteY26" fmla="*/ 171771 h 268376"/>
                <a:gd name="connsiteX27" fmla="*/ 64598 w 124831"/>
                <a:gd name="connsiteY27" fmla="*/ 182348 h 268376"/>
                <a:gd name="connsiteX28" fmla="*/ 60820 w 124831"/>
                <a:gd name="connsiteY28" fmla="*/ 177815 h 268376"/>
                <a:gd name="connsiteX29" fmla="*/ 59309 w 124831"/>
                <a:gd name="connsiteY29" fmla="*/ 177437 h 268376"/>
                <a:gd name="connsiteX30" fmla="*/ 64220 w 124831"/>
                <a:gd name="connsiteY30" fmla="*/ 182348 h 268376"/>
                <a:gd name="connsiteX31" fmla="*/ 78953 w 124831"/>
                <a:gd name="connsiteY31" fmla="*/ 194059 h 268376"/>
                <a:gd name="connsiteX32" fmla="*/ 62331 w 124831"/>
                <a:gd name="connsiteY32" fmla="*/ 217480 h 268376"/>
                <a:gd name="connsiteX33" fmla="*/ 49865 w 124831"/>
                <a:gd name="connsiteY33" fmla="*/ 222014 h 268376"/>
                <a:gd name="connsiteX34" fmla="*/ 57798 w 124831"/>
                <a:gd name="connsiteY34" fmla="*/ 227680 h 268376"/>
                <a:gd name="connsiteX35" fmla="*/ 60064 w 124831"/>
                <a:gd name="connsiteY35" fmla="*/ 237502 h 268376"/>
                <a:gd name="connsiteX36" fmla="*/ 72153 w 124831"/>
                <a:gd name="connsiteY36" fmla="*/ 262812 h 268376"/>
                <a:gd name="connsiteX37" fmla="*/ 43065 w 124831"/>
                <a:gd name="connsiteY37" fmla="*/ 267345 h 268376"/>
                <a:gd name="connsiteX38" fmla="*/ 33999 w 124831"/>
                <a:gd name="connsiteY38" fmla="*/ 261679 h 268376"/>
                <a:gd name="connsiteX39" fmla="*/ 15488 w 124831"/>
                <a:gd name="connsiteY39" fmla="*/ 220502 h 268376"/>
                <a:gd name="connsiteX40" fmla="*/ 37021 w 124831"/>
                <a:gd name="connsiteY40" fmla="*/ 181593 h 268376"/>
                <a:gd name="connsiteX41" fmla="*/ 20021 w 124831"/>
                <a:gd name="connsiteY41" fmla="*/ 177437 h 268376"/>
                <a:gd name="connsiteX42" fmla="*/ 6800 w 124831"/>
                <a:gd name="connsiteY42" fmla="*/ 164593 h 268376"/>
                <a:gd name="connsiteX43" fmla="*/ 4155 w 124831"/>
                <a:gd name="connsiteY43" fmla="*/ 165727 h 268376"/>
                <a:gd name="connsiteX44" fmla="*/ 4911 w 124831"/>
                <a:gd name="connsiteY44" fmla="*/ 161194 h 268376"/>
                <a:gd name="connsiteX45" fmla="*/ 3778 w 124831"/>
                <a:gd name="connsiteY45" fmla="*/ 134372 h 268376"/>
                <a:gd name="connsiteX46" fmla="*/ 10577 w 124831"/>
                <a:gd name="connsiteY46" fmla="*/ 104151 h 268376"/>
                <a:gd name="connsiteX47" fmla="*/ 2267 w 124831"/>
                <a:gd name="connsiteY47" fmla="*/ 107929 h 268376"/>
                <a:gd name="connsiteX48" fmla="*/ 0 w 124831"/>
                <a:gd name="connsiteY48" fmla="*/ 107173 h 26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4831" h="268376">
                  <a:moveTo>
                    <a:pt x="0" y="107173"/>
                  </a:moveTo>
                  <a:cubicBezTo>
                    <a:pt x="1889" y="98485"/>
                    <a:pt x="3400" y="89796"/>
                    <a:pt x="5289" y="81108"/>
                  </a:cubicBezTo>
                  <a:cubicBezTo>
                    <a:pt x="7933" y="74308"/>
                    <a:pt x="20399" y="80730"/>
                    <a:pt x="18888" y="74686"/>
                  </a:cubicBezTo>
                  <a:cubicBezTo>
                    <a:pt x="15488" y="62597"/>
                    <a:pt x="37776" y="50131"/>
                    <a:pt x="18133" y="39176"/>
                  </a:cubicBezTo>
                  <a:cubicBezTo>
                    <a:pt x="16622" y="34643"/>
                    <a:pt x="41176" y="33887"/>
                    <a:pt x="20021" y="26332"/>
                  </a:cubicBezTo>
                  <a:cubicBezTo>
                    <a:pt x="13977" y="24065"/>
                    <a:pt x="16622" y="21043"/>
                    <a:pt x="20777" y="19910"/>
                  </a:cubicBezTo>
                  <a:cubicBezTo>
                    <a:pt x="31354" y="16888"/>
                    <a:pt x="24555" y="-3889"/>
                    <a:pt x="40043" y="644"/>
                  </a:cubicBezTo>
                  <a:cubicBezTo>
                    <a:pt x="47976" y="2911"/>
                    <a:pt x="45709" y="10466"/>
                    <a:pt x="42310" y="16510"/>
                  </a:cubicBezTo>
                  <a:cubicBezTo>
                    <a:pt x="38154" y="24065"/>
                    <a:pt x="39665" y="29732"/>
                    <a:pt x="46087" y="36909"/>
                  </a:cubicBezTo>
                  <a:cubicBezTo>
                    <a:pt x="54398" y="45976"/>
                    <a:pt x="59309" y="58064"/>
                    <a:pt x="41932" y="64486"/>
                  </a:cubicBezTo>
                  <a:cubicBezTo>
                    <a:pt x="38154" y="65997"/>
                    <a:pt x="35510" y="67508"/>
                    <a:pt x="36643" y="72041"/>
                  </a:cubicBezTo>
                  <a:cubicBezTo>
                    <a:pt x="37399" y="75441"/>
                    <a:pt x="40043" y="76197"/>
                    <a:pt x="42687" y="76952"/>
                  </a:cubicBezTo>
                  <a:cubicBezTo>
                    <a:pt x="63087" y="81863"/>
                    <a:pt x="65731" y="91307"/>
                    <a:pt x="53642" y="109062"/>
                  </a:cubicBezTo>
                  <a:cubicBezTo>
                    <a:pt x="41176" y="127573"/>
                    <a:pt x="46087" y="146083"/>
                    <a:pt x="63087" y="155905"/>
                  </a:cubicBezTo>
                  <a:cubicBezTo>
                    <a:pt x="63087" y="152883"/>
                    <a:pt x="64220" y="149861"/>
                    <a:pt x="63464" y="147594"/>
                  </a:cubicBezTo>
                  <a:cubicBezTo>
                    <a:pt x="60820" y="140794"/>
                    <a:pt x="58176" y="130972"/>
                    <a:pt x="67620" y="130595"/>
                  </a:cubicBezTo>
                  <a:cubicBezTo>
                    <a:pt x="77819" y="130217"/>
                    <a:pt x="69508" y="140039"/>
                    <a:pt x="70264" y="145328"/>
                  </a:cubicBezTo>
                  <a:cubicBezTo>
                    <a:pt x="71020" y="149483"/>
                    <a:pt x="72153" y="153638"/>
                    <a:pt x="73286" y="157416"/>
                  </a:cubicBezTo>
                  <a:cubicBezTo>
                    <a:pt x="74042" y="160816"/>
                    <a:pt x="74797" y="164593"/>
                    <a:pt x="78953" y="164971"/>
                  </a:cubicBezTo>
                  <a:cubicBezTo>
                    <a:pt x="83486" y="165349"/>
                    <a:pt x="84619" y="162327"/>
                    <a:pt x="85752" y="158549"/>
                  </a:cubicBezTo>
                  <a:cubicBezTo>
                    <a:pt x="88774" y="149105"/>
                    <a:pt x="91797" y="140039"/>
                    <a:pt x="95196" y="130595"/>
                  </a:cubicBezTo>
                  <a:cubicBezTo>
                    <a:pt x="97841" y="124173"/>
                    <a:pt x="97841" y="119640"/>
                    <a:pt x="89152" y="119262"/>
                  </a:cubicBezTo>
                  <a:cubicBezTo>
                    <a:pt x="81975" y="118884"/>
                    <a:pt x="75175" y="117751"/>
                    <a:pt x="81219" y="108307"/>
                  </a:cubicBezTo>
                  <a:cubicBezTo>
                    <a:pt x="85752" y="101129"/>
                    <a:pt x="94441" y="96596"/>
                    <a:pt x="100485" y="101129"/>
                  </a:cubicBezTo>
                  <a:cubicBezTo>
                    <a:pt x="111818" y="109062"/>
                    <a:pt x="112574" y="125684"/>
                    <a:pt x="124284" y="134750"/>
                  </a:cubicBezTo>
                  <a:cubicBezTo>
                    <a:pt x="126551" y="136261"/>
                    <a:pt x="121262" y="149105"/>
                    <a:pt x="117862" y="155527"/>
                  </a:cubicBezTo>
                  <a:cubicBezTo>
                    <a:pt x="111440" y="168749"/>
                    <a:pt x="94063" y="161571"/>
                    <a:pt x="84619" y="171771"/>
                  </a:cubicBezTo>
                  <a:cubicBezTo>
                    <a:pt x="79708" y="177060"/>
                    <a:pt x="71397" y="178949"/>
                    <a:pt x="64598" y="182348"/>
                  </a:cubicBezTo>
                  <a:cubicBezTo>
                    <a:pt x="63087" y="180837"/>
                    <a:pt x="62331" y="179326"/>
                    <a:pt x="60820" y="177815"/>
                  </a:cubicBezTo>
                  <a:cubicBezTo>
                    <a:pt x="60064" y="177437"/>
                    <a:pt x="59309" y="177437"/>
                    <a:pt x="59309" y="177437"/>
                  </a:cubicBezTo>
                  <a:cubicBezTo>
                    <a:pt x="60064" y="180082"/>
                    <a:pt x="63087" y="180082"/>
                    <a:pt x="64220" y="182348"/>
                  </a:cubicBezTo>
                  <a:cubicBezTo>
                    <a:pt x="63842" y="192926"/>
                    <a:pt x="75553" y="188393"/>
                    <a:pt x="78953" y="194059"/>
                  </a:cubicBezTo>
                  <a:cubicBezTo>
                    <a:pt x="83486" y="201614"/>
                    <a:pt x="72153" y="218236"/>
                    <a:pt x="62331" y="217480"/>
                  </a:cubicBezTo>
                  <a:cubicBezTo>
                    <a:pt x="57042" y="217102"/>
                    <a:pt x="51376" y="216725"/>
                    <a:pt x="49865" y="222014"/>
                  </a:cubicBezTo>
                  <a:cubicBezTo>
                    <a:pt x="47598" y="229191"/>
                    <a:pt x="56287" y="224280"/>
                    <a:pt x="57798" y="227680"/>
                  </a:cubicBezTo>
                  <a:cubicBezTo>
                    <a:pt x="58931" y="230702"/>
                    <a:pt x="59687" y="234102"/>
                    <a:pt x="60064" y="237502"/>
                  </a:cubicBezTo>
                  <a:cubicBezTo>
                    <a:pt x="61953" y="251101"/>
                    <a:pt x="61953" y="251101"/>
                    <a:pt x="72153" y="262812"/>
                  </a:cubicBezTo>
                  <a:cubicBezTo>
                    <a:pt x="60820" y="261679"/>
                    <a:pt x="53642" y="271501"/>
                    <a:pt x="43065" y="267345"/>
                  </a:cubicBezTo>
                  <a:cubicBezTo>
                    <a:pt x="37776" y="268856"/>
                    <a:pt x="33621" y="265079"/>
                    <a:pt x="33999" y="261679"/>
                  </a:cubicBezTo>
                  <a:cubicBezTo>
                    <a:pt x="36643" y="243546"/>
                    <a:pt x="23044" y="233346"/>
                    <a:pt x="15488" y="220502"/>
                  </a:cubicBezTo>
                  <a:cubicBezTo>
                    <a:pt x="18888" y="206903"/>
                    <a:pt x="24177" y="194815"/>
                    <a:pt x="37021" y="181593"/>
                  </a:cubicBezTo>
                  <a:cubicBezTo>
                    <a:pt x="23799" y="192170"/>
                    <a:pt x="19266" y="187259"/>
                    <a:pt x="20021" y="177437"/>
                  </a:cubicBezTo>
                  <a:cubicBezTo>
                    <a:pt x="20777" y="166482"/>
                    <a:pt x="15866" y="163838"/>
                    <a:pt x="6800" y="164593"/>
                  </a:cubicBezTo>
                  <a:cubicBezTo>
                    <a:pt x="6044" y="164971"/>
                    <a:pt x="5289" y="165349"/>
                    <a:pt x="4155" y="165727"/>
                  </a:cubicBezTo>
                  <a:cubicBezTo>
                    <a:pt x="4533" y="164216"/>
                    <a:pt x="4533" y="162705"/>
                    <a:pt x="4911" y="161194"/>
                  </a:cubicBezTo>
                  <a:cubicBezTo>
                    <a:pt x="2644" y="152505"/>
                    <a:pt x="-3778" y="143439"/>
                    <a:pt x="3778" y="134372"/>
                  </a:cubicBezTo>
                  <a:cubicBezTo>
                    <a:pt x="23799" y="128328"/>
                    <a:pt x="9444" y="114351"/>
                    <a:pt x="10577" y="104151"/>
                  </a:cubicBezTo>
                  <a:cubicBezTo>
                    <a:pt x="7555" y="104529"/>
                    <a:pt x="5666" y="107929"/>
                    <a:pt x="2267" y="107929"/>
                  </a:cubicBezTo>
                  <a:cubicBezTo>
                    <a:pt x="1889" y="107551"/>
                    <a:pt x="756" y="107173"/>
                    <a:pt x="0" y="107173"/>
                  </a:cubicBezTo>
                  <a:close/>
                </a:path>
              </a:pathLst>
            </a:custGeom>
            <a:solidFill>
              <a:srgbClr val="C096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45" name="Freeform: Shape 26144">
              <a:extLst>
                <a:ext uri="{FF2B5EF4-FFF2-40B4-BE49-F238E27FC236}">
                  <a16:creationId xmlns:a16="http://schemas.microsoft.com/office/drawing/2014/main" id="{EA2B3959-3EA7-423A-9849-3BB6828362D9}"/>
                </a:ext>
              </a:extLst>
            </p:cNvPr>
            <p:cNvSpPr/>
            <p:nvPr/>
          </p:nvSpPr>
          <p:spPr>
            <a:xfrm>
              <a:off x="8691262" y="5421219"/>
              <a:ext cx="193686" cy="77829"/>
            </a:xfrm>
            <a:custGeom>
              <a:avLst/>
              <a:gdLst>
                <a:gd name="connsiteX0" fmla="*/ 45945 w 193686"/>
                <a:gd name="connsiteY0" fmla="*/ 4879 h 77829"/>
                <a:gd name="connsiteX1" fmla="*/ 107521 w 193686"/>
                <a:gd name="connsiteY1" fmla="*/ 31322 h 77829"/>
                <a:gd name="connsiteX2" fmla="*/ 152097 w 193686"/>
                <a:gd name="connsiteY2" fmla="*/ 25656 h 77829"/>
                <a:gd name="connsiteX3" fmla="*/ 154741 w 193686"/>
                <a:gd name="connsiteY3" fmla="*/ 2990 h 77829"/>
                <a:gd name="connsiteX4" fmla="*/ 174007 w 193686"/>
                <a:gd name="connsiteY4" fmla="*/ 32834 h 77829"/>
                <a:gd name="connsiteX5" fmla="*/ 162297 w 193686"/>
                <a:gd name="connsiteY5" fmla="*/ 40767 h 77829"/>
                <a:gd name="connsiteX6" fmla="*/ 193273 w 193686"/>
                <a:gd name="connsiteY6" fmla="*/ 54366 h 77829"/>
                <a:gd name="connsiteX7" fmla="*/ 186474 w 193686"/>
                <a:gd name="connsiteY7" fmla="*/ 72499 h 77829"/>
                <a:gd name="connsiteX8" fmla="*/ 167963 w 193686"/>
                <a:gd name="connsiteY8" fmla="*/ 72876 h 77829"/>
                <a:gd name="connsiteX9" fmla="*/ 138498 w 193686"/>
                <a:gd name="connsiteY9" fmla="*/ 67588 h 77829"/>
                <a:gd name="connsiteX10" fmla="*/ 115076 w 193686"/>
                <a:gd name="connsiteY10" fmla="*/ 72499 h 77829"/>
                <a:gd name="connsiteX11" fmla="*/ 98832 w 193686"/>
                <a:gd name="connsiteY11" fmla="*/ 75521 h 77829"/>
                <a:gd name="connsiteX12" fmla="*/ 91655 w 193686"/>
                <a:gd name="connsiteY12" fmla="*/ 69854 h 77829"/>
                <a:gd name="connsiteX13" fmla="*/ 51234 w 193686"/>
                <a:gd name="connsiteY13" fmla="*/ 59655 h 77829"/>
                <a:gd name="connsiteX14" fmla="*/ 25924 w 193686"/>
                <a:gd name="connsiteY14" fmla="*/ 61921 h 77829"/>
                <a:gd name="connsiteX15" fmla="*/ 2503 w 193686"/>
                <a:gd name="connsiteY15" fmla="*/ 46433 h 77829"/>
                <a:gd name="connsiteX16" fmla="*/ 12702 w 193686"/>
                <a:gd name="connsiteY16" fmla="*/ 13190 h 77829"/>
                <a:gd name="connsiteX17" fmla="*/ 38012 w 193686"/>
                <a:gd name="connsiteY17" fmla="*/ 9034 h 77829"/>
                <a:gd name="connsiteX18" fmla="*/ 45945 w 193686"/>
                <a:gd name="connsiteY18" fmla="*/ 4879 h 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686" h="77829">
                  <a:moveTo>
                    <a:pt x="45945" y="4879"/>
                  </a:moveTo>
                  <a:cubicBezTo>
                    <a:pt x="70500" y="-7210"/>
                    <a:pt x="96188" y="3746"/>
                    <a:pt x="107521" y="31322"/>
                  </a:cubicBezTo>
                  <a:cubicBezTo>
                    <a:pt x="122631" y="15834"/>
                    <a:pt x="122631" y="15834"/>
                    <a:pt x="152097" y="25656"/>
                  </a:cubicBezTo>
                  <a:cubicBezTo>
                    <a:pt x="156252" y="18101"/>
                    <a:pt x="137742" y="4879"/>
                    <a:pt x="154741" y="2990"/>
                  </a:cubicBezTo>
                  <a:cubicBezTo>
                    <a:pt x="173630" y="1101"/>
                    <a:pt x="167208" y="23012"/>
                    <a:pt x="174007" y="32834"/>
                  </a:cubicBezTo>
                  <a:cubicBezTo>
                    <a:pt x="180429" y="42278"/>
                    <a:pt x="164563" y="33211"/>
                    <a:pt x="162297" y="40767"/>
                  </a:cubicBezTo>
                  <a:cubicBezTo>
                    <a:pt x="172496" y="46055"/>
                    <a:pt x="178163" y="60032"/>
                    <a:pt x="193273" y="54366"/>
                  </a:cubicBezTo>
                  <a:cubicBezTo>
                    <a:pt x="195918" y="63432"/>
                    <a:pt x="184962" y="65321"/>
                    <a:pt x="186474" y="72499"/>
                  </a:cubicBezTo>
                  <a:cubicBezTo>
                    <a:pt x="180429" y="78543"/>
                    <a:pt x="173630" y="77410"/>
                    <a:pt x="167963" y="72876"/>
                  </a:cubicBezTo>
                  <a:cubicBezTo>
                    <a:pt x="158897" y="65699"/>
                    <a:pt x="148697" y="66832"/>
                    <a:pt x="138498" y="67588"/>
                  </a:cubicBezTo>
                  <a:cubicBezTo>
                    <a:pt x="129809" y="64943"/>
                    <a:pt x="121498" y="62677"/>
                    <a:pt x="115076" y="72499"/>
                  </a:cubicBezTo>
                  <a:cubicBezTo>
                    <a:pt x="111299" y="78543"/>
                    <a:pt x="105254" y="79298"/>
                    <a:pt x="98832" y="75521"/>
                  </a:cubicBezTo>
                  <a:cubicBezTo>
                    <a:pt x="96188" y="74010"/>
                    <a:pt x="93921" y="72121"/>
                    <a:pt x="91655" y="69854"/>
                  </a:cubicBezTo>
                  <a:cubicBezTo>
                    <a:pt x="79944" y="59655"/>
                    <a:pt x="67478" y="53610"/>
                    <a:pt x="51234" y="59655"/>
                  </a:cubicBezTo>
                  <a:cubicBezTo>
                    <a:pt x="43301" y="62677"/>
                    <a:pt x="34235" y="60788"/>
                    <a:pt x="25924" y="61921"/>
                  </a:cubicBezTo>
                  <a:cubicBezTo>
                    <a:pt x="13080" y="63810"/>
                    <a:pt x="5147" y="58144"/>
                    <a:pt x="2503" y="46433"/>
                  </a:cubicBezTo>
                  <a:cubicBezTo>
                    <a:pt x="-519" y="33589"/>
                    <a:pt x="-3919" y="19989"/>
                    <a:pt x="12702" y="13190"/>
                  </a:cubicBezTo>
                  <a:cubicBezTo>
                    <a:pt x="21013" y="11679"/>
                    <a:pt x="30835" y="16590"/>
                    <a:pt x="38012" y="9034"/>
                  </a:cubicBezTo>
                  <a:cubicBezTo>
                    <a:pt x="39523" y="6012"/>
                    <a:pt x="44057" y="7901"/>
                    <a:pt x="45945" y="4879"/>
                  </a:cubicBezTo>
                  <a:close/>
                </a:path>
              </a:pathLst>
            </a:custGeom>
            <a:solidFill>
              <a:srgbClr val="D8B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46" name="Freeform: Shape 26145">
              <a:extLst>
                <a:ext uri="{FF2B5EF4-FFF2-40B4-BE49-F238E27FC236}">
                  <a16:creationId xmlns:a16="http://schemas.microsoft.com/office/drawing/2014/main" id="{1F22FFB9-362B-4910-8EF5-2CA4626D35D7}"/>
                </a:ext>
              </a:extLst>
            </p:cNvPr>
            <p:cNvSpPr/>
            <p:nvPr/>
          </p:nvSpPr>
          <p:spPr>
            <a:xfrm>
              <a:off x="8627278" y="5440493"/>
              <a:ext cx="242901" cy="127244"/>
            </a:xfrm>
            <a:custGeom>
              <a:avLst/>
              <a:gdLst>
                <a:gd name="connsiteX0" fmla="*/ 160927 w 242901"/>
                <a:gd name="connsiteY0" fmla="*/ 49447 h 127244"/>
                <a:gd name="connsiteX1" fmla="*/ 165083 w 242901"/>
                <a:gd name="connsiteY1" fmla="*/ 53602 h 127244"/>
                <a:gd name="connsiteX2" fmla="*/ 217592 w 242901"/>
                <a:gd name="connsiteY2" fmla="*/ 83823 h 127244"/>
                <a:gd name="connsiteX3" fmla="*/ 242902 w 242901"/>
                <a:gd name="connsiteY3" fmla="*/ 116311 h 127244"/>
                <a:gd name="connsiteX4" fmla="*/ 218347 w 242901"/>
                <a:gd name="connsiteY4" fmla="*/ 118578 h 127244"/>
                <a:gd name="connsiteX5" fmla="*/ 135239 w 242901"/>
                <a:gd name="connsiteY5" fmla="*/ 100445 h 127244"/>
                <a:gd name="connsiteX6" fmla="*/ 63464 w 242901"/>
                <a:gd name="connsiteY6" fmla="*/ 74757 h 127244"/>
                <a:gd name="connsiteX7" fmla="*/ 66486 w 242901"/>
                <a:gd name="connsiteY7" fmla="*/ 62668 h 127244"/>
                <a:gd name="connsiteX8" fmla="*/ 26066 w 242901"/>
                <a:gd name="connsiteY8" fmla="*/ 38114 h 127244"/>
                <a:gd name="connsiteX9" fmla="*/ 0 w 242901"/>
                <a:gd name="connsiteY9" fmla="*/ 15826 h 127244"/>
                <a:gd name="connsiteX10" fmla="*/ 21155 w 242901"/>
                <a:gd name="connsiteY10" fmla="*/ 2604 h 127244"/>
                <a:gd name="connsiteX11" fmla="*/ 55909 w 242901"/>
                <a:gd name="connsiteY11" fmla="*/ 23381 h 127244"/>
                <a:gd name="connsiteX12" fmla="*/ 99352 w 242901"/>
                <a:gd name="connsiteY12" fmla="*/ 47180 h 127244"/>
                <a:gd name="connsiteX13" fmla="*/ 160927 w 242901"/>
                <a:gd name="connsiteY13" fmla="*/ 49447 h 12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901" h="127244">
                  <a:moveTo>
                    <a:pt x="160927" y="49447"/>
                  </a:moveTo>
                  <a:cubicBezTo>
                    <a:pt x="162438" y="50958"/>
                    <a:pt x="163572" y="52091"/>
                    <a:pt x="165083" y="53602"/>
                  </a:cubicBezTo>
                  <a:cubicBezTo>
                    <a:pt x="179438" y="69468"/>
                    <a:pt x="201348" y="71735"/>
                    <a:pt x="217592" y="83823"/>
                  </a:cubicBezTo>
                  <a:cubicBezTo>
                    <a:pt x="230058" y="91379"/>
                    <a:pt x="241391" y="100067"/>
                    <a:pt x="242902" y="116311"/>
                  </a:cubicBezTo>
                  <a:cubicBezTo>
                    <a:pt x="230814" y="130288"/>
                    <a:pt x="225903" y="130666"/>
                    <a:pt x="218347" y="118578"/>
                  </a:cubicBezTo>
                  <a:cubicBezTo>
                    <a:pt x="203615" y="94778"/>
                    <a:pt x="159416" y="85334"/>
                    <a:pt x="135239" y="100445"/>
                  </a:cubicBezTo>
                  <a:cubicBezTo>
                    <a:pt x="112196" y="89112"/>
                    <a:pt x="84997" y="90245"/>
                    <a:pt x="63464" y="74757"/>
                  </a:cubicBezTo>
                  <a:cubicBezTo>
                    <a:pt x="73664" y="72868"/>
                    <a:pt x="69509" y="67202"/>
                    <a:pt x="66486" y="62668"/>
                  </a:cubicBezTo>
                  <a:cubicBezTo>
                    <a:pt x="56287" y="49447"/>
                    <a:pt x="42310" y="38869"/>
                    <a:pt x="26066" y="38114"/>
                  </a:cubicBezTo>
                  <a:cubicBezTo>
                    <a:pt x="9444" y="36980"/>
                    <a:pt x="3400" y="29047"/>
                    <a:pt x="0" y="15826"/>
                  </a:cubicBezTo>
                  <a:cubicBezTo>
                    <a:pt x="11711" y="18470"/>
                    <a:pt x="16622" y="10915"/>
                    <a:pt x="21155" y="2604"/>
                  </a:cubicBezTo>
                  <a:cubicBezTo>
                    <a:pt x="42687" y="-7218"/>
                    <a:pt x="53265" y="13181"/>
                    <a:pt x="55909" y="23381"/>
                  </a:cubicBezTo>
                  <a:cubicBezTo>
                    <a:pt x="63087" y="48691"/>
                    <a:pt x="84619" y="46047"/>
                    <a:pt x="99352" y="47180"/>
                  </a:cubicBezTo>
                  <a:cubicBezTo>
                    <a:pt x="119751" y="48314"/>
                    <a:pt x="140150" y="55113"/>
                    <a:pt x="160927" y="49447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47" name="Freeform: Shape 26146">
              <a:extLst>
                <a:ext uri="{FF2B5EF4-FFF2-40B4-BE49-F238E27FC236}">
                  <a16:creationId xmlns:a16="http://schemas.microsoft.com/office/drawing/2014/main" id="{ABDE90C6-E123-49C1-A348-BE04A723FFAF}"/>
                </a:ext>
              </a:extLst>
            </p:cNvPr>
            <p:cNvSpPr/>
            <p:nvPr/>
          </p:nvSpPr>
          <p:spPr>
            <a:xfrm>
              <a:off x="8537517" y="5289584"/>
              <a:ext cx="100980" cy="153513"/>
            </a:xfrm>
            <a:custGeom>
              <a:avLst/>
              <a:gdLst>
                <a:gd name="connsiteX0" fmla="*/ 17609 w 100980"/>
                <a:gd name="connsiteY0" fmla="*/ 1275 h 153513"/>
                <a:gd name="connsiteX1" fmla="*/ 37252 w 100980"/>
                <a:gd name="connsiteY1" fmla="*/ 40185 h 153513"/>
                <a:gd name="connsiteX2" fmla="*/ 43297 w 100980"/>
                <a:gd name="connsiteY2" fmla="*/ 47740 h 153513"/>
                <a:gd name="connsiteX3" fmla="*/ 79562 w 100980"/>
                <a:gd name="connsiteY3" fmla="*/ 121404 h 153513"/>
                <a:gd name="connsiteX4" fmla="*/ 89006 w 100980"/>
                <a:gd name="connsiteY4" fmla="*/ 134248 h 153513"/>
                <a:gd name="connsiteX5" fmla="*/ 100339 w 100980"/>
                <a:gd name="connsiteY5" fmla="*/ 148981 h 153513"/>
                <a:gd name="connsiteX6" fmla="*/ 81451 w 100980"/>
                <a:gd name="connsiteY6" fmla="*/ 153136 h 153513"/>
                <a:gd name="connsiteX7" fmla="*/ 81073 w 100980"/>
                <a:gd name="connsiteY7" fmla="*/ 153514 h 153513"/>
                <a:gd name="connsiteX8" fmla="*/ 47830 w 100980"/>
                <a:gd name="connsiteY8" fmla="*/ 136137 h 153513"/>
                <a:gd name="connsiteX9" fmla="*/ 47830 w 100980"/>
                <a:gd name="connsiteY9" fmla="*/ 136137 h 153513"/>
                <a:gd name="connsiteX10" fmla="*/ 15342 w 100980"/>
                <a:gd name="connsiteY10" fmla="*/ 107049 h 153513"/>
                <a:gd name="connsiteX11" fmla="*/ 3254 w 100980"/>
                <a:gd name="connsiteY11" fmla="*/ 71917 h 153513"/>
                <a:gd name="connsiteX12" fmla="*/ 1743 w 100980"/>
                <a:gd name="connsiteY12" fmla="*/ 63984 h 153513"/>
                <a:gd name="connsiteX13" fmla="*/ 5520 w 100980"/>
                <a:gd name="connsiteY13" fmla="*/ 21674 h 153513"/>
                <a:gd name="connsiteX14" fmla="*/ 12320 w 100980"/>
                <a:gd name="connsiteY14" fmla="*/ 142 h 153513"/>
                <a:gd name="connsiteX15" fmla="*/ 17609 w 100980"/>
                <a:gd name="connsiteY15" fmla="*/ 1275 h 15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80" h="153513">
                  <a:moveTo>
                    <a:pt x="17609" y="1275"/>
                  </a:moveTo>
                  <a:cubicBezTo>
                    <a:pt x="32719" y="9586"/>
                    <a:pt x="42541" y="20919"/>
                    <a:pt x="37252" y="40185"/>
                  </a:cubicBezTo>
                  <a:cubicBezTo>
                    <a:pt x="36119" y="43962"/>
                    <a:pt x="40274" y="46229"/>
                    <a:pt x="43297" y="47740"/>
                  </a:cubicBezTo>
                  <a:cubicBezTo>
                    <a:pt x="44052" y="77961"/>
                    <a:pt x="52741" y="104027"/>
                    <a:pt x="79562" y="121404"/>
                  </a:cubicBezTo>
                  <a:cubicBezTo>
                    <a:pt x="83717" y="124048"/>
                    <a:pt x="84851" y="131603"/>
                    <a:pt x="89006" y="134248"/>
                  </a:cubicBezTo>
                  <a:cubicBezTo>
                    <a:pt x="95050" y="138025"/>
                    <a:pt x="103361" y="141425"/>
                    <a:pt x="100339" y="148981"/>
                  </a:cubicBezTo>
                  <a:cubicBezTo>
                    <a:pt x="97317" y="156914"/>
                    <a:pt x="87873" y="151625"/>
                    <a:pt x="81451" y="153136"/>
                  </a:cubicBezTo>
                  <a:lnTo>
                    <a:pt x="81073" y="153514"/>
                  </a:lnTo>
                  <a:cubicBezTo>
                    <a:pt x="70873" y="145958"/>
                    <a:pt x="61429" y="137270"/>
                    <a:pt x="47830" y="136137"/>
                  </a:cubicBezTo>
                  <a:lnTo>
                    <a:pt x="47830" y="136137"/>
                  </a:lnTo>
                  <a:cubicBezTo>
                    <a:pt x="37252" y="126315"/>
                    <a:pt x="27053" y="115737"/>
                    <a:pt x="15342" y="107049"/>
                  </a:cubicBezTo>
                  <a:cubicBezTo>
                    <a:pt x="2876" y="97982"/>
                    <a:pt x="-4679" y="87783"/>
                    <a:pt x="3254" y="71917"/>
                  </a:cubicBezTo>
                  <a:cubicBezTo>
                    <a:pt x="4387" y="69650"/>
                    <a:pt x="3631" y="66250"/>
                    <a:pt x="1743" y="63984"/>
                  </a:cubicBezTo>
                  <a:cubicBezTo>
                    <a:pt x="-1280" y="49629"/>
                    <a:pt x="4387" y="35651"/>
                    <a:pt x="5520" y="21674"/>
                  </a:cubicBezTo>
                  <a:cubicBezTo>
                    <a:pt x="10809" y="15252"/>
                    <a:pt x="3631" y="5430"/>
                    <a:pt x="12320" y="142"/>
                  </a:cubicBezTo>
                  <a:cubicBezTo>
                    <a:pt x="14209" y="-236"/>
                    <a:pt x="16098" y="142"/>
                    <a:pt x="17609" y="1275"/>
                  </a:cubicBezTo>
                  <a:close/>
                </a:path>
              </a:pathLst>
            </a:custGeom>
            <a:solidFill>
              <a:srgbClr val="E0C6B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48" name="Freeform: Shape 26147">
              <a:extLst>
                <a:ext uri="{FF2B5EF4-FFF2-40B4-BE49-F238E27FC236}">
                  <a16:creationId xmlns:a16="http://schemas.microsoft.com/office/drawing/2014/main" id="{ED739D6B-2D65-44E4-916E-AB9CCF1A54FD}"/>
                </a:ext>
              </a:extLst>
            </p:cNvPr>
            <p:cNvSpPr/>
            <p:nvPr/>
          </p:nvSpPr>
          <p:spPr>
            <a:xfrm>
              <a:off x="8648433" y="5403432"/>
              <a:ext cx="139772" cy="94992"/>
            </a:xfrm>
            <a:custGeom>
              <a:avLst/>
              <a:gdLst>
                <a:gd name="connsiteX0" fmla="*/ 139773 w 139772"/>
                <a:gd name="connsiteY0" fmla="*/ 86508 h 94992"/>
                <a:gd name="connsiteX1" fmla="*/ 126173 w 139772"/>
                <a:gd name="connsiteY1" fmla="*/ 94441 h 94992"/>
                <a:gd name="connsiteX2" fmla="*/ 65731 w 139772"/>
                <a:gd name="connsiteY2" fmla="*/ 84997 h 94992"/>
                <a:gd name="connsiteX3" fmla="*/ 51754 w 139772"/>
                <a:gd name="connsiteY3" fmla="*/ 84997 h 94992"/>
                <a:gd name="connsiteX4" fmla="*/ 37399 w 139772"/>
                <a:gd name="connsiteY4" fmla="*/ 77064 h 94992"/>
                <a:gd name="connsiteX5" fmla="*/ 19644 w 139772"/>
                <a:gd name="connsiteY5" fmla="*/ 61575 h 94992"/>
                <a:gd name="connsiteX6" fmla="*/ 23799 w 139772"/>
                <a:gd name="connsiteY6" fmla="*/ 46843 h 94992"/>
                <a:gd name="connsiteX7" fmla="*/ 0 w 139772"/>
                <a:gd name="connsiteY7" fmla="*/ 39287 h 94992"/>
                <a:gd name="connsiteX8" fmla="*/ 32110 w 139772"/>
                <a:gd name="connsiteY8" fmla="*/ 13977 h 94992"/>
                <a:gd name="connsiteX9" fmla="*/ 52509 w 139772"/>
                <a:gd name="connsiteY9" fmla="*/ 0 h 94992"/>
                <a:gd name="connsiteX10" fmla="*/ 54776 w 139772"/>
                <a:gd name="connsiteY10" fmla="*/ 30599 h 94992"/>
                <a:gd name="connsiteX11" fmla="*/ 47976 w 139772"/>
                <a:gd name="connsiteY11" fmla="*/ 45332 h 94992"/>
                <a:gd name="connsiteX12" fmla="*/ 71775 w 139772"/>
                <a:gd name="connsiteY12" fmla="*/ 72908 h 94992"/>
                <a:gd name="connsiteX13" fmla="*/ 105774 w 139772"/>
                <a:gd name="connsiteY13" fmla="*/ 66864 h 94992"/>
                <a:gd name="connsiteX14" fmla="*/ 139773 w 139772"/>
                <a:gd name="connsiteY14" fmla="*/ 86508 h 9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772" h="94992">
                  <a:moveTo>
                    <a:pt x="139773" y="86508"/>
                  </a:moveTo>
                  <a:cubicBezTo>
                    <a:pt x="135239" y="89530"/>
                    <a:pt x="132595" y="97085"/>
                    <a:pt x="126173" y="94441"/>
                  </a:cubicBezTo>
                  <a:cubicBezTo>
                    <a:pt x="106529" y="86886"/>
                    <a:pt x="84619" y="97085"/>
                    <a:pt x="65731" y="84997"/>
                  </a:cubicBezTo>
                  <a:cubicBezTo>
                    <a:pt x="60820" y="81597"/>
                    <a:pt x="56287" y="84997"/>
                    <a:pt x="51754" y="84997"/>
                  </a:cubicBezTo>
                  <a:cubicBezTo>
                    <a:pt x="46087" y="84619"/>
                    <a:pt x="39287" y="86130"/>
                    <a:pt x="37399" y="77064"/>
                  </a:cubicBezTo>
                  <a:cubicBezTo>
                    <a:pt x="35510" y="68753"/>
                    <a:pt x="35132" y="61953"/>
                    <a:pt x="19644" y="61575"/>
                  </a:cubicBezTo>
                  <a:cubicBezTo>
                    <a:pt x="4911" y="61198"/>
                    <a:pt x="24932" y="53265"/>
                    <a:pt x="23799" y="46843"/>
                  </a:cubicBezTo>
                  <a:cubicBezTo>
                    <a:pt x="15488" y="44198"/>
                    <a:pt x="7933" y="41932"/>
                    <a:pt x="0" y="39287"/>
                  </a:cubicBezTo>
                  <a:cubicBezTo>
                    <a:pt x="5666" y="24555"/>
                    <a:pt x="13222" y="11711"/>
                    <a:pt x="32110" y="13977"/>
                  </a:cubicBezTo>
                  <a:cubicBezTo>
                    <a:pt x="43443" y="15488"/>
                    <a:pt x="41176" y="378"/>
                    <a:pt x="52509" y="0"/>
                  </a:cubicBezTo>
                  <a:cubicBezTo>
                    <a:pt x="46465" y="10955"/>
                    <a:pt x="58931" y="19644"/>
                    <a:pt x="54776" y="30599"/>
                  </a:cubicBezTo>
                  <a:cubicBezTo>
                    <a:pt x="49487" y="33999"/>
                    <a:pt x="49109" y="40421"/>
                    <a:pt x="47976" y="45332"/>
                  </a:cubicBezTo>
                  <a:cubicBezTo>
                    <a:pt x="43065" y="63842"/>
                    <a:pt x="52509" y="74419"/>
                    <a:pt x="71775" y="72908"/>
                  </a:cubicBezTo>
                  <a:cubicBezTo>
                    <a:pt x="83108" y="71775"/>
                    <a:pt x="94063" y="71019"/>
                    <a:pt x="105774" y="66864"/>
                  </a:cubicBezTo>
                  <a:cubicBezTo>
                    <a:pt x="117862" y="63842"/>
                    <a:pt x="130706" y="75553"/>
                    <a:pt x="139773" y="86508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49" name="Freeform: Shape 26148">
              <a:extLst>
                <a:ext uri="{FF2B5EF4-FFF2-40B4-BE49-F238E27FC236}">
                  <a16:creationId xmlns:a16="http://schemas.microsoft.com/office/drawing/2014/main" id="{5BF24501-B964-4459-93F2-65F6BBD7421B}"/>
                </a:ext>
              </a:extLst>
            </p:cNvPr>
            <p:cNvSpPr/>
            <p:nvPr/>
          </p:nvSpPr>
          <p:spPr>
            <a:xfrm>
              <a:off x="8533971" y="5108561"/>
              <a:ext cx="40747" cy="50080"/>
            </a:xfrm>
            <a:custGeom>
              <a:avLst/>
              <a:gdLst>
                <a:gd name="connsiteX0" fmla="*/ 21533 w 40747"/>
                <a:gd name="connsiteY0" fmla="*/ 216 h 50080"/>
                <a:gd name="connsiteX1" fmla="*/ 40043 w 40747"/>
                <a:gd name="connsiteY1" fmla="*/ 15704 h 50080"/>
                <a:gd name="connsiteX2" fmla="*/ 30221 w 40747"/>
                <a:gd name="connsiteY2" fmla="*/ 22504 h 50080"/>
                <a:gd name="connsiteX3" fmla="*/ 31732 w 40747"/>
                <a:gd name="connsiteY3" fmla="*/ 50081 h 50080"/>
                <a:gd name="connsiteX4" fmla="*/ 8689 w 40747"/>
                <a:gd name="connsiteY4" fmla="*/ 42147 h 50080"/>
                <a:gd name="connsiteX5" fmla="*/ 0 w 40747"/>
                <a:gd name="connsiteY5" fmla="*/ 16459 h 50080"/>
                <a:gd name="connsiteX6" fmla="*/ 21533 w 40747"/>
                <a:gd name="connsiteY6" fmla="*/ 216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7" h="50080">
                  <a:moveTo>
                    <a:pt x="21533" y="216"/>
                  </a:moveTo>
                  <a:cubicBezTo>
                    <a:pt x="33243" y="-1673"/>
                    <a:pt x="36265" y="9282"/>
                    <a:pt x="40043" y="15704"/>
                  </a:cubicBezTo>
                  <a:cubicBezTo>
                    <a:pt x="43443" y="21748"/>
                    <a:pt x="33621" y="19859"/>
                    <a:pt x="30221" y="22504"/>
                  </a:cubicBezTo>
                  <a:cubicBezTo>
                    <a:pt x="18510" y="31570"/>
                    <a:pt x="33621" y="39503"/>
                    <a:pt x="31732" y="50081"/>
                  </a:cubicBezTo>
                  <a:cubicBezTo>
                    <a:pt x="24177" y="44414"/>
                    <a:pt x="17377" y="40637"/>
                    <a:pt x="8689" y="42147"/>
                  </a:cubicBezTo>
                  <a:cubicBezTo>
                    <a:pt x="12844" y="31192"/>
                    <a:pt x="7178" y="23259"/>
                    <a:pt x="0" y="16459"/>
                  </a:cubicBezTo>
                  <a:cubicBezTo>
                    <a:pt x="1889" y="3616"/>
                    <a:pt x="13977" y="4749"/>
                    <a:pt x="21533" y="216"/>
                  </a:cubicBezTo>
                  <a:close/>
                </a:path>
              </a:pathLst>
            </a:custGeom>
            <a:solidFill>
              <a:srgbClr val="AB76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50" name="Freeform: Shape 26149">
              <a:extLst>
                <a:ext uri="{FF2B5EF4-FFF2-40B4-BE49-F238E27FC236}">
                  <a16:creationId xmlns:a16="http://schemas.microsoft.com/office/drawing/2014/main" id="{EFAA8AB9-EBFE-48DF-957E-D017F96B180B}"/>
                </a:ext>
              </a:extLst>
            </p:cNvPr>
            <p:cNvSpPr/>
            <p:nvPr/>
          </p:nvSpPr>
          <p:spPr>
            <a:xfrm>
              <a:off x="8718082" y="5413254"/>
              <a:ext cx="19125" cy="17140"/>
            </a:xfrm>
            <a:custGeom>
              <a:avLst/>
              <a:gdLst>
                <a:gd name="connsiteX0" fmla="*/ 19125 w 19125"/>
                <a:gd name="connsiteY0" fmla="*/ 12844 h 17140"/>
                <a:gd name="connsiteX1" fmla="*/ 10814 w 19125"/>
                <a:gd name="connsiteY1" fmla="*/ 16999 h 17140"/>
                <a:gd name="connsiteX2" fmla="*/ 2503 w 19125"/>
                <a:gd name="connsiteY2" fmla="*/ 0 h 17140"/>
                <a:gd name="connsiteX3" fmla="*/ 10814 w 19125"/>
                <a:gd name="connsiteY3" fmla="*/ 8311 h 17140"/>
                <a:gd name="connsiteX4" fmla="*/ 19125 w 19125"/>
                <a:gd name="connsiteY4" fmla="*/ 12844 h 1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25" h="17140">
                  <a:moveTo>
                    <a:pt x="19125" y="12844"/>
                  </a:moveTo>
                  <a:cubicBezTo>
                    <a:pt x="17236" y="16244"/>
                    <a:pt x="14214" y="16622"/>
                    <a:pt x="10814" y="16999"/>
                  </a:cubicBezTo>
                  <a:cubicBezTo>
                    <a:pt x="-6185" y="18510"/>
                    <a:pt x="1748" y="7555"/>
                    <a:pt x="2503" y="0"/>
                  </a:cubicBezTo>
                  <a:cubicBezTo>
                    <a:pt x="7792" y="0"/>
                    <a:pt x="10814" y="2644"/>
                    <a:pt x="10814" y="8311"/>
                  </a:cubicBezTo>
                  <a:cubicBezTo>
                    <a:pt x="10059" y="16999"/>
                    <a:pt x="16858" y="10955"/>
                    <a:pt x="19125" y="12844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51" name="Freeform: Shape 26150">
              <a:extLst>
                <a:ext uri="{FF2B5EF4-FFF2-40B4-BE49-F238E27FC236}">
                  <a16:creationId xmlns:a16="http://schemas.microsoft.com/office/drawing/2014/main" id="{DDA95BBC-D6F5-4610-BFC9-D9271FE8E8A0}"/>
                </a:ext>
              </a:extLst>
            </p:cNvPr>
            <p:cNvSpPr/>
            <p:nvPr/>
          </p:nvSpPr>
          <p:spPr>
            <a:xfrm>
              <a:off x="9012293" y="5543164"/>
              <a:ext cx="237314" cy="76019"/>
            </a:xfrm>
            <a:custGeom>
              <a:avLst/>
              <a:gdLst>
                <a:gd name="connsiteX0" fmla="*/ 203541 w 237314"/>
                <a:gd name="connsiteY0" fmla="*/ 5707 h 76019"/>
                <a:gd name="connsiteX1" fmla="*/ 216385 w 237314"/>
                <a:gd name="connsiteY1" fmla="*/ 18551 h 76019"/>
                <a:gd name="connsiteX2" fmla="*/ 228851 w 237314"/>
                <a:gd name="connsiteY2" fmla="*/ 54061 h 76019"/>
                <a:gd name="connsiteX3" fmla="*/ 194475 w 237314"/>
                <a:gd name="connsiteY3" fmla="*/ 65016 h 76019"/>
                <a:gd name="connsiteX4" fmla="*/ 156698 w 237314"/>
                <a:gd name="connsiteY4" fmla="*/ 69550 h 76019"/>
                <a:gd name="connsiteX5" fmla="*/ 106456 w 237314"/>
                <a:gd name="connsiteY5" fmla="*/ 70305 h 76019"/>
                <a:gd name="connsiteX6" fmla="*/ 39591 w 237314"/>
                <a:gd name="connsiteY6" fmla="*/ 55195 h 76019"/>
                <a:gd name="connsiteX7" fmla="*/ 25992 w 237314"/>
                <a:gd name="connsiteY7" fmla="*/ 50661 h 76019"/>
                <a:gd name="connsiteX8" fmla="*/ 304 w 237314"/>
                <a:gd name="connsiteY8" fmla="*/ 9863 h 76019"/>
                <a:gd name="connsiteX9" fmla="*/ 44880 w 237314"/>
                <a:gd name="connsiteY9" fmla="*/ 7596 h 76019"/>
                <a:gd name="connsiteX10" fmla="*/ 53569 w 237314"/>
                <a:gd name="connsiteY10" fmla="*/ 18174 h 76019"/>
                <a:gd name="connsiteX11" fmla="*/ 41480 w 237314"/>
                <a:gd name="connsiteY11" fmla="*/ 24218 h 76019"/>
                <a:gd name="connsiteX12" fmla="*/ 72457 w 237314"/>
                <a:gd name="connsiteY12" fmla="*/ 22329 h 76019"/>
                <a:gd name="connsiteX13" fmla="*/ 105700 w 237314"/>
                <a:gd name="connsiteY13" fmla="*/ 25351 h 76019"/>
                <a:gd name="connsiteX14" fmla="*/ 126855 w 237314"/>
                <a:gd name="connsiteY14" fmla="*/ 34040 h 76019"/>
                <a:gd name="connsiteX15" fmla="*/ 128744 w 237314"/>
                <a:gd name="connsiteY15" fmla="*/ 22329 h 76019"/>
                <a:gd name="connsiteX16" fmla="*/ 128744 w 237314"/>
                <a:gd name="connsiteY16" fmla="*/ 14018 h 76019"/>
                <a:gd name="connsiteX17" fmla="*/ 134032 w 237314"/>
                <a:gd name="connsiteY17" fmla="*/ 13263 h 76019"/>
                <a:gd name="connsiteX18" fmla="*/ 142721 w 237314"/>
                <a:gd name="connsiteY18" fmla="*/ 46128 h 76019"/>
                <a:gd name="connsiteX19" fmla="*/ 162365 w 237314"/>
                <a:gd name="connsiteY19" fmla="*/ 12507 h 76019"/>
                <a:gd name="connsiteX20" fmla="*/ 174831 w 237314"/>
                <a:gd name="connsiteY20" fmla="*/ 2308 h 76019"/>
                <a:gd name="connsiteX21" fmla="*/ 203541 w 237314"/>
                <a:gd name="connsiteY21" fmla="*/ 5707 h 7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7314" h="76019">
                  <a:moveTo>
                    <a:pt x="203541" y="5707"/>
                  </a:moveTo>
                  <a:cubicBezTo>
                    <a:pt x="209207" y="8730"/>
                    <a:pt x="213363" y="12885"/>
                    <a:pt x="216385" y="18551"/>
                  </a:cubicBezTo>
                  <a:cubicBezTo>
                    <a:pt x="241695" y="29884"/>
                    <a:pt x="241695" y="29884"/>
                    <a:pt x="228851" y="54061"/>
                  </a:cubicBezTo>
                  <a:cubicBezTo>
                    <a:pt x="219029" y="62372"/>
                    <a:pt x="208830" y="66150"/>
                    <a:pt x="194475" y="65016"/>
                  </a:cubicBezTo>
                  <a:cubicBezTo>
                    <a:pt x="182764" y="64261"/>
                    <a:pt x="169920" y="72194"/>
                    <a:pt x="156698" y="69550"/>
                  </a:cubicBezTo>
                  <a:cubicBezTo>
                    <a:pt x="140077" y="78238"/>
                    <a:pt x="124588" y="77860"/>
                    <a:pt x="106456" y="70305"/>
                  </a:cubicBezTo>
                  <a:cubicBezTo>
                    <a:pt x="85301" y="61239"/>
                    <a:pt x="63768" y="52172"/>
                    <a:pt x="39591" y="55195"/>
                  </a:cubicBezTo>
                  <a:cubicBezTo>
                    <a:pt x="34681" y="55950"/>
                    <a:pt x="29770" y="54439"/>
                    <a:pt x="25992" y="50661"/>
                  </a:cubicBezTo>
                  <a:cubicBezTo>
                    <a:pt x="12770" y="40084"/>
                    <a:pt x="-2340" y="30262"/>
                    <a:pt x="304" y="9863"/>
                  </a:cubicBezTo>
                  <a:cubicBezTo>
                    <a:pt x="14281" y="-8270"/>
                    <a:pt x="30147" y="7596"/>
                    <a:pt x="44880" y="7596"/>
                  </a:cubicBezTo>
                  <a:cubicBezTo>
                    <a:pt x="49036" y="7596"/>
                    <a:pt x="54324" y="12885"/>
                    <a:pt x="53569" y="18174"/>
                  </a:cubicBezTo>
                  <a:cubicBezTo>
                    <a:pt x="52813" y="25351"/>
                    <a:pt x="44125" y="16663"/>
                    <a:pt x="41480" y="24218"/>
                  </a:cubicBezTo>
                  <a:cubicBezTo>
                    <a:pt x="52058" y="29129"/>
                    <a:pt x="62257" y="31018"/>
                    <a:pt x="72457" y="22329"/>
                  </a:cubicBezTo>
                  <a:cubicBezTo>
                    <a:pt x="82279" y="14018"/>
                    <a:pt x="96256" y="15529"/>
                    <a:pt x="105700" y="25351"/>
                  </a:cubicBezTo>
                  <a:cubicBezTo>
                    <a:pt x="111367" y="31395"/>
                    <a:pt x="122700" y="24596"/>
                    <a:pt x="126855" y="34040"/>
                  </a:cubicBezTo>
                  <a:cubicBezTo>
                    <a:pt x="128366" y="30262"/>
                    <a:pt x="137054" y="27618"/>
                    <a:pt x="128744" y="22329"/>
                  </a:cubicBezTo>
                  <a:cubicBezTo>
                    <a:pt x="123833" y="19307"/>
                    <a:pt x="126855" y="16285"/>
                    <a:pt x="128744" y="14018"/>
                  </a:cubicBezTo>
                  <a:cubicBezTo>
                    <a:pt x="129499" y="12885"/>
                    <a:pt x="132521" y="12885"/>
                    <a:pt x="134032" y="13263"/>
                  </a:cubicBezTo>
                  <a:cubicBezTo>
                    <a:pt x="145365" y="16663"/>
                    <a:pt x="151032" y="32529"/>
                    <a:pt x="142721" y="46128"/>
                  </a:cubicBezTo>
                  <a:cubicBezTo>
                    <a:pt x="161231" y="38951"/>
                    <a:pt x="163876" y="26862"/>
                    <a:pt x="162365" y="12507"/>
                  </a:cubicBezTo>
                  <a:cubicBezTo>
                    <a:pt x="161231" y="1930"/>
                    <a:pt x="163498" y="-3359"/>
                    <a:pt x="174831" y="2308"/>
                  </a:cubicBezTo>
                  <a:cubicBezTo>
                    <a:pt x="183897" y="6841"/>
                    <a:pt x="193719" y="5330"/>
                    <a:pt x="203541" y="5707"/>
                  </a:cubicBezTo>
                  <a:close/>
                </a:path>
              </a:pathLst>
            </a:custGeom>
            <a:solidFill>
              <a:srgbClr val="D9B9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52" name="Freeform: Shape 26151">
              <a:extLst>
                <a:ext uri="{FF2B5EF4-FFF2-40B4-BE49-F238E27FC236}">
                  <a16:creationId xmlns:a16="http://schemas.microsoft.com/office/drawing/2014/main" id="{FC0E6044-C53F-4504-A41B-855478AB2094}"/>
                </a:ext>
              </a:extLst>
            </p:cNvPr>
            <p:cNvSpPr/>
            <p:nvPr/>
          </p:nvSpPr>
          <p:spPr>
            <a:xfrm>
              <a:off x="8825430" y="5481343"/>
              <a:ext cx="215047" cy="113198"/>
            </a:xfrm>
            <a:custGeom>
              <a:avLst/>
              <a:gdLst>
                <a:gd name="connsiteX0" fmla="*/ 187167 w 215047"/>
                <a:gd name="connsiteY0" fmla="*/ 71683 h 113198"/>
                <a:gd name="connsiteX1" fmla="*/ 197367 w 215047"/>
                <a:gd name="connsiteY1" fmla="*/ 92083 h 113198"/>
                <a:gd name="connsiteX2" fmla="*/ 213611 w 215047"/>
                <a:gd name="connsiteY2" fmla="*/ 100771 h 113198"/>
                <a:gd name="connsiteX3" fmla="*/ 212855 w 215047"/>
                <a:gd name="connsiteY3" fmla="*/ 109838 h 113198"/>
                <a:gd name="connsiteX4" fmla="*/ 205678 w 215047"/>
                <a:gd name="connsiteY4" fmla="*/ 112860 h 113198"/>
                <a:gd name="connsiteX5" fmla="*/ 145235 w 215047"/>
                <a:gd name="connsiteY5" fmla="*/ 95483 h 113198"/>
                <a:gd name="connsiteX6" fmla="*/ 105193 w 215047"/>
                <a:gd name="connsiteY6" fmla="*/ 84528 h 113198"/>
                <a:gd name="connsiteX7" fmla="*/ 82149 w 215047"/>
                <a:gd name="connsiteY7" fmla="*/ 73950 h 113198"/>
                <a:gd name="connsiteX8" fmla="*/ 75349 w 215047"/>
                <a:gd name="connsiteY8" fmla="*/ 70928 h 113198"/>
                <a:gd name="connsiteX9" fmla="*/ 45506 w 215047"/>
                <a:gd name="connsiteY9" fmla="*/ 76972 h 113198"/>
                <a:gd name="connsiteX10" fmla="*/ 42862 w 215047"/>
                <a:gd name="connsiteY10" fmla="*/ 76217 h 113198"/>
                <a:gd name="connsiteX11" fmla="*/ 17551 w 215047"/>
                <a:gd name="connsiteY11" fmla="*/ 46373 h 113198"/>
                <a:gd name="connsiteX12" fmla="*/ 31529 w 215047"/>
                <a:gd name="connsiteY12" fmla="*/ 33907 h 113198"/>
                <a:gd name="connsiteX13" fmla="*/ 552 w 215047"/>
                <a:gd name="connsiteY13" fmla="*/ 4064 h 113198"/>
                <a:gd name="connsiteX14" fmla="*/ 37951 w 215047"/>
                <a:gd name="connsiteY14" fmla="*/ 10108 h 113198"/>
                <a:gd name="connsiteX15" fmla="*/ 51928 w 215047"/>
                <a:gd name="connsiteY15" fmla="*/ 11997 h 113198"/>
                <a:gd name="connsiteX16" fmla="*/ 110103 w 215047"/>
                <a:gd name="connsiteY16" fmla="*/ 34285 h 113198"/>
                <a:gd name="connsiteX17" fmla="*/ 142213 w 215047"/>
                <a:gd name="connsiteY17" fmla="*/ 39574 h 113198"/>
                <a:gd name="connsiteX18" fmla="*/ 148258 w 215047"/>
                <a:gd name="connsiteY18" fmla="*/ 63750 h 113198"/>
                <a:gd name="connsiteX19" fmla="*/ 157324 w 215047"/>
                <a:gd name="connsiteY19" fmla="*/ 76217 h 113198"/>
                <a:gd name="connsiteX20" fmla="*/ 187167 w 215047"/>
                <a:gd name="connsiteY20" fmla="*/ 71683 h 11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5047" h="113198">
                  <a:moveTo>
                    <a:pt x="187167" y="71683"/>
                  </a:moveTo>
                  <a:cubicBezTo>
                    <a:pt x="190567" y="78483"/>
                    <a:pt x="193967" y="85283"/>
                    <a:pt x="197367" y="92083"/>
                  </a:cubicBezTo>
                  <a:cubicBezTo>
                    <a:pt x="200767" y="98127"/>
                    <a:pt x="201522" y="106815"/>
                    <a:pt x="213611" y="100771"/>
                  </a:cubicBezTo>
                  <a:cubicBezTo>
                    <a:pt x="217388" y="98882"/>
                    <a:pt x="212477" y="106438"/>
                    <a:pt x="212855" y="109838"/>
                  </a:cubicBezTo>
                  <a:cubicBezTo>
                    <a:pt x="210966" y="112104"/>
                    <a:pt x="207944" y="113993"/>
                    <a:pt x="205678" y="112860"/>
                  </a:cubicBezTo>
                  <a:cubicBezTo>
                    <a:pt x="186789" y="102660"/>
                    <a:pt x="164501" y="103038"/>
                    <a:pt x="145235" y="95483"/>
                  </a:cubicBezTo>
                  <a:cubicBezTo>
                    <a:pt x="132014" y="90194"/>
                    <a:pt x="119548" y="86039"/>
                    <a:pt x="105193" y="84528"/>
                  </a:cubicBezTo>
                  <a:cubicBezTo>
                    <a:pt x="98015" y="83772"/>
                    <a:pt x="85927" y="86039"/>
                    <a:pt x="82149" y="73950"/>
                  </a:cubicBezTo>
                  <a:cubicBezTo>
                    <a:pt x="81393" y="71306"/>
                    <a:pt x="76105" y="69417"/>
                    <a:pt x="75349" y="70928"/>
                  </a:cubicBezTo>
                  <a:cubicBezTo>
                    <a:pt x="68172" y="87172"/>
                    <a:pt x="55705" y="76595"/>
                    <a:pt x="45506" y="76972"/>
                  </a:cubicBezTo>
                  <a:cubicBezTo>
                    <a:pt x="44750" y="76595"/>
                    <a:pt x="43617" y="76595"/>
                    <a:pt x="42862" y="76217"/>
                  </a:cubicBezTo>
                  <a:cubicBezTo>
                    <a:pt x="36817" y="64506"/>
                    <a:pt x="28507" y="54306"/>
                    <a:pt x="17551" y="46373"/>
                  </a:cubicBezTo>
                  <a:cubicBezTo>
                    <a:pt x="15663" y="34663"/>
                    <a:pt x="29262" y="41840"/>
                    <a:pt x="31529" y="33907"/>
                  </a:cubicBezTo>
                  <a:cubicBezTo>
                    <a:pt x="20573" y="24841"/>
                    <a:pt x="-3981" y="28996"/>
                    <a:pt x="552" y="4064"/>
                  </a:cubicBezTo>
                  <a:cubicBezTo>
                    <a:pt x="13774" y="286"/>
                    <a:pt x="26995" y="-5002"/>
                    <a:pt x="37951" y="10108"/>
                  </a:cubicBezTo>
                  <a:cubicBezTo>
                    <a:pt x="39839" y="12752"/>
                    <a:pt x="47017" y="11619"/>
                    <a:pt x="51928" y="11997"/>
                  </a:cubicBezTo>
                  <a:cubicBezTo>
                    <a:pt x="67794" y="28618"/>
                    <a:pt x="90082" y="30130"/>
                    <a:pt x="110103" y="34285"/>
                  </a:cubicBezTo>
                  <a:cubicBezTo>
                    <a:pt x="119925" y="36551"/>
                    <a:pt x="129747" y="52795"/>
                    <a:pt x="142213" y="39574"/>
                  </a:cubicBezTo>
                  <a:cubicBezTo>
                    <a:pt x="145991" y="47129"/>
                    <a:pt x="151657" y="53929"/>
                    <a:pt x="148258" y="63750"/>
                  </a:cubicBezTo>
                  <a:cubicBezTo>
                    <a:pt x="144102" y="75839"/>
                    <a:pt x="148258" y="71683"/>
                    <a:pt x="157324" y="76217"/>
                  </a:cubicBezTo>
                  <a:cubicBezTo>
                    <a:pt x="171301" y="84528"/>
                    <a:pt x="176590" y="67528"/>
                    <a:pt x="187167" y="71683"/>
                  </a:cubicBezTo>
                  <a:close/>
                </a:path>
              </a:pathLst>
            </a:custGeom>
            <a:solidFill>
              <a:srgbClr val="D0A8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53" name="Freeform: Shape 26152">
              <a:extLst>
                <a:ext uri="{FF2B5EF4-FFF2-40B4-BE49-F238E27FC236}">
                  <a16:creationId xmlns:a16="http://schemas.microsoft.com/office/drawing/2014/main" id="{738A9E88-9F8C-4FA2-AB07-99CE84462960}"/>
                </a:ext>
              </a:extLst>
            </p:cNvPr>
            <p:cNvSpPr/>
            <p:nvPr/>
          </p:nvSpPr>
          <p:spPr>
            <a:xfrm>
              <a:off x="8796319" y="5385300"/>
              <a:ext cx="23241" cy="31863"/>
            </a:xfrm>
            <a:custGeom>
              <a:avLst/>
              <a:gdLst>
                <a:gd name="connsiteX0" fmla="*/ 23241 w 23241"/>
                <a:gd name="connsiteY0" fmla="*/ 0 h 31863"/>
                <a:gd name="connsiteX1" fmla="*/ 18330 w 23241"/>
                <a:gd name="connsiteY1" fmla="*/ 22666 h 31863"/>
                <a:gd name="connsiteX2" fmla="*/ 12664 w 23241"/>
                <a:gd name="connsiteY2" fmla="*/ 31732 h 31863"/>
                <a:gd name="connsiteX3" fmla="*/ 2842 w 23241"/>
                <a:gd name="connsiteY3" fmla="*/ 29843 h 31863"/>
                <a:gd name="connsiteX4" fmla="*/ 1709 w 23241"/>
                <a:gd name="connsiteY4" fmla="*/ 18132 h 31863"/>
                <a:gd name="connsiteX5" fmla="*/ 23241 w 23241"/>
                <a:gd name="connsiteY5" fmla="*/ 0 h 3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41" h="31863">
                  <a:moveTo>
                    <a:pt x="23241" y="0"/>
                  </a:moveTo>
                  <a:cubicBezTo>
                    <a:pt x="23241" y="10199"/>
                    <a:pt x="14553" y="14733"/>
                    <a:pt x="18330" y="22666"/>
                  </a:cubicBezTo>
                  <a:cubicBezTo>
                    <a:pt x="20597" y="27577"/>
                    <a:pt x="16819" y="30977"/>
                    <a:pt x="12664" y="31732"/>
                  </a:cubicBezTo>
                  <a:cubicBezTo>
                    <a:pt x="9642" y="32110"/>
                    <a:pt x="5486" y="31732"/>
                    <a:pt x="2842" y="29843"/>
                  </a:cubicBezTo>
                  <a:cubicBezTo>
                    <a:pt x="-935" y="26821"/>
                    <a:pt x="-558" y="21910"/>
                    <a:pt x="1709" y="18132"/>
                  </a:cubicBezTo>
                  <a:cubicBezTo>
                    <a:pt x="6620" y="10577"/>
                    <a:pt x="11908" y="3022"/>
                    <a:pt x="23241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54" name="Freeform: Shape 26153">
              <a:extLst>
                <a:ext uri="{FF2B5EF4-FFF2-40B4-BE49-F238E27FC236}">
                  <a16:creationId xmlns:a16="http://schemas.microsoft.com/office/drawing/2014/main" id="{7BA04FF7-147C-4839-BCBB-156671212B8F}"/>
                </a:ext>
              </a:extLst>
            </p:cNvPr>
            <p:cNvSpPr/>
            <p:nvPr/>
          </p:nvSpPr>
          <p:spPr>
            <a:xfrm>
              <a:off x="8773994" y="5404565"/>
              <a:ext cx="12227" cy="16542"/>
            </a:xfrm>
            <a:custGeom>
              <a:avLst/>
              <a:gdLst>
                <a:gd name="connsiteX0" fmla="*/ 10434 w 12227"/>
                <a:gd name="connsiteY0" fmla="*/ 0 h 16542"/>
                <a:gd name="connsiteX1" fmla="*/ 7789 w 12227"/>
                <a:gd name="connsiteY1" fmla="*/ 15866 h 16542"/>
                <a:gd name="connsiteX2" fmla="*/ 612 w 12227"/>
                <a:gd name="connsiteY2" fmla="*/ 13600 h 16542"/>
                <a:gd name="connsiteX3" fmla="*/ 10434 w 12227"/>
                <a:gd name="connsiteY3" fmla="*/ 0 h 1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27" h="16542">
                  <a:moveTo>
                    <a:pt x="10434" y="0"/>
                  </a:moveTo>
                  <a:cubicBezTo>
                    <a:pt x="11945" y="7178"/>
                    <a:pt x="14589" y="12466"/>
                    <a:pt x="7789" y="15866"/>
                  </a:cubicBezTo>
                  <a:cubicBezTo>
                    <a:pt x="5145" y="17377"/>
                    <a:pt x="1745" y="16244"/>
                    <a:pt x="612" y="13600"/>
                  </a:cubicBezTo>
                  <a:cubicBezTo>
                    <a:pt x="-2033" y="6422"/>
                    <a:pt x="4389" y="4533"/>
                    <a:pt x="10434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55" name="Freeform: Shape 26154">
              <a:extLst>
                <a:ext uri="{FF2B5EF4-FFF2-40B4-BE49-F238E27FC236}">
                  <a16:creationId xmlns:a16="http://schemas.microsoft.com/office/drawing/2014/main" id="{D5649DD1-C65C-4107-BF67-D04D86870D74}"/>
                </a:ext>
              </a:extLst>
            </p:cNvPr>
            <p:cNvSpPr/>
            <p:nvPr/>
          </p:nvSpPr>
          <p:spPr>
            <a:xfrm>
              <a:off x="9206501" y="4818521"/>
              <a:ext cx="362441" cy="287069"/>
            </a:xfrm>
            <a:custGeom>
              <a:avLst/>
              <a:gdLst>
                <a:gd name="connsiteX0" fmla="*/ 17644 w 362441"/>
                <a:gd name="connsiteY0" fmla="*/ 6555 h 287069"/>
                <a:gd name="connsiteX1" fmla="*/ 61842 w 362441"/>
                <a:gd name="connsiteY1" fmla="*/ 22043 h 287069"/>
                <a:gd name="connsiteX2" fmla="*/ 81863 w 362441"/>
                <a:gd name="connsiteY2" fmla="*/ 34510 h 287069"/>
                <a:gd name="connsiteX3" fmla="*/ 90930 w 362441"/>
                <a:gd name="connsiteY3" fmla="*/ 41309 h 287069"/>
                <a:gd name="connsiteX4" fmla="*/ 95841 w 362441"/>
                <a:gd name="connsiteY4" fmla="*/ 32998 h 287069"/>
                <a:gd name="connsiteX5" fmla="*/ 129462 w 362441"/>
                <a:gd name="connsiteY5" fmla="*/ 18644 h 287069"/>
                <a:gd name="connsiteX6" fmla="*/ 138906 w 362441"/>
                <a:gd name="connsiteY6" fmla="*/ 19399 h 287069"/>
                <a:gd name="connsiteX7" fmla="*/ 173660 w 362441"/>
                <a:gd name="connsiteY7" fmla="*/ 27710 h 287069"/>
                <a:gd name="connsiteX8" fmla="*/ 202370 w 362441"/>
                <a:gd name="connsiteY8" fmla="*/ 82108 h 287069"/>
                <a:gd name="connsiteX9" fmla="*/ 223525 w 362441"/>
                <a:gd name="connsiteY9" fmla="*/ 97596 h 287069"/>
                <a:gd name="connsiteX10" fmla="*/ 261679 w 362441"/>
                <a:gd name="connsiteY10" fmla="*/ 104018 h 287069"/>
                <a:gd name="connsiteX11" fmla="*/ 292278 w 362441"/>
                <a:gd name="connsiteY11" fmla="*/ 89285 h 287069"/>
                <a:gd name="connsiteX12" fmla="*/ 309655 w 362441"/>
                <a:gd name="connsiteY12" fmla="*/ 80597 h 287069"/>
                <a:gd name="connsiteX13" fmla="*/ 310788 w 362441"/>
                <a:gd name="connsiteY13" fmla="*/ 99485 h 287069"/>
                <a:gd name="connsiteX14" fmla="*/ 325143 w 362441"/>
                <a:gd name="connsiteY14" fmla="*/ 153505 h 287069"/>
                <a:gd name="connsiteX15" fmla="*/ 334587 w 362441"/>
                <a:gd name="connsiteY15" fmla="*/ 180326 h 287069"/>
                <a:gd name="connsiteX16" fmla="*/ 361031 w 362441"/>
                <a:gd name="connsiteY16" fmla="*/ 247190 h 287069"/>
                <a:gd name="connsiteX17" fmla="*/ 361786 w 362441"/>
                <a:gd name="connsiteY17" fmla="*/ 285345 h 287069"/>
                <a:gd name="connsiteX18" fmla="*/ 339876 w 362441"/>
                <a:gd name="connsiteY18" fmla="*/ 283456 h 287069"/>
                <a:gd name="connsiteX19" fmla="*/ 328543 w 362441"/>
                <a:gd name="connsiteY19" fmla="*/ 269101 h 287069"/>
                <a:gd name="connsiteX20" fmla="*/ 299833 w 362441"/>
                <a:gd name="connsiteY20" fmla="*/ 253235 h 287069"/>
                <a:gd name="connsiteX21" fmla="*/ 279812 w 362441"/>
                <a:gd name="connsiteY21" fmla="*/ 243791 h 287069"/>
                <a:gd name="connsiteX22" fmla="*/ 239769 w 362441"/>
                <a:gd name="connsiteY22" fmla="*/ 223391 h 287069"/>
                <a:gd name="connsiteX23" fmla="*/ 219747 w 362441"/>
                <a:gd name="connsiteY23" fmla="*/ 207525 h 287069"/>
                <a:gd name="connsiteX24" fmla="*/ 191415 w 362441"/>
                <a:gd name="connsiteY24" fmla="*/ 166349 h 287069"/>
                <a:gd name="connsiteX25" fmla="*/ 120018 w 362441"/>
                <a:gd name="connsiteY25" fmla="*/ 153505 h 287069"/>
                <a:gd name="connsiteX26" fmla="*/ 98107 w 362441"/>
                <a:gd name="connsiteY26" fmla="*/ 155016 h 287069"/>
                <a:gd name="connsiteX27" fmla="*/ 59953 w 362441"/>
                <a:gd name="connsiteY27" fmla="*/ 140661 h 287069"/>
                <a:gd name="connsiteX28" fmla="*/ 7822 w 362441"/>
                <a:gd name="connsiteY28" fmla="*/ 124417 h 287069"/>
                <a:gd name="connsiteX29" fmla="*/ 3289 w 362441"/>
                <a:gd name="connsiteY29" fmla="*/ 106662 h 287069"/>
                <a:gd name="connsiteX30" fmla="*/ 2533 w 362441"/>
                <a:gd name="connsiteY30" fmla="*/ 80597 h 287069"/>
                <a:gd name="connsiteX31" fmla="*/ 644 w 362441"/>
                <a:gd name="connsiteY31" fmla="*/ 44709 h 287069"/>
                <a:gd name="connsiteX32" fmla="*/ 3666 w 362441"/>
                <a:gd name="connsiteY32" fmla="*/ 7688 h 287069"/>
                <a:gd name="connsiteX33" fmla="*/ 17644 w 362441"/>
                <a:gd name="connsiteY33" fmla="*/ 6555 h 28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62441" h="287069">
                  <a:moveTo>
                    <a:pt x="17644" y="6555"/>
                  </a:moveTo>
                  <a:cubicBezTo>
                    <a:pt x="23688" y="35643"/>
                    <a:pt x="46731" y="21666"/>
                    <a:pt x="61842" y="22043"/>
                  </a:cubicBezTo>
                  <a:cubicBezTo>
                    <a:pt x="73175" y="22421"/>
                    <a:pt x="82241" y="17510"/>
                    <a:pt x="81863" y="34510"/>
                  </a:cubicBezTo>
                  <a:cubicBezTo>
                    <a:pt x="81863" y="39043"/>
                    <a:pt x="86397" y="41687"/>
                    <a:pt x="90930" y="41309"/>
                  </a:cubicBezTo>
                  <a:cubicBezTo>
                    <a:pt x="95085" y="40932"/>
                    <a:pt x="95463" y="36398"/>
                    <a:pt x="95841" y="32998"/>
                  </a:cubicBezTo>
                  <a:cubicBezTo>
                    <a:pt x="100752" y="10333"/>
                    <a:pt x="109062" y="6555"/>
                    <a:pt x="129462" y="18644"/>
                  </a:cubicBezTo>
                  <a:cubicBezTo>
                    <a:pt x="132861" y="20532"/>
                    <a:pt x="135884" y="21288"/>
                    <a:pt x="138906" y="19399"/>
                  </a:cubicBezTo>
                  <a:cubicBezTo>
                    <a:pt x="153638" y="9199"/>
                    <a:pt x="163460" y="19399"/>
                    <a:pt x="173660" y="27710"/>
                  </a:cubicBezTo>
                  <a:cubicBezTo>
                    <a:pt x="195570" y="39043"/>
                    <a:pt x="200103" y="60197"/>
                    <a:pt x="202370" y="82108"/>
                  </a:cubicBezTo>
                  <a:cubicBezTo>
                    <a:pt x="203881" y="94952"/>
                    <a:pt x="215969" y="96841"/>
                    <a:pt x="223525" y="97596"/>
                  </a:cubicBezTo>
                  <a:cubicBezTo>
                    <a:pt x="236746" y="98352"/>
                    <a:pt x="248835" y="100240"/>
                    <a:pt x="261679" y="104018"/>
                  </a:cubicBezTo>
                  <a:cubicBezTo>
                    <a:pt x="273767" y="107418"/>
                    <a:pt x="281323" y="92685"/>
                    <a:pt x="292278" y="89285"/>
                  </a:cubicBezTo>
                  <a:cubicBezTo>
                    <a:pt x="298700" y="87019"/>
                    <a:pt x="301722" y="75686"/>
                    <a:pt x="309655" y="80597"/>
                  </a:cubicBezTo>
                  <a:cubicBezTo>
                    <a:pt x="317588" y="85130"/>
                    <a:pt x="308521" y="94196"/>
                    <a:pt x="310788" y="99485"/>
                  </a:cubicBezTo>
                  <a:cubicBezTo>
                    <a:pt x="317588" y="117240"/>
                    <a:pt x="310410" y="138017"/>
                    <a:pt x="325143" y="153505"/>
                  </a:cubicBezTo>
                  <a:cubicBezTo>
                    <a:pt x="331943" y="160683"/>
                    <a:pt x="336476" y="169371"/>
                    <a:pt x="334587" y="180326"/>
                  </a:cubicBezTo>
                  <a:cubicBezTo>
                    <a:pt x="344031" y="202237"/>
                    <a:pt x="342898" y="228680"/>
                    <a:pt x="361031" y="247190"/>
                  </a:cubicBezTo>
                  <a:cubicBezTo>
                    <a:pt x="356120" y="260034"/>
                    <a:pt x="364808" y="272501"/>
                    <a:pt x="361786" y="285345"/>
                  </a:cubicBezTo>
                  <a:cubicBezTo>
                    <a:pt x="353853" y="290256"/>
                    <a:pt x="347431" y="283078"/>
                    <a:pt x="339876" y="283456"/>
                  </a:cubicBezTo>
                  <a:cubicBezTo>
                    <a:pt x="333076" y="280811"/>
                    <a:pt x="332321" y="274012"/>
                    <a:pt x="328543" y="269101"/>
                  </a:cubicBezTo>
                  <a:cubicBezTo>
                    <a:pt x="321365" y="259657"/>
                    <a:pt x="314944" y="249079"/>
                    <a:pt x="299833" y="253235"/>
                  </a:cubicBezTo>
                  <a:cubicBezTo>
                    <a:pt x="291144" y="255879"/>
                    <a:pt x="285478" y="249079"/>
                    <a:pt x="279812" y="243791"/>
                  </a:cubicBezTo>
                  <a:cubicBezTo>
                    <a:pt x="268479" y="233213"/>
                    <a:pt x="257146" y="223014"/>
                    <a:pt x="239769" y="223391"/>
                  </a:cubicBezTo>
                  <a:cubicBezTo>
                    <a:pt x="229569" y="223769"/>
                    <a:pt x="223903" y="216214"/>
                    <a:pt x="219747" y="207525"/>
                  </a:cubicBezTo>
                  <a:cubicBezTo>
                    <a:pt x="212192" y="192415"/>
                    <a:pt x="203125" y="178060"/>
                    <a:pt x="191415" y="166349"/>
                  </a:cubicBezTo>
                  <a:cubicBezTo>
                    <a:pt x="171393" y="146327"/>
                    <a:pt x="145705" y="148216"/>
                    <a:pt x="120018" y="153505"/>
                  </a:cubicBezTo>
                  <a:cubicBezTo>
                    <a:pt x="112840" y="155016"/>
                    <a:pt x="105662" y="160683"/>
                    <a:pt x="98107" y="155016"/>
                  </a:cubicBezTo>
                  <a:cubicBezTo>
                    <a:pt x="86774" y="147083"/>
                    <a:pt x="78841" y="136883"/>
                    <a:pt x="59953" y="140661"/>
                  </a:cubicBezTo>
                  <a:cubicBezTo>
                    <a:pt x="43331" y="143683"/>
                    <a:pt x="27843" y="123662"/>
                    <a:pt x="7822" y="124417"/>
                  </a:cubicBezTo>
                  <a:cubicBezTo>
                    <a:pt x="4422" y="124417"/>
                    <a:pt x="-2378" y="112707"/>
                    <a:pt x="3289" y="106662"/>
                  </a:cubicBezTo>
                  <a:cubicBezTo>
                    <a:pt x="12355" y="96463"/>
                    <a:pt x="6311" y="90041"/>
                    <a:pt x="2533" y="80597"/>
                  </a:cubicBezTo>
                  <a:cubicBezTo>
                    <a:pt x="-2000" y="69642"/>
                    <a:pt x="6688" y="56798"/>
                    <a:pt x="644" y="44709"/>
                  </a:cubicBezTo>
                  <a:cubicBezTo>
                    <a:pt x="-489" y="32243"/>
                    <a:pt x="-489" y="20154"/>
                    <a:pt x="3666" y="7688"/>
                  </a:cubicBezTo>
                  <a:cubicBezTo>
                    <a:pt x="8577" y="-6667"/>
                    <a:pt x="12733" y="2777"/>
                    <a:pt x="17644" y="6555"/>
                  </a:cubicBezTo>
                  <a:close/>
                </a:path>
              </a:pathLst>
            </a:custGeom>
            <a:solidFill>
              <a:srgbClr val="FDEDD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56" name="Freeform: Shape 26155">
              <a:extLst>
                <a:ext uri="{FF2B5EF4-FFF2-40B4-BE49-F238E27FC236}">
                  <a16:creationId xmlns:a16="http://schemas.microsoft.com/office/drawing/2014/main" id="{7E99D511-3595-45DE-B1C0-F17F6D205E10}"/>
                </a:ext>
              </a:extLst>
            </p:cNvPr>
            <p:cNvSpPr/>
            <p:nvPr/>
          </p:nvSpPr>
          <p:spPr>
            <a:xfrm>
              <a:off x="9304608" y="4963053"/>
              <a:ext cx="246130" cy="144430"/>
            </a:xfrm>
            <a:custGeom>
              <a:avLst/>
              <a:gdLst>
                <a:gd name="connsiteX0" fmla="*/ 0 w 246130"/>
                <a:gd name="connsiteY0" fmla="*/ 10106 h 144430"/>
                <a:gd name="connsiteX1" fmla="*/ 66109 w 246130"/>
                <a:gd name="connsiteY1" fmla="*/ 1418 h 144430"/>
                <a:gd name="connsiteX2" fmla="*/ 106907 w 246130"/>
                <a:gd name="connsiteY2" fmla="*/ 31261 h 144430"/>
                <a:gd name="connsiteX3" fmla="*/ 130706 w 246130"/>
                <a:gd name="connsiteY3" fmla="*/ 69793 h 144430"/>
                <a:gd name="connsiteX4" fmla="*/ 141661 w 246130"/>
                <a:gd name="connsiteY4" fmla="*/ 74326 h 144430"/>
                <a:gd name="connsiteX5" fmla="*/ 185482 w 246130"/>
                <a:gd name="connsiteY5" fmla="*/ 95859 h 144430"/>
                <a:gd name="connsiteX6" fmla="*/ 196437 w 246130"/>
                <a:gd name="connsiteY6" fmla="*/ 104547 h 144430"/>
                <a:gd name="connsiteX7" fmla="*/ 241769 w 246130"/>
                <a:gd name="connsiteY7" fmla="*/ 134768 h 144430"/>
                <a:gd name="connsiteX8" fmla="*/ 245169 w 246130"/>
                <a:gd name="connsiteY8" fmla="*/ 137035 h 144430"/>
                <a:gd name="connsiteX9" fmla="*/ 244791 w 246130"/>
                <a:gd name="connsiteY9" fmla="*/ 142702 h 144430"/>
                <a:gd name="connsiteX10" fmla="*/ 230436 w 246130"/>
                <a:gd name="connsiteY10" fmla="*/ 140813 h 144430"/>
                <a:gd name="connsiteX11" fmla="*/ 168483 w 246130"/>
                <a:gd name="connsiteY11" fmla="*/ 110592 h 144430"/>
                <a:gd name="connsiteX12" fmla="*/ 137884 w 246130"/>
                <a:gd name="connsiteY12" fmla="*/ 121924 h 144430"/>
                <a:gd name="connsiteX13" fmla="*/ 109929 w 246130"/>
                <a:gd name="connsiteY13" fmla="*/ 128724 h 144430"/>
                <a:gd name="connsiteX14" fmla="*/ 99730 w 246130"/>
                <a:gd name="connsiteY14" fmla="*/ 115503 h 144430"/>
                <a:gd name="connsiteX15" fmla="*/ 89908 w 246130"/>
                <a:gd name="connsiteY15" fmla="*/ 108703 h 144430"/>
                <a:gd name="connsiteX16" fmla="*/ 77442 w 246130"/>
                <a:gd name="connsiteY16" fmla="*/ 75837 h 144430"/>
                <a:gd name="connsiteX17" fmla="*/ 58176 w 246130"/>
                <a:gd name="connsiteY17" fmla="*/ 64504 h 144430"/>
                <a:gd name="connsiteX18" fmla="*/ 45332 w 246130"/>
                <a:gd name="connsiteY18" fmla="*/ 62238 h 144430"/>
                <a:gd name="connsiteX19" fmla="*/ 49109 w 246130"/>
                <a:gd name="connsiteY19" fmla="*/ 47127 h 144430"/>
                <a:gd name="connsiteX20" fmla="*/ 62331 w 246130"/>
                <a:gd name="connsiteY20" fmla="*/ 46372 h 144430"/>
                <a:gd name="connsiteX21" fmla="*/ 75175 w 246130"/>
                <a:gd name="connsiteY21" fmla="*/ 50149 h 144430"/>
                <a:gd name="connsiteX22" fmla="*/ 70642 w 246130"/>
                <a:gd name="connsiteY22" fmla="*/ 38439 h 144430"/>
                <a:gd name="connsiteX23" fmla="*/ 69886 w 246130"/>
                <a:gd name="connsiteY23" fmla="*/ 18795 h 144430"/>
                <a:gd name="connsiteX24" fmla="*/ 61953 w 246130"/>
                <a:gd name="connsiteY24" fmla="*/ 22573 h 144430"/>
                <a:gd name="connsiteX25" fmla="*/ 36265 w 246130"/>
                <a:gd name="connsiteY25" fmla="*/ 27106 h 144430"/>
                <a:gd name="connsiteX26" fmla="*/ 30977 w 246130"/>
                <a:gd name="connsiteY26" fmla="*/ 27106 h 144430"/>
                <a:gd name="connsiteX27" fmla="*/ 29088 w 246130"/>
                <a:gd name="connsiteY27" fmla="*/ 35417 h 144430"/>
                <a:gd name="connsiteX28" fmla="*/ 20021 w 246130"/>
                <a:gd name="connsiteY28" fmla="*/ 59216 h 144430"/>
                <a:gd name="connsiteX29" fmla="*/ 4155 w 246130"/>
                <a:gd name="connsiteY29" fmla="*/ 39194 h 144430"/>
                <a:gd name="connsiteX30" fmla="*/ 0 w 246130"/>
                <a:gd name="connsiteY30" fmla="*/ 10106 h 14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6130" h="144430">
                  <a:moveTo>
                    <a:pt x="0" y="10106"/>
                  </a:moveTo>
                  <a:cubicBezTo>
                    <a:pt x="21155" y="662"/>
                    <a:pt x="43065" y="-1982"/>
                    <a:pt x="66109" y="1418"/>
                  </a:cubicBezTo>
                  <a:cubicBezTo>
                    <a:pt x="85375" y="4440"/>
                    <a:pt x="98596" y="13129"/>
                    <a:pt x="106907" y="31261"/>
                  </a:cubicBezTo>
                  <a:cubicBezTo>
                    <a:pt x="112951" y="44861"/>
                    <a:pt x="128062" y="53172"/>
                    <a:pt x="130706" y="69793"/>
                  </a:cubicBezTo>
                  <a:cubicBezTo>
                    <a:pt x="131084" y="72060"/>
                    <a:pt x="138639" y="75460"/>
                    <a:pt x="141661" y="74326"/>
                  </a:cubicBezTo>
                  <a:cubicBezTo>
                    <a:pt x="163194" y="67904"/>
                    <a:pt x="172638" y="85659"/>
                    <a:pt x="185482" y="95859"/>
                  </a:cubicBezTo>
                  <a:cubicBezTo>
                    <a:pt x="189260" y="98881"/>
                    <a:pt x="194170" y="105303"/>
                    <a:pt x="196437" y="104547"/>
                  </a:cubicBezTo>
                  <a:cubicBezTo>
                    <a:pt x="224769" y="95481"/>
                    <a:pt x="231947" y="116258"/>
                    <a:pt x="241769" y="134768"/>
                  </a:cubicBezTo>
                  <a:cubicBezTo>
                    <a:pt x="242146" y="135902"/>
                    <a:pt x="244035" y="136280"/>
                    <a:pt x="245169" y="137035"/>
                  </a:cubicBezTo>
                  <a:cubicBezTo>
                    <a:pt x="246680" y="138924"/>
                    <a:pt x="246302" y="140813"/>
                    <a:pt x="244791" y="142702"/>
                  </a:cubicBezTo>
                  <a:cubicBezTo>
                    <a:pt x="239502" y="145724"/>
                    <a:pt x="234591" y="144590"/>
                    <a:pt x="230436" y="140813"/>
                  </a:cubicBezTo>
                  <a:cubicBezTo>
                    <a:pt x="215325" y="119658"/>
                    <a:pt x="190393" y="118147"/>
                    <a:pt x="168483" y="110592"/>
                  </a:cubicBezTo>
                  <a:cubicBezTo>
                    <a:pt x="152616" y="98503"/>
                    <a:pt x="145817" y="111725"/>
                    <a:pt x="137884" y="121924"/>
                  </a:cubicBezTo>
                  <a:cubicBezTo>
                    <a:pt x="130328" y="131746"/>
                    <a:pt x="122773" y="141568"/>
                    <a:pt x="109929" y="128724"/>
                  </a:cubicBezTo>
                  <a:cubicBezTo>
                    <a:pt x="110685" y="121169"/>
                    <a:pt x="118996" y="108325"/>
                    <a:pt x="99730" y="115503"/>
                  </a:cubicBezTo>
                  <a:cubicBezTo>
                    <a:pt x="95196" y="117391"/>
                    <a:pt x="91419" y="115880"/>
                    <a:pt x="89908" y="108703"/>
                  </a:cubicBezTo>
                  <a:cubicBezTo>
                    <a:pt x="87263" y="97370"/>
                    <a:pt x="80841" y="87170"/>
                    <a:pt x="77442" y="75837"/>
                  </a:cubicBezTo>
                  <a:cubicBezTo>
                    <a:pt x="74419" y="65260"/>
                    <a:pt x="70264" y="59594"/>
                    <a:pt x="58176" y="64504"/>
                  </a:cubicBezTo>
                  <a:cubicBezTo>
                    <a:pt x="54020" y="66015"/>
                    <a:pt x="46843" y="67527"/>
                    <a:pt x="45332" y="62238"/>
                  </a:cubicBezTo>
                  <a:cubicBezTo>
                    <a:pt x="44198" y="57705"/>
                    <a:pt x="46465" y="51283"/>
                    <a:pt x="49109" y="47127"/>
                  </a:cubicBezTo>
                  <a:cubicBezTo>
                    <a:pt x="52131" y="42594"/>
                    <a:pt x="57798" y="44105"/>
                    <a:pt x="62331" y="46372"/>
                  </a:cubicBezTo>
                  <a:cubicBezTo>
                    <a:pt x="66486" y="48261"/>
                    <a:pt x="69886" y="54683"/>
                    <a:pt x="75175" y="50149"/>
                  </a:cubicBezTo>
                  <a:cubicBezTo>
                    <a:pt x="81597" y="44483"/>
                    <a:pt x="72531" y="42216"/>
                    <a:pt x="70642" y="38439"/>
                  </a:cubicBezTo>
                  <a:cubicBezTo>
                    <a:pt x="67997" y="32395"/>
                    <a:pt x="67620" y="26728"/>
                    <a:pt x="69886" y="18795"/>
                  </a:cubicBezTo>
                  <a:cubicBezTo>
                    <a:pt x="65731" y="20684"/>
                    <a:pt x="63087" y="21062"/>
                    <a:pt x="61953" y="22573"/>
                  </a:cubicBezTo>
                  <a:cubicBezTo>
                    <a:pt x="55153" y="33528"/>
                    <a:pt x="50620" y="56571"/>
                    <a:pt x="36265" y="27106"/>
                  </a:cubicBezTo>
                  <a:cubicBezTo>
                    <a:pt x="35887" y="26350"/>
                    <a:pt x="32488" y="26350"/>
                    <a:pt x="30977" y="27106"/>
                  </a:cubicBezTo>
                  <a:cubicBezTo>
                    <a:pt x="27199" y="28995"/>
                    <a:pt x="26066" y="31639"/>
                    <a:pt x="29088" y="35417"/>
                  </a:cubicBezTo>
                  <a:cubicBezTo>
                    <a:pt x="39665" y="48638"/>
                    <a:pt x="28710" y="57705"/>
                    <a:pt x="20021" y="59216"/>
                  </a:cubicBezTo>
                  <a:cubicBezTo>
                    <a:pt x="9822" y="61105"/>
                    <a:pt x="4155" y="50527"/>
                    <a:pt x="4155" y="39194"/>
                  </a:cubicBezTo>
                  <a:cubicBezTo>
                    <a:pt x="4155" y="29373"/>
                    <a:pt x="5666" y="19173"/>
                    <a:pt x="0" y="10106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57" name="Freeform: Shape 26156">
              <a:extLst>
                <a:ext uri="{FF2B5EF4-FFF2-40B4-BE49-F238E27FC236}">
                  <a16:creationId xmlns:a16="http://schemas.microsoft.com/office/drawing/2014/main" id="{11543AEE-E627-419A-845D-8355ABE7F754}"/>
                </a:ext>
              </a:extLst>
            </p:cNvPr>
            <p:cNvSpPr/>
            <p:nvPr/>
          </p:nvSpPr>
          <p:spPr>
            <a:xfrm>
              <a:off x="9387011" y="5057180"/>
              <a:ext cx="101190" cy="98439"/>
            </a:xfrm>
            <a:custGeom>
              <a:avLst/>
              <a:gdLst>
                <a:gd name="connsiteX0" fmla="*/ 27904 w 101190"/>
                <a:gd name="connsiteY0" fmla="*/ 34220 h 98439"/>
                <a:gd name="connsiteX1" fmla="*/ 65303 w 101190"/>
                <a:gd name="connsiteY1" fmla="*/ 7399 h 98439"/>
                <a:gd name="connsiteX2" fmla="*/ 78902 w 101190"/>
                <a:gd name="connsiteY2" fmla="*/ 7776 h 98439"/>
                <a:gd name="connsiteX3" fmla="*/ 86835 w 101190"/>
                <a:gd name="connsiteY3" fmla="*/ 13443 h 98439"/>
                <a:gd name="connsiteX4" fmla="*/ 101190 w 101190"/>
                <a:gd name="connsiteY4" fmla="*/ 55752 h 98439"/>
                <a:gd name="connsiteX5" fmla="*/ 71347 w 101190"/>
                <a:gd name="connsiteY5" fmla="*/ 60285 h 98439"/>
                <a:gd name="connsiteX6" fmla="*/ 54725 w 101190"/>
                <a:gd name="connsiteY6" fmla="*/ 62930 h 98439"/>
                <a:gd name="connsiteX7" fmla="*/ 41126 w 101190"/>
                <a:gd name="connsiteY7" fmla="*/ 67463 h 98439"/>
                <a:gd name="connsiteX8" fmla="*/ 16571 w 101190"/>
                <a:gd name="connsiteY8" fmla="*/ 96551 h 98439"/>
                <a:gd name="connsiteX9" fmla="*/ 14305 w 101190"/>
                <a:gd name="connsiteY9" fmla="*/ 98440 h 98439"/>
                <a:gd name="connsiteX10" fmla="*/ 6749 w 101190"/>
                <a:gd name="connsiteY10" fmla="*/ 93151 h 98439"/>
                <a:gd name="connsiteX11" fmla="*/ 6749 w 101190"/>
                <a:gd name="connsiteY11" fmla="*/ 47442 h 98439"/>
                <a:gd name="connsiteX12" fmla="*/ 20349 w 101190"/>
                <a:gd name="connsiteY12" fmla="*/ 35353 h 98439"/>
                <a:gd name="connsiteX13" fmla="*/ 27904 w 101190"/>
                <a:gd name="connsiteY13" fmla="*/ 34220 h 9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190" h="98439">
                  <a:moveTo>
                    <a:pt x="27904" y="34220"/>
                  </a:moveTo>
                  <a:cubicBezTo>
                    <a:pt x="53592" y="45175"/>
                    <a:pt x="56992" y="17598"/>
                    <a:pt x="65303" y="7399"/>
                  </a:cubicBezTo>
                  <a:cubicBezTo>
                    <a:pt x="74747" y="-4312"/>
                    <a:pt x="74747" y="-535"/>
                    <a:pt x="78902" y="7776"/>
                  </a:cubicBezTo>
                  <a:cubicBezTo>
                    <a:pt x="80791" y="11554"/>
                    <a:pt x="83813" y="12309"/>
                    <a:pt x="86835" y="13443"/>
                  </a:cubicBezTo>
                  <a:cubicBezTo>
                    <a:pt x="100435" y="24398"/>
                    <a:pt x="95524" y="41775"/>
                    <a:pt x="101190" y="55752"/>
                  </a:cubicBezTo>
                  <a:cubicBezTo>
                    <a:pt x="92502" y="63308"/>
                    <a:pt x="84947" y="76907"/>
                    <a:pt x="71347" y="60285"/>
                  </a:cubicBezTo>
                  <a:cubicBezTo>
                    <a:pt x="68703" y="57263"/>
                    <a:pt x="59636" y="52352"/>
                    <a:pt x="54725" y="62930"/>
                  </a:cubicBezTo>
                  <a:cubicBezTo>
                    <a:pt x="52837" y="67463"/>
                    <a:pt x="46037" y="66330"/>
                    <a:pt x="41126" y="67463"/>
                  </a:cubicBezTo>
                  <a:cubicBezTo>
                    <a:pt x="15816" y="72374"/>
                    <a:pt x="15816" y="72374"/>
                    <a:pt x="16571" y="96551"/>
                  </a:cubicBezTo>
                  <a:cubicBezTo>
                    <a:pt x="15816" y="97306"/>
                    <a:pt x="15060" y="97684"/>
                    <a:pt x="14305" y="98440"/>
                  </a:cubicBezTo>
                  <a:cubicBezTo>
                    <a:pt x="11660" y="96551"/>
                    <a:pt x="9394" y="95040"/>
                    <a:pt x="6749" y="93151"/>
                  </a:cubicBezTo>
                  <a:cubicBezTo>
                    <a:pt x="-5339" y="78040"/>
                    <a:pt x="1461" y="62930"/>
                    <a:pt x="6749" y="47442"/>
                  </a:cubicBezTo>
                  <a:cubicBezTo>
                    <a:pt x="13171" y="45931"/>
                    <a:pt x="22238" y="48197"/>
                    <a:pt x="20349" y="35353"/>
                  </a:cubicBezTo>
                  <a:cubicBezTo>
                    <a:pt x="19593" y="30064"/>
                    <a:pt x="25260" y="34220"/>
                    <a:pt x="27904" y="34220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58" name="Freeform: Shape 26157">
              <a:extLst>
                <a:ext uri="{FF2B5EF4-FFF2-40B4-BE49-F238E27FC236}">
                  <a16:creationId xmlns:a16="http://schemas.microsoft.com/office/drawing/2014/main" id="{08EB4CF7-08BA-47E8-A9A0-1996C88DB4B7}"/>
                </a:ext>
              </a:extLst>
            </p:cNvPr>
            <p:cNvSpPr/>
            <p:nvPr/>
          </p:nvSpPr>
          <p:spPr>
            <a:xfrm>
              <a:off x="8597174" y="3387139"/>
              <a:ext cx="529577" cy="355235"/>
            </a:xfrm>
            <a:custGeom>
              <a:avLst/>
              <a:gdLst>
                <a:gd name="connsiteX0" fmla="*/ 271495 w 529577"/>
                <a:gd name="connsiteY0" fmla="*/ 324291 h 355235"/>
                <a:gd name="connsiteX1" fmla="*/ 266206 w 529577"/>
                <a:gd name="connsiteY1" fmla="*/ 300492 h 355235"/>
                <a:gd name="connsiteX2" fmla="*/ 228052 w 529577"/>
                <a:gd name="connsiteY2" fmla="*/ 275937 h 355235"/>
                <a:gd name="connsiteX3" fmla="*/ 174787 w 529577"/>
                <a:gd name="connsiteY3" fmla="*/ 269515 h 355235"/>
                <a:gd name="connsiteX4" fmla="*/ 150233 w 529577"/>
                <a:gd name="connsiteY4" fmla="*/ 262715 h 355235"/>
                <a:gd name="connsiteX5" fmla="*/ 162321 w 529577"/>
                <a:gd name="connsiteY5" fmla="*/ 243071 h 355235"/>
                <a:gd name="connsiteX6" fmla="*/ 153255 w 529577"/>
                <a:gd name="connsiteY6" fmla="*/ 213228 h 355235"/>
                <a:gd name="connsiteX7" fmla="*/ 126056 w 529577"/>
                <a:gd name="connsiteY7" fmla="*/ 192829 h 355235"/>
                <a:gd name="connsiteX8" fmla="*/ 121145 w 529577"/>
                <a:gd name="connsiteY8" fmla="*/ 190185 h 355235"/>
                <a:gd name="connsiteX9" fmla="*/ 95457 w 529577"/>
                <a:gd name="connsiteY9" fmla="*/ 205295 h 355235"/>
                <a:gd name="connsiteX10" fmla="*/ 76191 w 529577"/>
                <a:gd name="connsiteY10" fmla="*/ 264604 h 355235"/>
                <a:gd name="connsiteX11" fmla="*/ 70525 w 529577"/>
                <a:gd name="connsiteY11" fmla="*/ 274426 h 355235"/>
                <a:gd name="connsiteX12" fmla="*/ 62214 w 529577"/>
                <a:gd name="connsiteY12" fmla="*/ 270648 h 355235"/>
                <a:gd name="connsiteX13" fmla="*/ 36148 w 529577"/>
                <a:gd name="connsiteY13" fmla="*/ 225317 h 355235"/>
                <a:gd name="connsiteX14" fmla="*/ 41815 w 529577"/>
                <a:gd name="connsiteY14" fmla="*/ 206428 h 355235"/>
                <a:gd name="connsiteX15" fmla="*/ 64103 w 529577"/>
                <a:gd name="connsiteY15" fmla="*/ 151275 h 355235"/>
                <a:gd name="connsiteX16" fmla="*/ 69769 w 529577"/>
                <a:gd name="connsiteY16" fmla="*/ 135409 h 355235"/>
                <a:gd name="connsiteX17" fmla="*/ 93568 w 529577"/>
                <a:gd name="connsiteY17" fmla="*/ 138431 h 355235"/>
                <a:gd name="connsiteX18" fmla="*/ 87524 w 529577"/>
                <a:gd name="connsiteY18" fmla="*/ 151275 h 355235"/>
                <a:gd name="connsiteX19" fmla="*/ 79969 w 529577"/>
                <a:gd name="connsiteY19" fmla="*/ 164497 h 355235"/>
                <a:gd name="connsiteX20" fmla="*/ 103768 w 529577"/>
                <a:gd name="connsiteY20" fmla="*/ 179985 h 355235"/>
                <a:gd name="connsiteX21" fmla="*/ 108301 w 529577"/>
                <a:gd name="connsiteY21" fmla="*/ 163363 h 355235"/>
                <a:gd name="connsiteX22" fmla="*/ 108679 w 529577"/>
                <a:gd name="connsiteY22" fmla="*/ 124831 h 355235"/>
                <a:gd name="connsiteX23" fmla="*/ 100368 w 529577"/>
                <a:gd name="connsiteY23" fmla="*/ 87811 h 355235"/>
                <a:gd name="connsiteX24" fmla="*/ 97346 w 529577"/>
                <a:gd name="connsiteY24" fmla="*/ 85922 h 355235"/>
                <a:gd name="connsiteX25" fmla="*/ 91302 w 529577"/>
                <a:gd name="connsiteY25" fmla="*/ 90833 h 355235"/>
                <a:gd name="connsiteX26" fmla="*/ 69769 w 529577"/>
                <a:gd name="connsiteY26" fmla="*/ 101032 h 355235"/>
                <a:gd name="connsiteX27" fmla="*/ 43704 w 529577"/>
                <a:gd name="connsiteY27" fmla="*/ 119543 h 355235"/>
                <a:gd name="connsiteX28" fmla="*/ 26326 w 529577"/>
                <a:gd name="connsiteY28" fmla="*/ 143720 h 355235"/>
                <a:gd name="connsiteX29" fmla="*/ 10083 w 529577"/>
                <a:gd name="connsiteY29" fmla="*/ 149764 h 355235"/>
                <a:gd name="connsiteX30" fmla="*/ 1772 w 529577"/>
                <a:gd name="connsiteY30" fmla="*/ 128987 h 355235"/>
                <a:gd name="connsiteX31" fmla="*/ 34259 w 529577"/>
                <a:gd name="connsiteY31" fmla="*/ 88944 h 355235"/>
                <a:gd name="connsiteX32" fmla="*/ 42192 w 529577"/>
                <a:gd name="connsiteY32" fmla="*/ 48901 h 355235"/>
                <a:gd name="connsiteX33" fmla="*/ 26704 w 529577"/>
                <a:gd name="connsiteY33" fmla="*/ 28880 h 355235"/>
                <a:gd name="connsiteX34" fmla="*/ 22927 w 529577"/>
                <a:gd name="connsiteY34" fmla="*/ 29635 h 355235"/>
                <a:gd name="connsiteX35" fmla="*/ 6305 w 529577"/>
                <a:gd name="connsiteY35" fmla="*/ 44746 h 355235"/>
                <a:gd name="connsiteX36" fmla="*/ 3661 w 529577"/>
                <a:gd name="connsiteY36" fmla="*/ 20569 h 355235"/>
                <a:gd name="connsiteX37" fmla="*/ 17638 w 529577"/>
                <a:gd name="connsiteY37" fmla="*/ 169 h 355235"/>
                <a:gd name="connsiteX38" fmla="*/ 49748 w 529577"/>
                <a:gd name="connsiteY38" fmla="*/ 22080 h 355235"/>
                <a:gd name="connsiteX39" fmla="*/ 81858 w 529577"/>
                <a:gd name="connsiteY39" fmla="*/ 43990 h 355235"/>
                <a:gd name="connsiteX40" fmla="*/ 99990 w 529577"/>
                <a:gd name="connsiteY40" fmla="*/ 54190 h 355235"/>
                <a:gd name="connsiteX41" fmla="*/ 113212 w 529577"/>
                <a:gd name="connsiteY41" fmla="*/ 80255 h 355235"/>
                <a:gd name="connsiteX42" fmla="*/ 117367 w 529577"/>
                <a:gd name="connsiteY42" fmla="*/ 62500 h 355235"/>
                <a:gd name="connsiteX43" fmla="*/ 137767 w 529577"/>
                <a:gd name="connsiteY43" fmla="*/ 64389 h 355235"/>
                <a:gd name="connsiteX44" fmla="*/ 142678 w 529577"/>
                <a:gd name="connsiteY44" fmla="*/ 67789 h 355235"/>
                <a:gd name="connsiteX45" fmla="*/ 149477 w 529577"/>
                <a:gd name="connsiteY45" fmla="*/ 87433 h 355235"/>
                <a:gd name="connsiteX46" fmla="*/ 162699 w 529577"/>
                <a:gd name="connsiteY46" fmla="*/ 94610 h 355235"/>
                <a:gd name="connsiteX47" fmla="*/ 165721 w 529577"/>
                <a:gd name="connsiteY47" fmla="*/ 83655 h 355235"/>
                <a:gd name="connsiteX48" fmla="*/ 168366 w 529577"/>
                <a:gd name="connsiteY48" fmla="*/ 66278 h 355235"/>
                <a:gd name="connsiteX49" fmla="*/ 191787 w 529577"/>
                <a:gd name="connsiteY49" fmla="*/ 53056 h 355235"/>
                <a:gd name="connsiteX50" fmla="*/ 199720 w 529577"/>
                <a:gd name="connsiteY50" fmla="*/ 52679 h 355235"/>
                <a:gd name="connsiteX51" fmla="*/ 257140 w 529577"/>
                <a:gd name="connsiteY51" fmla="*/ 46257 h 355235"/>
                <a:gd name="connsiteX52" fmla="*/ 285850 w 529577"/>
                <a:gd name="connsiteY52" fmla="*/ 40212 h 355235"/>
                <a:gd name="connsiteX53" fmla="*/ 375758 w 529577"/>
                <a:gd name="connsiteY53" fmla="*/ 86677 h 355235"/>
                <a:gd name="connsiteX54" fmla="*/ 391246 w 529577"/>
                <a:gd name="connsiteY54" fmla="*/ 92722 h 355235"/>
                <a:gd name="connsiteX55" fmla="*/ 518175 w 529577"/>
                <a:gd name="connsiteY55" fmla="*/ 131631 h 355235"/>
                <a:gd name="connsiteX56" fmla="*/ 526863 w 529577"/>
                <a:gd name="connsiteY56" fmla="*/ 137298 h 355235"/>
                <a:gd name="connsiteX57" fmla="*/ 524974 w 529577"/>
                <a:gd name="connsiteY57" fmla="*/ 168274 h 355235"/>
                <a:gd name="connsiteX58" fmla="*/ 443755 w 529577"/>
                <a:gd name="connsiteY58" fmla="*/ 147875 h 355235"/>
                <a:gd name="connsiteX59" fmla="*/ 381802 w 529577"/>
                <a:gd name="connsiteY59" fmla="*/ 112743 h 355235"/>
                <a:gd name="connsiteX60" fmla="*/ 352714 w 529577"/>
                <a:gd name="connsiteY60" fmla="*/ 102543 h 355235"/>
                <a:gd name="connsiteX61" fmla="*/ 296805 w 529577"/>
                <a:gd name="connsiteY61" fmla="*/ 79500 h 355235"/>
                <a:gd name="connsiteX62" fmla="*/ 288117 w 529577"/>
                <a:gd name="connsiteY62" fmla="*/ 89322 h 355235"/>
                <a:gd name="connsiteX63" fmla="*/ 299827 w 529577"/>
                <a:gd name="connsiteY63" fmla="*/ 155808 h 355235"/>
                <a:gd name="connsiteX64" fmla="*/ 310027 w 529577"/>
                <a:gd name="connsiteY64" fmla="*/ 180740 h 355235"/>
                <a:gd name="connsiteX65" fmla="*/ 311160 w 529577"/>
                <a:gd name="connsiteY65" fmla="*/ 212473 h 355235"/>
                <a:gd name="connsiteX66" fmla="*/ 301338 w 529577"/>
                <a:gd name="connsiteY66" fmla="*/ 247227 h 355235"/>
                <a:gd name="connsiteX67" fmla="*/ 293405 w 529577"/>
                <a:gd name="connsiteY67" fmla="*/ 272537 h 355235"/>
                <a:gd name="connsiteX68" fmla="*/ 314182 w 529577"/>
                <a:gd name="connsiteY68" fmla="*/ 322402 h 355235"/>
                <a:gd name="connsiteX69" fmla="*/ 337226 w 529577"/>
                <a:gd name="connsiteY69" fmla="*/ 353001 h 355235"/>
                <a:gd name="connsiteX70" fmla="*/ 315316 w 529577"/>
                <a:gd name="connsiteY70" fmla="*/ 351867 h 355235"/>
                <a:gd name="connsiteX71" fmla="*/ 310782 w 529577"/>
                <a:gd name="connsiteY71" fmla="*/ 343934 h 355235"/>
                <a:gd name="connsiteX72" fmla="*/ 294916 w 529577"/>
                <a:gd name="connsiteY72" fmla="*/ 337512 h 355235"/>
                <a:gd name="connsiteX73" fmla="*/ 271495 w 529577"/>
                <a:gd name="connsiteY73" fmla="*/ 324291 h 35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9577" h="355235">
                  <a:moveTo>
                    <a:pt x="271495" y="324291"/>
                  </a:moveTo>
                  <a:cubicBezTo>
                    <a:pt x="276406" y="314469"/>
                    <a:pt x="273384" y="309936"/>
                    <a:pt x="266206" y="300492"/>
                  </a:cubicBezTo>
                  <a:cubicBezTo>
                    <a:pt x="255629" y="285381"/>
                    <a:pt x="249207" y="277070"/>
                    <a:pt x="228052" y="275937"/>
                  </a:cubicBezTo>
                  <a:cubicBezTo>
                    <a:pt x="211053" y="274804"/>
                    <a:pt x="192920" y="271026"/>
                    <a:pt x="174787" y="269515"/>
                  </a:cubicBezTo>
                  <a:cubicBezTo>
                    <a:pt x="166099" y="268759"/>
                    <a:pt x="155144" y="273293"/>
                    <a:pt x="150233" y="262715"/>
                  </a:cubicBezTo>
                  <a:cubicBezTo>
                    <a:pt x="145322" y="251760"/>
                    <a:pt x="157410" y="248738"/>
                    <a:pt x="162321" y="243071"/>
                  </a:cubicBezTo>
                  <a:cubicBezTo>
                    <a:pt x="177810" y="223806"/>
                    <a:pt x="176676" y="222672"/>
                    <a:pt x="153255" y="213228"/>
                  </a:cubicBezTo>
                  <a:cubicBezTo>
                    <a:pt x="143811" y="209450"/>
                    <a:pt x="122278" y="216250"/>
                    <a:pt x="126056" y="192829"/>
                  </a:cubicBezTo>
                  <a:cubicBezTo>
                    <a:pt x="126056" y="192073"/>
                    <a:pt x="122656" y="190940"/>
                    <a:pt x="121145" y="190185"/>
                  </a:cubicBezTo>
                  <a:cubicBezTo>
                    <a:pt x="116234" y="202651"/>
                    <a:pt x="96968" y="201895"/>
                    <a:pt x="95457" y="205295"/>
                  </a:cubicBezTo>
                  <a:cubicBezTo>
                    <a:pt x="87902" y="224561"/>
                    <a:pt x="62592" y="238538"/>
                    <a:pt x="76191" y="264604"/>
                  </a:cubicBezTo>
                  <a:cubicBezTo>
                    <a:pt x="78080" y="268382"/>
                    <a:pt x="74680" y="272537"/>
                    <a:pt x="70525" y="274426"/>
                  </a:cubicBezTo>
                  <a:cubicBezTo>
                    <a:pt x="65992" y="276315"/>
                    <a:pt x="64858" y="272915"/>
                    <a:pt x="62214" y="270648"/>
                  </a:cubicBezTo>
                  <a:cubicBezTo>
                    <a:pt x="48992" y="258182"/>
                    <a:pt x="45215" y="240427"/>
                    <a:pt x="36148" y="225317"/>
                  </a:cubicBezTo>
                  <a:cubicBezTo>
                    <a:pt x="31993" y="218517"/>
                    <a:pt x="36526" y="209450"/>
                    <a:pt x="41815" y="206428"/>
                  </a:cubicBezTo>
                  <a:cubicBezTo>
                    <a:pt x="64858" y="193584"/>
                    <a:pt x="65236" y="173185"/>
                    <a:pt x="64103" y="151275"/>
                  </a:cubicBezTo>
                  <a:cubicBezTo>
                    <a:pt x="63725" y="145608"/>
                    <a:pt x="61458" y="136542"/>
                    <a:pt x="69769" y="135409"/>
                  </a:cubicBezTo>
                  <a:cubicBezTo>
                    <a:pt x="77702" y="134276"/>
                    <a:pt x="87902" y="134276"/>
                    <a:pt x="93568" y="138431"/>
                  </a:cubicBezTo>
                  <a:cubicBezTo>
                    <a:pt x="101501" y="144475"/>
                    <a:pt x="93946" y="149008"/>
                    <a:pt x="87524" y="151275"/>
                  </a:cubicBezTo>
                  <a:cubicBezTo>
                    <a:pt x="81102" y="153541"/>
                    <a:pt x="74302" y="156186"/>
                    <a:pt x="79969" y="164497"/>
                  </a:cubicBezTo>
                  <a:cubicBezTo>
                    <a:pt x="85635" y="172807"/>
                    <a:pt x="93568" y="180740"/>
                    <a:pt x="103768" y="179985"/>
                  </a:cubicBezTo>
                  <a:cubicBezTo>
                    <a:pt x="114723" y="178852"/>
                    <a:pt x="108679" y="169785"/>
                    <a:pt x="108301" y="163363"/>
                  </a:cubicBezTo>
                  <a:cubicBezTo>
                    <a:pt x="107546" y="150519"/>
                    <a:pt x="106412" y="136542"/>
                    <a:pt x="108679" y="124831"/>
                  </a:cubicBezTo>
                  <a:cubicBezTo>
                    <a:pt x="111701" y="109721"/>
                    <a:pt x="93191" y="101788"/>
                    <a:pt x="100368" y="87811"/>
                  </a:cubicBezTo>
                  <a:cubicBezTo>
                    <a:pt x="100368" y="87811"/>
                    <a:pt x="97724" y="85544"/>
                    <a:pt x="97346" y="85922"/>
                  </a:cubicBezTo>
                  <a:cubicBezTo>
                    <a:pt x="95079" y="87055"/>
                    <a:pt x="91302" y="89322"/>
                    <a:pt x="91302" y="90833"/>
                  </a:cubicBezTo>
                  <a:cubicBezTo>
                    <a:pt x="93191" y="114254"/>
                    <a:pt x="81102" y="105565"/>
                    <a:pt x="69769" y="101032"/>
                  </a:cubicBezTo>
                  <a:cubicBezTo>
                    <a:pt x="52392" y="94233"/>
                    <a:pt x="46726" y="107077"/>
                    <a:pt x="43704" y="119543"/>
                  </a:cubicBezTo>
                  <a:cubicBezTo>
                    <a:pt x="41059" y="130876"/>
                    <a:pt x="37282" y="139564"/>
                    <a:pt x="26326" y="143720"/>
                  </a:cubicBezTo>
                  <a:cubicBezTo>
                    <a:pt x="20660" y="145608"/>
                    <a:pt x="16882" y="154675"/>
                    <a:pt x="10083" y="149764"/>
                  </a:cubicBezTo>
                  <a:cubicBezTo>
                    <a:pt x="3283" y="144853"/>
                    <a:pt x="1772" y="136164"/>
                    <a:pt x="1772" y="128987"/>
                  </a:cubicBezTo>
                  <a:cubicBezTo>
                    <a:pt x="1016" y="104432"/>
                    <a:pt x="8949" y="95366"/>
                    <a:pt x="34259" y="88944"/>
                  </a:cubicBezTo>
                  <a:cubicBezTo>
                    <a:pt x="42570" y="86677"/>
                    <a:pt x="48614" y="58723"/>
                    <a:pt x="42192" y="48901"/>
                  </a:cubicBezTo>
                  <a:cubicBezTo>
                    <a:pt x="37659" y="42101"/>
                    <a:pt x="31993" y="35679"/>
                    <a:pt x="26704" y="28880"/>
                  </a:cubicBezTo>
                  <a:cubicBezTo>
                    <a:pt x="25571" y="29257"/>
                    <a:pt x="23682" y="28880"/>
                    <a:pt x="22927" y="29635"/>
                  </a:cubicBezTo>
                  <a:cubicBezTo>
                    <a:pt x="17638" y="35301"/>
                    <a:pt x="16882" y="49279"/>
                    <a:pt x="6305" y="44746"/>
                  </a:cubicBezTo>
                  <a:cubicBezTo>
                    <a:pt x="-3895" y="40590"/>
                    <a:pt x="638" y="28880"/>
                    <a:pt x="3661" y="20569"/>
                  </a:cubicBezTo>
                  <a:cubicBezTo>
                    <a:pt x="6305" y="12636"/>
                    <a:pt x="1016" y="-1719"/>
                    <a:pt x="17638" y="169"/>
                  </a:cubicBezTo>
                  <a:cubicBezTo>
                    <a:pt x="31237" y="3192"/>
                    <a:pt x="41059" y="11880"/>
                    <a:pt x="49748" y="22080"/>
                  </a:cubicBezTo>
                  <a:cubicBezTo>
                    <a:pt x="58436" y="32657"/>
                    <a:pt x="69014" y="39835"/>
                    <a:pt x="81858" y="43990"/>
                  </a:cubicBezTo>
                  <a:cubicBezTo>
                    <a:pt x="87902" y="47390"/>
                    <a:pt x="94324" y="50034"/>
                    <a:pt x="99990" y="54190"/>
                  </a:cubicBezTo>
                  <a:cubicBezTo>
                    <a:pt x="106790" y="61745"/>
                    <a:pt x="113590" y="69678"/>
                    <a:pt x="113212" y="80255"/>
                  </a:cubicBezTo>
                  <a:cubicBezTo>
                    <a:pt x="115101" y="75344"/>
                    <a:pt x="109057" y="66278"/>
                    <a:pt x="117367" y="62500"/>
                  </a:cubicBezTo>
                  <a:cubicBezTo>
                    <a:pt x="124167" y="59478"/>
                    <a:pt x="130967" y="62500"/>
                    <a:pt x="137767" y="64389"/>
                  </a:cubicBezTo>
                  <a:cubicBezTo>
                    <a:pt x="139655" y="65145"/>
                    <a:pt x="141167" y="66278"/>
                    <a:pt x="142678" y="67789"/>
                  </a:cubicBezTo>
                  <a:cubicBezTo>
                    <a:pt x="147966" y="73456"/>
                    <a:pt x="147589" y="80633"/>
                    <a:pt x="149477" y="87433"/>
                  </a:cubicBezTo>
                  <a:cubicBezTo>
                    <a:pt x="151366" y="93855"/>
                    <a:pt x="156655" y="95744"/>
                    <a:pt x="162699" y="94610"/>
                  </a:cubicBezTo>
                  <a:cubicBezTo>
                    <a:pt x="170632" y="93099"/>
                    <a:pt x="167988" y="87811"/>
                    <a:pt x="165721" y="83655"/>
                  </a:cubicBezTo>
                  <a:cubicBezTo>
                    <a:pt x="162699" y="77233"/>
                    <a:pt x="163832" y="71567"/>
                    <a:pt x="168366" y="66278"/>
                  </a:cubicBezTo>
                  <a:cubicBezTo>
                    <a:pt x="174410" y="59101"/>
                    <a:pt x="182721" y="55323"/>
                    <a:pt x="191787" y="53056"/>
                  </a:cubicBezTo>
                  <a:cubicBezTo>
                    <a:pt x="194431" y="52301"/>
                    <a:pt x="197831" y="51168"/>
                    <a:pt x="199720" y="52679"/>
                  </a:cubicBezTo>
                  <a:cubicBezTo>
                    <a:pt x="221252" y="70056"/>
                    <a:pt x="238252" y="50790"/>
                    <a:pt x="257140" y="46257"/>
                  </a:cubicBezTo>
                  <a:cubicBezTo>
                    <a:pt x="264317" y="33413"/>
                    <a:pt x="275273" y="33413"/>
                    <a:pt x="285850" y="40212"/>
                  </a:cubicBezTo>
                  <a:cubicBezTo>
                    <a:pt x="314182" y="58723"/>
                    <a:pt x="349314" y="64389"/>
                    <a:pt x="375758" y="86677"/>
                  </a:cubicBezTo>
                  <a:cubicBezTo>
                    <a:pt x="379913" y="90455"/>
                    <a:pt x="385957" y="91588"/>
                    <a:pt x="391246" y="92722"/>
                  </a:cubicBezTo>
                  <a:cubicBezTo>
                    <a:pt x="434311" y="103299"/>
                    <a:pt x="473976" y="124454"/>
                    <a:pt x="518175" y="131631"/>
                  </a:cubicBezTo>
                  <a:cubicBezTo>
                    <a:pt x="521574" y="132387"/>
                    <a:pt x="524597" y="133898"/>
                    <a:pt x="526863" y="137298"/>
                  </a:cubicBezTo>
                  <a:cubicBezTo>
                    <a:pt x="524219" y="147497"/>
                    <a:pt x="535552" y="158452"/>
                    <a:pt x="524974" y="168274"/>
                  </a:cubicBezTo>
                  <a:cubicBezTo>
                    <a:pt x="495887" y="170163"/>
                    <a:pt x="470576" y="155808"/>
                    <a:pt x="443755" y="147875"/>
                  </a:cubicBezTo>
                  <a:cubicBezTo>
                    <a:pt x="427511" y="128609"/>
                    <a:pt x="408623" y="113876"/>
                    <a:pt x="381802" y="112743"/>
                  </a:cubicBezTo>
                  <a:cubicBezTo>
                    <a:pt x="371225" y="112365"/>
                    <a:pt x="359136" y="110476"/>
                    <a:pt x="352714" y="102543"/>
                  </a:cubicBezTo>
                  <a:cubicBezTo>
                    <a:pt x="337981" y="84033"/>
                    <a:pt x="316449" y="84789"/>
                    <a:pt x="296805" y="79500"/>
                  </a:cubicBezTo>
                  <a:cubicBezTo>
                    <a:pt x="286228" y="76478"/>
                    <a:pt x="283961" y="84033"/>
                    <a:pt x="288117" y="89322"/>
                  </a:cubicBezTo>
                  <a:cubicBezTo>
                    <a:pt x="305494" y="109721"/>
                    <a:pt x="299072" y="133142"/>
                    <a:pt x="299827" y="155808"/>
                  </a:cubicBezTo>
                  <a:cubicBezTo>
                    <a:pt x="300205" y="164874"/>
                    <a:pt x="302849" y="174319"/>
                    <a:pt x="310027" y="180740"/>
                  </a:cubicBezTo>
                  <a:cubicBezTo>
                    <a:pt x="321360" y="191318"/>
                    <a:pt x="319849" y="201895"/>
                    <a:pt x="311160" y="212473"/>
                  </a:cubicBezTo>
                  <a:cubicBezTo>
                    <a:pt x="302472" y="223050"/>
                    <a:pt x="297938" y="233627"/>
                    <a:pt x="301338" y="247227"/>
                  </a:cubicBezTo>
                  <a:cubicBezTo>
                    <a:pt x="303605" y="257049"/>
                    <a:pt x="297938" y="264604"/>
                    <a:pt x="293405" y="272537"/>
                  </a:cubicBezTo>
                  <a:cubicBezTo>
                    <a:pt x="281317" y="292936"/>
                    <a:pt x="291139" y="316358"/>
                    <a:pt x="314182" y="322402"/>
                  </a:cubicBezTo>
                  <a:cubicBezTo>
                    <a:pt x="330048" y="326557"/>
                    <a:pt x="341759" y="333735"/>
                    <a:pt x="337226" y="353001"/>
                  </a:cubicBezTo>
                  <a:cubicBezTo>
                    <a:pt x="329671" y="357534"/>
                    <a:pt x="322493" y="354134"/>
                    <a:pt x="315316" y="351867"/>
                  </a:cubicBezTo>
                  <a:cubicBezTo>
                    <a:pt x="312293" y="349979"/>
                    <a:pt x="310027" y="348090"/>
                    <a:pt x="310782" y="343934"/>
                  </a:cubicBezTo>
                  <a:cubicBezTo>
                    <a:pt x="306627" y="338268"/>
                    <a:pt x="297938" y="335246"/>
                    <a:pt x="294916" y="337512"/>
                  </a:cubicBezTo>
                  <a:cubicBezTo>
                    <a:pt x="279050" y="344312"/>
                    <a:pt x="277161" y="331090"/>
                    <a:pt x="271495" y="324291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59" name="Freeform: Shape 26158">
              <a:extLst>
                <a:ext uri="{FF2B5EF4-FFF2-40B4-BE49-F238E27FC236}">
                  <a16:creationId xmlns:a16="http://schemas.microsoft.com/office/drawing/2014/main" id="{E3E21D3F-4A7E-486A-A26C-A9EABBDDC57B}"/>
                </a:ext>
              </a:extLst>
            </p:cNvPr>
            <p:cNvSpPr/>
            <p:nvPr/>
          </p:nvSpPr>
          <p:spPr>
            <a:xfrm>
              <a:off x="8763991" y="3728806"/>
              <a:ext cx="166253" cy="233217"/>
            </a:xfrm>
            <a:custGeom>
              <a:avLst/>
              <a:gdLst>
                <a:gd name="connsiteX0" fmla="*/ 142832 w 166253"/>
                <a:gd name="connsiteY0" fmla="*/ 0 h 233217"/>
                <a:gd name="connsiteX1" fmla="*/ 146988 w 166253"/>
                <a:gd name="connsiteY1" fmla="*/ 4155 h 233217"/>
                <a:gd name="connsiteX2" fmla="*/ 152277 w 166253"/>
                <a:gd name="connsiteY2" fmla="*/ 10577 h 233217"/>
                <a:gd name="connsiteX3" fmla="*/ 166254 w 166253"/>
                <a:gd name="connsiteY3" fmla="*/ 84241 h 233217"/>
                <a:gd name="connsiteX4" fmla="*/ 150766 w 166253"/>
                <a:gd name="connsiteY4" fmla="*/ 94063 h 233217"/>
                <a:gd name="connsiteX5" fmla="*/ 138677 w 166253"/>
                <a:gd name="connsiteY5" fmla="*/ 110685 h 233217"/>
                <a:gd name="connsiteX6" fmla="*/ 129988 w 166253"/>
                <a:gd name="connsiteY6" fmla="*/ 121640 h 233217"/>
                <a:gd name="connsiteX7" fmla="*/ 88434 w 166253"/>
                <a:gd name="connsiteY7" fmla="*/ 105396 h 233217"/>
                <a:gd name="connsiteX8" fmla="*/ 74835 w 166253"/>
                <a:gd name="connsiteY8" fmla="*/ 91797 h 233217"/>
                <a:gd name="connsiteX9" fmla="*/ 80124 w 166253"/>
                <a:gd name="connsiteY9" fmla="*/ 156394 h 233217"/>
                <a:gd name="connsiteX10" fmla="*/ 72946 w 166253"/>
                <a:gd name="connsiteY10" fmla="*/ 169238 h 233217"/>
                <a:gd name="connsiteX11" fmla="*/ 81257 w 166253"/>
                <a:gd name="connsiteY11" fmla="*/ 181704 h 233217"/>
                <a:gd name="connsiteX12" fmla="*/ 97501 w 166253"/>
                <a:gd name="connsiteY12" fmla="*/ 216459 h 233217"/>
                <a:gd name="connsiteX13" fmla="*/ 71435 w 166253"/>
                <a:gd name="connsiteY13" fmla="*/ 233080 h 233217"/>
                <a:gd name="connsiteX14" fmla="*/ 53680 w 166253"/>
                <a:gd name="connsiteY14" fmla="*/ 216081 h 233217"/>
                <a:gd name="connsiteX15" fmla="*/ 36681 w 166253"/>
                <a:gd name="connsiteY15" fmla="*/ 190771 h 233217"/>
                <a:gd name="connsiteX16" fmla="*/ 40459 w 166253"/>
                <a:gd name="connsiteY16" fmla="*/ 186238 h 233217"/>
                <a:gd name="connsiteX17" fmla="*/ 43481 w 166253"/>
                <a:gd name="connsiteY17" fmla="*/ 173016 h 233217"/>
                <a:gd name="connsiteX18" fmla="*/ 31014 w 166253"/>
                <a:gd name="connsiteY18" fmla="*/ 179060 h 233217"/>
                <a:gd name="connsiteX19" fmla="*/ 27992 w 166253"/>
                <a:gd name="connsiteY19" fmla="*/ 186615 h 233217"/>
                <a:gd name="connsiteX20" fmla="*/ 10993 w 166253"/>
                <a:gd name="connsiteY20" fmla="*/ 186615 h 233217"/>
                <a:gd name="connsiteX21" fmla="*/ 6082 w 166253"/>
                <a:gd name="connsiteY21" fmla="*/ 157527 h 233217"/>
                <a:gd name="connsiteX22" fmla="*/ 793 w 166253"/>
                <a:gd name="connsiteY22" fmla="*/ 147706 h 233217"/>
                <a:gd name="connsiteX23" fmla="*/ 11748 w 166253"/>
                <a:gd name="connsiteY23" fmla="*/ 143928 h 233217"/>
                <a:gd name="connsiteX24" fmla="*/ 43103 w 166253"/>
                <a:gd name="connsiteY24" fmla="*/ 135617 h 233217"/>
                <a:gd name="connsiteX25" fmla="*/ 45369 w 166253"/>
                <a:gd name="connsiteY25" fmla="*/ 151861 h 233217"/>
                <a:gd name="connsiteX26" fmla="*/ 55191 w 166253"/>
                <a:gd name="connsiteY26" fmla="*/ 140528 h 233217"/>
                <a:gd name="connsiteX27" fmla="*/ 61991 w 166253"/>
                <a:gd name="connsiteY27" fmla="*/ 139773 h 233217"/>
                <a:gd name="connsiteX28" fmla="*/ 69169 w 166253"/>
                <a:gd name="connsiteY28" fmla="*/ 127684 h 233217"/>
                <a:gd name="connsiteX29" fmla="*/ 60480 w 166253"/>
                <a:gd name="connsiteY29" fmla="*/ 119373 h 233217"/>
                <a:gd name="connsiteX30" fmla="*/ 26103 w 166253"/>
                <a:gd name="connsiteY30" fmla="*/ 131462 h 233217"/>
                <a:gd name="connsiteX31" fmla="*/ 9860 w 166253"/>
                <a:gd name="connsiteY31" fmla="*/ 132973 h 233217"/>
                <a:gd name="connsiteX32" fmla="*/ 18170 w 166253"/>
                <a:gd name="connsiteY32" fmla="*/ 120507 h 233217"/>
                <a:gd name="connsiteX33" fmla="*/ 61991 w 166253"/>
                <a:gd name="connsiteY33" fmla="*/ 62709 h 233217"/>
                <a:gd name="connsiteX34" fmla="*/ 79746 w 166253"/>
                <a:gd name="connsiteY34" fmla="*/ 49487 h 233217"/>
                <a:gd name="connsiteX35" fmla="*/ 85412 w 166253"/>
                <a:gd name="connsiteY35" fmla="*/ 48732 h 233217"/>
                <a:gd name="connsiteX36" fmla="*/ 133388 w 166253"/>
                <a:gd name="connsiteY36" fmla="*/ 4533 h 233217"/>
                <a:gd name="connsiteX37" fmla="*/ 142832 w 166253"/>
                <a:gd name="connsiteY37" fmla="*/ 0 h 23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6253" h="233217">
                  <a:moveTo>
                    <a:pt x="142832" y="0"/>
                  </a:moveTo>
                  <a:cubicBezTo>
                    <a:pt x="144343" y="1511"/>
                    <a:pt x="145855" y="2644"/>
                    <a:pt x="146988" y="4155"/>
                  </a:cubicBezTo>
                  <a:cubicBezTo>
                    <a:pt x="148877" y="6044"/>
                    <a:pt x="152277" y="7933"/>
                    <a:pt x="152277" y="10577"/>
                  </a:cubicBezTo>
                  <a:cubicBezTo>
                    <a:pt x="153032" y="35888"/>
                    <a:pt x="159832" y="60064"/>
                    <a:pt x="166254" y="84241"/>
                  </a:cubicBezTo>
                  <a:cubicBezTo>
                    <a:pt x="162854" y="90286"/>
                    <a:pt x="157187" y="92552"/>
                    <a:pt x="150766" y="94063"/>
                  </a:cubicBezTo>
                  <a:cubicBezTo>
                    <a:pt x="142077" y="96330"/>
                    <a:pt x="134144" y="98219"/>
                    <a:pt x="138677" y="110685"/>
                  </a:cubicBezTo>
                  <a:cubicBezTo>
                    <a:pt x="141321" y="117862"/>
                    <a:pt x="136410" y="120507"/>
                    <a:pt x="129988" y="121640"/>
                  </a:cubicBezTo>
                  <a:cubicBezTo>
                    <a:pt x="112611" y="124662"/>
                    <a:pt x="97879" y="122018"/>
                    <a:pt x="88434" y="105396"/>
                  </a:cubicBezTo>
                  <a:cubicBezTo>
                    <a:pt x="85035" y="99352"/>
                    <a:pt x="82390" y="93308"/>
                    <a:pt x="74835" y="91797"/>
                  </a:cubicBezTo>
                  <a:cubicBezTo>
                    <a:pt x="96368" y="115596"/>
                    <a:pt x="97501" y="128817"/>
                    <a:pt x="80124" y="156394"/>
                  </a:cubicBezTo>
                  <a:cubicBezTo>
                    <a:pt x="77479" y="160550"/>
                    <a:pt x="74079" y="164327"/>
                    <a:pt x="72946" y="169238"/>
                  </a:cubicBezTo>
                  <a:cubicBezTo>
                    <a:pt x="71435" y="176038"/>
                    <a:pt x="71435" y="181327"/>
                    <a:pt x="81257" y="181704"/>
                  </a:cubicBezTo>
                  <a:cubicBezTo>
                    <a:pt x="106945" y="183215"/>
                    <a:pt x="110723" y="192282"/>
                    <a:pt x="97501" y="216459"/>
                  </a:cubicBezTo>
                  <a:cubicBezTo>
                    <a:pt x="75591" y="209659"/>
                    <a:pt x="75591" y="209659"/>
                    <a:pt x="71435" y="233080"/>
                  </a:cubicBezTo>
                  <a:cubicBezTo>
                    <a:pt x="58591" y="234591"/>
                    <a:pt x="58213" y="223258"/>
                    <a:pt x="53680" y="216081"/>
                  </a:cubicBezTo>
                  <a:cubicBezTo>
                    <a:pt x="51036" y="205503"/>
                    <a:pt x="40836" y="200215"/>
                    <a:pt x="36681" y="190771"/>
                  </a:cubicBezTo>
                  <a:cubicBezTo>
                    <a:pt x="37814" y="188882"/>
                    <a:pt x="39325" y="187748"/>
                    <a:pt x="40459" y="186238"/>
                  </a:cubicBezTo>
                  <a:cubicBezTo>
                    <a:pt x="44236" y="182460"/>
                    <a:pt x="50280" y="177927"/>
                    <a:pt x="43481" y="173016"/>
                  </a:cubicBezTo>
                  <a:cubicBezTo>
                    <a:pt x="38192" y="168860"/>
                    <a:pt x="33281" y="173016"/>
                    <a:pt x="31014" y="179060"/>
                  </a:cubicBezTo>
                  <a:cubicBezTo>
                    <a:pt x="30259" y="181704"/>
                    <a:pt x="29503" y="184349"/>
                    <a:pt x="27992" y="186615"/>
                  </a:cubicBezTo>
                  <a:cubicBezTo>
                    <a:pt x="22326" y="186615"/>
                    <a:pt x="16659" y="186615"/>
                    <a:pt x="10993" y="186615"/>
                  </a:cubicBezTo>
                  <a:cubicBezTo>
                    <a:pt x="15904" y="176038"/>
                    <a:pt x="27615" y="164327"/>
                    <a:pt x="6082" y="157527"/>
                  </a:cubicBezTo>
                  <a:cubicBezTo>
                    <a:pt x="2682" y="156394"/>
                    <a:pt x="-1851" y="151483"/>
                    <a:pt x="793" y="147706"/>
                  </a:cubicBezTo>
                  <a:cubicBezTo>
                    <a:pt x="2682" y="145061"/>
                    <a:pt x="8726" y="142795"/>
                    <a:pt x="11748" y="143928"/>
                  </a:cubicBezTo>
                  <a:cubicBezTo>
                    <a:pt x="24592" y="148461"/>
                    <a:pt x="34037" y="142417"/>
                    <a:pt x="43103" y="135617"/>
                  </a:cubicBezTo>
                  <a:cubicBezTo>
                    <a:pt x="50280" y="141284"/>
                    <a:pt x="35170" y="148461"/>
                    <a:pt x="45369" y="151861"/>
                  </a:cubicBezTo>
                  <a:cubicBezTo>
                    <a:pt x="54436" y="154505"/>
                    <a:pt x="55191" y="148083"/>
                    <a:pt x="55191" y="140528"/>
                  </a:cubicBezTo>
                  <a:cubicBezTo>
                    <a:pt x="55191" y="137128"/>
                    <a:pt x="59724" y="139773"/>
                    <a:pt x="61991" y="139773"/>
                  </a:cubicBezTo>
                  <a:cubicBezTo>
                    <a:pt x="71813" y="140150"/>
                    <a:pt x="67657" y="131840"/>
                    <a:pt x="69169" y="127684"/>
                  </a:cubicBezTo>
                  <a:cubicBezTo>
                    <a:pt x="71057" y="121262"/>
                    <a:pt x="65769" y="119751"/>
                    <a:pt x="60480" y="119373"/>
                  </a:cubicBezTo>
                  <a:cubicBezTo>
                    <a:pt x="46880" y="118240"/>
                    <a:pt x="35548" y="122018"/>
                    <a:pt x="26103" y="131462"/>
                  </a:cubicBezTo>
                  <a:cubicBezTo>
                    <a:pt x="21193" y="136373"/>
                    <a:pt x="14015" y="139395"/>
                    <a:pt x="9860" y="132973"/>
                  </a:cubicBezTo>
                  <a:cubicBezTo>
                    <a:pt x="6082" y="127306"/>
                    <a:pt x="13260" y="121640"/>
                    <a:pt x="18170" y="120507"/>
                  </a:cubicBezTo>
                  <a:cubicBezTo>
                    <a:pt x="49525" y="113707"/>
                    <a:pt x="48392" y="82730"/>
                    <a:pt x="61991" y="62709"/>
                  </a:cubicBezTo>
                  <a:cubicBezTo>
                    <a:pt x="66902" y="55531"/>
                    <a:pt x="68035" y="46843"/>
                    <a:pt x="79746" y="49487"/>
                  </a:cubicBezTo>
                  <a:cubicBezTo>
                    <a:pt x="81635" y="49865"/>
                    <a:pt x="85412" y="49109"/>
                    <a:pt x="85412" y="48732"/>
                  </a:cubicBezTo>
                  <a:cubicBezTo>
                    <a:pt x="87301" y="18888"/>
                    <a:pt x="124700" y="27199"/>
                    <a:pt x="133388" y="4533"/>
                  </a:cubicBezTo>
                  <a:cubicBezTo>
                    <a:pt x="134144" y="1511"/>
                    <a:pt x="139433" y="1133"/>
                    <a:pt x="142832" y="0"/>
                  </a:cubicBezTo>
                  <a:close/>
                </a:path>
              </a:pathLst>
            </a:custGeom>
            <a:solidFill>
              <a:srgbClr val="FAD6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60" name="Freeform: Shape 26159">
              <a:extLst>
                <a:ext uri="{FF2B5EF4-FFF2-40B4-BE49-F238E27FC236}">
                  <a16:creationId xmlns:a16="http://schemas.microsoft.com/office/drawing/2014/main" id="{EBD7963C-F45A-4ABE-980E-F99E9B58AA77}"/>
                </a:ext>
              </a:extLst>
            </p:cNvPr>
            <p:cNvSpPr/>
            <p:nvPr/>
          </p:nvSpPr>
          <p:spPr>
            <a:xfrm>
              <a:off x="8782917" y="4174276"/>
              <a:ext cx="68375" cy="50155"/>
            </a:xfrm>
            <a:custGeom>
              <a:avLst/>
              <a:gdLst>
                <a:gd name="connsiteX0" fmla="*/ 0 w 68375"/>
                <a:gd name="connsiteY0" fmla="*/ 26357 h 50155"/>
                <a:gd name="connsiteX1" fmla="*/ 12088 w 68375"/>
                <a:gd name="connsiteY1" fmla="*/ 16535 h 50155"/>
                <a:gd name="connsiteX2" fmla="*/ 17377 w 68375"/>
                <a:gd name="connsiteY2" fmla="*/ 10491 h 50155"/>
                <a:gd name="connsiteX3" fmla="*/ 45332 w 68375"/>
                <a:gd name="connsiteY3" fmla="*/ 2180 h 50155"/>
                <a:gd name="connsiteX4" fmla="*/ 56665 w 68375"/>
                <a:gd name="connsiteY4" fmla="*/ 2935 h 50155"/>
                <a:gd name="connsiteX5" fmla="*/ 68375 w 68375"/>
                <a:gd name="connsiteY5" fmla="*/ 22957 h 50155"/>
                <a:gd name="connsiteX6" fmla="*/ 54020 w 68375"/>
                <a:gd name="connsiteY6" fmla="*/ 38445 h 50155"/>
                <a:gd name="connsiteX7" fmla="*/ 15111 w 68375"/>
                <a:gd name="connsiteY7" fmla="*/ 50156 h 50155"/>
                <a:gd name="connsiteX8" fmla="*/ 0 w 68375"/>
                <a:gd name="connsiteY8" fmla="*/ 26357 h 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375" h="50155">
                  <a:moveTo>
                    <a:pt x="0" y="26357"/>
                  </a:moveTo>
                  <a:cubicBezTo>
                    <a:pt x="1889" y="21824"/>
                    <a:pt x="13599" y="26735"/>
                    <a:pt x="12088" y="16535"/>
                  </a:cubicBezTo>
                  <a:cubicBezTo>
                    <a:pt x="11711" y="14646"/>
                    <a:pt x="15488" y="12380"/>
                    <a:pt x="17377" y="10491"/>
                  </a:cubicBezTo>
                  <a:cubicBezTo>
                    <a:pt x="32110" y="25601"/>
                    <a:pt x="36643" y="7469"/>
                    <a:pt x="45332" y="2180"/>
                  </a:cubicBezTo>
                  <a:cubicBezTo>
                    <a:pt x="49109" y="-87"/>
                    <a:pt x="53642" y="-1598"/>
                    <a:pt x="56665" y="2935"/>
                  </a:cubicBezTo>
                  <a:cubicBezTo>
                    <a:pt x="61198" y="9357"/>
                    <a:pt x="68375" y="16535"/>
                    <a:pt x="68375" y="22957"/>
                  </a:cubicBezTo>
                  <a:cubicBezTo>
                    <a:pt x="67997" y="28623"/>
                    <a:pt x="55153" y="38823"/>
                    <a:pt x="54020" y="38445"/>
                  </a:cubicBezTo>
                  <a:cubicBezTo>
                    <a:pt x="37021" y="26357"/>
                    <a:pt x="29843" y="45623"/>
                    <a:pt x="15111" y="50156"/>
                  </a:cubicBezTo>
                  <a:cubicBezTo>
                    <a:pt x="32488" y="23335"/>
                    <a:pt x="1133" y="38445"/>
                    <a:pt x="0" y="26357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61" name="Freeform: Shape 26160">
              <a:extLst>
                <a:ext uri="{FF2B5EF4-FFF2-40B4-BE49-F238E27FC236}">
                  <a16:creationId xmlns:a16="http://schemas.microsoft.com/office/drawing/2014/main" id="{4BD61AF6-F64A-42B6-8C31-69C9F148BBFB}"/>
                </a:ext>
              </a:extLst>
            </p:cNvPr>
            <p:cNvSpPr/>
            <p:nvPr/>
          </p:nvSpPr>
          <p:spPr>
            <a:xfrm>
              <a:off x="8858470" y="4205960"/>
              <a:ext cx="40042" cy="26598"/>
            </a:xfrm>
            <a:custGeom>
              <a:avLst/>
              <a:gdLst>
                <a:gd name="connsiteX0" fmla="*/ 40043 w 40042"/>
                <a:gd name="connsiteY0" fmla="*/ 26405 h 26598"/>
                <a:gd name="connsiteX1" fmla="*/ 0 w 40042"/>
                <a:gd name="connsiteY1" fmla="*/ 12806 h 26598"/>
                <a:gd name="connsiteX2" fmla="*/ 24555 w 40042"/>
                <a:gd name="connsiteY2" fmla="*/ 7895 h 26598"/>
                <a:gd name="connsiteX3" fmla="*/ 40043 w 40042"/>
                <a:gd name="connsiteY3" fmla="*/ 26405 h 26598"/>
                <a:gd name="connsiteX4" fmla="*/ 40043 w 40042"/>
                <a:gd name="connsiteY4" fmla="*/ 26405 h 2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42" h="26598">
                  <a:moveTo>
                    <a:pt x="40043" y="26405"/>
                  </a:moveTo>
                  <a:cubicBezTo>
                    <a:pt x="23799" y="28672"/>
                    <a:pt x="16244" y="10161"/>
                    <a:pt x="0" y="12806"/>
                  </a:cubicBezTo>
                  <a:cubicBezTo>
                    <a:pt x="5666" y="-9104"/>
                    <a:pt x="16999" y="2606"/>
                    <a:pt x="24555" y="7895"/>
                  </a:cubicBezTo>
                  <a:cubicBezTo>
                    <a:pt x="30599" y="12050"/>
                    <a:pt x="34754" y="19983"/>
                    <a:pt x="40043" y="26405"/>
                  </a:cubicBezTo>
                  <a:lnTo>
                    <a:pt x="40043" y="26405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62" name="Freeform: Shape 26161">
              <a:extLst>
                <a:ext uri="{FF2B5EF4-FFF2-40B4-BE49-F238E27FC236}">
                  <a16:creationId xmlns:a16="http://schemas.microsoft.com/office/drawing/2014/main" id="{3892EFD2-B7B6-4245-9D01-207CFD87A7E8}"/>
                </a:ext>
              </a:extLst>
            </p:cNvPr>
            <p:cNvSpPr/>
            <p:nvPr/>
          </p:nvSpPr>
          <p:spPr>
            <a:xfrm>
              <a:off x="8793117" y="4289785"/>
              <a:ext cx="24225" cy="26310"/>
            </a:xfrm>
            <a:custGeom>
              <a:avLst/>
              <a:gdLst>
                <a:gd name="connsiteX0" fmla="*/ 1889 w 24225"/>
                <a:gd name="connsiteY0" fmla="*/ 0 h 26310"/>
                <a:gd name="connsiteX1" fmla="*/ 24177 w 24225"/>
                <a:gd name="connsiteY1" fmla="*/ 12844 h 26310"/>
                <a:gd name="connsiteX2" fmla="*/ 0 w 24225"/>
                <a:gd name="connsiteY2" fmla="*/ 20777 h 26310"/>
                <a:gd name="connsiteX3" fmla="*/ 1889 w 24225"/>
                <a:gd name="connsiteY3" fmla="*/ 0 h 2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25" h="26310">
                  <a:moveTo>
                    <a:pt x="1889" y="0"/>
                  </a:moveTo>
                  <a:cubicBezTo>
                    <a:pt x="6422" y="11333"/>
                    <a:pt x="25310" y="-1889"/>
                    <a:pt x="24177" y="12844"/>
                  </a:cubicBezTo>
                  <a:cubicBezTo>
                    <a:pt x="23044" y="27577"/>
                    <a:pt x="12088" y="30221"/>
                    <a:pt x="0" y="20777"/>
                  </a:cubicBezTo>
                  <a:cubicBezTo>
                    <a:pt x="5666" y="14733"/>
                    <a:pt x="1133" y="7933"/>
                    <a:pt x="1889" y="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63" name="Freeform: Shape 26162">
              <a:extLst>
                <a:ext uri="{FF2B5EF4-FFF2-40B4-BE49-F238E27FC236}">
                  <a16:creationId xmlns:a16="http://schemas.microsoft.com/office/drawing/2014/main" id="{6DC8B625-ABC0-43A2-A811-CE5577FF2EF1}"/>
                </a:ext>
              </a:extLst>
            </p:cNvPr>
            <p:cNvSpPr/>
            <p:nvPr/>
          </p:nvSpPr>
          <p:spPr>
            <a:xfrm>
              <a:off x="8860358" y="4067282"/>
              <a:ext cx="23584" cy="25310"/>
            </a:xfrm>
            <a:custGeom>
              <a:avLst/>
              <a:gdLst>
                <a:gd name="connsiteX0" fmla="*/ 0 w 23584"/>
                <a:gd name="connsiteY0" fmla="*/ 0 h 25310"/>
                <a:gd name="connsiteX1" fmla="*/ 7555 w 23584"/>
                <a:gd name="connsiteY1" fmla="*/ 3400 h 25310"/>
                <a:gd name="connsiteX2" fmla="*/ 23421 w 23584"/>
                <a:gd name="connsiteY2" fmla="*/ 9066 h 25310"/>
                <a:gd name="connsiteX3" fmla="*/ 12844 w 23584"/>
                <a:gd name="connsiteY3" fmla="*/ 25310 h 25310"/>
                <a:gd name="connsiteX4" fmla="*/ 0 w 23584"/>
                <a:gd name="connsiteY4" fmla="*/ 0 h 2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84" h="25310">
                  <a:moveTo>
                    <a:pt x="0" y="0"/>
                  </a:moveTo>
                  <a:cubicBezTo>
                    <a:pt x="2644" y="1133"/>
                    <a:pt x="5289" y="2267"/>
                    <a:pt x="7555" y="3400"/>
                  </a:cubicBezTo>
                  <a:cubicBezTo>
                    <a:pt x="12844" y="6044"/>
                    <a:pt x="22288" y="756"/>
                    <a:pt x="23421" y="9066"/>
                  </a:cubicBezTo>
                  <a:cubicBezTo>
                    <a:pt x="24555" y="15488"/>
                    <a:pt x="19644" y="22288"/>
                    <a:pt x="12844" y="25310"/>
                  </a:cubicBezTo>
                  <a:cubicBezTo>
                    <a:pt x="13599" y="14355"/>
                    <a:pt x="1511" y="9822"/>
                    <a:pt x="0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64" name="Freeform: Shape 26163">
              <a:extLst>
                <a:ext uri="{FF2B5EF4-FFF2-40B4-BE49-F238E27FC236}">
                  <a16:creationId xmlns:a16="http://schemas.microsoft.com/office/drawing/2014/main" id="{EB72249A-061F-45BA-A5B9-7B87518810B7}"/>
                </a:ext>
              </a:extLst>
            </p:cNvPr>
            <p:cNvSpPr/>
            <p:nvPr/>
          </p:nvSpPr>
          <p:spPr>
            <a:xfrm>
              <a:off x="8807033" y="3810694"/>
              <a:ext cx="571994" cy="440264"/>
            </a:xfrm>
            <a:custGeom>
              <a:avLst/>
              <a:gdLst>
                <a:gd name="connsiteX0" fmla="*/ 11016 w 571994"/>
                <a:gd name="connsiteY0" fmla="*/ 133815 h 440264"/>
                <a:gd name="connsiteX1" fmla="*/ 28015 w 571994"/>
                <a:gd name="connsiteY1" fmla="*/ 150437 h 440264"/>
                <a:gd name="connsiteX2" fmla="*/ 53325 w 571994"/>
                <a:gd name="connsiteY2" fmla="*/ 133815 h 440264"/>
                <a:gd name="connsiteX3" fmla="*/ 57103 w 571994"/>
                <a:gd name="connsiteY3" fmla="*/ 113416 h 440264"/>
                <a:gd name="connsiteX4" fmla="*/ 41993 w 571994"/>
                <a:gd name="connsiteY4" fmla="*/ 103594 h 440264"/>
                <a:gd name="connsiteX5" fmla="*/ 29904 w 571994"/>
                <a:gd name="connsiteY5" fmla="*/ 106238 h 440264"/>
                <a:gd name="connsiteX6" fmla="*/ 24238 w 571994"/>
                <a:gd name="connsiteY6" fmla="*/ 84706 h 440264"/>
                <a:gd name="connsiteX7" fmla="*/ 27638 w 571994"/>
                <a:gd name="connsiteY7" fmla="*/ 79417 h 440264"/>
                <a:gd name="connsiteX8" fmla="*/ 16682 w 571994"/>
                <a:gd name="connsiteY8" fmla="*/ 3109 h 440264"/>
                <a:gd name="connsiteX9" fmla="*/ 49548 w 571994"/>
                <a:gd name="connsiteY9" fmla="*/ 20486 h 440264"/>
                <a:gd name="connsiteX10" fmla="*/ 94124 w 571994"/>
                <a:gd name="connsiteY10" fmla="*/ 34086 h 440264"/>
                <a:gd name="connsiteX11" fmla="*/ 107346 w 571994"/>
                <a:gd name="connsiteY11" fmla="*/ 6887 h 440264"/>
                <a:gd name="connsiteX12" fmla="*/ 121323 w 571994"/>
                <a:gd name="connsiteY12" fmla="*/ 2731 h 440264"/>
                <a:gd name="connsiteX13" fmla="*/ 134922 w 571994"/>
                <a:gd name="connsiteY13" fmla="*/ 11797 h 440264"/>
                <a:gd name="connsiteX14" fmla="*/ 155699 w 571994"/>
                <a:gd name="connsiteY14" fmla="*/ 22753 h 440264"/>
                <a:gd name="connsiteX15" fmla="*/ 218030 w 571994"/>
                <a:gd name="connsiteY15" fmla="*/ 1598 h 440264"/>
                <a:gd name="connsiteX16" fmla="*/ 267895 w 571994"/>
                <a:gd name="connsiteY16" fmla="*/ 8020 h 440264"/>
                <a:gd name="connsiteX17" fmla="*/ 285272 w 571994"/>
                <a:gd name="connsiteY17" fmla="*/ 31063 h 440264"/>
                <a:gd name="connsiteX18" fmla="*/ 292072 w 571994"/>
                <a:gd name="connsiteY18" fmla="*/ 49574 h 440264"/>
                <a:gd name="connsiteX19" fmla="*/ 315493 w 571994"/>
                <a:gd name="connsiteY19" fmla="*/ 73751 h 440264"/>
                <a:gd name="connsiteX20" fmla="*/ 367625 w 571994"/>
                <a:gd name="connsiteY20" fmla="*/ 102083 h 440264"/>
                <a:gd name="connsiteX21" fmla="*/ 396335 w 571994"/>
                <a:gd name="connsiteY21" fmla="*/ 89617 h 440264"/>
                <a:gd name="connsiteX22" fmla="*/ 402757 w 571994"/>
                <a:gd name="connsiteY22" fmla="*/ 105861 h 440264"/>
                <a:gd name="connsiteX23" fmla="*/ 400112 w 571994"/>
                <a:gd name="connsiteY23" fmla="*/ 127393 h 440264"/>
                <a:gd name="connsiteX24" fmla="*/ 382358 w 571994"/>
                <a:gd name="connsiteY24" fmla="*/ 153081 h 440264"/>
                <a:gd name="connsiteX25" fmla="*/ 374802 w 571994"/>
                <a:gd name="connsiteY25" fmla="*/ 154970 h 440264"/>
                <a:gd name="connsiteX26" fmla="*/ 409934 w 571994"/>
                <a:gd name="connsiteY26" fmla="*/ 150437 h 440264"/>
                <a:gd name="connsiteX27" fmla="*/ 428067 w 571994"/>
                <a:gd name="connsiteY27" fmla="*/ 160259 h 440264"/>
                <a:gd name="connsiteX28" fmla="*/ 440155 w 571994"/>
                <a:gd name="connsiteY28" fmla="*/ 185191 h 440264"/>
                <a:gd name="connsiteX29" fmla="*/ 447333 w 571994"/>
                <a:gd name="connsiteY29" fmla="*/ 210123 h 440264"/>
                <a:gd name="connsiteX30" fmla="*/ 444311 w 571994"/>
                <a:gd name="connsiteY30" fmla="*/ 212768 h 440264"/>
                <a:gd name="connsiteX31" fmla="*/ 431089 w 571994"/>
                <a:gd name="connsiteY31" fmla="*/ 221079 h 440264"/>
                <a:gd name="connsiteX32" fmla="*/ 445444 w 571994"/>
                <a:gd name="connsiteY32" fmla="*/ 224478 h 440264"/>
                <a:gd name="connsiteX33" fmla="*/ 469999 w 571994"/>
                <a:gd name="connsiteY33" fmla="*/ 235433 h 440264"/>
                <a:gd name="connsiteX34" fmla="*/ 447333 w 571994"/>
                <a:gd name="connsiteY34" fmla="*/ 210123 h 440264"/>
                <a:gd name="connsiteX35" fmla="*/ 507397 w 571994"/>
                <a:gd name="connsiteY35" fmla="*/ 219190 h 440264"/>
                <a:gd name="connsiteX36" fmla="*/ 510042 w 571994"/>
                <a:gd name="connsiteY36" fmla="*/ 205590 h 440264"/>
                <a:gd name="connsiteX37" fmla="*/ 521752 w 571994"/>
                <a:gd name="connsiteY37" fmla="*/ 203324 h 440264"/>
                <a:gd name="connsiteX38" fmla="*/ 529685 w 571994"/>
                <a:gd name="connsiteY38" fmla="*/ 208235 h 440264"/>
                <a:gd name="connsiteX39" fmla="*/ 546685 w 571994"/>
                <a:gd name="connsiteY39" fmla="*/ 217301 h 440264"/>
                <a:gd name="connsiteX40" fmla="*/ 571995 w 571994"/>
                <a:gd name="connsiteY40" fmla="*/ 235811 h 440264"/>
                <a:gd name="connsiteX41" fmla="*/ 562173 w 571994"/>
                <a:gd name="connsiteY41" fmla="*/ 250922 h 440264"/>
                <a:gd name="connsiteX42" fmla="*/ 548574 w 571994"/>
                <a:gd name="connsiteY42" fmla="*/ 276988 h 440264"/>
                <a:gd name="connsiteX43" fmla="*/ 519486 w 571994"/>
                <a:gd name="connsiteY43" fmla="*/ 321564 h 440264"/>
                <a:gd name="connsiteX44" fmla="*/ 509664 w 571994"/>
                <a:gd name="connsiteY44" fmla="*/ 323075 h 440264"/>
                <a:gd name="connsiteX45" fmla="*/ 524019 w 571994"/>
                <a:gd name="connsiteY45" fmla="*/ 339318 h 440264"/>
                <a:gd name="connsiteX46" fmla="*/ 512308 w 571994"/>
                <a:gd name="connsiteY46" fmla="*/ 373695 h 440264"/>
                <a:gd name="connsiteX47" fmla="*/ 505131 w 571994"/>
                <a:gd name="connsiteY47" fmla="*/ 378228 h 440264"/>
                <a:gd name="connsiteX48" fmla="*/ 477932 w 571994"/>
                <a:gd name="connsiteY48" fmla="*/ 384650 h 440264"/>
                <a:gd name="connsiteX49" fmla="*/ 490776 w 571994"/>
                <a:gd name="connsiteY49" fmla="*/ 358962 h 440264"/>
                <a:gd name="connsiteX50" fmla="*/ 458666 w 571994"/>
                <a:gd name="connsiteY50" fmla="*/ 389183 h 440264"/>
                <a:gd name="connsiteX51" fmla="*/ 400490 w 571994"/>
                <a:gd name="connsiteY51" fmla="*/ 407694 h 440264"/>
                <a:gd name="connsiteX52" fmla="*/ 386135 w 571994"/>
                <a:gd name="connsiteY52" fmla="*/ 407694 h 440264"/>
                <a:gd name="connsiteX53" fmla="*/ 332493 w 571994"/>
                <a:gd name="connsiteY53" fmla="*/ 408827 h 440264"/>
                <a:gd name="connsiteX54" fmla="*/ 309449 w 571994"/>
                <a:gd name="connsiteY54" fmla="*/ 378984 h 440264"/>
                <a:gd name="connsiteX55" fmla="*/ 303027 w 571994"/>
                <a:gd name="connsiteY55" fmla="*/ 368029 h 440264"/>
                <a:gd name="connsiteX56" fmla="*/ 297361 w 571994"/>
                <a:gd name="connsiteY56" fmla="*/ 370295 h 440264"/>
                <a:gd name="connsiteX57" fmla="*/ 300383 w 571994"/>
                <a:gd name="connsiteY57" fmla="*/ 384272 h 440264"/>
                <a:gd name="connsiteX58" fmla="*/ 304160 w 571994"/>
                <a:gd name="connsiteY58" fmla="*/ 389183 h 440264"/>
                <a:gd name="connsiteX59" fmla="*/ 314360 w 571994"/>
                <a:gd name="connsiteY59" fmla="*/ 406560 h 440264"/>
                <a:gd name="connsiteX60" fmla="*/ 295850 w 571994"/>
                <a:gd name="connsiteY60" fmla="*/ 417893 h 440264"/>
                <a:gd name="connsiteX61" fmla="*/ 278473 w 571994"/>
                <a:gd name="connsiteY61" fmla="*/ 400894 h 440264"/>
                <a:gd name="connsiteX62" fmla="*/ 273562 w 571994"/>
                <a:gd name="connsiteY62" fmla="*/ 396739 h 440264"/>
                <a:gd name="connsiteX63" fmla="*/ 251651 w 571994"/>
                <a:gd name="connsiteY63" fmla="*/ 417893 h 440264"/>
                <a:gd name="connsiteX64" fmla="*/ 242207 w 571994"/>
                <a:gd name="connsiteY64" fmla="*/ 417515 h 440264"/>
                <a:gd name="connsiteX65" fmla="*/ 239941 w 571994"/>
                <a:gd name="connsiteY65" fmla="*/ 424693 h 440264"/>
                <a:gd name="connsiteX66" fmla="*/ 190454 w 571994"/>
                <a:gd name="connsiteY66" fmla="*/ 439804 h 440264"/>
                <a:gd name="connsiteX67" fmla="*/ 181010 w 571994"/>
                <a:gd name="connsiteY67" fmla="*/ 435270 h 440264"/>
                <a:gd name="connsiteX68" fmla="*/ 187432 w 571994"/>
                <a:gd name="connsiteY68" fmla="*/ 425449 h 440264"/>
                <a:gd name="connsiteX69" fmla="*/ 189698 w 571994"/>
                <a:gd name="connsiteY69" fmla="*/ 396739 h 440264"/>
                <a:gd name="connsiteX70" fmla="*/ 178365 w 571994"/>
                <a:gd name="connsiteY70" fmla="*/ 382383 h 440264"/>
                <a:gd name="connsiteX71" fmla="*/ 200275 w 571994"/>
                <a:gd name="connsiteY71" fmla="*/ 371428 h 440264"/>
                <a:gd name="connsiteX72" fmla="*/ 216897 w 571994"/>
                <a:gd name="connsiteY72" fmla="*/ 370673 h 440264"/>
                <a:gd name="connsiteX73" fmla="*/ 225208 w 571994"/>
                <a:gd name="connsiteY73" fmla="*/ 365384 h 440264"/>
                <a:gd name="connsiteX74" fmla="*/ 221430 w 571994"/>
                <a:gd name="connsiteY74" fmla="*/ 356318 h 440264"/>
                <a:gd name="connsiteX75" fmla="*/ 208209 w 571994"/>
                <a:gd name="connsiteY75" fmla="*/ 340830 h 440264"/>
                <a:gd name="connsiteX76" fmla="*/ 177232 w 571994"/>
                <a:gd name="connsiteY76" fmla="*/ 324586 h 440264"/>
                <a:gd name="connsiteX77" fmla="*/ 167788 w 571994"/>
                <a:gd name="connsiteY77" fmla="*/ 321564 h 440264"/>
                <a:gd name="connsiteX78" fmla="*/ 174588 w 571994"/>
                <a:gd name="connsiteY78" fmla="*/ 309853 h 440264"/>
                <a:gd name="connsiteX79" fmla="*/ 196876 w 571994"/>
                <a:gd name="connsiteY79" fmla="*/ 289454 h 440264"/>
                <a:gd name="connsiteX80" fmla="*/ 193853 w 571994"/>
                <a:gd name="connsiteY80" fmla="*/ 261499 h 440264"/>
                <a:gd name="connsiteX81" fmla="*/ 164766 w 571994"/>
                <a:gd name="connsiteY81" fmla="*/ 265655 h 440264"/>
                <a:gd name="connsiteX82" fmla="*/ 150788 w 571994"/>
                <a:gd name="connsiteY82" fmla="*/ 268677 h 440264"/>
                <a:gd name="connsiteX83" fmla="*/ 143611 w 571994"/>
                <a:gd name="connsiteY83" fmla="*/ 268299 h 440264"/>
                <a:gd name="connsiteX84" fmla="*/ 120190 w 571994"/>
                <a:gd name="connsiteY84" fmla="*/ 273210 h 440264"/>
                <a:gd name="connsiteX85" fmla="*/ 110368 w 571994"/>
                <a:gd name="connsiteY85" fmla="*/ 253566 h 440264"/>
                <a:gd name="connsiteX86" fmla="*/ 90724 w 571994"/>
                <a:gd name="connsiteY86" fmla="*/ 237700 h 440264"/>
                <a:gd name="connsiteX87" fmla="*/ 65414 w 571994"/>
                <a:gd name="connsiteY87" fmla="*/ 202190 h 440264"/>
                <a:gd name="connsiteX88" fmla="*/ 32171 w 571994"/>
                <a:gd name="connsiteY88" fmla="*/ 197657 h 440264"/>
                <a:gd name="connsiteX89" fmla="*/ 21216 w 571994"/>
                <a:gd name="connsiteY89" fmla="*/ 224856 h 440264"/>
                <a:gd name="connsiteX90" fmla="*/ 61 w 571994"/>
                <a:gd name="connsiteY90" fmla="*/ 190480 h 440264"/>
                <a:gd name="connsiteX91" fmla="*/ 24993 w 571994"/>
                <a:gd name="connsiteY91" fmla="*/ 182169 h 440264"/>
                <a:gd name="connsiteX92" fmla="*/ 11016 w 571994"/>
                <a:gd name="connsiteY92" fmla="*/ 133815 h 44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571994" h="440264">
                  <a:moveTo>
                    <a:pt x="11016" y="133815"/>
                  </a:moveTo>
                  <a:cubicBezTo>
                    <a:pt x="17060" y="138726"/>
                    <a:pt x="19704" y="147792"/>
                    <a:pt x="28015" y="150437"/>
                  </a:cubicBezTo>
                  <a:cubicBezTo>
                    <a:pt x="36704" y="145526"/>
                    <a:pt x="49170" y="145904"/>
                    <a:pt x="53325" y="133815"/>
                  </a:cubicBezTo>
                  <a:cubicBezTo>
                    <a:pt x="54837" y="127015"/>
                    <a:pt x="57481" y="120216"/>
                    <a:pt x="57103" y="113416"/>
                  </a:cubicBezTo>
                  <a:cubicBezTo>
                    <a:pt x="56725" y="103972"/>
                    <a:pt x="51059" y="99061"/>
                    <a:pt x="41993" y="103594"/>
                  </a:cubicBezTo>
                  <a:cubicBezTo>
                    <a:pt x="37837" y="105861"/>
                    <a:pt x="34815" y="115305"/>
                    <a:pt x="29904" y="106238"/>
                  </a:cubicBezTo>
                  <a:cubicBezTo>
                    <a:pt x="26126" y="100194"/>
                    <a:pt x="15549" y="94528"/>
                    <a:pt x="24238" y="84706"/>
                  </a:cubicBezTo>
                  <a:cubicBezTo>
                    <a:pt x="25371" y="83195"/>
                    <a:pt x="26126" y="80928"/>
                    <a:pt x="27638" y="79417"/>
                  </a:cubicBezTo>
                  <a:cubicBezTo>
                    <a:pt x="52570" y="47685"/>
                    <a:pt x="52192" y="34841"/>
                    <a:pt x="16682" y="3109"/>
                  </a:cubicBezTo>
                  <a:cubicBezTo>
                    <a:pt x="31415" y="4998"/>
                    <a:pt x="43504" y="1220"/>
                    <a:pt x="49548" y="20486"/>
                  </a:cubicBezTo>
                  <a:cubicBezTo>
                    <a:pt x="55592" y="40885"/>
                    <a:pt x="75991" y="35219"/>
                    <a:pt x="94124" y="34086"/>
                  </a:cubicBezTo>
                  <a:cubicBezTo>
                    <a:pt x="77880" y="14442"/>
                    <a:pt x="89591" y="9153"/>
                    <a:pt x="107346" y="6887"/>
                  </a:cubicBezTo>
                  <a:cubicBezTo>
                    <a:pt x="112257" y="6131"/>
                    <a:pt x="116790" y="4242"/>
                    <a:pt x="121323" y="2731"/>
                  </a:cubicBezTo>
                  <a:cubicBezTo>
                    <a:pt x="131900" y="-3691"/>
                    <a:pt x="134545" y="1976"/>
                    <a:pt x="134922" y="11797"/>
                  </a:cubicBezTo>
                  <a:cubicBezTo>
                    <a:pt x="135678" y="26530"/>
                    <a:pt x="141722" y="27286"/>
                    <a:pt x="155699" y="22753"/>
                  </a:cubicBezTo>
                  <a:cubicBezTo>
                    <a:pt x="176476" y="15953"/>
                    <a:pt x="193853" y="-1424"/>
                    <a:pt x="218030" y="1598"/>
                  </a:cubicBezTo>
                  <a:cubicBezTo>
                    <a:pt x="234652" y="4242"/>
                    <a:pt x="252029" y="465"/>
                    <a:pt x="267895" y="8020"/>
                  </a:cubicBezTo>
                  <a:cubicBezTo>
                    <a:pt x="273939" y="15197"/>
                    <a:pt x="276206" y="25397"/>
                    <a:pt x="285272" y="31063"/>
                  </a:cubicBezTo>
                  <a:cubicBezTo>
                    <a:pt x="291317" y="34841"/>
                    <a:pt x="293205" y="40885"/>
                    <a:pt x="292072" y="49574"/>
                  </a:cubicBezTo>
                  <a:cubicBezTo>
                    <a:pt x="289428" y="66573"/>
                    <a:pt x="300761" y="71106"/>
                    <a:pt x="315493" y="73751"/>
                  </a:cubicBezTo>
                  <a:cubicBezTo>
                    <a:pt x="334382" y="77151"/>
                    <a:pt x="356670" y="80173"/>
                    <a:pt x="367625" y="102083"/>
                  </a:cubicBezTo>
                  <a:cubicBezTo>
                    <a:pt x="374047" y="89995"/>
                    <a:pt x="382735" y="83950"/>
                    <a:pt x="396335" y="89617"/>
                  </a:cubicBezTo>
                  <a:cubicBezTo>
                    <a:pt x="404268" y="93017"/>
                    <a:pt x="408045" y="97928"/>
                    <a:pt x="402757" y="105861"/>
                  </a:cubicBezTo>
                  <a:cubicBezTo>
                    <a:pt x="398224" y="112660"/>
                    <a:pt x="396713" y="119082"/>
                    <a:pt x="400112" y="127393"/>
                  </a:cubicBezTo>
                  <a:cubicBezTo>
                    <a:pt x="408801" y="148170"/>
                    <a:pt x="404646" y="153459"/>
                    <a:pt x="382358" y="153081"/>
                  </a:cubicBezTo>
                  <a:cubicBezTo>
                    <a:pt x="379713" y="153081"/>
                    <a:pt x="376691" y="152326"/>
                    <a:pt x="374802" y="154970"/>
                  </a:cubicBezTo>
                  <a:cubicBezTo>
                    <a:pt x="388024" y="159125"/>
                    <a:pt x="397468" y="157992"/>
                    <a:pt x="409934" y="150437"/>
                  </a:cubicBezTo>
                  <a:cubicBezTo>
                    <a:pt x="424289" y="142126"/>
                    <a:pt x="429956" y="144392"/>
                    <a:pt x="428067" y="160259"/>
                  </a:cubicBezTo>
                  <a:cubicBezTo>
                    <a:pt x="426556" y="172725"/>
                    <a:pt x="432978" y="178391"/>
                    <a:pt x="440155" y="185191"/>
                  </a:cubicBezTo>
                  <a:cubicBezTo>
                    <a:pt x="447333" y="191991"/>
                    <a:pt x="455266" y="199168"/>
                    <a:pt x="447333" y="210123"/>
                  </a:cubicBezTo>
                  <a:cubicBezTo>
                    <a:pt x="446577" y="211257"/>
                    <a:pt x="445066" y="212012"/>
                    <a:pt x="444311" y="212768"/>
                  </a:cubicBezTo>
                  <a:cubicBezTo>
                    <a:pt x="440155" y="216168"/>
                    <a:pt x="429200" y="210879"/>
                    <a:pt x="431089" y="221079"/>
                  </a:cubicBezTo>
                  <a:cubicBezTo>
                    <a:pt x="432600" y="227878"/>
                    <a:pt x="440155" y="225612"/>
                    <a:pt x="445444" y="224478"/>
                  </a:cubicBezTo>
                  <a:cubicBezTo>
                    <a:pt x="456777" y="222589"/>
                    <a:pt x="463577" y="229767"/>
                    <a:pt x="469999" y="235433"/>
                  </a:cubicBezTo>
                  <a:cubicBezTo>
                    <a:pt x="465843" y="224856"/>
                    <a:pt x="446200" y="226745"/>
                    <a:pt x="447333" y="210123"/>
                  </a:cubicBezTo>
                  <a:cubicBezTo>
                    <a:pt x="470754" y="201057"/>
                    <a:pt x="489642" y="203701"/>
                    <a:pt x="507397" y="219190"/>
                  </a:cubicBezTo>
                  <a:cubicBezTo>
                    <a:pt x="511553" y="215412"/>
                    <a:pt x="507397" y="209746"/>
                    <a:pt x="510042" y="205590"/>
                  </a:cubicBezTo>
                  <a:cubicBezTo>
                    <a:pt x="513442" y="202568"/>
                    <a:pt x="517597" y="202568"/>
                    <a:pt x="521752" y="203324"/>
                  </a:cubicBezTo>
                  <a:cubicBezTo>
                    <a:pt x="524774" y="204457"/>
                    <a:pt x="527419" y="205968"/>
                    <a:pt x="529685" y="208235"/>
                  </a:cubicBezTo>
                  <a:cubicBezTo>
                    <a:pt x="533841" y="213901"/>
                    <a:pt x="538752" y="216923"/>
                    <a:pt x="546685" y="217301"/>
                  </a:cubicBezTo>
                  <a:cubicBezTo>
                    <a:pt x="558018" y="217679"/>
                    <a:pt x="570484" y="219945"/>
                    <a:pt x="571995" y="235811"/>
                  </a:cubicBezTo>
                  <a:cubicBezTo>
                    <a:pt x="570484" y="241856"/>
                    <a:pt x="567084" y="246766"/>
                    <a:pt x="562173" y="250922"/>
                  </a:cubicBezTo>
                  <a:cubicBezTo>
                    <a:pt x="551596" y="256211"/>
                    <a:pt x="547440" y="265277"/>
                    <a:pt x="548574" y="276988"/>
                  </a:cubicBezTo>
                  <a:cubicBezTo>
                    <a:pt x="550462" y="304564"/>
                    <a:pt x="545174" y="312497"/>
                    <a:pt x="519486" y="321564"/>
                  </a:cubicBezTo>
                  <a:cubicBezTo>
                    <a:pt x="516464" y="322697"/>
                    <a:pt x="513064" y="322319"/>
                    <a:pt x="509664" y="323075"/>
                  </a:cubicBezTo>
                  <a:cubicBezTo>
                    <a:pt x="513064" y="331008"/>
                    <a:pt x="522508" y="331385"/>
                    <a:pt x="524019" y="339318"/>
                  </a:cubicBezTo>
                  <a:cubicBezTo>
                    <a:pt x="526663" y="352918"/>
                    <a:pt x="531196" y="367273"/>
                    <a:pt x="512308" y="373695"/>
                  </a:cubicBezTo>
                  <a:cubicBezTo>
                    <a:pt x="509664" y="374450"/>
                    <a:pt x="507775" y="377850"/>
                    <a:pt x="505131" y="378228"/>
                  </a:cubicBezTo>
                  <a:cubicBezTo>
                    <a:pt x="495687" y="379739"/>
                    <a:pt x="486998" y="396739"/>
                    <a:pt x="477932" y="384650"/>
                  </a:cubicBezTo>
                  <a:cubicBezTo>
                    <a:pt x="469243" y="372939"/>
                    <a:pt x="485865" y="368029"/>
                    <a:pt x="490776" y="358962"/>
                  </a:cubicBezTo>
                  <a:cubicBezTo>
                    <a:pt x="483598" y="372939"/>
                    <a:pt x="457910" y="366140"/>
                    <a:pt x="458666" y="389183"/>
                  </a:cubicBezTo>
                  <a:cubicBezTo>
                    <a:pt x="438267" y="392205"/>
                    <a:pt x="428067" y="426204"/>
                    <a:pt x="400490" y="407694"/>
                  </a:cubicBezTo>
                  <a:cubicBezTo>
                    <a:pt x="396335" y="405049"/>
                    <a:pt x="390291" y="405049"/>
                    <a:pt x="386135" y="407694"/>
                  </a:cubicBezTo>
                  <a:cubicBezTo>
                    <a:pt x="368758" y="420160"/>
                    <a:pt x="349870" y="409582"/>
                    <a:pt x="332493" y="408827"/>
                  </a:cubicBezTo>
                  <a:cubicBezTo>
                    <a:pt x="322293" y="408449"/>
                    <a:pt x="315116" y="391072"/>
                    <a:pt x="309449" y="378984"/>
                  </a:cubicBezTo>
                  <a:cubicBezTo>
                    <a:pt x="307560" y="374828"/>
                    <a:pt x="310582" y="368784"/>
                    <a:pt x="303027" y="368029"/>
                  </a:cubicBezTo>
                  <a:cubicBezTo>
                    <a:pt x="300761" y="367651"/>
                    <a:pt x="298116" y="368029"/>
                    <a:pt x="297361" y="370295"/>
                  </a:cubicBezTo>
                  <a:cubicBezTo>
                    <a:pt x="295094" y="375584"/>
                    <a:pt x="298494" y="379739"/>
                    <a:pt x="300383" y="384272"/>
                  </a:cubicBezTo>
                  <a:cubicBezTo>
                    <a:pt x="301138" y="386161"/>
                    <a:pt x="302649" y="388050"/>
                    <a:pt x="304160" y="389183"/>
                  </a:cubicBezTo>
                  <a:cubicBezTo>
                    <a:pt x="309827" y="393716"/>
                    <a:pt x="319649" y="395605"/>
                    <a:pt x="314360" y="406560"/>
                  </a:cubicBezTo>
                  <a:cubicBezTo>
                    <a:pt x="310582" y="414493"/>
                    <a:pt x="304160" y="418271"/>
                    <a:pt x="295850" y="417893"/>
                  </a:cubicBezTo>
                  <a:cubicBezTo>
                    <a:pt x="284895" y="417515"/>
                    <a:pt x="278850" y="412227"/>
                    <a:pt x="278473" y="400894"/>
                  </a:cubicBezTo>
                  <a:cubicBezTo>
                    <a:pt x="278473" y="399005"/>
                    <a:pt x="276962" y="397116"/>
                    <a:pt x="273562" y="396739"/>
                  </a:cubicBezTo>
                  <a:cubicBezTo>
                    <a:pt x="270917" y="407694"/>
                    <a:pt x="266384" y="418649"/>
                    <a:pt x="251651" y="417893"/>
                  </a:cubicBezTo>
                  <a:cubicBezTo>
                    <a:pt x="248629" y="417138"/>
                    <a:pt x="245229" y="413738"/>
                    <a:pt x="242207" y="417515"/>
                  </a:cubicBezTo>
                  <a:cubicBezTo>
                    <a:pt x="240696" y="419404"/>
                    <a:pt x="239941" y="425071"/>
                    <a:pt x="239941" y="424693"/>
                  </a:cubicBezTo>
                  <a:cubicBezTo>
                    <a:pt x="220297" y="419782"/>
                    <a:pt x="207453" y="436026"/>
                    <a:pt x="190454" y="439804"/>
                  </a:cubicBezTo>
                  <a:cubicBezTo>
                    <a:pt x="185543" y="440937"/>
                    <a:pt x="181765" y="440181"/>
                    <a:pt x="181010" y="435270"/>
                  </a:cubicBezTo>
                  <a:cubicBezTo>
                    <a:pt x="180254" y="430359"/>
                    <a:pt x="184032" y="426582"/>
                    <a:pt x="187432" y="425449"/>
                  </a:cubicBezTo>
                  <a:cubicBezTo>
                    <a:pt x="210475" y="417515"/>
                    <a:pt x="193853" y="406183"/>
                    <a:pt x="189698" y="396739"/>
                  </a:cubicBezTo>
                  <a:cubicBezTo>
                    <a:pt x="187432" y="391072"/>
                    <a:pt x="173454" y="390694"/>
                    <a:pt x="178365" y="382383"/>
                  </a:cubicBezTo>
                  <a:cubicBezTo>
                    <a:pt x="181765" y="376339"/>
                    <a:pt x="192342" y="374073"/>
                    <a:pt x="200275" y="371428"/>
                  </a:cubicBezTo>
                  <a:cubicBezTo>
                    <a:pt x="205564" y="369917"/>
                    <a:pt x="211608" y="371051"/>
                    <a:pt x="216897" y="370673"/>
                  </a:cubicBezTo>
                  <a:cubicBezTo>
                    <a:pt x="220675" y="370673"/>
                    <a:pt x="224075" y="369540"/>
                    <a:pt x="225208" y="365384"/>
                  </a:cubicBezTo>
                  <a:cubicBezTo>
                    <a:pt x="225963" y="361607"/>
                    <a:pt x="224830" y="357829"/>
                    <a:pt x="221430" y="356318"/>
                  </a:cubicBezTo>
                  <a:cubicBezTo>
                    <a:pt x="213875" y="353296"/>
                    <a:pt x="204809" y="352540"/>
                    <a:pt x="208209" y="340830"/>
                  </a:cubicBezTo>
                  <a:cubicBezTo>
                    <a:pt x="191209" y="348385"/>
                    <a:pt x="188943" y="327230"/>
                    <a:pt x="177232" y="324586"/>
                  </a:cubicBezTo>
                  <a:cubicBezTo>
                    <a:pt x="173832" y="323830"/>
                    <a:pt x="167788" y="328741"/>
                    <a:pt x="167788" y="321564"/>
                  </a:cubicBezTo>
                  <a:cubicBezTo>
                    <a:pt x="167410" y="317030"/>
                    <a:pt x="169299" y="310986"/>
                    <a:pt x="174588" y="309853"/>
                  </a:cubicBezTo>
                  <a:cubicBezTo>
                    <a:pt x="186676" y="307586"/>
                    <a:pt x="191587" y="298520"/>
                    <a:pt x="196876" y="289454"/>
                  </a:cubicBezTo>
                  <a:cubicBezTo>
                    <a:pt x="202920" y="279632"/>
                    <a:pt x="204431" y="269054"/>
                    <a:pt x="193853" y="261499"/>
                  </a:cubicBezTo>
                  <a:cubicBezTo>
                    <a:pt x="183654" y="253944"/>
                    <a:pt x="172699" y="253566"/>
                    <a:pt x="164766" y="265655"/>
                  </a:cubicBezTo>
                  <a:cubicBezTo>
                    <a:pt x="160988" y="271321"/>
                    <a:pt x="158344" y="280010"/>
                    <a:pt x="150788" y="268677"/>
                  </a:cubicBezTo>
                  <a:cubicBezTo>
                    <a:pt x="148900" y="266032"/>
                    <a:pt x="143611" y="266788"/>
                    <a:pt x="143611" y="268299"/>
                  </a:cubicBezTo>
                  <a:cubicBezTo>
                    <a:pt x="141344" y="296631"/>
                    <a:pt x="126612" y="264899"/>
                    <a:pt x="120190" y="273210"/>
                  </a:cubicBezTo>
                  <a:cubicBezTo>
                    <a:pt x="91857" y="282276"/>
                    <a:pt x="111501" y="262632"/>
                    <a:pt x="110368" y="253566"/>
                  </a:cubicBezTo>
                  <a:cubicBezTo>
                    <a:pt x="84680" y="269810"/>
                    <a:pt x="91480" y="243367"/>
                    <a:pt x="90724" y="237700"/>
                  </a:cubicBezTo>
                  <a:cubicBezTo>
                    <a:pt x="88080" y="219945"/>
                    <a:pt x="81658" y="212390"/>
                    <a:pt x="65414" y="202190"/>
                  </a:cubicBezTo>
                  <a:cubicBezTo>
                    <a:pt x="51059" y="193502"/>
                    <a:pt x="45015" y="197657"/>
                    <a:pt x="32171" y="197657"/>
                  </a:cubicBezTo>
                  <a:cubicBezTo>
                    <a:pt x="-1828" y="197657"/>
                    <a:pt x="20838" y="213523"/>
                    <a:pt x="21216" y="224856"/>
                  </a:cubicBezTo>
                  <a:cubicBezTo>
                    <a:pt x="439" y="221079"/>
                    <a:pt x="-317" y="203324"/>
                    <a:pt x="61" y="190480"/>
                  </a:cubicBezTo>
                  <a:cubicBezTo>
                    <a:pt x="439" y="173858"/>
                    <a:pt x="17060" y="186702"/>
                    <a:pt x="24993" y="182169"/>
                  </a:cubicBezTo>
                  <a:cubicBezTo>
                    <a:pt x="23482" y="165169"/>
                    <a:pt x="15927" y="149681"/>
                    <a:pt x="11016" y="13381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65" name="Freeform: Shape 26164">
              <a:extLst>
                <a:ext uri="{FF2B5EF4-FFF2-40B4-BE49-F238E27FC236}">
                  <a16:creationId xmlns:a16="http://schemas.microsoft.com/office/drawing/2014/main" id="{4D6AEA56-4C20-4394-95A1-3B25B199F4CF}"/>
                </a:ext>
              </a:extLst>
            </p:cNvPr>
            <p:cNvSpPr/>
            <p:nvPr/>
          </p:nvSpPr>
          <p:spPr>
            <a:xfrm>
              <a:off x="8788696" y="3892927"/>
              <a:ext cx="29046" cy="26290"/>
            </a:xfrm>
            <a:custGeom>
              <a:avLst/>
              <a:gdLst>
                <a:gd name="connsiteX0" fmla="*/ 3665 w 29046"/>
                <a:gd name="connsiteY0" fmla="*/ 21739 h 26290"/>
                <a:gd name="connsiteX1" fmla="*/ 10087 w 29046"/>
                <a:gd name="connsiteY1" fmla="*/ 1340 h 26290"/>
                <a:gd name="connsiteX2" fmla="*/ 28597 w 29046"/>
                <a:gd name="connsiteY2" fmla="*/ 8518 h 26290"/>
                <a:gd name="connsiteX3" fmla="*/ 11976 w 29046"/>
                <a:gd name="connsiteY3" fmla="*/ 26272 h 26290"/>
                <a:gd name="connsiteX4" fmla="*/ 3665 w 29046"/>
                <a:gd name="connsiteY4" fmla="*/ 21739 h 2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46" h="26290">
                  <a:moveTo>
                    <a:pt x="3665" y="21739"/>
                  </a:moveTo>
                  <a:cubicBezTo>
                    <a:pt x="-868" y="12673"/>
                    <a:pt x="-3513" y="3607"/>
                    <a:pt x="10087" y="1340"/>
                  </a:cubicBezTo>
                  <a:cubicBezTo>
                    <a:pt x="16886" y="207"/>
                    <a:pt x="26708" y="-3193"/>
                    <a:pt x="28597" y="8518"/>
                  </a:cubicBezTo>
                  <a:cubicBezTo>
                    <a:pt x="30864" y="20984"/>
                    <a:pt x="24442" y="26650"/>
                    <a:pt x="11976" y="26272"/>
                  </a:cubicBezTo>
                  <a:cubicBezTo>
                    <a:pt x="9331" y="24762"/>
                    <a:pt x="6687" y="23250"/>
                    <a:pt x="3665" y="21739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66" name="Freeform: Shape 26165">
              <a:extLst>
                <a:ext uri="{FF2B5EF4-FFF2-40B4-BE49-F238E27FC236}">
                  <a16:creationId xmlns:a16="http://schemas.microsoft.com/office/drawing/2014/main" id="{BF6B5022-AED1-41BC-B921-9721F91325E8}"/>
                </a:ext>
              </a:extLst>
            </p:cNvPr>
            <p:cNvSpPr/>
            <p:nvPr/>
          </p:nvSpPr>
          <p:spPr>
            <a:xfrm>
              <a:off x="8698046" y="4036967"/>
              <a:ext cx="20273" cy="15799"/>
            </a:xfrm>
            <a:custGeom>
              <a:avLst/>
              <a:gdLst>
                <a:gd name="connsiteX0" fmla="*/ 20273 w 20273"/>
                <a:gd name="connsiteY0" fmla="*/ 7650 h 15799"/>
                <a:gd name="connsiteX1" fmla="*/ 5163 w 20273"/>
                <a:gd name="connsiteY1" fmla="*/ 15583 h 15799"/>
                <a:gd name="connsiteX2" fmla="*/ 252 w 20273"/>
                <a:gd name="connsiteY2" fmla="*/ 5005 h 15799"/>
                <a:gd name="connsiteX3" fmla="*/ 13851 w 20273"/>
                <a:gd name="connsiteY3" fmla="*/ 1228 h 15799"/>
                <a:gd name="connsiteX4" fmla="*/ 20273 w 20273"/>
                <a:gd name="connsiteY4" fmla="*/ 7650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3" h="15799">
                  <a:moveTo>
                    <a:pt x="20273" y="7650"/>
                  </a:moveTo>
                  <a:cubicBezTo>
                    <a:pt x="15740" y="13316"/>
                    <a:pt x="10829" y="16716"/>
                    <a:pt x="5163" y="15583"/>
                  </a:cubicBezTo>
                  <a:cubicBezTo>
                    <a:pt x="252" y="14827"/>
                    <a:pt x="-504" y="8405"/>
                    <a:pt x="252" y="5005"/>
                  </a:cubicBezTo>
                  <a:cubicBezTo>
                    <a:pt x="2140" y="-2928"/>
                    <a:pt x="8940" y="850"/>
                    <a:pt x="13851" y="1228"/>
                  </a:cubicBezTo>
                  <a:cubicBezTo>
                    <a:pt x="17629" y="1606"/>
                    <a:pt x="19518" y="4628"/>
                    <a:pt x="20273" y="765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67" name="Freeform: Shape 26166">
              <a:extLst>
                <a:ext uri="{FF2B5EF4-FFF2-40B4-BE49-F238E27FC236}">
                  <a16:creationId xmlns:a16="http://schemas.microsoft.com/office/drawing/2014/main" id="{FBCE89B8-710C-436C-97A6-63D9AD9613D7}"/>
                </a:ext>
              </a:extLst>
            </p:cNvPr>
            <p:cNvSpPr/>
            <p:nvPr/>
          </p:nvSpPr>
          <p:spPr>
            <a:xfrm>
              <a:off x="10424342" y="4092805"/>
              <a:ext cx="325737" cy="536589"/>
            </a:xfrm>
            <a:custGeom>
              <a:avLst/>
              <a:gdLst>
                <a:gd name="connsiteX0" fmla="*/ 128776 w 325737"/>
                <a:gd name="connsiteY0" fmla="*/ 368107 h 536589"/>
                <a:gd name="connsiteX1" fmla="*/ 115932 w 325737"/>
                <a:gd name="connsiteY1" fmla="*/ 382084 h 536589"/>
                <a:gd name="connsiteX2" fmla="*/ 125376 w 325737"/>
                <a:gd name="connsiteY2" fmla="*/ 405128 h 536589"/>
                <a:gd name="connsiteX3" fmla="*/ 122354 w 325737"/>
                <a:gd name="connsiteY3" fmla="*/ 430438 h 536589"/>
                <a:gd name="connsiteX4" fmla="*/ 103465 w 325737"/>
                <a:gd name="connsiteY4" fmla="*/ 433082 h 536589"/>
                <a:gd name="connsiteX5" fmla="*/ 80800 w 325737"/>
                <a:gd name="connsiteY5" fmla="*/ 428171 h 536589"/>
                <a:gd name="connsiteX6" fmla="*/ 77022 w 325737"/>
                <a:gd name="connsiteY6" fmla="*/ 461793 h 536589"/>
                <a:gd name="connsiteX7" fmla="*/ 59645 w 325737"/>
                <a:gd name="connsiteY7" fmla="*/ 533190 h 536589"/>
                <a:gd name="connsiteX8" fmla="*/ 22624 w 325737"/>
                <a:gd name="connsiteY8" fmla="*/ 529412 h 536589"/>
                <a:gd name="connsiteX9" fmla="*/ 22624 w 325737"/>
                <a:gd name="connsiteY9" fmla="*/ 520346 h 536589"/>
                <a:gd name="connsiteX10" fmla="*/ 8269 w 325737"/>
                <a:gd name="connsiteY10" fmla="*/ 482569 h 536589"/>
                <a:gd name="connsiteX11" fmla="*/ 2603 w 325737"/>
                <a:gd name="connsiteY11" fmla="*/ 470481 h 536589"/>
                <a:gd name="connsiteX12" fmla="*/ 1847 w 325737"/>
                <a:gd name="connsiteY12" fmla="*/ 423638 h 536589"/>
                <a:gd name="connsiteX13" fmla="*/ 4869 w 325737"/>
                <a:gd name="connsiteY13" fmla="*/ 408150 h 536589"/>
                <a:gd name="connsiteX14" fmla="*/ 12802 w 325737"/>
                <a:gd name="connsiteY14" fmla="*/ 362063 h 536589"/>
                <a:gd name="connsiteX15" fmla="*/ 19602 w 325737"/>
                <a:gd name="connsiteY15" fmla="*/ 319753 h 536589"/>
                <a:gd name="connsiteX16" fmla="*/ 41890 w 325737"/>
                <a:gd name="connsiteY16" fmla="*/ 264978 h 536589"/>
                <a:gd name="connsiteX17" fmla="*/ 35846 w 325737"/>
                <a:gd name="connsiteY17" fmla="*/ 247978 h 536589"/>
                <a:gd name="connsiteX18" fmla="*/ 47179 w 325737"/>
                <a:gd name="connsiteY18" fmla="*/ 211713 h 536589"/>
                <a:gd name="connsiteX19" fmla="*/ 66067 w 325737"/>
                <a:gd name="connsiteY19" fmla="*/ 198491 h 536589"/>
                <a:gd name="connsiteX20" fmla="*/ 110643 w 325737"/>
                <a:gd name="connsiteY20" fmla="*/ 184136 h 536589"/>
                <a:gd name="connsiteX21" fmla="*/ 130664 w 325737"/>
                <a:gd name="connsiteY21" fmla="*/ 200002 h 536589"/>
                <a:gd name="connsiteX22" fmla="*/ 152952 w 325737"/>
                <a:gd name="connsiteY22" fmla="*/ 207558 h 536589"/>
                <a:gd name="connsiteX23" fmla="*/ 185818 w 325737"/>
                <a:gd name="connsiteY23" fmla="*/ 157693 h 536589"/>
                <a:gd name="connsiteX24" fmla="*/ 189218 w 325737"/>
                <a:gd name="connsiteY24" fmla="*/ 143338 h 536589"/>
                <a:gd name="connsiteX25" fmla="*/ 186196 w 325737"/>
                <a:gd name="connsiteY25" fmla="*/ 109717 h 536589"/>
                <a:gd name="connsiteX26" fmla="*/ 189595 w 325737"/>
                <a:gd name="connsiteY26" fmla="*/ 75718 h 536589"/>
                <a:gd name="connsiteX27" fmla="*/ 191862 w 325737"/>
                <a:gd name="connsiteY27" fmla="*/ 51919 h 536589"/>
                <a:gd name="connsiteX28" fmla="*/ 179018 w 325737"/>
                <a:gd name="connsiteY28" fmla="*/ 16031 h 536589"/>
                <a:gd name="connsiteX29" fmla="*/ 188462 w 325737"/>
                <a:gd name="connsiteY29" fmla="*/ 165 h 536589"/>
                <a:gd name="connsiteX30" fmla="*/ 199039 w 325737"/>
                <a:gd name="connsiteY30" fmla="*/ 4698 h 536589"/>
                <a:gd name="connsiteX31" fmla="*/ 217928 w 325737"/>
                <a:gd name="connsiteY31" fmla="*/ 90073 h 536589"/>
                <a:gd name="connsiteX32" fmla="*/ 220950 w 325737"/>
                <a:gd name="connsiteY32" fmla="*/ 108583 h 536589"/>
                <a:gd name="connsiteX33" fmla="*/ 220950 w 325737"/>
                <a:gd name="connsiteY33" fmla="*/ 133138 h 536589"/>
                <a:gd name="connsiteX34" fmla="*/ 223594 w 325737"/>
                <a:gd name="connsiteY34" fmla="*/ 156559 h 536589"/>
                <a:gd name="connsiteX35" fmla="*/ 223216 w 325737"/>
                <a:gd name="connsiteY35" fmla="*/ 188669 h 536589"/>
                <a:gd name="connsiteX36" fmla="*/ 206973 w 325737"/>
                <a:gd name="connsiteY36" fmla="*/ 215868 h 536589"/>
                <a:gd name="connsiteX37" fmla="*/ 220950 w 325737"/>
                <a:gd name="connsiteY37" fmla="*/ 241179 h 536589"/>
                <a:gd name="connsiteX38" fmla="*/ 268926 w 325737"/>
                <a:gd name="connsiteY38" fmla="*/ 266111 h 536589"/>
                <a:gd name="connsiteX39" fmla="*/ 296880 w 325737"/>
                <a:gd name="connsiteY39" fmla="*/ 264978 h 536589"/>
                <a:gd name="connsiteX40" fmla="*/ 315013 w 325737"/>
                <a:gd name="connsiteY40" fmla="*/ 250623 h 536589"/>
                <a:gd name="connsiteX41" fmla="*/ 318790 w 325737"/>
                <a:gd name="connsiteY41" fmla="*/ 280088 h 536589"/>
                <a:gd name="connsiteX42" fmla="*/ 273837 w 325737"/>
                <a:gd name="connsiteY42" fmla="*/ 294443 h 536589"/>
                <a:gd name="connsiteX43" fmla="*/ 234172 w 325737"/>
                <a:gd name="connsiteY43" fmla="*/ 267622 h 536589"/>
                <a:gd name="connsiteX44" fmla="*/ 225861 w 325737"/>
                <a:gd name="connsiteY44" fmla="*/ 271777 h 536589"/>
                <a:gd name="connsiteX45" fmla="*/ 203573 w 325737"/>
                <a:gd name="connsiteY45" fmla="*/ 289910 h 536589"/>
                <a:gd name="connsiteX46" fmla="*/ 153708 w 325737"/>
                <a:gd name="connsiteY46" fmla="*/ 348086 h 536589"/>
                <a:gd name="connsiteX47" fmla="*/ 128776 w 325737"/>
                <a:gd name="connsiteY47" fmla="*/ 368107 h 53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5737" h="536589">
                  <a:moveTo>
                    <a:pt x="128776" y="368107"/>
                  </a:moveTo>
                  <a:cubicBezTo>
                    <a:pt x="118198" y="366974"/>
                    <a:pt x="115554" y="373018"/>
                    <a:pt x="115932" y="382084"/>
                  </a:cubicBezTo>
                  <a:cubicBezTo>
                    <a:pt x="116309" y="391151"/>
                    <a:pt x="120465" y="398328"/>
                    <a:pt x="125376" y="405128"/>
                  </a:cubicBezTo>
                  <a:cubicBezTo>
                    <a:pt x="132175" y="414572"/>
                    <a:pt x="127642" y="422883"/>
                    <a:pt x="122354" y="430438"/>
                  </a:cubicBezTo>
                  <a:cubicBezTo>
                    <a:pt x="117443" y="437238"/>
                    <a:pt x="110265" y="437238"/>
                    <a:pt x="103465" y="433082"/>
                  </a:cubicBezTo>
                  <a:cubicBezTo>
                    <a:pt x="96288" y="428549"/>
                    <a:pt x="89866" y="417216"/>
                    <a:pt x="80800" y="428171"/>
                  </a:cubicBezTo>
                  <a:cubicBezTo>
                    <a:pt x="72489" y="437993"/>
                    <a:pt x="70978" y="449704"/>
                    <a:pt x="77022" y="461793"/>
                  </a:cubicBezTo>
                  <a:cubicBezTo>
                    <a:pt x="90621" y="489369"/>
                    <a:pt x="84577" y="516568"/>
                    <a:pt x="59645" y="533190"/>
                  </a:cubicBezTo>
                  <a:cubicBezTo>
                    <a:pt x="47556" y="541123"/>
                    <a:pt x="34335" y="533190"/>
                    <a:pt x="22624" y="529412"/>
                  </a:cubicBezTo>
                  <a:cubicBezTo>
                    <a:pt x="19224" y="528279"/>
                    <a:pt x="20735" y="523746"/>
                    <a:pt x="22624" y="520346"/>
                  </a:cubicBezTo>
                  <a:cubicBezTo>
                    <a:pt x="31690" y="502591"/>
                    <a:pt x="32068" y="487858"/>
                    <a:pt x="8269" y="482569"/>
                  </a:cubicBezTo>
                  <a:cubicBezTo>
                    <a:pt x="1847" y="481058"/>
                    <a:pt x="2980" y="475392"/>
                    <a:pt x="2603" y="470481"/>
                  </a:cubicBezTo>
                  <a:cubicBezTo>
                    <a:pt x="8269" y="454993"/>
                    <a:pt x="16957" y="439504"/>
                    <a:pt x="1847" y="423638"/>
                  </a:cubicBezTo>
                  <a:cubicBezTo>
                    <a:pt x="-2686" y="419105"/>
                    <a:pt x="2225" y="413439"/>
                    <a:pt x="4869" y="408150"/>
                  </a:cubicBezTo>
                  <a:cubicBezTo>
                    <a:pt x="12047" y="393795"/>
                    <a:pt x="16957" y="379440"/>
                    <a:pt x="12802" y="362063"/>
                  </a:cubicBezTo>
                  <a:cubicBezTo>
                    <a:pt x="9402" y="348086"/>
                    <a:pt x="10536" y="333353"/>
                    <a:pt x="19602" y="319753"/>
                  </a:cubicBezTo>
                  <a:cubicBezTo>
                    <a:pt x="30557" y="303132"/>
                    <a:pt x="32446" y="282733"/>
                    <a:pt x="41890" y="264978"/>
                  </a:cubicBezTo>
                  <a:cubicBezTo>
                    <a:pt x="45668" y="258178"/>
                    <a:pt x="38868" y="253645"/>
                    <a:pt x="35846" y="247978"/>
                  </a:cubicBezTo>
                  <a:cubicBezTo>
                    <a:pt x="27157" y="232112"/>
                    <a:pt x="30935" y="219646"/>
                    <a:pt x="47179" y="211713"/>
                  </a:cubicBezTo>
                  <a:cubicBezTo>
                    <a:pt x="54356" y="208313"/>
                    <a:pt x="61156" y="204535"/>
                    <a:pt x="66067" y="198491"/>
                  </a:cubicBezTo>
                  <a:cubicBezTo>
                    <a:pt x="77777" y="183381"/>
                    <a:pt x="91755" y="179981"/>
                    <a:pt x="110643" y="184136"/>
                  </a:cubicBezTo>
                  <a:cubicBezTo>
                    <a:pt x="121220" y="186781"/>
                    <a:pt x="126131" y="190936"/>
                    <a:pt x="130664" y="200002"/>
                  </a:cubicBezTo>
                  <a:cubicBezTo>
                    <a:pt x="135197" y="209069"/>
                    <a:pt x="140486" y="209824"/>
                    <a:pt x="152952" y="207558"/>
                  </a:cubicBezTo>
                  <a:cubicBezTo>
                    <a:pt x="185440" y="202269"/>
                    <a:pt x="187329" y="182247"/>
                    <a:pt x="185818" y="157693"/>
                  </a:cubicBezTo>
                  <a:cubicBezTo>
                    <a:pt x="185440" y="152782"/>
                    <a:pt x="186573" y="147493"/>
                    <a:pt x="189218" y="143338"/>
                  </a:cubicBezTo>
                  <a:cubicBezTo>
                    <a:pt x="196017" y="131249"/>
                    <a:pt x="193751" y="120672"/>
                    <a:pt x="186196" y="109717"/>
                  </a:cubicBezTo>
                  <a:cubicBezTo>
                    <a:pt x="177885" y="97628"/>
                    <a:pt x="178640" y="85540"/>
                    <a:pt x="189595" y="75718"/>
                  </a:cubicBezTo>
                  <a:cubicBezTo>
                    <a:pt x="198284" y="68163"/>
                    <a:pt x="197906" y="60985"/>
                    <a:pt x="191862" y="51919"/>
                  </a:cubicBezTo>
                  <a:cubicBezTo>
                    <a:pt x="185062" y="41342"/>
                    <a:pt x="188840" y="26987"/>
                    <a:pt x="179018" y="16031"/>
                  </a:cubicBezTo>
                  <a:cubicBezTo>
                    <a:pt x="174107" y="10743"/>
                    <a:pt x="181285" y="3187"/>
                    <a:pt x="188462" y="165"/>
                  </a:cubicBezTo>
                  <a:cubicBezTo>
                    <a:pt x="192995" y="-590"/>
                    <a:pt x="196395" y="1299"/>
                    <a:pt x="199039" y="4698"/>
                  </a:cubicBezTo>
                  <a:cubicBezTo>
                    <a:pt x="214906" y="31142"/>
                    <a:pt x="226616" y="58341"/>
                    <a:pt x="217928" y="90073"/>
                  </a:cubicBezTo>
                  <a:cubicBezTo>
                    <a:pt x="216039" y="96495"/>
                    <a:pt x="219061" y="102539"/>
                    <a:pt x="220950" y="108583"/>
                  </a:cubicBezTo>
                  <a:cubicBezTo>
                    <a:pt x="223594" y="116894"/>
                    <a:pt x="225483" y="125205"/>
                    <a:pt x="220950" y="133138"/>
                  </a:cubicBezTo>
                  <a:cubicBezTo>
                    <a:pt x="216417" y="141827"/>
                    <a:pt x="217172" y="149382"/>
                    <a:pt x="223594" y="156559"/>
                  </a:cubicBezTo>
                  <a:cubicBezTo>
                    <a:pt x="233038" y="167515"/>
                    <a:pt x="232661" y="178092"/>
                    <a:pt x="223216" y="188669"/>
                  </a:cubicBezTo>
                  <a:cubicBezTo>
                    <a:pt x="216039" y="196602"/>
                    <a:pt x="212261" y="206424"/>
                    <a:pt x="206973" y="215868"/>
                  </a:cubicBezTo>
                  <a:cubicBezTo>
                    <a:pt x="194506" y="238156"/>
                    <a:pt x="195262" y="239290"/>
                    <a:pt x="220950" y="241179"/>
                  </a:cubicBezTo>
                  <a:cubicBezTo>
                    <a:pt x="241349" y="240801"/>
                    <a:pt x="256082" y="250245"/>
                    <a:pt x="268926" y="266111"/>
                  </a:cubicBezTo>
                  <a:cubicBezTo>
                    <a:pt x="281392" y="281977"/>
                    <a:pt x="284792" y="280844"/>
                    <a:pt x="296880" y="264978"/>
                  </a:cubicBezTo>
                  <a:cubicBezTo>
                    <a:pt x="301791" y="258933"/>
                    <a:pt x="304058" y="249112"/>
                    <a:pt x="315013" y="250623"/>
                  </a:cubicBezTo>
                  <a:cubicBezTo>
                    <a:pt x="322568" y="260067"/>
                    <a:pt x="332768" y="274044"/>
                    <a:pt x="318790" y="280088"/>
                  </a:cubicBezTo>
                  <a:cubicBezTo>
                    <a:pt x="305569" y="285755"/>
                    <a:pt x="298014" y="309176"/>
                    <a:pt x="273837" y="294443"/>
                  </a:cubicBezTo>
                  <a:cubicBezTo>
                    <a:pt x="260237" y="286132"/>
                    <a:pt x="253815" y="266489"/>
                    <a:pt x="234172" y="267622"/>
                  </a:cubicBezTo>
                  <a:cubicBezTo>
                    <a:pt x="231527" y="269133"/>
                    <a:pt x="228505" y="270266"/>
                    <a:pt x="225861" y="271777"/>
                  </a:cubicBezTo>
                  <a:cubicBezTo>
                    <a:pt x="215661" y="274044"/>
                    <a:pt x="210373" y="283110"/>
                    <a:pt x="203573" y="289910"/>
                  </a:cubicBezTo>
                  <a:cubicBezTo>
                    <a:pt x="186196" y="308420"/>
                    <a:pt x="169574" y="328064"/>
                    <a:pt x="153708" y="348086"/>
                  </a:cubicBezTo>
                  <a:cubicBezTo>
                    <a:pt x="145775" y="354130"/>
                    <a:pt x="137464" y="360930"/>
                    <a:pt x="128776" y="368107"/>
                  </a:cubicBezTo>
                  <a:close/>
                </a:path>
              </a:pathLst>
            </a:custGeom>
            <a:solidFill>
              <a:srgbClr val="FCD3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68" name="Freeform: Shape 26167">
              <a:extLst>
                <a:ext uri="{FF2B5EF4-FFF2-40B4-BE49-F238E27FC236}">
                  <a16:creationId xmlns:a16="http://schemas.microsoft.com/office/drawing/2014/main" id="{9AAF194C-E84F-45A2-B3AA-39FA93C3B66A}"/>
                </a:ext>
              </a:extLst>
            </p:cNvPr>
            <p:cNvSpPr/>
            <p:nvPr/>
          </p:nvSpPr>
          <p:spPr>
            <a:xfrm>
              <a:off x="10575632" y="4360763"/>
              <a:ext cx="74948" cy="80794"/>
            </a:xfrm>
            <a:custGeom>
              <a:avLst/>
              <a:gdLst>
                <a:gd name="connsiteX0" fmla="*/ 2795 w 74948"/>
                <a:gd name="connsiteY0" fmla="*/ 78995 h 80794"/>
                <a:gd name="connsiteX1" fmla="*/ 151 w 74948"/>
                <a:gd name="connsiteY1" fmla="*/ 71439 h 80794"/>
                <a:gd name="connsiteX2" fmla="*/ 70037 w 74948"/>
                <a:gd name="connsiteY2" fmla="*/ 42 h 80794"/>
                <a:gd name="connsiteX3" fmla="*/ 74948 w 74948"/>
                <a:gd name="connsiteY3" fmla="*/ 3064 h 80794"/>
                <a:gd name="connsiteX4" fmla="*/ 35283 w 74948"/>
                <a:gd name="connsiteY4" fmla="*/ 64262 h 80794"/>
                <a:gd name="connsiteX5" fmla="*/ 2795 w 74948"/>
                <a:gd name="connsiteY5" fmla="*/ 78995 h 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8" h="80794">
                  <a:moveTo>
                    <a:pt x="2795" y="78995"/>
                  </a:moveTo>
                  <a:cubicBezTo>
                    <a:pt x="1662" y="76350"/>
                    <a:pt x="-604" y="72195"/>
                    <a:pt x="151" y="71439"/>
                  </a:cubicBezTo>
                  <a:cubicBezTo>
                    <a:pt x="24706" y="49151"/>
                    <a:pt x="41705" y="18552"/>
                    <a:pt x="70037" y="42"/>
                  </a:cubicBezTo>
                  <a:cubicBezTo>
                    <a:pt x="70793" y="-336"/>
                    <a:pt x="73059" y="1931"/>
                    <a:pt x="74948" y="3064"/>
                  </a:cubicBezTo>
                  <a:cubicBezTo>
                    <a:pt x="56060" y="19686"/>
                    <a:pt x="49260" y="44240"/>
                    <a:pt x="35283" y="64262"/>
                  </a:cubicBezTo>
                  <a:cubicBezTo>
                    <a:pt x="25461" y="77483"/>
                    <a:pt x="18662" y="84283"/>
                    <a:pt x="2795" y="78995"/>
                  </a:cubicBezTo>
                  <a:close/>
                </a:path>
              </a:pathLst>
            </a:custGeom>
            <a:solidFill>
              <a:srgbClr val="F7C9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69" name="Freeform: Shape 26168">
              <a:extLst>
                <a:ext uri="{FF2B5EF4-FFF2-40B4-BE49-F238E27FC236}">
                  <a16:creationId xmlns:a16="http://schemas.microsoft.com/office/drawing/2014/main" id="{4416528C-1C65-47D7-8EDA-7AA305EA54D3}"/>
                </a:ext>
              </a:extLst>
            </p:cNvPr>
            <p:cNvSpPr/>
            <p:nvPr/>
          </p:nvSpPr>
          <p:spPr>
            <a:xfrm>
              <a:off x="10625863" y="4807699"/>
              <a:ext cx="12365" cy="17377"/>
            </a:xfrm>
            <a:custGeom>
              <a:avLst/>
              <a:gdLst>
                <a:gd name="connsiteX0" fmla="*/ 3563 w 12365"/>
                <a:gd name="connsiteY0" fmla="*/ 0 h 17377"/>
                <a:gd name="connsiteX1" fmla="*/ 3185 w 12365"/>
                <a:gd name="connsiteY1" fmla="*/ 17377 h 17377"/>
                <a:gd name="connsiteX2" fmla="*/ 3563 w 12365"/>
                <a:gd name="connsiteY2" fmla="*/ 0 h 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65" h="17377">
                  <a:moveTo>
                    <a:pt x="3563" y="0"/>
                  </a:moveTo>
                  <a:cubicBezTo>
                    <a:pt x="17162" y="6044"/>
                    <a:pt x="13384" y="11711"/>
                    <a:pt x="3185" y="17377"/>
                  </a:cubicBezTo>
                  <a:cubicBezTo>
                    <a:pt x="918" y="11711"/>
                    <a:pt x="-2859" y="5667"/>
                    <a:pt x="3563" y="0"/>
                  </a:cubicBezTo>
                  <a:close/>
                </a:path>
              </a:pathLst>
            </a:custGeom>
            <a:solidFill>
              <a:srgbClr val="BD76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70" name="Freeform: Shape 26169">
              <a:extLst>
                <a:ext uri="{FF2B5EF4-FFF2-40B4-BE49-F238E27FC236}">
                  <a16:creationId xmlns:a16="http://schemas.microsoft.com/office/drawing/2014/main" id="{FCD8D6A4-4C4F-45DD-B80E-1C52FF178649}"/>
                </a:ext>
              </a:extLst>
            </p:cNvPr>
            <p:cNvSpPr/>
            <p:nvPr/>
          </p:nvSpPr>
          <p:spPr>
            <a:xfrm>
              <a:off x="10705356" y="4401603"/>
              <a:ext cx="29465" cy="21356"/>
            </a:xfrm>
            <a:custGeom>
              <a:avLst/>
              <a:gdLst>
                <a:gd name="connsiteX0" fmla="*/ 0 w 29465"/>
                <a:gd name="connsiteY0" fmla="*/ 8311 h 21356"/>
                <a:gd name="connsiteX1" fmla="*/ 25310 w 29465"/>
                <a:gd name="connsiteY1" fmla="*/ 0 h 21356"/>
                <a:gd name="connsiteX2" fmla="*/ 29466 w 29465"/>
                <a:gd name="connsiteY2" fmla="*/ 21155 h 21356"/>
                <a:gd name="connsiteX3" fmla="*/ 0 w 29465"/>
                <a:gd name="connsiteY3" fmla="*/ 8311 h 2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1356">
                  <a:moveTo>
                    <a:pt x="0" y="8311"/>
                  </a:moveTo>
                  <a:cubicBezTo>
                    <a:pt x="10200" y="10955"/>
                    <a:pt x="15866" y="0"/>
                    <a:pt x="25310" y="0"/>
                  </a:cubicBezTo>
                  <a:cubicBezTo>
                    <a:pt x="25688" y="7178"/>
                    <a:pt x="21155" y="15488"/>
                    <a:pt x="29466" y="21155"/>
                  </a:cubicBezTo>
                  <a:cubicBezTo>
                    <a:pt x="18133" y="20777"/>
                    <a:pt x="4911" y="24932"/>
                    <a:pt x="0" y="8311"/>
                  </a:cubicBezTo>
                  <a:close/>
                </a:path>
              </a:pathLst>
            </a:custGeom>
            <a:solidFill>
              <a:srgbClr val="F8BB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71" name="Freeform: Shape 26170">
              <a:extLst>
                <a:ext uri="{FF2B5EF4-FFF2-40B4-BE49-F238E27FC236}">
                  <a16:creationId xmlns:a16="http://schemas.microsoft.com/office/drawing/2014/main" id="{2A8CF960-900B-467F-B9D3-7653DC838472}"/>
                </a:ext>
              </a:extLst>
            </p:cNvPr>
            <p:cNvSpPr/>
            <p:nvPr/>
          </p:nvSpPr>
          <p:spPr>
            <a:xfrm>
              <a:off x="10809114" y="4347131"/>
              <a:ext cx="18637" cy="23140"/>
            </a:xfrm>
            <a:custGeom>
              <a:avLst/>
              <a:gdLst>
                <a:gd name="connsiteX0" fmla="*/ 18637 w 18637"/>
                <a:gd name="connsiteY0" fmla="*/ 11030 h 23140"/>
                <a:gd name="connsiteX1" fmla="*/ 6549 w 18637"/>
                <a:gd name="connsiteY1" fmla="*/ 23118 h 23140"/>
                <a:gd name="connsiteX2" fmla="*/ 1638 w 18637"/>
                <a:gd name="connsiteY2" fmla="*/ 15563 h 23140"/>
                <a:gd name="connsiteX3" fmla="*/ 9949 w 18637"/>
                <a:gd name="connsiteY3" fmla="*/ 75 h 23140"/>
                <a:gd name="connsiteX4" fmla="*/ 18637 w 18637"/>
                <a:gd name="connsiteY4" fmla="*/ 11030 h 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37" h="23140">
                  <a:moveTo>
                    <a:pt x="18637" y="11030"/>
                  </a:moveTo>
                  <a:cubicBezTo>
                    <a:pt x="17126" y="17074"/>
                    <a:pt x="13349" y="22363"/>
                    <a:pt x="6549" y="23118"/>
                  </a:cubicBezTo>
                  <a:cubicBezTo>
                    <a:pt x="2016" y="23496"/>
                    <a:pt x="-2518" y="18963"/>
                    <a:pt x="1638" y="15563"/>
                  </a:cubicBezTo>
                  <a:cubicBezTo>
                    <a:pt x="7304" y="11030"/>
                    <a:pt x="-2895" y="-1059"/>
                    <a:pt x="9949" y="75"/>
                  </a:cubicBezTo>
                  <a:cubicBezTo>
                    <a:pt x="15615" y="830"/>
                    <a:pt x="18260" y="4986"/>
                    <a:pt x="18637" y="1103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72" name="Freeform: Shape 26171">
              <a:extLst>
                <a:ext uri="{FF2B5EF4-FFF2-40B4-BE49-F238E27FC236}">
                  <a16:creationId xmlns:a16="http://schemas.microsoft.com/office/drawing/2014/main" id="{954E5F20-F78D-4D27-9B40-ED3CE5CF3554}"/>
                </a:ext>
              </a:extLst>
            </p:cNvPr>
            <p:cNvSpPr/>
            <p:nvPr/>
          </p:nvSpPr>
          <p:spPr>
            <a:xfrm>
              <a:off x="9932020" y="3490201"/>
              <a:ext cx="1006038" cy="557347"/>
            </a:xfrm>
            <a:custGeom>
              <a:avLst/>
              <a:gdLst>
                <a:gd name="connsiteX0" fmla="*/ 1006038 w 1006038"/>
                <a:gd name="connsiteY0" fmla="*/ 1370 h 557347"/>
                <a:gd name="connsiteX1" fmla="*/ 1001883 w 1006038"/>
                <a:gd name="connsiteY1" fmla="*/ 39524 h 557347"/>
                <a:gd name="connsiteX2" fmla="*/ 999994 w 1006038"/>
                <a:gd name="connsiteY2" fmla="*/ 69367 h 557347"/>
                <a:gd name="connsiteX3" fmla="*/ 975062 w 1006038"/>
                <a:gd name="connsiteY3" fmla="*/ 132076 h 557347"/>
                <a:gd name="connsiteX4" fmla="*/ 983750 w 1006038"/>
                <a:gd name="connsiteY4" fmla="*/ 154364 h 557347"/>
                <a:gd name="connsiteX5" fmla="*/ 999616 w 1006038"/>
                <a:gd name="connsiteY5" fmla="*/ 186096 h 557347"/>
                <a:gd name="connsiteX6" fmla="*/ 989039 w 1006038"/>
                <a:gd name="connsiteY6" fmla="*/ 225761 h 557347"/>
                <a:gd name="connsiteX7" fmla="*/ 976195 w 1006038"/>
                <a:gd name="connsiteY7" fmla="*/ 212917 h 557347"/>
                <a:gd name="connsiteX8" fmla="*/ 979972 w 1006038"/>
                <a:gd name="connsiteY8" fmla="*/ 196673 h 557347"/>
                <a:gd name="connsiteX9" fmla="*/ 965995 w 1006038"/>
                <a:gd name="connsiteY9" fmla="*/ 200451 h 557347"/>
                <a:gd name="connsiteX10" fmla="*/ 896109 w 1006038"/>
                <a:gd name="connsiteY10" fmla="*/ 227650 h 557347"/>
                <a:gd name="connsiteX11" fmla="*/ 866266 w 1006038"/>
                <a:gd name="connsiteY11" fmla="*/ 251071 h 557347"/>
                <a:gd name="connsiteX12" fmla="*/ 852288 w 1006038"/>
                <a:gd name="connsiteY12" fmla="*/ 319069 h 557347"/>
                <a:gd name="connsiteX13" fmla="*/ 845111 w 1006038"/>
                <a:gd name="connsiteY13" fmla="*/ 331535 h 557347"/>
                <a:gd name="connsiteX14" fmla="*/ 845111 w 1006038"/>
                <a:gd name="connsiteY14" fmla="*/ 331535 h 557347"/>
                <a:gd name="connsiteX15" fmla="*/ 826223 w 1006038"/>
                <a:gd name="connsiteY15" fmla="*/ 322469 h 557347"/>
                <a:gd name="connsiteX16" fmla="*/ 810357 w 1006038"/>
                <a:gd name="connsiteY16" fmla="*/ 285070 h 557347"/>
                <a:gd name="connsiteX17" fmla="*/ 799401 w 1006038"/>
                <a:gd name="connsiteY17" fmla="*/ 283181 h 557347"/>
                <a:gd name="connsiteX18" fmla="*/ 766914 w 1006038"/>
                <a:gd name="connsiteY18" fmla="*/ 283937 h 557347"/>
                <a:gd name="connsiteX19" fmla="*/ 719693 w 1006038"/>
                <a:gd name="connsiteY19" fmla="*/ 298292 h 557347"/>
                <a:gd name="connsiteX20" fmla="*/ 704583 w 1006038"/>
                <a:gd name="connsiteY20" fmla="*/ 337201 h 557347"/>
                <a:gd name="connsiteX21" fmla="*/ 747648 w 1006038"/>
                <a:gd name="connsiteY21" fmla="*/ 456575 h 557347"/>
                <a:gd name="connsiteX22" fmla="*/ 757847 w 1006038"/>
                <a:gd name="connsiteY22" fmla="*/ 474330 h 557347"/>
                <a:gd name="connsiteX23" fmla="*/ 770691 w 1006038"/>
                <a:gd name="connsiteY23" fmla="*/ 495107 h 557347"/>
                <a:gd name="connsiteX24" fmla="*/ 766536 w 1006038"/>
                <a:gd name="connsiteY24" fmla="*/ 503417 h 557347"/>
                <a:gd name="connsiteX25" fmla="*/ 738581 w 1006038"/>
                <a:gd name="connsiteY25" fmla="*/ 515884 h 557347"/>
                <a:gd name="connsiteX26" fmla="*/ 723849 w 1006038"/>
                <a:gd name="connsiteY26" fmla="*/ 494351 h 557347"/>
                <a:gd name="connsiteX27" fmla="*/ 657740 w 1006038"/>
                <a:gd name="connsiteY27" fmla="*/ 447131 h 557347"/>
                <a:gd name="connsiteX28" fmla="*/ 610520 w 1006038"/>
                <a:gd name="connsiteY28" fmla="*/ 457708 h 557347"/>
                <a:gd name="connsiteX29" fmla="*/ 559522 w 1006038"/>
                <a:gd name="connsiteY29" fmla="*/ 506062 h 557347"/>
                <a:gd name="connsiteX30" fmla="*/ 561410 w 1006038"/>
                <a:gd name="connsiteY30" fmla="*/ 510217 h 557347"/>
                <a:gd name="connsiteX31" fmla="*/ 582943 w 1006038"/>
                <a:gd name="connsiteY31" fmla="*/ 524572 h 557347"/>
                <a:gd name="connsiteX32" fmla="*/ 559899 w 1006038"/>
                <a:gd name="connsiteY32" fmla="*/ 552527 h 557347"/>
                <a:gd name="connsiteX33" fmla="*/ 491902 w 1006038"/>
                <a:gd name="connsiteY33" fmla="*/ 547616 h 557347"/>
                <a:gd name="connsiteX34" fmla="*/ 435615 w 1006038"/>
                <a:gd name="connsiteY34" fmla="*/ 534394 h 557347"/>
                <a:gd name="connsiteX35" fmla="*/ 403883 w 1006038"/>
                <a:gd name="connsiteY35" fmla="*/ 509084 h 557347"/>
                <a:gd name="connsiteX36" fmla="*/ 386128 w 1006038"/>
                <a:gd name="connsiteY36" fmla="*/ 480752 h 557347"/>
                <a:gd name="connsiteX37" fmla="*/ 379328 w 1006038"/>
                <a:gd name="connsiteY37" fmla="*/ 462997 h 557347"/>
                <a:gd name="connsiteX38" fmla="*/ 398594 w 1006038"/>
                <a:gd name="connsiteY38" fmla="*/ 459975 h 557347"/>
                <a:gd name="connsiteX39" fmla="*/ 406527 w 1006038"/>
                <a:gd name="connsiteY39" fmla="*/ 462997 h 557347"/>
                <a:gd name="connsiteX40" fmla="*/ 413327 w 1006038"/>
                <a:gd name="connsiteY40" fmla="*/ 456197 h 557347"/>
                <a:gd name="connsiteX41" fmla="*/ 407661 w 1006038"/>
                <a:gd name="connsiteY41" fmla="*/ 449019 h 557347"/>
                <a:gd name="connsiteX42" fmla="*/ 399350 w 1006038"/>
                <a:gd name="connsiteY42" fmla="*/ 449397 h 557347"/>
                <a:gd name="connsiteX43" fmla="*/ 372906 w 1006038"/>
                <a:gd name="connsiteY43" fmla="*/ 424465 h 557347"/>
                <a:gd name="connsiteX44" fmla="*/ 408794 w 1006038"/>
                <a:gd name="connsiteY44" fmla="*/ 397266 h 557347"/>
                <a:gd name="connsiteX45" fmla="*/ 436748 w 1006038"/>
                <a:gd name="connsiteY45" fmla="*/ 416154 h 557347"/>
                <a:gd name="connsiteX46" fmla="*/ 442415 w 1006038"/>
                <a:gd name="connsiteY46" fmla="*/ 371200 h 557347"/>
                <a:gd name="connsiteX47" fmla="*/ 449215 w 1006038"/>
                <a:gd name="connsiteY47" fmla="*/ 360623 h 557347"/>
                <a:gd name="connsiteX48" fmla="*/ 441659 w 1006038"/>
                <a:gd name="connsiteY48" fmla="*/ 339468 h 557347"/>
                <a:gd name="connsiteX49" fmla="*/ 428060 w 1006038"/>
                <a:gd name="connsiteY49" fmla="*/ 336068 h 557347"/>
                <a:gd name="connsiteX50" fmla="*/ 367240 w 1006038"/>
                <a:gd name="connsiteY50" fmla="*/ 335690 h 557347"/>
                <a:gd name="connsiteX51" fmla="*/ 363840 w 1006038"/>
                <a:gd name="connsiteY51" fmla="*/ 333046 h 557347"/>
                <a:gd name="connsiteX52" fmla="*/ 329464 w 1006038"/>
                <a:gd name="connsiteY52" fmla="*/ 314536 h 557347"/>
                <a:gd name="connsiteX53" fmla="*/ 317375 w 1006038"/>
                <a:gd name="connsiteY53" fmla="*/ 312647 h 557347"/>
                <a:gd name="connsiteX54" fmla="*/ 243711 w 1006038"/>
                <a:gd name="connsiteY54" fmla="*/ 314913 h 557347"/>
                <a:gd name="connsiteX55" fmla="*/ 228601 w 1006038"/>
                <a:gd name="connsiteY55" fmla="*/ 335690 h 557347"/>
                <a:gd name="connsiteX56" fmla="*/ 210090 w 1006038"/>
                <a:gd name="connsiteY56" fmla="*/ 371200 h 557347"/>
                <a:gd name="connsiteX57" fmla="*/ 192335 w 1006038"/>
                <a:gd name="connsiteY57" fmla="*/ 349668 h 557347"/>
                <a:gd name="connsiteX58" fmla="*/ 174580 w 1006038"/>
                <a:gd name="connsiteY58" fmla="*/ 330024 h 557347"/>
                <a:gd name="connsiteX59" fmla="*/ 145870 w 1006038"/>
                <a:gd name="connsiteY59" fmla="*/ 336446 h 557347"/>
                <a:gd name="connsiteX60" fmla="*/ 123582 w 1006038"/>
                <a:gd name="connsiteY60" fmla="*/ 364400 h 557347"/>
                <a:gd name="connsiteX61" fmla="*/ 92606 w 1006038"/>
                <a:gd name="connsiteY61" fmla="*/ 369689 h 557347"/>
                <a:gd name="connsiteX62" fmla="*/ 92228 w 1006038"/>
                <a:gd name="connsiteY62" fmla="*/ 333046 h 557347"/>
                <a:gd name="connsiteX63" fmla="*/ 107339 w 1006038"/>
                <a:gd name="connsiteY63" fmla="*/ 315669 h 557347"/>
                <a:gd name="connsiteX64" fmla="*/ 105450 w 1006038"/>
                <a:gd name="connsiteY64" fmla="*/ 286959 h 557347"/>
                <a:gd name="connsiteX65" fmla="*/ 104694 w 1006038"/>
                <a:gd name="connsiteY65" fmla="*/ 273359 h 557347"/>
                <a:gd name="connsiteX66" fmla="*/ 74851 w 1006038"/>
                <a:gd name="connsiteY66" fmla="*/ 239738 h 557347"/>
                <a:gd name="connsiteX67" fmla="*/ 33675 w 1006038"/>
                <a:gd name="connsiteY67" fmla="*/ 246538 h 557347"/>
                <a:gd name="connsiteX68" fmla="*/ 54 w 1006038"/>
                <a:gd name="connsiteY68" fmla="*/ 222361 h 557347"/>
                <a:gd name="connsiteX69" fmla="*/ 72962 w 1006038"/>
                <a:gd name="connsiteY69" fmla="*/ 221228 h 557347"/>
                <a:gd name="connsiteX70" fmla="*/ 91473 w 1006038"/>
                <a:gd name="connsiteY70" fmla="*/ 221606 h 557347"/>
                <a:gd name="connsiteX71" fmla="*/ 180625 w 1006038"/>
                <a:gd name="connsiteY71" fmla="*/ 221606 h 557347"/>
                <a:gd name="connsiteX72" fmla="*/ 205179 w 1006038"/>
                <a:gd name="connsiteY72" fmla="*/ 225006 h 557347"/>
                <a:gd name="connsiteX73" fmla="*/ 234267 w 1006038"/>
                <a:gd name="connsiteY73" fmla="*/ 228406 h 557347"/>
                <a:gd name="connsiteX74" fmla="*/ 240311 w 1006038"/>
                <a:gd name="connsiteY74" fmla="*/ 228028 h 557347"/>
                <a:gd name="connsiteX75" fmla="*/ 248244 w 1006038"/>
                <a:gd name="connsiteY75" fmla="*/ 242761 h 557347"/>
                <a:gd name="connsiteX76" fmla="*/ 234645 w 1006038"/>
                <a:gd name="connsiteY76" fmla="*/ 258627 h 557347"/>
                <a:gd name="connsiteX77" fmla="*/ 222556 w 1006038"/>
                <a:gd name="connsiteY77" fmla="*/ 263538 h 557347"/>
                <a:gd name="connsiteX78" fmla="*/ 210090 w 1006038"/>
                <a:gd name="connsiteY78" fmla="*/ 272982 h 557347"/>
                <a:gd name="connsiteX79" fmla="*/ 200268 w 1006038"/>
                <a:gd name="connsiteY79" fmla="*/ 285070 h 557347"/>
                <a:gd name="connsiteX80" fmla="*/ 259200 w 1006038"/>
                <a:gd name="connsiteY80" fmla="*/ 268448 h 557347"/>
                <a:gd name="connsiteX81" fmla="*/ 260333 w 1006038"/>
                <a:gd name="connsiteY81" fmla="*/ 252205 h 557347"/>
                <a:gd name="connsiteX82" fmla="*/ 303776 w 1006038"/>
                <a:gd name="connsiteY82" fmla="*/ 239361 h 557347"/>
                <a:gd name="connsiteX83" fmla="*/ 311709 w 1006038"/>
                <a:gd name="connsiteY83" fmla="*/ 238605 h 557347"/>
                <a:gd name="connsiteX84" fmla="*/ 357418 w 1006038"/>
                <a:gd name="connsiteY84" fmla="*/ 220850 h 557347"/>
                <a:gd name="connsiteX85" fmla="*/ 385750 w 1006038"/>
                <a:gd name="connsiteY85" fmla="*/ 214806 h 557347"/>
                <a:gd name="connsiteX86" fmla="*/ 612408 w 1006038"/>
                <a:gd name="connsiteY86" fmla="*/ 169474 h 557347"/>
                <a:gd name="connsiteX87" fmla="*/ 742359 w 1006038"/>
                <a:gd name="connsiteY87" fmla="*/ 125654 h 557347"/>
                <a:gd name="connsiteX88" fmla="*/ 896109 w 1006038"/>
                <a:gd name="connsiteY88" fmla="*/ 61812 h 557347"/>
                <a:gd name="connsiteX89" fmla="*/ 905931 w 1006038"/>
                <a:gd name="connsiteY89" fmla="*/ 57656 h 557347"/>
                <a:gd name="connsiteX90" fmla="*/ 938796 w 1006038"/>
                <a:gd name="connsiteY90" fmla="*/ 36124 h 557347"/>
                <a:gd name="connsiteX91" fmla="*/ 971284 w 1006038"/>
                <a:gd name="connsiteY91" fmla="*/ 21391 h 557347"/>
                <a:gd name="connsiteX92" fmla="*/ 1006038 w 1006038"/>
                <a:gd name="connsiteY92" fmla="*/ 1370 h 55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006038" h="557347">
                  <a:moveTo>
                    <a:pt x="1006038" y="1370"/>
                  </a:moveTo>
                  <a:cubicBezTo>
                    <a:pt x="983372" y="11569"/>
                    <a:pt x="994328" y="25924"/>
                    <a:pt x="1001883" y="39524"/>
                  </a:cubicBezTo>
                  <a:cubicBezTo>
                    <a:pt x="991683" y="48590"/>
                    <a:pt x="1000749" y="59167"/>
                    <a:pt x="999994" y="69367"/>
                  </a:cubicBezTo>
                  <a:cubicBezTo>
                    <a:pt x="998483" y="93544"/>
                    <a:pt x="986772" y="112810"/>
                    <a:pt x="975062" y="132076"/>
                  </a:cubicBezTo>
                  <a:cubicBezTo>
                    <a:pt x="967884" y="143786"/>
                    <a:pt x="964484" y="151719"/>
                    <a:pt x="983750" y="154364"/>
                  </a:cubicBezTo>
                  <a:cubicBezTo>
                    <a:pt x="999238" y="156630"/>
                    <a:pt x="1002638" y="170608"/>
                    <a:pt x="999616" y="186096"/>
                  </a:cubicBezTo>
                  <a:cubicBezTo>
                    <a:pt x="996972" y="199695"/>
                    <a:pt x="981483" y="209895"/>
                    <a:pt x="989039" y="225761"/>
                  </a:cubicBezTo>
                  <a:cubicBezTo>
                    <a:pt x="980728" y="225761"/>
                    <a:pt x="979595" y="218584"/>
                    <a:pt x="976195" y="212917"/>
                  </a:cubicBezTo>
                  <a:cubicBezTo>
                    <a:pt x="978084" y="207628"/>
                    <a:pt x="986772" y="203473"/>
                    <a:pt x="979972" y="196673"/>
                  </a:cubicBezTo>
                  <a:cubicBezTo>
                    <a:pt x="974306" y="191007"/>
                    <a:pt x="969395" y="197051"/>
                    <a:pt x="965995" y="200451"/>
                  </a:cubicBezTo>
                  <a:cubicBezTo>
                    <a:pt x="945974" y="218584"/>
                    <a:pt x="924819" y="230672"/>
                    <a:pt x="896109" y="227650"/>
                  </a:cubicBezTo>
                  <a:cubicBezTo>
                    <a:pt x="882887" y="226517"/>
                    <a:pt x="876087" y="242761"/>
                    <a:pt x="866266" y="251071"/>
                  </a:cubicBezTo>
                  <a:cubicBezTo>
                    <a:pt x="862110" y="273737"/>
                    <a:pt x="858332" y="296781"/>
                    <a:pt x="852288" y="319069"/>
                  </a:cubicBezTo>
                  <a:cubicBezTo>
                    <a:pt x="851155" y="323980"/>
                    <a:pt x="848511" y="327757"/>
                    <a:pt x="845111" y="331535"/>
                  </a:cubicBezTo>
                  <a:lnTo>
                    <a:pt x="845111" y="331535"/>
                  </a:lnTo>
                  <a:cubicBezTo>
                    <a:pt x="832267" y="339090"/>
                    <a:pt x="824712" y="336446"/>
                    <a:pt x="826223" y="322469"/>
                  </a:cubicBezTo>
                  <a:cubicBezTo>
                    <a:pt x="828489" y="305469"/>
                    <a:pt x="812623" y="298670"/>
                    <a:pt x="810357" y="285070"/>
                  </a:cubicBezTo>
                  <a:cubicBezTo>
                    <a:pt x="809601" y="280159"/>
                    <a:pt x="803179" y="281292"/>
                    <a:pt x="799401" y="283181"/>
                  </a:cubicBezTo>
                  <a:cubicBezTo>
                    <a:pt x="788446" y="289603"/>
                    <a:pt x="777869" y="286581"/>
                    <a:pt x="766914" y="283937"/>
                  </a:cubicBezTo>
                  <a:cubicBezTo>
                    <a:pt x="748781" y="279781"/>
                    <a:pt x="735182" y="293381"/>
                    <a:pt x="719693" y="298292"/>
                  </a:cubicBezTo>
                  <a:cubicBezTo>
                    <a:pt x="689850" y="307736"/>
                    <a:pt x="691739" y="309625"/>
                    <a:pt x="704583" y="337201"/>
                  </a:cubicBezTo>
                  <a:cubicBezTo>
                    <a:pt x="722338" y="375733"/>
                    <a:pt x="750292" y="410488"/>
                    <a:pt x="747648" y="456575"/>
                  </a:cubicBezTo>
                  <a:cubicBezTo>
                    <a:pt x="747270" y="463752"/>
                    <a:pt x="752181" y="469419"/>
                    <a:pt x="757847" y="474330"/>
                  </a:cubicBezTo>
                  <a:cubicBezTo>
                    <a:pt x="764269" y="479996"/>
                    <a:pt x="770691" y="485662"/>
                    <a:pt x="770691" y="495107"/>
                  </a:cubicBezTo>
                  <a:cubicBezTo>
                    <a:pt x="770314" y="498506"/>
                    <a:pt x="768425" y="500773"/>
                    <a:pt x="766536" y="503417"/>
                  </a:cubicBezTo>
                  <a:cubicBezTo>
                    <a:pt x="758225" y="509839"/>
                    <a:pt x="749914" y="516261"/>
                    <a:pt x="738581" y="515884"/>
                  </a:cubicBezTo>
                  <a:cubicBezTo>
                    <a:pt x="728760" y="512106"/>
                    <a:pt x="731404" y="499640"/>
                    <a:pt x="723849" y="494351"/>
                  </a:cubicBezTo>
                  <a:cubicBezTo>
                    <a:pt x="699672" y="481507"/>
                    <a:pt x="677384" y="467152"/>
                    <a:pt x="657740" y="447131"/>
                  </a:cubicBezTo>
                  <a:cubicBezTo>
                    <a:pt x="639985" y="428998"/>
                    <a:pt x="621097" y="435042"/>
                    <a:pt x="610520" y="457708"/>
                  </a:cubicBezTo>
                  <a:cubicBezTo>
                    <a:pt x="599942" y="480752"/>
                    <a:pt x="584076" y="498129"/>
                    <a:pt x="559522" y="506062"/>
                  </a:cubicBezTo>
                  <a:cubicBezTo>
                    <a:pt x="561033" y="508706"/>
                    <a:pt x="561033" y="509462"/>
                    <a:pt x="561410" y="510217"/>
                  </a:cubicBezTo>
                  <a:cubicBezTo>
                    <a:pt x="567832" y="516261"/>
                    <a:pt x="584454" y="509084"/>
                    <a:pt x="582943" y="524572"/>
                  </a:cubicBezTo>
                  <a:cubicBezTo>
                    <a:pt x="581810" y="538172"/>
                    <a:pt x="572743" y="547616"/>
                    <a:pt x="559899" y="552527"/>
                  </a:cubicBezTo>
                  <a:cubicBezTo>
                    <a:pt x="536478" y="561593"/>
                    <a:pt x="512679" y="556682"/>
                    <a:pt x="491902" y="547616"/>
                  </a:cubicBezTo>
                  <a:cubicBezTo>
                    <a:pt x="473392" y="539683"/>
                    <a:pt x="456392" y="533261"/>
                    <a:pt x="435615" y="534394"/>
                  </a:cubicBezTo>
                  <a:cubicBezTo>
                    <a:pt x="410305" y="535905"/>
                    <a:pt x="409549" y="533638"/>
                    <a:pt x="403883" y="509084"/>
                  </a:cubicBezTo>
                  <a:cubicBezTo>
                    <a:pt x="401239" y="497751"/>
                    <a:pt x="392172" y="490196"/>
                    <a:pt x="386128" y="480752"/>
                  </a:cubicBezTo>
                  <a:cubicBezTo>
                    <a:pt x="382350" y="475085"/>
                    <a:pt x="373662" y="470930"/>
                    <a:pt x="379328" y="462997"/>
                  </a:cubicBezTo>
                  <a:cubicBezTo>
                    <a:pt x="383861" y="456197"/>
                    <a:pt x="391794" y="457708"/>
                    <a:pt x="398594" y="459975"/>
                  </a:cubicBezTo>
                  <a:cubicBezTo>
                    <a:pt x="401239" y="460730"/>
                    <a:pt x="403505" y="462997"/>
                    <a:pt x="406527" y="462997"/>
                  </a:cubicBezTo>
                  <a:cubicBezTo>
                    <a:pt x="410683" y="462997"/>
                    <a:pt x="412572" y="459975"/>
                    <a:pt x="413327" y="456197"/>
                  </a:cubicBezTo>
                  <a:cubicBezTo>
                    <a:pt x="414083" y="452041"/>
                    <a:pt x="412194" y="449397"/>
                    <a:pt x="407661" y="449019"/>
                  </a:cubicBezTo>
                  <a:cubicBezTo>
                    <a:pt x="405016" y="448642"/>
                    <a:pt x="401994" y="449775"/>
                    <a:pt x="399350" y="449397"/>
                  </a:cubicBezTo>
                  <a:cubicBezTo>
                    <a:pt x="380462" y="448264"/>
                    <a:pt x="370262" y="438442"/>
                    <a:pt x="372906" y="424465"/>
                  </a:cubicBezTo>
                  <a:cubicBezTo>
                    <a:pt x="376306" y="405954"/>
                    <a:pt x="392550" y="393110"/>
                    <a:pt x="408794" y="397266"/>
                  </a:cubicBezTo>
                  <a:cubicBezTo>
                    <a:pt x="420505" y="399910"/>
                    <a:pt x="430704" y="405199"/>
                    <a:pt x="436748" y="416154"/>
                  </a:cubicBezTo>
                  <a:cubicBezTo>
                    <a:pt x="421638" y="391599"/>
                    <a:pt x="421638" y="391599"/>
                    <a:pt x="442415" y="371200"/>
                  </a:cubicBezTo>
                  <a:cubicBezTo>
                    <a:pt x="445437" y="368178"/>
                    <a:pt x="447326" y="364400"/>
                    <a:pt x="449215" y="360623"/>
                  </a:cubicBezTo>
                  <a:cubicBezTo>
                    <a:pt x="451103" y="351934"/>
                    <a:pt x="445437" y="345890"/>
                    <a:pt x="441659" y="339468"/>
                  </a:cubicBezTo>
                  <a:cubicBezTo>
                    <a:pt x="438260" y="333802"/>
                    <a:pt x="432215" y="330779"/>
                    <a:pt x="428060" y="336068"/>
                  </a:cubicBezTo>
                  <a:cubicBezTo>
                    <a:pt x="407283" y="364023"/>
                    <a:pt x="387261" y="349290"/>
                    <a:pt x="367240" y="335690"/>
                  </a:cubicBezTo>
                  <a:cubicBezTo>
                    <a:pt x="366107" y="334935"/>
                    <a:pt x="364973" y="333802"/>
                    <a:pt x="363840" y="333046"/>
                  </a:cubicBezTo>
                  <a:cubicBezTo>
                    <a:pt x="356285" y="319069"/>
                    <a:pt x="347596" y="308491"/>
                    <a:pt x="329464" y="314536"/>
                  </a:cubicBezTo>
                  <a:cubicBezTo>
                    <a:pt x="325686" y="315669"/>
                    <a:pt x="320019" y="315669"/>
                    <a:pt x="317375" y="312647"/>
                  </a:cubicBezTo>
                  <a:cubicBezTo>
                    <a:pt x="292065" y="288092"/>
                    <a:pt x="268266" y="315669"/>
                    <a:pt x="243711" y="314913"/>
                  </a:cubicBezTo>
                  <a:cubicBezTo>
                    <a:pt x="235023" y="314536"/>
                    <a:pt x="231623" y="326624"/>
                    <a:pt x="228601" y="335690"/>
                  </a:cubicBezTo>
                  <a:cubicBezTo>
                    <a:pt x="224823" y="348534"/>
                    <a:pt x="225579" y="364400"/>
                    <a:pt x="210090" y="371200"/>
                  </a:cubicBezTo>
                  <a:cubicBezTo>
                    <a:pt x="198380" y="368934"/>
                    <a:pt x="195358" y="359112"/>
                    <a:pt x="192335" y="349668"/>
                  </a:cubicBezTo>
                  <a:cubicBezTo>
                    <a:pt x="189313" y="339846"/>
                    <a:pt x="182891" y="334935"/>
                    <a:pt x="174580" y="330024"/>
                  </a:cubicBezTo>
                  <a:cubicBezTo>
                    <a:pt x="162492" y="323224"/>
                    <a:pt x="153048" y="324357"/>
                    <a:pt x="145870" y="336446"/>
                  </a:cubicBezTo>
                  <a:cubicBezTo>
                    <a:pt x="139449" y="346645"/>
                    <a:pt x="131515" y="355334"/>
                    <a:pt x="123582" y="364400"/>
                  </a:cubicBezTo>
                  <a:cubicBezTo>
                    <a:pt x="111872" y="378000"/>
                    <a:pt x="103939" y="379889"/>
                    <a:pt x="92606" y="369689"/>
                  </a:cubicBezTo>
                  <a:cubicBezTo>
                    <a:pt x="80517" y="358734"/>
                    <a:pt x="80140" y="344001"/>
                    <a:pt x="92228" y="333046"/>
                  </a:cubicBezTo>
                  <a:cubicBezTo>
                    <a:pt x="97894" y="327757"/>
                    <a:pt x="104316" y="323602"/>
                    <a:pt x="107339" y="315669"/>
                  </a:cubicBezTo>
                  <a:cubicBezTo>
                    <a:pt x="110738" y="305847"/>
                    <a:pt x="124338" y="296025"/>
                    <a:pt x="105450" y="286959"/>
                  </a:cubicBezTo>
                  <a:cubicBezTo>
                    <a:pt x="100539" y="284692"/>
                    <a:pt x="104316" y="277893"/>
                    <a:pt x="104694" y="273359"/>
                  </a:cubicBezTo>
                  <a:cubicBezTo>
                    <a:pt x="106205" y="255982"/>
                    <a:pt x="92228" y="240494"/>
                    <a:pt x="74851" y="239738"/>
                  </a:cubicBezTo>
                  <a:cubicBezTo>
                    <a:pt x="60874" y="239361"/>
                    <a:pt x="47274" y="241249"/>
                    <a:pt x="33675" y="246538"/>
                  </a:cubicBezTo>
                  <a:cubicBezTo>
                    <a:pt x="15920" y="253716"/>
                    <a:pt x="-1080" y="240494"/>
                    <a:pt x="54" y="222361"/>
                  </a:cubicBezTo>
                  <a:cubicBezTo>
                    <a:pt x="24231" y="215184"/>
                    <a:pt x="48785" y="218206"/>
                    <a:pt x="72962" y="221228"/>
                  </a:cubicBezTo>
                  <a:cubicBezTo>
                    <a:pt x="79384" y="221984"/>
                    <a:pt x="85428" y="222739"/>
                    <a:pt x="91473" y="221606"/>
                  </a:cubicBezTo>
                  <a:cubicBezTo>
                    <a:pt x="121316" y="225761"/>
                    <a:pt x="150781" y="221606"/>
                    <a:pt x="180625" y="221606"/>
                  </a:cubicBezTo>
                  <a:cubicBezTo>
                    <a:pt x="188935" y="221606"/>
                    <a:pt x="197246" y="222739"/>
                    <a:pt x="205179" y="225006"/>
                  </a:cubicBezTo>
                  <a:cubicBezTo>
                    <a:pt x="214623" y="228783"/>
                    <a:pt x="222934" y="242383"/>
                    <a:pt x="234267" y="228406"/>
                  </a:cubicBezTo>
                  <a:cubicBezTo>
                    <a:pt x="236156" y="227650"/>
                    <a:pt x="238045" y="227650"/>
                    <a:pt x="240311" y="228028"/>
                  </a:cubicBezTo>
                  <a:cubicBezTo>
                    <a:pt x="245978" y="231428"/>
                    <a:pt x="250511" y="235205"/>
                    <a:pt x="248244" y="242761"/>
                  </a:cubicBezTo>
                  <a:cubicBezTo>
                    <a:pt x="243334" y="247671"/>
                    <a:pt x="238045" y="252205"/>
                    <a:pt x="234645" y="258627"/>
                  </a:cubicBezTo>
                  <a:cubicBezTo>
                    <a:pt x="232000" y="263538"/>
                    <a:pt x="227845" y="266560"/>
                    <a:pt x="222556" y="263538"/>
                  </a:cubicBezTo>
                  <a:cubicBezTo>
                    <a:pt x="211601" y="257871"/>
                    <a:pt x="208579" y="261271"/>
                    <a:pt x="210090" y="272982"/>
                  </a:cubicBezTo>
                  <a:cubicBezTo>
                    <a:pt x="210846" y="279781"/>
                    <a:pt x="202913" y="279781"/>
                    <a:pt x="200268" y="285070"/>
                  </a:cubicBezTo>
                  <a:cubicBezTo>
                    <a:pt x="218401" y="272226"/>
                    <a:pt x="239556" y="274115"/>
                    <a:pt x="259200" y="268448"/>
                  </a:cubicBezTo>
                  <a:cubicBezTo>
                    <a:pt x="256555" y="264293"/>
                    <a:pt x="252400" y="257871"/>
                    <a:pt x="260333" y="252205"/>
                  </a:cubicBezTo>
                  <a:cubicBezTo>
                    <a:pt x="275821" y="251071"/>
                    <a:pt x="292065" y="252960"/>
                    <a:pt x="303776" y="239361"/>
                  </a:cubicBezTo>
                  <a:cubicBezTo>
                    <a:pt x="305287" y="237472"/>
                    <a:pt x="309442" y="237094"/>
                    <a:pt x="311709" y="238605"/>
                  </a:cubicBezTo>
                  <a:cubicBezTo>
                    <a:pt x="333619" y="249938"/>
                    <a:pt x="345330" y="234450"/>
                    <a:pt x="357418" y="220850"/>
                  </a:cubicBezTo>
                  <a:cubicBezTo>
                    <a:pt x="365729" y="214050"/>
                    <a:pt x="375928" y="214428"/>
                    <a:pt x="385750" y="214806"/>
                  </a:cubicBezTo>
                  <a:cubicBezTo>
                    <a:pt x="464703" y="216317"/>
                    <a:pt x="539122" y="195540"/>
                    <a:pt x="612408" y="169474"/>
                  </a:cubicBezTo>
                  <a:cubicBezTo>
                    <a:pt x="655474" y="154364"/>
                    <a:pt x="700050" y="143031"/>
                    <a:pt x="742359" y="125654"/>
                  </a:cubicBezTo>
                  <a:cubicBezTo>
                    <a:pt x="793735" y="104499"/>
                    <a:pt x="848888" y="92788"/>
                    <a:pt x="896109" y="61812"/>
                  </a:cubicBezTo>
                  <a:cubicBezTo>
                    <a:pt x="899131" y="59923"/>
                    <a:pt x="902531" y="57656"/>
                    <a:pt x="905931" y="57656"/>
                  </a:cubicBezTo>
                  <a:cubicBezTo>
                    <a:pt x="921797" y="57656"/>
                    <a:pt x="932374" y="53123"/>
                    <a:pt x="938796" y="36124"/>
                  </a:cubicBezTo>
                  <a:cubicBezTo>
                    <a:pt x="942952" y="25169"/>
                    <a:pt x="957684" y="20258"/>
                    <a:pt x="971284" y="21391"/>
                  </a:cubicBezTo>
                  <a:cubicBezTo>
                    <a:pt x="983372" y="14969"/>
                    <a:pt x="986395" y="-5430"/>
                    <a:pt x="1006038" y="1370"/>
                  </a:cubicBezTo>
                  <a:close/>
                </a:path>
              </a:pathLst>
            </a:custGeom>
            <a:solidFill>
              <a:srgbClr val="EFE0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73" name="Freeform: Shape 26172">
              <a:extLst>
                <a:ext uri="{FF2B5EF4-FFF2-40B4-BE49-F238E27FC236}">
                  <a16:creationId xmlns:a16="http://schemas.microsoft.com/office/drawing/2014/main" id="{ED4EDDA5-890F-496C-A85B-3172FB693C48}"/>
                </a:ext>
              </a:extLst>
            </p:cNvPr>
            <p:cNvSpPr/>
            <p:nvPr/>
          </p:nvSpPr>
          <p:spPr>
            <a:xfrm>
              <a:off x="10618422" y="3764242"/>
              <a:ext cx="250362" cy="613348"/>
            </a:xfrm>
            <a:custGeom>
              <a:avLst/>
              <a:gdLst>
                <a:gd name="connsiteX0" fmla="*/ 82779 w 250362"/>
                <a:gd name="connsiteY0" fmla="*/ 222577 h 613348"/>
                <a:gd name="connsiteX1" fmla="*/ 50669 w 250362"/>
                <a:gd name="connsiteY1" fmla="*/ 143246 h 613348"/>
                <a:gd name="connsiteX2" fmla="*/ 34803 w 250362"/>
                <a:gd name="connsiteY2" fmla="*/ 106981 h 613348"/>
                <a:gd name="connsiteX3" fmla="*/ 3826 w 250362"/>
                <a:gd name="connsiteY3" fmla="*/ 50316 h 613348"/>
                <a:gd name="connsiteX4" fmla="*/ 14026 w 250362"/>
                <a:gd name="connsiteY4" fmla="*/ 25384 h 613348"/>
                <a:gd name="connsiteX5" fmla="*/ 65402 w 250362"/>
                <a:gd name="connsiteY5" fmla="*/ 4229 h 613348"/>
                <a:gd name="connsiteX6" fmla="*/ 81645 w 250362"/>
                <a:gd name="connsiteY6" fmla="*/ 4607 h 613348"/>
                <a:gd name="connsiteX7" fmla="*/ 114889 w 250362"/>
                <a:gd name="connsiteY7" fmla="*/ 3096 h 613348"/>
                <a:gd name="connsiteX8" fmla="*/ 130755 w 250362"/>
                <a:gd name="connsiteY8" fmla="*/ 11784 h 613348"/>
                <a:gd name="connsiteX9" fmla="*/ 136421 w 250362"/>
                <a:gd name="connsiteY9" fmla="*/ 24251 h 613348"/>
                <a:gd name="connsiteX10" fmla="*/ 143976 w 250362"/>
                <a:gd name="connsiteY10" fmla="*/ 47672 h 613348"/>
                <a:gd name="connsiteX11" fmla="*/ 158709 w 250362"/>
                <a:gd name="connsiteY11" fmla="*/ 57872 h 613348"/>
                <a:gd name="connsiteX12" fmla="*/ 175331 w 250362"/>
                <a:gd name="connsiteY12" fmla="*/ 78271 h 613348"/>
                <a:gd name="connsiteX13" fmla="*/ 177975 w 250362"/>
                <a:gd name="connsiteY13" fmla="*/ 94137 h 613348"/>
                <a:gd name="connsiteX14" fmla="*/ 162865 w 250362"/>
                <a:gd name="connsiteY14" fmla="*/ 95270 h 613348"/>
                <a:gd name="connsiteX15" fmla="*/ 141332 w 250362"/>
                <a:gd name="connsiteY15" fmla="*/ 100181 h 613348"/>
                <a:gd name="connsiteX16" fmla="*/ 117155 w 250362"/>
                <a:gd name="connsiteY16" fmla="*/ 80915 h 613348"/>
                <a:gd name="connsiteX17" fmla="*/ 119799 w 250362"/>
                <a:gd name="connsiteY17" fmla="*/ 60138 h 613348"/>
                <a:gd name="connsiteX18" fmla="*/ 107711 w 250362"/>
                <a:gd name="connsiteY18" fmla="*/ 29539 h 613348"/>
                <a:gd name="connsiteX19" fmla="*/ 70690 w 250362"/>
                <a:gd name="connsiteY19" fmla="*/ 27273 h 613348"/>
                <a:gd name="connsiteX20" fmla="*/ 44247 w 250362"/>
                <a:gd name="connsiteY20" fmla="*/ 32562 h 613348"/>
                <a:gd name="connsiteX21" fmla="*/ 34047 w 250362"/>
                <a:gd name="connsiteY21" fmla="*/ 58627 h 613348"/>
                <a:gd name="connsiteX22" fmla="*/ 75223 w 250362"/>
                <a:gd name="connsiteY22" fmla="*/ 127380 h 613348"/>
                <a:gd name="connsiteX23" fmla="*/ 80134 w 250362"/>
                <a:gd name="connsiteY23" fmla="*/ 170445 h 613348"/>
                <a:gd name="connsiteX24" fmla="*/ 89201 w 250362"/>
                <a:gd name="connsiteY24" fmla="*/ 197644 h 613348"/>
                <a:gd name="connsiteX25" fmla="*/ 114889 w 250362"/>
                <a:gd name="connsiteY25" fmla="*/ 196889 h 613348"/>
                <a:gd name="connsiteX26" fmla="*/ 146621 w 250362"/>
                <a:gd name="connsiteY26" fmla="*/ 160623 h 613348"/>
                <a:gd name="connsiteX27" fmla="*/ 145110 w 250362"/>
                <a:gd name="connsiteY27" fmla="*/ 146268 h 613348"/>
                <a:gd name="connsiteX28" fmla="*/ 146243 w 250362"/>
                <a:gd name="connsiteY28" fmla="*/ 105092 h 613348"/>
                <a:gd name="connsiteX29" fmla="*/ 204796 w 250362"/>
                <a:gd name="connsiteY29" fmla="*/ 122091 h 613348"/>
                <a:gd name="connsiteX30" fmla="*/ 219907 w 250362"/>
                <a:gd name="connsiteY30" fmla="*/ 122091 h 613348"/>
                <a:gd name="connsiteX31" fmla="*/ 247861 w 250362"/>
                <a:gd name="connsiteY31" fmla="*/ 125869 h 613348"/>
                <a:gd name="connsiteX32" fmla="*/ 244839 w 250362"/>
                <a:gd name="connsiteY32" fmla="*/ 134180 h 613348"/>
                <a:gd name="connsiteX33" fmla="*/ 234262 w 250362"/>
                <a:gd name="connsiteY33" fmla="*/ 182534 h 613348"/>
                <a:gd name="connsiteX34" fmla="*/ 243328 w 250362"/>
                <a:gd name="connsiteY34" fmla="*/ 198778 h 613348"/>
                <a:gd name="connsiteX35" fmla="*/ 220285 w 250362"/>
                <a:gd name="connsiteY35" fmla="*/ 213510 h 613348"/>
                <a:gd name="connsiteX36" fmla="*/ 200263 w 250362"/>
                <a:gd name="connsiteY36" fmla="*/ 217288 h 613348"/>
                <a:gd name="connsiteX37" fmla="*/ 188552 w 250362"/>
                <a:gd name="connsiteY37" fmla="*/ 253553 h 613348"/>
                <a:gd name="connsiteX38" fmla="*/ 180997 w 250362"/>
                <a:gd name="connsiteY38" fmla="*/ 283019 h 613348"/>
                <a:gd name="connsiteX39" fmla="*/ 138310 w 250362"/>
                <a:gd name="connsiteY39" fmla="*/ 293218 h 613348"/>
                <a:gd name="connsiteX40" fmla="*/ 128866 w 250362"/>
                <a:gd name="connsiteY40" fmla="*/ 312107 h 613348"/>
                <a:gd name="connsiteX41" fmla="*/ 142465 w 250362"/>
                <a:gd name="connsiteY41" fmla="*/ 342328 h 613348"/>
                <a:gd name="connsiteX42" fmla="*/ 142843 w 250362"/>
                <a:gd name="connsiteY42" fmla="*/ 371793 h 613348"/>
                <a:gd name="connsiteX43" fmla="*/ 136799 w 250362"/>
                <a:gd name="connsiteY43" fmla="*/ 420147 h 613348"/>
                <a:gd name="connsiteX44" fmla="*/ 136043 w 250362"/>
                <a:gd name="connsiteY44" fmla="*/ 426191 h 613348"/>
                <a:gd name="connsiteX45" fmla="*/ 133399 w 250362"/>
                <a:gd name="connsiteY45" fmla="*/ 463590 h 613348"/>
                <a:gd name="connsiteX46" fmla="*/ 140199 w 250362"/>
                <a:gd name="connsiteY46" fmla="*/ 469634 h 613348"/>
                <a:gd name="connsiteX47" fmla="*/ 144732 w 250362"/>
                <a:gd name="connsiteY47" fmla="*/ 485122 h 613348"/>
                <a:gd name="connsiteX48" fmla="*/ 118666 w 250362"/>
                <a:gd name="connsiteY48" fmla="*/ 547831 h 613348"/>
                <a:gd name="connsiteX49" fmla="*/ 121311 w 250362"/>
                <a:gd name="connsiteY49" fmla="*/ 578052 h 613348"/>
                <a:gd name="connsiteX50" fmla="*/ 108089 w 250362"/>
                <a:gd name="connsiteY50" fmla="*/ 593918 h 613348"/>
                <a:gd name="connsiteX51" fmla="*/ 69935 w 250362"/>
                <a:gd name="connsiteY51" fmla="*/ 596185 h 613348"/>
                <a:gd name="connsiteX52" fmla="*/ 28003 w 250362"/>
                <a:gd name="connsiteY52" fmla="*/ 573897 h 613348"/>
                <a:gd name="connsiteX53" fmla="*/ 45002 w 250362"/>
                <a:gd name="connsiteY53" fmla="*/ 561431 h 613348"/>
                <a:gd name="connsiteX54" fmla="*/ 68424 w 250362"/>
                <a:gd name="connsiteY54" fmla="*/ 570119 h 613348"/>
                <a:gd name="connsiteX55" fmla="*/ 103178 w 250362"/>
                <a:gd name="connsiteY55" fmla="*/ 555386 h 613348"/>
                <a:gd name="connsiteX56" fmla="*/ 122822 w 250362"/>
                <a:gd name="connsiteY56" fmla="*/ 487389 h 613348"/>
                <a:gd name="connsiteX57" fmla="*/ 112622 w 250362"/>
                <a:gd name="connsiteY57" fmla="*/ 450368 h 613348"/>
                <a:gd name="connsiteX58" fmla="*/ 110733 w 250362"/>
                <a:gd name="connsiteY58" fmla="*/ 419014 h 613348"/>
                <a:gd name="connsiteX59" fmla="*/ 111489 w 250362"/>
                <a:gd name="connsiteY59" fmla="*/ 316262 h 613348"/>
                <a:gd name="connsiteX60" fmla="*/ 123200 w 250362"/>
                <a:gd name="connsiteY60" fmla="*/ 230887 h 613348"/>
                <a:gd name="connsiteX61" fmla="*/ 137932 w 250362"/>
                <a:gd name="connsiteY61" fmla="*/ 221065 h 613348"/>
                <a:gd name="connsiteX62" fmla="*/ 144732 w 250362"/>
                <a:gd name="connsiteY62" fmla="*/ 234665 h 613348"/>
                <a:gd name="connsiteX63" fmla="*/ 151154 w 250362"/>
                <a:gd name="connsiteY63" fmla="*/ 244109 h 613348"/>
                <a:gd name="connsiteX64" fmla="*/ 159465 w 250362"/>
                <a:gd name="connsiteY64" fmla="*/ 235798 h 613348"/>
                <a:gd name="connsiteX65" fmla="*/ 168153 w 250362"/>
                <a:gd name="connsiteY65" fmla="*/ 205577 h 613348"/>
                <a:gd name="connsiteX66" fmla="*/ 123577 w 250362"/>
                <a:gd name="connsiteY66" fmla="*/ 224843 h 613348"/>
                <a:gd name="connsiteX67" fmla="*/ 82779 w 250362"/>
                <a:gd name="connsiteY67" fmla="*/ 222577 h 61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0362" h="613348">
                  <a:moveTo>
                    <a:pt x="82779" y="222577"/>
                  </a:moveTo>
                  <a:cubicBezTo>
                    <a:pt x="58980" y="201422"/>
                    <a:pt x="52935" y="173467"/>
                    <a:pt x="50669" y="143246"/>
                  </a:cubicBezTo>
                  <a:cubicBezTo>
                    <a:pt x="49535" y="130780"/>
                    <a:pt x="43114" y="116803"/>
                    <a:pt x="34803" y="106981"/>
                  </a:cubicBezTo>
                  <a:cubicBezTo>
                    <a:pt x="20825" y="89982"/>
                    <a:pt x="18937" y="66938"/>
                    <a:pt x="3826" y="50316"/>
                  </a:cubicBezTo>
                  <a:cubicBezTo>
                    <a:pt x="-5618" y="40117"/>
                    <a:pt x="4204" y="29917"/>
                    <a:pt x="14026" y="25384"/>
                  </a:cubicBezTo>
                  <a:cubicBezTo>
                    <a:pt x="30647" y="17451"/>
                    <a:pt x="49913" y="15940"/>
                    <a:pt x="65402" y="4229"/>
                  </a:cubicBezTo>
                  <a:cubicBezTo>
                    <a:pt x="69557" y="829"/>
                    <a:pt x="76357" y="2340"/>
                    <a:pt x="81645" y="4607"/>
                  </a:cubicBezTo>
                  <a:cubicBezTo>
                    <a:pt x="92978" y="9896"/>
                    <a:pt x="103556" y="9896"/>
                    <a:pt x="114889" y="3096"/>
                  </a:cubicBezTo>
                  <a:cubicBezTo>
                    <a:pt x="123200" y="-1815"/>
                    <a:pt x="132266" y="-2193"/>
                    <a:pt x="130755" y="11784"/>
                  </a:cubicBezTo>
                  <a:cubicBezTo>
                    <a:pt x="129999" y="17829"/>
                    <a:pt x="132266" y="21984"/>
                    <a:pt x="136421" y="24251"/>
                  </a:cubicBezTo>
                  <a:cubicBezTo>
                    <a:pt x="147376" y="29917"/>
                    <a:pt x="148510" y="35584"/>
                    <a:pt x="143976" y="47672"/>
                  </a:cubicBezTo>
                  <a:cubicBezTo>
                    <a:pt x="140577" y="56361"/>
                    <a:pt x="146999" y="64294"/>
                    <a:pt x="158709" y="57872"/>
                  </a:cubicBezTo>
                  <a:cubicBezTo>
                    <a:pt x="159842" y="68449"/>
                    <a:pt x="172309" y="69582"/>
                    <a:pt x="175331" y="78271"/>
                  </a:cubicBezTo>
                  <a:cubicBezTo>
                    <a:pt x="177220" y="83560"/>
                    <a:pt x="181375" y="88093"/>
                    <a:pt x="177975" y="94137"/>
                  </a:cubicBezTo>
                  <a:cubicBezTo>
                    <a:pt x="173820" y="101314"/>
                    <a:pt x="167398" y="96781"/>
                    <a:pt x="162865" y="95270"/>
                  </a:cubicBezTo>
                  <a:cubicBezTo>
                    <a:pt x="154176" y="92248"/>
                    <a:pt x="146621" y="89604"/>
                    <a:pt x="141332" y="100181"/>
                  </a:cubicBezTo>
                  <a:cubicBezTo>
                    <a:pt x="126599" y="102070"/>
                    <a:pt x="118288" y="95648"/>
                    <a:pt x="117155" y="80915"/>
                  </a:cubicBezTo>
                  <a:cubicBezTo>
                    <a:pt x="116777" y="73738"/>
                    <a:pt x="118288" y="66938"/>
                    <a:pt x="119799" y="60138"/>
                  </a:cubicBezTo>
                  <a:cubicBezTo>
                    <a:pt x="122822" y="46917"/>
                    <a:pt x="119799" y="36717"/>
                    <a:pt x="107711" y="29539"/>
                  </a:cubicBezTo>
                  <a:cubicBezTo>
                    <a:pt x="95623" y="22362"/>
                    <a:pt x="83912" y="16318"/>
                    <a:pt x="70690" y="27273"/>
                  </a:cubicBezTo>
                  <a:cubicBezTo>
                    <a:pt x="62757" y="33695"/>
                    <a:pt x="53313" y="31428"/>
                    <a:pt x="44247" y="32562"/>
                  </a:cubicBezTo>
                  <a:cubicBezTo>
                    <a:pt x="25736" y="35206"/>
                    <a:pt x="23092" y="43894"/>
                    <a:pt x="34047" y="58627"/>
                  </a:cubicBezTo>
                  <a:cubicBezTo>
                    <a:pt x="49913" y="79782"/>
                    <a:pt x="53691" y="108114"/>
                    <a:pt x="75223" y="127380"/>
                  </a:cubicBezTo>
                  <a:cubicBezTo>
                    <a:pt x="85423" y="136447"/>
                    <a:pt x="81645" y="155712"/>
                    <a:pt x="80134" y="170445"/>
                  </a:cubicBezTo>
                  <a:cubicBezTo>
                    <a:pt x="79379" y="181400"/>
                    <a:pt x="82023" y="189711"/>
                    <a:pt x="89201" y="197644"/>
                  </a:cubicBezTo>
                  <a:cubicBezTo>
                    <a:pt x="98267" y="207844"/>
                    <a:pt x="106956" y="209355"/>
                    <a:pt x="114889" y="196889"/>
                  </a:cubicBezTo>
                  <a:cubicBezTo>
                    <a:pt x="123577" y="183289"/>
                    <a:pt x="140954" y="176867"/>
                    <a:pt x="146621" y="160623"/>
                  </a:cubicBezTo>
                  <a:cubicBezTo>
                    <a:pt x="148510" y="154957"/>
                    <a:pt x="150398" y="151935"/>
                    <a:pt x="145110" y="146268"/>
                  </a:cubicBezTo>
                  <a:cubicBezTo>
                    <a:pt x="132644" y="133047"/>
                    <a:pt x="136799" y="118692"/>
                    <a:pt x="146243" y="105092"/>
                  </a:cubicBezTo>
                  <a:cubicBezTo>
                    <a:pt x="167020" y="106225"/>
                    <a:pt x="187797" y="109247"/>
                    <a:pt x="204796" y="122091"/>
                  </a:cubicBezTo>
                  <a:cubicBezTo>
                    <a:pt x="211218" y="127002"/>
                    <a:pt x="211974" y="131536"/>
                    <a:pt x="219907" y="122091"/>
                  </a:cubicBezTo>
                  <a:cubicBezTo>
                    <a:pt x="227840" y="112270"/>
                    <a:pt x="239173" y="122091"/>
                    <a:pt x="247861" y="125869"/>
                  </a:cubicBezTo>
                  <a:cubicBezTo>
                    <a:pt x="252772" y="127758"/>
                    <a:pt x="249750" y="132291"/>
                    <a:pt x="244839" y="134180"/>
                  </a:cubicBezTo>
                  <a:cubicBezTo>
                    <a:pt x="223684" y="142868"/>
                    <a:pt x="219529" y="164779"/>
                    <a:pt x="234262" y="182534"/>
                  </a:cubicBezTo>
                  <a:cubicBezTo>
                    <a:pt x="238417" y="187445"/>
                    <a:pt x="248995" y="190467"/>
                    <a:pt x="243328" y="198778"/>
                  </a:cubicBezTo>
                  <a:cubicBezTo>
                    <a:pt x="238039" y="206333"/>
                    <a:pt x="232373" y="216910"/>
                    <a:pt x="220285" y="213510"/>
                  </a:cubicBezTo>
                  <a:cubicBezTo>
                    <a:pt x="212351" y="211244"/>
                    <a:pt x="206685" y="216155"/>
                    <a:pt x="200263" y="217288"/>
                  </a:cubicBezTo>
                  <a:cubicBezTo>
                    <a:pt x="179864" y="221821"/>
                    <a:pt x="174953" y="238065"/>
                    <a:pt x="188552" y="253553"/>
                  </a:cubicBezTo>
                  <a:cubicBezTo>
                    <a:pt x="204796" y="272064"/>
                    <a:pt x="203663" y="274330"/>
                    <a:pt x="180997" y="283019"/>
                  </a:cubicBezTo>
                  <a:cubicBezTo>
                    <a:pt x="167020" y="288307"/>
                    <a:pt x="152665" y="290574"/>
                    <a:pt x="138310" y="293218"/>
                  </a:cubicBezTo>
                  <a:cubicBezTo>
                    <a:pt x="127355" y="295107"/>
                    <a:pt x="121688" y="300396"/>
                    <a:pt x="128866" y="312107"/>
                  </a:cubicBezTo>
                  <a:cubicBezTo>
                    <a:pt x="134532" y="321551"/>
                    <a:pt x="134532" y="332884"/>
                    <a:pt x="142465" y="342328"/>
                  </a:cubicBezTo>
                  <a:cubicBezTo>
                    <a:pt x="148887" y="349883"/>
                    <a:pt x="148132" y="363482"/>
                    <a:pt x="142843" y="371793"/>
                  </a:cubicBezTo>
                  <a:cubicBezTo>
                    <a:pt x="133021" y="387659"/>
                    <a:pt x="128488" y="402392"/>
                    <a:pt x="136799" y="420147"/>
                  </a:cubicBezTo>
                  <a:cubicBezTo>
                    <a:pt x="137554" y="421658"/>
                    <a:pt x="137177" y="425813"/>
                    <a:pt x="136043" y="426191"/>
                  </a:cubicBezTo>
                  <a:cubicBezTo>
                    <a:pt x="105445" y="436391"/>
                    <a:pt x="139443" y="451124"/>
                    <a:pt x="133399" y="463590"/>
                  </a:cubicBezTo>
                  <a:cubicBezTo>
                    <a:pt x="133021" y="465101"/>
                    <a:pt x="136043" y="469634"/>
                    <a:pt x="140199" y="469634"/>
                  </a:cubicBezTo>
                  <a:cubicBezTo>
                    <a:pt x="158332" y="470390"/>
                    <a:pt x="148132" y="477945"/>
                    <a:pt x="144732" y="485122"/>
                  </a:cubicBezTo>
                  <a:cubicBezTo>
                    <a:pt x="134910" y="505522"/>
                    <a:pt x="136799" y="530076"/>
                    <a:pt x="118666" y="547831"/>
                  </a:cubicBezTo>
                  <a:cubicBezTo>
                    <a:pt x="112244" y="554253"/>
                    <a:pt x="132266" y="566342"/>
                    <a:pt x="121311" y="578052"/>
                  </a:cubicBezTo>
                  <a:cubicBezTo>
                    <a:pt x="113755" y="580696"/>
                    <a:pt x="111866" y="588252"/>
                    <a:pt x="108089" y="593918"/>
                  </a:cubicBezTo>
                  <a:cubicBezTo>
                    <a:pt x="90712" y="618851"/>
                    <a:pt x="89956" y="619984"/>
                    <a:pt x="69935" y="596185"/>
                  </a:cubicBezTo>
                  <a:cubicBezTo>
                    <a:pt x="58602" y="582208"/>
                    <a:pt x="46891" y="572763"/>
                    <a:pt x="28003" y="573897"/>
                  </a:cubicBezTo>
                  <a:cubicBezTo>
                    <a:pt x="27625" y="561431"/>
                    <a:pt x="36691" y="561431"/>
                    <a:pt x="45002" y="561431"/>
                  </a:cubicBezTo>
                  <a:cubicBezTo>
                    <a:pt x="53691" y="561431"/>
                    <a:pt x="61246" y="565586"/>
                    <a:pt x="68424" y="570119"/>
                  </a:cubicBezTo>
                  <a:cubicBezTo>
                    <a:pt x="88445" y="583341"/>
                    <a:pt x="97889" y="579941"/>
                    <a:pt x="103178" y="555386"/>
                  </a:cubicBezTo>
                  <a:cubicBezTo>
                    <a:pt x="108466" y="532343"/>
                    <a:pt x="110355" y="508921"/>
                    <a:pt x="122822" y="487389"/>
                  </a:cubicBezTo>
                  <a:cubicBezTo>
                    <a:pt x="129621" y="475678"/>
                    <a:pt x="119044" y="461323"/>
                    <a:pt x="112622" y="450368"/>
                  </a:cubicBezTo>
                  <a:cubicBezTo>
                    <a:pt x="105822" y="439035"/>
                    <a:pt x="106200" y="430347"/>
                    <a:pt x="110733" y="419014"/>
                  </a:cubicBezTo>
                  <a:cubicBezTo>
                    <a:pt x="123577" y="385015"/>
                    <a:pt x="122822" y="350638"/>
                    <a:pt x="111489" y="316262"/>
                  </a:cubicBezTo>
                  <a:cubicBezTo>
                    <a:pt x="101667" y="286419"/>
                    <a:pt x="110355" y="258086"/>
                    <a:pt x="123200" y="230887"/>
                  </a:cubicBezTo>
                  <a:cubicBezTo>
                    <a:pt x="125844" y="225221"/>
                    <a:pt x="130755" y="219932"/>
                    <a:pt x="137932" y="221065"/>
                  </a:cubicBezTo>
                  <a:cubicBezTo>
                    <a:pt x="145110" y="222199"/>
                    <a:pt x="143976" y="229376"/>
                    <a:pt x="144732" y="234665"/>
                  </a:cubicBezTo>
                  <a:cubicBezTo>
                    <a:pt x="145487" y="238820"/>
                    <a:pt x="145865" y="243731"/>
                    <a:pt x="151154" y="244109"/>
                  </a:cubicBezTo>
                  <a:cubicBezTo>
                    <a:pt x="156065" y="244487"/>
                    <a:pt x="158332" y="239576"/>
                    <a:pt x="159465" y="235798"/>
                  </a:cubicBezTo>
                  <a:cubicBezTo>
                    <a:pt x="162109" y="226354"/>
                    <a:pt x="167398" y="218043"/>
                    <a:pt x="168153" y="205577"/>
                  </a:cubicBezTo>
                  <a:cubicBezTo>
                    <a:pt x="153043" y="214266"/>
                    <a:pt x="137554" y="217288"/>
                    <a:pt x="123577" y="224843"/>
                  </a:cubicBezTo>
                  <a:cubicBezTo>
                    <a:pt x="109978" y="232021"/>
                    <a:pt x="96000" y="233154"/>
                    <a:pt x="82779" y="222577"/>
                  </a:cubicBezTo>
                  <a:close/>
                </a:path>
              </a:pathLst>
            </a:custGeom>
            <a:solidFill>
              <a:srgbClr val="FBD8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74" name="Freeform: Shape 26173">
              <a:extLst>
                <a:ext uri="{FF2B5EF4-FFF2-40B4-BE49-F238E27FC236}">
                  <a16:creationId xmlns:a16="http://schemas.microsoft.com/office/drawing/2014/main" id="{A5309E30-FD97-4E6D-AEAD-35AFCAEA390C}"/>
                </a:ext>
              </a:extLst>
            </p:cNvPr>
            <p:cNvSpPr/>
            <p:nvPr/>
          </p:nvSpPr>
          <p:spPr>
            <a:xfrm>
              <a:off x="10634331" y="3777204"/>
              <a:ext cx="141880" cy="200724"/>
            </a:xfrm>
            <a:custGeom>
              <a:avLst/>
              <a:gdLst>
                <a:gd name="connsiteX0" fmla="*/ 130334 w 141880"/>
                <a:gd name="connsiteY0" fmla="*/ 90997 h 200724"/>
                <a:gd name="connsiteX1" fmla="*/ 140911 w 141880"/>
                <a:gd name="connsiteY1" fmla="*/ 135573 h 200724"/>
                <a:gd name="connsiteX2" fmla="*/ 129200 w 141880"/>
                <a:gd name="connsiteY2" fmla="*/ 160883 h 200724"/>
                <a:gd name="connsiteX3" fmla="*/ 96335 w 141880"/>
                <a:gd name="connsiteY3" fmla="*/ 196015 h 200724"/>
                <a:gd name="connsiteX4" fmla="*/ 75936 w 141880"/>
                <a:gd name="connsiteY4" fmla="*/ 195260 h 200724"/>
                <a:gd name="connsiteX5" fmla="*/ 58937 w 141880"/>
                <a:gd name="connsiteY5" fmla="*/ 160128 h 200724"/>
                <a:gd name="connsiteX6" fmla="*/ 59314 w 141880"/>
                <a:gd name="connsiteY6" fmla="*/ 124996 h 200724"/>
                <a:gd name="connsiteX7" fmla="*/ 52892 w 141880"/>
                <a:gd name="connsiteY7" fmla="*/ 107996 h 200724"/>
                <a:gd name="connsiteX8" fmla="*/ 3783 w 141880"/>
                <a:gd name="connsiteY8" fmla="*/ 38110 h 200724"/>
                <a:gd name="connsiteX9" fmla="*/ 2650 w 141880"/>
                <a:gd name="connsiteY9" fmla="*/ 27533 h 200724"/>
                <a:gd name="connsiteX10" fmla="*/ 29471 w 141880"/>
                <a:gd name="connsiteY10" fmla="*/ 12800 h 200724"/>
                <a:gd name="connsiteX11" fmla="*/ 59314 w 141880"/>
                <a:gd name="connsiteY11" fmla="*/ 3734 h 200724"/>
                <a:gd name="connsiteX12" fmla="*/ 72158 w 141880"/>
                <a:gd name="connsiteY12" fmla="*/ 1089 h 200724"/>
                <a:gd name="connsiteX13" fmla="*/ 107668 w 141880"/>
                <a:gd name="connsiteY13" fmla="*/ 58887 h 200724"/>
                <a:gd name="connsiteX14" fmla="*/ 125801 w 141880"/>
                <a:gd name="connsiteY14" fmla="*/ 86841 h 200724"/>
                <a:gd name="connsiteX15" fmla="*/ 130334 w 141880"/>
                <a:gd name="connsiteY15" fmla="*/ 90997 h 20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880" h="200724">
                  <a:moveTo>
                    <a:pt x="130334" y="90997"/>
                  </a:moveTo>
                  <a:cubicBezTo>
                    <a:pt x="132223" y="105730"/>
                    <a:pt x="116357" y="124240"/>
                    <a:pt x="140911" y="135573"/>
                  </a:cubicBezTo>
                  <a:cubicBezTo>
                    <a:pt x="145067" y="137462"/>
                    <a:pt x="134867" y="154083"/>
                    <a:pt x="129200" y="160883"/>
                  </a:cubicBezTo>
                  <a:cubicBezTo>
                    <a:pt x="118623" y="172972"/>
                    <a:pt x="105024" y="181660"/>
                    <a:pt x="96335" y="196015"/>
                  </a:cubicBezTo>
                  <a:cubicBezTo>
                    <a:pt x="90669" y="205459"/>
                    <a:pt x="78580" y="198282"/>
                    <a:pt x="75936" y="195260"/>
                  </a:cubicBezTo>
                  <a:cubicBezTo>
                    <a:pt x="67625" y="185060"/>
                    <a:pt x="53270" y="176372"/>
                    <a:pt x="58937" y="160128"/>
                  </a:cubicBezTo>
                  <a:cubicBezTo>
                    <a:pt x="63092" y="148417"/>
                    <a:pt x="57048" y="137084"/>
                    <a:pt x="59314" y="124996"/>
                  </a:cubicBezTo>
                  <a:cubicBezTo>
                    <a:pt x="60448" y="119707"/>
                    <a:pt x="56670" y="109507"/>
                    <a:pt x="52892" y="107996"/>
                  </a:cubicBezTo>
                  <a:cubicBezTo>
                    <a:pt x="19271" y="96663"/>
                    <a:pt x="33626" y="52087"/>
                    <a:pt x="3783" y="38110"/>
                  </a:cubicBezTo>
                  <a:cubicBezTo>
                    <a:pt x="5" y="36221"/>
                    <a:pt x="-1883" y="30555"/>
                    <a:pt x="2650" y="27533"/>
                  </a:cubicBezTo>
                  <a:cubicBezTo>
                    <a:pt x="10961" y="21488"/>
                    <a:pt x="19271" y="10533"/>
                    <a:pt x="29471" y="12800"/>
                  </a:cubicBezTo>
                  <a:cubicBezTo>
                    <a:pt x="42315" y="15822"/>
                    <a:pt x="51004" y="13555"/>
                    <a:pt x="59314" y="3734"/>
                  </a:cubicBezTo>
                  <a:cubicBezTo>
                    <a:pt x="62714" y="-422"/>
                    <a:pt x="66114" y="-800"/>
                    <a:pt x="72158" y="1089"/>
                  </a:cubicBezTo>
                  <a:cubicBezTo>
                    <a:pt x="107290" y="11667"/>
                    <a:pt x="115223" y="22999"/>
                    <a:pt x="107668" y="58887"/>
                  </a:cubicBezTo>
                  <a:cubicBezTo>
                    <a:pt x="104268" y="75509"/>
                    <a:pt x="109179" y="84575"/>
                    <a:pt x="125801" y="86841"/>
                  </a:cubicBezTo>
                  <a:cubicBezTo>
                    <a:pt x="127689" y="87975"/>
                    <a:pt x="128823" y="89486"/>
                    <a:pt x="130334" y="90997"/>
                  </a:cubicBezTo>
                  <a:close/>
                </a:path>
              </a:pathLst>
            </a:custGeom>
            <a:solidFill>
              <a:srgbClr val="EFC2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75" name="Freeform: Shape 26174">
              <a:extLst>
                <a:ext uri="{FF2B5EF4-FFF2-40B4-BE49-F238E27FC236}">
                  <a16:creationId xmlns:a16="http://schemas.microsoft.com/office/drawing/2014/main" id="{721D374B-E3A9-4878-8742-148384943FC5}"/>
                </a:ext>
              </a:extLst>
            </p:cNvPr>
            <p:cNvSpPr/>
            <p:nvPr/>
          </p:nvSpPr>
          <p:spPr>
            <a:xfrm>
              <a:off x="10777509" y="3741272"/>
              <a:ext cx="47220" cy="80710"/>
            </a:xfrm>
            <a:custGeom>
              <a:avLst/>
              <a:gdLst>
                <a:gd name="connsiteX0" fmla="*/ 0 w 47220"/>
                <a:gd name="connsiteY0" fmla="*/ 80464 h 80710"/>
                <a:gd name="connsiteX1" fmla="*/ 21155 w 47220"/>
                <a:gd name="connsiteY1" fmla="*/ 0 h 80710"/>
                <a:gd name="connsiteX2" fmla="*/ 47220 w 47220"/>
                <a:gd name="connsiteY2" fmla="*/ 6422 h 80710"/>
                <a:gd name="connsiteX3" fmla="*/ 36265 w 47220"/>
                <a:gd name="connsiteY3" fmla="*/ 50998 h 80710"/>
                <a:gd name="connsiteX4" fmla="*/ 0 w 47220"/>
                <a:gd name="connsiteY4" fmla="*/ 80464 h 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20" h="80710">
                  <a:moveTo>
                    <a:pt x="0" y="80464"/>
                  </a:moveTo>
                  <a:cubicBezTo>
                    <a:pt x="6422" y="53642"/>
                    <a:pt x="5667" y="24555"/>
                    <a:pt x="21155" y="0"/>
                  </a:cubicBezTo>
                  <a:cubicBezTo>
                    <a:pt x="23044" y="15488"/>
                    <a:pt x="31732" y="17377"/>
                    <a:pt x="47220" y="6422"/>
                  </a:cubicBezTo>
                  <a:cubicBezTo>
                    <a:pt x="41176" y="24555"/>
                    <a:pt x="37399" y="37021"/>
                    <a:pt x="36265" y="50998"/>
                  </a:cubicBezTo>
                  <a:cubicBezTo>
                    <a:pt x="34376" y="69131"/>
                    <a:pt x="21910" y="82730"/>
                    <a:pt x="0" y="80464"/>
                  </a:cubicBezTo>
                  <a:close/>
                </a:path>
              </a:pathLst>
            </a:custGeom>
            <a:solidFill>
              <a:srgbClr val="FBD8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76" name="Freeform: Shape 26175">
              <a:extLst>
                <a:ext uri="{FF2B5EF4-FFF2-40B4-BE49-F238E27FC236}">
                  <a16:creationId xmlns:a16="http://schemas.microsoft.com/office/drawing/2014/main" id="{12E77401-E0FF-42D9-B250-31B560F6A6F0}"/>
                </a:ext>
              </a:extLst>
            </p:cNvPr>
            <p:cNvSpPr/>
            <p:nvPr/>
          </p:nvSpPr>
          <p:spPr>
            <a:xfrm>
              <a:off x="10302208" y="5740870"/>
              <a:ext cx="434502" cy="310145"/>
            </a:xfrm>
            <a:custGeom>
              <a:avLst/>
              <a:gdLst>
                <a:gd name="connsiteX0" fmla="*/ 377460 w 434502"/>
                <a:gd name="connsiteY0" fmla="*/ 167632 h 310145"/>
                <a:gd name="connsiteX1" fmla="*/ 370660 w 434502"/>
                <a:gd name="connsiteY1" fmla="*/ 167632 h 310145"/>
                <a:gd name="connsiteX2" fmla="*/ 351017 w 434502"/>
                <a:gd name="connsiteY2" fmla="*/ 149122 h 310145"/>
                <a:gd name="connsiteX3" fmla="*/ 355550 w 434502"/>
                <a:gd name="connsiteY3" fmla="*/ 165366 h 310145"/>
                <a:gd name="connsiteX4" fmla="*/ 339306 w 434502"/>
                <a:gd name="connsiteY4" fmla="*/ 167632 h 310145"/>
                <a:gd name="connsiteX5" fmla="*/ 333262 w 434502"/>
                <a:gd name="connsiteY5" fmla="*/ 163477 h 310145"/>
                <a:gd name="connsiteX6" fmla="*/ 323440 w 434502"/>
                <a:gd name="connsiteY6" fmla="*/ 150633 h 310145"/>
                <a:gd name="connsiteX7" fmla="*/ 294730 w 434502"/>
                <a:gd name="connsiteY7" fmla="*/ 163099 h 310145"/>
                <a:gd name="connsiteX8" fmla="*/ 272442 w 434502"/>
                <a:gd name="connsiteY8" fmla="*/ 190676 h 310145"/>
                <a:gd name="connsiteX9" fmla="*/ 311729 w 434502"/>
                <a:gd name="connsiteY9" fmla="*/ 183498 h 310145"/>
                <a:gd name="connsiteX10" fmla="*/ 305685 w 434502"/>
                <a:gd name="connsiteY10" fmla="*/ 189543 h 310145"/>
                <a:gd name="connsiteX11" fmla="*/ 299641 w 434502"/>
                <a:gd name="connsiteY11" fmla="*/ 198609 h 310145"/>
                <a:gd name="connsiteX12" fmla="*/ 312485 w 434502"/>
                <a:gd name="connsiteY12" fmla="*/ 198987 h 310145"/>
                <a:gd name="connsiteX13" fmla="*/ 351772 w 434502"/>
                <a:gd name="connsiteY13" fmla="*/ 201253 h 310145"/>
                <a:gd name="connsiteX14" fmla="*/ 366883 w 434502"/>
                <a:gd name="connsiteY14" fmla="*/ 199364 h 310145"/>
                <a:gd name="connsiteX15" fmla="*/ 377083 w 434502"/>
                <a:gd name="connsiteY15" fmla="*/ 183498 h 310145"/>
                <a:gd name="connsiteX16" fmla="*/ 384260 w 434502"/>
                <a:gd name="connsiteY16" fmla="*/ 198231 h 310145"/>
                <a:gd name="connsiteX17" fmla="*/ 395215 w 434502"/>
                <a:gd name="connsiteY17" fmla="*/ 202387 h 310145"/>
                <a:gd name="connsiteX18" fmla="*/ 434502 w 434502"/>
                <a:gd name="connsiteY18" fmla="*/ 202764 h 310145"/>
                <a:gd name="connsiteX19" fmla="*/ 415237 w 434502"/>
                <a:gd name="connsiteY19" fmla="*/ 213720 h 310145"/>
                <a:gd name="connsiteX20" fmla="*/ 362727 w 434502"/>
                <a:gd name="connsiteY20" fmla="*/ 241674 h 310145"/>
                <a:gd name="connsiteX21" fmla="*/ 357817 w 434502"/>
                <a:gd name="connsiteY21" fmla="*/ 259429 h 310145"/>
                <a:gd name="connsiteX22" fmla="*/ 352150 w 434502"/>
                <a:gd name="connsiteY22" fmla="*/ 278695 h 310145"/>
                <a:gd name="connsiteX23" fmla="*/ 328351 w 434502"/>
                <a:gd name="connsiteY23" fmla="*/ 285494 h 310145"/>
                <a:gd name="connsiteX24" fmla="*/ 315129 w 434502"/>
                <a:gd name="connsiteY24" fmla="*/ 291161 h 310145"/>
                <a:gd name="connsiteX25" fmla="*/ 329107 w 434502"/>
                <a:gd name="connsiteY25" fmla="*/ 304005 h 310145"/>
                <a:gd name="connsiteX26" fmla="*/ 335528 w 434502"/>
                <a:gd name="connsiteY26" fmla="*/ 304005 h 310145"/>
                <a:gd name="connsiteX27" fmla="*/ 298508 w 434502"/>
                <a:gd name="connsiteY27" fmla="*/ 294183 h 310145"/>
                <a:gd name="connsiteX28" fmla="*/ 290952 w 434502"/>
                <a:gd name="connsiteY28" fmla="*/ 289272 h 310145"/>
                <a:gd name="connsiteX29" fmla="*/ 247887 w 434502"/>
                <a:gd name="connsiteY29" fmla="*/ 298339 h 310145"/>
                <a:gd name="connsiteX30" fmla="*/ 262242 w 434502"/>
                <a:gd name="connsiteY30" fmla="*/ 282095 h 310145"/>
                <a:gd name="connsiteX31" fmla="*/ 284908 w 434502"/>
                <a:gd name="connsiteY31" fmla="*/ 265473 h 310145"/>
                <a:gd name="connsiteX32" fmla="*/ 265264 w 434502"/>
                <a:gd name="connsiteY32" fmla="*/ 248474 h 310145"/>
                <a:gd name="connsiteX33" fmla="*/ 182912 w 434502"/>
                <a:gd name="connsiteY33" fmla="*/ 253385 h 310145"/>
                <a:gd name="connsiteX34" fmla="*/ 171957 w 434502"/>
                <a:gd name="connsiteY34" fmla="*/ 249229 h 310145"/>
                <a:gd name="connsiteX35" fmla="*/ 177623 w 434502"/>
                <a:gd name="connsiteY35" fmla="*/ 232608 h 310145"/>
                <a:gd name="connsiteX36" fmla="*/ 198400 w 434502"/>
                <a:gd name="connsiteY36" fmla="*/ 217875 h 310145"/>
                <a:gd name="connsiteX37" fmla="*/ 165913 w 434502"/>
                <a:gd name="connsiteY37" fmla="*/ 191431 h 310145"/>
                <a:gd name="connsiteX38" fmla="*/ 156846 w 434502"/>
                <a:gd name="connsiteY38" fmla="*/ 183121 h 310145"/>
                <a:gd name="connsiteX39" fmla="*/ 156846 w 434502"/>
                <a:gd name="connsiteY39" fmla="*/ 165366 h 310145"/>
                <a:gd name="connsiteX40" fmla="*/ 173090 w 434502"/>
                <a:gd name="connsiteY40" fmla="*/ 168766 h 310145"/>
                <a:gd name="connsiteX41" fmla="*/ 154580 w 434502"/>
                <a:gd name="connsiteY41" fmla="*/ 153277 h 310145"/>
                <a:gd name="connsiteX42" fmla="*/ 144380 w 434502"/>
                <a:gd name="connsiteY42" fmla="*/ 152522 h 310145"/>
                <a:gd name="connsiteX43" fmla="*/ 117559 w 434502"/>
                <a:gd name="connsiteY43" fmla="*/ 161588 h 310145"/>
                <a:gd name="connsiteX44" fmla="*/ 61272 w 434502"/>
                <a:gd name="connsiteY44" fmla="*/ 181609 h 310145"/>
                <a:gd name="connsiteX45" fmla="*/ 26140 w 434502"/>
                <a:gd name="connsiteY45" fmla="*/ 178965 h 310145"/>
                <a:gd name="connsiteX46" fmla="*/ 23873 w 434502"/>
                <a:gd name="connsiteY46" fmla="*/ 149500 h 310145"/>
                <a:gd name="connsiteX47" fmla="*/ 74 w 434502"/>
                <a:gd name="connsiteY47" fmla="*/ 138922 h 310145"/>
                <a:gd name="connsiteX48" fmla="*/ 18963 w 434502"/>
                <a:gd name="connsiteY48" fmla="*/ 121167 h 310145"/>
                <a:gd name="connsiteX49" fmla="*/ 34829 w 434502"/>
                <a:gd name="connsiteY49" fmla="*/ 112856 h 310145"/>
                <a:gd name="connsiteX50" fmla="*/ 43517 w 434502"/>
                <a:gd name="connsiteY50" fmla="*/ 112479 h 310145"/>
                <a:gd name="connsiteX51" fmla="*/ 75627 w 434502"/>
                <a:gd name="connsiteY51" fmla="*/ 103035 h 310145"/>
                <a:gd name="connsiteX52" fmla="*/ 94893 w 434502"/>
                <a:gd name="connsiteY52" fmla="*/ 91324 h 310145"/>
                <a:gd name="connsiteX53" fmla="*/ 187067 w 434502"/>
                <a:gd name="connsiteY53" fmla="*/ 64881 h 310145"/>
                <a:gd name="connsiteX54" fmla="*/ 239576 w 434502"/>
                <a:gd name="connsiteY54" fmla="*/ 42592 h 310145"/>
                <a:gd name="connsiteX55" fmla="*/ 242599 w 434502"/>
                <a:gd name="connsiteY55" fmla="*/ 42215 h 310145"/>
                <a:gd name="connsiteX56" fmla="*/ 276220 w 434502"/>
                <a:gd name="connsiteY56" fmla="*/ 32015 h 310145"/>
                <a:gd name="connsiteX57" fmla="*/ 281886 w 434502"/>
                <a:gd name="connsiteY57" fmla="*/ 29749 h 310145"/>
                <a:gd name="connsiteX58" fmla="*/ 320040 w 434502"/>
                <a:gd name="connsiteY58" fmla="*/ 10105 h 310145"/>
                <a:gd name="connsiteX59" fmla="*/ 352150 w 434502"/>
                <a:gd name="connsiteY59" fmla="*/ 4061 h 310145"/>
                <a:gd name="connsiteX60" fmla="*/ 344973 w 434502"/>
                <a:gd name="connsiteY60" fmla="*/ 22571 h 310145"/>
                <a:gd name="connsiteX61" fmla="*/ 345350 w 434502"/>
                <a:gd name="connsiteY61" fmla="*/ 41837 h 310145"/>
                <a:gd name="connsiteX62" fmla="*/ 347995 w 434502"/>
                <a:gd name="connsiteY62" fmla="*/ 47126 h 310145"/>
                <a:gd name="connsiteX63" fmla="*/ 338928 w 434502"/>
                <a:gd name="connsiteY63" fmla="*/ 81880 h 310145"/>
                <a:gd name="connsiteX64" fmla="*/ 312107 w 434502"/>
                <a:gd name="connsiteY64" fmla="*/ 98502 h 310145"/>
                <a:gd name="connsiteX65" fmla="*/ 308707 w 434502"/>
                <a:gd name="connsiteY65" fmla="*/ 102657 h 310145"/>
                <a:gd name="connsiteX66" fmla="*/ 317018 w 434502"/>
                <a:gd name="connsiteY66" fmla="*/ 105679 h 310145"/>
                <a:gd name="connsiteX67" fmla="*/ 349884 w 434502"/>
                <a:gd name="connsiteY67" fmla="*/ 87169 h 310145"/>
                <a:gd name="connsiteX68" fmla="*/ 366883 w 434502"/>
                <a:gd name="connsiteY68" fmla="*/ 98124 h 310145"/>
                <a:gd name="connsiteX69" fmla="*/ 366883 w 434502"/>
                <a:gd name="connsiteY69" fmla="*/ 92835 h 310145"/>
                <a:gd name="connsiteX70" fmla="*/ 380482 w 434502"/>
                <a:gd name="connsiteY70" fmla="*/ 69791 h 310145"/>
                <a:gd name="connsiteX71" fmla="*/ 406926 w 434502"/>
                <a:gd name="connsiteY71" fmla="*/ 90569 h 310145"/>
                <a:gd name="connsiteX72" fmla="*/ 413348 w 434502"/>
                <a:gd name="connsiteY72" fmla="*/ 107190 h 310145"/>
                <a:gd name="connsiteX73" fmla="*/ 398993 w 434502"/>
                <a:gd name="connsiteY73" fmla="*/ 134011 h 310145"/>
                <a:gd name="connsiteX74" fmla="*/ 390304 w 434502"/>
                <a:gd name="connsiteY74" fmla="*/ 147611 h 310145"/>
                <a:gd name="connsiteX75" fmla="*/ 377460 w 434502"/>
                <a:gd name="connsiteY75" fmla="*/ 167632 h 31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4502" h="310145">
                  <a:moveTo>
                    <a:pt x="377460" y="167632"/>
                  </a:moveTo>
                  <a:cubicBezTo>
                    <a:pt x="375194" y="168010"/>
                    <a:pt x="371794" y="171788"/>
                    <a:pt x="370660" y="167632"/>
                  </a:cubicBezTo>
                  <a:cubicBezTo>
                    <a:pt x="366883" y="153655"/>
                    <a:pt x="367261" y="153277"/>
                    <a:pt x="351017" y="149122"/>
                  </a:cubicBezTo>
                  <a:cubicBezTo>
                    <a:pt x="343839" y="157055"/>
                    <a:pt x="363105" y="157810"/>
                    <a:pt x="355550" y="165366"/>
                  </a:cubicBezTo>
                  <a:cubicBezTo>
                    <a:pt x="351017" y="169521"/>
                    <a:pt x="344973" y="167632"/>
                    <a:pt x="339306" y="167632"/>
                  </a:cubicBezTo>
                  <a:cubicBezTo>
                    <a:pt x="336284" y="167632"/>
                    <a:pt x="332129" y="165743"/>
                    <a:pt x="333262" y="163477"/>
                  </a:cubicBezTo>
                  <a:cubicBezTo>
                    <a:pt x="340062" y="151011"/>
                    <a:pt x="331373" y="151766"/>
                    <a:pt x="323440" y="150633"/>
                  </a:cubicBezTo>
                  <a:cubicBezTo>
                    <a:pt x="311352" y="149500"/>
                    <a:pt x="299263" y="151389"/>
                    <a:pt x="294730" y="163099"/>
                  </a:cubicBezTo>
                  <a:cubicBezTo>
                    <a:pt x="290197" y="174432"/>
                    <a:pt x="282264" y="181232"/>
                    <a:pt x="272442" y="190676"/>
                  </a:cubicBezTo>
                  <a:cubicBezTo>
                    <a:pt x="288308" y="192942"/>
                    <a:pt x="297752" y="175565"/>
                    <a:pt x="311729" y="183498"/>
                  </a:cubicBezTo>
                  <a:cubicBezTo>
                    <a:pt x="313240" y="188787"/>
                    <a:pt x="308707" y="188409"/>
                    <a:pt x="305685" y="189543"/>
                  </a:cubicBezTo>
                  <a:cubicBezTo>
                    <a:pt x="301530" y="191431"/>
                    <a:pt x="296997" y="194454"/>
                    <a:pt x="299641" y="198609"/>
                  </a:cubicBezTo>
                  <a:cubicBezTo>
                    <a:pt x="302663" y="203520"/>
                    <a:pt x="307952" y="202009"/>
                    <a:pt x="312485" y="198987"/>
                  </a:cubicBezTo>
                  <a:cubicBezTo>
                    <a:pt x="329107" y="187276"/>
                    <a:pt x="337040" y="188032"/>
                    <a:pt x="351772" y="201253"/>
                  </a:cubicBezTo>
                  <a:cubicBezTo>
                    <a:pt x="356683" y="205786"/>
                    <a:pt x="364616" y="208431"/>
                    <a:pt x="366883" y="199364"/>
                  </a:cubicBezTo>
                  <a:cubicBezTo>
                    <a:pt x="368772" y="192187"/>
                    <a:pt x="369527" y="183876"/>
                    <a:pt x="377083" y="183498"/>
                  </a:cubicBezTo>
                  <a:cubicBezTo>
                    <a:pt x="385771" y="183121"/>
                    <a:pt x="382371" y="192942"/>
                    <a:pt x="384260" y="198231"/>
                  </a:cubicBezTo>
                  <a:cubicBezTo>
                    <a:pt x="386149" y="203142"/>
                    <a:pt x="388415" y="206920"/>
                    <a:pt x="395215" y="202387"/>
                  </a:cubicBezTo>
                  <a:cubicBezTo>
                    <a:pt x="409192" y="192942"/>
                    <a:pt x="411081" y="192942"/>
                    <a:pt x="434502" y="202764"/>
                  </a:cubicBezTo>
                  <a:cubicBezTo>
                    <a:pt x="429592" y="209564"/>
                    <a:pt x="422036" y="213720"/>
                    <a:pt x="415237" y="213720"/>
                  </a:cubicBezTo>
                  <a:cubicBezTo>
                    <a:pt x="392571" y="214097"/>
                    <a:pt x="380105" y="231852"/>
                    <a:pt x="362727" y="241674"/>
                  </a:cubicBezTo>
                  <a:cubicBezTo>
                    <a:pt x="356683" y="245074"/>
                    <a:pt x="347995" y="250362"/>
                    <a:pt x="357817" y="259429"/>
                  </a:cubicBezTo>
                  <a:cubicBezTo>
                    <a:pt x="369149" y="269628"/>
                    <a:pt x="362350" y="274917"/>
                    <a:pt x="352150" y="278695"/>
                  </a:cubicBezTo>
                  <a:cubicBezTo>
                    <a:pt x="344217" y="281339"/>
                    <a:pt x="334017" y="280584"/>
                    <a:pt x="328351" y="285494"/>
                  </a:cubicBezTo>
                  <a:cubicBezTo>
                    <a:pt x="323440" y="289650"/>
                    <a:pt x="314374" y="282095"/>
                    <a:pt x="315129" y="291161"/>
                  </a:cubicBezTo>
                  <a:cubicBezTo>
                    <a:pt x="315507" y="298339"/>
                    <a:pt x="320040" y="304383"/>
                    <a:pt x="329107" y="304005"/>
                  </a:cubicBezTo>
                  <a:cubicBezTo>
                    <a:pt x="331373" y="304005"/>
                    <a:pt x="333262" y="304005"/>
                    <a:pt x="335528" y="304005"/>
                  </a:cubicBezTo>
                  <a:cubicBezTo>
                    <a:pt x="320796" y="309294"/>
                    <a:pt x="305307" y="318360"/>
                    <a:pt x="298508" y="294183"/>
                  </a:cubicBezTo>
                  <a:cubicBezTo>
                    <a:pt x="297374" y="290783"/>
                    <a:pt x="293975" y="286628"/>
                    <a:pt x="290952" y="289272"/>
                  </a:cubicBezTo>
                  <a:cubicBezTo>
                    <a:pt x="277353" y="299472"/>
                    <a:pt x="262242" y="283606"/>
                    <a:pt x="247887" y="298339"/>
                  </a:cubicBezTo>
                  <a:cubicBezTo>
                    <a:pt x="249776" y="284739"/>
                    <a:pt x="256954" y="283984"/>
                    <a:pt x="262242" y="282095"/>
                  </a:cubicBezTo>
                  <a:cubicBezTo>
                    <a:pt x="271686" y="279073"/>
                    <a:pt x="283019" y="280206"/>
                    <a:pt x="284908" y="265473"/>
                  </a:cubicBezTo>
                  <a:cubicBezTo>
                    <a:pt x="286797" y="248852"/>
                    <a:pt x="267153" y="248096"/>
                    <a:pt x="265264" y="248474"/>
                  </a:cubicBezTo>
                  <a:cubicBezTo>
                    <a:pt x="238066" y="251496"/>
                    <a:pt x="208978" y="231474"/>
                    <a:pt x="182912" y="253385"/>
                  </a:cubicBezTo>
                  <a:cubicBezTo>
                    <a:pt x="177246" y="257540"/>
                    <a:pt x="173468" y="254518"/>
                    <a:pt x="171957" y="249229"/>
                  </a:cubicBezTo>
                  <a:cubicBezTo>
                    <a:pt x="169690" y="242807"/>
                    <a:pt x="172335" y="237519"/>
                    <a:pt x="177623" y="232608"/>
                  </a:cubicBezTo>
                  <a:cubicBezTo>
                    <a:pt x="184423" y="226563"/>
                    <a:pt x="202556" y="229963"/>
                    <a:pt x="198400" y="217875"/>
                  </a:cubicBezTo>
                  <a:cubicBezTo>
                    <a:pt x="193867" y="205031"/>
                    <a:pt x="185556" y="189165"/>
                    <a:pt x="165913" y="191431"/>
                  </a:cubicBezTo>
                  <a:cubicBezTo>
                    <a:pt x="161757" y="189543"/>
                    <a:pt x="158735" y="186898"/>
                    <a:pt x="156846" y="183121"/>
                  </a:cubicBezTo>
                  <a:cubicBezTo>
                    <a:pt x="153446" y="177076"/>
                    <a:pt x="151935" y="170655"/>
                    <a:pt x="156846" y="165366"/>
                  </a:cubicBezTo>
                  <a:cubicBezTo>
                    <a:pt x="163268" y="158566"/>
                    <a:pt x="167801" y="165743"/>
                    <a:pt x="173090" y="168766"/>
                  </a:cubicBezTo>
                  <a:cubicBezTo>
                    <a:pt x="170068" y="160455"/>
                    <a:pt x="155713" y="165366"/>
                    <a:pt x="154580" y="153277"/>
                  </a:cubicBezTo>
                  <a:cubicBezTo>
                    <a:pt x="154202" y="147989"/>
                    <a:pt x="148158" y="149877"/>
                    <a:pt x="144380" y="152522"/>
                  </a:cubicBezTo>
                  <a:cubicBezTo>
                    <a:pt x="136447" y="158188"/>
                    <a:pt x="131536" y="173676"/>
                    <a:pt x="117559" y="161588"/>
                  </a:cubicBezTo>
                  <a:cubicBezTo>
                    <a:pt x="102826" y="179721"/>
                    <a:pt x="78649" y="171410"/>
                    <a:pt x="61272" y="181609"/>
                  </a:cubicBezTo>
                  <a:cubicBezTo>
                    <a:pt x="47673" y="189165"/>
                    <a:pt x="37095" y="185765"/>
                    <a:pt x="26140" y="178965"/>
                  </a:cubicBezTo>
                  <a:cubicBezTo>
                    <a:pt x="13674" y="171410"/>
                    <a:pt x="22362" y="160455"/>
                    <a:pt x="23873" y="149500"/>
                  </a:cubicBezTo>
                  <a:cubicBezTo>
                    <a:pt x="11407" y="153655"/>
                    <a:pt x="1208" y="153277"/>
                    <a:pt x="74" y="138922"/>
                  </a:cubicBezTo>
                  <a:cubicBezTo>
                    <a:pt x="-681" y="126456"/>
                    <a:pt x="4230" y="118145"/>
                    <a:pt x="18963" y="121167"/>
                  </a:cubicBezTo>
                  <a:cubicBezTo>
                    <a:pt x="26140" y="122678"/>
                    <a:pt x="30673" y="117768"/>
                    <a:pt x="34829" y="112856"/>
                  </a:cubicBezTo>
                  <a:cubicBezTo>
                    <a:pt x="37473" y="111345"/>
                    <a:pt x="40495" y="111345"/>
                    <a:pt x="43517" y="112479"/>
                  </a:cubicBezTo>
                  <a:cubicBezTo>
                    <a:pt x="58250" y="123056"/>
                    <a:pt x="64672" y="104923"/>
                    <a:pt x="75627" y="103035"/>
                  </a:cubicBezTo>
                  <a:cubicBezTo>
                    <a:pt x="82427" y="100013"/>
                    <a:pt x="87715" y="93591"/>
                    <a:pt x="94893" y="91324"/>
                  </a:cubicBezTo>
                  <a:cubicBezTo>
                    <a:pt x="123603" y="76214"/>
                    <a:pt x="157980" y="79236"/>
                    <a:pt x="187067" y="64881"/>
                  </a:cubicBezTo>
                  <a:cubicBezTo>
                    <a:pt x="201800" y="50903"/>
                    <a:pt x="221444" y="47881"/>
                    <a:pt x="239576" y="42592"/>
                  </a:cubicBezTo>
                  <a:cubicBezTo>
                    <a:pt x="240710" y="42592"/>
                    <a:pt x="241465" y="42592"/>
                    <a:pt x="242599" y="42215"/>
                  </a:cubicBezTo>
                  <a:cubicBezTo>
                    <a:pt x="254309" y="40326"/>
                    <a:pt x="266398" y="39571"/>
                    <a:pt x="276220" y="32015"/>
                  </a:cubicBezTo>
                  <a:cubicBezTo>
                    <a:pt x="277731" y="30882"/>
                    <a:pt x="280753" y="28993"/>
                    <a:pt x="281886" y="29749"/>
                  </a:cubicBezTo>
                  <a:cubicBezTo>
                    <a:pt x="303419" y="41082"/>
                    <a:pt x="309463" y="19171"/>
                    <a:pt x="320040" y="10105"/>
                  </a:cubicBezTo>
                  <a:cubicBezTo>
                    <a:pt x="330617" y="1416"/>
                    <a:pt x="339306" y="-4250"/>
                    <a:pt x="352150" y="4061"/>
                  </a:cubicBezTo>
                  <a:cubicBezTo>
                    <a:pt x="354794" y="12372"/>
                    <a:pt x="348750" y="17282"/>
                    <a:pt x="344973" y="22571"/>
                  </a:cubicBezTo>
                  <a:cubicBezTo>
                    <a:pt x="340062" y="29371"/>
                    <a:pt x="335906" y="35415"/>
                    <a:pt x="345350" y="41837"/>
                  </a:cubicBezTo>
                  <a:cubicBezTo>
                    <a:pt x="347239" y="42970"/>
                    <a:pt x="349128" y="45992"/>
                    <a:pt x="347995" y="47126"/>
                  </a:cubicBezTo>
                  <a:cubicBezTo>
                    <a:pt x="340062" y="57703"/>
                    <a:pt x="344217" y="71680"/>
                    <a:pt x="338928" y="81880"/>
                  </a:cubicBezTo>
                  <a:cubicBezTo>
                    <a:pt x="334395" y="90569"/>
                    <a:pt x="327595" y="103412"/>
                    <a:pt x="312107" y="98502"/>
                  </a:cubicBezTo>
                  <a:cubicBezTo>
                    <a:pt x="309841" y="97746"/>
                    <a:pt x="308329" y="100768"/>
                    <a:pt x="308707" y="102657"/>
                  </a:cubicBezTo>
                  <a:cubicBezTo>
                    <a:pt x="310218" y="106812"/>
                    <a:pt x="313996" y="107946"/>
                    <a:pt x="317018" y="105679"/>
                  </a:cubicBezTo>
                  <a:cubicBezTo>
                    <a:pt x="327218" y="98124"/>
                    <a:pt x="338173" y="92457"/>
                    <a:pt x="349884" y="87169"/>
                  </a:cubicBezTo>
                  <a:cubicBezTo>
                    <a:pt x="363861" y="80747"/>
                    <a:pt x="365372" y="88680"/>
                    <a:pt x="366883" y="98124"/>
                  </a:cubicBezTo>
                  <a:cubicBezTo>
                    <a:pt x="368016" y="96990"/>
                    <a:pt x="367261" y="94724"/>
                    <a:pt x="366883" y="92835"/>
                  </a:cubicBezTo>
                  <a:cubicBezTo>
                    <a:pt x="365750" y="81502"/>
                    <a:pt x="365750" y="69036"/>
                    <a:pt x="380482" y="69791"/>
                  </a:cubicBezTo>
                  <a:cubicBezTo>
                    <a:pt x="392193" y="70547"/>
                    <a:pt x="407681" y="74325"/>
                    <a:pt x="406926" y="90569"/>
                  </a:cubicBezTo>
                  <a:cubicBezTo>
                    <a:pt x="406548" y="98502"/>
                    <a:pt x="412592" y="101146"/>
                    <a:pt x="413348" y="107190"/>
                  </a:cubicBezTo>
                  <a:cubicBezTo>
                    <a:pt x="417125" y="120789"/>
                    <a:pt x="414103" y="130234"/>
                    <a:pt x="398993" y="134011"/>
                  </a:cubicBezTo>
                  <a:cubicBezTo>
                    <a:pt x="392949" y="135523"/>
                    <a:pt x="385771" y="141567"/>
                    <a:pt x="390304" y="147611"/>
                  </a:cubicBezTo>
                  <a:cubicBezTo>
                    <a:pt x="406170" y="166877"/>
                    <a:pt x="386149" y="163477"/>
                    <a:pt x="377460" y="167632"/>
                  </a:cubicBezTo>
                  <a:close/>
                </a:path>
              </a:pathLst>
            </a:custGeom>
            <a:solidFill>
              <a:srgbClr val="A76D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77" name="Freeform: Shape 26176">
              <a:extLst>
                <a:ext uri="{FF2B5EF4-FFF2-40B4-BE49-F238E27FC236}">
                  <a16:creationId xmlns:a16="http://schemas.microsoft.com/office/drawing/2014/main" id="{6403B8A7-D4C6-4BFB-82EA-171551DA0CD1}"/>
                </a:ext>
              </a:extLst>
            </p:cNvPr>
            <p:cNvSpPr/>
            <p:nvPr/>
          </p:nvSpPr>
          <p:spPr>
            <a:xfrm>
              <a:off x="10600043" y="5628029"/>
              <a:ext cx="435816" cy="226382"/>
            </a:xfrm>
            <a:custGeom>
              <a:avLst/>
              <a:gdLst>
                <a:gd name="connsiteX0" fmla="*/ 114001 w 435816"/>
                <a:gd name="connsiteY0" fmla="*/ 221542 h 226382"/>
                <a:gd name="connsiteX1" fmla="*/ 101535 w 435816"/>
                <a:gd name="connsiteY1" fmla="*/ 210587 h 226382"/>
                <a:gd name="connsiteX2" fmla="*/ 99268 w 435816"/>
                <a:gd name="connsiteY2" fmla="*/ 204165 h 226382"/>
                <a:gd name="connsiteX3" fmla="*/ 103046 w 435816"/>
                <a:gd name="connsiteY3" fmla="*/ 195098 h 226382"/>
                <a:gd name="connsiteX4" fmla="*/ 78869 w 435816"/>
                <a:gd name="connsiteY4" fmla="*/ 186410 h 226382"/>
                <a:gd name="connsiteX5" fmla="*/ 74336 w 435816"/>
                <a:gd name="connsiteY5" fmla="*/ 200009 h 226382"/>
                <a:gd name="connsiteX6" fmla="*/ 70180 w 435816"/>
                <a:gd name="connsiteY6" fmla="*/ 223431 h 226382"/>
                <a:gd name="connsiteX7" fmla="*/ 37693 w 435816"/>
                <a:gd name="connsiteY7" fmla="*/ 210964 h 226382"/>
                <a:gd name="connsiteX8" fmla="*/ 9361 w 435816"/>
                <a:gd name="connsiteY8" fmla="*/ 223053 h 226382"/>
                <a:gd name="connsiteX9" fmla="*/ 672 w 435816"/>
                <a:gd name="connsiteY9" fmla="*/ 213987 h 226382"/>
                <a:gd name="connsiteX10" fmla="*/ 13138 w 435816"/>
                <a:gd name="connsiteY10" fmla="*/ 204165 h 226382"/>
                <a:gd name="connsiteX11" fmla="*/ 33915 w 435816"/>
                <a:gd name="connsiteY11" fmla="*/ 178099 h 226382"/>
                <a:gd name="connsiteX12" fmla="*/ 47137 w 435816"/>
                <a:gd name="connsiteY12" fmla="*/ 158833 h 226382"/>
                <a:gd name="connsiteX13" fmla="*/ 31271 w 435816"/>
                <a:gd name="connsiteY13" fmla="*/ 151278 h 226382"/>
                <a:gd name="connsiteX14" fmla="*/ 54314 w 435816"/>
                <a:gd name="connsiteY14" fmla="*/ 115768 h 226382"/>
                <a:gd name="connsiteX15" fmla="*/ 104179 w 435816"/>
                <a:gd name="connsiteY15" fmla="*/ 93480 h 226382"/>
                <a:gd name="connsiteX16" fmla="*/ 113246 w 435816"/>
                <a:gd name="connsiteY16" fmla="*/ 100280 h 226382"/>
                <a:gd name="connsiteX17" fmla="*/ 126089 w 435816"/>
                <a:gd name="connsiteY17" fmla="*/ 102924 h 226382"/>
                <a:gd name="connsiteX18" fmla="*/ 144222 w 435816"/>
                <a:gd name="connsiteY18" fmla="*/ 107835 h 226382"/>
                <a:gd name="connsiteX19" fmla="*/ 134778 w 435816"/>
                <a:gd name="connsiteY19" fmla="*/ 119546 h 226382"/>
                <a:gd name="connsiteX20" fmla="*/ 119290 w 435816"/>
                <a:gd name="connsiteY20" fmla="*/ 132390 h 226382"/>
                <a:gd name="connsiteX21" fmla="*/ 103801 w 435816"/>
                <a:gd name="connsiteY21" fmla="*/ 169033 h 226382"/>
                <a:gd name="connsiteX22" fmla="*/ 98890 w 435816"/>
                <a:gd name="connsiteY22" fmla="*/ 183388 h 226382"/>
                <a:gd name="connsiteX23" fmla="*/ 146489 w 435816"/>
                <a:gd name="connsiteY23" fmla="*/ 169788 h 226382"/>
                <a:gd name="connsiteX24" fmla="*/ 143467 w 435816"/>
                <a:gd name="connsiteY24" fmla="*/ 139189 h 226382"/>
                <a:gd name="connsiteX25" fmla="*/ 168399 w 435816"/>
                <a:gd name="connsiteY25" fmla="*/ 149011 h 226382"/>
                <a:gd name="connsiteX26" fmla="*/ 157066 w 435816"/>
                <a:gd name="connsiteY26" fmla="*/ 155055 h 226382"/>
                <a:gd name="connsiteX27" fmla="*/ 168399 w 435816"/>
                <a:gd name="connsiteY27" fmla="*/ 149011 h 226382"/>
                <a:gd name="connsiteX28" fmla="*/ 224686 w 435816"/>
                <a:gd name="connsiteY28" fmla="*/ 126345 h 226382"/>
                <a:gd name="connsiteX29" fmla="*/ 265107 w 435816"/>
                <a:gd name="connsiteY29" fmla="*/ 101413 h 226382"/>
                <a:gd name="connsiteX30" fmla="*/ 324793 w 435816"/>
                <a:gd name="connsiteY30" fmla="*/ 65148 h 226382"/>
                <a:gd name="connsiteX31" fmla="*/ 375791 w 435816"/>
                <a:gd name="connsiteY31" fmla="*/ 30016 h 226382"/>
                <a:gd name="connsiteX32" fmla="*/ 400723 w 435816"/>
                <a:gd name="connsiteY32" fmla="*/ 172 h 226382"/>
                <a:gd name="connsiteX33" fmla="*/ 416967 w 435816"/>
                <a:gd name="connsiteY33" fmla="*/ 1683 h 226382"/>
                <a:gd name="connsiteX34" fmla="*/ 435478 w 435816"/>
                <a:gd name="connsiteY34" fmla="*/ 21327 h 226382"/>
                <a:gd name="connsiteX35" fmla="*/ 434722 w 435816"/>
                <a:gd name="connsiteY35" fmla="*/ 38326 h 226382"/>
                <a:gd name="connsiteX36" fmla="*/ 432456 w 435816"/>
                <a:gd name="connsiteY36" fmla="*/ 49659 h 226382"/>
                <a:gd name="connsiteX37" fmla="*/ 404124 w 435816"/>
                <a:gd name="connsiteY37" fmla="*/ 64014 h 226382"/>
                <a:gd name="connsiteX38" fmla="*/ 374658 w 435816"/>
                <a:gd name="connsiteY38" fmla="*/ 83280 h 226382"/>
                <a:gd name="connsiteX39" fmla="*/ 369369 w 435816"/>
                <a:gd name="connsiteY39" fmla="*/ 82902 h 226382"/>
                <a:gd name="connsiteX40" fmla="*/ 324415 w 435816"/>
                <a:gd name="connsiteY40" fmla="*/ 126345 h 226382"/>
                <a:gd name="connsiteX41" fmla="*/ 323282 w 435816"/>
                <a:gd name="connsiteY41" fmla="*/ 128234 h 226382"/>
                <a:gd name="connsiteX42" fmla="*/ 290417 w 435816"/>
                <a:gd name="connsiteY42" fmla="*/ 149767 h 226382"/>
                <a:gd name="connsiteX43" fmla="*/ 246596 w 435816"/>
                <a:gd name="connsiteY43" fmla="*/ 167521 h 226382"/>
                <a:gd name="connsiteX44" fmla="*/ 206553 w 435816"/>
                <a:gd name="connsiteY44" fmla="*/ 170921 h 226382"/>
                <a:gd name="connsiteX45" fmla="*/ 177465 w 435816"/>
                <a:gd name="connsiteY45" fmla="*/ 190188 h 226382"/>
                <a:gd name="connsiteX46" fmla="*/ 164999 w 435816"/>
                <a:gd name="connsiteY46" fmla="*/ 201143 h 226382"/>
                <a:gd name="connsiteX47" fmla="*/ 121179 w 435816"/>
                <a:gd name="connsiteY47" fmla="*/ 221164 h 226382"/>
                <a:gd name="connsiteX48" fmla="*/ 114001 w 435816"/>
                <a:gd name="connsiteY48" fmla="*/ 221542 h 226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5816" h="226382">
                  <a:moveTo>
                    <a:pt x="114001" y="221542"/>
                  </a:moveTo>
                  <a:cubicBezTo>
                    <a:pt x="112112" y="215498"/>
                    <a:pt x="106068" y="213987"/>
                    <a:pt x="101535" y="210587"/>
                  </a:cubicBezTo>
                  <a:cubicBezTo>
                    <a:pt x="99268" y="209076"/>
                    <a:pt x="97002" y="204165"/>
                    <a:pt x="99268" y="204165"/>
                  </a:cubicBezTo>
                  <a:cubicBezTo>
                    <a:pt x="108335" y="203409"/>
                    <a:pt x="109468" y="197743"/>
                    <a:pt x="103046" y="195098"/>
                  </a:cubicBezTo>
                  <a:cubicBezTo>
                    <a:pt x="95491" y="191699"/>
                    <a:pt x="89824" y="181877"/>
                    <a:pt x="78869" y="186410"/>
                  </a:cubicBezTo>
                  <a:cubicBezTo>
                    <a:pt x="71692" y="189432"/>
                    <a:pt x="73958" y="194343"/>
                    <a:pt x="74336" y="200009"/>
                  </a:cubicBezTo>
                  <a:cubicBezTo>
                    <a:pt x="74714" y="207187"/>
                    <a:pt x="71692" y="214742"/>
                    <a:pt x="70180" y="223431"/>
                  </a:cubicBezTo>
                  <a:cubicBezTo>
                    <a:pt x="62247" y="198876"/>
                    <a:pt x="63003" y="201143"/>
                    <a:pt x="37693" y="210964"/>
                  </a:cubicBezTo>
                  <a:cubicBezTo>
                    <a:pt x="28249" y="214742"/>
                    <a:pt x="24471" y="234008"/>
                    <a:pt x="9361" y="223053"/>
                  </a:cubicBezTo>
                  <a:cubicBezTo>
                    <a:pt x="5583" y="220408"/>
                    <a:pt x="-2350" y="220786"/>
                    <a:pt x="672" y="213987"/>
                  </a:cubicBezTo>
                  <a:cubicBezTo>
                    <a:pt x="2561" y="209831"/>
                    <a:pt x="8227" y="205298"/>
                    <a:pt x="13138" y="204165"/>
                  </a:cubicBezTo>
                  <a:cubicBezTo>
                    <a:pt x="36182" y="200009"/>
                    <a:pt x="36182" y="200387"/>
                    <a:pt x="33915" y="178099"/>
                  </a:cubicBezTo>
                  <a:cubicBezTo>
                    <a:pt x="32782" y="167899"/>
                    <a:pt x="44493" y="166388"/>
                    <a:pt x="47137" y="158833"/>
                  </a:cubicBezTo>
                  <a:cubicBezTo>
                    <a:pt x="43737" y="152033"/>
                    <a:pt x="36560" y="155055"/>
                    <a:pt x="31271" y="151278"/>
                  </a:cubicBezTo>
                  <a:cubicBezTo>
                    <a:pt x="35426" y="136923"/>
                    <a:pt x="47515" y="127856"/>
                    <a:pt x="54314" y="115768"/>
                  </a:cubicBezTo>
                  <a:cubicBezTo>
                    <a:pt x="69803" y="105946"/>
                    <a:pt x="89446" y="105946"/>
                    <a:pt x="104179" y="93480"/>
                  </a:cubicBezTo>
                  <a:cubicBezTo>
                    <a:pt x="109468" y="88947"/>
                    <a:pt x="114379" y="89702"/>
                    <a:pt x="113246" y="100280"/>
                  </a:cubicBezTo>
                  <a:cubicBezTo>
                    <a:pt x="112490" y="106702"/>
                    <a:pt x="120801" y="105191"/>
                    <a:pt x="126089" y="102924"/>
                  </a:cubicBezTo>
                  <a:cubicBezTo>
                    <a:pt x="134022" y="97635"/>
                    <a:pt x="140822" y="99524"/>
                    <a:pt x="144222" y="107835"/>
                  </a:cubicBezTo>
                  <a:cubicBezTo>
                    <a:pt x="147244" y="115390"/>
                    <a:pt x="141955" y="118790"/>
                    <a:pt x="134778" y="119546"/>
                  </a:cubicBezTo>
                  <a:cubicBezTo>
                    <a:pt x="123445" y="116146"/>
                    <a:pt x="112112" y="111613"/>
                    <a:pt x="119290" y="132390"/>
                  </a:cubicBezTo>
                  <a:cubicBezTo>
                    <a:pt x="124201" y="147500"/>
                    <a:pt x="106824" y="155811"/>
                    <a:pt x="103801" y="169033"/>
                  </a:cubicBezTo>
                  <a:cubicBezTo>
                    <a:pt x="103046" y="172433"/>
                    <a:pt x="97757" y="174699"/>
                    <a:pt x="98890" y="183388"/>
                  </a:cubicBezTo>
                  <a:cubicBezTo>
                    <a:pt x="114001" y="177721"/>
                    <a:pt x="128734" y="171677"/>
                    <a:pt x="146489" y="169788"/>
                  </a:cubicBezTo>
                  <a:cubicBezTo>
                    <a:pt x="134400" y="158833"/>
                    <a:pt x="133267" y="147122"/>
                    <a:pt x="143467" y="139189"/>
                  </a:cubicBezTo>
                  <a:cubicBezTo>
                    <a:pt x="145733" y="137301"/>
                    <a:pt x="166510" y="129368"/>
                    <a:pt x="168399" y="149011"/>
                  </a:cubicBezTo>
                  <a:cubicBezTo>
                    <a:pt x="165377" y="152033"/>
                    <a:pt x="160844" y="152411"/>
                    <a:pt x="157066" y="155055"/>
                  </a:cubicBezTo>
                  <a:cubicBezTo>
                    <a:pt x="161222" y="153167"/>
                    <a:pt x="165377" y="151655"/>
                    <a:pt x="168399" y="149011"/>
                  </a:cubicBezTo>
                  <a:cubicBezTo>
                    <a:pt x="188043" y="144100"/>
                    <a:pt x="208064" y="142589"/>
                    <a:pt x="224686" y="126345"/>
                  </a:cubicBezTo>
                  <a:cubicBezTo>
                    <a:pt x="235263" y="115768"/>
                    <a:pt x="249618" y="107835"/>
                    <a:pt x="265107" y="101413"/>
                  </a:cubicBezTo>
                  <a:cubicBezTo>
                    <a:pt x="286639" y="93102"/>
                    <a:pt x="306660" y="78747"/>
                    <a:pt x="324793" y="65148"/>
                  </a:cubicBezTo>
                  <a:cubicBezTo>
                    <a:pt x="341792" y="52682"/>
                    <a:pt x="362192" y="44748"/>
                    <a:pt x="375791" y="30016"/>
                  </a:cubicBezTo>
                  <a:cubicBezTo>
                    <a:pt x="384102" y="21327"/>
                    <a:pt x="395813" y="12638"/>
                    <a:pt x="400723" y="172"/>
                  </a:cubicBezTo>
                  <a:cubicBezTo>
                    <a:pt x="406012" y="-961"/>
                    <a:pt x="410168" y="3950"/>
                    <a:pt x="416967" y="1683"/>
                  </a:cubicBezTo>
                  <a:cubicBezTo>
                    <a:pt x="428300" y="-1716"/>
                    <a:pt x="437744" y="9617"/>
                    <a:pt x="435478" y="21327"/>
                  </a:cubicBezTo>
                  <a:cubicBezTo>
                    <a:pt x="434345" y="26616"/>
                    <a:pt x="435100" y="32660"/>
                    <a:pt x="434722" y="38326"/>
                  </a:cubicBezTo>
                  <a:cubicBezTo>
                    <a:pt x="436989" y="42860"/>
                    <a:pt x="434345" y="46259"/>
                    <a:pt x="432456" y="49659"/>
                  </a:cubicBezTo>
                  <a:cubicBezTo>
                    <a:pt x="425656" y="61370"/>
                    <a:pt x="409790" y="57970"/>
                    <a:pt x="404124" y="64014"/>
                  </a:cubicBezTo>
                  <a:cubicBezTo>
                    <a:pt x="395057" y="73081"/>
                    <a:pt x="388635" y="83280"/>
                    <a:pt x="374658" y="83280"/>
                  </a:cubicBezTo>
                  <a:cubicBezTo>
                    <a:pt x="372769" y="83280"/>
                    <a:pt x="369369" y="82147"/>
                    <a:pt x="369369" y="82902"/>
                  </a:cubicBezTo>
                  <a:cubicBezTo>
                    <a:pt x="370125" y="113879"/>
                    <a:pt x="341415" y="113879"/>
                    <a:pt x="324415" y="126345"/>
                  </a:cubicBezTo>
                  <a:cubicBezTo>
                    <a:pt x="322149" y="127856"/>
                    <a:pt x="325549" y="126345"/>
                    <a:pt x="323282" y="128234"/>
                  </a:cubicBezTo>
                  <a:cubicBezTo>
                    <a:pt x="318749" y="145234"/>
                    <a:pt x="308172" y="149767"/>
                    <a:pt x="290417" y="149767"/>
                  </a:cubicBezTo>
                  <a:cubicBezTo>
                    <a:pt x="275306" y="149767"/>
                    <a:pt x="259062" y="151655"/>
                    <a:pt x="246596" y="167521"/>
                  </a:cubicBezTo>
                  <a:cubicBezTo>
                    <a:pt x="237907" y="178099"/>
                    <a:pt x="219775" y="172810"/>
                    <a:pt x="206553" y="170921"/>
                  </a:cubicBezTo>
                  <a:cubicBezTo>
                    <a:pt x="189176" y="168655"/>
                    <a:pt x="179354" y="171299"/>
                    <a:pt x="177465" y="190188"/>
                  </a:cubicBezTo>
                  <a:cubicBezTo>
                    <a:pt x="176710" y="196987"/>
                    <a:pt x="173310" y="202653"/>
                    <a:pt x="164999" y="201143"/>
                  </a:cubicBezTo>
                  <a:cubicBezTo>
                    <a:pt x="145733" y="197365"/>
                    <a:pt x="130623" y="203031"/>
                    <a:pt x="121179" y="221164"/>
                  </a:cubicBezTo>
                  <a:cubicBezTo>
                    <a:pt x="120045" y="224186"/>
                    <a:pt x="116268" y="223431"/>
                    <a:pt x="114001" y="221542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78" name="Freeform: Shape 26177">
              <a:extLst>
                <a:ext uri="{FF2B5EF4-FFF2-40B4-BE49-F238E27FC236}">
                  <a16:creationId xmlns:a16="http://schemas.microsoft.com/office/drawing/2014/main" id="{8F52F3E5-9874-491A-936C-29AEEE1CBBDD}"/>
                </a:ext>
              </a:extLst>
            </p:cNvPr>
            <p:cNvSpPr/>
            <p:nvPr/>
          </p:nvSpPr>
          <p:spPr>
            <a:xfrm>
              <a:off x="10437912" y="5701110"/>
              <a:ext cx="116650" cy="107221"/>
            </a:xfrm>
            <a:custGeom>
              <a:avLst/>
              <a:gdLst>
                <a:gd name="connsiteX0" fmla="*/ 60051 w 116650"/>
                <a:gd name="connsiteY0" fmla="*/ 4155 h 107221"/>
                <a:gd name="connsiteX1" fmla="*/ 72895 w 116650"/>
                <a:gd name="connsiteY1" fmla="*/ 0 h 107221"/>
                <a:gd name="connsiteX2" fmla="*/ 77429 w 116650"/>
                <a:gd name="connsiteY2" fmla="*/ 378 h 107221"/>
                <a:gd name="connsiteX3" fmla="*/ 84228 w 116650"/>
                <a:gd name="connsiteY3" fmla="*/ 18133 h 107221"/>
                <a:gd name="connsiteX4" fmla="*/ 98583 w 116650"/>
                <a:gd name="connsiteY4" fmla="*/ 58553 h 107221"/>
                <a:gd name="connsiteX5" fmla="*/ 99717 w 116650"/>
                <a:gd name="connsiteY5" fmla="*/ 60065 h 107221"/>
                <a:gd name="connsiteX6" fmla="*/ 116338 w 116650"/>
                <a:gd name="connsiteY6" fmla="*/ 64220 h 107221"/>
                <a:gd name="connsiteX7" fmla="*/ 105005 w 116650"/>
                <a:gd name="connsiteY7" fmla="*/ 76686 h 107221"/>
                <a:gd name="connsiteX8" fmla="*/ 106516 w 116650"/>
                <a:gd name="connsiteY8" fmla="*/ 80464 h 107221"/>
                <a:gd name="connsiteX9" fmla="*/ 106516 w 116650"/>
                <a:gd name="connsiteY9" fmla="*/ 80464 h 107221"/>
                <a:gd name="connsiteX10" fmla="*/ 81962 w 116650"/>
                <a:gd name="connsiteY10" fmla="*/ 73664 h 107221"/>
                <a:gd name="connsiteX11" fmla="*/ 47963 w 116650"/>
                <a:gd name="connsiteY11" fmla="*/ 106530 h 107221"/>
                <a:gd name="connsiteX12" fmla="*/ 30586 w 116650"/>
                <a:gd name="connsiteY12" fmla="*/ 92174 h 107221"/>
                <a:gd name="connsiteX13" fmla="*/ 7920 w 116650"/>
                <a:gd name="connsiteY13" fmla="*/ 74797 h 107221"/>
                <a:gd name="connsiteX14" fmla="*/ 365 w 116650"/>
                <a:gd name="connsiteY14" fmla="*/ 72531 h 107221"/>
                <a:gd name="connsiteX15" fmla="*/ 45696 w 116650"/>
                <a:gd name="connsiteY15" fmla="*/ 30221 h 107221"/>
                <a:gd name="connsiteX16" fmla="*/ 63451 w 116650"/>
                <a:gd name="connsiteY16" fmla="*/ 28710 h 107221"/>
                <a:gd name="connsiteX17" fmla="*/ 61562 w 116650"/>
                <a:gd name="connsiteY17" fmla="*/ 11333 h 107221"/>
                <a:gd name="connsiteX18" fmla="*/ 60051 w 116650"/>
                <a:gd name="connsiteY18" fmla="*/ 4155 h 107221"/>
                <a:gd name="connsiteX19" fmla="*/ 60051 w 116650"/>
                <a:gd name="connsiteY19" fmla="*/ 4155 h 10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650" h="107221">
                  <a:moveTo>
                    <a:pt x="60051" y="4155"/>
                  </a:moveTo>
                  <a:cubicBezTo>
                    <a:pt x="64207" y="2645"/>
                    <a:pt x="68740" y="1511"/>
                    <a:pt x="72895" y="0"/>
                  </a:cubicBezTo>
                  <a:cubicBezTo>
                    <a:pt x="74406" y="0"/>
                    <a:pt x="75917" y="0"/>
                    <a:pt x="77429" y="378"/>
                  </a:cubicBezTo>
                  <a:cubicBezTo>
                    <a:pt x="83850" y="4911"/>
                    <a:pt x="84984" y="11333"/>
                    <a:pt x="84228" y="18133"/>
                  </a:cubicBezTo>
                  <a:cubicBezTo>
                    <a:pt x="81962" y="34377"/>
                    <a:pt x="101605" y="42310"/>
                    <a:pt x="98583" y="58553"/>
                  </a:cubicBezTo>
                  <a:cubicBezTo>
                    <a:pt x="98583" y="58931"/>
                    <a:pt x="99339" y="59687"/>
                    <a:pt x="99717" y="60065"/>
                  </a:cubicBezTo>
                  <a:cubicBezTo>
                    <a:pt x="104250" y="65353"/>
                    <a:pt x="112938" y="48354"/>
                    <a:pt x="116338" y="64220"/>
                  </a:cubicBezTo>
                  <a:cubicBezTo>
                    <a:pt x="119360" y="77064"/>
                    <a:pt x="99339" y="64598"/>
                    <a:pt x="105005" y="76686"/>
                  </a:cubicBezTo>
                  <a:cubicBezTo>
                    <a:pt x="105761" y="77819"/>
                    <a:pt x="106138" y="79331"/>
                    <a:pt x="106516" y="80464"/>
                  </a:cubicBezTo>
                  <a:cubicBezTo>
                    <a:pt x="106516" y="80464"/>
                    <a:pt x="106516" y="80464"/>
                    <a:pt x="106516" y="80464"/>
                  </a:cubicBezTo>
                  <a:cubicBezTo>
                    <a:pt x="94806" y="86508"/>
                    <a:pt x="84984" y="87264"/>
                    <a:pt x="81962" y="73664"/>
                  </a:cubicBezTo>
                  <a:cubicBezTo>
                    <a:pt x="63829" y="76686"/>
                    <a:pt x="59674" y="95197"/>
                    <a:pt x="47963" y="106530"/>
                  </a:cubicBezTo>
                  <a:cubicBezTo>
                    <a:pt x="35119" y="109929"/>
                    <a:pt x="29453" y="100107"/>
                    <a:pt x="30586" y="92174"/>
                  </a:cubicBezTo>
                  <a:cubicBezTo>
                    <a:pt x="34363" y="69131"/>
                    <a:pt x="23786" y="69886"/>
                    <a:pt x="7920" y="74797"/>
                  </a:cubicBezTo>
                  <a:cubicBezTo>
                    <a:pt x="5276" y="75553"/>
                    <a:pt x="2631" y="74042"/>
                    <a:pt x="365" y="72531"/>
                  </a:cubicBezTo>
                  <a:cubicBezTo>
                    <a:pt x="-3035" y="41932"/>
                    <a:pt x="17742" y="22666"/>
                    <a:pt x="45696" y="30221"/>
                  </a:cubicBezTo>
                  <a:cubicBezTo>
                    <a:pt x="52118" y="32110"/>
                    <a:pt x="58163" y="33999"/>
                    <a:pt x="63451" y="28710"/>
                  </a:cubicBezTo>
                  <a:cubicBezTo>
                    <a:pt x="69118" y="22666"/>
                    <a:pt x="64585" y="17000"/>
                    <a:pt x="61562" y="11333"/>
                  </a:cubicBezTo>
                  <a:cubicBezTo>
                    <a:pt x="59674" y="9444"/>
                    <a:pt x="58540" y="7178"/>
                    <a:pt x="60051" y="4155"/>
                  </a:cubicBezTo>
                  <a:lnTo>
                    <a:pt x="60051" y="4155"/>
                  </a:lnTo>
                  <a:close/>
                </a:path>
              </a:pathLst>
            </a:custGeom>
            <a:solidFill>
              <a:srgbClr val="CE9E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79" name="Freeform: Shape 26178">
              <a:extLst>
                <a:ext uri="{FF2B5EF4-FFF2-40B4-BE49-F238E27FC236}">
                  <a16:creationId xmlns:a16="http://schemas.microsoft.com/office/drawing/2014/main" id="{9DC5E88D-1B3E-4879-94FE-3459FDC130D1}"/>
                </a:ext>
              </a:extLst>
            </p:cNvPr>
            <p:cNvSpPr/>
            <p:nvPr/>
          </p:nvSpPr>
          <p:spPr>
            <a:xfrm>
              <a:off x="10725307" y="5674666"/>
              <a:ext cx="96021" cy="85186"/>
            </a:xfrm>
            <a:custGeom>
              <a:avLst/>
              <a:gdLst>
                <a:gd name="connsiteX0" fmla="*/ 9892 w 96021"/>
                <a:gd name="connsiteY0" fmla="*/ 73286 h 85186"/>
                <a:gd name="connsiteX1" fmla="*/ 15936 w 96021"/>
                <a:gd name="connsiteY1" fmla="*/ 61575 h 85186"/>
                <a:gd name="connsiteX2" fmla="*/ 1203 w 96021"/>
                <a:gd name="connsiteY2" fmla="*/ 56287 h 85186"/>
                <a:gd name="connsiteX3" fmla="*/ 9892 w 96021"/>
                <a:gd name="connsiteY3" fmla="*/ 37399 h 85186"/>
                <a:gd name="connsiteX4" fmla="*/ 38980 w 96021"/>
                <a:gd name="connsiteY4" fmla="*/ 13222 h 85186"/>
                <a:gd name="connsiteX5" fmla="*/ 72223 w 96021"/>
                <a:gd name="connsiteY5" fmla="*/ 10955 h 85186"/>
                <a:gd name="connsiteX6" fmla="*/ 77889 w 96021"/>
                <a:gd name="connsiteY6" fmla="*/ 10955 h 85186"/>
                <a:gd name="connsiteX7" fmla="*/ 96022 w 96021"/>
                <a:gd name="connsiteY7" fmla="*/ 0 h 85186"/>
                <a:gd name="connsiteX8" fmla="*/ 62401 w 96021"/>
                <a:gd name="connsiteY8" fmla="*/ 30221 h 85186"/>
                <a:gd name="connsiteX9" fmla="*/ 32180 w 96021"/>
                <a:gd name="connsiteY9" fmla="*/ 61953 h 85186"/>
                <a:gd name="connsiteX10" fmla="*/ 34824 w 96021"/>
                <a:gd name="connsiteY10" fmla="*/ 70642 h 85186"/>
                <a:gd name="connsiteX11" fmla="*/ 35202 w 96021"/>
                <a:gd name="connsiteY11" fmla="*/ 80841 h 85186"/>
                <a:gd name="connsiteX12" fmla="*/ 26891 w 96021"/>
                <a:gd name="connsiteY12" fmla="*/ 83864 h 85186"/>
                <a:gd name="connsiteX13" fmla="*/ 7625 w 96021"/>
                <a:gd name="connsiteY13" fmla="*/ 81219 h 85186"/>
                <a:gd name="connsiteX14" fmla="*/ 9892 w 96021"/>
                <a:gd name="connsiteY14" fmla="*/ 73286 h 8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21" h="85186">
                  <a:moveTo>
                    <a:pt x="9892" y="73286"/>
                  </a:moveTo>
                  <a:cubicBezTo>
                    <a:pt x="11403" y="69131"/>
                    <a:pt x="19336" y="67998"/>
                    <a:pt x="15936" y="61575"/>
                  </a:cubicBezTo>
                  <a:cubicBezTo>
                    <a:pt x="12914" y="55531"/>
                    <a:pt x="6870" y="56287"/>
                    <a:pt x="1203" y="56287"/>
                  </a:cubicBezTo>
                  <a:cubicBezTo>
                    <a:pt x="-308" y="47598"/>
                    <a:pt x="-2574" y="43443"/>
                    <a:pt x="9892" y="37399"/>
                  </a:cubicBezTo>
                  <a:cubicBezTo>
                    <a:pt x="18581" y="33243"/>
                    <a:pt x="31047" y="23421"/>
                    <a:pt x="38980" y="13222"/>
                  </a:cubicBezTo>
                  <a:cubicBezTo>
                    <a:pt x="48046" y="1511"/>
                    <a:pt x="60512" y="-4533"/>
                    <a:pt x="72223" y="10955"/>
                  </a:cubicBezTo>
                  <a:cubicBezTo>
                    <a:pt x="75623" y="15488"/>
                    <a:pt x="75623" y="15111"/>
                    <a:pt x="77889" y="10955"/>
                  </a:cubicBezTo>
                  <a:cubicBezTo>
                    <a:pt x="80912" y="6044"/>
                    <a:pt x="84311" y="378"/>
                    <a:pt x="96022" y="0"/>
                  </a:cubicBezTo>
                  <a:cubicBezTo>
                    <a:pt x="84689" y="13600"/>
                    <a:pt x="83556" y="31732"/>
                    <a:pt x="62401" y="30221"/>
                  </a:cubicBezTo>
                  <a:cubicBezTo>
                    <a:pt x="64290" y="52131"/>
                    <a:pt x="28025" y="37776"/>
                    <a:pt x="32180" y="61953"/>
                  </a:cubicBezTo>
                  <a:cubicBezTo>
                    <a:pt x="32558" y="64975"/>
                    <a:pt x="27269" y="68753"/>
                    <a:pt x="34824" y="70642"/>
                  </a:cubicBezTo>
                  <a:cubicBezTo>
                    <a:pt x="40868" y="72531"/>
                    <a:pt x="37091" y="77442"/>
                    <a:pt x="35202" y="80841"/>
                  </a:cubicBezTo>
                  <a:cubicBezTo>
                    <a:pt x="33313" y="84241"/>
                    <a:pt x="29913" y="86886"/>
                    <a:pt x="26891" y="83864"/>
                  </a:cubicBezTo>
                  <a:cubicBezTo>
                    <a:pt x="20469" y="77819"/>
                    <a:pt x="13670" y="82730"/>
                    <a:pt x="7625" y="81219"/>
                  </a:cubicBezTo>
                  <a:cubicBezTo>
                    <a:pt x="70" y="78953"/>
                    <a:pt x="10648" y="76308"/>
                    <a:pt x="9892" y="73286"/>
                  </a:cubicBezTo>
                  <a:close/>
                </a:path>
              </a:pathLst>
            </a:custGeom>
            <a:solidFill>
              <a:srgbClr val="B1796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80" name="Freeform: Shape 26179">
              <a:extLst>
                <a:ext uri="{FF2B5EF4-FFF2-40B4-BE49-F238E27FC236}">
                  <a16:creationId xmlns:a16="http://schemas.microsoft.com/office/drawing/2014/main" id="{011942AC-FD87-4C32-8705-6D3E0C2FA532}"/>
                </a:ext>
              </a:extLst>
            </p:cNvPr>
            <p:cNvSpPr/>
            <p:nvPr/>
          </p:nvSpPr>
          <p:spPr>
            <a:xfrm>
              <a:off x="11020918" y="5316224"/>
              <a:ext cx="123564" cy="135184"/>
            </a:xfrm>
            <a:custGeom>
              <a:avLst/>
              <a:gdLst>
                <a:gd name="connsiteX0" fmla="*/ 23291 w 123564"/>
                <a:gd name="connsiteY0" fmla="*/ 135184 h 135184"/>
                <a:gd name="connsiteX1" fmla="*/ 10070 w 123564"/>
                <a:gd name="connsiteY1" fmla="*/ 114407 h 135184"/>
                <a:gd name="connsiteX2" fmla="*/ 9314 w 123564"/>
                <a:gd name="connsiteY2" fmla="*/ 114407 h 135184"/>
                <a:gd name="connsiteX3" fmla="*/ 1381 w 123564"/>
                <a:gd name="connsiteY3" fmla="*/ 88719 h 135184"/>
                <a:gd name="connsiteX4" fmla="*/ 1381 w 123564"/>
                <a:gd name="connsiteY4" fmla="*/ 88341 h 135184"/>
                <a:gd name="connsiteX5" fmla="*/ 5536 w 123564"/>
                <a:gd name="connsiteY5" fmla="*/ 59254 h 135184"/>
                <a:gd name="connsiteX6" fmla="*/ 18758 w 123564"/>
                <a:gd name="connsiteY6" fmla="*/ 69453 h 135184"/>
                <a:gd name="connsiteX7" fmla="*/ 53890 w 123564"/>
                <a:gd name="connsiteY7" fmla="*/ 51321 h 135184"/>
                <a:gd name="connsiteX8" fmla="*/ 55024 w 123564"/>
                <a:gd name="connsiteY8" fmla="*/ 18455 h 135184"/>
                <a:gd name="connsiteX9" fmla="*/ 58046 w 123564"/>
                <a:gd name="connsiteY9" fmla="*/ 4478 h 135184"/>
                <a:gd name="connsiteX10" fmla="*/ 77689 w 123564"/>
                <a:gd name="connsiteY10" fmla="*/ 2967 h 135184"/>
                <a:gd name="connsiteX11" fmla="*/ 101488 w 123564"/>
                <a:gd name="connsiteY11" fmla="*/ 15811 h 135184"/>
                <a:gd name="connsiteX12" fmla="*/ 108288 w 123564"/>
                <a:gd name="connsiteY12" fmla="*/ 27521 h 135184"/>
                <a:gd name="connsiteX13" fmla="*/ 118488 w 123564"/>
                <a:gd name="connsiteY13" fmla="*/ 60765 h 135184"/>
                <a:gd name="connsiteX14" fmla="*/ 123021 w 123564"/>
                <a:gd name="connsiteY14" fmla="*/ 71720 h 135184"/>
                <a:gd name="connsiteX15" fmla="*/ 112443 w 123564"/>
                <a:gd name="connsiteY15" fmla="*/ 74364 h 135184"/>
                <a:gd name="connsiteX16" fmla="*/ 76178 w 123564"/>
                <a:gd name="connsiteY16" fmla="*/ 79275 h 135184"/>
                <a:gd name="connsiteX17" fmla="*/ 80711 w 123564"/>
                <a:gd name="connsiteY17" fmla="*/ 54343 h 135184"/>
                <a:gd name="connsiteX18" fmla="*/ 74667 w 123564"/>
                <a:gd name="connsiteY18" fmla="*/ 51698 h 135184"/>
                <a:gd name="connsiteX19" fmla="*/ 69001 w 123564"/>
                <a:gd name="connsiteY19" fmla="*/ 61520 h 135184"/>
                <a:gd name="connsiteX20" fmla="*/ 37646 w 123564"/>
                <a:gd name="connsiteY20" fmla="*/ 92119 h 135184"/>
                <a:gd name="connsiteX21" fmla="*/ 33491 w 123564"/>
                <a:gd name="connsiteY21" fmla="*/ 91741 h 135184"/>
                <a:gd name="connsiteX22" fmla="*/ 23291 w 123564"/>
                <a:gd name="connsiteY22" fmla="*/ 135184 h 13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564" h="135184">
                  <a:moveTo>
                    <a:pt x="23291" y="135184"/>
                  </a:moveTo>
                  <a:cubicBezTo>
                    <a:pt x="11958" y="132918"/>
                    <a:pt x="18003" y="119318"/>
                    <a:pt x="10070" y="114407"/>
                  </a:cubicBezTo>
                  <a:cubicBezTo>
                    <a:pt x="10070" y="114407"/>
                    <a:pt x="9314" y="114407"/>
                    <a:pt x="9314" y="114407"/>
                  </a:cubicBezTo>
                  <a:cubicBezTo>
                    <a:pt x="11203" y="104208"/>
                    <a:pt x="-4663" y="99674"/>
                    <a:pt x="1381" y="88719"/>
                  </a:cubicBezTo>
                  <a:lnTo>
                    <a:pt x="1381" y="88341"/>
                  </a:lnTo>
                  <a:cubicBezTo>
                    <a:pt x="8936" y="79653"/>
                    <a:pt x="-4285" y="67565"/>
                    <a:pt x="5536" y="59254"/>
                  </a:cubicBezTo>
                  <a:cubicBezTo>
                    <a:pt x="15358" y="55854"/>
                    <a:pt x="13847" y="66809"/>
                    <a:pt x="18758" y="69453"/>
                  </a:cubicBezTo>
                  <a:cubicBezTo>
                    <a:pt x="34246" y="78142"/>
                    <a:pt x="52379" y="70209"/>
                    <a:pt x="53890" y="51321"/>
                  </a:cubicBezTo>
                  <a:cubicBezTo>
                    <a:pt x="55024" y="40743"/>
                    <a:pt x="59556" y="29410"/>
                    <a:pt x="55024" y="18455"/>
                  </a:cubicBezTo>
                  <a:cubicBezTo>
                    <a:pt x="52757" y="13167"/>
                    <a:pt x="50112" y="7122"/>
                    <a:pt x="58046" y="4478"/>
                  </a:cubicBezTo>
                  <a:cubicBezTo>
                    <a:pt x="64468" y="2211"/>
                    <a:pt x="71267" y="-3455"/>
                    <a:pt x="77689" y="2967"/>
                  </a:cubicBezTo>
                  <a:cubicBezTo>
                    <a:pt x="84489" y="9767"/>
                    <a:pt x="92800" y="13167"/>
                    <a:pt x="101488" y="15811"/>
                  </a:cubicBezTo>
                  <a:cubicBezTo>
                    <a:pt x="107910" y="17700"/>
                    <a:pt x="111310" y="19966"/>
                    <a:pt x="108288" y="27521"/>
                  </a:cubicBezTo>
                  <a:cubicBezTo>
                    <a:pt x="102244" y="41121"/>
                    <a:pt x="109044" y="51698"/>
                    <a:pt x="118488" y="60765"/>
                  </a:cubicBezTo>
                  <a:cubicBezTo>
                    <a:pt x="121510" y="63787"/>
                    <a:pt x="124910" y="66809"/>
                    <a:pt x="123021" y="71720"/>
                  </a:cubicBezTo>
                  <a:cubicBezTo>
                    <a:pt x="121132" y="77009"/>
                    <a:pt x="116221" y="76631"/>
                    <a:pt x="112443" y="74364"/>
                  </a:cubicBezTo>
                  <a:cubicBezTo>
                    <a:pt x="99600" y="67565"/>
                    <a:pt x="90533" y="83808"/>
                    <a:pt x="76178" y="79275"/>
                  </a:cubicBezTo>
                  <a:cubicBezTo>
                    <a:pt x="83356" y="71720"/>
                    <a:pt x="78445" y="63031"/>
                    <a:pt x="80711" y="54343"/>
                  </a:cubicBezTo>
                  <a:cubicBezTo>
                    <a:pt x="82600" y="47543"/>
                    <a:pt x="76556" y="51321"/>
                    <a:pt x="74667" y="51698"/>
                  </a:cubicBezTo>
                  <a:cubicBezTo>
                    <a:pt x="69378" y="52454"/>
                    <a:pt x="70134" y="57743"/>
                    <a:pt x="69001" y="61520"/>
                  </a:cubicBezTo>
                  <a:cubicBezTo>
                    <a:pt x="64845" y="78142"/>
                    <a:pt x="63712" y="98163"/>
                    <a:pt x="37646" y="92119"/>
                  </a:cubicBezTo>
                  <a:cubicBezTo>
                    <a:pt x="36513" y="91741"/>
                    <a:pt x="35002" y="92119"/>
                    <a:pt x="33491" y="91741"/>
                  </a:cubicBezTo>
                  <a:cubicBezTo>
                    <a:pt x="38402" y="108363"/>
                    <a:pt x="19136" y="118940"/>
                    <a:pt x="23291" y="135184"/>
                  </a:cubicBezTo>
                  <a:close/>
                </a:path>
              </a:pathLst>
            </a:custGeom>
            <a:solidFill>
              <a:srgbClr val="754D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81" name="Freeform: Shape 26180">
              <a:extLst>
                <a:ext uri="{FF2B5EF4-FFF2-40B4-BE49-F238E27FC236}">
                  <a16:creationId xmlns:a16="http://schemas.microsoft.com/office/drawing/2014/main" id="{93EA247D-0606-40D0-900B-F2A2FCDFF9ED}"/>
                </a:ext>
              </a:extLst>
            </p:cNvPr>
            <p:cNvSpPr/>
            <p:nvPr/>
          </p:nvSpPr>
          <p:spPr>
            <a:xfrm>
              <a:off x="10998406" y="5315791"/>
              <a:ext cx="28454" cy="88774"/>
            </a:xfrm>
            <a:custGeom>
              <a:avLst/>
              <a:gdLst>
                <a:gd name="connsiteX0" fmla="*/ 28427 w 28454"/>
                <a:gd name="connsiteY0" fmla="*/ 59687 h 88774"/>
                <a:gd name="connsiteX1" fmla="*/ 24271 w 28454"/>
                <a:gd name="connsiteY1" fmla="*/ 88774 h 88774"/>
                <a:gd name="connsiteX2" fmla="*/ 19361 w 28454"/>
                <a:gd name="connsiteY2" fmla="*/ 79330 h 88774"/>
                <a:gd name="connsiteX3" fmla="*/ 10672 w 28454"/>
                <a:gd name="connsiteY3" fmla="*/ 75931 h 88774"/>
                <a:gd name="connsiteX4" fmla="*/ 3117 w 28454"/>
                <a:gd name="connsiteY4" fmla="*/ 0 h 88774"/>
                <a:gd name="connsiteX5" fmla="*/ 23138 w 28454"/>
                <a:gd name="connsiteY5" fmla="*/ 9822 h 88774"/>
                <a:gd name="connsiteX6" fmla="*/ 28427 w 28454"/>
                <a:gd name="connsiteY6" fmla="*/ 38154 h 88774"/>
                <a:gd name="connsiteX7" fmla="*/ 28427 w 28454"/>
                <a:gd name="connsiteY7" fmla="*/ 59687 h 8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54" h="88774">
                  <a:moveTo>
                    <a:pt x="28427" y="59687"/>
                  </a:moveTo>
                  <a:cubicBezTo>
                    <a:pt x="25405" y="69131"/>
                    <a:pt x="32582" y="80086"/>
                    <a:pt x="24271" y="88774"/>
                  </a:cubicBezTo>
                  <a:cubicBezTo>
                    <a:pt x="22383" y="85752"/>
                    <a:pt x="26538" y="79330"/>
                    <a:pt x="19361" y="79330"/>
                  </a:cubicBezTo>
                  <a:cubicBezTo>
                    <a:pt x="15583" y="79330"/>
                    <a:pt x="10672" y="79330"/>
                    <a:pt x="10672" y="75931"/>
                  </a:cubicBezTo>
                  <a:cubicBezTo>
                    <a:pt x="11050" y="50243"/>
                    <a:pt x="-7083" y="26443"/>
                    <a:pt x="3117" y="0"/>
                  </a:cubicBezTo>
                  <a:cubicBezTo>
                    <a:pt x="6516" y="5667"/>
                    <a:pt x="-6327" y="26066"/>
                    <a:pt x="23138" y="9822"/>
                  </a:cubicBezTo>
                  <a:cubicBezTo>
                    <a:pt x="472" y="32488"/>
                    <a:pt x="12183" y="36643"/>
                    <a:pt x="28427" y="38154"/>
                  </a:cubicBezTo>
                  <a:cubicBezTo>
                    <a:pt x="28427" y="45709"/>
                    <a:pt x="28427" y="52509"/>
                    <a:pt x="28427" y="59687"/>
                  </a:cubicBezTo>
                  <a:close/>
                </a:path>
              </a:pathLst>
            </a:custGeom>
            <a:solidFill>
              <a:srgbClr val="CFAB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82" name="Freeform: Shape 26181">
              <a:extLst>
                <a:ext uri="{FF2B5EF4-FFF2-40B4-BE49-F238E27FC236}">
                  <a16:creationId xmlns:a16="http://schemas.microsoft.com/office/drawing/2014/main" id="{EEDD86C6-D87E-48A9-869D-DD32A666EAED}"/>
                </a:ext>
              </a:extLst>
            </p:cNvPr>
            <p:cNvSpPr/>
            <p:nvPr/>
          </p:nvSpPr>
          <p:spPr>
            <a:xfrm>
              <a:off x="9546083" y="5684367"/>
              <a:ext cx="965433" cy="179574"/>
            </a:xfrm>
            <a:custGeom>
              <a:avLst/>
              <a:gdLst>
                <a:gd name="connsiteX0" fmla="*/ 951880 w 965433"/>
                <a:gd name="connsiteY0" fmla="*/ 20898 h 179574"/>
                <a:gd name="connsiteX1" fmla="*/ 962080 w 965433"/>
                <a:gd name="connsiteY1" fmla="*/ 49230 h 179574"/>
                <a:gd name="connsiteX2" fmla="*/ 931103 w 965433"/>
                <a:gd name="connsiteY2" fmla="*/ 49608 h 179574"/>
                <a:gd name="connsiteX3" fmla="*/ 909571 w 965433"/>
                <a:gd name="connsiteY3" fmla="*/ 63586 h 179574"/>
                <a:gd name="connsiteX4" fmla="*/ 902393 w 965433"/>
                <a:gd name="connsiteY4" fmla="*/ 72274 h 179574"/>
                <a:gd name="connsiteX5" fmla="*/ 893705 w 965433"/>
                <a:gd name="connsiteY5" fmla="*/ 88896 h 179574"/>
                <a:gd name="connsiteX6" fmla="*/ 875194 w 965433"/>
                <a:gd name="connsiteY6" fmla="*/ 97962 h 179574"/>
                <a:gd name="connsiteX7" fmla="*/ 832885 w 965433"/>
                <a:gd name="connsiteY7" fmla="*/ 110050 h 179574"/>
                <a:gd name="connsiteX8" fmla="*/ 765265 w 965433"/>
                <a:gd name="connsiteY8" fmla="*/ 116473 h 179574"/>
                <a:gd name="connsiteX9" fmla="*/ 718045 w 965433"/>
                <a:gd name="connsiteY9" fmla="*/ 105895 h 179574"/>
                <a:gd name="connsiteX10" fmla="*/ 710112 w 965433"/>
                <a:gd name="connsiteY10" fmla="*/ 105517 h 179574"/>
                <a:gd name="connsiteX11" fmla="*/ 680646 w 965433"/>
                <a:gd name="connsiteY11" fmla="*/ 92295 h 179574"/>
                <a:gd name="connsiteX12" fmla="*/ 659491 w 965433"/>
                <a:gd name="connsiteY12" fmla="*/ 81341 h 179574"/>
                <a:gd name="connsiteX13" fmla="*/ 600560 w 965433"/>
                <a:gd name="connsiteY13" fmla="*/ 89651 h 179574"/>
                <a:gd name="connsiteX14" fmla="*/ 512919 w 965433"/>
                <a:gd name="connsiteY14" fmla="*/ 91918 h 179574"/>
                <a:gd name="connsiteX15" fmla="*/ 382968 w 965433"/>
                <a:gd name="connsiteY15" fmla="*/ 102873 h 179574"/>
                <a:gd name="connsiteX16" fmla="*/ 368991 w 965433"/>
                <a:gd name="connsiteY16" fmla="*/ 112317 h 179574"/>
                <a:gd name="connsiteX17" fmla="*/ 384102 w 965433"/>
                <a:gd name="connsiteY17" fmla="*/ 118739 h 179574"/>
                <a:gd name="connsiteX18" fmla="*/ 439255 w 965433"/>
                <a:gd name="connsiteY18" fmla="*/ 107029 h 179574"/>
                <a:gd name="connsiteX19" fmla="*/ 460410 w 965433"/>
                <a:gd name="connsiteY19" fmla="*/ 113073 h 179574"/>
                <a:gd name="connsiteX20" fmla="*/ 461165 w 965433"/>
                <a:gd name="connsiteY20" fmla="*/ 115339 h 179574"/>
                <a:gd name="connsiteX21" fmla="*/ 525007 w 965433"/>
                <a:gd name="connsiteY21" fmla="*/ 104762 h 179574"/>
                <a:gd name="connsiteX22" fmla="*/ 520096 w 965433"/>
                <a:gd name="connsiteY22" fmla="*/ 131205 h 179574"/>
                <a:gd name="connsiteX23" fmla="*/ 500453 w 965433"/>
                <a:gd name="connsiteY23" fmla="*/ 152738 h 179574"/>
                <a:gd name="connsiteX24" fmla="*/ 484209 w 965433"/>
                <a:gd name="connsiteY24" fmla="*/ 148582 h 179574"/>
                <a:gd name="connsiteX25" fmla="*/ 454743 w 965433"/>
                <a:gd name="connsiteY25" fmla="*/ 144049 h 179574"/>
                <a:gd name="connsiteX26" fmla="*/ 396190 w 965433"/>
                <a:gd name="connsiteY26" fmla="*/ 157649 h 179574"/>
                <a:gd name="connsiteX27" fmla="*/ 373146 w 965433"/>
                <a:gd name="connsiteY27" fmla="*/ 165204 h 179574"/>
                <a:gd name="connsiteX28" fmla="*/ 361436 w 965433"/>
                <a:gd name="connsiteY28" fmla="*/ 170493 h 179574"/>
                <a:gd name="connsiteX29" fmla="*/ 339525 w 965433"/>
                <a:gd name="connsiteY29" fmla="*/ 165960 h 179574"/>
                <a:gd name="connsiteX30" fmla="*/ 319882 w 965433"/>
                <a:gd name="connsiteY30" fmla="*/ 145560 h 179574"/>
                <a:gd name="connsiteX31" fmla="*/ 310815 w 965433"/>
                <a:gd name="connsiteY31" fmla="*/ 168982 h 179574"/>
                <a:gd name="connsiteX32" fmla="*/ 302505 w 965433"/>
                <a:gd name="connsiteY32" fmla="*/ 179559 h 179574"/>
                <a:gd name="connsiteX33" fmla="*/ 293061 w 965433"/>
                <a:gd name="connsiteY33" fmla="*/ 167848 h 179574"/>
                <a:gd name="connsiteX34" fmla="*/ 289661 w 965433"/>
                <a:gd name="connsiteY34" fmla="*/ 146694 h 179574"/>
                <a:gd name="connsiteX35" fmla="*/ 231107 w 965433"/>
                <a:gd name="connsiteY35" fmla="*/ 144427 h 179574"/>
                <a:gd name="connsiteX36" fmla="*/ 209953 w 965433"/>
                <a:gd name="connsiteY36" fmla="*/ 146316 h 179574"/>
                <a:gd name="connsiteX37" fmla="*/ 180487 w 965433"/>
                <a:gd name="connsiteY37" fmla="*/ 148205 h 179574"/>
                <a:gd name="connsiteX38" fmla="*/ 145733 w 965433"/>
                <a:gd name="connsiteY38" fmla="*/ 148582 h 179574"/>
                <a:gd name="connsiteX39" fmla="*/ 137044 w 965433"/>
                <a:gd name="connsiteY39" fmla="*/ 147071 h 179574"/>
                <a:gd name="connsiteX40" fmla="*/ 120423 w 965433"/>
                <a:gd name="connsiteY40" fmla="*/ 110050 h 179574"/>
                <a:gd name="connsiteX41" fmla="*/ 113623 w 965433"/>
                <a:gd name="connsiteY41" fmla="*/ 97962 h 179574"/>
                <a:gd name="connsiteX42" fmla="*/ 80380 w 965433"/>
                <a:gd name="connsiteY42" fmla="*/ 97584 h 179574"/>
                <a:gd name="connsiteX43" fmla="*/ 50159 w 965433"/>
                <a:gd name="connsiteY43" fmla="*/ 101362 h 179574"/>
                <a:gd name="connsiteX44" fmla="*/ 37692 w 965433"/>
                <a:gd name="connsiteY44" fmla="*/ 106273 h 179574"/>
                <a:gd name="connsiteX45" fmla="*/ 15782 w 965433"/>
                <a:gd name="connsiteY45" fmla="*/ 113828 h 179574"/>
                <a:gd name="connsiteX46" fmla="*/ 671 w 965433"/>
                <a:gd name="connsiteY46" fmla="*/ 87007 h 179574"/>
                <a:gd name="connsiteX47" fmla="*/ 14649 w 965433"/>
                <a:gd name="connsiteY47" fmla="*/ 79452 h 179574"/>
                <a:gd name="connsiteX48" fmla="*/ 79246 w 965433"/>
                <a:gd name="connsiteY48" fmla="*/ 74163 h 179574"/>
                <a:gd name="connsiteX49" fmla="*/ 176332 w 965433"/>
                <a:gd name="connsiteY49" fmla="*/ 80207 h 179574"/>
                <a:gd name="connsiteX50" fmla="*/ 226952 w 965433"/>
                <a:gd name="connsiteY50" fmla="*/ 88518 h 179574"/>
                <a:gd name="connsiteX51" fmla="*/ 244329 w 965433"/>
                <a:gd name="connsiteY51" fmla="*/ 78696 h 179574"/>
                <a:gd name="connsiteX52" fmla="*/ 325926 w 965433"/>
                <a:gd name="connsiteY52" fmla="*/ 76052 h 179574"/>
                <a:gd name="connsiteX53" fmla="*/ 350481 w 965433"/>
                <a:gd name="connsiteY53" fmla="*/ 74541 h 179574"/>
                <a:gd name="connsiteX54" fmla="*/ 374280 w 965433"/>
                <a:gd name="connsiteY54" fmla="*/ 74541 h 179574"/>
                <a:gd name="connsiteX55" fmla="*/ 403367 w 965433"/>
                <a:gd name="connsiteY55" fmla="*/ 74541 h 179574"/>
                <a:gd name="connsiteX56" fmla="*/ 441144 w 965433"/>
                <a:gd name="connsiteY56" fmla="*/ 60563 h 179574"/>
                <a:gd name="connsiteX57" fmla="*/ 502719 w 965433"/>
                <a:gd name="connsiteY57" fmla="*/ 44320 h 179574"/>
                <a:gd name="connsiteX58" fmla="*/ 530674 w 965433"/>
                <a:gd name="connsiteY58" fmla="*/ 45453 h 179574"/>
                <a:gd name="connsiteX59" fmla="*/ 508386 w 965433"/>
                <a:gd name="connsiteY59" fmla="*/ 29587 h 179574"/>
                <a:gd name="connsiteX60" fmla="*/ 518585 w 965433"/>
                <a:gd name="connsiteY60" fmla="*/ 9565 h 179574"/>
                <a:gd name="connsiteX61" fmla="*/ 569206 w 965433"/>
                <a:gd name="connsiteY61" fmla="*/ 3899 h 179574"/>
                <a:gd name="connsiteX62" fmla="*/ 570339 w 965433"/>
                <a:gd name="connsiteY62" fmla="*/ 46209 h 179574"/>
                <a:gd name="connsiteX63" fmla="*/ 587716 w 965433"/>
                <a:gd name="connsiteY63" fmla="*/ 53386 h 179574"/>
                <a:gd name="connsiteX64" fmla="*/ 688957 w 965433"/>
                <a:gd name="connsiteY64" fmla="*/ 48475 h 179574"/>
                <a:gd name="connsiteX65" fmla="*/ 704445 w 965433"/>
                <a:gd name="connsiteY65" fmla="*/ 38276 h 179574"/>
                <a:gd name="connsiteX66" fmla="*/ 843840 w 965433"/>
                <a:gd name="connsiteY66" fmla="*/ 22032 h 179574"/>
                <a:gd name="connsiteX67" fmla="*/ 868772 w 965433"/>
                <a:gd name="connsiteY67" fmla="*/ 36764 h 179574"/>
                <a:gd name="connsiteX68" fmla="*/ 876327 w 965433"/>
                <a:gd name="connsiteY68" fmla="*/ 45075 h 179574"/>
                <a:gd name="connsiteX69" fmla="*/ 885772 w 965433"/>
                <a:gd name="connsiteY69" fmla="*/ 35253 h 179574"/>
                <a:gd name="connsiteX70" fmla="*/ 939414 w 965433"/>
                <a:gd name="connsiteY70" fmla="*/ 18254 h 179574"/>
                <a:gd name="connsiteX71" fmla="*/ 951880 w 965433"/>
                <a:gd name="connsiteY71" fmla="*/ 20898 h 1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65433" h="179574">
                  <a:moveTo>
                    <a:pt x="951880" y="20898"/>
                  </a:moveTo>
                  <a:cubicBezTo>
                    <a:pt x="959813" y="28831"/>
                    <a:pt x="971146" y="37898"/>
                    <a:pt x="962080" y="49230"/>
                  </a:cubicBezTo>
                  <a:cubicBezTo>
                    <a:pt x="954525" y="58675"/>
                    <a:pt x="942436" y="59808"/>
                    <a:pt x="931103" y="49608"/>
                  </a:cubicBezTo>
                  <a:cubicBezTo>
                    <a:pt x="925059" y="44320"/>
                    <a:pt x="910326" y="54142"/>
                    <a:pt x="909571" y="63586"/>
                  </a:cubicBezTo>
                  <a:cubicBezTo>
                    <a:pt x="909193" y="68496"/>
                    <a:pt x="906926" y="71141"/>
                    <a:pt x="902393" y="72274"/>
                  </a:cubicBezTo>
                  <a:cubicBezTo>
                    <a:pt x="893705" y="74541"/>
                    <a:pt x="892949" y="81718"/>
                    <a:pt x="893705" y="88896"/>
                  </a:cubicBezTo>
                  <a:cubicBezTo>
                    <a:pt x="891060" y="99851"/>
                    <a:pt x="882372" y="97207"/>
                    <a:pt x="875194" y="97962"/>
                  </a:cubicBezTo>
                  <a:cubicBezTo>
                    <a:pt x="858195" y="90785"/>
                    <a:pt x="846862" y="105895"/>
                    <a:pt x="832885" y="110050"/>
                  </a:cubicBezTo>
                  <a:cubicBezTo>
                    <a:pt x="810219" y="116473"/>
                    <a:pt x="787931" y="116850"/>
                    <a:pt x="765265" y="116473"/>
                  </a:cubicBezTo>
                  <a:cubicBezTo>
                    <a:pt x="749021" y="116095"/>
                    <a:pt x="731266" y="120250"/>
                    <a:pt x="718045" y="105895"/>
                  </a:cubicBezTo>
                  <a:cubicBezTo>
                    <a:pt x="716156" y="104006"/>
                    <a:pt x="712378" y="104006"/>
                    <a:pt x="710112" y="105517"/>
                  </a:cubicBezTo>
                  <a:cubicBezTo>
                    <a:pt x="693112" y="116850"/>
                    <a:pt x="685557" y="105517"/>
                    <a:pt x="680646" y="92295"/>
                  </a:cubicBezTo>
                  <a:cubicBezTo>
                    <a:pt x="676491" y="80963"/>
                    <a:pt x="669691" y="80585"/>
                    <a:pt x="659491" y="81341"/>
                  </a:cubicBezTo>
                  <a:cubicBezTo>
                    <a:pt x="639848" y="82851"/>
                    <a:pt x="621715" y="96829"/>
                    <a:pt x="600560" y="89651"/>
                  </a:cubicBezTo>
                  <a:cubicBezTo>
                    <a:pt x="571095" y="87762"/>
                    <a:pt x="542007" y="87762"/>
                    <a:pt x="512919" y="91918"/>
                  </a:cubicBezTo>
                  <a:cubicBezTo>
                    <a:pt x="469854" y="97962"/>
                    <a:pt x="426411" y="100229"/>
                    <a:pt x="382968" y="102873"/>
                  </a:cubicBezTo>
                  <a:cubicBezTo>
                    <a:pt x="376546" y="103251"/>
                    <a:pt x="368613" y="104006"/>
                    <a:pt x="368991" y="112317"/>
                  </a:cubicBezTo>
                  <a:cubicBezTo>
                    <a:pt x="369369" y="121761"/>
                    <a:pt x="379191" y="119117"/>
                    <a:pt x="384102" y="118739"/>
                  </a:cubicBezTo>
                  <a:cubicBezTo>
                    <a:pt x="402612" y="116850"/>
                    <a:pt x="421122" y="112317"/>
                    <a:pt x="439255" y="107029"/>
                  </a:cubicBezTo>
                  <a:cubicBezTo>
                    <a:pt x="447944" y="104384"/>
                    <a:pt x="457010" y="97962"/>
                    <a:pt x="460410" y="113073"/>
                  </a:cubicBezTo>
                  <a:cubicBezTo>
                    <a:pt x="460410" y="113828"/>
                    <a:pt x="458899" y="116850"/>
                    <a:pt x="461165" y="115339"/>
                  </a:cubicBezTo>
                  <a:cubicBezTo>
                    <a:pt x="480431" y="100229"/>
                    <a:pt x="503853" y="110806"/>
                    <a:pt x="525007" y="104762"/>
                  </a:cubicBezTo>
                  <a:cubicBezTo>
                    <a:pt x="533696" y="115717"/>
                    <a:pt x="528030" y="125539"/>
                    <a:pt x="520096" y="131205"/>
                  </a:cubicBezTo>
                  <a:cubicBezTo>
                    <a:pt x="511786" y="137249"/>
                    <a:pt x="506497" y="145182"/>
                    <a:pt x="500453" y="152738"/>
                  </a:cubicBezTo>
                  <a:cubicBezTo>
                    <a:pt x="493275" y="157649"/>
                    <a:pt x="487987" y="157649"/>
                    <a:pt x="484209" y="148582"/>
                  </a:cubicBezTo>
                  <a:cubicBezTo>
                    <a:pt x="477031" y="132716"/>
                    <a:pt x="466832" y="131205"/>
                    <a:pt x="454743" y="144049"/>
                  </a:cubicBezTo>
                  <a:cubicBezTo>
                    <a:pt x="438122" y="161804"/>
                    <a:pt x="418100" y="163315"/>
                    <a:pt x="396190" y="157649"/>
                  </a:cubicBezTo>
                  <a:cubicBezTo>
                    <a:pt x="387501" y="155382"/>
                    <a:pt x="379946" y="159538"/>
                    <a:pt x="373146" y="165204"/>
                  </a:cubicBezTo>
                  <a:cubicBezTo>
                    <a:pt x="369369" y="167093"/>
                    <a:pt x="365213" y="168604"/>
                    <a:pt x="361436" y="170493"/>
                  </a:cubicBezTo>
                  <a:cubicBezTo>
                    <a:pt x="353881" y="169737"/>
                    <a:pt x="347458" y="164826"/>
                    <a:pt x="339525" y="165960"/>
                  </a:cubicBezTo>
                  <a:cubicBezTo>
                    <a:pt x="328193" y="164448"/>
                    <a:pt x="323659" y="155760"/>
                    <a:pt x="319882" y="145560"/>
                  </a:cubicBezTo>
                  <a:cubicBezTo>
                    <a:pt x="313838" y="152738"/>
                    <a:pt x="312704" y="161049"/>
                    <a:pt x="310815" y="168982"/>
                  </a:cubicBezTo>
                  <a:cubicBezTo>
                    <a:pt x="309682" y="173893"/>
                    <a:pt x="308549" y="179559"/>
                    <a:pt x="302505" y="179559"/>
                  </a:cubicBezTo>
                  <a:cubicBezTo>
                    <a:pt x="294949" y="179937"/>
                    <a:pt x="294194" y="173137"/>
                    <a:pt x="293061" y="167848"/>
                  </a:cubicBezTo>
                  <a:cubicBezTo>
                    <a:pt x="291927" y="161804"/>
                    <a:pt x="291927" y="155382"/>
                    <a:pt x="289661" y="146694"/>
                  </a:cubicBezTo>
                  <a:cubicBezTo>
                    <a:pt x="268884" y="172004"/>
                    <a:pt x="249996" y="148582"/>
                    <a:pt x="231107" y="144427"/>
                  </a:cubicBezTo>
                  <a:cubicBezTo>
                    <a:pt x="222041" y="142538"/>
                    <a:pt x="216752" y="140649"/>
                    <a:pt x="209953" y="146316"/>
                  </a:cubicBezTo>
                  <a:cubicBezTo>
                    <a:pt x="200508" y="154249"/>
                    <a:pt x="192198" y="157271"/>
                    <a:pt x="180487" y="148205"/>
                  </a:cubicBezTo>
                  <a:cubicBezTo>
                    <a:pt x="170665" y="141027"/>
                    <a:pt x="157443" y="150094"/>
                    <a:pt x="145733" y="148582"/>
                  </a:cubicBezTo>
                  <a:cubicBezTo>
                    <a:pt x="142711" y="148582"/>
                    <a:pt x="139688" y="148205"/>
                    <a:pt x="137044" y="147071"/>
                  </a:cubicBezTo>
                  <a:cubicBezTo>
                    <a:pt x="118912" y="140272"/>
                    <a:pt x="110223" y="129694"/>
                    <a:pt x="120423" y="110050"/>
                  </a:cubicBezTo>
                  <a:cubicBezTo>
                    <a:pt x="123822" y="103629"/>
                    <a:pt x="120423" y="98718"/>
                    <a:pt x="113623" y="97962"/>
                  </a:cubicBezTo>
                  <a:cubicBezTo>
                    <a:pt x="102668" y="97207"/>
                    <a:pt x="90579" y="93807"/>
                    <a:pt x="80380" y="97584"/>
                  </a:cubicBezTo>
                  <a:cubicBezTo>
                    <a:pt x="70180" y="101362"/>
                    <a:pt x="61114" y="105895"/>
                    <a:pt x="50159" y="101362"/>
                  </a:cubicBezTo>
                  <a:cubicBezTo>
                    <a:pt x="44870" y="99095"/>
                    <a:pt x="40714" y="102117"/>
                    <a:pt x="37692" y="106273"/>
                  </a:cubicBezTo>
                  <a:cubicBezTo>
                    <a:pt x="32026" y="113828"/>
                    <a:pt x="24848" y="118361"/>
                    <a:pt x="15782" y="113828"/>
                  </a:cubicBezTo>
                  <a:cubicBezTo>
                    <a:pt x="5205" y="108539"/>
                    <a:pt x="-2351" y="100606"/>
                    <a:pt x="671" y="87007"/>
                  </a:cubicBezTo>
                  <a:cubicBezTo>
                    <a:pt x="4071" y="82474"/>
                    <a:pt x="8982" y="80585"/>
                    <a:pt x="14649" y="79452"/>
                  </a:cubicBezTo>
                  <a:cubicBezTo>
                    <a:pt x="36559" y="80585"/>
                    <a:pt x="58469" y="77941"/>
                    <a:pt x="79246" y="74163"/>
                  </a:cubicBezTo>
                  <a:cubicBezTo>
                    <a:pt x="112490" y="67741"/>
                    <a:pt x="143088" y="83985"/>
                    <a:pt x="176332" y="80207"/>
                  </a:cubicBezTo>
                  <a:cubicBezTo>
                    <a:pt x="191820" y="78318"/>
                    <a:pt x="213730" y="65474"/>
                    <a:pt x="226952" y="88518"/>
                  </a:cubicBezTo>
                  <a:cubicBezTo>
                    <a:pt x="232618" y="85118"/>
                    <a:pt x="237152" y="80585"/>
                    <a:pt x="244329" y="78696"/>
                  </a:cubicBezTo>
                  <a:cubicBezTo>
                    <a:pt x="271528" y="73030"/>
                    <a:pt x="298349" y="70763"/>
                    <a:pt x="325926" y="76052"/>
                  </a:cubicBezTo>
                  <a:cubicBezTo>
                    <a:pt x="334237" y="77563"/>
                    <a:pt x="342548" y="79829"/>
                    <a:pt x="350481" y="74541"/>
                  </a:cubicBezTo>
                  <a:cubicBezTo>
                    <a:pt x="358036" y="66608"/>
                    <a:pt x="364080" y="88140"/>
                    <a:pt x="374280" y="74541"/>
                  </a:cubicBezTo>
                  <a:cubicBezTo>
                    <a:pt x="381079" y="65474"/>
                    <a:pt x="395812" y="77941"/>
                    <a:pt x="403367" y="74541"/>
                  </a:cubicBezTo>
                  <a:cubicBezTo>
                    <a:pt x="415834" y="68496"/>
                    <a:pt x="428678" y="64719"/>
                    <a:pt x="441144" y="60563"/>
                  </a:cubicBezTo>
                  <a:cubicBezTo>
                    <a:pt x="461165" y="53386"/>
                    <a:pt x="484964" y="61697"/>
                    <a:pt x="502719" y="44320"/>
                  </a:cubicBezTo>
                  <a:cubicBezTo>
                    <a:pt x="509897" y="37142"/>
                    <a:pt x="520096" y="53386"/>
                    <a:pt x="530674" y="45453"/>
                  </a:cubicBezTo>
                  <a:cubicBezTo>
                    <a:pt x="526141" y="34876"/>
                    <a:pt x="509897" y="41297"/>
                    <a:pt x="508386" y="29587"/>
                  </a:cubicBezTo>
                  <a:cubicBezTo>
                    <a:pt x="507252" y="21654"/>
                    <a:pt x="514430" y="15987"/>
                    <a:pt x="518585" y="9565"/>
                  </a:cubicBezTo>
                  <a:cubicBezTo>
                    <a:pt x="535207" y="5410"/>
                    <a:pt x="551073" y="-5923"/>
                    <a:pt x="569206" y="3899"/>
                  </a:cubicBezTo>
                  <a:cubicBezTo>
                    <a:pt x="561273" y="18254"/>
                    <a:pt x="568072" y="32231"/>
                    <a:pt x="570339" y="46209"/>
                  </a:cubicBezTo>
                  <a:cubicBezTo>
                    <a:pt x="571850" y="55275"/>
                    <a:pt x="580916" y="54519"/>
                    <a:pt x="587716" y="53386"/>
                  </a:cubicBezTo>
                  <a:cubicBezTo>
                    <a:pt x="621337" y="48097"/>
                    <a:pt x="654580" y="38276"/>
                    <a:pt x="688957" y="48475"/>
                  </a:cubicBezTo>
                  <a:cubicBezTo>
                    <a:pt x="696890" y="50742"/>
                    <a:pt x="696134" y="40164"/>
                    <a:pt x="704445" y="38276"/>
                  </a:cubicBezTo>
                  <a:cubicBezTo>
                    <a:pt x="750532" y="28831"/>
                    <a:pt x="798508" y="36764"/>
                    <a:pt x="843840" y="22032"/>
                  </a:cubicBezTo>
                  <a:cubicBezTo>
                    <a:pt x="852151" y="19387"/>
                    <a:pt x="863861" y="26187"/>
                    <a:pt x="868772" y="36764"/>
                  </a:cubicBezTo>
                  <a:cubicBezTo>
                    <a:pt x="870661" y="40542"/>
                    <a:pt x="870661" y="45453"/>
                    <a:pt x="876327" y="45075"/>
                  </a:cubicBezTo>
                  <a:cubicBezTo>
                    <a:pt x="881994" y="44697"/>
                    <a:pt x="884261" y="40542"/>
                    <a:pt x="885772" y="35253"/>
                  </a:cubicBezTo>
                  <a:cubicBezTo>
                    <a:pt x="892571" y="11077"/>
                    <a:pt x="919015" y="3144"/>
                    <a:pt x="939414" y="18254"/>
                  </a:cubicBezTo>
                  <a:cubicBezTo>
                    <a:pt x="941303" y="21276"/>
                    <a:pt x="946969" y="20521"/>
                    <a:pt x="951880" y="20898"/>
                  </a:cubicBezTo>
                  <a:close/>
                </a:path>
              </a:pathLst>
            </a:custGeom>
            <a:solidFill>
              <a:srgbClr val="DDB6A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83" name="Freeform: Shape 26182">
              <a:extLst>
                <a:ext uri="{FF2B5EF4-FFF2-40B4-BE49-F238E27FC236}">
                  <a16:creationId xmlns:a16="http://schemas.microsoft.com/office/drawing/2014/main" id="{545F916B-5827-455C-89A7-7F1E8ADC4F78}"/>
                </a:ext>
              </a:extLst>
            </p:cNvPr>
            <p:cNvSpPr/>
            <p:nvPr/>
          </p:nvSpPr>
          <p:spPr>
            <a:xfrm>
              <a:off x="9753685" y="5555096"/>
              <a:ext cx="542755" cy="150984"/>
            </a:xfrm>
            <a:custGeom>
              <a:avLst/>
              <a:gdLst>
                <a:gd name="connsiteX0" fmla="*/ 368026 w 542755"/>
                <a:gd name="connsiteY0" fmla="*/ 99927 h 150984"/>
                <a:gd name="connsiteX1" fmla="*/ 355182 w 542755"/>
                <a:gd name="connsiteY1" fmla="*/ 112393 h 150984"/>
                <a:gd name="connsiteX2" fmla="*/ 339693 w 542755"/>
                <a:gd name="connsiteY2" fmla="*/ 112393 h 150984"/>
                <a:gd name="connsiteX3" fmla="*/ 327605 w 542755"/>
                <a:gd name="connsiteY3" fmla="*/ 114659 h 150984"/>
                <a:gd name="connsiteX4" fmla="*/ 180277 w 542755"/>
                <a:gd name="connsiteY4" fmla="*/ 126748 h 150984"/>
                <a:gd name="connsiteX5" fmla="*/ 126635 w 542755"/>
                <a:gd name="connsiteY5" fmla="*/ 145636 h 150984"/>
                <a:gd name="connsiteX6" fmla="*/ 49571 w 542755"/>
                <a:gd name="connsiteY6" fmla="*/ 125614 h 150984"/>
                <a:gd name="connsiteX7" fmla="*/ 102458 w 542755"/>
                <a:gd name="connsiteY7" fmla="*/ 119948 h 150984"/>
                <a:gd name="connsiteX8" fmla="*/ 119457 w 542755"/>
                <a:gd name="connsiteY8" fmla="*/ 115415 h 150984"/>
                <a:gd name="connsiteX9" fmla="*/ 113413 w 542755"/>
                <a:gd name="connsiteY9" fmla="*/ 105215 h 150984"/>
                <a:gd name="connsiteX10" fmla="*/ 95280 w 542755"/>
                <a:gd name="connsiteY10" fmla="*/ 101815 h 150984"/>
                <a:gd name="connsiteX11" fmla="*/ 71481 w 542755"/>
                <a:gd name="connsiteY11" fmla="*/ 105971 h 150984"/>
                <a:gd name="connsiteX12" fmla="*/ 15194 w 542755"/>
                <a:gd name="connsiteY12" fmla="*/ 105215 h 150984"/>
                <a:gd name="connsiteX13" fmla="*/ 2350 w 542755"/>
                <a:gd name="connsiteY13" fmla="*/ 100682 h 150984"/>
                <a:gd name="connsiteX14" fmla="*/ 84 w 542755"/>
                <a:gd name="connsiteY14" fmla="*/ 77638 h 150984"/>
                <a:gd name="connsiteX15" fmla="*/ 21239 w 542755"/>
                <a:gd name="connsiteY15" fmla="*/ 67061 h 150984"/>
                <a:gd name="connsiteX16" fmla="*/ 26150 w 542755"/>
                <a:gd name="connsiteY16" fmla="*/ 70083 h 150984"/>
                <a:gd name="connsiteX17" fmla="*/ 82059 w 542755"/>
                <a:gd name="connsiteY17" fmla="*/ 53461 h 150984"/>
                <a:gd name="connsiteX18" fmla="*/ 139479 w 542755"/>
                <a:gd name="connsiteY18" fmla="*/ 53084 h 150984"/>
                <a:gd name="connsiteX19" fmla="*/ 175366 w 542755"/>
                <a:gd name="connsiteY19" fmla="*/ 73861 h 150984"/>
                <a:gd name="connsiteX20" fmla="*/ 178388 w 542755"/>
                <a:gd name="connsiteY20" fmla="*/ 79149 h 150984"/>
                <a:gd name="connsiteX21" fmla="*/ 190477 w 542755"/>
                <a:gd name="connsiteY21" fmla="*/ 81416 h 150984"/>
                <a:gd name="connsiteX22" fmla="*/ 245630 w 542755"/>
                <a:gd name="connsiteY22" fmla="*/ 79527 h 150984"/>
                <a:gd name="connsiteX23" fmla="*/ 293984 w 542755"/>
                <a:gd name="connsiteY23" fmla="*/ 40995 h 150984"/>
                <a:gd name="connsiteX24" fmla="*/ 317783 w 542755"/>
                <a:gd name="connsiteY24" fmla="*/ 42506 h 150984"/>
                <a:gd name="connsiteX25" fmla="*/ 358204 w 542755"/>
                <a:gd name="connsiteY25" fmla="*/ 41751 h 150984"/>
                <a:gd name="connsiteX26" fmla="*/ 384647 w 542755"/>
                <a:gd name="connsiteY26" fmla="*/ 26640 h 150984"/>
                <a:gd name="connsiteX27" fmla="*/ 406935 w 542755"/>
                <a:gd name="connsiteY27" fmla="*/ 11908 h 150984"/>
                <a:gd name="connsiteX28" fmla="*/ 426957 w 542755"/>
                <a:gd name="connsiteY28" fmla="*/ 1330 h 150984"/>
                <a:gd name="connsiteX29" fmla="*/ 442067 w 542755"/>
                <a:gd name="connsiteY29" fmla="*/ 22107 h 150984"/>
                <a:gd name="connsiteX30" fmla="*/ 461333 w 542755"/>
                <a:gd name="connsiteY30" fmla="*/ 38729 h 150984"/>
                <a:gd name="connsiteX31" fmla="*/ 528575 w 542755"/>
                <a:gd name="connsiteY31" fmla="*/ 36840 h 150984"/>
                <a:gd name="connsiteX32" fmla="*/ 542175 w 542755"/>
                <a:gd name="connsiteY32" fmla="*/ 59506 h 150984"/>
                <a:gd name="connsiteX33" fmla="*/ 527820 w 542755"/>
                <a:gd name="connsiteY33" fmla="*/ 67061 h 150984"/>
                <a:gd name="connsiteX34" fmla="*/ 380870 w 542755"/>
                <a:gd name="connsiteY34" fmla="*/ 101060 h 150984"/>
                <a:gd name="connsiteX35" fmla="*/ 368026 w 542755"/>
                <a:gd name="connsiteY35" fmla="*/ 99927 h 15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2755" h="150984">
                  <a:moveTo>
                    <a:pt x="368026" y="99927"/>
                  </a:moveTo>
                  <a:cubicBezTo>
                    <a:pt x="361981" y="102193"/>
                    <a:pt x="357826" y="106726"/>
                    <a:pt x="355182" y="112393"/>
                  </a:cubicBezTo>
                  <a:cubicBezTo>
                    <a:pt x="349893" y="113148"/>
                    <a:pt x="345360" y="104460"/>
                    <a:pt x="339693" y="112393"/>
                  </a:cubicBezTo>
                  <a:cubicBezTo>
                    <a:pt x="337427" y="115415"/>
                    <a:pt x="331760" y="113904"/>
                    <a:pt x="327605" y="114659"/>
                  </a:cubicBezTo>
                  <a:cubicBezTo>
                    <a:pt x="278873" y="122970"/>
                    <a:pt x="229386" y="123726"/>
                    <a:pt x="180277" y="126748"/>
                  </a:cubicBezTo>
                  <a:cubicBezTo>
                    <a:pt x="160256" y="127881"/>
                    <a:pt x="141367" y="130525"/>
                    <a:pt x="126635" y="145636"/>
                  </a:cubicBezTo>
                  <a:cubicBezTo>
                    <a:pt x="96036" y="158480"/>
                    <a:pt x="71481" y="146769"/>
                    <a:pt x="49571" y="125614"/>
                  </a:cubicBezTo>
                  <a:cubicBezTo>
                    <a:pt x="66193" y="114281"/>
                    <a:pt x="84703" y="122214"/>
                    <a:pt x="102458" y="119948"/>
                  </a:cubicBezTo>
                  <a:cubicBezTo>
                    <a:pt x="108502" y="119192"/>
                    <a:pt x="116057" y="122592"/>
                    <a:pt x="119457" y="115415"/>
                  </a:cubicBezTo>
                  <a:cubicBezTo>
                    <a:pt x="121346" y="110882"/>
                    <a:pt x="116435" y="108237"/>
                    <a:pt x="113413" y="105215"/>
                  </a:cubicBezTo>
                  <a:cubicBezTo>
                    <a:pt x="108124" y="100304"/>
                    <a:pt x="102836" y="95393"/>
                    <a:pt x="95280" y="101815"/>
                  </a:cubicBezTo>
                  <a:cubicBezTo>
                    <a:pt x="88103" y="108237"/>
                    <a:pt x="79792" y="106726"/>
                    <a:pt x="71481" y="105971"/>
                  </a:cubicBezTo>
                  <a:cubicBezTo>
                    <a:pt x="52971" y="104082"/>
                    <a:pt x="34083" y="99927"/>
                    <a:pt x="15194" y="105215"/>
                  </a:cubicBezTo>
                  <a:cubicBezTo>
                    <a:pt x="10283" y="106726"/>
                    <a:pt x="5373" y="105215"/>
                    <a:pt x="2350" y="100682"/>
                  </a:cubicBezTo>
                  <a:cubicBezTo>
                    <a:pt x="-672" y="93127"/>
                    <a:pt x="84" y="85194"/>
                    <a:pt x="84" y="77638"/>
                  </a:cubicBezTo>
                  <a:cubicBezTo>
                    <a:pt x="462" y="61772"/>
                    <a:pt x="7261" y="58750"/>
                    <a:pt x="21239" y="67061"/>
                  </a:cubicBezTo>
                  <a:cubicBezTo>
                    <a:pt x="23127" y="68194"/>
                    <a:pt x="24639" y="72728"/>
                    <a:pt x="26150" y="70083"/>
                  </a:cubicBezTo>
                  <a:cubicBezTo>
                    <a:pt x="40505" y="47417"/>
                    <a:pt x="64304" y="59506"/>
                    <a:pt x="82059" y="53461"/>
                  </a:cubicBezTo>
                  <a:cubicBezTo>
                    <a:pt x="102458" y="46284"/>
                    <a:pt x="119079" y="64417"/>
                    <a:pt x="139479" y="53084"/>
                  </a:cubicBezTo>
                  <a:cubicBezTo>
                    <a:pt x="148545" y="48173"/>
                    <a:pt x="173100" y="50062"/>
                    <a:pt x="175366" y="73861"/>
                  </a:cubicBezTo>
                  <a:cubicBezTo>
                    <a:pt x="175744" y="76127"/>
                    <a:pt x="176877" y="78016"/>
                    <a:pt x="178388" y="79149"/>
                  </a:cubicBezTo>
                  <a:cubicBezTo>
                    <a:pt x="182166" y="81794"/>
                    <a:pt x="186321" y="82927"/>
                    <a:pt x="190477" y="81416"/>
                  </a:cubicBezTo>
                  <a:cubicBezTo>
                    <a:pt x="208232" y="75750"/>
                    <a:pt x="225231" y="100682"/>
                    <a:pt x="245630" y="79527"/>
                  </a:cubicBezTo>
                  <a:cubicBezTo>
                    <a:pt x="259230" y="65172"/>
                    <a:pt x="280384" y="57995"/>
                    <a:pt x="293984" y="40995"/>
                  </a:cubicBezTo>
                  <a:cubicBezTo>
                    <a:pt x="299273" y="34195"/>
                    <a:pt x="309472" y="32684"/>
                    <a:pt x="317783" y="42506"/>
                  </a:cubicBezTo>
                  <a:cubicBezTo>
                    <a:pt x="330249" y="57239"/>
                    <a:pt x="344604" y="57239"/>
                    <a:pt x="358204" y="41751"/>
                  </a:cubicBezTo>
                  <a:cubicBezTo>
                    <a:pt x="365759" y="33062"/>
                    <a:pt x="373314" y="27774"/>
                    <a:pt x="384647" y="26640"/>
                  </a:cubicBezTo>
                  <a:cubicBezTo>
                    <a:pt x="394091" y="25507"/>
                    <a:pt x="401647" y="19841"/>
                    <a:pt x="406935" y="11908"/>
                  </a:cubicBezTo>
                  <a:cubicBezTo>
                    <a:pt x="411846" y="4730"/>
                    <a:pt x="416379" y="-3203"/>
                    <a:pt x="426957" y="1330"/>
                  </a:cubicBezTo>
                  <a:cubicBezTo>
                    <a:pt x="436023" y="5108"/>
                    <a:pt x="443578" y="11908"/>
                    <a:pt x="442067" y="22107"/>
                  </a:cubicBezTo>
                  <a:cubicBezTo>
                    <a:pt x="440178" y="39107"/>
                    <a:pt x="444334" y="40618"/>
                    <a:pt x="461333" y="38729"/>
                  </a:cubicBezTo>
                  <a:cubicBezTo>
                    <a:pt x="483243" y="36462"/>
                    <a:pt x="505909" y="40618"/>
                    <a:pt x="528575" y="36840"/>
                  </a:cubicBezTo>
                  <a:cubicBezTo>
                    <a:pt x="541797" y="34573"/>
                    <a:pt x="544063" y="47795"/>
                    <a:pt x="542175" y="59506"/>
                  </a:cubicBezTo>
                  <a:cubicBezTo>
                    <a:pt x="538775" y="64417"/>
                    <a:pt x="533486" y="66306"/>
                    <a:pt x="527820" y="67061"/>
                  </a:cubicBezTo>
                  <a:cubicBezTo>
                    <a:pt x="477577" y="73483"/>
                    <a:pt x="429601" y="88216"/>
                    <a:pt x="380870" y="101060"/>
                  </a:cubicBezTo>
                  <a:cubicBezTo>
                    <a:pt x="376336" y="101815"/>
                    <a:pt x="372181" y="101815"/>
                    <a:pt x="368026" y="99927"/>
                  </a:cubicBezTo>
                  <a:close/>
                </a:path>
              </a:pathLst>
            </a:custGeom>
            <a:solidFill>
              <a:srgbClr val="F6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84" name="Freeform: Shape 26183">
              <a:extLst>
                <a:ext uri="{FF2B5EF4-FFF2-40B4-BE49-F238E27FC236}">
                  <a16:creationId xmlns:a16="http://schemas.microsoft.com/office/drawing/2014/main" id="{6CC14C99-7C5E-4EC5-B97B-7A4FA74753A1}"/>
                </a:ext>
              </a:extLst>
            </p:cNvPr>
            <p:cNvSpPr/>
            <p:nvPr/>
          </p:nvSpPr>
          <p:spPr>
            <a:xfrm>
              <a:off x="10121711" y="5541395"/>
              <a:ext cx="377419" cy="127723"/>
            </a:xfrm>
            <a:custGeom>
              <a:avLst/>
              <a:gdLst>
                <a:gd name="connsiteX0" fmla="*/ 0 w 377419"/>
                <a:gd name="connsiteY0" fmla="*/ 113627 h 127723"/>
                <a:gd name="connsiteX1" fmla="*/ 157150 w 377419"/>
                <a:gd name="connsiteY1" fmla="*/ 75473 h 127723"/>
                <a:gd name="connsiteX2" fmla="*/ 173016 w 377419"/>
                <a:gd name="connsiteY2" fmla="*/ 70940 h 127723"/>
                <a:gd name="connsiteX3" fmla="*/ 183971 w 377419"/>
                <a:gd name="connsiteY3" fmla="*/ 62252 h 127723"/>
                <a:gd name="connsiteX4" fmla="*/ 261035 w 377419"/>
                <a:gd name="connsiteY4" fmla="*/ 37697 h 127723"/>
                <a:gd name="connsiteX5" fmla="*/ 304855 w 377419"/>
                <a:gd name="connsiteY5" fmla="*/ 23719 h 127723"/>
                <a:gd name="connsiteX6" fmla="*/ 347165 w 377419"/>
                <a:gd name="connsiteY6" fmla="*/ 5209 h 127723"/>
                <a:gd name="connsiteX7" fmla="*/ 370586 w 377419"/>
                <a:gd name="connsiteY7" fmla="*/ 3320 h 127723"/>
                <a:gd name="connsiteX8" fmla="*/ 376630 w 377419"/>
                <a:gd name="connsiteY8" fmla="*/ 26742 h 127723"/>
                <a:gd name="connsiteX9" fmla="*/ 363031 w 377419"/>
                <a:gd name="connsiteY9" fmla="*/ 52430 h 127723"/>
                <a:gd name="connsiteX10" fmla="*/ 290878 w 377419"/>
                <a:gd name="connsiteY10" fmla="*/ 73584 h 127723"/>
                <a:gd name="connsiteX11" fmla="*/ 198704 w 377419"/>
                <a:gd name="connsiteY11" fmla="*/ 91339 h 127723"/>
                <a:gd name="connsiteX12" fmla="*/ 152239 w 377419"/>
                <a:gd name="connsiteY12" fmla="*/ 95872 h 127723"/>
                <a:gd name="connsiteX13" fmla="*/ 109929 w 377419"/>
                <a:gd name="connsiteY13" fmla="*/ 104183 h 127723"/>
                <a:gd name="connsiteX14" fmla="*/ 109929 w 377419"/>
                <a:gd name="connsiteY14" fmla="*/ 104183 h 127723"/>
                <a:gd name="connsiteX15" fmla="*/ 37021 w 377419"/>
                <a:gd name="connsiteY15" fmla="*/ 110983 h 127723"/>
                <a:gd name="connsiteX16" fmla="*/ 22666 w 377419"/>
                <a:gd name="connsiteY16" fmla="*/ 121183 h 127723"/>
                <a:gd name="connsiteX17" fmla="*/ 0 w 377419"/>
                <a:gd name="connsiteY17" fmla="*/ 113627 h 1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7419" h="127723">
                  <a:moveTo>
                    <a:pt x="0" y="113627"/>
                  </a:moveTo>
                  <a:cubicBezTo>
                    <a:pt x="52509" y="100783"/>
                    <a:pt x="102752" y="80006"/>
                    <a:pt x="157150" y="75473"/>
                  </a:cubicBezTo>
                  <a:cubicBezTo>
                    <a:pt x="162816" y="75095"/>
                    <a:pt x="168105" y="73962"/>
                    <a:pt x="173016" y="70940"/>
                  </a:cubicBezTo>
                  <a:cubicBezTo>
                    <a:pt x="175282" y="66029"/>
                    <a:pt x="179060" y="63385"/>
                    <a:pt x="183971" y="62252"/>
                  </a:cubicBezTo>
                  <a:cubicBezTo>
                    <a:pt x="210414" y="56207"/>
                    <a:pt x="234969" y="44874"/>
                    <a:pt x="261035" y="37697"/>
                  </a:cubicBezTo>
                  <a:cubicBezTo>
                    <a:pt x="276145" y="35052"/>
                    <a:pt x="289745" y="27119"/>
                    <a:pt x="304855" y="23719"/>
                  </a:cubicBezTo>
                  <a:cubicBezTo>
                    <a:pt x="320721" y="21831"/>
                    <a:pt x="333565" y="12387"/>
                    <a:pt x="347165" y="5209"/>
                  </a:cubicBezTo>
                  <a:cubicBezTo>
                    <a:pt x="355098" y="1054"/>
                    <a:pt x="362275" y="-3102"/>
                    <a:pt x="370586" y="3320"/>
                  </a:cubicBezTo>
                  <a:cubicBezTo>
                    <a:pt x="378141" y="9365"/>
                    <a:pt x="378141" y="18053"/>
                    <a:pt x="376630" y="26742"/>
                  </a:cubicBezTo>
                  <a:cubicBezTo>
                    <a:pt x="375119" y="36941"/>
                    <a:pt x="369453" y="44874"/>
                    <a:pt x="363031" y="52430"/>
                  </a:cubicBezTo>
                  <a:cubicBezTo>
                    <a:pt x="340743" y="65651"/>
                    <a:pt x="315055" y="67162"/>
                    <a:pt x="290878" y="73584"/>
                  </a:cubicBezTo>
                  <a:cubicBezTo>
                    <a:pt x="260657" y="81517"/>
                    <a:pt x="229302" y="86051"/>
                    <a:pt x="198704" y="91339"/>
                  </a:cubicBezTo>
                  <a:cubicBezTo>
                    <a:pt x="183593" y="97384"/>
                    <a:pt x="167727" y="94739"/>
                    <a:pt x="152239" y="95872"/>
                  </a:cubicBezTo>
                  <a:cubicBezTo>
                    <a:pt x="138639" y="102294"/>
                    <a:pt x="123906" y="100405"/>
                    <a:pt x="109929" y="104183"/>
                  </a:cubicBezTo>
                  <a:lnTo>
                    <a:pt x="109929" y="104183"/>
                  </a:lnTo>
                  <a:cubicBezTo>
                    <a:pt x="85375" y="103428"/>
                    <a:pt x="60820" y="103428"/>
                    <a:pt x="37021" y="110983"/>
                  </a:cubicBezTo>
                  <a:cubicBezTo>
                    <a:pt x="31354" y="112872"/>
                    <a:pt x="27577" y="114383"/>
                    <a:pt x="22666" y="121183"/>
                  </a:cubicBezTo>
                  <a:cubicBezTo>
                    <a:pt x="12844" y="136293"/>
                    <a:pt x="6044" y="121560"/>
                    <a:pt x="0" y="11362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85" name="Freeform: Shape 26184">
              <a:extLst>
                <a:ext uri="{FF2B5EF4-FFF2-40B4-BE49-F238E27FC236}">
                  <a16:creationId xmlns:a16="http://schemas.microsoft.com/office/drawing/2014/main" id="{86A5A4C0-0AE8-4527-9D8C-2890EC58D0C4}"/>
                </a:ext>
              </a:extLst>
            </p:cNvPr>
            <p:cNvSpPr/>
            <p:nvPr/>
          </p:nvSpPr>
          <p:spPr>
            <a:xfrm>
              <a:off x="9880698" y="5658070"/>
              <a:ext cx="245043" cy="51574"/>
            </a:xfrm>
            <a:custGeom>
              <a:avLst/>
              <a:gdLst>
                <a:gd name="connsiteX0" fmla="*/ 0 w 245043"/>
                <a:gd name="connsiteY0" fmla="*/ 38507 h 51574"/>
                <a:gd name="connsiteX1" fmla="*/ 47976 w 245043"/>
                <a:gd name="connsiteY1" fmla="*/ 18863 h 51574"/>
                <a:gd name="connsiteX2" fmla="*/ 136373 w 245043"/>
                <a:gd name="connsiteY2" fmla="*/ 14330 h 51574"/>
                <a:gd name="connsiteX3" fmla="*/ 219481 w 245043"/>
                <a:gd name="connsiteY3" fmla="*/ 730 h 51574"/>
                <a:gd name="connsiteX4" fmla="*/ 228169 w 245043"/>
                <a:gd name="connsiteY4" fmla="*/ 9419 h 51574"/>
                <a:gd name="connsiteX5" fmla="*/ 234969 w 245043"/>
                <a:gd name="connsiteY5" fmla="*/ 16596 h 51574"/>
                <a:gd name="connsiteX6" fmla="*/ 232702 w 245043"/>
                <a:gd name="connsiteY6" fmla="*/ 31329 h 51574"/>
                <a:gd name="connsiteX7" fmla="*/ 181327 w 245043"/>
                <a:gd name="connsiteY7" fmla="*/ 40395 h 51574"/>
                <a:gd name="connsiteX8" fmla="*/ 93308 w 245043"/>
                <a:gd name="connsiteY8" fmla="*/ 46440 h 51574"/>
                <a:gd name="connsiteX9" fmla="*/ 60442 w 245043"/>
                <a:gd name="connsiteY9" fmla="*/ 50973 h 51574"/>
                <a:gd name="connsiteX10" fmla="*/ 0 w 245043"/>
                <a:gd name="connsiteY10" fmla="*/ 38507 h 5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5043" h="51574">
                  <a:moveTo>
                    <a:pt x="0" y="38507"/>
                  </a:moveTo>
                  <a:cubicBezTo>
                    <a:pt x="10200" y="18107"/>
                    <a:pt x="30977" y="20374"/>
                    <a:pt x="47976" y="18863"/>
                  </a:cubicBezTo>
                  <a:cubicBezTo>
                    <a:pt x="77442" y="15841"/>
                    <a:pt x="108418" y="21130"/>
                    <a:pt x="136373" y="14330"/>
                  </a:cubicBezTo>
                  <a:cubicBezTo>
                    <a:pt x="163949" y="7530"/>
                    <a:pt x="193415" y="16218"/>
                    <a:pt x="219481" y="730"/>
                  </a:cubicBezTo>
                  <a:cubicBezTo>
                    <a:pt x="225903" y="-3047"/>
                    <a:pt x="222503" y="9041"/>
                    <a:pt x="228169" y="9419"/>
                  </a:cubicBezTo>
                  <a:cubicBezTo>
                    <a:pt x="230436" y="12063"/>
                    <a:pt x="231947" y="15463"/>
                    <a:pt x="234969" y="16596"/>
                  </a:cubicBezTo>
                  <a:cubicBezTo>
                    <a:pt x="254990" y="24907"/>
                    <a:pt x="240258" y="27551"/>
                    <a:pt x="232702" y="31329"/>
                  </a:cubicBezTo>
                  <a:cubicBezTo>
                    <a:pt x="215703" y="34351"/>
                    <a:pt x="198326" y="37373"/>
                    <a:pt x="181327" y="40395"/>
                  </a:cubicBezTo>
                  <a:cubicBezTo>
                    <a:pt x="152239" y="46062"/>
                    <a:pt x="122773" y="45306"/>
                    <a:pt x="93308" y="46440"/>
                  </a:cubicBezTo>
                  <a:cubicBezTo>
                    <a:pt x="81975" y="46818"/>
                    <a:pt x="71397" y="49462"/>
                    <a:pt x="60442" y="50973"/>
                  </a:cubicBezTo>
                  <a:cubicBezTo>
                    <a:pt x="39287" y="53617"/>
                    <a:pt x="18888" y="47195"/>
                    <a:pt x="0" y="38507"/>
                  </a:cubicBezTo>
                  <a:close/>
                </a:path>
              </a:pathLst>
            </a:custGeom>
            <a:solidFill>
              <a:srgbClr val="C48D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86" name="Freeform: Shape 26185">
              <a:extLst>
                <a:ext uri="{FF2B5EF4-FFF2-40B4-BE49-F238E27FC236}">
                  <a16:creationId xmlns:a16="http://schemas.microsoft.com/office/drawing/2014/main" id="{275D0140-A8E0-407C-8CF8-875729F30AF9}"/>
                </a:ext>
              </a:extLst>
            </p:cNvPr>
            <p:cNvSpPr/>
            <p:nvPr/>
          </p:nvSpPr>
          <p:spPr>
            <a:xfrm>
              <a:off x="10921059" y="5507317"/>
              <a:ext cx="345688" cy="251990"/>
            </a:xfrm>
            <a:custGeom>
              <a:avLst/>
              <a:gdLst>
                <a:gd name="connsiteX0" fmla="*/ 0 w 345688"/>
                <a:gd name="connsiteY0" fmla="*/ 248946 h 251990"/>
                <a:gd name="connsiteX1" fmla="*/ 13977 w 345688"/>
                <a:gd name="connsiteY1" fmla="*/ 236858 h 251990"/>
                <a:gd name="connsiteX2" fmla="*/ 43443 w 345688"/>
                <a:gd name="connsiteY2" fmla="*/ 217214 h 251990"/>
                <a:gd name="connsiteX3" fmla="*/ 35887 w 345688"/>
                <a:gd name="connsiteY3" fmla="*/ 194926 h 251990"/>
                <a:gd name="connsiteX4" fmla="*/ 80464 w 345688"/>
                <a:gd name="connsiteY4" fmla="*/ 177171 h 251990"/>
                <a:gd name="connsiteX5" fmla="*/ 83108 w 345688"/>
                <a:gd name="connsiteY5" fmla="*/ 173394 h 251990"/>
                <a:gd name="connsiteX6" fmla="*/ 114084 w 345688"/>
                <a:gd name="connsiteY6" fmla="*/ 160550 h 251990"/>
                <a:gd name="connsiteX7" fmla="*/ 139395 w 345688"/>
                <a:gd name="connsiteY7" fmla="*/ 135239 h 251990"/>
                <a:gd name="connsiteX8" fmla="*/ 147705 w 345688"/>
                <a:gd name="connsiteY8" fmla="*/ 131084 h 251990"/>
                <a:gd name="connsiteX9" fmla="*/ 147705 w 345688"/>
                <a:gd name="connsiteY9" fmla="*/ 114085 h 251990"/>
                <a:gd name="connsiteX10" fmla="*/ 143550 w 345688"/>
                <a:gd name="connsiteY10" fmla="*/ 84619 h 251990"/>
                <a:gd name="connsiteX11" fmla="*/ 141284 w 345688"/>
                <a:gd name="connsiteY11" fmla="*/ 66486 h 251990"/>
                <a:gd name="connsiteX12" fmla="*/ 154127 w 345688"/>
                <a:gd name="connsiteY12" fmla="*/ 73286 h 251990"/>
                <a:gd name="connsiteX13" fmla="*/ 163571 w 345688"/>
                <a:gd name="connsiteY13" fmla="*/ 77064 h 251990"/>
                <a:gd name="connsiteX14" fmla="*/ 208148 w 345688"/>
                <a:gd name="connsiteY14" fmla="*/ 56665 h 251990"/>
                <a:gd name="connsiteX15" fmla="*/ 227414 w 345688"/>
                <a:gd name="connsiteY15" fmla="*/ 55153 h 251990"/>
                <a:gd name="connsiteX16" fmla="*/ 236480 w 345688"/>
                <a:gd name="connsiteY16" fmla="*/ 46087 h 251990"/>
                <a:gd name="connsiteX17" fmla="*/ 227414 w 345688"/>
                <a:gd name="connsiteY17" fmla="*/ 1889 h 251990"/>
                <a:gd name="connsiteX18" fmla="*/ 241013 w 345688"/>
                <a:gd name="connsiteY18" fmla="*/ 9822 h 251990"/>
                <a:gd name="connsiteX19" fmla="*/ 271234 w 345688"/>
                <a:gd name="connsiteY19" fmla="*/ 24933 h 251990"/>
                <a:gd name="connsiteX20" fmla="*/ 342632 w 345688"/>
                <a:gd name="connsiteY20" fmla="*/ 0 h 251990"/>
                <a:gd name="connsiteX21" fmla="*/ 343009 w 345688"/>
                <a:gd name="connsiteY21" fmla="*/ 17000 h 251990"/>
                <a:gd name="connsiteX22" fmla="*/ 334321 w 345688"/>
                <a:gd name="connsiteY22" fmla="*/ 30221 h 251990"/>
                <a:gd name="connsiteX23" fmla="*/ 334698 w 345688"/>
                <a:gd name="connsiteY23" fmla="*/ 32110 h 251990"/>
                <a:gd name="connsiteX24" fmla="*/ 301077 w 345688"/>
                <a:gd name="connsiteY24" fmla="*/ 71397 h 251990"/>
                <a:gd name="connsiteX25" fmla="*/ 280301 w 345688"/>
                <a:gd name="connsiteY25" fmla="*/ 121262 h 251990"/>
                <a:gd name="connsiteX26" fmla="*/ 237613 w 345688"/>
                <a:gd name="connsiteY26" fmla="*/ 157150 h 251990"/>
                <a:gd name="connsiteX27" fmla="*/ 151105 w 345688"/>
                <a:gd name="connsiteY27" fmla="*/ 202859 h 251990"/>
                <a:gd name="connsiteX28" fmla="*/ 136372 w 345688"/>
                <a:gd name="connsiteY28" fmla="*/ 210792 h 251990"/>
                <a:gd name="connsiteX29" fmla="*/ 109174 w 345688"/>
                <a:gd name="connsiteY29" fmla="*/ 194548 h 251990"/>
                <a:gd name="connsiteX30" fmla="*/ 106529 w 345688"/>
                <a:gd name="connsiteY30" fmla="*/ 213814 h 251990"/>
                <a:gd name="connsiteX31" fmla="*/ 2266 w 345688"/>
                <a:gd name="connsiteY31" fmla="*/ 251591 h 251990"/>
                <a:gd name="connsiteX32" fmla="*/ 0 w 345688"/>
                <a:gd name="connsiteY32" fmla="*/ 248946 h 25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45688" h="251990">
                  <a:moveTo>
                    <a:pt x="0" y="248946"/>
                  </a:moveTo>
                  <a:cubicBezTo>
                    <a:pt x="1133" y="241013"/>
                    <a:pt x="-2267" y="232325"/>
                    <a:pt x="13977" y="236858"/>
                  </a:cubicBezTo>
                  <a:cubicBezTo>
                    <a:pt x="20777" y="238747"/>
                    <a:pt x="35887" y="227414"/>
                    <a:pt x="43443" y="217214"/>
                  </a:cubicBezTo>
                  <a:cubicBezTo>
                    <a:pt x="50242" y="208148"/>
                    <a:pt x="38910" y="203992"/>
                    <a:pt x="35887" y="194926"/>
                  </a:cubicBezTo>
                  <a:cubicBezTo>
                    <a:pt x="58175" y="205126"/>
                    <a:pt x="74042" y="201726"/>
                    <a:pt x="80464" y="177171"/>
                  </a:cubicBezTo>
                  <a:cubicBezTo>
                    <a:pt x="80841" y="175660"/>
                    <a:pt x="82352" y="174527"/>
                    <a:pt x="83108" y="173394"/>
                  </a:cubicBezTo>
                  <a:cubicBezTo>
                    <a:pt x="103885" y="194170"/>
                    <a:pt x="103885" y="165083"/>
                    <a:pt x="114084" y="160550"/>
                  </a:cubicBezTo>
                  <a:cubicBezTo>
                    <a:pt x="119373" y="148839"/>
                    <a:pt x="135995" y="148461"/>
                    <a:pt x="139395" y="135239"/>
                  </a:cubicBezTo>
                  <a:cubicBezTo>
                    <a:pt x="141661" y="132595"/>
                    <a:pt x="146194" y="134862"/>
                    <a:pt x="147705" y="131084"/>
                  </a:cubicBezTo>
                  <a:cubicBezTo>
                    <a:pt x="147705" y="125418"/>
                    <a:pt x="151861" y="119751"/>
                    <a:pt x="147705" y="114085"/>
                  </a:cubicBezTo>
                  <a:cubicBezTo>
                    <a:pt x="144306" y="104641"/>
                    <a:pt x="150728" y="93685"/>
                    <a:pt x="143550" y="84619"/>
                  </a:cubicBezTo>
                  <a:cubicBezTo>
                    <a:pt x="140528" y="78953"/>
                    <a:pt x="132595" y="72908"/>
                    <a:pt x="141284" y="66486"/>
                  </a:cubicBezTo>
                  <a:cubicBezTo>
                    <a:pt x="148083" y="61575"/>
                    <a:pt x="149972" y="70642"/>
                    <a:pt x="154127" y="73286"/>
                  </a:cubicBezTo>
                  <a:cubicBezTo>
                    <a:pt x="156772" y="75175"/>
                    <a:pt x="161683" y="78197"/>
                    <a:pt x="163571" y="77064"/>
                  </a:cubicBezTo>
                  <a:cubicBezTo>
                    <a:pt x="177549" y="68753"/>
                    <a:pt x="200592" y="80464"/>
                    <a:pt x="208148" y="56665"/>
                  </a:cubicBezTo>
                  <a:cubicBezTo>
                    <a:pt x="210036" y="50998"/>
                    <a:pt x="216836" y="36265"/>
                    <a:pt x="227414" y="55153"/>
                  </a:cubicBezTo>
                  <a:cubicBezTo>
                    <a:pt x="231569" y="62709"/>
                    <a:pt x="237235" y="50998"/>
                    <a:pt x="236480" y="46087"/>
                  </a:cubicBezTo>
                  <a:cubicBezTo>
                    <a:pt x="234213" y="31354"/>
                    <a:pt x="230813" y="17000"/>
                    <a:pt x="227414" y="1889"/>
                  </a:cubicBezTo>
                  <a:cubicBezTo>
                    <a:pt x="235347" y="-1511"/>
                    <a:pt x="237613" y="4155"/>
                    <a:pt x="241013" y="9822"/>
                  </a:cubicBezTo>
                  <a:cubicBezTo>
                    <a:pt x="247813" y="21155"/>
                    <a:pt x="257635" y="22666"/>
                    <a:pt x="271234" y="24933"/>
                  </a:cubicBezTo>
                  <a:cubicBezTo>
                    <a:pt x="301455" y="29466"/>
                    <a:pt x="320721" y="13600"/>
                    <a:pt x="342632" y="0"/>
                  </a:cubicBezTo>
                  <a:cubicBezTo>
                    <a:pt x="350187" y="5667"/>
                    <a:pt x="341120" y="11333"/>
                    <a:pt x="343009" y="17000"/>
                  </a:cubicBezTo>
                  <a:cubicBezTo>
                    <a:pt x="339987" y="21533"/>
                    <a:pt x="337343" y="25688"/>
                    <a:pt x="334321" y="30221"/>
                  </a:cubicBezTo>
                  <a:cubicBezTo>
                    <a:pt x="334698" y="30977"/>
                    <a:pt x="335076" y="31732"/>
                    <a:pt x="334698" y="32110"/>
                  </a:cubicBezTo>
                  <a:cubicBezTo>
                    <a:pt x="327143" y="48354"/>
                    <a:pt x="318077" y="63464"/>
                    <a:pt x="301077" y="71397"/>
                  </a:cubicBezTo>
                  <a:cubicBezTo>
                    <a:pt x="307500" y="93308"/>
                    <a:pt x="290122" y="106151"/>
                    <a:pt x="280301" y="121262"/>
                  </a:cubicBezTo>
                  <a:cubicBezTo>
                    <a:pt x="270101" y="137128"/>
                    <a:pt x="250835" y="143928"/>
                    <a:pt x="237613" y="157150"/>
                  </a:cubicBezTo>
                  <a:cubicBezTo>
                    <a:pt x="210036" y="174527"/>
                    <a:pt x="176793" y="181327"/>
                    <a:pt x="151105" y="202859"/>
                  </a:cubicBezTo>
                  <a:cubicBezTo>
                    <a:pt x="146950" y="206259"/>
                    <a:pt x="141284" y="208148"/>
                    <a:pt x="136372" y="210792"/>
                  </a:cubicBezTo>
                  <a:cubicBezTo>
                    <a:pt x="122395" y="217970"/>
                    <a:pt x="113329" y="214570"/>
                    <a:pt x="109174" y="194548"/>
                  </a:cubicBezTo>
                  <a:cubicBezTo>
                    <a:pt x="106907" y="203615"/>
                    <a:pt x="109929" y="209281"/>
                    <a:pt x="106529" y="213814"/>
                  </a:cubicBezTo>
                  <a:cubicBezTo>
                    <a:pt x="73664" y="231569"/>
                    <a:pt x="43065" y="255368"/>
                    <a:pt x="2266" y="251591"/>
                  </a:cubicBezTo>
                  <a:cubicBezTo>
                    <a:pt x="1889" y="250080"/>
                    <a:pt x="1133" y="249324"/>
                    <a:pt x="0" y="248946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87" name="Freeform: Shape 26186">
              <a:extLst>
                <a:ext uri="{FF2B5EF4-FFF2-40B4-BE49-F238E27FC236}">
                  <a16:creationId xmlns:a16="http://schemas.microsoft.com/office/drawing/2014/main" id="{8A4826D9-B0E3-48D8-AF51-11B9381C0E2D}"/>
                </a:ext>
              </a:extLst>
            </p:cNvPr>
            <p:cNvSpPr/>
            <p:nvPr/>
          </p:nvSpPr>
          <p:spPr>
            <a:xfrm>
              <a:off x="11027210" y="5591181"/>
              <a:ext cx="48279" cy="30750"/>
            </a:xfrm>
            <a:custGeom>
              <a:avLst/>
              <a:gdLst>
                <a:gd name="connsiteX0" fmla="*/ 38154 w 48279"/>
                <a:gd name="connsiteY0" fmla="*/ 0 h 30750"/>
                <a:gd name="connsiteX1" fmla="*/ 42310 w 48279"/>
                <a:gd name="connsiteY1" fmla="*/ 29466 h 30750"/>
                <a:gd name="connsiteX2" fmla="*/ 0 w 48279"/>
                <a:gd name="connsiteY2" fmla="*/ 29466 h 30750"/>
                <a:gd name="connsiteX3" fmla="*/ 16999 w 48279"/>
                <a:gd name="connsiteY3" fmla="*/ 16622 h 30750"/>
                <a:gd name="connsiteX4" fmla="*/ 38154 w 48279"/>
                <a:gd name="connsiteY4" fmla="*/ 0 h 3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79" h="30750">
                  <a:moveTo>
                    <a:pt x="38154" y="0"/>
                  </a:moveTo>
                  <a:cubicBezTo>
                    <a:pt x="56665" y="7555"/>
                    <a:pt x="44576" y="19266"/>
                    <a:pt x="42310" y="29466"/>
                  </a:cubicBezTo>
                  <a:cubicBezTo>
                    <a:pt x="28332" y="26066"/>
                    <a:pt x="13977" y="33621"/>
                    <a:pt x="0" y="29466"/>
                  </a:cubicBezTo>
                  <a:cubicBezTo>
                    <a:pt x="1133" y="18888"/>
                    <a:pt x="4911" y="12844"/>
                    <a:pt x="16999" y="16622"/>
                  </a:cubicBezTo>
                  <a:cubicBezTo>
                    <a:pt x="33999" y="23799"/>
                    <a:pt x="28710" y="3022"/>
                    <a:pt x="38154" y="0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88" name="Freeform: Shape 26187">
              <a:extLst>
                <a:ext uri="{FF2B5EF4-FFF2-40B4-BE49-F238E27FC236}">
                  <a16:creationId xmlns:a16="http://schemas.microsoft.com/office/drawing/2014/main" id="{C406C285-3F29-40FB-98EC-562F776531D1}"/>
                </a:ext>
              </a:extLst>
            </p:cNvPr>
            <p:cNvSpPr/>
            <p:nvPr/>
          </p:nvSpPr>
          <p:spPr>
            <a:xfrm>
              <a:off x="11015512" y="5594893"/>
              <a:ext cx="28697" cy="26130"/>
            </a:xfrm>
            <a:custGeom>
              <a:avLst/>
              <a:gdLst>
                <a:gd name="connsiteX0" fmla="*/ 28698 w 28697"/>
                <a:gd name="connsiteY0" fmla="*/ 13287 h 26130"/>
                <a:gd name="connsiteX1" fmla="*/ 11698 w 28697"/>
                <a:gd name="connsiteY1" fmla="*/ 26131 h 26130"/>
                <a:gd name="connsiteX2" fmla="*/ 743 w 28697"/>
                <a:gd name="connsiteY2" fmla="*/ 18575 h 26130"/>
                <a:gd name="connsiteX3" fmla="*/ 20009 w 28697"/>
                <a:gd name="connsiteY3" fmla="*/ 443 h 26130"/>
                <a:gd name="connsiteX4" fmla="*/ 28698 w 28697"/>
                <a:gd name="connsiteY4" fmla="*/ 13287 h 2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97" h="26130">
                  <a:moveTo>
                    <a:pt x="28698" y="13287"/>
                  </a:moveTo>
                  <a:cubicBezTo>
                    <a:pt x="20387" y="14042"/>
                    <a:pt x="16987" y="21598"/>
                    <a:pt x="11698" y="26131"/>
                  </a:cubicBezTo>
                  <a:cubicBezTo>
                    <a:pt x="6410" y="25753"/>
                    <a:pt x="-2656" y="26509"/>
                    <a:pt x="743" y="18575"/>
                  </a:cubicBezTo>
                  <a:cubicBezTo>
                    <a:pt x="4143" y="11020"/>
                    <a:pt x="12076" y="3465"/>
                    <a:pt x="20009" y="443"/>
                  </a:cubicBezTo>
                  <a:cubicBezTo>
                    <a:pt x="27187" y="-2201"/>
                    <a:pt x="27187" y="7621"/>
                    <a:pt x="28698" y="13287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89" name="Freeform: Shape 26188">
              <a:extLst>
                <a:ext uri="{FF2B5EF4-FFF2-40B4-BE49-F238E27FC236}">
                  <a16:creationId xmlns:a16="http://schemas.microsoft.com/office/drawing/2014/main" id="{28342893-6A8E-49F2-BF75-4CF8FFC870BD}"/>
                </a:ext>
              </a:extLst>
            </p:cNvPr>
            <p:cNvSpPr/>
            <p:nvPr/>
          </p:nvSpPr>
          <p:spPr>
            <a:xfrm>
              <a:off x="11054449" y="5633866"/>
              <a:ext cx="18037" cy="10513"/>
            </a:xfrm>
            <a:custGeom>
              <a:avLst/>
              <a:gdLst>
                <a:gd name="connsiteX0" fmla="*/ 15071 w 18037"/>
                <a:gd name="connsiteY0" fmla="*/ 3780 h 10513"/>
                <a:gd name="connsiteX1" fmla="*/ 16204 w 18037"/>
                <a:gd name="connsiteY1" fmla="*/ 10202 h 10513"/>
                <a:gd name="connsiteX2" fmla="*/ 6760 w 18037"/>
                <a:gd name="connsiteY2" fmla="*/ 8313 h 10513"/>
                <a:gd name="connsiteX3" fmla="*/ 716 w 18037"/>
                <a:gd name="connsiteY3" fmla="*/ 2646 h 10513"/>
                <a:gd name="connsiteX4" fmla="*/ 15071 w 18037"/>
                <a:gd name="connsiteY4" fmla="*/ 3780 h 1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37" h="10513">
                  <a:moveTo>
                    <a:pt x="15071" y="3780"/>
                  </a:moveTo>
                  <a:cubicBezTo>
                    <a:pt x="17715" y="5668"/>
                    <a:pt x="19604" y="8690"/>
                    <a:pt x="16204" y="10202"/>
                  </a:cubicBezTo>
                  <a:cubicBezTo>
                    <a:pt x="13560" y="11335"/>
                    <a:pt x="9782" y="9068"/>
                    <a:pt x="6760" y="8313"/>
                  </a:cubicBezTo>
                  <a:cubicBezTo>
                    <a:pt x="3360" y="7557"/>
                    <a:pt x="-1929" y="6424"/>
                    <a:pt x="716" y="2646"/>
                  </a:cubicBezTo>
                  <a:cubicBezTo>
                    <a:pt x="4493" y="-3398"/>
                    <a:pt x="10160" y="2646"/>
                    <a:pt x="15071" y="3780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90" name="Freeform: Shape 26189">
              <a:extLst>
                <a:ext uri="{FF2B5EF4-FFF2-40B4-BE49-F238E27FC236}">
                  <a16:creationId xmlns:a16="http://schemas.microsoft.com/office/drawing/2014/main" id="{0C9A0AEC-BC66-45A4-83E9-ADB2240BC74E}"/>
                </a:ext>
              </a:extLst>
            </p:cNvPr>
            <p:cNvSpPr/>
            <p:nvPr/>
          </p:nvSpPr>
          <p:spPr>
            <a:xfrm>
              <a:off x="10516457" y="4985422"/>
              <a:ext cx="429911" cy="599123"/>
            </a:xfrm>
            <a:custGeom>
              <a:avLst/>
              <a:gdLst>
                <a:gd name="connsiteX0" fmla="*/ 379291 w 429911"/>
                <a:gd name="connsiteY0" fmla="*/ 406677 h 599123"/>
                <a:gd name="connsiteX1" fmla="*/ 383825 w 429911"/>
                <a:gd name="connsiteY1" fmla="*/ 431231 h 599123"/>
                <a:gd name="connsiteX2" fmla="*/ 398180 w 429911"/>
                <a:gd name="connsiteY2" fmla="*/ 449364 h 599123"/>
                <a:gd name="connsiteX3" fmla="*/ 429912 w 429911"/>
                <a:gd name="connsiteY3" fmla="*/ 491674 h 599123"/>
                <a:gd name="connsiteX4" fmla="*/ 397046 w 429911"/>
                <a:gd name="connsiteY4" fmla="*/ 508673 h 599123"/>
                <a:gd name="connsiteX5" fmla="*/ 299206 w 429911"/>
                <a:gd name="connsiteY5" fmla="*/ 538517 h 599123"/>
                <a:gd name="connsiteX6" fmla="*/ 264829 w 429911"/>
                <a:gd name="connsiteY6" fmla="*/ 546450 h 599123"/>
                <a:gd name="connsiteX7" fmla="*/ 231208 w 429911"/>
                <a:gd name="connsiteY7" fmla="*/ 559293 h 599123"/>
                <a:gd name="connsiteX8" fmla="*/ 231208 w 429911"/>
                <a:gd name="connsiteY8" fmla="*/ 559293 h 599123"/>
                <a:gd name="connsiteX9" fmla="*/ 162833 w 429911"/>
                <a:gd name="connsiteY9" fmla="*/ 574026 h 599123"/>
                <a:gd name="connsiteX10" fmla="*/ 83125 w 429911"/>
                <a:gd name="connsiteY10" fmla="*/ 590648 h 599123"/>
                <a:gd name="connsiteX11" fmla="*/ 40060 w 429911"/>
                <a:gd name="connsiteY11" fmla="*/ 598959 h 599123"/>
                <a:gd name="connsiteX12" fmla="*/ 17394 w 429911"/>
                <a:gd name="connsiteY12" fmla="*/ 595936 h 599123"/>
                <a:gd name="connsiteX13" fmla="*/ 12105 w 429911"/>
                <a:gd name="connsiteY13" fmla="*/ 566849 h 599123"/>
                <a:gd name="connsiteX14" fmla="*/ 21172 w 429911"/>
                <a:gd name="connsiteY14" fmla="*/ 497718 h 599123"/>
                <a:gd name="connsiteX15" fmla="*/ 12483 w 429911"/>
                <a:gd name="connsiteY15" fmla="*/ 483363 h 599123"/>
                <a:gd name="connsiteX16" fmla="*/ 17 w 429911"/>
                <a:gd name="connsiteY16" fmla="*/ 467875 h 599123"/>
                <a:gd name="connsiteX17" fmla="*/ 14750 w 429911"/>
                <a:gd name="connsiteY17" fmla="*/ 451631 h 599123"/>
                <a:gd name="connsiteX18" fmla="*/ 68392 w 429911"/>
                <a:gd name="connsiteY18" fmla="*/ 441053 h 599123"/>
                <a:gd name="connsiteX19" fmla="*/ 91813 w 429911"/>
                <a:gd name="connsiteY19" fmla="*/ 417632 h 599123"/>
                <a:gd name="connsiteX20" fmla="*/ 114479 w 429911"/>
                <a:gd name="connsiteY20" fmla="*/ 377967 h 599123"/>
                <a:gd name="connsiteX21" fmla="*/ 134501 w 429911"/>
                <a:gd name="connsiteY21" fmla="*/ 381367 h 599123"/>
                <a:gd name="connsiteX22" fmla="*/ 159055 w 429911"/>
                <a:gd name="connsiteY22" fmla="*/ 385522 h 599123"/>
                <a:gd name="connsiteX23" fmla="*/ 163966 w 429911"/>
                <a:gd name="connsiteY23" fmla="*/ 367390 h 599123"/>
                <a:gd name="connsiteX24" fmla="*/ 139412 w 429911"/>
                <a:gd name="connsiteY24" fmla="*/ 343968 h 599123"/>
                <a:gd name="connsiteX25" fmla="*/ 129590 w 429911"/>
                <a:gd name="connsiteY25" fmla="*/ 314881 h 599123"/>
                <a:gd name="connsiteX26" fmla="*/ 120523 w 429911"/>
                <a:gd name="connsiteY26" fmla="*/ 271438 h 599123"/>
                <a:gd name="connsiteX27" fmla="*/ 117501 w 429911"/>
                <a:gd name="connsiteY27" fmla="*/ 240083 h 599123"/>
                <a:gd name="connsiteX28" fmla="*/ 126568 w 429911"/>
                <a:gd name="connsiteY28" fmla="*/ 169441 h 599123"/>
                <a:gd name="connsiteX29" fmla="*/ 117501 w 429911"/>
                <a:gd name="connsiteY29" fmla="*/ 159242 h 599123"/>
                <a:gd name="connsiteX30" fmla="*/ 103146 w 429911"/>
                <a:gd name="connsiteY30" fmla="*/ 155842 h 599123"/>
                <a:gd name="connsiteX31" fmla="*/ 45726 w 429911"/>
                <a:gd name="connsiteY31" fmla="*/ 121465 h 599123"/>
                <a:gd name="connsiteX32" fmla="*/ 42704 w 429911"/>
                <a:gd name="connsiteY32" fmla="*/ 107866 h 599123"/>
                <a:gd name="connsiteX33" fmla="*/ 47993 w 429911"/>
                <a:gd name="connsiteY33" fmla="*/ 62534 h 599123"/>
                <a:gd name="connsiteX34" fmla="*/ 67259 w 429911"/>
                <a:gd name="connsiteY34" fmla="*/ 27025 h 599123"/>
                <a:gd name="connsiteX35" fmla="*/ 182099 w 429911"/>
                <a:gd name="connsiteY35" fmla="*/ 17203 h 599123"/>
                <a:gd name="connsiteX36" fmla="*/ 230453 w 429911"/>
                <a:gd name="connsiteY36" fmla="*/ 43268 h 599123"/>
                <a:gd name="connsiteX37" fmla="*/ 245185 w 429911"/>
                <a:gd name="connsiteY37" fmla="*/ 74623 h 599123"/>
                <a:gd name="connsiteX38" fmla="*/ 261807 w 429911"/>
                <a:gd name="connsiteY38" fmla="*/ 123354 h 599123"/>
                <a:gd name="connsiteX39" fmla="*/ 288628 w 429911"/>
                <a:gd name="connsiteY39" fmla="*/ 155842 h 599123"/>
                <a:gd name="connsiteX40" fmla="*/ 343026 w 429911"/>
                <a:gd name="connsiteY40" fmla="*/ 168308 h 599123"/>
                <a:gd name="connsiteX41" fmla="*/ 378914 w 429911"/>
                <a:gd name="connsiteY41" fmla="*/ 187574 h 599123"/>
                <a:gd name="connsiteX42" fmla="*/ 366448 w 429911"/>
                <a:gd name="connsiteY42" fmla="*/ 258216 h 599123"/>
                <a:gd name="connsiteX43" fmla="*/ 363048 w 429911"/>
                <a:gd name="connsiteY43" fmla="*/ 306947 h 599123"/>
                <a:gd name="connsiteX44" fmla="*/ 374758 w 429911"/>
                <a:gd name="connsiteY44" fmla="*/ 361345 h 599123"/>
                <a:gd name="connsiteX45" fmla="*/ 378158 w 429911"/>
                <a:gd name="connsiteY45" fmla="*/ 371167 h 599123"/>
                <a:gd name="connsiteX46" fmla="*/ 379291 w 429911"/>
                <a:gd name="connsiteY46" fmla="*/ 406677 h 59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9911" h="599123">
                  <a:moveTo>
                    <a:pt x="379291" y="406677"/>
                  </a:moveTo>
                  <a:cubicBezTo>
                    <a:pt x="383825" y="414232"/>
                    <a:pt x="383447" y="422543"/>
                    <a:pt x="383825" y="431231"/>
                  </a:cubicBezTo>
                  <a:cubicBezTo>
                    <a:pt x="384202" y="441053"/>
                    <a:pt x="390247" y="448986"/>
                    <a:pt x="398180" y="449364"/>
                  </a:cubicBezTo>
                  <a:cubicBezTo>
                    <a:pt x="426890" y="450875"/>
                    <a:pt x="426890" y="472030"/>
                    <a:pt x="429912" y="491674"/>
                  </a:cubicBezTo>
                  <a:cubicBezTo>
                    <a:pt x="420468" y="500362"/>
                    <a:pt x="408757" y="505273"/>
                    <a:pt x="397046" y="508673"/>
                  </a:cubicBezTo>
                  <a:cubicBezTo>
                    <a:pt x="364181" y="518117"/>
                    <a:pt x="330560" y="525295"/>
                    <a:pt x="299206" y="538517"/>
                  </a:cubicBezTo>
                  <a:cubicBezTo>
                    <a:pt x="288250" y="542294"/>
                    <a:pt x="275406" y="539272"/>
                    <a:pt x="264829" y="546450"/>
                  </a:cubicBezTo>
                  <a:cubicBezTo>
                    <a:pt x="253496" y="550605"/>
                    <a:pt x="240652" y="550605"/>
                    <a:pt x="231208" y="559293"/>
                  </a:cubicBezTo>
                  <a:lnTo>
                    <a:pt x="231208" y="559293"/>
                  </a:lnTo>
                  <a:cubicBezTo>
                    <a:pt x="207409" y="559671"/>
                    <a:pt x="185499" y="567982"/>
                    <a:pt x="162833" y="574026"/>
                  </a:cubicBezTo>
                  <a:cubicBezTo>
                    <a:pt x="136767" y="580826"/>
                    <a:pt x="109190" y="582337"/>
                    <a:pt x="83125" y="590648"/>
                  </a:cubicBezTo>
                  <a:cubicBezTo>
                    <a:pt x="69147" y="595181"/>
                    <a:pt x="54793" y="598581"/>
                    <a:pt x="40060" y="598959"/>
                  </a:cubicBezTo>
                  <a:cubicBezTo>
                    <a:pt x="32505" y="599336"/>
                    <a:pt x="24571" y="599336"/>
                    <a:pt x="17394" y="595936"/>
                  </a:cubicBezTo>
                  <a:cubicBezTo>
                    <a:pt x="7572" y="587626"/>
                    <a:pt x="8705" y="576293"/>
                    <a:pt x="12105" y="566849"/>
                  </a:cubicBezTo>
                  <a:cubicBezTo>
                    <a:pt x="20038" y="544183"/>
                    <a:pt x="15505" y="520384"/>
                    <a:pt x="21172" y="497718"/>
                  </a:cubicBezTo>
                  <a:cubicBezTo>
                    <a:pt x="23060" y="489785"/>
                    <a:pt x="19283" y="486007"/>
                    <a:pt x="12483" y="483363"/>
                  </a:cubicBezTo>
                  <a:cubicBezTo>
                    <a:pt x="5683" y="480719"/>
                    <a:pt x="-361" y="476563"/>
                    <a:pt x="17" y="467875"/>
                  </a:cubicBezTo>
                  <a:cubicBezTo>
                    <a:pt x="395" y="458808"/>
                    <a:pt x="7572" y="453898"/>
                    <a:pt x="14750" y="451631"/>
                  </a:cubicBezTo>
                  <a:cubicBezTo>
                    <a:pt x="32127" y="445964"/>
                    <a:pt x="49504" y="440676"/>
                    <a:pt x="68392" y="441053"/>
                  </a:cubicBezTo>
                  <a:cubicBezTo>
                    <a:pt x="87280" y="441431"/>
                    <a:pt x="93702" y="436520"/>
                    <a:pt x="91813" y="417632"/>
                  </a:cubicBezTo>
                  <a:cubicBezTo>
                    <a:pt x="89547" y="397233"/>
                    <a:pt x="102391" y="388166"/>
                    <a:pt x="114479" y="377967"/>
                  </a:cubicBezTo>
                  <a:cubicBezTo>
                    <a:pt x="122034" y="371545"/>
                    <a:pt x="129212" y="373812"/>
                    <a:pt x="134501" y="381367"/>
                  </a:cubicBezTo>
                  <a:cubicBezTo>
                    <a:pt x="141678" y="390811"/>
                    <a:pt x="149989" y="389300"/>
                    <a:pt x="159055" y="385522"/>
                  </a:cubicBezTo>
                  <a:cubicBezTo>
                    <a:pt x="168877" y="381745"/>
                    <a:pt x="170010" y="375323"/>
                    <a:pt x="163966" y="367390"/>
                  </a:cubicBezTo>
                  <a:cubicBezTo>
                    <a:pt x="157166" y="358323"/>
                    <a:pt x="148478" y="350768"/>
                    <a:pt x="139412" y="343968"/>
                  </a:cubicBezTo>
                  <a:cubicBezTo>
                    <a:pt x="129212" y="336413"/>
                    <a:pt x="125057" y="327724"/>
                    <a:pt x="129590" y="314881"/>
                  </a:cubicBezTo>
                  <a:cubicBezTo>
                    <a:pt x="135256" y="299014"/>
                    <a:pt x="130723" y="283904"/>
                    <a:pt x="120523" y="271438"/>
                  </a:cubicBezTo>
                  <a:cubicBezTo>
                    <a:pt x="112213" y="261616"/>
                    <a:pt x="111079" y="251416"/>
                    <a:pt x="117501" y="240083"/>
                  </a:cubicBezTo>
                  <a:cubicBezTo>
                    <a:pt x="129967" y="217795"/>
                    <a:pt x="121279" y="192863"/>
                    <a:pt x="126568" y="169441"/>
                  </a:cubicBezTo>
                  <a:cubicBezTo>
                    <a:pt x="127701" y="163775"/>
                    <a:pt x="122790" y="160753"/>
                    <a:pt x="117501" y="159242"/>
                  </a:cubicBezTo>
                  <a:cubicBezTo>
                    <a:pt x="112968" y="157731"/>
                    <a:pt x="107679" y="155086"/>
                    <a:pt x="103146" y="155842"/>
                  </a:cubicBezTo>
                  <a:cubicBezTo>
                    <a:pt x="74058" y="160753"/>
                    <a:pt x="61214" y="138843"/>
                    <a:pt x="45726" y="121465"/>
                  </a:cubicBezTo>
                  <a:cubicBezTo>
                    <a:pt x="42326" y="117310"/>
                    <a:pt x="40438" y="112021"/>
                    <a:pt x="42704" y="107866"/>
                  </a:cubicBezTo>
                  <a:cubicBezTo>
                    <a:pt x="50637" y="93133"/>
                    <a:pt x="48748" y="77645"/>
                    <a:pt x="47993" y="62534"/>
                  </a:cubicBezTo>
                  <a:cubicBezTo>
                    <a:pt x="46859" y="46290"/>
                    <a:pt x="56304" y="36846"/>
                    <a:pt x="67259" y="27025"/>
                  </a:cubicBezTo>
                  <a:cubicBezTo>
                    <a:pt x="102391" y="-5085"/>
                    <a:pt x="142434" y="-8863"/>
                    <a:pt x="182099" y="17203"/>
                  </a:cubicBezTo>
                  <a:cubicBezTo>
                    <a:pt x="197587" y="27402"/>
                    <a:pt x="214586" y="34202"/>
                    <a:pt x="230453" y="43268"/>
                  </a:cubicBezTo>
                  <a:cubicBezTo>
                    <a:pt x="243674" y="50446"/>
                    <a:pt x="249341" y="60646"/>
                    <a:pt x="245185" y="74623"/>
                  </a:cubicBezTo>
                  <a:cubicBezTo>
                    <a:pt x="239141" y="95022"/>
                    <a:pt x="246697" y="110133"/>
                    <a:pt x="261807" y="123354"/>
                  </a:cubicBezTo>
                  <a:cubicBezTo>
                    <a:pt x="272384" y="132798"/>
                    <a:pt x="281451" y="143376"/>
                    <a:pt x="288628" y="155842"/>
                  </a:cubicBezTo>
                  <a:cubicBezTo>
                    <a:pt x="298450" y="173219"/>
                    <a:pt x="326027" y="178508"/>
                    <a:pt x="343026" y="168308"/>
                  </a:cubicBezTo>
                  <a:cubicBezTo>
                    <a:pt x="362292" y="156597"/>
                    <a:pt x="378914" y="164530"/>
                    <a:pt x="378914" y="187574"/>
                  </a:cubicBezTo>
                  <a:cubicBezTo>
                    <a:pt x="378914" y="211373"/>
                    <a:pt x="384958" y="235928"/>
                    <a:pt x="366448" y="258216"/>
                  </a:cubicBezTo>
                  <a:cubicBezTo>
                    <a:pt x="355492" y="271438"/>
                    <a:pt x="356248" y="291459"/>
                    <a:pt x="363048" y="306947"/>
                  </a:cubicBezTo>
                  <a:cubicBezTo>
                    <a:pt x="370981" y="324702"/>
                    <a:pt x="378536" y="341324"/>
                    <a:pt x="374758" y="361345"/>
                  </a:cubicBezTo>
                  <a:cubicBezTo>
                    <a:pt x="374003" y="364367"/>
                    <a:pt x="377025" y="367767"/>
                    <a:pt x="378158" y="371167"/>
                  </a:cubicBezTo>
                  <a:cubicBezTo>
                    <a:pt x="381936" y="382500"/>
                    <a:pt x="380047" y="394588"/>
                    <a:pt x="379291" y="40667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91" name="Freeform: Shape 26190">
              <a:extLst>
                <a:ext uri="{FF2B5EF4-FFF2-40B4-BE49-F238E27FC236}">
                  <a16:creationId xmlns:a16="http://schemas.microsoft.com/office/drawing/2014/main" id="{289800A3-1348-4AAF-9EC2-E9BF16C4E63B}"/>
                </a:ext>
              </a:extLst>
            </p:cNvPr>
            <p:cNvSpPr/>
            <p:nvPr/>
          </p:nvSpPr>
          <p:spPr>
            <a:xfrm>
              <a:off x="10320037" y="5542268"/>
              <a:ext cx="427628" cy="91222"/>
            </a:xfrm>
            <a:custGeom>
              <a:avLst/>
              <a:gdLst>
                <a:gd name="connsiteX0" fmla="*/ 211925 w 427628"/>
                <a:gd name="connsiteY0" fmla="*/ 36447 h 91222"/>
                <a:gd name="connsiteX1" fmla="*/ 303722 w 427628"/>
                <a:gd name="connsiteY1" fmla="*/ 20958 h 91222"/>
                <a:gd name="connsiteX2" fmla="*/ 342632 w 427628"/>
                <a:gd name="connsiteY2" fmla="*/ 15670 h 91222"/>
                <a:gd name="connsiteX3" fmla="*/ 390985 w 427628"/>
                <a:gd name="connsiteY3" fmla="*/ 181 h 91222"/>
                <a:gd name="connsiteX4" fmla="*/ 427628 w 427628"/>
                <a:gd name="connsiteY4" fmla="*/ 2448 h 91222"/>
                <a:gd name="connsiteX5" fmla="*/ 317321 w 427628"/>
                <a:gd name="connsiteY5" fmla="*/ 31914 h 91222"/>
                <a:gd name="connsiteX6" fmla="*/ 105774 w 427628"/>
                <a:gd name="connsiteY6" fmla="*/ 75734 h 91222"/>
                <a:gd name="connsiteX7" fmla="*/ 0 w 427628"/>
                <a:gd name="connsiteY7" fmla="*/ 91222 h 91222"/>
                <a:gd name="connsiteX8" fmla="*/ 84997 w 427628"/>
                <a:gd name="connsiteY8" fmla="*/ 70823 h 91222"/>
                <a:gd name="connsiteX9" fmla="*/ 161305 w 427628"/>
                <a:gd name="connsiteY9" fmla="*/ 49291 h 91222"/>
                <a:gd name="connsiteX10" fmla="*/ 211925 w 427628"/>
                <a:gd name="connsiteY10" fmla="*/ 36447 h 9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7628" h="91222">
                  <a:moveTo>
                    <a:pt x="211925" y="36447"/>
                  </a:moveTo>
                  <a:cubicBezTo>
                    <a:pt x="244035" y="40602"/>
                    <a:pt x="273879" y="29269"/>
                    <a:pt x="303722" y="20958"/>
                  </a:cubicBezTo>
                  <a:cubicBezTo>
                    <a:pt x="316944" y="17181"/>
                    <a:pt x="329788" y="13403"/>
                    <a:pt x="342632" y="15670"/>
                  </a:cubicBezTo>
                  <a:cubicBezTo>
                    <a:pt x="361520" y="19069"/>
                    <a:pt x="372097" y="181"/>
                    <a:pt x="390985" y="181"/>
                  </a:cubicBezTo>
                  <a:cubicBezTo>
                    <a:pt x="403452" y="181"/>
                    <a:pt x="415540" y="-952"/>
                    <a:pt x="427628" y="2448"/>
                  </a:cubicBezTo>
                  <a:cubicBezTo>
                    <a:pt x="391363" y="14159"/>
                    <a:pt x="353964" y="22470"/>
                    <a:pt x="317321" y="31914"/>
                  </a:cubicBezTo>
                  <a:cubicBezTo>
                    <a:pt x="247435" y="50046"/>
                    <a:pt x="176416" y="62135"/>
                    <a:pt x="105774" y="75734"/>
                  </a:cubicBezTo>
                  <a:cubicBezTo>
                    <a:pt x="71020" y="82156"/>
                    <a:pt x="35888" y="90845"/>
                    <a:pt x="0" y="91222"/>
                  </a:cubicBezTo>
                  <a:cubicBezTo>
                    <a:pt x="26821" y="79134"/>
                    <a:pt x="57042" y="80267"/>
                    <a:pt x="84997" y="70823"/>
                  </a:cubicBezTo>
                  <a:cubicBezTo>
                    <a:pt x="109929" y="62135"/>
                    <a:pt x="135617" y="56468"/>
                    <a:pt x="161305" y="49291"/>
                  </a:cubicBezTo>
                  <a:cubicBezTo>
                    <a:pt x="176038" y="36824"/>
                    <a:pt x="194170" y="37202"/>
                    <a:pt x="211925" y="36447"/>
                  </a:cubicBezTo>
                  <a:close/>
                </a:path>
              </a:pathLst>
            </a:custGeom>
            <a:solidFill>
              <a:srgbClr val="F5E1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92" name="Freeform: Shape 26191">
              <a:extLst>
                <a:ext uri="{FF2B5EF4-FFF2-40B4-BE49-F238E27FC236}">
                  <a16:creationId xmlns:a16="http://schemas.microsoft.com/office/drawing/2014/main" id="{0EC77466-6D98-4B35-B49F-57BC0BDB1AD3}"/>
                </a:ext>
              </a:extLst>
            </p:cNvPr>
            <p:cNvSpPr/>
            <p:nvPr/>
          </p:nvSpPr>
          <p:spPr>
            <a:xfrm>
              <a:off x="10747665" y="5531864"/>
              <a:ext cx="33620" cy="12851"/>
            </a:xfrm>
            <a:custGeom>
              <a:avLst/>
              <a:gdLst>
                <a:gd name="connsiteX0" fmla="*/ 0 w 33620"/>
                <a:gd name="connsiteY0" fmla="*/ 12851 h 12851"/>
                <a:gd name="connsiteX1" fmla="*/ 33621 w 33620"/>
                <a:gd name="connsiteY1" fmla="*/ 8 h 12851"/>
                <a:gd name="connsiteX2" fmla="*/ 0 w 33620"/>
                <a:gd name="connsiteY2" fmla="*/ 12851 h 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0" h="12851">
                  <a:moveTo>
                    <a:pt x="0" y="12851"/>
                  </a:moveTo>
                  <a:cubicBezTo>
                    <a:pt x="7555" y="-748"/>
                    <a:pt x="20777" y="8"/>
                    <a:pt x="33621" y="8"/>
                  </a:cubicBezTo>
                  <a:cubicBezTo>
                    <a:pt x="24177" y="8318"/>
                    <a:pt x="11333" y="9074"/>
                    <a:pt x="0" y="12851"/>
                  </a:cubicBezTo>
                  <a:close/>
                </a:path>
              </a:pathLst>
            </a:custGeom>
            <a:solidFill>
              <a:srgbClr val="F5E1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93" name="Freeform: Shape 26192">
              <a:extLst>
                <a:ext uri="{FF2B5EF4-FFF2-40B4-BE49-F238E27FC236}">
                  <a16:creationId xmlns:a16="http://schemas.microsoft.com/office/drawing/2014/main" id="{0E12311E-6D2B-4550-8A28-3221D68A3D30}"/>
                </a:ext>
              </a:extLst>
            </p:cNvPr>
            <p:cNvSpPr/>
            <p:nvPr/>
          </p:nvSpPr>
          <p:spPr>
            <a:xfrm>
              <a:off x="10231640" y="5638023"/>
              <a:ext cx="42309" cy="8612"/>
            </a:xfrm>
            <a:custGeom>
              <a:avLst/>
              <a:gdLst>
                <a:gd name="connsiteX0" fmla="*/ 0 w 42309"/>
                <a:gd name="connsiteY0" fmla="*/ 8311 h 8612"/>
                <a:gd name="connsiteX1" fmla="*/ 42309 w 42309"/>
                <a:gd name="connsiteY1" fmla="*/ 0 h 8612"/>
                <a:gd name="connsiteX2" fmla="*/ 0 w 42309"/>
                <a:gd name="connsiteY2" fmla="*/ 8311 h 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9" h="8612">
                  <a:moveTo>
                    <a:pt x="0" y="8311"/>
                  </a:moveTo>
                  <a:cubicBezTo>
                    <a:pt x="13600" y="1889"/>
                    <a:pt x="27955" y="1133"/>
                    <a:pt x="42309" y="0"/>
                  </a:cubicBezTo>
                  <a:cubicBezTo>
                    <a:pt x="29466" y="10200"/>
                    <a:pt x="14733" y="8689"/>
                    <a:pt x="0" y="8311"/>
                  </a:cubicBezTo>
                  <a:close/>
                </a:path>
              </a:pathLst>
            </a:custGeom>
            <a:solidFill>
              <a:srgbClr val="F5DC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94" name="Freeform: Shape 26193">
              <a:extLst>
                <a:ext uri="{FF2B5EF4-FFF2-40B4-BE49-F238E27FC236}">
                  <a16:creationId xmlns:a16="http://schemas.microsoft.com/office/drawing/2014/main" id="{314B30AC-0B79-432A-B24A-BA64BDF9E79B}"/>
                </a:ext>
              </a:extLst>
            </p:cNvPr>
            <p:cNvSpPr/>
            <p:nvPr/>
          </p:nvSpPr>
          <p:spPr>
            <a:xfrm>
              <a:off x="11226292" y="5405699"/>
              <a:ext cx="49864" cy="18651"/>
            </a:xfrm>
            <a:custGeom>
              <a:avLst/>
              <a:gdLst>
                <a:gd name="connsiteX0" fmla="*/ 0 w 49864"/>
                <a:gd name="connsiteY0" fmla="*/ 7933 h 18651"/>
                <a:gd name="connsiteX1" fmla="*/ 49865 w 49864"/>
                <a:gd name="connsiteY1" fmla="*/ 0 h 18651"/>
                <a:gd name="connsiteX2" fmla="*/ 0 w 49864"/>
                <a:gd name="connsiteY2" fmla="*/ 7933 h 18651"/>
                <a:gd name="connsiteX3" fmla="*/ 0 w 49864"/>
                <a:gd name="connsiteY3" fmla="*/ 7933 h 1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64" h="18651">
                  <a:moveTo>
                    <a:pt x="0" y="7933"/>
                  </a:moveTo>
                  <a:cubicBezTo>
                    <a:pt x="16244" y="13222"/>
                    <a:pt x="31354" y="7178"/>
                    <a:pt x="49865" y="0"/>
                  </a:cubicBezTo>
                  <a:cubicBezTo>
                    <a:pt x="30977" y="22288"/>
                    <a:pt x="13977" y="24177"/>
                    <a:pt x="0" y="7933"/>
                  </a:cubicBezTo>
                  <a:cubicBezTo>
                    <a:pt x="0" y="8311"/>
                    <a:pt x="0" y="7933"/>
                    <a:pt x="0" y="7933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95" name="Freeform: Shape 26194">
              <a:extLst>
                <a:ext uri="{FF2B5EF4-FFF2-40B4-BE49-F238E27FC236}">
                  <a16:creationId xmlns:a16="http://schemas.microsoft.com/office/drawing/2014/main" id="{E9B5A124-05C2-4E23-A04F-719ADCEF3AEF}"/>
                </a:ext>
              </a:extLst>
            </p:cNvPr>
            <p:cNvSpPr/>
            <p:nvPr/>
          </p:nvSpPr>
          <p:spPr>
            <a:xfrm>
              <a:off x="10082281" y="4060748"/>
              <a:ext cx="443556" cy="854507"/>
            </a:xfrm>
            <a:custGeom>
              <a:avLst/>
              <a:gdLst>
                <a:gd name="connsiteX0" fmla="*/ 242289 w 443556"/>
                <a:gd name="connsiteY0" fmla="*/ 734485 h 854507"/>
                <a:gd name="connsiteX1" fmla="*/ 226800 w 443556"/>
                <a:gd name="connsiteY1" fmla="*/ 739396 h 854507"/>
                <a:gd name="connsiteX2" fmla="*/ 176936 w 443556"/>
                <a:gd name="connsiteY2" fmla="*/ 782461 h 854507"/>
                <a:gd name="connsiteX3" fmla="*/ 195446 w 443556"/>
                <a:gd name="connsiteY3" fmla="*/ 802104 h 854507"/>
                <a:gd name="connsiteX4" fmla="*/ 191291 w 443556"/>
                <a:gd name="connsiteY4" fmla="*/ 806260 h 854507"/>
                <a:gd name="connsiteX5" fmla="*/ 156159 w 443556"/>
                <a:gd name="connsiteY5" fmla="*/ 824770 h 854507"/>
                <a:gd name="connsiteX6" fmla="*/ 124804 w 443556"/>
                <a:gd name="connsiteY6" fmla="*/ 840636 h 854507"/>
                <a:gd name="connsiteX7" fmla="*/ 108183 w 443556"/>
                <a:gd name="connsiteY7" fmla="*/ 846303 h 854507"/>
                <a:gd name="connsiteX8" fmla="*/ 97983 w 443556"/>
                <a:gd name="connsiteY8" fmla="*/ 853102 h 854507"/>
                <a:gd name="connsiteX9" fmla="*/ 97227 w 443556"/>
                <a:gd name="connsiteY9" fmla="*/ 836103 h 854507"/>
                <a:gd name="connsiteX10" fmla="*/ 101761 w 443556"/>
                <a:gd name="connsiteY10" fmla="*/ 831948 h 854507"/>
                <a:gd name="connsiteX11" fmla="*/ 105916 w 443556"/>
                <a:gd name="connsiteY11" fmla="*/ 816459 h 854507"/>
                <a:gd name="connsiteX12" fmla="*/ 89672 w 443556"/>
                <a:gd name="connsiteY12" fmla="*/ 816459 h 854507"/>
                <a:gd name="connsiteX13" fmla="*/ 55673 w 443556"/>
                <a:gd name="connsiteY13" fmla="*/ 810793 h 854507"/>
                <a:gd name="connsiteX14" fmla="*/ 39807 w 443556"/>
                <a:gd name="connsiteY14" fmla="*/ 763950 h 854507"/>
                <a:gd name="connsiteX15" fmla="*/ 22430 w 443556"/>
                <a:gd name="connsiteY15" fmla="*/ 737129 h 854507"/>
                <a:gd name="connsiteX16" fmla="*/ 20919 w 443556"/>
                <a:gd name="connsiteY16" fmla="*/ 698597 h 854507"/>
                <a:gd name="connsiteX17" fmla="*/ 9209 w 443556"/>
                <a:gd name="connsiteY17" fmla="*/ 671398 h 854507"/>
                <a:gd name="connsiteX18" fmla="*/ 8075 w 443556"/>
                <a:gd name="connsiteY18" fmla="*/ 648355 h 854507"/>
                <a:gd name="connsiteX19" fmla="*/ 26586 w 443556"/>
                <a:gd name="connsiteY19" fmla="*/ 609067 h 854507"/>
                <a:gd name="connsiteX20" fmla="*/ 22808 w 443556"/>
                <a:gd name="connsiteY20" fmla="*/ 606423 h 854507"/>
                <a:gd name="connsiteX21" fmla="*/ 19030 w 443556"/>
                <a:gd name="connsiteY21" fmla="*/ 566757 h 854507"/>
                <a:gd name="connsiteX22" fmla="*/ 19408 w 443556"/>
                <a:gd name="connsiteY22" fmla="*/ 555425 h 854507"/>
                <a:gd name="connsiteX23" fmla="*/ 5431 w 443556"/>
                <a:gd name="connsiteY23" fmla="*/ 540314 h 854507"/>
                <a:gd name="connsiteX24" fmla="*/ 35652 w 443556"/>
                <a:gd name="connsiteY24" fmla="*/ 523692 h 854507"/>
                <a:gd name="connsiteX25" fmla="*/ 43585 w 443556"/>
                <a:gd name="connsiteY25" fmla="*/ 518026 h 854507"/>
                <a:gd name="connsiteX26" fmla="*/ 52651 w 443556"/>
                <a:gd name="connsiteY26" fmla="*/ 510093 h 854507"/>
                <a:gd name="connsiteX27" fmla="*/ 66251 w 443556"/>
                <a:gd name="connsiteY27" fmla="*/ 503671 h 854507"/>
                <a:gd name="connsiteX28" fmla="*/ 59451 w 443556"/>
                <a:gd name="connsiteY28" fmla="*/ 475339 h 854507"/>
                <a:gd name="connsiteX29" fmla="*/ 51896 w 443556"/>
                <a:gd name="connsiteY29" fmla="*/ 453806 h 854507"/>
                <a:gd name="connsiteX30" fmla="*/ 75317 w 443556"/>
                <a:gd name="connsiteY30" fmla="*/ 440962 h 854507"/>
                <a:gd name="connsiteX31" fmla="*/ 92694 w 443556"/>
                <a:gd name="connsiteY31" fmla="*/ 436807 h 854507"/>
                <a:gd name="connsiteX32" fmla="*/ 94961 w 443556"/>
                <a:gd name="connsiteY32" fmla="*/ 421696 h 854507"/>
                <a:gd name="connsiteX33" fmla="*/ 81739 w 443556"/>
                <a:gd name="connsiteY33" fmla="*/ 418296 h 854507"/>
                <a:gd name="connsiteX34" fmla="*/ 68517 w 443556"/>
                <a:gd name="connsiteY34" fmla="*/ 424341 h 854507"/>
                <a:gd name="connsiteX35" fmla="*/ 50762 w 443556"/>
                <a:gd name="connsiteY35" fmla="*/ 416785 h 854507"/>
                <a:gd name="connsiteX36" fmla="*/ 60207 w 443556"/>
                <a:gd name="connsiteY36" fmla="*/ 400919 h 854507"/>
                <a:gd name="connsiteX37" fmla="*/ 94205 w 443556"/>
                <a:gd name="connsiteY37" fmla="*/ 389209 h 854507"/>
                <a:gd name="connsiteX38" fmla="*/ 137270 w 443556"/>
                <a:gd name="connsiteY38" fmla="*/ 358987 h 854507"/>
                <a:gd name="connsiteX39" fmla="*/ 119515 w 443556"/>
                <a:gd name="connsiteY39" fmla="*/ 351432 h 854507"/>
                <a:gd name="connsiteX40" fmla="*/ 111582 w 443556"/>
                <a:gd name="connsiteY40" fmla="*/ 331033 h 854507"/>
                <a:gd name="connsiteX41" fmla="*/ 124804 w 443556"/>
                <a:gd name="connsiteY41" fmla="*/ 316300 h 854507"/>
                <a:gd name="connsiteX42" fmla="*/ 135382 w 443556"/>
                <a:gd name="connsiteY42" fmla="*/ 314789 h 854507"/>
                <a:gd name="connsiteX43" fmla="*/ 156536 w 443556"/>
                <a:gd name="connsiteY43" fmla="*/ 304212 h 854507"/>
                <a:gd name="connsiteX44" fmla="*/ 145203 w 443556"/>
                <a:gd name="connsiteY44" fmla="*/ 286079 h 854507"/>
                <a:gd name="connsiteX45" fmla="*/ 126693 w 443556"/>
                <a:gd name="connsiteY45" fmla="*/ 265680 h 854507"/>
                <a:gd name="connsiteX46" fmla="*/ 126315 w 443556"/>
                <a:gd name="connsiteY46" fmla="*/ 238103 h 854507"/>
                <a:gd name="connsiteX47" fmla="*/ 130471 w 443556"/>
                <a:gd name="connsiteY47" fmla="*/ 225259 h 854507"/>
                <a:gd name="connsiteX48" fmla="*/ 116493 w 443556"/>
                <a:gd name="connsiteY48" fmla="*/ 225637 h 854507"/>
                <a:gd name="connsiteX49" fmla="*/ 102138 w 443556"/>
                <a:gd name="connsiteY49" fmla="*/ 229415 h 854507"/>
                <a:gd name="connsiteX50" fmla="*/ 78339 w 443556"/>
                <a:gd name="connsiteY50" fmla="*/ 212037 h 854507"/>
                <a:gd name="connsiteX51" fmla="*/ 98738 w 443556"/>
                <a:gd name="connsiteY51" fmla="*/ 156128 h 854507"/>
                <a:gd name="connsiteX52" fmla="*/ 100250 w 443556"/>
                <a:gd name="connsiteY52" fmla="*/ 153484 h 854507"/>
                <a:gd name="connsiteX53" fmla="*/ 128204 w 443556"/>
                <a:gd name="connsiteY53" fmla="*/ 113819 h 854507"/>
                <a:gd name="connsiteX54" fmla="*/ 98361 w 443556"/>
                <a:gd name="connsiteY54" fmla="*/ 66221 h 854507"/>
                <a:gd name="connsiteX55" fmla="*/ 94205 w 443556"/>
                <a:gd name="connsiteY55" fmla="*/ 48844 h 854507"/>
                <a:gd name="connsiteX56" fmla="*/ 135382 w 443556"/>
                <a:gd name="connsiteY56" fmla="*/ 47333 h 854507"/>
                <a:gd name="connsiteX57" fmla="*/ 158425 w 443556"/>
                <a:gd name="connsiteY57" fmla="*/ 57532 h 854507"/>
                <a:gd name="connsiteX58" fmla="*/ 179202 w 443556"/>
                <a:gd name="connsiteY58" fmla="*/ 49599 h 854507"/>
                <a:gd name="connsiteX59" fmla="*/ 167491 w 443556"/>
                <a:gd name="connsiteY59" fmla="*/ 31467 h 854507"/>
                <a:gd name="connsiteX60" fmla="*/ 171647 w 443556"/>
                <a:gd name="connsiteY60" fmla="*/ 4267 h 854507"/>
                <a:gd name="connsiteX61" fmla="*/ 215090 w 443556"/>
                <a:gd name="connsiteY61" fmla="*/ 12201 h 854507"/>
                <a:gd name="connsiteX62" fmla="*/ 233222 w 443556"/>
                <a:gd name="connsiteY62" fmla="*/ 26178 h 854507"/>
                <a:gd name="connsiteX63" fmla="*/ 283087 w 443556"/>
                <a:gd name="connsiteY63" fmla="*/ 56399 h 854507"/>
                <a:gd name="connsiteX64" fmla="*/ 346929 w 443556"/>
                <a:gd name="connsiteY64" fmla="*/ 57532 h 854507"/>
                <a:gd name="connsiteX65" fmla="*/ 377528 w 443556"/>
                <a:gd name="connsiteY65" fmla="*/ 55266 h 854507"/>
                <a:gd name="connsiteX66" fmla="*/ 370728 w 443556"/>
                <a:gd name="connsiteY66" fmla="*/ 82842 h 854507"/>
                <a:gd name="connsiteX67" fmla="*/ 354484 w 443556"/>
                <a:gd name="connsiteY67" fmla="*/ 102864 h 854507"/>
                <a:gd name="connsiteX68" fmla="*/ 376773 w 443556"/>
                <a:gd name="connsiteY68" fmla="*/ 109664 h 854507"/>
                <a:gd name="connsiteX69" fmla="*/ 396038 w 443556"/>
                <a:gd name="connsiteY69" fmla="*/ 128930 h 854507"/>
                <a:gd name="connsiteX70" fmla="*/ 421726 w 443556"/>
                <a:gd name="connsiteY70" fmla="*/ 132329 h 854507"/>
                <a:gd name="connsiteX71" fmla="*/ 439104 w 443556"/>
                <a:gd name="connsiteY71" fmla="*/ 125530 h 854507"/>
                <a:gd name="connsiteX72" fmla="*/ 440237 w 443556"/>
                <a:gd name="connsiteY72" fmla="*/ 144796 h 854507"/>
                <a:gd name="connsiteX73" fmla="*/ 410016 w 443556"/>
                <a:gd name="connsiteY73" fmla="*/ 175394 h 854507"/>
                <a:gd name="connsiteX74" fmla="*/ 402460 w 443556"/>
                <a:gd name="connsiteY74" fmla="*/ 199193 h 854507"/>
                <a:gd name="connsiteX75" fmla="*/ 404349 w 443556"/>
                <a:gd name="connsiteY75" fmla="*/ 204860 h 854507"/>
                <a:gd name="connsiteX76" fmla="*/ 344285 w 443556"/>
                <a:gd name="connsiteY76" fmla="*/ 235459 h 854507"/>
                <a:gd name="connsiteX77" fmla="*/ 335596 w 443556"/>
                <a:gd name="connsiteY77" fmla="*/ 227148 h 854507"/>
                <a:gd name="connsiteX78" fmla="*/ 325774 w 443556"/>
                <a:gd name="connsiteY78" fmla="*/ 219593 h 854507"/>
                <a:gd name="connsiteX79" fmla="*/ 312931 w 443556"/>
                <a:gd name="connsiteY79" fmla="*/ 232059 h 854507"/>
                <a:gd name="connsiteX80" fmla="*/ 322752 w 443556"/>
                <a:gd name="connsiteY80" fmla="*/ 241503 h 854507"/>
                <a:gd name="connsiteX81" fmla="*/ 344663 w 443556"/>
                <a:gd name="connsiteY81" fmla="*/ 245281 h 854507"/>
                <a:gd name="connsiteX82" fmla="*/ 368840 w 443556"/>
                <a:gd name="connsiteY82" fmla="*/ 262280 h 854507"/>
                <a:gd name="connsiteX83" fmla="*/ 362040 w 443556"/>
                <a:gd name="connsiteY83" fmla="*/ 286079 h 854507"/>
                <a:gd name="connsiteX84" fmla="*/ 342018 w 443556"/>
                <a:gd name="connsiteY84" fmla="*/ 287968 h 854507"/>
                <a:gd name="connsiteX85" fmla="*/ 308020 w 443556"/>
                <a:gd name="connsiteY85" fmla="*/ 283813 h 854507"/>
                <a:gd name="connsiteX86" fmla="*/ 323130 w 443556"/>
                <a:gd name="connsiteY86" fmla="*/ 306856 h 854507"/>
                <a:gd name="connsiteX87" fmla="*/ 327285 w 443556"/>
                <a:gd name="connsiteY87" fmla="*/ 340855 h 854507"/>
                <a:gd name="connsiteX88" fmla="*/ 316330 w 443556"/>
                <a:gd name="connsiteY88" fmla="*/ 362765 h 854507"/>
                <a:gd name="connsiteX89" fmla="*/ 294420 w 443556"/>
                <a:gd name="connsiteY89" fmla="*/ 398275 h 854507"/>
                <a:gd name="connsiteX90" fmla="*/ 289887 w 443556"/>
                <a:gd name="connsiteY90" fmla="*/ 421696 h 854507"/>
                <a:gd name="connsiteX91" fmla="*/ 295176 w 443556"/>
                <a:gd name="connsiteY91" fmla="*/ 464761 h 854507"/>
                <a:gd name="connsiteX92" fmla="*/ 318597 w 443556"/>
                <a:gd name="connsiteY92" fmla="*/ 503671 h 854507"/>
                <a:gd name="connsiteX93" fmla="*/ 318597 w 443556"/>
                <a:gd name="connsiteY93" fmla="*/ 503671 h 854507"/>
                <a:gd name="connsiteX94" fmla="*/ 308775 w 443556"/>
                <a:gd name="connsiteY94" fmla="*/ 510848 h 854507"/>
                <a:gd name="connsiteX95" fmla="*/ 323130 w 443556"/>
                <a:gd name="connsiteY95" fmla="*/ 516515 h 854507"/>
                <a:gd name="connsiteX96" fmla="*/ 329552 w 443556"/>
                <a:gd name="connsiteY96" fmla="*/ 527848 h 854507"/>
                <a:gd name="connsiteX97" fmla="*/ 281954 w 443556"/>
                <a:gd name="connsiteY97" fmla="*/ 553914 h 854507"/>
                <a:gd name="connsiteX98" fmla="*/ 263443 w 443556"/>
                <a:gd name="connsiteY98" fmla="*/ 568269 h 854507"/>
                <a:gd name="connsiteX99" fmla="*/ 285354 w 443556"/>
                <a:gd name="connsiteY99" fmla="*/ 591690 h 854507"/>
                <a:gd name="connsiteX100" fmla="*/ 308775 w 443556"/>
                <a:gd name="connsiteY100" fmla="*/ 593201 h 854507"/>
                <a:gd name="connsiteX101" fmla="*/ 322752 w 443556"/>
                <a:gd name="connsiteY101" fmla="*/ 625311 h 854507"/>
                <a:gd name="connsiteX102" fmla="*/ 311797 w 443556"/>
                <a:gd name="connsiteY102" fmla="*/ 640421 h 854507"/>
                <a:gd name="connsiteX103" fmla="*/ 281198 w 443556"/>
                <a:gd name="connsiteY103" fmla="*/ 649110 h 854507"/>
                <a:gd name="connsiteX104" fmla="*/ 278554 w 443556"/>
                <a:gd name="connsiteY104" fmla="*/ 640044 h 854507"/>
                <a:gd name="connsiteX105" fmla="*/ 295553 w 443556"/>
                <a:gd name="connsiteY105" fmla="*/ 623800 h 854507"/>
                <a:gd name="connsiteX106" fmla="*/ 304620 w 443556"/>
                <a:gd name="connsiteY106" fmla="*/ 625311 h 854507"/>
                <a:gd name="connsiteX107" fmla="*/ 283465 w 443556"/>
                <a:gd name="connsiteY107" fmla="*/ 608689 h 854507"/>
                <a:gd name="connsiteX108" fmla="*/ 257777 w 443556"/>
                <a:gd name="connsiteY108" fmla="*/ 597356 h 854507"/>
                <a:gd name="connsiteX109" fmla="*/ 265710 w 443556"/>
                <a:gd name="connsiteY109" fmla="*/ 622667 h 854507"/>
                <a:gd name="connsiteX110" fmla="*/ 261932 w 443556"/>
                <a:gd name="connsiteY110" fmla="*/ 660443 h 854507"/>
                <a:gd name="connsiteX111" fmla="*/ 265332 w 443556"/>
                <a:gd name="connsiteY111" fmla="*/ 688397 h 854507"/>
                <a:gd name="connsiteX112" fmla="*/ 259288 w 443556"/>
                <a:gd name="connsiteY112" fmla="*/ 712197 h 854507"/>
                <a:gd name="connsiteX113" fmla="*/ 242289 w 443556"/>
                <a:gd name="connsiteY113" fmla="*/ 734485 h 85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443556" h="854507">
                  <a:moveTo>
                    <a:pt x="242289" y="734485"/>
                  </a:moveTo>
                  <a:cubicBezTo>
                    <a:pt x="236622" y="734107"/>
                    <a:pt x="230956" y="734485"/>
                    <a:pt x="226800" y="739396"/>
                  </a:cubicBezTo>
                  <a:cubicBezTo>
                    <a:pt x="212068" y="756773"/>
                    <a:pt x="195446" y="772261"/>
                    <a:pt x="176936" y="782461"/>
                  </a:cubicBezTo>
                  <a:cubicBezTo>
                    <a:pt x="176180" y="798327"/>
                    <a:pt x="210934" y="772639"/>
                    <a:pt x="195446" y="802104"/>
                  </a:cubicBezTo>
                  <a:cubicBezTo>
                    <a:pt x="195068" y="804371"/>
                    <a:pt x="193557" y="805882"/>
                    <a:pt x="191291" y="806260"/>
                  </a:cubicBezTo>
                  <a:cubicBezTo>
                    <a:pt x="176558" y="806260"/>
                    <a:pt x="161825" y="802482"/>
                    <a:pt x="156159" y="824770"/>
                  </a:cubicBezTo>
                  <a:cubicBezTo>
                    <a:pt x="153514" y="834592"/>
                    <a:pt x="142181" y="847814"/>
                    <a:pt x="124804" y="840636"/>
                  </a:cubicBezTo>
                  <a:cubicBezTo>
                    <a:pt x="119138" y="838370"/>
                    <a:pt x="112338" y="839881"/>
                    <a:pt x="108183" y="846303"/>
                  </a:cubicBezTo>
                  <a:cubicBezTo>
                    <a:pt x="105538" y="850080"/>
                    <a:pt x="104027" y="857635"/>
                    <a:pt x="97983" y="853102"/>
                  </a:cubicBezTo>
                  <a:cubicBezTo>
                    <a:pt x="92317" y="848947"/>
                    <a:pt x="93072" y="841769"/>
                    <a:pt x="97227" y="836103"/>
                  </a:cubicBezTo>
                  <a:cubicBezTo>
                    <a:pt x="98361" y="834592"/>
                    <a:pt x="100250" y="833459"/>
                    <a:pt x="101761" y="831948"/>
                  </a:cubicBezTo>
                  <a:cubicBezTo>
                    <a:pt x="106671" y="827792"/>
                    <a:pt x="111582" y="823259"/>
                    <a:pt x="105916" y="816459"/>
                  </a:cubicBezTo>
                  <a:cubicBezTo>
                    <a:pt x="100627" y="809659"/>
                    <a:pt x="95716" y="811926"/>
                    <a:pt x="89672" y="816459"/>
                  </a:cubicBezTo>
                  <a:cubicBezTo>
                    <a:pt x="76828" y="826281"/>
                    <a:pt x="65118" y="824392"/>
                    <a:pt x="55673" y="810793"/>
                  </a:cubicBezTo>
                  <a:cubicBezTo>
                    <a:pt x="62095" y="795682"/>
                    <a:pt x="53785" y="769239"/>
                    <a:pt x="39807" y="763950"/>
                  </a:cubicBezTo>
                  <a:cubicBezTo>
                    <a:pt x="26586" y="759039"/>
                    <a:pt x="20541" y="751862"/>
                    <a:pt x="22430" y="737129"/>
                  </a:cubicBezTo>
                  <a:cubicBezTo>
                    <a:pt x="24319" y="724663"/>
                    <a:pt x="12608" y="713330"/>
                    <a:pt x="20919" y="698597"/>
                  </a:cubicBezTo>
                  <a:cubicBezTo>
                    <a:pt x="23941" y="693308"/>
                    <a:pt x="20164" y="677820"/>
                    <a:pt x="9209" y="671398"/>
                  </a:cubicBezTo>
                  <a:cubicBezTo>
                    <a:pt x="-3635" y="664598"/>
                    <a:pt x="-2124" y="654021"/>
                    <a:pt x="8075" y="648355"/>
                  </a:cubicBezTo>
                  <a:cubicBezTo>
                    <a:pt x="24319" y="639288"/>
                    <a:pt x="10720" y="617756"/>
                    <a:pt x="26586" y="609067"/>
                  </a:cubicBezTo>
                  <a:cubicBezTo>
                    <a:pt x="28097" y="608312"/>
                    <a:pt x="24319" y="607178"/>
                    <a:pt x="22808" y="606423"/>
                  </a:cubicBezTo>
                  <a:cubicBezTo>
                    <a:pt x="3920" y="595845"/>
                    <a:pt x="2409" y="581868"/>
                    <a:pt x="19030" y="566757"/>
                  </a:cubicBezTo>
                  <a:cubicBezTo>
                    <a:pt x="23941" y="562224"/>
                    <a:pt x="25075" y="559580"/>
                    <a:pt x="19408" y="555425"/>
                  </a:cubicBezTo>
                  <a:cubicBezTo>
                    <a:pt x="13364" y="551269"/>
                    <a:pt x="-1369" y="551647"/>
                    <a:pt x="5431" y="540314"/>
                  </a:cubicBezTo>
                  <a:cubicBezTo>
                    <a:pt x="11097" y="530492"/>
                    <a:pt x="22808" y="522937"/>
                    <a:pt x="35652" y="523692"/>
                  </a:cubicBezTo>
                  <a:cubicBezTo>
                    <a:pt x="41696" y="524070"/>
                    <a:pt x="44718" y="526715"/>
                    <a:pt x="43585" y="518026"/>
                  </a:cubicBezTo>
                  <a:cubicBezTo>
                    <a:pt x="43207" y="514248"/>
                    <a:pt x="49252" y="512737"/>
                    <a:pt x="52651" y="510093"/>
                  </a:cubicBezTo>
                  <a:cubicBezTo>
                    <a:pt x="57185" y="506693"/>
                    <a:pt x="68140" y="514626"/>
                    <a:pt x="66251" y="503671"/>
                  </a:cubicBezTo>
                  <a:cubicBezTo>
                    <a:pt x="64740" y="494227"/>
                    <a:pt x="73806" y="482138"/>
                    <a:pt x="59451" y="475339"/>
                  </a:cubicBezTo>
                  <a:cubicBezTo>
                    <a:pt x="50762" y="471183"/>
                    <a:pt x="47740" y="462872"/>
                    <a:pt x="51896" y="453806"/>
                  </a:cubicBezTo>
                  <a:cubicBezTo>
                    <a:pt x="56429" y="443984"/>
                    <a:pt x="63229" y="437562"/>
                    <a:pt x="75317" y="440962"/>
                  </a:cubicBezTo>
                  <a:cubicBezTo>
                    <a:pt x="82117" y="442851"/>
                    <a:pt x="87783" y="441718"/>
                    <a:pt x="92694" y="436807"/>
                  </a:cubicBezTo>
                  <a:cubicBezTo>
                    <a:pt x="96850" y="432274"/>
                    <a:pt x="99116" y="427363"/>
                    <a:pt x="94961" y="421696"/>
                  </a:cubicBezTo>
                  <a:cubicBezTo>
                    <a:pt x="91561" y="417163"/>
                    <a:pt x="86650" y="416408"/>
                    <a:pt x="81739" y="418296"/>
                  </a:cubicBezTo>
                  <a:cubicBezTo>
                    <a:pt x="77206" y="420185"/>
                    <a:pt x="73428" y="423585"/>
                    <a:pt x="68517" y="424341"/>
                  </a:cubicBezTo>
                  <a:cubicBezTo>
                    <a:pt x="60962" y="425852"/>
                    <a:pt x="53785" y="424341"/>
                    <a:pt x="50762" y="416785"/>
                  </a:cubicBezTo>
                  <a:cubicBezTo>
                    <a:pt x="47363" y="408097"/>
                    <a:pt x="53029" y="403186"/>
                    <a:pt x="60207" y="400919"/>
                  </a:cubicBezTo>
                  <a:cubicBezTo>
                    <a:pt x="71539" y="396764"/>
                    <a:pt x="82117" y="390342"/>
                    <a:pt x="94205" y="389209"/>
                  </a:cubicBezTo>
                  <a:cubicBezTo>
                    <a:pt x="114605" y="386942"/>
                    <a:pt x="125938" y="373343"/>
                    <a:pt x="137270" y="358987"/>
                  </a:cubicBezTo>
                  <a:cubicBezTo>
                    <a:pt x="131982" y="353699"/>
                    <a:pt x="124426" y="355588"/>
                    <a:pt x="119515" y="351432"/>
                  </a:cubicBezTo>
                  <a:cubicBezTo>
                    <a:pt x="112716" y="346144"/>
                    <a:pt x="110449" y="339344"/>
                    <a:pt x="111582" y="331033"/>
                  </a:cubicBezTo>
                  <a:cubicBezTo>
                    <a:pt x="112716" y="323100"/>
                    <a:pt x="117249" y="318189"/>
                    <a:pt x="124804" y="316300"/>
                  </a:cubicBezTo>
                  <a:cubicBezTo>
                    <a:pt x="128204" y="315167"/>
                    <a:pt x="131604" y="315167"/>
                    <a:pt x="135382" y="314789"/>
                  </a:cubicBezTo>
                  <a:cubicBezTo>
                    <a:pt x="143692" y="314034"/>
                    <a:pt x="153137" y="314412"/>
                    <a:pt x="156536" y="304212"/>
                  </a:cubicBezTo>
                  <a:cubicBezTo>
                    <a:pt x="159558" y="294390"/>
                    <a:pt x="150870" y="290990"/>
                    <a:pt x="145203" y="286079"/>
                  </a:cubicBezTo>
                  <a:cubicBezTo>
                    <a:pt x="138404" y="280035"/>
                    <a:pt x="131226" y="273991"/>
                    <a:pt x="126693" y="265680"/>
                  </a:cubicBezTo>
                  <a:cubicBezTo>
                    <a:pt x="121782" y="256614"/>
                    <a:pt x="118760" y="247547"/>
                    <a:pt x="126315" y="238103"/>
                  </a:cubicBezTo>
                  <a:cubicBezTo>
                    <a:pt x="129337" y="234326"/>
                    <a:pt x="134626" y="230548"/>
                    <a:pt x="130471" y="225259"/>
                  </a:cubicBezTo>
                  <a:cubicBezTo>
                    <a:pt x="126693" y="220726"/>
                    <a:pt x="121404" y="224881"/>
                    <a:pt x="116493" y="225637"/>
                  </a:cubicBezTo>
                  <a:cubicBezTo>
                    <a:pt x="111582" y="226393"/>
                    <a:pt x="107049" y="227904"/>
                    <a:pt x="102138" y="229415"/>
                  </a:cubicBezTo>
                  <a:cubicBezTo>
                    <a:pt x="84383" y="234703"/>
                    <a:pt x="79850" y="231303"/>
                    <a:pt x="78339" y="212037"/>
                  </a:cubicBezTo>
                  <a:cubicBezTo>
                    <a:pt x="76828" y="190127"/>
                    <a:pt x="73051" y="167839"/>
                    <a:pt x="98738" y="156128"/>
                  </a:cubicBezTo>
                  <a:cubicBezTo>
                    <a:pt x="100627" y="155373"/>
                    <a:pt x="100627" y="154995"/>
                    <a:pt x="100250" y="153484"/>
                  </a:cubicBezTo>
                  <a:cubicBezTo>
                    <a:pt x="94205" y="130441"/>
                    <a:pt x="110827" y="122885"/>
                    <a:pt x="128204" y="113819"/>
                  </a:cubicBezTo>
                  <a:cubicBezTo>
                    <a:pt x="116871" y="98708"/>
                    <a:pt x="119515" y="75665"/>
                    <a:pt x="98361" y="66221"/>
                  </a:cubicBezTo>
                  <a:cubicBezTo>
                    <a:pt x="92694" y="63576"/>
                    <a:pt x="93450" y="55266"/>
                    <a:pt x="94205" y="48844"/>
                  </a:cubicBezTo>
                  <a:cubicBezTo>
                    <a:pt x="105161" y="32978"/>
                    <a:pt x="120271" y="32222"/>
                    <a:pt x="135382" y="47333"/>
                  </a:cubicBezTo>
                  <a:cubicBezTo>
                    <a:pt x="142181" y="54132"/>
                    <a:pt x="147848" y="61688"/>
                    <a:pt x="158425" y="57532"/>
                  </a:cubicBezTo>
                  <a:cubicBezTo>
                    <a:pt x="165603" y="54510"/>
                    <a:pt x="176180" y="57154"/>
                    <a:pt x="179202" y="49599"/>
                  </a:cubicBezTo>
                  <a:cubicBezTo>
                    <a:pt x="182602" y="40911"/>
                    <a:pt x="172402" y="37133"/>
                    <a:pt x="167491" y="31467"/>
                  </a:cubicBezTo>
                  <a:cubicBezTo>
                    <a:pt x="158425" y="20511"/>
                    <a:pt x="159558" y="11067"/>
                    <a:pt x="171647" y="4267"/>
                  </a:cubicBezTo>
                  <a:cubicBezTo>
                    <a:pt x="184869" y="-3666"/>
                    <a:pt x="206023" y="-266"/>
                    <a:pt x="215090" y="12201"/>
                  </a:cubicBezTo>
                  <a:cubicBezTo>
                    <a:pt x="220001" y="19000"/>
                    <a:pt x="226800" y="21645"/>
                    <a:pt x="233222" y="26178"/>
                  </a:cubicBezTo>
                  <a:cubicBezTo>
                    <a:pt x="249088" y="37133"/>
                    <a:pt x="269488" y="40533"/>
                    <a:pt x="283087" y="56399"/>
                  </a:cubicBezTo>
                  <a:cubicBezTo>
                    <a:pt x="292909" y="67732"/>
                    <a:pt x="334463" y="66976"/>
                    <a:pt x="346929" y="57532"/>
                  </a:cubicBezTo>
                  <a:cubicBezTo>
                    <a:pt x="357129" y="49599"/>
                    <a:pt x="368840" y="46955"/>
                    <a:pt x="377528" y="55266"/>
                  </a:cubicBezTo>
                  <a:cubicBezTo>
                    <a:pt x="387728" y="65087"/>
                    <a:pt x="375261" y="73776"/>
                    <a:pt x="370728" y="82842"/>
                  </a:cubicBezTo>
                  <a:cubicBezTo>
                    <a:pt x="366573" y="90775"/>
                    <a:pt x="351840" y="92286"/>
                    <a:pt x="354484" y="102864"/>
                  </a:cubicBezTo>
                  <a:cubicBezTo>
                    <a:pt x="357129" y="113441"/>
                    <a:pt x="369595" y="105130"/>
                    <a:pt x="376773" y="109664"/>
                  </a:cubicBezTo>
                  <a:cubicBezTo>
                    <a:pt x="384706" y="114575"/>
                    <a:pt x="391505" y="120241"/>
                    <a:pt x="396038" y="128930"/>
                  </a:cubicBezTo>
                  <a:cubicBezTo>
                    <a:pt x="402838" y="142151"/>
                    <a:pt x="411527" y="144796"/>
                    <a:pt x="421726" y="132329"/>
                  </a:cubicBezTo>
                  <a:cubicBezTo>
                    <a:pt x="426260" y="126663"/>
                    <a:pt x="431548" y="120619"/>
                    <a:pt x="439104" y="125530"/>
                  </a:cubicBezTo>
                  <a:cubicBezTo>
                    <a:pt x="446659" y="130441"/>
                    <a:pt x="442881" y="138374"/>
                    <a:pt x="440237" y="144796"/>
                  </a:cubicBezTo>
                  <a:cubicBezTo>
                    <a:pt x="434193" y="159151"/>
                    <a:pt x="423993" y="172750"/>
                    <a:pt x="410016" y="175394"/>
                  </a:cubicBezTo>
                  <a:cubicBezTo>
                    <a:pt x="388105" y="179928"/>
                    <a:pt x="395283" y="188238"/>
                    <a:pt x="402460" y="199193"/>
                  </a:cubicBezTo>
                  <a:cubicBezTo>
                    <a:pt x="403594" y="201082"/>
                    <a:pt x="403972" y="202971"/>
                    <a:pt x="404349" y="204860"/>
                  </a:cubicBezTo>
                  <a:cubicBezTo>
                    <a:pt x="395661" y="223748"/>
                    <a:pt x="362040" y="241125"/>
                    <a:pt x="344285" y="235459"/>
                  </a:cubicBezTo>
                  <a:cubicBezTo>
                    <a:pt x="339752" y="233948"/>
                    <a:pt x="337485" y="230926"/>
                    <a:pt x="335596" y="227148"/>
                  </a:cubicBezTo>
                  <a:cubicBezTo>
                    <a:pt x="333707" y="222993"/>
                    <a:pt x="333330" y="216193"/>
                    <a:pt x="325774" y="219593"/>
                  </a:cubicBezTo>
                  <a:cubicBezTo>
                    <a:pt x="320486" y="222237"/>
                    <a:pt x="313308" y="224126"/>
                    <a:pt x="312931" y="232059"/>
                  </a:cubicBezTo>
                  <a:cubicBezTo>
                    <a:pt x="312553" y="238481"/>
                    <a:pt x="318597" y="239614"/>
                    <a:pt x="322752" y="241503"/>
                  </a:cubicBezTo>
                  <a:cubicBezTo>
                    <a:pt x="329552" y="244525"/>
                    <a:pt x="335974" y="248681"/>
                    <a:pt x="344663" y="245281"/>
                  </a:cubicBezTo>
                  <a:cubicBezTo>
                    <a:pt x="360529" y="238859"/>
                    <a:pt x="363173" y="253592"/>
                    <a:pt x="368840" y="262280"/>
                  </a:cubicBezTo>
                  <a:cubicBezTo>
                    <a:pt x="374884" y="272102"/>
                    <a:pt x="369595" y="279657"/>
                    <a:pt x="362040" y="286079"/>
                  </a:cubicBezTo>
                  <a:cubicBezTo>
                    <a:pt x="355618" y="291368"/>
                    <a:pt x="349196" y="289857"/>
                    <a:pt x="342018" y="287968"/>
                  </a:cubicBezTo>
                  <a:cubicBezTo>
                    <a:pt x="331819" y="284946"/>
                    <a:pt x="321619" y="278902"/>
                    <a:pt x="308020" y="283813"/>
                  </a:cubicBezTo>
                  <a:cubicBezTo>
                    <a:pt x="323130" y="286079"/>
                    <a:pt x="327663" y="293634"/>
                    <a:pt x="323130" y="306856"/>
                  </a:cubicBezTo>
                  <a:cubicBezTo>
                    <a:pt x="318975" y="318567"/>
                    <a:pt x="320486" y="329900"/>
                    <a:pt x="327285" y="340855"/>
                  </a:cubicBezTo>
                  <a:cubicBezTo>
                    <a:pt x="334085" y="351810"/>
                    <a:pt x="332196" y="360121"/>
                    <a:pt x="316330" y="362765"/>
                  </a:cubicBezTo>
                  <a:cubicBezTo>
                    <a:pt x="290265" y="367298"/>
                    <a:pt x="286865" y="373720"/>
                    <a:pt x="294420" y="398275"/>
                  </a:cubicBezTo>
                  <a:cubicBezTo>
                    <a:pt x="297064" y="407341"/>
                    <a:pt x="295553" y="414141"/>
                    <a:pt x="289887" y="421696"/>
                  </a:cubicBezTo>
                  <a:cubicBezTo>
                    <a:pt x="276287" y="439073"/>
                    <a:pt x="278176" y="449273"/>
                    <a:pt x="295176" y="464761"/>
                  </a:cubicBezTo>
                  <a:cubicBezTo>
                    <a:pt x="306886" y="475339"/>
                    <a:pt x="320108" y="485161"/>
                    <a:pt x="318597" y="503671"/>
                  </a:cubicBezTo>
                  <a:lnTo>
                    <a:pt x="318597" y="503671"/>
                  </a:lnTo>
                  <a:cubicBezTo>
                    <a:pt x="316330" y="507826"/>
                    <a:pt x="306886" y="504049"/>
                    <a:pt x="308775" y="510848"/>
                  </a:cubicBezTo>
                  <a:cubicBezTo>
                    <a:pt x="310286" y="517271"/>
                    <a:pt x="318975" y="512360"/>
                    <a:pt x="323130" y="516515"/>
                  </a:cubicBezTo>
                  <a:cubicBezTo>
                    <a:pt x="327663" y="519159"/>
                    <a:pt x="332196" y="521804"/>
                    <a:pt x="329552" y="527848"/>
                  </a:cubicBezTo>
                  <a:cubicBezTo>
                    <a:pt x="324263" y="539936"/>
                    <a:pt x="294420" y="558447"/>
                    <a:pt x="281954" y="553914"/>
                  </a:cubicBezTo>
                  <a:cubicBezTo>
                    <a:pt x="265332" y="548247"/>
                    <a:pt x="263066" y="561091"/>
                    <a:pt x="263443" y="568269"/>
                  </a:cubicBezTo>
                  <a:cubicBezTo>
                    <a:pt x="263443" y="580357"/>
                    <a:pt x="270621" y="592068"/>
                    <a:pt x="285354" y="591690"/>
                  </a:cubicBezTo>
                  <a:cubicBezTo>
                    <a:pt x="293664" y="591312"/>
                    <a:pt x="304997" y="585268"/>
                    <a:pt x="308775" y="593201"/>
                  </a:cubicBezTo>
                  <a:cubicBezTo>
                    <a:pt x="314064" y="603401"/>
                    <a:pt x="318597" y="614356"/>
                    <a:pt x="322752" y="625311"/>
                  </a:cubicBezTo>
                  <a:cubicBezTo>
                    <a:pt x="325774" y="633244"/>
                    <a:pt x="319352" y="639666"/>
                    <a:pt x="311797" y="640421"/>
                  </a:cubicBezTo>
                  <a:cubicBezTo>
                    <a:pt x="300842" y="641932"/>
                    <a:pt x="294042" y="656288"/>
                    <a:pt x="281198" y="649110"/>
                  </a:cubicBezTo>
                  <a:cubicBezTo>
                    <a:pt x="277798" y="647221"/>
                    <a:pt x="276665" y="643444"/>
                    <a:pt x="278554" y="640044"/>
                  </a:cubicBezTo>
                  <a:cubicBezTo>
                    <a:pt x="282332" y="632866"/>
                    <a:pt x="284598" y="623800"/>
                    <a:pt x="295553" y="623800"/>
                  </a:cubicBezTo>
                  <a:cubicBezTo>
                    <a:pt x="298198" y="623800"/>
                    <a:pt x="300842" y="624555"/>
                    <a:pt x="304620" y="625311"/>
                  </a:cubicBezTo>
                  <a:cubicBezTo>
                    <a:pt x="302353" y="611334"/>
                    <a:pt x="292909" y="609445"/>
                    <a:pt x="283465" y="608689"/>
                  </a:cubicBezTo>
                  <a:cubicBezTo>
                    <a:pt x="272888" y="607934"/>
                    <a:pt x="266843" y="589423"/>
                    <a:pt x="257777" y="597356"/>
                  </a:cubicBezTo>
                  <a:cubicBezTo>
                    <a:pt x="248711" y="604912"/>
                    <a:pt x="267977" y="613223"/>
                    <a:pt x="265710" y="622667"/>
                  </a:cubicBezTo>
                  <a:cubicBezTo>
                    <a:pt x="262688" y="635133"/>
                    <a:pt x="273265" y="648732"/>
                    <a:pt x="261932" y="660443"/>
                  </a:cubicBezTo>
                  <a:cubicBezTo>
                    <a:pt x="251733" y="670642"/>
                    <a:pt x="259288" y="680087"/>
                    <a:pt x="265332" y="688397"/>
                  </a:cubicBezTo>
                  <a:cubicBezTo>
                    <a:pt x="273265" y="699353"/>
                    <a:pt x="278176" y="707286"/>
                    <a:pt x="259288" y="712197"/>
                  </a:cubicBezTo>
                  <a:cubicBezTo>
                    <a:pt x="248711" y="712952"/>
                    <a:pt x="241155" y="722018"/>
                    <a:pt x="242289" y="734485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96" name="Freeform: Shape 26195">
              <a:extLst>
                <a:ext uri="{FF2B5EF4-FFF2-40B4-BE49-F238E27FC236}">
                  <a16:creationId xmlns:a16="http://schemas.microsoft.com/office/drawing/2014/main" id="{FC8F3507-20AC-49F4-84A6-99565A4356C4}"/>
                </a:ext>
              </a:extLst>
            </p:cNvPr>
            <p:cNvSpPr/>
            <p:nvPr/>
          </p:nvSpPr>
          <p:spPr>
            <a:xfrm>
              <a:off x="9727509" y="4675230"/>
              <a:ext cx="667017" cy="775044"/>
            </a:xfrm>
            <a:custGeom>
              <a:avLst/>
              <a:gdLst>
                <a:gd name="connsiteX0" fmla="*/ 563063 w 667017"/>
                <a:gd name="connsiteY0" fmla="*/ 221621 h 775044"/>
                <a:gd name="connsiteX1" fmla="*/ 575529 w 667017"/>
                <a:gd name="connsiteY1" fmla="*/ 229932 h 775044"/>
                <a:gd name="connsiteX2" fmla="*/ 586106 w 667017"/>
                <a:gd name="connsiteY2" fmla="*/ 234087 h 775044"/>
                <a:gd name="connsiteX3" fmla="*/ 608772 w 667017"/>
                <a:gd name="connsiteY3" fmla="*/ 252975 h 775044"/>
                <a:gd name="connsiteX4" fmla="*/ 616327 w 667017"/>
                <a:gd name="connsiteY4" fmla="*/ 273752 h 775044"/>
                <a:gd name="connsiteX5" fmla="*/ 578173 w 667017"/>
                <a:gd name="connsiteY5" fmla="*/ 263930 h 775044"/>
                <a:gd name="connsiteX6" fmla="*/ 551730 w 667017"/>
                <a:gd name="connsiteY6" fmla="*/ 265441 h 775044"/>
                <a:gd name="connsiteX7" fmla="*/ 543041 w 667017"/>
                <a:gd name="connsiteY7" fmla="*/ 295285 h 775044"/>
                <a:gd name="connsiteX8" fmla="*/ 562307 w 667017"/>
                <a:gd name="connsiteY8" fmla="*/ 378393 h 775044"/>
                <a:gd name="connsiteX9" fmla="*/ 575529 w 667017"/>
                <a:gd name="connsiteY9" fmla="*/ 434680 h 775044"/>
                <a:gd name="connsiteX10" fmla="*/ 590639 w 667017"/>
                <a:gd name="connsiteY10" fmla="*/ 447146 h 775044"/>
                <a:gd name="connsiteX11" fmla="*/ 636727 w 667017"/>
                <a:gd name="connsiteY11" fmla="*/ 430146 h 775044"/>
                <a:gd name="connsiteX12" fmla="*/ 665059 w 667017"/>
                <a:gd name="connsiteY12" fmla="*/ 415036 h 775044"/>
                <a:gd name="connsiteX13" fmla="*/ 659770 w 667017"/>
                <a:gd name="connsiteY13" fmla="*/ 433169 h 775044"/>
                <a:gd name="connsiteX14" fmla="*/ 649571 w 667017"/>
                <a:gd name="connsiteY14" fmla="*/ 446390 h 775044"/>
                <a:gd name="connsiteX15" fmla="*/ 624638 w 667017"/>
                <a:gd name="connsiteY15" fmla="*/ 461879 h 775044"/>
                <a:gd name="connsiteX16" fmla="*/ 606505 w 667017"/>
                <a:gd name="connsiteY16" fmla="*/ 469434 h 775044"/>
                <a:gd name="connsiteX17" fmla="*/ 581573 w 667017"/>
                <a:gd name="connsiteY17" fmla="*/ 492100 h 775044"/>
                <a:gd name="connsiteX18" fmla="*/ 573262 w 667017"/>
                <a:gd name="connsiteY18" fmla="*/ 510988 h 775044"/>
                <a:gd name="connsiteX19" fmla="*/ 500354 w 667017"/>
                <a:gd name="connsiteY19" fmla="*/ 528365 h 775044"/>
                <a:gd name="connsiteX20" fmla="*/ 496198 w 667017"/>
                <a:gd name="connsiteY20" fmla="*/ 528743 h 775044"/>
                <a:gd name="connsiteX21" fmla="*/ 439534 w 667017"/>
                <a:gd name="connsiteY21" fmla="*/ 515899 h 775044"/>
                <a:gd name="connsiteX22" fmla="*/ 462200 w 667017"/>
                <a:gd name="connsiteY22" fmla="*/ 538187 h 775044"/>
                <a:gd name="connsiteX23" fmla="*/ 478066 w 667017"/>
                <a:gd name="connsiteY23" fmla="*/ 544609 h 775044"/>
                <a:gd name="connsiteX24" fmla="*/ 490532 w 667017"/>
                <a:gd name="connsiteY24" fmla="*/ 549142 h 775044"/>
                <a:gd name="connsiteX25" fmla="*/ 482977 w 667017"/>
                <a:gd name="connsiteY25" fmla="*/ 562741 h 775044"/>
                <a:gd name="connsiteX26" fmla="*/ 404780 w 667017"/>
                <a:gd name="connsiteY26" fmla="*/ 591074 h 775044"/>
                <a:gd name="connsiteX27" fmla="*/ 400624 w 667017"/>
                <a:gd name="connsiteY27" fmla="*/ 582763 h 775044"/>
                <a:gd name="connsiteX28" fmla="*/ 407424 w 667017"/>
                <a:gd name="connsiteY28" fmla="*/ 525343 h 775044"/>
                <a:gd name="connsiteX29" fmla="*/ 416490 w 667017"/>
                <a:gd name="connsiteY29" fmla="*/ 493611 h 775044"/>
                <a:gd name="connsiteX30" fmla="*/ 419135 w 667017"/>
                <a:gd name="connsiteY30" fmla="*/ 457723 h 775044"/>
                <a:gd name="connsiteX31" fmla="*/ 394958 w 667017"/>
                <a:gd name="connsiteY31" fmla="*/ 415791 h 775044"/>
                <a:gd name="connsiteX32" fmla="*/ 365492 w 667017"/>
                <a:gd name="connsiteY32" fmla="*/ 413147 h 775044"/>
                <a:gd name="connsiteX33" fmla="*/ 295606 w 667017"/>
                <a:gd name="connsiteY33" fmla="*/ 411258 h 775044"/>
                <a:gd name="connsiteX34" fmla="*/ 283895 w 667017"/>
                <a:gd name="connsiteY34" fmla="*/ 407858 h 775044"/>
                <a:gd name="connsiteX35" fmla="*/ 258207 w 667017"/>
                <a:gd name="connsiteY35" fmla="*/ 433924 h 775044"/>
                <a:gd name="connsiteX36" fmla="*/ 252163 w 667017"/>
                <a:gd name="connsiteY36" fmla="*/ 466034 h 775044"/>
                <a:gd name="connsiteX37" fmla="*/ 254052 w 667017"/>
                <a:gd name="connsiteY37" fmla="*/ 480389 h 775044"/>
                <a:gd name="connsiteX38" fmla="*/ 257074 w 667017"/>
                <a:gd name="connsiteY38" fmla="*/ 506077 h 775044"/>
                <a:gd name="connsiteX39" fmla="*/ 253674 w 667017"/>
                <a:gd name="connsiteY39" fmla="*/ 521565 h 775044"/>
                <a:gd name="connsiteX40" fmla="*/ 243097 w 667017"/>
                <a:gd name="connsiteY40" fmla="*/ 555942 h 775044"/>
                <a:gd name="connsiteX41" fmla="*/ 237430 w 667017"/>
                <a:gd name="connsiteY41" fmla="*/ 612606 h 775044"/>
                <a:gd name="connsiteX42" fmla="*/ 234786 w 667017"/>
                <a:gd name="connsiteY42" fmla="*/ 650383 h 775044"/>
                <a:gd name="connsiteX43" fmla="*/ 226853 w 667017"/>
                <a:gd name="connsiteY43" fmla="*/ 670782 h 775044"/>
                <a:gd name="connsiteX44" fmla="*/ 208720 w 667017"/>
                <a:gd name="connsiteY44" fmla="*/ 710447 h 775044"/>
                <a:gd name="connsiteX45" fmla="*/ 194743 w 667017"/>
                <a:gd name="connsiteY45" fmla="*/ 731602 h 775044"/>
                <a:gd name="connsiteX46" fmla="*/ 164144 w 667017"/>
                <a:gd name="connsiteY46" fmla="*/ 739157 h 775044"/>
                <a:gd name="connsiteX47" fmla="*/ 145634 w 667017"/>
                <a:gd name="connsiteY47" fmla="*/ 759556 h 775044"/>
                <a:gd name="connsiteX48" fmla="*/ 132790 w 667017"/>
                <a:gd name="connsiteY48" fmla="*/ 775044 h 775044"/>
                <a:gd name="connsiteX49" fmla="*/ 121835 w 667017"/>
                <a:gd name="connsiteY49" fmla="*/ 759934 h 775044"/>
                <a:gd name="connsiteX50" fmla="*/ 105591 w 667017"/>
                <a:gd name="connsiteY50" fmla="*/ 739157 h 775044"/>
                <a:gd name="connsiteX51" fmla="*/ 80659 w 667017"/>
                <a:gd name="connsiteY51" fmla="*/ 721780 h 775044"/>
                <a:gd name="connsiteX52" fmla="*/ 107102 w 667017"/>
                <a:gd name="connsiteY52" fmla="*/ 699870 h 775044"/>
                <a:gd name="connsiteX53" fmla="*/ 76881 w 667017"/>
                <a:gd name="connsiteY53" fmla="*/ 676826 h 775044"/>
                <a:gd name="connsiteX54" fmla="*/ 67437 w 667017"/>
                <a:gd name="connsiteY54" fmla="*/ 663226 h 775044"/>
                <a:gd name="connsiteX55" fmla="*/ 55348 w 667017"/>
                <a:gd name="connsiteY55" fmla="*/ 626206 h 775044"/>
                <a:gd name="connsiteX56" fmla="*/ 55348 w 667017"/>
                <a:gd name="connsiteY56" fmla="*/ 617895 h 775044"/>
                <a:gd name="connsiteX57" fmla="*/ 70459 w 667017"/>
                <a:gd name="connsiteY57" fmla="*/ 558208 h 775044"/>
                <a:gd name="connsiteX58" fmla="*/ 75748 w 667017"/>
                <a:gd name="connsiteY58" fmla="*/ 536298 h 775044"/>
                <a:gd name="connsiteX59" fmla="*/ 105591 w 667017"/>
                <a:gd name="connsiteY59" fmla="*/ 473967 h 775044"/>
                <a:gd name="connsiteX60" fmla="*/ 116168 w 667017"/>
                <a:gd name="connsiteY60" fmla="*/ 454323 h 775044"/>
                <a:gd name="connsiteX61" fmla="*/ 119190 w 667017"/>
                <a:gd name="connsiteY61" fmla="*/ 421080 h 775044"/>
                <a:gd name="connsiteX62" fmla="*/ 113146 w 667017"/>
                <a:gd name="connsiteY62" fmla="*/ 432413 h 775044"/>
                <a:gd name="connsiteX63" fmla="*/ 100680 w 667017"/>
                <a:gd name="connsiteY63" fmla="*/ 438079 h 775044"/>
                <a:gd name="connsiteX64" fmla="*/ 95391 w 667017"/>
                <a:gd name="connsiteY64" fmla="*/ 425613 h 775044"/>
                <a:gd name="connsiteX65" fmla="*/ 76503 w 667017"/>
                <a:gd name="connsiteY65" fmla="*/ 357238 h 775044"/>
                <a:gd name="connsiteX66" fmla="*/ 42504 w 667017"/>
                <a:gd name="connsiteY66" fmla="*/ 392370 h 775044"/>
                <a:gd name="connsiteX67" fmla="*/ 23238 w 667017"/>
                <a:gd name="connsiteY67" fmla="*/ 404836 h 775044"/>
                <a:gd name="connsiteX68" fmla="*/ 4728 w 667017"/>
                <a:gd name="connsiteY68" fmla="*/ 414280 h 775044"/>
                <a:gd name="connsiteX69" fmla="*/ 573 w 667017"/>
                <a:gd name="connsiteY69" fmla="*/ 410503 h 775044"/>
                <a:gd name="connsiteX70" fmla="*/ 4728 w 667017"/>
                <a:gd name="connsiteY70" fmla="*/ 397281 h 775044"/>
                <a:gd name="connsiteX71" fmla="*/ 84814 w 667017"/>
                <a:gd name="connsiteY71" fmla="*/ 312662 h 775044"/>
                <a:gd name="connsiteX72" fmla="*/ 92747 w 667017"/>
                <a:gd name="connsiteY72" fmla="*/ 302840 h 775044"/>
                <a:gd name="connsiteX73" fmla="*/ 98413 w 667017"/>
                <a:gd name="connsiteY73" fmla="*/ 296040 h 775044"/>
                <a:gd name="connsiteX74" fmla="*/ 100302 w 667017"/>
                <a:gd name="connsiteY74" fmla="*/ 283952 h 775044"/>
                <a:gd name="connsiteX75" fmla="*/ 96902 w 667017"/>
                <a:gd name="connsiteY75" fmla="*/ 264686 h 775044"/>
                <a:gd name="connsiteX76" fmla="*/ 100680 w 667017"/>
                <a:gd name="connsiteY76" fmla="*/ 260153 h 775044"/>
                <a:gd name="connsiteX77" fmla="*/ 133168 w 667017"/>
                <a:gd name="connsiteY77" fmla="*/ 214443 h 775044"/>
                <a:gd name="connsiteX78" fmla="*/ 134679 w 667017"/>
                <a:gd name="connsiteY78" fmla="*/ 206133 h 775044"/>
                <a:gd name="connsiteX79" fmla="*/ 138834 w 667017"/>
                <a:gd name="connsiteY79" fmla="*/ 198200 h 775044"/>
                <a:gd name="connsiteX80" fmla="*/ 143745 w 667017"/>
                <a:gd name="connsiteY80" fmla="*/ 188755 h 775044"/>
                <a:gd name="connsiteX81" fmla="*/ 184544 w 667017"/>
                <a:gd name="connsiteY81" fmla="*/ 177045 h 775044"/>
                <a:gd name="connsiteX82" fmla="*/ 194365 w 667017"/>
                <a:gd name="connsiteY82" fmla="*/ 180445 h 775044"/>
                <a:gd name="connsiteX83" fmla="*/ 157345 w 667017"/>
                <a:gd name="connsiteY83" fmla="*/ 141535 h 775044"/>
                <a:gd name="connsiteX84" fmla="*/ 156967 w 667017"/>
                <a:gd name="connsiteY84" fmla="*/ 132469 h 775044"/>
                <a:gd name="connsiteX85" fmla="*/ 172833 w 667017"/>
                <a:gd name="connsiteY85" fmla="*/ 116225 h 775044"/>
                <a:gd name="connsiteX86" fmla="*/ 181144 w 667017"/>
                <a:gd name="connsiteY86" fmla="*/ 100359 h 775044"/>
                <a:gd name="connsiteX87" fmla="*/ 210987 w 667017"/>
                <a:gd name="connsiteY87" fmla="*/ 67116 h 775044"/>
                <a:gd name="connsiteX88" fmla="*/ 233653 w 667017"/>
                <a:gd name="connsiteY88" fmla="*/ 48227 h 775044"/>
                <a:gd name="connsiteX89" fmla="*/ 223831 w 667017"/>
                <a:gd name="connsiteY89" fmla="*/ 35383 h 775044"/>
                <a:gd name="connsiteX90" fmla="*/ 210609 w 667017"/>
                <a:gd name="connsiteY90" fmla="*/ 11962 h 775044"/>
                <a:gd name="connsiteX91" fmla="*/ 215520 w 667017"/>
                <a:gd name="connsiteY91" fmla="*/ 1007 h 775044"/>
                <a:gd name="connsiteX92" fmla="*/ 226097 w 667017"/>
                <a:gd name="connsiteY92" fmla="*/ 4785 h 775044"/>
                <a:gd name="connsiteX93" fmla="*/ 268785 w 667017"/>
                <a:gd name="connsiteY93" fmla="*/ 8185 h 775044"/>
                <a:gd name="connsiteX94" fmla="*/ 288806 w 667017"/>
                <a:gd name="connsiteY94" fmla="*/ 5162 h 775044"/>
                <a:gd name="connsiteX95" fmla="*/ 298250 w 667017"/>
                <a:gd name="connsiteY95" fmla="*/ 29717 h 775044"/>
                <a:gd name="connsiteX96" fmla="*/ 292962 w 667017"/>
                <a:gd name="connsiteY96" fmla="*/ 47850 h 775044"/>
                <a:gd name="connsiteX97" fmla="*/ 309961 w 667017"/>
                <a:gd name="connsiteY97" fmla="*/ 44827 h 775044"/>
                <a:gd name="connsiteX98" fmla="*/ 341315 w 667017"/>
                <a:gd name="connsiteY98" fmla="*/ 59938 h 775044"/>
                <a:gd name="connsiteX99" fmla="*/ 339049 w 667017"/>
                <a:gd name="connsiteY99" fmla="*/ 90915 h 775044"/>
                <a:gd name="connsiteX100" fmla="*/ 338293 w 667017"/>
                <a:gd name="connsiteY100" fmla="*/ 134735 h 775044"/>
                <a:gd name="connsiteX101" fmla="*/ 334893 w 667017"/>
                <a:gd name="connsiteY101" fmla="*/ 147579 h 775044"/>
                <a:gd name="connsiteX102" fmla="*/ 338293 w 667017"/>
                <a:gd name="connsiteY102" fmla="*/ 181578 h 775044"/>
                <a:gd name="connsiteX103" fmla="*/ 335271 w 667017"/>
                <a:gd name="connsiteY103" fmla="*/ 200844 h 775044"/>
                <a:gd name="connsiteX104" fmla="*/ 302406 w 667017"/>
                <a:gd name="connsiteY104" fmla="*/ 264308 h 775044"/>
                <a:gd name="connsiteX105" fmla="*/ 313361 w 667017"/>
                <a:gd name="connsiteY105" fmla="*/ 269975 h 775044"/>
                <a:gd name="connsiteX106" fmla="*/ 330738 w 667017"/>
                <a:gd name="connsiteY106" fmla="*/ 283952 h 775044"/>
                <a:gd name="connsiteX107" fmla="*/ 314494 w 667017"/>
                <a:gd name="connsiteY107" fmla="*/ 291885 h 775044"/>
                <a:gd name="connsiteX108" fmla="*/ 303539 w 667017"/>
                <a:gd name="connsiteY108" fmla="*/ 301329 h 775044"/>
                <a:gd name="connsiteX109" fmla="*/ 314116 w 667017"/>
                <a:gd name="connsiteY109" fmla="*/ 349305 h 775044"/>
                <a:gd name="connsiteX110" fmla="*/ 316383 w 667017"/>
                <a:gd name="connsiteY110" fmla="*/ 351572 h 775044"/>
                <a:gd name="connsiteX111" fmla="*/ 347737 w 667017"/>
                <a:gd name="connsiteY111" fmla="*/ 367060 h 775044"/>
                <a:gd name="connsiteX112" fmla="*/ 362092 w 667017"/>
                <a:gd name="connsiteY112" fmla="*/ 365927 h 775044"/>
                <a:gd name="connsiteX113" fmla="*/ 362092 w 667017"/>
                <a:gd name="connsiteY113" fmla="*/ 345150 h 775044"/>
                <a:gd name="connsiteX114" fmla="*/ 366248 w 667017"/>
                <a:gd name="connsiteY114" fmla="*/ 321350 h 775044"/>
                <a:gd name="connsiteX115" fmla="*/ 375692 w 667017"/>
                <a:gd name="connsiteY115" fmla="*/ 308884 h 775044"/>
                <a:gd name="connsiteX116" fmla="*/ 387025 w 667017"/>
                <a:gd name="connsiteY116" fmla="*/ 288107 h 775044"/>
                <a:gd name="connsiteX117" fmla="*/ 385891 w 667017"/>
                <a:gd name="connsiteY117" fmla="*/ 276019 h 775044"/>
                <a:gd name="connsiteX118" fmla="*/ 394958 w 667017"/>
                <a:gd name="connsiteY118" fmla="*/ 256753 h 775044"/>
                <a:gd name="connsiteX119" fmla="*/ 417624 w 667017"/>
                <a:gd name="connsiteY119" fmla="*/ 267330 h 775044"/>
                <a:gd name="connsiteX120" fmla="*/ 422157 w 667017"/>
                <a:gd name="connsiteY120" fmla="*/ 271108 h 775044"/>
                <a:gd name="connsiteX121" fmla="*/ 447467 w 667017"/>
                <a:gd name="connsiteY121" fmla="*/ 281308 h 775044"/>
                <a:gd name="connsiteX122" fmla="*/ 451622 w 667017"/>
                <a:gd name="connsiteY122" fmla="*/ 281308 h 775044"/>
                <a:gd name="connsiteX123" fmla="*/ 499221 w 667017"/>
                <a:gd name="connsiteY123" fmla="*/ 243909 h 775044"/>
                <a:gd name="connsiteX124" fmla="*/ 514709 w 667017"/>
                <a:gd name="connsiteY124" fmla="*/ 237865 h 775044"/>
                <a:gd name="connsiteX125" fmla="*/ 563063 w 667017"/>
                <a:gd name="connsiteY125" fmla="*/ 221621 h 77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67017" h="775044">
                  <a:moveTo>
                    <a:pt x="563063" y="221621"/>
                  </a:moveTo>
                  <a:cubicBezTo>
                    <a:pt x="567218" y="224265"/>
                    <a:pt x="571373" y="227287"/>
                    <a:pt x="575529" y="229932"/>
                  </a:cubicBezTo>
                  <a:cubicBezTo>
                    <a:pt x="579684" y="229554"/>
                    <a:pt x="583084" y="231065"/>
                    <a:pt x="586106" y="234087"/>
                  </a:cubicBezTo>
                  <a:cubicBezTo>
                    <a:pt x="587995" y="246931"/>
                    <a:pt x="601217" y="246553"/>
                    <a:pt x="608772" y="252975"/>
                  </a:cubicBezTo>
                  <a:cubicBezTo>
                    <a:pt x="611794" y="259775"/>
                    <a:pt x="621616" y="263930"/>
                    <a:pt x="616327" y="273752"/>
                  </a:cubicBezTo>
                  <a:cubicBezTo>
                    <a:pt x="601217" y="279796"/>
                    <a:pt x="589506" y="271863"/>
                    <a:pt x="578173" y="263930"/>
                  </a:cubicBezTo>
                  <a:cubicBezTo>
                    <a:pt x="564951" y="251087"/>
                    <a:pt x="560796" y="251464"/>
                    <a:pt x="551730" y="265441"/>
                  </a:cubicBezTo>
                  <a:cubicBezTo>
                    <a:pt x="545686" y="274508"/>
                    <a:pt x="541152" y="285463"/>
                    <a:pt x="543041" y="295285"/>
                  </a:cubicBezTo>
                  <a:cubicBezTo>
                    <a:pt x="548708" y="323239"/>
                    <a:pt x="548330" y="351949"/>
                    <a:pt x="562307" y="378393"/>
                  </a:cubicBezTo>
                  <a:cubicBezTo>
                    <a:pt x="570996" y="395014"/>
                    <a:pt x="570618" y="416169"/>
                    <a:pt x="575529" y="434680"/>
                  </a:cubicBezTo>
                  <a:cubicBezTo>
                    <a:pt x="578173" y="444124"/>
                    <a:pt x="581573" y="448657"/>
                    <a:pt x="590639" y="447146"/>
                  </a:cubicBezTo>
                  <a:cubicBezTo>
                    <a:pt x="606883" y="444501"/>
                    <a:pt x="624260" y="443746"/>
                    <a:pt x="636727" y="430146"/>
                  </a:cubicBezTo>
                  <a:cubicBezTo>
                    <a:pt x="645415" y="423724"/>
                    <a:pt x="650326" y="410503"/>
                    <a:pt x="665059" y="415036"/>
                  </a:cubicBezTo>
                  <a:cubicBezTo>
                    <a:pt x="669970" y="422969"/>
                    <a:pt x="664681" y="428257"/>
                    <a:pt x="659770" y="433169"/>
                  </a:cubicBezTo>
                  <a:cubicBezTo>
                    <a:pt x="655992" y="437324"/>
                    <a:pt x="651082" y="440724"/>
                    <a:pt x="649571" y="446390"/>
                  </a:cubicBezTo>
                  <a:cubicBezTo>
                    <a:pt x="646548" y="460745"/>
                    <a:pt x="637482" y="463389"/>
                    <a:pt x="624638" y="461879"/>
                  </a:cubicBezTo>
                  <a:cubicBezTo>
                    <a:pt x="617461" y="461123"/>
                    <a:pt x="609528" y="462634"/>
                    <a:pt x="606505" y="469434"/>
                  </a:cubicBezTo>
                  <a:cubicBezTo>
                    <a:pt x="601595" y="481522"/>
                    <a:pt x="594039" y="488322"/>
                    <a:pt x="581573" y="492100"/>
                  </a:cubicBezTo>
                  <a:cubicBezTo>
                    <a:pt x="574396" y="494366"/>
                    <a:pt x="580817" y="506454"/>
                    <a:pt x="573262" y="510988"/>
                  </a:cubicBezTo>
                  <a:cubicBezTo>
                    <a:pt x="547574" y="510232"/>
                    <a:pt x="523398" y="517410"/>
                    <a:pt x="500354" y="528365"/>
                  </a:cubicBezTo>
                  <a:cubicBezTo>
                    <a:pt x="499221" y="529121"/>
                    <a:pt x="497332" y="529121"/>
                    <a:pt x="496198" y="528743"/>
                  </a:cubicBezTo>
                  <a:cubicBezTo>
                    <a:pt x="477310" y="520432"/>
                    <a:pt x="458044" y="515521"/>
                    <a:pt x="439534" y="515899"/>
                  </a:cubicBezTo>
                  <a:cubicBezTo>
                    <a:pt x="444823" y="522321"/>
                    <a:pt x="458422" y="524587"/>
                    <a:pt x="462200" y="538187"/>
                  </a:cubicBezTo>
                  <a:cubicBezTo>
                    <a:pt x="464089" y="545742"/>
                    <a:pt x="471644" y="544987"/>
                    <a:pt x="478066" y="544609"/>
                  </a:cubicBezTo>
                  <a:cubicBezTo>
                    <a:pt x="482977" y="544231"/>
                    <a:pt x="489021" y="543098"/>
                    <a:pt x="490532" y="549142"/>
                  </a:cubicBezTo>
                  <a:cubicBezTo>
                    <a:pt x="492043" y="555186"/>
                    <a:pt x="487510" y="561986"/>
                    <a:pt x="482977" y="562741"/>
                  </a:cubicBezTo>
                  <a:cubicBezTo>
                    <a:pt x="455022" y="567274"/>
                    <a:pt x="433867" y="590696"/>
                    <a:pt x="404780" y="591074"/>
                  </a:cubicBezTo>
                  <a:cubicBezTo>
                    <a:pt x="401002" y="589563"/>
                    <a:pt x="398735" y="586163"/>
                    <a:pt x="400624" y="582763"/>
                  </a:cubicBezTo>
                  <a:cubicBezTo>
                    <a:pt x="410446" y="564253"/>
                    <a:pt x="408557" y="544987"/>
                    <a:pt x="407424" y="525343"/>
                  </a:cubicBezTo>
                  <a:cubicBezTo>
                    <a:pt x="406669" y="514010"/>
                    <a:pt x="408557" y="503433"/>
                    <a:pt x="416490" y="493611"/>
                  </a:cubicBezTo>
                  <a:cubicBezTo>
                    <a:pt x="425179" y="482655"/>
                    <a:pt x="425557" y="470189"/>
                    <a:pt x="419135" y="457723"/>
                  </a:cubicBezTo>
                  <a:cubicBezTo>
                    <a:pt x="411579" y="443368"/>
                    <a:pt x="402513" y="430146"/>
                    <a:pt x="394958" y="415791"/>
                  </a:cubicBezTo>
                  <a:cubicBezTo>
                    <a:pt x="387403" y="401436"/>
                    <a:pt x="374181" y="406725"/>
                    <a:pt x="365492" y="413147"/>
                  </a:cubicBezTo>
                  <a:cubicBezTo>
                    <a:pt x="340938" y="432035"/>
                    <a:pt x="318650" y="427124"/>
                    <a:pt x="295606" y="411258"/>
                  </a:cubicBezTo>
                  <a:cubicBezTo>
                    <a:pt x="292206" y="408992"/>
                    <a:pt x="288051" y="405970"/>
                    <a:pt x="283895" y="407858"/>
                  </a:cubicBezTo>
                  <a:cubicBezTo>
                    <a:pt x="272185" y="413147"/>
                    <a:pt x="272185" y="429391"/>
                    <a:pt x="258207" y="433924"/>
                  </a:cubicBezTo>
                  <a:cubicBezTo>
                    <a:pt x="241208" y="439590"/>
                    <a:pt x="246874" y="453568"/>
                    <a:pt x="252163" y="466034"/>
                  </a:cubicBezTo>
                  <a:cubicBezTo>
                    <a:pt x="254052" y="470567"/>
                    <a:pt x="256319" y="475478"/>
                    <a:pt x="254052" y="480389"/>
                  </a:cubicBezTo>
                  <a:cubicBezTo>
                    <a:pt x="249897" y="489833"/>
                    <a:pt x="250652" y="497766"/>
                    <a:pt x="257074" y="506077"/>
                  </a:cubicBezTo>
                  <a:cubicBezTo>
                    <a:pt x="261985" y="512121"/>
                    <a:pt x="261229" y="519299"/>
                    <a:pt x="253674" y="521565"/>
                  </a:cubicBezTo>
                  <a:cubicBezTo>
                    <a:pt x="232897" y="528365"/>
                    <a:pt x="237053" y="546498"/>
                    <a:pt x="243097" y="555942"/>
                  </a:cubicBezTo>
                  <a:cubicBezTo>
                    <a:pt x="258585" y="578230"/>
                    <a:pt x="245741" y="595229"/>
                    <a:pt x="237430" y="612606"/>
                  </a:cubicBezTo>
                  <a:cubicBezTo>
                    <a:pt x="231386" y="625828"/>
                    <a:pt x="227231" y="637161"/>
                    <a:pt x="234786" y="650383"/>
                  </a:cubicBezTo>
                  <a:cubicBezTo>
                    <a:pt x="240830" y="660582"/>
                    <a:pt x="234408" y="666626"/>
                    <a:pt x="226853" y="670782"/>
                  </a:cubicBezTo>
                  <a:cubicBezTo>
                    <a:pt x="210609" y="679470"/>
                    <a:pt x="203054" y="691181"/>
                    <a:pt x="208720" y="710447"/>
                  </a:cubicBezTo>
                  <a:cubicBezTo>
                    <a:pt x="212498" y="722158"/>
                    <a:pt x="207209" y="728958"/>
                    <a:pt x="194743" y="731602"/>
                  </a:cubicBezTo>
                  <a:cubicBezTo>
                    <a:pt x="184544" y="733490"/>
                    <a:pt x="174722" y="738024"/>
                    <a:pt x="164144" y="739157"/>
                  </a:cubicBezTo>
                  <a:cubicBezTo>
                    <a:pt x="152811" y="740290"/>
                    <a:pt x="143745" y="745201"/>
                    <a:pt x="145634" y="759556"/>
                  </a:cubicBezTo>
                  <a:cubicBezTo>
                    <a:pt x="146767" y="768623"/>
                    <a:pt x="142612" y="775044"/>
                    <a:pt x="132790" y="775044"/>
                  </a:cubicBezTo>
                  <a:cubicBezTo>
                    <a:pt x="123346" y="775044"/>
                    <a:pt x="121457" y="767111"/>
                    <a:pt x="121835" y="759934"/>
                  </a:cubicBezTo>
                  <a:cubicBezTo>
                    <a:pt x="122590" y="747468"/>
                    <a:pt x="120324" y="740668"/>
                    <a:pt x="105591" y="739157"/>
                  </a:cubicBezTo>
                  <a:cubicBezTo>
                    <a:pt x="95769" y="738024"/>
                    <a:pt x="80281" y="737268"/>
                    <a:pt x="80659" y="721780"/>
                  </a:cubicBezTo>
                  <a:cubicBezTo>
                    <a:pt x="81036" y="706669"/>
                    <a:pt x="94636" y="702514"/>
                    <a:pt x="107102" y="699870"/>
                  </a:cubicBezTo>
                  <a:cubicBezTo>
                    <a:pt x="93880" y="696470"/>
                    <a:pt x="80281" y="693825"/>
                    <a:pt x="76881" y="676826"/>
                  </a:cubicBezTo>
                  <a:cubicBezTo>
                    <a:pt x="75748" y="670782"/>
                    <a:pt x="71592" y="667004"/>
                    <a:pt x="67437" y="663226"/>
                  </a:cubicBezTo>
                  <a:cubicBezTo>
                    <a:pt x="55726" y="653405"/>
                    <a:pt x="48926" y="642072"/>
                    <a:pt x="55348" y="626206"/>
                  </a:cubicBezTo>
                  <a:cubicBezTo>
                    <a:pt x="56482" y="623561"/>
                    <a:pt x="56482" y="620161"/>
                    <a:pt x="55348" y="617895"/>
                  </a:cubicBezTo>
                  <a:cubicBezTo>
                    <a:pt x="38349" y="592207"/>
                    <a:pt x="52704" y="574830"/>
                    <a:pt x="70459" y="558208"/>
                  </a:cubicBezTo>
                  <a:cubicBezTo>
                    <a:pt x="76881" y="552164"/>
                    <a:pt x="79147" y="546875"/>
                    <a:pt x="75748" y="536298"/>
                  </a:cubicBezTo>
                  <a:cubicBezTo>
                    <a:pt x="66681" y="509099"/>
                    <a:pt x="78392" y="486433"/>
                    <a:pt x="105591" y="473967"/>
                  </a:cubicBezTo>
                  <a:cubicBezTo>
                    <a:pt x="114279" y="469812"/>
                    <a:pt x="120324" y="464523"/>
                    <a:pt x="116168" y="454323"/>
                  </a:cubicBezTo>
                  <a:cubicBezTo>
                    <a:pt x="111257" y="442613"/>
                    <a:pt x="115791" y="432413"/>
                    <a:pt x="119190" y="421080"/>
                  </a:cubicBezTo>
                  <a:cubicBezTo>
                    <a:pt x="114657" y="424102"/>
                    <a:pt x="116168" y="429013"/>
                    <a:pt x="113146" y="432413"/>
                  </a:cubicBezTo>
                  <a:cubicBezTo>
                    <a:pt x="109746" y="436191"/>
                    <a:pt x="106346" y="440346"/>
                    <a:pt x="100680" y="438079"/>
                  </a:cubicBezTo>
                  <a:cubicBezTo>
                    <a:pt x="95014" y="435813"/>
                    <a:pt x="95014" y="430902"/>
                    <a:pt x="95391" y="425613"/>
                  </a:cubicBezTo>
                  <a:cubicBezTo>
                    <a:pt x="98413" y="400681"/>
                    <a:pt x="84436" y="380282"/>
                    <a:pt x="76503" y="357238"/>
                  </a:cubicBezTo>
                  <a:cubicBezTo>
                    <a:pt x="73103" y="378015"/>
                    <a:pt x="62148" y="388592"/>
                    <a:pt x="42504" y="392370"/>
                  </a:cubicBezTo>
                  <a:cubicBezTo>
                    <a:pt x="35327" y="393503"/>
                    <a:pt x="27772" y="397659"/>
                    <a:pt x="23238" y="404836"/>
                  </a:cubicBezTo>
                  <a:cubicBezTo>
                    <a:pt x="17950" y="409369"/>
                    <a:pt x="12283" y="413903"/>
                    <a:pt x="4728" y="414280"/>
                  </a:cubicBezTo>
                  <a:cubicBezTo>
                    <a:pt x="2839" y="413525"/>
                    <a:pt x="1328" y="412391"/>
                    <a:pt x="573" y="410503"/>
                  </a:cubicBezTo>
                  <a:cubicBezTo>
                    <a:pt x="-938" y="405214"/>
                    <a:pt x="573" y="400303"/>
                    <a:pt x="4728" y="397281"/>
                  </a:cubicBezTo>
                  <a:cubicBezTo>
                    <a:pt x="37216" y="374615"/>
                    <a:pt x="47793" y="330795"/>
                    <a:pt x="84814" y="312662"/>
                  </a:cubicBezTo>
                  <a:cubicBezTo>
                    <a:pt x="88592" y="310773"/>
                    <a:pt x="90103" y="306240"/>
                    <a:pt x="92747" y="302840"/>
                  </a:cubicBezTo>
                  <a:cubicBezTo>
                    <a:pt x="94636" y="300573"/>
                    <a:pt x="96525" y="298307"/>
                    <a:pt x="98413" y="296040"/>
                  </a:cubicBezTo>
                  <a:cubicBezTo>
                    <a:pt x="99924" y="292263"/>
                    <a:pt x="112768" y="289996"/>
                    <a:pt x="100302" y="283952"/>
                  </a:cubicBezTo>
                  <a:cubicBezTo>
                    <a:pt x="89725" y="279041"/>
                    <a:pt x="93880" y="271863"/>
                    <a:pt x="96902" y="264686"/>
                  </a:cubicBezTo>
                  <a:cubicBezTo>
                    <a:pt x="98036" y="263175"/>
                    <a:pt x="99169" y="261664"/>
                    <a:pt x="100680" y="260153"/>
                  </a:cubicBezTo>
                  <a:cubicBezTo>
                    <a:pt x="131657" y="249953"/>
                    <a:pt x="131657" y="249953"/>
                    <a:pt x="133168" y="214443"/>
                  </a:cubicBezTo>
                  <a:cubicBezTo>
                    <a:pt x="133168" y="211799"/>
                    <a:pt x="133923" y="208777"/>
                    <a:pt x="134679" y="206133"/>
                  </a:cubicBezTo>
                  <a:cubicBezTo>
                    <a:pt x="135812" y="203488"/>
                    <a:pt x="137323" y="200844"/>
                    <a:pt x="138834" y="198200"/>
                  </a:cubicBezTo>
                  <a:cubicBezTo>
                    <a:pt x="140723" y="195177"/>
                    <a:pt x="142234" y="192155"/>
                    <a:pt x="143745" y="188755"/>
                  </a:cubicBezTo>
                  <a:cubicBezTo>
                    <a:pt x="153945" y="164201"/>
                    <a:pt x="161878" y="161934"/>
                    <a:pt x="184544" y="177045"/>
                  </a:cubicBezTo>
                  <a:cubicBezTo>
                    <a:pt x="187188" y="178934"/>
                    <a:pt x="189832" y="181578"/>
                    <a:pt x="194365" y="180445"/>
                  </a:cubicBezTo>
                  <a:cubicBezTo>
                    <a:pt x="173588" y="174778"/>
                    <a:pt x="172455" y="151735"/>
                    <a:pt x="157345" y="141535"/>
                  </a:cubicBezTo>
                  <a:cubicBezTo>
                    <a:pt x="156211" y="138513"/>
                    <a:pt x="156211" y="135491"/>
                    <a:pt x="156967" y="132469"/>
                  </a:cubicBezTo>
                  <a:cubicBezTo>
                    <a:pt x="159611" y="124158"/>
                    <a:pt x="166789" y="120758"/>
                    <a:pt x="172833" y="116225"/>
                  </a:cubicBezTo>
                  <a:cubicBezTo>
                    <a:pt x="178121" y="112447"/>
                    <a:pt x="181144" y="107536"/>
                    <a:pt x="181144" y="100359"/>
                  </a:cubicBezTo>
                  <a:cubicBezTo>
                    <a:pt x="181144" y="78071"/>
                    <a:pt x="190965" y="64471"/>
                    <a:pt x="210987" y="67116"/>
                  </a:cubicBezTo>
                  <a:cubicBezTo>
                    <a:pt x="229120" y="69382"/>
                    <a:pt x="225720" y="53516"/>
                    <a:pt x="233653" y="48227"/>
                  </a:cubicBezTo>
                  <a:cubicBezTo>
                    <a:pt x="237430" y="45583"/>
                    <a:pt x="227231" y="39917"/>
                    <a:pt x="223831" y="35383"/>
                  </a:cubicBezTo>
                  <a:cubicBezTo>
                    <a:pt x="218164" y="28206"/>
                    <a:pt x="210987" y="22162"/>
                    <a:pt x="210609" y="11962"/>
                  </a:cubicBezTo>
                  <a:cubicBezTo>
                    <a:pt x="210609" y="7807"/>
                    <a:pt x="210987" y="3274"/>
                    <a:pt x="215520" y="1007"/>
                  </a:cubicBezTo>
                  <a:cubicBezTo>
                    <a:pt x="220053" y="-1637"/>
                    <a:pt x="223453" y="1385"/>
                    <a:pt x="226097" y="4785"/>
                  </a:cubicBezTo>
                  <a:cubicBezTo>
                    <a:pt x="239319" y="19517"/>
                    <a:pt x="253674" y="19140"/>
                    <a:pt x="268785" y="8185"/>
                  </a:cubicBezTo>
                  <a:cubicBezTo>
                    <a:pt x="275207" y="3274"/>
                    <a:pt x="282006" y="3651"/>
                    <a:pt x="288806" y="5162"/>
                  </a:cubicBezTo>
                  <a:cubicBezTo>
                    <a:pt x="305428" y="8185"/>
                    <a:pt x="308450" y="15740"/>
                    <a:pt x="298250" y="29717"/>
                  </a:cubicBezTo>
                  <a:cubicBezTo>
                    <a:pt x="294095" y="35383"/>
                    <a:pt x="286540" y="40672"/>
                    <a:pt x="292962" y="47850"/>
                  </a:cubicBezTo>
                  <a:cubicBezTo>
                    <a:pt x="298250" y="53894"/>
                    <a:pt x="304295" y="47472"/>
                    <a:pt x="309961" y="44827"/>
                  </a:cubicBezTo>
                  <a:cubicBezTo>
                    <a:pt x="322805" y="38783"/>
                    <a:pt x="337160" y="45961"/>
                    <a:pt x="341315" y="59938"/>
                  </a:cubicBezTo>
                  <a:cubicBezTo>
                    <a:pt x="344338" y="70515"/>
                    <a:pt x="343582" y="80337"/>
                    <a:pt x="339049" y="90915"/>
                  </a:cubicBezTo>
                  <a:cubicBezTo>
                    <a:pt x="333005" y="105270"/>
                    <a:pt x="321672" y="119625"/>
                    <a:pt x="338293" y="134735"/>
                  </a:cubicBezTo>
                  <a:cubicBezTo>
                    <a:pt x="342071" y="138135"/>
                    <a:pt x="338671" y="143424"/>
                    <a:pt x="334893" y="147579"/>
                  </a:cubicBezTo>
                  <a:cubicBezTo>
                    <a:pt x="322427" y="162312"/>
                    <a:pt x="322805" y="168734"/>
                    <a:pt x="338293" y="181578"/>
                  </a:cubicBezTo>
                  <a:cubicBezTo>
                    <a:pt x="350004" y="191022"/>
                    <a:pt x="345849" y="195555"/>
                    <a:pt x="335271" y="200844"/>
                  </a:cubicBezTo>
                  <a:cubicBezTo>
                    <a:pt x="317516" y="209155"/>
                    <a:pt x="299384" y="245042"/>
                    <a:pt x="302406" y="264308"/>
                  </a:cubicBezTo>
                  <a:cubicBezTo>
                    <a:pt x="303539" y="272619"/>
                    <a:pt x="309205" y="269597"/>
                    <a:pt x="313361" y="269975"/>
                  </a:cubicBezTo>
                  <a:cubicBezTo>
                    <a:pt x="322427" y="270730"/>
                    <a:pt x="331116" y="272997"/>
                    <a:pt x="330738" y="283952"/>
                  </a:cubicBezTo>
                  <a:cubicBezTo>
                    <a:pt x="330360" y="294152"/>
                    <a:pt x="321294" y="292263"/>
                    <a:pt x="314494" y="291885"/>
                  </a:cubicBezTo>
                  <a:cubicBezTo>
                    <a:pt x="307317" y="291507"/>
                    <a:pt x="305806" y="295285"/>
                    <a:pt x="303539" y="301329"/>
                  </a:cubicBezTo>
                  <a:cubicBezTo>
                    <a:pt x="296739" y="319839"/>
                    <a:pt x="311472" y="333061"/>
                    <a:pt x="314116" y="349305"/>
                  </a:cubicBezTo>
                  <a:cubicBezTo>
                    <a:pt x="314494" y="351194"/>
                    <a:pt x="314872" y="352327"/>
                    <a:pt x="316383" y="351572"/>
                  </a:cubicBezTo>
                  <a:cubicBezTo>
                    <a:pt x="334138" y="342128"/>
                    <a:pt x="339427" y="356860"/>
                    <a:pt x="347737" y="367060"/>
                  </a:cubicBezTo>
                  <a:cubicBezTo>
                    <a:pt x="352271" y="372726"/>
                    <a:pt x="358315" y="371215"/>
                    <a:pt x="362092" y="365927"/>
                  </a:cubicBezTo>
                  <a:cubicBezTo>
                    <a:pt x="366248" y="359505"/>
                    <a:pt x="369270" y="352327"/>
                    <a:pt x="362092" y="345150"/>
                  </a:cubicBezTo>
                  <a:cubicBezTo>
                    <a:pt x="347360" y="330417"/>
                    <a:pt x="347360" y="329284"/>
                    <a:pt x="366248" y="321350"/>
                  </a:cubicBezTo>
                  <a:cubicBezTo>
                    <a:pt x="372670" y="318706"/>
                    <a:pt x="375314" y="314929"/>
                    <a:pt x="375692" y="308884"/>
                  </a:cubicBezTo>
                  <a:cubicBezTo>
                    <a:pt x="376447" y="300196"/>
                    <a:pt x="377958" y="292640"/>
                    <a:pt x="387025" y="288107"/>
                  </a:cubicBezTo>
                  <a:cubicBezTo>
                    <a:pt x="394580" y="284330"/>
                    <a:pt x="387403" y="279796"/>
                    <a:pt x="385891" y="276019"/>
                  </a:cubicBezTo>
                  <a:cubicBezTo>
                    <a:pt x="382869" y="266575"/>
                    <a:pt x="384003" y="257886"/>
                    <a:pt x="394958" y="256753"/>
                  </a:cubicBezTo>
                  <a:cubicBezTo>
                    <a:pt x="404024" y="255620"/>
                    <a:pt x="418757" y="249953"/>
                    <a:pt x="417624" y="267330"/>
                  </a:cubicBezTo>
                  <a:cubicBezTo>
                    <a:pt x="417246" y="274508"/>
                    <a:pt x="421401" y="270730"/>
                    <a:pt x="422157" y="271108"/>
                  </a:cubicBezTo>
                  <a:cubicBezTo>
                    <a:pt x="430845" y="273752"/>
                    <a:pt x="439912" y="276019"/>
                    <a:pt x="447467" y="281308"/>
                  </a:cubicBezTo>
                  <a:cubicBezTo>
                    <a:pt x="448978" y="281308"/>
                    <a:pt x="450111" y="281308"/>
                    <a:pt x="451622" y="281308"/>
                  </a:cubicBezTo>
                  <a:cubicBezTo>
                    <a:pt x="467111" y="268464"/>
                    <a:pt x="485243" y="259020"/>
                    <a:pt x="499221" y="243909"/>
                  </a:cubicBezTo>
                  <a:cubicBezTo>
                    <a:pt x="502998" y="240131"/>
                    <a:pt x="509798" y="236354"/>
                    <a:pt x="514709" y="237865"/>
                  </a:cubicBezTo>
                  <a:cubicBezTo>
                    <a:pt x="536242" y="244287"/>
                    <a:pt x="549085" y="231820"/>
                    <a:pt x="563063" y="22162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97" name="Freeform: Shape 26196">
              <a:extLst>
                <a:ext uri="{FF2B5EF4-FFF2-40B4-BE49-F238E27FC236}">
                  <a16:creationId xmlns:a16="http://schemas.microsoft.com/office/drawing/2014/main" id="{1ED77349-8102-44B1-ABF0-83743251126A}"/>
                </a:ext>
              </a:extLst>
            </p:cNvPr>
            <p:cNvSpPr/>
            <p:nvPr/>
          </p:nvSpPr>
          <p:spPr>
            <a:xfrm>
              <a:off x="9633263" y="4100148"/>
              <a:ext cx="610465" cy="952290"/>
            </a:xfrm>
            <a:custGeom>
              <a:avLst/>
              <a:gdLst>
                <a:gd name="connsiteX0" fmla="*/ 543224 w 610465"/>
                <a:gd name="connsiteY0" fmla="*/ 856012 h 952290"/>
                <a:gd name="connsiteX1" fmla="*/ 512625 w 610465"/>
                <a:gd name="connsiteY1" fmla="*/ 849213 h 952290"/>
                <a:gd name="connsiteX2" fmla="*/ 510736 w 610465"/>
                <a:gd name="connsiteY2" fmla="*/ 840902 h 952290"/>
                <a:gd name="connsiteX3" fmla="*/ 507337 w 610465"/>
                <a:gd name="connsiteY3" fmla="*/ 835235 h 952290"/>
                <a:gd name="connsiteX4" fmla="*/ 486937 w 610465"/>
                <a:gd name="connsiteY4" fmla="*/ 837124 h 952290"/>
                <a:gd name="connsiteX5" fmla="*/ 485048 w 610465"/>
                <a:gd name="connsiteY5" fmla="*/ 846568 h 952290"/>
                <a:gd name="connsiteX6" fmla="*/ 480137 w 610465"/>
                <a:gd name="connsiteY6" fmla="*/ 869612 h 952290"/>
                <a:gd name="connsiteX7" fmla="*/ 478249 w 610465"/>
                <a:gd name="connsiteY7" fmla="*/ 880189 h 952290"/>
                <a:gd name="connsiteX8" fmla="*/ 458227 w 610465"/>
                <a:gd name="connsiteY8" fmla="*/ 900211 h 952290"/>
                <a:gd name="connsiteX9" fmla="*/ 451050 w 610465"/>
                <a:gd name="connsiteY9" fmla="*/ 906255 h 952290"/>
                <a:gd name="connsiteX10" fmla="*/ 457472 w 610465"/>
                <a:gd name="connsiteY10" fmla="*/ 914188 h 952290"/>
                <a:gd name="connsiteX11" fmla="*/ 467671 w 610465"/>
                <a:gd name="connsiteY11" fmla="*/ 924765 h 952290"/>
                <a:gd name="connsiteX12" fmla="*/ 453694 w 610465"/>
                <a:gd name="connsiteY12" fmla="*/ 951587 h 952290"/>
                <a:gd name="connsiteX13" fmla="*/ 435939 w 610465"/>
                <a:gd name="connsiteY13" fmla="*/ 940631 h 952290"/>
                <a:gd name="connsiteX14" fmla="*/ 411007 w 610465"/>
                <a:gd name="connsiteY14" fmla="*/ 934965 h 952290"/>
                <a:gd name="connsiteX15" fmla="*/ 403829 w 610465"/>
                <a:gd name="connsiteY15" fmla="*/ 937609 h 952290"/>
                <a:gd name="connsiteX16" fmla="*/ 400807 w 610465"/>
                <a:gd name="connsiteY16" fmla="*/ 930809 h 952290"/>
                <a:gd name="connsiteX17" fmla="*/ 396652 w 610465"/>
                <a:gd name="connsiteY17" fmla="*/ 908899 h 952290"/>
                <a:gd name="connsiteX18" fmla="*/ 394763 w 610465"/>
                <a:gd name="connsiteY18" fmla="*/ 863945 h 952290"/>
                <a:gd name="connsiteX19" fmla="*/ 411385 w 610465"/>
                <a:gd name="connsiteY19" fmla="*/ 861301 h 952290"/>
                <a:gd name="connsiteX20" fmla="*/ 423473 w 610465"/>
                <a:gd name="connsiteY20" fmla="*/ 859412 h 952290"/>
                <a:gd name="connsiteX21" fmla="*/ 410629 w 610465"/>
                <a:gd name="connsiteY21" fmla="*/ 849590 h 952290"/>
                <a:gd name="connsiteX22" fmla="*/ 388719 w 610465"/>
                <a:gd name="connsiteY22" fmla="*/ 850346 h 952290"/>
                <a:gd name="connsiteX23" fmla="*/ 442739 w 610465"/>
                <a:gd name="connsiteY23" fmla="*/ 767238 h 952290"/>
                <a:gd name="connsiteX24" fmla="*/ 415540 w 610465"/>
                <a:gd name="connsiteY24" fmla="*/ 727195 h 952290"/>
                <a:gd name="connsiteX25" fmla="*/ 432162 w 610465"/>
                <a:gd name="connsiteY25" fmla="*/ 713218 h 952290"/>
                <a:gd name="connsiteX26" fmla="*/ 417807 w 610465"/>
                <a:gd name="connsiteY26" fmla="*/ 696218 h 952290"/>
                <a:gd name="connsiteX27" fmla="*/ 430651 w 610465"/>
                <a:gd name="connsiteY27" fmla="*/ 663731 h 952290"/>
                <a:gd name="connsiteX28" fmla="*/ 420073 w 610465"/>
                <a:gd name="connsiteY28" fmla="*/ 623310 h 952290"/>
                <a:gd name="connsiteX29" fmla="*/ 407985 w 610465"/>
                <a:gd name="connsiteY29" fmla="*/ 625577 h 952290"/>
                <a:gd name="connsiteX30" fmla="*/ 382675 w 610465"/>
                <a:gd name="connsiteY30" fmla="*/ 628221 h 952290"/>
                <a:gd name="connsiteX31" fmla="*/ 387208 w 610465"/>
                <a:gd name="connsiteY31" fmla="*/ 604422 h 952290"/>
                <a:gd name="connsiteX32" fmla="*/ 394763 w 610465"/>
                <a:gd name="connsiteY32" fmla="*/ 589311 h 952290"/>
                <a:gd name="connsiteX33" fmla="*/ 367942 w 610465"/>
                <a:gd name="connsiteY33" fmla="*/ 587045 h 952290"/>
                <a:gd name="connsiteX34" fmla="*/ 314677 w 610465"/>
                <a:gd name="connsiteY34" fmla="*/ 579489 h 952290"/>
                <a:gd name="connsiteX35" fmla="*/ 345276 w 610465"/>
                <a:gd name="connsiteY35" fmla="*/ 624821 h 952290"/>
                <a:gd name="connsiteX36" fmla="*/ 333565 w 610465"/>
                <a:gd name="connsiteY36" fmla="*/ 639932 h 952290"/>
                <a:gd name="connsiteX37" fmla="*/ 314299 w 610465"/>
                <a:gd name="connsiteY37" fmla="*/ 647865 h 952290"/>
                <a:gd name="connsiteX38" fmla="*/ 284456 w 610465"/>
                <a:gd name="connsiteY38" fmla="*/ 657686 h 952290"/>
                <a:gd name="connsiteX39" fmla="*/ 279923 w 610465"/>
                <a:gd name="connsiteY39" fmla="*/ 664486 h 952290"/>
                <a:gd name="connsiteX40" fmla="*/ 255368 w 610465"/>
                <a:gd name="connsiteY40" fmla="*/ 707929 h 952290"/>
                <a:gd name="connsiteX41" fmla="*/ 248946 w 610465"/>
                <a:gd name="connsiteY41" fmla="*/ 685641 h 952290"/>
                <a:gd name="connsiteX42" fmla="*/ 249702 w 610465"/>
                <a:gd name="connsiteY42" fmla="*/ 624065 h 952290"/>
                <a:gd name="connsiteX43" fmla="*/ 261790 w 610465"/>
                <a:gd name="connsiteY43" fmla="*/ 608955 h 952290"/>
                <a:gd name="connsiteX44" fmla="*/ 258013 w 610465"/>
                <a:gd name="connsiteY44" fmla="*/ 607444 h 952290"/>
                <a:gd name="connsiteX45" fmla="*/ 234213 w 610465"/>
                <a:gd name="connsiteY45" fmla="*/ 602911 h 952290"/>
                <a:gd name="connsiteX46" fmla="*/ 251213 w 610465"/>
                <a:gd name="connsiteY46" fmla="*/ 585911 h 952290"/>
                <a:gd name="connsiteX47" fmla="*/ 271612 w 610465"/>
                <a:gd name="connsiteY47" fmla="*/ 563246 h 952290"/>
                <a:gd name="connsiteX48" fmla="*/ 277656 w 610465"/>
                <a:gd name="connsiteY48" fmla="*/ 555690 h 952290"/>
                <a:gd name="connsiteX49" fmla="*/ 297300 w 610465"/>
                <a:gd name="connsiteY49" fmla="*/ 514514 h 952290"/>
                <a:gd name="connsiteX50" fmla="*/ 290500 w 610465"/>
                <a:gd name="connsiteY50" fmla="*/ 526980 h 952290"/>
                <a:gd name="connsiteX51" fmla="*/ 262168 w 610465"/>
                <a:gd name="connsiteY51" fmla="*/ 537935 h 952290"/>
                <a:gd name="connsiteX52" fmla="*/ 245169 w 610465"/>
                <a:gd name="connsiteY52" fmla="*/ 539069 h 952290"/>
                <a:gd name="connsiteX53" fmla="*/ 231191 w 610465"/>
                <a:gd name="connsiteY53" fmla="*/ 542469 h 952290"/>
                <a:gd name="connsiteX54" fmla="*/ 193037 w 610465"/>
                <a:gd name="connsiteY54" fmla="*/ 531891 h 952290"/>
                <a:gd name="connsiteX55" fmla="*/ 182082 w 610465"/>
                <a:gd name="connsiteY55" fmla="*/ 519425 h 952290"/>
                <a:gd name="connsiteX56" fmla="*/ 187371 w 610465"/>
                <a:gd name="connsiteY56" fmla="*/ 478627 h 952290"/>
                <a:gd name="connsiteX57" fmla="*/ 151483 w 610465"/>
                <a:gd name="connsiteY57" fmla="*/ 463894 h 952290"/>
                <a:gd name="connsiteX58" fmla="*/ 139773 w 610465"/>
                <a:gd name="connsiteY58" fmla="*/ 435184 h 952290"/>
                <a:gd name="connsiteX59" fmla="*/ 139395 w 610465"/>
                <a:gd name="connsiteY59" fmla="*/ 454827 h 952290"/>
                <a:gd name="connsiteX60" fmla="*/ 154128 w 610465"/>
                <a:gd name="connsiteY60" fmla="*/ 487693 h 952290"/>
                <a:gd name="connsiteX61" fmla="*/ 136750 w 610465"/>
                <a:gd name="connsiteY61" fmla="*/ 530002 h 952290"/>
                <a:gd name="connsiteX62" fmla="*/ 114840 w 610465"/>
                <a:gd name="connsiteY62" fmla="*/ 531513 h 952290"/>
                <a:gd name="connsiteX63" fmla="*/ 112574 w 610465"/>
                <a:gd name="connsiteY63" fmla="*/ 525847 h 952290"/>
                <a:gd name="connsiteX64" fmla="*/ 117862 w 610465"/>
                <a:gd name="connsiteY64" fmla="*/ 512247 h 952290"/>
                <a:gd name="connsiteX65" fmla="*/ 109929 w 610465"/>
                <a:gd name="connsiteY65" fmla="*/ 493359 h 952290"/>
                <a:gd name="connsiteX66" fmla="*/ 101618 w 610465"/>
                <a:gd name="connsiteY66" fmla="*/ 474093 h 952290"/>
                <a:gd name="connsiteX67" fmla="*/ 96708 w 610465"/>
                <a:gd name="connsiteY67" fmla="*/ 453316 h 952290"/>
                <a:gd name="connsiteX68" fmla="*/ 72153 w 610465"/>
                <a:gd name="connsiteY68" fmla="*/ 441228 h 952290"/>
                <a:gd name="connsiteX69" fmla="*/ 0 w 610465"/>
                <a:gd name="connsiteY69" fmla="*/ 419695 h 952290"/>
                <a:gd name="connsiteX70" fmla="*/ 21533 w 610465"/>
                <a:gd name="connsiteY70" fmla="*/ 407229 h 952290"/>
                <a:gd name="connsiteX71" fmla="*/ 30977 w 610465"/>
                <a:gd name="connsiteY71" fmla="*/ 410251 h 952290"/>
                <a:gd name="connsiteX72" fmla="*/ 82730 w 610465"/>
                <a:gd name="connsiteY72" fmla="*/ 414407 h 952290"/>
                <a:gd name="connsiteX73" fmla="*/ 133351 w 610465"/>
                <a:gd name="connsiteY73" fmla="*/ 396274 h 952290"/>
                <a:gd name="connsiteX74" fmla="*/ 131462 w 610465"/>
                <a:gd name="connsiteY74" fmla="*/ 387586 h 952290"/>
                <a:gd name="connsiteX75" fmla="*/ 129951 w 610465"/>
                <a:gd name="connsiteY75" fmla="*/ 356987 h 952290"/>
                <a:gd name="connsiteX76" fmla="*/ 153750 w 610465"/>
                <a:gd name="connsiteY76" fmla="*/ 347165 h 952290"/>
                <a:gd name="connsiteX77" fmla="*/ 183593 w 610465"/>
                <a:gd name="connsiteY77" fmla="*/ 326010 h 952290"/>
                <a:gd name="connsiteX78" fmla="*/ 190393 w 610465"/>
                <a:gd name="connsiteY78" fmla="*/ 314677 h 952290"/>
                <a:gd name="connsiteX79" fmla="*/ 179438 w 610465"/>
                <a:gd name="connsiteY79" fmla="*/ 322610 h 952290"/>
                <a:gd name="connsiteX80" fmla="*/ 167349 w 610465"/>
                <a:gd name="connsiteY80" fmla="*/ 323743 h 952290"/>
                <a:gd name="connsiteX81" fmla="*/ 164327 w 610465"/>
                <a:gd name="connsiteY81" fmla="*/ 312788 h 952290"/>
                <a:gd name="connsiteX82" fmla="*/ 166972 w 610465"/>
                <a:gd name="connsiteY82" fmla="*/ 283701 h 952290"/>
                <a:gd name="connsiteX83" fmla="*/ 179816 w 610465"/>
                <a:gd name="connsiteY83" fmla="*/ 268212 h 952290"/>
                <a:gd name="connsiteX84" fmla="*/ 195682 w 610465"/>
                <a:gd name="connsiteY84" fmla="*/ 275767 h 952290"/>
                <a:gd name="connsiteX85" fmla="*/ 211925 w 610465"/>
                <a:gd name="connsiteY85" fmla="*/ 295033 h 952290"/>
                <a:gd name="connsiteX86" fmla="*/ 212303 w 610465"/>
                <a:gd name="connsiteY86" fmla="*/ 330543 h 952290"/>
                <a:gd name="connsiteX87" fmla="*/ 261790 w 610465"/>
                <a:gd name="connsiteY87" fmla="*/ 337343 h 952290"/>
                <a:gd name="connsiteX88" fmla="*/ 265946 w 610465"/>
                <a:gd name="connsiteY88" fmla="*/ 358120 h 952290"/>
                <a:gd name="connsiteX89" fmla="*/ 246680 w 610465"/>
                <a:gd name="connsiteY89" fmla="*/ 377386 h 952290"/>
                <a:gd name="connsiteX90" fmla="*/ 248191 w 610465"/>
                <a:gd name="connsiteY90" fmla="*/ 395896 h 952290"/>
                <a:gd name="connsiteX91" fmla="*/ 256879 w 610465"/>
                <a:gd name="connsiteY91" fmla="*/ 425362 h 952290"/>
                <a:gd name="connsiteX92" fmla="*/ 288989 w 610465"/>
                <a:gd name="connsiteY92" fmla="*/ 462005 h 952290"/>
                <a:gd name="connsiteX93" fmla="*/ 336965 w 610465"/>
                <a:gd name="connsiteY93" fmla="*/ 474093 h 952290"/>
                <a:gd name="connsiteX94" fmla="*/ 360387 w 610465"/>
                <a:gd name="connsiteY94" fmla="*/ 480137 h 952290"/>
                <a:gd name="connsiteX95" fmla="*/ 369831 w 610465"/>
                <a:gd name="connsiteY95" fmla="*/ 485804 h 952290"/>
                <a:gd name="connsiteX96" fmla="*/ 403452 w 610465"/>
                <a:gd name="connsiteY96" fmla="*/ 522069 h 952290"/>
                <a:gd name="connsiteX97" fmla="*/ 423473 w 610465"/>
                <a:gd name="connsiteY97" fmla="*/ 548891 h 952290"/>
                <a:gd name="connsiteX98" fmla="*/ 427628 w 610465"/>
                <a:gd name="connsiteY98" fmla="*/ 568912 h 952290"/>
                <a:gd name="connsiteX99" fmla="*/ 417807 w 610465"/>
                <a:gd name="connsiteY99" fmla="*/ 506203 h 952290"/>
                <a:gd name="connsiteX100" fmla="*/ 429895 w 610465"/>
                <a:gd name="connsiteY100" fmla="*/ 471827 h 952290"/>
                <a:gd name="connsiteX101" fmla="*/ 424606 w 610465"/>
                <a:gd name="connsiteY101" fmla="*/ 445383 h 952290"/>
                <a:gd name="connsiteX102" fmla="*/ 425362 w 610465"/>
                <a:gd name="connsiteY102" fmla="*/ 431784 h 952290"/>
                <a:gd name="connsiteX103" fmla="*/ 441606 w 610465"/>
                <a:gd name="connsiteY103" fmla="*/ 422340 h 952290"/>
                <a:gd name="connsiteX104" fmla="*/ 451428 w 610465"/>
                <a:gd name="connsiteY104" fmla="*/ 405718 h 952290"/>
                <a:gd name="connsiteX105" fmla="*/ 463138 w 610465"/>
                <a:gd name="connsiteY105" fmla="*/ 391363 h 952290"/>
                <a:gd name="connsiteX106" fmla="*/ 469182 w 610465"/>
                <a:gd name="connsiteY106" fmla="*/ 374742 h 952290"/>
                <a:gd name="connsiteX107" fmla="*/ 474471 w 610465"/>
                <a:gd name="connsiteY107" fmla="*/ 353965 h 952290"/>
                <a:gd name="connsiteX108" fmla="*/ 493737 w 610465"/>
                <a:gd name="connsiteY108" fmla="*/ 300700 h 952290"/>
                <a:gd name="connsiteX109" fmla="*/ 496004 w 610465"/>
                <a:gd name="connsiteY109" fmla="*/ 282567 h 952290"/>
                <a:gd name="connsiteX110" fmla="*/ 501292 w 610465"/>
                <a:gd name="connsiteY110" fmla="*/ 264812 h 952290"/>
                <a:gd name="connsiteX111" fmla="*/ 509981 w 610465"/>
                <a:gd name="connsiteY111" fmla="*/ 196815 h 952290"/>
                <a:gd name="connsiteX112" fmla="*/ 500915 w 610465"/>
                <a:gd name="connsiteY112" fmla="*/ 154128 h 952290"/>
                <a:gd name="connsiteX113" fmla="*/ 512625 w 610465"/>
                <a:gd name="connsiteY113" fmla="*/ 78953 h 952290"/>
                <a:gd name="connsiteX114" fmla="*/ 519425 w 610465"/>
                <a:gd name="connsiteY114" fmla="*/ 27199 h 952290"/>
                <a:gd name="connsiteX115" fmla="*/ 535291 w 610465"/>
                <a:gd name="connsiteY115" fmla="*/ 0 h 952290"/>
                <a:gd name="connsiteX116" fmla="*/ 545868 w 610465"/>
                <a:gd name="connsiteY116" fmla="*/ 9822 h 952290"/>
                <a:gd name="connsiteX117" fmla="*/ 546246 w 610465"/>
                <a:gd name="connsiteY117" fmla="*/ 18133 h 952290"/>
                <a:gd name="connsiteX118" fmla="*/ 580623 w 610465"/>
                <a:gd name="connsiteY118" fmla="*/ 66864 h 952290"/>
                <a:gd name="connsiteX119" fmla="*/ 576467 w 610465"/>
                <a:gd name="connsiteY119" fmla="*/ 81597 h 952290"/>
                <a:gd name="connsiteX120" fmla="*/ 566268 w 610465"/>
                <a:gd name="connsiteY120" fmla="*/ 84241 h 952290"/>
                <a:gd name="connsiteX121" fmla="*/ 559090 w 610465"/>
                <a:gd name="connsiteY121" fmla="*/ 119373 h 952290"/>
                <a:gd name="connsiteX122" fmla="*/ 530758 w 610465"/>
                <a:gd name="connsiteY122" fmla="*/ 158283 h 952290"/>
                <a:gd name="connsiteX123" fmla="*/ 530002 w 610465"/>
                <a:gd name="connsiteY123" fmla="*/ 170371 h 952290"/>
                <a:gd name="connsiteX124" fmla="*/ 548890 w 610465"/>
                <a:gd name="connsiteY124" fmla="*/ 183971 h 952290"/>
                <a:gd name="connsiteX125" fmla="*/ 574201 w 610465"/>
                <a:gd name="connsiteY125" fmla="*/ 176416 h 952290"/>
                <a:gd name="connsiteX126" fmla="*/ 585156 w 610465"/>
                <a:gd name="connsiteY126" fmla="*/ 180571 h 952290"/>
                <a:gd name="connsiteX127" fmla="*/ 585534 w 610465"/>
                <a:gd name="connsiteY127" fmla="*/ 192282 h 952290"/>
                <a:gd name="connsiteX128" fmla="*/ 600266 w 610465"/>
                <a:gd name="connsiteY128" fmla="*/ 245924 h 952290"/>
                <a:gd name="connsiteX129" fmla="*/ 609333 w 610465"/>
                <a:gd name="connsiteY129" fmla="*/ 268590 h 952290"/>
                <a:gd name="connsiteX130" fmla="*/ 583267 w 610465"/>
                <a:gd name="connsiteY130" fmla="*/ 280678 h 952290"/>
                <a:gd name="connsiteX131" fmla="*/ 563246 w 610465"/>
                <a:gd name="connsiteY131" fmla="*/ 291256 h 952290"/>
                <a:gd name="connsiteX132" fmla="*/ 579867 w 610465"/>
                <a:gd name="connsiteY132" fmla="*/ 312033 h 952290"/>
                <a:gd name="connsiteX133" fmla="*/ 591956 w 610465"/>
                <a:gd name="connsiteY133" fmla="*/ 312788 h 952290"/>
                <a:gd name="connsiteX134" fmla="*/ 585534 w 610465"/>
                <a:gd name="connsiteY134" fmla="*/ 331299 h 952290"/>
                <a:gd name="connsiteX135" fmla="*/ 514514 w 610465"/>
                <a:gd name="connsiteY135" fmla="*/ 365297 h 952290"/>
                <a:gd name="connsiteX136" fmla="*/ 501670 w 610465"/>
                <a:gd name="connsiteY136" fmla="*/ 373608 h 952290"/>
                <a:gd name="connsiteX137" fmla="*/ 505070 w 610465"/>
                <a:gd name="connsiteY137" fmla="*/ 380408 h 952290"/>
                <a:gd name="connsiteX138" fmla="*/ 522069 w 610465"/>
                <a:gd name="connsiteY138" fmla="*/ 378141 h 952290"/>
                <a:gd name="connsiteX139" fmla="*/ 547002 w 610465"/>
                <a:gd name="connsiteY139" fmla="*/ 376630 h 952290"/>
                <a:gd name="connsiteX140" fmla="*/ 548890 w 610465"/>
                <a:gd name="connsiteY140" fmla="*/ 397407 h 952290"/>
                <a:gd name="connsiteX141" fmla="*/ 523203 w 610465"/>
                <a:gd name="connsiteY141" fmla="*/ 407985 h 952290"/>
                <a:gd name="connsiteX142" fmla="*/ 503937 w 610465"/>
                <a:gd name="connsiteY142" fmla="*/ 416673 h 952290"/>
                <a:gd name="connsiteX143" fmla="*/ 512247 w 610465"/>
                <a:gd name="connsiteY143" fmla="*/ 433673 h 952290"/>
                <a:gd name="connsiteX144" fmla="*/ 520558 w 610465"/>
                <a:gd name="connsiteY144" fmla="*/ 452183 h 952290"/>
                <a:gd name="connsiteX145" fmla="*/ 532647 w 610465"/>
                <a:gd name="connsiteY145" fmla="*/ 471827 h 952290"/>
                <a:gd name="connsiteX146" fmla="*/ 496381 w 610465"/>
                <a:gd name="connsiteY146" fmla="*/ 502803 h 952290"/>
                <a:gd name="connsiteX147" fmla="*/ 453694 w 610465"/>
                <a:gd name="connsiteY147" fmla="*/ 503937 h 952290"/>
                <a:gd name="connsiteX148" fmla="*/ 471827 w 610465"/>
                <a:gd name="connsiteY148" fmla="*/ 511492 h 952290"/>
                <a:gd name="connsiteX149" fmla="*/ 480893 w 610465"/>
                <a:gd name="connsiteY149" fmla="*/ 525091 h 952290"/>
                <a:gd name="connsiteX150" fmla="*/ 471071 w 610465"/>
                <a:gd name="connsiteY150" fmla="*/ 533780 h 952290"/>
                <a:gd name="connsiteX151" fmla="*/ 461627 w 610465"/>
                <a:gd name="connsiteY151" fmla="*/ 551535 h 952290"/>
                <a:gd name="connsiteX152" fmla="*/ 473338 w 610465"/>
                <a:gd name="connsiteY152" fmla="*/ 563623 h 952290"/>
                <a:gd name="connsiteX153" fmla="*/ 486560 w 610465"/>
                <a:gd name="connsiteY153" fmla="*/ 573823 h 952290"/>
                <a:gd name="connsiteX154" fmla="*/ 474849 w 610465"/>
                <a:gd name="connsiteY154" fmla="*/ 577223 h 952290"/>
                <a:gd name="connsiteX155" fmla="*/ 470316 w 610465"/>
                <a:gd name="connsiteY155" fmla="*/ 581756 h 952290"/>
                <a:gd name="connsiteX156" fmla="*/ 451805 w 610465"/>
                <a:gd name="connsiteY156" fmla="*/ 624821 h 952290"/>
                <a:gd name="connsiteX157" fmla="*/ 480137 w 610465"/>
                <a:gd name="connsiteY157" fmla="*/ 670153 h 952290"/>
                <a:gd name="connsiteX158" fmla="*/ 467671 w 610465"/>
                <a:gd name="connsiteY158" fmla="*/ 675441 h 952290"/>
                <a:gd name="connsiteX159" fmla="*/ 475604 w 610465"/>
                <a:gd name="connsiteY159" fmla="*/ 703018 h 952290"/>
                <a:gd name="connsiteX160" fmla="*/ 488448 w 610465"/>
                <a:gd name="connsiteY160" fmla="*/ 719640 h 952290"/>
                <a:gd name="connsiteX161" fmla="*/ 508470 w 610465"/>
                <a:gd name="connsiteY161" fmla="*/ 747594 h 952290"/>
                <a:gd name="connsiteX162" fmla="*/ 525469 w 610465"/>
                <a:gd name="connsiteY162" fmla="*/ 765349 h 952290"/>
                <a:gd name="connsiteX163" fmla="*/ 503559 w 610465"/>
                <a:gd name="connsiteY163" fmla="*/ 772149 h 952290"/>
                <a:gd name="connsiteX164" fmla="*/ 480515 w 610465"/>
                <a:gd name="connsiteY164" fmla="*/ 772149 h 952290"/>
                <a:gd name="connsiteX165" fmla="*/ 482782 w 610465"/>
                <a:gd name="connsiteY165" fmla="*/ 800481 h 952290"/>
                <a:gd name="connsiteX166" fmla="*/ 516781 w 610465"/>
                <a:gd name="connsiteY166" fmla="*/ 795192 h 952290"/>
                <a:gd name="connsiteX167" fmla="*/ 543224 w 610465"/>
                <a:gd name="connsiteY167" fmla="*/ 856012 h 95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610465" h="952290">
                  <a:moveTo>
                    <a:pt x="543224" y="856012"/>
                  </a:moveTo>
                  <a:cubicBezTo>
                    <a:pt x="532269" y="857146"/>
                    <a:pt x="522447" y="852612"/>
                    <a:pt x="512625" y="849213"/>
                  </a:cubicBezTo>
                  <a:cubicBezTo>
                    <a:pt x="507714" y="847324"/>
                    <a:pt x="499781" y="846946"/>
                    <a:pt x="510736" y="840902"/>
                  </a:cubicBezTo>
                  <a:cubicBezTo>
                    <a:pt x="513759" y="839391"/>
                    <a:pt x="510359" y="835613"/>
                    <a:pt x="507337" y="835235"/>
                  </a:cubicBezTo>
                  <a:cubicBezTo>
                    <a:pt x="500537" y="834858"/>
                    <a:pt x="492981" y="832591"/>
                    <a:pt x="486937" y="837124"/>
                  </a:cubicBezTo>
                  <a:cubicBezTo>
                    <a:pt x="483915" y="839391"/>
                    <a:pt x="483160" y="844302"/>
                    <a:pt x="485048" y="846568"/>
                  </a:cubicBezTo>
                  <a:cubicBezTo>
                    <a:pt x="494115" y="856768"/>
                    <a:pt x="498648" y="865079"/>
                    <a:pt x="480137" y="869612"/>
                  </a:cubicBezTo>
                  <a:cubicBezTo>
                    <a:pt x="474471" y="871123"/>
                    <a:pt x="480137" y="877923"/>
                    <a:pt x="478249" y="880189"/>
                  </a:cubicBezTo>
                  <a:cubicBezTo>
                    <a:pt x="472960" y="887744"/>
                    <a:pt x="481649" y="910032"/>
                    <a:pt x="458227" y="900211"/>
                  </a:cubicBezTo>
                  <a:cubicBezTo>
                    <a:pt x="454827" y="898700"/>
                    <a:pt x="451805" y="902855"/>
                    <a:pt x="451050" y="906255"/>
                  </a:cubicBezTo>
                  <a:cubicBezTo>
                    <a:pt x="449916" y="911166"/>
                    <a:pt x="452183" y="915321"/>
                    <a:pt x="457472" y="914188"/>
                  </a:cubicBezTo>
                  <a:cubicBezTo>
                    <a:pt x="467671" y="911921"/>
                    <a:pt x="469560" y="914566"/>
                    <a:pt x="467671" y="924765"/>
                  </a:cubicBezTo>
                  <a:cubicBezTo>
                    <a:pt x="465405" y="935720"/>
                    <a:pt x="468805" y="948942"/>
                    <a:pt x="453694" y="951587"/>
                  </a:cubicBezTo>
                  <a:cubicBezTo>
                    <a:pt x="447272" y="952720"/>
                    <a:pt x="438206" y="954231"/>
                    <a:pt x="435939" y="940631"/>
                  </a:cubicBezTo>
                  <a:cubicBezTo>
                    <a:pt x="433673" y="928543"/>
                    <a:pt x="423473" y="918721"/>
                    <a:pt x="411007" y="934965"/>
                  </a:cubicBezTo>
                  <a:cubicBezTo>
                    <a:pt x="409496" y="936854"/>
                    <a:pt x="406851" y="939498"/>
                    <a:pt x="403829" y="937609"/>
                  </a:cubicBezTo>
                  <a:cubicBezTo>
                    <a:pt x="401185" y="936098"/>
                    <a:pt x="398918" y="932698"/>
                    <a:pt x="400807" y="930809"/>
                  </a:cubicBezTo>
                  <a:cubicBezTo>
                    <a:pt x="410629" y="920988"/>
                    <a:pt x="401940" y="915699"/>
                    <a:pt x="396652" y="908899"/>
                  </a:cubicBezTo>
                  <a:cubicBezTo>
                    <a:pt x="386074" y="894922"/>
                    <a:pt x="396652" y="879056"/>
                    <a:pt x="394763" y="863945"/>
                  </a:cubicBezTo>
                  <a:cubicBezTo>
                    <a:pt x="394007" y="858279"/>
                    <a:pt x="405340" y="861301"/>
                    <a:pt x="411385" y="861301"/>
                  </a:cubicBezTo>
                  <a:cubicBezTo>
                    <a:pt x="415540" y="861301"/>
                    <a:pt x="421962" y="867723"/>
                    <a:pt x="423473" y="859412"/>
                  </a:cubicBezTo>
                  <a:cubicBezTo>
                    <a:pt x="424984" y="851101"/>
                    <a:pt x="416673" y="848835"/>
                    <a:pt x="410629" y="849590"/>
                  </a:cubicBezTo>
                  <a:cubicBezTo>
                    <a:pt x="403829" y="850724"/>
                    <a:pt x="397407" y="853368"/>
                    <a:pt x="388719" y="850346"/>
                  </a:cubicBezTo>
                  <a:cubicBezTo>
                    <a:pt x="402696" y="820503"/>
                    <a:pt x="390230" y="776682"/>
                    <a:pt x="442739" y="767238"/>
                  </a:cubicBezTo>
                  <a:cubicBezTo>
                    <a:pt x="421962" y="758927"/>
                    <a:pt x="415540" y="746839"/>
                    <a:pt x="415540" y="727195"/>
                  </a:cubicBezTo>
                  <a:cubicBezTo>
                    <a:pt x="415918" y="711329"/>
                    <a:pt x="435184" y="726062"/>
                    <a:pt x="432162" y="713218"/>
                  </a:cubicBezTo>
                  <a:cubicBezTo>
                    <a:pt x="430273" y="705662"/>
                    <a:pt x="412140" y="706796"/>
                    <a:pt x="417807" y="696218"/>
                  </a:cubicBezTo>
                  <a:cubicBezTo>
                    <a:pt x="423473" y="685641"/>
                    <a:pt x="423473" y="673930"/>
                    <a:pt x="430651" y="663731"/>
                  </a:cubicBezTo>
                  <a:cubicBezTo>
                    <a:pt x="441228" y="648620"/>
                    <a:pt x="434806" y="628976"/>
                    <a:pt x="420073" y="623310"/>
                  </a:cubicBezTo>
                  <a:cubicBezTo>
                    <a:pt x="415540" y="621421"/>
                    <a:pt x="411762" y="619155"/>
                    <a:pt x="407985" y="625577"/>
                  </a:cubicBezTo>
                  <a:cubicBezTo>
                    <a:pt x="401185" y="636532"/>
                    <a:pt x="390230" y="634643"/>
                    <a:pt x="382675" y="628221"/>
                  </a:cubicBezTo>
                  <a:cubicBezTo>
                    <a:pt x="373230" y="619910"/>
                    <a:pt x="383052" y="611977"/>
                    <a:pt x="387208" y="604422"/>
                  </a:cubicBezTo>
                  <a:cubicBezTo>
                    <a:pt x="389852" y="599133"/>
                    <a:pt x="404207" y="597622"/>
                    <a:pt x="394763" y="589311"/>
                  </a:cubicBezTo>
                  <a:cubicBezTo>
                    <a:pt x="388341" y="583267"/>
                    <a:pt x="376253" y="580623"/>
                    <a:pt x="367942" y="587045"/>
                  </a:cubicBezTo>
                  <a:cubicBezTo>
                    <a:pt x="347543" y="603289"/>
                    <a:pt x="327143" y="601022"/>
                    <a:pt x="314677" y="579489"/>
                  </a:cubicBezTo>
                  <a:cubicBezTo>
                    <a:pt x="310522" y="596489"/>
                    <a:pt x="316944" y="605933"/>
                    <a:pt x="345276" y="624821"/>
                  </a:cubicBezTo>
                  <a:cubicBezTo>
                    <a:pt x="336210" y="627465"/>
                    <a:pt x="336210" y="629732"/>
                    <a:pt x="333565" y="639932"/>
                  </a:cubicBezTo>
                  <a:cubicBezTo>
                    <a:pt x="331299" y="648998"/>
                    <a:pt x="321855" y="650131"/>
                    <a:pt x="314299" y="647865"/>
                  </a:cubicBezTo>
                  <a:cubicBezTo>
                    <a:pt x="301455" y="643709"/>
                    <a:pt x="292767" y="649376"/>
                    <a:pt x="284456" y="657686"/>
                  </a:cubicBezTo>
                  <a:cubicBezTo>
                    <a:pt x="282567" y="659575"/>
                    <a:pt x="279545" y="663353"/>
                    <a:pt x="279923" y="664486"/>
                  </a:cubicBezTo>
                  <a:cubicBezTo>
                    <a:pt x="295033" y="692441"/>
                    <a:pt x="266701" y="695463"/>
                    <a:pt x="255368" y="707929"/>
                  </a:cubicBezTo>
                  <a:cubicBezTo>
                    <a:pt x="242902" y="703396"/>
                    <a:pt x="247057" y="692818"/>
                    <a:pt x="248946" y="685641"/>
                  </a:cubicBezTo>
                  <a:cubicBezTo>
                    <a:pt x="254235" y="664864"/>
                    <a:pt x="252346" y="644465"/>
                    <a:pt x="249702" y="624065"/>
                  </a:cubicBezTo>
                  <a:cubicBezTo>
                    <a:pt x="248191" y="614621"/>
                    <a:pt x="252724" y="610466"/>
                    <a:pt x="261790" y="608955"/>
                  </a:cubicBezTo>
                  <a:cubicBezTo>
                    <a:pt x="261035" y="607444"/>
                    <a:pt x="259901" y="607822"/>
                    <a:pt x="258013" y="607444"/>
                  </a:cubicBezTo>
                  <a:cubicBezTo>
                    <a:pt x="249702" y="607066"/>
                    <a:pt x="237613" y="614999"/>
                    <a:pt x="234213" y="602911"/>
                  </a:cubicBezTo>
                  <a:cubicBezTo>
                    <a:pt x="231191" y="591956"/>
                    <a:pt x="243280" y="590445"/>
                    <a:pt x="251213" y="585911"/>
                  </a:cubicBezTo>
                  <a:cubicBezTo>
                    <a:pt x="259901" y="581000"/>
                    <a:pt x="264812" y="570801"/>
                    <a:pt x="271612" y="563246"/>
                  </a:cubicBezTo>
                  <a:cubicBezTo>
                    <a:pt x="273501" y="560979"/>
                    <a:pt x="274256" y="556446"/>
                    <a:pt x="277656" y="555690"/>
                  </a:cubicBezTo>
                  <a:cubicBezTo>
                    <a:pt x="299944" y="548891"/>
                    <a:pt x="288234" y="526980"/>
                    <a:pt x="297300" y="514514"/>
                  </a:cubicBezTo>
                  <a:cubicBezTo>
                    <a:pt x="289367" y="516025"/>
                    <a:pt x="292389" y="522447"/>
                    <a:pt x="290500" y="526980"/>
                  </a:cubicBezTo>
                  <a:cubicBezTo>
                    <a:pt x="284834" y="540202"/>
                    <a:pt x="273123" y="546246"/>
                    <a:pt x="262168" y="537935"/>
                  </a:cubicBezTo>
                  <a:cubicBezTo>
                    <a:pt x="253857" y="531513"/>
                    <a:pt x="250835" y="535291"/>
                    <a:pt x="245169" y="539069"/>
                  </a:cubicBezTo>
                  <a:cubicBezTo>
                    <a:pt x="241013" y="541713"/>
                    <a:pt x="235347" y="544357"/>
                    <a:pt x="231191" y="542469"/>
                  </a:cubicBezTo>
                  <a:cubicBezTo>
                    <a:pt x="219103" y="536047"/>
                    <a:pt x="205881" y="535669"/>
                    <a:pt x="193037" y="531891"/>
                  </a:cubicBezTo>
                  <a:cubicBezTo>
                    <a:pt x="190393" y="526980"/>
                    <a:pt x="186237" y="523203"/>
                    <a:pt x="182082" y="519425"/>
                  </a:cubicBezTo>
                  <a:cubicBezTo>
                    <a:pt x="160927" y="501670"/>
                    <a:pt x="161683" y="494115"/>
                    <a:pt x="187371" y="478627"/>
                  </a:cubicBezTo>
                  <a:cubicBezTo>
                    <a:pt x="174905" y="474093"/>
                    <a:pt x="164705" y="466538"/>
                    <a:pt x="151483" y="463894"/>
                  </a:cubicBezTo>
                  <a:cubicBezTo>
                    <a:pt x="137128" y="460872"/>
                    <a:pt x="135617" y="448783"/>
                    <a:pt x="139773" y="435184"/>
                  </a:cubicBezTo>
                  <a:cubicBezTo>
                    <a:pt x="132217" y="442739"/>
                    <a:pt x="134106" y="450672"/>
                    <a:pt x="139395" y="454827"/>
                  </a:cubicBezTo>
                  <a:cubicBezTo>
                    <a:pt x="150350" y="463516"/>
                    <a:pt x="149217" y="476738"/>
                    <a:pt x="154128" y="487693"/>
                  </a:cubicBezTo>
                  <a:cubicBezTo>
                    <a:pt x="162816" y="505825"/>
                    <a:pt x="143928" y="516403"/>
                    <a:pt x="136750" y="530002"/>
                  </a:cubicBezTo>
                  <a:cubicBezTo>
                    <a:pt x="132217" y="538313"/>
                    <a:pt x="122773" y="537935"/>
                    <a:pt x="114840" y="531513"/>
                  </a:cubicBezTo>
                  <a:cubicBezTo>
                    <a:pt x="113707" y="530002"/>
                    <a:pt x="112951" y="528113"/>
                    <a:pt x="112574" y="525847"/>
                  </a:cubicBezTo>
                  <a:cubicBezTo>
                    <a:pt x="112574" y="520558"/>
                    <a:pt x="115596" y="516781"/>
                    <a:pt x="117862" y="512247"/>
                  </a:cubicBezTo>
                  <a:cubicBezTo>
                    <a:pt x="122773" y="503181"/>
                    <a:pt x="128817" y="494493"/>
                    <a:pt x="109929" y="493359"/>
                  </a:cubicBezTo>
                  <a:cubicBezTo>
                    <a:pt x="101618" y="492981"/>
                    <a:pt x="93308" y="486937"/>
                    <a:pt x="101618" y="474093"/>
                  </a:cubicBezTo>
                  <a:cubicBezTo>
                    <a:pt x="103885" y="470693"/>
                    <a:pt x="103507" y="456338"/>
                    <a:pt x="96708" y="453316"/>
                  </a:cubicBezTo>
                  <a:cubicBezTo>
                    <a:pt x="88397" y="449539"/>
                    <a:pt x="84241" y="435562"/>
                    <a:pt x="72153" y="441228"/>
                  </a:cubicBezTo>
                  <a:cubicBezTo>
                    <a:pt x="41176" y="455961"/>
                    <a:pt x="18888" y="445006"/>
                    <a:pt x="0" y="419695"/>
                  </a:cubicBezTo>
                  <a:cubicBezTo>
                    <a:pt x="1889" y="406474"/>
                    <a:pt x="5667" y="396652"/>
                    <a:pt x="21533" y="407229"/>
                  </a:cubicBezTo>
                  <a:cubicBezTo>
                    <a:pt x="24555" y="409118"/>
                    <a:pt x="27199" y="412518"/>
                    <a:pt x="30977" y="410251"/>
                  </a:cubicBezTo>
                  <a:cubicBezTo>
                    <a:pt x="49109" y="398541"/>
                    <a:pt x="66109" y="408740"/>
                    <a:pt x="82730" y="414407"/>
                  </a:cubicBezTo>
                  <a:cubicBezTo>
                    <a:pt x="100485" y="420451"/>
                    <a:pt x="123906" y="412896"/>
                    <a:pt x="133351" y="396274"/>
                  </a:cubicBezTo>
                  <a:cubicBezTo>
                    <a:pt x="135617" y="392119"/>
                    <a:pt x="134862" y="389474"/>
                    <a:pt x="131462" y="387586"/>
                  </a:cubicBezTo>
                  <a:cubicBezTo>
                    <a:pt x="114085" y="378141"/>
                    <a:pt x="127306" y="366808"/>
                    <a:pt x="129951" y="356987"/>
                  </a:cubicBezTo>
                  <a:cubicBezTo>
                    <a:pt x="133351" y="344898"/>
                    <a:pt x="142795" y="345276"/>
                    <a:pt x="153750" y="347165"/>
                  </a:cubicBezTo>
                  <a:cubicBezTo>
                    <a:pt x="169616" y="349809"/>
                    <a:pt x="183971" y="347165"/>
                    <a:pt x="183593" y="326010"/>
                  </a:cubicBezTo>
                  <a:cubicBezTo>
                    <a:pt x="183593" y="321477"/>
                    <a:pt x="187749" y="318833"/>
                    <a:pt x="190393" y="314677"/>
                  </a:cubicBezTo>
                  <a:cubicBezTo>
                    <a:pt x="184349" y="315055"/>
                    <a:pt x="182838" y="320721"/>
                    <a:pt x="179438" y="322610"/>
                  </a:cubicBezTo>
                  <a:cubicBezTo>
                    <a:pt x="175660" y="324877"/>
                    <a:pt x="171505" y="325632"/>
                    <a:pt x="167349" y="323743"/>
                  </a:cubicBezTo>
                  <a:cubicBezTo>
                    <a:pt x="162438" y="321477"/>
                    <a:pt x="162816" y="316566"/>
                    <a:pt x="164327" y="312788"/>
                  </a:cubicBezTo>
                  <a:cubicBezTo>
                    <a:pt x="167727" y="303344"/>
                    <a:pt x="165460" y="293145"/>
                    <a:pt x="166972" y="283701"/>
                  </a:cubicBezTo>
                  <a:cubicBezTo>
                    <a:pt x="168105" y="276523"/>
                    <a:pt x="172260" y="270857"/>
                    <a:pt x="179816" y="268212"/>
                  </a:cubicBezTo>
                  <a:cubicBezTo>
                    <a:pt x="187371" y="265946"/>
                    <a:pt x="191904" y="270479"/>
                    <a:pt x="195682" y="275767"/>
                  </a:cubicBezTo>
                  <a:cubicBezTo>
                    <a:pt x="200970" y="282567"/>
                    <a:pt x="205881" y="289367"/>
                    <a:pt x="211925" y="295033"/>
                  </a:cubicBezTo>
                  <a:cubicBezTo>
                    <a:pt x="224014" y="305989"/>
                    <a:pt x="225147" y="317699"/>
                    <a:pt x="212303" y="330543"/>
                  </a:cubicBezTo>
                  <a:cubicBezTo>
                    <a:pt x="230436" y="321477"/>
                    <a:pt x="245924" y="331677"/>
                    <a:pt x="261790" y="337343"/>
                  </a:cubicBezTo>
                  <a:cubicBezTo>
                    <a:pt x="273123" y="341121"/>
                    <a:pt x="271234" y="349809"/>
                    <a:pt x="265946" y="358120"/>
                  </a:cubicBezTo>
                  <a:cubicBezTo>
                    <a:pt x="260657" y="365675"/>
                    <a:pt x="253857" y="371719"/>
                    <a:pt x="246680" y="377386"/>
                  </a:cubicBezTo>
                  <a:cubicBezTo>
                    <a:pt x="237613" y="384563"/>
                    <a:pt x="236858" y="390230"/>
                    <a:pt x="248191" y="395896"/>
                  </a:cubicBezTo>
                  <a:cubicBezTo>
                    <a:pt x="261790" y="402696"/>
                    <a:pt x="265946" y="409874"/>
                    <a:pt x="256879" y="425362"/>
                  </a:cubicBezTo>
                  <a:cubicBezTo>
                    <a:pt x="247057" y="441983"/>
                    <a:pt x="269723" y="469182"/>
                    <a:pt x="288989" y="462005"/>
                  </a:cubicBezTo>
                  <a:cubicBezTo>
                    <a:pt x="310522" y="454072"/>
                    <a:pt x="321477" y="469182"/>
                    <a:pt x="336965" y="474093"/>
                  </a:cubicBezTo>
                  <a:cubicBezTo>
                    <a:pt x="344520" y="476738"/>
                    <a:pt x="350565" y="484293"/>
                    <a:pt x="360387" y="480137"/>
                  </a:cubicBezTo>
                  <a:cubicBezTo>
                    <a:pt x="364920" y="478249"/>
                    <a:pt x="370208" y="481649"/>
                    <a:pt x="369831" y="485804"/>
                  </a:cubicBezTo>
                  <a:cubicBezTo>
                    <a:pt x="368320" y="509603"/>
                    <a:pt x="391363" y="515647"/>
                    <a:pt x="403452" y="522069"/>
                  </a:cubicBezTo>
                  <a:cubicBezTo>
                    <a:pt x="417429" y="529247"/>
                    <a:pt x="420451" y="536424"/>
                    <a:pt x="423473" y="548891"/>
                  </a:cubicBezTo>
                  <a:cubicBezTo>
                    <a:pt x="424984" y="555690"/>
                    <a:pt x="425740" y="562490"/>
                    <a:pt x="427628" y="568912"/>
                  </a:cubicBezTo>
                  <a:cubicBezTo>
                    <a:pt x="425362" y="548135"/>
                    <a:pt x="438961" y="524336"/>
                    <a:pt x="417807" y="506203"/>
                  </a:cubicBezTo>
                  <a:cubicBezTo>
                    <a:pt x="412518" y="491471"/>
                    <a:pt x="425362" y="483160"/>
                    <a:pt x="429895" y="471827"/>
                  </a:cubicBezTo>
                  <a:cubicBezTo>
                    <a:pt x="434050" y="461627"/>
                    <a:pt x="438961" y="452183"/>
                    <a:pt x="424606" y="445383"/>
                  </a:cubicBezTo>
                  <a:cubicBezTo>
                    <a:pt x="415540" y="440850"/>
                    <a:pt x="418562" y="435184"/>
                    <a:pt x="425362" y="431784"/>
                  </a:cubicBezTo>
                  <a:cubicBezTo>
                    <a:pt x="431028" y="428762"/>
                    <a:pt x="435939" y="424984"/>
                    <a:pt x="441606" y="422340"/>
                  </a:cubicBezTo>
                  <a:cubicBezTo>
                    <a:pt x="449539" y="418940"/>
                    <a:pt x="456716" y="418184"/>
                    <a:pt x="451428" y="405718"/>
                  </a:cubicBezTo>
                  <a:cubicBezTo>
                    <a:pt x="448028" y="398163"/>
                    <a:pt x="455961" y="392874"/>
                    <a:pt x="463138" y="391363"/>
                  </a:cubicBezTo>
                  <a:cubicBezTo>
                    <a:pt x="474471" y="388719"/>
                    <a:pt x="474849" y="382675"/>
                    <a:pt x="469182" y="374742"/>
                  </a:cubicBezTo>
                  <a:cubicBezTo>
                    <a:pt x="462383" y="365675"/>
                    <a:pt x="465783" y="359631"/>
                    <a:pt x="474471" y="353965"/>
                  </a:cubicBezTo>
                  <a:cubicBezTo>
                    <a:pt x="494115" y="341121"/>
                    <a:pt x="501670" y="323743"/>
                    <a:pt x="493737" y="300700"/>
                  </a:cubicBezTo>
                  <a:cubicBezTo>
                    <a:pt x="491471" y="294656"/>
                    <a:pt x="491093" y="288234"/>
                    <a:pt x="496004" y="282567"/>
                  </a:cubicBezTo>
                  <a:cubicBezTo>
                    <a:pt x="500537" y="277278"/>
                    <a:pt x="500537" y="270857"/>
                    <a:pt x="501292" y="264812"/>
                  </a:cubicBezTo>
                  <a:cubicBezTo>
                    <a:pt x="504314" y="242146"/>
                    <a:pt x="503181" y="219481"/>
                    <a:pt x="509981" y="196815"/>
                  </a:cubicBezTo>
                  <a:cubicBezTo>
                    <a:pt x="513759" y="183593"/>
                    <a:pt x="504314" y="168483"/>
                    <a:pt x="500915" y="154128"/>
                  </a:cubicBezTo>
                  <a:cubicBezTo>
                    <a:pt x="494493" y="127684"/>
                    <a:pt x="489582" y="101241"/>
                    <a:pt x="512625" y="78953"/>
                  </a:cubicBezTo>
                  <a:cubicBezTo>
                    <a:pt x="528113" y="63842"/>
                    <a:pt x="519047" y="44198"/>
                    <a:pt x="519425" y="27199"/>
                  </a:cubicBezTo>
                  <a:cubicBezTo>
                    <a:pt x="519803" y="12466"/>
                    <a:pt x="522447" y="4533"/>
                    <a:pt x="535291" y="0"/>
                  </a:cubicBezTo>
                  <a:cubicBezTo>
                    <a:pt x="541713" y="378"/>
                    <a:pt x="542846" y="6422"/>
                    <a:pt x="545868" y="9822"/>
                  </a:cubicBezTo>
                  <a:cubicBezTo>
                    <a:pt x="545868" y="12466"/>
                    <a:pt x="545113" y="17377"/>
                    <a:pt x="546246" y="18133"/>
                  </a:cubicBezTo>
                  <a:cubicBezTo>
                    <a:pt x="566268" y="28710"/>
                    <a:pt x="567401" y="52509"/>
                    <a:pt x="580623" y="66864"/>
                  </a:cubicBezTo>
                  <a:cubicBezTo>
                    <a:pt x="590445" y="77442"/>
                    <a:pt x="585156" y="78953"/>
                    <a:pt x="576467" y="81597"/>
                  </a:cubicBezTo>
                  <a:cubicBezTo>
                    <a:pt x="573067" y="82730"/>
                    <a:pt x="569668" y="83108"/>
                    <a:pt x="566268" y="84241"/>
                  </a:cubicBezTo>
                  <a:cubicBezTo>
                    <a:pt x="549268" y="91797"/>
                    <a:pt x="546246" y="107285"/>
                    <a:pt x="559090" y="119373"/>
                  </a:cubicBezTo>
                  <a:cubicBezTo>
                    <a:pt x="536047" y="121262"/>
                    <a:pt x="526980" y="133728"/>
                    <a:pt x="530758" y="158283"/>
                  </a:cubicBezTo>
                  <a:cubicBezTo>
                    <a:pt x="531513" y="162061"/>
                    <a:pt x="529625" y="166594"/>
                    <a:pt x="530002" y="170371"/>
                  </a:cubicBezTo>
                  <a:cubicBezTo>
                    <a:pt x="530758" y="182082"/>
                    <a:pt x="528869" y="197948"/>
                    <a:pt x="548890" y="183971"/>
                  </a:cubicBezTo>
                  <a:cubicBezTo>
                    <a:pt x="556068" y="178682"/>
                    <a:pt x="566645" y="183593"/>
                    <a:pt x="574201" y="176416"/>
                  </a:cubicBezTo>
                  <a:cubicBezTo>
                    <a:pt x="575334" y="175282"/>
                    <a:pt x="582134" y="178304"/>
                    <a:pt x="585156" y="180571"/>
                  </a:cubicBezTo>
                  <a:cubicBezTo>
                    <a:pt x="588933" y="183593"/>
                    <a:pt x="587045" y="188126"/>
                    <a:pt x="585534" y="192282"/>
                  </a:cubicBezTo>
                  <a:cubicBezTo>
                    <a:pt x="571556" y="222881"/>
                    <a:pt x="571934" y="226280"/>
                    <a:pt x="600266" y="245924"/>
                  </a:cubicBezTo>
                  <a:cubicBezTo>
                    <a:pt x="609333" y="252346"/>
                    <a:pt x="612355" y="258013"/>
                    <a:pt x="609333" y="268590"/>
                  </a:cubicBezTo>
                  <a:cubicBezTo>
                    <a:pt x="604800" y="282189"/>
                    <a:pt x="593467" y="280301"/>
                    <a:pt x="583267" y="280678"/>
                  </a:cubicBezTo>
                  <a:cubicBezTo>
                    <a:pt x="574956" y="281056"/>
                    <a:pt x="565134" y="279545"/>
                    <a:pt x="563246" y="291256"/>
                  </a:cubicBezTo>
                  <a:cubicBezTo>
                    <a:pt x="561357" y="303722"/>
                    <a:pt x="566268" y="311655"/>
                    <a:pt x="579867" y="312033"/>
                  </a:cubicBezTo>
                  <a:cubicBezTo>
                    <a:pt x="584022" y="312033"/>
                    <a:pt x="589311" y="304478"/>
                    <a:pt x="591956" y="312788"/>
                  </a:cubicBezTo>
                  <a:cubicBezTo>
                    <a:pt x="593844" y="319588"/>
                    <a:pt x="590067" y="324877"/>
                    <a:pt x="585534" y="331299"/>
                  </a:cubicBezTo>
                  <a:cubicBezTo>
                    <a:pt x="567401" y="355476"/>
                    <a:pt x="537935" y="353587"/>
                    <a:pt x="514514" y="365297"/>
                  </a:cubicBezTo>
                  <a:cubicBezTo>
                    <a:pt x="509603" y="367564"/>
                    <a:pt x="502803" y="366431"/>
                    <a:pt x="501670" y="373608"/>
                  </a:cubicBezTo>
                  <a:cubicBezTo>
                    <a:pt x="501292" y="375875"/>
                    <a:pt x="503181" y="379275"/>
                    <a:pt x="505070" y="380408"/>
                  </a:cubicBezTo>
                  <a:cubicBezTo>
                    <a:pt x="511114" y="384186"/>
                    <a:pt x="518292" y="384186"/>
                    <a:pt x="522069" y="378141"/>
                  </a:cubicBezTo>
                  <a:cubicBezTo>
                    <a:pt x="530380" y="365297"/>
                    <a:pt x="539824" y="371719"/>
                    <a:pt x="547002" y="376630"/>
                  </a:cubicBezTo>
                  <a:cubicBezTo>
                    <a:pt x="553424" y="381163"/>
                    <a:pt x="554179" y="390608"/>
                    <a:pt x="548890" y="397407"/>
                  </a:cubicBezTo>
                  <a:cubicBezTo>
                    <a:pt x="542469" y="405718"/>
                    <a:pt x="535291" y="415162"/>
                    <a:pt x="523203" y="407985"/>
                  </a:cubicBezTo>
                  <a:cubicBezTo>
                    <a:pt x="511492" y="400807"/>
                    <a:pt x="507714" y="409496"/>
                    <a:pt x="503937" y="416673"/>
                  </a:cubicBezTo>
                  <a:cubicBezTo>
                    <a:pt x="499026" y="425362"/>
                    <a:pt x="502803" y="431028"/>
                    <a:pt x="512247" y="433673"/>
                  </a:cubicBezTo>
                  <a:cubicBezTo>
                    <a:pt x="522069" y="436317"/>
                    <a:pt x="527358" y="442739"/>
                    <a:pt x="520558" y="452183"/>
                  </a:cubicBezTo>
                  <a:cubicBezTo>
                    <a:pt x="513759" y="461249"/>
                    <a:pt x="517158" y="466916"/>
                    <a:pt x="532647" y="471827"/>
                  </a:cubicBezTo>
                  <a:cubicBezTo>
                    <a:pt x="512247" y="478249"/>
                    <a:pt x="484671" y="467671"/>
                    <a:pt x="496381" y="502803"/>
                  </a:cubicBezTo>
                  <a:cubicBezTo>
                    <a:pt x="476360" y="473338"/>
                    <a:pt x="468049" y="504692"/>
                    <a:pt x="453694" y="503937"/>
                  </a:cubicBezTo>
                  <a:cubicBezTo>
                    <a:pt x="458983" y="513003"/>
                    <a:pt x="466538" y="508092"/>
                    <a:pt x="471827" y="511492"/>
                  </a:cubicBezTo>
                  <a:cubicBezTo>
                    <a:pt x="477115" y="514892"/>
                    <a:pt x="479760" y="519803"/>
                    <a:pt x="480893" y="525091"/>
                  </a:cubicBezTo>
                  <a:cubicBezTo>
                    <a:pt x="481649" y="531513"/>
                    <a:pt x="475227" y="533780"/>
                    <a:pt x="471071" y="533780"/>
                  </a:cubicBezTo>
                  <a:cubicBezTo>
                    <a:pt x="454827" y="533402"/>
                    <a:pt x="463138" y="545113"/>
                    <a:pt x="461627" y="551535"/>
                  </a:cubicBezTo>
                  <a:cubicBezTo>
                    <a:pt x="460116" y="560223"/>
                    <a:pt x="463516" y="564001"/>
                    <a:pt x="473338" y="563623"/>
                  </a:cubicBezTo>
                  <a:cubicBezTo>
                    <a:pt x="478627" y="563246"/>
                    <a:pt x="487315" y="564379"/>
                    <a:pt x="486560" y="573823"/>
                  </a:cubicBezTo>
                  <a:cubicBezTo>
                    <a:pt x="485804" y="584400"/>
                    <a:pt x="480137" y="579112"/>
                    <a:pt x="474849" y="577223"/>
                  </a:cubicBezTo>
                  <a:cubicBezTo>
                    <a:pt x="471071" y="575712"/>
                    <a:pt x="469182" y="579867"/>
                    <a:pt x="470316" y="581756"/>
                  </a:cubicBezTo>
                  <a:cubicBezTo>
                    <a:pt x="482404" y="604044"/>
                    <a:pt x="457849" y="609333"/>
                    <a:pt x="451805" y="624821"/>
                  </a:cubicBezTo>
                  <a:cubicBezTo>
                    <a:pt x="480515" y="626332"/>
                    <a:pt x="469938" y="654664"/>
                    <a:pt x="480137" y="670153"/>
                  </a:cubicBezTo>
                  <a:cubicBezTo>
                    <a:pt x="484671" y="676952"/>
                    <a:pt x="470693" y="667508"/>
                    <a:pt x="467671" y="675441"/>
                  </a:cubicBezTo>
                  <a:cubicBezTo>
                    <a:pt x="475982" y="682241"/>
                    <a:pt x="481649" y="690552"/>
                    <a:pt x="475604" y="703018"/>
                  </a:cubicBezTo>
                  <a:cubicBezTo>
                    <a:pt x="470316" y="714351"/>
                    <a:pt x="480137" y="717373"/>
                    <a:pt x="488448" y="719640"/>
                  </a:cubicBezTo>
                  <a:cubicBezTo>
                    <a:pt x="502803" y="723795"/>
                    <a:pt x="515270" y="727573"/>
                    <a:pt x="508470" y="747594"/>
                  </a:cubicBezTo>
                  <a:cubicBezTo>
                    <a:pt x="504692" y="758927"/>
                    <a:pt x="512625" y="764971"/>
                    <a:pt x="525469" y="765349"/>
                  </a:cubicBezTo>
                  <a:cubicBezTo>
                    <a:pt x="517536" y="775549"/>
                    <a:pt x="509225" y="766482"/>
                    <a:pt x="503559" y="772149"/>
                  </a:cubicBezTo>
                  <a:cubicBezTo>
                    <a:pt x="496759" y="772149"/>
                    <a:pt x="490337" y="772149"/>
                    <a:pt x="480515" y="772149"/>
                  </a:cubicBezTo>
                  <a:cubicBezTo>
                    <a:pt x="491848" y="780837"/>
                    <a:pt x="488071" y="790282"/>
                    <a:pt x="482782" y="800481"/>
                  </a:cubicBezTo>
                  <a:cubicBezTo>
                    <a:pt x="495626" y="799726"/>
                    <a:pt x="503937" y="789148"/>
                    <a:pt x="516781" y="795192"/>
                  </a:cubicBezTo>
                  <a:cubicBezTo>
                    <a:pt x="510359" y="820503"/>
                    <a:pt x="533402" y="835613"/>
                    <a:pt x="543224" y="856012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98" name="Freeform: Shape 26197">
              <a:extLst>
                <a:ext uri="{FF2B5EF4-FFF2-40B4-BE49-F238E27FC236}">
                  <a16:creationId xmlns:a16="http://schemas.microsoft.com/office/drawing/2014/main" id="{0D425D27-11DA-440F-A746-D154337151C5}"/>
                </a:ext>
              </a:extLst>
            </p:cNvPr>
            <p:cNvSpPr/>
            <p:nvPr/>
          </p:nvSpPr>
          <p:spPr>
            <a:xfrm>
              <a:off x="10171857" y="3958528"/>
              <a:ext cx="471263" cy="607093"/>
            </a:xfrm>
            <a:custGeom>
              <a:avLst/>
              <a:gdLst>
                <a:gd name="connsiteX0" fmla="*/ 8786 w 471263"/>
                <a:gd name="connsiteY0" fmla="*/ 151064 h 607093"/>
                <a:gd name="connsiteX1" fmla="*/ 475 w 471263"/>
                <a:gd name="connsiteY1" fmla="*/ 142754 h 607093"/>
                <a:gd name="connsiteX2" fmla="*/ 14452 w 471263"/>
                <a:gd name="connsiteY2" fmla="*/ 126510 h 607093"/>
                <a:gd name="connsiteX3" fmla="*/ 26918 w 471263"/>
                <a:gd name="connsiteY3" fmla="*/ 125376 h 607093"/>
                <a:gd name="connsiteX4" fmla="*/ 45051 w 471263"/>
                <a:gd name="connsiteY4" fmla="*/ 128399 h 607093"/>
                <a:gd name="connsiteX5" fmla="*/ 52228 w 471263"/>
                <a:gd name="connsiteY5" fmla="*/ 96289 h 607093"/>
                <a:gd name="connsiteX6" fmla="*/ 52228 w 471263"/>
                <a:gd name="connsiteY6" fmla="*/ 89867 h 607093"/>
                <a:gd name="connsiteX7" fmla="*/ 83205 w 471263"/>
                <a:gd name="connsiteY7" fmla="*/ 38491 h 607093"/>
                <a:gd name="connsiteX8" fmla="*/ 105871 w 471263"/>
                <a:gd name="connsiteY8" fmla="*/ 45291 h 607093"/>
                <a:gd name="connsiteX9" fmla="*/ 165935 w 471263"/>
                <a:gd name="connsiteY9" fmla="*/ 109510 h 607093"/>
                <a:gd name="connsiteX10" fmla="*/ 181046 w 471263"/>
                <a:gd name="connsiteY10" fmla="*/ 103844 h 607093"/>
                <a:gd name="connsiteX11" fmla="*/ 279264 w 471263"/>
                <a:gd name="connsiteY11" fmla="*/ 112532 h 607093"/>
                <a:gd name="connsiteX12" fmla="*/ 310241 w 471263"/>
                <a:gd name="connsiteY12" fmla="*/ 149553 h 607093"/>
                <a:gd name="connsiteX13" fmla="*/ 320441 w 471263"/>
                <a:gd name="connsiteY13" fmla="*/ 151820 h 607093"/>
                <a:gd name="connsiteX14" fmla="*/ 337818 w 471263"/>
                <a:gd name="connsiteY14" fmla="*/ 128776 h 607093"/>
                <a:gd name="connsiteX15" fmla="*/ 391460 w 471263"/>
                <a:gd name="connsiteY15" fmla="*/ 6381 h 607093"/>
                <a:gd name="connsiteX16" fmla="*/ 429236 w 471263"/>
                <a:gd name="connsiteY16" fmla="*/ 5625 h 607093"/>
                <a:gd name="connsiteX17" fmla="*/ 454169 w 471263"/>
                <a:gd name="connsiteY17" fmla="*/ 21114 h 607093"/>
                <a:gd name="connsiteX18" fmla="*/ 460969 w 471263"/>
                <a:gd name="connsiteY18" fmla="*/ 64934 h 607093"/>
                <a:gd name="connsiteX19" fmla="*/ 444347 w 471263"/>
                <a:gd name="connsiteY19" fmla="*/ 109888 h 607093"/>
                <a:gd name="connsiteX20" fmla="*/ 440192 w 471263"/>
                <a:gd name="connsiteY20" fmla="*/ 131421 h 607093"/>
                <a:gd name="connsiteX21" fmla="*/ 440569 w 471263"/>
                <a:gd name="connsiteY21" fmla="*/ 134065 h 607093"/>
                <a:gd name="connsiteX22" fmla="*/ 443214 w 471263"/>
                <a:gd name="connsiteY22" fmla="*/ 159753 h 607093"/>
                <a:gd name="connsiteX23" fmla="*/ 455302 w 471263"/>
                <a:gd name="connsiteY23" fmla="*/ 200929 h 607093"/>
                <a:gd name="connsiteX24" fmla="*/ 451902 w 471263"/>
                <a:gd name="connsiteY24" fmla="*/ 258349 h 607093"/>
                <a:gd name="connsiteX25" fmla="*/ 453036 w 471263"/>
                <a:gd name="connsiteY25" fmla="*/ 262127 h 607093"/>
                <a:gd name="connsiteX26" fmla="*/ 438303 w 471263"/>
                <a:gd name="connsiteY26" fmla="*/ 330124 h 607093"/>
                <a:gd name="connsiteX27" fmla="*/ 417526 w 471263"/>
                <a:gd name="connsiteY27" fmla="*/ 342213 h 607093"/>
                <a:gd name="connsiteX28" fmla="*/ 405437 w 471263"/>
                <a:gd name="connsiteY28" fmla="*/ 344479 h 607093"/>
                <a:gd name="connsiteX29" fmla="*/ 395615 w 471263"/>
                <a:gd name="connsiteY29" fmla="*/ 355434 h 607093"/>
                <a:gd name="connsiteX30" fmla="*/ 375216 w 471263"/>
                <a:gd name="connsiteY30" fmla="*/ 335413 h 607093"/>
                <a:gd name="connsiteX31" fmla="*/ 331018 w 471263"/>
                <a:gd name="connsiteY31" fmla="*/ 327480 h 607093"/>
                <a:gd name="connsiteX32" fmla="*/ 295886 w 471263"/>
                <a:gd name="connsiteY32" fmla="*/ 353168 h 607093"/>
                <a:gd name="connsiteX33" fmla="*/ 293619 w 471263"/>
                <a:gd name="connsiteY33" fmla="*/ 381122 h 607093"/>
                <a:gd name="connsiteX34" fmla="*/ 297019 w 471263"/>
                <a:gd name="connsiteY34" fmla="*/ 405299 h 607093"/>
                <a:gd name="connsiteX35" fmla="*/ 270198 w 471263"/>
                <a:gd name="connsiteY35" fmla="*/ 466497 h 607093"/>
                <a:gd name="connsiteX36" fmla="*/ 269442 w 471263"/>
                <a:gd name="connsiteY36" fmla="*/ 489918 h 607093"/>
                <a:gd name="connsiteX37" fmla="*/ 257732 w 471263"/>
                <a:gd name="connsiteY37" fmla="*/ 549605 h 607093"/>
                <a:gd name="connsiteX38" fmla="*/ 259998 w 471263"/>
                <a:gd name="connsiteY38" fmla="*/ 558294 h 607093"/>
                <a:gd name="connsiteX39" fmla="*/ 254710 w 471263"/>
                <a:gd name="connsiteY39" fmla="*/ 604381 h 607093"/>
                <a:gd name="connsiteX40" fmla="*/ 229400 w 471263"/>
                <a:gd name="connsiteY40" fmla="*/ 604381 h 607093"/>
                <a:gd name="connsiteX41" fmla="*/ 201823 w 471263"/>
                <a:gd name="connsiteY41" fmla="*/ 568871 h 607093"/>
                <a:gd name="connsiteX42" fmla="*/ 197667 w 471263"/>
                <a:gd name="connsiteY42" fmla="*/ 519762 h 607093"/>
                <a:gd name="connsiteX43" fmla="*/ 201067 w 471263"/>
                <a:gd name="connsiteY43" fmla="*/ 500873 h 607093"/>
                <a:gd name="connsiteX44" fmla="*/ 227133 w 471263"/>
                <a:gd name="connsiteY44" fmla="*/ 458186 h 607093"/>
                <a:gd name="connsiteX45" fmla="*/ 235066 w 471263"/>
                <a:gd name="connsiteY45" fmla="*/ 444964 h 607093"/>
                <a:gd name="connsiteX46" fmla="*/ 230533 w 471263"/>
                <a:gd name="connsiteY46" fmla="*/ 403410 h 607093"/>
                <a:gd name="connsiteX47" fmla="*/ 224111 w 471263"/>
                <a:gd name="connsiteY47" fmla="*/ 392455 h 607093"/>
                <a:gd name="connsiteX48" fmla="*/ 211267 w 471263"/>
                <a:gd name="connsiteY48" fmla="*/ 392833 h 607093"/>
                <a:gd name="connsiteX49" fmla="*/ 213156 w 471263"/>
                <a:gd name="connsiteY49" fmla="*/ 381878 h 607093"/>
                <a:gd name="connsiteX50" fmla="*/ 228266 w 471263"/>
                <a:gd name="connsiteY50" fmla="*/ 374323 h 607093"/>
                <a:gd name="connsiteX51" fmla="*/ 255465 w 471263"/>
                <a:gd name="connsiteY51" fmla="*/ 383767 h 607093"/>
                <a:gd name="connsiteX52" fmla="*/ 274731 w 471263"/>
                <a:gd name="connsiteY52" fmla="*/ 378856 h 607093"/>
                <a:gd name="connsiteX53" fmla="*/ 267176 w 471263"/>
                <a:gd name="connsiteY53" fmla="*/ 351657 h 607093"/>
                <a:gd name="connsiteX54" fmla="*/ 254332 w 471263"/>
                <a:gd name="connsiteY54" fmla="*/ 352790 h 607093"/>
                <a:gd name="connsiteX55" fmla="*/ 219955 w 471263"/>
                <a:gd name="connsiteY55" fmla="*/ 343724 h 607093"/>
                <a:gd name="connsiteX56" fmla="*/ 218067 w 471263"/>
                <a:gd name="connsiteY56" fmla="*/ 327102 h 607093"/>
                <a:gd name="connsiteX57" fmla="*/ 242621 w 471263"/>
                <a:gd name="connsiteY57" fmla="*/ 310481 h 607093"/>
                <a:gd name="connsiteX58" fmla="*/ 250554 w 471263"/>
                <a:gd name="connsiteY58" fmla="*/ 322569 h 607093"/>
                <a:gd name="connsiteX59" fmla="*/ 259998 w 471263"/>
                <a:gd name="connsiteY59" fmla="*/ 332769 h 607093"/>
                <a:gd name="connsiteX60" fmla="*/ 314019 w 471263"/>
                <a:gd name="connsiteY60" fmla="*/ 303681 h 607093"/>
                <a:gd name="connsiteX61" fmla="*/ 317796 w 471263"/>
                <a:gd name="connsiteY61" fmla="*/ 302170 h 607093"/>
                <a:gd name="connsiteX62" fmla="*/ 314019 w 471263"/>
                <a:gd name="connsiteY62" fmla="*/ 303681 h 607093"/>
                <a:gd name="connsiteX63" fmla="*/ 298908 w 471263"/>
                <a:gd name="connsiteY63" fmla="*/ 276482 h 607093"/>
                <a:gd name="connsiteX64" fmla="*/ 307219 w 471263"/>
                <a:gd name="connsiteY64" fmla="*/ 270815 h 607093"/>
                <a:gd name="connsiteX65" fmla="*/ 349906 w 471263"/>
                <a:gd name="connsiteY65" fmla="*/ 236439 h 607093"/>
                <a:gd name="connsiteX66" fmla="*/ 348395 w 471263"/>
                <a:gd name="connsiteY66" fmla="*/ 228884 h 607093"/>
                <a:gd name="connsiteX67" fmla="*/ 339329 w 471263"/>
                <a:gd name="connsiteY67" fmla="*/ 231906 h 607093"/>
                <a:gd name="connsiteX68" fmla="*/ 300041 w 471263"/>
                <a:gd name="connsiteY68" fmla="*/ 227750 h 607093"/>
                <a:gd name="connsiteX69" fmla="*/ 272842 w 471263"/>
                <a:gd name="connsiteY69" fmla="*/ 216040 h 607093"/>
                <a:gd name="connsiteX70" fmla="*/ 259243 w 471263"/>
                <a:gd name="connsiteY70" fmla="*/ 208484 h 607093"/>
                <a:gd name="connsiteX71" fmla="*/ 263776 w 471263"/>
                <a:gd name="connsiteY71" fmla="*/ 191485 h 607093"/>
                <a:gd name="connsiteX72" fmla="*/ 280775 w 471263"/>
                <a:gd name="connsiteY72" fmla="*/ 174863 h 607093"/>
                <a:gd name="connsiteX73" fmla="*/ 285309 w 471263"/>
                <a:gd name="connsiteY73" fmla="*/ 158242 h 607093"/>
                <a:gd name="connsiteX74" fmla="*/ 263020 w 471263"/>
                <a:gd name="connsiteY74" fmla="*/ 160508 h 607093"/>
                <a:gd name="connsiteX75" fmla="*/ 181424 w 471263"/>
                <a:gd name="connsiteY75" fmla="*/ 152953 h 607093"/>
                <a:gd name="connsiteX76" fmla="*/ 138736 w 471263"/>
                <a:gd name="connsiteY76" fmla="*/ 130287 h 607093"/>
                <a:gd name="connsiteX77" fmla="*/ 122115 w 471263"/>
                <a:gd name="connsiteY77" fmla="*/ 118577 h 607093"/>
                <a:gd name="connsiteX78" fmla="*/ 82450 w 471263"/>
                <a:gd name="connsiteY78" fmla="*/ 110644 h 607093"/>
                <a:gd name="connsiteX79" fmla="*/ 82072 w 471263"/>
                <a:gd name="connsiteY79" fmla="*/ 128776 h 607093"/>
                <a:gd name="connsiteX80" fmla="*/ 94160 w 471263"/>
                <a:gd name="connsiteY80" fmla="*/ 140487 h 607093"/>
                <a:gd name="connsiteX81" fmla="*/ 99827 w 471263"/>
                <a:gd name="connsiteY81" fmla="*/ 154464 h 607093"/>
                <a:gd name="connsiteX82" fmla="*/ 85472 w 471263"/>
                <a:gd name="connsiteY82" fmla="*/ 160131 h 607093"/>
                <a:gd name="connsiteX83" fmla="*/ 73761 w 471263"/>
                <a:gd name="connsiteY83" fmla="*/ 163153 h 607093"/>
                <a:gd name="connsiteX84" fmla="*/ 43540 w 471263"/>
                <a:gd name="connsiteY84" fmla="*/ 154842 h 607093"/>
                <a:gd name="connsiteX85" fmla="*/ 8786 w 471263"/>
                <a:gd name="connsiteY85" fmla="*/ 151064 h 60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71263" h="607093">
                  <a:moveTo>
                    <a:pt x="8786" y="151064"/>
                  </a:moveTo>
                  <a:cubicBezTo>
                    <a:pt x="4630" y="149553"/>
                    <a:pt x="1986" y="146531"/>
                    <a:pt x="475" y="142754"/>
                  </a:cubicBezTo>
                  <a:cubicBezTo>
                    <a:pt x="-1792" y="131421"/>
                    <a:pt x="4252" y="127265"/>
                    <a:pt x="14452" y="126510"/>
                  </a:cubicBezTo>
                  <a:cubicBezTo>
                    <a:pt x="18607" y="126510"/>
                    <a:pt x="23141" y="127643"/>
                    <a:pt x="26918" y="125376"/>
                  </a:cubicBezTo>
                  <a:cubicBezTo>
                    <a:pt x="34474" y="120843"/>
                    <a:pt x="40140" y="135954"/>
                    <a:pt x="45051" y="128399"/>
                  </a:cubicBezTo>
                  <a:cubicBezTo>
                    <a:pt x="51095" y="119332"/>
                    <a:pt x="56384" y="108377"/>
                    <a:pt x="52228" y="96289"/>
                  </a:cubicBezTo>
                  <a:cubicBezTo>
                    <a:pt x="51473" y="94400"/>
                    <a:pt x="51851" y="92133"/>
                    <a:pt x="52228" y="89867"/>
                  </a:cubicBezTo>
                  <a:cubicBezTo>
                    <a:pt x="53739" y="67579"/>
                    <a:pt x="74894" y="57001"/>
                    <a:pt x="83205" y="38491"/>
                  </a:cubicBezTo>
                  <a:cubicBezTo>
                    <a:pt x="88116" y="27913"/>
                    <a:pt x="103982" y="32069"/>
                    <a:pt x="105871" y="45291"/>
                  </a:cubicBezTo>
                  <a:cubicBezTo>
                    <a:pt x="111159" y="80800"/>
                    <a:pt x="144780" y="89111"/>
                    <a:pt x="165935" y="109510"/>
                  </a:cubicBezTo>
                  <a:cubicBezTo>
                    <a:pt x="172357" y="115555"/>
                    <a:pt x="176513" y="108755"/>
                    <a:pt x="181046" y="103844"/>
                  </a:cubicBezTo>
                  <a:cubicBezTo>
                    <a:pt x="209756" y="72112"/>
                    <a:pt x="256598" y="75889"/>
                    <a:pt x="279264" y="112532"/>
                  </a:cubicBezTo>
                  <a:cubicBezTo>
                    <a:pt x="287953" y="126510"/>
                    <a:pt x="301930" y="135576"/>
                    <a:pt x="310241" y="149553"/>
                  </a:cubicBezTo>
                  <a:cubicBezTo>
                    <a:pt x="312507" y="153331"/>
                    <a:pt x="317796" y="156353"/>
                    <a:pt x="320441" y="151820"/>
                  </a:cubicBezTo>
                  <a:cubicBezTo>
                    <a:pt x="324974" y="143131"/>
                    <a:pt x="341218" y="144265"/>
                    <a:pt x="337818" y="128776"/>
                  </a:cubicBezTo>
                  <a:cubicBezTo>
                    <a:pt x="326485" y="78534"/>
                    <a:pt x="347262" y="32069"/>
                    <a:pt x="391460" y="6381"/>
                  </a:cubicBezTo>
                  <a:cubicBezTo>
                    <a:pt x="403926" y="-797"/>
                    <a:pt x="416392" y="-3063"/>
                    <a:pt x="429236" y="5625"/>
                  </a:cubicBezTo>
                  <a:cubicBezTo>
                    <a:pt x="437547" y="10914"/>
                    <a:pt x="446614" y="14692"/>
                    <a:pt x="454169" y="21114"/>
                  </a:cubicBezTo>
                  <a:cubicBezTo>
                    <a:pt x="476079" y="40380"/>
                    <a:pt x="475324" y="39624"/>
                    <a:pt x="460969" y="64934"/>
                  </a:cubicBezTo>
                  <a:cubicBezTo>
                    <a:pt x="453036" y="78534"/>
                    <a:pt x="443969" y="92889"/>
                    <a:pt x="444347" y="109888"/>
                  </a:cubicBezTo>
                  <a:cubicBezTo>
                    <a:pt x="442458" y="117066"/>
                    <a:pt x="431503" y="122354"/>
                    <a:pt x="440192" y="131421"/>
                  </a:cubicBezTo>
                  <a:cubicBezTo>
                    <a:pt x="440569" y="132176"/>
                    <a:pt x="440569" y="133309"/>
                    <a:pt x="440569" y="134065"/>
                  </a:cubicBezTo>
                  <a:cubicBezTo>
                    <a:pt x="432636" y="143509"/>
                    <a:pt x="433392" y="149175"/>
                    <a:pt x="443214" y="159753"/>
                  </a:cubicBezTo>
                  <a:cubicBezTo>
                    <a:pt x="452280" y="169575"/>
                    <a:pt x="459458" y="197529"/>
                    <a:pt x="455302" y="200929"/>
                  </a:cubicBezTo>
                  <a:cubicBezTo>
                    <a:pt x="428481" y="220573"/>
                    <a:pt x="439436" y="238705"/>
                    <a:pt x="451902" y="258349"/>
                  </a:cubicBezTo>
                  <a:cubicBezTo>
                    <a:pt x="452658" y="259483"/>
                    <a:pt x="453413" y="261749"/>
                    <a:pt x="453036" y="262127"/>
                  </a:cubicBezTo>
                  <a:cubicBezTo>
                    <a:pt x="437925" y="282526"/>
                    <a:pt x="448502" y="308592"/>
                    <a:pt x="438303" y="330124"/>
                  </a:cubicBezTo>
                  <a:cubicBezTo>
                    <a:pt x="434147" y="339191"/>
                    <a:pt x="429236" y="345613"/>
                    <a:pt x="417526" y="342213"/>
                  </a:cubicBezTo>
                  <a:cubicBezTo>
                    <a:pt x="414126" y="341079"/>
                    <a:pt x="408837" y="342213"/>
                    <a:pt x="405437" y="344479"/>
                  </a:cubicBezTo>
                  <a:cubicBezTo>
                    <a:pt x="401282" y="347124"/>
                    <a:pt x="402415" y="358834"/>
                    <a:pt x="395615" y="355434"/>
                  </a:cubicBezTo>
                  <a:cubicBezTo>
                    <a:pt x="387305" y="351279"/>
                    <a:pt x="380127" y="343346"/>
                    <a:pt x="375216" y="335413"/>
                  </a:cubicBezTo>
                  <a:cubicBezTo>
                    <a:pt x="367283" y="322191"/>
                    <a:pt x="342351" y="316902"/>
                    <a:pt x="331018" y="327480"/>
                  </a:cubicBezTo>
                  <a:cubicBezTo>
                    <a:pt x="320441" y="337302"/>
                    <a:pt x="311374" y="347879"/>
                    <a:pt x="295886" y="353168"/>
                  </a:cubicBezTo>
                  <a:cubicBezTo>
                    <a:pt x="283797" y="357323"/>
                    <a:pt x="284553" y="374323"/>
                    <a:pt x="293619" y="381122"/>
                  </a:cubicBezTo>
                  <a:cubicBezTo>
                    <a:pt x="305330" y="389811"/>
                    <a:pt x="302686" y="396611"/>
                    <a:pt x="297019" y="405299"/>
                  </a:cubicBezTo>
                  <a:cubicBezTo>
                    <a:pt x="284553" y="424187"/>
                    <a:pt x="286820" y="449120"/>
                    <a:pt x="270198" y="466497"/>
                  </a:cubicBezTo>
                  <a:cubicBezTo>
                    <a:pt x="265665" y="471408"/>
                    <a:pt x="267554" y="484630"/>
                    <a:pt x="269442" y="489918"/>
                  </a:cubicBezTo>
                  <a:cubicBezTo>
                    <a:pt x="276620" y="512962"/>
                    <a:pt x="272842" y="531850"/>
                    <a:pt x="257732" y="549605"/>
                  </a:cubicBezTo>
                  <a:cubicBezTo>
                    <a:pt x="255087" y="553005"/>
                    <a:pt x="256976" y="555649"/>
                    <a:pt x="259998" y="558294"/>
                  </a:cubicBezTo>
                  <a:cubicBezTo>
                    <a:pt x="277376" y="575671"/>
                    <a:pt x="270198" y="590403"/>
                    <a:pt x="254710" y="604381"/>
                  </a:cubicBezTo>
                  <a:cubicBezTo>
                    <a:pt x="246399" y="611180"/>
                    <a:pt x="237710" y="602870"/>
                    <a:pt x="229400" y="604381"/>
                  </a:cubicBezTo>
                  <a:cubicBezTo>
                    <a:pt x="220711" y="592292"/>
                    <a:pt x="215800" y="577559"/>
                    <a:pt x="201823" y="568871"/>
                  </a:cubicBezTo>
                  <a:cubicBezTo>
                    <a:pt x="181801" y="556027"/>
                    <a:pt x="181046" y="536761"/>
                    <a:pt x="197667" y="519762"/>
                  </a:cubicBezTo>
                  <a:cubicBezTo>
                    <a:pt x="203334" y="514095"/>
                    <a:pt x="204467" y="508806"/>
                    <a:pt x="201067" y="500873"/>
                  </a:cubicBezTo>
                  <a:cubicBezTo>
                    <a:pt x="189734" y="475563"/>
                    <a:pt x="199934" y="457808"/>
                    <a:pt x="227133" y="458186"/>
                  </a:cubicBezTo>
                  <a:cubicBezTo>
                    <a:pt x="242999" y="458564"/>
                    <a:pt x="239599" y="449120"/>
                    <a:pt x="235066" y="444964"/>
                  </a:cubicBezTo>
                  <a:cubicBezTo>
                    <a:pt x="221089" y="431743"/>
                    <a:pt x="224866" y="418143"/>
                    <a:pt x="230533" y="403410"/>
                  </a:cubicBezTo>
                  <a:cubicBezTo>
                    <a:pt x="232799" y="396988"/>
                    <a:pt x="236199" y="389433"/>
                    <a:pt x="224111" y="392455"/>
                  </a:cubicBezTo>
                  <a:cubicBezTo>
                    <a:pt x="219578" y="393589"/>
                    <a:pt x="215800" y="398122"/>
                    <a:pt x="211267" y="392833"/>
                  </a:cubicBezTo>
                  <a:cubicBezTo>
                    <a:pt x="207867" y="388678"/>
                    <a:pt x="209756" y="384900"/>
                    <a:pt x="213156" y="381878"/>
                  </a:cubicBezTo>
                  <a:cubicBezTo>
                    <a:pt x="217689" y="378100"/>
                    <a:pt x="221844" y="369034"/>
                    <a:pt x="228266" y="374323"/>
                  </a:cubicBezTo>
                  <a:cubicBezTo>
                    <a:pt x="236577" y="381122"/>
                    <a:pt x="247910" y="376967"/>
                    <a:pt x="255465" y="383767"/>
                  </a:cubicBezTo>
                  <a:cubicBezTo>
                    <a:pt x="264532" y="391700"/>
                    <a:pt x="269442" y="384522"/>
                    <a:pt x="274731" y="378856"/>
                  </a:cubicBezTo>
                  <a:cubicBezTo>
                    <a:pt x="285686" y="366390"/>
                    <a:pt x="270576" y="360345"/>
                    <a:pt x="267176" y="351657"/>
                  </a:cubicBezTo>
                  <a:cubicBezTo>
                    <a:pt x="263776" y="342968"/>
                    <a:pt x="258487" y="349390"/>
                    <a:pt x="254332" y="352790"/>
                  </a:cubicBezTo>
                  <a:cubicBezTo>
                    <a:pt x="239599" y="363745"/>
                    <a:pt x="233933" y="339946"/>
                    <a:pt x="219955" y="343724"/>
                  </a:cubicBezTo>
                  <a:cubicBezTo>
                    <a:pt x="216556" y="344479"/>
                    <a:pt x="214667" y="330880"/>
                    <a:pt x="218067" y="327102"/>
                  </a:cubicBezTo>
                  <a:cubicBezTo>
                    <a:pt x="224489" y="319925"/>
                    <a:pt x="233555" y="313503"/>
                    <a:pt x="242621" y="310481"/>
                  </a:cubicBezTo>
                  <a:cubicBezTo>
                    <a:pt x="248665" y="308214"/>
                    <a:pt x="250554" y="316902"/>
                    <a:pt x="250554" y="322569"/>
                  </a:cubicBezTo>
                  <a:cubicBezTo>
                    <a:pt x="250932" y="328991"/>
                    <a:pt x="253576" y="336169"/>
                    <a:pt x="259998" y="332769"/>
                  </a:cubicBezTo>
                  <a:cubicBezTo>
                    <a:pt x="278509" y="323702"/>
                    <a:pt x="306086" y="332013"/>
                    <a:pt x="314019" y="303681"/>
                  </a:cubicBezTo>
                  <a:cubicBezTo>
                    <a:pt x="315152" y="303303"/>
                    <a:pt x="316663" y="302925"/>
                    <a:pt x="317796" y="302170"/>
                  </a:cubicBezTo>
                  <a:cubicBezTo>
                    <a:pt x="316663" y="302548"/>
                    <a:pt x="315152" y="302925"/>
                    <a:pt x="314019" y="303681"/>
                  </a:cubicBezTo>
                  <a:cubicBezTo>
                    <a:pt x="298908" y="300281"/>
                    <a:pt x="301930" y="286681"/>
                    <a:pt x="298908" y="276482"/>
                  </a:cubicBezTo>
                  <a:cubicBezTo>
                    <a:pt x="297397" y="270438"/>
                    <a:pt x="302308" y="270438"/>
                    <a:pt x="307219" y="270815"/>
                  </a:cubicBezTo>
                  <a:cubicBezTo>
                    <a:pt x="325729" y="271949"/>
                    <a:pt x="347262" y="254194"/>
                    <a:pt x="349906" y="236439"/>
                  </a:cubicBezTo>
                  <a:cubicBezTo>
                    <a:pt x="350284" y="233417"/>
                    <a:pt x="351417" y="230395"/>
                    <a:pt x="348395" y="228884"/>
                  </a:cubicBezTo>
                  <a:cubicBezTo>
                    <a:pt x="344995" y="226995"/>
                    <a:pt x="342351" y="229261"/>
                    <a:pt x="339329" y="231906"/>
                  </a:cubicBezTo>
                  <a:cubicBezTo>
                    <a:pt x="318174" y="254572"/>
                    <a:pt x="318929" y="254194"/>
                    <a:pt x="300041" y="227750"/>
                  </a:cubicBezTo>
                  <a:cubicBezTo>
                    <a:pt x="294375" y="219817"/>
                    <a:pt x="287197" y="207729"/>
                    <a:pt x="272842" y="216040"/>
                  </a:cubicBezTo>
                  <a:cubicBezTo>
                    <a:pt x="264909" y="220573"/>
                    <a:pt x="261132" y="215662"/>
                    <a:pt x="259243" y="208484"/>
                  </a:cubicBezTo>
                  <a:cubicBezTo>
                    <a:pt x="257354" y="201685"/>
                    <a:pt x="253199" y="193752"/>
                    <a:pt x="263776" y="191485"/>
                  </a:cubicBezTo>
                  <a:cubicBezTo>
                    <a:pt x="273976" y="189596"/>
                    <a:pt x="275109" y="180152"/>
                    <a:pt x="280775" y="174863"/>
                  </a:cubicBezTo>
                  <a:cubicBezTo>
                    <a:pt x="286442" y="169575"/>
                    <a:pt x="292864" y="163531"/>
                    <a:pt x="285309" y="158242"/>
                  </a:cubicBezTo>
                  <a:cubicBezTo>
                    <a:pt x="282664" y="156353"/>
                    <a:pt x="270953" y="152575"/>
                    <a:pt x="263020" y="160508"/>
                  </a:cubicBezTo>
                  <a:cubicBezTo>
                    <a:pt x="243754" y="180152"/>
                    <a:pt x="199934" y="173352"/>
                    <a:pt x="181424" y="152953"/>
                  </a:cubicBezTo>
                  <a:cubicBezTo>
                    <a:pt x="171224" y="141620"/>
                    <a:pt x="153847" y="135954"/>
                    <a:pt x="138736" y="130287"/>
                  </a:cubicBezTo>
                  <a:cubicBezTo>
                    <a:pt x="131559" y="127643"/>
                    <a:pt x="125892" y="124243"/>
                    <a:pt x="122115" y="118577"/>
                  </a:cubicBezTo>
                  <a:cubicBezTo>
                    <a:pt x="113048" y="105733"/>
                    <a:pt x="94160" y="101200"/>
                    <a:pt x="82450" y="110644"/>
                  </a:cubicBezTo>
                  <a:cubicBezTo>
                    <a:pt x="75650" y="115932"/>
                    <a:pt x="71872" y="122354"/>
                    <a:pt x="82072" y="128776"/>
                  </a:cubicBezTo>
                  <a:cubicBezTo>
                    <a:pt x="86605" y="131798"/>
                    <a:pt x="90383" y="136332"/>
                    <a:pt x="94160" y="140487"/>
                  </a:cubicBezTo>
                  <a:cubicBezTo>
                    <a:pt x="97938" y="144265"/>
                    <a:pt x="103982" y="147664"/>
                    <a:pt x="99827" y="154464"/>
                  </a:cubicBezTo>
                  <a:cubicBezTo>
                    <a:pt x="96804" y="159753"/>
                    <a:pt x="92271" y="161642"/>
                    <a:pt x="85472" y="160131"/>
                  </a:cubicBezTo>
                  <a:cubicBezTo>
                    <a:pt x="82072" y="159375"/>
                    <a:pt x="77161" y="160886"/>
                    <a:pt x="73761" y="163153"/>
                  </a:cubicBezTo>
                  <a:cubicBezTo>
                    <a:pt x="60539" y="171464"/>
                    <a:pt x="51851" y="165797"/>
                    <a:pt x="43540" y="154842"/>
                  </a:cubicBezTo>
                  <a:cubicBezTo>
                    <a:pt x="32207" y="140109"/>
                    <a:pt x="20118" y="138976"/>
                    <a:pt x="8786" y="151064"/>
                  </a:cubicBezTo>
                  <a:close/>
                </a:path>
              </a:pathLst>
            </a:custGeom>
            <a:solidFill>
              <a:srgbClr val="F9C4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99" name="Freeform: Shape 26198">
              <a:extLst>
                <a:ext uri="{FF2B5EF4-FFF2-40B4-BE49-F238E27FC236}">
                  <a16:creationId xmlns:a16="http://schemas.microsoft.com/office/drawing/2014/main" id="{F2A06888-1125-43CA-9332-96AA44859A98}"/>
                </a:ext>
              </a:extLst>
            </p:cNvPr>
            <p:cNvSpPr/>
            <p:nvPr/>
          </p:nvSpPr>
          <p:spPr>
            <a:xfrm>
              <a:off x="10303038" y="4803021"/>
              <a:ext cx="110307" cy="147094"/>
            </a:xfrm>
            <a:custGeom>
              <a:avLst/>
              <a:gdLst>
                <a:gd name="connsiteX0" fmla="*/ 8689 w 110307"/>
                <a:gd name="connsiteY0" fmla="*/ 106674 h 147094"/>
                <a:gd name="connsiteX1" fmla="*/ 0 w 110307"/>
                <a:gd name="connsiteY1" fmla="*/ 102141 h 147094"/>
                <a:gd name="connsiteX2" fmla="*/ 9822 w 110307"/>
                <a:gd name="connsiteY2" fmla="*/ 96097 h 147094"/>
                <a:gd name="connsiteX3" fmla="*/ 16999 w 110307"/>
                <a:gd name="connsiteY3" fmla="*/ 89297 h 147094"/>
                <a:gd name="connsiteX4" fmla="*/ 25688 w 110307"/>
                <a:gd name="connsiteY4" fmla="*/ 53787 h 147094"/>
                <a:gd name="connsiteX5" fmla="*/ 40421 w 110307"/>
                <a:gd name="connsiteY5" fmla="*/ 22811 h 147094"/>
                <a:gd name="connsiteX6" fmla="*/ 42687 w 110307"/>
                <a:gd name="connsiteY6" fmla="*/ 12233 h 147094"/>
                <a:gd name="connsiteX7" fmla="*/ 76308 w 110307"/>
                <a:gd name="connsiteY7" fmla="*/ 1278 h 147094"/>
                <a:gd name="connsiteX8" fmla="*/ 105018 w 110307"/>
                <a:gd name="connsiteY8" fmla="*/ 31499 h 147094"/>
                <a:gd name="connsiteX9" fmla="*/ 110307 w 110307"/>
                <a:gd name="connsiteY9" fmla="*/ 47365 h 147094"/>
                <a:gd name="connsiteX10" fmla="*/ 96330 w 110307"/>
                <a:gd name="connsiteY10" fmla="*/ 90053 h 147094"/>
                <a:gd name="connsiteX11" fmla="*/ 101618 w 110307"/>
                <a:gd name="connsiteY11" fmla="*/ 119896 h 147094"/>
                <a:gd name="connsiteX12" fmla="*/ 93308 w 110307"/>
                <a:gd name="connsiteY12" fmla="*/ 142562 h 147094"/>
                <a:gd name="connsiteX13" fmla="*/ 44954 w 110307"/>
                <a:gd name="connsiteY13" fmla="*/ 147095 h 147094"/>
                <a:gd name="connsiteX14" fmla="*/ 42687 w 110307"/>
                <a:gd name="connsiteY14" fmla="*/ 144828 h 147094"/>
                <a:gd name="connsiteX15" fmla="*/ 30221 w 110307"/>
                <a:gd name="connsiteY15" fmla="*/ 127829 h 147094"/>
                <a:gd name="connsiteX16" fmla="*/ 8689 w 110307"/>
                <a:gd name="connsiteY16" fmla="*/ 106674 h 147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307" h="147094">
                  <a:moveTo>
                    <a:pt x="8689" y="106674"/>
                  </a:moveTo>
                  <a:cubicBezTo>
                    <a:pt x="5289" y="106296"/>
                    <a:pt x="1889" y="105541"/>
                    <a:pt x="0" y="102141"/>
                  </a:cubicBezTo>
                  <a:cubicBezTo>
                    <a:pt x="756" y="95719"/>
                    <a:pt x="3400" y="93830"/>
                    <a:pt x="9822" y="96097"/>
                  </a:cubicBezTo>
                  <a:cubicBezTo>
                    <a:pt x="15488" y="97986"/>
                    <a:pt x="21910" y="93830"/>
                    <a:pt x="16999" y="89297"/>
                  </a:cubicBezTo>
                  <a:cubicBezTo>
                    <a:pt x="-1889" y="71542"/>
                    <a:pt x="19644" y="64742"/>
                    <a:pt x="25688" y="53787"/>
                  </a:cubicBezTo>
                  <a:cubicBezTo>
                    <a:pt x="31354" y="43588"/>
                    <a:pt x="38910" y="34521"/>
                    <a:pt x="40421" y="22811"/>
                  </a:cubicBezTo>
                  <a:cubicBezTo>
                    <a:pt x="40799" y="19033"/>
                    <a:pt x="40799" y="11100"/>
                    <a:pt x="42687" y="12233"/>
                  </a:cubicBezTo>
                  <a:cubicBezTo>
                    <a:pt x="58176" y="19789"/>
                    <a:pt x="64975" y="3545"/>
                    <a:pt x="76308" y="1278"/>
                  </a:cubicBezTo>
                  <a:cubicBezTo>
                    <a:pt x="100863" y="-3633"/>
                    <a:pt x="108796" y="5434"/>
                    <a:pt x="105018" y="31499"/>
                  </a:cubicBezTo>
                  <a:cubicBezTo>
                    <a:pt x="103885" y="38299"/>
                    <a:pt x="98219" y="45477"/>
                    <a:pt x="110307" y="47365"/>
                  </a:cubicBezTo>
                  <a:cubicBezTo>
                    <a:pt x="109174" y="62854"/>
                    <a:pt x="100863" y="75698"/>
                    <a:pt x="96330" y="90053"/>
                  </a:cubicBezTo>
                  <a:cubicBezTo>
                    <a:pt x="93308" y="99874"/>
                    <a:pt x="83486" y="112718"/>
                    <a:pt x="101618" y="119896"/>
                  </a:cubicBezTo>
                  <a:cubicBezTo>
                    <a:pt x="104641" y="129340"/>
                    <a:pt x="99352" y="136140"/>
                    <a:pt x="93308" y="142562"/>
                  </a:cubicBezTo>
                  <a:cubicBezTo>
                    <a:pt x="77064" y="144451"/>
                    <a:pt x="61198" y="145962"/>
                    <a:pt x="44954" y="147095"/>
                  </a:cubicBezTo>
                  <a:cubicBezTo>
                    <a:pt x="44198" y="146339"/>
                    <a:pt x="43443" y="145584"/>
                    <a:pt x="42687" y="144828"/>
                  </a:cubicBezTo>
                  <a:cubicBezTo>
                    <a:pt x="37776" y="139540"/>
                    <a:pt x="32110" y="135006"/>
                    <a:pt x="30221" y="127829"/>
                  </a:cubicBezTo>
                  <a:cubicBezTo>
                    <a:pt x="28332" y="115741"/>
                    <a:pt x="10577" y="119518"/>
                    <a:pt x="8689" y="106674"/>
                  </a:cubicBezTo>
                  <a:close/>
                </a:path>
              </a:pathLst>
            </a:custGeom>
            <a:solidFill>
              <a:srgbClr val="E0AF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00" name="Freeform: Shape 26199">
              <a:extLst>
                <a:ext uri="{FF2B5EF4-FFF2-40B4-BE49-F238E27FC236}">
                  <a16:creationId xmlns:a16="http://schemas.microsoft.com/office/drawing/2014/main" id="{5D3ABE18-FC81-493C-A3DA-858D4F3EE73C}"/>
                </a:ext>
              </a:extLst>
            </p:cNvPr>
            <p:cNvSpPr/>
            <p:nvPr/>
          </p:nvSpPr>
          <p:spPr>
            <a:xfrm>
              <a:off x="10180264" y="4885583"/>
              <a:ext cx="110307" cy="70199"/>
            </a:xfrm>
            <a:custGeom>
              <a:avLst/>
              <a:gdLst>
                <a:gd name="connsiteX0" fmla="*/ 110307 w 110307"/>
                <a:gd name="connsiteY0" fmla="*/ 11268 h 70199"/>
                <a:gd name="connsiteX1" fmla="*/ 67242 w 110307"/>
                <a:gd name="connsiteY1" fmla="*/ 31290 h 70199"/>
                <a:gd name="connsiteX2" fmla="*/ 42310 w 110307"/>
                <a:gd name="connsiteY2" fmla="*/ 43378 h 70199"/>
                <a:gd name="connsiteX3" fmla="*/ 0 w 110307"/>
                <a:gd name="connsiteY3" fmla="*/ 70200 h 70199"/>
                <a:gd name="connsiteX4" fmla="*/ 21533 w 110307"/>
                <a:gd name="connsiteY4" fmla="*/ 36579 h 70199"/>
                <a:gd name="connsiteX5" fmla="*/ 66486 w 110307"/>
                <a:gd name="connsiteY5" fmla="*/ 12024 h 70199"/>
                <a:gd name="connsiteX6" fmla="*/ 68375 w 110307"/>
                <a:gd name="connsiteY6" fmla="*/ 11646 h 70199"/>
                <a:gd name="connsiteX7" fmla="*/ 103129 w 110307"/>
                <a:gd name="connsiteY7" fmla="*/ 1447 h 70199"/>
                <a:gd name="connsiteX8" fmla="*/ 110307 w 110307"/>
                <a:gd name="connsiteY8" fmla="*/ 11268 h 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307" h="70199">
                  <a:moveTo>
                    <a:pt x="110307" y="11268"/>
                  </a:moveTo>
                  <a:cubicBezTo>
                    <a:pt x="99730" y="25246"/>
                    <a:pt x="91041" y="41490"/>
                    <a:pt x="67242" y="31290"/>
                  </a:cubicBezTo>
                  <a:cubicBezTo>
                    <a:pt x="58931" y="27512"/>
                    <a:pt x="47598" y="35445"/>
                    <a:pt x="42310" y="43378"/>
                  </a:cubicBezTo>
                  <a:cubicBezTo>
                    <a:pt x="32110" y="59244"/>
                    <a:pt x="15866" y="64155"/>
                    <a:pt x="0" y="70200"/>
                  </a:cubicBezTo>
                  <a:cubicBezTo>
                    <a:pt x="0" y="54334"/>
                    <a:pt x="10955" y="44889"/>
                    <a:pt x="21533" y="36579"/>
                  </a:cubicBezTo>
                  <a:cubicBezTo>
                    <a:pt x="35132" y="26001"/>
                    <a:pt x="53265" y="23357"/>
                    <a:pt x="66486" y="12024"/>
                  </a:cubicBezTo>
                  <a:cubicBezTo>
                    <a:pt x="66864" y="11646"/>
                    <a:pt x="67997" y="11268"/>
                    <a:pt x="68375" y="11646"/>
                  </a:cubicBezTo>
                  <a:cubicBezTo>
                    <a:pt x="83108" y="19201"/>
                    <a:pt x="94063" y="18824"/>
                    <a:pt x="103129" y="1447"/>
                  </a:cubicBezTo>
                  <a:cubicBezTo>
                    <a:pt x="106907" y="-3842"/>
                    <a:pt x="109551" y="6735"/>
                    <a:pt x="110307" y="11268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01" name="Freeform: Shape 26200">
              <a:extLst>
                <a:ext uri="{FF2B5EF4-FFF2-40B4-BE49-F238E27FC236}">
                  <a16:creationId xmlns:a16="http://schemas.microsoft.com/office/drawing/2014/main" id="{1A548290-9765-47F7-B6F7-C6BDEEE66BD4}"/>
                </a:ext>
              </a:extLst>
            </p:cNvPr>
            <p:cNvSpPr/>
            <p:nvPr/>
          </p:nvSpPr>
          <p:spPr>
            <a:xfrm>
              <a:off x="10381430" y="4559319"/>
              <a:ext cx="23604" cy="18528"/>
            </a:xfrm>
            <a:custGeom>
              <a:avLst/>
              <a:gdLst>
                <a:gd name="connsiteX0" fmla="*/ 23604 w 23604"/>
                <a:gd name="connsiteY0" fmla="*/ 15678 h 18528"/>
                <a:gd name="connsiteX1" fmla="*/ 21338 w 23604"/>
                <a:gd name="connsiteY1" fmla="*/ 16055 h 18528"/>
                <a:gd name="connsiteX2" fmla="*/ 1316 w 23604"/>
                <a:gd name="connsiteY2" fmla="*/ 11900 h 18528"/>
                <a:gd name="connsiteX3" fmla="*/ 561 w 23604"/>
                <a:gd name="connsiteY3" fmla="*/ 4345 h 18528"/>
                <a:gd name="connsiteX4" fmla="*/ 19449 w 23604"/>
                <a:gd name="connsiteY4" fmla="*/ 2834 h 18528"/>
                <a:gd name="connsiteX5" fmla="*/ 23604 w 23604"/>
                <a:gd name="connsiteY5" fmla="*/ 15678 h 1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04" h="18528">
                  <a:moveTo>
                    <a:pt x="23604" y="15678"/>
                  </a:moveTo>
                  <a:cubicBezTo>
                    <a:pt x="22849" y="15678"/>
                    <a:pt x="22093" y="15678"/>
                    <a:pt x="21338" y="16055"/>
                  </a:cubicBezTo>
                  <a:cubicBezTo>
                    <a:pt x="13782" y="18700"/>
                    <a:pt x="6227" y="21344"/>
                    <a:pt x="1316" y="11900"/>
                  </a:cubicBezTo>
                  <a:cubicBezTo>
                    <a:pt x="183" y="9633"/>
                    <a:pt x="-573" y="6233"/>
                    <a:pt x="561" y="4345"/>
                  </a:cubicBezTo>
                  <a:cubicBezTo>
                    <a:pt x="5849" y="-5099"/>
                    <a:pt x="13027" y="3967"/>
                    <a:pt x="19449" y="2834"/>
                  </a:cubicBezTo>
                  <a:cubicBezTo>
                    <a:pt x="14538" y="9256"/>
                    <a:pt x="20960" y="11900"/>
                    <a:pt x="23604" y="15678"/>
                  </a:cubicBezTo>
                  <a:close/>
                </a:path>
              </a:pathLst>
            </a:custGeom>
            <a:solidFill>
              <a:srgbClr val="F9C4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02" name="Freeform: Shape 26201">
              <a:extLst>
                <a:ext uri="{FF2B5EF4-FFF2-40B4-BE49-F238E27FC236}">
                  <a16:creationId xmlns:a16="http://schemas.microsoft.com/office/drawing/2014/main" id="{8B03E97D-80B3-404A-8073-8F4D9B70E5F7}"/>
                </a:ext>
              </a:extLst>
            </p:cNvPr>
            <p:cNvSpPr/>
            <p:nvPr/>
          </p:nvSpPr>
          <p:spPr>
            <a:xfrm>
              <a:off x="10316448" y="4796148"/>
              <a:ext cx="15806" cy="18905"/>
            </a:xfrm>
            <a:custGeom>
              <a:avLst/>
              <a:gdLst>
                <a:gd name="connsiteX0" fmla="*/ 15677 w 15806"/>
                <a:gd name="connsiteY0" fmla="*/ 7773 h 18905"/>
                <a:gd name="connsiteX1" fmla="*/ 5100 w 15806"/>
                <a:gd name="connsiteY1" fmla="*/ 18728 h 18905"/>
                <a:gd name="connsiteX2" fmla="*/ 567 w 15806"/>
                <a:gd name="connsiteY2" fmla="*/ 11929 h 18905"/>
                <a:gd name="connsiteX3" fmla="*/ 10388 w 15806"/>
                <a:gd name="connsiteY3" fmla="*/ 218 h 18905"/>
                <a:gd name="connsiteX4" fmla="*/ 15677 w 15806"/>
                <a:gd name="connsiteY4" fmla="*/ 7773 h 1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06" h="18905">
                  <a:moveTo>
                    <a:pt x="15677" y="7773"/>
                  </a:moveTo>
                  <a:cubicBezTo>
                    <a:pt x="14544" y="12684"/>
                    <a:pt x="10766" y="17595"/>
                    <a:pt x="5100" y="18728"/>
                  </a:cubicBezTo>
                  <a:cubicBezTo>
                    <a:pt x="567" y="19862"/>
                    <a:pt x="-944" y="15329"/>
                    <a:pt x="567" y="11929"/>
                  </a:cubicBezTo>
                  <a:cubicBezTo>
                    <a:pt x="2833" y="7396"/>
                    <a:pt x="4344" y="973"/>
                    <a:pt x="10388" y="218"/>
                  </a:cubicBezTo>
                  <a:cubicBezTo>
                    <a:pt x="13788" y="-915"/>
                    <a:pt x="16433" y="2485"/>
                    <a:pt x="15677" y="7773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03" name="Freeform: Shape 26202">
              <a:extLst>
                <a:ext uri="{FF2B5EF4-FFF2-40B4-BE49-F238E27FC236}">
                  <a16:creationId xmlns:a16="http://schemas.microsoft.com/office/drawing/2014/main" id="{A12EEE53-D76A-4F8C-9C9A-F1D8C4D6F9DE}"/>
                </a:ext>
              </a:extLst>
            </p:cNvPr>
            <p:cNvSpPr/>
            <p:nvPr/>
          </p:nvSpPr>
          <p:spPr>
            <a:xfrm>
              <a:off x="10273572" y="4863230"/>
              <a:ext cx="12346" cy="15152"/>
            </a:xfrm>
            <a:custGeom>
              <a:avLst/>
              <a:gdLst>
                <a:gd name="connsiteX0" fmla="*/ 0 w 12346"/>
                <a:gd name="connsiteY0" fmla="*/ 4155 h 15152"/>
                <a:gd name="connsiteX1" fmla="*/ 4155 w 12346"/>
                <a:gd name="connsiteY1" fmla="*/ 0 h 15152"/>
                <a:gd name="connsiteX2" fmla="*/ 11711 w 12346"/>
                <a:gd name="connsiteY2" fmla="*/ 11711 h 15152"/>
                <a:gd name="connsiteX3" fmla="*/ 7555 w 12346"/>
                <a:gd name="connsiteY3" fmla="*/ 15111 h 15152"/>
                <a:gd name="connsiteX4" fmla="*/ 0 w 12346"/>
                <a:gd name="connsiteY4" fmla="*/ 4155 h 1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6" h="15152">
                  <a:moveTo>
                    <a:pt x="0" y="4155"/>
                  </a:moveTo>
                  <a:cubicBezTo>
                    <a:pt x="1511" y="2644"/>
                    <a:pt x="2644" y="1511"/>
                    <a:pt x="4155" y="0"/>
                  </a:cubicBezTo>
                  <a:cubicBezTo>
                    <a:pt x="11333" y="756"/>
                    <a:pt x="13600" y="5289"/>
                    <a:pt x="11711" y="11711"/>
                  </a:cubicBezTo>
                  <a:cubicBezTo>
                    <a:pt x="11333" y="13222"/>
                    <a:pt x="8689" y="15488"/>
                    <a:pt x="7555" y="15111"/>
                  </a:cubicBezTo>
                  <a:cubicBezTo>
                    <a:pt x="1889" y="13977"/>
                    <a:pt x="756" y="9066"/>
                    <a:pt x="0" y="4155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04" name="Freeform: Shape 26203">
              <a:extLst>
                <a:ext uri="{FF2B5EF4-FFF2-40B4-BE49-F238E27FC236}">
                  <a16:creationId xmlns:a16="http://schemas.microsoft.com/office/drawing/2014/main" id="{F5F61631-24A3-4B9F-B682-EB73851DDC84}"/>
                </a:ext>
              </a:extLst>
            </p:cNvPr>
            <p:cNvSpPr/>
            <p:nvPr/>
          </p:nvSpPr>
          <p:spPr>
            <a:xfrm>
              <a:off x="10662996" y="4916355"/>
              <a:ext cx="285716" cy="475744"/>
            </a:xfrm>
            <a:custGeom>
              <a:avLst/>
              <a:gdLst>
                <a:gd name="connsiteX0" fmla="*/ 232752 w 285716"/>
                <a:gd name="connsiteY0" fmla="*/ 475745 h 475744"/>
                <a:gd name="connsiteX1" fmla="*/ 228597 w 285716"/>
                <a:gd name="connsiteY1" fmla="*/ 441746 h 475744"/>
                <a:gd name="connsiteX2" fmla="*/ 235019 w 285716"/>
                <a:gd name="connsiteY2" fmla="*/ 363549 h 475744"/>
                <a:gd name="connsiteX3" fmla="*/ 247485 w 285716"/>
                <a:gd name="connsiteY3" fmla="*/ 274397 h 475744"/>
                <a:gd name="connsiteX4" fmla="*/ 260329 w 285716"/>
                <a:gd name="connsiteY4" fmla="*/ 134246 h 475744"/>
                <a:gd name="connsiteX5" fmla="*/ 257307 w 285716"/>
                <a:gd name="connsiteY5" fmla="*/ 60582 h 475744"/>
                <a:gd name="connsiteX6" fmla="*/ 233508 w 285716"/>
                <a:gd name="connsiteY6" fmla="*/ 40183 h 475744"/>
                <a:gd name="connsiteX7" fmla="*/ 214242 w 285716"/>
                <a:gd name="connsiteY7" fmla="*/ 54160 h 475744"/>
                <a:gd name="connsiteX8" fmla="*/ 205553 w 285716"/>
                <a:gd name="connsiteY8" fmla="*/ 65871 h 475744"/>
                <a:gd name="connsiteX9" fmla="*/ 201398 w 285716"/>
                <a:gd name="connsiteY9" fmla="*/ 86648 h 475744"/>
                <a:gd name="connsiteX10" fmla="*/ 195354 w 285716"/>
                <a:gd name="connsiteY10" fmla="*/ 103270 h 475744"/>
                <a:gd name="connsiteX11" fmla="*/ 160222 w 285716"/>
                <a:gd name="connsiteY11" fmla="*/ 132735 h 475744"/>
                <a:gd name="connsiteX12" fmla="*/ 128867 w 285716"/>
                <a:gd name="connsiteY12" fmla="*/ 136513 h 475744"/>
                <a:gd name="connsiteX13" fmla="*/ 74847 w 285716"/>
                <a:gd name="connsiteY13" fmla="*/ 76448 h 475744"/>
                <a:gd name="connsiteX14" fmla="*/ 14783 w 285716"/>
                <a:gd name="connsiteY14" fmla="*/ 45094 h 475744"/>
                <a:gd name="connsiteX15" fmla="*/ 50 w 285716"/>
                <a:gd name="connsiteY15" fmla="*/ 31495 h 475744"/>
                <a:gd name="connsiteX16" fmla="*/ 58226 w 285716"/>
                <a:gd name="connsiteY16" fmla="*/ 43583 h 475744"/>
                <a:gd name="connsiteX17" fmla="*/ 105068 w 285716"/>
                <a:gd name="connsiteY17" fmla="*/ 60205 h 475744"/>
                <a:gd name="connsiteX18" fmla="*/ 153422 w 285716"/>
                <a:gd name="connsiteY18" fmla="*/ 46983 h 475744"/>
                <a:gd name="connsiteX19" fmla="*/ 177221 w 285716"/>
                <a:gd name="connsiteY19" fmla="*/ 33761 h 475744"/>
                <a:gd name="connsiteX20" fmla="*/ 199887 w 285716"/>
                <a:gd name="connsiteY20" fmla="*/ 6184 h 475744"/>
                <a:gd name="connsiteX21" fmla="*/ 213864 w 285716"/>
                <a:gd name="connsiteY21" fmla="*/ 2029 h 475744"/>
                <a:gd name="connsiteX22" fmla="*/ 247485 w 285716"/>
                <a:gd name="connsiteY22" fmla="*/ 4296 h 475744"/>
                <a:gd name="connsiteX23" fmla="*/ 272795 w 285716"/>
                <a:gd name="connsiteY23" fmla="*/ 12984 h 475744"/>
                <a:gd name="connsiteX24" fmla="*/ 280351 w 285716"/>
                <a:gd name="connsiteY24" fmla="*/ 52649 h 475744"/>
                <a:gd name="connsiteX25" fmla="*/ 280351 w 285716"/>
                <a:gd name="connsiteY25" fmla="*/ 69649 h 475744"/>
                <a:gd name="connsiteX26" fmla="*/ 283751 w 285716"/>
                <a:gd name="connsiteY26" fmla="*/ 149357 h 475744"/>
                <a:gd name="connsiteX27" fmla="*/ 278462 w 285716"/>
                <a:gd name="connsiteY27" fmla="*/ 260041 h 475744"/>
                <a:gd name="connsiteX28" fmla="*/ 279217 w 285716"/>
                <a:gd name="connsiteY28" fmla="*/ 278930 h 475744"/>
                <a:gd name="connsiteX29" fmla="*/ 253907 w 285716"/>
                <a:gd name="connsiteY29" fmla="*/ 394148 h 475744"/>
                <a:gd name="connsiteX30" fmla="*/ 237663 w 285716"/>
                <a:gd name="connsiteY30" fmla="*/ 463656 h 475744"/>
                <a:gd name="connsiteX31" fmla="*/ 232752 w 285716"/>
                <a:gd name="connsiteY31" fmla="*/ 475745 h 47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5716" h="475744">
                  <a:moveTo>
                    <a:pt x="232752" y="475745"/>
                  </a:moveTo>
                  <a:cubicBezTo>
                    <a:pt x="228597" y="464789"/>
                    <a:pt x="228597" y="453456"/>
                    <a:pt x="228597" y="441746"/>
                  </a:cubicBezTo>
                  <a:cubicBezTo>
                    <a:pt x="218775" y="414925"/>
                    <a:pt x="228597" y="388103"/>
                    <a:pt x="235019" y="363549"/>
                  </a:cubicBezTo>
                  <a:cubicBezTo>
                    <a:pt x="242952" y="334083"/>
                    <a:pt x="243330" y="303862"/>
                    <a:pt x="247485" y="274397"/>
                  </a:cubicBezTo>
                  <a:cubicBezTo>
                    <a:pt x="253907" y="227932"/>
                    <a:pt x="250885" y="180711"/>
                    <a:pt x="260329" y="134246"/>
                  </a:cubicBezTo>
                  <a:cubicBezTo>
                    <a:pt x="265240" y="110069"/>
                    <a:pt x="258440" y="85137"/>
                    <a:pt x="257307" y="60582"/>
                  </a:cubicBezTo>
                  <a:cubicBezTo>
                    <a:pt x="256552" y="47361"/>
                    <a:pt x="244841" y="43205"/>
                    <a:pt x="233508" y="40183"/>
                  </a:cubicBezTo>
                  <a:cubicBezTo>
                    <a:pt x="221042" y="36783"/>
                    <a:pt x="217642" y="45094"/>
                    <a:pt x="214242" y="54160"/>
                  </a:cubicBezTo>
                  <a:cubicBezTo>
                    <a:pt x="212353" y="58693"/>
                    <a:pt x="209709" y="63604"/>
                    <a:pt x="205553" y="65871"/>
                  </a:cubicBezTo>
                  <a:cubicBezTo>
                    <a:pt x="195354" y="71160"/>
                    <a:pt x="192709" y="76826"/>
                    <a:pt x="201398" y="86648"/>
                  </a:cubicBezTo>
                  <a:cubicBezTo>
                    <a:pt x="208575" y="94581"/>
                    <a:pt x="205553" y="102514"/>
                    <a:pt x="195354" y="103270"/>
                  </a:cubicBezTo>
                  <a:cubicBezTo>
                    <a:pt x="176466" y="105158"/>
                    <a:pt x="168155" y="117625"/>
                    <a:pt x="160222" y="132735"/>
                  </a:cubicBezTo>
                  <a:cubicBezTo>
                    <a:pt x="150778" y="150490"/>
                    <a:pt x="136045" y="152757"/>
                    <a:pt x="128867" y="136513"/>
                  </a:cubicBezTo>
                  <a:cubicBezTo>
                    <a:pt x="117157" y="109692"/>
                    <a:pt x="96757" y="93070"/>
                    <a:pt x="74847" y="76448"/>
                  </a:cubicBezTo>
                  <a:cubicBezTo>
                    <a:pt x="56337" y="62849"/>
                    <a:pt x="38204" y="49249"/>
                    <a:pt x="14783" y="45094"/>
                  </a:cubicBezTo>
                  <a:cubicBezTo>
                    <a:pt x="7228" y="43583"/>
                    <a:pt x="-705" y="42072"/>
                    <a:pt x="50" y="31495"/>
                  </a:cubicBezTo>
                  <a:cubicBezTo>
                    <a:pt x="23094" y="18273"/>
                    <a:pt x="41226" y="32628"/>
                    <a:pt x="58226" y="43583"/>
                  </a:cubicBezTo>
                  <a:cubicBezTo>
                    <a:pt x="72958" y="53405"/>
                    <a:pt x="85802" y="61716"/>
                    <a:pt x="105068" y="60205"/>
                  </a:cubicBezTo>
                  <a:cubicBezTo>
                    <a:pt x="122445" y="58693"/>
                    <a:pt x="140200" y="66627"/>
                    <a:pt x="153422" y="46983"/>
                  </a:cubicBezTo>
                  <a:cubicBezTo>
                    <a:pt x="157955" y="40183"/>
                    <a:pt x="168910" y="37539"/>
                    <a:pt x="177221" y="33761"/>
                  </a:cubicBezTo>
                  <a:cubicBezTo>
                    <a:pt x="190065" y="28095"/>
                    <a:pt x="197243" y="19406"/>
                    <a:pt x="199887" y="6184"/>
                  </a:cubicBezTo>
                  <a:cubicBezTo>
                    <a:pt x="203287" y="518"/>
                    <a:pt x="208575" y="-2126"/>
                    <a:pt x="213864" y="2029"/>
                  </a:cubicBezTo>
                  <a:cubicBezTo>
                    <a:pt x="224819" y="10717"/>
                    <a:pt x="235397" y="9584"/>
                    <a:pt x="247485" y="4296"/>
                  </a:cubicBezTo>
                  <a:cubicBezTo>
                    <a:pt x="258063" y="-615"/>
                    <a:pt x="267884" y="3540"/>
                    <a:pt x="272795" y="12984"/>
                  </a:cubicBezTo>
                  <a:cubicBezTo>
                    <a:pt x="279217" y="25073"/>
                    <a:pt x="286395" y="37917"/>
                    <a:pt x="280351" y="52649"/>
                  </a:cubicBezTo>
                  <a:cubicBezTo>
                    <a:pt x="280351" y="58316"/>
                    <a:pt x="280351" y="63982"/>
                    <a:pt x="280351" y="69649"/>
                  </a:cubicBezTo>
                  <a:cubicBezTo>
                    <a:pt x="281106" y="96092"/>
                    <a:pt x="289417" y="122913"/>
                    <a:pt x="283751" y="149357"/>
                  </a:cubicBezTo>
                  <a:cubicBezTo>
                    <a:pt x="275817" y="186378"/>
                    <a:pt x="290928" y="223776"/>
                    <a:pt x="278462" y="260041"/>
                  </a:cubicBezTo>
                  <a:cubicBezTo>
                    <a:pt x="276573" y="266086"/>
                    <a:pt x="278462" y="272508"/>
                    <a:pt x="279217" y="278930"/>
                  </a:cubicBezTo>
                  <a:cubicBezTo>
                    <a:pt x="285261" y="320484"/>
                    <a:pt x="277328" y="360149"/>
                    <a:pt x="253907" y="394148"/>
                  </a:cubicBezTo>
                  <a:cubicBezTo>
                    <a:pt x="238419" y="416436"/>
                    <a:pt x="236908" y="439102"/>
                    <a:pt x="237663" y="463656"/>
                  </a:cubicBezTo>
                  <a:cubicBezTo>
                    <a:pt x="235774" y="467434"/>
                    <a:pt x="234263" y="471589"/>
                    <a:pt x="232752" y="475745"/>
                  </a:cubicBezTo>
                  <a:close/>
                </a:path>
              </a:pathLst>
            </a:custGeom>
            <a:solidFill>
              <a:srgbClr val="FDE8D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05" name="Freeform: Shape 26204">
              <a:extLst>
                <a:ext uri="{FF2B5EF4-FFF2-40B4-BE49-F238E27FC236}">
                  <a16:creationId xmlns:a16="http://schemas.microsoft.com/office/drawing/2014/main" id="{0283D08F-1604-4171-94CC-6386DC33446D}"/>
                </a:ext>
              </a:extLst>
            </p:cNvPr>
            <p:cNvSpPr/>
            <p:nvPr/>
          </p:nvSpPr>
          <p:spPr>
            <a:xfrm>
              <a:off x="10895900" y="4986003"/>
              <a:ext cx="75332" cy="393629"/>
            </a:xfrm>
            <a:custGeom>
              <a:avLst/>
              <a:gdLst>
                <a:gd name="connsiteX0" fmla="*/ 4382 w 75332"/>
                <a:gd name="connsiteY0" fmla="*/ 393630 h 393629"/>
                <a:gd name="connsiteX1" fmla="*/ 13448 w 75332"/>
                <a:gd name="connsiteY1" fmla="*/ 326388 h 393629"/>
                <a:gd name="connsiteX2" fmla="*/ 39136 w 75332"/>
                <a:gd name="connsiteY2" fmla="*/ 207392 h 393629"/>
                <a:gd name="connsiteX3" fmla="*/ 42914 w 75332"/>
                <a:gd name="connsiteY3" fmla="*/ 174905 h 393629"/>
                <a:gd name="connsiteX4" fmla="*/ 41781 w 75332"/>
                <a:gd name="connsiteY4" fmla="*/ 144683 h 393629"/>
                <a:gd name="connsiteX5" fmla="*/ 44803 w 75332"/>
                <a:gd name="connsiteY5" fmla="*/ 72153 h 393629"/>
                <a:gd name="connsiteX6" fmla="*/ 46692 w 75332"/>
                <a:gd name="connsiteY6" fmla="*/ 0 h 393629"/>
                <a:gd name="connsiteX7" fmla="*/ 50847 w 75332"/>
                <a:gd name="connsiteY7" fmla="*/ 0 h 393629"/>
                <a:gd name="connsiteX8" fmla="*/ 70869 w 75332"/>
                <a:gd name="connsiteY8" fmla="*/ 123529 h 393629"/>
                <a:gd name="connsiteX9" fmla="*/ 73513 w 75332"/>
                <a:gd name="connsiteY9" fmla="*/ 128817 h 393629"/>
                <a:gd name="connsiteX10" fmla="*/ 59913 w 75332"/>
                <a:gd name="connsiteY10" fmla="*/ 202481 h 393629"/>
                <a:gd name="connsiteX11" fmla="*/ 70491 w 75332"/>
                <a:gd name="connsiteY11" fmla="*/ 247435 h 393629"/>
                <a:gd name="connsiteX12" fmla="*/ 73513 w 75332"/>
                <a:gd name="connsiteY12" fmla="*/ 258012 h 393629"/>
                <a:gd name="connsiteX13" fmla="*/ 49336 w 75332"/>
                <a:gd name="connsiteY13" fmla="*/ 294656 h 393629"/>
                <a:gd name="connsiteX14" fmla="*/ 45181 w 75332"/>
                <a:gd name="connsiteY14" fmla="*/ 301455 h 393629"/>
                <a:gd name="connsiteX15" fmla="*/ 25159 w 75332"/>
                <a:gd name="connsiteY15" fmla="*/ 333943 h 393629"/>
                <a:gd name="connsiteX16" fmla="*/ 7782 w 75332"/>
                <a:gd name="connsiteY16" fmla="*/ 383430 h 393629"/>
                <a:gd name="connsiteX17" fmla="*/ 4382 w 75332"/>
                <a:gd name="connsiteY17" fmla="*/ 393630 h 39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332" h="393629">
                  <a:moveTo>
                    <a:pt x="4382" y="393630"/>
                  </a:moveTo>
                  <a:cubicBezTo>
                    <a:pt x="-3929" y="369830"/>
                    <a:pt x="-151" y="347920"/>
                    <a:pt x="13448" y="326388"/>
                  </a:cubicBezTo>
                  <a:cubicBezTo>
                    <a:pt x="36114" y="290122"/>
                    <a:pt x="47069" y="250835"/>
                    <a:pt x="39136" y="207392"/>
                  </a:cubicBezTo>
                  <a:cubicBezTo>
                    <a:pt x="37248" y="196815"/>
                    <a:pt x="34981" y="184727"/>
                    <a:pt x="42914" y="174905"/>
                  </a:cubicBezTo>
                  <a:cubicBezTo>
                    <a:pt x="51225" y="164705"/>
                    <a:pt x="43292" y="154505"/>
                    <a:pt x="41781" y="144683"/>
                  </a:cubicBezTo>
                  <a:cubicBezTo>
                    <a:pt x="38003" y="120129"/>
                    <a:pt x="40270" y="94819"/>
                    <a:pt x="44803" y="72153"/>
                  </a:cubicBezTo>
                  <a:cubicBezTo>
                    <a:pt x="49336" y="47220"/>
                    <a:pt x="33848" y="23421"/>
                    <a:pt x="46692" y="0"/>
                  </a:cubicBezTo>
                  <a:cubicBezTo>
                    <a:pt x="48203" y="0"/>
                    <a:pt x="49336" y="0"/>
                    <a:pt x="50847" y="0"/>
                  </a:cubicBezTo>
                  <a:cubicBezTo>
                    <a:pt x="56891" y="41176"/>
                    <a:pt x="56513" y="83486"/>
                    <a:pt x="70869" y="123529"/>
                  </a:cubicBezTo>
                  <a:cubicBezTo>
                    <a:pt x="71624" y="125418"/>
                    <a:pt x="73890" y="128817"/>
                    <a:pt x="73513" y="128817"/>
                  </a:cubicBezTo>
                  <a:cubicBezTo>
                    <a:pt x="47447" y="148839"/>
                    <a:pt x="75779" y="178682"/>
                    <a:pt x="59913" y="202481"/>
                  </a:cubicBezTo>
                  <a:cubicBezTo>
                    <a:pt x="53869" y="211925"/>
                    <a:pt x="50091" y="236102"/>
                    <a:pt x="70491" y="247435"/>
                  </a:cubicBezTo>
                  <a:cubicBezTo>
                    <a:pt x="74646" y="249702"/>
                    <a:pt x="77291" y="254613"/>
                    <a:pt x="73513" y="258012"/>
                  </a:cubicBezTo>
                  <a:cubicBezTo>
                    <a:pt x="61802" y="267834"/>
                    <a:pt x="68980" y="290122"/>
                    <a:pt x="49336" y="294656"/>
                  </a:cubicBezTo>
                  <a:cubicBezTo>
                    <a:pt x="47447" y="295033"/>
                    <a:pt x="44803" y="299944"/>
                    <a:pt x="45181" y="301455"/>
                  </a:cubicBezTo>
                  <a:cubicBezTo>
                    <a:pt x="55758" y="322988"/>
                    <a:pt x="38003" y="326765"/>
                    <a:pt x="25159" y="333943"/>
                  </a:cubicBezTo>
                  <a:cubicBezTo>
                    <a:pt x="4760" y="344898"/>
                    <a:pt x="13071" y="366809"/>
                    <a:pt x="7782" y="383430"/>
                  </a:cubicBezTo>
                  <a:cubicBezTo>
                    <a:pt x="6649" y="386074"/>
                    <a:pt x="8538" y="390608"/>
                    <a:pt x="4382" y="39363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06" name="Freeform: Shape 26205">
              <a:extLst>
                <a:ext uri="{FF2B5EF4-FFF2-40B4-BE49-F238E27FC236}">
                  <a16:creationId xmlns:a16="http://schemas.microsoft.com/office/drawing/2014/main" id="{7AED21BA-15F3-47A7-A34E-F8165778BF90}"/>
                </a:ext>
              </a:extLst>
            </p:cNvPr>
            <p:cNvSpPr/>
            <p:nvPr/>
          </p:nvSpPr>
          <p:spPr>
            <a:xfrm>
              <a:off x="10306437" y="4871014"/>
              <a:ext cx="558348" cy="321626"/>
            </a:xfrm>
            <a:custGeom>
              <a:avLst/>
              <a:gdLst>
                <a:gd name="connsiteX0" fmla="*/ 555690 w 558348"/>
                <a:gd name="connsiteY0" fmla="*/ 51525 h 321626"/>
                <a:gd name="connsiteX1" fmla="*/ 543602 w 558348"/>
                <a:gd name="connsiteY1" fmla="*/ 80235 h 321626"/>
                <a:gd name="connsiteX2" fmla="*/ 500915 w 558348"/>
                <a:gd name="connsiteY2" fmla="*/ 113101 h 321626"/>
                <a:gd name="connsiteX3" fmla="*/ 491093 w 558348"/>
                <a:gd name="connsiteY3" fmla="*/ 114612 h 321626"/>
                <a:gd name="connsiteX4" fmla="*/ 444628 w 558348"/>
                <a:gd name="connsiteY4" fmla="*/ 108568 h 321626"/>
                <a:gd name="connsiteX5" fmla="*/ 402696 w 558348"/>
                <a:gd name="connsiteY5" fmla="*/ 87791 h 321626"/>
                <a:gd name="connsiteX6" fmla="*/ 356987 w 558348"/>
                <a:gd name="connsiteY6" fmla="*/ 76836 h 321626"/>
                <a:gd name="connsiteX7" fmla="*/ 293522 w 558348"/>
                <a:gd name="connsiteY7" fmla="*/ 74947 h 321626"/>
                <a:gd name="connsiteX8" fmla="*/ 224014 w 558348"/>
                <a:gd name="connsiteY8" fmla="*/ 104412 h 321626"/>
                <a:gd name="connsiteX9" fmla="*/ 210792 w 558348"/>
                <a:gd name="connsiteY9" fmla="*/ 125189 h 321626"/>
                <a:gd name="connsiteX10" fmla="*/ 208525 w 558348"/>
                <a:gd name="connsiteY10" fmla="*/ 139544 h 321626"/>
                <a:gd name="connsiteX11" fmla="*/ 219858 w 558348"/>
                <a:gd name="connsiteY11" fmla="*/ 203764 h 321626"/>
                <a:gd name="connsiteX12" fmla="*/ 248946 w 558348"/>
                <a:gd name="connsiteY12" fmla="*/ 257406 h 321626"/>
                <a:gd name="connsiteX13" fmla="*/ 234591 w 558348"/>
                <a:gd name="connsiteY13" fmla="*/ 318604 h 321626"/>
                <a:gd name="connsiteX14" fmla="*/ 225525 w 558348"/>
                <a:gd name="connsiteY14" fmla="*/ 321626 h 321626"/>
                <a:gd name="connsiteX15" fmla="*/ 210414 w 558348"/>
                <a:gd name="connsiteY15" fmla="*/ 311049 h 321626"/>
                <a:gd name="connsiteX16" fmla="*/ 216081 w 558348"/>
                <a:gd name="connsiteY16" fmla="*/ 298960 h 321626"/>
                <a:gd name="connsiteX17" fmla="*/ 228547 w 558348"/>
                <a:gd name="connsiteY17" fmla="*/ 268740 h 321626"/>
                <a:gd name="connsiteX18" fmla="*/ 220236 w 558348"/>
                <a:gd name="connsiteY18" fmla="*/ 261562 h 321626"/>
                <a:gd name="connsiteX19" fmla="*/ 205881 w 558348"/>
                <a:gd name="connsiteY19" fmla="*/ 223408 h 321626"/>
                <a:gd name="connsiteX20" fmla="*/ 175660 w 558348"/>
                <a:gd name="connsiteY20" fmla="*/ 216608 h 321626"/>
                <a:gd name="connsiteX21" fmla="*/ 166216 w 558348"/>
                <a:gd name="connsiteY21" fmla="*/ 206408 h 321626"/>
                <a:gd name="connsiteX22" fmla="*/ 142795 w 558348"/>
                <a:gd name="connsiteY22" fmla="*/ 196209 h 321626"/>
                <a:gd name="connsiteX23" fmla="*/ 134862 w 558348"/>
                <a:gd name="connsiteY23" fmla="*/ 198098 h 321626"/>
                <a:gd name="connsiteX24" fmla="*/ 98974 w 558348"/>
                <a:gd name="connsiteY24" fmla="*/ 217363 h 321626"/>
                <a:gd name="connsiteX25" fmla="*/ 86886 w 558348"/>
                <a:gd name="connsiteY25" fmla="*/ 220386 h 321626"/>
                <a:gd name="connsiteX26" fmla="*/ 61575 w 558348"/>
                <a:gd name="connsiteY26" fmla="*/ 237385 h 321626"/>
                <a:gd name="connsiteX27" fmla="*/ 71020 w 558348"/>
                <a:gd name="connsiteY27" fmla="*/ 195831 h 321626"/>
                <a:gd name="connsiteX28" fmla="*/ 124284 w 558348"/>
                <a:gd name="connsiteY28" fmla="*/ 153522 h 321626"/>
                <a:gd name="connsiteX29" fmla="*/ 127684 w 558348"/>
                <a:gd name="connsiteY29" fmla="*/ 141433 h 321626"/>
                <a:gd name="connsiteX30" fmla="*/ 109551 w 558348"/>
                <a:gd name="connsiteY30" fmla="*/ 95346 h 321626"/>
                <a:gd name="connsiteX31" fmla="*/ 18133 w 558348"/>
                <a:gd name="connsiteY31" fmla="*/ 90435 h 321626"/>
                <a:gd name="connsiteX32" fmla="*/ 2267 w 558348"/>
                <a:gd name="connsiteY32" fmla="*/ 63992 h 321626"/>
                <a:gd name="connsiteX33" fmla="*/ 40421 w 558348"/>
                <a:gd name="connsiteY33" fmla="*/ 76458 h 321626"/>
                <a:gd name="connsiteX34" fmla="*/ 40421 w 558348"/>
                <a:gd name="connsiteY34" fmla="*/ 76458 h 321626"/>
                <a:gd name="connsiteX35" fmla="*/ 91041 w 558348"/>
                <a:gd name="connsiteY35" fmla="*/ 71547 h 321626"/>
                <a:gd name="connsiteX36" fmla="*/ 99352 w 558348"/>
                <a:gd name="connsiteY36" fmla="*/ 51148 h 321626"/>
                <a:gd name="connsiteX37" fmla="*/ 116351 w 558348"/>
                <a:gd name="connsiteY37" fmla="*/ 7327 h 321626"/>
                <a:gd name="connsiteX38" fmla="*/ 142039 w 558348"/>
                <a:gd name="connsiteY38" fmla="*/ 4305 h 321626"/>
                <a:gd name="connsiteX39" fmla="*/ 146572 w 558348"/>
                <a:gd name="connsiteY39" fmla="*/ 8460 h 321626"/>
                <a:gd name="connsiteX40" fmla="*/ 146195 w 558348"/>
                <a:gd name="connsiteY40" fmla="*/ 59458 h 321626"/>
                <a:gd name="connsiteX41" fmla="*/ 217592 w 558348"/>
                <a:gd name="connsiteY41" fmla="*/ 69280 h 321626"/>
                <a:gd name="connsiteX42" fmla="*/ 231947 w 558348"/>
                <a:gd name="connsiteY42" fmla="*/ 69280 h 321626"/>
                <a:gd name="connsiteX43" fmla="*/ 240635 w 558348"/>
                <a:gd name="connsiteY43" fmla="*/ 68525 h 321626"/>
                <a:gd name="connsiteX44" fmla="*/ 292389 w 558348"/>
                <a:gd name="connsiteY44" fmla="*/ 48125 h 321626"/>
                <a:gd name="connsiteX45" fmla="*/ 328277 w 558348"/>
                <a:gd name="connsiteY45" fmla="*/ 39815 h 321626"/>
                <a:gd name="connsiteX46" fmla="*/ 367186 w 558348"/>
                <a:gd name="connsiteY46" fmla="*/ 48881 h 321626"/>
                <a:gd name="connsiteX47" fmla="*/ 389096 w 558348"/>
                <a:gd name="connsiteY47" fmla="*/ 52281 h 321626"/>
                <a:gd name="connsiteX48" fmla="*/ 420451 w 558348"/>
                <a:gd name="connsiteY48" fmla="*/ 51903 h 321626"/>
                <a:gd name="connsiteX49" fmla="*/ 417806 w 558348"/>
                <a:gd name="connsiteY49" fmla="*/ 69280 h 321626"/>
                <a:gd name="connsiteX50" fmla="*/ 443117 w 558348"/>
                <a:gd name="connsiteY50" fmla="*/ 101012 h 321626"/>
                <a:gd name="connsiteX51" fmla="*/ 479382 w 558348"/>
                <a:gd name="connsiteY51" fmla="*/ 86280 h 321626"/>
                <a:gd name="connsiteX52" fmla="*/ 515647 w 558348"/>
                <a:gd name="connsiteY52" fmla="*/ 74947 h 321626"/>
                <a:gd name="connsiteX53" fmla="*/ 531891 w 558348"/>
                <a:gd name="connsiteY53" fmla="*/ 69280 h 321626"/>
                <a:gd name="connsiteX54" fmla="*/ 555690 w 558348"/>
                <a:gd name="connsiteY54" fmla="*/ 51525 h 32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8348" h="321626">
                  <a:moveTo>
                    <a:pt x="555690" y="51525"/>
                  </a:moveTo>
                  <a:cubicBezTo>
                    <a:pt x="560601" y="64747"/>
                    <a:pt x="559846" y="72680"/>
                    <a:pt x="543602" y="80235"/>
                  </a:cubicBezTo>
                  <a:cubicBezTo>
                    <a:pt x="528114" y="87413"/>
                    <a:pt x="506203" y="90057"/>
                    <a:pt x="500915" y="113101"/>
                  </a:cubicBezTo>
                  <a:cubicBezTo>
                    <a:pt x="499781" y="118389"/>
                    <a:pt x="495626" y="116123"/>
                    <a:pt x="491093" y="114612"/>
                  </a:cubicBezTo>
                  <a:cubicBezTo>
                    <a:pt x="475982" y="109701"/>
                    <a:pt x="460872" y="106679"/>
                    <a:pt x="444628" y="108568"/>
                  </a:cubicBezTo>
                  <a:cubicBezTo>
                    <a:pt x="426873" y="110456"/>
                    <a:pt x="416295" y="94590"/>
                    <a:pt x="402696" y="87791"/>
                  </a:cubicBezTo>
                  <a:cubicBezTo>
                    <a:pt x="387585" y="79858"/>
                    <a:pt x="373230" y="75702"/>
                    <a:pt x="356987" y="76836"/>
                  </a:cubicBezTo>
                  <a:cubicBezTo>
                    <a:pt x="336210" y="60969"/>
                    <a:pt x="314299" y="69658"/>
                    <a:pt x="293522" y="74947"/>
                  </a:cubicBezTo>
                  <a:cubicBezTo>
                    <a:pt x="269345" y="81369"/>
                    <a:pt x="247057" y="94590"/>
                    <a:pt x="224014" y="104412"/>
                  </a:cubicBezTo>
                  <a:cubicBezTo>
                    <a:pt x="216458" y="107812"/>
                    <a:pt x="212681" y="116501"/>
                    <a:pt x="210792" y="125189"/>
                  </a:cubicBezTo>
                  <a:cubicBezTo>
                    <a:pt x="209659" y="130100"/>
                    <a:pt x="210792" y="135389"/>
                    <a:pt x="208525" y="139544"/>
                  </a:cubicBezTo>
                  <a:cubicBezTo>
                    <a:pt x="194548" y="164477"/>
                    <a:pt x="203992" y="182231"/>
                    <a:pt x="219858" y="203764"/>
                  </a:cubicBezTo>
                  <a:cubicBezTo>
                    <a:pt x="231191" y="219630"/>
                    <a:pt x="241013" y="238896"/>
                    <a:pt x="248946" y="257406"/>
                  </a:cubicBezTo>
                  <a:cubicBezTo>
                    <a:pt x="258013" y="278561"/>
                    <a:pt x="248191" y="300094"/>
                    <a:pt x="234591" y="318604"/>
                  </a:cubicBezTo>
                  <a:cubicBezTo>
                    <a:pt x="231947" y="320493"/>
                    <a:pt x="228925" y="321626"/>
                    <a:pt x="225525" y="321626"/>
                  </a:cubicBezTo>
                  <a:cubicBezTo>
                    <a:pt x="218347" y="321249"/>
                    <a:pt x="213059" y="317849"/>
                    <a:pt x="210414" y="311049"/>
                  </a:cubicBezTo>
                  <a:cubicBezTo>
                    <a:pt x="209281" y="305760"/>
                    <a:pt x="210414" y="300472"/>
                    <a:pt x="216081" y="298960"/>
                  </a:cubicBezTo>
                  <a:cubicBezTo>
                    <a:pt x="232702" y="294050"/>
                    <a:pt x="225525" y="279317"/>
                    <a:pt x="228547" y="268740"/>
                  </a:cubicBezTo>
                  <a:cubicBezTo>
                    <a:pt x="230058" y="263451"/>
                    <a:pt x="224769" y="262695"/>
                    <a:pt x="220236" y="261562"/>
                  </a:cubicBezTo>
                  <a:cubicBezTo>
                    <a:pt x="194926" y="254384"/>
                    <a:pt x="193037" y="249473"/>
                    <a:pt x="205881" y="223408"/>
                  </a:cubicBezTo>
                  <a:cubicBezTo>
                    <a:pt x="194926" y="223786"/>
                    <a:pt x="184726" y="222274"/>
                    <a:pt x="175660" y="216608"/>
                  </a:cubicBezTo>
                  <a:cubicBezTo>
                    <a:pt x="171505" y="213964"/>
                    <a:pt x="165460" y="211319"/>
                    <a:pt x="166216" y="206408"/>
                  </a:cubicBezTo>
                  <a:cubicBezTo>
                    <a:pt x="168860" y="177321"/>
                    <a:pt x="155261" y="189031"/>
                    <a:pt x="142795" y="196209"/>
                  </a:cubicBezTo>
                  <a:cubicBezTo>
                    <a:pt x="140528" y="197720"/>
                    <a:pt x="137128" y="198853"/>
                    <a:pt x="134862" y="198098"/>
                  </a:cubicBezTo>
                  <a:cubicBezTo>
                    <a:pt x="116351" y="192809"/>
                    <a:pt x="106152" y="201120"/>
                    <a:pt x="98974" y="217363"/>
                  </a:cubicBezTo>
                  <a:cubicBezTo>
                    <a:pt x="97085" y="221897"/>
                    <a:pt x="92174" y="224919"/>
                    <a:pt x="86886" y="220386"/>
                  </a:cubicBezTo>
                  <a:cubicBezTo>
                    <a:pt x="74797" y="220386"/>
                    <a:pt x="71020" y="233607"/>
                    <a:pt x="61575" y="237385"/>
                  </a:cubicBezTo>
                  <a:cubicBezTo>
                    <a:pt x="52887" y="221141"/>
                    <a:pt x="54776" y="208297"/>
                    <a:pt x="71020" y="195831"/>
                  </a:cubicBezTo>
                  <a:cubicBezTo>
                    <a:pt x="89152" y="182231"/>
                    <a:pt x="98596" y="157677"/>
                    <a:pt x="124284" y="153522"/>
                  </a:cubicBezTo>
                  <a:cubicBezTo>
                    <a:pt x="129951" y="152766"/>
                    <a:pt x="131084" y="145589"/>
                    <a:pt x="127684" y="141433"/>
                  </a:cubicBezTo>
                  <a:cubicBezTo>
                    <a:pt x="116351" y="127456"/>
                    <a:pt x="112196" y="110456"/>
                    <a:pt x="109551" y="95346"/>
                  </a:cubicBezTo>
                  <a:cubicBezTo>
                    <a:pt x="77819" y="98746"/>
                    <a:pt x="46843" y="106679"/>
                    <a:pt x="18133" y="90435"/>
                  </a:cubicBezTo>
                  <a:cubicBezTo>
                    <a:pt x="9066" y="85524"/>
                    <a:pt x="-5666" y="80613"/>
                    <a:pt x="2267" y="63992"/>
                  </a:cubicBezTo>
                  <a:cubicBezTo>
                    <a:pt x="13599" y="71925"/>
                    <a:pt x="26066" y="77591"/>
                    <a:pt x="40421" y="76458"/>
                  </a:cubicBezTo>
                  <a:cubicBezTo>
                    <a:pt x="40421" y="76458"/>
                    <a:pt x="40421" y="76458"/>
                    <a:pt x="40421" y="76458"/>
                  </a:cubicBezTo>
                  <a:cubicBezTo>
                    <a:pt x="57798" y="82502"/>
                    <a:pt x="74042" y="71925"/>
                    <a:pt x="91041" y="71547"/>
                  </a:cubicBezTo>
                  <a:cubicBezTo>
                    <a:pt x="93685" y="64747"/>
                    <a:pt x="96707" y="57947"/>
                    <a:pt x="99352" y="51148"/>
                  </a:cubicBezTo>
                  <a:cubicBezTo>
                    <a:pt x="87263" y="29993"/>
                    <a:pt x="108418" y="20926"/>
                    <a:pt x="116351" y="7327"/>
                  </a:cubicBezTo>
                  <a:cubicBezTo>
                    <a:pt x="122395" y="-2873"/>
                    <a:pt x="132595" y="-984"/>
                    <a:pt x="142039" y="4305"/>
                  </a:cubicBezTo>
                  <a:cubicBezTo>
                    <a:pt x="143550" y="5438"/>
                    <a:pt x="146950" y="7327"/>
                    <a:pt x="146572" y="8460"/>
                  </a:cubicBezTo>
                  <a:cubicBezTo>
                    <a:pt x="140906" y="25460"/>
                    <a:pt x="147328" y="42459"/>
                    <a:pt x="146195" y="59458"/>
                  </a:cubicBezTo>
                  <a:cubicBezTo>
                    <a:pt x="168105" y="75702"/>
                    <a:pt x="190015" y="91568"/>
                    <a:pt x="217592" y="69280"/>
                  </a:cubicBezTo>
                  <a:cubicBezTo>
                    <a:pt x="220614" y="67014"/>
                    <a:pt x="227036" y="68902"/>
                    <a:pt x="231947" y="69280"/>
                  </a:cubicBezTo>
                  <a:cubicBezTo>
                    <a:pt x="234969" y="69280"/>
                    <a:pt x="237613" y="73058"/>
                    <a:pt x="240635" y="68525"/>
                  </a:cubicBezTo>
                  <a:cubicBezTo>
                    <a:pt x="253857" y="49637"/>
                    <a:pt x="271990" y="42081"/>
                    <a:pt x="292389" y="48125"/>
                  </a:cubicBezTo>
                  <a:cubicBezTo>
                    <a:pt x="305989" y="52281"/>
                    <a:pt x="317321" y="44726"/>
                    <a:pt x="328277" y="39815"/>
                  </a:cubicBezTo>
                  <a:cubicBezTo>
                    <a:pt x="344898" y="32637"/>
                    <a:pt x="356987" y="31126"/>
                    <a:pt x="367186" y="48881"/>
                  </a:cubicBezTo>
                  <a:cubicBezTo>
                    <a:pt x="372097" y="57192"/>
                    <a:pt x="379275" y="62480"/>
                    <a:pt x="389096" y="52281"/>
                  </a:cubicBezTo>
                  <a:cubicBezTo>
                    <a:pt x="398918" y="42081"/>
                    <a:pt x="410629" y="46614"/>
                    <a:pt x="420451" y="51903"/>
                  </a:cubicBezTo>
                  <a:cubicBezTo>
                    <a:pt x="431406" y="57947"/>
                    <a:pt x="418184" y="62858"/>
                    <a:pt x="417806" y="69280"/>
                  </a:cubicBezTo>
                  <a:cubicBezTo>
                    <a:pt x="417429" y="78724"/>
                    <a:pt x="434428" y="103279"/>
                    <a:pt x="443117" y="101012"/>
                  </a:cubicBezTo>
                  <a:cubicBezTo>
                    <a:pt x="455205" y="97990"/>
                    <a:pt x="471449" y="107812"/>
                    <a:pt x="479382" y="86280"/>
                  </a:cubicBezTo>
                  <a:cubicBezTo>
                    <a:pt x="482404" y="78346"/>
                    <a:pt x="501292" y="71547"/>
                    <a:pt x="515647" y="74947"/>
                  </a:cubicBezTo>
                  <a:cubicBezTo>
                    <a:pt x="523202" y="76836"/>
                    <a:pt x="530002" y="75324"/>
                    <a:pt x="531891" y="69280"/>
                  </a:cubicBezTo>
                  <a:cubicBezTo>
                    <a:pt x="534158" y="56058"/>
                    <a:pt x="546246" y="56058"/>
                    <a:pt x="555690" y="51525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07" name="Freeform: Shape 26206">
              <a:extLst>
                <a:ext uri="{FF2B5EF4-FFF2-40B4-BE49-F238E27FC236}">
                  <a16:creationId xmlns:a16="http://schemas.microsoft.com/office/drawing/2014/main" id="{9E10E451-07C6-403A-86DC-3F0BBE205650}"/>
                </a:ext>
              </a:extLst>
            </p:cNvPr>
            <p:cNvSpPr/>
            <p:nvPr/>
          </p:nvSpPr>
          <p:spPr>
            <a:xfrm>
              <a:off x="10862128" y="4909505"/>
              <a:ext cx="88579" cy="59499"/>
            </a:xfrm>
            <a:custGeom>
              <a:avLst/>
              <a:gdLst>
                <a:gd name="connsiteX0" fmla="*/ 80464 w 88579"/>
                <a:gd name="connsiteY0" fmla="*/ 59499 h 59499"/>
                <a:gd name="connsiteX1" fmla="*/ 75175 w 88579"/>
                <a:gd name="connsiteY1" fmla="*/ 36834 h 59499"/>
                <a:gd name="connsiteX2" fmla="*/ 40043 w 88579"/>
                <a:gd name="connsiteY2" fmla="*/ 19834 h 59499"/>
                <a:gd name="connsiteX3" fmla="*/ 16244 w 88579"/>
                <a:gd name="connsiteY3" fmla="*/ 15301 h 59499"/>
                <a:gd name="connsiteX4" fmla="*/ 0 w 88579"/>
                <a:gd name="connsiteY4" fmla="*/ 12657 h 59499"/>
                <a:gd name="connsiteX5" fmla="*/ 7555 w 88579"/>
                <a:gd name="connsiteY5" fmla="*/ 4724 h 59499"/>
                <a:gd name="connsiteX6" fmla="*/ 63464 w 88579"/>
                <a:gd name="connsiteY6" fmla="*/ 568 h 59499"/>
                <a:gd name="connsiteX7" fmla="*/ 80464 w 88579"/>
                <a:gd name="connsiteY7" fmla="*/ 13790 h 59499"/>
                <a:gd name="connsiteX8" fmla="*/ 86508 w 88579"/>
                <a:gd name="connsiteY8" fmla="*/ 37967 h 59499"/>
                <a:gd name="connsiteX9" fmla="*/ 80464 w 88579"/>
                <a:gd name="connsiteY9" fmla="*/ 59499 h 5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79" h="59499">
                  <a:moveTo>
                    <a:pt x="80464" y="59499"/>
                  </a:moveTo>
                  <a:cubicBezTo>
                    <a:pt x="78575" y="51944"/>
                    <a:pt x="77064" y="44389"/>
                    <a:pt x="75175" y="36834"/>
                  </a:cubicBezTo>
                  <a:cubicBezTo>
                    <a:pt x="68753" y="13035"/>
                    <a:pt x="63086" y="10390"/>
                    <a:pt x="40043" y="19834"/>
                  </a:cubicBezTo>
                  <a:cubicBezTo>
                    <a:pt x="31354" y="23234"/>
                    <a:pt x="22288" y="26256"/>
                    <a:pt x="16244" y="15301"/>
                  </a:cubicBezTo>
                  <a:cubicBezTo>
                    <a:pt x="12088" y="7746"/>
                    <a:pt x="6044" y="9257"/>
                    <a:pt x="0" y="12657"/>
                  </a:cubicBezTo>
                  <a:cubicBezTo>
                    <a:pt x="378" y="8124"/>
                    <a:pt x="3022" y="3213"/>
                    <a:pt x="7555" y="4724"/>
                  </a:cubicBezTo>
                  <a:cubicBezTo>
                    <a:pt x="26821" y="9635"/>
                    <a:pt x="44954" y="5479"/>
                    <a:pt x="63464" y="568"/>
                  </a:cubicBezTo>
                  <a:cubicBezTo>
                    <a:pt x="72531" y="-1698"/>
                    <a:pt x="79330" y="2835"/>
                    <a:pt x="80464" y="13790"/>
                  </a:cubicBezTo>
                  <a:cubicBezTo>
                    <a:pt x="81219" y="22101"/>
                    <a:pt x="83864" y="30034"/>
                    <a:pt x="86508" y="37967"/>
                  </a:cubicBezTo>
                  <a:cubicBezTo>
                    <a:pt x="89908" y="47033"/>
                    <a:pt x="89908" y="54589"/>
                    <a:pt x="80464" y="59499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08" name="Freeform: Shape 26207">
              <a:extLst>
                <a:ext uri="{FF2B5EF4-FFF2-40B4-BE49-F238E27FC236}">
                  <a16:creationId xmlns:a16="http://schemas.microsoft.com/office/drawing/2014/main" id="{535E6594-08B5-45B6-AA26-EA0A26C28F8E}"/>
                </a:ext>
              </a:extLst>
            </p:cNvPr>
            <p:cNvSpPr/>
            <p:nvPr/>
          </p:nvSpPr>
          <p:spPr>
            <a:xfrm>
              <a:off x="10445565" y="4875697"/>
              <a:ext cx="12753" cy="55153"/>
            </a:xfrm>
            <a:custGeom>
              <a:avLst/>
              <a:gdLst>
                <a:gd name="connsiteX0" fmla="*/ 5933 w 12753"/>
                <a:gd name="connsiteY0" fmla="*/ 55153 h 55153"/>
                <a:gd name="connsiteX1" fmla="*/ 1778 w 12753"/>
                <a:gd name="connsiteY1" fmla="*/ 0 h 55153"/>
                <a:gd name="connsiteX2" fmla="*/ 11222 w 12753"/>
                <a:gd name="connsiteY2" fmla="*/ 6422 h 55153"/>
                <a:gd name="connsiteX3" fmla="*/ 12733 w 12753"/>
                <a:gd name="connsiteY3" fmla="*/ 47976 h 55153"/>
                <a:gd name="connsiteX4" fmla="*/ 5933 w 12753"/>
                <a:gd name="connsiteY4" fmla="*/ 55153 h 5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3" h="55153">
                  <a:moveTo>
                    <a:pt x="5933" y="55153"/>
                  </a:moveTo>
                  <a:cubicBezTo>
                    <a:pt x="-4266" y="37399"/>
                    <a:pt x="1778" y="18510"/>
                    <a:pt x="1778" y="0"/>
                  </a:cubicBezTo>
                  <a:cubicBezTo>
                    <a:pt x="5933" y="755"/>
                    <a:pt x="13111" y="-2267"/>
                    <a:pt x="11222" y="6422"/>
                  </a:cubicBezTo>
                  <a:cubicBezTo>
                    <a:pt x="8200" y="20399"/>
                    <a:pt x="3289" y="34376"/>
                    <a:pt x="12733" y="47976"/>
                  </a:cubicBezTo>
                  <a:cubicBezTo>
                    <a:pt x="13111" y="48731"/>
                    <a:pt x="8200" y="52887"/>
                    <a:pt x="5933" y="55153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09" name="Freeform: Shape 26208">
              <a:extLst>
                <a:ext uri="{FF2B5EF4-FFF2-40B4-BE49-F238E27FC236}">
                  <a16:creationId xmlns:a16="http://schemas.microsoft.com/office/drawing/2014/main" id="{0C21E1B8-8B76-4344-8F74-C7DC9C6A5A7D}"/>
                </a:ext>
              </a:extLst>
            </p:cNvPr>
            <p:cNvSpPr/>
            <p:nvPr/>
          </p:nvSpPr>
          <p:spPr>
            <a:xfrm>
              <a:off x="10452565" y="4819787"/>
              <a:ext cx="14047" cy="30256"/>
            </a:xfrm>
            <a:custGeom>
              <a:avLst/>
              <a:gdLst>
                <a:gd name="connsiteX0" fmla="*/ 4600 w 14047"/>
                <a:gd name="connsiteY0" fmla="*/ 0 h 30256"/>
                <a:gd name="connsiteX1" fmla="*/ 9889 w 14047"/>
                <a:gd name="connsiteY1" fmla="*/ 27199 h 30256"/>
                <a:gd name="connsiteX2" fmla="*/ 823 w 14047"/>
                <a:gd name="connsiteY2" fmla="*/ 28710 h 30256"/>
                <a:gd name="connsiteX3" fmla="*/ 4600 w 14047"/>
                <a:gd name="connsiteY3" fmla="*/ 0 h 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7" h="30256">
                  <a:moveTo>
                    <a:pt x="4600" y="0"/>
                  </a:moveTo>
                  <a:cubicBezTo>
                    <a:pt x="18578" y="10577"/>
                    <a:pt x="14044" y="19266"/>
                    <a:pt x="9889" y="27199"/>
                  </a:cubicBezTo>
                  <a:cubicBezTo>
                    <a:pt x="8000" y="30977"/>
                    <a:pt x="1956" y="30977"/>
                    <a:pt x="823" y="28710"/>
                  </a:cubicBezTo>
                  <a:cubicBezTo>
                    <a:pt x="-2577" y="19644"/>
                    <a:pt x="5734" y="12089"/>
                    <a:pt x="4600" y="0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10" name="Freeform: Shape 26209">
              <a:extLst>
                <a:ext uri="{FF2B5EF4-FFF2-40B4-BE49-F238E27FC236}">
                  <a16:creationId xmlns:a16="http://schemas.microsoft.com/office/drawing/2014/main" id="{178460CE-80E3-49C2-9D4D-7DC1FD27A73A}"/>
                </a:ext>
              </a:extLst>
            </p:cNvPr>
            <p:cNvSpPr/>
            <p:nvPr/>
          </p:nvSpPr>
          <p:spPr>
            <a:xfrm>
              <a:off x="8780148" y="3111466"/>
              <a:ext cx="1407293" cy="469162"/>
            </a:xfrm>
            <a:custGeom>
              <a:avLst/>
              <a:gdLst>
                <a:gd name="connsiteX0" fmla="*/ 240760 w 1407293"/>
                <a:gd name="connsiteY0" fmla="*/ 58251 h 469162"/>
                <a:gd name="connsiteX1" fmla="*/ 253226 w 1407293"/>
                <a:gd name="connsiteY1" fmla="*/ 65806 h 469162"/>
                <a:gd name="connsiteX2" fmla="*/ 335201 w 1407293"/>
                <a:gd name="connsiteY2" fmla="*/ 80916 h 469162"/>
                <a:gd name="connsiteX3" fmla="*/ 353333 w 1407293"/>
                <a:gd name="connsiteY3" fmla="*/ 68828 h 469162"/>
                <a:gd name="connsiteX4" fmla="*/ 368822 w 1407293"/>
                <a:gd name="connsiteY4" fmla="*/ 44273 h 469162"/>
                <a:gd name="connsiteX5" fmla="*/ 408487 w 1407293"/>
                <a:gd name="connsiteY5" fmla="*/ 42762 h 469162"/>
                <a:gd name="connsiteX6" fmla="*/ 434553 w 1407293"/>
                <a:gd name="connsiteY6" fmla="*/ 41629 h 469162"/>
                <a:gd name="connsiteX7" fmla="*/ 493106 w 1407293"/>
                <a:gd name="connsiteY7" fmla="*/ 16319 h 469162"/>
                <a:gd name="connsiteX8" fmla="*/ 597369 w 1407293"/>
                <a:gd name="connsiteY8" fmla="*/ 2342 h 469162"/>
                <a:gd name="connsiteX9" fmla="*/ 642700 w 1407293"/>
                <a:gd name="connsiteY9" fmla="*/ 75 h 469162"/>
                <a:gd name="connsiteX10" fmla="*/ 646478 w 1407293"/>
                <a:gd name="connsiteY10" fmla="*/ 1586 h 469162"/>
                <a:gd name="connsiteX11" fmla="*/ 690299 w 1407293"/>
                <a:gd name="connsiteY11" fmla="*/ 15563 h 469162"/>
                <a:gd name="connsiteX12" fmla="*/ 714853 w 1407293"/>
                <a:gd name="connsiteY12" fmla="*/ 1586 h 469162"/>
                <a:gd name="connsiteX13" fmla="*/ 737519 w 1407293"/>
                <a:gd name="connsiteY13" fmla="*/ 4608 h 469162"/>
                <a:gd name="connsiteX14" fmla="*/ 755274 w 1407293"/>
                <a:gd name="connsiteY14" fmla="*/ 831 h 469162"/>
                <a:gd name="connsiteX15" fmla="*/ 764718 w 1407293"/>
                <a:gd name="connsiteY15" fmla="*/ 7253 h 469162"/>
                <a:gd name="connsiteX16" fmla="*/ 758296 w 1407293"/>
                <a:gd name="connsiteY16" fmla="*/ 16319 h 469162"/>
                <a:gd name="connsiteX17" fmla="*/ 709565 w 1407293"/>
                <a:gd name="connsiteY17" fmla="*/ 75628 h 469162"/>
                <a:gd name="connsiteX18" fmla="*/ 713720 w 1407293"/>
                <a:gd name="connsiteY18" fmla="*/ 86583 h 469162"/>
                <a:gd name="connsiteX19" fmla="*/ 723920 w 1407293"/>
                <a:gd name="connsiteY19" fmla="*/ 82805 h 469162"/>
                <a:gd name="connsiteX20" fmla="*/ 746963 w 1407293"/>
                <a:gd name="connsiteY20" fmla="*/ 82428 h 469162"/>
                <a:gd name="connsiteX21" fmla="*/ 783229 w 1407293"/>
                <a:gd name="connsiteY21" fmla="*/ 101316 h 469162"/>
                <a:gd name="connsiteX22" fmla="*/ 797206 w 1407293"/>
                <a:gd name="connsiteY22" fmla="*/ 109249 h 469162"/>
                <a:gd name="connsiteX23" fmla="*/ 786628 w 1407293"/>
                <a:gd name="connsiteY23" fmla="*/ 120204 h 469162"/>
                <a:gd name="connsiteX24" fmla="*/ 785117 w 1407293"/>
                <a:gd name="connsiteY24" fmla="*/ 142492 h 469162"/>
                <a:gd name="connsiteX25" fmla="*/ 810427 w 1407293"/>
                <a:gd name="connsiteY25" fmla="*/ 164024 h 469162"/>
                <a:gd name="connsiteX26" fmla="*/ 819494 w 1407293"/>
                <a:gd name="connsiteY26" fmla="*/ 168180 h 469162"/>
                <a:gd name="connsiteX27" fmla="*/ 825160 w 1407293"/>
                <a:gd name="connsiteY27" fmla="*/ 158358 h 469162"/>
                <a:gd name="connsiteX28" fmla="*/ 843293 w 1407293"/>
                <a:gd name="connsiteY28" fmla="*/ 148536 h 469162"/>
                <a:gd name="connsiteX29" fmla="*/ 861426 w 1407293"/>
                <a:gd name="connsiteY29" fmla="*/ 145892 h 469162"/>
                <a:gd name="connsiteX30" fmla="*/ 853870 w 1407293"/>
                <a:gd name="connsiteY30" fmla="*/ 128515 h 469162"/>
                <a:gd name="connsiteX31" fmla="*/ 810427 w 1407293"/>
                <a:gd name="connsiteY31" fmla="*/ 100560 h 469162"/>
                <a:gd name="connsiteX32" fmla="*/ 804005 w 1407293"/>
                <a:gd name="connsiteY32" fmla="*/ 88094 h 469162"/>
                <a:gd name="connsiteX33" fmla="*/ 816094 w 1407293"/>
                <a:gd name="connsiteY33" fmla="*/ 89983 h 469162"/>
                <a:gd name="connsiteX34" fmla="*/ 845559 w 1407293"/>
                <a:gd name="connsiteY34" fmla="*/ 94894 h 469162"/>
                <a:gd name="connsiteX35" fmla="*/ 892402 w 1407293"/>
                <a:gd name="connsiteY35" fmla="*/ 102449 h 469162"/>
                <a:gd name="connsiteX36" fmla="*/ 889758 w 1407293"/>
                <a:gd name="connsiteY36" fmla="*/ 125870 h 469162"/>
                <a:gd name="connsiteX37" fmla="*/ 878047 w 1407293"/>
                <a:gd name="connsiteY37" fmla="*/ 134559 h 469162"/>
                <a:gd name="connsiteX38" fmla="*/ 878047 w 1407293"/>
                <a:gd name="connsiteY38" fmla="*/ 167424 h 469162"/>
                <a:gd name="connsiteX39" fmla="*/ 886358 w 1407293"/>
                <a:gd name="connsiteY39" fmla="*/ 167802 h 469162"/>
                <a:gd name="connsiteX40" fmla="*/ 890891 w 1407293"/>
                <a:gd name="connsiteY40" fmla="*/ 160625 h 469162"/>
                <a:gd name="connsiteX41" fmla="*/ 910912 w 1407293"/>
                <a:gd name="connsiteY41" fmla="*/ 149669 h 469162"/>
                <a:gd name="connsiteX42" fmla="*/ 916201 w 1407293"/>
                <a:gd name="connsiteY42" fmla="*/ 162136 h 469162"/>
                <a:gd name="connsiteX43" fmla="*/ 897313 w 1407293"/>
                <a:gd name="connsiteY43" fmla="*/ 179513 h 469162"/>
                <a:gd name="connsiteX44" fmla="*/ 867847 w 1407293"/>
                <a:gd name="connsiteY44" fmla="*/ 186690 h 469162"/>
                <a:gd name="connsiteX45" fmla="*/ 853493 w 1407293"/>
                <a:gd name="connsiteY45" fmla="*/ 205201 h 469162"/>
                <a:gd name="connsiteX46" fmla="*/ 869736 w 1407293"/>
                <a:gd name="connsiteY46" fmla="*/ 215400 h 469162"/>
                <a:gd name="connsiteX47" fmla="*/ 872003 w 1407293"/>
                <a:gd name="connsiteY47" fmla="*/ 215400 h 469162"/>
                <a:gd name="connsiteX48" fmla="*/ 933956 w 1407293"/>
                <a:gd name="connsiteY48" fmla="*/ 216156 h 469162"/>
                <a:gd name="connsiteX49" fmla="*/ 959644 w 1407293"/>
                <a:gd name="connsiteY49" fmla="*/ 229378 h 469162"/>
                <a:gd name="connsiteX50" fmla="*/ 960777 w 1407293"/>
                <a:gd name="connsiteY50" fmla="*/ 258465 h 469162"/>
                <a:gd name="connsiteX51" fmla="*/ 958133 w 1407293"/>
                <a:gd name="connsiteY51" fmla="*/ 284909 h 469162"/>
                <a:gd name="connsiteX52" fmla="*/ 980043 w 1407293"/>
                <a:gd name="connsiteY52" fmla="*/ 284531 h 469162"/>
                <a:gd name="connsiteX53" fmla="*/ 1023108 w 1407293"/>
                <a:gd name="connsiteY53" fmla="*/ 284153 h 469162"/>
                <a:gd name="connsiteX54" fmla="*/ 1038974 w 1407293"/>
                <a:gd name="connsiteY54" fmla="*/ 326085 h 469162"/>
                <a:gd name="connsiteX55" fmla="*/ 1056352 w 1407293"/>
                <a:gd name="connsiteY55" fmla="*/ 354795 h 469162"/>
                <a:gd name="connsiteX56" fmla="*/ 1088839 w 1407293"/>
                <a:gd name="connsiteY56" fmla="*/ 350262 h 469162"/>
                <a:gd name="connsiteX57" fmla="*/ 1102061 w 1407293"/>
                <a:gd name="connsiteY57" fmla="*/ 346862 h 469162"/>
                <a:gd name="connsiteX58" fmla="*/ 1128882 w 1407293"/>
                <a:gd name="connsiteY58" fmla="*/ 331374 h 469162"/>
                <a:gd name="connsiteX59" fmla="*/ 1139460 w 1407293"/>
                <a:gd name="connsiteY59" fmla="*/ 318907 h 469162"/>
                <a:gd name="connsiteX60" fmla="*/ 1160237 w 1407293"/>
                <a:gd name="connsiteY60" fmla="*/ 298508 h 469162"/>
                <a:gd name="connsiteX61" fmla="*/ 1172703 w 1407293"/>
                <a:gd name="connsiteY61" fmla="*/ 289064 h 469162"/>
                <a:gd name="connsiteX62" fmla="*/ 1179880 w 1407293"/>
                <a:gd name="connsiteY62" fmla="*/ 304930 h 469162"/>
                <a:gd name="connsiteX63" fmla="*/ 1168925 w 1407293"/>
                <a:gd name="connsiteY63" fmla="*/ 330996 h 469162"/>
                <a:gd name="connsiteX64" fmla="*/ 1167036 w 1407293"/>
                <a:gd name="connsiteY64" fmla="*/ 339685 h 469162"/>
                <a:gd name="connsiteX65" fmla="*/ 1176480 w 1407293"/>
                <a:gd name="connsiteY65" fmla="*/ 338929 h 469162"/>
                <a:gd name="connsiteX66" fmla="*/ 1192724 w 1407293"/>
                <a:gd name="connsiteY66" fmla="*/ 305686 h 469162"/>
                <a:gd name="connsiteX67" fmla="*/ 1189702 w 1407293"/>
                <a:gd name="connsiteY67" fmla="*/ 233533 h 469162"/>
                <a:gd name="connsiteX68" fmla="*/ 1236923 w 1407293"/>
                <a:gd name="connsiteY68" fmla="*/ 255821 h 469162"/>
                <a:gd name="connsiteX69" fmla="*/ 1230123 w 1407293"/>
                <a:gd name="connsiteY69" fmla="*/ 280753 h 469162"/>
                <a:gd name="connsiteX70" fmla="*/ 1221812 w 1407293"/>
                <a:gd name="connsiteY70" fmla="*/ 316263 h 469162"/>
                <a:gd name="connsiteX71" fmla="*/ 1247878 w 1407293"/>
                <a:gd name="connsiteY71" fmla="*/ 320041 h 469162"/>
                <a:gd name="connsiteX72" fmla="*/ 1292454 w 1407293"/>
                <a:gd name="connsiteY72" fmla="*/ 322307 h 469162"/>
                <a:gd name="connsiteX73" fmla="*/ 1298498 w 1407293"/>
                <a:gd name="connsiteY73" fmla="*/ 334396 h 469162"/>
                <a:gd name="connsiteX74" fmla="*/ 1316631 w 1407293"/>
                <a:gd name="connsiteY74" fmla="*/ 392194 h 469162"/>
                <a:gd name="connsiteX75" fmla="*/ 1289809 w 1407293"/>
                <a:gd name="connsiteY75" fmla="*/ 371039 h 469162"/>
                <a:gd name="connsiteX76" fmla="*/ 1286032 w 1407293"/>
                <a:gd name="connsiteY76" fmla="*/ 364617 h 469162"/>
                <a:gd name="connsiteX77" fmla="*/ 1278854 w 1407293"/>
                <a:gd name="connsiteY77" fmla="*/ 370661 h 469162"/>
                <a:gd name="connsiteX78" fmla="*/ 1265255 w 1407293"/>
                <a:gd name="connsiteY78" fmla="*/ 387283 h 469162"/>
                <a:gd name="connsiteX79" fmla="*/ 1253544 w 1407293"/>
                <a:gd name="connsiteY79" fmla="*/ 393705 h 469162"/>
                <a:gd name="connsiteX80" fmla="*/ 1264877 w 1407293"/>
                <a:gd name="connsiteY80" fmla="*/ 404282 h 469162"/>
                <a:gd name="connsiteX81" fmla="*/ 1322675 w 1407293"/>
                <a:gd name="connsiteY81" fmla="*/ 412971 h 469162"/>
                <a:gd name="connsiteX82" fmla="*/ 1343452 w 1407293"/>
                <a:gd name="connsiteY82" fmla="*/ 397860 h 469162"/>
                <a:gd name="connsiteX83" fmla="*/ 1329097 w 1407293"/>
                <a:gd name="connsiteY83" fmla="*/ 387660 h 469162"/>
                <a:gd name="connsiteX84" fmla="*/ 1320408 w 1407293"/>
                <a:gd name="connsiteY84" fmla="*/ 378216 h 469162"/>
                <a:gd name="connsiteX85" fmla="*/ 1326452 w 1407293"/>
                <a:gd name="connsiteY85" fmla="*/ 365750 h 469162"/>
                <a:gd name="connsiteX86" fmla="*/ 1346096 w 1407293"/>
                <a:gd name="connsiteY86" fmla="*/ 365750 h 469162"/>
                <a:gd name="connsiteX87" fmla="*/ 1355163 w 1407293"/>
                <a:gd name="connsiteY87" fmla="*/ 401638 h 469162"/>
                <a:gd name="connsiteX88" fmla="*/ 1367629 w 1407293"/>
                <a:gd name="connsiteY88" fmla="*/ 419393 h 469162"/>
                <a:gd name="connsiteX89" fmla="*/ 1407294 w 1407293"/>
                <a:gd name="connsiteY89" fmla="*/ 431103 h 469162"/>
                <a:gd name="connsiteX90" fmla="*/ 1405783 w 1407293"/>
                <a:gd name="connsiteY90" fmla="*/ 436392 h 469162"/>
                <a:gd name="connsiteX91" fmla="*/ 1310964 w 1407293"/>
                <a:gd name="connsiteY91" fmla="*/ 455280 h 469162"/>
                <a:gd name="connsiteX92" fmla="*/ 1259966 w 1407293"/>
                <a:gd name="connsiteY92" fmla="*/ 451125 h 469162"/>
                <a:gd name="connsiteX93" fmla="*/ 1185169 w 1407293"/>
                <a:gd name="connsiteY93" fmla="*/ 453391 h 469162"/>
                <a:gd name="connsiteX94" fmla="*/ 1080906 w 1407293"/>
                <a:gd name="connsiteY94" fmla="*/ 463969 h 469162"/>
                <a:gd name="connsiteX95" fmla="*/ 1038974 w 1407293"/>
                <a:gd name="connsiteY95" fmla="*/ 459813 h 469162"/>
                <a:gd name="connsiteX96" fmla="*/ 1010642 w 1407293"/>
                <a:gd name="connsiteY96" fmla="*/ 465480 h 469162"/>
                <a:gd name="connsiteX97" fmla="*/ 990243 w 1407293"/>
                <a:gd name="connsiteY97" fmla="*/ 467369 h 469162"/>
                <a:gd name="connsiteX98" fmla="*/ 881447 w 1407293"/>
                <a:gd name="connsiteY98" fmla="*/ 448858 h 469162"/>
                <a:gd name="connsiteX99" fmla="*/ 816849 w 1407293"/>
                <a:gd name="connsiteY99" fmla="*/ 451125 h 469162"/>
                <a:gd name="connsiteX100" fmla="*/ 797206 w 1407293"/>
                <a:gd name="connsiteY100" fmla="*/ 455658 h 469162"/>
                <a:gd name="connsiteX101" fmla="*/ 664233 w 1407293"/>
                <a:gd name="connsiteY101" fmla="*/ 440547 h 469162"/>
                <a:gd name="connsiteX102" fmla="*/ 530127 w 1407293"/>
                <a:gd name="connsiteY102" fmla="*/ 416370 h 469162"/>
                <a:gd name="connsiteX103" fmla="*/ 462507 w 1407293"/>
                <a:gd name="connsiteY103" fmla="*/ 402393 h 469162"/>
                <a:gd name="connsiteX104" fmla="*/ 288358 w 1407293"/>
                <a:gd name="connsiteY104" fmla="*/ 363861 h 469162"/>
                <a:gd name="connsiteX105" fmla="*/ 243404 w 1407293"/>
                <a:gd name="connsiteY105" fmla="*/ 352906 h 469162"/>
                <a:gd name="connsiteX106" fmla="*/ 116853 w 1407293"/>
                <a:gd name="connsiteY106" fmla="*/ 302286 h 469162"/>
                <a:gd name="connsiteX107" fmla="*/ 88143 w 1407293"/>
                <a:gd name="connsiteY107" fmla="*/ 269798 h 469162"/>
                <a:gd name="connsiteX108" fmla="*/ 108543 w 1407293"/>
                <a:gd name="connsiteY108" fmla="*/ 252043 h 469162"/>
                <a:gd name="connsiteX109" fmla="*/ 107787 w 1407293"/>
                <a:gd name="connsiteY109" fmla="*/ 226355 h 469162"/>
                <a:gd name="connsiteX110" fmla="*/ 57545 w 1407293"/>
                <a:gd name="connsiteY110" fmla="*/ 200668 h 469162"/>
                <a:gd name="connsiteX111" fmla="*/ 13724 w 1407293"/>
                <a:gd name="connsiteY111" fmla="*/ 174224 h 469162"/>
                <a:gd name="connsiteX112" fmla="*/ 3147 w 1407293"/>
                <a:gd name="connsiteY112" fmla="*/ 154203 h 469162"/>
                <a:gd name="connsiteX113" fmla="*/ 36390 w 1407293"/>
                <a:gd name="connsiteY113" fmla="*/ 81672 h 469162"/>
                <a:gd name="connsiteX114" fmla="*/ 46212 w 1407293"/>
                <a:gd name="connsiteY114" fmla="*/ 71095 h 469162"/>
                <a:gd name="connsiteX115" fmla="*/ 120631 w 1407293"/>
                <a:gd name="connsiteY115" fmla="*/ 52962 h 469162"/>
                <a:gd name="connsiteX116" fmla="*/ 199206 w 1407293"/>
                <a:gd name="connsiteY116" fmla="*/ 46918 h 469162"/>
                <a:gd name="connsiteX117" fmla="*/ 240760 w 1407293"/>
                <a:gd name="connsiteY117" fmla="*/ 58251 h 46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407293" h="469162">
                  <a:moveTo>
                    <a:pt x="240760" y="58251"/>
                  </a:moveTo>
                  <a:cubicBezTo>
                    <a:pt x="244915" y="60895"/>
                    <a:pt x="248693" y="65050"/>
                    <a:pt x="253226" y="65806"/>
                  </a:cubicBezTo>
                  <a:cubicBezTo>
                    <a:pt x="280425" y="71472"/>
                    <a:pt x="307624" y="76761"/>
                    <a:pt x="335201" y="80916"/>
                  </a:cubicBezTo>
                  <a:cubicBezTo>
                    <a:pt x="343512" y="82050"/>
                    <a:pt x="351067" y="76383"/>
                    <a:pt x="353333" y="68828"/>
                  </a:cubicBezTo>
                  <a:cubicBezTo>
                    <a:pt x="356356" y="58628"/>
                    <a:pt x="363533" y="51829"/>
                    <a:pt x="368822" y="44273"/>
                  </a:cubicBezTo>
                  <a:cubicBezTo>
                    <a:pt x="382421" y="25007"/>
                    <a:pt x="393754" y="23874"/>
                    <a:pt x="408487" y="42762"/>
                  </a:cubicBezTo>
                  <a:cubicBezTo>
                    <a:pt x="419442" y="56740"/>
                    <a:pt x="423975" y="54851"/>
                    <a:pt x="434553" y="41629"/>
                  </a:cubicBezTo>
                  <a:cubicBezTo>
                    <a:pt x="448908" y="24252"/>
                    <a:pt x="472707" y="22363"/>
                    <a:pt x="493106" y="16319"/>
                  </a:cubicBezTo>
                  <a:cubicBezTo>
                    <a:pt x="526727" y="6119"/>
                    <a:pt x="562615" y="9519"/>
                    <a:pt x="597369" y="2342"/>
                  </a:cubicBezTo>
                  <a:cubicBezTo>
                    <a:pt x="611724" y="-680"/>
                    <a:pt x="627590" y="4986"/>
                    <a:pt x="642700" y="75"/>
                  </a:cubicBezTo>
                  <a:cubicBezTo>
                    <a:pt x="643834" y="-303"/>
                    <a:pt x="646100" y="831"/>
                    <a:pt x="646478" y="1586"/>
                  </a:cubicBezTo>
                  <a:cubicBezTo>
                    <a:pt x="654411" y="26141"/>
                    <a:pt x="675944" y="9519"/>
                    <a:pt x="690299" y="15563"/>
                  </a:cubicBezTo>
                  <a:cubicBezTo>
                    <a:pt x="701632" y="20474"/>
                    <a:pt x="707676" y="9519"/>
                    <a:pt x="714853" y="1586"/>
                  </a:cubicBezTo>
                  <a:cubicBezTo>
                    <a:pt x="721653" y="4608"/>
                    <a:pt x="726942" y="31807"/>
                    <a:pt x="737519" y="4608"/>
                  </a:cubicBezTo>
                  <a:cubicBezTo>
                    <a:pt x="738652" y="1586"/>
                    <a:pt x="749230" y="1586"/>
                    <a:pt x="755274" y="831"/>
                  </a:cubicBezTo>
                  <a:cubicBezTo>
                    <a:pt x="760185" y="75"/>
                    <a:pt x="763585" y="3097"/>
                    <a:pt x="764718" y="7253"/>
                  </a:cubicBezTo>
                  <a:cubicBezTo>
                    <a:pt x="766229" y="12163"/>
                    <a:pt x="763207" y="14808"/>
                    <a:pt x="758296" y="16319"/>
                  </a:cubicBezTo>
                  <a:cubicBezTo>
                    <a:pt x="728075" y="24630"/>
                    <a:pt x="719764" y="51073"/>
                    <a:pt x="709565" y="75628"/>
                  </a:cubicBezTo>
                  <a:cubicBezTo>
                    <a:pt x="707676" y="80161"/>
                    <a:pt x="710320" y="83939"/>
                    <a:pt x="713720" y="86583"/>
                  </a:cubicBezTo>
                  <a:cubicBezTo>
                    <a:pt x="718253" y="89605"/>
                    <a:pt x="721275" y="86583"/>
                    <a:pt x="723920" y="82805"/>
                  </a:cubicBezTo>
                  <a:cubicBezTo>
                    <a:pt x="731475" y="71472"/>
                    <a:pt x="742430" y="75628"/>
                    <a:pt x="746963" y="82428"/>
                  </a:cubicBezTo>
                  <a:cubicBezTo>
                    <a:pt x="756407" y="96027"/>
                    <a:pt x="767362" y="101693"/>
                    <a:pt x="783229" y="101316"/>
                  </a:cubicBezTo>
                  <a:cubicBezTo>
                    <a:pt x="788517" y="100938"/>
                    <a:pt x="795695" y="103582"/>
                    <a:pt x="797206" y="109249"/>
                  </a:cubicBezTo>
                  <a:cubicBezTo>
                    <a:pt x="799095" y="116426"/>
                    <a:pt x="791539" y="118693"/>
                    <a:pt x="786628" y="120204"/>
                  </a:cubicBezTo>
                  <a:cubicBezTo>
                    <a:pt x="767362" y="126626"/>
                    <a:pt x="773029" y="135314"/>
                    <a:pt x="785117" y="142492"/>
                  </a:cubicBezTo>
                  <a:cubicBezTo>
                    <a:pt x="794561" y="148536"/>
                    <a:pt x="805139" y="153069"/>
                    <a:pt x="810427" y="164024"/>
                  </a:cubicBezTo>
                  <a:cubicBezTo>
                    <a:pt x="811938" y="167424"/>
                    <a:pt x="815716" y="168935"/>
                    <a:pt x="819494" y="168180"/>
                  </a:cubicBezTo>
                  <a:cubicBezTo>
                    <a:pt x="824782" y="167047"/>
                    <a:pt x="825160" y="162513"/>
                    <a:pt x="825160" y="158358"/>
                  </a:cubicBezTo>
                  <a:cubicBezTo>
                    <a:pt x="824405" y="142114"/>
                    <a:pt x="832338" y="142492"/>
                    <a:pt x="843293" y="148536"/>
                  </a:cubicBezTo>
                  <a:cubicBezTo>
                    <a:pt x="850093" y="152314"/>
                    <a:pt x="856892" y="154580"/>
                    <a:pt x="861426" y="145892"/>
                  </a:cubicBezTo>
                  <a:cubicBezTo>
                    <a:pt x="865959" y="137581"/>
                    <a:pt x="859537" y="130403"/>
                    <a:pt x="853870" y="128515"/>
                  </a:cubicBezTo>
                  <a:cubicBezTo>
                    <a:pt x="836493" y="122848"/>
                    <a:pt x="828560" y="104338"/>
                    <a:pt x="810427" y="100560"/>
                  </a:cubicBezTo>
                  <a:cubicBezTo>
                    <a:pt x="804383" y="99427"/>
                    <a:pt x="800228" y="94138"/>
                    <a:pt x="804005" y="88094"/>
                  </a:cubicBezTo>
                  <a:cubicBezTo>
                    <a:pt x="807783" y="82050"/>
                    <a:pt x="812694" y="86583"/>
                    <a:pt x="816094" y="89983"/>
                  </a:cubicBezTo>
                  <a:cubicBezTo>
                    <a:pt x="824782" y="98671"/>
                    <a:pt x="832338" y="99427"/>
                    <a:pt x="845559" y="94894"/>
                  </a:cubicBezTo>
                  <a:cubicBezTo>
                    <a:pt x="859914" y="90361"/>
                    <a:pt x="875781" y="102449"/>
                    <a:pt x="892402" y="102449"/>
                  </a:cubicBezTo>
                  <a:cubicBezTo>
                    <a:pt x="898446" y="102449"/>
                    <a:pt x="897313" y="123226"/>
                    <a:pt x="889758" y="125870"/>
                  </a:cubicBezTo>
                  <a:cubicBezTo>
                    <a:pt x="884469" y="127759"/>
                    <a:pt x="875403" y="128892"/>
                    <a:pt x="878047" y="134559"/>
                  </a:cubicBezTo>
                  <a:cubicBezTo>
                    <a:pt x="882958" y="146270"/>
                    <a:pt x="873892" y="156847"/>
                    <a:pt x="878047" y="167424"/>
                  </a:cubicBezTo>
                  <a:cubicBezTo>
                    <a:pt x="879936" y="171580"/>
                    <a:pt x="883714" y="170824"/>
                    <a:pt x="886358" y="167802"/>
                  </a:cubicBezTo>
                  <a:cubicBezTo>
                    <a:pt x="888247" y="165535"/>
                    <a:pt x="889002" y="162513"/>
                    <a:pt x="890891" y="160625"/>
                  </a:cubicBezTo>
                  <a:cubicBezTo>
                    <a:pt x="896558" y="155336"/>
                    <a:pt x="900335" y="144758"/>
                    <a:pt x="910912" y="149669"/>
                  </a:cubicBezTo>
                  <a:cubicBezTo>
                    <a:pt x="915068" y="151558"/>
                    <a:pt x="918468" y="157602"/>
                    <a:pt x="916201" y="162136"/>
                  </a:cubicBezTo>
                  <a:cubicBezTo>
                    <a:pt x="912046" y="170069"/>
                    <a:pt x="907135" y="181779"/>
                    <a:pt x="897313" y="179513"/>
                  </a:cubicBezTo>
                  <a:cubicBezTo>
                    <a:pt x="885225" y="176868"/>
                    <a:pt x="878047" y="185935"/>
                    <a:pt x="867847" y="186690"/>
                  </a:cubicBezTo>
                  <a:cubicBezTo>
                    <a:pt x="859159" y="187446"/>
                    <a:pt x="852737" y="196134"/>
                    <a:pt x="853493" y="205201"/>
                  </a:cubicBezTo>
                  <a:cubicBezTo>
                    <a:pt x="854248" y="212756"/>
                    <a:pt x="862181" y="215400"/>
                    <a:pt x="869736" y="215400"/>
                  </a:cubicBezTo>
                  <a:cubicBezTo>
                    <a:pt x="870492" y="215400"/>
                    <a:pt x="871247" y="215023"/>
                    <a:pt x="872003" y="215400"/>
                  </a:cubicBezTo>
                  <a:cubicBezTo>
                    <a:pt x="892402" y="230511"/>
                    <a:pt x="911290" y="241088"/>
                    <a:pt x="933956" y="216156"/>
                  </a:cubicBezTo>
                  <a:cubicBezTo>
                    <a:pt x="941134" y="208601"/>
                    <a:pt x="952844" y="221444"/>
                    <a:pt x="959644" y="229378"/>
                  </a:cubicBezTo>
                  <a:cubicBezTo>
                    <a:pt x="967577" y="238444"/>
                    <a:pt x="968333" y="250155"/>
                    <a:pt x="960777" y="258465"/>
                  </a:cubicBezTo>
                  <a:cubicBezTo>
                    <a:pt x="952089" y="267909"/>
                    <a:pt x="953222" y="276220"/>
                    <a:pt x="958133" y="284909"/>
                  </a:cubicBezTo>
                  <a:cubicBezTo>
                    <a:pt x="964933" y="296619"/>
                    <a:pt x="972488" y="284909"/>
                    <a:pt x="980043" y="284531"/>
                  </a:cubicBezTo>
                  <a:cubicBezTo>
                    <a:pt x="994398" y="283775"/>
                    <a:pt x="1009509" y="281131"/>
                    <a:pt x="1023108" y="284153"/>
                  </a:cubicBezTo>
                  <a:cubicBezTo>
                    <a:pt x="1045396" y="289442"/>
                    <a:pt x="1041996" y="312108"/>
                    <a:pt x="1038974" y="326085"/>
                  </a:cubicBezTo>
                  <a:cubicBezTo>
                    <a:pt x="1035197" y="344595"/>
                    <a:pt x="1045774" y="349129"/>
                    <a:pt x="1056352" y="354795"/>
                  </a:cubicBezTo>
                  <a:cubicBezTo>
                    <a:pt x="1067307" y="360462"/>
                    <a:pt x="1079773" y="365750"/>
                    <a:pt x="1088839" y="350262"/>
                  </a:cubicBezTo>
                  <a:cubicBezTo>
                    <a:pt x="1091861" y="345351"/>
                    <a:pt x="1098283" y="344973"/>
                    <a:pt x="1102061" y="346862"/>
                  </a:cubicBezTo>
                  <a:cubicBezTo>
                    <a:pt x="1118682" y="354417"/>
                    <a:pt x="1124727" y="345729"/>
                    <a:pt x="1128882" y="331374"/>
                  </a:cubicBezTo>
                  <a:cubicBezTo>
                    <a:pt x="1130393" y="325707"/>
                    <a:pt x="1134549" y="319285"/>
                    <a:pt x="1139460" y="318907"/>
                  </a:cubicBezTo>
                  <a:cubicBezTo>
                    <a:pt x="1153059" y="317774"/>
                    <a:pt x="1155326" y="307575"/>
                    <a:pt x="1160237" y="298508"/>
                  </a:cubicBezTo>
                  <a:cubicBezTo>
                    <a:pt x="1162881" y="293597"/>
                    <a:pt x="1166281" y="287175"/>
                    <a:pt x="1172703" y="289064"/>
                  </a:cubicBezTo>
                  <a:cubicBezTo>
                    <a:pt x="1179125" y="291331"/>
                    <a:pt x="1181769" y="298886"/>
                    <a:pt x="1179880" y="304930"/>
                  </a:cubicBezTo>
                  <a:cubicBezTo>
                    <a:pt x="1177236" y="313997"/>
                    <a:pt x="1178747" y="324952"/>
                    <a:pt x="1168925" y="330996"/>
                  </a:cubicBezTo>
                  <a:cubicBezTo>
                    <a:pt x="1166281" y="332885"/>
                    <a:pt x="1163259" y="336285"/>
                    <a:pt x="1167036" y="339685"/>
                  </a:cubicBezTo>
                  <a:cubicBezTo>
                    <a:pt x="1170058" y="342707"/>
                    <a:pt x="1173458" y="340818"/>
                    <a:pt x="1176480" y="338929"/>
                  </a:cubicBezTo>
                  <a:cubicBezTo>
                    <a:pt x="1188191" y="330996"/>
                    <a:pt x="1190080" y="317019"/>
                    <a:pt x="1192724" y="305686"/>
                  </a:cubicBezTo>
                  <a:cubicBezTo>
                    <a:pt x="1198013" y="282642"/>
                    <a:pt x="1220679" y="257710"/>
                    <a:pt x="1189702" y="233533"/>
                  </a:cubicBezTo>
                  <a:cubicBezTo>
                    <a:pt x="1203302" y="248644"/>
                    <a:pt x="1226345" y="236177"/>
                    <a:pt x="1236923" y="255821"/>
                  </a:cubicBezTo>
                  <a:cubicBezTo>
                    <a:pt x="1243345" y="267909"/>
                    <a:pt x="1242967" y="275842"/>
                    <a:pt x="1230123" y="280753"/>
                  </a:cubicBezTo>
                  <a:cubicBezTo>
                    <a:pt x="1210101" y="288686"/>
                    <a:pt x="1217657" y="304553"/>
                    <a:pt x="1221812" y="316263"/>
                  </a:cubicBezTo>
                  <a:cubicBezTo>
                    <a:pt x="1226723" y="330240"/>
                    <a:pt x="1237300" y="323441"/>
                    <a:pt x="1247878" y="320041"/>
                  </a:cubicBezTo>
                  <a:cubicBezTo>
                    <a:pt x="1262233" y="315508"/>
                    <a:pt x="1277721" y="318152"/>
                    <a:pt x="1292454" y="322307"/>
                  </a:cubicBezTo>
                  <a:cubicBezTo>
                    <a:pt x="1297742" y="323818"/>
                    <a:pt x="1300387" y="329485"/>
                    <a:pt x="1298498" y="334396"/>
                  </a:cubicBezTo>
                  <a:cubicBezTo>
                    <a:pt x="1289809" y="357817"/>
                    <a:pt x="1295476" y="376705"/>
                    <a:pt x="1316631" y="392194"/>
                  </a:cubicBezTo>
                  <a:cubicBezTo>
                    <a:pt x="1303787" y="388416"/>
                    <a:pt x="1288676" y="389927"/>
                    <a:pt x="1289809" y="371039"/>
                  </a:cubicBezTo>
                  <a:cubicBezTo>
                    <a:pt x="1290187" y="368017"/>
                    <a:pt x="1289432" y="364995"/>
                    <a:pt x="1286032" y="364617"/>
                  </a:cubicBezTo>
                  <a:cubicBezTo>
                    <a:pt x="1281876" y="364239"/>
                    <a:pt x="1279232" y="367639"/>
                    <a:pt x="1278854" y="370661"/>
                  </a:cubicBezTo>
                  <a:cubicBezTo>
                    <a:pt x="1278099" y="379350"/>
                    <a:pt x="1273943" y="385016"/>
                    <a:pt x="1265255" y="387283"/>
                  </a:cubicBezTo>
                  <a:cubicBezTo>
                    <a:pt x="1260722" y="388416"/>
                    <a:pt x="1254300" y="386905"/>
                    <a:pt x="1253544" y="393705"/>
                  </a:cubicBezTo>
                  <a:cubicBezTo>
                    <a:pt x="1252789" y="401260"/>
                    <a:pt x="1259588" y="402393"/>
                    <a:pt x="1264877" y="404282"/>
                  </a:cubicBezTo>
                  <a:cubicBezTo>
                    <a:pt x="1283387" y="411082"/>
                    <a:pt x="1303409" y="409949"/>
                    <a:pt x="1322675" y="412971"/>
                  </a:cubicBezTo>
                  <a:cubicBezTo>
                    <a:pt x="1332875" y="414482"/>
                    <a:pt x="1341185" y="406549"/>
                    <a:pt x="1343452" y="397860"/>
                  </a:cubicBezTo>
                  <a:cubicBezTo>
                    <a:pt x="1346096" y="387660"/>
                    <a:pt x="1335897" y="388038"/>
                    <a:pt x="1329097" y="387660"/>
                  </a:cubicBezTo>
                  <a:cubicBezTo>
                    <a:pt x="1323053" y="387283"/>
                    <a:pt x="1320408" y="383883"/>
                    <a:pt x="1320408" y="378216"/>
                  </a:cubicBezTo>
                  <a:cubicBezTo>
                    <a:pt x="1320408" y="372928"/>
                    <a:pt x="1321542" y="368772"/>
                    <a:pt x="1326452" y="365750"/>
                  </a:cubicBezTo>
                  <a:cubicBezTo>
                    <a:pt x="1333252" y="362350"/>
                    <a:pt x="1340052" y="360462"/>
                    <a:pt x="1346096" y="365750"/>
                  </a:cubicBezTo>
                  <a:cubicBezTo>
                    <a:pt x="1357051" y="375572"/>
                    <a:pt x="1362340" y="387660"/>
                    <a:pt x="1355163" y="401638"/>
                  </a:cubicBezTo>
                  <a:cubicBezTo>
                    <a:pt x="1347985" y="415993"/>
                    <a:pt x="1352140" y="420526"/>
                    <a:pt x="1367629" y="419393"/>
                  </a:cubicBezTo>
                  <a:cubicBezTo>
                    <a:pt x="1381984" y="418637"/>
                    <a:pt x="1393317" y="429214"/>
                    <a:pt x="1407294" y="431103"/>
                  </a:cubicBezTo>
                  <a:cubicBezTo>
                    <a:pt x="1406538" y="434125"/>
                    <a:pt x="1405783" y="436392"/>
                    <a:pt x="1405783" y="436392"/>
                  </a:cubicBezTo>
                  <a:cubicBezTo>
                    <a:pt x="1372162" y="432237"/>
                    <a:pt x="1344585" y="458680"/>
                    <a:pt x="1310964" y="455280"/>
                  </a:cubicBezTo>
                  <a:cubicBezTo>
                    <a:pt x="1293965" y="453769"/>
                    <a:pt x="1277721" y="441303"/>
                    <a:pt x="1259966" y="451125"/>
                  </a:cubicBezTo>
                  <a:cubicBezTo>
                    <a:pt x="1235411" y="464724"/>
                    <a:pt x="1210857" y="446969"/>
                    <a:pt x="1185169" y="453391"/>
                  </a:cubicBezTo>
                  <a:cubicBezTo>
                    <a:pt x="1151548" y="461702"/>
                    <a:pt x="1116416" y="467369"/>
                    <a:pt x="1080906" y="463969"/>
                  </a:cubicBezTo>
                  <a:cubicBezTo>
                    <a:pt x="1066929" y="462458"/>
                    <a:pt x="1052952" y="460947"/>
                    <a:pt x="1038974" y="459813"/>
                  </a:cubicBezTo>
                  <a:cubicBezTo>
                    <a:pt x="1029153" y="459058"/>
                    <a:pt x="1019331" y="458680"/>
                    <a:pt x="1010642" y="465480"/>
                  </a:cubicBezTo>
                  <a:cubicBezTo>
                    <a:pt x="1004976" y="470013"/>
                    <a:pt x="995909" y="470013"/>
                    <a:pt x="990243" y="467369"/>
                  </a:cubicBezTo>
                  <a:cubicBezTo>
                    <a:pt x="955489" y="450747"/>
                    <a:pt x="917335" y="455658"/>
                    <a:pt x="881447" y="448858"/>
                  </a:cubicBezTo>
                  <a:cubicBezTo>
                    <a:pt x="860670" y="445081"/>
                    <a:pt x="838382" y="450369"/>
                    <a:pt x="816849" y="451125"/>
                  </a:cubicBezTo>
                  <a:cubicBezTo>
                    <a:pt x="811183" y="457169"/>
                    <a:pt x="804005" y="455658"/>
                    <a:pt x="797206" y="455658"/>
                  </a:cubicBezTo>
                  <a:cubicBezTo>
                    <a:pt x="752252" y="456413"/>
                    <a:pt x="707676" y="451125"/>
                    <a:pt x="664233" y="440547"/>
                  </a:cubicBezTo>
                  <a:cubicBezTo>
                    <a:pt x="620035" y="429970"/>
                    <a:pt x="573947" y="429592"/>
                    <a:pt x="530127" y="416370"/>
                  </a:cubicBezTo>
                  <a:cubicBezTo>
                    <a:pt x="508972" y="405415"/>
                    <a:pt x="485173" y="404660"/>
                    <a:pt x="462507" y="402393"/>
                  </a:cubicBezTo>
                  <a:cubicBezTo>
                    <a:pt x="402821" y="396727"/>
                    <a:pt x="345400" y="381616"/>
                    <a:pt x="288358" y="363861"/>
                  </a:cubicBezTo>
                  <a:cubicBezTo>
                    <a:pt x="273625" y="359328"/>
                    <a:pt x="258515" y="356684"/>
                    <a:pt x="243404" y="352906"/>
                  </a:cubicBezTo>
                  <a:cubicBezTo>
                    <a:pt x="198828" y="341573"/>
                    <a:pt x="159163" y="318530"/>
                    <a:pt x="116853" y="302286"/>
                  </a:cubicBezTo>
                  <a:cubicBezTo>
                    <a:pt x="107787" y="290953"/>
                    <a:pt x="91166" y="286420"/>
                    <a:pt x="88143" y="269798"/>
                  </a:cubicBezTo>
                  <a:cubicBezTo>
                    <a:pt x="93054" y="261487"/>
                    <a:pt x="100987" y="257332"/>
                    <a:pt x="108543" y="252043"/>
                  </a:cubicBezTo>
                  <a:cubicBezTo>
                    <a:pt x="122142" y="239955"/>
                    <a:pt x="122142" y="235800"/>
                    <a:pt x="107787" y="226355"/>
                  </a:cubicBezTo>
                  <a:cubicBezTo>
                    <a:pt x="90788" y="218422"/>
                    <a:pt x="73033" y="212000"/>
                    <a:pt x="57545" y="200668"/>
                  </a:cubicBezTo>
                  <a:cubicBezTo>
                    <a:pt x="41679" y="193868"/>
                    <a:pt x="30346" y="179513"/>
                    <a:pt x="13724" y="174224"/>
                  </a:cubicBezTo>
                  <a:cubicBezTo>
                    <a:pt x="6169" y="169691"/>
                    <a:pt x="3902" y="162136"/>
                    <a:pt x="3147" y="154203"/>
                  </a:cubicBezTo>
                  <a:cubicBezTo>
                    <a:pt x="-4786" y="121337"/>
                    <a:pt x="880" y="94894"/>
                    <a:pt x="36390" y="81672"/>
                  </a:cubicBezTo>
                  <a:cubicBezTo>
                    <a:pt x="40923" y="80161"/>
                    <a:pt x="42812" y="74494"/>
                    <a:pt x="46212" y="71095"/>
                  </a:cubicBezTo>
                  <a:cubicBezTo>
                    <a:pt x="67366" y="49940"/>
                    <a:pt x="91921" y="42762"/>
                    <a:pt x="120631" y="52962"/>
                  </a:cubicBezTo>
                  <a:cubicBezTo>
                    <a:pt x="146697" y="48051"/>
                    <a:pt x="172762" y="45029"/>
                    <a:pt x="199206" y="46918"/>
                  </a:cubicBezTo>
                  <a:cubicBezTo>
                    <a:pt x="213561" y="49184"/>
                    <a:pt x="228294" y="48429"/>
                    <a:pt x="240760" y="58251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11" name="Freeform: Shape 26210">
              <a:extLst>
                <a:ext uri="{FF2B5EF4-FFF2-40B4-BE49-F238E27FC236}">
                  <a16:creationId xmlns:a16="http://schemas.microsoft.com/office/drawing/2014/main" id="{5644B9D5-52E8-446C-B1E4-23527D7E397E}"/>
                </a:ext>
              </a:extLst>
            </p:cNvPr>
            <p:cNvSpPr/>
            <p:nvPr/>
          </p:nvSpPr>
          <p:spPr>
            <a:xfrm>
              <a:off x="8743743" y="2856550"/>
              <a:ext cx="1031446" cy="411006"/>
            </a:xfrm>
            <a:custGeom>
              <a:avLst/>
              <a:gdLst>
                <a:gd name="connsiteX0" fmla="*/ 154392 w 1031446"/>
                <a:gd name="connsiteY0" fmla="*/ 313166 h 411006"/>
                <a:gd name="connsiteX1" fmla="*/ 80350 w 1031446"/>
                <a:gd name="connsiteY1" fmla="*/ 339987 h 411006"/>
                <a:gd name="connsiteX2" fmla="*/ 53529 w 1031446"/>
                <a:gd name="connsiteY2" fmla="*/ 355853 h 411006"/>
                <a:gd name="connsiteX3" fmla="*/ 42196 w 1031446"/>
                <a:gd name="connsiteY3" fmla="*/ 386074 h 411006"/>
                <a:gd name="connsiteX4" fmla="*/ 44463 w 1031446"/>
                <a:gd name="connsiteY4" fmla="*/ 411007 h 411006"/>
                <a:gd name="connsiteX5" fmla="*/ 15753 w 1031446"/>
                <a:gd name="connsiteY5" fmla="*/ 387963 h 411006"/>
                <a:gd name="connsiteX6" fmla="*/ 7820 w 1031446"/>
                <a:gd name="connsiteY6" fmla="*/ 368697 h 411006"/>
                <a:gd name="connsiteX7" fmla="*/ 1398 w 1031446"/>
                <a:gd name="connsiteY7" fmla="*/ 307877 h 411006"/>
                <a:gd name="connsiteX8" fmla="*/ 1776 w 1031446"/>
                <a:gd name="connsiteY8" fmla="*/ 211170 h 411006"/>
                <a:gd name="connsiteX9" fmla="*/ 41063 w 1031446"/>
                <a:gd name="connsiteY9" fmla="*/ 152239 h 411006"/>
                <a:gd name="connsiteX10" fmla="*/ 137393 w 1031446"/>
                <a:gd name="connsiteY10" fmla="*/ 97085 h 411006"/>
                <a:gd name="connsiteX11" fmla="*/ 167236 w 1031446"/>
                <a:gd name="connsiteY11" fmla="*/ 100485 h 411006"/>
                <a:gd name="connsiteX12" fmla="*/ 196324 w 1031446"/>
                <a:gd name="connsiteY12" fmla="*/ 89152 h 411006"/>
                <a:gd name="connsiteX13" fmla="*/ 222389 w 1031446"/>
                <a:gd name="connsiteY13" fmla="*/ 72531 h 411006"/>
                <a:gd name="connsiteX14" fmla="*/ 266210 w 1031446"/>
                <a:gd name="connsiteY14" fmla="*/ 52509 h 411006"/>
                <a:gd name="connsiteX15" fmla="*/ 264699 w 1031446"/>
                <a:gd name="connsiteY15" fmla="*/ 28332 h 411006"/>
                <a:gd name="connsiteX16" fmla="*/ 336474 w 1031446"/>
                <a:gd name="connsiteY16" fmla="*/ 0 h 411006"/>
                <a:gd name="connsiteX17" fmla="*/ 371984 w 1031446"/>
                <a:gd name="connsiteY17" fmla="*/ 9822 h 411006"/>
                <a:gd name="connsiteX18" fmla="*/ 416938 w 1031446"/>
                <a:gd name="connsiteY18" fmla="*/ 0 h 411006"/>
                <a:gd name="connsiteX19" fmla="*/ 424871 w 1031446"/>
                <a:gd name="connsiteY19" fmla="*/ 38532 h 411006"/>
                <a:gd name="connsiteX20" fmla="*/ 442248 w 1031446"/>
                <a:gd name="connsiteY20" fmla="*/ 59309 h 411006"/>
                <a:gd name="connsiteX21" fmla="*/ 477002 w 1031446"/>
                <a:gd name="connsiteY21" fmla="*/ 64598 h 411006"/>
                <a:gd name="connsiteX22" fmla="*/ 474358 w 1031446"/>
                <a:gd name="connsiteY22" fmla="*/ 118618 h 411006"/>
                <a:gd name="connsiteX23" fmla="*/ 534422 w 1031446"/>
                <a:gd name="connsiteY23" fmla="*/ 135239 h 411006"/>
                <a:gd name="connsiteX24" fmla="*/ 557088 w 1031446"/>
                <a:gd name="connsiteY24" fmla="*/ 149594 h 411006"/>
                <a:gd name="connsiteX25" fmla="*/ 590709 w 1031446"/>
                <a:gd name="connsiteY25" fmla="*/ 168483 h 411006"/>
                <a:gd name="connsiteX26" fmla="*/ 607708 w 1031446"/>
                <a:gd name="connsiteY26" fmla="*/ 156772 h 411006"/>
                <a:gd name="connsiteX27" fmla="*/ 645107 w 1031446"/>
                <a:gd name="connsiteY27" fmla="*/ 129573 h 411006"/>
                <a:gd name="connsiteX28" fmla="*/ 649262 w 1031446"/>
                <a:gd name="connsiteY28" fmla="*/ 128817 h 411006"/>
                <a:gd name="connsiteX29" fmla="*/ 692705 w 1031446"/>
                <a:gd name="connsiteY29" fmla="*/ 132595 h 411006"/>
                <a:gd name="connsiteX30" fmla="*/ 700638 w 1031446"/>
                <a:gd name="connsiteY30" fmla="*/ 134106 h 411006"/>
                <a:gd name="connsiteX31" fmla="*/ 704038 w 1031446"/>
                <a:gd name="connsiteY31" fmla="*/ 125040 h 411006"/>
                <a:gd name="connsiteX32" fmla="*/ 696861 w 1031446"/>
                <a:gd name="connsiteY32" fmla="*/ 102752 h 411006"/>
                <a:gd name="connsiteX33" fmla="*/ 702905 w 1031446"/>
                <a:gd name="connsiteY33" fmla="*/ 82730 h 411006"/>
                <a:gd name="connsiteX34" fmla="*/ 739170 w 1031446"/>
                <a:gd name="connsiteY34" fmla="*/ 84619 h 411006"/>
                <a:gd name="connsiteX35" fmla="*/ 740303 w 1031446"/>
                <a:gd name="connsiteY35" fmla="*/ 108040 h 411006"/>
                <a:gd name="connsiteX36" fmla="*/ 729348 w 1031446"/>
                <a:gd name="connsiteY36" fmla="*/ 132973 h 411006"/>
                <a:gd name="connsiteX37" fmla="*/ 741814 w 1031446"/>
                <a:gd name="connsiteY37" fmla="*/ 121640 h 411006"/>
                <a:gd name="connsiteX38" fmla="*/ 762591 w 1031446"/>
                <a:gd name="connsiteY38" fmla="*/ 112574 h 411006"/>
                <a:gd name="connsiteX39" fmla="*/ 772035 w 1031446"/>
                <a:gd name="connsiteY39" fmla="*/ 113329 h 411006"/>
                <a:gd name="connsiteX40" fmla="*/ 772413 w 1031446"/>
                <a:gd name="connsiteY40" fmla="*/ 101618 h 411006"/>
                <a:gd name="connsiteX41" fmla="*/ 756169 w 1031446"/>
                <a:gd name="connsiteY41" fmla="*/ 87263 h 411006"/>
                <a:gd name="connsiteX42" fmla="*/ 754281 w 1031446"/>
                <a:gd name="connsiteY42" fmla="*/ 65731 h 411006"/>
                <a:gd name="connsiteX43" fmla="*/ 770524 w 1031446"/>
                <a:gd name="connsiteY43" fmla="*/ 68375 h 411006"/>
                <a:gd name="connsiteX44" fmla="*/ 819634 w 1031446"/>
                <a:gd name="connsiteY44" fmla="*/ 109551 h 411006"/>
                <a:gd name="connsiteX45" fmla="*/ 832478 w 1031446"/>
                <a:gd name="connsiteY45" fmla="*/ 114840 h 411006"/>
                <a:gd name="connsiteX46" fmla="*/ 841922 w 1031446"/>
                <a:gd name="connsiteY46" fmla="*/ 103129 h 411006"/>
                <a:gd name="connsiteX47" fmla="*/ 851744 w 1031446"/>
                <a:gd name="connsiteY47" fmla="*/ 86130 h 411006"/>
                <a:gd name="connsiteX48" fmla="*/ 891787 w 1031446"/>
                <a:gd name="connsiteY48" fmla="*/ 60820 h 411006"/>
                <a:gd name="connsiteX49" fmla="*/ 906519 w 1031446"/>
                <a:gd name="connsiteY49" fmla="*/ 63087 h 411006"/>
                <a:gd name="connsiteX50" fmla="*/ 934474 w 1031446"/>
                <a:gd name="connsiteY50" fmla="*/ 62709 h 411006"/>
                <a:gd name="connsiteX51" fmla="*/ 973006 w 1031446"/>
                <a:gd name="connsiteY51" fmla="*/ 37776 h 411006"/>
                <a:gd name="connsiteX52" fmla="*/ 986605 w 1031446"/>
                <a:gd name="connsiteY52" fmla="*/ 37021 h 411006"/>
                <a:gd name="connsiteX53" fmla="*/ 987739 w 1031446"/>
                <a:gd name="connsiteY53" fmla="*/ 50243 h 411006"/>
                <a:gd name="connsiteX54" fmla="*/ 998316 w 1031446"/>
                <a:gd name="connsiteY54" fmla="*/ 72531 h 411006"/>
                <a:gd name="connsiteX55" fmla="*/ 1008516 w 1031446"/>
                <a:gd name="connsiteY55" fmla="*/ 84241 h 411006"/>
                <a:gd name="connsiteX56" fmla="*/ 1030048 w 1031446"/>
                <a:gd name="connsiteY56" fmla="*/ 108796 h 411006"/>
                <a:gd name="connsiteX57" fmla="*/ 1026270 w 1031446"/>
                <a:gd name="connsiteY57" fmla="*/ 126551 h 411006"/>
                <a:gd name="connsiteX58" fmla="*/ 1007004 w 1031446"/>
                <a:gd name="connsiteY58" fmla="*/ 153372 h 411006"/>
                <a:gd name="connsiteX59" fmla="*/ 985094 w 1031446"/>
                <a:gd name="connsiteY59" fmla="*/ 157150 h 411006"/>
                <a:gd name="connsiteX60" fmla="*/ 953740 w 1031446"/>
                <a:gd name="connsiteY60" fmla="*/ 145439 h 411006"/>
                <a:gd name="connsiteX61" fmla="*/ 943540 w 1031446"/>
                <a:gd name="connsiteY61" fmla="*/ 143928 h 411006"/>
                <a:gd name="connsiteX62" fmla="*/ 898209 w 1031446"/>
                <a:gd name="connsiteY62" fmla="*/ 156394 h 411006"/>
                <a:gd name="connsiteX63" fmla="*/ 863454 w 1031446"/>
                <a:gd name="connsiteY63" fmla="*/ 159416 h 411006"/>
                <a:gd name="connsiteX64" fmla="*/ 842677 w 1031446"/>
                <a:gd name="connsiteY64" fmla="*/ 170749 h 411006"/>
                <a:gd name="connsiteX65" fmla="*/ 863832 w 1031446"/>
                <a:gd name="connsiteY65" fmla="*/ 186615 h 411006"/>
                <a:gd name="connsiteX66" fmla="*/ 887631 w 1031446"/>
                <a:gd name="connsiteY66" fmla="*/ 179060 h 411006"/>
                <a:gd name="connsiteX67" fmla="*/ 914452 w 1031446"/>
                <a:gd name="connsiteY67" fmla="*/ 166972 h 411006"/>
                <a:gd name="connsiteX68" fmla="*/ 947696 w 1031446"/>
                <a:gd name="connsiteY68" fmla="*/ 189637 h 411006"/>
                <a:gd name="connsiteX69" fmla="*/ 945429 w 1031446"/>
                <a:gd name="connsiteY69" fmla="*/ 215703 h 411006"/>
                <a:gd name="connsiteX70" fmla="*/ 924274 w 1031446"/>
                <a:gd name="connsiteY70" fmla="*/ 219858 h 411006"/>
                <a:gd name="connsiteX71" fmla="*/ 858543 w 1031446"/>
                <a:gd name="connsiteY71" fmla="*/ 216836 h 411006"/>
                <a:gd name="connsiteX72" fmla="*/ 827189 w 1031446"/>
                <a:gd name="connsiteY72" fmla="*/ 193415 h 411006"/>
                <a:gd name="connsiteX73" fmla="*/ 818123 w 1031446"/>
                <a:gd name="connsiteY73" fmla="*/ 209281 h 411006"/>
                <a:gd name="connsiteX74" fmla="*/ 771658 w 1031446"/>
                <a:gd name="connsiteY74" fmla="*/ 205126 h 411006"/>
                <a:gd name="connsiteX75" fmla="*/ 759569 w 1031446"/>
                <a:gd name="connsiteY75" fmla="*/ 208526 h 411006"/>
                <a:gd name="connsiteX76" fmla="*/ 739170 w 1031446"/>
                <a:gd name="connsiteY76" fmla="*/ 232325 h 411006"/>
                <a:gd name="connsiteX77" fmla="*/ 725571 w 1031446"/>
                <a:gd name="connsiteY77" fmla="*/ 244791 h 411006"/>
                <a:gd name="connsiteX78" fmla="*/ 687417 w 1031446"/>
                <a:gd name="connsiteY78" fmla="*/ 236480 h 411006"/>
                <a:gd name="connsiteX79" fmla="*/ 679483 w 1031446"/>
                <a:gd name="connsiteY79" fmla="*/ 217970 h 411006"/>
                <a:gd name="connsiteX80" fmla="*/ 666262 w 1031446"/>
                <a:gd name="connsiteY80" fmla="*/ 202481 h 411006"/>
                <a:gd name="connsiteX81" fmla="*/ 654551 w 1031446"/>
                <a:gd name="connsiteY81" fmla="*/ 214192 h 411006"/>
                <a:gd name="connsiteX82" fmla="*/ 648129 w 1031446"/>
                <a:gd name="connsiteY82" fmla="*/ 227414 h 411006"/>
                <a:gd name="connsiteX83" fmla="*/ 631885 w 1031446"/>
                <a:gd name="connsiteY83" fmla="*/ 234969 h 411006"/>
                <a:gd name="connsiteX84" fmla="*/ 623952 w 1031446"/>
                <a:gd name="connsiteY84" fmla="*/ 219858 h 411006"/>
                <a:gd name="connsiteX85" fmla="*/ 611486 w 1031446"/>
                <a:gd name="connsiteY85" fmla="*/ 199081 h 411006"/>
                <a:gd name="connsiteX86" fmla="*/ 575976 w 1031446"/>
                <a:gd name="connsiteY86" fmla="*/ 216459 h 411006"/>
                <a:gd name="connsiteX87" fmla="*/ 551799 w 1031446"/>
                <a:gd name="connsiteY87" fmla="*/ 248946 h 411006"/>
                <a:gd name="connsiteX88" fmla="*/ 536689 w 1031446"/>
                <a:gd name="connsiteY88" fmla="*/ 248568 h 411006"/>
                <a:gd name="connsiteX89" fmla="*/ 496268 w 1031446"/>
                <a:gd name="connsiteY89" fmla="*/ 210792 h 411006"/>
                <a:gd name="connsiteX90" fmla="*/ 495135 w 1031446"/>
                <a:gd name="connsiteY90" fmla="*/ 209281 h 411006"/>
                <a:gd name="connsiteX91" fmla="*/ 430537 w 1031446"/>
                <a:gd name="connsiteY91" fmla="*/ 185482 h 411006"/>
                <a:gd name="connsiteX92" fmla="*/ 416938 w 1031446"/>
                <a:gd name="connsiteY92" fmla="*/ 203615 h 411006"/>
                <a:gd name="connsiteX93" fmla="*/ 399938 w 1031446"/>
                <a:gd name="connsiteY93" fmla="*/ 208526 h 411006"/>
                <a:gd name="connsiteX94" fmla="*/ 396916 w 1031446"/>
                <a:gd name="connsiteY94" fmla="*/ 211548 h 411006"/>
                <a:gd name="connsiteX95" fmla="*/ 331563 w 1031446"/>
                <a:gd name="connsiteY95" fmla="*/ 260657 h 411006"/>
                <a:gd name="connsiteX96" fmla="*/ 274521 w 1031446"/>
                <a:gd name="connsiteY96" fmla="*/ 292767 h 411006"/>
                <a:gd name="connsiteX97" fmla="*/ 262810 w 1031446"/>
                <a:gd name="connsiteY97" fmla="*/ 301455 h 411006"/>
                <a:gd name="connsiteX98" fmla="*/ 239767 w 1031446"/>
                <a:gd name="connsiteY98" fmla="*/ 302966 h 411006"/>
                <a:gd name="connsiteX99" fmla="*/ 241655 w 1031446"/>
                <a:gd name="connsiteY99" fmla="*/ 286723 h 411006"/>
                <a:gd name="connsiteX100" fmla="*/ 219745 w 1031446"/>
                <a:gd name="connsiteY100" fmla="*/ 247435 h 411006"/>
                <a:gd name="connsiteX101" fmla="*/ 173280 w 1031446"/>
                <a:gd name="connsiteY101" fmla="*/ 280301 h 411006"/>
                <a:gd name="connsiteX102" fmla="*/ 169125 w 1031446"/>
                <a:gd name="connsiteY102" fmla="*/ 302966 h 411006"/>
                <a:gd name="connsiteX103" fmla="*/ 154392 w 1031446"/>
                <a:gd name="connsiteY103" fmla="*/ 313166 h 4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31446" h="411006">
                  <a:moveTo>
                    <a:pt x="154392" y="313166"/>
                  </a:moveTo>
                  <a:cubicBezTo>
                    <a:pt x="123793" y="305233"/>
                    <a:pt x="97728" y="309388"/>
                    <a:pt x="80350" y="339987"/>
                  </a:cubicBezTo>
                  <a:cubicBezTo>
                    <a:pt x="75062" y="349054"/>
                    <a:pt x="62218" y="349054"/>
                    <a:pt x="53529" y="355853"/>
                  </a:cubicBezTo>
                  <a:cubicBezTo>
                    <a:pt x="42574" y="364542"/>
                    <a:pt x="37663" y="372097"/>
                    <a:pt x="42196" y="386074"/>
                  </a:cubicBezTo>
                  <a:cubicBezTo>
                    <a:pt x="44841" y="394007"/>
                    <a:pt x="43707" y="402696"/>
                    <a:pt x="44463" y="411007"/>
                  </a:cubicBezTo>
                  <a:cubicBezTo>
                    <a:pt x="30486" y="409118"/>
                    <a:pt x="26708" y="394007"/>
                    <a:pt x="15753" y="387963"/>
                  </a:cubicBezTo>
                  <a:cubicBezTo>
                    <a:pt x="9331" y="383052"/>
                    <a:pt x="2909" y="375119"/>
                    <a:pt x="7820" y="368697"/>
                  </a:cubicBezTo>
                  <a:cubicBezTo>
                    <a:pt x="23308" y="346031"/>
                    <a:pt x="8953" y="327521"/>
                    <a:pt x="1398" y="307877"/>
                  </a:cubicBezTo>
                  <a:cubicBezTo>
                    <a:pt x="-869" y="275767"/>
                    <a:pt x="-113" y="243280"/>
                    <a:pt x="1776" y="211170"/>
                  </a:cubicBezTo>
                  <a:cubicBezTo>
                    <a:pt x="3287" y="185104"/>
                    <a:pt x="20286" y="164327"/>
                    <a:pt x="41063" y="152239"/>
                  </a:cubicBezTo>
                  <a:cubicBezTo>
                    <a:pt x="73173" y="133728"/>
                    <a:pt x="104905" y="114840"/>
                    <a:pt x="137393" y="97085"/>
                  </a:cubicBezTo>
                  <a:cubicBezTo>
                    <a:pt x="147970" y="92174"/>
                    <a:pt x="157414" y="95574"/>
                    <a:pt x="167236" y="100485"/>
                  </a:cubicBezTo>
                  <a:cubicBezTo>
                    <a:pt x="180080" y="107285"/>
                    <a:pt x="192168" y="106907"/>
                    <a:pt x="196324" y="89152"/>
                  </a:cubicBezTo>
                  <a:cubicBezTo>
                    <a:pt x="199346" y="74797"/>
                    <a:pt x="213701" y="70642"/>
                    <a:pt x="222389" y="72531"/>
                  </a:cubicBezTo>
                  <a:cubicBezTo>
                    <a:pt x="243167" y="76686"/>
                    <a:pt x="252611" y="61198"/>
                    <a:pt x="266210" y="52509"/>
                  </a:cubicBezTo>
                  <a:cubicBezTo>
                    <a:pt x="251477" y="43443"/>
                    <a:pt x="250344" y="32488"/>
                    <a:pt x="264699" y="28332"/>
                  </a:cubicBezTo>
                  <a:cubicBezTo>
                    <a:pt x="289631" y="21155"/>
                    <a:pt x="311919" y="7933"/>
                    <a:pt x="336474" y="0"/>
                  </a:cubicBezTo>
                  <a:cubicBezTo>
                    <a:pt x="343274" y="21910"/>
                    <a:pt x="364051" y="16244"/>
                    <a:pt x="371984" y="9822"/>
                  </a:cubicBezTo>
                  <a:cubicBezTo>
                    <a:pt x="386717" y="-3022"/>
                    <a:pt x="401827" y="1889"/>
                    <a:pt x="416938" y="0"/>
                  </a:cubicBezTo>
                  <a:cubicBezTo>
                    <a:pt x="428271" y="10955"/>
                    <a:pt x="429026" y="23799"/>
                    <a:pt x="424871" y="38532"/>
                  </a:cubicBezTo>
                  <a:cubicBezTo>
                    <a:pt x="419204" y="57798"/>
                    <a:pt x="423360" y="61198"/>
                    <a:pt x="442248" y="59309"/>
                  </a:cubicBezTo>
                  <a:cubicBezTo>
                    <a:pt x="454336" y="58176"/>
                    <a:pt x="466047" y="57042"/>
                    <a:pt x="477002" y="64598"/>
                  </a:cubicBezTo>
                  <a:cubicBezTo>
                    <a:pt x="500801" y="80841"/>
                    <a:pt x="500424" y="95952"/>
                    <a:pt x="474358" y="118618"/>
                  </a:cubicBezTo>
                  <a:cubicBezTo>
                    <a:pt x="494379" y="126173"/>
                    <a:pt x="515156" y="127684"/>
                    <a:pt x="534422" y="135239"/>
                  </a:cubicBezTo>
                  <a:cubicBezTo>
                    <a:pt x="543111" y="138639"/>
                    <a:pt x="552933" y="141284"/>
                    <a:pt x="557088" y="149594"/>
                  </a:cubicBezTo>
                  <a:cubicBezTo>
                    <a:pt x="564266" y="164327"/>
                    <a:pt x="578998" y="163572"/>
                    <a:pt x="590709" y="168483"/>
                  </a:cubicBezTo>
                  <a:cubicBezTo>
                    <a:pt x="600153" y="172638"/>
                    <a:pt x="605064" y="164327"/>
                    <a:pt x="607708" y="156772"/>
                  </a:cubicBezTo>
                  <a:cubicBezTo>
                    <a:pt x="614130" y="139017"/>
                    <a:pt x="621308" y="123529"/>
                    <a:pt x="645107" y="129573"/>
                  </a:cubicBezTo>
                  <a:cubicBezTo>
                    <a:pt x="646240" y="129951"/>
                    <a:pt x="648129" y="129573"/>
                    <a:pt x="649262" y="128817"/>
                  </a:cubicBezTo>
                  <a:cubicBezTo>
                    <a:pt x="665128" y="114085"/>
                    <a:pt x="679483" y="114085"/>
                    <a:pt x="692705" y="132595"/>
                  </a:cubicBezTo>
                  <a:cubicBezTo>
                    <a:pt x="694216" y="134862"/>
                    <a:pt x="697616" y="135617"/>
                    <a:pt x="700638" y="134106"/>
                  </a:cubicBezTo>
                  <a:cubicBezTo>
                    <a:pt x="704416" y="132217"/>
                    <a:pt x="704794" y="128817"/>
                    <a:pt x="704038" y="125040"/>
                  </a:cubicBezTo>
                  <a:cubicBezTo>
                    <a:pt x="702149" y="117484"/>
                    <a:pt x="698749" y="110307"/>
                    <a:pt x="696861" y="102752"/>
                  </a:cubicBezTo>
                  <a:cubicBezTo>
                    <a:pt x="694972" y="94819"/>
                    <a:pt x="693838" y="86508"/>
                    <a:pt x="702905" y="82730"/>
                  </a:cubicBezTo>
                  <a:cubicBezTo>
                    <a:pt x="714993" y="77819"/>
                    <a:pt x="728593" y="76308"/>
                    <a:pt x="739170" y="84619"/>
                  </a:cubicBezTo>
                  <a:cubicBezTo>
                    <a:pt x="746725" y="90663"/>
                    <a:pt x="744081" y="100107"/>
                    <a:pt x="740303" y="108040"/>
                  </a:cubicBezTo>
                  <a:cubicBezTo>
                    <a:pt x="736526" y="115973"/>
                    <a:pt x="727082" y="121262"/>
                    <a:pt x="729348" y="132973"/>
                  </a:cubicBezTo>
                  <a:cubicBezTo>
                    <a:pt x="737659" y="133351"/>
                    <a:pt x="739926" y="127306"/>
                    <a:pt x="741814" y="121640"/>
                  </a:cubicBezTo>
                  <a:cubicBezTo>
                    <a:pt x="745214" y="110307"/>
                    <a:pt x="750125" y="103129"/>
                    <a:pt x="762591" y="112574"/>
                  </a:cubicBezTo>
                  <a:cubicBezTo>
                    <a:pt x="765614" y="114840"/>
                    <a:pt x="769013" y="116729"/>
                    <a:pt x="772035" y="113329"/>
                  </a:cubicBezTo>
                  <a:cubicBezTo>
                    <a:pt x="775435" y="109929"/>
                    <a:pt x="774302" y="105396"/>
                    <a:pt x="772413" y="101618"/>
                  </a:cubicBezTo>
                  <a:cubicBezTo>
                    <a:pt x="767880" y="95196"/>
                    <a:pt x="760325" y="92930"/>
                    <a:pt x="756169" y="87263"/>
                  </a:cubicBezTo>
                  <a:cubicBezTo>
                    <a:pt x="750881" y="80464"/>
                    <a:pt x="748992" y="72531"/>
                    <a:pt x="754281" y="65731"/>
                  </a:cubicBezTo>
                  <a:cubicBezTo>
                    <a:pt x="759947" y="58553"/>
                    <a:pt x="766369" y="64598"/>
                    <a:pt x="770524" y="68375"/>
                  </a:cubicBezTo>
                  <a:cubicBezTo>
                    <a:pt x="786391" y="82730"/>
                    <a:pt x="811323" y="86130"/>
                    <a:pt x="819634" y="109551"/>
                  </a:cubicBezTo>
                  <a:cubicBezTo>
                    <a:pt x="821523" y="114840"/>
                    <a:pt x="827189" y="115218"/>
                    <a:pt x="832478" y="114840"/>
                  </a:cubicBezTo>
                  <a:cubicBezTo>
                    <a:pt x="839278" y="114085"/>
                    <a:pt x="842300" y="109929"/>
                    <a:pt x="841922" y="103129"/>
                  </a:cubicBezTo>
                  <a:cubicBezTo>
                    <a:pt x="841166" y="95196"/>
                    <a:pt x="844566" y="89152"/>
                    <a:pt x="851744" y="86130"/>
                  </a:cubicBezTo>
                  <a:cubicBezTo>
                    <a:pt x="866476" y="79708"/>
                    <a:pt x="881965" y="75930"/>
                    <a:pt x="891787" y="60820"/>
                  </a:cubicBezTo>
                  <a:cubicBezTo>
                    <a:pt x="895564" y="55153"/>
                    <a:pt x="901986" y="59309"/>
                    <a:pt x="906519" y="63087"/>
                  </a:cubicBezTo>
                  <a:cubicBezTo>
                    <a:pt x="915963" y="71775"/>
                    <a:pt x="925030" y="70642"/>
                    <a:pt x="934474" y="62709"/>
                  </a:cubicBezTo>
                  <a:cubicBezTo>
                    <a:pt x="946185" y="52887"/>
                    <a:pt x="962806" y="50243"/>
                    <a:pt x="973006" y="37776"/>
                  </a:cubicBezTo>
                  <a:cubicBezTo>
                    <a:pt x="976028" y="33999"/>
                    <a:pt x="982072" y="33999"/>
                    <a:pt x="986605" y="37021"/>
                  </a:cubicBezTo>
                  <a:cubicBezTo>
                    <a:pt x="991516" y="40798"/>
                    <a:pt x="990383" y="46087"/>
                    <a:pt x="987739" y="50243"/>
                  </a:cubicBezTo>
                  <a:cubicBezTo>
                    <a:pt x="981317" y="62709"/>
                    <a:pt x="977161" y="73286"/>
                    <a:pt x="998316" y="72531"/>
                  </a:cubicBezTo>
                  <a:cubicBezTo>
                    <a:pt x="1004738" y="72153"/>
                    <a:pt x="1008893" y="78197"/>
                    <a:pt x="1008516" y="84241"/>
                  </a:cubicBezTo>
                  <a:cubicBezTo>
                    <a:pt x="1007760" y="99730"/>
                    <a:pt x="1018715" y="104263"/>
                    <a:pt x="1030048" y="108796"/>
                  </a:cubicBezTo>
                  <a:cubicBezTo>
                    <a:pt x="1033448" y="115596"/>
                    <a:pt x="1030048" y="121262"/>
                    <a:pt x="1026270" y="126551"/>
                  </a:cubicBezTo>
                  <a:cubicBezTo>
                    <a:pt x="1019848" y="135239"/>
                    <a:pt x="1008893" y="139773"/>
                    <a:pt x="1007004" y="153372"/>
                  </a:cubicBezTo>
                  <a:cubicBezTo>
                    <a:pt x="1005871" y="160927"/>
                    <a:pt x="993027" y="162061"/>
                    <a:pt x="985094" y="157150"/>
                  </a:cubicBezTo>
                  <a:cubicBezTo>
                    <a:pt x="975272" y="151105"/>
                    <a:pt x="964317" y="148839"/>
                    <a:pt x="953740" y="145439"/>
                  </a:cubicBezTo>
                  <a:cubicBezTo>
                    <a:pt x="950340" y="144306"/>
                    <a:pt x="945807" y="142039"/>
                    <a:pt x="943540" y="143928"/>
                  </a:cubicBezTo>
                  <a:cubicBezTo>
                    <a:pt x="930696" y="156772"/>
                    <a:pt x="912186" y="145061"/>
                    <a:pt x="898209" y="156394"/>
                  </a:cubicBezTo>
                  <a:cubicBezTo>
                    <a:pt x="889520" y="163572"/>
                    <a:pt x="875543" y="160550"/>
                    <a:pt x="863454" y="159416"/>
                  </a:cubicBezTo>
                  <a:cubicBezTo>
                    <a:pt x="854766" y="158661"/>
                    <a:pt x="842300" y="158283"/>
                    <a:pt x="842677" y="170749"/>
                  </a:cubicBezTo>
                  <a:cubicBezTo>
                    <a:pt x="842677" y="182082"/>
                    <a:pt x="853255" y="186615"/>
                    <a:pt x="863832" y="186615"/>
                  </a:cubicBezTo>
                  <a:cubicBezTo>
                    <a:pt x="872521" y="186615"/>
                    <a:pt x="880454" y="183593"/>
                    <a:pt x="887631" y="179060"/>
                  </a:cubicBezTo>
                  <a:cubicBezTo>
                    <a:pt x="895942" y="173771"/>
                    <a:pt x="905008" y="169616"/>
                    <a:pt x="914452" y="166972"/>
                  </a:cubicBezTo>
                  <a:cubicBezTo>
                    <a:pt x="933341" y="161683"/>
                    <a:pt x="945807" y="169994"/>
                    <a:pt x="947696" y="189637"/>
                  </a:cubicBezTo>
                  <a:cubicBezTo>
                    <a:pt x="948451" y="198326"/>
                    <a:pt x="958651" y="208148"/>
                    <a:pt x="945429" y="215703"/>
                  </a:cubicBezTo>
                  <a:cubicBezTo>
                    <a:pt x="938252" y="216459"/>
                    <a:pt x="933341" y="228169"/>
                    <a:pt x="924274" y="219858"/>
                  </a:cubicBezTo>
                  <a:cubicBezTo>
                    <a:pt x="902742" y="210792"/>
                    <a:pt x="880076" y="215325"/>
                    <a:pt x="858543" y="216836"/>
                  </a:cubicBezTo>
                  <a:cubicBezTo>
                    <a:pt x="838900" y="218347"/>
                    <a:pt x="829833" y="212303"/>
                    <a:pt x="827189" y="193415"/>
                  </a:cubicBezTo>
                  <a:cubicBezTo>
                    <a:pt x="828700" y="201726"/>
                    <a:pt x="827944" y="208526"/>
                    <a:pt x="818123" y="209281"/>
                  </a:cubicBezTo>
                  <a:cubicBezTo>
                    <a:pt x="802634" y="210037"/>
                    <a:pt x="786391" y="216459"/>
                    <a:pt x="771658" y="205126"/>
                  </a:cubicBezTo>
                  <a:cubicBezTo>
                    <a:pt x="766369" y="201348"/>
                    <a:pt x="759569" y="199837"/>
                    <a:pt x="759569" y="208526"/>
                  </a:cubicBezTo>
                  <a:cubicBezTo>
                    <a:pt x="759947" y="223636"/>
                    <a:pt x="753147" y="230058"/>
                    <a:pt x="739170" y="232325"/>
                  </a:cubicBezTo>
                  <a:cubicBezTo>
                    <a:pt x="732748" y="233458"/>
                    <a:pt x="728970" y="239502"/>
                    <a:pt x="725571" y="244791"/>
                  </a:cubicBezTo>
                  <a:cubicBezTo>
                    <a:pt x="710460" y="253479"/>
                    <a:pt x="699505" y="241769"/>
                    <a:pt x="687417" y="236480"/>
                  </a:cubicBezTo>
                  <a:cubicBezTo>
                    <a:pt x="681750" y="231569"/>
                    <a:pt x="678728" y="225525"/>
                    <a:pt x="679483" y="217970"/>
                  </a:cubicBezTo>
                  <a:cubicBezTo>
                    <a:pt x="680617" y="208148"/>
                    <a:pt x="675328" y="203992"/>
                    <a:pt x="666262" y="202481"/>
                  </a:cubicBezTo>
                  <a:cubicBezTo>
                    <a:pt x="657195" y="200970"/>
                    <a:pt x="656062" y="207770"/>
                    <a:pt x="654551" y="214192"/>
                  </a:cubicBezTo>
                  <a:cubicBezTo>
                    <a:pt x="653040" y="219103"/>
                    <a:pt x="651151" y="223636"/>
                    <a:pt x="648129" y="227414"/>
                  </a:cubicBezTo>
                  <a:cubicBezTo>
                    <a:pt x="643974" y="232702"/>
                    <a:pt x="639063" y="236858"/>
                    <a:pt x="631885" y="234969"/>
                  </a:cubicBezTo>
                  <a:cubicBezTo>
                    <a:pt x="624330" y="232702"/>
                    <a:pt x="622441" y="225903"/>
                    <a:pt x="623952" y="219858"/>
                  </a:cubicBezTo>
                  <a:cubicBezTo>
                    <a:pt x="626974" y="207770"/>
                    <a:pt x="624708" y="200970"/>
                    <a:pt x="611486" y="199081"/>
                  </a:cubicBezTo>
                  <a:cubicBezTo>
                    <a:pt x="592220" y="196437"/>
                    <a:pt x="578621" y="201726"/>
                    <a:pt x="575976" y="216459"/>
                  </a:cubicBezTo>
                  <a:cubicBezTo>
                    <a:pt x="573332" y="232325"/>
                    <a:pt x="563510" y="241013"/>
                    <a:pt x="551799" y="248946"/>
                  </a:cubicBezTo>
                  <a:cubicBezTo>
                    <a:pt x="546511" y="252724"/>
                    <a:pt x="538955" y="253857"/>
                    <a:pt x="536689" y="248568"/>
                  </a:cubicBezTo>
                  <a:cubicBezTo>
                    <a:pt x="529134" y="229302"/>
                    <a:pt x="496268" y="237613"/>
                    <a:pt x="496268" y="210792"/>
                  </a:cubicBezTo>
                  <a:cubicBezTo>
                    <a:pt x="496268" y="209659"/>
                    <a:pt x="495135" y="209281"/>
                    <a:pt x="495135" y="209281"/>
                  </a:cubicBezTo>
                  <a:cubicBezTo>
                    <a:pt x="470202" y="211170"/>
                    <a:pt x="454714" y="187749"/>
                    <a:pt x="430537" y="185482"/>
                  </a:cubicBezTo>
                  <a:cubicBezTo>
                    <a:pt x="436959" y="205881"/>
                    <a:pt x="436204" y="207014"/>
                    <a:pt x="416938" y="203615"/>
                  </a:cubicBezTo>
                  <a:cubicBezTo>
                    <a:pt x="409760" y="202481"/>
                    <a:pt x="404472" y="203237"/>
                    <a:pt x="399938" y="208526"/>
                  </a:cubicBezTo>
                  <a:cubicBezTo>
                    <a:pt x="399183" y="209659"/>
                    <a:pt x="398050" y="211170"/>
                    <a:pt x="396916" y="211548"/>
                  </a:cubicBezTo>
                  <a:cubicBezTo>
                    <a:pt x="368584" y="219858"/>
                    <a:pt x="353851" y="245169"/>
                    <a:pt x="331563" y="260657"/>
                  </a:cubicBezTo>
                  <a:cubicBezTo>
                    <a:pt x="314186" y="272745"/>
                    <a:pt x="296809" y="287856"/>
                    <a:pt x="274521" y="292767"/>
                  </a:cubicBezTo>
                  <a:cubicBezTo>
                    <a:pt x="269610" y="293900"/>
                    <a:pt x="266210" y="298055"/>
                    <a:pt x="262810" y="301455"/>
                  </a:cubicBezTo>
                  <a:cubicBezTo>
                    <a:pt x="255633" y="308633"/>
                    <a:pt x="247322" y="308633"/>
                    <a:pt x="239767" y="302966"/>
                  </a:cubicBezTo>
                  <a:cubicBezTo>
                    <a:pt x="232589" y="297300"/>
                    <a:pt x="238633" y="292389"/>
                    <a:pt x="241655" y="286723"/>
                  </a:cubicBezTo>
                  <a:cubicBezTo>
                    <a:pt x="247322" y="276145"/>
                    <a:pt x="231456" y="248946"/>
                    <a:pt x="219745" y="247435"/>
                  </a:cubicBezTo>
                  <a:cubicBezTo>
                    <a:pt x="203124" y="245546"/>
                    <a:pt x="177813" y="263679"/>
                    <a:pt x="173280" y="280301"/>
                  </a:cubicBezTo>
                  <a:cubicBezTo>
                    <a:pt x="171391" y="287856"/>
                    <a:pt x="170258" y="295411"/>
                    <a:pt x="169125" y="302966"/>
                  </a:cubicBezTo>
                  <a:cubicBezTo>
                    <a:pt x="169125" y="311277"/>
                    <a:pt x="164969" y="317699"/>
                    <a:pt x="154392" y="313166"/>
                  </a:cubicBezTo>
                  <a:close/>
                </a:path>
              </a:pathLst>
            </a:custGeom>
            <a:solidFill>
              <a:srgbClr val="F1EE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12" name="Freeform: Shape 26211">
              <a:extLst>
                <a:ext uri="{FF2B5EF4-FFF2-40B4-BE49-F238E27FC236}">
                  <a16:creationId xmlns:a16="http://schemas.microsoft.com/office/drawing/2014/main" id="{975A594E-8C8E-4116-84A3-B6AC195B95F3}"/>
                </a:ext>
              </a:extLst>
            </p:cNvPr>
            <p:cNvSpPr/>
            <p:nvPr/>
          </p:nvSpPr>
          <p:spPr>
            <a:xfrm>
              <a:off x="9576659" y="2872422"/>
              <a:ext cx="749822" cy="199998"/>
            </a:xfrm>
            <a:custGeom>
              <a:avLst/>
              <a:gdLst>
                <a:gd name="connsiteX0" fmla="*/ 112890 w 749822"/>
                <a:gd name="connsiteY0" fmla="*/ 199831 h 199998"/>
                <a:gd name="connsiteX1" fmla="*/ 108357 w 749822"/>
                <a:gd name="connsiteY1" fmla="*/ 163188 h 199998"/>
                <a:gd name="connsiteX2" fmla="*/ 83424 w 749822"/>
                <a:gd name="connsiteY2" fmla="*/ 155633 h 199998"/>
                <a:gd name="connsiteX3" fmla="*/ 50181 w 749822"/>
                <a:gd name="connsiteY3" fmla="*/ 173388 h 199998"/>
                <a:gd name="connsiteX4" fmla="*/ 36204 w 749822"/>
                <a:gd name="connsiteY4" fmla="*/ 177165 h 199998"/>
                <a:gd name="connsiteX5" fmla="*/ 7494 w 749822"/>
                <a:gd name="connsiteY5" fmla="*/ 165832 h 199998"/>
                <a:gd name="connsiteX6" fmla="*/ 2205 w 749822"/>
                <a:gd name="connsiteY6" fmla="*/ 146944 h 199998"/>
                <a:gd name="connsiteX7" fmla="*/ 33182 w 749822"/>
                <a:gd name="connsiteY7" fmla="*/ 137878 h 199998"/>
                <a:gd name="connsiteX8" fmla="*/ 57736 w 749822"/>
                <a:gd name="connsiteY8" fmla="*/ 137878 h 199998"/>
                <a:gd name="connsiteX9" fmla="*/ 69069 w 749822"/>
                <a:gd name="connsiteY9" fmla="*/ 115212 h 199998"/>
                <a:gd name="connsiteX10" fmla="*/ 104579 w 749822"/>
                <a:gd name="connsiteY10" fmla="*/ 122767 h 199998"/>
                <a:gd name="connsiteX11" fmla="*/ 148778 w 749822"/>
                <a:gd name="connsiteY11" fmla="*/ 132967 h 199998"/>
                <a:gd name="connsiteX12" fmla="*/ 157088 w 749822"/>
                <a:gd name="connsiteY12" fmla="*/ 139389 h 199998"/>
                <a:gd name="connsiteX13" fmla="*/ 171821 w 749822"/>
                <a:gd name="connsiteY13" fmla="*/ 135989 h 199998"/>
                <a:gd name="connsiteX14" fmla="*/ 197131 w 749822"/>
                <a:gd name="connsiteY14" fmla="*/ 94435 h 199998"/>
                <a:gd name="connsiteX15" fmla="*/ 200153 w 749822"/>
                <a:gd name="connsiteY15" fmla="*/ 91791 h 199998"/>
                <a:gd name="connsiteX16" fmla="*/ 218664 w 749822"/>
                <a:gd name="connsiteY16" fmla="*/ 67614 h 199998"/>
                <a:gd name="connsiteX17" fmla="*/ 243974 w 749822"/>
                <a:gd name="connsiteY17" fmla="*/ 80835 h 199998"/>
                <a:gd name="connsiteX18" fmla="*/ 253796 w 749822"/>
                <a:gd name="connsiteY18" fmla="*/ 80458 h 199998"/>
                <a:gd name="connsiteX19" fmla="*/ 253796 w 749822"/>
                <a:gd name="connsiteY19" fmla="*/ 72902 h 199998"/>
                <a:gd name="connsiteX20" fmla="*/ 239441 w 749822"/>
                <a:gd name="connsiteY20" fmla="*/ 25682 h 199998"/>
                <a:gd name="connsiteX21" fmla="*/ 249263 w 749822"/>
                <a:gd name="connsiteY21" fmla="*/ 16238 h 199998"/>
                <a:gd name="connsiteX22" fmla="*/ 270795 w 749822"/>
                <a:gd name="connsiteY22" fmla="*/ 35126 h 199998"/>
                <a:gd name="connsiteX23" fmla="*/ 307438 w 749822"/>
                <a:gd name="connsiteY23" fmla="*/ 54770 h 199998"/>
                <a:gd name="connsiteX24" fmla="*/ 339170 w 749822"/>
                <a:gd name="connsiteY24" fmla="*/ 66103 h 199998"/>
                <a:gd name="connsiteX25" fmla="*/ 389413 w 749822"/>
                <a:gd name="connsiteY25" fmla="*/ 44192 h 199998"/>
                <a:gd name="connsiteX26" fmla="*/ 381102 w 749822"/>
                <a:gd name="connsiteY26" fmla="*/ 30971 h 199998"/>
                <a:gd name="connsiteX27" fmla="*/ 365992 w 749822"/>
                <a:gd name="connsiteY27" fmla="*/ 51748 h 199998"/>
                <a:gd name="connsiteX28" fmla="*/ 339548 w 749822"/>
                <a:gd name="connsiteY28" fmla="*/ 52503 h 199998"/>
                <a:gd name="connsiteX29" fmla="*/ 314238 w 749822"/>
                <a:gd name="connsiteY29" fmla="*/ 44192 h 199998"/>
                <a:gd name="connsiteX30" fmla="*/ 293083 w 749822"/>
                <a:gd name="connsiteY30" fmla="*/ 24549 h 199998"/>
                <a:gd name="connsiteX31" fmla="*/ 311594 w 749822"/>
                <a:gd name="connsiteY31" fmla="*/ 7549 h 199998"/>
                <a:gd name="connsiteX32" fmla="*/ 415101 w 749822"/>
                <a:gd name="connsiteY32" fmla="*/ 3772 h 199998"/>
                <a:gd name="connsiteX33" fmla="*/ 429078 w 749822"/>
                <a:gd name="connsiteY33" fmla="*/ 27949 h 199998"/>
                <a:gd name="connsiteX34" fmla="*/ 426434 w 749822"/>
                <a:gd name="connsiteY34" fmla="*/ 13216 h 199998"/>
                <a:gd name="connsiteX35" fmla="*/ 434367 w 749822"/>
                <a:gd name="connsiteY35" fmla="*/ 2638 h 199998"/>
                <a:gd name="connsiteX36" fmla="*/ 468366 w 749822"/>
                <a:gd name="connsiteY36" fmla="*/ 750 h 199998"/>
                <a:gd name="connsiteX37" fmla="*/ 501987 w 749822"/>
                <a:gd name="connsiteY37" fmla="*/ 2638 h 199998"/>
                <a:gd name="connsiteX38" fmla="*/ 529563 w 749822"/>
                <a:gd name="connsiteY38" fmla="*/ 14727 h 199998"/>
                <a:gd name="connsiteX39" fmla="*/ 532963 w 749822"/>
                <a:gd name="connsiteY39" fmla="*/ 16238 h 199998"/>
                <a:gd name="connsiteX40" fmla="*/ 606249 w 749822"/>
                <a:gd name="connsiteY40" fmla="*/ 1505 h 199998"/>
                <a:gd name="connsiteX41" fmla="*/ 613049 w 749822"/>
                <a:gd name="connsiteY41" fmla="*/ 2638 h 199998"/>
                <a:gd name="connsiteX42" fmla="*/ 642137 w 749822"/>
                <a:gd name="connsiteY42" fmla="*/ 9816 h 199998"/>
                <a:gd name="connsiteX43" fmla="*/ 652336 w 749822"/>
                <a:gd name="connsiteY43" fmla="*/ 9060 h 199998"/>
                <a:gd name="connsiteX44" fmla="*/ 668580 w 749822"/>
                <a:gd name="connsiteY44" fmla="*/ 6038 h 199998"/>
                <a:gd name="connsiteX45" fmla="*/ 749422 w 749822"/>
                <a:gd name="connsiteY45" fmla="*/ 42304 h 199998"/>
                <a:gd name="connsiteX46" fmla="*/ 747911 w 749822"/>
                <a:gd name="connsiteY46" fmla="*/ 47970 h 199998"/>
                <a:gd name="connsiteX47" fmla="*/ 713534 w 749822"/>
                <a:gd name="connsiteY47" fmla="*/ 38526 h 199998"/>
                <a:gd name="connsiteX48" fmla="*/ 698424 w 749822"/>
                <a:gd name="connsiteY48" fmla="*/ 43437 h 199998"/>
                <a:gd name="connsiteX49" fmla="*/ 706734 w 749822"/>
                <a:gd name="connsiteY49" fmla="*/ 55903 h 199998"/>
                <a:gd name="connsiteX50" fmla="*/ 718823 w 749822"/>
                <a:gd name="connsiteY50" fmla="*/ 63458 h 199998"/>
                <a:gd name="connsiteX51" fmla="*/ 709001 w 749822"/>
                <a:gd name="connsiteY51" fmla="*/ 81591 h 199998"/>
                <a:gd name="connsiteX52" fmla="*/ 702957 w 749822"/>
                <a:gd name="connsiteY52" fmla="*/ 97835 h 199998"/>
                <a:gd name="connsiteX53" fmla="*/ 718445 w 749822"/>
                <a:gd name="connsiteY53" fmla="*/ 114834 h 199998"/>
                <a:gd name="connsiteX54" fmla="*/ 736956 w 749822"/>
                <a:gd name="connsiteY54" fmla="*/ 160166 h 199998"/>
                <a:gd name="connsiteX55" fmla="*/ 740355 w 749822"/>
                <a:gd name="connsiteY55" fmla="*/ 173765 h 199998"/>
                <a:gd name="connsiteX56" fmla="*/ 740355 w 749822"/>
                <a:gd name="connsiteY56" fmla="*/ 186609 h 199998"/>
                <a:gd name="connsiteX57" fmla="*/ 726756 w 749822"/>
                <a:gd name="connsiteY57" fmla="*/ 184720 h 199998"/>
                <a:gd name="connsiteX58" fmla="*/ 705979 w 749822"/>
                <a:gd name="connsiteY58" fmla="*/ 152611 h 199998"/>
                <a:gd name="connsiteX59" fmla="*/ 702201 w 749822"/>
                <a:gd name="connsiteY59" fmla="*/ 138633 h 199998"/>
                <a:gd name="connsiteX60" fmla="*/ 688980 w 749822"/>
                <a:gd name="connsiteY60" fmla="*/ 133345 h 199998"/>
                <a:gd name="connsiteX61" fmla="*/ 687846 w 749822"/>
                <a:gd name="connsiteY61" fmla="*/ 145811 h 199998"/>
                <a:gd name="connsiteX62" fmla="*/ 688602 w 749822"/>
                <a:gd name="connsiteY62" fmla="*/ 156388 h 199998"/>
                <a:gd name="connsiteX63" fmla="*/ 679158 w 749822"/>
                <a:gd name="connsiteY63" fmla="*/ 154122 h 199998"/>
                <a:gd name="connsiteX64" fmla="*/ 625515 w 749822"/>
                <a:gd name="connsiteY64" fmla="*/ 148077 h 199998"/>
                <a:gd name="connsiteX65" fmla="*/ 599449 w 749822"/>
                <a:gd name="connsiteY65" fmla="*/ 143544 h 199998"/>
                <a:gd name="connsiteX66" fmla="*/ 584717 w 749822"/>
                <a:gd name="connsiteY66" fmla="*/ 139389 h 199998"/>
                <a:gd name="connsiteX67" fmla="*/ 585850 w 749822"/>
                <a:gd name="connsiteY67" fmla="*/ 152988 h 199998"/>
                <a:gd name="connsiteX68" fmla="*/ 586983 w 749822"/>
                <a:gd name="connsiteY68" fmla="*/ 176787 h 199998"/>
                <a:gd name="connsiteX69" fmla="*/ 551096 w 749822"/>
                <a:gd name="connsiteY69" fmla="*/ 166210 h 199998"/>
                <a:gd name="connsiteX70" fmla="*/ 481587 w 749822"/>
                <a:gd name="connsiteY70" fmla="*/ 139389 h 199998"/>
                <a:gd name="connsiteX71" fmla="*/ 442300 w 749822"/>
                <a:gd name="connsiteY71" fmla="*/ 126545 h 199998"/>
                <a:gd name="connsiteX72" fmla="*/ 432100 w 749822"/>
                <a:gd name="connsiteY72" fmla="*/ 121634 h 199998"/>
                <a:gd name="connsiteX73" fmla="*/ 427189 w 749822"/>
                <a:gd name="connsiteY73" fmla="*/ 132211 h 199998"/>
                <a:gd name="connsiteX74" fmla="*/ 416612 w 749822"/>
                <a:gd name="connsiteY74" fmla="*/ 145811 h 199998"/>
                <a:gd name="connsiteX75" fmla="*/ 347859 w 749822"/>
                <a:gd name="connsiteY75" fmla="*/ 138255 h 199998"/>
                <a:gd name="connsiteX76" fmla="*/ 313482 w 749822"/>
                <a:gd name="connsiteY76" fmla="*/ 144677 h 199998"/>
                <a:gd name="connsiteX77" fmla="*/ 310460 w 749822"/>
                <a:gd name="connsiteY77" fmla="*/ 147322 h 199998"/>
                <a:gd name="connsiteX78" fmla="*/ 262862 w 749822"/>
                <a:gd name="connsiteY78" fmla="*/ 184720 h 199998"/>
                <a:gd name="connsiteX79" fmla="*/ 226975 w 749822"/>
                <a:gd name="connsiteY79" fmla="*/ 174143 h 199998"/>
                <a:gd name="connsiteX80" fmla="*/ 187687 w 749822"/>
                <a:gd name="connsiteY80" fmla="*/ 141655 h 199998"/>
                <a:gd name="connsiteX81" fmla="*/ 169177 w 749822"/>
                <a:gd name="connsiteY81" fmla="*/ 158655 h 199998"/>
                <a:gd name="connsiteX82" fmla="*/ 133289 w 749822"/>
                <a:gd name="connsiteY82" fmla="*/ 173765 h 199998"/>
                <a:gd name="connsiteX83" fmla="*/ 123467 w 749822"/>
                <a:gd name="connsiteY83" fmla="*/ 168477 h 199998"/>
                <a:gd name="connsiteX84" fmla="*/ 137067 w 749822"/>
                <a:gd name="connsiteY84" fmla="*/ 186987 h 199998"/>
                <a:gd name="connsiteX85" fmla="*/ 148400 w 749822"/>
                <a:gd name="connsiteY85" fmla="*/ 193787 h 199998"/>
                <a:gd name="connsiteX86" fmla="*/ 134800 w 749822"/>
                <a:gd name="connsiteY86" fmla="*/ 199831 h 199998"/>
                <a:gd name="connsiteX87" fmla="*/ 112890 w 749822"/>
                <a:gd name="connsiteY87" fmla="*/ 199831 h 19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49822" h="199998">
                  <a:moveTo>
                    <a:pt x="112890" y="199831"/>
                  </a:moveTo>
                  <a:cubicBezTo>
                    <a:pt x="119312" y="186987"/>
                    <a:pt x="108735" y="175654"/>
                    <a:pt x="108357" y="163188"/>
                  </a:cubicBezTo>
                  <a:cubicBezTo>
                    <a:pt x="107979" y="157144"/>
                    <a:pt x="94757" y="149966"/>
                    <a:pt x="83424" y="155633"/>
                  </a:cubicBezTo>
                  <a:cubicBezTo>
                    <a:pt x="72092" y="161299"/>
                    <a:pt x="60381" y="165454"/>
                    <a:pt x="50181" y="173388"/>
                  </a:cubicBezTo>
                  <a:cubicBezTo>
                    <a:pt x="46781" y="176032"/>
                    <a:pt x="40737" y="176032"/>
                    <a:pt x="36204" y="177165"/>
                  </a:cubicBezTo>
                  <a:cubicBezTo>
                    <a:pt x="24116" y="179432"/>
                    <a:pt x="13538" y="176787"/>
                    <a:pt x="7494" y="165832"/>
                  </a:cubicBezTo>
                  <a:cubicBezTo>
                    <a:pt x="4094" y="159788"/>
                    <a:pt x="-3839" y="152611"/>
                    <a:pt x="2205" y="146944"/>
                  </a:cubicBezTo>
                  <a:cubicBezTo>
                    <a:pt x="10138" y="139389"/>
                    <a:pt x="21849" y="134856"/>
                    <a:pt x="33182" y="137878"/>
                  </a:cubicBezTo>
                  <a:cubicBezTo>
                    <a:pt x="41870" y="140144"/>
                    <a:pt x="49426" y="139011"/>
                    <a:pt x="57736" y="137878"/>
                  </a:cubicBezTo>
                  <a:cubicBezTo>
                    <a:pt x="70580" y="136367"/>
                    <a:pt x="79269" y="134100"/>
                    <a:pt x="69069" y="115212"/>
                  </a:cubicBezTo>
                  <a:cubicBezTo>
                    <a:pt x="81913" y="128056"/>
                    <a:pt x="87958" y="140144"/>
                    <a:pt x="104579" y="122767"/>
                  </a:cubicBezTo>
                  <a:cubicBezTo>
                    <a:pt x="112890" y="114079"/>
                    <a:pt x="133667" y="128434"/>
                    <a:pt x="148778" y="132967"/>
                  </a:cubicBezTo>
                  <a:cubicBezTo>
                    <a:pt x="151800" y="134100"/>
                    <a:pt x="154066" y="137500"/>
                    <a:pt x="157088" y="139389"/>
                  </a:cubicBezTo>
                  <a:cubicBezTo>
                    <a:pt x="163133" y="142411"/>
                    <a:pt x="172199" y="137122"/>
                    <a:pt x="171821" y="135989"/>
                  </a:cubicBezTo>
                  <a:cubicBezTo>
                    <a:pt x="160866" y="109923"/>
                    <a:pt x="200909" y="115590"/>
                    <a:pt x="197131" y="94435"/>
                  </a:cubicBezTo>
                  <a:cubicBezTo>
                    <a:pt x="197887" y="93302"/>
                    <a:pt x="199020" y="92546"/>
                    <a:pt x="200153" y="91791"/>
                  </a:cubicBezTo>
                  <a:cubicBezTo>
                    <a:pt x="209597" y="86124"/>
                    <a:pt x="205820" y="71014"/>
                    <a:pt x="218664" y="67614"/>
                  </a:cubicBezTo>
                  <a:cubicBezTo>
                    <a:pt x="231885" y="64214"/>
                    <a:pt x="235285" y="77058"/>
                    <a:pt x="243974" y="80835"/>
                  </a:cubicBezTo>
                  <a:cubicBezTo>
                    <a:pt x="247374" y="82346"/>
                    <a:pt x="250774" y="83102"/>
                    <a:pt x="253796" y="80458"/>
                  </a:cubicBezTo>
                  <a:cubicBezTo>
                    <a:pt x="256440" y="78191"/>
                    <a:pt x="255685" y="75169"/>
                    <a:pt x="253796" y="72902"/>
                  </a:cubicBezTo>
                  <a:cubicBezTo>
                    <a:pt x="243219" y="58925"/>
                    <a:pt x="253040" y="39659"/>
                    <a:pt x="239441" y="25682"/>
                  </a:cubicBezTo>
                  <a:cubicBezTo>
                    <a:pt x="233774" y="19638"/>
                    <a:pt x="241707" y="14349"/>
                    <a:pt x="249263" y="16238"/>
                  </a:cubicBezTo>
                  <a:cubicBezTo>
                    <a:pt x="259462" y="18504"/>
                    <a:pt x="266640" y="26060"/>
                    <a:pt x="270795" y="35126"/>
                  </a:cubicBezTo>
                  <a:cubicBezTo>
                    <a:pt x="278350" y="50992"/>
                    <a:pt x="293083" y="55903"/>
                    <a:pt x="307438" y="54770"/>
                  </a:cubicBezTo>
                  <a:cubicBezTo>
                    <a:pt x="321038" y="53636"/>
                    <a:pt x="329349" y="57792"/>
                    <a:pt x="339170" y="66103"/>
                  </a:cubicBezTo>
                  <a:cubicBezTo>
                    <a:pt x="356925" y="80835"/>
                    <a:pt x="386769" y="67236"/>
                    <a:pt x="389413" y="44192"/>
                  </a:cubicBezTo>
                  <a:cubicBezTo>
                    <a:pt x="390169" y="38526"/>
                    <a:pt x="386391" y="35126"/>
                    <a:pt x="381102" y="30971"/>
                  </a:cubicBezTo>
                  <a:cubicBezTo>
                    <a:pt x="377325" y="38904"/>
                    <a:pt x="372036" y="45703"/>
                    <a:pt x="365992" y="51748"/>
                  </a:cubicBezTo>
                  <a:cubicBezTo>
                    <a:pt x="356925" y="60814"/>
                    <a:pt x="350126" y="67614"/>
                    <a:pt x="339548" y="52503"/>
                  </a:cubicBezTo>
                  <a:cubicBezTo>
                    <a:pt x="334260" y="44570"/>
                    <a:pt x="323304" y="45326"/>
                    <a:pt x="314238" y="44192"/>
                  </a:cubicBezTo>
                  <a:cubicBezTo>
                    <a:pt x="302527" y="42681"/>
                    <a:pt x="293839" y="36637"/>
                    <a:pt x="293083" y="24549"/>
                  </a:cubicBezTo>
                  <a:cubicBezTo>
                    <a:pt x="292328" y="12838"/>
                    <a:pt x="303283" y="8683"/>
                    <a:pt x="311594" y="7549"/>
                  </a:cubicBezTo>
                  <a:cubicBezTo>
                    <a:pt x="345970" y="1883"/>
                    <a:pt x="380724" y="-2273"/>
                    <a:pt x="415101" y="3772"/>
                  </a:cubicBezTo>
                  <a:cubicBezTo>
                    <a:pt x="427189" y="6038"/>
                    <a:pt x="426056" y="18882"/>
                    <a:pt x="429078" y="27949"/>
                  </a:cubicBezTo>
                  <a:cubicBezTo>
                    <a:pt x="432100" y="21904"/>
                    <a:pt x="427567" y="17749"/>
                    <a:pt x="426434" y="13216"/>
                  </a:cubicBezTo>
                  <a:cubicBezTo>
                    <a:pt x="424167" y="5660"/>
                    <a:pt x="428323" y="372"/>
                    <a:pt x="434367" y="2638"/>
                  </a:cubicBezTo>
                  <a:cubicBezTo>
                    <a:pt x="446455" y="7927"/>
                    <a:pt x="457033" y="750"/>
                    <a:pt x="468366" y="750"/>
                  </a:cubicBezTo>
                  <a:cubicBezTo>
                    <a:pt x="478565" y="9816"/>
                    <a:pt x="490276" y="-6"/>
                    <a:pt x="501987" y="2638"/>
                  </a:cubicBezTo>
                  <a:cubicBezTo>
                    <a:pt x="512942" y="4905"/>
                    <a:pt x="525786" y="-3406"/>
                    <a:pt x="529563" y="14727"/>
                  </a:cubicBezTo>
                  <a:cubicBezTo>
                    <a:pt x="529563" y="15482"/>
                    <a:pt x="532585" y="16616"/>
                    <a:pt x="532963" y="16238"/>
                  </a:cubicBezTo>
                  <a:cubicBezTo>
                    <a:pt x="554873" y="-1139"/>
                    <a:pt x="586228" y="29082"/>
                    <a:pt x="606249" y="1505"/>
                  </a:cubicBezTo>
                  <a:cubicBezTo>
                    <a:pt x="608138" y="-1139"/>
                    <a:pt x="611160" y="-6"/>
                    <a:pt x="613049" y="2638"/>
                  </a:cubicBezTo>
                  <a:cubicBezTo>
                    <a:pt x="620604" y="13971"/>
                    <a:pt x="632315" y="8305"/>
                    <a:pt x="642137" y="9816"/>
                  </a:cubicBezTo>
                  <a:cubicBezTo>
                    <a:pt x="645537" y="11327"/>
                    <a:pt x="648937" y="10194"/>
                    <a:pt x="652336" y="9060"/>
                  </a:cubicBezTo>
                  <a:cubicBezTo>
                    <a:pt x="657625" y="7549"/>
                    <a:pt x="663292" y="5660"/>
                    <a:pt x="668580" y="6038"/>
                  </a:cubicBezTo>
                  <a:cubicBezTo>
                    <a:pt x="699557" y="8683"/>
                    <a:pt x="723734" y="27571"/>
                    <a:pt x="749422" y="42304"/>
                  </a:cubicBezTo>
                  <a:cubicBezTo>
                    <a:pt x="750555" y="43059"/>
                    <a:pt x="749044" y="46081"/>
                    <a:pt x="747911" y="47970"/>
                  </a:cubicBezTo>
                  <a:cubicBezTo>
                    <a:pt x="736578" y="44948"/>
                    <a:pt x="724867" y="42304"/>
                    <a:pt x="713534" y="38526"/>
                  </a:cubicBezTo>
                  <a:cubicBezTo>
                    <a:pt x="706734" y="36259"/>
                    <a:pt x="700690" y="34748"/>
                    <a:pt x="698424" y="43437"/>
                  </a:cubicBezTo>
                  <a:cubicBezTo>
                    <a:pt x="696535" y="49859"/>
                    <a:pt x="700312" y="54392"/>
                    <a:pt x="706734" y="55903"/>
                  </a:cubicBezTo>
                  <a:cubicBezTo>
                    <a:pt x="711645" y="57414"/>
                    <a:pt x="716178" y="59303"/>
                    <a:pt x="718823" y="63458"/>
                  </a:cubicBezTo>
                  <a:cubicBezTo>
                    <a:pt x="726378" y="75169"/>
                    <a:pt x="720712" y="80458"/>
                    <a:pt x="709001" y="81591"/>
                  </a:cubicBezTo>
                  <a:cubicBezTo>
                    <a:pt x="695024" y="82724"/>
                    <a:pt x="695401" y="88768"/>
                    <a:pt x="702957" y="97835"/>
                  </a:cubicBezTo>
                  <a:cubicBezTo>
                    <a:pt x="707868" y="103879"/>
                    <a:pt x="712023" y="111434"/>
                    <a:pt x="718445" y="114834"/>
                  </a:cubicBezTo>
                  <a:cubicBezTo>
                    <a:pt x="738466" y="124656"/>
                    <a:pt x="744133" y="139389"/>
                    <a:pt x="736956" y="160166"/>
                  </a:cubicBezTo>
                  <a:cubicBezTo>
                    <a:pt x="735067" y="165454"/>
                    <a:pt x="736956" y="169610"/>
                    <a:pt x="740355" y="173765"/>
                  </a:cubicBezTo>
                  <a:cubicBezTo>
                    <a:pt x="743755" y="177921"/>
                    <a:pt x="746022" y="182832"/>
                    <a:pt x="740355" y="186609"/>
                  </a:cubicBezTo>
                  <a:cubicBezTo>
                    <a:pt x="735822" y="189254"/>
                    <a:pt x="730533" y="188498"/>
                    <a:pt x="726756" y="184720"/>
                  </a:cubicBezTo>
                  <a:cubicBezTo>
                    <a:pt x="717690" y="175276"/>
                    <a:pt x="704846" y="168854"/>
                    <a:pt x="705979" y="152611"/>
                  </a:cubicBezTo>
                  <a:cubicBezTo>
                    <a:pt x="706357" y="148077"/>
                    <a:pt x="704090" y="143166"/>
                    <a:pt x="702201" y="138633"/>
                  </a:cubicBezTo>
                  <a:cubicBezTo>
                    <a:pt x="698801" y="132211"/>
                    <a:pt x="693513" y="131078"/>
                    <a:pt x="688980" y="133345"/>
                  </a:cubicBezTo>
                  <a:cubicBezTo>
                    <a:pt x="682935" y="136367"/>
                    <a:pt x="684824" y="141278"/>
                    <a:pt x="687846" y="145811"/>
                  </a:cubicBezTo>
                  <a:cubicBezTo>
                    <a:pt x="690113" y="149211"/>
                    <a:pt x="694268" y="152988"/>
                    <a:pt x="688602" y="156388"/>
                  </a:cubicBezTo>
                  <a:cubicBezTo>
                    <a:pt x="685580" y="158277"/>
                    <a:pt x="681046" y="156766"/>
                    <a:pt x="679158" y="154122"/>
                  </a:cubicBezTo>
                  <a:cubicBezTo>
                    <a:pt x="663669" y="132967"/>
                    <a:pt x="643270" y="144677"/>
                    <a:pt x="625515" y="148077"/>
                  </a:cubicBezTo>
                  <a:cubicBezTo>
                    <a:pt x="614938" y="150344"/>
                    <a:pt x="607760" y="152611"/>
                    <a:pt x="599449" y="143544"/>
                  </a:cubicBezTo>
                  <a:cubicBezTo>
                    <a:pt x="596050" y="140144"/>
                    <a:pt x="590383" y="134856"/>
                    <a:pt x="584717" y="139389"/>
                  </a:cubicBezTo>
                  <a:cubicBezTo>
                    <a:pt x="580184" y="143544"/>
                    <a:pt x="586228" y="148455"/>
                    <a:pt x="585850" y="152988"/>
                  </a:cubicBezTo>
                  <a:cubicBezTo>
                    <a:pt x="585095" y="161299"/>
                    <a:pt x="603983" y="170743"/>
                    <a:pt x="586983" y="176787"/>
                  </a:cubicBezTo>
                  <a:cubicBezTo>
                    <a:pt x="574895" y="180943"/>
                    <a:pt x="556762" y="184343"/>
                    <a:pt x="551096" y="166210"/>
                  </a:cubicBezTo>
                  <a:cubicBezTo>
                    <a:pt x="538630" y="127300"/>
                    <a:pt x="510297" y="134478"/>
                    <a:pt x="481587" y="139389"/>
                  </a:cubicBezTo>
                  <a:cubicBezTo>
                    <a:pt x="466477" y="142033"/>
                    <a:pt x="452122" y="140522"/>
                    <a:pt x="442300" y="126545"/>
                  </a:cubicBezTo>
                  <a:cubicBezTo>
                    <a:pt x="439655" y="123145"/>
                    <a:pt x="437011" y="119367"/>
                    <a:pt x="432100" y="121634"/>
                  </a:cubicBezTo>
                  <a:cubicBezTo>
                    <a:pt x="427945" y="123523"/>
                    <a:pt x="425301" y="127678"/>
                    <a:pt x="427189" y="132211"/>
                  </a:cubicBezTo>
                  <a:cubicBezTo>
                    <a:pt x="431722" y="143922"/>
                    <a:pt x="423034" y="142033"/>
                    <a:pt x="416612" y="145811"/>
                  </a:cubicBezTo>
                  <a:cubicBezTo>
                    <a:pt x="390924" y="161299"/>
                    <a:pt x="370147" y="158277"/>
                    <a:pt x="347859" y="138255"/>
                  </a:cubicBezTo>
                  <a:cubicBezTo>
                    <a:pt x="337659" y="128811"/>
                    <a:pt x="321416" y="122389"/>
                    <a:pt x="313482" y="144677"/>
                  </a:cubicBezTo>
                  <a:cubicBezTo>
                    <a:pt x="313105" y="145811"/>
                    <a:pt x="311594" y="146944"/>
                    <a:pt x="310460" y="147322"/>
                  </a:cubicBezTo>
                  <a:cubicBezTo>
                    <a:pt x="291572" y="155633"/>
                    <a:pt x="273062" y="161677"/>
                    <a:pt x="262862" y="184720"/>
                  </a:cubicBezTo>
                  <a:cubicBezTo>
                    <a:pt x="256818" y="198698"/>
                    <a:pt x="230375" y="189631"/>
                    <a:pt x="226975" y="174143"/>
                  </a:cubicBezTo>
                  <a:cubicBezTo>
                    <a:pt x="223197" y="157144"/>
                    <a:pt x="204687" y="140900"/>
                    <a:pt x="187687" y="141655"/>
                  </a:cubicBezTo>
                  <a:cubicBezTo>
                    <a:pt x="177488" y="142033"/>
                    <a:pt x="170688" y="149211"/>
                    <a:pt x="169177" y="158655"/>
                  </a:cubicBezTo>
                  <a:cubicBezTo>
                    <a:pt x="164644" y="186609"/>
                    <a:pt x="155955" y="190387"/>
                    <a:pt x="133289" y="173765"/>
                  </a:cubicBezTo>
                  <a:cubicBezTo>
                    <a:pt x="130645" y="171499"/>
                    <a:pt x="129134" y="167721"/>
                    <a:pt x="123467" y="168477"/>
                  </a:cubicBezTo>
                  <a:cubicBezTo>
                    <a:pt x="120823" y="179432"/>
                    <a:pt x="127623" y="184343"/>
                    <a:pt x="137067" y="186987"/>
                  </a:cubicBezTo>
                  <a:cubicBezTo>
                    <a:pt x="141600" y="188120"/>
                    <a:pt x="148778" y="187743"/>
                    <a:pt x="148400" y="193787"/>
                  </a:cubicBezTo>
                  <a:cubicBezTo>
                    <a:pt x="147644" y="200964"/>
                    <a:pt x="140089" y="199831"/>
                    <a:pt x="134800" y="199831"/>
                  </a:cubicBezTo>
                  <a:cubicBezTo>
                    <a:pt x="127245" y="200209"/>
                    <a:pt x="120068" y="199831"/>
                    <a:pt x="112890" y="199831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13" name="Freeform: Shape 26212">
              <a:extLst>
                <a:ext uri="{FF2B5EF4-FFF2-40B4-BE49-F238E27FC236}">
                  <a16:creationId xmlns:a16="http://schemas.microsoft.com/office/drawing/2014/main" id="{F54A9469-C2DE-4982-AE43-5E1ACD115001}"/>
                </a:ext>
              </a:extLst>
            </p:cNvPr>
            <p:cNvSpPr/>
            <p:nvPr/>
          </p:nvSpPr>
          <p:spPr>
            <a:xfrm>
              <a:off x="9976790" y="3450630"/>
              <a:ext cx="937585" cy="275613"/>
            </a:xfrm>
            <a:custGeom>
              <a:avLst/>
              <a:gdLst>
                <a:gd name="connsiteX0" fmla="*/ 927647 w 937585"/>
                <a:gd name="connsiteY0" fmla="*/ 61718 h 275613"/>
                <a:gd name="connsiteX1" fmla="*/ 909137 w 937585"/>
                <a:gd name="connsiteY1" fmla="*/ 71539 h 275613"/>
                <a:gd name="connsiteX2" fmla="*/ 897048 w 937585"/>
                <a:gd name="connsiteY2" fmla="*/ 78717 h 275613"/>
                <a:gd name="connsiteX3" fmla="*/ 863805 w 937585"/>
                <a:gd name="connsiteY3" fmla="*/ 103272 h 275613"/>
                <a:gd name="connsiteX4" fmla="*/ 831317 w 937585"/>
                <a:gd name="connsiteY4" fmla="*/ 121026 h 275613"/>
                <a:gd name="connsiteX5" fmla="*/ 707411 w 937585"/>
                <a:gd name="connsiteY5" fmla="*/ 169380 h 275613"/>
                <a:gd name="connsiteX6" fmla="*/ 512863 w 937585"/>
                <a:gd name="connsiteY6" fmla="*/ 233600 h 275613"/>
                <a:gd name="connsiteX7" fmla="*/ 346647 w 937585"/>
                <a:gd name="connsiteY7" fmla="*/ 260799 h 275613"/>
                <a:gd name="connsiteX8" fmla="*/ 313781 w 937585"/>
                <a:gd name="connsiteY8" fmla="*/ 264954 h 275613"/>
                <a:gd name="connsiteX9" fmla="*/ 291871 w 937585"/>
                <a:gd name="connsiteY9" fmla="*/ 271376 h 275613"/>
                <a:gd name="connsiteX10" fmla="*/ 220852 w 937585"/>
                <a:gd name="connsiteY10" fmla="*/ 275154 h 275613"/>
                <a:gd name="connsiteX11" fmla="*/ 194786 w 937585"/>
                <a:gd name="connsiteY11" fmla="*/ 269110 h 275613"/>
                <a:gd name="connsiteX12" fmla="*/ 192897 w 937585"/>
                <a:gd name="connsiteY12" fmla="*/ 269110 h 275613"/>
                <a:gd name="connsiteX13" fmla="*/ 190630 w 937585"/>
                <a:gd name="connsiteY13" fmla="*/ 269110 h 275613"/>
                <a:gd name="connsiteX14" fmla="*/ 165320 w 937585"/>
                <a:gd name="connsiteY14" fmla="*/ 269110 h 275613"/>
                <a:gd name="connsiteX15" fmla="*/ 79568 w 937585"/>
                <a:gd name="connsiteY15" fmla="*/ 269110 h 275613"/>
                <a:gd name="connsiteX16" fmla="*/ 47080 w 937585"/>
                <a:gd name="connsiteY16" fmla="*/ 264954 h 275613"/>
                <a:gd name="connsiteX17" fmla="*/ 21015 w 937585"/>
                <a:gd name="connsiteY17" fmla="*/ 260799 h 275613"/>
                <a:gd name="connsiteX18" fmla="*/ 238 w 937585"/>
                <a:gd name="connsiteY18" fmla="*/ 247199 h 275613"/>
                <a:gd name="connsiteX19" fmla="*/ 13837 w 937585"/>
                <a:gd name="connsiteY19" fmla="*/ 228311 h 275613"/>
                <a:gd name="connsiteX20" fmla="*/ 23281 w 937585"/>
                <a:gd name="connsiteY20" fmla="*/ 225667 h 275613"/>
                <a:gd name="connsiteX21" fmla="*/ 77301 w 937585"/>
                <a:gd name="connsiteY21" fmla="*/ 232467 h 275613"/>
                <a:gd name="connsiteX22" fmla="*/ 89768 w 937585"/>
                <a:gd name="connsiteY22" fmla="*/ 232089 h 275613"/>
                <a:gd name="connsiteX23" fmla="*/ 227651 w 937585"/>
                <a:gd name="connsiteY23" fmla="*/ 226423 h 275613"/>
                <a:gd name="connsiteX24" fmla="*/ 315292 w 937585"/>
                <a:gd name="connsiteY24" fmla="*/ 214712 h 275613"/>
                <a:gd name="connsiteX25" fmla="*/ 463376 w 937585"/>
                <a:gd name="connsiteY25" fmla="*/ 183735 h 275613"/>
                <a:gd name="connsiteX26" fmla="*/ 454309 w 937585"/>
                <a:gd name="connsiteY26" fmla="*/ 170514 h 275613"/>
                <a:gd name="connsiteX27" fmla="*/ 456576 w 937585"/>
                <a:gd name="connsiteY27" fmla="*/ 161069 h 275613"/>
                <a:gd name="connsiteX28" fmla="*/ 470553 w 937585"/>
                <a:gd name="connsiteY28" fmla="*/ 147470 h 275613"/>
                <a:gd name="connsiteX29" fmla="*/ 491330 w 937585"/>
                <a:gd name="connsiteY29" fmla="*/ 140670 h 275613"/>
                <a:gd name="connsiteX30" fmla="*/ 611837 w 937585"/>
                <a:gd name="connsiteY30" fmla="*/ 132359 h 275613"/>
                <a:gd name="connsiteX31" fmla="*/ 630725 w 937585"/>
                <a:gd name="connsiteY31" fmla="*/ 130093 h 275613"/>
                <a:gd name="connsiteX32" fmla="*/ 662079 w 937585"/>
                <a:gd name="connsiteY32" fmla="*/ 108560 h 275613"/>
                <a:gd name="connsiteX33" fmla="*/ 699856 w 937585"/>
                <a:gd name="connsiteY33" fmla="*/ 81361 h 275613"/>
                <a:gd name="connsiteX34" fmla="*/ 740654 w 937585"/>
                <a:gd name="connsiteY34" fmla="*/ 61718 h 275613"/>
                <a:gd name="connsiteX35" fmla="*/ 787119 w 937585"/>
                <a:gd name="connsiteY35" fmla="*/ 36407 h 275613"/>
                <a:gd name="connsiteX36" fmla="*/ 814696 w 937585"/>
                <a:gd name="connsiteY36" fmla="*/ 11097 h 275613"/>
                <a:gd name="connsiteX37" fmla="*/ 846050 w 937585"/>
                <a:gd name="connsiteY37" fmla="*/ 2409 h 275613"/>
                <a:gd name="connsiteX38" fmla="*/ 894782 w 937585"/>
                <a:gd name="connsiteY38" fmla="*/ 21675 h 275613"/>
                <a:gd name="connsiteX39" fmla="*/ 906115 w 937585"/>
                <a:gd name="connsiteY39" fmla="*/ 14497 h 275613"/>
                <a:gd name="connsiteX40" fmla="*/ 921603 w 937585"/>
                <a:gd name="connsiteY40" fmla="*/ 5431 h 275613"/>
                <a:gd name="connsiteX41" fmla="*/ 935958 w 937585"/>
                <a:gd name="connsiteY41" fmla="*/ 17519 h 275613"/>
                <a:gd name="connsiteX42" fmla="*/ 931047 w 937585"/>
                <a:gd name="connsiteY42" fmla="*/ 26208 h 275613"/>
                <a:gd name="connsiteX43" fmla="*/ 927647 w 937585"/>
                <a:gd name="connsiteY43" fmla="*/ 61718 h 27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7585" h="275613">
                  <a:moveTo>
                    <a:pt x="927647" y="61718"/>
                  </a:moveTo>
                  <a:cubicBezTo>
                    <a:pt x="921603" y="65117"/>
                    <a:pt x="916692" y="70028"/>
                    <a:pt x="909137" y="71539"/>
                  </a:cubicBezTo>
                  <a:cubicBezTo>
                    <a:pt x="904604" y="72673"/>
                    <a:pt x="897048" y="76450"/>
                    <a:pt x="897048" y="78717"/>
                  </a:cubicBezTo>
                  <a:cubicBezTo>
                    <a:pt x="898937" y="105538"/>
                    <a:pt x="883449" y="103649"/>
                    <a:pt x="863805" y="103272"/>
                  </a:cubicBezTo>
                  <a:cubicBezTo>
                    <a:pt x="853228" y="103272"/>
                    <a:pt x="842650" y="116493"/>
                    <a:pt x="831317" y="121026"/>
                  </a:cubicBezTo>
                  <a:cubicBezTo>
                    <a:pt x="790141" y="137648"/>
                    <a:pt x="749343" y="154647"/>
                    <a:pt x="707411" y="169380"/>
                  </a:cubicBezTo>
                  <a:cubicBezTo>
                    <a:pt x="642813" y="191668"/>
                    <a:pt x="577460" y="211690"/>
                    <a:pt x="512863" y="233600"/>
                  </a:cubicBezTo>
                  <a:cubicBezTo>
                    <a:pt x="458843" y="251733"/>
                    <a:pt x="403689" y="260421"/>
                    <a:pt x="346647" y="260799"/>
                  </a:cubicBezTo>
                  <a:cubicBezTo>
                    <a:pt x="335692" y="260799"/>
                    <a:pt x="323981" y="258532"/>
                    <a:pt x="313781" y="264954"/>
                  </a:cubicBezTo>
                  <a:cubicBezTo>
                    <a:pt x="307359" y="269865"/>
                    <a:pt x="299804" y="271376"/>
                    <a:pt x="291871" y="271376"/>
                  </a:cubicBezTo>
                  <a:cubicBezTo>
                    <a:pt x="268072" y="271376"/>
                    <a:pt x="244651" y="271376"/>
                    <a:pt x="220852" y="275154"/>
                  </a:cubicBezTo>
                  <a:cubicBezTo>
                    <a:pt x="211785" y="276665"/>
                    <a:pt x="202719" y="274399"/>
                    <a:pt x="194786" y="269110"/>
                  </a:cubicBezTo>
                  <a:lnTo>
                    <a:pt x="192897" y="269110"/>
                  </a:lnTo>
                  <a:lnTo>
                    <a:pt x="190630" y="269110"/>
                  </a:lnTo>
                  <a:cubicBezTo>
                    <a:pt x="182320" y="275910"/>
                    <a:pt x="173631" y="275154"/>
                    <a:pt x="165320" y="269110"/>
                  </a:cubicBezTo>
                  <a:cubicBezTo>
                    <a:pt x="136610" y="265710"/>
                    <a:pt x="108278" y="268354"/>
                    <a:pt x="79568" y="269110"/>
                  </a:cubicBezTo>
                  <a:cubicBezTo>
                    <a:pt x="68235" y="269488"/>
                    <a:pt x="57658" y="267977"/>
                    <a:pt x="47080" y="264954"/>
                  </a:cubicBezTo>
                  <a:cubicBezTo>
                    <a:pt x="38014" y="266088"/>
                    <a:pt x="29703" y="261555"/>
                    <a:pt x="21015" y="260799"/>
                  </a:cubicBezTo>
                  <a:cubicBezTo>
                    <a:pt x="11570" y="260043"/>
                    <a:pt x="2126" y="257777"/>
                    <a:pt x="238" y="247199"/>
                  </a:cubicBezTo>
                  <a:cubicBezTo>
                    <a:pt x="-1651" y="237755"/>
                    <a:pt x="8171" y="233600"/>
                    <a:pt x="13837" y="228311"/>
                  </a:cubicBezTo>
                  <a:cubicBezTo>
                    <a:pt x="16481" y="226045"/>
                    <a:pt x="19503" y="224911"/>
                    <a:pt x="23281" y="225667"/>
                  </a:cubicBezTo>
                  <a:cubicBezTo>
                    <a:pt x="40658" y="233978"/>
                    <a:pt x="57658" y="242289"/>
                    <a:pt x="77301" y="232467"/>
                  </a:cubicBezTo>
                  <a:cubicBezTo>
                    <a:pt x="81079" y="230578"/>
                    <a:pt x="85612" y="231333"/>
                    <a:pt x="89768" y="232089"/>
                  </a:cubicBezTo>
                  <a:cubicBezTo>
                    <a:pt x="136232" y="242666"/>
                    <a:pt x="181942" y="228689"/>
                    <a:pt x="227651" y="226423"/>
                  </a:cubicBezTo>
                  <a:cubicBezTo>
                    <a:pt x="256739" y="225289"/>
                    <a:pt x="285827" y="217356"/>
                    <a:pt x="315292" y="214712"/>
                  </a:cubicBezTo>
                  <a:cubicBezTo>
                    <a:pt x="365913" y="210179"/>
                    <a:pt x="414266" y="195824"/>
                    <a:pt x="463376" y="183735"/>
                  </a:cubicBezTo>
                  <a:cubicBezTo>
                    <a:pt x="463753" y="176935"/>
                    <a:pt x="457709" y="174669"/>
                    <a:pt x="454309" y="170514"/>
                  </a:cubicBezTo>
                  <a:cubicBezTo>
                    <a:pt x="451287" y="166358"/>
                    <a:pt x="451665" y="161825"/>
                    <a:pt x="456576" y="161069"/>
                  </a:cubicBezTo>
                  <a:cubicBezTo>
                    <a:pt x="464887" y="159558"/>
                    <a:pt x="466776" y="152759"/>
                    <a:pt x="470553" y="147470"/>
                  </a:cubicBezTo>
                  <a:cubicBezTo>
                    <a:pt x="476597" y="142559"/>
                    <a:pt x="483775" y="141048"/>
                    <a:pt x="491330" y="140670"/>
                  </a:cubicBezTo>
                  <a:cubicBezTo>
                    <a:pt x="532507" y="150492"/>
                    <a:pt x="572172" y="144448"/>
                    <a:pt x="611837" y="132359"/>
                  </a:cubicBezTo>
                  <a:cubicBezTo>
                    <a:pt x="617881" y="130471"/>
                    <a:pt x="624303" y="129715"/>
                    <a:pt x="630725" y="130093"/>
                  </a:cubicBezTo>
                  <a:cubicBezTo>
                    <a:pt x="647347" y="131982"/>
                    <a:pt x="657546" y="124049"/>
                    <a:pt x="662079" y="108560"/>
                  </a:cubicBezTo>
                  <a:cubicBezTo>
                    <a:pt x="676812" y="102516"/>
                    <a:pt x="689656" y="94961"/>
                    <a:pt x="699856" y="81361"/>
                  </a:cubicBezTo>
                  <a:cubicBezTo>
                    <a:pt x="709300" y="68895"/>
                    <a:pt x="725544" y="65495"/>
                    <a:pt x="740654" y="61718"/>
                  </a:cubicBezTo>
                  <a:cubicBezTo>
                    <a:pt x="758409" y="57184"/>
                    <a:pt x="772386" y="45851"/>
                    <a:pt x="787119" y="36407"/>
                  </a:cubicBezTo>
                  <a:cubicBezTo>
                    <a:pt x="796563" y="28097"/>
                    <a:pt x="806385" y="20541"/>
                    <a:pt x="814696" y="11097"/>
                  </a:cubicBezTo>
                  <a:cubicBezTo>
                    <a:pt x="823007" y="1653"/>
                    <a:pt x="833206" y="-3258"/>
                    <a:pt x="846050" y="2409"/>
                  </a:cubicBezTo>
                  <a:cubicBezTo>
                    <a:pt x="862294" y="8831"/>
                    <a:pt x="882315" y="5053"/>
                    <a:pt x="894782" y="21675"/>
                  </a:cubicBezTo>
                  <a:cubicBezTo>
                    <a:pt x="896293" y="23941"/>
                    <a:pt x="908759" y="30363"/>
                    <a:pt x="906115" y="14497"/>
                  </a:cubicBezTo>
                  <a:cubicBezTo>
                    <a:pt x="904981" y="8075"/>
                    <a:pt x="916314" y="7697"/>
                    <a:pt x="921603" y="5431"/>
                  </a:cubicBezTo>
                  <a:cubicBezTo>
                    <a:pt x="926892" y="2786"/>
                    <a:pt x="929536" y="14119"/>
                    <a:pt x="935958" y="17519"/>
                  </a:cubicBezTo>
                  <a:cubicBezTo>
                    <a:pt x="940869" y="20164"/>
                    <a:pt x="933314" y="23563"/>
                    <a:pt x="931047" y="26208"/>
                  </a:cubicBezTo>
                  <a:cubicBezTo>
                    <a:pt x="920847" y="37541"/>
                    <a:pt x="923492" y="49629"/>
                    <a:pt x="927647" y="61718"/>
                  </a:cubicBezTo>
                  <a:close/>
                </a:path>
              </a:pathLst>
            </a:custGeom>
            <a:solidFill>
              <a:srgbClr val="CFBDA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14" name="Freeform: Shape 26213">
              <a:extLst>
                <a:ext uri="{FF2B5EF4-FFF2-40B4-BE49-F238E27FC236}">
                  <a16:creationId xmlns:a16="http://schemas.microsoft.com/office/drawing/2014/main" id="{8BDBC633-9772-45B3-9E3C-A322F3176B36}"/>
                </a:ext>
              </a:extLst>
            </p:cNvPr>
            <p:cNvSpPr/>
            <p:nvPr/>
          </p:nvSpPr>
          <p:spPr>
            <a:xfrm>
              <a:off x="9285969" y="3525192"/>
              <a:ext cx="920460" cy="110698"/>
            </a:xfrm>
            <a:custGeom>
              <a:avLst/>
              <a:gdLst>
                <a:gd name="connsiteX0" fmla="*/ 23172 w 920460"/>
                <a:gd name="connsiteY0" fmla="*/ 0 h 110698"/>
                <a:gd name="connsiteX1" fmla="*/ 173522 w 920460"/>
                <a:gd name="connsiteY1" fmla="*/ 25310 h 110698"/>
                <a:gd name="connsiteX2" fmla="*/ 310272 w 920460"/>
                <a:gd name="connsiteY2" fmla="*/ 38532 h 110698"/>
                <a:gd name="connsiteX3" fmla="*/ 407358 w 920460"/>
                <a:gd name="connsiteY3" fmla="*/ 50620 h 110698"/>
                <a:gd name="connsiteX4" fmla="*/ 501421 w 920460"/>
                <a:gd name="connsiteY4" fmla="*/ 60442 h 110698"/>
                <a:gd name="connsiteX5" fmla="*/ 507465 w 920460"/>
                <a:gd name="connsiteY5" fmla="*/ 62331 h 110698"/>
                <a:gd name="connsiteX6" fmla="*/ 729212 w 920460"/>
                <a:gd name="connsiteY6" fmla="*/ 58931 h 110698"/>
                <a:gd name="connsiteX7" fmla="*/ 797210 w 920460"/>
                <a:gd name="connsiteY7" fmla="*/ 60064 h 110698"/>
                <a:gd name="connsiteX8" fmla="*/ 847830 w 920460"/>
                <a:gd name="connsiteY8" fmla="*/ 55909 h 110698"/>
                <a:gd name="connsiteX9" fmla="*/ 919983 w 920460"/>
                <a:gd name="connsiteY9" fmla="*/ 55531 h 110698"/>
                <a:gd name="connsiteX10" fmla="*/ 910917 w 920460"/>
                <a:gd name="connsiteY10" fmla="*/ 83108 h 110698"/>
                <a:gd name="connsiteX11" fmla="*/ 874651 w 920460"/>
                <a:gd name="connsiteY11" fmla="*/ 81219 h 110698"/>
                <a:gd name="connsiteX12" fmla="*/ 847830 w 920460"/>
                <a:gd name="connsiteY12" fmla="*/ 77819 h 110698"/>
                <a:gd name="connsiteX13" fmla="*/ 810054 w 920460"/>
                <a:gd name="connsiteY13" fmla="*/ 91041 h 110698"/>
                <a:gd name="connsiteX14" fmla="*/ 802121 w 920460"/>
                <a:gd name="connsiteY14" fmla="*/ 101618 h 110698"/>
                <a:gd name="connsiteX15" fmla="*/ 691436 w 920460"/>
                <a:gd name="connsiteY15" fmla="*/ 108418 h 110698"/>
                <a:gd name="connsiteX16" fmla="*/ 598506 w 920460"/>
                <a:gd name="connsiteY16" fmla="*/ 108040 h 110698"/>
                <a:gd name="connsiteX17" fmla="*/ 384692 w 920460"/>
                <a:gd name="connsiteY17" fmla="*/ 99730 h 110698"/>
                <a:gd name="connsiteX18" fmla="*/ 328027 w 920460"/>
                <a:gd name="connsiteY18" fmla="*/ 95574 h 110698"/>
                <a:gd name="connsiteX19" fmla="*/ 202610 w 920460"/>
                <a:gd name="connsiteY19" fmla="*/ 82352 h 110698"/>
                <a:gd name="connsiteX20" fmla="*/ 102503 w 920460"/>
                <a:gd name="connsiteY20" fmla="*/ 69509 h 110698"/>
                <a:gd name="connsiteX21" fmla="*/ 12973 w 920460"/>
                <a:gd name="connsiteY21" fmla="*/ 42687 h 110698"/>
                <a:gd name="connsiteX22" fmla="*/ 6173 w 920460"/>
                <a:gd name="connsiteY22" fmla="*/ 29843 h 110698"/>
                <a:gd name="connsiteX23" fmla="*/ 23172 w 920460"/>
                <a:gd name="connsiteY23" fmla="*/ 0 h 11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0460" h="110698">
                  <a:moveTo>
                    <a:pt x="23172" y="0"/>
                  </a:moveTo>
                  <a:cubicBezTo>
                    <a:pt x="73415" y="9066"/>
                    <a:pt x="124035" y="13222"/>
                    <a:pt x="173522" y="25310"/>
                  </a:cubicBezTo>
                  <a:cubicBezTo>
                    <a:pt x="218476" y="36265"/>
                    <a:pt x="264563" y="36643"/>
                    <a:pt x="310272" y="38532"/>
                  </a:cubicBezTo>
                  <a:cubicBezTo>
                    <a:pt x="341627" y="49487"/>
                    <a:pt x="374492" y="50243"/>
                    <a:pt x="407358" y="50620"/>
                  </a:cubicBezTo>
                  <a:cubicBezTo>
                    <a:pt x="439090" y="50998"/>
                    <a:pt x="470066" y="59309"/>
                    <a:pt x="501421" y="60442"/>
                  </a:cubicBezTo>
                  <a:cubicBezTo>
                    <a:pt x="503310" y="60442"/>
                    <a:pt x="505576" y="62709"/>
                    <a:pt x="507465" y="62331"/>
                  </a:cubicBezTo>
                  <a:cubicBezTo>
                    <a:pt x="581129" y="46087"/>
                    <a:pt x="655171" y="72531"/>
                    <a:pt x="729212" y="58931"/>
                  </a:cubicBezTo>
                  <a:cubicBezTo>
                    <a:pt x="750745" y="55154"/>
                    <a:pt x="774166" y="67242"/>
                    <a:pt x="797210" y="60064"/>
                  </a:cubicBezTo>
                  <a:cubicBezTo>
                    <a:pt x="814965" y="70264"/>
                    <a:pt x="831209" y="57042"/>
                    <a:pt x="847830" y="55909"/>
                  </a:cubicBezTo>
                  <a:cubicBezTo>
                    <a:pt x="872007" y="55909"/>
                    <a:pt x="895806" y="55909"/>
                    <a:pt x="919983" y="55531"/>
                  </a:cubicBezTo>
                  <a:cubicBezTo>
                    <a:pt x="922627" y="66486"/>
                    <a:pt x="913561" y="73664"/>
                    <a:pt x="910917" y="83108"/>
                  </a:cubicBezTo>
                  <a:cubicBezTo>
                    <a:pt x="898073" y="94819"/>
                    <a:pt x="886740" y="101618"/>
                    <a:pt x="874651" y="81219"/>
                  </a:cubicBezTo>
                  <a:cubicBezTo>
                    <a:pt x="868985" y="72153"/>
                    <a:pt x="857652" y="74797"/>
                    <a:pt x="847830" y="77819"/>
                  </a:cubicBezTo>
                  <a:cubicBezTo>
                    <a:pt x="835364" y="81975"/>
                    <a:pt x="826675" y="97841"/>
                    <a:pt x="810054" y="91041"/>
                  </a:cubicBezTo>
                  <a:cubicBezTo>
                    <a:pt x="808920" y="90663"/>
                    <a:pt x="807787" y="100107"/>
                    <a:pt x="802121" y="101618"/>
                  </a:cubicBezTo>
                  <a:cubicBezTo>
                    <a:pt x="766233" y="116729"/>
                    <a:pt x="728457" y="108418"/>
                    <a:pt x="691436" y="108418"/>
                  </a:cubicBezTo>
                  <a:cubicBezTo>
                    <a:pt x="660459" y="108418"/>
                    <a:pt x="629483" y="109174"/>
                    <a:pt x="598506" y="108040"/>
                  </a:cubicBezTo>
                  <a:cubicBezTo>
                    <a:pt x="527109" y="105396"/>
                    <a:pt x="455711" y="109174"/>
                    <a:pt x="384692" y="99730"/>
                  </a:cubicBezTo>
                  <a:cubicBezTo>
                    <a:pt x="365804" y="97085"/>
                    <a:pt x="347293" y="93685"/>
                    <a:pt x="328027" y="95574"/>
                  </a:cubicBezTo>
                  <a:cubicBezTo>
                    <a:pt x="286096" y="93308"/>
                    <a:pt x="244164" y="89530"/>
                    <a:pt x="202610" y="82352"/>
                  </a:cubicBezTo>
                  <a:cubicBezTo>
                    <a:pt x="169367" y="76686"/>
                    <a:pt x="135746" y="74042"/>
                    <a:pt x="102503" y="69509"/>
                  </a:cubicBezTo>
                  <a:cubicBezTo>
                    <a:pt x="71526" y="65353"/>
                    <a:pt x="39794" y="61198"/>
                    <a:pt x="12973" y="42687"/>
                  </a:cubicBezTo>
                  <a:cubicBezTo>
                    <a:pt x="9950" y="38910"/>
                    <a:pt x="8439" y="33999"/>
                    <a:pt x="6173" y="29843"/>
                  </a:cubicBezTo>
                  <a:cubicBezTo>
                    <a:pt x="-5916" y="9822"/>
                    <a:pt x="-249" y="756"/>
                    <a:pt x="23172" y="0"/>
                  </a:cubicBezTo>
                  <a:close/>
                </a:path>
              </a:pathLst>
            </a:custGeom>
            <a:solidFill>
              <a:srgbClr val="DECEC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15" name="Freeform: Shape 26214">
              <a:extLst>
                <a:ext uri="{FF2B5EF4-FFF2-40B4-BE49-F238E27FC236}">
                  <a16:creationId xmlns:a16="http://schemas.microsoft.com/office/drawing/2014/main" id="{8FAA741B-03ED-4A31-BD46-5F827DD6C7AB}"/>
                </a:ext>
              </a:extLst>
            </p:cNvPr>
            <p:cNvSpPr/>
            <p:nvPr/>
          </p:nvSpPr>
          <p:spPr>
            <a:xfrm>
              <a:off x="10059392" y="3145183"/>
              <a:ext cx="385664" cy="195710"/>
            </a:xfrm>
            <a:custGeom>
              <a:avLst/>
              <a:gdLst>
                <a:gd name="connsiteX0" fmla="*/ 157138 w 385664"/>
                <a:gd name="connsiteY0" fmla="*/ 7534 h 195710"/>
                <a:gd name="connsiteX1" fmla="*/ 204359 w 385664"/>
                <a:gd name="connsiteY1" fmla="*/ 10178 h 195710"/>
                <a:gd name="connsiteX2" fmla="*/ 245535 w 385664"/>
                <a:gd name="connsiteY2" fmla="*/ 7912 h 195710"/>
                <a:gd name="connsiteX3" fmla="*/ 252334 w 385664"/>
                <a:gd name="connsiteY3" fmla="*/ 23022 h 195710"/>
                <a:gd name="connsiteX4" fmla="*/ 253845 w 385664"/>
                <a:gd name="connsiteY4" fmla="*/ 35111 h 195710"/>
                <a:gd name="connsiteX5" fmla="*/ 340731 w 385664"/>
                <a:gd name="connsiteY5" fmla="*/ 49088 h 195710"/>
                <a:gd name="connsiteX6" fmla="*/ 366419 w 385664"/>
                <a:gd name="connsiteY6" fmla="*/ 66087 h 195710"/>
                <a:gd name="connsiteX7" fmla="*/ 383418 w 385664"/>
                <a:gd name="connsiteY7" fmla="*/ 120107 h 195710"/>
                <a:gd name="connsiteX8" fmla="*/ 376241 w 385664"/>
                <a:gd name="connsiteY8" fmla="*/ 137107 h 195710"/>
                <a:gd name="connsiteX9" fmla="*/ 343753 w 385664"/>
                <a:gd name="connsiteY9" fmla="*/ 151840 h 195710"/>
                <a:gd name="connsiteX10" fmla="*/ 201714 w 385664"/>
                <a:gd name="connsiteY10" fmla="*/ 176772 h 195710"/>
                <a:gd name="connsiteX11" fmla="*/ 161293 w 385664"/>
                <a:gd name="connsiteY11" fmla="*/ 186216 h 195710"/>
                <a:gd name="connsiteX12" fmla="*/ 88763 w 385664"/>
                <a:gd name="connsiteY12" fmla="*/ 195660 h 195710"/>
                <a:gd name="connsiteX13" fmla="*/ 54008 w 385664"/>
                <a:gd name="connsiteY13" fmla="*/ 189238 h 195710"/>
                <a:gd name="connsiteX14" fmla="*/ 35498 w 385664"/>
                <a:gd name="connsiteY14" fmla="*/ 177150 h 195710"/>
                <a:gd name="connsiteX15" fmla="*/ 10943 w 385664"/>
                <a:gd name="connsiteY15" fmla="*/ 155240 h 195710"/>
                <a:gd name="connsiteX16" fmla="*/ 1877 w 385664"/>
                <a:gd name="connsiteY16" fmla="*/ 135596 h 195710"/>
                <a:gd name="connsiteX17" fmla="*/ 24543 w 385664"/>
                <a:gd name="connsiteY17" fmla="*/ 122752 h 195710"/>
                <a:gd name="connsiteX18" fmla="*/ 72141 w 385664"/>
                <a:gd name="connsiteY18" fmla="*/ 127285 h 195710"/>
                <a:gd name="connsiteX19" fmla="*/ 139383 w 385664"/>
                <a:gd name="connsiteY19" fmla="*/ 88753 h 195710"/>
                <a:gd name="connsiteX20" fmla="*/ 153360 w 385664"/>
                <a:gd name="connsiteY20" fmla="*/ 81576 h 195710"/>
                <a:gd name="connsiteX21" fmla="*/ 159027 w 385664"/>
                <a:gd name="connsiteY21" fmla="*/ 98197 h 195710"/>
                <a:gd name="connsiteX22" fmla="*/ 175648 w 385664"/>
                <a:gd name="connsiteY22" fmla="*/ 113308 h 195710"/>
                <a:gd name="connsiteX23" fmla="*/ 227024 w 385664"/>
                <a:gd name="connsiteY23" fmla="*/ 49088 h 195710"/>
                <a:gd name="connsiteX24" fmla="*/ 197559 w 385664"/>
                <a:gd name="connsiteY24" fmla="*/ 29066 h 195710"/>
                <a:gd name="connsiteX25" fmla="*/ 152227 w 385664"/>
                <a:gd name="connsiteY25" fmla="*/ 27933 h 195710"/>
                <a:gd name="connsiteX26" fmla="*/ 139005 w 385664"/>
                <a:gd name="connsiteY26" fmla="*/ 11689 h 195710"/>
                <a:gd name="connsiteX27" fmla="*/ 157138 w 385664"/>
                <a:gd name="connsiteY27" fmla="*/ 7534 h 19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664" h="195710">
                  <a:moveTo>
                    <a:pt x="157138" y="7534"/>
                  </a:moveTo>
                  <a:cubicBezTo>
                    <a:pt x="172249" y="4890"/>
                    <a:pt x="188870" y="-1910"/>
                    <a:pt x="204359" y="10178"/>
                  </a:cubicBezTo>
                  <a:cubicBezTo>
                    <a:pt x="216825" y="-11732"/>
                    <a:pt x="231935" y="8667"/>
                    <a:pt x="245535" y="7912"/>
                  </a:cubicBezTo>
                  <a:cubicBezTo>
                    <a:pt x="256490" y="7534"/>
                    <a:pt x="265934" y="10934"/>
                    <a:pt x="252334" y="23022"/>
                  </a:cubicBezTo>
                  <a:cubicBezTo>
                    <a:pt x="247424" y="27178"/>
                    <a:pt x="248179" y="32844"/>
                    <a:pt x="253845" y="35111"/>
                  </a:cubicBezTo>
                  <a:cubicBezTo>
                    <a:pt x="281422" y="46066"/>
                    <a:pt x="306355" y="70998"/>
                    <a:pt x="340731" y="49088"/>
                  </a:cubicBezTo>
                  <a:cubicBezTo>
                    <a:pt x="352064" y="41910"/>
                    <a:pt x="361508" y="53621"/>
                    <a:pt x="366419" y="66087"/>
                  </a:cubicBezTo>
                  <a:cubicBezTo>
                    <a:pt x="373219" y="83842"/>
                    <a:pt x="364908" y="105375"/>
                    <a:pt x="383418" y="120107"/>
                  </a:cubicBezTo>
                  <a:cubicBezTo>
                    <a:pt x="389085" y="124641"/>
                    <a:pt x="383041" y="133707"/>
                    <a:pt x="376241" y="137107"/>
                  </a:cubicBezTo>
                  <a:cubicBezTo>
                    <a:pt x="365663" y="142773"/>
                    <a:pt x="355086" y="148818"/>
                    <a:pt x="343753" y="151840"/>
                  </a:cubicBezTo>
                  <a:cubicBezTo>
                    <a:pt x="297288" y="165061"/>
                    <a:pt x="250823" y="178283"/>
                    <a:pt x="201714" y="176772"/>
                  </a:cubicBezTo>
                  <a:cubicBezTo>
                    <a:pt x="187359" y="176394"/>
                    <a:pt x="173760" y="180172"/>
                    <a:pt x="161293" y="186216"/>
                  </a:cubicBezTo>
                  <a:cubicBezTo>
                    <a:pt x="138250" y="197549"/>
                    <a:pt x="112940" y="193771"/>
                    <a:pt x="88763" y="195660"/>
                  </a:cubicBezTo>
                  <a:cubicBezTo>
                    <a:pt x="77808" y="196416"/>
                    <a:pt x="66475" y="188483"/>
                    <a:pt x="54008" y="189238"/>
                  </a:cubicBezTo>
                  <a:cubicBezTo>
                    <a:pt x="44942" y="189994"/>
                    <a:pt x="39276" y="183572"/>
                    <a:pt x="35498" y="177150"/>
                  </a:cubicBezTo>
                  <a:cubicBezTo>
                    <a:pt x="29454" y="166950"/>
                    <a:pt x="21521" y="160150"/>
                    <a:pt x="10943" y="155240"/>
                  </a:cubicBezTo>
                  <a:cubicBezTo>
                    <a:pt x="3388" y="151462"/>
                    <a:pt x="-3411" y="146551"/>
                    <a:pt x="1877" y="135596"/>
                  </a:cubicBezTo>
                  <a:cubicBezTo>
                    <a:pt x="6788" y="125396"/>
                    <a:pt x="12455" y="118974"/>
                    <a:pt x="24543" y="122752"/>
                  </a:cubicBezTo>
                  <a:cubicBezTo>
                    <a:pt x="40031" y="127285"/>
                    <a:pt x="56275" y="127285"/>
                    <a:pt x="72141" y="127285"/>
                  </a:cubicBezTo>
                  <a:cubicBezTo>
                    <a:pt x="101984" y="127663"/>
                    <a:pt x="117473" y="102353"/>
                    <a:pt x="139383" y="88753"/>
                  </a:cubicBezTo>
                  <a:cubicBezTo>
                    <a:pt x="143916" y="86109"/>
                    <a:pt x="146561" y="78553"/>
                    <a:pt x="153360" y="81576"/>
                  </a:cubicBezTo>
                  <a:cubicBezTo>
                    <a:pt x="160538" y="84598"/>
                    <a:pt x="160538" y="92153"/>
                    <a:pt x="159027" y="98197"/>
                  </a:cubicBezTo>
                  <a:cubicBezTo>
                    <a:pt x="154494" y="114819"/>
                    <a:pt x="165449" y="114063"/>
                    <a:pt x="175648" y="113308"/>
                  </a:cubicBezTo>
                  <a:cubicBezTo>
                    <a:pt x="193025" y="111797"/>
                    <a:pt x="228535" y="67221"/>
                    <a:pt x="227024" y="49088"/>
                  </a:cubicBezTo>
                  <a:cubicBezTo>
                    <a:pt x="225891" y="34355"/>
                    <a:pt x="211158" y="23400"/>
                    <a:pt x="197559" y="29066"/>
                  </a:cubicBezTo>
                  <a:cubicBezTo>
                    <a:pt x="181693" y="35866"/>
                    <a:pt x="167338" y="31711"/>
                    <a:pt x="152227" y="27933"/>
                  </a:cubicBezTo>
                  <a:cubicBezTo>
                    <a:pt x="144294" y="26044"/>
                    <a:pt x="137116" y="20756"/>
                    <a:pt x="139005" y="11689"/>
                  </a:cubicBezTo>
                  <a:cubicBezTo>
                    <a:pt x="141272" y="1490"/>
                    <a:pt x="149205" y="4890"/>
                    <a:pt x="157138" y="7534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16" name="Freeform: Shape 26215">
              <a:extLst>
                <a:ext uri="{FF2B5EF4-FFF2-40B4-BE49-F238E27FC236}">
                  <a16:creationId xmlns:a16="http://schemas.microsoft.com/office/drawing/2014/main" id="{C47EB383-12A9-4DAB-90DE-B713B8852CE2}"/>
                </a:ext>
              </a:extLst>
            </p:cNvPr>
            <p:cNvSpPr/>
            <p:nvPr/>
          </p:nvSpPr>
          <p:spPr>
            <a:xfrm>
              <a:off x="8898135" y="3033235"/>
              <a:ext cx="532646" cy="140845"/>
            </a:xfrm>
            <a:custGeom>
              <a:avLst/>
              <a:gdLst>
                <a:gd name="connsiteX0" fmla="*/ 0 w 532646"/>
                <a:gd name="connsiteY0" fmla="*/ 136481 h 140845"/>
                <a:gd name="connsiteX1" fmla="*/ 11711 w 532646"/>
                <a:gd name="connsiteY1" fmla="*/ 120992 h 140845"/>
                <a:gd name="connsiteX2" fmla="*/ 61198 w 532646"/>
                <a:gd name="connsiteY2" fmla="*/ 64706 h 140845"/>
                <a:gd name="connsiteX3" fmla="*/ 86508 w 532646"/>
                <a:gd name="connsiteY3" fmla="*/ 79816 h 140845"/>
                <a:gd name="connsiteX4" fmla="*/ 94441 w 532646"/>
                <a:gd name="connsiteY4" fmla="*/ 96438 h 140845"/>
                <a:gd name="connsiteX5" fmla="*/ 93308 w 532646"/>
                <a:gd name="connsiteY5" fmla="*/ 113059 h 140845"/>
                <a:gd name="connsiteX6" fmla="*/ 89530 w 532646"/>
                <a:gd name="connsiteY6" fmla="*/ 123259 h 140845"/>
                <a:gd name="connsiteX7" fmla="*/ 104263 w 532646"/>
                <a:gd name="connsiteY7" fmla="*/ 122503 h 140845"/>
                <a:gd name="connsiteX8" fmla="*/ 163949 w 532646"/>
                <a:gd name="connsiteY8" fmla="*/ 87749 h 140845"/>
                <a:gd name="connsiteX9" fmla="*/ 182460 w 532646"/>
                <a:gd name="connsiteY9" fmla="*/ 73772 h 140845"/>
                <a:gd name="connsiteX10" fmla="*/ 234213 w 532646"/>
                <a:gd name="connsiteY10" fmla="*/ 34107 h 140845"/>
                <a:gd name="connsiteX11" fmla="*/ 236102 w 532646"/>
                <a:gd name="connsiteY11" fmla="*/ 33351 h 140845"/>
                <a:gd name="connsiteX12" fmla="*/ 275390 w 532646"/>
                <a:gd name="connsiteY12" fmla="*/ 25418 h 140845"/>
                <a:gd name="connsiteX13" fmla="*/ 271612 w 532646"/>
                <a:gd name="connsiteY13" fmla="*/ 15596 h 140845"/>
                <a:gd name="connsiteX14" fmla="*/ 264812 w 532646"/>
                <a:gd name="connsiteY14" fmla="*/ 5019 h 140845"/>
                <a:gd name="connsiteX15" fmla="*/ 278034 w 532646"/>
                <a:gd name="connsiteY15" fmla="*/ 864 h 140845"/>
                <a:gd name="connsiteX16" fmla="*/ 304855 w 532646"/>
                <a:gd name="connsiteY16" fmla="*/ 12196 h 140845"/>
                <a:gd name="connsiteX17" fmla="*/ 351698 w 532646"/>
                <a:gd name="connsiteY17" fmla="*/ 22774 h 140845"/>
                <a:gd name="connsiteX18" fmla="*/ 369075 w 532646"/>
                <a:gd name="connsiteY18" fmla="*/ 51106 h 140845"/>
                <a:gd name="connsiteX19" fmla="*/ 379652 w 532646"/>
                <a:gd name="connsiteY19" fmla="*/ 56017 h 140845"/>
                <a:gd name="connsiteX20" fmla="*/ 390608 w 532646"/>
                <a:gd name="connsiteY20" fmla="*/ 69617 h 140845"/>
                <a:gd name="connsiteX21" fmla="*/ 414784 w 532646"/>
                <a:gd name="connsiteY21" fmla="*/ 45817 h 140845"/>
                <a:gd name="connsiteX22" fmla="*/ 460116 w 532646"/>
                <a:gd name="connsiteY22" fmla="*/ 18241 h 140845"/>
                <a:gd name="connsiteX23" fmla="*/ 474471 w 532646"/>
                <a:gd name="connsiteY23" fmla="*/ 38640 h 140845"/>
                <a:gd name="connsiteX24" fmla="*/ 479760 w 532646"/>
                <a:gd name="connsiteY24" fmla="*/ 54128 h 140845"/>
                <a:gd name="connsiteX25" fmla="*/ 492604 w 532646"/>
                <a:gd name="connsiteY25" fmla="*/ 42418 h 140845"/>
                <a:gd name="connsiteX26" fmla="*/ 496004 w 532646"/>
                <a:gd name="connsiteY26" fmla="*/ 34862 h 140845"/>
                <a:gd name="connsiteX27" fmla="*/ 507714 w 532646"/>
                <a:gd name="connsiteY27" fmla="*/ 18618 h 140845"/>
                <a:gd name="connsiteX28" fmla="*/ 530002 w 532646"/>
                <a:gd name="connsiteY28" fmla="*/ 41284 h 140845"/>
                <a:gd name="connsiteX29" fmla="*/ 532647 w 532646"/>
                <a:gd name="connsiteY29" fmla="*/ 59417 h 140845"/>
                <a:gd name="connsiteX30" fmla="*/ 487315 w 532646"/>
                <a:gd name="connsiteY30" fmla="*/ 66594 h 140845"/>
                <a:gd name="connsiteX31" fmla="*/ 463894 w 532646"/>
                <a:gd name="connsiteY31" fmla="*/ 67350 h 140845"/>
                <a:gd name="connsiteX32" fmla="*/ 462005 w 532646"/>
                <a:gd name="connsiteY32" fmla="*/ 40907 h 140845"/>
                <a:gd name="connsiteX33" fmla="*/ 464271 w 532646"/>
                <a:gd name="connsiteY33" fmla="*/ 28063 h 140845"/>
                <a:gd name="connsiteX34" fmla="*/ 450294 w 532646"/>
                <a:gd name="connsiteY34" fmla="*/ 26552 h 140845"/>
                <a:gd name="connsiteX35" fmla="*/ 443117 w 532646"/>
                <a:gd name="connsiteY35" fmla="*/ 39018 h 140845"/>
                <a:gd name="connsiteX36" fmla="*/ 422340 w 532646"/>
                <a:gd name="connsiteY36" fmla="*/ 63572 h 140845"/>
                <a:gd name="connsiteX37" fmla="*/ 404963 w 532646"/>
                <a:gd name="connsiteY37" fmla="*/ 70750 h 140845"/>
                <a:gd name="connsiteX38" fmla="*/ 361142 w 532646"/>
                <a:gd name="connsiteY38" fmla="*/ 64706 h 140845"/>
                <a:gd name="connsiteX39" fmla="*/ 346031 w 532646"/>
                <a:gd name="connsiteY39" fmla="*/ 66217 h 140845"/>
                <a:gd name="connsiteX40" fmla="*/ 316188 w 532646"/>
                <a:gd name="connsiteY40" fmla="*/ 80194 h 140845"/>
                <a:gd name="connsiteX41" fmla="*/ 312033 w 532646"/>
                <a:gd name="connsiteY41" fmla="*/ 80572 h 140845"/>
                <a:gd name="connsiteX42" fmla="*/ 241769 w 532646"/>
                <a:gd name="connsiteY42" fmla="*/ 80949 h 140845"/>
                <a:gd name="connsiteX43" fmla="*/ 215703 w 532646"/>
                <a:gd name="connsiteY43" fmla="*/ 84349 h 140845"/>
                <a:gd name="connsiteX44" fmla="*/ 161305 w 532646"/>
                <a:gd name="connsiteY44" fmla="*/ 97193 h 140845"/>
                <a:gd name="connsiteX45" fmla="*/ 144306 w 532646"/>
                <a:gd name="connsiteY45" fmla="*/ 113437 h 140845"/>
                <a:gd name="connsiteX46" fmla="*/ 122018 w 532646"/>
                <a:gd name="connsiteY46" fmla="*/ 134970 h 140845"/>
                <a:gd name="connsiteX47" fmla="*/ 48731 w 532646"/>
                <a:gd name="connsiteY47" fmla="*/ 130814 h 140845"/>
                <a:gd name="connsiteX48" fmla="*/ 14355 w 532646"/>
                <a:gd name="connsiteY48" fmla="*/ 137236 h 140845"/>
                <a:gd name="connsiteX49" fmla="*/ 0 w 532646"/>
                <a:gd name="connsiteY49" fmla="*/ 136481 h 14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32646" h="140845">
                  <a:moveTo>
                    <a:pt x="0" y="136481"/>
                  </a:moveTo>
                  <a:cubicBezTo>
                    <a:pt x="9444" y="135347"/>
                    <a:pt x="12088" y="131192"/>
                    <a:pt x="11711" y="120992"/>
                  </a:cubicBezTo>
                  <a:cubicBezTo>
                    <a:pt x="9822" y="93038"/>
                    <a:pt x="33621" y="67350"/>
                    <a:pt x="61198" y="64706"/>
                  </a:cubicBezTo>
                  <a:cubicBezTo>
                    <a:pt x="73286" y="63572"/>
                    <a:pt x="83486" y="64706"/>
                    <a:pt x="86508" y="79816"/>
                  </a:cubicBezTo>
                  <a:cubicBezTo>
                    <a:pt x="87641" y="85483"/>
                    <a:pt x="88397" y="92660"/>
                    <a:pt x="94441" y="96438"/>
                  </a:cubicBezTo>
                  <a:cubicBezTo>
                    <a:pt x="104263" y="102860"/>
                    <a:pt x="102374" y="108148"/>
                    <a:pt x="93308" y="113059"/>
                  </a:cubicBezTo>
                  <a:cubicBezTo>
                    <a:pt x="89530" y="114948"/>
                    <a:pt x="82352" y="117215"/>
                    <a:pt x="89530" y="123259"/>
                  </a:cubicBezTo>
                  <a:cubicBezTo>
                    <a:pt x="94441" y="127414"/>
                    <a:pt x="99352" y="127792"/>
                    <a:pt x="104263" y="122503"/>
                  </a:cubicBezTo>
                  <a:cubicBezTo>
                    <a:pt x="120884" y="105504"/>
                    <a:pt x="143928" y="98704"/>
                    <a:pt x="163949" y="87749"/>
                  </a:cubicBezTo>
                  <a:cubicBezTo>
                    <a:pt x="170749" y="83972"/>
                    <a:pt x="177171" y="79816"/>
                    <a:pt x="182460" y="73772"/>
                  </a:cubicBezTo>
                  <a:cubicBezTo>
                    <a:pt x="197193" y="56773"/>
                    <a:pt x="207770" y="35240"/>
                    <a:pt x="234213" y="34107"/>
                  </a:cubicBezTo>
                  <a:cubicBezTo>
                    <a:pt x="234969" y="34107"/>
                    <a:pt x="235724" y="33729"/>
                    <a:pt x="236102" y="33351"/>
                  </a:cubicBezTo>
                  <a:cubicBezTo>
                    <a:pt x="245924" y="15596"/>
                    <a:pt x="259524" y="12952"/>
                    <a:pt x="275390" y="25418"/>
                  </a:cubicBezTo>
                  <a:cubicBezTo>
                    <a:pt x="278034" y="18618"/>
                    <a:pt x="274256" y="17485"/>
                    <a:pt x="271612" y="15596"/>
                  </a:cubicBezTo>
                  <a:cubicBezTo>
                    <a:pt x="268212" y="12952"/>
                    <a:pt x="261035" y="12196"/>
                    <a:pt x="264812" y="5019"/>
                  </a:cubicBezTo>
                  <a:cubicBezTo>
                    <a:pt x="267457" y="108"/>
                    <a:pt x="273123" y="-1025"/>
                    <a:pt x="278034" y="864"/>
                  </a:cubicBezTo>
                  <a:cubicBezTo>
                    <a:pt x="287100" y="3886"/>
                    <a:pt x="298055" y="6152"/>
                    <a:pt x="304855" y="12196"/>
                  </a:cubicBezTo>
                  <a:cubicBezTo>
                    <a:pt x="318077" y="23907"/>
                    <a:pt x="332054" y="28063"/>
                    <a:pt x="351698" y="22774"/>
                  </a:cubicBezTo>
                  <a:cubicBezTo>
                    <a:pt x="343009" y="43551"/>
                    <a:pt x="350565" y="51106"/>
                    <a:pt x="369075" y="51106"/>
                  </a:cubicBezTo>
                  <a:cubicBezTo>
                    <a:pt x="373230" y="51106"/>
                    <a:pt x="377764" y="51106"/>
                    <a:pt x="379652" y="56017"/>
                  </a:cubicBezTo>
                  <a:cubicBezTo>
                    <a:pt x="381919" y="62061"/>
                    <a:pt x="381919" y="74150"/>
                    <a:pt x="390608" y="69617"/>
                  </a:cubicBezTo>
                  <a:cubicBezTo>
                    <a:pt x="400052" y="64706"/>
                    <a:pt x="412140" y="60172"/>
                    <a:pt x="414784" y="45817"/>
                  </a:cubicBezTo>
                  <a:cubicBezTo>
                    <a:pt x="419695" y="17863"/>
                    <a:pt x="434050" y="9552"/>
                    <a:pt x="460116" y="18241"/>
                  </a:cubicBezTo>
                  <a:cubicBezTo>
                    <a:pt x="468427" y="20885"/>
                    <a:pt x="479760" y="24285"/>
                    <a:pt x="474471" y="38640"/>
                  </a:cubicBezTo>
                  <a:cubicBezTo>
                    <a:pt x="472582" y="43929"/>
                    <a:pt x="470693" y="52617"/>
                    <a:pt x="479760" y="54128"/>
                  </a:cubicBezTo>
                  <a:cubicBezTo>
                    <a:pt x="487693" y="55639"/>
                    <a:pt x="489959" y="47706"/>
                    <a:pt x="492604" y="42418"/>
                  </a:cubicBezTo>
                  <a:cubicBezTo>
                    <a:pt x="493737" y="39773"/>
                    <a:pt x="495626" y="37507"/>
                    <a:pt x="496004" y="34862"/>
                  </a:cubicBezTo>
                  <a:cubicBezTo>
                    <a:pt x="497137" y="27307"/>
                    <a:pt x="491470" y="12952"/>
                    <a:pt x="507714" y="18618"/>
                  </a:cubicBezTo>
                  <a:cubicBezTo>
                    <a:pt x="517914" y="22018"/>
                    <a:pt x="538691" y="17485"/>
                    <a:pt x="530002" y="41284"/>
                  </a:cubicBezTo>
                  <a:cubicBezTo>
                    <a:pt x="528113" y="46195"/>
                    <a:pt x="531891" y="53373"/>
                    <a:pt x="532647" y="59417"/>
                  </a:cubicBezTo>
                  <a:cubicBezTo>
                    <a:pt x="515647" y="50728"/>
                    <a:pt x="502426" y="65461"/>
                    <a:pt x="487315" y="66594"/>
                  </a:cubicBezTo>
                  <a:cubicBezTo>
                    <a:pt x="479382" y="66972"/>
                    <a:pt x="470693" y="75661"/>
                    <a:pt x="463894" y="67350"/>
                  </a:cubicBezTo>
                  <a:cubicBezTo>
                    <a:pt x="457849" y="59795"/>
                    <a:pt x="460494" y="49973"/>
                    <a:pt x="462005" y="40907"/>
                  </a:cubicBezTo>
                  <a:cubicBezTo>
                    <a:pt x="462760" y="36751"/>
                    <a:pt x="469938" y="33351"/>
                    <a:pt x="464271" y="28063"/>
                  </a:cubicBezTo>
                  <a:cubicBezTo>
                    <a:pt x="460116" y="24285"/>
                    <a:pt x="455205" y="25040"/>
                    <a:pt x="450294" y="26552"/>
                  </a:cubicBezTo>
                  <a:cubicBezTo>
                    <a:pt x="444250" y="28440"/>
                    <a:pt x="441983" y="31840"/>
                    <a:pt x="443117" y="39018"/>
                  </a:cubicBezTo>
                  <a:cubicBezTo>
                    <a:pt x="445761" y="54506"/>
                    <a:pt x="438584" y="63195"/>
                    <a:pt x="422340" y="63572"/>
                  </a:cubicBezTo>
                  <a:cubicBezTo>
                    <a:pt x="415918" y="63572"/>
                    <a:pt x="410251" y="66972"/>
                    <a:pt x="404963" y="70750"/>
                  </a:cubicBezTo>
                  <a:cubicBezTo>
                    <a:pt x="383430" y="85483"/>
                    <a:pt x="377008" y="84727"/>
                    <a:pt x="361142" y="64706"/>
                  </a:cubicBezTo>
                  <a:cubicBezTo>
                    <a:pt x="355098" y="57150"/>
                    <a:pt x="349054" y="60550"/>
                    <a:pt x="346031" y="66217"/>
                  </a:cubicBezTo>
                  <a:cubicBezTo>
                    <a:pt x="339609" y="79061"/>
                    <a:pt x="329032" y="81327"/>
                    <a:pt x="316188" y="80194"/>
                  </a:cubicBezTo>
                  <a:cubicBezTo>
                    <a:pt x="314677" y="80194"/>
                    <a:pt x="312411" y="79816"/>
                    <a:pt x="312033" y="80572"/>
                  </a:cubicBezTo>
                  <a:cubicBezTo>
                    <a:pt x="288989" y="112682"/>
                    <a:pt x="265568" y="71883"/>
                    <a:pt x="241769" y="80949"/>
                  </a:cubicBezTo>
                  <a:cubicBezTo>
                    <a:pt x="234213" y="83594"/>
                    <a:pt x="224769" y="82838"/>
                    <a:pt x="215703" y="84349"/>
                  </a:cubicBezTo>
                  <a:cubicBezTo>
                    <a:pt x="197193" y="87371"/>
                    <a:pt x="178682" y="90394"/>
                    <a:pt x="161305" y="97193"/>
                  </a:cubicBezTo>
                  <a:cubicBezTo>
                    <a:pt x="152616" y="100593"/>
                    <a:pt x="144306" y="104749"/>
                    <a:pt x="144306" y="113437"/>
                  </a:cubicBezTo>
                  <a:cubicBezTo>
                    <a:pt x="144306" y="129681"/>
                    <a:pt x="134484" y="133459"/>
                    <a:pt x="122018" y="134970"/>
                  </a:cubicBezTo>
                  <a:cubicBezTo>
                    <a:pt x="97841" y="131570"/>
                    <a:pt x="73286" y="129681"/>
                    <a:pt x="48731" y="130814"/>
                  </a:cubicBezTo>
                  <a:cubicBezTo>
                    <a:pt x="37021" y="131192"/>
                    <a:pt x="24932" y="128925"/>
                    <a:pt x="14355" y="137236"/>
                  </a:cubicBezTo>
                  <a:cubicBezTo>
                    <a:pt x="10955" y="142525"/>
                    <a:pt x="4533" y="141769"/>
                    <a:pt x="0" y="136481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17" name="Freeform: Shape 26216">
              <a:extLst>
                <a:ext uri="{FF2B5EF4-FFF2-40B4-BE49-F238E27FC236}">
                  <a16:creationId xmlns:a16="http://schemas.microsoft.com/office/drawing/2014/main" id="{44405FB2-1172-446A-8538-5559093BCF35}"/>
                </a:ext>
              </a:extLst>
            </p:cNvPr>
            <p:cNvSpPr/>
            <p:nvPr/>
          </p:nvSpPr>
          <p:spPr>
            <a:xfrm>
              <a:off x="10680046" y="3037296"/>
              <a:ext cx="249701" cy="199118"/>
            </a:xfrm>
            <a:custGeom>
              <a:avLst/>
              <a:gdLst>
                <a:gd name="connsiteX0" fmla="*/ 190015 w 249701"/>
                <a:gd name="connsiteY0" fmla="*/ 182663 h 199118"/>
                <a:gd name="connsiteX1" fmla="*/ 171127 w 249701"/>
                <a:gd name="connsiteY1" fmla="*/ 191351 h 199118"/>
                <a:gd name="connsiteX2" fmla="*/ 142795 w 249701"/>
                <a:gd name="connsiteY2" fmla="*/ 181529 h 199118"/>
                <a:gd name="connsiteX3" fmla="*/ 94063 w 249701"/>
                <a:gd name="connsiteY3" fmla="*/ 141109 h 199118"/>
                <a:gd name="connsiteX4" fmla="*/ 98974 w 249701"/>
                <a:gd name="connsiteY4" fmla="*/ 133553 h 199118"/>
                <a:gd name="connsiteX5" fmla="*/ 113329 w 249701"/>
                <a:gd name="connsiteY5" fmla="*/ 142997 h 199118"/>
                <a:gd name="connsiteX6" fmla="*/ 121640 w 249701"/>
                <a:gd name="connsiteY6" fmla="*/ 161130 h 199118"/>
                <a:gd name="connsiteX7" fmla="*/ 143928 w 249701"/>
                <a:gd name="connsiteY7" fmla="*/ 142242 h 199118"/>
                <a:gd name="connsiteX8" fmla="*/ 161683 w 249701"/>
                <a:gd name="connsiteY8" fmla="*/ 120332 h 199118"/>
                <a:gd name="connsiteX9" fmla="*/ 174905 w 249701"/>
                <a:gd name="connsiteY9" fmla="*/ 73489 h 199118"/>
                <a:gd name="connsiteX10" fmla="*/ 127306 w 249701"/>
                <a:gd name="connsiteY10" fmla="*/ 68956 h 199118"/>
                <a:gd name="connsiteX11" fmla="*/ 123906 w 249701"/>
                <a:gd name="connsiteY11" fmla="*/ 85955 h 199118"/>
                <a:gd name="connsiteX12" fmla="*/ 123529 w 249701"/>
                <a:gd name="connsiteY12" fmla="*/ 111643 h 199118"/>
                <a:gd name="connsiteX13" fmla="*/ 96708 w 249701"/>
                <a:gd name="connsiteY13" fmla="*/ 116176 h 199118"/>
                <a:gd name="connsiteX14" fmla="*/ 82730 w 249701"/>
                <a:gd name="connsiteY14" fmla="*/ 113154 h 199118"/>
                <a:gd name="connsiteX15" fmla="*/ 49109 w 249701"/>
                <a:gd name="connsiteY15" fmla="*/ 80289 h 199118"/>
                <a:gd name="connsiteX16" fmla="*/ 26443 w 249701"/>
                <a:gd name="connsiteY16" fmla="*/ 64800 h 199118"/>
                <a:gd name="connsiteX17" fmla="*/ 0 w 249701"/>
                <a:gd name="connsiteY17" fmla="*/ 52334 h 199118"/>
                <a:gd name="connsiteX18" fmla="*/ 2267 w 249701"/>
                <a:gd name="connsiteY18" fmla="*/ 50445 h 199118"/>
                <a:gd name="connsiteX19" fmla="*/ 69131 w 249701"/>
                <a:gd name="connsiteY19" fmla="*/ 68200 h 199118"/>
                <a:gd name="connsiteX20" fmla="*/ 95952 w 249701"/>
                <a:gd name="connsiteY20" fmla="*/ 77267 h 199118"/>
                <a:gd name="connsiteX21" fmla="*/ 80086 w 249701"/>
                <a:gd name="connsiteY21" fmla="*/ 61400 h 199118"/>
                <a:gd name="connsiteX22" fmla="*/ 45332 w 249701"/>
                <a:gd name="connsiteY22" fmla="*/ 34201 h 199118"/>
                <a:gd name="connsiteX23" fmla="*/ 51754 w 249701"/>
                <a:gd name="connsiteY23" fmla="*/ 4736 h 199118"/>
                <a:gd name="connsiteX24" fmla="*/ 113329 w 249701"/>
                <a:gd name="connsiteY24" fmla="*/ 8891 h 199118"/>
                <a:gd name="connsiteX25" fmla="*/ 118240 w 249701"/>
                <a:gd name="connsiteY25" fmla="*/ 17580 h 199118"/>
                <a:gd name="connsiteX26" fmla="*/ 142039 w 249701"/>
                <a:gd name="connsiteY26" fmla="*/ 44779 h 199118"/>
                <a:gd name="connsiteX27" fmla="*/ 173771 w 249701"/>
                <a:gd name="connsiteY27" fmla="*/ 56490 h 199118"/>
                <a:gd name="connsiteX28" fmla="*/ 204748 w 249701"/>
                <a:gd name="connsiteY28" fmla="*/ 82555 h 199118"/>
                <a:gd name="connsiteX29" fmla="*/ 219858 w 249701"/>
                <a:gd name="connsiteY29" fmla="*/ 96155 h 199118"/>
                <a:gd name="connsiteX30" fmla="*/ 236858 w 249701"/>
                <a:gd name="connsiteY30" fmla="*/ 122976 h 199118"/>
                <a:gd name="connsiteX31" fmla="*/ 227036 w 249701"/>
                <a:gd name="connsiteY31" fmla="*/ 141109 h 199118"/>
                <a:gd name="connsiteX32" fmla="*/ 240636 w 249701"/>
                <a:gd name="connsiteY32" fmla="*/ 174730 h 199118"/>
                <a:gd name="connsiteX33" fmla="*/ 249702 w 249701"/>
                <a:gd name="connsiteY33" fmla="*/ 178885 h 199118"/>
                <a:gd name="connsiteX34" fmla="*/ 190015 w 249701"/>
                <a:gd name="connsiteY34" fmla="*/ 182663 h 199118"/>
                <a:gd name="connsiteX35" fmla="*/ 195682 w 249701"/>
                <a:gd name="connsiteY35" fmla="*/ 155086 h 199118"/>
                <a:gd name="connsiteX36" fmla="*/ 191149 w 249701"/>
                <a:gd name="connsiteY36" fmla="*/ 133931 h 199118"/>
                <a:gd name="connsiteX37" fmla="*/ 178682 w 249701"/>
                <a:gd name="connsiteY37" fmla="*/ 142620 h 199118"/>
                <a:gd name="connsiteX38" fmla="*/ 190015 w 249701"/>
                <a:gd name="connsiteY38" fmla="*/ 182663 h 19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9701" h="199118">
                  <a:moveTo>
                    <a:pt x="190015" y="182663"/>
                  </a:moveTo>
                  <a:cubicBezTo>
                    <a:pt x="190015" y="200417"/>
                    <a:pt x="183971" y="204573"/>
                    <a:pt x="171127" y="191351"/>
                  </a:cubicBezTo>
                  <a:cubicBezTo>
                    <a:pt x="163194" y="183418"/>
                    <a:pt x="154128" y="180396"/>
                    <a:pt x="142795" y="181529"/>
                  </a:cubicBezTo>
                  <a:cubicBezTo>
                    <a:pt x="118996" y="184551"/>
                    <a:pt x="95574" y="164152"/>
                    <a:pt x="94063" y="141109"/>
                  </a:cubicBezTo>
                  <a:cubicBezTo>
                    <a:pt x="93685" y="137331"/>
                    <a:pt x="94819" y="133553"/>
                    <a:pt x="98974" y="133553"/>
                  </a:cubicBezTo>
                  <a:cubicBezTo>
                    <a:pt x="105396" y="133553"/>
                    <a:pt x="112574" y="135820"/>
                    <a:pt x="113329" y="142997"/>
                  </a:cubicBezTo>
                  <a:cubicBezTo>
                    <a:pt x="114085" y="150553"/>
                    <a:pt x="107285" y="161886"/>
                    <a:pt x="121640" y="161130"/>
                  </a:cubicBezTo>
                  <a:cubicBezTo>
                    <a:pt x="132217" y="160375"/>
                    <a:pt x="142039" y="154330"/>
                    <a:pt x="143928" y="142242"/>
                  </a:cubicBezTo>
                  <a:cubicBezTo>
                    <a:pt x="145439" y="130909"/>
                    <a:pt x="152994" y="125620"/>
                    <a:pt x="161683" y="120332"/>
                  </a:cubicBezTo>
                  <a:cubicBezTo>
                    <a:pt x="167727" y="116932"/>
                    <a:pt x="178304" y="78400"/>
                    <a:pt x="174905" y="73489"/>
                  </a:cubicBezTo>
                  <a:cubicBezTo>
                    <a:pt x="167727" y="62534"/>
                    <a:pt x="139773" y="60645"/>
                    <a:pt x="127306" y="68956"/>
                  </a:cubicBezTo>
                  <a:cubicBezTo>
                    <a:pt x="119751" y="74244"/>
                    <a:pt x="118996" y="78400"/>
                    <a:pt x="123906" y="85955"/>
                  </a:cubicBezTo>
                  <a:cubicBezTo>
                    <a:pt x="129195" y="93888"/>
                    <a:pt x="129951" y="104088"/>
                    <a:pt x="123529" y="111643"/>
                  </a:cubicBezTo>
                  <a:cubicBezTo>
                    <a:pt x="116729" y="119954"/>
                    <a:pt x="107285" y="121087"/>
                    <a:pt x="96708" y="116176"/>
                  </a:cubicBezTo>
                  <a:cubicBezTo>
                    <a:pt x="92552" y="114287"/>
                    <a:pt x="87264" y="112776"/>
                    <a:pt x="82730" y="113154"/>
                  </a:cubicBezTo>
                  <a:cubicBezTo>
                    <a:pt x="49487" y="114287"/>
                    <a:pt x="49865" y="114287"/>
                    <a:pt x="49109" y="80289"/>
                  </a:cubicBezTo>
                  <a:cubicBezTo>
                    <a:pt x="48732" y="65556"/>
                    <a:pt x="37399" y="65556"/>
                    <a:pt x="26443" y="64800"/>
                  </a:cubicBezTo>
                  <a:cubicBezTo>
                    <a:pt x="16244" y="64045"/>
                    <a:pt x="2267" y="69711"/>
                    <a:pt x="0" y="52334"/>
                  </a:cubicBezTo>
                  <a:cubicBezTo>
                    <a:pt x="756" y="51579"/>
                    <a:pt x="1511" y="50823"/>
                    <a:pt x="2267" y="50445"/>
                  </a:cubicBezTo>
                  <a:cubicBezTo>
                    <a:pt x="26443" y="48934"/>
                    <a:pt x="49109" y="53090"/>
                    <a:pt x="69131" y="68200"/>
                  </a:cubicBezTo>
                  <a:cubicBezTo>
                    <a:pt x="76308" y="73867"/>
                    <a:pt x="84997" y="79911"/>
                    <a:pt x="95952" y="77267"/>
                  </a:cubicBezTo>
                  <a:cubicBezTo>
                    <a:pt x="95197" y="65934"/>
                    <a:pt x="86130" y="65178"/>
                    <a:pt x="80086" y="61400"/>
                  </a:cubicBezTo>
                  <a:cubicBezTo>
                    <a:pt x="67242" y="53845"/>
                    <a:pt x="54398" y="46668"/>
                    <a:pt x="45332" y="34201"/>
                  </a:cubicBezTo>
                  <a:cubicBezTo>
                    <a:pt x="35888" y="22113"/>
                    <a:pt x="38154" y="11158"/>
                    <a:pt x="51754" y="4736"/>
                  </a:cubicBezTo>
                  <a:cubicBezTo>
                    <a:pt x="72908" y="-4708"/>
                    <a:pt x="93308" y="1714"/>
                    <a:pt x="113329" y="8891"/>
                  </a:cubicBezTo>
                  <a:cubicBezTo>
                    <a:pt x="116729" y="10025"/>
                    <a:pt x="118618" y="14180"/>
                    <a:pt x="118240" y="17580"/>
                  </a:cubicBezTo>
                  <a:cubicBezTo>
                    <a:pt x="116729" y="35335"/>
                    <a:pt x="128818" y="40246"/>
                    <a:pt x="142039" y="44779"/>
                  </a:cubicBezTo>
                  <a:cubicBezTo>
                    <a:pt x="152617" y="48556"/>
                    <a:pt x="163194" y="53090"/>
                    <a:pt x="173771" y="56490"/>
                  </a:cubicBezTo>
                  <a:cubicBezTo>
                    <a:pt x="187371" y="61023"/>
                    <a:pt x="200215" y="67067"/>
                    <a:pt x="204748" y="82555"/>
                  </a:cubicBezTo>
                  <a:cubicBezTo>
                    <a:pt x="207015" y="90110"/>
                    <a:pt x="213814" y="92755"/>
                    <a:pt x="219858" y="96155"/>
                  </a:cubicBezTo>
                  <a:cubicBezTo>
                    <a:pt x="230058" y="101821"/>
                    <a:pt x="237991" y="109754"/>
                    <a:pt x="236858" y="122976"/>
                  </a:cubicBezTo>
                  <a:cubicBezTo>
                    <a:pt x="235724" y="130153"/>
                    <a:pt x="230436" y="135064"/>
                    <a:pt x="227036" y="141109"/>
                  </a:cubicBezTo>
                  <a:cubicBezTo>
                    <a:pt x="215325" y="161130"/>
                    <a:pt x="218347" y="168685"/>
                    <a:pt x="240636" y="174730"/>
                  </a:cubicBezTo>
                  <a:cubicBezTo>
                    <a:pt x="244035" y="175485"/>
                    <a:pt x="247435" y="176241"/>
                    <a:pt x="249702" y="178885"/>
                  </a:cubicBezTo>
                  <a:cubicBezTo>
                    <a:pt x="233458" y="193240"/>
                    <a:pt x="214192" y="194751"/>
                    <a:pt x="190015" y="182663"/>
                  </a:cubicBezTo>
                  <a:cubicBezTo>
                    <a:pt x="182082" y="172085"/>
                    <a:pt x="190015" y="163774"/>
                    <a:pt x="195682" y="155086"/>
                  </a:cubicBezTo>
                  <a:cubicBezTo>
                    <a:pt x="200970" y="146775"/>
                    <a:pt x="205503" y="138086"/>
                    <a:pt x="191149" y="133931"/>
                  </a:cubicBezTo>
                  <a:cubicBezTo>
                    <a:pt x="183971" y="131665"/>
                    <a:pt x="178304" y="133176"/>
                    <a:pt x="178682" y="142620"/>
                  </a:cubicBezTo>
                  <a:cubicBezTo>
                    <a:pt x="179060" y="156975"/>
                    <a:pt x="176416" y="172463"/>
                    <a:pt x="190015" y="182663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18" name="Freeform: Shape 26217">
              <a:extLst>
                <a:ext uri="{FF2B5EF4-FFF2-40B4-BE49-F238E27FC236}">
                  <a16:creationId xmlns:a16="http://schemas.microsoft.com/office/drawing/2014/main" id="{428B4A29-1660-4A43-9D9E-C7DF3C0BA394}"/>
                </a:ext>
              </a:extLst>
            </p:cNvPr>
            <p:cNvSpPr/>
            <p:nvPr/>
          </p:nvSpPr>
          <p:spPr>
            <a:xfrm>
              <a:off x="10195240" y="3507106"/>
              <a:ext cx="465868" cy="110367"/>
            </a:xfrm>
            <a:custGeom>
              <a:avLst/>
              <a:gdLst>
                <a:gd name="connsiteX0" fmla="*/ 2402 w 465868"/>
                <a:gd name="connsiteY0" fmla="*/ 98549 h 110367"/>
                <a:gd name="connsiteX1" fmla="*/ 10712 w 465868"/>
                <a:gd name="connsiteY1" fmla="*/ 73239 h 110367"/>
                <a:gd name="connsiteX2" fmla="*/ 153129 w 465868"/>
                <a:gd name="connsiteY2" fmla="*/ 55106 h 110367"/>
                <a:gd name="connsiteX3" fmla="*/ 175795 w 465868"/>
                <a:gd name="connsiteY3" fmla="*/ 51706 h 110367"/>
                <a:gd name="connsiteX4" fmla="*/ 232837 w 465868"/>
                <a:gd name="connsiteY4" fmla="*/ 38862 h 110367"/>
                <a:gd name="connsiteX5" fmla="*/ 407364 w 465868"/>
                <a:gd name="connsiteY5" fmla="*/ 9019 h 110367"/>
                <a:gd name="connsiteX6" fmla="*/ 421341 w 465868"/>
                <a:gd name="connsiteY6" fmla="*/ 9775 h 110367"/>
                <a:gd name="connsiteX7" fmla="*/ 425497 w 465868"/>
                <a:gd name="connsiteY7" fmla="*/ 10152 h 110367"/>
                <a:gd name="connsiteX8" fmla="*/ 452318 w 465868"/>
                <a:gd name="connsiteY8" fmla="*/ 2219 h 110367"/>
                <a:gd name="connsiteX9" fmla="*/ 463651 w 465868"/>
                <a:gd name="connsiteY9" fmla="*/ 1841 h 110367"/>
                <a:gd name="connsiteX10" fmla="*/ 462140 w 465868"/>
                <a:gd name="connsiteY10" fmla="*/ 15063 h 110367"/>
                <a:gd name="connsiteX11" fmla="*/ 430785 w 465868"/>
                <a:gd name="connsiteY11" fmla="*/ 34707 h 110367"/>
                <a:gd name="connsiteX12" fmla="*/ 413031 w 465868"/>
                <a:gd name="connsiteY12" fmla="*/ 41129 h 110367"/>
                <a:gd name="connsiteX13" fmla="*/ 280436 w 465868"/>
                <a:gd name="connsiteY13" fmla="*/ 78905 h 110367"/>
                <a:gd name="connsiteX14" fmla="*/ 243037 w 465868"/>
                <a:gd name="connsiteY14" fmla="*/ 83438 h 110367"/>
                <a:gd name="connsiteX15" fmla="*/ 153885 w 465868"/>
                <a:gd name="connsiteY15" fmla="*/ 95905 h 110367"/>
                <a:gd name="connsiteX16" fmla="*/ 136508 w 465868"/>
                <a:gd name="connsiteY16" fmla="*/ 87972 h 110367"/>
                <a:gd name="connsiteX17" fmla="*/ 116108 w 465868"/>
                <a:gd name="connsiteY17" fmla="*/ 88727 h 110367"/>
                <a:gd name="connsiteX18" fmla="*/ 78332 w 465868"/>
                <a:gd name="connsiteY18" fmla="*/ 109126 h 110367"/>
                <a:gd name="connsiteX19" fmla="*/ 68510 w 465868"/>
                <a:gd name="connsiteY19" fmla="*/ 108749 h 110367"/>
                <a:gd name="connsiteX20" fmla="*/ 24312 w 465868"/>
                <a:gd name="connsiteY20" fmla="*/ 107615 h 110367"/>
                <a:gd name="connsiteX21" fmla="*/ 2402 w 465868"/>
                <a:gd name="connsiteY21" fmla="*/ 98549 h 11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5868" h="110367">
                  <a:moveTo>
                    <a:pt x="2402" y="98549"/>
                  </a:moveTo>
                  <a:cubicBezTo>
                    <a:pt x="-5909" y="86461"/>
                    <a:pt x="9957" y="82305"/>
                    <a:pt x="10712" y="73239"/>
                  </a:cubicBezTo>
                  <a:cubicBezTo>
                    <a:pt x="58311" y="69839"/>
                    <a:pt x="106287" y="68328"/>
                    <a:pt x="153129" y="55106"/>
                  </a:cubicBezTo>
                  <a:cubicBezTo>
                    <a:pt x="160307" y="53217"/>
                    <a:pt x="168240" y="52840"/>
                    <a:pt x="175795" y="51706"/>
                  </a:cubicBezTo>
                  <a:cubicBezTo>
                    <a:pt x="193550" y="41507"/>
                    <a:pt x="213571" y="40751"/>
                    <a:pt x="232837" y="38862"/>
                  </a:cubicBezTo>
                  <a:cubicBezTo>
                    <a:pt x="291769" y="32818"/>
                    <a:pt x="350322" y="24130"/>
                    <a:pt x="407364" y="9019"/>
                  </a:cubicBezTo>
                  <a:cubicBezTo>
                    <a:pt x="412275" y="7886"/>
                    <a:pt x="416808" y="5997"/>
                    <a:pt x="421341" y="9775"/>
                  </a:cubicBezTo>
                  <a:cubicBezTo>
                    <a:pt x="422475" y="10152"/>
                    <a:pt x="423986" y="10152"/>
                    <a:pt x="425497" y="10152"/>
                  </a:cubicBezTo>
                  <a:cubicBezTo>
                    <a:pt x="436452" y="14308"/>
                    <a:pt x="443629" y="5241"/>
                    <a:pt x="452318" y="2219"/>
                  </a:cubicBezTo>
                  <a:cubicBezTo>
                    <a:pt x="456096" y="1086"/>
                    <a:pt x="460251" y="-1936"/>
                    <a:pt x="463651" y="1841"/>
                  </a:cubicBezTo>
                  <a:cubicBezTo>
                    <a:pt x="468184" y="6375"/>
                    <a:pt x="464784" y="11286"/>
                    <a:pt x="462140" y="15063"/>
                  </a:cubicBezTo>
                  <a:cubicBezTo>
                    <a:pt x="454585" y="26018"/>
                    <a:pt x="442118" y="29796"/>
                    <a:pt x="430785" y="34707"/>
                  </a:cubicBezTo>
                  <a:cubicBezTo>
                    <a:pt x="425119" y="36974"/>
                    <a:pt x="418319" y="37351"/>
                    <a:pt x="413031" y="41129"/>
                  </a:cubicBezTo>
                  <a:cubicBezTo>
                    <a:pt x="371854" y="64550"/>
                    <a:pt x="325767" y="71728"/>
                    <a:pt x="280436" y="78905"/>
                  </a:cubicBezTo>
                  <a:cubicBezTo>
                    <a:pt x="267969" y="80794"/>
                    <a:pt x="255503" y="82305"/>
                    <a:pt x="243037" y="83438"/>
                  </a:cubicBezTo>
                  <a:cubicBezTo>
                    <a:pt x="213571" y="89105"/>
                    <a:pt x="182973" y="88349"/>
                    <a:pt x="153885" y="95905"/>
                  </a:cubicBezTo>
                  <a:cubicBezTo>
                    <a:pt x="145196" y="98171"/>
                    <a:pt x="141419" y="94016"/>
                    <a:pt x="136508" y="87972"/>
                  </a:cubicBezTo>
                  <a:cubicBezTo>
                    <a:pt x="130086" y="79283"/>
                    <a:pt x="121397" y="79283"/>
                    <a:pt x="116108" y="88727"/>
                  </a:cubicBezTo>
                  <a:cubicBezTo>
                    <a:pt x="107420" y="103838"/>
                    <a:pt x="91554" y="103838"/>
                    <a:pt x="78332" y="109126"/>
                  </a:cubicBezTo>
                  <a:cubicBezTo>
                    <a:pt x="74932" y="110260"/>
                    <a:pt x="70021" y="111393"/>
                    <a:pt x="68510" y="108749"/>
                  </a:cubicBezTo>
                  <a:cubicBezTo>
                    <a:pt x="54155" y="85327"/>
                    <a:pt x="39045" y="101949"/>
                    <a:pt x="24312" y="107615"/>
                  </a:cubicBezTo>
                  <a:cubicBezTo>
                    <a:pt x="13735" y="110260"/>
                    <a:pt x="4668" y="114037"/>
                    <a:pt x="2402" y="98549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19" name="Freeform: Shape 26218">
              <a:extLst>
                <a:ext uri="{FF2B5EF4-FFF2-40B4-BE49-F238E27FC236}">
                  <a16:creationId xmlns:a16="http://schemas.microsoft.com/office/drawing/2014/main" id="{4BC92BA2-3755-4A69-AA52-F13A34C1BF04}"/>
                </a:ext>
              </a:extLst>
            </p:cNvPr>
            <p:cNvSpPr/>
            <p:nvPr/>
          </p:nvSpPr>
          <p:spPr>
            <a:xfrm>
              <a:off x="10216849" y="2851582"/>
              <a:ext cx="329514" cy="145497"/>
            </a:xfrm>
            <a:custGeom>
              <a:avLst/>
              <a:gdLst>
                <a:gd name="connsiteX0" fmla="*/ 107721 w 329514"/>
                <a:gd name="connsiteY0" fmla="*/ 68432 h 145497"/>
                <a:gd name="connsiteX1" fmla="*/ 86567 w 329514"/>
                <a:gd name="connsiteY1" fmla="*/ 55211 h 145497"/>
                <a:gd name="connsiteX2" fmla="*/ 47279 w 329514"/>
                <a:gd name="connsiteY2" fmla="*/ 33300 h 145497"/>
                <a:gd name="connsiteX3" fmla="*/ 27258 w 329514"/>
                <a:gd name="connsiteY3" fmla="*/ 32545 h 145497"/>
                <a:gd name="connsiteX4" fmla="*/ 1570 w 329514"/>
                <a:gd name="connsiteY4" fmla="*/ 30656 h 145497"/>
                <a:gd name="connsiteX5" fmla="*/ 3081 w 329514"/>
                <a:gd name="connsiteY5" fmla="*/ 13657 h 145497"/>
                <a:gd name="connsiteX6" fmla="*/ 4592 w 329514"/>
                <a:gd name="connsiteY6" fmla="*/ 2324 h 145497"/>
                <a:gd name="connsiteX7" fmla="*/ 19703 w 329514"/>
                <a:gd name="connsiteY7" fmla="*/ 6479 h 145497"/>
                <a:gd name="connsiteX8" fmla="*/ 43502 w 329514"/>
                <a:gd name="connsiteY8" fmla="*/ 15168 h 145497"/>
                <a:gd name="connsiteX9" fmla="*/ 112255 w 329514"/>
                <a:gd name="connsiteY9" fmla="*/ 39345 h 145497"/>
                <a:gd name="connsiteX10" fmla="*/ 166275 w 329514"/>
                <a:gd name="connsiteY10" fmla="*/ 47655 h 145497"/>
                <a:gd name="connsiteX11" fmla="*/ 174208 w 329514"/>
                <a:gd name="connsiteY11" fmla="*/ 51811 h 145497"/>
                <a:gd name="connsiteX12" fmla="*/ 180630 w 329514"/>
                <a:gd name="connsiteY12" fmla="*/ 74854 h 145497"/>
                <a:gd name="connsiteX13" fmla="*/ 185163 w 329514"/>
                <a:gd name="connsiteY13" fmla="*/ 71077 h 145497"/>
                <a:gd name="connsiteX14" fmla="*/ 188185 w 329514"/>
                <a:gd name="connsiteY14" fmla="*/ 50300 h 145497"/>
                <a:gd name="connsiteX15" fmla="*/ 212740 w 329514"/>
                <a:gd name="connsiteY15" fmla="*/ 56722 h 145497"/>
                <a:gd name="connsiteX16" fmla="*/ 257316 w 329514"/>
                <a:gd name="connsiteY16" fmla="*/ 91098 h 145497"/>
                <a:gd name="connsiteX17" fmla="*/ 309447 w 329514"/>
                <a:gd name="connsiteY17" fmla="*/ 105076 h 145497"/>
                <a:gd name="connsiteX18" fmla="*/ 327580 w 329514"/>
                <a:gd name="connsiteY18" fmla="*/ 139074 h 145497"/>
                <a:gd name="connsiteX19" fmla="*/ 293203 w 329514"/>
                <a:gd name="connsiteY19" fmla="*/ 132274 h 145497"/>
                <a:gd name="connsiteX20" fmla="*/ 255049 w 329514"/>
                <a:gd name="connsiteY20" fmla="*/ 119431 h 145497"/>
                <a:gd name="connsiteX21" fmla="*/ 212740 w 329514"/>
                <a:gd name="connsiteY21" fmla="*/ 102431 h 145497"/>
                <a:gd name="connsiteX22" fmla="*/ 212740 w 329514"/>
                <a:gd name="connsiteY22" fmla="*/ 102431 h 145497"/>
                <a:gd name="connsiteX23" fmla="*/ 143231 w 329514"/>
                <a:gd name="connsiteY23" fmla="*/ 78632 h 145497"/>
                <a:gd name="connsiteX24" fmla="*/ 111121 w 329514"/>
                <a:gd name="connsiteY24" fmla="*/ 72966 h 145497"/>
                <a:gd name="connsiteX25" fmla="*/ 107721 w 329514"/>
                <a:gd name="connsiteY25" fmla="*/ 68432 h 14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9514" h="145497">
                  <a:moveTo>
                    <a:pt x="107721" y="68432"/>
                  </a:moveTo>
                  <a:cubicBezTo>
                    <a:pt x="106210" y="55588"/>
                    <a:pt x="93366" y="58988"/>
                    <a:pt x="86567" y="55211"/>
                  </a:cubicBezTo>
                  <a:cubicBezTo>
                    <a:pt x="73345" y="48033"/>
                    <a:pt x="57857" y="46144"/>
                    <a:pt x="47279" y="33300"/>
                  </a:cubicBezTo>
                  <a:cubicBezTo>
                    <a:pt x="42746" y="27634"/>
                    <a:pt x="34435" y="30656"/>
                    <a:pt x="27258" y="32545"/>
                  </a:cubicBezTo>
                  <a:cubicBezTo>
                    <a:pt x="18569" y="35189"/>
                    <a:pt x="9503" y="37834"/>
                    <a:pt x="1570" y="30656"/>
                  </a:cubicBezTo>
                  <a:cubicBezTo>
                    <a:pt x="12147" y="26123"/>
                    <a:pt x="6859" y="19323"/>
                    <a:pt x="3081" y="13657"/>
                  </a:cubicBezTo>
                  <a:cubicBezTo>
                    <a:pt x="59" y="9124"/>
                    <a:pt x="-2585" y="4213"/>
                    <a:pt x="4592" y="2324"/>
                  </a:cubicBezTo>
                  <a:cubicBezTo>
                    <a:pt x="9503" y="1191"/>
                    <a:pt x="17814" y="-4098"/>
                    <a:pt x="19703" y="6479"/>
                  </a:cubicBezTo>
                  <a:cubicBezTo>
                    <a:pt x="23102" y="23101"/>
                    <a:pt x="34435" y="19323"/>
                    <a:pt x="43502" y="15168"/>
                  </a:cubicBezTo>
                  <a:cubicBezTo>
                    <a:pt x="77878" y="-321"/>
                    <a:pt x="89589" y="813"/>
                    <a:pt x="112255" y="39345"/>
                  </a:cubicBezTo>
                  <a:cubicBezTo>
                    <a:pt x="123210" y="57477"/>
                    <a:pt x="147764" y="62010"/>
                    <a:pt x="166275" y="47655"/>
                  </a:cubicBezTo>
                  <a:cubicBezTo>
                    <a:pt x="169675" y="48033"/>
                    <a:pt x="171941" y="49544"/>
                    <a:pt x="174208" y="51811"/>
                  </a:cubicBezTo>
                  <a:cubicBezTo>
                    <a:pt x="181008" y="58233"/>
                    <a:pt x="173830" y="68810"/>
                    <a:pt x="180630" y="74854"/>
                  </a:cubicBezTo>
                  <a:cubicBezTo>
                    <a:pt x="183652" y="74854"/>
                    <a:pt x="185163" y="73343"/>
                    <a:pt x="185163" y="71077"/>
                  </a:cubicBezTo>
                  <a:cubicBezTo>
                    <a:pt x="185163" y="63899"/>
                    <a:pt x="178363" y="55588"/>
                    <a:pt x="188185" y="50300"/>
                  </a:cubicBezTo>
                  <a:cubicBezTo>
                    <a:pt x="198385" y="44633"/>
                    <a:pt x="204429" y="52566"/>
                    <a:pt x="212740" y="56722"/>
                  </a:cubicBezTo>
                  <a:cubicBezTo>
                    <a:pt x="230117" y="65410"/>
                    <a:pt x="241072" y="80899"/>
                    <a:pt x="257316" y="91098"/>
                  </a:cubicBezTo>
                  <a:cubicBezTo>
                    <a:pt x="273937" y="101298"/>
                    <a:pt x="292826" y="97520"/>
                    <a:pt x="309447" y="105076"/>
                  </a:cubicBezTo>
                  <a:cubicBezTo>
                    <a:pt x="324935" y="112253"/>
                    <a:pt x="333624" y="121319"/>
                    <a:pt x="327580" y="139074"/>
                  </a:cubicBezTo>
                  <a:cubicBezTo>
                    <a:pt x="313603" y="150407"/>
                    <a:pt x="302647" y="145874"/>
                    <a:pt x="293203" y="132274"/>
                  </a:cubicBezTo>
                  <a:cubicBezTo>
                    <a:pt x="278471" y="134163"/>
                    <a:pt x="267515" y="125097"/>
                    <a:pt x="255049" y="119431"/>
                  </a:cubicBezTo>
                  <a:cubicBezTo>
                    <a:pt x="242205" y="111120"/>
                    <a:pt x="226717" y="108853"/>
                    <a:pt x="212740" y="102431"/>
                  </a:cubicBezTo>
                  <a:lnTo>
                    <a:pt x="212740" y="102431"/>
                  </a:lnTo>
                  <a:cubicBezTo>
                    <a:pt x="188185" y="98654"/>
                    <a:pt x="164386" y="92609"/>
                    <a:pt x="143231" y="78632"/>
                  </a:cubicBezTo>
                  <a:cubicBezTo>
                    <a:pt x="133409" y="72210"/>
                    <a:pt x="121321" y="77121"/>
                    <a:pt x="111121" y="72966"/>
                  </a:cubicBezTo>
                  <a:cubicBezTo>
                    <a:pt x="110366" y="71077"/>
                    <a:pt x="109232" y="69944"/>
                    <a:pt x="107721" y="68432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20" name="Freeform: Shape 26219">
              <a:extLst>
                <a:ext uri="{FF2B5EF4-FFF2-40B4-BE49-F238E27FC236}">
                  <a16:creationId xmlns:a16="http://schemas.microsoft.com/office/drawing/2014/main" id="{7C41EC65-9371-40FD-A788-43205C679493}"/>
                </a:ext>
              </a:extLst>
            </p:cNvPr>
            <p:cNvSpPr/>
            <p:nvPr/>
          </p:nvSpPr>
          <p:spPr>
            <a:xfrm>
              <a:off x="10717067" y="3344963"/>
              <a:ext cx="174526" cy="142261"/>
            </a:xfrm>
            <a:custGeom>
              <a:avLst/>
              <a:gdLst>
                <a:gd name="connsiteX0" fmla="*/ 106529 w 174526"/>
                <a:gd name="connsiteY0" fmla="*/ 108076 h 142261"/>
                <a:gd name="connsiteX1" fmla="*/ 71775 w 174526"/>
                <a:gd name="connsiteY1" fmla="*/ 128098 h 142261"/>
                <a:gd name="connsiteX2" fmla="*/ 47598 w 174526"/>
                <a:gd name="connsiteY2" fmla="*/ 142075 h 142261"/>
                <a:gd name="connsiteX3" fmla="*/ 0 w 174526"/>
                <a:gd name="connsiteY3" fmla="*/ 108832 h 142261"/>
                <a:gd name="connsiteX4" fmla="*/ 43065 w 174526"/>
                <a:gd name="connsiteY4" fmla="*/ 54811 h 142261"/>
                <a:gd name="connsiteX5" fmla="*/ 54776 w 174526"/>
                <a:gd name="connsiteY5" fmla="*/ 48767 h 142261"/>
                <a:gd name="connsiteX6" fmla="*/ 89908 w 174526"/>
                <a:gd name="connsiteY6" fmla="*/ 48767 h 142261"/>
                <a:gd name="connsiteX7" fmla="*/ 116729 w 174526"/>
                <a:gd name="connsiteY7" fmla="*/ 49145 h 142261"/>
                <a:gd name="connsiteX8" fmla="*/ 149594 w 174526"/>
                <a:gd name="connsiteY8" fmla="*/ 51034 h 142261"/>
                <a:gd name="connsiteX9" fmla="*/ 136373 w 174526"/>
                <a:gd name="connsiteY9" fmla="*/ 27613 h 142261"/>
                <a:gd name="connsiteX10" fmla="*/ 174527 w 174526"/>
                <a:gd name="connsiteY10" fmla="*/ 2302 h 142261"/>
                <a:gd name="connsiteX11" fmla="*/ 174149 w 174526"/>
                <a:gd name="connsiteY11" fmla="*/ 53300 h 142261"/>
                <a:gd name="connsiteX12" fmla="*/ 174149 w 174526"/>
                <a:gd name="connsiteY12" fmla="*/ 57078 h 142261"/>
                <a:gd name="connsiteX13" fmla="*/ 153372 w 174526"/>
                <a:gd name="connsiteY13" fmla="*/ 74077 h 142261"/>
                <a:gd name="connsiteX14" fmla="*/ 123529 w 174526"/>
                <a:gd name="connsiteY14" fmla="*/ 91077 h 142261"/>
                <a:gd name="connsiteX15" fmla="*/ 120506 w 174526"/>
                <a:gd name="connsiteY15" fmla="*/ 83522 h 142261"/>
                <a:gd name="connsiteX16" fmla="*/ 46843 w 174526"/>
                <a:gd name="connsiteY16" fmla="*/ 99388 h 142261"/>
                <a:gd name="connsiteX17" fmla="*/ 47976 w 174526"/>
                <a:gd name="connsiteY17" fmla="*/ 100143 h 142261"/>
                <a:gd name="connsiteX18" fmla="*/ 118240 w 174526"/>
                <a:gd name="connsiteY18" fmla="*/ 88055 h 142261"/>
                <a:gd name="connsiteX19" fmla="*/ 123529 w 174526"/>
                <a:gd name="connsiteY19" fmla="*/ 91077 h 142261"/>
                <a:gd name="connsiteX20" fmla="*/ 106529 w 174526"/>
                <a:gd name="connsiteY20" fmla="*/ 108076 h 14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526" h="142261">
                  <a:moveTo>
                    <a:pt x="106529" y="108076"/>
                  </a:moveTo>
                  <a:cubicBezTo>
                    <a:pt x="92174" y="109965"/>
                    <a:pt x="80841" y="116387"/>
                    <a:pt x="71775" y="128098"/>
                  </a:cubicBezTo>
                  <a:cubicBezTo>
                    <a:pt x="65731" y="135653"/>
                    <a:pt x="58931" y="143586"/>
                    <a:pt x="47598" y="142075"/>
                  </a:cubicBezTo>
                  <a:cubicBezTo>
                    <a:pt x="30977" y="131875"/>
                    <a:pt x="19266" y="114498"/>
                    <a:pt x="0" y="108832"/>
                  </a:cubicBezTo>
                  <a:cubicBezTo>
                    <a:pt x="14355" y="91455"/>
                    <a:pt x="29088" y="73700"/>
                    <a:pt x="43065" y="54811"/>
                  </a:cubicBezTo>
                  <a:cubicBezTo>
                    <a:pt x="46843" y="49901"/>
                    <a:pt x="49865" y="43101"/>
                    <a:pt x="54776" y="48767"/>
                  </a:cubicBezTo>
                  <a:cubicBezTo>
                    <a:pt x="67620" y="63878"/>
                    <a:pt x="78575" y="51412"/>
                    <a:pt x="89908" y="48767"/>
                  </a:cubicBezTo>
                  <a:cubicBezTo>
                    <a:pt x="98596" y="51412"/>
                    <a:pt x="108040" y="53300"/>
                    <a:pt x="116729" y="49145"/>
                  </a:cubicBezTo>
                  <a:cubicBezTo>
                    <a:pt x="128062" y="43856"/>
                    <a:pt x="139017" y="41967"/>
                    <a:pt x="149594" y="51034"/>
                  </a:cubicBezTo>
                  <a:cubicBezTo>
                    <a:pt x="152994" y="36679"/>
                    <a:pt x="140906" y="34412"/>
                    <a:pt x="136373" y="27613"/>
                  </a:cubicBezTo>
                  <a:cubicBezTo>
                    <a:pt x="145061" y="12880"/>
                    <a:pt x="150350" y="-6764"/>
                    <a:pt x="174527" y="2302"/>
                  </a:cubicBezTo>
                  <a:cubicBezTo>
                    <a:pt x="165460" y="19302"/>
                    <a:pt x="171127" y="36301"/>
                    <a:pt x="174149" y="53300"/>
                  </a:cubicBezTo>
                  <a:cubicBezTo>
                    <a:pt x="174149" y="54434"/>
                    <a:pt x="174149" y="55945"/>
                    <a:pt x="174149" y="57078"/>
                  </a:cubicBezTo>
                  <a:cubicBezTo>
                    <a:pt x="169994" y="66144"/>
                    <a:pt x="160550" y="69166"/>
                    <a:pt x="153372" y="74077"/>
                  </a:cubicBezTo>
                  <a:cubicBezTo>
                    <a:pt x="141661" y="76344"/>
                    <a:pt x="138261" y="93721"/>
                    <a:pt x="123529" y="91077"/>
                  </a:cubicBezTo>
                  <a:cubicBezTo>
                    <a:pt x="122017" y="88810"/>
                    <a:pt x="122395" y="84655"/>
                    <a:pt x="120506" y="83522"/>
                  </a:cubicBezTo>
                  <a:cubicBezTo>
                    <a:pt x="108040" y="77477"/>
                    <a:pt x="55909" y="89188"/>
                    <a:pt x="46843" y="99388"/>
                  </a:cubicBezTo>
                  <a:cubicBezTo>
                    <a:pt x="47220" y="99765"/>
                    <a:pt x="47598" y="100143"/>
                    <a:pt x="47976" y="100143"/>
                  </a:cubicBezTo>
                  <a:cubicBezTo>
                    <a:pt x="71397" y="95232"/>
                    <a:pt x="96707" y="102032"/>
                    <a:pt x="118240" y="88055"/>
                  </a:cubicBezTo>
                  <a:cubicBezTo>
                    <a:pt x="119373" y="87299"/>
                    <a:pt x="122017" y="89566"/>
                    <a:pt x="123529" y="91077"/>
                  </a:cubicBezTo>
                  <a:cubicBezTo>
                    <a:pt x="126929" y="106187"/>
                    <a:pt x="112196" y="102410"/>
                    <a:pt x="106529" y="108076"/>
                  </a:cubicBezTo>
                  <a:close/>
                </a:path>
              </a:pathLst>
            </a:custGeom>
            <a:solidFill>
              <a:srgbClr val="EBE6E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21" name="Freeform: Shape 26220">
              <a:extLst>
                <a:ext uri="{FF2B5EF4-FFF2-40B4-BE49-F238E27FC236}">
                  <a16:creationId xmlns:a16="http://schemas.microsoft.com/office/drawing/2014/main" id="{65D557CE-1842-4CE9-A638-0C1466F81E13}"/>
                </a:ext>
              </a:extLst>
            </p:cNvPr>
            <p:cNvSpPr/>
            <p:nvPr/>
          </p:nvSpPr>
          <p:spPr>
            <a:xfrm>
              <a:off x="9787205" y="3332470"/>
              <a:ext cx="129002" cy="114147"/>
            </a:xfrm>
            <a:custGeom>
              <a:avLst/>
              <a:gdLst>
                <a:gd name="connsiteX0" fmla="*/ 129003 w 129002"/>
                <a:gd name="connsiteY0" fmla="*/ 50683 h 114147"/>
                <a:gd name="connsiteX1" fmla="*/ 100292 w 129002"/>
                <a:gd name="connsiteY1" fmla="*/ 50683 h 114147"/>
                <a:gd name="connsiteX2" fmla="*/ 86693 w 129002"/>
                <a:gd name="connsiteY2" fmla="*/ 75615 h 114147"/>
                <a:gd name="connsiteX3" fmla="*/ 106337 w 129002"/>
                <a:gd name="connsiteY3" fmla="*/ 83926 h 114147"/>
                <a:gd name="connsiteX4" fmla="*/ 67427 w 129002"/>
                <a:gd name="connsiteY4" fmla="*/ 114147 h 114147"/>
                <a:gd name="connsiteX5" fmla="*/ 76116 w 129002"/>
                <a:gd name="connsiteY5" fmla="*/ 85059 h 114147"/>
                <a:gd name="connsiteX6" fmla="*/ 70449 w 129002"/>
                <a:gd name="connsiteY6" fmla="*/ 72593 h 114147"/>
                <a:gd name="connsiteX7" fmla="*/ 20584 w 129002"/>
                <a:gd name="connsiteY7" fmla="*/ 49172 h 114147"/>
                <a:gd name="connsiteX8" fmla="*/ 941 w 129002"/>
                <a:gd name="connsiteY8" fmla="*/ 26884 h 114147"/>
                <a:gd name="connsiteX9" fmla="*/ 14918 w 129002"/>
                <a:gd name="connsiteY9" fmla="*/ 10262 h 114147"/>
                <a:gd name="connsiteX10" fmla="*/ 42872 w 129002"/>
                <a:gd name="connsiteY10" fmla="*/ 4218 h 114147"/>
                <a:gd name="connsiteX11" fmla="*/ 87071 w 129002"/>
                <a:gd name="connsiteY11" fmla="*/ 440 h 114147"/>
                <a:gd name="connsiteX12" fmla="*/ 95759 w 129002"/>
                <a:gd name="connsiteY12" fmla="*/ 4973 h 114147"/>
                <a:gd name="connsiteX13" fmla="*/ 129003 w 129002"/>
                <a:gd name="connsiteY13" fmla="*/ 50683 h 11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9002" h="114147">
                  <a:moveTo>
                    <a:pt x="129003" y="50683"/>
                  </a:moveTo>
                  <a:cubicBezTo>
                    <a:pt x="118803" y="43128"/>
                    <a:pt x="108603" y="41994"/>
                    <a:pt x="100292" y="50683"/>
                  </a:cubicBezTo>
                  <a:cubicBezTo>
                    <a:pt x="93871" y="57483"/>
                    <a:pt x="84804" y="65038"/>
                    <a:pt x="86693" y="75615"/>
                  </a:cubicBezTo>
                  <a:cubicBezTo>
                    <a:pt x="88582" y="85437"/>
                    <a:pt x="99915" y="80904"/>
                    <a:pt x="106337" y="83926"/>
                  </a:cubicBezTo>
                  <a:cubicBezTo>
                    <a:pt x="104070" y="105459"/>
                    <a:pt x="84049" y="102814"/>
                    <a:pt x="67427" y="114147"/>
                  </a:cubicBezTo>
                  <a:cubicBezTo>
                    <a:pt x="72716" y="101681"/>
                    <a:pt x="77627" y="94126"/>
                    <a:pt x="76116" y="85059"/>
                  </a:cubicBezTo>
                  <a:cubicBezTo>
                    <a:pt x="75360" y="80148"/>
                    <a:pt x="75360" y="72593"/>
                    <a:pt x="70449" y="72593"/>
                  </a:cubicBezTo>
                  <a:cubicBezTo>
                    <a:pt x="49672" y="72971"/>
                    <a:pt x="37962" y="54083"/>
                    <a:pt x="20584" y="49172"/>
                  </a:cubicBezTo>
                  <a:cubicBezTo>
                    <a:pt x="8496" y="45772"/>
                    <a:pt x="3963" y="35950"/>
                    <a:pt x="941" y="26884"/>
                  </a:cubicBezTo>
                  <a:cubicBezTo>
                    <a:pt x="-2081" y="17440"/>
                    <a:pt x="2074" y="7618"/>
                    <a:pt x="14918" y="10262"/>
                  </a:cubicBezTo>
                  <a:cubicBezTo>
                    <a:pt x="25495" y="12151"/>
                    <a:pt x="34562" y="9507"/>
                    <a:pt x="42872" y="4218"/>
                  </a:cubicBezTo>
                  <a:cubicBezTo>
                    <a:pt x="56850" y="-4471"/>
                    <a:pt x="72338" y="3462"/>
                    <a:pt x="87071" y="440"/>
                  </a:cubicBezTo>
                  <a:cubicBezTo>
                    <a:pt x="89715" y="62"/>
                    <a:pt x="95759" y="3085"/>
                    <a:pt x="95759" y="4973"/>
                  </a:cubicBezTo>
                  <a:cubicBezTo>
                    <a:pt x="97648" y="26506"/>
                    <a:pt x="122203" y="31417"/>
                    <a:pt x="129003" y="5068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22" name="Freeform: Shape 26221">
              <a:extLst>
                <a:ext uri="{FF2B5EF4-FFF2-40B4-BE49-F238E27FC236}">
                  <a16:creationId xmlns:a16="http://schemas.microsoft.com/office/drawing/2014/main" id="{EB23DBA0-8FC0-4471-B59B-84CFCDFFCB04}"/>
                </a:ext>
              </a:extLst>
            </p:cNvPr>
            <p:cNvSpPr/>
            <p:nvPr/>
          </p:nvSpPr>
          <p:spPr>
            <a:xfrm>
              <a:off x="10525673" y="3418364"/>
              <a:ext cx="130860" cy="87655"/>
            </a:xfrm>
            <a:custGeom>
              <a:avLst/>
              <a:gdLst>
                <a:gd name="connsiteX0" fmla="*/ 10445 w 130860"/>
                <a:gd name="connsiteY0" fmla="*/ 85673 h 87655"/>
                <a:gd name="connsiteX1" fmla="*/ 5156 w 130860"/>
                <a:gd name="connsiteY1" fmla="*/ 59607 h 87655"/>
                <a:gd name="connsiteX2" fmla="*/ 14600 w 130860"/>
                <a:gd name="connsiteY2" fmla="*/ 19942 h 87655"/>
                <a:gd name="connsiteX3" fmla="*/ 18378 w 130860"/>
                <a:gd name="connsiteY3" fmla="*/ 3698 h 87655"/>
                <a:gd name="connsiteX4" fmla="*/ 42177 w 130860"/>
                <a:gd name="connsiteY4" fmla="*/ 4076 h 87655"/>
                <a:gd name="connsiteX5" fmla="*/ 115085 w 130860"/>
                <a:gd name="connsiteY5" fmla="*/ 41096 h 87655"/>
                <a:gd name="connsiteX6" fmla="*/ 130573 w 130860"/>
                <a:gd name="connsiteY6" fmla="*/ 54318 h 87655"/>
                <a:gd name="connsiteX7" fmla="*/ 112441 w 130860"/>
                <a:gd name="connsiteY7" fmla="*/ 59229 h 87655"/>
                <a:gd name="connsiteX8" fmla="*/ 19133 w 130860"/>
                <a:gd name="connsiteY8" fmla="*/ 85673 h 87655"/>
                <a:gd name="connsiteX9" fmla="*/ 10445 w 130860"/>
                <a:gd name="connsiteY9" fmla="*/ 85673 h 8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860" h="87655">
                  <a:moveTo>
                    <a:pt x="10445" y="85673"/>
                  </a:moveTo>
                  <a:cubicBezTo>
                    <a:pt x="-888" y="78873"/>
                    <a:pt x="-3533" y="69807"/>
                    <a:pt x="5156" y="59607"/>
                  </a:cubicBezTo>
                  <a:cubicBezTo>
                    <a:pt x="15355" y="47896"/>
                    <a:pt x="14600" y="33919"/>
                    <a:pt x="14600" y="19942"/>
                  </a:cubicBezTo>
                  <a:cubicBezTo>
                    <a:pt x="14600" y="14275"/>
                    <a:pt x="9311" y="7098"/>
                    <a:pt x="18378" y="3698"/>
                  </a:cubicBezTo>
                  <a:cubicBezTo>
                    <a:pt x="26311" y="298"/>
                    <a:pt x="37266" y="-2724"/>
                    <a:pt x="42177" y="4076"/>
                  </a:cubicBezTo>
                  <a:cubicBezTo>
                    <a:pt x="59932" y="30519"/>
                    <a:pt x="91664" y="27119"/>
                    <a:pt x="115085" y="41096"/>
                  </a:cubicBezTo>
                  <a:cubicBezTo>
                    <a:pt x="121129" y="44496"/>
                    <a:pt x="132840" y="44496"/>
                    <a:pt x="130573" y="54318"/>
                  </a:cubicBezTo>
                  <a:cubicBezTo>
                    <a:pt x="128684" y="62629"/>
                    <a:pt x="118863" y="58096"/>
                    <a:pt x="112441" y="59229"/>
                  </a:cubicBezTo>
                  <a:cubicBezTo>
                    <a:pt x="80709" y="65273"/>
                    <a:pt x="49354" y="74340"/>
                    <a:pt x="19133" y="85673"/>
                  </a:cubicBezTo>
                  <a:cubicBezTo>
                    <a:pt x="16111" y="88317"/>
                    <a:pt x="13467" y="88317"/>
                    <a:pt x="10445" y="8567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23" name="Freeform: Shape 26222">
              <a:extLst>
                <a:ext uri="{FF2B5EF4-FFF2-40B4-BE49-F238E27FC236}">
                  <a16:creationId xmlns:a16="http://schemas.microsoft.com/office/drawing/2014/main" id="{03D761E8-EFB6-444A-8DF8-48F51156DB1F}"/>
                </a:ext>
              </a:extLst>
            </p:cNvPr>
            <p:cNvSpPr/>
            <p:nvPr/>
          </p:nvSpPr>
          <p:spPr>
            <a:xfrm>
              <a:off x="10371035" y="3504037"/>
              <a:ext cx="245168" cy="55259"/>
            </a:xfrm>
            <a:custGeom>
              <a:avLst/>
              <a:gdLst>
                <a:gd name="connsiteX0" fmla="*/ 165083 w 245168"/>
                <a:gd name="connsiteY0" fmla="*/ 0 h 55259"/>
                <a:gd name="connsiteX1" fmla="*/ 173393 w 245168"/>
                <a:gd name="connsiteY1" fmla="*/ 0 h 55259"/>
                <a:gd name="connsiteX2" fmla="*/ 186615 w 245168"/>
                <a:gd name="connsiteY2" fmla="*/ 7178 h 55259"/>
                <a:gd name="connsiteX3" fmla="*/ 245169 w 245168"/>
                <a:gd name="connsiteY3" fmla="*/ 12466 h 55259"/>
                <a:gd name="connsiteX4" fmla="*/ 190771 w 245168"/>
                <a:gd name="connsiteY4" fmla="*/ 30599 h 55259"/>
                <a:gd name="connsiteX5" fmla="*/ 183215 w 245168"/>
                <a:gd name="connsiteY5" fmla="*/ 33621 h 55259"/>
                <a:gd name="connsiteX6" fmla="*/ 8311 w 245168"/>
                <a:gd name="connsiteY6" fmla="*/ 55153 h 55259"/>
                <a:gd name="connsiteX7" fmla="*/ 0 w 245168"/>
                <a:gd name="connsiteY7" fmla="*/ 54776 h 55259"/>
                <a:gd name="connsiteX8" fmla="*/ 59309 w 245168"/>
                <a:gd name="connsiteY8" fmla="*/ 23799 h 55259"/>
                <a:gd name="connsiteX9" fmla="*/ 165083 w 245168"/>
                <a:gd name="connsiteY9" fmla="*/ 0 h 5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168" h="55259">
                  <a:moveTo>
                    <a:pt x="165083" y="0"/>
                  </a:moveTo>
                  <a:cubicBezTo>
                    <a:pt x="167727" y="0"/>
                    <a:pt x="170749" y="0"/>
                    <a:pt x="173393" y="0"/>
                  </a:cubicBezTo>
                  <a:cubicBezTo>
                    <a:pt x="174527" y="8689"/>
                    <a:pt x="176416" y="10577"/>
                    <a:pt x="186615" y="7178"/>
                  </a:cubicBezTo>
                  <a:cubicBezTo>
                    <a:pt x="206259" y="756"/>
                    <a:pt x="226280" y="3022"/>
                    <a:pt x="245169" y="12466"/>
                  </a:cubicBezTo>
                  <a:cubicBezTo>
                    <a:pt x="227414" y="20021"/>
                    <a:pt x="206637" y="18133"/>
                    <a:pt x="190771" y="30599"/>
                  </a:cubicBezTo>
                  <a:cubicBezTo>
                    <a:pt x="188504" y="32110"/>
                    <a:pt x="185860" y="33621"/>
                    <a:pt x="183215" y="33621"/>
                  </a:cubicBezTo>
                  <a:cubicBezTo>
                    <a:pt x="124284" y="35132"/>
                    <a:pt x="66864" y="49865"/>
                    <a:pt x="8311" y="55153"/>
                  </a:cubicBezTo>
                  <a:cubicBezTo>
                    <a:pt x="5667" y="55531"/>
                    <a:pt x="2644" y="54776"/>
                    <a:pt x="0" y="54776"/>
                  </a:cubicBezTo>
                  <a:cubicBezTo>
                    <a:pt x="7178" y="19644"/>
                    <a:pt x="35888" y="29843"/>
                    <a:pt x="59309" y="23799"/>
                  </a:cubicBezTo>
                  <a:cubicBezTo>
                    <a:pt x="94441" y="14733"/>
                    <a:pt x="133728" y="24932"/>
                    <a:pt x="165083" y="0"/>
                  </a:cubicBezTo>
                  <a:close/>
                </a:path>
              </a:pathLst>
            </a:custGeom>
            <a:solidFill>
              <a:srgbClr val="EDE9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24" name="Freeform: Shape 26223">
              <a:extLst>
                <a:ext uri="{FF2B5EF4-FFF2-40B4-BE49-F238E27FC236}">
                  <a16:creationId xmlns:a16="http://schemas.microsoft.com/office/drawing/2014/main" id="{7F4B5F74-822D-4E49-BFC5-2138E809136B}"/>
                </a:ext>
              </a:extLst>
            </p:cNvPr>
            <p:cNvSpPr/>
            <p:nvPr/>
          </p:nvSpPr>
          <p:spPr>
            <a:xfrm>
              <a:off x="9469691" y="3038869"/>
              <a:ext cx="198703" cy="74560"/>
            </a:xfrm>
            <a:custGeom>
              <a:avLst/>
              <a:gdLst>
                <a:gd name="connsiteX0" fmla="*/ 0 w 198703"/>
                <a:gd name="connsiteY0" fmla="*/ 63228 h 74560"/>
                <a:gd name="connsiteX1" fmla="*/ 6800 w 198703"/>
                <a:gd name="connsiteY1" fmla="*/ 50762 h 74560"/>
                <a:gd name="connsiteX2" fmla="*/ 27199 w 198703"/>
                <a:gd name="connsiteY2" fmla="*/ 20918 h 74560"/>
                <a:gd name="connsiteX3" fmla="*/ 44576 w 198703"/>
                <a:gd name="connsiteY3" fmla="*/ 15252 h 74560"/>
                <a:gd name="connsiteX4" fmla="*/ 85375 w 198703"/>
                <a:gd name="connsiteY4" fmla="*/ 25074 h 74560"/>
                <a:gd name="connsiteX5" fmla="*/ 94063 w 198703"/>
                <a:gd name="connsiteY5" fmla="*/ 11474 h 74560"/>
                <a:gd name="connsiteX6" fmla="*/ 95197 w 198703"/>
                <a:gd name="connsiteY6" fmla="*/ 1275 h 74560"/>
                <a:gd name="connsiteX7" fmla="*/ 106907 w 198703"/>
                <a:gd name="connsiteY7" fmla="*/ 5430 h 74560"/>
                <a:gd name="connsiteX8" fmla="*/ 120129 w 198703"/>
                <a:gd name="connsiteY8" fmla="*/ 29985 h 74560"/>
                <a:gd name="connsiteX9" fmla="*/ 149594 w 198703"/>
                <a:gd name="connsiteY9" fmla="*/ 29985 h 74560"/>
                <a:gd name="connsiteX10" fmla="*/ 198704 w 198703"/>
                <a:gd name="connsiteY10" fmla="*/ 37540 h 74560"/>
                <a:gd name="connsiteX11" fmla="*/ 158661 w 198703"/>
                <a:gd name="connsiteY11" fmla="*/ 62850 h 74560"/>
                <a:gd name="connsiteX12" fmla="*/ 138262 w 198703"/>
                <a:gd name="connsiteY12" fmla="*/ 74561 h 74560"/>
                <a:gd name="connsiteX13" fmla="*/ 118618 w 198703"/>
                <a:gd name="connsiteY13" fmla="*/ 58695 h 74560"/>
                <a:gd name="connsiteX14" fmla="*/ 78575 w 198703"/>
                <a:gd name="connsiteY14" fmla="*/ 32251 h 74560"/>
                <a:gd name="connsiteX15" fmla="*/ 0 w 198703"/>
                <a:gd name="connsiteY15" fmla="*/ 63228 h 7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703" h="74560">
                  <a:moveTo>
                    <a:pt x="0" y="63228"/>
                  </a:moveTo>
                  <a:cubicBezTo>
                    <a:pt x="0" y="57939"/>
                    <a:pt x="2267" y="52273"/>
                    <a:pt x="6800" y="50762"/>
                  </a:cubicBezTo>
                  <a:cubicBezTo>
                    <a:pt x="21155" y="45851"/>
                    <a:pt x="32865" y="41317"/>
                    <a:pt x="27199" y="20918"/>
                  </a:cubicBezTo>
                  <a:cubicBezTo>
                    <a:pt x="24932" y="12985"/>
                    <a:pt x="39665" y="9208"/>
                    <a:pt x="44576" y="15252"/>
                  </a:cubicBezTo>
                  <a:cubicBezTo>
                    <a:pt x="56665" y="29607"/>
                    <a:pt x="71397" y="24696"/>
                    <a:pt x="85375" y="25074"/>
                  </a:cubicBezTo>
                  <a:cubicBezTo>
                    <a:pt x="94063" y="25451"/>
                    <a:pt x="105774" y="25074"/>
                    <a:pt x="94063" y="11474"/>
                  </a:cubicBezTo>
                  <a:cubicBezTo>
                    <a:pt x="90663" y="7696"/>
                    <a:pt x="89908" y="3919"/>
                    <a:pt x="95197" y="1275"/>
                  </a:cubicBezTo>
                  <a:cubicBezTo>
                    <a:pt x="100107" y="-1370"/>
                    <a:pt x="107285" y="141"/>
                    <a:pt x="106907" y="5430"/>
                  </a:cubicBezTo>
                  <a:cubicBezTo>
                    <a:pt x="106152" y="17896"/>
                    <a:pt x="110307" y="33762"/>
                    <a:pt x="120129" y="29985"/>
                  </a:cubicBezTo>
                  <a:cubicBezTo>
                    <a:pt x="131839" y="25829"/>
                    <a:pt x="140906" y="34140"/>
                    <a:pt x="149594" y="29985"/>
                  </a:cubicBezTo>
                  <a:cubicBezTo>
                    <a:pt x="168105" y="21674"/>
                    <a:pt x="183215" y="29985"/>
                    <a:pt x="198704" y="37540"/>
                  </a:cubicBezTo>
                  <a:cubicBezTo>
                    <a:pt x="179815" y="37162"/>
                    <a:pt x="161683" y="36407"/>
                    <a:pt x="158661" y="62850"/>
                  </a:cubicBezTo>
                  <a:cubicBezTo>
                    <a:pt x="157527" y="71161"/>
                    <a:pt x="145817" y="74561"/>
                    <a:pt x="138262" y="74561"/>
                  </a:cubicBezTo>
                  <a:cubicBezTo>
                    <a:pt x="129195" y="74561"/>
                    <a:pt x="121640" y="68894"/>
                    <a:pt x="118618" y="58695"/>
                  </a:cubicBezTo>
                  <a:cubicBezTo>
                    <a:pt x="112196" y="38295"/>
                    <a:pt x="98974" y="33384"/>
                    <a:pt x="78575" y="32251"/>
                  </a:cubicBezTo>
                  <a:cubicBezTo>
                    <a:pt x="46843" y="31118"/>
                    <a:pt x="25310" y="51139"/>
                    <a:pt x="0" y="63228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25" name="Freeform: Shape 26224">
              <a:extLst>
                <a:ext uri="{FF2B5EF4-FFF2-40B4-BE49-F238E27FC236}">
                  <a16:creationId xmlns:a16="http://schemas.microsoft.com/office/drawing/2014/main" id="{05B99B8D-7D37-48B3-8C13-659028EBF719}"/>
                </a:ext>
              </a:extLst>
            </p:cNvPr>
            <p:cNvSpPr/>
            <p:nvPr/>
          </p:nvSpPr>
          <p:spPr>
            <a:xfrm>
              <a:off x="9549835" y="3122414"/>
              <a:ext cx="91724" cy="54857"/>
            </a:xfrm>
            <a:custGeom>
              <a:avLst/>
              <a:gdLst>
                <a:gd name="connsiteX0" fmla="*/ 58873 w 91724"/>
                <a:gd name="connsiteY0" fmla="*/ 46924 h 54857"/>
                <a:gd name="connsiteX1" fmla="*/ 43385 w 91724"/>
                <a:gd name="connsiteY1" fmla="*/ 50702 h 54857"/>
                <a:gd name="connsiteX2" fmla="*/ 2586 w 91724"/>
                <a:gd name="connsiteY2" fmla="*/ 34458 h 54857"/>
                <a:gd name="connsiteX3" fmla="*/ 697 w 91724"/>
                <a:gd name="connsiteY3" fmla="*/ 22370 h 54857"/>
                <a:gd name="connsiteX4" fmla="*/ 24874 w 91724"/>
                <a:gd name="connsiteY4" fmla="*/ 8770 h 54857"/>
                <a:gd name="connsiteX5" fmla="*/ 47162 w 91724"/>
                <a:gd name="connsiteY5" fmla="*/ 7259 h 54857"/>
                <a:gd name="connsiteX6" fmla="*/ 66428 w 91724"/>
                <a:gd name="connsiteY6" fmla="*/ 13303 h 54857"/>
                <a:gd name="connsiteX7" fmla="*/ 83428 w 91724"/>
                <a:gd name="connsiteY7" fmla="*/ 20481 h 54857"/>
                <a:gd name="connsiteX8" fmla="*/ 90605 w 91724"/>
                <a:gd name="connsiteY8" fmla="*/ 45413 h 54857"/>
                <a:gd name="connsiteX9" fmla="*/ 70206 w 91724"/>
                <a:gd name="connsiteY9" fmla="*/ 47302 h 54857"/>
                <a:gd name="connsiteX10" fmla="*/ 58873 w 91724"/>
                <a:gd name="connsiteY10" fmla="*/ 46924 h 5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724" h="54857">
                  <a:moveTo>
                    <a:pt x="58873" y="46924"/>
                  </a:moveTo>
                  <a:cubicBezTo>
                    <a:pt x="55473" y="47680"/>
                    <a:pt x="48673" y="47680"/>
                    <a:pt x="43385" y="50702"/>
                  </a:cubicBezTo>
                  <a:cubicBezTo>
                    <a:pt x="22608" y="62413"/>
                    <a:pt x="13164" y="46924"/>
                    <a:pt x="2586" y="34458"/>
                  </a:cubicBezTo>
                  <a:cubicBezTo>
                    <a:pt x="-436" y="31058"/>
                    <a:pt x="-436" y="26525"/>
                    <a:pt x="697" y="22370"/>
                  </a:cubicBezTo>
                  <a:cubicBezTo>
                    <a:pt x="4097" y="9526"/>
                    <a:pt x="18452" y="15948"/>
                    <a:pt x="24874" y="8770"/>
                  </a:cubicBezTo>
                  <a:cubicBezTo>
                    <a:pt x="32052" y="459"/>
                    <a:pt x="38474" y="-5207"/>
                    <a:pt x="47162" y="7259"/>
                  </a:cubicBezTo>
                  <a:cubicBezTo>
                    <a:pt x="51695" y="13681"/>
                    <a:pt x="59251" y="13681"/>
                    <a:pt x="66428" y="13303"/>
                  </a:cubicBezTo>
                  <a:cubicBezTo>
                    <a:pt x="73228" y="13303"/>
                    <a:pt x="79272" y="15192"/>
                    <a:pt x="83428" y="20481"/>
                  </a:cubicBezTo>
                  <a:cubicBezTo>
                    <a:pt x="89094" y="27658"/>
                    <a:pt x="94005" y="37103"/>
                    <a:pt x="90605" y="45413"/>
                  </a:cubicBezTo>
                  <a:cubicBezTo>
                    <a:pt x="86450" y="55613"/>
                    <a:pt x="77383" y="48435"/>
                    <a:pt x="70206" y="47302"/>
                  </a:cubicBezTo>
                  <a:cubicBezTo>
                    <a:pt x="67562" y="47302"/>
                    <a:pt x="64917" y="47302"/>
                    <a:pt x="58873" y="46924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26" name="Freeform: Shape 26225">
              <a:extLst>
                <a:ext uri="{FF2B5EF4-FFF2-40B4-BE49-F238E27FC236}">
                  <a16:creationId xmlns:a16="http://schemas.microsoft.com/office/drawing/2014/main" id="{3E57E713-40E8-45AB-B598-6E853A1EC261}"/>
                </a:ext>
              </a:extLst>
            </p:cNvPr>
            <p:cNvSpPr/>
            <p:nvPr/>
          </p:nvSpPr>
          <p:spPr>
            <a:xfrm>
              <a:off x="10880024" y="3254335"/>
              <a:ext cx="104952" cy="144305"/>
            </a:xfrm>
            <a:custGeom>
              <a:avLst/>
              <a:gdLst>
                <a:gd name="connsiteX0" fmla="*/ 11569 w 104952"/>
                <a:gd name="connsiteY0" fmla="*/ 144306 h 144305"/>
                <a:gd name="connsiteX1" fmla="*/ 11947 w 104952"/>
                <a:gd name="connsiteY1" fmla="*/ 93308 h 144305"/>
                <a:gd name="connsiteX2" fmla="*/ 104877 w 104952"/>
                <a:gd name="connsiteY2" fmla="*/ 0 h 144305"/>
                <a:gd name="connsiteX3" fmla="*/ 79945 w 104952"/>
                <a:gd name="connsiteY3" fmla="*/ 53265 h 144305"/>
                <a:gd name="connsiteX4" fmla="*/ 70123 w 104952"/>
                <a:gd name="connsiteY4" fmla="*/ 63842 h 144305"/>
                <a:gd name="connsiteX5" fmla="*/ 20258 w 104952"/>
                <a:gd name="connsiteY5" fmla="*/ 131084 h 144305"/>
                <a:gd name="connsiteX6" fmla="*/ 11569 w 104952"/>
                <a:gd name="connsiteY6" fmla="*/ 144306 h 14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952" h="144305">
                  <a:moveTo>
                    <a:pt x="11569" y="144306"/>
                  </a:moveTo>
                  <a:cubicBezTo>
                    <a:pt x="-3919" y="118240"/>
                    <a:pt x="-3919" y="107663"/>
                    <a:pt x="11947" y="93308"/>
                  </a:cubicBezTo>
                  <a:cubicBezTo>
                    <a:pt x="50857" y="70264"/>
                    <a:pt x="80700" y="37776"/>
                    <a:pt x="104877" y="0"/>
                  </a:cubicBezTo>
                  <a:cubicBezTo>
                    <a:pt x="106010" y="22288"/>
                    <a:pt x="94300" y="38154"/>
                    <a:pt x="79945" y="53265"/>
                  </a:cubicBezTo>
                  <a:cubicBezTo>
                    <a:pt x="76545" y="56665"/>
                    <a:pt x="71256" y="59687"/>
                    <a:pt x="70123" y="63842"/>
                  </a:cubicBezTo>
                  <a:cubicBezTo>
                    <a:pt x="61812" y="92552"/>
                    <a:pt x="42546" y="112951"/>
                    <a:pt x="20258" y="131084"/>
                  </a:cubicBezTo>
                  <a:cubicBezTo>
                    <a:pt x="14214" y="133728"/>
                    <a:pt x="11569" y="138261"/>
                    <a:pt x="11569" y="144306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27" name="Freeform: Shape 26226">
              <a:extLst>
                <a:ext uri="{FF2B5EF4-FFF2-40B4-BE49-F238E27FC236}">
                  <a16:creationId xmlns:a16="http://schemas.microsoft.com/office/drawing/2014/main" id="{1C7A8988-3AD4-4268-9391-34B7C790567F}"/>
                </a:ext>
              </a:extLst>
            </p:cNvPr>
            <p:cNvSpPr/>
            <p:nvPr/>
          </p:nvSpPr>
          <p:spPr>
            <a:xfrm>
              <a:off x="10893777" y="3131562"/>
              <a:ext cx="78279" cy="84619"/>
            </a:xfrm>
            <a:custGeom>
              <a:avLst/>
              <a:gdLst>
                <a:gd name="connsiteX0" fmla="*/ 35592 w 78279"/>
                <a:gd name="connsiteY0" fmla="*/ 84241 h 84619"/>
                <a:gd name="connsiteX1" fmla="*/ 25015 w 78279"/>
                <a:gd name="connsiteY1" fmla="*/ 84619 h 84619"/>
                <a:gd name="connsiteX2" fmla="*/ 4616 w 78279"/>
                <a:gd name="connsiteY2" fmla="*/ 50243 h 84619"/>
                <a:gd name="connsiteX3" fmla="*/ 18971 w 78279"/>
                <a:gd name="connsiteY3" fmla="*/ 29843 h 84619"/>
                <a:gd name="connsiteX4" fmla="*/ 25393 w 78279"/>
                <a:gd name="connsiteY4" fmla="*/ 20777 h 84619"/>
                <a:gd name="connsiteX5" fmla="*/ 40126 w 78279"/>
                <a:gd name="connsiteY5" fmla="*/ 0 h 84619"/>
                <a:gd name="connsiteX6" fmla="*/ 46925 w 78279"/>
                <a:gd name="connsiteY6" fmla="*/ 7555 h 84619"/>
                <a:gd name="connsiteX7" fmla="*/ 72613 w 78279"/>
                <a:gd name="connsiteY7" fmla="*/ 24177 h 84619"/>
                <a:gd name="connsiteX8" fmla="*/ 78280 w 78279"/>
                <a:gd name="connsiteY8" fmla="*/ 21533 h 84619"/>
                <a:gd name="connsiteX9" fmla="*/ 54858 w 78279"/>
                <a:gd name="connsiteY9" fmla="*/ 59687 h 84619"/>
                <a:gd name="connsiteX10" fmla="*/ 35592 w 78279"/>
                <a:gd name="connsiteY10" fmla="*/ 84241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279" h="84619">
                  <a:moveTo>
                    <a:pt x="35592" y="84241"/>
                  </a:moveTo>
                  <a:cubicBezTo>
                    <a:pt x="32193" y="84241"/>
                    <a:pt x="28415" y="84619"/>
                    <a:pt x="25015" y="84619"/>
                  </a:cubicBezTo>
                  <a:cubicBezTo>
                    <a:pt x="1971" y="83486"/>
                    <a:pt x="-5962" y="71020"/>
                    <a:pt x="4616" y="50243"/>
                  </a:cubicBezTo>
                  <a:cubicBezTo>
                    <a:pt x="8394" y="43065"/>
                    <a:pt x="14060" y="36643"/>
                    <a:pt x="18971" y="29843"/>
                  </a:cubicBezTo>
                  <a:cubicBezTo>
                    <a:pt x="21237" y="26821"/>
                    <a:pt x="22749" y="23421"/>
                    <a:pt x="25393" y="20777"/>
                  </a:cubicBezTo>
                  <a:cubicBezTo>
                    <a:pt x="32193" y="15111"/>
                    <a:pt x="31815" y="4533"/>
                    <a:pt x="40126" y="0"/>
                  </a:cubicBezTo>
                  <a:cubicBezTo>
                    <a:pt x="42392" y="2267"/>
                    <a:pt x="46925" y="4911"/>
                    <a:pt x="46925" y="7555"/>
                  </a:cubicBezTo>
                  <a:cubicBezTo>
                    <a:pt x="46925" y="33243"/>
                    <a:pt x="49192" y="35132"/>
                    <a:pt x="72613" y="24177"/>
                  </a:cubicBezTo>
                  <a:cubicBezTo>
                    <a:pt x="74502" y="23421"/>
                    <a:pt x="76391" y="22288"/>
                    <a:pt x="78280" y="21533"/>
                  </a:cubicBezTo>
                  <a:cubicBezTo>
                    <a:pt x="77147" y="38532"/>
                    <a:pt x="63547" y="47598"/>
                    <a:pt x="54858" y="59687"/>
                  </a:cubicBezTo>
                  <a:cubicBezTo>
                    <a:pt x="48814" y="67997"/>
                    <a:pt x="42015" y="75930"/>
                    <a:pt x="35592" y="84241"/>
                  </a:cubicBezTo>
                  <a:close/>
                </a:path>
              </a:pathLst>
            </a:custGeom>
            <a:solidFill>
              <a:srgbClr val="D5C5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28" name="Freeform: Shape 26227">
              <a:extLst>
                <a:ext uri="{FF2B5EF4-FFF2-40B4-BE49-F238E27FC236}">
                  <a16:creationId xmlns:a16="http://schemas.microsoft.com/office/drawing/2014/main" id="{025F7B3B-AF4E-4AFA-A71A-B0D72FA5298F}"/>
                </a:ext>
              </a:extLst>
            </p:cNvPr>
            <p:cNvSpPr/>
            <p:nvPr/>
          </p:nvSpPr>
          <p:spPr>
            <a:xfrm>
              <a:off x="10608271" y="3499882"/>
              <a:ext cx="110306" cy="59845"/>
            </a:xfrm>
            <a:custGeom>
              <a:avLst/>
              <a:gdLst>
                <a:gd name="connsiteX0" fmla="*/ 0 w 110306"/>
                <a:gd name="connsiteY0" fmla="*/ 42310 h 59845"/>
                <a:gd name="connsiteX1" fmla="*/ 51376 w 110306"/>
                <a:gd name="connsiteY1" fmla="*/ 8311 h 59845"/>
                <a:gd name="connsiteX2" fmla="*/ 26066 w 110306"/>
                <a:gd name="connsiteY2" fmla="*/ 22288 h 59845"/>
                <a:gd name="connsiteX3" fmla="*/ 12466 w 110306"/>
                <a:gd name="connsiteY3" fmla="*/ 16999 h 59845"/>
                <a:gd name="connsiteX4" fmla="*/ 66864 w 110306"/>
                <a:gd name="connsiteY4" fmla="*/ 0 h 59845"/>
                <a:gd name="connsiteX5" fmla="*/ 68375 w 110306"/>
                <a:gd name="connsiteY5" fmla="*/ 4155 h 59845"/>
                <a:gd name="connsiteX6" fmla="*/ 58931 w 110306"/>
                <a:gd name="connsiteY6" fmla="*/ 18888 h 59845"/>
                <a:gd name="connsiteX7" fmla="*/ 77819 w 110306"/>
                <a:gd name="connsiteY7" fmla="*/ 17377 h 59845"/>
                <a:gd name="connsiteX8" fmla="*/ 110307 w 110306"/>
                <a:gd name="connsiteY8" fmla="*/ 12844 h 59845"/>
                <a:gd name="connsiteX9" fmla="*/ 59309 w 110306"/>
                <a:gd name="connsiteY9" fmla="*/ 55154 h 59845"/>
                <a:gd name="connsiteX10" fmla="*/ 33999 w 110306"/>
                <a:gd name="connsiteY10" fmla="*/ 59687 h 59845"/>
                <a:gd name="connsiteX11" fmla="*/ 36265 w 110306"/>
                <a:gd name="connsiteY11" fmla="*/ 45709 h 59845"/>
                <a:gd name="connsiteX12" fmla="*/ 0 w 110306"/>
                <a:gd name="connsiteY12" fmla="*/ 42310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306" h="59845">
                  <a:moveTo>
                    <a:pt x="0" y="42310"/>
                  </a:moveTo>
                  <a:cubicBezTo>
                    <a:pt x="39287" y="27577"/>
                    <a:pt x="39287" y="27577"/>
                    <a:pt x="51376" y="8311"/>
                  </a:cubicBezTo>
                  <a:cubicBezTo>
                    <a:pt x="40421" y="14355"/>
                    <a:pt x="33243" y="18133"/>
                    <a:pt x="26066" y="22288"/>
                  </a:cubicBezTo>
                  <a:cubicBezTo>
                    <a:pt x="18888" y="26443"/>
                    <a:pt x="13977" y="26066"/>
                    <a:pt x="12466" y="16999"/>
                  </a:cubicBezTo>
                  <a:cubicBezTo>
                    <a:pt x="27954" y="2644"/>
                    <a:pt x="48732" y="6044"/>
                    <a:pt x="66864" y="0"/>
                  </a:cubicBezTo>
                  <a:cubicBezTo>
                    <a:pt x="67620" y="2267"/>
                    <a:pt x="68753" y="3400"/>
                    <a:pt x="68375" y="4155"/>
                  </a:cubicBezTo>
                  <a:cubicBezTo>
                    <a:pt x="66109" y="9822"/>
                    <a:pt x="52131" y="9822"/>
                    <a:pt x="58931" y="18888"/>
                  </a:cubicBezTo>
                  <a:cubicBezTo>
                    <a:pt x="63086" y="24177"/>
                    <a:pt x="73664" y="22666"/>
                    <a:pt x="77819" y="17377"/>
                  </a:cubicBezTo>
                  <a:cubicBezTo>
                    <a:pt x="88019" y="5289"/>
                    <a:pt x="99352" y="12088"/>
                    <a:pt x="110307" y="12844"/>
                  </a:cubicBezTo>
                  <a:cubicBezTo>
                    <a:pt x="93308" y="26443"/>
                    <a:pt x="68375" y="29843"/>
                    <a:pt x="59309" y="55154"/>
                  </a:cubicBezTo>
                  <a:cubicBezTo>
                    <a:pt x="56287" y="63464"/>
                    <a:pt x="42687" y="57798"/>
                    <a:pt x="33999" y="59687"/>
                  </a:cubicBezTo>
                  <a:cubicBezTo>
                    <a:pt x="30599" y="54398"/>
                    <a:pt x="36265" y="50998"/>
                    <a:pt x="36265" y="45709"/>
                  </a:cubicBezTo>
                  <a:cubicBezTo>
                    <a:pt x="24177" y="44198"/>
                    <a:pt x="10955" y="52509"/>
                    <a:pt x="0" y="42310"/>
                  </a:cubicBezTo>
                  <a:close/>
                </a:path>
              </a:pathLst>
            </a:custGeom>
            <a:solidFill>
              <a:srgbClr val="EDE9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29" name="Freeform: Shape 26228">
              <a:extLst>
                <a:ext uri="{FF2B5EF4-FFF2-40B4-BE49-F238E27FC236}">
                  <a16:creationId xmlns:a16="http://schemas.microsoft.com/office/drawing/2014/main" id="{62B93D5A-A052-4815-8D8F-E629253A7DC6}"/>
                </a:ext>
              </a:extLst>
            </p:cNvPr>
            <p:cNvSpPr/>
            <p:nvPr/>
          </p:nvSpPr>
          <p:spPr>
            <a:xfrm>
              <a:off x="10509577" y="2983479"/>
              <a:ext cx="130803" cy="93307"/>
            </a:xfrm>
            <a:custGeom>
              <a:avLst/>
              <a:gdLst>
                <a:gd name="connsiteX0" fmla="*/ 1231 w 130803"/>
                <a:gd name="connsiteY0" fmla="*/ 0 h 93307"/>
                <a:gd name="connsiteX1" fmla="*/ 35230 w 130803"/>
                <a:gd name="connsiteY1" fmla="*/ 4155 h 93307"/>
                <a:gd name="connsiteX2" fmla="*/ 49207 w 130803"/>
                <a:gd name="connsiteY2" fmla="*/ 5666 h 93307"/>
                <a:gd name="connsiteX3" fmla="*/ 102849 w 130803"/>
                <a:gd name="connsiteY3" fmla="*/ 66486 h 93307"/>
                <a:gd name="connsiteX4" fmla="*/ 112293 w 130803"/>
                <a:gd name="connsiteY4" fmla="*/ 71020 h 93307"/>
                <a:gd name="connsiteX5" fmla="*/ 129293 w 130803"/>
                <a:gd name="connsiteY5" fmla="*/ 82352 h 93307"/>
                <a:gd name="connsiteX6" fmla="*/ 130426 w 130803"/>
                <a:gd name="connsiteY6" fmla="*/ 91041 h 93307"/>
                <a:gd name="connsiteX7" fmla="*/ 128537 w 130803"/>
                <a:gd name="connsiteY7" fmla="*/ 93308 h 93307"/>
                <a:gd name="connsiteX8" fmla="*/ 47696 w 130803"/>
                <a:gd name="connsiteY8" fmla="*/ 25688 h 93307"/>
                <a:gd name="connsiteX9" fmla="*/ 28807 w 130803"/>
                <a:gd name="connsiteY9" fmla="*/ 20399 h 93307"/>
                <a:gd name="connsiteX10" fmla="*/ 1231 w 130803"/>
                <a:gd name="connsiteY10" fmla="*/ 0 h 93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803" h="93307">
                  <a:moveTo>
                    <a:pt x="1231" y="0"/>
                  </a:moveTo>
                  <a:cubicBezTo>
                    <a:pt x="12186" y="5289"/>
                    <a:pt x="22386" y="13599"/>
                    <a:pt x="35230" y="4155"/>
                  </a:cubicBezTo>
                  <a:cubicBezTo>
                    <a:pt x="40518" y="0"/>
                    <a:pt x="44674" y="2644"/>
                    <a:pt x="49207" y="5666"/>
                  </a:cubicBezTo>
                  <a:cubicBezTo>
                    <a:pt x="66206" y="26443"/>
                    <a:pt x="76028" y="54020"/>
                    <a:pt x="102849" y="66486"/>
                  </a:cubicBezTo>
                  <a:cubicBezTo>
                    <a:pt x="105871" y="67997"/>
                    <a:pt x="108893" y="70264"/>
                    <a:pt x="112293" y="71020"/>
                  </a:cubicBezTo>
                  <a:cubicBezTo>
                    <a:pt x="119093" y="72908"/>
                    <a:pt x="125137" y="76308"/>
                    <a:pt x="129293" y="82352"/>
                  </a:cubicBezTo>
                  <a:cubicBezTo>
                    <a:pt x="130804" y="84997"/>
                    <a:pt x="131182" y="88019"/>
                    <a:pt x="130426" y="91041"/>
                  </a:cubicBezTo>
                  <a:cubicBezTo>
                    <a:pt x="129670" y="91797"/>
                    <a:pt x="129293" y="92552"/>
                    <a:pt x="128537" y="93308"/>
                  </a:cubicBezTo>
                  <a:cubicBezTo>
                    <a:pt x="90761" y="83864"/>
                    <a:pt x="63184" y="61575"/>
                    <a:pt x="47696" y="25688"/>
                  </a:cubicBezTo>
                  <a:cubicBezTo>
                    <a:pt x="43540" y="15866"/>
                    <a:pt x="37118" y="17377"/>
                    <a:pt x="28807" y="20399"/>
                  </a:cubicBezTo>
                  <a:cubicBezTo>
                    <a:pt x="1231" y="30221"/>
                    <a:pt x="-2547" y="27199"/>
                    <a:pt x="1231" y="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30" name="Freeform: Shape 26229">
              <a:extLst>
                <a:ext uri="{FF2B5EF4-FFF2-40B4-BE49-F238E27FC236}">
                  <a16:creationId xmlns:a16="http://schemas.microsoft.com/office/drawing/2014/main" id="{DDFEA939-AACD-4752-B66D-22E1A4656B4C}"/>
                </a:ext>
              </a:extLst>
            </p:cNvPr>
            <p:cNvSpPr/>
            <p:nvPr/>
          </p:nvSpPr>
          <p:spPr>
            <a:xfrm>
              <a:off x="10033790" y="3368681"/>
              <a:ext cx="74131" cy="50818"/>
            </a:xfrm>
            <a:custGeom>
              <a:avLst/>
              <a:gdLst>
                <a:gd name="connsiteX0" fmla="*/ 59589 w 74131"/>
                <a:gd name="connsiteY0" fmla="*/ 50737 h 50818"/>
                <a:gd name="connsiteX1" fmla="*/ 36167 w 74131"/>
                <a:gd name="connsiteY1" fmla="*/ 37137 h 50818"/>
                <a:gd name="connsiteX2" fmla="*/ 17279 w 74131"/>
                <a:gd name="connsiteY2" fmla="*/ 31471 h 50818"/>
                <a:gd name="connsiteX3" fmla="*/ 2169 w 74131"/>
                <a:gd name="connsiteY3" fmla="*/ 34115 h 50818"/>
                <a:gd name="connsiteX4" fmla="*/ 7080 w 74131"/>
                <a:gd name="connsiteY4" fmla="*/ 20516 h 50818"/>
                <a:gd name="connsiteX5" fmla="*/ 13879 w 74131"/>
                <a:gd name="connsiteY5" fmla="*/ 8049 h 50818"/>
                <a:gd name="connsiteX6" fmla="*/ 32012 w 74131"/>
                <a:gd name="connsiteY6" fmla="*/ 8427 h 50818"/>
                <a:gd name="connsiteX7" fmla="*/ 65633 w 74131"/>
                <a:gd name="connsiteY7" fmla="*/ 34871 h 50818"/>
                <a:gd name="connsiteX8" fmla="*/ 73944 w 74131"/>
                <a:gd name="connsiteY8" fmla="*/ 45070 h 50818"/>
                <a:gd name="connsiteX9" fmla="*/ 59589 w 74131"/>
                <a:gd name="connsiteY9" fmla="*/ 50737 h 5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31" h="50818">
                  <a:moveTo>
                    <a:pt x="59589" y="50737"/>
                  </a:moveTo>
                  <a:cubicBezTo>
                    <a:pt x="47500" y="51114"/>
                    <a:pt x="38434" y="50737"/>
                    <a:pt x="36167" y="37137"/>
                  </a:cubicBezTo>
                  <a:cubicBezTo>
                    <a:pt x="34279" y="24671"/>
                    <a:pt x="26345" y="21649"/>
                    <a:pt x="17279" y="31471"/>
                  </a:cubicBezTo>
                  <a:cubicBezTo>
                    <a:pt x="12368" y="37137"/>
                    <a:pt x="7835" y="40915"/>
                    <a:pt x="2169" y="34115"/>
                  </a:cubicBezTo>
                  <a:cubicBezTo>
                    <a:pt x="-3498" y="27693"/>
                    <a:pt x="3302" y="24671"/>
                    <a:pt x="7080" y="20516"/>
                  </a:cubicBezTo>
                  <a:cubicBezTo>
                    <a:pt x="10102" y="17116"/>
                    <a:pt x="11613" y="12205"/>
                    <a:pt x="13879" y="8049"/>
                  </a:cubicBezTo>
                  <a:cubicBezTo>
                    <a:pt x="20301" y="-3661"/>
                    <a:pt x="27857" y="-1773"/>
                    <a:pt x="32012" y="8427"/>
                  </a:cubicBezTo>
                  <a:cubicBezTo>
                    <a:pt x="38434" y="23915"/>
                    <a:pt x="47500" y="34493"/>
                    <a:pt x="65633" y="34871"/>
                  </a:cubicBezTo>
                  <a:cubicBezTo>
                    <a:pt x="70922" y="34871"/>
                    <a:pt x="75077" y="39782"/>
                    <a:pt x="73944" y="45070"/>
                  </a:cubicBezTo>
                  <a:cubicBezTo>
                    <a:pt x="71677" y="53759"/>
                    <a:pt x="63366" y="49226"/>
                    <a:pt x="59589" y="5073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31" name="Freeform: Shape 26230">
              <a:extLst>
                <a:ext uri="{FF2B5EF4-FFF2-40B4-BE49-F238E27FC236}">
                  <a16:creationId xmlns:a16="http://schemas.microsoft.com/office/drawing/2014/main" id="{9D4325C2-19C8-40B8-BC8F-5C1CFF60230D}"/>
                </a:ext>
              </a:extLst>
            </p:cNvPr>
            <p:cNvSpPr/>
            <p:nvPr/>
          </p:nvSpPr>
          <p:spPr>
            <a:xfrm>
              <a:off x="9730958" y="3262937"/>
              <a:ext cx="55677" cy="42278"/>
            </a:xfrm>
            <a:custGeom>
              <a:avLst/>
              <a:gdLst>
                <a:gd name="connsiteX0" fmla="*/ 55677 w 55677"/>
                <a:gd name="connsiteY0" fmla="*/ 9909 h 42278"/>
                <a:gd name="connsiteX1" fmla="*/ 39055 w 55677"/>
                <a:gd name="connsiteY1" fmla="*/ 26908 h 42278"/>
                <a:gd name="connsiteX2" fmla="*/ 2035 w 55677"/>
                <a:gd name="connsiteY2" fmla="*/ 36352 h 42278"/>
                <a:gd name="connsiteX3" fmla="*/ 21678 w 55677"/>
                <a:gd name="connsiteY3" fmla="*/ 7642 h 42278"/>
                <a:gd name="connsiteX4" fmla="*/ 46233 w 55677"/>
                <a:gd name="connsiteY4" fmla="*/ 843 h 42278"/>
                <a:gd name="connsiteX5" fmla="*/ 55677 w 55677"/>
                <a:gd name="connsiteY5" fmla="*/ 9909 h 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77" h="42278">
                  <a:moveTo>
                    <a:pt x="55677" y="9909"/>
                  </a:moveTo>
                  <a:cubicBezTo>
                    <a:pt x="55299" y="20486"/>
                    <a:pt x="45477" y="23131"/>
                    <a:pt x="39055" y="26908"/>
                  </a:cubicBezTo>
                  <a:cubicBezTo>
                    <a:pt x="27723" y="33708"/>
                    <a:pt x="13368" y="51463"/>
                    <a:pt x="2035" y="36352"/>
                  </a:cubicBezTo>
                  <a:cubicBezTo>
                    <a:pt x="-6654" y="24642"/>
                    <a:pt x="14879" y="17464"/>
                    <a:pt x="21678" y="7642"/>
                  </a:cubicBezTo>
                  <a:cubicBezTo>
                    <a:pt x="27723" y="-1046"/>
                    <a:pt x="37167" y="-668"/>
                    <a:pt x="46233" y="843"/>
                  </a:cubicBezTo>
                  <a:cubicBezTo>
                    <a:pt x="51522" y="1220"/>
                    <a:pt x="54544" y="4620"/>
                    <a:pt x="55677" y="9909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32" name="Freeform: Shape 26231">
              <a:extLst>
                <a:ext uri="{FF2B5EF4-FFF2-40B4-BE49-F238E27FC236}">
                  <a16:creationId xmlns:a16="http://schemas.microsoft.com/office/drawing/2014/main" id="{14991803-E12E-4048-8B56-EC7B1EAD3EBE}"/>
                </a:ext>
              </a:extLst>
            </p:cNvPr>
            <p:cNvSpPr/>
            <p:nvPr/>
          </p:nvSpPr>
          <p:spPr>
            <a:xfrm>
              <a:off x="10806974" y="3372953"/>
              <a:ext cx="67431" cy="31941"/>
            </a:xfrm>
            <a:custGeom>
              <a:avLst/>
              <a:gdLst>
                <a:gd name="connsiteX0" fmla="*/ 46465 w 67431"/>
                <a:gd name="connsiteY0" fmla="*/ 0 h 31941"/>
                <a:gd name="connsiteX1" fmla="*/ 67242 w 67431"/>
                <a:gd name="connsiteY1" fmla="*/ 22288 h 31941"/>
                <a:gd name="connsiteX2" fmla="*/ 54776 w 67431"/>
                <a:gd name="connsiteY2" fmla="*/ 29466 h 31941"/>
                <a:gd name="connsiteX3" fmla="*/ 29466 w 67431"/>
                <a:gd name="connsiteY3" fmla="*/ 26821 h 31941"/>
                <a:gd name="connsiteX4" fmla="*/ 0 w 67431"/>
                <a:gd name="connsiteY4" fmla="*/ 21533 h 31941"/>
                <a:gd name="connsiteX5" fmla="*/ 46465 w 67431"/>
                <a:gd name="connsiteY5" fmla="*/ 0 h 3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1" h="31941">
                  <a:moveTo>
                    <a:pt x="46465" y="0"/>
                  </a:moveTo>
                  <a:cubicBezTo>
                    <a:pt x="61198" y="0"/>
                    <a:pt x="68753" y="7555"/>
                    <a:pt x="67242" y="22288"/>
                  </a:cubicBezTo>
                  <a:cubicBezTo>
                    <a:pt x="66486" y="29466"/>
                    <a:pt x="58176" y="35510"/>
                    <a:pt x="54776" y="29466"/>
                  </a:cubicBezTo>
                  <a:cubicBezTo>
                    <a:pt x="46465" y="13977"/>
                    <a:pt x="38910" y="23044"/>
                    <a:pt x="29466" y="26821"/>
                  </a:cubicBezTo>
                  <a:cubicBezTo>
                    <a:pt x="18888" y="30977"/>
                    <a:pt x="7933" y="33999"/>
                    <a:pt x="0" y="21533"/>
                  </a:cubicBezTo>
                  <a:cubicBezTo>
                    <a:pt x="17377" y="18133"/>
                    <a:pt x="28332" y="756"/>
                    <a:pt x="46465" y="0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33" name="Freeform: Shape 26232">
              <a:extLst>
                <a:ext uri="{FF2B5EF4-FFF2-40B4-BE49-F238E27FC236}">
                  <a16:creationId xmlns:a16="http://schemas.microsoft.com/office/drawing/2014/main" id="{33D8161C-D0CD-4F65-BFD3-D672751DBC39}"/>
                </a:ext>
              </a:extLst>
            </p:cNvPr>
            <p:cNvSpPr/>
            <p:nvPr/>
          </p:nvSpPr>
          <p:spPr>
            <a:xfrm>
              <a:off x="10594322" y="3120294"/>
              <a:ext cx="61413" cy="36611"/>
            </a:xfrm>
            <a:custGeom>
              <a:avLst/>
              <a:gdLst>
                <a:gd name="connsiteX0" fmla="*/ 44925 w 61413"/>
                <a:gd name="connsiteY0" fmla="*/ 36578 h 36611"/>
                <a:gd name="connsiteX1" fmla="*/ 727 w 61413"/>
                <a:gd name="connsiteY1" fmla="*/ 8624 h 36611"/>
                <a:gd name="connsiteX2" fmla="*/ 5260 w 61413"/>
                <a:gd name="connsiteY2" fmla="*/ 313 h 36611"/>
                <a:gd name="connsiteX3" fmla="*/ 59658 w 61413"/>
                <a:gd name="connsiteY3" fmla="*/ 26379 h 36611"/>
                <a:gd name="connsiteX4" fmla="*/ 61169 w 61413"/>
                <a:gd name="connsiteY4" fmla="*/ 31667 h 36611"/>
                <a:gd name="connsiteX5" fmla="*/ 44925 w 61413"/>
                <a:gd name="connsiteY5" fmla="*/ 36578 h 3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13" h="36611">
                  <a:moveTo>
                    <a:pt x="44925" y="36578"/>
                  </a:moveTo>
                  <a:cubicBezTo>
                    <a:pt x="34348" y="24112"/>
                    <a:pt x="8282" y="32801"/>
                    <a:pt x="727" y="8624"/>
                  </a:cubicBezTo>
                  <a:cubicBezTo>
                    <a:pt x="-1162" y="2957"/>
                    <a:pt x="727" y="-1198"/>
                    <a:pt x="5260" y="313"/>
                  </a:cubicBezTo>
                  <a:cubicBezTo>
                    <a:pt x="24904" y="5979"/>
                    <a:pt x="43037" y="15046"/>
                    <a:pt x="59658" y="26379"/>
                  </a:cubicBezTo>
                  <a:cubicBezTo>
                    <a:pt x="60791" y="27134"/>
                    <a:pt x="61925" y="30534"/>
                    <a:pt x="61169" y="31667"/>
                  </a:cubicBezTo>
                  <a:cubicBezTo>
                    <a:pt x="58525" y="37334"/>
                    <a:pt x="53236" y="36578"/>
                    <a:pt x="44925" y="36578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34" name="Freeform: Shape 26233">
              <a:extLst>
                <a:ext uri="{FF2B5EF4-FFF2-40B4-BE49-F238E27FC236}">
                  <a16:creationId xmlns:a16="http://schemas.microsoft.com/office/drawing/2014/main" id="{28718ADD-32AC-4C32-97B7-526332918024}"/>
                </a:ext>
              </a:extLst>
            </p:cNvPr>
            <p:cNvSpPr/>
            <p:nvPr/>
          </p:nvSpPr>
          <p:spPr>
            <a:xfrm>
              <a:off x="10056257" y="3040894"/>
              <a:ext cx="43557" cy="35514"/>
            </a:xfrm>
            <a:custGeom>
              <a:avLst/>
              <a:gdLst>
                <a:gd name="connsiteX0" fmla="*/ 857 w 43557"/>
                <a:gd name="connsiteY0" fmla="*/ 10960 h 35514"/>
                <a:gd name="connsiteX1" fmla="*/ 5390 w 43557"/>
                <a:gd name="connsiteY1" fmla="*/ 5 h 35514"/>
                <a:gd name="connsiteX2" fmla="*/ 43544 w 43557"/>
                <a:gd name="connsiteY2" fmla="*/ 24938 h 35514"/>
                <a:gd name="connsiteX3" fmla="*/ 30322 w 43557"/>
                <a:gd name="connsiteY3" fmla="*/ 35515 h 35514"/>
                <a:gd name="connsiteX4" fmla="*/ 857 w 43557"/>
                <a:gd name="connsiteY4" fmla="*/ 10960 h 3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7" h="35514">
                  <a:moveTo>
                    <a:pt x="857" y="10960"/>
                  </a:moveTo>
                  <a:cubicBezTo>
                    <a:pt x="857" y="6805"/>
                    <a:pt x="-2921" y="761"/>
                    <a:pt x="5390" y="5"/>
                  </a:cubicBezTo>
                  <a:cubicBezTo>
                    <a:pt x="12945" y="-373"/>
                    <a:pt x="44299" y="20027"/>
                    <a:pt x="43544" y="24938"/>
                  </a:cubicBezTo>
                  <a:cubicBezTo>
                    <a:pt x="42411" y="32493"/>
                    <a:pt x="37500" y="35515"/>
                    <a:pt x="30322" y="35515"/>
                  </a:cubicBezTo>
                  <a:cubicBezTo>
                    <a:pt x="16723" y="35137"/>
                    <a:pt x="479" y="21915"/>
                    <a:pt x="857" y="1096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35" name="Freeform: Shape 26234">
              <a:extLst>
                <a:ext uri="{FF2B5EF4-FFF2-40B4-BE49-F238E27FC236}">
                  <a16:creationId xmlns:a16="http://schemas.microsoft.com/office/drawing/2014/main" id="{E3A21349-54FB-4378-AA66-64FA6CB31BBD}"/>
                </a:ext>
              </a:extLst>
            </p:cNvPr>
            <p:cNvSpPr/>
            <p:nvPr/>
          </p:nvSpPr>
          <p:spPr>
            <a:xfrm>
              <a:off x="10328725" y="2921764"/>
              <a:ext cx="101618" cy="34670"/>
            </a:xfrm>
            <a:custGeom>
              <a:avLst/>
              <a:gdLst>
                <a:gd name="connsiteX0" fmla="*/ 0 w 101618"/>
                <a:gd name="connsiteY0" fmla="*/ 2406 h 34670"/>
                <a:gd name="connsiteX1" fmla="*/ 43065 w 101618"/>
                <a:gd name="connsiteY1" fmla="*/ 10339 h 34670"/>
                <a:gd name="connsiteX2" fmla="*/ 101618 w 101618"/>
                <a:gd name="connsiteY2" fmla="*/ 31872 h 34670"/>
                <a:gd name="connsiteX3" fmla="*/ 42309 w 101618"/>
                <a:gd name="connsiteY3" fmla="*/ 17139 h 34670"/>
                <a:gd name="connsiteX4" fmla="*/ 0 w 101618"/>
                <a:gd name="connsiteY4" fmla="*/ 2406 h 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18" h="34670">
                  <a:moveTo>
                    <a:pt x="0" y="2406"/>
                  </a:moveTo>
                  <a:cubicBezTo>
                    <a:pt x="15866" y="-2883"/>
                    <a:pt x="29088" y="895"/>
                    <a:pt x="43065" y="10339"/>
                  </a:cubicBezTo>
                  <a:cubicBezTo>
                    <a:pt x="60442" y="22427"/>
                    <a:pt x="83486" y="20539"/>
                    <a:pt x="101618" y="31872"/>
                  </a:cubicBezTo>
                  <a:cubicBezTo>
                    <a:pt x="78575" y="39805"/>
                    <a:pt x="60064" y="29605"/>
                    <a:pt x="42309" y="17139"/>
                  </a:cubicBezTo>
                  <a:cubicBezTo>
                    <a:pt x="29466" y="8450"/>
                    <a:pt x="12088" y="13739"/>
                    <a:pt x="0" y="2406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36" name="Freeform: Shape 26235">
              <a:extLst>
                <a:ext uri="{FF2B5EF4-FFF2-40B4-BE49-F238E27FC236}">
                  <a16:creationId xmlns:a16="http://schemas.microsoft.com/office/drawing/2014/main" id="{3B40B9E4-A678-4BB9-BB44-7344F28CC5B8}"/>
                </a:ext>
              </a:extLst>
            </p:cNvPr>
            <p:cNvSpPr/>
            <p:nvPr/>
          </p:nvSpPr>
          <p:spPr>
            <a:xfrm>
              <a:off x="10402389" y="2972385"/>
              <a:ext cx="31190" cy="29935"/>
            </a:xfrm>
            <a:custGeom>
              <a:avLst/>
              <a:gdLst>
                <a:gd name="connsiteX0" fmla="*/ 9444 w 31190"/>
                <a:gd name="connsiteY0" fmla="*/ 139 h 29935"/>
                <a:gd name="connsiteX1" fmla="*/ 30977 w 31190"/>
                <a:gd name="connsiteY1" fmla="*/ 20538 h 29935"/>
                <a:gd name="connsiteX2" fmla="*/ 20399 w 31190"/>
                <a:gd name="connsiteY2" fmla="*/ 29605 h 29935"/>
                <a:gd name="connsiteX3" fmla="*/ 0 w 31190"/>
                <a:gd name="connsiteY3" fmla="*/ 9205 h 29935"/>
                <a:gd name="connsiteX4" fmla="*/ 9444 w 31190"/>
                <a:gd name="connsiteY4" fmla="*/ 139 h 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90" h="29935">
                  <a:moveTo>
                    <a:pt x="9444" y="139"/>
                  </a:moveTo>
                  <a:cubicBezTo>
                    <a:pt x="18888" y="4294"/>
                    <a:pt x="28710" y="9583"/>
                    <a:pt x="30977" y="20538"/>
                  </a:cubicBezTo>
                  <a:cubicBezTo>
                    <a:pt x="32488" y="27338"/>
                    <a:pt x="25688" y="31116"/>
                    <a:pt x="20399" y="29605"/>
                  </a:cubicBezTo>
                  <a:cubicBezTo>
                    <a:pt x="10200" y="26960"/>
                    <a:pt x="756" y="21294"/>
                    <a:pt x="0" y="9205"/>
                  </a:cubicBezTo>
                  <a:cubicBezTo>
                    <a:pt x="0" y="5050"/>
                    <a:pt x="2267" y="-994"/>
                    <a:pt x="9444" y="139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37" name="Freeform: Shape 26236">
              <a:extLst>
                <a:ext uri="{FF2B5EF4-FFF2-40B4-BE49-F238E27FC236}">
                  <a16:creationId xmlns:a16="http://schemas.microsoft.com/office/drawing/2014/main" id="{DB4D248F-21DB-4587-AE5C-6B48D44936C0}"/>
                </a:ext>
              </a:extLst>
            </p:cNvPr>
            <p:cNvSpPr/>
            <p:nvPr/>
          </p:nvSpPr>
          <p:spPr>
            <a:xfrm>
              <a:off x="10516697" y="3254604"/>
              <a:ext cx="23198" cy="23543"/>
            </a:xfrm>
            <a:custGeom>
              <a:avLst/>
              <a:gdLst>
                <a:gd name="connsiteX0" fmla="*/ 23198 w 23198"/>
                <a:gd name="connsiteY0" fmla="*/ 11820 h 23543"/>
                <a:gd name="connsiteX1" fmla="*/ 12243 w 23198"/>
                <a:gd name="connsiteY1" fmla="*/ 23531 h 23543"/>
                <a:gd name="connsiteX2" fmla="*/ 155 w 23198"/>
                <a:gd name="connsiteY2" fmla="*/ 8798 h 23543"/>
                <a:gd name="connsiteX3" fmla="*/ 9599 w 23198"/>
                <a:gd name="connsiteY3" fmla="*/ 109 h 23543"/>
                <a:gd name="connsiteX4" fmla="*/ 23198 w 23198"/>
                <a:gd name="connsiteY4" fmla="*/ 11820 h 2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8" h="23543">
                  <a:moveTo>
                    <a:pt x="23198" y="11820"/>
                  </a:moveTo>
                  <a:cubicBezTo>
                    <a:pt x="23198" y="20509"/>
                    <a:pt x="17532" y="23153"/>
                    <a:pt x="12243" y="23531"/>
                  </a:cubicBezTo>
                  <a:cubicBezTo>
                    <a:pt x="3177" y="23909"/>
                    <a:pt x="1288" y="15598"/>
                    <a:pt x="155" y="8798"/>
                  </a:cubicBezTo>
                  <a:cubicBezTo>
                    <a:pt x="-979" y="2754"/>
                    <a:pt x="4310" y="487"/>
                    <a:pt x="9599" y="109"/>
                  </a:cubicBezTo>
                  <a:cubicBezTo>
                    <a:pt x="19043" y="-1024"/>
                    <a:pt x="20554" y="6909"/>
                    <a:pt x="23198" y="1182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38" name="Freeform: Shape 26237">
              <a:extLst>
                <a:ext uri="{FF2B5EF4-FFF2-40B4-BE49-F238E27FC236}">
                  <a16:creationId xmlns:a16="http://schemas.microsoft.com/office/drawing/2014/main" id="{7A9B1E59-761B-4C6C-9840-5CA4B5853F41}"/>
                </a:ext>
              </a:extLst>
            </p:cNvPr>
            <p:cNvSpPr/>
            <p:nvPr/>
          </p:nvSpPr>
          <p:spPr>
            <a:xfrm>
              <a:off x="10083557" y="3580173"/>
              <a:ext cx="50620" cy="16711"/>
            </a:xfrm>
            <a:custGeom>
              <a:avLst/>
              <a:gdLst>
                <a:gd name="connsiteX0" fmla="*/ 50620 w 50620"/>
                <a:gd name="connsiteY0" fmla="*/ 550 h 16711"/>
                <a:gd name="connsiteX1" fmla="*/ 25688 w 50620"/>
                <a:gd name="connsiteY1" fmla="*/ 13394 h 16711"/>
                <a:gd name="connsiteX2" fmla="*/ 0 w 50620"/>
                <a:gd name="connsiteY2" fmla="*/ 4705 h 16711"/>
                <a:gd name="connsiteX3" fmla="*/ 50620 w 50620"/>
                <a:gd name="connsiteY3" fmla="*/ 550 h 1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620" h="16711">
                  <a:moveTo>
                    <a:pt x="50620" y="550"/>
                  </a:moveTo>
                  <a:cubicBezTo>
                    <a:pt x="43065" y="6217"/>
                    <a:pt x="33243" y="6594"/>
                    <a:pt x="25688" y="13394"/>
                  </a:cubicBezTo>
                  <a:cubicBezTo>
                    <a:pt x="14733" y="22838"/>
                    <a:pt x="7933" y="9616"/>
                    <a:pt x="0" y="4705"/>
                  </a:cubicBezTo>
                  <a:cubicBezTo>
                    <a:pt x="16244" y="-1717"/>
                    <a:pt x="33621" y="172"/>
                    <a:pt x="50620" y="550"/>
                  </a:cubicBezTo>
                  <a:close/>
                </a:path>
              </a:pathLst>
            </a:custGeom>
            <a:solidFill>
              <a:srgbClr val="E5D7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39" name="Freeform: Shape 26238">
              <a:extLst>
                <a:ext uri="{FF2B5EF4-FFF2-40B4-BE49-F238E27FC236}">
                  <a16:creationId xmlns:a16="http://schemas.microsoft.com/office/drawing/2014/main" id="{70045BFD-12AB-40F0-A7DC-355228FA639F}"/>
                </a:ext>
              </a:extLst>
            </p:cNvPr>
            <p:cNvSpPr/>
            <p:nvPr/>
          </p:nvSpPr>
          <p:spPr>
            <a:xfrm>
              <a:off x="9754036" y="3340088"/>
              <a:ext cx="22805" cy="24208"/>
            </a:xfrm>
            <a:custGeom>
              <a:avLst/>
              <a:gdLst>
                <a:gd name="connsiteX0" fmla="*/ 12200 w 22805"/>
                <a:gd name="connsiteY0" fmla="*/ 0 h 24208"/>
                <a:gd name="connsiteX1" fmla="*/ 22777 w 22805"/>
                <a:gd name="connsiteY1" fmla="*/ 15111 h 24208"/>
                <a:gd name="connsiteX2" fmla="*/ 8422 w 22805"/>
                <a:gd name="connsiteY2" fmla="*/ 24177 h 24208"/>
                <a:gd name="connsiteX3" fmla="*/ 489 w 22805"/>
                <a:gd name="connsiteY3" fmla="*/ 15488 h 24208"/>
                <a:gd name="connsiteX4" fmla="*/ 12200 w 22805"/>
                <a:gd name="connsiteY4" fmla="*/ 0 h 2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05" h="24208">
                  <a:moveTo>
                    <a:pt x="12200" y="0"/>
                  </a:moveTo>
                  <a:cubicBezTo>
                    <a:pt x="19755" y="3022"/>
                    <a:pt x="23155" y="9066"/>
                    <a:pt x="22777" y="15111"/>
                  </a:cubicBezTo>
                  <a:cubicBezTo>
                    <a:pt x="22400" y="22666"/>
                    <a:pt x="14467" y="23421"/>
                    <a:pt x="8422" y="24177"/>
                  </a:cubicBezTo>
                  <a:cubicBezTo>
                    <a:pt x="2378" y="24555"/>
                    <a:pt x="-1400" y="21533"/>
                    <a:pt x="489" y="15488"/>
                  </a:cubicBezTo>
                  <a:cubicBezTo>
                    <a:pt x="2378" y="8689"/>
                    <a:pt x="4267" y="1511"/>
                    <a:pt x="12200" y="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40" name="Freeform: Shape 26239">
              <a:extLst>
                <a:ext uri="{FF2B5EF4-FFF2-40B4-BE49-F238E27FC236}">
                  <a16:creationId xmlns:a16="http://schemas.microsoft.com/office/drawing/2014/main" id="{AF97CF7B-9A07-4512-8D30-F3700C4F8BEE}"/>
                </a:ext>
              </a:extLst>
            </p:cNvPr>
            <p:cNvSpPr/>
            <p:nvPr/>
          </p:nvSpPr>
          <p:spPr>
            <a:xfrm>
              <a:off x="10430344" y="2953635"/>
              <a:ext cx="42309" cy="17788"/>
            </a:xfrm>
            <a:custGeom>
              <a:avLst/>
              <a:gdLst>
                <a:gd name="connsiteX0" fmla="*/ 0 w 42309"/>
                <a:gd name="connsiteY0" fmla="*/ 0 h 17788"/>
                <a:gd name="connsiteX1" fmla="*/ 42309 w 42309"/>
                <a:gd name="connsiteY1" fmla="*/ 16999 h 17788"/>
                <a:gd name="connsiteX2" fmla="*/ 0 w 42309"/>
                <a:gd name="connsiteY2" fmla="*/ 0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9" h="17788">
                  <a:moveTo>
                    <a:pt x="0" y="0"/>
                  </a:moveTo>
                  <a:cubicBezTo>
                    <a:pt x="15866" y="1133"/>
                    <a:pt x="33243" y="-1511"/>
                    <a:pt x="42309" y="16999"/>
                  </a:cubicBezTo>
                  <a:cubicBezTo>
                    <a:pt x="24555" y="20399"/>
                    <a:pt x="11711" y="12466"/>
                    <a:pt x="0" y="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41" name="Freeform: Shape 26240">
              <a:extLst>
                <a:ext uri="{FF2B5EF4-FFF2-40B4-BE49-F238E27FC236}">
                  <a16:creationId xmlns:a16="http://schemas.microsoft.com/office/drawing/2014/main" id="{A49E9410-7467-4FF6-9802-8071F1B89E5F}"/>
                </a:ext>
              </a:extLst>
            </p:cNvPr>
            <p:cNvSpPr/>
            <p:nvPr/>
          </p:nvSpPr>
          <p:spPr>
            <a:xfrm>
              <a:off x="10637736" y="3070519"/>
              <a:ext cx="43820" cy="18733"/>
            </a:xfrm>
            <a:custGeom>
              <a:avLst/>
              <a:gdLst>
                <a:gd name="connsiteX0" fmla="*/ 42309 w 43820"/>
                <a:gd name="connsiteY0" fmla="*/ 18734 h 18733"/>
                <a:gd name="connsiteX1" fmla="*/ 0 w 43820"/>
                <a:gd name="connsiteY1" fmla="*/ 5890 h 18733"/>
                <a:gd name="connsiteX2" fmla="*/ 0 w 43820"/>
                <a:gd name="connsiteY2" fmla="*/ 5890 h 18733"/>
                <a:gd name="connsiteX3" fmla="*/ 32865 w 43820"/>
                <a:gd name="connsiteY3" fmla="*/ 3623 h 18733"/>
                <a:gd name="connsiteX4" fmla="*/ 43443 w 43820"/>
                <a:gd name="connsiteY4" fmla="*/ 13445 h 18733"/>
                <a:gd name="connsiteX5" fmla="*/ 42309 w 43820"/>
                <a:gd name="connsiteY5" fmla="*/ 18734 h 18733"/>
                <a:gd name="connsiteX6" fmla="*/ 42309 w 43820"/>
                <a:gd name="connsiteY6" fmla="*/ 18734 h 1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20" h="18733">
                  <a:moveTo>
                    <a:pt x="42309" y="18734"/>
                  </a:moveTo>
                  <a:cubicBezTo>
                    <a:pt x="27955" y="15712"/>
                    <a:pt x="10200" y="22889"/>
                    <a:pt x="0" y="5890"/>
                  </a:cubicBezTo>
                  <a:lnTo>
                    <a:pt x="0" y="5890"/>
                  </a:lnTo>
                  <a:cubicBezTo>
                    <a:pt x="10577" y="-4310"/>
                    <a:pt x="21910" y="1357"/>
                    <a:pt x="32865" y="3623"/>
                  </a:cubicBezTo>
                  <a:cubicBezTo>
                    <a:pt x="37399" y="5512"/>
                    <a:pt x="41176" y="8912"/>
                    <a:pt x="43443" y="13445"/>
                  </a:cubicBezTo>
                  <a:cubicBezTo>
                    <a:pt x="44198" y="15334"/>
                    <a:pt x="43821" y="17223"/>
                    <a:pt x="42309" y="18734"/>
                  </a:cubicBezTo>
                  <a:lnTo>
                    <a:pt x="42309" y="18734"/>
                  </a:ln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42" name="Freeform: Shape 26241">
              <a:extLst>
                <a:ext uri="{FF2B5EF4-FFF2-40B4-BE49-F238E27FC236}">
                  <a16:creationId xmlns:a16="http://schemas.microsoft.com/office/drawing/2014/main" id="{02C47EF1-BD25-412B-8F1C-94641C1D6DAD}"/>
                </a:ext>
              </a:extLst>
            </p:cNvPr>
            <p:cNvSpPr/>
            <p:nvPr/>
          </p:nvSpPr>
          <p:spPr>
            <a:xfrm>
              <a:off x="9777191" y="3064672"/>
              <a:ext cx="21910" cy="19078"/>
            </a:xfrm>
            <a:custGeom>
              <a:avLst/>
              <a:gdLst>
                <a:gd name="connsiteX0" fmla="*/ 0 w 21910"/>
                <a:gd name="connsiteY0" fmla="*/ 11737 h 19078"/>
                <a:gd name="connsiteX1" fmla="*/ 10955 w 21910"/>
                <a:gd name="connsiteY1" fmla="*/ 26 h 19078"/>
                <a:gd name="connsiteX2" fmla="*/ 21910 w 21910"/>
                <a:gd name="connsiteY2" fmla="*/ 9848 h 19078"/>
                <a:gd name="connsiteX3" fmla="*/ 12844 w 21910"/>
                <a:gd name="connsiteY3" fmla="*/ 18914 h 19078"/>
                <a:gd name="connsiteX4" fmla="*/ 0 w 21910"/>
                <a:gd name="connsiteY4" fmla="*/ 11737 h 1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0" h="19078">
                  <a:moveTo>
                    <a:pt x="0" y="11737"/>
                  </a:moveTo>
                  <a:cubicBezTo>
                    <a:pt x="2266" y="5692"/>
                    <a:pt x="4533" y="404"/>
                    <a:pt x="10955" y="26"/>
                  </a:cubicBezTo>
                  <a:cubicBezTo>
                    <a:pt x="17755" y="-352"/>
                    <a:pt x="21533" y="3426"/>
                    <a:pt x="21910" y="9848"/>
                  </a:cubicBezTo>
                  <a:cubicBezTo>
                    <a:pt x="21910" y="15136"/>
                    <a:pt x="18510" y="20047"/>
                    <a:pt x="12844" y="18914"/>
                  </a:cubicBezTo>
                  <a:cubicBezTo>
                    <a:pt x="8689" y="17781"/>
                    <a:pt x="1511" y="18536"/>
                    <a:pt x="0" y="11737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43" name="Freeform: Shape 26242">
              <a:extLst>
                <a:ext uri="{FF2B5EF4-FFF2-40B4-BE49-F238E27FC236}">
                  <a16:creationId xmlns:a16="http://schemas.microsoft.com/office/drawing/2014/main" id="{EBC6EBE4-F642-4F73-AEFE-A0317CEC8B9A}"/>
                </a:ext>
              </a:extLst>
            </p:cNvPr>
            <p:cNvSpPr/>
            <p:nvPr/>
          </p:nvSpPr>
          <p:spPr>
            <a:xfrm>
              <a:off x="9754147" y="3161624"/>
              <a:ext cx="23043" cy="19722"/>
            </a:xfrm>
            <a:custGeom>
              <a:avLst/>
              <a:gdLst>
                <a:gd name="connsiteX0" fmla="*/ 23044 w 23043"/>
                <a:gd name="connsiteY0" fmla="*/ 6958 h 19722"/>
                <a:gd name="connsiteX1" fmla="*/ 7555 w 23043"/>
                <a:gd name="connsiteY1" fmla="*/ 18669 h 19722"/>
                <a:gd name="connsiteX2" fmla="*/ 0 w 23043"/>
                <a:gd name="connsiteY2" fmla="*/ 15269 h 19722"/>
                <a:gd name="connsiteX3" fmla="*/ 10955 w 23043"/>
                <a:gd name="connsiteY3" fmla="*/ 159 h 19722"/>
                <a:gd name="connsiteX4" fmla="*/ 23044 w 23043"/>
                <a:gd name="connsiteY4" fmla="*/ 6958 h 1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19722">
                  <a:moveTo>
                    <a:pt x="23044" y="6958"/>
                  </a:moveTo>
                  <a:cubicBezTo>
                    <a:pt x="21533" y="14892"/>
                    <a:pt x="13222" y="15269"/>
                    <a:pt x="7555" y="18669"/>
                  </a:cubicBezTo>
                  <a:cubicBezTo>
                    <a:pt x="4155" y="20558"/>
                    <a:pt x="0" y="20180"/>
                    <a:pt x="0" y="15269"/>
                  </a:cubicBezTo>
                  <a:cubicBezTo>
                    <a:pt x="0" y="8092"/>
                    <a:pt x="2267" y="1670"/>
                    <a:pt x="10955" y="159"/>
                  </a:cubicBezTo>
                  <a:cubicBezTo>
                    <a:pt x="16244" y="-597"/>
                    <a:pt x="20399" y="1292"/>
                    <a:pt x="23044" y="6958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44" name="Freeform: Shape 26243">
              <a:extLst>
                <a:ext uri="{FF2B5EF4-FFF2-40B4-BE49-F238E27FC236}">
                  <a16:creationId xmlns:a16="http://schemas.microsoft.com/office/drawing/2014/main" id="{DAF3BD37-6170-44AD-95B6-E4313EDD0162}"/>
                </a:ext>
              </a:extLst>
            </p:cNvPr>
            <p:cNvSpPr/>
            <p:nvPr/>
          </p:nvSpPr>
          <p:spPr>
            <a:xfrm>
              <a:off x="9732980" y="3205413"/>
              <a:ext cx="20033" cy="28522"/>
            </a:xfrm>
            <a:custGeom>
              <a:avLst/>
              <a:gdLst>
                <a:gd name="connsiteX0" fmla="*/ 20034 w 20033"/>
                <a:gd name="connsiteY0" fmla="*/ 28523 h 28522"/>
                <a:gd name="connsiteX1" fmla="*/ 12 w 20033"/>
                <a:gd name="connsiteY1" fmla="*/ 6612 h 28522"/>
                <a:gd name="connsiteX2" fmla="*/ 6434 w 20033"/>
                <a:gd name="connsiteY2" fmla="*/ 190 h 28522"/>
                <a:gd name="connsiteX3" fmla="*/ 20034 w 20033"/>
                <a:gd name="connsiteY3" fmla="*/ 28523 h 2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3" h="28522">
                  <a:moveTo>
                    <a:pt x="20034" y="28523"/>
                  </a:moveTo>
                  <a:cubicBezTo>
                    <a:pt x="7946" y="22478"/>
                    <a:pt x="-365" y="17945"/>
                    <a:pt x="12" y="6612"/>
                  </a:cubicBezTo>
                  <a:cubicBezTo>
                    <a:pt x="12" y="3212"/>
                    <a:pt x="3412" y="-943"/>
                    <a:pt x="6434" y="190"/>
                  </a:cubicBezTo>
                  <a:cubicBezTo>
                    <a:pt x="18145" y="5101"/>
                    <a:pt x="15879" y="16434"/>
                    <a:pt x="20034" y="2852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45" name="Freeform: Shape 26244">
              <a:extLst>
                <a:ext uri="{FF2B5EF4-FFF2-40B4-BE49-F238E27FC236}">
                  <a16:creationId xmlns:a16="http://schemas.microsoft.com/office/drawing/2014/main" id="{AE62E7D0-622A-4DDD-8D59-AA741F7D6A75}"/>
                </a:ext>
              </a:extLst>
            </p:cNvPr>
            <p:cNvSpPr/>
            <p:nvPr/>
          </p:nvSpPr>
          <p:spPr>
            <a:xfrm>
              <a:off x="9813928" y="3221418"/>
              <a:ext cx="30504" cy="26031"/>
            </a:xfrm>
            <a:custGeom>
              <a:avLst/>
              <a:gdLst>
                <a:gd name="connsiteX0" fmla="*/ 30504 w 30504"/>
                <a:gd name="connsiteY0" fmla="*/ 52 h 26031"/>
                <a:gd name="connsiteX1" fmla="*/ 10861 w 30504"/>
                <a:gd name="connsiteY1" fmla="*/ 22718 h 26031"/>
                <a:gd name="connsiteX2" fmla="*/ 2928 w 30504"/>
                <a:gd name="connsiteY2" fmla="*/ 24229 h 26031"/>
                <a:gd name="connsiteX3" fmla="*/ 2172 w 30504"/>
                <a:gd name="connsiteY3" fmla="*/ 15541 h 26031"/>
                <a:gd name="connsiteX4" fmla="*/ 30504 w 30504"/>
                <a:gd name="connsiteY4" fmla="*/ 52 h 2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04" h="26031">
                  <a:moveTo>
                    <a:pt x="30504" y="52"/>
                  </a:moveTo>
                  <a:cubicBezTo>
                    <a:pt x="25216" y="11763"/>
                    <a:pt x="12749" y="11763"/>
                    <a:pt x="10861" y="22718"/>
                  </a:cubicBezTo>
                  <a:cubicBezTo>
                    <a:pt x="10105" y="28007"/>
                    <a:pt x="5950" y="25740"/>
                    <a:pt x="2928" y="24229"/>
                  </a:cubicBezTo>
                  <a:cubicBezTo>
                    <a:pt x="-1228" y="21962"/>
                    <a:pt x="-472" y="18563"/>
                    <a:pt x="2172" y="15541"/>
                  </a:cubicBezTo>
                  <a:cubicBezTo>
                    <a:pt x="8972" y="6852"/>
                    <a:pt x="16905" y="-703"/>
                    <a:pt x="30504" y="52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46" name="Freeform: Shape 26245">
              <a:extLst>
                <a:ext uri="{FF2B5EF4-FFF2-40B4-BE49-F238E27FC236}">
                  <a16:creationId xmlns:a16="http://schemas.microsoft.com/office/drawing/2014/main" id="{4ACC7618-2BF4-4F76-ABE1-D2A2C9BC5E50}"/>
                </a:ext>
              </a:extLst>
            </p:cNvPr>
            <p:cNvSpPr/>
            <p:nvPr/>
          </p:nvSpPr>
          <p:spPr>
            <a:xfrm>
              <a:off x="10057113" y="3159719"/>
              <a:ext cx="28179" cy="12518"/>
            </a:xfrm>
            <a:custGeom>
              <a:avLst/>
              <a:gdLst>
                <a:gd name="connsiteX0" fmla="*/ 0 w 28179"/>
                <a:gd name="connsiteY0" fmla="*/ 8108 h 12518"/>
                <a:gd name="connsiteX1" fmla="*/ 24932 w 28179"/>
                <a:gd name="connsiteY1" fmla="*/ 3197 h 12518"/>
                <a:gd name="connsiteX2" fmla="*/ 26821 w 28179"/>
                <a:gd name="connsiteY2" fmla="*/ 9997 h 12518"/>
                <a:gd name="connsiteX3" fmla="*/ 0 w 28179"/>
                <a:gd name="connsiteY3" fmla="*/ 8108 h 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79" h="12518">
                  <a:moveTo>
                    <a:pt x="0" y="8108"/>
                  </a:moveTo>
                  <a:cubicBezTo>
                    <a:pt x="7933" y="175"/>
                    <a:pt x="16244" y="-2847"/>
                    <a:pt x="24932" y="3197"/>
                  </a:cubicBezTo>
                  <a:cubicBezTo>
                    <a:pt x="27199" y="4708"/>
                    <a:pt x="29843" y="7730"/>
                    <a:pt x="26821" y="9997"/>
                  </a:cubicBezTo>
                  <a:cubicBezTo>
                    <a:pt x="17377" y="17552"/>
                    <a:pt x="9444" y="5464"/>
                    <a:pt x="0" y="8108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47" name="Freeform: Shape 26246">
              <a:extLst>
                <a:ext uri="{FF2B5EF4-FFF2-40B4-BE49-F238E27FC236}">
                  <a16:creationId xmlns:a16="http://schemas.microsoft.com/office/drawing/2014/main" id="{3288916E-101C-4EBB-901B-2B5818DCC8C7}"/>
                </a:ext>
              </a:extLst>
            </p:cNvPr>
            <p:cNvSpPr/>
            <p:nvPr/>
          </p:nvSpPr>
          <p:spPr>
            <a:xfrm>
              <a:off x="9925178" y="3144406"/>
              <a:ext cx="19768" cy="18616"/>
            </a:xfrm>
            <a:custGeom>
              <a:avLst/>
              <a:gdLst>
                <a:gd name="connsiteX0" fmla="*/ 19739 w 19768"/>
                <a:gd name="connsiteY0" fmla="*/ 4533 h 18616"/>
                <a:gd name="connsiteX1" fmla="*/ 5006 w 19768"/>
                <a:gd name="connsiteY1" fmla="*/ 18510 h 18616"/>
                <a:gd name="connsiteX2" fmla="*/ 473 w 19768"/>
                <a:gd name="connsiteY2" fmla="*/ 11711 h 18616"/>
                <a:gd name="connsiteX3" fmla="*/ 13317 w 19768"/>
                <a:gd name="connsiteY3" fmla="*/ 0 h 18616"/>
                <a:gd name="connsiteX4" fmla="*/ 19739 w 19768"/>
                <a:gd name="connsiteY4" fmla="*/ 4533 h 18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" h="18616">
                  <a:moveTo>
                    <a:pt x="19739" y="4533"/>
                  </a:moveTo>
                  <a:cubicBezTo>
                    <a:pt x="17473" y="13222"/>
                    <a:pt x="12184" y="17377"/>
                    <a:pt x="5006" y="18510"/>
                  </a:cubicBezTo>
                  <a:cubicBezTo>
                    <a:pt x="1229" y="19266"/>
                    <a:pt x="-1038" y="15866"/>
                    <a:pt x="473" y="11711"/>
                  </a:cubicBezTo>
                  <a:cubicBezTo>
                    <a:pt x="2740" y="5666"/>
                    <a:pt x="5762" y="378"/>
                    <a:pt x="13317" y="0"/>
                  </a:cubicBezTo>
                  <a:cubicBezTo>
                    <a:pt x="16717" y="0"/>
                    <a:pt x="20117" y="378"/>
                    <a:pt x="19739" y="453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48" name="Freeform: Shape 26247">
              <a:extLst>
                <a:ext uri="{FF2B5EF4-FFF2-40B4-BE49-F238E27FC236}">
                  <a16:creationId xmlns:a16="http://schemas.microsoft.com/office/drawing/2014/main" id="{79AD6EC0-14AA-4B21-8987-9AC0F62E0F05}"/>
                </a:ext>
              </a:extLst>
            </p:cNvPr>
            <p:cNvSpPr/>
            <p:nvPr/>
          </p:nvSpPr>
          <p:spPr>
            <a:xfrm>
              <a:off x="10139346" y="3144461"/>
              <a:ext cx="21274" cy="12855"/>
            </a:xfrm>
            <a:custGeom>
              <a:avLst/>
              <a:gdLst>
                <a:gd name="connsiteX0" fmla="*/ 21275 w 21274"/>
                <a:gd name="connsiteY0" fmla="*/ 5233 h 12855"/>
                <a:gd name="connsiteX1" fmla="*/ 12964 w 21274"/>
                <a:gd name="connsiteY1" fmla="*/ 12411 h 12855"/>
                <a:gd name="connsiteX2" fmla="*/ 498 w 21274"/>
                <a:gd name="connsiteY2" fmla="*/ 8256 h 12855"/>
                <a:gd name="connsiteX3" fmla="*/ 6920 w 21274"/>
                <a:gd name="connsiteY3" fmla="*/ 322 h 12855"/>
                <a:gd name="connsiteX4" fmla="*/ 21275 w 21274"/>
                <a:gd name="connsiteY4" fmla="*/ 5233 h 1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74" h="12855">
                  <a:moveTo>
                    <a:pt x="21275" y="5233"/>
                  </a:moveTo>
                  <a:cubicBezTo>
                    <a:pt x="21275" y="10900"/>
                    <a:pt x="17120" y="12033"/>
                    <a:pt x="12964" y="12411"/>
                  </a:cubicBezTo>
                  <a:cubicBezTo>
                    <a:pt x="8431" y="12789"/>
                    <a:pt x="2387" y="14300"/>
                    <a:pt x="498" y="8256"/>
                  </a:cubicBezTo>
                  <a:cubicBezTo>
                    <a:pt x="-1391" y="2967"/>
                    <a:pt x="2387" y="700"/>
                    <a:pt x="6920" y="322"/>
                  </a:cubicBezTo>
                  <a:cubicBezTo>
                    <a:pt x="12209" y="-55"/>
                    <a:pt x="18253" y="-1189"/>
                    <a:pt x="21275" y="523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49" name="Freeform: Shape 26248">
              <a:extLst>
                <a:ext uri="{FF2B5EF4-FFF2-40B4-BE49-F238E27FC236}">
                  <a16:creationId xmlns:a16="http://schemas.microsoft.com/office/drawing/2014/main" id="{B1726F1D-A4A3-4180-BF2D-6A3F3B977FC7}"/>
                </a:ext>
              </a:extLst>
            </p:cNvPr>
            <p:cNvSpPr/>
            <p:nvPr/>
          </p:nvSpPr>
          <p:spPr>
            <a:xfrm>
              <a:off x="9788795" y="3161998"/>
              <a:ext cx="18066" cy="15651"/>
            </a:xfrm>
            <a:custGeom>
              <a:avLst/>
              <a:gdLst>
                <a:gd name="connsiteX0" fmla="*/ 5773 w 18066"/>
                <a:gd name="connsiteY0" fmla="*/ 15651 h 15651"/>
                <a:gd name="connsiteX1" fmla="*/ 107 w 18066"/>
                <a:gd name="connsiteY1" fmla="*/ 11118 h 15651"/>
                <a:gd name="connsiteX2" fmla="*/ 11440 w 18066"/>
                <a:gd name="connsiteY2" fmla="*/ 163 h 15651"/>
                <a:gd name="connsiteX3" fmla="*/ 17862 w 18066"/>
                <a:gd name="connsiteY3" fmla="*/ 5452 h 15651"/>
                <a:gd name="connsiteX4" fmla="*/ 5773 w 18066"/>
                <a:gd name="connsiteY4" fmla="*/ 15651 h 1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6" h="15651">
                  <a:moveTo>
                    <a:pt x="5773" y="15651"/>
                  </a:moveTo>
                  <a:cubicBezTo>
                    <a:pt x="2751" y="15274"/>
                    <a:pt x="-649" y="14518"/>
                    <a:pt x="107" y="11118"/>
                  </a:cubicBezTo>
                  <a:cubicBezTo>
                    <a:pt x="1240" y="5452"/>
                    <a:pt x="5773" y="1674"/>
                    <a:pt x="11440" y="163"/>
                  </a:cubicBezTo>
                  <a:cubicBezTo>
                    <a:pt x="15217" y="-593"/>
                    <a:pt x="18995" y="1296"/>
                    <a:pt x="17862" y="5452"/>
                  </a:cubicBezTo>
                  <a:cubicBezTo>
                    <a:pt x="15973" y="10740"/>
                    <a:pt x="11440" y="14518"/>
                    <a:pt x="5773" y="15651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50" name="Freeform: Shape 26249">
              <a:extLst>
                <a:ext uri="{FF2B5EF4-FFF2-40B4-BE49-F238E27FC236}">
                  <a16:creationId xmlns:a16="http://schemas.microsoft.com/office/drawing/2014/main" id="{B00FCA96-90D0-4722-9B79-B045503EF134}"/>
                </a:ext>
              </a:extLst>
            </p:cNvPr>
            <p:cNvSpPr/>
            <p:nvPr/>
          </p:nvSpPr>
          <p:spPr>
            <a:xfrm>
              <a:off x="9819500" y="3185582"/>
              <a:ext cx="27785" cy="12843"/>
            </a:xfrm>
            <a:custGeom>
              <a:avLst/>
              <a:gdLst>
                <a:gd name="connsiteX0" fmla="*/ 0 w 27785"/>
                <a:gd name="connsiteY0" fmla="*/ 12844 h 12843"/>
                <a:gd name="connsiteX1" fmla="*/ 26443 w 27785"/>
                <a:gd name="connsiteY1" fmla="*/ 0 h 12843"/>
                <a:gd name="connsiteX2" fmla="*/ 27577 w 27785"/>
                <a:gd name="connsiteY2" fmla="*/ 4911 h 12843"/>
                <a:gd name="connsiteX3" fmla="*/ 0 w 27785"/>
                <a:gd name="connsiteY3" fmla="*/ 12844 h 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85" h="12843">
                  <a:moveTo>
                    <a:pt x="0" y="12844"/>
                  </a:moveTo>
                  <a:cubicBezTo>
                    <a:pt x="9822" y="3022"/>
                    <a:pt x="17377" y="0"/>
                    <a:pt x="26443" y="0"/>
                  </a:cubicBezTo>
                  <a:cubicBezTo>
                    <a:pt x="26821" y="0"/>
                    <a:pt x="28332" y="4155"/>
                    <a:pt x="27577" y="4911"/>
                  </a:cubicBezTo>
                  <a:cubicBezTo>
                    <a:pt x="21155" y="13222"/>
                    <a:pt x="11711" y="7555"/>
                    <a:pt x="0" y="12844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51" name="Freeform: Shape 26250">
              <a:extLst>
                <a:ext uri="{FF2B5EF4-FFF2-40B4-BE49-F238E27FC236}">
                  <a16:creationId xmlns:a16="http://schemas.microsoft.com/office/drawing/2014/main" id="{92589826-2BC2-4ADD-8252-DB5BE8BD4930}"/>
                </a:ext>
              </a:extLst>
            </p:cNvPr>
            <p:cNvSpPr/>
            <p:nvPr/>
          </p:nvSpPr>
          <p:spPr>
            <a:xfrm>
              <a:off x="10237656" y="3416774"/>
              <a:ext cx="14383" cy="14442"/>
            </a:xfrm>
            <a:custGeom>
              <a:avLst/>
              <a:gdLst>
                <a:gd name="connsiteX0" fmla="*/ 8717 w 14383"/>
                <a:gd name="connsiteY0" fmla="*/ 0 h 14442"/>
                <a:gd name="connsiteX1" fmla="*/ 14384 w 14383"/>
                <a:gd name="connsiteY1" fmla="*/ 4533 h 14442"/>
                <a:gd name="connsiteX2" fmla="*/ 5695 w 14383"/>
                <a:gd name="connsiteY2" fmla="*/ 14355 h 14442"/>
                <a:gd name="connsiteX3" fmla="*/ 29 w 14383"/>
                <a:gd name="connsiteY3" fmla="*/ 10200 h 14442"/>
                <a:gd name="connsiteX4" fmla="*/ 8717 w 14383"/>
                <a:gd name="connsiteY4" fmla="*/ 0 h 1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3" h="14442">
                  <a:moveTo>
                    <a:pt x="8717" y="0"/>
                  </a:moveTo>
                  <a:cubicBezTo>
                    <a:pt x="12117" y="0"/>
                    <a:pt x="14384" y="1133"/>
                    <a:pt x="14384" y="4533"/>
                  </a:cubicBezTo>
                  <a:cubicBezTo>
                    <a:pt x="14384" y="10200"/>
                    <a:pt x="10984" y="13599"/>
                    <a:pt x="5695" y="14355"/>
                  </a:cubicBezTo>
                  <a:cubicBezTo>
                    <a:pt x="3051" y="14733"/>
                    <a:pt x="-349" y="13977"/>
                    <a:pt x="29" y="10200"/>
                  </a:cubicBezTo>
                  <a:cubicBezTo>
                    <a:pt x="407" y="5289"/>
                    <a:pt x="4562" y="2267"/>
                    <a:pt x="8717" y="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52" name="Freeform: Shape 26251">
              <a:extLst>
                <a:ext uri="{FF2B5EF4-FFF2-40B4-BE49-F238E27FC236}">
                  <a16:creationId xmlns:a16="http://schemas.microsoft.com/office/drawing/2014/main" id="{869721EA-67CE-488F-8F36-B3B8ED57920F}"/>
                </a:ext>
              </a:extLst>
            </p:cNvPr>
            <p:cNvSpPr/>
            <p:nvPr/>
          </p:nvSpPr>
          <p:spPr>
            <a:xfrm>
              <a:off x="9919795" y="3280401"/>
              <a:ext cx="13790" cy="11332"/>
            </a:xfrm>
            <a:custGeom>
              <a:avLst/>
              <a:gdLst>
                <a:gd name="connsiteX0" fmla="*/ 13790 w 13790"/>
                <a:gd name="connsiteY0" fmla="*/ 6800 h 11332"/>
                <a:gd name="connsiteX1" fmla="*/ 8124 w 13790"/>
                <a:gd name="connsiteY1" fmla="*/ 11333 h 11332"/>
                <a:gd name="connsiteX2" fmla="*/ 191 w 13790"/>
                <a:gd name="connsiteY2" fmla="*/ 5666 h 11332"/>
                <a:gd name="connsiteX3" fmla="*/ 4346 w 13790"/>
                <a:gd name="connsiteY3" fmla="*/ 0 h 11332"/>
                <a:gd name="connsiteX4" fmla="*/ 13790 w 13790"/>
                <a:gd name="connsiteY4" fmla="*/ 6800 h 1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90" h="11332">
                  <a:moveTo>
                    <a:pt x="13790" y="6800"/>
                  </a:moveTo>
                  <a:cubicBezTo>
                    <a:pt x="13790" y="10577"/>
                    <a:pt x="11146" y="11333"/>
                    <a:pt x="8124" y="11333"/>
                  </a:cubicBezTo>
                  <a:cubicBezTo>
                    <a:pt x="4346" y="11333"/>
                    <a:pt x="1324" y="9066"/>
                    <a:pt x="191" y="5666"/>
                  </a:cubicBezTo>
                  <a:cubicBezTo>
                    <a:pt x="-565" y="2644"/>
                    <a:pt x="946" y="378"/>
                    <a:pt x="4346" y="0"/>
                  </a:cubicBezTo>
                  <a:cubicBezTo>
                    <a:pt x="9257" y="0"/>
                    <a:pt x="12657" y="2267"/>
                    <a:pt x="13790" y="680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53" name="Freeform: Shape 26252">
              <a:extLst>
                <a:ext uri="{FF2B5EF4-FFF2-40B4-BE49-F238E27FC236}">
                  <a16:creationId xmlns:a16="http://schemas.microsoft.com/office/drawing/2014/main" id="{30FC3DE8-C665-4862-BE3B-4FD80AE39875}"/>
                </a:ext>
              </a:extLst>
            </p:cNvPr>
            <p:cNvSpPr/>
            <p:nvPr/>
          </p:nvSpPr>
          <p:spPr>
            <a:xfrm>
              <a:off x="9882964" y="3050672"/>
              <a:ext cx="16488" cy="10397"/>
            </a:xfrm>
            <a:custGeom>
              <a:avLst/>
              <a:gdLst>
                <a:gd name="connsiteX0" fmla="*/ 0 w 16488"/>
                <a:gd name="connsiteY0" fmla="*/ 2693 h 10397"/>
                <a:gd name="connsiteX1" fmla="*/ 16244 w 16488"/>
                <a:gd name="connsiteY1" fmla="*/ 3826 h 10397"/>
                <a:gd name="connsiteX2" fmla="*/ 14733 w 16488"/>
                <a:gd name="connsiteY2" fmla="*/ 9115 h 10397"/>
                <a:gd name="connsiteX3" fmla="*/ 0 w 16488"/>
                <a:gd name="connsiteY3" fmla="*/ 2693 h 1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88" h="10397">
                  <a:moveTo>
                    <a:pt x="0" y="2693"/>
                  </a:moveTo>
                  <a:cubicBezTo>
                    <a:pt x="6044" y="-707"/>
                    <a:pt x="11711" y="-1462"/>
                    <a:pt x="16244" y="3826"/>
                  </a:cubicBezTo>
                  <a:cubicBezTo>
                    <a:pt x="16999" y="4582"/>
                    <a:pt x="15866" y="8360"/>
                    <a:pt x="14733" y="9115"/>
                  </a:cubicBezTo>
                  <a:cubicBezTo>
                    <a:pt x="7933" y="12515"/>
                    <a:pt x="3778" y="8737"/>
                    <a:pt x="0" y="2693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54" name="Freeform: Shape 26253">
              <a:extLst>
                <a:ext uri="{FF2B5EF4-FFF2-40B4-BE49-F238E27FC236}">
                  <a16:creationId xmlns:a16="http://schemas.microsoft.com/office/drawing/2014/main" id="{27269763-2625-4DA7-B4EB-CE98A28788F7}"/>
                </a:ext>
              </a:extLst>
            </p:cNvPr>
            <p:cNvSpPr/>
            <p:nvPr/>
          </p:nvSpPr>
          <p:spPr>
            <a:xfrm>
              <a:off x="10870438" y="3402419"/>
              <a:ext cx="21003" cy="17152"/>
            </a:xfrm>
            <a:custGeom>
              <a:avLst/>
              <a:gdLst>
                <a:gd name="connsiteX0" fmla="*/ 0 w 21003"/>
                <a:gd name="connsiteY0" fmla="*/ 16999 h 17152"/>
                <a:gd name="connsiteX1" fmla="*/ 20777 w 21003"/>
                <a:gd name="connsiteY1" fmla="*/ 0 h 17152"/>
                <a:gd name="connsiteX2" fmla="*/ 0 w 21003"/>
                <a:gd name="connsiteY2" fmla="*/ 16999 h 1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03" h="17152">
                  <a:moveTo>
                    <a:pt x="0" y="16999"/>
                  </a:moveTo>
                  <a:cubicBezTo>
                    <a:pt x="4155" y="7555"/>
                    <a:pt x="12844" y="4155"/>
                    <a:pt x="20777" y="0"/>
                  </a:cubicBezTo>
                  <a:cubicBezTo>
                    <a:pt x="22666" y="16244"/>
                    <a:pt x="12466" y="17755"/>
                    <a:pt x="0" y="16999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55" name="Freeform: Shape 26254">
              <a:extLst>
                <a:ext uri="{FF2B5EF4-FFF2-40B4-BE49-F238E27FC236}">
                  <a16:creationId xmlns:a16="http://schemas.microsoft.com/office/drawing/2014/main" id="{70C294C5-3F12-455D-A26D-DDE38F408926}"/>
                </a:ext>
              </a:extLst>
            </p:cNvPr>
            <p:cNvSpPr/>
            <p:nvPr/>
          </p:nvSpPr>
          <p:spPr>
            <a:xfrm>
              <a:off x="10665379" y="2910258"/>
              <a:ext cx="166533" cy="53199"/>
            </a:xfrm>
            <a:custGeom>
              <a:avLst/>
              <a:gdLst>
                <a:gd name="connsiteX0" fmla="*/ 1444 w 166533"/>
                <a:gd name="connsiteY0" fmla="*/ 5979 h 53199"/>
                <a:gd name="connsiteX1" fmla="*/ 40732 w 166533"/>
                <a:gd name="connsiteY1" fmla="*/ 10512 h 53199"/>
                <a:gd name="connsiteX2" fmla="*/ 77753 w 166533"/>
                <a:gd name="connsiteY2" fmla="*/ 1446 h 53199"/>
                <a:gd name="connsiteX3" fmla="*/ 95507 w 166533"/>
                <a:gd name="connsiteY3" fmla="*/ 4846 h 53199"/>
                <a:gd name="connsiteX4" fmla="*/ 166527 w 166533"/>
                <a:gd name="connsiteY4" fmla="*/ 35445 h 53199"/>
                <a:gd name="connsiteX5" fmla="*/ 138572 w 166533"/>
                <a:gd name="connsiteY5" fmla="*/ 53200 h 53199"/>
                <a:gd name="connsiteX6" fmla="*/ 118929 w 166533"/>
                <a:gd name="connsiteY6" fmla="*/ 48289 h 53199"/>
                <a:gd name="connsiteX7" fmla="*/ 30154 w 166533"/>
                <a:gd name="connsiteY7" fmla="*/ 24867 h 53199"/>
                <a:gd name="connsiteX8" fmla="*/ 7866 w 166533"/>
                <a:gd name="connsiteY8" fmla="*/ 19956 h 53199"/>
                <a:gd name="connsiteX9" fmla="*/ 1444 w 166533"/>
                <a:gd name="connsiteY9" fmla="*/ 5979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533" h="53199">
                  <a:moveTo>
                    <a:pt x="1444" y="5979"/>
                  </a:moveTo>
                  <a:cubicBezTo>
                    <a:pt x="16177" y="-7998"/>
                    <a:pt x="28266" y="6357"/>
                    <a:pt x="40732" y="10512"/>
                  </a:cubicBezTo>
                  <a:cubicBezTo>
                    <a:pt x="55465" y="15045"/>
                    <a:pt x="67175" y="11268"/>
                    <a:pt x="77753" y="1446"/>
                  </a:cubicBezTo>
                  <a:cubicBezTo>
                    <a:pt x="83419" y="3335"/>
                    <a:pt x="89086" y="5979"/>
                    <a:pt x="95507" y="4846"/>
                  </a:cubicBezTo>
                  <a:cubicBezTo>
                    <a:pt x="119307" y="15045"/>
                    <a:pt x="143106" y="25245"/>
                    <a:pt x="166527" y="35445"/>
                  </a:cubicBezTo>
                  <a:cubicBezTo>
                    <a:pt x="166905" y="56599"/>
                    <a:pt x="150283" y="50933"/>
                    <a:pt x="138572" y="53200"/>
                  </a:cubicBezTo>
                  <a:cubicBezTo>
                    <a:pt x="131773" y="53200"/>
                    <a:pt x="124973" y="52444"/>
                    <a:pt x="118929" y="48289"/>
                  </a:cubicBezTo>
                  <a:cubicBezTo>
                    <a:pt x="92486" y="28645"/>
                    <a:pt x="63398" y="18823"/>
                    <a:pt x="30154" y="24867"/>
                  </a:cubicBezTo>
                  <a:cubicBezTo>
                    <a:pt x="22977" y="22601"/>
                    <a:pt x="15422" y="20334"/>
                    <a:pt x="7866" y="19956"/>
                  </a:cubicBezTo>
                  <a:cubicBezTo>
                    <a:pt x="1822" y="17312"/>
                    <a:pt x="-2333" y="13534"/>
                    <a:pt x="1444" y="5979"/>
                  </a:cubicBezTo>
                  <a:close/>
                </a:path>
              </a:pathLst>
            </a:custGeom>
            <a:solidFill>
              <a:srgbClr val="AB82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56" name="Freeform: Shape 26255">
              <a:extLst>
                <a:ext uri="{FF2B5EF4-FFF2-40B4-BE49-F238E27FC236}">
                  <a16:creationId xmlns:a16="http://schemas.microsoft.com/office/drawing/2014/main" id="{34AB96E3-61D3-48DB-B031-D49389E786B7}"/>
                </a:ext>
              </a:extLst>
            </p:cNvPr>
            <p:cNvSpPr/>
            <p:nvPr/>
          </p:nvSpPr>
          <p:spPr>
            <a:xfrm>
              <a:off x="10802819" y="2946080"/>
              <a:ext cx="93685" cy="44753"/>
            </a:xfrm>
            <a:custGeom>
              <a:avLst/>
              <a:gdLst>
                <a:gd name="connsiteX0" fmla="*/ 0 w 93685"/>
                <a:gd name="connsiteY0" fmla="*/ 12088 h 44753"/>
                <a:gd name="connsiteX1" fmla="*/ 29466 w 93685"/>
                <a:gd name="connsiteY1" fmla="*/ 0 h 44753"/>
                <a:gd name="connsiteX2" fmla="*/ 93685 w 93685"/>
                <a:gd name="connsiteY2" fmla="*/ 40798 h 44753"/>
                <a:gd name="connsiteX3" fmla="*/ 59309 w 93685"/>
                <a:gd name="connsiteY3" fmla="*/ 37399 h 44753"/>
                <a:gd name="connsiteX4" fmla="*/ 0 w 93685"/>
                <a:gd name="connsiteY4" fmla="*/ 12088 h 4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85" h="44753">
                  <a:moveTo>
                    <a:pt x="0" y="12088"/>
                  </a:moveTo>
                  <a:cubicBezTo>
                    <a:pt x="10955" y="10577"/>
                    <a:pt x="24555" y="15866"/>
                    <a:pt x="29466" y="0"/>
                  </a:cubicBezTo>
                  <a:cubicBezTo>
                    <a:pt x="55909" y="5666"/>
                    <a:pt x="77442" y="19644"/>
                    <a:pt x="93685" y="40798"/>
                  </a:cubicBezTo>
                  <a:cubicBezTo>
                    <a:pt x="81219" y="50620"/>
                    <a:pt x="70642" y="39287"/>
                    <a:pt x="59309" y="37399"/>
                  </a:cubicBezTo>
                  <a:cubicBezTo>
                    <a:pt x="32110" y="46465"/>
                    <a:pt x="16622" y="27577"/>
                    <a:pt x="0" y="12088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57" name="Freeform: Shape 26256">
              <a:extLst>
                <a:ext uri="{FF2B5EF4-FFF2-40B4-BE49-F238E27FC236}">
                  <a16:creationId xmlns:a16="http://schemas.microsoft.com/office/drawing/2014/main" id="{4A8128EF-95C4-4D8F-A33D-5BC46E09FBBD}"/>
                </a:ext>
              </a:extLst>
            </p:cNvPr>
            <p:cNvSpPr/>
            <p:nvPr/>
          </p:nvSpPr>
          <p:spPr>
            <a:xfrm>
              <a:off x="10830133" y="3014278"/>
              <a:ext cx="104147" cy="142594"/>
            </a:xfrm>
            <a:custGeom>
              <a:avLst/>
              <a:gdLst>
                <a:gd name="connsiteX0" fmla="*/ 104148 w 104147"/>
                <a:gd name="connsiteY0" fmla="*/ 117284 h 142594"/>
                <a:gd name="connsiteX1" fmla="*/ 91304 w 104147"/>
                <a:gd name="connsiteY1" fmla="*/ 142594 h 142594"/>
                <a:gd name="connsiteX2" fmla="*/ 58816 w 104147"/>
                <a:gd name="connsiteY2" fmla="*/ 99152 h 142594"/>
                <a:gd name="connsiteX3" fmla="*/ 45595 w 104147"/>
                <a:gd name="connsiteY3" fmla="*/ 86308 h 142594"/>
                <a:gd name="connsiteX4" fmla="*/ 20284 w 104147"/>
                <a:gd name="connsiteY4" fmla="*/ 58353 h 142594"/>
                <a:gd name="connsiteX5" fmla="*/ 1018 w 104147"/>
                <a:gd name="connsiteY5" fmla="*/ 9244 h 142594"/>
                <a:gd name="connsiteX6" fmla="*/ 37284 w 104147"/>
                <a:gd name="connsiteY6" fmla="*/ 4711 h 142594"/>
                <a:gd name="connsiteX7" fmla="*/ 42950 w 104147"/>
                <a:gd name="connsiteY7" fmla="*/ 28132 h 142594"/>
                <a:gd name="connsiteX8" fmla="*/ 53528 w 104147"/>
                <a:gd name="connsiteY8" fmla="*/ 53820 h 142594"/>
                <a:gd name="connsiteX9" fmla="*/ 53528 w 104147"/>
                <a:gd name="connsiteY9" fmla="*/ 53820 h 142594"/>
                <a:gd name="connsiteX10" fmla="*/ 82238 w 104147"/>
                <a:gd name="connsiteY10" fmla="*/ 60620 h 142594"/>
                <a:gd name="connsiteX11" fmla="*/ 103392 w 104147"/>
                <a:gd name="connsiteY11" fmla="*/ 84041 h 142594"/>
                <a:gd name="connsiteX12" fmla="*/ 104148 w 104147"/>
                <a:gd name="connsiteY12" fmla="*/ 96130 h 142594"/>
                <a:gd name="connsiteX13" fmla="*/ 104148 w 104147"/>
                <a:gd name="connsiteY13" fmla="*/ 117284 h 14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147" h="142594">
                  <a:moveTo>
                    <a:pt x="104148" y="117284"/>
                  </a:moveTo>
                  <a:cubicBezTo>
                    <a:pt x="100748" y="126351"/>
                    <a:pt x="101881" y="137306"/>
                    <a:pt x="91304" y="142594"/>
                  </a:cubicBezTo>
                  <a:cubicBezTo>
                    <a:pt x="89793" y="121062"/>
                    <a:pt x="78838" y="107085"/>
                    <a:pt x="58816" y="99152"/>
                  </a:cubicBezTo>
                  <a:cubicBezTo>
                    <a:pt x="52772" y="96885"/>
                    <a:pt x="49372" y="91219"/>
                    <a:pt x="45595" y="86308"/>
                  </a:cubicBezTo>
                  <a:cubicBezTo>
                    <a:pt x="37662" y="76486"/>
                    <a:pt x="30106" y="66286"/>
                    <a:pt x="20284" y="58353"/>
                  </a:cubicBezTo>
                  <a:cubicBezTo>
                    <a:pt x="4041" y="45509"/>
                    <a:pt x="-2759" y="29643"/>
                    <a:pt x="1018" y="9244"/>
                  </a:cubicBezTo>
                  <a:cubicBezTo>
                    <a:pt x="11596" y="-3222"/>
                    <a:pt x="24818" y="-1333"/>
                    <a:pt x="37284" y="4711"/>
                  </a:cubicBezTo>
                  <a:cubicBezTo>
                    <a:pt x="48239" y="9622"/>
                    <a:pt x="46728" y="19066"/>
                    <a:pt x="42950" y="28132"/>
                  </a:cubicBezTo>
                  <a:cubicBezTo>
                    <a:pt x="40684" y="39087"/>
                    <a:pt x="51261" y="44754"/>
                    <a:pt x="53528" y="53820"/>
                  </a:cubicBezTo>
                  <a:lnTo>
                    <a:pt x="53528" y="53820"/>
                  </a:lnTo>
                  <a:cubicBezTo>
                    <a:pt x="62594" y="57220"/>
                    <a:pt x="69771" y="63642"/>
                    <a:pt x="82238" y="60620"/>
                  </a:cubicBezTo>
                  <a:cubicBezTo>
                    <a:pt x="98481" y="56464"/>
                    <a:pt x="97726" y="74597"/>
                    <a:pt x="103392" y="84041"/>
                  </a:cubicBezTo>
                  <a:cubicBezTo>
                    <a:pt x="103770" y="88196"/>
                    <a:pt x="103770" y="92352"/>
                    <a:pt x="104148" y="96130"/>
                  </a:cubicBezTo>
                  <a:cubicBezTo>
                    <a:pt x="103770" y="103307"/>
                    <a:pt x="104148" y="110107"/>
                    <a:pt x="104148" y="117284"/>
                  </a:cubicBezTo>
                  <a:close/>
                </a:path>
              </a:pathLst>
            </a:custGeom>
            <a:solidFill>
              <a:srgbClr val="E6D7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58" name="Freeform: Shape 26257">
              <a:extLst>
                <a:ext uri="{FF2B5EF4-FFF2-40B4-BE49-F238E27FC236}">
                  <a16:creationId xmlns:a16="http://schemas.microsoft.com/office/drawing/2014/main" id="{8C23F28B-ECDF-4F56-9EF2-C877A3D1B96E}"/>
                </a:ext>
              </a:extLst>
            </p:cNvPr>
            <p:cNvSpPr/>
            <p:nvPr/>
          </p:nvSpPr>
          <p:spPr>
            <a:xfrm>
              <a:off x="10883283" y="3052561"/>
              <a:ext cx="53295" cy="45757"/>
            </a:xfrm>
            <a:custGeom>
              <a:avLst/>
              <a:gdLst>
                <a:gd name="connsiteX0" fmla="*/ 49865 w 53295"/>
                <a:gd name="connsiteY0" fmla="*/ 45757 h 45757"/>
                <a:gd name="connsiteX1" fmla="*/ 39665 w 53295"/>
                <a:gd name="connsiteY1" fmla="*/ 31780 h 45757"/>
                <a:gd name="connsiteX2" fmla="*/ 29088 w 53295"/>
                <a:gd name="connsiteY2" fmla="*/ 25358 h 45757"/>
                <a:gd name="connsiteX3" fmla="*/ 0 w 53295"/>
                <a:gd name="connsiteY3" fmla="*/ 15159 h 45757"/>
                <a:gd name="connsiteX4" fmla="*/ 26821 w 53295"/>
                <a:gd name="connsiteY4" fmla="*/ 6470 h 45757"/>
                <a:gd name="connsiteX5" fmla="*/ 46465 w 53295"/>
                <a:gd name="connsiteY5" fmla="*/ 6848 h 45757"/>
                <a:gd name="connsiteX6" fmla="*/ 49865 w 53295"/>
                <a:gd name="connsiteY6" fmla="*/ 45757 h 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295" h="45757">
                  <a:moveTo>
                    <a:pt x="49865" y="45757"/>
                  </a:moveTo>
                  <a:cubicBezTo>
                    <a:pt x="41176" y="45002"/>
                    <a:pt x="42687" y="36691"/>
                    <a:pt x="39665" y="31780"/>
                  </a:cubicBezTo>
                  <a:cubicBezTo>
                    <a:pt x="37021" y="27625"/>
                    <a:pt x="33621" y="21581"/>
                    <a:pt x="29088" y="25358"/>
                  </a:cubicBezTo>
                  <a:cubicBezTo>
                    <a:pt x="12466" y="39335"/>
                    <a:pt x="9066" y="20447"/>
                    <a:pt x="0" y="15159"/>
                  </a:cubicBezTo>
                  <a:cubicBezTo>
                    <a:pt x="10955" y="17803"/>
                    <a:pt x="20021" y="18558"/>
                    <a:pt x="26821" y="6470"/>
                  </a:cubicBezTo>
                  <a:cubicBezTo>
                    <a:pt x="31732" y="-1841"/>
                    <a:pt x="40043" y="-2596"/>
                    <a:pt x="46465" y="6848"/>
                  </a:cubicBezTo>
                  <a:cubicBezTo>
                    <a:pt x="49109" y="19692"/>
                    <a:pt x="58175" y="32158"/>
                    <a:pt x="49865" y="45757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59" name="Freeform: Shape 26258">
              <a:extLst>
                <a:ext uri="{FF2B5EF4-FFF2-40B4-BE49-F238E27FC236}">
                  <a16:creationId xmlns:a16="http://schemas.microsoft.com/office/drawing/2014/main" id="{63A1A63B-EC0B-4105-A762-5301D7AD276B}"/>
                </a:ext>
              </a:extLst>
            </p:cNvPr>
            <p:cNvSpPr/>
            <p:nvPr/>
          </p:nvSpPr>
          <p:spPr>
            <a:xfrm>
              <a:off x="10339664" y="2852017"/>
              <a:ext cx="492680" cy="185859"/>
            </a:xfrm>
            <a:custGeom>
              <a:avLst/>
              <a:gdLst>
                <a:gd name="connsiteX0" fmla="*/ 336226 w 492680"/>
                <a:gd name="connsiteY0" fmla="*/ 76308 h 185859"/>
                <a:gd name="connsiteX1" fmla="*/ 353603 w 492680"/>
                <a:gd name="connsiteY1" fmla="*/ 80464 h 185859"/>
                <a:gd name="connsiteX2" fmla="*/ 404979 w 492680"/>
                <a:gd name="connsiteY2" fmla="*/ 98219 h 185859"/>
                <a:gd name="connsiteX3" fmla="*/ 414423 w 492680"/>
                <a:gd name="connsiteY3" fmla="*/ 106152 h 185859"/>
                <a:gd name="connsiteX4" fmla="*/ 445399 w 492680"/>
                <a:gd name="connsiteY4" fmla="*/ 114462 h 185859"/>
                <a:gd name="connsiteX5" fmla="*/ 492620 w 492680"/>
                <a:gd name="connsiteY5" fmla="*/ 148083 h 185859"/>
                <a:gd name="connsiteX6" fmla="*/ 492620 w 492680"/>
                <a:gd name="connsiteY6" fmla="*/ 148083 h 185859"/>
                <a:gd name="connsiteX7" fmla="*/ 489220 w 492680"/>
                <a:gd name="connsiteY7" fmla="*/ 150350 h 185859"/>
                <a:gd name="connsiteX8" fmla="*/ 479398 w 492680"/>
                <a:gd name="connsiteY8" fmla="*/ 153750 h 185859"/>
                <a:gd name="connsiteX9" fmla="*/ 488464 w 492680"/>
                <a:gd name="connsiteY9" fmla="*/ 156394 h 185859"/>
                <a:gd name="connsiteX10" fmla="*/ 492620 w 492680"/>
                <a:gd name="connsiteY10" fmla="*/ 160927 h 185859"/>
                <a:gd name="connsiteX11" fmla="*/ 484687 w 492680"/>
                <a:gd name="connsiteY11" fmla="*/ 185860 h 185859"/>
                <a:gd name="connsiteX12" fmla="*/ 428400 w 492680"/>
                <a:gd name="connsiteY12" fmla="*/ 170749 h 185859"/>
                <a:gd name="connsiteX13" fmla="*/ 376647 w 492680"/>
                <a:gd name="connsiteY13" fmla="*/ 131839 h 185859"/>
                <a:gd name="connsiteX14" fmla="*/ 316204 w 492680"/>
                <a:gd name="connsiteY14" fmla="*/ 113707 h 185859"/>
                <a:gd name="connsiteX15" fmla="*/ 272384 w 492680"/>
                <a:gd name="connsiteY15" fmla="*/ 104641 h 185859"/>
                <a:gd name="connsiteX16" fmla="*/ 251985 w 492680"/>
                <a:gd name="connsiteY16" fmla="*/ 102374 h 185859"/>
                <a:gd name="connsiteX17" fmla="*/ 238007 w 492680"/>
                <a:gd name="connsiteY17" fmla="*/ 104263 h 185859"/>
                <a:gd name="connsiteX18" fmla="*/ 215719 w 492680"/>
                <a:gd name="connsiteY18" fmla="*/ 92552 h 185859"/>
                <a:gd name="connsiteX19" fmla="*/ 231208 w 492680"/>
                <a:gd name="connsiteY19" fmla="*/ 74797 h 185859"/>
                <a:gd name="connsiteX20" fmla="*/ 181721 w 492680"/>
                <a:gd name="connsiteY20" fmla="*/ 89530 h 185859"/>
                <a:gd name="connsiteX21" fmla="*/ 169632 w 492680"/>
                <a:gd name="connsiteY21" fmla="*/ 88397 h 185859"/>
                <a:gd name="connsiteX22" fmla="*/ 117123 w 492680"/>
                <a:gd name="connsiteY22" fmla="*/ 57798 h 185859"/>
                <a:gd name="connsiteX23" fmla="*/ 64236 w 492680"/>
                <a:gd name="connsiteY23" fmla="*/ 47220 h 185859"/>
                <a:gd name="connsiteX24" fmla="*/ 48370 w 492680"/>
                <a:gd name="connsiteY24" fmla="*/ 50998 h 185859"/>
                <a:gd name="connsiteX25" fmla="*/ 44215 w 492680"/>
                <a:gd name="connsiteY25" fmla="*/ 46843 h 185859"/>
                <a:gd name="connsiteX26" fmla="*/ 44592 w 492680"/>
                <a:gd name="connsiteY26" fmla="*/ 20021 h 185859"/>
                <a:gd name="connsiteX27" fmla="*/ 25704 w 492680"/>
                <a:gd name="connsiteY27" fmla="*/ 24555 h 185859"/>
                <a:gd name="connsiteX28" fmla="*/ 16638 w 492680"/>
                <a:gd name="connsiteY28" fmla="*/ 27577 h 185859"/>
                <a:gd name="connsiteX29" fmla="*/ 1527 w 492680"/>
                <a:gd name="connsiteY29" fmla="*/ 13222 h 185859"/>
                <a:gd name="connsiteX30" fmla="*/ 1527 w 492680"/>
                <a:gd name="connsiteY30" fmla="*/ 0 h 185859"/>
                <a:gd name="connsiteX31" fmla="*/ 48370 w 492680"/>
                <a:gd name="connsiteY31" fmla="*/ 0 h 185859"/>
                <a:gd name="connsiteX32" fmla="*/ 93702 w 492680"/>
                <a:gd name="connsiteY32" fmla="*/ 26443 h 185859"/>
                <a:gd name="connsiteX33" fmla="*/ 126189 w 492680"/>
                <a:gd name="connsiteY33" fmla="*/ 40798 h 185859"/>
                <a:gd name="connsiteX34" fmla="*/ 137522 w 492680"/>
                <a:gd name="connsiteY34" fmla="*/ 38910 h 185859"/>
                <a:gd name="connsiteX35" fmla="*/ 150366 w 492680"/>
                <a:gd name="connsiteY35" fmla="*/ 24932 h 185859"/>
                <a:gd name="connsiteX36" fmla="*/ 157921 w 492680"/>
                <a:gd name="connsiteY36" fmla="*/ 24177 h 185859"/>
                <a:gd name="connsiteX37" fmla="*/ 158299 w 492680"/>
                <a:gd name="connsiteY37" fmla="*/ 32865 h 185859"/>
                <a:gd name="connsiteX38" fmla="*/ 164343 w 492680"/>
                <a:gd name="connsiteY38" fmla="*/ 64598 h 185859"/>
                <a:gd name="connsiteX39" fmla="*/ 199853 w 492680"/>
                <a:gd name="connsiteY39" fmla="*/ 52509 h 185859"/>
                <a:gd name="connsiteX40" fmla="*/ 224030 w 492680"/>
                <a:gd name="connsiteY40" fmla="*/ 48354 h 185859"/>
                <a:gd name="connsiteX41" fmla="*/ 270873 w 492680"/>
                <a:gd name="connsiteY41" fmla="*/ 55531 h 185859"/>
                <a:gd name="connsiteX42" fmla="*/ 302227 w 492680"/>
                <a:gd name="connsiteY42" fmla="*/ 59309 h 185859"/>
                <a:gd name="connsiteX43" fmla="*/ 305249 w 492680"/>
                <a:gd name="connsiteY43" fmla="*/ 60064 h 185859"/>
                <a:gd name="connsiteX44" fmla="*/ 336226 w 492680"/>
                <a:gd name="connsiteY44" fmla="*/ 76308 h 18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92680" h="185859">
                  <a:moveTo>
                    <a:pt x="336226" y="76308"/>
                  </a:moveTo>
                  <a:cubicBezTo>
                    <a:pt x="343403" y="71020"/>
                    <a:pt x="349070" y="73664"/>
                    <a:pt x="353603" y="80464"/>
                  </a:cubicBezTo>
                  <a:cubicBezTo>
                    <a:pt x="371736" y="83864"/>
                    <a:pt x="387224" y="94819"/>
                    <a:pt x="404979" y="98219"/>
                  </a:cubicBezTo>
                  <a:cubicBezTo>
                    <a:pt x="409134" y="99730"/>
                    <a:pt x="412534" y="102374"/>
                    <a:pt x="414423" y="106152"/>
                  </a:cubicBezTo>
                  <a:cubicBezTo>
                    <a:pt x="421600" y="120884"/>
                    <a:pt x="431800" y="120507"/>
                    <a:pt x="445399" y="114462"/>
                  </a:cubicBezTo>
                  <a:cubicBezTo>
                    <a:pt x="467310" y="105018"/>
                    <a:pt x="494131" y="124662"/>
                    <a:pt x="492620" y="148083"/>
                  </a:cubicBezTo>
                  <a:lnTo>
                    <a:pt x="492620" y="148083"/>
                  </a:lnTo>
                  <a:cubicBezTo>
                    <a:pt x="491487" y="148839"/>
                    <a:pt x="490353" y="149594"/>
                    <a:pt x="489220" y="150350"/>
                  </a:cubicBezTo>
                  <a:cubicBezTo>
                    <a:pt x="486198" y="152239"/>
                    <a:pt x="482043" y="151105"/>
                    <a:pt x="479398" y="153750"/>
                  </a:cubicBezTo>
                  <a:cubicBezTo>
                    <a:pt x="482798" y="153750"/>
                    <a:pt x="486198" y="153750"/>
                    <a:pt x="488464" y="156394"/>
                  </a:cubicBezTo>
                  <a:cubicBezTo>
                    <a:pt x="489976" y="157905"/>
                    <a:pt x="491109" y="159416"/>
                    <a:pt x="492620" y="160927"/>
                  </a:cubicBezTo>
                  <a:cubicBezTo>
                    <a:pt x="492998" y="170371"/>
                    <a:pt x="485065" y="176793"/>
                    <a:pt x="484687" y="185860"/>
                  </a:cubicBezTo>
                  <a:cubicBezTo>
                    <a:pt x="465799" y="181327"/>
                    <a:pt x="448044" y="172638"/>
                    <a:pt x="428400" y="170749"/>
                  </a:cubicBezTo>
                  <a:cubicBezTo>
                    <a:pt x="403090" y="168105"/>
                    <a:pt x="387980" y="152994"/>
                    <a:pt x="376647" y="131839"/>
                  </a:cubicBezTo>
                  <a:cubicBezTo>
                    <a:pt x="370980" y="121262"/>
                    <a:pt x="326782" y="106907"/>
                    <a:pt x="316204" y="113707"/>
                  </a:cubicBezTo>
                  <a:cubicBezTo>
                    <a:pt x="297694" y="125418"/>
                    <a:pt x="284095" y="118996"/>
                    <a:pt x="272384" y="104641"/>
                  </a:cubicBezTo>
                  <a:cubicBezTo>
                    <a:pt x="265584" y="96330"/>
                    <a:pt x="260295" y="94063"/>
                    <a:pt x="251985" y="102374"/>
                  </a:cubicBezTo>
                  <a:cubicBezTo>
                    <a:pt x="248207" y="106152"/>
                    <a:pt x="242540" y="105774"/>
                    <a:pt x="238007" y="104263"/>
                  </a:cubicBezTo>
                  <a:cubicBezTo>
                    <a:pt x="229696" y="101996"/>
                    <a:pt x="217986" y="104263"/>
                    <a:pt x="215719" y="92552"/>
                  </a:cubicBezTo>
                  <a:cubicBezTo>
                    <a:pt x="213453" y="81219"/>
                    <a:pt x="225541" y="80841"/>
                    <a:pt x="231208" y="74797"/>
                  </a:cubicBezTo>
                  <a:cubicBezTo>
                    <a:pt x="217230" y="88019"/>
                    <a:pt x="199098" y="86886"/>
                    <a:pt x="181721" y="89530"/>
                  </a:cubicBezTo>
                  <a:cubicBezTo>
                    <a:pt x="177565" y="90285"/>
                    <a:pt x="171521" y="91041"/>
                    <a:pt x="169632" y="88397"/>
                  </a:cubicBezTo>
                  <a:cubicBezTo>
                    <a:pt x="156410" y="70642"/>
                    <a:pt x="132989" y="71775"/>
                    <a:pt x="117123" y="57798"/>
                  </a:cubicBezTo>
                  <a:cubicBezTo>
                    <a:pt x="103524" y="46087"/>
                    <a:pt x="83502" y="42687"/>
                    <a:pt x="64236" y="47220"/>
                  </a:cubicBezTo>
                  <a:cubicBezTo>
                    <a:pt x="58947" y="48354"/>
                    <a:pt x="54792" y="53265"/>
                    <a:pt x="48370" y="50998"/>
                  </a:cubicBezTo>
                  <a:cubicBezTo>
                    <a:pt x="46859" y="49487"/>
                    <a:pt x="45348" y="48354"/>
                    <a:pt x="44215" y="46843"/>
                  </a:cubicBezTo>
                  <a:cubicBezTo>
                    <a:pt x="44215" y="37776"/>
                    <a:pt x="59325" y="29088"/>
                    <a:pt x="44592" y="20021"/>
                  </a:cubicBezTo>
                  <a:cubicBezTo>
                    <a:pt x="36659" y="15111"/>
                    <a:pt x="27215" y="2267"/>
                    <a:pt x="25704" y="24555"/>
                  </a:cubicBezTo>
                  <a:cubicBezTo>
                    <a:pt x="25326" y="30599"/>
                    <a:pt x="20416" y="30599"/>
                    <a:pt x="16638" y="27577"/>
                  </a:cubicBezTo>
                  <a:cubicBezTo>
                    <a:pt x="11349" y="23421"/>
                    <a:pt x="6816" y="18133"/>
                    <a:pt x="1527" y="13222"/>
                  </a:cubicBezTo>
                  <a:cubicBezTo>
                    <a:pt x="772" y="8689"/>
                    <a:pt x="-1495" y="4533"/>
                    <a:pt x="1527" y="0"/>
                  </a:cubicBezTo>
                  <a:cubicBezTo>
                    <a:pt x="17016" y="3022"/>
                    <a:pt x="32504" y="6800"/>
                    <a:pt x="48370" y="0"/>
                  </a:cubicBezTo>
                  <a:cubicBezTo>
                    <a:pt x="54414" y="23799"/>
                    <a:pt x="77458" y="22288"/>
                    <a:pt x="93702" y="26443"/>
                  </a:cubicBezTo>
                  <a:cubicBezTo>
                    <a:pt x="106168" y="29466"/>
                    <a:pt x="117878" y="30977"/>
                    <a:pt x="126189" y="40798"/>
                  </a:cubicBezTo>
                  <a:cubicBezTo>
                    <a:pt x="132234" y="47598"/>
                    <a:pt x="134500" y="41932"/>
                    <a:pt x="137522" y="38910"/>
                  </a:cubicBezTo>
                  <a:cubicBezTo>
                    <a:pt x="142055" y="34376"/>
                    <a:pt x="145833" y="29466"/>
                    <a:pt x="150366" y="24932"/>
                  </a:cubicBezTo>
                  <a:cubicBezTo>
                    <a:pt x="152633" y="22666"/>
                    <a:pt x="155277" y="22288"/>
                    <a:pt x="157921" y="24177"/>
                  </a:cubicBezTo>
                  <a:cubicBezTo>
                    <a:pt x="160944" y="26821"/>
                    <a:pt x="161699" y="30221"/>
                    <a:pt x="158299" y="32865"/>
                  </a:cubicBezTo>
                  <a:cubicBezTo>
                    <a:pt x="140544" y="47220"/>
                    <a:pt x="150744" y="57042"/>
                    <a:pt x="164343" y="64598"/>
                  </a:cubicBezTo>
                  <a:cubicBezTo>
                    <a:pt x="182098" y="74797"/>
                    <a:pt x="194565" y="71775"/>
                    <a:pt x="199853" y="52509"/>
                  </a:cubicBezTo>
                  <a:cubicBezTo>
                    <a:pt x="205897" y="30977"/>
                    <a:pt x="218364" y="59687"/>
                    <a:pt x="224030" y="48354"/>
                  </a:cubicBezTo>
                  <a:cubicBezTo>
                    <a:pt x="238007" y="61953"/>
                    <a:pt x="255762" y="50243"/>
                    <a:pt x="270873" y="55531"/>
                  </a:cubicBezTo>
                  <a:cubicBezTo>
                    <a:pt x="281072" y="59309"/>
                    <a:pt x="291272" y="63087"/>
                    <a:pt x="302227" y="59309"/>
                  </a:cubicBezTo>
                  <a:cubicBezTo>
                    <a:pt x="303360" y="59687"/>
                    <a:pt x="304116" y="59687"/>
                    <a:pt x="305249" y="60064"/>
                  </a:cubicBezTo>
                  <a:cubicBezTo>
                    <a:pt x="315827" y="64975"/>
                    <a:pt x="324137" y="74419"/>
                    <a:pt x="336226" y="76308"/>
                  </a:cubicBezTo>
                  <a:close/>
                </a:path>
              </a:pathLst>
            </a:custGeom>
            <a:solidFill>
              <a:srgbClr val="E6D7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60" name="Freeform: Shape 26259">
              <a:extLst>
                <a:ext uri="{FF2B5EF4-FFF2-40B4-BE49-F238E27FC236}">
                  <a16:creationId xmlns:a16="http://schemas.microsoft.com/office/drawing/2014/main" id="{13EDB593-F6B1-4445-8509-FE9B97018767}"/>
                </a:ext>
              </a:extLst>
            </p:cNvPr>
            <p:cNvSpPr/>
            <p:nvPr/>
          </p:nvSpPr>
          <p:spPr>
            <a:xfrm>
              <a:off x="10821315" y="3000439"/>
              <a:ext cx="94147" cy="43213"/>
            </a:xfrm>
            <a:custGeom>
              <a:avLst/>
              <a:gdLst>
                <a:gd name="connsiteX0" fmla="*/ 2659 w 94147"/>
                <a:gd name="connsiteY0" fmla="*/ 33660 h 43213"/>
                <a:gd name="connsiteX1" fmla="*/ 10969 w 94147"/>
                <a:gd name="connsiteY1" fmla="*/ 12505 h 43213"/>
                <a:gd name="connsiteX2" fmla="*/ 92188 w 94147"/>
                <a:gd name="connsiteY2" fmla="*/ 17794 h 43213"/>
                <a:gd name="connsiteX3" fmla="*/ 91055 w 94147"/>
                <a:gd name="connsiteY3" fmla="*/ 32904 h 43213"/>
                <a:gd name="connsiteX4" fmla="*/ 86900 w 94147"/>
                <a:gd name="connsiteY4" fmla="*/ 37060 h 43213"/>
                <a:gd name="connsiteX5" fmla="*/ 44968 w 94147"/>
                <a:gd name="connsiteY5" fmla="*/ 41593 h 43213"/>
                <a:gd name="connsiteX6" fmla="*/ 47235 w 94147"/>
                <a:gd name="connsiteY6" fmla="*/ 23460 h 43213"/>
                <a:gd name="connsiteX7" fmla="*/ 10969 w 94147"/>
                <a:gd name="connsiteY7" fmla="*/ 24594 h 43213"/>
                <a:gd name="connsiteX8" fmla="*/ 2659 w 94147"/>
                <a:gd name="connsiteY8" fmla="*/ 33660 h 4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47" h="43213">
                  <a:moveTo>
                    <a:pt x="2659" y="33660"/>
                  </a:moveTo>
                  <a:cubicBezTo>
                    <a:pt x="-6408" y="21949"/>
                    <a:pt x="10592" y="20438"/>
                    <a:pt x="10969" y="12505"/>
                  </a:cubicBezTo>
                  <a:cubicBezTo>
                    <a:pt x="37790" y="-6005"/>
                    <a:pt x="70656" y="-3739"/>
                    <a:pt x="92188" y="17794"/>
                  </a:cubicBezTo>
                  <a:cubicBezTo>
                    <a:pt x="97477" y="23460"/>
                    <a:pt x="90300" y="27994"/>
                    <a:pt x="91055" y="32904"/>
                  </a:cubicBezTo>
                  <a:cubicBezTo>
                    <a:pt x="89544" y="34416"/>
                    <a:pt x="88411" y="35549"/>
                    <a:pt x="86900" y="37060"/>
                  </a:cubicBezTo>
                  <a:cubicBezTo>
                    <a:pt x="73300" y="44237"/>
                    <a:pt x="59323" y="44237"/>
                    <a:pt x="44968" y="41593"/>
                  </a:cubicBezTo>
                  <a:cubicBezTo>
                    <a:pt x="43835" y="35171"/>
                    <a:pt x="56301" y="29127"/>
                    <a:pt x="47235" y="23460"/>
                  </a:cubicBezTo>
                  <a:cubicBezTo>
                    <a:pt x="35902" y="16661"/>
                    <a:pt x="22680" y="14394"/>
                    <a:pt x="10969" y="24594"/>
                  </a:cubicBezTo>
                  <a:cubicBezTo>
                    <a:pt x="9081" y="28749"/>
                    <a:pt x="7570" y="33282"/>
                    <a:pt x="2659" y="3366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61" name="Freeform: Shape 26260">
              <a:extLst>
                <a:ext uri="{FF2B5EF4-FFF2-40B4-BE49-F238E27FC236}">
                  <a16:creationId xmlns:a16="http://schemas.microsoft.com/office/drawing/2014/main" id="{DEC82A12-EEB8-4D09-80B1-227874DD8A39}"/>
                </a:ext>
              </a:extLst>
            </p:cNvPr>
            <p:cNvSpPr/>
            <p:nvPr/>
          </p:nvSpPr>
          <p:spPr>
            <a:xfrm>
              <a:off x="10740696" y="2939989"/>
              <a:ext cx="121431" cy="60111"/>
            </a:xfrm>
            <a:custGeom>
              <a:avLst/>
              <a:gdLst>
                <a:gd name="connsiteX0" fmla="*/ 91588 w 121431"/>
                <a:gd name="connsiteY0" fmla="*/ 60112 h 60111"/>
                <a:gd name="connsiteX1" fmla="*/ 39457 w 121431"/>
                <a:gd name="connsiteY1" fmla="*/ 35935 h 60111"/>
                <a:gd name="connsiteX2" fmla="*/ 11502 w 121431"/>
                <a:gd name="connsiteY2" fmla="*/ 24980 h 60111"/>
                <a:gd name="connsiteX3" fmla="*/ 2814 w 121431"/>
                <a:gd name="connsiteY3" fmla="*/ 14024 h 60111"/>
                <a:gd name="connsiteX4" fmla="*/ 13013 w 121431"/>
                <a:gd name="connsiteY4" fmla="*/ 1936 h 60111"/>
                <a:gd name="connsiteX5" fmla="*/ 44745 w 121431"/>
                <a:gd name="connsiteY5" fmla="*/ 14780 h 60111"/>
                <a:gd name="connsiteX6" fmla="*/ 62122 w 121431"/>
                <a:gd name="connsiteY6" fmla="*/ 18558 h 60111"/>
                <a:gd name="connsiteX7" fmla="*/ 91588 w 121431"/>
                <a:gd name="connsiteY7" fmla="*/ 40090 h 60111"/>
                <a:gd name="connsiteX8" fmla="*/ 98388 w 121431"/>
                <a:gd name="connsiteY8" fmla="*/ 41979 h 60111"/>
                <a:gd name="connsiteX9" fmla="*/ 121431 w 121431"/>
                <a:gd name="connsiteY9" fmla="*/ 43868 h 60111"/>
                <a:gd name="connsiteX10" fmla="*/ 116143 w 121431"/>
                <a:gd name="connsiteY10" fmla="*/ 51423 h 60111"/>
                <a:gd name="connsiteX11" fmla="*/ 91588 w 121431"/>
                <a:gd name="connsiteY11" fmla="*/ 60112 h 6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431" h="60111">
                  <a:moveTo>
                    <a:pt x="91588" y="60112"/>
                  </a:moveTo>
                  <a:cubicBezTo>
                    <a:pt x="82144" y="31402"/>
                    <a:pt x="65522" y="24602"/>
                    <a:pt x="39457" y="35935"/>
                  </a:cubicBezTo>
                  <a:cubicBezTo>
                    <a:pt x="29257" y="40468"/>
                    <a:pt x="16035" y="40090"/>
                    <a:pt x="11502" y="24980"/>
                  </a:cubicBezTo>
                  <a:cubicBezTo>
                    <a:pt x="9991" y="19691"/>
                    <a:pt x="7725" y="16291"/>
                    <a:pt x="2814" y="14024"/>
                  </a:cubicBezTo>
                  <a:cubicBezTo>
                    <a:pt x="-2475" y="2692"/>
                    <a:pt x="-964" y="-3353"/>
                    <a:pt x="13013" y="1936"/>
                  </a:cubicBezTo>
                  <a:cubicBezTo>
                    <a:pt x="23591" y="6091"/>
                    <a:pt x="35679" y="7225"/>
                    <a:pt x="44745" y="14780"/>
                  </a:cubicBezTo>
                  <a:cubicBezTo>
                    <a:pt x="49656" y="20446"/>
                    <a:pt x="56078" y="17802"/>
                    <a:pt x="62122" y="18558"/>
                  </a:cubicBezTo>
                  <a:cubicBezTo>
                    <a:pt x="73078" y="24224"/>
                    <a:pt x="90077" y="21202"/>
                    <a:pt x="91588" y="40090"/>
                  </a:cubicBezTo>
                  <a:cubicBezTo>
                    <a:pt x="91588" y="40846"/>
                    <a:pt x="97632" y="42735"/>
                    <a:pt x="98388" y="41979"/>
                  </a:cubicBezTo>
                  <a:cubicBezTo>
                    <a:pt x="107076" y="32157"/>
                    <a:pt x="113876" y="42357"/>
                    <a:pt x="121431" y="43868"/>
                  </a:cubicBezTo>
                  <a:cubicBezTo>
                    <a:pt x="121054" y="47268"/>
                    <a:pt x="119920" y="52556"/>
                    <a:pt x="116143" y="51423"/>
                  </a:cubicBezTo>
                  <a:cubicBezTo>
                    <a:pt x="104432" y="46134"/>
                    <a:pt x="98766" y="54823"/>
                    <a:pt x="91588" y="60112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62" name="Freeform: Shape 26261">
              <a:extLst>
                <a:ext uri="{FF2B5EF4-FFF2-40B4-BE49-F238E27FC236}">
                  <a16:creationId xmlns:a16="http://schemas.microsoft.com/office/drawing/2014/main" id="{F750F603-A04A-46BF-916A-D0EA13639E70}"/>
                </a:ext>
              </a:extLst>
            </p:cNvPr>
            <p:cNvSpPr/>
            <p:nvPr/>
          </p:nvSpPr>
          <p:spPr>
            <a:xfrm>
              <a:off x="10804781" y="3000069"/>
              <a:ext cx="27125" cy="12704"/>
            </a:xfrm>
            <a:custGeom>
              <a:avLst/>
              <a:gdLst>
                <a:gd name="connsiteX0" fmla="*/ 23348 w 27125"/>
                <a:gd name="connsiteY0" fmla="*/ 8720 h 12704"/>
                <a:gd name="connsiteX1" fmla="*/ 1437 w 27125"/>
                <a:gd name="connsiteY1" fmla="*/ 10986 h 12704"/>
                <a:gd name="connsiteX2" fmla="*/ 304 w 27125"/>
                <a:gd name="connsiteY2" fmla="*/ 5698 h 12704"/>
                <a:gd name="connsiteX3" fmla="*/ 22970 w 27125"/>
                <a:gd name="connsiteY3" fmla="*/ 31 h 12704"/>
                <a:gd name="connsiteX4" fmla="*/ 27125 w 27125"/>
                <a:gd name="connsiteY4" fmla="*/ 31 h 12704"/>
                <a:gd name="connsiteX5" fmla="*/ 23348 w 27125"/>
                <a:gd name="connsiteY5" fmla="*/ 8720 h 12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25" h="12704">
                  <a:moveTo>
                    <a:pt x="23348" y="8720"/>
                  </a:moveTo>
                  <a:cubicBezTo>
                    <a:pt x="15792" y="8720"/>
                    <a:pt x="9370" y="15897"/>
                    <a:pt x="1437" y="10986"/>
                  </a:cubicBezTo>
                  <a:cubicBezTo>
                    <a:pt x="304" y="10231"/>
                    <a:pt x="-451" y="6831"/>
                    <a:pt x="304" y="5698"/>
                  </a:cubicBezTo>
                  <a:cubicBezTo>
                    <a:pt x="5970" y="-2991"/>
                    <a:pt x="15415" y="1164"/>
                    <a:pt x="22970" y="31"/>
                  </a:cubicBezTo>
                  <a:cubicBezTo>
                    <a:pt x="24481" y="31"/>
                    <a:pt x="25614" y="31"/>
                    <a:pt x="27125" y="31"/>
                  </a:cubicBezTo>
                  <a:cubicBezTo>
                    <a:pt x="25992" y="3053"/>
                    <a:pt x="24859" y="6075"/>
                    <a:pt x="23348" y="872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63" name="Freeform: Shape 26262">
              <a:extLst>
                <a:ext uri="{FF2B5EF4-FFF2-40B4-BE49-F238E27FC236}">
                  <a16:creationId xmlns:a16="http://schemas.microsoft.com/office/drawing/2014/main" id="{6F5998B7-0426-4887-8C4B-48CFDD2DFE86}"/>
                </a:ext>
              </a:extLst>
            </p:cNvPr>
            <p:cNvSpPr/>
            <p:nvPr/>
          </p:nvSpPr>
          <p:spPr>
            <a:xfrm>
              <a:off x="10865556" y="3037583"/>
              <a:ext cx="42658" cy="30514"/>
            </a:xfrm>
            <a:custGeom>
              <a:avLst/>
              <a:gdLst>
                <a:gd name="connsiteX0" fmla="*/ 727 w 42658"/>
                <a:gd name="connsiteY0" fmla="*/ 5205 h 30514"/>
                <a:gd name="connsiteX1" fmla="*/ 42659 w 42658"/>
                <a:gd name="connsiteY1" fmla="*/ 672 h 30514"/>
                <a:gd name="connsiteX2" fmla="*/ 17727 w 42658"/>
                <a:gd name="connsiteY2" fmla="*/ 30515 h 30514"/>
                <a:gd name="connsiteX3" fmla="*/ 727 w 42658"/>
                <a:gd name="connsiteY3" fmla="*/ 5205 h 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58" h="30514">
                  <a:moveTo>
                    <a:pt x="727" y="5205"/>
                  </a:moveTo>
                  <a:cubicBezTo>
                    <a:pt x="14327" y="-839"/>
                    <a:pt x="28304" y="-462"/>
                    <a:pt x="42659" y="672"/>
                  </a:cubicBezTo>
                  <a:cubicBezTo>
                    <a:pt x="40770" y="16160"/>
                    <a:pt x="21882" y="17293"/>
                    <a:pt x="17727" y="30515"/>
                  </a:cubicBezTo>
                  <a:cubicBezTo>
                    <a:pt x="11304" y="22204"/>
                    <a:pt x="-3428" y="20315"/>
                    <a:pt x="727" y="5205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64" name="Freeform: Shape 26263">
              <a:extLst>
                <a:ext uri="{FF2B5EF4-FFF2-40B4-BE49-F238E27FC236}">
                  <a16:creationId xmlns:a16="http://schemas.microsoft.com/office/drawing/2014/main" id="{402F4CA8-DB46-4741-8A1B-620240AE6D6E}"/>
                </a:ext>
              </a:extLst>
            </p:cNvPr>
            <p:cNvSpPr/>
            <p:nvPr/>
          </p:nvSpPr>
          <p:spPr>
            <a:xfrm>
              <a:off x="9159878" y="2814700"/>
              <a:ext cx="885146" cy="214766"/>
            </a:xfrm>
            <a:custGeom>
              <a:avLst/>
              <a:gdLst>
                <a:gd name="connsiteX0" fmla="*/ 885147 w 885146"/>
                <a:gd name="connsiteY0" fmla="*/ 58850 h 214766"/>
                <a:gd name="connsiteX1" fmla="*/ 845859 w 885146"/>
                <a:gd name="connsiteY1" fmla="*/ 63005 h 214766"/>
                <a:gd name="connsiteX2" fmla="*/ 855303 w 885146"/>
                <a:gd name="connsiteY2" fmla="*/ 86049 h 214766"/>
                <a:gd name="connsiteX3" fmla="*/ 850015 w 885146"/>
                <a:gd name="connsiteY3" fmla="*/ 98515 h 214766"/>
                <a:gd name="connsiteX4" fmla="*/ 841704 w 885146"/>
                <a:gd name="connsiteY4" fmla="*/ 89449 h 214766"/>
                <a:gd name="connsiteX5" fmla="*/ 838304 w 885146"/>
                <a:gd name="connsiteY5" fmla="*/ 73205 h 214766"/>
                <a:gd name="connsiteX6" fmla="*/ 830749 w 885146"/>
                <a:gd name="connsiteY6" fmla="*/ 64516 h 214766"/>
                <a:gd name="connsiteX7" fmla="*/ 735930 w 885146"/>
                <a:gd name="connsiteY7" fmla="*/ 67916 h 214766"/>
                <a:gd name="connsiteX8" fmla="*/ 714397 w 885146"/>
                <a:gd name="connsiteY8" fmla="*/ 83027 h 214766"/>
                <a:gd name="connsiteX9" fmla="*/ 736308 w 885146"/>
                <a:gd name="connsiteY9" fmla="*/ 97382 h 214766"/>
                <a:gd name="connsiteX10" fmla="*/ 768795 w 885146"/>
                <a:gd name="connsiteY10" fmla="*/ 118914 h 214766"/>
                <a:gd name="connsiteX11" fmla="*/ 787684 w 885146"/>
                <a:gd name="connsiteY11" fmla="*/ 73583 h 214766"/>
                <a:gd name="connsiteX12" fmla="*/ 812994 w 885146"/>
                <a:gd name="connsiteY12" fmla="*/ 93226 h 214766"/>
                <a:gd name="connsiteX13" fmla="*/ 815260 w 885146"/>
                <a:gd name="connsiteY13" fmla="*/ 99648 h 214766"/>
                <a:gd name="connsiteX14" fmla="*/ 786172 w 885146"/>
                <a:gd name="connsiteY14" fmla="*/ 133647 h 214766"/>
                <a:gd name="connsiteX15" fmla="*/ 745752 w 885146"/>
                <a:gd name="connsiteY15" fmla="*/ 120803 h 214766"/>
                <a:gd name="connsiteX16" fmla="*/ 735552 w 885146"/>
                <a:gd name="connsiteY16" fmla="*/ 114759 h 214766"/>
                <a:gd name="connsiteX17" fmla="*/ 679643 w 885146"/>
                <a:gd name="connsiteY17" fmla="*/ 89071 h 214766"/>
                <a:gd name="connsiteX18" fmla="*/ 651311 w 885146"/>
                <a:gd name="connsiteY18" fmla="*/ 77360 h 214766"/>
                <a:gd name="connsiteX19" fmla="*/ 680399 w 885146"/>
                <a:gd name="connsiteY19" fmla="*/ 134025 h 214766"/>
                <a:gd name="connsiteX20" fmla="*/ 676999 w 885146"/>
                <a:gd name="connsiteY20" fmla="*/ 142714 h 214766"/>
                <a:gd name="connsiteX21" fmla="*/ 659244 w 885146"/>
                <a:gd name="connsiteY21" fmla="*/ 145736 h 214766"/>
                <a:gd name="connsiteX22" fmla="*/ 648667 w 885146"/>
                <a:gd name="connsiteY22" fmla="*/ 135914 h 214766"/>
                <a:gd name="connsiteX23" fmla="*/ 635823 w 885146"/>
                <a:gd name="connsiteY23" fmla="*/ 128358 h 214766"/>
                <a:gd name="connsiteX24" fmla="*/ 628267 w 885146"/>
                <a:gd name="connsiteY24" fmla="*/ 141580 h 214766"/>
                <a:gd name="connsiteX25" fmla="*/ 613912 w 885146"/>
                <a:gd name="connsiteY25" fmla="*/ 151024 h 214766"/>
                <a:gd name="connsiteX26" fmla="*/ 588980 w 885146"/>
                <a:gd name="connsiteY26" fmla="*/ 129492 h 214766"/>
                <a:gd name="connsiteX27" fmla="*/ 577647 w 885146"/>
                <a:gd name="connsiteY27" fmla="*/ 118537 h 214766"/>
                <a:gd name="connsiteX28" fmla="*/ 563292 w 885146"/>
                <a:gd name="connsiteY28" fmla="*/ 97382 h 214766"/>
                <a:gd name="connsiteX29" fmla="*/ 568203 w 885146"/>
                <a:gd name="connsiteY29" fmla="*/ 81894 h 214766"/>
                <a:gd name="connsiteX30" fmla="*/ 551581 w 885146"/>
                <a:gd name="connsiteY30" fmla="*/ 90582 h 214766"/>
                <a:gd name="connsiteX31" fmla="*/ 507761 w 885146"/>
                <a:gd name="connsiteY31" fmla="*/ 117403 h 214766"/>
                <a:gd name="connsiteX32" fmla="*/ 478673 w 885146"/>
                <a:gd name="connsiteY32" fmla="*/ 105315 h 214766"/>
                <a:gd name="connsiteX33" fmla="*/ 456007 w 885146"/>
                <a:gd name="connsiteY33" fmla="*/ 126847 h 214766"/>
                <a:gd name="connsiteX34" fmla="*/ 433341 w 885146"/>
                <a:gd name="connsiteY34" fmla="*/ 152535 h 214766"/>
                <a:gd name="connsiteX35" fmla="*/ 415964 w 885146"/>
                <a:gd name="connsiteY35" fmla="*/ 162735 h 214766"/>
                <a:gd name="connsiteX36" fmla="*/ 395943 w 885146"/>
                <a:gd name="connsiteY36" fmla="*/ 151402 h 214766"/>
                <a:gd name="connsiteX37" fmla="*/ 385365 w 885146"/>
                <a:gd name="connsiteY37" fmla="*/ 135914 h 214766"/>
                <a:gd name="connsiteX38" fmla="*/ 341167 w 885146"/>
                <a:gd name="connsiteY38" fmla="*/ 106070 h 214766"/>
                <a:gd name="connsiteX39" fmla="*/ 351367 w 885146"/>
                <a:gd name="connsiteY39" fmla="*/ 131003 h 214766"/>
                <a:gd name="connsiteX40" fmla="*/ 364211 w 885146"/>
                <a:gd name="connsiteY40" fmla="*/ 151024 h 214766"/>
                <a:gd name="connsiteX41" fmla="*/ 355900 w 885146"/>
                <a:gd name="connsiteY41" fmla="*/ 164246 h 214766"/>
                <a:gd name="connsiteX42" fmla="*/ 343811 w 885146"/>
                <a:gd name="connsiteY42" fmla="*/ 160468 h 214766"/>
                <a:gd name="connsiteX43" fmla="*/ 330967 w 885146"/>
                <a:gd name="connsiteY43" fmla="*/ 164624 h 214766"/>
                <a:gd name="connsiteX44" fmla="*/ 330212 w 885146"/>
                <a:gd name="connsiteY44" fmla="*/ 168779 h 214766"/>
                <a:gd name="connsiteX45" fmla="*/ 313968 w 885146"/>
                <a:gd name="connsiteY45" fmla="*/ 184268 h 214766"/>
                <a:gd name="connsiteX46" fmla="*/ 305657 w 885146"/>
                <a:gd name="connsiteY46" fmla="*/ 179734 h 214766"/>
                <a:gd name="connsiteX47" fmla="*/ 309813 w 885146"/>
                <a:gd name="connsiteY47" fmla="*/ 158202 h 214766"/>
                <a:gd name="connsiteX48" fmla="*/ 313968 w 885146"/>
                <a:gd name="connsiteY48" fmla="*/ 153669 h 214766"/>
                <a:gd name="connsiteX49" fmla="*/ 320390 w 885146"/>
                <a:gd name="connsiteY49" fmla="*/ 129870 h 214766"/>
                <a:gd name="connsiteX50" fmla="*/ 286391 w 885146"/>
                <a:gd name="connsiteY50" fmla="*/ 127981 h 214766"/>
                <a:gd name="connsiteX51" fmla="*/ 284502 w 885146"/>
                <a:gd name="connsiteY51" fmla="*/ 138936 h 214766"/>
                <a:gd name="connsiteX52" fmla="*/ 292058 w 885146"/>
                <a:gd name="connsiteY52" fmla="*/ 160846 h 214766"/>
                <a:gd name="connsiteX53" fmla="*/ 288658 w 885146"/>
                <a:gd name="connsiteY53" fmla="*/ 182379 h 214766"/>
                <a:gd name="connsiteX54" fmla="*/ 267881 w 885146"/>
                <a:gd name="connsiteY54" fmla="*/ 173690 h 214766"/>
                <a:gd name="connsiteX55" fmla="*/ 242949 w 885146"/>
                <a:gd name="connsiteY55" fmla="*/ 172179 h 214766"/>
                <a:gd name="connsiteX56" fmla="*/ 225194 w 885146"/>
                <a:gd name="connsiteY56" fmla="*/ 175957 h 214766"/>
                <a:gd name="connsiteX57" fmla="*/ 199128 w 885146"/>
                <a:gd name="connsiteY57" fmla="*/ 193712 h 214766"/>
                <a:gd name="connsiteX58" fmla="*/ 162863 w 885146"/>
                <a:gd name="connsiteY58" fmla="*/ 212222 h 214766"/>
                <a:gd name="connsiteX59" fmla="*/ 135664 w 885146"/>
                <a:gd name="connsiteY59" fmla="*/ 191823 h 214766"/>
                <a:gd name="connsiteX60" fmla="*/ 89199 w 885146"/>
                <a:gd name="connsiteY60" fmla="*/ 174446 h 214766"/>
                <a:gd name="connsiteX61" fmla="*/ 49534 w 885146"/>
                <a:gd name="connsiteY61" fmla="*/ 172179 h 214766"/>
                <a:gd name="connsiteX62" fmla="*/ 59733 w 885146"/>
                <a:gd name="connsiteY62" fmla="*/ 151024 h 214766"/>
                <a:gd name="connsiteX63" fmla="*/ 74466 w 885146"/>
                <a:gd name="connsiteY63" fmla="*/ 131381 h 214766"/>
                <a:gd name="connsiteX64" fmla="*/ 44245 w 885146"/>
                <a:gd name="connsiteY64" fmla="*/ 105693 h 214766"/>
                <a:gd name="connsiteX65" fmla="*/ 23090 w 885146"/>
                <a:gd name="connsiteY65" fmla="*/ 106070 h 214766"/>
                <a:gd name="connsiteX66" fmla="*/ 1935 w 885146"/>
                <a:gd name="connsiteY66" fmla="*/ 84538 h 214766"/>
                <a:gd name="connsiteX67" fmla="*/ 802 w 885146"/>
                <a:gd name="connsiteY67" fmla="*/ 41851 h 214766"/>
                <a:gd name="connsiteX68" fmla="*/ 64266 w 885146"/>
                <a:gd name="connsiteY68" fmla="*/ 28629 h 214766"/>
                <a:gd name="connsiteX69" fmla="*/ 211216 w 885146"/>
                <a:gd name="connsiteY69" fmla="*/ 16918 h 214766"/>
                <a:gd name="connsiteX70" fmla="*/ 272036 w 885146"/>
                <a:gd name="connsiteY70" fmla="*/ 10496 h 214766"/>
                <a:gd name="connsiteX71" fmla="*/ 321146 w 885146"/>
                <a:gd name="connsiteY71" fmla="*/ 12385 h 214766"/>
                <a:gd name="connsiteX72" fmla="*/ 377055 w 885146"/>
                <a:gd name="connsiteY72" fmla="*/ 7096 h 214766"/>
                <a:gd name="connsiteX73" fmla="*/ 468096 w 885146"/>
                <a:gd name="connsiteY73" fmla="*/ 10874 h 214766"/>
                <a:gd name="connsiteX74" fmla="*/ 495295 w 885146"/>
                <a:gd name="connsiteY74" fmla="*/ 7852 h 214766"/>
                <a:gd name="connsiteX75" fmla="*/ 533449 w 885146"/>
                <a:gd name="connsiteY75" fmla="*/ 12007 h 214766"/>
                <a:gd name="connsiteX76" fmla="*/ 537604 w 885146"/>
                <a:gd name="connsiteY76" fmla="*/ 12007 h 214766"/>
                <a:gd name="connsiteX77" fmla="*/ 579914 w 885146"/>
                <a:gd name="connsiteY77" fmla="*/ 16163 h 214766"/>
                <a:gd name="connsiteX78" fmla="*/ 567447 w 885146"/>
                <a:gd name="connsiteY78" fmla="*/ 36562 h 214766"/>
                <a:gd name="connsiteX79" fmla="*/ 561403 w 885146"/>
                <a:gd name="connsiteY79" fmla="*/ 45628 h 214766"/>
                <a:gd name="connsiteX80" fmla="*/ 568203 w 885146"/>
                <a:gd name="connsiteY80" fmla="*/ 57717 h 214766"/>
                <a:gd name="connsiteX81" fmla="*/ 592758 w 885146"/>
                <a:gd name="connsiteY81" fmla="*/ 56961 h 214766"/>
                <a:gd name="connsiteX82" fmla="*/ 664910 w 885146"/>
                <a:gd name="connsiteY82" fmla="*/ 51672 h 214766"/>
                <a:gd name="connsiteX83" fmla="*/ 741974 w 885146"/>
                <a:gd name="connsiteY83" fmla="*/ 56583 h 214766"/>
                <a:gd name="connsiteX84" fmla="*/ 793350 w 885146"/>
                <a:gd name="connsiteY84" fmla="*/ 46384 h 214766"/>
                <a:gd name="connsiteX85" fmla="*/ 819038 w 885146"/>
                <a:gd name="connsiteY85" fmla="*/ 52428 h 214766"/>
                <a:gd name="connsiteX86" fmla="*/ 860214 w 885146"/>
                <a:gd name="connsiteY86" fmla="*/ 50161 h 214766"/>
                <a:gd name="connsiteX87" fmla="*/ 885147 w 885146"/>
                <a:gd name="connsiteY87" fmla="*/ 58850 h 21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885146" h="214766">
                  <a:moveTo>
                    <a:pt x="885147" y="58850"/>
                  </a:moveTo>
                  <a:cubicBezTo>
                    <a:pt x="868525" y="69805"/>
                    <a:pt x="868525" y="69805"/>
                    <a:pt x="845859" y="63005"/>
                  </a:cubicBezTo>
                  <a:cubicBezTo>
                    <a:pt x="849259" y="71316"/>
                    <a:pt x="853037" y="78494"/>
                    <a:pt x="855303" y="86049"/>
                  </a:cubicBezTo>
                  <a:cubicBezTo>
                    <a:pt x="856814" y="90960"/>
                    <a:pt x="855681" y="96626"/>
                    <a:pt x="850015" y="98515"/>
                  </a:cubicBezTo>
                  <a:cubicBezTo>
                    <a:pt x="842082" y="101160"/>
                    <a:pt x="843215" y="93226"/>
                    <a:pt x="841704" y="89449"/>
                  </a:cubicBezTo>
                  <a:cubicBezTo>
                    <a:pt x="839815" y="84160"/>
                    <a:pt x="839437" y="78494"/>
                    <a:pt x="838304" y="73205"/>
                  </a:cubicBezTo>
                  <a:cubicBezTo>
                    <a:pt x="837548" y="68672"/>
                    <a:pt x="835660" y="64516"/>
                    <a:pt x="830749" y="64516"/>
                  </a:cubicBezTo>
                  <a:cubicBezTo>
                    <a:pt x="799016" y="64894"/>
                    <a:pt x="767284" y="61494"/>
                    <a:pt x="735930" y="67916"/>
                  </a:cubicBezTo>
                  <a:cubicBezTo>
                    <a:pt x="727241" y="69805"/>
                    <a:pt x="714020" y="70561"/>
                    <a:pt x="714397" y="83027"/>
                  </a:cubicBezTo>
                  <a:cubicBezTo>
                    <a:pt x="714775" y="94738"/>
                    <a:pt x="725353" y="96626"/>
                    <a:pt x="736308" y="97382"/>
                  </a:cubicBezTo>
                  <a:cubicBezTo>
                    <a:pt x="760485" y="99648"/>
                    <a:pt x="762373" y="101537"/>
                    <a:pt x="768795" y="118914"/>
                  </a:cubicBezTo>
                  <a:cubicBezTo>
                    <a:pt x="775217" y="103426"/>
                    <a:pt x="799394" y="100404"/>
                    <a:pt x="787684" y="73583"/>
                  </a:cubicBezTo>
                  <a:cubicBezTo>
                    <a:pt x="799016" y="82271"/>
                    <a:pt x="806194" y="87938"/>
                    <a:pt x="812994" y="93226"/>
                  </a:cubicBezTo>
                  <a:cubicBezTo>
                    <a:pt x="815638" y="94738"/>
                    <a:pt x="817527" y="97004"/>
                    <a:pt x="815260" y="99648"/>
                  </a:cubicBezTo>
                  <a:cubicBezTo>
                    <a:pt x="806194" y="111737"/>
                    <a:pt x="803550" y="130625"/>
                    <a:pt x="786172" y="133647"/>
                  </a:cubicBezTo>
                  <a:cubicBezTo>
                    <a:pt x="771818" y="135914"/>
                    <a:pt x="754818" y="140069"/>
                    <a:pt x="745752" y="120803"/>
                  </a:cubicBezTo>
                  <a:cubicBezTo>
                    <a:pt x="744241" y="117026"/>
                    <a:pt x="740085" y="113626"/>
                    <a:pt x="735552" y="114759"/>
                  </a:cubicBezTo>
                  <a:cubicBezTo>
                    <a:pt x="709109" y="123070"/>
                    <a:pt x="690976" y="114759"/>
                    <a:pt x="679643" y="89071"/>
                  </a:cubicBezTo>
                  <a:cubicBezTo>
                    <a:pt x="676243" y="81516"/>
                    <a:pt x="668688" y="76605"/>
                    <a:pt x="651311" y="77360"/>
                  </a:cubicBezTo>
                  <a:cubicBezTo>
                    <a:pt x="683043" y="89827"/>
                    <a:pt x="657733" y="120803"/>
                    <a:pt x="680399" y="134025"/>
                  </a:cubicBezTo>
                  <a:cubicBezTo>
                    <a:pt x="682665" y="135536"/>
                    <a:pt x="680399" y="140447"/>
                    <a:pt x="676999" y="142714"/>
                  </a:cubicBezTo>
                  <a:cubicBezTo>
                    <a:pt x="671332" y="146113"/>
                    <a:pt x="665288" y="149135"/>
                    <a:pt x="659244" y="145736"/>
                  </a:cubicBezTo>
                  <a:cubicBezTo>
                    <a:pt x="655089" y="143469"/>
                    <a:pt x="651689" y="139691"/>
                    <a:pt x="648667" y="135914"/>
                  </a:cubicBezTo>
                  <a:cubicBezTo>
                    <a:pt x="645267" y="131758"/>
                    <a:pt x="643378" y="124959"/>
                    <a:pt x="635823" y="128358"/>
                  </a:cubicBezTo>
                  <a:cubicBezTo>
                    <a:pt x="630912" y="131003"/>
                    <a:pt x="626001" y="134780"/>
                    <a:pt x="628267" y="141580"/>
                  </a:cubicBezTo>
                  <a:cubicBezTo>
                    <a:pt x="635067" y="162357"/>
                    <a:pt x="619957" y="150269"/>
                    <a:pt x="613912" y="151024"/>
                  </a:cubicBezTo>
                  <a:cubicBezTo>
                    <a:pt x="597669" y="153669"/>
                    <a:pt x="586336" y="149891"/>
                    <a:pt x="588980" y="129492"/>
                  </a:cubicBezTo>
                  <a:cubicBezTo>
                    <a:pt x="589736" y="121936"/>
                    <a:pt x="585958" y="118159"/>
                    <a:pt x="577647" y="118537"/>
                  </a:cubicBezTo>
                  <a:cubicBezTo>
                    <a:pt x="557248" y="119292"/>
                    <a:pt x="555359" y="115515"/>
                    <a:pt x="563292" y="97382"/>
                  </a:cubicBezTo>
                  <a:cubicBezTo>
                    <a:pt x="565559" y="92471"/>
                    <a:pt x="575758" y="87182"/>
                    <a:pt x="568203" y="81894"/>
                  </a:cubicBezTo>
                  <a:cubicBezTo>
                    <a:pt x="561025" y="76605"/>
                    <a:pt x="557248" y="86804"/>
                    <a:pt x="551581" y="90582"/>
                  </a:cubicBezTo>
                  <a:cubicBezTo>
                    <a:pt x="537604" y="100404"/>
                    <a:pt x="522871" y="109848"/>
                    <a:pt x="507761" y="117403"/>
                  </a:cubicBezTo>
                  <a:cubicBezTo>
                    <a:pt x="494161" y="124581"/>
                    <a:pt x="488495" y="102293"/>
                    <a:pt x="478673" y="105315"/>
                  </a:cubicBezTo>
                  <a:cubicBezTo>
                    <a:pt x="469607" y="107959"/>
                    <a:pt x="471118" y="125336"/>
                    <a:pt x="456007" y="126847"/>
                  </a:cubicBezTo>
                  <a:cubicBezTo>
                    <a:pt x="443541" y="128358"/>
                    <a:pt x="424275" y="127603"/>
                    <a:pt x="433341" y="152535"/>
                  </a:cubicBezTo>
                  <a:cubicBezTo>
                    <a:pt x="436741" y="161602"/>
                    <a:pt x="422008" y="161979"/>
                    <a:pt x="415964" y="162735"/>
                  </a:cubicBezTo>
                  <a:cubicBezTo>
                    <a:pt x="408031" y="163868"/>
                    <a:pt x="394810" y="163868"/>
                    <a:pt x="395943" y="151402"/>
                  </a:cubicBezTo>
                  <a:cubicBezTo>
                    <a:pt x="396698" y="141202"/>
                    <a:pt x="391032" y="138936"/>
                    <a:pt x="385365" y="135914"/>
                  </a:cubicBezTo>
                  <a:cubicBezTo>
                    <a:pt x="369877" y="127981"/>
                    <a:pt x="355900" y="117781"/>
                    <a:pt x="341167" y="106070"/>
                  </a:cubicBezTo>
                  <a:cubicBezTo>
                    <a:pt x="338523" y="118914"/>
                    <a:pt x="338523" y="127225"/>
                    <a:pt x="351367" y="131003"/>
                  </a:cubicBezTo>
                  <a:cubicBezTo>
                    <a:pt x="360811" y="133647"/>
                    <a:pt x="363077" y="142336"/>
                    <a:pt x="364211" y="151024"/>
                  </a:cubicBezTo>
                  <a:cubicBezTo>
                    <a:pt x="364966" y="157446"/>
                    <a:pt x="361566" y="161602"/>
                    <a:pt x="355900" y="164246"/>
                  </a:cubicBezTo>
                  <a:cubicBezTo>
                    <a:pt x="350233" y="166890"/>
                    <a:pt x="346834" y="165757"/>
                    <a:pt x="343811" y="160468"/>
                  </a:cubicBezTo>
                  <a:cubicBezTo>
                    <a:pt x="335123" y="146869"/>
                    <a:pt x="331345" y="151402"/>
                    <a:pt x="330967" y="164624"/>
                  </a:cubicBezTo>
                  <a:cubicBezTo>
                    <a:pt x="330967" y="166135"/>
                    <a:pt x="330967" y="167646"/>
                    <a:pt x="330212" y="168779"/>
                  </a:cubicBezTo>
                  <a:cubicBezTo>
                    <a:pt x="326434" y="175957"/>
                    <a:pt x="321901" y="182001"/>
                    <a:pt x="313968" y="184268"/>
                  </a:cubicBezTo>
                  <a:cubicBezTo>
                    <a:pt x="310190" y="185401"/>
                    <a:pt x="307168" y="183134"/>
                    <a:pt x="305657" y="179734"/>
                  </a:cubicBezTo>
                  <a:cubicBezTo>
                    <a:pt x="301880" y="171801"/>
                    <a:pt x="305657" y="164624"/>
                    <a:pt x="309813" y="158202"/>
                  </a:cubicBezTo>
                  <a:cubicBezTo>
                    <a:pt x="310946" y="156313"/>
                    <a:pt x="312457" y="154802"/>
                    <a:pt x="313968" y="153669"/>
                  </a:cubicBezTo>
                  <a:cubicBezTo>
                    <a:pt x="321523" y="146869"/>
                    <a:pt x="327190" y="136669"/>
                    <a:pt x="320390" y="129870"/>
                  </a:cubicBezTo>
                  <a:cubicBezTo>
                    <a:pt x="311701" y="121559"/>
                    <a:pt x="297724" y="124959"/>
                    <a:pt x="286391" y="127981"/>
                  </a:cubicBezTo>
                  <a:cubicBezTo>
                    <a:pt x="281103" y="129492"/>
                    <a:pt x="282991" y="134780"/>
                    <a:pt x="284502" y="138936"/>
                  </a:cubicBezTo>
                  <a:cubicBezTo>
                    <a:pt x="286769" y="146113"/>
                    <a:pt x="288658" y="154046"/>
                    <a:pt x="292058" y="160846"/>
                  </a:cubicBezTo>
                  <a:cubicBezTo>
                    <a:pt x="296213" y="169157"/>
                    <a:pt x="298480" y="176712"/>
                    <a:pt x="288658" y="182379"/>
                  </a:cubicBezTo>
                  <a:cubicBezTo>
                    <a:pt x="278080" y="188801"/>
                    <a:pt x="272036" y="180490"/>
                    <a:pt x="267881" y="173690"/>
                  </a:cubicBezTo>
                  <a:cubicBezTo>
                    <a:pt x="259570" y="160846"/>
                    <a:pt x="253148" y="154802"/>
                    <a:pt x="242949" y="172179"/>
                  </a:cubicBezTo>
                  <a:cubicBezTo>
                    <a:pt x="239549" y="178223"/>
                    <a:pt x="230860" y="177846"/>
                    <a:pt x="225194" y="175957"/>
                  </a:cubicBezTo>
                  <a:cubicBezTo>
                    <a:pt x="207817" y="170290"/>
                    <a:pt x="203661" y="180112"/>
                    <a:pt x="199128" y="193712"/>
                  </a:cubicBezTo>
                  <a:cubicBezTo>
                    <a:pt x="189684" y="220533"/>
                    <a:pt x="189306" y="215244"/>
                    <a:pt x="162863" y="212222"/>
                  </a:cubicBezTo>
                  <a:cubicBezTo>
                    <a:pt x="144730" y="210333"/>
                    <a:pt x="143974" y="199378"/>
                    <a:pt x="135664" y="191823"/>
                  </a:cubicBezTo>
                  <a:cubicBezTo>
                    <a:pt x="122820" y="180112"/>
                    <a:pt x="105065" y="175957"/>
                    <a:pt x="89199" y="174446"/>
                  </a:cubicBezTo>
                  <a:cubicBezTo>
                    <a:pt x="76355" y="172935"/>
                    <a:pt x="63889" y="158957"/>
                    <a:pt x="49534" y="172179"/>
                  </a:cubicBezTo>
                  <a:cubicBezTo>
                    <a:pt x="45000" y="160468"/>
                    <a:pt x="54444" y="156313"/>
                    <a:pt x="59733" y="151024"/>
                  </a:cubicBezTo>
                  <a:cubicBezTo>
                    <a:pt x="65777" y="144980"/>
                    <a:pt x="79377" y="143469"/>
                    <a:pt x="74466" y="131381"/>
                  </a:cubicBezTo>
                  <a:cubicBezTo>
                    <a:pt x="69177" y="118537"/>
                    <a:pt x="60866" y="106448"/>
                    <a:pt x="44245" y="105693"/>
                  </a:cubicBezTo>
                  <a:cubicBezTo>
                    <a:pt x="37067" y="105315"/>
                    <a:pt x="29890" y="104937"/>
                    <a:pt x="23090" y="106070"/>
                  </a:cubicBezTo>
                  <a:cubicBezTo>
                    <a:pt x="5713" y="109093"/>
                    <a:pt x="-4487" y="100782"/>
                    <a:pt x="1935" y="84538"/>
                  </a:cubicBezTo>
                  <a:cubicBezTo>
                    <a:pt x="8357" y="68672"/>
                    <a:pt x="3446" y="55828"/>
                    <a:pt x="802" y="41851"/>
                  </a:cubicBezTo>
                  <a:cubicBezTo>
                    <a:pt x="21957" y="37695"/>
                    <a:pt x="44245" y="36184"/>
                    <a:pt x="64266" y="28629"/>
                  </a:cubicBezTo>
                  <a:cubicBezTo>
                    <a:pt x="112620" y="10496"/>
                    <a:pt x="163618" y="29384"/>
                    <a:pt x="211216" y="16918"/>
                  </a:cubicBezTo>
                  <a:cubicBezTo>
                    <a:pt x="231616" y="11630"/>
                    <a:pt x="251259" y="19563"/>
                    <a:pt x="272036" y="10496"/>
                  </a:cubicBezTo>
                  <a:cubicBezTo>
                    <a:pt x="284125" y="5208"/>
                    <a:pt x="304524" y="10874"/>
                    <a:pt x="321146" y="12385"/>
                  </a:cubicBezTo>
                  <a:cubicBezTo>
                    <a:pt x="340412" y="13896"/>
                    <a:pt x="358922" y="8607"/>
                    <a:pt x="377055" y="7096"/>
                  </a:cubicBezTo>
                  <a:cubicBezTo>
                    <a:pt x="406898" y="4830"/>
                    <a:pt x="437875" y="4074"/>
                    <a:pt x="468096" y="10874"/>
                  </a:cubicBezTo>
                  <a:cubicBezTo>
                    <a:pt x="477540" y="13141"/>
                    <a:pt x="487361" y="16163"/>
                    <a:pt x="495295" y="7852"/>
                  </a:cubicBezTo>
                  <a:cubicBezTo>
                    <a:pt x="508516" y="5208"/>
                    <a:pt x="520605" y="12385"/>
                    <a:pt x="533449" y="12007"/>
                  </a:cubicBezTo>
                  <a:cubicBezTo>
                    <a:pt x="534960" y="12007"/>
                    <a:pt x="536093" y="12007"/>
                    <a:pt x="537604" y="12007"/>
                  </a:cubicBezTo>
                  <a:cubicBezTo>
                    <a:pt x="562914" y="-4992"/>
                    <a:pt x="569714" y="-4237"/>
                    <a:pt x="579914" y="16163"/>
                  </a:cubicBezTo>
                  <a:cubicBezTo>
                    <a:pt x="584825" y="34673"/>
                    <a:pt x="584825" y="35051"/>
                    <a:pt x="567447" y="36562"/>
                  </a:cubicBezTo>
                  <a:cubicBezTo>
                    <a:pt x="560648" y="36940"/>
                    <a:pt x="562914" y="42606"/>
                    <a:pt x="561403" y="45628"/>
                  </a:cubicBezTo>
                  <a:cubicBezTo>
                    <a:pt x="558003" y="52428"/>
                    <a:pt x="562159" y="56961"/>
                    <a:pt x="568203" y="57717"/>
                  </a:cubicBezTo>
                  <a:cubicBezTo>
                    <a:pt x="576514" y="58472"/>
                    <a:pt x="587847" y="61117"/>
                    <a:pt x="592758" y="56961"/>
                  </a:cubicBezTo>
                  <a:cubicBezTo>
                    <a:pt x="616179" y="38073"/>
                    <a:pt x="640734" y="52428"/>
                    <a:pt x="664910" y="51672"/>
                  </a:cubicBezTo>
                  <a:cubicBezTo>
                    <a:pt x="690598" y="50917"/>
                    <a:pt x="714020" y="64894"/>
                    <a:pt x="741974" y="56583"/>
                  </a:cubicBezTo>
                  <a:cubicBezTo>
                    <a:pt x="757463" y="52050"/>
                    <a:pt x="776728" y="55450"/>
                    <a:pt x="793350" y="46384"/>
                  </a:cubicBezTo>
                  <a:cubicBezTo>
                    <a:pt x="802039" y="41851"/>
                    <a:pt x="810727" y="51672"/>
                    <a:pt x="819038" y="52428"/>
                  </a:cubicBezTo>
                  <a:cubicBezTo>
                    <a:pt x="832638" y="53561"/>
                    <a:pt x="846615" y="50539"/>
                    <a:pt x="860214" y="50161"/>
                  </a:cubicBezTo>
                  <a:cubicBezTo>
                    <a:pt x="870036" y="50161"/>
                    <a:pt x="880236" y="47517"/>
                    <a:pt x="885147" y="58850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65" name="Freeform: Shape 26264">
              <a:extLst>
                <a:ext uri="{FF2B5EF4-FFF2-40B4-BE49-F238E27FC236}">
                  <a16:creationId xmlns:a16="http://schemas.microsoft.com/office/drawing/2014/main" id="{4CEC666D-75B4-4CFE-80DB-C0D87268B511}"/>
                </a:ext>
              </a:extLst>
            </p:cNvPr>
            <p:cNvSpPr/>
            <p:nvPr/>
          </p:nvSpPr>
          <p:spPr>
            <a:xfrm>
              <a:off x="8596276" y="2917286"/>
              <a:ext cx="289599" cy="438055"/>
            </a:xfrm>
            <a:custGeom>
              <a:avLst/>
              <a:gdLst>
                <a:gd name="connsiteX0" fmla="*/ 289393 w 289599"/>
                <a:gd name="connsiteY0" fmla="*/ 40882 h 438055"/>
                <a:gd name="connsiteX1" fmla="*/ 215351 w 289599"/>
                <a:gd name="connsiteY1" fmla="*/ 83192 h 438055"/>
                <a:gd name="connsiteX2" fmla="*/ 168509 w 289599"/>
                <a:gd name="connsiteY2" fmla="*/ 117946 h 438055"/>
                <a:gd name="connsiteX3" fmla="*/ 154154 w 289599"/>
                <a:gd name="connsiteY3" fmla="*/ 147412 h 438055"/>
                <a:gd name="connsiteX4" fmla="*/ 153398 w 289599"/>
                <a:gd name="connsiteY4" fmla="*/ 248274 h 438055"/>
                <a:gd name="connsiteX5" fmla="*/ 136021 w 289599"/>
                <a:gd name="connsiteY5" fmla="*/ 235053 h 438055"/>
                <a:gd name="connsiteX6" fmla="*/ 139043 w 289599"/>
                <a:gd name="connsiteY6" fmla="*/ 182166 h 438055"/>
                <a:gd name="connsiteX7" fmla="*/ 137154 w 289599"/>
                <a:gd name="connsiteY7" fmla="*/ 165922 h 438055"/>
                <a:gd name="connsiteX8" fmla="*/ 113733 w 289599"/>
                <a:gd name="connsiteY8" fmla="*/ 185188 h 438055"/>
                <a:gd name="connsiteX9" fmla="*/ 102400 w 289599"/>
                <a:gd name="connsiteY9" fmla="*/ 250163 h 438055"/>
                <a:gd name="connsiteX10" fmla="*/ 148109 w 289599"/>
                <a:gd name="connsiteY10" fmla="*/ 273962 h 438055"/>
                <a:gd name="connsiteX11" fmla="*/ 156798 w 289599"/>
                <a:gd name="connsiteY11" fmla="*/ 286428 h 438055"/>
                <a:gd name="connsiteX12" fmla="*/ 144710 w 289599"/>
                <a:gd name="connsiteY12" fmla="*/ 293606 h 438055"/>
                <a:gd name="connsiteX13" fmla="*/ 131488 w 289599"/>
                <a:gd name="connsiteY13" fmla="*/ 297384 h 438055"/>
                <a:gd name="connsiteX14" fmla="*/ 166242 w 289599"/>
                <a:gd name="connsiteY14" fmla="*/ 324205 h 438055"/>
                <a:gd name="connsiteX15" fmla="*/ 191175 w 289599"/>
                <a:gd name="connsiteY15" fmla="*/ 349893 h 438055"/>
                <a:gd name="connsiteX16" fmla="*/ 199863 w 289599"/>
                <a:gd name="connsiteY16" fmla="*/ 366892 h 438055"/>
                <a:gd name="connsiteX17" fmla="*/ 200241 w 289599"/>
                <a:gd name="connsiteY17" fmla="*/ 391825 h 438055"/>
                <a:gd name="connsiteX18" fmla="*/ 180597 w 289599"/>
                <a:gd name="connsiteY18" fmla="*/ 387669 h 438055"/>
                <a:gd name="connsiteX19" fmla="*/ 167753 w 289599"/>
                <a:gd name="connsiteY19" fmla="*/ 387669 h 438055"/>
                <a:gd name="connsiteX20" fmla="*/ 136777 w 289599"/>
                <a:gd name="connsiteY20" fmla="*/ 393713 h 438055"/>
                <a:gd name="connsiteX21" fmla="*/ 163598 w 289599"/>
                <a:gd name="connsiteY21" fmla="*/ 433001 h 438055"/>
                <a:gd name="connsiteX22" fmla="*/ 140932 w 289599"/>
                <a:gd name="connsiteY22" fmla="*/ 429979 h 438055"/>
                <a:gd name="connsiteX23" fmla="*/ 122044 w 289599"/>
                <a:gd name="connsiteY23" fmla="*/ 414113 h 438055"/>
                <a:gd name="connsiteX24" fmla="*/ 47624 w 289599"/>
                <a:gd name="connsiteY24" fmla="*/ 357448 h 438055"/>
                <a:gd name="connsiteX25" fmla="*/ 34025 w 289599"/>
                <a:gd name="connsiteY25" fmla="*/ 316650 h 438055"/>
                <a:gd name="connsiteX26" fmla="*/ 66513 w 289599"/>
                <a:gd name="connsiteY26" fmla="*/ 300028 h 438055"/>
                <a:gd name="connsiteX27" fmla="*/ 41580 w 289599"/>
                <a:gd name="connsiteY27" fmla="*/ 295873 h 438055"/>
                <a:gd name="connsiteX28" fmla="*/ 26470 w 289599"/>
                <a:gd name="connsiteY28" fmla="*/ 295873 h 438055"/>
                <a:gd name="connsiteX29" fmla="*/ 16648 w 289599"/>
                <a:gd name="connsiteY29" fmla="*/ 287940 h 438055"/>
                <a:gd name="connsiteX30" fmla="*/ 21936 w 289599"/>
                <a:gd name="connsiteY30" fmla="*/ 270562 h 438055"/>
                <a:gd name="connsiteX31" fmla="*/ 32136 w 289599"/>
                <a:gd name="connsiteY31" fmla="*/ 267918 h 438055"/>
                <a:gd name="connsiteX32" fmla="*/ 50269 w 289599"/>
                <a:gd name="connsiteY32" fmla="*/ 238453 h 438055"/>
                <a:gd name="connsiteX33" fmla="*/ 52158 w 289599"/>
                <a:gd name="connsiteY33" fmla="*/ 221075 h 438055"/>
                <a:gd name="connsiteX34" fmla="*/ 44602 w 289599"/>
                <a:gd name="connsiteY34" fmla="*/ 239208 h 438055"/>
                <a:gd name="connsiteX35" fmla="*/ 38936 w 289599"/>
                <a:gd name="connsiteY35" fmla="*/ 249030 h 438055"/>
                <a:gd name="connsiteX36" fmla="*/ 22314 w 289599"/>
                <a:gd name="connsiteY36" fmla="*/ 263385 h 438055"/>
                <a:gd name="connsiteX37" fmla="*/ 4937 w 289599"/>
                <a:gd name="connsiteY37" fmla="*/ 261118 h 438055"/>
                <a:gd name="connsiteX38" fmla="*/ 32514 w 289599"/>
                <a:gd name="connsiteY38" fmla="*/ 147034 h 438055"/>
                <a:gd name="connsiteX39" fmla="*/ 121288 w 289599"/>
                <a:gd name="connsiteY39" fmla="*/ 47682 h 438055"/>
                <a:gd name="connsiteX40" fmla="*/ 149243 w 289599"/>
                <a:gd name="connsiteY40" fmla="*/ 36349 h 438055"/>
                <a:gd name="connsiteX41" fmla="*/ 128466 w 289599"/>
                <a:gd name="connsiteY41" fmla="*/ 52971 h 438055"/>
                <a:gd name="connsiteX42" fmla="*/ 190041 w 289599"/>
                <a:gd name="connsiteY42" fmla="*/ 25016 h 438055"/>
                <a:gd name="connsiteX43" fmla="*/ 205907 w 289599"/>
                <a:gd name="connsiteY43" fmla="*/ 22750 h 438055"/>
                <a:gd name="connsiteX44" fmla="*/ 208552 w 289599"/>
                <a:gd name="connsiteY44" fmla="*/ 15572 h 438055"/>
                <a:gd name="connsiteX45" fmla="*/ 216862 w 289599"/>
                <a:gd name="connsiteY45" fmla="*/ 14816 h 438055"/>
                <a:gd name="connsiteX46" fmla="*/ 274660 w 289599"/>
                <a:gd name="connsiteY46" fmla="*/ 1973 h 438055"/>
                <a:gd name="connsiteX47" fmla="*/ 279571 w 289599"/>
                <a:gd name="connsiteY47" fmla="*/ 14439 h 438055"/>
                <a:gd name="connsiteX48" fmla="*/ 280327 w 289599"/>
                <a:gd name="connsiteY48" fmla="*/ 26905 h 438055"/>
                <a:gd name="connsiteX49" fmla="*/ 289393 w 289599"/>
                <a:gd name="connsiteY49" fmla="*/ 40882 h 43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599" h="438055">
                  <a:moveTo>
                    <a:pt x="289393" y="40882"/>
                  </a:moveTo>
                  <a:cubicBezTo>
                    <a:pt x="264838" y="54859"/>
                    <a:pt x="239906" y="68837"/>
                    <a:pt x="215351" y="83192"/>
                  </a:cubicBezTo>
                  <a:cubicBezTo>
                    <a:pt x="198730" y="93014"/>
                    <a:pt x="179086" y="98302"/>
                    <a:pt x="168509" y="117946"/>
                  </a:cubicBezTo>
                  <a:cubicBezTo>
                    <a:pt x="163220" y="127768"/>
                    <a:pt x="154531" y="136456"/>
                    <a:pt x="154154" y="147412"/>
                  </a:cubicBezTo>
                  <a:cubicBezTo>
                    <a:pt x="153020" y="181032"/>
                    <a:pt x="153398" y="214653"/>
                    <a:pt x="153398" y="248274"/>
                  </a:cubicBezTo>
                  <a:cubicBezTo>
                    <a:pt x="142065" y="251296"/>
                    <a:pt x="137910" y="243741"/>
                    <a:pt x="136021" y="235053"/>
                  </a:cubicBezTo>
                  <a:cubicBezTo>
                    <a:pt x="132243" y="217298"/>
                    <a:pt x="126199" y="199543"/>
                    <a:pt x="139043" y="182166"/>
                  </a:cubicBezTo>
                  <a:cubicBezTo>
                    <a:pt x="142065" y="178010"/>
                    <a:pt x="145087" y="171966"/>
                    <a:pt x="137154" y="165922"/>
                  </a:cubicBezTo>
                  <a:cubicBezTo>
                    <a:pt x="133377" y="176499"/>
                    <a:pt x="132621" y="190854"/>
                    <a:pt x="113733" y="185188"/>
                  </a:cubicBezTo>
                  <a:cubicBezTo>
                    <a:pt x="133754" y="209742"/>
                    <a:pt x="124310" y="230897"/>
                    <a:pt x="102400" y="250163"/>
                  </a:cubicBezTo>
                  <a:cubicBezTo>
                    <a:pt x="120533" y="253563"/>
                    <a:pt x="136021" y="260741"/>
                    <a:pt x="148109" y="273962"/>
                  </a:cubicBezTo>
                  <a:cubicBezTo>
                    <a:pt x="151509" y="277740"/>
                    <a:pt x="159442" y="278873"/>
                    <a:pt x="156798" y="286428"/>
                  </a:cubicBezTo>
                  <a:cubicBezTo>
                    <a:pt x="154909" y="291339"/>
                    <a:pt x="149621" y="292473"/>
                    <a:pt x="144710" y="293606"/>
                  </a:cubicBezTo>
                  <a:cubicBezTo>
                    <a:pt x="140554" y="294362"/>
                    <a:pt x="136021" y="292850"/>
                    <a:pt x="131488" y="297384"/>
                  </a:cubicBezTo>
                  <a:cubicBezTo>
                    <a:pt x="142821" y="306828"/>
                    <a:pt x="148109" y="323449"/>
                    <a:pt x="166242" y="324205"/>
                  </a:cubicBezTo>
                  <a:cubicBezTo>
                    <a:pt x="177197" y="329871"/>
                    <a:pt x="182864" y="341204"/>
                    <a:pt x="191175" y="349893"/>
                  </a:cubicBezTo>
                  <a:cubicBezTo>
                    <a:pt x="190797" y="357070"/>
                    <a:pt x="192308" y="363492"/>
                    <a:pt x="199863" y="366892"/>
                  </a:cubicBezTo>
                  <a:cubicBezTo>
                    <a:pt x="206663" y="375203"/>
                    <a:pt x="207041" y="384269"/>
                    <a:pt x="200241" y="391825"/>
                  </a:cubicBezTo>
                  <a:cubicBezTo>
                    <a:pt x="193063" y="399758"/>
                    <a:pt x="186264" y="392580"/>
                    <a:pt x="180597" y="387669"/>
                  </a:cubicBezTo>
                  <a:cubicBezTo>
                    <a:pt x="176442" y="383891"/>
                    <a:pt x="171909" y="383136"/>
                    <a:pt x="167753" y="387669"/>
                  </a:cubicBezTo>
                  <a:cubicBezTo>
                    <a:pt x="159065" y="396735"/>
                    <a:pt x="148109" y="395980"/>
                    <a:pt x="136777" y="393713"/>
                  </a:cubicBezTo>
                  <a:cubicBezTo>
                    <a:pt x="160953" y="406180"/>
                    <a:pt x="167753" y="416001"/>
                    <a:pt x="163598" y="433001"/>
                  </a:cubicBezTo>
                  <a:cubicBezTo>
                    <a:pt x="154909" y="440178"/>
                    <a:pt x="146976" y="440178"/>
                    <a:pt x="140932" y="429979"/>
                  </a:cubicBezTo>
                  <a:cubicBezTo>
                    <a:pt x="136399" y="422423"/>
                    <a:pt x="128088" y="419779"/>
                    <a:pt x="122044" y="414113"/>
                  </a:cubicBezTo>
                  <a:cubicBezTo>
                    <a:pt x="98622" y="393336"/>
                    <a:pt x="66135" y="384269"/>
                    <a:pt x="47624" y="357448"/>
                  </a:cubicBezTo>
                  <a:cubicBezTo>
                    <a:pt x="42713" y="343849"/>
                    <a:pt x="34403" y="331760"/>
                    <a:pt x="34025" y="316650"/>
                  </a:cubicBezTo>
                  <a:cubicBezTo>
                    <a:pt x="40825" y="303428"/>
                    <a:pt x="58579" y="312116"/>
                    <a:pt x="66513" y="300028"/>
                  </a:cubicBezTo>
                  <a:cubicBezTo>
                    <a:pt x="57068" y="303428"/>
                    <a:pt x="47624" y="314761"/>
                    <a:pt x="41580" y="295873"/>
                  </a:cubicBezTo>
                  <a:cubicBezTo>
                    <a:pt x="39691" y="289828"/>
                    <a:pt x="31758" y="298139"/>
                    <a:pt x="26470" y="295873"/>
                  </a:cubicBezTo>
                  <a:cubicBezTo>
                    <a:pt x="22692" y="293984"/>
                    <a:pt x="19292" y="290962"/>
                    <a:pt x="16648" y="287940"/>
                  </a:cubicBezTo>
                  <a:cubicBezTo>
                    <a:pt x="9848" y="279629"/>
                    <a:pt x="8715" y="272829"/>
                    <a:pt x="21936" y="270562"/>
                  </a:cubicBezTo>
                  <a:cubicBezTo>
                    <a:pt x="25336" y="269807"/>
                    <a:pt x="29114" y="269807"/>
                    <a:pt x="32136" y="267918"/>
                  </a:cubicBezTo>
                  <a:cubicBezTo>
                    <a:pt x="43469" y="261496"/>
                    <a:pt x="62357" y="259985"/>
                    <a:pt x="50269" y="238453"/>
                  </a:cubicBezTo>
                  <a:cubicBezTo>
                    <a:pt x="48380" y="234297"/>
                    <a:pt x="51024" y="227497"/>
                    <a:pt x="52158" y="221075"/>
                  </a:cubicBezTo>
                  <a:cubicBezTo>
                    <a:pt x="47247" y="226742"/>
                    <a:pt x="44980" y="232786"/>
                    <a:pt x="44602" y="239208"/>
                  </a:cubicBezTo>
                  <a:cubicBezTo>
                    <a:pt x="44602" y="243741"/>
                    <a:pt x="41202" y="250163"/>
                    <a:pt x="38936" y="249030"/>
                  </a:cubicBezTo>
                  <a:cubicBezTo>
                    <a:pt x="21559" y="240719"/>
                    <a:pt x="26847" y="257341"/>
                    <a:pt x="22314" y="263385"/>
                  </a:cubicBezTo>
                  <a:cubicBezTo>
                    <a:pt x="15137" y="273585"/>
                    <a:pt x="9470" y="271318"/>
                    <a:pt x="4937" y="261118"/>
                  </a:cubicBezTo>
                  <a:cubicBezTo>
                    <a:pt x="-8285" y="217676"/>
                    <a:pt x="6448" y="181410"/>
                    <a:pt x="32514" y="147034"/>
                  </a:cubicBezTo>
                  <a:cubicBezTo>
                    <a:pt x="59335" y="111524"/>
                    <a:pt x="88801" y="78281"/>
                    <a:pt x="121288" y="47682"/>
                  </a:cubicBezTo>
                  <a:cubicBezTo>
                    <a:pt x="128466" y="40882"/>
                    <a:pt x="136399" y="30683"/>
                    <a:pt x="149243" y="36349"/>
                  </a:cubicBezTo>
                  <a:cubicBezTo>
                    <a:pt x="149621" y="49948"/>
                    <a:pt x="136399" y="47304"/>
                    <a:pt x="128466" y="52971"/>
                  </a:cubicBezTo>
                  <a:cubicBezTo>
                    <a:pt x="151509" y="46549"/>
                    <a:pt x="174175" y="43149"/>
                    <a:pt x="190041" y="25016"/>
                  </a:cubicBezTo>
                  <a:cubicBezTo>
                    <a:pt x="194197" y="20483"/>
                    <a:pt x="200241" y="21994"/>
                    <a:pt x="205907" y="22750"/>
                  </a:cubicBezTo>
                  <a:cubicBezTo>
                    <a:pt x="217996" y="25016"/>
                    <a:pt x="203263" y="16705"/>
                    <a:pt x="208552" y="15572"/>
                  </a:cubicBezTo>
                  <a:cubicBezTo>
                    <a:pt x="211196" y="15194"/>
                    <a:pt x="213840" y="15194"/>
                    <a:pt x="216862" y="14816"/>
                  </a:cubicBezTo>
                  <a:cubicBezTo>
                    <a:pt x="235373" y="6128"/>
                    <a:pt x="253128" y="-4449"/>
                    <a:pt x="274660" y="1973"/>
                  </a:cubicBezTo>
                  <a:cubicBezTo>
                    <a:pt x="281082" y="3861"/>
                    <a:pt x="291660" y="4995"/>
                    <a:pt x="279571" y="14439"/>
                  </a:cubicBezTo>
                  <a:cubicBezTo>
                    <a:pt x="273905" y="18972"/>
                    <a:pt x="277682" y="22750"/>
                    <a:pt x="280327" y="26905"/>
                  </a:cubicBezTo>
                  <a:cubicBezTo>
                    <a:pt x="283727" y="31816"/>
                    <a:pt x="290904" y="33327"/>
                    <a:pt x="289393" y="40882"/>
                  </a:cubicBezTo>
                  <a:close/>
                </a:path>
              </a:pathLst>
            </a:custGeom>
            <a:solidFill>
              <a:srgbClr val="D9C7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66" name="Freeform: Shape 26265">
              <a:extLst>
                <a:ext uri="{FF2B5EF4-FFF2-40B4-BE49-F238E27FC236}">
                  <a16:creationId xmlns:a16="http://schemas.microsoft.com/office/drawing/2014/main" id="{A573E2F6-41AE-4D3E-9903-386588D33335}"/>
                </a:ext>
              </a:extLst>
            </p:cNvPr>
            <p:cNvSpPr/>
            <p:nvPr/>
          </p:nvSpPr>
          <p:spPr>
            <a:xfrm>
              <a:off x="8813138" y="2843901"/>
              <a:ext cx="267078" cy="123365"/>
            </a:xfrm>
            <a:custGeom>
              <a:avLst/>
              <a:gdLst>
                <a:gd name="connsiteX0" fmla="*/ 72531 w 267078"/>
                <a:gd name="connsiteY0" fmla="*/ 114267 h 123365"/>
                <a:gd name="connsiteX1" fmla="*/ 54776 w 267078"/>
                <a:gd name="connsiteY1" fmla="*/ 98401 h 123365"/>
                <a:gd name="connsiteX2" fmla="*/ 64598 w 267078"/>
                <a:gd name="connsiteY2" fmla="*/ 82157 h 123365"/>
                <a:gd name="connsiteX3" fmla="*/ 20399 w 267078"/>
                <a:gd name="connsiteY3" fmla="*/ 85179 h 123365"/>
                <a:gd name="connsiteX4" fmla="*/ 0 w 267078"/>
                <a:gd name="connsiteY4" fmla="*/ 88579 h 123365"/>
                <a:gd name="connsiteX5" fmla="*/ 10200 w 267078"/>
                <a:gd name="connsiteY5" fmla="*/ 76869 h 123365"/>
                <a:gd name="connsiteX6" fmla="*/ 74419 w 267078"/>
                <a:gd name="connsiteY6" fmla="*/ 52692 h 123365"/>
                <a:gd name="connsiteX7" fmla="*/ 145439 w 267078"/>
                <a:gd name="connsiteY7" fmla="*/ 34559 h 123365"/>
                <a:gd name="connsiteX8" fmla="*/ 169616 w 267078"/>
                <a:gd name="connsiteY8" fmla="*/ 24359 h 123365"/>
                <a:gd name="connsiteX9" fmla="*/ 244413 w 267078"/>
                <a:gd name="connsiteY9" fmla="*/ 183 h 123365"/>
                <a:gd name="connsiteX10" fmla="*/ 267079 w 267078"/>
                <a:gd name="connsiteY10" fmla="*/ 12271 h 123365"/>
                <a:gd name="connsiteX11" fmla="*/ 211548 w 267078"/>
                <a:gd name="connsiteY11" fmla="*/ 40226 h 123365"/>
                <a:gd name="connsiteX12" fmla="*/ 189260 w 267078"/>
                <a:gd name="connsiteY12" fmla="*/ 54203 h 123365"/>
                <a:gd name="connsiteX13" fmla="*/ 210414 w 267078"/>
                <a:gd name="connsiteY13" fmla="*/ 59114 h 123365"/>
                <a:gd name="connsiteX14" fmla="*/ 187748 w 267078"/>
                <a:gd name="connsiteY14" fmla="*/ 77624 h 123365"/>
                <a:gd name="connsiteX15" fmla="*/ 177549 w 267078"/>
                <a:gd name="connsiteY15" fmla="*/ 89335 h 123365"/>
                <a:gd name="connsiteX16" fmla="*/ 164705 w 267078"/>
                <a:gd name="connsiteY16" fmla="*/ 89713 h 123365"/>
                <a:gd name="connsiteX17" fmla="*/ 156772 w 267078"/>
                <a:gd name="connsiteY17" fmla="*/ 87068 h 123365"/>
                <a:gd name="connsiteX18" fmla="*/ 131462 w 267078"/>
                <a:gd name="connsiteY18" fmla="*/ 101423 h 123365"/>
                <a:gd name="connsiteX19" fmla="*/ 92552 w 267078"/>
                <a:gd name="connsiteY19" fmla="*/ 116156 h 123365"/>
                <a:gd name="connsiteX20" fmla="*/ 72531 w 267078"/>
                <a:gd name="connsiteY20" fmla="*/ 114267 h 12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7078" h="123365">
                  <a:moveTo>
                    <a:pt x="72531" y="114267"/>
                  </a:moveTo>
                  <a:cubicBezTo>
                    <a:pt x="67620" y="108223"/>
                    <a:pt x="58553" y="108601"/>
                    <a:pt x="54776" y="98401"/>
                  </a:cubicBezTo>
                  <a:cubicBezTo>
                    <a:pt x="50243" y="86690"/>
                    <a:pt x="50998" y="82535"/>
                    <a:pt x="64598" y="82157"/>
                  </a:cubicBezTo>
                  <a:cubicBezTo>
                    <a:pt x="49109" y="81780"/>
                    <a:pt x="34754" y="74224"/>
                    <a:pt x="20399" y="85179"/>
                  </a:cubicBezTo>
                  <a:cubicBezTo>
                    <a:pt x="14733" y="89713"/>
                    <a:pt x="7177" y="89335"/>
                    <a:pt x="0" y="88579"/>
                  </a:cubicBezTo>
                  <a:cubicBezTo>
                    <a:pt x="756" y="82535"/>
                    <a:pt x="3400" y="77624"/>
                    <a:pt x="10200" y="76869"/>
                  </a:cubicBezTo>
                  <a:cubicBezTo>
                    <a:pt x="33243" y="73091"/>
                    <a:pt x="51754" y="56847"/>
                    <a:pt x="74419" y="52692"/>
                  </a:cubicBezTo>
                  <a:cubicBezTo>
                    <a:pt x="98596" y="48159"/>
                    <a:pt x="122018" y="40981"/>
                    <a:pt x="145439" y="34559"/>
                  </a:cubicBezTo>
                  <a:cubicBezTo>
                    <a:pt x="154128" y="32293"/>
                    <a:pt x="162061" y="30026"/>
                    <a:pt x="169616" y="24359"/>
                  </a:cubicBezTo>
                  <a:cubicBezTo>
                    <a:pt x="191526" y="7738"/>
                    <a:pt x="218347" y="3960"/>
                    <a:pt x="244413" y="183"/>
                  </a:cubicBezTo>
                  <a:cubicBezTo>
                    <a:pt x="253857" y="-951"/>
                    <a:pt x="262168" y="3205"/>
                    <a:pt x="267079" y="12271"/>
                  </a:cubicBezTo>
                  <a:cubicBezTo>
                    <a:pt x="250835" y="25871"/>
                    <a:pt x="232702" y="36070"/>
                    <a:pt x="211548" y="40226"/>
                  </a:cubicBezTo>
                  <a:cubicBezTo>
                    <a:pt x="202481" y="42114"/>
                    <a:pt x="188126" y="41737"/>
                    <a:pt x="189260" y="54203"/>
                  </a:cubicBezTo>
                  <a:cubicBezTo>
                    <a:pt x="190771" y="65913"/>
                    <a:pt x="203992" y="48536"/>
                    <a:pt x="210414" y="59114"/>
                  </a:cubicBezTo>
                  <a:cubicBezTo>
                    <a:pt x="207392" y="69691"/>
                    <a:pt x="194170" y="69691"/>
                    <a:pt x="187748" y="77624"/>
                  </a:cubicBezTo>
                  <a:cubicBezTo>
                    <a:pt x="184726" y="81402"/>
                    <a:pt x="179060" y="82535"/>
                    <a:pt x="177549" y="89335"/>
                  </a:cubicBezTo>
                  <a:cubicBezTo>
                    <a:pt x="174905" y="100668"/>
                    <a:pt x="169616" y="106334"/>
                    <a:pt x="164705" y="89713"/>
                  </a:cubicBezTo>
                  <a:cubicBezTo>
                    <a:pt x="163194" y="85179"/>
                    <a:pt x="159038" y="84046"/>
                    <a:pt x="156772" y="87068"/>
                  </a:cubicBezTo>
                  <a:cubicBezTo>
                    <a:pt x="150350" y="96135"/>
                    <a:pt x="134862" y="86313"/>
                    <a:pt x="131462" y="101423"/>
                  </a:cubicBezTo>
                  <a:cubicBezTo>
                    <a:pt x="125795" y="123711"/>
                    <a:pt x="110685" y="129756"/>
                    <a:pt x="92552" y="116156"/>
                  </a:cubicBezTo>
                  <a:cubicBezTo>
                    <a:pt x="84997" y="110867"/>
                    <a:pt x="80086" y="109356"/>
                    <a:pt x="72531" y="114267"/>
                  </a:cubicBezTo>
                  <a:close/>
                </a:path>
              </a:pathLst>
            </a:custGeom>
            <a:solidFill>
              <a:srgbClr val="E4D9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67" name="Freeform: Shape 26266">
              <a:extLst>
                <a:ext uri="{FF2B5EF4-FFF2-40B4-BE49-F238E27FC236}">
                  <a16:creationId xmlns:a16="http://schemas.microsoft.com/office/drawing/2014/main" id="{43518495-44DB-4637-BABB-0EEBAB35932C}"/>
                </a:ext>
              </a:extLst>
            </p:cNvPr>
            <p:cNvSpPr/>
            <p:nvPr/>
          </p:nvSpPr>
          <p:spPr>
            <a:xfrm>
              <a:off x="8550592" y="3132896"/>
              <a:ext cx="129897" cy="300149"/>
            </a:xfrm>
            <a:custGeom>
              <a:avLst/>
              <a:gdLst>
                <a:gd name="connsiteX0" fmla="*/ 80841 w 129897"/>
                <a:gd name="connsiteY0" fmla="*/ 100662 h 300149"/>
                <a:gd name="connsiteX1" fmla="*/ 97463 w 129897"/>
                <a:gd name="connsiteY1" fmla="*/ 138816 h 300149"/>
                <a:gd name="connsiteX2" fmla="*/ 92552 w 129897"/>
                <a:gd name="connsiteY2" fmla="*/ 142972 h 300149"/>
                <a:gd name="connsiteX3" fmla="*/ 85752 w 129897"/>
                <a:gd name="connsiteY3" fmla="*/ 155060 h 300149"/>
                <a:gd name="connsiteX4" fmla="*/ 85752 w 129897"/>
                <a:gd name="connsiteY4" fmla="*/ 165260 h 300149"/>
                <a:gd name="connsiteX5" fmla="*/ 91041 w 129897"/>
                <a:gd name="connsiteY5" fmla="*/ 210591 h 300149"/>
                <a:gd name="connsiteX6" fmla="*/ 108040 w 129897"/>
                <a:gd name="connsiteY6" fmla="*/ 254412 h 300149"/>
                <a:gd name="connsiteX7" fmla="*/ 115218 w 129897"/>
                <a:gd name="connsiteY7" fmla="*/ 264611 h 300149"/>
                <a:gd name="connsiteX8" fmla="*/ 126929 w 129897"/>
                <a:gd name="connsiteY8" fmla="*/ 300121 h 300149"/>
                <a:gd name="connsiteX9" fmla="*/ 103885 w 129897"/>
                <a:gd name="connsiteY9" fmla="*/ 291433 h 300149"/>
                <a:gd name="connsiteX10" fmla="*/ 63087 w 129897"/>
                <a:gd name="connsiteY10" fmla="*/ 253278 h 300149"/>
                <a:gd name="connsiteX11" fmla="*/ 38154 w 129897"/>
                <a:gd name="connsiteY11" fmla="*/ 223435 h 300149"/>
                <a:gd name="connsiteX12" fmla="*/ 43443 w 129897"/>
                <a:gd name="connsiteY12" fmla="*/ 173948 h 300149"/>
                <a:gd name="connsiteX13" fmla="*/ 50620 w 129897"/>
                <a:gd name="connsiteY13" fmla="*/ 124083 h 300149"/>
                <a:gd name="connsiteX14" fmla="*/ 23044 w 129897"/>
                <a:gd name="connsiteY14" fmla="*/ 95373 h 300149"/>
                <a:gd name="connsiteX15" fmla="*/ 0 w 129897"/>
                <a:gd name="connsiteY15" fmla="*/ 58730 h 300149"/>
                <a:gd name="connsiteX16" fmla="*/ 7178 w 129897"/>
                <a:gd name="connsiteY16" fmla="*/ 62130 h 300149"/>
                <a:gd name="connsiteX17" fmla="*/ 21155 w 129897"/>
                <a:gd name="connsiteY17" fmla="*/ 64019 h 300149"/>
                <a:gd name="connsiteX18" fmla="*/ 20021 w 129897"/>
                <a:gd name="connsiteY18" fmla="*/ 51175 h 300149"/>
                <a:gd name="connsiteX19" fmla="*/ 17377 w 129897"/>
                <a:gd name="connsiteY19" fmla="*/ 37198 h 300149"/>
                <a:gd name="connsiteX20" fmla="*/ 36265 w 129897"/>
                <a:gd name="connsiteY20" fmla="*/ 52686 h 300149"/>
                <a:gd name="connsiteX21" fmla="*/ 48354 w 129897"/>
                <a:gd name="connsiteY21" fmla="*/ 64774 h 300149"/>
                <a:gd name="connsiteX22" fmla="*/ 49865 w 129897"/>
                <a:gd name="connsiteY22" fmla="*/ 46264 h 300149"/>
                <a:gd name="connsiteX23" fmla="*/ 64975 w 129897"/>
                <a:gd name="connsiteY23" fmla="*/ 38331 h 300149"/>
                <a:gd name="connsiteX24" fmla="*/ 69508 w 129897"/>
                <a:gd name="connsiteY24" fmla="*/ 17554 h 300149"/>
                <a:gd name="connsiteX25" fmla="*/ 79708 w 129897"/>
                <a:gd name="connsiteY25" fmla="*/ 32665 h 300149"/>
                <a:gd name="connsiteX26" fmla="*/ 81975 w 129897"/>
                <a:gd name="connsiteY26" fmla="*/ 20576 h 300149"/>
                <a:gd name="connsiteX27" fmla="*/ 96707 w 129897"/>
                <a:gd name="connsiteY27" fmla="*/ 932 h 300149"/>
                <a:gd name="connsiteX28" fmla="*/ 106152 w 129897"/>
                <a:gd name="connsiteY28" fmla="*/ 1688 h 300149"/>
                <a:gd name="connsiteX29" fmla="*/ 101996 w 129897"/>
                <a:gd name="connsiteY29" fmla="*/ 8110 h 300149"/>
                <a:gd name="connsiteX30" fmla="*/ 108418 w 129897"/>
                <a:gd name="connsiteY30" fmla="*/ 30398 h 300149"/>
                <a:gd name="connsiteX31" fmla="*/ 109929 w 129897"/>
                <a:gd name="connsiteY31" fmla="*/ 37953 h 300149"/>
                <a:gd name="connsiteX32" fmla="*/ 61198 w 129897"/>
                <a:gd name="connsiteY32" fmla="*/ 60619 h 300149"/>
                <a:gd name="connsiteX33" fmla="*/ 71397 w 129897"/>
                <a:gd name="connsiteY33" fmla="*/ 79129 h 300149"/>
                <a:gd name="connsiteX34" fmla="*/ 80841 w 129897"/>
                <a:gd name="connsiteY34" fmla="*/ 100662 h 3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9897" h="300149">
                  <a:moveTo>
                    <a:pt x="80841" y="100662"/>
                  </a:moveTo>
                  <a:cubicBezTo>
                    <a:pt x="86508" y="113506"/>
                    <a:pt x="92174" y="125972"/>
                    <a:pt x="97463" y="138816"/>
                  </a:cubicBezTo>
                  <a:cubicBezTo>
                    <a:pt x="95952" y="140327"/>
                    <a:pt x="94441" y="142216"/>
                    <a:pt x="92552" y="142972"/>
                  </a:cubicBezTo>
                  <a:cubicBezTo>
                    <a:pt x="87263" y="145238"/>
                    <a:pt x="76686" y="144105"/>
                    <a:pt x="85752" y="155060"/>
                  </a:cubicBezTo>
                  <a:cubicBezTo>
                    <a:pt x="87641" y="157704"/>
                    <a:pt x="87263" y="161860"/>
                    <a:pt x="85752" y="165260"/>
                  </a:cubicBezTo>
                  <a:cubicBezTo>
                    <a:pt x="78197" y="181503"/>
                    <a:pt x="80841" y="195103"/>
                    <a:pt x="91041" y="210591"/>
                  </a:cubicBezTo>
                  <a:cubicBezTo>
                    <a:pt x="99352" y="223057"/>
                    <a:pt x="111440" y="236279"/>
                    <a:pt x="108040" y="254412"/>
                  </a:cubicBezTo>
                  <a:cubicBezTo>
                    <a:pt x="106907" y="260834"/>
                    <a:pt x="110685" y="261589"/>
                    <a:pt x="115218" y="264611"/>
                  </a:cubicBezTo>
                  <a:cubicBezTo>
                    <a:pt x="128440" y="272922"/>
                    <a:pt x="133728" y="284633"/>
                    <a:pt x="126929" y="300121"/>
                  </a:cubicBezTo>
                  <a:cubicBezTo>
                    <a:pt x="118240" y="300499"/>
                    <a:pt x="110307" y="297099"/>
                    <a:pt x="103885" y="291433"/>
                  </a:cubicBezTo>
                  <a:cubicBezTo>
                    <a:pt x="90285" y="278966"/>
                    <a:pt x="76686" y="266122"/>
                    <a:pt x="63087" y="253278"/>
                  </a:cubicBezTo>
                  <a:cubicBezTo>
                    <a:pt x="52509" y="245345"/>
                    <a:pt x="46087" y="233635"/>
                    <a:pt x="38154" y="223435"/>
                  </a:cubicBezTo>
                  <a:cubicBezTo>
                    <a:pt x="35132" y="206436"/>
                    <a:pt x="32865" y="191703"/>
                    <a:pt x="43443" y="173948"/>
                  </a:cubicBezTo>
                  <a:cubicBezTo>
                    <a:pt x="50620" y="161860"/>
                    <a:pt x="50998" y="140327"/>
                    <a:pt x="50620" y="124083"/>
                  </a:cubicBezTo>
                  <a:cubicBezTo>
                    <a:pt x="50243" y="115395"/>
                    <a:pt x="32865" y="104817"/>
                    <a:pt x="23044" y="95373"/>
                  </a:cubicBezTo>
                  <a:cubicBezTo>
                    <a:pt x="12088" y="84796"/>
                    <a:pt x="4911" y="72707"/>
                    <a:pt x="0" y="58730"/>
                  </a:cubicBezTo>
                  <a:cubicBezTo>
                    <a:pt x="2644" y="59863"/>
                    <a:pt x="5666" y="60241"/>
                    <a:pt x="7178" y="62130"/>
                  </a:cubicBezTo>
                  <a:cubicBezTo>
                    <a:pt x="11711" y="67419"/>
                    <a:pt x="15866" y="68930"/>
                    <a:pt x="21155" y="64019"/>
                  </a:cubicBezTo>
                  <a:cubicBezTo>
                    <a:pt x="26066" y="59486"/>
                    <a:pt x="23421" y="55330"/>
                    <a:pt x="20021" y="51175"/>
                  </a:cubicBezTo>
                  <a:cubicBezTo>
                    <a:pt x="16622" y="47020"/>
                    <a:pt x="16622" y="42109"/>
                    <a:pt x="17377" y="37198"/>
                  </a:cubicBezTo>
                  <a:cubicBezTo>
                    <a:pt x="24177" y="41731"/>
                    <a:pt x="32488" y="44753"/>
                    <a:pt x="36265" y="52686"/>
                  </a:cubicBezTo>
                  <a:cubicBezTo>
                    <a:pt x="38910" y="58352"/>
                    <a:pt x="38532" y="69308"/>
                    <a:pt x="48354" y="64774"/>
                  </a:cubicBezTo>
                  <a:cubicBezTo>
                    <a:pt x="57042" y="60997"/>
                    <a:pt x="47598" y="52308"/>
                    <a:pt x="49865" y="46264"/>
                  </a:cubicBezTo>
                  <a:cubicBezTo>
                    <a:pt x="60820" y="55330"/>
                    <a:pt x="66486" y="50419"/>
                    <a:pt x="64975" y="38331"/>
                  </a:cubicBezTo>
                  <a:cubicBezTo>
                    <a:pt x="63842" y="29642"/>
                    <a:pt x="67997" y="24354"/>
                    <a:pt x="69508" y="17554"/>
                  </a:cubicBezTo>
                  <a:cubicBezTo>
                    <a:pt x="78575" y="20954"/>
                    <a:pt x="66486" y="34931"/>
                    <a:pt x="79708" y="32665"/>
                  </a:cubicBezTo>
                  <a:cubicBezTo>
                    <a:pt x="90285" y="30776"/>
                    <a:pt x="80464" y="23598"/>
                    <a:pt x="81975" y="20576"/>
                  </a:cubicBezTo>
                  <a:cubicBezTo>
                    <a:pt x="85375" y="13399"/>
                    <a:pt x="91041" y="6977"/>
                    <a:pt x="96707" y="932"/>
                  </a:cubicBezTo>
                  <a:cubicBezTo>
                    <a:pt x="98219" y="-579"/>
                    <a:pt x="104641" y="-201"/>
                    <a:pt x="106152" y="1688"/>
                  </a:cubicBezTo>
                  <a:cubicBezTo>
                    <a:pt x="109551" y="5843"/>
                    <a:pt x="105018" y="6977"/>
                    <a:pt x="101996" y="8110"/>
                  </a:cubicBezTo>
                  <a:cubicBezTo>
                    <a:pt x="108796" y="14154"/>
                    <a:pt x="86130" y="28509"/>
                    <a:pt x="108418" y="30398"/>
                  </a:cubicBezTo>
                  <a:cubicBezTo>
                    <a:pt x="113707" y="30776"/>
                    <a:pt x="112951" y="35687"/>
                    <a:pt x="109929" y="37953"/>
                  </a:cubicBezTo>
                  <a:cubicBezTo>
                    <a:pt x="95196" y="48153"/>
                    <a:pt x="81975" y="62886"/>
                    <a:pt x="61198" y="60619"/>
                  </a:cubicBezTo>
                  <a:cubicBezTo>
                    <a:pt x="57798" y="70819"/>
                    <a:pt x="72908" y="70441"/>
                    <a:pt x="71397" y="79129"/>
                  </a:cubicBezTo>
                  <a:cubicBezTo>
                    <a:pt x="72531" y="87062"/>
                    <a:pt x="82352" y="91596"/>
                    <a:pt x="80841" y="100662"/>
                  </a:cubicBezTo>
                  <a:close/>
                </a:path>
              </a:pathLst>
            </a:custGeom>
            <a:solidFill>
              <a:srgbClr val="DDD0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68" name="Freeform: Shape 26267">
              <a:extLst>
                <a:ext uri="{FF2B5EF4-FFF2-40B4-BE49-F238E27FC236}">
                  <a16:creationId xmlns:a16="http://schemas.microsoft.com/office/drawing/2014/main" id="{4A3CE6C4-9B1E-40C3-A215-4F2418125318}"/>
                </a:ext>
              </a:extLst>
            </p:cNvPr>
            <p:cNvSpPr/>
            <p:nvPr/>
          </p:nvSpPr>
          <p:spPr>
            <a:xfrm>
              <a:off x="9698238" y="2786726"/>
              <a:ext cx="215702" cy="44136"/>
            </a:xfrm>
            <a:custGeom>
              <a:avLst/>
              <a:gdLst>
                <a:gd name="connsiteX0" fmla="*/ 42309 w 215702"/>
                <a:gd name="connsiteY0" fmla="*/ 44136 h 44136"/>
                <a:gd name="connsiteX1" fmla="*/ 0 w 215702"/>
                <a:gd name="connsiteY1" fmla="*/ 39981 h 44136"/>
                <a:gd name="connsiteX2" fmla="*/ 3400 w 215702"/>
                <a:gd name="connsiteY2" fmla="*/ 32426 h 44136"/>
                <a:gd name="connsiteX3" fmla="*/ 49487 w 215702"/>
                <a:gd name="connsiteY3" fmla="*/ 5227 h 44136"/>
                <a:gd name="connsiteX4" fmla="*/ 71775 w 215702"/>
                <a:gd name="connsiteY4" fmla="*/ 10138 h 44136"/>
                <a:gd name="connsiteX5" fmla="*/ 93308 w 215702"/>
                <a:gd name="connsiteY5" fmla="*/ 22982 h 44136"/>
                <a:gd name="connsiteX6" fmla="*/ 113707 w 215702"/>
                <a:gd name="connsiteY6" fmla="*/ 28648 h 44136"/>
                <a:gd name="connsiteX7" fmla="*/ 173771 w 215702"/>
                <a:gd name="connsiteY7" fmla="*/ 19582 h 44136"/>
                <a:gd name="connsiteX8" fmla="*/ 215703 w 215702"/>
                <a:gd name="connsiteY8" fmla="*/ 23359 h 44136"/>
                <a:gd name="connsiteX9" fmla="*/ 171127 w 215702"/>
                <a:gd name="connsiteY9" fmla="*/ 34314 h 44136"/>
                <a:gd name="connsiteX10" fmla="*/ 140906 w 215702"/>
                <a:gd name="connsiteY10" fmla="*/ 34314 h 44136"/>
                <a:gd name="connsiteX11" fmla="*/ 66486 w 215702"/>
                <a:gd name="connsiteY11" fmla="*/ 35070 h 44136"/>
                <a:gd name="connsiteX12" fmla="*/ 42309 w 215702"/>
                <a:gd name="connsiteY12" fmla="*/ 44136 h 4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702" h="44136">
                  <a:moveTo>
                    <a:pt x="42309" y="44136"/>
                  </a:moveTo>
                  <a:cubicBezTo>
                    <a:pt x="29843" y="24870"/>
                    <a:pt x="14355" y="37714"/>
                    <a:pt x="0" y="39981"/>
                  </a:cubicBezTo>
                  <a:cubicBezTo>
                    <a:pt x="1133" y="37337"/>
                    <a:pt x="2644" y="35070"/>
                    <a:pt x="3400" y="32426"/>
                  </a:cubicBezTo>
                  <a:cubicBezTo>
                    <a:pt x="10200" y="-1573"/>
                    <a:pt x="16622" y="-5351"/>
                    <a:pt x="49487" y="5227"/>
                  </a:cubicBezTo>
                  <a:cubicBezTo>
                    <a:pt x="56665" y="7493"/>
                    <a:pt x="64220" y="10138"/>
                    <a:pt x="71775" y="10138"/>
                  </a:cubicBezTo>
                  <a:cubicBezTo>
                    <a:pt x="82352" y="10138"/>
                    <a:pt x="88774" y="13160"/>
                    <a:pt x="93308" y="22982"/>
                  </a:cubicBezTo>
                  <a:cubicBezTo>
                    <a:pt x="97463" y="32426"/>
                    <a:pt x="107285" y="35826"/>
                    <a:pt x="113707" y="28648"/>
                  </a:cubicBezTo>
                  <a:cubicBezTo>
                    <a:pt x="131839" y="8627"/>
                    <a:pt x="152994" y="12782"/>
                    <a:pt x="173771" y="19582"/>
                  </a:cubicBezTo>
                  <a:cubicBezTo>
                    <a:pt x="187749" y="24115"/>
                    <a:pt x="202103" y="18071"/>
                    <a:pt x="215703" y="23359"/>
                  </a:cubicBezTo>
                  <a:cubicBezTo>
                    <a:pt x="203992" y="39981"/>
                    <a:pt x="192659" y="53580"/>
                    <a:pt x="171127" y="34314"/>
                  </a:cubicBezTo>
                  <a:cubicBezTo>
                    <a:pt x="164327" y="27892"/>
                    <a:pt x="149972" y="29026"/>
                    <a:pt x="140906" y="34314"/>
                  </a:cubicBezTo>
                  <a:cubicBezTo>
                    <a:pt x="115973" y="49425"/>
                    <a:pt x="90663" y="42625"/>
                    <a:pt x="66486" y="35070"/>
                  </a:cubicBezTo>
                  <a:cubicBezTo>
                    <a:pt x="53265" y="30159"/>
                    <a:pt x="47598" y="34314"/>
                    <a:pt x="42309" y="44136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69" name="Freeform: Shape 26268">
              <a:extLst>
                <a:ext uri="{FF2B5EF4-FFF2-40B4-BE49-F238E27FC236}">
                  <a16:creationId xmlns:a16="http://schemas.microsoft.com/office/drawing/2014/main" id="{DDD1CD94-19FB-4E6C-8E40-535AC1430650}"/>
                </a:ext>
              </a:extLst>
            </p:cNvPr>
            <p:cNvSpPr/>
            <p:nvPr/>
          </p:nvSpPr>
          <p:spPr>
            <a:xfrm>
              <a:off x="9565872" y="2747955"/>
              <a:ext cx="170530" cy="22464"/>
            </a:xfrm>
            <a:custGeom>
              <a:avLst/>
              <a:gdLst>
                <a:gd name="connsiteX0" fmla="*/ 102145 w 170530"/>
                <a:gd name="connsiteY0" fmla="*/ 22465 h 22464"/>
                <a:gd name="connsiteX1" fmla="*/ 33014 w 170530"/>
                <a:gd name="connsiteY1" fmla="*/ 19821 h 22464"/>
                <a:gd name="connsiteX2" fmla="*/ 4304 w 170530"/>
                <a:gd name="connsiteY2" fmla="*/ 13776 h 22464"/>
                <a:gd name="connsiteX3" fmla="*/ 527 w 170530"/>
                <a:gd name="connsiteY3" fmla="*/ 5088 h 22464"/>
                <a:gd name="connsiteX4" fmla="*/ 7704 w 170530"/>
                <a:gd name="connsiteY4" fmla="*/ 3577 h 22464"/>
                <a:gd name="connsiteX5" fmla="*/ 51525 w 170530"/>
                <a:gd name="connsiteY5" fmla="*/ 6977 h 22464"/>
                <a:gd name="connsiteX6" fmla="*/ 72302 w 170530"/>
                <a:gd name="connsiteY6" fmla="*/ 13021 h 22464"/>
                <a:gd name="connsiteX7" fmla="*/ 79479 w 170530"/>
                <a:gd name="connsiteY7" fmla="*/ 11510 h 22464"/>
                <a:gd name="connsiteX8" fmla="*/ 152765 w 170530"/>
                <a:gd name="connsiteY8" fmla="*/ 1688 h 22464"/>
                <a:gd name="connsiteX9" fmla="*/ 170520 w 170530"/>
                <a:gd name="connsiteY9" fmla="*/ 12265 h 22464"/>
                <a:gd name="connsiteX10" fmla="*/ 152765 w 170530"/>
                <a:gd name="connsiteY10" fmla="*/ 19443 h 22464"/>
                <a:gd name="connsiteX11" fmla="*/ 145210 w 170530"/>
                <a:gd name="connsiteY11" fmla="*/ 22465 h 22464"/>
                <a:gd name="connsiteX12" fmla="*/ 102145 w 170530"/>
                <a:gd name="connsiteY12" fmla="*/ 22465 h 2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0530" h="22464">
                  <a:moveTo>
                    <a:pt x="102145" y="22465"/>
                  </a:moveTo>
                  <a:cubicBezTo>
                    <a:pt x="79479" y="15665"/>
                    <a:pt x="56058" y="20954"/>
                    <a:pt x="33014" y="19821"/>
                  </a:cubicBezTo>
                  <a:cubicBezTo>
                    <a:pt x="22815" y="19443"/>
                    <a:pt x="13371" y="18310"/>
                    <a:pt x="4304" y="13776"/>
                  </a:cubicBezTo>
                  <a:cubicBezTo>
                    <a:pt x="904" y="12265"/>
                    <a:pt x="-984" y="8488"/>
                    <a:pt x="527" y="5088"/>
                  </a:cubicBezTo>
                  <a:cubicBezTo>
                    <a:pt x="1282" y="3577"/>
                    <a:pt x="6949" y="2443"/>
                    <a:pt x="7704" y="3577"/>
                  </a:cubicBezTo>
                  <a:cubicBezTo>
                    <a:pt x="21304" y="18687"/>
                    <a:pt x="37170" y="3577"/>
                    <a:pt x="51525" y="6977"/>
                  </a:cubicBezTo>
                  <a:cubicBezTo>
                    <a:pt x="58324" y="8865"/>
                    <a:pt x="71546" y="-10778"/>
                    <a:pt x="72302" y="13021"/>
                  </a:cubicBezTo>
                  <a:cubicBezTo>
                    <a:pt x="72302" y="15287"/>
                    <a:pt x="77213" y="12643"/>
                    <a:pt x="79479" y="11510"/>
                  </a:cubicBezTo>
                  <a:cubicBezTo>
                    <a:pt x="102901" y="177"/>
                    <a:pt x="127455" y="-2090"/>
                    <a:pt x="152765" y="1688"/>
                  </a:cubicBezTo>
                  <a:cubicBezTo>
                    <a:pt x="160321" y="2821"/>
                    <a:pt x="170898" y="3199"/>
                    <a:pt x="170520" y="12265"/>
                  </a:cubicBezTo>
                  <a:cubicBezTo>
                    <a:pt x="170142" y="19443"/>
                    <a:pt x="159943" y="19065"/>
                    <a:pt x="152765" y="19443"/>
                  </a:cubicBezTo>
                  <a:cubicBezTo>
                    <a:pt x="150121" y="19821"/>
                    <a:pt x="147854" y="21332"/>
                    <a:pt x="145210" y="22465"/>
                  </a:cubicBezTo>
                  <a:cubicBezTo>
                    <a:pt x="131233" y="22465"/>
                    <a:pt x="116500" y="22465"/>
                    <a:pt x="102145" y="22465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70" name="Freeform: Shape 26269">
              <a:extLst>
                <a:ext uri="{FF2B5EF4-FFF2-40B4-BE49-F238E27FC236}">
                  <a16:creationId xmlns:a16="http://schemas.microsoft.com/office/drawing/2014/main" id="{A102D5AC-B73C-4AF0-828E-9F5CC3E9EB71}"/>
                </a:ext>
              </a:extLst>
            </p:cNvPr>
            <p:cNvSpPr/>
            <p:nvPr/>
          </p:nvSpPr>
          <p:spPr>
            <a:xfrm>
              <a:off x="9325385" y="2731003"/>
              <a:ext cx="174526" cy="40890"/>
            </a:xfrm>
            <a:custGeom>
              <a:avLst/>
              <a:gdLst>
                <a:gd name="connsiteX0" fmla="*/ 173016 w 174526"/>
                <a:gd name="connsiteY0" fmla="*/ 7308 h 40890"/>
                <a:gd name="connsiteX1" fmla="*/ 35510 w 174526"/>
                <a:gd name="connsiteY1" fmla="*/ 40173 h 40890"/>
                <a:gd name="connsiteX2" fmla="*/ 0 w 174526"/>
                <a:gd name="connsiteY2" fmla="*/ 36395 h 40890"/>
                <a:gd name="connsiteX3" fmla="*/ 114462 w 174526"/>
                <a:gd name="connsiteY3" fmla="*/ 11841 h 40890"/>
                <a:gd name="connsiteX4" fmla="*/ 144306 w 174526"/>
                <a:gd name="connsiteY4" fmla="*/ 2774 h 40890"/>
                <a:gd name="connsiteX5" fmla="*/ 174527 w 174526"/>
                <a:gd name="connsiteY5" fmla="*/ 6930 h 40890"/>
                <a:gd name="connsiteX6" fmla="*/ 173016 w 174526"/>
                <a:gd name="connsiteY6" fmla="*/ 7308 h 4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526" h="40890">
                  <a:moveTo>
                    <a:pt x="173016" y="7308"/>
                  </a:moveTo>
                  <a:cubicBezTo>
                    <a:pt x="128817" y="25818"/>
                    <a:pt x="81219" y="28840"/>
                    <a:pt x="35510" y="40173"/>
                  </a:cubicBezTo>
                  <a:cubicBezTo>
                    <a:pt x="23044" y="43195"/>
                    <a:pt x="12088" y="35640"/>
                    <a:pt x="0" y="36395"/>
                  </a:cubicBezTo>
                  <a:cubicBezTo>
                    <a:pt x="37021" y="22796"/>
                    <a:pt x="76308" y="20152"/>
                    <a:pt x="114462" y="11841"/>
                  </a:cubicBezTo>
                  <a:cubicBezTo>
                    <a:pt x="125040" y="9574"/>
                    <a:pt x="134106" y="5419"/>
                    <a:pt x="144306" y="2774"/>
                  </a:cubicBezTo>
                  <a:cubicBezTo>
                    <a:pt x="154883" y="1641"/>
                    <a:pt x="165838" y="-4781"/>
                    <a:pt x="174527" y="6930"/>
                  </a:cubicBezTo>
                  <a:lnTo>
                    <a:pt x="173016" y="7308"/>
                  </a:lnTo>
                  <a:close/>
                </a:path>
              </a:pathLst>
            </a:custGeom>
            <a:solidFill>
              <a:srgbClr val="D1A9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71" name="Freeform: Shape 26270">
              <a:extLst>
                <a:ext uri="{FF2B5EF4-FFF2-40B4-BE49-F238E27FC236}">
                  <a16:creationId xmlns:a16="http://schemas.microsoft.com/office/drawing/2014/main" id="{A801CF5D-3646-4826-A390-6853F34E32A7}"/>
                </a:ext>
              </a:extLst>
            </p:cNvPr>
            <p:cNvSpPr/>
            <p:nvPr/>
          </p:nvSpPr>
          <p:spPr>
            <a:xfrm>
              <a:off x="8719075" y="2932858"/>
              <a:ext cx="100862" cy="45709"/>
            </a:xfrm>
            <a:custGeom>
              <a:avLst/>
              <a:gdLst>
                <a:gd name="connsiteX0" fmla="*/ 86130 w 100862"/>
                <a:gd name="connsiteY0" fmla="*/ 0 h 45709"/>
                <a:gd name="connsiteX1" fmla="*/ 100863 w 100862"/>
                <a:gd name="connsiteY1" fmla="*/ 6800 h 45709"/>
                <a:gd name="connsiteX2" fmla="*/ 100107 w 100862"/>
                <a:gd name="connsiteY2" fmla="*/ 10577 h 45709"/>
                <a:gd name="connsiteX3" fmla="*/ 50243 w 100862"/>
                <a:gd name="connsiteY3" fmla="*/ 27577 h 45709"/>
                <a:gd name="connsiteX4" fmla="*/ 0 w 100862"/>
                <a:gd name="connsiteY4" fmla="*/ 45709 h 45709"/>
                <a:gd name="connsiteX5" fmla="*/ 26821 w 100862"/>
                <a:gd name="connsiteY5" fmla="*/ 20777 h 45709"/>
                <a:gd name="connsiteX6" fmla="*/ 26821 w 100862"/>
                <a:gd name="connsiteY6" fmla="*/ 20777 h 45709"/>
                <a:gd name="connsiteX7" fmla="*/ 52509 w 100862"/>
                <a:gd name="connsiteY7" fmla="*/ 7933 h 45709"/>
                <a:gd name="connsiteX8" fmla="*/ 86130 w 100862"/>
                <a:gd name="connsiteY8" fmla="*/ 0 h 4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862" h="45709">
                  <a:moveTo>
                    <a:pt x="86130" y="0"/>
                  </a:moveTo>
                  <a:cubicBezTo>
                    <a:pt x="91041" y="2267"/>
                    <a:pt x="95952" y="4533"/>
                    <a:pt x="100863" y="6800"/>
                  </a:cubicBezTo>
                  <a:cubicBezTo>
                    <a:pt x="100485" y="7933"/>
                    <a:pt x="100107" y="9444"/>
                    <a:pt x="100107" y="10577"/>
                  </a:cubicBezTo>
                  <a:cubicBezTo>
                    <a:pt x="80086" y="5666"/>
                    <a:pt x="66109" y="20399"/>
                    <a:pt x="50243" y="27577"/>
                  </a:cubicBezTo>
                  <a:cubicBezTo>
                    <a:pt x="34377" y="34376"/>
                    <a:pt x="18510" y="39287"/>
                    <a:pt x="0" y="45709"/>
                  </a:cubicBezTo>
                  <a:cubicBezTo>
                    <a:pt x="1889" y="28710"/>
                    <a:pt x="21155" y="31354"/>
                    <a:pt x="26821" y="20777"/>
                  </a:cubicBezTo>
                  <a:lnTo>
                    <a:pt x="26821" y="20777"/>
                  </a:lnTo>
                  <a:cubicBezTo>
                    <a:pt x="32865" y="12088"/>
                    <a:pt x="43443" y="11333"/>
                    <a:pt x="52509" y="7933"/>
                  </a:cubicBezTo>
                  <a:cubicBezTo>
                    <a:pt x="62709" y="1889"/>
                    <a:pt x="75175" y="4533"/>
                    <a:pt x="86130" y="0"/>
                  </a:cubicBezTo>
                  <a:close/>
                </a:path>
              </a:pathLst>
            </a:custGeom>
            <a:solidFill>
              <a:srgbClr val="C0A9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72" name="Freeform: Shape 26271">
              <a:extLst>
                <a:ext uri="{FF2B5EF4-FFF2-40B4-BE49-F238E27FC236}">
                  <a16:creationId xmlns:a16="http://schemas.microsoft.com/office/drawing/2014/main" id="{7C693003-3E1F-48D4-B7FD-B33045EB5A26}"/>
                </a:ext>
              </a:extLst>
            </p:cNvPr>
            <p:cNvSpPr/>
            <p:nvPr/>
          </p:nvSpPr>
          <p:spPr>
            <a:xfrm>
              <a:off x="9249833" y="2767020"/>
              <a:ext cx="76191" cy="25570"/>
            </a:xfrm>
            <a:custGeom>
              <a:avLst/>
              <a:gdLst>
                <a:gd name="connsiteX0" fmla="*/ 75553 w 76191"/>
                <a:gd name="connsiteY0" fmla="*/ 0 h 25570"/>
                <a:gd name="connsiteX1" fmla="*/ 71397 w 76191"/>
                <a:gd name="connsiteY1" fmla="*/ 11333 h 25570"/>
                <a:gd name="connsiteX2" fmla="*/ 58553 w 76191"/>
                <a:gd name="connsiteY2" fmla="*/ 16999 h 25570"/>
                <a:gd name="connsiteX3" fmla="*/ 15111 w 76191"/>
                <a:gd name="connsiteY3" fmla="*/ 22666 h 25570"/>
                <a:gd name="connsiteX4" fmla="*/ 0 w 76191"/>
                <a:gd name="connsiteY4" fmla="*/ 17755 h 25570"/>
                <a:gd name="connsiteX5" fmla="*/ 75553 w 76191"/>
                <a:gd name="connsiteY5" fmla="*/ 0 h 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91" h="25570">
                  <a:moveTo>
                    <a:pt x="75553" y="0"/>
                  </a:moveTo>
                  <a:cubicBezTo>
                    <a:pt x="80086" y="5289"/>
                    <a:pt x="58553" y="1511"/>
                    <a:pt x="71397" y="11333"/>
                  </a:cubicBezTo>
                  <a:cubicBezTo>
                    <a:pt x="72531" y="12466"/>
                    <a:pt x="62331" y="18888"/>
                    <a:pt x="58553" y="16999"/>
                  </a:cubicBezTo>
                  <a:cubicBezTo>
                    <a:pt x="41932" y="7178"/>
                    <a:pt x="28710" y="15488"/>
                    <a:pt x="15111" y="22666"/>
                  </a:cubicBezTo>
                  <a:cubicBezTo>
                    <a:pt x="7555" y="26821"/>
                    <a:pt x="2267" y="27577"/>
                    <a:pt x="0" y="17755"/>
                  </a:cubicBezTo>
                  <a:cubicBezTo>
                    <a:pt x="23044" y="3022"/>
                    <a:pt x="49487" y="2644"/>
                    <a:pt x="75553" y="0"/>
                  </a:cubicBezTo>
                  <a:close/>
                </a:path>
              </a:pathLst>
            </a:custGeom>
            <a:solidFill>
              <a:srgbClr val="D1A9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73" name="Freeform: Shape 26272">
              <a:extLst>
                <a:ext uri="{FF2B5EF4-FFF2-40B4-BE49-F238E27FC236}">
                  <a16:creationId xmlns:a16="http://schemas.microsoft.com/office/drawing/2014/main" id="{27EE1B3A-51F7-43DC-BA5F-618BB1B2BFAD}"/>
                </a:ext>
              </a:extLst>
            </p:cNvPr>
            <p:cNvSpPr/>
            <p:nvPr/>
          </p:nvSpPr>
          <p:spPr>
            <a:xfrm>
              <a:off x="9469691" y="2724987"/>
              <a:ext cx="63464" cy="13434"/>
            </a:xfrm>
            <a:custGeom>
              <a:avLst/>
              <a:gdLst>
                <a:gd name="connsiteX0" fmla="*/ 30221 w 63464"/>
                <a:gd name="connsiteY0" fmla="*/ 12568 h 13434"/>
                <a:gd name="connsiteX1" fmla="*/ 0 w 63464"/>
                <a:gd name="connsiteY1" fmla="*/ 8412 h 13434"/>
                <a:gd name="connsiteX2" fmla="*/ 63464 w 63464"/>
                <a:gd name="connsiteY2" fmla="*/ 3879 h 13434"/>
                <a:gd name="connsiteX3" fmla="*/ 30221 w 63464"/>
                <a:gd name="connsiteY3" fmla="*/ 12568 h 1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64" h="13434">
                  <a:moveTo>
                    <a:pt x="30221" y="12568"/>
                  </a:moveTo>
                  <a:cubicBezTo>
                    <a:pt x="21155" y="5013"/>
                    <a:pt x="10200" y="10301"/>
                    <a:pt x="0" y="8412"/>
                  </a:cubicBezTo>
                  <a:cubicBezTo>
                    <a:pt x="21155" y="3879"/>
                    <a:pt x="41554" y="-5187"/>
                    <a:pt x="63464" y="3879"/>
                  </a:cubicBezTo>
                  <a:cubicBezTo>
                    <a:pt x="51754" y="4635"/>
                    <a:pt x="43065" y="16723"/>
                    <a:pt x="30221" y="12568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74" name="Freeform: Shape 26273">
              <a:extLst>
                <a:ext uri="{FF2B5EF4-FFF2-40B4-BE49-F238E27FC236}">
                  <a16:creationId xmlns:a16="http://schemas.microsoft.com/office/drawing/2014/main" id="{5F4B1EF8-B88E-42CE-AB06-6BEB3671750A}"/>
                </a:ext>
              </a:extLst>
            </p:cNvPr>
            <p:cNvSpPr/>
            <p:nvPr/>
          </p:nvSpPr>
          <p:spPr>
            <a:xfrm>
              <a:off x="9655929" y="2818401"/>
              <a:ext cx="38154" cy="10339"/>
            </a:xfrm>
            <a:custGeom>
              <a:avLst/>
              <a:gdLst>
                <a:gd name="connsiteX0" fmla="*/ 38154 w 38154"/>
                <a:gd name="connsiteY0" fmla="*/ 8305 h 10339"/>
                <a:gd name="connsiteX1" fmla="*/ 0 w 38154"/>
                <a:gd name="connsiteY1" fmla="*/ 4150 h 10339"/>
                <a:gd name="connsiteX2" fmla="*/ 38154 w 38154"/>
                <a:gd name="connsiteY2" fmla="*/ 8305 h 1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4" h="10339">
                  <a:moveTo>
                    <a:pt x="38154" y="8305"/>
                  </a:moveTo>
                  <a:cubicBezTo>
                    <a:pt x="24932" y="12839"/>
                    <a:pt x="12466" y="9061"/>
                    <a:pt x="0" y="4150"/>
                  </a:cubicBezTo>
                  <a:cubicBezTo>
                    <a:pt x="13977" y="-5672"/>
                    <a:pt x="25688" y="4528"/>
                    <a:pt x="38154" y="830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75" name="Freeform: Shape 26274">
              <a:extLst>
                <a:ext uri="{FF2B5EF4-FFF2-40B4-BE49-F238E27FC236}">
                  <a16:creationId xmlns:a16="http://schemas.microsoft.com/office/drawing/2014/main" id="{F13156F6-D774-4227-8B78-2DEBD69F9857}"/>
                </a:ext>
              </a:extLst>
            </p:cNvPr>
            <p:cNvSpPr/>
            <p:nvPr/>
          </p:nvSpPr>
          <p:spPr>
            <a:xfrm>
              <a:off x="8745518" y="2940791"/>
              <a:ext cx="25687" cy="12843"/>
            </a:xfrm>
            <a:custGeom>
              <a:avLst/>
              <a:gdLst>
                <a:gd name="connsiteX0" fmla="*/ 25688 w 25687"/>
                <a:gd name="connsiteY0" fmla="*/ 0 h 12843"/>
                <a:gd name="connsiteX1" fmla="*/ 0 w 25687"/>
                <a:gd name="connsiteY1" fmla="*/ 12844 h 12843"/>
                <a:gd name="connsiteX2" fmla="*/ 25688 w 25687"/>
                <a:gd name="connsiteY2" fmla="*/ 0 h 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87" h="12843">
                  <a:moveTo>
                    <a:pt x="25688" y="0"/>
                  </a:moveTo>
                  <a:cubicBezTo>
                    <a:pt x="17755" y="5289"/>
                    <a:pt x="9822" y="10577"/>
                    <a:pt x="0" y="12844"/>
                  </a:cubicBezTo>
                  <a:cubicBezTo>
                    <a:pt x="3022" y="-3022"/>
                    <a:pt x="15488" y="756"/>
                    <a:pt x="25688" y="0"/>
                  </a:cubicBezTo>
                  <a:close/>
                </a:path>
              </a:pathLst>
            </a:custGeom>
            <a:solidFill>
              <a:srgbClr val="D9C7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76" name="Freeform: Shape 26275">
              <a:extLst>
                <a:ext uri="{FF2B5EF4-FFF2-40B4-BE49-F238E27FC236}">
                  <a16:creationId xmlns:a16="http://schemas.microsoft.com/office/drawing/2014/main" id="{AE76177E-39ED-48E2-A3A2-C15E352CE871}"/>
                </a:ext>
              </a:extLst>
            </p:cNvPr>
            <p:cNvSpPr/>
            <p:nvPr/>
          </p:nvSpPr>
          <p:spPr>
            <a:xfrm>
              <a:off x="10312859" y="2848776"/>
              <a:ext cx="32096" cy="16462"/>
            </a:xfrm>
            <a:custGeom>
              <a:avLst/>
              <a:gdLst>
                <a:gd name="connsiteX0" fmla="*/ 28710 w 32096"/>
                <a:gd name="connsiteY0" fmla="*/ 3241 h 16462"/>
                <a:gd name="connsiteX1" fmla="*/ 28710 w 32096"/>
                <a:gd name="connsiteY1" fmla="*/ 16462 h 16462"/>
                <a:gd name="connsiteX2" fmla="*/ 0 w 32096"/>
                <a:gd name="connsiteY2" fmla="*/ 3996 h 16462"/>
                <a:gd name="connsiteX3" fmla="*/ 28710 w 32096"/>
                <a:gd name="connsiteY3" fmla="*/ 3241 h 1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96" h="16462">
                  <a:moveTo>
                    <a:pt x="28710" y="3241"/>
                  </a:moveTo>
                  <a:cubicBezTo>
                    <a:pt x="30221" y="7774"/>
                    <a:pt x="35510" y="11929"/>
                    <a:pt x="28710" y="16462"/>
                  </a:cubicBezTo>
                  <a:cubicBezTo>
                    <a:pt x="18510" y="15329"/>
                    <a:pt x="9444" y="10796"/>
                    <a:pt x="0" y="3996"/>
                  </a:cubicBezTo>
                  <a:cubicBezTo>
                    <a:pt x="9822" y="-5826"/>
                    <a:pt x="19644" y="5885"/>
                    <a:pt x="28710" y="3241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77" name="Freeform: Shape 26276">
              <a:extLst>
                <a:ext uri="{FF2B5EF4-FFF2-40B4-BE49-F238E27FC236}">
                  <a16:creationId xmlns:a16="http://schemas.microsoft.com/office/drawing/2014/main" id="{ECB8B284-639C-4C4B-A20E-9E694DDB2F3A}"/>
                </a:ext>
              </a:extLst>
            </p:cNvPr>
            <p:cNvSpPr/>
            <p:nvPr/>
          </p:nvSpPr>
          <p:spPr>
            <a:xfrm>
              <a:off x="10612048" y="2894704"/>
              <a:ext cx="50620" cy="19183"/>
            </a:xfrm>
            <a:custGeom>
              <a:avLst/>
              <a:gdLst>
                <a:gd name="connsiteX0" fmla="*/ 0 w 50620"/>
                <a:gd name="connsiteY0" fmla="*/ 0 h 19183"/>
                <a:gd name="connsiteX1" fmla="*/ 50620 w 50620"/>
                <a:gd name="connsiteY1" fmla="*/ 13222 h 19183"/>
                <a:gd name="connsiteX2" fmla="*/ 30221 w 50620"/>
                <a:gd name="connsiteY2" fmla="*/ 16622 h 19183"/>
                <a:gd name="connsiteX3" fmla="*/ 30221 w 50620"/>
                <a:gd name="connsiteY3" fmla="*/ 16622 h 19183"/>
                <a:gd name="connsiteX4" fmla="*/ 0 w 50620"/>
                <a:gd name="connsiteY4" fmla="*/ 0 h 1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20" h="19183">
                  <a:moveTo>
                    <a:pt x="0" y="0"/>
                  </a:moveTo>
                  <a:cubicBezTo>
                    <a:pt x="16622" y="5666"/>
                    <a:pt x="35132" y="3022"/>
                    <a:pt x="50620" y="13222"/>
                  </a:cubicBezTo>
                  <a:cubicBezTo>
                    <a:pt x="44198" y="18133"/>
                    <a:pt x="38154" y="21910"/>
                    <a:pt x="30221" y="16622"/>
                  </a:cubicBezTo>
                  <a:lnTo>
                    <a:pt x="30221" y="16622"/>
                  </a:lnTo>
                  <a:cubicBezTo>
                    <a:pt x="24555" y="3400"/>
                    <a:pt x="5667" y="13977"/>
                    <a:pt x="0" y="0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78" name="Freeform: Shape 26277">
              <a:extLst>
                <a:ext uri="{FF2B5EF4-FFF2-40B4-BE49-F238E27FC236}">
                  <a16:creationId xmlns:a16="http://schemas.microsoft.com/office/drawing/2014/main" id="{8BBAC5B6-1318-4ED8-A174-656B938FA577}"/>
                </a:ext>
              </a:extLst>
            </p:cNvPr>
            <p:cNvSpPr/>
            <p:nvPr/>
          </p:nvSpPr>
          <p:spPr>
            <a:xfrm>
              <a:off x="10578805" y="2877705"/>
              <a:ext cx="33621" cy="17377"/>
            </a:xfrm>
            <a:custGeom>
              <a:avLst/>
              <a:gdLst>
                <a:gd name="connsiteX0" fmla="*/ 0 w 33621"/>
                <a:gd name="connsiteY0" fmla="*/ 0 h 17377"/>
                <a:gd name="connsiteX1" fmla="*/ 33621 w 33621"/>
                <a:gd name="connsiteY1" fmla="*/ 17377 h 17377"/>
                <a:gd name="connsiteX2" fmla="*/ 0 w 33621"/>
                <a:gd name="connsiteY2" fmla="*/ 0 h 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1" h="17377">
                  <a:moveTo>
                    <a:pt x="0" y="0"/>
                  </a:moveTo>
                  <a:cubicBezTo>
                    <a:pt x="11333" y="5666"/>
                    <a:pt x="22288" y="11333"/>
                    <a:pt x="33621" y="17377"/>
                  </a:cubicBezTo>
                  <a:cubicBezTo>
                    <a:pt x="20399" y="14733"/>
                    <a:pt x="5667" y="16244"/>
                    <a:pt x="0" y="0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79" name="Freeform: Shape 26278">
              <a:extLst>
                <a:ext uri="{FF2B5EF4-FFF2-40B4-BE49-F238E27FC236}">
                  <a16:creationId xmlns:a16="http://schemas.microsoft.com/office/drawing/2014/main" id="{2E0A1D1C-D92A-49DF-BB22-C02C8C7B0729}"/>
                </a:ext>
              </a:extLst>
            </p:cNvPr>
            <p:cNvSpPr/>
            <p:nvPr/>
          </p:nvSpPr>
          <p:spPr>
            <a:xfrm>
              <a:off x="10586738" y="2863766"/>
              <a:ext cx="50998" cy="18094"/>
            </a:xfrm>
            <a:custGeom>
              <a:avLst/>
              <a:gdLst>
                <a:gd name="connsiteX0" fmla="*/ 50998 w 50998"/>
                <a:gd name="connsiteY0" fmla="*/ 18095 h 18094"/>
                <a:gd name="connsiteX1" fmla="*/ 0 w 50998"/>
                <a:gd name="connsiteY1" fmla="*/ 1095 h 18094"/>
                <a:gd name="connsiteX2" fmla="*/ 48731 w 50998"/>
                <a:gd name="connsiteY2" fmla="*/ 8273 h 18094"/>
                <a:gd name="connsiteX3" fmla="*/ 50998 w 50998"/>
                <a:gd name="connsiteY3" fmla="*/ 18095 h 1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98" h="18094">
                  <a:moveTo>
                    <a:pt x="50998" y="18095"/>
                  </a:moveTo>
                  <a:cubicBezTo>
                    <a:pt x="33999" y="12806"/>
                    <a:pt x="12844" y="19606"/>
                    <a:pt x="0" y="1095"/>
                  </a:cubicBezTo>
                  <a:cubicBezTo>
                    <a:pt x="17377" y="-3438"/>
                    <a:pt x="32110" y="7517"/>
                    <a:pt x="48731" y="8273"/>
                  </a:cubicBezTo>
                  <a:cubicBezTo>
                    <a:pt x="49865" y="8651"/>
                    <a:pt x="50242" y="14695"/>
                    <a:pt x="50998" y="18095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80" name="Freeform: Shape 26279">
              <a:extLst>
                <a:ext uri="{FF2B5EF4-FFF2-40B4-BE49-F238E27FC236}">
                  <a16:creationId xmlns:a16="http://schemas.microsoft.com/office/drawing/2014/main" id="{E04B0DB3-EC49-4E1D-B43A-B382E756D47A}"/>
                </a:ext>
              </a:extLst>
            </p:cNvPr>
            <p:cNvSpPr/>
            <p:nvPr/>
          </p:nvSpPr>
          <p:spPr>
            <a:xfrm>
              <a:off x="10641891" y="2907225"/>
              <a:ext cx="33620" cy="21099"/>
            </a:xfrm>
            <a:custGeom>
              <a:avLst/>
              <a:gdLst>
                <a:gd name="connsiteX0" fmla="*/ 0 w 33620"/>
                <a:gd name="connsiteY0" fmla="*/ 4100 h 21099"/>
                <a:gd name="connsiteX1" fmla="*/ 20399 w 33620"/>
                <a:gd name="connsiteY1" fmla="*/ 701 h 21099"/>
                <a:gd name="connsiteX2" fmla="*/ 24555 w 33620"/>
                <a:gd name="connsiteY2" fmla="*/ 9011 h 21099"/>
                <a:gd name="connsiteX3" fmla="*/ 33621 w 33620"/>
                <a:gd name="connsiteY3" fmla="*/ 21100 h 21099"/>
                <a:gd name="connsiteX4" fmla="*/ 0 w 33620"/>
                <a:gd name="connsiteY4" fmla="*/ 4100 h 2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0" h="21099">
                  <a:moveTo>
                    <a:pt x="0" y="4100"/>
                  </a:moveTo>
                  <a:cubicBezTo>
                    <a:pt x="6800" y="3723"/>
                    <a:pt x="13222" y="-1944"/>
                    <a:pt x="20399" y="701"/>
                  </a:cubicBezTo>
                  <a:cubicBezTo>
                    <a:pt x="20399" y="4100"/>
                    <a:pt x="21155" y="7123"/>
                    <a:pt x="24555" y="9011"/>
                  </a:cubicBezTo>
                  <a:cubicBezTo>
                    <a:pt x="25688" y="14678"/>
                    <a:pt x="27955" y="18833"/>
                    <a:pt x="33621" y="21100"/>
                  </a:cubicBezTo>
                  <a:cubicBezTo>
                    <a:pt x="20399" y="20344"/>
                    <a:pt x="6044" y="19967"/>
                    <a:pt x="0" y="4100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81" name="Freeform: Shape 26280">
              <a:extLst>
                <a:ext uri="{FF2B5EF4-FFF2-40B4-BE49-F238E27FC236}">
                  <a16:creationId xmlns:a16="http://schemas.microsoft.com/office/drawing/2014/main" id="{BC4EBFF5-DE87-477F-80D1-39A633C801E3}"/>
                </a:ext>
              </a:extLst>
            </p:cNvPr>
            <p:cNvSpPr/>
            <p:nvPr/>
          </p:nvSpPr>
          <p:spPr>
            <a:xfrm>
              <a:off x="8467862" y="5625479"/>
              <a:ext cx="105705" cy="160627"/>
            </a:xfrm>
            <a:custGeom>
              <a:avLst/>
              <a:gdLst>
                <a:gd name="connsiteX0" fmla="*/ 66486 w 105705"/>
                <a:gd name="connsiteY0" fmla="*/ 160628 h 160627"/>
                <a:gd name="connsiteX1" fmla="*/ 49865 w 105705"/>
                <a:gd name="connsiteY1" fmla="*/ 147784 h 160627"/>
                <a:gd name="connsiteX2" fmla="*/ 20777 w 105705"/>
                <a:gd name="connsiteY2" fmla="*/ 18211 h 160627"/>
                <a:gd name="connsiteX3" fmla="*/ 0 w 105705"/>
                <a:gd name="connsiteY3" fmla="*/ 7634 h 160627"/>
                <a:gd name="connsiteX4" fmla="*/ 55531 w 105705"/>
                <a:gd name="connsiteY4" fmla="*/ 8012 h 160627"/>
                <a:gd name="connsiteX5" fmla="*/ 62331 w 105705"/>
                <a:gd name="connsiteY5" fmla="*/ 17456 h 160627"/>
                <a:gd name="connsiteX6" fmla="*/ 71020 w 105705"/>
                <a:gd name="connsiteY6" fmla="*/ 68832 h 160627"/>
                <a:gd name="connsiteX7" fmla="*/ 104263 w 105705"/>
                <a:gd name="connsiteY7" fmla="*/ 97164 h 160627"/>
                <a:gd name="connsiteX8" fmla="*/ 92930 w 105705"/>
                <a:gd name="connsiteY8" fmla="*/ 116430 h 160627"/>
                <a:gd name="connsiteX9" fmla="*/ 79330 w 105705"/>
                <a:gd name="connsiteY9" fmla="*/ 148540 h 160627"/>
                <a:gd name="connsiteX10" fmla="*/ 66486 w 105705"/>
                <a:gd name="connsiteY10" fmla="*/ 160628 h 16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05" h="160627">
                  <a:moveTo>
                    <a:pt x="66486" y="160628"/>
                  </a:moveTo>
                  <a:cubicBezTo>
                    <a:pt x="60820" y="156473"/>
                    <a:pt x="55531" y="151940"/>
                    <a:pt x="49865" y="147784"/>
                  </a:cubicBezTo>
                  <a:cubicBezTo>
                    <a:pt x="34376" y="105097"/>
                    <a:pt x="29843" y="60521"/>
                    <a:pt x="20777" y="18211"/>
                  </a:cubicBezTo>
                  <a:cubicBezTo>
                    <a:pt x="13977" y="24256"/>
                    <a:pt x="7933" y="14811"/>
                    <a:pt x="0" y="7634"/>
                  </a:cubicBezTo>
                  <a:cubicBezTo>
                    <a:pt x="19266" y="-3699"/>
                    <a:pt x="37399" y="-1432"/>
                    <a:pt x="55531" y="8012"/>
                  </a:cubicBezTo>
                  <a:cubicBezTo>
                    <a:pt x="59687" y="10278"/>
                    <a:pt x="61575" y="12545"/>
                    <a:pt x="62331" y="17456"/>
                  </a:cubicBezTo>
                  <a:cubicBezTo>
                    <a:pt x="64975" y="34455"/>
                    <a:pt x="67242" y="51832"/>
                    <a:pt x="71020" y="68832"/>
                  </a:cubicBezTo>
                  <a:cubicBezTo>
                    <a:pt x="74797" y="86209"/>
                    <a:pt x="84619" y="97919"/>
                    <a:pt x="104263" y="97164"/>
                  </a:cubicBezTo>
                  <a:cubicBezTo>
                    <a:pt x="108796" y="108497"/>
                    <a:pt x="101996" y="112652"/>
                    <a:pt x="92930" y="116430"/>
                  </a:cubicBezTo>
                  <a:cubicBezTo>
                    <a:pt x="78953" y="122474"/>
                    <a:pt x="69131" y="130785"/>
                    <a:pt x="79330" y="148540"/>
                  </a:cubicBezTo>
                  <a:cubicBezTo>
                    <a:pt x="88019" y="163650"/>
                    <a:pt x="70264" y="156095"/>
                    <a:pt x="66486" y="160628"/>
                  </a:cubicBezTo>
                  <a:close/>
                </a:path>
              </a:pathLst>
            </a:custGeom>
            <a:solidFill>
              <a:srgbClr val="BB7D6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82" name="Freeform: Shape 26281">
              <a:extLst>
                <a:ext uri="{FF2B5EF4-FFF2-40B4-BE49-F238E27FC236}">
                  <a16:creationId xmlns:a16="http://schemas.microsoft.com/office/drawing/2014/main" id="{2B2270FF-C3AF-4336-A074-DF19D3209F20}"/>
                </a:ext>
              </a:extLst>
            </p:cNvPr>
            <p:cNvSpPr/>
            <p:nvPr/>
          </p:nvSpPr>
          <p:spPr>
            <a:xfrm>
              <a:off x="8784050" y="5562508"/>
              <a:ext cx="789258" cy="215273"/>
            </a:xfrm>
            <a:custGeom>
              <a:avLst/>
              <a:gdLst>
                <a:gd name="connsiteX0" fmla="*/ 774793 w 789258"/>
                <a:gd name="connsiteY0" fmla="*/ 206222 h 215273"/>
                <a:gd name="connsiteX1" fmla="*/ 762327 w 789258"/>
                <a:gd name="connsiteY1" fmla="*/ 210377 h 215273"/>
                <a:gd name="connsiteX2" fmla="*/ 733995 w 789258"/>
                <a:gd name="connsiteY2" fmla="*/ 213400 h 215273"/>
                <a:gd name="connsiteX3" fmla="*/ 696974 w 789258"/>
                <a:gd name="connsiteY3" fmla="*/ 214533 h 215273"/>
                <a:gd name="connsiteX4" fmla="*/ 657309 w 789258"/>
                <a:gd name="connsiteY4" fmla="*/ 210000 h 215273"/>
                <a:gd name="connsiteX5" fmla="*/ 556446 w 789258"/>
                <a:gd name="connsiteY5" fmla="*/ 205089 h 215273"/>
                <a:gd name="connsiteX6" fmla="*/ 450294 w 789258"/>
                <a:gd name="connsiteY6" fmla="*/ 189223 h 215273"/>
                <a:gd name="connsiteX7" fmla="*/ 423851 w 789258"/>
                <a:gd name="connsiteY7" fmla="*/ 191112 h 215273"/>
                <a:gd name="connsiteX8" fmla="*/ 376253 w 789258"/>
                <a:gd name="connsiteY8" fmla="*/ 177134 h 215273"/>
                <a:gd name="connsiteX9" fmla="*/ 353587 w 789258"/>
                <a:gd name="connsiteY9" fmla="*/ 174112 h 215273"/>
                <a:gd name="connsiteX10" fmla="*/ 316188 w 789258"/>
                <a:gd name="connsiteY10" fmla="*/ 169957 h 215273"/>
                <a:gd name="connsiteX11" fmla="*/ 266323 w 789258"/>
                <a:gd name="connsiteY11" fmla="*/ 135580 h 215273"/>
                <a:gd name="connsiteX12" fmla="*/ 237613 w 789258"/>
                <a:gd name="connsiteY12" fmla="*/ 126892 h 215273"/>
                <a:gd name="connsiteX13" fmla="*/ 231569 w 789258"/>
                <a:gd name="connsiteY13" fmla="*/ 125758 h 215273"/>
                <a:gd name="connsiteX14" fmla="*/ 174149 w 789258"/>
                <a:gd name="connsiteY14" fmla="*/ 130292 h 215273"/>
                <a:gd name="connsiteX15" fmla="*/ 162438 w 789258"/>
                <a:gd name="connsiteY15" fmla="*/ 127647 h 215273"/>
                <a:gd name="connsiteX16" fmla="*/ 149217 w 789258"/>
                <a:gd name="connsiteY16" fmla="*/ 118203 h 215273"/>
                <a:gd name="connsiteX17" fmla="*/ 105774 w 789258"/>
                <a:gd name="connsiteY17" fmla="*/ 87982 h 215273"/>
                <a:gd name="connsiteX18" fmla="*/ 80086 w 789258"/>
                <a:gd name="connsiteY18" fmla="*/ 80049 h 215273"/>
                <a:gd name="connsiteX19" fmla="*/ 40043 w 789258"/>
                <a:gd name="connsiteY19" fmla="*/ 59650 h 215273"/>
                <a:gd name="connsiteX20" fmla="*/ 0 w 789258"/>
                <a:gd name="connsiteY20" fmla="*/ 41895 h 215273"/>
                <a:gd name="connsiteX21" fmla="*/ 33621 w 789258"/>
                <a:gd name="connsiteY21" fmla="*/ 4118 h 215273"/>
                <a:gd name="connsiteX22" fmla="*/ 49109 w 789258"/>
                <a:gd name="connsiteY22" fmla="*/ 719 h 215273"/>
                <a:gd name="connsiteX23" fmla="*/ 61575 w 789258"/>
                <a:gd name="connsiteY23" fmla="*/ 5252 h 215273"/>
                <a:gd name="connsiteX24" fmla="*/ 113707 w 789258"/>
                <a:gd name="connsiteY24" fmla="*/ 10918 h 215273"/>
                <a:gd name="connsiteX25" fmla="*/ 252346 w 789258"/>
                <a:gd name="connsiteY25" fmla="*/ 47561 h 215273"/>
                <a:gd name="connsiteX26" fmla="*/ 314677 w 789258"/>
                <a:gd name="connsiteY26" fmla="*/ 66449 h 215273"/>
                <a:gd name="connsiteX27" fmla="*/ 335076 w 789258"/>
                <a:gd name="connsiteY27" fmla="*/ 82315 h 215273"/>
                <a:gd name="connsiteX28" fmla="*/ 337343 w 789258"/>
                <a:gd name="connsiteY28" fmla="*/ 103093 h 215273"/>
                <a:gd name="connsiteX29" fmla="*/ 358120 w 789258"/>
                <a:gd name="connsiteY29" fmla="*/ 98559 h 215273"/>
                <a:gd name="connsiteX30" fmla="*/ 372475 w 789258"/>
                <a:gd name="connsiteY30" fmla="*/ 108003 h 215273"/>
                <a:gd name="connsiteX31" fmla="*/ 391741 w 789258"/>
                <a:gd name="connsiteY31" fmla="*/ 126514 h 215273"/>
                <a:gd name="connsiteX32" fmla="*/ 491470 w 789258"/>
                <a:gd name="connsiteY32" fmla="*/ 126514 h 215273"/>
                <a:gd name="connsiteX33" fmla="*/ 636154 w 789258"/>
                <a:gd name="connsiteY33" fmla="*/ 131425 h 215273"/>
                <a:gd name="connsiteX34" fmla="*/ 693196 w 789258"/>
                <a:gd name="connsiteY34" fmla="*/ 141247 h 215273"/>
                <a:gd name="connsiteX35" fmla="*/ 748350 w 789258"/>
                <a:gd name="connsiteY35" fmla="*/ 138225 h 215273"/>
                <a:gd name="connsiteX36" fmla="*/ 763082 w 789258"/>
                <a:gd name="connsiteY36" fmla="*/ 152580 h 215273"/>
                <a:gd name="connsiteX37" fmla="*/ 780460 w 789258"/>
                <a:gd name="connsiteY37" fmla="*/ 179779 h 215273"/>
                <a:gd name="connsiteX38" fmla="*/ 774793 w 789258"/>
                <a:gd name="connsiteY38" fmla="*/ 206222 h 215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89258" h="215273">
                  <a:moveTo>
                    <a:pt x="774793" y="206222"/>
                  </a:moveTo>
                  <a:cubicBezTo>
                    <a:pt x="770638" y="207733"/>
                    <a:pt x="766482" y="208866"/>
                    <a:pt x="762327" y="210377"/>
                  </a:cubicBezTo>
                  <a:cubicBezTo>
                    <a:pt x="753261" y="214533"/>
                    <a:pt x="743816" y="215288"/>
                    <a:pt x="733995" y="213400"/>
                  </a:cubicBezTo>
                  <a:cubicBezTo>
                    <a:pt x="721906" y="210755"/>
                    <a:pt x="709818" y="210755"/>
                    <a:pt x="696974" y="214533"/>
                  </a:cubicBezTo>
                  <a:cubicBezTo>
                    <a:pt x="684130" y="218310"/>
                    <a:pt x="671286" y="206222"/>
                    <a:pt x="657309" y="210000"/>
                  </a:cubicBezTo>
                  <a:cubicBezTo>
                    <a:pt x="623688" y="207733"/>
                    <a:pt x="590445" y="202822"/>
                    <a:pt x="556446" y="205089"/>
                  </a:cubicBezTo>
                  <a:cubicBezTo>
                    <a:pt x="520558" y="207355"/>
                    <a:pt x="485426" y="196022"/>
                    <a:pt x="450294" y="189223"/>
                  </a:cubicBezTo>
                  <a:cubicBezTo>
                    <a:pt x="441228" y="187334"/>
                    <a:pt x="432917" y="187334"/>
                    <a:pt x="423851" y="191112"/>
                  </a:cubicBezTo>
                  <a:cubicBezTo>
                    <a:pt x="403452" y="199422"/>
                    <a:pt x="390230" y="195645"/>
                    <a:pt x="376253" y="177134"/>
                  </a:cubicBezTo>
                  <a:cubicBezTo>
                    <a:pt x="369075" y="167690"/>
                    <a:pt x="362275" y="166557"/>
                    <a:pt x="353587" y="174112"/>
                  </a:cubicBezTo>
                  <a:cubicBezTo>
                    <a:pt x="339609" y="186200"/>
                    <a:pt x="326388" y="180912"/>
                    <a:pt x="316188" y="169957"/>
                  </a:cubicBezTo>
                  <a:cubicBezTo>
                    <a:pt x="301833" y="154846"/>
                    <a:pt x="285967" y="143135"/>
                    <a:pt x="266323" y="135580"/>
                  </a:cubicBezTo>
                  <a:cubicBezTo>
                    <a:pt x="257635" y="129914"/>
                    <a:pt x="247813" y="128025"/>
                    <a:pt x="237613" y="126892"/>
                  </a:cubicBezTo>
                  <a:cubicBezTo>
                    <a:pt x="235724" y="126514"/>
                    <a:pt x="233836" y="126136"/>
                    <a:pt x="231569" y="125758"/>
                  </a:cubicBezTo>
                  <a:cubicBezTo>
                    <a:pt x="211925" y="123114"/>
                    <a:pt x="193415" y="132558"/>
                    <a:pt x="174149" y="130292"/>
                  </a:cubicBezTo>
                  <a:cubicBezTo>
                    <a:pt x="169994" y="129914"/>
                    <a:pt x="166216" y="128781"/>
                    <a:pt x="162438" y="127647"/>
                  </a:cubicBezTo>
                  <a:cubicBezTo>
                    <a:pt x="157150" y="125758"/>
                    <a:pt x="150728" y="123492"/>
                    <a:pt x="149217" y="118203"/>
                  </a:cubicBezTo>
                  <a:cubicBezTo>
                    <a:pt x="142417" y="96671"/>
                    <a:pt x="125040" y="91382"/>
                    <a:pt x="105774" y="87982"/>
                  </a:cubicBezTo>
                  <a:cubicBezTo>
                    <a:pt x="97085" y="86471"/>
                    <a:pt x="89530" y="79671"/>
                    <a:pt x="80086" y="80049"/>
                  </a:cubicBezTo>
                  <a:cubicBezTo>
                    <a:pt x="73286" y="60783"/>
                    <a:pt x="54020" y="63049"/>
                    <a:pt x="40043" y="59650"/>
                  </a:cubicBezTo>
                  <a:cubicBezTo>
                    <a:pt x="25310" y="55872"/>
                    <a:pt x="10577" y="54361"/>
                    <a:pt x="0" y="41895"/>
                  </a:cubicBezTo>
                  <a:cubicBezTo>
                    <a:pt x="9822" y="27918"/>
                    <a:pt x="18133" y="12807"/>
                    <a:pt x="33621" y="4118"/>
                  </a:cubicBezTo>
                  <a:cubicBezTo>
                    <a:pt x="37776" y="-792"/>
                    <a:pt x="43443" y="-415"/>
                    <a:pt x="49109" y="719"/>
                  </a:cubicBezTo>
                  <a:cubicBezTo>
                    <a:pt x="53265" y="1852"/>
                    <a:pt x="57420" y="3363"/>
                    <a:pt x="61575" y="5252"/>
                  </a:cubicBezTo>
                  <a:cubicBezTo>
                    <a:pt x="78197" y="12051"/>
                    <a:pt x="96330" y="5630"/>
                    <a:pt x="113707" y="10918"/>
                  </a:cubicBezTo>
                  <a:cubicBezTo>
                    <a:pt x="159416" y="24140"/>
                    <a:pt x="206259" y="35473"/>
                    <a:pt x="252346" y="47561"/>
                  </a:cubicBezTo>
                  <a:cubicBezTo>
                    <a:pt x="273501" y="53228"/>
                    <a:pt x="293522" y="61916"/>
                    <a:pt x="314677" y="66449"/>
                  </a:cubicBezTo>
                  <a:cubicBezTo>
                    <a:pt x="324121" y="68338"/>
                    <a:pt x="332054" y="72494"/>
                    <a:pt x="335076" y="82315"/>
                  </a:cubicBezTo>
                  <a:cubicBezTo>
                    <a:pt x="337721" y="88737"/>
                    <a:pt x="326765" y="96671"/>
                    <a:pt x="337343" y="103093"/>
                  </a:cubicBezTo>
                  <a:cubicBezTo>
                    <a:pt x="346409" y="108381"/>
                    <a:pt x="350942" y="105359"/>
                    <a:pt x="358120" y="98559"/>
                  </a:cubicBezTo>
                  <a:cubicBezTo>
                    <a:pt x="366808" y="90626"/>
                    <a:pt x="373986" y="100826"/>
                    <a:pt x="372475" y="108003"/>
                  </a:cubicBezTo>
                  <a:cubicBezTo>
                    <a:pt x="367564" y="127269"/>
                    <a:pt x="383430" y="126514"/>
                    <a:pt x="391741" y="126514"/>
                  </a:cubicBezTo>
                  <a:cubicBezTo>
                    <a:pt x="424984" y="125381"/>
                    <a:pt x="458227" y="135958"/>
                    <a:pt x="491470" y="126514"/>
                  </a:cubicBezTo>
                  <a:cubicBezTo>
                    <a:pt x="539824" y="129914"/>
                    <a:pt x="587800" y="134447"/>
                    <a:pt x="636154" y="131425"/>
                  </a:cubicBezTo>
                  <a:cubicBezTo>
                    <a:pt x="655798" y="132180"/>
                    <a:pt x="674308" y="136336"/>
                    <a:pt x="693196" y="141247"/>
                  </a:cubicBezTo>
                  <a:cubicBezTo>
                    <a:pt x="711329" y="145780"/>
                    <a:pt x="730217" y="145780"/>
                    <a:pt x="748350" y="138225"/>
                  </a:cubicBezTo>
                  <a:cubicBezTo>
                    <a:pt x="756660" y="139358"/>
                    <a:pt x="760438" y="145402"/>
                    <a:pt x="763082" y="152580"/>
                  </a:cubicBezTo>
                  <a:cubicBezTo>
                    <a:pt x="762705" y="165424"/>
                    <a:pt x="773282" y="171468"/>
                    <a:pt x="780460" y="179779"/>
                  </a:cubicBezTo>
                  <a:cubicBezTo>
                    <a:pt x="793681" y="192622"/>
                    <a:pt x="792170" y="197911"/>
                    <a:pt x="774793" y="206222"/>
                  </a:cubicBezTo>
                  <a:close/>
                </a:path>
              </a:pathLst>
            </a:custGeom>
            <a:solidFill>
              <a:srgbClr val="EBCB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83" name="Freeform: Shape 26282">
              <a:extLst>
                <a:ext uri="{FF2B5EF4-FFF2-40B4-BE49-F238E27FC236}">
                  <a16:creationId xmlns:a16="http://schemas.microsoft.com/office/drawing/2014/main" id="{27981BA1-0DA6-4A35-A3D8-74948842A582}"/>
                </a:ext>
              </a:extLst>
            </p:cNvPr>
            <p:cNvSpPr/>
            <p:nvPr/>
          </p:nvSpPr>
          <p:spPr>
            <a:xfrm>
              <a:off x="8862639" y="5743077"/>
              <a:ext cx="210033" cy="308577"/>
            </a:xfrm>
            <a:custGeom>
              <a:avLst/>
              <a:gdLst>
                <a:gd name="connsiteX0" fmla="*/ 1497 w 210033"/>
                <a:gd name="connsiteY0" fmla="*/ 127649 h 308577"/>
                <a:gd name="connsiteX1" fmla="*/ 5652 w 210033"/>
                <a:gd name="connsiteY1" fmla="*/ 114427 h 308577"/>
                <a:gd name="connsiteX2" fmla="*/ 14341 w 210033"/>
                <a:gd name="connsiteY2" fmla="*/ 63429 h 308577"/>
                <a:gd name="connsiteX3" fmla="*/ 47584 w 210033"/>
                <a:gd name="connsiteY3" fmla="*/ 8654 h 308577"/>
                <a:gd name="connsiteX4" fmla="*/ 63828 w 210033"/>
                <a:gd name="connsiteY4" fmla="*/ 4876 h 308577"/>
                <a:gd name="connsiteX5" fmla="*/ 78561 w 210033"/>
                <a:gd name="connsiteY5" fmla="*/ 2609 h 308577"/>
                <a:gd name="connsiteX6" fmla="*/ 81205 w 210033"/>
                <a:gd name="connsiteY6" fmla="*/ 21875 h 308577"/>
                <a:gd name="connsiteX7" fmla="*/ 78183 w 210033"/>
                <a:gd name="connsiteY7" fmla="*/ 47185 h 308577"/>
                <a:gd name="connsiteX8" fmla="*/ 78939 w 210033"/>
                <a:gd name="connsiteY8" fmla="*/ 53230 h 308577"/>
                <a:gd name="connsiteX9" fmla="*/ 98205 w 210033"/>
                <a:gd name="connsiteY9" fmla="*/ 75518 h 308577"/>
                <a:gd name="connsiteX10" fmla="*/ 100849 w 210033"/>
                <a:gd name="connsiteY10" fmla="*/ 77407 h 308577"/>
                <a:gd name="connsiteX11" fmla="*/ 98205 w 210033"/>
                <a:gd name="connsiteY11" fmla="*/ 72118 h 308577"/>
                <a:gd name="connsiteX12" fmla="*/ 77805 w 210033"/>
                <a:gd name="connsiteY12" fmla="*/ 46430 h 308577"/>
                <a:gd name="connsiteX13" fmla="*/ 81583 w 210033"/>
                <a:gd name="connsiteY13" fmla="*/ 37741 h 308577"/>
                <a:gd name="connsiteX14" fmla="*/ 154491 w 210033"/>
                <a:gd name="connsiteY14" fmla="*/ 22253 h 308577"/>
                <a:gd name="connsiteX15" fmla="*/ 164313 w 210033"/>
                <a:gd name="connsiteY15" fmla="*/ 64940 h 308577"/>
                <a:gd name="connsiteX16" fmla="*/ 146936 w 210033"/>
                <a:gd name="connsiteY16" fmla="*/ 79295 h 308577"/>
                <a:gd name="connsiteX17" fmla="*/ 134092 w 210033"/>
                <a:gd name="connsiteY17" fmla="*/ 97428 h 308577"/>
                <a:gd name="connsiteX18" fmla="*/ 154869 w 210033"/>
                <a:gd name="connsiteY18" fmla="*/ 99317 h 308577"/>
                <a:gd name="connsiteX19" fmla="*/ 162802 w 210033"/>
                <a:gd name="connsiteY19" fmla="*/ 124627 h 308577"/>
                <a:gd name="connsiteX20" fmla="*/ 206245 w 210033"/>
                <a:gd name="connsiteY20" fmla="*/ 137849 h 308577"/>
                <a:gd name="connsiteX21" fmla="*/ 189246 w 210033"/>
                <a:gd name="connsiteY21" fmla="*/ 152204 h 308577"/>
                <a:gd name="connsiteX22" fmla="*/ 145047 w 210033"/>
                <a:gd name="connsiteY22" fmla="*/ 167314 h 308577"/>
                <a:gd name="connsiteX23" fmla="*/ 159780 w 210033"/>
                <a:gd name="connsiteY23" fmla="*/ 159759 h 308577"/>
                <a:gd name="connsiteX24" fmla="*/ 183579 w 210033"/>
                <a:gd name="connsiteY24" fmla="*/ 174492 h 308577"/>
                <a:gd name="connsiteX25" fmla="*/ 187734 w 210033"/>
                <a:gd name="connsiteY25" fmla="*/ 195269 h 308577"/>
                <a:gd name="connsiteX26" fmla="*/ 184712 w 210033"/>
                <a:gd name="connsiteY26" fmla="*/ 222845 h 308577"/>
                <a:gd name="connsiteX27" fmla="*/ 194912 w 210033"/>
                <a:gd name="connsiteY27" fmla="*/ 248156 h 308577"/>
                <a:gd name="connsiteX28" fmla="*/ 210022 w 210033"/>
                <a:gd name="connsiteY28" fmla="*/ 257977 h 308577"/>
                <a:gd name="connsiteX29" fmla="*/ 190757 w 210033"/>
                <a:gd name="connsiteY29" fmla="*/ 285932 h 308577"/>
                <a:gd name="connsiteX30" fmla="*/ 183957 w 210033"/>
                <a:gd name="connsiteY30" fmla="*/ 307464 h 308577"/>
                <a:gd name="connsiteX31" fmla="*/ 171113 w 210033"/>
                <a:gd name="connsiteY31" fmla="*/ 298398 h 308577"/>
                <a:gd name="connsiteX32" fmla="*/ 140136 w 210033"/>
                <a:gd name="connsiteY32" fmla="*/ 268933 h 308577"/>
                <a:gd name="connsiteX33" fmla="*/ 132581 w 210033"/>
                <a:gd name="connsiteY33" fmla="*/ 268555 h 308577"/>
                <a:gd name="connsiteX34" fmla="*/ 103493 w 210033"/>
                <a:gd name="connsiteY34" fmla="*/ 266666 h 308577"/>
                <a:gd name="connsiteX35" fmla="*/ 86116 w 210033"/>
                <a:gd name="connsiteY35" fmla="*/ 256844 h 308577"/>
                <a:gd name="connsiteX36" fmla="*/ 70250 w 210033"/>
                <a:gd name="connsiteY36" fmla="*/ 233045 h 308577"/>
                <a:gd name="connsiteX37" fmla="*/ 72517 w 210033"/>
                <a:gd name="connsiteY37" fmla="*/ 231156 h 308577"/>
                <a:gd name="connsiteX38" fmla="*/ 104626 w 210033"/>
                <a:gd name="connsiteY38" fmla="*/ 232290 h 308577"/>
                <a:gd name="connsiteX39" fmla="*/ 137114 w 210033"/>
                <a:gd name="connsiteY39" fmla="*/ 245511 h 308577"/>
                <a:gd name="connsiteX40" fmla="*/ 146936 w 210033"/>
                <a:gd name="connsiteY40" fmla="*/ 246645 h 308577"/>
                <a:gd name="connsiteX41" fmla="*/ 125781 w 210033"/>
                <a:gd name="connsiteY41" fmla="*/ 234934 h 308577"/>
                <a:gd name="connsiteX42" fmla="*/ 116337 w 210033"/>
                <a:gd name="connsiteY42" fmla="*/ 217179 h 308577"/>
                <a:gd name="connsiteX43" fmla="*/ 123137 w 210033"/>
                <a:gd name="connsiteY43" fmla="*/ 192247 h 308577"/>
                <a:gd name="connsiteX44" fmla="*/ 119737 w 210033"/>
                <a:gd name="connsiteY44" fmla="*/ 189980 h 308577"/>
                <a:gd name="connsiteX45" fmla="*/ 100471 w 210033"/>
                <a:gd name="connsiteY45" fmla="*/ 181669 h 308577"/>
                <a:gd name="connsiteX46" fmla="*/ 30207 w 210033"/>
                <a:gd name="connsiteY46" fmla="*/ 174492 h 308577"/>
                <a:gd name="connsiteX47" fmla="*/ 1497 w 210033"/>
                <a:gd name="connsiteY47" fmla="*/ 127649 h 30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0033" h="308577">
                  <a:moveTo>
                    <a:pt x="1497" y="127649"/>
                  </a:moveTo>
                  <a:cubicBezTo>
                    <a:pt x="3008" y="123116"/>
                    <a:pt x="4141" y="118960"/>
                    <a:pt x="5652" y="114427"/>
                  </a:cubicBezTo>
                  <a:cubicBezTo>
                    <a:pt x="-4547" y="95161"/>
                    <a:pt x="10186" y="80429"/>
                    <a:pt x="14341" y="63429"/>
                  </a:cubicBezTo>
                  <a:cubicBezTo>
                    <a:pt x="20007" y="40763"/>
                    <a:pt x="38518" y="27920"/>
                    <a:pt x="47584" y="8654"/>
                  </a:cubicBezTo>
                  <a:cubicBezTo>
                    <a:pt x="52873" y="7898"/>
                    <a:pt x="58539" y="7520"/>
                    <a:pt x="63828" y="4876"/>
                  </a:cubicBezTo>
                  <a:cubicBezTo>
                    <a:pt x="68361" y="2609"/>
                    <a:pt x="73650" y="-3435"/>
                    <a:pt x="78561" y="2609"/>
                  </a:cubicBezTo>
                  <a:cubicBezTo>
                    <a:pt x="83094" y="7898"/>
                    <a:pt x="86116" y="16209"/>
                    <a:pt x="81205" y="21875"/>
                  </a:cubicBezTo>
                  <a:cubicBezTo>
                    <a:pt x="74028" y="30186"/>
                    <a:pt x="77050" y="38497"/>
                    <a:pt x="78183" y="47185"/>
                  </a:cubicBezTo>
                  <a:cubicBezTo>
                    <a:pt x="78939" y="49074"/>
                    <a:pt x="79694" y="51719"/>
                    <a:pt x="78939" y="53230"/>
                  </a:cubicBezTo>
                  <a:cubicBezTo>
                    <a:pt x="71383" y="72873"/>
                    <a:pt x="91405" y="68718"/>
                    <a:pt x="98205" y="75518"/>
                  </a:cubicBezTo>
                  <a:cubicBezTo>
                    <a:pt x="99338" y="76651"/>
                    <a:pt x="100471" y="77029"/>
                    <a:pt x="100849" y="77407"/>
                  </a:cubicBezTo>
                  <a:cubicBezTo>
                    <a:pt x="100471" y="75518"/>
                    <a:pt x="97449" y="73629"/>
                    <a:pt x="98205" y="72118"/>
                  </a:cubicBezTo>
                  <a:cubicBezTo>
                    <a:pt x="104626" y="52852"/>
                    <a:pt x="81583" y="57385"/>
                    <a:pt x="77805" y="46430"/>
                  </a:cubicBezTo>
                  <a:cubicBezTo>
                    <a:pt x="76672" y="42652"/>
                    <a:pt x="78183" y="38497"/>
                    <a:pt x="81583" y="37741"/>
                  </a:cubicBezTo>
                  <a:cubicBezTo>
                    <a:pt x="105760" y="31697"/>
                    <a:pt x="128426" y="18853"/>
                    <a:pt x="154491" y="22253"/>
                  </a:cubicBezTo>
                  <a:cubicBezTo>
                    <a:pt x="171491" y="31697"/>
                    <a:pt x="173002" y="37741"/>
                    <a:pt x="164313" y="64940"/>
                  </a:cubicBezTo>
                  <a:cubicBezTo>
                    <a:pt x="159024" y="70229"/>
                    <a:pt x="153736" y="75518"/>
                    <a:pt x="146936" y="79295"/>
                  </a:cubicBezTo>
                  <a:cubicBezTo>
                    <a:pt x="139759" y="83451"/>
                    <a:pt x="130692" y="89117"/>
                    <a:pt x="134092" y="97428"/>
                  </a:cubicBezTo>
                  <a:cubicBezTo>
                    <a:pt x="137114" y="104983"/>
                    <a:pt x="147314" y="101583"/>
                    <a:pt x="154869" y="99317"/>
                  </a:cubicBezTo>
                  <a:cubicBezTo>
                    <a:pt x="175268" y="102717"/>
                    <a:pt x="168846" y="113672"/>
                    <a:pt x="162802" y="124627"/>
                  </a:cubicBezTo>
                  <a:cubicBezTo>
                    <a:pt x="174513" y="118583"/>
                    <a:pt x="202089" y="126516"/>
                    <a:pt x="206245" y="137849"/>
                  </a:cubicBezTo>
                  <a:cubicBezTo>
                    <a:pt x="209267" y="145782"/>
                    <a:pt x="200956" y="153337"/>
                    <a:pt x="189246" y="152204"/>
                  </a:cubicBezTo>
                  <a:cubicBezTo>
                    <a:pt x="172246" y="150693"/>
                    <a:pt x="156002" y="152204"/>
                    <a:pt x="145047" y="167314"/>
                  </a:cubicBezTo>
                  <a:cubicBezTo>
                    <a:pt x="150336" y="166181"/>
                    <a:pt x="154114" y="161648"/>
                    <a:pt x="159780" y="159759"/>
                  </a:cubicBezTo>
                  <a:cubicBezTo>
                    <a:pt x="176402" y="154848"/>
                    <a:pt x="181313" y="157493"/>
                    <a:pt x="183579" y="174492"/>
                  </a:cubicBezTo>
                  <a:cubicBezTo>
                    <a:pt x="184335" y="181669"/>
                    <a:pt x="186223" y="188469"/>
                    <a:pt x="187734" y="195269"/>
                  </a:cubicBezTo>
                  <a:cubicBezTo>
                    <a:pt x="189246" y="204713"/>
                    <a:pt x="192645" y="213401"/>
                    <a:pt x="184712" y="222845"/>
                  </a:cubicBezTo>
                  <a:cubicBezTo>
                    <a:pt x="175268" y="234556"/>
                    <a:pt x="181313" y="243623"/>
                    <a:pt x="194912" y="248156"/>
                  </a:cubicBezTo>
                  <a:cubicBezTo>
                    <a:pt x="200578" y="250044"/>
                    <a:pt x="210400" y="247022"/>
                    <a:pt x="210022" y="257977"/>
                  </a:cubicBezTo>
                  <a:cubicBezTo>
                    <a:pt x="197934" y="263266"/>
                    <a:pt x="177535" y="261377"/>
                    <a:pt x="190757" y="285932"/>
                  </a:cubicBezTo>
                  <a:cubicBezTo>
                    <a:pt x="193401" y="290843"/>
                    <a:pt x="188868" y="303309"/>
                    <a:pt x="183957" y="307464"/>
                  </a:cubicBezTo>
                  <a:cubicBezTo>
                    <a:pt x="178290" y="311998"/>
                    <a:pt x="175268" y="301420"/>
                    <a:pt x="171113" y="298398"/>
                  </a:cubicBezTo>
                  <a:cubicBezTo>
                    <a:pt x="159024" y="290087"/>
                    <a:pt x="148447" y="281021"/>
                    <a:pt x="140136" y="268933"/>
                  </a:cubicBezTo>
                  <a:cubicBezTo>
                    <a:pt x="138625" y="266666"/>
                    <a:pt x="135225" y="266666"/>
                    <a:pt x="132581" y="268555"/>
                  </a:cubicBezTo>
                  <a:cubicBezTo>
                    <a:pt x="117093" y="278755"/>
                    <a:pt x="111426" y="279132"/>
                    <a:pt x="103493" y="266666"/>
                  </a:cubicBezTo>
                  <a:cubicBezTo>
                    <a:pt x="98582" y="259111"/>
                    <a:pt x="93671" y="258355"/>
                    <a:pt x="86116" y="256844"/>
                  </a:cubicBezTo>
                  <a:cubicBezTo>
                    <a:pt x="74405" y="254578"/>
                    <a:pt x="61561" y="250044"/>
                    <a:pt x="70250" y="233045"/>
                  </a:cubicBezTo>
                  <a:cubicBezTo>
                    <a:pt x="71006" y="232290"/>
                    <a:pt x="71761" y="231912"/>
                    <a:pt x="72517" y="231156"/>
                  </a:cubicBezTo>
                  <a:cubicBezTo>
                    <a:pt x="83094" y="232290"/>
                    <a:pt x="92538" y="236067"/>
                    <a:pt x="104626" y="232290"/>
                  </a:cubicBezTo>
                  <a:cubicBezTo>
                    <a:pt x="115204" y="229267"/>
                    <a:pt x="123515" y="246645"/>
                    <a:pt x="137114" y="245511"/>
                  </a:cubicBezTo>
                  <a:cubicBezTo>
                    <a:pt x="139759" y="245134"/>
                    <a:pt x="142025" y="248156"/>
                    <a:pt x="146936" y="246645"/>
                  </a:cubicBezTo>
                  <a:cubicBezTo>
                    <a:pt x="143536" y="235690"/>
                    <a:pt x="133714" y="236823"/>
                    <a:pt x="125781" y="234934"/>
                  </a:cubicBezTo>
                  <a:cubicBezTo>
                    <a:pt x="115959" y="232667"/>
                    <a:pt x="105760" y="227757"/>
                    <a:pt x="116337" y="217179"/>
                  </a:cubicBezTo>
                  <a:cubicBezTo>
                    <a:pt x="124270" y="209246"/>
                    <a:pt x="107649" y="196780"/>
                    <a:pt x="123137" y="192247"/>
                  </a:cubicBezTo>
                  <a:cubicBezTo>
                    <a:pt x="124270" y="191869"/>
                    <a:pt x="121248" y="190736"/>
                    <a:pt x="119737" y="189980"/>
                  </a:cubicBezTo>
                  <a:cubicBezTo>
                    <a:pt x="113315" y="186958"/>
                    <a:pt x="108026" y="181292"/>
                    <a:pt x="100471" y="181669"/>
                  </a:cubicBezTo>
                  <a:cubicBezTo>
                    <a:pt x="76672" y="183180"/>
                    <a:pt x="54006" y="173736"/>
                    <a:pt x="30207" y="174492"/>
                  </a:cubicBezTo>
                  <a:cubicBezTo>
                    <a:pt x="10186" y="175625"/>
                    <a:pt x="-4925" y="149560"/>
                    <a:pt x="1497" y="127649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84" name="Freeform: Shape 26283">
              <a:extLst>
                <a:ext uri="{FF2B5EF4-FFF2-40B4-BE49-F238E27FC236}">
                  <a16:creationId xmlns:a16="http://schemas.microsoft.com/office/drawing/2014/main" id="{7B6DE438-34AF-4408-B599-6F2501E07A28}"/>
                </a:ext>
              </a:extLst>
            </p:cNvPr>
            <p:cNvSpPr/>
            <p:nvPr/>
          </p:nvSpPr>
          <p:spPr>
            <a:xfrm>
              <a:off x="8727008" y="5732320"/>
              <a:ext cx="158282" cy="156915"/>
            </a:xfrm>
            <a:custGeom>
              <a:avLst/>
              <a:gdLst>
                <a:gd name="connsiteX0" fmla="*/ 120507 w 158282"/>
                <a:gd name="connsiteY0" fmla="*/ 87407 h 156915"/>
                <a:gd name="connsiteX1" fmla="*/ 91797 w 158282"/>
                <a:gd name="connsiteY1" fmla="*/ 135005 h 156915"/>
                <a:gd name="connsiteX2" fmla="*/ 38910 w 158282"/>
                <a:gd name="connsiteY2" fmla="*/ 151249 h 156915"/>
                <a:gd name="connsiteX3" fmla="*/ 35888 w 158282"/>
                <a:gd name="connsiteY3" fmla="*/ 149738 h 156915"/>
                <a:gd name="connsiteX4" fmla="*/ 0 w 158282"/>
                <a:gd name="connsiteY4" fmla="*/ 156916 h 156915"/>
                <a:gd name="connsiteX5" fmla="*/ 16999 w 158282"/>
                <a:gd name="connsiteY5" fmla="*/ 145961 h 156915"/>
                <a:gd name="connsiteX6" fmla="*/ 27199 w 158282"/>
                <a:gd name="connsiteY6" fmla="*/ 134250 h 156915"/>
                <a:gd name="connsiteX7" fmla="*/ 33621 w 158282"/>
                <a:gd name="connsiteY7" fmla="*/ 129339 h 156915"/>
                <a:gd name="connsiteX8" fmla="*/ 44576 w 158282"/>
                <a:gd name="connsiteY8" fmla="*/ 91563 h 156915"/>
                <a:gd name="connsiteX9" fmla="*/ 81597 w 158282"/>
                <a:gd name="connsiteY9" fmla="*/ 47742 h 156915"/>
                <a:gd name="connsiteX10" fmla="*/ 102374 w 158282"/>
                <a:gd name="connsiteY10" fmla="*/ 20921 h 156915"/>
                <a:gd name="connsiteX11" fmla="*/ 158283 w 158282"/>
                <a:gd name="connsiteY11" fmla="*/ 20165 h 156915"/>
                <a:gd name="connsiteX12" fmla="*/ 120507 w 158282"/>
                <a:gd name="connsiteY12" fmla="*/ 87407 h 15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82" h="156915">
                  <a:moveTo>
                    <a:pt x="120507" y="87407"/>
                  </a:moveTo>
                  <a:cubicBezTo>
                    <a:pt x="105018" y="99873"/>
                    <a:pt x="100485" y="118762"/>
                    <a:pt x="91797" y="135005"/>
                  </a:cubicBezTo>
                  <a:cubicBezTo>
                    <a:pt x="83486" y="150494"/>
                    <a:pt x="56287" y="160693"/>
                    <a:pt x="38910" y="151249"/>
                  </a:cubicBezTo>
                  <a:cubicBezTo>
                    <a:pt x="37776" y="150872"/>
                    <a:pt x="37021" y="150116"/>
                    <a:pt x="35888" y="149738"/>
                  </a:cubicBezTo>
                  <a:cubicBezTo>
                    <a:pt x="27199" y="165982"/>
                    <a:pt x="9822" y="142938"/>
                    <a:pt x="0" y="156916"/>
                  </a:cubicBezTo>
                  <a:cubicBezTo>
                    <a:pt x="3778" y="150494"/>
                    <a:pt x="1133" y="138028"/>
                    <a:pt x="16999" y="145961"/>
                  </a:cubicBezTo>
                  <a:cubicBezTo>
                    <a:pt x="26443" y="150494"/>
                    <a:pt x="29088" y="146338"/>
                    <a:pt x="27199" y="134250"/>
                  </a:cubicBezTo>
                  <a:cubicBezTo>
                    <a:pt x="26066" y="127828"/>
                    <a:pt x="31354" y="130472"/>
                    <a:pt x="33621" y="129339"/>
                  </a:cubicBezTo>
                  <a:cubicBezTo>
                    <a:pt x="48354" y="121406"/>
                    <a:pt x="52509" y="107051"/>
                    <a:pt x="44576" y="91563"/>
                  </a:cubicBezTo>
                  <a:cubicBezTo>
                    <a:pt x="54776" y="74941"/>
                    <a:pt x="71397" y="63986"/>
                    <a:pt x="81597" y="47742"/>
                  </a:cubicBezTo>
                  <a:cubicBezTo>
                    <a:pt x="87641" y="38298"/>
                    <a:pt x="96330" y="30743"/>
                    <a:pt x="102374" y="20921"/>
                  </a:cubicBezTo>
                  <a:cubicBezTo>
                    <a:pt x="119373" y="-6656"/>
                    <a:pt x="139773" y="-7034"/>
                    <a:pt x="158283" y="20165"/>
                  </a:cubicBezTo>
                  <a:cubicBezTo>
                    <a:pt x="152616" y="46609"/>
                    <a:pt x="131840" y="64364"/>
                    <a:pt x="120507" y="87407"/>
                  </a:cubicBezTo>
                  <a:close/>
                </a:path>
              </a:pathLst>
            </a:custGeom>
            <a:solidFill>
              <a:srgbClr val="8B54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85" name="Freeform: Shape 26284">
              <a:extLst>
                <a:ext uri="{FF2B5EF4-FFF2-40B4-BE49-F238E27FC236}">
                  <a16:creationId xmlns:a16="http://schemas.microsoft.com/office/drawing/2014/main" id="{2C674559-415A-445E-B2E2-4ED22C117A97}"/>
                </a:ext>
              </a:extLst>
            </p:cNvPr>
            <p:cNvSpPr/>
            <p:nvPr/>
          </p:nvSpPr>
          <p:spPr>
            <a:xfrm>
              <a:off x="8730408" y="5679436"/>
              <a:ext cx="154883" cy="169379"/>
            </a:xfrm>
            <a:custGeom>
              <a:avLst/>
              <a:gdLst>
                <a:gd name="connsiteX0" fmla="*/ 154883 w 154883"/>
                <a:gd name="connsiteY0" fmla="*/ 73050 h 169379"/>
                <a:gd name="connsiteX1" fmla="*/ 135617 w 154883"/>
                <a:gd name="connsiteY1" fmla="*/ 61340 h 169379"/>
                <a:gd name="connsiteX2" fmla="*/ 107663 w 154883"/>
                <a:gd name="connsiteY2" fmla="*/ 68895 h 169379"/>
                <a:gd name="connsiteX3" fmla="*/ 64220 w 154883"/>
                <a:gd name="connsiteY3" fmla="*/ 128959 h 169379"/>
                <a:gd name="connsiteX4" fmla="*/ 41176 w 154883"/>
                <a:gd name="connsiteY4" fmla="*/ 144825 h 169379"/>
                <a:gd name="connsiteX5" fmla="*/ 28332 w 154883"/>
                <a:gd name="connsiteY5" fmla="*/ 169380 h 169379"/>
                <a:gd name="connsiteX6" fmla="*/ 0 w 154883"/>
                <a:gd name="connsiteY6" fmla="*/ 139159 h 169379"/>
                <a:gd name="connsiteX7" fmla="*/ 24177 w 154883"/>
                <a:gd name="connsiteY7" fmla="*/ 115360 h 169379"/>
                <a:gd name="connsiteX8" fmla="*/ 24177 w 154883"/>
                <a:gd name="connsiteY8" fmla="*/ 68517 h 169379"/>
                <a:gd name="connsiteX9" fmla="*/ 30599 w 154883"/>
                <a:gd name="connsiteY9" fmla="*/ 56051 h 169379"/>
                <a:gd name="connsiteX10" fmla="*/ 24555 w 154883"/>
                <a:gd name="connsiteY10" fmla="*/ 43962 h 169379"/>
                <a:gd name="connsiteX11" fmla="*/ 27954 w 154883"/>
                <a:gd name="connsiteY11" fmla="*/ 31874 h 169379"/>
                <a:gd name="connsiteX12" fmla="*/ 37399 w 154883"/>
                <a:gd name="connsiteY12" fmla="*/ 34896 h 169379"/>
                <a:gd name="connsiteX13" fmla="*/ 46087 w 154883"/>
                <a:gd name="connsiteY13" fmla="*/ 44718 h 169379"/>
                <a:gd name="connsiteX14" fmla="*/ 63087 w 154883"/>
                <a:gd name="connsiteY14" fmla="*/ 50007 h 169379"/>
                <a:gd name="connsiteX15" fmla="*/ 58931 w 154883"/>
                <a:gd name="connsiteY15" fmla="*/ 34518 h 169379"/>
                <a:gd name="connsiteX16" fmla="*/ 85752 w 154883"/>
                <a:gd name="connsiteY16" fmla="*/ 8453 h 169379"/>
                <a:gd name="connsiteX17" fmla="*/ 100863 w 154883"/>
                <a:gd name="connsiteY17" fmla="*/ 520 h 169379"/>
                <a:gd name="connsiteX18" fmla="*/ 106152 w 154883"/>
                <a:gd name="connsiteY18" fmla="*/ 17897 h 169379"/>
                <a:gd name="connsiteX19" fmla="*/ 117862 w 154883"/>
                <a:gd name="connsiteY19" fmla="*/ 47362 h 169379"/>
                <a:gd name="connsiteX20" fmla="*/ 132973 w 154883"/>
                <a:gd name="connsiteY20" fmla="*/ 45851 h 169379"/>
                <a:gd name="connsiteX21" fmla="*/ 154883 w 154883"/>
                <a:gd name="connsiteY21" fmla="*/ 73050 h 16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883" h="169379">
                  <a:moveTo>
                    <a:pt x="154883" y="73050"/>
                  </a:moveTo>
                  <a:cubicBezTo>
                    <a:pt x="148461" y="69273"/>
                    <a:pt x="141661" y="65495"/>
                    <a:pt x="135617" y="61340"/>
                  </a:cubicBezTo>
                  <a:cubicBezTo>
                    <a:pt x="123151" y="53029"/>
                    <a:pt x="112574" y="56806"/>
                    <a:pt x="107663" y="68895"/>
                  </a:cubicBezTo>
                  <a:cubicBezTo>
                    <a:pt x="97841" y="92694"/>
                    <a:pt x="75175" y="106671"/>
                    <a:pt x="64220" y="128959"/>
                  </a:cubicBezTo>
                  <a:cubicBezTo>
                    <a:pt x="59309" y="138781"/>
                    <a:pt x="45332" y="134248"/>
                    <a:pt x="41176" y="144825"/>
                  </a:cubicBezTo>
                  <a:cubicBezTo>
                    <a:pt x="30599" y="148981"/>
                    <a:pt x="32865" y="159936"/>
                    <a:pt x="28332" y="169380"/>
                  </a:cubicBezTo>
                  <a:cubicBezTo>
                    <a:pt x="21155" y="158047"/>
                    <a:pt x="11711" y="148603"/>
                    <a:pt x="0" y="139159"/>
                  </a:cubicBezTo>
                  <a:cubicBezTo>
                    <a:pt x="22288" y="143692"/>
                    <a:pt x="10200" y="117626"/>
                    <a:pt x="24177" y="115360"/>
                  </a:cubicBezTo>
                  <a:cubicBezTo>
                    <a:pt x="33999" y="99872"/>
                    <a:pt x="20021" y="84005"/>
                    <a:pt x="24177" y="68517"/>
                  </a:cubicBezTo>
                  <a:cubicBezTo>
                    <a:pt x="33621" y="68139"/>
                    <a:pt x="43065" y="67384"/>
                    <a:pt x="30599" y="56051"/>
                  </a:cubicBezTo>
                  <a:cubicBezTo>
                    <a:pt x="27199" y="53029"/>
                    <a:pt x="29088" y="47740"/>
                    <a:pt x="24555" y="43962"/>
                  </a:cubicBezTo>
                  <a:cubicBezTo>
                    <a:pt x="20021" y="40562"/>
                    <a:pt x="28332" y="36785"/>
                    <a:pt x="27954" y="31874"/>
                  </a:cubicBezTo>
                  <a:cubicBezTo>
                    <a:pt x="30977" y="33007"/>
                    <a:pt x="35132" y="33007"/>
                    <a:pt x="37399" y="34896"/>
                  </a:cubicBezTo>
                  <a:cubicBezTo>
                    <a:pt x="40421" y="37918"/>
                    <a:pt x="44198" y="41696"/>
                    <a:pt x="46087" y="44718"/>
                  </a:cubicBezTo>
                  <a:cubicBezTo>
                    <a:pt x="50998" y="52651"/>
                    <a:pt x="57798" y="54162"/>
                    <a:pt x="63087" y="50007"/>
                  </a:cubicBezTo>
                  <a:cubicBezTo>
                    <a:pt x="70642" y="43962"/>
                    <a:pt x="59687" y="40185"/>
                    <a:pt x="58931" y="34518"/>
                  </a:cubicBezTo>
                  <a:cubicBezTo>
                    <a:pt x="70642" y="28474"/>
                    <a:pt x="83486" y="24696"/>
                    <a:pt x="85752" y="8453"/>
                  </a:cubicBezTo>
                  <a:cubicBezTo>
                    <a:pt x="86508" y="2031"/>
                    <a:pt x="93308" y="-1369"/>
                    <a:pt x="100863" y="520"/>
                  </a:cubicBezTo>
                  <a:cubicBezTo>
                    <a:pt x="105774" y="5431"/>
                    <a:pt x="110307" y="8830"/>
                    <a:pt x="106152" y="17897"/>
                  </a:cubicBezTo>
                  <a:cubicBezTo>
                    <a:pt x="100485" y="29985"/>
                    <a:pt x="113329" y="37918"/>
                    <a:pt x="117862" y="47362"/>
                  </a:cubicBezTo>
                  <a:cubicBezTo>
                    <a:pt x="121262" y="54540"/>
                    <a:pt x="127684" y="46985"/>
                    <a:pt x="132973" y="45851"/>
                  </a:cubicBezTo>
                  <a:cubicBezTo>
                    <a:pt x="153750" y="41696"/>
                    <a:pt x="151105" y="60584"/>
                    <a:pt x="154883" y="73050"/>
                  </a:cubicBezTo>
                  <a:close/>
                </a:path>
              </a:pathLst>
            </a:custGeom>
            <a:solidFill>
              <a:srgbClr val="BA7F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86" name="Freeform: Shape 26285">
              <a:extLst>
                <a:ext uri="{FF2B5EF4-FFF2-40B4-BE49-F238E27FC236}">
                  <a16:creationId xmlns:a16="http://schemas.microsoft.com/office/drawing/2014/main" id="{2EF323D1-95DC-4720-8813-1D2DA501B8C1}"/>
                </a:ext>
              </a:extLst>
            </p:cNvPr>
            <p:cNvSpPr/>
            <p:nvPr/>
          </p:nvSpPr>
          <p:spPr>
            <a:xfrm>
              <a:off x="8674121" y="5636408"/>
              <a:ext cx="99022" cy="158387"/>
            </a:xfrm>
            <a:custGeom>
              <a:avLst/>
              <a:gdLst>
                <a:gd name="connsiteX0" fmla="*/ 80086 w 99022"/>
                <a:gd name="connsiteY0" fmla="*/ 111545 h 158387"/>
                <a:gd name="connsiteX1" fmla="*/ 94063 w 99022"/>
                <a:gd name="connsiteY1" fmla="*/ 144410 h 158387"/>
                <a:gd name="connsiteX2" fmla="*/ 80086 w 99022"/>
                <a:gd name="connsiteY2" fmla="*/ 158388 h 158387"/>
                <a:gd name="connsiteX3" fmla="*/ 75553 w 99022"/>
                <a:gd name="connsiteY3" fmla="*/ 153854 h 158387"/>
                <a:gd name="connsiteX4" fmla="*/ 58931 w 99022"/>
                <a:gd name="connsiteY4" fmla="*/ 128166 h 158387"/>
                <a:gd name="connsiteX5" fmla="*/ 49865 w 99022"/>
                <a:gd name="connsiteY5" fmla="*/ 77924 h 158387"/>
                <a:gd name="connsiteX6" fmla="*/ 45332 w 99022"/>
                <a:gd name="connsiteY6" fmla="*/ 66213 h 158387"/>
                <a:gd name="connsiteX7" fmla="*/ 43065 w 99022"/>
                <a:gd name="connsiteY7" fmla="*/ 74524 h 158387"/>
                <a:gd name="connsiteX8" fmla="*/ 35132 w 99022"/>
                <a:gd name="connsiteY8" fmla="*/ 73013 h 158387"/>
                <a:gd name="connsiteX9" fmla="*/ 4155 w 99022"/>
                <a:gd name="connsiteY9" fmla="*/ 31081 h 158387"/>
                <a:gd name="connsiteX10" fmla="*/ 0 w 99022"/>
                <a:gd name="connsiteY10" fmla="*/ 9927 h 158387"/>
                <a:gd name="connsiteX11" fmla="*/ 0 w 99022"/>
                <a:gd name="connsiteY11" fmla="*/ 9927 h 158387"/>
                <a:gd name="connsiteX12" fmla="*/ 7933 w 99022"/>
                <a:gd name="connsiteY12" fmla="*/ 1238 h 158387"/>
                <a:gd name="connsiteX13" fmla="*/ 66486 w 99022"/>
                <a:gd name="connsiteY13" fmla="*/ 2749 h 158387"/>
                <a:gd name="connsiteX14" fmla="*/ 74419 w 99022"/>
                <a:gd name="connsiteY14" fmla="*/ 6149 h 158387"/>
                <a:gd name="connsiteX15" fmla="*/ 80841 w 99022"/>
                <a:gd name="connsiteY15" fmla="*/ 13327 h 158387"/>
                <a:gd name="connsiteX16" fmla="*/ 97085 w 99022"/>
                <a:gd name="connsiteY16" fmla="*/ 24281 h 158387"/>
                <a:gd name="connsiteX17" fmla="*/ 91797 w 99022"/>
                <a:gd name="connsiteY17" fmla="*/ 34859 h 158387"/>
                <a:gd name="connsiteX18" fmla="*/ 71775 w 99022"/>
                <a:gd name="connsiteY18" fmla="*/ 103234 h 158387"/>
                <a:gd name="connsiteX19" fmla="*/ 80086 w 99022"/>
                <a:gd name="connsiteY19" fmla="*/ 111545 h 1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022" h="158387">
                  <a:moveTo>
                    <a:pt x="80086" y="111545"/>
                  </a:moveTo>
                  <a:cubicBezTo>
                    <a:pt x="91041" y="119478"/>
                    <a:pt x="81975" y="135722"/>
                    <a:pt x="94063" y="144410"/>
                  </a:cubicBezTo>
                  <a:cubicBezTo>
                    <a:pt x="97841" y="147055"/>
                    <a:pt x="84997" y="153477"/>
                    <a:pt x="80086" y="158388"/>
                  </a:cubicBezTo>
                  <a:cubicBezTo>
                    <a:pt x="78575" y="156877"/>
                    <a:pt x="77064" y="155366"/>
                    <a:pt x="75553" y="153854"/>
                  </a:cubicBezTo>
                  <a:cubicBezTo>
                    <a:pt x="67242" y="147055"/>
                    <a:pt x="63087" y="137611"/>
                    <a:pt x="58931" y="128166"/>
                  </a:cubicBezTo>
                  <a:cubicBezTo>
                    <a:pt x="54020" y="111923"/>
                    <a:pt x="39287" y="97190"/>
                    <a:pt x="49865" y="77924"/>
                  </a:cubicBezTo>
                  <a:cubicBezTo>
                    <a:pt x="51754" y="74524"/>
                    <a:pt x="52131" y="66591"/>
                    <a:pt x="45332" y="66213"/>
                  </a:cubicBezTo>
                  <a:cubicBezTo>
                    <a:pt x="35888" y="65458"/>
                    <a:pt x="44576" y="71880"/>
                    <a:pt x="43065" y="74524"/>
                  </a:cubicBezTo>
                  <a:cubicBezTo>
                    <a:pt x="40043" y="79435"/>
                    <a:pt x="37776" y="73769"/>
                    <a:pt x="35132" y="73013"/>
                  </a:cubicBezTo>
                  <a:cubicBezTo>
                    <a:pt x="12844" y="67724"/>
                    <a:pt x="12088" y="46948"/>
                    <a:pt x="4155" y="31081"/>
                  </a:cubicBezTo>
                  <a:cubicBezTo>
                    <a:pt x="-3400" y="25415"/>
                    <a:pt x="7933" y="15593"/>
                    <a:pt x="0" y="9927"/>
                  </a:cubicBezTo>
                  <a:lnTo>
                    <a:pt x="0" y="9927"/>
                  </a:lnTo>
                  <a:cubicBezTo>
                    <a:pt x="1511" y="5771"/>
                    <a:pt x="-3022" y="-3295"/>
                    <a:pt x="7933" y="1238"/>
                  </a:cubicBezTo>
                  <a:cubicBezTo>
                    <a:pt x="27199" y="9171"/>
                    <a:pt x="46465" y="9549"/>
                    <a:pt x="66486" y="2749"/>
                  </a:cubicBezTo>
                  <a:cubicBezTo>
                    <a:pt x="69886" y="1616"/>
                    <a:pt x="75930" y="2749"/>
                    <a:pt x="74419" y="6149"/>
                  </a:cubicBezTo>
                  <a:cubicBezTo>
                    <a:pt x="69131" y="15971"/>
                    <a:pt x="75930" y="16348"/>
                    <a:pt x="80841" y="13327"/>
                  </a:cubicBezTo>
                  <a:cubicBezTo>
                    <a:pt x="94063" y="5771"/>
                    <a:pt x="90286" y="22015"/>
                    <a:pt x="97085" y="24281"/>
                  </a:cubicBezTo>
                  <a:cubicBezTo>
                    <a:pt x="102752" y="26170"/>
                    <a:pt x="94441" y="31459"/>
                    <a:pt x="91797" y="34859"/>
                  </a:cubicBezTo>
                  <a:cubicBezTo>
                    <a:pt x="77442" y="55258"/>
                    <a:pt x="71775" y="78680"/>
                    <a:pt x="71775" y="103234"/>
                  </a:cubicBezTo>
                  <a:cubicBezTo>
                    <a:pt x="71397" y="105879"/>
                    <a:pt x="77064" y="108901"/>
                    <a:pt x="80086" y="111545"/>
                  </a:cubicBezTo>
                  <a:close/>
                </a:path>
              </a:pathLst>
            </a:custGeom>
            <a:solidFill>
              <a:srgbClr val="DEAF9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87" name="Freeform: Shape 26286">
              <a:extLst>
                <a:ext uri="{FF2B5EF4-FFF2-40B4-BE49-F238E27FC236}">
                  <a16:creationId xmlns:a16="http://schemas.microsoft.com/office/drawing/2014/main" id="{F3A101F1-AD53-42E4-AD68-B8E2D825E433}"/>
                </a:ext>
              </a:extLst>
            </p:cNvPr>
            <p:cNvSpPr/>
            <p:nvPr/>
          </p:nvSpPr>
          <p:spPr>
            <a:xfrm>
              <a:off x="8910601" y="5685244"/>
              <a:ext cx="117881" cy="105018"/>
            </a:xfrm>
            <a:custGeom>
              <a:avLst/>
              <a:gdLst>
                <a:gd name="connsiteX0" fmla="*/ 105774 w 117881"/>
                <a:gd name="connsiteY0" fmla="*/ 83486 h 105018"/>
                <a:gd name="connsiteX1" fmla="*/ 30221 w 117881"/>
                <a:gd name="connsiteY1" fmla="*/ 105018 h 105018"/>
                <a:gd name="connsiteX2" fmla="*/ 30221 w 117881"/>
                <a:gd name="connsiteY2" fmla="*/ 105018 h 105018"/>
                <a:gd name="connsiteX3" fmla="*/ 29843 w 117881"/>
                <a:gd name="connsiteY3" fmla="*/ 78953 h 105018"/>
                <a:gd name="connsiteX4" fmla="*/ 30221 w 117881"/>
                <a:gd name="connsiteY4" fmla="*/ 60442 h 105018"/>
                <a:gd name="connsiteX5" fmla="*/ 0 w 117881"/>
                <a:gd name="connsiteY5" fmla="*/ 66486 h 105018"/>
                <a:gd name="connsiteX6" fmla="*/ 1511 w 117881"/>
                <a:gd name="connsiteY6" fmla="*/ 63086 h 105018"/>
                <a:gd name="connsiteX7" fmla="*/ 42309 w 117881"/>
                <a:gd name="connsiteY7" fmla="*/ 44198 h 105018"/>
                <a:gd name="connsiteX8" fmla="*/ 13977 w 117881"/>
                <a:gd name="connsiteY8" fmla="*/ 45709 h 105018"/>
                <a:gd name="connsiteX9" fmla="*/ 13222 w 117881"/>
                <a:gd name="connsiteY9" fmla="*/ 37399 h 105018"/>
                <a:gd name="connsiteX10" fmla="*/ 39287 w 117881"/>
                <a:gd name="connsiteY10" fmla="*/ 0 h 105018"/>
                <a:gd name="connsiteX11" fmla="*/ 46843 w 117881"/>
                <a:gd name="connsiteY11" fmla="*/ 4911 h 105018"/>
                <a:gd name="connsiteX12" fmla="*/ 117862 w 117881"/>
                <a:gd name="connsiteY12" fmla="*/ 51376 h 105018"/>
                <a:gd name="connsiteX13" fmla="*/ 105774 w 117881"/>
                <a:gd name="connsiteY13" fmla="*/ 83486 h 1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881" h="105018">
                  <a:moveTo>
                    <a:pt x="105774" y="83486"/>
                  </a:moveTo>
                  <a:cubicBezTo>
                    <a:pt x="79330" y="85752"/>
                    <a:pt x="53642" y="91419"/>
                    <a:pt x="30221" y="105018"/>
                  </a:cubicBezTo>
                  <a:lnTo>
                    <a:pt x="30221" y="105018"/>
                  </a:lnTo>
                  <a:cubicBezTo>
                    <a:pt x="22666" y="93308"/>
                    <a:pt x="22666" y="89152"/>
                    <a:pt x="29843" y="78953"/>
                  </a:cubicBezTo>
                  <a:cubicBezTo>
                    <a:pt x="33999" y="73286"/>
                    <a:pt x="24555" y="67998"/>
                    <a:pt x="30221" y="60442"/>
                  </a:cubicBezTo>
                  <a:cubicBezTo>
                    <a:pt x="19266" y="64598"/>
                    <a:pt x="11711" y="78953"/>
                    <a:pt x="0" y="66486"/>
                  </a:cubicBezTo>
                  <a:cubicBezTo>
                    <a:pt x="378" y="65353"/>
                    <a:pt x="1133" y="64220"/>
                    <a:pt x="1511" y="63086"/>
                  </a:cubicBezTo>
                  <a:cubicBezTo>
                    <a:pt x="12466" y="52887"/>
                    <a:pt x="27577" y="50998"/>
                    <a:pt x="42309" y="44198"/>
                  </a:cubicBezTo>
                  <a:cubicBezTo>
                    <a:pt x="30977" y="37776"/>
                    <a:pt x="23421" y="61953"/>
                    <a:pt x="13977" y="45709"/>
                  </a:cubicBezTo>
                  <a:cubicBezTo>
                    <a:pt x="13600" y="43065"/>
                    <a:pt x="8311" y="40421"/>
                    <a:pt x="13222" y="37399"/>
                  </a:cubicBezTo>
                  <a:cubicBezTo>
                    <a:pt x="19266" y="23044"/>
                    <a:pt x="31732" y="13222"/>
                    <a:pt x="39287" y="0"/>
                  </a:cubicBezTo>
                  <a:cubicBezTo>
                    <a:pt x="41932" y="1511"/>
                    <a:pt x="44576" y="3400"/>
                    <a:pt x="46843" y="4911"/>
                  </a:cubicBezTo>
                  <a:cubicBezTo>
                    <a:pt x="83863" y="0"/>
                    <a:pt x="106152" y="17755"/>
                    <a:pt x="117862" y="51376"/>
                  </a:cubicBezTo>
                  <a:cubicBezTo>
                    <a:pt x="118240" y="63464"/>
                    <a:pt x="112951" y="74042"/>
                    <a:pt x="105774" y="83486"/>
                  </a:cubicBezTo>
                  <a:close/>
                </a:path>
              </a:pathLst>
            </a:custGeom>
            <a:solidFill>
              <a:srgbClr val="76473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88" name="Freeform: Shape 26287">
              <a:extLst>
                <a:ext uri="{FF2B5EF4-FFF2-40B4-BE49-F238E27FC236}">
                  <a16:creationId xmlns:a16="http://schemas.microsoft.com/office/drawing/2014/main" id="{841E1732-4677-4972-BDC1-ED61765622F8}"/>
                </a:ext>
              </a:extLst>
            </p:cNvPr>
            <p:cNvSpPr/>
            <p:nvPr/>
          </p:nvSpPr>
          <p:spPr>
            <a:xfrm>
              <a:off x="8864136" y="5637258"/>
              <a:ext cx="85374" cy="85006"/>
            </a:xfrm>
            <a:custGeom>
              <a:avLst/>
              <a:gdLst>
                <a:gd name="connsiteX0" fmla="*/ 85375 w 85374"/>
                <a:gd name="connsiteY0" fmla="*/ 47608 h 85006"/>
                <a:gd name="connsiteX1" fmla="*/ 59309 w 85374"/>
                <a:gd name="connsiteY1" fmla="*/ 85006 h 85006"/>
                <a:gd name="connsiteX2" fmla="*/ 38532 w 85374"/>
                <a:gd name="connsiteY2" fmla="*/ 59696 h 85006"/>
                <a:gd name="connsiteX3" fmla="*/ 51376 w 85374"/>
                <a:gd name="connsiteY3" fmla="*/ 47230 h 85006"/>
                <a:gd name="connsiteX4" fmla="*/ 38532 w 85374"/>
                <a:gd name="connsiteY4" fmla="*/ 43075 h 85006"/>
                <a:gd name="connsiteX5" fmla="*/ 20021 w 85374"/>
                <a:gd name="connsiteY5" fmla="*/ 20786 h 85006"/>
                <a:gd name="connsiteX6" fmla="*/ 0 w 85374"/>
                <a:gd name="connsiteY6" fmla="*/ 4543 h 85006"/>
                <a:gd name="connsiteX7" fmla="*/ 4155 w 85374"/>
                <a:gd name="connsiteY7" fmla="*/ 10 h 85006"/>
                <a:gd name="connsiteX8" fmla="*/ 42687 w 85374"/>
                <a:gd name="connsiteY8" fmla="*/ 11720 h 85006"/>
                <a:gd name="connsiteX9" fmla="*/ 70264 w 85374"/>
                <a:gd name="connsiteY9" fmla="*/ 37408 h 85006"/>
                <a:gd name="connsiteX10" fmla="*/ 85375 w 85374"/>
                <a:gd name="connsiteY10" fmla="*/ 47608 h 8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74" h="85006">
                  <a:moveTo>
                    <a:pt x="85375" y="47608"/>
                  </a:moveTo>
                  <a:cubicBezTo>
                    <a:pt x="85375" y="66118"/>
                    <a:pt x="71020" y="74807"/>
                    <a:pt x="59309" y="85006"/>
                  </a:cubicBezTo>
                  <a:cubicBezTo>
                    <a:pt x="47598" y="80473"/>
                    <a:pt x="33243" y="78207"/>
                    <a:pt x="38532" y="59696"/>
                  </a:cubicBezTo>
                  <a:cubicBezTo>
                    <a:pt x="46465" y="59318"/>
                    <a:pt x="52131" y="54785"/>
                    <a:pt x="51376" y="47230"/>
                  </a:cubicBezTo>
                  <a:cubicBezTo>
                    <a:pt x="50620" y="39675"/>
                    <a:pt x="41554" y="48363"/>
                    <a:pt x="38532" y="43075"/>
                  </a:cubicBezTo>
                  <a:cubicBezTo>
                    <a:pt x="39287" y="29853"/>
                    <a:pt x="32865" y="20786"/>
                    <a:pt x="20021" y="20786"/>
                  </a:cubicBezTo>
                  <a:cubicBezTo>
                    <a:pt x="7178" y="20786"/>
                    <a:pt x="3022" y="14364"/>
                    <a:pt x="0" y="4543"/>
                  </a:cubicBezTo>
                  <a:cubicBezTo>
                    <a:pt x="1511" y="3032"/>
                    <a:pt x="2644" y="10"/>
                    <a:pt x="4155" y="10"/>
                  </a:cubicBezTo>
                  <a:cubicBezTo>
                    <a:pt x="18133" y="-368"/>
                    <a:pt x="28710" y="10587"/>
                    <a:pt x="42687" y="11720"/>
                  </a:cubicBezTo>
                  <a:cubicBezTo>
                    <a:pt x="57420" y="12853"/>
                    <a:pt x="67997" y="20409"/>
                    <a:pt x="70264" y="37408"/>
                  </a:cubicBezTo>
                  <a:cubicBezTo>
                    <a:pt x="71397" y="43830"/>
                    <a:pt x="79330" y="45341"/>
                    <a:pt x="85375" y="47608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89" name="Freeform: Shape 26288">
              <a:extLst>
                <a:ext uri="{FF2B5EF4-FFF2-40B4-BE49-F238E27FC236}">
                  <a16:creationId xmlns:a16="http://schemas.microsoft.com/office/drawing/2014/main" id="{C65E6244-595B-45F2-9B58-7690B070DC44}"/>
                </a:ext>
              </a:extLst>
            </p:cNvPr>
            <p:cNvSpPr/>
            <p:nvPr/>
          </p:nvSpPr>
          <p:spPr>
            <a:xfrm>
              <a:off x="8788206" y="5638537"/>
              <a:ext cx="45867" cy="75850"/>
            </a:xfrm>
            <a:custGeom>
              <a:avLst/>
              <a:gdLst>
                <a:gd name="connsiteX0" fmla="*/ 41932 w 45867"/>
                <a:gd name="connsiteY0" fmla="*/ 41418 h 75850"/>
                <a:gd name="connsiteX1" fmla="*/ 29466 w 45867"/>
                <a:gd name="connsiteY1" fmla="*/ 53885 h 75850"/>
                <a:gd name="connsiteX2" fmla="*/ 0 w 45867"/>
                <a:gd name="connsiteY2" fmla="*/ 75417 h 75850"/>
                <a:gd name="connsiteX3" fmla="*/ 15111 w 45867"/>
                <a:gd name="connsiteY3" fmla="*/ 44818 h 75850"/>
                <a:gd name="connsiteX4" fmla="*/ 13222 w 45867"/>
                <a:gd name="connsiteY4" fmla="*/ 30841 h 75850"/>
                <a:gd name="connsiteX5" fmla="*/ 16244 w 45867"/>
                <a:gd name="connsiteY5" fmla="*/ 16486 h 75850"/>
                <a:gd name="connsiteX6" fmla="*/ 25310 w 45867"/>
                <a:gd name="connsiteY6" fmla="*/ 7042 h 75850"/>
                <a:gd name="connsiteX7" fmla="*/ 30221 w 45867"/>
                <a:gd name="connsiteY7" fmla="*/ 1375 h 75850"/>
                <a:gd name="connsiteX8" fmla="*/ 35888 w 45867"/>
                <a:gd name="connsiteY8" fmla="*/ 10064 h 75850"/>
                <a:gd name="connsiteX9" fmla="*/ 38910 w 45867"/>
                <a:gd name="connsiteY9" fmla="*/ 19130 h 75850"/>
                <a:gd name="connsiteX10" fmla="*/ 37399 w 45867"/>
                <a:gd name="connsiteY10" fmla="*/ 30463 h 75850"/>
                <a:gd name="connsiteX11" fmla="*/ 41932 w 45867"/>
                <a:gd name="connsiteY11" fmla="*/ 41418 h 7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867" h="75850">
                  <a:moveTo>
                    <a:pt x="41932" y="41418"/>
                  </a:moveTo>
                  <a:cubicBezTo>
                    <a:pt x="37021" y="44818"/>
                    <a:pt x="29843" y="46329"/>
                    <a:pt x="29466" y="53885"/>
                  </a:cubicBezTo>
                  <a:cubicBezTo>
                    <a:pt x="28710" y="73528"/>
                    <a:pt x="16244" y="77306"/>
                    <a:pt x="0" y="75417"/>
                  </a:cubicBezTo>
                  <a:cubicBezTo>
                    <a:pt x="2644" y="64084"/>
                    <a:pt x="-1889" y="50485"/>
                    <a:pt x="15111" y="44818"/>
                  </a:cubicBezTo>
                  <a:cubicBezTo>
                    <a:pt x="26443" y="41418"/>
                    <a:pt x="13977" y="31219"/>
                    <a:pt x="13222" y="30841"/>
                  </a:cubicBezTo>
                  <a:cubicBezTo>
                    <a:pt x="-1133" y="22152"/>
                    <a:pt x="6044" y="18753"/>
                    <a:pt x="16244" y="16486"/>
                  </a:cubicBezTo>
                  <a:cubicBezTo>
                    <a:pt x="21910" y="15352"/>
                    <a:pt x="24555" y="12708"/>
                    <a:pt x="25310" y="7042"/>
                  </a:cubicBezTo>
                  <a:cubicBezTo>
                    <a:pt x="25688" y="4775"/>
                    <a:pt x="22288" y="-3158"/>
                    <a:pt x="30221" y="1375"/>
                  </a:cubicBezTo>
                  <a:cubicBezTo>
                    <a:pt x="32488" y="2509"/>
                    <a:pt x="42687" y="1375"/>
                    <a:pt x="35888" y="10064"/>
                  </a:cubicBezTo>
                  <a:cubicBezTo>
                    <a:pt x="33243" y="13464"/>
                    <a:pt x="35888" y="16864"/>
                    <a:pt x="38910" y="19130"/>
                  </a:cubicBezTo>
                  <a:cubicBezTo>
                    <a:pt x="45709" y="24419"/>
                    <a:pt x="50998" y="28574"/>
                    <a:pt x="37399" y="30463"/>
                  </a:cubicBezTo>
                  <a:cubicBezTo>
                    <a:pt x="38910" y="33863"/>
                    <a:pt x="40421" y="37641"/>
                    <a:pt x="41932" y="41418"/>
                  </a:cubicBezTo>
                  <a:close/>
                </a:path>
              </a:pathLst>
            </a:custGeom>
            <a:solidFill>
              <a:srgbClr val="E3B19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90" name="Freeform: Shape 26289">
              <a:extLst>
                <a:ext uri="{FF2B5EF4-FFF2-40B4-BE49-F238E27FC236}">
                  <a16:creationId xmlns:a16="http://schemas.microsoft.com/office/drawing/2014/main" id="{8286DF81-0C0C-4A86-8D07-580EB0A6535F}"/>
                </a:ext>
              </a:extLst>
            </p:cNvPr>
            <p:cNvSpPr/>
            <p:nvPr/>
          </p:nvSpPr>
          <p:spPr>
            <a:xfrm>
              <a:off x="8911280" y="5718621"/>
              <a:ext cx="49618" cy="29742"/>
            </a:xfrm>
            <a:custGeom>
              <a:avLst/>
              <a:gdLst>
                <a:gd name="connsiteX0" fmla="*/ 12921 w 49618"/>
                <a:gd name="connsiteY0" fmla="*/ 12332 h 29742"/>
                <a:gd name="connsiteX1" fmla="*/ 26520 w 49618"/>
                <a:gd name="connsiteY1" fmla="*/ 9310 h 29742"/>
                <a:gd name="connsiteX2" fmla="*/ 40120 w 49618"/>
                <a:gd name="connsiteY2" fmla="*/ 2888 h 29742"/>
                <a:gd name="connsiteX3" fmla="*/ 49186 w 49618"/>
                <a:gd name="connsiteY3" fmla="*/ 11577 h 29742"/>
                <a:gd name="connsiteX4" fmla="*/ 33698 w 49618"/>
                <a:gd name="connsiteY4" fmla="*/ 19132 h 29742"/>
                <a:gd name="connsiteX5" fmla="*/ 77 w 49618"/>
                <a:gd name="connsiteY5" fmla="*/ 29709 h 29742"/>
                <a:gd name="connsiteX6" fmla="*/ 12921 w 49618"/>
                <a:gd name="connsiteY6" fmla="*/ 12332 h 2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618" h="29742">
                  <a:moveTo>
                    <a:pt x="12921" y="12332"/>
                  </a:moveTo>
                  <a:cubicBezTo>
                    <a:pt x="18587" y="16110"/>
                    <a:pt x="26143" y="15732"/>
                    <a:pt x="26520" y="9310"/>
                  </a:cubicBezTo>
                  <a:cubicBezTo>
                    <a:pt x="27276" y="-4667"/>
                    <a:pt x="33698" y="621"/>
                    <a:pt x="40120" y="2888"/>
                  </a:cubicBezTo>
                  <a:cubicBezTo>
                    <a:pt x="44275" y="4399"/>
                    <a:pt x="51453" y="4399"/>
                    <a:pt x="49186" y="11577"/>
                  </a:cubicBezTo>
                  <a:cubicBezTo>
                    <a:pt x="47297" y="18376"/>
                    <a:pt x="40875" y="19887"/>
                    <a:pt x="33698" y="19132"/>
                  </a:cubicBezTo>
                  <a:cubicBezTo>
                    <a:pt x="21232" y="17998"/>
                    <a:pt x="12921" y="30465"/>
                    <a:pt x="77" y="29709"/>
                  </a:cubicBezTo>
                  <a:cubicBezTo>
                    <a:pt x="-1056" y="19887"/>
                    <a:pt x="10654" y="19510"/>
                    <a:pt x="12921" y="12332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91" name="Freeform: Shape 26290">
              <a:extLst>
                <a:ext uri="{FF2B5EF4-FFF2-40B4-BE49-F238E27FC236}">
                  <a16:creationId xmlns:a16="http://schemas.microsoft.com/office/drawing/2014/main" id="{CFBBC774-568D-419A-A115-E7566C4E2C6B}"/>
                </a:ext>
              </a:extLst>
            </p:cNvPr>
            <p:cNvSpPr/>
            <p:nvPr/>
          </p:nvSpPr>
          <p:spPr>
            <a:xfrm>
              <a:off x="8902668" y="5673936"/>
              <a:ext cx="21670" cy="29307"/>
            </a:xfrm>
            <a:custGeom>
              <a:avLst/>
              <a:gdLst>
                <a:gd name="connsiteX0" fmla="*/ 0 w 21670"/>
                <a:gd name="connsiteY0" fmla="*/ 6397 h 29307"/>
                <a:gd name="connsiteX1" fmla="*/ 20021 w 21670"/>
                <a:gd name="connsiteY1" fmla="*/ 2997 h 29307"/>
                <a:gd name="connsiteX2" fmla="*/ 12844 w 21670"/>
                <a:gd name="connsiteY2" fmla="*/ 26040 h 29307"/>
                <a:gd name="connsiteX3" fmla="*/ 0 w 21670"/>
                <a:gd name="connsiteY3" fmla="*/ 23396 h 29307"/>
                <a:gd name="connsiteX4" fmla="*/ 0 w 21670"/>
                <a:gd name="connsiteY4" fmla="*/ 6397 h 2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0" h="29307">
                  <a:moveTo>
                    <a:pt x="0" y="6397"/>
                  </a:moveTo>
                  <a:cubicBezTo>
                    <a:pt x="6800" y="5263"/>
                    <a:pt x="13977" y="-4936"/>
                    <a:pt x="20021" y="2997"/>
                  </a:cubicBezTo>
                  <a:cubicBezTo>
                    <a:pt x="25688" y="10552"/>
                    <a:pt x="15111" y="18107"/>
                    <a:pt x="12844" y="26040"/>
                  </a:cubicBezTo>
                  <a:cubicBezTo>
                    <a:pt x="10577" y="33596"/>
                    <a:pt x="4155" y="26040"/>
                    <a:pt x="0" y="23396"/>
                  </a:cubicBezTo>
                  <a:cubicBezTo>
                    <a:pt x="0" y="17729"/>
                    <a:pt x="0" y="12063"/>
                    <a:pt x="0" y="6397"/>
                  </a:cubicBezTo>
                  <a:close/>
                </a:path>
              </a:pathLst>
            </a:custGeom>
            <a:solidFill>
              <a:srgbClr val="8A503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92" name="Freeform: Shape 26291">
              <a:extLst>
                <a:ext uri="{FF2B5EF4-FFF2-40B4-BE49-F238E27FC236}">
                  <a16:creationId xmlns:a16="http://schemas.microsoft.com/office/drawing/2014/main" id="{31D5F08F-A037-496B-B595-A194641E9EE3}"/>
                </a:ext>
              </a:extLst>
            </p:cNvPr>
            <p:cNvSpPr/>
            <p:nvPr/>
          </p:nvSpPr>
          <p:spPr>
            <a:xfrm>
              <a:off x="8544027" y="5226117"/>
              <a:ext cx="36030" cy="64741"/>
            </a:xfrm>
            <a:custGeom>
              <a:avLst/>
              <a:gdLst>
                <a:gd name="connsiteX0" fmla="*/ 11098 w 36030"/>
                <a:gd name="connsiteY0" fmla="*/ 64742 h 64741"/>
                <a:gd name="connsiteX1" fmla="*/ 7698 w 36030"/>
                <a:gd name="connsiteY1" fmla="*/ 64742 h 64741"/>
                <a:gd name="connsiteX2" fmla="*/ 3165 w 36030"/>
                <a:gd name="connsiteY2" fmla="*/ 33387 h 64741"/>
                <a:gd name="connsiteX3" fmla="*/ 2409 w 36030"/>
                <a:gd name="connsiteY3" fmla="*/ 13744 h 64741"/>
                <a:gd name="connsiteX4" fmla="*/ 521 w 36030"/>
                <a:gd name="connsiteY4" fmla="*/ 8455 h 64741"/>
                <a:gd name="connsiteX5" fmla="*/ 19409 w 36030"/>
                <a:gd name="connsiteY5" fmla="*/ 11477 h 64741"/>
                <a:gd name="connsiteX6" fmla="*/ 17898 w 36030"/>
                <a:gd name="connsiteY6" fmla="*/ 29987 h 64741"/>
                <a:gd name="connsiteX7" fmla="*/ 36030 w 36030"/>
                <a:gd name="connsiteY7" fmla="*/ 15632 h 64741"/>
                <a:gd name="connsiteX8" fmla="*/ 11098 w 36030"/>
                <a:gd name="connsiteY8" fmla="*/ 64742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30" h="64741">
                  <a:moveTo>
                    <a:pt x="11098" y="64742"/>
                  </a:moveTo>
                  <a:cubicBezTo>
                    <a:pt x="9965" y="64742"/>
                    <a:pt x="8831" y="64742"/>
                    <a:pt x="7698" y="64742"/>
                  </a:cubicBezTo>
                  <a:cubicBezTo>
                    <a:pt x="-1368" y="55298"/>
                    <a:pt x="143" y="44343"/>
                    <a:pt x="3165" y="33387"/>
                  </a:cubicBezTo>
                  <a:cubicBezTo>
                    <a:pt x="5054" y="26588"/>
                    <a:pt x="8076" y="20166"/>
                    <a:pt x="2409" y="13744"/>
                  </a:cubicBezTo>
                  <a:cubicBezTo>
                    <a:pt x="143" y="12610"/>
                    <a:pt x="-613" y="10722"/>
                    <a:pt x="521" y="8455"/>
                  </a:cubicBezTo>
                  <a:cubicBezTo>
                    <a:pt x="8454" y="144"/>
                    <a:pt x="16387" y="-6656"/>
                    <a:pt x="19409" y="11477"/>
                  </a:cubicBezTo>
                  <a:cubicBezTo>
                    <a:pt x="20542" y="17144"/>
                    <a:pt x="18653" y="23188"/>
                    <a:pt x="17898" y="29987"/>
                  </a:cubicBezTo>
                  <a:cubicBezTo>
                    <a:pt x="26964" y="27343"/>
                    <a:pt x="23186" y="15255"/>
                    <a:pt x="36030" y="15632"/>
                  </a:cubicBezTo>
                  <a:cubicBezTo>
                    <a:pt x="31497" y="34521"/>
                    <a:pt x="19031" y="48876"/>
                    <a:pt x="11098" y="64742"/>
                  </a:cubicBez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93" name="Freeform: Shape 26292">
              <a:extLst>
                <a:ext uri="{FF2B5EF4-FFF2-40B4-BE49-F238E27FC236}">
                  <a16:creationId xmlns:a16="http://schemas.microsoft.com/office/drawing/2014/main" id="{79FC4C32-3F16-4ECA-BF6E-ED8949F395C6}"/>
                </a:ext>
              </a:extLst>
            </p:cNvPr>
            <p:cNvSpPr/>
            <p:nvPr/>
          </p:nvSpPr>
          <p:spPr>
            <a:xfrm>
              <a:off x="8531964" y="5353945"/>
              <a:ext cx="53005" cy="72152"/>
            </a:xfrm>
            <a:custGeom>
              <a:avLst/>
              <a:gdLst>
                <a:gd name="connsiteX0" fmla="*/ 6918 w 53005"/>
                <a:gd name="connsiteY0" fmla="*/ 0 h 72152"/>
                <a:gd name="connsiteX1" fmla="*/ 53005 w 53005"/>
                <a:gd name="connsiteY1" fmla="*/ 72153 h 72152"/>
                <a:gd name="connsiteX2" fmla="*/ 19006 w 53005"/>
                <a:gd name="connsiteY2" fmla="*/ 59687 h 72152"/>
                <a:gd name="connsiteX3" fmla="*/ 5785 w 53005"/>
                <a:gd name="connsiteY3" fmla="*/ 44198 h 72152"/>
                <a:gd name="connsiteX4" fmla="*/ 4651 w 53005"/>
                <a:gd name="connsiteY4" fmla="*/ 59687 h 72152"/>
                <a:gd name="connsiteX5" fmla="*/ 6918 w 53005"/>
                <a:gd name="connsiteY5" fmla="*/ 0 h 7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05" h="72152">
                  <a:moveTo>
                    <a:pt x="6918" y="0"/>
                  </a:moveTo>
                  <a:cubicBezTo>
                    <a:pt x="2763" y="36643"/>
                    <a:pt x="42806" y="44954"/>
                    <a:pt x="53005" y="72153"/>
                  </a:cubicBezTo>
                  <a:cubicBezTo>
                    <a:pt x="41672" y="67997"/>
                    <a:pt x="30339" y="63842"/>
                    <a:pt x="19006" y="59687"/>
                  </a:cubicBezTo>
                  <a:cubicBezTo>
                    <a:pt x="12585" y="56287"/>
                    <a:pt x="13718" y="46843"/>
                    <a:pt x="5785" y="44198"/>
                  </a:cubicBezTo>
                  <a:cubicBezTo>
                    <a:pt x="5407" y="48354"/>
                    <a:pt x="5029" y="52131"/>
                    <a:pt x="4651" y="59687"/>
                  </a:cubicBezTo>
                  <a:cubicBezTo>
                    <a:pt x="-6681" y="36643"/>
                    <a:pt x="6163" y="18510"/>
                    <a:pt x="6918" y="0"/>
                  </a:cubicBezTo>
                  <a:close/>
                </a:path>
              </a:pathLst>
            </a:custGeom>
            <a:solidFill>
              <a:srgbClr val="B393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94" name="Freeform: Shape 26293">
              <a:extLst>
                <a:ext uri="{FF2B5EF4-FFF2-40B4-BE49-F238E27FC236}">
                  <a16:creationId xmlns:a16="http://schemas.microsoft.com/office/drawing/2014/main" id="{DF5487D8-AC05-4C28-BADC-D11D95168704}"/>
                </a:ext>
              </a:extLst>
            </p:cNvPr>
            <p:cNvSpPr/>
            <p:nvPr/>
          </p:nvSpPr>
          <p:spPr>
            <a:xfrm>
              <a:off x="8541591" y="5240238"/>
              <a:ext cx="10508" cy="71775"/>
            </a:xfrm>
            <a:custGeom>
              <a:avLst/>
              <a:gdLst>
                <a:gd name="connsiteX0" fmla="*/ 4846 w 10508"/>
                <a:gd name="connsiteY0" fmla="*/ 0 h 71775"/>
                <a:gd name="connsiteX1" fmla="*/ 8624 w 10508"/>
                <a:gd name="connsiteY1" fmla="*/ 16622 h 71775"/>
                <a:gd name="connsiteX2" fmla="*/ 9757 w 10508"/>
                <a:gd name="connsiteY2" fmla="*/ 50998 h 71775"/>
                <a:gd name="connsiteX3" fmla="*/ 1069 w 10508"/>
                <a:gd name="connsiteY3" fmla="*/ 71775 h 71775"/>
                <a:gd name="connsiteX4" fmla="*/ 4846 w 10508"/>
                <a:gd name="connsiteY4" fmla="*/ 0 h 7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8" h="71775">
                  <a:moveTo>
                    <a:pt x="4846" y="0"/>
                  </a:moveTo>
                  <a:cubicBezTo>
                    <a:pt x="12024" y="4155"/>
                    <a:pt x="11268" y="11333"/>
                    <a:pt x="8624" y="16622"/>
                  </a:cubicBezTo>
                  <a:cubicBezTo>
                    <a:pt x="3335" y="28710"/>
                    <a:pt x="6735" y="39665"/>
                    <a:pt x="9757" y="50998"/>
                  </a:cubicBezTo>
                  <a:cubicBezTo>
                    <a:pt x="3713" y="56665"/>
                    <a:pt x="7868" y="66486"/>
                    <a:pt x="1069" y="71775"/>
                  </a:cubicBezTo>
                  <a:cubicBezTo>
                    <a:pt x="-2331" y="47598"/>
                    <a:pt x="3335" y="23799"/>
                    <a:pt x="4846" y="0"/>
                  </a:cubicBezTo>
                  <a:close/>
                </a:path>
              </a:pathLst>
            </a:custGeom>
            <a:solidFill>
              <a:srgbClr val="C096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95" name="Freeform: Shape 26294">
              <a:extLst>
                <a:ext uri="{FF2B5EF4-FFF2-40B4-BE49-F238E27FC236}">
                  <a16:creationId xmlns:a16="http://schemas.microsoft.com/office/drawing/2014/main" id="{B7C7EFD1-0E56-430F-A369-9CFEE3BD9A3E}"/>
                </a:ext>
              </a:extLst>
            </p:cNvPr>
            <p:cNvSpPr/>
            <p:nvPr/>
          </p:nvSpPr>
          <p:spPr>
            <a:xfrm>
              <a:off x="8762518" y="5524743"/>
              <a:ext cx="105874" cy="48168"/>
            </a:xfrm>
            <a:custGeom>
              <a:avLst/>
              <a:gdLst>
                <a:gd name="connsiteX0" fmla="*/ 80841 w 105874"/>
                <a:gd name="connsiteY0" fmla="*/ 45283 h 48168"/>
                <a:gd name="connsiteX1" fmla="*/ 72153 w 105874"/>
                <a:gd name="connsiteY1" fmla="*/ 42261 h 48168"/>
                <a:gd name="connsiteX2" fmla="*/ 30221 w 105874"/>
                <a:gd name="connsiteY2" fmla="*/ 28662 h 48168"/>
                <a:gd name="connsiteX3" fmla="*/ 0 w 105874"/>
                <a:gd name="connsiteY3" fmla="*/ 16573 h 48168"/>
                <a:gd name="connsiteX4" fmla="*/ 30221 w 105874"/>
                <a:gd name="connsiteY4" fmla="*/ 707 h 48168"/>
                <a:gd name="connsiteX5" fmla="*/ 78953 w 105874"/>
                <a:gd name="connsiteY5" fmla="*/ 16195 h 48168"/>
                <a:gd name="connsiteX6" fmla="*/ 86508 w 105874"/>
                <a:gd name="connsiteY6" fmla="*/ 25262 h 48168"/>
                <a:gd name="connsiteX7" fmla="*/ 105774 w 105874"/>
                <a:gd name="connsiteY7" fmla="*/ 33195 h 48168"/>
                <a:gd name="connsiteX8" fmla="*/ 105774 w 105874"/>
                <a:gd name="connsiteY8" fmla="*/ 33195 h 48168"/>
                <a:gd name="connsiteX9" fmla="*/ 80841 w 105874"/>
                <a:gd name="connsiteY9" fmla="*/ 45283 h 4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74" h="48168">
                  <a:moveTo>
                    <a:pt x="80841" y="45283"/>
                  </a:moveTo>
                  <a:cubicBezTo>
                    <a:pt x="77819" y="44150"/>
                    <a:pt x="74797" y="43017"/>
                    <a:pt x="72153" y="42261"/>
                  </a:cubicBezTo>
                  <a:cubicBezTo>
                    <a:pt x="58176" y="37728"/>
                    <a:pt x="44954" y="30551"/>
                    <a:pt x="30221" y="28662"/>
                  </a:cubicBezTo>
                  <a:cubicBezTo>
                    <a:pt x="20021" y="24506"/>
                    <a:pt x="10200" y="20729"/>
                    <a:pt x="0" y="16573"/>
                  </a:cubicBezTo>
                  <a:cubicBezTo>
                    <a:pt x="4533" y="1085"/>
                    <a:pt x="20021" y="-1559"/>
                    <a:pt x="30221" y="707"/>
                  </a:cubicBezTo>
                  <a:cubicBezTo>
                    <a:pt x="46465" y="4485"/>
                    <a:pt x="62331" y="12796"/>
                    <a:pt x="78953" y="16195"/>
                  </a:cubicBezTo>
                  <a:cubicBezTo>
                    <a:pt x="83864" y="17329"/>
                    <a:pt x="86886" y="21484"/>
                    <a:pt x="86508" y="25262"/>
                  </a:cubicBezTo>
                  <a:cubicBezTo>
                    <a:pt x="84619" y="49061"/>
                    <a:pt x="95952" y="39239"/>
                    <a:pt x="105774" y="33195"/>
                  </a:cubicBezTo>
                  <a:cubicBezTo>
                    <a:pt x="105774" y="33195"/>
                    <a:pt x="105774" y="33195"/>
                    <a:pt x="105774" y="33195"/>
                  </a:cubicBezTo>
                  <a:cubicBezTo>
                    <a:pt x="107285" y="56616"/>
                    <a:pt x="91419" y="45661"/>
                    <a:pt x="80841" y="45283"/>
                  </a:cubicBezTo>
                  <a:close/>
                </a:path>
              </a:pathLst>
            </a:custGeom>
            <a:solidFill>
              <a:srgbClr val="8461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96" name="Freeform: Shape 26295">
              <a:extLst>
                <a:ext uri="{FF2B5EF4-FFF2-40B4-BE49-F238E27FC236}">
                  <a16:creationId xmlns:a16="http://schemas.microsoft.com/office/drawing/2014/main" id="{38D32FC9-649B-4300-A808-998DF5A28154}"/>
                </a:ext>
              </a:extLst>
            </p:cNvPr>
            <p:cNvSpPr/>
            <p:nvPr/>
          </p:nvSpPr>
          <p:spPr>
            <a:xfrm>
              <a:off x="8792361" y="5553183"/>
              <a:ext cx="41931" cy="13820"/>
            </a:xfrm>
            <a:custGeom>
              <a:avLst/>
              <a:gdLst>
                <a:gd name="connsiteX0" fmla="*/ 0 w 41931"/>
                <a:gd name="connsiteY0" fmla="*/ 221 h 13820"/>
                <a:gd name="connsiteX1" fmla="*/ 41932 w 41931"/>
                <a:gd name="connsiteY1" fmla="*/ 13821 h 13820"/>
                <a:gd name="connsiteX2" fmla="*/ 25688 w 41931"/>
                <a:gd name="connsiteY2" fmla="*/ 12687 h 13820"/>
                <a:gd name="connsiteX3" fmla="*/ 0 w 41931"/>
                <a:gd name="connsiteY3" fmla="*/ 221 h 1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1" h="13820">
                  <a:moveTo>
                    <a:pt x="0" y="221"/>
                  </a:moveTo>
                  <a:cubicBezTo>
                    <a:pt x="15866" y="-1290"/>
                    <a:pt x="29466" y="5132"/>
                    <a:pt x="41932" y="13821"/>
                  </a:cubicBezTo>
                  <a:cubicBezTo>
                    <a:pt x="36643" y="13443"/>
                    <a:pt x="30977" y="13065"/>
                    <a:pt x="25688" y="12687"/>
                  </a:cubicBezTo>
                  <a:cubicBezTo>
                    <a:pt x="16999" y="8532"/>
                    <a:pt x="8689" y="4376"/>
                    <a:pt x="0" y="221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97" name="Freeform: Shape 26296">
              <a:extLst>
                <a:ext uri="{FF2B5EF4-FFF2-40B4-BE49-F238E27FC236}">
                  <a16:creationId xmlns:a16="http://schemas.microsoft.com/office/drawing/2014/main" id="{E548D989-3EAE-4838-B505-737052D03CA2}"/>
                </a:ext>
              </a:extLst>
            </p:cNvPr>
            <p:cNvSpPr/>
            <p:nvPr/>
          </p:nvSpPr>
          <p:spPr>
            <a:xfrm>
              <a:off x="8584969" y="5423805"/>
              <a:ext cx="33243" cy="19815"/>
            </a:xfrm>
            <a:custGeom>
              <a:avLst/>
              <a:gdLst>
                <a:gd name="connsiteX0" fmla="*/ 0 w 33243"/>
                <a:gd name="connsiteY0" fmla="*/ 2293 h 19815"/>
                <a:gd name="connsiteX1" fmla="*/ 33243 w 33243"/>
                <a:gd name="connsiteY1" fmla="*/ 19670 h 19815"/>
                <a:gd name="connsiteX2" fmla="*/ 0 w 33243"/>
                <a:gd name="connsiteY2" fmla="*/ 2293 h 1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43" h="19815">
                  <a:moveTo>
                    <a:pt x="0" y="2293"/>
                  </a:moveTo>
                  <a:cubicBezTo>
                    <a:pt x="11711" y="-4506"/>
                    <a:pt x="28710" y="4560"/>
                    <a:pt x="33243" y="19670"/>
                  </a:cubicBezTo>
                  <a:cubicBezTo>
                    <a:pt x="18510" y="21182"/>
                    <a:pt x="9822" y="10604"/>
                    <a:pt x="0" y="2293"/>
                  </a:cubicBezTo>
                  <a:close/>
                </a:path>
              </a:pathLst>
            </a:custGeom>
            <a:solidFill>
              <a:srgbClr val="B393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98" name="Freeform: Shape 26297">
              <a:extLst>
                <a:ext uri="{FF2B5EF4-FFF2-40B4-BE49-F238E27FC236}">
                  <a16:creationId xmlns:a16="http://schemas.microsoft.com/office/drawing/2014/main" id="{C15642C2-A3C8-4B4C-8AE6-FB76F197FC54}"/>
                </a:ext>
              </a:extLst>
            </p:cNvPr>
            <p:cNvSpPr/>
            <p:nvPr/>
          </p:nvSpPr>
          <p:spPr>
            <a:xfrm>
              <a:off x="11016471" y="5404943"/>
              <a:ext cx="14551" cy="25687"/>
            </a:xfrm>
            <a:custGeom>
              <a:avLst/>
              <a:gdLst>
                <a:gd name="connsiteX0" fmla="*/ 5829 w 14551"/>
                <a:gd name="connsiteY0" fmla="*/ 0 h 25687"/>
                <a:gd name="connsiteX1" fmla="*/ 13762 w 14551"/>
                <a:gd name="connsiteY1" fmla="*/ 25688 h 25687"/>
                <a:gd name="connsiteX2" fmla="*/ 5829 w 14551"/>
                <a:gd name="connsiteY2" fmla="*/ 0 h 2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51" h="25687">
                  <a:moveTo>
                    <a:pt x="5829" y="0"/>
                  </a:moveTo>
                  <a:cubicBezTo>
                    <a:pt x="6584" y="9066"/>
                    <a:pt x="17539" y="15111"/>
                    <a:pt x="13762" y="25688"/>
                  </a:cubicBezTo>
                  <a:cubicBezTo>
                    <a:pt x="15650" y="15866"/>
                    <a:pt x="-11549" y="14733"/>
                    <a:pt x="5829" y="0"/>
                  </a:cubicBezTo>
                  <a:close/>
                </a:path>
              </a:pathLst>
            </a:custGeom>
            <a:solidFill>
              <a:srgbClr val="CFAB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99" name="Freeform: Shape 26298">
              <a:extLst>
                <a:ext uri="{FF2B5EF4-FFF2-40B4-BE49-F238E27FC236}">
                  <a16:creationId xmlns:a16="http://schemas.microsoft.com/office/drawing/2014/main" id="{15F96C6C-6529-4D51-BC19-B1FEDF4DC1B6}"/>
                </a:ext>
              </a:extLst>
            </p:cNvPr>
            <p:cNvSpPr/>
            <p:nvPr/>
          </p:nvSpPr>
          <p:spPr>
            <a:xfrm>
              <a:off x="10201554" y="5840734"/>
              <a:ext cx="285873" cy="224231"/>
            </a:xfrm>
            <a:custGeom>
              <a:avLst/>
              <a:gdLst>
                <a:gd name="connsiteX0" fmla="*/ 135860 w 285873"/>
                <a:gd name="connsiteY0" fmla="*/ 12993 h 224231"/>
                <a:gd name="connsiteX1" fmla="*/ 118106 w 285873"/>
                <a:gd name="connsiteY1" fmla="*/ 25081 h 224231"/>
                <a:gd name="connsiteX2" fmla="*/ 106773 w 285873"/>
                <a:gd name="connsiteY2" fmla="*/ 27725 h 224231"/>
                <a:gd name="connsiteX3" fmla="*/ 109039 w 285873"/>
                <a:gd name="connsiteY3" fmla="*/ 45103 h 224231"/>
                <a:gd name="connsiteX4" fmla="*/ 117728 w 285873"/>
                <a:gd name="connsiteY4" fmla="*/ 40947 h 224231"/>
                <a:gd name="connsiteX5" fmla="*/ 129439 w 285873"/>
                <a:gd name="connsiteY5" fmla="*/ 45858 h 224231"/>
                <a:gd name="connsiteX6" fmla="*/ 130194 w 285873"/>
                <a:gd name="connsiteY6" fmla="*/ 56058 h 224231"/>
                <a:gd name="connsiteX7" fmla="*/ 127927 w 285873"/>
                <a:gd name="connsiteY7" fmla="*/ 72679 h 224231"/>
                <a:gd name="connsiteX8" fmla="*/ 156260 w 285873"/>
                <a:gd name="connsiteY8" fmla="*/ 78346 h 224231"/>
                <a:gd name="connsiteX9" fmla="*/ 211791 w 285873"/>
                <a:gd name="connsiteY9" fmla="*/ 67013 h 224231"/>
                <a:gd name="connsiteX10" fmla="*/ 211791 w 285873"/>
                <a:gd name="connsiteY10" fmla="*/ 51525 h 224231"/>
                <a:gd name="connsiteX11" fmla="*/ 223124 w 285873"/>
                <a:gd name="connsiteY11" fmla="*/ 59458 h 224231"/>
                <a:gd name="connsiteX12" fmla="*/ 239368 w 285873"/>
                <a:gd name="connsiteY12" fmla="*/ 49636 h 224231"/>
                <a:gd name="connsiteX13" fmla="*/ 251078 w 285873"/>
                <a:gd name="connsiteY13" fmla="*/ 42836 h 224231"/>
                <a:gd name="connsiteX14" fmla="*/ 260900 w 285873"/>
                <a:gd name="connsiteY14" fmla="*/ 52658 h 224231"/>
                <a:gd name="connsiteX15" fmla="*/ 272233 w 285873"/>
                <a:gd name="connsiteY15" fmla="*/ 60213 h 224231"/>
                <a:gd name="connsiteX16" fmla="*/ 285833 w 285873"/>
                <a:gd name="connsiteY16" fmla="*/ 70035 h 224231"/>
                <a:gd name="connsiteX17" fmla="*/ 281677 w 285873"/>
                <a:gd name="connsiteY17" fmla="*/ 77213 h 224231"/>
                <a:gd name="connsiteX18" fmla="*/ 266944 w 285873"/>
                <a:gd name="connsiteY18" fmla="*/ 69280 h 224231"/>
                <a:gd name="connsiteX19" fmla="*/ 262033 w 285873"/>
                <a:gd name="connsiteY19" fmla="*/ 64746 h 224231"/>
                <a:gd name="connsiteX20" fmla="*/ 266189 w 285873"/>
                <a:gd name="connsiteY20" fmla="*/ 88545 h 224231"/>
                <a:gd name="connsiteX21" fmla="*/ 239368 w 285873"/>
                <a:gd name="connsiteY21" fmla="*/ 93834 h 224231"/>
                <a:gd name="connsiteX22" fmla="*/ 231812 w 285873"/>
                <a:gd name="connsiteY22" fmla="*/ 94590 h 224231"/>
                <a:gd name="connsiteX23" fmla="*/ 201214 w 285873"/>
                <a:gd name="connsiteY23" fmla="*/ 103656 h 224231"/>
                <a:gd name="connsiteX24" fmla="*/ 170615 w 285873"/>
                <a:gd name="connsiteY24" fmla="*/ 136522 h 224231"/>
                <a:gd name="connsiteX25" fmla="*/ 141905 w 285873"/>
                <a:gd name="connsiteY25" fmla="*/ 163343 h 224231"/>
                <a:gd name="connsiteX26" fmla="*/ 132083 w 285873"/>
                <a:gd name="connsiteY26" fmla="*/ 169387 h 224231"/>
                <a:gd name="connsiteX27" fmla="*/ 149460 w 285873"/>
                <a:gd name="connsiteY27" fmla="*/ 180342 h 224231"/>
                <a:gd name="connsiteX28" fmla="*/ 149838 w 285873"/>
                <a:gd name="connsiteY28" fmla="*/ 192808 h 224231"/>
                <a:gd name="connsiteX29" fmla="*/ 137372 w 285873"/>
                <a:gd name="connsiteY29" fmla="*/ 215474 h 224231"/>
                <a:gd name="connsiteX30" fmla="*/ 133594 w 285873"/>
                <a:gd name="connsiteY30" fmla="*/ 224163 h 224231"/>
                <a:gd name="connsiteX31" fmla="*/ 89018 w 285873"/>
                <a:gd name="connsiteY31" fmla="*/ 216607 h 224231"/>
                <a:gd name="connsiteX32" fmla="*/ 88640 w 285873"/>
                <a:gd name="connsiteY32" fmla="*/ 198475 h 224231"/>
                <a:gd name="connsiteX33" fmla="*/ 84485 w 285873"/>
                <a:gd name="connsiteY33" fmla="*/ 177320 h 224231"/>
                <a:gd name="connsiteX34" fmla="*/ 100351 w 285873"/>
                <a:gd name="connsiteY34" fmla="*/ 157676 h 224231"/>
                <a:gd name="connsiteX35" fmla="*/ 78440 w 285873"/>
                <a:gd name="connsiteY35" fmla="*/ 165987 h 224231"/>
                <a:gd name="connsiteX36" fmla="*/ 67863 w 285873"/>
                <a:gd name="connsiteY36" fmla="*/ 186008 h 224231"/>
                <a:gd name="connsiteX37" fmla="*/ 67485 w 285873"/>
                <a:gd name="connsiteY37" fmla="*/ 190164 h 224231"/>
                <a:gd name="connsiteX38" fmla="*/ 51619 w 285873"/>
                <a:gd name="connsiteY38" fmla="*/ 202630 h 224231"/>
                <a:gd name="connsiteX39" fmla="*/ 38020 w 285873"/>
                <a:gd name="connsiteY39" fmla="*/ 206786 h 224231"/>
                <a:gd name="connsiteX40" fmla="*/ 36886 w 285873"/>
                <a:gd name="connsiteY40" fmla="*/ 189786 h 224231"/>
                <a:gd name="connsiteX41" fmla="*/ 56908 w 285873"/>
                <a:gd name="connsiteY41" fmla="*/ 145588 h 224231"/>
                <a:gd name="connsiteX42" fmla="*/ 87129 w 285873"/>
                <a:gd name="connsiteY42" fmla="*/ 131610 h 224231"/>
                <a:gd name="connsiteX43" fmla="*/ 92795 w 285873"/>
                <a:gd name="connsiteY43" fmla="*/ 123300 h 224231"/>
                <a:gd name="connsiteX44" fmla="*/ 97329 w 285873"/>
                <a:gd name="connsiteY44" fmla="*/ 105545 h 224231"/>
                <a:gd name="connsiteX45" fmla="*/ 93929 w 285873"/>
                <a:gd name="connsiteY45" fmla="*/ 103278 h 224231"/>
                <a:gd name="connsiteX46" fmla="*/ 38775 w 285873"/>
                <a:gd name="connsiteY46" fmla="*/ 135388 h 224231"/>
                <a:gd name="connsiteX47" fmla="*/ 15354 w 285873"/>
                <a:gd name="connsiteY47" fmla="*/ 124055 h 224231"/>
                <a:gd name="connsiteX48" fmla="*/ 14976 w 285873"/>
                <a:gd name="connsiteY48" fmla="*/ 123677 h 224231"/>
                <a:gd name="connsiteX49" fmla="*/ 3265 w 285873"/>
                <a:gd name="connsiteY49" fmla="*/ 134633 h 224231"/>
                <a:gd name="connsiteX50" fmla="*/ 8932 w 285873"/>
                <a:gd name="connsiteY50" fmla="*/ 90434 h 224231"/>
                <a:gd name="connsiteX51" fmla="*/ 8554 w 285873"/>
                <a:gd name="connsiteY51" fmla="*/ 39058 h 224231"/>
                <a:gd name="connsiteX52" fmla="*/ 4777 w 285873"/>
                <a:gd name="connsiteY52" fmla="*/ 29237 h 224231"/>
                <a:gd name="connsiteX53" fmla="*/ 10443 w 285873"/>
                <a:gd name="connsiteY53" fmla="*/ 10726 h 224231"/>
                <a:gd name="connsiteX54" fmla="*/ 26309 w 285873"/>
                <a:gd name="connsiteY54" fmla="*/ 18281 h 224231"/>
                <a:gd name="connsiteX55" fmla="*/ 33109 w 285873"/>
                <a:gd name="connsiteY55" fmla="*/ 28859 h 224231"/>
                <a:gd name="connsiteX56" fmla="*/ 47464 w 285873"/>
                <a:gd name="connsiteY56" fmla="*/ 26592 h 224231"/>
                <a:gd name="connsiteX57" fmla="*/ 60686 w 285873"/>
                <a:gd name="connsiteY57" fmla="*/ 15637 h 224231"/>
                <a:gd name="connsiteX58" fmla="*/ 82218 w 285873"/>
                <a:gd name="connsiteY58" fmla="*/ 4682 h 224231"/>
                <a:gd name="connsiteX59" fmla="*/ 93173 w 285873"/>
                <a:gd name="connsiteY59" fmla="*/ 904 h 224231"/>
                <a:gd name="connsiteX60" fmla="*/ 135860 w 285873"/>
                <a:gd name="connsiteY60" fmla="*/ 12993 h 224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5873" h="224231">
                  <a:moveTo>
                    <a:pt x="135860" y="12993"/>
                  </a:moveTo>
                  <a:cubicBezTo>
                    <a:pt x="136616" y="26970"/>
                    <a:pt x="129061" y="28859"/>
                    <a:pt x="118106" y="25081"/>
                  </a:cubicBezTo>
                  <a:cubicBezTo>
                    <a:pt x="113572" y="23570"/>
                    <a:pt x="108284" y="19792"/>
                    <a:pt x="106773" y="27725"/>
                  </a:cubicBezTo>
                  <a:cubicBezTo>
                    <a:pt x="105639" y="33392"/>
                    <a:pt x="102617" y="39436"/>
                    <a:pt x="109039" y="45103"/>
                  </a:cubicBezTo>
                  <a:cubicBezTo>
                    <a:pt x="116972" y="51903"/>
                    <a:pt x="114706" y="43592"/>
                    <a:pt x="117728" y="40947"/>
                  </a:cubicBezTo>
                  <a:cubicBezTo>
                    <a:pt x="122639" y="36036"/>
                    <a:pt x="125661" y="43969"/>
                    <a:pt x="129439" y="45858"/>
                  </a:cubicBezTo>
                  <a:cubicBezTo>
                    <a:pt x="135105" y="48503"/>
                    <a:pt x="133216" y="53036"/>
                    <a:pt x="130194" y="56058"/>
                  </a:cubicBezTo>
                  <a:cubicBezTo>
                    <a:pt x="125283" y="61347"/>
                    <a:pt x="118483" y="68902"/>
                    <a:pt x="127927" y="72679"/>
                  </a:cubicBezTo>
                  <a:cubicBezTo>
                    <a:pt x="136238" y="76079"/>
                    <a:pt x="143416" y="84012"/>
                    <a:pt x="156260" y="78346"/>
                  </a:cubicBezTo>
                  <a:cubicBezTo>
                    <a:pt x="172881" y="70791"/>
                    <a:pt x="191014" y="62102"/>
                    <a:pt x="211791" y="67013"/>
                  </a:cubicBezTo>
                  <a:cubicBezTo>
                    <a:pt x="217457" y="62480"/>
                    <a:pt x="203102" y="56436"/>
                    <a:pt x="211791" y="51525"/>
                  </a:cubicBezTo>
                  <a:cubicBezTo>
                    <a:pt x="222368" y="45858"/>
                    <a:pt x="220480" y="59080"/>
                    <a:pt x="223124" y="59458"/>
                  </a:cubicBezTo>
                  <a:cubicBezTo>
                    <a:pt x="229924" y="60969"/>
                    <a:pt x="238612" y="55680"/>
                    <a:pt x="239368" y="49636"/>
                  </a:cubicBezTo>
                  <a:cubicBezTo>
                    <a:pt x="240501" y="39814"/>
                    <a:pt x="246545" y="41703"/>
                    <a:pt x="251078" y="42836"/>
                  </a:cubicBezTo>
                  <a:cubicBezTo>
                    <a:pt x="255234" y="43969"/>
                    <a:pt x="264678" y="41325"/>
                    <a:pt x="260900" y="52658"/>
                  </a:cubicBezTo>
                  <a:cubicBezTo>
                    <a:pt x="258256" y="61724"/>
                    <a:pt x="268456" y="57191"/>
                    <a:pt x="272233" y="60213"/>
                  </a:cubicBezTo>
                  <a:cubicBezTo>
                    <a:pt x="276766" y="63991"/>
                    <a:pt x="286588" y="60213"/>
                    <a:pt x="285833" y="70035"/>
                  </a:cubicBezTo>
                  <a:cubicBezTo>
                    <a:pt x="285833" y="72679"/>
                    <a:pt x="283944" y="76079"/>
                    <a:pt x="281677" y="77213"/>
                  </a:cubicBezTo>
                  <a:cubicBezTo>
                    <a:pt x="273366" y="81368"/>
                    <a:pt x="271478" y="73057"/>
                    <a:pt x="266944" y="69280"/>
                  </a:cubicBezTo>
                  <a:cubicBezTo>
                    <a:pt x="265433" y="68146"/>
                    <a:pt x="263922" y="66635"/>
                    <a:pt x="262033" y="64746"/>
                  </a:cubicBezTo>
                  <a:cubicBezTo>
                    <a:pt x="252589" y="75324"/>
                    <a:pt x="263167" y="81368"/>
                    <a:pt x="266189" y="88545"/>
                  </a:cubicBezTo>
                  <a:cubicBezTo>
                    <a:pt x="259389" y="100634"/>
                    <a:pt x="249945" y="103656"/>
                    <a:pt x="239368" y="93834"/>
                  </a:cubicBezTo>
                  <a:cubicBezTo>
                    <a:pt x="235590" y="90434"/>
                    <a:pt x="234079" y="91190"/>
                    <a:pt x="231812" y="94590"/>
                  </a:cubicBezTo>
                  <a:cubicBezTo>
                    <a:pt x="221235" y="97234"/>
                    <a:pt x="208391" y="90434"/>
                    <a:pt x="201214" y="103656"/>
                  </a:cubicBezTo>
                  <a:cubicBezTo>
                    <a:pt x="195169" y="118389"/>
                    <a:pt x="182325" y="127077"/>
                    <a:pt x="170615" y="136522"/>
                  </a:cubicBezTo>
                  <a:cubicBezTo>
                    <a:pt x="160415" y="144832"/>
                    <a:pt x="150593" y="153521"/>
                    <a:pt x="141905" y="163343"/>
                  </a:cubicBezTo>
                  <a:cubicBezTo>
                    <a:pt x="139260" y="165609"/>
                    <a:pt x="136238" y="167120"/>
                    <a:pt x="132083" y="169387"/>
                  </a:cubicBezTo>
                  <a:cubicBezTo>
                    <a:pt x="139260" y="171654"/>
                    <a:pt x="145305" y="175053"/>
                    <a:pt x="149460" y="180342"/>
                  </a:cubicBezTo>
                  <a:cubicBezTo>
                    <a:pt x="152860" y="184497"/>
                    <a:pt x="155504" y="192053"/>
                    <a:pt x="149838" y="192808"/>
                  </a:cubicBezTo>
                  <a:cubicBezTo>
                    <a:pt x="133972" y="195075"/>
                    <a:pt x="137372" y="206030"/>
                    <a:pt x="137372" y="215474"/>
                  </a:cubicBezTo>
                  <a:cubicBezTo>
                    <a:pt x="137372" y="219252"/>
                    <a:pt x="136616" y="224918"/>
                    <a:pt x="133594" y="224163"/>
                  </a:cubicBezTo>
                  <a:cubicBezTo>
                    <a:pt x="118861" y="219629"/>
                    <a:pt x="102617" y="227562"/>
                    <a:pt x="89018" y="216607"/>
                  </a:cubicBezTo>
                  <a:cubicBezTo>
                    <a:pt x="80707" y="210185"/>
                    <a:pt x="85240" y="204519"/>
                    <a:pt x="88640" y="198475"/>
                  </a:cubicBezTo>
                  <a:cubicBezTo>
                    <a:pt x="91284" y="190542"/>
                    <a:pt x="99595" y="181853"/>
                    <a:pt x="84485" y="177320"/>
                  </a:cubicBezTo>
                  <a:cubicBezTo>
                    <a:pt x="76552" y="158809"/>
                    <a:pt x="91284" y="161076"/>
                    <a:pt x="100351" y="157676"/>
                  </a:cubicBezTo>
                  <a:cubicBezTo>
                    <a:pt x="90907" y="153143"/>
                    <a:pt x="84862" y="159565"/>
                    <a:pt x="78440" y="165987"/>
                  </a:cubicBezTo>
                  <a:cubicBezTo>
                    <a:pt x="72774" y="171654"/>
                    <a:pt x="71641" y="179587"/>
                    <a:pt x="67863" y="186008"/>
                  </a:cubicBezTo>
                  <a:cubicBezTo>
                    <a:pt x="67863" y="187520"/>
                    <a:pt x="67863" y="188653"/>
                    <a:pt x="67485" y="190164"/>
                  </a:cubicBezTo>
                  <a:cubicBezTo>
                    <a:pt x="64841" y="197719"/>
                    <a:pt x="55397" y="196208"/>
                    <a:pt x="51619" y="202630"/>
                  </a:cubicBezTo>
                  <a:cubicBezTo>
                    <a:pt x="48597" y="207541"/>
                    <a:pt x="44064" y="212074"/>
                    <a:pt x="38020" y="206786"/>
                  </a:cubicBezTo>
                  <a:cubicBezTo>
                    <a:pt x="32353" y="201874"/>
                    <a:pt x="32353" y="193941"/>
                    <a:pt x="36886" y="189786"/>
                  </a:cubicBezTo>
                  <a:cubicBezTo>
                    <a:pt x="50864" y="178075"/>
                    <a:pt x="52375" y="161076"/>
                    <a:pt x="56908" y="145588"/>
                  </a:cubicBezTo>
                  <a:cubicBezTo>
                    <a:pt x="66352" y="139544"/>
                    <a:pt x="72396" y="127077"/>
                    <a:pt x="87129" y="131610"/>
                  </a:cubicBezTo>
                  <a:cubicBezTo>
                    <a:pt x="92418" y="133122"/>
                    <a:pt x="93929" y="127833"/>
                    <a:pt x="92795" y="123300"/>
                  </a:cubicBezTo>
                  <a:cubicBezTo>
                    <a:pt x="90907" y="116500"/>
                    <a:pt x="96951" y="111589"/>
                    <a:pt x="97329" y="105545"/>
                  </a:cubicBezTo>
                  <a:cubicBezTo>
                    <a:pt x="96573" y="104034"/>
                    <a:pt x="95440" y="103656"/>
                    <a:pt x="93929" y="103278"/>
                  </a:cubicBezTo>
                  <a:cubicBezTo>
                    <a:pt x="48597" y="91568"/>
                    <a:pt x="48597" y="91568"/>
                    <a:pt x="38775" y="135388"/>
                  </a:cubicBezTo>
                  <a:cubicBezTo>
                    <a:pt x="22909" y="138033"/>
                    <a:pt x="22909" y="138033"/>
                    <a:pt x="15354" y="124055"/>
                  </a:cubicBezTo>
                  <a:cubicBezTo>
                    <a:pt x="15732" y="121411"/>
                    <a:pt x="12332" y="124433"/>
                    <a:pt x="14976" y="123677"/>
                  </a:cubicBezTo>
                  <a:cubicBezTo>
                    <a:pt x="16865" y="133499"/>
                    <a:pt x="14221" y="138788"/>
                    <a:pt x="3265" y="134633"/>
                  </a:cubicBezTo>
                  <a:cubicBezTo>
                    <a:pt x="1377" y="119522"/>
                    <a:pt x="-5423" y="103278"/>
                    <a:pt x="8932" y="90434"/>
                  </a:cubicBezTo>
                  <a:cubicBezTo>
                    <a:pt x="16487" y="73435"/>
                    <a:pt x="18754" y="56058"/>
                    <a:pt x="8554" y="39058"/>
                  </a:cubicBezTo>
                  <a:cubicBezTo>
                    <a:pt x="6665" y="36036"/>
                    <a:pt x="5532" y="32637"/>
                    <a:pt x="4777" y="29237"/>
                  </a:cubicBezTo>
                  <a:cubicBezTo>
                    <a:pt x="3643" y="22059"/>
                    <a:pt x="2510" y="14126"/>
                    <a:pt x="10443" y="10726"/>
                  </a:cubicBezTo>
                  <a:cubicBezTo>
                    <a:pt x="17621" y="7704"/>
                    <a:pt x="22154" y="13371"/>
                    <a:pt x="26309" y="18281"/>
                  </a:cubicBezTo>
                  <a:cubicBezTo>
                    <a:pt x="28953" y="21681"/>
                    <a:pt x="30842" y="25459"/>
                    <a:pt x="33109" y="28859"/>
                  </a:cubicBezTo>
                  <a:cubicBezTo>
                    <a:pt x="39531" y="39058"/>
                    <a:pt x="45197" y="38681"/>
                    <a:pt x="47464" y="26592"/>
                  </a:cubicBezTo>
                  <a:cubicBezTo>
                    <a:pt x="48975" y="18659"/>
                    <a:pt x="53886" y="16015"/>
                    <a:pt x="60686" y="15637"/>
                  </a:cubicBezTo>
                  <a:cubicBezTo>
                    <a:pt x="69374" y="15259"/>
                    <a:pt x="77307" y="12993"/>
                    <a:pt x="82218" y="4682"/>
                  </a:cubicBezTo>
                  <a:cubicBezTo>
                    <a:pt x="84485" y="904"/>
                    <a:pt x="91662" y="-1362"/>
                    <a:pt x="93173" y="904"/>
                  </a:cubicBezTo>
                  <a:cubicBezTo>
                    <a:pt x="104884" y="19415"/>
                    <a:pt x="126039" y="-6273"/>
                    <a:pt x="135860" y="12993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00" name="Freeform: Shape 26299">
              <a:extLst>
                <a:ext uri="{FF2B5EF4-FFF2-40B4-BE49-F238E27FC236}">
                  <a16:creationId xmlns:a16="http://schemas.microsoft.com/office/drawing/2014/main" id="{24EA317D-EAE8-4BEB-9956-469D3D12C646}"/>
                </a:ext>
              </a:extLst>
            </p:cNvPr>
            <p:cNvSpPr/>
            <p:nvPr/>
          </p:nvSpPr>
          <p:spPr>
            <a:xfrm>
              <a:off x="10128415" y="5962145"/>
              <a:ext cx="149311" cy="115973"/>
            </a:xfrm>
            <a:custGeom>
              <a:avLst/>
              <a:gdLst>
                <a:gd name="connsiteX0" fmla="*/ 132690 w 149311"/>
                <a:gd name="connsiteY0" fmla="*/ 22666 h 115973"/>
                <a:gd name="connsiteX1" fmla="*/ 114936 w 149311"/>
                <a:gd name="connsiteY1" fmla="*/ 69508 h 115973"/>
                <a:gd name="connsiteX2" fmla="*/ 114558 w 149311"/>
                <a:gd name="connsiteY2" fmla="*/ 83486 h 115973"/>
                <a:gd name="connsiteX3" fmla="*/ 121357 w 149311"/>
                <a:gd name="connsiteY3" fmla="*/ 75553 h 115973"/>
                <a:gd name="connsiteX4" fmla="*/ 140623 w 149311"/>
                <a:gd name="connsiteY4" fmla="*/ 69131 h 115973"/>
                <a:gd name="connsiteX5" fmla="*/ 149312 w 149311"/>
                <a:gd name="connsiteY5" fmla="*/ 75175 h 115973"/>
                <a:gd name="connsiteX6" fmla="*/ 130046 w 149311"/>
                <a:gd name="connsiteY6" fmla="*/ 98218 h 115973"/>
                <a:gd name="connsiteX7" fmla="*/ 124380 w 149311"/>
                <a:gd name="connsiteY7" fmla="*/ 103885 h 115973"/>
                <a:gd name="connsiteX8" fmla="*/ 65826 w 149311"/>
                <a:gd name="connsiteY8" fmla="*/ 109174 h 115973"/>
                <a:gd name="connsiteX9" fmla="*/ 35227 w 149311"/>
                <a:gd name="connsiteY9" fmla="*/ 115973 h 115973"/>
                <a:gd name="connsiteX10" fmla="*/ 46938 w 149311"/>
                <a:gd name="connsiteY10" fmla="*/ 92930 h 115973"/>
                <a:gd name="connsiteX11" fmla="*/ 9162 w 149311"/>
                <a:gd name="connsiteY11" fmla="*/ 80464 h 115973"/>
                <a:gd name="connsiteX12" fmla="*/ 95 w 149311"/>
                <a:gd name="connsiteY12" fmla="*/ 77064 h 115973"/>
                <a:gd name="connsiteX13" fmla="*/ 9917 w 149311"/>
                <a:gd name="connsiteY13" fmla="*/ 55153 h 115973"/>
                <a:gd name="connsiteX14" fmla="*/ 35605 w 149311"/>
                <a:gd name="connsiteY14" fmla="*/ 15111 h 115973"/>
                <a:gd name="connsiteX15" fmla="*/ 40894 w 149311"/>
                <a:gd name="connsiteY15" fmla="*/ 9066 h 115973"/>
                <a:gd name="connsiteX16" fmla="*/ 77159 w 149311"/>
                <a:gd name="connsiteY16" fmla="*/ 13977 h 115973"/>
                <a:gd name="connsiteX17" fmla="*/ 92647 w 149311"/>
                <a:gd name="connsiteY17" fmla="*/ 0 h 115973"/>
                <a:gd name="connsiteX18" fmla="*/ 111536 w 149311"/>
                <a:gd name="connsiteY18" fmla="*/ 13977 h 115973"/>
                <a:gd name="connsiteX19" fmla="*/ 117202 w 149311"/>
                <a:gd name="connsiteY19" fmla="*/ 13600 h 115973"/>
                <a:gd name="connsiteX20" fmla="*/ 108891 w 149311"/>
                <a:gd name="connsiteY20" fmla="*/ 32866 h 115973"/>
                <a:gd name="connsiteX21" fmla="*/ 130046 w 149311"/>
                <a:gd name="connsiteY21" fmla="*/ 21155 h 115973"/>
                <a:gd name="connsiteX22" fmla="*/ 132690 w 149311"/>
                <a:gd name="connsiteY22" fmla="*/ 22666 h 11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9311" h="115973">
                  <a:moveTo>
                    <a:pt x="132690" y="22666"/>
                  </a:moveTo>
                  <a:cubicBezTo>
                    <a:pt x="131935" y="40043"/>
                    <a:pt x="134957" y="58931"/>
                    <a:pt x="114936" y="69508"/>
                  </a:cubicBezTo>
                  <a:cubicBezTo>
                    <a:pt x="110402" y="71775"/>
                    <a:pt x="108513" y="80841"/>
                    <a:pt x="114558" y="83486"/>
                  </a:cubicBezTo>
                  <a:cubicBezTo>
                    <a:pt x="121735" y="86886"/>
                    <a:pt x="119469" y="77064"/>
                    <a:pt x="121357" y="75553"/>
                  </a:cubicBezTo>
                  <a:cubicBezTo>
                    <a:pt x="126646" y="71775"/>
                    <a:pt x="134201" y="71019"/>
                    <a:pt x="140623" y="69131"/>
                  </a:cubicBezTo>
                  <a:cubicBezTo>
                    <a:pt x="143268" y="71019"/>
                    <a:pt x="146290" y="72908"/>
                    <a:pt x="149312" y="75175"/>
                  </a:cubicBezTo>
                  <a:cubicBezTo>
                    <a:pt x="142134" y="81975"/>
                    <a:pt x="115691" y="73664"/>
                    <a:pt x="130046" y="98218"/>
                  </a:cubicBezTo>
                  <a:cubicBezTo>
                    <a:pt x="131935" y="101618"/>
                    <a:pt x="127779" y="105774"/>
                    <a:pt x="124380" y="103885"/>
                  </a:cubicBezTo>
                  <a:cubicBezTo>
                    <a:pt x="103603" y="92930"/>
                    <a:pt x="85470" y="109551"/>
                    <a:pt x="65826" y="109174"/>
                  </a:cubicBezTo>
                  <a:cubicBezTo>
                    <a:pt x="55627" y="108796"/>
                    <a:pt x="43160" y="104263"/>
                    <a:pt x="35227" y="115973"/>
                  </a:cubicBezTo>
                  <a:cubicBezTo>
                    <a:pt x="27672" y="103507"/>
                    <a:pt x="38627" y="99352"/>
                    <a:pt x="46938" y="92930"/>
                  </a:cubicBezTo>
                  <a:cubicBezTo>
                    <a:pt x="35605" y="82730"/>
                    <a:pt x="26161" y="71775"/>
                    <a:pt x="9162" y="80464"/>
                  </a:cubicBezTo>
                  <a:cubicBezTo>
                    <a:pt x="6140" y="81975"/>
                    <a:pt x="2362" y="80086"/>
                    <a:pt x="95" y="77064"/>
                  </a:cubicBezTo>
                  <a:cubicBezTo>
                    <a:pt x="-660" y="67998"/>
                    <a:pt x="3118" y="59309"/>
                    <a:pt x="9917" y="55153"/>
                  </a:cubicBezTo>
                  <a:cubicBezTo>
                    <a:pt x="25783" y="45709"/>
                    <a:pt x="34094" y="32866"/>
                    <a:pt x="35605" y="15111"/>
                  </a:cubicBezTo>
                  <a:cubicBezTo>
                    <a:pt x="35983" y="12466"/>
                    <a:pt x="38249" y="10199"/>
                    <a:pt x="40894" y="9066"/>
                  </a:cubicBezTo>
                  <a:cubicBezTo>
                    <a:pt x="51471" y="21910"/>
                    <a:pt x="65448" y="10577"/>
                    <a:pt x="77159" y="13977"/>
                  </a:cubicBezTo>
                  <a:cubicBezTo>
                    <a:pt x="87359" y="15111"/>
                    <a:pt x="84337" y="3022"/>
                    <a:pt x="92647" y="0"/>
                  </a:cubicBezTo>
                  <a:cubicBezTo>
                    <a:pt x="91514" y="15111"/>
                    <a:pt x="102847" y="12088"/>
                    <a:pt x="111536" y="13977"/>
                  </a:cubicBezTo>
                  <a:cubicBezTo>
                    <a:pt x="113424" y="12844"/>
                    <a:pt x="115313" y="12466"/>
                    <a:pt x="117202" y="13600"/>
                  </a:cubicBezTo>
                  <a:cubicBezTo>
                    <a:pt x="131179" y="26066"/>
                    <a:pt x="113802" y="26821"/>
                    <a:pt x="108891" y="32866"/>
                  </a:cubicBezTo>
                  <a:cubicBezTo>
                    <a:pt x="120980" y="36265"/>
                    <a:pt x="119846" y="18888"/>
                    <a:pt x="130046" y="21155"/>
                  </a:cubicBezTo>
                  <a:cubicBezTo>
                    <a:pt x="131179" y="21533"/>
                    <a:pt x="131935" y="22288"/>
                    <a:pt x="132690" y="22666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01" name="Freeform: Shape 26300">
              <a:extLst>
                <a:ext uri="{FF2B5EF4-FFF2-40B4-BE49-F238E27FC236}">
                  <a16:creationId xmlns:a16="http://schemas.microsoft.com/office/drawing/2014/main" id="{5C951F4D-B8F0-4DB8-83E8-1D5556A1655A}"/>
                </a:ext>
              </a:extLst>
            </p:cNvPr>
            <p:cNvSpPr/>
            <p:nvPr/>
          </p:nvSpPr>
          <p:spPr>
            <a:xfrm>
              <a:off x="10341947" y="5925195"/>
              <a:ext cx="165305" cy="97355"/>
            </a:xfrm>
            <a:custGeom>
              <a:avLst/>
              <a:gdLst>
                <a:gd name="connsiteX0" fmla="*/ 92930 w 165305"/>
                <a:gd name="connsiteY0" fmla="*/ 8995 h 97355"/>
                <a:gd name="connsiteX1" fmla="*/ 98974 w 165305"/>
                <a:gd name="connsiteY1" fmla="*/ 3329 h 97355"/>
                <a:gd name="connsiteX2" fmla="*/ 126551 w 165305"/>
                <a:gd name="connsiteY2" fmla="*/ 4462 h 97355"/>
                <a:gd name="connsiteX3" fmla="*/ 154505 w 165305"/>
                <a:gd name="connsiteY3" fmla="*/ 18817 h 97355"/>
                <a:gd name="connsiteX4" fmla="*/ 156394 w 165305"/>
                <a:gd name="connsiteY4" fmla="*/ 22595 h 97355"/>
                <a:gd name="connsiteX5" fmla="*/ 146194 w 165305"/>
                <a:gd name="connsiteY5" fmla="*/ 49794 h 97355"/>
                <a:gd name="connsiteX6" fmla="*/ 143928 w 165305"/>
                <a:gd name="connsiteY6" fmla="*/ 68304 h 97355"/>
                <a:gd name="connsiteX7" fmla="*/ 112574 w 165305"/>
                <a:gd name="connsiteY7" fmla="*/ 81904 h 97355"/>
                <a:gd name="connsiteX8" fmla="*/ 101618 w 165305"/>
                <a:gd name="connsiteY8" fmla="*/ 93614 h 97355"/>
                <a:gd name="connsiteX9" fmla="*/ 84241 w 165305"/>
                <a:gd name="connsiteY9" fmla="*/ 85303 h 97355"/>
                <a:gd name="connsiteX10" fmla="*/ 60064 w 165305"/>
                <a:gd name="connsiteY10" fmla="*/ 86059 h 97355"/>
                <a:gd name="connsiteX11" fmla="*/ 24555 w 165305"/>
                <a:gd name="connsiteY11" fmla="*/ 84548 h 97355"/>
                <a:gd name="connsiteX12" fmla="*/ 9444 w 165305"/>
                <a:gd name="connsiteY12" fmla="*/ 81526 h 97355"/>
                <a:gd name="connsiteX13" fmla="*/ 0 w 165305"/>
                <a:gd name="connsiteY13" fmla="*/ 76993 h 97355"/>
                <a:gd name="connsiteX14" fmla="*/ 34754 w 165305"/>
                <a:gd name="connsiteY14" fmla="*/ 42616 h 97355"/>
                <a:gd name="connsiteX15" fmla="*/ 49487 w 165305"/>
                <a:gd name="connsiteY15" fmla="*/ 16928 h 97355"/>
                <a:gd name="connsiteX16" fmla="*/ 59309 w 165305"/>
                <a:gd name="connsiteY16" fmla="*/ 18062 h 97355"/>
                <a:gd name="connsiteX17" fmla="*/ 92930 w 165305"/>
                <a:gd name="connsiteY17" fmla="*/ 8995 h 9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305" h="97355">
                  <a:moveTo>
                    <a:pt x="92930" y="8995"/>
                  </a:moveTo>
                  <a:cubicBezTo>
                    <a:pt x="89530" y="307"/>
                    <a:pt x="94819" y="-3093"/>
                    <a:pt x="98974" y="3329"/>
                  </a:cubicBezTo>
                  <a:cubicBezTo>
                    <a:pt x="108796" y="18439"/>
                    <a:pt x="117107" y="8618"/>
                    <a:pt x="126551" y="4462"/>
                  </a:cubicBezTo>
                  <a:cubicBezTo>
                    <a:pt x="139395" y="2573"/>
                    <a:pt x="154883" y="-4982"/>
                    <a:pt x="154505" y="18817"/>
                  </a:cubicBezTo>
                  <a:cubicBezTo>
                    <a:pt x="154505" y="19951"/>
                    <a:pt x="155639" y="21461"/>
                    <a:pt x="156394" y="22595"/>
                  </a:cubicBezTo>
                  <a:cubicBezTo>
                    <a:pt x="169616" y="40350"/>
                    <a:pt x="169616" y="40727"/>
                    <a:pt x="146194" y="49794"/>
                  </a:cubicBezTo>
                  <a:cubicBezTo>
                    <a:pt x="133351" y="54705"/>
                    <a:pt x="128817" y="59993"/>
                    <a:pt x="143928" y="68304"/>
                  </a:cubicBezTo>
                  <a:cubicBezTo>
                    <a:pt x="136373" y="79259"/>
                    <a:pt x="128062" y="86815"/>
                    <a:pt x="112574" y="81904"/>
                  </a:cubicBezTo>
                  <a:cubicBezTo>
                    <a:pt x="105774" y="79637"/>
                    <a:pt x="101996" y="86815"/>
                    <a:pt x="101618" y="93614"/>
                  </a:cubicBezTo>
                  <a:cubicBezTo>
                    <a:pt x="93685" y="95503"/>
                    <a:pt x="86886" y="90592"/>
                    <a:pt x="84241" y="85303"/>
                  </a:cubicBezTo>
                  <a:cubicBezTo>
                    <a:pt x="74797" y="66793"/>
                    <a:pt x="67620" y="76237"/>
                    <a:pt x="60064" y="86059"/>
                  </a:cubicBezTo>
                  <a:cubicBezTo>
                    <a:pt x="48731" y="101547"/>
                    <a:pt x="33999" y="101169"/>
                    <a:pt x="24555" y="84548"/>
                  </a:cubicBezTo>
                  <a:cubicBezTo>
                    <a:pt x="20021" y="76993"/>
                    <a:pt x="17377" y="71704"/>
                    <a:pt x="9444" y="81526"/>
                  </a:cubicBezTo>
                  <a:cubicBezTo>
                    <a:pt x="6800" y="84548"/>
                    <a:pt x="0" y="85681"/>
                    <a:pt x="0" y="76993"/>
                  </a:cubicBezTo>
                  <a:cubicBezTo>
                    <a:pt x="7555" y="61127"/>
                    <a:pt x="24177" y="55083"/>
                    <a:pt x="34754" y="42616"/>
                  </a:cubicBezTo>
                  <a:cubicBezTo>
                    <a:pt x="40798" y="35439"/>
                    <a:pt x="59309" y="34683"/>
                    <a:pt x="49487" y="16928"/>
                  </a:cubicBezTo>
                  <a:cubicBezTo>
                    <a:pt x="47976" y="14662"/>
                    <a:pt x="55909" y="17306"/>
                    <a:pt x="59309" y="18062"/>
                  </a:cubicBezTo>
                  <a:cubicBezTo>
                    <a:pt x="75175" y="35439"/>
                    <a:pt x="82352" y="16173"/>
                    <a:pt x="92930" y="8995"/>
                  </a:cubicBezTo>
                  <a:close/>
                </a:path>
              </a:pathLst>
            </a:custGeom>
            <a:solidFill>
              <a:srgbClr val="99605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02" name="Freeform: Shape 26301">
              <a:extLst>
                <a:ext uri="{FF2B5EF4-FFF2-40B4-BE49-F238E27FC236}">
                  <a16:creationId xmlns:a16="http://schemas.microsoft.com/office/drawing/2014/main" id="{D6C11031-E39E-4915-A0CC-C6791FA10E1A}"/>
                </a:ext>
              </a:extLst>
            </p:cNvPr>
            <p:cNvSpPr/>
            <p:nvPr/>
          </p:nvSpPr>
          <p:spPr>
            <a:xfrm>
              <a:off x="10264487" y="5986075"/>
              <a:ext cx="181416" cy="115703"/>
            </a:xfrm>
            <a:custGeom>
              <a:avLst/>
              <a:gdLst>
                <a:gd name="connsiteX0" fmla="*/ 76705 w 181416"/>
                <a:gd name="connsiteY0" fmla="*/ 15735 h 115703"/>
                <a:gd name="connsiteX1" fmla="*/ 94459 w 181416"/>
                <a:gd name="connsiteY1" fmla="*/ 3647 h 115703"/>
                <a:gd name="connsiteX2" fmla="*/ 123925 w 181416"/>
                <a:gd name="connsiteY2" fmla="*/ 30090 h 115703"/>
                <a:gd name="connsiteX3" fmla="*/ 121658 w 181416"/>
                <a:gd name="connsiteY3" fmla="*/ 6669 h 115703"/>
                <a:gd name="connsiteX4" fmla="*/ 148857 w 181416"/>
                <a:gd name="connsiteY4" fmla="*/ 2513 h 115703"/>
                <a:gd name="connsiteX5" fmla="*/ 159813 w 181416"/>
                <a:gd name="connsiteY5" fmla="*/ 7424 h 115703"/>
                <a:gd name="connsiteX6" fmla="*/ 177945 w 181416"/>
                <a:gd name="connsiteY6" fmla="*/ 32734 h 115703"/>
                <a:gd name="connsiteX7" fmla="*/ 168879 w 181416"/>
                <a:gd name="connsiteY7" fmla="*/ 60689 h 115703"/>
                <a:gd name="connsiteX8" fmla="*/ 150368 w 181416"/>
                <a:gd name="connsiteY8" fmla="*/ 52756 h 115703"/>
                <a:gd name="connsiteX9" fmla="*/ 128836 w 181416"/>
                <a:gd name="connsiteY9" fmla="*/ 36134 h 115703"/>
                <a:gd name="connsiteX10" fmla="*/ 149991 w 181416"/>
                <a:gd name="connsiteY10" fmla="*/ 64466 h 115703"/>
                <a:gd name="connsiteX11" fmla="*/ 96348 w 181416"/>
                <a:gd name="connsiteY11" fmla="*/ 79577 h 115703"/>
                <a:gd name="connsiteX12" fmla="*/ 87282 w 181416"/>
                <a:gd name="connsiteY12" fmla="*/ 61822 h 115703"/>
                <a:gd name="connsiteX13" fmla="*/ 83126 w 181416"/>
                <a:gd name="connsiteY13" fmla="*/ 78821 h 115703"/>
                <a:gd name="connsiteX14" fmla="*/ 51772 w 181416"/>
                <a:gd name="connsiteY14" fmla="*/ 98843 h 115703"/>
                <a:gd name="connsiteX15" fmla="*/ 30617 w 181416"/>
                <a:gd name="connsiteY15" fmla="*/ 109420 h 115703"/>
                <a:gd name="connsiteX16" fmla="*/ 4174 w 181416"/>
                <a:gd name="connsiteY16" fmla="*/ 111309 h 115703"/>
                <a:gd name="connsiteX17" fmla="*/ 4552 w 181416"/>
                <a:gd name="connsiteY17" fmla="*/ 81844 h 115703"/>
                <a:gd name="connsiteX18" fmla="*/ 25706 w 181416"/>
                <a:gd name="connsiteY18" fmla="*/ 53889 h 115703"/>
                <a:gd name="connsiteX19" fmla="*/ 49883 w 181416"/>
                <a:gd name="connsiteY19" fmla="*/ 72400 h 115703"/>
                <a:gd name="connsiteX20" fmla="*/ 70282 w 181416"/>
                <a:gd name="connsiteY20" fmla="*/ 77310 h 115703"/>
                <a:gd name="connsiteX21" fmla="*/ 69905 w 181416"/>
                <a:gd name="connsiteY21" fmla="*/ 44067 h 115703"/>
                <a:gd name="connsiteX22" fmla="*/ 86904 w 181416"/>
                <a:gd name="connsiteY22" fmla="*/ 45578 h 115703"/>
                <a:gd name="connsiteX23" fmla="*/ 70282 w 181416"/>
                <a:gd name="connsiteY23" fmla="*/ 30845 h 115703"/>
                <a:gd name="connsiteX24" fmla="*/ 57438 w 181416"/>
                <a:gd name="connsiteY24" fmla="*/ 25557 h 115703"/>
                <a:gd name="connsiteX25" fmla="*/ 70660 w 181416"/>
                <a:gd name="connsiteY25" fmla="*/ 18757 h 115703"/>
                <a:gd name="connsiteX26" fmla="*/ 76705 w 181416"/>
                <a:gd name="connsiteY26" fmla="*/ 15735 h 11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416" h="115703">
                  <a:moveTo>
                    <a:pt x="76705" y="15735"/>
                  </a:moveTo>
                  <a:cubicBezTo>
                    <a:pt x="86526" y="15735"/>
                    <a:pt x="86526" y="15735"/>
                    <a:pt x="94459" y="3647"/>
                  </a:cubicBezTo>
                  <a:cubicBezTo>
                    <a:pt x="106926" y="9691"/>
                    <a:pt x="98993" y="38779"/>
                    <a:pt x="123925" y="30090"/>
                  </a:cubicBezTo>
                  <a:cubicBezTo>
                    <a:pt x="133747" y="26690"/>
                    <a:pt x="141302" y="20646"/>
                    <a:pt x="121658" y="6669"/>
                  </a:cubicBezTo>
                  <a:cubicBezTo>
                    <a:pt x="137147" y="9691"/>
                    <a:pt x="147346" y="21401"/>
                    <a:pt x="148857" y="2513"/>
                  </a:cubicBezTo>
                  <a:cubicBezTo>
                    <a:pt x="149235" y="-3153"/>
                    <a:pt x="160568" y="1758"/>
                    <a:pt x="159813" y="7424"/>
                  </a:cubicBezTo>
                  <a:cubicBezTo>
                    <a:pt x="158301" y="22157"/>
                    <a:pt x="171145" y="25179"/>
                    <a:pt x="177945" y="32734"/>
                  </a:cubicBezTo>
                  <a:cubicBezTo>
                    <a:pt x="187767" y="45956"/>
                    <a:pt x="174167" y="53889"/>
                    <a:pt x="168879" y="60689"/>
                  </a:cubicBezTo>
                  <a:cubicBezTo>
                    <a:pt x="163968" y="66733"/>
                    <a:pt x="154146" y="59933"/>
                    <a:pt x="150368" y="52756"/>
                  </a:cubicBezTo>
                  <a:cubicBezTo>
                    <a:pt x="145835" y="44067"/>
                    <a:pt x="135636" y="46334"/>
                    <a:pt x="128836" y="36134"/>
                  </a:cubicBezTo>
                  <a:cubicBezTo>
                    <a:pt x="129969" y="54267"/>
                    <a:pt x="146969" y="52756"/>
                    <a:pt x="149991" y="64466"/>
                  </a:cubicBezTo>
                  <a:cubicBezTo>
                    <a:pt x="130725" y="65600"/>
                    <a:pt x="110325" y="61444"/>
                    <a:pt x="96348" y="79577"/>
                  </a:cubicBezTo>
                  <a:cubicBezTo>
                    <a:pt x="86904" y="75044"/>
                    <a:pt x="99370" y="64089"/>
                    <a:pt x="87282" y="61822"/>
                  </a:cubicBezTo>
                  <a:cubicBezTo>
                    <a:pt x="83126" y="66355"/>
                    <a:pt x="85771" y="75421"/>
                    <a:pt x="83126" y="78821"/>
                  </a:cubicBezTo>
                  <a:cubicBezTo>
                    <a:pt x="75571" y="88643"/>
                    <a:pt x="72549" y="107909"/>
                    <a:pt x="51772" y="98843"/>
                  </a:cubicBezTo>
                  <a:cubicBezTo>
                    <a:pt x="42328" y="94687"/>
                    <a:pt x="37039" y="105265"/>
                    <a:pt x="30617" y="109420"/>
                  </a:cubicBezTo>
                  <a:cubicBezTo>
                    <a:pt x="21173" y="115087"/>
                    <a:pt x="10974" y="119242"/>
                    <a:pt x="4174" y="111309"/>
                  </a:cubicBezTo>
                  <a:cubicBezTo>
                    <a:pt x="-3004" y="102998"/>
                    <a:pt x="396" y="84488"/>
                    <a:pt x="4552" y="81844"/>
                  </a:cubicBezTo>
                  <a:cubicBezTo>
                    <a:pt x="15129" y="74288"/>
                    <a:pt x="14373" y="59555"/>
                    <a:pt x="25706" y="53889"/>
                  </a:cubicBezTo>
                  <a:cubicBezTo>
                    <a:pt x="25706" y="68622"/>
                    <a:pt x="37417" y="79199"/>
                    <a:pt x="49883" y="72400"/>
                  </a:cubicBezTo>
                  <a:cubicBezTo>
                    <a:pt x="60083" y="66733"/>
                    <a:pt x="63483" y="73910"/>
                    <a:pt x="70282" y="77310"/>
                  </a:cubicBezTo>
                  <a:cubicBezTo>
                    <a:pt x="69149" y="65600"/>
                    <a:pt x="64616" y="54267"/>
                    <a:pt x="69905" y="44067"/>
                  </a:cubicBezTo>
                  <a:cubicBezTo>
                    <a:pt x="74060" y="35756"/>
                    <a:pt x="79727" y="48223"/>
                    <a:pt x="86904" y="45578"/>
                  </a:cubicBezTo>
                  <a:cubicBezTo>
                    <a:pt x="84638" y="36512"/>
                    <a:pt x="77460" y="31979"/>
                    <a:pt x="70282" y="30845"/>
                  </a:cubicBezTo>
                  <a:cubicBezTo>
                    <a:pt x="64994" y="30090"/>
                    <a:pt x="57816" y="33112"/>
                    <a:pt x="57438" y="25557"/>
                  </a:cubicBezTo>
                  <a:cubicBezTo>
                    <a:pt x="57061" y="17624"/>
                    <a:pt x="66505" y="21779"/>
                    <a:pt x="70660" y="18757"/>
                  </a:cubicBezTo>
                  <a:cubicBezTo>
                    <a:pt x="72927" y="17246"/>
                    <a:pt x="74816" y="16868"/>
                    <a:pt x="76705" y="15735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03" name="Freeform: Shape 26302">
              <a:extLst>
                <a:ext uri="{FF2B5EF4-FFF2-40B4-BE49-F238E27FC236}">
                  <a16:creationId xmlns:a16="http://schemas.microsoft.com/office/drawing/2014/main" id="{267D0A5C-0CF1-4439-8B3B-1EB28A05CEC7}"/>
                </a:ext>
              </a:extLst>
            </p:cNvPr>
            <p:cNvSpPr/>
            <p:nvPr/>
          </p:nvSpPr>
          <p:spPr>
            <a:xfrm>
              <a:off x="10121248" y="6032605"/>
              <a:ext cx="63845" cy="61379"/>
            </a:xfrm>
            <a:custGeom>
              <a:avLst/>
              <a:gdLst>
                <a:gd name="connsiteX0" fmla="*/ 8774 w 63845"/>
                <a:gd name="connsiteY0" fmla="*/ 7359 h 61379"/>
                <a:gd name="connsiteX1" fmla="*/ 12929 w 63845"/>
                <a:gd name="connsiteY1" fmla="*/ 7359 h 61379"/>
                <a:gd name="connsiteX2" fmla="*/ 58638 w 63845"/>
                <a:gd name="connsiteY2" fmla="*/ 16425 h 61379"/>
                <a:gd name="connsiteX3" fmla="*/ 63549 w 63845"/>
                <a:gd name="connsiteY3" fmla="*/ 26625 h 61379"/>
                <a:gd name="connsiteX4" fmla="*/ 55616 w 63845"/>
                <a:gd name="connsiteY4" fmla="*/ 30780 h 61379"/>
                <a:gd name="connsiteX5" fmla="*/ 43150 w 63845"/>
                <a:gd name="connsiteY5" fmla="*/ 45891 h 61379"/>
                <a:gd name="connsiteX6" fmla="*/ 25017 w 63845"/>
                <a:gd name="connsiteY6" fmla="*/ 61379 h 61379"/>
                <a:gd name="connsiteX7" fmla="*/ 841 w 63845"/>
                <a:gd name="connsiteY7" fmla="*/ 16048 h 61379"/>
                <a:gd name="connsiteX8" fmla="*/ 8774 w 63845"/>
                <a:gd name="connsiteY8" fmla="*/ 7359 h 6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45" h="61379">
                  <a:moveTo>
                    <a:pt x="8774" y="7359"/>
                  </a:moveTo>
                  <a:cubicBezTo>
                    <a:pt x="10285" y="7359"/>
                    <a:pt x="12173" y="8115"/>
                    <a:pt x="12929" y="7359"/>
                  </a:cubicBezTo>
                  <a:cubicBezTo>
                    <a:pt x="32573" y="-11907"/>
                    <a:pt x="43528" y="12270"/>
                    <a:pt x="58638" y="16425"/>
                  </a:cubicBezTo>
                  <a:cubicBezTo>
                    <a:pt x="63927" y="17936"/>
                    <a:pt x="64305" y="22092"/>
                    <a:pt x="63549" y="26625"/>
                  </a:cubicBezTo>
                  <a:cubicBezTo>
                    <a:pt x="62794" y="31536"/>
                    <a:pt x="59772" y="31158"/>
                    <a:pt x="55616" y="30780"/>
                  </a:cubicBezTo>
                  <a:cubicBezTo>
                    <a:pt x="43906" y="29269"/>
                    <a:pt x="44661" y="38713"/>
                    <a:pt x="43150" y="45891"/>
                  </a:cubicBezTo>
                  <a:cubicBezTo>
                    <a:pt x="43150" y="57979"/>
                    <a:pt x="31439" y="56468"/>
                    <a:pt x="25017" y="61379"/>
                  </a:cubicBezTo>
                  <a:cubicBezTo>
                    <a:pt x="16707" y="46269"/>
                    <a:pt x="8774" y="31158"/>
                    <a:pt x="841" y="16048"/>
                  </a:cubicBezTo>
                  <a:cubicBezTo>
                    <a:pt x="-1048" y="5470"/>
                    <a:pt x="-293" y="4715"/>
                    <a:pt x="8774" y="7359"/>
                  </a:cubicBezTo>
                  <a:close/>
                </a:path>
              </a:pathLst>
            </a:custGeom>
            <a:solidFill>
              <a:srgbClr val="CA9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04" name="Freeform: Shape 26303">
              <a:extLst>
                <a:ext uri="{FF2B5EF4-FFF2-40B4-BE49-F238E27FC236}">
                  <a16:creationId xmlns:a16="http://schemas.microsoft.com/office/drawing/2014/main" id="{3963CF38-469F-4788-9BF9-941A9B7EE3AD}"/>
                </a:ext>
              </a:extLst>
            </p:cNvPr>
            <p:cNvSpPr/>
            <p:nvPr/>
          </p:nvSpPr>
          <p:spPr>
            <a:xfrm>
              <a:off x="10088090" y="6092806"/>
              <a:ext cx="53910" cy="33359"/>
            </a:xfrm>
            <a:custGeom>
              <a:avLst/>
              <a:gdLst>
                <a:gd name="connsiteX0" fmla="*/ 33243 w 53910"/>
                <a:gd name="connsiteY0" fmla="*/ 23466 h 33359"/>
                <a:gd name="connsiteX1" fmla="*/ 0 w 53910"/>
                <a:gd name="connsiteY1" fmla="*/ 14022 h 33359"/>
                <a:gd name="connsiteX2" fmla="*/ 50620 w 53910"/>
                <a:gd name="connsiteY2" fmla="*/ 8733 h 33359"/>
                <a:gd name="connsiteX3" fmla="*/ 50242 w 53910"/>
                <a:gd name="connsiteY3" fmla="*/ 23088 h 33359"/>
                <a:gd name="connsiteX4" fmla="*/ 33243 w 53910"/>
                <a:gd name="connsiteY4" fmla="*/ 23466 h 3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10" h="33359">
                  <a:moveTo>
                    <a:pt x="33243" y="23466"/>
                  </a:moveTo>
                  <a:cubicBezTo>
                    <a:pt x="27577" y="7222"/>
                    <a:pt x="13222" y="14022"/>
                    <a:pt x="0" y="14022"/>
                  </a:cubicBezTo>
                  <a:cubicBezTo>
                    <a:pt x="23421" y="-4489"/>
                    <a:pt x="37399" y="-2978"/>
                    <a:pt x="50620" y="8733"/>
                  </a:cubicBezTo>
                  <a:cubicBezTo>
                    <a:pt x="60064" y="17044"/>
                    <a:pt x="45709" y="18555"/>
                    <a:pt x="50242" y="23088"/>
                  </a:cubicBezTo>
                  <a:cubicBezTo>
                    <a:pt x="44954" y="47265"/>
                    <a:pt x="38910" y="20822"/>
                    <a:pt x="33243" y="23466"/>
                  </a:cubicBezTo>
                  <a:close/>
                </a:path>
              </a:pathLst>
            </a:custGeom>
            <a:solidFill>
              <a:srgbClr val="99605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05" name="Freeform: Shape 26304">
              <a:extLst>
                <a:ext uri="{FF2B5EF4-FFF2-40B4-BE49-F238E27FC236}">
                  <a16:creationId xmlns:a16="http://schemas.microsoft.com/office/drawing/2014/main" id="{EF489D94-C2CA-4DA8-B640-A42A6D396A41}"/>
                </a:ext>
              </a:extLst>
            </p:cNvPr>
            <p:cNvSpPr/>
            <p:nvPr/>
          </p:nvSpPr>
          <p:spPr>
            <a:xfrm>
              <a:off x="10268284" y="5989976"/>
              <a:ext cx="48730" cy="38776"/>
            </a:xfrm>
            <a:custGeom>
              <a:avLst/>
              <a:gdLst>
                <a:gd name="connsiteX0" fmla="*/ 1510 w 48730"/>
                <a:gd name="connsiteY0" fmla="*/ 37522 h 38776"/>
                <a:gd name="connsiteX1" fmla="*/ 15865 w 48730"/>
                <a:gd name="connsiteY1" fmla="*/ 6545 h 38776"/>
                <a:gd name="connsiteX2" fmla="*/ 48731 w 48730"/>
                <a:gd name="connsiteY2" fmla="*/ 5034 h 38776"/>
                <a:gd name="connsiteX3" fmla="*/ 18509 w 48730"/>
                <a:gd name="connsiteY3" fmla="*/ 28455 h 38776"/>
                <a:gd name="connsiteX4" fmla="*/ 1510 w 48730"/>
                <a:gd name="connsiteY4" fmla="*/ 37522 h 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730" h="38776">
                  <a:moveTo>
                    <a:pt x="1510" y="37522"/>
                  </a:moveTo>
                  <a:cubicBezTo>
                    <a:pt x="-4534" y="22033"/>
                    <a:pt x="9065" y="16367"/>
                    <a:pt x="15865" y="6545"/>
                  </a:cubicBezTo>
                  <a:cubicBezTo>
                    <a:pt x="27576" y="-10455"/>
                    <a:pt x="35887" y="11834"/>
                    <a:pt x="48731" y="5034"/>
                  </a:cubicBezTo>
                  <a:cubicBezTo>
                    <a:pt x="38531" y="17122"/>
                    <a:pt x="17376" y="8434"/>
                    <a:pt x="18509" y="28455"/>
                  </a:cubicBezTo>
                  <a:cubicBezTo>
                    <a:pt x="21532" y="48476"/>
                    <a:pt x="5665" y="32233"/>
                    <a:pt x="1510" y="37522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06" name="Freeform: Shape 26305">
              <a:extLst>
                <a:ext uri="{FF2B5EF4-FFF2-40B4-BE49-F238E27FC236}">
                  <a16:creationId xmlns:a16="http://schemas.microsoft.com/office/drawing/2014/main" id="{0789F7C9-57AE-4359-8D78-A25B2FFAB527}"/>
                </a:ext>
              </a:extLst>
            </p:cNvPr>
            <p:cNvSpPr/>
            <p:nvPr/>
          </p:nvSpPr>
          <p:spPr>
            <a:xfrm>
              <a:off x="10679290" y="5756264"/>
              <a:ext cx="251132" cy="188434"/>
            </a:xfrm>
            <a:custGeom>
              <a:avLst/>
              <a:gdLst>
                <a:gd name="connsiteX0" fmla="*/ 34754 w 251132"/>
                <a:gd name="connsiteY0" fmla="*/ 93307 h 188434"/>
                <a:gd name="connsiteX1" fmla="*/ 88019 w 251132"/>
                <a:gd name="connsiteY1" fmla="*/ 69886 h 188434"/>
                <a:gd name="connsiteX2" fmla="*/ 93685 w 251132"/>
                <a:gd name="connsiteY2" fmla="*/ 59309 h 188434"/>
                <a:gd name="connsiteX3" fmla="*/ 124284 w 251132"/>
                <a:gd name="connsiteY3" fmla="*/ 38154 h 188434"/>
                <a:gd name="connsiteX4" fmla="*/ 162816 w 251132"/>
                <a:gd name="connsiteY4" fmla="*/ 40043 h 188434"/>
                <a:gd name="connsiteX5" fmla="*/ 166216 w 251132"/>
                <a:gd name="connsiteY5" fmla="*/ 38154 h 188434"/>
                <a:gd name="connsiteX6" fmla="*/ 218725 w 251132"/>
                <a:gd name="connsiteY6" fmla="*/ 15488 h 188434"/>
                <a:gd name="connsiteX7" fmla="*/ 233835 w 251132"/>
                <a:gd name="connsiteY7" fmla="*/ 6422 h 188434"/>
                <a:gd name="connsiteX8" fmla="*/ 241769 w 251132"/>
                <a:gd name="connsiteY8" fmla="*/ 0 h 188434"/>
                <a:gd name="connsiteX9" fmla="*/ 242524 w 251132"/>
                <a:gd name="connsiteY9" fmla="*/ 755 h 188434"/>
                <a:gd name="connsiteX10" fmla="*/ 246302 w 251132"/>
                <a:gd name="connsiteY10" fmla="*/ 33998 h 188434"/>
                <a:gd name="connsiteX11" fmla="*/ 205881 w 251132"/>
                <a:gd name="connsiteY11" fmla="*/ 39665 h 188434"/>
                <a:gd name="connsiteX12" fmla="*/ 203992 w 251132"/>
                <a:gd name="connsiteY12" fmla="*/ 46843 h 188434"/>
                <a:gd name="connsiteX13" fmla="*/ 203992 w 251132"/>
                <a:gd name="connsiteY13" fmla="*/ 46843 h 188434"/>
                <a:gd name="connsiteX14" fmla="*/ 185482 w 251132"/>
                <a:gd name="connsiteY14" fmla="*/ 49109 h 188434"/>
                <a:gd name="connsiteX15" fmla="*/ 185482 w 251132"/>
                <a:gd name="connsiteY15" fmla="*/ 53265 h 188434"/>
                <a:gd name="connsiteX16" fmla="*/ 219858 w 251132"/>
                <a:gd name="connsiteY16" fmla="*/ 64220 h 188434"/>
                <a:gd name="connsiteX17" fmla="*/ 227036 w 251132"/>
                <a:gd name="connsiteY17" fmla="*/ 66864 h 188434"/>
                <a:gd name="connsiteX18" fmla="*/ 224391 w 251132"/>
                <a:gd name="connsiteY18" fmla="*/ 74797 h 188434"/>
                <a:gd name="connsiteX19" fmla="*/ 223258 w 251132"/>
                <a:gd name="connsiteY19" fmla="*/ 86130 h 188434"/>
                <a:gd name="connsiteX20" fmla="*/ 234591 w 251132"/>
                <a:gd name="connsiteY20" fmla="*/ 88774 h 188434"/>
                <a:gd name="connsiteX21" fmla="*/ 206637 w 251132"/>
                <a:gd name="connsiteY21" fmla="*/ 122773 h 188434"/>
                <a:gd name="connsiteX22" fmla="*/ 167727 w 251132"/>
                <a:gd name="connsiteY22" fmla="*/ 134862 h 188434"/>
                <a:gd name="connsiteX23" fmla="*/ 159416 w 251132"/>
                <a:gd name="connsiteY23" fmla="*/ 157527 h 188434"/>
                <a:gd name="connsiteX24" fmla="*/ 145439 w 251132"/>
                <a:gd name="connsiteY24" fmla="*/ 152239 h 188434"/>
                <a:gd name="connsiteX25" fmla="*/ 144684 w 251132"/>
                <a:gd name="connsiteY25" fmla="*/ 157150 h 188434"/>
                <a:gd name="connsiteX26" fmla="*/ 150728 w 251132"/>
                <a:gd name="connsiteY26" fmla="*/ 171127 h 188434"/>
                <a:gd name="connsiteX27" fmla="*/ 133351 w 251132"/>
                <a:gd name="connsiteY27" fmla="*/ 180193 h 188434"/>
                <a:gd name="connsiteX28" fmla="*/ 87641 w 251132"/>
                <a:gd name="connsiteY28" fmla="*/ 186615 h 188434"/>
                <a:gd name="connsiteX29" fmla="*/ 78952 w 251132"/>
                <a:gd name="connsiteY29" fmla="*/ 182460 h 188434"/>
                <a:gd name="connsiteX30" fmla="*/ 85374 w 251132"/>
                <a:gd name="connsiteY30" fmla="*/ 174904 h 188434"/>
                <a:gd name="connsiteX31" fmla="*/ 122773 w 251132"/>
                <a:gd name="connsiteY31" fmla="*/ 150350 h 188434"/>
                <a:gd name="connsiteX32" fmla="*/ 154883 w 251132"/>
                <a:gd name="connsiteY32" fmla="*/ 120129 h 188434"/>
                <a:gd name="connsiteX33" fmla="*/ 182082 w 251132"/>
                <a:gd name="connsiteY33" fmla="*/ 87641 h 188434"/>
                <a:gd name="connsiteX34" fmla="*/ 182460 w 251132"/>
                <a:gd name="connsiteY34" fmla="*/ 80464 h 188434"/>
                <a:gd name="connsiteX35" fmla="*/ 169238 w 251132"/>
                <a:gd name="connsiteY35" fmla="*/ 78952 h 188434"/>
                <a:gd name="connsiteX36" fmla="*/ 153372 w 251132"/>
                <a:gd name="connsiteY36" fmla="*/ 97463 h 188434"/>
                <a:gd name="connsiteX37" fmla="*/ 139772 w 251132"/>
                <a:gd name="connsiteY37" fmla="*/ 106151 h 188434"/>
                <a:gd name="connsiteX38" fmla="*/ 82730 w 251132"/>
                <a:gd name="connsiteY38" fmla="*/ 130706 h 188434"/>
                <a:gd name="connsiteX39" fmla="*/ 41932 w 251132"/>
                <a:gd name="connsiteY39" fmla="*/ 140150 h 188434"/>
                <a:gd name="connsiteX40" fmla="*/ 64220 w 251132"/>
                <a:gd name="connsiteY40" fmla="*/ 132973 h 188434"/>
                <a:gd name="connsiteX41" fmla="*/ 36265 w 251132"/>
                <a:gd name="connsiteY41" fmla="*/ 150350 h 188434"/>
                <a:gd name="connsiteX42" fmla="*/ 27577 w 251132"/>
                <a:gd name="connsiteY42" fmla="*/ 157905 h 188434"/>
                <a:gd name="connsiteX43" fmla="*/ 0 w 251132"/>
                <a:gd name="connsiteY43" fmla="*/ 153750 h 188434"/>
                <a:gd name="connsiteX44" fmla="*/ 15110 w 251132"/>
                <a:gd name="connsiteY44" fmla="*/ 141284 h 188434"/>
                <a:gd name="connsiteX45" fmla="*/ 2644 w 251132"/>
                <a:gd name="connsiteY45" fmla="*/ 135239 h 188434"/>
                <a:gd name="connsiteX46" fmla="*/ 18133 w 251132"/>
                <a:gd name="connsiteY46" fmla="*/ 113329 h 188434"/>
                <a:gd name="connsiteX47" fmla="*/ 34754 w 251132"/>
                <a:gd name="connsiteY47" fmla="*/ 93307 h 18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51132" h="188434">
                  <a:moveTo>
                    <a:pt x="34754" y="93307"/>
                  </a:moveTo>
                  <a:cubicBezTo>
                    <a:pt x="47220" y="73664"/>
                    <a:pt x="62331" y="61198"/>
                    <a:pt x="88019" y="69886"/>
                  </a:cubicBezTo>
                  <a:cubicBezTo>
                    <a:pt x="95196" y="72531"/>
                    <a:pt x="93308" y="63464"/>
                    <a:pt x="93685" y="59309"/>
                  </a:cubicBezTo>
                  <a:cubicBezTo>
                    <a:pt x="95952" y="40043"/>
                    <a:pt x="105396" y="34376"/>
                    <a:pt x="124284" y="38154"/>
                  </a:cubicBezTo>
                  <a:cubicBezTo>
                    <a:pt x="136750" y="40798"/>
                    <a:pt x="149972" y="35510"/>
                    <a:pt x="162816" y="40043"/>
                  </a:cubicBezTo>
                  <a:cubicBezTo>
                    <a:pt x="163572" y="40421"/>
                    <a:pt x="165460" y="39287"/>
                    <a:pt x="166216" y="38154"/>
                  </a:cubicBezTo>
                  <a:cubicBezTo>
                    <a:pt x="179060" y="24177"/>
                    <a:pt x="202103" y="13222"/>
                    <a:pt x="218725" y="15488"/>
                  </a:cubicBezTo>
                  <a:cubicBezTo>
                    <a:pt x="227036" y="16621"/>
                    <a:pt x="236858" y="23799"/>
                    <a:pt x="233835" y="6422"/>
                  </a:cubicBezTo>
                  <a:cubicBezTo>
                    <a:pt x="233458" y="4911"/>
                    <a:pt x="238747" y="2266"/>
                    <a:pt x="241769" y="0"/>
                  </a:cubicBezTo>
                  <a:cubicBezTo>
                    <a:pt x="241769" y="0"/>
                    <a:pt x="242524" y="755"/>
                    <a:pt x="242524" y="755"/>
                  </a:cubicBezTo>
                  <a:cubicBezTo>
                    <a:pt x="245924" y="11711"/>
                    <a:pt x="257635" y="21533"/>
                    <a:pt x="246302" y="33998"/>
                  </a:cubicBezTo>
                  <a:cubicBezTo>
                    <a:pt x="233080" y="39287"/>
                    <a:pt x="219481" y="38154"/>
                    <a:pt x="205881" y="39665"/>
                  </a:cubicBezTo>
                  <a:cubicBezTo>
                    <a:pt x="199459" y="40421"/>
                    <a:pt x="203992" y="44198"/>
                    <a:pt x="203992" y="46843"/>
                  </a:cubicBezTo>
                  <a:lnTo>
                    <a:pt x="203992" y="46843"/>
                  </a:lnTo>
                  <a:cubicBezTo>
                    <a:pt x="197948" y="47220"/>
                    <a:pt x="191526" y="45332"/>
                    <a:pt x="185482" y="49109"/>
                  </a:cubicBezTo>
                  <a:cubicBezTo>
                    <a:pt x="185482" y="50620"/>
                    <a:pt x="185104" y="52131"/>
                    <a:pt x="185482" y="53265"/>
                  </a:cubicBezTo>
                  <a:cubicBezTo>
                    <a:pt x="191904" y="72531"/>
                    <a:pt x="201348" y="82352"/>
                    <a:pt x="219858" y="64220"/>
                  </a:cubicBezTo>
                  <a:cubicBezTo>
                    <a:pt x="220614" y="63464"/>
                    <a:pt x="225525" y="64975"/>
                    <a:pt x="227036" y="66864"/>
                  </a:cubicBezTo>
                  <a:cubicBezTo>
                    <a:pt x="229680" y="69886"/>
                    <a:pt x="228925" y="72908"/>
                    <a:pt x="224391" y="74797"/>
                  </a:cubicBezTo>
                  <a:cubicBezTo>
                    <a:pt x="217969" y="77441"/>
                    <a:pt x="219103" y="82730"/>
                    <a:pt x="223258" y="86130"/>
                  </a:cubicBezTo>
                  <a:cubicBezTo>
                    <a:pt x="226280" y="88774"/>
                    <a:pt x="235347" y="75175"/>
                    <a:pt x="234591" y="88774"/>
                  </a:cubicBezTo>
                  <a:cubicBezTo>
                    <a:pt x="233458" y="105774"/>
                    <a:pt x="223636" y="120129"/>
                    <a:pt x="206637" y="122773"/>
                  </a:cubicBezTo>
                  <a:cubicBezTo>
                    <a:pt x="192659" y="125040"/>
                    <a:pt x="180571" y="128439"/>
                    <a:pt x="167727" y="134862"/>
                  </a:cubicBezTo>
                  <a:cubicBezTo>
                    <a:pt x="156016" y="140528"/>
                    <a:pt x="150350" y="143550"/>
                    <a:pt x="159416" y="157527"/>
                  </a:cubicBezTo>
                  <a:cubicBezTo>
                    <a:pt x="152994" y="154883"/>
                    <a:pt x="149217" y="153750"/>
                    <a:pt x="145439" y="152239"/>
                  </a:cubicBezTo>
                  <a:cubicBezTo>
                    <a:pt x="145061" y="154505"/>
                    <a:pt x="144684" y="156016"/>
                    <a:pt x="144684" y="157150"/>
                  </a:cubicBezTo>
                  <a:cubicBezTo>
                    <a:pt x="145817" y="162438"/>
                    <a:pt x="155261" y="164705"/>
                    <a:pt x="150728" y="171127"/>
                  </a:cubicBezTo>
                  <a:cubicBezTo>
                    <a:pt x="146950" y="176416"/>
                    <a:pt x="141661" y="180193"/>
                    <a:pt x="133351" y="180193"/>
                  </a:cubicBezTo>
                  <a:cubicBezTo>
                    <a:pt x="117862" y="180571"/>
                    <a:pt x="101618" y="175282"/>
                    <a:pt x="87641" y="186615"/>
                  </a:cubicBezTo>
                  <a:cubicBezTo>
                    <a:pt x="81975" y="191148"/>
                    <a:pt x="80464" y="186237"/>
                    <a:pt x="78952" y="182460"/>
                  </a:cubicBezTo>
                  <a:cubicBezTo>
                    <a:pt x="76686" y="176416"/>
                    <a:pt x="80464" y="174527"/>
                    <a:pt x="85374" y="174904"/>
                  </a:cubicBezTo>
                  <a:cubicBezTo>
                    <a:pt x="103507" y="175282"/>
                    <a:pt x="112573" y="160172"/>
                    <a:pt x="122773" y="150350"/>
                  </a:cubicBezTo>
                  <a:cubicBezTo>
                    <a:pt x="132973" y="140150"/>
                    <a:pt x="154505" y="140528"/>
                    <a:pt x="154883" y="120129"/>
                  </a:cubicBezTo>
                  <a:cubicBezTo>
                    <a:pt x="180571" y="123151"/>
                    <a:pt x="170749" y="96330"/>
                    <a:pt x="182082" y="87641"/>
                  </a:cubicBezTo>
                  <a:cubicBezTo>
                    <a:pt x="184349" y="85752"/>
                    <a:pt x="185104" y="82730"/>
                    <a:pt x="182460" y="80464"/>
                  </a:cubicBezTo>
                  <a:cubicBezTo>
                    <a:pt x="178304" y="77064"/>
                    <a:pt x="169238" y="77441"/>
                    <a:pt x="169238" y="78952"/>
                  </a:cubicBezTo>
                  <a:cubicBezTo>
                    <a:pt x="171505" y="92174"/>
                    <a:pt x="146572" y="81597"/>
                    <a:pt x="153372" y="97463"/>
                  </a:cubicBezTo>
                  <a:cubicBezTo>
                    <a:pt x="155638" y="102374"/>
                    <a:pt x="148083" y="107285"/>
                    <a:pt x="139772" y="106151"/>
                  </a:cubicBezTo>
                  <a:cubicBezTo>
                    <a:pt x="125795" y="104263"/>
                    <a:pt x="91419" y="118995"/>
                    <a:pt x="82730" y="130706"/>
                  </a:cubicBezTo>
                  <a:cubicBezTo>
                    <a:pt x="76686" y="138639"/>
                    <a:pt x="65353" y="141661"/>
                    <a:pt x="41932" y="140150"/>
                  </a:cubicBezTo>
                  <a:cubicBezTo>
                    <a:pt x="49109" y="133728"/>
                    <a:pt x="59309" y="140528"/>
                    <a:pt x="64220" y="132973"/>
                  </a:cubicBezTo>
                  <a:cubicBezTo>
                    <a:pt x="41176" y="122773"/>
                    <a:pt x="33999" y="126929"/>
                    <a:pt x="36265" y="150350"/>
                  </a:cubicBezTo>
                  <a:cubicBezTo>
                    <a:pt x="37021" y="158661"/>
                    <a:pt x="32488" y="158661"/>
                    <a:pt x="27577" y="157905"/>
                  </a:cubicBezTo>
                  <a:cubicBezTo>
                    <a:pt x="18510" y="157150"/>
                    <a:pt x="9066" y="155261"/>
                    <a:pt x="0" y="153750"/>
                  </a:cubicBezTo>
                  <a:cubicBezTo>
                    <a:pt x="3400" y="147705"/>
                    <a:pt x="12844" y="148461"/>
                    <a:pt x="15110" y="141284"/>
                  </a:cubicBezTo>
                  <a:cubicBezTo>
                    <a:pt x="12844" y="133351"/>
                    <a:pt x="-1511" y="145439"/>
                    <a:pt x="2644" y="135239"/>
                  </a:cubicBezTo>
                  <a:cubicBezTo>
                    <a:pt x="5666" y="127684"/>
                    <a:pt x="6044" y="111818"/>
                    <a:pt x="18133" y="113329"/>
                  </a:cubicBezTo>
                  <a:cubicBezTo>
                    <a:pt x="36265" y="114084"/>
                    <a:pt x="33243" y="102751"/>
                    <a:pt x="34754" y="93307"/>
                  </a:cubicBezTo>
                  <a:close/>
                </a:path>
              </a:pathLst>
            </a:custGeom>
            <a:solidFill>
              <a:srgbClr val="CB99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07" name="Freeform: Shape 26306">
              <a:extLst>
                <a:ext uri="{FF2B5EF4-FFF2-40B4-BE49-F238E27FC236}">
                  <a16:creationId xmlns:a16="http://schemas.microsoft.com/office/drawing/2014/main" id="{E1D62049-7C34-4004-98B3-BEE2A9A7F340}"/>
                </a:ext>
              </a:extLst>
            </p:cNvPr>
            <p:cNvSpPr/>
            <p:nvPr/>
          </p:nvSpPr>
          <p:spPr>
            <a:xfrm>
              <a:off x="11059267" y="5536783"/>
              <a:ext cx="206311" cy="238625"/>
            </a:xfrm>
            <a:custGeom>
              <a:avLst/>
              <a:gdLst>
                <a:gd name="connsiteX0" fmla="*/ 99405 w 206311"/>
                <a:gd name="connsiteY0" fmla="*/ 122773 h 238625"/>
                <a:gd name="connsiteX1" fmla="*/ 154936 w 206311"/>
                <a:gd name="connsiteY1" fmla="*/ 59309 h 238625"/>
                <a:gd name="connsiteX2" fmla="*/ 181002 w 206311"/>
                <a:gd name="connsiteY2" fmla="*/ 18888 h 238625"/>
                <a:gd name="connsiteX3" fmla="*/ 196112 w 206311"/>
                <a:gd name="connsiteY3" fmla="*/ 0 h 238625"/>
                <a:gd name="connsiteX4" fmla="*/ 206312 w 206311"/>
                <a:gd name="connsiteY4" fmla="*/ 28332 h 238625"/>
                <a:gd name="connsiteX5" fmla="*/ 187424 w 206311"/>
                <a:gd name="connsiteY5" fmla="*/ 41932 h 238625"/>
                <a:gd name="connsiteX6" fmla="*/ 183268 w 206311"/>
                <a:gd name="connsiteY6" fmla="*/ 50998 h 238625"/>
                <a:gd name="connsiteX7" fmla="*/ 161358 w 206311"/>
                <a:gd name="connsiteY7" fmla="*/ 76308 h 238625"/>
                <a:gd name="connsiteX8" fmla="*/ 148136 w 206311"/>
                <a:gd name="connsiteY8" fmla="*/ 101241 h 238625"/>
                <a:gd name="connsiteX9" fmla="*/ 108093 w 206311"/>
                <a:gd name="connsiteY9" fmla="*/ 154128 h 238625"/>
                <a:gd name="connsiteX10" fmla="*/ 105449 w 206311"/>
                <a:gd name="connsiteY10" fmla="*/ 157150 h 238625"/>
                <a:gd name="connsiteX11" fmla="*/ 80894 w 206311"/>
                <a:gd name="connsiteY11" fmla="*/ 188882 h 238625"/>
                <a:gd name="connsiteX12" fmla="*/ 72961 w 206311"/>
                <a:gd name="connsiteY12" fmla="*/ 198704 h 238625"/>
                <a:gd name="connsiteX13" fmla="*/ 59740 w 206311"/>
                <a:gd name="connsiteY13" fmla="*/ 215325 h 238625"/>
                <a:gd name="connsiteX14" fmla="*/ 51807 w 206311"/>
                <a:gd name="connsiteY14" fmla="*/ 224392 h 238625"/>
                <a:gd name="connsiteX15" fmla="*/ 15919 w 206311"/>
                <a:gd name="connsiteY15" fmla="*/ 237235 h 238625"/>
                <a:gd name="connsiteX16" fmla="*/ 809 w 206311"/>
                <a:gd name="connsiteY16" fmla="*/ 234591 h 238625"/>
                <a:gd name="connsiteX17" fmla="*/ 9119 w 206311"/>
                <a:gd name="connsiteY17" fmla="*/ 219858 h 238625"/>
                <a:gd name="connsiteX18" fmla="*/ 83161 w 206311"/>
                <a:gd name="connsiteY18" fmla="*/ 140150 h 238625"/>
                <a:gd name="connsiteX19" fmla="*/ 99405 w 206311"/>
                <a:gd name="connsiteY19" fmla="*/ 122773 h 2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311" h="238625">
                  <a:moveTo>
                    <a:pt x="99405" y="122773"/>
                  </a:moveTo>
                  <a:cubicBezTo>
                    <a:pt x="119426" y="102752"/>
                    <a:pt x="148892" y="89530"/>
                    <a:pt x="154936" y="59309"/>
                  </a:cubicBezTo>
                  <a:cubicBezTo>
                    <a:pt x="158714" y="40799"/>
                    <a:pt x="172313" y="32110"/>
                    <a:pt x="181002" y="18888"/>
                  </a:cubicBezTo>
                  <a:cubicBezTo>
                    <a:pt x="185535" y="12088"/>
                    <a:pt x="189313" y="4911"/>
                    <a:pt x="196112" y="0"/>
                  </a:cubicBezTo>
                  <a:cubicBezTo>
                    <a:pt x="210089" y="5667"/>
                    <a:pt x="190068" y="22288"/>
                    <a:pt x="206312" y="28332"/>
                  </a:cubicBezTo>
                  <a:cubicBezTo>
                    <a:pt x="193846" y="25688"/>
                    <a:pt x="185913" y="28332"/>
                    <a:pt x="187424" y="41932"/>
                  </a:cubicBezTo>
                  <a:cubicBezTo>
                    <a:pt x="185913" y="44954"/>
                    <a:pt x="183268" y="47976"/>
                    <a:pt x="183268" y="50998"/>
                  </a:cubicBezTo>
                  <a:cubicBezTo>
                    <a:pt x="183268" y="66109"/>
                    <a:pt x="171935" y="70642"/>
                    <a:pt x="161358" y="76308"/>
                  </a:cubicBezTo>
                  <a:cubicBezTo>
                    <a:pt x="151914" y="81597"/>
                    <a:pt x="153425" y="93685"/>
                    <a:pt x="148136" y="101241"/>
                  </a:cubicBezTo>
                  <a:cubicBezTo>
                    <a:pt x="135670" y="119373"/>
                    <a:pt x="121693" y="136373"/>
                    <a:pt x="108093" y="154128"/>
                  </a:cubicBezTo>
                  <a:cubicBezTo>
                    <a:pt x="107338" y="155261"/>
                    <a:pt x="105071" y="156394"/>
                    <a:pt x="105449" y="157150"/>
                  </a:cubicBezTo>
                  <a:cubicBezTo>
                    <a:pt x="114138" y="180571"/>
                    <a:pt x="87316" y="176793"/>
                    <a:pt x="80894" y="188882"/>
                  </a:cubicBezTo>
                  <a:cubicBezTo>
                    <a:pt x="79006" y="192659"/>
                    <a:pt x="75606" y="195304"/>
                    <a:pt x="72961" y="198704"/>
                  </a:cubicBezTo>
                  <a:cubicBezTo>
                    <a:pt x="68428" y="204370"/>
                    <a:pt x="64273" y="209659"/>
                    <a:pt x="59740" y="215325"/>
                  </a:cubicBezTo>
                  <a:cubicBezTo>
                    <a:pt x="57473" y="218725"/>
                    <a:pt x="55962" y="222881"/>
                    <a:pt x="51807" y="224392"/>
                  </a:cubicBezTo>
                  <a:cubicBezTo>
                    <a:pt x="38207" y="223636"/>
                    <a:pt x="32163" y="244035"/>
                    <a:pt x="15919" y="237235"/>
                  </a:cubicBezTo>
                  <a:cubicBezTo>
                    <a:pt x="11008" y="235347"/>
                    <a:pt x="3075" y="239880"/>
                    <a:pt x="809" y="234591"/>
                  </a:cubicBezTo>
                  <a:cubicBezTo>
                    <a:pt x="-2214" y="228169"/>
                    <a:pt x="3831" y="223258"/>
                    <a:pt x="9119" y="219858"/>
                  </a:cubicBezTo>
                  <a:cubicBezTo>
                    <a:pt x="31785" y="191526"/>
                    <a:pt x="54073" y="162438"/>
                    <a:pt x="83161" y="140150"/>
                  </a:cubicBezTo>
                  <a:cubicBezTo>
                    <a:pt x="90338" y="134862"/>
                    <a:pt x="93361" y="127306"/>
                    <a:pt x="99405" y="122773"/>
                  </a:cubicBezTo>
                  <a:close/>
                </a:path>
              </a:pathLst>
            </a:custGeom>
            <a:solidFill>
              <a:srgbClr val="E8C3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08" name="Freeform: Shape 26307">
              <a:extLst>
                <a:ext uri="{FF2B5EF4-FFF2-40B4-BE49-F238E27FC236}">
                  <a16:creationId xmlns:a16="http://schemas.microsoft.com/office/drawing/2014/main" id="{B7B84695-6B72-47C4-8BB6-63E5ABB9B9BE}"/>
                </a:ext>
              </a:extLst>
            </p:cNvPr>
            <p:cNvSpPr/>
            <p:nvPr/>
          </p:nvSpPr>
          <p:spPr>
            <a:xfrm>
              <a:off x="11009438" y="5659556"/>
              <a:ext cx="149233" cy="96329"/>
            </a:xfrm>
            <a:custGeom>
              <a:avLst/>
              <a:gdLst>
                <a:gd name="connsiteX0" fmla="*/ 149234 w 149233"/>
                <a:gd name="connsiteY0" fmla="*/ 0 h 96329"/>
                <a:gd name="connsiteX1" fmla="*/ 134124 w 149233"/>
                <a:gd name="connsiteY1" fmla="*/ 22288 h 96329"/>
                <a:gd name="connsiteX2" fmla="*/ 83881 w 149233"/>
                <a:gd name="connsiteY2" fmla="*/ 74042 h 96329"/>
                <a:gd name="connsiteX3" fmla="*/ 59326 w 149233"/>
                <a:gd name="connsiteY3" fmla="*/ 96330 h 96329"/>
                <a:gd name="connsiteX4" fmla="*/ 40438 w 149233"/>
                <a:gd name="connsiteY4" fmla="*/ 74419 h 96329"/>
                <a:gd name="connsiteX5" fmla="*/ 30239 w 149233"/>
                <a:gd name="connsiteY5" fmla="*/ 73664 h 96329"/>
                <a:gd name="connsiteX6" fmla="*/ 395 w 149233"/>
                <a:gd name="connsiteY6" fmla="*/ 79330 h 96329"/>
                <a:gd name="connsiteX7" fmla="*/ 17017 w 149233"/>
                <a:gd name="connsiteY7" fmla="*/ 57420 h 96329"/>
                <a:gd name="connsiteX8" fmla="*/ 9839 w 149233"/>
                <a:gd name="connsiteY8" fmla="*/ 35888 h 96329"/>
                <a:gd name="connsiteX9" fmla="*/ 28350 w 149233"/>
                <a:gd name="connsiteY9" fmla="*/ 51376 h 96329"/>
                <a:gd name="connsiteX10" fmla="*/ 39305 w 149233"/>
                <a:gd name="connsiteY10" fmla="*/ 55153 h 96329"/>
                <a:gd name="connsiteX11" fmla="*/ 70281 w 149233"/>
                <a:gd name="connsiteY11" fmla="*/ 37021 h 96329"/>
                <a:gd name="connsiteX12" fmla="*/ 149234 w 149233"/>
                <a:gd name="connsiteY12" fmla="*/ 0 h 9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233" h="96329">
                  <a:moveTo>
                    <a:pt x="149234" y="0"/>
                  </a:moveTo>
                  <a:cubicBezTo>
                    <a:pt x="148478" y="10200"/>
                    <a:pt x="144323" y="17000"/>
                    <a:pt x="134124" y="22288"/>
                  </a:cubicBezTo>
                  <a:cubicBezTo>
                    <a:pt x="112213" y="33999"/>
                    <a:pt x="102769" y="58553"/>
                    <a:pt x="83881" y="74042"/>
                  </a:cubicBezTo>
                  <a:cubicBezTo>
                    <a:pt x="75570" y="80841"/>
                    <a:pt x="69526" y="91041"/>
                    <a:pt x="59326" y="96330"/>
                  </a:cubicBezTo>
                  <a:cubicBezTo>
                    <a:pt x="54038" y="88397"/>
                    <a:pt x="40060" y="88774"/>
                    <a:pt x="40438" y="74419"/>
                  </a:cubicBezTo>
                  <a:cubicBezTo>
                    <a:pt x="40816" y="70642"/>
                    <a:pt x="33260" y="70642"/>
                    <a:pt x="30239" y="73664"/>
                  </a:cubicBezTo>
                  <a:cubicBezTo>
                    <a:pt x="18150" y="84997"/>
                    <a:pt x="14750" y="85752"/>
                    <a:pt x="395" y="79330"/>
                  </a:cubicBezTo>
                  <a:cubicBezTo>
                    <a:pt x="-3005" y="65353"/>
                    <a:pt x="16639" y="68753"/>
                    <a:pt x="17017" y="57420"/>
                  </a:cubicBezTo>
                  <a:cubicBezTo>
                    <a:pt x="14750" y="50243"/>
                    <a:pt x="12484" y="43065"/>
                    <a:pt x="9839" y="35888"/>
                  </a:cubicBezTo>
                  <a:cubicBezTo>
                    <a:pt x="17017" y="40421"/>
                    <a:pt x="33638" y="32488"/>
                    <a:pt x="28350" y="51376"/>
                  </a:cubicBezTo>
                  <a:cubicBezTo>
                    <a:pt x="26839" y="56665"/>
                    <a:pt x="34016" y="58176"/>
                    <a:pt x="39305" y="55153"/>
                  </a:cubicBezTo>
                  <a:cubicBezTo>
                    <a:pt x="49504" y="49487"/>
                    <a:pt x="60082" y="43821"/>
                    <a:pt x="70281" y="37021"/>
                  </a:cubicBezTo>
                  <a:cubicBezTo>
                    <a:pt x="95214" y="21910"/>
                    <a:pt x="122413" y="11333"/>
                    <a:pt x="149234" y="0"/>
                  </a:cubicBezTo>
                  <a:close/>
                </a:path>
              </a:pathLst>
            </a:custGeom>
            <a:solidFill>
              <a:srgbClr val="D2A2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09" name="Freeform: Shape 26308">
              <a:extLst>
                <a:ext uri="{FF2B5EF4-FFF2-40B4-BE49-F238E27FC236}">
                  <a16:creationId xmlns:a16="http://schemas.microsoft.com/office/drawing/2014/main" id="{5D926A5F-8F12-4533-8DEC-18CB6385693E}"/>
                </a:ext>
              </a:extLst>
            </p:cNvPr>
            <p:cNvSpPr/>
            <p:nvPr/>
          </p:nvSpPr>
          <p:spPr>
            <a:xfrm>
              <a:off x="10920546" y="5717731"/>
              <a:ext cx="106785" cy="73764"/>
            </a:xfrm>
            <a:custGeom>
              <a:avLst/>
              <a:gdLst>
                <a:gd name="connsiteX0" fmla="*/ 106287 w 106785"/>
                <a:gd name="connsiteY0" fmla="*/ 0 h 73764"/>
                <a:gd name="connsiteX1" fmla="*/ 89665 w 106785"/>
                <a:gd name="connsiteY1" fmla="*/ 21910 h 73764"/>
                <a:gd name="connsiteX2" fmla="*/ 21668 w 106785"/>
                <a:gd name="connsiteY2" fmla="*/ 68753 h 73764"/>
                <a:gd name="connsiteX3" fmla="*/ 5046 w 106785"/>
                <a:gd name="connsiteY3" fmla="*/ 72531 h 73764"/>
                <a:gd name="connsiteX4" fmla="*/ 1269 w 106785"/>
                <a:gd name="connsiteY4" fmla="*/ 39287 h 73764"/>
                <a:gd name="connsiteX5" fmla="*/ 23179 w 106785"/>
                <a:gd name="connsiteY5" fmla="*/ 34377 h 73764"/>
                <a:gd name="connsiteX6" fmla="*/ 52267 w 106785"/>
                <a:gd name="connsiteY6" fmla="*/ 25688 h 73764"/>
                <a:gd name="connsiteX7" fmla="*/ 106287 w 106785"/>
                <a:gd name="connsiteY7" fmla="*/ 0 h 7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785" h="73764">
                  <a:moveTo>
                    <a:pt x="106287" y="0"/>
                  </a:moveTo>
                  <a:cubicBezTo>
                    <a:pt x="110065" y="14355"/>
                    <a:pt x="91176" y="11333"/>
                    <a:pt x="89665" y="21910"/>
                  </a:cubicBezTo>
                  <a:cubicBezTo>
                    <a:pt x="67000" y="37399"/>
                    <a:pt x="44334" y="52887"/>
                    <a:pt x="21668" y="68753"/>
                  </a:cubicBezTo>
                  <a:cubicBezTo>
                    <a:pt x="16379" y="72531"/>
                    <a:pt x="11468" y="75553"/>
                    <a:pt x="5046" y="72531"/>
                  </a:cubicBezTo>
                  <a:cubicBezTo>
                    <a:pt x="9202" y="60820"/>
                    <a:pt x="-4020" y="50998"/>
                    <a:pt x="1269" y="39287"/>
                  </a:cubicBezTo>
                  <a:cubicBezTo>
                    <a:pt x="7691" y="33999"/>
                    <a:pt x="15246" y="33243"/>
                    <a:pt x="23179" y="34377"/>
                  </a:cubicBezTo>
                  <a:cubicBezTo>
                    <a:pt x="34134" y="35510"/>
                    <a:pt x="43956" y="32488"/>
                    <a:pt x="52267" y="25688"/>
                  </a:cubicBezTo>
                  <a:cubicBezTo>
                    <a:pt x="67755" y="12088"/>
                    <a:pt x="90043" y="12466"/>
                    <a:pt x="106287" y="0"/>
                  </a:cubicBezTo>
                  <a:close/>
                </a:path>
              </a:pathLst>
            </a:custGeom>
            <a:solidFill>
              <a:srgbClr val="E5C1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10" name="Freeform: Shape 26309">
              <a:extLst>
                <a:ext uri="{FF2B5EF4-FFF2-40B4-BE49-F238E27FC236}">
                  <a16:creationId xmlns:a16="http://schemas.microsoft.com/office/drawing/2014/main" id="{0A545A5B-EA18-4463-B0D2-567642B1FD51}"/>
                </a:ext>
              </a:extLst>
            </p:cNvPr>
            <p:cNvSpPr/>
            <p:nvPr/>
          </p:nvSpPr>
          <p:spPr>
            <a:xfrm>
              <a:off x="10882527" y="5803106"/>
              <a:ext cx="30976" cy="16999"/>
            </a:xfrm>
            <a:custGeom>
              <a:avLst/>
              <a:gdLst>
                <a:gd name="connsiteX0" fmla="*/ 756 w 30976"/>
                <a:gd name="connsiteY0" fmla="*/ 0 h 16999"/>
                <a:gd name="connsiteX1" fmla="*/ 30977 w 30976"/>
                <a:gd name="connsiteY1" fmla="*/ 1133 h 16999"/>
                <a:gd name="connsiteX2" fmla="*/ 0 w 30976"/>
                <a:gd name="connsiteY2" fmla="*/ 16999 h 16999"/>
                <a:gd name="connsiteX3" fmla="*/ 756 w 30976"/>
                <a:gd name="connsiteY3" fmla="*/ 0 h 16999"/>
                <a:gd name="connsiteX4" fmla="*/ 756 w 30976"/>
                <a:gd name="connsiteY4" fmla="*/ 0 h 1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76" h="16999">
                  <a:moveTo>
                    <a:pt x="756" y="0"/>
                  </a:moveTo>
                  <a:cubicBezTo>
                    <a:pt x="9066" y="3022"/>
                    <a:pt x="16244" y="10955"/>
                    <a:pt x="30977" y="1133"/>
                  </a:cubicBezTo>
                  <a:cubicBezTo>
                    <a:pt x="20399" y="15111"/>
                    <a:pt x="9444" y="11333"/>
                    <a:pt x="0" y="16999"/>
                  </a:cubicBezTo>
                  <a:cubicBezTo>
                    <a:pt x="0" y="10199"/>
                    <a:pt x="378" y="4911"/>
                    <a:pt x="756" y="0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CB99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11" name="Freeform: Shape 26310">
              <a:extLst>
                <a:ext uri="{FF2B5EF4-FFF2-40B4-BE49-F238E27FC236}">
                  <a16:creationId xmlns:a16="http://schemas.microsoft.com/office/drawing/2014/main" id="{9AA72970-FD00-4429-98A1-0B94F46D9FD4}"/>
                </a:ext>
              </a:extLst>
            </p:cNvPr>
            <p:cNvSpPr/>
            <p:nvPr/>
          </p:nvSpPr>
          <p:spPr>
            <a:xfrm>
              <a:off x="11111829" y="5751730"/>
              <a:ext cx="17229" cy="17987"/>
            </a:xfrm>
            <a:custGeom>
              <a:avLst/>
              <a:gdLst>
                <a:gd name="connsiteX0" fmla="*/ 0 w 17229"/>
                <a:gd name="connsiteY0" fmla="*/ 9066 h 17987"/>
                <a:gd name="connsiteX1" fmla="*/ 7933 w 17229"/>
                <a:gd name="connsiteY1" fmla="*/ 0 h 17987"/>
                <a:gd name="connsiteX2" fmla="*/ 15111 w 17229"/>
                <a:gd name="connsiteY2" fmla="*/ 15111 h 17987"/>
                <a:gd name="connsiteX3" fmla="*/ 0 w 17229"/>
                <a:gd name="connsiteY3" fmla="*/ 9066 h 1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9" h="17987">
                  <a:moveTo>
                    <a:pt x="0" y="9066"/>
                  </a:moveTo>
                  <a:cubicBezTo>
                    <a:pt x="0" y="3778"/>
                    <a:pt x="2266" y="378"/>
                    <a:pt x="7933" y="0"/>
                  </a:cubicBezTo>
                  <a:cubicBezTo>
                    <a:pt x="7555" y="6800"/>
                    <a:pt x="22666" y="7178"/>
                    <a:pt x="15111" y="15111"/>
                  </a:cubicBezTo>
                  <a:cubicBezTo>
                    <a:pt x="10577" y="19644"/>
                    <a:pt x="1889" y="19644"/>
                    <a:pt x="0" y="9066"/>
                  </a:cubicBezTo>
                  <a:close/>
                </a:path>
              </a:pathLst>
            </a:custGeom>
            <a:solidFill>
              <a:srgbClr val="CC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12" name="Freeform: Shape 26311">
              <a:extLst>
                <a:ext uri="{FF2B5EF4-FFF2-40B4-BE49-F238E27FC236}">
                  <a16:creationId xmlns:a16="http://schemas.microsoft.com/office/drawing/2014/main" id="{2BE5C86E-3C9E-426C-AA8B-5EF41E9D8047}"/>
                </a:ext>
              </a:extLst>
            </p:cNvPr>
            <p:cNvSpPr/>
            <p:nvPr/>
          </p:nvSpPr>
          <p:spPr>
            <a:xfrm>
              <a:off x="8533338" y="5175641"/>
              <a:ext cx="11523" cy="55531"/>
            </a:xfrm>
            <a:custGeom>
              <a:avLst/>
              <a:gdLst>
                <a:gd name="connsiteX0" fmla="*/ 9699 w 11523"/>
                <a:gd name="connsiteY0" fmla="*/ 30221 h 55531"/>
                <a:gd name="connsiteX1" fmla="*/ 9321 w 11523"/>
                <a:gd name="connsiteY1" fmla="*/ 55531 h 55531"/>
                <a:gd name="connsiteX2" fmla="*/ 4032 w 11523"/>
                <a:gd name="connsiteY2" fmla="*/ 1133 h 55531"/>
                <a:gd name="connsiteX3" fmla="*/ 6299 w 11523"/>
                <a:gd name="connsiteY3" fmla="*/ 0 h 55531"/>
                <a:gd name="connsiteX4" fmla="*/ 9699 w 11523"/>
                <a:gd name="connsiteY4" fmla="*/ 30221 h 5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3" h="55531">
                  <a:moveTo>
                    <a:pt x="9699" y="30221"/>
                  </a:moveTo>
                  <a:cubicBezTo>
                    <a:pt x="8565" y="38532"/>
                    <a:pt x="14609" y="47220"/>
                    <a:pt x="9321" y="55531"/>
                  </a:cubicBezTo>
                  <a:cubicBezTo>
                    <a:pt x="-5790" y="38532"/>
                    <a:pt x="1388" y="19644"/>
                    <a:pt x="4032" y="1133"/>
                  </a:cubicBezTo>
                  <a:cubicBezTo>
                    <a:pt x="4788" y="755"/>
                    <a:pt x="5543" y="755"/>
                    <a:pt x="6299" y="0"/>
                  </a:cubicBezTo>
                  <a:cubicBezTo>
                    <a:pt x="12721" y="9822"/>
                    <a:pt x="11587" y="20021"/>
                    <a:pt x="9699" y="30221"/>
                  </a:cubicBezTo>
                  <a:close/>
                </a:path>
              </a:pathLst>
            </a:custGeom>
            <a:solidFill>
              <a:srgbClr val="79524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13" name="Freeform: Shape 26312">
              <a:extLst>
                <a:ext uri="{FF2B5EF4-FFF2-40B4-BE49-F238E27FC236}">
                  <a16:creationId xmlns:a16="http://schemas.microsoft.com/office/drawing/2014/main" id="{85DCFB93-B86F-4934-9F18-0620281C9550}"/>
                </a:ext>
              </a:extLst>
            </p:cNvPr>
            <p:cNvSpPr/>
            <p:nvPr/>
          </p:nvSpPr>
          <p:spPr>
            <a:xfrm>
              <a:off x="9253233" y="5798536"/>
              <a:ext cx="456399" cy="240672"/>
            </a:xfrm>
            <a:custGeom>
              <a:avLst/>
              <a:gdLst>
                <a:gd name="connsiteX0" fmla="*/ 428006 w 456399"/>
                <a:gd name="connsiteY0" fmla="*/ 29881 h 240672"/>
                <a:gd name="connsiteX1" fmla="*/ 435939 w 456399"/>
                <a:gd name="connsiteY1" fmla="*/ 30636 h 240672"/>
                <a:gd name="connsiteX2" fmla="*/ 443494 w 456399"/>
                <a:gd name="connsiteY2" fmla="*/ 66524 h 240672"/>
                <a:gd name="connsiteX3" fmla="*/ 420829 w 456399"/>
                <a:gd name="connsiteY3" fmla="*/ 74079 h 240672"/>
                <a:gd name="connsiteX4" fmla="*/ 429517 w 456399"/>
                <a:gd name="connsiteY4" fmla="*/ 80501 h 240672"/>
                <a:gd name="connsiteX5" fmla="*/ 452183 w 456399"/>
                <a:gd name="connsiteY5" fmla="*/ 83145 h 240672"/>
                <a:gd name="connsiteX6" fmla="*/ 454072 w 456399"/>
                <a:gd name="connsiteY6" fmla="*/ 111478 h 240672"/>
                <a:gd name="connsiteX7" fmla="*/ 404585 w 456399"/>
                <a:gd name="connsiteY7" fmla="*/ 134143 h 240672"/>
                <a:gd name="connsiteX8" fmla="*/ 382297 w 456399"/>
                <a:gd name="connsiteY8" fmla="*/ 119411 h 240672"/>
                <a:gd name="connsiteX9" fmla="*/ 350942 w 456399"/>
                <a:gd name="connsiteY9" fmla="*/ 133388 h 240672"/>
                <a:gd name="connsiteX10" fmla="*/ 312788 w 456399"/>
                <a:gd name="connsiteY10" fmla="*/ 124699 h 240672"/>
                <a:gd name="connsiteX11" fmla="*/ 294278 w 456399"/>
                <a:gd name="connsiteY11" fmla="*/ 123566 h 240672"/>
                <a:gd name="connsiteX12" fmla="*/ 273123 w 456399"/>
                <a:gd name="connsiteY12" fmla="*/ 121677 h 240672"/>
                <a:gd name="connsiteX13" fmla="*/ 294656 w 456399"/>
                <a:gd name="connsiteY13" fmla="*/ 135277 h 240672"/>
                <a:gd name="connsiteX14" fmla="*/ 304855 w 456399"/>
                <a:gd name="connsiteY14" fmla="*/ 144721 h 240672"/>
                <a:gd name="connsiteX15" fmla="*/ 301833 w 456399"/>
                <a:gd name="connsiteY15" fmla="*/ 171164 h 240672"/>
                <a:gd name="connsiteX16" fmla="*/ 298056 w 456399"/>
                <a:gd name="connsiteY16" fmla="*/ 206296 h 240672"/>
                <a:gd name="connsiteX17" fmla="*/ 296167 w 456399"/>
                <a:gd name="connsiteY17" fmla="*/ 207430 h 240672"/>
                <a:gd name="connsiteX18" fmla="*/ 259524 w 456399"/>
                <a:gd name="connsiteY18" fmla="*/ 190052 h 240672"/>
                <a:gd name="connsiteX19" fmla="*/ 255746 w 456399"/>
                <a:gd name="connsiteY19" fmla="*/ 186652 h 240672"/>
                <a:gd name="connsiteX20" fmla="*/ 219103 w 456399"/>
                <a:gd name="connsiteY20" fmla="*/ 186275 h 240672"/>
                <a:gd name="connsiteX21" fmla="*/ 213436 w 456399"/>
                <a:gd name="connsiteY21" fmla="*/ 194585 h 240672"/>
                <a:gd name="connsiteX22" fmla="*/ 218347 w 456399"/>
                <a:gd name="connsiteY22" fmla="*/ 215363 h 240672"/>
                <a:gd name="connsiteX23" fmla="*/ 211925 w 456399"/>
                <a:gd name="connsiteY23" fmla="*/ 236517 h 240672"/>
                <a:gd name="connsiteX24" fmla="*/ 199459 w 456399"/>
                <a:gd name="connsiteY24" fmla="*/ 240673 h 240672"/>
                <a:gd name="connsiteX25" fmla="*/ 204748 w 456399"/>
                <a:gd name="connsiteY25" fmla="*/ 228206 h 240672"/>
                <a:gd name="connsiteX26" fmla="*/ 171127 w 456399"/>
                <a:gd name="connsiteY26" fmla="*/ 233117 h 240672"/>
                <a:gd name="connsiteX27" fmla="*/ 156016 w 456399"/>
                <a:gd name="connsiteY27" fmla="*/ 220651 h 240672"/>
                <a:gd name="connsiteX28" fmla="*/ 169238 w 456399"/>
                <a:gd name="connsiteY28" fmla="*/ 208563 h 240672"/>
                <a:gd name="connsiteX29" fmla="*/ 143928 w 456399"/>
                <a:gd name="connsiteY29" fmla="*/ 205541 h 240672"/>
                <a:gd name="connsiteX30" fmla="*/ 123529 w 456399"/>
                <a:gd name="connsiteY30" fmla="*/ 185897 h 240672"/>
                <a:gd name="connsiteX31" fmla="*/ 118240 w 456399"/>
                <a:gd name="connsiteY31" fmla="*/ 170031 h 240672"/>
                <a:gd name="connsiteX32" fmla="*/ 104641 w 456399"/>
                <a:gd name="connsiteY32" fmla="*/ 167764 h 240672"/>
                <a:gd name="connsiteX33" fmla="*/ 74419 w 456399"/>
                <a:gd name="connsiteY33" fmla="*/ 171164 h 240672"/>
                <a:gd name="connsiteX34" fmla="*/ 54776 w 456399"/>
                <a:gd name="connsiteY34" fmla="*/ 167764 h 240672"/>
                <a:gd name="connsiteX35" fmla="*/ 62709 w 456399"/>
                <a:gd name="connsiteY35" fmla="*/ 152276 h 240672"/>
                <a:gd name="connsiteX36" fmla="*/ 0 w 456399"/>
                <a:gd name="connsiteY36" fmla="*/ 135277 h 240672"/>
                <a:gd name="connsiteX37" fmla="*/ 9444 w 456399"/>
                <a:gd name="connsiteY37" fmla="*/ 128855 h 240672"/>
                <a:gd name="connsiteX38" fmla="*/ 28332 w 456399"/>
                <a:gd name="connsiteY38" fmla="*/ 116388 h 240672"/>
                <a:gd name="connsiteX39" fmla="*/ 38154 w 456399"/>
                <a:gd name="connsiteY39" fmla="*/ 106189 h 240672"/>
                <a:gd name="connsiteX40" fmla="*/ 56287 w 456399"/>
                <a:gd name="connsiteY40" fmla="*/ 120166 h 240672"/>
                <a:gd name="connsiteX41" fmla="*/ 71775 w 456399"/>
                <a:gd name="connsiteY41" fmla="*/ 125077 h 240672"/>
                <a:gd name="connsiteX42" fmla="*/ 89530 w 456399"/>
                <a:gd name="connsiteY42" fmla="*/ 115255 h 240672"/>
                <a:gd name="connsiteX43" fmla="*/ 118996 w 456399"/>
                <a:gd name="connsiteY43" fmla="*/ 126966 h 240672"/>
                <a:gd name="connsiteX44" fmla="*/ 145439 w 456399"/>
                <a:gd name="connsiteY44" fmla="*/ 134899 h 240672"/>
                <a:gd name="connsiteX45" fmla="*/ 170749 w 456399"/>
                <a:gd name="connsiteY45" fmla="*/ 110344 h 240672"/>
                <a:gd name="connsiteX46" fmla="*/ 170371 w 456399"/>
                <a:gd name="connsiteY46" fmla="*/ 86545 h 240672"/>
                <a:gd name="connsiteX47" fmla="*/ 169238 w 456399"/>
                <a:gd name="connsiteY47" fmla="*/ 64257 h 240672"/>
                <a:gd name="connsiteX48" fmla="*/ 171882 w 456399"/>
                <a:gd name="connsiteY48" fmla="*/ 34036 h 240672"/>
                <a:gd name="connsiteX49" fmla="*/ 190393 w 456399"/>
                <a:gd name="connsiteY49" fmla="*/ 20059 h 240672"/>
                <a:gd name="connsiteX50" fmla="*/ 236102 w 456399"/>
                <a:gd name="connsiteY50" fmla="*/ 1170 h 240672"/>
                <a:gd name="connsiteX51" fmla="*/ 259524 w 456399"/>
                <a:gd name="connsiteY51" fmla="*/ 18170 h 240672"/>
                <a:gd name="connsiteX52" fmla="*/ 261412 w 456399"/>
                <a:gd name="connsiteY52" fmla="*/ 18170 h 240672"/>
                <a:gd name="connsiteX53" fmla="*/ 261035 w 456399"/>
                <a:gd name="connsiteY53" fmla="*/ 17037 h 240672"/>
                <a:gd name="connsiteX54" fmla="*/ 264812 w 456399"/>
                <a:gd name="connsiteY54" fmla="*/ 4570 h 240672"/>
                <a:gd name="connsiteX55" fmla="*/ 277656 w 456399"/>
                <a:gd name="connsiteY55" fmla="*/ 8726 h 240672"/>
                <a:gd name="connsiteX56" fmla="*/ 292767 w 456399"/>
                <a:gd name="connsiteY56" fmla="*/ 43480 h 240672"/>
                <a:gd name="connsiteX57" fmla="*/ 306744 w 456399"/>
                <a:gd name="connsiteY57" fmla="*/ 52924 h 240672"/>
                <a:gd name="connsiteX58" fmla="*/ 329788 w 456399"/>
                <a:gd name="connsiteY58" fmla="*/ 69546 h 240672"/>
                <a:gd name="connsiteX59" fmla="*/ 339609 w 456399"/>
                <a:gd name="connsiteY59" fmla="*/ 49524 h 240672"/>
                <a:gd name="connsiteX60" fmla="*/ 348298 w 456399"/>
                <a:gd name="connsiteY60" fmla="*/ 41591 h 240672"/>
                <a:gd name="connsiteX61" fmla="*/ 364164 w 456399"/>
                <a:gd name="connsiteY61" fmla="*/ 30636 h 240672"/>
                <a:gd name="connsiteX62" fmla="*/ 375119 w 456399"/>
                <a:gd name="connsiteY62" fmla="*/ 51035 h 240672"/>
                <a:gd name="connsiteX63" fmla="*/ 370964 w 456399"/>
                <a:gd name="connsiteY63" fmla="*/ 67657 h 240672"/>
                <a:gd name="connsiteX64" fmla="*/ 428006 w 456399"/>
                <a:gd name="connsiteY64" fmla="*/ 29881 h 24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6399" h="240672">
                  <a:moveTo>
                    <a:pt x="428006" y="29881"/>
                  </a:moveTo>
                  <a:cubicBezTo>
                    <a:pt x="430650" y="30258"/>
                    <a:pt x="433295" y="30636"/>
                    <a:pt x="435939" y="30636"/>
                  </a:cubicBezTo>
                  <a:cubicBezTo>
                    <a:pt x="443117" y="41591"/>
                    <a:pt x="439717" y="54435"/>
                    <a:pt x="443494" y="66524"/>
                  </a:cubicBezTo>
                  <a:cubicBezTo>
                    <a:pt x="446894" y="78612"/>
                    <a:pt x="436695" y="82012"/>
                    <a:pt x="420829" y="74079"/>
                  </a:cubicBezTo>
                  <a:cubicBezTo>
                    <a:pt x="422340" y="78612"/>
                    <a:pt x="425740" y="80123"/>
                    <a:pt x="429517" y="80501"/>
                  </a:cubicBezTo>
                  <a:cubicBezTo>
                    <a:pt x="437073" y="81256"/>
                    <a:pt x="445761" y="72946"/>
                    <a:pt x="452183" y="83145"/>
                  </a:cubicBezTo>
                  <a:cubicBezTo>
                    <a:pt x="457850" y="92212"/>
                    <a:pt x="457094" y="101656"/>
                    <a:pt x="454072" y="111478"/>
                  </a:cubicBezTo>
                  <a:cubicBezTo>
                    <a:pt x="440850" y="126210"/>
                    <a:pt x="427251" y="137543"/>
                    <a:pt x="404585" y="134143"/>
                  </a:cubicBezTo>
                  <a:cubicBezTo>
                    <a:pt x="394007" y="132632"/>
                    <a:pt x="379275" y="143210"/>
                    <a:pt x="382297" y="119411"/>
                  </a:cubicBezTo>
                  <a:cubicBezTo>
                    <a:pt x="371719" y="125455"/>
                    <a:pt x="361520" y="129988"/>
                    <a:pt x="350942" y="133388"/>
                  </a:cubicBezTo>
                  <a:cubicBezTo>
                    <a:pt x="337343" y="137921"/>
                    <a:pt x="325632" y="127721"/>
                    <a:pt x="312788" y="124699"/>
                  </a:cubicBezTo>
                  <a:cubicBezTo>
                    <a:pt x="305989" y="123188"/>
                    <a:pt x="301455" y="118277"/>
                    <a:pt x="294278" y="123566"/>
                  </a:cubicBezTo>
                  <a:cubicBezTo>
                    <a:pt x="288611" y="127721"/>
                    <a:pt x="281434" y="125833"/>
                    <a:pt x="273123" y="121677"/>
                  </a:cubicBezTo>
                  <a:cubicBezTo>
                    <a:pt x="279545" y="131877"/>
                    <a:pt x="287856" y="132254"/>
                    <a:pt x="294656" y="135277"/>
                  </a:cubicBezTo>
                  <a:cubicBezTo>
                    <a:pt x="299189" y="137166"/>
                    <a:pt x="304855" y="139432"/>
                    <a:pt x="304855" y="144721"/>
                  </a:cubicBezTo>
                  <a:cubicBezTo>
                    <a:pt x="304855" y="153409"/>
                    <a:pt x="285967" y="160209"/>
                    <a:pt x="301833" y="171164"/>
                  </a:cubicBezTo>
                  <a:cubicBezTo>
                    <a:pt x="294278" y="182119"/>
                    <a:pt x="302589" y="194963"/>
                    <a:pt x="298056" y="206296"/>
                  </a:cubicBezTo>
                  <a:cubicBezTo>
                    <a:pt x="297678" y="206674"/>
                    <a:pt x="296922" y="207052"/>
                    <a:pt x="296167" y="207430"/>
                  </a:cubicBezTo>
                  <a:cubicBezTo>
                    <a:pt x="281434" y="207052"/>
                    <a:pt x="261412" y="218007"/>
                    <a:pt x="259524" y="190052"/>
                  </a:cubicBezTo>
                  <a:cubicBezTo>
                    <a:pt x="259524" y="188919"/>
                    <a:pt x="256879" y="186652"/>
                    <a:pt x="255746" y="186652"/>
                  </a:cubicBezTo>
                  <a:cubicBezTo>
                    <a:pt x="243658" y="186275"/>
                    <a:pt x="231191" y="186275"/>
                    <a:pt x="219103" y="186275"/>
                  </a:cubicBezTo>
                  <a:cubicBezTo>
                    <a:pt x="214192" y="186275"/>
                    <a:pt x="210037" y="191941"/>
                    <a:pt x="213436" y="194585"/>
                  </a:cubicBezTo>
                  <a:cubicBezTo>
                    <a:pt x="222125" y="201385"/>
                    <a:pt x="216459" y="213096"/>
                    <a:pt x="218347" y="215363"/>
                  </a:cubicBezTo>
                  <a:cubicBezTo>
                    <a:pt x="229302" y="227829"/>
                    <a:pt x="213436" y="229718"/>
                    <a:pt x="211925" y="236517"/>
                  </a:cubicBezTo>
                  <a:cubicBezTo>
                    <a:pt x="207770" y="238028"/>
                    <a:pt x="203615" y="239539"/>
                    <a:pt x="199459" y="240673"/>
                  </a:cubicBezTo>
                  <a:cubicBezTo>
                    <a:pt x="200970" y="236895"/>
                    <a:pt x="202481" y="233495"/>
                    <a:pt x="204748" y="228206"/>
                  </a:cubicBezTo>
                  <a:cubicBezTo>
                    <a:pt x="193415" y="230473"/>
                    <a:pt x="184349" y="242561"/>
                    <a:pt x="171127" y="233117"/>
                  </a:cubicBezTo>
                  <a:cubicBezTo>
                    <a:pt x="165460" y="229340"/>
                    <a:pt x="157150" y="226695"/>
                    <a:pt x="156016" y="220651"/>
                  </a:cubicBezTo>
                  <a:cubicBezTo>
                    <a:pt x="154505" y="212718"/>
                    <a:pt x="168105" y="218384"/>
                    <a:pt x="169238" y="208563"/>
                  </a:cubicBezTo>
                  <a:cubicBezTo>
                    <a:pt x="161305" y="207052"/>
                    <a:pt x="156016" y="200252"/>
                    <a:pt x="143928" y="205541"/>
                  </a:cubicBezTo>
                  <a:cubicBezTo>
                    <a:pt x="134106" y="210074"/>
                    <a:pt x="129195" y="193830"/>
                    <a:pt x="123529" y="185897"/>
                  </a:cubicBezTo>
                  <a:cubicBezTo>
                    <a:pt x="120507" y="181364"/>
                    <a:pt x="120507" y="174942"/>
                    <a:pt x="118240" y="170031"/>
                  </a:cubicBezTo>
                  <a:cubicBezTo>
                    <a:pt x="114840" y="163609"/>
                    <a:pt x="106529" y="162853"/>
                    <a:pt x="104641" y="167764"/>
                  </a:cubicBezTo>
                  <a:cubicBezTo>
                    <a:pt x="96707" y="190808"/>
                    <a:pt x="84619" y="176453"/>
                    <a:pt x="74419" y="171164"/>
                  </a:cubicBezTo>
                  <a:cubicBezTo>
                    <a:pt x="67997" y="168142"/>
                    <a:pt x="62709" y="164364"/>
                    <a:pt x="54776" y="167764"/>
                  </a:cubicBezTo>
                  <a:cubicBezTo>
                    <a:pt x="53642" y="159831"/>
                    <a:pt x="66486" y="160587"/>
                    <a:pt x="62709" y="152276"/>
                  </a:cubicBezTo>
                  <a:cubicBezTo>
                    <a:pt x="40421" y="153787"/>
                    <a:pt x="18888" y="148498"/>
                    <a:pt x="0" y="135277"/>
                  </a:cubicBezTo>
                  <a:cubicBezTo>
                    <a:pt x="1511" y="130743"/>
                    <a:pt x="4911" y="127721"/>
                    <a:pt x="9444" y="128855"/>
                  </a:cubicBezTo>
                  <a:cubicBezTo>
                    <a:pt x="20399" y="131499"/>
                    <a:pt x="24555" y="124321"/>
                    <a:pt x="28332" y="116388"/>
                  </a:cubicBezTo>
                  <a:cubicBezTo>
                    <a:pt x="30599" y="111855"/>
                    <a:pt x="31732" y="102034"/>
                    <a:pt x="38154" y="106189"/>
                  </a:cubicBezTo>
                  <a:cubicBezTo>
                    <a:pt x="44198" y="109967"/>
                    <a:pt x="55909" y="108078"/>
                    <a:pt x="56287" y="120166"/>
                  </a:cubicBezTo>
                  <a:cubicBezTo>
                    <a:pt x="56665" y="135654"/>
                    <a:pt x="63087" y="136032"/>
                    <a:pt x="71775" y="125077"/>
                  </a:cubicBezTo>
                  <a:cubicBezTo>
                    <a:pt x="76308" y="119033"/>
                    <a:pt x="81975" y="116011"/>
                    <a:pt x="89530" y="115255"/>
                  </a:cubicBezTo>
                  <a:cubicBezTo>
                    <a:pt x="102374" y="113744"/>
                    <a:pt x="110685" y="127721"/>
                    <a:pt x="118996" y="126966"/>
                  </a:cubicBezTo>
                  <a:cubicBezTo>
                    <a:pt x="129951" y="126210"/>
                    <a:pt x="129573" y="121677"/>
                    <a:pt x="145439" y="134899"/>
                  </a:cubicBezTo>
                  <a:cubicBezTo>
                    <a:pt x="153372" y="126210"/>
                    <a:pt x="144683" y="100145"/>
                    <a:pt x="170749" y="110344"/>
                  </a:cubicBezTo>
                  <a:cubicBezTo>
                    <a:pt x="167727" y="102411"/>
                    <a:pt x="180193" y="94856"/>
                    <a:pt x="170371" y="86545"/>
                  </a:cubicBezTo>
                  <a:cubicBezTo>
                    <a:pt x="162816" y="80123"/>
                    <a:pt x="162061" y="72190"/>
                    <a:pt x="169238" y="64257"/>
                  </a:cubicBezTo>
                  <a:cubicBezTo>
                    <a:pt x="175282" y="54813"/>
                    <a:pt x="170371" y="43858"/>
                    <a:pt x="171882" y="34036"/>
                  </a:cubicBezTo>
                  <a:cubicBezTo>
                    <a:pt x="172638" y="21948"/>
                    <a:pt x="180949" y="20814"/>
                    <a:pt x="190393" y="20059"/>
                  </a:cubicBezTo>
                  <a:cubicBezTo>
                    <a:pt x="207392" y="18548"/>
                    <a:pt x="218347" y="4570"/>
                    <a:pt x="236102" y="1170"/>
                  </a:cubicBezTo>
                  <a:cubicBezTo>
                    <a:pt x="254990" y="-2607"/>
                    <a:pt x="258390" y="2682"/>
                    <a:pt x="259524" y="18170"/>
                  </a:cubicBezTo>
                  <a:cubicBezTo>
                    <a:pt x="259524" y="20436"/>
                    <a:pt x="264435" y="18170"/>
                    <a:pt x="261412" y="18170"/>
                  </a:cubicBezTo>
                  <a:cubicBezTo>
                    <a:pt x="261412" y="18170"/>
                    <a:pt x="261412" y="17792"/>
                    <a:pt x="261035" y="17037"/>
                  </a:cubicBezTo>
                  <a:cubicBezTo>
                    <a:pt x="258390" y="11748"/>
                    <a:pt x="259901" y="7215"/>
                    <a:pt x="264812" y="4570"/>
                  </a:cubicBezTo>
                  <a:cubicBezTo>
                    <a:pt x="270101" y="1548"/>
                    <a:pt x="275767" y="4570"/>
                    <a:pt x="277656" y="8726"/>
                  </a:cubicBezTo>
                  <a:cubicBezTo>
                    <a:pt x="282945" y="20059"/>
                    <a:pt x="303344" y="25347"/>
                    <a:pt x="292767" y="43480"/>
                  </a:cubicBezTo>
                  <a:cubicBezTo>
                    <a:pt x="298056" y="45369"/>
                    <a:pt x="297678" y="53680"/>
                    <a:pt x="306744" y="52924"/>
                  </a:cubicBezTo>
                  <a:cubicBezTo>
                    <a:pt x="323743" y="51791"/>
                    <a:pt x="323743" y="53302"/>
                    <a:pt x="329788" y="69546"/>
                  </a:cubicBezTo>
                  <a:cubicBezTo>
                    <a:pt x="326010" y="59346"/>
                    <a:pt x="327143" y="51413"/>
                    <a:pt x="339609" y="49524"/>
                  </a:cubicBezTo>
                  <a:cubicBezTo>
                    <a:pt x="343765" y="48769"/>
                    <a:pt x="347920" y="46880"/>
                    <a:pt x="348298" y="41591"/>
                  </a:cubicBezTo>
                  <a:cubicBezTo>
                    <a:pt x="348676" y="31014"/>
                    <a:pt x="355098" y="28369"/>
                    <a:pt x="364164" y="30636"/>
                  </a:cubicBezTo>
                  <a:cubicBezTo>
                    <a:pt x="374364" y="33281"/>
                    <a:pt x="375119" y="41969"/>
                    <a:pt x="375119" y="51035"/>
                  </a:cubicBezTo>
                  <a:cubicBezTo>
                    <a:pt x="375119" y="56702"/>
                    <a:pt x="370208" y="60479"/>
                    <a:pt x="370964" y="67657"/>
                  </a:cubicBezTo>
                  <a:cubicBezTo>
                    <a:pt x="376253" y="32525"/>
                    <a:pt x="397030" y="23081"/>
                    <a:pt x="428006" y="29881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14" name="Freeform: Shape 26313">
              <a:extLst>
                <a:ext uri="{FF2B5EF4-FFF2-40B4-BE49-F238E27FC236}">
                  <a16:creationId xmlns:a16="http://schemas.microsoft.com/office/drawing/2014/main" id="{D3AAECD9-68B1-4C14-BE85-3C780B48E242}"/>
                </a:ext>
              </a:extLst>
            </p:cNvPr>
            <p:cNvSpPr/>
            <p:nvPr/>
          </p:nvSpPr>
          <p:spPr>
            <a:xfrm>
              <a:off x="9517832" y="5897532"/>
              <a:ext cx="341731" cy="110130"/>
            </a:xfrm>
            <a:custGeom>
              <a:avLst/>
              <a:gdLst>
                <a:gd name="connsiteX0" fmla="*/ 31945 w 341731"/>
                <a:gd name="connsiteY0" fmla="*/ 108811 h 110130"/>
                <a:gd name="connsiteX1" fmla="*/ 30433 w 341731"/>
                <a:gd name="connsiteY1" fmla="*/ 100500 h 110130"/>
                <a:gd name="connsiteX2" fmla="*/ 27034 w 341731"/>
                <a:gd name="connsiteY2" fmla="*/ 92189 h 110130"/>
                <a:gd name="connsiteX3" fmla="*/ 28922 w 341731"/>
                <a:gd name="connsiteY3" fmla="*/ 80101 h 110130"/>
                <a:gd name="connsiteX4" fmla="*/ 33833 w 341731"/>
                <a:gd name="connsiteY4" fmla="*/ 70279 h 110130"/>
                <a:gd name="connsiteX5" fmla="*/ 20989 w 341731"/>
                <a:gd name="connsiteY5" fmla="*/ 69523 h 110130"/>
                <a:gd name="connsiteX6" fmla="*/ 17212 w 341731"/>
                <a:gd name="connsiteY6" fmla="*/ 64235 h 110130"/>
                <a:gd name="connsiteX7" fmla="*/ 25145 w 341731"/>
                <a:gd name="connsiteY7" fmla="*/ 54413 h 110130"/>
                <a:gd name="connsiteX8" fmla="*/ 36856 w 341731"/>
                <a:gd name="connsiteY8" fmla="*/ 48369 h 110130"/>
                <a:gd name="connsiteX9" fmla="*/ 24012 w 341731"/>
                <a:gd name="connsiteY9" fmla="*/ 40814 h 110130"/>
                <a:gd name="connsiteX10" fmla="*/ 7390 w 341731"/>
                <a:gd name="connsiteY10" fmla="*/ 32881 h 110130"/>
                <a:gd name="connsiteX11" fmla="*/ 2101 w 341731"/>
                <a:gd name="connsiteY11" fmla="*/ 17014 h 110130"/>
                <a:gd name="connsiteX12" fmla="*/ 14190 w 341731"/>
                <a:gd name="connsiteY12" fmla="*/ 21170 h 110130"/>
                <a:gd name="connsiteX13" fmla="*/ 34211 w 341731"/>
                <a:gd name="connsiteY13" fmla="*/ 15881 h 110130"/>
                <a:gd name="connsiteX14" fmla="*/ 48188 w 341731"/>
                <a:gd name="connsiteY14" fmla="*/ 20792 h 110130"/>
                <a:gd name="connsiteX15" fmla="*/ 63677 w 341731"/>
                <a:gd name="connsiteY15" fmla="*/ 22303 h 110130"/>
                <a:gd name="connsiteX16" fmla="*/ 77276 w 341731"/>
                <a:gd name="connsiteY16" fmla="*/ 22303 h 110130"/>
                <a:gd name="connsiteX17" fmla="*/ 76143 w 341731"/>
                <a:gd name="connsiteY17" fmla="*/ 33636 h 110130"/>
                <a:gd name="connsiteX18" fmla="*/ 125252 w 341731"/>
                <a:gd name="connsiteY18" fmla="*/ 11348 h 110130"/>
                <a:gd name="connsiteX19" fmla="*/ 123741 w 341731"/>
                <a:gd name="connsiteY19" fmla="*/ 35147 h 110130"/>
                <a:gd name="connsiteX20" fmla="*/ 145651 w 341731"/>
                <a:gd name="connsiteY20" fmla="*/ 32125 h 110130"/>
                <a:gd name="connsiteX21" fmla="*/ 150185 w 341731"/>
                <a:gd name="connsiteY21" fmla="*/ 34391 h 110130"/>
                <a:gd name="connsiteX22" fmla="*/ 183428 w 341731"/>
                <a:gd name="connsiteY22" fmla="*/ 11348 h 110130"/>
                <a:gd name="connsiteX23" fmla="*/ 217426 w 341731"/>
                <a:gd name="connsiteY23" fmla="*/ 3415 h 110130"/>
                <a:gd name="connsiteX24" fmla="*/ 248781 w 341731"/>
                <a:gd name="connsiteY24" fmla="*/ 7948 h 110130"/>
                <a:gd name="connsiteX25" fmla="*/ 281268 w 341731"/>
                <a:gd name="connsiteY25" fmla="*/ 26081 h 110130"/>
                <a:gd name="connsiteX26" fmla="*/ 313378 w 341731"/>
                <a:gd name="connsiteY26" fmla="*/ 31369 h 110130"/>
                <a:gd name="connsiteX27" fmla="*/ 333400 w 341731"/>
                <a:gd name="connsiteY27" fmla="*/ 34391 h 110130"/>
                <a:gd name="connsiteX28" fmla="*/ 341711 w 341731"/>
                <a:gd name="connsiteY28" fmla="*/ 45724 h 110130"/>
                <a:gd name="connsiteX29" fmla="*/ 331133 w 341731"/>
                <a:gd name="connsiteY29" fmla="*/ 54413 h 110130"/>
                <a:gd name="connsiteX30" fmla="*/ 323200 w 341731"/>
                <a:gd name="connsiteY30" fmla="*/ 56680 h 110130"/>
                <a:gd name="connsiteX31" fmla="*/ 293357 w 341731"/>
                <a:gd name="connsiteY31" fmla="*/ 83123 h 110130"/>
                <a:gd name="connsiteX32" fmla="*/ 285046 w 341731"/>
                <a:gd name="connsiteY32" fmla="*/ 74812 h 110130"/>
                <a:gd name="connsiteX33" fmla="*/ 255581 w 341731"/>
                <a:gd name="connsiteY33" fmla="*/ 83123 h 110130"/>
                <a:gd name="connsiteX34" fmla="*/ 233670 w 341731"/>
                <a:gd name="connsiteY34" fmla="*/ 88789 h 110130"/>
                <a:gd name="connsiteX35" fmla="*/ 221582 w 341731"/>
                <a:gd name="connsiteY35" fmla="*/ 90301 h 110130"/>
                <a:gd name="connsiteX36" fmla="*/ 214027 w 341731"/>
                <a:gd name="connsiteY36" fmla="*/ 88412 h 110130"/>
                <a:gd name="connsiteX37" fmla="*/ 155095 w 341731"/>
                <a:gd name="connsiteY37" fmla="*/ 103522 h 110130"/>
                <a:gd name="connsiteX38" fmla="*/ 143385 w 341731"/>
                <a:gd name="connsiteY38" fmla="*/ 106544 h 110130"/>
                <a:gd name="connsiteX39" fmla="*/ 54988 w 341731"/>
                <a:gd name="connsiteY39" fmla="*/ 103900 h 110130"/>
                <a:gd name="connsiteX40" fmla="*/ 31945 w 341731"/>
                <a:gd name="connsiteY40" fmla="*/ 108811 h 11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41731" h="110130">
                  <a:moveTo>
                    <a:pt x="31945" y="108811"/>
                  </a:moveTo>
                  <a:cubicBezTo>
                    <a:pt x="32700" y="105789"/>
                    <a:pt x="36100" y="101634"/>
                    <a:pt x="30433" y="100500"/>
                  </a:cubicBezTo>
                  <a:cubicBezTo>
                    <a:pt x="24389" y="98989"/>
                    <a:pt x="16834" y="99367"/>
                    <a:pt x="27034" y="92189"/>
                  </a:cubicBezTo>
                  <a:cubicBezTo>
                    <a:pt x="31945" y="88789"/>
                    <a:pt x="33456" y="85012"/>
                    <a:pt x="28922" y="80101"/>
                  </a:cubicBezTo>
                  <a:cubicBezTo>
                    <a:pt x="22500" y="72923"/>
                    <a:pt x="37233" y="75568"/>
                    <a:pt x="33833" y="70279"/>
                  </a:cubicBezTo>
                  <a:cubicBezTo>
                    <a:pt x="30056" y="63479"/>
                    <a:pt x="25523" y="69146"/>
                    <a:pt x="20989" y="69523"/>
                  </a:cubicBezTo>
                  <a:cubicBezTo>
                    <a:pt x="16834" y="69901"/>
                    <a:pt x="17590" y="66879"/>
                    <a:pt x="17212" y="64235"/>
                  </a:cubicBezTo>
                  <a:cubicBezTo>
                    <a:pt x="16078" y="57813"/>
                    <a:pt x="19478" y="55168"/>
                    <a:pt x="25145" y="54413"/>
                  </a:cubicBezTo>
                  <a:cubicBezTo>
                    <a:pt x="30056" y="53657"/>
                    <a:pt x="36856" y="54413"/>
                    <a:pt x="36856" y="48369"/>
                  </a:cubicBezTo>
                  <a:cubicBezTo>
                    <a:pt x="37233" y="40436"/>
                    <a:pt x="28922" y="42702"/>
                    <a:pt x="24012" y="40814"/>
                  </a:cubicBezTo>
                  <a:cubicBezTo>
                    <a:pt x="18345" y="38547"/>
                    <a:pt x="11545" y="37036"/>
                    <a:pt x="7390" y="32881"/>
                  </a:cubicBezTo>
                  <a:cubicBezTo>
                    <a:pt x="3612" y="29103"/>
                    <a:pt x="-3565" y="23814"/>
                    <a:pt x="2101" y="17014"/>
                  </a:cubicBezTo>
                  <a:cubicBezTo>
                    <a:pt x="8901" y="8703"/>
                    <a:pt x="10790" y="18903"/>
                    <a:pt x="14190" y="21170"/>
                  </a:cubicBezTo>
                  <a:cubicBezTo>
                    <a:pt x="23256" y="27969"/>
                    <a:pt x="27789" y="19659"/>
                    <a:pt x="34211" y="15881"/>
                  </a:cubicBezTo>
                  <a:cubicBezTo>
                    <a:pt x="38744" y="13237"/>
                    <a:pt x="47811" y="2659"/>
                    <a:pt x="48188" y="20792"/>
                  </a:cubicBezTo>
                  <a:cubicBezTo>
                    <a:pt x="48188" y="28725"/>
                    <a:pt x="57255" y="28725"/>
                    <a:pt x="63677" y="22303"/>
                  </a:cubicBezTo>
                  <a:cubicBezTo>
                    <a:pt x="67454" y="18903"/>
                    <a:pt x="73121" y="19281"/>
                    <a:pt x="77276" y="22303"/>
                  </a:cubicBezTo>
                  <a:cubicBezTo>
                    <a:pt x="82943" y="26458"/>
                    <a:pt x="74254" y="29103"/>
                    <a:pt x="76143" y="33636"/>
                  </a:cubicBezTo>
                  <a:cubicBezTo>
                    <a:pt x="92009" y="26458"/>
                    <a:pt x="107875" y="19281"/>
                    <a:pt x="125252" y="11348"/>
                  </a:cubicBezTo>
                  <a:cubicBezTo>
                    <a:pt x="125252" y="20036"/>
                    <a:pt x="116186" y="26458"/>
                    <a:pt x="123741" y="35147"/>
                  </a:cubicBezTo>
                  <a:cubicBezTo>
                    <a:pt x="129785" y="28347"/>
                    <a:pt x="136585" y="16637"/>
                    <a:pt x="145651" y="32125"/>
                  </a:cubicBezTo>
                  <a:cubicBezTo>
                    <a:pt x="146407" y="33258"/>
                    <a:pt x="150185" y="34769"/>
                    <a:pt x="150185" y="34391"/>
                  </a:cubicBezTo>
                  <a:cubicBezTo>
                    <a:pt x="158495" y="22303"/>
                    <a:pt x="177006" y="25703"/>
                    <a:pt x="183428" y="11348"/>
                  </a:cubicBezTo>
                  <a:cubicBezTo>
                    <a:pt x="195138" y="9837"/>
                    <a:pt x="206471" y="9837"/>
                    <a:pt x="217426" y="3415"/>
                  </a:cubicBezTo>
                  <a:cubicBezTo>
                    <a:pt x="228004" y="-2629"/>
                    <a:pt x="239337" y="-363"/>
                    <a:pt x="248781" y="7948"/>
                  </a:cubicBezTo>
                  <a:cubicBezTo>
                    <a:pt x="260114" y="12859"/>
                    <a:pt x="271824" y="17392"/>
                    <a:pt x="281268" y="26081"/>
                  </a:cubicBezTo>
                  <a:cubicBezTo>
                    <a:pt x="290335" y="34391"/>
                    <a:pt x="302046" y="32881"/>
                    <a:pt x="313378" y="31369"/>
                  </a:cubicBezTo>
                  <a:cubicBezTo>
                    <a:pt x="320556" y="30236"/>
                    <a:pt x="327356" y="29481"/>
                    <a:pt x="333400" y="34391"/>
                  </a:cubicBezTo>
                  <a:cubicBezTo>
                    <a:pt x="337177" y="37414"/>
                    <a:pt x="342088" y="39680"/>
                    <a:pt x="341711" y="45724"/>
                  </a:cubicBezTo>
                  <a:cubicBezTo>
                    <a:pt x="341333" y="51769"/>
                    <a:pt x="336044" y="52902"/>
                    <a:pt x="331133" y="54413"/>
                  </a:cubicBezTo>
                  <a:cubicBezTo>
                    <a:pt x="328489" y="55168"/>
                    <a:pt x="325467" y="57057"/>
                    <a:pt x="323200" y="56680"/>
                  </a:cubicBezTo>
                  <a:cubicBezTo>
                    <a:pt x="302801" y="54035"/>
                    <a:pt x="294112" y="63857"/>
                    <a:pt x="293357" y="83123"/>
                  </a:cubicBezTo>
                  <a:cubicBezTo>
                    <a:pt x="290713" y="80479"/>
                    <a:pt x="287691" y="77834"/>
                    <a:pt x="285046" y="74812"/>
                  </a:cubicBezTo>
                  <a:cubicBezTo>
                    <a:pt x="270691" y="61590"/>
                    <a:pt x="266158" y="83879"/>
                    <a:pt x="255581" y="83123"/>
                  </a:cubicBezTo>
                  <a:cubicBezTo>
                    <a:pt x="247270" y="81612"/>
                    <a:pt x="238959" y="78967"/>
                    <a:pt x="233670" y="88789"/>
                  </a:cubicBezTo>
                  <a:cubicBezTo>
                    <a:pt x="230270" y="94834"/>
                    <a:pt x="226493" y="93700"/>
                    <a:pt x="221582" y="90301"/>
                  </a:cubicBezTo>
                  <a:cubicBezTo>
                    <a:pt x="219693" y="88789"/>
                    <a:pt x="215160" y="87278"/>
                    <a:pt x="214027" y="88412"/>
                  </a:cubicBezTo>
                  <a:cubicBezTo>
                    <a:pt x="197027" y="103900"/>
                    <a:pt x="173606" y="93700"/>
                    <a:pt x="155095" y="103522"/>
                  </a:cubicBezTo>
                  <a:cubicBezTo>
                    <a:pt x="151696" y="105411"/>
                    <a:pt x="145651" y="108055"/>
                    <a:pt x="143385" y="106544"/>
                  </a:cubicBezTo>
                  <a:cubicBezTo>
                    <a:pt x="114297" y="87278"/>
                    <a:pt x="84076" y="110322"/>
                    <a:pt x="54988" y="103900"/>
                  </a:cubicBezTo>
                  <a:cubicBezTo>
                    <a:pt x="46677" y="101634"/>
                    <a:pt x="41389" y="114100"/>
                    <a:pt x="31945" y="108811"/>
                  </a:cubicBezTo>
                  <a:close/>
                </a:path>
              </a:pathLst>
            </a:custGeom>
            <a:solidFill>
              <a:srgbClr val="B27B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15" name="Freeform: Shape 26314">
              <a:extLst>
                <a:ext uri="{FF2B5EF4-FFF2-40B4-BE49-F238E27FC236}">
                  <a16:creationId xmlns:a16="http://schemas.microsoft.com/office/drawing/2014/main" id="{1A0D127C-1CB0-458F-A087-CBA607A26986}"/>
                </a:ext>
              </a:extLst>
            </p:cNvPr>
            <p:cNvSpPr/>
            <p:nvPr/>
          </p:nvSpPr>
          <p:spPr>
            <a:xfrm>
              <a:off x="9765858" y="5845295"/>
              <a:ext cx="143927" cy="135360"/>
            </a:xfrm>
            <a:custGeom>
              <a:avLst/>
              <a:gdLst>
                <a:gd name="connsiteX0" fmla="*/ 46465 w 143927"/>
                <a:gd name="connsiteY0" fmla="*/ 135360 h 135360"/>
                <a:gd name="connsiteX1" fmla="*/ 43443 w 143927"/>
                <a:gd name="connsiteY1" fmla="*/ 119494 h 135360"/>
                <a:gd name="connsiteX2" fmla="*/ 61575 w 143927"/>
                <a:gd name="connsiteY2" fmla="*/ 105517 h 135360"/>
                <a:gd name="connsiteX3" fmla="*/ 90663 w 143927"/>
                <a:gd name="connsiteY3" fmla="*/ 99851 h 135360"/>
                <a:gd name="connsiteX4" fmla="*/ 67242 w 143927"/>
                <a:gd name="connsiteY4" fmla="*/ 89273 h 135360"/>
                <a:gd name="connsiteX5" fmla="*/ 26821 w 143927"/>
                <a:gd name="connsiteY5" fmla="*/ 79451 h 135360"/>
                <a:gd name="connsiteX6" fmla="*/ 0 w 143927"/>
                <a:gd name="connsiteY6" fmla="*/ 63963 h 135360"/>
                <a:gd name="connsiteX7" fmla="*/ 15866 w 143927"/>
                <a:gd name="connsiteY7" fmla="*/ 53386 h 135360"/>
                <a:gd name="connsiteX8" fmla="*/ 37399 w 143927"/>
                <a:gd name="connsiteY8" fmla="*/ 49986 h 135360"/>
                <a:gd name="connsiteX9" fmla="*/ 118618 w 143927"/>
                <a:gd name="connsiteY9" fmla="*/ 876 h 135360"/>
                <a:gd name="connsiteX10" fmla="*/ 139772 w 143927"/>
                <a:gd name="connsiteY10" fmla="*/ 9187 h 135360"/>
                <a:gd name="connsiteX11" fmla="*/ 143928 w 143927"/>
                <a:gd name="connsiteY11" fmla="*/ 20898 h 135360"/>
                <a:gd name="connsiteX12" fmla="*/ 123906 w 143927"/>
                <a:gd name="connsiteY12" fmla="*/ 12587 h 135360"/>
                <a:gd name="connsiteX13" fmla="*/ 94441 w 143927"/>
                <a:gd name="connsiteY13" fmla="*/ 45453 h 135360"/>
                <a:gd name="connsiteX14" fmla="*/ 103129 w 143927"/>
                <a:gd name="connsiteY14" fmla="*/ 51874 h 135360"/>
                <a:gd name="connsiteX15" fmla="*/ 122395 w 143927"/>
                <a:gd name="connsiteY15" fmla="*/ 73407 h 135360"/>
                <a:gd name="connsiteX16" fmla="*/ 99730 w 143927"/>
                <a:gd name="connsiteY16" fmla="*/ 77562 h 135360"/>
                <a:gd name="connsiteX17" fmla="*/ 108418 w 143927"/>
                <a:gd name="connsiteY17" fmla="*/ 87384 h 135360"/>
                <a:gd name="connsiteX18" fmla="*/ 143172 w 143927"/>
                <a:gd name="connsiteY18" fmla="*/ 102873 h 135360"/>
                <a:gd name="connsiteX19" fmla="*/ 117107 w 143927"/>
                <a:gd name="connsiteY19" fmla="*/ 106650 h 135360"/>
                <a:gd name="connsiteX20" fmla="*/ 128440 w 143927"/>
                <a:gd name="connsiteY20" fmla="*/ 118739 h 135360"/>
                <a:gd name="connsiteX21" fmla="*/ 118995 w 143927"/>
                <a:gd name="connsiteY21" fmla="*/ 132716 h 135360"/>
                <a:gd name="connsiteX22" fmla="*/ 114462 w 143927"/>
                <a:gd name="connsiteY22" fmla="*/ 118739 h 135360"/>
                <a:gd name="connsiteX23" fmla="*/ 74797 w 143927"/>
                <a:gd name="connsiteY23" fmla="*/ 120627 h 135360"/>
                <a:gd name="connsiteX24" fmla="*/ 57798 w 143927"/>
                <a:gd name="connsiteY24" fmla="*/ 128560 h 135360"/>
                <a:gd name="connsiteX25" fmla="*/ 46465 w 143927"/>
                <a:gd name="connsiteY25" fmla="*/ 135360 h 13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927" h="135360">
                  <a:moveTo>
                    <a:pt x="46465" y="135360"/>
                  </a:moveTo>
                  <a:cubicBezTo>
                    <a:pt x="45332" y="130072"/>
                    <a:pt x="42309" y="124027"/>
                    <a:pt x="43443" y="119494"/>
                  </a:cubicBezTo>
                  <a:cubicBezTo>
                    <a:pt x="45709" y="111561"/>
                    <a:pt x="40798" y="92295"/>
                    <a:pt x="61575" y="105517"/>
                  </a:cubicBezTo>
                  <a:cubicBezTo>
                    <a:pt x="70642" y="111183"/>
                    <a:pt x="79708" y="97962"/>
                    <a:pt x="90663" y="99851"/>
                  </a:cubicBezTo>
                  <a:cubicBezTo>
                    <a:pt x="83863" y="94184"/>
                    <a:pt x="81219" y="85495"/>
                    <a:pt x="67242" y="89273"/>
                  </a:cubicBezTo>
                  <a:cubicBezTo>
                    <a:pt x="55153" y="92673"/>
                    <a:pt x="38154" y="95317"/>
                    <a:pt x="26821" y="79451"/>
                  </a:cubicBezTo>
                  <a:cubicBezTo>
                    <a:pt x="21155" y="71896"/>
                    <a:pt x="9066" y="68874"/>
                    <a:pt x="0" y="63963"/>
                  </a:cubicBezTo>
                  <a:cubicBezTo>
                    <a:pt x="755" y="53386"/>
                    <a:pt x="7177" y="50741"/>
                    <a:pt x="15866" y="53386"/>
                  </a:cubicBezTo>
                  <a:cubicBezTo>
                    <a:pt x="23799" y="55652"/>
                    <a:pt x="31732" y="56030"/>
                    <a:pt x="37399" y="49986"/>
                  </a:cubicBezTo>
                  <a:cubicBezTo>
                    <a:pt x="60442" y="26942"/>
                    <a:pt x="91419" y="16742"/>
                    <a:pt x="118618" y="876"/>
                  </a:cubicBezTo>
                  <a:cubicBezTo>
                    <a:pt x="128062" y="-2146"/>
                    <a:pt x="134106" y="3143"/>
                    <a:pt x="139772" y="9187"/>
                  </a:cubicBezTo>
                  <a:cubicBezTo>
                    <a:pt x="141284" y="12965"/>
                    <a:pt x="142795" y="16742"/>
                    <a:pt x="143928" y="20898"/>
                  </a:cubicBezTo>
                  <a:cubicBezTo>
                    <a:pt x="133351" y="25809"/>
                    <a:pt x="136373" y="6165"/>
                    <a:pt x="123906" y="12587"/>
                  </a:cubicBezTo>
                  <a:cubicBezTo>
                    <a:pt x="109551" y="20142"/>
                    <a:pt x="102752" y="33364"/>
                    <a:pt x="94441" y="45453"/>
                  </a:cubicBezTo>
                  <a:cubicBezTo>
                    <a:pt x="91419" y="49986"/>
                    <a:pt x="97085" y="54519"/>
                    <a:pt x="103129" y="51874"/>
                  </a:cubicBezTo>
                  <a:cubicBezTo>
                    <a:pt x="121640" y="45075"/>
                    <a:pt x="118995" y="58674"/>
                    <a:pt x="122395" y="73407"/>
                  </a:cubicBezTo>
                  <a:cubicBezTo>
                    <a:pt x="105396" y="53386"/>
                    <a:pt x="102752" y="69252"/>
                    <a:pt x="99730" y="77562"/>
                  </a:cubicBezTo>
                  <a:cubicBezTo>
                    <a:pt x="97841" y="82473"/>
                    <a:pt x="103885" y="91540"/>
                    <a:pt x="108418" y="87384"/>
                  </a:cubicBezTo>
                  <a:cubicBezTo>
                    <a:pt x="134484" y="62074"/>
                    <a:pt x="133728" y="90407"/>
                    <a:pt x="143172" y="102873"/>
                  </a:cubicBezTo>
                  <a:cubicBezTo>
                    <a:pt x="133351" y="104384"/>
                    <a:pt x="125040" y="105517"/>
                    <a:pt x="117107" y="106650"/>
                  </a:cubicBezTo>
                  <a:cubicBezTo>
                    <a:pt x="115596" y="116472"/>
                    <a:pt x="128817" y="111939"/>
                    <a:pt x="128440" y="118739"/>
                  </a:cubicBezTo>
                  <a:cubicBezTo>
                    <a:pt x="128062" y="124783"/>
                    <a:pt x="126173" y="131205"/>
                    <a:pt x="118995" y="132716"/>
                  </a:cubicBezTo>
                  <a:cubicBezTo>
                    <a:pt x="111062" y="129694"/>
                    <a:pt x="126928" y="119116"/>
                    <a:pt x="114462" y="118739"/>
                  </a:cubicBezTo>
                  <a:cubicBezTo>
                    <a:pt x="100863" y="118739"/>
                    <a:pt x="82352" y="104384"/>
                    <a:pt x="74797" y="120627"/>
                  </a:cubicBezTo>
                  <a:cubicBezTo>
                    <a:pt x="69131" y="132338"/>
                    <a:pt x="67997" y="132716"/>
                    <a:pt x="57798" y="128560"/>
                  </a:cubicBezTo>
                  <a:cubicBezTo>
                    <a:pt x="56287" y="127427"/>
                    <a:pt x="50620" y="132716"/>
                    <a:pt x="46465" y="135360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16" name="Freeform: Shape 26315">
              <a:extLst>
                <a:ext uri="{FF2B5EF4-FFF2-40B4-BE49-F238E27FC236}">
                  <a16:creationId xmlns:a16="http://schemas.microsoft.com/office/drawing/2014/main" id="{C21C6DD2-219C-4B7E-9EEC-31A89F2F9C0B}"/>
                </a:ext>
              </a:extLst>
            </p:cNvPr>
            <p:cNvSpPr/>
            <p:nvPr/>
          </p:nvSpPr>
          <p:spPr>
            <a:xfrm>
              <a:off x="9774546" y="5954589"/>
              <a:ext cx="29465" cy="29882"/>
            </a:xfrm>
            <a:custGeom>
              <a:avLst/>
              <a:gdLst>
                <a:gd name="connsiteX0" fmla="*/ 0 w 29465"/>
                <a:gd name="connsiteY0" fmla="*/ 26065 h 29882"/>
                <a:gd name="connsiteX1" fmla="*/ 10577 w 29465"/>
                <a:gd name="connsiteY1" fmla="*/ 0 h 29882"/>
                <a:gd name="connsiteX2" fmla="*/ 29466 w 29465"/>
                <a:gd name="connsiteY2" fmla="*/ 17755 h 29882"/>
                <a:gd name="connsiteX3" fmla="*/ 0 w 29465"/>
                <a:gd name="connsiteY3" fmla="*/ 26065 h 2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9882">
                  <a:moveTo>
                    <a:pt x="0" y="26065"/>
                  </a:moveTo>
                  <a:cubicBezTo>
                    <a:pt x="4155" y="17755"/>
                    <a:pt x="17755" y="14733"/>
                    <a:pt x="10577" y="0"/>
                  </a:cubicBezTo>
                  <a:cubicBezTo>
                    <a:pt x="22666" y="3022"/>
                    <a:pt x="22288" y="13977"/>
                    <a:pt x="29466" y="17755"/>
                  </a:cubicBezTo>
                  <a:cubicBezTo>
                    <a:pt x="20399" y="23421"/>
                    <a:pt x="13222" y="36265"/>
                    <a:pt x="0" y="26065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17" name="Freeform: Shape 26316">
              <a:extLst>
                <a:ext uri="{FF2B5EF4-FFF2-40B4-BE49-F238E27FC236}">
                  <a16:creationId xmlns:a16="http://schemas.microsoft.com/office/drawing/2014/main" id="{CB68ACF1-68A9-43A3-95C1-06E036E97F9C}"/>
                </a:ext>
              </a:extLst>
            </p:cNvPr>
            <p:cNvSpPr/>
            <p:nvPr/>
          </p:nvSpPr>
          <p:spPr>
            <a:xfrm>
              <a:off x="9829028" y="6030431"/>
              <a:ext cx="13238" cy="15326"/>
            </a:xfrm>
            <a:custGeom>
              <a:avLst/>
              <a:gdLst>
                <a:gd name="connsiteX0" fmla="*/ 13138 w 13238"/>
                <a:gd name="connsiteY0" fmla="*/ 1222 h 15326"/>
                <a:gd name="connsiteX1" fmla="*/ 6338 w 13238"/>
                <a:gd name="connsiteY1" fmla="*/ 14822 h 15326"/>
                <a:gd name="connsiteX2" fmla="*/ 294 w 13238"/>
                <a:gd name="connsiteY2" fmla="*/ 9533 h 15326"/>
                <a:gd name="connsiteX3" fmla="*/ 13138 w 13238"/>
                <a:gd name="connsiteY3" fmla="*/ 1222 h 1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8" h="15326">
                  <a:moveTo>
                    <a:pt x="13138" y="1222"/>
                  </a:moveTo>
                  <a:cubicBezTo>
                    <a:pt x="13516" y="6889"/>
                    <a:pt x="13138" y="12555"/>
                    <a:pt x="6338" y="14822"/>
                  </a:cubicBezTo>
                  <a:cubicBezTo>
                    <a:pt x="1427" y="16710"/>
                    <a:pt x="672" y="12933"/>
                    <a:pt x="294" y="9533"/>
                  </a:cubicBezTo>
                  <a:cubicBezTo>
                    <a:pt x="-1595" y="-2556"/>
                    <a:pt x="5960" y="-289"/>
                    <a:pt x="13138" y="1222"/>
                  </a:cubicBezTo>
                  <a:close/>
                </a:path>
              </a:pathLst>
            </a:custGeom>
            <a:solidFill>
              <a:srgbClr val="A96E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18" name="Freeform: Shape 26317">
              <a:extLst>
                <a:ext uri="{FF2B5EF4-FFF2-40B4-BE49-F238E27FC236}">
                  <a16:creationId xmlns:a16="http://schemas.microsoft.com/office/drawing/2014/main" id="{F632F32D-C8EC-4F5F-A650-90B0602318FD}"/>
                </a:ext>
              </a:extLst>
            </p:cNvPr>
            <p:cNvSpPr/>
            <p:nvPr/>
          </p:nvSpPr>
          <p:spPr>
            <a:xfrm>
              <a:off x="9102337" y="5823114"/>
              <a:ext cx="335621" cy="120898"/>
            </a:xfrm>
            <a:custGeom>
              <a:avLst/>
              <a:gdLst>
                <a:gd name="connsiteX0" fmla="*/ 325045 w 335621"/>
                <a:gd name="connsiteY0" fmla="*/ 43457 h 120898"/>
                <a:gd name="connsiteX1" fmla="*/ 319756 w 335621"/>
                <a:gd name="connsiteY1" fmla="*/ 49501 h 120898"/>
                <a:gd name="connsiteX2" fmla="*/ 334111 w 335621"/>
                <a:gd name="connsiteY2" fmla="*/ 85389 h 120898"/>
                <a:gd name="connsiteX3" fmla="*/ 326934 w 335621"/>
                <a:gd name="connsiteY3" fmla="*/ 93322 h 120898"/>
                <a:gd name="connsiteX4" fmla="*/ 305779 w 335621"/>
                <a:gd name="connsiteY4" fmla="*/ 117121 h 120898"/>
                <a:gd name="connsiteX5" fmla="*/ 303890 w 335621"/>
                <a:gd name="connsiteY5" fmla="*/ 120898 h 120898"/>
                <a:gd name="connsiteX6" fmla="*/ 274802 w 335621"/>
                <a:gd name="connsiteY6" fmla="*/ 99366 h 120898"/>
                <a:gd name="connsiteX7" fmla="*/ 275180 w 335621"/>
                <a:gd name="connsiteY7" fmla="*/ 118254 h 120898"/>
                <a:gd name="connsiteX8" fmla="*/ 255536 w 335621"/>
                <a:gd name="connsiteY8" fmla="*/ 99744 h 120898"/>
                <a:gd name="connsiteX9" fmla="*/ 225315 w 335621"/>
                <a:gd name="connsiteY9" fmla="*/ 107299 h 120898"/>
                <a:gd name="connsiteX10" fmla="*/ 212471 w 335621"/>
                <a:gd name="connsiteY10" fmla="*/ 115987 h 120898"/>
                <a:gd name="connsiteX11" fmla="*/ 201894 w 335621"/>
                <a:gd name="connsiteY11" fmla="*/ 98232 h 120898"/>
                <a:gd name="connsiteX12" fmla="*/ 188672 w 335621"/>
                <a:gd name="connsiteY12" fmla="*/ 81233 h 120898"/>
                <a:gd name="connsiteX13" fmla="*/ 171295 w 335621"/>
                <a:gd name="connsiteY13" fmla="*/ 112210 h 120898"/>
                <a:gd name="connsiteX14" fmla="*/ 151274 w 335621"/>
                <a:gd name="connsiteY14" fmla="*/ 111832 h 120898"/>
                <a:gd name="connsiteX15" fmla="*/ 92343 w 335621"/>
                <a:gd name="connsiteY15" fmla="*/ 94077 h 120898"/>
                <a:gd name="connsiteX16" fmla="*/ 78365 w 335621"/>
                <a:gd name="connsiteY16" fmla="*/ 93699 h 120898"/>
                <a:gd name="connsiteX17" fmla="*/ 47766 w 335621"/>
                <a:gd name="connsiteY17" fmla="*/ 83122 h 120898"/>
                <a:gd name="connsiteX18" fmla="*/ 34545 w 335621"/>
                <a:gd name="connsiteY18" fmla="*/ 74811 h 120898"/>
                <a:gd name="connsiteX19" fmla="*/ 16412 w 335621"/>
                <a:gd name="connsiteY19" fmla="*/ 93699 h 120898"/>
                <a:gd name="connsiteX20" fmla="*/ 7346 w 335621"/>
                <a:gd name="connsiteY20" fmla="*/ 106543 h 120898"/>
                <a:gd name="connsiteX21" fmla="*/ 31523 w 335621"/>
                <a:gd name="connsiteY21" fmla="*/ 61212 h 120898"/>
                <a:gd name="connsiteX22" fmla="*/ 53811 w 335621"/>
                <a:gd name="connsiteY22" fmla="*/ 57434 h 120898"/>
                <a:gd name="connsiteX23" fmla="*/ 72699 w 335621"/>
                <a:gd name="connsiteY23" fmla="*/ 56678 h 120898"/>
                <a:gd name="connsiteX24" fmla="*/ 70432 w 335621"/>
                <a:gd name="connsiteY24" fmla="*/ 75567 h 120898"/>
                <a:gd name="connsiteX25" fmla="*/ 67032 w 335621"/>
                <a:gd name="connsiteY25" fmla="*/ 81989 h 120898"/>
                <a:gd name="connsiteX26" fmla="*/ 84032 w 335621"/>
                <a:gd name="connsiteY26" fmla="*/ 69523 h 120898"/>
                <a:gd name="connsiteX27" fmla="*/ 83654 w 335621"/>
                <a:gd name="connsiteY27" fmla="*/ 30991 h 120898"/>
                <a:gd name="connsiteX28" fmla="*/ 81765 w 335621"/>
                <a:gd name="connsiteY28" fmla="*/ 10969 h 120898"/>
                <a:gd name="connsiteX29" fmla="*/ 138430 w 335621"/>
                <a:gd name="connsiteY29" fmla="*/ 1903 h 120898"/>
                <a:gd name="connsiteX30" fmla="*/ 145607 w 335621"/>
                <a:gd name="connsiteY30" fmla="*/ 17391 h 120898"/>
                <a:gd name="connsiteX31" fmla="*/ 176962 w 335621"/>
                <a:gd name="connsiteY31" fmla="*/ 14747 h 120898"/>
                <a:gd name="connsiteX32" fmla="*/ 203783 w 335621"/>
                <a:gd name="connsiteY32" fmla="*/ 34391 h 120898"/>
                <a:gd name="connsiteX33" fmla="*/ 206805 w 335621"/>
                <a:gd name="connsiteY33" fmla="*/ 30235 h 120898"/>
                <a:gd name="connsiteX34" fmla="*/ 242315 w 335621"/>
                <a:gd name="connsiteY34" fmla="*/ 23813 h 120898"/>
                <a:gd name="connsiteX35" fmla="*/ 254025 w 335621"/>
                <a:gd name="connsiteY35" fmla="*/ 32879 h 120898"/>
                <a:gd name="connsiteX36" fmla="*/ 300113 w 335621"/>
                <a:gd name="connsiteY36" fmla="*/ 41568 h 120898"/>
                <a:gd name="connsiteX37" fmla="*/ 325045 w 335621"/>
                <a:gd name="connsiteY37" fmla="*/ 43457 h 12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5621" h="120898">
                  <a:moveTo>
                    <a:pt x="325045" y="43457"/>
                  </a:moveTo>
                  <a:cubicBezTo>
                    <a:pt x="323156" y="45345"/>
                    <a:pt x="321267" y="47612"/>
                    <a:pt x="319756" y="49501"/>
                  </a:cubicBezTo>
                  <a:cubicBezTo>
                    <a:pt x="334111" y="57434"/>
                    <a:pt x="325800" y="74433"/>
                    <a:pt x="334111" y="85389"/>
                  </a:cubicBezTo>
                  <a:cubicBezTo>
                    <a:pt x="339022" y="91811"/>
                    <a:pt x="330711" y="94833"/>
                    <a:pt x="326934" y="93322"/>
                  </a:cubicBezTo>
                  <a:cubicBezTo>
                    <a:pt x="296335" y="80855"/>
                    <a:pt x="306535" y="103521"/>
                    <a:pt x="305779" y="117121"/>
                  </a:cubicBezTo>
                  <a:cubicBezTo>
                    <a:pt x="305779" y="118254"/>
                    <a:pt x="304646" y="119387"/>
                    <a:pt x="303890" y="120898"/>
                  </a:cubicBezTo>
                  <a:cubicBezTo>
                    <a:pt x="289535" y="120143"/>
                    <a:pt x="286513" y="103521"/>
                    <a:pt x="274802" y="99366"/>
                  </a:cubicBezTo>
                  <a:cubicBezTo>
                    <a:pt x="269891" y="105788"/>
                    <a:pt x="280469" y="110699"/>
                    <a:pt x="275180" y="118254"/>
                  </a:cubicBezTo>
                  <a:cubicBezTo>
                    <a:pt x="269136" y="111454"/>
                    <a:pt x="264981" y="103521"/>
                    <a:pt x="255536" y="99744"/>
                  </a:cubicBezTo>
                  <a:cubicBezTo>
                    <a:pt x="242692" y="94833"/>
                    <a:pt x="232493" y="92188"/>
                    <a:pt x="225315" y="107299"/>
                  </a:cubicBezTo>
                  <a:cubicBezTo>
                    <a:pt x="222671" y="112588"/>
                    <a:pt x="220404" y="121276"/>
                    <a:pt x="212471" y="115987"/>
                  </a:cubicBezTo>
                  <a:cubicBezTo>
                    <a:pt x="207560" y="112588"/>
                    <a:pt x="194716" y="111832"/>
                    <a:pt x="201894" y="98232"/>
                  </a:cubicBezTo>
                  <a:cubicBezTo>
                    <a:pt x="210960" y="80855"/>
                    <a:pt x="175451" y="107677"/>
                    <a:pt x="188672" y="81233"/>
                  </a:cubicBezTo>
                  <a:cubicBezTo>
                    <a:pt x="186783" y="97099"/>
                    <a:pt x="180361" y="104654"/>
                    <a:pt x="171295" y="112210"/>
                  </a:cubicBezTo>
                  <a:cubicBezTo>
                    <a:pt x="163362" y="118632"/>
                    <a:pt x="157696" y="102010"/>
                    <a:pt x="151274" y="111832"/>
                  </a:cubicBezTo>
                  <a:cubicBezTo>
                    <a:pt x="130497" y="109188"/>
                    <a:pt x="111609" y="100499"/>
                    <a:pt x="92343" y="94077"/>
                  </a:cubicBezTo>
                  <a:cubicBezTo>
                    <a:pt x="87809" y="92566"/>
                    <a:pt x="84032" y="90677"/>
                    <a:pt x="78365" y="93699"/>
                  </a:cubicBezTo>
                  <a:cubicBezTo>
                    <a:pt x="65144" y="100499"/>
                    <a:pt x="51922" y="105788"/>
                    <a:pt x="47766" y="83122"/>
                  </a:cubicBezTo>
                  <a:cubicBezTo>
                    <a:pt x="46633" y="77456"/>
                    <a:pt x="37189" y="72922"/>
                    <a:pt x="34545" y="74811"/>
                  </a:cubicBezTo>
                  <a:cubicBezTo>
                    <a:pt x="27367" y="79344"/>
                    <a:pt x="20945" y="86522"/>
                    <a:pt x="16412" y="93699"/>
                  </a:cubicBezTo>
                  <a:cubicBezTo>
                    <a:pt x="13768" y="98610"/>
                    <a:pt x="13390" y="104277"/>
                    <a:pt x="7346" y="106543"/>
                  </a:cubicBezTo>
                  <a:cubicBezTo>
                    <a:pt x="-8143" y="83878"/>
                    <a:pt x="1302" y="65745"/>
                    <a:pt x="31523" y="61212"/>
                  </a:cubicBezTo>
                  <a:cubicBezTo>
                    <a:pt x="39078" y="60079"/>
                    <a:pt x="47011" y="62723"/>
                    <a:pt x="53811" y="57434"/>
                  </a:cubicBezTo>
                  <a:cubicBezTo>
                    <a:pt x="59855" y="52901"/>
                    <a:pt x="66655" y="50257"/>
                    <a:pt x="72699" y="56678"/>
                  </a:cubicBezTo>
                  <a:cubicBezTo>
                    <a:pt x="79499" y="63478"/>
                    <a:pt x="73832" y="69523"/>
                    <a:pt x="70432" y="75567"/>
                  </a:cubicBezTo>
                  <a:cubicBezTo>
                    <a:pt x="69299" y="77833"/>
                    <a:pt x="66655" y="78967"/>
                    <a:pt x="67032" y="81989"/>
                  </a:cubicBezTo>
                  <a:cubicBezTo>
                    <a:pt x="73077" y="78589"/>
                    <a:pt x="77988" y="73300"/>
                    <a:pt x="84032" y="69523"/>
                  </a:cubicBezTo>
                  <a:cubicBezTo>
                    <a:pt x="101409" y="57434"/>
                    <a:pt x="101031" y="43457"/>
                    <a:pt x="83654" y="30991"/>
                  </a:cubicBezTo>
                  <a:cubicBezTo>
                    <a:pt x="75343" y="24946"/>
                    <a:pt x="72699" y="18524"/>
                    <a:pt x="81765" y="10969"/>
                  </a:cubicBezTo>
                  <a:cubicBezTo>
                    <a:pt x="100276" y="5680"/>
                    <a:pt x="118030" y="-4141"/>
                    <a:pt x="138430" y="1903"/>
                  </a:cubicBezTo>
                  <a:cubicBezTo>
                    <a:pt x="147874" y="4547"/>
                    <a:pt x="150896" y="8703"/>
                    <a:pt x="145607" y="17391"/>
                  </a:cubicBezTo>
                  <a:cubicBezTo>
                    <a:pt x="152785" y="1525"/>
                    <a:pt x="164873" y="-364"/>
                    <a:pt x="176962" y="14747"/>
                  </a:cubicBezTo>
                  <a:cubicBezTo>
                    <a:pt x="184517" y="24191"/>
                    <a:pt x="193205" y="30235"/>
                    <a:pt x="203783" y="34391"/>
                  </a:cubicBezTo>
                  <a:cubicBezTo>
                    <a:pt x="204538" y="32879"/>
                    <a:pt x="205672" y="31746"/>
                    <a:pt x="206805" y="30235"/>
                  </a:cubicBezTo>
                  <a:cubicBezTo>
                    <a:pt x="216249" y="13991"/>
                    <a:pt x="228337" y="14369"/>
                    <a:pt x="242315" y="23813"/>
                  </a:cubicBezTo>
                  <a:cubicBezTo>
                    <a:pt x="246470" y="26457"/>
                    <a:pt x="249870" y="29857"/>
                    <a:pt x="254025" y="32879"/>
                  </a:cubicBezTo>
                  <a:cubicBezTo>
                    <a:pt x="270269" y="44968"/>
                    <a:pt x="282358" y="46101"/>
                    <a:pt x="300113" y="41568"/>
                  </a:cubicBezTo>
                  <a:cubicBezTo>
                    <a:pt x="308423" y="39301"/>
                    <a:pt x="317867" y="31746"/>
                    <a:pt x="325045" y="43457"/>
                  </a:cubicBez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19" name="Freeform: Shape 26318">
              <a:extLst>
                <a:ext uri="{FF2B5EF4-FFF2-40B4-BE49-F238E27FC236}">
                  <a16:creationId xmlns:a16="http://schemas.microsoft.com/office/drawing/2014/main" id="{1D4FD89C-6BBD-4584-9BA0-D5BCCCDD5EDD}"/>
                </a:ext>
              </a:extLst>
            </p:cNvPr>
            <p:cNvSpPr/>
            <p:nvPr/>
          </p:nvSpPr>
          <p:spPr>
            <a:xfrm>
              <a:off x="8997831" y="5722580"/>
              <a:ext cx="208789" cy="231452"/>
            </a:xfrm>
            <a:custGeom>
              <a:avLst/>
              <a:gdLst>
                <a:gd name="connsiteX0" fmla="*/ 188160 w 208789"/>
                <a:gd name="connsiteY0" fmla="*/ 114147 h 231452"/>
                <a:gd name="connsiteX1" fmla="*/ 191560 w 208789"/>
                <a:gd name="connsiteY1" fmla="*/ 128502 h 231452"/>
                <a:gd name="connsiteX2" fmla="*/ 199493 w 208789"/>
                <a:gd name="connsiteY2" fmla="*/ 170433 h 231452"/>
                <a:gd name="connsiteX3" fmla="*/ 171538 w 208789"/>
                <a:gd name="connsiteY3" fmla="*/ 188944 h 231452"/>
                <a:gd name="connsiteX4" fmla="*/ 162850 w 208789"/>
                <a:gd name="connsiteY4" fmla="*/ 189699 h 231452"/>
                <a:gd name="connsiteX5" fmla="*/ 165116 w 208789"/>
                <a:gd name="connsiteY5" fmla="*/ 181011 h 231452"/>
                <a:gd name="connsiteX6" fmla="*/ 171538 w 208789"/>
                <a:gd name="connsiteY6" fmla="*/ 173078 h 231452"/>
                <a:gd name="connsiteX7" fmla="*/ 174183 w 208789"/>
                <a:gd name="connsiteY7" fmla="*/ 159101 h 231452"/>
                <a:gd name="connsiteX8" fmla="*/ 162094 w 208789"/>
                <a:gd name="connsiteY8" fmla="*/ 162878 h 231452"/>
                <a:gd name="connsiteX9" fmla="*/ 149628 w 208789"/>
                <a:gd name="connsiteY9" fmla="*/ 168922 h 231452"/>
                <a:gd name="connsiteX10" fmla="*/ 112229 w 208789"/>
                <a:gd name="connsiteY10" fmla="*/ 207454 h 231452"/>
                <a:gd name="connsiteX11" fmla="*/ 95608 w 208789"/>
                <a:gd name="connsiteY11" fmla="*/ 228987 h 231452"/>
                <a:gd name="connsiteX12" fmla="*/ 73320 w 208789"/>
                <a:gd name="connsiteY12" fmla="*/ 212743 h 231452"/>
                <a:gd name="connsiteX13" fmla="*/ 67275 w 208789"/>
                <a:gd name="connsiteY13" fmla="*/ 202543 h 231452"/>
                <a:gd name="connsiteX14" fmla="*/ 64253 w 208789"/>
                <a:gd name="connsiteY14" fmla="*/ 209721 h 231452"/>
                <a:gd name="connsiteX15" fmla="*/ 48387 w 208789"/>
                <a:gd name="connsiteY15" fmla="*/ 216520 h 231452"/>
                <a:gd name="connsiteX16" fmla="*/ 41587 w 208789"/>
                <a:gd name="connsiteY16" fmla="*/ 197254 h 231452"/>
                <a:gd name="connsiteX17" fmla="*/ 38188 w 208789"/>
                <a:gd name="connsiteY17" fmla="*/ 183655 h 231452"/>
                <a:gd name="connsiteX18" fmla="*/ 18544 w 208789"/>
                <a:gd name="connsiteY18" fmla="*/ 188566 h 231452"/>
                <a:gd name="connsiteX19" fmla="*/ 7211 w 208789"/>
                <a:gd name="connsiteY19" fmla="*/ 199143 h 231452"/>
                <a:gd name="connsiteX20" fmla="*/ 789 w 208789"/>
                <a:gd name="connsiteY20" fmla="*/ 187810 h 231452"/>
                <a:gd name="connsiteX21" fmla="*/ 17033 w 208789"/>
                <a:gd name="connsiteY21" fmla="*/ 171944 h 231452"/>
                <a:gd name="connsiteX22" fmla="*/ 58209 w 208789"/>
                <a:gd name="connsiteY22" fmla="*/ 171189 h 231452"/>
                <a:gd name="connsiteX23" fmla="*/ 67275 w 208789"/>
                <a:gd name="connsiteY23" fmla="*/ 164389 h 231452"/>
                <a:gd name="connsiteX24" fmla="*/ 61987 w 208789"/>
                <a:gd name="connsiteY24" fmla="*/ 159856 h 231452"/>
                <a:gd name="connsiteX25" fmla="*/ 49520 w 208789"/>
                <a:gd name="connsiteY25" fmla="*/ 149279 h 231452"/>
                <a:gd name="connsiteX26" fmla="*/ 27233 w 208789"/>
                <a:gd name="connsiteY26" fmla="*/ 159478 h 231452"/>
                <a:gd name="connsiteX27" fmla="*/ 19677 w 208789"/>
                <a:gd name="connsiteY27" fmla="*/ 122835 h 231452"/>
                <a:gd name="connsiteX28" fmla="*/ 20811 w 208789"/>
                <a:gd name="connsiteY28" fmla="*/ 102814 h 231452"/>
                <a:gd name="connsiteX29" fmla="*/ 27233 w 208789"/>
                <a:gd name="connsiteY29" fmla="*/ 85059 h 231452"/>
                <a:gd name="connsiteX30" fmla="*/ 18166 w 208789"/>
                <a:gd name="connsiteY30" fmla="*/ 46905 h 231452"/>
                <a:gd name="connsiteX31" fmla="*/ 26855 w 208789"/>
                <a:gd name="connsiteY31" fmla="*/ 13661 h 231452"/>
                <a:gd name="connsiteX32" fmla="*/ 32899 w 208789"/>
                <a:gd name="connsiteY32" fmla="*/ 440 h 231452"/>
                <a:gd name="connsiteX33" fmla="*/ 49143 w 208789"/>
                <a:gd name="connsiteY33" fmla="*/ 7617 h 231452"/>
                <a:gd name="connsiteX34" fmla="*/ 47632 w 208789"/>
                <a:gd name="connsiteY34" fmla="*/ 23105 h 231452"/>
                <a:gd name="connsiteX35" fmla="*/ 53298 w 208789"/>
                <a:gd name="connsiteY35" fmla="*/ 41238 h 231452"/>
                <a:gd name="connsiteX36" fmla="*/ 57831 w 208789"/>
                <a:gd name="connsiteY36" fmla="*/ 45016 h 231452"/>
                <a:gd name="connsiteX37" fmla="*/ 72186 w 208789"/>
                <a:gd name="connsiteY37" fmla="*/ 65415 h 231452"/>
                <a:gd name="connsiteX38" fmla="*/ 84275 w 208789"/>
                <a:gd name="connsiteY38" fmla="*/ 90725 h 231452"/>
                <a:gd name="connsiteX39" fmla="*/ 95985 w 208789"/>
                <a:gd name="connsiteY39" fmla="*/ 102058 h 231452"/>
                <a:gd name="connsiteX40" fmla="*/ 94852 w 208789"/>
                <a:gd name="connsiteY40" fmla="*/ 77881 h 231452"/>
                <a:gd name="connsiteX41" fmla="*/ 116762 w 208789"/>
                <a:gd name="connsiteY41" fmla="*/ 71837 h 231452"/>
                <a:gd name="connsiteX42" fmla="*/ 132629 w 208789"/>
                <a:gd name="connsiteY42" fmla="*/ 66548 h 231452"/>
                <a:gd name="connsiteX43" fmla="*/ 143961 w 208789"/>
                <a:gd name="connsiteY43" fmla="*/ 66171 h 231452"/>
                <a:gd name="connsiteX44" fmla="*/ 143584 w 208789"/>
                <a:gd name="connsiteY44" fmla="*/ 79392 h 231452"/>
                <a:gd name="connsiteX45" fmla="*/ 128473 w 208789"/>
                <a:gd name="connsiteY45" fmla="*/ 108480 h 231452"/>
                <a:gd name="connsiteX46" fmla="*/ 149628 w 208789"/>
                <a:gd name="connsiteY46" fmla="*/ 102814 h 231452"/>
                <a:gd name="connsiteX47" fmla="*/ 176449 w 208789"/>
                <a:gd name="connsiteY47" fmla="*/ 102814 h 231452"/>
                <a:gd name="connsiteX48" fmla="*/ 188160 w 208789"/>
                <a:gd name="connsiteY48" fmla="*/ 114147 h 2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8789" h="231452">
                  <a:moveTo>
                    <a:pt x="188160" y="114147"/>
                  </a:moveTo>
                  <a:cubicBezTo>
                    <a:pt x="180605" y="120946"/>
                    <a:pt x="184760" y="125102"/>
                    <a:pt x="191560" y="128502"/>
                  </a:cubicBezTo>
                  <a:cubicBezTo>
                    <a:pt x="210826" y="137568"/>
                    <a:pt x="214603" y="155323"/>
                    <a:pt x="199493" y="170433"/>
                  </a:cubicBezTo>
                  <a:cubicBezTo>
                    <a:pt x="191560" y="177989"/>
                    <a:pt x="180982" y="182900"/>
                    <a:pt x="171538" y="188944"/>
                  </a:cubicBezTo>
                  <a:cubicBezTo>
                    <a:pt x="168894" y="190455"/>
                    <a:pt x="166249" y="194610"/>
                    <a:pt x="162850" y="189699"/>
                  </a:cubicBezTo>
                  <a:cubicBezTo>
                    <a:pt x="160583" y="185922"/>
                    <a:pt x="161716" y="183655"/>
                    <a:pt x="165116" y="181011"/>
                  </a:cubicBezTo>
                  <a:cubicBezTo>
                    <a:pt x="167761" y="179122"/>
                    <a:pt x="170027" y="176100"/>
                    <a:pt x="171538" y="173078"/>
                  </a:cubicBezTo>
                  <a:cubicBezTo>
                    <a:pt x="173427" y="168545"/>
                    <a:pt x="181738" y="164767"/>
                    <a:pt x="174183" y="159101"/>
                  </a:cubicBezTo>
                  <a:cubicBezTo>
                    <a:pt x="169272" y="155701"/>
                    <a:pt x="165116" y="157967"/>
                    <a:pt x="162094" y="162878"/>
                  </a:cubicBezTo>
                  <a:cubicBezTo>
                    <a:pt x="159450" y="167411"/>
                    <a:pt x="155294" y="169300"/>
                    <a:pt x="149628" y="168922"/>
                  </a:cubicBezTo>
                  <a:cubicBezTo>
                    <a:pt x="114118" y="167411"/>
                    <a:pt x="105807" y="176100"/>
                    <a:pt x="112229" y="207454"/>
                  </a:cubicBezTo>
                  <a:cubicBezTo>
                    <a:pt x="110718" y="217654"/>
                    <a:pt x="99385" y="220298"/>
                    <a:pt x="95608" y="228987"/>
                  </a:cubicBezTo>
                  <a:cubicBezTo>
                    <a:pt x="80497" y="234275"/>
                    <a:pt x="70298" y="232009"/>
                    <a:pt x="73320" y="212743"/>
                  </a:cubicBezTo>
                  <a:cubicBezTo>
                    <a:pt x="74075" y="206699"/>
                    <a:pt x="65764" y="207832"/>
                    <a:pt x="67275" y="202543"/>
                  </a:cubicBezTo>
                  <a:cubicBezTo>
                    <a:pt x="65009" y="204432"/>
                    <a:pt x="66142" y="207454"/>
                    <a:pt x="64253" y="209721"/>
                  </a:cubicBezTo>
                  <a:cubicBezTo>
                    <a:pt x="60098" y="215009"/>
                    <a:pt x="55942" y="219165"/>
                    <a:pt x="48387" y="216520"/>
                  </a:cubicBezTo>
                  <a:cubicBezTo>
                    <a:pt x="41965" y="211610"/>
                    <a:pt x="45365" y="203299"/>
                    <a:pt x="41587" y="197254"/>
                  </a:cubicBezTo>
                  <a:cubicBezTo>
                    <a:pt x="38943" y="193099"/>
                    <a:pt x="48009" y="184788"/>
                    <a:pt x="38188" y="183655"/>
                  </a:cubicBezTo>
                  <a:cubicBezTo>
                    <a:pt x="31766" y="182900"/>
                    <a:pt x="23833" y="185166"/>
                    <a:pt x="18544" y="188566"/>
                  </a:cubicBezTo>
                  <a:cubicBezTo>
                    <a:pt x="14389" y="191210"/>
                    <a:pt x="15900" y="202166"/>
                    <a:pt x="7211" y="199143"/>
                  </a:cubicBezTo>
                  <a:cubicBezTo>
                    <a:pt x="4189" y="198010"/>
                    <a:pt x="-2233" y="189699"/>
                    <a:pt x="789" y="187810"/>
                  </a:cubicBezTo>
                  <a:cubicBezTo>
                    <a:pt x="7589" y="183277"/>
                    <a:pt x="8344" y="169300"/>
                    <a:pt x="17033" y="171944"/>
                  </a:cubicBezTo>
                  <a:cubicBezTo>
                    <a:pt x="31010" y="176100"/>
                    <a:pt x="43854" y="153434"/>
                    <a:pt x="58209" y="171189"/>
                  </a:cubicBezTo>
                  <a:cubicBezTo>
                    <a:pt x="60476" y="173833"/>
                    <a:pt x="65764" y="168167"/>
                    <a:pt x="67275" y="164389"/>
                  </a:cubicBezTo>
                  <a:cubicBezTo>
                    <a:pt x="69920" y="158345"/>
                    <a:pt x="63876" y="160989"/>
                    <a:pt x="61987" y="159856"/>
                  </a:cubicBezTo>
                  <a:cubicBezTo>
                    <a:pt x="57454" y="156834"/>
                    <a:pt x="54054" y="152301"/>
                    <a:pt x="49520" y="149279"/>
                  </a:cubicBezTo>
                  <a:cubicBezTo>
                    <a:pt x="37810" y="141723"/>
                    <a:pt x="28744" y="142857"/>
                    <a:pt x="27233" y="159478"/>
                  </a:cubicBezTo>
                  <a:cubicBezTo>
                    <a:pt x="9100" y="148901"/>
                    <a:pt x="44987" y="131146"/>
                    <a:pt x="19677" y="122835"/>
                  </a:cubicBezTo>
                  <a:cubicBezTo>
                    <a:pt x="9478" y="115658"/>
                    <a:pt x="8344" y="106591"/>
                    <a:pt x="20811" y="102814"/>
                  </a:cubicBezTo>
                  <a:cubicBezTo>
                    <a:pt x="32899" y="99036"/>
                    <a:pt x="28366" y="92236"/>
                    <a:pt x="27233" y="85059"/>
                  </a:cubicBezTo>
                  <a:cubicBezTo>
                    <a:pt x="22322" y="72593"/>
                    <a:pt x="36677" y="55971"/>
                    <a:pt x="18166" y="46905"/>
                  </a:cubicBezTo>
                  <a:cubicBezTo>
                    <a:pt x="13255" y="33683"/>
                    <a:pt x="27610" y="25750"/>
                    <a:pt x="26855" y="13661"/>
                  </a:cubicBezTo>
                  <a:cubicBezTo>
                    <a:pt x="24966" y="7617"/>
                    <a:pt x="26855" y="1951"/>
                    <a:pt x="32899" y="440"/>
                  </a:cubicBezTo>
                  <a:cubicBezTo>
                    <a:pt x="39321" y="-1449"/>
                    <a:pt x="44610" y="3084"/>
                    <a:pt x="49143" y="7617"/>
                  </a:cubicBezTo>
                  <a:cubicBezTo>
                    <a:pt x="55187" y="13284"/>
                    <a:pt x="53676" y="18572"/>
                    <a:pt x="47632" y="23105"/>
                  </a:cubicBezTo>
                  <a:cubicBezTo>
                    <a:pt x="42721" y="31039"/>
                    <a:pt x="36299" y="39727"/>
                    <a:pt x="53298" y="41238"/>
                  </a:cubicBezTo>
                  <a:cubicBezTo>
                    <a:pt x="55187" y="41238"/>
                    <a:pt x="58209" y="44260"/>
                    <a:pt x="57831" y="45016"/>
                  </a:cubicBezTo>
                  <a:cubicBezTo>
                    <a:pt x="48009" y="62393"/>
                    <a:pt x="68786" y="57860"/>
                    <a:pt x="72186" y="65415"/>
                  </a:cubicBezTo>
                  <a:cubicBezTo>
                    <a:pt x="75964" y="73726"/>
                    <a:pt x="93719" y="74859"/>
                    <a:pt x="84275" y="90725"/>
                  </a:cubicBezTo>
                  <a:cubicBezTo>
                    <a:pt x="82008" y="94503"/>
                    <a:pt x="94474" y="92614"/>
                    <a:pt x="95985" y="102058"/>
                  </a:cubicBezTo>
                  <a:cubicBezTo>
                    <a:pt x="100896" y="91103"/>
                    <a:pt x="88808" y="84681"/>
                    <a:pt x="94852" y="77881"/>
                  </a:cubicBezTo>
                  <a:cubicBezTo>
                    <a:pt x="100519" y="71837"/>
                    <a:pt x="109207" y="72970"/>
                    <a:pt x="116762" y="71837"/>
                  </a:cubicBezTo>
                  <a:cubicBezTo>
                    <a:pt x="122429" y="71082"/>
                    <a:pt x="127718" y="69570"/>
                    <a:pt x="132629" y="66548"/>
                  </a:cubicBezTo>
                  <a:cubicBezTo>
                    <a:pt x="136406" y="64282"/>
                    <a:pt x="140184" y="62393"/>
                    <a:pt x="143961" y="66171"/>
                  </a:cubicBezTo>
                  <a:cubicBezTo>
                    <a:pt x="148495" y="70704"/>
                    <a:pt x="146984" y="76748"/>
                    <a:pt x="143584" y="79392"/>
                  </a:cubicBezTo>
                  <a:cubicBezTo>
                    <a:pt x="133006" y="86948"/>
                    <a:pt x="128473" y="97147"/>
                    <a:pt x="128473" y="108480"/>
                  </a:cubicBezTo>
                  <a:cubicBezTo>
                    <a:pt x="131873" y="99036"/>
                    <a:pt x="136784" y="92236"/>
                    <a:pt x="149628" y="102814"/>
                  </a:cubicBezTo>
                  <a:cubicBezTo>
                    <a:pt x="156428" y="108480"/>
                    <a:pt x="166249" y="108480"/>
                    <a:pt x="176449" y="102814"/>
                  </a:cubicBezTo>
                  <a:cubicBezTo>
                    <a:pt x="188538" y="94881"/>
                    <a:pt x="193826" y="100925"/>
                    <a:pt x="188160" y="114147"/>
                  </a:cubicBezTo>
                  <a:close/>
                </a:path>
              </a:pathLst>
            </a:custGeom>
            <a:solidFill>
              <a:srgbClr val="C38E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20" name="Freeform: Shape 26319">
              <a:extLst>
                <a:ext uri="{FF2B5EF4-FFF2-40B4-BE49-F238E27FC236}">
                  <a16:creationId xmlns:a16="http://schemas.microsoft.com/office/drawing/2014/main" id="{5BD4552C-C296-40F5-B651-1D58547FBF13}"/>
                </a:ext>
              </a:extLst>
            </p:cNvPr>
            <p:cNvSpPr/>
            <p:nvPr/>
          </p:nvSpPr>
          <p:spPr>
            <a:xfrm>
              <a:off x="9035794" y="5913997"/>
              <a:ext cx="58038" cy="87829"/>
            </a:xfrm>
            <a:custGeom>
              <a:avLst/>
              <a:gdLst>
                <a:gd name="connsiteX0" fmla="*/ 10424 w 58038"/>
                <a:gd name="connsiteY0" fmla="*/ 24726 h 87829"/>
                <a:gd name="connsiteX1" fmla="*/ 21757 w 58038"/>
                <a:gd name="connsiteY1" fmla="*/ 171 h 87829"/>
                <a:gd name="connsiteX2" fmla="*/ 47445 w 58038"/>
                <a:gd name="connsiteY2" fmla="*/ 9993 h 87829"/>
                <a:gd name="connsiteX3" fmla="*/ 37623 w 58038"/>
                <a:gd name="connsiteY3" fmla="*/ 28881 h 87829"/>
                <a:gd name="connsiteX4" fmla="*/ 57645 w 58038"/>
                <a:gd name="connsiteY4" fmla="*/ 37192 h 87829"/>
                <a:gd name="connsiteX5" fmla="*/ 53111 w 58038"/>
                <a:gd name="connsiteY5" fmla="*/ 81390 h 87829"/>
                <a:gd name="connsiteX6" fmla="*/ 36112 w 58038"/>
                <a:gd name="connsiteY6" fmla="*/ 87812 h 87829"/>
                <a:gd name="connsiteX7" fmla="*/ 27046 w 58038"/>
                <a:gd name="connsiteY7" fmla="*/ 83657 h 87829"/>
                <a:gd name="connsiteX8" fmla="*/ 10424 w 58038"/>
                <a:gd name="connsiteY8" fmla="*/ 44747 h 87829"/>
                <a:gd name="connsiteX9" fmla="*/ 10424 w 58038"/>
                <a:gd name="connsiteY9" fmla="*/ 24726 h 8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38" h="87829">
                  <a:moveTo>
                    <a:pt x="10424" y="24726"/>
                  </a:moveTo>
                  <a:cubicBezTo>
                    <a:pt x="21379" y="20193"/>
                    <a:pt x="29690" y="14148"/>
                    <a:pt x="21757" y="171"/>
                  </a:cubicBezTo>
                  <a:cubicBezTo>
                    <a:pt x="34979" y="-2473"/>
                    <a:pt x="29690" y="26615"/>
                    <a:pt x="47445" y="9993"/>
                  </a:cubicBezTo>
                  <a:cubicBezTo>
                    <a:pt x="47067" y="19815"/>
                    <a:pt x="33090" y="19815"/>
                    <a:pt x="37623" y="28881"/>
                  </a:cubicBezTo>
                  <a:cubicBezTo>
                    <a:pt x="41401" y="36437"/>
                    <a:pt x="49712" y="37192"/>
                    <a:pt x="57645" y="37192"/>
                  </a:cubicBezTo>
                  <a:cubicBezTo>
                    <a:pt x="59911" y="52303"/>
                    <a:pt x="51600" y="65902"/>
                    <a:pt x="53111" y="81390"/>
                  </a:cubicBezTo>
                  <a:cubicBezTo>
                    <a:pt x="53867" y="89701"/>
                    <a:pt x="42912" y="87435"/>
                    <a:pt x="36112" y="87812"/>
                  </a:cubicBezTo>
                  <a:cubicBezTo>
                    <a:pt x="33090" y="86301"/>
                    <a:pt x="30068" y="84035"/>
                    <a:pt x="27046" y="83657"/>
                  </a:cubicBezTo>
                  <a:cubicBezTo>
                    <a:pt x="-2798" y="79879"/>
                    <a:pt x="-7331" y="69302"/>
                    <a:pt x="10424" y="44747"/>
                  </a:cubicBezTo>
                  <a:cubicBezTo>
                    <a:pt x="14957" y="38325"/>
                    <a:pt x="6647" y="31526"/>
                    <a:pt x="10424" y="24726"/>
                  </a:cubicBezTo>
                  <a:close/>
                </a:path>
              </a:pathLst>
            </a:custGeom>
            <a:solidFill>
              <a:srgbClr val="B17F6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21" name="Freeform: Shape 26320">
              <a:extLst>
                <a:ext uri="{FF2B5EF4-FFF2-40B4-BE49-F238E27FC236}">
                  <a16:creationId xmlns:a16="http://schemas.microsoft.com/office/drawing/2014/main" id="{674C47C9-9333-4BAA-95D1-381FC8CD67B0}"/>
                </a:ext>
              </a:extLst>
            </p:cNvPr>
            <p:cNvSpPr/>
            <p:nvPr/>
          </p:nvSpPr>
          <p:spPr>
            <a:xfrm>
              <a:off x="8890202" y="5948496"/>
              <a:ext cx="50871" cy="59236"/>
            </a:xfrm>
            <a:custGeom>
              <a:avLst/>
              <a:gdLst>
                <a:gd name="connsiteX0" fmla="*/ 0 w 50871"/>
                <a:gd name="connsiteY0" fmla="*/ 57846 h 59236"/>
                <a:gd name="connsiteX1" fmla="*/ 19644 w 50871"/>
                <a:gd name="connsiteY1" fmla="*/ 46136 h 59236"/>
                <a:gd name="connsiteX2" fmla="*/ 8311 w 50871"/>
                <a:gd name="connsiteY2" fmla="*/ 36692 h 59236"/>
                <a:gd name="connsiteX3" fmla="*/ 30221 w 50871"/>
                <a:gd name="connsiteY3" fmla="*/ 2693 h 59236"/>
                <a:gd name="connsiteX4" fmla="*/ 45332 w 50871"/>
                <a:gd name="connsiteY4" fmla="*/ 4959 h 59236"/>
                <a:gd name="connsiteX5" fmla="*/ 42310 w 50871"/>
                <a:gd name="connsiteY5" fmla="*/ 28003 h 59236"/>
                <a:gd name="connsiteX6" fmla="*/ 41932 w 50871"/>
                <a:gd name="connsiteY6" fmla="*/ 28381 h 59236"/>
                <a:gd name="connsiteX7" fmla="*/ 29466 w 50871"/>
                <a:gd name="connsiteY7" fmla="*/ 53691 h 59236"/>
                <a:gd name="connsiteX8" fmla="*/ 12466 w 50871"/>
                <a:gd name="connsiteY8" fmla="*/ 57846 h 59236"/>
                <a:gd name="connsiteX9" fmla="*/ 0 w 50871"/>
                <a:gd name="connsiteY9" fmla="*/ 57846 h 5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871" h="59236">
                  <a:moveTo>
                    <a:pt x="0" y="57846"/>
                  </a:moveTo>
                  <a:cubicBezTo>
                    <a:pt x="378" y="44625"/>
                    <a:pt x="12466" y="48780"/>
                    <a:pt x="19644" y="46136"/>
                  </a:cubicBezTo>
                  <a:cubicBezTo>
                    <a:pt x="17755" y="39336"/>
                    <a:pt x="12466" y="38958"/>
                    <a:pt x="8311" y="36692"/>
                  </a:cubicBezTo>
                  <a:cubicBezTo>
                    <a:pt x="6800" y="19692"/>
                    <a:pt x="16999" y="9870"/>
                    <a:pt x="30221" y="2693"/>
                  </a:cubicBezTo>
                  <a:cubicBezTo>
                    <a:pt x="35888" y="-329"/>
                    <a:pt x="45709" y="-2218"/>
                    <a:pt x="45332" y="4959"/>
                  </a:cubicBezTo>
                  <a:cubicBezTo>
                    <a:pt x="44576" y="12137"/>
                    <a:pt x="60064" y="23092"/>
                    <a:pt x="42310" y="28003"/>
                  </a:cubicBezTo>
                  <a:cubicBezTo>
                    <a:pt x="42310" y="28003"/>
                    <a:pt x="41932" y="28381"/>
                    <a:pt x="41932" y="28381"/>
                  </a:cubicBezTo>
                  <a:cubicBezTo>
                    <a:pt x="22288" y="29137"/>
                    <a:pt x="37399" y="47269"/>
                    <a:pt x="29466" y="53691"/>
                  </a:cubicBezTo>
                  <a:cubicBezTo>
                    <a:pt x="24555" y="57846"/>
                    <a:pt x="19266" y="61246"/>
                    <a:pt x="12466" y="57846"/>
                  </a:cubicBezTo>
                  <a:cubicBezTo>
                    <a:pt x="8311" y="57846"/>
                    <a:pt x="4155" y="57846"/>
                    <a:pt x="0" y="57846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22" name="Freeform: Shape 26321">
              <a:extLst>
                <a:ext uri="{FF2B5EF4-FFF2-40B4-BE49-F238E27FC236}">
                  <a16:creationId xmlns:a16="http://schemas.microsoft.com/office/drawing/2014/main" id="{30A304C0-F592-403C-B5F1-91808CEDEBBE}"/>
                </a:ext>
              </a:extLst>
            </p:cNvPr>
            <p:cNvSpPr/>
            <p:nvPr/>
          </p:nvSpPr>
          <p:spPr>
            <a:xfrm>
              <a:off x="8900978" y="6002021"/>
              <a:ext cx="18689" cy="14310"/>
            </a:xfrm>
            <a:custGeom>
              <a:avLst/>
              <a:gdLst>
                <a:gd name="connsiteX0" fmla="*/ 1690 w 18689"/>
                <a:gd name="connsiteY0" fmla="*/ 4322 h 14310"/>
                <a:gd name="connsiteX1" fmla="*/ 18689 w 18689"/>
                <a:gd name="connsiteY1" fmla="*/ 167 h 14310"/>
                <a:gd name="connsiteX2" fmla="*/ 9245 w 18689"/>
                <a:gd name="connsiteY2" fmla="*/ 14144 h 14310"/>
                <a:gd name="connsiteX3" fmla="*/ 1690 w 18689"/>
                <a:gd name="connsiteY3" fmla="*/ 4322 h 1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89" h="14310">
                  <a:moveTo>
                    <a:pt x="1690" y="4322"/>
                  </a:moveTo>
                  <a:cubicBezTo>
                    <a:pt x="6979" y="1300"/>
                    <a:pt x="12267" y="-589"/>
                    <a:pt x="18689" y="167"/>
                  </a:cubicBezTo>
                  <a:cubicBezTo>
                    <a:pt x="17934" y="6589"/>
                    <a:pt x="20956" y="15655"/>
                    <a:pt x="9245" y="14144"/>
                  </a:cubicBezTo>
                  <a:cubicBezTo>
                    <a:pt x="3579" y="13011"/>
                    <a:pt x="-3221" y="12633"/>
                    <a:pt x="1690" y="4322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23" name="Freeform: Shape 26322">
              <a:extLst>
                <a:ext uri="{FF2B5EF4-FFF2-40B4-BE49-F238E27FC236}">
                  <a16:creationId xmlns:a16="http://schemas.microsoft.com/office/drawing/2014/main" id="{90DCD28F-5A7E-49C0-9216-76D7B61E85F1}"/>
                </a:ext>
              </a:extLst>
            </p:cNvPr>
            <p:cNvSpPr/>
            <p:nvPr/>
          </p:nvSpPr>
          <p:spPr>
            <a:xfrm>
              <a:off x="9212812" y="6038453"/>
              <a:ext cx="11958" cy="21532"/>
            </a:xfrm>
            <a:custGeom>
              <a:avLst/>
              <a:gdLst>
                <a:gd name="connsiteX0" fmla="*/ 0 w 11958"/>
                <a:gd name="connsiteY0" fmla="*/ 0 h 21532"/>
                <a:gd name="connsiteX1" fmla="*/ 4911 w 11958"/>
                <a:gd name="connsiteY1" fmla="*/ 21533 h 21532"/>
                <a:gd name="connsiteX2" fmla="*/ 0 w 11958"/>
                <a:gd name="connsiteY2" fmla="*/ 0 h 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58" h="21532">
                  <a:moveTo>
                    <a:pt x="0" y="0"/>
                  </a:moveTo>
                  <a:cubicBezTo>
                    <a:pt x="7933" y="5289"/>
                    <a:pt x="19644" y="9444"/>
                    <a:pt x="4911" y="21533"/>
                  </a:cubicBezTo>
                  <a:cubicBezTo>
                    <a:pt x="3022" y="13222"/>
                    <a:pt x="1511" y="6800"/>
                    <a:pt x="0" y="0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24" name="Freeform: Shape 26323">
              <a:extLst>
                <a:ext uri="{FF2B5EF4-FFF2-40B4-BE49-F238E27FC236}">
                  <a16:creationId xmlns:a16="http://schemas.microsoft.com/office/drawing/2014/main" id="{8C4A6153-3AFF-45DC-9DCA-DC04EF685006}"/>
                </a:ext>
              </a:extLst>
            </p:cNvPr>
            <p:cNvSpPr/>
            <p:nvPr/>
          </p:nvSpPr>
          <p:spPr>
            <a:xfrm>
              <a:off x="10032181" y="5760217"/>
              <a:ext cx="386306" cy="173595"/>
            </a:xfrm>
            <a:custGeom>
              <a:avLst/>
              <a:gdLst>
                <a:gd name="connsiteX0" fmla="*/ 305233 w 386306"/>
                <a:gd name="connsiteY0" fmla="*/ 93510 h 173595"/>
                <a:gd name="connsiteX1" fmla="*/ 290122 w 386306"/>
                <a:gd name="connsiteY1" fmla="*/ 90865 h 173595"/>
                <a:gd name="connsiteX2" fmla="*/ 268212 w 386306"/>
                <a:gd name="connsiteY2" fmla="*/ 87465 h 173595"/>
                <a:gd name="connsiteX3" fmla="*/ 255368 w 386306"/>
                <a:gd name="connsiteY3" fmla="*/ 90110 h 173595"/>
                <a:gd name="connsiteX4" fmla="*/ 234969 w 386306"/>
                <a:gd name="connsiteY4" fmla="*/ 102198 h 173595"/>
                <a:gd name="connsiteX5" fmla="*/ 225147 w 386306"/>
                <a:gd name="connsiteY5" fmla="*/ 113909 h 173595"/>
                <a:gd name="connsiteX6" fmla="*/ 213059 w 386306"/>
                <a:gd name="connsiteY6" fmla="*/ 124109 h 173595"/>
                <a:gd name="connsiteX7" fmla="*/ 203992 w 386306"/>
                <a:gd name="connsiteY7" fmla="*/ 122975 h 173595"/>
                <a:gd name="connsiteX8" fmla="*/ 190015 w 386306"/>
                <a:gd name="connsiteY8" fmla="*/ 99932 h 173595"/>
                <a:gd name="connsiteX9" fmla="*/ 181326 w 386306"/>
                <a:gd name="connsiteY9" fmla="*/ 95776 h 173595"/>
                <a:gd name="connsiteX10" fmla="*/ 178304 w 386306"/>
                <a:gd name="connsiteY10" fmla="*/ 104843 h 173595"/>
                <a:gd name="connsiteX11" fmla="*/ 182082 w 386306"/>
                <a:gd name="connsiteY11" fmla="*/ 116553 h 173595"/>
                <a:gd name="connsiteX12" fmla="*/ 185482 w 386306"/>
                <a:gd name="connsiteY12" fmla="*/ 156974 h 173595"/>
                <a:gd name="connsiteX13" fmla="*/ 189259 w 386306"/>
                <a:gd name="connsiteY13" fmla="*/ 165285 h 173595"/>
                <a:gd name="connsiteX14" fmla="*/ 181704 w 386306"/>
                <a:gd name="connsiteY14" fmla="*/ 173596 h 173595"/>
                <a:gd name="connsiteX15" fmla="*/ 170371 w 386306"/>
                <a:gd name="connsiteY15" fmla="*/ 154707 h 173595"/>
                <a:gd name="connsiteX16" fmla="*/ 143172 w 386306"/>
                <a:gd name="connsiteY16" fmla="*/ 135441 h 173595"/>
                <a:gd name="connsiteX17" fmla="*/ 130706 w 386306"/>
                <a:gd name="connsiteY17" fmla="*/ 110887 h 173595"/>
                <a:gd name="connsiteX18" fmla="*/ 91419 w 386306"/>
                <a:gd name="connsiteY18" fmla="*/ 92376 h 173595"/>
                <a:gd name="connsiteX19" fmla="*/ 84619 w 386306"/>
                <a:gd name="connsiteY19" fmla="*/ 95021 h 173595"/>
                <a:gd name="connsiteX20" fmla="*/ 74042 w 386306"/>
                <a:gd name="connsiteY20" fmla="*/ 102954 h 173595"/>
                <a:gd name="connsiteX21" fmla="*/ 62331 w 386306"/>
                <a:gd name="connsiteY21" fmla="*/ 112020 h 173595"/>
                <a:gd name="connsiteX22" fmla="*/ 92174 w 386306"/>
                <a:gd name="connsiteY22" fmla="*/ 113909 h 173595"/>
                <a:gd name="connsiteX23" fmla="*/ 98974 w 386306"/>
                <a:gd name="connsiteY23" fmla="*/ 119953 h 173595"/>
                <a:gd name="connsiteX24" fmla="*/ 76308 w 386306"/>
                <a:gd name="connsiteY24" fmla="*/ 153196 h 173595"/>
                <a:gd name="connsiteX25" fmla="*/ 30599 w 386306"/>
                <a:gd name="connsiteY25" fmla="*/ 155463 h 173595"/>
                <a:gd name="connsiteX26" fmla="*/ 0 w 386306"/>
                <a:gd name="connsiteY26" fmla="*/ 148663 h 173595"/>
                <a:gd name="connsiteX27" fmla="*/ 9066 w 386306"/>
                <a:gd name="connsiteY27" fmla="*/ 121464 h 173595"/>
                <a:gd name="connsiteX28" fmla="*/ 15488 w 386306"/>
                <a:gd name="connsiteY28" fmla="*/ 83688 h 173595"/>
                <a:gd name="connsiteX29" fmla="*/ 12844 w 386306"/>
                <a:gd name="connsiteY29" fmla="*/ 76510 h 173595"/>
                <a:gd name="connsiteX30" fmla="*/ 10577 w 386306"/>
                <a:gd name="connsiteY30" fmla="*/ 56867 h 173595"/>
                <a:gd name="connsiteX31" fmla="*/ 38154 w 386306"/>
                <a:gd name="connsiteY31" fmla="*/ 30045 h 173595"/>
                <a:gd name="connsiteX32" fmla="*/ 110685 w 386306"/>
                <a:gd name="connsiteY32" fmla="*/ 20601 h 173595"/>
                <a:gd name="connsiteX33" fmla="*/ 135617 w 386306"/>
                <a:gd name="connsiteY33" fmla="*/ 27401 h 173595"/>
                <a:gd name="connsiteX34" fmla="*/ 114462 w 386306"/>
                <a:gd name="connsiteY34" fmla="*/ 23246 h 173595"/>
                <a:gd name="connsiteX35" fmla="*/ 114462 w 386306"/>
                <a:gd name="connsiteY35" fmla="*/ 8513 h 173595"/>
                <a:gd name="connsiteX36" fmla="*/ 162061 w 386306"/>
                <a:gd name="connsiteY36" fmla="*/ 2091 h 173595"/>
                <a:gd name="connsiteX37" fmla="*/ 202481 w 386306"/>
                <a:gd name="connsiteY37" fmla="*/ 21357 h 173595"/>
                <a:gd name="connsiteX38" fmla="*/ 216836 w 386306"/>
                <a:gd name="connsiteY38" fmla="*/ 25512 h 173595"/>
                <a:gd name="connsiteX39" fmla="*/ 231947 w 386306"/>
                <a:gd name="connsiteY39" fmla="*/ 23623 h 173595"/>
                <a:gd name="connsiteX40" fmla="*/ 296167 w 386306"/>
                <a:gd name="connsiteY40" fmla="*/ 35334 h 173595"/>
                <a:gd name="connsiteX41" fmla="*/ 364164 w 386306"/>
                <a:gd name="connsiteY41" fmla="*/ 22112 h 173595"/>
                <a:gd name="connsiteX42" fmla="*/ 385697 w 386306"/>
                <a:gd name="connsiteY42" fmla="*/ 17579 h 173595"/>
                <a:gd name="connsiteX43" fmla="*/ 364542 w 386306"/>
                <a:gd name="connsiteY43" fmla="*/ 72355 h 173595"/>
                <a:gd name="connsiteX44" fmla="*/ 347543 w 386306"/>
                <a:gd name="connsiteY44" fmla="*/ 85199 h 173595"/>
                <a:gd name="connsiteX45" fmla="*/ 305988 w 386306"/>
                <a:gd name="connsiteY45" fmla="*/ 69711 h 173595"/>
                <a:gd name="connsiteX46" fmla="*/ 313544 w 386306"/>
                <a:gd name="connsiteY46" fmla="*/ 93510 h 173595"/>
                <a:gd name="connsiteX47" fmla="*/ 305233 w 386306"/>
                <a:gd name="connsiteY47" fmla="*/ 93510 h 17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6306" h="173595">
                  <a:moveTo>
                    <a:pt x="305233" y="93510"/>
                  </a:moveTo>
                  <a:cubicBezTo>
                    <a:pt x="301077" y="87843"/>
                    <a:pt x="295411" y="88599"/>
                    <a:pt x="290122" y="90865"/>
                  </a:cubicBezTo>
                  <a:cubicBezTo>
                    <a:pt x="282189" y="93887"/>
                    <a:pt x="272368" y="109753"/>
                    <a:pt x="268212" y="87465"/>
                  </a:cubicBezTo>
                  <a:cubicBezTo>
                    <a:pt x="264057" y="88599"/>
                    <a:pt x="256502" y="82932"/>
                    <a:pt x="255368" y="90110"/>
                  </a:cubicBezTo>
                  <a:cubicBezTo>
                    <a:pt x="253479" y="103709"/>
                    <a:pt x="244035" y="101820"/>
                    <a:pt x="234969" y="102198"/>
                  </a:cubicBezTo>
                  <a:cubicBezTo>
                    <a:pt x="228169" y="102576"/>
                    <a:pt x="217214" y="99176"/>
                    <a:pt x="225147" y="113909"/>
                  </a:cubicBezTo>
                  <a:cubicBezTo>
                    <a:pt x="231947" y="126375"/>
                    <a:pt x="214192" y="115420"/>
                    <a:pt x="213059" y="124109"/>
                  </a:cubicBezTo>
                  <a:cubicBezTo>
                    <a:pt x="212303" y="129775"/>
                    <a:pt x="206259" y="126375"/>
                    <a:pt x="203992" y="122975"/>
                  </a:cubicBezTo>
                  <a:cubicBezTo>
                    <a:pt x="199081" y="115420"/>
                    <a:pt x="194926" y="107487"/>
                    <a:pt x="190015" y="99932"/>
                  </a:cubicBezTo>
                  <a:cubicBezTo>
                    <a:pt x="188126" y="97287"/>
                    <a:pt x="185104" y="94265"/>
                    <a:pt x="181326" y="95776"/>
                  </a:cubicBezTo>
                  <a:cubicBezTo>
                    <a:pt x="177549" y="97665"/>
                    <a:pt x="177549" y="101820"/>
                    <a:pt x="178304" y="104843"/>
                  </a:cubicBezTo>
                  <a:cubicBezTo>
                    <a:pt x="179060" y="108998"/>
                    <a:pt x="181326" y="112776"/>
                    <a:pt x="182082" y="116553"/>
                  </a:cubicBezTo>
                  <a:cubicBezTo>
                    <a:pt x="185104" y="129775"/>
                    <a:pt x="203237" y="141486"/>
                    <a:pt x="185482" y="156974"/>
                  </a:cubicBezTo>
                  <a:cubicBezTo>
                    <a:pt x="182082" y="159996"/>
                    <a:pt x="187371" y="162640"/>
                    <a:pt x="189259" y="165285"/>
                  </a:cubicBezTo>
                  <a:cubicBezTo>
                    <a:pt x="196815" y="176995"/>
                    <a:pt x="185860" y="172462"/>
                    <a:pt x="181704" y="173596"/>
                  </a:cubicBezTo>
                  <a:cubicBezTo>
                    <a:pt x="174905" y="169062"/>
                    <a:pt x="170749" y="161885"/>
                    <a:pt x="170371" y="154707"/>
                  </a:cubicBezTo>
                  <a:cubicBezTo>
                    <a:pt x="169616" y="135441"/>
                    <a:pt x="158661" y="132797"/>
                    <a:pt x="143172" y="135441"/>
                  </a:cubicBezTo>
                  <a:cubicBezTo>
                    <a:pt x="134862" y="129397"/>
                    <a:pt x="130706" y="122220"/>
                    <a:pt x="130706" y="110887"/>
                  </a:cubicBezTo>
                  <a:cubicBezTo>
                    <a:pt x="130706" y="93887"/>
                    <a:pt x="105774" y="82554"/>
                    <a:pt x="91419" y="92376"/>
                  </a:cubicBezTo>
                  <a:cubicBezTo>
                    <a:pt x="89152" y="93887"/>
                    <a:pt x="87641" y="96910"/>
                    <a:pt x="84619" y="95021"/>
                  </a:cubicBezTo>
                  <a:cubicBezTo>
                    <a:pt x="74042" y="88599"/>
                    <a:pt x="70264" y="88977"/>
                    <a:pt x="74042" y="102954"/>
                  </a:cubicBezTo>
                  <a:cubicBezTo>
                    <a:pt x="75553" y="108242"/>
                    <a:pt x="63086" y="104465"/>
                    <a:pt x="62331" y="112020"/>
                  </a:cubicBezTo>
                  <a:cubicBezTo>
                    <a:pt x="72153" y="116176"/>
                    <a:pt x="81219" y="119953"/>
                    <a:pt x="92174" y="113909"/>
                  </a:cubicBezTo>
                  <a:cubicBezTo>
                    <a:pt x="96707" y="111264"/>
                    <a:pt x="100107" y="114665"/>
                    <a:pt x="98974" y="119953"/>
                  </a:cubicBezTo>
                  <a:cubicBezTo>
                    <a:pt x="96707" y="134686"/>
                    <a:pt x="94819" y="149797"/>
                    <a:pt x="76308" y="153196"/>
                  </a:cubicBezTo>
                  <a:cubicBezTo>
                    <a:pt x="60820" y="152063"/>
                    <a:pt x="45709" y="155841"/>
                    <a:pt x="30599" y="155463"/>
                  </a:cubicBezTo>
                  <a:cubicBezTo>
                    <a:pt x="20021" y="155463"/>
                    <a:pt x="8311" y="159618"/>
                    <a:pt x="0" y="148663"/>
                  </a:cubicBezTo>
                  <a:cubicBezTo>
                    <a:pt x="14733" y="143374"/>
                    <a:pt x="10955" y="124864"/>
                    <a:pt x="9066" y="121464"/>
                  </a:cubicBezTo>
                  <a:cubicBezTo>
                    <a:pt x="1133" y="105976"/>
                    <a:pt x="9066" y="95398"/>
                    <a:pt x="15488" y="83688"/>
                  </a:cubicBezTo>
                  <a:cubicBezTo>
                    <a:pt x="16999" y="81044"/>
                    <a:pt x="15110" y="78399"/>
                    <a:pt x="12844" y="76510"/>
                  </a:cubicBezTo>
                  <a:cubicBezTo>
                    <a:pt x="19644" y="69333"/>
                    <a:pt x="7555" y="64422"/>
                    <a:pt x="10577" y="56867"/>
                  </a:cubicBezTo>
                  <a:cubicBezTo>
                    <a:pt x="31732" y="60266"/>
                    <a:pt x="37399" y="47423"/>
                    <a:pt x="38154" y="30045"/>
                  </a:cubicBezTo>
                  <a:cubicBezTo>
                    <a:pt x="61198" y="19846"/>
                    <a:pt x="86508" y="25890"/>
                    <a:pt x="110685" y="20601"/>
                  </a:cubicBezTo>
                  <a:cubicBezTo>
                    <a:pt x="115973" y="39489"/>
                    <a:pt x="115973" y="39489"/>
                    <a:pt x="135617" y="27401"/>
                  </a:cubicBezTo>
                  <a:cubicBezTo>
                    <a:pt x="127306" y="25890"/>
                    <a:pt x="120129" y="27023"/>
                    <a:pt x="114462" y="23246"/>
                  </a:cubicBezTo>
                  <a:cubicBezTo>
                    <a:pt x="109174" y="18335"/>
                    <a:pt x="106907" y="13424"/>
                    <a:pt x="114462" y="8513"/>
                  </a:cubicBezTo>
                  <a:cubicBezTo>
                    <a:pt x="131462" y="17201"/>
                    <a:pt x="147328" y="5491"/>
                    <a:pt x="162061" y="2091"/>
                  </a:cubicBezTo>
                  <a:cubicBezTo>
                    <a:pt x="184349" y="-3198"/>
                    <a:pt x="195682" y="958"/>
                    <a:pt x="202481" y="21357"/>
                  </a:cubicBezTo>
                  <a:cubicBezTo>
                    <a:pt x="205126" y="30045"/>
                    <a:pt x="207770" y="37601"/>
                    <a:pt x="216836" y="25512"/>
                  </a:cubicBezTo>
                  <a:cubicBezTo>
                    <a:pt x="220992" y="19846"/>
                    <a:pt x="228547" y="20224"/>
                    <a:pt x="231947" y="23623"/>
                  </a:cubicBezTo>
                  <a:cubicBezTo>
                    <a:pt x="250457" y="44023"/>
                    <a:pt x="275012" y="34579"/>
                    <a:pt x="296167" y="35334"/>
                  </a:cubicBezTo>
                  <a:cubicBezTo>
                    <a:pt x="318832" y="36090"/>
                    <a:pt x="342632" y="33067"/>
                    <a:pt x="364164" y="22112"/>
                  </a:cubicBezTo>
                  <a:cubicBezTo>
                    <a:pt x="373986" y="16824"/>
                    <a:pt x="380408" y="14935"/>
                    <a:pt x="385697" y="17579"/>
                  </a:cubicBezTo>
                  <a:cubicBezTo>
                    <a:pt x="389096" y="39867"/>
                    <a:pt x="377764" y="56489"/>
                    <a:pt x="364542" y="72355"/>
                  </a:cubicBezTo>
                  <a:cubicBezTo>
                    <a:pt x="360764" y="78777"/>
                    <a:pt x="355853" y="84443"/>
                    <a:pt x="347543" y="85199"/>
                  </a:cubicBezTo>
                  <a:cubicBezTo>
                    <a:pt x="329788" y="95021"/>
                    <a:pt x="316944" y="87465"/>
                    <a:pt x="305988" y="69711"/>
                  </a:cubicBezTo>
                  <a:cubicBezTo>
                    <a:pt x="305611" y="81044"/>
                    <a:pt x="316188" y="84821"/>
                    <a:pt x="313544" y="93510"/>
                  </a:cubicBezTo>
                  <a:cubicBezTo>
                    <a:pt x="310522" y="93132"/>
                    <a:pt x="307877" y="93510"/>
                    <a:pt x="305233" y="93510"/>
                  </a:cubicBezTo>
                  <a:close/>
                </a:path>
              </a:pathLst>
            </a:custGeom>
            <a:solidFill>
              <a:srgbClr val="C9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25" name="Freeform: Shape 26324">
              <a:extLst>
                <a:ext uri="{FF2B5EF4-FFF2-40B4-BE49-F238E27FC236}">
                  <a16:creationId xmlns:a16="http://schemas.microsoft.com/office/drawing/2014/main" id="{A0A53171-2C3E-4B19-812C-2DF3E2EA9864}"/>
                </a:ext>
              </a:extLst>
            </p:cNvPr>
            <p:cNvSpPr/>
            <p:nvPr/>
          </p:nvSpPr>
          <p:spPr>
            <a:xfrm>
              <a:off x="9958517" y="5922476"/>
              <a:ext cx="220786" cy="196314"/>
            </a:xfrm>
            <a:custGeom>
              <a:avLst/>
              <a:gdLst>
                <a:gd name="connsiteX0" fmla="*/ 171505 w 220786"/>
                <a:gd name="connsiteY0" fmla="*/ 117488 h 196314"/>
                <a:gd name="connsiteX1" fmla="*/ 163572 w 220786"/>
                <a:gd name="connsiteY1" fmla="*/ 126177 h 196314"/>
                <a:gd name="connsiteX2" fmla="*/ 129195 w 220786"/>
                <a:gd name="connsiteY2" fmla="*/ 158286 h 196314"/>
                <a:gd name="connsiteX3" fmla="*/ 104641 w 220786"/>
                <a:gd name="connsiteY3" fmla="*/ 154887 h 196314"/>
                <a:gd name="connsiteX4" fmla="*/ 90663 w 220786"/>
                <a:gd name="connsiteY4" fmla="*/ 151109 h 196314"/>
                <a:gd name="connsiteX5" fmla="*/ 84619 w 220786"/>
                <a:gd name="connsiteY5" fmla="*/ 179441 h 196314"/>
                <a:gd name="connsiteX6" fmla="*/ 70264 w 220786"/>
                <a:gd name="connsiteY6" fmla="*/ 190396 h 196314"/>
                <a:gd name="connsiteX7" fmla="*/ 30977 w 220786"/>
                <a:gd name="connsiteY7" fmla="*/ 193041 h 196314"/>
                <a:gd name="connsiteX8" fmla="*/ 0 w 220786"/>
                <a:gd name="connsiteY8" fmla="*/ 191152 h 196314"/>
                <a:gd name="connsiteX9" fmla="*/ 33621 w 220786"/>
                <a:gd name="connsiteY9" fmla="*/ 176041 h 196314"/>
                <a:gd name="connsiteX10" fmla="*/ 39665 w 220786"/>
                <a:gd name="connsiteY10" fmla="*/ 169242 h 196314"/>
                <a:gd name="connsiteX11" fmla="*/ 38154 w 220786"/>
                <a:gd name="connsiteY11" fmla="*/ 163197 h 196314"/>
                <a:gd name="connsiteX12" fmla="*/ 19644 w 220786"/>
                <a:gd name="connsiteY12" fmla="*/ 143176 h 196314"/>
                <a:gd name="connsiteX13" fmla="*/ 39665 w 220786"/>
                <a:gd name="connsiteY13" fmla="*/ 148465 h 196314"/>
                <a:gd name="connsiteX14" fmla="*/ 48732 w 220786"/>
                <a:gd name="connsiteY14" fmla="*/ 144687 h 196314"/>
                <a:gd name="connsiteX15" fmla="*/ 43443 w 220786"/>
                <a:gd name="connsiteY15" fmla="*/ 137132 h 196314"/>
                <a:gd name="connsiteX16" fmla="*/ 36643 w 220786"/>
                <a:gd name="connsiteY16" fmla="*/ 132221 h 196314"/>
                <a:gd name="connsiteX17" fmla="*/ 42309 w 220786"/>
                <a:gd name="connsiteY17" fmla="*/ 128065 h 196314"/>
                <a:gd name="connsiteX18" fmla="*/ 60820 w 220786"/>
                <a:gd name="connsiteY18" fmla="*/ 119755 h 196314"/>
                <a:gd name="connsiteX19" fmla="*/ 57798 w 220786"/>
                <a:gd name="connsiteY19" fmla="*/ 142798 h 196314"/>
                <a:gd name="connsiteX20" fmla="*/ 55909 w 220786"/>
                <a:gd name="connsiteY20" fmla="*/ 156020 h 196314"/>
                <a:gd name="connsiteX21" fmla="*/ 69509 w 220786"/>
                <a:gd name="connsiteY21" fmla="*/ 156020 h 196314"/>
                <a:gd name="connsiteX22" fmla="*/ 67620 w 220786"/>
                <a:gd name="connsiteY22" fmla="*/ 148087 h 196314"/>
                <a:gd name="connsiteX23" fmla="*/ 74797 w 220786"/>
                <a:gd name="connsiteY23" fmla="*/ 126932 h 196314"/>
                <a:gd name="connsiteX24" fmla="*/ 67620 w 220786"/>
                <a:gd name="connsiteY24" fmla="*/ 98978 h 196314"/>
                <a:gd name="connsiteX25" fmla="*/ 94441 w 220786"/>
                <a:gd name="connsiteY25" fmla="*/ 101244 h 196314"/>
                <a:gd name="connsiteX26" fmla="*/ 70642 w 220786"/>
                <a:gd name="connsiteY26" fmla="*/ 65357 h 196314"/>
                <a:gd name="connsiteX27" fmla="*/ 109929 w 220786"/>
                <a:gd name="connsiteY27" fmla="*/ 88022 h 196314"/>
                <a:gd name="connsiteX28" fmla="*/ 121262 w 220786"/>
                <a:gd name="connsiteY28" fmla="*/ 89156 h 196314"/>
                <a:gd name="connsiteX29" fmla="*/ 142795 w 220786"/>
                <a:gd name="connsiteY29" fmla="*/ 28336 h 196314"/>
                <a:gd name="connsiteX30" fmla="*/ 148083 w 220786"/>
                <a:gd name="connsiteY30" fmla="*/ 54024 h 196314"/>
                <a:gd name="connsiteX31" fmla="*/ 165460 w 220786"/>
                <a:gd name="connsiteY31" fmla="*/ 45335 h 196314"/>
                <a:gd name="connsiteX32" fmla="*/ 168483 w 220786"/>
                <a:gd name="connsiteY32" fmla="*/ 30980 h 196314"/>
                <a:gd name="connsiteX33" fmla="*/ 173016 w 220786"/>
                <a:gd name="connsiteY33" fmla="*/ 13981 h 196314"/>
                <a:gd name="connsiteX34" fmla="*/ 189637 w 220786"/>
                <a:gd name="connsiteY34" fmla="*/ 5292 h 196314"/>
                <a:gd name="connsiteX35" fmla="*/ 208526 w 220786"/>
                <a:gd name="connsiteY35" fmla="*/ 6048 h 196314"/>
                <a:gd name="connsiteX36" fmla="*/ 200215 w 220786"/>
                <a:gd name="connsiteY36" fmla="*/ 21914 h 196314"/>
                <a:gd name="connsiteX37" fmla="*/ 217970 w 220786"/>
                <a:gd name="connsiteY37" fmla="*/ 31736 h 196314"/>
                <a:gd name="connsiteX38" fmla="*/ 213436 w 220786"/>
                <a:gd name="connsiteY38" fmla="*/ 48735 h 196314"/>
                <a:gd name="connsiteX39" fmla="*/ 171505 w 220786"/>
                <a:gd name="connsiteY39" fmla="*/ 117488 h 19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0786" h="196314">
                  <a:moveTo>
                    <a:pt x="171505" y="117488"/>
                  </a:moveTo>
                  <a:cubicBezTo>
                    <a:pt x="163572" y="115599"/>
                    <a:pt x="167349" y="124288"/>
                    <a:pt x="163572" y="126177"/>
                  </a:cubicBezTo>
                  <a:cubicBezTo>
                    <a:pt x="154128" y="138643"/>
                    <a:pt x="138261" y="143932"/>
                    <a:pt x="129195" y="158286"/>
                  </a:cubicBezTo>
                  <a:cubicBezTo>
                    <a:pt x="123529" y="167353"/>
                    <a:pt x="111062" y="165464"/>
                    <a:pt x="104641" y="154887"/>
                  </a:cubicBezTo>
                  <a:cubicBezTo>
                    <a:pt x="100485" y="147709"/>
                    <a:pt x="94441" y="144309"/>
                    <a:pt x="90663" y="151109"/>
                  </a:cubicBezTo>
                  <a:cubicBezTo>
                    <a:pt x="86130" y="159042"/>
                    <a:pt x="86130" y="169997"/>
                    <a:pt x="84619" y="179441"/>
                  </a:cubicBezTo>
                  <a:cubicBezTo>
                    <a:pt x="83108" y="187752"/>
                    <a:pt x="85752" y="200218"/>
                    <a:pt x="70264" y="190396"/>
                  </a:cubicBezTo>
                  <a:cubicBezTo>
                    <a:pt x="56665" y="181708"/>
                    <a:pt x="43065" y="183219"/>
                    <a:pt x="30977" y="193041"/>
                  </a:cubicBezTo>
                  <a:cubicBezTo>
                    <a:pt x="19644" y="202107"/>
                    <a:pt x="10955" y="189263"/>
                    <a:pt x="0" y="191152"/>
                  </a:cubicBezTo>
                  <a:cubicBezTo>
                    <a:pt x="12844" y="188508"/>
                    <a:pt x="16999" y="168864"/>
                    <a:pt x="33621" y="176041"/>
                  </a:cubicBezTo>
                  <a:cubicBezTo>
                    <a:pt x="37021" y="177552"/>
                    <a:pt x="39665" y="173397"/>
                    <a:pt x="39665" y="169242"/>
                  </a:cubicBezTo>
                  <a:cubicBezTo>
                    <a:pt x="39665" y="167353"/>
                    <a:pt x="38532" y="165464"/>
                    <a:pt x="38154" y="163197"/>
                  </a:cubicBezTo>
                  <a:cubicBezTo>
                    <a:pt x="12088" y="172264"/>
                    <a:pt x="34754" y="142798"/>
                    <a:pt x="19644" y="143176"/>
                  </a:cubicBezTo>
                  <a:cubicBezTo>
                    <a:pt x="29466" y="139020"/>
                    <a:pt x="34376" y="145065"/>
                    <a:pt x="39665" y="148465"/>
                  </a:cubicBezTo>
                  <a:cubicBezTo>
                    <a:pt x="44576" y="151487"/>
                    <a:pt x="47598" y="149976"/>
                    <a:pt x="48732" y="144687"/>
                  </a:cubicBezTo>
                  <a:cubicBezTo>
                    <a:pt x="49487" y="140532"/>
                    <a:pt x="53642" y="133732"/>
                    <a:pt x="43443" y="137132"/>
                  </a:cubicBezTo>
                  <a:cubicBezTo>
                    <a:pt x="38910" y="138643"/>
                    <a:pt x="36643" y="136376"/>
                    <a:pt x="36643" y="132221"/>
                  </a:cubicBezTo>
                  <a:cubicBezTo>
                    <a:pt x="36643" y="128821"/>
                    <a:pt x="39665" y="126554"/>
                    <a:pt x="42309" y="128065"/>
                  </a:cubicBezTo>
                  <a:cubicBezTo>
                    <a:pt x="51754" y="133732"/>
                    <a:pt x="52887" y="121643"/>
                    <a:pt x="60820" y="119755"/>
                  </a:cubicBezTo>
                  <a:cubicBezTo>
                    <a:pt x="64975" y="128065"/>
                    <a:pt x="66109" y="135243"/>
                    <a:pt x="57798" y="142798"/>
                  </a:cubicBezTo>
                  <a:cubicBezTo>
                    <a:pt x="54776" y="145820"/>
                    <a:pt x="51754" y="151109"/>
                    <a:pt x="55909" y="156020"/>
                  </a:cubicBezTo>
                  <a:cubicBezTo>
                    <a:pt x="60442" y="160931"/>
                    <a:pt x="64975" y="157909"/>
                    <a:pt x="69509" y="156020"/>
                  </a:cubicBezTo>
                  <a:cubicBezTo>
                    <a:pt x="81975" y="150731"/>
                    <a:pt x="65353" y="152242"/>
                    <a:pt x="67620" y="148087"/>
                  </a:cubicBezTo>
                  <a:cubicBezTo>
                    <a:pt x="71020" y="141665"/>
                    <a:pt x="73286" y="134487"/>
                    <a:pt x="74797" y="126932"/>
                  </a:cubicBezTo>
                  <a:cubicBezTo>
                    <a:pt x="77064" y="115599"/>
                    <a:pt x="75930" y="106911"/>
                    <a:pt x="67620" y="98978"/>
                  </a:cubicBezTo>
                  <a:cubicBezTo>
                    <a:pt x="78197" y="91422"/>
                    <a:pt x="83486" y="109933"/>
                    <a:pt x="94441" y="101244"/>
                  </a:cubicBezTo>
                  <a:cubicBezTo>
                    <a:pt x="79330" y="94822"/>
                    <a:pt x="68753" y="85000"/>
                    <a:pt x="70642" y="65357"/>
                  </a:cubicBezTo>
                  <a:cubicBezTo>
                    <a:pt x="85752" y="70267"/>
                    <a:pt x="104641" y="64979"/>
                    <a:pt x="109929" y="88022"/>
                  </a:cubicBezTo>
                  <a:cubicBezTo>
                    <a:pt x="111440" y="93689"/>
                    <a:pt x="120884" y="92933"/>
                    <a:pt x="121262" y="89156"/>
                  </a:cubicBezTo>
                  <a:cubicBezTo>
                    <a:pt x="123529" y="67623"/>
                    <a:pt x="143928" y="53268"/>
                    <a:pt x="142795" y="28336"/>
                  </a:cubicBezTo>
                  <a:cubicBezTo>
                    <a:pt x="155261" y="37024"/>
                    <a:pt x="147328" y="46091"/>
                    <a:pt x="148083" y="54024"/>
                  </a:cubicBezTo>
                  <a:cubicBezTo>
                    <a:pt x="156772" y="56668"/>
                    <a:pt x="158661" y="46468"/>
                    <a:pt x="165460" y="45335"/>
                  </a:cubicBezTo>
                  <a:cubicBezTo>
                    <a:pt x="177549" y="43446"/>
                    <a:pt x="178304" y="38158"/>
                    <a:pt x="168483" y="30980"/>
                  </a:cubicBezTo>
                  <a:cubicBezTo>
                    <a:pt x="155261" y="21536"/>
                    <a:pt x="161305" y="17381"/>
                    <a:pt x="173016" y="13981"/>
                  </a:cubicBezTo>
                  <a:cubicBezTo>
                    <a:pt x="178682" y="12470"/>
                    <a:pt x="185104" y="10959"/>
                    <a:pt x="189637" y="5292"/>
                  </a:cubicBezTo>
                  <a:cubicBezTo>
                    <a:pt x="195682" y="-1885"/>
                    <a:pt x="202103" y="-1885"/>
                    <a:pt x="208526" y="6048"/>
                  </a:cubicBezTo>
                  <a:cubicBezTo>
                    <a:pt x="218347" y="18136"/>
                    <a:pt x="203615" y="16625"/>
                    <a:pt x="200215" y="21914"/>
                  </a:cubicBezTo>
                  <a:cubicBezTo>
                    <a:pt x="206259" y="25314"/>
                    <a:pt x="211925" y="28714"/>
                    <a:pt x="217970" y="31736"/>
                  </a:cubicBezTo>
                  <a:cubicBezTo>
                    <a:pt x="222881" y="39291"/>
                    <a:pt x="221369" y="44580"/>
                    <a:pt x="213436" y="48735"/>
                  </a:cubicBezTo>
                  <a:cubicBezTo>
                    <a:pt x="214570" y="81978"/>
                    <a:pt x="184349" y="94444"/>
                    <a:pt x="171505" y="117488"/>
                  </a:cubicBezTo>
                  <a:close/>
                </a:path>
              </a:pathLst>
            </a:custGeom>
            <a:solidFill>
              <a:srgbClr val="95584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26" name="Freeform: Shape 26325">
              <a:extLst>
                <a:ext uri="{FF2B5EF4-FFF2-40B4-BE49-F238E27FC236}">
                  <a16:creationId xmlns:a16="http://schemas.microsoft.com/office/drawing/2014/main" id="{CD17CCE2-6738-4A55-B13A-687B2C490E12}"/>
                </a:ext>
              </a:extLst>
            </p:cNvPr>
            <p:cNvSpPr/>
            <p:nvPr/>
          </p:nvSpPr>
          <p:spPr>
            <a:xfrm>
              <a:off x="9993156" y="5905680"/>
              <a:ext cx="115711" cy="47805"/>
            </a:xfrm>
            <a:custGeom>
              <a:avLst/>
              <a:gdLst>
                <a:gd name="connsiteX0" fmla="*/ 39403 w 115711"/>
                <a:gd name="connsiteY0" fmla="*/ 2822 h 47805"/>
                <a:gd name="connsiteX1" fmla="*/ 110045 w 115711"/>
                <a:gd name="connsiteY1" fmla="*/ 177 h 47805"/>
                <a:gd name="connsiteX2" fmla="*/ 115711 w 115711"/>
                <a:gd name="connsiteY2" fmla="*/ 6977 h 47805"/>
                <a:gd name="connsiteX3" fmla="*/ 76802 w 115711"/>
                <a:gd name="connsiteY3" fmla="*/ 37576 h 47805"/>
                <a:gd name="connsiteX4" fmla="*/ 25803 w 115711"/>
                <a:gd name="connsiteY4" fmla="*/ 36821 h 47805"/>
                <a:gd name="connsiteX5" fmla="*/ 16737 w 115711"/>
                <a:gd name="connsiteY5" fmla="*/ 40220 h 47805"/>
                <a:gd name="connsiteX6" fmla="*/ 2004 w 115711"/>
                <a:gd name="connsiteY6" fmla="*/ 38331 h 47805"/>
                <a:gd name="connsiteX7" fmla="*/ 6538 w 115711"/>
                <a:gd name="connsiteY7" fmla="*/ 28132 h 47805"/>
                <a:gd name="connsiteX8" fmla="*/ 39403 w 115711"/>
                <a:gd name="connsiteY8" fmla="*/ 2822 h 4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11" h="47805">
                  <a:moveTo>
                    <a:pt x="39403" y="2822"/>
                  </a:moveTo>
                  <a:cubicBezTo>
                    <a:pt x="63202" y="4710"/>
                    <a:pt x="86623" y="5466"/>
                    <a:pt x="110045" y="177"/>
                  </a:cubicBezTo>
                  <a:cubicBezTo>
                    <a:pt x="114956" y="-956"/>
                    <a:pt x="114956" y="3577"/>
                    <a:pt x="115711" y="6977"/>
                  </a:cubicBezTo>
                  <a:cubicBezTo>
                    <a:pt x="99845" y="13399"/>
                    <a:pt x="93046" y="30776"/>
                    <a:pt x="76802" y="37576"/>
                  </a:cubicBezTo>
                  <a:cubicBezTo>
                    <a:pt x="59047" y="44754"/>
                    <a:pt x="42425" y="56842"/>
                    <a:pt x="25803" y="36821"/>
                  </a:cubicBezTo>
                  <a:cubicBezTo>
                    <a:pt x="20893" y="30776"/>
                    <a:pt x="19382" y="37954"/>
                    <a:pt x="16737" y="40220"/>
                  </a:cubicBezTo>
                  <a:cubicBezTo>
                    <a:pt x="11071" y="45509"/>
                    <a:pt x="5782" y="42109"/>
                    <a:pt x="2004" y="38331"/>
                  </a:cubicBezTo>
                  <a:cubicBezTo>
                    <a:pt x="-4040" y="31909"/>
                    <a:pt x="5404" y="31532"/>
                    <a:pt x="6538" y="28132"/>
                  </a:cubicBezTo>
                  <a:cubicBezTo>
                    <a:pt x="12582" y="13399"/>
                    <a:pt x="27692" y="10377"/>
                    <a:pt x="39403" y="2822"/>
                  </a:cubicBezTo>
                  <a:close/>
                </a:path>
              </a:pathLst>
            </a:custGeom>
            <a:solidFill>
              <a:srgbClr val="D7AB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27" name="Freeform: Shape 26326">
              <a:extLst>
                <a:ext uri="{FF2B5EF4-FFF2-40B4-BE49-F238E27FC236}">
                  <a16:creationId xmlns:a16="http://schemas.microsoft.com/office/drawing/2014/main" id="{AE13CEF1-DA45-4B93-B782-313DA965C070}"/>
                </a:ext>
              </a:extLst>
            </p:cNvPr>
            <p:cNvSpPr/>
            <p:nvPr/>
          </p:nvSpPr>
          <p:spPr>
            <a:xfrm>
              <a:off x="10171954" y="5887262"/>
              <a:ext cx="42309" cy="95374"/>
            </a:xfrm>
            <a:custGeom>
              <a:avLst/>
              <a:gdLst>
                <a:gd name="connsiteX0" fmla="*/ 0 w 42309"/>
                <a:gd name="connsiteY0" fmla="*/ 85082 h 95374"/>
                <a:gd name="connsiteX1" fmla="*/ 4533 w 42309"/>
                <a:gd name="connsiteY1" fmla="*/ 68083 h 95374"/>
                <a:gd name="connsiteX2" fmla="*/ 3778 w 42309"/>
                <a:gd name="connsiteY2" fmla="*/ 8396 h 95374"/>
                <a:gd name="connsiteX3" fmla="*/ 34376 w 42309"/>
                <a:gd name="connsiteY3" fmla="*/ 20863 h 95374"/>
                <a:gd name="connsiteX4" fmla="*/ 42309 w 42309"/>
                <a:gd name="connsiteY4" fmla="*/ 46551 h 95374"/>
                <a:gd name="connsiteX5" fmla="*/ 37021 w 42309"/>
                <a:gd name="connsiteY5" fmla="*/ 73372 h 95374"/>
                <a:gd name="connsiteX6" fmla="*/ 33999 w 42309"/>
                <a:gd name="connsiteY6" fmla="*/ 89238 h 95374"/>
                <a:gd name="connsiteX7" fmla="*/ 0 w 42309"/>
                <a:gd name="connsiteY7" fmla="*/ 85082 h 9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09" h="95374">
                  <a:moveTo>
                    <a:pt x="0" y="85082"/>
                  </a:moveTo>
                  <a:cubicBezTo>
                    <a:pt x="3778" y="80172"/>
                    <a:pt x="5289" y="74505"/>
                    <a:pt x="4533" y="68083"/>
                  </a:cubicBezTo>
                  <a:cubicBezTo>
                    <a:pt x="8311" y="48062"/>
                    <a:pt x="-3400" y="28418"/>
                    <a:pt x="3778" y="8396"/>
                  </a:cubicBezTo>
                  <a:cubicBezTo>
                    <a:pt x="23421" y="-5581"/>
                    <a:pt x="30221" y="-2559"/>
                    <a:pt x="34376" y="20863"/>
                  </a:cubicBezTo>
                  <a:cubicBezTo>
                    <a:pt x="35887" y="29551"/>
                    <a:pt x="39665" y="37862"/>
                    <a:pt x="42309" y="46551"/>
                  </a:cubicBezTo>
                  <a:cubicBezTo>
                    <a:pt x="35132" y="54484"/>
                    <a:pt x="31732" y="63172"/>
                    <a:pt x="37021" y="73372"/>
                  </a:cubicBezTo>
                  <a:cubicBezTo>
                    <a:pt x="40043" y="79416"/>
                    <a:pt x="36643" y="84327"/>
                    <a:pt x="33999" y="89238"/>
                  </a:cubicBezTo>
                  <a:cubicBezTo>
                    <a:pt x="18510" y="98682"/>
                    <a:pt x="4911" y="97171"/>
                    <a:pt x="0" y="85082"/>
                  </a:cubicBezTo>
                  <a:close/>
                </a:path>
              </a:pathLst>
            </a:custGeom>
            <a:solidFill>
              <a:srgbClr val="DAAC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28" name="Freeform: Shape 26327">
              <a:extLst>
                <a:ext uri="{FF2B5EF4-FFF2-40B4-BE49-F238E27FC236}">
                  <a16:creationId xmlns:a16="http://schemas.microsoft.com/office/drawing/2014/main" id="{98E225C8-3CB5-48CC-BC72-EA777D2B3AD2}"/>
                </a:ext>
              </a:extLst>
            </p:cNvPr>
            <p:cNvSpPr/>
            <p:nvPr/>
          </p:nvSpPr>
          <p:spPr>
            <a:xfrm>
              <a:off x="9935474" y="5890369"/>
              <a:ext cx="23421" cy="12917"/>
            </a:xfrm>
            <a:custGeom>
              <a:avLst/>
              <a:gdLst>
                <a:gd name="connsiteX0" fmla="*/ 23421 w 23421"/>
                <a:gd name="connsiteY0" fmla="*/ 0 h 12917"/>
                <a:gd name="connsiteX1" fmla="*/ 0 w 23421"/>
                <a:gd name="connsiteY1" fmla="*/ 12466 h 12917"/>
                <a:gd name="connsiteX2" fmla="*/ 23421 w 23421"/>
                <a:gd name="connsiteY2" fmla="*/ 0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21" h="12917">
                  <a:moveTo>
                    <a:pt x="23421" y="0"/>
                  </a:moveTo>
                  <a:cubicBezTo>
                    <a:pt x="20021" y="13600"/>
                    <a:pt x="20021" y="13600"/>
                    <a:pt x="0" y="12466"/>
                  </a:cubicBezTo>
                  <a:cubicBezTo>
                    <a:pt x="10955" y="9822"/>
                    <a:pt x="13977" y="0"/>
                    <a:pt x="23421" y="0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29" name="Freeform: Shape 26328">
              <a:extLst>
                <a:ext uri="{FF2B5EF4-FFF2-40B4-BE49-F238E27FC236}">
                  <a16:creationId xmlns:a16="http://schemas.microsoft.com/office/drawing/2014/main" id="{7DF6AB27-E551-43A6-BC0D-AE60E263C284}"/>
                </a:ext>
              </a:extLst>
            </p:cNvPr>
            <p:cNvSpPr/>
            <p:nvPr/>
          </p:nvSpPr>
          <p:spPr>
            <a:xfrm>
              <a:off x="8816916" y="5870155"/>
              <a:ext cx="201473" cy="131166"/>
            </a:xfrm>
            <a:custGeom>
              <a:avLst/>
              <a:gdLst>
                <a:gd name="connsiteX0" fmla="*/ 115596 w 201473"/>
                <a:gd name="connsiteY0" fmla="*/ 105967 h 131166"/>
                <a:gd name="connsiteX1" fmla="*/ 115596 w 201473"/>
                <a:gd name="connsiteY1" fmla="*/ 96145 h 131166"/>
                <a:gd name="connsiteX2" fmla="*/ 115973 w 201473"/>
                <a:gd name="connsiteY2" fmla="*/ 81035 h 131166"/>
                <a:gd name="connsiteX3" fmla="*/ 81597 w 201473"/>
                <a:gd name="connsiteY3" fmla="*/ 115034 h 131166"/>
                <a:gd name="connsiteX4" fmla="*/ 84997 w 201473"/>
                <a:gd name="connsiteY4" fmla="*/ 83679 h 131166"/>
                <a:gd name="connsiteX5" fmla="*/ 49865 w 201473"/>
                <a:gd name="connsiteY5" fmla="*/ 98034 h 131166"/>
                <a:gd name="connsiteX6" fmla="*/ 58553 w 201473"/>
                <a:gd name="connsiteY6" fmla="*/ 102567 h 131166"/>
                <a:gd name="connsiteX7" fmla="*/ 64975 w 201473"/>
                <a:gd name="connsiteY7" fmla="*/ 107101 h 131166"/>
                <a:gd name="connsiteX8" fmla="*/ 55153 w 201473"/>
                <a:gd name="connsiteY8" fmla="*/ 111634 h 131166"/>
                <a:gd name="connsiteX9" fmla="*/ 36643 w 201473"/>
                <a:gd name="connsiteY9" fmla="*/ 95012 h 131166"/>
                <a:gd name="connsiteX10" fmla="*/ 40043 w 201473"/>
                <a:gd name="connsiteY10" fmla="*/ 73857 h 131166"/>
                <a:gd name="connsiteX11" fmla="*/ 49109 w 201473"/>
                <a:gd name="connsiteY11" fmla="*/ 33437 h 131166"/>
                <a:gd name="connsiteX12" fmla="*/ 24555 w 201473"/>
                <a:gd name="connsiteY12" fmla="*/ 20215 h 131166"/>
                <a:gd name="connsiteX13" fmla="*/ 0 w 201473"/>
                <a:gd name="connsiteY13" fmla="*/ 16437 h 131166"/>
                <a:gd name="connsiteX14" fmla="*/ 47220 w 201473"/>
                <a:gd name="connsiteY14" fmla="*/ 1327 h 131166"/>
                <a:gd name="connsiteX15" fmla="*/ 60820 w 201473"/>
                <a:gd name="connsiteY15" fmla="*/ 40614 h 131166"/>
                <a:gd name="connsiteX16" fmla="*/ 66864 w 201473"/>
                <a:gd name="connsiteY16" fmla="*/ 45147 h 131166"/>
                <a:gd name="connsiteX17" fmla="*/ 143550 w 201473"/>
                <a:gd name="connsiteY17" fmla="*/ 50058 h 131166"/>
                <a:gd name="connsiteX18" fmla="*/ 177549 w 201473"/>
                <a:gd name="connsiteY18" fmla="*/ 58747 h 131166"/>
                <a:gd name="connsiteX19" fmla="*/ 180193 w 201473"/>
                <a:gd name="connsiteY19" fmla="*/ 64036 h 131166"/>
                <a:gd name="connsiteX20" fmla="*/ 159794 w 201473"/>
                <a:gd name="connsiteY20" fmla="*/ 98790 h 131166"/>
                <a:gd name="connsiteX21" fmla="*/ 196815 w 201473"/>
                <a:gd name="connsiteY21" fmla="*/ 115034 h 131166"/>
                <a:gd name="connsiteX22" fmla="*/ 199081 w 201473"/>
                <a:gd name="connsiteY22" fmla="*/ 125233 h 131166"/>
                <a:gd name="connsiteX23" fmla="*/ 185482 w 201473"/>
                <a:gd name="connsiteY23" fmla="*/ 128255 h 131166"/>
                <a:gd name="connsiteX24" fmla="*/ 165083 w 201473"/>
                <a:gd name="connsiteY24" fmla="*/ 123722 h 131166"/>
                <a:gd name="connsiteX25" fmla="*/ 151105 w 201473"/>
                <a:gd name="connsiteY25" fmla="*/ 109745 h 131166"/>
                <a:gd name="connsiteX26" fmla="*/ 129195 w 201473"/>
                <a:gd name="connsiteY26" fmla="*/ 116167 h 131166"/>
                <a:gd name="connsiteX27" fmla="*/ 115596 w 201473"/>
                <a:gd name="connsiteY27" fmla="*/ 105967 h 1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473" h="131166">
                  <a:moveTo>
                    <a:pt x="115596" y="105967"/>
                  </a:moveTo>
                  <a:cubicBezTo>
                    <a:pt x="116729" y="102567"/>
                    <a:pt x="125418" y="99545"/>
                    <a:pt x="115596" y="96145"/>
                  </a:cubicBezTo>
                  <a:cubicBezTo>
                    <a:pt x="103507" y="91990"/>
                    <a:pt x="114462" y="86701"/>
                    <a:pt x="115973" y="81035"/>
                  </a:cubicBezTo>
                  <a:cubicBezTo>
                    <a:pt x="96330" y="85190"/>
                    <a:pt x="88019" y="99168"/>
                    <a:pt x="81597" y="115034"/>
                  </a:cubicBezTo>
                  <a:cubicBezTo>
                    <a:pt x="66864" y="105212"/>
                    <a:pt x="83486" y="97657"/>
                    <a:pt x="84997" y="83679"/>
                  </a:cubicBezTo>
                  <a:cubicBezTo>
                    <a:pt x="74042" y="98034"/>
                    <a:pt x="57798" y="82924"/>
                    <a:pt x="49865" y="98034"/>
                  </a:cubicBezTo>
                  <a:cubicBezTo>
                    <a:pt x="51376" y="102945"/>
                    <a:pt x="55531" y="101812"/>
                    <a:pt x="58553" y="102567"/>
                  </a:cubicBezTo>
                  <a:cubicBezTo>
                    <a:pt x="61575" y="102945"/>
                    <a:pt x="66864" y="101434"/>
                    <a:pt x="64975" y="107101"/>
                  </a:cubicBezTo>
                  <a:cubicBezTo>
                    <a:pt x="63842" y="110878"/>
                    <a:pt x="59687" y="115034"/>
                    <a:pt x="55153" y="111634"/>
                  </a:cubicBezTo>
                  <a:cubicBezTo>
                    <a:pt x="48354" y="106723"/>
                    <a:pt x="43065" y="100301"/>
                    <a:pt x="36643" y="95012"/>
                  </a:cubicBezTo>
                  <a:cubicBezTo>
                    <a:pt x="26066" y="85946"/>
                    <a:pt x="37399" y="80657"/>
                    <a:pt x="40043" y="73857"/>
                  </a:cubicBezTo>
                  <a:cubicBezTo>
                    <a:pt x="44576" y="61013"/>
                    <a:pt x="40798" y="46658"/>
                    <a:pt x="49109" y="33437"/>
                  </a:cubicBezTo>
                  <a:cubicBezTo>
                    <a:pt x="51754" y="29281"/>
                    <a:pt x="35888" y="19459"/>
                    <a:pt x="24555" y="20215"/>
                  </a:cubicBezTo>
                  <a:cubicBezTo>
                    <a:pt x="17377" y="20593"/>
                    <a:pt x="9822" y="25504"/>
                    <a:pt x="0" y="16437"/>
                  </a:cubicBezTo>
                  <a:cubicBezTo>
                    <a:pt x="19266" y="16059"/>
                    <a:pt x="27577" y="-5473"/>
                    <a:pt x="47220" y="1327"/>
                  </a:cubicBezTo>
                  <a:cubicBezTo>
                    <a:pt x="45332" y="16437"/>
                    <a:pt x="55153" y="27770"/>
                    <a:pt x="60820" y="40614"/>
                  </a:cubicBezTo>
                  <a:cubicBezTo>
                    <a:pt x="61953" y="42881"/>
                    <a:pt x="63087" y="46281"/>
                    <a:pt x="66864" y="45147"/>
                  </a:cubicBezTo>
                  <a:cubicBezTo>
                    <a:pt x="93308" y="36837"/>
                    <a:pt x="117862" y="55725"/>
                    <a:pt x="143550" y="50058"/>
                  </a:cubicBezTo>
                  <a:cubicBezTo>
                    <a:pt x="157150" y="47036"/>
                    <a:pt x="163572" y="66680"/>
                    <a:pt x="177549" y="58747"/>
                  </a:cubicBezTo>
                  <a:cubicBezTo>
                    <a:pt x="178304" y="60636"/>
                    <a:pt x="179060" y="62147"/>
                    <a:pt x="180193" y="64036"/>
                  </a:cubicBezTo>
                  <a:cubicBezTo>
                    <a:pt x="159038" y="68191"/>
                    <a:pt x="178682" y="94256"/>
                    <a:pt x="159794" y="98790"/>
                  </a:cubicBezTo>
                  <a:cubicBezTo>
                    <a:pt x="169994" y="111634"/>
                    <a:pt x="190015" y="95768"/>
                    <a:pt x="196815" y="115034"/>
                  </a:cubicBezTo>
                  <a:cubicBezTo>
                    <a:pt x="197948" y="118433"/>
                    <a:pt x="205126" y="119567"/>
                    <a:pt x="199081" y="125233"/>
                  </a:cubicBezTo>
                  <a:cubicBezTo>
                    <a:pt x="194926" y="129011"/>
                    <a:pt x="191148" y="134677"/>
                    <a:pt x="185482" y="128255"/>
                  </a:cubicBezTo>
                  <a:cubicBezTo>
                    <a:pt x="179438" y="121456"/>
                    <a:pt x="173016" y="120700"/>
                    <a:pt x="165083" y="123722"/>
                  </a:cubicBezTo>
                  <a:cubicBezTo>
                    <a:pt x="149217" y="130144"/>
                    <a:pt x="162061" y="107101"/>
                    <a:pt x="151105" y="109745"/>
                  </a:cubicBezTo>
                  <a:cubicBezTo>
                    <a:pt x="143550" y="111256"/>
                    <a:pt x="138262" y="122589"/>
                    <a:pt x="129195" y="116167"/>
                  </a:cubicBezTo>
                  <a:cubicBezTo>
                    <a:pt x="124662" y="111634"/>
                    <a:pt x="122018" y="106345"/>
                    <a:pt x="115596" y="105967"/>
                  </a:cubicBezTo>
                  <a:close/>
                </a:path>
              </a:pathLst>
            </a:custGeom>
            <a:solidFill>
              <a:srgbClr val="AF7D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30" name="Freeform: Shape 26329">
              <a:extLst>
                <a:ext uri="{FF2B5EF4-FFF2-40B4-BE49-F238E27FC236}">
                  <a16:creationId xmlns:a16="http://schemas.microsoft.com/office/drawing/2014/main" id="{E8473289-D518-473E-A62C-5FD5F9395A62}"/>
                </a:ext>
              </a:extLst>
            </p:cNvPr>
            <p:cNvSpPr/>
            <p:nvPr/>
          </p:nvSpPr>
          <p:spPr>
            <a:xfrm>
              <a:off x="8725371" y="5764574"/>
              <a:ext cx="24680" cy="25687"/>
            </a:xfrm>
            <a:custGeom>
              <a:avLst/>
              <a:gdLst>
                <a:gd name="connsiteX0" fmla="*/ 8059 w 24680"/>
                <a:gd name="connsiteY0" fmla="*/ 0 h 25687"/>
                <a:gd name="connsiteX1" fmla="*/ 24680 w 24680"/>
                <a:gd name="connsiteY1" fmla="*/ 25688 h 25687"/>
                <a:gd name="connsiteX2" fmla="*/ 20525 w 24680"/>
                <a:gd name="connsiteY2" fmla="*/ 24933 h 25687"/>
                <a:gd name="connsiteX3" fmla="*/ 8059 w 24680"/>
                <a:gd name="connsiteY3" fmla="*/ 0 h 2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80" h="25687">
                  <a:moveTo>
                    <a:pt x="8059" y="0"/>
                  </a:moveTo>
                  <a:cubicBezTo>
                    <a:pt x="16747" y="6422"/>
                    <a:pt x="22036" y="15488"/>
                    <a:pt x="24680" y="25688"/>
                  </a:cubicBezTo>
                  <a:cubicBezTo>
                    <a:pt x="23169" y="25310"/>
                    <a:pt x="22036" y="24933"/>
                    <a:pt x="20525" y="24933"/>
                  </a:cubicBezTo>
                  <a:cubicBezTo>
                    <a:pt x="-5541" y="27577"/>
                    <a:pt x="-3274" y="15866"/>
                    <a:pt x="8059" y="0"/>
                  </a:cubicBezTo>
                  <a:close/>
                </a:path>
              </a:pathLst>
            </a:custGeom>
            <a:solidFill>
              <a:srgbClr val="BA7F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31" name="Freeform: Shape 26330">
              <a:extLst>
                <a:ext uri="{FF2B5EF4-FFF2-40B4-BE49-F238E27FC236}">
                  <a16:creationId xmlns:a16="http://schemas.microsoft.com/office/drawing/2014/main" id="{F52ABDAF-62F9-471A-8E37-A0E6620D5BEA}"/>
                </a:ext>
              </a:extLst>
            </p:cNvPr>
            <p:cNvSpPr/>
            <p:nvPr/>
          </p:nvSpPr>
          <p:spPr>
            <a:xfrm>
              <a:off x="8539637" y="5879366"/>
              <a:ext cx="32865" cy="13954"/>
            </a:xfrm>
            <a:custGeom>
              <a:avLst/>
              <a:gdLst>
                <a:gd name="connsiteX0" fmla="*/ 32865 w 32865"/>
                <a:gd name="connsiteY0" fmla="*/ 4204 h 13954"/>
                <a:gd name="connsiteX1" fmla="*/ 21533 w 32865"/>
                <a:gd name="connsiteY1" fmla="*/ 9493 h 13954"/>
                <a:gd name="connsiteX2" fmla="*/ 0 w 32865"/>
                <a:gd name="connsiteY2" fmla="*/ 6093 h 13954"/>
                <a:gd name="connsiteX3" fmla="*/ 16244 w 32865"/>
                <a:gd name="connsiteY3" fmla="*/ 49 h 13954"/>
                <a:gd name="connsiteX4" fmla="*/ 32865 w 32865"/>
                <a:gd name="connsiteY4" fmla="*/ 4204 h 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65" h="13954">
                  <a:moveTo>
                    <a:pt x="32865" y="4204"/>
                  </a:moveTo>
                  <a:cubicBezTo>
                    <a:pt x="29466" y="15915"/>
                    <a:pt x="29088" y="16292"/>
                    <a:pt x="21533" y="9493"/>
                  </a:cubicBezTo>
                  <a:cubicBezTo>
                    <a:pt x="15488" y="3826"/>
                    <a:pt x="7933" y="6848"/>
                    <a:pt x="0" y="6093"/>
                  </a:cubicBezTo>
                  <a:cubicBezTo>
                    <a:pt x="4911" y="-2596"/>
                    <a:pt x="10955" y="804"/>
                    <a:pt x="16244" y="49"/>
                  </a:cubicBezTo>
                  <a:cubicBezTo>
                    <a:pt x="21533" y="1182"/>
                    <a:pt x="27199" y="2693"/>
                    <a:pt x="32865" y="4204"/>
                  </a:cubicBezTo>
                  <a:close/>
                </a:path>
              </a:pathLst>
            </a:custGeom>
            <a:solidFill>
              <a:srgbClr val="7845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32" name="Freeform: Shape 26331">
              <a:extLst>
                <a:ext uri="{FF2B5EF4-FFF2-40B4-BE49-F238E27FC236}">
                  <a16:creationId xmlns:a16="http://schemas.microsoft.com/office/drawing/2014/main" id="{4022E5CF-DC4F-4132-B1A6-2EA43BA26420}"/>
                </a:ext>
              </a:extLst>
            </p:cNvPr>
            <p:cNvSpPr/>
            <p:nvPr/>
          </p:nvSpPr>
          <p:spPr>
            <a:xfrm>
              <a:off x="8487884" y="5825825"/>
              <a:ext cx="29465" cy="19359"/>
            </a:xfrm>
            <a:custGeom>
              <a:avLst/>
              <a:gdLst>
                <a:gd name="connsiteX0" fmla="*/ 0 w 29465"/>
                <a:gd name="connsiteY0" fmla="*/ 6747 h 19359"/>
                <a:gd name="connsiteX1" fmla="*/ 7178 w 29465"/>
                <a:gd name="connsiteY1" fmla="*/ 1458 h 19359"/>
                <a:gd name="connsiteX2" fmla="*/ 29466 w 29465"/>
                <a:gd name="connsiteY2" fmla="*/ 19213 h 19359"/>
                <a:gd name="connsiteX3" fmla="*/ 0 w 29465"/>
                <a:gd name="connsiteY3" fmla="*/ 6747 h 1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19359">
                  <a:moveTo>
                    <a:pt x="0" y="6747"/>
                  </a:moveTo>
                  <a:cubicBezTo>
                    <a:pt x="1133" y="2969"/>
                    <a:pt x="1133" y="-2697"/>
                    <a:pt x="7178" y="1458"/>
                  </a:cubicBezTo>
                  <a:cubicBezTo>
                    <a:pt x="14733" y="7125"/>
                    <a:pt x="21910" y="13169"/>
                    <a:pt x="29466" y="19213"/>
                  </a:cubicBezTo>
                  <a:cubicBezTo>
                    <a:pt x="17755" y="19968"/>
                    <a:pt x="6800" y="18080"/>
                    <a:pt x="0" y="6747"/>
                  </a:cubicBezTo>
                  <a:close/>
                </a:path>
              </a:pathLst>
            </a:custGeom>
            <a:solidFill>
              <a:srgbClr val="BF82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33" name="Freeform: Shape 26332">
              <a:extLst>
                <a:ext uri="{FF2B5EF4-FFF2-40B4-BE49-F238E27FC236}">
                  <a16:creationId xmlns:a16="http://schemas.microsoft.com/office/drawing/2014/main" id="{9725BBA4-4042-4865-B8FD-E400D0D2C24E}"/>
                </a:ext>
              </a:extLst>
            </p:cNvPr>
            <p:cNvSpPr/>
            <p:nvPr/>
          </p:nvSpPr>
          <p:spPr>
            <a:xfrm>
              <a:off x="8665747" y="5646334"/>
              <a:ext cx="15333" cy="26739"/>
            </a:xfrm>
            <a:custGeom>
              <a:avLst/>
              <a:gdLst>
                <a:gd name="connsiteX0" fmla="*/ 8374 w 15333"/>
                <a:gd name="connsiteY0" fmla="*/ 0 h 26739"/>
                <a:gd name="connsiteX1" fmla="*/ 12529 w 15333"/>
                <a:gd name="connsiteY1" fmla="*/ 21155 h 26739"/>
                <a:gd name="connsiteX2" fmla="*/ 3085 w 15333"/>
                <a:gd name="connsiteY2" fmla="*/ 25688 h 26739"/>
                <a:gd name="connsiteX3" fmla="*/ 1197 w 15333"/>
                <a:gd name="connsiteY3" fmla="*/ 16244 h 26739"/>
                <a:gd name="connsiteX4" fmla="*/ 8374 w 15333"/>
                <a:gd name="connsiteY4" fmla="*/ 0 h 2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33" h="26739">
                  <a:moveTo>
                    <a:pt x="8374" y="0"/>
                  </a:moveTo>
                  <a:cubicBezTo>
                    <a:pt x="23862" y="4155"/>
                    <a:pt x="7996" y="14733"/>
                    <a:pt x="12529" y="21155"/>
                  </a:cubicBezTo>
                  <a:cubicBezTo>
                    <a:pt x="8752" y="21910"/>
                    <a:pt x="7996" y="29466"/>
                    <a:pt x="3085" y="25688"/>
                  </a:cubicBezTo>
                  <a:cubicBezTo>
                    <a:pt x="63" y="23044"/>
                    <a:pt x="-1070" y="18888"/>
                    <a:pt x="1197" y="16244"/>
                  </a:cubicBezTo>
                  <a:cubicBezTo>
                    <a:pt x="5352" y="11333"/>
                    <a:pt x="9130" y="6800"/>
                    <a:pt x="8374" y="0"/>
                  </a:cubicBezTo>
                  <a:close/>
                </a:path>
              </a:pathLst>
            </a:custGeom>
            <a:solidFill>
              <a:srgbClr val="C48F7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34" name="Freeform: Shape 26333">
              <a:extLst>
                <a:ext uri="{FF2B5EF4-FFF2-40B4-BE49-F238E27FC236}">
                  <a16:creationId xmlns:a16="http://schemas.microsoft.com/office/drawing/2014/main" id="{121EFBDB-F5CC-45E0-8C21-FF47FACD54C9}"/>
                </a:ext>
              </a:extLst>
            </p:cNvPr>
            <p:cNvSpPr/>
            <p:nvPr/>
          </p:nvSpPr>
          <p:spPr>
            <a:xfrm>
              <a:off x="9053434" y="4059349"/>
              <a:ext cx="406281" cy="436421"/>
            </a:xfrm>
            <a:custGeom>
              <a:avLst/>
              <a:gdLst>
                <a:gd name="connsiteX0" fmla="*/ 5628 w 406281"/>
                <a:gd name="connsiteY0" fmla="*/ 168860 h 436421"/>
                <a:gd name="connsiteX1" fmla="*/ 15827 w 406281"/>
                <a:gd name="connsiteY1" fmla="*/ 132595 h 436421"/>
                <a:gd name="connsiteX2" fmla="*/ 37360 w 406281"/>
                <a:gd name="connsiteY2" fmla="*/ 157150 h 436421"/>
                <a:gd name="connsiteX3" fmla="*/ 50204 w 406281"/>
                <a:gd name="connsiteY3" fmla="*/ 164705 h 436421"/>
                <a:gd name="connsiteX4" fmla="*/ 64937 w 406281"/>
                <a:gd name="connsiteY4" fmla="*/ 155261 h 436421"/>
                <a:gd name="connsiteX5" fmla="*/ 57004 w 406281"/>
                <a:gd name="connsiteY5" fmla="*/ 146950 h 436421"/>
                <a:gd name="connsiteX6" fmla="*/ 41893 w 406281"/>
                <a:gd name="connsiteY6" fmla="*/ 117107 h 436421"/>
                <a:gd name="connsiteX7" fmla="*/ 58515 w 406281"/>
                <a:gd name="connsiteY7" fmla="*/ 114085 h 436421"/>
                <a:gd name="connsiteX8" fmla="*/ 69092 w 406281"/>
                <a:gd name="connsiteY8" fmla="*/ 123151 h 436421"/>
                <a:gd name="connsiteX9" fmla="*/ 77025 w 406281"/>
                <a:gd name="connsiteY9" fmla="*/ 136373 h 436421"/>
                <a:gd name="connsiteX10" fmla="*/ 81936 w 406281"/>
                <a:gd name="connsiteY10" fmla="*/ 139017 h 436421"/>
                <a:gd name="connsiteX11" fmla="*/ 101202 w 406281"/>
                <a:gd name="connsiteY11" fmla="*/ 154505 h 436421"/>
                <a:gd name="connsiteX12" fmla="*/ 136712 w 406281"/>
                <a:gd name="connsiteY12" fmla="*/ 153372 h 436421"/>
                <a:gd name="connsiteX13" fmla="*/ 163911 w 406281"/>
                <a:gd name="connsiteY13" fmla="*/ 157150 h 436421"/>
                <a:gd name="connsiteX14" fmla="*/ 183177 w 406281"/>
                <a:gd name="connsiteY14" fmla="*/ 150728 h 436421"/>
                <a:gd name="connsiteX15" fmla="*/ 208865 w 406281"/>
                <a:gd name="connsiteY15" fmla="*/ 137506 h 436421"/>
                <a:gd name="connsiteX16" fmla="*/ 202443 w 406281"/>
                <a:gd name="connsiteY16" fmla="*/ 119373 h 436421"/>
                <a:gd name="connsiteX17" fmla="*/ 237575 w 406281"/>
                <a:gd name="connsiteY17" fmla="*/ 103129 h 436421"/>
                <a:gd name="connsiteX18" fmla="*/ 254574 w 406281"/>
                <a:gd name="connsiteY18" fmla="*/ 104263 h 436421"/>
                <a:gd name="connsiteX19" fmla="*/ 248152 w 406281"/>
                <a:gd name="connsiteY19" fmla="*/ 116729 h 436421"/>
                <a:gd name="connsiteX20" fmla="*/ 240597 w 406281"/>
                <a:gd name="connsiteY20" fmla="*/ 120884 h 436421"/>
                <a:gd name="connsiteX21" fmla="*/ 232286 w 406281"/>
                <a:gd name="connsiteY21" fmla="*/ 133351 h 436421"/>
                <a:gd name="connsiteX22" fmla="*/ 243997 w 406281"/>
                <a:gd name="connsiteY22" fmla="*/ 128817 h 436421"/>
                <a:gd name="connsiteX23" fmla="*/ 262129 w 406281"/>
                <a:gd name="connsiteY23" fmla="*/ 119751 h 436421"/>
                <a:gd name="connsiteX24" fmla="*/ 270818 w 406281"/>
                <a:gd name="connsiteY24" fmla="*/ 100863 h 436421"/>
                <a:gd name="connsiteX25" fmla="*/ 260618 w 406281"/>
                <a:gd name="connsiteY25" fmla="*/ 85375 h 436421"/>
                <a:gd name="connsiteX26" fmla="*/ 253819 w 406281"/>
                <a:gd name="connsiteY26" fmla="*/ 71775 h 436421"/>
                <a:gd name="connsiteX27" fmla="*/ 264774 w 406281"/>
                <a:gd name="connsiteY27" fmla="*/ 68375 h 436421"/>
                <a:gd name="connsiteX28" fmla="*/ 294995 w 406281"/>
                <a:gd name="connsiteY28" fmla="*/ 31354 h 436421"/>
                <a:gd name="connsiteX29" fmla="*/ 313505 w 406281"/>
                <a:gd name="connsiteY29" fmla="*/ 0 h 436421"/>
                <a:gd name="connsiteX30" fmla="*/ 314639 w 406281"/>
                <a:gd name="connsiteY30" fmla="*/ 16999 h 436421"/>
                <a:gd name="connsiteX31" fmla="*/ 327482 w 406281"/>
                <a:gd name="connsiteY31" fmla="*/ 36265 h 436421"/>
                <a:gd name="connsiteX32" fmla="*/ 332771 w 406281"/>
                <a:gd name="connsiteY32" fmla="*/ 43443 h 436421"/>
                <a:gd name="connsiteX33" fmla="*/ 327860 w 406281"/>
                <a:gd name="connsiteY33" fmla="*/ 56287 h 436421"/>
                <a:gd name="connsiteX34" fmla="*/ 347882 w 406281"/>
                <a:gd name="connsiteY34" fmla="*/ 75553 h 436421"/>
                <a:gd name="connsiteX35" fmla="*/ 338815 w 406281"/>
                <a:gd name="connsiteY35" fmla="*/ 101618 h 436421"/>
                <a:gd name="connsiteX36" fmla="*/ 343349 w 406281"/>
                <a:gd name="connsiteY36" fmla="*/ 115218 h 436421"/>
                <a:gd name="connsiteX37" fmla="*/ 353170 w 406281"/>
                <a:gd name="connsiteY37" fmla="*/ 135995 h 436421"/>
                <a:gd name="connsiteX38" fmla="*/ 354304 w 406281"/>
                <a:gd name="connsiteY38" fmla="*/ 195682 h 436421"/>
                <a:gd name="connsiteX39" fmla="*/ 351659 w 406281"/>
                <a:gd name="connsiteY39" fmla="*/ 203615 h 436421"/>
                <a:gd name="connsiteX40" fmla="*/ 357326 w 406281"/>
                <a:gd name="connsiteY40" fmla="*/ 228547 h 436421"/>
                <a:gd name="connsiteX41" fmla="*/ 353548 w 406281"/>
                <a:gd name="connsiteY41" fmla="*/ 281056 h 436421"/>
                <a:gd name="connsiteX42" fmla="*/ 359215 w 406281"/>
                <a:gd name="connsiteY42" fmla="*/ 298433 h 436421"/>
                <a:gd name="connsiteX43" fmla="*/ 362614 w 406281"/>
                <a:gd name="connsiteY43" fmla="*/ 303344 h 436421"/>
                <a:gd name="connsiteX44" fmla="*/ 398502 w 406281"/>
                <a:gd name="connsiteY44" fmla="*/ 380408 h 436421"/>
                <a:gd name="connsiteX45" fmla="*/ 402657 w 406281"/>
                <a:gd name="connsiteY45" fmla="*/ 406851 h 436421"/>
                <a:gd name="connsiteX46" fmla="*/ 365259 w 406281"/>
                <a:gd name="connsiteY46" fmla="*/ 382297 h 436421"/>
                <a:gd name="connsiteX47" fmla="*/ 347126 w 406281"/>
                <a:gd name="connsiteY47" fmla="*/ 373230 h 436421"/>
                <a:gd name="connsiteX48" fmla="*/ 302928 w 406281"/>
                <a:gd name="connsiteY48" fmla="*/ 314299 h 436421"/>
                <a:gd name="connsiteX49" fmla="*/ 293862 w 406281"/>
                <a:gd name="connsiteY49" fmla="*/ 293144 h 436421"/>
                <a:gd name="connsiteX50" fmla="*/ 274218 w 406281"/>
                <a:gd name="connsiteY50" fmla="*/ 267457 h 436421"/>
                <a:gd name="connsiteX51" fmla="*/ 268551 w 406281"/>
                <a:gd name="connsiteY51" fmla="*/ 242146 h 436421"/>
                <a:gd name="connsiteX52" fmla="*/ 257974 w 406281"/>
                <a:gd name="connsiteY52" fmla="*/ 249702 h 436421"/>
                <a:gd name="connsiteX53" fmla="*/ 239841 w 406281"/>
                <a:gd name="connsiteY53" fmla="*/ 266701 h 436421"/>
                <a:gd name="connsiteX54" fmla="*/ 225109 w 406281"/>
                <a:gd name="connsiteY54" fmla="*/ 317321 h 436421"/>
                <a:gd name="connsiteX55" fmla="*/ 220953 w 406281"/>
                <a:gd name="connsiteY55" fmla="*/ 334321 h 436421"/>
                <a:gd name="connsiteX56" fmla="*/ 208109 w 406281"/>
                <a:gd name="connsiteY56" fmla="*/ 338476 h 436421"/>
                <a:gd name="connsiteX57" fmla="*/ 185821 w 406281"/>
                <a:gd name="connsiteY57" fmla="*/ 354342 h 436421"/>
                <a:gd name="connsiteX58" fmla="*/ 169955 w 406281"/>
                <a:gd name="connsiteY58" fmla="*/ 406851 h 436421"/>
                <a:gd name="connsiteX59" fmla="*/ 157111 w 406281"/>
                <a:gd name="connsiteY59" fmla="*/ 427628 h 436421"/>
                <a:gd name="connsiteX60" fmla="*/ 152956 w 406281"/>
                <a:gd name="connsiteY60" fmla="*/ 423473 h 436421"/>
                <a:gd name="connsiteX61" fmla="*/ 127646 w 406281"/>
                <a:gd name="connsiteY61" fmla="*/ 423473 h 436421"/>
                <a:gd name="connsiteX62" fmla="*/ 98180 w 406281"/>
                <a:gd name="connsiteY62" fmla="*/ 436317 h 436421"/>
                <a:gd name="connsiteX63" fmla="*/ 82692 w 406281"/>
                <a:gd name="connsiteY63" fmla="*/ 431784 h 436421"/>
                <a:gd name="connsiteX64" fmla="*/ 70225 w 406281"/>
                <a:gd name="connsiteY64" fmla="*/ 420451 h 436421"/>
                <a:gd name="connsiteX65" fmla="*/ 79670 w 406281"/>
                <a:gd name="connsiteY65" fmla="*/ 415540 h 436421"/>
                <a:gd name="connsiteX66" fmla="*/ 106491 w 406281"/>
                <a:gd name="connsiteY66" fmla="*/ 377008 h 436421"/>
                <a:gd name="connsiteX67" fmla="*/ 129157 w 406281"/>
                <a:gd name="connsiteY67" fmla="*/ 381163 h 436421"/>
                <a:gd name="connsiteX68" fmla="*/ 106491 w 406281"/>
                <a:gd name="connsiteY68" fmla="*/ 377008 h 436421"/>
                <a:gd name="connsiteX69" fmla="*/ 59648 w 406281"/>
                <a:gd name="connsiteY69" fmla="*/ 374364 h 436421"/>
                <a:gd name="connsiteX70" fmla="*/ 41138 w 406281"/>
                <a:gd name="connsiteY70" fmla="*/ 326388 h 436421"/>
                <a:gd name="connsiteX71" fmla="*/ 34716 w 406281"/>
                <a:gd name="connsiteY71" fmla="*/ 316566 h 436421"/>
                <a:gd name="connsiteX72" fmla="*/ 24894 w 406281"/>
                <a:gd name="connsiteY72" fmla="*/ 310522 h 436421"/>
                <a:gd name="connsiteX73" fmla="*/ 11672 w 406281"/>
                <a:gd name="connsiteY73" fmla="*/ 307122 h 436421"/>
                <a:gd name="connsiteX74" fmla="*/ 18094 w 406281"/>
                <a:gd name="connsiteY74" fmla="*/ 299189 h 436421"/>
                <a:gd name="connsiteX75" fmla="*/ 19605 w 406281"/>
                <a:gd name="connsiteY75" fmla="*/ 271612 h 436421"/>
                <a:gd name="connsiteX76" fmla="*/ 1850 w 406281"/>
                <a:gd name="connsiteY76" fmla="*/ 275767 h 436421"/>
                <a:gd name="connsiteX77" fmla="*/ 7517 w 406281"/>
                <a:gd name="connsiteY77" fmla="*/ 255746 h 436421"/>
                <a:gd name="connsiteX78" fmla="*/ 4117 w 406281"/>
                <a:gd name="connsiteY78" fmla="*/ 173771 h 436421"/>
                <a:gd name="connsiteX79" fmla="*/ 5628 w 406281"/>
                <a:gd name="connsiteY79" fmla="*/ 168860 h 43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6281" h="436421">
                  <a:moveTo>
                    <a:pt x="5628" y="168860"/>
                  </a:moveTo>
                  <a:cubicBezTo>
                    <a:pt x="22249" y="154505"/>
                    <a:pt x="22249" y="154505"/>
                    <a:pt x="15827" y="132595"/>
                  </a:cubicBezTo>
                  <a:cubicBezTo>
                    <a:pt x="24516" y="144683"/>
                    <a:pt x="44538" y="135239"/>
                    <a:pt x="37360" y="157150"/>
                  </a:cubicBezTo>
                  <a:cubicBezTo>
                    <a:pt x="35471" y="162816"/>
                    <a:pt x="44538" y="164327"/>
                    <a:pt x="50204" y="164705"/>
                  </a:cubicBezTo>
                  <a:cubicBezTo>
                    <a:pt x="57382" y="165083"/>
                    <a:pt x="62292" y="162060"/>
                    <a:pt x="64937" y="155261"/>
                  </a:cubicBezTo>
                  <a:cubicBezTo>
                    <a:pt x="68337" y="146950"/>
                    <a:pt x="61159" y="148461"/>
                    <a:pt x="57004" y="146950"/>
                  </a:cubicBezTo>
                  <a:cubicBezTo>
                    <a:pt x="43404" y="141661"/>
                    <a:pt x="44160" y="126929"/>
                    <a:pt x="41893" y="117107"/>
                  </a:cubicBezTo>
                  <a:cubicBezTo>
                    <a:pt x="40004" y="107663"/>
                    <a:pt x="52471" y="114840"/>
                    <a:pt x="58515" y="114085"/>
                  </a:cubicBezTo>
                  <a:cubicBezTo>
                    <a:pt x="64181" y="113329"/>
                    <a:pt x="72114" y="111440"/>
                    <a:pt x="69092" y="123151"/>
                  </a:cubicBezTo>
                  <a:cubicBezTo>
                    <a:pt x="67581" y="129195"/>
                    <a:pt x="58515" y="141661"/>
                    <a:pt x="77025" y="136373"/>
                  </a:cubicBezTo>
                  <a:cubicBezTo>
                    <a:pt x="78536" y="135995"/>
                    <a:pt x="82314" y="138639"/>
                    <a:pt x="81936" y="139017"/>
                  </a:cubicBezTo>
                  <a:cubicBezTo>
                    <a:pt x="72870" y="164327"/>
                    <a:pt x="91380" y="151483"/>
                    <a:pt x="101202" y="154505"/>
                  </a:cubicBezTo>
                  <a:cubicBezTo>
                    <a:pt x="114046" y="158661"/>
                    <a:pt x="125001" y="162438"/>
                    <a:pt x="136712" y="153372"/>
                  </a:cubicBezTo>
                  <a:cubicBezTo>
                    <a:pt x="146912" y="145817"/>
                    <a:pt x="155222" y="154127"/>
                    <a:pt x="163911" y="157150"/>
                  </a:cubicBezTo>
                  <a:cubicBezTo>
                    <a:pt x="172222" y="160172"/>
                    <a:pt x="179777" y="163949"/>
                    <a:pt x="183177" y="150728"/>
                  </a:cubicBezTo>
                  <a:cubicBezTo>
                    <a:pt x="186577" y="137128"/>
                    <a:pt x="199798" y="141284"/>
                    <a:pt x="208865" y="137506"/>
                  </a:cubicBezTo>
                  <a:cubicBezTo>
                    <a:pt x="209620" y="130328"/>
                    <a:pt x="199421" y="128062"/>
                    <a:pt x="202443" y="119373"/>
                  </a:cubicBezTo>
                  <a:cubicBezTo>
                    <a:pt x="216420" y="120129"/>
                    <a:pt x="230775" y="120884"/>
                    <a:pt x="237575" y="103129"/>
                  </a:cubicBezTo>
                  <a:cubicBezTo>
                    <a:pt x="239086" y="98974"/>
                    <a:pt x="250041" y="98974"/>
                    <a:pt x="254574" y="104263"/>
                  </a:cubicBezTo>
                  <a:cubicBezTo>
                    <a:pt x="260241" y="111062"/>
                    <a:pt x="252308" y="113707"/>
                    <a:pt x="248152" y="116729"/>
                  </a:cubicBezTo>
                  <a:cubicBezTo>
                    <a:pt x="245886" y="118618"/>
                    <a:pt x="243241" y="119373"/>
                    <a:pt x="240597" y="120884"/>
                  </a:cubicBezTo>
                  <a:cubicBezTo>
                    <a:pt x="235308" y="123529"/>
                    <a:pt x="228886" y="128817"/>
                    <a:pt x="232286" y="133351"/>
                  </a:cubicBezTo>
                  <a:cubicBezTo>
                    <a:pt x="238330" y="142039"/>
                    <a:pt x="240219" y="131084"/>
                    <a:pt x="243997" y="128817"/>
                  </a:cubicBezTo>
                  <a:cubicBezTo>
                    <a:pt x="249663" y="125040"/>
                    <a:pt x="258729" y="127306"/>
                    <a:pt x="262129" y="119751"/>
                  </a:cubicBezTo>
                  <a:cubicBezTo>
                    <a:pt x="264774" y="113707"/>
                    <a:pt x="281773" y="115596"/>
                    <a:pt x="270818" y="100863"/>
                  </a:cubicBezTo>
                  <a:cubicBezTo>
                    <a:pt x="267796" y="96707"/>
                    <a:pt x="275729" y="84619"/>
                    <a:pt x="260618" y="85375"/>
                  </a:cubicBezTo>
                  <a:cubicBezTo>
                    <a:pt x="258352" y="85375"/>
                    <a:pt x="253819" y="76308"/>
                    <a:pt x="253819" y="71775"/>
                  </a:cubicBezTo>
                  <a:cubicBezTo>
                    <a:pt x="254196" y="67242"/>
                    <a:pt x="259107" y="67997"/>
                    <a:pt x="264774" y="68375"/>
                  </a:cubicBezTo>
                  <a:cubicBezTo>
                    <a:pt x="287817" y="68753"/>
                    <a:pt x="296884" y="54398"/>
                    <a:pt x="294995" y="31354"/>
                  </a:cubicBezTo>
                  <a:cubicBezTo>
                    <a:pt x="293862" y="19266"/>
                    <a:pt x="292728" y="1511"/>
                    <a:pt x="313505" y="0"/>
                  </a:cubicBezTo>
                  <a:cubicBezTo>
                    <a:pt x="316905" y="5289"/>
                    <a:pt x="314261" y="11333"/>
                    <a:pt x="314639" y="16999"/>
                  </a:cubicBezTo>
                  <a:cubicBezTo>
                    <a:pt x="313127" y="27199"/>
                    <a:pt x="318794" y="32865"/>
                    <a:pt x="327482" y="36265"/>
                  </a:cubicBezTo>
                  <a:cubicBezTo>
                    <a:pt x="329749" y="38154"/>
                    <a:pt x="331638" y="40421"/>
                    <a:pt x="332771" y="43443"/>
                  </a:cubicBezTo>
                  <a:cubicBezTo>
                    <a:pt x="334660" y="49109"/>
                    <a:pt x="330505" y="52509"/>
                    <a:pt x="327860" y="56287"/>
                  </a:cubicBezTo>
                  <a:cubicBezTo>
                    <a:pt x="350148" y="50620"/>
                    <a:pt x="353926" y="54398"/>
                    <a:pt x="347882" y="75553"/>
                  </a:cubicBezTo>
                  <a:cubicBezTo>
                    <a:pt x="345237" y="84241"/>
                    <a:pt x="342215" y="92930"/>
                    <a:pt x="338815" y="101618"/>
                  </a:cubicBezTo>
                  <a:cubicBezTo>
                    <a:pt x="336549" y="107663"/>
                    <a:pt x="336171" y="112574"/>
                    <a:pt x="343349" y="115218"/>
                  </a:cubicBezTo>
                  <a:cubicBezTo>
                    <a:pt x="353170" y="118995"/>
                    <a:pt x="355437" y="127306"/>
                    <a:pt x="353170" y="135995"/>
                  </a:cubicBezTo>
                  <a:cubicBezTo>
                    <a:pt x="348260" y="156016"/>
                    <a:pt x="353548" y="175660"/>
                    <a:pt x="354304" y="195682"/>
                  </a:cubicBezTo>
                  <a:cubicBezTo>
                    <a:pt x="354304" y="198326"/>
                    <a:pt x="352793" y="200970"/>
                    <a:pt x="351659" y="203615"/>
                  </a:cubicBezTo>
                  <a:cubicBezTo>
                    <a:pt x="344104" y="214192"/>
                    <a:pt x="356193" y="219858"/>
                    <a:pt x="357326" y="228547"/>
                  </a:cubicBezTo>
                  <a:cubicBezTo>
                    <a:pt x="362237" y="246680"/>
                    <a:pt x="362237" y="264435"/>
                    <a:pt x="353548" y="281056"/>
                  </a:cubicBezTo>
                  <a:cubicBezTo>
                    <a:pt x="349015" y="289367"/>
                    <a:pt x="352793" y="293900"/>
                    <a:pt x="359215" y="298433"/>
                  </a:cubicBezTo>
                  <a:cubicBezTo>
                    <a:pt x="360726" y="299567"/>
                    <a:pt x="361859" y="301455"/>
                    <a:pt x="362614" y="303344"/>
                  </a:cubicBezTo>
                  <a:cubicBezTo>
                    <a:pt x="372059" y="330165"/>
                    <a:pt x="383392" y="356231"/>
                    <a:pt x="398502" y="380408"/>
                  </a:cubicBezTo>
                  <a:cubicBezTo>
                    <a:pt x="403791" y="388719"/>
                    <a:pt x="410590" y="396652"/>
                    <a:pt x="402657" y="406851"/>
                  </a:cubicBezTo>
                  <a:cubicBezTo>
                    <a:pt x="383769" y="409118"/>
                    <a:pt x="373947" y="394007"/>
                    <a:pt x="365259" y="382297"/>
                  </a:cubicBezTo>
                  <a:cubicBezTo>
                    <a:pt x="359215" y="374364"/>
                    <a:pt x="354304" y="373608"/>
                    <a:pt x="347126" y="373230"/>
                  </a:cubicBezTo>
                  <a:cubicBezTo>
                    <a:pt x="324460" y="359631"/>
                    <a:pt x="317661" y="333943"/>
                    <a:pt x="302928" y="314299"/>
                  </a:cubicBezTo>
                  <a:cubicBezTo>
                    <a:pt x="298395" y="308255"/>
                    <a:pt x="293106" y="300700"/>
                    <a:pt x="293862" y="293144"/>
                  </a:cubicBezTo>
                  <a:cubicBezTo>
                    <a:pt x="294995" y="277656"/>
                    <a:pt x="289706" y="270479"/>
                    <a:pt x="274218" y="267457"/>
                  </a:cubicBezTo>
                  <a:cubicBezTo>
                    <a:pt x="258729" y="264435"/>
                    <a:pt x="265907" y="251591"/>
                    <a:pt x="268551" y="242146"/>
                  </a:cubicBezTo>
                  <a:cubicBezTo>
                    <a:pt x="259863" y="239502"/>
                    <a:pt x="258729" y="245168"/>
                    <a:pt x="257974" y="249702"/>
                  </a:cubicBezTo>
                  <a:cubicBezTo>
                    <a:pt x="255707" y="259524"/>
                    <a:pt x="250419" y="264435"/>
                    <a:pt x="239841" y="266701"/>
                  </a:cubicBezTo>
                  <a:cubicBezTo>
                    <a:pt x="222464" y="270856"/>
                    <a:pt x="213020" y="304477"/>
                    <a:pt x="225109" y="317321"/>
                  </a:cubicBezTo>
                  <a:cubicBezTo>
                    <a:pt x="234175" y="326765"/>
                    <a:pt x="228508" y="330165"/>
                    <a:pt x="220953" y="334321"/>
                  </a:cubicBezTo>
                  <a:cubicBezTo>
                    <a:pt x="216798" y="335832"/>
                    <a:pt x="212642" y="337343"/>
                    <a:pt x="208109" y="338476"/>
                  </a:cubicBezTo>
                  <a:cubicBezTo>
                    <a:pt x="201309" y="344520"/>
                    <a:pt x="193754" y="349809"/>
                    <a:pt x="185821" y="354342"/>
                  </a:cubicBezTo>
                  <a:cubicBezTo>
                    <a:pt x="161644" y="367564"/>
                    <a:pt x="157489" y="382297"/>
                    <a:pt x="169955" y="406851"/>
                  </a:cubicBezTo>
                  <a:cubicBezTo>
                    <a:pt x="176377" y="419318"/>
                    <a:pt x="171088" y="426873"/>
                    <a:pt x="157111" y="427628"/>
                  </a:cubicBezTo>
                  <a:cubicBezTo>
                    <a:pt x="155600" y="426117"/>
                    <a:pt x="154089" y="424984"/>
                    <a:pt x="152956" y="423473"/>
                  </a:cubicBezTo>
                  <a:cubicBezTo>
                    <a:pt x="140490" y="429517"/>
                    <a:pt x="140490" y="429517"/>
                    <a:pt x="127646" y="423473"/>
                  </a:cubicBezTo>
                  <a:cubicBezTo>
                    <a:pt x="118579" y="429139"/>
                    <a:pt x="110268" y="437450"/>
                    <a:pt x="98180" y="436317"/>
                  </a:cubicBezTo>
                  <a:cubicBezTo>
                    <a:pt x="94402" y="430650"/>
                    <a:pt x="87980" y="432917"/>
                    <a:pt x="82692" y="431784"/>
                  </a:cubicBezTo>
                  <a:cubicBezTo>
                    <a:pt x="76647" y="430273"/>
                    <a:pt x="71359" y="428762"/>
                    <a:pt x="70225" y="420451"/>
                  </a:cubicBezTo>
                  <a:cubicBezTo>
                    <a:pt x="68714" y="407985"/>
                    <a:pt x="75136" y="414784"/>
                    <a:pt x="79670" y="415540"/>
                  </a:cubicBezTo>
                  <a:cubicBezTo>
                    <a:pt x="76647" y="394385"/>
                    <a:pt x="104224" y="394763"/>
                    <a:pt x="106491" y="377008"/>
                  </a:cubicBezTo>
                  <a:cubicBezTo>
                    <a:pt x="114424" y="373230"/>
                    <a:pt x="119335" y="384186"/>
                    <a:pt x="129157" y="381163"/>
                  </a:cubicBezTo>
                  <a:cubicBezTo>
                    <a:pt x="121601" y="372475"/>
                    <a:pt x="114424" y="372475"/>
                    <a:pt x="106491" y="377008"/>
                  </a:cubicBezTo>
                  <a:cubicBezTo>
                    <a:pt x="92891" y="360386"/>
                    <a:pt x="78159" y="350942"/>
                    <a:pt x="59648" y="374364"/>
                  </a:cubicBezTo>
                  <a:cubicBezTo>
                    <a:pt x="66826" y="357742"/>
                    <a:pt x="55115" y="329410"/>
                    <a:pt x="41138" y="326388"/>
                  </a:cubicBezTo>
                  <a:cubicBezTo>
                    <a:pt x="35093" y="325254"/>
                    <a:pt x="30560" y="326010"/>
                    <a:pt x="34716" y="316566"/>
                  </a:cubicBezTo>
                  <a:cubicBezTo>
                    <a:pt x="38871" y="307122"/>
                    <a:pt x="29427" y="309766"/>
                    <a:pt x="24894" y="310522"/>
                  </a:cubicBezTo>
                  <a:cubicBezTo>
                    <a:pt x="19605" y="311655"/>
                    <a:pt x="14316" y="312033"/>
                    <a:pt x="11672" y="307122"/>
                  </a:cubicBezTo>
                  <a:cubicBezTo>
                    <a:pt x="8650" y="301077"/>
                    <a:pt x="17716" y="302211"/>
                    <a:pt x="18094" y="299189"/>
                  </a:cubicBezTo>
                  <a:cubicBezTo>
                    <a:pt x="19605" y="290122"/>
                    <a:pt x="19227" y="280678"/>
                    <a:pt x="19605" y="271612"/>
                  </a:cubicBezTo>
                  <a:cubicBezTo>
                    <a:pt x="11294" y="267079"/>
                    <a:pt x="9783" y="287856"/>
                    <a:pt x="1850" y="275767"/>
                  </a:cubicBezTo>
                  <a:cubicBezTo>
                    <a:pt x="-2683" y="268590"/>
                    <a:pt x="1850" y="262546"/>
                    <a:pt x="7517" y="255746"/>
                  </a:cubicBezTo>
                  <a:cubicBezTo>
                    <a:pt x="27916" y="231191"/>
                    <a:pt x="25649" y="191526"/>
                    <a:pt x="4117" y="173771"/>
                  </a:cubicBezTo>
                  <a:cubicBezTo>
                    <a:pt x="5628" y="171505"/>
                    <a:pt x="5628" y="169994"/>
                    <a:pt x="5628" y="168860"/>
                  </a:cubicBezTo>
                  <a:close/>
                </a:path>
              </a:pathLst>
            </a:custGeom>
            <a:solidFill>
              <a:srgbClr val="FDD6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35" name="Freeform: Shape 26334">
              <a:extLst>
                <a:ext uri="{FF2B5EF4-FFF2-40B4-BE49-F238E27FC236}">
                  <a16:creationId xmlns:a16="http://schemas.microsoft.com/office/drawing/2014/main" id="{FA77C87C-3645-4653-8CFD-E92556C87D85}"/>
                </a:ext>
              </a:extLst>
            </p:cNvPr>
            <p:cNvSpPr/>
            <p:nvPr/>
          </p:nvSpPr>
          <p:spPr>
            <a:xfrm>
              <a:off x="8952533" y="4093151"/>
              <a:ext cx="17377" cy="17976"/>
            </a:xfrm>
            <a:custGeom>
              <a:avLst/>
              <a:gdLst>
                <a:gd name="connsiteX0" fmla="*/ 17377 w 17377"/>
                <a:gd name="connsiteY0" fmla="*/ 5864 h 17976"/>
                <a:gd name="connsiteX1" fmla="*/ 7555 w 17377"/>
                <a:gd name="connsiteY1" fmla="*/ 17952 h 17976"/>
                <a:gd name="connsiteX2" fmla="*/ 0 w 17377"/>
                <a:gd name="connsiteY2" fmla="*/ 12286 h 17976"/>
                <a:gd name="connsiteX3" fmla="*/ 9822 w 17377"/>
                <a:gd name="connsiteY3" fmla="*/ 575 h 17976"/>
                <a:gd name="connsiteX4" fmla="*/ 17377 w 17377"/>
                <a:gd name="connsiteY4" fmla="*/ 5864 h 1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77" h="17976">
                  <a:moveTo>
                    <a:pt x="17377" y="5864"/>
                  </a:moveTo>
                  <a:cubicBezTo>
                    <a:pt x="16622" y="11908"/>
                    <a:pt x="13222" y="16819"/>
                    <a:pt x="7555" y="17952"/>
                  </a:cubicBezTo>
                  <a:cubicBezTo>
                    <a:pt x="5289" y="18330"/>
                    <a:pt x="378" y="14175"/>
                    <a:pt x="0" y="12286"/>
                  </a:cubicBezTo>
                  <a:cubicBezTo>
                    <a:pt x="0" y="6242"/>
                    <a:pt x="4911" y="2842"/>
                    <a:pt x="9822" y="575"/>
                  </a:cubicBezTo>
                  <a:cubicBezTo>
                    <a:pt x="13977" y="-1314"/>
                    <a:pt x="16244" y="1708"/>
                    <a:pt x="17377" y="586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36" name="Freeform: Shape 26335">
              <a:extLst>
                <a:ext uri="{FF2B5EF4-FFF2-40B4-BE49-F238E27FC236}">
                  <a16:creationId xmlns:a16="http://schemas.microsoft.com/office/drawing/2014/main" id="{A09010A4-9BE5-435D-B8E1-94856ECBF727}"/>
                </a:ext>
              </a:extLst>
            </p:cNvPr>
            <p:cNvSpPr/>
            <p:nvPr/>
          </p:nvSpPr>
          <p:spPr>
            <a:xfrm>
              <a:off x="9700580" y="5022228"/>
              <a:ext cx="781895" cy="637398"/>
            </a:xfrm>
            <a:custGeom>
              <a:avLst/>
              <a:gdLst>
                <a:gd name="connsiteX0" fmla="*/ 48278 w 781895"/>
                <a:gd name="connsiteY0" fmla="*/ 56706 h 637398"/>
                <a:gd name="connsiteX1" fmla="*/ 76988 w 781895"/>
                <a:gd name="connsiteY1" fmla="*/ 36684 h 637398"/>
                <a:gd name="connsiteX2" fmla="*/ 95121 w 781895"/>
                <a:gd name="connsiteY2" fmla="*/ 16663 h 637398"/>
                <a:gd name="connsiteX3" fmla="*/ 104187 w 781895"/>
                <a:gd name="connsiteY3" fmla="*/ 41 h 637398"/>
                <a:gd name="connsiteX4" fmla="*/ 114009 w 781895"/>
                <a:gd name="connsiteY4" fmla="*/ 14396 h 637398"/>
                <a:gd name="connsiteX5" fmla="*/ 128364 w 781895"/>
                <a:gd name="connsiteY5" fmla="*/ 88816 h 637398"/>
                <a:gd name="connsiteX6" fmla="*/ 139319 w 781895"/>
                <a:gd name="connsiteY6" fmla="*/ 72572 h 637398"/>
                <a:gd name="connsiteX7" fmla="*/ 147252 w 781895"/>
                <a:gd name="connsiteY7" fmla="*/ 60483 h 637398"/>
                <a:gd name="connsiteX8" fmla="*/ 153674 w 781895"/>
                <a:gd name="connsiteY8" fmla="*/ 73705 h 637398"/>
                <a:gd name="connsiteX9" fmla="*/ 152919 w 781895"/>
                <a:gd name="connsiteY9" fmla="*/ 113370 h 637398"/>
                <a:gd name="connsiteX10" fmla="*/ 133275 w 781895"/>
                <a:gd name="connsiteY10" fmla="*/ 133014 h 637398"/>
                <a:gd name="connsiteX11" fmla="*/ 109854 w 781895"/>
                <a:gd name="connsiteY11" fmla="*/ 165502 h 637398"/>
                <a:gd name="connsiteX12" fmla="*/ 115520 w 781895"/>
                <a:gd name="connsiteY12" fmla="*/ 195723 h 637398"/>
                <a:gd name="connsiteX13" fmla="*/ 111743 w 781895"/>
                <a:gd name="connsiteY13" fmla="*/ 206300 h 637398"/>
                <a:gd name="connsiteX14" fmla="*/ 83032 w 781895"/>
                <a:gd name="connsiteY14" fmla="*/ 233877 h 637398"/>
                <a:gd name="connsiteX15" fmla="*/ 84921 w 781895"/>
                <a:gd name="connsiteY15" fmla="*/ 258054 h 637398"/>
                <a:gd name="connsiteX16" fmla="*/ 90210 w 781895"/>
                <a:gd name="connsiteY16" fmla="*/ 277320 h 637398"/>
                <a:gd name="connsiteX17" fmla="*/ 102676 w 781895"/>
                <a:gd name="connsiteY17" fmla="*/ 313963 h 637398"/>
                <a:gd name="connsiteX18" fmla="*/ 111743 w 781895"/>
                <a:gd name="connsiteY18" fmla="*/ 324540 h 637398"/>
                <a:gd name="connsiteX19" fmla="*/ 140452 w 781895"/>
                <a:gd name="connsiteY19" fmla="*/ 346828 h 637398"/>
                <a:gd name="connsiteX20" fmla="*/ 149519 w 781895"/>
                <a:gd name="connsiteY20" fmla="*/ 350984 h 637398"/>
                <a:gd name="connsiteX21" fmla="*/ 140075 w 781895"/>
                <a:gd name="connsiteY21" fmla="*/ 355895 h 637398"/>
                <a:gd name="connsiteX22" fmla="*/ 113631 w 781895"/>
                <a:gd name="connsiteY22" fmla="*/ 373650 h 637398"/>
                <a:gd name="connsiteX23" fmla="*/ 139697 w 781895"/>
                <a:gd name="connsiteY23" fmla="*/ 387249 h 637398"/>
                <a:gd name="connsiteX24" fmla="*/ 154808 w 781895"/>
                <a:gd name="connsiteY24" fmla="*/ 405004 h 637398"/>
                <a:gd name="connsiteX25" fmla="*/ 154808 w 781895"/>
                <a:gd name="connsiteY25" fmla="*/ 415581 h 637398"/>
                <a:gd name="connsiteX26" fmla="*/ 162363 w 781895"/>
                <a:gd name="connsiteY26" fmla="*/ 423514 h 637398"/>
                <a:gd name="connsiteX27" fmla="*/ 169918 w 781895"/>
                <a:gd name="connsiteY27" fmla="*/ 413315 h 637398"/>
                <a:gd name="connsiteX28" fmla="*/ 194473 w 781895"/>
                <a:gd name="connsiteY28" fmla="*/ 385360 h 637398"/>
                <a:gd name="connsiteX29" fmla="*/ 212228 w 781895"/>
                <a:gd name="connsiteY29" fmla="*/ 380827 h 637398"/>
                <a:gd name="connsiteX30" fmla="*/ 229605 w 781895"/>
                <a:gd name="connsiteY30" fmla="*/ 350228 h 637398"/>
                <a:gd name="connsiteX31" fmla="*/ 238671 w 781895"/>
                <a:gd name="connsiteY31" fmla="*/ 327562 h 637398"/>
                <a:gd name="connsiteX32" fmla="*/ 253404 w 781895"/>
                <a:gd name="connsiteY32" fmla="*/ 292808 h 637398"/>
                <a:gd name="connsiteX33" fmla="*/ 270781 w 781895"/>
                <a:gd name="connsiteY33" fmla="*/ 239543 h 637398"/>
                <a:gd name="connsiteX34" fmla="*/ 269270 w 781895"/>
                <a:gd name="connsiteY34" fmla="*/ 219900 h 637398"/>
                <a:gd name="connsiteX35" fmla="*/ 259070 w 781895"/>
                <a:gd name="connsiteY35" fmla="*/ 180612 h 637398"/>
                <a:gd name="connsiteX36" fmla="*/ 273425 w 781895"/>
                <a:gd name="connsiteY36" fmla="*/ 172301 h 637398"/>
                <a:gd name="connsiteX37" fmla="*/ 277958 w 781895"/>
                <a:gd name="connsiteY37" fmla="*/ 157191 h 637398"/>
                <a:gd name="connsiteX38" fmla="*/ 276447 w 781895"/>
                <a:gd name="connsiteY38" fmla="*/ 131125 h 637398"/>
                <a:gd name="connsiteX39" fmla="*/ 272292 w 781895"/>
                <a:gd name="connsiteY39" fmla="*/ 116770 h 637398"/>
                <a:gd name="connsiteX40" fmla="*/ 285136 w 781895"/>
                <a:gd name="connsiteY40" fmla="*/ 80505 h 637398"/>
                <a:gd name="connsiteX41" fmla="*/ 298736 w 781895"/>
                <a:gd name="connsiteY41" fmla="*/ 64639 h 637398"/>
                <a:gd name="connsiteX42" fmla="*/ 324423 w 781895"/>
                <a:gd name="connsiteY42" fmla="*/ 57461 h 637398"/>
                <a:gd name="connsiteX43" fmla="*/ 385243 w 781895"/>
                <a:gd name="connsiteY43" fmla="*/ 62372 h 637398"/>
                <a:gd name="connsiteX44" fmla="*/ 433597 w 781895"/>
                <a:gd name="connsiteY44" fmla="*/ 77483 h 637398"/>
                <a:gd name="connsiteX45" fmla="*/ 452863 w 781895"/>
                <a:gd name="connsiteY45" fmla="*/ 112237 h 637398"/>
                <a:gd name="connsiteX46" fmla="*/ 455130 w 781895"/>
                <a:gd name="connsiteY46" fmla="*/ 136036 h 637398"/>
                <a:gd name="connsiteX47" fmla="*/ 441152 w 781895"/>
                <a:gd name="connsiteY47" fmla="*/ 213478 h 637398"/>
                <a:gd name="connsiteX48" fmla="*/ 433597 w 781895"/>
                <a:gd name="connsiteY48" fmla="*/ 242943 h 637398"/>
                <a:gd name="connsiteX49" fmla="*/ 435486 w 781895"/>
                <a:gd name="connsiteY49" fmla="*/ 245210 h 637398"/>
                <a:gd name="connsiteX50" fmla="*/ 444552 w 781895"/>
                <a:gd name="connsiteY50" fmla="*/ 278453 h 637398"/>
                <a:gd name="connsiteX51" fmla="*/ 436241 w 781895"/>
                <a:gd name="connsiteY51" fmla="*/ 299608 h 637398"/>
                <a:gd name="connsiteX52" fmla="*/ 403754 w 781895"/>
                <a:gd name="connsiteY52" fmla="*/ 296964 h 637398"/>
                <a:gd name="connsiteX53" fmla="*/ 362578 w 781895"/>
                <a:gd name="connsiteY53" fmla="*/ 292052 h 637398"/>
                <a:gd name="connsiteX54" fmla="*/ 340667 w 781895"/>
                <a:gd name="connsiteY54" fmla="*/ 290541 h 637398"/>
                <a:gd name="connsiteX55" fmla="*/ 330468 w 781895"/>
                <a:gd name="connsiteY55" fmla="*/ 271653 h 637398"/>
                <a:gd name="connsiteX56" fmla="*/ 346334 w 781895"/>
                <a:gd name="connsiteY56" fmla="*/ 265609 h 637398"/>
                <a:gd name="connsiteX57" fmla="*/ 360689 w 781895"/>
                <a:gd name="connsiteY57" fmla="*/ 262965 h 637398"/>
                <a:gd name="connsiteX58" fmla="*/ 380710 w 781895"/>
                <a:gd name="connsiteY58" fmla="*/ 233877 h 637398"/>
                <a:gd name="connsiteX59" fmla="*/ 356533 w 781895"/>
                <a:gd name="connsiteY59" fmla="*/ 228588 h 637398"/>
                <a:gd name="connsiteX60" fmla="*/ 316490 w 781895"/>
                <a:gd name="connsiteY60" fmla="*/ 235766 h 637398"/>
                <a:gd name="connsiteX61" fmla="*/ 332356 w 781895"/>
                <a:gd name="connsiteY61" fmla="*/ 262209 h 637398"/>
                <a:gd name="connsiteX62" fmla="*/ 311957 w 781895"/>
                <a:gd name="connsiteY62" fmla="*/ 269009 h 637398"/>
                <a:gd name="connsiteX63" fmla="*/ 333867 w 781895"/>
                <a:gd name="connsiteY63" fmla="*/ 315096 h 637398"/>
                <a:gd name="connsiteX64" fmla="*/ 336134 w 781895"/>
                <a:gd name="connsiteY64" fmla="*/ 362316 h 637398"/>
                <a:gd name="connsiteX65" fmla="*/ 350111 w 781895"/>
                <a:gd name="connsiteY65" fmla="*/ 377427 h 637398"/>
                <a:gd name="connsiteX66" fmla="*/ 414331 w 781895"/>
                <a:gd name="connsiteY66" fmla="*/ 395182 h 637398"/>
                <a:gd name="connsiteX67" fmla="*/ 428308 w 781895"/>
                <a:gd name="connsiteY67" fmla="*/ 395560 h 637398"/>
                <a:gd name="connsiteX68" fmla="*/ 490639 w 781895"/>
                <a:gd name="connsiteY68" fmla="*/ 387249 h 637398"/>
                <a:gd name="connsiteX69" fmla="*/ 518594 w 781895"/>
                <a:gd name="connsiteY69" fmla="*/ 428047 h 637398"/>
                <a:gd name="connsiteX70" fmla="*/ 522749 w 781895"/>
                <a:gd name="connsiteY70" fmla="*/ 410293 h 637398"/>
                <a:gd name="connsiteX71" fmla="*/ 546171 w 781895"/>
                <a:gd name="connsiteY71" fmla="*/ 398204 h 637398"/>
                <a:gd name="connsiteX72" fmla="*/ 599435 w 781895"/>
                <a:gd name="connsiteY72" fmla="*/ 388382 h 637398"/>
                <a:gd name="connsiteX73" fmla="*/ 604724 w 781895"/>
                <a:gd name="connsiteY73" fmla="*/ 377427 h 637398"/>
                <a:gd name="connsiteX74" fmla="*/ 616435 w 781895"/>
                <a:gd name="connsiteY74" fmla="*/ 326429 h 637398"/>
                <a:gd name="connsiteX75" fmla="*/ 656478 w 781895"/>
                <a:gd name="connsiteY75" fmla="*/ 316985 h 637398"/>
                <a:gd name="connsiteX76" fmla="*/ 671210 w 781895"/>
                <a:gd name="connsiteY76" fmla="*/ 328696 h 637398"/>
                <a:gd name="connsiteX77" fmla="*/ 682165 w 781895"/>
                <a:gd name="connsiteY77" fmla="*/ 343050 h 637398"/>
                <a:gd name="connsiteX78" fmla="*/ 702942 w 781895"/>
                <a:gd name="connsiteY78" fmla="*/ 347962 h 637398"/>
                <a:gd name="connsiteX79" fmla="*/ 721075 w 781895"/>
                <a:gd name="connsiteY79" fmla="*/ 342673 h 637398"/>
                <a:gd name="connsiteX80" fmla="*/ 781895 w 781895"/>
                <a:gd name="connsiteY80" fmla="*/ 360428 h 637398"/>
                <a:gd name="connsiteX81" fmla="*/ 736186 w 781895"/>
                <a:gd name="connsiteY81" fmla="*/ 375161 h 637398"/>
                <a:gd name="connsiteX82" fmla="*/ 713142 w 781895"/>
                <a:gd name="connsiteY82" fmla="*/ 379316 h 637398"/>
                <a:gd name="connsiteX83" fmla="*/ 687454 w 781895"/>
                <a:gd name="connsiteY83" fmla="*/ 386871 h 637398"/>
                <a:gd name="connsiteX84" fmla="*/ 636456 w 781895"/>
                <a:gd name="connsiteY84" fmla="*/ 392915 h 637398"/>
                <a:gd name="connsiteX85" fmla="*/ 624745 w 781895"/>
                <a:gd name="connsiteY85" fmla="*/ 409159 h 637398"/>
                <a:gd name="connsiteX86" fmla="*/ 635323 w 781895"/>
                <a:gd name="connsiteY86" fmla="*/ 423514 h 637398"/>
                <a:gd name="connsiteX87" fmla="*/ 656855 w 781895"/>
                <a:gd name="connsiteY87" fmla="*/ 431825 h 637398"/>
                <a:gd name="connsiteX88" fmla="*/ 687076 w 781895"/>
                <a:gd name="connsiteY88" fmla="*/ 471112 h 637398"/>
                <a:gd name="connsiteX89" fmla="*/ 716164 w 781895"/>
                <a:gd name="connsiteY89" fmla="*/ 491512 h 637398"/>
                <a:gd name="connsiteX90" fmla="*/ 742985 w 781895"/>
                <a:gd name="connsiteY90" fmla="*/ 491889 h 637398"/>
                <a:gd name="connsiteX91" fmla="*/ 732786 w 781895"/>
                <a:gd name="connsiteY91" fmla="*/ 522111 h 637398"/>
                <a:gd name="connsiteX92" fmla="*/ 683299 w 781895"/>
                <a:gd name="connsiteY92" fmla="*/ 559509 h 637398"/>
                <a:gd name="connsiteX93" fmla="*/ 594147 w 781895"/>
                <a:gd name="connsiteY93" fmla="*/ 588975 h 637398"/>
                <a:gd name="connsiteX94" fmla="*/ 568836 w 781895"/>
                <a:gd name="connsiteY94" fmla="*/ 575375 h 637398"/>
                <a:gd name="connsiteX95" fmla="*/ 525016 w 781895"/>
                <a:gd name="connsiteY95" fmla="*/ 574997 h 637398"/>
                <a:gd name="connsiteX96" fmla="*/ 507261 w 781895"/>
                <a:gd name="connsiteY96" fmla="*/ 576508 h 637398"/>
                <a:gd name="connsiteX97" fmla="*/ 488751 w 781895"/>
                <a:gd name="connsiteY97" fmla="*/ 563287 h 637398"/>
                <a:gd name="connsiteX98" fmla="*/ 486106 w 781895"/>
                <a:gd name="connsiteY98" fmla="*/ 542132 h 637398"/>
                <a:gd name="connsiteX99" fmla="*/ 466463 w 781895"/>
                <a:gd name="connsiteY99" fmla="*/ 544021 h 637398"/>
                <a:gd name="connsiteX100" fmla="*/ 465329 w 781895"/>
                <a:gd name="connsiteY100" fmla="*/ 545910 h 637398"/>
                <a:gd name="connsiteX101" fmla="*/ 423020 w 781895"/>
                <a:gd name="connsiteY101" fmla="*/ 567820 h 637398"/>
                <a:gd name="connsiteX102" fmla="*/ 384866 w 781895"/>
                <a:gd name="connsiteY102" fmla="*/ 590864 h 637398"/>
                <a:gd name="connsiteX103" fmla="*/ 369377 w 781895"/>
                <a:gd name="connsiteY103" fmla="*/ 583308 h 637398"/>
                <a:gd name="connsiteX104" fmla="*/ 342934 w 781895"/>
                <a:gd name="connsiteY104" fmla="*/ 582175 h 637398"/>
                <a:gd name="connsiteX105" fmla="*/ 310446 w 781895"/>
                <a:gd name="connsiteY105" fmla="*/ 608619 h 637398"/>
                <a:gd name="connsiteX106" fmla="*/ 269648 w 781895"/>
                <a:gd name="connsiteY106" fmla="*/ 633929 h 637398"/>
                <a:gd name="connsiteX107" fmla="*/ 242826 w 781895"/>
                <a:gd name="connsiteY107" fmla="*/ 618440 h 637398"/>
                <a:gd name="connsiteX108" fmla="*/ 222805 w 781895"/>
                <a:gd name="connsiteY108" fmla="*/ 600308 h 637398"/>
                <a:gd name="connsiteX109" fmla="*/ 186162 w 781895"/>
                <a:gd name="connsiteY109" fmla="*/ 590108 h 637398"/>
                <a:gd name="connsiteX110" fmla="*/ 157830 w 781895"/>
                <a:gd name="connsiteY110" fmla="*/ 588597 h 637398"/>
                <a:gd name="connsiteX111" fmla="*/ 155185 w 781895"/>
                <a:gd name="connsiteY111" fmla="*/ 585575 h 637398"/>
                <a:gd name="connsiteX112" fmla="*/ 133653 w 781895"/>
                <a:gd name="connsiteY112" fmla="*/ 595774 h 637398"/>
                <a:gd name="connsiteX113" fmla="*/ 114765 w 781895"/>
                <a:gd name="connsiteY113" fmla="*/ 591241 h 637398"/>
                <a:gd name="connsiteX114" fmla="*/ 106076 w 781895"/>
                <a:gd name="connsiteY114" fmla="*/ 596530 h 637398"/>
                <a:gd name="connsiteX115" fmla="*/ 84543 w 781895"/>
                <a:gd name="connsiteY115" fmla="*/ 614663 h 637398"/>
                <a:gd name="connsiteX116" fmla="*/ 78499 w 781895"/>
                <a:gd name="connsiteY116" fmla="*/ 613907 h 637398"/>
                <a:gd name="connsiteX117" fmla="*/ 62255 w 781895"/>
                <a:gd name="connsiteY117" fmla="*/ 597663 h 637398"/>
                <a:gd name="connsiteX118" fmla="*/ 59611 w 781895"/>
                <a:gd name="connsiteY118" fmla="*/ 617685 h 637398"/>
                <a:gd name="connsiteX119" fmla="*/ 56967 w 781895"/>
                <a:gd name="connsiteY119" fmla="*/ 632040 h 637398"/>
                <a:gd name="connsiteX120" fmla="*/ 35812 w 781895"/>
                <a:gd name="connsiteY120" fmla="*/ 635440 h 637398"/>
                <a:gd name="connsiteX121" fmla="*/ 4080 w 781895"/>
                <a:gd name="connsiteY121" fmla="*/ 621084 h 637398"/>
                <a:gd name="connsiteX122" fmla="*/ 1813 w 781895"/>
                <a:gd name="connsiteY122" fmla="*/ 610885 h 637398"/>
                <a:gd name="connsiteX123" fmla="*/ 21079 w 781895"/>
                <a:gd name="connsiteY123" fmla="*/ 568575 h 637398"/>
                <a:gd name="connsiteX124" fmla="*/ 34679 w 781895"/>
                <a:gd name="connsiteY124" fmla="*/ 566309 h 637398"/>
                <a:gd name="connsiteX125" fmla="*/ 51678 w 781895"/>
                <a:gd name="connsiteY125" fmla="*/ 573864 h 637398"/>
                <a:gd name="connsiteX126" fmla="*/ 83032 w 781895"/>
                <a:gd name="connsiteY126" fmla="*/ 545910 h 637398"/>
                <a:gd name="connsiteX127" fmla="*/ 102676 w 781895"/>
                <a:gd name="connsiteY127" fmla="*/ 523244 h 637398"/>
                <a:gd name="connsiteX128" fmla="*/ 119676 w 781895"/>
                <a:gd name="connsiteY128" fmla="*/ 489623 h 637398"/>
                <a:gd name="connsiteX129" fmla="*/ 131008 w 781895"/>
                <a:gd name="connsiteY129" fmla="*/ 478668 h 637398"/>
                <a:gd name="connsiteX130" fmla="*/ 140075 w 781895"/>
                <a:gd name="connsiteY130" fmla="*/ 476023 h 637398"/>
                <a:gd name="connsiteX131" fmla="*/ 134031 w 781895"/>
                <a:gd name="connsiteY131" fmla="*/ 466957 h 637398"/>
                <a:gd name="connsiteX132" fmla="*/ 84543 w 781895"/>
                <a:gd name="connsiteY132" fmla="*/ 429936 h 637398"/>
                <a:gd name="connsiteX133" fmla="*/ 78877 w 781895"/>
                <a:gd name="connsiteY133" fmla="*/ 411803 h 637398"/>
                <a:gd name="connsiteX134" fmla="*/ 58478 w 781895"/>
                <a:gd name="connsiteY134" fmla="*/ 359294 h 637398"/>
                <a:gd name="connsiteX135" fmla="*/ 77366 w 781895"/>
                <a:gd name="connsiteY135" fmla="*/ 347206 h 637398"/>
                <a:gd name="connsiteX136" fmla="*/ 77744 w 781895"/>
                <a:gd name="connsiteY136" fmla="*/ 321896 h 637398"/>
                <a:gd name="connsiteX137" fmla="*/ 70566 w 781895"/>
                <a:gd name="connsiteY137" fmla="*/ 288653 h 637398"/>
                <a:gd name="connsiteX138" fmla="*/ 69055 w 781895"/>
                <a:gd name="connsiteY138" fmla="*/ 266742 h 637398"/>
                <a:gd name="connsiteX139" fmla="*/ 47145 w 781895"/>
                <a:gd name="connsiteY139" fmla="*/ 235766 h 637398"/>
                <a:gd name="connsiteX140" fmla="*/ 36945 w 781895"/>
                <a:gd name="connsiteY140" fmla="*/ 233877 h 637398"/>
                <a:gd name="connsiteX141" fmla="*/ 19568 w 781895"/>
                <a:gd name="connsiteY141" fmla="*/ 255032 h 637398"/>
                <a:gd name="connsiteX142" fmla="*/ 18435 w 781895"/>
                <a:gd name="connsiteY142" fmla="*/ 272786 h 637398"/>
                <a:gd name="connsiteX143" fmla="*/ 14279 w 781895"/>
                <a:gd name="connsiteY143" fmla="*/ 276942 h 637398"/>
                <a:gd name="connsiteX144" fmla="*/ 10880 w 781895"/>
                <a:gd name="connsiteY144" fmla="*/ 240677 h 637398"/>
                <a:gd name="connsiteX145" fmla="*/ 28257 w 781895"/>
                <a:gd name="connsiteY145" fmla="*/ 204789 h 637398"/>
                <a:gd name="connsiteX146" fmla="*/ 55456 w 781895"/>
                <a:gd name="connsiteY146" fmla="*/ 194967 h 637398"/>
                <a:gd name="connsiteX147" fmla="*/ 71700 w 781895"/>
                <a:gd name="connsiteY147" fmla="*/ 177590 h 637398"/>
                <a:gd name="connsiteX148" fmla="*/ 90210 w 781895"/>
                <a:gd name="connsiteY148" fmla="*/ 134147 h 637398"/>
                <a:gd name="connsiteX149" fmla="*/ 95121 w 781895"/>
                <a:gd name="connsiteY149" fmla="*/ 122815 h 637398"/>
                <a:gd name="connsiteX150" fmla="*/ 95121 w 781895"/>
                <a:gd name="connsiteY150" fmla="*/ 88438 h 637398"/>
                <a:gd name="connsiteX151" fmla="*/ 63767 w 781895"/>
                <a:gd name="connsiteY151" fmla="*/ 58217 h 637398"/>
                <a:gd name="connsiteX152" fmla="*/ 48278 w 781895"/>
                <a:gd name="connsiteY152" fmla="*/ 56706 h 6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781895" h="637398">
                  <a:moveTo>
                    <a:pt x="48278" y="56706"/>
                  </a:moveTo>
                  <a:cubicBezTo>
                    <a:pt x="51300" y="40840"/>
                    <a:pt x="66411" y="38951"/>
                    <a:pt x="76988" y="36684"/>
                  </a:cubicBezTo>
                  <a:cubicBezTo>
                    <a:pt x="89832" y="34040"/>
                    <a:pt x="95499" y="29885"/>
                    <a:pt x="95121" y="16663"/>
                  </a:cubicBezTo>
                  <a:cubicBezTo>
                    <a:pt x="94743" y="9863"/>
                    <a:pt x="95876" y="797"/>
                    <a:pt x="104187" y="41"/>
                  </a:cubicBezTo>
                  <a:cubicBezTo>
                    <a:pt x="112120" y="-714"/>
                    <a:pt x="111365" y="9108"/>
                    <a:pt x="114009" y="14396"/>
                  </a:cubicBezTo>
                  <a:cubicBezTo>
                    <a:pt x="130253" y="52173"/>
                    <a:pt x="132142" y="62372"/>
                    <a:pt x="128364" y="88816"/>
                  </a:cubicBezTo>
                  <a:cubicBezTo>
                    <a:pt x="137053" y="86171"/>
                    <a:pt x="142341" y="82771"/>
                    <a:pt x="139319" y="72572"/>
                  </a:cubicBezTo>
                  <a:cubicBezTo>
                    <a:pt x="137053" y="65772"/>
                    <a:pt x="141586" y="60106"/>
                    <a:pt x="147252" y="60483"/>
                  </a:cubicBezTo>
                  <a:cubicBezTo>
                    <a:pt x="153296" y="60861"/>
                    <a:pt x="155941" y="68794"/>
                    <a:pt x="153674" y="73705"/>
                  </a:cubicBezTo>
                  <a:cubicBezTo>
                    <a:pt x="147252" y="87305"/>
                    <a:pt x="146119" y="98260"/>
                    <a:pt x="152919" y="113370"/>
                  </a:cubicBezTo>
                  <a:cubicBezTo>
                    <a:pt x="157074" y="122437"/>
                    <a:pt x="144608" y="131125"/>
                    <a:pt x="133275" y="133014"/>
                  </a:cubicBezTo>
                  <a:cubicBezTo>
                    <a:pt x="114387" y="136036"/>
                    <a:pt x="107965" y="147747"/>
                    <a:pt x="109854" y="165502"/>
                  </a:cubicBezTo>
                  <a:cubicBezTo>
                    <a:pt x="110987" y="175701"/>
                    <a:pt x="102298" y="187412"/>
                    <a:pt x="115520" y="195723"/>
                  </a:cubicBezTo>
                  <a:cubicBezTo>
                    <a:pt x="118542" y="197612"/>
                    <a:pt x="115898" y="205167"/>
                    <a:pt x="111743" y="206300"/>
                  </a:cubicBezTo>
                  <a:cubicBezTo>
                    <a:pt x="97010" y="210078"/>
                    <a:pt x="97765" y="228588"/>
                    <a:pt x="83032" y="233877"/>
                  </a:cubicBezTo>
                  <a:cubicBezTo>
                    <a:pt x="72455" y="237655"/>
                    <a:pt x="81899" y="250498"/>
                    <a:pt x="84921" y="258054"/>
                  </a:cubicBezTo>
                  <a:cubicBezTo>
                    <a:pt x="87566" y="264476"/>
                    <a:pt x="93988" y="270520"/>
                    <a:pt x="90210" y="277320"/>
                  </a:cubicBezTo>
                  <a:cubicBezTo>
                    <a:pt x="79633" y="295075"/>
                    <a:pt x="89832" y="304897"/>
                    <a:pt x="102676" y="313963"/>
                  </a:cubicBezTo>
                  <a:cubicBezTo>
                    <a:pt x="106832" y="316985"/>
                    <a:pt x="112120" y="318874"/>
                    <a:pt x="111743" y="324540"/>
                  </a:cubicBezTo>
                  <a:cubicBezTo>
                    <a:pt x="110609" y="346450"/>
                    <a:pt x="127609" y="344562"/>
                    <a:pt x="140452" y="346828"/>
                  </a:cubicBezTo>
                  <a:cubicBezTo>
                    <a:pt x="144230" y="347584"/>
                    <a:pt x="149519" y="344939"/>
                    <a:pt x="149519" y="350984"/>
                  </a:cubicBezTo>
                  <a:cubicBezTo>
                    <a:pt x="149519" y="356650"/>
                    <a:pt x="144986" y="356272"/>
                    <a:pt x="140075" y="355895"/>
                  </a:cubicBezTo>
                  <a:cubicBezTo>
                    <a:pt x="126475" y="354761"/>
                    <a:pt x="114009" y="361561"/>
                    <a:pt x="113631" y="373650"/>
                  </a:cubicBezTo>
                  <a:cubicBezTo>
                    <a:pt x="113253" y="387627"/>
                    <a:pt x="132519" y="388382"/>
                    <a:pt x="139697" y="387249"/>
                  </a:cubicBezTo>
                  <a:cubicBezTo>
                    <a:pt x="158585" y="384605"/>
                    <a:pt x="158207" y="391782"/>
                    <a:pt x="154808" y="405004"/>
                  </a:cubicBezTo>
                  <a:cubicBezTo>
                    <a:pt x="154052" y="408404"/>
                    <a:pt x="154808" y="412181"/>
                    <a:pt x="154808" y="415581"/>
                  </a:cubicBezTo>
                  <a:cubicBezTo>
                    <a:pt x="155185" y="420492"/>
                    <a:pt x="157074" y="424270"/>
                    <a:pt x="162363" y="423514"/>
                  </a:cubicBezTo>
                  <a:cubicBezTo>
                    <a:pt x="167652" y="422759"/>
                    <a:pt x="170674" y="419737"/>
                    <a:pt x="169918" y="413315"/>
                  </a:cubicBezTo>
                  <a:cubicBezTo>
                    <a:pt x="168029" y="392538"/>
                    <a:pt x="174073" y="385360"/>
                    <a:pt x="194473" y="385360"/>
                  </a:cubicBezTo>
                  <a:cubicBezTo>
                    <a:pt x="201272" y="385360"/>
                    <a:pt x="206561" y="380827"/>
                    <a:pt x="212228" y="380827"/>
                  </a:cubicBezTo>
                  <a:cubicBezTo>
                    <a:pt x="236404" y="380449"/>
                    <a:pt x="233382" y="364583"/>
                    <a:pt x="229605" y="350228"/>
                  </a:cubicBezTo>
                  <a:cubicBezTo>
                    <a:pt x="226583" y="338895"/>
                    <a:pt x="227338" y="333606"/>
                    <a:pt x="238671" y="327562"/>
                  </a:cubicBezTo>
                  <a:cubicBezTo>
                    <a:pt x="251137" y="321140"/>
                    <a:pt x="265114" y="314718"/>
                    <a:pt x="253404" y="292808"/>
                  </a:cubicBezTo>
                  <a:cubicBezTo>
                    <a:pt x="243204" y="274298"/>
                    <a:pt x="265492" y="257676"/>
                    <a:pt x="270781" y="239543"/>
                  </a:cubicBezTo>
                  <a:cubicBezTo>
                    <a:pt x="273425" y="231232"/>
                    <a:pt x="277203" y="225944"/>
                    <a:pt x="269270" y="219900"/>
                  </a:cubicBezTo>
                  <a:cubicBezTo>
                    <a:pt x="256048" y="209700"/>
                    <a:pt x="268137" y="193079"/>
                    <a:pt x="259070" y="180612"/>
                  </a:cubicBezTo>
                  <a:cubicBezTo>
                    <a:pt x="255670" y="176079"/>
                    <a:pt x="268137" y="174568"/>
                    <a:pt x="273425" y="172301"/>
                  </a:cubicBezTo>
                  <a:cubicBezTo>
                    <a:pt x="281736" y="168901"/>
                    <a:pt x="288536" y="168146"/>
                    <a:pt x="277958" y="157191"/>
                  </a:cubicBezTo>
                  <a:cubicBezTo>
                    <a:pt x="272670" y="151902"/>
                    <a:pt x="262470" y="141325"/>
                    <a:pt x="276447" y="131125"/>
                  </a:cubicBezTo>
                  <a:cubicBezTo>
                    <a:pt x="281736" y="127347"/>
                    <a:pt x="274559" y="121303"/>
                    <a:pt x="272292" y="116770"/>
                  </a:cubicBezTo>
                  <a:cubicBezTo>
                    <a:pt x="263226" y="99015"/>
                    <a:pt x="266626" y="86549"/>
                    <a:pt x="285136" y="80505"/>
                  </a:cubicBezTo>
                  <a:cubicBezTo>
                    <a:pt x="294580" y="77483"/>
                    <a:pt x="296091" y="72194"/>
                    <a:pt x="298736" y="64639"/>
                  </a:cubicBezTo>
                  <a:cubicBezTo>
                    <a:pt x="303646" y="51417"/>
                    <a:pt x="311957" y="47639"/>
                    <a:pt x="324423" y="57461"/>
                  </a:cubicBezTo>
                  <a:cubicBezTo>
                    <a:pt x="349734" y="77483"/>
                    <a:pt x="358800" y="77861"/>
                    <a:pt x="385243" y="62372"/>
                  </a:cubicBezTo>
                  <a:cubicBezTo>
                    <a:pt x="410931" y="46884"/>
                    <a:pt x="421509" y="50662"/>
                    <a:pt x="433597" y="77483"/>
                  </a:cubicBezTo>
                  <a:cubicBezTo>
                    <a:pt x="438886" y="89571"/>
                    <a:pt x="447196" y="100148"/>
                    <a:pt x="452863" y="112237"/>
                  </a:cubicBezTo>
                  <a:cubicBezTo>
                    <a:pt x="456263" y="119414"/>
                    <a:pt x="461929" y="128103"/>
                    <a:pt x="455130" y="136036"/>
                  </a:cubicBezTo>
                  <a:cubicBezTo>
                    <a:pt x="436619" y="159457"/>
                    <a:pt x="437752" y="187034"/>
                    <a:pt x="441152" y="213478"/>
                  </a:cubicBezTo>
                  <a:cubicBezTo>
                    <a:pt x="442663" y="226322"/>
                    <a:pt x="425286" y="230855"/>
                    <a:pt x="433597" y="242943"/>
                  </a:cubicBezTo>
                  <a:cubicBezTo>
                    <a:pt x="434353" y="243699"/>
                    <a:pt x="434730" y="244454"/>
                    <a:pt x="435486" y="245210"/>
                  </a:cubicBezTo>
                  <a:cubicBezTo>
                    <a:pt x="436619" y="256543"/>
                    <a:pt x="434353" y="267876"/>
                    <a:pt x="444552" y="278453"/>
                  </a:cubicBezTo>
                  <a:cubicBezTo>
                    <a:pt x="452485" y="286764"/>
                    <a:pt x="445686" y="296586"/>
                    <a:pt x="436241" y="299608"/>
                  </a:cubicBezTo>
                  <a:cubicBezTo>
                    <a:pt x="425664" y="303008"/>
                    <a:pt x="413198" y="304897"/>
                    <a:pt x="403754" y="296964"/>
                  </a:cubicBezTo>
                  <a:cubicBezTo>
                    <a:pt x="390532" y="285631"/>
                    <a:pt x="376933" y="286386"/>
                    <a:pt x="362578" y="292052"/>
                  </a:cubicBezTo>
                  <a:cubicBezTo>
                    <a:pt x="355022" y="295075"/>
                    <a:pt x="347467" y="295830"/>
                    <a:pt x="340667" y="290541"/>
                  </a:cubicBezTo>
                  <a:cubicBezTo>
                    <a:pt x="334245" y="286008"/>
                    <a:pt x="327823" y="281097"/>
                    <a:pt x="330468" y="271653"/>
                  </a:cubicBezTo>
                  <a:cubicBezTo>
                    <a:pt x="332734" y="263342"/>
                    <a:pt x="340289" y="265609"/>
                    <a:pt x="346334" y="265609"/>
                  </a:cubicBezTo>
                  <a:cubicBezTo>
                    <a:pt x="351245" y="265609"/>
                    <a:pt x="356155" y="265231"/>
                    <a:pt x="360689" y="262965"/>
                  </a:cubicBezTo>
                  <a:cubicBezTo>
                    <a:pt x="373155" y="257298"/>
                    <a:pt x="383354" y="246721"/>
                    <a:pt x="380710" y="233877"/>
                  </a:cubicBezTo>
                  <a:cubicBezTo>
                    <a:pt x="378821" y="224811"/>
                    <a:pt x="364466" y="228966"/>
                    <a:pt x="356533" y="228588"/>
                  </a:cubicBezTo>
                  <a:cubicBezTo>
                    <a:pt x="343689" y="228211"/>
                    <a:pt x="330845" y="232366"/>
                    <a:pt x="316490" y="235766"/>
                  </a:cubicBezTo>
                  <a:cubicBezTo>
                    <a:pt x="321401" y="246343"/>
                    <a:pt x="336134" y="249743"/>
                    <a:pt x="332356" y="262209"/>
                  </a:cubicBezTo>
                  <a:cubicBezTo>
                    <a:pt x="330468" y="269009"/>
                    <a:pt x="322912" y="269387"/>
                    <a:pt x="311957" y="269009"/>
                  </a:cubicBezTo>
                  <a:cubicBezTo>
                    <a:pt x="332734" y="281097"/>
                    <a:pt x="336134" y="294697"/>
                    <a:pt x="333867" y="315096"/>
                  </a:cubicBezTo>
                  <a:cubicBezTo>
                    <a:pt x="332356" y="329451"/>
                    <a:pt x="335378" y="346450"/>
                    <a:pt x="336134" y="362316"/>
                  </a:cubicBezTo>
                  <a:cubicBezTo>
                    <a:pt x="336512" y="372138"/>
                    <a:pt x="341801" y="377805"/>
                    <a:pt x="350111" y="377427"/>
                  </a:cubicBezTo>
                  <a:cubicBezTo>
                    <a:pt x="373910" y="375916"/>
                    <a:pt x="393176" y="387627"/>
                    <a:pt x="414331" y="395182"/>
                  </a:cubicBezTo>
                  <a:cubicBezTo>
                    <a:pt x="418864" y="396693"/>
                    <a:pt x="424908" y="400093"/>
                    <a:pt x="428308" y="395560"/>
                  </a:cubicBezTo>
                  <a:cubicBezTo>
                    <a:pt x="446441" y="372516"/>
                    <a:pt x="469862" y="389516"/>
                    <a:pt x="490639" y="387249"/>
                  </a:cubicBezTo>
                  <a:cubicBezTo>
                    <a:pt x="505750" y="385738"/>
                    <a:pt x="516327" y="404626"/>
                    <a:pt x="518594" y="428047"/>
                  </a:cubicBezTo>
                  <a:cubicBezTo>
                    <a:pt x="523505" y="422759"/>
                    <a:pt x="520860" y="415959"/>
                    <a:pt x="522749" y="410293"/>
                  </a:cubicBezTo>
                  <a:cubicBezTo>
                    <a:pt x="526149" y="397449"/>
                    <a:pt x="534082" y="391782"/>
                    <a:pt x="546171" y="398204"/>
                  </a:cubicBezTo>
                  <a:cubicBezTo>
                    <a:pt x="566570" y="408782"/>
                    <a:pt x="581680" y="392538"/>
                    <a:pt x="599435" y="388382"/>
                  </a:cubicBezTo>
                  <a:cubicBezTo>
                    <a:pt x="603213" y="387627"/>
                    <a:pt x="605480" y="381960"/>
                    <a:pt x="604724" y="377427"/>
                  </a:cubicBezTo>
                  <a:cubicBezTo>
                    <a:pt x="601702" y="358917"/>
                    <a:pt x="611901" y="343428"/>
                    <a:pt x="616435" y="326429"/>
                  </a:cubicBezTo>
                  <a:cubicBezTo>
                    <a:pt x="622857" y="302252"/>
                    <a:pt x="638345" y="299230"/>
                    <a:pt x="656478" y="316985"/>
                  </a:cubicBezTo>
                  <a:cubicBezTo>
                    <a:pt x="661011" y="321518"/>
                    <a:pt x="666299" y="325296"/>
                    <a:pt x="671210" y="328696"/>
                  </a:cubicBezTo>
                  <a:cubicBezTo>
                    <a:pt x="675744" y="332851"/>
                    <a:pt x="679143" y="337762"/>
                    <a:pt x="682165" y="343050"/>
                  </a:cubicBezTo>
                  <a:cubicBezTo>
                    <a:pt x="687076" y="353250"/>
                    <a:pt x="690854" y="367605"/>
                    <a:pt x="702942" y="347962"/>
                  </a:cubicBezTo>
                  <a:cubicBezTo>
                    <a:pt x="707098" y="341162"/>
                    <a:pt x="713520" y="340029"/>
                    <a:pt x="721075" y="342673"/>
                  </a:cubicBezTo>
                  <a:cubicBezTo>
                    <a:pt x="741097" y="349095"/>
                    <a:pt x="761874" y="354006"/>
                    <a:pt x="781895" y="360428"/>
                  </a:cubicBezTo>
                  <a:cubicBezTo>
                    <a:pt x="774718" y="377049"/>
                    <a:pt x="748652" y="386493"/>
                    <a:pt x="736186" y="375161"/>
                  </a:cubicBezTo>
                  <a:cubicBezTo>
                    <a:pt x="724853" y="364583"/>
                    <a:pt x="719564" y="366094"/>
                    <a:pt x="713142" y="379316"/>
                  </a:cubicBezTo>
                  <a:cubicBezTo>
                    <a:pt x="708231" y="389893"/>
                    <a:pt x="697654" y="391404"/>
                    <a:pt x="687454" y="386871"/>
                  </a:cubicBezTo>
                  <a:cubicBezTo>
                    <a:pt x="669322" y="378938"/>
                    <a:pt x="653078" y="388004"/>
                    <a:pt x="636456" y="392915"/>
                  </a:cubicBezTo>
                  <a:cubicBezTo>
                    <a:pt x="629279" y="395182"/>
                    <a:pt x="625501" y="401604"/>
                    <a:pt x="624745" y="409159"/>
                  </a:cubicBezTo>
                  <a:cubicBezTo>
                    <a:pt x="623990" y="417092"/>
                    <a:pt x="629656" y="420114"/>
                    <a:pt x="635323" y="423514"/>
                  </a:cubicBezTo>
                  <a:cubicBezTo>
                    <a:pt x="642123" y="427292"/>
                    <a:pt x="649678" y="429558"/>
                    <a:pt x="656855" y="431825"/>
                  </a:cubicBezTo>
                  <a:cubicBezTo>
                    <a:pt x="678766" y="438247"/>
                    <a:pt x="685943" y="447691"/>
                    <a:pt x="687076" y="471112"/>
                  </a:cubicBezTo>
                  <a:cubicBezTo>
                    <a:pt x="688210" y="493023"/>
                    <a:pt x="699543" y="501333"/>
                    <a:pt x="716164" y="491512"/>
                  </a:cubicBezTo>
                  <a:cubicBezTo>
                    <a:pt x="725986" y="485845"/>
                    <a:pt x="735808" y="478668"/>
                    <a:pt x="742985" y="491889"/>
                  </a:cubicBezTo>
                  <a:cubicBezTo>
                    <a:pt x="750163" y="504356"/>
                    <a:pt x="743363" y="519466"/>
                    <a:pt x="732786" y="522111"/>
                  </a:cubicBezTo>
                  <a:cubicBezTo>
                    <a:pt x="710120" y="528155"/>
                    <a:pt x="698787" y="545910"/>
                    <a:pt x="683299" y="559509"/>
                  </a:cubicBezTo>
                  <a:cubicBezTo>
                    <a:pt x="654966" y="573109"/>
                    <a:pt x="624745" y="581419"/>
                    <a:pt x="594147" y="588975"/>
                  </a:cubicBezTo>
                  <a:cubicBezTo>
                    <a:pt x="590747" y="575375"/>
                    <a:pt x="586214" y="568953"/>
                    <a:pt x="568836" y="575375"/>
                  </a:cubicBezTo>
                  <a:cubicBezTo>
                    <a:pt x="555992" y="580286"/>
                    <a:pt x="539749" y="576508"/>
                    <a:pt x="525016" y="574997"/>
                  </a:cubicBezTo>
                  <a:cubicBezTo>
                    <a:pt x="518594" y="574242"/>
                    <a:pt x="513305" y="572353"/>
                    <a:pt x="507261" y="576508"/>
                  </a:cubicBezTo>
                  <a:cubicBezTo>
                    <a:pt x="491017" y="586708"/>
                    <a:pt x="487239" y="578019"/>
                    <a:pt x="488751" y="563287"/>
                  </a:cubicBezTo>
                  <a:cubicBezTo>
                    <a:pt x="489506" y="555732"/>
                    <a:pt x="494039" y="548554"/>
                    <a:pt x="486106" y="542132"/>
                  </a:cubicBezTo>
                  <a:cubicBezTo>
                    <a:pt x="478551" y="536466"/>
                    <a:pt x="471751" y="527399"/>
                    <a:pt x="466463" y="544021"/>
                  </a:cubicBezTo>
                  <a:cubicBezTo>
                    <a:pt x="466085" y="544776"/>
                    <a:pt x="465707" y="545154"/>
                    <a:pt x="465329" y="545910"/>
                  </a:cubicBezTo>
                  <a:cubicBezTo>
                    <a:pt x="455507" y="562909"/>
                    <a:pt x="432086" y="557998"/>
                    <a:pt x="423020" y="567820"/>
                  </a:cubicBezTo>
                  <a:cubicBezTo>
                    <a:pt x="411309" y="580286"/>
                    <a:pt x="401487" y="588975"/>
                    <a:pt x="384866" y="590864"/>
                  </a:cubicBezTo>
                  <a:cubicBezTo>
                    <a:pt x="377310" y="591619"/>
                    <a:pt x="372022" y="589730"/>
                    <a:pt x="369377" y="583308"/>
                  </a:cubicBezTo>
                  <a:cubicBezTo>
                    <a:pt x="361066" y="563287"/>
                    <a:pt x="350111" y="571598"/>
                    <a:pt x="342934" y="582175"/>
                  </a:cubicBezTo>
                  <a:cubicBezTo>
                    <a:pt x="334245" y="595019"/>
                    <a:pt x="322912" y="600685"/>
                    <a:pt x="310446" y="608619"/>
                  </a:cubicBezTo>
                  <a:cubicBezTo>
                    <a:pt x="297602" y="616552"/>
                    <a:pt x="282492" y="622973"/>
                    <a:pt x="269648" y="633929"/>
                  </a:cubicBezTo>
                  <a:cubicBezTo>
                    <a:pt x="265492" y="620707"/>
                    <a:pt x="259826" y="612774"/>
                    <a:pt x="242826" y="618440"/>
                  </a:cubicBezTo>
                  <a:cubicBezTo>
                    <a:pt x="231116" y="622596"/>
                    <a:pt x="219405" y="618440"/>
                    <a:pt x="222805" y="600308"/>
                  </a:cubicBezTo>
                  <a:cubicBezTo>
                    <a:pt x="223938" y="593508"/>
                    <a:pt x="192962" y="583686"/>
                    <a:pt x="186162" y="590108"/>
                  </a:cubicBezTo>
                  <a:cubicBezTo>
                    <a:pt x="175207" y="599930"/>
                    <a:pt x="166896" y="599552"/>
                    <a:pt x="157830" y="588597"/>
                  </a:cubicBezTo>
                  <a:cubicBezTo>
                    <a:pt x="157074" y="587464"/>
                    <a:pt x="156319" y="585952"/>
                    <a:pt x="155185" y="585575"/>
                  </a:cubicBezTo>
                  <a:cubicBezTo>
                    <a:pt x="142719" y="578775"/>
                    <a:pt x="140075" y="604841"/>
                    <a:pt x="133653" y="595774"/>
                  </a:cubicBezTo>
                  <a:cubicBezTo>
                    <a:pt x="126475" y="585952"/>
                    <a:pt x="124209" y="582553"/>
                    <a:pt x="114765" y="591241"/>
                  </a:cubicBezTo>
                  <a:cubicBezTo>
                    <a:pt x="112120" y="593508"/>
                    <a:pt x="107587" y="597285"/>
                    <a:pt x="106076" y="596530"/>
                  </a:cubicBezTo>
                  <a:cubicBezTo>
                    <a:pt x="83032" y="584819"/>
                    <a:pt x="82277" y="599174"/>
                    <a:pt x="84543" y="614663"/>
                  </a:cubicBezTo>
                  <a:cubicBezTo>
                    <a:pt x="80766" y="616929"/>
                    <a:pt x="79255" y="616174"/>
                    <a:pt x="78499" y="613907"/>
                  </a:cubicBezTo>
                  <a:cubicBezTo>
                    <a:pt x="75477" y="605596"/>
                    <a:pt x="70566" y="595774"/>
                    <a:pt x="62255" y="597663"/>
                  </a:cubicBezTo>
                  <a:cubicBezTo>
                    <a:pt x="52811" y="599930"/>
                    <a:pt x="58100" y="610129"/>
                    <a:pt x="59611" y="617685"/>
                  </a:cubicBezTo>
                  <a:cubicBezTo>
                    <a:pt x="60367" y="622218"/>
                    <a:pt x="58100" y="627129"/>
                    <a:pt x="56967" y="632040"/>
                  </a:cubicBezTo>
                  <a:cubicBezTo>
                    <a:pt x="50923" y="638462"/>
                    <a:pt x="42990" y="638462"/>
                    <a:pt x="35812" y="635440"/>
                  </a:cubicBezTo>
                  <a:cubicBezTo>
                    <a:pt x="25235" y="630529"/>
                    <a:pt x="15791" y="624107"/>
                    <a:pt x="4080" y="621084"/>
                  </a:cubicBezTo>
                  <a:cubicBezTo>
                    <a:pt x="-453" y="619951"/>
                    <a:pt x="-1209" y="615418"/>
                    <a:pt x="1813" y="610885"/>
                  </a:cubicBezTo>
                  <a:cubicBezTo>
                    <a:pt x="2947" y="594263"/>
                    <a:pt x="8613" y="579908"/>
                    <a:pt x="21079" y="568575"/>
                  </a:cubicBezTo>
                  <a:cubicBezTo>
                    <a:pt x="25235" y="564798"/>
                    <a:pt x="29390" y="563665"/>
                    <a:pt x="34679" y="566309"/>
                  </a:cubicBezTo>
                  <a:cubicBezTo>
                    <a:pt x="40345" y="568953"/>
                    <a:pt x="45634" y="581042"/>
                    <a:pt x="51678" y="573864"/>
                  </a:cubicBezTo>
                  <a:cubicBezTo>
                    <a:pt x="61500" y="562909"/>
                    <a:pt x="78499" y="559509"/>
                    <a:pt x="83032" y="545910"/>
                  </a:cubicBezTo>
                  <a:cubicBezTo>
                    <a:pt x="86810" y="534577"/>
                    <a:pt x="93988" y="526644"/>
                    <a:pt x="102676" y="523244"/>
                  </a:cubicBezTo>
                  <a:cubicBezTo>
                    <a:pt x="119298" y="516444"/>
                    <a:pt x="122698" y="504734"/>
                    <a:pt x="119676" y="489623"/>
                  </a:cubicBezTo>
                  <a:cubicBezTo>
                    <a:pt x="117409" y="479046"/>
                    <a:pt x="119298" y="474134"/>
                    <a:pt x="131008" y="478668"/>
                  </a:cubicBezTo>
                  <a:cubicBezTo>
                    <a:pt x="134408" y="479801"/>
                    <a:pt x="138564" y="479801"/>
                    <a:pt x="140075" y="476023"/>
                  </a:cubicBezTo>
                  <a:cubicBezTo>
                    <a:pt x="141964" y="470735"/>
                    <a:pt x="137808" y="469601"/>
                    <a:pt x="134031" y="466957"/>
                  </a:cubicBezTo>
                  <a:cubicBezTo>
                    <a:pt x="117787" y="454491"/>
                    <a:pt x="105320" y="436736"/>
                    <a:pt x="84543" y="429936"/>
                  </a:cubicBezTo>
                  <a:cubicBezTo>
                    <a:pt x="75855" y="427292"/>
                    <a:pt x="76610" y="418226"/>
                    <a:pt x="78877" y="411803"/>
                  </a:cubicBezTo>
                  <a:cubicBezTo>
                    <a:pt x="87188" y="389516"/>
                    <a:pt x="91343" y="369116"/>
                    <a:pt x="58478" y="359294"/>
                  </a:cubicBezTo>
                  <a:cubicBezTo>
                    <a:pt x="67166" y="353628"/>
                    <a:pt x="72455" y="350606"/>
                    <a:pt x="77366" y="347206"/>
                  </a:cubicBezTo>
                  <a:cubicBezTo>
                    <a:pt x="88699" y="338895"/>
                    <a:pt x="92099" y="329829"/>
                    <a:pt x="77744" y="321896"/>
                  </a:cubicBezTo>
                  <a:cubicBezTo>
                    <a:pt x="61500" y="313207"/>
                    <a:pt x="62255" y="301119"/>
                    <a:pt x="70566" y="288653"/>
                  </a:cubicBezTo>
                  <a:cubicBezTo>
                    <a:pt x="76233" y="279964"/>
                    <a:pt x="76610" y="272786"/>
                    <a:pt x="69055" y="266742"/>
                  </a:cubicBezTo>
                  <a:cubicBezTo>
                    <a:pt x="59233" y="258431"/>
                    <a:pt x="46389" y="252387"/>
                    <a:pt x="47145" y="235766"/>
                  </a:cubicBezTo>
                  <a:cubicBezTo>
                    <a:pt x="47523" y="230099"/>
                    <a:pt x="41101" y="232744"/>
                    <a:pt x="36945" y="233877"/>
                  </a:cubicBezTo>
                  <a:cubicBezTo>
                    <a:pt x="25990" y="236899"/>
                    <a:pt x="20324" y="244832"/>
                    <a:pt x="19568" y="255032"/>
                  </a:cubicBezTo>
                  <a:cubicBezTo>
                    <a:pt x="19190" y="261076"/>
                    <a:pt x="22968" y="267120"/>
                    <a:pt x="18435" y="272786"/>
                  </a:cubicBezTo>
                  <a:cubicBezTo>
                    <a:pt x="16924" y="274298"/>
                    <a:pt x="15413" y="275431"/>
                    <a:pt x="14279" y="276942"/>
                  </a:cubicBezTo>
                  <a:cubicBezTo>
                    <a:pt x="7480" y="269009"/>
                    <a:pt x="3324" y="248987"/>
                    <a:pt x="10880" y="240677"/>
                  </a:cubicBezTo>
                  <a:cubicBezTo>
                    <a:pt x="20701" y="230099"/>
                    <a:pt x="21835" y="216500"/>
                    <a:pt x="28257" y="204789"/>
                  </a:cubicBezTo>
                  <a:cubicBezTo>
                    <a:pt x="35056" y="194589"/>
                    <a:pt x="43745" y="192701"/>
                    <a:pt x="55456" y="194967"/>
                  </a:cubicBezTo>
                  <a:cubicBezTo>
                    <a:pt x="76988" y="199500"/>
                    <a:pt x="78122" y="197612"/>
                    <a:pt x="71700" y="177590"/>
                  </a:cubicBezTo>
                  <a:cubicBezTo>
                    <a:pt x="63767" y="153413"/>
                    <a:pt x="66789" y="146236"/>
                    <a:pt x="90210" y="134147"/>
                  </a:cubicBezTo>
                  <a:cubicBezTo>
                    <a:pt x="95499" y="131503"/>
                    <a:pt x="98143" y="128481"/>
                    <a:pt x="95121" y="122815"/>
                  </a:cubicBezTo>
                  <a:cubicBezTo>
                    <a:pt x="88699" y="111104"/>
                    <a:pt x="92099" y="100148"/>
                    <a:pt x="95121" y="88438"/>
                  </a:cubicBezTo>
                  <a:cubicBezTo>
                    <a:pt x="102298" y="59350"/>
                    <a:pt x="93232" y="51417"/>
                    <a:pt x="63767" y="58217"/>
                  </a:cubicBezTo>
                  <a:cubicBezTo>
                    <a:pt x="58478" y="60106"/>
                    <a:pt x="53189" y="61617"/>
                    <a:pt x="48278" y="56706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37" name="Freeform: Shape 26336">
              <a:extLst>
                <a:ext uri="{FF2B5EF4-FFF2-40B4-BE49-F238E27FC236}">
                  <a16:creationId xmlns:a16="http://schemas.microsoft.com/office/drawing/2014/main" id="{B79AEB19-6905-4AB5-AFE2-E5BE42A7BA6D}"/>
                </a:ext>
              </a:extLst>
            </p:cNvPr>
            <p:cNvSpPr/>
            <p:nvPr/>
          </p:nvSpPr>
          <p:spPr>
            <a:xfrm>
              <a:off x="9536380" y="5097065"/>
              <a:ext cx="160664" cy="228376"/>
            </a:xfrm>
            <a:custGeom>
              <a:avLst/>
              <a:gdLst>
                <a:gd name="connsiteX0" fmla="*/ 13397 w 160664"/>
                <a:gd name="connsiteY0" fmla="*/ 6800 h 228376"/>
                <a:gd name="connsiteX1" fmla="*/ 13397 w 160664"/>
                <a:gd name="connsiteY1" fmla="*/ 3023 h 228376"/>
                <a:gd name="connsiteX2" fmla="*/ 30774 w 160664"/>
                <a:gd name="connsiteY2" fmla="*/ 6800 h 228376"/>
                <a:gd name="connsiteX3" fmla="*/ 71572 w 160664"/>
                <a:gd name="connsiteY3" fmla="*/ 15489 h 228376"/>
                <a:gd name="connsiteX4" fmla="*/ 106327 w 160664"/>
                <a:gd name="connsiteY4" fmla="*/ 41932 h 228376"/>
                <a:gd name="connsiteX5" fmla="*/ 123326 w 160664"/>
                <a:gd name="connsiteY5" fmla="*/ 69887 h 228376"/>
                <a:gd name="connsiteX6" fmla="*/ 158080 w 160664"/>
                <a:gd name="connsiteY6" fmla="*/ 123151 h 228376"/>
                <a:gd name="connsiteX7" fmla="*/ 158458 w 160664"/>
                <a:gd name="connsiteY7" fmla="*/ 137129 h 228376"/>
                <a:gd name="connsiteX8" fmla="*/ 154303 w 160664"/>
                <a:gd name="connsiteY8" fmla="*/ 176416 h 228376"/>
                <a:gd name="connsiteX9" fmla="*/ 138059 w 160664"/>
                <a:gd name="connsiteY9" fmla="*/ 210793 h 228376"/>
                <a:gd name="connsiteX10" fmla="*/ 124081 w 160664"/>
                <a:gd name="connsiteY10" fmla="*/ 214948 h 228376"/>
                <a:gd name="connsiteX11" fmla="*/ 115393 w 160664"/>
                <a:gd name="connsiteY11" fmla="*/ 223259 h 228376"/>
                <a:gd name="connsiteX12" fmla="*/ 85927 w 160664"/>
                <a:gd name="connsiteY12" fmla="*/ 218726 h 228376"/>
                <a:gd name="connsiteX13" fmla="*/ 48151 w 160664"/>
                <a:gd name="connsiteY13" fmla="*/ 223636 h 228376"/>
                <a:gd name="connsiteX14" fmla="*/ 11886 w 160664"/>
                <a:gd name="connsiteY14" fmla="*/ 226659 h 228376"/>
                <a:gd name="connsiteX15" fmla="*/ 2064 w 160664"/>
                <a:gd name="connsiteY15" fmla="*/ 220615 h 228376"/>
                <a:gd name="connsiteX16" fmla="*/ 175 w 160664"/>
                <a:gd name="connsiteY16" fmla="*/ 197948 h 228376"/>
                <a:gd name="connsiteX17" fmla="*/ 25485 w 160664"/>
                <a:gd name="connsiteY17" fmla="*/ 176794 h 228376"/>
                <a:gd name="connsiteX18" fmla="*/ 37574 w 160664"/>
                <a:gd name="connsiteY18" fmla="*/ 181705 h 228376"/>
                <a:gd name="connsiteX19" fmla="*/ 46640 w 160664"/>
                <a:gd name="connsiteY19" fmla="*/ 188882 h 228376"/>
                <a:gd name="connsiteX20" fmla="*/ 80639 w 160664"/>
                <a:gd name="connsiteY20" fmla="*/ 191904 h 228376"/>
                <a:gd name="connsiteX21" fmla="*/ 93105 w 160664"/>
                <a:gd name="connsiteY21" fmla="*/ 174905 h 228376"/>
                <a:gd name="connsiteX22" fmla="*/ 79883 w 160664"/>
                <a:gd name="connsiteY22" fmla="*/ 108041 h 228376"/>
                <a:gd name="connsiteX23" fmla="*/ 51551 w 160664"/>
                <a:gd name="connsiteY23" fmla="*/ 75553 h 228376"/>
                <a:gd name="connsiteX24" fmla="*/ 51173 w 160664"/>
                <a:gd name="connsiteY24" fmla="*/ 71398 h 228376"/>
                <a:gd name="connsiteX25" fmla="*/ 54573 w 160664"/>
                <a:gd name="connsiteY25" fmla="*/ 32110 h 228376"/>
                <a:gd name="connsiteX26" fmla="*/ 22085 w 160664"/>
                <a:gd name="connsiteY26" fmla="*/ 16244 h 228376"/>
                <a:gd name="connsiteX27" fmla="*/ 13397 w 160664"/>
                <a:gd name="connsiteY27" fmla="*/ 6800 h 22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0664" h="228376">
                  <a:moveTo>
                    <a:pt x="13397" y="6800"/>
                  </a:moveTo>
                  <a:cubicBezTo>
                    <a:pt x="13397" y="5667"/>
                    <a:pt x="13397" y="4156"/>
                    <a:pt x="13397" y="3023"/>
                  </a:cubicBezTo>
                  <a:cubicBezTo>
                    <a:pt x="21330" y="-5666"/>
                    <a:pt x="24352" y="7178"/>
                    <a:pt x="30774" y="6800"/>
                  </a:cubicBezTo>
                  <a:cubicBezTo>
                    <a:pt x="45884" y="2645"/>
                    <a:pt x="59106" y="5289"/>
                    <a:pt x="71572" y="15489"/>
                  </a:cubicBezTo>
                  <a:cubicBezTo>
                    <a:pt x="82527" y="24933"/>
                    <a:pt x="96505" y="30599"/>
                    <a:pt x="106327" y="41932"/>
                  </a:cubicBezTo>
                  <a:cubicBezTo>
                    <a:pt x="112749" y="50621"/>
                    <a:pt x="117659" y="60443"/>
                    <a:pt x="123326" y="69887"/>
                  </a:cubicBezTo>
                  <a:cubicBezTo>
                    <a:pt x="137303" y="86130"/>
                    <a:pt x="156569" y="98975"/>
                    <a:pt x="158080" y="123151"/>
                  </a:cubicBezTo>
                  <a:cubicBezTo>
                    <a:pt x="158458" y="128062"/>
                    <a:pt x="162613" y="134862"/>
                    <a:pt x="158458" y="137129"/>
                  </a:cubicBezTo>
                  <a:cubicBezTo>
                    <a:pt x="137303" y="148462"/>
                    <a:pt x="149769" y="163950"/>
                    <a:pt x="154303" y="176416"/>
                  </a:cubicBezTo>
                  <a:cubicBezTo>
                    <a:pt x="164124" y="203237"/>
                    <a:pt x="165258" y="202860"/>
                    <a:pt x="138059" y="210793"/>
                  </a:cubicBezTo>
                  <a:cubicBezTo>
                    <a:pt x="133526" y="212304"/>
                    <a:pt x="128237" y="211170"/>
                    <a:pt x="124081" y="214948"/>
                  </a:cubicBezTo>
                  <a:cubicBezTo>
                    <a:pt x="121059" y="217592"/>
                    <a:pt x="118415" y="220615"/>
                    <a:pt x="115393" y="223259"/>
                  </a:cubicBezTo>
                  <a:cubicBezTo>
                    <a:pt x="104438" y="228925"/>
                    <a:pt x="95749" y="218726"/>
                    <a:pt x="85927" y="218726"/>
                  </a:cubicBezTo>
                  <a:cubicBezTo>
                    <a:pt x="70817" y="202482"/>
                    <a:pt x="59106" y="211170"/>
                    <a:pt x="48151" y="223636"/>
                  </a:cubicBezTo>
                  <a:cubicBezTo>
                    <a:pt x="36062" y="221370"/>
                    <a:pt x="23974" y="214570"/>
                    <a:pt x="11886" y="226659"/>
                  </a:cubicBezTo>
                  <a:cubicBezTo>
                    <a:pt x="7353" y="231192"/>
                    <a:pt x="2819" y="225903"/>
                    <a:pt x="2064" y="220615"/>
                  </a:cubicBezTo>
                  <a:cubicBezTo>
                    <a:pt x="1308" y="213059"/>
                    <a:pt x="-580" y="205504"/>
                    <a:pt x="175" y="197948"/>
                  </a:cubicBezTo>
                  <a:cubicBezTo>
                    <a:pt x="7353" y="189260"/>
                    <a:pt x="20196" y="187371"/>
                    <a:pt x="25485" y="176794"/>
                  </a:cubicBezTo>
                  <a:cubicBezTo>
                    <a:pt x="31152" y="174149"/>
                    <a:pt x="33796" y="179060"/>
                    <a:pt x="37574" y="181705"/>
                  </a:cubicBezTo>
                  <a:cubicBezTo>
                    <a:pt x="40596" y="184349"/>
                    <a:pt x="43618" y="186238"/>
                    <a:pt x="46640" y="188882"/>
                  </a:cubicBezTo>
                  <a:cubicBezTo>
                    <a:pt x="56084" y="206259"/>
                    <a:pt x="69306" y="190771"/>
                    <a:pt x="80639" y="191904"/>
                  </a:cubicBezTo>
                  <a:cubicBezTo>
                    <a:pt x="88194" y="192660"/>
                    <a:pt x="92349" y="183594"/>
                    <a:pt x="93105" y="174905"/>
                  </a:cubicBezTo>
                  <a:cubicBezTo>
                    <a:pt x="94238" y="151862"/>
                    <a:pt x="82905" y="130707"/>
                    <a:pt x="79883" y="108041"/>
                  </a:cubicBezTo>
                  <a:cubicBezTo>
                    <a:pt x="78372" y="98219"/>
                    <a:pt x="62884" y="85375"/>
                    <a:pt x="51551" y="75553"/>
                  </a:cubicBezTo>
                  <a:cubicBezTo>
                    <a:pt x="51173" y="74042"/>
                    <a:pt x="51173" y="72909"/>
                    <a:pt x="51173" y="71398"/>
                  </a:cubicBezTo>
                  <a:cubicBezTo>
                    <a:pt x="52306" y="58176"/>
                    <a:pt x="58728" y="44577"/>
                    <a:pt x="54573" y="32110"/>
                  </a:cubicBezTo>
                  <a:cubicBezTo>
                    <a:pt x="49662" y="18133"/>
                    <a:pt x="33040" y="21155"/>
                    <a:pt x="22085" y="16244"/>
                  </a:cubicBezTo>
                  <a:cubicBezTo>
                    <a:pt x="17174" y="14356"/>
                    <a:pt x="14152" y="11711"/>
                    <a:pt x="13397" y="6800"/>
                  </a:cubicBezTo>
                  <a:close/>
                </a:path>
              </a:pathLst>
            </a:custGeom>
            <a:solidFill>
              <a:srgbClr val="E8C3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38" name="Freeform: Shape 26337">
              <a:extLst>
                <a:ext uri="{FF2B5EF4-FFF2-40B4-BE49-F238E27FC236}">
                  <a16:creationId xmlns:a16="http://schemas.microsoft.com/office/drawing/2014/main" id="{DF4A8885-F748-4449-A68F-5B73B3D14054}"/>
                </a:ext>
              </a:extLst>
            </p:cNvPr>
            <p:cNvSpPr/>
            <p:nvPr/>
          </p:nvSpPr>
          <p:spPr>
            <a:xfrm>
              <a:off x="9590304" y="5311340"/>
              <a:ext cx="146720" cy="118493"/>
            </a:xfrm>
            <a:custGeom>
              <a:avLst/>
              <a:gdLst>
                <a:gd name="connsiteX0" fmla="*/ 31626 w 146720"/>
                <a:gd name="connsiteY0" fmla="*/ 4074 h 118493"/>
                <a:gd name="connsiteX1" fmla="*/ 61092 w 146720"/>
                <a:gd name="connsiteY1" fmla="*/ 8607 h 118493"/>
                <a:gd name="connsiteX2" fmla="*/ 128711 w 146720"/>
                <a:gd name="connsiteY2" fmla="*/ 13896 h 118493"/>
                <a:gd name="connsiteX3" fmla="*/ 143822 w 146720"/>
                <a:gd name="connsiteY3" fmla="*/ 40717 h 118493"/>
                <a:gd name="connsiteX4" fmla="*/ 88668 w 146720"/>
                <a:gd name="connsiteY4" fmla="*/ 84915 h 118493"/>
                <a:gd name="connsiteX5" fmla="*/ 83757 w 146720"/>
                <a:gd name="connsiteY5" fmla="*/ 96626 h 118493"/>
                <a:gd name="connsiteX6" fmla="*/ 121912 w 146720"/>
                <a:gd name="connsiteY6" fmla="*/ 113247 h 118493"/>
                <a:gd name="connsiteX7" fmla="*/ 89802 w 146720"/>
                <a:gd name="connsiteY7" fmla="*/ 113625 h 118493"/>
                <a:gd name="connsiteX8" fmla="*/ 30493 w 146720"/>
                <a:gd name="connsiteY8" fmla="*/ 88315 h 118493"/>
                <a:gd name="connsiteX9" fmla="*/ 1783 w 146720"/>
                <a:gd name="connsiteY9" fmla="*/ 35806 h 118493"/>
                <a:gd name="connsiteX10" fmla="*/ 20293 w 146720"/>
                <a:gd name="connsiteY10" fmla="*/ 8607 h 118493"/>
                <a:gd name="connsiteX11" fmla="*/ 31626 w 146720"/>
                <a:gd name="connsiteY11" fmla="*/ 4074 h 11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0" h="118493">
                  <a:moveTo>
                    <a:pt x="31626" y="4074"/>
                  </a:moveTo>
                  <a:cubicBezTo>
                    <a:pt x="43337" y="-7637"/>
                    <a:pt x="50892" y="9740"/>
                    <a:pt x="61092" y="8607"/>
                  </a:cubicBezTo>
                  <a:cubicBezTo>
                    <a:pt x="83757" y="10496"/>
                    <a:pt x="105290" y="18051"/>
                    <a:pt x="128711" y="13896"/>
                  </a:cubicBezTo>
                  <a:cubicBezTo>
                    <a:pt x="142311" y="11629"/>
                    <a:pt x="151755" y="28628"/>
                    <a:pt x="143822" y="40717"/>
                  </a:cubicBezTo>
                  <a:cubicBezTo>
                    <a:pt x="130600" y="61116"/>
                    <a:pt x="121156" y="87937"/>
                    <a:pt x="88668" y="84915"/>
                  </a:cubicBezTo>
                  <a:cubicBezTo>
                    <a:pt x="78847" y="84160"/>
                    <a:pt x="78091" y="89070"/>
                    <a:pt x="83757" y="96626"/>
                  </a:cubicBezTo>
                  <a:cubicBezTo>
                    <a:pt x="92446" y="107959"/>
                    <a:pt x="105668" y="109848"/>
                    <a:pt x="121912" y="113247"/>
                  </a:cubicBezTo>
                  <a:cubicBezTo>
                    <a:pt x="108690" y="123069"/>
                    <a:pt x="96979" y="116647"/>
                    <a:pt x="89802" y="113625"/>
                  </a:cubicBezTo>
                  <a:cubicBezTo>
                    <a:pt x="70158" y="104937"/>
                    <a:pt x="44470" y="107959"/>
                    <a:pt x="30493" y="88315"/>
                  </a:cubicBezTo>
                  <a:cubicBezTo>
                    <a:pt x="19160" y="72071"/>
                    <a:pt x="8582" y="54694"/>
                    <a:pt x="1783" y="35806"/>
                  </a:cubicBezTo>
                  <a:cubicBezTo>
                    <a:pt x="-2750" y="23717"/>
                    <a:pt x="649" y="8607"/>
                    <a:pt x="20293" y="8607"/>
                  </a:cubicBezTo>
                  <a:cubicBezTo>
                    <a:pt x="24826" y="8985"/>
                    <a:pt x="28982" y="8607"/>
                    <a:pt x="31626" y="4074"/>
                  </a:cubicBezTo>
                  <a:close/>
                </a:path>
              </a:pathLst>
            </a:custGeom>
            <a:solidFill>
              <a:srgbClr val="FEFDF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39" name="Freeform: Shape 26338">
              <a:extLst>
                <a:ext uri="{FF2B5EF4-FFF2-40B4-BE49-F238E27FC236}">
                  <a16:creationId xmlns:a16="http://schemas.microsoft.com/office/drawing/2014/main" id="{3827D7C5-E17A-4783-BA75-0E63F0121F3C}"/>
                </a:ext>
              </a:extLst>
            </p:cNvPr>
            <p:cNvSpPr/>
            <p:nvPr/>
          </p:nvSpPr>
          <p:spPr>
            <a:xfrm>
              <a:off x="9428014" y="5203487"/>
              <a:ext cx="156517" cy="146869"/>
            </a:xfrm>
            <a:custGeom>
              <a:avLst/>
              <a:gdLst>
                <a:gd name="connsiteX0" fmla="*/ 109297 w 156517"/>
                <a:gd name="connsiteY0" fmla="*/ 91904 h 146869"/>
                <a:gd name="connsiteX1" fmla="*/ 112319 w 156517"/>
                <a:gd name="connsiteY1" fmla="*/ 123259 h 146869"/>
                <a:gd name="connsiteX2" fmla="*/ 156518 w 156517"/>
                <a:gd name="connsiteY2" fmla="*/ 117214 h 146869"/>
                <a:gd name="connsiteX3" fmla="*/ 141785 w 156517"/>
                <a:gd name="connsiteY3" fmla="*/ 122503 h 146869"/>
                <a:gd name="connsiteX4" fmla="*/ 126674 w 156517"/>
                <a:gd name="connsiteY4" fmla="*/ 135347 h 146869"/>
                <a:gd name="connsiteX5" fmla="*/ 122141 w 156517"/>
                <a:gd name="connsiteY5" fmla="*/ 145547 h 146869"/>
                <a:gd name="connsiteX6" fmla="*/ 108542 w 156517"/>
                <a:gd name="connsiteY6" fmla="*/ 143658 h 146869"/>
                <a:gd name="connsiteX7" fmla="*/ 54521 w 156517"/>
                <a:gd name="connsiteY7" fmla="*/ 114948 h 146869"/>
                <a:gd name="connsiteX8" fmla="*/ 52633 w 156517"/>
                <a:gd name="connsiteY8" fmla="*/ 113815 h 146869"/>
                <a:gd name="connsiteX9" fmla="*/ 32611 w 156517"/>
                <a:gd name="connsiteY9" fmla="*/ 115704 h 146869"/>
                <a:gd name="connsiteX10" fmla="*/ 44700 w 156517"/>
                <a:gd name="connsiteY10" fmla="*/ 100593 h 146869"/>
                <a:gd name="connsiteX11" fmla="*/ 39411 w 156517"/>
                <a:gd name="connsiteY11" fmla="*/ 86238 h 146869"/>
                <a:gd name="connsiteX12" fmla="*/ 7301 w 156517"/>
                <a:gd name="connsiteY12" fmla="*/ 24662 h 146869"/>
                <a:gd name="connsiteX13" fmla="*/ 501 w 156517"/>
                <a:gd name="connsiteY13" fmla="*/ 1241 h 146869"/>
                <a:gd name="connsiteX14" fmla="*/ 14101 w 156517"/>
                <a:gd name="connsiteY14" fmla="*/ 9552 h 146869"/>
                <a:gd name="connsiteX15" fmla="*/ 66988 w 156517"/>
                <a:gd name="connsiteY15" fmla="*/ 67728 h 146869"/>
                <a:gd name="connsiteX16" fmla="*/ 89276 w 156517"/>
                <a:gd name="connsiteY16" fmla="*/ 97193 h 146869"/>
                <a:gd name="connsiteX17" fmla="*/ 109297 w 156517"/>
                <a:gd name="connsiteY17" fmla="*/ 91904 h 14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517" h="146869">
                  <a:moveTo>
                    <a:pt x="109297" y="91904"/>
                  </a:moveTo>
                  <a:cubicBezTo>
                    <a:pt x="117986" y="98704"/>
                    <a:pt x="114586" y="108148"/>
                    <a:pt x="112319" y="123259"/>
                  </a:cubicBezTo>
                  <a:cubicBezTo>
                    <a:pt x="128941" y="101726"/>
                    <a:pt x="142540" y="101726"/>
                    <a:pt x="156518" y="117214"/>
                  </a:cubicBezTo>
                  <a:cubicBezTo>
                    <a:pt x="152740" y="121748"/>
                    <a:pt x="147829" y="124014"/>
                    <a:pt x="141785" y="122503"/>
                  </a:cubicBezTo>
                  <a:cubicBezTo>
                    <a:pt x="131585" y="120237"/>
                    <a:pt x="122519" y="120237"/>
                    <a:pt x="126674" y="135347"/>
                  </a:cubicBezTo>
                  <a:cubicBezTo>
                    <a:pt x="127808" y="139503"/>
                    <a:pt x="127430" y="144413"/>
                    <a:pt x="122141" y="145547"/>
                  </a:cubicBezTo>
                  <a:cubicBezTo>
                    <a:pt x="117608" y="146680"/>
                    <a:pt x="112319" y="148569"/>
                    <a:pt x="108542" y="143658"/>
                  </a:cubicBezTo>
                  <a:cubicBezTo>
                    <a:pt x="94942" y="125903"/>
                    <a:pt x="71521" y="126281"/>
                    <a:pt x="54521" y="114948"/>
                  </a:cubicBezTo>
                  <a:cubicBezTo>
                    <a:pt x="53766" y="114570"/>
                    <a:pt x="53388" y="114193"/>
                    <a:pt x="52633" y="113815"/>
                  </a:cubicBezTo>
                  <a:cubicBezTo>
                    <a:pt x="45455" y="111548"/>
                    <a:pt x="38655" y="126659"/>
                    <a:pt x="32611" y="115704"/>
                  </a:cubicBezTo>
                  <a:cubicBezTo>
                    <a:pt x="26189" y="104371"/>
                    <a:pt x="41300" y="106260"/>
                    <a:pt x="44700" y="100593"/>
                  </a:cubicBezTo>
                  <a:cubicBezTo>
                    <a:pt x="48477" y="94171"/>
                    <a:pt x="43566" y="90016"/>
                    <a:pt x="39411" y="86238"/>
                  </a:cubicBezTo>
                  <a:cubicBezTo>
                    <a:pt x="19767" y="70372"/>
                    <a:pt x="-1765" y="56395"/>
                    <a:pt x="7301" y="24662"/>
                  </a:cubicBezTo>
                  <a:cubicBezTo>
                    <a:pt x="9190" y="17485"/>
                    <a:pt x="-2521" y="11063"/>
                    <a:pt x="501" y="1241"/>
                  </a:cubicBezTo>
                  <a:cubicBezTo>
                    <a:pt x="9190" y="-2914"/>
                    <a:pt x="11456" y="4263"/>
                    <a:pt x="14101" y="9552"/>
                  </a:cubicBezTo>
                  <a:cubicBezTo>
                    <a:pt x="25811" y="34484"/>
                    <a:pt x="45077" y="52617"/>
                    <a:pt x="66988" y="67728"/>
                  </a:cubicBezTo>
                  <a:cubicBezTo>
                    <a:pt x="78321" y="75283"/>
                    <a:pt x="81343" y="87749"/>
                    <a:pt x="89276" y="97193"/>
                  </a:cubicBezTo>
                  <a:cubicBezTo>
                    <a:pt x="94187" y="90771"/>
                    <a:pt x="99098" y="82082"/>
                    <a:pt x="109297" y="91904"/>
                  </a:cubicBezTo>
                  <a:close/>
                </a:path>
              </a:pathLst>
            </a:custGeom>
            <a:solidFill>
              <a:srgbClr val="F2D2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40" name="Freeform: Shape 26339">
              <a:extLst>
                <a:ext uri="{FF2B5EF4-FFF2-40B4-BE49-F238E27FC236}">
                  <a16:creationId xmlns:a16="http://schemas.microsoft.com/office/drawing/2014/main" id="{37B6C783-F906-43A3-8A9B-910D05FF50C0}"/>
                </a:ext>
              </a:extLst>
            </p:cNvPr>
            <p:cNvSpPr/>
            <p:nvPr/>
          </p:nvSpPr>
          <p:spPr>
            <a:xfrm>
              <a:off x="9655929" y="5166334"/>
              <a:ext cx="86507" cy="148141"/>
            </a:xfrm>
            <a:custGeom>
              <a:avLst/>
              <a:gdLst>
                <a:gd name="connsiteX0" fmla="*/ 4155 w 86507"/>
                <a:gd name="connsiteY0" fmla="*/ 145680 h 148141"/>
                <a:gd name="connsiteX1" fmla="*/ 41932 w 86507"/>
                <a:gd name="connsiteY1" fmla="*/ 137747 h 148141"/>
                <a:gd name="connsiteX2" fmla="*/ 22288 w 86507"/>
                <a:gd name="connsiteY2" fmla="*/ 89015 h 148141"/>
                <a:gd name="connsiteX3" fmla="*/ 35132 w 86507"/>
                <a:gd name="connsiteY3" fmla="*/ 67105 h 148141"/>
                <a:gd name="connsiteX4" fmla="*/ 0 w 86507"/>
                <a:gd name="connsiteY4" fmla="*/ 1752 h 148141"/>
                <a:gd name="connsiteX5" fmla="*/ 15488 w 86507"/>
                <a:gd name="connsiteY5" fmla="*/ 241 h 148141"/>
                <a:gd name="connsiteX6" fmla="*/ 44576 w 86507"/>
                <a:gd name="connsiteY6" fmla="*/ 16107 h 148141"/>
                <a:gd name="connsiteX7" fmla="*/ 45709 w 86507"/>
                <a:gd name="connsiteY7" fmla="*/ 19885 h 148141"/>
                <a:gd name="connsiteX8" fmla="*/ 76308 w 86507"/>
                <a:gd name="connsiteY8" fmla="*/ 65216 h 148141"/>
                <a:gd name="connsiteX9" fmla="*/ 86508 w 86507"/>
                <a:gd name="connsiteY9" fmla="*/ 76927 h 148141"/>
                <a:gd name="connsiteX10" fmla="*/ 59309 w 86507"/>
                <a:gd name="connsiteY10" fmla="*/ 133214 h 148141"/>
                <a:gd name="connsiteX11" fmla="*/ 35132 w 86507"/>
                <a:gd name="connsiteY11" fmla="*/ 145680 h 148141"/>
                <a:gd name="connsiteX12" fmla="*/ 4155 w 86507"/>
                <a:gd name="connsiteY12" fmla="*/ 145680 h 1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507" h="148141">
                  <a:moveTo>
                    <a:pt x="4155" y="145680"/>
                  </a:moveTo>
                  <a:cubicBezTo>
                    <a:pt x="13599" y="135858"/>
                    <a:pt x="24177" y="128303"/>
                    <a:pt x="41932" y="137747"/>
                  </a:cubicBezTo>
                  <a:cubicBezTo>
                    <a:pt x="35132" y="117725"/>
                    <a:pt x="27199" y="104126"/>
                    <a:pt x="22288" y="89015"/>
                  </a:cubicBezTo>
                  <a:cubicBezTo>
                    <a:pt x="16622" y="72394"/>
                    <a:pt x="20777" y="67483"/>
                    <a:pt x="35132" y="67105"/>
                  </a:cubicBezTo>
                  <a:cubicBezTo>
                    <a:pt x="37021" y="37639"/>
                    <a:pt x="14355" y="22151"/>
                    <a:pt x="0" y="1752"/>
                  </a:cubicBezTo>
                  <a:cubicBezTo>
                    <a:pt x="4911" y="-1270"/>
                    <a:pt x="10199" y="619"/>
                    <a:pt x="15488" y="241"/>
                  </a:cubicBezTo>
                  <a:cubicBezTo>
                    <a:pt x="27954" y="241"/>
                    <a:pt x="38910" y="3263"/>
                    <a:pt x="44576" y="16107"/>
                  </a:cubicBezTo>
                  <a:cubicBezTo>
                    <a:pt x="45332" y="17240"/>
                    <a:pt x="45709" y="18751"/>
                    <a:pt x="45709" y="19885"/>
                  </a:cubicBezTo>
                  <a:cubicBezTo>
                    <a:pt x="46087" y="41795"/>
                    <a:pt x="50620" y="60683"/>
                    <a:pt x="76308" y="65216"/>
                  </a:cubicBezTo>
                  <a:cubicBezTo>
                    <a:pt x="67997" y="73905"/>
                    <a:pt x="71019" y="77305"/>
                    <a:pt x="86508" y="76927"/>
                  </a:cubicBezTo>
                  <a:cubicBezTo>
                    <a:pt x="54776" y="87882"/>
                    <a:pt x="54776" y="109415"/>
                    <a:pt x="59309" y="133214"/>
                  </a:cubicBezTo>
                  <a:cubicBezTo>
                    <a:pt x="54776" y="144169"/>
                    <a:pt x="50998" y="152480"/>
                    <a:pt x="35132" y="145680"/>
                  </a:cubicBezTo>
                  <a:cubicBezTo>
                    <a:pt x="26821" y="141902"/>
                    <a:pt x="14733" y="151346"/>
                    <a:pt x="4155" y="145680"/>
                  </a:cubicBezTo>
                  <a:close/>
                </a:path>
              </a:pathLst>
            </a:custGeom>
            <a:solidFill>
              <a:srgbClr val="F6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41" name="Freeform: Shape 26340">
              <a:extLst>
                <a:ext uri="{FF2B5EF4-FFF2-40B4-BE49-F238E27FC236}">
                  <a16:creationId xmlns:a16="http://schemas.microsoft.com/office/drawing/2014/main" id="{6BC036F8-6FE7-4D1C-B8A5-C1406F3AF027}"/>
                </a:ext>
              </a:extLst>
            </p:cNvPr>
            <p:cNvSpPr/>
            <p:nvPr/>
          </p:nvSpPr>
          <p:spPr>
            <a:xfrm>
              <a:off x="9401694" y="5148627"/>
              <a:ext cx="162060" cy="155243"/>
            </a:xfrm>
            <a:custGeom>
              <a:avLst/>
              <a:gdLst>
                <a:gd name="connsiteX0" fmla="*/ 135617 w 162060"/>
                <a:gd name="connsiteY0" fmla="*/ 146764 h 155243"/>
                <a:gd name="connsiteX1" fmla="*/ 123151 w 162060"/>
                <a:gd name="connsiteY1" fmla="*/ 147142 h 155243"/>
                <a:gd name="connsiteX2" fmla="*/ 104263 w 162060"/>
                <a:gd name="connsiteY2" fmla="*/ 144876 h 155243"/>
                <a:gd name="connsiteX3" fmla="*/ 87641 w 162060"/>
                <a:gd name="connsiteY3" fmla="*/ 127121 h 155243"/>
                <a:gd name="connsiteX4" fmla="*/ 50243 w 162060"/>
                <a:gd name="connsiteY4" fmla="*/ 91989 h 155243"/>
                <a:gd name="connsiteX5" fmla="*/ 26443 w 162060"/>
                <a:gd name="connsiteY5" fmla="*/ 56857 h 155243"/>
                <a:gd name="connsiteX6" fmla="*/ 15488 w 162060"/>
                <a:gd name="connsiteY6" fmla="*/ 35324 h 155243"/>
                <a:gd name="connsiteX7" fmla="*/ 0 w 162060"/>
                <a:gd name="connsiteY7" fmla="*/ 6992 h 155243"/>
                <a:gd name="connsiteX8" fmla="*/ 1511 w 162060"/>
                <a:gd name="connsiteY8" fmla="*/ 5481 h 155243"/>
                <a:gd name="connsiteX9" fmla="*/ 20399 w 162060"/>
                <a:gd name="connsiteY9" fmla="*/ 10014 h 155243"/>
                <a:gd name="connsiteX10" fmla="*/ 57798 w 162060"/>
                <a:gd name="connsiteY10" fmla="*/ 51190 h 155243"/>
                <a:gd name="connsiteX11" fmla="*/ 62709 w 162060"/>
                <a:gd name="connsiteY11" fmla="*/ 61767 h 155243"/>
                <a:gd name="connsiteX12" fmla="*/ 94063 w 162060"/>
                <a:gd name="connsiteY12" fmla="*/ 101811 h 155243"/>
                <a:gd name="connsiteX13" fmla="*/ 130328 w 162060"/>
                <a:gd name="connsiteY13" fmla="*/ 122210 h 155243"/>
                <a:gd name="connsiteX14" fmla="*/ 156394 w 162060"/>
                <a:gd name="connsiteY14" fmla="*/ 123721 h 155243"/>
                <a:gd name="connsiteX15" fmla="*/ 162061 w 162060"/>
                <a:gd name="connsiteY15" fmla="*/ 125232 h 155243"/>
                <a:gd name="connsiteX16" fmla="*/ 135617 w 162060"/>
                <a:gd name="connsiteY16" fmla="*/ 146764 h 15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2060" h="155243">
                  <a:moveTo>
                    <a:pt x="135617" y="146764"/>
                  </a:moveTo>
                  <a:cubicBezTo>
                    <a:pt x="131462" y="146764"/>
                    <a:pt x="125418" y="144876"/>
                    <a:pt x="123151" y="147142"/>
                  </a:cubicBezTo>
                  <a:cubicBezTo>
                    <a:pt x="110685" y="158475"/>
                    <a:pt x="112196" y="158097"/>
                    <a:pt x="104263" y="144876"/>
                  </a:cubicBezTo>
                  <a:cubicBezTo>
                    <a:pt x="100485" y="138453"/>
                    <a:pt x="92552" y="132032"/>
                    <a:pt x="87641" y="127121"/>
                  </a:cubicBezTo>
                  <a:cubicBezTo>
                    <a:pt x="75930" y="115032"/>
                    <a:pt x="60064" y="107855"/>
                    <a:pt x="50243" y="91989"/>
                  </a:cubicBezTo>
                  <a:cubicBezTo>
                    <a:pt x="43065" y="80656"/>
                    <a:pt x="41176" y="63656"/>
                    <a:pt x="26443" y="56857"/>
                  </a:cubicBezTo>
                  <a:cubicBezTo>
                    <a:pt x="24932" y="48546"/>
                    <a:pt x="23421" y="40613"/>
                    <a:pt x="15488" y="35324"/>
                  </a:cubicBezTo>
                  <a:cubicBezTo>
                    <a:pt x="5289" y="28902"/>
                    <a:pt x="1511" y="18325"/>
                    <a:pt x="0" y="6992"/>
                  </a:cubicBezTo>
                  <a:cubicBezTo>
                    <a:pt x="378" y="6614"/>
                    <a:pt x="756" y="5859"/>
                    <a:pt x="1511" y="5481"/>
                  </a:cubicBezTo>
                  <a:cubicBezTo>
                    <a:pt x="10955" y="-5474"/>
                    <a:pt x="16244" y="2081"/>
                    <a:pt x="20399" y="10014"/>
                  </a:cubicBezTo>
                  <a:cubicBezTo>
                    <a:pt x="29466" y="27013"/>
                    <a:pt x="39665" y="42501"/>
                    <a:pt x="57798" y="51190"/>
                  </a:cubicBezTo>
                  <a:cubicBezTo>
                    <a:pt x="61953" y="53457"/>
                    <a:pt x="62709" y="57234"/>
                    <a:pt x="62709" y="61767"/>
                  </a:cubicBezTo>
                  <a:cubicBezTo>
                    <a:pt x="62331" y="85189"/>
                    <a:pt x="71397" y="98033"/>
                    <a:pt x="94063" y="101811"/>
                  </a:cubicBezTo>
                  <a:cubicBezTo>
                    <a:pt x="108796" y="104455"/>
                    <a:pt x="120129" y="114277"/>
                    <a:pt x="130328" y="122210"/>
                  </a:cubicBezTo>
                  <a:cubicBezTo>
                    <a:pt x="141284" y="130898"/>
                    <a:pt x="147328" y="128254"/>
                    <a:pt x="156394" y="123721"/>
                  </a:cubicBezTo>
                  <a:cubicBezTo>
                    <a:pt x="158283" y="122965"/>
                    <a:pt x="160549" y="123721"/>
                    <a:pt x="162061" y="125232"/>
                  </a:cubicBezTo>
                  <a:cubicBezTo>
                    <a:pt x="160927" y="142609"/>
                    <a:pt x="146195" y="141853"/>
                    <a:pt x="135617" y="146764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42" name="Freeform: Shape 26341">
              <a:extLst>
                <a:ext uri="{FF2B5EF4-FFF2-40B4-BE49-F238E27FC236}">
                  <a16:creationId xmlns:a16="http://schemas.microsoft.com/office/drawing/2014/main" id="{20CBC34D-E76F-43EE-BF43-462F27203810}"/>
                </a:ext>
              </a:extLst>
            </p:cNvPr>
            <p:cNvSpPr/>
            <p:nvPr/>
          </p:nvSpPr>
          <p:spPr>
            <a:xfrm>
              <a:off x="9393425" y="5538991"/>
              <a:ext cx="300859" cy="144502"/>
            </a:xfrm>
            <a:custGeom>
              <a:avLst/>
              <a:gdLst>
                <a:gd name="connsiteX0" fmla="*/ 152575 w 300859"/>
                <a:gd name="connsiteY0" fmla="*/ 73345 h 144502"/>
                <a:gd name="connsiteX1" fmla="*/ 131042 w 300859"/>
                <a:gd name="connsiteY1" fmla="*/ 33302 h 144502"/>
                <a:gd name="connsiteX2" fmla="*/ 118198 w 300859"/>
                <a:gd name="connsiteY2" fmla="*/ 26502 h 144502"/>
                <a:gd name="connsiteX3" fmla="*/ 99310 w 300859"/>
                <a:gd name="connsiteY3" fmla="*/ 34435 h 144502"/>
                <a:gd name="connsiteX4" fmla="*/ 92888 w 300859"/>
                <a:gd name="connsiteY4" fmla="*/ 43124 h 144502"/>
                <a:gd name="connsiteX5" fmla="*/ 85710 w 300859"/>
                <a:gd name="connsiteY5" fmla="*/ 35568 h 144502"/>
                <a:gd name="connsiteX6" fmla="*/ 70978 w 300859"/>
                <a:gd name="connsiteY6" fmla="*/ 24613 h 144502"/>
                <a:gd name="connsiteX7" fmla="*/ 26779 w 300859"/>
                <a:gd name="connsiteY7" fmla="*/ 39346 h 144502"/>
                <a:gd name="connsiteX8" fmla="*/ 336 w 300859"/>
                <a:gd name="connsiteY8" fmla="*/ 20458 h 144502"/>
                <a:gd name="connsiteX9" fmla="*/ 336 w 300859"/>
                <a:gd name="connsiteY9" fmla="*/ 5725 h 144502"/>
                <a:gd name="connsiteX10" fmla="*/ 42645 w 300859"/>
                <a:gd name="connsiteY10" fmla="*/ 9125 h 144502"/>
                <a:gd name="connsiteX11" fmla="*/ 64933 w 300859"/>
                <a:gd name="connsiteY11" fmla="*/ 7992 h 144502"/>
                <a:gd name="connsiteX12" fmla="*/ 81555 w 300859"/>
                <a:gd name="connsiteY12" fmla="*/ 12902 h 144502"/>
                <a:gd name="connsiteX13" fmla="*/ 129531 w 300859"/>
                <a:gd name="connsiteY13" fmla="*/ 20458 h 144502"/>
                <a:gd name="connsiteX14" fmla="*/ 193373 w 300859"/>
                <a:gd name="connsiteY14" fmla="*/ 20080 h 144502"/>
                <a:gd name="connsiteX15" fmla="*/ 215661 w 300859"/>
                <a:gd name="connsiteY15" fmla="*/ 29524 h 144502"/>
                <a:gd name="connsiteX16" fmla="*/ 231527 w 300859"/>
                <a:gd name="connsiteY16" fmla="*/ 38212 h 144502"/>
                <a:gd name="connsiteX17" fmla="*/ 259104 w 300859"/>
                <a:gd name="connsiteY17" fmla="*/ 51434 h 144502"/>
                <a:gd name="connsiteX18" fmla="*/ 273459 w 300859"/>
                <a:gd name="connsiteY18" fmla="*/ 65412 h 144502"/>
                <a:gd name="connsiteX19" fmla="*/ 291969 w 300859"/>
                <a:gd name="connsiteY19" fmla="*/ 90722 h 144502"/>
                <a:gd name="connsiteX20" fmla="*/ 266281 w 300859"/>
                <a:gd name="connsiteY20" fmla="*/ 106210 h 144502"/>
                <a:gd name="connsiteX21" fmla="*/ 286303 w 300859"/>
                <a:gd name="connsiteY21" fmla="*/ 121698 h 144502"/>
                <a:gd name="connsiteX22" fmla="*/ 300658 w 300859"/>
                <a:gd name="connsiteY22" fmla="*/ 138320 h 144502"/>
                <a:gd name="connsiteX23" fmla="*/ 267792 w 300859"/>
                <a:gd name="connsiteY23" fmla="*/ 142097 h 144502"/>
                <a:gd name="connsiteX24" fmla="*/ 262126 w 300859"/>
                <a:gd name="connsiteY24" fmla="*/ 140209 h 144502"/>
                <a:gd name="connsiteX25" fmla="*/ 229638 w 300859"/>
                <a:gd name="connsiteY25" fmla="*/ 117921 h 144502"/>
                <a:gd name="connsiteX26" fmla="*/ 217550 w 300859"/>
                <a:gd name="connsiteY26" fmla="*/ 98277 h 144502"/>
                <a:gd name="connsiteX27" fmla="*/ 182418 w 300859"/>
                <a:gd name="connsiteY27" fmla="*/ 62012 h 144502"/>
                <a:gd name="connsiteX28" fmla="*/ 157863 w 300859"/>
                <a:gd name="connsiteY28" fmla="*/ 74856 h 144502"/>
                <a:gd name="connsiteX29" fmla="*/ 152575 w 300859"/>
                <a:gd name="connsiteY29" fmla="*/ 73345 h 14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0859" h="144502">
                  <a:moveTo>
                    <a:pt x="152575" y="73345"/>
                  </a:moveTo>
                  <a:cubicBezTo>
                    <a:pt x="163530" y="50301"/>
                    <a:pt x="139731" y="45768"/>
                    <a:pt x="131042" y="33302"/>
                  </a:cubicBezTo>
                  <a:cubicBezTo>
                    <a:pt x="128398" y="29902"/>
                    <a:pt x="121976" y="29146"/>
                    <a:pt x="118198" y="26502"/>
                  </a:cubicBezTo>
                  <a:cubicBezTo>
                    <a:pt x="107243" y="18191"/>
                    <a:pt x="100065" y="19324"/>
                    <a:pt x="99310" y="34435"/>
                  </a:cubicBezTo>
                  <a:cubicBezTo>
                    <a:pt x="98932" y="39724"/>
                    <a:pt x="97421" y="42746"/>
                    <a:pt x="92888" y="43124"/>
                  </a:cubicBezTo>
                  <a:cubicBezTo>
                    <a:pt x="87599" y="43879"/>
                    <a:pt x="84577" y="40479"/>
                    <a:pt x="85710" y="35568"/>
                  </a:cubicBezTo>
                  <a:cubicBezTo>
                    <a:pt x="88732" y="20835"/>
                    <a:pt x="80799" y="24235"/>
                    <a:pt x="70978" y="24613"/>
                  </a:cubicBezTo>
                  <a:cubicBezTo>
                    <a:pt x="54356" y="25369"/>
                    <a:pt x="38490" y="22724"/>
                    <a:pt x="26779" y="39346"/>
                  </a:cubicBezTo>
                  <a:cubicBezTo>
                    <a:pt x="23379" y="44257"/>
                    <a:pt x="1469" y="29146"/>
                    <a:pt x="336" y="20458"/>
                  </a:cubicBezTo>
                  <a:cubicBezTo>
                    <a:pt x="-420" y="15547"/>
                    <a:pt x="336" y="10636"/>
                    <a:pt x="336" y="5725"/>
                  </a:cubicBezTo>
                  <a:cubicBezTo>
                    <a:pt x="9024" y="20458"/>
                    <a:pt x="32068" y="23102"/>
                    <a:pt x="42645" y="9125"/>
                  </a:cubicBezTo>
                  <a:cubicBezTo>
                    <a:pt x="50578" y="-1453"/>
                    <a:pt x="56623" y="-4097"/>
                    <a:pt x="64933" y="7992"/>
                  </a:cubicBezTo>
                  <a:cubicBezTo>
                    <a:pt x="69089" y="14036"/>
                    <a:pt x="76266" y="16680"/>
                    <a:pt x="81555" y="12902"/>
                  </a:cubicBezTo>
                  <a:cubicBezTo>
                    <a:pt x="100443" y="-697"/>
                    <a:pt x="115554" y="11769"/>
                    <a:pt x="129531" y="20458"/>
                  </a:cubicBezTo>
                  <a:cubicBezTo>
                    <a:pt x="163907" y="41613"/>
                    <a:pt x="163530" y="42368"/>
                    <a:pt x="193373" y="20080"/>
                  </a:cubicBezTo>
                  <a:cubicBezTo>
                    <a:pt x="208106" y="9125"/>
                    <a:pt x="213772" y="11013"/>
                    <a:pt x="215661" y="29524"/>
                  </a:cubicBezTo>
                  <a:cubicBezTo>
                    <a:pt x="217172" y="41613"/>
                    <a:pt x="217550" y="46145"/>
                    <a:pt x="231527" y="38212"/>
                  </a:cubicBezTo>
                  <a:cubicBezTo>
                    <a:pt x="241349" y="32924"/>
                    <a:pt x="258726" y="37457"/>
                    <a:pt x="259104" y="51434"/>
                  </a:cubicBezTo>
                  <a:cubicBezTo>
                    <a:pt x="259482" y="64656"/>
                    <a:pt x="264393" y="65412"/>
                    <a:pt x="273459" y="65412"/>
                  </a:cubicBezTo>
                  <a:cubicBezTo>
                    <a:pt x="291591" y="65034"/>
                    <a:pt x="296502" y="74100"/>
                    <a:pt x="291969" y="90722"/>
                  </a:cubicBezTo>
                  <a:cubicBezTo>
                    <a:pt x="288947" y="103944"/>
                    <a:pt x="276103" y="102055"/>
                    <a:pt x="266281" y="106210"/>
                  </a:cubicBezTo>
                  <a:cubicBezTo>
                    <a:pt x="270437" y="114898"/>
                    <a:pt x="276859" y="120187"/>
                    <a:pt x="286303" y="121698"/>
                  </a:cubicBezTo>
                  <a:cubicBezTo>
                    <a:pt x="294991" y="123209"/>
                    <a:pt x="302169" y="126987"/>
                    <a:pt x="300658" y="138320"/>
                  </a:cubicBezTo>
                  <a:cubicBezTo>
                    <a:pt x="290458" y="146631"/>
                    <a:pt x="279125" y="145120"/>
                    <a:pt x="267792" y="142097"/>
                  </a:cubicBezTo>
                  <a:cubicBezTo>
                    <a:pt x="265904" y="141720"/>
                    <a:pt x="264015" y="140964"/>
                    <a:pt x="262126" y="140209"/>
                  </a:cubicBezTo>
                  <a:cubicBezTo>
                    <a:pt x="251926" y="132276"/>
                    <a:pt x="247393" y="117543"/>
                    <a:pt x="229638" y="117921"/>
                  </a:cubicBezTo>
                  <a:cubicBezTo>
                    <a:pt x="221705" y="118298"/>
                    <a:pt x="218683" y="107343"/>
                    <a:pt x="217550" y="98277"/>
                  </a:cubicBezTo>
                  <a:cubicBezTo>
                    <a:pt x="214905" y="79011"/>
                    <a:pt x="200928" y="66167"/>
                    <a:pt x="182418" y="62012"/>
                  </a:cubicBezTo>
                  <a:cubicBezTo>
                    <a:pt x="169196" y="58990"/>
                    <a:pt x="167685" y="73722"/>
                    <a:pt x="157863" y="74856"/>
                  </a:cubicBezTo>
                  <a:cubicBezTo>
                    <a:pt x="155974" y="75233"/>
                    <a:pt x="154086" y="74478"/>
                    <a:pt x="152575" y="73345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43" name="Freeform: Shape 26342">
              <a:extLst>
                <a:ext uri="{FF2B5EF4-FFF2-40B4-BE49-F238E27FC236}">
                  <a16:creationId xmlns:a16="http://schemas.microsoft.com/office/drawing/2014/main" id="{5907650E-6263-4085-817F-CFEC2575AC2F}"/>
                </a:ext>
              </a:extLst>
            </p:cNvPr>
            <p:cNvSpPr/>
            <p:nvPr/>
          </p:nvSpPr>
          <p:spPr>
            <a:xfrm>
              <a:off x="9648639" y="5628957"/>
              <a:ext cx="234628" cy="55673"/>
            </a:xfrm>
            <a:custGeom>
              <a:avLst/>
              <a:gdLst>
                <a:gd name="connsiteX0" fmla="*/ 45444 w 234628"/>
                <a:gd name="connsiteY0" fmla="*/ 46465 h 55673"/>
                <a:gd name="connsiteX1" fmla="*/ 33733 w 234628"/>
                <a:gd name="connsiteY1" fmla="*/ 35887 h 55673"/>
                <a:gd name="connsiteX2" fmla="*/ 2379 w 234628"/>
                <a:gd name="connsiteY2" fmla="*/ 19644 h 55673"/>
                <a:gd name="connsiteX3" fmla="*/ 868 w 234628"/>
                <a:gd name="connsiteY3" fmla="*/ 12466 h 55673"/>
                <a:gd name="connsiteX4" fmla="*/ 9934 w 234628"/>
                <a:gd name="connsiteY4" fmla="*/ 8689 h 55673"/>
                <a:gd name="connsiteX5" fmla="*/ 37133 w 234628"/>
                <a:gd name="connsiteY5" fmla="*/ 0 h 55673"/>
                <a:gd name="connsiteX6" fmla="*/ 54133 w 234628"/>
                <a:gd name="connsiteY6" fmla="*/ 4155 h 55673"/>
                <a:gd name="connsiteX7" fmla="*/ 55266 w 234628"/>
                <a:gd name="connsiteY7" fmla="*/ 7933 h 55673"/>
                <a:gd name="connsiteX8" fmla="*/ 92665 w 234628"/>
                <a:gd name="connsiteY8" fmla="*/ 24555 h 55673"/>
                <a:gd name="connsiteX9" fmla="*/ 109286 w 234628"/>
                <a:gd name="connsiteY9" fmla="*/ 24932 h 55673"/>
                <a:gd name="connsiteX10" fmla="*/ 186350 w 234628"/>
                <a:gd name="connsiteY10" fmla="*/ 27577 h 55673"/>
                <a:gd name="connsiteX11" fmla="*/ 201461 w 234628"/>
                <a:gd name="connsiteY11" fmla="*/ 18510 h 55673"/>
                <a:gd name="connsiteX12" fmla="*/ 215438 w 234628"/>
                <a:gd name="connsiteY12" fmla="*/ 18888 h 55673"/>
                <a:gd name="connsiteX13" fmla="*/ 233193 w 234628"/>
                <a:gd name="connsiteY13" fmla="*/ 45709 h 55673"/>
                <a:gd name="connsiteX14" fmla="*/ 200327 w 234628"/>
                <a:gd name="connsiteY14" fmla="*/ 50243 h 55673"/>
                <a:gd name="connsiteX15" fmla="*/ 156129 w 234628"/>
                <a:gd name="connsiteY15" fmla="*/ 50620 h 55673"/>
                <a:gd name="connsiteX16" fmla="*/ 137618 w 234628"/>
                <a:gd name="connsiteY16" fmla="*/ 55531 h 55673"/>
                <a:gd name="connsiteX17" fmla="*/ 68110 w 234628"/>
                <a:gd name="connsiteY17" fmla="*/ 54398 h 55673"/>
                <a:gd name="connsiteX18" fmla="*/ 45444 w 234628"/>
                <a:gd name="connsiteY18" fmla="*/ 46465 h 5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4628" h="55673">
                  <a:moveTo>
                    <a:pt x="45444" y="46465"/>
                  </a:moveTo>
                  <a:cubicBezTo>
                    <a:pt x="42422" y="41554"/>
                    <a:pt x="37133" y="33999"/>
                    <a:pt x="33733" y="35887"/>
                  </a:cubicBezTo>
                  <a:cubicBezTo>
                    <a:pt x="14845" y="45709"/>
                    <a:pt x="15601" y="19644"/>
                    <a:pt x="2379" y="19644"/>
                  </a:cubicBezTo>
                  <a:cubicBezTo>
                    <a:pt x="490" y="19644"/>
                    <a:pt x="-1021" y="15488"/>
                    <a:pt x="868" y="12466"/>
                  </a:cubicBezTo>
                  <a:cubicBezTo>
                    <a:pt x="2757" y="8689"/>
                    <a:pt x="6534" y="8311"/>
                    <a:pt x="9934" y="8689"/>
                  </a:cubicBezTo>
                  <a:cubicBezTo>
                    <a:pt x="20512" y="9822"/>
                    <a:pt x="29200" y="6800"/>
                    <a:pt x="37133" y="0"/>
                  </a:cubicBezTo>
                  <a:cubicBezTo>
                    <a:pt x="42800" y="1511"/>
                    <a:pt x="48466" y="2644"/>
                    <a:pt x="54133" y="4155"/>
                  </a:cubicBezTo>
                  <a:cubicBezTo>
                    <a:pt x="54510" y="5667"/>
                    <a:pt x="54510" y="7933"/>
                    <a:pt x="55266" y="7933"/>
                  </a:cubicBezTo>
                  <a:cubicBezTo>
                    <a:pt x="68865" y="10955"/>
                    <a:pt x="81332" y="16622"/>
                    <a:pt x="92665" y="24555"/>
                  </a:cubicBezTo>
                  <a:cubicBezTo>
                    <a:pt x="96442" y="27199"/>
                    <a:pt x="103620" y="24932"/>
                    <a:pt x="109286" y="24932"/>
                  </a:cubicBezTo>
                  <a:cubicBezTo>
                    <a:pt x="134974" y="22288"/>
                    <a:pt x="160662" y="21155"/>
                    <a:pt x="186350" y="27577"/>
                  </a:cubicBezTo>
                  <a:cubicBezTo>
                    <a:pt x="194283" y="29466"/>
                    <a:pt x="197683" y="23421"/>
                    <a:pt x="201461" y="18510"/>
                  </a:cubicBezTo>
                  <a:cubicBezTo>
                    <a:pt x="206371" y="12088"/>
                    <a:pt x="210527" y="10199"/>
                    <a:pt x="215438" y="18888"/>
                  </a:cubicBezTo>
                  <a:cubicBezTo>
                    <a:pt x="220726" y="28710"/>
                    <a:pt x="239992" y="32866"/>
                    <a:pt x="233193" y="45709"/>
                  </a:cubicBezTo>
                  <a:cubicBezTo>
                    <a:pt x="227526" y="56665"/>
                    <a:pt x="211660" y="49487"/>
                    <a:pt x="200327" y="50243"/>
                  </a:cubicBezTo>
                  <a:cubicBezTo>
                    <a:pt x="185594" y="51376"/>
                    <a:pt x="170862" y="50620"/>
                    <a:pt x="156129" y="50620"/>
                  </a:cubicBezTo>
                  <a:cubicBezTo>
                    <a:pt x="150840" y="55909"/>
                    <a:pt x="144418" y="55909"/>
                    <a:pt x="137618" y="55531"/>
                  </a:cubicBezTo>
                  <a:cubicBezTo>
                    <a:pt x="114575" y="54020"/>
                    <a:pt x="91531" y="51376"/>
                    <a:pt x="68110" y="54398"/>
                  </a:cubicBezTo>
                  <a:cubicBezTo>
                    <a:pt x="59044" y="55909"/>
                    <a:pt x="50733" y="55153"/>
                    <a:pt x="45444" y="46465"/>
                  </a:cubicBezTo>
                  <a:close/>
                </a:path>
              </a:pathLst>
            </a:custGeom>
            <a:solidFill>
              <a:srgbClr val="FDF2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44" name="Freeform: Shape 26343">
              <a:extLst>
                <a:ext uri="{FF2B5EF4-FFF2-40B4-BE49-F238E27FC236}">
                  <a16:creationId xmlns:a16="http://schemas.microsoft.com/office/drawing/2014/main" id="{59013BFB-9B9B-4796-80E9-F95DCE578840}"/>
                </a:ext>
              </a:extLst>
            </p:cNvPr>
            <p:cNvSpPr/>
            <p:nvPr/>
          </p:nvSpPr>
          <p:spPr>
            <a:xfrm>
              <a:off x="9389573" y="5464252"/>
              <a:ext cx="25804" cy="80463"/>
            </a:xfrm>
            <a:custGeom>
              <a:avLst/>
              <a:gdLst>
                <a:gd name="connsiteX0" fmla="*/ 3810 w 25804"/>
                <a:gd name="connsiteY0" fmla="*/ 80464 h 80463"/>
                <a:gd name="connsiteX1" fmla="*/ 32 w 25804"/>
                <a:gd name="connsiteY1" fmla="*/ 73664 h 80463"/>
                <a:gd name="connsiteX2" fmla="*/ 20809 w 25804"/>
                <a:gd name="connsiteY2" fmla="*/ 0 h 80463"/>
                <a:gd name="connsiteX3" fmla="*/ 3810 w 25804"/>
                <a:gd name="connsiteY3" fmla="*/ 80464 h 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4" h="80463">
                  <a:moveTo>
                    <a:pt x="3810" y="80464"/>
                  </a:moveTo>
                  <a:cubicBezTo>
                    <a:pt x="2677" y="78197"/>
                    <a:pt x="-345" y="74419"/>
                    <a:pt x="32" y="73664"/>
                  </a:cubicBezTo>
                  <a:cubicBezTo>
                    <a:pt x="19676" y="52509"/>
                    <a:pt x="8343" y="23044"/>
                    <a:pt x="20809" y="0"/>
                  </a:cubicBezTo>
                  <a:cubicBezTo>
                    <a:pt x="30631" y="30221"/>
                    <a:pt x="26476" y="57420"/>
                    <a:pt x="3810" y="80464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45" name="Freeform: Shape 26344">
              <a:extLst>
                <a:ext uri="{FF2B5EF4-FFF2-40B4-BE49-F238E27FC236}">
                  <a16:creationId xmlns:a16="http://schemas.microsoft.com/office/drawing/2014/main" id="{5D440E3A-1369-494B-AF6F-645F6F3D2816}"/>
                </a:ext>
              </a:extLst>
            </p:cNvPr>
            <p:cNvSpPr/>
            <p:nvPr/>
          </p:nvSpPr>
          <p:spPr>
            <a:xfrm>
              <a:off x="9229056" y="5505022"/>
              <a:ext cx="346031" cy="159970"/>
            </a:xfrm>
            <a:custGeom>
              <a:avLst/>
              <a:gdLst>
                <a:gd name="connsiteX0" fmla="*/ 316944 w 346031"/>
                <a:gd name="connsiteY0" fmla="*/ 107313 h 159970"/>
                <a:gd name="connsiteX1" fmla="*/ 321099 w 346031"/>
                <a:gd name="connsiteY1" fmla="*/ 107313 h 159970"/>
                <a:gd name="connsiteX2" fmla="*/ 346031 w 346031"/>
                <a:gd name="connsiteY2" fmla="*/ 115246 h 159970"/>
                <a:gd name="connsiteX3" fmla="*/ 343765 w 346031"/>
                <a:gd name="connsiteY3" fmla="*/ 120913 h 159970"/>
                <a:gd name="connsiteX4" fmla="*/ 334698 w 346031"/>
                <a:gd name="connsiteY4" fmla="*/ 124313 h 159970"/>
                <a:gd name="connsiteX5" fmla="*/ 318077 w 346031"/>
                <a:gd name="connsiteY5" fmla="*/ 134890 h 159970"/>
                <a:gd name="connsiteX6" fmla="*/ 305233 w 346031"/>
                <a:gd name="connsiteY6" fmla="*/ 152267 h 159970"/>
                <a:gd name="connsiteX7" fmla="*/ 261790 w 346031"/>
                <a:gd name="connsiteY7" fmla="*/ 159823 h 159970"/>
                <a:gd name="connsiteX8" fmla="*/ 256124 w 346031"/>
                <a:gd name="connsiteY8" fmla="*/ 159067 h 159970"/>
                <a:gd name="connsiteX9" fmla="*/ 240635 w 346031"/>
                <a:gd name="connsiteY9" fmla="*/ 154156 h 159970"/>
                <a:gd name="connsiteX10" fmla="*/ 202859 w 346031"/>
                <a:gd name="connsiteY10" fmla="*/ 150001 h 159970"/>
                <a:gd name="connsiteX11" fmla="*/ 191526 w 346031"/>
                <a:gd name="connsiteY11" fmla="*/ 153023 h 159970"/>
                <a:gd name="connsiteX12" fmla="*/ 137128 w 346031"/>
                <a:gd name="connsiteY12" fmla="*/ 143957 h 159970"/>
                <a:gd name="connsiteX13" fmla="*/ 131462 w 346031"/>
                <a:gd name="connsiteY13" fmla="*/ 150756 h 159970"/>
                <a:gd name="connsiteX14" fmla="*/ 121640 w 346031"/>
                <a:gd name="connsiteY14" fmla="*/ 152645 h 159970"/>
                <a:gd name="connsiteX15" fmla="*/ 80464 w 346031"/>
                <a:gd name="connsiteY15" fmla="*/ 129224 h 159970"/>
                <a:gd name="connsiteX16" fmla="*/ 75175 w 346031"/>
                <a:gd name="connsiteY16" fmla="*/ 113358 h 159970"/>
                <a:gd name="connsiteX17" fmla="*/ 33621 w 346031"/>
                <a:gd name="connsiteY17" fmla="*/ 106936 h 159970"/>
                <a:gd name="connsiteX18" fmla="*/ 12088 w 346031"/>
                <a:gd name="connsiteY18" fmla="*/ 92581 h 159970"/>
                <a:gd name="connsiteX19" fmla="*/ 12466 w 346031"/>
                <a:gd name="connsiteY19" fmla="*/ 89936 h 159970"/>
                <a:gd name="connsiteX20" fmla="*/ 10955 w 346031"/>
                <a:gd name="connsiteY20" fmla="*/ 82381 h 159970"/>
                <a:gd name="connsiteX21" fmla="*/ 6800 w 346031"/>
                <a:gd name="connsiteY21" fmla="*/ 63493 h 159970"/>
                <a:gd name="connsiteX22" fmla="*/ 0 w 346031"/>
                <a:gd name="connsiteY22" fmla="*/ 55938 h 159970"/>
                <a:gd name="connsiteX23" fmla="*/ 27199 w 346031"/>
                <a:gd name="connsiteY23" fmla="*/ 53293 h 159970"/>
                <a:gd name="connsiteX24" fmla="*/ 82352 w 346031"/>
                <a:gd name="connsiteY24" fmla="*/ 53671 h 159970"/>
                <a:gd name="connsiteX25" fmla="*/ 92930 w 346031"/>
                <a:gd name="connsiteY25" fmla="*/ 17784 h 159970"/>
                <a:gd name="connsiteX26" fmla="*/ 105774 w 346031"/>
                <a:gd name="connsiteY26" fmla="*/ 29 h 159970"/>
                <a:gd name="connsiteX27" fmla="*/ 122018 w 346031"/>
                <a:gd name="connsiteY27" fmla="*/ 15517 h 159970"/>
                <a:gd name="connsiteX28" fmla="*/ 141661 w 346031"/>
                <a:gd name="connsiteY28" fmla="*/ 12873 h 159970"/>
                <a:gd name="connsiteX29" fmla="*/ 154505 w 346031"/>
                <a:gd name="connsiteY29" fmla="*/ 14006 h 159970"/>
                <a:gd name="connsiteX30" fmla="*/ 154128 w 346031"/>
                <a:gd name="connsiteY30" fmla="*/ 25717 h 159970"/>
                <a:gd name="connsiteX31" fmla="*/ 156016 w 346031"/>
                <a:gd name="connsiteY31" fmla="*/ 56693 h 159970"/>
                <a:gd name="connsiteX32" fmla="*/ 158283 w 346031"/>
                <a:gd name="connsiteY32" fmla="*/ 70293 h 159970"/>
                <a:gd name="connsiteX33" fmla="*/ 139017 w 346031"/>
                <a:gd name="connsiteY33" fmla="*/ 75959 h 159970"/>
                <a:gd name="connsiteX34" fmla="*/ 114840 w 346031"/>
                <a:gd name="connsiteY34" fmla="*/ 89181 h 159970"/>
                <a:gd name="connsiteX35" fmla="*/ 134106 w 346031"/>
                <a:gd name="connsiteY35" fmla="*/ 107313 h 159970"/>
                <a:gd name="connsiteX36" fmla="*/ 160172 w 346031"/>
                <a:gd name="connsiteY36" fmla="*/ 116380 h 159970"/>
                <a:gd name="connsiteX37" fmla="*/ 172638 w 346031"/>
                <a:gd name="connsiteY37" fmla="*/ 102780 h 159970"/>
                <a:gd name="connsiteX38" fmla="*/ 193793 w 346031"/>
                <a:gd name="connsiteY38" fmla="*/ 112602 h 159970"/>
                <a:gd name="connsiteX39" fmla="*/ 220236 w 346031"/>
                <a:gd name="connsiteY39" fmla="*/ 93336 h 159970"/>
                <a:gd name="connsiteX40" fmla="*/ 225903 w 346031"/>
                <a:gd name="connsiteY40" fmla="*/ 93714 h 159970"/>
                <a:gd name="connsiteX41" fmla="*/ 283323 w 346031"/>
                <a:gd name="connsiteY41" fmla="*/ 117891 h 159970"/>
                <a:gd name="connsiteX42" fmla="*/ 316944 w 346031"/>
                <a:gd name="connsiteY42" fmla="*/ 107313 h 15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6031" h="159970">
                  <a:moveTo>
                    <a:pt x="316944" y="107313"/>
                  </a:moveTo>
                  <a:cubicBezTo>
                    <a:pt x="318455" y="107313"/>
                    <a:pt x="319588" y="107313"/>
                    <a:pt x="321099" y="107313"/>
                  </a:cubicBezTo>
                  <a:cubicBezTo>
                    <a:pt x="330921" y="105425"/>
                    <a:pt x="344520" y="90314"/>
                    <a:pt x="346031" y="115246"/>
                  </a:cubicBezTo>
                  <a:cubicBezTo>
                    <a:pt x="345654" y="117135"/>
                    <a:pt x="344898" y="119402"/>
                    <a:pt x="343765" y="120913"/>
                  </a:cubicBezTo>
                  <a:cubicBezTo>
                    <a:pt x="341121" y="123557"/>
                    <a:pt x="338098" y="126202"/>
                    <a:pt x="334698" y="124313"/>
                  </a:cubicBezTo>
                  <a:cubicBezTo>
                    <a:pt x="322232" y="117513"/>
                    <a:pt x="318455" y="122802"/>
                    <a:pt x="318077" y="134890"/>
                  </a:cubicBezTo>
                  <a:cubicBezTo>
                    <a:pt x="317699" y="143579"/>
                    <a:pt x="312410" y="148490"/>
                    <a:pt x="305233" y="152267"/>
                  </a:cubicBezTo>
                  <a:cubicBezTo>
                    <a:pt x="291633" y="158689"/>
                    <a:pt x="274634" y="148490"/>
                    <a:pt x="261790" y="159823"/>
                  </a:cubicBezTo>
                  <a:cubicBezTo>
                    <a:pt x="259901" y="160200"/>
                    <a:pt x="258013" y="159823"/>
                    <a:pt x="256124" y="159067"/>
                  </a:cubicBezTo>
                  <a:cubicBezTo>
                    <a:pt x="251213" y="156423"/>
                    <a:pt x="246680" y="153023"/>
                    <a:pt x="240635" y="154156"/>
                  </a:cubicBezTo>
                  <a:cubicBezTo>
                    <a:pt x="227414" y="157556"/>
                    <a:pt x="214947" y="156423"/>
                    <a:pt x="202859" y="150001"/>
                  </a:cubicBezTo>
                  <a:cubicBezTo>
                    <a:pt x="198704" y="147734"/>
                    <a:pt x="195304" y="151890"/>
                    <a:pt x="191526" y="153023"/>
                  </a:cubicBezTo>
                  <a:cubicBezTo>
                    <a:pt x="173016" y="152645"/>
                    <a:pt x="152239" y="164734"/>
                    <a:pt x="137128" y="143957"/>
                  </a:cubicBezTo>
                  <a:cubicBezTo>
                    <a:pt x="137128" y="143957"/>
                    <a:pt x="134484" y="148867"/>
                    <a:pt x="131462" y="150756"/>
                  </a:cubicBezTo>
                  <a:cubicBezTo>
                    <a:pt x="128440" y="152645"/>
                    <a:pt x="125040" y="153023"/>
                    <a:pt x="121640" y="152645"/>
                  </a:cubicBezTo>
                  <a:cubicBezTo>
                    <a:pt x="108418" y="143957"/>
                    <a:pt x="96330" y="133001"/>
                    <a:pt x="80464" y="129224"/>
                  </a:cubicBezTo>
                  <a:cubicBezTo>
                    <a:pt x="70264" y="126579"/>
                    <a:pt x="73286" y="119780"/>
                    <a:pt x="75175" y="113358"/>
                  </a:cubicBezTo>
                  <a:cubicBezTo>
                    <a:pt x="60064" y="127713"/>
                    <a:pt x="40043" y="124691"/>
                    <a:pt x="33621" y="106936"/>
                  </a:cubicBezTo>
                  <a:cubicBezTo>
                    <a:pt x="26066" y="102780"/>
                    <a:pt x="11711" y="108825"/>
                    <a:pt x="12088" y="92581"/>
                  </a:cubicBezTo>
                  <a:cubicBezTo>
                    <a:pt x="12088" y="91825"/>
                    <a:pt x="12088" y="90692"/>
                    <a:pt x="12466" y="89936"/>
                  </a:cubicBezTo>
                  <a:cubicBezTo>
                    <a:pt x="12088" y="87292"/>
                    <a:pt x="9822" y="83137"/>
                    <a:pt x="10955" y="82381"/>
                  </a:cubicBezTo>
                  <a:cubicBezTo>
                    <a:pt x="20399" y="73315"/>
                    <a:pt x="18510" y="68026"/>
                    <a:pt x="6800" y="63493"/>
                  </a:cubicBezTo>
                  <a:cubicBezTo>
                    <a:pt x="4155" y="62360"/>
                    <a:pt x="2267" y="58582"/>
                    <a:pt x="0" y="55938"/>
                  </a:cubicBezTo>
                  <a:cubicBezTo>
                    <a:pt x="8689" y="51405"/>
                    <a:pt x="15488" y="49138"/>
                    <a:pt x="27199" y="53293"/>
                  </a:cubicBezTo>
                  <a:cubicBezTo>
                    <a:pt x="44198" y="59715"/>
                    <a:pt x="63087" y="45738"/>
                    <a:pt x="82352" y="53671"/>
                  </a:cubicBezTo>
                  <a:cubicBezTo>
                    <a:pt x="91797" y="57449"/>
                    <a:pt x="98974" y="35916"/>
                    <a:pt x="92930" y="17784"/>
                  </a:cubicBezTo>
                  <a:cubicBezTo>
                    <a:pt x="100485" y="13628"/>
                    <a:pt x="96330" y="-727"/>
                    <a:pt x="105774" y="29"/>
                  </a:cubicBezTo>
                  <a:cubicBezTo>
                    <a:pt x="111440" y="784"/>
                    <a:pt x="125418" y="1540"/>
                    <a:pt x="122018" y="15517"/>
                  </a:cubicBezTo>
                  <a:cubicBezTo>
                    <a:pt x="128440" y="14762"/>
                    <a:pt x="135617" y="15139"/>
                    <a:pt x="141661" y="12873"/>
                  </a:cubicBezTo>
                  <a:cubicBezTo>
                    <a:pt x="146950" y="10984"/>
                    <a:pt x="150728" y="8717"/>
                    <a:pt x="154505" y="14006"/>
                  </a:cubicBezTo>
                  <a:cubicBezTo>
                    <a:pt x="157150" y="17784"/>
                    <a:pt x="156772" y="22317"/>
                    <a:pt x="154128" y="25717"/>
                  </a:cubicBezTo>
                  <a:cubicBezTo>
                    <a:pt x="146194" y="36672"/>
                    <a:pt x="141661" y="46494"/>
                    <a:pt x="156016" y="56693"/>
                  </a:cubicBezTo>
                  <a:cubicBezTo>
                    <a:pt x="158661" y="58582"/>
                    <a:pt x="162061" y="65382"/>
                    <a:pt x="158283" y="70293"/>
                  </a:cubicBezTo>
                  <a:cubicBezTo>
                    <a:pt x="153372" y="75959"/>
                    <a:pt x="146194" y="78604"/>
                    <a:pt x="139017" y="75959"/>
                  </a:cubicBezTo>
                  <a:cubicBezTo>
                    <a:pt x="124662" y="70293"/>
                    <a:pt x="116729" y="75581"/>
                    <a:pt x="114840" y="89181"/>
                  </a:cubicBezTo>
                  <a:cubicBezTo>
                    <a:pt x="112574" y="103914"/>
                    <a:pt x="122395" y="104669"/>
                    <a:pt x="134106" y="107313"/>
                  </a:cubicBezTo>
                  <a:cubicBezTo>
                    <a:pt x="142417" y="109202"/>
                    <a:pt x="151483" y="108069"/>
                    <a:pt x="160172" y="116380"/>
                  </a:cubicBezTo>
                  <a:cubicBezTo>
                    <a:pt x="168860" y="124691"/>
                    <a:pt x="168105" y="110336"/>
                    <a:pt x="172638" y="102780"/>
                  </a:cubicBezTo>
                  <a:cubicBezTo>
                    <a:pt x="176038" y="118646"/>
                    <a:pt x="185860" y="120158"/>
                    <a:pt x="193793" y="112602"/>
                  </a:cubicBezTo>
                  <a:cubicBezTo>
                    <a:pt x="202104" y="105047"/>
                    <a:pt x="221369" y="112980"/>
                    <a:pt x="220236" y="93336"/>
                  </a:cubicBezTo>
                  <a:cubicBezTo>
                    <a:pt x="222125" y="93336"/>
                    <a:pt x="225525" y="92959"/>
                    <a:pt x="225903" y="93714"/>
                  </a:cubicBezTo>
                  <a:cubicBezTo>
                    <a:pt x="237235" y="118646"/>
                    <a:pt x="267834" y="96736"/>
                    <a:pt x="283323" y="117891"/>
                  </a:cubicBezTo>
                  <a:cubicBezTo>
                    <a:pt x="289367" y="128468"/>
                    <a:pt x="306366" y="116380"/>
                    <a:pt x="316944" y="107313"/>
                  </a:cubicBezTo>
                  <a:close/>
                </a:path>
              </a:pathLst>
            </a:custGeom>
            <a:solidFill>
              <a:srgbClr val="E8CAB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46" name="Freeform: Shape 26345">
              <a:extLst>
                <a:ext uri="{FF2B5EF4-FFF2-40B4-BE49-F238E27FC236}">
                  <a16:creationId xmlns:a16="http://schemas.microsoft.com/office/drawing/2014/main" id="{EE7CA11A-3634-479E-9BD9-327366FA1853}"/>
                </a:ext>
              </a:extLst>
            </p:cNvPr>
            <p:cNvSpPr/>
            <p:nvPr/>
          </p:nvSpPr>
          <p:spPr>
            <a:xfrm>
              <a:off x="9512001" y="4368958"/>
              <a:ext cx="125133" cy="189118"/>
            </a:xfrm>
            <a:custGeom>
              <a:avLst/>
              <a:gdLst>
                <a:gd name="connsiteX0" fmla="*/ 16999 w 125133"/>
                <a:gd name="connsiteY0" fmla="*/ 134263 h 189118"/>
                <a:gd name="connsiteX1" fmla="*/ 0 w 125133"/>
                <a:gd name="connsiteY1" fmla="*/ 117264 h 189118"/>
                <a:gd name="connsiteX2" fmla="*/ 6422 w 125133"/>
                <a:gd name="connsiteY2" fmla="*/ 71554 h 189118"/>
                <a:gd name="connsiteX3" fmla="*/ 19644 w 125133"/>
                <a:gd name="connsiteY3" fmla="*/ 41711 h 189118"/>
                <a:gd name="connsiteX4" fmla="*/ 63464 w 125133"/>
                <a:gd name="connsiteY4" fmla="*/ 157 h 189118"/>
                <a:gd name="connsiteX5" fmla="*/ 106529 w 125133"/>
                <a:gd name="connsiteY5" fmla="*/ 5823 h 189118"/>
                <a:gd name="connsiteX6" fmla="*/ 124284 w 125133"/>
                <a:gd name="connsiteY6" fmla="*/ 31511 h 189118"/>
                <a:gd name="connsiteX7" fmla="*/ 123151 w 125133"/>
                <a:gd name="connsiteY7" fmla="*/ 56066 h 189118"/>
                <a:gd name="connsiteX8" fmla="*/ 122018 w 125133"/>
                <a:gd name="connsiteY8" fmla="*/ 87043 h 189118"/>
                <a:gd name="connsiteX9" fmla="*/ 99730 w 125133"/>
                <a:gd name="connsiteY9" fmla="*/ 105175 h 189118"/>
                <a:gd name="connsiteX10" fmla="*/ 93685 w 125133"/>
                <a:gd name="connsiteY10" fmla="*/ 122175 h 189118"/>
                <a:gd name="connsiteX11" fmla="*/ 97841 w 125133"/>
                <a:gd name="connsiteY11" fmla="*/ 160707 h 189118"/>
                <a:gd name="connsiteX12" fmla="*/ 74419 w 125133"/>
                <a:gd name="connsiteY12" fmla="*/ 184883 h 189118"/>
                <a:gd name="connsiteX13" fmla="*/ 21533 w 125133"/>
                <a:gd name="connsiteY13" fmla="*/ 172040 h 189118"/>
                <a:gd name="connsiteX14" fmla="*/ 23421 w 125133"/>
                <a:gd name="connsiteY14" fmla="*/ 155418 h 189118"/>
                <a:gd name="connsiteX15" fmla="*/ 37776 w 125133"/>
                <a:gd name="connsiteY15" fmla="*/ 138419 h 189118"/>
                <a:gd name="connsiteX16" fmla="*/ 16999 w 125133"/>
                <a:gd name="connsiteY16" fmla="*/ 134263 h 18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133" h="189118">
                  <a:moveTo>
                    <a:pt x="16999" y="134263"/>
                  </a:moveTo>
                  <a:cubicBezTo>
                    <a:pt x="11333" y="128597"/>
                    <a:pt x="5667" y="122930"/>
                    <a:pt x="0" y="117264"/>
                  </a:cubicBezTo>
                  <a:cubicBezTo>
                    <a:pt x="9066" y="103287"/>
                    <a:pt x="-1133" y="86287"/>
                    <a:pt x="6422" y="71554"/>
                  </a:cubicBezTo>
                  <a:cubicBezTo>
                    <a:pt x="18133" y="64755"/>
                    <a:pt x="21910" y="56066"/>
                    <a:pt x="19644" y="41711"/>
                  </a:cubicBezTo>
                  <a:cubicBezTo>
                    <a:pt x="16244" y="20556"/>
                    <a:pt x="42309" y="-2110"/>
                    <a:pt x="63464" y="157"/>
                  </a:cubicBezTo>
                  <a:cubicBezTo>
                    <a:pt x="77819" y="1668"/>
                    <a:pt x="89908" y="13756"/>
                    <a:pt x="106529" y="5823"/>
                  </a:cubicBezTo>
                  <a:cubicBezTo>
                    <a:pt x="114085" y="2046"/>
                    <a:pt x="128817" y="23201"/>
                    <a:pt x="124284" y="31511"/>
                  </a:cubicBezTo>
                  <a:cubicBezTo>
                    <a:pt x="119373" y="40200"/>
                    <a:pt x="120129" y="47378"/>
                    <a:pt x="123151" y="56066"/>
                  </a:cubicBezTo>
                  <a:cubicBezTo>
                    <a:pt x="126551" y="66266"/>
                    <a:pt x="125040" y="76465"/>
                    <a:pt x="122018" y="87043"/>
                  </a:cubicBezTo>
                  <a:cubicBezTo>
                    <a:pt x="118618" y="99131"/>
                    <a:pt x="111440" y="103287"/>
                    <a:pt x="99730" y="105175"/>
                  </a:cubicBezTo>
                  <a:cubicBezTo>
                    <a:pt x="91419" y="106686"/>
                    <a:pt x="89530" y="115753"/>
                    <a:pt x="93685" y="122175"/>
                  </a:cubicBezTo>
                  <a:cubicBezTo>
                    <a:pt x="101996" y="134641"/>
                    <a:pt x="99730" y="147485"/>
                    <a:pt x="97841" y="160707"/>
                  </a:cubicBezTo>
                  <a:cubicBezTo>
                    <a:pt x="94819" y="173173"/>
                    <a:pt x="86508" y="181106"/>
                    <a:pt x="74419" y="184883"/>
                  </a:cubicBezTo>
                  <a:cubicBezTo>
                    <a:pt x="53265" y="195839"/>
                    <a:pt x="37399" y="183372"/>
                    <a:pt x="21533" y="172040"/>
                  </a:cubicBezTo>
                  <a:cubicBezTo>
                    <a:pt x="12844" y="165995"/>
                    <a:pt x="12466" y="158440"/>
                    <a:pt x="23421" y="155418"/>
                  </a:cubicBezTo>
                  <a:cubicBezTo>
                    <a:pt x="33999" y="152774"/>
                    <a:pt x="37399" y="145218"/>
                    <a:pt x="37776" y="138419"/>
                  </a:cubicBezTo>
                  <a:cubicBezTo>
                    <a:pt x="24177" y="147107"/>
                    <a:pt x="24177" y="147107"/>
                    <a:pt x="16999" y="134263"/>
                  </a:cubicBezTo>
                  <a:close/>
                </a:path>
              </a:pathLst>
            </a:custGeom>
            <a:solidFill>
              <a:srgbClr val="E4B6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47" name="Freeform: Shape 26346">
              <a:extLst>
                <a:ext uri="{FF2B5EF4-FFF2-40B4-BE49-F238E27FC236}">
                  <a16:creationId xmlns:a16="http://schemas.microsoft.com/office/drawing/2014/main" id="{3F6ABA61-75C5-42AC-B65C-DB9DD8665CAF}"/>
                </a:ext>
              </a:extLst>
            </p:cNvPr>
            <p:cNvSpPr/>
            <p:nvPr/>
          </p:nvSpPr>
          <p:spPr>
            <a:xfrm>
              <a:off x="9269518" y="4291968"/>
              <a:ext cx="132553" cy="149646"/>
            </a:xfrm>
            <a:custGeom>
              <a:avLst/>
              <a:gdLst>
                <a:gd name="connsiteX0" fmla="*/ 5624 w 132553"/>
                <a:gd name="connsiteY0" fmla="*/ 101325 h 149646"/>
                <a:gd name="connsiteX1" fmla="*/ 9402 w 132553"/>
                <a:gd name="connsiteY1" fmla="*/ 89614 h 149646"/>
                <a:gd name="connsiteX2" fmla="*/ 336 w 132553"/>
                <a:gd name="connsiteY2" fmla="*/ 69215 h 149646"/>
                <a:gd name="connsiteX3" fmla="*/ 29424 w 132553"/>
                <a:gd name="connsiteY3" fmla="*/ 28794 h 149646"/>
                <a:gd name="connsiteX4" fmla="*/ 38112 w 132553"/>
                <a:gd name="connsiteY4" fmla="*/ 15950 h 149646"/>
                <a:gd name="connsiteX5" fmla="*/ 47178 w 132553"/>
                <a:gd name="connsiteY5" fmla="*/ 462 h 149646"/>
                <a:gd name="connsiteX6" fmla="*/ 60778 w 132553"/>
                <a:gd name="connsiteY6" fmla="*/ 3862 h 149646"/>
                <a:gd name="connsiteX7" fmla="*/ 55111 w 132553"/>
                <a:gd name="connsiteY7" fmla="*/ 18594 h 149646"/>
                <a:gd name="connsiteX8" fmla="*/ 68333 w 132553"/>
                <a:gd name="connsiteY8" fmla="*/ 32194 h 149646"/>
                <a:gd name="connsiteX9" fmla="*/ 83822 w 132553"/>
                <a:gd name="connsiteY9" fmla="*/ 50704 h 149646"/>
                <a:gd name="connsiteX10" fmla="*/ 86088 w 132553"/>
                <a:gd name="connsiteY10" fmla="*/ 66193 h 149646"/>
                <a:gd name="connsiteX11" fmla="*/ 130286 w 132553"/>
                <a:gd name="connsiteY11" fmla="*/ 130035 h 149646"/>
                <a:gd name="connsiteX12" fmla="*/ 132553 w 132553"/>
                <a:gd name="connsiteY12" fmla="*/ 139857 h 149646"/>
                <a:gd name="connsiteX13" fmla="*/ 95532 w 132553"/>
                <a:gd name="connsiteY13" fmla="*/ 145901 h 149646"/>
                <a:gd name="connsiteX14" fmla="*/ 84955 w 132553"/>
                <a:gd name="connsiteY14" fmla="*/ 147412 h 149646"/>
                <a:gd name="connsiteX15" fmla="*/ 61911 w 132553"/>
                <a:gd name="connsiteY15" fmla="*/ 143256 h 149646"/>
                <a:gd name="connsiteX16" fmla="*/ 54356 w 132553"/>
                <a:gd name="connsiteY16" fmla="*/ 140612 h 149646"/>
                <a:gd name="connsiteX17" fmla="*/ 5624 w 132553"/>
                <a:gd name="connsiteY17" fmla="*/ 101325 h 14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553" h="149646">
                  <a:moveTo>
                    <a:pt x="5624" y="101325"/>
                  </a:moveTo>
                  <a:cubicBezTo>
                    <a:pt x="5624" y="96791"/>
                    <a:pt x="15446" y="91881"/>
                    <a:pt x="9402" y="89614"/>
                  </a:cubicBezTo>
                  <a:cubicBezTo>
                    <a:pt x="-2686" y="85081"/>
                    <a:pt x="336" y="78659"/>
                    <a:pt x="336" y="69215"/>
                  </a:cubicBezTo>
                  <a:cubicBezTo>
                    <a:pt x="714" y="45793"/>
                    <a:pt x="7891" y="34083"/>
                    <a:pt x="29424" y="28794"/>
                  </a:cubicBezTo>
                  <a:cubicBezTo>
                    <a:pt x="35846" y="27283"/>
                    <a:pt x="38490" y="21617"/>
                    <a:pt x="38112" y="15950"/>
                  </a:cubicBezTo>
                  <a:cubicBezTo>
                    <a:pt x="37357" y="8017"/>
                    <a:pt x="38112" y="1595"/>
                    <a:pt x="47178" y="462"/>
                  </a:cubicBezTo>
                  <a:cubicBezTo>
                    <a:pt x="52089" y="-294"/>
                    <a:pt x="57378" y="-672"/>
                    <a:pt x="60778" y="3862"/>
                  </a:cubicBezTo>
                  <a:cubicBezTo>
                    <a:pt x="67200" y="11795"/>
                    <a:pt x="57756" y="13684"/>
                    <a:pt x="55111" y="18594"/>
                  </a:cubicBezTo>
                  <a:cubicBezTo>
                    <a:pt x="47556" y="33327"/>
                    <a:pt x="63800" y="32572"/>
                    <a:pt x="68333" y="32194"/>
                  </a:cubicBezTo>
                  <a:cubicBezTo>
                    <a:pt x="84955" y="30305"/>
                    <a:pt x="86844" y="38238"/>
                    <a:pt x="83822" y="50704"/>
                  </a:cubicBezTo>
                  <a:cubicBezTo>
                    <a:pt x="82310" y="56749"/>
                    <a:pt x="82310" y="61282"/>
                    <a:pt x="86088" y="66193"/>
                  </a:cubicBezTo>
                  <a:cubicBezTo>
                    <a:pt x="101954" y="86592"/>
                    <a:pt x="107621" y="114169"/>
                    <a:pt x="130286" y="130035"/>
                  </a:cubicBezTo>
                  <a:cubicBezTo>
                    <a:pt x="132175" y="131546"/>
                    <a:pt x="131798" y="136457"/>
                    <a:pt x="132553" y="139857"/>
                  </a:cubicBezTo>
                  <a:cubicBezTo>
                    <a:pt x="118954" y="134568"/>
                    <a:pt x="105732" y="133057"/>
                    <a:pt x="95532" y="145901"/>
                  </a:cubicBezTo>
                  <a:cubicBezTo>
                    <a:pt x="91755" y="150812"/>
                    <a:pt x="88355" y="150434"/>
                    <a:pt x="84955" y="147412"/>
                  </a:cubicBezTo>
                  <a:cubicBezTo>
                    <a:pt x="77777" y="141368"/>
                    <a:pt x="70600" y="139857"/>
                    <a:pt x="61911" y="143256"/>
                  </a:cubicBezTo>
                  <a:cubicBezTo>
                    <a:pt x="60022" y="144012"/>
                    <a:pt x="54734" y="142123"/>
                    <a:pt x="54356" y="140612"/>
                  </a:cubicBezTo>
                  <a:cubicBezTo>
                    <a:pt x="47178" y="115680"/>
                    <a:pt x="16202" y="121346"/>
                    <a:pt x="5624" y="10132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48" name="Freeform: Shape 26347">
              <a:extLst>
                <a:ext uri="{FF2B5EF4-FFF2-40B4-BE49-F238E27FC236}">
                  <a16:creationId xmlns:a16="http://schemas.microsoft.com/office/drawing/2014/main" id="{FF8845C2-3C08-4B4C-B99E-EC1327DEA91B}"/>
                </a:ext>
              </a:extLst>
            </p:cNvPr>
            <p:cNvSpPr/>
            <p:nvPr/>
          </p:nvSpPr>
          <p:spPr>
            <a:xfrm>
              <a:off x="9440603" y="4503222"/>
              <a:ext cx="218769" cy="128647"/>
            </a:xfrm>
            <a:custGeom>
              <a:avLst/>
              <a:gdLst>
                <a:gd name="connsiteX0" fmla="*/ 88397 w 218769"/>
                <a:gd name="connsiteY0" fmla="*/ 0 h 128647"/>
                <a:gd name="connsiteX1" fmla="*/ 103129 w 218769"/>
                <a:gd name="connsiteY1" fmla="*/ 4533 h 128647"/>
                <a:gd name="connsiteX2" fmla="*/ 118618 w 218769"/>
                <a:gd name="connsiteY2" fmla="*/ 1511 h 128647"/>
                <a:gd name="connsiteX3" fmla="*/ 105774 w 218769"/>
                <a:gd name="connsiteY3" fmla="*/ 25310 h 128647"/>
                <a:gd name="connsiteX4" fmla="*/ 90663 w 218769"/>
                <a:gd name="connsiteY4" fmla="*/ 29088 h 128647"/>
                <a:gd name="connsiteX5" fmla="*/ 143172 w 218769"/>
                <a:gd name="connsiteY5" fmla="*/ 46843 h 128647"/>
                <a:gd name="connsiteX6" fmla="*/ 166594 w 218769"/>
                <a:gd name="connsiteY6" fmla="*/ 56665 h 128647"/>
                <a:gd name="connsiteX7" fmla="*/ 208903 w 218769"/>
                <a:gd name="connsiteY7" fmla="*/ 73664 h 128647"/>
                <a:gd name="connsiteX8" fmla="*/ 205881 w 218769"/>
                <a:gd name="connsiteY8" fmla="*/ 120129 h 128647"/>
                <a:gd name="connsiteX9" fmla="*/ 138639 w 218769"/>
                <a:gd name="connsiteY9" fmla="*/ 121262 h 128647"/>
                <a:gd name="connsiteX10" fmla="*/ 123529 w 218769"/>
                <a:gd name="connsiteY10" fmla="*/ 128062 h 128647"/>
                <a:gd name="connsiteX11" fmla="*/ 113707 w 218769"/>
                <a:gd name="connsiteY11" fmla="*/ 124662 h 128647"/>
                <a:gd name="connsiteX12" fmla="*/ 103129 w 218769"/>
                <a:gd name="connsiteY12" fmla="*/ 80464 h 128647"/>
                <a:gd name="connsiteX13" fmla="*/ 75175 w 218769"/>
                <a:gd name="connsiteY13" fmla="*/ 68375 h 128647"/>
                <a:gd name="connsiteX14" fmla="*/ 34754 w 218769"/>
                <a:gd name="connsiteY14" fmla="*/ 101618 h 128647"/>
                <a:gd name="connsiteX15" fmla="*/ 20777 w 218769"/>
                <a:gd name="connsiteY15" fmla="*/ 109929 h 128647"/>
                <a:gd name="connsiteX16" fmla="*/ 0 w 218769"/>
                <a:gd name="connsiteY16" fmla="*/ 109929 h 128647"/>
                <a:gd name="connsiteX17" fmla="*/ 25310 w 218769"/>
                <a:gd name="connsiteY17" fmla="*/ 76308 h 128647"/>
                <a:gd name="connsiteX18" fmla="*/ 63086 w 218769"/>
                <a:gd name="connsiteY18" fmla="*/ 46087 h 128647"/>
                <a:gd name="connsiteX19" fmla="*/ 66109 w 218769"/>
                <a:gd name="connsiteY19" fmla="*/ 39665 h 128647"/>
                <a:gd name="connsiteX20" fmla="*/ 88397 w 218769"/>
                <a:gd name="connsiteY20" fmla="*/ 0 h 12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8769" h="128647">
                  <a:moveTo>
                    <a:pt x="88397" y="0"/>
                  </a:moveTo>
                  <a:cubicBezTo>
                    <a:pt x="91797" y="6422"/>
                    <a:pt x="95952" y="10577"/>
                    <a:pt x="103129" y="4533"/>
                  </a:cubicBezTo>
                  <a:cubicBezTo>
                    <a:pt x="107663" y="756"/>
                    <a:pt x="112574" y="-1133"/>
                    <a:pt x="118618" y="1511"/>
                  </a:cubicBezTo>
                  <a:cubicBezTo>
                    <a:pt x="106529" y="5289"/>
                    <a:pt x="121262" y="23421"/>
                    <a:pt x="105774" y="25310"/>
                  </a:cubicBezTo>
                  <a:cubicBezTo>
                    <a:pt x="100863" y="26066"/>
                    <a:pt x="96330" y="26443"/>
                    <a:pt x="90663" y="29088"/>
                  </a:cubicBezTo>
                  <a:cubicBezTo>
                    <a:pt x="107663" y="37021"/>
                    <a:pt x="119373" y="58553"/>
                    <a:pt x="143172" y="46843"/>
                  </a:cubicBezTo>
                  <a:cubicBezTo>
                    <a:pt x="149217" y="54398"/>
                    <a:pt x="156394" y="60064"/>
                    <a:pt x="166594" y="56665"/>
                  </a:cubicBezTo>
                  <a:cubicBezTo>
                    <a:pt x="185860" y="50620"/>
                    <a:pt x="197192" y="62331"/>
                    <a:pt x="208903" y="73664"/>
                  </a:cubicBezTo>
                  <a:cubicBezTo>
                    <a:pt x="222880" y="92552"/>
                    <a:pt x="222125" y="103507"/>
                    <a:pt x="205881" y="120129"/>
                  </a:cubicBezTo>
                  <a:cubicBezTo>
                    <a:pt x="183593" y="122395"/>
                    <a:pt x="160927" y="122395"/>
                    <a:pt x="138639" y="121262"/>
                  </a:cubicBezTo>
                  <a:cubicBezTo>
                    <a:pt x="132595" y="121262"/>
                    <a:pt x="128817" y="126173"/>
                    <a:pt x="123529" y="128062"/>
                  </a:cubicBezTo>
                  <a:cubicBezTo>
                    <a:pt x="119373" y="129573"/>
                    <a:pt x="112196" y="128062"/>
                    <a:pt x="113707" y="124662"/>
                  </a:cubicBezTo>
                  <a:cubicBezTo>
                    <a:pt x="122018" y="106907"/>
                    <a:pt x="98974" y="98596"/>
                    <a:pt x="103129" y="80464"/>
                  </a:cubicBezTo>
                  <a:cubicBezTo>
                    <a:pt x="106151" y="66109"/>
                    <a:pt x="88774" y="58931"/>
                    <a:pt x="75175" y="68375"/>
                  </a:cubicBezTo>
                  <a:cubicBezTo>
                    <a:pt x="60820" y="78197"/>
                    <a:pt x="48354" y="90663"/>
                    <a:pt x="34754" y="101618"/>
                  </a:cubicBezTo>
                  <a:cubicBezTo>
                    <a:pt x="30599" y="105018"/>
                    <a:pt x="27577" y="110307"/>
                    <a:pt x="20777" y="109929"/>
                  </a:cubicBezTo>
                  <a:cubicBezTo>
                    <a:pt x="13977" y="108418"/>
                    <a:pt x="7177" y="114462"/>
                    <a:pt x="0" y="109929"/>
                  </a:cubicBezTo>
                  <a:cubicBezTo>
                    <a:pt x="10200" y="100107"/>
                    <a:pt x="24177" y="96707"/>
                    <a:pt x="25310" y="76308"/>
                  </a:cubicBezTo>
                  <a:cubicBezTo>
                    <a:pt x="26066" y="61575"/>
                    <a:pt x="41932" y="45332"/>
                    <a:pt x="63086" y="46087"/>
                  </a:cubicBezTo>
                  <a:cubicBezTo>
                    <a:pt x="69886" y="46465"/>
                    <a:pt x="66486" y="41932"/>
                    <a:pt x="66109" y="39665"/>
                  </a:cubicBezTo>
                  <a:cubicBezTo>
                    <a:pt x="60820" y="19644"/>
                    <a:pt x="68375" y="6422"/>
                    <a:pt x="88397" y="0"/>
                  </a:cubicBezTo>
                  <a:close/>
                </a:path>
              </a:pathLst>
            </a:custGeom>
            <a:solidFill>
              <a:srgbClr val="EEA3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49" name="Freeform: Shape 26348">
              <a:extLst>
                <a:ext uri="{FF2B5EF4-FFF2-40B4-BE49-F238E27FC236}">
                  <a16:creationId xmlns:a16="http://schemas.microsoft.com/office/drawing/2014/main" id="{C99BB8B0-BE73-4C8D-B180-2DBBC1044EDE}"/>
                </a:ext>
              </a:extLst>
            </p:cNvPr>
            <p:cNvSpPr/>
            <p:nvPr/>
          </p:nvSpPr>
          <p:spPr>
            <a:xfrm>
              <a:off x="9412029" y="4358916"/>
              <a:ext cx="112480" cy="134067"/>
            </a:xfrm>
            <a:custGeom>
              <a:avLst/>
              <a:gdLst>
                <a:gd name="connsiteX0" fmla="*/ 108283 w 112480"/>
                <a:gd name="connsiteY0" fmla="*/ 84997 h 134067"/>
                <a:gd name="connsiteX1" fmla="*/ 106772 w 112480"/>
                <a:gd name="connsiteY1" fmla="*/ 93685 h 134067"/>
                <a:gd name="connsiteX2" fmla="*/ 99972 w 112480"/>
                <a:gd name="connsiteY2" fmla="*/ 127306 h 134067"/>
                <a:gd name="connsiteX3" fmla="*/ 72773 w 112480"/>
                <a:gd name="connsiteY3" fmla="*/ 132973 h 134067"/>
                <a:gd name="connsiteX4" fmla="*/ 66351 w 112480"/>
                <a:gd name="connsiteY4" fmla="*/ 123906 h 134067"/>
                <a:gd name="connsiteX5" fmla="*/ 45574 w 112480"/>
                <a:gd name="connsiteY5" fmla="*/ 105396 h 134067"/>
                <a:gd name="connsiteX6" fmla="*/ 42552 w 112480"/>
                <a:gd name="connsiteY6" fmla="*/ 89530 h 134067"/>
                <a:gd name="connsiteX7" fmla="*/ 2131 w 112480"/>
                <a:gd name="connsiteY7" fmla="*/ 17755 h 134067"/>
                <a:gd name="connsiteX8" fmla="*/ 2887 w 112480"/>
                <a:gd name="connsiteY8" fmla="*/ 0 h 134067"/>
                <a:gd name="connsiteX9" fmla="*/ 28575 w 112480"/>
                <a:gd name="connsiteY9" fmla="*/ 26066 h 134067"/>
                <a:gd name="connsiteX10" fmla="*/ 40285 w 112480"/>
                <a:gd name="connsiteY10" fmla="*/ 57420 h 134067"/>
                <a:gd name="connsiteX11" fmla="*/ 59929 w 112480"/>
                <a:gd name="connsiteY11" fmla="*/ 74419 h 134067"/>
                <a:gd name="connsiteX12" fmla="*/ 86750 w 112480"/>
                <a:gd name="connsiteY12" fmla="*/ 50620 h 134067"/>
                <a:gd name="connsiteX13" fmla="*/ 89772 w 112480"/>
                <a:gd name="connsiteY13" fmla="*/ 38910 h 134067"/>
                <a:gd name="connsiteX14" fmla="*/ 94683 w 112480"/>
                <a:gd name="connsiteY14" fmla="*/ 35510 h 134067"/>
                <a:gd name="connsiteX15" fmla="*/ 104883 w 112480"/>
                <a:gd name="connsiteY15" fmla="*/ 55531 h 134067"/>
                <a:gd name="connsiteX16" fmla="*/ 108283 w 112480"/>
                <a:gd name="connsiteY16" fmla="*/ 84997 h 13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80" h="134067">
                  <a:moveTo>
                    <a:pt x="108283" y="84997"/>
                  </a:moveTo>
                  <a:cubicBezTo>
                    <a:pt x="104883" y="87263"/>
                    <a:pt x="104127" y="90285"/>
                    <a:pt x="106772" y="93685"/>
                  </a:cubicBezTo>
                  <a:cubicBezTo>
                    <a:pt x="118860" y="108040"/>
                    <a:pt x="109416" y="117484"/>
                    <a:pt x="99972" y="127306"/>
                  </a:cubicBezTo>
                  <a:cubicBezTo>
                    <a:pt x="92417" y="134862"/>
                    <a:pt x="81839" y="127306"/>
                    <a:pt x="72773" y="132973"/>
                  </a:cubicBezTo>
                  <a:cubicBezTo>
                    <a:pt x="66351" y="137128"/>
                    <a:pt x="67106" y="128440"/>
                    <a:pt x="66351" y="123906"/>
                  </a:cubicBezTo>
                  <a:cubicBezTo>
                    <a:pt x="64084" y="112574"/>
                    <a:pt x="60684" y="102374"/>
                    <a:pt x="45574" y="105396"/>
                  </a:cubicBezTo>
                  <a:cubicBezTo>
                    <a:pt x="44818" y="100107"/>
                    <a:pt x="45574" y="92552"/>
                    <a:pt x="42552" y="89530"/>
                  </a:cubicBezTo>
                  <a:cubicBezTo>
                    <a:pt x="22153" y="69509"/>
                    <a:pt x="21775" y="38154"/>
                    <a:pt x="2131" y="17755"/>
                  </a:cubicBezTo>
                  <a:cubicBezTo>
                    <a:pt x="-3535" y="11711"/>
                    <a:pt x="4020" y="6044"/>
                    <a:pt x="2887" y="0"/>
                  </a:cubicBezTo>
                  <a:cubicBezTo>
                    <a:pt x="19886" y="378"/>
                    <a:pt x="22908" y="15110"/>
                    <a:pt x="28575" y="26066"/>
                  </a:cubicBezTo>
                  <a:cubicBezTo>
                    <a:pt x="33485" y="35887"/>
                    <a:pt x="35374" y="47220"/>
                    <a:pt x="40285" y="57420"/>
                  </a:cubicBezTo>
                  <a:cubicBezTo>
                    <a:pt x="44441" y="65731"/>
                    <a:pt x="49352" y="73286"/>
                    <a:pt x="59929" y="74419"/>
                  </a:cubicBezTo>
                  <a:cubicBezTo>
                    <a:pt x="78439" y="77064"/>
                    <a:pt x="87128" y="68753"/>
                    <a:pt x="86750" y="50620"/>
                  </a:cubicBezTo>
                  <a:cubicBezTo>
                    <a:pt x="86750" y="46465"/>
                    <a:pt x="87506" y="42309"/>
                    <a:pt x="89772" y="38910"/>
                  </a:cubicBezTo>
                  <a:cubicBezTo>
                    <a:pt x="91283" y="37399"/>
                    <a:pt x="92794" y="36265"/>
                    <a:pt x="94683" y="35510"/>
                  </a:cubicBezTo>
                  <a:cubicBezTo>
                    <a:pt x="108660" y="36643"/>
                    <a:pt x="120371" y="38532"/>
                    <a:pt x="104883" y="55531"/>
                  </a:cubicBezTo>
                  <a:cubicBezTo>
                    <a:pt x="95439" y="66109"/>
                    <a:pt x="109794" y="74797"/>
                    <a:pt x="108283" y="84997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50" name="Freeform: Shape 26349">
              <a:extLst>
                <a:ext uri="{FF2B5EF4-FFF2-40B4-BE49-F238E27FC236}">
                  <a16:creationId xmlns:a16="http://schemas.microsoft.com/office/drawing/2014/main" id="{97E479E3-081A-4FDA-BCBB-5798CA817BDD}"/>
                </a:ext>
              </a:extLst>
            </p:cNvPr>
            <p:cNvSpPr/>
            <p:nvPr/>
          </p:nvSpPr>
          <p:spPr>
            <a:xfrm>
              <a:off x="9207487" y="4397448"/>
              <a:ext cx="71144" cy="91580"/>
            </a:xfrm>
            <a:custGeom>
              <a:avLst/>
              <a:gdLst>
                <a:gd name="connsiteX0" fmla="*/ 4192 w 71144"/>
                <a:gd name="connsiteY0" fmla="*/ 88774 h 91580"/>
                <a:gd name="connsiteX1" fmla="*/ 4948 w 71144"/>
                <a:gd name="connsiteY1" fmla="*/ 65731 h 91580"/>
                <a:gd name="connsiteX2" fmla="*/ 1170 w 71144"/>
                <a:gd name="connsiteY2" fmla="*/ 55153 h 91580"/>
                <a:gd name="connsiteX3" fmla="*/ 4948 w 71144"/>
                <a:gd name="connsiteY3" fmla="*/ 30599 h 91580"/>
                <a:gd name="connsiteX4" fmla="*/ 10236 w 71144"/>
                <a:gd name="connsiteY4" fmla="*/ 20021 h 91580"/>
                <a:gd name="connsiteX5" fmla="*/ 54812 w 71144"/>
                <a:gd name="connsiteY5" fmla="*/ 0 h 91580"/>
                <a:gd name="connsiteX6" fmla="*/ 35546 w 71144"/>
                <a:gd name="connsiteY6" fmla="*/ 28710 h 91580"/>
                <a:gd name="connsiteX7" fmla="*/ 49524 w 71144"/>
                <a:gd name="connsiteY7" fmla="*/ 71397 h 91580"/>
                <a:gd name="connsiteX8" fmla="*/ 61612 w 71144"/>
                <a:gd name="connsiteY8" fmla="*/ 61575 h 91580"/>
                <a:gd name="connsiteX9" fmla="*/ 71056 w 71144"/>
                <a:gd name="connsiteY9" fmla="*/ 76686 h 91580"/>
                <a:gd name="connsiteX10" fmla="*/ 57079 w 71144"/>
                <a:gd name="connsiteY10" fmla="*/ 84997 h 91580"/>
                <a:gd name="connsiteX11" fmla="*/ 4192 w 71144"/>
                <a:gd name="connsiteY11" fmla="*/ 88774 h 9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144" h="91580">
                  <a:moveTo>
                    <a:pt x="4192" y="88774"/>
                  </a:moveTo>
                  <a:cubicBezTo>
                    <a:pt x="15147" y="81597"/>
                    <a:pt x="24591" y="74797"/>
                    <a:pt x="4948" y="65731"/>
                  </a:cubicBezTo>
                  <a:cubicBezTo>
                    <a:pt x="1548" y="64220"/>
                    <a:pt x="-1852" y="58175"/>
                    <a:pt x="1170" y="55153"/>
                  </a:cubicBezTo>
                  <a:cubicBezTo>
                    <a:pt x="9481" y="47220"/>
                    <a:pt x="5703" y="39287"/>
                    <a:pt x="4948" y="30599"/>
                  </a:cubicBezTo>
                  <a:cubicBezTo>
                    <a:pt x="4570" y="27199"/>
                    <a:pt x="7592" y="20399"/>
                    <a:pt x="10236" y="20021"/>
                  </a:cubicBezTo>
                  <a:cubicBezTo>
                    <a:pt x="26480" y="16244"/>
                    <a:pt x="38191" y="2266"/>
                    <a:pt x="54812" y="0"/>
                  </a:cubicBezTo>
                  <a:cubicBezTo>
                    <a:pt x="52168" y="12088"/>
                    <a:pt x="38946" y="17755"/>
                    <a:pt x="35546" y="28710"/>
                  </a:cubicBezTo>
                  <a:cubicBezTo>
                    <a:pt x="31013" y="44954"/>
                    <a:pt x="34413" y="60064"/>
                    <a:pt x="49524" y="71397"/>
                  </a:cubicBezTo>
                  <a:cubicBezTo>
                    <a:pt x="52924" y="69131"/>
                    <a:pt x="52168" y="57420"/>
                    <a:pt x="61612" y="61575"/>
                  </a:cubicBezTo>
                  <a:cubicBezTo>
                    <a:pt x="67656" y="64220"/>
                    <a:pt x="71812" y="69131"/>
                    <a:pt x="71056" y="76686"/>
                  </a:cubicBezTo>
                  <a:cubicBezTo>
                    <a:pt x="70678" y="86508"/>
                    <a:pt x="62745" y="83863"/>
                    <a:pt x="57079" y="84997"/>
                  </a:cubicBezTo>
                  <a:cubicBezTo>
                    <a:pt x="39702" y="89152"/>
                    <a:pt x="22325" y="95196"/>
                    <a:pt x="4192" y="8877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51" name="Freeform: Shape 26350">
              <a:extLst>
                <a:ext uri="{FF2B5EF4-FFF2-40B4-BE49-F238E27FC236}">
                  <a16:creationId xmlns:a16="http://schemas.microsoft.com/office/drawing/2014/main" id="{E19D2525-E660-437A-8AA6-B50E41E337C0}"/>
                </a:ext>
              </a:extLst>
            </p:cNvPr>
            <p:cNvSpPr/>
            <p:nvPr/>
          </p:nvSpPr>
          <p:spPr>
            <a:xfrm>
              <a:off x="9219722" y="4579530"/>
              <a:ext cx="30012" cy="25310"/>
            </a:xfrm>
            <a:custGeom>
              <a:avLst/>
              <a:gdLst>
                <a:gd name="connsiteX0" fmla="*/ 268 w 30012"/>
                <a:gd name="connsiteY0" fmla="*/ 0 h 25310"/>
                <a:gd name="connsiteX1" fmla="*/ 29733 w 30012"/>
                <a:gd name="connsiteY1" fmla="*/ 25310 h 25310"/>
                <a:gd name="connsiteX2" fmla="*/ 268 w 30012"/>
                <a:gd name="connsiteY2" fmla="*/ 0 h 2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2" h="25310">
                  <a:moveTo>
                    <a:pt x="268" y="0"/>
                  </a:moveTo>
                  <a:cubicBezTo>
                    <a:pt x="10467" y="7933"/>
                    <a:pt x="32755" y="1511"/>
                    <a:pt x="29733" y="25310"/>
                  </a:cubicBezTo>
                  <a:cubicBezTo>
                    <a:pt x="6312" y="23799"/>
                    <a:pt x="-1621" y="16999"/>
                    <a:pt x="268" y="0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52" name="Freeform: Shape 26351">
              <a:extLst>
                <a:ext uri="{FF2B5EF4-FFF2-40B4-BE49-F238E27FC236}">
                  <a16:creationId xmlns:a16="http://schemas.microsoft.com/office/drawing/2014/main" id="{02C1DC38-E640-4348-A060-76C446EB56EF}"/>
                </a:ext>
              </a:extLst>
            </p:cNvPr>
            <p:cNvSpPr/>
            <p:nvPr/>
          </p:nvSpPr>
          <p:spPr>
            <a:xfrm>
              <a:off x="9288376" y="4534886"/>
              <a:ext cx="20475" cy="23576"/>
            </a:xfrm>
            <a:custGeom>
              <a:avLst/>
              <a:gdLst>
                <a:gd name="connsiteX0" fmla="*/ 20388 w 20475"/>
                <a:gd name="connsiteY0" fmla="*/ 10645 h 23576"/>
                <a:gd name="connsiteX1" fmla="*/ 7544 w 20475"/>
                <a:gd name="connsiteY1" fmla="*/ 23489 h 23576"/>
                <a:gd name="connsiteX2" fmla="*/ 3389 w 20475"/>
                <a:gd name="connsiteY2" fmla="*/ 1957 h 23576"/>
                <a:gd name="connsiteX3" fmla="*/ 20388 w 20475"/>
                <a:gd name="connsiteY3" fmla="*/ 10645 h 23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75" h="23576">
                  <a:moveTo>
                    <a:pt x="20388" y="10645"/>
                  </a:moveTo>
                  <a:cubicBezTo>
                    <a:pt x="21144" y="20089"/>
                    <a:pt x="16988" y="24245"/>
                    <a:pt x="7544" y="23489"/>
                  </a:cubicBezTo>
                  <a:cubicBezTo>
                    <a:pt x="3389" y="16690"/>
                    <a:pt x="-4544" y="8757"/>
                    <a:pt x="3389" y="1957"/>
                  </a:cubicBezTo>
                  <a:cubicBezTo>
                    <a:pt x="9055" y="-2199"/>
                    <a:pt x="18877" y="68"/>
                    <a:pt x="20388" y="1064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53" name="Freeform: Shape 26352">
              <a:extLst>
                <a:ext uri="{FF2B5EF4-FFF2-40B4-BE49-F238E27FC236}">
                  <a16:creationId xmlns:a16="http://schemas.microsoft.com/office/drawing/2014/main" id="{B63C133D-13F1-4673-B612-F6CC9FB64086}"/>
                </a:ext>
              </a:extLst>
            </p:cNvPr>
            <p:cNvSpPr/>
            <p:nvPr/>
          </p:nvSpPr>
          <p:spPr>
            <a:xfrm>
              <a:off x="9181835" y="4482067"/>
              <a:ext cx="25310" cy="9714"/>
            </a:xfrm>
            <a:custGeom>
              <a:avLst/>
              <a:gdLst>
                <a:gd name="connsiteX0" fmla="*/ 0 w 25310"/>
                <a:gd name="connsiteY0" fmla="*/ 0 h 9714"/>
                <a:gd name="connsiteX1" fmla="*/ 25310 w 25310"/>
                <a:gd name="connsiteY1" fmla="*/ 0 h 9714"/>
                <a:gd name="connsiteX2" fmla="*/ 0 w 25310"/>
                <a:gd name="connsiteY2" fmla="*/ 0 h 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9714">
                  <a:moveTo>
                    <a:pt x="0" y="0"/>
                  </a:moveTo>
                  <a:cubicBezTo>
                    <a:pt x="8311" y="0"/>
                    <a:pt x="16999" y="0"/>
                    <a:pt x="25310" y="0"/>
                  </a:cubicBezTo>
                  <a:cubicBezTo>
                    <a:pt x="16999" y="16622"/>
                    <a:pt x="8311" y="8689"/>
                    <a:pt x="0" y="0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54" name="Freeform: Shape 26353">
              <a:extLst>
                <a:ext uri="{FF2B5EF4-FFF2-40B4-BE49-F238E27FC236}">
                  <a16:creationId xmlns:a16="http://schemas.microsoft.com/office/drawing/2014/main" id="{BFCA68D3-B9A3-44B0-851A-EF8F1144E55E}"/>
                </a:ext>
              </a:extLst>
            </p:cNvPr>
            <p:cNvSpPr/>
            <p:nvPr/>
          </p:nvSpPr>
          <p:spPr>
            <a:xfrm>
              <a:off x="9236611" y="4543141"/>
              <a:ext cx="17086" cy="12644"/>
            </a:xfrm>
            <a:custGeom>
              <a:avLst/>
              <a:gdLst>
                <a:gd name="connsiteX0" fmla="*/ 16999 w 17086"/>
                <a:gd name="connsiteY0" fmla="*/ 10701 h 12644"/>
                <a:gd name="connsiteX1" fmla="*/ 0 w 17086"/>
                <a:gd name="connsiteY1" fmla="*/ 2390 h 12644"/>
                <a:gd name="connsiteX2" fmla="*/ 16999 w 17086"/>
                <a:gd name="connsiteY2" fmla="*/ 10701 h 1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86" h="12644">
                  <a:moveTo>
                    <a:pt x="16999" y="10701"/>
                  </a:moveTo>
                  <a:cubicBezTo>
                    <a:pt x="7178" y="16367"/>
                    <a:pt x="4155" y="8434"/>
                    <a:pt x="0" y="2390"/>
                  </a:cubicBezTo>
                  <a:cubicBezTo>
                    <a:pt x="7933" y="879"/>
                    <a:pt x="18133" y="-5166"/>
                    <a:pt x="16999" y="10701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55" name="Freeform: Shape 26354">
              <a:extLst>
                <a:ext uri="{FF2B5EF4-FFF2-40B4-BE49-F238E27FC236}">
                  <a16:creationId xmlns:a16="http://schemas.microsoft.com/office/drawing/2014/main" id="{1F60F6FE-807F-4D3F-A134-3F8FAC438132}"/>
                </a:ext>
              </a:extLst>
            </p:cNvPr>
            <p:cNvSpPr/>
            <p:nvPr/>
          </p:nvSpPr>
          <p:spPr>
            <a:xfrm>
              <a:off x="9404532" y="4559562"/>
              <a:ext cx="225014" cy="295081"/>
            </a:xfrm>
            <a:custGeom>
              <a:avLst/>
              <a:gdLst>
                <a:gd name="connsiteX0" fmla="*/ 56471 w 225014"/>
                <a:gd name="connsiteY0" fmla="*/ 53589 h 295081"/>
                <a:gd name="connsiteX1" fmla="*/ 111624 w 225014"/>
                <a:gd name="connsiteY1" fmla="*/ 3724 h 295081"/>
                <a:gd name="connsiteX2" fmla="*/ 138823 w 225014"/>
                <a:gd name="connsiteY2" fmla="*/ 7501 h 295081"/>
                <a:gd name="connsiteX3" fmla="*/ 146379 w 225014"/>
                <a:gd name="connsiteY3" fmla="*/ 33567 h 295081"/>
                <a:gd name="connsiteX4" fmla="*/ 146001 w 225014"/>
                <a:gd name="connsiteY4" fmla="*/ 42633 h 295081"/>
                <a:gd name="connsiteX5" fmla="*/ 151667 w 225014"/>
                <a:gd name="connsiteY5" fmla="*/ 69077 h 295081"/>
                <a:gd name="connsiteX6" fmla="*/ 175089 w 225014"/>
                <a:gd name="connsiteY6" fmla="*/ 57744 h 295081"/>
                <a:gd name="connsiteX7" fmla="*/ 192088 w 225014"/>
                <a:gd name="connsiteY7" fmla="*/ 70210 h 295081"/>
                <a:gd name="connsiteX8" fmla="*/ 203799 w 225014"/>
                <a:gd name="connsiteY8" fmla="*/ 70588 h 295081"/>
                <a:gd name="connsiteX9" fmla="*/ 202666 w 225014"/>
                <a:gd name="connsiteY9" fmla="*/ 84187 h 295081"/>
                <a:gd name="connsiteX10" fmla="*/ 191333 w 225014"/>
                <a:gd name="connsiteY10" fmla="*/ 104587 h 295081"/>
                <a:gd name="connsiteX11" fmla="*/ 210976 w 225014"/>
                <a:gd name="connsiteY11" fmla="*/ 112520 h 295081"/>
                <a:gd name="connsiteX12" fmla="*/ 200777 w 225014"/>
                <a:gd name="connsiteY12" fmla="*/ 129141 h 295081"/>
                <a:gd name="connsiteX13" fmla="*/ 197377 w 225014"/>
                <a:gd name="connsiteY13" fmla="*/ 149541 h 295081"/>
                <a:gd name="connsiteX14" fmla="*/ 186799 w 225014"/>
                <a:gd name="connsiteY14" fmla="*/ 163140 h 295081"/>
                <a:gd name="connsiteX15" fmla="*/ 207199 w 225014"/>
                <a:gd name="connsiteY15" fmla="*/ 192606 h 295081"/>
                <a:gd name="connsiteX16" fmla="*/ 209465 w 225014"/>
                <a:gd name="connsiteY16" fmla="*/ 198272 h 295081"/>
                <a:gd name="connsiteX17" fmla="*/ 218532 w 225014"/>
                <a:gd name="connsiteY17" fmla="*/ 223582 h 295081"/>
                <a:gd name="connsiteX18" fmla="*/ 183022 w 225014"/>
                <a:gd name="connsiteY18" fmla="*/ 226227 h 295081"/>
                <a:gd name="connsiteX19" fmla="*/ 181889 w 225014"/>
                <a:gd name="connsiteY19" fmla="*/ 225093 h 295081"/>
                <a:gd name="connsiteX20" fmla="*/ 191710 w 225014"/>
                <a:gd name="connsiteY20" fmla="*/ 273069 h 295081"/>
                <a:gd name="connsiteX21" fmla="*/ 187555 w 225014"/>
                <a:gd name="connsiteY21" fmla="*/ 287802 h 295081"/>
                <a:gd name="connsiteX22" fmla="*/ 159223 w 225014"/>
                <a:gd name="connsiteY22" fmla="*/ 288935 h 295081"/>
                <a:gd name="connsiteX23" fmla="*/ 150912 w 225014"/>
                <a:gd name="connsiteY23" fmla="*/ 273825 h 295081"/>
                <a:gd name="connsiteX24" fmla="*/ 141090 w 225014"/>
                <a:gd name="connsiteY24" fmla="*/ 243604 h 295081"/>
                <a:gd name="connsiteX25" fmla="*/ 134668 w 225014"/>
                <a:gd name="connsiteY25" fmla="*/ 236048 h 295081"/>
                <a:gd name="connsiteX26" fmla="*/ 122580 w 225014"/>
                <a:gd name="connsiteY26" fmla="*/ 231138 h 295081"/>
                <a:gd name="connsiteX27" fmla="*/ 78003 w 225014"/>
                <a:gd name="connsiteY27" fmla="*/ 265514 h 295081"/>
                <a:gd name="connsiteX28" fmla="*/ 68559 w 225014"/>
                <a:gd name="connsiteY28" fmla="*/ 267025 h 295081"/>
                <a:gd name="connsiteX29" fmla="*/ 55715 w 225014"/>
                <a:gd name="connsiteY29" fmla="*/ 279869 h 295081"/>
                <a:gd name="connsiteX30" fmla="*/ 50427 w 225014"/>
                <a:gd name="connsiteY30" fmla="*/ 287802 h 295081"/>
                <a:gd name="connsiteX31" fmla="*/ 23983 w 225014"/>
                <a:gd name="connsiteY31" fmla="*/ 294980 h 295081"/>
                <a:gd name="connsiteX32" fmla="*/ 8873 w 225014"/>
                <a:gd name="connsiteY32" fmla="*/ 268914 h 295081"/>
                <a:gd name="connsiteX33" fmla="*/ 1695 w 225014"/>
                <a:gd name="connsiteY33" fmla="*/ 263247 h 295081"/>
                <a:gd name="connsiteX34" fmla="*/ 5095 w 225014"/>
                <a:gd name="connsiteY34" fmla="*/ 223960 h 295081"/>
                <a:gd name="connsiteX35" fmla="*/ 3962 w 225014"/>
                <a:gd name="connsiteY35" fmla="*/ 214894 h 295081"/>
                <a:gd name="connsiteX36" fmla="*/ 13028 w 225014"/>
                <a:gd name="connsiteY36" fmla="*/ 198272 h 295081"/>
                <a:gd name="connsiteX37" fmla="*/ 22094 w 225014"/>
                <a:gd name="connsiteY37" fmla="*/ 189961 h 295081"/>
                <a:gd name="connsiteX38" fmla="*/ 19072 w 225014"/>
                <a:gd name="connsiteY38" fmla="*/ 184673 h 295081"/>
                <a:gd name="connsiteX39" fmla="*/ 6228 w 225014"/>
                <a:gd name="connsiteY39" fmla="*/ 160118 h 295081"/>
                <a:gd name="connsiteX40" fmla="*/ 4717 w 225014"/>
                <a:gd name="connsiteY40" fmla="*/ 156718 h 295081"/>
                <a:gd name="connsiteX41" fmla="*/ 34183 w 225014"/>
                <a:gd name="connsiteY41" fmla="*/ 132163 h 295081"/>
                <a:gd name="connsiteX42" fmla="*/ 41738 w 225014"/>
                <a:gd name="connsiteY42" fmla="*/ 123475 h 295081"/>
                <a:gd name="connsiteX43" fmla="*/ 27761 w 225014"/>
                <a:gd name="connsiteY43" fmla="*/ 115920 h 295081"/>
                <a:gd name="connsiteX44" fmla="*/ 39094 w 225014"/>
                <a:gd name="connsiteY44" fmla="*/ 82676 h 295081"/>
                <a:gd name="connsiteX45" fmla="*/ 56471 w 225014"/>
                <a:gd name="connsiteY45" fmla="*/ 53589 h 29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5014" h="295081">
                  <a:moveTo>
                    <a:pt x="56471" y="53589"/>
                  </a:moveTo>
                  <a:cubicBezTo>
                    <a:pt x="71582" y="33567"/>
                    <a:pt x="93870" y="21101"/>
                    <a:pt x="111624" y="3724"/>
                  </a:cubicBezTo>
                  <a:cubicBezTo>
                    <a:pt x="119935" y="-4587"/>
                    <a:pt x="131646" y="2968"/>
                    <a:pt x="138823" y="7501"/>
                  </a:cubicBezTo>
                  <a:cubicBezTo>
                    <a:pt x="146001" y="12412"/>
                    <a:pt x="147890" y="23745"/>
                    <a:pt x="146379" y="33567"/>
                  </a:cubicBezTo>
                  <a:cubicBezTo>
                    <a:pt x="146001" y="36589"/>
                    <a:pt x="138068" y="40367"/>
                    <a:pt x="146001" y="42633"/>
                  </a:cubicBezTo>
                  <a:cubicBezTo>
                    <a:pt x="163000" y="47544"/>
                    <a:pt x="158089" y="57744"/>
                    <a:pt x="151667" y="69077"/>
                  </a:cubicBezTo>
                  <a:cubicBezTo>
                    <a:pt x="162623" y="68321"/>
                    <a:pt x="165645" y="56611"/>
                    <a:pt x="175089" y="57744"/>
                  </a:cubicBezTo>
                  <a:cubicBezTo>
                    <a:pt x="175466" y="69077"/>
                    <a:pt x="177733" y="78143"/>
                    <a:pt x="192088" y="70210"/>
                  </a:cubicBezTo>
                  <a:cubicBezTo>
                    <a:pt x="195866" y="68321"/>
                    <a:pt x="200777" y="66810"/>
                    <a:pt x="203799" y="70588"/>
                  </a:cubicBezTo>
                  <a:cubicBezTo>
                    <a:pt x="207576" y="75121"/>
                    <a:pt x="204554" y="80032"/>
                    <a:pt x="202666" y="84187"/>
                  </a:cubicBezTo>
                  <a:cubicBezTo>
                    <a:pt x="199643" y="91365"/>
                    <a:pt x="193599" y="96654"/>
                    <a:pt x="191333" y="104587"/>
                  </a:cubicBezTo>
                  <a:cubicBezTo>
                    <a:pt x="197377" y="109120"/>
                    <a:pt x="208332" y="101565"/>
                    <a:pt x="210976" y="112520"/>
                  </a:cubicBezTo>
                  <a:cubicBezTo>
                    <a:pt x="213243" y="121208"/>
                    <a:pt x="206821" y="125364"/>
                    <a:pt x="200777" y="129141"/>
                  </a:cubicBezTo>
                  <a:cubicBezTo>
                    <a:pt x="190955" y="134808"/>
                    <a:pt x="195866" y="142363"/>
                    <a:pt x="197377" y="149541"/>
                  </a:cubicBezTo>
                  <a:cubicBezTo>
                    <a:pt x="199643" y="159362"/>
                    <a:pt x="198888" y="166540"/>
                    <a:pt x="186799" y="163140"/>
                  </a:cubicBezTo>
                  <a:cubicBezTo>
                    <a:pt x="195110" y="170695"/>
                    <a:pt x="207576" y="177117"/>
                    <a:pt x="207199" y="192606"/>
                  </a:cubicBezTo>
                  <a:cubicBezTo>
                    <a:pt x="207199" y="194872"/>
                    <a:pt x="207576" y="197517"/>
                    <a:pt x="209465" y="198272"/>
                  </a:cubicBezTo>
                  <a:cubicBezTo>
                    <a:pt x="223442" y="202805"/>
                    <a:pt x="231375" y="209605"/>
                    <a:pt x="218532" y="223582"/>
                  </a:cubicBezTo>
                  <a:cubicBezTo>
                    <a:pt x="207576" y="235671"/>
                    <a:pt x="195488" y="235293"/>
                    <a:pt x="183022" y="226227"/>
                  </a:cubicBezTo>
                  <a:cubicBezTo>
                    <a:pt x="181889" y="225471"/>
                    <a:pt x="181511" y="223960"/>
                    <a:pt x="181889" y="225093"/>
                  </a:cubicBezTo>
                  <a:cubicBezTo>
                    <a:pt x="179244" y="240582"/>
                    <a:pt x="183399" y="257203"/>
                    <a:pt x="191710" y="273069"/>
                  </a:cubicBezTo>
                  <a:cubicBezTo>
                    <a:pt x="194733" y="278736"/>
                    <a:pt x="193221" y="284402"/>
                    <a:pt x="187555" y="287802"/>
                  </a:cubicBezTo>
                  <a:cubicBezTo>
                    <a:pt x="178489" y="293469"/>
                    <a:pt x="168289" y="291202"/>
                    <a:pt x="159223" y="288935"/>
                  </a:cubicBezTo>
                  <a:cubicBezTo>
                    <a:pt x="152801" y="287047"/>
                    <a:pt x="147512" y="278736"/>
                    <a:pt x="150912" y="273825"/>
                  </a:cubicBezTo>
                  <a:cubicBezTo>
                    <a:pt x="161489" y="258336"/>
                    <a:pt x="149779" y="251915"/>
                    <a:pt x="141090" y="243604"/>
                  </a:cubicBezTo>
                  <a:cubicBezTo>
                    <a:pt x="135046" y="242848"/>
                    <a:pt x="135801" y="242848"/>
                    <a:pt x="134668" y="236048"/>
                  </a:cubicBezTo>
                  <a:cubicBezTo>
                    <a:pt x="133535" y="229249"/>
                    <a:pt x="127868" y="226604"/>
                    <a:pt x="122580" y="231138"/>
                  </a:cubicBezTo>
                  <a:cubicBezTo>
                    <a:pt x="108225" y="243226"/>
                    <a:pt x="83292" y="241715"/>
                    <a:pt x="78003" y="265514"/>
                  </a:cubicBezTo>
                  <a:cubicBezTo>
                    <a:pt x="77248" y="268914"/>
                    <a:pt x="72337" y="267781"/>
                    <a:pt x="68559" y="267025"/>
                  </a:cubicBezTo>
                  <a:cubicBezTo>
                    <a:pt x="57982" y="264381"/>
                    <a:pt x="47405" y="262492"/>
                    <a:pt x="55715" y="279869"/>
                  </a:cubicBezTo>
                  <a:cubicBezTo>
                    <a:pt x="57227" y="282891"/>
                    <a:pt x="56093" y="290824"/>
                    <a:pt x="50427" y="287802"/>
                  </a:cubicBezTo>
                  <a:cubicBezTo>
                    <a:pt x="37961" y="280625"/>
                    <a:pt x="34183" y="296491"/>
                    <a:pt x="23983" y="294980"/>
                  </a:cubicBezTo>
                  <a:cubicBezTo>
                    <a:pt x="32294" y="279491"/>
                    <a:pt x="31161" y="268158"/>
                    <a:pt x="8873" y="268914"/>
                  </a:cubicBezTo>
                  <a:cubicBezTo>
                    <a:pt x="5095" y="268914"/>
                    <a:pt x="184" y="266269"/>
                    <a:pt x="1695" y="263247"/>
                  </a:cubicBezTo>
                  <a:cubicBezTo>
                    <a:pt x="7740" y="250403"/>
                    <a:pt x="-7371" y="236048"/>
                    <a:pt x="5095" y="223960"/>
                  </a:cubicBezTo>
                  <a:cubicBezTo>
                    <a:pt x="8495" y="220560"/>
                    <a:pt x="5095" y="217916"/>
                    <a:pt x="3962" y="214894"/>
                  </a:cubicBezTo>
                  <a:cubicBezTo>
                    <a:pt x="184" y="200916"/>
                    <a:pt x="184" y="201294"/>
                    <a:pt x="13028" y="198272"/>
                  </a:cubicBezTo>
                  <a:cubicBezTo>
                    <a:pt x="16428" y="197517"/>
                    <a:pt x="19828" y="193361"/>
                    <a:pt x="22094" y="189961"/>
                  </a:cubicBezTo>
                  <a:cubicBezTo>
                    <a:pt x="24361" y="186939"/>
                    <a:pt x="22472" y="185050"/>
                    <a:pt x="19072" y="184673"/>
                  </a:cubicBezTo>
                  <a:cubicBezTo>
                    <a:pt x="3962" y="182028"/>
                    <a:pt x="10762" y="168051"/>
                    <a:pt x="6228" y="160118"/>
                  </a:cubicBezTo>
                  <a:cubicBezTo>
                    <a:pt x="5473" y="158985"/>
                    <a:pt x="5095" y="157851"/>
                    <a:pt x="4717" y="156718"/>
                  </a:cubicBezTo>
                  <a:cubicBezTo>
                    <a:pt x="27005" y="164273"/>
                    <a:pt x="18317" y="133675"/>
                    <a:pt x="34183" y="132163"/>
                  </a:cubicBezTo>
                  <a:cubicBezTo>
                    <a:pt x="35316" y="132163"/>
                    <a:pt x="37961" y="125364"/>
                    <a:pt x="41738" y="123475"/>
                  </a:cubicBezTo>
                  <a:cubicBezTo>
                    <a:pt x="38338" y="116675"/>
                    <a:pt x="30027" y="125742"/>
                    <a:pt x="27761" y="115920"/>
                  </a:cubicBezTo>
                  <a:cubicBezTo>
                    <a:pt x="31916" y="106475"/>
                    <a:pt x="80648" y="112520"/>
                    <a:pt x="39094" y="82676"/>
                  </a:cubicBezTo>
                  <a:cubicBezTo>
                    <a:pt x="58738" y="80032"/>
                    <a:pt x="53449" y="64922"/>
                    <a:pt x="56471" y="53589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56" name="Freeform: Shape 26355">
              <a:extLst>
                <a:ext uri="{FF2B5EF4-FFF2-40B4-BE49-F238E27FC236}">
                  <a16:creationId xmlns:a16="http://schemas.microsoft.com/office/drawing/2014/main" id="{01828ED0-133F-4228-9646-BE1F96FCA934}"/>
                </a:ext>
              </a:extLst>
            </p:cNvPr>
            <p:cNvSpPr/>
            <p:nvPr/>
          </p:nvSpPr>
          <p:spPr>
            <a:xfrm>
              <a:off x="9525978" y="4616928"/>
              <a:ext cx="237048" cy="400930"/>
            </a:xfrm>
            <a:custGeom>
              <a:avLst/>
              <a:gdLst>
                <a:gd name="connsiteX0" fmla="*/ 19644 w 237048"/>
                <a:gd name="connsiteY0" fmla="*/ 186993 h 400930"/>
                <a:gd name="connsiteX1" fmla="*/ 46843 w 237048"/>
                <a:gd name="connsiteY1" fmla="*/ 197193 h 400930"/>
                <a:gd name="connsiteX2" fmla="*/ 38154 w 237048"/>
                <a:gd name="connsiteY2" fmla="*/ 207392 h 400930"/>
                <a:gd name="connsiteX3" fmla="*/ 34754 w 237048"/>
                <a:gd name="connsiteY3" fmla="*/ 224014 h 400930"/>
                <a:gd name="connsiteX4" fmla="*/ 46843 w 237048"/>
                <a:gd name="connsiteY4" fmla="*/ 223636 h 400930"/>
                <a:gd name="connsiteX5" fmla="*/ 48354 w 237048"/>
                <a:gd name="connsiteY5" fmla="*/ 222503 h 400930"/>
                <a:gd name="connsiteX6" fmla="*/ 66109 w 237048"/>
                <a:gd name="connsiteY6" fmla="*/ 224769 h 400930"/>
                <a:gd name="connsiteX7" fmla="*/ 56665 w 237048"/>
                <a:gd name="connsiteY7" fmla="*/ 198704 h 400930"/>
                <a:gd name="connsiteX8" fmla="*/ 50998 w 237048"/>
                <a:gd name="connsiteY8" fmla="*/ 156394 h 400930"/>
                <a:gd name="connsiteX9" fmla="*/ 54020 w 237048"/>
                <a:gd name="connsiteY9" fmla="*/ 154128 h 400930"/>
                <a:gd name="connsiteX10" fmla="*/ 59687 w 237048"/>
                <a:gd name="connsiteY10" fmla="*/ 157905 h 400930"/>
                <a:gd name="connsiteX11" fmla="*/ 96708 w 237048"/>
                <a:gd name="connsiteY11" fmla="*/ 160550 h 400930"/>
                <a:gd name="connsiteX12" fmla="*/ 90285 w 237048"/>
                <a:gd name="connsiteY12" fmla="*/ 150728 h 400930"/>
                <a:gd name="connsiteX13" fmla="*/ 80086 w 237048"/>
                <a:gd name="connsiteY13" fmla="*/ 143550 h 400930"/>
                <a:gd name="connsiteX14" fmla="*/ 52887 w 237048"/>
                <a:gd name="connsiteY14" fmla="*/ 95574 h 400930"/>
                <a:gd name="connsiteX15" fmla="*/ 70642 w 237048"/>
                <a:gd name="connsiteY15" fmla="*/ 104263 h 400930"/>
                <a:gd name="connsiteX16" fmla="*/ 71775 w 237048"/>
                <a:gd name="connsiteY16" fmla="*/ 96708 h 400930"/>
                <a:gd name="connsiteX17" fmla="*/ 80086 w 237048"/>
                <a:gd name="connsiteY17" fmla="*/ 65731 h 400930"/>
                <a:gd name="connsiteX18" fmla="*/ 86130 w 237048"/>
                <a:gd name="connsiteY18" fmla="*/ 56287 h 400930"/>
                <a:gd name="connsiteX19" fmla="*/ 75931 w 237048"/>
                <a:gd name="connsiteY19" fmla="*/ 54776 h 400930"/>
                <a:gd name="connsiteX20" fmla="*/ 63842 w 237048"/>
                <a:gd name="connsiteY20" fmla="*/ 52887 h 400930"/>
                <a:gd name="connsiteX21" fmla="*/ 66486 w 237048"/>
                <a:gd name="connsiteY21" fmla="*/ 40799 h 400930"/>
                <a:gd name="connsiteX22" fmla="*/ 82352 w 237048"/>
                <a:gd name="connsiteY22" fmla="*/ 15866 h 400930"/>
                <a:gd name="connsiteX23" fmla="*/ 50620 w 237048"/>
                <a:gd name="connsiteY23" fmla="*/ 19644 h 400930"/>
                <a:gd name="connsiteX24" fmla="*/ 53643 w 237048"/>
                <a:gd name="connsiteY24" fmla="*/ 1133 h 400930"/>
                <a:gd name="connsiteX25" fmla="*/ 74419 w 237048"/>
                <a:gd name="connsiteY25" fmla="*/ 0 h 400930"/>
                <a:gd name="connsiteX26" fmla="*/ 117107 w 237048"/>
                <a:gd name="connsiteY26" fmla="*/ 5289 h 400930"/>
                <a:gd name="connsiteX27" fmla="*/ 100863 w 237048"/>
                <a:gd name="connsiteY27" fmla="*/ 20021 h 400930"/>
                <a:gd name="connsiteX28" fmla="*/ 98974 w 237048"/>
                <a:gd name="connsiteY28" fmla="*/ 20777 h 400930"/>
                <a:gd name="connsiteX29" fmla="*/ 97463 w 237048"/>
                <a:gd name="connsiteY29" fmla="*/ 22288 h 400930"/>
                <a:gd name="connsiteX30" fmla="*/ 99730 w 237048"/>
                <a:gd name="connsiteY30" fmla="*/ 55531 h 400930"/>
                <a:gd name="connsiteX31" fmla="*/ 97085 w 237048"/>
                <a:gd name="connsiteY31" fmla="*/ 82352 h 400930"/>
                <a:gd name="connsiteX32" fmla="*/ 89152 w 237048"/>
                <a:gd name="connsiteY32" fmla="*/ 102374 h 400930"/>
                <a:gd name="connsiteX33" fmla="*/ 100485 w 237048"/>
                <a:gd name="connsiteY33" fmla="*/ 101618 h 400930"/>
                <a:gd name="connsiteX34" fmla="*/ 150728 w 237048"/>
                <a:gd name="connsiteY34" fmla="*/ 125795 h 400930"/>
                <a:gd name="connsiteX35" fmla="*/ 156016 w 237048"/>
                <a:gd name="connsiteY35" fmla="*/ 131462 h 400930"/>
                <a:gd name="connsiteX36" fmla="*/ 147328 w 237048"/>
                <a:gd name="connsiteY36" fmla="*/ 163194 h 400930"/>
                <a:gd name="connsiteX37" fmla="*/ 125418 w 237048"/>
                <a:gd name="connsiteY37" fmla="*/ 162816 h 400930"/>
                <a:gd name="connsiteX38" fmla="*/ 132595 w 237048"/>
                <a:gd name="connsiteY38" fmla="*/ 175282 h 400930"/>
                <a:gd name="connsiteX39" fmla="*/ 128817 w 237048"/>
                <a:gd name="connsiteY39" fmla="*/ 194170 h 400930"/>
                <a:gd name="connsiteX40" fmla="*/ 114085 w 237048"/>
                <a:gd name="connsiteY40" fmla="*/ 205503 h 400930"/>
                <a:gd name="connsiteX41" fmla="*/ 122773 w 237048"/>
                <a:gd name="connsiteY41" fmla="*/ 227414 h 400930"/>
                <a:gd name="connsiteX42" fmla="*/ 141284 w 237048"/>
                <a:gd name="connsiteY42" fmla="*/ 258390 h 400930"/>
                <a:gd name="connsiteX43" fmla="*/ 150728 w 237048"/>
                <a:gd name="connsiteY43" fmla="*/ 272745 h 400930"/>
                <a:gd name="connsiteX44" fmla="*/ 160927 w 237048"/>
                <a:gd name="connsiteY44" fmla="*/ 269345 h 400930"/>
                <a:gd name="connsiteX45" fmla="*/ 188882 w 237048"/>
                <a:gd name="connsiteY45" fmla="*/ 275012 h 400930"/>
                <a:gd name="connsiteX46" fmla="*/ 195682 w 237048"/>
                <a:gd name="connsiteY46" fmla="*/ 258013 h 400930"/>
                <a:gd name="connsiteX47" fmla="*/ 208526 w 237048"/>
                <a:gd name="connsiteY47" fmla="*/ 267079 h 400930"/>
                <a:gd name="connsiteX48" fmla="*/ 233080 w 237048"/>
                <a:gd name="connsiteY48" fmla="*/ 295411 h 400930"/>
                <a:gd name="connsiteX49" fmla="*/ 236480 w 237048"/>
                <a:gd name="connsiteY49" fmla="*/ 307122 h 400930"/>
                <a:gd name="connsiteX50" fmla="*/ 176416 w 237048"/>
                <a:gd name="connsiteY50" fmla="*/ 335454 h 400930"/>
                <a:gd name="connsiteX51" fmla="*/ 190393 w 237048"/>
                <a:gd name="connsiteY51" fmla="*/ 364542 h 400930"/>
                <a:gd name="connsiteX52" fmla="*/ 178304 w 237048"/>
                <a:gd name="connsiteY52" fmla="*/ 389474 h 400930"/>
                <a:gd name="connsiteX53" fmla="*/ 160927 w 237048"/>
                <a:gd name="connsiteY53" fmla="*/ 396274 h 400930"/>
                <a:gd name="connsiteX54" fmla="*/ 137128 w 237048"/>
                <a:gd name="connsiteY54" fmla="*/ 364542 h 400930"/>
                <a:gd name="connsiteX55" fmla="*/ 31354 w 237048"/>
                <a:gd name="connsiteY55" fmla="*/ 364920 h 400930"/>
                <a:gd name="connsiteX56" fmla="*/ 27199 w 237048"/>
                <a:gd name="connsiteY56" fmla="*/ 352076 h 400930"/>
                <a:gd name="connsiteX57" fmla="*/ 35888 w 237048"/>
                <a:gd name="connsiteY57" fmla="*/ 348298 h 400930"/>
                <a:gd name="connsiteX58" fmla="*/ 43443 w 237048"/>
                <a:gd name="connsiteY58" fmla="*/ 301455 h 400930"/>
                <a:gd name="connsiteX59" fmla="*/ 40421 w 237048"/>
                <a:gd name="connsiteY59" fmla="*/ 292011 h 400930"/>
                <a:gd name="connsiteX60" fmla="*/ 15111 w 237048"/>
                <a:gd name="connsiteY60" fmla="*/ 246302 h 400930"/>
                <a:gd name="connsiteX61" fmla="*/ 7178 w 237048"/>
                <a:gd name="connsiteY61" fmla="*/ 234213 h 400930"/>
                <a:gd name="connsiteX62" fmla="*/ 8311 w 237048"/>
                <a:gd name="connsiteY62" fmla="*/ 225147 h 400930"/>
                <a:gd name="connsiteX63" fmla="*/ 0 w 237048"/>
                <a:gd name="connsiteY63" fmla="*/ 196815 h 400930"/>
                <a:gd name="connsiteX64" fmla="*/ 19644 w 237048"/>
                <a:gd name="connsiteY64" fmla="*/ 186993 h 40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7048" h="400930">
                  <a:moveTo>
                    <a:pt x="19644" y="186993"/>
                  </a:moveTo>
                  <a:cubicBezTo>
                    <a:pt x="28710" y="190393"/>
                    <a:pt x="37776" y="193793"/>
                    <a:pt x="46843" y="197193"/>
                  </a:cubicBezTo>
                  <a:cubicBezTo>
                    <a:pt x="48354" y="204748"/>
                    <a:pt x="41554" y="205126"/>
                    <a:pt x="38154" y="207392"/>
                  </a:cubicBezTo>
                  <a:cubicBezTo>
                    <a:pt x="31354" y="211925"/>
                    <a:pt x="31354" y="217970"/>
                    <a:pt x="34754" y="224014"/>
                  </a:cubicBezTo>
                  <a:cubicBezTo>
                    <a:pt x="38532" y="230436"/>
                    <a:pt x="43065" y="234591"/>
                    <a:pt x="46843" y="223636"/>
                  </a:cubicBezTo>
                  <a:cubicBezTo>
                    <a:pt x="47220" y="223258"/>
                    <a:pt x="48354" y="222503"/>
                    <a:pt x="48354" y="222503"/>
                  </a:cubicBezTo>
                  <a:cubicBezTo>
                    <a:pt x="54020" y="228547"/>
                    <a:pt x="62709" y="235347"/>
                    <a:pt x="66109" y="224769"/>
                  </a:cubicBezTo>
                  <a:cubicBezTo>
                    <a:pt x="68375" y="217592"/>
                    <a:pt x="61953" y="205881"/>
                    <a:pt x="56665" y="198704"/>
                  </a:cubicBezTo>
                  <a:cubicBezTo>
                    <a:pt x="46843" y="185104"/>
                    <a:pt x="64220" y="168860"/>
                    <a:pt x="50998" y="156394"/>
                  </a:cubicBezTo>
                  <a:cubicBezTo>
                    <a:pt x="52131" y="155639"/>
                    <a:pt x="52887" y="154128"/>
                    <a:pt x="54020" y="154128"/>
                  </a:cubicBezTo>
                  <a:cubicBezTo>
                    <a:pt x="57042" y="153372"/>
                    <a:pt x="58176" y="155261"/>
                    <a:pt x="59687" y="157905"/>
                  </a:cubicBezTo>
                  <a:cubicBezTo>
                    <a:pt x="70264" y="174527"/>
                    <a:pt x="86130" y="175282"/>
                    <a:pt x="96708" y="160550"/>
                  </a:cubicBezTo>
                  <a:cubicBezTo>
                    <a:pt x="101996" y="153372"/>
                    <a:pt x="100107" y="149217"/>
                    <a:pt x="90285" y="150728"/>
                  </a:cubicBezTo>
                  <a:cubicBezTo>
                    <a:pt x="82730" y="151483"/>
                    <a:pt x="79708" y="145061"/>
                    <a:pt x="80086" y="143550"/>
                  </a:cubicBezTo>
                  <a:cubicBezTo>
                    <a:pt x="85752" y="120129"/>
                    <a:pt x="61198" y="114462"/>
                    <a:pt x="52887" y="95574"/>
                  </a:cubicBezTo>
                  <a:cubicBezTo>
                    <a:pt x="60442" y="99352"/>
                    <a:pt x="65731" y="101996"/>
                    <a:pt x="70642" y="104263"/>
                  </a:cubicBezTo>
                  <a:cubicBezTo>
                    <a:pt x="74797" y="101618"/>
                    <a:pt x="72908" y="98974"/>
                    <a:pt x="71775" y="96708"/>
                  </a:cubicBezTo>
                  <a:cubicBezTo>
                    <a:pt x="67242" y="84619"/>
                    <a:pt x="59687" y="71397"/>
                    <a:pt x="80086" y="65731"/>
                  </a:cubicBezTo>
                  <a:cubicBezTo>
                    <a:pt x="83864" y="64598"/>
                    <a:pt x="88019" y="61198"/>
                    <a:pt x="86130" y="56287"/>
                  </a:cubicBezTo>
                  <a:cubicBezTo>
                    <a:pt x="83864" y="50998"/>
                    <a:pt x="79708" y="51376"/>
                    <a:pt x="75931" y="54776"/>
                  </a:cubicBezTo>
                  <a:cubicBezTo>
                    <a:pt x="70642" y="59687"/>
                    <a:pt x="66486" y="57420"/>
                    <a:pt x="63842" y="52887"/>
                  </a:cubicBezTo>
                  <a:cubicBezTo>
                    <a:pt x="61576" y="49109"/>
                    <a:pt x="61198" y="45332"/>
                    <a:pt x="66486" y="40799"/>
                  </a:cubicBezTo>
                  <a:cubicBezTo>
                    <a:pt x="73286" y="34754"/>
                    <a:pt x="76686" y="25310"/>
                    <a:pt x="82352" y="15866"/>
                  </a:cubicBezTo>
                  <a:cubicBezTo>
                    <a:pt x="69886" y="15111"/>
                    <a:pt x="61576" y="31732"/>
                    <a:pt x="50620" y="19644"/>
                  </a:cubicBezTo>
                  <a:cubicBezTo>
                    <a:pt x="44198" y="12466"/>
                    <a:pt x="50243" y="6800"/>
                    <a:pt x="53643" y="1133"/>
                  </a:cubicBezTo>
                  <a:cubicBezTo>
                    <a:pt x="60820" y="2267"/>
                    <a:pt x="67997" y="10955"/>
                    <a:pt x="74419" y="0"/>
                  </a:cubicBezTo>
                  <a:cubicBezTo>
                    <a:pt x="88019" y="7933"/>
                    <a:pt x="103507" y="-2266"/>
                    <a:pt x="117107" y="5289"/>
                  </a:cubicBezTo>
                  <a:cubicBezTo>
                    <a:pt x="121640" y="21533"/>
                    <a:pt x="105396" y="14355"/>
                    <a:pt x="100863" y="20021"/>
                  </a:cubicBezTo>
                  <a:cubicBezTo>
                    <a:pt x="100485" y="20399"/>
                    <a:pt x="99730" y="20399"/>
                    <a:pt x="98974" y="20777"/>
                  </a:cubicBezTo>
                  <a:cubicBezTo>
                    <a:pt x="98596" y="21155"/>
                    <a:pt x="98219" y="21910"/>
                    <a:pt x="97463" y="22288"/>
                  </a:cubicBezTo>
                  <a:cubicBezTo>
                    <a:pt x="120884" y="36265"/>
                    <a:pt x="120884" y="36643"/>
                    <a:pt x="99730" y="55531"/>
                  </a:cubicBezTo>
                  <a:cubicBezTo>
                    <a:pt x="97463" y="64220"/>
                    <a:pt x="105018" y="74042"/>
                    <a:pt x="97085" y="82352"/>
                  </a:cubicBezTo>
                  <a:cubicBezTo>
                    <a:pt x="92174" y="88019"/>
                    <a:pt x="81597" y="91041"/>
                    <a:pt x="89152" y="102374"/>
                  </a:cubicBezTo>
                  <a:cubicBezTo>
                    <a:pt x="94441" y="110307"/>
                    <a:pt x="96708" y="101996"/>
                    <a:pt x="100485" y="101618"/>
                  </a:cubicBezTo>
                  <a:cubicBezTo>
                    <a:pt x="116729" y="110685"/>
                    <a:pt x="131840" y="122395"/>
                    <a:pt x="150728" y="125795"/>
                  </a:cubicBezTo>
                  <a:cubicBezTo>
                    <a:pt x="153750" y="126173"/>
                    <a:pt x="156016" y="128440"/>
                    <a:pt x="156016" y="131462"/>
                  </a:cubicBezTo>
                  <a:cubicBezTo>
                    <a:pt x="156394" y="142795"/>
                    <a:pt x="152617" y="154128"/>
                    <a:pt x="147328" y="163194"/>
                  </a:cubicBezTo>
                  <a:cubicBezTo>
                    <a:pt x="143550" y="169616"/>
                    <a:pt x="133351" y="170371"/>
                    <a:pt x="125418" y="162816"/>
                  </a:cubicBezTo>
                  <a:cubicBezTo>
                    <a:pt x="125795" y="169994"/>
                    <a:pt x="129573" y="172260"/>
                    <a:pt x="132595" y="175282"/>
                  </a:cubicBezTo>
                  <a:cubicBezTo>
                    <a:pt x="140906" y="183593"/>
                    <a:pt x="139773" y="189637"/>
                    <a:pt x="128817" y="194170"/>
                  </a:cubicBezTo>
                  <a:cubicBezTo>
                    <a:pt x="122773" y="196815"/>
                    <a:pt x="116729" y="199081"/>
                    <a:pt x="114085" y="205503"/>
                  </a:cubicBezTo>
                  <a:cubicBezTo>
                    <a:pt x="110307" y="214948"/>
                    <a:pt x="103507" y="224769"/>
                    <a:pt x="122773" y="227414"/>
                  </a:cubicBezTo>
                  <a:cubicBezTo>
                    <a:pt x="143172" y="230436"/>
                    <a:pt x="145439" y="234969"/>
                    <a:pt x="141284" y="258390"/>
                  </a:cubicBezTo>
                  <a:cubicBezTo>
                    <a:pt x="139773" y="267457"/>
                    <a:pt x="147328" y="268212"/>
                    <a:pt x="150728" y="272745"/>
                  </a:cubicBezTo>
                  <a:cubicBezTo>
                    <a:pt x="157150" y="280678"/>
                    <a:pt x="158283" y="272368"/>
                    <a:pt x="160927" y="269345"/>
                  </a:cubicBezTo>
                  <a:cubicBezTo>
                    <a:pt x="172638" y="255746"/>
                    <a:pt x="180193" y="265568"/>
                    <a:pt x="188882" y="275012"/>
                  </a:cubicBezTo>
                  <a:cubicBezTo>
                    <a:pt x="191148" y="269345"/>
                    <a:pt x="187371" y="260279"/>
                    <a:pt x="195682" y="258013"/>
                  </a:cubicBezTo>
                  <a:cubicBezTo>
                    <a:pt x="202481" y="256502"/>
                    <a:pt x="205503" y="262546"/>
                    <a:pt x="208526" y="267079"/>
                  </a:cubicBezTo>
                  <a:cubicBezTo>
                    <a:pt x="215703" y="277278"/>
                    <a:pt x="235347" y="276901"/>
                    <a:pt x="233080" y="295411"/>
                  </a:cubicBezTo>
                  <a:cubicBezTo>
                    <a:pt x="226658" y="301455"/>
                    <a:pt x="239880" y="301833"/>
                    <a:pt x="236480" y="307122"/>
                  </a:cubicBezTo>
                  <a:cubicBezTo>
                    <a:pt x="217214" y="317699"/>
                    <a:pt x="202859" y="339232"/>
                    <a:pt x="176416" y="335454"/>
                  </a:cubicBezTo>
                  <a:cubicBezTo>
                    <a:pt x="203615" y="338098"/>
                    <a:pt x="204370" y="339232"/>
                    <a:pt x="190393" y="364542"/>
                  </a:cubicBezTo>
                  <a:cubicBezTo>
                    <a:pt x="183593" y="371342"/>
                    <a:pt x="177927" y="377764"/>
                    <a:pt x="178304" y="389474"/>
                  </a:cubicBezTo>
                  <a:cubicBezTo>
                    <a:pt x="178682" y="400807"/>
                    <a:pt x="173016" y="404963"/>
                    <a:pt x="160927" y="396274"/>
                  </a:cubicBezTo>
                  <a:cubicBezTo>
                    <a:pt x="148461" y="387586"/>
                    <a:pt x="141661" y="377008"/>
                    <a:pt x="137128" y="364542"/>
                  </a:cubicBezTo>
                  <a:cubicBezTo>
                    <a:pt x="101618" y="383430"/>
                    <a:pt x="66109" y="363786"/>
                    <a:pt x="31354" y="364920"/>
                  </a:cubicBezTo>
                  <a:cubicBezTo>
                    <a:pt x="26066" y="361898"/>
                    <a:pt x="26821" y="356609"/>
                    <a:pt x="27199" y="352076"/>
                  </a:cubicBezTo>
                  <a:cubicBezTo>
                    <a:pt x="31354" y="353964"/>
                    <a:pt x="35888" y="355476"/>
                    <a:pt x="35888" y="348298"/>
                  </a:cubicBezTo>
                  <a:cubicBezTo>
                    <a:pt x="36265" y="332432"/>
                    <a:pt x="39665" y="316944"/>
                    <a:pt x="43443" y="301455"/>
                  </a:cubicBezTo>
                  <a:cubicBezTo>
                    <a:pt x="44198" y="297678"/>
                    <a:pt x="43821" y="292767"/>
                    <a:pt x="40421" y="292011"/>
                  </a:cubicBezTo>
                  <a:cubicBezTo>
                    <a:pt x="15866" y="285589"/>
                    <a:pt x="24555" y="261035"/>
                    <a:pt x="15111" y="246302"/>
                  </a:cubicBezTo>
                  <a:cubicBezTo>
                    <a:pt x="12466" y="242524"/>
                    <a:pt x="15111" y="236480"/>
                    <a:pt x="7178" y="234213"/>
                  </a:cubicBezTo>
                  <a:cubicBezTo>
                    <a:pt x="378" y="232325"/>
                    <a:pt x="4533" y="229680"/>
                    <a:pt x="8311" y="225147"/>
                  </a:cubicBezTo>
                  <a:cubicBezTo>
                    <a:pt x="19266" y="211548"/>
                    <a:pt x="16999" y="206259"/>
                    <a:pt x="0" y="196815"/>
                  </a:cubicBezTo>
                  <a:cubicBezTo>
                    <a:pt x="8311" y="194548"/>
                    <a:pt x="17377" y="195682"/>
                    <a:pt x="19644" y="186993"/>
                  </a:cubicBezTo>
                  <a:close/>
                </a:path>
              </a:pathLst>
            </a:custGeom>
            <a:solidFill>
              <a:srgbClr val="E792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57" name="Freeform: Shape 26356">
              <a:extLst>
                <a:ext uri="{FF2B5EF4-FFF2-40B4-BE49-F238E27FC236}">
                  <a16:creationId xmlns:a16="http://schemas.microsoft.com/office/drawing/2014/main" id="{D02A57AB-20EE-4629-9F4F-F92856CD05ED}"/>
                </a:ext>
              </a:extLst>
            </p:cNvPr>
            <p:cNvSpPr/>
            <p:nvPr/>
          </p:nvSpPr>
          <p:spPr>
            <a:xfrm>
              <a:off x="9381684" y="4558375"/>
              <a:ext cx="24604" cy="23896"/>
            </a:xfrm>
            <a:custGeom>
              <a:avLst/>
              <a:gdLst>
                <a:gd name="connsiteX0" fmla="*/ 15854 w 24604"/>
                <a:gd name="connsiteY0" fmla="*/ 0 h 23896"/>
                <a:gd name="connsiteX1" fmla="*/ 24543 w 24604"/>
                <a:gd name="connsiteY1" fmla="*/ 2267 h 23896"/>
                <a:gd name="connsiteX2" fmla="*/ 9055 w 24604"/>
                <a:gd name="connsiteY2" fmla="*/ 23421 h 23896"/>
                <a:gd name="connsiteX3" fmla="*/ 1499 w 24604"/>
                <a:gd name="connsiteY3" fmla="*/ 18133 h 23896"/>
                <a:gd name="connsiteX4" fmla="*/ 6788 w 24604"/>
                <a:gd name="connsiteY4" fmla="*/ 7933 h 23896"/>
                <a:gd name="connsiteX5" fmla="*/ 15854 w 24604"/>
                <a:gd name="connsiteY5" fmla="*/ 0 h 23896"/>
                <a:gd name="connsiteX6" fmla="*/ 15854 w 24604"/>
                <a:gd name="connsiteY6" fmla="*/ 0 h 2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4" h="23896">
                  <a:moveTo>
                    <a:pt x="15854" y="0"/>
                  </a:moveTo>
                  <a:cubicBezTo>
                    <a:pt x="18876" y="378"/>
                    <a:pt x="25298" y="1511"/>
                    <a:pt x="24543" y="2267"/>
                  </a:cubicBezTo>
                  <a:cubicBezTo>
                    <a:pt x="18499" y="8689"/>
                    <a:pt x="17743" y="19266"/>
                    <a:pt x="9055" y="23421"/>
                  </a:cubicBezTo>
                  <a:cubicBezTo>
                    <a:pt x="5277" y="25310"/>
                    <a:pt x="3388" y="21155"/>
                    <a:pt x="1499" y="18133"/>
                  </a:cubicBezTo>
                  <a:cubicBezTo>
                    <a:pt x="-1901" y="12088"/>
                    <a:pt x="744" y="9444"/>
                    <a:pt x="6788" y="7933"/>
                  </a:cubicBezTo>
                  <a:cubicBezTo>
                    <a:pt x="11699" y="6800"/>
                    <a:pt x="14343" y="3778"/>
                    <a:pt x="15854" y="0"/>
                  </a:cubicBezTo>
                  <a:lnTo>
                    <a:pt x="15854" y="0"/>
                  </a:lnTo>
                  <a:close/>
                </a:path>
              </a:pathLst>
            </a:custGeom>
            <a:solidFill>
              <a:srgbClr val="F9C1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58" name="Freeform: Shape 26357">
              <a:extLst>
                <a:ext uri="{FF2B5EF4-FFF2-40B4-BE49-F238E27FC236}">
                  <a16:creationId xmlns:a16="http://schemas.microsoft.com/office/drawing/2014/main" id="{55B1B7C5-82DC-49AE-873A-F0054D73CBAC}"/>
                </a:ext>
              </a:extLst>
            </p:cNvPr>
            <p:cNvSpPr/>
            <p:nvPr/>
          </p:nvSpPr>
          <p:spPr>
            <a:xfrm>
              <a:off x="9549399" y="4966738"/>
              <a:ext cx="222125" cy="103985"/>
            </a:xfrm>
            <a:custGeom>
              <a:avLst/>
              <a:gdLst>
                <a:gd name="connsiteX0" fmla="*/ 9066 w 222125"/>
                <a:gd name="connsiteY0" fmla="*/ 15110 h 103985"/>
                <a:gd name="connsiteX1" fmla="*/ 61198 w 222125"/>
                <a:gd name="connsiteY1" fmla="*/ 16622 h 103985"/>
                <a:gd name="connsiteX2" fmla="*/ 103885 w 222125"/>
                <a:gd name="connsiteY2" fmla="*/ 16244 h 103985"/>
                <a:gd name="connsiteX3" fmla="*/ 108418 w 222125"/>
                <a:gd name="connsiteY3" fmla="*/ 0 h 103985"/>
                <a:gd name="connsiteX4" fmla="*/ 125418 w 222125"/>
                <a:gd name="connsiteY4" fmla="*/ 26821 h 103985"/>
                <a:gd name="connsiteX5" fmla="*/ 137506 w 222125"/>
                <a:gd name="connsiteY5" fmla="*/ 37021 h 103985"/>
                <a:gd name="connsiteX6" fmla="*/ 144684 w 222125"/>
                <a:gd name="connsiteY6" fmla="*/ 44576 h 103985"/>
                <a:gd name="connsiteX7" fmla="*/ 147706 w 222125"/>
                <a:gd name="connsiteY7" fmla="*/ 47598 h 103985"/>
                <a:gd name="connsiteX8" fmla="*/ 152239 w 222125"/>
                <a:gd name="connsiteY8" fmla="*/ 37399 h 103985"/>
                <a:gd name="connsiteX9" fmla="*/ 165460 w 222125"/>
                <a:gd name="connsiteY9" fmla="*/ 14733 h 103985"/>
                <a:gd name="connsiteX10" fmla="*/ 195304 w 222125"/>
                <a:gd name="connsiteY10" fmla="*/ 17755 h 103985"/>
                <a:gd name="connsiteX11" fmla="*/ 202481 w 222125"/>
                <a:gd name="connsiteY11" fmla="*/ 1889 h 103985"/>
                <a:gd name="connsiteX12" fmla="*/ 222125 w 222125"/>
                <a:gd name="connsiteY12" fmla="*/ 18510 h 103985"/>
                <a:gd name="connsiteX13" fmla="*/ 195682 w 222125"/>
                <a:gd name="connsiteY13" fmla="*/ 52509 h 103985"/>
                <a:gd name="connsiteX14" fmla="*/ 187749 w 222125"/>
                <a:gd name="connsiteY14" fmla="*/ 54020 h 103985"/>
                <a:gd name="connsiteX15" fmla="*/ 127306 w 222125"/>
                <a:gd name="connsiteY15" fmla="*/ 98974 h 103985"/>
                <a:gd name="connsiteX16" fmla="*/ 116729 w 222125"/>
                <a:gd name="connsiteY16" fmla="*/ 102752 h 103985"/>
                <a:gd name="connsiteX17" fmla="*/ 109929 w 222125"/>
                <a:gd name="connsiteY17" fmla="*/ 80841 h 103985"/>
                <a:gd name="connsiteX18" fmla="*/ 87641 w 222125"/>
                <a:gd name="connsiteY18" fmla="*/ 85752 h 103985"/>
                <a:gd name="connsiteX19" fmla="*/ 46087 w 222125"/>
                <a:gd name="connsiteY19" fmla="*/ 52131 h 103985"/>
                <a:gd name="connsiteX20" fmla="*/ 29466 w 222125"/>
                <a:gd name="connsiteY20" fmla="*/ 43443 h 103985"/>
                <a:gd name="connsiteX21" fmla="*/ 2267 w 222125"/>
                <a:gd name="connsiteY21" fmla="*/ 42309 h 103985"/>
                <a:gd name="connsiteX22" fmla="*/ 0 w 222125"/>
                <a:gd name="connsiteY22" fmla="*/ 40421 h 103985"/>
                <a:gd name="connsiteX23" fmla="*/ 9066 w 222125"/>
                <a:gd name="connsiteY23" fmla="*/ 15110 h 10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125" h="103985">
                  <a:moveTo>
                    <a:pt x="9066" y="15110"/>
                  </a:moveTo>
                  <a:cubicBezTo>
                    <a:pt x="26443" y="10955"/>
                    <a:pt x="42687" y="8689"/>
                    <a:pt x="61198" y="16622"/>
                  </a:cubicBezTo>
                  <a:cubicBezTo>
                    <a:pt x="73286" y="21910"/>
                    <a:pt x="89530" y="17755"/>
                    <a:pt x="103885" y="16244"/>
                  </a:cubicBezTo>
                  <a:cubicBezTo>
                    <a:pt x="108040" y="15866"/>
                    <a:pt x="109174" y="8689"/>
                    <a:pt x="108418" y="0"/>
                  </a:cubicBezTo>
                  <a:cubicBezTo>
                    <a:pt x="117107" y="10199"/>
                    <a:pt x="124284" y="16244"/>
                    <a:pt x="125418" y="26821"/>
                  </a:cubicBezTo>
                  <a:cubicBezTo>
                    <a:pt x="126173" y="34376"/>
                    <a:pt x="129573" y="38532"/>
                    <a:pt x="137506" y="37021"/>
                  </a:cubicBezTo>
                  <a:cubicBezTo>
                    <a:pt x="143172" y="36265"/>
                    <a:pt x="150350" y="33999"/>
                    <a:pt x="144684" y="44576"/>
                  </a:cubicBezTo>
                  <a:cubicBezTo>
                    <a:pt x="142795" y="47976"/>
                    <a:pt x="145817" y="47976"/>
                    <a:pt x="147706" y="47598"/>
                  </a:cubicBezTo>
                  <a:cubicBezTo>
                    <a:pt x="152994" y="46087"/>
                    <a:pt x="153750" y="40798"/>
                    <a:pt x="152239" y="37399"/>
                  </a:cubicBezTo>
                  <a:cubicBezTo>
                    <a:pt x="145061" y="22666"/>
                    <a:pt x="154883" y="18510"/>
                    <a:pt x="165460" y="14733"/>
                  </a:cubicBezTo>
                  <a:cubicBezTo>
                    <a:pt x="176793" y="-378"/>
                    <a:pt x="184727" y="17377"/>
                    <a:pt x="195304" y="17755"/>
                  </a:cubicBezTo>
                  <a:cubicBezTo>
                    <a:pt x="202104" y="15110"/>
                    <a:pt x="192282" y="2644"/>
                    <a:pt x="202481" y="1889"/>
                  </a:cubicBezTo>
                  <a:cubicBezTo>
                    <a:pt x="213436" y="1133"/>
                    <a:pt x="216836" y="11333"/>
                    <a:pt x="222125" y="18510"/>
                  </a:cubicBezTo>
                  <a:cubicBezTo>
                    <a:pt x="220992" y="40798"/>
                    <a:pt x="215703" y="47598"/>
                    <a:pt x="195682" y="52509"/>
                  </a:cubicBezTo>
                  <a:cubicBezTo>
                    <a:pt x="193037" y="53265"/>
                    <a:pt x="188504" y="52131"/>
                    <a:pt x="187749" y="54020"/>
                  </a:cubicBezTo>
                  <a:cubicBezTo>
                    <a:pt x="174905" y="78953"/>
                    <a:pt x="139017" y="72153"/>
                    <a:pt x="127306" y="98974"/>
                  </a:cubicBezTo>
                  <a:cubicBezTo>
                    <a:pt x="125795" y="102752"/>
                    <a:pt x="121640" y="105774"/>
                    <a:pt x="116729" y="102752"/>
                  </a:cubicBezTo>
                  <a:cubicBezTo>
                    <a:pt x="108796" y="98218"/>
                    <a:pt x="107663" y="90663"/>
                    <a:pt x="109929" y="80841"/>
                  </a:cubicBezTo>
                  <a:cubicBezTo>
                    <a:pt x="101996" y="83863"/>
                    <a:pt x="94819" y="85752"/>
                    <a:pt x="87641" y="85752"/>
                  </a:cubicBezTo>
                  <a:cubicBezTo>
                    <a:pt x="69509" y="80086"/>
                    <a:pt x="52131" y="73286"/>
                    <a:pt x="46087" y="52131"/>
                  </a:cubicBezTo>
                  <a:cubicBezTo>
                    <a:pt x="43821" y="43821"/>
                    <a:pt x="37399" y="42309"/>
                    <a:pt x="29466" y="43443"/>
                  </a:cubicBezTo>
                  <a:cubicBezTo>
                    <a:pt x="20399" y="44576"/>
                    <a:pt x="11333" y="43821"/>
                    <a:pt x="2267" y="42309"/>
                  </a:cubicBezTo>
                  <a:cubicBezTo>
                    <a:pt x="1511" y="41554"/>
                    <a:pt x="756" y="41176"/>
                    <a:pt x="0" y="40421"/>
                  </a:cubicBezTo>
                  <a:cubicBezTo>
                    <a:pt x="8311" y="33621"/>
                    <a:pt x="4155" y="22666"/>
                    <a:pt x="9066" y="15110"/>
                  </a:cubicBezTo>
                  <a:close/>
                </a:path>
              </a:pathLst>
            </a:custGeom>
            <a:solidFill>
              <a:srgbClr val="F3B2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59" name="Freeform: Shape 26358">
              <a:extLst>
                <a:ext uri="{FF2B5EF4-FFF2-40B4-BE49-F238E27FC236}">
                  <a16:creationId xmlns:a16="http://schemas.microsoft.com/office/drawing/2014/main" id="{45C3A42C-36A1-4FF1-9D49-8029A1896EA5}"/>
                </a:ext>
              </a:extLst>
            </p:cNvPr>
            <p:cNvSpPr/>
            <p:nvPr/>
          </p:nvSpPr>
          <p:spPr>
            <a:xfrm>
              <a:off x="9540542" y="4998470"/>
              <a:ext cx="192961" cy="129244"/>
            </a:xfrm>
            <a:custGeom>
              <a:avLst/>
              <a:gdLst>
                <a:gd name="connsiteX0" fmla="*/ 26612 w 192961"/>
                <a:gd name="connsiteY0" fmla="*/ 67620 h 129244"/>
                <a:gd name="connsiteX1" fmla="*/ 5080 w 192961"/>
                <a:gd name="connsiteY1" fmla="*/ 34376 h 129244"/>
                <a:gd name="connsiteX2" fmla="*/ 1302 w 192961"/>
                <a:gd name="connsiteY2" fmla="*/ 0 h 129244"/>
                <a:gd name="connsiteX3" fmla="*/ 9613 w 192961"/>
                <a:gd name="connsiteY3" fmla="*/ 8311 h 129244"/>
                <a:gd name="connsiteX4" fmla="*/ 9613 w 192961"/>
                <a:gd name="connsiteY4" fmla="*/ 8311 h 129244"/>
                <a:gd name="connsiteX5" fmla="*/ 68166 w 192961"/>
                <a:gd name="connsiteY5" fmla="*/ 48731 h 129244"/>
                <a:gd name="connsiteX6" fmla="*/ 93854 w 192961"/>
                <a:gd name="connsiteY6" fmla="*/ 60820 h 129244"/>
                <a:gd name="connsiteX7" fmla="*/ 126342 w 192961"/>
                <a:gd name="connsiteY7" fmla="*/ 97085 h 129244"/>
                <a:gd name="connsiteX8" fmla="*/ 140319 w 192961"/>
                <a:gd name="connsiteY8" fmla="*/ 79708 h 129244"/>
                <a:gd name="connsiteX9" fmla="*/ 191695 w 192961"/>
                <a:gd name="connsiteY9" fmla="*/ 88397 h 129244"/>
                <a:gd name="connsiteX10" fmla="*/ 191695 w 192961"/>
                <a:gd name="connsiteY10" fmla="*/ 88397 h 129244"/>
                <a:gd name="connsiteX11" fmla="*/ 168651 w 192961"/>
                <a:gd name="connsiteY11" fmla="*/ 118618 h 129244"/>
                <a:gd name="connsiteX12" fmla="*/ 150897 w 192961"/>
                <a:gd name="connsiteY12" fmla="*/ 121640 h 129244"/>
                <a:gd name="connsiteX13" fmla="*/ 103676 w 192961"/>
                <a:gd name="connsiteY13" fmla="*/ 108418 h 129244"/>
                <a:gd name="connsiteX14" fmla="*/ 26612 w 192961"/>
                <a:gd name="connsiteY14" fmla="*/ 67620 h 1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961" h="129244">
                  <a:moveTo>
                    <a:pt x="26612" y="67620"/>
                  </a:moveTo>
                  <a:cubicBezTo>
                    <a:pt x="5458" y="66486"/>
                    <a:pt x="11502" y="45332"/>
                    <a:pt x="5080" y="34376"/>
                  </a:cubicBezTo>
                  <a:cubicBezTo>
                    <a:pt x="924" y="27199"/>
                    <a:pt x="-1720" y="12088"/>
                    <a:pt x="1302" y="0"/>
                  </a:cubicBezTo>
                  <a:cubicBezTo>
                    <a:pt x="3947" y="2644"/>
                    <a:pt x="6969" y="5666"/>
                    <a:pt x="9613" y="8311"/>
                  </a:cubicBezTo>
                  <a:lnTo>
                    <a:pt x="9613" y="8311"/>
                  </a:lnTo>
                  <a:cubicBezTo>
                    <a:pt x="31145" y="19266"/>
                    <a:pt x="50789" y="32110"/>
                    <a:pt x="68166" y="48731"/>
                  </a:cubicBezTo>
                  <a:cubicBezTo>
                    <a:pt x="75722" y="55909"/>
                    <a:pt x="83655" y="60064"/>
                    <a:pt x="93854" y="60820"/>
                  </a:cubicBezTo>
                  <a:cubicBezTo>
                    <a:pt x="121809" y="56665"/>
                    <a:pt x="116520" y="83108"/>
                    <a:pt x="126342" y="97085"/>
                  </a:cubicBezTo>
                  <a:cubicBezTo>
                    <a:pt x="132764" y="92174"/>
                    <a:pt x="133142" y="82730"/>
                    <a:pt x="140319" y="79708"/>
                  </a:cubicBezTo>
                  <a:cubicBezTo>
                    <a:pt x="160341" y="64975"/>
                    <a:pt x="175829" y="77819"/>
                    <a:pt x="191695" y="88397"/>
                  </a:cubicBezTo>
                  <a:lnTo>
                    <a:pt x="191695" y="88397"/>
                  </a:lnTo>
                  <a:cubicBezTo>
                    <a:pt x="195850" y="111440"/>
                    <a:pt x="190184" y="118618"/>
                    <a:pt x="168651" y="118618"/>
                  </a:cubicBezTo>
                  <a:cubicBezTo>
                    <a:pt x="162607" y="118618"/>
                    <a:pt x="156941" y="117862"/>
                    <a:pt x="150897" y="121640"/>
                  </a:cubicBezTo>
                  <a:cubicBezTo>
                    <a:pt x="129364" y="134861"/>
                    <a:pt x="116898" y="131084"/>
                    <a:pt x="103676" y="108418"/>
                  </a:cubicBezTo>
                  <a:cubicBezTo>
                    <a:pt x="88188" y="76308"/>
                    <a:pt x="56833" y="72908"/>
                    <a:pt x="26612" y="67620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60" name="Freeform: Shape 26359">
              <a:extLst>
                <a:ext uri="{FF2B5EF4-FFF2-40B4-BE49-F238E27FC236}">
                  <a16:creationId xmlns:a16="http://schemas.microsoft.com/office/drawing/2014/main" id="{56825001-C4D9-4249-B6AA-3A01EDD892A9}"/>
                </a:ext>
              </a:extLst>
            </p:cNvPr>
            <p:cNvSpPr/>
            <p:nvPr/>
          </p:nvSpPr>
          <p:spPr>
            <a:xfrm>
              <a:off x="8537983" y="5170434"/>
              <a:ext cx="19724" cy="36109"/>
            </a:xfrm>
            <a:custGeom>
              <a:avLst/>
              <a:gdLst>
                <a:gd name="connsiteX0" fmla="*/ 5054 w 19724"/>
                <a:gd name="connsiteY0" fmla="*/ 35428 h 36109"/>
                <a:gd name="connsiteX1" fmla="*/ 2032 w 19724"/>
                <a:gd name="connsiteY1" fmla="*/ 5585 h 36109"/>
                <a:gd name="connsiteX2" fmla="*/ 11854 w 19724"/>
                <a:gd name="connsiteY2" fmla="*/ 1052 h 36109"/>
                <a:gd name="connsiteX3" fmla="*/ 19409 w 19724"/>
                <a:gd name="connsiteY3" fmla="*/ 29384 h 36109"/>
                <a:gd name="connsiteX4" fmla="*/ 5054 w 19724"/>
                <a:gd name="connsiteY4" fmla="*/ 35428 h 3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24" h="36109">
                  <a:moveTo>
                    <a:pt x="5054" y="35428"/>
                  </a:moveTo>
                  <a:cubicBezTo>
                    <a:pt x="-2501" y="25984"/>
                    <a:pt x="143" y="15785"/>
                    <a:pt x="2032" y="5585"/>
                  </a:cubicBezTo>
                  <a:cubicBezTo>
                    <a:pt x="5810" y="4829"/>
                    <a:pt x="9587" y="-2726"/>
                    <a:pt x="11854" y="1052"/>
                  </a:cubicBezTo>
                  <a:cubicBezTo>
                    <a:pt x="16765" y="9363"/>
                    <a:pt x="20920" y="18807"/>
                    <a:pt x="19409" y="29384"/>
                  </a:cubicBezTo>
                  <a:cubicBezTo>
                    <a:pt x="17898" y="41095"/>
                    <a:pt x="9587" y="33539"/>
                    <a:pt x="5054" y="35428"/>
                  </a:cubicBezTo>
                  <a:close/>
                </a:path>
              </a:pathLst>
            </a:custGeom>
            <a:solidFill>
              <a:srgbClr val="DDC2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61" name="Freeform: Shape 26360">
              <a:extLst>
                <a:ext uri="{FF2B5EF4-FFF2-40B4-BE49-F238E27FC236}">
                  <a16:creationId xmlns:a16="http://schemas.microsoft.com/office/drawing/2014/main" id="{5B8F28BF-93F2-4E74-93D6-4816E55F738F}"/>
                </a:ext>
              </a:extLst>
            </p:cNvPr>
            <p:cNvSpPr/>
            <p:nvPr/>
          </p:nvSpPr>
          <p:spPr>
            <a:xfrm>
              <a:off x="8592862" y="5237216"/>
              <a:ext cx="11828" cy="15488"/>
            </a:xfrm>
            <a:custGeom>
              <a:avLst/>
              <a:gdLst>
                <a:gd name="connsiteX0" fmla="*/ 9106 w 11828"/>
                <a:gd name="connsiteY0" fmla="*/ 15488 h 15488"/>
                <a:gd name="connsiteX1" fmla="*/ 39 w 11828"/>
                <a:gd name="connsiteY1" fmla="*/ 13222 h 15488"/>
                <a:gd name="connsiteX2" fmla="*/ 9861 w 11828"/>
                <a:gd name="connsiteY2" fmla="*/ 0 h 15488"/>
                <a:gd name="connsiteX3" fmla="*/ 9106 w 11828"/>
                <a:gd name="connsiteY3" fmla="*/ 15488 h 15488"/>
                <a:gd name="connsiteX4" fmla="*/ 9106 w 11828"/>
                <a:gd name="connsiteY4" fmla="*/ 15488 h 1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8" h="15488">
                  <a:moveTo>
                    <a:pt x="9106" y="15488"/>
                  </a:moveTo>
                  <a:cubicBezTo>
                    <a:pt x="5706" y="14733"/>
                    <a:pt x="39" y="13977"/>
                    <a:pt x="39" y="13222"/>
                  </a:cubicBezTo>
                  <a:cubicBezTo>
                    <a:pt x="-338" y="6800"/>
                    <a:pt x="1928" y="1133"/>
                    <a:pt x="9861" y="0"/>
                  </a:cubicBezTo>
                  <a:cubicBezTo>
                    <a:pt x="15150" y="5289"/>
                    <a:pt x="7972" y="10200"/>
                    <a:pt x="9106" y="15488"/>
                  </a:cubicBezTo>
                  <a:lnTo>
                    <a:pt x="9106" y="15488"/>
                  </a:ln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62" name="Freeform: Shape 26361">
              <a:extLst>
                <a:ext uri="{FF2B5EF4-FFF2-40B4-BE49-F238E27FC236}">
                  <a16:creationId xmlns:a16="http://schemas.microsoft.com/office/drawing/2014/main" id="{9C54B376-11F0-4260-AE5E-3C093F3C47ED}"/>
                </a:ext>
              </a:extLst>
            </p:cNvPr>
            <p:cNvSpPr/>
            <p:nvPr/>
          </p:nvSpPr>
          <p:spPr>
            <a:xfrm>
              <a:off x="8792361" y="5477584"/>
              <a:ext cx="75174" cy="49754"/>
            </a:xfrm>
            <a:custGeom>
              <a:avLst/>
              <a:gdLst>
                <a:gd name="connsiteX0" fmla="*/ 33999 w 75174"/>
                <a:gd name="connsiteY0" fmla="*/ 7823 h 49754"/>
                <a:gd name="connsiteX1" fmla="*/ 58931 w 75174"/>
                <a:gd name="connsiteY1" fmla="*/ 27089 h 49754"/>
                <a:gd name="connsiteX2" fmla="*/ 75175 w 75174"/>
                <a:gd name="connsiteY2" fmla="*/ 47110 h 49754"/>
                <a:gd name="connsiteX3" fmla="*/ 50998 w 75174"/>
                <a:gd name="connsiteY3" fmla="*/ 49754 h 49754"/>
                <a:gd name="connsiteX4" fmla="*/ 7555 w 75174"/>
                <a:gd name="connsiteY4" fmla="*/ 29733 h 49754"/>
                <a:gd name="connsiteX5" fmla="*/ 0 w 75174"/>
                <a:gd name="connsiteY5" fmla="*/ 16133 h 49754"/>
                <a:gd name="connsiteX6" fmla="*/ 13977 w 75174"/>
                <a:gd name="connsiteY6" fmla="*/ 7823 h 49754"/>
                <a:gd name="connsiteX7" fmla="*/ 33999 w 75174"/>
                <a:gd name="connsiteY7" fmla="*/ 7823 h 4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174" h="49754">
                  <a:moveTo>
                    <a:pt x="33999" y="7823"/>
                  </a:moveTo>
                  <a:cubicBezTo>
                    <a:pt x="40421" y="16511"/>
                    <a:pt x="43065" y="28600"/>
                    <a:pt x="58931" y="27089"/>
                  </a:cubicBezTo>
                  <a:cubicBezTo>
                    <a:pt x="71397" y="25955"/>
                    <a:pt x="69509" y="39933"/>
                    <a:pt x="75175" y="47110"/>
                  </a:cubicBezTo>
                  <a:cubicBezTo>
                    <a:pt x="66486" y="49754"/>
                    <a:pt x="57420" y="40688"/>
                    <a:pt x="50998" y="49754"/>
                  </a:cubicBezTo>
                  <a:cubicBezTo>
                    <a:pt x="36643" y="42955"/>
                    <a:pt x="21910" y="36155"/>
                    <a:pt x="7555" y="29733"/>
                  </a:cubicBezTo>
                  <a:cubicBezTo>
                    <a:pt x="1511" y="27089"/>
                    <a:pt x="0" y="22178"/>
                    <a:pt x="0" y="16133"/>
                  </a:cubicBezTo>
                  <a:cubicBezTo>
                    <a:pt x="8689" y="20667"/>
                    <a:pt x="11333" y="12734"/>
                    <a:pt x="13977" y="7823"/>
                  </a:cubicBezTo>
                  <a:cubicBezTo>
                    <a:pt x="20777" y="-3888"/>
                    <a:pt x="26821" y="-1244"/>
                    <a:pt x="33999" y="7823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63" name="Freeform: Shape 26362">
              <a:extLst>
                <a:ext uri="{FF2B5EF4-FFF2-40B4-BE49-F238E27FC236}">
                  <a16:creationId xmlns:a16="http://schemas.microsoft.com/office/drawing/2014/main" id="{EA2CDB56-9F89-415E-B8DD-ED38F6F4FAB2}"/>
                </a:ext>
              </a:extLst>
            </p:cNvPr>
            <p:cNvSpPr/>
            <p:nvPr/>
          </p:nvSpPr>
          <p:spPr>
            <a:xfrm>
              <a:off x="8843359" y="5542449"/>
              <a:ext cx="326701" cy="113706"/>
            </a:xfrm>
            <a:custGeom>
              <a:avLst/>
              <a:gdLst>
                <a:gd name="connsiteX0" fmla="*/ 0 w 326701"/>
                <a:gd name="connsiteY0" fmla="*/ 27577 h 113706"/>
                <a:gd name="connsiteX1" fmla="*/ 25310 w 326701"/>
                <a:gd name="connsiteY1" fmla="*/ 15111 h 113706"/>
                <a:gd name="connsiteX2" fmla="*/ 32110 w 326701"/>
                <a:gd name="connsiteY2" fmla="*/ 0 h 113706"/>
                <a:gd name="connsiteX3" fmla="*/ 46843 w 326701"/>
                <a:gd name="connsiteY3" fmla="*/ 17377 h 113706"/>
                <a:gd name="connsiteX4" fmla="*/ 53642 w 326701"/>
                <a:gd name="connsiteY4" fmla="*/ 3778 h 113706"/>
                <a:gd name="connsiteX5" fmla="*/ 71397 w 326701"/>
                <a:gd name="connsiteY5" fmla="*/ 11333 h 113706"/>
                <a:gd name="connsiteX6" fmla="*/ 84619 w 326701"/>
                <a:gd name="connsiteY6" fmla="*/ 19266 h 113706"/>
                <a:gd name="connsiteX7" fmla="*/ 191148 w 326701"/>
                <a:gd name="connsiteY7" fmla="*/ 48354 h 113706"/>
                <a:gd name="connsiteX8" fmla="*/ 195304 w 326701"/>
                <a:gd name="connsiteY8" fmla="*/ 48354 h 113706"/>
                <a:gd name="connsiteX9" fmla="*/ 271234 w 326701"/>
                <a:gd name="connsiteY9" fmla="*/ 62709 h 113706"/>
                <a:gd name="connsiteX10" fmla="*/ 326388 w 326701"/>
                <a:gd name="connsiteY10" fmla="*/ 65731 h 113706"/>
                <a:gd name="connsiteX11" fmla="*/ 312411 w 326701"/>
                <a:gd name="connsiteY11" fmla="*/ 85375 h 113706"/>
                <a:gd name="connsiteX12" fmla="*/ 304478 w 326701"/>
                <a:gd name="connsiteY12" fmla="*/ 113707 h 113706"/>
                <a:gd name="connsiteX13" fmla="*/ 275390 w 326701"/>
                <a:gd name="connsiteY13" fmla="*/ 104263 h 113706"/>
                <a:gd name="connsiteX14" fmla="*/ 251968 w 326701"/>
                <a:gd name="connsiteY14" fmla="*/ 89530 h 113706"/>
                <a:gd name="connsiteX15" fmla="*/ 146572 w 326701"/>
                <a:gd name="connsiteY15" fmla="*/ 59687 h 113706"/>
                <a:gd name="connsiteX16" fmla="*/ 10200 w 326701"/>
                <a:gd name="connsiteY16" fmla="*/ 30977 h 113706"/>
                <a:gd name="connsiteX17" fmla="*/ 0 w 326701"/>
                <a:gd name="connsiteY17" fmla="*/ 27577 h 11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6701" h="113706">
                  <a:moveTo>
                    <a:pt x="0" y="27577"/>
                  </a:moveTo>
                  <a:cubicBezTo>
                    <a:pt x="9444" y="25688"/>
                    <a:pt x="23421" y="32488"/>
                    <a:pt x="25310" y="15111"/>
                  </a:cubicBezTo>
                  <a:cubicBezTo>
                    <a:pt x="30977" y="11711"/>
                    <a:pt x="28710" y="4911"/>
                    <a:pt x="32110" y="0"/>
                  </a:cubicBezTo>
                  <a:cubicBezTo>
                    <a:pt x="41932" y="2266"/>
                    <a:pt x="35132" y="15488"/>
                    <a:pt x="46843" y="17377"/>
                  </a:cubicBezTo>
                  <a:cubicBezTo>
                    <a:pt x="52131" y="16244"/>
                    <a:pt x="33999" y="378"/>
                    <a:pt x="53642" y="3778"/>
                  </a:cubicBezTo>
                  <a:cubicBezTo>
                    <a:pt x="61198" y="5289"/>
                    <a:pt x="70642" y="-2644"/>
                    <a:pt x="71397" y="11333"/>
                  </a:cubicBezTo>
                  <a:cubicBezTo>
                    <a:pt x="71775" y="22288"/>
                    <a:pt x="87263" y="5667"/>
                    <a:pt x="84619" y="19266"/>
                  </a:cubicBezTo>
                  <a:cubicBezTo>
                    <a:pt x="122773" y="18888"/>
                    <a:pt x="156394" y="36265"/>
                    <a:pt x="191148" y="48354"/>
                  </a:cubicBezTo>
                  <a:cubicBezTo>
                    <a:pt x="192282" y="48732"/>
                    <a:pt x="193793" y="48354"/>
                    <a:pt x="195304" y="48354"/>
                  </a:cubicBezTo>
                  <a:cubicBezTo>
                    <a:pt x="221369" y="49109"/>
                    <a:pt x="247813" y="50998"/>
                    <a:pt x="271234" y="62709"/>
                  </a:cubicBezTo>
                  <a:cubicBezTo>
                    <a:pt x="290500" y="72153"/>
                    <a:pt x="307500" y="74042"/>
                    <a:pt x="326388" y="65731"/>
                  </a:cubicBezTo>
                  <a:cubicBezTo>
                    <a:pt x="328654" y="77064"/>
                    <a:pt x="318077" y="79708"/>
                    <a:pt x="312411" y="85375"/>
                  </a:cubicBezTo>
                  <a:cubicBezTo>
                    <a:pt x="302966" y="92930"/>
                    <a:pt x="313544" y="106151"/>
                    <a:pt x="304478" y="113707"/>
                  </a:cubicBezTo>
                  <a:cubicBezTo>
                    <a:pt x="295411" y="108040"/>
                    <a:pt x="282567" y="115596"/>
                    <a:pt x="275390" y="104263"/>
                  </a:cubicBezTo>
                  <a:cubicBezTo>
                    <a:pt x="269723" y="95952"/>
                    <a:pt x="262546" y="91797"/>
                    <a:pt x="251968" y="89530"/>
                  </a:cubicBezTo>
                  <a:cubicBezTo>
                    <a:pt x="216459" y="81597"/>
                    <a:pt x="182838" y="65731"/>
                    <a:pt x="146572" y="59687"/>
                  </a:cubicBezTo>
                  <a:cubicBezTo>
                    <a:pt x="100863" y="51754"/>
                    <a:pt x="58176" y="28332"/>
                    <a:pt x="10200" y="30977"/>
                  </a:cubicBezTo>
                  <a:cubicBezTo>
                    <a:pt x="6044" y="31354"/>
                    <a:pt x="3022" y="29088"/>
                    <a:pt x="0" y="27577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64" name="Freeform: Shape 26363">
              <a:extLst>
                <a:ext uri="{FF2B5EF4-FFF2-40B4-BE49-F238E27FC236}">
                  <a16:creationId xmlns:a16="http://schemas.microsoft.com/office/drawing/2014/main" id="{4ED68464-E7F0-4228-882F-BDF03CEE01C2}"/>
                </a:ext>
              </a:extLst>
            </p:cNvPr>
            <p:cNvSpPr/>
            <p:nvPr/>
          </p:nvSpPr>
          <p:spPr>
            <a:xfrm>
              <a:off x="9152747" y="5595714"/>
              <a:ext cx="89584" cy="41173"/>
            </a:xfrm>
            <a:custGeom>
              <a:avLst/>
              <a:gdLst>
                <a:gd name="connsiteX0" fmla="*/ 0 w 89584"/>
                <a:gd name="connsiteY0" fmla="*/ 29088 h 41173"/>
                <a:gd name="connsiteX1" fmla="*/ 16244 w 89584"/>
                <a:gd name="connsiteY1" fmla="*/ 12844 h 41173"/>
                <a:gd name="connsiteX2" fmla="*/ 28710 w 89584"/>
                <a:gd name="connsiteY2" fmla="*/ 15866 h 41173"/>
                <a:gd name="connsiteX3" fmla="*/ 32488 w 89584"/>
                <a:gd name="connsiteY3" fmla="*/ 16244 h 41173"/>
                <a:gd name="connsiteX4" fmla="*/ 88397 w 89584"/>
                <a:gd name="connsiteY4" fmla="*/ 0 h 41173"/>
                <a:gd name="connsiteX5" fmla="*/ 88397 w 89584"/>
                <a:gd name="connsiteY5" fmla="*/ 0 h 41173"/>
                <a:gd name="connsiteX6" fmla="*/ 82730 w 89584"/>
                <a:gd name="connsiteY6" fmla="*/ 28710 h 41173"/>
                <a:gd name="connsiteX7" fmla="*/ 78953 w 89584"/>
                <a:gd name="connsiteY7" fmla="*/ 33621 h 41173"/>
                <a:gd name="connsiteX8" fmla="*/ 54020 w 89584"/>
                <a:gd name="connsiteY8" fmla="*/ 40421 h 41173"/>
                <a:gd name="connsiteX9" fmla="*/ 0 w 89584"/>
                <a:gd name="connsiteY9" fmla="*/ 29088 h 4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84" h="41173">
                  <a:moveTo>
                    <a:pt x="0" y="29088"/>
                  </a:moveTo>
                  <a:cubicBezTo>
                    <a:pt x="5289" y="23421"/>
                    <a:pt x="13600" y="21155"/>
                    <a:pt x="16244" y="12844"/>
                  </a:cubicBezTo>
                  <a:cubicBezTo>
                    <a:pt x="20021" y="10577"/>
                    <a:pt x="20777" y="10955"/>
                    <a:pt x="28710" y="15866"/>
                  </a:cubicBezTo>
                  <a:cubicBezTo>
                    <a:pt x="29843" y="16621"/>
                    <a:pt x="32110" y="16999"/>
                    <a:pt x="32488" y="16244"/>
                  </a:cubicBezTo>
                  <a:cubicBezTo>
                    <a:pt x="46843" y="-4533"/>
                    <a:pt x="72531" y="15110"/>
                    <a:pt x="88397" y="0"/>
                  </a:cubicBezTo>
                  <a:lnTo>
                    <a:pt x="88397" y="0"/>
                  </a:lnTo>
                  <a:cubicBezTo>
                    <a:pt x="92552" y="10955"/>
                    <a:pt x="84619" y="19266"/>
                    <a:pt x="82730" y="28710"/>
                  </a:cubicBezTo>
                  <a:cubicBezTo>
                    <a:pt x="81597" y="30599"/>
                    <a:pt x="80464" y="32110"/>
                    <a:pt x="78953" y="33621"/>
                  </a:cubicBezTo>
                  <a:cubicBezTo>
                    <a:pt x="71775" y="39665"/>
                    <a:pt x="63464" y="42687"/>
                    <a:pt x="54020" y="40421"/>
                  </a:cubicBezTo>
                  <a:cubicBezTo>
                    <a:pt x="35888" y="35510"/>
                    <a:pt x="16999" y="37021"/>
                    <a:pt x="0" y="29088"/>
                  </a:cubicBezTo>
                  <a:close/>
                </a:path>
              </a:pathLst>
            </a:custGeom>
            <a:solidFill>
              <a:srgbClr val="CBA6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65" name="Freeform: Shape 26364">
              <a:extLst>
                <a:ext uri="{FF2B5EF4-FFF2-40B4-BE49-F238E27FC236}">
                  <a16:creationId xmlns:a16="http://schemas.microsoft.com/office/drawing/2014/main" id="{CC2FD85F-B879-4A1F-A882-33E625E6A79B}"/>
                </a:ext>
              </a:extLst>
            </p:cNvPr>
            <p:cNvSpPr/>
            <p:nvPr/>
          </p:nvSpPr>
          <p:spPr>
            <a:xfrm>
              <a:off x="9443248" y="4928160"/>
              <a:ext cx="94352" cy="110451"/>
            </a:xfrm>
            <a:custGeom>
              <a:avLst/>
              <a:gdLst>
                <a:gd name="connsiteX0" fmla="*/ 0 w 94352"/>
                <a:gd name="connsiteY0" fmla="*/ 66910 h 110451"/>
                <a:gd name="connsiteX1" fmla="*/ 6422 w 94352"/>
                <a:gd name="connsiteY1" fmla="*/ 51422 h 110451"/>
                <a:gd name="connsiteX2" fmla="*/ 5289 w 94352"/>
                <a:gd name="connsiteY2" fmla="*/ 29889 h 110451"/>
                <a:gd name="connsiteX3" fmla="*/ 5666 w 94352"/>
                <a:gd name="connsiteY3" fmla="*/ 11001 h 110451"/>
                <a:gd name="connsiteX4" fmla="*/ 19644 w 94352"/>
                <a:gd name="connsiteY4" fmla="*/ 12134 h 110451"/>
                <a:gd name="connsiteX5" fmla="*/ 45332 w 94352"/>
                <a:gd name="connsiteY5" fmla="*/ 9490 h 110451"/>
                <a:gd name="connsiteX6" fmla="*/ 61953 w 94352"/>
                <a:gd name="connsiteY6" fmla="*/ 1934 h 110451"/>
                <a:gd name="connsiteX7" fmla="*/ 71775 w 94352"/>
                <a:gd name="connsiteY7" fmla="*/ 28378 h 110451"/>
                <a:gd name="connsiteX8" fmla="*/ 87263 w 94352"/>
                <a:gd name="connsiteY8" fmla="*/ 76354 h 110451"/>
                <a:gd name="connsiteX9" fmla="*/ 92174 w 94352"/>
                <a:gd name="connsiteY9" fmla="*/ 101664 h 110451"/>
                <a:gd name="connsiteX10" fmla="*/ 73664 w 94352"/>
                <a:gd name="connsiteY10" fmla="*/ 106953 h 110451"/>
                <a:gd name="connsiteX11" fmla="*/ 31732 w 94352"/>
                <a:gd name="connsiteY11" fmla="*/ 97131 h 110451"/>
                <a:gd name="connsiteX12" fmla="*/ 8311 w 94352"/>
                <a:gd name="connsiteY12" fmla="*/ 97131 h 110451"/>
                <a:gd name="connsiteX13" fmla="*/ 0 w 94352"/>
                <a:gd name="connsiteY13" fmla="*/ 66910 h 11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352" h="110451">
                  <a:moveTo>
                    <a:pt x="0" y="66910"/>
                  </a:moveTo>
                  <a:cubicBezTo>
                    <a:pt x="2267" y="61621"/>
                    <a:pt x="3400" y="55577"/>
                    <a:pt x="6422" y="51422"/>
                  </a:cubicBezTo>
                  <a:cubicBezTo>
                    <a:pt x="13222" y="43488"/>
                    <a:pt x="13222" y="37067"/>
                    <a:pt x="5289" y="29889"/>
                  </a:cubicBezTo>
                  <a:cubicBezTo>
                    <a:pt x="-1511" y="23845"/>
                    <a:pt x="1133" y="17045"/>
                    <a:pt x="5666" y="11001"/>
                  </a:cubicBezTo>
                  <a:cubicBezTo>
                    <a:pt x="10577" y="4201"/>
                    <a:pt x="14733" y="8734"/>
                    <a:pt x="19644" y="12134"/>
                  </a:cubicBezTo>
                  <a:cubicBezTo>
                    <a:pt x="28710" y="18934"/>
                    <a:pt x="37021" y="11001"/>
                    <a:pt x="45332" y="9490"/>
                  </a:cubicBezTo>
                  <a:cubicBezTo>
                    <a:pt x="51754" y="8356"/>
                    <a:pt x="55531" y="-4865"/>
                    <a:pt x="61953" y="1934"/>
                  </a:cubicBezTo>
                  <a:cubicBezTo>
                    <a:pt x="67997" y="8356"/>
                    <a:pt x="73664" y="20445"/>
                    <a:pt x="71775" y="28378"/>
                  </a:cubicBezTo>
                  <a:cubicBezTo>
                    <a:pt x="67242" y="48399"/>
                    <a:pt x="70642" y="62754"/>
                    <a:pt x="87263" y="76354"/>
                  </a:cubicBezTo>
                  <a:cubicBezTo>
                    <a:pt x="92930" y="80887"/>
                    <a:pt x="97085" y="92598"/>
                    <a:pt x="92174" y="101664"/>
                  </a:cubicBezTo>
                  <a:cubicBezTo>
                    <a:pt x="88397" y="108464"/>
                    <a:pt x="81597" y="114508"/>
                    <a:pt x="73664" y="106953"/>
                  </a:cubicBezTo>
                  <a:cubicBezTo>
                    <a:pt x="61575" y="95242"/>
                    <a:pt x="45332" y="101664"/>
                    <a:pt x="31732" y="97131"/>
                  </a:cubicBezTo>
                  <a:cubicBezTo>
                    <a:pt x="24932" y="94864"/>
                    <a:pt x="14355" y="104686"/>
                    <a:pt x="8311" y="97131"/>
                  </a:cubicBezTo>
                  <a:cubicBezTo>
                    <a:pt x="1511" y="89198"/>
                    <a:pt x="6422" y="76354"/>
                    <a:pt x="0" y="66910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66" name="Freeform: Shape 26365">
              <a:extLst>
                <a:ext uri="{FF2B5EF4-FFF2-40B4-BE49-F238E27FC236}">
                  <a16:creationId xmlns:a16="http://schemas.microsoft.com/office/drawing/2014/main" id="{424617B4-79A4-4F7B-AA04-3F1D17FA0476}"/>
                </a:ext>
              </a:extLst>
            </p:cNvPr>
            <p:cNvSpPr/>
            <p:nvPr/>
          </p:nvSpPr>
          <p:spPr>
            <a:xfrm>
              <a:off x="9560018" y="5061460"/>
              <a:ext cx="94375" cy="83245"/>
            </a:xfrm>
            <a:custGeom>
              <a:avLst/>
              <a:gdLst>
                <a:gd name="connsiteX0" fmla="*/ 7136 w 94375"/>
                <a:gd name="connsiteY0" fmla="*/ 4629 h 83245"/>
                <a:gd name="connsiteX1" fmla="*/ 40002 w 94375"/>
                <a:gd name="connsiteY1" fmla="*/ 5385 h 83245"/>
                <a:gd name="connsiteX2" fmla="*/ 87600 w 94375"/>
                <a:gd name="connsiteY2" fmla="*/ 42784 h 83245"/>
                <a:gd name="connsiteX3" fmla="*/ 94022 w 94375"/>
                <a:gd name="connsiteY3" fmla="*/ 68849 h 83245"/>
                <a:gd name="connsiteX4" fmla="*/ 78911 w 94375"/>
                <a:gd name="connsiteY4" fmla="*/ 80938 h 83245"/>
                <a:gd name="connsiteX5" fmla="*/ 7136 w 94375"/>
                <a:gd name="connsiteY5" fmla="*/ 42406 h 83245"/>
                <a:gd name="connsiteX6" fmla="*/ 7136 w 94375"/>
                <a:gd name="connsiteY6" fmla="*/ 4629 h 8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375" h="83245">
                  <a:moveTo>
                    <a:pt x="7136" y="4629"/>
                  </a:moveTo>
                  <a:cubicBezTo>
                    <a:pt x="18091" y="-2548"/>
                    <a:pt x="28669" y="-659"/>
                    <a:pt x="40002" y="5385"/>
                  </a:cubicBezTo>
                  <a:cubicBezTo>
                    <a:pt x="58134" y="15207"/>
                    <a:pt x="82311" y="17096"/>
                    <a:pt x="87600" y="42784"/>
                  </a:cubicBezTo>
                  <a:cubicBezTo>
                    <a:pt x="89867" y="51472"/>
                    <a:pt x="92889" y="59783"/>
                    <a:pt x="94022" y="68849"/>
                  </a:cubicBezTo>
                  <a:cubicBezTo>
                    <a:pt x="95533" y="79427"/>
                    <a:pt x="92511" y="87360"/>
                    <a:pt x="78911" y="80938"/>
                  </a:cubicBezTo>
                  <a:cubicBezTo>
                    <a:pt x="57757" y="62805"/>
                    <a:pt x="36602" y="44672"/>
                    <a:pt x="7136" y="42406"/>
                  </a:cubicBezTo>
                  <a:cubicBezTo>
                    <a:pt x="7514" y="29940"/>
                    <a:pt x="-9108" y="17473"/>
                    <a:pt x="7136" y="4629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67" name="Freeform: Shape 26366">
              <a:extLst>
                <a:ext uri="{FF2B5EF4-FFF2-40B4-BE49-F238E27FC236}">
                  <a16:creationId xmlns:a16="http://schemas.microsoft.com/office/drawing/2014/main" id="{F1E05100-17A0-404C-BE26-7C2D236F4538}"/>
                </a:ext>
              </a:extLst>
            </p:cNvPr>
            <p:cNvSpPr/>
            <p:nvPr/>
          </p:nvSpPr>
          <p:spPr>
            <a:xfrm>
              <a:off x="9490525" y="5096838"/>
              <a:ext cx="107751" cy="139713"/>
            </a:xfrm>
            <a:custGeom>
              <a:avLst/>
              <a:gdLst>
                <a:gd name="connsiteX0" fmla="*/ 59252 w 107751"/>
                <a:gd name="connsiteY0" fmla="*/ 7028 h 139713"/>
                <a:gd name="connsiteX1" fmla="*/ 86074 w 107751"/>
                <a:gd name="connsiteY1" fmla="*/ 16472 h 139713"/>
                <a:gd name="connsiteX2" fmla="*/ 104206 w 107751"/>
                <a:gd name="connsiteY2" fmla="*/ 47448 h 139713"/>
                <a:gd name="connsiteX3" fmla="*/ 97406 w 107751"/>
                <a:gd name="connsiteY3" fmla="*/ 75403 h 139713"/>
                <a:gd name="connsiteX4" fmla="*/ 99673 w 107751"/>
                <a:gd name="connsiteY4" fmla="*/ 87114 h 139713"/>
                <a:gd name="connsiteX5" fmla="*/ 65674 w 107751"/>
                <a:gd name="connsiteY5" fmla="*/ 102980 h 139713"/>
                <a:gd name="connsiteX6" fmla="*/ 79652 w 107751"/>
                <a:gd name="connsiteY6" fmla="*/ 111668 h 139713"/>
                <a:gd name="connsiteX7" fmla="*/ 90229 w 107751"/>
                <a:gd name="connsiteY7" fmla="*/ 119979 h 139713"/>
                <a:gd name="connsiteX8" fmla="*/ 64919 w 107751"/>
                <a:gd name="connsiteY8" fmla="*/ 137356 h 139713"/>
                <a:gd name="connsiteX9" fmla="*/ 54341 w 107751"/>
                <a:gd name="connsiteY9" fmla="*/ 132823 h 139713"/>
                <a:gd name="connsiteX10" fmla="*/ 47919 w 107751"/>
                <a:gd name="connsiteY10" fmla="*/ 115446 h 139713"/>
                <a:gd name="connsiteX11" fmla="*/ 30920 w 107751"/>
                <a:gd name="connsiteY11" fmla="*/ 84092 h 139713"/>
                <a:gd name="connsiteX12" fmla="*/ 24876 w 107751"/>
                <a:gd name="connsiteY12" fmla="*/ 59159 h 139713"/>
                <a:gd name="connsiteX13" fmla="*/ 25254 w 107751"/>
                <a:gd name="connsiteY13" fmla="*/ 49337 h 139713"/>
                <a:gd name="connsiteX14" fmla="*/ 34320 w 107751"/>
                <a:gd name="connsiteY14" fmla="*/ 29693 h 139713"/>
                <a:gd name="connsiteX15" fmla="*/ 2588 w 107751"/>
                <a:gd name="connsiteY15" fmla="*/ 27049 h 139713"/>
                <a:gd name="connsiteX16" fmla="*/ 18076 w 107751"/>
                <a:gd name="connsiteY16" fmla="*/ 228 h 139713"/>
                <a:gd name="connsiteX17" fmla="*/ 46408 w 107751"/>
                <a:gd name="connsiteY17" fmla="*/ 4383 h 139713"/>
                <a:gd name="connsiteX18" fmla="*/ 59252 w 107751"/>
                <a:gd name="connsiteY18" fmla="*/ 7028 h 13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751" h="139713">
                  <a:moveTo>
                    <a:pt x="59252" y="7028"/>
                  </a:moveTo>
                  <a:cubicBezTo>
                    <a:pt x="66808" y="14205"/>
                    <a:pt x="76629" y="14205"/>
                    <a:pt x="86074" y="16472"/>
                  </a:cubicBezTo>
                  <a:cubicBezTo>
                    <a:pt x="103073" y="20249"/>
                    <a:pt x="113650" y="29316"/>
                    <a:pt x="104206" y="47448"/>
                  </a:cubicBezTo>
                  <a:cubicBezTo>
                    <a:pt x="99673" y="56515"/>
                    <a:pt x="110628" y="68981"/>
                    <a:pt x="97406" y="75403"/>
                  </a:cubicBezTo>
                  <a:cubicBezTo>
                    <a:pt x="100051" y="78803"/>
                    <a:pt x="101184" y="82958"/>
                    <a:pt x="99673" y="87114"/>
                  </a:cubicBezTo>
                  <a:cubicBezTo>
                    <a:pt x="90607" y="96558"/>
                    <a:pt x="82674" y="109402"/>
                    <a:pt x="65674" y="102980"/>
                  </a:cubicBezTo>
                  <a:cubicBezTo>
                    <a:pt x="68319" y="110535"/>
                    <a:pt x="73985" y="110913"/>
                    <a:pt x="79652" y="111668"/>
                  </a:cubicBezTo>
                  <a:cubicBezTo>
                    <a:pt x="84940" y="112046"/>
                    <a:pt x="90607" y="114313"/>
                    <a:pt x="90229" y="119979"/>
                  </a:cubicBezTo>
                  <a:cubicBezTo>
                    <a:pt x="89851" y="135845"/>
                    <a:pt x="71341" y="127912"/>
                    <a:pt x="64919" y="137356"/>
                  </a:cubicBezTo>
                  <a:cubicBezTo>
                    <a:pt x="61519" y="142645"/>
                    <a:pt x="55097" y="138112"/>
                    <a:pt x="54341" y="132823"/>
                  </a:cubicBezTo>
                  <a:cubicBezTo>
                    <a:pt x="53208" y="126401"/>
                    <a:pt x="47542" y="121112"/>
                    <a:pt x="47919" y="115446"/>
                  </a:cubicBezTo>
                  <a:cubicBezTo>
                    <a:pt x="49430" y="100713"/>
                    <a:pt x="41120" y="92025"/>
                    <a:pt x="30920" y="84092"/>
                  </a:cubicBezTo>
                  <a:cubicBezTo>
                    <a:pt x="22609" y="77670"/>
                    <a:pt x="16943" y="70114"/>
                    <a:pt x="24876" y="59159"/>
                  </a:cubicBezTo>
                  <a:cubicBezTo>
                    <a:pt x="27143" y="56137"/>
                    <a:pt x="27520" y="52359"/>
                    <a:pt x="25254" y="49337"/>
                  </a:cubicBezTo>
                  <a:cubicBezTo>
                    <a:pt x="13921" y="35360"/>
                    <a:pt x="22232" y="31205"/>
                    <a:pt x="34320" y="29693"/>
                  </a:cubicBezTo>
                  <a:cubicBezTo>
                    <a:pt x="23743" y="32716"/>
                    <a:pt x="13165" y="30071"/>
                    <a:pt x="2588" y="27049"/>
                  </a:cubicBezTo>
                  <a:cubicBezTo>
                    <a:pt x="-3834" y="9672"/>
                    <a:pt x="1832" y="-527"/>
                    <a:pt x="18076" y="228"/>
                  </a:cubicBezTo>
                  <a:cubicBezTo>
                    <a:pt x="27520" y="606"/>
                    <a:pt x="37720" y="-2039"/>
                    <a:pt x="46408" y="4383"/>
                  </a:cubicBezTo>
                  <a:cubicBezTo>
                    <a:pt x="50186" y="7406"/>
                    <a:pt x="54719" y="7406"/>
                    <a:pt x="59252" y="7028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68" name="Freeform: Shape 26367">
              <a:extLst>
                <a:ext uri="{FF2B5EF4-FFF2-40B4-BE49-F238E27FC236}">
                  <a16:creationId xmlns:a16="http://schemas.microsoft.com/office/drawing/2014/main" id="{B5C24629-A68C-4531-A291-C41D63021F32}"/>
                </a:ext>
              </a:extLst>
            </p:cNvPr>
            <p:cNvSpPr/>
            <p:nvPr/>
          </p:nvSpPr>
          <p:spPr>
            <a:xfrm>
              <a:off x="9473846" y="5066747"/>
              <a:ext cx="63464" cy="65192"/>
            </a:xfrm>
            <a:custGeom>
              <a:avLst/>
              <a:gdLst>
                <a:gd name="connsiteX0" fmla="*/ 63464 w 63464"/>
                <a:gd name="connsiteY0" fmla="*/ 33719 h 65192"/>
                <a:gd name="connsiteX1" fmla="*/ 37021 w 63464"/>
                <a:gd name="connsiteY1" fmla="*/ 34852 h 65192"/>
                <a:gd name="connsiteX2" fmla="*/ 20777 w 63464"/>
                <a:gd name="connsiteY2" fmla="*/ 55252 h 65192"/>
                <a:gd name="connsiteX3" fmla="*/ 9822 w 63464"/>
                <a:gd name="connsiteY3" fmla="*/ 63562 h 65192"/>
                <a:gd name="connsiteX4" fmla="*/ 12088 w 63464"/>
                <a:gd name="connsiteY4" fmla="*/ 46941 h 65192"/>
                <a:gd name="connsiteX5" fmla="*/ 0 w 63464"/>
                <a:gd name="connsiteY5" fmla="*/ 4253 h 65192"/>
                <a:gd name="connsiteX6" fmla="*/ 9444 w 63464"/>
                <a:gd name="connsiteY6" fmla="*/ 1609 h 65192"/>
                <a:gd name="connsiteX7" fmla="*/ 44954 w 63464"/>
                <a:gd name="connsiteY7" fmla="*/ 11431 h 65192"/>
                <a:gd name="connsiteX8" fmla="*/ 63464 w 63464"/>
                <a:gd name="connsiteY8" fmla="*/ 33719 h 6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64" h="65192">
                  <a:moveTo>
                    <a:pt x="63464" y="33719"/>
                  </a:moveTo>
                  <a:cubicBezTo>
                    <a:pt x="54776" y="37874"/>
                    <a:pt x="45332" y="35230"/>
                    <a:pt x="37021" y="34852"/>
                  </a:cubicBezTo>
                  <a:cubicBezTo>
                    <a:pt x="18510" y="33341"/>
                    <a:pt x="18510" y="42407"/>
                    <a:pt x="20777" y="55252"/>
                  </a:cubicBezTo>
                  <a:cubicBezTo>
                    <a:pt x="21155" y="63562"/>
                    <a:pt x="16244" y="67718"/>
                    <a:pt x="9822" y="63562"/>
                  </a:cubicBezTo>
                  <a:cubicBezTo>
                    <a:pt x="1511" y="58273"/>
                    <a:pt x="7933" y="51852"/>
                    <a:pt x="12088" y="46941"/>
                  </a:cubicBezTo>
                  <a:cubicBezTo>
                    <a:pt x="3400" y="34097"/>
                    <a:pt x="1889" y="18986"/>
                    <a:pt x="0" y="4253"/>
                  </a:cubicBezTo>
                  <a:cubicBezTo>
                    <a:pt x="3400" y="4631"/>
                    <a:pt x="3400" y="-3302"/>
                    <a:pt x="9444" y="1609"/>
                  </a:cubicBezTo>
                  <a:cubicBezTo>
                    <a:pt x="18888" y="9164"/>
                    <a:pt x="33243" y="8786"/>
                    <a:pt x="44954" y="11431"/>
                  </a:cubicBezTo>
                  <a:cubicBezTo>
                    <a:pt x="54020" y="12564"/>
                    <a:pt x="59687" y="24275"/>
                    <a:pt x="63464" y="33719"/>
                  </a:cubicBezTo>
                  <a:close/>
                </a:path>
              </a:pathLst>
            </a:custGeom>
            <a:solidFill>
              <a:srgbClr val="E3B7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69" name="Freeform: Shape 26368">
              <a:extLst>
                <a:ext uri="{FF2B5EF4-FFF2-40B4-BE49-F238E27FC236}">
                  <a16:creationId xmlns:a16="http://schemas.microsoft.com/office/drawing/2014/main" id="{463E7951-C168-4C0D-AA93-7BE729C21922}"/>
                </a:ext>
              </a:extLst>
            </p:cNvPr>
            <p:cNvSpPr/>
            <p:nvPr/>
          </p:nvSpPr>
          <p:spPr>
            <a:xfrm>
              <a:off x="9396033" y="5104621"/>
              <a:ext cx="197440" cy="179950"/>
            </a:xfrm>
            <a:custGeom>
              <a:avLst/>
              <a:gdLst>
                <a:gd name="connsiteX0" fmla="*/ 89902 w 197440"/>
                <a:gd name="connsiteY0" fmla="*/ 8688 h 179950"/>
                <a:gd name="connsiteX1" fmla="*/ 89524 w 197440"/>
                <a:gd name="connsiteY1" fmla="*/ 23044 h 179950"/>
                <a:gd name="connsiteX2" fmla="*/ 98213 w 197440"/>
                <a:gd name="connsiteY2" fmla="*/ 16999 h 179950"/>
                <a:gd name="connsiteX3" fmla="*/ 106901 w 197440"/>
                <a:gd name="connsiteY3" fmla="*/ 14733 h 179950"/>
                <a:gd name="connsiteX4" fmla="*/ 137878 w 197440"/>
                <a:gd name="connsiteY4" fmla="*/ 6800 h 179950"/>
                <a:gd name="connsiteX5" fmla="*/ 115212 w 197440"/>
                <a:gd name="connsiteY5" fmla="*/ 28710 h 179950"/>
                <a:gd name="connsiteX6" fmla="*/ 120879 w 197440"/>
                <a:gd name="connsiteY6" fmla="*/ 58553 h 179950"/>
                <a:gd name="connsiteX7" fmla="*/ 127301 w 197440"/>
                <a:gd name="connsiteY7" fmla="*/ 69886 h 179950"/>
                <a:gd name="connsiteX8" fmla="*/ 153366 w 197440"/>
                <a:gd name="connsiteY8" fmla="*/ 128439 h 179950"/>
                <a:gd name="connsiteX9" fmla="*/ 174143 w 197440"/>
                <a:gd name="connsiteY9" fmla="*/ 117862 h 179950"/>
                <a:gd name="connsiteX10" fmla="*/ 181699 w 197440"/>
                <a:gd name="connsiteY10" fmla="*/ 112951 h 179950"/>
                <a:gd name="connsiteX11" fmla="*/ 174143 w 197440"/>
                <a:gd name="connsiteY11" fmla="*/ 108040 h 179950"/>
                <a:gd name="connsiteX12" fmla="*/ 155633 w 197440"/>
                <a:gd name="connsiteY12" fmla="*/ 80086 h 179950"/>
                <a:gd name="connsiteX13" fmla="*/ 191898 w 197440"/>
                <a:gd name="connsiteY13" fmla="*/ 79708 h 179950"/>
                <a:gd name="connsiteX14" fmla="*/ 195298 w 197440"/>
                <a:gd name="connsiteY14" fmla="*/ 84241 h 179950"/>
                <a:gd name="connsiteX15" fmla="*/ 190387 w 197440"/>
                <a:gd name="connsiteY15" fmla="*/ 134106 h 179950"/>
                <a:gd name="connsiteX16" fmla="*/ 190009 w 197440"/>
                <a:gd name="connsiteY16" fmla="*/ 137883 h 179950"/>
                <a:gd name="connsiteX17" fmla="*/ 174899 w 197440"/>
                <a:gd name="connsiteY17" fmla="*/ 176793 h 179950"/>
                <a:gd name="connsiteX18" fmla="*/ 166966 w 197440"/>
                <a:gd name="connsiteY18" fmla="*/ 168483 h 179950"/>
                <a:gd name="connsiteX19" fmla="*/ 154500 w 197440"/>
                <a:gd name="connsiteY19" fmla="*/ 175660 h 179950"/>
                <a:gd name="connsiteX20" fmla="*/ 136745 w 197440"/>
                <a:gd name="connsiteY20" fmla="*/ 172638 h 179950"/>
                <a:gd name="connsiteX21" fmla="*/ 97835 w 197440"/>
                <a:gd name="connsiteY21" fmla="*/ 149594 h 179950"/>
                <a:gd name="connsiteX22" fmla="*/ 55903 w 197440"/>
                <a:gd name="connsiteY22" fmla="*/ 115596 h 179950"/>
                <a:gd name="connsiteX23" fmla="*/ 60437 w 197440"/>
                <a:gd name="connsiteY23" fmla="*/ 108040 h 179950"/>
                <a:gd name="connsiteX24" fmla="*/ 61948 w 197440"/>
                <a:gd name="connsiteY24" fmla="*/ 98218 h 179950"/>
                <a:gd name="connsiteX25" fmla="*/ 21527 w 197440"/>
                <a:gd name="connsiteY25" fmla="*/ 53642 h 179950"/>
                <a:gd name="connsiteX26" fmla="*/ 6794 w 197440"/>
                <a:gd name="connsiteY26" fmla="*/ 48731 h 179950"/>
                <a:gd name="connsiteX27" fmla="*/ 27193 w 197440"/>
                <a:gd name="connsiteY27" fmla="*/ 14733 h 179950"/>
                <a:gd name="connsiteX28" fmla="*/ 42304 w 197440"/>
                <a:gd name="connsiteY28" fmla="*/ 0 h 179950"/>
                <a:gd name="connsiteX29" fmla="*/ 89902 w 197440"/>
                <a:gd name="connsiteY29" fmla="*/ 8688 h 17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40" h="179950">
                  <a:moveTo>
                    <a:pt x="89902" y="8688"/>
                  </a:moveTo>
                  <a:cubicBezTo>
                    <a:pt x="92169" y="13600"/>
                    <a:pt x="83480" y="19266"/>
                    <a:pt x="89524" y="23044"/>
                  </a:cubicBezTo>
                  <a:cubicBezTo>
                    <a:pt x="93302" y="25688"/>
                    <a:pt x="96324" y="20777"/>
                    <a:pt x="98213" y="16999"/>
                  </a:cubicBezTo>
                  <a:cubicBezTo>
                    <a:pt x="100479" y="13600"/>
                    <a:pt x="103502" y="12088"/>
                    <a:pt x="106901" y="14733"/>
                  </a:cubicBezTo>
                  <a:cubicBezTo>
                    <a:pt x="118612" y="23421"/>
                    <a:pt x="128434" y="20777"/>
                    <a:pt x="137878" y="6800"/>
                  </a:cubicBezTo>
                  <a:cubicBezTo>
                    <a:pt x="139011" y="25310"/>
                    <a:pt x="125034" y="23421"/>
                    <a:pt x="115212" y="28710"/>
                  </a:cubicBezTo>
                  <a:cubicBezTo>
                    <a:pt x="128056" y="37399"/>
                    <a:pt x="131456" y="46843"/>
                    <a:pt x="120879" y="58553"/>
                  </a:cubicBezTo>
                  <a:cubicBezTo>
                    <a:pt x="113323" y="66486"/>
                    <a:pt x="124279" y="68375"/>
                    <a:pt x="127301" y="69886"/>
                  </a:cubicBezTo>
                  <a:cubicBezTo>
                    <a:pt x="149967" y="82730"/>
                    <a:pt x="148833" y="105774"/>
                    <a:pt x="153366" y="128439"/>
                  </a:cubicBezTo>
                  <a:cubicBezTo>
                    <a:pt x="161299" y="126551"/>
                    <a:pt x="162055" y="110307"/>
                    <a:pt x="174143" y="117862"/>
                  </a:cubicBezTo>
                  <a:cubicBezTo>
                    <a:pt x="176788" y="119373"/>
                    <a:pt x="181699" y="117485"/>
                    <a:pt x="181699" y="112951"/>
                  </a:cubicBezTo>
                  <a:cubicBezTo>
                    <a:pt x="181321" y="109174"/>
                    <a:pt x="177921" y="108418"/>
                    <a:pt x="174143" y="108040"/>
                  </a:cubicBezTo>
                  <a:cubicBezTo>
                    <a:pt x="153744" y="105396"/>
                    <a:pt x="153744" y="105396"/>
                    <a:pt x="155633" y="80086"/>
                  </a:cubicBezTo>
                  <a:cubicBezTo>
                    <a:pt x="169988" y="108040"/>
                    <a:pt x="179432" y="79330"/>
                    <a:pt x="191898" y="79708"/>
                  </a:cubicBezTo>
                  <a:cubicBezTo>
                    <a:pt x="193409" y="80841"/>
                    <a:pt x="194543" y="82352"/>
                    <a:pt x="195298" y="84241"/>
                  </a:cubicBezTo>
                  <a:cubicBezTo>
                    <a:pt x="194920" y="100863"/>
                    <a:pt x="202853" y="118618"/>
                    <a:pt x="190387" y="134106"/>
                  </a:cubicBezTo>
                  <a:cubicBezTo>
                    <a:pt x="189632" y="135239"/>
                    <a:pt x="189254" y="136750"/>
                    <a:pt x="190009" y="137883"/>
                  </a:cubicBezTo>
                  <a:cubicBezTo>
                    <a:pt x="202098" y="157527"/>
                    <a:pt x="185854" y="166216"/>
                    <a:pt x="174899" y="176793"/>
                  </a:cubicBezTo>
                  <a:cubicBezTo>
                    <a:pt x="172254" y="174149"/>
                    <a:pt x="169610" y="171127"/>
                    <a:pt x="166966" y="168483"/>
                  </a:cubicBezTo>
                  <a:cubicBezTo>
                    <a:pt x="162810" y="170749"/>
                    <a:pt x="158277" y="172638"/>
                    <a:pt x="154500" y="175660"/>
                  </a:cubicBezTo>
                  <a:cubicBezTo>
                    <a:pt x="143167" y="183971"/>
                    <a:pt x="146567" y="178682"/>
                    <a:pt x="136745" y="172638"/>
                  </a:cubicBezTo>
                  <a:cubicBezTo>
                    <a:pt x="124279" y="164705"/>
                    <a:pt x="113323" y="151861"/>
                    <a:pt x="97835" y="149594"/>
                  </a:cubicBezTo>
                  <a:cubicBezTo>
                    <a:pt x="82725" y="147328"/>
                    <a:pt x="60059" y="129950"/>
                    <a:pt x="55903" y="115596"/>
                  </a:cubicBezTo>
                  <a:cubicBezTo>
                    <a:pt x="54392" y="110307"/>
                    <a:pt x="57414" y="109929"/>
                    <a:pt x="60437" y="108040"/>
                  </a:cubicBezTo>
                  <a:cubicBezTo>
                    <a:pt x="65347" y="105396"/>
                    <a:pt x="65347" y="98974"/>
                    <a:pt x="61948" y="98218"/>
                  </a:cubicBezTo>
                  <a:cubicBezTo>
                    <a:pt x="37015" y="93307"/>
                    <a:pt x="30215" y="72153"/>
                    <a:pt x="21527" y="53642"/>
                  </a:cubicBezTo>
                  <a:cubicBezTo>
                    <a:pt x="17371" y="44954"/>
                    <a:pt x="13216" y="46465"/>
                    <a:pt x="6794" y="48731"/>
                  </a:cubicBezTo>
                  <a:cubicBezTo>
                    <a:pt x="-4539" y="21155"/>
                    <a:pt x="-4161" y="21910"/>
                    <a:pt x="27193" y="14733"/>
                  </a:cubicBezTo>
                  <a:cubicBezTo>
                    <a:pt x="32104" y="13600"/>
                    <a:pt x="54392" y="23044"/>
                    <a:pt x="42304" y="0"/>
                  </a:cubicBezTo>
                  <a:cubicBezTo>
                    <a:pt x="59303" y="1133"/>
                    <a:pt x="71769" y="23044"/>
                    <a:pt x="89902" y="8688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70" name="Freeform: Shape 26369">
              <a:extLst>
                <a:ext uri="{FF2B5EF4-FFF2-40B4-BE49-F238E27FC236}">
                  <a16:creationId xmlns:a16="http://schemas.microsoft.com/office/drawing/2014/main" id="{41D17C38-992A-43A6-B9BC-3FA6DE27A24C}"/>
                </a:ext>
              </a:extLst>
            </p:cNvPr>
            <p:cNvSpPr/>
            <p:nvPr/>
          </p:nvSpPr>
          <p:spPr>
            <a:xfrm>
              <a:off x="8875293" y="3453209"/>
              <a:ext cx="688083" cy="585857"/>
            </a:xfrm>
            <a:custGeom>
              <a:avLst/>
              <a:gdLst>
                <a:gd name="connsiteX0" fmla="*/ 454625 w 688083"/>
                <a:gd name="connsiteY0" fmla="*/ 563453 h 585857"/>
                <a:gd name="connsiteX1" fmla="*/ 441781 w 688083"/>
                <a:gd name="connsiteY1" fmla="*/ 563453 h 585857"/>
                <a:gd name="connsiteX2" fmla="*/ 426671 w 688083"/>
                <a:gd name="connsiteY2" fmla="*/ 551365 h 585857"/>
                <a:gd name="connsiteX3" fmla="*/ 283498 w 688083"/>
                <a:gd name="connsiteY3" fmla="*/ 404792 h 585857"/>
                <a:gd name="connsiteX4" fmla="*/ 218145 w 688083"/>
                <a:gd name="connsiteY4" fmla="*/ 376838 h 585857"/>
                <a:gd name="connsiteX5" fmla="*/ 199257 w 688083"/>
                <a:gd name="connsiteY5" fmla="*/ 368149 h 585857"/>
                <a:gd name="connsiteX6" fmla="*/ 191324 w 688083"/>
                <a:gd name="connsiteY6" fmla="*/ 356061 h 585857"/>
                <a:gd name="connsiteX7" fmla="*/ 197746 w 688083"/>
                <a:gd name="connsiteY7" fmla="*/ 337173 h 585857"/>
                <a:gd name="connsiteX8" fmla="*/ 226834 w 688083"/>
                <a:gd name="connsiteY8" fmla="*/ 325084 h 585857"/>
                <a:gd name="connsiteX9" fmla="*/ 249122 w 688083"/>
                <a:gd name="connsiteY9" fmla="*/ 325462 h 585857"/>
                <a:gd name="connsiteX10" fmla="*/ 309942 w 688083"/>
                <a:gd name="connsiteY10" fmla="*/ 337173 h 585857"/>
                <a:gd name="connsiteX11" fmla="*/ 345074 w 688083"/>
                <a:gd name="connsiteY11" fmla="*/ 338684 h 585857"/>
                <a:gd name="connsiteX12" fmla="*/ 345452 w 688083"/>
                <a:gd name="connsiteY12" fmla="*/ 307707 h 585857"/>
                <a:gd name="connsiteX13" fmla="*/ 309186 w 688083"/>
                <a:gd name="connsiteY13" fmla="*/ 239332 h 585857"/>
                <a:gd name="connsiteX14" fmla="*/ 291432 w 688083"/>
                <a:gd name="connsiteY14" fmla="*/ 227999 h 585857"/>
                <a:gd name="connsiteX15" fmla="*/ 248366 w 688083"/>
                <a:gd name="connsiteY15" fmla="*/ 225732 h 585857"/>
                <a:gd name="connsiteX16" fmla="*/ 227212 w 688083"/>
                <a:gd name="connsiteY16" fmla="*/ 235554 h 585857"/>
                <a:gd name="connsiteX17" fmla="*/ 181880 w 688083"/>
                <a:gd name="connsiteY17" fmla="*/ 232910 h 585857"/>
                <a:gd name="connsiteX18" fmla="*/ 162236 w 688083"/>
                <a:gd name="connsiteY18" fmla="*/ 238198 h 585857"/>
                <a:gd name="connsiteX19" fmla="*/ 151281 w 688083"/>
                <a:gd name="connsiteY19" fmla="*/ 297885 h 585857"/>
                <a:gd name="connsiteX20" fmla="*/ 162992 w 688083"/>
                <a:gd name="connsiteY20" fmla="*/ 321684 h 585857"/>
                <a:gd name="connsiteX21" fmla="*/ 176969 w 688083"/>
                <a:gd name="connsiteY21" fmla="*/ 345106 h 585857"/>
                <a:gd name="connsiteX22" fmla="*/ 149770 w 688083"/>
                <a:gd name="connsiteY22" fmla="*/ 356816 h 585857"/>
                <a:gd name="connsiteX23" fmla="*/ 118794 w 688083"/>
                <a:gd name="connsiteY23" fmla="*/ 364372 h 585857"/>
                <a:gd name="connsiteX24" fmla="*/ 79506 w 688083"/>
                <a:gd name="connsiteY24" fmla="*/ 350017 h 585857"/>
                <a:gd name="connsiteX25" fmla="*/ 64773 w 688083"/>
                <a:gd name="connsiteY25" fmla="*/ 322440 h 585857"/>
                <a:gd name="connsiteX26" fmla="*/ 56840 w 688083"/>
                <a:gd name="connsiteY26" fmla="*/ 283152 h 585857"/>
                <a:gd name="connsiteX27" fmla="*/ 26997 w 688083"/>
                <a:gd name="connsiteY27" fmla="*/ 257464 h 585857"/>
                <a:gd name="connsiteX28" fmla="*/ 2442 w 688083"/>
                <a:gd name="connsiteY28" fmla="*/ 210622 h 585857"/>
                <a:gd name="connsiteX29" fmla="*/ 14909 w 688083"/>
                <a:gd name="connsiteY29" fmla="*/ 162646 h 585857"/>
                <a:gd name="connsiteX30" fmla="*/ 26619 w 688083"/>
                <a:gd name="connsiteY30" fmla="*/ 141491 h 585857"/>
                <a:gd name="connsiteX31" fmla="*/ 25864 w 688083"/>
                <a:gd name="connsiteY31" fmla="*/ 114670 h 585857"/>
                <a:gd name="connsiteX32" fmla="*/ 16042 w 688083"/>
                <a:gd name="connsiteY32" fmla="*/ 58761 h 585857"/>
                <a:gd name="connsiteX33" fmla="*/ 9620 w 688083"/>
                <a:gd name="connsiteY33" fmla="*/ 34584 h 585857"/>
                <a:gd name="connsiteX34" fmla="*/ 1687 w 688083"/>
                <a:gd name="connsiteY34" fmla="*/ 16074 h 585857"/>
                <a:gd name="connsiteX35" fmla="*/ 3953 w 688083"/>
                <a:gd name="connsiteY35" fmla="*/ 963 h 585857"/>
                <a:gd name="connsiteX36" fmla="*/ 17553 w 688083"/>
                <a:gd name="connsiteY36" fmla="*/ 3985 h 585857"/>
                <a:gd name="connsiteX37" fmla="*/ 44374 w 688083"/>
                <a:gd name="connsiteY37" fmla="*/ 6252 h 585857"/>
                <a:gd name="connsiteX38" fmla="*/ 56840 w 688083"/>
                <a:gd name="connsiteY38" fmla="*/ 10407 h 585857"/>
                <a:gd name="connsiteX39" fmla="*/ 124082 w 688083"/>
                <a:gd name="connsiteY39" fmla="*/ 42139 h 585857"/>
                <a:gd name="connsiteX40" fmla="*/ 162614 w 688083"/>
                <a:gd name="connsiteY40" fmla="*/ 75760 h 585857"/>
                <a:gd name="connsiteX41" fmla="*/ 194724 w 688083"/>
                <a:gd name="connsiteY41" fmla="*/ 93893 h 585857"/>
                <a:gd name="connsiteX42" fmla="*/ 361696 w 688083"/>
                <a:gd name="connsiteY42" fmla="*/ 143758 h 585857"/>
                <a:gd name="connsiteX43" fmla="*/ 505246 w 688083"/>
                <a:gd name="connsiteY43" fmla="*/ 182667 h 585857"/>
                <a:gd name="connsiteX44" fmla="*/ 527156 w 688083"/>
                <a:gd name="connsiteY44" fmla="*/ 194756 h 585857"/>
                <a:gd name="connsiteX45" fmla="*/ 538489 w 688083"/>
                <a:gd name="connsiteY45" fmla="*/ 210244 h 585857"/>
                <a:gd name="connsiteX46" fmla="*/ 538111 w 688083"/>
                <a:gd name="connsiteY46" fmla="*/ 235554 h 585857"/>
                <a:gd name="connsiteX47" fmla="*/ 513179 w 688083"/>
                <a:gd name="connsiteY47" fmla="*/ 242354 h 585857"/>
                <a:gd name="connsiteX48" fmla="*/ 493535 w 688083"/>
                <a:gd name="connsiteY48" fmla="*/ 238576 h 585857"/>
                <a:gd name="connsiteX49" fmla="*/ 498446 w 688083"/>
                <a:gd name="connsiteY49" fmla="*/ 248776 h 585857"/>
                <a:gd name="connsiteX50" fmla="*/ 514312 w 688083"/>
                <a:gd name="connsiteY50" fmla="*/ 295996 h 585857"/>
                <a:gd name="connsiteX51" fmla="*/ 520356 w 688083"/>
                <a:gd name="connsiteY51" fmla="*/ 314129 h 585857"/>
                <a:gd name="connsiteX52" fmla="*/ 556622 w 688083"/>
                <a:gd name="connsiteY52" fmla="*/ 351905 h 585857"/>
                <a:gd name="connsiteX53" fmla="*/ 584576 w 688083"/>
                <a:gd name="connsiteY53" fmla="*/ 370416 h 585857"/>
                <a:gd name="connsiteX54" fmla="*/ 635196 w 688083"/>
                <a:gd name="connsiteY54" fmla="*/ 413103 h 585857"/>
                <a:gd name="connsiteX55" fmla="*/ 648040 w 688083"/>
                <a:gd name="connsiteY55" fmla="*/ 447480 h 585857"/>
                <a:gd name="connsiteX56" fmla="*/ 652951 w 688083"/>
                <a:gd name="connsiteY56" fmla="*/ 462212 h 585857"/>
                <a:gd name="connsiteX57" fmla="*/ 670328 w 688083"/>
                <a:gd name="connsiteY57" fmla="*/ 492433 h 585857"/>
                <a:gd name="connsiteX58" fmla="*/ 688083 w 688083"/>
                <a:gd name="connsiteY58" fmla="*/ 574408 h 585857"/>
                <a:gd name="connsiteX59" fmla="*/ 675617 w 688083"/>
                <a:gd name="connsiteY59" fmla="*/ 584985 h 585857"/>
                <a:gd name="connsiteX60" fmla="*/ 613286 w 688083"/>
                <a:gd name="connsiteY60" fmla="*/ 566097 h 585857"/>
                <a:gd name="connsiteX61" fmla="*/ 589109 w 688083"/>
                <a:gd name="connsiteY61" fmla="*/ 522277 h 585857"/>
                <a:gd name="connsiteX62" fmla="*/ 584954 w 688083"/>
                <a:gd name="connsiteY62" fmla="*/ 471656 h 585857"/>
                <a:gd name="connsiteX63" fmla="*/ 578910 w 688083"/>
                <a:gd name="connsiteY63" fmla="*/ 459568 h 585857"/>
                <a:gd name="connsiteX64" fmla="*/ 568710 w 688083"/>
                <a:gd name="connsiteY64" fmla="*/ 470901 h 585857"/>
                <a:gd name="connsiteX65" fmla="*/ 557377 w 688083"/>
                <a:gd name="connsiteY65" fmla="*/ 526810 h 585857"/>
                <a:gd name="connsiteX66" fmla="*/ 543022 w 688083"/>
                <a:gd name="connsiteY66" fmla="*/ 558920 h 585857"/>
                <a:gd name="connsiteX67" fmla="*/ 499957 w 688083"/>
                <a:gd name="connsiteY67" fmla="*/ 556276 h 585857"/>
                <a:gd name="connsiteX68" fmla="*/ 478047 w 688083"/>
                <a:gd name="connsiteY68" fmla="*/ 554009 h 585857"/>
                <a:gd name="connsiteX69" fmla="*/ 454625 w 688083"/>
                <a:gd name="connsiteY69" fmla="*/ 563453 h 58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88083" h="585857">
                  <a:moveTo>
                    <a:pt x="454625" y="563453"/>
                  </a:moveTo>
                  <a:cubicBezTo>
                    <a:pt x="450470" y="563453"/>
                    <a:pt x="446315" y="563453"/>
                    <a:pt x="441781" y="563453"/>
                  </a:cubicBezTo>
                  <a:cubicBezTo>
                    <a:pt x="432337" y="564964"/>
                    <a:pt x="429693" y="557031"/>
                    <a:pt x="426671" y="551365"/>
                  </a:cubicBezTo>
                  <a:cubicBezTo>
                    <a:pt x="393805" y="487900"/>
                    <a:pt x="341674" y="443702"/>
                    <a:pt x="283498" y="404792"/>
                  </a:cubicBezTo>
                  <a:cubicBezTo>
                    <a:pt x="263477" y="391193"/>
                    <a:pt x="242700" y="379860"/>
                    <a:pt x="218145" y="376838"/>
                  </a:cubicBezTo>
                  <a:cubicBezTo>
                    <a:pt x="210968" y="376082"/>
                    <a:pt x="204546" y="373438"/>
                    <a:pt x="199257" y="368149"/>
                  </a:cubicBezTo>
                  <a:cubicBezTo>
                    <a:pt x="198124" y="363238"/>
                    <a:pt x="194346" y="359838"/>
                    <a:pt x="191324" y="356061"/>
                  </a:cubicBezTo>
                  <a:cubicBezTo>
                    <a:pt x="184147" y="346617"/>
                    <a:pt x="186791" y="340572"/>
                    <a:pt x="197746" y="337173"/>
                  </a:cubicBezTo>
                  <a:cubicBezTo>
                    <a:pt x="207946" y="334150"/>
                    <a:pt x="217390" y="329995"/>
                    <a:pt x="226834" y="325084"/>
                  </a:cubicBezTo>
                  <a:cubicBezTo>
                    <a:pt x="234389" y="321307"/>
                    <a:pt x="242322" y="320551"/>
                    <a:pt x="249122" y="325462"/>
                  </a:cubicBezTo>
                  <a:cubicBezTo>
                    <a:pt x="267632" y="339061"/>
                    <a:pt x="289165" y="338306"/>
                    <a:pt x="309942" y="337173"/>
                  </a:cubicBezTo>
                  <a:cubicBezTo>
                    <a:pt x="322030" y="336417"/>
                    <a:pt x="335252" y="344728"/>
                    <a:pt x="345074" y="338684"/>
                  </a:cubicBezTo>
                  <a:cubicBezTo>
                    <a:pt x="357540" y="331128"/>
                    <a:pt x="342430" y="318284"/>
                    <a:pt x="345452" y="307707"/>
                  </a:cubicBezTo>
                  <a:cubicBezTo>
                    <a:pt x="355274" y="273331"/>
                    <a:pt x="332985" y="255576"/>
                    <a:pt x="309186" y="239332"/>
                  </a:cubicBezTo>
                  <a:cubicBezTo>
                    <a:pt x="303520" y="235554"/>
                    <a:pt x="296720" y="232532"/>
                    <a:pt x="291432" y="227999"/>
                  </a:cubicBezTo>
                  <a:cubicBezTo>
                    <a:pt x="277832" y="216666"/>
                    <a:pt x="263477" y="216288"/>
                    <a:pt x="248366" y="225732"/>
                  </a:cubicBezTo>
                  <a:cubicBezTo>
                    <a:pt x="241944" y="229888"/>
                    <a:pt x="234389" y="232154"/>
                    <a:pt x="227212" y="235554"/>
                  </a:cubicBezTo>
                  <a:cubicBezTo>
                    <a:pt x="211346" y="242732"/>
                    <a:pt x="196235" y="244998"/>
                    <a:pt x="181880" y="232910"/>
                  </a:cubicBezTo>
                  <a:cubicBezTo>
                    <a:pt x="173569" y="226110"/>
                    <a:pt x="164881" y="227243"/>
                    <a:pt x="162236" y="238198"/>
                  </a:cubicBezTo>
                  <a:cubicBezTo>
                    <a:pt x="156948" y="257842"/>
                    <a:pt x="148637" y="276730"/>
                    <a:pt x="151281" y="297885"/>
                  </a:cubicBezTo>
                  <a:cubicBezTo>
                    <a:pt x="152415" y="307329"/>
                    <a:pt x="155437" y="315262"/>
                    <a:pt x="162992" y="321684"/>
                  </a:cubicBezTo>
                  <a:cubicBezTo>
                    <a:pt x="170169" y="327729"/>
                    <a:pt x="181502" y="333017"/>
                    <a:pt x="176969" y="345106"/>
                  </a:cubicBezTo>
                  <a:cubicBezTo>
                    <a:pt x="172436" y="357572"/>
                    <a:pt x="160348" y="356061"/>
                    <a:pt x="149770" y="356816"/>
                  </a:cubicBezTo>
                  <a:cubicBezTo>
                    <a:pt x="138815" y="356816"/>
                    <a:pt x="129371" y="356061"/>
                    <a:pt x="118794" y="364372"/>
                  </a:cubicBezTo>
                  <a:cubicBezTo>
                    <a:pt x="105194" y="375704"/>
                    <a:pt x="86306" y="367394"/>
                    <a:pt x="79506" y="350017"/>
                  </a:cubicBezTo>
                  <a:cubicBezTo>
                    <a:pt x="75729" y="340195"/>
                    <a:pt x="71195" y="330751"/>
                    <a:pt x="64773" y="322440"/>
                  </a:cubicBezTo>
                  <a:cubicBezTo>
                    <a:pt x="55707" y="310729"/>
                    <a:pt x="52307" y="297885"/>
                    <a:pt x="56840" y="283152"/>
                  </a:cubicBezTo>
                  <a:cubicBezTo>
                    <a:pt x="53818" y="266531"/>
                    <a:pt x="45885" y="256709"/>
                    <a:pt x="26997" y="257464"/>
                  </a:cubicBezTo>
                  <a:cubicBezTo>
                    <a:pt x="12642" y="257842"/>
                    <a:pt x="-5868" y="222710"/>
                    <a:pt x="2442" y="210622"/>
                  </a:cubicBezTo>
                  <a:cubicBezTo>
                    <a:pt x="12642" y="195889"/>
                    <a:pt x="21331" y="181912"/>
                    <a:pt x="14909" y="162646"/>
                  </a:cubicBezTo>
                  <a:cubicBezTo>
                    <a:pt x="11886" y="153579"/>
                    <a:pt x="21708" y="148291"/>
                    <a:pt x="26619" y="141491"/>
                  </a:cubicBezTo>
                  <a:cubicBezTo>
                    <a:pt x="33041" y="132802"/>
                    <a:pt x="40219" y="126381"/>
                    <a:pt x="25864" y="114670"/>
                  </a:cubicBezTo>
                  <a:cubicBezTo>
                    <a:pt x="9998" y="101448"/>
                    <a:pt x="12264" y="78405"/>
                    <a:pt x="16042" y="58761"/>
                  </a:cubicBezTo>
                  <a:cubicBezTo>
                    <a:pt x="17931" y="48561"/>
                    <a:pt x="17931" y="41006"/>
                    <a:pt x="9620" y="34584"/>
                  </a:cubicBezTo>
                  <a:cubicBezTo>
                    <a:pt x="3576" y="29673"/>
                    <a:pt x="1309" y="23629"/>
                    <a:pt x="1687" y="16074"/>
                  </a:cubicBezTo>
                  <a:cubicBezTo>
                    <a:pt x="2065" y="11163"/>
                    <a:pt x="-3602" y="5118"/>
                    <a:pt x="3953" y="963"/>
                  </a:cubicBezTo>
                  <a:cubicBezTo>
                    <a:pt x="9242" y="-1681"/>
                    <a:pt x="13020" y="1718"/>
                    <a:pt x="17553" y="3985"/>
                  </a:cubicBezTo>
                  <a:cubicBezTo>
                    <a:pt x="25864" y="8140"/>
                    <a:pt x="34174" y="14940"/>
                    <a:pt x="44374" y="6252"/>
                  </a:cubicBezTo>
                  <a:cubicBezTo>
                    <a:pt x="49285" y="2096"/>
                    <a:pt x="54196" y="6252"/>
                    <a:pt x="56840" y="10407"/>
                  </a:cubicBezTo>
                  <a:cubicBezTo>
                    <a:pt x="71951" y="36851"/>
                    <a:pt x="98772" y="36851"/>
                    <a:pt x="124082" y="42139"/>
                  </a:cubicBezTo>
                  <a:cubicBezTo>
                    <a:pt x="142215" y="45917"/>
                    <a:pt x="156192" y="56872"/>
                    <a:pt x="162614" y="75760"/>
                  </a:cubicBezTo>
                  <a:cubicBezTo>
                    <a:pt x="170925" y="85960"/>
                    <a:pt x="183013" y="91248"/>
                    <a:pt x="194724" y="93893"/>
                  </a:cubicBezTo>
                  <a:cubicBezTo>
                    <a:pt x="251389" y="107492"/>
                    <a:pt x="305409" y="129025"/>
                    <a:pt x="361696" y="143758"/>
                  </a:cubicBezTo>
                  <a:cubicBezTo>
                    <a:pt x="409672" y="156602"/>
                    <a:pt x="457270" y="170579"/>
                    <a:pt x="505246" y="182667"/>
                  </a:cubicBezTo>
                  <a:cubicBezTo>
                    <a:pt x="513557" y="184556"/>
                    <a:pt x="520734" y="189089"/>
                    <a:pt x="527156" y="194756"/>
                  </a:cubicBezTo>
                  <a:cubicBezTo>
                    <a:pt x="531311" y="199667"/>
                    <a:pt x="534711" y="204955"/>
                    <a:pt x="538489" y="210244"/>
                  </a:cubicBezTo>
                  <a:cubicBezTo>
                    <a:pt x="544155" y="218555"/>
                    <a:pt x="545666" y="227621"/>
                    <a:pt x="538111" y="235554"/>
                  </a:cubicBezTo>
                  <a:cubicBezTo>
                    <a:pt x="531689" y="243109"/>
                    <a:pt x="523001" y="246132"/>
                    <a:pt x="513179" y="242354"/>
                  </a:cubicBezTo>
                  <a:cubicBezTo>
                    <a:pt x="506757" y="240087"/>
                    <a:pt x="501090" y="234799"/>
                    <a:pt x="493535" y="238576"/>
                  </a:cubicBezTo>
                  <a:cubicBezTo>
                    <a:pt x="490135" y="244620"/>
                    <a:pt x="495046" y="246509"/>
                    <a:pt x="498446" y="248776"/>
                  </a:cubicBezTo>
                  <a:cubicBezTo>
                    <a:pt x="515445" y="260864"/>
                    <a:pt x="523001" y="275597"/>
                    <a:pt x="514312" y="295996"/>
                  </a:cubicBezTo>
                  <a:cubicBezTo>
                    <a:pt x="510912" y="303552"/>
                    <a:pt x="513179" y="309974"/>
                    <a:pt x="520356" y="314129"/>
                  </a:cubicBezTo>
                  <a:cubicBezTo>
                    <a:pt x="535845" y="323573"/>
                    <a:pt x="547177" y="336417"/>
                    <a:pt x="556622" y="351905"/>
                  </a:cubicBezTo>
                  <a:cubicBezTo>
                    <a:pt x="562666" y="362105"/>
                    <a:pt x="576265" y="361727"/>
                    <a:pt x="584576" y="370416"/>
                  </a:cubicBezTo>
                  <a:cubicBezTo>
                    <a:pt x="599687" y="386282"/>
                    <a:pt x="613664" y="403659"/>
                    <a:pt x="635196" y="413103"/>
                  </a:cubicBezTo>
                  <a:cubicBezTo>
                    <a:pt x="648040" y="418770"/>
                    <a:pt x="658618" y="430102"/>
                    <a:pt x="648040" y="447480"/>
                  </a:cubicBezTo>
                  <a:cubicBezTo>
                    <a:pt x="644640" y="453146"/>
                    <a:pt x="648418" y="458057"/>
                    <a:pt x="652951" y="462212"/>
                  </a:cubicBezTo>
                  <a:cubicBezTo>
                    <a:pt x="662395" y="470145"/>
                    <a:pt x="666173" y="481478"/>
                    <a:pt x="670328" y="492433"/>
                  </a:cubicBezTo>
                  <a:cubicBezTo>
                    <a:pt x="674862" y="520010"/>
                    <a:pt x="687328" y="546076"/>
                    <a:pt x="688083" y="574408"/>
                  </a:cubicBezTo>
                  <a:cubicBezTo>
                    <a:pt x="686572" y="581208"/>
                    <a:pt x="682795" y="588385"/>
                    <a:pt x="675617" y="584985"/>
                  </a:cubicBezTo>
                  <a:cubicBezTo>
                    <a:pt x="655596" y="575919"/>
                    <a:pt x="632930" y="578564"/>
                    <a:pt x="613286" y="566097"/>
                  </a:cubicBezTo>
                  <a:cubicBezTo>
                    <a:pt x="595909" y="555142"/>
                    <a:pt x="589487" y="540787"/>
                    <a:pt x="589109" y="522277"/>
                  </a:cubicBezTo>
                  <a:cubicBezTo>
                    <a:pt x="588731" y="505277"/>
                    <a:pt x="588354" y="488278"/>
                    <a:pt x="584954" y="471656"/>
                  </a:cubicBezTo>
                  <a:cubicBezTo>
                    <a:pt x="583821" y="467123"/>
                    <a:pt x="584576" y="460324"/>
                    <a:pt x="578910" y="459568"/>
                  </a:cubicBezTo>
                  <a:cubicBezTo>
                    <a:pt x="571732" y="458435"/>
                    <a:pt x="570221" y="465990"/>
                    <a:pt x="568710" y="470901"/>
                  </a:cubicBezTo>
                  <a:cubicBezTo>
                    <a:pt x="563044" y="489033"/>
                    <a:pt x="559266" y="507922"/>
                    <a:pt x="557377" y="526810"/>
                  </a:cubicBezTo>
                  <a:cubicBezTo>
                    <a:pt x="555866" y="538898"/>
                    <a:pt x="552466" y="550231"/>
                    <a:pt x="543022" y="558920"/>
                  </a:cubicBezTo>
                  <a:cubicBezTo>
                    <a:pt x="528289" y="572142"/>
                    <a:pt x="512423" y="571764"/>
                    <a:pt x="499957" y="556276"/>
                  </a:cubicBezTo>
                  <a:cubicBezTo>
                    <a:pt x="492780" y="547587"/>
                    <a:pt x="486735" y="543809"/>
                    <a:pt x="478047" y="554009"/>
                  </a:cubicBezTo>
                  <a:cubicBezTo>
                    <a:pt x="472003" y="562320"/>
                    <a:pt x="463314" y="563453"/>
                    <a:pt x="454625" y="563453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71" name="Freeform: Shape 26370">
              <a:extLst>
                <a:ext uri="{FF2B5EF4-FFF2-40B4-BE49-F238E27FC236}">
                  <a16:creationId xmlns:a16="http://schemas.microsoft.com/office/drawing/2014/main" id="{6FA49929-FA08-4DF1-97BC-E6BBA6CF456C}"/>
                </a:ext>
              </a:extLst>
            </p:cNvPr>
            <p:cNvSpPr/>
            <p:nvPr/>
          </p:nvSpPr>
          <p:spPr>
            <a:xfrm>
              <a:off x="8839885" y="3391463"/>
              <a:ext cx="469256" cy="176457"/>
            </a:xfrm>
            <a:custGeom>
              <a:avLst/>
              <a:gdLst>
                <a:gd name="connsiteX0" fmla="*/ 469256 w 469256"/>
                <a:gd name="connsiteY0" fmla="*/ 133728 h 176457"/>
                <a:gd name="connsiteX1" fmla="*/ 459057 w 469256"/>
                <a:gd name="connsiteY1" fmla="*/ 162061 h 176457"/>
                <a:gd name="connsiteX2" fmla="*/ 460568 w 469256"/>
                <a:gd name="connsiteY2" fmla="*/ 172260 h 176457"/>
                <a:gd name="connsiteX3" fmla="*/ 444702 w 469256"/>
                <a:gd name="connsiteY3" fmla="*/ 175660 h 176457"/>
                <a:gd name="connsiteX4" fmla="*/ 304929 w 469256"/>
                <a:gd name="connsiteY4" fmla="*/ 145439 h 176457"/>
                <a:gd name="connsiteX5" fmla="*/ 283019 w 469256"/>
                <a:gd name="connsiteY5" fmla="*/ 134106 h 176457"/>
                <a:gd name="connsiteX6" fmla="*/ 147780 w 469256"/>
                <a:gd name="connsiteY6" fmla="*/ 92174 h 176457"/>
                <a:gd name="connsiteX7" fmla="*/ 85071 w 469256"/>
                <a:gd name="connsiteY7" fmla="*/ 59687 h 176457"/>
                <a:gd name="connsiteX8" fmla="*/ 40117 w 469256"/>
                <a:gd name="connsiteY8" fmla="*/ 37776 h 176457"/>
                <a:gd name="connsiteX9" fmla="*/ 15940 w 469256"/>
                <a:gd name="connsiteY9" fmla="*/ 44954 h 176457"/>
                <a:gd name="connsiteX10" fmla="*/ 74 w 469256"/>
                <a:gd name="connsiteY10" fmla="*/ 20777 h 176457"/>
                <a:gd name="connsiteX11" fmla="*/ 21607 w 469256"/>
                <a:gd name="connsiteY11" fmla="*/ 0 h 176457"/>
                <a:gd name="connsiteX12" fmla="*/ 54094 w 469256"/>
                <a:gd name="connsiteY12" fmla="*/ 19266 h 176457"/>
                <a:gd name="connsiteX13" fmla="*/ 125869 w 469256"/>
                <a:gd name="connsiteY13" fmla="*/ 48731 h 176457"/>
                <a:gd name="connsiteX14" fmla="*/ 199155 w 469256"/>
                <a:gd name="connsiteY14" fmla="*/ 72153 h 176457"/>
                <a:gd name="connsiteX15" fmla="*/ 278486 w 469256"/>
                <a:gd name="connsiteY15" fmla="*/ 95574 h 176457"/>
                <a:gd name="connsiteX16" fmla="*/ 453013 w 469256"/>
                <a:gd name="connsiteY16" fmla="*/ 125040 h 176457"/>
                <a:gd name="connsiteX17" fmla="*/ 469256 w 469256"/>
                <a:gd name="connsiteY17" fmla="*/ 133728 h 17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69256" h="176457">
                  <a:moveTo>
                    <a:pt x="469256" y="133728"/>
                  </a:moveTo>
                  <a:cubicBezTo>
                    <a:pt x="455657" y="139395"/>
                    <a:pt x="438658" y="143928"/>
                    <a:pt x="459057" y="162061"/>
                  </a:cubicBezTo>
                  <a:cubicBezTo>
                    <a:pt x="460946" y="163949"/>
                    <a:pt x="460190" y="168483"/>
                    <a:pt x="460568" y="172260"/>
                  </a:cubicBezTo>
                  <a:cubicBezTo>
                    <a:pt x="456035" y="176793"/>
                    <a:pt x="450368" y="177171"/>
                    <a:pt x="444702" y="175660"/>
                  </a:cubicBezTo>
                  <a:cubicBezTo>
                    <a:pt x="398615" y="163194"/>
                    <a:pt x="349883" y="162438"/>
                    <a:pt x="304929" y="145439"/>
                  </a:cubicBezTo>
                  <a:cubicBezTo>
                    <a:pt x="296996" y="142417"/>
                    <a:pt x="288308" y="141284"/>
                    <a:pt x="283019" y="134106"/>
                  </a:cubicBezTo>
                  <a:cubicBezTo>
                    <a:pt x="236932" y="123906"/>
                    <a:pt x="193489" y="103507"/>
                    <a:pt x="147780" y="92174"/>
                  </a:cubicBezTo>
                  <a:cubicBezTo>
                    <a:pt x="123981" y="86130"/>
                    <a:pt x="108870" y="65731"/>
                    <a:pt x="85071" y="59687"/>
                  </a:cubicBezTo>
                  <a:cubicBezTo>
                    <a:pt x="68827" y="55531"/>
                    <a:pt x="53716" y="47598"/>
                    <a:pt x="40117" y="37776"/>
                  </a:cubicBezTo>
                  <a:cubicBezTo>
                    <a:pt x="28406" y="29466"/>
                    <a:pt x="21229" y="33621"/>
                    <a:pt x="15940" y="44954"/>
                  </a:cubicBezTo>
                  <a:cubicBezTo>
                    <a:pt x="-304" y="44198"/>
                    <a:pt x="1207" y="30599"/>
                    <a:pt x="74" y="20777"/>
                  </a:cubicBezTo>
                  <a:cubicBezTo>
                    <a:pt x="-1059" y="6422"/>
                    <a:pt x="11029" y="3778"/>
                    <a:pt x="21607" y="0"/>
                  </a:cubicBezTo>
                  <a:cubicBezTo>
                    <a:pt x="35206" y="1511"/>
                    <a:pt x="44650" y="10200"/>
                    <a:pt x="54094" y="19266"/>
                  </a:cubicBezTo>
                  <a:cubicBezTo>
                    <a:pt x="78271" y="28332"/>
                    <a:pt x="103204" y="34754"/>
                    <a:pt x="125869" y="48731"/>
                  </a:cubicBezTo>
                  <a:cubicBezTo>
                    <a:pt x="147024" y="61953"/>
                    <a:pt x="174223" y="67997"/>
                    <a:pt x="199155" y="72153"/>
                  </a:cubicBezTo>
                  <a:cubicBezTo>
                    <a:pt x="226732" y="76686"/>
                    <a:pt x="251287" y="89530"/>
                    <a:pt x="278486" y="95574"/>
                  </a:cubicBezTo>
                  <a:cubicBezTo>
                    <a:pt x="336284" y="108040"/>
                    <a:pt x="394459" y="117484"/>
                    <a:pt x="453013" y="125040"/>
                  </a:cubicBezTo>
                  <a:cubicBezTo>
                    <a:pt x="460190" y="125795"/>
                    <a:pt x="465857" y="127306"/>
                    <a:pt x="469256" y="133728"/>
                  </a:cubicBezTo>
                  <a:close/>
                </a:path>
              </a:pathLst>
            </a:custGeom>
            <a:solidFill>
              <a:srgbClr val="E6D8D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72" name="Freeform: Shape 26371">
              <a:extLst>
                <a:ext uri="{FF2B5EF4-FFF2-40B4-BE49-F238E27FC236}">
                  <a16:creationId xmlns:a16="http://schemas.microsoft.com/office/drawing/2014/main" id="{69007664-4F4D-4F9E-96D6-988599F9E2E9}"/>
                </a:ext>
              </a:extLst>
            </p:cNvPr>
            <p:cNvSpPr/>
            <p:nvPr/>
          </p:nvSpPr>
          <p:spPr>
            <a:xfrm>
              <a:off x="8620479" y="3265290"/>
              <a:ext cx="280134" cy="189637"/>
            </a:xfrm>
            <a:custGeom>
              <a:avLst/>
              <a:gdLst>
                <a:gd name="connsiteX0" fmla="*/ 244035 w 280134"/>
                <a:gd name="connsiteY0" fmla="*/ 128817 h 189637"/>
                <a:gd name="connsiteX1" fmla="*/ 235724 w 280134"/>
                <a:gd name="connsiteY1" fmla="*/ 171127 h 189637"/>
                <a:gd name="connsiteX2" fmla="*/ 196059 w 280134"/>
                <a:gd name="connsiteY2" fmla="*/ 189637 h 189637"/>
                <a:gd name="connsiteX3" fmla="*/ 187749 w 280134"/>
                <a:gd name="connsiteY3" fmla="*/ 184349 h 189637"/>
                <a:gd name="connsiteX4" fmla="*/ 168105 w 280134"/>
                <a:gd name="connsiteY4" fmla="*/ 175282 h 189637"/>
                <a:gd name="connsiteX5" fmla="*/ 144306 w 280134"/>
                <a:gd name="connsiteY5" fmla="*/ 155261 h 189637"/>
                <a:gd name="connsiteX6" fmla="*/ 16622 w 280134"/>
                <a:gd name="connsiteY6" fmla="*/ 37399 h 189637"/>
                <a:gd name="connsiteX7" fmla="*/ 15488 w 280134"/>
                <a:gd name="connsiteY7" fmla="*/ 31354 h 189637"/>
                <a:gd name="connsiteX8" fmla="*/ 0 w 280134"/>
                <a:gd name="connsiteY8" fmla="*/ 0 h 189637"/>
                <a:gd name="connsiteX9" fmla="*/ 27954 w 280134"/>
                <a:gd name="connsiteY9" fmla="*/ 6044 h 189637"/>
                <a:gd name="connsiteX10" fmla="*/ 63464 w 280134"/>
                <a:gd name="connsiteY10" fmla="*/ 35510 h 189637"/>
                <a:gd name="connsiteX11" fmla="*/ 112574 w 280134"/>
                <a:gd name="connsiteY11" fmla="*/ 66109 h 189637"/>
                <a:gd name="connsiteX12" fmla="*/ 119751 w 280134"/>
                <a:gd name="connsiteY12" fmla="*/ 75553 h 189637"/>
                <a:gd name="connsiteX13" fmla="*/ 138261 w 280134"/>
                <a:gd name="connsiteY13" fmla="*/ 81597 h 189637"/>
                <a:gd name="connsiteX14" fmla="*/ 149594 w 280134"/>
                <a:gd name="connsiteY14" fmla="*/ 87263 h 189637"/>
                <a:gd name="connsiteX15" fmla="*/ 160550 w 280134"/>
                <a:gd name="connsiteY15" fmla="*/ 106152 h 189637"/>
                <a:gd name="connsiteX16" fmla="*/ 174149 w 280134"/>
                <a:gd name="connsiteY16" fmla="*/ 130706 h 189637"/>
                <a:gd name="connsiteX17" fmla="*/ 199459 w 280134"/>
                <a:gd name="connsiteY17" fmla="*/ 148839 h 189637"/>
                <a:gd name="connsiteX18" fmla="*/ 210414 w 280134"/>
                <a:gd name="connsiteY18" fmla="*/ 109929 h 189637"/>
                <a:gd name="connsiteX19" fmla="*/ 228169 w 280134"/>
                <a:gd name="connsiteY19" fmla="*/ 105018 h 189637"/>
                <a:gd name="connsiteX20" fmla="*/ 234591 w 280134"/>
                <a:gd name="connsiteY20" fmla="*/ 88019 h 189637"/>
                <a:gd name="connsiteX21" fmla="*/ 224769 w 280134"/>
                <a:gd name="connsiteY21" fmla="*/ 81975 h 189637"/>
                <a:gd name="connsiteX22" fmla="*/ 200970 w 280134"/>
                <a:gd name="connsiteY22" fmla="*/ 76308 h 189637"/>
                <a:gd name="connsiteX23" fmla="*/ 212303 w 280134"/>
                <a:gd name="connsiteY23" fmla="*/ 48732 h 189637"/>
                <a:gd name="connsiteX24" fmla="*/ 218725 w 280134"/>
                <a:gd name="connsiteY24" fmla="*/ 43443 h 189637"/>
                <a:gd name="connsiteX25" fmla="*/ 269345 w 280134"/>
                <a:gd name="connsiteY25" fmla="*/ 68753 h 189637"/>
                <a:gd name="connsiteX26" fmla="*/ 269345 w 280134"/>
                <a:gd name="connsiteY26" fmla="*/ 102374 h 189637"/>
                <a:gd name="connsiteX27" fmla="*/ 248191 w 280134"/>
                <a:gd name="connsiteY27" fmla="*/ 115218 h 189637"/>
                <a:gd name="connsiteX28" fmla="*/ 244035 w 280134"/>
                <a:gd name="connsiteY28" fmla="*/ 128817 h 18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0134" h="189637">
                  <a:moveTo>
                    <a:pt x="244035" y="128817"/>
                  </a:moveTo>
                  <a:cubicBezTo>
                    <a:pt x="219858" y="144683"/>
                    <a:pt x="218347" y="151105"/>
                    <a:pt x="235724" y="171127"/>
                  </a:cubicBezTo>
                  <a:cubicBezTo>
                    <a:pt x="223636" y="179816"/>
                    <a:pt x="205126" y="174905"/>
                    <a:pt x="196059" y="189637"/>
                  </a:cubicBezTo>
                  <a:cubicBezTo>
                    <a:pt x="193415" y="187749"/>
                    <a:pt x="190015" y="186615"/>
                    <a:pt x="187749" y="184349"/>
                  </a:cubicBezTo>
                  <a:cubicBezTo>
                    <a:pt x="182460" y="178682"/>
                    <a:pt x="176416" y="174149"/>
                    <a:pt x="168105" y="175282"/>
                  </a:cubicBezTo>
                  <a:cubicBezTo>
                    <a:pt x="161305" y="167349"/>
                    <a:pt x="154883" y="159038"/>
                    <a:pt x="144306" y="155261"/>
                  </a:cubicBezTo>
                  <a:cubicBezTo>
                    <a:pt x="84997" y="134106"/>
                    <a:pt x="54776" y="81597"/>
                    <a:pt x="16622" y="37399"/>
                  </a:cubicBezTo>
                  <a:cubicBezTo>
                    <a:pt x="15488" y="35888"/>
                    <a:pt x="15488" y="33621"/>
                    <a:pt x="15488" y="31354"/>
                  </a:cubicBezTo>
                  <a:cubicBezTo>
                    <a:pt x="11711" y="20777"/>
                    <a:pt x="6800" y="10200"/>
                    <a:pt x="0" y="0"/>
                  </a:cubicBezTo>
                  <a:cubicBezTo>
                    <a:pt x="9444" y="6044"/>
                    <a:pt x="17377" y="12088"/>
                    <a:pt x="27954" y="6044"/>
                  </a:cubicBezTo>
                  <a:cubicBezTo>
                    <a:pt x="37399" y="18510"/>
                    <a:pt x="49487" y="29466"/>
                    <a:pt x="63464" y="35510"/>
                  </a:cubicBezTo>
                  <a:cubicBezTo>
                    <a:pt x="81597" y="43443"/>
                    <a:pt x="92174" y="62331"/>
                    <a:pt x="112574" y="66109"/>
                  </a:cubicBezTo>
                  <a:cubicBezTo>
                    <a:pt x="115596" y="66864"/>
                    <a:pt x="118996" y="71775"/>
                    <a:pt x="119751" y="75553"/>
                  </a:cubicBezTo>
                  <a:cubicBezTo>
                    <a:pt x="122773" y="88019"/>
                    <a:pt x="129951" y="86886"/>
                    <a:pt x="138261" y="81597"/>
                  </a:cubicBezTo>
                  <a:cubicBezTo>
                    <a:pt x="145439" y="76686"/>
                    <a:pt x="148839" y="81597"/>
                    <a:pt x="149594" y="87263"/>
                  </a:cubicBezTo>
                  <a:cubicBezTo>
                    <a:pt x="150728" y="95574"/>
                    <a:pt x="156394" y="100107"/>
                    <a:pt x="160550" y="106152"/>
                  </a:cubicBezTo>
                  <a:cubicBezTo>
                    <a:pt x="159038" y="117484"/>
                    <a:pt x="162438" y="126929"/>
                    <a:pt x="174149" y="130706"/>
                  </a:cubicBezTo>
                  <a:cubicBezTo>
                    <a:pt x="183593" y="134106"/>
                    <a:pt x="185482" y="146572"/>
                    <a:pt x="199459" y="148839"/>
                  </a:cubicBezTo>
                  <a:cubicBezTo>
                    <a:pt x="189637" y="131084"/>
                    <a:pt x="206259" y="122773"/>
                    <a:pt x="210414" y="109929"/>
                  </a:cubicBezTo>
                  <a:cubicBezTo>
                    <a:pt x="215703" y="106152"/>
                    <a:pt x="223258" y="110307"/>
                    <a:pt x="228169" y="105018"/>
                  </a:cubicBezTo>
                  <a:cubicBezTo>
                    <a:pt x="232702" y="100485"/>
                    <a:pt x="236102" y="94819"/>
                    <a:pt x="234591" y="88019"/>
                  </a:cubicBezTo>
                  <a:cubicBezTo>
                    <a:pt x="233458" y="83108"/>
                    <a:pt x="229302" y="81975"/>
                    <a:pt x="224769" y="81975"/>
                  </a:cubicBezTo>
                  <a:cubicBezTo>
                    <a:pt x="216081" y="81975"/>
                    <a:pt x="205503" y="88397"/>
                    <a:pt x="200970" y="76308"/>
                  </a:cubicBezTo>
                  <a:cubicBezTo>
                    <a:pt x="196437" y="64598"/>
                    <a:pt x="207014" y="57420"/>
                    <a:pt x="212303" y="48732"/>
                  </a:cubicBezTo>
                  <a:cubicBezTo>
                    <a:pt x="213814" y="46465"/>
                    <a:pt x="216081" y="44576"/>
                    <a:pt x="218725" y="43443"/>
                  </a:cubicBezTo>
                  <a:cubicBezTo>
                    <a:pt x="235724" y="51754"/>
                    <a:pt x="252724" y="60442"/>
                    <a:pt x="269345" y="68753"/>
                  </a:cubicBezTo>
                  <a:cubicBezTo>
                    <a:pt x="278412" y="80086"/>
                    <a:pt x="288234" y="91419"/>
                    <a:pt x="269345" y="102374"/>
                  </a:cubicBezTo>
                  <a:cubicBezTo>
                    <a:pt x="261412" y="105396"/>
                    <a:pt x="258013" y="115596"/>
                    <a:pt x="248191" y="115218"/>
                  </a:cubicBezTo>
                  <a:cubicBezTo>
                    <a:pt x="242902" y="118996"/>
                    <a:pt x="246680" y="125040"/>
                    <a:pt x="244035" y="128817"/>
                  </a:cubicBezTo>
                  <a:close/>
                </a:path>
              </a:pathLst>
            </a:custGeom>
            <a:solidFill>
              <a:srgbClr val="EAE6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73" name="Freeform: Shape 26372">
              <a:extLst>
                <a:ext uri="{FF2B5EF4-FFF2-40B4-BE49-F238E27FC236}">
                  <a16:creationId xmlns:a16="http://schemas.microsoft.com/office/drawing/2014/main" id="{29C1CBEF-D694-44AE-998D-AC9859902EC7}"/>
                </a:ext>
              </a:extLst>
            </p:cNvPr>
            <p:cNvSpPr/>
            <p:nvPr/>
          </p:nvSpPr>
          <p:spPr>
            <a:xfrm>
              <a:off x="9035264" y="3529347"/>
              <a:ext cx="416881" cy="124402"/>
            </a:xfrm>
            <a:custGeom>
              <a:avLst/>
              <a:gdLst>
                <a:gd name="connsiteX0" fmla="*/ 366429 w 416881"/>
                <a:gd name="connsiteY0" fmla="*/ 123151 h 124402"/>
                <a:gd name="connsiteX1" fmla="*/ 301454 w 416881"/>
                <a:gd name="connsiteY1" fmla="*/ 102374 h 124402"/>
                <a:gd name="connsiteX2" fmla="*/ 208524 w 416881"/>
                <a:gd name="connsiteY2" fmla="*/ 74797 h 124402"/>
                <a:gd name="connsiteX3" fmla="*/ 146193 w 416881"/>
                <a:gd name="connsiteY3" fmla="*/ 59687 h 124402"/>
                <a:gd name="connsiteX4" fmla="*/ 10576 w 416881"/>
                <a:gd name="connsiteY4" fmla="*/ 13599 h 124402"/>
                <a:gd name="connsiteX5" fmla="*/ 2643 w 416881"/>
                <a:gd name="connsiteY5" fmla="*/ 0 h 124402"/>
                <a:gd name="connsiteX6" fmla="*/ 87262 w 416881"/>
                <a:gd name="connsiteY6" fmla="*/ 21155 h 124402"/>
                <a:gd name="connsiteX7" fmla="*/ 99350 w 416881"/>
                <a:gd name="connsiteY7" fmla="*/ 20021 h 124402"/>
                <a:gd name="connsiteX8" fmla="*/ 231190 w 416881"/>
                <a:gd name="connsiteY8" fmla="*/ 47976 h 124402"/>
                <a:gd name="connsiteX9" fmla="*/ 378140 w 416881"/>
                <a:gd name="connsiteY9" fmla="*/ 70642 h 124402"/>
                <a:gd name="connsiteX10" fmla="*/ 412894 w 416881"/>
                <a:gd name="connsiteY10" fmla="*/ 84241 h 124402"/>
                <a:gd name="connsiteX11" fmla="*/ 391362 w 416881"/>
                <a:gd name="connsiteY11" fmla="*/ 116351 h 124402"/>
                <a:gd name="connsiteX12" fmla="*/ 372096 w 416881"/>
                <a:gd name="connsiteY12" fmla="*/ 123906 h 124402"/>
                <a:gd name="connsiteX13" fmla="*/ 366429 w 416881"/>
                <a:gd name="connsiteY13" fmla="*/ 123151 h 12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881" h="124402">
                  <a:moveTo>
                    <a:pt x="366429" y="123151"/>
                  </a:moveTo>
                  <a:cubicBezTo>
                    <a:pt x="347163" y="108418"/>
                    <a:pt x="322609" y="110685"/>
                    <a:pt x="301454" y="102374"/>
                  </a:cubicBezTo>
                  <a:cubicBezTo>
                    <a:pt x="271233" y="90663"/>
                    <a:pt x="237990" y="89908"/>
                    <a:pt x="208524" y="74797"/>
                  </a:cubicBezTo>
                  <a:cubicBezTo>
                    <a:pt x="189636" y="65353"/>
                    <a:pt x="166215" y="68753"/>
                    <a:pt x="146193" y="59687"/>
                  </a:cubicBezTo>
                  <a:cubicBezTo>
                    <a:pt x="102750" y="39665"/>
                    <a:pt x="53641" y="35132"/>
                    <a:pt x="10576" y="13599"/>
                  </a:cubicBezTo>
                  <a:cubicBezTo>
                    <a:pt x="4532" y="10577"/>
                    <a:pt x="-4535" y="10577"/>
                    <a:pt x="2643" y="0"/>
                  </a:cubicBezTo>
                  <a:cubicBezTo>
                    <a:pt x="32108" y="2267"/>
                    <a:pt x="58174" y="18133"/>
                    <a:pt x="87262" y="21155"/>
                  </a:cubicBezTo>
                  <a:cubicBezTo>
                    <a:pt x="91040" y="18133"/>
                    <a:pt x="95195" y="18888"/>
                    <a:pt x="99350" y="20021"/>
                  </a:cubicBezTo>
                  <a:cubicBezTo>
                    <a:pt x="142793" y="30977"/>
                    <a:pt x="187747" y="36643"/>
                    <a:pt x="231190" y="47976"/>
                  </a:cubicBezTo>
                  <a:cubicBezTo>
                    <a:pt x="279544" y="60820"/>
                    <a:pt x="328653" y="66109"/>
                    <a:pt x="378140" y="70642"/>
                  </a:cubicBezTo>
                  <a:cubicBezTo>
                    <a:pt x="390984" y="71775"/>
                    <a:pt x="402695" y="75930"/>
                    <a:pt x="412894" y="84241"/>
                  </a:cubicBezTo>
                  <a:cubicBezTo>
                    <a:pt x="420072" y="112196"/>
                    <a:pt x="420072" y="112196"/>
                    <a:pt x="391362" y="116351"/>
                  </a:cubicBezTo>
                  <a:cubicBezTo>
                    <a:pt x="384184" y="117484"/>
                    <a:pt x="378140" y="120129"/>
                    <a:pt x="372096" y="123906"/>
                  </a:cubicBezTo>
                  <a:cubicBezTo>
                    <a:pt x="370207" y="124662"/>
                    <a:pt x="368318" y="124662"/>
                    <a:pt x="366429" y="123151"/>
                  </a:cubicBezTo>
                  <a:close/>
                </a:path>
              </a:pathLst>
            </a:custGeom>
            <a:solidFill>
              <a:srgbClr val="E4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74" name="Freeform: Shape 26373">
              <a:extLst>
                <a:ext uri="{FF2B5EF4-FFF2-40B4-BE49-F238E27FC236}">
                  <a16:creationId xmlns:a16="http://schemas.microsoft.com/office/drawing/2014/main" id="{0C320596-EBB0-424E-B9F0-85E6821832B3}"/>
                </a:ext>
              </a:extLst>
            </p:cNvPr>
            <p:cNvSpPr/>
            <p:nvPr/>
          </p:nvSpPr>
          <p:spPr>
            <a:xfrm>
              <a:off x="9116807" y="3525192"/>
              <a:ext cx="496434" cy="106529"/>
            </a:xfrm>
            <a:custGeom>
              <a:avLst/>
              <a:gdLst>
                <a:gd name="connsiteX0" fmla="*/ 331730 w 496434"/>
                <a:gd name="connsiteY0" fmla="*/ 93308 h 106529"/>
                <a:gd name="connsiteX1" fmla="*/ 276199 w 496434"/>
                <a:gd name="connsiteY1" fmla="*/ 80464 h 106529"/>
                <a:gd name="connsiteX2" fmla="*/ 205935 w 496434"/>
                <a:gd name="connsiteY2" fmla="*/ 69886 h 106529"/>
                <a:gd name="connsiteX3" fmla="*/ 26875 w 496434"/>
                <a:gd name="connsiteY3" fmla="*/ 33621 h 106529"/>
                <a:gd name="connsiteX4" fmla="*/ 5720 w 496434"/>
                <a:gd name="connsiteY4" fmla="*/ 25310 h 106529"/>
                <a:gd name="connsiteX5" fmla="*/ 1187 w 496434"/>
                <a:gd name="connsiteY5" fmla="*/ 7933 h 106529"/>
                <a:gd name="connsiteX6" fmla="*/ 5720 w 496434"/>
                <a:gd name="connsiteY6" fmla="*/ 0 h 106529"/>
                <a:gd name="connsiteX7" fmla="*/ 166647 w 496434"/>
                <a:gd name="connsiteY7" fmla="*/ 36265 h 106529"/>
                <a:gd name="connsiteX8" fmla="*/ 183269 w 496434"/>
                <a:gd name="connsiteY8" fmla="*/ 38532 h 106529"/>
                <a:gd name="connsiteX9" fmla="*/ 273554 w 496434"/>
                <a:gd name="connsiteY9" fmla="*/ 63087 h 106529"/>
                <a:gd name="connsiteX10" fmla="*/ 425415 w 496434"/>
                <a:gd name="connsiteY10" fmla="*/ 83108 h 106529"/>
                <a:gd name="connsiteX11" fmla="*/ 496435 w 496434"/>
                <a:gd name="connsiteY11" fmla="*/ 89152 h 106529"/>
                <a:gd name="connsiteX12" fmla="*/ 475658 w 496434"/>
                <a:gd name="connsiteY12" fmla="*/ 103129 h 106529"/>
                <a:gd name="connsiteX13" fmla="*/ 436748 w 496434"/>
                <a:gd name="connsiteY13" fmla="*/ 106529 h 106529"/>
                <a:gd name="connsiteX14" fmla="*/ 331730 w 496434"/>
                <a:gd name="connsiteY14" fmla="*/ 93308 h 1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434" h="106529">
                  <a:moveTo>
                    <a:pt x="331730" y="93308"/>
                  </a:moveTo>
                  <a:cubicBezTo>
                    <a:pt x="314730" y="83108"/>
                    <a:pt x="295842" y="80086"/>
                    <a:pt x="276199" y="80464"/>
                  </a:cubicBezTo>
                  <a:cubicBezTo>
                    <a:pt x="252399" y="80841"/>
                    <a:pt x="229734" y="72908"/>
                    <a:pt x="205935" y="69886"/>
                  </a:cubicBezTo>
                  <a:cubicBezTo>
                    <a:pt x="145492" y="62709"/>
                    <a:pt x="87317" y="41932"/>
                    <a:pt x="26875" y="33621"/>
                  </a:cubicBezTo>
                  <a:cubicBezTo>
                    <a:pt x="19697" y="32488"/>
                    <a:pt x="12897" y="28332"/>
                    <a:pt x="5720" y="25310"/>
                  </a:cubicBezTo>
                  <a:cubicBezTo>
                    <a:pt x="6475" y="18888"/>
                    <a:pt x="4209" y="13222"/>
                    <a:pt x="1187" y="7933"/>
                  </a:cubicBezTo>
                  <a:cubicBezTo>
                    <a:pt x="-1458" y="2644"/>
                    <a:pt x="431" y="378"/>
                    <a:pt x="5720" y="0"/>
                  </a:cubicBezTo>
                  <a:cubicBezTo>
                    <a:pt x="58229" y="17755"/>
                    <a:pt x="113382" y="22666"/>
                    <a:pt x="166647" y="36265"/>
                  </a:cubicBezTo>
                  <a:cubicBezTo>
                    <a:pt x="171936" y="37776"/>
                    <a:pt x="177602" y="37776"/>
                    <a:pt x="183269" y="38532"/>
                  </a:cubicBezTo>
                  <a:cubicBezTo>
                    <a:pt x="211601" y="53642"/>
                    <a:pt x="242200" y="60820"/>
                    <a:pt x="273554" y="63087"/>
                  </a:cubicBezTo>
                  <a:cubicBezTo>
                    <a:pt x="324552" y="67242"/>
                    <a:pt x="374795" y="78197"/>
                    <a:pt x="425415" y="83108"/>
                  </a:cubicBezTo>
                  <a:cubicBezTo>
                    <a:pt x="449214" y="85375"/>
                    <a:pt x="472636" y="87263"/>
                    <a:pt x="496435" y="89152"/>
                  </a:cubicBezTo>
                  <a:cubicBezTo>
                    <a:pt x="496057" y="103507"/>
                    <a:pt x="484724" y="102374"/>
                    <a:pt x="475658" y="103129"/>
                  </a:cubicBezTo>
                  <a:cubicBezTo>
                    <a:pt x="462814" y="104263"/>
                    <a:pt x="449214" y="101996"/>
                    <a:pt x="436748" y="106529"/>
                  </a:cubicBezTo>
                  <a:cubicBezTo>
                    <a:pt x="401238" y="105774"/>
                    <a:pt x="365729" y="105774"/>
                    <a:pt x="331730" y="93308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75" name="Freeform: Shape 26374">
              <a:extLst>
                <a:ext uri="{FF2B5EF4-FFF2-40B4-BE49-F238E27FC236}">
                  <a16:creationId xmlns:a16="http://schemas.microsoft.com/office/drawing/2014/main" id="{1592119C-CDE1-4C4F-8868-967C34B4BAD7}"/>
                </a:ext>
              </a:extLst>
            </p:cNvPr>
            <p:cNvSpPr/>
            <p:nvPr/>
          </p:nvSpPr>
          <p:spPr>
            <a:xfrm>
              <a:off x="8621234" y="3296645"/>
              <a:ext cx="167083" cy="164168"/>
            </a:xfrm>
            <a:custGeom>
              <a:avLst/>
              <a:gdLst>
                <a:gd name="connsiteX0" fmla="*/ 14733 w 167083"/>
                <a:gd name="connsiteY0" fmla="*/ 0 h 164168"/>
                <a:gd name="connsiteX1" fmla="*/ 102752 w 167083"/>
                <a:gd name="connsiteY1" fmla="*/ 95196 h 164168"/>
                <a:gd name="connsiteX2" fmla="*/ 156016 w 167083"/>
                <a:gd name="connsiteY2" fmla="*/ 124662 h 164168"/>
                <a:gd name="connsiteX3" fmla="*/ 166972 w 167083"/>
                <a:gd name="connsiteY3" fmla="*/ 144306 h 164168"/>
                <a:gd name="connsiteX4" fmla="*/ 145817 w 167083"/>
                <a:gd name="connsiteY4" fmla="*/ 157150 h 164168"/>
                <a:gd name="connsiteX5" fmla="*/ 115973 w 167083"/>
                <a:gd name="connsiteY5" fmla="*/ 157150 h 164168"/>
                <a:gd name="connsiteX6" fmla="*/ 115973 w 167083"/>
                <a:gd name="connsiteY6" fmla="*/ 157150 h 164168"/>
                <a:gd name="connsiteX7" fmla="*/ 73664 w 167083"/>
                <a:gd name="connsiteY7" fmla="*/ 144306 h 164168"/>
                <a:gd name="connsiteX8" fmla="*/ 56665 w 167083"/>
                <a:gd name="connsiteY8" fmla="*/ 135617 h 164168"/>
                <a:gd name="connsiteX9" fmla="*/ 35132 w 167083"/>
                <a:gd name="connsiteY9" fmla="*/ 106152 h 164168"/>
                <a:gd name="connsiteX10" fmla="*/ 30221 w 167083"/>
                <a:gd name="connsiteY10" fmla="*/ 95574 h 164168"/>
                <a:gd name="connsiteX11" fmla="*/ 17755 w 167083"/>
                <a:gd name="connsiteY11" fmla="*/ 48731 h 164168"/>
                <a:gd name="connsiteX12" fmla="*/ 0 w 167083"/>
                <a:gd name="connsiteY12" fmla="*/ 47220 h 164168"/>
                <a:gd name="connsiteX13" fmla="*/ 4155 w 167083"/>
                <a:gd name="connsiteY13" fmla="*/ 17377 h 164168"/>
                <a:gd name="connsiteX14" fmla="*/ 14733 w 167083"/>
                <a:gd name="connsiteY14" fmla="*/ 0 h 1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083" h="164168">
                  <a:moveTo>
                    <a:pt x="14733" y="0"/>
                  </a:moveTo>
                  <a:cubicBezTo>
                    <a:pt x="47220" y="28710"/>
                    <a:pt x="67997" y="67620"/>
                    <a:pt x="102752" y="95196"/>
                  </a:cubicBezTo>
                  <a:cubicBezTo>
                    <a:pt x="119373" y="108418"/>
                    <a:pt x="139017" y="113707"/>
                    <a:pt x="156016" y="124662"/>
                  </a:cubicBezTo>
                  <a:cubicBezTo>
                    <a:pt x="164705" y="130328"/>
                    <a:pt x="167727" y="135239"/>
                    <a:pt x="166972" y="144306"/>
                  </a:cubicBezTo>
                  <a:cubicBezTo>
                    <a:pt x="159794" y="148461"/>
                    <a:pt x="152994" y="152994"/>
                    <a:pt x="145817" y="157150"/>
                  </a:cubicBezTo>
                  <a:cubicBezTo>
                    <a:pt x="135995" y="161683"/>
                    <a:pt x="126173" y="170371"/>
                    <a:pt x="115973" y="157150"/>
                  </a:cubicBezTo>
                  <a:lnTo>
                    <a:pt x="115973" y="157150"/>
                  </a:lnTo>
                  <a:cubicBezTo>
                    <a:pt x="103507" y="147706"/>
                    <a:pt x="85752" y="156016"/>
                    <a:pt x="73664" y="144306"/>
                  </a:cubicBezTo>
                  <a:cubicBezTo>
                    <a:pt x="66486" y="144306"/>
                    <a:pt x="60064" y="143550"/>
                    <a:pt x="56665" y="135617"/>
                  </a:cubicBezTo>
                  <a:cubicBezTo>
                    <a:pt x="50998" y="125040"/>
                    <a:pt x="61953" y="101618"/>
                    <a:pt x="35132" y="106152"/>
                  </a:cubicBezTo>
                  <a:cubicBezTo>
                    <a:pt x="33999" y="106152"/>
                    <a:pt x="29088" y="97463"/>
                    <a:pt x="30221" y="95574"/>
                  </a:cubicBezTo>
                  <a:cubicBezTo>
                    <a:pt x="43821" y="75553"/>
                    <a:pt x="20399" y="64975"/>
                    <a:pt x="17755" y="48731"/>
                  </a:cubicBezTo>
                  <a:cubicBezTo>
                    <a:pt x="16244" y="38532"/>
                    <a:pt x="6800" y="55909"/>
                    <a:pt x="0" y="47220"/>
                  </a:cubicBezTo>
                  <a:cubicBezTo>
                    <a:pt x="13599" y="39665"/>
                    <a:pt x="8689" y="28332"/>
                    <a:pt x="4155" y="17377"/>
                  </a:cubicBezTo>
                  <a:cubicBezTo>
                    <a:pt x="0" y="7177"/>
                    <a:pt x="3400" y="1511"/>
                    <a:pt x="14733" y="0"/>
                  </a:cubicBezTo>
                  <a:close/>
                </a:path>
              </a:pathLst>
            </a:custGeom>
            <a:solidFill>
              <a:srgbClr val="D3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76" name="Freeform: Shape 26375">
              <a:extLst>
                <a:ext uri="{FF2B5EF4-FFF2-40B4-BE49-F238E27FC236}">
                  <a16:creationId xmlns:a16="http://schemas.microsoft.com/office/drawing/2014/main" id="{7F61F050-A2F6-454E-B920-1DC97C6926EB}"/>
                </a:ext>
              </a:extLst>
            </p:cNvPr>
            <p:cNvSpPr/>
            <p:nvPr/>
          </p:nvSpPr>
          <p:spPr>
            <a:xfrm>
              <a:off x="8910601" y="3732206"/>
              <a:ext cx="115177" cy="108422"/>
            </a:xfrm>
            <a:custGeom>
              <a:avLst/>
              <a:gdLst>
                <a:gd name="connsiteX0" fmla="*/ 21533 w 115177"/>
                <a:gd name="connsiteY0" fmla="*/ 4911 h 108422"/>
                <a:gd name="connsiteX1" fmla="*/ 52509 w 115177"/>
                <a:gd name="connsiteY1" fmla="*/ 78575 h 108422"/>
                <a:gd name="connsiteX2" fmla="*/ 81597 w 115177"/>
                <a:gd name="connsiteY2" fmla="*/ 83486 h 108422"/>
                <a:gd name="connsiteX3" fmla="*/ 114840 w 115177"/>
                <a:gd name="connsiteY3" fmla="*/ 72531 h 108422"/>
                <a:gd name="connsiteX4" fmla="*/ 114085 w 115177"/>
                <a:gd name="connsiteY4" fmla="*/ 84619 h 108422"/>
                <a:gd name="connsiteX5" fmla="*/ 52887 w 115177"/>
                <a:gd name="connsiteY5" fmla="*/ 105396 h 108422"/>
                <a:gd name="connsiteX6" fmla="*/ 25688 w 115177"/>
                <a:gd name="connsiteY6" fmla="*/ 86886 h 108422"/>
                <a:gd name="connsiteX7" fmla="*/ 16999 w 115177"/>
                <a:gd name="connsiteY7" fmla="*/ 80464 h 108422"/>
                <a:gd name="connsiteX8" fmla="*/ 0 w 115177"/>
                <a:gd name="connsiteY8" fmla="*/ 0 h 108422"/>
                <a:gd name="connsiteX9" fmla="*/ 21533 w 115177"/>
                <a:gd name="connsiteY9" fmla="*/ 4911 h 10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177" h="108422">
                  <a:moveTo>
                    <a:pt x="21533" y="4911"/>
                  </a:moveTo>
                  <a:cubicBezTo>
                    <a:pt x="21533" y="33621"/>
                    <a:pt x="46843" y="51754"/>
                    <a:pt x="52509" y="78575"/>
                  </a:cubicBezTo>
                  <a:cubicBezTo>
                    <a:pt x="55153" y="91041"/>
                    <a:pt x="72153" y="78953"/>
                    <a:pt x="81597" y="83486"/>
                  </a:cubicBezTo>
                  <a:cubicBezTo>
                    <a:pt x="86508" y="60820"/>
                    <a:pt x="103507" y="75175"/>
                    <a:pt x="114840" y="72531"/>
                  </a:cubicBezTo>
                  <a:cubicBezTo>
                    <a:pt x="115218" y="76686"/>
                    <a:pt x="115596" y="80841"/>
                    <a:pt x="114085" y="84619"/>
                  </a:cubicBezTo>
                  <a:cubicBezTo>
                    <a:pt x="90285" y="81219"/>
                    <a:pt x="73664" y="98974"/>
                    <a:pt x="52887" y="105396"/>
                  </a:cubicBezTo>
                  <a:cubicBezTo>
                    <a:pt x="32488" y="111440"/>
                    <a:pt x="24555" y="109929"/>
                    <a:pt x="25688" y="86886"/>
                  </a:cubicBezTo>
                  <a:cubicBezTo>
                    <a:pt x="26066" y="77442"/>
                    <a:pt x="20399" y="81975"/>
                    <a:pt x="16999" y="80464"/>
                  </a:cubicBezTo>
                  <a:cubicBezTo>
                    <a:pt x="378" y="55909"/>
                    <a:pt x="3022" y="27577"/>
                    <a:pt x="0" y="0"/>
                  </a:cubicBezTo>
                  <a:cubicBezTo>
                    <a:pt x="7555" y="1889"/>
                    <a:pt x="14355" y="3400"/>
                    <a:pt x="21533" y="4911"/>
                  </a:cubicBezTo>
                  <a:close/>
                </a:path>
              </a:pathLst>
            </a:custGeom>
            <a:solidFill>
              <a:srgbClr val="FDEA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77" name="Freeform: Shape 26376">
              <a:extLst>
                <a:ext uri="{FF2B5EF4-FFF2-40B4-BE49-F238E27FC236}">
                  <a16:creationId xmlns:a16="http://schemas.microsoft.com/office/drawing/2014/main" id="{E54431F7-12AA-4263-BBC1-6490397F44B6}"/>
                </a:ext>
              </a:extLst>
            </p:cNvPr>
            <p:cNvSpPr/>
            <p:nvPr/>
          </p:nvSpPr>
          <p:spPr>
            <a:xfrm>
              <a:off x="8737208" y="3452822"/>
              <a:ext cx="37317" cy="33011"/>
            </a:xfrm>
            <a:custGeom>
              <a:avLst/>
              <a:gdLst>
                <a:gd name="connsiteX0" fmla="*/ 0 w 37317"/>
                <a:gd name="connsiteY0" fmla="*/ 595 h 33011"/>
                <a:gd name="connsiteX1" fmla="*/ 29843 w 37317"/>
                <a:gd name="connsiteY1" fmla="*/ 595 h 33011"/>
                <a:gd name="connsiteX2" fmla="*/ 28710 w 37317"/>
                <a:gd name="connsiteY2" fmla="*/ 13817 h 33011"/>
                <a:gd name="connsiteX3" fmla="*/ 35132 w 37317"/>
                <a:gd name="connsiteY3" fmla="*/ 28549 h 33011"/>
                <a:gd name="connsiteX4" fmla="*/ 12088 w 37317"/>
                <a:gd name="connsiteY4" fmla="*/ 32705 h 33011"/>
                <a:gd name="connsiteX5" fmla="*/ 2644 w 37317"/>
                <a:gd name="connsiteY5" fmla="*/ 18350 h 33011"/>
                <a:gd name="connsiteX6" fmla="*/ 0 w 37317"/>
                <a:gd name="connsiteY6" fmla="*/ 595 h 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17" h="33011">
                  <a:moveTo>
                    <a:pt x="0" y="595"/>
                  </a:moveTo>
                  <a:cubicBezTo>
                    <a:pt x="9822" y="7395"/>
                    <a:pt x="19644" y="-2427"/>
                    <a:pt x="29843" y="595"/>
                  </a:cubicBezTo>
                  <a:cubicBezTo>
                    <a:pt x="27954" y="4750"/>
                    <a:pt x="24932" y="8906"/>
                    <a:pt x="28710" y="13817"/>
                  </a:cubicBezTo>
                  <a:cubicBezTo>
                    <a:pt x="32110" y="18350"/>
                    <a:pt x="41554" y="23261"/>
                    <a:pt x="35132" y="28549"/>
                  </a:cubicBezTo>
                  <a:cubicBezTo>
                    <a:pt x="29843" y="33083"/>
                    <a:pt x="19644" y="33460"/>
                    <a:pt x="12088" y="32705"/>
                  </a:cubicBezTo>
                  <a:cubicBezTo>
                    <a:pt x="5666" y="31949"/>
                    <a:pt x="1511" y="24772"/>
                    <a:pt x="2644" y="18350"/>
                  </a:cubicBezTo>
                  <a:cubicBezTo>
                    <a:pt x="4155" y="11928"/>
                    <a:pt x="378" y="6639"/>
                    <a:pt x="0" y="595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78" name="Freeform: Shape 26377">
              <a:extLst>
                <a:ext uri="{FF2B5EF4-FFF2-40B4-BE49-F238E27FC236}">
                  <a16:creationId xmlns:a16="http://schemas.microsoft.com/office/drawing/2014/main" id="{987FB133-5840-4036-8448-76422C6B68B3}"/>
                </a:ext>
              </a:extLst>
            </p:cNvPr>
            <p:cNvSpPr/>
            <p:nvPr/>
          </p:nvSpPr>
          <p:spPr>
            <a:xfrm>
              <a:off x="8818804" y="3570433"/>
              <a:ext cx="21929" cy="22378"/>
            </a:xfrm>
            <a:custGeom>
              <a:avLst/>
              <a:gdLst>
                <a:gd name="connsiteX0" fmla="*/ 21910 w 21929"/>
                <a:gd name="connsiteY0" fmla="*/ 12557 h 22378"/>
                <a:gd name="connsiteX1" fmla="*/ 10955 w 21929"/>
                <a:gd name="connsiteY1" fmla="*/ 22378 h 22378"/>
                <a:gd name="connsiteX2" fmla="*/ 0 w 21929"/>
                <a:gd name="connsiteY2" fmla="*/ 12179 h 22378"/>
                <a:gd name="connsiteX3" fmla="*/ 12088 w 21929"/>
                <a:gd name="connsiteY3" fmla="*/ 90 h 22378"/>
                <a:gd name="connsiteX4" fmla="*/ 21910 w 21929"/>
                <a:gd name="connsiteY4" fmla="*/ 12557 h 2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29" h="22378">
                  <a:moveTo>
                    <a:pt x="21910" y="12557"/>
                  </a:moveTo>
                  <a:cubicBezTo>
                    <a:pt x="22288" y="21623"/>
                    <a:pt x="16999" y="22378"/>
                    <a:pt x="10955" y="22378"/>
                  </a:cubicBezTo>
                  <a:cubicBezTo>
                    <a:pt x="4533" y="22378"/>
                    <a:pt x="0" y="18979"/>
                    <a:pt x="0" y="12179"/>
                  </a:cubicBezTo>
                  <a:cubicBezTo>
                    <a:pt x="0" y="4246"/>
                    <a:pt x="6044" y="846"/>
                    <a:pt x="12088" y="90"/>
                  </a:cubicBezTo>
                  <a:cubicBezTo>
                    <a:pt x="21910" y="-1043"/>
                    <a:pt x="18510" y="8779"/>
                    <a:pt x="21910" y="12557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79" name="Freeform: Shape 26378">
              <a:extLst>
                <a:ext uri="{FF2B5EF4-FFF2-40B4-BE49-F238E27FC236}">
                  <a16:creationId xmlns:a16="http://schemas.microsoft.com/office/drawing/2014/main" id="{6CA0A8A8-8E5B-4871-8C4B-B69692043290}"/>
                </a:ext>
              </a:extLst>
            </p:cNvPr>
            <p:cNvSpPr/>
            <p:nvPr/>
          </p:nvSpPr>
          <p:spPr>
            <a:xfrm>
              <a:off x="8695276" y="3440573"/>
              <a:ext cx="42309" cy="30598"/>
            </a:xfrm>
            <a:custGeom>
              <a:avLst/>
              <a:gdLst>
                <a:gd name="connsiteX0" fmla="*/ 0 w 42309"/>
                <a:gd name="connsiteY0" fmla="*/ 0 h 30598"/>
                <a:gd name="connsiteX1" fmla="*/ 42310 w 42309"/>
                <a:gd name="connsiteY1" fmla="*/ 12844 h 30598"/>
                <a:gd name="connsiteX2" fmla="*/ 16244 w 42309"/>
                <a:gd name="connsiteY2" fmla="*/ 30599 h 30598"/>
                <a:gd name="connsiteX3" fmla="*/ 0 w 42309"/>
                <a:gd name="connsiteY3" fmla="*/ 0 h 3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09" h="30598">
                  <a:moveTo>
                    <a:pt x="0" y="0"/>
                  </a:moveTo>
                  <a:cubicBezTo>
                    <a:pt x="13977" y="4533"/>
                    <a:pt x="30599" y="0"/>
                    <a:pt x="42310" y="12844"/>
                  </a:cubicBezTo>
                  <a:cubicBezTo>
                    <a:pt x="30599" y="13222"/>
                    <a:pt x="11333" y="1889"/>
                    <a:pt x="16244" y="30599"/>
                  </a:cubicBezTo>
                  <a:cubicBezTo>
                    <a:pt x="13977" y="17755"/>
                    <a:pt x="1511" y="11711"/>
                    <a:pt x="0" y="0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80" name="Freeform: Shape 26379">
              <a:extLst>
                <a:ext uri="{FF2B5EF4-FFF2-40B4-BE49-F238E27FC236}">
                  <a16:creationId xmlns:a16="http://schemas.microsoft.com/office/drawing/2014/main" id="{7B17A576-CE57-4811-8023-DA82E3E4CC52}"/>
                </a:ext>
              </a:extLst>
            </p:cNvPr>
            <p:cNvSpPr/>
            <p:nvPr/>
          </p:nvSpPr>
          <p:spPr>
            <a:xfrm>
              <a:off x="8831234" y="3927920"/>
              <a:ext cx="29374" cy="34328"/>
            </a:xfrm>
            <a:custGeom>
              <a:avLst/>
              <a:gdLst>
                <a:gd name="connsiteX0" fmla="*/ 28747 w 29374"/>
                <a:gd name="connsiteY0" fmla="*/ 16589 h 34328"/>
                <a:gd name="connsiteX1" fmla="*/ 3436 w 29374"/>
                <a:gd name="connsiteY1" fmla="*/ 33211 h 34328"/>
                <a:gd name="connsiteX2" fmla="*/ 37 w 29374"/>
                <a:gd name="connsiteY2" fmla="*/ 17345 h 34328"/>
                <a:gd name="connsiteX3" fmla="*/ 10614 w 29374"/>
                <a:gd name="connsiteY3" fmla="*/ 723 h 34328"/>
                <a:gd name="connsiteX4" fmla="*/ 22325 w 29374"/>
                <a:gd name="connsiteY4" fmla="*/ 11301 h 34328"/>
                <a:gd name="connsiteX5" fmla="*/ 28747 w 29374"/>
                <a:gd name="connsiteY5" fmla="*/ 1658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74" h="34328">
                  <a:moveTo>
                    <a:pt x="28747" y="16589"/>
                  </a:moveTo>
                  <a:cubicBezTo>
                    <a:pt x="32902" y="40766"/>
                    <a:pt x="15525" y="33211"/>
                    <a:pt x="3436" y="33211"/>
                  </a:cubicBezTo>
                  <a:cubicBezTo>
                    <a:pt x="2303" y="27922"/>
                    <a:pt x="-341" y="22633"/>
                    <a:pt x="37" y="17345"/>
                  </a:cubicBezTo>
                  <a:cubicBezTo>
                    <a:pt x="792" y="10545"/>
                    <a:pt x="3436" y="3368"/>
                    <a:pt x="10614" y="723"/>
                  </a:cubicBezTo>
                  <a:cubicBezTo>
                    <a:pt x="20058" y="-2677"/>
                    <a:pt x="18925" y="6767"/>
                    <a:pt x="22325" y="11301"/>
                  </a:cubicBezTo>
                  <a:cubicBezTo>
                    <a:pt x="24213" y="13567"/>
                    <a:pt x="26858" y="14700"/>
                    <a:pt x="28747" y="16589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81" name="Freeform: Shape 26380">
              <a:extLst>
                <a:ext uri="{FF2B5EF4-FFF2-40B4-BE49-F238E27FC236}">
                  <a16:creationId xmlns:a16="http://schemas.microsoft.com/office/drawing/2014/main" id="{C5AE7831-37BA-4EDB-940E-46E8D831451E}"/>
                </a:ext>
              </a:extLst>
            </p:cNvPr>
            <p:cNvSpPr/>
            <p:nvPr/>
          </p:nvSpPr>
          <p:spPr>
            <a:xfrm>
              <a:off x="9329919" y="3903125"/>
              <a:ext cx="809763" cy="690387"/>
            </a:xfrm>
            <a:custGeom>
              <a:avLst/>
              <a:gdLst>
                <a:gd name="connsiteX0" fmla="*/ 0 w 809763"/>
                <a:gd name="connsiteY0" fmla="*/ 113537 h 690387"/>
                <a:gd name="connsiteX1" fmla="*/ 25310 w 809763"/>
                <a:gd name="connsiteY1" fmla="*/ 94649 h 690387"/>
                <a:gd name="connsiteX2" fmla="*/ 47976 w 809763"/>
                <a:gd name="connsiteY2" fmla="*/ 100693 h 690387"/>
                <a:gd name="connsiteX3" fmla="*/ 65731 w 809763"/>
                <a:gd name="connsiteY3" fmla="*/ 115048 h 690387"/>
                <a:gd name="connsiteX4" fmla="*/ 93685 w 809763"/>
                <a:gd name="connsiteY4" fmla="*/ 90872 h 690387"/>
                <a:gd name="connsiteX5" fmla="*/ 105396 w 809763"/>
                <a:gd name="connsiteY5" fmla="*/ 29296 h 690387"/>
                <a:gd name="connsiteX6" fmla="*/ 108040 w 809763"/>
                <a:gd name="connsiteY6" fmla="*/ 19096 h 690387"/>
                <a:gd name="connsiteX7" fmla="*/ 126173 w 809763"/>
                <a:gd name="connsiteY7" fmla="*/ 208 h 690387"/>
                <a:gd name="connsiteX8" fmla="*/ 135239 w 809763"/>
                <a:gd name="connsiteY8" fmla="*/ 20985 h 690387"/>
                <a:gd name="connsiteX9" fmla="*/ 139395 w 809763"/>
                <a:gd name="connsiteY9" fmla="*/ 75383 h 690387"/>
                <a:gd name="connsiteX10" fmla="*/ 176416 w 809763"/>
                <a:gd name="connsiteY10" fmla="*/ 120715 h 690387"/>
                <a:gd name="connsiteX11" fmla="*/ 222503 w 809763"/>
                <a:gd name="connsiteY11" fmla="*/ 132426 h 690387"/>
                <a:gd name="connsiteX12" fmla="*/ 228169 w 809763"/>
                <a:gd name="connsiteY12" fmla="*/ 126004 h 690387"/>
                <a:gd name="connsiteX13" fmla="*/ 267079 w 809763"/>
                <a:gd name="connsiteY13" fmla="*/ 133559 h 690387"/>
                <a:gd name="connsiteX14" fmla="*/ 296167 w 809763"/>
                <a:gd name="connsiteY14" fmla="*/ 162647 h 690387"/>
                <a:gd name="connsiteX15" fmla="*/ 303722 w 809763"/>
                <a:gd name="connsiteY15" fmla="*/ 173979 h 690387"/>
                <a:gd name="connsiteX16" fmla="*/ 313544 w 809763"/>
                <a:gd name="connsiteY16" fmla="*/ 164158 h 690387"/>
                <a:gd name="connsiteX17" fmla="*/ 335832 w 809763"/>
                <a:gd name="connsiteY17" fmla="*/ 147914 h 690387"/>
                <a:gd name="connsiteX18" fmla="*/ 395519 w 809763"/>
                <a:gd name="connsiteY18" fmla="*/ 186823 h 690387"/>
                <a:gd name="connsiteX19" fmla="*/ 449916 w 809763"/>
                <a:gd name="connsiteY19" fmla="*/ 201934 h 690387"/>
                <a:gd name="connsiteX20" fmla="*/ 466160 w 809763"/>
                <a:gd name="connsiteY20" fmla="*/ 204956 h 690387"/>
                <a:gd name="connsiteX21" fmla="*/ 483915 w 809763"/>
                <a:gd name="connsiteY21" fmla="*/ 175868 h 690387"/>
                <a:gd name="connsiteX22" fmla="*/ 476360 w 809763"/>
                <a:gd name="connsiteY22" fmla="*/ 139225 h 690387"/>
                <a:gd name="connsiteX23" fmla="*/ 500159 w 809763"/>
                <a:gd name="connsiteY23" fmla="*/ 144136 h 690387"/>
                <a:gd name="connsiteX24" fmla="*/ 493359 w 809763"/>
                <a:gd name="connsiteY24" fmla="*/ 132426 h 690387"/>
                <a:gd name="connsiteX25" fmla="*/ 475227 w 809763"/>
                <a:gd name="connsiteY25" fmla="*/ 120715 h 690387"/>
                <a:gd name="connsiteX26" fmla="*/ 476360 w 809763"/>
                <a:gd name="connsiteY26" fmla="*/ 112026 h 690387"/>
                <a:gd name="connsiteX27" fmla="*/ 526225 w 809763"/>
                <a:gd name="connsiteY27" fmla="*/ 101449 h 690387"/>
                <a:gd name="connsiteX28" fmla="*/ 537558 w 809763"/>
                <a:gd name="connsiteY28" fmla="*/ 138847 h 690387"/>
                <a:gd name="connsiteX29" fmla="*/ 573445 w 809763"/>
                <a:gd name="connsiteY29" fmla="*/ 123737 h 690387"/>
                <a:gd name="connsiteX30" fmla="*/ 586667 w 809763"/>
                <a:gd name="connsiteY30" fmla="*/ 115048 h 690387"/>
                <a:gd name="connsiteX31" fmla="*/ 613866 w 809763"/>
                <a:gd name="connsiteY31" fmla="*/ 136581 h 690387"/>
                <a:gd name="connsiteX32" fmla="*/ 639931 w 809763"/>
                <a:gd name="connsiteY32" fmla="*/ 158491 h 690387"/>
                <a:gd name="connsiteX33" fmla="*/ 662220 w 809763"/>
                <a:gd name="connsiteY33" fmla="*/ 135448 h 690387"/>
                <a:gd name="connsiteX34" fmla="*/ 685641 w 809763"/>
                <a:gd name="connsiteY34" fmla="*/ 133181 h 690387"/>
                <a:gd name="connsiteX35" fmla="*/ 689796 w 809763"/>
                <a:gd name="connsiteY35" fmla="*/ 153580 h 690387"/>
                <a:gd name="connsiteX36" fmla="*/ 688663 w 809763"/>
                <a:gd name="connsiteY36" fmla="*/ 165291 h 690387"/>
                <a:gd name="connsiteX37" fmla="*/ 725684 w 809763"/>
                <a:gd name="connsiteY37" fmla="*/ 150936 h 690387"/>
                <a:gd name="connsiteX38" fmla="*/ 777060 w 809763"/>
                <a:gd name="connsiteY38" fmla="*/ 128270 h 690387"/>
                <a:gd name="connsiteX39" fmla="*/ 782348 w 809763"/>
                <a:gd name="connsiteY39" fmla="*/ 131670 h 690387"/>
                <a:gd name="connsiteX40" fmla="*/ 759683 w 809763"/>
                <a:gd name="connsiteY40" fmla="*/ 207978 h 690387"/>
                <a:gd name="connsiteX41" fmla="*/ 764971 w 809763"/>
                <a:gd name="connsiteY41" fmla="*/ 226866 h 690387"/>
                <a:gd name="connsiteX42" fmla="*/ 769504 w 809763"/>
                <a:gd name="connsiteY42" fmla="*/ 240466 h 690387"/>
                <a:gd name="connsiteX43" fmla="*/ 788393 w 809763"/>
                <a:gd name="connsiteY43" fmla="*/ 325840 h 690387"/>
                <a:gd name="connsiteX44" fmla="*/ 792548 w 809763"/>
                <a:gd name="connsiteY44" fmla="*/ 343973 h 690387"/>
                <a:gd name="connsiteX45" fmla="*/ 801992 w 809763"/>
                <a:gd name="connsiteY45" fmla="*/ 377216 h 690387"/>
                <a:gd name="connsiteX46" fmla="*/ 794437 w 809763"/>
                <a:gd name="connsiteY46" fmla="*/ 413104 h 690387"/>
                <a:gd name="connsiteX47" fmla="*/ 795570 w 809763"/>
                <a:gd name="connsiteY47" fmla="*/ 432370 h 690387"/>
                <a:gd name="connsiteX48" fmla="*/ 805392 w 809763"/>
                <a:gd name="connsiteY48" fmla="*/ 443703 h 690387"/>
                <a:gd name="connsiteX49" fmla="*/ 783859 w 809763"/>
                <a:gd name="connsiteY49" fmla="*/ 493945 h 690387"/>
                <a:gd name="connsiteX50" fmla="*/ 767238 w 809763"/>
                <a:gd name="connsiteY50" fmla="*/ 470146 h 690387"/>
                <a:gd name="connsiteX51" fmla="*/ 746083 w 809763"/>
                <a:gd name="connsiteY51" fmla="*/ 333774 h 690387"/>
                <a:gd name="connsiteX52" fmla="*/ 729839 w 809763"/>
                <a:gd name="connsiteY52" fmla="*/ 305063 h 690387"/>
                <a:gd name="connsiteX53" fmla="*/ 705662 w 809763"/>
                <a:gd name="connsiteY53" fmla="*/ 280887 h 690387"/>
                <a:gd name="connsiteX54" fmla="*/ 687907 w 809763"/>
                <a:gd name="connsiteY54" fmla="*/ 274842 h 690387"/>
                <a:gd name="connsiteX55" fmla="*/ 650131 w 809763"/>
                <a:gd name="connsiteY55" fmla="*/ 275976 h 690387"/>
                <a:gd name="connsiteX56" fmla="*/ 634265 w 809763"/>
                <a:gd name="connsiteY56" fmla="*/ 257087 h 690387"/>
                <a:gd name="connsiteX57" fmla="*/ 625199 w 809763"/>
                <a:gd name="connsiteY57" fmla="*/ 250666 h 690387"/>
                <a:gd name="connsiteX58" fmla="*/ 604044 w 809763"/>
                <a:gd name="connsiteY58" fmla="*/ 243110 h 690387"/>
                <a:gd name="connsiteX59" fmla="*/ 594978 w 809763"/>
                <a:gd name="connsiteY59" fmla="*/ 238955 h 690387"/>
                <a:gd name="connsiteX60" fmla="*/ 553424 w 809763"/>
                <a:gd name="connsiteY60" fmla="*/ 230644 h 690387"/>
                <a:gd name="connsiteX61" fmla="*/ 544735 w 809763"/>
                <a:gd name="connsiteY61" fmla="*/ 232155 h 690387"/>
                <a:gd name="connsiteX62" fmla="*/ 552668 w 809763"/>
                <a:gd name="connsiteY62" fmla="*/ 239710 h 690387"/>
                <a:gd name="connsiteX63" fmla="*/ 602155 w 809763"/>
                <a:gd name="connsiteY63" fmla="*/ 248021 h 690387"/>
                <a:gd name="connsiteX64" fmla="*/ 619155 w 809763"/>
                <a:gd name="connsiteY64" fmla="*/ 262376 h 690387"/>
                <a:gd name="connsiteX65" fmla="*/ 607066 w 809763"/>
                <a:gd name="connsiteY65" fmla="*/ 277109 h 690387"/>
                <a:gd name="connsiteX66" fmla="*/ 573823 w 809763"/>
                <a:gd name="connsiteY66" fmla="*/ 305819 h 690387"/>
                <a:gd name="connsiteX67" fmla="*/ 576467 w 809763"/>
                <a:gd name="connsiteY67" fmla="*/ 319796 h 690387"/>
                <a:gd name="connsiteX68" fmla="*/ 618021 w 809763"/>
                <a:gd name="connsiteY68" fmla="*/ 342462 h 690387"/>
                <a:gd name="connsiteX69" fmla="*/ 626710 w 809763"/>
                <a:gd name="connsiteY69" fmla="*/ 356061 h 690387"/>
                <a:gd name="connsiteX70" fmla="*/ 629354 w 809763"/>
                <a:gd name="connsiteY70" fmla="*/ 374950 h 690387"/>
                <a:gd name="connsiteX71" fmla="*/ 674308 w 809763"/>
                <a:gd name="connsiteY71" fmla="*/ 423681 h 690387"/>
                <a:gd name="connsiteX72" fmla="*/ 698863 w 809763"/>
                <a:gd name="connsiteY72" fmla="*/ 459946 h 690387"/>
                <a:gd name="connsiteX73" fmla="*/ 727195 w 809763"/>
                <a:gd name="connsiteY73" fmla="*/ 550232 h 690387"/>
                <a:gd name="connsiteX74" fmla="*/ 742683 w 809763"/>
                <a:gd name="connsiteY74" fmla="*/ 519255 h 690387"/>
                <a:gd name="connsiteX75" fmla="*/ 781971 w 809763"/>
                <a:gd name="connsiteY75" fmla="*/ 494323 h 690387"/>
                <a:gd name="connsiteX76" fmla="*/ 783104 w 809763"/>
                <a:gd name="connsiteY76" fmla="*/ 509056 h 690387"/>
                <a:gd name="connsiteX77" fmla="*/ 764593 w 809763"/>
                <a:gd name="connsiteY77" fmla="*/ 555143 h 690387"/>
                <a:gd name="connsiteX78" fmla="*/ 757038 w 809763"/>
                <a:gd name="connsiteY78" fmla="*/ 573653 h 690387"/>
                <a:gd name="connsiteX79" fmla="*/ 722662 w 809763"/>
                <a:gd name="connsiteY79" fmla="*/ 632962 h 690387"/>
                <a:gd name="connsiteX80" fmla="*/ 724551 w 809763"/>
                <a:gd name="connsiteY80" fmla="*/ 657517 h 690387"/>
                <a:gd name="connsiteX81" fmla="*/ 725684 w 809763"/>
                <a:gd name="connsiteY81" fmla="*/ 683960 h 690387"/>
                <a:gd name="connsiteX82" fmla="*/ 712840 w 809763"/>
                <a:gd name="connsiteY82" fmla="*/ 686605 h 690387"/>
                <a:gd name="connsiteX83" fmla="*/ 677708 w 809763"/>
                <a:gd name="connsiteY83" fmla="*/ 671872 h 690387"/>
                <a:gd name="connsiteX84" fmla="*/ 650887 w 809763"/>
                <a:gd name="connsiteY84" fmla="*/ 652984 h 690387"/>
                <a:gd name="connsiteX85" fmla="*/ 636154 w 809763"/>
                <a:gd name="connsiteY85" fmla="*/ 648451 h 690387"/>
                <a:gd name="connsiteX86" fmla="*/ 609333 w 809763"/>
                <a:gd name="connsiteY86" fmla="*/ 638629 h 690387"/>
                <a:gd name="connsiteX87" fmla="*/ 592333 w 809763"/>
                <a:gd name="connsiteY87" fmla="*/ 632207 h 690387"/>
                <a:gd name="connsiteX88" fmla="*/ 573823 w 809763"/>
                <a:gd name="connsiteY88" fmla="*/ 633718 h 690387"/>
                <a:gd name="connsiteX89" fmla="*/ 568534 w 809763"/>
                <a:gd name="connsiteY89" fmla="*/ 623140 h 690387"/>
                <a:gd name="connsiteX90" fmla="*/ 579489 w 809763"/>
                <a:gd name="connsiteY90" fmla="*/ 557032 h 690387"/>
                <a:gd name="connsiteX91" fmla="*/ 579112 w 809763"/>
                <a:gd name="connsiteY91" fmla="*/ 516989 h 690387"/>
                <a:gd name="connsiteX92" fmla="*/ 585911 w 809763"/>
                <a:gd name="connsiteY92" fmla="*/ 489034 h 690387"/>
                <a:gd name="connsiteX93" fmla="*/ 591578 w 809763"/>
                <a:gd name="connsiteY93" fmla="*/ 451636 h 690387"/>
                <a:gd name="connsiteX94" fmla="*/ 596489 w 809763"/>
                <a:gd name="connsiteY94" fmla="*/ 408571 h 690387"/>
                <a:gd name="connsiteX95" fmla="*/ 592711 w 809763"/>
                <a:gd name="connsiteY95" fmla="*/ 385905 h 690387"/>
                <a:gd name="connsiteX96" fmla="*/ 571556 w 809763"/>
                <a:gd name="connsiteY96" fmla="*/ 385905 h 690387"/>
                <a:gd name="connsiteX97" fmla="*/ 555690 w 809763"/>
                <a:gd name="connsiteY97" fmla="*/ 390816 h 690387"/>
                <a:gd name="connsiteX98" fmla="*/ 528869 w 809763"/>
                <a:gd name="connsiteY98" fmla="*/ 365506 h 690387"/>
                <a:gd name="connsiteX99" fmla="*/ 511114 w 809763"/>
                <a:gd name="connsiteY99" fmla="*/ 341329 h 690387"/>
                <a:gd name="connsiteX100" fmla="*/ 495626 w 809763"/>
                <a:gd name="connsiteY100" fmla="*/ 334907 h 690387"/>
                <a:gd name="connsiteX101" fmla="*/ 468049 w 809763"/>
                <a:gd name="connsiteY101" fmla="*/ 333396 h 690387"/>
                <a:gd name="connsiteX102" fmla="*/ 448028 w 809763"/>
                <a:gd name="connsiteY102" fmla="*/ 335662 h 690387"/>
                <a:gd name="connsiteX103" fmla="*/ 432539 w 809763"/>
                <a:gd name="connsiteY103" fmla="*/ 341329 h 690387"/>
                <a:gd name="connsiteX104" fmla="*/ 403452 w 809763"/>
                <a:gd name="connsiteY104" fmla="*/ 353795 h 690387"/>
                <a:gd name="connsiteX105" fmla="*/ 386074 w 809763"/>
                <a:gd name="connsiteY105" fmla="*/ 357195 h 690387"/>
                <a:gd name="connsiteX106" fmla="*/ 388719 w 809763"/>
                <a:gd name="connsiteY106" fmla="*/ 374572 h 690387"/>
                <a:gd name="connsiteX107" fmla="*/ 400807 w 809763"/>
                <a:gd name="connsiteY107" fmla="*/ 410082 h 690387"/>
                <a:gd name="connsiteX108" fmla="*/ 416295 w 809763"/>
                <a:gd name="connsiteY108" fmla="*/ 445969 h 690387"/>
                <a:gd name="connsiteX109" fmla="*/ 413651 w 809763"/>
                <a:gd name="connsiteY109" fmla="*/ 465613 h 690387"/>
                <a:gd name="connsiteX110" fmla="*/ 411385 w 809763"/>
                <a:gd name="connsiteY110" fmla="*/ 496590 h 690387"/>
                <a:gd name="connsiteX111" fmla="*/ 415540 w 809763"/>
                <a:gd name="connsiteY111" fmla="*/ 527566 h 690387"/>
                <a:gd name="connsiteX112" fmla="*/ 420451 w 809763"/>
                <a:gd name="connsiteY112" fmla="*/ 580075 h 690387"/>
                <a:gd name="connsiteX113" fmla="*/ 414407 w 809763"/>
                <a:gd name="connsiteY113" fmla="*/ 596319 h 690387"/>
                <a:gd name="connsiteX114" fmla="*/ 368697 w 809763"/>
                <a:gd name="connsiteY114" fmla="*/ 595186 h 690387"/>
                <a:gd name="connsiteX115" fmla="*/ 332054 w 809763"/>
                <a:gd name="connsiteY115" fmla="*/ 598963 h 690387"/>
                <a:gd name="connsiteX116" fmla="*/ 302211 w 809763"/>
                <a:gd name="connsiteY116" fmla="*/ 589897 h 690387"/>
                <a:gd name="connsiteX117" fmla="*/ 298811 w 809763"/>
                <a:gd name="connsiteY117" fmla="*/ 574031 h 690387"/>
                <a:gd name="connsiteX118" fmla="*/ 319966 w 809763"/>
                <a:gd name="connsiteY118" fmla="*/ 556654 h 690387"/>
                <a:gd name="connsiteX119" fmla="*/ 325254 w 809763"/>
                <a:gd name="connsiteY119" fmla="*/ 531722 h 690387"/>
                <a:gd name="connsiteX120" fmla="*/ 315810 w 809763"/>
                <a:gd name="connsiteY120" fmla="*/ 480724 h 690387"/>
                <a:gd name="connsiteX121" fmla="*/ 304855 w 809763"/>
                <a:gd name="connsiteY121" fmla="*/ 458058 h 690387"/>
                <a:gd name="connsiteX122" fmla="*/ 234213 w 809763"/>
                <a:gd name="connsiteY122" fmla="*/ 456169 h 690387"/>
                <a:gd name="connsiteX123" fmla="*/ 176793 w 809763"/>
                <a:gd name="connsiteY123" fmla="*/ 495456 h 690387"/>
                <a:gd name="connsiteX124" fmla="*/ 172638 w 809763"/>
                <a:gd name="connsiteY124" fmla="*/ 495456 h 690387"/>
                <a:gd name="connsiteX125" fmla="*/ 163194 w 809763"/>
                <a:gd name="connsiteY125" fmla="*/ 465613 h 690387"/>
                <a:gd name="connsiteX126" fmla="*/ 192282 w 809763"/>
                <a:gd name="connsiteY126" fmla="*/ 448614 h 690387"/>
                <a:gd name="connsiteX127" fmla="*/ 234591 w 809763"/>
                <a:gd name="connsiteY127" fmla="*/ 432370 h 690387"/>
                <a:gd name="connsiteX128" fmla="*/ 279923 w 809763"/>
                <a:gd name="connsiteY128" fmla="*/ 407437 h 690387"/>
                <a:gd name="connsiteX129" fmla="*/ 284078 w 809763"/>
                <a:gd name="connsiteY129" fmla="*/ 406304 h 690387"/>
                <a:gd name="connsiteX130" fmla="*/ 296544 w 809763"/>
                <a:gd name="connsiteY130" fmla="*/ 335662 h 690387"/>
                <a:gd name="connsiteX131" fmla="*/ 252724 w 809763"/>
                <a:gd name="connsiteY131" fmla="*/ 263887 h 690387"/>
                <a:gd name="connsiteX132" fmla="*/ 251591 w 809763"/>
                <a:gd name="connsiteY132" fmla="*/ 243110 h 690387"/>
                <a:gd name="connsiteX133" fmla="*/ 243280 w 809763"/>
                <a:gd name="connsiteY133" fmla="*/ 189846 h 690387"/>
                <a:gd name="connsiteX134" fmla="*/ 221747 w 809763"/>
                <a:gd name="connsiteY134" fmla="*/ 186823 h 690387"/>
                <a:gd name="connsiteX135" fmla="*/ 120129 w 809763"/>
                <a:gd name="connsiteY135" fmla="*/ 192490 h 690387"/>
                <a:gd name="connsiteX136" fmla="*/ 105018 w 809763"/>
                <a:gd name="connsiteY136" fmla="*/ 196645 h 690387"/>
                <a:gd name="connsiteX137" fmla="*/ 104263 w 809763"/>
                <a:gd name="connsiteY137" fmla="*/ 225355 h 690387"/>
                <a:gd name="connsiteX138" fmla="*/ 109929 w 809763"/>
                <a:gd name="connsiteY138" fmla="*/ 241221 h 690387"/>
                <a:gd name="connsiteX139" fmla="*/ 110685 w 809763"/>
                <a:gd name="connsiteY139" fmla="*/ 344351 h 690387"/>
                <a:gd name="connsiteX140" fmla="*/ 110685 w 809763"/>
                <a:gd name="connsiteY140" fmla="*/ 396104 h 690387"/>
                <a:gd name="connsiteX141" fmla="*/ 111440 w 809763"/>
                <a:gd name="connsiteY141" fmla="*/ 416881 h 690387"/>
                <a:gd name="connsiteX142" fmla="*/ 111818 w 809763"/>
                <a:gd name="connsiteY142" fmla="*/ 435392 h 690387"/>
                <a:gd name="connsiteX143" fmla="*/ 124662 w 809763"/>
                <a:gd name="connsiteY143" fmla="*/ 488657 h 690387"/>
                <a:gd name="connsiteX144" fmla="*/ 137128 w 809763"/>
                <a:gd name="connsiteY144" fmla="*/ 526055 h 690387"/>
                <a:gd name="connsiteX145" fmla="*/ 138261 w 809763"/>
                <a:gd name="connsiteY145" fmla="*/ 537388 h 690387"/>
                <a:gd name="connsiteX146" fmla="*/ 112196 w 809763"/>
                <a:gd name="connsiteY146" fmla="*/ 508300 h 690387"/>
                <a:gd name="connsiteX147" fmla="*/ 83108 w 809763"/>
                <a:gd name="connsiteY147" fmla="*/ 457302 h 690387"/>
                <a:gd name="connsiteX148" fmla="*/ 83108 w 809763"/>
                <a:gd name="connsiteY148" fmla="*/ 457302 h 690387"/>
                <a:gd name="connsiteX149" fmla="*/ 85752 w 809763"/>
                <a:gd name="connsiteY149" fmla="*/ 428592 h 690387"/>
                <a:gd name="connsiteX150" fmla="*/ 74797 w 809763"/>
                <a:gd name="connsiteY150" fmla="*/ 385149 h 690387"/>
                <a:gd name="connsiteX151" fmla="*/ 67620 w 809763"/>
                <a:gd name="connsiteY151" fmla="*/ 371550 h 690387"/>
                <a:gd name="connsiteX152" fmla="*/ 70642 w 809763"/>
                <a:gd name="connsiteY152" fmla="*/ 359839 h 690387"/>
                <a:gd name="connsiteX153" fmla="*/ 83486 w 809763"/>
                <a:gd name="connsiteY153" fmla="*/ 313374 h 690387"/>
                <a:gd name="connsiteX154" fmla="*/ 77442 w 809763"/>
                <a:gd name="connsiteY154" fmla="*/ 227244 h 690387"/>
                <a:gd name="connsiteX155" fmla="*/ 61575 w 809763"/>
                <a:gd name="connsiteY155" fmla="*/ 204956 h 690387"/>
                <a:gd name="connsiteX156" fmla="*/ 53265 w 809763"/>
                <a:gd name="connsiteY156" fmla="*/ 198912 h 690387"/>
                <a:gd name="connsiteX157" fmla="*/ 49109 w 809763"/>
                <a:gd name="connsiteY157" fmla="*/ 194757 h 690387"/>
                <a:gd name="connsiteX158" fmla="*/ 32488 w 809763"/>
                <a:gd name="connsiteY158" fmla="*/ 173224 h 690387"/>
                <a:gd name="connsiteX159" fmla="*/ 36265 w 809763"/>
                <a:gd name="connsiteY159" fmla="*/ 156225 h 690387"/>
                <a:gd name="connsiteX160" fmla="*/ 44576 w 809763"/>
                <a:gd name="connsiteY160" fmla="*/ 143381 h 690387"/>
                <a:gd name="connsiteX161" fmla="*/ 40421 w 809763"/>
                <a:gd name="connsiteY161" fmla="*/ 119582 h 690387"/>
                <a:gd name="connsiteX162" fmla="*/ 19644 w 809763"/>
                <a:gd name="connsiteY162" fmla="*/ 118070 h 690387"/>
                <a:gd name="connsiteX163" fmla="*/ 2267 w 809763"/>
                <a:gd name="connsiteY163" fmla="*/ 118448 h 690387"/>
                <a:gd name="connsiteX164" fmla="*/ 0 w 809763"/>
                <a:gd name="connsiteY164" fmla="*/ 113537 h 69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09763" h="690387">
                  <a:moveTo>
                    <a:pt x="0" y="113537"/>
                  </a:moveTo>
                  <a:cubicBezTo>
                    <a:pt x="5289" y="103716"/>
                    <a:pt x="20399" y="108626"/>
                    <a:pt x="25310" y="94649"/>
                  </a:cubicBezTo>
                  <a:cubicBezTo>
                    <a:pt x="27577" y="87849"/>
                    <a:pt x="41932" y="92383"/>
                    <a:pt x="47976" y="100693"/>
                  </a:cubicBezTo>
                  <a:cubicBezTo>
                    <a:pt x="52509" y="107115"/>
                    <a:pt x="50620" y="119204"/>
                    <a:pt x="65731" y="115048"/>
                  </a:cubicBezTo>
                  <a:cubicBezTo>
                    <a:pt x="80086" y="111271"/>
                    <a:pt x="90663" y="105982"/>
                    <a:pt x="93685" y="90872"/>
                  </a:cubicBezTo>
                  <a:cubicBezTo>
                    <a:pt x="97841" y="70472"/>
                    <a:pt x="101618" y="49695"/>
                    <a:pt x="105396" y="29296"/>
                  </a:cubicBezTo>
                  <a:cubicBezTo>
                    <a:pt x="106152" y="25896"/>
                    <a:pt x="106907" y="22496"/>
                    <a:pt x="108040" y="19096"/>
                  </a:cubicBezTo>
                  <a:cubicBezTo>
                    <a:pt x="111062" y="9652"/>
                    <a:pt x="113707" y="-1681"/>
                    <a:pt x="126173" y="208"/>
                  </a:cubicBezTo>
                  <a:cubicBezTo>
                    <a:pt x="137506" y="2097"/>
                    <a:pt x="133351" y="13430"/>
                    <a:pt x="135239" y="20985"/>
                  </a:cubicBezTo>
                  <a:cubicBezTo>
                    <a:pt x="139772" y="38740"/>
                    <a:pt x="139017" y="57250"/>
                    <a:pt x="139395" y="75383"/>
                  </a:cubicBezTo>
                  <a:cubicBezTo>
                    <a:pt x="140150" y="98427"/>
                    <a:pt x="154128" y="117315"/>
                    <a:pt x="176416" y="120715"/>
                  </a:cubicBezTo>
                  <a:cubicBezTo>
                    <a:pt x="192282" y="123359"/>
                    <a:pt x="208148" y="123737"/>
                    <a:pt x="222503" y="132426"/>
                  </a:cubicBezTo>
                  <a:cubicBezTo>
                    <a:pt x="226280" y="134692"/>
                    <a:pt x="227414" y="129026"/>
                    <a:pt x="228169" y="126004"/>
                  </a:cubicBezTo>
                  <a:cubicBezTo>
                    <a:pt x="240635" y="130537"/>
                    <a:pt x="252346" y="134692"/>
                    <a:pt x="267079" y="133559"/>
                  </a:cubicBezTo>
                  <a:cubicBezTo>
                    <a:pt x="281812" y="132426"/>
                    <a:pt x="291256" y="148292"/>
                    <a:pt x="296167" y="162647"/>
                  </a:cubicBezTo>
                  <a:cubicBezTo>
                    <a:pt x="297678" y="167180"/>
                    <a:pt x="297678" y="173602"/>
                    <a:pt x="303722" y="173979"/>
                  </a:cubicBezTo>
                  <a:cubicBezTo>
                    <a:pt x="309388" y="174357"/>
                    <a:pt x="310522" y="167935"/>
                    <a:pt x="313544" y="164158"/>
                  </a:cubicBezTo>
                  <a:cubicBezTo>
                    <a:pt x="319210" y="156225"/>
                    <a:pt x="321477" y="143758"/>
                    <a:pt x="335832" y="147914"/>
                  </a:cubicBezTo>
                  <a:cubicBezTo>
                    <a:pt x="338098" y="187201"/>
                    <a:pt x="372097" y="181157"/>
                    <a:pt x="395519" y="186823"/>
                  </a:cubicBezTo>
                  <a:cubicBezTo>
                    <a:pt x="414029" y="191357"/>
                    <a:pt x="432917" y="193245"/>
                    <a:pt x="449916" y="201934"/>
                  </a:cubicBezTo>
                  <a:cubicBezTo>
                    <a:pt x="455205" y="204578"/>
                    <a:pt x="460494" y="204956"/>
                    <a:pt x="466160" y="204956"/>
                  </a:cubicBezTo>
                  <a:cubicBezTo>
                    <a:pt x="490337" y="204956"/>
                    <a:pt x="495626" y="196645"/>
                    <a:pt x="483915" y="175868"/>
                  </a:cubicBezTo>
                  <a:cubicBezTo>
                    <a:pt x="477115" y="164158"/>
                    <a:pt x="475604" y="152069"/>
                    <a:pt x="476360" y="139225"/>
                  </a:cubicBezTo>
                  <a:cubicBezTo>
                    <a:pt x="486560" y="126759"/>
                    <a:pt x="493359" y="133559"/>
                    <a:pt x="500159" y="144136"/>
                  </a:cubicBezTo>
                  <a:cubicBezTo>
                    <a:pt x="502426" y="136959"/>
                    <a:pt x="500159" y="133559"/>
                    <a:pt x="493359" y="132426"/>
                  </a:cubicBezTo>
                  <a:cubicBezTo>
                    <a:pt x="485426" y="131292"/>
                    <a:pt x="478626" y="128648"/>
                    <a:pt x="475227" y="120715"/>
                  </a:cubicBezTo>
                  <a:cubicBezTo>
                    <a:pt x="474471" y="117693"/>
                    <a:pt x="474849" y="114671"/>
                    <a:pt x="476360" y="112026"/>
                  </a:cubicBezTo>
                  <a:cubicBezTo>
                    <a:pt x="491470" y="101827"/>
                    <a:pt x="509603" y="102204"/>
                    <a:pt x="526225" y="101449"/>
                  </a:cubicBezTo>
                  <a:cubicBezTo>
                    <a:pt x="545868" y="100316"/>
                    <a:pt x="550779" y="119582"/>
                    <a:pt x="537558" y="138847"/>
                  </a:cubicBezTo>
                  <a:cubicBezTo>
                    <a:pt x="560601" y="146403"/>
                    <a:pt x="562490" y="146025"/>
                    <a:pt x="573445" y="123737"/>
                  </a:cubicBezTo>
                  <a:cubicBezTo>
                    <a:pt x="576467" y="117693"/>
                    <a:pt x="581000" y="116182"/>
                    <a:pt x="586667" y="115048"/>
                  </a:cubicBezTo>
                  <a:cubicBezTo>
                    <a:pt x="600266" y="116182"/>
                    <a:pt x="597622" y="138092"/>
                    <a:pt x="613866" y="136581"/>
                  </a:cubicBezTo>
                  <a:cubicBezTo>
                    <a:pt x="626710" y="139225"/>
                    <a:pt x="627088" y="158491"/>
                    <a:pt x="639931" y="158491"/>
                  </a:cubicBezTo>
                  <a:cubicBezTo>
                    <a:pt x="653531" y="158869"/>
                    <a:pt x="653153" y="141870"/>
                    <a:pt x="662220" y="135448"/>
                  </a:cubicBezTo>
                  <a:cubicBezTo>
                    <a:pt x="669775" y="130159"/>
                    <a:pt x="677330" y="127515"/>
                    <a:pt x="685641" y="133181"/>
                  </a:cubicBezTo>
                  <a:cubicBezTo>
                    <a:pt x="693574" y="138470"/>
                    <a:pt x="693196" y="146025"/>
                    <a:pt x="689796" y="153580"/>
                  </a:cubicBezTo>
                  <a:cubicBezTo>
                    <a:pt x="688285" y="156602"/>
                    <a:pt x="686774" y="160002"/>
                    <a:pt x="688663" y="165291"/>
                  </a:cubicBezTo>
                  <a:cubicBezTo>
                    <a:pt x="701129" y="160758"/>
                    <a:pt x="712840" y="154336"/>
                    <a:pt x="725684" y="150936"/>
                  </a:cubicBezTo>
                  <a:cubicBezTo>
                    <a:pt x="744194" y="145647"/>
                    <a:pt x="760060" y="135825"/>
                    <a:pt x="777060" y="128270"/>
                  </a:cubicBezTo>
                  <a:cubicBezTo>
                    <a:pt x="778948" y="129026"/>
                    <a:pt x="781215" y="130159"/>
                    <a:pt x="782348" y="131670"/>
                  </a:cubicBezTo>
                  <a:cubicBezTo>
                    <a:pt x="794437" y="153202"/>
                    <a:pt x="781215" y="196645"/>
                    <a:pt x="759683" y="207978"/>
                  </a:cubicBezTo>
                  <a:cubicBezTo>
                    <a:pt x="754394" y="216289"/>
                    <a:pt x="760438" y="221200"/>
                    <a:pt x="764971" y="226866"/>
                  </a:cubicBezTo>
                  <a:cubicBezTo>
                    <a:pt x="767993" y="231022"/>
                    <a:pt x="770260" y="235555"/>
                    <a:pt x="769504" y="240466"/>
                  </a:cubicBezTo>
                  <a:cubicBezTo>
                    <a:pt x="765727" y="271065"/>
                    <a:pt x="776682" y="298642"/>
                    <a:pt x="788393" y="325840"/>
                  </a:cubicBezTo>
                  <a:cubicBezTo>
                    <a:pt x="791037" y="331885"/>
                    <a:pt x="794059" y="337929"/>
                    <a:pt x="792548" y="343973"/>
                  </a:cubicBezTo>
                  <a:cubicBezTo>
                    <a:pt x="789526" y="357195"/>
                    <a:pt x="795192" y="367017"/>
                    <a:pt x="801992" y="377216"/>
                  </a:cubicBezTo>
                  <a:cubicBezTo>
                    <a:pt x="813703" y="395727"/>
                    <a:pt x="812947" y="400260"/>
                    <a:pt x="794437" y="413104"/>
                  </a:cubicBezTo>
                  <a:cubicBezTo>
                    <a:pt x="783482" y="420659"/>
                    <a:pt x="782726" y="426326"/>
                    <a:pt x="795570" y="432370"/>
                  </a:cubicBezTo>
                  <a:cubicBezTo>
                    <a:pt x="800859" y="434636"/>
                    <a:pt x="808792" y="439169"/>
                    <a:pt x="805392" y="443703"/>
                  </a:cubicBezTo>
                  <a:cubicBezTo>
                    <a:pt x="794815" y="459191"/>
                    <a:pt x="796703" y="479590"/>
                    <a:pt x="783859" y="493945"/>
                  </a:cubicBezTo>
                  <a:cubicBezTo>
                    <a:pt x="774793" y="488279"/>
                    <a:pt x="770260" y="479212"/>
                    <a:pt x="767238" y="470146"/>
                  </a:cubicBezTo>
                  <a:cubicBezTo>
                    <a:pt x="753261" y="425948"/>
                    <a:pt x="744194" y="380616"/>
                    <a:pt x="746083" y="333774"/>
                  </a:cubicBezTo>
                  <a:cubicBezTo>
                    <a:pt x="746461" y="320174"/>
                    <a:pt x="742683" y="310730"/>
                    <a:pt x="729839" y="305063"/>
                  </a:cubicBezTo>
                  <a:cubicBezTo>
                    <a:pt x="718506" y="300152"/>
                    <a:pt x="708684" y="294108"/>
                    <a:pt x="705662" y="280887"/>
                  </a:cubicBezTo>
                  <a:cubicBezTo>
                    <a:pt x="703396" y="271065"/>
                    <a:pt x="694330" y="274087"/>
                    <a:pt x="687907" y="274842"/>
                  </a:cubicBezTo>
                  <a:cubicBezTo>
                    <a:pt x="675441" y="276353"/>
                    <a:pt x="662975" y="280131"/>
                    <a:pt x="650131" y="275976"/>
                  </a:cubicBezTo>
                  <a:cubicBezTo>
                    <a:pt x="641065" y="272954"/>
                    <a:pt x="629732" y="272198"/>
                    <a:pt x="634265" y="257087"/>
                  </a:cubicBezTo>
                  <a:cubicBezTo>
                    <a:pt x="636154" y="249910"/>
                    <a:pt x="630487" y="248399"/>
                    <a:pt x="625199" y="250666"/>
                  </a:cubicBezTo>
                  <a:cubicBezTo>
                    <a:pt x="615377" y="255199"/>
                    <a:pt x="609333" y="250666"/>
                    <a:pt x="604044" y="243110"/>
                  </a:cubicBezTo>
                  <a:cubicBezTo>
                    <a:pt x="602155" y="240088"/>
                    <a:pt x="598378" y="237444"/>
                    <a:pt x="594978" y="238955"/>
                  </a:cubicBezTo>
                  <a:cubicBezTo>
                    <a:pt x="579112" y="244999"/>
                    <a:pt x="566268" y="238577"/>
                    <a:pt x="553424" y="230644"/>
                  </a:cubicBezTo>
                  <a:cubicBezTo>
                    <a:pt x="550402" y="228755"/>
                    <a:pt x="545868" y="227622"/>
                    <a:pt x="544735" y="232155"/>
                  </a:cubicBezTo>
                  <a:cubicBezTo>
                    <a:pt x="543224" y="237444"/>
                    <a:pt x="548135" y="240088"/>
                    <a:pt x="552668" y="239710"/>
                  </a:cubicBezTo>
                  <a:cubicBezTo>
                    <a:pt x="570045" y="237822"/>
                    <a:pt x="585911" y="244243"/>
                    <a:pt x="602155" y="248021"/>
                  </a:cubicBezTo>
                  <a:cubicBezTo>
                    <a:pt x="609710" y="249910"/>
                    <a:pt x="617266" y="254065"/>
                    <a:pt x="619155" y="262376"/>
                  </a:cubicBezTo>
                  <a:cubicBezTo>
                    <a:pt x="621799" y="271820"/>
                    <a:pt x="611977" y="272576"/>
                    <a:pt x="607066" y="277109"/>
                  </a:cubicBezTo>
                  <a:cubicBezTo>
                    <a:pt x="596111" y="286931"/>
                    <a:pt x="588178" y="299019"/>
                    <a:pt x="573823" y="305819"/>
                  </a:cubicBezTo>
                  <a:cubicBezTo>
                    <a:pt x="565134" y="309974"/>
                    <a:pt x="566645" y="319796"/>
                    <a:pt x="576467" y="319796"/>
                  </a:cubicBezTo>
                  <a:cubicBezTo>
                    <a:pt x="595355" y="319419"/>
                    <a:pt x="604044" y="335662"/>
                    <a:pt x="618021" y="342462"/>
                  </a:cubicBezTo>
                  <a:cubicBezTo>
                    <a:pt x="623688" y="345106"/>
                    <a:pt x="625954" y="350017"/>
                    <a:pt x="626710" y="356061"/>
                  </a:cubicBezTo>
                  <a:cubicBezTo>
                    <a:pt x="627465" y="362484"/>
                    <a:pt x="628599" y="368528"/>
                    <a:pt x="629354" y="374950"/>
                  </a:cubicBezTo>
                  <a:cubicBezTo>
                    <a:pt x="635776" y="414237"/>
                    <a:pt x="635776" y="414237"/>
                    <a:pt x="674308" y="423681"/>
                  </a:cubicBezTo>
                  <a:cubicBezTo>
                    <a:pt x="696596" y="428970"/>
                    <a:pt x="701129" y="436525"/>
                    <a:pt x="698863" y="459946"/>
                  </a:cubicBezTo>
                  <a:cubicBezTo>
                    <a:pt x="695840" y="491301"/>
                    <a:pt x="703396" y="532477"/>
                    <a:pt x="727195" y="550232"/>
                  </a:cubicBezTo>
                  <a:cubicBezTo>
                    <a:pt x="733617" y="540410"/>
                    <a:pt x="738906" y="530211"/>
                    <a:pt x="742683" y="519255"/>
                  </a:cubicBezTo>
                  <a:cubicBezTo>
                    <a:pt x="750239" y="496967"/>
                    <a:pt x="757038" y="492812"/>
                    <a:pt x="781971" y="494323"/>
                  </a:cubicBezTo>
                  <a:cubicBezTo>
                    <a:pt x="790281" y="498856"/>
                    <a:pt x="789148" y="505656"/>
                    <a:pt x="783104" y="509056"/>
                  </a:cubicBezTo>
                  <a:cubicBezTo>
                    <a:pt x="764593" y="520011"/>
                    <a:pt x="766105" y="538144"/>
                    <a:pt x="764593" y="555143"/>
                  </a:cubicBezTo>
                  <a:cubicBezTo>
                    <a:pt x="763838" y="562321"/>
                    <a:pt x="763082" y="568742"/>
                    <a:pt x="757038" y="573653"/>
                  </a:cubicBezTo>
                  <a:cubicBezTo>
                    <a:pt x="738906" y="589519"/>
                    <a:pt x="729839" y="610674"/>
                    <a:pt x="722662" y="632962"/>
                  </a:cubicBezTo>
                  <a:cubicBezTo>
                    <a:pt x="720017" y="641273"/>
                    <a:pt x="720017" y="649206"/>
                    <a:pt x="724551" y="657517"/>
                  </a:cubicBezTo>
                  <a:cubicBezTo>
                    <a:pt x="729084" y="665828"/>
                    <a:pt x="730217" y="675272"/>
                    <a:pt x="725684" y="683960"/>
                  </a:cubicBezTo>
                  <a:cubicBezTo>
                    <a:pt x="723040" y="688871"/>
                    <a:pt x="716240" y="694160"/>
                    <a:pt x="712840" y="686605"/>
                  </a:cubicBezTo>
                  <a:cubicBezTo>
                    <a:pt x="705285" y="669228"/>
                    <a:pt x="691685" y="671494"/>
                    <a:pt x="677708" y="671872"/>
                  </a:cubicBezTo>
                  <a:cubicBezTo>
                    <a:pt x="666375" y="669228"/>
                    <a:pt x="653531" y="669228"/>
                    <a:pt x="650887" y="652984"/>
                  </a:cubicBezTo>
                  <a:cubicBezTo>
                    <a:pt x="649376" y="643917"/>
                    <a:pt x="642576" y="645806"/>
                    <a:pt x="636154" y="648451"/>
                  </a:cubicBezTo>
                  <a:cubicBezTo>
                    <a:pt x="624443" y="652984"/>
                    <a:pt x="613866" y="654117"/>
                    <a:pt x="609333" y="638629"/>
                  </a:cubicBezTo>
                  <a:cubicBezTo>
                    <a:pt x="606688" y="629562"/>
                    <a:pt x="599889" y="629185"/>
                    <a:pt x="592333" y="632207"/>
                  </a:cubicBezTo>
                  <a:cubicBezTo>
                    <a:pt x="586289" y="634473"/>
                    <a:pt x="579867" y="635607"/>
                    <a:pt x="573823" y="633718"/>
                  </a:cubicBezTo>
                  <a:cubicBezTo>
                    <a:pt x="568534" y="632207"/>
                    <a:pt x="563623" y="628807"/>
                    <a:pt x="568534" y="623140"/>
                  </a:cubicBezTo>
                  <a:cubicBezTo>
                    <a:pt x="587045" y="603497"/>
                    <a:pt x="575334" y="578942"/>
                    <a:pt x="579489" y="557032"/>
                  </a:cubicBezTo>
                  <a:cubicBezTo>
                    <a:pt x="581756" y="544188"/>
                    <a:pt x="581000" y="530211"/>
                    <a:pt x="579112" y="516989"/>
                  </a:cubicBezTo>
                  <a:cubicBezTo>
                    <a:pt x="577601" y="506789"/>
                    <a:pt x="579867" y="496967"/>
                    <a:pt x="585911" y="489034"/>
                  </a:cubicBezTo>
                  <a:cubicBezTo>
                    <a:pt x="594978" y="477324"/>
                    <a:pt x="597622" y="465235"/>
                    <a:pt x="591578" y="451636"/>
                  </a:cubicBezTo>
                  <a:cubicBezTo>
                    <a:pt x="584778" y="436147"/>
                    <a:pt x="592711" y="422548"/>
                    <a:pt x="596489" y="408571"/>
                  </a:cubicBezTo>
                  <a:cubicBezTo>
                    <a:pt x="598755" y="399882"/>
                    <a:pt x="601400" y="392327"/>
                    <a:pt x="592711" y="385905"/>
                  </a:cubicBezTo>
                  <a:cubicBezTo>
                    <a:pt x="585534" y="380238"/>
                    <a:pt x="578734" y="380238"/>
                    <a:pt x="571556" y="385905"/>
                  </a:cubicBezTo>
                  <a:cubicBezTo>
                    <a:pt x="567023" y="389305"/>
                    <a:pt x="560979" y="389683"/>
                    <a:pt x="555690" y="390816"/>
                  </a:cubicBezTo>
                  <a:cubicBezTo>
                    <a:pt x="532647" y="395349"/>
                    <a:pt x="525091" y="389305"/>
                    <a:pt x="528869" y="365506"/>
                  </a:cubicBezTo>
                  <a:cubicBezTo>
                    <a:pt x="531513" y="349640"/>
                    <a:pt x="532269" y="339062"/>
                    <a:pt x="511114" y="341329"/>
                  </a:cubicBezTo>
                  <a:cubicBezTo>
                    <a:pt x="505448" y="342084"/>
                    <a:pt x="500159" y="338307"/>
                    <a:pt x="495626" y="334907"/>
                  </a:cubicBezTo>
                  <a:cubicBezTo>
                    <a:pt x="486560" y="328485"/>
                    <a:pt x="477871" y="327352"/>
                    <a:pt x="468049" y="333396"/>
                  </a:cubicBezTo>
                  <a:cubicBezTo>
                    <a:pt x="461627" y="337173"/>
                    <a:pt x="454827" y="339062"/>
                    <a:pt x="448028" y="335662"/>
                  </a:cubicBezTo>
                  <a:cubicBezTo>
                    <a:pt x="440850" y="331885"/>
                    <a:pt x="435939" y="334151"/>
                    <a:pt x="432539" y="341329"/>
                  </a:cubicBezTo>
                  <a:cubicBezTo>
                    <a:pt x="426495" y="354173"/>
                    <a:pt x="417806" y="359084"/>
                    <a:pt x="403452" y="353795"/>
                  </a:cubicBezTo>
                  <a:cubicBezTo>
                    <a:pt x="397407" y="351528"/>
                    <a:pt x="390608" y="351151"/>
                    <a:pt x="386074" y="357195"/>
                  </a:cubicBezTo>
                  <a:cubicBezTo>
                    <a:pt x="381163" y="363239"/>
                    <a:pt x="384186" y="369661"/>
                    <a:pt x="388719" y="374572"/>
                  </a:cubicBezTo>
                  <a:cubicBezTo>
                    <a:pt x="397785" y="384772"/>
                    <a:pt x="398541" y="397616"/>
                    <a:pt x="400807" y="410082"/>
                  </a:cubicBezTo>
                  <a:cubicBezTo>
                    <a:pt x="403074" y="423303"/>
                    <a:pt x="404585" y="436525"/>
                    <a:pt x="416295" y="445969"/>
                  </a:cubicBezTo>
                  <a:cubicBezTo>
                    <a:pt x="424606" y="452769"/>
                    <a:pt x="420451" y="460702"/>
                    <a:pt x="413651" y="465613"/>
                  </a:cubicBezTo>
                  <a:cubicBezTo>
                    <a:pt x="400052" y="475435"/>
                    <a:pt x="399296" y="484879"/>
                    <a:pt x="411385" y="496590"/>
                  </a:cubicBezTo>
                  <a:cubicBezTo>
                    <a:pt x="420451" y="505278"/>
                    <a:pt x="421962" y="515856"/>
                    <a:pt x="415540" y="527566"/>
                  </a:cubicBezTo>
                  <a:cubicBezTo>
                    <a:pt x="405718" y="546077"/>
                    <a:pt x="405340" y="563454"/>
                    <a:pt x="420451" y="580075"/>
                  </a:cubicBezTo>
                  <a:cubicBezTo>
                    <a:pt x="427628" y="588008"/>
                    <a:pt x="424984" y="592919"/>
                    <a:pt x="414407" y="596319"/>
                  </a:cubicBezTo>
                  <a:cubicBezTo>
                    <a:pt x="398918" y="601230"/>
                    <a:pt x="385319" y="605008"/>
                    <a:pt x="368697" y="595186"/>
                  </a:cubicBezTo>
                  <a:cubicBezTo>
                    <a:pt x="359253" y="589519"/>
                    <a:pt x="344898" y="586875"/>
                    <a:pt x="332054" y="598963"/>
                  </a:cubicBezTo>
                  <a:cubicBezTo>
                    <a:pt x="322988" y="607274"/>
                    <a:pt x="313921" y="590653"/>
                    <a:pt x="302211" y="589897"/>
                  </a:cubicBezTo>
                  <a:cubicBezTo>
                    <a:pt x="294656" y="589519"/>
                    <a:pt x="296167" y="580453"/>
                    <a:pt x="298811" y="574031"/>
                  </a:cubicBezTo>
                  <a:cubicBezTo>
                    <a:pt x="301455" y="562698"/>
                    <a:pt x="310522" y="560054"/>
                    <a:pt x="319966" y="556654"/>
                  </a:cubicBezTo>
                  <a:cubicBezTo>
                    <a:pt x="336587" y="550610"/>
                    <a:pt x="336965" y="545321"/>
                    <a:pt x="325254" y="531722"/>
                  </a:cubicBezTo>
                  <a:cubicBezTo>
                    <a:pt x="312033" y="516611"/>
                    <a:pt x="309011" y="496590"/>
                    <a:pt x="315810" y="480724"/>
                  </a:cubicBezTo>
                  <a:cubicBezTo>
                    <a:pt x="322610" y="464480"/>
                    <a:pt x="312411" y="458813"/>
                    <a:pt x="304855" y="458058"/>
                  </a:cubicBezTo>
                  <a:cubicBezTo>
                    <a:pt x="281434" y="455791"/>
                    <a:pt x="258768" y="445969"/>
                    <a:pt x="234213" y="456169"/>
                  </a:cubicBezTo>
                  <a:cubicBezTo>
                    <a:pt x="211925" y="465235"/>
                    <a:pt x="190015" y="473546"/>
                    <a:pt x="176793" y="495456"/>
                  </a:cubicBezTo>
                  <a:cubicBezTo>
                    <a:pt x="175282" y="495456"/>
                    <a:pt x="173771" y="495456"/>
                    <a:pt x="172638" y="495456"/>
                  </a:cubicBezTo>
                  <a:cubicBezTo>
                    <a:pt x="164327" y="487145"/>
                    <a:pt x="157527" y="477701"/>
                    <a:pt x="163194" y="465613"/>
                  </a:cubicBezTo>
                  <a:cubicBezTo>
                    <a:pt x="168860" y="453902"/>
                    <a:pt x="178682" y="448236"/>
                    <a:pt x="192282" y="448614"/>
                  </a:cubicBezTo>
                  <a:cubicBezTo>
                    <a:pt x="208526" y="448991"/>
                    <a:pt x="221747" y="441814"/>
                    <a:pt x="234591" y="432370"/>
                  </a:cubicBezTo>
                  <a:cubicBezTo>
                    <a:pt x="248568" y="422170"/>
                    <a:pt x="262923" y="412348"/>
                    <a:pt x="279923" y="407437"/>
                  </a:cubicBezTo>
                  <a:cubicBezTo>
                    <a:pt x="281434" y="407060"/>
                    <a:pt x="282945" y="407060"/>
                    <a:pt x="284078" y="406304"/>
                  </a:cubicBezTo>
                  <a:cubicBezTo>
                    <a:pt x="296922" y="399882"/>
                    <a:pt x="307122" y="345484"/>
                    <a:pt x="296544" y="335662"/>
                  </a:cubicBezTo>
                  <a:cubicBezTo>
                    <a:pt x="275012" y="315641"/>
                    <a:pt x="264812" y="289575"/>
                    <a:pt x="252724" y="263887"/>
                  </a:cubicBezTo>
                  <a:cubicBezTo>
                    <a:pt x="249702" y="257087"/>
                    <a:pt x="250457" y="250288"/>
                    <a:pt x="251591" y="243110"/>
                  </a:cubicBezTo>
                  <a:cubicBezTo>
                    <a:pt x="253857" y="224600"/>
                    <a:pt x="252346" y="206467"/>
                    <a:pt x="243280" y="189846"/>
                  </a:cubicBezTo>
                  <a:cubicBezTo>
                    <a:pt x="237991" y="179646"/>
                    <a:pt x="231947" y="177379"/>
                    <a:pt x="221747" y="186823"/>
                  </a:cubicBezTo>
                  <a:cubicBezTo>
                    <a:pt x="193415" y="213267"/>
                    <a:pt x="149972" y="215534"/>
                    <a:pt x="120129" y="192490"/>
                  </a:cubicBezTo>
                  <a:cubicBezTo>
                    <a:pt x="111818" y="186068"/>
                    <a:pt x="108040" y="187957"/>
                    <a:pt x="105018" y="196645"/>
                  </a:cubicBezTo>
                  <a:cubicBezTo>
                    <a:pt x="101618" y="206089"/>
                    <a:pt x="99730" y="215534"/>
                    <a:pt x="104263" y="225355"/>
                  </a:cubicBezTo>
                  <a:cubicBezTo>
                    <a:pt x="106529" y="230644"/>
                    <a:pt x="110307" y="235933"/>
                    <a:pt x="109929" y="241221"/>
                  </a:cubicBezTo>
                  <a:cubicBezTo>
                    <a:pt x="107285" y="275598"/>
                    <a:pt x="114840" y="309974"/>
                    <a:pt x="110685" y="344351"/>
                  </a:cubicBezTo>
                  <a:cubicBezTo>
                    <a:pt x="108796" y="361728"/>
                    <a:pt x="103129" y="378727"/>
                    <a:pt x="110685" y="396104"/>
                  </a:cubicBezTo>
                  <a:cubicBezTo>
                    <a:pt x="113707" y="402904"/>
                    <a:pt x="112951" y="410082"/>
                    <a:pt x="111440" y="416881"/>
                  </a:cubicBezTo>
                  <a:cubicBezTo>
                    <a:pt x="110307" y="423303"/>
                    <a:pt x="107663" y="430859"/>
                    <a:pt x="111818" y="435392"/>
                  </a:cubicBezTo>
                  <a:cubicBezTo>
                    <a:pt x="126551" y="451258"/>
                    <a:pt x="123529" y="469768"/>
                    <a:pt x="124662" y="488657"/>
                  </a:cubicBezTo>
                  <a:cubicBezTo>
                    <a:pt x="125418" y="501878"/>
                    <a:pt x="127306" y="515478"/>
                    <a:pt x="137128" y="526055"/>
                  </a:cubicBezTo>
                  <a:cubicBezTo>
                    <a:pt x="140150" y="529077"/>
                    <a:pt x="141661" y="533233"/>
                    <a:pt x="138261" y="537388"/>
                  </a:cubicBezTo>
                  <a:cubicBezTo>
                    <a:pt x="122395" y="533988"/>
                    <a:pt x="116729" y="521900"/>
                    <a:pt x="112196" y="508300"/>
                  </a:cubicBezTo>
                  <a:cubicBezTo>
                    <a:pt x="105774" y="489412"/>
                    <a:pt x="101996" y="469013"/>
                    <a:pt x="83108" y="457302"/>
                  </a:cubicBezTo>
                  <a:lnTo>
                    <a:pt x="83108" y="457302"/>
                  </a:lnTo>
                  <a:cubicBezTo>
                    <a:pt x="79330" y="447480"/>
                    <a:pt x="83863" y="438414"/>
                    <a:pt x="85752" y="428592"/>
                  </a:cubicBezTo>
                  <a:cubicBezTo>
                    <a:pt x="88774" y="412726"/>
                    <a:pt x="91419" y="396104"/>
                    <a:pt x="74797" y="385149"/>
                  </a:cubicBezTo>
                  <a:cubicBezTo>
                    <a:pt x="74797" y="379105"/>
                    <a:pt x="71397" y="375328"/>
                    <a:pt x="67620" y="371550"/>
                  </a:cubicBezTo>
                  <a:cubicBezTo>
                    <a:pt x="61575" y="365883"/>
                    <a:pt x="64598" y="362484"/>
                    <a:pt x="70642" y="359839"/>
                  </a:cubicBezTo>
                  <a:cubicBezTo>
                    <a:pt x="93308" y="343595"/>
                    <a:pt x="95196" y="342840"/>
                    <a:pt x="83486" y="313374"/>
                  </a:cubicBezTo>
                  <a:cubicBezTo>
                    <a:pt x="72153" y="284664"/>
                    <a:pt x="75175" y="255576"/>
                    <a:pt x="77442" y="227244"/>
                  </a:cubicBezTo>
                  <a:cubicBezTo>
                    <a:pt x="78575" y="212134"/>
                    <a:pt x="78575" y="204578"/>
                    <a:pt x="61575" y="204956"/>
                  </a:cubicBezTo>
                  <a:cubicBezTo>
                    <a:pt x="57798" y="204956"/>
                    <a:pt x="55531" y="201556"/>
                    <a:pt x="53265" y="198912"/>
                  </a:cubicBezTo>
                  <a:cubicBezTo>
                    <a:pt x="51754" y="197401"/>
                    <a:pt x="50620" y="196267"/>
                    <a:pt x="49109" y="194757"/>
                  </a:cubicBezTo>
                  <a:cubicBezTo>
                    <a:pt x="40421" y="189846"/>
                    <a:pt x="37021" y="181157"/>
                    <a:pt x="32488" y="173224"/>
                  </a:cubicBezTo>
                  <a:cubicBezTo>
                    <a:pt x="31732" y="167180"/>
                    <a:pt x="33999" y="161513"/>
                    <a:pt x="36265" y="156225"/>
                  </a:cubicBezTo>
                  <a:cubicBezTo>
                    <a:pt x="38910" y="152069"/>
                    <a:pt x="41932" y="147914"/>
                    <a:pt x="44576" y="143381"/>
                  </a:cubicBezTo>
                  <a:cubicBezTo>
                    <a:pt x="51754" y="133937"/>
                    <a:pt x="46465" y="126381"/>
                    <a:pt x="40421" y="119582"/>
                  </a:cubicBezTo>
                  <a:cubicBezTo>
                    <a:pt x="34376" y="112782"/>
                    <a:pt x="27199" y="113537"/>
                    <a:pt x="19644" y="118070"/>
                  </a:cubicBezTo>
                  <a:cubicBezTo>
                    <a:pt x="13977" y="121470"/>
                    <a:pt x="7933" y="122604"/>
                    <a:pt x="2267" y="118448"/>
                  </a:cubicBezTo>
                  <a:cubicBezTo>
                    <a:pt x="2644" y="116182"/>
                    <a:pt x="1511" y="115048"/>
                    <a:pt x="0" y="113537"/>
                  </a:cubicBezTo>
                  <a:close/>
                </a:path>
              </a:pathLst>
            </a:custGeom>
            <a:solidFill>
              <a:srgbClr val="FDE9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82" name="Freeform: Shape 26381">
              <a:extLst>
                <a:ext uri="{FF2B5EF4-FFF2-40B4-BE49-F238E27FC236}">
                  <a16:creationId xmlns:a16="http://schemas.microsoft.com/office/drawing/2014/main" id="{CFEFD2A5-55D7-4C14-9C5F-873D83980924}"/>
                </a:ext>
              </a:extLst>
            </p:cNvPr>
            <p:cNvSpPr/>
            <p:nvPr/>
          </p:nvSpPr>
          <p:spPr>
            <a:xfrm>
              <a:off x="9019919" y="3668358"/>
              <a:ext cx="213057" cy="154997"/>
            </a:xfrm>
            <a:custGeom>
              <a:avLst/>
              <a:gdLst>
                <a:gd name="connsiteX0" fmla="*/ 4766 w 213057"/>
                <a:gd name="connsiteY0" fmla="*/ 148845 h 154997"/>
                <a:gd name="connsiteX1" fmla="*/ 5522 w 213057"/>
                <a:gd name="connsiteY1" fmla="*/ 136756 h 154997"/>
                <a:gd name="connsiteX2" fmla="*/ 20255 w 213057"/>
                <a:gd name="connsiteY2" fmla="*/ 136001 h 154997"/>
                <a:gd name="connsiteX3" fmla="*/ 29699 w 213057"/>
                <a:gd name="connsiteY3" fmla="*/ 128823 h 154997"/>
                <a:gd name="connsiteX4" fmla="*/ 24410 w 213057"/>
                <a:gd name="connsiteY4" fmla="*/ 118623 h 154997"/>
                <a:gd name="connsiteX5" fmla="*/ 7033 w 213057"/>
                <a:gd name="connsiteY5" fmla="*/ 45337 h 154997"/>
                <a:gd name="connsiteX6" fmla="*/ 15722 w 213057"/>
                <a:gd name="connsiteY6" fmla="*/ 13227 h 154997"/>
                <a:gd name="connsiteX7" fmla="*/ 34988 w 213057"/>
                <a:gd name="connsiteY7" fmla="*/ 9072 h 154997"/>
                <a:gd name="connsiteX8" fmla="*/ 95052 w 213057"/>
                <a:gd name="connsiteY8" fmla="*/ 9828 h 154997"/>
                <a:gd name="connsiteX9" fmla="*/ 157383 w 213057"/>
                <a:gd name="connsiteY9" fmla="*/ 13227 h 154997"/>
                <a:gd name="connsiteX10" fmla="*/ 200826 w 213057"/>
                <a:gd name="connsiteY10" fmla="*/ 51004 h 154997"/>
                <a:gd name="connsiteX11" fmla="*/ 207625 w 213057"/>
                <a:gd name="connsiteY11" fmla="*/ 89158 h 154997"/>
                <a:gd name="connsiteX12" fmla="*/ 209137 w 213057"/>
                <a:gd name="connsiteY12" fmla="*/ 106535 h 154997"/>
                <a:gd name="connsiteX13" fmla="*/ 208759 w 213057"/>
                <a:gd name="connsiteY13" fmla="*/ 129956 h 154997"/>
                <a:gd name="connsiteX14" fmla="*/ 188737 w 213057"/>
                <a:gd name="connsiteY14" fmla="*/ 130334 h 154997"/>
                <a:gd name="connsiteX15" fmla="*/ 155116 w 213057"/>
                <a:gd name="connsiteY15" fmla="*/ 128445 h 154997"/>
                <a:gd name="connsiteX16" fmla="*/ 101852 w 213057"/>
                <a:gd name="connsiteY16" fmla="*/ 114846 h 154997"/>
                <a:gd name="connsiteX17" fmla="*/ 82964 w 213057"/>
                <a:gd name="connsiteY17" fmla="*/ 115979 h 154997"/>
                <a:gd name="connsiteX18" fmla="*/ 46698 w 213057"/>
                <a:gd name="connsiteY18" fmla="*/ 129956 h 154997"/>
                <a:gd name="connsiteX19" fmla="*/ 56520 w 213057"/>
                <a:gd name="connsiteY19" fmla="*/ 153378 h 154997"/>
                <a:gd name="connsiteX20" fmla="*/ 51987 w 213057"/>
                <a:gd name="connsiteY20" fmla="*/ 153756 h 154997"/>
                <a:gd name="connsiteX21" fmla="*/ 4766 w 213057"/>
                <a:gd name="connsiteY21" fmla="*/ 148845 h 15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3057" h="154997">
                  <a:moveTo>
                    <a:pt x="4766" y="148845"/>
                  </a:moveTo>
                  <a:cubicBezTo>
                    <a:pt x="2500" y="144689"/>
                    <a:pt x="2500" y="140534"/>
                    <a:pt x="5522" y="136756"/>
                  </a:cubicBezTo>
                  <a:cubicBezTo>
                    <a:pt x="10433" y="136378"/>
                    <a:pt x="15344" y="136378"/>
                    <a:pt x="20255" y="136001"/>
                  </a:cubicBezTo>
                  <a:cubicBezTo>
                    <a:pt x="24788" y="135623"/>
                    <a:pt x="28188" y="133356"/>
                    <a:pt x="29699" y="128823"/>
                  </a:cubicBezTo>
                  <a:cubicBezTo>
                    <a:pt x="31210" y="123912"/>
                    <a:pt x="27810" y="121646"/>
                    <a:pt x="24410" y="118623"/>
                  </a:cubicBezTo>
                  <a:cubicBezTo>
                    <a:pt x="-1656" y="94824"/>
                    <a:pt x="-5811" y="78203"/>
                    <a:pt x="7033" y="45337"/>
                  </a:cubicBezTo>
                  <a:cubicBezTo>
                    <a:pt x="11188" y="34760"/>
                    <a:pt x="7411" y="23049"/>
                    <a:pt x="15722" y="13227"/>
                  </a:cubicBezTo>
                  <a:cubicBezTo>
                    <a:pt x="22144" y="6050"/>
                    <a:pt x="29321" y="2272"/>
                    <a:pt x="34988" y="9072"/>
                  </a:cubicBezTo>
                  <a:cubicBezTo>
                    <a:pt x="55387" y="33249"/>
                    <a:pt x="76919" y="20783"/>
                    <a:pt x="95052" y="9828"/>
                  </a:cubicBezTo>
                  <a:cubicBezTo>
                    <a:pt x="118473" y="-4150"/>
                    <a:pt x="135095" y="-3394"/>
                    <a:pt x="157383" y="13227"/>
                  </a:cubicBezTo>
                  <a:cubicBezTo>
                    <a:pt x="173249" y="24938"/>
                    <a:pt x="189871" y="34760"/>
                    <a:pt x="200826" y="51004"/>
                  </a:cubicBezTo>
                  <a:cubicBezTo>
                    <a:pt x="208759" y="62337"/>
                    <a:pt x="216692" y="74425"/>
                    <a:pt x="207625" y="89158"/>
                  </a:cubicBezTo>
                  <a:cubicBezTo>
                    <a:pt x="203470" y="95958"/>
                    <a:pt x="205359" y="100869"/>
                    <a:pt x="209137" y="106535"/>
                  </a:cubicBezTo>
                  <a:cubicBezTo>
                    <a:pt x="214425" y="114090"/>
                    <a:pt x="214425" y="122401"/>
                    <a:pt x="208759" y="129956"/>
                  </a:cubicBezTo>
                  <a:cubicBezTo>
                    <a:pt x="201959" y="139023"/>
                    <a:pt x="196293" y="132223"/>
                    <a:pt x="188737" y="130334"/>
                  </a:cubicBezTo>
                  <a:cubicBezTo>
                    <a:pt x="178160" y="127690"/>
                    <a:pt x="166449" y="128068"/>
                    <a:pt x="155116" y="128445"/>
                  </a:cubicBezTo>
                  <a:cubicBezTo>
                    <a:pt x="135850" y="129579"/>
                    <a:pt x="117340" y="128823"/>
                    <a:pt x="101852" y="114846"/>
                  </a:cubicBezTo>
                  <a:cubicBezTo>
                    <a:pt x="95430" y="109179"/>
                    <a:pt x="89008" y="111068"/>
                    <a:pt x="82964" y="115979"/>
                  </a:cubicBezTo>
                  <a:cubicBezTo>
                    <a:pt x="72764" y="123912"/>
                    <a:pt x="59920" y="126179"/>
                    <a:pt x="46698" y="129956"/>
                  </a:cubicBezTo>
                  <a:cubicBezTo>
                    <a:pt x="48209" y="138645"/>
                    <a:pt x="59542" y="143556"/>
                    <a:pt x="56520" y="153378"/>
                  </a:cubicBezTo>
                  <a:cubicBezTo>
                    <a:pt x="55009" y="155267"/>
                    <a:pt x="53498" y="155644"/>
                    <a:pt x="51987" y="153756"/>
                  </a:cubicBezTo>
                  <a:cubicBezTo>
                    <a:pt x="36121" y="151867"/>
                    <a:pt x="20633" y="150356"/>
                    <a:pt x="4766" y="148845"/>
                  </a:cubicBezTo>
                  <a:close/>
                </a:path>
              </a:pathLst>
            </a:custGeom>
            <a:solidFill>
              <a:srgbClr val="FAD3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83" name="Freeform: Shape 26382">
              <a:extLst>
                <a:ext uri="{FF2B5EF4-FFF2-40B4-BE49-F238E27FC236}">
                  <a16:creationId xmlns:a16="http://schemas.microsoft.com/office/drawing/2014/main" id="{089D7730-0C20-435E-B8A5-367238D6EECF}"/>
                </a:ext>
              </a:extLst>
            </p:cNvPr>
            <p:cNvSpPr/>
            <p:nvPr/>
          </p:nvSpPr>
          <p:spPr>
            <a:xfrm>
              <a:off x="9071906" y="3821358"/>
              <a:ext cx="251912" cy="219331"/>
            </a:xfrm>
            <a:custGeom>
              <a:avLst/>
              <a:gdLst>
                <a:gd name="connsiteX0" fmla="*/ 0 w 251912"/>
                <a:gd name="connsiteY0" fmla="*/ 378 h 219331"/>
                <a:gd name="connsiteX1" fmla="*/ 4533 w 251912"/>
                <a:gd name="connsiteY1" fmla="*/ 0 h 219331"/>
                <a:gd name="connsiteX2" fmla="*/ 167349 w 251912"/>
                <a:gd name="connsiteY2" fmla="*/ 92930 h 219331"/>
                <a:gd name="connsiteX3" fmla="*/ 245169 w 251912"/>
                <a:gd name="connsiteY3" fmla="*/ 195681 h 219331"/>
                <a:gd name="connsiteX4" fmla="*/ 242146 w 251912"/>
                <a:gd name="connsiteY4" fmla="*/ 217970 h 219331"/>
                <a:gd name="connsiteX5" fmla="*/ 234591 w 251912"/>
                <a:gd name="connsiteY5" fmla="*/ 217970 h 219331"/>
                <a:gd name="connsiteX6" fmla="*/ 185860 w 251912"/>
                <a:gd name="connsiteY6" fmla="*/ 199837 h 219331"/>
                <a:gd name="connsiteX7" fmla="*/ 181704 w 251912"/>
                <a:gd name="connsiteY7" fmla="*/ 199837 h 219331"/>
                <a:gd name="connsiteX8" fmla="*/ 181704 w 251912"/>
                <a:gd name="connsiteY8" fmla="*/ 199837 h 219331"/>
                <a:gd name="connsiteX9" fmla="*/ 178304 w 251912"/>
                <a:gd name="connsiteY9" fmla="*/ 183971 h 219331"/>
                <a:gd name="connsiteX10" fmla="*/ 158661 w 251912"/>
                <a:gd name="connsiteY10" fmla="*/ 135617 h 219331"/>
                <a:gd name="connsiteX11" fmla="*/ 114840 w 251912"/>
                <a:gd name="connsiteY11" fmla="*/ 154883 h 219331"/>
                <a:gd name="connsiteX12" fmla="*/ 101996 w 251912"/>
                <a:gd name="connsiteY12" fmla="*/ 151106 h 219331"/>
                <a:gd name="connsiteX13" fmla="*/ 101996 w 251912"/>
                <a:gd name="connsiteY13" fmla="*/ 139395 h 219331"/>
                <a:gd name="connsiteX14" fmla="*/ 114085 w 251912"/>
                <a:gd name="connsiteY14" fmla="*/ 135239 h 219331"/>
                <a:gd name="connsiteX15" fmla="*/ 134862 w 251912"/>
                <a:gd name="connsiteY15" fmla="*/ 133728 h 219331"/>
                <a:gd name="connsiteX16" fmla="*/ 128440 w 251912"/>
                <a:gd name="connsiteY16" fmla="*/ 115973 h 219331"/>
                <a:gd name="connsiteX17" fmla="*/ 137128 w 251912"/>
                <a:gd name="connsiteY17" fmla="*/ 84997 h 219331"/>
                <a:gd name="connsiteX18" fmla="*/ 105774 w 251912"/>
                <a:gd name="connsiteY18" fmla="*/ 105396 h 219331"/>
                <a:gd name="connsiteX19" fmla="*/ 66486 w 251912"/>
                <a:gd name="connsiteY19" fmla="*/ 71775 h 219331"/>
                <a:gd name="connsiteX20" fmla="*/ 27577 w 251912"/>
                <a:gd name="connsiteY20" fmla="*/ 76308 h 219331"/>
                <a:gd name="connsiteX21" fmla="*/ 22666 w 251912"/>
                <a:gd name="connsiteY21" fmla="*/ 54776 h 219331"/>
                <a:gd name="connsiteX22" fmla="*/ 21533 w 251912"/>
                <a:gd name="connsiteY22" fmla="*/ 37776 h 219331"/>
                <a:gd name="connsiteX23" fmla="*/ 19266 w 251912"/>
                <a:gd name="connsiteY23" fmla="*/ 27199 h 219331"/>
                <a:gd name="connsiteX24" fmla="*/ 0 w 251912"/>
                <a:gd name="connsiteY24" fmla="*/ 378 h 21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1912" h="219331">
                  <a:moveTo>
                    <a:pt x="0" y="378"/>
                  </a:moveTo>
                  <a:cubicBezTo>
                    <a:pt x="1511" y="378"/>
                    <a:pt x="3022" y="0"/>
                    <a:pt x="4533" y="0"/>
                  </a:cubicBezTo>
                  <a:cubicBezTo>
                    <a:pt x="72531" y="6800"/>
                    <a:pt x="118618" y="52131"/>
                    <a:pt x="167349" y="92930"/>
                  </a:cubicBezTo>
                  <a:cubicBezTo>
                    <a:pt x="201348" y="121262"/>
                    <a:pt x="220236" y="160550"/>
                    <a:pt x="245169" y="195681"/>
                  </a:cubicBezTo>
                  <a:cubicBezTo>
                    <a:pt x="251591" y="203992"/>
                    <a:pt x="257635" y="212303"/>
                    <a:pt x="242146" y="217970"/>
                  </a:cubicBezTo>
                  <a:cubicBezTo>
                    <a:pt x="239502" y="218725"/>
                    <a:pt x="235347" y="220614"/>
                    <a:pt x="234591" y="217970"/>
                  </a:cubicBezTo>
                  <a:cubicBezTo>
                    <a:pt x="227414" y="186615"/>
                    <a:pt x="202103" y="204748"/>
                    <a:pt x="185860" y="199837"/>
                  </a:cubicBezTo>
                  <a:cubicBezTo>
                    <a:pt x="184726" y="199459"/>
                    <a:pt x="183215" y="199837"/>
                    <a:pt x="181704" y="199837"/>
                  </a:cubicBezTo>
                  <a:lnTo>
                    <a:pt x="181704" y="199837"/>
                  </a:lnTo>
                  <a:cubicBezTo>
                    <a:pt x="181326" y="194548"/>
                    <a:pt x="183593" y="188126"/>
                    <a:pt x="178304" y="183971"/>
                  </a:cubicBezTo>
                  <a:cubicBezTo>
                    <a:pt x="162816" y="172638"/>
                    <a:pt x="149972" y="160172"/>
                    <a:pt x="158661" y="135617"/>
                  </a:cubicBezTo>
                  <a:cubicBezTo>
                    <a:pt x="147328" y="154128"/>
                    <a:pt x="128817" y="148461"/>
                    <a:pt x="114840" y="154883"/>
                  </a:cubicBezTo>
                  <a:cubicBezTo>
                    <a:pt x="109174" y="157527"/>
                    <a:pt x="105396" y="155261"/>
                    <a:pt x="101996" y="151106"/>
                  </a:cubicBezTo>
                  <a:cubicBezTo>
                    <a:pt x="98218" y="147328"/>
                    <a:pt x="100107" y="143550"/>
                    <a:pt x="101996" y="139395"/>
                  </a:cubicBezTo>
                  <a:cubicBezTo>
                    <a:pt x="104640" y="133728"/>
                    <a:pt x="108796" y="133728"/>
                    <a:pt x="114085" y="135239"/>
                  </a:cubicBezTo>
                  <a:cubicBezTo>
                    <a:pt x="120884" y="137128"/>
                    <a:pt x="128817" y="143172"/>
                    <a:pt x="134862" y="133728"/>
                  </a:cubicBezTo>
                  <a:cubicBezTo>
                    <a:pt x="140528" y="125040"/>
                    <a:pt x="132217" y="119751"/>
                    <a:pt x="128440" y="115973"/>
                  </a:cubicBezTo>
                  <a:cubicBezTo>
                    <a:pt x="114462" y="100485"/>
                    <a:pt x="136750" y="96707"/>
                    <a:pt x="137128" y="84997"/>
                  </a:cubicBezTo>
                  <a:cubicBezTo>
                    <a:pt x="118996" y="77819"/>
                    <a:pt x="106907" y="80086"/>
                    <a:pt x="105774" y="105396"/>
                  </a:cubicBezTo>
                  <a:cubicBezTo>
                    <a:pt x="97085" y="86130"/>
                    <a:pt x="80464" y="81219"/>
                    <a:pt x="66486" y="71775"/>
                  </a:cubicBezTo>
                  <a:cubicBezTo>
                    <a:pt x="47976" y="58931"/>
                    <a:pt x="41932" y="77064"/>
                    <a:pt x="27577" y="76308"/>
                  </a:cubicBezTo>
                  <a:cubicBezTo>
                    <a:pt x="32110" y="67242"/>
                    <a:pt x="32110" y="60442"/>
                    <a:pt x="22666" y="54776"/>
                  </a:cubicBezTo>
                  <a:cubicBezTo>
                    <a:pt x="15866" y="50998"/>
                    <a:pt x="9822" y="44576"/>
                    <a:pt x="21533" y="37776"/>
                  </a:cubicBezTo>
                  <a:cubicBezTo>
                    <a:pt x="26821" y="34754"/>
                    <a:pt x="25688" y="31354"/>
                    <a:pt x="19266" y="27199"/>
                  </a:cubicBezTo>
                  <a:cubicBezTo>
                    <a:pt x="10200" y="21155"/>
                    <a:pt x="378" y="13600"/>
                    <a:pt x="0" y="378"/>
                  </a:cubicBezTo>
                  <a:close/>
                </a:path>
              </a:pathLst>
            </a:custGeom>
            <a:solidFill>
              <a:srgbClr val="F9B8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84" name="Freeform: Shape 26383">
              <a:extLst>
                <a:ext uri="{FF2B5EF4-FFF2-40B4-BE49-F238E27FC236}">
                  <a16:creationId xmlns:a16="http://schemas.microsoft.com/office/drawing/2014/main" id="{9E93ECC7-1B20-4482-8C82-D366A111E3A9}"/>
                </a:ext>
              </a:extLst>
            </p:cNvPr>
            <p:cNvSpPr/>
            <p:nvPr/>
          </p:nvSpPr>
          <p:spPr>
            <a:xfrm>
              <a:off x="9334074" y="4010265"/>
              <a:ext cx="51419" cy="35862"/>
            </a:xfrm>
            <a:custGeom>
              <a:avLst/>
              <a:gdLst>
                <a:gd name="connsiteX0" fmla="*/ 0 w 51419"/>
                <a:gd name="connsiteY0" fmla="*/ 10552 h 35862"/>
                <a:gd name="connsiteX1" fmla="*/ 18888 w 51419"/>
                <a:gd name="connsiteY1" fmla="*/ 3375 h 35862"/>
                <a:gd name="connsiteX2" fmla="*/ 45709 w 51419"/>
                <a:gd name="connsiteY2" fmla="*/ 11685 h 35862"/>
                <a:gd name="connsiteX3" fmla="*/ 42310 w 51419"/>
                <a:gd name="connsiteY3" fmla="*/ 35862 h 35862"/>
                <a:gd name="connsiteX4" fmla="*/ 20777 w 51419"/>
                <a:gd name="connsiteY4" fmla="*/ 21130 h 35862"/>
                <a:gd name="connsiteX5" fmla="*/ 0 w 51419"/>
                <a:gd name="connsiteY5" fmla="*/ 10552 h 3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19" h="35862">
                  <a:moveTo>
                    <a:pt x="0" y="10552"/>
                  </a:moveTo>
                  <a:cubicBezTo>
                    <a:pt x="7555" y="11308"/>
                    <a:pt x="13222" y="7530"/>
                    <a:pt x="18888" y="3375"/>
                  </a:cubicBezTo>
                  <a:cubicBezTo>
                    <a:pt x="30977" y="-4936"/>
                    <a:pt x="38532" y="3752"/>
                    <a:pt x="45709" y="11685"/>
                  </a:cubicBezTo>
                  <a:cubicBezTo>
                    <a:pt x="53642" y="20374"/>
                    <a:pt x="54020" y="29063"/>
                    <a:pt x="42310" y="35862"/>
                  </a:cubicBezTo>
                  <a:cubicBezTo>
                    <a:pt x="39287" y="24529"/>
                    <a:pt x="24177" y="18863"/>
                    <a:pt x="20777" y="21130"/>
                  </a:cubicBezTo>
                  <a:cubicBezTo>
                    <a:pt x="4911" y="32085"/>
                    <a:pt x="4533" y="18485"/>
                    <a:pt x="0" y="10552"/>
                  </a:cubicBezTo>
                  <a:close/>
                </a:path>
              </a:pathLst>
            </a:custGeom>
            <a:solidFill>
              <a:srgbClr val="FDE1C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85" name="Freeform: Shape 26384">
              <a:extLst>
                <a:ext uri="{FF2B5EF4-FFF2-40B4-BE49-F238E27FC236}">
                  <a16:creationId xmlns:a16="http://schemas.microsoft.com/office/drawing/2014/main" id="{C659A173-37EE-4A39-AB00-F003220D6F3F}"/>
                </a:ext>
              </a:extLst>
            </p:cNvPr>
            <p:cNvSpPr/>
            <p:nvPr/>
          </p:nvSpPr>
          <p:spPr>
            <a:xfrm>
              <a:off x="9228395" y="4017487"/>
              <a:ext cx="66391" cy="36115"/>
            </a:xfrm>
            <a:custGeom>
              <a:avLst/>
              <a:gdLst>
                <a:gd name="connsiteX0" fmla="*/ 25594 w 66391"/>
                <a:gd name="connsiteY0" fmla="*/ 2952 h 36115"/>
                <a:gd name="connsiteX1" fmla="*/ 66392 w 66391"/>
                <a:gd name="connsiteY1" fmla="*/ 32796 h 36115"/>
                <a:gd name="connsiteX2" fmla="*/ 47504 w 66391"/>
                <a:gd name="connsiteY2" fmla="*/ 30907 h 36115"/>
                <a:gd name="connsiteX3" fmla="*/ 18416 w 66391"/>
                <a:gd name="connsiteY3" fmla="*/ 25618 h 36115"/>
                <a:gd name="connsiteX4" fmla="*/ 2928 w 66391"/>
                <a:gd name="connsiteY4" fmla="*/ 17685 h 36115"/>
                <a:gd name="connsiteX5" fmla="*/ 2172 w 66391"/>
                <a:gd name="connsiteY5" fmla="*/ 4086 h 36115"/>
                <a:gd name="connsiteX6" fmla="*/ 16905 w 66391"/>
                <a:gd name="connsiteY6" fmla="*/ 2197 h 36115"/>
                <a:gd name="connsiteX7" fmla="*/ 25594 w 66391"/>
                <a:gd name="connsiteY7" fmla="*/ 2952 h 36115"/>
                <a:gd name="connsiteX8" fmla="*/ 25594 w 66391"/>
                <a:gd name="connsiteY8" fmla="*/ 2952 h 3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391" h="36115">
                  <a:moveTo>
                    <a:pt x="25594" y="2952"/>
                  </a:moveTo>
                  <a:cubicBezTo>
                    <a:pt x="36926" y="15041"/>
                    <a:pt x="49770" y="25240"/>
                    <a:pt x="66392" y="32796"/>
                  </a:cubicBezTo>
                  <a:cubicBezTo>
                    <a:pt x="58081" y="39218"/>
                    <a:pt x="53170" y="35062"/>
                    <a:pt x="47504" y="30907"/>
                  </a:cubicBezTo>
                  <a:cubicBezTo>
                    <a:pt x="38815" y="24485"/>
                    <a:pt x="31638" y="14663"/>
                    <a:pt x="18416" y="25618"/>
                  </a:cubicBezTo>
                  <a:cubicBezTo>
                    <a:pt x="13127" y="30151"/>
                    <a:pt x="7461" y="21463"/>
                    <a:pt x="2928" y="17685"/>
                  </a:cubicBezTo>
                  <a:cubicBezTo>
                    <a:pt x="-1228" y="14285"/>
                    <a:pt x="-472" y="8619"/>
                    <a:pt x="2172" y="4086"/>
                  </a:cubicBezTo>
                  <a:cubicBezTo>
                    <a:pt x="6328" y="-2714"/>
                    <a:pt x="11616" y="686"/>
                    <a:pt x="16905" y="2197"/>
                  </a:cubicBezTo>
                  <a:cubicBezTo>
                    <a:pt x="19549" y="3330"/>
                    <a:pt x="22571" y="2952"/>
                    <a:pt x="25594" y="2952"/>
                  </a:cubicBezTo>
                  <a:lnTo>
                    <a:pt x="25594" y="2952"/>
                  </a:lnTo>
                  <a:close/>
                </a:path>
              </a:pathLst>
            </a:custGeom>
            <a:solidFill>
              <a:srgbClr val="F9B8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86" name="Freeform: Shape 26385">
              <a:extLst>
                <a:ext uri="{FF2B5EF4-FFF2-40B4-BE49-F238E27FC236}">
                  <a16:creationId xmlns:a16="http://schemas.microsoft.com/office/drawing/2014/main" id="{0A907171-5F6D-4DCD-A126-3B4F1FEF5ACC}"/>
                </a:ext>
              </a:extLst>
            </p:cNvPr>
            <p:cNvSpPr/>
            <p:nvPr/>
          </p:nvSpPr>
          <p:spPr>
            <a:xfrm>
              <a:off x="9025063" y="4212130"/>
              <a:ext cx="21154" cy="10414"/>
            </a:xfrm>
            <a:custGeom>
              <a:avLst/>
              <a:gdLst>
                <a:gd name="connsiteX0" fmla="*/ 0 w 21154"/>
                <a:gd name="connsiteY0" fmla="*/ 8525 h 10414"/>
                <a:gd name="connsiteX1" fmla="*/ 21155 w 21154"/>
                <a:gd name="connsiteY1" fmla="*/ 1725 h 10414"/>
                <a:gd name="connsiteX2" fmla="*/ 0 w 21154"/>
                <a:gd name="connsiteY2" fmla="*/ 8525 h 1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54" h="10414">
                  <a:moveTo>
                    <a:pt x="0" y="8525"/>
                  </a:moveTo>
                  <a:cubicBezTo>
                    <a:pt x="6800" y="1347"/>
                    <a:pt x="12088" y="-2431"/>
                    <a:pt x="21155" y="1725"/>
                  </a:cubicBezTo>
                  <a:cubicBezTo>
                    <a:pt x="15488" y="8902"/>
                    <a:pt x="10577" y="13058"/>
                    <a:pt x="0" y="8525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87" name="Freeform: Shape 26386">
              <a:extLst>
                <a:ext uri="{FF2B5EF4-FFF2-40B4-BE49-F238E27FC236}">
                  <a16:creationId xmlns:a16="http://schemas.microsoft.com/office/drawing/2014/main" id="{7D7BD7E7-8F61-4377-8B1E-7FF2A60E737D}"/>
                </a:ext>
              </a:extLst>
            </p:cNvPr>
            <p:cNvSpPr/>
            <p:nvPr/>
          </p:nvSpPr>
          <p:spPr>
            <a:xfrm>
              <a:off x="9944540" y="3783262"/>
              <a:ext cx="717582" cy="340778"/>
            </a:xfrm>
            <a:custGeom>
              <a:avLst/>
              <a:gdLst>
                <a:gd name="connsiteX0" fmla="*/ 159794 w 717582"/>
                <a:gd name="connsiteY0" fmla="*/ 250022 h 340778"/>
                <a:gd name="connsiteX1" fmla="*/ 148461 w 717582"/>
                <a:gd name="connsiteY1" fmla="*/ 261732 h 340778"/>
                <a:gd name="connsiteX2" fmla="*/ 129195 w 717582"/>
                <a:gd name="connsiteY2" fmla="*/ 269665 h 340778"/>
                <a:gd name="connsiteX3" fmla="*/ 121640 w 717582"/>
                <a:gd name="connsiteY3" fmla="*/ 270799 h 340778"/>
                <a:gd name="connsiteX4" fmla="*/ 83486 w 717582"/>
                <a:gd name="connsiteY4" fmla="*/ 291576 h 340778"/>
                <a:gd name="connsiteX5" fmla="*/ 69509 w 717582"/>
                <a:gd name="connsiteY5" fmla="*/ 290442 h 340778"/>
                <a:gd name="connsiteX6" fmla="*/ 66864 w 717582"/>
                <a:gd name="connsiteY6" fmla="*/ 277976 h 340778"/>
                <a:gd name="connsiteX7" fmla="*/ 69131 w 717582"/>
                <a:gd name="connsiteY7" fmla="*/ 256066 h 340778"/>
                <a:gd name="connsiteX8" fmla="*/ 44954 w 717582"/>
                <a:gd name="connsiteY8" fmla="*/ 269288 h 340778"/>
                <a:gd name="connsiteX9" fmla="*/ 15110 w 717582"/>
                <a:gd name="connsiteY9" fmla="*/ 280243 h 340778"/>
                <a:gd name="connsiteX10" fmla="*/ 0 w 717582"/>
                <a:gd name="connsiteY10" fmla="*/ 258333 h 340778"/>
                <a:gd name="connsiteX11" fmla="*/ 7177 w 717582"/>
                <a:gd name="connsiteY11" fmla="*/ 246244 h 340778"/>
                <a:gd name="connsiteX12" fmla="*/ 47976 w 717582"/>
                <a:gd name="connsiteY12" fmla="*/ 200157 h 340778"/>
                <a:gd name="connsiteX13" fmla="*/ 89152 w 717582"/>
                <a:gd name="connsiteY13" fmla="*/ 166536 h 340778"/>
                <a:gd name="connsiteX14" fmla="*/ 100863 w 717582"/>
                <a:gd name="connsiteY14" fmla="*/ 163514 h 340778"/>
                <a:gd name="connsiteX15" fmla="*/ 176038 w 717582"/>
                <a:gd name="connsiteY15" fmla="*/ 194491 h 340778"/>
                <a:gd name="connsiteX16" fmla="*/ 176416 w 717582"/>
                <a:gd name="connsiteY16" fmla="*/ 117804 h 340778"/>
                <a:gd name="connsiteX17" fmla="*/ 199459 w 717582"/>
                <a:gd name="connsiteY17" fmla="*/ 76251 h 340778"/>
                <a:gd name="connsiteX18" fmla="*/ 213059 w 717582"/>
                <a:gd name="connsiteY18" fmla="*/ 40363 h 340778"/>
                <a:gd name="connsiteX19" fmla="*/ 241013 w 717582"/>
                <a:gd name="connsiteY19" fmla="*/ 12786 h 340778"/>
                <a:gd name="connsiteX20" fmla="*/ 269723 w 717582"/>
                <a:gd name="connsiteY20" fmla="*/ 8253 h 340778"/>
                <a:gd name="connsiteX21" fmla="*/ 304855 w 717582"/>
                <a:gd name="connsiteY21" fmla="*/ 13164 h 340778"/>
                <a:gd name="connsiteX22" fmla="*/ 320344 w 717582"/>
                <a:gd name="connsiteY22" fmla="*/ 16186 h 340778"/>
                <a:gd name="connsiteX23" fmla="*/ 355853 w 717582"/>
                <a:gd name="connsiteY23" fmla="*/ 38096 h 340778"/>
                <a:gd name="connsiteX24" fmla="*/ 344898 w 717582"/>
                <a:gd name="connsiteY24" fmla="*/ 70206 h 340778"/>
                <a:gd name="connsiteX25" fmla="*/ 366808 w 717582"/>
                <a:gd name="connsiteY25" fmla="*/ 91361 h 340778"/>
                <a:gd name="connsiteX26" fmla="*/ 430273 w 717582"/>
                <a:gd name="connsiteY26" fmla="*/ 69829 h 340778"/>
                <a:gd name="connsiteX27" fmla="*/ 445005 w 717582"/>
                <a:gd name="connsiteY27" fmla="*/ 67562 h 340778"/>
                <a:gd name="connsiteX28" fmla="*/ 444250 w 717582"/>
                <a:gd name="connsiteY28" fmla="*/ 69451 h 340778"/>
                <a:gd name="connsiteX29" fmla="*/ 431028 w 717582"/>
                <a:gd name="connsiteY29" fmla="*/ 128760 h 340778"/>
                <a:gd name="connsiteX30" fmla="*/ 405340 w 717582"/>
                <a:gd name="connsiteY30" fmla="*/ 111383 h 340778"/>
                <a:gd name="connsiteX31" fmla="*/ 376630 w 717582"/>
                <a:gd name="connsiteY31" fmla="*/ 114027 h 340778"/>
                <a:gd name="connsiteX32" fmla="*/ 366808 w 717582"/>
                <a:gd name="connsiteY32" fmla="*/ 140093 h 340778"/>
                <a:gd name="connsiteX33" fmla="*/ 397785 w 717582"/>
                <a:gd name="connsiteY33" fmla="*/ 149159 h 340778"/>
                <a:gd name="connsiteX34" fmla="*/ 410251 w 717582"/>
                <a:gd name="connsiteY34" fmla="*/ 153314 h 340778"/>
                <a:gd name="connsiteX35" fmla="*/ 403074 w 717582"/>
                <a:gd name="connsiteY35" fmla="*/ 176736 h 340778"/>
                <a:gd name="connsiteX36" fmla="*/ 392496 w 717582"/>
                <a:gd name="connsiteY36" fmla="*/ 175980 h 340778"/>
                <a:gd name="connsiteX37" fmla="*/ 379652 w 717582"/>
                <a:gd name="connsiteY37" fmla="*/ 169936 h 340778"/>
                <a:gd name="connsiteX38" fmla="*/ 371342 w 717582"/>
                <a:gd name="connsiteY38" fmla="*/ 174091 h 340778"/>
                <a:gd name="connsiteX39" fmla="*/ 375119 w 717582"/>
                <a:gd name="connsiteY39" fmla="*/ 180513 h 340778"/>
                <a:gd name="connsiteX40" fmla="*/ 387585 w 717582"/>
                <a:gd name="connsiteY40" fmla="*/ 194868 h 340778"/>
                <a:gd name="connsiteX41" fmla="*/ 399674 w 717582"/>
                <a:gd name="connsiteY41" fmla="*/ 227734 h 340778"/>
                <a:gd name="connsiteX42" fmla="*/ 413273 w 717582"/>
                <a:gd name="connsiteY42" fmla="*/ 236422 h 340778"/>
                <a:gd name="connsiteX43" fmla="*/ 486559 w 717582"/>
                <a:gd name="connsiteY43" fmla="*/ 251155 h 340778"/>
                <a:gd name="connsiteX44" fmla="*/ 537558 w 717582"/>
                <a:gd name="connsiteY44" fmla="*/ 257577 h 340778"/>
                <a:gd name="connsiteX45" fmla="*/ 568912 w 717582"/>
                <a:gd name="connsiteY45" fmla="*/ 225089 h 340778"/>
                <a:gd name="connsiteX46" fmla="*/ 558335 w 717582"/>
                <a:gd name="connsiteY46" fmla="*/ 224334 h 340778"/>
                <a:gd name="connsiteX47" fmla="*/ 539446 w 717582"/>
                <a:gd name="connsiteY47" fmla="*/ 217156 h 340778"/>
                <a:gd name="connsiteX48" fmla="*/ 554557 w 717582"/>
                <a:gd name="connsiteY48" fmla="*/ 202046 h 340778"/>
                <a:gd name="connsiteX49" fmla="*/ 592711 w 717582"/>
                <a:gd name="connsiteY49" fmla="*/ 163892 h 340778"/>
                <a:gd name="connsiteX50" fmla="*/ 650509 w 717582"/>
                <a:gd name="connsiteY50" fmla="*/ 147648 h 340778"/>
                <a:gd name="connsiteX51" fmla="*/ 714351 w 717582"/>
                <a:gd name="connsiteY51" fmla="*/ 193357 h 340778"/>
                <a:gd name="connsiteX52" fmla="*/ 716240 w 717582"/>
                <a:gd name="connsiteY52" fmla="*/ 199024 h 340778"/>
                <a:gd name="connsiteX53" fmla="*/ 711707 w 717582"/>
                <a:gd name="connsiteY53" fmla="*/ 231511 h 340778"/>
                <a:gd name="connsiteX54" fmla="*/ 678086 w 717582"/>
                <a:gd name="connsiteY54" fmla="*/ 313486 h 340778"/>
                <a:gd name="connsiteX55" fmla="*/ 669775 w 717582"/>
                <a:gd name="connsiteY55" fmla="*/ 309331 h 340778"/>
                <a:gd name="connsiteX56" fmla="*/ 669775 w 717582"/>
                <a:gd name="connsiteY56" fmla="*/ 309331 h 340778"/>
                <a:gd name="connsiteX57" fmla="*/ 669775 w 717582"/>
                <a:gd name="connsiteY57" fmla="*/ 288176 h 340778"/>
                <a:gd name="connsiteX58" fmla="*/ 695085 w 717582"/>
                <a:gd name="connsiteY58" fmla="*/ 228112 h 340778"/>
                <a:gd name="connsiteX59" fmla="*/ 696218 w 717582"/>
                <a:gd name="connsiteY59" fmla="*/ 213756 h 340778"/>
                <a:gd name="connsiteX60" fmla="*/ 648620 w 717582"/>
                <a:gd name="connsiteY60" fmla="*/ 180513 h 340778"/>
                <a:gd name="connsiteX61" fmla="*/ 624821 w 717582"/>
                <a:gd name="connsiteY61" fmla="*/ 184669 h 340778"/>
                <a:gd name="connsiteX62" fmla="*/ 576467 w 717582"/>
                <a:gd name="connsiteY62" fmla="*/ 254555 h 340778"/>
                <a:gd name="connsiteX63" fmla="*/ 572690 w 717582"/>
                <a:gd name="connsiteY63" fmla="*/ 263999 h 340778"/>
                <a:gd name="connsiteX64" fmla="*/ 570801 w 717582"/>
                <a:gd name="connsiteY64" fmla="*/ 299887 h 340778"/>
                <a:gd name="connsiteX65" fmla="*/ 564379 w 717582"/>
                <a:gd name="connsiteY65" fmla="*/ 322175 h 340778"/>
                <a:gd name="connsiteX66" fmla="*/ 534913 w 717582"/>
                <a:gd name="connsiteY66" fmla="*/ 328597 h 340778"/>
                <a:gd name="connsiteX67" fmla="*/ 507337 w 717582"/>
                <a:gd name="connsiteY67" fmla="*/ 297242 h 340778"/>
                <a:gd name="connsiteX68" fmla="*/ 432539 w 717582"/>
                <a:gd name="connsiteY68" fmla="*/ 267399 h 340778"/>
                <a:gd name="connsiteX69" fmla="*/ 412896 w 717582"/>
                <a:gd name="connsiteY69" fmla="*/ 284398 h 340778"/>
                <a:gd name="connsiteX70" fmla="*/ 390608 w 717582"/>
                <a:gd name="connsiteY70" fmla="*/ 288931 h 340778"/>
                <a:gd name="connsiteX71" fmla="*/ 358120 w 717582"/>
                <a:gd name="connsiteY71" fmla="*/ 258710 h 340778"/>
                <a:gd name="connsiteX72" fmla="*/ 355098 w 717582"/>
                <a:gd name="connsiteY72" fmla="*/ 256066 h 340778"/>
                <a:gd name="connsiteX73" fmla="*/ 329788 w 717582"/>
                <a:gd name="connsiteY73" fmla="*/ 222067 h 340778"/>
                <a:gd name="connsiteX74" fmla="*/ 325254 w 717582"/>
                <a:gd name="connsiteY74" fmla="*/ 212245 h 340778"/>
                <a:gd name="connsiteX75" fmla="*/ 314677 w 717582"/>
                <a:gd name="connsiteY75" fmla="*/ 217156 h 340778"/>
                <a:gd name="connsiteX76" fmla="*/ 285211 w 717582"/>
                <a:gd name="connsiteY76" fmla="*/ 266643 h 340778"/>
                <a:gd name="connsiteX77" fmla="*/ 264812 w 717582"/>
                <a:gd name="connsiteY77" fmla="*/ 282509 h 340778"/>
                <a:gd name="connsiteX78" fmla="*/ 243658 w 717582"/>
                <a:gd name="connsiteY78" fmla="*/ 261355 h 340778"/>
                <a:gd name="connsiteX79" fmla="*/ 237613 w 717582"/>
                <a:gd name="connsiteY79" fmla="*/ 245489 h 340778"/>
                <a:gd name="connsiteX80" fmla="*/ 219481 w 717582"/>
                <a:gd name="connsiteY80" fmla="*/ 262488 h 340778"/>
                <a:gd name="connsiteX81" fmla="*/ 209659 w 717582"/>
                <a:gd name="connsiteY81" fmla="*/ 309708 h 340778"/>
                <a:gd name="connsiteX82" fmla="*/ 192659 w 717582"/>
                <a:gd name="connsiteY82" fmla="*/ 309708 h 340778"/>
                <a:gd name="connsiteX83" fmla="*/ 174527 w 717582"/>
                <a:gd name="connsiteY83" fmla="*/ 250400 h 340778"/>
                <a:gd name="connsiteX84" fmla="*/ 170749 w 717582"/>
                <a:gd name="connsiteY84" fmla="*/ 233400 h 340778"/>
                <a:gd name="connsiteX85" fmla="*/ 159794 w 717582"/>
                <a:gd name="connsiteY85" fmla="*/ 250022 h 34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717582" h="340778">
                  <a:moveTo>
                    <a:pt x="159794" y="250022"/>
                  </a:moveTo>
                  <a:cubicBezTo>
                    <a:pt x="156016" y="253799"/>
                    <a:pt x="149972" y="257199"/>
                    <a:pt x="148461" y="261732"/>
                  </a:cubicBezTo>
                  <a:cubicBezTo>
                    <a:pt x="145061" y="273065"/>
                    <a:pt x="140528" y="277598"/>
                    <a:pt x="129195" y="269665"/>
                  </a:cubicBezTo>
                  <a:cubicBezTo>
                    <a:pt x="127684" y="268532"/>
                    <a:pt x="122395" y="269288"/>
                    <a:pt x="121640" y="270799"/>
                  </a:cubicBezTo>
                  <a:cubicBezTo>
                    <a:pt x="113707" y="286287"/>
                    <a:pt x="92174" y="276843"/>
                    <a:pt x="83486" y="291576"/>
                  </a:cubicBezTo>
                  <a:cubicBezTo>
                    <a:pt x="80464" y="296487"/>
                    <a:pt x="74042" y="296109"/>
                    <a:pt x="69509" y="290442"/>
                  </a:cubicBezTo>
                  <a:cubicBezTo>
                    <a:pt x="66486" y="286287"/>
                    <a:pt x="61953" y="283643"/>
                    <a:pt x="66864" y="277976"/>
                  </a:cubicBezTo>
                  <a:cubicBezTo>
                    <a:pt x="72908" y="271177"/>
                    <a:pt x="81975" y="262866"/>
                    <a:pt x="69131" y="256066"/>
                  </a:cubicBezTo>
                  <a:cubicBezTo>
                    <a:pt x="56665" y="249644"/>
                    <a:pt x="50242" y="259466"/>
                    <a:pt x="44954" y="269288"/>
                  </a:cubicBezTo>
                  <a:cubicBezTo>
                    <a:pt x="35132" y="287043"/>
                    <a:pt x="21155" y="292331"/>
                    <a:pt x="15110" y="280243"/>
                  </a:cubicBezTo>
                  <a:cubicBezTo>
                    <a:pt x="10955" y="271932"/>
                    <a:pt x="4533" y="265888"/>
                    <a:pt x="0" y="258333"/>
                  </a:cubicBezTo>
                  <a:cubicBezTo>
                    <a:pt x="378" y="253044"/>
                    <a:pt x="3400" y="248888"/>
                    <a:pt x="7177" y="246244"/>
                  </a:cubicBezTo>
                  <a:cubicBezTo>
                    <a:pt x="24932" y="234533"/>
                    <a:pt x="36643" y="217156"/>
                    <a:pt x="47976" y="200157"/>
                  </a:cubicBezTo>
                  <a:cubicBezTo>
                    <a:pt x="63464" y="191091"/>
                    <a:pt x="73664" y="175980"/>
                    <a:pt x="89152" y="166536"/>
                  </a:cubicBezTo>
                  <a:cubicBezTo>
                    <a:pt x="92930" y="165025"/>
                    <a:pt x="96707" y="164269"/>
                    <a:pt x="100863" y="163514"/>
                  </a:cubicBezTo>
                  <a:cubicBezTo>
                    <a:pt x="132217" y="157092"/>
                    <a:pt x="157150" y="166914"/>
                    <a:pt x="176038" y="194491"/>
                  </a:cubicBezTo>
                  <a:cubicBezTo>
                    <a:pt x="176038" y="167669"/>
                    <a:pt x="175282" y="142737"/>
                    <a:pt x="176416" y="117804"/>
                  </a:cubicBezTo>
                  <a:cubicBezTo>
                    <a:pt x="176793" y="100427"/>
                    <a:pt x="180949" y="83806"/>
                    <a:pt x="199459" y="76251"/>
                  </a:cubicBezTo>
                  <a:cubicBezTo>
                    <a:pt x="208903" y="66051"/>
                    <a:pt x="210792" y="52829"/>
                    <a:pt x="213059" y="40363"/>
                  </a:cubicBezTo>
                  <a:cubicBezTo>
                    <a:pt x="215703" y="23364"/>
                    <a:pt x="224769" y="14297"/>
                    <a:pt x="241013" y="12786"/>
                  </a:cubicBezTo>
                  <a:cubicBezTo>
                    <a:pt x="250835" y="12031"/>
                    <a:pt x="260279" y="11275"/>
                    <a:pt x="269723" y="8253"/>
                  </a:cubicBezTo>
                  <a:cubicBezTo>
                    <a:pt x="281812" y="4853"/>
                    <a:pt x="295789" y="-11013"/>
                    <a:pt x="304855" y="13164"/>
                  </a:cubicBezTo>
                  <a:cubicBezTo>
                    <a:pt x="306744" y="18075"/>
                    <a:pt x="315433" y="18075"/>
                    <a:pt x="320344" y="16186"/>
                  </a:cubicBezTo>
                  <a:cubicBezTo>
                    <a:pt x="343387" y="5986"/>
                    <a:pt x="350187" y="20342"/>
                    <a:pt x="355853" y="38096"/>
                  </a:cubicBezTo>
                  <a:cubicBezTo>
                    <a:pt x="353964" y="49429"/>
                    <a:pt x="344520" y="58118"/>
                    <a:pt x="344898" y="70206"/>
                  </a:cubicBezTo>
                  <a:cubicBezTo>
                    <a:pt x="344898" y="85695"/>
                    <a:pt x="351698" y="90228"/>
                    <a:pt x="366808" y="91361"/>
                  </a:cubicBezTo>
                  <a:cubicBezTo>
                    <a:pt x="391741" y="93250"/>
                    <a:pt x="411385" y="83806"/>
                    <a:pt x="430273" y="69829"/>
                  </a:cubicBezTo>
                  <a:cubicBezTo>
                    <a:pt x="434428" y="66429"/>
                    <a:pt x="439339" y="62651"/>
                    <a:pt x="445005" y="67562"/>
                  </a:cubicBezTo>
                  <a:cubicBezTo>
                    <a:pt x="444628" y="68317"/>
                    <a:pt x="444628" y="69073"/>
                    <a:pt x="444250" y="69451"/>
                  </a:cubicBezTo>
                  <a:cubicBezTo>
                    <a:pt x="433295" y="87206"/>
                    <a:pt x="400807" y="98161"/>
                    <a:pt x="431028" y="128760"/>
                  </a:cubicBezTo>
                  <a:cubicBezTo>
                    <a:pt x="420073" y="120827"/>
                    <a:pt x="414029" y="114405"/>
                    <a:pt x="405340" y="111383"/>
                  </a:cubicBezTo>
                  <a:cubicBezTo>
                    <a:pt x="395141" y="107605"/>
                    <a:pt x="384563" y="103449"/>
                    <a:pt x="376630" y="114027"/>
                  </a:cubicBezTo>
                  <a:cubicBezTo>
                    <a:pt x="370964" y="121582"/>
                    <a:pt x="361520" y="131404"/>
                    <a:pt x="366808" y="140093"/>
                  </a:cubicBezTo>
                  <a:cubicBezTo>
                    <a:pt x="372853" y="150670"/>
                    <a:pt x="384186" y="155959"/>
                    <a:pt x="397785" y="149159"/>
                  </a:cubicBezTo>
                  <a:cubicBezTo>
                    <a:pt x="401940" y="147270"/>
                    <a:pt x="407985" y="146892"/>
                    <a:pt x="410251" y="153314"/>
                  </a:cubicBezTo>
                  <a:cubicBezTo>
                    <a:pt x="413273" y="162381"/>
                    <a:pt x="407229" y="169558"/>
                    <a:pt x="403074" y="176736"/>
                  </a:cubicBezTo>
                  <a:cubicBezTo>
                    <a:pt x="399674" y="182024"/>
                    <a:pt x="395141" y="178624"/>
                    <a:pt x="392496" y="175980"/>
                  </a:cubicBezTo>
                  <a:cubicBezTo>
                    <a:pt x="388719" y="172580"/>
                    <a:pt x="385319" y="169180"/>
                    <a:pt x="379652" y="169936"/>
                  </a:cubicBezTo>
                  <a:cubicBezTo>
                    <a:pt x="376253" y="170314"/>
                    <a:pt x="371719" y="169558"/>
                    <a:pt x="371342" y="174091"/>
                  </a:cubicBezTo>
                  <a:cubicBezTo>
                    <a:pt x="370964" y="175980"/>
                    <a:pt x="373230" y="180136"/>
                    <a:pt x="375119" y="180513"/>
                  </a:cubicBezTo>
                  <a:cubicBezTo>
                    <a:pt x="383052" y="182780"/>
                    <a:pt x="383430" y="191468"/>
                    <a:pt x="387585" y="194868"/>
                  </a:cubicBezTo>
                  <a:cubicBezTo>
                    <a:pt x="398541" y="204312"/>
                    <a:pt x="401563" y="214134"/>
                    <a:pt x="399674" y="227734"/>
                  </a:cubicBezTo>
                  <a:cubicBezTo>
                    <a:pt x="398918" y="234911"/>
                    <a:pt x="405718" y="236800"/>
                    <a:pt x="413273" y="236422"/>
                  </a:cubicBezTo>
                  <a:cubicBezTo>
                    <a:pt x="438584" y="234911"/>
                    <a:pt x="462760" y="234911"/>
                    <a:pt x="486559" y="251155"/>
                  </a:cubicBezTo>
                  <a:cubicBezTo>
                    <a:pt x="498648" y="259466"/>
                    <a:pt x="519803" y="260599"/>
                    <a:pt x="537558" y="257577"/>
                  </a:cubicBezTo>
                  <a:cubicBezTo>
                    <a:pt x="554935" y="254555"/>
                    <a:pt x="566645" y="244733"/>
                    <a:pt x="568912" y="225089"/>
                  </a:cubicBezTo>
                  <a:cubicBezTo>
                    <a:pt x="565134" y="224712"/>
                    <a:pt x="561734" y="224712"/>
                    <a:pt x="558335" y="224334"/>
                  </a:cubicBezTo>
                  <a:cubicBezTo>
                    <a:pt x="551535" y="222823"/>
                    <a:pt x="540580" y="229245"/>
                    <a:pt x="539446" y="217156"/>
                  </a:cubicBezTo>
                  <a:cubicBezTo>
                    <a:pt x="538691" y="208468"/>
                    <a:pt x="547379" y="202424"/>
                    <a:pt x="554557" y="202046"/>
                  </a:cubicBezTo>
                  <a:cubicBezTo>
                    <a:pt x="579112" y="200912"/>
                    <a:pt x="585156" y="179758"/>
                    <a:pt x="592711" y="163892"/>
                  </a:cubicBezTo>
                  <a:cubicBezTo>
                    <a:pt x="605555" y="136693"/>
                    <a:pt x="630110" y="126115"/>
                    <a:pt x="650509" y="147648"/>
                  </a:cubicBezTo>
                  <a:cubicBezTo>
                    <a:pt x="669397" y="167669"/>
                    <a:pt x="688285" y="184291"/>
                    <a:pt x="714351" y="193357"/>
                  </a:cubicBezTo>
                  <a:cubicBezTo>
                    <a:pt x="715484" y="193735"/>
                    <a:pt x="715862" y="197135"/>
                    <a:pt x="716240" y="199024"/>
                  </a:cubicBezTo>
                  <a:cubicBezTo>
                    <a:pt x="718884" y="210357"/>
                    <a:pt x="717751" y="221689"/>
                    <a:pt x="711707" y="231511"/>
                  </a:cubicBezTo>
                  <a:cubicBezTo>
                    <a:pt x="696596" y="257199"/>
                    <a:pt x="679219" y="281754"/>
                    <a:pt x="678086" y="313486"/>
                  </a:cubicBezTo>
                  <a:cubicBezTo>
                    <a:pt x="675441" y="311975"/>
                    <a:pt x="672419" y="310842"/>
                    <a:pt x="669775" y="309331"/>
                  </a:cubicBezTo>
                  <a:lnTo>
                    <a:pt x="669775" y="309331"/>
                  </a:lnTo>
                  <a:cubicBezTo>
                    <a:pt x="664864" y="302153"/>
                    <a:pt x="664864" y="295353"/>
                    <a:pt x="669775" y="288176"/>
                  </a:cubicBezTo>
                  <a:cubicBezTo>
                    <a:pt x="668264" y="263999"/>
                    <a:pt x="676575" y="243600"/>
                    <a:pt x="695085" y="228112"/>
                  </a:cubicBezTo>
                  <a:cubicBezTo>
                    <a:pt x="700374" y="223578"/>
                    <a:pt x="701129" y="218290"/>
                    <a:pt x="696218" y="213756"/>
                  </a:cubicBezTo>
                  <a:cubicBezTo>
                    <a:pt x="681485" y="201290"/>
                    <a:pt x="665997" y="189580"/>
                    <a:pt x="648620" y="180513"/>
                  </a:cubicBezTo>
                  <a:cubicBezTo>
                    <a:pt x="639554" y="175980"/>
                    <a:pt x="630865" y="180136"/>
                    <a:pt x="624821" y="184669"/>
                  </a:cubicBezTo>
                  <a:cubicBezTo>
                    <a:pt x="600644" y="202046"/>
                    <a:pt x="573823" y="218290"/>
                    <a:pt x="576467" y="254555"/>
                  </a:cubicBezTo>
                  <a:cubicBezTo>
                    <a:pt x="576845" y="257577"/>
                    <a:pt x="574956" y="261732"/>
                    <a:pt x="572690" y="263999"/>
                  </a:cubicBezTo>
                  <a:cubicBezTo>
                    <a:pt x="561734" y="275710"/>
                    <a:pt x="564001" y="286665"/>
                    <a:pt x="570801" y="299887"/>
                  </a:cubicBezTo>
                  <a:cubicBezTo>
                    <a:pt x="574201" y="306309"/>
                    <a:pt x="586289" y="321419"/>
                    <a:pt x="564379" y="322175"/>
                  </a:cubicBezTo>
                  <a:cubicBezTo>
                    <a:pt x="553801" y="322552"/>
                    <a:pt x="550402" y="359196"/>
                    <a:pt x="534913" y="328597"/>
                  </a:cubicBezTo>
                  <a:cubicBezTo>
                    <a:pt x="528113" y="315375"/>
                    <a:pt x="514892" y="309331"/>
                    <a:pt x="507337" y="297242"/>
                  </a:cubicBezTo>
                  <a:cubicBezTo>
                    <a:pt x="484671" y="262110"/>
                    <a:pt x="472960" y="257577"/>
                    <a:pt x="432539" y="267399"/>
                  </a:cubicBezTo>
                  <a:cubicBezTo>
                    <a:pt x="423473" y="269665"/>
                    <a:pt x="414784" y="275710"/>
                    <a:pt x="412896" y="284398"/>
                  </a:cubicBezTo>
                  <a:cubicBezTo>
                    <a:pt x="408362" y="304420"/>
                    <a:pt x="396652" y="295731"/>
                    <a:pt x="390608" y="288931"/>
                  </a:cubicBezTo>
                  <a:cubicBezTo>
                    <a:pt x="380786" y="277598"/>
                    <a:pt x="361142" y="276843"/>
                    <a:pt x="358120" y="258710"/>
                  </a:cubicBezTo>
                  <a:cubicBezTo>
                    <a:pt x="358120" y="257577"/>
                    <a:pt x="355853" y="256066"/>
                    <a:pt x="355098" y="256066"/>
                  </a:cubicBezTo>
                  <a:cubicBezTo>
                    <a:pt x="330543" y="256821"/>
                    <a:pt x="333187" y="236800"/>
                    <a:pt x="329788" y="222067"/>
                  </a:cubicBezTo>
                  <a:cubicBezTo>
                    <a:pt x="329032" y="218290"/>
                    <a:pt x="331676" y="213379"/>
                    <a:pt x="325254" y="212245"/>
                  </a:cubicBezTo>
                  <a:cubicBezTo>
                    <a:pt x="320721" y="211490"/>
                    <a:pt x="316188" y="212623"/>
                    <a:pt x="314677" y="217156"/>
                  </a:cubicBezTo>
                  <a:cubicBezTo>
                    <a:pt x="307877" y="235667"/>
                    <a:pt x="289745" y="247000"/>
                    <a:pt x="285211" y="266643"/>
                  </a:cubicBezTo>
                  <a:cubicBezTo>
                    <a:pt x="282567" y="276843"/>
                    <a:pt x="277278" y="285154"/>
                    <a:pt x="264812" y="282509"/>
                  </a:cubicBezTo>
                  <a:cubicBezTo>
                    <a:pt x="253479" y="280243"/>
                    <a:pt x="246680" y="272688"/>
                    <a:pt x="243658" y="261355"/>
                  </a:cubicBezTo>
                  <a:cubicBezTo>
                    <a:pt x="242146" y="256066"/>
                    <a:pt x="250835" y="245489"/>
                    <a:pt x="237613" y="245489"/>
                  </a:cubicBezTo>
                  <a:cubicBezTo>
                    <a:pt x="227414" y="245489"/>
                    <a:pt x="220614" y="251533"/>
                    <a:pt x="219481" y="262488"/>
                  </a:cubicBezTo>
                  <a:cubicBezTo>
                    <a:pt x="229680" y="280998"/>
                    <a:pt x="223636" y="296109"/>
                    <a:pt x="209659" y="309708"/>
                  </a:cubicBezTo>
                  <a:cubicBezTo>
                    <a:pt x="203615" y="315375"/>
                    <a:pt x="200215" y="313108"/>
                    <a:pt x="192659" y="309708"/>
                  </a:cubicBezTo>
                  <a:cubicBezTo>
                    <a:pt x="162060" y="296109"/>
                    <a:pt x="174527" y="271932"/>
                    <a:pt x="174527" y="250400"/>
                  </a:cubicBezTo>
                  <a:cubicBezTo>
                    <a:pt x="174527" y="244355"/>
                    <a:pt x="177549" y="238311"/>
                    <a:pt x="170749" y="233400"/>
                  </a:cubicBezTo>
                  <a:cubicBezTo>
                    <a:pt x="160927" y="237556"/>
                    <a:pt x="166216" y="246622"/>
                    <a:pt x="159794" y="250022"/>
                  </a:cubicBezTo>
                  <a:close/>
                </a:path>
              </a:pathLst>
            </a:custGeom>
            <a:solidFill>
              <a:srgbClr val="F3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88" name="Freeform: Shape 26387">
              <a:extLst>
                <a:ext uri="{FF2B5EF4-FFF2-40B4-BE49-F238E27FC236}">
                  <a16:creationId xmlns:a16="http://schemas.microsoft.com/office/drawing/2014/main" id="{A6F721F7-FDCE-42BB-B2D5-F810871ADA47}"/>
                </a:ext>
              </a:extLst>
            </p:cNvPr>
            <p:cNvSpPr/>
            <p:nvPr/>
          </p:nvSpPr>
          <p:spPr>
            <a:xfrm>
              <a:off x="10614363" y="3959369"/>
              <a:ext cx="181068" cy="395605"/>
            </a:xfrm>
            <a:custGeom>
              <a:avLst/>
              <a:gdLst>
                <a:gd name="connsiteX0" fmla="*/ 6374 w 181068"/>
                <a:gd name="connsiteY0" fmla="*/ 137379 h 395605"/>
                <a:gd name="connsiteX1" fmla="*/ 19974 w 181068"/>
                <a:gd name="connsiteY1" fmla="*/ 79203 h 395605"/>
                <a:gd name="connsiteX2" fmla="*/ 44528 w 181068"/>
                <a:gd name="connsiteY2" fmla="*/ 22916 h 395605"/>
                <a:gd name="connsiteX3" fmla="*/ 57372 w 181068"/>
                <a:gd name="connsiteY3" fmla="*/ 44071 h 395605"/>
                <a:gd name="connsiteX4" fmla="*/ 38106 w 181068"/>
                <a:gd name="connsiteY4" fmla="*/ 93180 h 395605"/>
                <a:gd name="connsiteX5" fmla="*/ 39240 w 181068"/>
                <a:gd name="connsiteY5" fmla="*/ 133601 h 395605"/>
                <a:gd name="connsiteX6" fmla="*/ 56617 w 181068"/>
                <a:gd name="connsiteY6" fmla="*/ 164955 h 395605"/>
                <a:gd name="connsiteX7" fmla="*/ 58883 w 181068"/>
                <a:gd name="connsiteY7" fmla="*/ 183088 h 395605"/>
                <a:gd name="connsiteX8" fmla="*/ 63416 w 181068"/>
                <a:gd name="connsiteY8" fmla="*/ 268463 h 395605"/>
                <a:gd name="connsiteX9" fmla="*/ 66061 w 181068"/>
                <a:gd name="connsiteY9" fmla="*/ 299817 h 395605"/>
                <a:gd name="connsiteX10" fmla="*/ 80416 w 181068"/>
                <a:gd name="connsiteY10" fmla="*/ 345149 h 395605"/>
                <a:gd name="connsiteX11" fmla="*/ 92504 w 181068"/>
                <a:gd name="connsiteY11" fmla="*/ 352326 h 395605"/>
                <a:gd name="connsiteX12" fmla="*/ 101193 w 181068"/>
                <a:gd name="connsiteY12" fmla="*/ 341749 h 395605"/>
                <a:gd name="connsiteX13" fmla="*/ 102326 w 181068"/>
                <a:gd name="connsiteY13" fmla="*/ 244664 h 395605"/>
                <a:gd name="connsiteX14" fmla="*/ 101571 w 181068"/>
                <a:gd name="connsiteY14" fmla="*/ 221998 h 395605"/>
                <a:gd name="connsiteX15" fmla="*/ 97793 w 181068"/>
                <a:gd name="connsiteY15" fmla="*/ 115468 h 395605"/>
                <a:gd name="connsiteX16" fmla="*/ 96282 w 181068"/>
                <a:gd name="connsiteY16" fmla="*/ 105269 h 395605"/>
                <a:gd name="connsiteX17" fmla="*/ 82305 w 181068"/>
                <a:gd name="connsiteY17" fmla="*/ 31227 h 395605"/>
                <a:gd name="connsiteX18" fmla="*/ 86460 w 181068"/>
                <a:gd name="connsiteY18" fmla="*/ 27072 h 395605"/>
                <a:gd name="connsiteX19" fmla="*/ 165790 w 181068"/>
                <a:gd name="connsiteY19" fmla="*/ 4784 h 395605"/>
                <a:gd name="connsiteX20" fmla="*/ 176368 w 181068"/>
                <a:gd name="connsiteY20" fmla="*/ 1384 h 395605"/>
                <a:gd name="connsiteX21" fmla="*/ 179768 w 181068"/>
                <a:gd name="connsiteY21" fmla="*/ 13850 h 395605"/>
                <a:gd name="connsiteX22" fmla="*/ 168057 w 181068"/>
                <a:gd name="connsiteY22" fmla="*/ 45204 h 395605"/>
                <a:gd name="connsiteX23" fmla="*/ 153702 w 181068"/>
                <a:gd name="connsiteY23" fmla="*/ 58048 h 395605"/>
                <a:gd name="connsiteX24" fmla="*/ 141991 w 181068"/>
                <a:gd name="connsiteY24" fmla="*/ 40293 h 395605"/>
                <a:gd name="connsiteX25" fmla="*/ 145013 w 181068"/>
                <a:gd name="connsiteY25" fmla="*/ 28205 h 395605"/>
                <a:gd name="connsiteX26" fmla="*/ 124992 w 181068"/>
                <a:gd name="connsiteY26" fmla="*/ 51249 h 395605"/>
                <a:gd name="connsiteX27" fmla="*/ 125748 w 181068"/>
                <a:gd name="connsiteY27" fmla="*/ 136245 h 395605"/>
                <a:gd name="connsiteX28" fmla="*/ 118570 w 181068"/>
                <a:gd name="connsiteY28" fmla="*/ 230686 h 395605"/>
                <a:gd name="connsiteX29" fmla="*/ 119703 w 181068"/>
                <a:gd name="connsiteY29" fmla="*/ 250330 h 395605"/>
                <a:gd name="connsiteX30" fmla="*/ 135569 w 181068"/>
                <a:gd name="connsiteY30" fmla="*/ 286973 h 395605"/>
                <a:gd name="connsiteX31" fmla="*/ 134814 w 181068"/>
                <a:gd name="connsiteY31" fmla="*/ 296795 h 395605"/>
                <a:gd name="connsiteX32" fmla="*/ 114792 w 181068"/>
                <a:gd name="connsiteY32" fmla="*/ 354971 h 395605"/>
                <a:gd name="connsiteX33" fmla="*/ 102326 w 181068"/>
                <a:gd name="connsiteY33" fmla="*/ 383681 h 395605"/>
                <a:gd name="connsiteX34" fmla="*/ 76260 w 181068"/>
                <a:gd name="connsiteY34" fmla="*/ 385947 h 395605"/>
                <a:gd name="connsiteX35" fmla="*/ 31684 w 181068"/>
                <a:gd name="connsiteY35" fmla="*/ 379525 h 395605"/>
                <a:gd name="connsiteX36" fmla="*/ 12796 w 181068"/>
                <a:gd name="connsiteY36" fmla="*/ 379147 h 395605"/>
                <a:gd name="connsiteX37" fmla="*/ 3730 w 181068"/>
                <a:gd name="connsiteY37" fmla="*/ 359504 h 395605"/>
                <a:gd name="connsiteX38" fmla="*/ 32818 w 181068"/>
                <a:gd name="connsiteY38" fmla="*/ 313794 h 395605"/>
                <a:gd name="connsiteX39" fmla="*/ 31306 w 181068"/>
                <a:gd name="connsiteY39" fmla="*/ 295284 h 395605"/>
                <a:gd name="connsiteX40" fmla="*/ 21862 w 181068"/>
                <a:gd name="connsiteY40" fmla="*/ 277907 h 395605"/>
                <a:gd name="connsiteX41" fmla="*/ 19218 w 181068"/>
                <a:gd name="connsiteY41" fmla="*/ 229553 h 395605"/>
                <a:gd name="connsiteX42" fmla="*/ 6374 w 181068"/>
                <a:gd name="connsiteY42" fmla="*/ 137379 h 3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068" h="395605">
                  <a:moveTo>
                    <a:pt x="6374" y="137379"/>
                  </a:moveTo>
                  <a:cubicBezTo>
                    <a:pt x="-803" y="115091"/>
                    <a:pt x="7885" y="96580"/>
                    <a:pt x="19974" y="79203"/>
                  </a:cubicBezTo>
                  <a:cubicBezTo>
                    <a:pt x="32062" y="62204"/>
                    <a:pt x="39995" y="43316"/>
                    <a:pt x="44528" y="22916"/>
                  </a:cubicBezTo>
                  <a:cubicBezTo>
                    <a:pt x="58883" y="24050"/>
                    <a:pt x="48684" y="39916"/>
                    <a:pt x="57372" y="44071"/>
                  </a:cubicBezTo>
                  <a:cubicBezTo>
                    <a:pt x="60394" y="64093"/>
                    <a:pt x="46039" y="77692"/>
                    <a:pt x="38106" y="93180"/>
                  </a:cubicBezTo>
                  <a:cubicBezTo>
                    <a:pt x="30173" y="108291"/>
                    <a:pt x="28284" y="120379"/>
                    <a:pt x="39240" y="133601"/>
                  </a:cubicBezTo>
                  <a:cubicBezTo>
                    <a:pt x="47173" y="143045"/>
                    <a:pt x="50950" y="154378"/>
                    <a:pt x="56617" y="164955"/>
                  </a:cubicBezTo>
                  <a:cubicBezTo>
                    <a:pt x="59639" y="170622"/>
                    <a:pt x="60772" y="176666"/>
                    <a:pt x="58883" y="183088"/>
                  </a:cubicBezTo>
                  <a:cubicBezTo>
                    <a:pt x="50195" y="212176"/>
                    <a:pt x="47173" y="240508"/>
                    <a:pt x="63416" y="268463"/>
                  </a:cubicBezTo>
                  <a:cubicBezTo>
                    <a:pt x="68705" y="277907"/>
                    <a:pt x="66816" y="289240"/>
                    <a:pt x="66061" y="299817"/>
                  </a:cubicBezTo>
                  <a:cubicBezTo>
                    <a:pt x="65305" y="316816"/>
                    <a:pt x="70216" y="331927"/>
                    <a:pt x="80416" y="345149"/>
                  </a:cubicBezTo>
                  <a:cubicBezTo>
                    <a:pt x="83438" y="348926"/>
                    <a:pt x="86838" y="353082"/>
                    <a:pt x="92504" y="352326"/>
                  </a:cubicBezTo>
                  <a:cubicBezTo>
                    <a:pt x="98171" y="351571"/>
                    <a:pt x="101571" y="346660"/>
                    <a:pt x="101193" y="341749"/>
                  </a:cubicBezTo>
                  <a:cubicBezTo>
                    <a:pt x="99304" y="309261"/>
                    <a:pt x="119703" y="277151"/>
                    <a:pt x="102326" y="244664"/>
                  </a:cubicBezTo>
                  <a:cubicBezTo>
                    <a:pt x="98549" y="237864"/>
                    <a:pt x="98171" y="229553"/>
                    <a:pt x="101571" y="221998"/>
                  </a:cubicBezTo>
                  <a:cubicBezTo>
                    <a:pt x="117437" y="185733"/>
                    <a:pt x="119703" y="150223"/>
                    <a:pt x="97793" y="115468"/>
                  </a:cubicBezTo>
                  <a:cubicBezTo>
                    <a:pt x="95904" y="112446"/>
                    <a:pt x="95149" y="108669"/>
                    <a:pt x="96282" y="105269"/>
                  </a:cubicBezTo>
                  <a:cubicBezTo>
                    <a:pt x="106859" y="77692"/>
                    <a:pt x="93260" y="54648"/>
                    <a:pt x="82305" y="31227"/>
                  </a:cubicBezTo>
                  <a:cubicBezTo>
                    <a:pt x="83816" y="29716"/>
                    <a:pt x="85327" y="28583"/>
                    <a:pt x="86460" y="27072"/>
                  </a:cubicBezTo>
                  <a:cubicBezTo>
                    <a:pt x="117059" y="34249"/>
                    <a:pt x="141614" y="19894"/>
                    <a:pt x="165790" y="4784"/>
                  </a:cubicBezTo>
                  <a:cubicBezTo>
                    <a:pt x="169190" y="2517"/>
                    <a:pt x="171457" y="-2394"/>
                    <a:pt x="176368" y="1384"/>
                  </a:cubicBezTo>
                  <a:cubicBezTo>
                    <a:pt x="180901" y="4406"/>
                    <a:pt x="182412" y="8184"/>
                    <a:pt x="179768" y="13850"/>
                  </a:cubicBezTo>
                  <a:cubicBezTo>
                    <a:pt x="175234" y="24050"/>
                    <a:pt x="172212" y="35005"/>
                    <a:pt x="168057" y="45204"/>
                  </a:cubicBezTo>
                  <a:cubicBezTo>
                    <a:pt x="165413" y="51249"/>
                    <a:pt x="162768" y="59937"/>
                    <a:pt x="153702" y="58048"/>
                  </a:cubicBezTo>
                  <a:cubicBezTo>
                    <a:pt x="145013" y="56160"/>
                    <a:pt x="141614" y="48604"/>
                    <a:pt x="141991" y="40293"/>
                  </a:cubicBezTo>
                  <a:cubicBezTo>
                    <a:pt x="141991" y="36894"/>
                    <a:pt x="143502" y="33872"/>
                    <a:pt x="145013" y="28205"/>
                  </a:cubicBezTo>
                  <a:cubicBezTo>
                    <a:pt x="131414" y="32360"/>
                    <a:pt x="127636" y="42182"/>
                    <a:pt x="124992" y="51249"/>
                  </a:cubicBezTo>
                  <a:cubicBezTo>
                    <a:pt x="116681" y="79581"/>
                    <a:pt x="115548" y="105647"/>
                    <a:pt x="125748" y="136245"/>
                  </a:cubicBezTo>
                  <a:cubicBezTo>
                    <a:pt x="135192" y="165333"/>
                    <a:pt x="132925" y="200465"/>
                    <a:pt x="118570" y="230686"/>
                  </a:cubicBezTo>
                  <a:cubicBezTo>
                    <a:pt x="114415" y="238997"/>
                    <a:pt x="114792" y="242775"/>
                    <a:pt x="119703" y="250330"/>
                  </a:cubicBezTo>
                  <a:cubicBezTo>
                    <a:pt x="126881" y="261285"/>
                    <a:pt x="130281" y="274507"/>
                    <a:pt x="135569" y="286973"/>
                  </a:cubicBezTo>
                  <a:cubicBezTo>
                    <a:pt x="137080" y="290373"/>
                    <a:pt x="137836" y="294151"/>
                    <a:pt x="134814" y="296795"/>
                  </a:cubicBezTo>
                  <a:cubicBezTo>
                    <a:pt x="115548" y="311906"/>
                    <a:pt x="118192" y="334194"/>
                    <a:pt x="114792" y="354971"/>
                  </a:cubicBezTo>
                  <a:cubicBezTo>
                    <a:pt x="113281" y="365170"/>
                    <a:pt x="108370" y="374614"/>
                    <a:pt x="102326" y="383681"/>
                  </a:cubicBezTo>
                  <a:cubicBezTo>
                    <a:pt x="93638" y="396525"/>
                    <a:pt x="87971" y="401435"/>
                    <a:pt x="76260" y="385947"/>
                  </a:cubicBezTo>
                  <a:cubicBezTo>
                    <a:pt x="63416" y="368948"/>
                    <a:pt x="45662" y="367815"/>
                    <a:pt x="31684" y="379525"/>
                  </a:cubicBezTo>
                  <a:cubicBezTo>
                    <a:pt x="25262" y="379525"/>
                    <a:pt x="18840" y="380659"/>
                    <a:pt x="12796" y="379147"/>
                  </a:cubicBezTo>
                  <a:cubicBezTo>
                    <a:pt x="2974" y="376503"/>
                    <a:pt x="-4959" y="369703"/>
                    <a:pt x="3730" y="359504"/>
                  </a:cubicBezTo>
                  <a:cubicBezTo>
                    <a:pt x="15818" y="345526"/>
                    <a:pt x="17707" y="325883"/>
                    <a:pt x="32818" y="313794"/>
                  </a:cubicBezTo>
                  <a:cubicBezTo>
                    <a:pt x="38106" y="309639"/>
                    <a:pt x="38106" y="300195"/>
                    <a:pt x="31306" y="295284"/>
                  </a:cubicBezTo>
                  <a:cubicBezTo>
                    <a:pt x="24885" y="290751"/>
                    <a:pt x="19974" y="283195"/>
                    <a:pt x="21862" y="277907"/>
                  </a:cubicBezTo>
                  <a:cubicBezTo>
                    <a:pt x="28284" y="260907"/>
                    <a:pt x="30551" y="245041"/>
                    <a:pt x="19218" y="229553"/>
                  </a:cubicBezTo>
                  <a:cubicBezTo>
                    <a:pt x="36217" y="195177"/>
                    <a:pt x="15063" y="167222"/>
                    <a:pt x="6374" y="137379"/>
                  </a:cubicBezTo>
                  <a:close/>
                </a:path>
              </a:pathLst>
            </a:custGeom>
            <a:solidFill>
              <a:srgbClr val="FDE4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89" name="Freeform: Shape 26388">
              <a:extLst>
                <a:ext uri="{FF2B5EF4-FFF2-40B4-BE49-F238E27FC236}">
                  <a16:creationId xmlns:a16="http://schemas.microsoft.com/office/drawing/2014/main" id="{156A3934-69AB-45AF-9D20-7E7BF07EB533}"/>
                </a:ext>
              </a:extLst>
            </p:cNvPr>
            <p:cNvSpPr/>
            <p:nvPr/>
          </p:nvSpPr>
          <p:spPr>
            <a:xfrm>
              <a:off x="10464303" y="4323029"/>
              <a:ext cx="159905" cy="178624"/>
            </a:xfrm>
            <a:custGeom>
              <a:avLst/>
              <a:gdLst>
                <a:gd name="connsiteX0" fmla="*/ 40 w 159905"/>
                <a:gd name="connsiteY0" fmla="*/ 108418 h 178624"/>
                <a:gd name="connsiteX1" fmla="*/ 12128 w 159905"/>
                <a:gd name="connsiteY1" fmla="*/ 68753 h 178624"/>
                <a:gd name="connsiteX2" fmla="*/ 42349 w 159905"/>
                <a:gd name="connsiteY2" fmla="*/ 9444 h 178624"/>
                <a:gd name="connsiteX3" fmla="*/ 66904 w 159905"/>
                <a:gd name="connsiteY3" fmla="*/ 7933 h 178624"/>
                <a:gd name="connsiteX4" fmla="*/ 80503 w 159905"/>
                <a:gd name="connsiteY4" fmla="*/ 23799 h 178624"/>
                <a:gd name="connsiteX5" fmla="*/ 118657 w 159905"/>
                <a:gd name="connsiteY5" fmla="*/ 26443 h 178624"/>
                <a:gd name="connsiteX6" fmla="*/ 146990 w 159905"/>
                <a:gd name="connsiteY6" fmla="*/ 17755 h 178624"/>
                <a:gd name="connsiteX7" fmla="*/ 159834 w 159905"/>
                <a:gd name="connsiteY7" fmla="*/ 37776 h 178624"/>
                <a:gd name="connsiteX8" fmla="*/ 139812 w 159905"/>
                <a:gd name="connsiteY8" fmla="*/ 59686 h 178624"/>
                <a:gd name="connsiteX9" fmla="*/ 96747 w 159905"/>
                <a:gd name="connsiteY9" fmla="*/ 80085 h 178624"/>
                <a:gd name="connsiteX10" fmla="*/ 80503 w 159905"/>
                <a:gd name="connsiteY10" fmla="*/ 113706 h 178624"/>
                <a:gd name="connsiteX11" fmla="*/ 55949 w 159905"/>
                <a:gd name="connsiteY11" fmla="*/ 167349 h 178624"/>
                <a:gd name="connsiteX12" fmla="*/ 26861 w 159905"/>
                <a:gd name="connsiteY12" fmla="*/ 177926 h 178624"/>
                <a:gd name="connsiteX13" fmla="*/ 20061 w 159905"/>
                <a:gd name="connsiteY13" fmla="*/ 169993 h 178624"/>
                <a:gd name="connsiteX14" fmla="*/ 40 w 159905"/>
                <a:gd name="connsiteY14" fmla="*/ 108418 h 17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905" h="178624">
                  <a:moveTo>
                    <a:pt x="40" y="108418"/>
                  </a:moveTo>
                  <a:cubicBezTo>
                    <a:pt x="417" y="94063"/>
                    <a:pt x="12506" y="82352"/>
                    <a:pt x="12128" y="68753"/>
                  </a:cubicBezTo>
                  <a:cubicBezTo>
                    <a:pt x="11372" y="42687"/>
                    <a:pt x="31394" y="28332"/>
                    <a:pt x="42349" y="9444"/>
                  </a:cubicBezTo>
                  <a:cubicBezTo>
                    <a:pt x="49149" y="-1889"/>
                    <a:pt x="57837" y="-3778"/>
                    <a:pt x="66904" y="7933"/>
                  </a:cubicBezTo>
                  <a:cubicBezTo>
                    <a:pt x="71059" y="13599"/>
                    <a:pt x="75970" y="18510"/>
                    <a:pt x="80503" y="23799"/>
                  </a:cubicBezTo>
                  <a:cubicBezTo>
                    <a:pt x="89947" y="34754"/>
                    <a:pt x="108458" y="36643"/>
                    <a:pt x="118657" y="26443"/>
                  </a:cubicBezTo>
                  <a:cubicBezTo>
                    <a:pt x="126968" y="18132"/>
                    <a:pt x="137168" y="15488"/>
                    <a:pt x="146990" y="17755"/>
                  </a:cubicBezTo>
                  <a:cubicBezTo>
                    <a:pt x="155300" y="19643"/>
                    <a:pt x="160589" y="29465"/>
                    <a:pt x="159834" y="37776"/>
                  </a:cubicBezTo>
                  <a:cubicBezTo>
                    <a:pt x="159078" y="49109"/>
                    <a:pt x="149256" y="58931"/>
                    <a:pt x="139812" y="59686"/>
                  </a:cubicBezTo>
                  <a:cubicBezTo>
                    <a:pt x="122435" y="61197"/>
                    <a:pt x="112613" y="75930"/>
                    <a:pt x="96747" y="80085"/>
                  </a:cubicBezTo>
                  <a:cubicBezTo>
                    <a:pt x="83148" y="83485"/>
                    <a:pt x="84659" y="102751"/>
                    <a:pt x="80503" y="113706"/>
                  </a:cubicBezTo>
                  <a:cubicBezTo>
                    <a:pt x="73703" y="131839"/>
                    <a:pt x="51038" y="142417"/>
                    <a:pt x="55949" y="167349"/>
                  </a:cubicBezTo>
                  <a:cubicBezTo>
                    <a:pt x="57460" y="174149"/>
                    <a:pt x="35927" y="168860"/>
                    <a:pt x="26861" y="177926"/>
                  </a:cubicBezTo>
                  <a:cubicBezTo>
                    <a:pt x="23461" y="180948"/>
                    <a:pt x="21572" y="173393"/>
                    <a:pt x="20061" y="169993"/>
                  </a:cubicBezTo>
                  <a:cubicBezTo>
                    <a:pt x="9484" y="150727"/>
                    <a:pt x="-716" y="131461"/>
                    <a:pt x="40" y="108418"/>
                  </a:cubicBezTo>
                  <a:close/>
                </a:path>
              </a:pathLst>
            </a:custGeom>
            <a:solidFill>
              <a:srgbClr val="FDE4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90" name="Freeform: Shape 26389">
              <a:extLst>
                <a:ext uri="{FF2B5EF4-FFF2-40B4-BE49-F238E27FC236}">
                  <a16:creationId xmlns:a16="http://schemas.microsoft.com/office/drawing/2014/main" id="{713BF1DB-BF86-4608-9BE8-CD8C4B317F70}"/>
                </a:ext>
              </a:extLst>
            </p:cNvPr>
            <p:cNvSpPr/>
            <p:nvPr/>
          </p:nvSpPr>
          <p:spPr>
            <a:xfrm>
              <a:off x="9402401" y="3670253"/>
              <a:ext cx="740086" cy="315986"/>
            </a:xfrm>
            <a:custGeom>
              <a:avLst/>
              <a:gdLst>
                <a:gd name="connsiteX0" fmla="*/ 740087 w 740086"/>
                <a:gd name="connsiteY0" fmla="*/ 189637 h 315986"/>
                <a:gd name="connsiteX1" fmla="*/ 722332 w 740086"/>
                <a:gd name="connsiteY1" fmla="*/ 250835 h 315986"/>
                <a:gd name="connsiteX2" fmla="*/ 724977 w 740086"/>
                <a:gd name="connsiteY2" fmla="*/ 302589 h 315986"/>
                <a:gd name="connsiteX3" fmla="*/ 718932 w 740086"/>
                <a:gd name="connsiteY3" fmla="*/ 315810 h 315986"/>
                <a:gd name="connsiteX4" fmla="*/ 706088 w 740086"/>
                <a:gd name="connsiteY4" fmla="*/ 307500 h 315986"/>
                <a:gd name="connsiteX5" fmla="*/ 643002 w 740086"/>
                <a:gd name="connsiteY5" fmla="*/ 282567 h 315986"/>
                <a:gd name="connsiteX6" fmla="*/ 592004 w 740086"/>
                <a:gd name="connsiteY6" fmla="*/ 278034 h 315986"/>
                <a:gd name="connsiteX7" fmla="*/ 571604 w 740086"/>
                <a:gd name="connsiteY7" fmla="*/ 279167 h 315986"/>
                <a:gd name="connsiteX8" fmla="*/ 492274 w 740086"/>
                <a:gd name="connsiteY8" fmla="*/ 269345 h 315986"/>
                <a:gd name="connsiteX9" fmla="*/ 481319 w 740086"/>
                <a:gd name="connsiteY9" fmla="*/ 242524 h 315986"/>
                <a:gd name="connsiteX10" fmla="*/ 463186 w 740086"/>
                <a:gd name="connsiteY10" fmla="*/ 181704 h 315986"/>
                <a:gd name="connsiteX11" fmla="*/ 432965 w 740086"/>
                <a:gd name="connsiteY11" fmla="*/ 186993 h 315986"/>
                <a:gd name="connsiteX12" fmla="*/ 416721 w 740086"/>
                <a:gd name="connsiteY12" fmla="*/ 211548 h 315986"/>
                <a:gd name="connsiteX13" fmla="*/ 405388 w 740086"/>
                <a:gd name="connsiteY13" fmla="*/ 262546 h 315986"/>
                <a:gd name="connsiteX14" fmla="*/ 401233 w 740086"/>
                <a:gd name="connsiteY14" fmla="*/ 313166 h 315986"/>
                <a:gd name="connsiteX15" fmla="*/ 394056 w 740086"/>
                <a:gd name="connsiteY15" fmla="*/ 306366 h 315986"/>
                <a:gd name="connsiteX16" fmla="*/ 374790 w 740086"/>
                <a:gd name="connsiteY16" fmla="*/ 238369 h 315986"/>
                <a:gd name="connsiteX17" fmla="*/ 369123 w 740086"/>
                <a:gd name="connsiteY17" fmla="*/ 224769 h 315986"/>
                <a:gd name="connsiteX18" fmla="*/ 369501 w 740086"/>
                <a:gd name="connsiteY18" fmla="*/ 152994 h 315986"/>
                <a:gd name="connsiteX19" fmla="*/ 361946 w 740086"/>
                <a:gd name="connsiteY19" fmla="*/ 129951 h 315986"/>
                <a:gd name="connsiteX20" fmla="*/ 304148 w 740086"/>
                <a:gd name="connsiteY20" fmla="*/ 142417 h 315986"/>
                <a:gd name="connsiteX21" fmla="*/ 294704 w 740086"/>
                <a:gd name="connsiteY21" fmla="*/ 196059 h 315986"/>
                <a:gd name="connsiteX22" fmla="*/ 292815 w 740086"/>
                <a:gd name="connsiteY22" fmla="*/ 231947 h 315986"/>
                <a:gd name="connsiteX23" fmla="*/ 284882 w 740086"/>
                <a:gd name="connsiteY23" fmla="*/ 245546 h 315986"/>
                <a:gd name="connsiteX24" fmla="*/ 275060 w 740086"/>
                <a:gd name="connsiteY24" fmla="*/ 201726 h 315986"/>
                <a:gd name="connsiteX25" fmla="*/ 244839 w 740086"/>
                <a:gd name="connsiteY25" fmla="*/ 168105 h 315986"/>
                <a:gd name="connsiteX26" fmla="*/ 197996 w 740086"/>
                <a:gd name="connsiteY26" fmla="*/ 128817 h 315986"/>
                <a:gd name="connsiteX27" fmla="*/ 197618 w 740086"/>
                <a:gd name="connsiteY27" fmla="*/ 112574 h 315986"/>
                <a:gd name="connsiteX28" fmla="*/ 152665 w 740086"/>
                <a:gd name="connsiteY28" fmla="*/ 58553 h 315986"/>
                <a:gd name="connsiteX29" fmla="*/ 133021 w 740086"/>
                <a:gd name="connsiteY29" fmla="*/ 75553 h 315986"/>
                <a:gd name="connsiteX30" fmla="*/ 123199 w 740086"/>
                <a:gd name="connsiteY30" fmla="*/ 129195 h 315986"/>
                <a:gd name="connsiteX31" fmla="*/ 114888 w 740086"/>
                <a:gd name="connsiteY31" fmla="*/ 156394 h 315986"/>
                <a:gd name="connsiteX32" fmla="*/ 85800 w 740086"/>
                <a:gd name="connsiteY32" fmla="*/ 135617 h 315986"/>
                <a:gd name="connsiteX33" fmla="*/ 63135 w 740086"/>
                <a:gd name="connsiteY33" fmla="*/ 121262 h 315986"/>
                <a:gd name="connsiteX34" fmla="*/ 7226 w 740086"/>
                <a:gd name="connsiteY34" fmla="*/ 89908 h 315986"/>
                <a:gd name="connsiteX35" fmla="*/ 3826 w 740086"/>
                <a:gd name="connsiteY35" fmla="*/ 49865 h 315986"/>
                <a:gd name="connsiteX36" fmla="*/ 23092 w 740086"/>
                <a:gd name="connsiteY36" fmla="*/ 45709 h 315986"/>
                <a:gd name="connsiteX37" fmla="*/ 35936 w 740086"/>
                <a:gd name="connsiteY37" fmla="*/ 61953 h 315986"/>
                <a:gd name="connsiteX38" fmla="*/ 46135 w 740086"/>
                <a:gd name="connsiteY38" fmla="*/ 79708 h 315986"/>
                <a:gd name="connsiteX39" fmla="*/ 80512 w 740086"/>
                <a:gd name="connsiteY39" fmla="*/ 72153 h 315986"/>
                <a:gd name="connsiteX40" fmla="*/ 84289 w 740086"/>
                <a:gd name="connsiteY40" fmla="*/ 37399 h 315986"/>
                <a:gd name="connsiteX41" fmla="*/ 65401 w 740086"/>
                <a:gd name="connsiteY41" fmla="*/ 31354 h 315986"/>
                <a:gd name="connsiteX42" fmla="*/ 40469 w 740086"/>
                <a:gd name="connsiteY42" fmla="*/ 33999 h 315986"/>
                <a:gd name="connsiteX43" fmla="*/ 24981 w 740086"/>
                <a:gd name="connsiteY43" fmla="*/ 27199 h 315986"/>
                <a:gd name="connsiteX44" fmla="*/ 35558 w 740086"/>
                <a:gd name="connsiteY44" fmla="*/ 14733 h 315986"/>
                <a:gd name="connsiteX45" fmla="*/ 96378 w 740086"/>
                <a:gd name="connsiteY45" fmla="*/ 0 h 315986"/>
                <a:gd name="connsiteX46" fmla="*/ 238795 w 740086"/>
                <a:gd name="connsiteY46" fmla="*/ 12088 h 315986"/>
                <a:gd name="connsiteX47" fmla="*/ 372523 w 740086"/>
                <a:gd name="connsiteY47" fmla="*/ 26443 h 315986"/>
                <a:gd name="connsiteX48" fmla="*/ 374790 w 740086"/>
                <a:gd name="connsiteY48" fmla="*/ 26443 h 315986"/>
                <a:gd name="connsiteX49" fmla="*/ 428432 w 740086"/>
                <a:gd name="connsiteY49" fmla="*/ 39665 h 315986"/>
                <a:gd name="connsiteX50" fmla="*/ 482830 w 740086"/>
                <a:gd name="connsiteY50" fmla="*/ 39287 h 315986"/>
                <a:gd name="connsiteX51" fmla="*/ 529673 w 740086"/>
                <a:gd name="connsiteY51" fmla="*/ 44954 h 315986"/>
                <a:gd name="connsiteX52" fmla="*/ 572738 w 740086"/>
                <a:gd name="connsiteY52" fmla="*/ 58176 h 315986"/>
                <a:gd name="connsiteX53" fmla="*/ 642246 w 740086"/>
                <a:gd name="connsiteY53" fmla="*/ 81219 h 315986"/>
                <a:gd name="connsiteX54" fmla="*/ 646402 w 740086"/>
                <a:gd name="connsiteY54" fmla="*/ 87641 h 315986"/>
                <a:gd name="connsiteX55" fmla="*/ 656601 w 740086"/>
                <a:gd name="connsiteY55" fmla="*/ 109174 h 315986"/>
                <a:gd name="connsiteX56" fmla="*/ 658868 w 740086"/>
                <a:gd name="connsiteY56" fmla="*/ 114085 h 315986"/>
                <a:gd name="connsiteX57" fmla="*/ 630913 w 740086"/>
                <a:gd name="connsiteY57" fmla="*/ 154128 h 315986"/>
                <a:gd name="connsiteX58" fmla="*/ 619580 w 740086"/>
                <a:gd name="connsiteY58" fmla="*/ 171882 h 315986"/>
                <a:gd name="connsiteX59" fmla="*/ 636958 w 740086"/>
                <a:gd name="connsiteY59" fmla="*/ 191148 h 315986"/>
                <a:gd name="connsiteX60" fmla="*/ 647157 w 740086"/>
                <a:gd name="connsiteY60" fmla="*/ 187371 h 315986"/>
                <a:gd name="connsiteX61" fmla="*/ 673978 w 740086"/>
                <a:gd name="connsiteY61" fmla="*/ 151861 h 315986"/>
                <a:gd name="connsiteX62" fmla="*/ 694755 w 740086"/>
                <a:gd name="connsiteY62" fmla="*/ 138639 h 315986"/>
                <a:gd name="connsiteX63" fmla="*/ 727999 w 740086"/>
                <a:gd name="connsiteY63" fmla="*/ 163194 h 315986"/>
                <a:gd name="connsiteX64" fmla="*/ 740087 w 740086"/>
                <a:gd name="connsiteY64" fmla="*/ 189637 h 31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740086" h="315986">
                  <a:moveTo>
                    <a:pt x="740087" y="189637"/>
                  </a:moveTo>
                  <a:cubicBezTo>
                    <a:pt x="723088" y="206637"/>
                    <a:pt x="719310" y="228169"/>
                    <a:pt x="722332" y="250835"/>
                  </a:cubicBezTo>
                  <a:cubicBezTo>
                    <a:pt x="724599" y="268212"/>
                    <a:pt x="719310" y="285589"/>
                    <a:pt x="724977" y="302589"/>
                  </a:cubicBezTo>
                  <a:cubicBezTo>
                    <a:pt x="726487" y="307122"/>
                    <a:pt x="726865" y="314299"/>
                    <a:pt x="718932" y="315810"/>
                  </a:cubicBezTo>
                  <a:cubicBezTo>
                    <a:pt x="712133" y="316944"/>
                    <a:pt x="709110" y="312410"/>
                    <a:pt x="706088" y="307500"/>
                  </a:cubicBezTo>
                  <a:cubicBezTo>
                    <a:pt x="689089" y="281812"/>
                    <a:pt x="672845" y="275767"/>
                    <a:pt x="643002" y="282567"/>
                  </a:cubicBezTo>
                  <a:cubicBezTo>
                    <a:pt x="626758" y="272745"/>
                    <a:pt x="609381" y="274256"/>
                    <a:pt x="592004" y="278034"/>
                  </a:cubicBezTo>
                  <a:cubicBezTo>
                    <a:pt x="585204" y="279545"/>
                    <a:pt x="578404" y="282945"/>
                    <a:pt x="571604" y="279167"/>
                  </a:cubicBezTo>
                  <a:cubicBezTo>
                    <a:pt x="546672" y="263679"/>
                    <a:pt x="519473" y="265190"/>
                    <a:pt x="492274" y="269345"/>
                  </a:cubicBezTo>
                  <a:cubicBezTo>
                    <a:pt x="477164" y="265190"/>
                    <a:pt x="477541" y="254613"/>
                    <a:pt x="481319" y="242524"/>
                  </a:cubicBezTo>
                  <a:cubicBezTo>
                    <a:pt x="488874" y="218347"/>
                    <a:pt x="482074" y="198326"/>
                    <a:pt x="463186" y="181704"/>
                  </a:cubicBezTo>
                  <a:cubicBezTo>
                    <a:pt x="448454" y="168483"/>
                    <a:pt x="442032" y="169616"/>
                    <a:pt x="432965" y="186993"/>
                  </a:cubicBezTo>
                  <a:cubicBezTo>
                    <a:pt x="428432" y="195682"/>
                    <a:pt x="423521" y="204748"/>
                    <a:pt x="416721" y="211548"/>
                  </a:cubicBezTo>
                  <a:cubicBezTo>
                    <a:pt x="401611" y="226280"/>
                    <a:pt x="401233" y="243657"/>
                    <a:pt x="405388" y="262546"/>
                  </a:cubicBezTo>
                  <a:cubicBezTo>
                    <a:pt x="409166" y="279545"/>
                    <a:pt x="411055" y="296922"/>
                    <a:pt x="401233" y="313166"/>
                  </a:cubicBezTo>
                  <a:cubicBezTo>
                    <a:pt x="397078" y="312788"/>
                    <a:pt x="394056" y="309766"/>
                    <a:pt x="394056" y="306366"/>
                  </a:cubicBezTo>
                  <a:cubicBezTo>
                    <a:pt x="395944" y="281434"/>
                    <a:pt x="380834" y="261035"/>
                    <a:pt x="374790" y="238369"/>
                  </a:cubicBezTo>
                  <a:cubicBezTo>
                    <a:pt x="373656" y="233458"/>
                    <a:pt x="372523" y="228925"/>
                    <a:pt x="369123" y="224769"/>
                  </a:cubicBezTo>
                  <a:cubicBezTo>
                    <a:pt x="348724" y="200592"/>
                    <a:pt x="354013" y="175660"/>
                    <a:pt x="369501" y="152994"/>
                  </a:cubicBezTo>
                  <a:cubicBezTo>
                    <a:pt x="378567" y="139017"/>
                    <a:pt x="373279" y="134484"/>
                    <a:pt x="361946" y="129951"/>
                  </a:cubicBezTo>
                  <a:cubicBezTo>
                    <a:pt x="337769" y="120507"/>
                    <a:pt x="308303" y="125795"/>
                    <a:pt x="304148" y="142417"/>
                  </a:cubicBezTo>
                  <a:cubicBezTo>
                    <a:pt x="299615" y="159794"/>
                    <a:pt x="292059" y="177171"/>
                    <a:pt x="294704" y="196059"/>
                  </a:cubicBezTo>
                  <a:cubicBezTo>
                    <a:pt x="296215" y="208148"/>
                    <a:pt x="293948" y="219858"/>
                    <a:pt x="292815" y="231947"/>
                  </a:cubicBezTo>
                  <a:cubicBezTo>
                    <a:pt x="292437" y="237613"/>
                    <a:pt x="291682" y="243280"/>
                    <a:pt x="284882" y="245546"/>
                  </a:cubicBezTo>
                  <a:cubicBezTo>
                    <a:pt x="273171" y="233080"/>
                    <a:pt x="277327" y="216459"/>
                    <a:pt x="275060" y="201726"/>
                  </a:cubicBezTo>
                  <a:cubicBezTo>
                    <a:pt x="272038" y="182460"/>
                    <a:pt x="266749" y="171127"/>
                    <a:pt x="244839" y="168105"/>
                  </a:cubicBezTo>
                  <a:cubicBezTo>
                    <a:pt x="222551" y="165083"/>
                    <a:pt x="208574" y="147706"/>
                    <a:pt x="197996" y="128817"/>
                  </a:cubicBezTo>
                  <a:cubicBezTo>
                    <a:pt x="194974" y="123529"/>
                    <a:pt x="195352" y="118240"/>
                    <a:pt x="197618" y="112574"/>
                  </a:cubicBezTo>
                  <a:cubicBezTo>
                    <a:pt x="207063" y="88774"/>
                    <a:pt x="177975" y="54776"/>
                    <a:pt x="152665" y="58553"/>
                  </a:cubicBezTo>
                  <a:cubicBezTo>
                    <a:pt x="142087" y="60064"/>
                    <a:pt x="136421" y="66486"/>
                    <a:pt x="133021" y="75553"/>
                  </a:cubicBezTo>
                  <a:cubicBezTo>
                    <a:pt x="126221" y="92930"/>
                    <a:pt x="123577" y="110685"/>
                    <a:pt x="123199" y="129195"/>
                  </a:cubicBezTo>
                  <a:cubicBezTo>
                    <a:pt x="123199" y="139017"/>
                    <a:pt x="123199" y="149217"/>
                    <a:pt x="114888" y="156394"/>
                  </a:cubicBezTo>
                  <a:cubicBezTo>
                    <a:pt x="100533" y="156016"/>
                    <a:pt x="91467" y="146950"/>
                    <a:pt x="85800" y="135617"/>
                  </a:cubicBezTo>
                  <a:cubicBezTo>
                    <a:pt x="80512" y="125040"/>
                    <a:pt x="73712" y="122773"/>
                    <a:pt x="63135" y="121262"/>
                  </a:cubicBezTo>
                  <a:cubicBezTo>
                    <a:pt x="41224" y="117862"/>
                    <a:pt x="22336" y="106529"/>
                    <a:pt x="7226" y="89908"/>
                  </a:cubicBezTo>
                  <a:cubicBezTo>
                    <a:pt x="-3730" y="77819"/>
                    <a:pt x="48" y="63087"/>
                    <a:pt x="3826" y="49865"/>
                  </a:cubicBezTo>
                  <a:cubicBezTo>
                    <a:pt x="6092" y="41176"/>
                    <a:pt x="15159" y="40043"/>
                    <a:pt x="23092" y="45709"/>
                  </a:cubicBezTo>
                  <a:cubicBezTo>
                    <a:pt x="28758" y="49865"/>
                    <a:pt x="32536" y="55909"/>
                    <a:pt x="35936" y="61953"/>
                  </a:cubicBezTo>
                  <a:cubicBezTo>
                    <a:pt x="39336" y="67997"/>
                    <a:pt x="34425" y="80086"/>
                    <a:pt x="46135" y="79708"/>
                  </a:cubicBezTo>
                  <a:cubicBezTo>
                    <a:pt x="57846" y="79330"/>
                    <a:pt x="69934" y="80086"/>
                    <a:pt x="80512" y="72153"/>
                  </a:cubicBezTo>
                  <a:cubicBezTo>
                    <a:pt x="94111" y="61575"/>
                    <a:pt x="83156" y="48732"/>
                    <a:pt x="84289" y="37399"/>
                  </a:cubicBezTo>
                  <a:cubicBezTo>
                    <a:pt x="85423" y="27954"/>
                    <a:pt x="72956" y="30599"/>
                    <a:pt x="65401" y="31354"/>
                  </a:cubicBezTo>
                  <a:cubicBezTo>
                    <a:pt x="57090" y="32488"/>
                    <a:pt x="48402" y="32110"/>
                    <a:pt x="40469" y="33999"/>
                  </a:cubicBezTo>
                  <a:cubicBezTo>
                    <a:pt x="33669" y="35510"/>
                    <a:pt x="27247" y="34376"/>
                    <a:pt x="24981" y="27199"/>
                  </a:cubicBezTo>
                  <a:cubicBezTo>
                    <a:pt x="22336" y="18510"/>
                    <a:pt x="29891" y="17377"/>
                    <a:pt x="35558" y="14733"/>
                  </a:cubicBezTo>
                  <a:cubicBezTo>
                    <a:pt x="54824" y="6044"/>
                    <a:pt x="76356" y="6044"/>
                    <a:pt x="96378" y="0"/>
                  </a:cubicBezTo>
                  <a:cubicBezTo>
                    <a:pt x="143976" y="0"/>
                    <a:pt x="191574" y="5666"/>
                    <a:pt x="238795" y="12088"/>
                  </a:cubicBezTo>
                  <a:cubicBezTo>
                    <a:pt x="283371" y="18133"/>
                    <a:pt x="327569" y="26443"/>
                    <a:pt x="372523" y="26443"/>
                  </a:cubicBezTo>
                  <a:cubicBezTo>
                    <a:pt x="375167" y="26443"/>
                    <a:pt x="371767" y="26443"/>
                    <a:pt x="374790" y="26443"/>
                  </a:cubicBezTo>
                  <a:cubicBezTo>
                    <a:pt x="394433" y="26443"/>
                    <a:pt x="415210" y="45332"/>
                    <a:pt x="428432" y="39665"/>
                  </a:cubicBezTo>
                  <a:cubicBezTo>
                    <a:pt x="448831" y="30977"/>
                    <a:pt x="465075" y="35888"/>
                    <a:pt x="482830" y="39287"/>
                  </a:cubicBezTo>
                  <a:cubicBezTo>
                    <a:pt x="498318" y="42310"/>
                    <a:pt x="515318" y="34754"/>
                    <a:pt x="529673" y="44954"/>
                  </a:cubicBezTo>
                  <a:cubicBezTo>
                    <a:pt x="541006" y="59309"/>
                    <a:pt x="551205" y="67997"/>
                    <a:pt x="572738" y="58176"/>
                  </a:cubicBezTo>
                  <a:cubicBezTo>
                    <a:pt x="606359" y="43443"/>
                    <a:pt x="624491" y="51754"/>
                    <a:pt x="642246" y="81219"/>
                  </a:cubicBezTo>
                  <a:cubicBezTo>
                    <a:pt x="643757" y="83486"/>
                    <a:pt x="646779" y="87263"/>
                    <a:pt x="646402" y="87641"/>
                  </a:cubicBezTo>
                  <a:cubicBezTo>
                    <a:pt x="633180" y="102752"/>
                    <a:pt x="639224" y="108418"/>
                    <a:pt x="656601" y="109174"/>
                  </a:cubicBezTo>
                  <a:cubicBezTo>
                    <a:pt x="657357" y="109174"/>
                    <a:pt x="659246" y="113707"/>
                    <a:pt x="658868" y="114085"/>
                  </a:cubicBezTo>
                  <a:cubicBezTo>
                    <a:pt x="644135" y="123906"/>
                    <a:pt x="648290" y="146950"/>
                    <a:pt x="630913" y="154128"/>
                  </a:cubicBezTo>
                  <a:cubicBezTo>
                    <a:pt x="622225" y="157527"/>
                    <a:pt x="618069" y="163572"/>
                    <a:pt x="619580" y="171882"/>
                  </a:cubicBezTo>
                  <a:cubicBezTo>
                    <a:pt x="621092" y="181326"/>
                    <a:pt x="627513" y="188126"/>
                    <a:pt x="636958" y="191148"/>
                  </a:cubicBezTo>
                  <a:cubicBezTo>
                    <a:pt x="641491" y="192659"/>
                    <a:pt x="645268" y="192659"/>
                    <a:pt x="647157" y="187371"/>
                  </a:cubicBezTo>
                  <a:cubicBezTo>
                    <a:pt x="652446" y="172638"/>
                    <a:pt x="666801" y="165083"/>
                    <a:pt x="673978" y="151861"/>
                  </a:cubicBezTo>
                  <a:cubicBezTo>
                    <a:pt x="678134" y="143550"/>
                    <a:pt x="684178" y="133728"/>
                    <a:pt x="694755" y="138639"/>
                  </a:cubicBezTo>
                  <a:cubicBezTo>
                    <a:pt x="707222" y="144306"/>
                    <a:pt x="724977" y="145817"/>
                    <a:pt x="727999" y="163194"/>
                  </a:cubicBezTo>
                  <a:cubicBezTo>
                    <a:pt x="728754" y="174905"/>
                    <a:pt x="733665" y="182460"/>
                    <a:pt x="740087" y="189637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91" name="Freeform: Shape 26390">
              <a:extLst>
                <a:ext uri="{FF2B5EF4-FFF2-40B4-BE49-F238E27FC236}">
                  <a16:creationId xmlns:a16="http://schemas.microsoft.com/office/drawing/2014/main" id="{AAA39344-52EF-44DA-B381-7538D27A6C3F}"/>
                </a:ext>
              </a:extLst>
            </p:cNvPr>
            <p:cNvSpPr/>
            <p:nvPr/>
          </p:nvSpPr>
          <p:spPr>
            <a:xfrm>
              <a:off x="9406227" y="3619633"/>
              <a:ext cx="830324" cy="107366"/>
            </a:xfrm>
            <a:custGeom>
              <a:avLst/>
              <a:gdLst>
                <a:gd name="connsiteX0" fmla="*/ 524714 w 830324"/>
                <a:gd name="connsiteY0" fmla="*/ 96330 h 107366"/>
                <a:gd name="connsiteX1" fmla="*/ 444250 w 830324"/>
                <a:gd name="connsiteY1" fmla="*/ 89908 h 107366"/>
                <a:gd name="connsiteX2" fmla="*/ 433673 w 830324"/>
                <a:gd name="connsiteY2" fmla="*/ 91797 h 107366"/>
                <a:gd name="connsiteX3" fmla="*/ 416673 w 830324"/>
                <a:gd name="connsiteY3" fmla="*/ 97085 h 107366"/>
                <a:gd name="connsiteX4" fmla="*/ 358120 w 830324"/>
                <a:gd name="connsiteY4" fmla="*/ 83486 h 107366"/>
                <a:gd name="connsiteX5" fmla="*/ 235347 w 830324"/>
                <a:gd name="connsiteY5" fmla="*/ 70264 h 107366"/>
                <a:gd name="connsiteX6" fmla="*/ 98596 w 830324"/>
                <a:gd name="connsiteY6" fmla="*/ 57798 h 107366"/>
                <a:gd name="connsiteX7" fmla="*/ 88774 w 830324"/>
                <a:gd name="connsiteY7" fmla="*/ 54398 h 107366"/>
                <a:gd name="connsiteX8" fmla="*/ 47220 w 830324"/>
                <a:gd name="connsiteY8" fmla="*/ 44954 h 107366"/>
                <a:gd name="connsiteX9" fmla="*/ 15866 w 830324"/>
                <a:gd name="connsiteY9" fmla="*/ 42310 h 107366"/>
                <a:gd name="connsiteX10" fmla="*/ 0 w 830324"/>
                <a:gd name="connsiteY10" fmla="*/ 33243 h 107366"/>
                <a:gd name="connsiteX11" fmla="*/ 34377 w 830324"/>
                <a:gd name="connsiteY11" fmla="*/ 21910 h 107366"/>
                <a:gd name="connsiteX12" fmla="*/ 44954 w 830324"/>
                <a:gd name="connsiteY12" fmla="*/ 20399 h 107366"/>
                <a:gd name="connsiteX13" fmla="*/ 39665 w 830324"/>
                <a:gd name="connsiteY13" fmla="*/ 8689 h 107366"/>
                <a:gd name="connsiteX14" fmla="*/ 33999 w 830324"/>
                <a:gd name="connsiteY14" fmla="*/ 1133 h 107366"/>
                <a:gd name="connsiteX15" fmla="*/ 41932 w 830324"/>
                <a:gd name="connsiteY15" fmla="*/ 0 h 107366"/>
                <a:gd name="connsiteX16" fmla="*/ 147706 w 830324"/>
                <a:gd name="connsiteY16" fmla="*/ 8311 h 107366"/>
                <a:gd name="connsiteX17" fmla="*/ 254235 w 830324"/>
                <a:gd name="connsiteY17" fmla="*/ 11711 h 107366"/>
                <a:gd name="connsiteX18" fmla="*/ 384563 w 830324"/>
                <a:gd name="connsiteY18" fmla="*/ 17755 h 107366"/>
                <a:gd name="connsiteX19" fmla="*/ 495626 w 830324"/>
                <a:gd name="connsiteY19" fmla="*/ 17377 h 107366"/>
                <a:gd name="connsiteX20" fmla="*/ 520936 w 830324"/>
                <a:gd name="connsiteY20" fmla="*/ 16999 h 107366"/>
                <a:gd name="connsiteX21" fmla="*/ 616888 w 830324"/>
                <a:gd name="connsiteY21" fmla="*/ 16622 h 107366"/>
                <a:gd name="connsiteX22" fmla="*/ 692063 w 830324"/>
                <a:gd name="connsiteY22" fmla="*/ 9444 h 107366"/>
                <a:gd name="connsiteX23" fmla="*/ 740039 w 830324"/>
                <a:gd name="connsiteY23" fmla="*/ 9066 h 107366"/>
                <a:gd name="connsiteX24" fmla="*/ 775171 w 830324"/>
                <a:gd name="connsiteY24" fmla="*/ 17755 h 107366"/>
                <a:gd name="connsiteX25" fmla="*/ 812570 w 830324"/>
                <a:gd name="connsiteY25" fmla="*/ 14355 h 107366"/>
                <a:gd name="connsiteX26" fmla="*/ 830324 w 830324"/>
                <a:gd name="connsiteY26" fmla="*/ 33243 h 107366"/>
                <a:gd name="connsiteX27" fmla="*/ 772904 w 830324"/>
                <a:gd name="connsiteY27" fmla="*/ 47598 h 107366"/>
                <a:gd name="connsiteX28" fmla="*/ 664108 w 830324"/>
                <a:gd name="connsiteY28" fmla="*/ 41176 h 107366"/>
                <a:gd name="connsiteX29" fmla="*/ 592333 w 830324"/>
                <a:gd name="connsiteY29" fmla="*/ 59687 h 107366"/>
                <a:gd name="connsiteX30" fmla="*/ 575712 w 830324"/>
                <a:gd name="connsiteY30" fmla="*/ 81975 h 107366"/>
                <a:gd name="connsiteX31" fmla="*/ 605177 w 830324"/>
                <a:gd name="connsiteY31" fmla="*/ 92174 h 107366"/>
                <a:gd name="connsiteX32" fmla="*/ 618021 w 830324"/>
                <a:gd name="connsiteY32" fmla="*/ 98219 h 107366"/>
                <a:gd name="connsiteX33" fmla="*/ 588934 w 830324"/>
                <a:gd name="connsiteY33" fmla="*/ 97841 h 107366"/>
                <a:gd name="connsiteX34" fmla="*/ 524714 w 830324"/>
                <a:gd name="connsiteY34" fmla="*/ 96330 h 10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0324" h="107366">
                  <a:moveTo>
                    <a:pt x="524714" y="96330"/>
                  </a:moveTo>
                  <a:cubicBezTo>
                    <a:pt x="497515" y="100863"/>
                    <a:pt x="470693" y="96330"/>
                    <a:pt x="444250" y="89908"/>
                  </a:cubicBezTo>
                  <a:cubicBezTo>
                    <a:pt x="440472" y="88774"/>
                    <a:pt x="433673" y="86508"/>
                    <a:pt x="433673" y="91797"/>
                  </a:cubicBezTo>
                  <a:cubicBezTo>
                    <a:pt x="435561" y="121262"/>
                    <a:pt x="424606" y="100485"/>
                    <a:pt x="416673" y="97085"/>
                  </a:cubicBezTo>
                  <a:cubicBezTo>
                    <a:pt x="398163" y="89152"/>
                    <a:pt x="379275" y="82730"/>
                    <a:pt x="358120" y="83486"/>
                  </a:cubicBezTo>
                  <a:cubicBezTo>
                    <a:pt x="316566" y="84619"/>
                    <a:pt x="276145" y="75930"/>
                    <a:pt x="235347" y="70264"/>
                  </a:cubicBezTo>
                  <a:cubicBezTo>
                    <a:pt x="190015" y="63842"/>
                    <a:pt x="144306" y="58553"/>
                    <a:pt x="98596" y="57798"/>
                  </a:cubicBezTo>
                  <a:cubicBezTo>
                    <a:pt x="95196" y="57798"/>
                    <a:pt x="92174" y="55531"/>
                    <a:pt x="88774" y="54398"/>
                  </a:cubicBezTo>
                  <a:cubicBezTo>
                    <a:pt x="73664" y="56665"/>
                    <a:pt x="60442" y="49865"/>
                    <a:pt x="47220" y="44954"/>
                  </a:cubicBezTo>
                  <a:cubicBezTo>
                    <a:pt x="37399" y="38532"/>
                    <a:pt x="26066" y="44198"/>
                    <a:pt x="15866" y="42310"/>
                  </a:cubicBezTo>
                  <a:cubicBezTo>
                    <a:pt x="9444" y="41176"/>
                    <a:pt x="3400" y="39287"/>
                    <a:pt x="0" y="33243"/>
                  </a:cubicBezTo>
                  <a:cubicBezTo>
                    <a:pt x="8311" y="19644"/>
                    <a:pt x="21155" y="20021"/>
                    <a:pt x="34377" y="21910"/>
                  </a:cubicBezTo>
                  <a:cubicBezTo>
                    <a:pt x="38154" y="22288"/>
                    <a:pt x="42687" y="26443"/>
                    <a:pt x="44954" y="20399"/>
                  </a:cubicBezTo>
                  <a:cubicBezTo>
                    <a:pt x="46843" y="15111"/>
                    <a:pt x="45709" y="10955"/>
                    <a:pt x="39665" y="8689"/>
                  </a:cubicBezTo>
                  <a:cubicBezTo>
                    <a:pt x="36643" y="7555"/>
                    <a:pt x="29843" y="7555"/>
                    <a:pt x="33999" y="1133"/>
                  </a:cubicBezTo>
                  <a:cubicBezTo>
                    <a:pt x="34754" y="-378"/>
                    <a:pt x="39287" y="378"/>
                    <a:pt x="41932" y="0"/>
                  </a:cubicBezTo>
                  <a:cubicBezTo>
                    <a:pt x="77064" y="2644"/>
                    <a:pt x="112196" y="5666"/>
                    <a:pt x="147706" y="8311"/>
                  </a:cubicBezTo>
                  <a:cubicBezTo>
                    <a:pt x="183215" y="9822"/>
                    <a:pt x="218347" y="6422"/>
                    <a:pt x="254235" y="11711"/>
                  </a:cubicBezTo>
                  <a:cubicBezTo>
                    <a:pt x="297300" y="17755"/>
                    <a:pt x="341121" y="19644"/>
                    <a:pt x="384563" y="17755"/>
                  </a:cubicBezTo>
                  <a:cubicBezTo>
                    <a:pt x="421584" y="15866"/>
                    <a:pt x="458605" y="12088"/>
                    <a:pt x="495626" y="17377"/>
                  </a:cubicBezTo>
                  <a:cubicBezTo>
                    <a:pt x="503937" y="18510"/>
                    <a:pt x="512247" y="18510"/>
                    <a:pt x="520936" y="16999"/>
                  </a:cubicBezTo>
                  <a:cubicBezTo>
                    <a:pt x="553046" y="11333"/>
                    <a:pt x="584778" y="13977"/>
                    <a:pt x="616888" y="16622"/>
                  </a:cubicBezTo>
                  <a:cubicBezTo>
                    <a:pt x="642198" y="18510"/>
                    <a:pt x="667131" y="11333"/>
                    <a:pt x="692063" y="9444"/>
                  </a:cubicBezTo>
                  <a:cubicBezTo>
                    <a:pt x="708307" y="7933"/>
                    <a:pt x="724173" y="6422"/>
                    <a:pt x="740039" y="9066"/>
                  </a:cubicBezTo>
                  <a:cubicBezTo>
                    <a:pt x="749483" y="21155"/>
                    <a:pt x="759305" y="24555"/>
                    <a:pt x="775171" y="17755"/>
                  </a:cubicBezTo>
                  <a:cubicBezTo>
                    <a:pt x="786126" y="13222"/>
                    <a:pt x="800103" y="15488"/>
                    <a:pt x="812570" y="14355"/>
                  </a:cubicBezTo>
                  <a:cubicBezTo>
                    <a:pt x="823902" y="13600"/>
                    <a:pt x="830324" y="20777"/>
                    <a:pt x="830324" y="33243"/>
                  </a:cubicBezTo>
                  <a:cubicBezTo>
                    <a:pt x="814458" y="50620"/>
                    <a:pt x="792170" y="45709"/>
                    <a:pt x="772904" y="47598"/>
                  </a:cubicBezTo>
                  <a:cubicBezTo>
                    <a:pt x="736639" y="50998"/>
                    <a:pt x="699996" y="47598"/>
                    <a:pt x="664108" y="41176"/>
                  </a:cubicBezTo>
                  <a:cubicBezTo>
                    <a:pt x="637665" y="36643"/>
                    <a:pt x="614621" y="47220"/>
                    <a:pt x="592333" y="59687"/>
                  </a:cubicBezTo>
                  <a:cubicBezTo>
                    <a:pt x="589311" y="69131"/>
                    <a:pt x="571179" y="70642"/>
                    <a:pt x="575712" y="81975"/>
                  </a:cubicBezTo>
                  <a:cubicBezTo>
                    <a:pt x="580245" y="92930"/>
                    <a:pt x="594600" y="90285"/>
                    <a:pt x="605177" y="92174"/>
                  </a:cubicBezTo>
                  <a:cubicBezTo>
                    <a:pt x="609710" y="92930"/>
                    <a:pt x="613488" y="95952"/>
                    <a:pt x="618021" y="98219"/>
                  </a:cubicBezTo>
                  <a:cubicBezTo>
                    <a:pt x="608199" y="108418"/>
                    <a:pt x="598755" y="97463"/>
                    <a:pt x="588934" y="97841"/>
                  </a:cubicBezTo>
                  <a:cubicBezTo>
                    <a:pt x="567401" y="96707"/>
                    <a:pt x="545869" y="96330"/>
                    <a:pt x="524714" y="96330"/>
                  </a:cubicBezTo>
                  <a:close/>
                </a:path>
              </a:pathLst>
            </a:custGeom>
            <a:solidFill>
              <a:srgbClr val="D7C8B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92" name="Freeform: Shape 26391">
              <a:extLst>
                <a:ext uri="{FF2B5EF4-FFF2-40B4-BE49-F238E27FC236}">
                  <a16:creationId xmlns:a16="http://schemas.microsoft.com/office/drawing/2014/main" id="{AEAB95DE-527F-4149-AF13-9A9586632D28}"/>
                </a:ext>
              </a:extLst>
            </p:cNvPr>
            <p:cNvSpPr/>
            <p:nvPr/>
          </p:nvSpPr>
          <p:spPr>
            <a:xfrm>
              <a:off x="10639732" y="3990974"/>
              <a:ext cx="94552" cy="330361"/>
            </a:xfrm>
            <a:custGeom>
              <a:avLst/>
              <a:gdLst>
                <a:gd name="connsiteX0" fmla="*/ 57313 w 94552"/>
                <a:gd name="connsiteY0" fmla="*/ 0 h 330361"/>
                <a:gd name="connsiteX1" fmla="*/ 80357 w 94552"/>
                <a:gd name="connsiteY1" fmla="*/ 56287 h 330361"/>
                <a:gd name="connsiteX2" fmla="*/ 90179 w 94552"/>
                <a:gd name="connsiteY2" fmla="*/ 109551 h 330361"/>
                <a:gd name="connsiteX3" fmla="*/ 85268 w 94552"/>
                <a:gd name="connsiteY3" fmla="*/ 182082 h 330361"/>
                <a:gd name="connsiteX4" fmla="*/ 84890 w 94552"/>
                <a:gd name="connsiteY4" fmla="*/ 220236 h 330361"/>
                <a:gd name="connsiteX5" fmla="*/ 85268 w 94552"/>
                <a:gd name="connsiteY5" fmla="*/ 268212 h 330361"/>
                <a:gd name="connsiteX6" fmla="*/ 83379 w 94552"/>
                <a:gd name="connsiteY6" fmla="*/ 309388 h 330361"/>
                <a:gd name="connsiteX7" fmla="*/ 70913 w 94552"/>
                <a:gd name="connsiteY7" fmla="*/ 329410 h 330361"/>
                <a:gd name="connsiteX8" fmla="*/ 52780 w 94552"/>
                <a:gd name="connsiteY8" fmla="*/ 319210 h 330361"/>
                <a:gd name="connsiteX9" fmla="*/ 36159 w 94552"/>
                <a:gd name="connsiteY9" fmla="*/ 268968 h 330361"/>
                <a:gd name="connsiteX10" fmla="*/ 26715 w 94552"/>
                <a:gd name="connsiteY10" fmla="*/ 227414 h 330361"/>
                <a:gd name="connsiteX11" fmla="*/ 21804 w 94552"/>
                <a:gd name="connsiteY11" fmla="*/ 203615 h 330361"/>
                <a:gd name="connsiteX12" fmla="*/ 29737 w 94552"/>
                <a:gd name="connsiteY12" fmla="*/ 146572 h 330361"/>
                <a:gd name="connsiteX13" fmla="*/ 13115 w 94552"/>
                <a:gd name="connsiteY13" fmla="*/ 110685 h 330361"/>
                <a:gd name="connsiteX14" fmla="*/ 10848 w 94552"/>
                <a:gd name="connsiteY14" fmla="*/ 54776 h 330361"/>
                <a:gd name="connsiteX15" fmla="*/ 32381 w 94552"/>
                <a:gd name="connsiteY15" fmla="*/ 12466 h 330361"/>
                <a:gd name="connsiteX16" fmla="*/ 57313 w 94552"/>
                <a:gd name="connsiteY16" fmla="*/ 0 h 33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552" h="330361">
                  <a:moveTo>
                    <a:pt x="57313" y="0"/>
                  </a:moveTo>
                  <a:cubicBezTo>
                    <a:pt x="79224" y="12844"/>
                    <a:pt x="85646" y="40043"/>
                    <a:pt x="80357" y="56287"/>
                  </a:cubicBezTo>
                  <a:cubicBezTo>
                    <a:pt x="72802" y="79330"/>
                    <a:pt x="85646" y="92930"/>
                    <a:pt x="90179" y="109551"/>
                  </a:cubicBezTo>
                  <a:cubicBezTo>
                    <a:pt x="96978" y="135239"/>
                    <a:pt x="96223" y="159038"/>
                    <a:pt x="85268" y="182082"/>
                  </a:cubicBezTo>
                  <a:cubicBezTo>
                    <a:pt x="78846" y="195304"/>
                    <a:pt x="78468" y="207392"/>
                    <a:pt x="84890" y="220236"/>
                  </a:cubicBezTo>
                  <a:cubicBezTo>
                    <a:pt x="92823" y="236102"/>
                    <a:pt x="93956" y="251591"/>
                    <a:pt x="85268" y="268212"/>
                  </a:cubicBezTo>
                  <a:cubicBezTo>
                    <a:pt x="78468" y="280678"/>
                    <a:pt x="86779" y="295411"/>
                    <a:pt x="83379" y="309388"/>
                  </a:cubicBezTo>
                  <a:cubicBezTo>
                    <a:pt x="81112" y="318077"/>
                    <a:pt x="79601" y="326010"/>
                    <a:pt x="70913" y="329410"/>
                  </a:cubicBezTo>
                  <a:cubicBezTo>
                    <a:pt x="61091" y="333187"/>
                    <a:pt x="57313" y="324877"/>
                    <a:pt x="52780" y="319210"/>
                  </a:cubicBezTo>
                  <a:cubicBezTo>
                    <a:pt x="41069" y="304478"/>
                    <a:pt x="34270" y="288611"/>
                    <a:pt x="36159" y="268968"/>
                  </a:cubicBezTo>
                  <a:cubicBezTo>
                    <a:pt x="37292" y="254613"/>
                    <a:pt x="38803" y="240258"/>
                    <a:pt x="26715" y="227414"/>
                  </a:cubicBezTo>
                  <a:cubicBezTo>
                    <a:pt x="21804" y="222125"/>
                    <a:pt x="19915" y="211925"/>
                    <a:pt x="21804" y="203615"/>
                  </a:cubicBezTo>
                  <a:cubicBezTo>
                    <a:pt x="26715" y="185104"/>
                    <a:pt x="16515" y="165838"/>
                    <a:pt x="29737" y="146572"/>
                  </a:cubicBezTo>
                  <a:cubicBezTo>
                    <a:pt x="33514" y="140906"/>
                    <a:pt x="21426" y="121262"/>
                    <a:pt x="13115" y="110685"/>
                  </a:cubicBezTo>
                  <a:cubicBezTo>
                    <a:pt x="-2373" y="91797"/>
                    <a:pt x="-5395" y="76686"/>
                    <a:pt x="10848" y="54776"/>
                  </a:cubicBezTo>
                  <a:cubicBezTo>
                    <a:pt x="19537" y="43065"/>
                    <a:pt x="27848" y="27955"/>
                    <a:pt x="32381" y="12466"/>
                  </a:cubicBezTo>
                  <a:cubicBezTo>
                    <a:pt x="40314" y="8689"/>
                    <a:pt x="48625" y="4155"/>
                    <a:pt x="57313" y="0"/>
                  </a:cubicBezTo>
                  <a:close/>
                </a:path>
              </a:pathLst>
            </a:custGeom>
            <a:solidFill>
              <a:srgbClr val="FDF0E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93" name="Freeform: Shape 26392">
              <a:extLst>
                <a:ext uri="{FF2B5EF4-FFF2-40B4-BE49-F238E27FC236}">
                  <a16:creationId xmlns:a16="http://schemas.microsoft.com/office/drawing/2014/main" id="{0CB8F550-DF02-47B0-8940-C165B3A8917C}"/>
                </a:ext>
              </a:extLst>
            </p:cNvPr>
            <p:cNvSpPr/>
            <p:nvPr/>
          </p:nvSpPr>
          <p:spPr>
            <a:xfrm>
              <a:off x="10236583" y="3720100"/>
              <a:ext cx="190601" cy="79409"/>
            </a:xfrm>
            <a:custGeom>
              <a:avLst/>
              <a:gdLst>
                <a:gd name="connsiteX0" fmla="*/ 173362 w 190601"/>
                <a:gd name="connsiteY0" fmla="*/ 774 h 79409"/>
                <a:gd name="connsiteX1" fmla="*/ 186584 w 190601"/>
                <a:gd name="connsiteY1" fmla="*/ 33639 h 79409"/>
                <a:gd name="connsiteX2" fmla="*/ 166940 w 190601"/>
                <a:gd name="connsiteY2" fmla="*/ 39683 h 79409"/>
                <a:gd name="connsiteX3" fmla="*/ 143519 w 190601"/>
                <a:gd name="connsiteY3" fmla="*/ 63860 h 79409"/>
                <a:gd name="connsiteX4" fmla="*/ 121608 w 190601"/>
                <a:gd name="connsiteY4" fmla="*/ 78215 h 79409"/>
                <a:gd name="connsiteX5" fmla="*/ 40389 w 190601"/>
                <a:gd name="connsiteY5" fmla="*/ 58949 h 79409"/>
                <a:gd name="connsiteX6" fmla="*/ 4879 w 190601"/>
                <a:gd name="connsiteY6" fmla="*/ 49127 h 79409"/>
                <a:gd name="connsiteX7" fmla="*/ 1479 w 190601"/>
                <a:gd name="connsiteY7" fmla="*/ 32128 h 79409"/>
                <a:gd name="connsiteX8" fmla="*/ 15457 w 190601"/>
                <a:gd name="connsiteY8" fmla="*/ 30617 h 79409"/>
                <a:gd name="connsiteX9" fmla="*/ 33589 w 190601"/>
                <a:gd name="connsiteY9" fmla="*/ 28350 h 79409"/>
                <a:gd name="connsiteX10" fmla="*/ 74388 w 190601"/>
                <a:gd name="connsiteY10" fmla="*/ 22684 h 79409"/>
                <a:gd name="connsiteX11" fmla="*/ 94787 w 190601"/>
                <a:gd name="connsiteY11" fmla="*/ 9840 h 79409"/>
                <a:gd name="connsiteX12" fmla="*/ 106498 w 190601"/>
                <a:gd name="connsiteY12" fmla="*/ 774 h 79409"/>
                <a:gd name="connsiteX13" fmla="*/ 151452 w 190601"/>
                <a:gd name="connsiteY13" fmla="*/ 11729 h 79409"/>
                <a:gd name="connsiteX14" fmla="*/ 167318 w 190601"/>
                <a:gd name="connsiteY14" fmla="*/ 15506 h 79409"/>
                <a:gd name="connsiteX15" fmla="*/ 173362 w 190601"/>
                <a:gd name="connsiteY15" fmla="*/ 774 h 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601" h="79409">
                  <a:moveTo>
                    <a:pt x="173362" y="774"/>
                  </a:moveTo>
                  <a:cubicBezTo>
                    <a:pt x="200183" y="6062"/>
                    <a:pt x="188095" y="22306"/>
                    <a:pt x="186584" y="33639"/>
                  </a:cubicBezTo>
                  <a:cubicBezTo>
                    <a:pt x="184695" y="46861"/>
                    <a:pt x="174873" y="40439"/>
                    <a:pt x="166940" y="39683"/>
                  </a:cubicBezTo>
                  <a:cubicBezTo>
                    <a:pt x="149563" y="37794"/>
                    <a:pt x="146541" y="51772"/>
                    <a:pt x="143519" y="63860"/>
                  </a:cubicBezTo>
                  <a:cubicBezTo>
                    <a:pt x="140496" y="76704"/>
                    <a:pt x="140874" y="81993"/>
                    <a:pt x="121608" y="78215"/>
                  </a:cubicBezTo>
                  <a:cubicBezTo>
                    <a:pt x="94031" y="72927"/>
                    <a:pt x="67210" y="65371"/>
                    <a:pt x="40389" y="58949"/>
                  </a:cubicBezTo>
                  <a:cubicBezTo>
                    <a:pt x="28301" y="56305"/>
                    <a:pt x="14701" y="64238"/>
                    <a:pt x="4879" y="49127"/>
                  </a:cubicBezTo>
                  <a:cubicBezTo>
                    <a:pt x="1102" y="43083"/>
                    <a:pt x="-1920" y="39306"/>
                    <a:pt x="1479" y="32128"/>
                  </a:cubicBezTo>
                  <a:cubicBezTo>
                    <a:pt x="5635" y="23817"/>
                    <a:pt x="10924" y="28350"/>
                    <a:pt x="15457" y="30617"/>
                  </a:cubicBezTo>
                  <a:cubicBezTo>
                    <a:pt x="22256" y="34017"/>
                    <a:pt x="27545" y="30239"/>
                    <a:pt x="33589" y="28350"/>
                  </a:cubicBezTo>
                  <a:cubicBezTo>
                    <a:pt x="46811" y="24195"/>
                    <a:pt x="58899" y="18151"/>
                    <a:pt x="74388" y="22684"/>
                  </a:cubicBezTo>
                  <a:cubicBezTo>
                    <a:pt x="81565" y="24573"/>
                    <a:pt x="94787" y="26084"/>
                    <a:pt x="94787" y="9840"/>
                  </a:cubicBezTo>
                  <a:cubicBezTo>
                    <a:pt x="94787" y="4174"/>
                    <a:pt x="101209" y="-2248"/>
                    <a:pt x="106498" y="774"/>
                  </a:cubicBezTo>
                  <a:cubicBezTo>
                    <a:pt x="120475" y="9084"/>
                    <a:pt x="138230" y="-737"/>
                    <a:pt x="151452" y="11729"/>
                  </a:cubicBezTo>
                  <a:cubicBezTo>
                    <a:pt x="154851" y="15129"/>
                    <a:pt x="162029" y="15129"/>
                    <a:pt x="167318" y="15506"/>
                  </a:cubicBezTo>
                  <a:cubicBezTo>
                    <a:pt x="179406" y="17395"/>
                    <a:pt x="178273" y="10596"/>
                    <a:pt x="173362" y="774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94" name="Freeform: Shape 26393">
              <a:extLst>
                <a:ext uri="{FF2B5EF4-FFF2-40B4-BE49-F238E27FC236}">
                  <a16:creationId xmlns:a16="http://schemas.microsoft.com/office/drawing/2014/main" id="{AC257A26-275A-4070-B872-739D42A61846}"/>
                </a:ext>
              </a:extLst>
            </p:cNvPr>
            <p:cNvSpPr/>
            <p:nvPr/>
          </p:nvSpPr>
          <p:spPr>
            <a:xfrm>
              <a:off x="10283061" y="3814642"/>
              <a:ext cx="105136" cy="70444"/>
            </a:xfrm>
            <a:custGeom>
              <a:avLst/>
              <a:gdLst>
                <a:gd name="connsiteX0" fmla="*/ 104973 w 105136"/>
                <a:gd name="connsiteY0" fmla="*/ 36560 h 70444"/>
                <a:gd name="connsiteX1" fmla="*/ 79663 w 105136"/>
                <a:gd name="connsiteY1" fmla="*/ 53559 h 70444"/>
                <a:gd name="connsiteX2" fmla="*/ 17710 w 105136"/>
                <a:gd name="connsiteY2" fmla="*/ 69803 h 70444"/>
                <a:gd name="connsiteX3" fmla="*/ 5244 w 105136"/>
                <a:gd name="connsiteY3" fmla="*/ 61114 h 70444"/>
                <a:gd name="connsiteX4" fmla="*/ 16199 w 105136"/>
                <a:gd name="connsiteY4" fmla="*/ 6716 h 70444"/>
                <a:gd name="connsiteX5" fmla="*/ 40376 w 105136"/>
                <a:gd name="connsiteY5" fmla="*/ 20694 h 70444"/>
                <a:gd name="connsiteX6" fmla="*/ 62664 w 105136"/>
                <a:gd name="connsiteY6" fmla="*/ 18805 h 70444"/>
                <a:gd name="connsiteX7" fmla="*/ 75886 w 105136"/>
                <a:gd name="connsiteY7" fmla="*/ 5205 h 70444"/>
                <a:gd name="connsiteX8" fmla="*/ 94396 w 105136"/>
                <a:gd name="connsiteY8" fmla="*/ 8983 h 70444"/>
                <a:gd name="connsiteX9" fmla="*/ 104973 w 105136"/>
                <a:gd name="connsiteY9" fmla="*/ 36560 h 7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136" h="70444">
                  <a:moveTo>
                    <a:pt x="104973" y="36560"/>
                  </a:moveTo>
                  <a:cubicBezTo>
                    <a:pt x="92885" y="36560"/>
                    <a:pt x="87219" y="47515"/>
                    <a:pt x="79663" y="53559"/>
                  </a:cubicBezTo>
                  <a:cubicBezTo>
                    <a:pt x="60775" y="68670"/>
                    <a:pt x="37354" y="61114"/>
                    <a:pt x="17710" y="69803"/>
                  </a:cubicBezTo>
                  <a:cubicBezTo>
                    <a:pt x="11666" y="72447"/>
                    <a:pt x="7888" y="66403"/>
                    <a:pt x="5244" y="61114"/>
                  </a:cubicBezTo>
                  <a:cubicBezTo>
                    <a:pt x="-4578" y="42604"/>
                    <a:pt x="-423" y="21827"/>
                    <a:pt x="16199" y="6716"/>
                  </a:cubicBezTo>
                  <a:cubicBezTo>
                    <a:pt x="23754" y="12005"/>
                    <a:pt x="34332" y="10116"/>
                    <a:pt x="40376" y="20694"/>
                  </a:cubicBezTo>
                  <a:cubicBezTo>
                    <a:pt x="43776" y="26738"/>
                    <a:pt x="55486" y="25982"/>
                    <a:pt x="62664" y="18805"/>
                  </a:cubicBezTo>
                  <a:cubicBezTo>
                    <a:pt x="66819" y="14272"/>
                    <a:pt x="70597" y="8983"/>
                    <a:pt x="75886" y="5205"/>
                  </a:cubicBezTo>
                  <a:cubicBezTo>
                    <a:pt x="82685" y="294"/>
                    <a:pt x="89863" y="-4994"/>
                    <a:pt x="94396" y="8983"/>
                  </a:cubicBezTo>
                  <a:cubicBezTo>
                    <a:pt x="97040" y="18427"/>
                    <a:pt x="106484" y="25227"/>
                    <a:pt x="104973" y="36560"/>
                  </a:cubicBezTo>
                  <a:close/>
                </a:path>
              </a:pathLst>
            </a:custGeom>
            <a:solidFill>
              <a:srgbClr val="E1CB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95" name="Freeform: Shape 26394">
              <a:extLst>
                <a:ext uri="{FF2B5EF4-FFF2-40B4-BE49-F238E27FC236}">
                  <a16:creationId xmlns:a16="http://schemas.microsoft.com/office/drawing/2014/main" id="{EE4418DC-5A7F-4EEF-A14F-EC1406D1834E}"/>
                </a:ext>
              </a:extLst>
            </p:cNvPr>
            <p:cNvSpPr/>
            <p:nvPr/>
          </p:nvSpPr>
          <p:spPr>
            <a:xfrm>
              <a:off x="10172331" y="3715267"/>
              <a:ext cx="118617" cy="33941"/>
            </a:xfrm>
            <a:custGeom>
              <a:avLst/>
              <a:gdLst>
                <a:gd name="connsiteX0" fmla="*/ 0 w 118617"/>
                <a:gd name="connsiteY0" fmla="*/ 4851 h 33941"/>
                <a:gd name="connsiteX1" fmla="*/ 118618 w 118617"/>
                <a:gd name="connsiteY1" fmla="*/ 696 h 33941"/>
                <a:gd name="connsiteX2" fmla="*/ 74797 w 118617"/>
                <a:gd name="connsiteY2" fmla="*/ 19206 h 33941"/>
                <a:gd name="connsiteX3" fmla="*/ 63464 w 118617"/>
                <a:gd name="connsiteY3" fmla="*/ 20717 h 33941"/>
                <a:gd name="connsiteX4" fmla="*/ 21533 w 118617"/>
                <a:gd name="connsiteY4" fmla="*/ 30161 h 33941"/>
                <a:gd name="connsiteX5" fmla="*/ 8689 w 118617"/>
                <a:gd name="connsiteY5" fmla="*/ 17317 h 33941"/>
                <a:gd name="connsiteX6" fmla="*/ 0 w 118617"/>
                <a:gd name="connsiteY6" fmla="*/ 4851 h 3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617" h="33941">
                  <a:moveTo>
                    <a:pt x="0" y="4851"/>
                  </a:moveTo>
                  <a:cubicBezTo>
                    <a:pt x="39665" y="3718"/>
                    <a:pt x="78953" y="-1949"/>
                    <a:pt x="118618" y="696"/>
                  </a:cubicBezTo>
                  <a:cubicBezTo>
                    <a:pt x="107663" y="16184"/>
                    <a:pt x="98596" y="35072"/>
                    <a:pt x="74797" y="19206"/>
                  </a:cubicBezTo>
                  <a:cubicBezTo>
                    <a:pt x="71020" y="16562"/>
                    <a:pt x="64975" y="16939"/>
                    <a:pt x="63464" y="20717"/>
                  </a:cubicBezTo>
                  <a:cubicBezTo>
                    <a:pt x="53265" y="41872"/>
                    <a:pt x="36643" y="31672"/>
                    <a:pt x="21533" y="30161"/>
                  </a:cubicBezTo>
                  <a:cubicBezTo>
                    <a:pt x="13977" y="29028"/>
                    <a:pt x="7177" y="27517"/>
                    <a:pt x="8689" y="17317"/>
                  </a:cubicBezTo>
                  <a:cubicBezTo>
                    <a:pt x="5667" y="13162"/>
                    <a:pt x="2644" y="9006"/>
                    <a:pt x="0" y="4851"/>
                  </a:cubicBezTo>
                  <a:close/>
                </a:path>
              </a:pathLst>
            </a:custGeom>
            <a:solidFill>
              <a:srgbClr val="DCD3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96" name="Freeform: Shape 26395">
              <a:extLst>
                <a:ext uri="{FF2B5EF4-FFF2-40B4-BE49-F238E27FC236}">
                  <a16:creationId xmlns:a16="http://schemas.microsoft.com/office/drawing/2014/main" id="{4F3BB7D8-C398-42B3-95F7-5A622F59B16A}"/>
                </a:ext>
              </a:extLst>
            </p:cNvPr>
            <p:cNvSpPr/>
            <p:nvPr/>
          </p:nvSpPr>
          <p:spPr>
            <a:xfrm>
              <a:off x="10122349" y="3732584"/>
              <a:ext cx="83148" cy="52599"/>
            </a:xfrm>
            <a:custGeom>
              <a:avLst/>
              <a:gdLst>
                <a:gd name="connsiteX0" fmla="*/ 58293 w 83148"/>
                <a:gd name="connsiteY0" fmla="*/ 0 h 52599"/>
                <a:gd name="connsiteX1" fmla="*/ 71137 w 83148"/>
                <a:gd name="connsiteY1" fmla="*/ 12844 h 52599"/>
                <a:gd name="connsiteX2" fmla="*/ 78314 w 83148"/>
                <a:gd name="connsiteY2" fmla="*/ 26066 h 52599"/>
                <a:gd name="connsiteX3" fmla="*/ 82470 w 83148"/>
                <a:gd name="connsiteY3" fmla="*/ 33999 h 52599"/>
                <a:gd name="connsiteX4" fmla="*/ 73781 w 83148"/>
                <a:gd name="connsiteY4" fmla="*/ 37021 h 52599"/>
                <a:gd name="connsiteX5" fmla="*/ 15983 w 83148"/>
                <a:gd name="connsiteY5" fmla="*/ 49109 h 52599"/>
                <a:gd name="connsiteX6" fmla="*/ 5406 w 83148"/>
                <a:gd name="connsiteY6" fmla="*/ 50620 h 52599"/>
                <a:gd name="connsiteX7" fmla="*/ 117 w 83148"/>
                <a:gd name="connsiteY7" fmla="*/ 40043 h 52599"/>
                <a:gd name="connsiteX8" fmla="*/ 9939 w 83148"/>
                <a:gd name="connsiteY8" fmla="*/ 35510 h 52599"/>
                <a:gd name="connsiteX9" fmla="*/ 14095 w 83148"/>
                <a:gd name="connsiteY9" fmla="*/ 27199 h 52599"/>
                <a:gd name="connsiteX10" fmla="*/ 23917 w 83148"/>
                <a:gd name="connsiteY10" fmla="*/ 11333 h 52599"/>
                <a:gd name="connsiteX11" fmla="*/ 50360 w 83148"/>
                <a:gd name="connsiteY11" fmla="*/ 1889 h 52599"/>
                <a:gd name="connsiteX12" fmla="*/ 58293 w 83148"/>
                <a:gd name="connsiteY12" fmla="*/ 0 h 5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148" h="52599">
                  <a:moveTo>
                    <a:pt x="58293" y="0"/>
                  </a:moveTo>
                  <a:cubicBezTo>
                    <a:pt x="62448" y="4155"/>
                    <a:pt x="66604" y="8311"/>
                    <a:pt x="71137" y="12844"/>
                  </a:cubicBezTo>
                  <a:cubicBezTo>
                    <a:pt x="66604" y="20777"/>
                    <a:pt x="71137" y="24177"/>
                    <a:pt x="78314" y="26066"/>
                  </a:cubicBezTo>
                  <a:cubicBezTo>
                    <a:pt x="82092" y="27199"/>
                    <a:pt x="84359" y="30221"/>
                    <a:pt x="82470" y="33999"/>
                  </a:cubicBezTo>
                  <a:cubicBezTo>
                    <a:pt x="80959" y="38154"/>
                    <a:pt x="77181" y="37776"/>
                    <a:pt x="73781" y="37021"/>
                  </a:cubicBezTo>
                  <a:cubicBezTo>
                    <a:pt x="53004" y="32865"/>
                    <a:pt x="32983" y="35132"/>
                    <a:pt x="15983" y="49109"/>
                  </a:cubicBezTo>
                  <a:cubicBezTo>
                    <a:pt x="12584" y="52131"/>
                    <a:pt x="9562" y="54398"/>
                    <a:pt x="5406" y="50620"/>
                  </a:cubicBezTo>
                  <a:cubicBezTo>
                    <a:pt x="2384" y="47598"/>
                    <a:pt x="-638" y="44576"/>
                    <a:pt x="117" y="40043"/>
                  </a:cubicBezTo>
                  <a:cubicBezTo>
                    <a:pt x="1251" y="34376"/>
                    <a:pt x="5406" y="34754"/>
                    <a:pt x="9939" y="35510"/>
                  </a:cubicBezTo>
                  <a:cubicBezTo>
                    <a:pt x="20517" y="37399"/>
                    <a:pt x="17495" y="33999"/>
                    <a:pt x="14095" y="27199"/>
                  </a:cubicBezTo>
                  <a:cubicBezTo>
                    <a:pt x="9562" y="18133"/>
                    <a:pt x="21650" y="9066"/>
                    <a:pt x="23917" y="11333"/>
                  </a:cubicBezTo>
                  <a:cubicBezTo>
                    <a:pt x="41671" y="29466"/>
                    <a:pt x="42427" y="6800"/>
                    <a:pt x="50360" y="1889"/>
                  </a:cubicBezTo>
                  <a:cubicBezTo>
                    <a:pt x="52249" y="0"/>
                    <a:pt x="55649" y="378"/>
                    <a:pt x="58293" y="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97" name="Freeform: Shape 26396">
              <a:extLst>
                <a:ext uri="{FF2B5EF4-FFF2-40B4-BE49-F238E27FC236}">
                  <a16:creationId xmlns:a16="http://schemas.microsoft.com/office/drawing/2014/main" id="{B86C1528-BF6D-4E41-8D5B-44161A15D6A5}"/>
                </a:ext>
              </a:extLst>
            </p:cNvPr>
            <p:cNvSpPr/>
            <p:nvPr/>
          </p:nvSpPr>
          <p:spPr>
            <a:xfrm>
              <a:off x="10060136" y="3733632"/>
              <a:ext cx="41515" cy="37667"/>
            </a:xfrm>
            <a:custGeom>
              <a:avLst/>
              <a:gdLst>
                <a:gd name="connsiteX0" fmla="*/ 0 w 41515"/>
                <a:gd name="connsiteY0" fmla="*/ 17840 h 37667"/>
                <a:gd name="connsiteX1" fmla="*/ 19266 w 41515"/>
                <a:gd name="connsiteY1" fmla="*/ 7640 h 37667"/>
                <a:gd name="connsiteX2" fmla="*/ 37776 w 41515"/>
                <a:gd name="connsiteY2" fmla="*/ 5374 h 37667"/>
                <a:gd name="connsiteX3" fmla="*/ 34754 w 41515"/>
                <a:gd name="connsiteY3" fmla="*/ 34461 h 37667"/>
                <a:gd name="connsiteX4" fmla="*/ 14355 w 41515"/>
                <a:gd name="connsiteY4" fmla="*/ 28039 h 37667"/>
                <a:gd name="connsiteX5" fmla="*/ 0 w 41515"/>
                <a:gd name="connsiteY5" fmla="*/ 17840 h 3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15" h="37667">
                  <a:moveTo>
                    <a:pt x="0" y="17840"/>
                  </a:moveTo>
                  <a:cubicBezTo>
                    <a:pt x="5667" y="10285"/>
                    <a:pt x="13600" y="11040"/>
                    <a:pt x="19266" y="7640"/>
                  </a:cubicBezTo>
                  <a:cubicBezTo>
                    <a:pt x="24932" y="4240"/>
                    <a:pt x="32110" y="-6337"/>
                    <a:pt x="37776" y="5374"/>
                  </a:cubicBezTo>
                  <a:cubicBezTo>
                    <a:pt x="42310" y="14440"/>
                    <a:pt x="44198" y="26528"/>
                    <a:pt x="34754" y="34461"/>
                  </a:cubicBezTo>
                  <a:cubicBezTo>
                    <a:pt x="26821" y="40883"/>
                    <a:pt x="18888" y="37106"/>
                    <a:pt x="14355" y="28039"/>
                  </a:cubicBezTo>
                  <a:cubicBezTo>
                    <a:pt x="11711" y="22373"/>
                    <a:pt x="5667" y="21240"/>
                    <a:pt x="0" y="1784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98" name="Freeform: Shape 26397">
              <a:extLst>
                <a:ext uri="{FF2B5EF4-FFF2-40B4-BE49-F238E27FC236}">
                  <a16:creationId xmlns:a16="http://schemas.microsoft.com/office/drawing/2014/main" id="{293FED80-AEDB-431A-B423-64E76930B466}"/>
                </a:ext>
              </a:extLst>
            </p:cNvPr>
            <p:cNvSpPr/>
            <p:nvPr/>
          </p:nvSpPr>
          <p:spPr>
            <a:xfrm>
              <a:off x="10142488" y="3720118"/>
              <a:ext cx="25310" cy="12466"/>
            </a:xfrm>
            <a:custGeom>
              <a:avLst/>
              <a:gdLst>
                <a:gd name="connsiteX0" fmla="*/ 0 w 25310"/>
                <a:gd name="connsiteY0" fmla="*/ 0 h 12466"/>
                <a:gd name="connsiteX1" fmla="*/ 25310 w 25310"/>
                <a:gd name="connsiteY1" fmla="*/ 0 h 12466"/>
                <a:gd name="connsiteX2" fmla="*/ 0 w 25310"/>
                <a:gd name="connsiteY2" fmla="*/ 0 h 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12466">
                  <a:moveTo>
                    <a:pt x="0" y="0"/>
                  </a:moveTo>
                  <a:cubicBezTo>
                    <a:pt x="8311" y="0"/>
                    <a:pt x="16999" y="0"/>
                    <a:pt x="25310" y="0"/>
                  </a:cubicBezTo>
                  <a:cubicBezTo>
                    <a:pt x="16622" y="16622"/>
                    <a:pt x="12088" y="16622"/>
                    <a:pt x="0" y="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99" name="Freeform: Shape 26398">
              <a:extLst>
                <a:ext uri="{FF2B5EF4-FFF2-40B4-BE49-F238E27FC236}">
                  <a16:creationId xmlns:a16="http://schemas.microsoft.com/office/drawing/2014/main" id="{FE177247-9A80-4179-A13A-9CD9D6C86193}"/>
                </a:ext>
              </a:extLst>
            </p:cNvPr>
            <p:cNvSpPr/>
            <p:nvPr/>
          </p:nvSpPr>
          <p:spPr>
            <a:xfrm>
              <a:off x="10396723" y="5766130"/>
              <a:ext cx="93307" cy="70328"/>
            </a:xfrm>
            <a:custGeom>
              <a:avLst/>
              <a:gdLst>
                <a:gd name="connsiteX0" fmla="*/ 0 w 93307"/>
                <a:gd name="connsiteY0" fmla="*/ 66442 h 70328"/>
                <a:gd name="connsiteX1" fmla="*/ 21155 w 93307"/>
                <a:gd name="connsiteY1" fmla="*/ 11666 h 70328"/>
                <a:gd name="connsiteX2" fmla="*/ 42687 w 93307"/>
                <a:gd name="connsiteY2" fmla="*/ 7511 h 70328"/>
                <a:gd name="connsiteX3" fmla="*/ 58553 w 93307"/>
                <a:gd name="connsiteY3" fmla="*/ 3355 h 70328"/>
                <a:gd name="connsiteX4" fmla="*/ 72153 w 93307"/>
                <a:gd name="connsiteY4" fmla="*/ 711 h 70328"/>
                <a:gd name="connsiteX5" fmla="*/ 77819 w 93307"/>
                <a:gd name="connsiteY5" fmla="*/ 24888 h 70328"/>
                <a:gd name="connsiteX6" fmla="*/ 89152 w 93307"/>
                <a:gd name="connsiteY6" fmla="*/ 40754 h 70328"/>
                <a:gd name="connsiteX7" fmla="*/ 93308 w 93307"/>
                <a:gd name="connsiteY7" fmla="*/ 40754 h 70328"/>
                <a:gd name="connsiteX8" fmla="*/ 50243 w 93307"/>
                <a:gd name="connsiteY8" fmla="*/ 53220 h 70328"/>
                <a:gd name="connsiteX9" fmla="*/ 17377 w 93307"/>
                <a:gd name="connsiteY9" fmla="*/ 66442 h 70328"/>
                <a:gd name="connsiteX10" fmla="*/ 0 w 93307"/>
                <a:gd name="connsiteY10" fmla="*/ 66442 h 7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07" h="70328">
                  <a:moveTo>
                    <a:pt x="0" y="66442"/>
                  </a:moveTo>
                  <a:cubicBezTo>
                    <a:pt x="7178" y="48309"/>
                    <a:pt x="13977" y="29799"/>
                    <a:pt x="21155" y="11666"/>
                  </a:cubicBezTo>
                  <a:cubicBezTo>
                    <a:pt x="28332" y="9777"/>
                    <a:pt x="36643" y="14311"/>
                    <a:pt x="42687" y="7511"/>
                  </a:cubicBezTo>
                  <a:cubicBezTo>
                    <a:pt x="47976" y="6000"/>
                    <a:pt x="53265" y="4489"/>
                    <a:pt x="58553" y="3355"/>
                  </a:cubicBezTo>
                  <a:cubicBezTo>
                    <a:pt x="63464" y="2222"/>
                    <a:pt x="73286" y="-1556"/>
                    <a:pt x="72153" y="711"/>
                  </a:cubicBezTo>
                  <a:cubicBezTo>
                    <a:pt x="67620" y="10911"/>
                    <a:pt x="89908" y="13555"/>
                    <a:pt x="77819" y="24888"/>
                  </a:cubicBezTo>
                  <a:cubicBezTo>
                    <a:pt x="73286" y="29043"/>
                    <a:pt x="75931" y="32066"/>
                    <a:pt x="89152" y="40754"/>
                  </a:cubicBezTo>
                  <a:cubicBezTo>
                    <a:pt x="90663" y="39243"/>
                    <a:pt x="92174" y="38865"/>
                    <a:pt x="93308" y="40754"/>
                  </a:cubicBezTo>
                  <a:cubicBezTo>
                    <a:pt x="80842" y="51709"/>
                    <a:pt x="67242" y="55865"/>
                    <a:pt x="50243" y="53220"/>
                  </a:cubicBezTo>
                  <a:cubicBezTo>
                    <a:pt x="37776" y="51331"/>
                    <a:pt x="26821" y="59264"/>
                    <a:pt x="17377" y="66442"/>
                  </a:cubicBezTo>
                  <a:cubicBezTo>
                    <a:pt x="9822" y="72864"/>
                    <a:pt x="5667" y="70219"/>
                    <a:pt x="0" y="66442"/>
                  </a:cubicBezTo>
                  <a:close/>
                </a:path>
              </a:pathLst>
            </a:custGeom>
            <a:solidFill>
              <a:srgbClr val="BA84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00" name="Freeform: Shape 26399">
              <a:extLst>
                <a:ext uri="{FF2B5EF4-FFF2-40B4-BE49-F238E27FC236}">
                  <a16:creationId xmlns:a16="http://schemas.microsoft.com/office/drawing/2014/main" id="{198FB3DB-D1F2-419A-8495-74E147CF514B}"/>
                </a:ext>
              </a:extLst>
            </p:cNvPr>
            <p:cNvSpPr/>
            <p:nvPr/>
          </p:nvSpPr>
          <p:spPr>
            <a:xfrm>
              <a:off x="10485497" y="5763063"/>
              <a:ext cx="59686" cy="44198"/>
            </a:xfrm>
            <a:custGeom>
              <a:avLst/>
              <a:gdLst>
                <a:gd name="connsiteX0" fmla="*/ 4155 w 59686"/>
                <a:gd name="connsiteY0" fmla="*/ 44198 h 44198"/>
                <a:gd name="connsiteX1" fmla="*/ 0 w 59686"/>
                <a:gd name="connsiteY1" fmla="*/ 44198 h 44198"/>
                <a:gd name="connsiteX2" fmla="*/ 37776 w 59686"/>
                <a:gd name="connsiteY2" fmla="*/ 0 h 44198"/>
                <a:gd name="connsiteX3" fmla="*/ 59687 w 59686"/>
                <a:gd name="connsiteY3" fmla="*/ 18888 h 44198"/>
                <a:gd name="connsiteX4" fmla="*/ 4155 w 59686"/>
                <a:gd name="connsiteY4" fmla="*/ 44198 h 44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86" h="44198">
                  <a:moveTo>
                    <a:pt x="4155" y="44198"/>
                  </a:moveTo>
                  <a:cubicBezTo>
                    <a:pt x="2644" y="44198"/>
                    <a:pt x="1133" y="44198"/>
                    <a:pt x="0" y="44198"/>
                  </a:cubicBezTo>
                  <a:cubicBezTo>
                    <a:pt x="3022" y="21155"/>
                    <a:pt x="23044" y="12844"/>
                    <a:pt x="37776" y="0"/>
                  </a:cubicBezTo>
                  <a:cubicBezTo>
                    <a:pt x="39287" y="18132"/>
                    <a:pt x="39287" y="18132"/>
                    <a:pt x="59687" y="18888"/>
                  </a:cubicBezTo>
                  <a:cubicBezTo>
                    <a:pt x="43821" y="33243"/>
                    <a:pt x="21533" y="33243"/>
                    <a:pt x="4155" y="44198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01" name="Freeform: Shape 26400">
              <a:extLst>
                <a:ext uri="{FF2B5EF4-FFF2-40B4-BE49-F238E27FC236}">
                  <a16:creationId xmlns:a16="http://schemas.microsoft.com/office/drawing/2014/main" id="{505E8733-A703-442C-9368-0D973B508AA2}"/>
                </a:ext>
              </a:extLst>
            </p:cNvPr>
            <p:cNvSpPr/>
            <p:nvPr/>
          </p:nvSpPr>
          <p:spPr>
            <a:xfrm>
              <a:off x="10327799" y="5824795"/>
              <a:ext cx="52302" cy="40589"/>
            </a:xfrm>
            <a:custGeom>
              <a:avLst/>
              <a:gdLst>
                <a:gd name="connsiteX0" fmla="*/ 17926 w 52302"/>
                <a:gd name="connsiteY0" fmla="*/ 28554 h 40589"/>
                <a:gd name="connsiteX1" fmla="*/ 7726 w 52302"/>
                <a:gd name="connsiteY1" fmla="*/ 14199 h 40589"/>
                <a:gd name="connsiteX2" fmla="*/ 2060 w 52302"/>
                <a:gd name="connsiteY2" fmla="*/ 2110 h 40589"/>
                <a:gd name="connsiteX3" fmla="*/ 18681 w 52302"/>
                <a:gd name="connsiteY3" fmla="*/ 5133 h 40589"/>
                <a:gd name="connsiteX4" fmla="*/ 52302 w 52302"/>
                <a:gd name="connsiteY4" fmla="*/ 20621 h 40589"/>
                <a:gd name="connsiteX5" fmla="*/ 35303 w 52302"/>
                <a:gd name="connsiteY5" fmla="*/ 34598 h 40589"/>
                <a:gd name="connsiteX6" fmla="*/ 17926 w 52302"/>
                <a:gd name="connsiteY6" fmla="*/ 28554 h 4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302" h="40589">
                  <a:moveTo>
                    <a:pt x="17926" y="28554"/>
                  </a:moveTo>
                  <a:cubicBezTo>
                    <a:pt x="16792" y="22132"/>
                    <a:pt x="6215" y="22132"/>
                    <a:pt x="7726" y="14199"/>
                  </a:cubicBezTo>
                  <a:cubicBezTo>
                    <a:pt x="8859" y="8532"/>
                    <a:pt x="-5118" y="8910"/>
                    <a:pt x="2060" y="2110"/>
                  </a:cubicBezTo>
                  <a:cubicBezTo>
                    <a:pt x="7348" y="-3178"/>
                    <a:pt x="17926" y="2866"/>
                    <a:pt x="18681" y="5133"/>
                  </a:cubicBezTo>
                  <a:cubicBezTo>
                    <a:pt x="23970" y="24399"/>
                    <a:pt x="39458" y="19110"/>
                    <a:pt x="52302" y="20621"/>
                  </a:cubicBezTo>
                  <a:cubicBezTo>
                    <a:pt x="46636" y="25154"/>
                    <a:pt x="40214" y="29309"/>
                    <a:pt x="35303" y="34598"/>
                  </a:cubicBezTo>
                  <a:cubicBezTo>
                    <a:pt x="23970" y="45553"/>
                    <a:pt x="20192" y="40265"/>
                    <a:pt x="17926" y="28554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02" name="Freeform: Shape 26401">
              <a:extLst>
                <a:ext uri="{FF2B5EF4-FFF2-40B4-BE49-F238E27FC236}">
                  <a16:creationId xmlns:a16="http://schemas.microsoft.com/office/drawing/2014/main" id="{307F88E4-1C3E-4771-A017-7C174199BA4F}"/>
                </a:ext>
              </a:extLst>
            </p:cNvPr>
            <p:cNvSpPr/>
            <p:nvPr/>
          </p:nvSpPr>
          <p:spPr>
            <a:xfrm>
              <a:off x="10593132" y="5987455"/>
              <a:ext cx="16955" cy="22790"/>
            </a:xfrm>
            <a:custGeom>
              <a:avLst/>
              <a:gdLst>
                <a:gd name="connsiteX0" fmla="*/ 9472 w 16955"/>
                <a:gd name="connsiteY0" fmla="*/ 0 h 22790"/>
                <a:gd name="connsiteX1" fmla="*/ 14005 w 16955"/>
                <a:gd name="connsiteY1" fmla="*/ 20021 h 22790"/>
                <a:gd name="connsiteX2" fmla="*/ 27 w 16955"/>
                <a:gd name="connsiteY2" fmla="*/ 12466 h 22790"/>
                <a:gd name="connsiteX3" fmla="*/ 9472 w 16955"/>
                <a:gd name="connsiteY3" fmla="*/ 0 h 2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55" h="22790">
                  <a:moveTo>
                    <a:pt x="9472" y="0"/>
                  </a:moveTo>
                  <a:cubicBezTo>
                    <a:pt x="14383" y="6422"/>
                    <a:pt x="20804" y="13977"/>
                    <a:pt x="14005" y="20021"/>
                  </a:cubicBezTo>
                  <a:cubicBezTo>
                    <a:pt x="6072" y="27199"/>
                    <a:pt x="783" y="18888"/>
                    <a:pt x="27" y="12466"/>
                  </a:cubicBezTo>
                  <a:cubicBezTo>
                    <a:pt x="-728" y="8689"/>
                    <a:pt x="14383" y="12088"/>
                    <a:pt x="9472" y="0"/>
                  </a:cubicBezTo>
                  <a:close/>
                </a:path>
              </a:pathLst>
            </a:custGeom>
            <a:solidFill>
              <a:srgbClr val="9156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03" name="Freeform: Shape 26402">
              <a:extLst>
                <a:ext uri="{FF2B5EF4-FFF2-40B4-BE49-F238E27FC236}">
                  <a16:creationId xmlns:a16="http://schemas.microsoft.com/office/drawing/2014/main" id="{DC90CE86-61FC-4042-9784-255CFFC2FC57}"/>
                </a:ext>
              </a:extLst>
            </p:cNvPr>
            <p:cNvSpPr/>
            <p:nvPr/>
          </p:nvSpPr>
          <p:spPr>
            <a:xfrm>
              <a:off x="10748469" y="5777324"/>
              <a:ext cx="20728" cy="14084"/>
            </a:xfrm>
            <a:custGeom>
              <a:avLst/>
              <a:gdLst>
                <a:gd name="connsiteX0" fmla="*/ 20729 w 20728"/>
                <a:gd name="connsiteY0" fmla="*/ 472 h 14084"/>
                <a:gd name="connsiteX1" fmla="*/ 4485 w 20728"/>
                <a:gd name="connsiteY1" fmla="*/ 14072 h 14084"/>
                <a:gd name="connsiteX2" fmla="*/ 329 w 20728"/>
                <a:gd name="connsiteY2" fmla="*/ 5761 h 14084"/>
                <a:gd name="connsiteX3" fmla="*/ 20729 w 20728"/>
                <a:gd name="connsiteY3" fmla="*/ 472 h 14084"/>
                <a:gd name="connsiteX4" fmla="*/ 20729 w 20728"/>
                <a:gd name="connsiteY4" fmla="*/ 472 h 1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28" h="14084">
                  <a:moveTo>
                    <a:pt x="20729" y="472"/>
                  </a:moveTo>
                  <a:cubicBezTo>
                    <a:pt x="16573" y="6516"/>
                    <a:pt x="13174" y="14449"/>
                    <a:pt x="4485" y="14072"/>
                  </a:cubicBezTo>
                  <a:cubicBezTo>
                    <a:pt x="1085" y="14072"/>
                    <a:pt x="-804" y="8783"/>
                    <a:pt x="329" y="5761"/>
                  </a:cubicBezTo>
                  <a:cubicBezTo>
                    <a:pt x="4485" y="-3683"/>
                    <a:pt x="13551" y="1605"/>
                    <a:pt x="20729" y="472"/>
                  </a:cubicBezTo>
                  <a:cubicBezTo>
                    <a:pt x="20351" y="94"/>
                    <a:pt x="20729" y="472"/>
                    <a:pt x="20729" y="472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04" name="Freeform: Shape 26403">
              <a:extLst>
                <a:ext uri="{FF2B5EF4-FFF2-40B4-BE49-F238E27FC236}">
                  <a16:creationId xmlns:a16="http://schemas.microsoft.com/office/drawing/2014/main" id="{0D52604A-8F2F-44E5-8595-38D422BCF45E}"/>
                </a:ext>
              </a:extLst>
            </p:cNvPr>
            <p:cNvSpPr/>
            <p:nvPr/>
          </p:nvSpPr>
          <p:spPr>
            <a:xfrm>
              <a:off x="9706149" y="5680333"/>
              <a:ext cx="376059" cy="100862"/>
            </a:xfrm>
            <a:custGeom>
              <a:avLst/>
              <a:gdLst>
                <a:gd name="connsiteX0" fmla="*/ 76330 w 376059"/>
                <a:gd name="connsiteY0" fmla="*/ 0 h 100862"/>
                <a:gd name="connsiteX1" fmla="*/ 97863 w 376059"/>
                <a:gd name="connsiteY1" fmla="*/ 0 h 100862"/>
                <a:gd name="connsiteX2" fmla="*/ 131862 w 376059"/>
                <a:gd name="connsiteY2" fmla="*/ 18132 h 100862"/>
                <a:gd name="connsiteX3" fmla="*/ 174549 w 376059"/>
                <a:gd name="connsiteY3" fmla="*/ 16244 h 100862"/>
                <a:gd name="connsiteX4" fmla="*/ 225169 w 376059"/>
                <a:gd name="connsiteY4" fmla="*/ 25310 h 100862"/>
                <a:gd name="connsiteX5" fmla="*/ 232347 w 376059"/>
                <a:gd name="connsiteY5" fmla="*/ 22666 h 100862"/>
                <a:gd name="connsiteX6" fmla="*/ 347942 w 376059"/>
                <a:gd name="connsiteY6" fmla="*/ 14733 h 100862"/>
                <a:gd name="connsiteX7" fmla="*/ 355875 w 376059"/>
                <a:gd name="connsiteY7" fmla="*/ 17377 h 100862"/>
                <a:gd name="connsiteX8" fmla="*/ 349831 w 376059"/>
                <a:gd name="connsiteY8" fmla="*/ 33999 h 100862"/>
                <a:gd name="connsiteX9" fmla="*/ 365319 w 376059"/>
                <a:gd name="connsiteY9" fmla="*/ 38910 h 100862"/>
                <a:gd name="connsiteX10" fmla="*/ 375519 w 376059"/>
                <a:gd name="connsiteY10" fmla="*/ 50243 h 100862"/>
                <a:gd name="connsiteX11" fmla="*/ 360786 w 376059"/>
                <a:gd name="connsiteY11" fmla="*/ 58553 h 100862"/>
                <a:gd name="connsiteX12" fmla="*/ 330943 w 376059"/>
                <a:gd name="connsiteY12" fmla="*/ 63464 h 100862"/>
                <a:gd name="connsiteX13" fmla="*/ 317343 w 376059"/>
                <a:gd name="connsiteY13" fmla="*/ 64975 h 100862"/>
                <a:gd name="connsiteX14" fmla="*/ 262568 w 376059"/>
                <a:gd name="connsiteY14" fmla="*/ 71775 h 100862"/>
                <a:gd name="connsiteX15" fmla="*/ 254257 w 376059"/>
                <a:gd name="connsiteY15" fmla="*/ 77064 h 100862"/>
                <a:gd name="connsiteX16" fmla="*/ 230836 w 376059"/>
                <a:gd name="connsiteY16" fmla="*/ 81975 h 100862"/>
                <a:gd name="connsiteX17" fmla="*/ 200992 w 376059"/>
                <a:gd name="connsiteY17" fmla="*/ 100863 h 100862"/>
                <a:gd name="connsiteX18" fmla="*/ 191548 w 376059"/>
                <a:gd name="connsiteY18" fmla="*/ 79708 h 100862"/>
                <a:gd name="connsiteX19" fmla="*/ 144706 w 376059"/>
                <a:gd name="connsiteY19" fmla="*/ 80464 h 100862"/>
                <a:gd name="connsiteX20" fmla="*/ 83508 w 376059"/>
                <a:gd name="connsiteY20" fmla="*/ 84619 h 100862"/>
                <a:gd name="connsiteX21" fmla="*/ 60464 w 376059"/>
                <a:gd name="connsiteY21" fmla="*/ 84619 h 100862"/>
                <a:gd name="connsiteX22" fmla="*/ 49509 w 376059"/>
                <a:gd name="connsiteY22" fmla="*/ 74419 h 100862"/>
                <a:gd name="connsiteX23" fmla="*/ 10222 w 376059"/>
                <a:gd name="connsiteY23" fmla="*/ 35132 h 100862"/>
                <a:gd name="connsiteX24" fmla="*/ 22 w 376059"/>
                <a:gd name="connsiteY24" fmla="*/ 24177 h 100862"/>
                <a:gd name="connsiteX25" fmla="*/ 61975 w 376059"/>
                <a:gd name="connsiteY25" fmla="*/ 4911 h 100862"/>
                <a:gd name="connsiteX26" fmla="*/ 76330 w 376059"/>
                <a:gd name="connsiteY26" fmla="*/ 0 h 10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6059" h="100862">
                  <a:moveTo>
                    <a:pt x="76330" y="0"/>
                  </a:moveTo>
                  <a:cubicBezTo>
                    <a:pt x="83508" y="0"/>
                    <a:pt x="90685" y="0"/>
                    <a:pt x="97863" y="0"/>
                  </a:cubicBezTo>
                  <a:cubicBezTo>
                    <a:pt x="110707" y="3022"/>
                    <a:pt x="119773" y="14355"/>
                    <a:pt x="131862" y="18132"/>
                  </a:cubicBezTo>
                  <a:cubicBezTo>
                    <a:pt x="145839" y="22666"/>
                    <a:pt x="160572" y="23044"/>
                    <a:pt x="174549" y="16244"/>
                  </a:cubicBezTo>
                  <a:cubicBezTo>
                    <a:pt x="191548" y="18888"/>
                    <a:pt x="209681" y="15488"/>
                    <a:pt x="225169" y="25310"/>
                  </a:cubicBezTo>
                  <a:cubicBezTo>
                    <a:pt x="230458" y="28710"/>
                    <a:pt x="230080" y="23044"/>
                    <a:pt x="232347" y="22666"/>
                  </a:cubicBezTo>
                  <a:cubicBezTo>
                    <a:pt x="270501" y="14733"/>
                    <a:pt x="309410" y="16622"/>
                    <a:pt x="347942" y="14733"/>
                  </a:cubicBezTo>
                  <a:cubicBezTo>
                    <a:pt x="350587" y="14733"/>
                    <a:pt x="353231" y="16622"/>
                    <a:pt x="355875" y="17377"/>
                  </a:cubicBezTo>
                  <a:cubicBezTo>
                    <a:pt x="363808" y="26443"/>
                    <a:pt x="349831" y="27954"/>
                    <a:pt x="349831" y="33999"/>
                  </a:cubicBezTo>
                  <a:cubicBezTo>
                    <a:pt x="353986" y="39287"/>
                    <a:pt x="360786" y="39287"/>
                    <a:pt x="365319" y="38910"/>
                  </a:cubicBezTo>
                  <a:cubicBezTo>
                    <a:pt x="375897" y="37776"/>
                    <a:pt x="377030" y="42310"/>
                    <a:pt x="375519" y="50243"/>
                  </a:cubicBezTo>
                  <a:cubicBezTo>
                    <a:pt x="374008" y="58931"/>
                    <a:pt x="368719" y="63086"/>
                    <a:pt x="360786" y="58553"/>
                  </a:cubicBezTo>
                  <a:cubicBezTo>
                    <a:pt x="349076" y="51754"/>
                    <a:pt x="339254" y="46843"/>
                    <a:pt x="330943" y="63464"/>
                  </a:cubicBezTo>
                  <a:cubicBezTo>
                    <a:pt x="329810" y="65731"/>
                    <a:pt x="321499" y="66109"/>
                    <a:pt x="317343" y="64975"/>
                  </a:cubicBezTo>
                  <a:cubicBezTo>
                    <a:pt x="298077" y="60064"/>
                    <a:pt x="281834" y="77064"/>
                    <a:pt x="262568" y="71775"/>
                  </a:cubicBezTo>
                  <a:cubicBezTo>
                    <a:pt x="259168" y="70642"/>
                    <a:pt x="256523" y="74042"/>
                    <a:pt x="254257" y="77064"/>
                  </a:cubicBezTo>
                  <a:cubicBezTo>
                    <a:pt x="248213" y="86508"/>
                    <a:pt x="243302" y="89908"/>
                    <a:pt x="230836" y="81975"/>
                  </a:cubicBezTo>
                  <a:cubicBezTo>
                    <a:pt x="216103" y="72531"/>
                    <a:pt x="205903" y="85752"/>
                    <a:pt x="200992" y="100863"/>
                  </a:cubicBezTo>
                  <a:cubicBezTo>
                    <a:pt x="193059" y="94063"/>
                    <a:pt x="207036" y="80841"/>
                    <a:pt x="191548" y="79708"/>
                  </a:cubicBezTo>
                  <a:cubicBezTo>
                    <a:pt x="176060" y="89530"/>
                    <a:pt x="158305" y="83864"/>
                    <a:pt x="144706" y="80464"/>
                  </a:cubicBezTo>
                  <a:cubicBezTo>
                    <a:pt x="122417" y="74419"/>
                    <a:pt x="103529" y="81597"/>
                    <a:pt x="83508" y="84619"/>
                  </a:cubicBezTo>
                  <a:cubicBezTo>
                    <a:pt x="75575" y="85752"/>
                    <a:pt x="68019" y="84997"/>
                    <a:pt x="60464" y="84619"/>
                  </a:cubicBezTo>
                  <a:cubicBezTo>
                    <a:pt x="53664" y="84241"/>
                    <a:pt x="49509" y="80841"/>
                    <a:pt x="49509" y="74419"/>
                  </a:cubicBezTo>
                  <a:cubicBezTo>
                    <a:pt x="49131" y="48354"/>
                    <a:pt x="30243" y="41176"/>
                    <a:pt x="10222" y="35132"/>
                  </a:cubicBezTo>
                  <a:cubicBezTo>
                    <a:pt x="4177" y="33243"/>
                    <a:pt x="-356" y="31732"/>
                    <a:pt x="22" y="24177"/>
                  </a:cubicBezTo>
                  <a:cubicBezTo>
                    <a:pt x="17777" y="8311"/>
                    <a:pt x="41954" y="13222"/>
                    <a:pt x="61975" y="4911"/>
                  </a:cubicBezTo>
                  <a:cubicBezTo>
                    <a:pt x="66131" y="3778"/>
                    <a:pt x="71797" y="3400"/>
                    <a:pt x="76330" y="0"/>
                  </a:cubicBezTo>
                  <a:close/>
                </a:path>
              </a:pathLst>
            </a:custGeom>
            <a:solidFill>
              <a:srgbClr val="F6E0D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05" name="Freeform: Shape 26404">
              <a:extLst>
                <a:ext uri="{FF2B5EF4-FFF2-40B4-BE49-F238E27FC236}">
                  <a16:creationId xmlns:a16="http://schemas.microsoft.com/office/drawing/2014/main" id="{C85F3E93-852A-401E-8B3E-91F57527EA63}"/>
                </a:ext>
              </a:extLst>
            </p:cNvPr>
            <p:cNvSpPr/>
            <p:nvPr/>
          </p:nvSpPr>
          <p:spPr>
            <a:xfrm>
              <a:off x="9397260" y="5766431"/>
              <a:ext cx="283978" cy="117893"/>
            </a:xfrm>
            <a:custGeom>
              <a:avLst/>
              <a:gdLst>
                <a:gd name="connsiteX0" fmla="*/ 283978 w 283978"/>
                <a:gd name="connsiteY0" fmla="*/ 61985 h 117893"/>
                <a:gd name="connsiteX1" fmla="*/ 253757 w 283978"/>
                <a:gd name="connsiteY1" fmla="*/ 65385 h 117893"/>
                <a:gd name="connsiteX2" fmla="*/ 239402 w 283978"/>
                <a:gd name="connsiteY2" fmla="*/ 84651 h 117893"/>
                <a:gd name="connsiteX3" fmla="*/ 231469 w 283978"/>
                <a:gd name="connsiteY3" fmla="*/ 102406 h 117893"/>
                <a:gd name="connsiteX4" fmla="*/ 219381 w 283978"/>
                <a:gd name="connsiteY4" fmla="*/ 108072 h 117893"/>
                <a:gd name="connsiteX5" fmla="*/ 221647 w 283978"/>
                <a:gd name="connsiteY5" fmla="*/ 92206 h 117893"/>
                <a:gd name="connsiteX6" fmla="*/ 226558 w 283978"/>
                <a:gd name="connsiteY6" fmla="*/ 72562 h 117893"/>
                <a:gd name="connsiteX7" fmla="*/ 214470 w 283978"/>
                <a:gd name="connsiteY7" fmla="*/ 66896 h 117893"/>
                <a:gd name="connsiteX8" fmla="*/ 212581 w 283978"/>
                <a:gd name="connsiteY8" fmla="*/ 75962 h 117893"/>
                <a:gd name="connsiteX9" fmla="*/ 213714 w 283978"/>
                <a:gd name="connsiteY9" fmla="*/ 79740 h 117893"/>
                <a:gd name="connsiteX10" fmla="*/ 181227 w 283978"/>
                <a:gd name="connsiteY10" fmla="*/ 117894 h 117893"/>
                <a:gd name="connsiteX11" fmla="*/ 158561 w 283978"/>
                <a:gd name="connsiteY11" fmla="*/ 90317 h 117893"/>
                <a:gd name="connsiteX12" fmla="*/ 147983 w 283978"/>
                <a:gd name="connsiteY12" fmla="*/ 73318 h 117893"/>
                <a:gd name="connsiteX13" fmla="*/ 135895 w 283978"/>
                <a:gd name="connsiteY13" fmla="*/ 50652 h 117893"/>
                <a:gd name="connsiteX14" fmla="*/ 123051 w 283978"/>
                <a:gd name="connsiteY14" fmla="*/ 40830 h 117893"/>
                <a:gd name="connsiteX15" fmla="*/ 127584 w 283978"/>
                <a:gd name="connsiteY15" fmla="*/ 57074 h 117893"/>
                <a:gd name="connsiteX16" fmla="*/ 108696 w 283978"/>
                <a:gd name="connsiteY16" fmla="*/ 35541 h 117893"/>
                <a:gd name="connsiteX17" fmla="*/ 46365 w 283978"/>
                <a:gd name="connsiteY17" fmla="*/ 65007 h 117893"/>
                <a:gd name="connsiteX18" fmla="*/ 30121 w 283978"/>
                <a:gd name="connsiteY18" fmla="*/ 66518 h 117893"/>
                <a:gd name="connsiteX19" fmla="*/ 6700 w 283978"/>
                <a:gd name="connsiteY19" fmla="*/ 54052 h 117893"/>
                <a:gd name="connsiteX20" fmla="*/ 278 w 283978"/>
                <a:gd name="connsiteY20" fmla="*/ 37053 h 117893"/>
                <a:gd name="connsiteX21" fmla="*/ 3678 w 283978"/>
                <a:gd name="connsiteY21" fmla="*/ 10609 h 117893"/>
                <a:gd name="connsiteX22" fmla="*/ 38810 w 283978"/>
                <a:gd name="connsiteY22" fmla="*/ 6454 h 117893"/>
                <a:gd name="connsiteX23" fmla="*/ 57320 w 283978"/>
                <a:gd name="connsiteY23" fmla="*/ 17409 h 117893"/>
                <a:gd name="connsiteX24" fmla="*/ 46743 w 283978"/>
                <a:gd name="connsiteY24" fmla="*/ 3432 h 117893"/>
                <a:gd name="connsiteX25" fmla="*/ 76586 w 283978"/>
                <a:gd name="connsiteY25" fmla="*/ 8720 h 117893"/>
                <a:gd name="connsiteX26" fmla="*/ 93585 w 283978"/>
                <a:gd name="connsiteY26" fmla="*/ 1165 h 117893"/>
                <a:gd name="connsiteX27" fmla="*/ 148361 w 283978"/>
                <a:gd name="connsiteY27" fmla="*/ 6831 h 117893"/>
                <a:gd name="connsiteX28" fmla="*/ 158561 w 283978"/>
                <a:gd name="connsiteY28" fmla="*/ 24208 h 117893"/>
                <a:gd name="connsiteX29" fmla="*/ 178960 w 283978"/>
                <a:gd name="connsiteY29" fmla="*/ 23075 h 117893"/>
                <a:gd name="connsiteX30" fmla="*/ 201248 w 283978"/>
                <a:gd name="connsiteY30" fmla="*/ 15142 h 117893"/>
                <a:gd name="connsiteX31" fmla="*/ 214848 w 283978"/>
                <a:gd name="connsiteY31" fmla="*/ 16275 h 117893"/>
                <a:gd name="connsiteX32" fmla="*/ 266223 w 283978"/>
                <a:gd name="connsiteY32" fmla="*/ 11365 h 117893"/>
                <a:gd name="connsiteX33" fmla="*/ 274912 w 283978"/>
                <a:gd name="connsiteY33" fmla="*/ 28742 h 117893"/>
                <a:gd name="connsiteX34" fmla="*/ 283978 w 283978"/>
                <a:gd name="connsiteY34" fmla="*/ 61985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3978" h="117893">
                  <a:moveTo>
                    <a:pt x="283978" y="61985"/>
                  </a:moveTo>
                  <a:cubicBezTo>
                    <a:pt x="274156" y="62741"/>
                    <a:pt x="267734" y="75206"/>
                    <a:pt x="253757" y="65385"/>
                  </a:cubicBezTo>
                  <a:cubicBezTo>
                    <a:pt x="245446" y="59718"/>
                    <a:pt x="238647" y="77473"/>
                    <a:pt x="239402" y="84651"/>
                  </a:cubicBezTo>
                  <a:cubicBezTo>
                    <a:pt x="240535" y="94095"/>
                    <a:pt x="234869" y="97117"/>
                    <a:pt x="231469" y="102406"/>
                  </a:cubicBezTo>
                  <a:cubicBezTo>
                    <a:pt x="228825" y="106183"/>
                    <a:pt x="225425" y="114494"/>
                    <a:pt x="219381" y="108072"/>
                  </a:cubicBezTo>
                  <a:cubicBezTo>
                    <a:pt x="217492" y="105806"/>
                    <a:pt x="212581" y="95606"/>
                    <a:pt x="221647" y="92206"/>
                  </a:cubicBezTo>
                  <a:cubicBezTo>
                    <a:pt x="232980" y="87673"/>
                    <a:pt x="226558" y="78984"/>
                    <a:pt x="226558" y="72562"/>
                  </a:cubicBezTo>
                  <a:cubicBezTo>
                    <a:pt x="226558" y="67651"/>
                    <a:pt x="219758" y="65762"/>
                    <a:pt x="214470" y="66896"/>
                  </a:cubicBezTo>
                  <a:cubicBezTo>
                    <a:pt x="207670" y="68407"/>
                    <a:pt x="209559" y="72185"/>
                    <a:pt x="212581" y="75962"/>
                  </a:cubicBezTo>
                  <a:cubicBezTo>
                    <a:pt x="213337" y="77095"/>
                    <a:pt x="213337" y="78607"/>
                    <a:pt x="213714" y="79740"/>
                  </a:cubicBezTo>
                  <a:cubicBezTo>
                    <a:pt x="194448" y="83517"/>
                    <a:pt x="188026" y="99383"/>
                    <a:pt x="181227" y="117894"/>
                  </a:cubicBezTo>
                  <a:cubicBezTo>
                    <a:pt x="185004" y="95606"/>
                    <a:pt x="180849" y="85028"/>
                    <a:pt x="158561" y="90317"/>
                  </a:cubicBezTo>
                  <a:cubicBezTo>
                    <a:pt x="154028" y="91450"/>
                    <a:pt x="147228" y="77851"/>
                    <a:pt x="147983" y="73318"/>
                  </a:cubicBezTo>
                  <a:cubicBezTo>
                    <a:pt x="149872" y="63118"/>
                    <a:pt x="139673" y="58207"/>
                    <a:pt x="135895" y="50652"/>
                  </a:cubicBezTo>
                  <a:cubicBezTo>
                    <a:pt x="134006" y="46874"/>
                    <a:pt x="130606" y="35541"/>
                    <a:pt x="123051" y="40830"/>
                  </a:cubicBezTo>
                  <a:cubicBezTo>
                    <a:pt x="113229" y="47252"/>
                    <a:pt x="127206" y="51030"/>
                    <a:pt x="127584" y="57074"/>
                  </a:cubicBezTo>
                  <a:cubicBezTo>
                    <a:pt x="106807" y="61985"/>
                    <a:pt x="110585" y="45741"/>
                    <a:pt x="108696" y="35541"/>
                  </a:cubicBezTo>
                  <a:cubicBezTo>
                    <a:pt x="87541" y="44608"/>
                    <a:pt x="61476" y="44230"/>
                    <a:pt x="46365" y="65007"/>
                  </a:cubicBezTo>
                  <a:cubicBezTo>
                    <a:pt x="42965" y="54807"/>
                    <a:pt x="36921" y="55185"/>
                    <a:pt x="30121" y="66518"/>
                  </a:cubicBezTo>
                  <a:cubicBezTo>
                    <a:pt x="21810" y="63874"/>
                    <a:pt x="19166" y="52163"/>
                    <a:pt x="6700" y="54052"/>
                  </a:cubicBezTo>
                  <a:cubicBezTo>
                    <a:pt x="-100" y="55185"/>
                    <a:pt x="-478" y="43474"/>
                    <a:pt x="278" y="37053"/>
                  </a:cubicBezTo>
                  <a:cubicBezTo>
                    <a:pt x="1411" y="28364"/>
                    <a:pt x="3678" y="19675"/>
                    <a:pt x="3678" y="10609"/>
                  </a:cubicBezTo>
                  <a:cubicBezTo>
                    <a:pt x="14633" y="32"/>
                    <a:pt x="34276" y="-2235"/>
                    <a:pt x="38810" y="6454"/>
                  </a:cubicBezTo>
                  <a:cubicBezTo>
                    <a:pt x="44098" y="16653"/>
                    <a:pt x="50898" y="12876"/>
                    <a:pt x="57320" y="17409"/>
                  </a:cubicBezTo>
                  <a:cubicBezTo>
                    <a:pt x="52031" y="12876"/>
                    <a:pt x="44854" y="11365"/>
                    <a:pt x="46743" y="3432"/>
                  </a:cubicBezTo>
                  <a:cubicBezTo>
                    <a:pt x="56565" y="5698"/>
                    <a:pt x="68275" y="-8657"/>
                    <a:pt x="76586" y="8720"/>
                  </a:cubicBezTo>
                  <a:cubicBezTo>
                    <a:pt x="78853" y="12876"/>
                    <a:pt x="85652" y="32"/>
                    <a:pt x="93585" y="1165"/>
                  </a:cubicBezTo>
                  <a:cubicBezTo>
                    <a:pt x="111718" y="3432"/>
                    <a:pt x="130228" y="4942"/>
                    <a:pt x="148361" y="6831"/>
                  </a:cubicBezTo>
                  <a:cubicBezTo>
                    <a:pt x="147983" y="14764"/>
                    <a:pt x="154783" y="19298"/>
                    <a:pt x="158561" y="24208"/>
                  </a:cubicBezTo>
                  <a:cubicBezTo>
                    <a:pt x="163472" y="30630"/>
                    <a:pt x="175182" y="34030"/>
                    <a:pt x="178960" y="23075"/>
                  </a:cubicBezTo>
                  <a:cubicBezTo>
                    <a:pt x="183871" y="8720"/>
                    <a:pt x="189915" y="8720"/>
                    <a:pt x="201248" y="15142"/>
                  </a:cubicBezTo>
                  <a:cubicBezTo>
                    <a:pt x="204648" y="17031"/>
                    <a:pt x="210314" y="21186"/>
                    <a:pt x="214848" y="16275"/>
                  </a:cubicBezTo>
                  <a:cubicBezTo>
                    <a:pt x="230336" y="-1102"/>
                    <a:pt x="248846" y="14009"/>
                    <a:pt x="266223" y="11365"/>
                  </a:cubicBezTo>
                  <a:cubicBezTo>
                    <a:pt x="277179" y="9854"/>
                    <a:pt x="278690" y="24964"/>
                    <a:pt x="274912" y="28742"/>
                  </a:cubicBezTo>
                  <a:cubicBezTo>
                    <a:pt x="256779" y="46497"/>
                    <a:pt x="272645" y="53296"/>
                    <a:pt x="283978" y="61985"/>
                  </a:cubicBezTo>
                  <a:close/>
                </a:path>
              </a:pathLst>
            </a:custGeom>
            <a:solidFill>
              <a:srgbClr val="B779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06" name="Freeform: Shape 26405">
              <a:extLst>
                <a:ext uri="{FF2B5EF4-FFF2-40B4-BE49-F238E27FC236}">
                  <a16:creationId xmlns:a16="http://schemas.microsoft.com/office/drawing/2014/main" id="{668BAF39-6C07-4952-9338-D9B40ACF028D}"/>
                </a:ext>
              </a:extLst>
            </p:cNvPr>
            <p:cNvSpPr/>
            <p:nvPr/>
          </p:nvSpPr>
          <p:spPr>
            <a:xfrm>
              <a:off x="9543247" y="5700260"/>
              <a:ext cx="354072" cy="72829"/>
            </a:xfrm>
            <a:custGeom>
              <a:avLst/>
              <a:gdLst>
                <a:gd name="connsiteX0" fmla="*/ 163679 w 354072"/>
                <a:gd name="connsiteY0" fmla="*/ 5761 h 72829"/>
                <a:gd name="connsiteX1" fmla="*/ 179545 w 354072"/>
                <a:gd name="connsiteY1" fmla="*/ 10294 h 72829"/>
                <a:gd name="connsiteX2" fmla="*/ 196167 w 354072"/>
                <a:gd name="connsiteY2" fmla="*/ 24271 h 72829"/>
                <a:gd name="connsiteX3" fmla="*/ 207122 w 354072"/>
                <a:gd name="connsiteY3" fmla="*/ 28427 h 72829"/>
                <a:gd name="connsiteX4" fmla="*/ 219588 w 354072"/>
                <a:gd name="connsiteY4" fmla="*/ 42026 h 72829"/>
                <a:gd name="connsiteX5" fmla="*/ 218833 w 354072"/>
                <a:gd name="connsiteY5" fmla="*/ 60914 h 72829"/>
                <a:gd name="connsiteX6" fmla="*/ 242254 w 354072"/>
                <a:gd name="connsiteY6" fmla="*/ 61670 h 72829"/>
                <a:gd name="connsiteX7" fmla="*/ 275120 w 354072"/>
                <a:gd name="connsiteY7" fmla="*/ 49959 h 72829"/>
                <a:gd name="connsiteX8" fmla="*/ 282675 w 354072"/>
                <a:gd name="connsiteY8" fmla="*/ 50337 h 72829"/>
                <a:gd name="connsiteX9" fmla="*/ 354072 w 354072"/>
                <a:gd name="connsiteY9" fmla="*/ 60537 h 72829"/>
                <a:gd name="connsiteX10" fmla="*/ 335562 w 354072"/>
                <a:gd name="connsiteY10" fmla="*/ 68470 h 72829"/>
                <a:gd name="connsiteX11" fmla="*/ 249432 w 354072"/>
                <a:gd name="connsiteY11" fmla="*/ 69981 h 72829"/>
                <a:gd name="connsiteX12" fmla="*/ 190501 w 354072"/>
                <a:gd name="connsiteY12" fmla="*/ 68470 h 72829"/>
                <a:gd name="connsiteX13" fmla="*/ 125525 w 354072"/>
                <a:gd name="connsiteY13" fmla="*/ 71114 h 72829"/>
                <a:gd name="connsiteX14" fmla="*/ 123636 w 354072"/>
                <a:gd name="connsiteY14" fmla="*/ 71492 h 72829"/>
                <a:gd name="connsiteX15" fmla="*/ 17863 w 354072"/>
                <a:gd name="connsiteY15" fmla="*/ 68847 h 72829"/>
                <a:gd name="connsiteX16" fmla="*/ 15596 w 354072"/>
                <a:gd name="connsiteY16" fmla="*/ 68847 h 72829"/>
                <a:gd name="connsiteX17" fmla="*/ 10307 w 354072"/>
                <a:gd name="connsiteY17" fmla="*/ 35982 h 72829"/>
                <a:gd name="connsiteX18" fmla="*/ 2752 w 354072"/>
                <a:gd name="connsiteY18" fmla="*/ 14072 h 72829"/>
                <a:gd name="connsiteX19" fmla="*/ 51484 w 354072"/>
                <a:gd name="connsiteY19" fmla="*/ 3494 h 72829"/>
                <a:gd name="connsiteX20" fmla="*/ 79438 w 354072"/>
                <a:gd name="connsiteY20" fmla="*/ 8405 h 72829"/>
                <a:gd name="connsiteX21" fmla="*/ 92660 w 354072"/>
                <a:gd name="connsiteY21" fmla="*/ 8405 h 72829"/>
                <a:gd name="connsiteX22" fmla="*/ 129681 w 354072"/>
                <a:gd name="connsiteY22" fmla="*/ 2739 h 72829"/>
                <a:gd name="connsiteX23" fmla="*/ 163679 w 354072"/>
                <a:gd name="connsiteY23" fmla="*/ 5761 h 72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4072" h="72829">
                  <a:moveTo>
                    <a:pt x="163679" y="5761"/>
                  </a:moveTo>
                  <a:cubicBezTo>
                    <a:pt x="167079" y="14827"/>
                    <a:pt x="174257" y="8783"/>
                    <a:pt x="179545" y="10294"/>
                  </a:cubicBezTo>
                  <a:cubicBezTo>
                    <a:pt x="186345" y="12183"/>
                    <a:pt x="200323" y="6894"/>
                    <a:pt x="196167" y="24271"/>
                  </a:cubicBezTo>
                  <a:cubicBezTo>
                    <a:pt x="194656" y="30316"/>
                    <a:pt x="201833" y="29182"/>
                    <a:pt x="207122" y="28427"/>
                  </a:cubicBezTo>
                  <a:cubicBezTo>
                    <a:pt x="216566" y="27293"/>
                    <a:pt x="220722" y="32204"/>
                    <a:pt x="219588" y="42026"/>
                  </a:cubicBezTo>
                  <a:cubicBezTo>
                    <a:pt x="218833" y="48448"/>
                    <a:pt x="210522" y="56381"/>
                    <a:pt x="218833" y="60914"/>
                  </a:cubicBezTo>
                  <a:cubicBezTo>
                    <a:pt x="225255" y="64314"/>
                    <a:pt x="237343" y="65448"/>
                    <a:pt x="242254" y="61670"/>
                  </a:cubicBezTo>
                  <a:cubicBezTo>
                    <a:pt x="252454" y="53737"/>
                    <a:pt x="268698" y="66203"/>
                    <a:pt x="275120" y="49959"/>
                  </a:cubicBezTo>
                  <a:cubicBezTo>
                    <a:pt x="275497" y="49204"/>
                    <a:pt x="280786" y="49204"/>
                    <a:pt x="282675" y="50337"/>
                  </a:cubicBezTo>
                  <a:cubicBezTo>
                    <a:pt x="304963" y="65448"/>
                    <a:pt x="330273" y="58648"/>
                    <a:pt x="354072" y="60537"/>
                  </a:cubicBezTo>
                  <a:cubicBezTo>
                    <a:pt x="351806" y="72247"/>
                    <a:pt x="342362" y="69981"/>
                    <a:pt x="335562" y="68470"/>
                  </a:cubicBezTo>
                  <a:cubicBezTo>
                    <a:pt x="306474" y="61292"/>
                    <a:pt x="276253" y="59025"/>
                    <a:pt x="249432" y="69981"/>
                  </a:cubicBezTo>
                  <a:cubicBezTo>
                    <a:pt x="227899" y="78669"/>
                    <a:pt x="210522" y="64314"/>
                    <a:pt x="190501" y="68470"/>
                  </a:cubicBezTo>
                  <a:cubicBezTo>
                    <a:pt x="169346" y="72625"/>
                    <a:pt x="147058" y="66958"/>
                    <a:pt x="125525" y="71114"/>
                  </a:cubicBezTo>
                  <a:cubicBezTo>
                    <a:pt x="124770" y="71114"/>
                    <a:pt x="124014" y="71870"/>
                    <a:pt x="123636" y="71492"/>
                  </a:cubicBezTo>
                  <a:cubicBezTo>
                    <a:pt x="88882" y="43915"/>
                    <a:pt x="52995" y="78669"/>
                    <a:pt x="17863" y="68847"/>
                  </a:cubicBezTo>
                  <a:cubicBezTo>
                    <a:pt x="17107" y="68847"/>
                    <a:pt x="16352" y="68847"/>
                    <a:pt x="15596" y="68847"/>
                  </a:cubicBezTo>
                  <a:cubicBezTo>
                    <a:pt x="29951" y="56004"/>
                    <a:pt x="29951" y="49959"/>
                    <a:pt x="10307" y="35982"/>
                  </a:cubicBezTo>
                  <a:cubicBezTo>
                    <a:pt x="1241" y="29560"/>
                    <a:pt x="-3292" y="24271"/>
                    <a:pt x="2752" y="14072"/>
                  </a:cubicBezTo>
                  <a:cubicBezTo>
                    <a:pt x="17863" y="5005"/>
                    <a:pt x="35240" y="6894"/>
                    <a:pt x="51484" y="3494"/>
                  </a:cubicBezTo>
                  <a:cubicBezTo>
                    <a:pt x="60172" y="7650"/>
                    <a:pt x="69616" y="9161"/>
                    <a:pt x="79438" y="8405"/>
                  </a:cubicBezTo>
                  <a:cubicBezTo>
                    <a:pt x="83971" y="8027"/>
                    <a:pt x="88127" y="8405"/>
                    <a:pt x="92660" y="8405"/>
                  </a:cubicBezTo>
                  <a:cubicBezTo>
                    <a:pt x="105504" y="9539"/>
                    <a:pt x="117215" y="5383"/>
                    <a:pt x="129681" y="2739"/>
                  </a:cubicBezTo>
                  <a:cubicBezTo>
                    <a:pt x="140258" y="94"/>
                    <a:pt x="152724" y="-2928"/>
                    <a:pt x="163679" y="5761"/>
                  </a:cubicBezTo>
                  <a:close/>
                </a:path>
              </a:pathLst>
            </a:custGeom>
            <a:solidFill>
              <a:srgbClr val="EFD3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07" name="Freeform: Shape 26406">
              <a:extLst>
                <a:ext uri="{FF2B5EF4-FFF2-40B4-BE49-F238E27FC236}">
                  <a16:creationId xmlns:a16="http://schemas.microsoft.com/office/drawing/2014/main" id="{334643EA-23F8-49A8-B188-1ECC69FF818E}"/>
                </a:ext>
              </a:extLst>
            </p:cNvPr>
            <p:cNvSpPr/>
            <p:nvPr/>
          </p:nvSpPr>
          <p:spPr>
            <a:xfrm>
              <a:off x="9665827" y="5818237"/>
              <a:ext cx="218648" cy="95861"/>
            </a:xfrm>
            <a:custGeom>
              <a:avLst/>
              <a:gdLst>
                <a:gd name="connsiteX0" fmla="*/ 218649 w 218648"/>
                <a:gd name="connsiteY0" fmla="*/ 27557 h 95861"/>
                <a:gd name="connsiteX1" fmla="*/ 172184 w 218648"/>
                <a:gd name="connsiteY1" fmla="*/ 57400 h 95861"/>
                <a:gd name="connsiteX2" fmla="*/ 149896 w 218648"/>
                <a:gd name="connsiteY2" fmla="*/ 74022 h 95861"/>
                <a:gd name="connsiteX3" fmla="*/ 113253 w 218648"/>
                <a:gd name="connsiteY3" fmla="*/ 83466 h 95861"/>
                <a:gd name="connsiteX4" fmla="*/ 100031 w 218648"/>
                <a:gd name="connsiteY4" fmla="*/ 91021 h 95861"/>
                <a:gd name="connsiteX5" fmla="*/ 66410 w 218648"/>
                <a:gd name="connsiteY5" fmla="*/ 89888 h 95861"/>
                <a:gd name="connsiteX6" fmla="*/ 36567 w 218648"/>
                <a:gd name="connsiteY6" fmla="*/ 90643 h 95861"/>
                <a:gd name="connsiteX7" fmla="*/ 16923 w 218648"/>
                <a:gd name="connsiteY7" fmla="*/ 66466 h 95861"/>
                <a:gd name="connsiteX8" fmla="*/ 1057 w 218648"/>
                <a:gd name="connsiteY8" fmla="*/ 58533 h 95861"/>
                <a:gd name="connsiteX9" fmla="*/ 10879 w 218648"/>
                <a:gd name="connsiteY9" fmla="*/ 40778 h 95861"/>
                <a:gd name="connsiteX10" fmla="*/ 21834 w 218648"/>
                <a:gd name="connsiteY10" fmla="*/ 56267 h 95861"/>
                <a:gd name="connsiteX11" fmla="*/ 24478 w 218648"/>
                <a:gd name="connsiteY11" fmla="*/ 41156 h 95861"/>
                <a:gd name="connsiteX12" fmla="*/ 22967 w 218648"/>
                <a:gd name="connsiteY12" fmla="*/ 11313 h 95861"/>
                <a:gd name="connsiteX13" fmla="*/ 53566 w 218648"/>
                <a:gd name="connsiteY13" fmla="*/ 5646 h 95861"/>
                <a:gd name="connsiteX14" fmla="*/ 59610 w 218648"/>
                <a:gd name="connsiteY14" fmla="*/ 4513 h 95861"/>
                <a:gd name="connsiteX15" fmla="*/ 91720 w 218648"/>
                <a:gd name="connsiteY15" fmla="*/ 3758 h 95861"/>
                <a:gd name="connsiteX16" fmla="*/ 112497 w 218648"/>
                <a:gd name="connsiteY16" fmla="*/ 8668 h 95861"/>
                <a:gd name="connsiteX17" fmla="*/ 143852 w 218648"/>
                <a:gd name="connsiteY17" fmla="*/ 17357 h 95861"/>
                <a:gd name="connsiteX18" fmla="*/ 171050 w 218648"/>
                <a:gd name="connsiteY18" fmla="*/ 7535 h 95861"/>
                <a:gd name="connsiteX19" fmla="*/ 180872 w 218648"/>
                <a:gd name="connsiteY19" fmla="*/ 48334 h 95861"/>
                <a:gd name="connsiteX20" fmla="*/ 192961 w 218648"/>
                <a:gd name="connsiteY20" fmla="*/ 7913 h 95861"/>
                <a:gd name="connsiteX21" fmla="*/ 199761 w 218648"/>
                <a:gd name="connsiteY21" fmla="*/ 358 h 95861"/>
                <a:gd name="connsiteX22" fmla="*/ 204671 w 218648"/>
                <a:gd name="connsiteY22" fmla="*/ 8668 h 95861"/>
                <a:gd name="connsiteX23" fmla="*/ 218649 w 218648"/>
                <a:gd name="connsiteY23" fmla="*/ 27557 h 9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8648" h="95861">
                  <a:moveTo>
                    <a:pt x="218649" y="27557"/>
                  </a:moveTo>
                  <a:cubicBezTo>
                    <a:pt x="210338" y="47956"/>
                    <a:pt x="185783" y="43423"/>
                    <a:pt x="172184" y="57400"/>
                  </a:cubicBezTo>
                  <a:cubicBezTo>
                    <a:pt x="166895" y="62689"/>
                    <a:pt x="157829" y="69111"/>
                    <a:pt x="149896" y="74022"/>
                  </a:cubicBezTo>
                  <a:cubicBezTo>
                    <a:pt x="138563" y="81199"/>
                    <a:pt x="129874" y="94799"/>
                    <a:pt x="113253" y="83466"/>
                  </a:cubicBezTo>
                  <a:cubicBezTo>
                    <a:pt x="107208" y="79310"/>
                    <a:pt x="104186" y="87999"/>
                    <a:pt x="100031" y="91021"/>
                  </a:cubicBezTo>
                  <a:cubicBezTo>
                    <a:pt x="89076" y="83466"/>
                    <a:pt x="75854" y="81577"/>
                    <a:pt x="66410" y="89888"/>
                  </a:cubicBezTo>
                  <a:cubicBezTo>
                    <a:pt x="55455" y="99710"/>
                    <a:pt x="46766" y="95554"/>
                    <a:pt x="36567" y="90643"/>
                  </a:cubicBezTo>
                  <a:cubicBezTo>
                    <a:pt x="36189" y="77799"/>
                    <a:pt x="50544" y="53622"/>
                    <a:pt x="16923" y="66466"/>
                  </a:cubicBezTo>
                  <a:cubicBezTo>
                    <a:pt x="13145" y="67977"/>
                    <a:pt x="3323" y="63067"/>
                    <a:pt x="1057" y="58533"/>
                  </a:cubicBezTo>
                  <a:cubicBezTo>
                    <a:pt x="-3476" y="50222"/>
                    <a:pt x="7857" y="48712"/>
                    <a:pt x="10879" y="40778"/>
                  </a:cubicBezTo>
                  <a:cubicBezTo>
                    <a:pt x="15790" y="46823"/>
                    <a:pt x="8612" y="60422"/>
                    <a:pt x="21834" y="56267"/>
                  </a:cubicBezTo>
                  <a:cubicBezTo>
                    <a:pt x="30145" y="53622"/>
                    <a:pt x="29011" y="46823"/>
                    <a:pt x="24478" y="41156"/>
                  </a:cubicBezTo>
                  <a:cubicBezTo>
                    <a:pt x="16545" y="31334"/>
                    <a:pt x="24100" y="21135"/>
                    <a:pt x="22967" y="11313"/>
                  </a:cubicBezTo>
                  <a:cubicBezTo>
                    <a:pt x="33167" y="9424"/>
                    <a:pt x="43366" y="7535"/>
                    <a:pt x="53566" y="5646"/>
                  </a:cubicBezTo>
                  <a:cubicBezTo>
                    <a:pt x="55455" y="5269"/>
                    <a:pt x="59232" y="4135"/>
                    <a:pt x="59610" y="4513"/>
                  </a:cubicBezTo>
                  <a:cubicBezTo>
                    <a:pt x="70565" y="27934"/>
                    <a:pt x="82276" y="10935"/>
                    <a:pt x="91720" y="3758"/>
                  </a:cubicBezTo>
                  <a:cubicBezTo>
                    <a:pt x="102675" y="-4553"/>
                    <a:pt x="105320" y="4513"/>
                    <a:pt x="112497" y="8668"/>
                  </a:cubicBezTo>
                  <a:cubicBezTo>
                    <a:pt x="121186" y="14335"/>
                    <a:pt x="133652" y="8668"/>
                    <a:pt x="143852" y="17357"/>
                  </a:cubicBezTo>
                  <a:cubicBezTo>
                    <a:pt x="157073" y="28312"/>
                    <a:pt x="157829" y="3380"/>
                    <a:pt x="171050" y="7535"/>
                  </a:cubicBezTo>
                  <a:cubicBezTo>
                    <a:pt x="178984" y="16224"/>
                    <a:pt x="173695" y="30957"/>
                    <a:pt x="180872" y="48334"/>
                  </a:cubicBezTo>
                  <a:cubicBezTo>
                    <a:pt x="185028" y="30579"/>
                    <a:pt x="187294" y="18868"/>
                    <a:pt x="192961" y="7913"/>
                  </a:cubicBezTo>
                  <a:cubicBezTo>
                    <a:pt x="194850" y="4513"/>
                    <a:pt x="193338" y="-1531"/>
                    <a:pt x="199761" y="358"/>
                  </a:cubicBezTo>
                  <a:cubicBezTo>
                    <a:pt x="203538" y="1491"/>
                    <a:pt x="205049" y="4513"/>
                    <a:pt x="204671" y="8668"/>
                  </a:cubicBezTo>
                  <a:cubicBezTo>
                    <a:pt x="203160" y="18868"/>
                    <a:pt x="208071" y="25668"/>
                    <a:pt x="218649" y="27557"/>
                  </a:cubicBezTo>
                  <a:close/>
                </a:path>
              </a:pathLst>
            </a:custGeom>
            <a:solidFill>
              <a:srgbClr val="BF86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08" name="Freeform: Shape 26407">
              <a:extLst>
                <a:ext uri="{FF2B5EF4-FFF2-40B4-BE49-F238E27FC236}">
                  <a16:creationId xmlns:a16="http://schemas.microsoft.com/office/drawing/2014/main" id="{5C00AE60-32D9-4E40-9CCA-35BE35212F1A}"/>
                </a:ext>
              </a:extLst>
            </p:cNvPr>
            <p:cNvSpPr/>
            <p:nvPr/>
          </p:nvSpPr>
          <p:spPr>
            <a:xfrm>
              <a:off x="9906358" y="5768367"/>
              <a:ext cx="240285" cy="42293"/>
            </a:xfrm>
            <a:custGeom>
              <a:avLst/>
              <a:gdLst>
                <a:gd name="connsiteX0" fmla="*/ 240285 w 240285"/>
                <a:gd name="connsiteY0" fmla="*/ 362 h 42293"/>
                <a:gd name="connsiteX1" fmla="*/ 239907 w 240285"/>
                <a:gd name="connsiteY1" fmla="*/ 13206 h 42293"/>
                <a:gd name="connsiteX2" fmla="*/ 236130 w 240285"/>
                <a:gd name="connsiteY2" fmla="*/ 13584 h 42293"/>
                <a:gd name="connsiteX3" fmla="*/ 213464 w 240285"/>
                <a:gd name="connsiteY3" fmla="*/ 20761 h 42293"/>
                <a:gd name="connsiteX4" fmla="*/ 163977 w 240285"/>
                <a:gd name="connsiteY4" fmla="*/ 21895 h 42293"/>
                <a:gd name="connsiteX5" fmla="*/ 116756 w 240285"/>
                <a:gd name="connsiteY5" fmla="*/ 27183 h 42293"/>
                <a:gd name="connsiteX6" fmla="*/ 98246 w 240285"/>
                <a:gd name="connsiteY6" fmla="*/ 42294 h 42293"/>
                <a:gd name="connsiteX7" fmla="*/ 79736 w 240285"/>
                <a:gd name="connsiteY7" fmla="*/ 27939 h 42293"/>
                <a:gd name="connsiteX8" fmla="*/ 5694 w 240285"/>
                <a:gd name="connsiteY8" fmla="*/ 41161 h 42293"/>
                <a:gd name="connsiteX9" fmla="*/ 27 w 240285"/>
                <a:gd name="connsiteY9" fmla="*/ 32472 h 42293"/>
                <a:gd name="connsiteX10" fmla="*/ 11738 w 240285"/>
                <a:gd name="connsiteY10" fmla="*/ 14339 h 42293"/>
                <a:gd name="connsiteX11" fmla="*/ 69914 w 240285"/>
                <a:gd name="connsiteY11" fmla="*/ 9806 h 42293"/>
                <a:gd name="connsiteX12" fmla="*/ 162088 w 240285"/>
                <a:gd name="connsiteY12" fmla="*/ 1118 h 42293"/>
                <a:gd name="connsiteX13" fmla="*/ 240285 w 240285"/>
                <a:gd name="connsiteY13" fmla="*/ 362 h 4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0285" h="42293">
                  <a:moveTo>
                    <a:pt x="240285" y="362"/>
                  </a:moveTo>
                  <a:cubicBezTo>
                    <a:pt x="238018" y="4517"/>
                    <a:pt x="236885" y="8673"/>
                    <a:pt x="239907" y="13206"/>
                  </a:cubicBezTo>
                  <a:cubicBezTo>
                    <a:pt x="238774" y="14717"/>
                    <a:pt x="237263" y="14717"/>
                    <a:pt x="236130" y="13584"/>
                  </a:cubicBezTo>
                  <a:cubicBezTo>
                    <a:pt x="228574" y="16228"/>
                    <a:pt x="220641" y="21517"/>
                    <a:pt x="213464" y="20761"/>
                  </a:cubicBezTo>
                  <a:cubicBezTo>
                    <a:pt x="196842" y="18873"/>
                    <a:pt x="180599" y="28317"/>
                    <a:pt x="163977" y="21895"/>
                  </a:cubicBezTo>
                  <a:cubicBezTo>
                    <a:pt x="148489" y="24539"/>
                    <a:pt x="134133" y="34361"/>
                    <a:pt x="116756" y="27183"/>
                  </a:cubicBezTo>
                  <a:cubicBezTo>
                    <a:pt x="109579" y="24161"/>
                    <a:pt x="100890" y="30205"/>
                    <a:pt x="98246" y="42294"/>
                  </a:cubicBezTo>
                  <a:cubicBezTo>
                    <a:pt x="94846" y="30205"/>
                    <a:pt x="99379" y="18495"/>
                    <a:pt x="79736" y="27939"/>
                  </a:cubicBezTo>
                  <a:cubicBezTo>
                    <a:pt x="57825" y="38516"/>
                    <a:pt x="31382" y="42672"/>
                    <a:pt x="5694" y="41161"/>
                  </a:cubicBezTo>
                  <a:cubicBezTo>
                    <a:pt x="-728" y="40783"/>
                    <a:pt x="27" y="37005"/>
                    <a:pt x="27" y="32472"/>
                  </a:cubicBezTo>
                  <a:cubicBezTo>
                    <a:pt x="27" y="23784"/>
                    <a:pt x="27" y="15473"/>
                    <a:pt x="11738" y="14339"/>
                  </a:cubicBezTo>
                  <a:cubicBezTo>
                    <a:pt x="31004" y="12450"/>
                    <a:pt x="51026" y="7162"/>
                    <a:pt x="69914" y="9806"/>
                  </a:cubicBezTo>
                  <a:cubicBezTo>
                    <a:pt x="101646" y="13962"/>
                    <a:pt x="131111" y="740"/>
                    <a:pt x="162088" y="1118"/>
                  </a:cubicBezTo>
                  <a:cubicBezTo>
                    <a:pt x="188154" y="1118"/>
                    <a:pt x="214219" y="-771"/>
                    <a:pt x="240285" y="362"/>
                  </a:cubicBezTo>
                  <a:close/>
                </a:path>
              </a:pathLst>
            </a:custGeom>
            <a:solidFill>
              <a:srgbClr val="B07C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09" name="Freeform: Shape 26408">
              <a:extLst>
                <a:ext uri="{FF2B5EF4-FFF2-40B4-BE49-F238E27FC236}">
                  <a16:creationId xmlns:a16="http://schemas.microsoft.com/office/drawing/2014/main" id="{A528922A-7DB6-45D3-8BA5-1FAF96F3A45D}"/>
                </a:ext>
              </a:extLst>
            </p:cNvPr>
            <p:cNvSpPr/>
            <p:nvPr/>
          </p:nvSpPr>
          <p:spPr>
            <a:xfrm>
              <a:off x="9828796" y="5786952"/>
              <a:ext cx="71567" cy="23978"/>
            </a:xfrm>
            <a:custGeom>
              <a:avLst/>
              <a:gdLst>
                <a:gd name="connsiteX0" fmla="*/ 904 w 71567"/>
                <a:gd name="connsiteY0" fmla="*/ 11621 h 23978"/>
                <a:gd name="connsiteX1" fmla="*/ 60590 w 71567"/>
                <a:gd name="connsiteY1" fmla="*/ 1422 h 23978"/>
                <a:gd name="connsiteX2" fmla="*/ 71545 w 71567"/>
                <a:gd name="connsiteY2" fmla="*/ 13510 h 23978"/>
                <a:gd name="connsiteX3" fmla="*/ 58701 w 71567"/>
                <a:gd name="connsiteY3" fmla="*/ 23709 h 23978"/>
                <a:gd name="connsiteX4" fmla="*/ 904 w 71567"/>
                <a:gd name="connsiteY4" fmla="*/ 15776 h 23978"/>
                <a:gd name="connsiteX5" fmla="*/ 148 w 71567"/>
                <a:gd name="connsiteY5" fmla="*/ 13132 h 23978"/>
                <a:gd name="connsiteX6" fmla="*/ 904 w 71567"/>
                <a:gd name="connsiteY6" fmla="*/ 11621 h 2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67" h="23978">
                  <a:moveTo>
                    <a:pt x="904" y="11621"/>
                  </a:moveTo>
                  <a:cubicBezTo>
                    <a:pt x="18659" y="-3490"/>
                    <a:pt x="39813" y="-90"/>
                    <a:pt x="60590" y="1422"/>
                  </a:cubicBezTo>
                  <a:cubicBezTo>
                    <a:pt x="67390" y="1799"/>
                    <a:pt x="71923" y="5199"/>
                    <a:pt x="71545" y="13510"/>
                  </a:cubicBezTo>
                  <a:cubicBezTo>
                    <a:pt x="71168" y="22576"/>
                    <a:pt x="63612" y="24843"/>
                    <a:pt x="58701" y="23709"/>
                  </a:cubicBezTo>
                  <a:cubicBezTo>
                    <a:pt x="39813" y="19176"/>
                    <a:pt x="19414" y="24465"/>
                    <a:pt x="904" y="15776"/>
                  </a:cubicBezTo>
                  <a:cubicBezTo>
                    <a:pt x="148" y="14643"/>
                    <a:pt x="-230" y="13888"/>
                    <a:pt x="148" y="13132"/>
                  </a:cubicBezTo>
                  <a:cubicBezTo>
                    <a:pt x="148" y="11999"/>
                    <a:pt x="526" y="11621"/>
                    <a:pt x="904" y="11621"/>
                  </a:cubicBezTo>
                  <a:close/>
                </a:path>
              </a:pathLst>
            </a:custGeom>
            <a:solidFill>
              <a:srgbClr val="B2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10" name="Freeform: Shape 26409">
              <a:extLst>
                <a:ext uri="{FF2B5EF4-FFF2-40B4-BE49-F238E27FC236}">
                  <a16:creationId xmlns:a16="http://schemas.microsoft.com/office/drawing/2014/main" id="{03496076-D60F-4EB7-8DB3-2D75F9FD6678}"/>
                </a:ext>
              </a:extLst>
            </p:cNvPr>
            <p:cNvSpPr/>
            <p:nvPr/>
          </p:nvSpPr>
          <p:spPr>
            <a:xfrm>
              <a:off x="9802501" y="5794142"/>
              <a:ext cx="27199" cy="9696"/>
            </a:xfrm>
            <a:custGeom>
              <a:avLst/>
              <a:gdLst>
                <a:gd name="connsiteX0" fmla="*/ 27199 w 27199"/>
                <a:gd name="connsiteY0" fmla="*/ 4431 h 9696"/>
                <a:gd name="connsiteX1" fmla="*/ 26821 w 27199"/>
                <a:gd name="connsiteY1" fmla="*/ 8586 h 9696"/>
                <a:gd name="connsiteX2" fmla="*/ 0 w 27199"/>
                <a:gd name="connsiteY2" fmla="*/ 653 h 9696"/>
                <a:gd name="connsiteX3" fmla="*/ 27199 w 27199"/>
                <a:gd name="connsiteY3" fmla="*/ 4431 h 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99" h="9696">
                  <a:moveTo>
                    <a:pt x="27199" y="4431"/>
                  </a:moveTo>
                  <a:cubicBezTo>
                    <a:pt x="27199" y="5564"/>
                    <a:pt x="26821" y="7075"/>
                    <a:pt x="26821" y="8586"/>
                  </a:cubicBezTo>
                  <a:cubicBezTo>
                    <a:pt x="16622" y="11986"/>
                    <a:pt x="8311" y="7075"/>
                    <a:pt x="0" y="653"/>
                  </a:cubicBezTo>
                  <a:cubicBezTo>
                    <a:pt x="9066" y="2920"/>
                    <a:pt x="18888" y="-4258"/>
                    <a:pt x="27199" y="4431"/>
                  </a:cubicBezTo>
                  <a:close/>
                </a:path>
              </a:pathLst>
            </a:custGeom>
            <a:solidFill>
              <a:srgbClr val="A7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11" name="Freeform: Shape 26410">
              <a:extLst>
                <a:ext uri="{FF2B5EF4-FFF2-40B4-BE49-F238E27FC236}">
                  <a16:creationId xmlns:a16="http://schemas.microsoft.com/office/drawing/2014/main" id="{5154B201-27D5-444E-A876-B5CCF8AD0F2C}"/>
                </a:ext>
              </a:extLst>
            </p:cNvPr>
            <p:cNvSpPr/>
            <p:nvPr/>
          </p:nvSpPr>
          <p:spPr>
            <a:xfrm>
              <a:off x="10426910" y="4946667"/>
              <a:ext cx="501398" cy="646025"/>
            </a:xfrm>
            <a:custGeom>
              <a:avLst/>
              <a:gdLst>
                <a:gd name="connsiteX0" fmla="*/ 312444 w 501398"/>
                <a:gd name="connsiteY0" fmla="*/ 43492 h 646025"/>
                <a:gd name="connsiteX1" fmla="*/ 367220 w 501398"/>
                <a:gd name="connsiteY1" fmla="*/ 102045 h 646025"/>
                <a:gd name="connsiteX2" fmla="*/ 378931 w 501398"/>
                <a:gd name="connsiteY2" fmla="*/ 112623 h 646025"/>
                <a:gd name="connsiteX3" fmla="*/ 391019 w 501398"/>
                <a:gd name="connsiteY3" fmla="*/ 102045 h 646025"/>
                <a:gd name="connsiteX4" fmla="*/ 431818 w 501398"/>
                <a:gd name="connsiteY4" fmla="*/ 68425 h 646025"/>
                <a:gd name="connsiteX5" fmla="*/ 437484 w 501398"/>
                <a:gd name="connsiteY5" fmla="*/ 63891 h 646025"/>
                <a:gd name="connsiteX6" fmla="*/ 431062 w 501398"/>
                <a:gd name="connsiteY6" fmla="*/ 56336 h 646025"/>
                <a:gd name="connsiteX7" fmla="*/ 433706 w 501398"/>
                <a:gd name="connsiteY7" fmla="*/ 34804 h 646025"/>
                <a:gd name="connsiteX8" fmla="*/ 446172 w 501398"/>
                <a:gd name="connsiteY8" fmla="*/ 21582 h 646025"/>
                <a:gd name="connsiteX9" fmla="*/ 456750 w 501398"/>
                <a:gd name="connsiteY9" fmla="*/ 1183 h 646025"/>
                <a:gd name="connsiteX10" fmla="*/ 492638 w 501398"/>
                <a:gd name="connsiteY10" fmla="*/ 14027 h 646025"/>
                <a:gd name="connsiteX11" fmla="*/ 501326 w 501398"/>
                <a:gd name="connsiteY11" fmla="*/ 30270 h 646025"/>
                <a:gd name="connsiteX12" fmla="*/ 495659 w 501398"/>
                <a:gd name="connsiteY12" fmla="*/ 144355 h 646025"/>
                <a:gd name="connsiteX13" fmla="*/ 490371 w 501398"/>
                <a:gd name="connsiteY13" fmla="*/ 228974 h 646025"/>
                <a:gd name="connsiteX14" fmla="*/ 484705 w 501398"/>
                <a:gd name="connsiteY14" fmla="*/ 282994 h 646025"/>
                <a:gd name="connsiteX15" fmla="*/ 464683 w 501398"/>
                <a:gd name="connsiteY15" fmla="*/ 411811 h 646025"/>
                <a:gd name="connsiteX16" fmla="*/ 460527 w 501398"/>
                <a:gd name="connsiteY16" fmla="*/ 407278 h 646025"/>
                <a:gd name="connsiteX17" fmla="*/ 443528 w 501398"/>
                <a:gd name="connsiteY17" fmla="*/ 315482 h 646025"/>
                <a:gd name="connsiteX18" fmla="*/ 446550 w 501398"/>
                <a:gd name="connsiteY18" fmla="*/ 301505 h 646025"/>
                <a:gd name="connsiteX19" fmla="*/ 464305 w 501398"/>
                <a:gd name="connsiteY19" fmla="*/ 233885 h 646025"/>
                <a:gd name="connsiteX20" fmla="*/ 453350 w 501398"/>
                <a:gd name="connsiteY20" fmla="*/ 206308 h 646025"/>
                <a:gd name="connsiteX21" fmla="*/ 431818 w 501398"/>
                <a:gd name="connsiteY21" fmla="*/ 214997 h 646025"/>
                <a:gd name="connsiteX22" fmla="*/ 401596 w 501398"/>
                <a:gd name="connsiteY22" fmla="*/ 217641 h 646025"/>
                <a:gd name="connsiteX23" fmla="*/ 332466 w 501398"/>
                <a:gd name="connsiteY23" fmla="*/ 149266 h 646025"/>
                <a:gd name="connsiteX24" fmla="*/ 326044 w 501398"/>
                <a:gd name="connsiteY24" fmla="*/ 130000 h 646025"/>
                <a:gd name="connsiteX25" fmla="*/ 294312 w 501398"/>
                <a:gd name="connsiteY25" fmla="*/ 74091 h 646025"/>
                <a:gd name="connsiteX26" fmla="*/ 263335 w 501398"/>
                <a:gd name="connsiteY26" fmla="*/ 56714 h 646025"/>
                <a:gd name="connsiteX27" fmla="*/ 164361 w 501398"/>
                <a:gd name="connsiteY27" fmla="*/ 65780 h 646025"/>
                <a:gd name="connsiteX28" fmla="*/ 145850 w 501398"/>
                <a:gd name="connsiteY28" fmla="*/ 124711 h 646025"/>
                <a:gd name="connsiteX29" fmla="*/ 146606 w 501398"/>
                <a:gd name="connsiteY29" fmla="*/ 128867 h 646025"/>
                <a:gd name="connsiteX30" fmla="*/ 154161 w 501398"/>
                <a:gd name="connsiteY30" fmla="*/ 172309 h 646025"/>
                <a:gd name="connsiteX31" fmla="*/ 180982 w 501398"/>
                <a:gd name="connsiteY31" fmla="*/ 188175 h 646025"/>
                <a:gd name="connsiteX32" fmla="*/ 203648 w 501398"/>
                <a:gd name="connsiteY32" fmla="*/ 191576 h 646025"/>
                <a:gd name="connsiteX33" fmla="*/ 221403 w 501398"/>
                <a:gd name="connsiteY33" fmla="*/ 218397 h 646025"/>
                <a:gd name="connsiteX34" fmla="*/ 219137 w 501398"/>
                <a:gd name="connsiteY34" fmla="*/ 257684 h 646025"/>
                <a:gd name="connsiteX35" fmla="*/ 227070 w 501398"/>
                <a:gd name="connsiteY35" fmla="*/ 331348 h 646025"/>
                <a:gd name="connsiteX36" fmla="*/ 227825 w 501398"/>
                <a:gd name="connsiteY36" fmla="*/ 349858 h 646025"/>
                <a:gd name="connsiteX37" fmla="*/ 239536 w 501398"/>
                <a:gd name="connsiteY37" fmla="*/ 384235 h 646025"/>
                <a:gd name="connsiteX38" fmla="*/ 250113 w 501398"/>
                <a:gd name="connsiteY38" fmla="*/ 394434 h 646025"/>
                <a:gd name="connsiteX39" fmla="*/ 262579 w 501398"/>
                <a:gd name="connsiteY39" fmla="*/ 427300 h 646025"/>
                <a:gd name="connsiteX40" fmla="*/ 237269 w 501398"/>
                <a:gd name="connsiteY40" fmla="*/ 435233 h 646025"/>
                <a:gd name="connsiteX41" fmla="*/ 219137 w 501398"/>
                <a:gd name="connsiteY41" fmla="*/ 421633 h 646025"/>
                <a:gd name="connsiteX42" fmla="*/ 212715 w 501398"/>
                <a:gd name="connsiteY42" fmla="*/ 417856 h 646025"/>
                <a:gd name="connsiteX43" fmla="*/ 187404 w 501398"/>
                <a:gd name="connsiteY43" fmla="*/ 452232 h 646025"/>
                <a:gd name="connsiteX44" fmla="*/ 155672 w 501398"/>
                <a:gd name="connsiteY44" fmla="*/ 485853 h 646025"/>
                <a:gd name="connsiteX45" fmla="*/ 103163 w 501398"/>
                <a:gd name="connsiteY45" fmla="*/ 498319 h 646025"/>
                <a:gd name="connsiteX46" fmla="*/ 94097 w 501398"/>
                <a:gd name="connsiteY46" fmla="*/ 510786 h 646025"/>
                <a:gd name="connsiteX47" fmla="*/ 105430 w 501398"/>
                <a:gd name="connsiteY47" fmla="*/ 518719 h 646025"/>
                <a:gd name="connsiteX48" fmla="*/ 117518 w 501398"/>
                <a:gd name="connsiteY48" fmla="*/ 538363 h 646025"/>
                <a:gd name="connsiteX49" fmla="*/ 105430 w 501398"/>
                <a:gd name="connsiteY49" fmla="*/ 633181 h 646025"/>
                <a:gd name="connsiteX50" fmla="*/ 54809 w 501398"/>
                <a:gd name="connsiteY50" fmla="*/ 646025 h 646025"/>
                <a:gd name="connsiteX51" fmla="*/ 67653 w 501398"/>
                <a:gd name="connsiteY51" fmla="*/ 615804 h 646025"/>
                <a:gd name="connsiteX52" fmla="*/ 61609 w 501398"/>
                <a:gd name="connsiteY52" fmla="*/ 601071 h 646025"/>
                <a:gd name="connsiteX53" fmla="*/ 46876 w 501398"/>
                <a:gd name="connsiteY53" fmla="*/ 604849 h 646025"/>
                <a:gd name="connsiteX54" fmla="*/ 34 w 501398"/>
                <a:gd name="connsiteY54" fmla="*/ 624493 h 646025"/>
                <a:gd name="connsiteX55" fmla="*/ 19300 w 501398"/>
                <a:gd name="connsiteY55" fmla="*/ 602204 h 646025"/>
                <a:gd name="connsiteX56" fmla="*/ 25722 w 501398"/>
                <a:gd name="connsiteY56" fmla="*/ 581050 h 646025"/>
                <a:gd name="connsiteX57" fmla="*/ 29877 w 501398"/>
                <a:gd name="connsiteY57" fmla="*/ 539874 h 646025"/>
                <a:gd name="connsiteX58" fmla="*/ 32144 w 501398"/>
                <a:gd name="connsiteY58" fmla="*/ 528541 h 646025"/>
                <a:gd name="connsiteX59" fmla="*/ 21188 w 501398"/>
                <a:gd name="connsiteY59" fmla="*/ 489253 h 646025"/>
                <a:gd name="connsiteX60" fmla="*/ 42343 w 501398"/>
                <a:gd name="connsiteY60" fmla="*/ 458654 h 646025"/>
                <a:gd name="connsiteX61" fmla="*/ 69164 w 501398"/>
                <a:gd name="connsiteY61" fmla="*/ 459410 h 646025"/>
                <a:gd name="connsiteX62" fmla="*/ 136406 w 501398"/>
                <a:gd name="connsiteY62" fmla="*/ 466965 h 646025"/>
                <a:gd name="connsiteX63" fmla="*/ 169272 w 501398"/>
                <a:gd name="connsiteY63" fmla="*/ 437122 h 646025"/>
                <a:gd name="connsiteX64" fmla="*/ 173805 w 501398"/>
                <a:gd name="connsiteY64" fmla="*/ 420878 h 646025"/>
                <a:gd name="connsiteX65" fmla="*/ 182116 w 501398"/>
                <a:gd name="connsiteY65" fmla="*/ 408790 h 646025"/>
                <a:gd name="connsiteX66" fmla="*/ 197226 w 501398"/>
                <a:gd name="connsiteY66" fmla="*/ 369124 h 646025"/>
                <a:gd name="connsiteX67" fmla="*/ 190804 w 501398"/>
                <a:gd name="connsiteY67" fmla="*/ 292438 h 646025"/>
                <a:gd name="connsiteX68" fmla="*/ 197604 w 501398"/>
                <a:gd name="connsiteY68" fmla="*/ 251640 h 646025"/>
                <a:gd name="connsiteX69" fmla="*/ 197982 w 501398"/>
                <a:gd name="connsiteY69" fmla="*/ 239551 h 646025"/>
                <a:gd name="connsiteX70" fmla="*/ 196093 w 501398"/>
                <a:gd name="connsiteY70" fmla="*/ 216886 h 646025"/>
                <a:gd name="connsiteX71" fmla="*/ 154161 w 501398"/>
                <a:gd name="connsiteY71" fmla="*/ 219530 h 646025"/>
                <a:gd name="connsiteX72" fmla="*/ 148495 w 501398"/>
                <a:gd name="connsiteY72" fmla="*/ 222174 h 646025"/>
                <a:gd name="connsiteX73" fmla="*/ 130740 w 501398"/>
                <a:gd name="connsiteY73" fmla="*/ 202153 h 646025"/>
                <a:gd name="connsiteX74" fmla="*/ 117518 w 501398"/>
                <a:gd name="connsiteY74" fmla="*/ 165132 h 646025"/>
                <a:gd name="connsiteX75" fmla="*/ 85786 w 501398"/>
                <a:gd name="connsiteY75" fmla="*/ 86557 h 646025"/>
                <a:gd name="connsiteX76" fmla="*/ 106185 w 501398"/>
                <a:gd name="connsiteY76" fmla="*/ 50670 h 646025"/>
                <a:gd name="connsiteX77" fmla="*/ 127718 w 501398"/>
                <a:gd name="connsiteY77" fmla="*/ 28382 h 646025"/>
                <a:gd name="connsiteX78" fmla="*/ 138673 w 501398"/>
                <a:gd name="connsiteY78" fmla="*/ 15915 h 646025"/>
                <a:gd name="connsiteX79" fmla="*/ 239914 w 501398"/>
                <a:gd name="connsiteY79" fmla="*/ 11382 h 646025"/>
                <a:gd name="connsiteX80" fmla="*/ 312444 w 501398"/>
                <a:gd name="connsiteY80" fmla="*/ 43492 h 64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01398" h="646025">
                  <a:moveTo>
                    <a:pt x="312444" y="43492"/>
                  </a:moveTo>
                  <a:cubicBezTo>
                    <a:pt x="337377" y="56714"/>
                    <a:pt x="358909" y="72958"/>
                    <a:pt x="367220" y="102045"/>
                  </a:cubicBezTo>
                  <a:cubicBezTo>
                    <a:pt x="368731" y="107334"/>
                    <a:pt x="372509" y="113001"/>
                    <a:pt x="378931" y="112623"/>
                  </a:cubicBezTo>
                  <a:cubicBezTo>
                    <a:pt x="385353" y="112623"/>
                    <a:pt x="388753" y="107712"/>
                    <a:pt x="391019" y="102045"/>
                  </a:cubicBezTo>
                  <a:cubicBezTo>
                    <a:pt x="398197" y="83157"/>
                    <a:pt x="406130" y="65025"/>
                    <a:pt x="431818" y="68425"/>
                  </a:cubicBezTo>
                  <a:cubicBezTo>
                    <a:pt x="434840" y="68802"/>
                    <a:pt x="438239" y="66536"/>
                    <a:pt x="437484" y="63891"/>
                  </a:cubicBezTo>
                  <a:cubicBezTo>
                    <a:pt x="436728" y="60869"/>
                    <a:pt x="433706" y="58225"/>
                    <a:pt x="431062" y="56336"/>
                  </a:cubicBezTo>
                  <a:cubicBezTo>
                    <a:pt x="418596" y="47270"/>
                    <a:pt x="411040" y="38959"/>
                    <a:pt x="433706" y="34804"/>
                  </a:cubicBezTo>
                  <a:cubicBezTo>
                    <a:pt x="441262" y="33292"/>
                    <a:pt x="443528" y="27248"/>
                    <a:pt x="446172" y="21582"/>
                  </a:cubicBezTo>
                  <a:cubicBezTo>
                    <a:pt x="449195" y="14027"/>
                    <a:pt x="448439" y="-328"/>
                    <a:pt x="456750" y="1183"/>
                  </a:cubicBezTo>
                  <a:cubicBezTo>
                    <a:pt x="468838" y="3449"/>
                    <a:pt x="483193" y="2316"/>
                    <a:pt x="492638" y="14027"/>
                  </a:cubicBezTo>
                  <a:cubicBezTo>
                    <a:pt x="496793" y="18937"/>
                    <a:pt x="502082" y="24226"/>
                    <a:pt x="501326" y="30270"/>
                  </a:cubicBezTo>
                  <a:cubicBezTo>
                    <a:pt x="497926" y="68047"/>
                    <a:pt x="503970" y="105445"/>
                    <a:pt x="495659" y="144355"/>
                  </a:cubicBezTo>
                  <a:cubicBezTo>
                    <a:pt x="489993" y="170043"/>
                    <a:pt x="489238" y="200642"/>
                    <a:pt x="490371" y="228974"/>
                  </a:cubicBezTo>
                  <a:cubicBezTo>
                    <a:pt x="491126" y="247484"/>
                    <a:pt x="484327" y="265239"/>
                    <a:pt x="484705" y="282994"/>
                  </a:cubicBezTo>
                  <a:cubicBezTo>
                    <a:pt x="485838" y="327193"/>
                    <a:pt x="459772" y="367235"/>
                    <a:pt x="464683" y="411811"/>
                  </a:cubicBezTo>
                  <a:cubicBezTo>
                    <a:pt x="463172" y="410301"/>
                    <a:pt x="460527" y="408412"/>
                    <a:pt x="460527" y="407278"/>
                  </a:cubicBezTo>
                  <a:cubicBezTo>
                    <a:pt x="466572" y="374413"/>
                    <a:pt x="438239" y="347970"/>
                    <a:pt x="443528" y="315482"/>
                  </a:cubicBezTo>
                  <a:cubicBezTo>
                    <a:pt x="444284" y="310571"/>
                    <a:pt x="443528" y="304527"/>
                    <a:pt x="446550" y="301505"/>
                  </a:cubicBezTo>
                  <a:cubicBezTo>
                    <a:pt x="464305" y="281861"/>
                    <a:pt x="463172" y="257684"/>
                    <a:pt x="464305" y="233885"/>
                  </a:cubicBezTo>
                  <a:cubicBezTo>
                    <a:pt x="464683" y="223308"/>
                    <a:pt x="463550" y="211975"/>
                    <a:pt x="453350" y="206308"/>
                  </a:cubicBezTo>
                  <a:cubicBezTo>
                    <a:pt x="444284" y="201397"/>
                    <a:pt x="437862" y="208575"/>
                    <a:pt x="431818" y="214997"/>
                  </a:cubicBezTo>
                  <a:cubicBezTo>
                    <a:pt x="422373" y="224441"/>
                    <a:pt x="415196" y="223308"/>
                    <a:pt x="401596" y="217641"/>
                  </a:cubicBezTo>
                  <a:cubicBezTo>
                    <a:pt x="367975" y="204041"/>
                    <a:pt x="359287" y="168154"/>
                    <a:pt x="332466" y="149266"/>
                  </a:cubicBezTo>
                  <a:cubicBezTo>
                    <a:pt x="327177" y="145488"/>
                    <a:pt x="325288" y="137555"/>
                    <a:pt x="326044" y="130000"/>
                  </a:cubicBezTo>
                  <a:cubicBezTo>
                    <a:pt x="330199" y="90335"/>
                    <a:pt x="329821" y="89201"/>
                    <a:pt x="294312" y="74091"/>
                  </a:cubicBezTo>
                  <a:cubicBezTo>
                    <a:pt x="283356" y="69180"/>
                    <a:pt x="273157" y="63891"/>
                    <a:pt x="263335" y="56714"/>
                  </a:cubicBezTo>
                  <a:cubicBezTo>
                    <a:pt x="238403" y="37826"/>
                    <a:pt x="188538" y="45003"/>
                    <a:pt x="164361" y="65780"/>
                  </a:cubicBezTo>
                  <a:cubicBezTo>
                    <a:pt x="145095" y="82780"/>
                    <a:pt x="139051" y="100912"/>
                    <a:pt x="145850" y="124711"/>
                  </a:cubicBezTo>
                  <a:cubicBezTo>
                    <a:pt x="146228" y="126222"/>
                    <a:pt x="146984" y="128111"/>
                    <a:pt x="146606" y="128867"/>
                  </a:cubicBezTo>
                  <a:cubicBezTo>
                    <a:pt x="132251" y="146999"/>
                    <a:pt x="143206" y="156821"/>
                    <a:pt x="154161" y="172309"/>
                  </a:cubicBezTo>
                  <a:cubicBezTo>
                    <a:pt x="162472" y="184398"/>
                    <a:pt x="168138" y="188931"/>
                    <a:pt x="180982" y="188175"/>
                  </a:cubicBezTo>
                  <a:cubicBezTo>
                    <a:pt x="188916" y="187798"/>
                    <a:pt x="196093" y="190064"/>
                    <a:pt x="203648" y="191576"/>
                  </a:cubicBezTo>
                  <a:cubicBezTo>
                    <a:pt x="219137" y="194597"/>
                    <a:pt x="230092" y="197242"/>
                    <a:pt x="221403" y="218397"/>
                  </a:cubicBezTo>
                  <a:cubicBezTo>
                    <a:pt x="216492" y="229729"/>
                    <a:pt x="224425" y="246729"/>
                    <a:pt x="219137" y="257684"/>
                  </a:cubicBezTo>
                  <a:cubicBezTo>
                    <a:pt x="205915" y="285261"/>
                    <a:pt x="213848" y="307549"/>
                    <a:pt x="227070" y="331348"/>
                  </a:cubicBezTo>
                  <a:cubicBezTo>
                    <a:pt x="229714" y="336259"/>
                    <a:pt x="230470" y="345325"/>
                    <a:pt x="227825" y="349858"/>
                  </a:cubicBezTo>
                  <a:cubicBezTo>
                    <a:pt x="217248" y="367235"/>
                    <a:pt x="225181" y="376302"/>
                    <a:pt x="239536" y="384235"/>
                  </a:cubicBezTo>
                  <a:cubicBezTo>
                    <a:pt x="243691" y="386501"/>
                    <a:pt x="246713" y="390657"/>
                    <a:pt x="250113" y="394434"/>
                  </a:cubicBezTo>
                  <a:cubicBezTo>
                    <a:pt x="258424" y="403878"/>
                    <a:pt x="274290" y="412189"/>
                    <a:pt x="262579" y="427300"/>
                  </a:cubicBezTo>
                  <a:cubicBezTo>
                    <a:pt x="258046" y="432966"/>
                    <a:pt x="245958" y="433722"/>
                    <a:pt x="237269" y="435233"/>
                  </a:cubicBezTo>
                  <a:cubicBezTo>
                    <a:pt x="227447" y="437122"/>
                    <a:pt x="221781" y="431077"/>
                    <a:pt x="219137" y="421633"/>
                  </a:cubicBezTo>
                  <a:cubicBezTo>
                    <a:pt x="218381" y="418611"/>
                    <a:pt x="215737" y="417478"/>
                    <a:pt x="212715" y="417856"/>
                  </a:cubicBezTo>
                  <a:cubicBezTo>
                    <a:pt x="205915" y="418611"/>
                    <a:pt x="186271" y="445055"/>
                    <a:pt x="187404" y="452232"/>
                  </a:cubicBezTo>
                  <a:cubicBezTo>
                    <a:pt x="191182" y="480187"/>
                    <a:pt x="184005" y="486231"/>
                    <a:pt x="155672" y="485853"/>
                  </a:cubicBezTo>
                  <a:cubicBezTo>
                    <a:pt x="137917" y="485476"/>
                    <a:pt x="119785" y="490386"/>
                    <a:pt x="103163" y="498319"/>
                  </a:cubicBezTo>
                  <a:cubicBezTo>
                    <a:pt x="98630" y="500586"/>
                    <a:pt x="92208" y="503230"/>
                    <a:pt x="94097" y="510786"/>
                  </a:cubicBezTo>
                  <a:cubicBezTo>
                    <a:pt x="95608" y="516074"/>
                    <a:pt x="100141" y="518341"/>
                    <a:pt x="105430" y="518719"/>
                  </a:cubicBezTo>
                  <a:cubicBezTo>
                    <a:pt x="118652" y="519852"/>
                    <a:pt x="119785" y="525518"/>
                    <a:pt x="117518" y="538363"/>
                  </a:cubicBezTo>
                  <a:cubicBezTo>
                    <a:pt x="111852" y="569717"/>
                    <a:pt x="109207" y="601449"/>
                    <a:pt x="105430" y="633181"/>
                  </a:cubicBezTo>
                  <a:cubicBezTo>
                    <a:pt x="90697" y="645647"/>
                    <a:pt x="70676" y="638847"/>
                    <a:pt x="54809" y="646025"/>
                  </a:cubicBezTo>
                  <a:cubicBezTo>
                    <a:pt x="60476" y="636581"/>
                    <a:pt x="68787" y="628270"/>
                    <a:pt x="67653" y="615804"/>
                  </a:cubicBezTo>
                  <a:cubicBezTo>
                    <a:pt x="67276" y="610137"/>
                    <a:pt x="67653" y="604471"/>
                    <a:pt x="61609" y="601071"/>
                  </a:cubicBezTo>
                  <a:cubicBezTo>
                    <a:pt x="55565" y="597671"/>
                    <a:pt x="51787" y="602204"/>
                    <a:pt x="46876" y="604849"/>
                  </a:cubicBezTo>
                  <a:cubicBezTo>
                    <a:pt x="31766" y="612782"/>
                    <a:pt x="18544" y="624870"/>
                    <a:pt x="34" y="624493"/>
                  </a:cubicBezTo>
                  <a:cubicBezTo>
                    <a:pt x="-722" y="610893"/>
                    <a:pt x="11367" y="607871"/>
                    <a:pt x="19300" y="602204"/>
                  </a:cubicBezTo>
                  <a:cubicBezTo>
                    <a:pt x="27611" y="596160"/>
                    <a:pt x="32899" y="592760"/>
                    <a:pt x="25722" y="581050"/>
                  </a:cubicBezTo>
                  <a:cubicBezTo>
                    <a:pt x="17789" y="567828"/>
                    <a:pt x="13633" y="552340"/>
                    <a:pt x="29877" y="539874"/>
                  </a:cubicBezTo>
                  <a:cubicBezTo>
                    <a:pt x="33277" y="537229"/>
                    <a:pt x="35544" y="531563"/>
                    <a:pt x="32144" y="528541"/>
                  </a:cubicBezTo>
                  <a:cubicBezTo>
                    <a:pt x="19300" y="517585"/>
                    <a:pt x="24588" y="502475"/>
                    <a:pt x="21188" y="489253"/>
                  </a:cubicBezTo>
                  <a:cubicBezTo>
                    <a:pt x="16655" y="471498"/>
                    <a:pt x="24211" y="460921"/>
                    <a:pt x="42343" y="458654"/>
                  </a:cubicBezTo>
                  <a:cubicBezTo>
                    <a:pt x="51410" y="457521"/>
                    <a:pt x="60854" y="455254"/>
                    <a:pt x="69164" y="459410"/>
                  </a:cubicBezTo>
                  <a:cubicBezTo>
                    <a:pt x="90697" y="470365"/>
                    <a:pt x="112985" y="470365"/>
                    <a:pt x="136406" y="466965"/>
                  </a:cubicBezTo>
                  <a:cubicBezTo>
                    <a:pt x="160205" y="463565"/>
                    <a:pt x="165116" y="460543"/>
                    <a:pt x="169272" y="437122"/>
                  </a:cubicBezTo>
                  <a:cubicBezTo>
                    <a:pt x="170405" y="431455"/>
                    <a:pt x="171161" y="426167"/>
                    <a:pt x="173805" y="420878"/>
                  </a:cubicBezTo>
                  <a:cubicBezTo>
                    <a:pt x="176072" y="416345"/>
                    <a:pt x="178338" y="411811"/>
                    <a:pt x="182116" y="408790"/>
                  </a:cubicBezTo>
                  <a:cubicBezTo>
                    <a:pt x="195337" y="398590"/>
                    <a:pt x="201382" y="389901"/>
                    <a:pt x="197226" y="369124"/>
                  </a:cubicBezTo>
                  <a:cubicBezTo>
                    <a:pt x="192315" y="344570"/>
                    <a:pt x="193449" y="318126"/>
                    <a:pt x="190804" y="292438"/>
                  </a:cubicBezTo>
                  <a:cubicBezTo>
                    <a:pt x="189293" y="278461"/>
                    <a:pt x="202137" y="266373"/>
                    <a:pt x="197604" y="251640"/>
                  </a:cubicBezTo>
                  <a:cubicBezTo>
                    <a:pt x="197226" y="247484"/>
                    <a:pt x="197604" y="243707"/>
                    <a:pt x="197982" y="239551"/>
                  </a:cubicBezTo>
                  <a:cubicBezTo>
                    <a:pt x="198737" y="231618"/>
                    <a:pt x="205537" y="220285"/>
                    <a:pt x="196093" y="216886"/>
                  </a:cubicBezTo>
                  <a:cubicBezTo>
                    <a:pt x="182871" y="211975"/>
                    <a:pt x="167383" y="208197"/>
                    <a:pt x="154161" y="219530"/>
                  </a:cubicBezTo>
                  <a:cubicBezTo>
                    <a:pt x="152272" y="220663"/>
                    <a:pt x="150384" y="221419"/>
                    <a:pt x="148495" y="222174"/>
                  </a:cubicBezTo>
                  <a:cubicBezTo>
                    <a:pt x="131118" y="225574"/>
                    <a:pt x="128473" y="214241"/>
                    <a:pt x="130740" y="202153"/>
                  </a:cubicBezTo>
                  <a:cubicBezTo>
                    <a:pt x="133762" y="186287"/>
                    <a:pt x="124696" y="177220"/>
                    <a:pt x="117518" y="165132"/>
                  </a:cubicBezTo>
                  <a:cubicBezTo>
                    <a:pt x="103163" y="140955"/>
                    <a:pt x="99763" y="111867"/>
                    <a:pt x="85786" y="86557"/>
                  </a:cubicBezTo>
                  <a:cubicBezTo>
                    <a:pt x="79742" y="75602"/>
                    <a:pt x="91453" y="58225"/>
                    <a:pt x="106185" y="50670"/>
                  </a:cubicBezTo>
                  <a:cubicBezTo>
                    <a:pt x="116007" y="45381"/>
                    <a:pt x="123562" y="38959"/>
                    <a:pt x="127718" y="28382"/>
                  </a:cubicBezTo>
                  <a:cubicBezTo>
                    <a:pt x="129607" y="23093"/>
                    <a:pt x="133762" y="17804"/>
                    <a:pt x="138673" y="15915"/>
                  </a:cubicBezTo>
                  <a:cubicBezTo>
                    <a:pt x="171916" y="3827"/>
                    <a:pt x="203648" y="-10528"/>
                    <a:pt x="239914" y="11382"/>
                  </a:cubicBezTo>
                  <a:cubicBezTo>
                    <a:pt x="262202" y="24226"/>
                    <a:pt x="287134" y="34426"/>
                    <a:pt x="312444" y="43492"/>
                  </a:cubicBezTo>
                  <a:close/>
                </a:path>
              </a:pathLst>
            </a:custGeom>
            <a:solidFill>
              <a:srgbClr val="FDF6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12" name="Freeform: Shape 26411">
              <a:extLst>
                <a:ext uri="{FF2B5EF4-FFF2-40B4-BE49-F238E27FC236}">
                  <a16:creationId xmlns:a16="http://schemas.microsoft.com/office/drawing/2014/main" id="{92FD3732-D518-41DA-8AC5-DAD136D78680}"/>
                </a:ext>
              </a:extLst>
            </p:cNvPr>
            <p:cNvSpPr/>
            <p:nvPr/>
          </p:nvSpPr>
          <p:spPr>
            <a:xfrm>
              <a:off x="10316070" y="5364446"/>
              <a:ext cx="287667" cy="218517"/>
            </a:xfrm>
            <a:custGeom>
              <a:avLst/>
              <a:gdLst>
                <a:gd name="connsiteX0" fmla="*/ 287668 w 287667"/>
                <a:gd name="connsiteY0" fmla="*/ 2343 h 218517"/>
                <a:gd name="connsiteX1" fmla="*/ 284645 w 287667"/>
                <a:gd name="connsiteY1" fmla="*/ 22743 h 218517"/>
                <a:gd name="connsiteX2" fmla="*/ 251780 w 287667"/>
                <a:gd name="connsiteY2" fmla="*/ 53719 h 218517"/>
                <a:gd name="connsiteX3" fmla="*/ 175472 w 287667"/>
                <a:gd name="connsiteY3" fmla="*/ 45031 h 218517"/>
                <a:gd name="connsiteX4" fmla="*/ 144873 w 287667"/>
                <a:gd name="connsiteY4" fmla="*/ 46164 h 218517"/>
                <a:gd name="connsiteX5" fmla="*/ 134296 w 287667"/>
                <a:gd name="connsiteY5" fmla="*/ 66941 h 218517"/>
                <a:gd name="connsiteX6" fmla="*/ 149784 w 287667"/>
                <a:gd name="connsiteY6" fmla="*/ 110006 h 218517"/>
                <a:gd name="connsiteX7" fmla="*/ 146006 w 287667"/>
                <a:gd name="connsiteY7" fmla="*/ 124361 h 218517"/>
                <a:gd name="connsiteX8" fmla="*/ 143362 w 287667"/>
                <a:gd name="connsiteY8" fmla="*/ 164782 h 218517"/>
                <a:gd name="connsiteX9" fmla="*/ 138829 w 287667"/>
                <a:gd name="connsiteY9" fmla="*/ 182914 h 218517"/>
                <a:gd name="connsiteX10" fmla="*/ 109363 w 287667"/>
                <a:gd name="connsiteY10" fmla="*/ 205580 h 218517"/>
                <a:gd name="connsiteX11" fmla="*/ 67054 w 287667"/>
                <a:gd name="connsiteY11" fmla="*/ 218424 h 218517"/>
                <a:gd name="connsiteX12" fmla="*/ 111252 w 287667"/>
                <a:gd name="connsiteY12" fmla="*/ 179515 h 218517"/>
                <a:gd name="connsiteX13" fmla="*/ 125229 w 287667"/>
                <a:gd name="connsiteY13" fmla="*/ 159871 h 218517"/>
                <a:gd name="connsiteX14" fmla="*/ 119563 w 287667"/>
                <a:gd name="connsiteY14" fmla="*/ 147782 h 218517"/>
                <a:gd name="connsiteX15" fmla="*/ 102186 w 287667"/>
                <a:gd name="connsiteY15" fmla="*/ 156471 h 218517"/>
                <a:gd name="connsiteX16" fmla="*/ 79898 w 287667"/>
                <a:gd name="connsiteY16" fmla="*/ 159871 h 218517"/>
                <a:gd name="connsiteX17" fmla="*/ 65165 w 287667"/>
                <a:gd name="connsiteY17" fmla="*/ 129650 h 218517"/>
                <a:gd name="connsiteX18" fmla="*/ 40232 w 287667"/>
                <a:gd name="connsiteY18" fmla="*/ 96029 h 218517"/>
                <a:gd name="connsiteX19" fmla="*/ 16811 w 287667"/>
                <a:gd name="connsiteY19" fmla="*/ 86963 h 218517"/>
                <a:gd name="connsiteX20" fmla="*/ 945 w 287667"/>
                <a:gd name="connsiteY20" fmla="*/ 68830 h 218517"/>
                <a:gd name="connsiteX21" fmla="*/ 23233 w 287667"/>
                <a:gd name="connsiteY21" fmla="*/ 44275 h 218517"/>
                <a:gd name="connsiteX22" fmla="*/ 79898 w 287667"/>
                <a:gd name="connsiteY22" fmla="*/ 43142 h 218517"/>
                <a:gd name="connsiteX23" fmla="*/ 95386 w 287667"/>
                <a:gd name="connsiteY23" fmla="*/ 30298 h 218517"/>
                <a:gd name="connsiteX24" fmla="*/ 118052 w 287667"/>
                <a:gd name="connsiteY24" fmla="*/ 22365 h 218517"/>
                <a:gd name="connsiteX25" fmla="*/ 129007 w 287667"/>
                <a:gd name="connsiteY25" fmla="*/ 34076 h 218517"/>
                <a:gd name="connsiteX26" fmla="*/ 164139 w 287667"/>
                <a:gd name="connsiteY26" fmla="*/ 18965 h 218517"/>
                <a:gd name="connsiteX27" fmla="*/ 193227 w 287667"/>
                <a:gd name="connsiteY27" fmla="*/ 17832 h 218517"/>
                <a:gd name="connsiteX28" fmla="*/ 224581 w 287667"/>
                <a:gd name="connsiteY28" fmla="*/ 33320 h 218517"/>
                <a:gd name="connsiteX29" fmla="*/ 243847 w 287667"/>
                <a:gd name="connsiteY29" fmla="*/ 21987 h 218517"/>
                <a:gd name="connsiteX30" fmla="*/ 253291 w 287667"/>
                <a:gd name="connsiteY30" fmla="*/ 14054 h 218517"/>
                <a:gd name="connsiteX31" fmla="*/ 284268 w 287667"/>
                <a:gd name="connsiteY31" fmla="*/ 77 h 218517"/>
                <a:gd name="connsiteX32" fmla="*/ 287668 w 287667"/>
                <a:gd name="connsiteY32" fmla="*/ 2343 h 21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7667" h="218517">
                  <a:moveTo>
                    <a:pt x="287668" y="2343"/>
                  </a:moveTo>
                  <a:cubicBezTo>
                    <a:pt x="286912" y="9143"/>
                    <a:pt x="285779" y="15943"/>
                    <a:pt x="284645" y="22743"/>
                  </a:cubicBezTo>
                  <a:cubicBezTo>
                    <a:pt x="282379" y="41253"/>
                    <a:pt x="272935" y="52208"/>
                    <a:pt x="251780" y="53719"/>
                  </a:cubicBezTo>
                  <a:cubicBezTo>
                    <a:pt x="225337" y="55608"/>
                    <a:pt x="200404" y="57875"/>
                    <a:pt x="175472" y="45031"/>
                  </a:cubicBezTo>
                  <a:cubicBezTo>
                    <a:pt x="167539" y="40875"/>
                    <a:pt x="154317" y="42764"/>
                    <a:pt x="144873" y="46164"/>
                  </a:cubicBezTo>
                  <a:cubicBezTo>
                    <a:pt x="137318" y="48808"/>
                    <a:pt x="127496" y="56741"/>
                    <a:pt x="134296" y="66941"/>
                  </a:cubicBezTo>
                  <a:cubicBezTo>
                    <a:pt x="143362" y="80163"/>
                    <a:pt x="130518" y="100184"/>
                    <a:pt x="149784" y="110006"/>
                  </a:cubicBezTo>
                  <a:cubicBezTo>
                    <a:pt x="154695" y="112651"/>
                    <a:pt x="150917" y="121339"/>
                    <a:pt x="146006" y="124361"/>
                  </a:cubicBezTo>
                  <a:cubicBezTo>
                    <a:pt x="124851" y="136827"/>
                    <a:pt x="132407" y="151938"/>
                    <a:pt x="143362" y="164782"/>
                  </a:cubicBezTo>
                  <a:cubicBezTo>
                    <a:pt x="152050" y="174981"/>
                    <a:pt x="151673" y="178381"/>
                    <a:pt x="138829" y="182914"/>
                  </a:cubicBezTo>
                  <a:cubicBezTo>
                    <a:pt x="127118" y="187448"/>
                    <a:pt x="117674" y="196136"/>
                    <a:pt x="109363" y="205580"/>
                  </a:cubicBezTo>
                  <a:cubicBezTo>
                    <a:pt x="95386" y="210113"/>
                    <a:pt x="82920" y="219557"/>
                    <a:pt x="67054" y="218424"/>
                  </a:cubicBezTo>
                  <a:cubicBezTo>
                    <a:pt x="76120" y="199158"/>
                    <a:pt x="86320" y="181781"/>
                    <a:pt x="111252" y="179515"/>
                  </a:cubicBezTo>
                  <a:cubicBezTo>
                    <a:pt x="121074" y="178759"/>
                    <a:pt x="121829" y="167426"/>
                    <a:pt x="125229" y="159871"/>
                  </a:cubicBezTo>
                  <a:cubicBezTo>
                    <a:pt x="127496" y="154582"/>
                    <a:pt x="124851" y="149671"/>
                    <a:pt x="119563" y="147782"/>
                  </a:cubicBezTo>
                  <a:cubicBezTo>
                    <a:pt x="110874" y="144383"/>
                    <a:pt x="107097" y="151560"/>
                    <a:pt x="102186" y="156471"/>
                  </a:cubicBezTo>
                  <a:cubicBezTo>
                    <a:pt x="95764" y="162893"/>
                    <a:pt x="86320" y="164026"/>
                    <a:pt x="79898" y="159871"/>
                  </a:cubicBezTo>
                  <a:cubicBezTo>
                    <a:pt x="68942" y="153827"/>
                    <a:pt x="62520" y="142494"/>
                    <a:pt x="65165" y="129650"/>
                  </a:cubicBezTo>
                  <a:cubicBezTo>
                    <a:pt x="69698" y="108117"/>
                    <a:pt x="56854" y="99806"/>
                    <a:pt x="40232" y="96029"/>
                  </a:cubicBezTo>
                  <a:cubicBezTo>
                    <a:pt x="31922" y="94140"/>
                    <a:pt x="23989" y="91118"/>
                    <a:pt x="16811" y="86963"/>
                  </a:cubicBezTo>
                  <a:cubicBezTo>
                    <a:pt x="9256" y="82807"/>
                    <a:pt x="-3588" y="80918"/>
                    <a:pt x="945" y="68830"/>
                  </a:cubicBezTo>
                  <a:cubicBezTo>
                    <a:pt x="4723" y="58253"/>
                    <a:pt x="6989" y="45786"/>
                    <a:pt x="23233" y="44275"/>
                  </a:cubicBezTo>
                  <a:cubicBezTo>
                    <a:pt x="42121" y="42387"/>
                    <a:pt x="59876" y="30676"/>
                    <a:pt x="79898" y="43142"/>
                  </a:cubicBezTo>
                  <a:cubicBezTo>
                    <a:pt x="86697" y="47297"/>
                    <a:pt x="93497" y="39364"/>
                    <a:pt x="95386" y="30298"/>
                  </a:cubicBezTo>
                  <a:cubicBezTo>
                    <a:pt x="97652" y="18965"/>
                    <a:pt x="108985" y="15188"/>
                    <a:pt x="118052" y="22365"/>
                  </a:cubicBezTo>
                  <a:cubicBezTo>
                    <a:pt x="122963" y="26143"/>
                    <a:pt x="123718" y="39742"/>
                    <a:pt x="129007" y="34076"/>
                  </a:cubicBezTo>
                  <a:cubicBezTo>
                    <a:pt x="139584" y="23876"/>
                    <a:pt x="158850" y="37853"/>
                    <a:pt x="164139" y="18965"/>
                  </a:cubicBezTo>
                  <a:cubicBezTo>
                    <a:pt x="173961" y="9899"/>
                    <a:pt x="180005" y="9521"/>
                    <a:pt x="193227" y="17832"/>
                  </a:cubicBezTo>
                  <a:cubicBezTo>
                    <a:pt x="203049" y="23876"/>
                    <a:pt x="211359" y="33698"/>
                    <a:pt x="224581" y="33320"/>
                  </a:cubicBezTo>
                  <a:cubicBezTo>
                    <a:pt x="232892" y="32942"/>
                    <a:pt x="243092" y="35964"/>
                    <a:pt x="243847" y="21987"/>
                  </a:cubicBezTo>
                  <a:cubicBezTo>
                    <a:pt x="244225" y="18210"/>
                    <a:pt x="249513" y="15943"/>
                    <a:pt x="253291" y="14054"/>
                  </a:cubicBezTo>
                  <a:cubicBezTo>
                    <a:pt x="264246" y="10654"/>
                    <a:pt x="271424" y="-1056"/>
                    <a:pt x="284268" y="77"/>
                  </a:cubicBezTo>
                  <a:cubicBezTo>
                    <a:pt x="286157" y="1210"/>
                    <a:pt x="286912" y="1966"/>
                    <a:pt x="287668" y="2343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13" name="Freeform: Shape 26412">
              <a:extLst>
                <a:ext uri="{FF2B5EF4-FFF2-40B4-BE49-F238E27FC236}">
                  <a16:creationId xmlns:a16="http://schemas.microsoft.com/office/drawing/2014/main" id="{762CF725-6D32-46C1-AA01-9392025A6BA0}"/>
                </a:ext>
              </a:extLst>
            </p:cNvPr>
            <p:cNvSpPr/>
            <p:nvPr/>
          </p:nvSpPr>
          <p:spPr>
            <a:xfrm>
              <a:off x="10134177" y="5177371"/>
              <a:ext cx="193953" cy="240108"/>
            </a:xfrm>
            <a:custGeom>
              <a:avLst/>
              <a:gdLst>
                <a:gd name="connsiteX0" fmla="*/ 0 w 193953"/>
                <a:gd name="connsiteY0" fmla="*/ 87800 h 240108"/>
                <a:gd name="connsiteX1" fmla="*/ 27577 w 193953"/>
                <a:gd name="connsiteY1" fmla="*/ 69289 h 240108"/>
                <a:gd name="connsiteX2" fmla="*/ 52131 w 193953"/>
                <a:gd name="connsiteY2" fmla="*/ 59845 h 240108"/>
                <a:gd name="connsiteX3" fmla="*/ 81975 w 193953"/>
                <a:gd name="connsiteY3" fmla="*/ 46246 h 240108"/>
                <a:gd name="connsiteX4" fmla="*/ 46465 w 193953"/>
                <a:gd name="connsiteY4" fmla="*/ 28113 h 240108"/>
                <a:gd name="connsiteX5" fmla="*/ 24932 w 193953"/>
                <a:gd name="connsiteY5" fmla="*/ 13380 h 240108"/>
                <a:gd name="connsiteX6" fmla="*/ 21533 w 193953"/>
                <a:gd name="connsiteY6" fmla="*/ 1669 h 240108"/>
                <a:gd name="connsiteX7" fmla="*/ 32488 w 193953"/>
                <a:gd name="connsiteY7" fmla="*/ 4314 h 240108"/>
                <a:gd name="connsiteX8" fmla="*/ 55531 w 193953"/>
                <a:gd name="connsiteY8" fmla="*/ 8847 h 240108"/>
                <a:gd name="connsiteX9" fmla="*/ 65731 w 193953"/>
                <a:gd name="connsiteY9" fmla="*/ 10358 h 240108"/>
                <a:gd name="connsiteX10" fmla="*/ 122395 w 193953"/>
                <a:gd name="connsiteY10" fmla="*/ 4314 h 240108"/>
                <a:gd name="connsiteX11" fmla="*/ 135239 w 193953"/>
                <a:gd name="connsiteY11" fmla="*/ 2803 h 240108"/>
                <a:gd name="connsiteX12" fmla="*/ 165460 w 193953"/>
                <a:gd name="connsiteY12" fmla="*/ 7336 h 240108"/>
                <a:gd name="connsiteX13" fmla="*/ 154505 w 193953"/>
                <a:gd name="connsiteY13" fmla="*/ 31135 h 240108"/>
                <a:gd name="connsiteX14" fmla="*/ 172638 w 193953"/>
                <a:gd name="connsiteY14" fmla="*/ 40201 h 240108"/>
                <a:gd name="connsiteX15" fmla="*/ 186615 w 193953"/>
                <a:gd name="connsiteY15" fmla="*/ 67400 h 240108"/>
                <a:gd name="connsiteX16" fmla="*/ 185104 w 193953"/>
                <a:gd name="connsiteY16" fmla="*/ 77600 h 240108"/>
                <a:gd name="connsiteX17" fmla="*/ 169994 w 193953"/>
                <a:gd name="connsiteY17" fmla="*/ 99888 h 240108"/>
                <a:gd name="connsiteX18" fmla="*/ 162816 w 193953"/>
                <a:gd name="connsiteY18" fmla="*/ 107821 h 240108"/>
                <a:gd name="connsiteX19" fmla="*/ 163572 w 193953"/>
                <a:gd name="connsiteY19" fmla="*/ 124065 h 240108"/>
                <a:gd name="connsiteX20" fmla="*/ 180571 w 193953"/>
                <a:gd name="connsiteY20" fmla="*/ 132753 h 240108"/>
                <a:gd name="connsiteX21" fmla="*/ 182082 w 193953"/>
                <a:gd name="connsiteY21" fmla="*/ 169019 h 240108"/>
                <a:gd name="connsiteX22" fmla="*/ 148461 w 193953"/>
                <a:gd name="connsiteY22" fmla="*/ 185640 h 240108"/>
                <a:gd name="connsiteX23" fmla="*/ 140150 w 193953"/>
                <a:gd name="connsiteY23" fmla="*/ 203395 h 240108"/>
                <a:gd name="connsiteX24" fmla="*/ 147328 w 193953"/>
                <a:gd name="connsiteY24" fmla="*/ 218506 h 240108"/>
                <a:gd name="connsiteX25" fmla="*/ 142039 w 193953"/>
                <a:gd name="connsiteY25" fmla="*/ 235505 h 240108"/>
                <a:gd name="connsiteX26" fmla="*/ 98218 w 193953"/>
                <a:gd name="connsiteY26" fmla="*/ 233616 h 240108"/>
                <a:gd name="connsiteX27" fmla="*/ 58553 w 193953"/>
                <a:gd name="connsiteY27" fmla="*/ 211328 h 240108"/>
                <a:gd name="connsiteX28" fmla="*/ 46843 w 193953"/>
                <a:gd name="connsiteY28" fmla="*/ 196218 h 240108"/>
                <a:gd name="connsiteX29" fmla="*/ 37776 w 193953"/>
                <a:gd name="connsiteY29" fmla="*/ 176574 h 240108"/>
                <a:gd name="connsiteX30" fmla="*/ 22288 w 193953"/>
                <a:gd name="connsiteY30" fmla="*/ 165619 h 240108"/>
                <a:gd name="connsiteX31" fmla="*/ 25310 w 193953"/>
                <a:gd name="connsiteY31" fmla="*/ 122932 h 240108"/>
                <a:gd name="connsiteX32" fmla="*/ 46465 w 193953"/>
                <a:gd name="connsiteY32" fmla="*/ 100266 h 240108"/>
                <a:gd name="connsiteX33" fmla="*/ 0 w 193953"/>
                <a:gd name="connsiteY33" fmla="*/ 87800 h 240108"/>
                <a:gd name="connsiteX34" fmla="*/ 0 w 193953"/>
                <a:gd name="connsiteY34" fmla="*/ 87800 h 24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3953" h="240108">
                  <a:moveTo>
                    <a:pt x="0" y="87800"/>
                  </a:moveTo>
                  <a:cubicBezTo>
                    <a:pt x="9822" y="82511"/>
                    <a:pt x="23421" y="82889"/>
                    <a:pt x="27577" y="69289"/>
                  </a:cubicBezTo>
                  <a:cubicBezTo>
                    <a:pt x="41554" y="79866"/>
                    <a:pt x="44198" y="62489"/>
                    <a:pt x="52131" y="59845"/>
                  </a:cubicBezTo>
                  <a:cubicBezTo>
                    <a:pt x="62331" y="56823"/>
                    <a:pt x="75930" y="65134"/>
                    <a:pt x="81975" y="46246"/>
                  </a:cubicBezTo>
                  <a:cubicBezTo>
                    <a:pt x="64598" y="51157"/>
                    <a:pt x="49487" y="52668"/>
                    <a:pt x="46465" y="28113"/>
                  </a:cubicBezTo>
                  <a:cubicBezTo>
                    <a:pt x="45709" y="22446"/>
                    <a:pt x="30221" y="21313"/>
                    <a:pt x="24932" y="13380"/>
                  </a:cubicBezTo>
                  <a:cubicBezTo>
                    <a:pt x="22666" y="9603"/>
                    <a:pt x="15488" y="6958"/>
                    <a:pt x="21533" y="1669"/>
                  </a:cubicBezTo>
                  <a:cubicBezTo>
                    <a:pt x="25688" y="-2108"/>
                    <a:pt x="29466" y="1292"/>
                    <a:pt x="32488" y="4314"/>
                  </a:cubicBezTo>
                  <a:cubicBezTo>
                    <a:pt x="38910" y="11869"/>
                    <a:pt x="45709" y="17536"/>
                    <a:pt x="55531" y="8847"/>
                  </a:cubicBezTo>
                  <a:cubicBezTo>
                    <a:pt x="59687" y="5069"/>
                    <a:pt x="61575" y="7714"/>
                    <a:pt x="65731" y="10358"/>
                  </a:cubicBezTo>
                  <a:cubicBezTo>
                    <a:pt x="91797" y="27735"/>
                    <a:pt x="100485" y="26602"/>
                    <a:pt x="122395" y="4314"/>
                  </a:cubicBezTo>
                  <a:cubicBezTo>
                    <a:pt x="127306" y="-597"/>
                    <a:pt x="130328" y="536"/>
                    <a:pt x="135239" y="2803"/>
                  </a:cubicBezTo>
                  <a:cubicBezTo>
                    <a:pt x="144683" y="6958"/>
                    <a:pt x="154505" y="10736"/>
                    <a:pt x="165460" y="7336"/>
                  </a:cubicBezTo>
                  <a:cubicBezTo>
                    <a:pt x="173393" y="20180"/>
                    <a:pt x="155261" y="21691"/>
                    <a:pt x="154505" y="31135"/>
                  </a:cubicBezTo>
                  <a:cubicBezTo>
                    <a:pt x="159416" y="36046"/>
                    <a:pt x="166971" y="36801"/>
                    <a:pt x="172638" y="40201"/>
                  </a:cubicBezTo>
                  <a:cubicBezTo>
                    <a:pt x="183593" y="46246"/>
                    <a:pt x="189637" y="54179"/>
                    <a:pt x="186615" y="67400"/>
                  </a:cubicBezTo>
                  <a:cubicBezTo>
                    <a:pt x="185860" y="70800"/>
                    <a:pt x="183593" y="74200"/>
                    <a:pt x="185104" y="77600"/>
                  </a:cubicBezTo>
                  <a:cubicBezTo>
                    <a:pt x="193415" y="94222"/>
                    <a:pt x="183971" y="99132"/>
                    <a:pt x="169994" y="99888"/>
                  </a:cubicBezTo>
                  <a:cubicBezTo>
                    <a:pt x="164327" y="100266"/>
                    <a:pt x="163194" y="103288"/>
                    <a:pt x="162816" y="107821"/>
                  </a:cubicBezTo>
                  <a:cubicBezTo>
                    <a:pt x="157905" y="113488"/>
                    <a:pt x="147328" y="119154"/>
                    <a:pt x="163572" y="124065"/>
                  </a:cubicBezTo>
                  <a:cubicBezTo>
                    <a:pt x="169616" y="125954"/>
                    <a:pt x="174904" y="129354"/>
                    <a:pt x="180571" y="132753"/>
                  </a:cubicBezTo>
                  <a:cubicBezTo>
                    <a:pt x="197570" y="142953"/>
                    <a:pt x="198704" y="157686"/>
                    <a:pt x="182082" y="169019"/>
                  </a:cubicBezTo>
                  <a:cubicBezTo>
                    <a:pt x="171882" y="176196"/>
                    <a:pt x="161305" y="184129"/>
                    <a:pt x="148461" y="185640"/>
                  </a:cubicBezTo>
                  <a:cubicBezTo>
                    <a:pt x="135617" y="187151"/>
                    <a:pt x="135239" y="193951"/>
                    <a:pt x="140150" y="203395"/>
                  </a:cubicBezTo>
                  <a:cubicBezTo>
                    <a:pt x="142795" y="208306"/>
                    <a:pt x="145817" y="213217"/>
                    <a:pt x="147328" y="218506"/>
                  </a:cubicBezTo>
                  <a:cubicBezTo>
                    <a:pt x="149217" y="225306"/>
                    <a:pt x="148083" y="230972"/>
                    <a:pt x="142039" y="235505"/>
                  </a:cubicBezTo>
                  <a:cubicBezTo>
                    <a:pt x="133351" y="241927"/>
                    <a:pt x="104640" y="241927"/>
                    <a:pt x="98218" y="233616"/>
                  </a:cubicBezTo>
                  <a:cubicBezTo>
                    <a:pt x="87641" y="220395"/>
                    <a:pt x="73664" y="215484"/>
                    <a:pt x="58553" y="211328"/>
                  </a:cubicBezTo>
                  <a:cubicBezTo>
                    <a:pt x="50620" y="209439"/>
                    <a:pt x="41932" y="206417"/>
                    <a:pt x="46843" y="196218"/>
                  </a:cubicBezTo>
                  <a:cubicBezTo>
                    <a:pt x="52509" y="184507"/>
                    <a:pt x="48731" y="179974"/>
                    <a:pt x="37776" y="176574"/>
                  </a:cubicBezTo>
                  <a:cubicBezTo>
                    <a:pt x="31732" y="174685"/>
                    <a:pt x="26821" y="170152"/>
                    <a:pt x="22288" y="165619"/>
                  </a:cubicBezTo>
                  <a:cubicBezTo>
                    <a:pt x="8311" y="152397"/>
                    <a:pt x="9444" y="133887"/>
                    <a:pt x="25310" y="122932"/>
                  </a:cubicBezTo>
                  <a:cubicBezTo>
                    <a:pt x="33621" y="117265"/>
                    <a:pt x="41176" y="111599"/>
                    <a:pt x="46465" y="100266"/>
                  </a:cubicBezTo>
                  <a:cubicBezTo>
                    <a:pt x="27954" y="102532"/>
                    <a:pt x="13222" y="97621"/>
                    <a:pt x="0" y="87800"/>
                  </a:cubicBezTo>
                  <a:lnTo>
                    <a:pt x="0" y="87800"/>
                  </a:lnTo>
                  <a:close/>
                </a:path>
              </a:pathLst>
            </a:custGeom>
            <a:solidFill>
              <a:srgbClr val="FA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14" name="Freeform: Shape 26413">
              <a:extLst>
                <a:ext uri="{FF2B5EF4-FFF2-40B4-BE49-F238E27FC236}">
                  <a16:creationId xmlns:a16="http://schemas.microsoft.com/office/drawing/2014/main" id="{233BFD18-53DB-4187-803F-E231240F56C0}"/>
                </a:ext>
              </a:extLst>
            </p:cNvPr>
            <p:cNvSpPr/>
            <p:nvPr/>
          </p:nvSpPr>
          <p:spPr>
            <a:xfrm>
              <a:off x="10264042" y="4919924"/>
              <a:ext cx="179820" cy="210282"/>
            </a:xfrm>
            <a:custGeom>
              <a:avLst/>
              <a:gdLst>
                <a:gd name="connsiteX0" fmla="*/ 43529 w 179820"/>
                <a:gd name="connsiteY0" fmla="*/ 15081 h 210282"/>
                <a:gd name="connsiteX1" fmla="*/ 97927 w 179820"/>
                <a:gd name="connsiteY1" fmla="*/ 45302 h 210282"/>
                <a:gd name="connsiteX2" fmla="*/ 122104 w 179820"/>
                <a:gd name="connsiteY2" fmla="*/ 45680 h 210282"/>
                <a:gd name="connsiteX3" fmla="*/ 141370 w 179820"/>
                <a:gd name="connsiteY3" fmla="*/ 40391 h 210282"/>
                <a:gd name="connsiteX4" fmla="*/ 151191 w 179820"/>
                <a:gd name="connsiteY4" fmla="*/ 33969 h 210282"/>
                <a:gd name="connsiteX5" fmla="*/ 157991 w 179820"/>
                <a:gd name="connsiteY5" fmla="*/ 45680 h 210282"/>
                <a:gd name="connsiteX6" fmla="*/ 174235 w 179820"/>
                <a:gd name="connsiteY6" fmla="*/ 89501 h 210282"/>
                <a:gd name="connsiteX7" fmla="*/ 166302 w 179820"/>
                <a:gd name="connsiteY7" fmla="*/ 112166 h 210282"/>
                <a:gd name="connsiteX8" fmla="*/ 133814 w 179820"/>
                <a:gd name="connsiteY8" fmla="*/ 135210 h 210282"/>
                <a:gd name="connsiteX9" fmla="*/ 119837 w 179820"/>
                <a:gd name="connsiteY9" fmla="*/ 147676 h 210282"/>
                <a:gd name="connsiteX10" fmla="*/ 102838 w 179820"/>
                <a:gd name="connsiteY10" fmla="*/ 188853 h 210282"/>
                <a:gd name="connsiteX11" fmla="*/ 38996 w 179820"/>
                <a:gd name="connsiteY11" fmla="*/ 209252 h 210282"/>
                <a:gd name="connsiteX12" fmla="*/ 33707 w 179820"/>
                <a:gd name="connsiteY12" fmla="*/ 203963 h 210282"/>
                <a:gd name="connsiteX13" fmla="*/ 25774 w 179820"/>
                <a:gd name="connsiteY13" fmla="*/ 145410 h 210282"/>
                <a:gd name="connsiteX14" fmla="*/ 23130 w 179820"/>
                <a:gd name="connsiteY14" fmla="*/ 137854 h 210282"/>
                <a:gd name="connsiteX15" fmla="*/ 4619 w 179820"/>
                <a:gd name="connsiteY15" fmla="*/ 81190 h 210282"/>
                <a:gd name="connsiteX16" fmla="*/ 14441 w 179820"/>
                <a:gd name="connsiteY16" fmla="*/ 12437 h 210282"/>
                <a:gd name="connsiteX17" fmla="*/ 43529 w 179820"/>
                <a:gd name="connsiteY17" fmla="*/ 15081 h 21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820" h="210282">
                  <a:moveTo>
                    <a:pt x="43529" y="15081"/>
                  </a:moveTo>
                  <a:cubicBezTo>
                    <a:pt x="49951" y="35858"/>
                    <a:pt x="76016" y="50591"/>
                    <a:pt x="97927" y="45302"/>
                  </a:cubicBezTo>
                  <a:cubicBezTo>
                    <a:pt x="106238" y="43414"/>
                    <a:pt x="113793" y="40014"/>
                    <a:pt x="122104" y="45680"/>
                  </a:cubicBezTo>
                  <a:cubicBezTo>
                    <a:pt x="130037" y="50969"/>
                    <a:pt x="136836" y="49080"/>
                    <a:pt x="141370" y="40391"/>
                  </a:cubicBezTo>
                  <a:cubicBezTo>
                    <a:pt x="143258" y="36614"/>
                    <a:pt x="145903" y="32836"/>
                    <a:pt x="151191" y="33969"/>
                  </a:cubicBezTo>
                  <a:cubicBezTo>
                    <a:pt x="156858" y="35480"/>
                    <a:pt x="158369" y="40391"/>
                    <a:pt x="157991" y="45680"/>
                  </a:cubicBezTo>
                  <a:cubicBezTo>
                    <a:pt x="157613" y="62679"/>
                    <a:pt x="162524" y="76657"/>
                    <a:pt x="174235" y="89501"/>
                  </a:cubicBezTo>
                  <a:cubicBezTo>
                    <a:pt x="183301" y="98945"/>
                    <a:pt x="181790" y="110278"/>
                    <a:pt x="166302" y="112166"/>
                  </a:cubicBezTo>
                  <a:cubicBezTo>
                    <a:pt x="150436" y="114055"/>
                    <a:pt x="139858" y="120855"/>
                    <a:pt x="133814" y="135210"/>
                  </a:cubicBezTo>
                  <a:cubicBezTo>
                    <a:pt x="131170" y="141632"/>
                    <a:pt x="125126" y="144654"/>
                    <a:pt x="119837" y="147676"/>
                  </a:cubicBezTo>
                  <a:cubicBezTo>
                    <a:pt x="103593" y="157120"/>
                    <a:pt x="99060" y="171098"/>
                    <a:pt x="102838" y="188853"/>
                  </a:cubicBezTo>
                  <a:cubicBezTo>
                    <a:pt x="94905" y="200563"/>
                    <a:pt x="52595" y="214163"/>
                    <a:pt x="38996" y="209252"/>
                  </a:cubicBezTo>
                  <a:cubicBezTo>
                    <a:pt x="36729" y="208496"/>
                    <a:pt x="33329" y="204719"/>
                    <a:pt x="33707" y="203963"/>
                  </a:cubicBezTo>
                  <a:cubicBezTo>
                    <a:pt x="42018" y="183186"/>
                    <a:pt x="16707" y="166564"/>
                    <a:pt x="25774" y="145410"/>
                  </a:cubicBezTo>
                  <a:cubicBezTo>
                    <a:pt x="26529" y="143521"/>
                    <a:pt x="25018" y="139365"/>
                    <a:pt x="23130" y="137854"/>
                  </a:cubicBezTo>
                  <a:cubicBezTo>
                    <a:pt x="5375" y="123122"/>
                    <a:pt x="9908" y="100078"/>
                    <a:pt x="4619" y="81190"/>
                  </a:cubicBezTo>
                  <a:cubicBezTo>
                    <a:pt x="-1425" y="58524"/>
                    <a:pt x="-4447" y="33214"/>
                    <a:pt x="14441" y="12437"/>
                  </a:cubicBezTo>
                  <a:cubicBezTo>
                    <a:pt x="29929" y="-4562"/>
                    <a:pt x="32574" y="-4562"/>
                    <a:pt x="43529" y="15081"/>
                  </a:cubicBezTo>
                  <a:close/>
                </a:path>
              </a:pathLst>
            </a:custGeom>
            <a:solidFill>
              <a:srgbClr val="FDF4E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15" name="Freeform: Shape 26414">
              <a:extLst>
                <a:ext uri="{FF2B5EF4-FFF2-40B4-BE49-F238E27FC236}">
                  <a16:creationId xmlns:a16="http://schemas.microsoft.com/office/drawing/2014/main" id="{A856FE0E-38DE-4F6A-9876-6E414EDD2394}"/>
                </a:ext>
              </a:extLst>
            </p:cNvPr>
            <p:cNvSpPr/>
            <p:nvPr/>
          </p:nvSpPr>
          <p:spPr>
            <a:xfrm>
              <a:off x="10279002" y="5052489"/>
              <a:ext cx="262727" cy="323551"/>
            </a:xfrm>
            <a:custGeom>
              <a:avLst/>
              <a:gdLst>
                <a:gd name="connsiteX0" fmla="*/ 16103 w 262727"/>
                <a:gd name="connsiteY0" fmla="*/ 229682 h 323551"/>
                <a:gd name="connsiteX1" fmla="*/ 9681 w 262727"/>
                <a:gd name="connsiteY1" fmla="*/ 220615 h 323551"/>
                <a:gd name="connsiteX2" fmla="*/ 18747 w 262727"/>
                <a:gd name="connsiteY2" fmla="*/ 218349 h 323551"/>
                <a:gd name="connsiteX3" fmla="*/ 31213 w 262727"/>
                <a:gd name="connsiteY3" fmla="*/ 203238 h 323551"/>
                <a:gd name="connsiteX4" fmla="*/ 31213 w 262727"/>
                <a:gd name="connsiteY4" fmla="*/ 197194 h 323551"/>
                <a:gd name="connsiteX5" fmla="*/ 11947 w 262727"/>
                <a:gd name="connsiteY5" fmla="*/ 163195 h 323551"/>
                <a:gd name="connsiteX6" fmla="*/ 237 w 262727"/>
                <a:gd name="connsiteY6" fmla="*/ 160173 h 323551"/>
                <a:gd name="connsiteX7" fmla="*/ 7414 w 262727"/>
                <a:gd name="connsiteY7" fmla="*/ 146196 h 323551"/>
                <a:gd name="connsiteX8" fmla="*/ 20258 w 262727"/>
                <a:gd name="connsiteY8" fmla="*/ 132219 h 323551"/>
                <a:gd name="connsiteX9" fmla="*/ 41791 w 262727"/>
                <a:gd name="connsiteY9" fmla="*/ 106153 h 323551"/>
                <a:gd name="connsiteX10" fmla="*/ 47457 w 262727"/>
                <a:gd name="connsiteY10" fmla="*/ 100864 h 323551"/>
                <a:gd name="connsiteX11" fmla="*/ 81078 w 262727"/>
                <a:gd name="connsiteY11" fmla="*/ 80087 h 323551"/>
                <a:gd name="connsiteX12" fmla="*/ 90145 w 262727"/>
                <a:gd name="connsiteY12" fmla="*/ 78198 h 323551"/>
                <a:gd name="connsiteX13" fmla="*/ 113566 w 262727"/>
                <a:gd name="connsiteY13" fmla="*/ 38911 h 323551"/>
                <a:gd name="connsiteX14" fmla="*/ 167586 w 262727"/>
                <a:gd name="connsiteY14" fmla="*/ 11334 h 323551"/>
                <a:gd name="connsiteX15" fmla="*/ 170986 w 262727"/>
                <a:gd name="connsiteY15" fmla="*/ 9068 h 323551"/>
                <a:gd name="connsiteX16" fmla="*/ 197052 w 262727"/>
                <a:gd name="connsiteY16" fmla="*/ 23045 h 323551"/>
                <a:gd name="connsiteX17" fmla="*/ 221606 w 262727"/>
                <a:gd name="connsiteY17" fmla="*/ 37400 h 323551"/>
                <a:gd name="connsiteX18" fmla="*/ 235961 w 262727"/>
                <a:gd name="connsiteY18" fmla="*/ 36644 h 323551"/>
                <a:gd name="connsiteX19" fmla="*/ 243139 w 262727"/>
                <a:gd name="connsiteY19" fmla="*/ 38533 h 323551"/>
                <a:gd name="connsiteX20" fmla="*/ 239739 w 262727"/>
                <a:gd name="connsiteY20" fmla="*/ 46844 h 323551"/>
                <a:gd name="connsiteX21" fmla="*/ 230295 w 262727"/>
                <a:gd name="connsiteY21" fmla="*/ 67243 h 323551"/>
                <a:gd name="connsiteX22" fmla="*/ 249183 w 262727"/>
                <a:gd name="connsiteY22" fmla="*/ 74043 h 323551"/>
                <a:gd name="connsiteX23" fmla="*/ 260894 w 262727"/>
                <a:gd name="connsiteY23" fmla="*/ 88776 h 323551"/>
                <a:gd name="connsiteX24" fmla="*/ 258627 w 262727"/>
                <a:gd name="connsiteY24" fmla="*/ 102753 h 323551"/>
                <a:gd name="connsiteX25" fmla="*/ 244272 w 262727"/>
                <a:gd name="connsiteY25" fmla="*/ 120886 h 323551"/>
                <a:gd name="connsiteX26" fmla="*/ 240494 w 262727"/>
                <a:gd name="connsiteY26" fmla="*/ 127308 h 323551"/>
                <a:gd name="connsiteX27" fmla="*/ 235206 w 262727"/>
                <a:gd name="connsiteY27" fmla="*/ 128819 h 323551"/>
                <a:gd name="connsiteX28" fmla="*/ 196674 w 262727"/>
                <a:gd name="connsiteY28" fmla="*/ 118997 h 323551"/>
                <a:gd name="connsiteX29" fmla="*/ 189119 w 262727"/>
                <a:gd name="connsiteY29" fmla="*/ 115219 h 323551"/>
                <a:gd name="connsiteX30" fmla="*/ 194785 w 262727"/>
                <a:gd name="connsiteY30" fmla="*/ 104642 h 323551"/>
                <a:gd name="connsiteX31" fmla="*/ 202718 w 262727"/>
                <a:gd name="connsiteY31" fmla="*/ 87642 h 323551"/>
                <a:gd name="connsiteX32" fmla="*/ 183452 w 262727"/>
                <a:gd name="connsiteY32" fmla="*/ 81220 h 323551"/>
                <a:gd name="connsiteX33" fmla="*/ 133587 w 262727"/>
                <a:gd name="connsiteY33" fmla="*/ 70643 h 323551"/>
                <a:gd name="connsiteX34" fmla="*/ 119610 w 262727"/>
                <a:gd name="connsiteY34" fmla="*/ 74799 h 323551"/>
                <a:gd name="connsiteX35" fmla="*/ 90145 w 262727"/>
                <a:gd name="connsiteY35" fmla="*/ 112953 h 323551"/>
                <a:gd name="connsiteX36" fmla="*/ 87500 w 262727"/>
                <a:gd name="connsiteY36" fmla="*/ 118241 h 323551"/>
                <a:gd name="connsiteX37" fmla="*/ 75790 w 262727"/>
                <a:gd name="connsiteY37" fmla="*/ 143552 h 323551"/>
                <a:gd name="connsiteX38" fmla="*/ 68990 w 262727"/>
                <a:gd name="connsiteY38" fmla="*/ 168484 h 323551"/>
                <a:gd name="connsiteX39" fmla="*/ 67856 w 262727"/>
                <a:gd name="connsiteY39" fmla="*/ 180195 h 323551"/>
                <a:gd name="connsiteX40" fmla="*/ 73145 w 262727"/>
                <a:gd name="connsiteY40" fmla="*/ 202105 h 323551"/>
                <a:gd name="connsiteX41" fmla="*/ 76167 w 262727"/>
                <a:gd name="connsiteY41" fmla="*/ 208527 h 323551"/>
                <a:gd name="connsiteX42" fmla="*/ 85234 w 262727"/>
                <a:gd name="connsiteY42" fmla="*/ 233837 h 323551"/>
                <a:gd name="connsiteX43" fmla="*/ 124143 w 262727"/>
                <a:gd name="connsiteY43" fmla="*/ 284457 h 323551"/>
                <a:gd name="connsiteX44" fmla="*/ 162297 w 262727"/>
                <a:gd name="connsiteY44" fmla="*/ 295790 h 323551"/>
                <a:gd name="connsiteX45" fmla="*/ 193274 w 262727"/>
                <a:gd name="connsiteY45" fmla="*/ 304856 h 323551"/>
                <a:gd name="connsiteX46" fmla="*/ 195541 w 262727"/>
                <a:gd name="connsiteY46" fmla="*/ 323367 h 323551"/>
                <a:gd name="connsiteX47" fmla="*/ 142276 w 262727"/>
                <a:gd name="connsiteY47" fmla="*/ 309768 h 323551"/>
                <a:gd name="connsiteX48" fmla="*/ 118855 w 262727"/>
                <a:gd name="connsiteY48" fmla="*/ 315056 h 323551"/>
                <a:gd name="connsiteX49" fmla="*/ 102233 w 262727"/>
                <a:gd name="connsiteY49" fmla="*/ 313545 h 323551"/>
                <a:gd name="connsiteX50" fmla="*/ 93544 w 262727"/>
                <a:gd name="connsiteY50" fmla="*/ 300701 h 323551"/>
                <a:gd name="connsiteX51" fmla="*/ 95433 w 262727"/>
                <a:gd name="connsiteY51" fmla="*/ 281813 h 323551"/>
                <a:gd name="connsiteX52" fmla="*/ 94300 w 262727"/>
                <a:gd name="connsiteY52" fmla="*/ 276147 h 323551"/>
                <a:gd name="connsiteX53" fmla="*/ 62190 w 262727"/>
                <a:gd name="connsiteY53" fmla="*/ 244037 h 323551"/>
                <a:gd name="connsiteX54" fmla="*/ 53502 w 262727"/>
                <a:gd name="connsiteY54" fmla="*/ 239126 h 323551"/>
                <a:gd name="connsiteX55" fmla="*/ 16103 w 262727"/>
                <a:gd name="connsiteY55" fmla="*/ 229682 h 32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2727" h="323551">
                  <a:moveTo>
                    <a:pt x="16103" y="229682"/>
                  </a:moveTo>
                  <a:cubicBezTo>
                    <a:pt x="12703" y="227415"/>
                    <a:pt x="7792" y="225526"/>
                    <a:pt x="9681" y="220615"/>
                  </a:cubicBezTo>
                  <a:cubicBezTo>
                    <a:pt x="11192" y="216082"/>
                    <a:pt x="15347" y="217971"/>
                    <a:pt x="18747" y="218349"/>
                  </a:cubicBezTo>
                  <a:cubicBezTo>
                    <a:pt x="36124" y="219860"/>
                    <a:pt x="36124" y="219860"/>
                    <a:pt x="31213" y="203238"/>
                  </a:cubicBezTo>
                  <a:cubicBezTo>
                    <a:pt x="30836" y="201349"/>
                    <a:pt x="30836" y="199083"/>
                    <a:pt x="31213" y="197194"/>
                  </a:cubicBezTo>
                  <a:cubicBezTo>
                    <a:pt x="37258" y="176039"/>
                    <a:pt x="32724" y="167351"/>
                    <a:pt x="11947" y="163195"/>
                  </a:cubicBezTo>
                  <a:cubicBezTo>
                    <a:pt x="7792" y="162440"/>
                    <a:pt x="1748" y="168862"/>
                    <a:pt x="237" y="160173"/>
                  </a:cubicBezTo>
                  <a:cubicBezTo>
                    <a:pt x="-897" y="154507"/>
                    <a:pt x="2126" y="148462"/>
                    <a:pt x="7414" y="146196"/>
                  </a:cubicBezTo>
                  <a:cubicBezTo>
                    <a:pt x="14214" y="143174"/>
                    <a:pt x="20258" y="140907"/>
                    <a:pt x="20258" y="132219"/>
                  </a:cubicBezTo>
                  <a:cubicBezTo>
                    <a:pt x="24036" y="120886"/>
                    <a:pt x="23280" y="105775"/>
                    <a:pt x="41791" y="106153"/>
                  </a:cubicBezTo>
                  <a:cubicBezTo>
                    <a:pt x="43680" y="106153"/>
                    <a:pt x="47457" y="102753"/>
                    <a:pt x="47457" y="100864"/>
                  </a:cubicBezTo>
                  <a:cubicBezTo>
                    <a:pt x="48213" y="76687"/>
                    <a:pt x="64457" y="77821"/>
                    <a:pt x="81078" y="80087"/>
                  </a:cubicBezTo>
                  <a:cubicBezTo>
                    <a:pt x="84478" y="80465"/>
                    <a:pt x="90522" y="81220"/>
                    <a:pt x="90145" y="78198"/>
                  </a:cubicBezTo>
                  <a:cubicBezTo>
                    <a:pt x="87500" y="58555"/>
                    <a:pt x="111677" y="55533"/>
                    <a:pt x="113566" y="38911"/>
                  </a:cubicBezTo>
                  <a:cubicBezTo>
                    <a:pt x="128299" y="23423"/>
                    <a:pt x="138876" y="-376"/>
                    <a:pt x="167586" y="11334"/>
                  </a:cubicBezTo>
                  <a:cubicBezTo>
                    <a:pt x="168342" y="11712"/>
                    <a:pt x="169853" y="9823"/>
                    <a:pt x="170986" y="9068"/>
                  </a:cubicBezTo>
                  <a:cubicBezTo>
                    <a:pt x="194029" y="-4910"/>
                    <a:pt x="192896" y="-4532"/>
                    <a:pt x="197052" y="23045"/>
                  </a:cubicBezTo>
                  <a:cubicBezTo>
                    <a:pt x="198940" y="34000"/>
                    <a:pt x="212540" y="34378"/>
                    <a:pt x="221606" y="37400"/>
                  </a:cubicBezTo>
                  <a:cubicBezTo>
                    <a:pt x="225762" y="38911"/>
                    <a:pt x="231050" y="37022"/>
                    <a:pt x="235961" y="36644"/>
                  </a:cubicBezTo>
                  <a:cubicBezTo>
                    <a:pt x="238606" y="36267"/>
                    <a:pt x="241628" y="35133"/>
                    <a:pt x="243139" y="38533"/>
                  </a:cubicBezTo>
                  <a:cubicBezTo>
                    <a:pt x="245028" y="42311"/>
                    <a:pt x="243517" y="45333"/>
                    <a:pt x="239739" y="46844"/>
                  </a:cubicBezTo>
                  <a:cubicBezTo>
                    <a:pt x="229917" y="50622"/>
                    <a:pt x="228028" y="59310"/>
                    <a:pt x="230295" y="67243"/>
                  </a:cubicBezTo>
                  <a:cubicBezTo>
                    <a:pt x="232939" y="75932"/>
                    <a:pt x="240494" y="75176"/>
                    <a:pt x="249183" y="74043"/>
                  </a:cubicBezTo>
                  <a:cubicBezTo>
                    <a:pt x="256738" y="72910"/>
                    <a:pt x="266938" y="75554"/>
                    <a:pt x="260894" y="88776"/>
                  </a:cubicBezTo>
                  <a:cubicBezTo>
                    <a:pt x="259005" y="92931"/>
                    <a:pt x="257494" y="98598"/>
                    <a:pt x="258627" y="102753"/>
                  </a:cubicBezTo>
                  <a:cubicBezTo>
                    <a:pt x="261649" y="115597"/>
                    <a:pt x="260516" y="123908"/>
                    <a:pt x="244272" y="120886"/>
                  </a:cubicBezTo>
                  <a:cubicBezTo>
                    <a:pt x="243517" y="120886"/>
                    <a:pt x="241628" y="125041"/>
                    <a:pt x="240494" y="127308"/>
                  </a:cubicBezTo>
                  <a:cubicBezTo>
                    <a:pt x="238983" y="128819"/>
                    <a:pt x="237472" y="129196"/>
                    <a:pt x="235206" y="128819"/>
                  </a:cubicBezTo>
                  <a:cubicBezTo>
                    <a:pt x="224251" y="117864"/>
                    <a:pt x="210651" y="118241"/>
                    <a:pt x="196674" y="118997"/>
                  </a:cubicBezTo>
                  <a:cubicBezTo>
                    <a:pt x="193652" y="118619"/>
                    <a:pt x="191007" y="117486"/>
                    <a:pt x="189119" y="115219"/>
                  </a:cubicBezTo>
                  <a:cubicBezTo>
                    <a:pt x="187985" y="110308"/>
                    <a:pt x="191007" y="107286"/>
                    <a:pt x="194785" y="104642"/>
                  </a:cubicBezTo>
                  <a:cubicBezTo>
                    <a:pt x="201207" y="100487"/>
                    <a:pt x="206496" y="93687"/>
                    <a:pt x="202718" y="87642"/>
                  </a:cubicBezTo>
                  <a:cubicBezTo>
                    <a:pt x="199318" y="82354"/>
                    <a:pt x="190630" y="79709"/>
                    <a:pt x="183452" y="81220"/>
                  </a:cubicBezTo>
                  <a:cubicBezTo>
                    <a:pt x="165320" y="84621"/>
                    <a:pt x="148698" y="81598"/>
                    <a:pt x="133587" y="70643"/>
                  </a:cubicBezTo>
                  <a:cubicBezTo>
                    <a:pt x="127921" y="66488"/>
                    <a:pt x="123388" y="69132"/>
                    <a:pt x="119610" y="74799"/>
                  </a:cubicBezTo>
                  <a:cubicBezTo>
                    <a:pt x="110166" y="87642"/>
                    <a:pt x="103744" y="103131"/>
                    <a:pt x="90145" y="112953"/>
                  </a:cubicBezTo>
                  <a:cubicBezTo>
                    <a:pt x="88256" y="114086"/>
                    <a:pt x="86367" y="116730"/>
                    <a:pt x="87500" y="118241"/>
                  </a:cubicBezTo>
                  <a:cubicBezTo>
                    <a:pt x="100722" y="135241"/>
                    <a:pt x="82967" y="136374"/>
                    <a:pt x="75790" y="143552"/>
                  </a:cubicBezTo>
                  <a:cubicBezTo>
                    <a:pt x="69368" y="149973"/>
                    <a:pt x="55390" y="155262"/>
                    <a:pt x="68990" y="168484"/>
                  </a:cubicBezTo>
                  <a:cubicBezTo>
                    <a:pt x="72012" y="171506"/>
                    <a:pt x="70123" y="176417"/>
                    <a:pt x="67856" y="180195"/>
                  </a:cubicBezTo>
                  <a:cubicBezTo>
                    <a:pt x="61812" y="189261"/>
                    <a:pt x="61057" y="197194"/>
                    <a:pt x="73145" y="202105"/>
                  </a:cubicBezTo>
                  <a:cubicBezTo>
                    <a:pt x="75790" y="203238"/>
                    <a:pt x="78434" y="206638"/>
                    <a:pt x="76167" y="208527"/>
                  </a:cubicBezTo>
                  <a:cubicBezTo>
                    <a:pt x="57279" y="224393"/>
                    <a:pt x="80323" y="230437"/>
                    <a:pt x="85234" y="233837"/>
                  </a:cubicBezTo>
                  <a:cubicBezTo>
                    <a:pt x="103366" y="247437"/>
                    <a:pt x="121877" y="259147"/>
                    <a:pt x="124143" y="284457"/>
                  </a:cubicBezTo>
                  <a:cubicBezTo>
                    <a:pt x="135476" y="293524"/>
                    <a:pt x="147942" y="298057"/>
                    <a:pt x="162297" y="295790"/>
                  </a:cubicBezTo>
                  <a:cubicBezTo>
                    <a:pt x="174008" y="294279"/>
                    <a:pt x="184208" y="298435"/>
                    <a:pt x="193274" y="304856"/>
                  </a:cubicBezTo>
                  <a:cubicBezTo>
                    <a:pt x="199696" y="309768"/>
                    <a:pt x="204607" y="316189"/>
                    <a:pt x="195541" y="323367"/>
                  </a:cubicBezTo>
                  <a:cubicBezTo>
                    <a:pt x="176275" y="325256"/>
                    <a:pt x="160786" y="312034"/>
                    <a:pt x="142276" y="309768"/>
                  </a:cubicBezTo>
                  <a:cubicBezTo>
                    <a:pt x="132454" y="308634"/>
                    <a:pt x="125654" y="305990"/>
                    <a:pt x="118855" y="315056"/>
                  </a:cubicBezTo>
                  <a:cubicBezTo>
                    <a:pt x="113188" y="322611"/>
                    <a:pt x="107144" y="321100"/>
                    <a:pt x="102233" y="313545"/>
                  </a:cubicBezTo>
                  <a:cubicBezTo>
                    <a:pt x="96567" y="311279"/>
                    <a:pt x="93922" y="306745"/>
                    <a:pt x="93544" y="300701"/>
                  </a:cubicBezTo>
                  <a:cubicBezTo>
                    <a:pt x="88256" y="293901"/>
                    <a:pt x="94678" y="288235"/>
                    <a:pt x="95433" y="281813"/>
                  </a:cubicBezTo>
                  <a:cubicBezTo>
                    <a:pt x="95433" y="279924"/>
                    <a:pt x="95811" y="276524"/>
                    <a:pt x="94300" y="276147"/>
                  </a:cubicBezTo>
                  <a:cubicBezTo>
                    <a:pt x="78434" y="270480"/>
                    <a:pt x="69368" y="258392"/>
                    <a:pt x="62190" y="244037"/>
                  </a:cubicBezTo>
                  <a:cubicBezTo>
                    <a:pt x="60679" y="241015"/>
                    <a:pt x="56901" y="239881"/>
                    <a:pt x="53502" y="239126"/>
                  </a:cubicBezTo>
                  <a:cubicBezTo>
                    <a:pt x="39524" y="237615"/>
                    <a:pt x="27436" y="234970"/>
                    <a:pt x="16103" y="229682"/>
                  </a:cubicBezTo>
                  <a:close/>
                </a:path>
              </a:pathLst>
            </a:custGeom>
            <a:solidFill>
              <a:srgbClr val="ECC6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16" name="Freeform: Shape 26415">
              <a:extLst>
                <a:ext uri="{FF2B5EF4-FFF2-40B4-BE49-F238E27FC236}">
                  <a16:creationId xmlns:a16="http://schemas.microsoft.com/office/drawing/2014/main" id="{6FEACB1A-13DA-44C3-88B0-216951848342}"/>
                </a:ext>
              </a:extLst>
            </p:cNvPr>
            <p:cNvSpPr/>
            <p:nvPr/>
          </p:nvSpPr>
          <p:spPr>
            <a:xfrm>
              <a:off x="9631803" y="4722494"/>
              <a:ext cx="260181" cy="381078"/>
            </a:xfrm>
            <a:custGeom>
              <a:avLst/>
              <a:gdLst>
                <a:gd name="connsiteX0" fmla="*/ 49436 w 260181"/>
                <a:gd name="connsiteY0" fmla="*/ 360595 h 381078"/>
                <a:gd name="connsiteX1" fmla="*/ 35459 w 260181"/>
                <a:gd name="connsiteY1" fmla="*/ 380994 h 381078"/>
                <a:gd name="connsiteX2" fmla="*/ 22992 w 260181"/>
                <a:gd name="connsiteY2" fmla="*/ 355684 h 381078"/>
                <a:gd name="connsiteX3" fmla="*/ 2971 w 260181"/>
                <a:gd name="connsiteY3" fmla="*/ 343595 h 381078"/>
                <a:gd name="connsiteX4" fmla="*/ 7126 w 260181"/>
                <a:gd name="connsiteY4" fmla="*/ 326596 h 381078"/>
                <a:gd name="connsiteX5" fmla="*/ 8260 w 260181"/>
                <a:gd name="connsiteY5" fmla="*/ 325085 h 381078"/>
                <a:gd name="connsiteX6" fmla="*/ 32437 w 260181"/>
                <a:gd name="connsiteY6" fmla="*/ 339062 h 381078"/>
                <a:gd name="connsiteX7" fmla="*/ 38481 w 260181"/>
                <a:gd name="connsiteY7" fmla="*/ 347373 h 381078"/>
                <a:gd name="connsiteX8" fmla="*/ 87590 w 260181"/>
                <a:gd name="connsiteY8" fmla="*/ 311486 h 381078"/>
                <a:gd name="connsiteX9" fmla="*/ 138210 w 260181"/>
                <a:gd name="connsiteY9" fmla="*/ 263132 h 381078"/>
                <a:gd name="connsiteX10" fmla="*/ 143877 w 260181"/>
                <a:gd name="connsiteY10" fmla="*/ 256710 h 381078"/>
                <a:gd name="connsiteX11" fmla="*/ 151810 w 260181"/>
                <a:gd name="connsiteY11" fmla="*/ 243488 h 381078"/>
                <a:gd name="connsiteX12" fmla="*/ 162387 w 260181"/>
                <a:gd name="connsiteY12" fmla="*/ 211378 h 381078"/>
                <a:gd name="connsiteX13" fmla="*/ 175609 w 260181"/>
                <a:gd name="connsiteY13" fmla="*/ 178513 h 381078"/>
                <a:gd name="connsiteX14" fmla="*/ 203564 w 260181"/>
                <a:gd name="connsiteY14" fmla="*/ 137714 h 381078"/>
                <a:gd name="connsiteX15" fmla="*/ 210363 w 260181"/>
                <a:gd name="connsiteY15" fmla="*/ 126381 h 381078"/>
                <a:gd name="connsiteX16" fmla="*/ 231896 w 260181"/>
                <a:gd name="connsiteY16" fmla="*/ 80672 h 381078"/>
                <a:gd name="connsiteX17" fmla="*/ 238695 w 260181"/>
                <a:gd name="connsiteY17" fmla="*/ 63295 h 381078"/>
                <a:gd name="connsiteX18" fmla="*/ 237940 w 260181"/>
                <a:gd name="connsiteY18" fmla="*/ 18341 h 381078"/>
                <a:gd name="connsiteX19" fmla="*/ 256828 w 260181"/>
                <a:gd name="connsiteY19" fmla="*/ 586 h 381078"/>
                <a:gd name="connsiteX20" fmla="*/ 257206 w 260181"/>
                <a:gd name="connsiteY20" fmla="*/ 85583 h 381078"/>
                <a:gd name="connsiteX21" fmla="*/ 257206 w 260181"/>
                <a:gd name="connsiteY21" fmla="*/ 93894 h 381078"/>
                <a:gd name="connsiteX22" fmla="*/ 240207 w 260181"/>
                <a:gd name="connsiteY22" fmla="*/ 153203 h 381078"/>
                <a:gd name="connsiteX23" fmla="*/ 236051 w 260181"/>
                <a:gd name="connsiteY23" fmla="*/ 157358 h 381078"/>
                <a:gd name="connsiteX24" fmla="*/ 227363 w 260181"/>
                <a:gd name="connsiteY24" fmla="*/ 183046 h 381078"/>
                <a:gd name="connsiteX25" fmla="*/ 197897 w 260181"/>
                <a:gd name="connsiteY25" fmla="*/ 216667 h 381078"/>
                <a:gd name="connsiteX26" fmla="*/ 197897 w 260181"/>
                <a:gd name="connsiteY26" fmla="*/ 216667 h 381078"/>
                <a:gd name="connsiteX27" fmla="*/ 192986 w 260181"/>
                <a:gd name="connsiteY27" fmla="*/ 220822 h 381078"/>
                <a:gd name="connsiteX28" fmla="*/ 194875 w 260181"/>
                <a:gd name="connsiteY28" fmla="*/ 244244 h 381078"/>
                <a:gd name="connsiteX29" fmla="*/ 197897 w 260181"/>
                <a:gd name="connsiteY29" fmla="*/ 250666 h 381078"/>
                <a:gd name="connsiteX30" fmla="*/ 193742 w 260181"/>
                <a:gd name="connsiteY30" fmla="*/ 254821 h 381078"/>
                <a:gd name="connsiteX31" fmla="*/ 157476 w 260181"/>
                <a:gd name="connsiteY31" fmla="*/ 283531 h 381078"/>
                <a:gd name="connsiteX32" fmla="*/ 139721 w 260181"/>
                <a:gd name="connsiteY32" fmla="*/ 308841 h 381078"/>
                <a:gd name="connsiteX33" fmla="*/ 114411 w 260181"/>
                <a:gd name="connsiteY33" fmla="*/ 323196 h 381078"/>
                <a:gd name="connsiteX34" fmla="*/ 104212 w 260181"/>
                <a:gd name="connsiteY34" fmla="*/ 327729 h 381078"/>
                <a:gd name="connsiteX35" fmla="*/ 84568 w 260181"/>
                <a:gd name="connsiteY35" fmla="*/ 343218 h 381078"/>
                <a:gd name="connsiteX36" fmla="*/ 49436 w 260181"/>
                <a:gd name="connsiteY36" fmla="*/ 360595 h 38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0181" h="381078">
                  <a:moveTo>
                    <a:pt x="49436" y="360595"/>
                  </a:moveTo>
                  <a:cubicBezTo>
                    <a:pt x="38481" y="363239"/>
                    <a:pt x="48303" y="382505"/>
                    <a:pt x="35459" y="380994"/>
                  </a:cubicBezTo>
                  <a:cubicBezTo>
                    <a:pt x="21859" y="379105"/>
                    <a:pt x="26392" y="364750"/>
                    <a:pt x="22992" y="355684"/>
                  </a:cubicBezTo>
                  <a:cubicBezTo>
                    <a:pt x="19970" y="346618"/>
                    <a:pt x="16571" y="335662"/>
                    <a:pt x="2971" y="343595"/>
                  </a:cubicBezTo>
                  <a:cubicBezTo>
                    <a:pt x="-2695" y="336040"/>
                    <a:pt x="327" y="330751"/>
                    <a:pt x="7126" y="326596"/>
                  </a:cubicBezTo>
                  <a:cubicBezTo>
                    <a:pt x="7504" y="325841"/>
                    <a:pt x="7882" y="325085"/>
                    <a:pt x="8260" y="325085"/>
                  </a:cubicBezTo>
                  <a:cubicBezTo>
                    <a:pt x="21859" y="322441"/>
                    <a:pt x="29415" y="326974"/>
                    <a:pt x="32437" y="339062"/>
                  </a:cubicBezTo>
                  <a:cubicBezTo>
                    <a:pt x="33192" y="341329"/>
                    <a:pt x="35459" y="343218"/>
                    <a:pt x="38481" y="347373"/>
                  </a:cubicBezTo>
                  <a:cubicBezTo>
                    <a:pt x="48303" y="324329"/>
                    <a:pt x="64924" y="313374"/>
                    <a:pt x="87590" y="311486"/>
                  </a:cubicBezTo>
                  <a:cubicBezTo>
                    <a:pt x="92879" y="283153"/>
                    <a:pt x="140099" y="298642"/>
                    <a:pt x="138210" y="263132"/>
                  </a:cubicBezTo>
                  <a:cubicBezTo>
                    <a:pt x="138966" y="260110"/>
                    <a:pt x="140855" y="257843"/>
                    <a:pt x="143877" y="256710"/>
                  </a:cubicBezTo>
                  <a:cubicBezTo>
                    <a:pt x="152565" y="255954"/>
                    <a:pt x="155210" y="251043"/>
                    <a:pt x="151810" y="243488"/>
                  </a:cubicBezTo>
                  <a:cubicBezTo>
                    <a:pt x="145388" y="229133"/>
                    <a:pt x="150299" y="220445"/>
                    <a:pt x="162387" y="211378"/>
                  </a:cubicBezTo>
                  <a:cubicBezTo>
                    <a:pt x="171454" y="204201"/>
                    <a:pt x="186564" y="197023"/>
                    <a:pt x="175609" y="178513"/>
                  </a:cubicBezTo>
                  <a:cubicBezTo>
                    <a:pt x="170320" y="169446"/>
                    <a:pt x="189964" y="143003"/>
                    <a:pt x="203564" y="137714"/>
                  </a:cubicBezTo>
                  <a:cubicBezTo>
                    <a:pt x="210363" y="135070"/>
                    <a:pt x="210741" y="134692"/>
                    <a:pt x="210363" y="126381"/>
                  </a:cubicBezTo>
                  <a:cubicBezTo>
                    <a:pt x="209985" y="109382"/>
                    <a:pt x="217918" y="92005"/>
                    <a:pt x="231896" y="80672"/>
                  </a:cubicBezTo>
                  <a:cubicBezTo>
                    <a:pt x="238695" y="75383"/>
                    <a:pt x="240584" y="71606"/>
                    <a:pt x="238695" y="63295"/>
                  </a:cubicBezTo>
                  <a:cubicBezTo>
                    <a:pt x="235296" y="48562"/>
                    <a:pt x="243229" y="34207"/>
                    <a:pt x="237940" y="18341"/>
                  </a:cubicBezTo>
                  <a:cubicBezTo>
                    <a:pt x="235673" y="12297"/>
                    <a:pt x="240962" y="-3192"/>
                    <a:pt x="256828" y="586"/>
                  </a:cubicBezTo>
                  <a:cubicBezTo>
                    <a:pt x="266650" y="28918"/>
                    <a:pt x="251162" y="57251"/>
                    <a:pt x="257206" y="85583"/>
                  </a:cubicBezTo>
                  <a:cubicBezTo>
                    <a:pt x="257206" y="88227"/>
                    <a:pt x="257206" y="91249"/>
                    <a:pt x="257206" y="93894"/>
                  </a:cubicBezTo>
                  <a:cubicBezTo>
                    <a:pt x="253806" y="114293"/>
                    <a:pt x="240584" y="132048"/>
                    <a:pt x="240207" y="153203"/>
                  </a:cubicBezTo>
                  <a:cubicBezTo>
                    <a:pt x="238695" y="154714"/>
                    <a:pt x="237562" y="155847"/>
                    <a:pt x="236051" y="157358"/>
                  </a:cubicBezTo>
                  <a:cubicBezTo>
                    <a:pt x="229629" y="164536"/>
                    <a:pt x="231896" y="174735"/>
                    <a:pt x="227363" y="183046"/>
                  </a:cubicBezTo>
                  <a:cubicBezTo>
                    <a:pt x="219807" y="196268"/>
                    <a:pt x="214141" y="211000"/>
                    <a:pt x="197897" y="216667"/>
                  </a:cubicBezTo>
                  <a:lnTo>
                    <a:pt x="197897" y="216667"/>
                  </a:lnTo>
                  <a:cubicBezTo>
                    <a:pt x="196386" y="218178"/>
                    <a:pt x="194875" y="219311"/>
                    <a:pt x="192986" y="220822"/>
                  </a:cubicBezTo>
                  <a:cubicBezTo>
                    <a:pt x="174476" y="234800"/>
                    <a:pt x="174476" y="234800"/>
                    <a:pt x="194875" y="244244"/>
                  </a:cubicBezTo>
                  <a:cubicBezTo>
                    <a:pt x="197519" y="245377"/>
                    <a:pt x="199408" y="247266"/>
                    <a:pt x="197897" y="250666"/>
                  </a:cubicBezTo>
                  <a:cubicBezTo>
                    <a:pt x="196386" y="252177"/>
                    <a:pt x="195253" y="253310"/>
                    <a:pt x="193742" y="254821"/>
                  </a:cubicBezTo>
                  <a:cubicBezTo>
                    <a:pt x="182786" y="266154"/>
                    <a:pt x="168432" y="272198"/>
                    <a:pt x="157476" y="283531"/>
                  </a:cubicBezTo>
                  <a:cubicBezTo>
                    <a:pt x="149921" y="291464"/>
                    <a:pt x="143121" y="298264"/>
                    <a:pt x="139721" y="308841"/>
                  </a:cubicBezTo>
                  <a:cubicBezTo>
                    <a:pt x="135944" y="320552"/>
                    <a:pt x="128011" y="328863"/>
                    <a:pt x="114411" y="323196"/>
                  </a:cubicBezTo>
                  <a:cubicBezTo>
                    <a:pt x="107989" y="320552"/>
                    <a:pt x="105345" y="320930"/>
                    <a:pt x="104212" y="327729"/>
                  </a:cubicBezTo>
                  <a:cubicBezTo>
                    <a:pt x="102701" y="339062"/>
                    <a:pt x="94390" y="340951"/>
                    <a:pt x="84568" y="343218"/>
                  </a:cubicBezTo>
                  <a:cubicBezTo>
                    <a:pt x="71346" y="345862"/>
                    <a:pt x="55480" y="343595"/>
                    <a:pt x="49436" y="360595"/>
                  </a:cubicBezTo>
                  <a:close/>
                </a:path>
              </a:pathLst>
            </a:custGeom>
            <a:solidFill>
              <a:srgbClr val="FAC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17" name="Freeform: Shape 26416">
              <a:extLst>
                <a:ext uri="{FF2B5EF4-FFF2-40B4-BE49-F238E27FC236}">
                  <a16:creationId xmlns:a16="http://schemas.microsoft.com/office/drawing/2014/main" id="{52BDD1DF-D783-4D12-9F31-76D80522CE3B}"/>
                </a:ext>
              </a:extLst>
            </p:cNvPr>
            <p:cNvSpPr/>
            <p:nvPr/>
          </p:nvSpPr>
          <p:spPr>
            <a:xfrm>
              <a:off x="9638929" y="5069624"/>
              <a:ext cx="165980" cy="161925"/>
            </a:xfrm>
            <a:custGeom>
              <a:avLst/>
              <a:gdLst>
                <a:gd name="connsiteX0" fmla="*/ 0 w 165980"/>
                <a:gd name="connsiteY0" fmla="*/ 72774 h 161925"/>
                <a:gd name="connsiteX1" fmla="*/ 10200 w 165980"/>
                <a:gd name="connsiteY1" fmla="*/ 62952 h 161925"/>
                <a:gd name="connsiteX2" fmla="*/ 8311 w 165980"/>
                <a:gd name="connsiteY2" fmla="*/ 34619 h 161925"/>
                <a:gd name="connsiteX3" fmla="*/ 51754 w 165980"/>
                <a:gd name="connsiteY3" fmla="*/ 44064 h 161925"/>
                <a:gd name="connsiteX4" fmla="*/ 63086 w 165980"/>
                <a:gd name="connsiteY4" fmla="*/ 40663 h 161925"/>
                <a:gd name="connsiteX5" fmla="*/ 92930 w 165980"/>
                <a:gd name="connsiteY5" fmla="*/ 17620 h 161925"/>
                <a:gd name="connsiteX6" fmla="*/ 109929 w 165980"/>
                <a:gd name="connsiteY6" fmla="*/ 8931 h 161925"/>
                <a:gd name="connsiteX7" fmla="*/ 123906 w 165980"/>
                <a:gd name="connsiteY7" fmla="*/ 5909 h 161925"/>
                <a:gd name="connsiteX8" fmla="*/ 158661 w 165980"/>
                <a:gd name="connsiteY8" fmla="*/ 7420 h 161925"/>
                <a:gd name="connsiteX9" fmla="*/ 161683 w 165980"/>
                <a:gd name="connsiteY9" fmla="*/ 44064 h 161925"/>
                <a:gd name="connsiteX10" fmla="*/ 161305 w 165980"/>
                <a:gd name="connsiteY10" fmla="*/ 73529 h 161925"/>
                <a:gd name="connsiteX11" fmla="*/ 153750 w 165980"/>
                <a:gd name="connsiteY11" fmla="*/ 92417 h 161925"/>
                <a:gd name="connsiteX12" fmla="*/ 138639 w 165980"/>
                <a:gd name="connsiteY12" fmla="*/ 130949 h 161925"/>
                <a:gd name="connsiteX13" fmla="*/ 143550 w 165980"/>
                <a:gd name="connsiteY13" fmla="*/ 150971 h 161925"/>
                <a:gd name="connsiteX14" fmla="*/ 118618 w 165980"/>
                <a:gd name="connsiteY14" fmla="*/ 153993 h 161925"/>
                <a:gd name="connsiteX15" fmla="*/ 92930 w 165980"/>
                <a:gd name="connsiteY15" fmla="*/ 161926 h 161925"/>
                <a:gd name="connsiteX16" fmla="*/ 60820 w 165980"/>
                <a:gd name="connsiteY16" fmla="*/ 160037 h 161925"/>
                <a:gd name="connsiteX17" fmla="*/ 58931 w 165980"/>
                <a:gd name="connsiteY17" fmla="*/ 115083 h 161925"/>
                <a:gd name="connsiteX18" fmla="*/ 66109 w 165980"/>
                <a:gd name="connsiteY18" fmla="*/ 118105 h 161925"/>
                <a:gd name="connsiteX19" fmla="*/ 80086 w 165980"/>
                <a:gd name="connsiteY19" fmla="*/ 134727 h 161925"/>
                <a:gd name="connsiteX20" fmla="*/ 107663 w 165980"/>
                <a:gd name="connsiteY20" fmla="*/ 116972 h 161925"/>
                <a:gd name="connsiteX21" fmla="*/ 140906 w 165980"/>
                <a:gd name="connsiteY21" fmla="*/ 30842 h 161925"/>
                <a:gd name="connsiteX22" fmla="*/ 138261 w 165980"/>
                <a:gd name="connsiteY22" fmla="*/ 18376 h 161925"/>
                <a:gd name="connsiteX23" fmla="*/ 124662 w 165980"/>
                <a:gd name="connsiteY23" fmla="*/ 27820 h 161925"/>
                <a:gd name="connsiteX24" fmla="*/ 91041 w 165980"/>
                <a:gd name="connsiteY24" fmla="*/ 55774 h 161925"/>
                <a:gd name="connsiteX25" fmla="*/ 80841 w 165980"/>
                <a:gd name="connsiteY25" fmla="*/ 57285 h 161925"/>
                <a:gd name="connsiteX26" fmla="*/ 29466 w 165980"/>
                <a:gd name="connsiteY26" fmla="*/ 75796 h 161925"/>
                <a:gd name="connsiteX27" fmla="*/ 30221 w 165980"/>
                <a:gd name="connsiteY27" fmla="*/ 102239 h 161925"/>
                <a:gd name="connsiteX28" fmla="*/ 17377 w 165980"/>
                <a:gd name="connsiteY28" fmla="*/ 98084 h 161925"/>
                <a:gd name="connsiteX29" fmla="*/ 0 w 165980"/>
                <a:gd name="connsiteY29" fmla="*/ 7277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5980" h="161925">
                  <a:moveTo>
                    <a:pt x="0" y="72774"/>
                  </a:moveTo>
                  <a:cubicBezTo>
                    <a:pt x="6044" y="72396"/>
                    <a:pt x="12844" y="73907"/>
                    <a:pt x="10200" y="62952"/>
                  </a:cubicBezTo>
                  <a:cubicBezTo>
                    <a:pt x="8311" y="53885"/>
                    <a:pt x="8689" y="44064"/>
                    <a:pt x="8311" y="34619"/>
                  </a:cubicBezTo>
                  <a:cubicBezTo>
                    <a:pt x="20399" y="56530"/>
                    <a:pt x="30977" y="58796"/>
                    <a:pt x="51754" y="44064"/>
                  </a:cubicBezTo>
                  <a:cubicBezTo>
                    <a:pt x="55153" y="41419"/>
                    <a:pt x="58176" y="38775"/>
                    <a:pt x="63086" y="40663"/>
                  </a:cubicBezTo>
                  <a:cubicBezTo>
                    <a:pt x="86508" y="50108"/>
                    <a:pt x="90285" y="34619"/>
                    <a:pt x="92930" y="17620"/>
                  </a:cubicBezTo>
                  <a:cubicBezTo>
                    <a:pt x="98596" y="14976"/>
                    <a:pt x="102374" y="8554"/>
                    <a:pt x="109929" y="8931"/>
                  </a:cubicBezTo>
                  <a:cubicBezTo>
                    <a:pt x="114840" y="7798"/>
                    <a:pt x="120129" y="8176"/>
                    <a:pt x="123906" y="5909"/>
                  </a:cubicBezTo>
                  <a:cubicBezTo>
                    <a:pt x="135995" y="-890"/>
                    <a:pt x="150350" y="-3535"/>
                    <a:pt x="158661" y="7420"/>
                  </a:cubicBezTo>
                  <a:cubicBezTo>
                    <a:pt x="166216" y="16864"/>
                    <a:pt x="167349" y="31975"/>
                    <a:pt x="161683" y="44064"/>
                  </a:cubicBezTo>
                  <a:cubicBezTo>
                    <a:pt x="157150" y="54263"/>
                    <a:pt x="153372" y="64463"/>
                    <a:pt x="161305" y="73529"/>
                  </a:cubicBezTo>
                  <a:cubicBezTo>
                    <a:pt x="171505" y="85617"/>
                    <a:pt x="163194" y="89017"/>
                    <a:pt x="153750" y="92417"/>
                  </a:cubicBezTo>
                  <a:cubicBezTo>
                    <a:pt x="134106" y="99217"/>
                    <a:pt x="129573" y="110928"/>
                    <a:pt x="138639" y="130949"/>
                  </a:cubicBezTo>
                  <a:cubicBezTo>
                    <a:pt x="141284" y="136993"/>
                    <a:pt x="151483" y="141904"/>
                    <a:pt x="143550" y="150971"/>
                  </a:cubicBezTo>
                  <a:cubicBezTo>
                    <a:pt x="135995" y="159659"/>
                    <a:pt x="127684" y="157770"/>
                    <a:pt x="118618" y="153993"/>
                  </a:cubicBezTo>
                  <a:cubicBezTo>
                    <a:pt x="107663" y="148704"/>
                    <a:pt x="98218" y="149082"/>
                    <a:pt x="92930" y="161926"/>
                  </a:cubicBezTo>
                  <a:cubicBezTo>
                    <a:pt x="82730" y="161170"/>
                    <a:pt x="72531" y="160792"/>
                    <a:pt x="60820" y="160037"/>
                  </a:cubicBezTo>
                  <a:cubicBezTo>
                    <a:pt x="68753" y="144548"/>
                    <a:pt x="52509" y="130571"/>
                    <a:pt x="58931" y="115083"/>
                  </a:cubicBezTo>
                  <a:cubicBezTo>
                    <a:pt x="61953" y="113950"/>
                    <a:pt x="64220" y="115461"/>
                    <a:pt x="66109" y="118105"/>
                  </a:cubicBezTo>
                  <a:cubicBezTo>
                    <a:pt x="70642" y="123772"/>
                    <a:pt x="70264" y="135860"/>
                    <a:pt x="80086" y="134727"/>
                  </a:cubicBezTo>
                  <a:cubicBezTo>
                    <a:pt x="91419" y="133594"/>
                    <a:pt x="101996" y="127171"/>
                    <a:pt x="107663" y="116972"/>
                  </a:cubicBezTo>
                  <a:cubicBezTo>
                    <a:pt x="122773" y="89773"/>
                    <a:pt x="134484" y="61441"/>
                    <a:pt x="140906" y="30842"/>
                  </a:cubicBezTo>
                  <a:cubicBezTo>
                    <a:pt x="142039" y="26309"/>
                    <a:pt x="145061" y="20264"/>
                    <a:pt x="138261" y="18376"/>
                  </a:cubicBezTo>
                  <a:cubicBezTo>
                    <a:pt x="130706" y="15731"/>
                    <a:pt x="125795" y="21398"/>
                    <a:pt x="124662" y="27820"/>
                  </a:cubicBezTo>
                  <a:cubicBezTo>
                    <a:pt x="120507" y="46330"/>
                    <a:pt x="105774" y="50863"/>
                    <a:pt x="91041" y="55774"/>
                  </a:cubicBezTo>
                  <a:cubicBezTo>
                    <a:pt x="87641" y="56907"/>
                    <a:pt x="83863" y="58041"/>
                    <a:pt x="80841" y="57285"/>
                  </a:cubicBezTo>
                  <a:cubicBezTo>
                    <a:pt x="58553" y="49730"/>
                    <a:pt x="45332" y="67107"/>
                    <a:pt x="29466" y="75796"/>
                  </a:cubicBezTo>
                  <a:cubicBezTo>
                    <a:pt x="16622" y="82973"/>
                    <a:pt x="34376" y="93173"/>
                    <a:pt x="30221" y="102239"/>
                  </a:cubicBezTo>
                  <a:cubicBezTo>
                    <a:pt x="26066" y="100728"/>
                    <a:pt x="21910" y="99595"/>
                    <a:pt x="17377" y="98084"/>
                  </a:cubicBezTo>
                  <a:cubicBezTo>
                    <a:pt x="11333" y="89773"/>
                    <a:pt x="5666" y="81462"/>
                    <a:pt x="0" y="72774"/>
                  </a:cubicBezTo>
                  <a:close/>
                </a:path>
              </a:pathLst>
            </a:custGeom>
            <a:solidFill>
              <a:srgbClr val="FDEC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18" name="Freeform: Shape 26417">
              <a:extLst>
                <a:ext uri="{FF2B5EF4-FFF2-40B4-BE49-F238E27FC236}">
                  <a16:creationId xmlns:a16="http://schemas.microsoft.com/office/drawing/2014/main" id="{AB422211-9149-4C9F-B057-B7839A5F60EB}"/>
                </a:ext>
              </a:extLst>
            </p:cNvPr>
            <p:cNvSpPr/>
            <p:nvPr/>
          </p:nvSpPr>
          <p:spPr>
            <a:xfrm>
              <a:off x="9681239" y="4977315"/>
              <a:ext cx="144305" cy="109551"/>
            </a:xfrm>
            <a:custGeom>
              <a:avLst/>
              <a:gdLst>
                <a:gd name="connsiteX0" fmla="*/ 0 w 144305"/>
                <a:gd name="connsiteY0" fmla="*/ 105774 h 109551"/>
                <a:gd name="connsiteX1" fmla="*/ 35888 w 144305"/>
                <a:gd name="connsiteY1" fmla="*/ 83108 h 109551"/>
                <a:gd name="connsiteX2" fmla="*/ 49487 w 144305"/>
                <a:gd name="connsiteY2" fmla="*/ 69131 h 109551"/>
                <a:gd name="connsiteX3" fmla="*/ 65353 w 144305"/>
                <a:gd name="connsiteY3" fmla="*/ 63464 h 109551"/>
                <a:gd name="connsiteX4" fmla="*/ 86886 w 144305"/>
                <a:gd name="connsiteY4" fmla="*/ 53265 h 109551"/>
                <a:gd name="connsiteX5" fmla="*/ 144306 w 144305"/>
                <a:gd name="connsiteY5" fmla="*/ 0 h 109551"/>
                <a:gd name="connsiteX6" fmla="*/ 126173 w 144305"/>
                <a:gd name="connsiteY6" fmla="*/ 21533 h 109551"/>
                <a:gd name="connsiteX7" fmla="*/ 109174 w 144305"/>
                <a:gd name="connsiteY7" fmla="*/ 33243 h 109551"/>
                <a:gd name="connsiteX8" fmla="*/ 52131 w 144305"/>
                <a:gd name="connsiteY8" fmla="*/ 101618 h 109551"/>
                <a:gd name="connsiteX9" fmla="*/ 50998 w 144305"/>
                <a:gd name="connsiteY9" fmla="*/ 109551 h 109551"/>
                <a:gd name="connsiteX10" fmla="*/ 27955 w 144305"/>
                <a:gd name="connsiteY10" fmla="*/ 101241 h 109551"/>
                <a:gd name="connsiteX11" fmla="*/ 0 w 144305"/>
                <a:gd name="connsiteY11" fmla="*/ 105774 h 10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305" h="109551">
                  <a:moveTo>
                    <a:pt x="0" y="105774"/>
                  </a:moveTo>
                  <a:cubicBezTo>
                    <a:pt x="1133" y="81975"/>
                    <a:pt x="22666" y="84619"/>
                    <a:pt x="35888" y="83108"/>
                  </a:cubicBezTo>
                  <a:cubicBezTo>
                    <a:pt x="47976" y="81597"/>
                    <a:pt x="49109" y="80086"/>
                    <a:pt x="49487" y="69131"/>
                  </a:cubicBezTo>
                  <a:cubicBezTo>
                    <a:pt x="49865" y="61576"/>
                    <a:pt x="50243" y="44198"/>
                    <a:pt x="65353" y="63464"/>
                  </a:cubicBezTo>
                  <a:cubicBezTo>
                    <a:pt x="73286" y="73664"/>
                    <a:pt x="83864" y="61953"/>
                    <a:pt x="86886" y="53265"/>
                  </a:cubicBezTo>
                  <a:cubicBezTo>
                    <a:pt x="96708" y="24932"/>
                    <a:pt x="118240" y="10200"/>
                    <a:pt x="144306" y="0"/>
                  </a:cubicBezTo>
                  <a:cubicBezTo>
                    <a:pt x="142795" y="10955"/>
                    <a:pt x="134484" y="16244"/>
                    <a:pt x="126173" y="21533"/>
                  </a:cubicBezTo>
                  <a:cubicBezTo>
                    <a:pt x="120129" y="25310"/>
                    <a:pt x="112574" y="27954"/>
                    <a:pt x="109174" y="33243"/>
                  </a:cubicBezTo>
                  <a:cubicBezTo>
                    <a:pt x="94063" y="59309"/>
                    <a:pt x="75175" y="81975"/>
                    <a:pt x="52131" y="101618"/>
                  </a:cubicBezTo>
                  <a:cubicBezTo>
                    <a:pt x="50620" y="103129"/>
                    <a:pt x="51376" y="106907"/>
                    <a:pt x="50998" y="109551"/>
                  </a:cubicBezTo>
                  <a:cubicBezTo>
                    <a:pt x="42687" y="108796"/>
                    <a:pt x="35132" y="111062"/>
                    <a:pt x="27955" y="101241"/>
                  </a:cubicBezTo>
                  <a:cubicBezTo>
                    <a:pt x="20399" y="92174"/>
                    <a:pt x="9444" y="103507"/>
                    <a:pt x="0" y="105774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19" name="Freeform: Shape 26418">
              <a:extLst>
                <a:ext uri="{FF2B5EF4-FFF2-40B4-BE49-F238E27FC236}">
                  <a16:creationId xmlns:a16="http://schemas.microsoft.com/office/drawing/2014/main" id="{77E749CE-DF6B-4E58-82C8-A48769EE4E54}"/>
                </a:ext>
              </a:extLst>
            </p:cNvPr>
            <p:cNvSpPr/>
            <p:nvPr/>
          </p:nvSpPr>
          <p:spPr>
            <a:xfrm>
              <a:off x="9870339" y="4816388"/>
              <a:ext cx="62868" cy="59309"/>
            </a:xfrm>
            <a:custGeom>
              <a:avLst/>
              <a:gdLst>
                <a:gd name="connsiteX0" fmla="*/ 1293 w 62868"/>
                <a:gd name="connsiteY0" fmla="*/ 59309 h 59309"/>
                <a:gd name="connsiteX1" fmla="*/ 18292 w 62868"/>
                <a:gd name="connsiteY1" fmla="*/ 0 h 59309"/>
                <a:gd name="connsiteX2" fmla="*/ 37180 w 62868"/>
                <a:gd name="connsiteY2" fmla="*/ 19266 h 59309"/>
                <a:gd name="connsiteX3" fmla="*/ 62868 w 62868"/>
                <a:gd name="connsiteY3" fmla="*/ 37021 h 59309"/>
                <a:gd name="connsiteX4" fmla="*/ 40202 w 62868"/>
                <a:gd name="connsiteY4" fmla="*/ 41554 h 59309"/>
                <a:gd name="connsiteX5" fmla="*/ 8470 w 62868"/>
                <a:gd name="connsiteY5" fmla="*/ 48732 h 59309"/>
                <a:gd name="connsiteX6" fmla="*/ 1293 w 62868"/>
                <a:gd name="connsiteY6" fmla="*/ 59309 h 5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68" h="59309">
                  <a:moveTo>
                    <a:pt x="1293" y="59309"/>
                  </a:moveTo>
                  <a:cubicBezTo>
                    <a:pt x="-3618" y="44954"/>
                    <a:pt x="6204" y="10577"/>
                    <a:pt x="18292" y="0"/>
                  </a:cubicBezTo>
                  <a:cubicBezTo>
                    <a:pt x="27358" y="3400"/>
                    <a:pt x="34914" y="7178"/>
                    <a:pt x="37180" y="19266"/>
                  </a:cubicBezTo>
                  <a:cubicBezTo>
                    <a:pt x="39447" y="30977"/>
                    <a:pt x="51913" y="33243"/>
                    <a:pt x="62868" y="37021"/>
                  </a:cubicBezTo>
                  <a:cubicBezTo>
                    <a:pt x="56446" y="46087"/>
                    <a:pt x="48135" y="48354"/>
                    <a:pt x="40202" y="41554"/>
                  </a:cubicBezTo>
                  <a:cubicBezTo>
                    <a:pt x="20936" y="25310"/>
                    <a:pt x="17159" y="25688"/>
                    <a:pt x="8470" y="48732"/>
                  </a:cubicBezTo>
                  <a:cubicBezTo>
                    <a:pt x="6959" y="52887"/>
                    <a:pt x="3937" y="55909"/>
                    <a:pt x="1293" y="59309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20" name="Freeform: Shape 26419">
              <a:extLst>
                <a:ext uri="{FF2B5EF4-FFF2-40B4-BE49-F238E27FC236}">
                  <a16:creationId xmlns:a16="http://schemas.microsoft.com/office/drawing/2014/main" id="{0D5D9265-6CCB-4800-873F-0E6F25BAEB73}"/>
                </a:ext>
              </a:extLst>
            </p:cNvPr>
            <p:cNvSpPr/>
            <p:nvPr/>
          </p:nvSpPr>
          <p:spPr>
            <a:xfrm>
              <a:off x="9829322" y="4879852"/>
              <a:ext cx="40399" cy="59308"/>
            </a:xfrm>
            <a:custGeom>
              <a:avLst/>
              <a:gdLst>
                <a:gd name="connsiteX0" fmla="*/ 0 w 40399"/>
                <a:gd name="connsiteY0" fmla="*/ 59309 h 59308"/>
                <a:gd name="connsiteX1" fmla="*/ 38154 w 40399"/>
                <a:gd name="connsiteY1" fmla="*/ 0 h 59308"/>
                <a:gd name="connsiteX2" fmla="*/ 40043 w 40399"/>
                <a:gd name="connsiteY2" fmla="*/ 31354 h 59308"/>
                <a:gd name="connsiteX3" fmla="*/ 15866 w 40399"/>
                <a:gd name="connsiteY3" fmla="*/ 55531 h 59308"/>
                <a:gd name="connsiteX4" fmla="*/ 0 w 40399"/>
                <a:gd name="connsiteY4" fmla="*/ 59309 h 5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99" h="59308">
                  <a:moveTo>
                    <a:pt x="0" y="59309"/>
                  </a:moveTo>
                  <a:cubicBezTo>
                    <a:pt x="20777" y="44576"/>
                    <a:pt x="21533" y="17377"/>
                    <a:pt x="38154" y="0"/>
                  </a:cubicBezTo>
                  <a:cubicBezTo>
                    <a:pt x="38532" y="10577"/>
                    <a:pt x="38154" y="20777"/>
                    <a:pt x="40043" y="31354"/>
                  </a:cubicBezTo>
                  <a:cubicBezTo>
                    <a:pt x="42687" y="45710"/>
                    <a:pt x="30221" y="57042"/>
                    <a:pt x="15866" y="55531"/>
                  </a:cubicBezTo>
                  <a:cubicBezTo>
                    <a:pt x="10199" y="54776"/>
                    <a:pt x="5289" y="57042"/>
                    <a:pt x="0" y="59309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21" name="Freeform: Shape 26420">
              <a:extLst>
                <a:ext uri="{FF2B5EF4-FFF2-40B4-BE49-F238E27FC236}">
                  <a16:creationId xmlns:a16="http://schemas.microsoft.com/office/drawing/2014/main" id="{60C04EAF-F058-4CF2-96AE-ADE26F147B7D}"/>
                </a:ext>
              </a:extLst>
            </p:cNvPr>
            <p:cNvSpPr/>
            <p:nvPr/>
          </p:nvSpPr>
          <p:spPr>
            <a:xfrm>
              <a:off x="9802438" y="4939148"/>
              <a:ext cx="42079" cy="34011"/>
            </a:xfrm>
            <a:custGeom>
              <a:avLst/>
              <a:gdLst>
                <a:gd name="connsiteX0" fmla="*/ 26884 w 42079"/>
                <a:gd name="connsiteY0" fmla="*/ 34011 h 34011"/>
                <a:gd name="connsiteX1" fmla="*/ 23862 w 42079"/>
                <a:gd name="connsiteY1" fmla="*/ 31367 h 34011"/>
                <a:gd name="connsiteX2" fmla="*/ 63 w 42079"/>
                <a:gd name="connsiteY2" fmla="*/ 18145 h 34011"/>
                <a:gd name="connsiteX3" fmla="*/ 26507 w 42079"/>
                <a:gd name="connsiteY3" fmla="*/ 12 h 34011"/>
                <a:gd name="connsiteX4" fmla="*/ 34062 w 42079"/>
                <a:gd name="connsiteY4" fmla="*/ 13990 h 34011"/>
                <a:gd name="connsiteX5" fmla="*/ 41995 w 42079"/>
                <a:gd name="connsiteY5" fmla="*/ 19278 h 34011"/>
                <a:gd name="connsiteX6" fmla="*/ 26884 w 42079"/>
                <a:gd name="connsiteY6" fmla="*/ 34011 h 3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79" h="34011">
                  <a:moveTo>
                    <a:pt x="26884" y="34011"/>
                  </a:moveTo>
                  <a:cubicBezTo>
                    <a:pt x="25751" y="32878"/>
                    <a:pt x="24996" y="31367"/>
                    <a:pt x="23862" y="31367"/>
                  </a:cubicBezTo>
                  <a:cubicBezTo>
                    <a:pt x="13285" y="31367"/>
                    <a:pt x="-1070" y="28345"/>
                    <a:pt x="63" y="18145"/>
                  </a:cubicBezTo>
                  <a:cubicBezTo>
                    <a:pt x="1197" y="7946"/>
                    <a:pt x="13285" y="-365"/>
                    <a:pt x="26507" y="12"/>
                  </a:cubicBezTo>
                  <a:cubicBezTo>
                    <a:pt x="29151" y="4546"/>
                    <a:pt x="14041" y="18145"/>
                    <a:pt x="34062" y="13990"/>
                  </a:cubicBezTo>
                  <a:cubicBezTo>
                    <a:pt x="37840" y="13234"/>
                    <a:pt x="41617" y="15879"/>
                    <a:pt x="41995" y="19278"/>
                  </a:cubicBezTo>
                  <a:cubicBezTo>
                    <a:pt x="43128" y="29856"/>
                    <a:pt x="32551" y="29856"/>
                    <a:pt x="26884" y="34011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22" name="Freeform: Shape 26421">
              <a:extLst>
                <a:ext uri="{FF2B5EF4-FFF2-40B4-BE49-F238E27FC236}">
                  <a16:creationId xmlns:a16="http://schemas.microsoft.com/office/drawing/2014/main" id="{D4800168-EB47-4BC3-A5C2-9627E6732991}"/>
                </a:ext>
              </a:extLst>
            </p:cNvPr>
            <p:cNvSpPr/>
            <p:nvPr/>
          </p:nvSpPr>
          <p:spPr>
            <a:xfrm>
              <a:off x="10311450" y="4909695"/>
              <a:ext cx="21945" cy="20776"/>
            </a:xfrm>
            <a:custGeom>
              <a:avLst/>
              <a:gdLst>
                <a:gd name="connsiteX0" fmla="*/ 276 w 21945"/>
                <a:gd name="connsiteY0" fmla="*/ 0 h 20776"/>
                <a:gd name="connsiteX1" fmla="*/ 21809 w 21945"/>
                <a:gd name="connsiteY1" fmla="*/ 20777 h 20776"/>
                <a:gd name="connsiteX2" fmla="*/ 276 w 21945"/>
                <a:gd name="connsiteY2" fmla="*/ 0 h 2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45" h="20776">
                  <a:moveTo>
                    <a:pt x="276" y="0"/>
                  </a:moveTo>
                  <a:cubicBezTo>
                    <a:pt x="5565" y="8689"/>
                    <a:pt x="23698" y="4911"/>
                    <a:pt x="21809" y="20777"/>
                  </a:cubicBezTo>
                  <a:cubicBezTo>
                    <a:pt x="10098" y="18888"/>
                    <a:pt x="-1990" y="16999"/>
                    <a:pt x="276" y="0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23" name="Freeform: Shape 26422">
              <a:extLst>
                <a:ext uri="{FF2B5EF4-FFF2-40B4-BE49-F238E27FC236}">
                  <a16:creationId xmlns:a16="http://schemas.microsoft.com/office/drawing/2014/main" id="{9041F616-480B-4C87-A1AF-91512C68D7CB}"/>
                </a:ext>
              </a:extLst>
            </p:cNvPr>
            <p:cNvSpPr/>
            <p:nvPr/>
          </p:nvSpPr>
          <p:spPr>
            <a:xfrm>
              <a:off x="9612555" y="4225428"/>
              <a:ext cx="456880" cy="457608"/>
            </a:xfrm>
            <a:custGeom>
              <a:avLst/>
              <a:gdLst>
                <a:gd name="connsiteX0" fmla="*/ 22219 w 456880"/>
                <a:gd name="connsiteY0" fmla="*/ 252483 h 457608"/>
                <a:gd name="connsiteX1" fmla="*/ 28640 w 456880"/>
                <a:gd name="connsiteY1" fmla="*/ 263816 h 457608"/>
                <a:gd name="connsiteX2" fmla="*/ 46773 w 456880"/>
                <a:gd name="connsiteY2" fmla="*/ 276660 h 457608"/>
                <a:gd name="connsiteX3" fmla="*/ 87572 w 456880"/>
                <a:gd name="connsiteY3" fmla="*/ 265705 h 457608"/>
                <a:gd name="connsiteX4" fmla="*/ 124970 w 456880"/>
                <a:gd name="connsiteY4" fmla="*/ 266460 h 457608"/>
                <a:gd name="connsiteX5" fmla="*/ 141214 w 456880"/>
                <a:gd name="connsiteY5" fmla="*/ 267971 h 457608"/>
                <a:gd name="connsiteX6" fmla="*/ 122326 w 456880"/>
                <a:gd name="connsiteY6" fmla="*/ 236617 h 457608"/>
                <a:gd name="connsiteX7" fmla="*/ 127992 w 456880"/>
                <a:gd name="connsiteY7" fmla="*/ 205262 h 457608"/>
                <a:gd name="connsiteX8" fmla="*/ 122704 w 456880"/>
                <a:gd name="connsiteY8" fmla="*/ 172775 h 457608"/>
                <a:gd name="connsiteX9" fmla="*/ 124970 w 456880"/>
                <a:gd name="connsiteY9" fmla="*/ 142176 h 457608"/>
                <a:gd name="connsiteX10" fmla="*/ 126104 w 456880"/>
                <a:gd name="connsiteY10" fmla="*/ 122154 h 457608"/>
                <a:gd name="connsiteX11" fmla="*/ 112126 w 456880"/>
                <a:gd name="connsiteY11" fmla="*/ 75312 h 457608"/>
                <a:gd name="connsiteX12" fmla="*/ 104193 w 456880"/>
                <a:gd name="connsiteY12" fmla="*/ 56801 h 457608"/>
                <a:gd name="connsiteX13" fmla="*/ 98149 w 456880"/>
                <a:gd name="connsiteY13" fmla="*/ 30736 h 457608"/>
                <a:gd name="connsiteX14" fmla="*/ 124592 w 456880"/>
                <a:gd name="connsiteY14" fmla="*/ 25825 h 457608"/>
                <a:gd name="connsiteX15" fmla="*/ 146125 w 456880"/>
                <a:gd name="connsiteY15" fmla="*/ 17136 h 457608"/>
                <a:gd name="connsiteX16" fmla="*/ 167658 w 456880"/>
                <a:gd name="connsiteY16" fmla="*/ 9203 h 457608"/>
                <a:gd name="connsiteX17" fmla="*/ 185035 w 456880"/>
                <a:gd name="connsiteY17" fmla="*/ 6181 h 457608"/>
                <a:gd name="connsiteX18" fmla="*/ 215256 w 456880"/>
                <a:gd name="connsiteY18" fmla="*/ 7314 h 457608"/>
                <a:gd name="connsiteX19" fmla="*/ 238299 w 456880"/>
                <a:gd name="connsiteY19" fmla="*/ 15247 h 457608"/>
                <a:gd name="connsiteX20" fmla="*/ 254921 w 456880"/>
                <a:gd name="connsiteY20" fmla="*/ 32247 h 457608"/>
                <a:gd name="connsiteX21" fmla="*/ 254543 w 456880"/>
                <a:gd name="connsiteY21" fmla="*/ 34513 h 457608"/>
                <a:gd name="connsiteX22" fmla="*/ 256432 w 456880"/>
                <a:gd name="connsiteY22" fmla="*/ 64735 h 457608"/>
                <a:gd name="connsiteX23" fmla="*/ 291564 w 456880"/>
                <a:gd name="connsiteY23" fmla="*/ 57557 h 457608"/>
                <a:gd name="connsiteX24" fmla="*/ 318763 w 456880"/>
                <a:gd name="connsiteY24" fmla="*/ 62468 h 457608"/>
                <a:gd name="connsiteX25" fmla="*/ 321785 w 456880"/>
                <a:gd name="connsiteY25" fmla="*/ 86267 h 457608"/>
                <a:gd name="connsiteX26" fmla="*/ 316119 w 456880"/>
                <a:gd name="connsiteY26" fmla="*/ 132354 h 457608"/>
                <a:gd name="connsiteX27" fmla="*/ 317252 w 456880"/>
                <a:gd name="connsiteY27" fmla="*/ 157664 h 457608"/>
                <a:gd name="connsiteX28" fmla="*/ 304030 w 456880"/>
                <a:gd name="connsiteY28" fmla="*/ 236617 h 457608"/>
                <a:gd name="connsiteX29" fmla="*/ 303275 w 456880"/>
                <a:gd name="connsiteY29" fmla="*/ 294037 h 457608"/>
                <a:gd name="connsiteX30" fmla="*/ 288164 w 456880"/>
                <a:gd name="connsiteY30" fmla="*/ 307259 h 457608"/>
                <a:gd name="connsiteX31" fmla="*/ 309697 w 456880"/>
                <a:gd name="connsiteY31" fmla="*/ 304992 h 457608"/>
                <a:gd name="connsiteX32" fmla="*/ 333118 w 456880"/>
                <a:gd name="connsiteY32" fmla="*/ 314436 h 457608"/>
                <a:gd name="connsiteX33" fmla="*/ 354651 w 456880"/>
                <a:gd name="connsiteY33" fmla="*/ 320480 h 457608"/>
                <a:gd name="connsiteX34" fmla="*/ 372405 w 456880"/>
                <a:gd name="connsiteY34" fmla="*/ 323503 h 457608"/>
                <a:gd name="connsiteX35" fmla="*/ 395071 w 456880"/>
                <a:gd name="connsiteY35" fmla="*/ 346546 h 457608"/>
                <a:gd name="connsiteX36" fmla="*/ 423026 w 456880"/>
                <a:gd name="connsiteY36" fmla="*/ 377145 h 457608"/>
                <a:gd name="connsiteX37" fmla="*/ 441536 w 456880"/>
                <a:gd name="connsiteY37" fmla="*/ 380167 h 457608"/>
                <a:gd name="connsiteX38" fmla="*/ 456647 w 456880"/>
                <a:gd name="connsiteY38" fmla="*/ 406611 h 457608"/>
                <a:gd name="connsiteX39" fmla="*/ 449847 w 456880"/>
                <a:gd name="connsiteY39" fmla="*/ 457609 h 457608"/>
                <a:gd name="connsiteX40" fmla="*/ 437003 w 456880"/>
                <a:gd name="connsiteY40" fmla="*/ 404722 h 457608"/>
                <a:gd name="connsiteX41" fmla="*/ 385249 w 456880"/>
                <a:gd name="connsiteY41" fmla="*/ 382434 h 457608"/>
                <a:gd name="connsiteX42" fmla="*/ 387894 w 456880"/>
                <a:gd name="connsiteY42" fmla="*/ 358257 h 457608"/>
                <a:gd name="connsiteX43" fmla="*/ 357673 w 456880"/>
                <a:gd name="connsiteY43" fmla="*/ 352590 h 457608"/>
                <a:gd name="connsiteX44" fmla="*/ 334629 w 456880"/>
                <a:gd name="connsiteY44" fmla="*/ 347679 h 457608"/>
                <a:gd name="connsiteX45" fmla="*/ 326318 w 456880"/>
                <a:gd name="connsiteY45" fmla="*/ 334080 h 457608"/>
                <a:gd name="connsiteX46" fmla="*/ 314230 w 456880"/>
                <a:gd name="connsiteY46" fmla="*/ 348057 h 457608"/>
                <a:gd name="connsiteX47" fmla="*/ 272298 w 456880"/>
                <a:gd name="connsiteY47" fmla="*/ 314058 h 457608"/>
                <a:gd name="connsiteX48" fmla="*/ 282498 w 456880"/>
                <a:gd name="connsiteY48" fmla="*/ 286104 h 457608"/>
                <a:gd name="connsiteX49" fmla="*/ 254543 w 456880"/>
                <a:gd name="connsiteY49" fmla="*/ 261549 h 457608"/>
                <a:gd name="connsiteX50" fmla="*/ 280231 w 456880"/>
                <a:gd name="connsiteY50" fmla="*/ 235106 h 457608"/>
                <a:gd name="connsiteX51" fmla="*/ 275698 w 456880"/>
                <a:gd name="connsiteY51" fmla="*/ 213573 h 457608"/>
                <a:gd name="connsiteX52" fmla="*/ 225455 w 456880"/>
                <a:gd name="connsiteY52" fmla="*/ 219240 h 457608"/>
                <a:gd name="connsiteX53" fmla="*/ 235277 w 456880"/>
                <a:gd name="connsiteY53" fmla="*/ 197329 h 457608"/>
                <a:gd name="connsiteX54" fmla="*/ 237166 w 456880"/>
                <a:gd name="connsiteY54" fmla="*/ 179197 h 457608"/>
                <a:gd name="connsiteX55" fmla="*/ 211478 w 456880"/>
                <a:gd name="connsiteY55" fmla="*/ 148976 h 457608"/>
                <a:gd name="connsiteX56" fmla="*/ 199012 w 456880"/>
                <a:gd name="connsiteY56" fmla="*/ 149353 h 457608"/>
                <a:gd name="connsiteX57" fmla="*/ 194101 w 456880"/>
                <a:gd name="connsiteY57" fmla="*/ 168242 h 457608"/>
                <a:gd name="connsiteX58" fmla="*/ 191079 w 456880"/>
                <a:gd name="connsiteY58" fmla="*/ 194685 h 457608"/>
                <a:gd name="connsiteX59" fmla="*/ 210723 w 456880"/>
                <a:gd name="connsiteY59" fmla="*/ 182219 h 457608"/>
                <a:gd name="connsiteX60" fmla="*/ 222056 w 456880"/>
                <a:gd name="connsiteY60" fmla="*/ 186752 h 457608"/>
                <a:gd name="connsiteX61" fmla="*/ 221300 w 456880"/>
                <a:gd name="connsiteY61" fmla="*/ 192041 h 457608"/>
                <a:gd name="connsiteX62" fmla="*/ 209589 w 456880"/>
                <a:gd name="connsiteY62" fmla="*/ 215462 h 457608"/>
                <a:gd name="connsiteX63" fmla="*/ 174457 w 456880"/>
                <a:gd name="connsiteY63" fmla="*/ 227928 h 457608"/>
                <a:gd name="connsiteX64" fmla="*/ 156325 w 456880"/>
                <a:gd name="connsiteY64" fmla="*/ 235106 h 457608"/>
                <a:gd name="connsiteX65" fmla="*/ 159725 w 456880"/>
                <a:gd name="connsiteY65" fmla="*/ 258905 h 457608"/>
                <a:gd name="connsiteX66" fmla="*/ 162369 w 456880"/>
                <a:gd name="connsiteY66" fmla="*/ 274393 h 457608"/>
                <a:gd name="connsiteX67" fmla="*/ 141214 w 456880"/>
                <a:gd name="connsiteY67" fmla="*/ 291393 h 457608"/>
                <a:gd name="connsiteX68" fmla="*/ 101549 w 456880"/>
                <a:gd name="connsiteY68" fmla="*/ 296304 h 457608"/>
                <a:gd name="connsiteX69" fmla="*/ 55840 w 456880"/>
                <a:gd name="connsiteY69" fmla="*/ 296304 h 457608"/>
                <a:gd name="connsiteX70" fmla="*/ 47907 w 456880"/>
                <a:gd name="connsiteY70" fmla="*/ 293281 h 457608"/>
                <a:gd name="connsiteX71" fmla="*/ 23352 w 456880"/>
                <a:gd name="connsiteY71" fmla="*/ 296681 h 457608"/>
                <a:gd name="connsiteX72" fmla="*/ 21841 w 456880"/>
                <a:gd name="connsiteY72" fmla="*/ 299703 h 457608"/>
                <a:gd name="connsiteX73" fmla="*/ 4086 w 456880"/>
                <a:gd name="connsiteY73" fmla="*/ 292904 h 457608"/>
                <a:gd name="connsiteX74" fmla="*/ 4086 w 456880"/>
                <a:gd name="connsiteY74" fmla="*/ 253994 h 457608"/>
                <a:gd name="connsiteX75" fmla="*/ 22219 w 456880"/>
                <a:gd name="connsiteY75" fmla="*/ 252483 h 45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6880" h="457608">
                  <a:moveTo>
                    <a:pt x="22219" y="252483"/>
                  </a:moveTo>
                  <a:cubicBezTo>
                    <a:pt x="15041" y="261549"/>
                    <a:pt x="18063" y="266082"/>
                    <a:pt x="28640" y="263816"/>
                  </a:cubicBezTo>
                  <a:cubicBezTo>
                    <a:pt x="38840" y="261927"/>
                    <a:pt x="41862" y="268349"/>
                    <a:pt x="46773" y="276660"/>
                  </a:cubicBezTo>
                  <a:cubicBezTo>
                    <a:pt x="53195" y="245305"/>
                    <a:pt x="74728" y="264949"/>
                    <a:pt x="87572" y="265705"/>
                  </a:cubicBezTo>
                  <a:cubicBezTo>
                    <a:pt x="99660" y="266082"/>
                    <a:pt x="110993" y="283837"/>
                    <a:pt x="124970" y="266460"/>
                  </a:cubicBezTo>
                  <a:cubicBezTo>
                    <a:pt x="126481" y="264571"/>
                    <a:pt x="133659" y="267216"/>
                    <a:pt x="141214" y="267971"/>
                  </a:cubicBezTo>
                  <a:cubicBezTo>
                    <a:pt x="134037" y="256638"/>
                    <a:pt x="122326" y="251727"/>
                    <a:pt x="122326" y="236617"/>
                  </a:cubicBezTo>
                  <a:cubicBezTo>
                    <a:pt x="122326" y="224906"/>
                    <a:pt x="121570" y="215084"/>
                    <a:pt x="127992" y="205262"/>
                  </a:cubicBezTo>
                  <a:cubicBezTo>
                    <a:pt x="136303" y="192796"/>
                    <a:pt x="134792" y="182219"/>
                    <a:pt x="122704" y="172775"/>
                  </a:cubicBezTo>
                  <a:cubicBezTo>
                    <a:pt x="108726" y="161820"/>
                    <a:pt x="107971" y="151620"/>
                    <a:pt x="124970" y="142176"/>
                  </a:cubicBezTo>
                  <a:cubicBezTo>
                    <a:pt x="134792" y="136510"/>
                    <a:pt x="140081" y="131976"/>
                    <a:pt x="126104" y="122154"/>
                  </a:cubicBezTo>
                  <a:cubicBezTo>
                    <a:pt x="111371" y="111577"/>
                    <a:pt x="115148" y="91556"/>
                    <a:pt x="112126" y="75312"/>
                  </a:cubicBezTo>
                  <a:cubicBezTo>
                    <a:pt x="110615" y="68134"/>
                    <a:pt x="109860" y="61712"/>
                    <a:pt x="104193" y="56801"/>
                  </a:cubicBezTo>
                  <a:cubicBezTo>
                    <a:pt x="95883" y="49624"/>
                    <a:pt x="91727" y="41313"/>
                    <a:pt x="98149" y="30736"/>
                  </a:cubicBezTo>
                  <a:cubicBezTo>
                    <a:pt x="104949" y="19781"/>
                    <a:pt x="117037" y="22047"/>
                    <a:pt x="124592" y="25825"/>
                  </a:cubicBezTo>
                  <a:cubicBezTo>
                    <a:pt x="137059" y="31869"/>
                    <a:pt x="141592" y="28469"/>
                    <a:pt x="146125" y="17136"/>
                  </a:cubicBezTo>
                  <a:cubicBezTo>
                    <a:pt x="149525" y="8448"/>
                    <a:pt x="152925" y="-7796"/>
                    <a:pt x="167658" y="9203"/>
                  </a:cubicBezTo>
                  <a:cubicBezTo>
                    <a:pt x="172568" y="14870"/>
                    <a:pt x="180501" y="9959"/>
                    <a:pt x="185035" y="6181"/>
                  </a:cubicBezTo>
                  <a:cubicBezTo>
                    <a:pt x="195990" y="-3641"/>
                    <a:pt x="205056" y="-619"/>
                    <a:pt x="215256" y="7314"/>
                  </a:cubicBezTo>
                  <a:cubicBezTo>
                    <a:pt x="222056" y="12603"/>
                    <a:pt x="229611" y="18269"/>
                    <a:pt x="238299" y="15247"/>
                  </a:cubicBezTo>
                  <a:cubicBezTo>
                    <a:pt x="257943" y="8070"/>
                    <a:pt x="256054" y="19781"/>
                    <a:pt x="254921" y="32247"/>
                  </a:cubicBezTo>
                  <a:cubicBezTo>
                    <a:pt x="254921" y="33002"/>
                    <a:pt x="254921" y="33758"/>
                    <a:pt x="254543" y="34513"/>
                  </a:cubicBezTo>
                  <a:cubicBezTo>
                    <a:pt x="251521" y="45091"/>
                    <a:pt x="245477" y="59824"/>
                    <a:pt x="256432" y="64735"/>
                  </a:cubicBezTo>
                  <a:cubicBezTo>
                    <a:pt x="266254" y="69268"/>
                    <a:pt x="281364" y="65490"/>
                    <a:pt x="291564" y="57557"/>
                  </a:cubicBezTo>
                  <a:cubicBezTo>
                    <a:pt x="302897" y="48491"/>
                    <a:pt x="312341" y="56046"/>
                    <a:pt x="318763" y="62468"/>
                  </a:cubicBezTo>
                  <a:cubicBezTo>
                    <a:pt x="324052" y="67757"/>
                    <a:pt x="327074" y="74934"/>
                    <a:pt x="321785" y="86267"/>
                  </a:cubicBezTo>
                  <a:cubicBezTo>
                    <a:pt x="315741" y="99111"/>
                    <a:pt x="306297" y="114977"/>
                    <a:pt x="316119" y="132354"/>
                  </a:cubicBezTo>
                  <a:cubicBezTo>
                    <a:pt x="319896" y="139154"/>
                    <a:pt x="324807" y="150487"/>
                    <a:pt x="317252" y="157664"/>
                  </a:cubicBezTo>
                  <a:cubicBezTo>
                    <a:pt x="292697" y="181086"/>
                    <a:pt x="305541" y="209796"/>
                    <a:pt x="304030" y="236617"/>
                  </a:cubicBezTo>
                  <a:cubicBezTo>
                    <a:pt x="302897" y="255505"/>
                    <a:pt x="298742" y="274393"/>
                    <a:pt x="303275" y="294037"/>
                  </a:cubicBezTo>
                  <a:cubicBezTo>
                    <a:pt x="304786" y="301592"/>
                    <a:pt x="290053" y="297815"/>
                    <a:pt x="288164" y="307259"/>
                  </a:cubicBezTo>
                  <a:cubicBezTo>
                    <a:pt x="295719" y="308770"/>
                    <a:pt x="302897" y="310281"/>
                    <a:pt x="309697" y="304992"/>
                  </a:cubicBezTo>
                  <a:cubicBezTo>
                    <a:pt x="322541" y="295548"/>
                    <a:pt x="330851" y="302726"/>
                    <a:pt x="333118" y="314436"/>
                  </a:cubicBezTo>
                  <a:cubicBezTo>
                    <a:pt x="336518" y="334080"/>
                    <a:pt x="347473" y="326147"/>
                    <a:pt x="354651" y="320480"/>
                  </a:cubicBezTo>
                  <a:cubicBezTo>
                    <a:pt x="363339" y="313681"/>
                    <a:pt x="371650" y="311414"/>
                    <a:pt x="372405" y="323503"/>
                  </a:cubicBezTo>
                  <a:cubicBezTo>
                    <a:pt x="373917" y="339369"/>
                    <a:pt x="383738" y="342391"/>
                    <a:pt x="395071" y="346546"/>
                  </a:cubicBezTo>
                  <a:cubicBezTo>
                    <a:pt x="410560" y="351079"/>
                    <a:pt x="421137" y="358635"/>
                    <a:pt x="423026" y="377145"/>
                  </a:cubicBezTo>
                  <a:cubicBezTo>
                    <a:pt x="424537" y="392633"/>
                    <a:pt x="433981" y="386967"/>
                    <a:pt x="441536" y="380167"/>
                  </a:cubicBezTo>
                  <a:cubicBezTo>
                    <a:pt x="457780" y="382811"/>
                    <a:pt x="455136" y="393389"/>
                    <a:pt x="456647" y="406611"/>
                  </a:cubicBezTo>
                  <a:cubicBezTo>
                    <a:pt x="458536" y="425121"/>
                    <a:pt x="448336" y="439854"/>
                    <a:pt x="449847" y="457609"/>
                  </a:cubicBezTo>
                  <a:cubicBezTo>
                    <a:pt x="448336" y="439098"/>
                    <a:pt x="436625" y="423232"/>
                    <a:pt x="437003" y="404722"/>
                  </a:cubicBezTo>
                  <a:cubicBezTo>
                    <a:pt x="412448" y="413410"/>
                    <a:pt x="410182" y="371856"/>
                    <a:pt x="385249" y="382434"/>
                  </a:cubicBezTo>
                  <a:cubicBezTo>
                    <a:pt x="381472" y="373367"/>
                    <a:pt x="392805" y="368079"/>
                    <a:pt x="387894" y="358257"/>
                  </a:cubicBezTo>
                  <a:cubicBezTo>
                    <a:pt x="376183" y="367323"/>
                    <a:pt x="366739" y="362790"/>
                    <a:pt x="357673" y="352590"/>
                  </a:cubicBezTo>
                  <a:cubicBezTo>
                    <a:pt x="352006" y="346168"/>
                    <a:pt x="344829" y="343524"/>
                    <a:pt x="334629" y="347679"/>
                  </a:cubicBezTo>
                  <a:cubicBezTo>
                    <a:pt x="325941" y="351079"/>
                    <a:pt x="336896" y="334458"/>
                    <a:pt x="326318" y="334080"/>
                  </a:cubicBezTo>
                  <a:cubicBezTo>
                    <a:pt x="315741" y="333702"/>
                    <a:pt x="322541" y="347302"/>
                    <a:pt x="314230" y="348057"/>
                  </a:cubicBezTo>
                  <a:cubicBezTo>
                    <a:pt x="308186" y="348435"/>
                    <a:pt x="274187" y="319725"/>
                    <a:pt x="272298" y="314058"/>
                  </a:cubicBezTo>
                  <a:cubicBezTo>
                    <a:pt x="268143" y="301592"/>
                    <a:pt x="273809" y="292904"/>
                    <a:pt x="282498" y="286104"/>
                  </a:cubicBezTo>
                  <a:cubicBezTo>
                    <a:pt x="276453" y="272127"/>
                    <a:pt x="254543" y="276282"/>
                    <a:pt x="254543" y="261549"/>
                  </a:cubicBezTo>
                  <a:cubicBezTo>
                    <a:pt x="254543" y="248328"/>
                    <a:pt x="272298" y="245305"/>
                    <a:pt x="280231" y="235106"/>
                  </a:cubicBezTo>
                  <a:cubicBezTo>
                    <a:pt x="287409" y="225662"/>
                    <a:pt x="298364" y="219995"/>
                    <a:pt x="275698" y="213573"/>
                  </a:cubicBezTo>
                  <a:cubicBezTo>
                    <a:pt x="257188" y="208285"/>
                    <a:pt x="242077" y="202618"/>
                    <a:pt x="225455" y="219240"/>
                  </a:cubicBezTo>
                  <a:cubicBezTo>
                    <a:pt x="223567" y="206774"/>
                    <a:pt x="228855" y="201863"/>
                    <a:pt x="235277" y="197329"/>
                  </a:cubicBezTo>
                  <a:cubicBezTo>
                    <a:pt x="242077" y="192419"/>
                    <a:pt x="243210" y="184486"/>
                    <a:pt x="237166" y="179197"/>
                  </a:cubicBezTo>
                  <a:cubicBezTo>
                    <a:pt x="226966" y="170130"/>
                    <a:pt x="218656" y="160686"/>
                    <a:pt x="211478" y="148976"/>
                  </a:cubicBezTo>
                  <a:cubicBezTo>
                    <a:pt x="207701" y="142932"/>
                    <a:pt x="202412" y="145576"/>
                    <a:pt x="199012" y="149353"/>
                  </a:cubicBezTo>
                  <a:cubicBezTo>
                    <a:pt x="194101" y="154642"/>
                    <a:pt x="189946" y="161064"/>
                    <a:pt x="194101" y="168242"/>
                  </a:cubicBezTo>
                  <a:cubicBezTo>
                    <a:pt x="200145" y="178819"/>
                    <a:pt x="184657" y="189774"/>
                    <a:pt x="191079" y="194685"/>
                  </a:cubicBezTo>
                  <a:cubicBezTo>
                    <a:pt x="202034" y="202996"/>
                    <a:pt x="201656" y="182219"/>
                    <a:pt x="210723" y="182219"/>
                  </a:cubicBezTo>
                  <a:cubicBezTo>
                    <a:pt x="214500" y="182219"/>
                    <a:pt x="218656" y="184863"/>
                    <a:pt x="222056" y="186752"/>
                  </a:cubicBezTo>
                  <a:cubicBezTo>
                    <a:pt x="222433" y="187130"/>
                    <a:pt x="221678" y="191663"/>
                    <a:pt x="221300" y="192041"/>
                  </a:cubicBezTo>
                  <a:cubicBezTo>
                    <a:pt x="206189" y="194307"/>
                    <a:pt x="211856" y="206774"/>
                    <a:pt x="209589" y="215462"/>
                  </a:cubicBezTo>
                  <a:cubicBezTo>
                    <a:pt x="203923" y="236995"/>
                    <a:pt x="185412" y="229817"/>
                    <a:pt x="174457" y="227928"/>
                  </a:cubicBezTo>
                  <a:cubicBezTo>
                    <a:pt x="163880" y="225662"/>
                    <a:pt x="155947" y="225284"/>
                    <a:pt x="156325" y="235106"/>
                  </a:cubicBezTo>
                  <a:cubicBezTo>
                    <a:pt x="156702" y="242283"/>
                    <a:pt x="135548" y="254372"/>
                    <a:pt x="159725" y="258905"/>
                  </a:cubicBezTo>
                  <a:cubicBezTo>
                    <a:pt x="169546" y="260794"/>
                    <a:pt x="168791" y="268727"/>
                    <a:pt x="162369" y="274393"/>
                  </a:cubicBezTo>
                  <a:cubicBezTo>
                    <a:pt x="155569" y="280438"/>
                    <a:pt x="146125" y="284215"/>
                    <a:pt x="141214" y="291393"/>
                  </a:cubicBezTo>
                  <a:cubicBezTo>
                    <a:pt x="129126" y="309147"/>
                    <a:pt x="115148" y="296681"/>
                    <a:pt x="101549" y="296304"/>
                  </a:cubicBezTo>
                  <a:cubicBezTo>
                    <a:pt x="86438" y="295548"/>
                    <a:pt x="71328" y="273260"/>
                    <a:pt x="55840" y="296304"/>
                  </a:cubicBezTo>
                  <a:cubicBezTo>
                    <a:pt x="52817" y="300837"/>
                    <a:pt x="49418" y="295548"/>
                    <a:pt x="47907" y="293281"/>
                  </a:cubicBezTo>
                  <a:cubicBezTo>
                    <a:pt x="37329" y="278926"/>
                    <a:pt x="29774" y="281949"/>
                    <a:pt x="23352" y="296681"/>
                  </a:cubicBezTo>
                  <a:cubicBezTo>
                    <a:pt x="22974" y="297815"/>
                    <a:pt x="22219" y="298570"/>
                    <a:pt x="21841" y="299703"/>
                  </a:cubicBezTo>
                  <a:cubicBezTo>
                    <a:pt x="12397" y="307259"/>
                    <a:pt x="7864" y="300081"/>
                    <a:pt x="4086" y="292904"/>
                  </a:cubicBezTo>
                  <a:cubicBezTo>
                    <a:pt x="-3092" y="280060"/>
                    <a:pt x="686" y="266460"/>
                    <a:pt x="4086" y="253994"/>
                  </a:cubicBezTo>
                  <a:cubicBezTo>
                    <a:pt x="5219" y="243417"/>
                    <a:pt x="13530" y="244172"/>
                    <a:pt x="22219" y="252483"/>
                  </a:cubicBezTo>
                  <a:close/>
                </a:path>
              </a:pathLst>
            </a:custGeom>
            <a:solidFill>
              <a:srgbClr val="FDDA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24" name="Freeform: Shape 26423">
              <a:extLst>
                <a:ext uri="{FF2B5EF4-FFF2-40B4-BE49-F238E27FC236}">
                  <a16:creationId xmlns:a16="http://schemas.microsoft.com/office/drawing/2014/main" id="{575627C3-659D-4B6C-9D4B-F5E3D09E844B}"/>
                </a:ext>
              </a:extLst>
            </p:cNvPr>
            <p:cNvSpPr/>
            <p:nvPr/>
          </p:nvSpPr>
          <p:spPr>
            <a:xfrm>
              <a:off x="9624952" y="4561980"/>
              <a:ext cx="313149" cy="424791"/>
            </a:xfrm>
            <a:custGeom>
              <a:avLst/>
              <a:gdLst>
                <a:gd name="connsiteX0" fmla="*/ 263679 w 313149"/>
                <a:gd name="connsiteY0" fmla="*/ 161100 h 424791"/>
                <a:gd name="connsiteX1" fmla="*/ 253857 w 313149"/>
                <a:gd name="connsiteY1" fmla="*/ 193965 h 424791"/>
                <a:gd name="connsiteX2" fmla="*/ 250457 w 313149"/>
                <a:gd name="connsiteY2" fmla="*/ 209076 h 424791"/>
                <a:gd name="connsiteX3" fmla="*/ 247813 w 313149"/>
                <a:gd name="connsiteY3" fmla="*/ 211720 h 424791"/>
                <a:gd name="connsiteX4" fmla="*/ 220614 w 313149"/>
                <a:gd name="connsiteY4" fmla="*/ 278962 h 424791"/>
                <a:gd name="connsiteX5" fmla="*/ 231191 w 313149"/>
                <a:gd name="connsiteY5" fmla="*/ 293317 h 424791"/>
                <a:gd name="connsiteX6" fmla="*/ 197193 w 313149"/>
                <a:gd name="connsiteY6" fmla="*/ 315605 h 424791"/>
                <a:gd name="connsiteX7" fmla="*/ 195682 w 313149"/>
                <a:gd name="connsiteY7" fmla="*/ 344315 h 424791"/>
                <a:gd name="connsiteX8" fmla="*/ 193793 w 313149"/>
                <a:gd name="connsiteY8" fmla="*/ 353003 h 424791"/>
                <a:gd name="connsiteX9" fmla="*/ 165460 w 313149"/>
                <a:gd name="connsiteY9" fmla="*/ 381714 h 424791"/>
                <a:gd name="connsiteX10" fmla="*/ 163949 w 313149"/>
                <a:gd name="connsiteY10" fmla="*/ 402868 h 424791"/>
                <a:gd name="connsiteX11" fmla="*/ 163572 w 313149"/>
                <a:gd name="connsiteY11" fmla="*/ 422890 h 424791"/>
                <a:gd name="connsiteX12" fmla="*/ 149217 w 313149"/>
                <a:gd name="connsiteY12" fmla="*/ 419490 h 424791"/>
                <a:gd name="connsiteX13" fmla="*/ 135239 w 313149"/>
                <a:gd name="connsiteY13" fmla="*/ 389269 h 424791"/>
                <a:gd name="connsiteX14" fmla="*/ 139395 w 313149"/>
                <a:gd name="connsiteY14" fmla="*/ 365847 h 424791"/>
                <a:gd name="connsiteX15" fmla="*/ 136373 w 313149"/>
                <a:gd name="connsiteY15" fmla="*/ 360181 h 424791"/>
                <a:gd name="connsiteX16" fmla="*/ 131840 w 313149"/>
                <a:gd name="connsiteY16" fmla="*/ 351492 h 424791"/>
                <a:gd name="connsiteX17" fmla="*/ 160172 w 313149"/>
                <a:gd name="connsiteY17" fmla="*/ 343559 h 424791"/>
                <a:gd name="connsiteX18" fmla="*/ 142417 w 313149"/>
                <a:gd name="connsiteY18" fmla="*/ 339404 h 424791"/>
                <a:gd name="connsiteX19" fmla="*/ 128818 w 313149"/>
                <a:gd name="connsiteY19" fmla="*/ 328827 h 424791"/>
                <a:gd name="connsiteX20" fmla="*/ 140150 w 313149"/>
                <a:gd name="connsiteY20" fmla="*/ 313338 h 424791"/>
                <a:gd name="connsiteX21" fmla="*/ 156394 w 313149"/>
                <a:gd name="connsiteY21" fmla="*/ 308805 h 424791"/>
                <a:gd name="connsiteX22" fmla="*/ 168860 w 313149"/>
                <a:gd name="connsiteY22" fmla="*/ 274051 h 424791"/>
                <a:gd name="connsiteX23" fmla="*/ 142039 w 313149"/>
                <a:gd name="connsiteY23" fmla="*/ 266873 h 424791"/>
                <a:gd name="connsiteX24" fmla="*/ 126551 w 313149"/>
                <a:gd name="connsiteY24" fmla="*/ 293317 h 424791"/>
                <a:gd name="connsiteX25" fmla="*/ 97085 w 313149"/>
                <a:gd name="connsiteY25" fmla="*/ 305027 h 424791"/>
                <a:gd name="connsiteX26" fmla="*/ 81219 w 313149"/>
                <a:gd name="connsiteY26" fmla="*/ 306916 h 424791"/>
                <a:gd name="connsiteX27" fmla="*/ 79330 w 313149"/>
                <a:gd name="connsiteY27" fmla="*/ 295206 h 424791"/>
                <a:gd name="connsiteX28" fmla="*/ 60442 w 313149"/>
                <a:gd name="connsiteY28" fmla="*/ 273295 h 424791"/>
                <a:gd name="connsiteX29" fmla="*/ 48732 w 313149"/>
                <a:gd name="connsiteY29" fmla="*/ 249496 h 424791"/>
                <a:gd name="connsiteX30" fmla="*/ 69509 w 313149"/>
                <a:gd name="connsiteY30" fmla="*/ 233252 h 424791"/>
                <a:gd name="connsiteX31" fmla="*/ 90663 w 313149"/>
                <a:gd name="connsiteY31" fmla="*/ 230608 h 424791"/>
                <a:gd name="connsiteX32" fmla="*/ 58176 w 313149"/>
                <a:gd name="connsiteY32" fmla="*/ 218142 h 424791"/>
                <a:gd name="connsiteX33" fmla="*/ 57420 w 313149"/>
                <a:gd name="connsiteY33" fmla="*/ 206809 h 424791"/>
                <a:gd name="connsiteX34" fmla="*/ 77442 w 313149"/>
                <a:gd name="connsiteY34" fmla="*/ 200765 h 424791"/>
                <a:gd name="connsiteX35" fmla="*/ 63087 w 313149"/>
                <a:gd name="connsiteY35" fmla="*/ 162988 h 424791"/>
                <a:gd name="connsiteX36" fmla="*/ 60064 w 313149"/>
                <a:gd name="connsiteY36" fmla="*/ 157700 h 424791"/>
                <a:gd name="connsiteX37" fmla="*/ 41176 w 313149"/>
                <a:gd name="connsiteY37" fmla="*/ 143345 h 424791"/>
                <a:gd name="connsiteX38" fmla="*/ 21533 w 313149"/>
                <a:gd name="connsiteY38" fmla="*/ 135789 h 424791"/>
                <a:gd name="connsiteX39" fmla="*/ 33999 w 313149"/>
                <a:gd name="connsiteY39" fmla="*/ 123701 h 424791"/>
                <a:gd name="connsiteX40" fmla="*/ 52509 w 313149"/>
                <a:gd name="connsiteY40" fmla="*/ 89324 h 424791"/>
                <a:gd name="connsiteX41" fmla="*/ 60064 w 313149"/>
                <a:gd name="connsiteY41" fmla="*/ 74969 h 424791"/>
                <a:gd name="connsiteX42" fmla="*/ 19266 w 313149"/>
                <a:gd name="connsiteY42" fmla="*/ 77992 h 424791"/>
                <a:gd name="connsiteX43" fmla="*/ 0 w 313149"/>
                <a:gd name="connsiteY43" fmla="*/ 72325 h 424791"/>
                <a:gd name="connsiteX44" fmla="*/ 9444 w 313149"/>
                <a:gd name="connsiteY44" fmla="*/ 66281 h 424791"/>
                <a:gd name="connsiteX45" fmla="*/ 16999 w 313149"/>
                <a:gd name="connsiteY45" fmla="*/ 59859 h 424791"/>
                <a:gd name="connsiteX46" fmla="*/ 16999 w 313149"/>
                <a:gd name="connsiteY46" fmla="*/ 17549 h 424791"/>
                <a:gd name="connsiteX47" fmla="*/ 34754 w 313149"/>
                <a:gd name="connsiteY47" fmla="*/ 11883 h 424791"/>
                <a:gd name="connsiteX48" fmla="*/ 66864 w 313149"/>
                <a:gd name="connsiteY48" fmla="*/ 6594 h 424791"/>
                <a:gd name="connsiteX49" fmla="*/ 89152 w 313149"/>
                <a:gd name="connsiteY49" fmla="*/ 14905 h 424791"/>
                <a:gd name="connsiteX50" fmla="*/ 95574 w 313149"/>
                <a:gd name="connsiteY50" fmla="*/ 36815 h 424791"/>
                <a:gd name="connsiteX51" fmla="*/ 116351 w 313149"/>
                <a:gd name="connsiteY51" fmla="*/ 54570 h 424791"/>
                <a:gd name="connsiteX52" fmla="*/ 122773 w 313149"/>
                <a:gd name="connsiteY52" fmla="*/ 64014 h 424791"/>
                <a:gd name="connsiteX53" fmla="*/ 122773 w 313149"/>
                <a:gd name="connsiteY53" fmla="*/ 68170 h 424791"/>
                <a:gd name="connsiteX54" fmla="*/ 103507 w 313149"/>
                <a:gd name="connsiteY54" fmla="*/ 95747 h 424791"/>
                <a:gd name="connsiteX55" fmla="*/ 114840 w 313149"/>
                <a:gd name="connsiteY55" fmla="*/ 92347 h 424791"/>
                <a:gd name="connsiteX56" fmla="*/ 130328 w 313149"/>
                <a:gd name="connsiteY56" fmla="*/ 85169 h 424791"/>
                <a:gd name="connsiteX57" fmla="*/ 140906 w 313149"/>
                <a:gd name="connsiteY57" fmla="*/ 101791 h 424791"/>
                <a:gd name="connsiteX58" fmla="*/ 140906 w 313149"/>
                <a:gd name="connsiteY58" fmla="*/ 110101 h 424791"/>
                <a:gd name="connsiteX59" fmla="*/ 146950 w 313149"/>
                <a:gd name="connsiteY59" fmla="*/ 122568 h 424791"/>
                <a:gd name="connsiteX60" fmla="*/ 157527 w 313149"/>
                <a:gd name="connsiteY60" fmla="*/ 114257 h 424791"/>
                <a:gd name="connsiteX61" fmla="*/ 179438 w 313149"/>
                <a:gd name="connsiteY61" fmla="*/ 81769 h 424791"/>
                <a:gd name="connsiteX62" fmla="*/ 202859 w 313149"/>
                <a:gd name="connsiteY62" fmla="*/ 67792 h 424791"/>
                <a:gd name="connsiteX63" fmla="*/ 233836 w 313149"/>
                <a:gd name="connsiteY63" fmla="*/ 74969 h 424791"/>
                <a:gd name="connsiteX64" fmla="*/ 251213 w 313149"/>
                <a:gd name="connsiteY64" fmla="*/ 71947 h 424791"/>
                <a:gd name="connsiteX65" fmla="*/ 266323 w 313149"/>
                <a:gd name="connsiteY65" fmla="*/ 59859 h 424791"/>
                <a:gd name="connsiteX66" fmla="*/ 267834 w 313149"/>
                <a:gd name="connsiteY66" fmla="*/ 70814 h 424791"/>
                <a:gd name="connsiteX67" fmla="*/ 285589 w 313149"/>
                <a:gd name="connsiteY67" fmla="*/ 72703 h 424791"/>
                <a:gd name="connsiteX68" fmla="*/ 294656 w 313149"/>
                <a:gd name="connsiteY68" fmla="*/ 56837 h 424791"/>
                <a:gd name="connsiteX69" fmla="*/ 294278 w 313149"/>
                <a:gd name="connsiteY69" fmla="*/ 42482 h 424791"/>
                <a:gd name="connsiteX70" fmla="*/ 309766 w 313149"/>
                <a:gd name="connsiteY70" fmla="*/ 46259 h 424791"/>
                <a:gd name="connsiteX71" fmla="*/ 308255 w 313149"/>
                <a:gd name="connsiteY71" fmla="*/ 65148 h 424791"/>
                <a:gd name="connsiteX72" fmla="*/ 310900 w 313149"/>
                <a:gd name="connsiteY72" fmla="*/ 93102 h 424791"/>
                <a:gd name="connsiteX73" fmla="*/ 284456 w 313149"/>
                <a:gd name="connsiteY73" fmla="*/ 99524 h 424791"/>
                <a:gd name="connsiteX74" fmla="*/ 278412 w 313149"/>
                <a:gd name="connsiteY74" fmla="*/ 110479 h 424791"/>
                <a:gd name="connsiteX75" fmla="*/ 243658 w 313149"/>
                <a:gd name="connsiteY75" fmla="*/ 141834 h 424791"/>
                <a:gd name="connsiteX76" fmla="*/ 280301 w 313149"/>
                <a:gd name="connsiteY76" fmla="*/ 150900 h 424791"/>
                <a:gd name="connsiteX77" fmla="*/ 263679 w 313149"/>
                <a:gd name="connsiteY77" fmla="*/ 161100 h 42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13149" h="424791">
                  <a:moveTo>
                    <a:pt x="263679" y="161100"/>
                  </a:moveTo>
                  <a:cubicBezTo>
                    <a:pt x="251213" y="169410"/>
                    <a:pt x="241391" y="177721"/>
                    <a:pt x="253857" y="193965"/>
                  </a:cubicBezTo>
                  <a:cubicBezTo>
                    <a:pt x="256502" y="197365"/>
                    <a:pt x="261035" y="206053"/>
                    <a:pt x="250457" y="209076"/>
                  </a:cubicBezTo>
                  <a:cubicBezTo>
                    <a:pt x="249324" y="209453"/>
                    <a:pt x="247435" y="211342"/>
                    <a:pt x="247813" y="211720"/>
                  </a:cubicBezTo>
                  <a:cubicBezTo>
                    <a:pt x="264812" y="244585"/>
                    <a:pt x="224769" y="254407"/>
                    <a:pt x="220614" y="278962"/>
                  </a:cubicBezTo>
                  <a:cubicBezTo>
                    <a:pt x="219481" y="284628"/>
                    <a:pt x="217970" y="284250"/>
                    <a:pt x="231191" y="293317"/>
                  </a:cubicBezTo>
                  <a:cubicBezTo>
                    <a:pt x="224014" y="306916"/>
                    <a:pt x="204370" y="301250"/>
                    <a:pt x="197193" y="315605"/>
                  </a:cubicBezTo>
                  <a:cubicBezTo>
                    <a:pt x="193793" y="322782"/>
                    <a:pt x="190393" y="336004"/>
                    <a:pt x="195682" y="344315"/>
                  </a:cubicBezTo>
                  <a:cubicBezTo>
                    <a:pt x="197948" y="347715"/>
                    <a:pt x="197948" y="350737"/>
                    <a:pt x="193793" y="353003"/>
                  </a:cubicBezTo>
                  <a:cubicBezTo>
                    <a:pt x="182082" y="359803"/>
                    <a:pt x="181704" y="377180"/>
                    <a:pt x="165460" y="381714"/>
                  </a:cubicBezTo>
                  <a:cubicBezTo>
                    <a:pt x="154505" y="384736"/>
                    <a:pt x="160550" y="395313"/>
                    <a:pt x="163949" y="402868"/>
                  </a:cubicBezTo>
                  <a:cubicBezTo>
                    <a:pt x="166972" y="409668"/>
                    <a:pt x="168483" y="417223"/>
                    <a:pt x="163572" y="422890"/>
                  </a:cubicBezTo>
                  <a:cubicBezTo>
                    <a:pt x="158283" y="429312"/>
                    <a:pt x="154883" y="417223"/>
                    <a:pt x="149217" y="419490"/>
                  </a:cubicBezTo>
                  <a:cubicBezTo>
                    <a:pt x="141661" y="411179"/>
                    <a:pt x="149594" y="396446"/>
                    <a:pt x="135239" y="389269"/>
                  </a:cubicBezTo>
                  <a:cubicBezTo>
                    <a:pt x="131462" y="387380"/>
                    <a:pt x="135995" y="373781"/>
                    <a:pt x="139395" y="365847"/>
                  </a:cubicBezTo>
                  <a:cubicBezTo>
                    <a:pt x="140906" y="362448"/>
                    <a:pt x="140528" y="360937"/>
                    <a:pt x="136373" y="360181"/>
                  </a:cubicBezTo>
                  <a:cubicBezTo>
                    <a:pt x="136751" y="356403"/>
                    <a:pt x="127306" y="357537"/>
                    <a:pt x="131840" y="351492"/>
                  </a:cubicBezTo>
                  <a:cubicBezTo>
                    <a:pt x="137884" y="340159"/>
                    <a:pt x="149217" y="343937"/>
                    <a:pt x="160172" y="343559"/>
                  </a:cubicBezTo>
                  <a:cubicBezTo>
                    <a:pt x="154128" y="337893"/>
                    <a:pt x="148083" y="340159"/>
                    <a:pt x="142417" y="339404"/>
                  </a:cubicBezTo>
                  <a:cubicBezTo>
                    <a:pt x="135617" y="338649"/>
                    <a:pt x="129573" y="336760"/>
                    <a:pt x="128818" y="328827"/>
                  </a:cubicBezTo>
                  <a:cubicBezTo>
                    <a:pt x="127684" y="320138"/>
                    <a:pt x="133728" y="317494"/>
                    <a:pt x="140150" y="313338"/>
                  </a:cubicBezTo>
                  <a:cubicBezTo>
                    <a:pt x="145439" y="309938"/>
                    <a:pt x="153372" y="317871"/>
                    <a:pt x="156394" y="308805"/>
                  </a:cubicBezTo>
                  <a:cubicBezTo>
                    <a:pt x="160172" y="296717"/>
                    <a:pt x="169616" y="284628"/>
                    <a:pt x="168860" y="274051"/>
                  </a:cubicBezTo>
                  <a:cubicBezTo>
                    <a:pt x="168105" y="258940"/>
                    <a:pt x="154128" y="258185"/>
                    <a:pt x="142039" y="266873"/>
                  </a:cubicBezTo>
                  <a:cubicBezTo>
                    <a:pt x="149217" y="281606"/>
                    <a:pt x="145061" y="290673"/>
                    <a:pt x="126551" y="293317"/>
                  </a:cubicBezTo>
                  <a:cubicBezTo>
                    <a:pt x="115596" y="294828"/>
                    <a:pt x="104263" y="292939"/>
                    <a:pt x="97085" y="305027"/>
                  </a:cubicBezTo>
                  <a:cubicBezTo>
                    <a:pt x="94063" y="309938"/>
                    <a:pt x="86886" y="308805"/>
                    <a:pt x="81219" y="306916"/>
                  </a:cubicBezTo>
                  <a:cubicBezTo>
                    <a:pt x="74797" y="304272"/>
                    <a:pt x="72153" y="300494"/>
                    <a:pt x="79330" y="295206"/>
                  </a:cubicBezTo>
                  <a:cubicBezTo>
                    <a:pt x="66486" y="293695"/>
                    <a:pt x="73664" y="274429"/>
                    <a:pt x="60442" y="273295"/>
                  </a:cubicBezTo>
                  <a:cubicBezTo>
                    <a:pt x="43821" y="271784"/>
                    <a:pt x="47598" y="260074"/>
                    <a:pt x="48732" y="249496"/>
                  </a:cubicBezTo>
                  <a:cubicBezTo>
                    <a:pt x="50243" y="237030"/>
                    <a:pt x="58553" y="233252"/>
                    <a:pt x="69509" y="233252"/>
                  </a:cubicBezTo>
                  <a:cubicBezTo>
                    <a:pt x="76308" y="233252"/>
                    <a:pt x="83486" y="235141"/>
                    <a:pt x="90663" y="230608"/>
                  </a:cubicBezTo>
                  <a:cubicBezTo>
                    <a:pt x="75175" y="237786"/>
                    <a:pt x="67998" y="224942"/>
                    <a:pt x="58176" y="218142"/>
                  </a:cubicBezTo>
                  <a:cubicBezTo>
                    <a:pt x="53643" y="215120"/>
                    <a:pt x="55531" y="210964"/>
                    <a:pt x="57420" y="206809"/>
                  </a:cubicBezTo>
                  <a:cubicBezTo>
                    <a:pt x="61198" y="197365"/>
                    <a:pt x="68753" y="198498"/>
                    <a:pt x="77442" y="200765"/>
                  </a:cubicBezTo>
                  <a:cubicBezTo>
                    <a:pt x="72908" y="187165"/>
                    <a:pt x="72908" y="173188"/>
                    <a:pt x="63087" y="162988"/>
                  </a:cubicBezTo>
                  <a:cubicBezTo>
                    <a:pt x="61576" y="161477"/>
                    <a:pt x="59687" y="159211"/>
                    <a:pt x="60064" y="157700"/>
                  </a:cubicBezTo>
                  <a:cubicBezTo>
                    <a:pt x="66864" y="135789"/>
                    <a:pt x="53643" y="139945"/>
                    <a:pt x="41176" y="143345"/>
                  </a:cubicBezTo>
                  <a:cubicBezTo>
                    <a:pt x="33243" y="144478"/>
                    <a:pt x="21155" y="156189"/>
                    <a:pt x="21533" y="135789"/>
                  </a:cubicBezTo>
                  <a:cubicBezTo>
                    <a:pt x="22288" y="127856"/>
                    <a:pt x="29843" y="127856"/>
                    <a:pt x="33999" y="123701"/>
                  </a:cubicBezTo>
                  <a:cubicBezTo>
                    <a:pt x="43443" y="114635"/>
                    <a:pt x="56287" y="106324"/>
                    <a:pt x="52509" y="89324"/>
                  </a:cubicBezTo>
                  <a:cubicBezTo>
                    <a:pt x="50998" y="82903"/>
                    <a:pt x="51376" y="76480"/>
                    <a:pt x="60064" y="74969"/>
                  </a:cubicBezTo>
                  <a:cubicBezTo>
                    <a:pt x="46465" y="73081"/>
                    <a:pt x="32866" y="68170"/>
                    <a:pt x="19266" y="77992"/>
                  </a:cubicBezTo>
                  <a:cubicBezTo>
                    <a:pt x="12844" y="82525"/>
                    <a:pt x="4155" y="81014"/>
                    <a:pt x="0" y="72325"/>
                  </a:cubicBezTo>
                  <a:cubicBezTo>
                    <a:pt x="378" y="66281"/>
                    <a:pt x="3022" y="63637"/>
                    <a:pt x="9444" y="66281"/>
                  </a:cubicBezTo>
                  <a:cubicBezTo>
                    <a:pt x="15488" y="68547"/>
                    <a:pt x="16244" y="64014"/>
                    <a:pt x="16999" y="59859"/>
                  </a:cubicBezTo>
                  <a:cubicBezTo>
                    <a:pt x="32488" y="41726"/>
                    <a:pt x="32488" y="31149"/>
                    <a:pt x="16999" y="17549"/>
                  </a:cubicBezTo>
                  <a:cubicBezTo>
                    <a:pt x="21155" y="9994"/>
                    <a:pt x="27577" y="7728"/>
                    <a:pt x="34754" y="11883"/>
                  </a:cubicBezTo>
                  <a:cubicBezTo>
                    <a:pt x="47220" y="19060"/>
                    <a:pt x="56665" y="15283"/>
                    <a:pt x="66864" y="6594"/>
                  </a:cubicBezTo>
                  <a:cubicBezTo>
                    <a:pt x="79330" y="-4361"/>
                    <a:pt x="85752" y="-1717"/>
                    <a:pt x="89152" y="14905"/>
                  </a:cubicBezTo>
                  <a:cubicBezTo>
                    <a:pt x="90663" y="22460"/>
                    <a:pt x="91797" y="30016"/>
                    <a:pt x="95574" y="36815"/>
                  </a:cubicBezTo>
                  <a:cubicBezTo>
                    <a:pt x="100107" y="45504"/>
                    <a:pt x="101241" y="57215"/>
                    <a:pt x="116351" y="54570"/>
                  </a:cubicBezTo>
                  <a:cubicBezTo>
                    <a:pt x="120884" y="53815"/>
                    <a:pt x="120884" y="60614"/>
                    <a:pt x="122773" y="64014"/>
                  </a:cubicBezTo>
                  <a:cubicBezTo>
                    <a:pt x="122773" y="65525"/>
                    <a:pt x="122773" y="66659"/>
                    <a:pt x="122773" y="68170"/>
                  </a:cubicBezTo>
                  <a:cubicBezTo>
                    <a:pt x="115974" y="76858"/>
                    <a:pt x="113329" y="88569"/>
                    <a:pt x="103507" y="95747"/>
                  </a:cubicBezTo>
                  <a:cubicBezTo>
                    <a:pt x="108040" y="97635"/>
                    <a:pt x="111818" y="96124"/>
                    <a:pt x="114840" y="92347"/>
                  </a:cubicBezTo>
                  <a:cubicBezTo>
                    <a:pt x="118996" y="87058"/>
                    <a:pt x="122773" y="82147"/>
                    <a:pt x="130328" y="85169"/>
                  </a:cubicBezTo>
                  <a:cubicBezTo>
                    <a:pt x="137884" y="88191"/>
                    <a:pt x="140150" y="94613"/>
                    <a:pt x="140906" y="101791"/>
                  </a:cubicBezTo>
                  <a:cubicBezTo>
                    <a:pt x="141284" y="104435"/>
                    <a:pt x="140528" y="107457"/>
                    <a:pt x="140906" y="110101"/>
                  </a:cubicBezTo>
                  <a:cubicBezTo>
                    <a:pt x="141284" y="115012"/>
                    <a:pt x="141661" y="120679"/>
                    <a:pt x="146950" y="122568"/>
                  </a:cubicBezTo>
                  <a:cubicBezTo>
                    <a:pt x="152994" y="124834"/>
                    <a:pt x="154883" y="118035"/>
                    <a:pt x="157527" y="114257"/>
                  </a:cubicBezTo>
                  <a:cubicBezTo>
                    <a:pt x="164327" y="103302"/>
                    <a:pt x="178304" y="98013"/>
                    <a:pt x="179438" y="81769"/>
                  </a:cubicBezTo>
                  <a:cubicBezTo>
                    <a:pt x="179816" y="75725"/>
                    <a:pt x="189260" y="62881"/>
                    <a:pt x="202859" y="67792"/>
                  </a:cubicBezTo>
                  <a:cubicBezTo>
                    <a:pt x="212303" y="72703"/>
                    <a:pt x="227414" y="51170"/>
                    <a:pt x="233836" y="74969"/>
                  </a:cubicBezTo>
                  <a:cubicBezTo>
                    <a:pt x="234969" y="78747"/>
                    <a:pt x="245169" y="72703"/>
                    <a:pt x="251213" y="71947"/>
                  </a:cubicBezTo>
                  <a:cubicBezTo>
                    <a:pt x="259146" y="71192"/>
                    <a:pt x="256879" y="57970"/>
                    <a:pt x="266323" y="59859"/>
                  </a:cubicBezTo>
                  <a:cubicBezTo>
                    <a:pt x="278412" y="62126"/>
                    <a:pt x="264435" y="70436"/>
                    <a:pt x="267834" y="70814"/>
                  </a:cubicBezTo>
                  <a:cubicBezTo>
                    <a:pt x="273879" y="71947"/>
                    <a:pt x="280301" y="77236"/>
                    <a:pt x="285589" y="72703"/>
                  </a:cubicBezTo>
                  <a:cubicBezTo>
                    <a:pt x="289745" y="68925"/>
                    <a:pt x="295411" y="64392"/>
                    <a:pt x="294656" y="56837"/>
                  </a:cubicBezTo>
                  <a:cubicBezTo>
                    <a:pt x="293900" y="51926"/>
                    <a:pt x="282945" y="47015"/>
                    <a:pt x="294278" y="42482"/>
                  </a:cubicBezTo>
                  <a:cubicBezTo>
                    <a:pt x="299189" y="40593"/>
                    <a:pt x="305989" y="40971"/>
                    <a:pt x="309766" y="46259"/>
                  </a:cubicBezTo>
                  <a:cubicBezTo>
                    <a:pt x="314677" y="52681"/>
                    <a:pt x="314299" y="60237"/>
                    <a:pt x="308255" y="65148"/>
                  </a:cubicBezTo>
                  <a:cubicBezTo>
                    <a:pt x="297300" y="74592"/>
                    <a:pt x="301455" y="82903"/>
                    <a:pt x="310900" y="93102"/>
                  </a:cubicBezTo>
                  <a:cubicBezTo>
                    <a:pt x="299567" y="94235"/>
                    <a:pt x="282567" y="97257"/>
                    <a:pt x="284456" y="99524"/>
                  </a:cubicBezTo>
                  <a:cubicBezTo>
                    <a:pt x="295411" y="112746"/>
                    <a:pt x="280301" y="107079"/>
                    <a:pt x="278412" y="110479"/>
                  </a:cubicBezTo>
                  <a:cubicBezTo>
                    <a:pt x="270101" y="124456"/>
                    <a:pt x="255746" y="131256"/>
                    <a:pt x="243658" y="141834"/>
                  </a:cubicBezTo>
                  <a:cubicBezTo>
                    <a:pt x="258768" y="139189"/>
                    <a:pt x="271990" y="136545"/>
                    <a:pt x="280301" y="150900"/>
                  </a:cubicBezTo>
                  <a:cubicBezTo>
                    <a:pt x="279167" y="163744"/>
                    <a:pt x="259524" y="136923"/>
                    <a:pt x="263679" y="161100"/>
                  </a:cubicBezTo>
                  <a:close/>
                </a:path>
              </a:pathLst>
            </a:custGeom>
            <a:solidFill>
              <a:srgbClr val="F6B1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25" name="Freeform: Shape 26424">
              <a:extLst>
                <a:ext uri="{FF2B5EF4-FFF2-40B4-BE49-F238E27FC236}">
                  <a16:creationId xmlns:a16="http://schemas.microsoft.com/office/drawing/2014/main" id="{A4AA083E-8D77-4CF1-B324-E9976049D37E}"/>
                </a:ext>
              </a:extLst>
            </p:cNvPr>
            <p:cNvSpPr/>
            <p:nvPr/>
          </p:nvSpPr>
          <p:spPr>
            <a:xfrm>
              <a:off x="10007249" y="4008647"/>
              <a:ext cx="192053" cy="611862"/>
            </a:xfrm>
            <a:custGeom>
              <a:avLst/>
              <a:gdLst>
                <a:gd name="connsiteX0" fmla="*/ 46465 w 192053"/>
                <a:gd name="connsiteY0" fmla="*/ 596193 h 611862"/>
                <a:gd name="connsiteX1" fmla="*/ 35510 w 192053"/>
                <a:gd name="connsiteY1" fmla="*/ 611681 h 611862"/>
                <a:gd name="connsiteX2" fmla="*/ 23421 w 192053"/>
                <a:gd name="connsiteY2" fmla="*/ 599971 h 611862"/>
                <a:gd name="connsiteX3" fmla="*/ 0 w 192053"/>
                <a:gd name="connsiteY3" fmla="*/ 562572 h 611862"/>
                <a:gd name="connsiteX4" fmla="*/ 39287 w 192053"/>
                <a:gd name="connsiteY4" fmla="*/ 582971 h 611862"/>
                <a:gd name="connsiteX5" fmla="*/ 44954 w 192053"/>
                <a:gd name="connsiteY5" fmla="*/ 557283 h 611862"/>
                <a:gd name="connsiteX6" fmla="*/ 57798 w 192053"/>
                <a:gd name="connsiteY6" fmla="*/ 488153 h 611862"/>
                <a:gd name="connsiteX7" fmla="*/ 80841 w 192053"/>
                <a:gd name="connsiteY7" fmla="*/ 460198 h 611862"/>
                <a:gd name="connsiteX8" fmla="*/ 84997 w 192053"/>
                <a:gd name="connsiteY8" fmla="*/ 428466 h 611862"/>
                <a:gd name="connsiteX9" fmla="*/ 99730 w 192053"/>
                <a:gd name="connsiteY9" fmla="*/ 403156 h 611862"/>
                <a:gd name="connsiteX10" fmla="*/ 106529 w 192053"/>
                <a:gd name="connsiteY10" fmla="*/ 388801 h 611862"/>
                <a:gd name="connsiteX11" fmla="*/ 106529 w 192053"/>
                <a:gd name="connsiteY11" fmla="*/ 388801 h 611862"/>
                <a:gd name="connsiteX12" fmla="*/ 125418 w 192053"/>
                <a:gd name="connsiteY12" fmla="*/ 340069 h 611862"/>
                <a:gd name="connsiteX13" fmla="*/ 117107 w 192053"/>
                <a:gd name="connsiteY13" fmla="*/ 332136 h 611862"/>
                <a:gd name="connsiteX14" fmla="*/ 102752 w 192053"/>
                <a:gd name="connsiteY14" fmla="*/ 319670 h 611862"/>
                <a:gd name="connsiteX15" fmla="*/ 115596 w 192053"/>
                <a:gd name="connsiteY15" fmla="*/ 303804 h 611862"/>
                <a:gd name="connsiteX16" fmla="*/ 124284 w 192053"/>
                <a:gd name="connsiteY16" fmla="*/ 279627 h 611862"/>
                <a:gd name="connsiteX17" fmla="*/ 111440 w 192053"/>
                <a:gd name="connsiteY17" fmla="*/ 236940 h 611862"/>
                <a:gd name="connsiteX18" fmla="*/ 97463 w 192053"/>
                <a:gd name="connsiteY18" fmla="*/ 198408 h 611862"/>
                <a:gd name="connsiteX19" fmla="*/ 89152 w 192053"/>
                <a:gd name="connsiteY19" fmla="*/ 133810 h 611862"/>
                <a:gd name="connsiteX20" fmla="*/ 85375 w 192053"/>
                <a:gd name="connsiteY20" fmla="*/ 122100 h 611862"/>
                <a:gd name="connsiteX21" fmla="*/ 72908 w 192053"/>
                <a:gd name="connsiteY21" fmla="*/ 100945 h 611862"/>
                <a:gd name="connsiteX22" fmla="*/ 101241 w 192053"/>
                <a:gd name="connsiteY22" fmla="*/ 79412 h 611862"/>
                <a:gd name="connsiteX23" fmla="*/ 98596 w 192053"/>
                <a:gd name="connsiteY23" fmla="*/ 24637 h 611862"/>
                <a:gd name="connsiteX24" fmla="*/ 98596 w 192053"/>
                <a:gd name="connsiteY24" fmla="*/ 16326 h 611862"/>
                <a:gd name="connsiteX25" fmla="*/ 100485 w 192053"/>
                <a:gd name="connsiteY25" fmla="*/ 1215 h 611862"/>
                <a:gd name="connsiteX26" fmla="*/ 112196 w 192053"/>
                <a:gd name="connsiteY26" fmla="*/ 2726 h 611862"/>
                <a:gd name="connsiteX27" fmla="*/ 118995 w 192053"/>
                <a:gd name="connsiteY27" fmla="*/ 18970 h 611862"/>
                <a:gd name="connsiteX28" fmla="*/ 111062 w 192053"/>
                <a:gd name="connsiteY28" fmla="*/ 62791 h 611862"/>
                <a:gd name="connsiteX29" fmla="*/ 118995 w 192053"/>
                <a:gd name="connsiteY29" fmla="*/ 71101 h 611862"/>
                <a:gd name="connsiteX30" fmla="*/ 131462 w 192053"/>
                <a:gd name="connsiteY30" fmla="*/ 90745 h 611862"/>
                <a:gd name="connsiteX31" fmla="*/ 149594 w 192053"/>
                <a:gd name="connsiteY31" fmla="*/ 37481 h 611862"/>
                <a:gd name="connsiteX32" fmla="*/ 164705 w 192053"/>
                <a:gd name="connsiteY32" fmla="*/ 37481 h 611862"/>
                <a:gd name="connsiteX33" fmla="*/ 188504 w 192053"/>
                <a:gd name="connsiteY33" fmla="*/ 63168 h 611862"/>
                <a:gd name="connsiteX34" fmla="*/ 183593 w 192053"/>
                <a:gd name="connsiteY34" fmla="*/ 79790 h 611862"/>
                <a:gd name="connsiteX35" fmla="*/ 166594 w 192053"/>
                <a:gd name="connsiteY35" fmla="*/ 92256 h 611862"/>
                <a:gd name="connsiteX36" fmla="*/ 155639 w 192053"/>
                <a:gd name="connsiteY36" fmla="*/ 121344 h 611862"/>
                <a:gd name="connsiteX37" fmla="*/ 138639 w 192053"/>
                <a:gd name="connsiteY37" fmla="*/ 181031 h 611862"/>
                <a:gd name="connsiteX38" fmla="*/ 131839 w 192053"/>
                <a:gd name="connsiteY38" fmla="*/ 188208 h 611862"/>
                <a:gd name="connsiteX39" fmla="*/ 131839 w 192053"/>
                <a:gd name="connsiteY39" fmla="*/ 238073 h 611862"/>
                <a:gd name="connsiteX40" fmla="*/ 136373 w 192053"/>
                <a:gd name="connsiteY40" fmla="*/ 318159 h 611862"/>
                <a:gd name="connsiteX41" fmla="*/ 137506 w 192053"/>
                <a:gd name="connsiteY41" fmla="*/ 353669 h 611862"/>
                <a:gd name="connsiteX42" fmla="*/ 129195 w 192053"/>
                <a:gd name="connsiteY42" fmla="*/ 402022 h 611862"/>
                <a:gd name="connsiteX43" fmla="*/ 132217 w 192053"/>
                <a:gd name="connsiteY43" fmla="*/ 413733 h 611862"/>
                <a:gd name="connsiteX44" fmla="*/ 126929 w 192053"/>
                <a:gd name="connsiteY44" fmla="*/ 431110 h 611862"/>
                <a:gd name="connsiteX45" fmla="*/ 100863 w 192053"/>
                <a:gd name="connsiteY45" fmla="*/ 453021 h 611862"/>
                <a:gd name="connsiteX46" fmla="*/ 105018 w 192053"/>
                <a:gd name="connsiteY46" fmla="*/ 463598 h 611862"/>
                <a:gd name="connsiteX47" fmla="*/ 95952 w 192053"/>
                <a:gd name="connsiteY47" fmla="*/ 485886 h 611862"/>
                <a:gd name="connsiteX48" fmla="*/ 88397 w 192053"/>
                <a:gd name="connsiteY48" fmla="*/ 501752 h 611862"/>
                <a:gd name="connsiteX49" fmla="*/ 92930 w 192053"/>
                <a:gd name="connsiteY49" fmla="*/ 514218 h 611862"/>
                <a:gd name="connsiteX50" fmla="*/ 79708 w 192053"/>
                <a:gd name="connsiteY50" fmla="*/ 513840 h 611862"/>
                <a:gd name="connsiteX51" fmla="*/ 72531 w 192053"/>
                <a:gd name="connsiteY51" fmla="*/ 515729 h 611862"/>
                <a:gd name="connsiteX52" fmla="*/ 50620 w 192053"/>
                <a:gd name="connsiteY52" fmla="*/ 526307 h 611862"/>
                <a:gd name="connsiteX53" fmla="*/ 69886 w 192053"/>
                <a:gd name="connsiteY53" fmla="*/ 541795 h 611862"/>
                <a:gd name="connsiteX54" fmla="*/ 61575 w 192053"/>
                <a:gd name="connsiteY54" fmla="*/ 567483 h 611862"/>
                <a:gd name="connsiteX55" fmla="*/ 46465 w 192053"/>
                <a:gd name="connsiteY55" fmla="*/ 596193 h 6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053" h="611862">
                  <a:moveTo>
                    <a:pt x="46465" y="596193"/>
                  </a:moveTo>
                  <a:cubicBezTo>
                    <a:pt x="47220" y="604504"/>
                    <a:pt x="43821" y="610170"/>
                    <a:pt x="35510" y="611681"/>
                  </a:cubicBezTo>
                  <a:cubicBezTo>
                    <a:pt x="27199" y="613192"/>
                    <a:pt x="23044" y="604881"/>
                    <a:pt x="23421" y="599971"/>
                  </a:cubicBezTo>
                  <a:cubicBezTo>
                    <a:pt x="24177" y="581460"/>
                    <a:pt x="12844" y="571638"/>
                    <a:pt x="0" y="562572"/>
                  </a:cubicBezTo>
                  <a:cubicBezTo>
                    <a:pt x="17377" y="559172"/>
                    <a:pt x="35888" y="552750"/>
                    <a:pt x="39287" y="582971"/>
                  </a:cubicBezTo>
                  <a:cubicBezTo>
                    <a:pt x="49487" y="574283"/>
                    <a:pt x="49109" y="563705"/>
                    <a:pt x="44954" y="557283"/>
                  </a:cubicBezTo>
                  <a:cubicBezTo>
                    <a:pt x="27577" y="529707"/>
                    <a:pt x="48354" y="509685"/>
                    <a:pt x="57798" y="488153"/>
                  </a:cubicBezTo>
                  <a:cubicBezTo>
                    <a:pt x="62331" y="477953"/>
                    <a:pt x="69131" y="467376"/>
                    <a:pt x="80841" y="460198"/>
                  </a:cubicBezTo>
                  <a:cubicBezTo>
                    <a:pt x="87641" y="456043"/>
                    <a:pt x="86508" y="436021"/>
                    <a:pt x="84997" y="428466"/>
                  </a:cubicBezTo>
                  <a:cubicBezTo>
                    <a:pt x="81219" y="411844"/>
                    <a:pt x="91419" y="409200"/>
                    <a:pt x="99730" y="403156"/>
                  </a:cubicBezTo>
                  <a:cubicBezTo>
                    <a:pt x="105396" y="399378"/>
                    <a:pt x="111062" y="397112"/>
                    <a:pt x="106529" y="388801"/>
                  </a:cubicBezTo>
                  <a:lnTo>
                    <a:pt x="106529" y="388801"/>
                  </a:lnTo>
                  <a:cubicBezTo>
                    <a:pt x="114085" y="373312"/>
                    <a:pt x="108040" y="352535"/>
                    <a:pt x="125418" y="340069"/>
                  </a:cubicBezTo>
                  <a:cubicBezTo>
                    <a:pt x="129573" y="337047"/>
                    <a:pt x="120884" y="331381"/>
                    <a:pt x="117107" y="332136"/>
                  </a:cubicBezTo>
                  <a:cubicBezTo>
                    <a:pt x="106529" y="334025"/>
                    <a:pt x="103129" y="329114"/>
                    <a:pt x="102752" y="319670"/>
                  </a:cubicBezTo>
                  <a:cubicBezTo>
                    <a:pt x="102374" y="310604"/>
                    <a:pt x="106151" y="305693"/>
                    <a:pt x="115596" y="303804"/>
                  </a:cubicBezTo>
                  <a:cubicBezTo>
                    <a:pt x="130328" y="300782"/>
                    <a:pt x="132973" y="292471"/>
                    <a:pt x="124284" y="279627"/>
                  </a:cubicBezTo>
                  <a:cubicBezTo>
                    <a:pt x="115973" y="267161"/>
                    <a:pt x="105018" y="256206"/>
                    <a:pt x="111440" y="236940"/>
                  </a:cubicBezTo>
                  <a:cubicBezTo>
                    <a:pt x="115218" y="225229"/>
                    <a:pt x="101618" y="212007"/>
                    <a:pt x="97463" y="198408"/>
                  </a:cubicBezTo>
                  <a:cubicBezTo>
                    <a:pt x="90663" y="177253"/>
                    <a:pt x="84619" y="156476"/>
                    <a:pt x="89152" y="133810"/>
                  </a:cubicBezTo>
                  <a:cubicBezTo>
                    <a:pt x="89908" y="130411"/>
                    <a:pt x="86886" y="125877"/>
                    <a:pt x="85375" y="122100"/>
                  </a:cubicBezTo>
                  <a:cubicBezTo>
                    <a:pt x="83863" y="113411"/>
                    <a:pt x="81597" y="105100"/>
                    <a:pt x="72908" y="100945"/>
                  </a:cubicBezTo>
                  <a:cubicBezTo>
                    <a:pt x="83486" y="94523"/>
                    <a:pt x="103129" y="96789"/>
                    <a:pt x="101241" y="79412"/>
                  </a:cubicBezTo>
                  <a:cubicBezTo>
                    <a:pt x="98974" y="61280"/>
                    <a:pt x="116351" y="41636"/>
                    <a:pt x="98596" y="24637"/>
                  </a:cubicBezTo>
                  <a:cubicBezTo>
                    <a:pt x="98596" y="21992"/>
                    <a:pt x="98218" y="18970"/>
                    <a:pt x="98596" y="16326"/>
                  </a:cubicBezTo>
                  <a:cubicBezTo>
                    <a:pt x="98974" y="11037"/>
                    <a:pt x="93308" y="5371"/>
                    <a:pt x="100485" y="1215"/>
                  </a:cubicBezTo>
                  <a:cubicBezTo>
                    <a:pt x="104641" y="-1051"/>
                    <a:pt x="108418" y="82"/>
                    <a:pt x="112196" y="2726"/>
                  </a:cubicBezTo>
                  <a:cubicBezTo>
                    <a:pt x="117485" y="6882"/>
                    <a:pt x="123151" y="14059"/>
                    <a:pt x="118995" y="18970"/>
                  </a:cubicBezTo>
                  <a:cubicBezTo>
                    <a:pt x="107663" y="32570"/>
                    <a:pt x="121640" y="49191"/>
                    <a:pt x="111062" y="62791"/>
                  </a:cubicBezTo>
                  <a:cubicBezTo>
                    <a:pt x="106907" y="68079"/>
                    <a:pt x="114085" y="71479"/>
                    <a:pt x="118995" y="71101"/>
                  </a:cubicBezTo>
                  <a:cubicBezTo>
                    <a:pt x="130328" y="70724"/>
                    <a:pt x="138639" y="72235"/>
                    <a:pt x="131462" y="90745"/>
                  </a:cubicBezTo>
                  <a:cubicBezTo>
                    <a:pt x="152617" y="72990"/>
                    <a:pt x="164327" y="59013"/>
                    <a:pt x="149594" y="37481"/>
                  </a:cubicBezTo>
                  <a:cubicBezTo>
                    <a:pt x="154505" y="33325"/>
                    <a:pt x="160172" y="33325"/>
                    <a:pt x="164705" y="37481"/>
                  </a:cubicBezTo>
                  <a:cubicBezTo>
                    <a:pt x="173016" y="45414"/>
                    <a:pt x="181326" y="54102"/>
                    <a:pt x="188504" y="63168"/>
                  </a:cubicBezTo>
                  <a:cubicBezTo>
                    <a:pt x="193037" y="68835"/>
                    <a:pt x="194926" y="77146"/>
                    <a:pt x="183593" y="79790"/>
                  </a:cubicBezTo>
                  <a:cubicBezTo>
                    <a:pt x="173393" y="77901"/>
                    <a:pt x="169616" y="84701"/>
                    <a:pt x="166594" y="92256"/>
                  </a:cubicBezTo>
                  <a:cubicBezTo>
                    <a:pt x="156772" y="99812"/>
                    <a:pt x="152994" y="104345"/>
                    <a:pt x="155639" y="121344"/>
                  </a:cubicBezTo>
                  <a:cubicBezTo>
                    <a:pt x="158283" y="137588"/>
                    <a:pt x="165460" y="167431"/>
                    <a:pt x="138639" y="181031"/>
                  </a:cubicBezTo>
                  <a:cubicBezTo>
                    <a:pt x="135617" y="182542"/>
                    <a:pt x="131462" y="187830"/>
                    <a:pt x="131839" y="188208"/>
                  </a:cubicBezTo>
                  <a:cubicBezTo>
                    <a:pt x="143928" y="204830"/>
                    <a:pt x="123151" y="220318"/>
                    <a:pt x="131839" y="238073"/>
                  </a:cubicBezTo>
                  <a:cubicBezTo>
                    <a:pt x="143928" y="263383"/>
                    <a:pt x="152239" y="289827"/>
                    <a:pt x="136373" y="318159"/>
                  </a:cubicBezTo>
                  <a:cubicBezTo>
                    <a:pt x="130706" y="327981"/>
                    <a:pt x="140528" y="340447"/>
                    <a:pt x="137506" y="353669"/>
                  </a:cubicBezTo>
                  <a:cubicBezTo>
                    <a:pt x="133728" y="369157"/>
                    <a:pt x="121640" y="384268"/>
                    <a:pt x="129195" y="402022"/>
                  </a:cubicBezTo>
                  <a:cubicBezTo>
                    <a:pt x="130706" y="405800"/>
                    <a:pt x="129951" y="411089"/>
                    <a:pt x="132217" y="413733"/>
                  </a:cubicBezTo>
                  <a:cubicBezTo>
                    <a:pt x="139395" y="422799"/>
                    <a:pt x="135995" y="429222"/>
                    <a:pt x="126929" y="431110"/>
                  </a:cubicBezTo>
                  <a:cubicBezTo>
                    <a:pt x="113707" y="433377"/>
                    <a:pt x="114462" y="450376"/>
                    <a:pt x="100863" y="453021"/>
                  </a:cubicBezTo>
                  <a:cubicBezTo>
                    <a:pt x="94063" y="454532"/>
                    <a:pt x="103129" y="460198"/>
                    <a:pt x="105018" y="463598"/>
                  </a:cubicBezTo>
                  <a:cubicBezTo>
                    <a:pt x="111818" y="475309"/>
                    <a:pt x="118995" y="485886"/>
                    <a:pt x="95952" y="485886"/>
                  </a:cubicBezTo>
                  <a:cubicBezTo>
                    <a:pt x="85375" y="485886"/>
                    <a:pt x="79330" y="490797"/>
                    <a:pt x="88397" y="501752"/>
                  </a:cubicBezTo>
                  <a:cubicBezTo>
                    <a:pt x="91419" y="505530"/>
                    <a:pt x="96707" y="508552"/>
                    <a:pt x="92930" y="514218"/>
                  </a:cubicBezTo>
                  <a:cubicBezTo>
                    <a:pt x="88774" y="520263"/>
                    <a:pt x="84241" y="514974"/>
                    <a:pt x="79708" y="513840"/>
                  </a:cubicBezTo>
                  <a:cubicBezTo>
                    <a:pt x="76686" y="513085"/>
                    <a:pt x="72908" y="513085"/>
                    <a:pt x="72531" y="515729"/>
                  </a:cubicBezTo>
                  <a:cubicBezTo>
                    <a:pt x="71397" y="529329"/>
                    <a:pt x="59687" y="524040"/>
                    <a:pt x="50620" y="526307"/>
                  </a:cubicBezTo>
                  <a:cubicBezTo>
                    <a:pt x="55531" y="535373"/>
                    <a:pt x="70642" y="527818"/>
                    <a:pt x="69886" y="541795"/>
                  </a:cubicBezTo>
                  <a:cubicBezTo>
                    <a:pt x="69509" y="551239"/>
                    <a:pt x="66109" y="559172"/>
                    <a:pt x="61575" y="567483"/>
                  </a:cubicBezTo>
                  <a:cubicBezTo>
                    <a:pt x="54776" y="577305"/>
                    <a:pt x="46087" y="584860"/>
                    <a:pt x="46465" y="596193"/>
                  </a:cubicBezTo>
                  <a:close/>
                </a:path>
              </a:pathLst>
            </a:custGeom>
            <a:solidFill>
              <a:srgbClr val="FCDB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26" name="Freeform: Shape 26425">
              <a:extLst>
                <a:ext uri="{FF2B5EF4-FFF2-40B4-BE49-F238E27FC236}">
                  <a16:creationId xmlns:a16="http://schemas.microsoft.com/office/drawing/2014/main" id="{37104E65-265D-4734-9A14-E0E4D730117E}"/>
                </a:ext>
              </a:extLst>
            </p:cNvPr>
            <p:cNvSpPr/>
            <p:nvPr/>
          </p:nvSpPr>
          <p:spPr>
            <a:xfrm>
              <a:off x="9582374" y="4520976"/>
              <a:ext cx="181398" cy="105018"/>
            </a:xfrm>
            <a:custGeom>
              <a:avLst/>
              <a:gdLst>
                <a:gd name="connsiteX0" fmla="*/ 166484 w 181398"/>
                <a:gd name="connsiteY0" fmla="*/ 105018 h 105018"/>
                <a:gd name="connsiteX1" fmla="*/ 161951 w 181398"/>
                <a:gd name="connsiteY1" fmla="*/ 100863 h 105018"/>
                <a:gd name="connsiteX2" fmla="*/ 128708 w 181398"/>
                <a:gd name="connsiteY2" fmla="*/ 56287 h 105018"/>
                <a:gd name="connsiteX3" fmla="*/ 124553 w 181398"/>
                <a:gd name="connsiteY3" fmla="*/ 45332 h 105018"/>
                <a:gd name="connsiteX4" fmla="*/ 114353 w 181398"/>
                <a:gd name="connsiteY4" fmla="*/ 49865 h 105018"/>
                <a:gd name="connsiteX5" fmla="*/ 76199 w 181398"/>
                <a:gd name="connsiteY5" fmla="*/ 56287 h 105018"/>
                <a:gd name="connsiteX6" fmla="*/ 60711 w 181398"/>
                <a:gd name="connsiteY6" fmla="*/ 58553 h 105018"/>
                <a:gd name="connsiteX7" fmla="*/ 38423 w 181398"/>
                <a:gd name="connsiteY7" fmla="*/ 56665 h 105018"/>
                <a:gd name="connsiteX8" fmla="*/ 40311 w 181398"/>
                <a:gd name="connsiteY8" fmla="*/ 38910 h 105018"/>
                <a:gd name="connsiteX9" fmla="*/ 8579 w 181398"/>
                <a:gd name="connsiteY9" fmla="*/ 44198 h 105018"/>
                <a:gd name="connsiteX10" fmla="*/ 1402 w 181398"/>
                <a:gd name="connsiteY10" fmla="*/ 29466 h 105018"/>
                <a:gd name="connsiteX11" fmla="*/ 22934 w 181398"/>
                <a:gd name="connsiteY11" fmla="*/ 8311 h 105018"/>
                <a:gd name="connsiteX12" fmla="*/ 52400 w 181398"/>
                <a:gd name="connsiteY12" fmla="*/ 0 h 105018"/>
                <a:gd name="connsiteX13" fmla="*/ 52400 w 181398"/>
                <a:gd name="connsiteY13" fmla="*/ 0 h 105018"/>
                <a:gd name="connsiteX14" fmla="*/ 69777 w 181398"/>
                <a:gd name="connsiteY14" fmla="*/ 10955 h 105018"/>
                <a:gd name="connsiteX15" fmla="*/ 122664 w 181398"/>
                <a:gd name="connsiteY15" fmla="*/ 13222 h 105018"/>
                <a:gd name="connsiteX16" fmla="*/ 133619 w 181398"/>
                <a:gd name="connsiteY16" fmla="*/ 12466 h 105018"/>
                <a:gd name="connsiteX17" fmla="*/ 159685 w 181398"/>
                <a:gd name="connsiteY17" fmla="*/ 27955 h 105018"/>
                <a:gd name="connsiteX18" fmla="*/ 160062 w 181398"/>
                <a:gd name="connsiteY18" fmla="*/ 36643 h 105018"/>
                <a:gd name="connsiteX19" fmla="*/ 164596 w 181398"/>
                <a:gd name="connsiteY19" fmla="*/ 48354 h 105018"/>
                <a:gd name="connsiteX20" fmla="*/ 169129 w 181398"/>
                <a:gd name="connsiteY20" fmla="*/ 53265 h 105018"/>
                <a:gd name="connsiteX21" fmla="*/ 151752 w 181398"/>
                <a:gd name="connsiteY21" fmla="*/ 60442 h 105018"/>
                <a:gd name="connsiteX22" fmla="*/ 166484 w 181398"/>
                <a:gd name="connsiteY22" fmla="*/ 69886 h 105018"/>
                <a:gd name="connsiteX23" fmla="*/ 178573 w 181398"/>
                <a:gd name="connsiteY23" fmla="*/ 84997 h 105018"/>
                <a:gd name="connsiteX24" fmla="*/ 166484 w 181398"/>
                <a:gd name="connsiteY24" fmla="*/ 105018 h 1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1398" h="105018">
                  <a:moveTo>
                    <a:pt x="166484" y="105018"/>
                  </a:moveTo>
                  <a:cubicBezTo>
                    <a:pt x="164973" y="103507"/>
                    <a:pt x="163462" y="100863"/>
                    <a:pt x="161951" y="100863"/>
                  </a:cubicBezTo>
                  <a:cubicBezTo>
                    <a:pt x="125308" y="105018"/>
                    <a:pt x="135885" y="73664"/>
                    <a:pt x="128708" y="56287"/>
                  </a:cubicBezTo>
                  <a:cubicBezTo>
                    <a:pt x="127197" y="52509"/>
                    <a:pt x="128708" y="47598"/>
                    <a:pt x="124553" y="45332"/>
                  </a:cubicBezTo>
                  <a:cubicBezTo>
                    <a:pt x="119642" y="42310"/>
                    <a:pt x="116997" y="47220"/>
                    <a:pt x="114353" y="49865"/>
                  </a:cubicBezTo>
                  <a:cubicBezTo>
                    <a:pt x="103398" y="63087"/>
                    <a:pt x="92065" y="69886"/>
                    <a:pt x="76199" y="56287"/>
                  </a:cubicBezTo>
                  <a:cubicBezTo>
                    <a:pt x="71288" y="51754"/>
                    <a:pt x="65621" y="56287"/>
                    <a:pt x="60711" y="58553"/>
                  </a:cubicBezTo>
                  <a:cubicBezTo>
                    <a:pt x="55800" y="32866"/>
                    <a:pt x="45600" y="59687"/>
                    <a:pt x="38423" y="56665"/>
                  </a:cubicBezTo>
                  <a:cubicBezTo>
                    <a:pt x="33134" y="49865"/>
                    <a:pt x="45600" y="46465"/>
                    <a:pt x="40311" y="38910"/>
                  </a:cubicBezTo>
                  <a:cubicBezTo>
                    <a:pt x="30489" y="43443"/>
                    <a:pt x="19912" y="50620"/>
                    <a:pt x="8579" y="44198"/>
                  </a:cubicBezTo>
                  <a:cubicBezTo>
                    <a:pt x="4424" y="41554"/>
                    <a:pt x="-3132" y="37776"/>
                    <a:pt x="1402" y="29466"/>
                  </a:cubicBezTo>
                  <a:cubicBezTo>
                    <a:pt x="13112" y="27199"/>
                    <a:pt x="20290" y="20022"/>
                    <a:pt x="22934" y="8311"/>
                  </a:cubicBezTo>
                  <a:cubicBezTo>
                    <a:pt x="32756" y="5289"/>
                    <a:pt x="45978" y="14355"/>
                    <a:pt x="52400" y="0"/>
                  </a:cubicBezTo>
                  <a:lnTo>
                    <a:pt x="52400" y="0"/>
                  </a:lnTo>
                  <a:cubicBezTo>
                    <a:pt x="60333" y="0"/>
                    <a:pt x="64488" y="6044"/>
                    <a:pt x="69777" y="10955"/>
                  </a:cubicBezTo>
                  <a:cubicBezTo>
                    <a:pt x="85265" y="25310"/>
                    <a:pt x="105664" y="26443"/>
                    <a:pt x="122664" y="13222"/>
                  </a:cubicBezTo>
                  <a:cubicBezTo>
                    <a:pt x="126441" y="10200"/>
                    <a:pt x="130219" y="8311"/>
                    <a:pt x="133619" y="12466"/>
                  </a:cubicBezTo>
                  <a:cubicBezTo>
                    <a:pt x="140419" y="21155"/>
                    <a:pt x="144952" y="32110"/>
                    <a:pt x="159685" y="27955"/>
                  </a:cubicBezTo>
                  <a:cubicBezTo>
                    <a:pt x="161573" y="27199"/>
                    <a:pt x="162707" y="33243"/>
                    <a:pt x="160062" y="36643"/>
                  </a:cubicBezTo>
                  <a:cubicBezTo>
                    <a:pt x="155152" y="43065"/>
                    <a:pt x="146463" y="50998"/>
                    <a:pt x="164596" y="48354"/>
                  </a:cubicBezTo>
                  <a:cubicBezTo>
                    <a:pt x="167995" y="47976"/>
                    <a:pt x="169884" y="49865"/>
                    <a:pt x="169129" y="53265"/>
                  </a:cubicBezTo>
                  <a:cubicBezTo>
                    <a:pt x="166862" y="62331"/>
                    <a:pt x="158174" y="55531"/>
                    <a:pt x="151752" y="60442"/>
                  </a:cubicBezTo>
                  <a:cubicBezTo>
                    <a:pt x="156285" y="64975"/>
                    <a:pt x="157418" y="73664"/>
                    <a:pt x="166484" y="69886"/>
                  </a:cubicBezTo>
                  <a:cubicBezTo>
                    <a:pt x="188017" y="60820"/>
                    <a:pt x="180462" y="77442"/>
                    <a:pt x="178573" y="84997"/>
                  </a:cubicBezTo>
                  <a:cubicBezTo>
                    <a:pt x="177062" y="91041"/>
                    <a:pt x="171018" y="97841"/>
                    <a:pt x="166484" y="105018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27" name="Freeform: Shape 26426">
              <a:extLst>
                <a:ext uri="{FF2B5EF4-FFF2-40B4-BE49-F238E27FC236}">
                  <a16:creationId xmlns:a16="http://schemas.microsoft.com/office/drawing/2014/main" id="{C0450D11-2B6F-4B35-A16A-3942A296B989}"/>
                </a:ext>
              </a:extLst>
            </p:cNvPr>
            <p:cNvSpPr/>
            <p:nvPr/>
          </p:nvSpPr>
          <p:spPr>
            <a:xfrm>
              <a:off x="9712971" y="4524754"/>
              <a:ext cx="118861" cy="169979"/>
            </a:xfrm>
            <a:custGeom>
              <a:avLst/>
              <a:gdLst>
                <a:gd name="connsiteX0" fmla="*/ 116351 w 118861"/>
                <a:gd name="connsiteY0" fmla="*/ 105396 h 169979"/>
                <a:gd name="connsiteX1" fmla="*/ 100485 w 118861"/>
                <a:gd name="connsiteY1" fmla="*/ 117862 h 169979"/>
                <a:gd name="connsiteX2" fmla="*/ 103507 w 118861"/>
                <a:gd name="connsiteY2" fmla="*/ 135995 h 169979"/>
                <a:gd name="connsiteX3" fmla="*/ 69131 w 118861"/>
                <a:gd name="connsiteY3" fmla="*/ 165460 h 169979"/>
                <a:gd name="connsiteX4" fmla="*/ 61198 w 118861"/>
                <a:gd name="connsiteY4" fmla="*/ 169238 h 169979"/>
                <a:gd name="connsiteX5" fmla="*/ 49109 w 118861"/>
                <a:gd name="connsiteY5" fmla="*/ 147706 h 169979"/>
                <a:gd name="connsiteX6" fmla="*/ 48354 w 118861"/>
                <a:gd name="connsiteY6" fmla="*/ 129951 h 169979"/>
                <a:gd name="connsiteX7" fmla="*/ 35510 w 118861"/>
                <a:gd name="connsiteY7" fmla="*/ 126929 h 169979"/>
                <a:gd name="connsiteX8" fmla="*/ 0 w 118861"/>
                <a:gd name="connsiteY8" fmla="*/ 134862 h 169979"/>
                <a:gd name="connsiteX9" fmla="*/ 21155 w 118861"/>
                <a:gd name="connsiteY9" fmla="*/ 110685 h 169979"/>
                <a:gd name="connsiteX10" fmla="*/ 36643 w 118861"/>
                <a:gd name="connsiteY10" fmla="*/ 104641 h 169979"/>
                <a:gd name="connsiteX11" fmla="*/ 71775 w 118861"/>
                <a:gd name="connsiteY11" fmla="*/ 65731 h 169979"/>
                <a:gd name="connsiteX12" fmla="*/ 64975 w 118861"/>
                <a:gd name="connsiteY12" fmla="*/ 60442 h 169979"/>
                <a:gd name="connsiteX13" fmla="*/ 60064 w 118861"/>
                <a:gd name="connsiteY13" fmla="*/ 55153 h 169979"/>
                <a:gd name="connsiteX14" fmla="*/ 57420 w 118861"/>
                <a:gd name="connsiteY14" fmla="*/ 31732 h 169979"/>
                <a:gd name="connsiteX15" fmla="*/ 72153 w 118861"/>
                <a:gd name="connsiteY15" fmla="*/ 0 h 169979"/>
                <a:gd name="connsiteX16" fmla="*/ 63842 w 118861"/>
                <a:gd name="connsiteY16" fmla="*/ 16999 h 169979"/>
                <a:gd name="connsiteX17" fmla="*/ 71397 w 118861"/>
                <a:gd name="connsiteY17" fmla="*/ 33243 h 169979"/>
                <a:gd name="connsiteX18" fmla="*/ 113329 w 118861"/>
                <a:gd name="connsiteY18" fmla="*/ 44198 h 169979"/>
                <a:gd name="connsiteX19" fmla="*/ 118618 w 118861"/>
                <a:gd name="connsiteY19" fmla="*/ 49487 h 169979"/>
                <a:gd name="connsiteX20" fmla="*/ 113707 w 118861"/>
                <a:gd name="connsiteY20" fmla="*/ 57798 h 169979"/>
                <a:gd name="connsiteX21" fmla="*/ 113707 w 118861"/>
                <a:gd name="connsiteY21" fmla="*/ 93308 h 169979"/>
                <a:gd name="connsiteX22" fmla="*/ 116351 w 118861"/>
                <a:gd name="connsiteY22" fmla="*/ 105396 h 16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8861" h="169979">
                  <a:moveTo>
                    <a:pt x="116351" y="105396"/>
                  </a:moveTo>
                  <a:cubicBezTo>
                    <a:pt x="107663" y="105018"/>
                    <a:pt x="105774" y="114085"/>
                    <a:pt x="100485" y="117862"/>
                  </a:cubicBezTo>
                  <a:cubicBezTo>
                    <a:pt x="91041" y="124662"/>
                    <a:pt x="91797" y="125418"/>
                    <a:pt x="103507" y="135995"/>
                  </a:cubicBezTo>
                  <a:cubicBezTo>
                    <a:pt x="87263" y="140906"/>
                    <a:pt x="74042" y="148839"/>
                    <a:pt x="69131" y="165460"/>
                  </a:cubicBezTo>
                  <a:cubicBezTo>
                    <a:pt x="67997" y="169238"/>
                    <a:pt x="65353" y="171127"/>
                    <a:pt x="61198" y="169238"/>
                  </a:cubicBezTo>
                  <a:cubicBezTo>
                    <a:pt x="50998" y="165460"/>
                    <a:pt x="49487" y="154883"/>
                    <a:pt x="49109" y="147706"/>
                  </a:cubicBezTo>
                  <a:cubicBezTo>
                    <a:pt x="48732" y="142039"/>
                    <a:pt x="51376" y="135617"/>
                    <a:pt x="48354" y="129951"/>
                  </a:cubicBezTo>
                  <a:cubicBezTo>
                    <a:pt x="45332" y="125040"/>
                    <a:pt x="37021" y="120129"/>
                    <a:pt x="35510" y="126929"/>
                  </a:cubicBezTo>
                  <a:cubicBezTo>
                    <a:pt x="29466" y="150350"/>
                    <a:pt x="16622" y="133351"/>
                    <a:pt x="0" y="134862"/>
                  </a:cubicBezTo>
                  <a:cubicBezTo>
                    <a:pt x="13600" y="127306"/>
                    <a:pt x="27199" y="127684"/>
                    <a:pt x="21155" y="110685"/>
                  </a:cubicBezTo>
                  <a:cubicBezTo>
                    <a:pt x="17755" y="100863"/>
                    <a:pt x="33621" y="112951"/>
                    <a:pt x="36643" y="104641"/>
                  </a:cubicBezTo>
                  <a:cubicBezTo>
                    <a:pt x="52509" y="106529"/>
                    <a:pt x="73664" y="81597"/>
                    <a:pt x="71775" y="65731"/>
                  </a:cubicBezTo>
                  <a:cubicBezTo>
                    <a:pt x="71020" y="59309"/>
                    <a:pt x="70264" y="58931"/>
                    <a:pt x="64975" y="60442"/>
                  </a:cubicBezTo>
                  <a:cubicBezTo>
                    <a:pt x="60064" y="61953"/>
                    <a:pt x="57042" y="57798"/>
                    <a:pt x="60064" y="55153"/>
                  </a:cubicBezTo>
                  <a:cubicBezTo>
                    <a:pt x="72153" y="45332"/>
                    <a:pt x="62709" y="39287"/>
                    <a:pt x="57420" y="31732"/>
                  </a:cubicBezTo>
                  <a:cubicBezTo>
                    <a:pt x="44576" y="13600"/>
                    <a:pt x="47220" y="7555"/>
                    <a:pt x="72153" y="0"/>
                  </a:cubicBezTo>
                  <a:cubicBezTo>
                    <a:pt x="69131" y="6422"/>
                    <a:pt x="66109" y="11333"/>
                    <a:pt x="63842" y="16999"/>
                  </a:cubicBezTo>
                  <a:cubicBezTo>
                    <a:pt x="60442" y="25310"/>
                    <a:pt x="65731" y="34754"/>
                    <a:pt x="71397" y="33243"/>
                  </a:cubicBezTo>
                  <a:cubicBezTo>
                    <a:pt x="88019" y="29088"/>
                    <a:pt x="97085" y="50242"/>
                    <a:pt x="113329" y="44198"/>
                  </a:cubicBezTo>
                  <a:cubicBezTo>
                    <a:pt x="116351" y="43065"/>
                    <a:pt x="117862" y="46843"/>
                    <a:pt x="118618" y="49487"/>
                  </a:cubicBezTo>
                  <a:cubicBezTo>
                    <a:pt x="119751" y="53642"/>
                    <a:pt x="116729" y="55531"/>
                    <a:pt x="113707" y="57798"/>
                  </a:cubicBezTo>
                  <a:cubicBezTo>
                    <a:pt x="90663" y="74797"/>
                    <a:pt x="90663" y="74797"/>
                    <a:pt x="113707" y="93308"/>
                  </a:cubicBezTo>
                  <a:cubicBezTo>
                    <a:pt x="116729" y="97085"/>
                    <a:pt x="116351" y="101241"/>
                    <a:pt x="116351" y="105396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28" name="Freeform: Shape 26427">
              <a:extLst>
                <a:ext uri="{FF2B5EF4-FFF2-40B4-BE49-F238E27FC236}">
                  <a16:creationId xmlns:a16="http://schemas.microsoft.com/office/drawing/2014/main" id="{F031BD03-391D-4818-9FA6-1CA864D51689}"/>
                </a:ext>
              </a:extLst>
            </p:cNvPr>
            <p:cNvSpPr/>
            <p:nvPr/>
          </p:nvSpPr>
          <p:spPr>
            <a:xfrm>
              <a:off x="10155710" y="4021550"/>
              <a:ext cx="75866" cy="78513"/>
            </a:xfrm>
            <a:custGeom>
              <a:avLst/>
              <a:gdLst>
                <a:gd name="connsiteX0" fmla="*/ 33621 w 75866"/>
                <a:gd name="connsiteY0" fmla="*/ 66887 h 78513"/>
                <a:gd name="connsiteX1" fmla="*/ 37399 w 75866"/>
                <a:gd name="connsiteY1" fmla="*/ 58199 h 78513"/>
                <a:gd name="connsiteX2" fmla="*/ 0 w 75866"/>
                <a:gd name="connsiteY2" fmla="*/ 24578 h 78513"/>
                <a:gd name="connsiteX3" fmla="*/ 28710 w 75866"/>
                <a:gd name="connsiteY3" fmla="*/ 401 h 78513"/>
                <a:gd name="connsiteX4" fmla="*/ 37399 w 75866"/>
                <a:gd name="connsiteY4" fmla="*/ 12489 h 78513"/>
                <a:gd name="connsiteX5" fmla="*/ 47976 w 75866"/>
                <a:gd name="connsiteY5" fmla="*/ 39688 h 78513"/>
                <a:gd name="connsiteX6" fmla="*/ 71775 w 75866"/>
                <a:gd name="connsiteY6" fmla="*/ 29111 h 78513"/>
                <a:gd name="connsiteX7" fmla="*/ 64975 w 75866"/>
                <a:gd name="connsiteY7" fmla="*/ 74820 h 78513"/>
                <a:gd name="connsiteX8" fmla="*/ 57042 w 75866"/>
                <a:gd name="connsiteY8" fmla="*/ 77087 h 78513"/>
                <a:gd name="connsiteX9" fmla="*/ 33621 w 75866"/>
                <a:gd name="connsiteY9" fmla="*/ 66887 h 7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866" h="78513">
                  <a:moveTo>
                    <a:pt x="33621" y="66887"/>
                  </a:moveTo>
                  <a:cubicBezTo>
                    <a:pt x="36643" y="64621"/>
                    <a:pt x="39287" y="59332"/>
                    <a:pt x="37399" y="58199"/>
                  </a:cubicBezTo>
                  <a:cubicBezTo>
                    <a:pt x="23421" y="48377"/>
                    <a:pt x="20777" y="26089"/>
                    <a:pt x="0" y="24578"/>
                  </a:cubicBezTo>
                  <a:cubicBezTo>
                    <a:pt x="756" y="6067"/>
                    <a:pt x="14733" y="3045"/>
                    <a:pt x="28710" y="401"/>
                  </a:cubicBezTo>
                  <a:cubicBezTo>
                    <a:pt x="38154" y="-1488"/>
                    <a:pt x="42687" y="3423"/>
                    <a:pt x="37399" y="12489"/>
                  </a:cubicBezTo>
                  <a:cubicBezTo>
                    <a:pt x="29466" y="26467"/>
                    <a:pt x="38154" y="34022"/>
                    <a:pt x="47976" y="39688"/>
                  </a:cubicBezTo>
                  <a:cubicBezTo>
                    <a:pt x="59687" y="46866"/>
                    <a:pt x="64975" y="35911"/>
                    <a:pt x="71775" y="29111"/>
                  </a:cubicBezTo>
                  <a:cubicBezTo>
                    <a:pt x="83486" y="46110"/>
                    <a:pt x="66486" y="59332"/>
                    <a:pt x="64975" y="74820"/>
                  </a:cubicBezTo>
                  <a:cubicBezTo>
                    <a:pt x="64598" y="77842"/>
                    <a:pt x="57420" y="80109"/>
                    <a:pt x="57042" y="77087"/>
                  </a:cubicBezTo>
                  <a:cubicBezTo>
                    <a:pt x="54020" y="60088"/>
                    <a:pt x="40043" y="72932"/>
                    <a:pt x="33621" y="66887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29" name="Freeform: Shape 26428">
              <a:extLst>
                <a:ext uri="{FF2B5EF4-FFF2-40B4-BE49-F238E27FC236}">
                  <a16:creationId xmlns:a16="http://schemas.microsoft.com/office/drawing/2014/main" id="{390C6F4B-519B-49CA-B114-70A84C2AEC92}"/>
                </a:ext>
              </a:extLst>
            </p:cNvPr>
            <p:cNvSpPr/>
            <p:nvPr/>
          </p:nvSpPr>
          <p:spPr>
            <a:xfrm>
              <a:off x="10384086" y="4435212"/>
              <a:ext cx="48492" cy="67254"/>
            </a:xfrm>
            <a:custGeom>
              <a:avLst/>
              <a:gdLst>
                <a:gd name="connsiteX0" fmla="*/ 21703 w 48492"/>
                <a:gd name="connsiteY0" fmla="*/ 67254 h 67254"/>
                <a:gd name="connsiteX1" fmla="*/ 14148 w 48492"/>
                <a:gd name="connsiteY1" fmla="*/ 42322 h 67254"/>
                <a:gd name="connsiteX2" fmla="*/ 14903 w 48492"/>
                <a:gd name="connsiteY2" fmla="*/ 16634 h 67254"/>
                <a:gd name="connsiteX3" fmla="*/ 18681 w 48492"/>
                <a:gd name="connsiteY3" fmla="*/ 12479 h 67254"/>
                <a:gd name="connsiteX4" fmla="*/ 17926 w 48492"/>
                <a:gd name="connsiteY4" fmla="*/ 12 h 67254"/>
                <a:gd name="connsiteX5" fmla="*/ 46258 w 48492"/>
                <a:gd name="connsiteY5" fmla="*/ 19278 h 67254"/>
                <a:gd name="connsiteX6" fmla="*/ 45124 w 48492"/>
                <a:gd name="connsiteY6" fmla="*/ 31367 h 67254"/>
                <a:gd name="connsiteX7" fmla="*/ 21703 w 48492"/>
                <a:gd name="connsiteY7" fmla="*/ 67254 h 6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92" h="67254">
                  <a:moveTo>
                    <a:pt x="21703" y="67254"/>
                  </a:moveTo>
                  <a:cubicBezTo>
                    <a:pt x="26236" y="54410"/>
                    <a:pt x="22459" y="48744"/>
                    <a:pt x="14148" y="42322"/>
                  </a:cubicBezTo>
                  <a:cubicBezTo>
                    <a:pt x="5837" y="36278"/>
                    <a:pt x="-13429" y="24189"/>
                    <a:pt x="14903" y="16634"/>
                  </a:cubicBezTo>
                  <a:cubicBezTo>
                    <a:pt x="16415" y="16256"/>
                    <a:pt x="18681" y="13990"/>
                    <a:pt x="18681" y="12479"/>
                  </a:cubicBezTo>
                  <a:cubicBezTo>
                    <a:pt x="18303" y="7945"/>
                    <a:pt x="9237" y="-365"/>
                    <a:pt x="17926" y="12"/>
                  </a:cubicBezTo>
                  <a:cubicBezTo>
                    <a:pt x="28881" y="390"/>
                    <a:pt x="37947" y="10590"/>
                    <a:pt x="46258" y="19278"/>
                  </a:cubicBezTo>
                  <a:cubicBezTo>
                    <a:pt x="50791" y="23811"/>
                    <a:pt x="47391" y="26456"/>
                    <a:pt x="45124" y="31367"/>
                  </a:cubicBezTo>
                  <a:cubicBezTo>
                    <a:pt x="39080" y="42700"/>
                    <a:pt x="40214" y="57810"/>
                    <a:pt x="21703" y="67254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30" name="Freeform: Shape 26429">
              <a:extLst>
                <a:ext uri="{FF2B5EF4-FFF2-40B4-BE49-F238E27FC236}">
                  <a16:creationId xmlns:a16="http://schemas.microsoft.com/office/drawing/2014/main" id="{BD511DFF-9940-4FB4-BEB0-E041B8A7349B}"/>
                </a:ext>
              </a:extLst>
            </p:cNvPr>
            <p:cNvSpPr/>
            <p:nvPr/>
          </p:nvSpPr>
          <p:spPr>
            <a:xfrm>
              <a:off x="10246803" y="4041516"/>
              <a:ext cx="24880" cy="18339"/>
            </a:xfrm>
            <a:custGeom>
              <a:avLst/>
              <a:gdLst>
                <a:gd name="connsiteX0" fmla="*/ 24881 w 24880"/>
                <a:gd name="connsiteY0" fmla="*/ 3101 h 18339"/>
                <a:gd name="connsiteX1" fmla="*/ 3348 w 24880"/>
                <a:gd name="connsiteY1" fmla="*/ 17834 h 18339"/>
                <a:gd name="connsiteX2" fmla="*/ 704 w 24880"/>
                <a:gd name="connsiteY2" fmla="*/ 4612 h 18339"/>
                <a:gd name="connsiteX3" fmla="*/ 24881 w 24880"/>
                <a:gd name="connsiteY3" fmla="*/ 3101 h 1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80" h="18339">
                  <a:moveTo>
                    <a:pt x="24881" y="3101"/>
                  </a:moveTo>
                  <a:cubicBezTo>
                    <a:pt x="15814" y="6501"/>
                    <a:pt x="15059" y="21234"/>
                    <a:pt x="3348" y="17834"/>
                  </a:cubicBezTo>
                  <a:cubicBezTo>
                    <a:pt x="1081" y="17078"/>
                    <a:pt x="-1185" y="7256"/>
                    <a:pt x="704" y="4612"/>
                  </a:cubicBezTo>
                  <a:cubicBezTo>
                    <a:pt x="7503" y="-4077"/>
                    <a:pt x="16570" y="1968"/>
                    <a:pt x="24881" y="3101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31" name="Freeform: Shape 26430">
              <a:extLst>
                <a:ext uri="{FF2B5EF4-FFF2-40B4-BE49-F238E27FC236}">
                  <a16:creationId xmlns:a16="http://schemas.microsoft.com/office/drawing/2014/main" id="{ACAA7B41-4F47-4EE7-91A3-F4A50B6CFFC5}"/>
                </a:ext>
              </a:extLst>
            </p:cNvPr>
            <p:cNvSpPr/>
            <p:nvPr/>
          </p:nvSpPr>
          <p:spPr>
            <a:xfrm>
              <a:off x="10600101" y="4071438"/>
              <a:ext cx="12324" cy="21154"/>
            </a:xfrm>
            <a:custGeom>
              <a:avLst/>
              <a:gdLst>
                <a:gd name="connsiteX0" fmla="*/ 12325 w 12324"/>
                <a:gd name="connsiteY0" fmla="*/ 0 h 21154"/>
                <a:gd name="connsiteX1" fmla="*/ 12325 w 12324"/>
                <a:gd name="connsiteY1" fmla="*/ 21155 h 21154"/>
                <a:gd name="connsiteX2" fmla="*/ 12325 w 12324"/>
                <a:gd name="connsiteY2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4" h="21154">
                  <a:moveTo>
                    <a:pt x="12325" y="0"/>
                  </a:moveTo>
                  <a:cubicBezTo>
                    <a:pt x="12325" y="7177"/>
                    <a:pt x="12325" y="13977"/>
                    <a:pt x="12325" y="21155"/>
                  </a:cubicBezTo>
                  <a:cubicBezTo>
                    <a:pt x="-4297" y="13977"/>
                    <a:pt x="-3919" y="7177"/>
                    <a:pt x="12325" y="0"/>
                  </a:cubicBezTo>
                  <a:close/>
                </a:path>
              </a:pathLst>
            </a:custGeom>
            <a:solidFill>
              <a:srgbClr val="FCD3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32" name="Freeform: Shape 26431">
              <a:extLst>
                <a:ext uri="{FF2B5EF4-FFF2-40B4-BE49-F238E27FC236}">
                  <a16:creationId xmlns:a16="http://schemas.microsoft.com/office/drawing/2014/main" id="{C2B79930-79B6-4AD2-9096-ADF4FA5FDEF1}"/>
                </a:ext>
              </a:extLst>
            </p:cNvPr>
            <p:cNvSpPr/>
            <p:nvPr/>
          </p:nvSpPr>
          <p:spPr>
            <a:xfrm>
              <a:off x="10485497" y="4253845"/>
              <a:ext cx="15792" cy="11854"/>
            </a:xfrm>
            <a:custGeom>
              <a:avLst/>
              <a:gdLst>
                <a:gd name="connsiteX0" fmla="*/ 0 w 15792"/>
                <a:gd name="connsiteY0" fmla="*/ 7986 h 11854"/>
                <a:gd name="connsiteX1" fmla="*/ 14355 w 15792"/>
                <a:gd name="connsiteY1" fmla="*/ 1942 h 11854"/>
                <a:gd name="connsiteX2" fmla="*/ 15488 w 15792"/>
                <a:gd name="connsiteY2" fmla="*/ 7231 h 11854"/>
                <a:gd name="connsiteX3" fmla="*/ 0 w 15792"/>
                <a:gd name="connsiteY3" fmla="*/ 7986 h 11854"/>
                <a:gd name="connsiteX4" fmla="*/ 0 w 15792"/>
                <a:gd name="connsiteY4" fmla="*/ 7986 h 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92" h="11854">
                  <a:moveTo>
                    <a:pt x="0" y="7986"/>
                  </a:moveTo>
                  <a:cubicBezTo>
                    <a:pt x="3400" y="2320"/>
                    <a:pt x="7177" y="-2969"/>
                    <a:pt x="14355" y="1942"/>
                  </a:cubicBezTo>
                  <a:cubicBezTo>
                    <a:pt x="15488" y="2697"/>
                    <a:pt x="16244" y="6097"/>
                    <a:pt x="15488" y="7231"/>
                  </a:cubicBezTo>
                  <a:cubicBezTo>
                    <a:pt x="10955" y="16297"/>
                    <a:pt x="5289" y="9497"/>
                    <a:pt x="0" y="7986"/>
                  </a:cubicBezTo>
                  <a:lnTo>
                    <a:pt x="0" y="7986"/>
                  </a:ln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33" name="Freeform: Shape 26432">
              <a:extLst>
                <a:ext uri="{FF2B5EF4-FFF2-40B4-BE49-F238E27FC236}">
                  <a16:creationId xmlns:a16="http://schemas.microsoft.com/office/drawing/2014/main" id="{A76532F0-2894-46B6-BD0B-A7B62403B9EC}"/>
                </a:ext>
              </a:extLst>
            </p:cNvPr>
            <p:cNvSpPr/>
            <p:nvPr/>
          </p:nvSpPr>
          <p:spPr>
            <a:xfrm>
              <a:off x="10345725" y="4941401"/>
              <a:ext cx="50620" cy="13206"/>
            </a:xfrm>
            <a:custGeom>
              <a:avLst/>
              <a:gdLst>
                <a:gd name="connsiteX0" fmla="*/ 50620 w 50620"/>
                <a:gd name="connsiteY0" fmla="*/ 1538 h 13206"/>
                <a:gd name="connsiteX1" fmla="*/ 0 w 50620"/>
                <a:gd name="connsiteY1" fmla="*/ 6449 h 13206"/>
                <a:gd name="connsiteX2" fmla="*/ 50620 w 50620"/>
                <a:gd name="connsiteY2" fmla="*/ 1538 h 1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20" h="13206">
                  <a:moveTo>
                    <a:pt x="50620" y="1538"/>
                  </a:moveTo>
                  <a:cubicBezTo>
                    <a:pt x="33621" y="2293"/>
                    <a:pt x="18888" y="23826"/>
                    <a:pt x="0" y="6449"/>
                  </a:cubicBezTo>
                  <a:cubicBezTo>
                    <a:pt x="16622" y="1538"/>
                    <a:pt x="33243" y="-2240"/>
                    <a:pt x="50620" y="1538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34" name="Freeform: Shape 26433">
              <a:extLst>
                <a:ext uri="{FF2B5EF4-FFF2-40B4-BE49-F238E27FC236}">
                  <a16:creationId xmlns:a16="http://schemas.microsoft.com/office/drawing/2014/main" id="{8BC6CFF0-662A-4EEE-BB6F-A09D4D4EA4F8}"/>
                </a:ext>
              </a:extLst>
            </p:cNvPr>
            <p:cNvSpPr/>
            <p:nvPr/>
          </p:nvSpPr>
          <p:spPr>
            <a:xfrm>
              <a:off x="10499464" y="4928031"/>
              <a:ext cx="239890" cy="264265"/>
            </a:xfrm>
            <a:custGeom>
              <a:avLst/>
              <a:gdLst>
                <a:gd name="connsiteX0" fmla="*/ 239891 w 239890"/>
                <a:gd name="connsiteY0" fmla="*/ 62128 h 264265"/>
                <a:gd name="connsiteX1" fmla="*/ 154516 w 239890"/>
                <a:gd name="connsiteY1" fmla="*/ 27374 h 264265"/>
                <a:gd name="connsiteX2" fmla="*/ 127695 w 239890"/>
                <a:gd name="connsiteY2" fmla="*/ 25107 h 264265"/>
                <a:gd name="connsiteX3" fmla="*/ 107296 w 239890"/>
                <a:gd name="connsiteY3" fmla="*/ 27752 h 264265"/>
                <a:gd name="connsiteX4" fmla="*/ 57431 w 239890"/>
                <a:gd name="connsiteY4" fmla="*/ 58350 h 264265"/>
                <a:gd name="connsiteX5" fmla="*/ 43076 w 239890"/>
                <a:gd name="connsiteY5" fmla="*/ 70061 h 264265"/>
                <a:gd name="connsiteX6" fmla="*/ 33254 w 239890"/>
                <a:gd name="connsiteY6" fmla="*/ 127104 h 264265"/>
                <a:gd name="connsiteX7" fmla="*/ 40810 w 239890"/>
                <a:gd name="connsiteY7" fmla="*/ 152414 h 264265"/>
                <a:gd name="connsiteX8" fmla="*/ 53653 w 239890"/>
                <a:gd name="connsiteY8" fmla="*/ 187168 h 264265"/>
                <a:gd name="connsiteX9" fmla="*/ 63475 w 239890"/>
                <a:gd name="connsiteY9" fmla="*/ 218145 h 264265"/>
                <a:gd name="connsiteX10" fmla="*/ 79719 w 239890"/>
                <a:gd name="connsiteY10" fmla="*/ 236277 h 264265"/>
                <a:gd name="connsiteX11" fmla="*/ 79341 w 239890"/>
                <a:gd name="connsiteY11" fmla="*/ 244210 h 264265"/>
                <a:gd name="connsiteX12" fmla="*/ 75942 w 239890"/>
                <a:gd name="connsiteY12" fmla="*/ 248743 h 264265"/>
                <a:gd name="connsiteX13" fmla="*/ 43832 w 239890"/>
                <a:gd name="connsiteY13" fmla="*/ 263476 h 264265"/>
                <a:gd name="connsiteX14" fmla="*/ 41943 w 239890"/>
                <a:gd name="connsiteY14" fmla="*/ 261587 h 264265"/>
                <a:gd name="connsiteX15" fmla="*/ 47609 w 239890"/>
                <a:gd name="connsiteY15" fmla="*/ 244210 h 264265"/>
                <a:gd name="connsiteX16" fmla="*/ 35899 w 239890"/>
                <a:gd name="connsiteY16" fmla="*/ 183013 h 264265"/>
                <a:gd name="connsiteX17" fmla="*/ 31365 w 239890"/>
                <a:gd name="connsiteY17" fmla="*/ 179235 h 264265"/>
                <a:gd name="connsiteX18" fmla="*/ 4166 w 239890"/>
                <a:gd name="connsiteY18" fmla="*/ 125970 h 264265"/>
                <a:gd name="connsiteX19" fmla="*/ 4166 w 239890"/>
                <a:gd name="connsiteY19" fmla="*/ 100282 h 264265"/>
                <a:gd name="connsiteX20" fmla="*/ 15499 w 239890"/>
                <a:gd name="connsiteY20" fmla="*/ 58350 h 264265"/>
                <a:gd name="connsiteX21" fmla="*/ 70275 w 239890"/>
                <a:gd name="connsiteY21" fmla="*/ 25107 h 264265"/>
                <a:gd name="connsiteX22" fmla="*/ 132228 w 239890"/>
                <a:gd name="connsiteY22" fmla="*/ 2064 h 264265"/>
                <a:gd name="connsiteX23" fmla="*/ 146961 w 239890"/>
                <a:gd name="connsiteY23" fmla="*/ 5841 h 264265"/>
                <a:gd name="connsiteX24" fmla="*/ 164338 w 239890"/>
                <a:gd name="connsiteY24" fmla="*/ 20952 h 264265"/>
                <a:gd name="connsiteX25" fmla="*/ 177560 w 239890"/>
                <a:gd name="connsiteY25" fmla="*/ 29263 h 264265"/>
                <a:gd name="connsiteX26" fmla="*/ 238758 w 239890"/>
                <a:gd name="connsiteY26" fmla="*/ 57595 h 264265"/>
                <a:gd name="connsiteX27" fmla="*/ 239891 w 239890"/>
                <a:gd name="connsiteY27" fmla="*/ 62128 h 264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9890" h="264265">
                  <a:moveTo>
                    <a:pt x="239891" y="62128"/>
                  </a:moveTo>
                  <a:cubicBezTo>
                    <a:pt x="206270" y="63261"/>
                    <a:pt x="182093" y="40973"/>
                    <a:pt x="154516" y="27374"/>
                  </a:cubicBezTo>
                  <a:cubicBezTo>
                    <a:pt x="145072" y="22841"/>
                    <a:pt x="137517" y="18308"/>
                    <a:pt x="127695" y="25107"/>
                  </a:cubicBezTo>
                  <a:cubicBezTo>
                    <a:pt x="121651" y="29263"/>
                    <a:pt x="114473" y="28129"/>
                    <a:pt x="107296" y="27752"/>
                  </a:cubicBezTo>
                  <a:cubicBezTo>
                    <a:pt x="82741" y="25863"/>
                    <a:pt x="68008" y="34929"/>
                    <a:pt x="57431" y="58350"/>
                  </a:cubicBezTo>
                  <a:cubicBezTo>
                    <a:pt x="54409" y="64772"/>
                    <a:pt x="48365" y="67039"/>
                    <a:pt x="43076" y="70061"/>
                  </a:cubicBezTo>
                  <a:cubicBezTo>
                    <a:pt x="13610" y="85927"/>
                    <a:pt x="10588" y="103304"/>
                    <a:pt x="33254" y="127104"/>
                  </a:cubicBezTo>
                  <a:cubicBezTo>
                    <a:pt x="39676" y="133903"/>
                    <a:pt x="43454" y="143725"/>
                    <a:pt x="40810" y="152414"/>
                  </a:cubicBezTo>
                  <a:cubicBezTo>
                    <a:pt x="35521" y="168280"/>
                    <a:pt x="43076" y="178101"/>
                    <a:pt x="53653" y="187168"/>
                  </a:cubicBezTo>
                  <a:cubicBezTo>
                    <a:pt x="63475" y="195479"/>
                    <a:pt x="68008" y="204167"/>
                    <a:pt x="63475" y="218145"/>
                  </a:cubicBezTo>
                  <a:cubicBezTo>
                    <a:pt x="60075" y="229100"/>
                    <a:pt x="60831" y="242321"/>
                    <a:pt x="79719" y="236277"/>
                  </a:cubicBezTo>
                  <a:cubicBezTo>
                    <a:pt x="81230" y="238921"/>
                    <a:pt x="80475" y="241566"/>
                    <a:pt x="79341" y="244210"/>
                  </a:cubicBezTo>
                  <a:cubicBezTo>
                    <a:pt x="78208" y="245721"/>
                    <a:pt x="77075" y="247232"/>
                    <a:pt x="75942" y="248743"/>
                  </a:cubicBezTo>
                  <a:cubicBezTo>
                    <a:pt x="66497" y="256676"/>
                    <a:pt x="58564" y="267254"/>
                    <a:pt x="43832" y="263476"/>
                  </a:cubicBezTo>
                  <a:cubicBezTo>
                    <a:pt x="43076" y="262721"/>
                    <a:pt x="42320" y="261965"/>
                    <a:pt x="41943" y="261587"/>
                  </a:cubicBezTo>
                  <a:cubicBezTo>
                    <a:pt x="41187" y="254788"/>
                    <a:pt x="44965" y="249877"/>
                    <a:pt x="47609" y="244210"/>
                  </a:cubicBezTo>
                  <a:cubicBezTo>
                    <a:pt x="59698" y="218145"/>
                    <a:pt x="56676" y="203034"/>
                    <a:pt x="35899" y="183013"/>
                  </a:cubicBezTo>
                  <a:cubicBezTo>
                    <a:pt x="34387" y="181501"/>
                    <a:pt x="30988" y="179990"/>
                    <a:pt x="31365" y="179235"/>
                  </a:cubicBezTo>
                  <a:cubicBezTo>
                    <a:pt x="38165" y="153169"/>
                    <a:pt x="13233" y="143725"/>
                    <a:pt x="4166" y="125970"/>
                  </a:cubicBezTo>
                  <a:cubicBezTo>
                    <a:pt x="11" y="117659"/>
                    <a:pt x="-2633" y="108593"/>
                    <a:pt x="4166" y="100282"/>
                  </a:cubicBezTo>
                  <a:cubicBezTo>
                    <a:pt x="14744" y="87816"/>
                    <a:pt x="9077" y="71572"/>
                    <a:pt x="15499" y="58350"/>
                  </a:cubicBezTo>
                  <a:cubicBezTo>
                    <a:pt x="26454" y="34929"/>
                    <a:pt x="54031" y="38707"/>
                    <a:pt x="70275" y="25107"/>
                  </a:cubicBezTo>
                  <a:cubicBezTo>
                    <a:pt x="88408" y="9619"/>
                    <a:pt x="115607" y="20574"/>
                    <a:pt x="132228" y="2064"/>
                  </a:cubicBezTo>
                  <a:cubicBezTo>
                    <a:pt x="136761" y="-2847"/>
                    <a:pt x="142428" y="2064"/>
                    <a:pt x="146961" y="5841"/>
                  </a:cubicBezTo>
                  <a:cubicBezTo>
                    <a:pt x="152627" y="11130"/>
                    <a:pt x="158672" y="16041"/>
                    <a:pt x="164338" y="20952"/>
                  </a:cubicBezTo>
                  <a:cubicBezTo>
                    <a:pt x="166983" y="26618"/>
                    <a:pt x="171516" y="29640"/>
                    <a:pt x="177560" y="29263"/>
                  </a:cubicBezTo>
                  <a:cubicBezTo>
                    <a:pt x="202870" y="27752"/>
                    <a:pt x="217603" y="49284"/>
                    <a:pt x="238758" y="57595"/>
                  </a:cubicBezTo>
                  <a:cubicBezTo>
                    <a:pt x="239135" y="56839"/>
                    <a:pt x="239135" y="60239"/>
                    <a:pt x="239891" y="62128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35" name="Freeform: Shape 26434">
              <a:extLst>
                <a:ext uri="{FF2B5EF4-FFF2-40B4-BE49-F238E27FC236}">
                  <a16:creationId xmlns:a16="http://schemas.microsoft.com/office/drawing/2014/main" id="{E5E232B5-958F-4394-B6F6-C508B6234EE6}"/>
                </a:ext>
              </a:extLst>
            </p:cNvPr>
            <p:cNvSpPr/>
            <p:nvPr/>
          </p:nvSpPr>
          <p:spPr>
            <a:xfrm>
              <a:off x="10378988" y="5168158"/>
              <a:ext cx="242665" cy="235458"/>
            </a:xfrm>
            <a:custGeom>
              <a:avLst/>
              <a:gdLst>
                <a:gd name="connsiteX0" fmla="*/ 358 w 242665"/>
                <a:gd name="connsiteY0" fmla="*/ 198631 h 235458"/>
                <a:gd name="connsiteX1" fmla="*/ 15091 w 242665"/>
                <a:gd name="connsiteY1" fmla="*/ 195609 h 235458"/>
                <a:gd name="connsiteX2" fmla="*/ 34357 w 242665"/>
                <a:gd name="connsiteY2" fmla="*/ 186921 h 235458"/>
                <a:gd name="connsiteX3" fmla="*/ 93666 w 242665"/>
                <a:gd name="connsiteY3" fmla="*/ 206942 h 235458"/>
                <a:gd name="connsiteX4" fmla="*/ 132197 w 242665"/>
                <a:gd name="connsiteY4" fmla="*/ 188054 h 235458"/>
                <a:gd name="connsiteX5" fmla="*/ 165441 w 242665"/>
                <a:gd name="connsiteY5" fmla="*/ 205431 h 235458"/>
                <a:gd name="connsiteX6" fmla="*/ 177907 w 242665"/>
                <a:gd name="connsiteY6" fmla="*/ 172566 h 235458"/>
                <a:gd name="connsiteX7" fmla="*/ 191506 w 242665"/>
                <a:gd name="connsiteY7" fmla="*/ 121567 h 235458"/>
                <a:gd name="connsiteX8" fmla="*/ 191506 w 242665"/>
                <a:gd name="connsiteY8" fmla="*/ 71702 h 235458"/>
                <a:gd name="connsiteX9" fmla="*/ 213417 w 242665"/>
                <a:gd name="connsiteY9" fmla="*/ 40348 h 235458"/>
                <a:gd name="connsiteX10" fmla="*/ 160907 w 242665"/>
                <a:gd name="connsiteY10" fmla="*/ 33926 h 235458"/>
                <a:gd name="connsiteX11" fmla="*/ 155241 w 242665"/>
                <a:gd name="connsiteY11" fmla="*/ 31660 h 235458"/>
                <a:gd name="connsiteX12" fmla="*/ 152974 w 242665"/>
                <a:gd name="connsiteY12" fmla="*/ 20704 h 235458"/>
                <a:gd name="connsiteX13" fmla="*/ 161663 w 242665"/>
                <a:gd name="connsiteY13" fmla="*/ 20327 h 235458"/>
                <a:gd name="connsiteX14" fmla="*/ 161663 w 242665"/>
                <a:gd name="connsiteY14" fmla="*/ 20327 h 235458"/>
                <a:gd name="connsiteX15" fmla="*/ 195662 w 242665"/>
                <a:gd name="connsiteY15" fmla="*/ 3327 h 235458"/>
                <a:gd name="connsiteX16" fmla="*/ 195662 w 242665"/>
                <a:gd name="connsiteY16" fmla="*/ 3327 h 235458"/>
                <a:gd name="connsiteX17" fmla="*/ 241371 w 242665"/>
                <a:gd name="connsiteY17" fmla="*/ 43370 h 235458"/>
                <a:gd name="connsiteX18" fmla="*/ 226261 w 242665"/>
                <a:gd name="connsiteY18" fmla="*/ 77369 h 235458"/>
                <a:gd name="connsiteX19" fmla="*/ 218705 w 242665"/>
                <a:gd name="connsiteY19" fmla="*/ 120056 h 235458"/>
                <a:gd name="connsiteX20" fmla="*/ 220972 w 242665"/>
                <a:gd name="connsiteY20" fmla="*/ 185032 h 235458"/>
                <a:gd name="connsiteX21" fmla="*/ 195284 w 242665"/>
                <a:gd name="connsiteY21" fmla="*/ 214875 h 235458"/>
                <a:gd name="connsiteX22" fmla="*/ 189240 w 242665"/>
                <a:gd name="connsiteY22" fmla="*/ 233763 h 235458"/>
                <a:gd name="connsiteX23" fmla="*/ 126531 w 242665"/>
                <a:gd name="connsiteY23" fmla="*/ 216386 h 235458"/>
                <a:gd name="connsiteX24" fmla="*/ 102354 w 242665"/>
                <a:gd name="connsiteY24" fmla="*/ 214875 h 235458"/>
                <a:gd name="connsiteX25" fmla="*/ 42667 w 242665"/>
                <a:gd name="connsiteY25" fmla="*/ 202787 h 235458"/>
                <a:gd name="connsiteX26" fmla="*/ 27179 w 242665"/>
                <a:gd name="connsiteY26" fmla="*/ 205053 h 235458"/>
                <a:gd name="connsiteX27" fmla="*/ 15469 w 242665"/>
                <a:gd name="connsiteY27" fmla="*/ 219786 h 235458"/>
                <a:gd name="connsiteX28" fmla="*/ 358 w 242665"/>
                <a:gd name="connsiteY28" fmla="*/ 198631 h 23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2665" h="235458">
                  <a:moveTo>
                    <a:pt x="358" y="198631"/>
                  </a:moveTo>
                  <a:cubicBezTo>
                    <a:pt x="6024" y="200898"/>
                    <a:pt x="13202" y="205809"/>
                    <a:pt x="15091" y="195609"/>
                  </a:cubicBezTo>
                  <a:cubicBezTo>
                    <a:pt x="17357" y="182387"/>
                    <a:pt x="27557" y="184654"/>
                    <a:pt x="34357" y="186921"/>
                  </a:cubicBezTo>
                  <a:cubicBezTo>
                    <a:pt x="54000" y="194098"/>
                    <a:pt x="75155" y="196742"/>
                    <a:pt x="93666" y="206942"/>
                  </a:cubicBezTo>
                  <a:cubicBezTo>
                    <a:pt x="104621" y="197120"/>
                    <a:pt x="112554" y="186165"/>
                    <a:pt x="132197" y="188054"/>
                  </a:cubicBezTo>
                  <a:cubicBezTo>
                    <a:pt x="147308" y="189565"/>
                    <a:pt x="157130" y="192965"/>
                    <a:pt x="165441" y="205431"/>
                  </a:cubicBezTo>
                  <a:cubicBezTo>
                    <a:pt x="159396" y="189943"/>
                    <a:pt x="164685" y="182387"/>
                    <a:pt x="177907" y="172566"/>
                  </a:cubicBezTo>
                  <a:cubicBezTo>
                    <a:pt x="193017" y="161233"/>
                    <a:pt x="195284" y="139700"/>
                    <a:pt x="191506" y="121567"/>
                  </a:cubicBezTo>
                  <a:cubicBezTo>
                    <a:pt x="188106" y="104568"/>
                    <a:pt x="192262" y="88324"/>
                    <a:pt x="191506" y="71702"/>
                  </a:cubicBezTo>
                  <a:cubicBezTo>
                    <a:pt x="191129" y="64903"/>
                    <a:pt x="205484" y="50548"/>
                    <a:pt x="213417" y="40348"/>
                  </a:cubicBezTo>
                  <a:cubicBezTo>
                    <a:pt x="195662" y="46015"/>
                    <a:pt x="179040" y="33549"/>
                    <a:pt x="160907" y="33926"/>
                  </a:cubicBezTo>
                  <a:cubicBezTo>
                    <a:pt x="159019" y="33549"/>
                    <a:pt x="156752" y="32415"/>
                    <a:pt x="155241" y="31660"/>
                  </a:cubicBezTo>
                  <a:cubicBezTo>
                    <a:pt x="151463" y="28637"/>
                    <a:pt x="149575" y="25238"/>
                    <a:pt x="152974" y="20704"/>
                  </a:cubicBezTo>
                  <a:cubicBezTo>
                    <a:pt x="155996" y="20704"/>
                    <a:pt x="158641" y="20704"/>
                    <a:pt x="161663" y="20327"/>
                  </a:cubicBezTo>
                  <a:lnTo>
                    <a:pt x="161663" y="20327"/>
                  </a:lnTo>
                  <a:cubicBezTo>
                    <a:pt x="178662" y="26371"/>
                    <a:pt x="187351" y="15416"/>
                    <a:pt x="195662" y="3327"/>
                  </a:cubicBezTo>
                  <a:lnTo>
                    <a:pt x="195662" y="3327"/>
                  </a:lnTo>
                  <a:cubicBezTo>
                    <a:pt x="232305" y="-6872"/>
                    <a:pt x="247415" y="6350"/>
                    <a:pt x="241371" y="43370"/>
                  </a:cubicBezTo>
                  <a:cubicBezTo>
                    <a:pt x="238349" y="55459"/>
                    <a:pt x="235327" y="67925"/>
                    <a:pt x="226261" y="77369"/>
                  </a:cubicBezTo>
                  <a:cubicBezTo>
                    <a:pt x="209261" y="89080"/>
                    <a:pt x="211906" y="104568"/>
                    <a:pt x="218705" y="120056"/>
                  </a:cubicBezTo>
                  <a:cubicBezTo>
                    <a:pt x="228149" y="141589"/>
                    <a:pt x="227394" y="163499"/>
                    <a:pt x="220972" y="185032"/>
                  </a:cubicBezTo>
                  <a:cubicBezTo>
                    <a:pt x="217194" y="198631"/>
                    <a:pt x="200950" y="202409"/>
                    <a:pt x="195284" y="214875"/>
                  </a:cubicBezTo>
                  <a:cubicBezTo>
                    <a:pt x="181307" y="216764"/>
                    <a:pt x="181307" y="223941"/>
                    <a:pt x="189240" y="233763"/>
                  </a:cubicBezTo>
                  <a:cubicBezTo>
                    <a:pt x="164685" y="238296"/>
                    <a:pt x="143908" y="234141"/>
                    <a:pt x="126531" y="216386"/>
                  </a:cubicBezTo>
                  <a:cubicBezTo>
                    <a:pt x="120487" y="210342"/>
                    <a:pt x="110665" y="209964"/>
                    <a:pt x="102354" y="214875"/>
                  </a:cubicBezTo>
                  <a:cubicBezTo>
                    <a:pt x="80444" y="220164"/>
                    <a:pt x="62311" y="207698"/>
                    <a:pt x="42667" y="202787"/>
                  </a:cubicBezTo>
                  <a:cubicBezTo>
                    <a:pt x="36245" y="201275"/>
                    <a:pt x="31335" y="197120"/>
                    <a:pt x="27179" y="205053"/>
                  </a:cubicBezTo>
                  <a:cubicBezTo>
                    <a:pt x="24157" y="210720"/>
                    <a:pt x="29068" y="223186"/>
                    <a:pt x="15469" y="219786"/>
                  </a:cubicBezTo>
                  <a:cubicBezTo>
                    <a:pt x="4136" y="217897"/>
                    <a:pt x="-1531" y="210720"/>
                    <a:pt x="358" y="198631"/>
                  </a:cubicBezTo>
                  <a:close/>
                </a:path>
              </a:pathLst>
            </a:custGeom>
            <a:solidFill>
              <a:srgbClr val="EECE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36" name="Freeform: Shape 26435">
              <a:extLst>
                <a:ext uri="{FF2B5EF4-FFF2-40B4-BE49-F238E27FC236}">
                  <a16:creationId xmlns:a16="http://schemas.microsoft.com/office/drawing/2014/main" id="{10C340C1-3D34-4814-9232-9ECF3587F4E0}"/>
                </a:ext>
              </a:extLst>
            </p:cNvPr>
            <p:cNvSpPr/>
            <p:nvPr/>
          </p:nvSpPr>
          <p:spPr>
            <a:xfrm>
              <a:off x="10506436" y="5179972"/>
              <a:ext cx="31631" cy="30249"/>
            </a:xfrm>
            <a:custGeom>
              <a:avLst/>
              <a:gdLst>
                <a:gd name="connsiteX0" fmla="*/ 25526 w 31631"/>
                <a:gd name="connsiteY0" fmla="*/ 9269 h 30249"/>
                <a:gd name="connsiteX1" fmla="*/ 30059 w 31631"/>
                <a:gd name="connsiteY1" fmla="*/ 17580 h 30249"/>
                <a:gd name="connsiteX2" fmla="*/ 21749 w 31631"/>
                <a:gd name="connsiteY2" fmla="*/ 29290 h 30249"/>
                <a:gd name="connsiteX3" fmla="*/ 594 w 31631"/>
                <a:gd name="connsiteY3" fmla="*/ 7758 h 30249"/>
                <a:gd name="connsiteX4" fmla="*/ 8905 w 31631"/>
                <a:gd name="connsiteY4" fmla="*/ 202 h 30249"/>
                <a:gd name="connsiteX5" fmla="*/ 13060 w 31631"/>
                <a:gd name="connsiteY5" fmla="*/ 202 h 30249"/>
                <a:gd name="connsiteX6" fmla="*/ 25526 w 31631"/>
                <a:gd name="connsiteY6" fmla="*/ 9269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31" h="30249">
                  <a:moveTo>
                    <a:pt x="25526" y="9269"/>
                  </a:moveTo>
                  <a:cubicBezTo>
                    <a:pt x="25526" y="12668"/>
                    <a:pt x="26660" y="16068"/>
                    <a:pt x="30059" y="17580"/>
                  </a:cubicBezTo>
                  <a:cubicBezTo>
                    <a:pt x="34215" y="26646"/>
                    <a:pt x="29682" y="32690"/>
                    <a:pt x="21749" y="29290"/>
                  </a:cubicBezTo>
                  <a:cubicBezTo>
                    <a:pt x="12305" y="25890"/>
                    <a:pt x="4749" y="17580"/>
                    <a:pt x="594" y="7758"/>
                  </a:cubicBezTo>
                  <a:cubicBezTo>
                    <a:pt x="-1673" y="2847"/>
                    <a:pt x="2861" y="-931"/>
                    <a:pt x="8905" y="202"/>
                  </a:cubicBezTo>
                  <a:cubicBezTo>
                    <a:pt x="10416" y="202"/>
                    <a:pt x="11549" y="202"/>
                    <a:pt x="13060" y="202"/>
                  </a:cubicBezTo>
                  <a:cubicBezTo>
                    <a:pt x="15327" y="6247"/>
                    <a:pt x="19104" y="9269"/>
                    <a:pt x="25526" y="9269"/>
                  </a:cubicBezTo>
                  <a:close/>
                </a:path>
              </a:pathLst>
            </a:custGeom>
            <a:solidFill>
              <a:srgbClr val="E3B9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37" name="Freeform: Shape 26436">
              <a:extLst>
                <a:ext uri="{FF2B5EF4-FFF2-40B4-BE49-F238E27FC236}">
                  <a16:creationId xmlns:a16="http://schemas.microsoft.com/office/drawing/2014/main" id="{FB42FF5E-077E-426C-9550-72CFD6F4411E}"/>
                </a:ext>
              </a:extLst>
            </p:cNvPr>
            <p:cNvSpPr/>
            <p:nvPr/>
          </p:nvSpPr>
          <p:spPr>
            <a:xfrm>
              <a:off x="8722980" y="3283423"/>
              <a:ext cx="140606" cy="97483"/>
            </a:xfrm>
            <a:custGeom>
              <a:avLst/>
              <a:gdLst>
                <a:gd name="connsiteX0" fmla="*/ 116223 w 140606"/>
                <a:gd name="connsiteY0" fmla="*/ 26066 h 97483"/>
                <a:gd name="connsiteX1" fmla="*/ 111312 w 140606"/>
                <a:gd name="connsiteY1" fmla="*/ 37399 h 97483"/>
                <a:gd name="connsiteX2" fmla="*/ 101868 w 140606"/>
                <a:gd name="connsiteY2" fmla="*/ 58931 h 97483"/>
                <a:gd name="connsiteX3" fmla="*/ 121890 w 140606"/>
                <a:gd name="connsiteY3" fmla="*/ 57798 h 97483"/>
                <a:gd name="connsiteX4" fmla="*/ 140400 w 140606"/>
                <a:gd name="connsiteY4" fmla="*/ 71020 h 97483"/>
                <a:gd name="connsiteX5" fmla="*/ 119245 w 140606"/>
                <a:gd name="connsiteY5" fmla="*/ 97463 h 97483"/>
                <a:gd name="connsiteX6" fmla="*/ 107157 w 140606"/>
                <a:gd name="connsiteY6" fmla="*/ 94063 h 97483"/>
                <a:gd name="connsiteX7" fmla="*/ 81469 w 140606"/>
                <a:gd name="connsiteY7" fmla="*/ 91041 h 97483"/>
                <a:gd name="connsiteX8" fmla="*/ 56537 w 140606"/>
                <a:gd name="connsiteY8" fmla="*/ 89530 h 97483"/>
                <a:gd name="connsiteX9" fmla="*/ 42559 w 140606"/>
                <a:gd name="connsiteY9" fmla="*/ 69131 h 97483"/>
                <a:gd name="connsiteX10" fmla="*/ 35382 w 140606"/>
                <a:gd name="connsiteY10" fmla="*/ 63842 h 97483"/>
                <a:gd name="connsiteX11" fmla="*/ 8561 w 140606"/>
                <a:gd name="connsiteY11" fmla="*/ 35510 h 97483"/>
                <a:gd name="connsiteX12" fmla="*/ 628 w 140606"/>
                <a:gd name="connsiteY12" fmla="*/ 28332 h 97483"/>
                <a:gd name="connsiteX13" fmla="*/ 12716 w 140606"/>
                <a:gd name="connsiteY13" fmla="*/ 19266 h 97483"/>
                <a:gd name="connsiteX14" fmla="*/ 39537 w 140606"/>
                <a:gd name="connsiteY14" fmla="*/ 11333 h 97483"/>
                <a:gd name="connsiteX15" fmla="*/ 58048 w 140606"/>
                <a:gd name="connsiteY15" fmla="*/ 15111 h 97483"/>
                <a:gd name="connsiteX16" fmla="*/ 69381 w 140606"/>
                <a:gd name="connsiteY16" fmla="*/ 23799 h 97483"/>
                <a:gd name="connsiteX17" fmla="*/ 73536 w 140606"/>
                <a:gd name="connsiteY17" fmla="*/ 6422 h 97483"/>
                <a:gd name="connsiteX18" fmla="*/ 73536 w 140606"/>
                <a:gd name="connsiteY18" fmla="*/ 0 h 97483"/>
                <a:gd name="connsiteX19" fmla="*/ 116223 w 140606"/>
                <a:gd name="connsiteY19" fmla="*/ 26066 h 9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606" h="97483">
                  <a:moveTo>
                    <a:pt x="116223" y="26066"/>
                  </a:moveTo>
                  <a:cubicBezTo>
                    <a:pt x="114712" y="29843"/>
                    <a:pt x="112823" y="33621"/>
                    <a:pt x="111312" y="37399"/>
                  </a:cubicBezTo>
                  <a:cubicBezTo>
                    <a:pt x="108668" y="44954"/>
                    <a:pt x="96957" y="49865"/>
                    <a:pt x="101868" y="58931"/>
                  </a:cubicBezTo>
                  <a:cubicBezTo>
                    <a:pt x="107535" y="69131"/>
                    <a:pt x="115090" y="57798"/>
                    <a:pt x="121890" y="57798"/>
                  </a:cubicBezTo>
                  <a:cubicBezTo>
                    <a:pt x="130956" y="57420"/>
                    <a:pt x="137756" y="62709"/>
                    <a:pt x="140400" y="71020"/>
                  </a:cubicBezTo>
                  <a:cubicBezTo>
                    <a:pt x="142667" y="77819"/>
                    <a:pt x="125667" y="98219"/>
                    <a:pt x="119245" y="97463"/>
                  </a:cubicBezTo>
                  <a:cubicBezTo>
                    <a:pt x="115090" y="97085"/>
                    <a:pt x="111312" y="95196"/>
                    <a:pt x="107157" y="94063"/>
                  </a:cubicBezTo>
                  <a:cubicBezTo>
                    <a:pt x="98091" y="97841"/>
                    <a:pt x="88646" y="95952"/>
                    <a:pt x="81469" y="91041"/>
                  </a:cubicBezTo>
                  <a:cubicBezTo>
                    <a:pt x="72780" y="85375"/>
                    <a:pt x="64847" y="87641"/>
                    <a:pt x="56537" y="89530"/>
                  </a:cubicBezTo>
                  <a:cubicBezTo>
                    <a:pt x="47848" y="85752"/>
                    <a:pt x="36893" y="83486"/>
                    <a:pt x="42559" y="69131"/>
                  </a:cubicBezTo>
                  <a:cubicBezTo>
                    <a:pt x="43693" y="65731"/>
                    <a:pt x="38404" y="64598"/>
                    <a:pt x="35382" y="63842"/>
                  </a:cubicBezTo>
                  <a:cubicBezTo>
                    <a:pt x="32737" y="48354"/>
                    <a:pt x="26693" y="35510"/>
                    <a:pt x="8561" y="35510"/>
                  </a:cubicBezTo>
                  <a:cubicBezTo>
                    <a:pt x="2516" y="35510"/>
                    <a:pt x="-1639" y="35888"/>
                    <a:pt x="628" y="28332"/>
                  </a:cubicBezTo>
                  <a:cubicBezTo>
                    <a:pt x="2139" y="22288"/>
                    <a:pt x="3650" y="14355"/>
                    <a:pt x="12716" y="19266"/>
                  </a:cubicBezTo>
                  <a:cubicBezTo>
                    <a:pt x="24427" y="25688"/>
                    <a:pt x="33115" y="27954"/>
                    <a:pt x="39537" y="11333"/>
                  </a:cubicBezTo>
                  <a:cubicBezTo>
                    <a:pt x="42182" y="4911"/>
                    <a:pt x="52003" y="12844"/>
                    <a:pt x="58048" y="15111"/>
                  </a:cubicBezTo>
                  <a:cubicBezTo>
                    <a:pt x="62581" y="16622"/>
                    <a:pt x="61447" y="27954"/>
                    <a:pt x="69381" y="23799"/>
                  </a:cubicBezTo>
                  <a:cubicBezTo>
                    <a:pt x="76558" y="20399"/>
                    <a:pt x="72780" y="12466"/>
                    <a:pt x="73536" y="6422"/>
                  </a:cubicBezTo>
                  <a:cubicBezTo>
                    <a:pt x="73914" y="4533"/>
                    <a:pt x="73536" y="2267"/>
                    <a:pt x="73536" y="0"/>
                  </a:cubicBezTo>
                  <a:cubicBezTo>
                    <a:pt x="91669" y="2644"/>
                    <a:pt x="100735" y="19644"/>
                    <a:pt x="116223" y="26066"/>
                  </a:cubicBezTo>
                  <a:close/>
                </a:path>
              </a:pathLst>
            </a:custGeom>
            <a:solidFill>
              <a:srgbClr val="E5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38" name="Freeform: Shape 26437">
              <a:extLst>
                <a:ext uri="{FF2B5EF4-FFF2-40B4-BE49-F238E27FC236}">
                  <a16:creationId xmlns:a16="http://schemas.microsoft.com/office/drawing/2014/main" id="{88603411-BD1E-4F5F-AB1B-78EA6C860765}"/>
                </a:ext>
              </a:extLst>
            </p:cNvPr>
            <p:cNvSpPr/>
            <p:nvPr/>
          </p:nvSpPr>
          <p:spPr>
            <a:xfrm>
              <a:off x="8858376" y="3379402"/>
              <a:ext cx="35981" cy="31705"/>
            </a:xfrm>
            <a:custGeom>
              <a:avLst/>
              <a:gdLst>
                <a:gd name="connsiteX0" fmla="*/ 6138 w 35981"/>
                <a:gd name="connsiteY0" fmla="*/ 14706 h 31705"/>
                <a:gd name="connsiteX1" fmla="*/ 1605 w 35981"/>
                <a:gd name="connsiteY1" fmla="*/ 1485 h 31705"/>
                <a:gd name="connsiteX2" fmla="*/ 10671 w 35981"/>
                <a:gd name="connsiteY2" fmla="*/ 2240 h 31705"/>
                <a:gd name="connsiteX3" fmla="*/ 35981 w 35981"/>
                <a:gd name="connsiteY3" fmla="*/ 31706 h 31705"/>
                <a:gd name="connsiteX4" fmla="*/ 6138 w 35981"/>
                <a:gd name="connsiteY4" fmla="*/ 14706 h 3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81" h="31705">
                  <a:moveTo>
                    <a:pt x="6138" y="14706"/>
                  </a:moveTo>
                  <a:cubicBezTo>
                    <a:pt x="5760" y="9795"/>
                    <a:pt x="-3684" y="7529"/>
                    <a:pt x="1605" y="1485"/>
                  </a:cubicBezTo>
                  <a:cubicBezTo>
                    <a:pt x="4249" y="-1915"/>
                    <a:pt x="7649" y="1485"/>
                    <a:pt x="10671" y="2240"/>
                  </a:cubicBezTo>
                  <a:cubicBezTo>
                    <a:pt x="14827" y="15839"/>
                    <a:pt x="34093" y="16217"/>
                    <a:pt x="35981" y="31706"/>
                  </a:cubicBezTo>
                  <a:cubicBezTo>
                    <a:pt x="25782" y="25661"/>
                    <a:pt x="15960" y="20373"/>
                    <a:pt x="6138" y="14706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39" name="Freeform: Shape 26438">
              <a:extLst>
                <a:ext uri="{FF2B5EF4-FFF2-40B4-BE49-F238E27FC236}">
                  <a16:creationId xmlns:a16="http://schemas.microsoft.com/office/drawing/2014/main" id="{C6F8D5C7-54C9-4517-977D-AB1A0B9B36F1}"/>
                </a:ext>
              </a:extLst>
            </p:cNvPr>
            <p:cNvSpPr/>
            <p:nvPr/>
          </p:nvSpPr>
          <p:spPr>
            <a:xfrm>
              <a:off x="8889824" y="3335177"/>
              <a:ext cx="14931" cy="33621"/>
            </a:xfrm>
            <a:custGeom>
              <a:avLst/>
              <a:gdLst>
                <a:gd name="connsiteX0" fmla="*/ 0 w 14931"/>
                <a:gd name="connsiteY0" fmla="*/ 33621 h 33621"/>
                <a:gd name="connsiteX1" fmla="*/ 0 w 14931"/>
                <a:gd name="connsiteY1" fmla="*/ 0 h 33621"/>
                <a:gd name="connsiteX2" fmla="*/ 14733 w 14931"/>
                <a:gd name="connsiteY2" fmla="*/ 10577 h 33621"/>
                <a:gd name="connsiteX3" fmla="*/ 0 w 14931"/>
                <a:gd name="connsiteY3" fmla="*/ 33621 h 3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31" h="33621">
                  <a:moveTo>
                    <a:pt x="0" y="33621"/>
                  </a:moveTo>
                  <a:cubicBezTo>
                    <a:pt x="15488" y="22288"/>
                    <a:pt x="378" y="10955"/>
                    <a:pt x="0" y="0"/>
                  </a:cubicBezTo>
                  <a:cubicBezTo>
                    <a:pt x="4533" y="4533"/>
                    <a:pt x="16622" y="1511"/>
                    <a:pt x="14733" y="10577"/>
                  </a:cubicBezTo>
                  <a:cubicBezTo>
                    <a:pt x="13222" y="18888"/>
                    <a:pt x="15866" y="32865"/>
                    <a:pt x="0" y="33621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40" name="Freeform: Shape 26439">
              <a:extLst>
                <a:ext uri="{FF2B5EF4-FFF2-40B4-BE49-F238E27FC236}">
                  <a16:creationId xmlns:a16="http://schemas.microsoft.com/office/drawing/2014/main" id="{39BA84BA-ADB7-4269-A91B-B51C178CE096}"/>
                </a:ext>
              </a:extLst>
            </p:cNvPr>
            <p:cNvSpPr/>
            <p:nvPr/>
          </p:nvSpPr>
          <p:spPr>
            <a:xfrm>
              <a:off x="8683943" y="3075933"/>
              <a:ext cx="84996" cy="168937"/>
            </a:xfrm>
            <a:custGeom>
              <a:avLst/>
              <a:gdLst>
                <a:gd name="connsiteX0" fmla="*/ 79330 w 84996"/>
                <a:gd name="connsiteY0" fmla="*/ 165558 h 168937"/>
                <a:gd name="connsiteX1" fmla="*/ 59309 w 84996"/>
                <a:gd name="connsiteY1" fmla="*/ 162914 h 168937"/>
                <a:gd name="connsiteX2" fmla="*/ 34754 w 84996"/>
                <a:gd name="connsiteY2" fmla="*/ 134581 h 168937"/>
                <a:gd name="connsiteX3" fmla="*/ 67242 w 84996"/>
                <a:gd name="connsiteY3" fmla="*/ 126271 h 168937"/>
                <a:gd name="connsiteX4" fmla="*/ 0 w 84996"/>
                <a:gd name="connsiteY4" fmla="*/ 90005 h 168937"/>
                <a:gd name="connsiteX5" fmla="*/ 30599 w 84996"/>
                <a:gd name="connsiteY5" fmla="*/ 64317 h 168937"/>
                <a:gd name="connsiteX6" fmla="*/ 26821 w 84996"/>
                <a:gd name="connsiteY6" fmla="*/ 36363 h 168937"/>
                <a:gd name="connsiteX7" fmla="*/ 21155 w 84996"/>
                <a:gd name="connsiteY7" fmla="*/ 22008 h 168937"/>
                <a:gd name="connsiteX8" fmla="*/ 33243 w 84996"/>
                <a:gd name="connsiteY8" fmla="*/ 22386 h 168937"/>
                <a:gd name="connsiteX9" fmla="*/ 40043 w 84996"/>
                <a:gd name="connsiteY9" fmla="*/ 11808 h 168937"/>
                <a:gd name="connsiteX10" fmla="*/ 40798 w 84996"/>
                <a:gd name="connsiteY10" fmla="*/ 1231 h 168937"/>
                <a:gd name="connsiteX11" fmla="*/ 57042 w 84996"/>
                <a:gd name="connsiteY11" fmla="*/ 2364 h 168937"/>
                <a:gd name="connsiteX12" fmla="*/ 61953 w 84996"/>
                <a:gd name="connsiteY12" fmla="*/ 9919 h 168937"/>
                <a:gd name="connsiteX13" fmla="*/ 54020 w 84996"/>
                <a:gd name="connsiteY13" fmla="*/ 31452 h 168937"/>
                <a:gd name="connsiteX14" fmla="*/ 66486 w 84996"/>
                <a:gd name="connsiteY14" fmla="*/ 89250 h 168937"/>
                <a:gd name="connsiteX15" fmla="*/ 84997 w 84996"/>
                <a:gd name="connsiteY15" fmla="*/ 130426 h 168937"/>
                <a:gd name="connsiteX16" fmla="*/ 77819 w 84996"/>
                <a:gd name="connsiteY16" fmla="*/ 139870 h 168937"/>
                <a:gd name="connsiteX17" fmla="*/ 79330 w 84996"/>
                <a:gd name="connsiteY17" fmla="*/ 165558 h 16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96" h="168937">
                  <a:moveTo>
                    <a:pt x="79330" y="165558"/>
                  </a:moveTo>
                  <a:cubicBezTo>
                    <a:pt x="71775" y="170091"/>
                    <a:pt x="65731" y="170847"/>
                    <a:pt x="59309" y="162914"/>
                  </a:cubicBezTo>
                  <a:cubicBezTo>
                    <a:pt x="51754" y="153092"/>
                    <a:pt x="43065" y="144025"/>
                    <a:pt x="34754" y="134581"/>
                  </a:cubicBezTo>
                  <a:cubicBezTo>
                    <a:pt x="44954" y="127026"/>
                    <a:pt x="57798" y="134204"/>
                    <a:pt x="67242" y="126271"/>
                  </a:cubicBezTo>
                  <a:cubicBezTo>
                    <a:pt x="47976" y="108893"/>
                    <a:pt x="26821" y="95672"/>
                    <a:pt x="0" y="90005"/>
                  </a:cubicBezTo>
                  <a:cubicBezTo>
                    <a:pt x="16622" y="87361"/>
                    <a:pt x="24555" y="77539"/>
                    <a:pt x="30599" y="64317"/>
                  </a:cubicBezTo>
                  <a:cubicBezTo>
                    <a:pt x="35510" y="53362"/>
                    <a:pt x="37021" y="44674"/>
                    <a:pt x="26821" y="36363"/>
                  </a:cubicBezTo>
                  <a:cubicBezTo>
                    <a:pt x="22288" y="32585"/>
                    <a:pt x="18133" y="28052"/>
                    <a:pt x="21155" y="22008"/>
                  </a:cubicBezTo>
                  <a:cubicBezTo>
                    <a:pt x="24932" y="14075"/>
                    <a:pt x="29088" y="25030"/>
                    <a:pt x="33243" y="22386"/>
                  </a:cubicBezTo>
                  <a:cubicBezTo>
                    <a:pt x="37399" y="20119"/>
                    <a:pt x="49487" y="22763"/>
                    <a:pt x="40043" y="11808"/>
                  </a:cubicBezTo>
                  <a:cubicBezTo>
                    <a:pt x="36643" y="8031"/>
                    <a:pt x="36265" y="3875"/>
                    <a:pt x="40798" y="1231"/>
                  </a:cubicBezTo>
                  <a:cubicBezTo>
                    <a:pt x="46087" y="-1791"/>
                    <a:pt x="51754" y="1609"/>
                    <a:pt x="57042" y="2364"/>
                  </a:cubicBezTo>
                  <a:cubicBezTo>
                    <a:pt x="61953" y="2742"/>
                    <a:pt x="62709" y="6520"/>
                    <a:pt x="61953" y="9919"/>
                  </a:cubicBezTo>
                  <a:cubicBezTo>
                    <a:pt x="59687" y="17097"/>
                    <a:pt x="57798" y="24652"/>
                    <a:pt x="54020" y="31452"/>
                  </a:cubicBezTo>
                  <a:cubicBezTo>
                    <a:pt x="44198" y="48451"/>
                    <a:pt x="50243" y="77917"/>
                    <a:pt x="66486" y="89250"/>
                  </a:cubicBezTo>
                  <a:cubicBezTo>
                    <a:pt x="80841" y="99072"/>
                    <a:pt x="71775" y="119471"/>
                    <a:pt x="84997" y="130426"/>
                  </a:cubicBezTo>
                  <a:cubicBezTo>
                    <a:pt x="84997" y="130426"/>
                    <a:pt x="80841" y="137226"/>
                    <a:pt x="77819" y="139870"/>
                  </a:cubicBezTo>
                  <a:cubicBezTo>
                    <a:pt x="66864" y="149314"/>
                    <a:pt x="69131" y="157625"/>
                    <a:pt x="79330" y="165558"/>
                  </a:cubicBezTo>
                  <a:close/>
                </a:path>
              </a:pathLst>
            </a:custGeom>
            <a:solidFill>
              <a:srgbClr val="C9B5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41" name="Freeform: Shape 26440">
              <a:extLst>
                <a:ext uri="{FF2B5EF4-FFF2-40B4-BE49-F238E27FC236}">
                  <a16:creationId xmlns:a16="http://schemas.microsoft.com/office/drawing/2014/main" id="{A7ED9337-4F19-473C-8714-4AE38D28FA05}"/>
                </a:ext>
              </a:extLst>
            </p:cNvPr>
            <p:cNvSpPr/>
            <p:nvPr/>
          </p:nvSpPr>
          <p:spPr>
            <a:xfrm>
              <a:off x="9599642" y="2947350"/>
              <a:ext cx="58634" cy="30336"/>
            </a:xfrm>
            <a:custGeom>
              <a:avLst/>
              <a:gdLst>
                <a:gd name="connsiteX0" fmla="*/ 9822 w 58634"/>
                <a:gd name="connsiteY0" fmla="*/ 23285 h 30336"/>
                <a:gd name="connsiteX1" fmla="*/ 0 w 58634"/>
                <a:gd name="connsiteY1" fmla="*/ 2508 h 30336"/>
                <a:gd name="connsiteX2" fmla="*/ 42687 w 58634"/>
                <a:gd name="connsiteY2" fmla="*/ 2508 h 30336"/>
                <a:gd name="connsiteX3" fmla="*/ 58553 w 58634"/>
                <a:gd name="connsiteY3" fmla="*/ 16108 h 30336"/>
                <a:gd name="connsiteX4" fmla="*/ 39287 w 58634"/>
                <a:gd name="connsiteY4" fmla="*/ 27818 h 30336"/>
                <a:gd name="connsiteX5" fmla="*/ 30977 w 58634"/>
                <a:gd name="connsiteY5" fmla="*/ 27818 h 30336"/>
                <a:gd name="connsiteX6" fmla="*/ 9822 w 58634"/>
                <a:gd name="connsiteY6" fmla="*/ 23285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34" h="30336">
                  <a:moveTo>
                    <a:pt x="9822" y="23285"/>
                  </a:moveTo>
                  <a:cubicBezTo>
                    <a:pt x="7177" y="17619"/>
                    <a:pt x="4533" y="12330"/>
                    <a:pt x="0" y="2508"/>
                  </a:cubicBezTo>
                  <a:cubicBezTo>
                    <a:pt x="16622" y="11197"/>
                    <a:pt x="28332" y="-6180"/>
                    <a:pt x="42687" y="2508"/>
                  </a:cubicBezTo>
                  <a:cubicBezTo>
                    <a:pt x="48732" y="6286"/>
                    <a:pt x="59687" y="6286"/>
                    <a:pt x="58553" y="16108"/>
                  </a:cubicBezTo>
                  <a:cubicBezTo>
                    <a:pt x="57420" y="25552"/>
                    <a:pt x="48354" y="28196"/>
                    <a:pt x="39287" y="27818"/>
                  </a:cubicBezTo>
                  <a:cubicBezTo>
                    <a:pt x="36643" y="27818"/>
                    <a:pt x="33621" y="27818"/>
                    <a:pt x="30977" y="27818"/>
                  </a:cubicBezTo>
                  <a:cubicBezTo>
                    <a:pt x="22288" y="33107"/>
                    <a:pt x="15866" y="29329"/>
                    <a:pt x="9822" y="2328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42" name="Freeform: Shape 26441">
              <a:extLst>
                <a:ext uri="{FF2B5EF4-FFF2-40B4-BE49-F238E27FC236}">
                  <a16:creationId xmlns:a16="http://schemas.microsoft.com/office/drawing/2014/main" id="{9326E176-70A0-4F0F-8FBD-CDFC80ECE11E}"/>
                </a:ext>
              </a:extLst>
            </p:cNvPr>
            <p:cNvSpPr/>
            <p:nvPr/>
          </p:nvSpPr>
          <p:spPr>
            <a:xfrm>
              <a:off x="9600317" y="2970635"/>
              <a:ext cx="33210" cy="29787"/>
            </a:xfrm>
            <a:custGeom>
              <a:avLst/>
              <a:gdLst>
                <a:gd name="connsiteX0" fmla="*/ 9146 w 33210"/>
                <a:gd name="connsiteY0" fmla="*/ 0 h 29787"/>
                <a:gd name="connsiteX1" fmla="*/ 30301 w 33210"/>
                <a:gd name="connsiteY1" fmla="*/ 4155 h 29787"/>
                <a:gd name="connsiteX2" fmla="*/ 21613 w 33210"/>
                <a:gd name="connsiteY2" fmla="*/ 27955 h 29787"/>
                <a:gd name="connsiteX3" fmla="*/ 3102 w 33210"/>
                <a:gd name="connsiteY3" fmla="*/ 22666 h 29787"/>
                <a:gd name="connsiteX4" fmla="*/ 9146 w 33210"/>
                <a:gd name="connsiteY4" fmla="*/ 0 h 2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10" h="29787">
                  <a:moveTo>
                    <a:pt x="9146" y="0"/>
                  </a:moveTo>
                  <a:cubicBezTo>
                    <a:pt x="16324" y="1511"/>
                    <a:pt x="23124" y="2644"/>
                    <a:pt x="30301" y="4155"/>
                  </a:cubicBezTo>
                  <a:cubicBezTo>
                    <a:pt x="37856" y="15866"/>
                    <a:pt x="29168" y="23044"/>
                    <a:pt x="21613" y="27955"/>
                  </a:cubicBezTo>
                  <a:cubicBezTo>
                    <a:pt x="15568" y="32110"/>
                    <a:pt x="6880" y="28710"/>
                    <a:pt x="3102" y="22666"/>
                  </a:cubicBezTo>
                  <a:cubicBezTo>
                    <a:pt x="-2187" y="14355"/>
                    <a:pt x="-1053" y="5666"/>
                    <a:pt x="9146" y="0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43" name="Freeform: Shape 26442">
              <a:extLst>
                <a:ext uri="{FF2B5EF4-FFF2-40B4-BE49-F238E27FC236}">
                  <a16:creationId xmlns:a16="http://schemas.microsoft.com/office/drawing/2014/main" id="{BCC5D865-BB7F-474F-BB2F-DFA01AA44096}"/>
                </a:ext>
              </a:extLst>
            </p:cNvPr>
            <p:cNvSpPr/>
            <p:nvPr/>
          </p:nvSpPr>
          <p:spPr>
            <a:xfrm>
              <a:off x="9361176" y="3030922"/>
              <a:ext cx="15207" cy="18355"/>
            </a:xfrm>
            <a:custGeom>
              <a:avLst/>
              <a:gdLst>
                <a:gd name="connsiteX0" fmla="*/ 15207 w 15207"/>
                <a:gd name="connsiteY0" fmla="*/ 9599 h 18355"/>
                <a:gd name="connsiteX1" fmla="*/ 9541 w 15207"/>
                <a:gd name="connsiteY1" fmla="*/ 18287 h 18355"/>
                <a:gd name="connsiteX2" fmla="*/ 97 w 15207"/>
                <a:gd name="connsiteY2" fmla="*/ 8466 h 18355"/>
                <a:gd name="connsiteX3" fmla="*/ 7652 w 15207"/>
                <a:gd name="connsiteY3" fmla="*/ 155 h 18355"/>
                <a:gd name="connsiteX4" fmla="*/ 15207 w 15207"/>
                <a:gd name="connsiteY4" fmla="*/ 9599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7" h="18355">
                  <a:moveTo>
                    <a:pt x="15207" y="9599"/>
                  </a:moveTo>
                  <a:cubicBezTo>
                    <a:pt x="14830" y="13376"/>
                    <a:pt x="15585" y="19043"/>
                    <a:pt x="9541" y="18287"/>
                  </a:cubicBezTo>
                  <a:cubicBezTo>
                    <a:pt x="4630" y="17532"/>
                    <a:pt x="852" y="13376"/>
                    <a:pt x="97" y="8466"/>
                  </a:cubicBezTo>
                  <a:cubicBezTo>
                    <a:pt x="-659" y="3555"/>
                    <a:pt x="3119" y="532"/>
                    <a:pt x="7652" y="155"/>
                  </a:cubicBezTo>
                  <a:cubicBezTo>
                    <a:pt x="14452" y="-979"/>
                    <a:pt x="15207" y="4310"/>
                    <a:pt x="15207" y="9599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44" name="Freeform: Shape 26443">
              <a:extLst>
                <a:ext uri="{FF2B5EF4-FFF2-40B4-BE49-F238E27FC236}">
                  <a16:creationId xmlns:a16="http://schemas.microsoft.com/office/drawing/2014/main" id="{D200322F-AA02-488A-A860-665544C36FCD}"/>
                </a:ext>
              </a:extLst>
            </p:cNvPr>
            <p:cNvSpPr/>
            <p:nvPr/>
          </p:nvSpPr>
          <p:spPr>
            <a:xfrm>
              <a:off x="9415262" y="3032588"/>
              <a:ext cx="13857" cy="16705"/>
            </a:xfrm>
            <a:custGeom>
              <a:avLst/>
              <a:gdLst>
                <a:gd name="connsiteX0" fmla="*/ 13630 w 13857"/>
                <a:gd name="connsiteY0" fmla="*/ 6044 h 16705"/>
                <a:gd name="connsiteX1" fmla="*/ 4942 w 13857"/>
                <a:gd name="connsiteY1" fmla="*/ 16622 h 16705"/>
                <a:gd name="connsiteX2" fmla="*/ 409 w 13857"/>
                <a:gd name="connsiteY2" fmla="*/ 9444 h 16705"/>
                <a:gd name="connsiteX3" fmla="*/ 10231 w 13857"/>
                <a:gd name="connsiteY3" fmla="*/ 0 h 16705"/>
                <a:gd name="connsiteX4" fmla="*/ 13630 w 13857"/>
                <a:gd name="connsiteY4" fmla="*/ 6044 h 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7" h="16705">
                  <a:moveTo>
                    <a:pt x="13630" y="6044"/>
                  </a:moveTo>
                  <a:cubicBezTo>
                    <a:pt x="11742" y="10577"/>
                    <a:pt x="10231" y="15866"/>
                    <a:pt x="4942" y="16622"/>
                  </a:cubicBezTo>
                  <a:cubicBezTo>
                    <a:pt x="409" y="17377"/>
                    <a:pt x="-725" y="12844"/>
                    <a:pt x="409" y="9444"/>
                  </a:cubicBezTo>
                  <a:cubicBezTo>
                    <a:pt x="1920" y="4911"/>
                    <a:pt x="4564" y="378"/>
                    <a:pt x="10231" y="0"/>
                  </a:cubicBezTo>
                  <a:cubicBezTo>
                    <a:pt x="13253" y="0"/>
                    <a:pt x="14386" y="3022"/>
                    <a:pt x="13630" y="6044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45" name="Freeform: Shape 26444">
              <a:extLst>
                <a:ext uri="{FF2B5EF4-FFF2-40B4-BE49-F238E27FC236}">
                  <a16:creationId xmlns:a16="http://schemas.microsoft.com/office/drawing/2014/main" id="{044766BB-84AF-4A17-8824-2BD4DAA8FA89}"/>
                </a:ext>
              </a:extLst>
            </p:cNvPr>
            <p:cNvSpPr/>
            <p:nvPr/>
          </p:nvSpPr>
          <p:spPr>
            <a:xfrm>
              <a:off x="9998560" y="3619927"/>
              <a:ext cx="452803" cy="76415"/>
            </a:xfrm>
            <a:custGeom>
              <a:avLst/>
              <a:gdLst>
                <a:gd name="connsiteX0" fmla="*/ 0 w 452803"/>
                <a:gd name="connsiteY0" fmla="*/ 57882 h 76415"/>
                <a:gd name="connsiteX1" fmla="*/ 46843 w 452803"/>
                <a:gd name="connsiteY1" fmla="*/ 34082 h 76415"/>
                <a:gd name="connsiteX2" fmla="*/ 177171 w 452803"/>
                <a:gd name="connsiteY2" fmla="*/ 40504 h 76415"/>
                <a:gd name="connsiteX3" fmla="*/ 237991 w 452803"/>
                <a:gd name="connsiteY3" fmla="*/ 29172 h 76415"/>
                <a:gd name="connsiteX4" fmla="*/ 283323 w 452803"/>
                <a:gd name="connsiteY4" fmla="*/ 18594 h 76415"/>
                <a:gd name="connsiteX5" fmla="*/ 305988 w 452803"/>
                <a:gd name="connsiteY5" fmla="*/ 15950 h 76415"/>
                <a:gd name="connsiteX6" fmla="*/ 345654 w 452803"/>
                <a:gd name="connsiteY6" fmla="*/ 16705 h 76415"/>
                <a:gd name="connsiteX7" fmla="*/ 383430 w 452803"/>
                <a:gd name="connsiteY7" fmla="*/ 8772 h 76415"/>
                <a:gd name="connsiteX8" fmla="*/ 398163 w 452803"/>
                <a:gd name="connsiteY8" fmla="*/ 3484 h 76415"/>
                <a:gd name="connsiteX9" fmla="*/ 432161 w 452803"/>
                <a:gd name="connsiteY9" fmla="*/ 84 h 76415"/>
                <a:gd name="connsiteX10" fmla="*/ 447272 w 452803"/>
                <a:gd name="connsiteY10" fmla="*/ 6506 h 76415"/>
                <a:gd name="connsiteX11" fmla="*/ 452183 w 452803"/>
                <a:gd name="connsiteY11" fmla="*/ 16705 h 76415"/>
                <a:gd name="connsiteX12" fmla="*/ 441983 w 452803"/>
                <a:gd name="connsiteY12" fmla="*/ 25394 h 76415"/>
                <a:gd name="connsiteX13" fmla="*/ 399674 w 452803"/>
                <a:gd name="connsiteY13" fmla="*/ 32949 h 76415"/>
                <a:gd name="connsiteX14" fmla="*/ 236858 w 452803"/>
                <a:gd name="connsiteY14" fmla="*/ 59770 h 76415"/>
                <a:gd name="connsiteX15" fmla="*/ 100485 w 452803"/>
                <a:gd name="connsiteY15" fmla="*/ 76014 h 76415"/>
                <a:gd name="connsiteX16" fmla="*/ 90663 w 452803"/>
                <a:gd name="connsiteY16" fmla="*/ 74503 h 76415"/>
                <a:gd name="connsiteX17" fmla="*/ 42687 w 452803"/>
                <a:gd name="connsiteY17" fmla="*/ 74503 h 76415"/>
                <a:gd name="connsiteX18" fmla="*/ 0 w 452803"/>
                <a:gd name="connsiteY18" fmla="*/ 57882 h 7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2803" h="76415">
                  <a:moveTo>
                    <a:pt x="0" y="57882"/>
                  </a:moveTo>
                  <a:cubicBezTo>
                    <a:pt x="9066" y="36727"/>
                    <a:pt x="30221" y="35216"/>
                    <a:pt x="46843" y="34082"/>
                  </a:cubicBezTo>
                  <a:cubicBezTo>
                    <a:pt x="90285" y="31060"/>
                    <a:pt x="133351" y="46171"/>
                    <a:pt x="177171" y="40504"/>
                  </a:cubicBezTo>
                  <a:cubicBezTo>
                    <a:pt x="197570" y="37860"/>
                    <a:pt x="219481" y="41638"/>
                    <a:pt x="237991" y="29172"/>
                  </a:cubicBezTo>
                  <a:cubicBezTo>
                    <a:pt x="251213" y="18594"/>
                    <a:pt x="267834" y="20861"/>
                    <a:pt x="283323" y="18594"/>
                  </a:cubicBezTo>
                  <a:cubicBezTo>
                    <a:pt x="290878" y="17461"/>
                    <a:pt x="298433" y="17083"/>
                    <a:pt x="305988" y="15950"/>
                  </a:cubicBezTo>
                  <a:cubicBezTo>
                    <a:pt x="319210" y="14439"/>
                    <a:pt x="332432" y="13683"/>
                    <a:pt x="345654" y="16705"/>
                  </a:cubicBezTo>
                  <a:cubicBezTo>
                    <a:pt x="359631" y="20105"/>
                    <a:pt x="371342" y="13306"/>
                    <a:pt x="383430" y="8772"/>
                  </a:cubicBezTo>
                  <a:cubicBezTo>
                    <a:pt x="388341" y="6506"/>
                    <a:pt x="393252" y="4617"/>
                    <a:pt x="398163" y="3484"/>
                  </a:cubicBezTo>
                  <a:cubicBezTo>
                    <a:pt x="409496" y="2728"/>
                    <a:pt x="420829" y="839"/>
                    <a:pt x="432161" y="84"/>
                  </a:cubicBezTo>
                  <a:cubicBezTo>
                    <a:pt x="438583" y="-672"/>
                    <a:pt x="442361" y="3861"/>
                    <a:pt x="447272" y="6506"/>
                  </a:cubicBezTo>
                  <a:cubicBezTo>
                    <a:pt x="451427" y="8772"/>
                    <a:pt x="454072" y="12172"/>
                    <a:pt x="452183" y="16705"/>
                  </a:cubicBezTo>
                  <a:cubicBezTo>
                    <a:pt x="450294" y="20861"/>
                    <a:pt x="448028" y="26905"/>
                    <a:pt x="441983" y="25394"/>
                  </a:cubicBezTo>
                  <a:cubicBezTo>
                    <a:pt x="426495" y="21616"/>
                    <a:pt x="413273" y="29172"/>
                    <a:pt x="399674" y="32949"/>
                  </a:cubicBezTo>
                  <a:cubicBezTo>
                    <a:pt x="346409" y="48060"/>
                    <a:pt x="290500" y="48438"/>
                    <a:pt x="236858" y="59770"/>
                  </a:cubicBezTo>
                  <a:cubicBezTo>
                    <a:pt x="191526" y="69592"/>
                    <a:pt x="144683" y="60526"/>
                    <a:pt x="100485" y="76014"/>
                  </a:cubicBezTo>
                  <a:cubicBezTo>
                    <a:pt x="96707" y="77148"/>
                    <a:pt x="94063" y="75636"/>
                    <a:pt x="90663" y="74503"/>
                  </a:cubicBezTo>
                  <a:cubicBezTo>
                    <a:pt x="74797" y="69592"/>
                    <a:pt x="60820" y="66948"/>
                    <a:pt x="42687" y="74503"/>
                  </a:cubicBezTo>
                  <a:cubicBezTo>
                    <a:pt x="32110" y="78659"/>
                    <a:pt x="9444" y="75636"/>
                    <a:pt x="0" y="57882"/>
                  </a:cubicBezTo>
                  <a:close/>
                </a:path>
              </a:pathLst>
            </a:custGeom>
            <a:solidFill>
              <a:srgbClr val="A67C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46" name="Freeform: Shape 26445">
              <a:extLst>
                <a:ext uri="{FF2B5EF4-FFF2-40B4-BE49-F238E27FC236}">
                  <a16:creationId xmlns:a16="http://schemas.microsoft.com/office/drawing/2014/main" id="{AF6AAB74-79C4-4A5E-985D-877FAB5F46BD}"/>
                </a:ext>
              </a:extLst>
            </p:cNvPr>
            <p:cNvSpPr/>
            <p:nvPr/>
          </p:nvSpPr>
          <p:spPr>
            <a:xfrm>
              <a:off x="10088408" y="3581548"/>
              <a:ext cx="379711" cy="68232"/>
            </a:xfrm>
            <a:custGeom>
              <a:avLst/>
              <a:gdLst>
                <a:gd name="connsiteX0" fmla="*/ 308314 w 379711"/>
                <a:gd name="connsiteY0" fmla="*/ 45263 h 68232"/>
                <a:gd name="connsiteX1" fmla="*/ 296226 w 379711"/>
                <a:gd name="connsiteY1" fmla="*/ 49796 h 68232"/>
                <a:gd name="connsiteX2" fmla="*/ 219540 w 379711"/>
                <a:gd name="connsiteY2" fmla="*/ 57351 h 68232"/>
                <a:gd name="connsiteX3" fmla="*/ 148143 w 379711"/>
                <a:gd name="connsiteY3" fmla="*/ 67173 h 68232"/>
                <a:gd name="connsiteX4" fmla="*/ 120188 w 379711"/>
                <a:gd name="connsiteY4" fmla="*/ 56973 h 68232"/>
                <a:gd name="connsiteX5" fmla="*/ 71834 w 379711"/>
                <a:gd name="connsiteY5" fmla="*/ 67173 h 68232"/>
                <a:gd name="connsiteX6" fmla="*/ 62390 w 379711"/>
                <a:gd name="connsiteY6" fmla="*/ 49418 h 68232"/>
                <a:gd name="connsiteX7" fmla="*/ 57102 w 379711"/>
                <a:gd name="connsiteY7" fmla="*/ 44507 h 68232"/>
                <a:gd name="connsiteX8" fmla="*/ 3081 w 379711"/>
                <a:gd name="connsiteY8" fmla="*/ 40729 h 68232"/>
                <a:gd name="connsiteX9" fmla="*/ 12903 w 379711"/>
                <a:gd name="connsiteY9" fmla="*/ 31663 h 68232"/>
                <a:gd name="connsiteX10" fmla="*/ 26503 w 379711"/>
                <a:gd name="connsiteY10" fmla="*/ 25241 h 68232"/>
                <a:gd name="connsiteX11" fmla="*/ 83545 w 379711"/>
                <a:gd name="connsiteY11" fmla="*/ 30908 h 68232"/>
                <a:gd name="connsiteX12" fmla="*/ 92611 w 379711"/>
                <a:gd name="connsiteY12" fmla="*/ 30908 h 68232"/>
                <a:gd name="connsiteX13" fmla="*/ 108855 w 379711"/>
                <a:gd name="connsiteY13" fmla="*/ 24108 h 68232"/>
                <a:gd name="connsiteX14" fmla="*/ 123966 w 379711"/>
                <a:gd name="connsiteY14" fmla="*/ 30152 h 68232"/>
                <a:gd name="connsiteX15" fmla="*/ 154187 w 379711"/>
                <a:gd name="connsiteY15" fmla="*/ 16930 h 68232"/>
                <a:gd name="connsiteX16" fmla="*/ 174586 w 379711"/>
                <a:gd name="connsiteY16" fmla="*/ 33930 h 68232"/>
                <a:gd name="connsiteX17" fmla="*/ 219162 w 379711"/>
                <a:gd name="connsiteY17" fmla="*/ 4842 h 68232"/>
                <a:gd name="connsiteX18" fmla="*/ 248250 w 379711"/>
                <a:gd name="connsiteY18" fmla="*/ 11264 h 68232"/>
                <a:gd name="connsiteX19" fmla="*/ 256561 w 379711"/>
                <a:gd name="connsiteY19" fmla="*/ 17308 h 68232"/>
                <a:gd name="connsiteX20" fmla="*/ 346469 w 379711"/>
                <a:gd name="connsiteY20" fmla="*/ 3331 h 68232"/>
                <a:gd name="connsiteX21" fmla="*/ 366490 w 379711"/>
                <a:gd name="connsiteY21" fmla="*/ 6731 h 68232"/>
                <a:gd name="connsiteX22" fmla="*/ 379712 w 379711"/>
                <a:gd name="connsiteY22" fmla="*/ 15797 h 68232"/>
                <a:gd name="connsiteX23" fmla="*/ 358557 w 379711"/>
                <a:gd name="connsiteY23" fmla="*/ 20330 h 68232"/>
                <a:gd name="connsiteX24" fmla="*/ 337780 w 379711"/>
                <a:gd name="connsiteY24" fmla="*/ 26752 h 68232"/>
                <a:gd name="connsiteX25" fmla="*/ 307937 w 379711"/>
                <a:gd name="connsiteY25" fmla="*/ 24108 h 68232"/>
                <a:gd name="connsiteX26" fmla="*/ 308314 w 379711"/>
                <a:gd name="connsiteY26" fmla="*/ 45263 h 6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9711" h="68232">
                  <a:moveTo>
                    <a:pt x="308314" y="45263"/>
                  </a:moveTo>
                  <a:cubicBezTo>
                    <a:pt x="304159" y="46774"/>
                    <a:pt x="300381" y="48285"/>
                    <a:pt x="296226" y="49796"/>
                  </a:cubicBezTo>
                  <a:cubicBezTo>
                    <a:pt x="270916" y="55462"/>
                    <a:pt x="245228" y="54329"/>
                    <a:pt x="219540" y="57351"/>
                  </a:cubicBezTo>
                  <a:cubicBezTo>
                    <a:pt x="196119" y="62640"/>
                    <a:pt x="172320" y="66417"/>
                    <a:pt x="148143" y="67173"/>
                  </a:cubicBezTo>
                  <a:cubicBezTo>
                    <a:pt x="140965" y="57729"/>
                    <a:pt x="134543" y="52440"/>
                    <a:pt x="120188" y="56973"/>
                  </a:cubicBezTo>
                  <a:cubicBezTo>
                    <a:pt x="104700" y="61884"/>
                    <a:pt x="88078" y="58862"/>
                    <a:pt x="71834" y="67173"/>
                  </a:cubicBezTo>
                  <a:cubicBezTo>
                    <a:pt x="62013" y="72462"/>
                    <a:pt x="63524" y="56595"/>
                    <a:pt x="62390" y="49418"/>
                  </a:cubicBezTo>
                  <a:cubicBezTo>
                    <a:pt x="62768" y="45263"/>
                    <a:pt x="62390" y="44507"/>
                    <a:pt x="57102" y="44507"/>
                  </a:cubicBezTo>
                  <a:cubicBezTo>
                    <a:pt x="38969" y="43751"/>
                    <a:pt x="20459" y="50551"/>
                    <a:pt x="3081" y="40729"/>
                  </a:cubicBezTo>
                  <a:cubicBezTo>
                    <a:pt x="4215" y="35441"/>
                    <a:pt x="-9385" y="15041"/>
                    <a:pt x="12903" y="31663"/>
                  </a:cubicBezTo>
                  <a:cubicBezTo>
                    <a:pt x="17814" y="35441"/>
                    <a:pt x="21970" y="28641"/>
                    <a:pt x="26503" y="25241"/>
                  </a:cubicBezTo>
                  <a:cubicBezTo>
                    <a:pt x="49546" y="5975"/>
                    <a:pt x="64279" y="7486"/>
                    <a:pt x="83545" y="30908"/>
                  </a:cubicBezTo>
                  <a:cubicBezTo>
                    <a:pt x="87700" y="35818"/>
                    <a:pt x="89589" y="35441"/>
                    <a:pt x="92611" y="30908"/>
                  </a:cubicBezTo>
                  <a:cubicBezTo>
                    <a:pt x="96767" y="24863"/>
                    <a:pt x="102433" y="23730"/>
                    <a:pt x="108855" y="24108"/>
                  </a:cubicBezTo>
                  <a:cubicBezTo>
                    <a:pt x="112255" y="30152"/>
                    <a:pt x="116788" y="35441"/>
                    <a:pt x="123966" y="30152"/>
                  </a:cubicBezTo>
                  <a:cubicBezTo>
                    <a:pt x="133032" y="23352"/>
                    <a:pt x="144743" y="22219"/>
                    <a:pt x="154187" y="16930"/>
                  </a:cubicBezTo>
                  <a:cubicBezTo>
                    <a:pt x="172320" y="6731"/>
                    <a:pt x="174586" y="15419"/>
                    <a:pt x="174586" y="33930"/>
                  </a:cubicBezTo>
                  <a:cubicBezTo>
                    <a:pt x="188563" y="19952"/>
                    <a:pt x="213118" y="31285"/>
                    <a:pt x="219162" y="4842"/>
                  </a:cubicBezTo>
                  <a:cubicBezTo>
                    <a:pt x="221429" y="-4224"/>
                    <a:pt x="243339" y="309"/>
                    <a:pt x="248250" y="11264"/>
                  </a:cubicBezTo>
                  <a:cubicBezTo>
                    <a:pt x="250139" y="15419"/>
                    <a:pt x="250517" y="19575"/>
                    <a:pt x="256561" y="17308"/>
                  </a:cubicBezTo>
                  <a:cubicBezTo>
                    <a:pt x="285271" y="5220"/>
                    <a:pt x="317003" y="11264"/>
                    <a:pt x="346469" y="3331"/>
                  </a:cubicBezTo>
                  <a:cubicBezTo>
                    <a:pt x="352891" y="6731"/>
                    <a:pt x="359690" y="6731"/>
                    <a:pt x="366490" y="6731"/>
                  </a:cubicBezTo>
                  <a:cubicBezTo>
                    <a:pt x="372157" y="6731"/>
                    <a:pt x="379712" y="6353"/>
                    <a:pt x="379712" y="15797"/>
                  </a:cubicBezTo>
                  <a:cubicBezTo>
                    <a:pt x="372534" y="17308"/>
                    <a:pt x="365734" y="18819"/>
                    <a:pt x="358557" y="20330"/>
                  </a:cubicBezTo>
                  <a:cubicBezTo>
                    <a:pt x="353646" y="29397"/>
                    <a:pt x="346846" y="31663"/>
                    <a:pt x="337780" y="26752"/>
                  </a:cubicBezTo>
                  <a:cubicBezTo>
                    <a:pt x="328714" y="22219"/>
                    <a:pt x="319647" y="20330"/>
                    <a:pt x="307937" y="24108"/>
                  </a:cubicBezTo>
                  <a:cubicBezTo>
                    <a:pt x="309070" y="30530"/>
                    <a:pt x="315492" y="38463"/>
                    <a:pt x="308314" y="45263"/>
                  </a:cubicBezTo>
                  <a:close/>
                </a:path>
              </a:pathLst>
            </a:custGeom>
            <a:solidFill>
              <a:srgbClr val="E5D7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47" name="Freeform: Shape 26446">
              <a:extLst>
                <a:ext uri="{FF2B5EF4-FFF2-40B4-BE49-F238E27FC236}">
                  <a16:creationId xmlns:a16="http://schemas.microsoft.com/office/drawing/2014/main" id="{06B433BD-03BB-4146-B905-BA9E3C8978CB}"/>
                </a:ext>
              </a:extLst>
            </p:cNvPr>
            <p:cNvSpPr/>
            <p:nvPr/>
          </p:nvSpPr>
          <p:spPr>
            <a:xfrm>
              <a:off x="10435255" y="3538791"/>
              <a:ext cx="223636" cy="64093"/>
            </a:xfrm>
            <a:custGeom>
              <a:avLst/>
              <a:gdLst>
                <a:gd name="connsiteX0" fmla="*/ 33243 w 223636"/>
                <a:gd name="connsiteY0" fmla="*/ 58553 h 64093"/>
                <a:gd name="connsiteX1" fmla="*/ 0 w 223636"/>
                <a:gd name="connsiteY1" fmla="*/ 46087 h 64093"/>
                <a:gd name="connsiteX2" fmla="*/ 173016 w 223636"/>
                <a:gd name="connsiteY2" fmla="*/ 3400 h 64093"/>
                <a:gd name="connsiteX3" fmla="*/ 223636 w 223636"/>
                <a:gd name="connsiteY3" fmla="*/ 0 h 64093"/>
                <a:gd name="connsiteX4" fmla="*/ 207014 w 223636"/>
                <a:gd name="connsiteY4" fmla="*/ 20777 h 64093"/>
                <a:gd name="connsiteX5" fmla="*/ 174149 w 223636"/>
                <a:gd name="connsiteY5" fmla="*/ 48354 h 64093"/>
                <a:gd name="connsiteX6" fmla="*/ 159794 w 223636"/>
                <a:gd name="connsiteY6" fmla="*/ 49487 h 64093"/>
                <a:gd name="connsiteX7" fmla="*/ 33243 w 223636"/>
                <a:gd name="connsiteY7" fmla="*/ 58553 h 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636" h="64093">
                  <a:moveTo>
                    <a:pt x="33243" y="58553"/>
                  </a:moveTo>
                  <a:cubicBezTo>
                    <a:pt x="23799" y="49865"/>
                    <a:pt x="7933" y="58931"/>
                    <a:pt x="0" y="46087"/>
                  </a:cubicBezTo>
                  <a:cubicBezTo>
                    <a:pt x="59309" y="38910"/>
                    <a:pt x="118996" y="32110"/>
                    <a:pt x="173016" y="3400"/>
                  </a:cubicBezTo>
                  <a:cubicBezTo>
                    <a:pt x="188882" y="2267"/>
                    <a:pt x="205126" y="1133"/>
                    <a:pt x="223636" y="0"/>
                  </a:cubicBezTo>
                  <a:cubicBezTo>
                    <a:pt x="218347" y="9822"/>
                    <a:pt x="208903" y="12466"/>
                    <a:pt x="207014" y="20777"/>
                  </a:cubicBezTo>
                  <a:cubicBezTo>
                    <a:pt x="205881" y="43065"/>
                    <a:pt x="196815" y="51376"/>
                    <a:pt x="174149" y="48354"/>
                  </a:cubicBezTo>
                  <a:cubicBezTo>
                    <a:pt x="168860" y="47598"/>
                    <a:pt x="164705" y="47976"/>
                    <a:pt x="159794" y="49487"/>
                  </a:cubicBezTo>
                  <a:cubicBezTo>
                    <a:pt x="118240" y="61575"/>
                    <a:pt x="76686" y="70264"/>
                    <a:pt x="33243" y="58553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48" name="Freeform: Shape 26447">
              <a:extLst>
                <a:ext uri="{FF2B5EF4-FFF2-40B4-BE49-F238E27FC236}">
                  <a16:creationId xmlns:a16="http://schemas.microsoft.com/office/drawing/2014/main" id="{29A6EB60-3C68-411A-AF9B-F4E72618CE79}"/>
                </a:ext>
              </a:extLst>
            </p:cNvPr>
            <p:cNvSpPr/>
            <p:nvPr/>
          </p:nvSpPr>
          <p:spPr>
            <a:xfrm>
              <a:off x="10385390" y="3596710"/>
              <a:ext cx="65066" cy="30709"/>
            </a:xfrm>
            <a:custGeom>
              <a:avLst/>
              <a:gdLst>
                <a:gd name="connsiteX0" fmla="*/ 11333 w 65066"/>
                <a:gd name="connsiteY0" fmla="*/ 30100 h 30709"/>
                <a:gd name="connsiteX1" fmla="*/ 0 w 65066"/>
                <a:gd name="connsiteY1" fmla="*/ 8189 h 30709"/>
                <a:gd name="connsiteX2" fmla="*/ 43821 w 65066"/>
                <a:gd name="connsiteY2" fmla="*/ 6678 h 30709"/>
                <a:gd name="connsiteX3" fmla="*/ 62331 w 65066"/>
                <a:gd name="connsiteY3" fmla="*/ 4790 h 30709"/>
                <a:gd name="connsiteX4" fmla="*/ 45332 w 65066"/>
                <a:gd name="connsiteY4" fmla="*/ 22167 h 30709"/>
                <a:gd name="connsiteX5" fmla="*/ 11333 w 65066"/>
                <a:gd name="connsiteY5" fmla="*/ 30100 h 3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66" h="30709">
                  <a:moveTo>
                    <a:pt x="11333" y="30100"/>
                  </a:moveTo>
                  <a:cubicBezTo>
                    <a:pt x="12466" y="21033"/>
                    <a:pt x="10200" y="13478"/>
                    <a:pt x="0" y="8189"/>
                  </a:cubicBezTo>
                  <a:cubicBezTo>
                    <a:pt x="15488" y="-1255"/>
                    <a:pt x="30221" y="-3521"/>
                    <a:pt x="43821" y="6678"/>
                  </a:cubicBezTo>
                  <a:cubicBezTo>
                    <a:pt x="52131" y="13100"/>
                    <a:pt x="56287" y="7434"/>
                    <a:pt x="62331" y="4790"/>
                  </a:cubicBezTo>
                  <a:cubicBezTo>
                    <a:pt x="73286" y="26700"/>
                    <a:pt x="47976" y="13478"/>
                    <a:pt x="45332" y="22167"/>
                  </a:cubicBezTo>
                  <a:cubicBezTo>
                    <a:pt x="36265" y="35011"/>
                    <a:pt x="22666" y="29344"/>
                    <a:pt x="11333" y="30100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49" name="Freeform: Shape 26448">
              <a:extLst>
                <a:ext uri="{FF2B5EF4-FFF2-40B4-BE49-F238E27FC236}">
                  <a16:creationId xmlns:a16="http://schemas.microsoft.com/office/drawing/2014/main" id="{221AE0EE-1728-4C93-BB1F-43D96057D47E}"/>
                </a:ext>
              </a:extLst>
            </p:cNvPr>
            <p:cNvSpPr/>
            <p:nvPr/>
          </p:nvSpPr>
          <p:spPr>
            <a:xfrm>
              <a:off x="9554310" y="3614344"/>
              <a:ext cx="611599" cy="28012"/>
            </a:xfrm>
            <a:custGeom>
              <a:avLst/>
              <a:gdLst>
                <a:gd name="connsiteX0" fmla="*/ 537558 w 611599"/>
                <a:gd name="connsiteY0" fmla="*/ 8311 h 28012"/>
                <a:gd name="connsiteX1" fmla="*/ 611599 w 611599"/>
                <a:gd name="connsiteY1" fmla="*/ 8311 h 28012"/>
                <a:gd name="connsiteX2" fmla="*/ 596866 w 611599"/>
                <a:gd name="connsiteY2" fmla="*/ 16999 h 28012"/>
                <a:gd name="connsiteX3" fmla="*/ 483915 w 611599"/>
                <a:gd name="connsiteY3" fmla="*/ 23799 h 28012"/>
                <a:gd name="connsiteX4" fmla="*/ 419695 w 611599"/>
                <a:gd name="connsiteY4" fmla="*/ 22288 h 28012"/>
                <a:gd name="connsiteX5" fmla="*/ 398918 w 611599"/>
                <a:gd name="connsiteY5" fmla="*/ 22288 h 28012"/>
                <a:gd name="connsiteX6" fmla="*/ 307500 w 611599"/>
                <a:gd name="connsiteY6" fmla="*/ 24177 h 28012"/>
                <a:gd name="connsiteX7" fmla="*/ 251968 w 611599"/>
                <a:gd name="connsiteY7" fmla="*/ 26443 h 28012"/>
                <a:gd name="connsiteX8" fmla="*/ 87263 w 611599"/>
                <a:gd name="connsiteY8" fmla="*/ 18888 h 28012"/>
                <a:gd name="connsiteX9" fmla="*/ 0 w 611599"/>
                <a:gd name="connsiteY9" fmla="*/ 12466 h 28012"/>
                <a:gd name="connsiteX10" fmla="*/ 38154 w 611599"/>
                <a:gd name="connsiteY10" fmla="*/ 8689 h 28012"/>
                <a:gd name="connsiteX11" fmla="*/ 59309 w 611599"/>
                <a:gd name="connsiteY11" fmla="*/ 0 h 28012"/>
                <a:gd name="connsiteX12" fmla="*/ 256879 w 611599"/>
                <a:gd name="connsiteY12" fmla="*/ 11333 h 28012"/>
                <a:gd name="connsiteX13" fmla="*/ 348298 w 611599"/>
                <a:gd name="connsiteY13" fmla="*/ 12844 h 28012"/>
                <a:gd name="connsiteX14" fmla="*/ 442739 w 611599"/>
                <a:gd name="connsiteY14" fmla="*/ 13599 h 28012"/>
                <a:gd name="connsiteX15" fmla="*/ 537558 w 611599"/>
                <a:gd name="connsiteY15" fmla="*/ 8311 h 2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1599" h="28012">
                  <a:moveTo>
                    <a:pt x="537558" y="8311"/>
                  </a:moveTo>
                  <a:cubicBezTo>
                    <a:pt x="562112" y="8311"/>
                    <a:pt x="586667" y="8311"/>
                    <a:pt x="611599" y="8311"/>
                  </a:cubicBezTo>
                  <a:cubicBezTo>
                    <a:pt x="609710" y="15866"/>
                    <a:pt x="599511" y="10200"/>
                    <a:pt x="596866" y="16999"/>
                  </a:cubicBezTo>
                  <a:cubicBezTo>
                    <a:pt x="559090" y="16999"/>
                    <a:pt x="521314" y="23044"/>
                    <a:pt x="483915" y="23799"/>
                  </a:cubicBezTo>
                  <a:cubicBezTo>
                    <a:pt x="462760" y="24177"/>
                    <a:pt x="441228" y="27954"/>
                    <a:pt x="419695" y="22288"/>
                  </a:cubicBezTo>
                  <a:cubicBezTo>
                    <a:pt x="413273" y="20399"/>
                    <a:pt x="404963" y="20021"/>
                    <a:pt x="398918" y="22288"/>
                  </a:cubicBezTo>
                  <a:cubicBezTo>
                    <a:pt x="368320" y="33243"/>
                    <a:pt x="338098" y="25310"/>
                    <a:pt x="307500" y="24177"/>
                  </a:cubicBezTo>
                  <a:cubicBezTo>
                    <a:pt x="288989" y="23421"/>
                    <a:pt x="270479" y="25688"/>
                    <a:pt x="251968" y="26443"/>
                  </a:cubicBezTo>
                  <a:cubicBezTo>
                    <a:pt x="196815" y="29088"/>
                    <a:pt x="142417" y="25310"/>
                    <a:pt x="87263" y="18888"/>
                  </a:cubicBezTo>
                  <a:cubicBezTo>
                    <a:pt x="58931" y="15488"/>
                    <a:pt x="29088" y="14733"/>
                    <a:pt x="0" y="12466"/>
                  </a:cubicBezTo>
                  <a:cubicBezTo>
                    <a:pt x="12088" y="4533"/>
                    <a:pt x="25310" y="9822"/>
                    <a:pt x="38154" y="8689"/>
                  </a:cubicBezTo>
                  <a:cubicBezTo>
                    <a:pt x="46465" y="7933"/>
                    <a:pt x="55153" y="9822"/>
                    <a:pt x="59309" y="0"/>
                  </a:cubicBezTo>
                  <a:cubicBezTo>
                    <a:pt x="125418" y="0"/>
                    <a:pt x="190771" y="16999"/>
                    <a:pt x="256879" y="11333"/>
                  </a:cubicBezTo>
                  <a:cubicBezTo>
                    <a:pt x="287856" y="8689"/>
                    <a:pt x="317699" y="13222"/>
                    <a:pt x="348298" y="12844"/>
                  </a:cubicBezTo>
                  <a:cubicBezTo>
                    <a:pt x="379652" y="12466"/>
                    <a:pt x="411762" y="10200"/>
                    <a:pt x="442739" y="13599"/>
                  </a:cubicBezTo>
                  <a:cubicBezTo>
                    <a:pt x="474849" y="17377"/>
                    <a:pt x="505825" y="12844"/>
                    <a:pt x="537558" y="8311"/>
                  </a:cubicBezTo>
                  <a:close/>
                </a:path>
              </a:pathLst>
            </a:custGeom>
            <a:solidFill>
              <a:srgbClr val="F2EBE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50" name="Freeform: Shape 26449">
              <a:extLst>
                <a:ext uri="{FF2B5EF4-FFF2-40B4-BE49-F238E27FC236}">
                  <a16:creationId xmlns:a16="http://schemas.microsoft.com/office/drawing/2014/main" id="{9353A6AB-354E-4554-8565-C611B99F05A5}"/>
                </a:ext>
              </a:extLst>
            </p:cNvPr>
            <p:cNvSpPr/>
            <p:nvPr/>
          </p:nvSpPr>
          <p:spPr>
            <a:xfrm>
              <a:off x="8942054" y="3122823"/>
              <a:ext cx="30877" cy="25371"/>
            </a:xfrm>
            <a:custGeom>
              <a:avLst/>
              <a:gdLst>
                <a:gd name="connsiteX0" fmla="*/ 30878 w 30877"/>
                <a:gd name="connsiteY0" fmla="*/ 18183 h 25371"/>
                <a:gd name="connsiteX1" fmla="*/ 20678 w 30877"/>
                <a:gd name="connsiteY1" fmla="*/ 24983 h 25371"/>
                <a:gd name="connsiteX2" fmla="*/ 1790 w 30877"/>
                <a:gd name="connsiteY2" fmla="*/ 12894 h 25371"/>
                <a:gd name="connsiteX3" fmla="*/ 6323 w 30877"/>
                <a:gd name="connsiteY3" fmla="*/ 50 h 25371"/>
                <a:gd name="connsiteX4" fmla="*/ 30878 w 30877"/>
                <a:gd name="connsiteY4" fmla="*/ 18183 h 2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77" h="25371">
                  <a:moveTo>
                    <a:pt x="30878" y="18183"/>
                  </a:moveTo>
                  <a:cubicBezTo>
                    <a:pt x="28611" y="23472"/>
                    <a:pt x="24833" y="26494"/>
                    <a:pt x="20678" y="24983"/>
                  </a:cubicBezTo>
                  <a:cubicBezTo>
                    <a:pt x="13878" y="21961"/>
                    <a:pt x="6701" y="18183"/>
                    <a:pt x="1790" y="12894"/>
                  </a:cubicBezTo>
                  <a:cubicBezTo>
                    <a:pt x="-3499" y="7228"/>
                    <a:pt x="4434" y="-705"/>
                    <a:pt x="6323" y="50"/>
                  </a:cubicBezTo>
                  <a:cubicBezTo>
                    <a:pt x="15389" y="4961"/>
                    <a:pt x="22945" y="12139"/>
                    <a:pt x="30878" y="18183"/>
                  </a:cubicBezTo>
                  <a:close/>
                </a:path>
              </a:pathLst>
            </a:custGeom>
            <a:solidFill>
              <a:srgbClr val="F1EE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51" name="Freeform: Shape 26450">
              <a:extLst>
                <a:ext uri="{FF2B5EF4-FFF2-40B4-BE49-F238E27FC236}">
                  <a16:creationId xmlns:a16="http://schemas.microsoft.com/office/drawing/2014/main" id="{40A73931-423E-4C7F-B003-8BCA6FCBCCD2}"/>
                </a:ext>
              </a:extLst>
            </p:cNvPr>
            <p:cNvSpPr/>
            <p:nvPr/>
          </p:nvSpPr>
          <p:spPr>
            <a:xfrm>
              <a:off x="10636650" y="2968697"/>
              <a:ext cx="287816" cy="192708"/>
            </a:xfrm>
            <a:custGeom>
              <a:avLst/>
              <a:gdLst>
                <a:gd name="connsiteX0" fmla="*/ 242477 w 287816"/>
                <a:gd name="connsiteY0" fmla="*/ 128866 h 192708"/>
                <a:gd name="connsiteX1" fmla="*/ 270809 w 287816"/>
                <a:gd name="connsiteY1" fmla="*/ 149266 h 192708"/>
                <a:gd name="connsiteX2" fmla="*/ 284786 w 287816"/>
                <a:gd name="connsiteY2" fmla="*/ 188175 h 192708"/>
                <a:gd name="connsiteX3" fmla="*/ 276476 w 287816"/>
                <a:gd name="connsiteY3" fmla="*/ 192709 h 192708"/>
                <a:gd name="connsiteX4" fmla="*/ 271187 w 287816"/>
                <a:gd name="connsiteY4" fmla="*/ 177220 h 192708"/>
                <a:gd name="connsiteX5" fmla="*/ 191479 w 287816"/>
                <a:gd name="connsiteY5" fmla="*/ 120556 h 192708"/>
                <a:gd name="connsiteX6" fmla="*/ 165791 w 287816"/>
                <a:gd name="connsiteY6" fmla="*/ 111112 h 192708"/>
                <a:gd name="connsiteX7" fmla="*/ 154836 w 287816"/>
                <a:gd name="connsiteY7" fmla="*/ 99401 h 192708"/>
                <a:gd name="connsiteX8" fmla="*/ 150303 w 287816"/>
                <a:gd name="connsiteY8" fmla="*/ 79757 h 192708"/>
                <a:gd name="connsiteX9" fmla="*/ 91749 w 287816"/>
                <a:gd name="connsiteY9" fmla="*/ 79757 h 192708"/>
                <a:gd name="connsiteX10" fmla="*/ 92127 w 287816"/>
                <a:gd name="connsiteY10" fmla="*/ 99023 h 192708"/>
                <a:gd name="connsiteX11" fmla="*/ 134814 w 287816"/>
                <a:gd name="connsiteY11" fmla="*/ 128489 h 192708"/>
                <a:gd name="connsiteX12" fmla="*/ 147658 w 287816"/>
                <a:gd name="connsiteY12" fmla="*/ 148888 h 192708"/>
                <a:gd name="connsiteX13" fmla="*/ 125748 w 287816"/>
                <a:gd name="connsiteY13" fmla="*/ 149643 h 192708"/>
                <a:gd name="connsiteX14" fmla="*/ 113282 w 287816"/>
                <a:gd name="connsiteY14" fmla="*/ 142466 h 192708"/>
                <a:gd name="connsiteX15" fmla="*/ 43773 w 287816"/>
                <a:gd name="connsiteY15" fmla="*/ 120556 h 192708"/>
                <a:gd name="connsiteX16" fmla="*/ 43773 w 287816"/>
                <a:gd name="connsiteY16" fmla="*/ 116400 h 192708"/>
                <a:gd name="connsiteX17" fmla="*/ 65684 w 287816"/>
                <a:gd name="connsiteY17" fmla="*/ 111112 h 192708"/>
                <a:gd name="connsiteX18" fmla="*/ 78150 w 287816"/>
                <a:gd name="connsiteY18" fmla="*/ 104690 h 192708"/>
                <a:gd name="connsiteX19" fmla="*/ 65306 w 287816"/>
                <a:gd name="connsiteY19" fmla="*/ 96001 h 192708"/>
                <a:gd name="connsiteX20" fmla="*/ 38485 w 287816"/>
                <a:gd name="connsiteY20" fmla="*/ 92601 h 192708"/>
                <a:gd name="connsiteX21" fmla="*/ 8641 w 287816"/>
                <a:gd name="connsiteY21" fmla="*/ 61247 h 192708"/>
                <a:gd name="connsiteX22" fmla="*/ 4108 w 287816"/>
                <a:gd name="connsiteY22" fmla="*/ 42736 h 192708"/>
                <a:gd name="connsiteX23" fmla="*/ 9019 w 287816"/>
                <a:gd name="connsiteY23" fmla="*/ 11382 h 192708"/>
                <a:gd name="connsiteX24" fmla="*/ 56239 w 287816"/>
                <a:gd name="connsiteY24" fmla="*/ 9115 h 192708"/>
                <a:gd name="connsiteX25" fmla="*/ 71728 w 287816"/>
                <a:gd name="connsiteY25" fmla="*/ 15160 h 192708"/>
                <a:gd name="connsiteX26" fmla="*/ 83061 w 287816"/>
                <a:gd name="connsiteY26" fmla="*/ 31781 h 192708"/>
                <a:gd name="connsiteX27" fmla="*/ 94016 w 287816"/>
                <a:gd name="connsiteY27" fmla="*/ 47647 h 192708"/>
                <a:gd name="connsiteX28" fmla="*/ 159369 w 287816"/>
                <a:gd name="connsiteY28" fmla="*/ 62758 h 192708"/>
                <a:gd name="connsiteX29" fmla="*/ 194879 w 287816"/>
                <a:gd name="connsiteY29" fmla="*/ 95623 h 192708"/>
                <a:gd name="connsiteX30" fmla="*/ 203190 w 287816"/>
                <a:gd name="connsiteY30" fmla="*/ 104312 h 192708"/>
                <a:gd name="connsiteX31" fmla="*/ 242477 w 287816"/>
                <a:gd name="connsiteY31" fmla="*/ 128866 h 19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7816" h="192708">
                  <a:moveTo>
                    <a:pt x="242477" y="128866"/>
                  </a:moveTo>
                  <a:cubicBezTo>
                    <a:pt x="248521" y="140199"/>
                    <a:pt x="261365" y="142088"/>
                    <a:pt x="270809" y="149266"/>
                  </a:cubicBezTo>
                  <a:cubicBezTo>
                    <a:pt x="284031" y="159088"/>
                    <a:pt x="292719" y="170420"/>
                    <a:pt x="284786" y="188175"/>
                  </a:cubicBezTo>
                  <a:cubicBezTo>
                    <a:pt x="282142" y="189686"/>
                    <a:pt x="279120" y="191197"/>
                    <a:pt x="276476" y="192709"/>
                  </a:cubicBezTo>
                  <a:cubicBezTo>
                    <a:pt x="276476" y="187042"/>
                    <a:pt x="276853" y="180242"/>
                    <a:pt x="271187" y="177220"/>
                  </a:cubicBezTo>
                  <a:cubicBezTo>
                    <a:pt x="242477" y="161354"/>
                    <a:pt x="229633" y="123200"/>
                    <a:pt x="191479" y="120556"/>
                  </a:cubicBezTo>
                  <a:cubicBezTo>
                    <a:pt x="182790" y="119800"/>
                    <a:pt x="174479" y="114889"/>
                    <a:pt x="165791" y="111112"/>
                  </a:cubicBezTo>
                  <a:cubicBezTo>
                    <a:pt x="160502" y="108845"/>
                    <a:pt x="155969" y="105445"/>
                    <a:pt x="154836" y="99401"/>
                  </a:cubicBezTo>
                  <a:cubicBezTo>
                    <a:pt x="153702" y="92601"/>
                    <a:pt x="165413" y="83157"/>
                    <a:pt x="150303" y="79757"/>
                  </a:cubicBezTo>
                  <a:cubicBezTo>
                    <a:pt x="130659" y="75602"/>
                    <a:pt x="111015" y="67291"/>
                    <a:pt x="91749" y="79757"/>
                  </a:cubicBezTo>
                  <a:cubicBezTo>
                    <a:pt x="82683" y="85424"/>
                    <a:pt x="86083" y="92223"/>
                    <a:pt x="92127" y="99023"/>
                  </a:cubicBezTo>
                  <a:cubicBezTo>
                    <a:pt x="103838" y="112623"/>
                    <a:pt x="118948" y="121311"/>
                    <a:pt x="134814" y="128489"/>
                  </a:cubicBezTo>
                  <a:cubicBezTo>
                    <a:pt x="143881" y="132644"/>
                    <a:pt x="152569" y="138311"/>
                    <a:pt x="147658" y="148888"/>
                  </a:cubicBezTo>
                  <a:cubicBezTo>
                    <a:pt x="142370" y="160221"/>
                    <a:pt x="132926" y="151155"/>
                    <a:pt x="125748" y="149643"/>
                  </a:cubicBezTo>
                  <a:cubicBezTo>
                    <a:pt x="121215" y="148510"/>
                    <a:pt x="116682" y="145488"/>
                    <a:pt x="113282" y="142466"/>
                  </a:cubicBezTo>
                  <a:cubicBezTo>
                    <a:pt x="93260" y="124711"/>
                    <a:pt x="67572" y="125844"/>
                    <a:pt x="43773" y="120556"/>
                  </a:cubicBezTo>
                  <a:cubicBezTo>
                    <a:pt x="43773" y="119045"/>
                    <a:pt x="43773" y="117911"/>
                    <a:pt x="43773" y="116400"/>
                  </a:cubicBezTo>
                  <a:cubicBezTo>
                    <a:pt x="49817" y="109978"/>
                    <a:pt x="58128" y="111867"/>
                    <a:pt x="65684" y="111112"/>
                  </a:cubicBezTo>
                  <a:cubicBezTo>
                    <a:pt x="70594" y="110356"/>
                    <a:pt x="78905" y="113378"/>
                    <a:pt x="78150" y="104690"/>
                  </a:cubicBezTo>
                  <a:cubicBezTo>
                    <a:pt x="77772" y="98645"/>
                    <a:pt x="70972" y="96001"/>
                    <a:pt x="65306" y="96001"/>
                  </a:cubicBezTo>
                  <a:cubicBezTo>
                    <a:pt x="56239" y="95623"/>
                    <a:pt x="47929" y="95623"/>
                    <a:pt x="38485" y="92601"/>
                  </a:cubicBezTo>
                  <a:cubicBezTo>
                    <a:pt x="21863" y="87312"/>
                    <a:pt x="12419" y="77868"/>
                    <a:pt x="8641" y="61247"/>
                  </a:cubicBezTo>
                  <a:cubicBezTo>
                    <a:pt x="7130" y="55203"/>
                    <a:pt x="5241" y="49158"/>
                    <a:pt x="4108" y="42736"/>
                  </a:cubicBezTo>
                  <a:cubicBezTo>
                    <a:pt x="1842" y="31781"/>
                    <a:pt x="-6091" y="20826"/>
                    <a:pt x="9019" y="11382"/>
                  </a:cubicBezTo>
                  <a:cubicBezTo>
                    <a:pt x="31685" y="-2595"/>
                    <a:pt x="37729" y="-4106"/>
                    <a:pt x="56239" y="9115"/>
                  </a:cubicBezTo>
                  <a:cubicBezTo>
                    <a:pt x="61150" y="12515"/>
                    <a:pt x="66061" y="14026"/>
                    <a:pt x="71728" y="15160"/>
                  </a:cubicBezTo>
                  <a:cubicBezTo>
                    <a:pt x="80416" y="17426"/>
                    <a:pt x="85705" y="22337"/>
                    <a:pt x="83061" y="31781"/>
                  </a:cubicBezTo>
                  <a:cubicBezTo>
                    <a:pt x="80039" y="41981"/>
                    <a:pt x="84950" y="46514"/>
                    <a:pt x="94016" y="47647"/>
                  </a:cubicBezTo>
                  <a:cubicBezTo>
                    <a:pt x="116304" y="51047"/>
                    <a:pt x="138214" y="56336"/>
                    <a:pt x="159369" y="62758"/>
                  </a:cubicBezTo>
                  <a:cubicBezTo>
                    <a:pt x="174102" y="67291"/>
                    <a:pt x="200545" y="65780"/>
                    <a:pt x="194879" y="95623"/>
                  </a:cubicBezTo>
                  <a:cubicBezTo>
                    <a:pt x="194123" y="100156"/>
                    <a:pt x="199790" y="101667"/>
                    <a:pt x="203190" y="104312"/>
                  </a:cubicBezTo>
                  <a:cubicBezTo>
                    <a:pt x="215656" y="113756"/>
                    <a:pt x="228500" y="121689"/>
                    <a:pt x="242477" y="128866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52" name="Freeform: Shape 26451">
              <a:extLst>
                <a:ext uri="{FF2B5EF4-FFF2-40B4-BE49-F238E27FC236}">
                  <a16:creationId xmlns:a16="http://schemas.microsoft.com/office/drawing/2014/main" id="{B94D11E8-A5A2-4AD5-B12A-51D623D77614}"/>
                </a:ext>
              </a:extLst>
            </p:cNvPr>
            <p:cNvSpPr/>
            <p:nvPr/>
          </p:nvSpPr>
          <p:spPr>
            <a:xfrm>
              <a:off x="10851515" y="3162703"/>
              <a:ext cx="36951" cy="58011"/>
            </a:xfrm>
            <a:custGeom>
              <a:avLst/>
              <a:gdLst>
                <a:gd name="connsiteX0" fmla="*/ 20057 w 36951"/>
                <a:gd name="connsiteY0" fmla="*/ 58011 h 58011"/>
                <a:gd name="connsiteX1" fmla="*/ 1924 w 36951"/>
                <a:gd name="connsiteY1" fmla="*/ 38367 h 58011"/>
                <a:gd name="connsiteX2" fmla="*/ 2302 w 36951"/>
                <a:gd name="connsiteY2" fmla="*/ 19479 h 58011"/>
                <a:gd name="connsiteX3" fmla="*/ 4569 w 36951"/>
                <a:gd name="connsiteY3" fmla="*/ 969 h 58011"/>
                <a:gd name="connsiteX4" fmla="*/ 33656 w 36951"/>
                <a:gd name="connsiteY4" fmla="*/ 6635 h 58011"/>
                <a:gd name="connsiteX5" fmla="*/ 29879 w 36951"/>
                <a:gd name="connsiteY5" fmla="*/ 31568 h 58011"/>
                <a:gd name="connsiteX6" fmla="*/ 20057 w 36951"/>
                <a:gd name="connsiteY6" fmla="*/ 580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51" h="58011">
                  <a:moveTo>
                    <a:pt x="20057" y="58011"/>
                  </a:moveTo>
                  <a:cubicBezTo>
                    <a:pt x="6080" y="55745"/>
                    <a:pt x="791" y="49700"/>
                    <a:pt x="1924" y="38367"/>
                  </a:cubicBezTo>
                  <a:cubicBezTo>
                    <a:pt x="2680" y="31945"/>
                    <a:pt x="1169" y="25523"/>
                    <a:pt x="2302" y="19479"/>
                  </a:cubicBezTo>
                  <a:cubicBezTo>
                    <a:pt x="3436" y="13057"/>
                    <a:pt x="-4875" y="2858"/>
                    <a:pt x="4569" y="969"/>
                  </a:cubicBezTo>
                  <a:cubicBezTo>
                    <a:pt x="14013" y="-542"/>
                    <a:pt x="27235" y="-1298"/>
                    <a:pt x="33656" y="6635"/>
                  </a:cubicBezTo>
                  <a:cubicBezTo>
                    <a:pt x="39323" y="13435"/>
                    <a:pt x="37434" y="24390"/>
                    <a:pt x="29879" y="31568"/>
                  </a:cubicBezTo>
                  <a:cubicBezTo>
                    <a:pt x="22324" y="39123"/>
                    <a:pt x="16279" y="46300"/>
                    <a:pt x="20057" y="58011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53" name="Freeform: Shape 26452">
              <a:extLst>
                <a:ext uri="{FF2B5EF4-FFF2-40B4-BE49-F238E27FC236}">
                  <a16:creationId xmlns:a16="http://schemas.microsoft.com/office/drawing/2014/main" id="{4A22EC34-FE50-4898-9046-0D7BD569D30B}"/>
                </a:ext>
              </a:extLst>
            </p:cNvPr>
            <p:cNvSpPr/>
            <p:nvPr/>
          </p:nvSpPr>
          <p:spPr>
            <a:xfrm>
              <a:off x="10741243" y="3068096"/>
              <a:ext cx="43218" cy="23941"/>
            </a:xfrm>
            <a:custGeom>
              <a:avLst/>
              <a:gdLst>
                <a:gd name="connsiteX0" fmla="*/ 0 w 43218"/>
                <a:gd name="connsiteY0" fmla="*/ 757 h 23941"/>
                <a:gd name="connsiteX1" fmla="*/ 39287 w 43218"/>
                <a:gd name="connsiteY1" fmla="*/ 13601 h 23941"/>
                <a:gd name="connsiteX2" fmla="*/ 42309 w 43218"/>
                <a:gd name="connsiteY2" fmla="*/ 22289 h 23941"/>
                <a:gd name="connsiteX3" fmla="*/ 32865 w 43218"/>
                <a:gd name="connsiteY3" fmla="*/ 21534 h 23941"/>
                <a:gd name="connsiteX4" fmla="*/ 0 w 43218"/>
                <a:gd name="connsiteY4" fmla="*/ 757 h 2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18" h="23941">
                  <a:moveTo>
                    <a:pt x="0" y="757"/>
                  </a:moveTo>
                  <a:cubicBezTo>
                    <a:pt x="15488" y="-1132"/>
                    <a:pt x="29843" y="-376"/>
                    <a:pt x="39287" y="13601"/>
                  </a:cubicBezTo>
                  <a:cubicBezTo>
                    <a:pt x="41176" y="16245"/>
                    <a:pt x="44954" y="18889"/>
                    <a:pt x="42309" y="22289"/>
                  </a:cubicBezTo>
                  <a:cubicBezTo>
                    <a:pt x="39665" y="26067"/>
                    <a:pt x="35887" y="22289"/>
                    <a:pt x="32865" y="21534"/>
                  </a:cubicBezTo>
                  <a:cubicBezTo>
                    <a:pt x="19266" y="18889"/>
                    <a:pt x="12088" y="6801"/>
                    <a:pt x="0" y="757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54" name="Freeform: Shape 26453">
              <a:extLst>
                <a:ext uri="{FF2B5EF4-FFF2-40B4-BE49-F238E27FC236}">
                  <a16:creationId xmlns:a16="http://schemas.microsoft.com/office/drawing/2014/main" id="{9F8C69CD-98CE-44FD-A875-FD854749D3A6}"/>
                </a:ext>
              </a:extLst>
            </p:cNvPr>
            <p:cNvSpPr/>
            <p:nvPr/>
          </p:nvSpPr>
          <p:spPr>
            <a:xfrm>
              <a:off x="10387768" y="2891104"/>
              <a:ext cx="491358" cy="206535"/>
            </a:xfrm>
            <a:custGeom>
              <a:avLst/>
              <a:gdLst>
                <a:gd name="connsiteX0" fmla="*/ 491359 w 491358"/>
                <a:gd name="connsiteY0" fmla="*/ 206460 h 206535"/>
                <a:gd name="connsiteX1" fmla="*/ 437339 w 491358"/>
                <a:gd name="connsiteY1" fmla="*/ 181149 h 206535"/>
                <a:gd name="connsiteX2" fmla="*/ 433939 w 491358"/>
                <a:gd name="connsiteY2" fmla="*/ 174350 h 206535"/>
                <a:gd name="connsiteX3" fmla="*/ 408629 w 491358"/>
                <a:gd name="connsiteY3" fmla="*/ 144506 h 206535"/>
                <a:gd name="connsiteX4" fmla="*/ 336853 w 491358"/>
                <a:gd name="connsiteY4" fmla="*/ 129774 h 206535"/>
                <a:gd name="connsiteX5" fmla="*/ 326276 w 491358"/>
                <a:gd name="connsiteY5" fmla="*/ 107486 h 206535"/>
                <a:gd name="connsiteX6" fmla="*/ 316076 w 491358"/>
                <a:gd name="connsiteY6" fmla="*/ 96530 h 206535"/>
                <a:gd name="connsiteX7" fmla="*/ 299833 w 491358"/>
                <a:gd name="connsiteY7" fmla="*/ 88975 h 206535"/>
                <a:gd name="connsiteX8" fmla="*/ 276789 w 491358"/>
                <a:gd name="connsiteY8" fmla="*/ 83686 h 206535"/>
                <a:gd name="connsiteX9" fmla="*/ 259412 w 491358"/>
                <a:gd name="connsiteY9" fmla="*/ 130907 h 206535"/>
                <a:gd name="connsiteX10" fmla="*/ 311921 w 491358"/>
                <a:gd name="connsiteY10" fmla="*/ 165283 h 206535"/>
                <a:gd name="connsiteX11" fmla="*/ 331565 w 491358"/>
                <a:gd name="connsiteY11" fmla="*/ 176239 h 206535"/>
                <a:gd name="connsiteX12" fmla="*/ 335342 w 491358"/>
                <a:gd name="connsiteY12" fmla="*/ 189460 h 206535"/>
                <a:gd name="connsiteX13" fmla="*/ 324009 w 491358"/>
                <a:gd name="connsiteY13" fmla="*/ 193616 h 206535"/>
                <a:gd name="connsiteX14" fmla="*/ 292277 w 491358"/>
                <a:gd name="connsiteY14" fmla="*/ 193616 h 206535"/>
                <a:gd name="connsiteX15" fmla="*/ 283967 w 491358"/>
                <a:gd name="connsiteY15" fmla="*/ 185305 h 206535"/>
                <a:gd name="connsiteX16" fmla="*/ 249968 w 491358"/>
                <a:gd name="connsiteY16" fmla="*/ 176994 h 206535"/>
                <a:gd name="connsiteX17" fmla="*/ 232968 w 491358"/>
                <a:gd name="connsiteY17" fmla="*/ 168305 h 206535"/>
                <a:gd name="connsiteX18" fmla="*/ 231080 w 491358"/>
                <a:gd name="connsiteY18" fmla="*/ 156973 h 206535"/>
                <a:gd name="connsiteX19" fmla="*/ 226924 w 491358"/>
                <a:gd name="connsiteY19" fmla="*/ 146773 h 206535"/>
                <a:gd name="connsiteX20" fmla="*/ 217102 w 491358"/>
                <a:gd name="connsiteY20" fmla="*/ 124485 h 206535"/>
                <a:gd name="connsiteX21" fmla="*/ 220502 w 491358"/>
                <a:gd name="connsiteY21" fmla="*/ 105975 h 206535"/>
                <a:gd name="connsiteX22" fmla="*/ 200859 w 491358"/>
                <a:gd name="connsiteY22" fmla="*/ 88975 h 206535"/>
                <a:gd name="connsiteX23" fmla="*/ 199725 w 491358"/>
                <a:gd name="connsiteY23" fmla="*/ 92753 h 206535"/>
                <a:gd name="connsiteX24" fmla="*/ 201236 w 491358"/>
                <a:gd name="connsiteY24" fmla="*/ 118818 h 206535"/>
                <a:gd name="connsiteX25" fmla="*/ 177437 w 491358"/>
                <a:gd name="connsiteY25" fmla="*/ 107863 h 206535"/>
                <a:gd name="connsiteX26" fmla="*/ 169504 w 491358"/>
                <a:gd name="connsiteY26" fmla="*/ 101064 h 206535"/>
                <a:gd name="connsiteX27" fmla="*/ 156660 w 491358"/>
                <a:gd name="connsiteY27" fmla="*/ 96908 h 206535"/>
                <a:gd name="connsiteX28" fmla="*/ 109818 w 491358"/>
                <a:gd name="connsiteY28" fmla="*/ 64798 h 206535"/>
                <a:gd name="connsiteX29" fmla="*/ 66753 w 491358"/>
                <a:gd name="connsiteY29" fmla="*/ 43266 h 206535"/>
                <a:gd name="connsiteX30" fmla="*/ 28221 w 491358"/>
                <a:gd name="connsiteY30" fmla="*/ 13422 h 206535"/>
                <a:gd name="connsiteX31" fmla="*/ 16888 w 491358"/>
                <a:gd name="connsiteY31" fmla="*/ 15689 h 206535"/>
                <a:gd name="connsiteX32" fmla="*/ 18777 w 491358"/>
                <a:gd name="connsiteY32" fmla="*/ 24755 h 206535"/>
                <a:gd name="connsiteX33" fmla="*/ 19910 w 491358"/>
                <a:gd name="connsiteY33" fmla="*/ 40244 h 206535"/>
                <a:gd name="connsiteX34" fmla="*/ 6688 w 491358"/>
                <a:gd name="connsiteY34" fmla="*/ 44399 h 206535"/>
                <a:gd name="connsiteX35" fmla="*/ 1399 w 491358"/>
                <a:gd name="connsiteY35" fmla="*/ 28155 h 206535"/>
                <a:gd name="connsiteX36" fmla="*/ 266 w 491358"/>
                <a:gd name="connsiteY36" fmla="*/ 12289 h 206535"/>
                <a:gd name="connsiteX37" fmla="*/ 42198 w 491358"/>
                <a:gd name="connsiteY37" fmla="*/ 4356 h 206535"/>
                <a:gd name="connsiteX38" fmla="*/ 78085 w 491358"/>
                <a:gd name="connsiteY38" fmla="*/ 23244 h 206535"/>
                <a:gd name="connsiteX39" fmla="*/ 130217 w 491358"/>
                <a:gd name="connsiteY39" fmla="*/ 45155 h 206535"/>
                <a:gd name="connsiteX40" fmla="*/ 180837 w 491358"/>
                <a:gd name="connsiteY40" fmla="*/ 29288 h 206535"/>
                <a:gd name="connsiteX41" fmla="*/ 192548 w 491358"/>
                <a:gd name="connsiteY41" fmla="*/ 28911 h 206535"/>
                <a:gd name="connsiteX42" fmla="*/ 187259 w 491358"/>
                <a:gd name="connsiteY42" fmla="*/ 42510 h 206535"/>
                <a:gd name="connsiteX43" fmla="*/ 171393 w 491358"/>
                <a:gd name="connsiteY43" fmla="*/ 54221 h 206535"/>
                <a:gd name="connsiteX44" fmla="*/ 197836 w 491358"/>
                <a:gd name="connsiteY44" fmla="*/ 62532 h 206535"/>
                <a:gd name="connsiteX45" fmla="*/ 205392 w 491358"/>
                <a:gd name="connsiteY45" fmla="*/ 56487 h 206535"/>
                <a:gd name="connsiteX46" fmla="*/ 223902 w 491358"/>
                <a:gd name="connsiteY46" fmla="*/ 56487 h 206535"/>
                <a:gd name="connsiteX47" fmla="*/ 266212 w 491358"/>
                <a:gd name="connsiteY47" fmla="*/ 68954 h 206535"/>
                <a:gd name="connsiteX48" fmla="*/ 297566 w 491358"/>
                <a:gd name="connsiteY48" fmla="*/ 73487 h 206535"/>
                <a:gd name="connsiteX49" fmla="*/ 310410 w 491358"/>
                <a:gd name="connsiteY49" fmla="*/ 79153 h 206535"/>
                <a:gd name="connsiteX50" fmla="*/ 337609 w 491358"/>
                <a:gd name="connsiteY50" fmla="*/ 98797 h 206535"/>
                <a:gd name="connsiteX51" fmla="*/ 370852 w 491358"/>
                <a:gd name="connsiteY51" fmla="*/ 124863 h 206535"/>
                <a:gd name="connsiteX52" fmla="*/ 432805 w 491358"/>
                <a:gd name="connsiteY52" fmla="*/ 146017 h 206535"/>
                <a:gd name="connsiteX53" fmla="*/ 435828 w 491358"/>
                <a:gd name="connsiteY53" fmla="*/ 143373 h 206535"/>
                <a:gd name="connsiteX54" fmla="*/ 444138 w 491358"/>
                <a:gd name="connsiteY54" fmla="*/ 135062 h 206535"/>
                <a:gd name="connsiteX55" fmla="*/ 491359 w 491358"/>
                <a:gd name="connsiteY55" fmla="*/ 206460 h 20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91358" h="206535">
                  <a:moveTo>
                    <a:pt x="491359" y="206460"/>
                  </a:moveTo>
                  <a:cubicBezTo>
                    <a:pt x="468693" y="207971"/>
                    <a:pt x="456982" y="186438"/>
                    <a:pt x="437339" y="181149"/>
                  </a:cubicBezTo>
                  <a:cubicBezTo>
                    <a:pt x="434316" y="180394"/>
                    <a:pt x="433561" y="177750"/>
                    <a:pt x="433939" y="174350"/>
                  </a:cubicBezTo>
                  <a:cubicBezTo>
                    <a:pt x="435828" y="157728"/>
                    <a:pt x="426006" y="144506"/>
                    <a:pt x="408629" y="144506"/>
                  </a:cubicBezTo>
                  <a:cubicBezTo>
                    <a:pt x="383696" y="144506"/>
                    <a:pt x="362164" y="129774"/>
                    <a:pt x="336853" y="129774"/>
                  </a:cubicBezTo>
                  <a:cubicBezTo>
                    <a:pt x="331565" y="129774"/>
                    <a:pt x="311921" y="124863"/>
                    <a:pt x="326276" y="107486"/>
                  </a:cubicBezTo>
                  <a:cubicBezTo>
                    <a:pt x="333076" y="99175"/>
                    <a:pt x="323254" y="95775"/>
                    <a:pt x="316076" y="96530"/>
                  </a:cubicBezTo>
                  <a:cubicBezTo>
                    <a:pt x="308521" y="97664"/>
                    <a:pt x="303988" y="97664"/>
                    <a:pt x="299833" y="88975"/>
                  </a:cubicBezTo>
                  <a:cubicBezTo>
                    <a:pt x="295677" y="80664"/>
                    <a:pt x="286989" y="78398"/>
                    <a:pt x="276789" y="83686"/>
                  </a:cubicBezTo>
                  <a:cubicBezTo>
                    <a:pt x="250346" y="97664"/>
                    <a:pt x="249212" y="99930"/>
                    <a:pt x="259412" y="130907"/>
                  </a:cubicBezTo>
                  <a:cubicBezTo>
                    <a:pt x="268856" y="158484"/>
                    <a:pt x="281322" y="166417"/>
                    <a:pt x="311921" y="165283"/>
                  </a:cubicBezTo>
                  <a:cubicBezTo>
                    <a:pt x="320232" y="164906"/>
                    <a:pt x="326654" y="169817"/>
                    <a:pt x="331565" y="176239"/>
                  </a:cubicBezTo>
                  <a:cubicBezTo>
                    <a:pt x="334587" y="180016"/>
                    <a:pt x="337987" y="184172"/>
                    <a:pt x="335342" y="189460"/>
                  </a:cubicBezTo>
                  <a:cubicBezTo>
                    <a:pt x="333076" y="193616"/>
                    <a:pt x="328165" y="193616"/>
                    <a:pt x="324009" y="193616"/>
                  </a:cubicBezTo>
                  <a:cubicBezTo>
                    <a:pt x="313432" y="193616"/>
                    <a:pt x="302855" y="193616"/>
                    <a:pt x="292277" y="193616"/>
                  </a:cubicBezTo>
                  <a:cubicBezTo>
                    <a:pt x="289255" y="190971"/>
                    <a:pt x="286611" y="187949"/>
                    <a:pt x="283967" y="185305"/>
                  </a:cubicBezTo>
                  <a:cubicBezTo>
                    <a:pt x="274145" y="177372"/>
                    <a:pt x="260167" y="184927"/>
                    <a:pt x="249968" y="176994"/>
                  </a:cubicBezTo>
                  <a:cubicBezTo>
                    <a:pt x="244301" y="174727"/>
                    <a:pt x="240524" y="167928"/>
                    <a:pt x="232968" y="168305"/>
                  </a:cubicBezTo>
                  <a:cubicBezTo>
                    <a:pt x="229569" y="164906"/>
                    <a:pt x="228435" y="160372"/>
                    <a:pt x="231080" y="156973"/>
                  </a:cubicBezTo>
                  <a:cubicBezTo>
                    <a:pt x="236368" y="150173"/>
                    <a:pt x="233724" y="149040"/>
                    <a:pt x="226924" y="146773"/>
                  </a:cubicBezTo>
                  <a:cubicBezTo>
                    <a:pt x="215969" y="143373"/>
                    <a:pt x="210303" y="136196"/>
                    <a:pt x="217102" y="124485"/>
                  </a:cubicBezTo>
                  <a:cubicBezTo>
                    <a:pt x="220502" y="118818"/>
                    <a:pt x="219369" y="112396"/>
                    <a:pt x="220502" y="105975"/>
                  </a:cubicBezTo>
                  <a:cubicBezTo>
                    <a:pt x="223147" y="89353"/>
                    <a:pt x="217102" y="83686"/>
                    <a:pt x="200859" y="88975"/>
                  </a:cubicBezTo>
                  <a:cubicBezTo>
                    <a:pt x="199725" y="89731"/>
                    <a:pt x="199347" y="91242"/>
                    <a:pt x="199725" y="92753"/>
                  </a:cubicBezTo>
                  <a:cubicBezTo>
                    <a:pt x="203503" y="101441"/>
                    <a:pt x="212569" y="111263"/>
                    <a:pt x="201236" y="118818"/>
                  </a:cubicBezTo>
                  <a:cubicBezTo>
                    <a:pt x="190281" y="125996"/>
                    <a:pt x="183481" y="115041"/>
                    <a:pt x="177437" y="107863"/>
                  </a:cubicBezTo>
                  <a:cubicBezTo>
                    <a:pt x="175171" y="105219"/>
                    <a:pt x="172526" y="102952"/>
                    <a:pt x="169504" y="101064"/>
                  </a:cubicBezTo>
                  <a:cubicBezTo>
                    <a:pt x="165349" y="99553"/>
                    <a:pt x="161193" y="98041"/>
                    <a:pt x="156660" y="96908"/>
                  </a:cubicBezTo>
                  <a:cubicBezTo>
                    <a:pt x="149861" y="73865"/>
                    <a:pt x="133239" y="64043"/>
                    <a:pt x="109818" y="64798"/>
                  </a:cubicBezTo>
                  <a:cubicBezTo>
                    <a:pt x="93196" y="65176"/>
                    <a:pt x="76197" y="57621"/>
                    <a:pt x="66753" y="43266"/>
                  </a:cubicBezTo>
                  <a:cubicBezTo>
                    <a:pt x="56931" y="28155"/>
                    <a:pt x="36909" y="28533"/>
                    <a:pt x="28221" y="13422"/>
                  </a:cubicBezTo>
                  <a:cubicBezTo>
                    <a:pt x="26710" y="10778"/>
                    <a:pt x="19910" y="12289"/>
                    <a:pt x="16888" y="15689"/>
                  </a:cubicBezTo>
                  <a:cubicBezTo>
                    <a:pt x="13866" y="19089"/>
                    <a:pt x="16510" y="22111"/>
                    <a:pt x="18777" y="24755"/>
                  </a:cubicBezTo>
                  <a:cubicBezTo>
                    <a:pt x="23310" y="29666"/>
                    <a:pt x="27843" y="34577"/>
                    <a:pt x="19910" y="40244"/>
                  </a:cubicBezTo>
                  <a:cubicBezTo>
                    <a:pt x="16132" y="42888"/>
                    <a:pt x="11599" y="46666"/>
                    <a:pt x="6688" y="44399"/>
                  </a:cubicBezTo>
                  <a:cubicBezTo>
                    <a:pt x="-489" y="41377"/>
                    <a:pt x="-1245" y="34577"/>
                    <a:pt x="1399" y="28155"/>
                  </a:cubicBezTo>
                  <a:cubicBezTo>
                    <a:pt x="3666" y="22111"/>
                    <a:pt x="3288" y="17200"/>
                    <a:pt x="266" y="12289"/>
                  </a:cubicBezTo>
                  <a:cubicBezTo>
                    <a:pt x="13110" y="3978"/>
                    <a:pt x="24443" y="-5844"/>
                    <a:pt x="42198" y="4356"/>
                  </a:cubicBezTo>
                  <a:cubicBezTo>
                    <a:pt x="53909" y="10778"/>
                    <a:pt x="73930" y="956"/>
                    <a:pt x="78085" y="23244"/>
                  </a:cubicBezTo>
                  <a:cubicBezTo>
                    <a:pt x="100751" y="18711"/>
                    <a:pt x="111706" y="46288"/>
                    <a:pt x="130217" y="45155"/>
                  </a:cubicBezTo>
                  <a:cubicBezTo>
                    <a:pt x="147216" y="44021"/>
                    <a:pt x="168371" y="48932"/>
                    <a:pt x="180837" y="29288"/>
                  </a:cubicBezTo>
                  <a:cubicBezTo>
                    <a:pt x="183104" y="25511"/>
                    <a:pt x="189903" y="22489"/>
                    <a:pt x="192548" y="28911"/>
                  </a:cubicBezTo>
                  <a:cubicBezTo>
                    <a:pt x="194059" y="32688"/>
                    <a:pt x="194814" y="39488"/>
                    <a:pt x="187259" y="42510"/>
                  </a:cubicBezTo>
                  <a:cubicBezTo>
                    <a:pt x="181215" y="45155"/>
                    <a:pt x="167615" y="44021"/>
                    <a:pt x="171393" y="54221"/>
                  </a:cubicBezTo>
                  <a:cubicBezTo>
                    <a:pt x="174793" y="62909"/>
                    <a:pt x="188770" y="59510"/>
                    <a:pt x="197836" y="62532"/>
                  </a:cubicBezTo>
                  <a:cubicBezTo>
                    <a:pt x="200859" y="63665"/>
                    <a:pt x="203503" y="60265"/>
                    <a:pt x="205392" y="56487"/>
                  </a:cubicBezTo>
                  <a:cubicBezTo>
                    <a:pt x="211436" y="45155"/>
                    <a:pt x="218614" y="48554"/>
                    <a:pt x="223902" y="56487"/>
                  </a:cubicBezTo>
                  <a:cubicBezTo>
                    <a:pt x="234857" y="73109"/>
                    <a:pt x="244679" y="85198"/>
                    <a:pt x="266212" y="68954"/>
                  </a:cubicBezTo>
                  <a:cubicBezTo>
                    <a:pt x="273011" y="64043"/>
                    <a:pt x="288500" y="59132"/>
                    <a:pt x="297566" y="73487"/>
                  </a:cubicBezTo>
                  <a:cubicBezTo>
                    <a:pt x="299833" y="76887"/>
                    <a:pt x="307010" y="80287"/>
                    <a:pt x="310410" y="79153"/>
                  </a:cubicBezTo>
                  <a:cubicBezTo>
                    <a:pt x="329676" y="73865"/>
                    <a:pt x="328920" y="92753"/>
                    <a:pt x="337609" y="98797"/>
                  </a:cubicBezTo>
                  <a:cubicBezTo>
                    <a:pt x="348942" y="106352"/>
                    <a:pt x="351964" y="121085"/>
                    <a:pt x="370852" y="124863"/>
                  </a:cubicBezTo>
                  <a:cubicBezTo>
                    <a:pt x="390874" y="129018"/>
                    <a:pt x="418073" y="122218"/>
                    <a:pt x="432805" y="146017"/>
                  </a:cubicBezTo>
                  <a:cubicBezTo>
                    <a:pt x="433939" y="145262"/>
                    <a:pt x="435072" y="144129"/>
                    <a:pt x="435828" y="143373"/>
                  </a:cubicBezTo>
                  <a:cubicBezTo>
                    <a:pt x="437339" y="139218"/>
                    <a:pt x="440361" y="136573"/>
                    <a:pt x="444138" y="135062"/>
                  </a:cubicBezTo>
                  <a:cubicBezTo>
                    <a:pt x="444516" y="168683"/>
                    <a:pt x="476626" y="182283"/>
                    <a:pt x="491359" y="206460"/>
                  </a:cubicBezTo>
                  <a:close/>
                </a:path>
              </a:pathLst>
            </a:custGeom>
            <a:solidFill>
              <a:srgbClr val="EDE0D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55" name="Freeform: Shape 26454">
              <a:extLst>
                <a:ext uri="{FF2B5EF4-FFF2-40B4-BE49-F238E27FC236}">
                  <a16:creationId xmlns:a16="http://schemas.microsoft.com/office/drawing/2014/main" id="{C9638641-9B84-42E6-9197-01B3ADC07CA1}"/>
                </a:ext>
              </a:extLst>
            </p:cNvPr>
            <p:cNvSpPr/>
            <p:nvPr/>
          </p:nvSpPr>
          <p:spPr>
            <a:xfrm>
              <a:off x="10753177" y="3419324"/>
              <a:ext cx="94347" cy="37864"/>
            </a:xfrm>
            <a:custGeom>
              <a:avLst/>
              <a:gdLst>
                <a:gd name="connsiteX0" fmla="*/ 87796 w 94347"/>
                <a:gd name="connsiteY0" fmla="*/ 17093 h 37864"/>
                <a:gd name="connsiteX1" fmla="*/ 73818 w 94347"/>
                <a:gd name="connsiteY1" fmla="*/ 18982 h 37864"/>
                <a:gd name="connsiteX2" fmla="*/ 28487 w 94347"/>
                <a:gd name="connsiteY2" fmla="*/ 26160 h 37864"/>
                <a:gd name="connsiteX3" fmla="*/ 11487 w 94347"/>
                <a:gd name="connsiteY3" fmla="*/ 35226 h 37864"/>
                <a:gd name="connsiteX4" fmla="*/ 2043 w 94347"/>
                <a:gd name="connsiteY4" fmla="*/ 36359 h 37864"/>
                <a:gd name="connsiteX5" fmla="*/ 2421 w 94347"/>
                <a:gd name="connsiteY5" fmla="*/ 26915 h 37864"/>
                <a:gd name="connsiteX6" fmla="*/ 38686 w 94347"/>
                <a:gd name="connsiteY6" fmla="*/ 5760 h 37864"/>
                <a:gd name="connsiteX7" fmla="*/ 77596 w 94347"/>
                <a:gd name="connsiteY7" fmla="*/ 2360 h 37864"/>
                <a:gd name="connsiteX8" fmla="*/ 93084 w 94347"/>
                <a:gd name="connsiteY8" fmla="*/ 2360 h 37864"/>
                <a:gd name="connsiteX9" fmla="*/ 87796 w 94347"/>
                <a:gd name="connsiteY9" fmla="*/ 17093 h 37864"/>
                <a:gd name="connsiteX10" fmla="*/ 87796 w 94347"/>
                <a:gd name="connsiteY10" fmla="*/ 17093 h 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347" h="37864">
                  <a:moveTo>
                    <a:pt x="87796" y="17093"/>
                  </a:moveTo>
                  <a:cubicBezTo>
                    <a:pt x="82885" y="17471"/>
                    <a:pt x="76085" y="16338"/>
                    <a:pt x="73818" y="18982"/>
                  </a:cubicBezTo>
                  <a:cubicBezTo>
                    <a:pt x="60597" y="34470"/>
                    <a:pt x="46997" y="39003"/>
                    <a:pt x="28487" y="26160"/>
                  </a:cubicBezTo>
                  <a:cubicBezTo>
                    <a:pt x="21687" y="21626"/>
                    <a:pt x="16398" y="29937"/>
                    <a:pt x="11487" y="35226"/>
                  </a:cubicBezTo>
                  <a:cubicBezTo>
                    <a:pt x="9221" y="37870"/>
                    <a:pt x="5443" y="39003"/>
                    <a:pt x="2043" y="36359"/>
                  </a:cubicBezTo>
                  <a:cubicBezTo>
                    <a:pt x="-1735" y="33337"/>
                    <a:pt x="532" y="29559"/>
                    <a:pt x="2421" y="26915"/>
                  </a:cubicBezTo>
                  <a:cubicBezTo>
                    <a:pt x="11110" y="14449"/>
                    <a:pt x="17909" y="1227"/>
                    <a:pt x="38686" y="5760"/>
                  </a:cubicBezTo>
                  <a:cubicBezTo>
                    <a:pt x="50775" y="8405"/>
                    <a:pt x="64752" y="4249"/>
                    <a:pt x="77596" y="2360"/>
                  </a:cubicBezTo>
                  <a:cubicBezTo>
                    <a:pt x="82885" y="1605"/>
                    <a:pt x="89307" y="-2550"/>
                    <a:pt x="93084" y="2360"/>
                  </a:cubicBezTo>
                  <a:cubicBezTo>
                    <a:pt x="97617" y="8782"/>
                    <a:pt x="88551" y="11805"/>
                    <a:pt x="87796" y="17093"/>
                  </a:cubicBezTo>
                  <a:lnTo>
                    <a:pt x="87796" y="17093"/>
                  </a:ln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56" name="Freeform: Shape 26455">
              <a:extLst>
                <a:ext uri="{FF2B5EF4-FFF2-40B4-BE49-F238E27FC236}">
                  <a16:creationId xmlns:a16="http://schemas.microsoft.com/office/drawing/2014/main" id="{504EB0EC-9253-4BBE-AEB5-4FFFED8C2EAF}"/>
                </a:ext>
              </a:extLst>
            </p:cNvPr>
            <p:cNvSpPr/>
            <p:nvPr/>
          </p:nvSpPr>
          <p:spPr>
            <a:xfrm>
              <a:off x="10557272" y="2971411"/>
              <a:ext cx="78952" cy="87998"/>
            </a:xfrm>
            <a:custGeom>
              <a:avLst/>
              <a:gdLst>
                <a:gd name="connsiteX0" fmla="*/ 0 w 78952"/>
                <a:gd name="connsiteY0" fmla="*/ 20379 h 87998"/>
                <a:gd name="connsiteX1" fmla="*/ 15866 w 78952"/>
                <a:gd name="connsiteY1" fmla="*/ 29445 h 87998"/>
                <a:gd name="connsiteX2" fmla="*/ 31354 w 78952"/>
                <a:gd name="connsiteY2" fmla="*/ 34356 h 87998"/>
                <a:gd name="connsiteX3" fmla="*/ 29088 w 78952"/>
                <a:gd name="connsiteY3" fmla="*/ 19246 h 87998"/>
                <a:gd name="connsiteX4" fmla="*/ 21155 w 78952"/>
                <a:gd name="connsiteY4" fmla="*/ 4135 h 87998"/>
                <a:gd name="connsiteX5" fmla="*/ 52131 w 78952"/>
                <a:gd name="connsiteY5" fmla="*/ 1113 h 87998"/>
                <a:gd name="connsiteX6" fmla="*/ 56287 w 78952"/>
                <a:gd name="connsiteY6" fmla="*/ 18490 h 87998"/>
                <a:gd name="connsiteX7" fmla="*/ 50243 w 78952"/>
                <a:gd name="connsiteY7" fmla="*/ 51356 h 87998"/>
                <a:gd name="connsiteX8" fmla="*/ 67620 w 78952"/>
                <a:gd name="connsiteY8" fmla="*/ 64200 h 87998"/>
                <a:gd name="connsiteX9" fmla="*/ 78953 w 78952"/>
                <a:gd name="connsiteY9" fmla="*/ 65711 h 87998"/>
                <a:gd name="connsiteX10" fmla="*/ 63842 w 78952"/>
                <a:gd name="connsiteY10" fmla="*/ 87999 h 87998"/>
                <a:gd name="connsiteX11" fmla="*/ 0 w 78952"/>
                <a:gd name="connsiteY11" fmla="*/ 20379 h 8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52" h="87998">
                  <a:moveTo>
                    <a:pt x="0" y="20379"/>
                  </a:moveTo>
                  <a:cubicBezTo>
                    <a:pt x="7178" y="20001"/>
                    <a:pt x="10955" y="25290"/>
                    <a:pt x="15866" y="29445"/>
                  </a:cubicBezTo>
                  <a:cubicBezTo>
                    <a:pt x="20399" y="33601"/>
                    <a:pt x="24932" y="40400"/>
                    <a:pt x="31354" y="34356"/>
                  </a:cubicBezTo>
                  <a:cubicBezTo>
                    <a:pt x="36643" y="29445"/>
                    <a:pt x="30221" y="24157"/>
                    <a:pt x="29088" y="19246"/>
                  </a:cubicBezTo>
                  <a:cubicBezTo>
                    <a:pt x="27577" y="12824"/>
                    <a:pt x="12466" y="10179"/>
                    <a:pt x="21155" y="4135"/>
                  </a:cubicBezTo>
                  <a:cubicBezTo>
                    <a:pt x="28710" y="-1153"/>
                    <a:pt x="41932" y="-398"/>
                    <a:pt x="52131" y="1113"/>
                  </a:cubicBezTo>
                  <a:cubicBezTo>
                    <a:pt x="60820" y="2624"/>
                    <a:pt x="58931" y="11313"/>
                    <a:pt x="56287" y="18490"/>
                  </a:cubicBezTo>
                  <a:cubicBezTo>
                    <a:pt x="52887" y="28690"/>
                    <a:pt x="58931" y="39645"/>
                    <a:pt x="50243" y="51356"/>
                  </a:cubicBezTo>
                  <a:cubicBezTo>
                    <a:pt x="43821" y="60044"/>
                    <a:pt x="59309" y="62689"/>
                    <a:pt x="67620" y="64200"/>
                  </a:cubicBezTo>
                  <a:cubicBezTo>
                    <a:pt x="70642" y="64955"/>
                    <a:pt x="74419" y="61933"/>
                    <a:pt x="78953" y="65711"/>
                  </a:cubicBezTo>
                  <a:cubicBezTo>
                    <a:pt x="74419" y="73266"/>
                    <a:pt x="59309" y="74777"/>
                    <a:pt x="63842" y="87999"/>
                  </a:cubicBezTo>
                  <a:cubicBezTo>
                    <a:pt x="31732" y="75910"/>
                    <a:pt x="14355" y="49467"/>
                    <a:pt x="0" y="20379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57" name="Freeform: Shape 26456">
              <a:extLst>
                <a:ext uri="{FF2B5EF4-FFF2-40B4-BE49-F238E27FC236}">
                  <a16:creationId xmlns:a16="http://schemas.microsoft.com/office/drawing/2014/main" id="{18257732-F111-4435-9E5B-169946701068}"/>
                </a:ext>
              </a:extLst>
            </p:cNvPr>
            <p:cNvSpPr/>
            <p:nvPr/>
          </p:nvSpPr>
          <p:spPr>
            <a:xfrm>
              <a:off x="10637736" y="3068098"/>
              <a:ext cx="33998" cy="9077"/>
            </a:xfrm>
            <a:custGeom>
              <a:avLst/>
              <a:gdLst>
                <a:gd name="connsiteX0" fmla="*/ 0 w 33998"/>
                <a:gd name="connsiteY0" fmla="*/ 0 h 9077"/>
                <a:gd name="connsiteX1" fmla="*/ 33999 w 33998"/>
                <a:gd name="connsiteY1" fmla="*/ 8311 h 9077"/>
                <a:gd name="connsiteX2" fmla="*/ 378 w 33998"/>
                <a:gd name="connsiteY2" fmla="*/ 8311 h 9077"/>
                <a:gd name="connsiteX3" fmla="*/ 0 w 33998"/>
                <a:gd name="connsiteY3" fmla="*/ 0 h 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8" h="9077">
                  <a:moveTo>
                    <a:pt x="0" y="0"/>
                  </a:moveTo>
                  <a:cubicBezTo>
                    <a:pt x="10955" y="4155"/>
                    <a:pt x="25310" y="-4911"/>
                    <a:pt x="33999" y="8311"/>
                  </a:cubicBezTo>
                  <a:cubicBezTo>
                    <a:pt x="22666" y="11333"/>
                    <a:pt x="11333" y="4155"/>
                    <a:pt x="378" y="8311"/>
                  </a:cubicBezTo>
                  <a:cubicBezTo>
                    <a:pt x="0" y="5666"/>
                    <a:pt x="0" y="3022"/>
                    <a:pt x="0" y="0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58" name="Freeform: Shape 26457">
              <a:extLst>
                <a:ext uri="{FF2B5EF4-FFF2-40B4-BE49-F238E27FC236}">
                  <a16:creationId xmlns:a16="http://schemas.microsoft.com/office/drawing/2014/main" id="{FD2306FC-DBCF-49D2-8680-03848B5ACA62}"/>
                </a:ext>
              </a:extLst>
            </p:cNvPr>
            <p:cNvSpPr/>
            <p:nvPr/>
          </p:nvSpPr>
          <p:spPr>
            <a:xfrm>
              <a:off x="10693267" y="2928300"/>
              <a:ext cx="92174" cy="26091"/>
            </a:xfrm>
            <a:custGeom>
              <a:avLst/>
              <a:gdLst>
                <a:gd name="connsiteX0" fmla="*/ 92174 w 92174"/>
                <a:gd name="connsiteY0" fmla="*/ 26091 h 26091"/>
                <a:gd name="connsiteX1" fmla="*/ 55531 w 92174"/>
                <a:gd name="connsiteY1" fmla="*/ 16269 h 26091"/>
                <a:gd name="connsiteX2" fmla="*/ 50242 w 92174"/>
                <a:gd name="connsiteY2" fmla="*/ 25713 h 26091"/>
                <a:gd name="connsiteX3" fmla="*/ 0 w 92174"/>
                <a:gd name="connsiteY3" fmla="*/ 4181 h 26091"/>
                <a:gd name="connsiteX4" fmla="*/ 92174 w 92174"/>
                <a:gd name="connsiteY4" fmla="*/ 26091 h 2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74" h="26091">
                  <a:moveTo>
                    <a:pt x="92174" y="26091"/>
                  </a:moveTo>
                  <a:cubicBezTo>
                    <a:pt x="81219" y="18536"/>
                    <a:pt x="66864" y="27602"/>
                    <a:pt x="55531" y="16269"/>
                  </a:cubicBezTo>
                  <a:cubicBezTo>
                    <a:pt x="50998" y="11736"/>
                    <a:pt x="51754" y="21936"/>
                    <a:pt x="50242" y="25713"/>
                  </a:cubicBezTo>
                  <a:cubicBezTo>
                    <a:pt x="29843" y="27602"/>
                    <a:pt x="15866" y="13247"/>
                    <a:pt x="0" y="4181"/>
                  </a:cubicBezTo>
                  <a:cubicBezTo>
                    <a:pt x="34754" y="-6774"/>
                    <a:pt x="64598" y="4936"/>
                    <a:pt x="92174" y="26091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59" name="Freeform: Shape 26458">
              <a:extLst>
                <a:ext uri="{FF2B5EF4-FFF2-40B4-BE49-F238E27FC236}">
                  <a16:creationId xmlns:a16="http://schemas.microsoft.com/office/drawing/2014/main" id="{D323E5C1-A692-4714-BF7D-0A7BA9AB89E5}"/>
                </a:ext>
              </a:extLst>
            </p:cNvPr>
            <p:cNvSpPr/>
            <p:nvPr/>
          </p:nvSpPr>
          <p:spPr>
            <a:xfrm>
              <a:off x="9741154" y="2891628"/>
              <a:ext cx="45480" cy="17409"/>
            </a:xfrm>
            <a:custGeom>
              <a:avLst/>
              <a:gdLst>
                <a:gd name="connsiteX0" fmla="*/ 45481 w 45480"/>
                <a:gd name="connsiteY0" fmla="*/ 11765 h 17409"/>
                <a:gd name="connsiteX1" fmla="*/ 8082 w 45480"/>
                <a:gd name="connsiteY1" fmla="*/ 16676 h 17409"/>
                <a:gd name="connsiteX2" fmla="*/ 527 w 45480"/>
                <a:gd name="connsiteY2" fmla="*/ 12143 h 17409"/>
                <a:gd name="connsiteX3" fmla="*/ 4304 w 45480"/>
                <a:gd name="connsiteY3" fmla="*/ 1565 h 17409"/>
                <a:gd name="connsiteX4" fmla="*/ 45481 w 45480"/>
                <a:gd name="connsiteY4" fmla="*/ 11765 h 1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80" h="17409">
                  <a:moveTo>
                    <a:pt x="45481" y="11765"/>
                  </a:moveTo>
                  <a:cubicBezTo>
                    <a:pt x="31503" y="12898"/>
                    <a:pt x="19037" y="9498"/>
                    <a:pt x="8082" y="16676"/>
                  </a:cubicBezTo>
                  <a:cubicBezTo>
                    <a:pt x="4682" y="18942"/>
                    <a:pt x="1660" y="15542"/>
                    <a:pt x="527" y="12143"/>
                  </a:cubicBezTo>
                  <a:cubicBezTo>
                    <a:pt x="-984" y="7609"/>
                    <a:pt x="904" y="1565"/>
                    <a:pt x="4304" y="1565"/>
                  </a:cubicBezTo>
                  <a:cubicBezTo>
                    <a:pt x="17526" y="2321"/>
                    <a:pt x="33392" y="-6746"/>
                    <a:pt x="45481" y="1176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60" name="Freeform: Shape 26459">
              <a:extLst>
                <a:ext uri="{FF2B5EF4-FFF2-40B4-BE49-F238E27FC236}">
                  <a16:creationId xmlns:a16="http://schemas.microsoft.com/office/drawing/2014/main" id="{E695A724-7F88-4E14-A5C0-C2AF752AB8E9}"/>
                </a:ext>
              </a:extLst>
            </p:cNvPr>
            <p:cNvSpPr/>
            <p:nvPr/>
          </p:nvSpPr>
          <p:spPr>
            <a:xfrm>
              <a:off x="8616365" y="3204310"/>
              <a:ext cx="50623" cy="29248"/>
            </a:xfrm>
            <a:custGeom>
              <a:avLst/>
              <a:gdLst>
                <a:gd name="connsiteX0" fmla="*/ 15069 w 50623"/>
                <a:gd name="connsiteY0" fmla="*/ 29248 h 29248"/>
                <a:gd name="connsiteX1" fmla="*/ 2980 w 50623"/>
                <a:gd name="connsiteY1" fmla="*/ 16026 h 29248"/>
                <a:gd name="connsiteX2" fmla="*/ 6380 w 50623"/>
                <a:gd name="connsiteY2" fmla="*/ 7338 h 29248"/>
                <a:gd name="connsiteX3" fmla="*/ 27535 w 50623"/>
                <a:gd name="connsiteY3" fmla="*/ 13004 h 29248"/>
                <a:gd name="connsiteX4" fmla="*/ 40379 w 50623"/>
                <a:gd name="connsiteY4" fmla="*/ 11493 h 29248"/>
                <a:gd name="connsiteX5" fmla="*/ 47934 w 50623"/>
                <a:gd name="connsiteY5" fmla="*/ 1671 h 29248"/>
                <a:gd name="connsiteX6" fmla="*/ 50578 w 50623"/>
                <a:gd name="connsiteY6" fmla="*/ 11115 h 29248"/>
                <a:gd name="connsiteX7" fmla="*/ 41134 w 50623"/>
                <a:gd name="connsiteY7" fmla="*/ 24337 h 29248"/>
                <a:gd name="connsiteX8" fmla="*/ 15069 w 50623"/>
                <a:gd name="connsiteY8" fmla="*/ 29248 h 2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23" h="29248">
                  <a:moveTo>
                    <a:pt x="15069" y="29248"/>
                  </a:moveTo>
                  <a:cubicBezTo>
                    <a:pt x="10913" y="24715"/>
                    <a:pt x="7513" y="20182"/>
                    <a:pt x="2980" y="16026"/>
                  </a:cubicBezTo>
                  <a:cubicBezTo>
                    <a:pt x="-3442" y="9604"/>
                    <a:pt x="1847" y="8849"/>
                    <a:pt x="6380" y="7338"/>
                  </a:cubicBezTo>
                  <a:cubicBezTo>
                    <a:pt x="21113" y="-3240"/>
                    <a:pt x="20357" y="-3240"/>
                    <a:pt x="27535" y="13004"/>
                  </a:cubicBezTo>
                  <a:cubicBezTo>
                    <a:pt x="30935" y="20182"/>
                    <a:pt x="36223" y="13004"/>
                    <a:pt x="40379" y="11493"/>
                  </a:cubicBezTo>
                  <a:cubicBezTo>
                    <a:pt x="44912" y="9982"/>
                    <a:pt x="36601" y="-2484"/>
                    <a:pt x="47934" y="1671"/>
                  </a:cubicBezTo>
                  <a:cubicBezTo>
                    <a:pt x="51712" y="3182"/>
                    <a:pt x="50201" y="7716"/>
                    <a:pt x="50578" y="11115"/>
                  </a:cubicBezTo>
                  <a:cubicBezTo>
                    <a:pt x="50956" y="18293"/>
                    <a:pt x="49067" y="24337"/>
                    <a:pt x="41134" y="24337"/>
                  </a:cubicBezTo>
                  <a:cubicBezTo>
                    <a:pt x="32446" y="24337"/>
                    <a:pt x="24135" y="27359"/>
                    <a:pt x="15069" y="29248"/>
                  </a:cubicBezTo>
                  <a:close/>
                </a:path>
              </a:pathLst>
            </a:custGeom>
            <a:solidFill>
              <a:srgbClr val="BAA6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61" name="Freeform: Shape 26460">
              <a:extLst>
                <a:ext uri="{FF2B5EF4-FFF2-40B4-BE49-F238E27FC236}">
                  <a16:creationId xmlns:a16="http://schemas.microsoft.com/office/drawing/2014/main" id="{76882981-DE21-4504-B9B8-0749C276E873}"/>
                </a:ext>
              </a:extLst>
            </p:cNvPr>
            <p:cNvSpPr/>
            <p:nvPr/>
          </p:nvSpPr>
          <p:spPr>
            <a:xfrm>
              <a:off x="9144262" y="5624691"/>
              <a:ext cx="283713" cy="76982"/>
            </a:xfrm>
            <a:custGeom>
              <a:avLst/>
              <a:gdLst>
                <a:gd name="connsiteX0" fmla="*/ 8486 w 283713"/>
                <a:gd name="connsiteY0" fmla="*/ 111 h 76982"/>
                <a:gd name="connsiteX1" fmla="*/ 54950 w 283713"/>
                <a:gd name="connsiteY1" fmla="*/ 4644 h 76982"/>
                <a:gd name="connsiteX2" fmla="*/ 88194 w 283713"/>
                <a:gd name="connsiteY2" fmla="*/ 1244 h 76982"/>
                <a:gd name="connsiteX3" fmla="*/ 176968 w 283713"/>
                <a:gd name="connsiteY3" fmla="*/ 22777 h 76982"/>
                <a:gd name="connsiteX4" fmla="*/ 211722 w 283713"/>
                <a:gd name="connsiteY4" fmla="*/ 37509 h 76982"/>
                <a:gd name="connsiteX5" fmla="*/ 234766 w 283713"/>
                <a:gd name="connsiteY5" fmla="*/ 51487 h 76982"/>
                <a:gd name="connsiteX6" fmla="*/ 257054 w 283713"/>
                <a:gd name="connsiteY6" fmla="*/ 42798 h 76982"/>
                <a:gd name="connsiteX7" fmla="*/ 271409 w 283713"/>
                <a:gd name="connsiteY7" fmla="*/ 45442 h 76982"/>
                <a:gd name="connsiteX8" fmla="*/ 278964 w 283713"/>
                <a:gd name="connsiteY8" fmla="*/ 72264 h 76982"/>
                <a:gd name="connsiteX9" fmla="*/ 230988 w 283713"/>
                <a:gd name="connsiteY9" fmla="*/ 75286 h 76982"/>
                <a:gd name="connsiteX10" fmla="*/ 131636 w 283713"/>
                <a:gd name="connsiteY10" fmla="*/ 68108 h 76982"/>
                <a:gd name="connsiteX11" fmla="*/ 21707 w 283713"/>
                <a:gd name="connsiteY11" fmla="*/ 40154 h 76982"/>
                <a:gd name="connsiteX12" fmla="*/ 3952 w 283713"/>
                <a:gd name="connsiteY12" fmla="*/ 29576 h 76982"/>
                <a:gd name="connsiteX13" fmla="*/ 8486 w 283713"/>
                <a:gd name="connsiteY13" fmla="*/ 111 h 7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713" h="76982">
                  <a:moveTo>
                    <a:pt x="8486" y="111"/>
                  </a:moveTo>
                  <a:cubicBezTo>
                    <a:pt x="23974" y="-267"/>
                    <a:pt x="39840" y="111"/>
                    <a:pt x="54950" y="4644"/>
                  </a:cubicBezTo>
                  <a:cubicBezTo>
                    <a:pt x="66661" y="8044"/>
                    <a:pt x="77238" y="6155"/>
                    <a:pt x="88194" y="1244"/>
                  </a:cubicBezTo>
                  <a:cubicBezTo>
                    <a:pt x="116148" y="15221"/>
                    <a:pt x="148258" y="11821"/>
                    <a:pt x="176968" y="22777"/>
                  </a:cubicBezTo>
                  <a:cubicBezTo>
                    <a:pt x="184146" y="38265"/>
                    <a:pt x="193212" y="45820"/>
                    <a:pt x="211722" y="37509"/>
                  </a:cubicBezTo>
                  <a:cubicBezTo>
                    <a:pt x="221166" y="33354"/>
                    <a:pt x="229477" y="42798"/>
                    <a:pt x="234766" y="51487"/>
                  </a:cubicBezTo>
                  <a:cubicBezTo>
                    <a:pt x="237788" y="37509"/>
                    <a:pt x="246854" y="38265"/>
                    <a:pt x="257054" y="42798"/>
                  </a:cubicBezTo>
                  <a:cubicBezTo>
                    <a:pt x="261587" y="44687"/>
                    <a:pt x="266498" y="44309"/>
                    <a:pt x="271409" y="45442"/>
                  </a:cubicBezTo>
                  <a:cubicBezTo>
                    <a:pt x="284631" y="51487"/>
                    <a:pt x="287275" y="60175"/>
                    <a:pt x="278964" y="72264"/>
                  </a:cubicBezTo>
                  <a:cubicBezTo>
                    <a:pt x="263476" y="80952"/>
                    <a:pt x="246854" y="74908"/>
                    <a:pt x="230988" y="75286"/>
                  </a:cubicBezTo>
                  <a:cubicBezTo>
                    <a:pt x="197745" y="76041"/>
                    <a:pt x="164880" y="70753"/>
                    <a:pt x="131636" y="68108"/>
                  </a:cubicBezTo>
                  <a:cubicBezTo>
                    <a:pt x="92727" y="68108"/>
                    <a:pt x="57217" y="54886"/>
                    <a:pt x="21707" y="40154"/>
                  </a:cubicBezTo>
                  <a:cubicBezTo>
                    <a:pt x="15285" y="37509"/>
                    <a:pt x="8863" y="34487"/>
                    <a:pt x="3952" y="29576"/>
                  </a:cubicBezTo>
                  <a:cubicBezTo>
                    <a:pt x="2819" y="18999"/>
                    <a:pt x="-6625" y="7666"/>
                    <a:pt x="8486" y="111"/>
                  </a:cubicBezTo>
                  <a:close/>
                </a:path>
              </a:pathLst>
            </a:custGeom>
            <a:solidFill>
              <a:srgbClr val="946A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62" name="Freeform: Shape 26461">
              <a:extLst>
                <a:ext uri="{FF2B5EF4-FFF2-40B4-BE49-F238E27FC236}">
                  <a16:creationId xmlns:a16="http://schemas.microsoft.com/office/drawing/2014/main" id="{A85AFE7C-1F4C-484B-8B57-DD3C29DC0109}"/>
                </a:ext>
              </a:extLst>
            </p:cNvPr>
            <p:cNvSpPr/>
            <p:nvPr/>
          </p:nvSpPr>
          <p:spPr>
            <a:xfrm>
              <a:off x="8996581" y="5682246"/>
              <a:ext cx="471561" cy="115949"/>
            </a:xfrm>
            <a:custGeom>
              <a:avLst/>
              <a:gdLst>
                <a:gd name="connsiteX0" fmla="*/ 447800 w 471561"/>
                <a:gd name="connsiteY0" fmla="*/ 87617 h 115949"/>
                <a:gd name="connsiteX1" fmla="*/ 465177 w 471561"/>
                <a:gd name="connsiteY1" fmla="*/ 97817 h 115949"/>
                <a:gd name="connsiteX2" fmla="*/ 470466 w 471561"/>
                <a:gd name="connsiteY2" fmla="*/ 106883 h 115949"/>
                <a:gd name="connsiteX3" fmla="*/ 460266 w 471561"/>
                <a:gd name="connsiteY3" fmla="*/ 107638 h 115949"/>
                <a:gd name="connsiteX4" fmla="*/ 441756 w 471561"/>
                <a:gd name="connsiteY4" fmla="*/ 115949 h 115949"/>
                <a:gd name="connsiteX5" fmla="*/ 440623 w 471561"/>
                <a:gd name="connsiteY5" fmla="*/ 92906 h 115949"/>
                <a:gd name="connsiteX6" fmla="*/ 405491 w 471561"/>
                <a:gd name="connsiteY6" fmla="*/ 95550 h 115949"/>
                <a:gd name="connsiteX7" fmla="*/ 355626 w 471561"/>
                <a:gd name="connsiteY7" fmla="*/ 93283 h 115949"/>
                <a:gd name="connsiteX8" fmla="*/ 264585 w 471561"/>
                <a:gd name="connsiteY8" fmla="*/ 85350 h 115949"/>
                <a:gd name="connsiteX9" fmla="*/ 235875 w 471561"/>
                <a:gd name="connsiteY9" fmla="*/ 78928 h 115949"/>
                <a:gd name="connsiteX10" fmla="*/ 231719 w 471561"/>
                <a:gd name="connsiteY10" fmla="*/ 78551 h 115949"/>
                <a:gd name="connsiteX11" fmla="*/ 189032 w 471561"/>
                <a:gd name="connsiteY11" fmla="*/ 85350 h 115949"/>
                <a:gd name="connsiteX12" fmla="*/ 162211 w 471561"/>
                <a:gd name="connsiteY12" fmla="*/ 75151 h 115949"/>
                <a:gd name="connsiteX13" fmla="*/ 140678 w 471561"/>
                <a:gd name="connsiteY13" fmla="*/ 73262 h 115949"/>
                <a:gd name="connsiteX14" fmla="*/ 86280 w 471561"/>
                <a:gd name="connsiteY14" fmla="*/ 59662 h 115949"/>
                <a:gd name="connsiteX15" fmla="*/ 70792 w 471561"/>
                <a:gd name="connsiteY15" fmla="*/ 54752 h 115949"/>
                <a:gd name="connsiteX16" fmla="*/ 46237 w 471561"/>
                <a:gd name="connsiteY16" fmla="*/ 40019 h 115949"/>
                <a:gd name="connsiteX17" fmla="*/ 16394 w 471561"/>
                <a:gd name="connsiteY17" fmla="*/ 21886 h 115949"/>
                <a:gd name="connsiteX18" fmla="*/ 150 w 471561"/>
                <a:gd name="connsiteY18" fmla="*/ 8286 h 115949"/>
                <a:gd name="connsiteX19" fmla="*/ 20927 w 471561"/>
                <a:gd name="connsiteY19" fmla="*/ 1865 h 115949"/>
                <a:gd name="connsiteX20" fmla="*/ 25083 w 471561"/>
                <a:gd name="connsiteY20" fmla="*/ 2242 h 115949"/>
                <a:gd name="connsiteX21" fmla="*/ 55682 w 471561"/>
                <a:gd name="connsiteY21" fmla="*/ 9798 h 115949"/>
                <a:gd name="connsiteX22" fmla="*/ 111968 w 471561"/>
                <a:gd name="connsiteY22" fmla="*/ 49463 h 115949"/>
                <a:gd name="connsiteX23" fmla="*/ 139923 w 471561"/>
                <a:gd name="connsiteY23" fmla="*/ 46063 h 115949"/>
                <a:gd name="connsiteX24" fmla="*/ 167877 w 471561"/>
                <a:gd name="connsiteY24" fmla="*/ 50974 h 115949"/>
                <a:gd name="connsiteX25" fmla="*/ 212076 w 471561"/>
                <a:gd name="connsiteY25" fmla="*/ 64196 h 115949"/>
                <a:gd name="connsiteX26" fmla="*/ 235875 w 471561"/>
                <a:gd name="connsiteY26" fmla="*/ 62307 h 115949"/>
                <a:gd name="connsiteX27" fmla="*/ 322383 w 471561"/>
                <a:gd name="connsiteY27" fmla="*/ 78173 h 115949"/>
                <a:gd name="connsiteX28" fmla="*/ 426268 w 471561"/>
                <a:gd name="connsiteY28" fmla="*/ 82328 h 115949"/>
                <a:gd name="connsiteX29" fmla="*/ 447800 w 471561"/>
                <a:gd name="connsiteY29" fmla="*/ 87617 h 1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1561" h="115949">
                  <a:moveTo>
                    <a:pt x="447800" y="87617"/>
                  </a:moveTo>
                  <a:cubicBezTo>
                    <a:pt x="450822" y="95550"/>
                    <a:pt x="459511" y="94417"/>
                    <a:pt x="465177" y="97817"/>
                  </a:cubicBezTo>
                  <a:cubicBezTo>
                    <a:pt x="468577" y="100083"/>
                    <a:pt x="473866" y="101594"/>
                    <a:pt x="470466" y="106883"/>
                  </a:cubicBezTo>
                  <a:cubicBezTo>
                    <a:pt x="467822" y="111038"/>
                    <a:pt x="464422" y="111038"/>
                    <a:pt x="460266" y="107638"/>
                  </a:cubicBezTo>
                  <a:cubicBezTo>
                    <a:pt x="451578" y="100461"/>
                    <a:pt x="442889" y="97439"/>
                    <a:pt x="441756" y="115949"/>
                  </a:cubicBezTo>
                  <a:cubicBezTo>
                    <a:pt x="433067" y="106505"/>
                    <a:pt x="434578" y="99705"/>
                    <a:pt x="440623" y="92906"/>
                  </a:cubicBezTo>
                  <a:cubicBezTo>
                    <a:pt x="427779" y="87995"/>
                    <a:pt x="416824" y="92528"/>
                    <a:pt x="405491" y="95550"/>
                  </a:cubicBezTo>
                  <a:cubicBezTo>
                    <a:pt x="388869" y="99328"/>
                    <a:pt x="372247" y="94417"/>
                    <a:pt x="355626" y="93283"/>
                  </a:cubicBezTo>
                  <a:cubicBezTo>
                    <a:pt x="324649" y="97817"/>
                    <a:pt x="294050" y="95550"/>
                    <a:pt x="264585" y="85350"/>
                  </a:cubicBezTo>
                  <a:cubicBezTo>
                    <a:pt x="255141" y="82328"/>
                    <a:pt x="245697" y="80062"/>
                    <a:pt x="235875" y="78928"/>
                  </a:cubicBezTo>
                  <a:cubicBezTo>
                    <a:pt x="234364" y="78928"/>
                    <a:pt x="232475" y="77795"/>
                    <a:pt x="231719" y="78551"/>
                  </a:cubicBezTo>
                  <a:cubicBezTo>
                    <a:pt x="218875" y="92528"/>
                    <a:pt x="204143" y="86484"/>
                    <a:pt x="189032" y="85350"/>
                  </a:cubicBezTo>
                  <a:cubicBezTo>
                    <a:pt x="178455" y="84595"/>
                    <a:pt x="169388" y="86106"/>
                    <a:pt x="162211" y="75151"/>
                  </a:cubicBezTo>
                  <a:cubicBezTo>
                    <a:pt x="156922" y="67218"/>
                    <a:pt x="148611" y="66462"/>
                    <a:pt x="140678" y="73262"/>
                  </a:cubicBezTo>
                  <a:cubicBezTo>
                    <a:pt x="119901" y="79684"/>
                    <a:pt x="104035" y="64951"/>
                    <a:pt x="86280" y="59662"/>
                  </a:cubicBezTo>
                  <a:cubicBezTo>
                    <a:pt x="85147" y="44552"/>
                    <a:pt x="75325" y="58151"/>
                    <a:pt x="70792" y="54752"/>
                  </a:cubicBezTo>
                  <a:cubicBezTo>
                    <a:pt x="61348" y="52107"/>
                    <a:pt x="52282" y="49085"/>
                    <a:pt x="46237" y="40019"/>
                  </a:cubicBezTo>
                  <a:cubicBezTo>
                    <a:pt x="39060" y="30197"/>
                    <a:pt x="28860" y="24153"/>
                    <a:pt x="16394" y="21886"/>
                  </a:cubicBezTo>
                  <a:cubicBezTo>
                    <a:pt x="8839" y="20375"/>
                    <a:pt x="-1361" y="16219"/>
                    <a:pt x="150" y="8286"/>
                  </a:cubicBezTo>
                  <a:cubicBezTo>
                    <a:pt x="2039" y="-780"/>
                    <a:pt x="12239" y="-1535"/>
                    <a:pt x="20927" y="1865"/>
                  </a:cubicBezTo>
                  <a:cubicBezTo>
                    <a:pt x="22438" y="1865"/>
                    <a:pt x="23572" y="1865"/>
                    <a:pt x="25083" y="2242"/>
                  </a:cubicBezTo>
                  <a:cubicBezTo>
                    <a:pt x="34149" y="9798"/>
                    <a:pt x="45482" y="7153"/>
                    <a:pt x="55682" y="9798"/>
                  </a:cubicBezTo>
                  <a:cubicBezTo>
                    <a:pt x="77592" y="18486"/>
                    <a:pt x="96858" y="30197"/>
                    <a:pt x="111968" y="49463"/>
                  </a:cubicBezTo>
                  <a:cubicBezTo>
                    <a:pt x="116124" y="54752"/>
                    <a:pt x="131990" y="66840"/>
                    <a:pt x="139923" y="46063"/>
                  </a:cubicBezTo>
                  <a:cubicBezTo>
                    <a:pt x="143323" y="36997"/>
                    <a:pt x="161833" y="40774"/>
                    <a:pt x="167877" y="50974"/>
                  </a:cubicBezTo>
                  <a:cubicBezTo>
                    <a:pt x="178455" y="69862"/>
                    <a:pt x="193943" y="75151"/>
                    <a:pt x="212076" y="64196"/>
                  </a:cubicBezTo>
                  <a:cubicBezTo>
                    <a:pt x="220387" y="59285"/>
                    <a:pt x="227564" y="60418"/>
                    <a:pt x="235875" y="62307"/>
                  </a:cubicBezTo>
                  <a:cubicBezTo>
                    <a:pt x="264585" y="68351"/>
                    <a:pt x="292917" y="76662"/>
                    <a:pt x="322383" y="78173"/>
                  </a:cubicBezTo>
                  <a:cubicBezTo>
                    <a:pt x="356759" y="80062"/>
                    <a:pt x="391513" y="76284"/>
                    <a:pt x="426268" y="82328"/>
                  </a:cubicBezTo>
                  <a:cubicBezTo>
                    <a:pt x="433067" y="84217"/>
                    <a:pt x="441000" y="81951"/>
                    <a:pt x="447800" y="87617"/>
                  </a:cubicBezTo>
                  <a:close/>
                </a:path>
              </a:pathLst>
            </a:custGeom>
            <a:solidFill>
              <a:srgbClr val="A465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63" name="Freeform: Shape 26462">
              <a:extLst>
                <a:ext uri="{FF2B5EF4-FFF2-40B4-BE49-F238E27FC236}">
                  <a16:creationId xmlns:a16="http://schemas.microsoft.com/office/drawing/2014/main" id="{84385F52-53AA-4241-BBBC-5A244A7E33F2}"/>
                </a:ext>
              </a:extLst>
            </p:cNvPr>
            <p:cNvSpPr/>
            <p:nvPr/>
          </p:nvSpPr>
          <p:spPr>
            <a:xfrm>
              <a:off x="9408228" y="5661062"/>
              <a:ext cx="131349" cy="52372"/>
            </a:xfrm>
            <a:custGeom>
              <a:avLst/>
              <a:gdLst>
                <a:gd name="connsiteX0" fmla="*/ 14620 w 131349"/>
                <a:gd name="connsiteY0" fmla="*/ 35892 h 52372"/>
                <a:gd name="connsiteX1" fmla="*/ 2154 w 131349"/>
                <a:gd name="connsiteY1" fmla="*/ 10960 h 52372"/>
                <a:gd name="connsiteX2" fmla="*/ 1021 w 131349"/>
                <a:gd name="connsiteY2" fmla="*/ 2271 h 52372"/>
                <a:gd name="connsiteX3" fmla="*/ 30864 w 131349"/>
                <a:gd name="connsiteY3" fmla="*/ 7182 h 52372"/>
                <a:gd name="connsiteX4" fmla="*/ 78463 w 131349"/>
                <a:gd name="connsiteY4" fmla="*/ 2271 h 52372"/>
                <a:gd name="connsiteX5" fmla="*/ 82240 w 131349"/>
                <a:gd name="connsiteY5" fmla="*/ 2649 h 52372"/>
                <a:gd name="connsiteX6" fmla="*/ 104906 w 131349"/>
                <a:gd name="connsiteY6" fmla="*/ 3027 h 52372"/>
                <a:gd name="connsiteX7" fmla="*/ 131349 w 131349"/>
                <a:gd name="connsiteY7" fmla="*/ 24559 h 52372"/>
                <a:gd name="connsiteX8" fmla="*/ 124550 w 131349"/>
                <a:gd name="connsiteY8" fmla="*/ 40425 h 52372"/>
                <a:gd name="connsiteX9" fmla="*/ 69396 w 131349"/>
                <a:gd name="connsiteY9" fmla="*/ 47603 h 52372"/>
                <a:gd name="connsiteX10" fmla="*/ 14620 w 131349"/>
                <a:gd name="connsiteY10" fmla="*/ 35892 h 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349" h="52372">
                  <a:moveTo>
                    <a:pt x="14620" y="35892"/>
                  </a:moveTo>
                  <a:cubicBezTo>
                    <a:pt x="15376" y="24937"/>
                    <a:pt x="15376" y="14360"/>
                    <a:pt x="2154" y="10960"/>
                  </a:cubicBezTo>
                  <a:cubicBezTo>
                    <a:pt x="-490" y="8315"/>
                    <a:pt x="-490" y="5293"/>
                    <a:pt x="1021" y="2271"/>
                  </a:cubicBezTo>
                  <a:cubicBezTo>
                    <a:pt x="12354" y="-3773"/>
                    <a:pt x="21042" y="3782"/>
                    <a:pt x="30864" y="7182"/>
                  </a:cubicBezTo>
                  <a:cubicBezTo>
                    <a:pt x="47486" y="11338"/>
                    <a:pt x="63352" y="10204"/>
                    <a:pt x="78463" y="2271"/>
                  </a:cubicBezTo>
                  <a:cubicBezTo>
                    <a:pt x="79596" y="2649"/>
                    <a:pt x="81107" y="2649"/>
                    <a:pt x="82240" y="2649"/>
                  </a:cubicBezTo>
                  <a:cubicBezTo>
                    <a:pt x="89795" y="3405"/>
                    <a:pt x="97351" y="3782"/>
                    <a:pt x="104906" y="3027"/>
                  </a:cubicBezTo>
                  <a:cubicBezTo>
                    <a:pt x="120394" y="1516"/>
                    <a:pt x="130594" y="7182"/>
                    <a:pt x="131349" y="24559"/>
                  </a:cubicBezTo>
                  <a:cubicBezTo>
                    <a:pt x="130972" y="30603"/>
                    <a:pt x="129838" y="36270"/>
                    <a:pt x="124550" y="40425"/>
                  </a:cubicBezTo>
                  <a:cubicBezTo>
                    <a:pt x="108684" y="58936"/>
                    <a:pt x="86018" y="51380"/>
                    <a:pt x="69396" y="47603"/>
                  </a:cubicBezTo>
                  <a:cubicBezTo>
                    <a:pt x="51641" y="42314"/>
                    <a:pt x="32753" y="40047"/>
                    <a:pt x="14620" y="35892"/>
                  </a:cubicBezTo>
                  <a:close/>
                </a:path>
              </a:pathLst>
            </a:custGeom>
            <a:solidFill>
              <a:srgbClr val="A97C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64" name="Freeform: Shape 26463">
              <a:extLst>
                <a:ext uri="{FF2B5EF4-FFF2-40B4-BE49-F238E27FC236}">
                  <a16:creationId xmlns:a16="http://schemas.microsoft.com/office/drawing/2014/main" id="{4767981E-8F16-4FB5-9790-E29DC7F0BAD4}"/>
                </a:ext>
              </a:extLst>
            </p:cNvPr>
            <p:cNvSpPr/>
            <p:nvPr/>
          </p:nvSpPr>
          <p:spPr>
            <a:xfrm>
              <a:off x="9108330" y="5647467"/>
              <a:ext cx="167190" cy="48213"/>
            </a:xfrm>
            <a:custGeom>
              <a:avLst/>
              <a:gdLst>
                <a:gd name="connsiteX0" fmla="*/ 39884 w 167190"/>
                <a:gd name="connsiteY0" fmla="*/ 6422 h 48213"/>
                <a:gd name="connsiteX1" fmla="*/ 167190 w 167190"/>
                <a:gd name="connsiteY1" fmla="*/ 44954 h 48213"/>
                <a:gd name="connsiteX2" fmla="*/ 84460 w 167190"/>
                <a:gd name="connsiteY2" fmla="*/ 44954 h 48213"/>
                <a:gd name="connsiteX3" fmla="*/ 39128 w 167190"/>
                <a:gd name="connsiteY3" fmla="*/ 37021 h 48213"/>
                <a:gd name="connsiteX4" fmla="*/ 45550 w 167190"/>
                <a:gd name="connsiteY4" fmla="*/ 20021 h 48213"/>
                <a:gd name="connsiteX5" fmla="*/ 38751 w 167190"/>
                <a:gd name="connsiteY5" fmla="*/ 13222 h 48213"/>
                <a:gd name="connsiteX6" fmla="*/ 33840 w 167190"/>
                <a:gd name="connsiteY6" fmla="*/ 16622 h 48213"/>
                <a:gd name="connsiteX7" fmla="*/ 28929 w 167190"/>
                <a:gd name="connsiteY7" fmla="*/ 28332 h 48213"/>
                <a:gd name="connsiteX8" fmla="*/ 1352 w 167190"/>
                <a:gd name="connsiteY8" fmla="*/ 14733 h 48213"/>
                <a:gd name="connsiteX9" fmla="*/ 9285 w 167190"/>
                <a:gd name="connsiteY9" fmla="*/ 0 h 48213"/>
                <a:gd name="connsiteX10" fmla="*/ 39884 w 167190"/>
                <a:gd name="connsiteY10" fmla="*/ 6422 h 4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190" h="48213">
                  <a:moveTo>
                    <a:pt x="39884" y="6422"/>
                  </a:moveTo>
                  <a:cubicBezTo>
                    <a:pt x="82571" y="19266"/>
                    <a:pt x="123370" y="37399"/>
                    <a:pt x="167190" y="44954"/>
                  </a:cubicBezTo>
                  <a:cubicBezTo>
                    <a:pt x="139613" y="49487"/>
                    <a:pt x="112792" y="49109"/>
                    <a:pt x="84460" y="44954"/>
                  </a:cubicBezTo>
                  <a:cubicBezTo>
                    <a:pt x="69349" y="42687"/>
                    <a:pt x="54239" y="41554"/>
                    <a:pt x="39128" y="37021"/>
                  </a:cubicBezTo>
                  <a:cubicBezTo>
                    <a:pt x="39506" y="30221"/>
                    <a:pt x="48195" y="27199"/>
                    <a:pt x="45550" y="20021"/>
                  </a:cubicBezTo>
                  <a:cubicBezTo>
                    <a:pt x="44417" y="17000"/>
                    <a:pt x="43284" y="12844"/>
                    <a:pt x="38751" y="13222"/>
                  </a:cubicBezTo>
                  <a:cubicBezTo>
                    <a:pt x="37239" y="13222"/>
                    <a:pt x="34973" y="15111"/>
                    <a:pt x="33840" y="16622"/>
                  </a:cubicBezTo>
                  <a:cubicBezTo>
                    <a:pt x="31195" y="20021"/>
                    <a:pt x="43284" y="30599"/>
                    <a:pt x="28929" y="28332"/>
                  </a:cubicBezTo>
                  <a:cubicBezTo>
                    <a:pt x="18729" y="26821"/>
                    <a:pt x="7396" y="23421"/>
                    <a:pt x="1352" y="14733"/>
                  </a:cubicBezTo>
                  <a:cubicBezTo>
                    <a:pt x="-3559" y="7933"/>
                    <a:pt x="6263" y="4911"/>
                    <a:pt x="9285" y="0"/>
                  </a:cubicBezTo>
                  <a:cubicBezTo>
                    <a:pt x="19485" y="1889"/>
                    <a:pt x="29684" y="4155"/>
                    <a:pt x="39884" y="6422"/>
                  </a:cubicBezTo>
                  <a:close/>
                </a:path>
              </a:pathLst>
            </a:custGeom>
            <a:solidFill>
              <a:srgbClr val="D6B9A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65" name="Freeform: Shape 26464">
              <a:extLst>
                <a:ext uri="{FF2B5EF4-FFF2-40B4-BE49-F238E27FC236}">
                  <a16:creationId xmlns:a16="http://schemas.microsoft.com/office/drawing/2014/main" id="{58695114-8A14-45F5-AB57-A44F5E1E8A88}"/>
                </a:ext>
              </a:extLst>
            </p:cNvPr>
            <p:cNvSpPr/>
            <p:nvPr/>
          </p:nvSpPr>
          <p:spPr>
            <a:xfrm>
              <a:off x="9532778" y="5665363"/>
              <a:ext cx="93127" cy="49010"/>
            </a:xfrm>
            <a:custGeom>
              <a:avLst/>
              <a:gdLst>
                <a:gd name="connsiteX0" fmla="*/ 0 w 93127"/>
                <a:gd name="connsiteY0" fmla="*/ 35369 h 49010"/>
                <a:gd name="connsiteX1" fmla="*/ 3778 w 93127"/>
                <a:gd name="connsiteY1" fmla="*/ 19503 h 49010"/>
                <a:gd name="connsiteX2" fmla="*/ 27199 w 93127"/>
                <a:gd name="connsiteY2" fmla="*/ 13836 h 49010"/>
                <a:gd name="connsiteX3" fmla="*/ 44576 w 93127"/>
                <a:gd name="connsiteY3" fmla="*/ 8170 h 49010"/>
                <a:gd name="connsiteX4" fmla="*/ 85375 w 93127"/>
                <a:gd name="connsiteY4" fmla="*/ 5148 h 49010"/>
                <a:gd name="connsiteX5" fmla="*/ 78953 w 93127"/>
                <a:gd name="connsiteY5" fmla="*/ 40658 h 49010"/>
                <a:gd name="connsiteX6" fmla="*/ 62709 w 93127"/>
                <a:gd name="connsiteY6" fmla="*/ 40658 h 49010"/>
                <a:gd name="connsiteX7" fmla="*/ 12088 w 93127"/>
                <a:gd name="connsiteY7" fmla="*/ 48968 h 49010"/>
                <a:gd name="connsiteX8" fmla="*/ 0 w 93127"/>
                <a:gd name="connsiteY8" fmla="*/ 35369 h 4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127" h="49010">
                  <a:moveTo>
                    <a:pt x="0" y="35369"/>
                  </a:moveTo>
                  <a:cubicBezTo>
                    <a:pt x="1133" y="30080"/>
                    <a:pt x="2644" y="24792"/>
                    <a:pt x="3778" y="19503"/>
                  </a:cubicBezTo>
                  <a:cubicBezTo>
                    <a:pt x="9822" y="10059"/>
                    <a:pt x="16244" y="4770"/>
                    <a:pt x="27199" y="13836"/>
                  </a:cubicBezTo>
                  <a:cubicBezTo>
                    <a:pt x="34376" y="19881"/>
                    <a:pt x="41554" y="18747"/>
                    <a:pt x="44576" y="8170"/>
                  </a:cubicBezTo>
                  <a:cubicBezTo>
                    <a:pt x="57420" y="-3918"/>
                    <a:pt x="71397" y="-519"/>
                    <a:pt x="85375" y="5148"/>
                  </a:cubicBezTo>
                  <a:cubicBezTo>
                    <a:pt x="104641" y="20258"/>
                    <a:pt x="82352" y="29325"/>
                    <a:pt x="78953" y="40658"/>
                  </a:cubicBezTo>
                  <a:cubicBezTo>
                    <a:pt x="76308" y="50102"/>
                    <a:pt x="68375" y="47080"/>
                    <a:pt x="62709" y="40658"/>
                  </a:cubicBezTo>
                  <a:cubicBezTo>
                    <a:pt x="46843" y="50102"/>
                    <a:pt x="29466" y="48968"/>
                    <a:pt x="12088" y="48968"/>
                  </a:cubicBezTo>
                  <a:cubicBezTo>
                    <a:pt x="8689" y="44435"/>
                    <a:pt x="4533" y="39902"/>
                    <a:pt x="0" y="35369"/>
                  </a:cubicBezTo>
                  <a:close/>
                </a:path>
              </a:pathLst>
            </a:custGeom>
            <a:solidFill>
              <a:srgbClr val="B993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66" name="Freeform: Shape 26465">
              <a:extLst>
                <a:ext uri="{FF2B5EF4-FFF2-40B4-BE49-F238E27FC236}">
                  <a16:creationId xmlns:a16="http://schemas.microsoft.com/office/drawing/2014/main" id="{22359780-88D4-441C-BB03-5ECCF1E85682}"/>
                </a:ext>
              </a:extLst>
            </p:cNvPr>
            <p:cNvSpPr/>
            <p:nvPr/>
          </p:nvSpPr>
          <p:spPr>
            <a:xfrm>
              <a:off x="8956688" y="5683426"/>
              <a:ext cx="111134" cy="74725"/>
            </a:xfrm>
            <a:custGeom>
              <a:avLst/>
              <a:gdLst>
                <a:gd name="connsiteX0" fmla="*/ 60442 w 111134"/>
                <a:gd name="connsiteY0" fmla="*/ 684 h 74725"/>
                <a:gd name="connsiteX1" fmla="*/ 38910 w 111134"/>
                <a:gd name="connsiteY1" fmla="*/ 9373 h 74725"/>
                <a:gd name="connsiteX2" fmla="*/ 111063 w 111134"/>
                <a:gd name="connsiteY2" fmla="*/ 50927 h 74725"/>
                <a:gd name="connsiteX3" fmla="*/ 108418 w 111134"/>
                <a:gd name="connsiteY3" fmla="*/ 61882 h 74725"/>
                <a:gd name="connsiteX4" fmla="*/ 96330 w 111134"/>
                <a:gd name="connsiteY4" fmla="*/ 74726 h 74725"/>
                <a:gd name="connsiteX5" fmla="*/ 85375 w 111134"/>
                <a:gd name="connsiteY5" fmla="*/ 59993 h 74725"/>
                <a:gd name="connsiteX6" fmla="*/ 83486 w 111134"/>
                <a:gd name="connsiteY6" fmla="*/ 45638 h 74725"/>
                <a:gd name="connsiteX7" fmla="*/ 67997 w 111134"/>
                <a:gd name="connsiteY7" fmla="*/ 51682 h 74725"/>
                <a:gd name="connsiteX8" fmla="*/ 50243 w 111134"/>
                <a:gd name="connsiteY8" fmla="*/ 24861 h 74725"/>
                <a:gd name="connsiteX9" fmla="*/ 0 w 111134"/>
                <a:gd name="connsiteY9" fmla="*/ 5973 h 74725"/>
                <a:gd name="connsiteX10" fmla="*/ 60442 w 111134"/>
                <a:gd name="connsiteY10" fmla="*/ 684 h 7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34" h="74725">
                  <a:moveTo>
                    <a:pt x="60442" y="684"/>
                  </a:moveTo>
                  <a:cubicBezTo>
                    <a:pt x="54020" y="684"/>
                    <a:pt x="47976" y="1440"/>
                    <a:pt x="38910" y="9373"/>
                  </a:cubicBezTo>
                  <a:cubicBezTo>
                    <a:pt x="70264" y="13528"/>
                    <a:pt x="88397" y="35816"/>
                    <a:pt x="111063" y="50927"/>
                  </a:cubicBezTo>
                  <a:cubicBezTo>
                    <a:pt x="111440" y="55082"/>
                    <a:pt x="110307" y="58482"/>
                    <a:pt x="108418" y="61882"/>
                  </a:cubicBezTo>
                  <a:cubicBezTo>
                    <a:pt x="105018" y="66793"/>
                    <a:pt x="102374" y="72459"/>
                    <a:pt x="96330" y="74726"/>
                  </a:cubicBezTo>
                  <a:cubicBezTo>
                    <a:pt x="86508" y="74348"/>
                    <a:pt x="83864" y="68682"/>
                    <a:pt x="85375" y="59993"/>
                  </a:cubicBezTo>
                  <a:cubicBezTo>
                    <a:pt x="92174" y="54327"/>
                    <a:pt x="91797" y="51305"/>
                    <a:pt x="83486" y="45638"/>
                  </a:cubicBezTo>
                  <a:cubicBezTo>
                    <a:pt x="72908" y="38838"/>
                    <a:pt x="71397" y="45260"/>
                    <a:pt x="67997" y="51682"/>
                  </a:cubicBezTo>
                  <a:cubicBezTo>
                    <a:pt x="54020" y="48283"/>
                    <a:pt x="59687" y="32794"/>
                    <a:pt x="50243" y="24861"/>
                  </a:cubicBezTo>
                  <a:cubicBezTo>
                    <a:pt x="35132" y="11639"/>
                    <a:pt x="17755" y="9750"/>
                    <a:pt x="0" y="5973"/>
                  </a:cubicBezTo>
                  <a:cubicBezTo>
                    <a:pt x="13222" y="2195"/>
                    <a:pt x="52887" y="-1582"/>
                    <a:pt x="60442" y="684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67" name="Freeform: Shape 26466">
              <a:extLst>
                <a:ext uri="{FF2B5EF4-FFF2-40B4-BE49-F238E27FC236}">
                  <a16:creationId xmlns:a16="http://schemas.microsoft.com/office/drawing/2014/main" id="{D5645646-AE53-4B0F-BAEB-E7EC211A494E}"/>
                </a:ext>
              </a:extLst>
            </p:cNvPr>
            <p:cNvSpPr/>
            <p:nvPr/>
          </p:nvSpPr>
          <p:spPr>
            <a:xfrm>
              <a:off x="9020908" y="5684610"/>
              <a:ext cx="30598" cy="10415"/>
            </a:xfrm>
            <a:custGeom>
              <a:avLst/>
              <a:gdLst>
                <a:gd name="connsiteX0" fmla="*/ 30599 w 30598"/>
                <a:gd name="connsiteY0" fmla="*/ 7812 h 10415"/>
                <a:gd name="connsiteX1" fmla="*/ 0 w 30598"/>
                <a:gd name="connsiteY1" fmla="*/ 256 h 10415"/>
                <a:gd name="connsiteX2" fmla="*/ 30599 w 30598"/>
                <a:gd name="connsiteY2" fmla="*/ 7812 h 1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598" h="10415">
                  <a:moveTo>
                    <a:pt x="30599" y="7812"/>
                  </a:moveTo>
                  <a:cubicBezTo>
                    <a:pt x="19644" y="8189"/>
                    <a:pt x="6800" y="16878"/>
                    <a:pt x="0" y="256"/>
                  </a:cubicBezTo>
                  <a:cubicBezTo>
                    <a:pt x="11333" y="-877"/>
                    <a:pt x="21155" y="1767"/>
                    <a:pt x="30599" y="7812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68" name="Freeform: Shape 26467">
              <a:extLst>
                <a:ext uri="{FF2B5EF4-FFF2-40B4-BE49-F238E27FC236}">
                  <a16:creationId xmlns:a16="http://schemas.microsoft.com/office/drawing/2014/main" id="{7C97E7B9-C776-4948-8110-7718A6A16229}"/>
                </a:ext>
              </a:extLst>
            </p:cNvPr>
            <p:cNvSpPr/>
            <p:nvPr/>
          </p:nvSpPr>
          <p:spPr>
            <a:xfrm>
              <a:off x="8987176" y="5807233"/>
              <a:ext cx="52241" cy="46344"/>
            </a:xfrm>
            <a:custGeom>
              <a:avLst/>
              <a:gdLst>
                <a:gd name="connsiteX0" fmla="*/ 38265 w 52241"/>
                <a:gd name="connsiteY0" fmla="*/ 28 h 46344"/>
                <a:gd name="connsiteX1" fmla="*/ 52242 w 52241"/>
                <a:gd name="connsiteY1" fmla="*/ 14005 h 46344"/>
                <a:gd name="connsiteX2" fmla="*/ 30332 w 52241"/>
                <a:gd name="connsiteY2" fmla="*/ 37427 h 46344"/>
                <a:gd name="connsiteX3" fmla="*/ 1999 w 52241"/>
                <a:gd name="connsiteY3" fmla="*/ 38182 h 46344"/>
                <a:gd name="connsiteX4" fmla="*/ 13710 w 52241"/>
                <a:gd name="connsiteY4" fmla="*/ 11739 h 46344"/>
                <a:gd name="connsiteX5" fmla="*/ 38265 w 52241"/>
                <a:gd name="connsiteY5" fmla="*/ 28 h 4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41" h="46344">
                  <a:moveTo>
                    <a:pt x="38265" y="28"/>
                  </a:moveTo>
                  <a:cubicBezTo>
                    <a:pt x="43176" y="4939"/>
                    <a:pt x="47709" y="9472"/>
                    <a:pt x="52242" y="14005"/>
                  </a:cubicBezTo>
                  <a:cubicBezTo>
                    <a:pt x="46953" y="24205"/>
                    <a:pt x="19754" y="13250"/>
                    <a:pt x="30332" y="37427"/>
                  </a:cubicBezTo>
                  <a:cubicBezTo>
                    <a:pt x="21265" y="54426"/>
                    <a:pt x="5399" y="42715"/>
                    <a:pt x="1999" y="38182"/>
                  </a:cubicBezTo>
                  <a:cubicBezTo>
                    <a:pt x="-5934" y="27605"/>
                    <a:pt x="12199" y="21939"/>
                    <a:pt x="13710" y="11739"/>
                  </a:cubicBezTo>
                  <a:cubicBezTo>
                    <a:pt x="25043" y="14005"/>
                    <a:pt x="27687" y="-728"/>
                    <a:pt x="38265" y="28"/>
                  </a:cubicBezTo>
                  <a:close/>
                </a:path>
              </a:pathLst>
            </a:custGeom>
            <a:solidFill>
              <a:srgbClr val="73423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69" name="Freeform: Shape 26468">
              <a:extLst>
                <a:ext uri="{FF2B5EF4-FFF2-40B4-BE49-F238E27FC236}">
                  <a16:creationId xmlns:a16="http://schemas.microsoft.com/office/drawing/2014/main" id="{301441FD-2FB6-4B3A-8EFC-6100CAAE2FD0}"/>
                </a:ext>
              </a:extLst>
            </p:cNvPr>
            <p:cNvSpPr/>
            <p:nvPr/>
          </p:nvSpPr>
          <p:spPr>
            <a:xfrm>
              <a:off x="8924201" y="5790262"/>
              <a:ext cx="50998" cy="40798"/>
            </a:xfrm>
            <a:custGeom>
              <a:avLst/>
              <a:gdLst>
                <a:gd name="connsiteX0" fmla="*/ 16622 w 50998"/>
                <a:gd name="connsiteY0" fmla="*/ 0 h 40798"/>
                <a:gd name="connsiteX1" fmla="*/ 50998 w 50998"/>
                <a:gd name="connsiteY1" fmla="*/ 40799 h 40798"/>
                <a:gd name="connsiteX2" fmla="*/ 0 w 50998"/>
                <a:gd name="connsiteY2" fmla="*/ 29466 h 40798"/>
                <a:gd name="connsiteX3" fmla="*/ 16622 w 50998"/>
                <a:gd name="connsiteY3" fmla="*/ 0 h 40798"/>
                <a:gd name="connsiteX4" fmla="*/ 16622 w 50998"/>
                <a:gd name="connsiteY4" fmla="*/ 0 h 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98" h="40798">
                  <a:moveTo>
                    <a:pt x="16622" y="0"/>
                  </a:moveTo>
                  <a:cubicBezTo>
                    <a:pt x="24177" y="1511"/>
                    <a:pt x="32488" y="10578"/>
                    <a:pt x="50998" y="40799"/>
                  </a:cubicBezTo>
                  <a:cubicBezTo>
                    <a:pt x="36265" y="29466"/>
                    <a:pt x="20021" y="23421"/>
                    <a:pt x="0" y="29466"/>
                  </a:cubicBezTo>
                  <a:cubicBezTo>
                    <a:pt x="17755" y="24555"/>
                    <a:pt x="10577" y="9067"/>
                    <a:pt x="16622" y="0"/>
                  </a:cubicBezTo>
                  <a:cubicBezTo>
                    <a:pt x="16622" y="0"/>
                    <a:pt x="16622" y="0"/>
                    <a:pt x="16622" y="0"/>
                  </a:cubicBezTo>
                  <a:close/>
                </a:path>
              </a:pathLst>
            </a:custGeom>
            <a:solidFill>
              <a:srgbClr val="B686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70" name="Freeform: Shape 26469">
              <a:extLst>
                <a:ext uri="{FF2B5EF4-FFF2-40B4-BE49-F238E27FC236}">
                  <a16:creationId xmlns:a16="http://schemas.microsoft.com/office/drawing/2014/main" id="{CEE49305-6776-488D-8CB7-B992F4E69CB1}"/>
                </a:ext>
              </a:extLst>
            </p:cNvPr>
            <p:cNvSpPr/>
            <p:nvPr/>
          </p:nvSpPr>
          <p:spPr>
            <a:xfrm>
              <a:off x="8750402" y="5802728"/>
              <a:ext cx="9660" cy="30221"/>
            </a:xfrm>
            <a:custGeom>
              <a:avLst/>
              <a:gdLst>
                <a:gd name="connsiteX0" fmla="*/ 3427 w 9660"/>
                <a:gd name="connsiteY0" fmla="*/ 30221 h 30221"/>
                <a:gd name="connsiteX1" fmla="*/ 3427 w 9660"/>
                <a:gd name="connsiteY1" fmla="*/ 0 h 30221"/>
                <a:gd name="connsiteX2" fmla="*/ 3427 w 9660"/>
                <a:gd name="connsiteY2" fmla="*/ 30221 h 3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60" h="30221">
                  <a:moveTo>
                    <a:pt x="3427" y="30221"/>
                  </a:moveTo>
                  <a:cubicBezTo>
                    <a:pt x="-2995" y="18510"/>
                    <a:pt x="1161" y="10200"/>
                    <a:pt x="3427" y="0"/>
                  </a:cubicBezTo>
                  <a:cubicBezTo>
                    <a:pt x="11738" y="10577"/>
                    <a:pt x="11738" y="18888"/>
                    <a:pt x="3427" y="30221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71" name="Freeform: Shape 26470">
              <a:extLst>
                <a:ext uri="{FF2B5EF4-FFF2-40B4-BE49-F238E27FC236}">
                  <a16:creationId xmlns:a16="http://schemas.microsoft.com/office/drawing/2014/main" id="{ED057528-F894-4BD5-BB1A-B25CB418A40C}"/>
                </a:ext>
              </a:extLst>
            </p:cNvPr>
            <p:cNvSpPr/>
            <p:nvPr/>
          </p:nvSpPr>
          <p:spPr>
            <a:xfrm>
              <a:off x="10238449" y="5932043"/>
              <a:ext cx="71544" cy="55076"/>
            </a:xfrm>
            <a:custGeom>
              <a:avLst/>
              <a:gdLst>
                <a:gd name="connsiteX0" fmla="*/ 5658 w 71544"/>
                <a:gd name="connsiteY0" fmla="*/ 44456 h 55076"/>
                <a:gd name="connsiteX1" fmla="*/ 1880 w 71544"/>
                <a:gd name="connsiteY1" fmla="*/ 44079 h 55076"/>
                <a:gd name="connsiteX2" fmla="*/ 44190 w 71544"/>
                <a:gd name="connsiteY2" fmla="*/ 2524 h 55076"/>
                <a:gd name="connsiteX3" fmla="*/ 57411 w 71544"/>
                <a:gd name="connsiteY3" fmla="*/ 7813 h 55076"/>
                <a:gd name="connsiteX4" fmla="*/ 63455 w 71544"/>
                <a:gd name="connsiteY4" fmla="*/ 21413 h 55076"/>
                <a:gd name="connsiteX5" fmla="*/ 62700 w 71544"/>
                <a:gd name="connsiteY5" fmla="*/ 25190 h 55076"/>
                <a:gd name="connsiteX6" fmla="*/ 40412 w 71544"/>
                <a:gd name="connsiteY6" fmla="*/ 43701 h 55076"/>
                <a:gd name="connsiteX7" fmla="*/ 23035 w 71544"/>
                <a:gd name="connsiteY7" fmla="*/ 52389 h 55076"/>
                <a:gd name="connsiteX8" fmla="*/ 23035 w 71544"/>
                <a:gd name="connsiteY8" fmla="*/ 52389 h 55076"/>
                <a:gd name="connsiteX9" fmla="*/ 5658 w 71544"/>
                <a:gd name="connsiteY9" fmla="*/ 44456 h 5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544" h="55076">
                  <a:moveTo>
                    <a:pt x="5658" y="44456"/>
                  </a:moveTo>
                  <a:cubicBezTo>
                    <a:pt x="4524" y="44456"/>
                    <a:pt x="3013" y="44079"/>
                    <a:pt x="1880" y="44079"/>
                  </a:cubicBezTo>
                  <a:cubicBezTo>
                    <a:pt x="-6053" y="10835"/>
                    <a:pt x="11702" y="-6920"/>
                    <a:pt x="44190" y="2524"/>
                  </a:cubicBezTo>
                  <a:cubicBezTo>
                    <a:pt x="48723" y="4035"/>
                    <a:pt x="51367" y="8569"/>
                    <a:pt x="57411" y="7813"/>
                  </a:cubicBezTo>
                  <a:cubicBezTo>
                    <a:pt x="74033" y="5547"/>
                    <a:pt x="75922" y="10458"/>
                    <a:pt x="63455" y="21413"/>
                  </a:cubicBezTo>
                  <a:cubicBezTo>
                    <a:pt x="62700" y="22168"/>
                    <a:pt x="62700" y="24057"/>
                    <a:pt x="62700" y="25190"/>
                  </a:cubicBezTo>
                  <a:cubicBezTo>
                    <a:pt x="62700" y="40301"/>
                    <a:pt x="65722" y="58056"/>
                    <a:pt x="40412" y="43701"/>
                  </a:cubicBezTo>
                  <a:cubicBezTo>
                    <a:pt x="36634" y="41812"/>
                    <a:pt x="35879" y="62211"/>
                    <a:pt x="23035" y="52389"/>
                  </a:cubicBezTo>
                  <a:cubicBezTo>
                    <a:pt x="23035" y="52389"/>
                    <a:pt x="23035" y="52389"/>
                    <a:pt x="23035" y="52389"/>
                  </a:cubicBezTo>
                  <a:cubicBezTo>
                    <a:pt x="17746" y="48612"/>
                    <a:pt x="10568" y="48612"/>
                    <a:pt x="5658" y="44456"/>
                  </a:cubicBezTo>
                  <a:close/>
                </a:path>
              </a:pathLst>
            </a:custGeom>
            <a:solidFill>
              <a:srgbClr val="C89A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72" name="Freeform: Shape 26471">
              <a:extLst>
                <a:ext uri="{FF2B5EF4-FFF2-40B4-BE49-F238E27FC236}">
                  <a16:creationId xmlns:a16="http://schemas.microsoft.com/office/drawing/2014/main" id="{4B4E1066-2A37-49BB-8AB6-BA990A5D7EE3}"/>
                </a:ext>
              </a:extLst>
            </p:cNvPr>
            <p:cNvSpPr/>
            <p:nvPr/>
          </p:nvSpPr>
          <p:spPr>
            <a:xfrm>
              <a:off x="10400501" y="5930579"/>
              <a:ext cx="38325" cy="28821"/>
            </a:xfrm>
            <a:custGeom>
              <a:avLst/>
              <a:gdLst>
                <a:gd name="connsiteX0" fmla="*/ 34376 w 38325"/>
                <a:gd name="connsiteY0" fmla="*/ 3611 h 28821"/>
                <a:gd name="connsiteX1" fmla="*/ 33999 w 38325"/>
                <a:gd name="connsiteY1" fmla="*/ 14188 h 28821"/>
                <a:gd name="connsiteX2" fmla="*/ 2266 w 38325"/>
                <a:gd name="connsiteY2" fmla="*/ 25899 h 28821"/>
                <a:gd name="connsiteX3" fmla="*/ 0 w 38325"/>
                <a:gd name="connsiteY3" fmla="*/ 12299 h 28821"/>
                <a:gd name="connsiteX4" fmla="*/ 34376 w 38325"/>
                <a:gd name="connsiteY4" fmla="*/ 3611 h 2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5" h="28821">
                  <a:moveTo>
                    <a:pt x="34376" y="3611"/>
                  </a:moveTo>
                  <a:cubicBezTo>
                    <a:pt x="38532" y="7389"/>
                    <a:pt x="40798" y="14566"/>
                    <a:pt x="33999" y="14188"/>
                  </a:cubicBezTo>
                  <a:cubicBezTo>
                    <a:pt x="20777" y="13433"/>
                    <a:pt x="17377" y="36854"/>
                    <a:pt x="2266" y="25899"/>
                  </a:cubicBezTo>
                  <a:cubicBezTo>
                    <a:pt x="-378" y="24010"/>
                    <a:pt x="756" y="16833"/>
                    <a:pt x="0" y="12299"/>
                  </a:cubicBezTo>
                  <a:cubicBezTo>
                    <a:pt x="7177" y="-8100"/>
                    <a:pt x="21910" y="2855"/>
                    <a:pt x="34376" y="3611"/>
                  </a:cubicBezTo>
                  <a:close/>
                </a:path>
              </a:pathLst>
            </a:custGeom>
            <a:solidFill>
              <a:srgbClr val="A76D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73" name="Freeform: Shape 26472">
              <a:extLst>
                <a:ext uri="{FF2B5EF4-FFF2-40B4-BE49-F238E27FC236}">
                  <a16:creationId xmlns:a16="http://schemas.microsoft.com/office/drawing/2014/main" id="{0DA5F158-E242-4413-9B43-D447D90D8E6D}"/>
                </a:ext>
              </a:extLst>
            </p:cNvPr>
            <p:cNvSpPr/>
            <p:nvPr/>
          </p:nvSpPr>
          <p:spPr>
            <a:xfrm>
              <a:off x="10231193" y="5976223"/>
              <a:ext cx="29912" cy="27987"/>
            </a:xfrm>
            <a:custGeom>
              <a:avLst/>
              <a:gdLst>
                <a:gd name="connsiteX0" fmla="*/ 12913 w 29912"/>
                <a:gd name="connsiteY0" fmla="*/ 277 h 27987"/>
                <a:gd name="connsiteX1" fmla="*/ 29913 w 29912"/>
                <a:gd name="connsiteY1" fmla="*/ 8588 h 27987"/>
                <a:gd name="connsiteX2" fmla="*/ 21224 w 29912"/>
                <a:gd name="connsiteY2" fmla="*/ 13499 h 27987"/>
                <a:gd name="connsiteX3" fmla="*/ 10269 w 29912"/>
                <a:gd name="connsiteY3" fmla="*/ 27854 h 27987"/>
                <a:gd name="connsiteX4" fmla="*/ 69 w 29912"/>
                <a:gd name="connsiteY4" fmla="*/ 11988 h 27987"/>
                <a:gd name="connsiteX5" fmla="*/ 12913 w 29912"/>
                <a:gd name="connsiteY5" fmla="*/ 277 h 2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12" h="27987">
                  <a:moveTo>
                    <a:pt x="12913" y="277"/>
                  </a:moveTo>
                  <a:cubicBezTo>
                    <a:pt x="20468" y="-857"/>
                    <a:pt x="26513" y="1410"/>
                    <a:pt x="29913" y="8588"/>
                  </a:cubicBezTo>
                  <a:cubicBezTo>
                    <a:pt x="26513" y="8965"/>
                    <a:pt x="23868" y="10854"/>
                    <a:pt x="21224" y="13499"/>
                  </a:cubicBezTo>
                  <a:cubicBezTo>
                    <a:pt x="16691" y="17654"/>
                    <a:pt x="20846" y="29365"/>
                    <a:pt x="10269" y="27854"/>
                  </a:cubicBezTo>
                  <a:cubicBezTo>
                    <a:pt x="447" y="26720"/>
                    <a:pt x="2714" y="16521"/>
                    <a:pt x="69" y="11988"/>
                  </a:cubicBezTo>
                  <a:cubicBezTo>
                    <a:pt x="-1442" y="277"/>
                    <a:pt x="22357" y="22565"/>
                    <a:pt x="12913" y="277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74" name="Freeform: Shape 26473">
              <a:extLst>
                <a:ext uri="{FF2B5EF4-FFF2-40B4-BE49-F238E27FC236}">
                  <a16:creationId xmlns:a16="http://schemas.microsoft.com/office/drawing/2014/main" id="{C0B8041F-561C-4A89-81BE-29A0E7A696A8}"/>
                </a:ext>
              </a:extLst>
            </p:cNvPr>
            <p:cNvSpPr/>
            <p:nvPr/>
          </p:nvSpPr>
          <p:spPr>
            <a:xfrm>
              <a:off x="9030730" y="5742374"/>
              <a:ext cx="401475" cy="145255"/>
            </a:xfrm>
            <a:custGeom>
              <a:avLst/>
              <a:gdLst>
                <a:gd name="connsiteX0" fmla="*/ 11333 w 401475"/>
                <a:gd name="connsiteY0" fmla="*/ 1423 h 145255"/>
                <a:gd name="connsiteX1" fmla="*/ 24177 w 401475"/>
                <a:gd name="connsiteY1" fmla="*/ 14267 h 145255"/>
                <a:gd name="connsiteX2" fmla="*/ 40043 w 401475"/>
                <a:gd name="connsiteY2" fmla="*/ 24089 h 145255"/>
                <a:gd name="connsiteX3" fmla="*/ 70264 w 401475"/>
                <a:gd name="connsiteY3" fmla="*/ 27489 h 145255"/>
                <a:gd name="connsiteX4" fmla="*/ 86508 w 401475"/>
                <a:gd name="connsiteY4" fmla="*/ 25222 h 145255"/>
                <a:gd name="connsiteX5" fmla="*/ 88397 w 401475"/>
                <a:gd name="connsiteY5" fmla="*/ 23711 h 145255"/>
                <a:gd name="connsiteX6" fmla="*/ 106529 w 401475"/>
                <a:gd name="connsiteY6" fmla="*/ 14645 h 145255"/>
                <a:gd name="connsiteX7" fmla="*/ 107285 w 401475"/>
                <a:gd name="connsiteY7" fmla="*/ 12756 h 145255"/>
                <a:gd name="connsiteX8" fmla="*/ 104263 w 401475"/>
                <a:gd name="connsiteY8" fmla="*/ 10111 h 145255"/>
                <a:gd name="connsiteX9" fmla="*/ 134484 w 401475"/>
                <a:gd name="connsiteY9" fmla="*/ 13511 h 145255"/>
                <a:gd name="connsiteX10" fmla="*/ 149217 w 401475"/>
                <a:gd name="connsiteY10" fmla="*/ 19933 h 145255"/>
                <a:gd name="connsiteX11" fmla="*/ 180193 w 401475"/>
                <a:gd name="connsiteY11" fmla="*/ 29377 h 145255"/>
                <a:gd name="connsiteX12" fmla="*/ 197570 w 401475"/>
                <a:gd name="connsiteY12" fmla="*/ 14267 h 145255"/>
                <a:gd name="connsiteX13" fmla="*/ 284456 w 401475"/>
                <a:gd name="connsiteY13" fmla="*/ 37310 h 145255"/>
                <a:gd name="connsiteX14" fmla="*/ 318455 w 401475"/>
                <a:gd name="connsiteY14" fmla="*/ 43355 h 145255"/>
                <a:gd name="connsiteX15" fmla="*/ 325254 w 401475"/>
                <a:gd name="connsiteY15" fmla="*/ 27489 h 145255"/>
                <a:gd name="connsiteX16" fmla="*/ 371342 w 401475"/>
                <a:gd name="connsiteY16" fmla="*/ 35422 h 145255"/>
                <a:gd name="connsiteX17" fmla="*/ 373608 w 401475"/>
                <a:gd name="connsiteY17" fmla="*/ 53932 h 145255"/>
                <a:gd name="connsiteX18" fmla="*/ 373608 w 401475"/>
                <a:gd name="connsiteY18" fmla="*/ 73576 h 145255"/>
                <a:gd name="connsiteX19" fmla="*/ 391363 w 401475"/>
                <a:gd name="connsiteY19" fmla="*/ 67532 h 145255"/>
                <a:gd name="connsiteX20" fmla="*/ 397030 w 401475"/>
                <a:gd name="connsiteY20" fmla="*/ 90575 h 145255"/>
                <a:gd name="connsiteX21" fmla="*/ 397030 w 401475"/>
                <a:gd name="connsiteY21" fmla="*/ 124574 h 145255"/>
                <a:gd name="connsiteX22" fmla="*/ 364542 w 401475"/>
                <a:gd name="connsiteY22" fmla="*/ 141951 h 145255"/>
                <a:gd name="connsiteX23" fmla="*/ 358120 w 401475"/>
                <a:gd name="connsiteY23" fmla="*/ 144595 h 145255"/>
                <a:gd name="connsiteX24" fmla="*/ 342254 w 401475"/>
                <a:gd name="connsiteY24" fmla="*/ 139307 h 145255"/>
                <a:gd name="connsiteX25" fmla="*/ 309388 w 401475"/>
                <a:gd name="connsiteY25" fmla="*/ 107574 h 145255"/>
                <a:gd name="connsiteX26" fmla="*/ 278412 w 401475"/>
                <a:gd name="connsiteY26" fmla="*/ 115885 h 145255"/>
                <a:gd name="connsiteX27" fmla="*/ 258013 w 401475"/>
                <a:gd name="connsiteY27" fmla="*/ 89819 h 145255"/>
                <a:gd name="connsiteX28" fmla="*/ 278412 w 401475"/>
                <a:gd name="connsiteY28" fmla="*/ 115507 h 145255"/>
                <a:gd name="connsiteX29" fmla="*/ 275767 w 401475"/>
                <a:gd name="connsiteY29" fmla="*/ 124574 h 145255"/>
                <a:gd name="connsiteX30" fmla="*/ 248946 w 401475"/>
                <a:gd name="connsiteY30" fmla="*/ 107574 h 145255"/>
                <a:gd name="connsiteX31" fmla="*/ 215703 w 401475"/>
                <a:gd name="connsiteY31" fmla="*/ 106819 h 145255"/>
                <a:gd name="connsiteX32" fmla="*/ 189637 w 401475"/>
                <a:gd name="connsiteY32" fmla="*/ 85664 h 145255"/>
                <a:gd name="connsiteX33" fmla="*/ 155261 w 401475"/>
                <a:gd name="connsiteY33" fmla="*/ 93975 h 145255"/>
                <a:gd name="connsiteX34" fmla="*/ 149594 w 401475"/>
                <a:gd name="connsiteY34" fmla="*/ 82264 h 145255"/>
                <a:gd name="connsiteX35" fmla="*/ 145061 w 401475"/>
                <a:gd name="connsiteY35" fmla="*/ 90575 h 145255"/>
                <a:gd name="connsiteX36" fmla="*/ 143172 w 401475"/>
                <a:gd name="connsiteY36" fmla="*/ 95108 h 145255"/>
                <a:gd name="connsiteX37" fmla="*/ 122395 w 401475"/>
                <a:gd name="connsiteY37" fmla="*/ 90953 h 145255"/>
                <a:gd name="connsiteX38" fmla="*/ 107285 w 401475"/>
                <a:gd name="connsiteY38" fmla="*/ 79242 h 145255"/>
                <a:gd name="connsiteX39" fmla="*/ 98219 w 401475"/>
                <a:gd name="connsiteY39" fmla="*/ 90575 h 145255"/>
                <a:gd name="connsiteX40" fmla="*/ 82352 w 401475"/>
                <a:gd name="connsiteY40" fmla="*/ 92842 h 145255"/>
                <a:gd name="connsiteX41" fmla="*/ 80086 w 401475"/>
                <a:gd name="connsiteY41" fmla="*/ 87553 h 145255"/>
                <a:gd name="connsiteX42" fmla="*/ 94063 w 401475"/>
                <a:gd name="connsiteY42" fmla="*/ 83020 h 145255"/>
                <a:gd name="connsiteX43" fmla="*/ 85375 w 401475"/>
                <a:gd name="connsiteY43" fmla="*/ 63754 h 145255"/>
                <a:gd name="connsiteX44" fmla="*/ 112196 w 401475"/>
                <a:gd name="connsiteY44" fmla="*/ 42977 h 145255"/>
                <a:gd name="connsiteX45" fmla="*/ 64220 w 401475"/>
                <a:gd name="connsiteY45" fmla="*/ 59599 h 145255"/>
                <a:gd name="connsiteX46" fmla="*/ 72153 w 401475"/>
                <a:gd name="connsiteY46" fmla="*/ 83020 h 145255"/>
                <a:gd name="connsiteX47" fmla="*/ 61198 w 401475"/>
                <a:gd name="connsiteY47" fmla="*/ 83398 h 145255"/>
                <a:gd name="connsiteX48" fmla="*/ 38910 w 401475"/>
                <a:gd name="connsiteY48" fmla="*/ 69798 h 145255"/>
                <a:gd name="connsiteX49" fmla="*/ 51754 w 401475"/>
                <a:gd name="connsiteY49" fmla="*/ 65265 h 145255"/>
                <a:gd name="connsiteX50" fmla="*/ 10200 w 401475"/>
                <a:gd name="connsiteY50" fmla="*/ 38066 h 145255"/>
                <a:gd name="connsiteX51" fmla="*/ 23044 w 401475"/>
                <a:gd name="connsiteY51" fmla="*/ 25222 h 145255"/>
                <a:gd name="connsiteX52" fmla="*/ 0 w 401475"/>
                <a:gd name="connsiteY52" fmla="*/ 25222 h 145255"/>
                <a:gd name="connsiteX53" fmla="*/ 4911 w 401475"/>
                <a:gd name="connsiteY53" fmla="*/ 2934 h 145255"/>
                <a:gd name="connsiteX54" fmla="*/ 11333 w 401475"/>
                <a:gd name="connsiteY54" fmla="*/ 1423 h 14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1475" h="145255">
                  <a:moveTo>
                    <a:pt x="11333" y="1423"/>
                  </a:moveTo>
                  <a:cubicBezTo>
                    <a:pt x="14733" y="6712"/>
                    <a:pt x="15488" y="14267"/>
                    <a:pt x="24177" y="14267"/>
                  </a:cubicBezTo>
                  <a:cubicBezTo>
                    <a:pt x="30977" y="15022"/>
                    <a:pt x="35132" y="20311"/>
                    <a:pt x="40043" y="24089"/>
                  </a:cubicBezTo>
                  <a:cubicBezTo>
                    <a:pt x="49487" y="30888"/>
                    <a:pt x="58553" y="35799"/>
                    <a:pt x="70264" y="27489"/>
                  </a:cubicBezTo>
                  <a:cubicBezTo>
                    <a:pt x="74797" y="24089"/>
                    <a:pt x="80841" y="23333"/>
                    <a:pt x="86508" y="25222"/>
                  </a:cubicBezTo>
                  <a:cubicBezTo>
                    <a:pt x="83863" y="20311"/>
                    <a:pt x="97085" y="36933"/>
                    <a:pt x="88397" y="23711"/>
                  </a:cubicBezTo>
                  <a:cubicBezTo>
                    <a:pt x="87641" y="22578"/>
                    <a:pt x="94063" y="19178"/>
                    <a:pt x="106529" y="14645"/>
                  </a:cubicBezTo>
                  <a:cubicBezTo>
                    <a:pt x="109174" y="13511"/>
                    <a:pt x="109929" y="11622"/>
                    <a:pt x="107285" y="12756"/>
                  </a:cubicBezTo>
                  <a:cubicBezTo>
                    <a:pt x="106907" y="12756"/>
                    <a:pt x="105396" y="10867"/>
                    <a:pt x="104263" y="10111"/>
                  </a:cubicBezTo>
                  <a:cubicBezTo>
                    <a:pt x="116351" y="290"/>
                    <a:pt x="127306" y="290"/>
                    <a:pt x="134484" y="13511"/>
                  </a:cubicBezTo>
                  <a:cubicBezTo>
                    <a:pt x="139017" y="21444"/>
                    <a:pt x="140906" y="22955"/>
                    <a:pt x="149217" y="19933"/>
                  </a:cubicBezTo>
                  <a:cubicBezTo>
                    <a:pt x="160927" y="15400"/>
                    <a:pt x="171882" y="18045"/>
                    <a:pt x="180193" y="29377"/>
                  </a:cubicBezTo>
                  <a:cubicBezTo>
                    <a:pt x="185482" y="21822"/>
                    <a:pt x="180949" y="4823"/>
                    <a:pt x="197570" y="14267"/>
                  </a:cubicBezTo>
                  <a:cubicBezTo>
                    <a:pt x="227036" y="20311"/>
                    <a:pt x="252724" y="39955"/>
                    <a:pt x="284456" y="37310"/>
                  </a:cubicBezTo>
                  <a:cubicBezTo>
                    <a:pt x="296167" y="36555"/>
                    <a:pt x="308255" y="35422"/>
                    <a:pt x="318455" y="43355"/>
                  </a:cubicBezTo>
                  <a:cubicBezTo>
                    <a:pt x="322232" y="37688"/>
                    <a:pt x="319588" y="30888"/>
                    <a:pt x="325254" y="27489"/>
                  </a:cubicBezTo>
                  <a:cubicBezTo>
                    <a:pt x="340365" y="32022"/>
                    <a:pt x="356609" y="29377"/>
                    <a:pt x="371342" y="35422"/>
                  </a:cubicBezTo>
                  <a:cubicBezTo>
                    <a:pt x="378519" y="40710"/>
                    <a:pt x="380030" y="45999"/>
                    <a:pt x="373608" y="53932"/>
                  </a:cubicBezTo>
                  <a:cubicBezTo>
                    <a:pt x="369453" y="59221"/>
                    <a:pt x="369075" y="69043"/>
                    <a:pt x="373608" y="73576"/>
                  </a:cubicBezTo>
                  <a:cubicBezTo>
                    <a:pt x="381541" y="81509"/>
                    <a:pt x="382297" y="64887"/>
                    <a:pt x="391363" y="67532"/>
                  </a:cubicBezTo>
                  <a:cubicBezTo>
                    <a:pt x="386452" y="76598"/>
                    <a:pt x="395518" y="82642"/>
                    <a:pt x="397030" y="90575"/>
                  </a:cubicBezTo>
                  <a:cubicBezTo>
                    <a:pt x="401563" y="101908"/>
                    <a:pt x="404207" y="113241"/>
                    <a:pt x="397030" y="124574"/>
                  </a:cubicBezTo>
                  <a:cubicBezTo>
                    <a:pt x="378519" y="123440"/>
                    <a:pt x="370964" y="127218"/>
                    <a:pt x="364542" y="141951"/>
                  </a:cubicBezTo>
                  <a:cubicBezTo>
                    <a:pt x="362653" y="145729"/>
                    <a:pt x="359631" y="145729"/>
                    <a:pt x="358120" y="144595"/>
                  </a:cubicBezTo>
                  <a:cubicBezTo>
                    <a:pt x="353209" y="140818"/>
                    <a:pt x="344520" y="148751"/>
                    <a:pt x="342254" y="139307"/>
                  </a:cubicBezTo>
                  <a:cubicBezTo>
                    <a:pt x="338476" y="121174"/>
                    <a:pt x="319966" y="118530"/>
                    <a:pt x="309388" y="107574"/>
                  </a:cubicBezTo>
                  <a:cubicBezTo>
                    <a:pt x="294656" y="92464"/>
                    <a:pt x="287856" y="110597"/>
                    <a:pt x="278412" y="115885"/>
                  </a:cubicBezTo>
                  <a:cubicBezTo>
                    <a:pt x="272368" y="108330"/>
                    <a:pt x="269345" y="98886"/>
                    <a:pt x="258013" y="89819"/>
                  </a:cubicBezTo>
                  <a:cubicBezTo>
                    <a:pt x="268968" y="98886"/>
                    <a:pt x="272368" y="108330"/>
                    <a:pt x="278412" y="115507"/>
                  </a:cubicBezTo>
                  <a:cubicBezTo>
                    <a:pt x="278034" y="118530"/>
                    <a:pt x="279545" y="122307"/>
                    <a:pt x="275767" y="124574"/>
                  </a:cubicBezTo>
                  <a:cubicBezTo>
                    <a:pt x="269723" y="113619"/>
                    <a:pt x="256124" y="114374"/>
                    <a:pt x="248946" y="107574"/>
                  </a:cubicBezTo>
                  <a:cubicBezTo>
                    <a:pt x="229680" y="88686"/>
                    <a:pt x="230436" y="87553"/>
                    <a:pt x="215703" y="106819"/>
                  </a:cubicBezTo>
                  <a:cubicBezTo>
                    <a:pt x="216836" y="87175"/>
                    <a:pt x="211170" y="83020"/>
                    <a:pt x="189637" y="85664"/>
                  </a:cubicBezTo>
                  <a:cubicBezTo>
                    <a:pt x="177927" y="87175"/>
                    <a:pt x="167727" y="95108"/>
                    <a:pt x="155261" y="93975"/>
                  </a:cubicBezTo>
                  <a:cubicBezTo>
                    <a:pt x="154505" y="89442"/>
                    <a:pt x="156394" y="83020"/>
                    <a:pt x="149594" y="82264"/>
                  </a:cubicBezTo>
                  <a:cubicBezTo>
                    <a:pt x="143550" y="81509"/>
                    <a:pt x="143172" y="86042"/>
                    <a:pt x="145061" y="90575"/>
                  </a:cubicBezTo>
                  <a:cubicBezTo>
                    <a:pt x="145439" y="91708"/>
                    <a:pt x="143928" y="95108"/>
                    <a:pt x="143172" y="95108"/>
                  </a:cubicBezTo>
                  <a:cubicBezTo>
                    <a:pt x="135995" y="94731"/>
                    <a:pt x="131839" y="85287"/>
                    <a:pt x="122395" y="90953"/>
                  </a:cubicBezTo>
                  <a:cubicBezTo>
                    <a:pt x="109929" y="98508"/>
                    <a:pt x="114840" y="79998"/>
                    <a:pt x="107285" y="79242"/>
                  </a:cubicBezTo>
                  <a:cubicBezTo>
                    <a:pt x="99352" y="78487"/>
                    <a:pt x="103507" y="87931"/>
                    <a:pt x="98219" y="90575"/>
                  </a:cubicBezTo>
                  <a:cubicBezTo>
                    <a:pt x="92930" y="93220"/>
                    <a:pt x="88019" y="95486"/>
                    <a:pt x="82352" y="92842"/>
                  </a:cubicBezTo>
                  <a:cubicBezTo>
                    <a:pt x="80841" y="92086"/>
                    <a:pt x="79708" y="89064"/>
                    <a:pt x="80086" y="87553"/>
                  </a:cubicBezTo>
                  <a:cubicBezTo>
                    <a:pt x="81975" y="77731"/>
                    <a:pt x="90285" y="88308"/>
                    <a:pt x="94063" y="83020"/>
                  </a:cubicBezTo>
                  <a:cubicBezTo>
                    <a:pt x="96707" y="74331"/>
                    <a:pt x="83108" y="72442"/>
                    <a:pt x="85375" y="63754"/>
                  </a:cubicBezTo>
                  <a:cubicBezTo>
                    <a:pt x="102752" y="64509"/>
                    <a:pt x="102752" y="64509"/>
                    <a:pt x="112196" y="42977"/>
                  </a:cubicBezTo>
                  <a:cubicBezTo>
                    <a:pt x="96707" y="58465"/>
                    <a:pt x="80086" y="55443"/>
                    <a:pt x="64220" y="59599"/>
                  </a:cubicBezTo>
                  <a:cubicBezTo>
                    <a:pt x="66864" y="67532"/>
                    <a:pt x="75930" y="73953"/>
                    <a:pt x="72153" y="83020"/>
                  </a:cubicBezTo>
                  <a:cubicBezTo>
                    <a:pt x="71775" y="84153"/>
                    <a:pt x="62709" y="87553"/>
                    <a:pt x="61198" y="83398"/>
                  </a:cubicBezTo>
                  <a:cubicBezTo>
                    <a:pt x="57042" y="72820"/>
                    <a:pt x="44576" y="77354"/>
                    <a:pt x="38910" y="69798"/>
                  </a:cubicBezTo>
                  <a:cubicBezTo>
                    <a:pt x="40798" y="60732"/>
                    <a:pt x="49487" y="72820"/>
                    <a:pt x="51754" y="65265"/>
                  </a:cubicBezTo>
                  <a:cubicBezTo>
                    <a:pt x="43443" y="48643"/>
                    <a:pt x="25688" y="44110"/>
                    <a:pt x="10200" y="38066"/>
                  </a:cubicBezTo>
                  <a:cubicBezTo>
                    <a:pt x="11333" y="29377"/>
                    <a:pt x="21155" y="33155"/>
                    <a:pt x="23044" y="25222"/>
                  </a:cubicBezTo>
                  <a:cubicBezTo>
                    <a:pt x="15866" y="25222"/>
                    <a:pt x="8689" y="25222"/>
                    <a:pt x="0" y="25222"/>
                  </a:cubicBezTo>
                  <a:cubicBezTo>
                    <a:pt x="3022" y="17289"/>
                    <a:pt x="9066" y="12000"/>
                    <a:pt x="4911" y="2934"/>
                  </a:cubicBezTo>
                  <a:cubicBezTo>
                    <a:pt x="2267" y="-2355"/>
                    <a:pt x="8689" y="1045"/>
                    <a:pt x="11333" y="1423"/>
                  </a:cubicBezTo>
                  <a:close/>
                </a:path>
              </a:pathLst>
            </a:custGeom>
            <a:solidFill>
              <a:srgbClr val="D39D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75" name="Freeform: Shape 26474">
              <a:extLst>
                <a:ext uri="{FF2B5EF4-FFF2-40B4-BE49-F238E27FC236}">
                  <a16:creationId xmlns:a16="http://schemas.microsoft.com/office/drawing/2014/main" id="{0D771114-595F-4F8D-8685-37597017E37F}"/>
                </a:ext>
              </a:extLst>
            </p:cNvPr>
            <p:cNvSpPr/>
            <p:nvPr/>
          </p:nvSpPr>
          <p:spPr>
            <a:xfrm>
              <a:off x="9333479" y="5930363"/>
              <a:ext cx="19428" cy="15712"/>
            </a:xfrm>
            <a:custGeom>
              <a:avLst/>
              <a:gdLst>
                <a:gd name="connsiteX0" fmla="*/ 19105 w 19428"/>
                <a:gd name="connsiteY0" fmla="*/ 10627 h 15712"/>
                <a:gd name="connsiteX1" fmla="*/ 13061 w 19428"/>
                <a:gd name="connsiteY1" fmla="*/ 14026 h 15712"/>
                <a:gd name="connsiteX2" fmla="*/ 217 w 19428"/>
                <a:gd name="connsiteY2" fmla="*/ 6093 h 15712"/>
                <a:gd name="connsiteX3" fmla="*/ 9283 w 19428"/>
                <a:gd name="connsiteY3" fmla="*/ 427 h 15712"/>
                <a:gd name="connsiteX4" fmla="*/ 19105 w 19428"/>
                <a:gd name="connsiteY4" fmla="*/ 10627 h 1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8" h="15712">
                  <a:moveTo>
                    <a:pt x="19105" y="10627"/>
                  </a:moveTo>
                  <a:cubicBezTo>
                    <a:pt x="19483" y="16671"/>
                    <a:pt x="15328" y="16671"/>
                    <a:pt x="13061" y="14026"/>
                  </a:cubicBezTo>
                  <a:cubicBezTo>
                    <a:pt x="9283" y="9871"/>
                    <a:pt x="-1672" y="17426"/>
                    <a:pt x="217" y="6093"/>
                  </a:cubicBezTo>
                  <a:cubicBezTo>
                    <a:pt x="973" y="1560"/>
                    <a:pt x="5128" y="-1084"/>
                    <a:pt x="9283" y="427"/>
                  </a:cubicBezTo>
                  <a:cubicBezTo>
                    <a:pt x="14194" y="1938"/>
                    <a:pt x="20994" y="2694"/>
                    <a:pt x="19105" y="10627"/>
                  </a:cubicBez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76" name="Freeform: Shape 26475">
              <a:extLst>
                <a:ext uri="{FF2B5EF4-FFF2-40B4-BE49-F238E27FC236}">
                  <a16:creationId xmlns:a16="http://schemas.microsoft.com/office/drawing/2014/main" id="{66FCD762-7F41-41C6-80DF-53415AD4B5CB}"/>
                </a:ext>
              </a:extLst>
            </p:cNvPr>
            <p:cNvSpPr/>
            <p:nvPr/>
          </p:nvSpPr>
          <p:spPr>
            <a:xfrm>
              <a:off x="10136506" y="5781266"/>
              <a:ext cx="36349" cy="21604"/>
            </a:xfrm>
            <a:custGeom>
              <a:avLst/>
              <a:gdLst>
                <a:gd name="connsiteX0" fmla="*/ 6360 w 36349"/>
                <a:gd name="connsiteY0" fmla="*/ 685 h 21604"/>
                <a:gd name="connsiteX1" fmla="*/ 10138 w 36349"/>
                <a:gd name="connsiteY1" fmla="*/ 307 h 21604"/>
                <a:gd name="connsiteX2" fmla="*/ 18449 w 36349"/>
                <a:gd name="connsiteY2" fmla="*/ 685 h 21604"/>
                <a:gd name="connsiteX3" fmla="*/ 36204 w 36349"/>
                <a:gd name="connsiteY3" fmla="*/ 5596 h 21604"/>
                <a:gd name="connsiteX4" fmla="*/ 26382 w 36349"/>
                <a:gd name="connsiteY4" fmla="*/ 18062 h 21604"/>
                <a:gd name="connsiteX5" fmla="*/ 2960 w 36349"/>
                <a:gd name="connsiteY5" fmla="*/ 16929 h 21604"/>
                <a:gd name="connsiteX6" fmla="*/ 6360 w 36349"/>
                <a:gd name="connsiteY6" fmla="*/ 685 h 2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49" h="21604">
                  <a:moveTo>
                    <a:pt x="6360" y="685"/>
                  </a:moveTo>
                  <a:cubicBezTo>
                    <a:pt x="7871" y="685"/>
                    <a:pt x="9005" y="685"/>
                    <a:pt x="10138" y="307"/>
                  </a:cubicBezTo>
                  <a:cubicBezTo>
                    <a:pt x="12782" y="307"/>
                    <a:pt x="15804" y="-71"/>
                    <a:pt x="18449" y="685"/>
                  </a:cubicBezTo>
                  <a:cubicBezTo>
                    <a:pt x="24493" y="2196"/>
                    <a:pt x="33937" y="-4226"/>
                    <a:pt x="36204" y="5596"/>
                  </a:cubicBezTo>
                  <a:cubicBezTo>
                    <a:pt x="37337" y="10885"/>
                    <a:pt x="31670" y="15418"/>
                    <a:pt x="26382" y="18062"/>
                  </a:cubicBezTo>
                  <a:cubicBezTo>
                    <a:pt x="18071" y="22218"/>
                    <a:pt x="10516" y="23728"/>
                    <a:pt x="2960" y="16929"/>
                  </a:cubicBezTo>
                  <a:cubicBezTo>
                    <a:pt x="-4595" y="9374"/>
                    <a:pt x="4472" y="5974"/>
                    <a:pt x="6360" y="685"/>
                  </a:cubicBezTo>
                  <a:close/>
                </a:path>
              </a:pathLst>
            </a:custGeom>
            <a:solidFill>
              <a:srgbClr val="DFBBA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77" name="Freeform: Shape 26476">
              <a:extLst>
                <a:ext uri="{FF2B5EF4-FFF2-40B4-BE49-F238E27FC236}">
                  <a16:creationId xmlns:a16="http://schemas.microsoft.com/office/drawing/2014/main" id="{E277C492-883B-42BC-B1A1-2CB874762E4F}"/>
                </a:ext>
              </a:extLst>
            </p:cNvPr>
            <p:cNvSpPr/>
            <p:nvPr/>
          </p:nvSpPr>
          <p:spPr>
            <a:xfrm>
              <a:off x="9090386" y="4226594"/>
              <a:ext cx="178530" cy="184841"/>
            </a:xfrm>
            <a:custGeom>
              <a:avLst/>
              <a:gdLst>
                <a:gd name="connsiteX0" fmla="*/ 29118 w 178530"/>
                <a:gd name="connsiteY0" fmla="*/ 6527 h 184841"/>
                <a:gd name="connsiteX1" fmla="*/ 46495 w 178530"/>
                <a:gd name="connsiteY1" fmla="*/ 3883 h 184841"/>
                <a:gd name="connsiteX2" fmla="*/ 52917 w 178530"/>
                <a:gd name="connsiteY2" fmla="*/ 860 h 184841"/>
                <a:gd name="connsiteX3" fmla="*/ 88427 w 178530"/>
                <a:gd name="connsiteY3" fmla="*/ 3127 h 184841"/>
                <a:gd name="connsiteX4" fmla="*/ 90316 w 178530"/>
                <a:gd name="connsiteY4" fmla="*/ 2749 h 184841"/>
                <a:gd name="connsiteX5" fmla="*/ 167379 w 178530"/>
                <a:gd name="connsiteY5" fmla="*/ 24659 h 184841"/>
                <a:gd name="connsiteX6" fmla="*/ 168135 w 178530"/>
                <a:gd name="connsiteY6" fmla="*/ 51481 h 184841"/>
                <a:gd name="connsiteX7" fmla="*/ 123936 w 178530"/>
                <a:gd name="connsiteY7" fmla="*/ 82835 h 184841"/>
                <a:gd name="connsiteX8" fmla="*/ 122048 w 178530"/>
                <a:gd name="connsiteY8" fmla="*/ 105501 h 184841"/>
                <a:gd name="connsiteX9" fmla="*/ 108070 w 178530"/>
                <a:gd name="connsiteY9" fmla="*/ 133833 h 184841"/>
                <a:gd name="connsiteX10" fmla="*/ 99004 w 178530"/>
                <a:gd name="connsiteY10" fmla="*/ 152721 h 184841"/>
                <a:gd name="connsiteX11" fmla="*/ 102026 w 178530"/>
                <a:gd name="connsiteY11" fmla="*/ 168587 h 184841"/>
                <a:gd name="connsiteX12" fmla="*/ 91449 w 178530"/>
                <a:gd name="connsiteY12" fmla="*/ 184831 h 184841"/>
                <a:gd name="connsiteX13" fmla="*/ 66516 w 178530"/>
                <a:gd name="connsiteY13" fmla="*/ 171610 h 184841"/>
                <a:gd name="connsiteX14" fmla="*/ 47250 w 178530"/>
                <a:gd name="connsiteY14" fmla="*/ 152344 h 184841"/>
                <a:gd name="connsiteX15" fmla="*/ 5696 w 178530"/>
                <a:gd name="connsiteY15" fmla="*/ 116078 h 184841"/>
                <a:gd name="connsiteX16" fmla="*/ 9852 w 178530"/>
                <a:gd name="connsiteY16" fmla="*/ 76791 h 184841"/>
                <a:gd name="connsiteX17" fmla="*/ 10985 w 178530"/>
                <a:gd name="connsiteY17" fmla="*/ 40526 h 184841"/>
                <a:gd name="connsiteX18" fmla="*/ 9474 w 178530"/>
                <a:gd name="connsiteY18" fmla="*/ 12949 h 184841"/>
                <a:gd name="connsiteX19" fmla="*/ 29118 w 178530"/>
                <a:gd name="connsiteY19" fmla="*/ 6527 h 18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8530" h="184841">
                  <a:moveTo>
                    <a:pt x="29118" y="6527"/>
                  </a:moveTo>
                  <a:cubicBezTo>
                    <a:pt x="35918" y="10682"/>
                    <a:pt x="41206" y="7660"/>
                    <a:pt x="46495" y="3883"/>
                  </a:cubicBezTo>
                  <a:cubicBezTo>
                    <a:pt x="48761" y="2371"/>
                    <a:pt x="51406" y="-1784"/>
                    <a:pt x="52917" y="860"/>
                  </a:cubicBezTo>
                  <a:cubicBezTo>
                    <a:pt x="63872" y="19371"/>
                    <a:pt x="76338" y="5394"/>
                    <a:pt x="88427" y="3127"/>
                  </a:cubicBezTo>
                  <a:cubicBezTo>
                    <a:pt x="89182" y="3127"/>
                    <a:pt x="90316" y="2371"/>
                    <a:pt x="90316" y="2749"/>
                  </a:cubicBezTo>
                  <a:cubicBezTo>
                    <a:pt x="111092" y="26171"/>
                    <a:pt x="144336" y="6149"/>
                    <a:pt x="167379" y="24659"/>
                  </a:cubicBezTo>
                  <a:cubicBezTo>
                    <a:pt x="183245" y="37503"/>
                    <a:pt x="180979" y="35992"/>
                    <a:pt x="168135" y="51481"/>
                  </a:cubicBezTo>
                  <a:cubicBezTo>
                    <a:pt x="155669" y="66591"/>
                    <a:pt x="133003" y="64325"/>
                    <a:pt x="123936" y="82835"/>
                  </a:cubicBezTo>
                  <a:cubicBezTo>
                    <a:pt x="119781" y="91146"/>
                    <a:pt x="117137" y="96812"/>
                    <a:pt x="122048" y="105501"/>
                  </a:cubicBezTo>
                  <a:cubicBezTo>
                    <a:pt x="131492" y="121745"/>
                    <a:pt x="127336" y="128544"/>
                    <a:pt x="108070" y="133833"/>
                  </a:cubicBezTo>
                  <a:cubicBezTo>
                    <a:pt x="99004" y="136477"/>
                    <a:pt x="93338" y="142144"/>
                    <a:pt x="99004" y="152721"/>
                  </a:cubicBezTo>
                  <a:cubicBezTo>
                    <a:pt x="101648" y="157632"/>
                    <a:pt x="105426" y="162543"/>
                    <a:pt x="102026" y="168587"/>
                  </a:cubicBezTo>
                  <a:cubicBezTo>
                    <a:pt x="98626" y="174632"/>
                    <a:pt x="93338" y="185209"/>
                    <a:pt x="91449" y="184831"/>
                  </a:cubicBezTo>
                  <a:cubicBezTo>
                    <a:pt x="82383" y="182565"/>
                    <a:pt x="71805" y="180676"/>
                    <a:pt x="66516" y="171610"/>
                  </a:cubicBezTo>
                  <a:cubicBezTo>
                    <a:pt x="61228" y="162921"/>
                    <a:pt x="48384" y="155366"/>
                    <a:pt x="47250" y="152344"/>
                  </a:cubicBezTo>
                  <a:cubicBezTo>
                    <a:pt x="39317" y="131567"/>
                    <a:pt x="20807" y="125900"/>
                    <a:pt x="5696" y="116078"/>
                  </a:cubicBezTo>
                  <a:cubicBezTo>
                    <a:pt x="14763" y="104368"/>
                    <a:pt x="-14325" y="90013"/>
                    <a:pt x="9852" y="76791"/>
                  </a:cubicBezTo>
                  <a:cubicBezTo>
                    <a:pt x="20807" y="70747"/>
                    <a:pt x="26473" y="51481"/>
                    <a:pt x="10985" y="40526"/>
                  </a:cubicBezTo>
                  <a:cubicBezTo>
                    <a:pt x="-3370" y="30704"/>
                    <a:pt x="9096" y="21637"/>
                    <a:pt x="9474" y="12949"/>
                  </a:cubicBezTo>
                  <a:cubicBezTo>
                    <a:pt x="10230" y="6527"/>
                    <a:pt x="21185" y="4638"/>
                    <a:pt x="29118" y="6527"/>
                  </a:cubicBezTo>
                  <a:close/>
                </a:path>
              </a:pathLst>
            </a:custGeom>
            <a:solidFill>
              <a:srgbClr val="FDEBD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78" name="Freeform: Shape 26477">
              <a:extLst>
                <a:ext uri="{FF2B5EF4-FFF2-40B4-BE49-F238E27FC236}">
                  <a16:creationId xmlns:a16="http://schemas.microsoft.com/office/drawing/2014/main" id="{02E39D01-95E3-49F8-8DC9-F4D58DB7CDC8}"/>
                </a:ext>
              </a:extLst>
            </p:cNvPr>
            <p:cNvSpPr/>
            <p:nvPr/>
          </p:nvSpPr>
          <p:spPr>
            <a:xfrm>
              <a:off x="9368667" y="4101281"/>
              <a:ext cx="59537" cy="160927"/>
            </a:xfrm>
            <a:custGeom>
              <a:avLst/>
              <a:gdLst>
                <a:gd name="connsiteX0" fmla="*/ 16027 w 59537"/>
                <a:gd name="connsiteY0" fmla="*/ 0 h 160927"/>
                <a:gd name="connsiteX1" fmla="*/ 44737 w 59537"/>
                <a:gd name="connsiteY1" fmla="*/ 35132 h 160927"/>
                <a:gd name="connsiteX2" fmla="*/ 54937 w 59537"/>
                <a:gd name="connsiteY2" fmla="*/ 128062 h 160927"/>
                <a:gd name="connsiteX3" fmla="*/ 33026 w 59537"/>
                <a:gd name="connsiteY3" fmla="*/ 160927 h 160927"/>
                <a:gd name="connsiteX4" fmla="*/ 35293 w 59537"/>
                <a:gd name="connsiteY4" fmla="*/ 155261 h 160927"/>
                <a:gd name="connsiteX5" fmla="*/ 34160 w 59537"/>
                <a:gd name="connsiteY5" fmla="*/ 86886 h 160927"/>
                <a:gd name="connsiteX6" fmla="*/ 28871 w 59537"/>
                <a:gd name="connsiteY6" fmla="*/ 77442 h 160927"/>
                <a:gd name="connsiteX7" fmla="*/ 19805 w 59537"/>
                <a:gd name="connsiteY7" fmla="*/ 56287 h 160927"/>
                <a:gd name="connsiteX8" fmla="*/ 25471 w 59537"/>
                <a:gd name="connsiteY8" fmla="*/ 43065 h 160927"/>
                <a:gd name="connsiteX9" fmla="*/ 30760 w 59537"/>
                <a:gd name="connsiteY9" fmla="*/ 17755 h 160927"/>
                <a:gd name="connsiteX10" fmla="*/ 8472 w 59537"/>
                <a:gd name="connsiteY10" fmla="*/ 19266 h 160927"/>
                <a:gd name="connsiteX11" fmla="*/ 161 w 59537"/>
                <a:gd name="connsiteY11" fmla="*/ 16244 h 160927"/>
                <a:gd name="connsiteX12" fmla="*/ 6205 w 59537"/>
                <a:gd name="connsiteY12" fmla="*/ 10199 h 160927"/>
                <a:gd name="connsiteX13" fmla="*/ 16027 w 59537"/>
                <a:gd name="connsiteY13" fmla="*/ 0 h 16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537" h="160927">
                  <a:moveTo>
                    <a:pt x="16027" y="0"/>
                  </a:moveTo>
                  <a:cubicBezTo>
                    <a:pt x="48515" y="4155"/>
                    <a:pt x="48137" y="3778"/>
                    <a:pt x="44737" y="35132"/>
                  </a:cubicBezTo>
                  <a:cubicBezTo>
                    <a:pt x="40959" y="66864"/>
                    <a:pt x="40959" y="98974"/>
                    <a:pt x="54937" y="128062"/>
                  </a:cubicBezTo>
                  <a:cubicBezTo>
                    <a:pt x="68158" y="155261"/>
                    <a:pt x="50403" y="156772"/>
                    <a:pt x="33026" y="160927"/>
                  </a:cubicBezTo>
                  <a:cubicBezTo>
                    <a:pt x="33782" y="159038"/>
                    <a:pt x="35671" y="156772"/>
                    <a:pt x="35293" y="155261"/>
                  </a:cubicBezTo>
                  <a:cubicBezTo>
                    <a:pt x="31137" y="132595"/>
                    <a:pt x="28871" y="109551"/>
                    <a:pt x="34160" y="86886"/>
                  </a:cubicBezTo>
                  <a:cubicBezTo>
                    <a:pt x="35293" y="81597"/>
                    <a:pt x="33404" y="77442"/>
                    <a:pt x="28871" y="77442"/>
                  </a:cubicBezTo>
                  <a:cubicBezTo>
                    <a:pt x="8094" y="77442"/>
                    <a:pt x="11494" y="68375"/>
                    <a:pt x="19805" y="56287"/>
                  </a:cubicBezTo>
                  <a:cubicBezTo>
                    <a:pt x="22449" y="52509"/>
                    <a:pt x="23960" y="47598"/>
                    <a:pt x="25471" y="43065"/>
                  </a:cubicBezTo>
                  <a:cubicBezTo>
                    <a:pt x="27738" y="34376"/>
                    <a:pt x="33782" y="23421"/>
                    <a:pt x="30760" y="17755"/>
                  </a:cubicBezTo>
                  <a:cubicBezTo>
                    <a:pt x="26604" y="10199"/>
                    <a:pt x="16027" y="18510"/>
                    <a:pt x="8472" y="19266"/>
                  </a:cubicBezTo>
                  <a:cubicBezTo>
                    <a:pt x="4694" y="19644"/>
                    <a:pt x="1294" y="21155"/>
                    <a:pt x="161" y="16244"/>
                  </a:cubicBezTo>
                  <a:cubicBezTo>
                    <a:pt x="-595" y="12088"/>
                    <a:pt x="1294" y="9444"/>
                    <a:pt x="6205" y="10199"/>
                  </a:cubicBezTo>
                  <a:cubicBezTo>
                    <a:pt x="14516" y="11333"/>
                    <a:pt x="15649" y="6044"/>
                    <a:pt x="16027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79" name="Freeform: Shape 26478">
              <a:extLst>
                <a:ext uri="{FF2B5EF4-FFF2-40B4-BE49-F238E27FC236}">
                  <a16:creationId xmlns:a16="http://schemas.microsoft.com/office/drawing/2014/main" id="{70B3B18D-8D0E-4A07-B972-3ED65E383504}"/>
                </a:ext>
              </a:extLst>
            </p:cNvPr>
            <p:cNvSpPr/>
            <p:nvPr/>
          </p:nvSpPr>
          <p:spPr>
            <a:xfrm>
              <a:off x="9398257" y="4287519"/>
              <a:ext cx="27392" cy="71775"/>
            </a:xfrm>
            <a:custGeom>
              <a:avLst/>
              <a:gdLst>
                <a:gd name="connsiteX0" fmla="*/ 7970 w 27392"/>
                <a:gd name="connsiteY0" fmla="*/ 0 h 71775"/>
                <a:gd name="connsiteX1" fmla="*/ 25347 w 27392"/>
                <a:gd name="connsiteY1" fmla="*/ 40799 h 71775"/>
                <a:gd name="connsiteX2" fmla="*/ 16281 w 27392"/>
                <a:gd name="connsiteY2" fmla="*/ 71775 h 71775"/>
                <a:gd name="connsiteX3" fmla="*/ 4948 w 27392"/>
                <a:gd name="connsiteY3" fmla="*/ 47598 h 71775"/>
                <a:gd name="connsiteX4" fmla="*/ 7970 w 27392"/>
                <a:gd name="connsiteY4" fmla="*/ 0 h 7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92" h="71775">
                  <a:moveTo>
                    <a:pt x="7970" y="0"/>
                  </a:moveTo>
                  <a:cubicBezTo>
                    <a:pt x="34036" y="4533"/>
                    <a:pt x="26858" y="26821"/>
                    <a:pt x="25347" y="40799"/>
                  </a:cubicBezTo>
                  <a:cubicBezTo>
                    <a:pt x="24214" y="50243"/>
                    <a:pt x="22703" y="62709"/>
                    <a:pt x="16281" y="71775"/>
                  </a:cubicBezTo>
                  <a:cubicBezTo>
                    <a:pt x="-2230" y="67620"/>
                    <a:pt x="-3363" y="62709"/>
                    <a:pt x="4948" y="47598"/>
                  </a:cubicBezTo>
                  <a:cubicBezTo>
                    <a:pt x="12881" y="32866"/>
                    <a:pt x="15525" y="16244"/>
                    <a:pt x="7970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80" name="Freeform: Shape 26479">
              <a:extLst>
                <a:ext uri="{FF2B5EF4-FFF2-40B4-BE49-F238E27FC236}">
                  <a16:creationId xmlns:a16="http://schemas.microsoft.com/office/drawing/2014/main" id="{94422382-5D4A-46BA-85E5-4526755D78CD}"/>
                </a:ext>
              </a:extLst>
            </p:cNvPr>
            <p:cNvSpPr/>
            <p:nvPr/>
          </p:nvSpPr>
          <p:spPr>
            <a:xfrm>
              <a:off x="9227736" y="4348716"/>
              <a:ext cx="28518" cy="38207"/>
            </a:xfrm>
            <a:custGeom>
              <a:avLst/>
              <a:gdLst>
                <a:gd name="connsiteX0" fmla="*/ 28518 w 28518"/>
                <a:gd name="connsiteY0" fmla="*/ 29088 h 38207"/>
                <a:gd name="connsiteX1" fmla="*/ 23607 w 28518"/>
                <a:gd name="connsiteY1" fmla="*/ 37399 h 38207"/>
                <a:gd name="connsiteX2" fmla="*/ 16808 w 28518"/>
                <a:gd name="connsiteY2" fmla="*/ 34754 h 38207"/>
                <a:gd name="connsiteX3" fmla="*/ 5097 w 28518"/>
                <a:gd name="connsiteY3" fmla="*/ 6422 h 38207"/>
                <a:gd name="connsiteX4" fmla="*/ 12275 w 28518"/>
                <a:gd name="connsiteY4" fmla="*/ 0 h 38207"/>
                <a:gd name="connsiteX5" fmla="*/ 17563 w 28518"/>
                <a:gd name="connsiteY5" fmla="*/ 7933 h 38207"/>
                <a:gd name="connsiteX6" fmla="*/ 28518 w 28518"/>
                <a:gd name="connsiteY6" fmla="*/ 29088 h 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18" h="38207">
                  <a:moveTo>
                    <a:pt x="28518" y="29088"/>
                  </a:moveTo>
                  <a:cubicBezTo>
                    <a:pt x="27007" y="31732"/>
                    <a:pt x="25874" y="35132"/>
                    <a:pt x="23607" y="37399"/>
                  </a:cubicBezTo>
                  <a:cubicBezTo>
                    <a:pt x="20963" y="39665"/>
                    <a:pt x="19074" y="36643"/>
                    <a:pt x="16808" y="34754"/>
                  </a:cubicBezTo>
                  <a:cubicBezTo>
                    <a:pt x="8497" y="26821"/>
                    <a:pt x="-8502" y="23044"/>
                    <a:pt x="5097" y="6422"/>
                  </a:cubicBezTo>
                  <a:cubicBezTo>
                    <a:pt x="7364" y="3778"/>
                    <a:pt x="8497" y="0"/>
                    <a:pt x="12275" y="0"/>
                  </a:cubicBezTo>
                  <a:cubicBezTo>
                    <a:pt x="17185" y="0"/>
                    <a:pt x="16052" y="4911"/>
                    <a:pt x="17563" y="7933"/>
                  </a:cubicBezTo>
                  <a:cubicBezTo>
                    <a:pt x="20963" y="14733"/>
                    <a:pt x="24741" y="21533"/>
                    <a:pt x="28518" y="29088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81" name="Freeform: Shape 26480">
              <a:extLst>
                <a:ext uri="{FF2B5EF4-FFF2-40B4-BE49-F238E27FC236}">
                  <a16:creationId xmlns:a16="http://schemas.microsoft.com/office/drawing/2014/main" id="{CFF1CE9C-2338-4D1F-AA01-D90CDE1BF8C9}"/>
                </a:ext>
              </a:extLst>
            </p:cNvPr>
            <p:cNvSpPr/>
            <p:nvPr/>
          </p:nvSpPr>
          <p:spPr>
            <a:xfrm>
              <a:off x="9160680" y="4425184"/>
              <a:ext cx="27518" cy="23413"/>
            </a:xfrm>
            <a:custGeom>
              <a:avLst/>
              <a:gdLst>
                <a:gd name="connsiteX0" fmla="*/ 0 w 27518"/>
                <a:gd name="connsiteY0" fmla="*/ 10418 h 23413"/>
                <a:gd name="connsiteX1" fmla="*/ 24177 w 27518"/>
                <a:gd name="connsiteY1" fmla="*/ 3240 h 23413"/>
                <a:gd name="connsiteX2" fmla="*/ 26821 w 27518"/>
                <a:gd name="connsiteY2" fmla="*/ 14195 h 23413"/>
                <a:gd name="connsiteX3" fmla="*/ 15488 w 27518"/>
                <a:gd name="connsiteY3" fmla="*/ 21750 h 23413"/>
                <a:gd name="connsiteX4" fmla="*/ 0 w 27518"/>
                <a:gd name="connsiteY4" fmla="*/ 10418 h 23413"/>
                <a:gd name="connsiteX5" fmla="*/ 0 w 27518"/>
                <a:gd name="connsiteY5" fmla="*/ 10418 h 2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18" h="23413">
                  <a:moveTo>
                    <a:pt x="0" y="10418"/>
                  </a:moveTo>
                  <a:cubicBezTo>
                    <a:pt x="1511" y="-10359"/>
                    <a:pt x="15866" y="7018"/>
                    <a:pt x="24177" y="3240"/>
                  </a:cubicBezTo>
                  <a:cubicBezTo>
                    <a:pt x="30221" y="596"/>
                    <a:pt x="26066" y="10040"/>
                    <a:pt x="26821" y="14195"/>
                  </a:cubicBezTo>
                  <a:cubicBezTo>
                    <a:pt x="28332" y="25150"/>
                    <a:pt x="21533" y="24395"/>
                    <a:pt x="15488" y="21750"/>
                  </a:cubicBezTo>
                  <a:cubicBezTo>
                    <a:pt x="9822" y="18728"/>
                    <a:pt x="4911" y="14195"/>
                    <a:pt x="0" y="10418"/>
                  </a:cubicBezTo>
                  <a:lnTo>
                    <a:pt x="0" y="10418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82" name="Freeform: Shape 26481">
              <a:extLst>
                <a:ext uri="{FF2B5EF4-FFF2-40B4-BE49-F238E27FC236}">
                  <a16:creationId xmlns:a16="http://schemas.microsoft.com/office/drawing/2014/main" id="{A37EBEDB-BF41-4C04-A2E2-C738B8A284B1}"/>
                </a:ext>
              </a:extLst>
            </p:cNvPr>
            <p:cNvSpPr/>
            <p:nvPr/>
          </p:nvSpPr>
          <p:spPr>
            <a:xfrm>
              <a:off x="9346918" y="4225565"/>
              <a:ext cx="19760" cy="17894"/>
            </a:xfrm>
            <a:custGeom>
              <a:avLst/>
              <a:gdLst>
                <a:gd name="connsiteX0" fmla="*/ 0 w 19760"/>
                <a:gd name="connsiteY0" fmla="*/ 2644 h 17894"/>
                <a:gd name="connsiteX1" fmla="*/ 13977 w 19760"/>
                <a:gd name="connsiteY1" fmla="*/ 0 h 17894"/>
                <a:gd name="connsiteX2" fmla="*/ 19644 w 19760"/>
                <a:gd name="connsiteY2" fmla="*/ 7555 h 17894"/>
                <a:gd name="connsiteX3" fmla="*/ 14733 w 19760"/>
                <a:gd name="connsiteY3" fmla="*/ 16622 h 17894"/>
                <a:gd name="connsiteX4" fmla="*/ 6800 w 19760"/>
                <a:gd name="connsiteY4" fmla="*/ 12844 h 17894"/>
                <a:gd name="connsiteX5" fmla="*/ 0 w 19760"/>
                <a:gd name="connsiteY5" fmla="*/ 2644 h 17894"/>
                <a:gd name="connsiteX6" fmla="*/ 0 w 19760"/>
                <a:gd name="connsiteY6" fmla="*/ 2644 h 1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60" h="17894">
                  <a:moveTo>
                    <a:pt x="0" y="2644"/>
                  </a:moveTo>
                  <a:cubicBezTo>
                    <a:pt x="4911" y="1511"/>
                    <a:pt x="9444" y="0"/>
                    <a:pt x="13977" y="0"/>
                  </a:cubicBezTo>
                  <a:cubicBezTo>
                    <a:pt x="17377" y="0"/>
                    <a:pt x="20399" y="3400"/>
                    <a:pt x="19644" y="7555"/>
                  </a:cubicBezTo>
                  <a:cubicBezTo>
                    <a:pt x="18888" y="10955"/>
                    <a:pt x="17377" y="14355"/>
                    <a:pt x="14733" y="16622"/>
                  </a:cubicBezTo>
                  <a:cubicBezTo>
                    <a:pt x="10955" y="20022"/>
                    <a:pt x="8689" y="15866"/>
                    <a:pt x="6800" y="12844"/>
                  </a:cubicBezTo>
                  <a:cubicBezTo>
                    <a:pt x="4911" y="9444"/>
                    <a:pt x="2267" y="6044"/>
                    <a:pt x="0" y="2644"/>
                  </a:cubicBezTo>
                  <a:lnTo>
                    <a:pt x="0" y="2644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83" name="Freeform: Shape 26482">
              <a:extLst>
                <a:ext uri="{FF2B5EF4-FFF2-40B4-BE49-F238E27FC236}">
                  <a16:creationId xmlns:a16="http://schemas.microsoft.com/office/drawing/2014/main" id="{2B45576C-65CC-4DA2-B1FF-F6F84A582F76}"/>
                </a:ext>
              </a:extLst>
            </p:cNvPr>
            <p:cNvSpPr/>
            <p:nvPr/>
          </p:nvSpPr>
          <p:spPr>
            <a:xfrm>
              <a:off x="9363668" y="4075593"/>
              <a:ext cx="16870" cy="21573"/>
            </a:xfrm>
            <a:custGeom>
              <a:avLst/>
              <a:gdLst>
                <a:gd name="connsiteX0" fmla="*/ 249 w 16870"/>
                <a:gd name="connsiteY0" fmla="*/ 0 h 21573"/>
                <a:gd name="connsiteX1" fmla="*/ 16871 w 16870"/>
                <a:gd name="connsiteY1" fmla="*/ 21533 h 21573"/>
                <a:gd name="connsiteX2" fmla="*/ 249 w 16870"/>
                <a:gd name="connsiteY2" fmla="*/ 0 h 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70" h="21573">
                  <a:moveTo>
                    <a:pt x="249" y="0"/>
                  </a:moveTo>
                  <a:cubicBezTo>
                    <a:pt x="9315" y="4155"/>
                    <a:pt x="13093" y="12844"/>
                    <a:pt x="16871" y="21533"/>
                  </a:cubicBezTo>
                  <a:cubicBezTo>
                    <a:pt x="1382" y="22288"/>
                    <a:pt x="-884" y="12466"/>
                    <a:pt x="249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84" name="Freeform: Shape 26483">
              <a:extLst>
                <a:ext uri="{FF2B5EF4-FFF2-40B4-BE49-F238E27FC236}">
                  <a16:creationId xmlns:a16="http://schemas.microsoft.com/office/drawing/2014/main" id="{0F18A3E3-AD5D-410E-B408-BD8FFBB1E86F}"/>
                </a:ext>
              </a:extLst>
            </p:cNvPr>
            <p:cNvSpPr/>
            <p:nvPr/>
          </p:nvSpPr>
          <p:spPr>
            <a:xfrm>
              <a:off x="9339558" y="4211340"/>
              <a:ext cx="14175" cy="16870"/>
            </a:xfrm>
            <a:custGeom>
              <a:avLst/>
              <a:gdLst>
                <a:gd name="connsiteX0" fmla="*/ 7360 w 14175"/>
                <a:gd name="connsiteY0" fmla="*/ 16870 h 16870"/>
                <a:gd name="connsiteX1" fmla="*/ 3204 w 14175"/>
                <a:gd name="connsiteY1" fmla="*/ 2893 h 16870"/>
                <a:gd name="connsiteX2" fmla="*/ 12270 w 14175"/>
                <a:gd name="connsiteY2" fmla="*/ 1382 h 16870"/>
                <a:gd name="connsiteX3" fmla="*/ 7360 w 14175"/>
                <a:gd name="connsiteY3" fmla="*/ 16870 h 16870"/>
                <a:gd name="connsiteX4" fmla="*/ 7360 w 14175"/>
                <a:gd name="connsiteY4" fmla="*/ 1687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75" h="16870">
                  <a:moveTo>
                    <a:pt x="7360" y="16870"/>
                  </a:moveTo>
                  <a:cubicBezTo>
                    <a:pt x="1693" y="13470"/>
                    <a:pt x="-3596" y="9693"/>
                    <a:pt x="3204" y="2893"/>
                  </a:cubicBezTo>
                  <a:cubicBezTo>
                    <a:pt x="5849" y="248"/>
                    <a:pt x="10004" y="-1263"/>
                    <a:pt x="12270" y="1382"/>
                  </a:cubicBezTo>
                  <a:cubicBezTo>
                    <a:pt x="18315" y="8559"/>
                    <a:pt x="8115" y="11204"/>
                    <a:pt x="7360" y="16870"/>
                  </a:cubicBezTo>
                  <a:lnTo>
                    <a:pt x="7360" y="16870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85" name="Freeform: Shape 26484">
              <a:extLst>
                <a:ext uri="{FF2B5EF4-FFF2-40B4-BE49-F238E27FC236}">
                  <a16:creationId xmlns:a16="http://schemas.microsoft.com/office/drawing/2014/main" id="{089155CD-FAEB-4C50-9528-E4EA753CDA3E}"/>
                </a:ext>
              </a:extLst>
            </p:cNvPr>
            <p:cNvSpPr/>
            <p:nvPr/>
          </p:nvSpPr>
          <p:spPr>
            <a:xfrm>
              <a:off x="10004227" y="5245843"/>
              <a:ext cx="375119" cy="217085"/>
            </a:xfrm>
            <a:custGeom>
              <a:avLst/>
              <a:gdLst>
                <a:gd name="connsiteX0" fmla="*/ 375119 w 375119"/>
                <a:gd name="connsiteY0" fmla="*/ 91481 h 217085"/>
                <a:gd name="connsiteX1" fmla="*/ 366808 w 375119"/>
                <a:gd name="connsiteY1" fmla="*/ 108480 h 217085"/>
                <a:gd name="connsiteX2" fmla="*/ 348298 w 375119"/>
                <a:gd name="connsiteY2" fmla="*/ 97525 h 217085"/>
                <a:gd name="connsiteX3" fmla="*/ 330921 w 375119"/>
                <a:gd name="connsiteY3" fmla="*/ 87703 h 217085"/>
                <a:gd name="connsiteX4" fmla="*/ 316944 w 375119"/>
                <a:gd name="connsiteY4" fmla="*/ 104325 h 217085"/>
                <a:gd name="connsiteX5" fmla="*/ 308633 w 375119"/>
                <a:gd name="connsiteY5" fmla="*/ 157590 h 217085"/>
                <a:gd name="connsiteX6" fmla="*/ 306366 w 375119"/>
                <a:gd name="connsiteY6" fmla="*/ 160990 h 217085"/>
                <a:gd name="connsiteX7" fmla="*/ 243658 w 375119"/>
                <a:gd name="connsiteY7" fmla="*/ 182522 h 217085"/>
                <a:gd name="connsiteX8" fmla="*/ 222881 w 375119"/>
                <a:gd name="connsiteY8" fmla="*/ 193477 h 217085"/>
                <a:gd name="connsiteX9" fmla="*/ 222881 w 375119"/>
                <a:gd name="connsiteY9" fmla="*/ 204055 h 217085"/>
                <a:gd name="connsiteX10" fmla="*/ 213059 w 375119"/>
                <a:gd name="connsiteY10" fmla="*/ 216898 h 217085"/>
                <a:gd name="connsiteX11" fmla="*/ 207392 w 375119"/>
                <a:gd name="connsiteY11" fmla="*/ 201410 h 217085"/>
                <a:gd name="connsiteX12" fmla="*/ 177549 w 375119"/>
                <a:gd name="connsiteY12" fmla="*/ 168167 h 217085"/>
                <a:gd name="connsiteX13" fmla="*/ 143550 w 375119"/>
                <a:gd name="connsiteY13" fmla="*/ 165523 h 217085"/>
                <a:gd name="connsiteX14" fmla="*/ 132595 w 375119"/>
                <a:gd name="connsiteY14" fmla="*/ 173833 h 217085"/>
                <a:gd name="connsiteX15" fmla="*/ 112574 w 375119"/>
                <a:gd name="connsiteY15" fmla="*/ 180255 h 217085"/>
                <a:gd name="connsiteX16" fmla="*/ 52131 w 375119"/>
                <a:gd name="connsiteY16" fmla="*/ 162123 h 217085"/>
                <a:gd name="connsiteX17" fmla="*/ 25688 w 375119"/>
                <a:gd name="connsiteY17" fmla="*/ 120191 h 217085"/>
                <a:gd name="connsiteX18" fmla="*/ 22666 w 375119"/>
                <a:gd name="connsiteY18" fmla="*/ 100547 h 217085"/>
                <a:gd name="connsiteX19" fmla="*/ 20777 w 375119"/>
                <a:gd name="connsiteY19" fmla="*/ 91103 h 217085"/>
                <a:gd name="connsiteX20" fmla="*/ 8311 w 375119"/>
                <a:gd name="connsiteY20" fmla="*/ 52949 h 217085"/>
                <a:gd name="connsiteX21" fmla="*/ 0 w 375119"/>
                <a:gd name="connsiteY21" fmla="*/ 40483 h 217085"/>
                <a:gd name="connsiteX22" fmla="*/ 4911 w 375119"/>
                <a:gd name="connsiteY22" fmla="*/ 38594 h 217085"/>
                <a:gd name="connsiteX23" fmla="*/ 24555 w 375119"/>
                <a:gd name="connsiteY23" fmla="*/ 38216 h 217085"/>
                <a:gd name="connsiteX24" fmla="*/ 9822 w 375119"/>
                <a:gd name="connsiteY24" fmla="*/ 25750 h 217085"/>
                <a:gd name="connsiteX25" fmla="*/ 6422 w 375119"/>
                <a:gd name="connsiteY25" fmla="*/ 14417 h 217085"/>
                <a:gd name="connsiteX26" fmla="*/ 18133 w 375119"/>
                <a:gd name="connsiteY26" fmla="*/ 3462 h 217085"/>
                <a:gd name="connsiteX27" fmla="*/ 74797 w 375119"/>
                <a:gd name="connsiteY27" fmla="*/ 62 h 217085"/>
                <a:gd name="connsiteX28" fmla="*/ 83864 w 375119"/>
                <a:gd name="connsiteY28" fmla="*/ 11017 h 217085"/>
                <a:gd name="connsiteX29" fmla="*/ 45332 w 375119"/>
                <a:gd name="connsiteY29" fmla="*/ 49549 h 217085"/>
                <a:gd name="connsiteX30" fmla="*/ 29088 w 375119"/>
                <a:gd name="connsiteY30" fmla="*/ 50682 h 217085"/>
                <a:gd name="connsiteX31" fmla="*/ 32866 w 375119"/>
                <a:gd name="connsiteY31" fmla="*/ 59749 h 217085"/>
                <a:gd name="connsiteX32" fmla="*/ 52887 w 375119"/>
                <a:gd name="connsiteY32" fmla="*/ 65793 h 217085"/>
                <a:gd name="connsiteX33" fmla="*/ 72531 w 375119"/>
                <a:gd name="connsiteY33" fmla="*/ 59371 h 217085"/>
                <a:gd name="connsiteX34" fmla="*/ 95574 w 375119"/>
                <a:gd name="connsiteY34" fmla="*/ 65038 h 217085"/>
                <a:gd name="connsiteX35" fmla="*/ 129573 w 375119"/>
                <a:gd name="connsiteY35" fmla="*/ 73348 h 217085"/>
                <a:gd name="connsiteX36" fmla="*/ 137884 w 375119"/>
                <a:gd name="connsiteY36" fmla="*/ 58615 h 217085"/>
                <a:gd name="connsiteX37" fmla="*/ 129195 w 375119"/>
                <a:gd name="connsiteY37" fmla="*/ 20461 h 217085"/>
                <a:gd name="connsiteX38" fmla="*/ 179438 w 375119"/>
                <a:gd name="connsiteY38" fmla="*/ 27261 h 217085"/>
                <a:gd name="connsiteX39" fmla="*/ 185104 w 375119"/>
                <a:gd name="connsiteY39" fmla="*/ 34816 h 217085"/>
                <a:gd name="connsiteX40" fmla="*/ 163194 w 375119"/>
                <a:gd name="connsiteY40" fmla="*/ 56349 h 217085"/>
                <a:gd name="connsiteX41" fmla="*/ 146195 w 375119"/>
                <a:gd name="connsiteY41" fmla="*/ 83170 h 217085"/>
                <a:gd name="connsiteX42" fmla="*/ 171127 w 375119"/>
                <a:gd name="connsiteY42" fmla="*/ 105458 h 217085"/>
                <a:gd name="connsiteX43" fmla="*/ 179816 w 375119"/>
                <a:gd name="connsiteY43" fmla="*/ 128502 h 217085"/>
                <a:gd name="connsiteX44" fmla="*/ 185104 w 375119"/>
                <a:gd name="connsiteY44" fmla="*/ 139079 h 217085"/>
                <a:gd name="connsiteX45" fmla="*/ 230058 w 375119"/>
                <a:gd name="connsiteY45" fmla="*/ 163256 h 217085"/>
                <a:gd name="connsiteX46" fmla="*/ 267834 w 375119"/>
                <a:gd name="connsiteY46" fmla="*/ 163256 h 217085"/>
                <a:gd name="connsiteX47" fmla="*/ 263679 w 375119"/>
                <a:gd name="connsiteY47" fmla="*/ 140212 h 217085"/>
                <a:gd name="connsiteX48" fmla="*/ 275767 w 375119"/>
                <a:gd name="connsiteY48" fmla="*/ 112636 h 217085"/>
                <a:gd name="connsiteX49" fmla="*/ 312033 w 375119"/>
                <a:gd name="connsiteY49" fmla="*/ 93747 h 217085"/>
                <a:gd name="connsiteX50" fmla="*/ 307122 w 375119"/>
                <a:gd name="connsiteY50" fmla="*/ 69948 h 217085"/>
                <a:gd name="connsiteX51" fmla="*/ 284834 w 375119"/>
                <a:gd name="connsiteY51" fmla="*/ 58615 h 217085"/>
                <a:gd name="connsiteX52" fmla="*/ 270857 w 375119"/>
                <a:gd name="connsiteY52" fmla="*/ 49549 h 217085"/>
                <a:gd name="connsiteX53" fmla="*/ 285211 w 375119"/>
                <a:gd name="connsiteY53" fmla="*/ 40483 h 217085"/>
                <a:gd name="connsiteX54" fmla="*/ 290122 w 375119"/>
                <a:gd name="connsiteY54" fmla="*/ 36705 h 217085"/>
                <a:gd name="connsiteX55" fmla="*/ 328277 w 375119"/>
                <a:gd name="connsiteY55" fmla="*/ 40861 h 217085"/>
                <a:gd name="connsiteX56" fmla="*/ 361520 w 375119"/>
                <a:gd name="connsiteY56" fmla="*/ 82037 h 217085"/>
                <a:gd name="connsiteX57" fmla="*/ 375119 w 375119"/>
                <a:gd name="connsiteY57" fmla="*/ 91481 h 21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75119" h="217085">
                  <a:moveTo>
                    <a:pt x="375119" y="91481"/>
                  </a:moveTo>
                  <a:cubicBezTo>
                    <a:pt x="372853" y="97525"/>
                    <a:pt x="366053" y="101303"/>
                    <a:pt x="366808" y="108480"/>
                  </a:cubicBezTo>
                  <a:cubicBezTo>
                    <a:pt x="357742" y="109614"/>
                    <a:pt x="352454" y="105080"/>
                    <a:pt x="348298" y="97525"/>
                  </a:cubicBezTo>
                  <a:cubicBezTo>
                    <a:pt x="344898" y="91103"/>
                    <a:pt x="339232" y="86570"/>
                    <a:pt x="330921" y="87703"/>
                  </a:cubicBezTo>
                  <a:cubicBezTo>
                    <a:pt x="321477" y="88837"/>
                    <a:pt x="317321" y="97147"/>
                    <a:pt x="316944" y="104325"/>
                  </a:cubicBezTo>
                  <a:cubicBezTo>
                    <a:pt x="316188" y="122458"/>
                    <a:pt x="297678" y="137568"/>
                    <a:pt x="308633" y="157590"/>
                  </a:cubicBezTo>
                  <a:cubicBezTo>
                    <a:pt x="309011" y="157967"/>
                    <a:pt x="306744" y="159478"/>
                    <a:pt x="306366" y="160990"/>
                  </a:cubicBezTo>
                  <a:cubicBezTo>
                    <a:pt x="300700" y="175722"/>
                    <a:pt x="256502" y="190833"/>
                    <a:pt x="243658" y="182522"/>
                  </a:cubicBezTo>
                  <a:cubicBezTo>
                    <a:pt x="230058" y="173456"/>
                    <a:pt x="224392" y="176478"/>
                    <a:pt x="222881" y="193477"/>
                  </a:cubicBezTo>
                  <a:cubicBezTo>
                    <a:pt x="222503" y="196877"/>
                    <a:pt x="222881" y="200655"/>
                    <a:pt x="222881" y="204055"/>
                  </a:cubicBezTo>
                  <a:cubicBezTo>
                    <a:pt x="222503" y="210477"/>
                    <a:pt x="221747" y="218410"/>
                    <a:pt x="213059" y="216898"/>
                  </a:cubicBezTo>
                  <a:cubicBezTo>
                    <a:pt x="205503" y="215387"/>
                    <a:pt x="203237" y="210854"/>
                    <a:pt x="207392" y="201410"/>
                  </a:cubicBezTo>
                  <a:cubicBezTo>
                    <a:pt x="213814" y="185922"/>
                    <a:pt x="196437" y="168167"/>
                    <a:pt x="177549" y="168167"/>
                  </a:cubicBezTo>
                  <a:cubicBezTo>
                    <a:pt x="166216" y="168167"/>
                    <a:pt x="155261" y="175722"/>
                    <a:pt x="143550" y="165523"/>
                  </a:cubicBezTo>
                  <a:cubicBezTo>
                    <a:pt x="137884" y="160234"/>
                    <a:pt x="135239" y="168923"/>
                    <a:pt x="132595" y="173833"/>
                  </a:cubicBezTo>
                  <a:cubicBezTo>
                    <a:pt x="128062" y="182144"/>
                    <a:pt x="123529" y="184033"/>
                    <a:pt x="112574" y="180255"/>
                  </a:cubicBezTo>
                  <a:cubicBezTo>
                    <a:pt x="93308" y="173078"/>
                    <a:pt x="76308" y="159856"/>
                    <a:pt x="52131" y="162123"/>
                  </a:cubicBezTo>
                  <a:cubicBezTo>
                    <a:pt x="30221" y="164389"/>
                    <a:pt x="18510" y="144368"/>
                    <a:pt x="25688" y="120191"/>
                  </a:cubicBezTo>
                  <a:cubicBezTo>
                    <a:pt x="28332" y="111125"/>
                    <a:pt x="28332" y="106592"/>
                    <a:pt x="22666" y="100547"/>
                  </a:cubicBezTo>
                  <a:cubicBezTo>
                    <a:pt x="20777" y="98659"/>
                    <a:pt x="19644" y="92614"/>
                    <a:pt x="20777" y="91103"/>
                  </a:cubicBezTo>
                  <a:cubicBezTo>
                    <a:pt x="36643" y="71460"/>
                    <a:pt x="22288" y="62771"/>
                    <a:pt x="8311" y="52949"/>
                  </a:cubicBezTo>
                  <a:cubicBezTo>
                    <a:pt x="4533" y="50305"/>
                    <a:pt x="378" y="46905"/>
                    <a:pt x="0" y="40483"/>
                  </a:cubicBezTo>
                  <a:cubicBezTo>
                    <a:pt x="1511" y="39727"/>
                    <a:pt x="3400" y="38216"/>
                    <a:pt x="4911" y="38594"/>
                  </a:cubicBezTo>
                  <a:cubicBezTo>
                    <a:pt x="11711" y="40105"/>
                    <a:pt x="20777" y="48794"/>
                    <a:pt x="24555" y="38216"/>
                  </a:cubicBezTo>
                  <a:cubicBezTo>
                    <a:pt x="27199" y="31417"/>
                    <a:pt x="20399" y="24994"/>
                    <a:pt x="9822" y="25750"/>
                  </a:cubicBezTo>
                  <a:cubicBezTo>
                    <a:pt x="1889" y="26128"/>
                    <a:pt x="6422" y="18950"/>
                    <a:pt x="6422" y="14417"/>
                  </a:cubicBezTo>
                  <a:cubicBezTo>
                    <a:pt x="6800" y="6862"/>
                    <a:pt x="9444" y="2329"/>
                    <a:pt x="18133" y="3462"/>
                  </a:cubicBezTo>
                  <a:cubicBezTo>
                    <a:pt x="37021" y="5729"/>
                    <a:pt x="55531" y="-693"/>
                    <a:pt x="74797" y="62"/>
                  </a:cubicBezTo>
                  <a:cubicBezTo>
                    <a:pt x="85752" y="440"/>
                    <a:pt x="86130" y="1573"/>
                    <a:pt x="83864" y="11017"/>
                  </a:cubicBezTo>
                  <a:cubicBezTo>
                    <a:pt x="78953" y="33305"/>
                    <a:pt x="64598" y="48038"/>
                    <a:pt x="45332" y="49549"/>
                  </a:cubicBezTo>
                  <a:cubicBezTo>
                    <a:pt x="39665" y="49927"/>
                    <a:pt x="33243" y="41616"/>
                    <a:pt x="29088" y="50682"/>
                  </a:cubicBezTo>
                  <a:cubicBezTo>
                    <a:pt x="27577" y="54082"/>
                    <a:pt x="29843" y="58238"/>
                    <a:pt x="32866" y="59749"/>
                  </a:cubicBezTo>
                  <a:cubicBezTo>
                    <a:pt x="39287" y="62015"/>
                    <a:pt x="43065" y="72215"/>
                    <a:pt x="52887" y="65793"/>
                  </a:cubicBezTo>
                  <a:cubicBezTo>
                    <a:pt x="58553" y="62015"/>
                    <a:pt x="66109" y="61260"/>
                    <a:pt x="72531" y="59371"/>
                  </a:cubicBezTo>
                  <a:cubicBezTo>
                    <a:pt x="81219" y="57105"/>
                    <a:pt x="90285" y="56727"/>
                    <a:pt x="95574" y="65038"/>
                  </a:cubicBezTo>
                  <a:cubicBezTo>
                    <a:pt x="104641" y="79393"/>
                    <a:pt x="118240" y="72215"/>
                    <a:pt x="129573" y="73348"/>
                  </a:cubicBezTo>
                  <a:cubicBezTo>
                    <a:pt x="136751" y="73726"/>
                    <a:pt x="143172" y="60882"/>
                    <a:pt x="137884" y="58615"/>
                  </a:cubicBezTo>
                  <a:cubicBezTo>
                    <a:pt x="115973" y="48794"/>
                    <a:pt x="128817" y="33683"/>
                    <a:pt x="129195" y="20461"/>
                  </a:cubicBezTo>
                  <a:cubicBezTo>
                    <a:pt x="146195" y="20084"/>
                    <a:pt x="161305" y="33683"/>
                    <a:pt x="179438" y="27261"/>
                  </a:cubicBezTo>
                  <a:cubicBezTo>
                    <a:pt x="181326" y="26506"/>
                    <a:pt x="189637" y="32550"/>
                    <a:pt x="185104" y="34816"/>
                  </a:cubicBezTo>
                  <a:cubicBezTo>
                    <a:pt x="174527" y="39727"/>
                    <a:pt x="173771" y="52949"/>
                    <a:pt x="163194" y="56349"/>
                  </a:cubicBezTo>
                  <a:cubicBezTo>
                    <a:pt x="150350" y="60882"/>
                    <a:pt x="143172" y="68815"/>
                    <a:pt x="146195" y="83170"/>
                  </a:cubicBezTo>
                  <a:cubicBezTo>
                    <a:pt x="149217" y="96770"/>
                    <a:pt x="162061" y="104703"/>
                    <a:pt x="171127" y="105458"/>
                  </a:cubicBezTo>
                  <a:cubicBezTo>
                    <a:pt x="194548" y="107725"/>
                    <a:pt x="190393" y="115658"/>
                    <a:pt x="179816" y="128502"/>
                  </a:cubicBezTo>
                  <a:cubicBezTo>
                    <a:pt x="174149" y="135679"/>
                    <a:pt x="177927" y="137568"/>
                    <a:pt x="185104" y="139079"/>
                  </a:cubicBezTo>
                  <a:cubicBezTo>
                    <a:pt x="202481" y="142479"/>
                    <a:pt x="218347" y="145123"/>
                    <a:pt x="230058" y="163256"/>
                  </a:cubicBezTo>
                  <a:cubicBezTo>
                    <a:pt x="236102" y="172700"/>
                    <a:pt x="256502" y="169300"/>
                    <a:pt x="267834" y="163256"/>
                  </a:cubicBezTo>
                  <a:cubicBezTo>
                    <a:pt x="279545" y="156834"/>
                    <a:pt x="267834" y="147768"/>
                    <a:pt x="263679" y="140212"/>
                  </a:cubicBezTo>
                  <a:cubicBezTo>
                    <a:pt x="252346" y="119435"/>
                    <a:pt x="253857" y="117925"/>
                    <a:pt x="275767" y="112636"/>
                  </a:cubicBezTo>
                  <a:cubicBezTo>
                    <a:pt x="288611" y="109614"/>
                    <a:pt x="302211" y="102436"/>
                    <a:pt x="312033" y="93747"/>
                  </a:cubicBezTo>
                  <a:cubicBezTo>
                    <a:pt x="318833" y="87703"/>
                    <a:pt x="324499" y="75237"/>
                    <a:pt x="307122" y="69948"/>
                  </a:cubicBezTo>
                  <a:cubicBezTo>
                    <a:pt x="299189" y="67682"/>
                    <a:pt x="292389" y="61638"/>
                    <a:pt x="284834" y="58615"/>
                  </a:cubicBezTo>
                  <a:cubicBezTo>
                    <a:pt x="279167" y="56349"/>
                    <a:pt x="270479" y="58238"/>
                    <a:pt x="270857" y="49549"/>
                  </a:cubicBezTo>
                  <a:cubicBezTo>
                    <a:pt x="270857" y="40861"/>
                    <a:pt x="279167" y="41994"/>
                    <a:pt x="285211" y="40483"/>
                  </a:cubicBezTo>
                  <a:cubicBezTo>
                    <a:pt x="287100" y="40105"/>
                    <a:pt x="288611" y="38216"/>
                    <a:pt x="290122" y="36705"/>
                  </a:cubicBezTo>
                  <a:cubicBezTo>
                    <a:pt x="303722" y="30661"/>
                    <a:pt x="315055" y="43883"/>
                    <a:pt x="328277" y="40861"/>
                  </a:cubicBezTo>
                  <a:cubicBezTo>
                    <a:pt x="332432" y="60126"/>
                    <a:pt x="341498" y="75615"/>
                    <a:pt x="361520" y="82037"/>
                  </a:cubicBezTo>
                  <a:cubicBezTo>
                    <a:pt x="367564" y="83548"/>
                    <a:pt x="371719" y="87326"/>
                    <a:pt x="375119" y="9148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86" name="Freeform: Shape 26485">
              <a:extLst>
                <a:ext uri="{FF2B5EF4-FFF2-40B4-BE49-F238E27FC236}">
                  <a16:creationId xmlns:a16="http://schemas.microsoft.com/office/drawing/2014/main" id="{F1891577-70FD-4F01-82AF-29DAE4E38ECC}"/>
                </a:ext>
              </a:extLst>
            </p:cNvPr>
            <p:cNvSpPr/>
            <p:nvPr/>
          </p:nvSpPr>
          <p:spPr>
            <a:xfrm>
              <a:off x="9897605" y="5329989"/>
              <a:ext cx="121549" cy="244169"/>
            </a:xfrm>
            <a:custGeom>
              <a:avLst/>
              <a:gdLst>
                <a:gd name="connsiteX0" fmla="*/ 33713 w 121549"/>
                <a:gd name="connsiteY0" fmla="*/ 123308 h 244169"/>
                <a:gd name="connsiteX1" fmla="*/ 14447 w 121549"/>
                <a:gd name="connsiteY1" fmla="*/ 127086 h 244169"/>
                <a:gd name="connsiteX2" fmla="*/ 13691 w 121549"/>
                <a:gd name="connsiteY2" fmla="*/ 113486 h 244169"/>
                <a:gd name="connsiteX3" fmla="*/ 39002 w 121549"/>
                <a:gd name="connsiteY3" fmla="*/ 91576 h 244169"/>
                <a:gd name="connsiteX4" fmla="*/ 62045 w 121549"/>
                <a:gd name="connsiteY4" fmla="*/ 91198 h 244169"/>
                <a:gd name="connsiteX5" fmla="*/ 57512 w 121549"/>
                <a:gd name="connsiteY5" fmla="*/ 63622 h 244169"/>
                <a:gd name="connsiteX6" fmla="*/ 60534 w 121549"/>
                <a:gd name="connsiteY6" fmla="*/ 30756 h 244169"/>
                <a:gd name="connsiteX7" fmla="*/ 82822 w 121549"/>
                <a:gd name="connsiteY7" fmla="*/ 9224 h 244169"/>
                <a:gd name="connsiteX8" fmla="*/ 104732 w 121549"/>
                <a:gd name="connsiteY8" fmla="*/ 5446 h 244169"/>
                <a:gd name="connsiteX9" fmla="*/ 111910 w 121549"/>
                <a:gd name="connsiteY9" fmla="*/ 30378 h 244169"/>
                <a:gd name="connsiteX10" fmla="*/ 102466 w 121549"/>
                <a:gd name="connsiteY10" fmla="*/ 62866 h 244169"/>
                <a:gd name="connsiteX11" fmla="*/ 115310 w 121549"/>
                <a:gd name="connsiteY11" fmla="*/ 91954 h 244169"/>
                <a:gd name="connsiteX12" fmla="*/ 116443 w 121549"/>
                <a:gd name="connsiteY12" fmla="*/ 107442 h 244169"/>
                <a:gd name="connsiteX13" fmla="*/ 113799 w 121549"/>
                <a:gd name="connsiteY13" fmla="*/ 141819 h 244169"/>
                <a:gd name="connsiteX14" fmla="*/ 105488 w 121549"/>
                <a:gd name="connsiteY14" fmla="*/ 180351 h 244169"/>
                <a:gd name="connsiteX15" fmla="*/ 87733 w 121549"/>
                <a:gd name="connsiteY15" fmla="*/ 213972 h 244169"/>
                <a:gd name="connsiteX16" fmla="*/ 66956 w 121549"/>
                <a:gd name="connsiteY16" fmla="*/ 242682 h 244169"/>
                <a:gd name="connsiteX17" fmla="*/ 39379 w 121549"/>
                <a:gd name="connsiteY17" fmla="*/ 232482 h 244169"/>
                <a:gd name="connsiteX18" fmla="*/ 7647 w 121549"/>
                <a:gd name="connsiteY18" fmla="*/ 209061 h 244169"/>
                <a:gd name="connsiteX19" fmla="*/ 20113 w 121549"/>
                <a:gd name="connsiteY19" fmla="*/ 175440 h 244169"/>
                <a:gd name="connsiteX20" fmla="*/ 29557 w 121549"/>
                <a:gd name="connsiteY20" fmla="*/ 164107 h 244169"/>
                <a:gd name="connsiteX21" fmla="*/ 33713 w 121549"/>
                <a:gd name="connsiteY21" fmla="*/ 123308 h 24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549" h="244169">
                  <a:moveTo>
                    <a:pt x="33713" y="123308"/>
                  </a:moveTo>
                  <a:cubicBezTo>
                    <a:pt x="26535" y="122175"/>
                    <a:pt x="21247" y="132375"/>
                    <a:pt x="14447" y="127086"/>
                  </a:cubicBezTo>
                  <a:cubicBezTo>
                    <a:pt x="10292" y="124064"/>
                    <a:pt x="10669" y="115375"/>
                    <a:pt x="13691" y="113486"/>
                  </a:cubicBezTo>
                  <a:cubicBezTo>
                    <a:pt x="23513" y="107820"/>
                    <a:pt x="22758" y="91198"/>
                    <a:pt x="39002" y="91576"/>
                  </a:cubicBezTo>
                  <a:cubicBezTo>
                    <a:pt x="46557" y="91576"/>
                    <a:pt x="56001" y="100643"/>
                    <a:pt x="62045" y="91198"/>
                  </a:cubicBezTo>
                  <a:cubicBezTo>
                    <a:pt x="68467" y="81754"/>
                    <a:pt x="68089" y="72688"/>
                    <a:pt x="57512" y="63622"/>
                  </a:cubicBezTo>
                  <a:cubicBezTo>
                    <a:pt x="40891" y="49644"/>
                    <a:pt x="41646" y="39823"/>
                    <a:pt x="60534" y="30756"/>
                  </a:cubicBezTo>
                  <a:cubicBezTo>
                    <a:pt x="70734" y="25845"/>
                    <a:pt x="76023" y="17157"/>
                    <a:pt x="82822" y="9224"/>
                  </a:cubicBezTo>
                  <a:cubicBezTo>
                    <a:pt x="89622" y="1668"/>
                    <a:pt x="96422" y="-5131"/>
                    <a:pt x="104732" y="5446"/>
                  </a:cubicBezTo>
                  <a:cubicBezTo>
                    <a:pt x="110399" y="12246"/>
                    <a:pt x="124754" y="16024"/>
                    <a:pt x="111910" y="30378"/>
                  </a:cubicBezTo>
                  <a:cubicBezTo>
                    <a:pt x="105110" y="37934"/>
                    <a:pt x="106244" y="52289"/>
                    <a:pt x="102466" y="62866"/>
                  </a:cubicBezTo>
                  <a:cubicBezTo>
                    <a:pt x="97555" y="77221"/>
                    <a:pt x="103977" y="85154"/>
                    <a:pt x="115310" y="91954"/>
                  </a:cubicBezTo>
                  <a:cubicBezTo>
                    <a:pt x="121732" y="95732"/>
                    <a:pt x="123243" y="102531"/>
                    <a:pt x="116443" y="107442"/>
                  </a:cubicBezTo>
                  <a:cubicBezTo>
                    <a:pt x="102088" y="118020"/>
                    <a:pt x="106244" y="128219"/>
                    <a:pt x="113799" y="141819"/>
                  </a:cubicBezTo>
                  <a:cubicBezTo>
                    <a:pt x="120599" y="154663"/>
                    <a:pt x="130420" y="170151"/>
                    <a:pt x="105488" y="180351"/>
                  </a:cubicBezTo>
                  <a:cubicBezTo>
                    <a:pt x="96044" y="184506"/>
                    <a:pt x="85844" y="198106"/>
                    <a:pt x="87733" y="213972"/>
                  </a:cubicBezTo>
                  <a:cubicBezTo>
                    <a:pt x="89622" y="229082"/>
                    <a:pt x="78667" y="238148"/>
                    <a:pt x="66956" y="242682"/>
                  </a:cubicBezTo>
                  <a:cubicBezTo>
                    <a:pt x="57134" y="246837"/>
                    <a:pt x="46179" y="241926"/>
                    <a:pt x="39379" y="232482"/>
                  </a:cubicBezTo>
                  <a:cubicBezTo>
                    <a:pt x="31446" y="221527"/>
                    <a:pt x="16336" y="220394"/>
                    <a:pt x="7647" y="209061"/>
                  </a:cubicBezTo>
                  <a:cubicBezTo>
                    <a:pt x="-5574" y="191306"/>
                    <a:pt x="-1797" y="177328"/>
                    <a:pt x="20113" y="175440"/>
                  </a:cubicBezTo>
                  <a:cubicBezTo>
                    <a:pt x="30691" y="174684"/>
                    <a:pt x="30691" y="173929"/>
                    <a:pt x="29557" y="164107"/>
                  </a:cubicBezTo>
                  <a:cubicBezTo>
                    <a:pt x="28802" y="151263"/>
                    <a:pt x="42779" y="138797"/>
                    <a:pt x="33713" y="123308"/>
                  </a:cubicBezTo>
                  <a:close/>
                </a:path>
              </a:pathLst>
            </a:custGeom>
            <a:solidFill>
              <a:srgbClr val="FDF1E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87" name="Freeform: Shape 26486">
              <a:extLst>
                <a:ext uri="{FF2B5EF4-FFF2-40B4-BE49-F238E27FC236}">
                  <a16:creationId xmlns:a16="http://schemas.microsoft.com/office/drawing/2014/main" id="{C23AEFC2-42BF-43E6-A8F8-52E0D3A60C16}"/>
                </a:ext>
              </a:extLst>
            </p:cNvPr>
            <p:cNvSpPr/>
            <p:nvPr/>
          </p:nvSpPr>
          <p:spPr>
            <a:xfrm>
              <a:off x="9801413" y="5432074"/>
              <a:ext cx="32442" cy="19339"/>
            </a:xfrm>
            <a:custGeom>
              <a:avLst/>
              <a:gdLst>
                <a:gd name="connsiteX0" fmla="*/ 32442 w 32442"/>
                <a:gd name="connsiteY0" fmla="*/ 11401 h 19339"/>
                <a:gd name="connsiteX1" fmla="*/ 2599 w 32442"/>
                <a:gd name="connsiteY1" fmla="*/ 12912 h 19339"/>
                <a:gd name="connsiteX2" fmla="*/ 3354 w 32442"/>
                <a:gd name="connsiteY2" fmla="*/ 2712 h 19339"/>
                <a:gd name="connsiteX3" fmla="*/ 32442 w 32442"/>
                <a:gd name="connsiteY3" fmla="*/ 11401 h 1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42" h="19339">
                  <a:moveTo>
                    <a:pt x="32442" y="11401"/>
                  </a:moveTo>
                  <a:cubicBezTo>
                    <a:pt x="20354" y="20089"/>
                    <a:pt x="11665" y="23112"/>
                    <a:pt x="2599" y="12912"/>
                  </a:cubicBezTo>
                  <a:cubicBezTo>
                    <a:pt x="-423" y="9134"/>
                    <a:pt x="-1557" y="5735"/>
                    <a:pt x="3354" y="2712"/>
                  </a:cubicBezTo>
                  <a:cubicBezTo>
                    <a:pt x="16576" y="-5976"/>
                    <a:pt x="20731" y="8756"/>
                    <a:pt x="32442" y="1140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88" name="Freeform: Shape 26487">
              <a:extLst>
                <a:ext uri="{FF2B5EF4-FFF2-40B4-BE49-F238E27FC236}">
                  <a16:creationId xmlns:a16="http://schemas.microsoft.com/office/drawing/2014/main" id="{66A1B58F-A9CE-408A-9CEB-4F116155F0C1}"/>
                </a:ext>
              </a:extLst>
            </p:cNvPr>
            <p:cNvSpPr/>
            <p:nvPr/>
          </p:nvSpPr>
          <p:spPr>
            <a:xfrm>
              <a:off x="9833824" y="5453271"/>
              <a:ext cx="14008" cy="14119"/>
            </a:xfrm>
            <a:custGeom>
              <a:avLst/>
              <a:gdLst>
                <a:gd name="connsiteX0" fmla="*/ 14008 w 14008"/>
                <a:gd name="connsiteY0" fmla="*/ 7959 h 14119"/>
                <a:gd name="connsiteX1" fmla="*/ 9475 w 14008"/>
                <a:gd name="connsiteY1" fmla="*/ 14004 h 14119"/>
                <a:gd name="connsiteX2" fmla="*/ 409 w 14008"/>
                <a:gd name="connsiteY2" fmla="*/ 7204 h 14119"/>
                <a:gd name="connsiteX3" fmla="*/ 4942 w 14008"/>
                <a:gd name="connsiteY3" fmla="*/ 26 h 14119"/>
                <a:gd name="connsiteX4" fmla="*/ 14008 w 14008"/>
                <a:gd name="connsiteY4" fmla="*/ 7959 h 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8" h="14119">
                  <a:moveTo>
                    <a:pt x="14008" y="7959"/>
                  </a:moveTo>
                  <a:cubicBezTo>
                    <a:pt x="14008" y="11359"/>
                    <a:pt x="12497" y="13248"/>
                    <a:pt x="9475" y="14004"/>
                  </a:cubicBezTo>
                  <a:cubicBezTo>
                    <a:pt x="4564" y="14759"/>
                    <a:pt x="1920" y="11737"/>
                    <a:pt x="409" y="7204"/>
                  </a:cubicBezTo>
                  <a:cubicBezTo>
                    <a:pt x="-725" y="3426"/>
                    <a:pt x="409" y="-352"/>
                    <a:pt x="4942" y="26"/>
                  </a:cubicBezTo>
                  <a:cubicBezTo>
                    <a:pt x="9475" y="404"/>
                    <a:pt x="12497" y="3804"/>
                    <a:pt x="14008" y="7959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89" name="Freeform: Shape 26488">
              <a:extLst>
                <a:ext uri="{FF2B5EF4-FFF2-40B4-BE49-F238E27FC236}">
                  <a16:creationId xmlns:a16="http://schemas.microsoft.com/office/drawing/2014/main" id="{6C9EBF0E-FA40-4828-9E08-B1E243AC61DC}"/>
                </a:ext>
              </a:extLst>
            </p:cNvPr>
            <p:cNvSpPr/>
            <p:nvPr/>
          </p:nvSpPr>
          <p:spPr>
            <a:xfrm>
              <a:off x="10105728" y="5275346"/>
              <a:ext cx="13007" cy="12923"/>
            </a:xfrm>
            <a:custGeom>
              <a:avLst/>
              <a:gdLst>
                <a:gd name="connsiteX0" fmla="*/ 12583 w 13007"/>
                <a:gd name="connsiteY0" fmla="*/ 6068 h 12923"/>
                <a:gd name="connsiteX1" fmla="*/ 9183 w 13007"/>
                <a:gd name="connsiteY1" fmla="*/ 12868 h 12923"/>
                <a:gd name="connsiteX2" fmla="*/ 117 w 13007"/>
                <a:gd name="connsiteY2" fmla="*/ 6824 h 12923"/>
                <a:gd name="connsiteX3" fmla="*/ 6161 w 13007"/>
                <a:gd name="connsiteY3" fmla="*/ 24 h 12923"/>
                <a:gd name="connsiteX4" fmla="*/ 12583 w 13007"/>
                <a:gd name="connsiteY4" fmla="*/ 6068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7" h="12923">
                  <a:moveTo>
                    <a:pt x="12583" y="6068"/>
                  </a:moveTo>
                  <a:cubicBezTo>
                    <a:pt x="13716" y="9846"/>
                    <a:pt x="12583" y="12490"/>
                    <a:pt x="9183" y="12868"/>
                  </a:cubicBezTo>
                  <a:cubicBezTo>
                    <a:pt x="5027" y="13246"/>
                    <a:pt x="872" y="11735"/>
                    <a:pt x="117" y="6824"/>
                  </a:cubicBezTo>
                  <a:cubicBezTo>
                    <a:pt x="-639" y="3046"/>
                    <a:pt x="2383" y="402"/>
                    <a:pt x="6161" y="24"/>
                  </a:cubicBezTo>
                  <a:cubicBezTo>
                    <a:pt x="11072" y="-354"/>
                    <a:pt x="11449" y="3802"/>
                    <a:pt x="12583" y="6068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90" name="Freeform: Shape 26489">
              <a:extLst>
                <a:ext uri="{FF2B5EF4-FFF2-40B4-BE49-F238E27FC236}">
                  <a16:creationId xmlns:a16="http://schemas.microsoft.com/office/drawing/2014/main" id="{B0E79CF2-FA81-441F-B26F-C8FBBE85A839}"/>
                </a:ext>
              </a:extLst>
            </p:cNvPr>
            <p:cNvSpPr/>
            <p:nvPr/>
          </p:nvSpPr>
          <p:spPr>
            <a:xfrm>
              <a:off x="9579620" y="5171863"/>
              <a:ext cx="55153" cy="134861"/>
            </a:xfrm>
            <a:custGeom>
              <a:avLst/>
              <a:gdLst>
                <a:gd name="connsiteX0" fmla="*/ 8689 w 55153"/>
                <a:gd name="connsiteY0" fmla="*/ 16999 h 134861"/>
                <a:gd name="connsiteX1" fmla="*/ 8689 w 55153"/>
                <a:gd name="connsiteY1" fmla="*/ 12844 h 134861"/>
                <a:gd name="connsiteX2" fmla="*/ 8689 w 55153"/>
                <a:gd name="connsiteY2" fmla="*/ 0 h 134861"/>
                <a:gd name="connsiteX3" fmla="*/ 28710 w 55153"/>
                <a:gd name="connsiteY3" fmla="*/ 1889 h 134861"/>
                <a:gd name="connsiteX4" fmla="*/ 34754 w 55153"/>
                <a:gd name="connsiteY4" fmla="*/ 22288 h 134861"/>
                <a:gd name="connsiteX5" fmla="*/ 43821 w 55153"/>
                <a:gd name="connsiteY5" fmla="*/ 37399 h 134861"/>
                <a:gd name="connsiteX6" fmla="*/ 55153 w 55153"/>
                <a:gd name="connsiteY6" fmla="*/ 94063 h 134861"/>
                <a:gd name="connsiteX7" fmla="*/ 25310 w 55153"/>
                <a:gd name="connsiteY7" fmla="*/ 123529 h 134861"/>
                <a:gd name="connsiteX8" fmla="*/ 7555 w 55153"/>
                <a:gd name="connsiteY8" fmla="*/ 134862 h 134861"/>
                <a:gd name="connsiteX9" fmla="*/ 0 w 55153"/>
                <a:gd name="connsiteY9" fmla="*/ 115973 h 134861"/>
                <a:gd name="connsiteX10" fmla="*/ 1133 w 55153"/>
                <a:gd name="connsiteY10" fmla="*/ 113707 h 134861"/>
                <a:gd name="connsiteX11" fmla="*/ 13222 w 55153"/>
                <a:gd name="connsiteY11" fmla="*/ 112573 h 134861"/>
                <a:gd name="connsiteX12" fmla="*/ 22288 w 55153"/>
                <a:gd name="connsiteY12" fmla="*/ 105396 h 134861"/>
                <a:gd name="connsiteX13" fmla="*/ 26443 w 55153"/>
                <a:gd name="connsiteY13" fmla="*/ 72531 h 134861"/>
                <a:gd name="connsiteX14" fmla="*/ 27199 w 55153"/>
                <a:gd name="connsiteY14" fmla="*/ 66864 h 134861"/>
                <a:gd name="connsiteX15" fmla="*/ 23799 w 55153"/>
                <a:gd name="connsiteY15" fmla="*/ 46465 h 134861"/>
                <a:gd name="connsiteX16" fmla="*/ 8689 w 55153"/>
                <a:gd name="connsiteY16" fmla="*/ 16999 h 13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153" h="134861">
                  <a:moveTo>
                    <a:pt x="8689" y="16999"/>
                  </a:moveTo>
                  <a:cubicBezTo>
                    <a:pt x="8689" y="15488"/>
                    <a:pt x="8689" y="14355"/>
                    <a:pt x="8689" y="12844"/>
                  </a:cubicBezTo>
                  <a:cubicBezTo>
                    <a:pt x="8689" y="8688"/>
                    <a:pt x="8689" y="4155"/>
                    <a:pt x="8689" y="0"/>
                  </a:cubicBezTo>
                  <a:cubicBezTo>
                    <a:pt x="14355" y="4533"/>
                    <a:pt x="20777" y="-1133"/>
                    <a:pt x="28710" y="1889"/>
                  </a:cubicBezTo>
                  <a:cubicBezTo>
                    <a:pt x="23799" y="10577"/>
                    <a:pt x="19266" y="19644"/>
                    <a:pt x="34754" y="22288"/>
                  </a:cubicBezTo>
                  <a:cubicBezTo>
                    <a:pt x="41932" y="23421"/>
                    <a:pt x="46465" y="27577"/>
                    <a:pt x="43821" y="37399"/>
                  </a:cubicBezTo>
                  <a:cubicBezTo>
                    <a:pt x="38154" y="57798"/>
                    <a:pt x="55153" y="74042"/>
                    <a:pt x="55153" y="94063"/>
                  </a:cubicBezTo>
                  <a:cubicBezTo>
                    <a:pt x="55153" y="116351"/>
                    <a:pt x="48731" y="124284"/>
                    <a:pt x="25310" y="123529"/>
                  </a:cubicBezTo>
                  <a:cubicBezTo>
                    <a:pt x="17377" y="123151"/>
                    <a:pt x="15110" y="131462"/>
                    <a:pt x="7555" y="134862"/>
                  </a:cubicBezTo>
                  <a:cubicBezTo>
                    <a:pt x="5666" y="128440"/>
                    <a:pt x="6044" y="120506"/>
                    <a:pt x="0" y="115973"/>
                  </a:cubicBezTo>
                  <a:cubicBezTo>
                    <a:pt x="378" y="115218"/>
                    <a:pt x="756" y="114462"/>
                    <a:pt x="1133" y="113707"/>
                  </a:cubicBezTo>
                  <a:cubicBezTo>
                    <a:pt x="4911" y="111440"/>
                    <a:pt x="9066" y="112951"/>
                    <a:pt x="13222" y="112573"/>
                  </a:cubicBezTo>
                  <a:cubicBezTo>
                    <a:pt x="17377" y="111818"/>
                    <a:pt x="20399" y="109174"/>
                    <a:pt x="22288" y="105396"/>
                  </a:cubicBezTo>
                  <a:cubicBezTo>
                    <a:pt x="27954" y="94818"/>
                    <a:pt x="30221" y="84241"/>
                    <a:pt x="26443" y="72531"/>
                  </a:cubicBezTo>
                  <a:cubicBezTo>
                    <a:pt x="26443" y="70642"/>
                    <a:pt x="26821" y="68753"/>
                    <a:pt x="27199" y="66864"/>
                  </a:cubicBezTo>
                  <a:cubicBezTo>
                    <a:pt x="30221" y="59309"/>
                    <a:pt x="26066" y="52887"/>
                    <a:pt x="23799" y="46465"/>
                  </a:cubicBezTo>
                  <a:cubicBezTo>
                    <a:pt x="21910" y="34754"/>
                    <a:pt x="5666" y="30977"/>
                    <a:pt x="8689" y="16999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91" name="Freeform: Shape 26490">
              <a:extLst>
                <a:ext uri="{FF2B5EF4-FFF2-40B4-BE49-F238E27FC236}">
                  <a16:creationId xmlns:a16="http://schemas.microsoft.com/office/drawing/2014/main" id="{C09D8648-31A9-4FAA-BF4D-1460B9E25B76}"/>
                </a:ext>
              </a:extLst>
            </p:cNvPr>
            <p:cNvSpPr/>
            <p:nvPr/>
          </p:nvSpPr>
          <p:spPr>
            <a:xfrm>
              <a:off x="9570932" y="5188862"/>
              <a:ext cx="40945" cy="101618"/>
            </a:xfrm>
            <a:custGeom>
              <a:avLst/>
              <a:gdLst>
                <a:gd name="connsiteX0" fmla="*/ 17377 w 40945"/>
                <a:gd name="connsiteY0" fmla="*/ 0 h 101618"/>
                <a:gd name="connsiteX1" fmla="*/ 32110 w 40945"/>
                <a:gd name="connsiteY1" fmla="*/ 12088 h 101618"/>
                <a:gd name="connsiteX2" fmla="*/ 34376 w 40945"/>
                <a:gd name="connsiteY2" fmla="*/ 29466 h 101618"/>
                <a:gd name="connsiteX3" fmla="*/ 38532 w 40945"/>
                <a:gd name="connsiteY3" fmla="*/ 50998 h 101618"/>
                <a:gd name="connsiteX4" fmla="*/ 38532 w 40945"/>
                <a:gd name="connsiteY4" fmla="*/ 50998 h 101618"/>
                <a:gd name="connsiteX5" fmla="*/ 33999 w 40945"/>
                <a:gd name="connsiteY5" fmla="*/ 93308 h 101618"/>
                <a:gd name="connsiteX6" fmla="*/ 21155 w 40945"/>
                <a:gd name="connsiteY6" fmla="*/ 101618 h 101618"/>
                <a:gd name="connsiteX7" fmla="*/ 8689 w 40945"/>
                <a:gd name="connsiteY7" fmla="*/ 97463 h 101618"/>
                <a:gd name="connsiteX8" fmla="*/ 8311 w 40945"/>
                <a:gd name="connsiteY8" fmla="*/ 98596 h 101618"/>
                <a:gd name="connsiteX9" fmla="*/ 0 w 40945"/>
                <a:gd name="connsiteY9" fmla="*/ 93685 h 101618"/>
                <a:gd name="connsiteX10" fmla="*/ 10199 w 40945"/>
                <a:gd name="connsiteY10" fmla="*/ 76686 h 101618"/>
                <a:gd name="connsiteX11" fmla="*/ 15488 w 40945"/>
                <a:gd name="connsiteY11" fmla="*/ 69509 h 101618"/>
                <a:gd name="connsiteX12" fmla="*/ 17377 w 40945"/>
                <a:gd name="connsiteY12" fmla="*/ 0 h 10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45" h="101618">
                  <a:moveTo>
                    <a:pt x="17377" y="0"/>
                  </a:moveTo>
                  <a:cubicBezTo>
                    <a:pt x="24177" y="1133"/>
                    <a:pt x="16622" y="18888"/>
                    <a:pt x="32110" y="12088"/>
                  </a:cubicBezTo>
                  <a:cubicBezTo>
                    <a:pt x="35510" y="10577"/>
                    <a:pt x="38532" y="22666"/>
                    <a:pt x="34376" y="29466"/>
                  </a:cubicBezTo>
                  <a:cubicBezTo>
                    <a:pt x="32110" y="37399"/>
                    <a:pt x="46465" y="41932"/>
                    <a:pt x="38532" y="50998"/>
                  </a:cubicBezTo>
                  <a:lnTo>
                    <a:pt x="38532" y="50998"/>
                  </a:lnTo>
                  <a:cubicBezTo>
                    <a:pt x="31732" y="64598"/>
                    <a:pt x="36265" y="79330"/>
                    <a:pt x="33999" y="93308"/>
                  </a:cubicBezTo>
                  <a:cubicBezTo>
                    <a:pt x="30977" y="98218"/>
                    <a:pt x="25688" y="99352"/>
                    <a:pt x="21155" y="101618"/>
                  </a:cubicBezTo>
                  <a:cubicBezTo>
                    <a:pt x="17755" y="98218"/>
                    <a:pt x="16622" y="86886"/>
                    <a:pt x="8689" y="97463"/>
                  </a:cubicBezTo>
                  <a:cubicBezTo>
                    <a:pt x="8689" y="97463"/>
                    <a:pt x="8311" y="98596"/>
                    <a:pt x="8311" y="98596"/>
                  </a:cubicBezTo>
                  <a:cubicBezTo>
                    <a:pt x="5289" y="97841"/>
                    <a:pt x="1511" y="97463"/>
                    <a:pt x="0" y="93685"/>
                  </a:cubicBezTo>
                  <a:cubicBezTo>
                    <a:pt x="755" y="86508"/>
                    <a:pt x="2644" y="79708"/>
                    <a:pt x="10199" y="76686"/>
                  </a:cubicBezTo>
                  <a:cubicBezTo>
                    <a:pt x="13599" y="75175"/>
                    <a:pt x="17755" y="73286"/>
                    <a:pt x="15488" y="69509"/>
                  </a:cubicBezTo>
                  <a:cubicBezTo>
                    <a:pt x="1133" y="46087"/>
                    <a:pt x="26066" y="23421"/>
                    <a:pt x="17377" y="0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92" name="Freeform: Shape 26491">
              <a:extLst>
                <a:ext uri="{FF2B5EF4-FFF2-40B4-BE49-F238E27FC236}">
                  <a16:creationId xmlns:a16="http://schemas.microsoft.com/office/drawing/2014/main" id="{13CA685C-F549-4A38-9F4D-F2E6700AE201}"/>
                </a:ext>
              </a:extLst>
            </p:cNvPr>
            <p:cNvSpPr/>
            <p:nvPr/>
          </p:nvSpPr>
          <p:spPr>
            <a:xfrm>
              <a:off x="9657789" y="5079606"/>
              <a:ext cx="129888" cy="133888"/>
            </a:xfrm>
            <a:custGeom>
              <a:avLst/>
              <a:gdLst>
                <a:gd name="connsiteX0" fmla="*/ 10983 w 129888"/>
                <a:gd name="connsiteY0" fmla="*/ 92257 h 133888"/>
                <a:gd name="connsiteX1" fmla="*/ 17027 w 129888"/>
                <a:gd name="connsiteY1" fmla="*/ 55236 h 133888"/>
                <a:gd name="connsiteX2" fmla="*/ 78603 w 129888"/>
                <a:gd name="connsiteY2" fmla="*/ 38237 h 133888"/>
                <a:gd name="connsiteX3" fmla="*/ 100513 w 129888"/>
                <a:gd name="connsiteY3" fmla="*/ 14438 h 133888"/>
                <a:gd name="connsiteX4" fmla="*/ 122423 w 129888"/>
                <a:gd name="connsiteY4" fmla="*/ 838 h 133888"/>
                <a:gd name="connsiteX5" fmla="*/ 127712 w 129888"/>
                <a:gd name="connsiteY5" fmla="*/ 21238 h 133888"/>
                <a:gd name="connsiteX6" fmla="*/ 96735 w 129888"/>
                <a:gd name="connsiteY6" fmla="*/ 105857 h 133888"/>
                <a:gd name="connsiteX7" fmla="*/ 63492 w 129888"/>
                <a:gd name="connsiteY7" fmla="*/ 132678 h 133888"/>
                <a:gd name="connsiteX8" fmla="*/ 49137 w 129888"/>
                <a:gd name="connsiteY8" fmla="*/ 123989 h 133888"/>
                <a:gd name="connsiteX9" fmla="*/ 40826 w 129888"/>
                <a:gd name="connsiteY9" fmla="*/ 105101 h 133888"/>
                <a:gd name="connsiteX10" fmla="*/ 10983 w 129888"/>
                <a:gd name="connsiteY10" fmla="*/ 92257 h 1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888" h="133888">
                  <a:moveTo>
                    <a:pt x="10983" y="92257"/>
                  </a:moveTo>
                  <a:cubicBezTo>
                    <a:pt x="-6394" y="69969"/>
                    <a:pt x="-2239" y="74124"/>
                    <a:pt x="17027" y="55236"/>
                  </a:cubicBezTo>
                  <a:cubicBezTo>
                    <a:pt x="36671" y="35970"/>
                    <a:pt x="58959" y="46548"/>
                    <a:pt x="78603" y="38237"/>
                  </a:cubicBezTo>
                  <a:cubicBezTo>
                    <a:pt x="90313" y="33326"/>
                    <a:pt x="99758" y="30304"/>
                    <a:pt x="100513" y="14438"/>
                  </a:cubicBezTo>
                  <a:cubicBezTo>
                    <a:pt x="101269" y="3105"/>
                    <a:pt x="111846" y="-2184"/>
                    <a:pt x="122423" y="838"/>
                  </a:cubicBezTo>
                  <a:cubicBezTo>
                    <a:pt x="133756" y="3861"/>
                    <a:pt x="129223" y="12171"/>
                    <a:pt x="127712" y="21238"/>
                  </a:cubicBezTo>
                  <a:cubicBezTo>
                    <a:pt x="121668" y="51459"/>
                    <a:pt x="107691" y="77902"/>
                    <a:pt x="96735" y="105857"/>
                  </a:cubicBezTo>
                  <a:cubicBezTo>
                    <a:pt x="90313" y="122478"/>
                    <a:pt x="73692" y="122856"/>
                    <a:pt x="63492" y="132678"/>
                  </a:cubicBezTo>
                  <a:cubicBezTo>
                    <a:pt x="59337" y="136455"/>
                    <a:pt x="52159" y="130789"/>
                    <a:pt x="49137" y="123989"/>
                  </a:cubicBezTo>
                  <a:cubicBezTo>
                    <a:pt x="46493" y="117567"/>
                    <a:pt x="46493" y="110012"/>
                    <a:pt x="40826" y="105101"/>
                  </a:cubicBezTo>
                  <a:cubicBezTo>
                    <a:pt x="33649" y="93390"/>
                    <a:pt x="23072" y="91124"/>
                    <a:pt x="10983" y="92257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93" name="Freeform: Shape 26492">
              <a:extLst>
                <a:ext uri="{FF2B5EF4-FFF2-40B4-BE49-F238E27FC236}">
                  <a16:creationId xmlns:a16="http://schemas.microsoft.com/office/drawing/2014/main" id="{270C0093-28B5-4514-9FDB-D90595C44CC2}"/>
                </a:ext>
              </a:extLst>
            </p:cNvPr>
            <p:cNvSpPr/>
            <p:nvPr/>
          </p:nvSpPr>
          <p:spPr>
            <a:xfrm>
              <a:off x="9533155" y="5595035"/>
              <a:ext cx="122773" cy="91407"/>
            </a:xfrm>
            <a:custGeom>
              <a:avLst/>
              <a:gdLst>
                <a:gd name="connsiteX0" fmla="*/ 84619 w 122773"/>
                <a:gd name="connsiteY0" fmla="*/ 80765 h 91407"/>
                <a:gd name="connsiteX1" fmla="*/ 46843 w 122773"/>
                <a:gd name="connsiteY1" fmla="*/ 85298 h 91407"/>
                <a:gd name="connsiteX2" fmla="*/ 41176 w 122773"/>
                <a:gd name="connsiteY2" fmla="*/ 90587 h 91407"/>
                <a:gd name="connsiteX3" fmla="*/ 0 w 122773"/>
                <a:gd name="connsiteY3" fmla="*/ 59232 h 91407"/>
                <a:gd name="connsiteX4" fmla="*/ 8311 w 122773"/>
                <a:gd name="connsiteY4" fmla="*/ 40722 h 91407"/>
                <a:gd name="connsiteX5" fmla="*/ 13977 w 122773"/>
                <a:gd name="connsiteY5" fmla="*/ 27878 h 91407"/>
                <a:gd name="connsiteX6" fmla="*/ 29466 w 122773"/>
                <a:gd name="connsiteY6" fmla="*/ 28634 h 91407"/>
                <a:gd name="connsiteX7" fmla="*/ 37776 w 122773"/>
                <a:gd name="connsiteY7" fmla="*/ 30145 h 91407"/>
                <a:gd name="connsiteX8" fmla="*/ 50620 w 122773"/>
                <a:gd name="connsiteY8" fmla="*/ 55833 h 91407"/>
                <a:gd name="connsiteX9" fmla="*/ 37776 w 122773"/>
                <a:gd name="connsiteY9" fmla="*/ 30145 h 91407"/>
                <a:gd name="connsiteX10" fmla="*/ 16622 w 122773"/>
                <a:gd name="connsiteY10" fmla="*/ 17300 h 91407"/>
                <a:gd name="connsiteX11" fmla="*/ 57042 w 122773"/>
                <a:gd name="connsiteY11" fmla="*/ 5212 h 91407"/>
                <a:gd name="connsiteX12" fmla="*/ 83486 w 122773"/>
                <a:gd name="connsiteY12" fmla="*/ 42988 h 91407"/>
                <a:gd name="connsiteX13" fmla="*/ 100485 w 122773"/>
                <a:gd name="connsiteY13" fmla="*/ 60743 h 91407"/>
                <a:gd name="connsiteX14" fmla="*/ 117107 w 122773"/>
                <a:gd name="connsiteY14" fmla="*/ 74721 h 91407"/>
                <a:gd name="connsiteX15" fmla="*/ 122773 w 122773"/>
                <a:gd name="connsiteY15" fmla="*/ 80387 h 91407"/>
                <a:gd name="connsiteX16" fmla="*/ 105774 w 122773"/>
                <a:gd name="connsiteY16" fmla="*/ 89453 h 91407"/>
                <a:gd name="connsiteX17" fmla="*/ 84619 w 122773"/>
                <a:gd name="connsiteY17" fmla="*/ 80765 h 9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73" h="91407">
                  <a:moveTo>
                    <a:pt x="84619" y="80765"/>
                  </a:moveTo>
                  <a:cubicBezTo>
                    <a:pt x="71397" y="77743"/>
                    <a:pt x="57420" y="67543"/>
                    <a:pt x="46843" y="85298"/>
                  </a:cubicBezTo>
                  <a:cubicBezTo>
                    <a:pt x="47598" y="90209"/>
                    <a:pt x="43443" y="92853"/>
                    <a:pt x="41176" y="90587"/>
                  </a:cubicBezTo>
                  <a:cubicBezTo>
                    <a:pt x="28710" y="78498"/>
                    <a:pt x="8689" y="76609"/>
                    <a:pt x="0" y="59232"/>
                  </a:cubicBezTo>
                  <a:cubicBezTo>
                    <a:pt x="3778" y="53566"/>
                    <a:pt x="14355" y="50544"/>
                    <a:pt x="8311" y="40722"/>
                  </a:cubicBezTo>
                  <a:cubicBezTo>
                    <a:pt x="3778" y="33167"/>
                    <a:pt x="9444" y="29389"/>
                    <a:pt x="13977" y="27878"/>
                  </a:cubicBezTo>
                  <a:cubicBezTo>
                    <a:pt x="18510" y="26367"/>
                    <a:pt x="24932" y="18056"/>
                    <a:pt x="29466" y="28634"/>
                  </a:cubicBezTo>
                  <a:cubicBezTo>
                    <a:pt x="31732" y="33922"/>
                    <a:pt x="34754" y="30900"/>
                    <a:pt x="37776" y="30145"/>
                  </a:cubicBezTo>
                  <a:cubicBezTo>
                    <a:pt x="44954" y="36944"/>
                    <a:pt x="41932" y="48655"/>
                    <a:pt x="50620" y="55833"/>
                  </a:cubicBezTo>
                  <a:cubicBezTo>
                    <a:pt x="53265" y="42988"/>
                    <a:pt x="53265" y="32411"/>
                    <a:pt x="37776" y="30145"/>
                  </a:cubicBezTo>
                  <a:cubicBezTo>
                    <a:pt x="41554" y="8234"/>
                    <a:pt x="26066" y="17678"/>
                    <a:pt x="16622" y="17300"/>
                  </a:cubicBezTo>
                  <a:cubicBezTo>
                    <a:pt x="25688" y="-1210"/>
                    <a:pt x="39665" y="-4232"/>
                    <a:pt x="57042" y="5212"/>
                  </a:cubicBezTo>
                  <a:cubicBezTo>
                    <a:pt x="71775" y="13523"/>
                    <a:pt x="85375" y="23345"/>
                    <a:pt x="83486" y="42988"/>
                  </a:cubicBezTo>
                  <a:cubicBezTo>
                    <a:pt x="81975" y="56588"/>
                    <a:pt x="91041" y="63010"/>
                    <a:pt x="100485" y="60743"/>
                  </a:cubicBezTo>
                  <a:cubicBezTo>
                    <a:pt x="115218" y="57344"/>
                    <a:pt x="123151" y="55833"/>
                    <a:pt x="117107" y="74721"/>
                  </a:cubicBezTo>
                  <a:cubicBezTo>
                    <a:pt x="116729" y="75854"/>
                    <a:pt x="120884" y="78498"/>
                    <a:pt x="122773" y="80387"/>
                  </a:cubicBezTo>
                  <a:cubicBezTo>
                    <a:pt x="118995" y="87187"/>
                    <a:pt x="112574" y="89076"/>
                    <a:pt x="105774" y="89453"/>
                  </a:cubicBezTo>
                  <a:cubicBezTo>
                    <a:pt x="97463" y="89076"/>
                    <a:pt x="92174" y="82654"/>
                    <a:pt x="84619" y="80765"/>
                  </a:cubicBezTo>
                  <a:close/>
                </a:path>
              </a:pathLst>
            </a:custGeom>
            <a:solidFill>
              <a:srgbClr val="F9DA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94" name="Freeform: Shape 26493">
              <a:extLst>
                <a:ext uri="{FF2B5EF4-FFF2-40B4-BE49-F238E27FC236}">
                  <a16:creationId xmlns:a16="http://schemas.microsoft.com/office/drawing/2014/main" id="{02924804-C68B-4ACA-A2B5-704D537B832F}"/>
                </a:ext>
              </a:extLst>
            </p:cNvPr>
            <p:cNvSpPr/>
            <p:nvPr/>
          </p:nvSpPr>
          <p:spPr>
            <a:xfrm>
              <a:off x="9634774" y="5675800"/>
              <a:ext cx="148083" cy="38605"/>
            </a:xfrm>
            <a:custGeom>
              <a:avLst/>
              <a:gdLst>
                <a:gd name="connsiteX0" fmla="*/ 72153 w 148083"/>
                <a:gd name="connsiteY0" fmla="*/ 30221 h 38605"/>
                <a:gd name="connsiteX1" fmla="*/ 0 w 148083"/>
                <a:gd name="connsiteY1" fmla="*/ 38154 h 38605"/>
                <a:gd name="connsiteX2" fmla="*/ 25310 w 148083"/>
                <a:gd name="connsiteY2" fmla="*/ 1133 h 38605"/>
                <a:gd name="connsiteX3" fmla="*/ 59309 w 148083"/>
                <a:gd name="connsiteY3" fmla="*/ 0 h 38605"/>
                <a:gd name="connsiteX4" fmla="*/ 140150 w 148083"/>
                <a:gd name="connsiteY4" fmla="*/ 3022 h 38605"/>
                <a:gd name="connsiteX5" fmla="*/ 148083 w 148083"/>
                <a:gd name="connsiteY5" fmla="*/ 4911 h 38605"/>
                <a:gd name="connsiteX6" fmla="*/ 110685 w 148083"/>
                <a:gd name="connsiteY6" fmla="*/ 20777 h 38605"/>
                <a:gd name="connsiteX7" fmla="*/ 72153 w 148083"/>
                <a:gd name="connsiteY7" fmla="*/ 30221 h 3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083" h="38605">
                  <a:moveTo>
                    <a:pt x="72153" y="30221"/>
                  </a:moveTo>
                  <a:cubicBezTo>
                    <a:pt x="47598" y="27955"/>
                    <a:pt x="24555" y="41176"/>
                    <a:pt x="0" y="38154"/>
                  </a:cubicBezTo>
                  <a:cubicBezTo>
                    <a:pt x="5289" y="23799"/>
                    <a:pt x="12088" y="10200"/>
                    <a:pt x="25310" y="1133"/>
                  </a:cubicBezTo>
                  <a:cubicBezTo>
                    <a:pt x="36643" y="2644"/>
                    <a:pt x="47976" y="3022"/>
                    <a:pt x="59309" y="0"/>
                  </a:cubicBezTo>
                  <a:cubicBezTo>
                    <a:pt x="86130" y="6800"/>
                    <a:pt x="113329" y="-755"/>
                    <a:pt x="140150" y="3022"/>
                  </a:cubicBezTo>
                  <a:cubicBezTo>
                    <a:pt x="142795" y="3400"/>
                    <a:pt x="145439" y="4155"/>
                    <a:pt x="148083" y="4911"/>
                  </a:cubicBezTo>
                  <a:cubicBezTo>
                    <a:pt x="142417" y="25310"/>
                    <a:pt x="122773" y="14733"/>
                    <a:pt x="110685" y="20777"/>
                  </a:cubicBezTo>
                  <a:cubicBezTo>
                    <a:pt x="98974" y="26066"/>
                    <a:pt x="84241" y="24177"/>
                    <a:pt x="72153" y="30221"/>
                  </a:cubicBezTo>
                  <a:close/>
                </a:path>
              </a:pathLst>
            </a:custGeom>
            <a:solidFill>
              <a:srgbClr val="CEAD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95" name="Freeform: Shape 26494">
              <a:extLst>
                <a:ext uri="{FF2B5EF4-FFF2-40B4-BE49-F238E27FC236}">
                  <a16:creationId xmlns:a16="http://schemas.microsoft.com/office/drawing/2014/main" id="{4ACE9193-C986-40BC-B322-81B0D4F94306}"/>
                </a:ext>
              </a:extLst>
            </p:cNvPr>
            <p:cNvSpPr/>
            <p:nvPr/>
          </p:nvSpPr>
          <p:spPr>
            <a:xfrm>
              <a:off x="9616550" y="5675422"/>
              <a:ext cx="43533" cy="38153"/>
            </a:xfrm>
            <a:custGeom>
              <a:avLst/>
              <a:gdLst>
                <a:gd name="connsiteX0" fmla="*/ 43534 w 43533"/>
                <a:gd name="connsiteY0" fmla="*/ 1133 h 38153"/>
                <a:gd name="connsiteX1" fmla="*/ 18224 w 43533"/>
                <a:gd name="connsiteY1" fmla="*/ 38154 h 38153"/>
                <a:gd name="connsiteX2" fmla="*/ 5757 w 43533"/>
                <a:gd name="connsiteY2" fmla="*/ 38154 h 38153"/>
                <a:gd name="connsiteX3" fmla="*/ 5380 w 43533"/>
                <a:gd name="connsiteY3" fmla="*/ 22288 h 38153"/>
                <a:gd name="connsiteX4" fmla="*/ 22757 w 43533"/>
                <a:gd name="connsiteY4" fmla="*/ 4911 h 38153"/>
                <a:gd name="connsiteX5" fmla="*/ 39756 w 43533"/>
                <a:gd name="connsiteY5" fmla="*/ 0 h 38153"/>
                <a:gd name="connsiteX6" fmla="*/ 43534 w 43533"/>
                <a:gd name="connsiteY6" fmla="*/ 1133 h 3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3" h="38153">
                  <a:moveTo>
                    <a:pt x="43534" y="1133"/>
                  </a:moveTo>
                  <a:cubicBezTo>
                    <a:pt x="37112" y="15110"/>
                    <a:pt x="31068" y="28710"/>
                    <a:pt x="18224" y="38154"/>
                  </a:cubicBezTo>
                  <a:cubicBezTo>
                    <a:pt x="14068" y="38154"/>
                    <a:pt x="9913" y="38154"/>
                    <a:pt x="5757" y="38154"/>
                  </a:cubicBezTo>
                  <a:cubicBezTo>
                    <a:pt x="-3309" y="32865"/>
                    <a:pt x="-287" y="22666"/>
                    <a:pt x="5380" y="22288"/>
                  </a:cubicBezTo>
                  <a:cubicBezTo>
                    <a:pt x="18224" y="21533"/>
                    <a:pt x="16335" y="9822"/>
                    <a:pt x="22757" y="4911"/>
                  </a:cubicBezTo>
                  <a:cubicBezTo>
                    <a:pt x="28423" y="3400"/>
                    <a:pt x="34090" y="1511"/>
                    <a:pt x="39756" y="0"/>
                  </a:cubicBezTo>
                  <a:cubicBezTo>
                    <a:pt x="40889" y="378"/>
                    <a:pt x="42023" y="755"/>
                    <a:pt x="43534" y="1133"/>
                  </a:cubicBezTo>
                  <a:close/>
                </a:path>
              </a:pathLst>
            </a:custGeom>
            <a:solidFill>
              <a:srgbClr val="B993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96" name="Freeform: Shape 26495">
              <a:extLst>
                <a:ext uri="{FF2B5EF4-FFF2-40B4-BE49-F238E27FC236}">
                  <a16:creationId xmlns:a16="http://schemas.microsoft.com/office/drawing/2014/main" id="{97E82611-F1B2-4554-BA4C-7E6676E70745}"/>
                </a:ext>
              </a:extLst>
            </p:cNvPr>
            <p:cNvSpPr/>
            <p:nvPr/>
          </p:nvSpPr>
          <p:spPr>
            <a:xfrm>
              <a:off x="9232456" y="5605536"/>
              <a:ext cx="115217" cy="52556"/>
            </a:xfrm>
            <a:custGeom>
              <a:avLst/>
              <a:gdLst>
                <a:gd name="connsiteX0" fmla="*/ 89152 w 115217"/>
                <a:gd name="connsiteY0" fmla="*/ 45332 h 52556"/>
                <a:gd name="connsiteX1" fmla="*/ 27954 w 115217"/>
                <a:gd name="connsiteY1" fmla="*/ 36265 h 52556"/>
                <a:gd name="connsiteX2" fmla="*/ 0 w 115217"/>
                <a:gd name="connsiteY2" fmla="*/ 20021 h 52556"/>
                <a:gd name="connsiteX3" fmla="*/ 755 w 115217"/>
                <a:gd name="connsiteY3" fmla="*/ 18888 h 52556"/>
                <a:gd name="connsiteX4" fmla="*/ 34376 w 115217"/>
                <a:gd name="connsiteY4" fmla="*/ 1889 h 52556"/>
                <a:gd name="connsiteX5" fmla="*/ 39665 w 115217"/>
                <a:gd name="connsiteY5" fmla="*/ 9444 h 52556"/>
                <a:gd name="connsiteX6" fmla="*/ 37776 w 115217"/>
                <a:gd name="connsiteY6" fmla="*/ 15866 h 52556"/>
                <a:gd name="connsiteX7" fmla="*/ 68375 w 115217"/>
                <a:gd name="connsiteY7" fmla="*/ 8311 h 52556"/>
                <a:gd name="connsiteX8" fmla="*/ 77442 w 115217"/>
                <a:gd name="connsiteY8" fmla="*/ 0 h 52556"/>
                <a:gd name="connsiteX9" fmla="*/ 80086 w 115217"/>
                <a:gd name="connsiteY9" fmla="*/ 4155 h 52556"/>
                <a:gd name="connsiteX10" fmla="*/ 95952 w 115217"/>
                <a:gd name="connsiteY10" fmla="*/ 30599 h 52556"/>
                <a:gd name="connsiteX11" fmla="*/ 115218 w 115217"/>
                <a:gd name="connsiteY11" fmla="*/ 48354 h 52556"/>
                <a:gd name="connsiteX12" fmla="*/ 89152 w 115217"/>
                <a:gd name="connsiteY12" fmla="*/ 45332 h 5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217" h="52556">
                  <a:moveTo>
                    <a:pt x="89152" y="45332"/>
                  </a:moveTo>
                  <a:cubicBezTo>
                    <a:pt x="68375" y="44576"/>
                    <a:pt x="49109" y="35132"/>
                    <a:pt x="27954" y="36265"/>
                  </a:cubicBezTo>
                  <a:cubicBezTo>
                    <a:pt x="15866" y="36643"/>
                    <a:pt x="7933" y="27955"/>
                    <a:pt x="0" y="20021"/>
                  </a:cubicBezTo>
                  <a:cubicBezTo>
                    <a:pt x="0" y="20021"/>
                    <a:pt x="755" y="18888"/>
                    <a:pt x="755" y="18888"/>
                  </a:cubicBezTo>
                  <a:cubicBezTo>
                    <a:pt x="9444" y="7933"/>
                    <a:pt x="22666" y="6800"/>
                    <a:pt x="34376" y="1889"/>
                  </a:cubicBezTo>
                  <a:cubicBezTo>
                    <a:pt x="38532" y="2644"/>
                    <a:pt x="43443" y="3400"/>
                    <a:pt x="39665" y="9444"/>
                  </a:cubicBezTo>
                  <a:cubicBezTo>
                    <a:pt x="38532" y="11333"/>
                    <a:pt x="34376" y="12466"/>
                    <a:pt x="37776" y="15866"/>
                  </a:cubicBezTo>
                  <a:cubicBezTo>
                    <a:pt x="46465" y="6800"/>
                    <a:pt x="61575" y="26066"/>
                    <a:pt x="68375" y="8311"/>
                  </a:cubicBezTo>
                  <a:cubicBezTo>
                    <a:pt x="69509" y="4911"/>
                    <a:pt x="74042" y="2644"/>
                    <a:pt x="77442" y="0"/>
                  </a:cubicBezTo>
                  <a:cubicBezTo>
                    <a:pt x="78953" y="2267"/>
                    <a:pt x="80464" y="3778"/>
                    <a:pt x="80086" y="4155"/>
                  </a:cubicBezTo>
                  <a:cubicBezTo>
                    <a:pt x="67620" y="23421"/>
                    <a:pt x="84619" y="27577"/>
                    <a:pt x="95952" y="30599"/>
                  </a:cubicBezTo>
                  <a:cubicBezTo>
                    <a:pt x="106907" y="33243"/>
                    <a:pt x="110307" y="40799"/>
                    <a:pt x="115218" y="48354"/>
                  </a:cubicBezTo>
                  <a:cubicBezTo>
                    <a:pt x="105018" y="58553"/>
                    <a:pt x="97463" y="47220"/>
                    <a:pt x="89152" y="45332"/>
                  </a:cubicBezTo>
                  <a:close/>
                </a:path>
              </a:pathLst>
            </a:custGeom>
            <a:solidFill>
              <a:srgbClr val="CBA6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97" name="Freeform: Shape 26496">
              <a:extLst>
                <a:ext uri="{FF2B5EF4-FFF2-40B4-BE49-F238E27FC236}">
                  <a16:creationId xmlns:a16="http://schemas.microsoft.com/office/drawing/2014/main" id="{85AB09EB-E7B2-4B52-9382-866D41C71C66}"/>
                </a:ext>
              </a:extLst>
            </p:cNvPr>
            <p:cNvSpPr/>
            <p:nvPr/>
          </p:nvSpPr>
          <p:spPr>
            <a:xfrm>
              <a:off x="9319071" y="5639912"/>
              <a:ext cx="113599" cy="43394"/>
            </a:xfrm>
            <a:custGeom>
              <a:avLst/>
              <a:gdLst>
                <a:gd name="connsiteX0" fmla="*/ 2537 w 113599"/>
                <a:gd name="connsiteY0" fmla="*/ 10955 h 43394"/>
                <a:gd name="connsiteX1" fmla="*/ 28225 w 113599"/>
                <a:gd name="connsiteY1" fmla="*/ 14355 h 43394"/>
                <a:gd name="connsiteX2" fmla="*/ 44091 w 113599"/>
                <a:gd name="connsiteY2" fmla="*/ 0 h 43394"/>
                <a:gd name="connsiteX3" fmla="*/ 103777 w 113599"/>
                <a:gd name="connsiteY3" fmla="*/ 14733 h 43394"/>
                <a:gd name="connsiteX4" fmla="*/ 113599 w 113599"/>
                <a:gd name="connsiteY4" fmla="*/ 16999 h 43394"/>
                <a:gd name="connsiteX5" fmla="*/ 91311 w 113599"/>
                <a:gd name="connsiteY5" fmla="*/ 23044 h 43394"/>
                <a:gd name="connsiteX6" fmla="*/ 91311 w 113599"/>
                <a:gd name="connsiteY6" fmla="*/ 31354 h 43394"/>
                <a:gd name="connsiteX7" fmla="*/ 76956 w 113599"/>
                <a:gd name="connsiteY7" fmla="*/ 29843 h 43394"/>
                <a:gd name="connsiteX8" fmla="*/ 64868 w 113599"/>
                <a:gd name="connsiteY8" fmla="*/ 32110 h 43394"/>
                <a:gd name="connsiteX9" fmla="*/ 52401 w 113599"/>
                <a:gd name="connsiteY9" fmla="*/ 31354 h 43394"/>
                <a:gd name="connsiteX10" fmla="*/ 32002 w 113599"/>
                <a:gd name="connsiteY10" fmla="*/ 31354 h 43394"/>
                <a:gd name="connsiteX11" fmla="*/ 648 w 113599"/>
                <a:gd name="connsiteY11" fmla="*/ 26066 h 43394"/>
                <a:gd name="connsiteX12" fmla="*/ 2537 w 113599"/>
                <a:gd name="connsiteY12" fmla="*/ 10955 h 4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599" h="43394">
                  <a:moveTo>
                    <a:pt x="2537" y="10955"/>
                  </a:moveTo>
                  <a:cubicBezTo>
                    <a:pt x="11981" y="5289"/>
                    <a:pt x="19158" y="18888"/>
                    <a:pt x="28225" y="14355"/>
                  </a:cubicBezTo>
                  <a:cubicBezTo>
                    <a:pt x="39180" y="15866"/>
                    <a:pt x="45602" y="12088"/>
                    <a:pt x="44091" y="0"/>
                  </a:cubicBezTo>
                  <a:cubicBezTo>
                    <a:pt x="59579" y="26821"/>
                    <a:pt x="84511" y="9822"/>
                    <a:pt x="103777" y="14733"/>
                  </a:cubicBezTo>
                  <a:cubicBezTo>
                    <a:pt x="107933" y="11711"/>
                    <a:pt x="111333" y="12466"/>
                    <a:pt x="113599" y="16999"/>
                  </a:cubicBezTo>
                  <a:cubicBezTo>
                    <a:pt x="109066" y="29088"/>
                    <a:pt x="97355" y="16622"/>
                    <a:pt x="91311" y="23044"/>
                  </a:cubicBezTo>
                  <a:cubicBezTo>
                    <a:pt x="91311" y="25688"/>
                    <a:pt x="91311" y="28710"/>
                    <a:pt x="91311" y="31354"/>
                  </a:cubicBezTo>
                  <a:cubicBezTo>
                    <a:pt x="86022" y="34754"/>
                    <a:pt x="81489" y="33999"/>
                    <a:pt x="76956" y="29843"/>
                  </a:cubicBezTo>
                  <a:cubicBezTo>
                    <a:pt x="72423" y="25688"/>
                    <a:pt x="66001" y="27199"/>
                    <a:pt x="64868" y="32110"/>
                  </a:cubicBezTo>
                  <a:cubicBezTo>
                    <a:pt x="58823" y="54020"/>
                    <a:pt x="56179" y="38532"/>
                    <a:pt x="52401" y="31354"/>
                  </a:cubicBezTo>
                  <a:cubicBezTo>
                    <a:pt x="45979" y="35510"/>
                    <a:pt x="40313" y="13977"/>
                    <a:pt x="32002" y="31354"/>
                  </a:cubicBezTo>
                  <a:cubicBezTo>
                    <a:pt x="30491" y="34376"/>
                    <a:pt x="10847" y="29843"/>
                    <a:pt x="648" y="26066"/>
                  </a:cubicBezTo>
                  <a:cubicBezTo>
                    <a:pt x="-3130" y="24932"/>
                    <a:pt x="11225" y="17755"/>
                    <a:pt x="2537" y="10955"/>
                  </a:cubicBezTo>
                  <a:close/>
                </a:path>
              </a:pathLst>
            </a:custGeom>
            <a:solidFill>
              <a:srgbClr val="B6867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98" name="Freeform: Shape 26497">
              <a:extLst>
                <a:ext uri="{FF2B5EF4-FFF2-40B4-BE49-F238E27FC236}">
                  <a16:creationId xmlns:a16="http://schemas.microsoft.com/office/drawing/2014/main" id="{49F9485E-C8C0-4803-A38E-59BFF4383F66}"/>
                </a:ext>
              </a:extLst>
            </p:cNvPr>
            <p:cNvSpPr/>
            <p:nvPr/>
          </p:nvSpPr>
          <p:spPr>
            <a:xfrm>
              <a:off x="9490846" y="5652325"/>
              <a:ext cx="89152" cy="37599"/>
            </a:xfrm>
            <a:custGeom>
              <a:avLst/>
              <a:gdLst>
                <a:gd name="connsiteX0" fmla="*/ 42310 w 89152"/>
                <a:gd name="connsiteY0" fmla="*/ 1942 h 37599"/>
                <a:gd name="connsiteX1" fmla="*/ 83863 w 89152"/>
                <a:gd name="connsiteY1" fmla="*/ 30652 h 37599"/>
                <a:gd name="connsiteX2" fmla="*/ 89152 w 89152"/>
                <a:gd name="connsiteY2" fmla="*/ 28008 h 37599"/>
                <a:gd name="connsiteX3" fmla="*/ 68375 w 89152"/>
                <a:gd name="connsiteY3" fmla="*/ 34808 h 37599"/>
                <a:gd name="connsiteX4" fmla="*/ 46087 w 89152"/>
                <a:gd name="connsiteY4" fmla="*/ 32919 h 37599"/>
                <a:gd name="connsiteX5" fmla="*/ 19266 w 89152"/>
                <a:gd name="connsiteY5" fmla="*/ 17053 h 37599"/>
                <a:gd name="connsiteX6" fmla="*/ 0 w 89152"/>
                <a:gd name="connsiteY6" fmla="*/ 11008 h 37599"/>
                <a:gd name="connsiteX7" fmla="*/ 28332 w 89152"/>
                <a:gd name="connsiteY7" fmla="*/ 3075 h 37599"/>
                <a:gd name="connsiteX8" fmla="*/ 42310 w 89152"/>
                <a:gd name="connsiteY8" fmla="*/ 1942 h 3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152" h="37599">
                  <a:moveTo>
                    <a:pt x="42310" y="1942"/>
                  </a:moveTo>
                  <a:cubicBezTo>
                    <a:pt x="55154" y="12897"/>
                    <a:pt x="75175" y="13653"/>
                    <a:pt x="83863" y="30652"/>
                  </a:cubicBezTo>
                  <a:cubicBezTo>
                    <a:pt x="85752" y="29519"/>
                    <a:pt x="87263" y="28763"/>
                    <a:pt x="89152" y="28008"/>
                  </a:cubicBezTo>
                  <a:cubicBezTo>
                    <a:pt x="86508" y="35563"/>
                    <a:pt x="72531" y="41230"/>
                    <a:pt x="68375" y="34808"/>
                  </a:cubicBezTo>
                  <a:cubicBezTo>
                    <a:pt x="60442" y="22719"/>
                    <a:pt x="53642" y="29519"/>
                    <a:pt x="46087" y="32919"/>
                  </a:cubicBezTo>
                  <a:cubicBezTo>
                    <a:pt x="43065" y="17808"/>
                    <a:pt x="33621" y="12142"/>
                    <a:pt x="19266" y="17053"/>
                  </a:cubicBezTo>
                  <a:cubicBezTo>
                    <a:pt x="10577" y="20075"/>
                    <a:pt x="4533" y="19697"/>
                    <a:pt x="0" y="11008"/>
                  </a:cubicBezTo>
                  <a:cubicBezTo>
                    <a:pt x="7555" y="1564"/>
                    <a:pt x="16622" y="-3724"/>
                    <a:pt x="28332" y="3075"/>
                  </a:cubicBezTo>
                  <a:cubicBezTo>
                    <a:pt x="33621" y="6098"/>
                    <a:pt x="37776" y="1564"/>
                    <a:pt x="42310" y="1942"/>
                  </a:cubicBezTo>
                  <a:close/>
                </a:path>
              </a:pathLst>
            </a:custGeom>
            <a:solidFill>
              <a:srgbClr val="D29F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99" name="Freeform: Shape 26498">
              <a:extLst>
                <a:ext uri="{FF2B5EF4-FFF2-40B4-BE49-F238E27FC236}">
                  <a16:creationId xmlns:a16="http://schemas.microsoft.com/office/drawing/2014/main" id="{B302BFFA-90F1-4083-BF7A-60A878A138C3}"/>
                </a:ext>
              </a:extLst>
            </p:cNvPr>
            <p:cNvSpPr/>
            <p:nvPr/>
          </p:nvSpPr>
          <p:spPr>
            <a:xfrm>
              <a:off x="9422848" y="5646614"/>
              <a:ext cx="64219" cy="32303"/>
            </a:xfrm>
            <a:custGeom>
              <a:avLst/>
              <a:gdLst>
                <a:gd name="connsiteX0" fmla="*/ 8689 w 64219"/>
                <a:gd name="connsiteY0" fmla="*/ 12187 h 32303"/>
                <a:gd name="connsiteX1" fmla="*/ 0 w 64219"/>
                <a:gd name="connsiteY1" fmla="*/ 8031 h 32303"/>
                <a:gd name="connsiteX2" fmla="*/ 11333 w 64219"/>
                <a:gd name="connsiteY2" fmla="*/ 2743 h 32303"/>
                <a:gd name="connsiteX3" fmla="*/ 44576 w 64219"/>
                <a:gd name="connsiteY3" fmla="*/ 7275 h 32303"/>
                <a:gd name="connsiteX4" fmla="*/ 64220 w 64219"/>
                <a:gd name="connsiteY4" fmla="*/ 15964 h 32303"/>
                <a:gd name="connsiteX5" fmla="*/ 45332 w 64219"/>
                <a:gd name="connsiteY5" fmla="*/ 25786 h 32303"/>
                <a:gd name="connsiteX6" fmla="*/ 36643 w 64219"/>
                <a:gd name="connsiteY6" fmla="*/ 25786 h 32303"/>
                <a:gd name="connsiteX7" fmla="*/ 16999 w 64219"/>
                <a:gd name="connsiteY7" fmla="*/ 24653 h 32303"/>
                <a:gd name="connsiteX8" fmla="*/ 8689 w 64219"/>
                <a:gd name="connsiteY8" fmla="*/ 12187 h 3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219" h="32303">
                  <a:moveTo>
                    <a:pt x="8689" y="12187"/>
                  </a:moveTo>
                  <a:cubicBezTo>
                    <a:pt x="6800" y="8787"/>
                    <a:pt x="3400" y="8409"/>
                    <a:pt x="0" y="8031"/>
                  </a:cubicBezTo>
                  <a:cubicBezTo>
                    <a:pt x="1133" y="854"/>
                    <a:pt x="5289" y="-2924"/>
                    <a:pt x="11333" y="2743"/>
                  </a:cubicBezTo>
                  <a:cubicBezTo>
                    <a:pt x="21533" y="12942"/>
                    <a:pt x="33243" y="11431"/>
                    <a:pt x="44576" y="7275"/>
                  </a:cubicBezTo>
                  <a:cubicBezTo>
                    <a:pt x="54776" y="3498"/>
                    <a:pt x="60442" y="6520"/>
                    <a:pt x="64220" y="15964"/>
                  </a:cubicBezTo>
                  <a:cubicBezTo>
                    <a:pt x="61198" y="25408"/>
                    <a:pt x="60442" y="39386"/>
                    <a:pt x="45332" y="25786"/>
                  </a:cubicBezTo>
                  <a:cubicBezTo>
                    <a:pt x="42310" y="23142"/>
                    <a:pt x="38910" y="21631"/>
                    <a:pt x="36643" y="25786"/>
                  </a:cubicBezTo>
                  <a:cubicBezTo>
                    <a:pt x="29088" y="38252"/>
                    <a:pt x="23044" y="29942"/>
                    <a:pt x="16999" y="24653"/>
                  </a:cubicBezTo>
                  <a:cubicBezTo>
                    <a:pt x="13600" y="20875"/>
                    <a:pt x="10200" y="17097"/>
                    <a:pt x="8689" y="12187"/>
                  </a:cubicBezTo>
                  <a:close/>
                </a:path>
              </a:pathLst>
            </a:custGeom>
            <a:solidFill>
              <a:srgbClr val="D29F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00" name="Freeform: Shape 26499">
              <a:extLst>
                <a:ext uri="{FF2B5EF4-FFF2-40B4-BE49-F238E27FC236}">
                  <a16:creationId xmlns:a16="http://schemas.microsoft.com/office/drawing/2014/main" id="{6997FD0D-8C21-4AFA-8A95-6CBAA3B2C609}"/>
                </a:ext>
              </a:extLst>
            </p:cNvPr>
            <p:cNvSpPr/>
            <p:nvPr/>
          </p:nvSpPr>
          <p:spPr>
            <a:xfrm>
              <a:off x="9231922" y="5595714"/>
              <a:ext cx="34532" cy="29087"/>
            </a:xfrm>
            <a:custGeom>
              <a:avLst/>
              <a:gdLst>
                <a:gd name="connsiteX0" fmla="*/ 34533 w 34532"/>
                <a:gd name="connsiteY0" fmla="*/ 12088 h 29087"/>
                <a:gd name="connsiteX1" fmla="*/ 912 w 34532"/>
                <a:gd name="connsiteY1" fmla="*/ 29088 h 29087"/>
                <a:gd name="connsiteX2" fmla="*/ 9222 w 34532"/>
                <a:gd name="connsiteY2" fmla="*/ 0 h 29087"/>
                <a:gd name="connsiteX3" fmla="*/ 34533 w 34532"/>
                <a:gd name="connsiteY3" fmla="*/ 12088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32" h="29087">
                  <a:moveTo>
                    <a:pt x="34533" y="12088"/>
                  </a:moveTo>
                  <a:cubicBezTo>
                    <a:pt x="26977" y="24554"/>
                    <a:pt x="12622" y="24177"/>
                    <a:pt x="912" y="29088"/>
                  </a:cubicBezTo>
                  <a:cubicBezTo>
                    <a:pt x="-3244" y="17377"/>
                    <a:pt x="8089" y="10199"/>
                    <a:pt x="9222" y="0"/>
                  </a:cubicBezTo>
                  <a:cubicBezTo>
                    <a:pt x="11489" y="16244"/>
                    <a:pt x="27355" y="5289"/>
                    <a:pt x="34533" y="12088"/>
                  </a:cubicBezTo>
                  <a:close/>
                </a:path>
              </a:pathLst>
            </a:custGeom>
            <a:solidFill>
              <a:srgbClr val="D9B9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01" name="Freeform: Shape 26500">
              <a:extLst>
                <a:ext uri="{FF2B5EF4-FFF2-40B4-BE49-F238E27FC236}">
                  <a16:creationId xmlns:a16="http://schemas.microsoft.com/office/drawing/2014/main" id="{74799566-FEB3-4758-ACB1-3445EEFFD845}"/>
                </a:ext>
              </a:extLst>
            </p:cNvPr>
            <p:cNvSpPr/>
            <p:nvPr/>
          </p:nvSpPr>
          <p:spPr>
            <a:xfrm>
              <a:off x="9506664" y="4340661"/>
              <a:ext cx="167224" cy="195074"/>
            </a:xfrm>
            <a:custGeom>
              <a:avLst/>
              <a:gdLst>
                <a:gd name="connsiteX0" fmla="*/ 128109 w 167224"/>
                <a:gd name="connsiteY0" fmla="*/ 179560 h 195074"/>
                <a:gd name="connsiteX1" fmla="*/ 98644 w 167224"/>
                <a:gd name="connsiteY1" fmla="*/ 187871 h 195074"/>
                <a:gd name="connsiteX2" fmla="*/ 92222 w 167224"/>
                <a:gd name="connsiteY2" fmla="*/ 150850 h 195074"/>
                <a:gd name="connsiteX3" fmla="*/ 102422 w 167224"/>
                <a:gd name="connsiteY3" fmla="*/ 128184 h 195074"/>
                <a:gd name="connsiteX4" fmla="*/ 124332 w 167224"/>
                <a:gd name="connsiteY4" fmla="*/ 94563 h 195074"/>
                <a:gd name="connsiteX5" fmla="*/ 125843 w 167224"/>
                <a:gd name="connsiteY5" fmla="*/ 56787 h 195074"/>
                <a:gd name="connsiteX6" fmla="*/ 110355 w 167224"/>
                <a:gd name="connsiteY6" fmla="*/ 37899 h 195074"/>
                <a:gd name="connsiteX7" fmla="*/ 69934 w 167224"/>
                <a:gd name="connsiteY7" fmla="*/ 33365 h 195074"/>
                <a:gd name="connsiteX8" fmla="*/ 48779 w 167224"/>
                <a:gd name="connsiteY8" fmla="*/ 37899 h 195074"/>
                <a:gd name="connsiteX9" fmla="*/ 31780 w 167224"/>
                <a:gd name="connsiteY9" fmla="*/ 51498 h 195074"/>
                <a:gd name="connsiteX10" fmla="*/ 29135 w 167224"/>
                <a:gd name="connsiteY10" fmla="*/ 72653 h 195074"/>
                <a:gd name="connsiteX11" fmla="*/ 13269 w 167224"/>
                <a:gd name="connsiteY11" fmla="*/ 102874 h 195074"/>
                <a:gd name="connsiteX12" fmla="*/ 13647 w 167224"/>
                <a:gd name="connsiteY12" fmla="*/ 62453 h 195074"/>
                <a:gd name="connsiteX13" fmla="*/ 425 w 167224"/>
                <a:gd name="connsiteY13" fmla="*/ 56409 h 195074"/>
                <a:gd name="connsiteX14" fmla="*/ 51046 w 167224"/>
                <a:gd name="connsiteY14" fmla="*/ 13722 h 195074"/>
                <a:gd name="connsiteX15" fmla="*/ 92222 w 167224"/>
                <a:gd name="connsiteY15" fmla="*/ 1256 h 195074"/>
                <a:gd name="connsiteX16" fmla="*/ 98644 w 167224"/>
                <a:gd name="connsiteY16" fmla="*/ 6166 h 195074"/>
                <a:gd name="connsiteX17" fmla="*/ 109977 w 167224"/>
                <a:gd name="connsiteY17" fmla="*/ 13722 h 195074"/>
                <a:gd name="connsiteX18" fmla="*/ 154931 w 167224"/>
                <a:gd name="connsiteY18" fmla="*/ 30721 h 195074"/>
                <a:gd name="connsiteX19" fmla="*/ 156442 w 167224"/>
                <a:gd name="connsiteY19" fmla="*/ 91163 h 195074"/>
                <a:gd name="connsiteX20" fmla="*/ 167019 w 167224"/>
                <a:gd name="connsiteY20" fmla="*/ 107407 h 195074"/>
                <a:gd name="connsiteX21" fmla="*/ 140953 w 167224"/>
                <a:gd name="connsiteY21" fmla="*/ 124784 h 195074"/>
                <a:gd name="connsiteX22" fmla="*/ 127732 w 167224"/>
                <a:gd name="connsiteY22" fmla="*/ 136873 h 195074"/>
                <a:gd name="connsiteX23" fmla="*/ 112621 w 167224"/>
                <a:gd name="connsiteY23" fmla="*/ 144806 h 195074"/>
                <a:gd name="connsiteX24" fmla="*/ 114510 w 167224"/>
                <a:gd name="connsiteY24" fmla="*/ 176915 h 195074"/>
                <a:gd name="connsiteX25" fmla="*/ 128109 w 167224"/>
                <a:gd name="connsiteY25" fmla="*/ 179560 h 19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7224" h="195074">
                  <a:moveTo>
                    <a:pt x="128109" y="179560"/>
                  </a:moveTo>
                  <a:cubicBezTo>
                    <a:pt x="122443" y="197693"/>
                    <a:pt x="112243" y="199204"/>
                    <a:pt x="98644" y="187871"/>
                  </a:cubicBezTo>
                  <a:cubicBezTo>
                    <a:pt x="98266" y="175405"/>
                    <a:pt x="103555" y="163316"/>
                    <a:pt x="92222" y="150850"/>
                  </a:cubicBezTo>
                  <a:cubicBezTo>
                    <a:pt x="85044" y="142917"/>
                    <a:pt x="94489" y="127806"/>
                    <a:pt x="102422" y="128184"/>
                  </a:cubicBezTo>
                  <a:cubicBezTo>
                    <a:pt x="131509" y="129695"/>
                    <a:pt x="120176" y="107407"/>
                    <a:pt x="124332" y="94563"/>
                  </a:cubicBezTo>
                  <a:cubicBezTo>
                    <a:pt x="128109" y="82852"/>
                    <a:pt x="111866" y="71142"/>
                    <a:pt x="125843" y="56787"/>
                  </a:cubicBezTo>
                  <a:cubicBezTo>
                    <a:pt x="131887" y="50742"/>
                    <a:pt x="111488" y="36765"/>
                    <a:pt x="110355" y="37899"/>
                  </a:cubicBezTo>
                  <a:cubicBezTo>
                    <a:pt x="94489" y="53009"/>
                    <a:pt x="82778" y="35632"/>
                    <a:pt x="69934" y="33365"/>
                  </a:cubicBezTo>
                  <a:cubicBezTo>
                    <a:pt x="61245" y="31854"/>
                    <a:pt x="52179" y="33365"/>
                    <a:pt x="48779" y="37899"/>
                  </a:cubicBezTo>
                  <a:cubicBezTo>
                    <a:pt x="44246" y="44698"/>
                    <a:pt x="46890" y="56409"/>
                    <a:pt x="31780" y="51498"/>
                  </a:cubicBezTo>
                  <a:cubicBezTo>
                    <a:pt x="30646" y="51120"/>
                    <a:pt x="25358" y="66231"/>
                    <a:pt x="29135" y="72653"/>
                  </a:cubicBezTo>
                  <a:cubicBezTo>
                    <a:pt x="39335" y="91541"/>
                    <a:pt x="26491" y="96830"/>
                    <a:pt x="13269" y="102874"/>
                  </a:cubicBezTo>
                  <a:cubicBezTo>
                    <a:pt x="-4486" y="87008"/>
                    <a:pt x="-4486" y="74164"/>
                    <a:pt x="13647" y="62453"/>
                  </a:cubicBezTo>
                  <a:cubicBezTo>
                    <a:pt x="9114" y="60187"/>
                    <a:pt x="4959" y="58298"/>
                    <a:pt x="425" y="56409"/>
                  </a:cubicBezTo>
                  <a:cubicBezTo>
                    <a:pt x="3070" y="25810"/>
                    <a:pt x="31780" y="24299"/>
                    <a:pt x="51046" y="13722"/>
                  </a:cubicBezTo>
                  <a:cubicBezTo>
                    <a:pt x="63134" y="6922"/>
                    <a:pt x="79756" y="10700"/>
                    <a:pt x="92222" y="1256"/>
                  </a:cubicBezTo>
                  <a:cubicBezTo>
                    <a:pt x="97133" y="-2522"/>
                    <a:pt x="97511" y="3144"/>
                    <a:pt x="98644" y="6166"/>
                  </a:cubicBezTo>
                  <a:cubicBezTo>
                    <a:pt x="100910" y="11455"/>
                    <a:pt x="105821" y="15611"/>
                    <a:pt x="109977" y="13722"/>
                  </a:cubicBezTo>
                  <a:cubicBezTo>
                    <a:pt x="131509" y="3144"/>
                    <a:pt x="141331" y="21655"/>
                    <a:pt x="154931" y="30721"/>
                  </a:cubicBezTo>
                  <a:cubicBezTo>
                    <a:pt x="136798" y="46965"/>
                    <a:pt x="137931" y="75297"/>
                    <a:pt x="156442" y="91163"/>
                  </a:cubicBezTo>
                  <a:cubicBezTo>
                    <a:pt x="161353" y="95319"/>
                    <a:pt x="168530" y="105518"/>
                    <a:pt x="167019" y="107407"/>
                  </a:cubicBezTo>
                  <a:cubicBezTo>
                    <a:pt x="160597" y="116096"/>
                    <a:pt x="149264" y="127051"/>
                    <a:pt x="140953" y="124784"/>
                  </a:cubicBezTo>
                  <a:cubicBezTo>
                    <a:pt x="126221" y="121384"/>
                    <a:pt x="133398" y="134984"/>
                    <a:pt x="127732" y="136873"/>
                  </a:cubicBezTo>
                  <a:cubicBezTo>
                    <a:pt x="117532" y="129695"/>
                    <a:pt x="111488" y="129317"/>
                    <a:pt x="112621" y="144806"/>
                  </a:cubicBezTo>
                  <a:cubicBezTo>
                    <a:pt x="113377" y="155383"/>
                    <a:pt x="106577" y="165583"/>
                    <a:pt x="114510" y="176915"/>
                  </a:cubicBezTo>
                  <a:cubicBezTo>
                    <a:pt x="119799" y="184471"/>
                    <a:pt x="123198" y="181449"/>
                    <a:pt x="128109" y="179560"/>
                  </a:cubicBezTo>
                  <a:close/>
                </a:path>
              </a:pathLst>
            </a:custGeom>
            <a:solidFill>
              <a:srgbClr val="F1CC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02" name="Freeform: Shape 26501">
              <a:extLst>
                <a:ext uri="{FF2B5EF4-FFF2-40B4-BE49-F238E27FC236}">
                  <a16:creationId xmlns:a16="http://schemas.microsoft.com/office/drawing/2014/main" id="{872F11F6-AF8A-42B1-BBFE-A7FFDAECD027}"/>
                </a:ext>
              </a:extLst>
            </p:cNvPr>
            <p:cNvSpPr/>
            <p:nvPr/>
          </p:nvSpPr>
          <p:spPr>
            <a:xfrm>
              <a:off x="9425485" y="4073294"/>
              <a:ext cx="216598" cy="366463"/>
            </a:xfrm>
            <a:custGeom>
              <a:avLst/>
              <a:gdLst>
                <a:gd name="connsiteX0" fmla="*/ 44206 w 216598"/>
                <a:gd name="connsiteY0" fmla="*/ 366464 h 366463"/>
                <a:gd name="connsiteX1" fmla="*/ 26451 w 216598"/>
                <a:gd name="connsiteY1" fmla="*/ 293178 h 366463"/>
                <a:gd name="connsiteX2" fmla="*/ 21918 w 216598"/>
                <a:gd name="connsiteY2" fmla="*/ 279956 h 366463"/>
                <a:gd name="connsiteX3" fmla="*/ 12096 w 216598"/>
                <a:gd name="connsiteY3" fmla="*/ 245202 h 366463"/>
                <a:gd name="connsiteX4" fmla="*/ 12096 w 216598"/>
                <a:gd name="connsiteY4" fmla="*/ 226691 h 366463"/>
                <a:gd name="connsiteX5" fmla="*/ 13229 w 216598"/>
                <a:gd name="connsiteY5" fmla="*/ 165871 h 366463"/>
                <a:gd name="connsiteX6" fmla="*/ 13607 w 216598"/>
                <a:gd name="connsiteY6" fmla="*/ 146605 h 366463"/>
                <a:gd name="connsiteX7" fmla="*/ 10207 w 216598"/>
                <a:gd name="connsiteY7" fmla="*/ 102029 h 366463"/>
                <a:gd name="connsiteX8" fmla="*/ 5674 w 216598"/>
                <a:gd name="connsiteY8" fmla="*/ 60098 h 366463"/>
                <a:gd name="connsiteX9" fmla="*/ 7185 w 216598"/>
                <a:gd name="connsiteY9" fmla="*/ 14766 h 366463"/>
                <a:gd name="connsiteX10" fmla="*/ 27962 w 216598"/>
                <a:gd name="connsiteY10" fmla="*/ 14388 h 366463"/>
                <a:gd name="connsiteX11" fmla="*/ 124670 w 216598"/>
                <a:gd name="connsiteY11" fmla="*/ 9477 h 366463"/>
                <a:gd name="connsiteX12" fmla="*/ 150357 w 216598"/>
                <a:gd name="connsiteY12" fmla="*/ 9855 h 366463"/>
                <a:gd name="connsiteX13" fmla="*/ 162446 w 216598"/>
                <a:gd name="connsiteY13" fmla="*/ 73697 h 366463"/>
                <a:gd name="connsiteX14" fmla="*/ 163579 w 216598"/>
                <a:gd name="connsiteY14" fmla="*/ 91074 h 366463"/>
                <a:gd name="connsiteX15" fmla="*/ 212689 w 216598"/>
                <a:gd name="connsiteY15" fmla="*/ 165116 h 366463"/>
                <a:gd name="connsiteX16" fmla="*/ 216466 w 216598"/>
                <a:gd name="connsiteY16" fmla="*/ 172293 h 366463"/>
                <a:gd name="connsiteX17" fmla="*/ 198711 w 216598"/>
                <a:gd name="connsiteY17" fmla="*/ 238024 h 366463"/>
                <a:gd name="connsiteX18" fmla="*/ 194178 w 216598"/>
                <a:gd name="connsiteY18" fmla="*/ 241802 h 366463"/>
                <a:gd name="connsiteX19" fmla="*/ 121270 w 216598"/>
                <a:gd name="connsiteY19" fmla="*/ 278445 h 366463"/>
                <a:gd name="connsiteX20" fmla="*/ 101248 w 216598"/>
                <a:gd name="connsiteY20" fmla="*/ 282978 h 366463"/>
                <a:gd name="connsiteX21" fmla="*/ 77071 w 216598"/>
                <a:gd name="connsiteY21" fmla="*/ 315466 h 366463"/>
                <a:gd name="connsiteX22" fmla="*/ 77827 w 216598"/>
                <a:gd name="connsiteY22" fmla="*/ 323777 h 366463"/>
                <a:gd name="connsiteX23" fmla="*/ 77827 w 216598"/>
                <a:gd name="connsiteY23" fmla="*/ 332087 h 366463"/>
                <a:gd name="connsiteX24" fmla="*/ 44206 w 216598"/>
                <a:gd name="connsiteY24" fmla="*/ 366464 h 36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6598" h="366463">
                  <a:moveTo>
                    <a:pt x="44206" y="366464"/>
                  </a:moveTo>
                  <a:cubicBezTo>
                    <a:pt x="26451" y="344931"/>
                    <a:pt x="19274" y="320754"/>
                    <a:pt x="26451" y="293178"/>
                  </a:cubicBezTo>
                  <a:cubicBezTo>
                    <a:pt x="27962" y="288267"/>
                    <a:pt x="26829" y="282600"/>
                    <a:pt x="21918" y="279956"/>
                  </a:cubicBezTo>
                  <a:cubicBezTo>
                    <a:pt x="6052" y="271645"/>
                    <a:pt x="9074" y="258046"/>
                    <a:pt x="12096" y="245202"/>
                  </a:cubicBezTo>
                  <a:cubicBezTo>
                    <a:pt x="13607" y="238780"/>
                    <a:pt x="15874" y="232735"/>
                    <a:pt x="12096" y="226691"/>
                  </a:cubicBezTo>
                  <a:cubicBezTo>
                    <a:pt x="-370" y="206292"/>
                    <a:pt x="7941" y="185137"/>
                    <a:pt x="13229" y="165871"/>
                  </a:cubicBezTo>
                  <a:cubicBezTo>
                    <a:pt x="15118" y="158316"/>
                    <a:pt x="16629" y="152272"/>
                    <a:pt x="13607" y="146605"/>
                  </a:cubicBezTo>
                  <a:cubicBezTo>
                    <a:pt x="5296" y="131873"/>
                    <a:pt x="4919" y="117140"/>
                    <a:pt x="10207" y="102029"/>
                  </a:cubicBezTo>
                  <a:cubicBezTo>
                    <a:pt x="15118" y="87297"/>
                    <a:pt x="14740" y="72564"/>
                    <a:pt x="5674" y="60098"/>
                  </a:cubicBezTo>
                  <a:cubicBezTo>
                    <a:pt x="-6037" y="44231"/>
                    <a:pt x="3407" y="29121"/>
                    <a:pt x="7185" y="14766"/>
                  </a:cubicBezTo>
                  <a:cubicBezTo>
                    <a:pt x="10963" y="1544"/>
                    <a:pt x="20785" y="6455"/>
                    <a:pt x="27962" y="14388"/>
                  </a:cubicBezTo>
                  <a:cubicBezTo>
                    <a:pt x="50628" y="39321"/>
                    <a:pt x="104648" y="37054"/>
                    <a:pt x="124670" y="9477"/>
                  </a:cubicBezTo>
                  <a:cubicBezTo>
                    <a:pt x="134869" y="-4500"/>
                    <a:pt x="142424" y="-1856"/>
                    <a:pt x="150357" y="9855"/>
                  </a:cubicBezTo>
                  <a:cubicBezTo>
                    <a:pt x="163201" y="29121"/>
                    <a:pt x="166224" y="51409"/>
                    <a:pt x="162446" y="73697"/>
                  </a:cubicBezTo>
                  <a:cubicBezTo>
                    <a:pt x="161313" y="80119"/>
                    <a:pt x="160179" y="84652"/>
                    <a:pt x="163579" y="91074"/>
                  </a:cubicBezTo>
                  <a:cubicBezTo>
                    <a:pt x="176801" y="117895"/>
                    <a:pt x="185867" y="147361"/>
                    <a:pt x="212689" y="165116"/>
                  </a:cubicBezTo>
                  <a:cubicBezTo>
                    <a:pt x="214577" y="166627"/>
                    <a:pt x="217222" y="170027"/>
                    <a:pt x="216466" y="172293"/>
                  </a:cubicBezTo>
                  <a:cubicBezTo>
                    <a:pt x="210800" y="194204"/>
                    <a:pt x="204756" y="216114"/>
                    <a:pt x="198711" y="238024"/>
                  </a:cubicBezTo>
                  <a:cubicBezTo>
                    <a:pt x="198333" y="239535"/>
                    <a:pt x="195689" y="241802"/>
                    <a:pt x="194178" y="241802"/>
                  </a:cubicBezTo>
                  <a:cubicBezTo>
                    <a:pt x="163579" y="241802"/>
                    <a:pt x="147335" y="269756"/>
                    <a:pt x="121270" y="278445"/>
                  </a:cubicBezTo>
                  <a:cubicBezTo>
                    <a:pt x="114470" y="280711"/>
                    <a:pt x="108804" y="283356"/>
                    <a:pt x="101248" y="282978"/>
                  </a:cubicBezTo>
                  <a:cubicBezTo>
                    <a:pt x="75938" y="281467"/>
                    <a:pt x="68005" y="292422"/>
                    <a:pt x="77071" y="315466"/>
                  </a:cubicBezTo>
                  <a:cubicBezTo>
                    <a:pt x="78205" y="318110"/>
                    <a:pt x="77449" y="321132"/>
                    <a:pt x="77827" y="323777"/>
                  </a:cubicBezTo>
                  <a:cubicBezTo>
                    <a:pt x="77827" y="326421"/>
                    <a:pt x="77827" y="329443"/>
                    <a:pt x="77827" y="332087"/>
                  </a:cubicBezTo>
                  <a:cubicBezTo>
                    <a:pt x="78205" y="364953"/>
                    <a:pt x="76694" y="366464"/>
                    <a:pt x="44206" y="366464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03" name="Freeform: Shape 26502">
              <a:extLst>
                <a:ext uri="{FF2B5EF4-FFF2-40B4-BE49-F238E27FC236}">
                  <a16:creationId xmlns:a16="http://schemas.microsoft.com/office/drawing/2014/main" id="{DD94D76E-9E3A-4CB9-AE12-C76C363859A4}"/>
                </a:ext>
              </a:extLst>
            </p:cNvPr>
            <p:cNvSpPr/>
            <p:nvPr/>
          </p:nvSpPr>
          <p:spPr>
            <a:xfrm>
              <a:off x="9622596" y="4693408"/>
              <a:ext cx="184506" cy="219687"/>
            </a:xfrm>
            <a:custGeom>
              <a:avLst/>
              <a:gdLst>
                <a:gd name="connsiteX0" fmla="*/ 42021 w 184506"/>
                <a:gd name="connsiteY0" fmla="*/ 8518 h 219687"/>
                <a:gd name="connsiteX1" fmla="*/ 54110 w 184506"/>
                <a:gd name="connsiteY1" fmla="*/ 6251 h 219687"/>
                <a:gd name="connsiteX2" fmla="*/ 63554 w 184506"/>
                <a:gd name="connsiteY2" fmla="*/ 3607 h 219687"/>
                <a:gd name="connsiteX3" fmla="*/ 68465 w 184506"/>
                <a:gd name="connsiteY3" fmla="*/ 21362 h 219687"/>
                <a:gd name="connsiteX4" fmla="*/ 68465 w 184506"/>
                <a:gd name="connsiteY4" fmla="*/ 25895 h 219687"/>
                <a:gd name="connsiteX5" fmla="*/ 92642 w 184506"/>
                <a:gd name="connsiteY5" fmla="*/ 71982 h 219687"/>
                <a:gd name="connsiteX6" fmla="*/ 76398 w 184506"/>
                <a:gd name="connsiteY6" fmla="*/ 75759 h 219687"/>
                <a:gd name="connsiteX7" fmla="*/ 65443 w 184506"/>
                <a:gd name="connsiteY7" fmla="*/ 77648 h 219687"/>
                <a:gd name="connsiteX8" fmla="*/ 69598 w 184506"/>
                <a:gd name="connsiteY8" fmla="*/ 85581 h 219687"/>
                <a:gd name="connsiteX9" fmla="*/ 96041 w 184506"/>
                <a:gd name="connsiteY9" fmla="*/ 92381 h 219687"/>
                <a:gd name="connsiteX10" fmla="*/ 104352 w 184506"/>
                <a:gd name="connsiteY10" fmla="*/ 96159 h 219687"/>
                <a:gd name="connsiteX11" fmla="*/ 98686 w 184506"/>
                <a:gd name="connsiteY11" fmla="*/ 104092 h 219687"/>
                <a:gd name="connsiteX12" fmla="*/ 76775 w 184506"/>
                <a:gd name="connsiteY12" fmla="*/ 107492 h 219687"/>
                <a:gd name="connsiteX13" fmla="*/ 54865 w 184506"/>
                <a:gd name="connsiteY13" fmla="*/ 130913 h 219687"/>
                <a:gd name="connsiteX14" fmla="*/ 56754 w 184506"/>
                <a:gd name="connsiteY14" fmla="*/ 136202 h 219687"/>
                <a:gd name="connsiteX15" fmla="*/ 86597 w 184506"/>
                <a:gd name="connsiteY15" fmla="*/ 161134 h 219687"/>
                <a:gd name="connsiteX16" fmla="*/ 86597 w 184506"/>
                <a:gd name="connsiteY16" fmla="*/ 164912 h 219687"/>
                <a:gd name="connsiteX17" fmla="*/ 83953 w 184506"/>
                <a:gd name="connsiteY17" fmla="*/ 170956 h 219687"/>
                <a:gd name="connsiteX18" fmla="*/ 95664 w 184506"/>
                <a:gd name="connsiteY18" fmla="*/ 172845 h 219687"/>
                <a:gd name="connsiteX19" fmla="*/ 131929 w 184506"/>
                <a:gd name="connsiteY19" fmla="*/ 156601 h 219687"/>
                <a:gd name="connsiteX20" fmla="*/ 136840 w 184506"/>
                <a:gd name="connsiteY20" fmla="*/ 133180 h 219687"/>
                <a:gd name="connsiteX21" fmla="*/ 145151 w 184506"/>
                <a:gd name="connsiteY21" fmla="*/ 130535 h 219687"/>
                <a:gd name="connsiteX22" fmla="*/ 181794 w 184506"/>
                <a:gd name="connsiteY22" fmla="*/ 136957 h 219687"/>
                <a:gd name="connsiteX23" fmla="*/ 182927 w 184506"/>
                <a:gd name="connsiteY23" fmla="*/ 143757 h 219687"/>
                <a:gd name="connsiteX24" fmla="*/ 166683 w 184506"/>
                <a:gd name="connsiteY24" fmla="*/ 183044 h 219687"/>
                <a:gd name="connsiteX25" fmla="*/ 154217 w 184506"/>
                <a:gd name="connsiteY25" fmla="*/ 186444 h 219687"/>
                <a:gd name="connsiteX26" fmla="*/ 136840 w 184506"/>
                <a:gd name="connsiteY26" fmla="*/ 189844 h 219687"/>
                <a:gd name="connsiteX27" fmla="*/ 136462 w 184506"/>
                <a:gd name="connsiteY27" fmla="*/ 197777 h 219687"/>
                <a:gd name="connsiteX28" fmla="*/ 151195 w 184506"/>
                <a:gd name="connsiteY28" fmla="*/ 202688 h 219687"/>
                <a:gd name="connsiteX29" fmla="*/ 159506 w 184506"/>
                <a:gd name="connsiteY29" fmla="*/ 201177 h 219687"/>
                <a:gd name="connsiteX30" fmla="*/ 169705 w 184506"/>
                <a:gd name="connsiteY30" fmla="*/ 212888 h 219687"/>
                <a:gd name="connsiteX31" fmla="*/ 159883 w 184506"/>
                <a:gd name="connsiteY31" fmla="*/ 217043 h 219687"/>
                <a:gd name="connsiteX32" fmla="*/ 135329 w 184506"/>
                <a:gd name="connsiteY32" fmla="*/ 219687 h 219687"/>
                <a:gd name="connsiteX33" fmla="*/ 126640 w 184506"/>
                <a:gd name="connsiteY33" fmla="*/ 204199 h 219687"/>
                <a:gd name="connsiteX34" fmla="*/ 103219 w 184506"/>
                <a:gd name="connsiteY34" fmla="*/ 180778 h 219687"/>
                <a:gd name="connsiteX35" fmla="*/ 103597 w 184506"/>
                <a:gd name="connsiteY35" fmla="*/ 204199 h 219687"/>
                <a:gd name="connsiteX36" fmla="*/ 93019 w 184506"/>
                <a:gd name="connsiteY36" fmla="*/ 203821 h 219687"/>
                <a:gd name="connsiteX37" fmla="*/ 64687 w 184506"/>
                <a:gd name="connsiteY37" fmla="*/ 203444 h 219687"/>
                <a:gd name="connsiteX38" fmla="*/ 53732 w 184506"/>
                <a:gd name="connsiteY38" fmla="*/ 201177 h 219687"/>
                <a:gd name="connsiteX39" fmla="*/ 45799 w 184506"/>
                <a:gd name="connsiteY39" fmla="*/ 195133 h 219687"/>
                <a:gd name="connsiteX40" fmla="*/ 40888 w 184506"/>
                <a:gd name="connsiteY40" fmla="*/ 177378 h 219687"/>
                <a:gd name="connsiteX41" fmla="*/ 29555 w 184506"/>
                <a:gd name="connsiteY41" fmla="*/ 153201 h 219687"/>
                <a:gd name="connsiteX42" fmla="*/ 8778 w 184506"/>
                <a:gd name="connsiteY42" fmla="*/ 145646 h 219687"/>
                <a:gd name="connsiteX43" fmla="*/ 29177 w 184506"/>
                <a:gd name="connsiteY43" fmla="*/ 110892 h 219687"/>
                <a:gd name="connsiteX44" fmla="*/ 39377 w 184506"/>
                <a:gd name="connsiteY44" fmla="*/ 107492 h 219687"/>
                <a:gd name="connsiteX45" fmla="*/ 31822 w 184506"/>
                <a:gd name="connsiteY45" fmla="*/ 98803 h 219687"/>
                <a:gd name="connsiteX46" fmla="*/ 27666 w 184506"/>
                <a:gd name="connsiteY46" fmla="*/ 76515 h 219687"/>
                <a:gd name="connsiteX47" fmla="*/ 32577 w 184506"/>
                <a:gd name="connsiteY47" fmla="*/ 73115 h 219687"/>
                <a:gd name="connsiteX48" fmla="*/ 35977 w 184506"/>
                <a:gd name="connsiteY48" fmla="*/ 78782 h 219687"/>
                <a:gd name="connsiteX49" fmla="*/ 41643 w 184506"/>
                <a:gd name="connsiteY49" fmla="*/ 84448 h 219687"/>
                <a:gd name="connsiteX50" fmla="*/ 50332 w 184506"/>
                <a:gd name="connsiteY50" fmla="*/ 80293 h 219687"/>
                <a:gd name="connsiteX51" fmla="*/ 56754 w 184506"/>
                <a:gd name="connsiteY51" fmla="*/ 50827 h 219687"/>
                <a:gd name="connsiteX52" fmla="*/ 12556 w 184506"/>
                <a:gd name="connsiteY52" fmla="*/ 51205 h 219687"/>
                <a:gd name="connsiteX53" fmla="*/ 3867 w 184506"/>
                <a:gd name="connsiteY53" fmla="*/ 24761 h 219687"/>
                <a:gd name="connsiteX54" fmla="*/ 7645 w 184506"/>
                <a:gd name="connsiteY54" fmla="*/ 11162 h 219687"/>
                <a:gd name="connsiteX55" fmla="*/ 42021 w 184506"/>
                <a:gd name="connsiteY55" fmla="*/ 8518 h 21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4506" h="219687">
                  <a:moveTo>
                    <a:pt x="42021" y="8518"/>
                  </a:moveTo>
                  <a:cubicBezTo>
                    <a:pt x="46177" y="7762"/>
                    <a:pt x="50332" y="6251"/>
                    <a:pt x="54110" y="6251"/>
                  </a:cubicBezTo>
                  <a:cubicBezTo>
                    <a:pt x="57510" y="6251"/>
                    <a:pt x="57132" y="-5837"/>
                    <a:pt x="63554" y="3607"/>
                  </a:cubicBezTo>
                  <a:cubicBezTo>
                    <a:pt x="68087" y="10406"/>
                    <a:pt x="71487" y="17584"/>
                    <a:pt x="68465" y="21362"/>
                  </a:cubicBezTo>
                  <a:cubicBezTo>
                    <a:pt x="66954" y="23250"/>
                    <a:pt x="66198" y="24761"/>
                    <a:pt x="68465" y="25895"/>
                  </a:cubicBezTo>
                  <a:cubicBezTo>
                    <a:pt x="85842" y="36850"/>
                    <a:pt x="75264" y="61027"/>
                    <a:pt x="92642" y="71982"/>
                  </a:cubicBezTo>
                  <a:cubicBezTo>
                    <a:pt x="86220" y="76137"/>
                    <a:pt x="80931" y="80670"/>
                    <a:pt x="76398" y="75759"/>
                  </a:cubicBezTo>
                  <a:cubicBezTo>
                    <a:pt x="70354" y="68582"/>
                    <a:pt x="69976" y="71604"/>
                    <a:pt x="65443" y="77648"/>
                  </a:cubicBezTo>
                  <a:cubicBezTo>
                    <a:pt x="59020" y="86337"/>
                    <a:pt x="68465" y="83315"/>
                    <a:pt x="69598" y="85581"/>
                  </a:cubicBezTo>
                  <a:cubicBezTo>
                    <a:pt x="76020" y="98803"/>
                    <a:pt x="84708" y="99181"/>
                    <a:pt x="96041" y="92381"/>
                  </a:cubicBezTo>
                  <a:cubicBezTo>
                    <a:pt x="99819" y="90115"/>
                    <a:pt x="102841" y="92759"/>
                    <a:pt x="104352" y="96159"/>
                  </a:cubicBezTo>
                  <a:cubicBezTo>
                    <a:pt x="106241" y="101070"/>
                    <a:pt x="104730" y="103336"/>
                    <a:pt x="98686" y="104092"/>
                  </a:cubicBezTo>
                  <a:cubicBezTo>
                    <a:pt x="91508" y="104847"/>
                    <a:pt x="85842" y="109758"/>
                    <a:pt x="76775" y="107492"/>
                  </a:cubicBezTo>
                  <a:cubicBezTo>
                    <a:pt x="60909" y="103714"/>
                    <a:pt x="52599" y="113536"/>
                    <a:pt x="54865" y="130913"/>
                  </a:cubicBezTo>
                  <a:cubicBezTo>
                    <a:pt x="55243" y="132802"/>
                    <a:pt x="56754" y="136202"/>
                    <a:pt x="56754" y="136202"/>
                  </a:cubicBezTo>
                  <a:cubicBezTo>
                    <a:pt x="81309" y="127135"/>
                    <a:pt x="73753" y="156601"/>
                    <a:pt x="86597" y="161134"/>
                  </a:cubicBezTo>
                  <a:cubicBezTo>
                    <a:pt x="89997" y="162267"/>
                    <a:pt x="88486" y="163778"/>
                    <a:pt x="86597" y="164912"/>
                  </a:cubicBezTo>
                  <a:cubicBezTo>
                    <a:pt x="84331" y="166423"/>
                    <a:pt x="78287" y="166801"/>
                    <a:pt x="83953" y="170956"/>
                  </a:cubicBezTo>
                  <a:cubicBezTo>
                    <a:pt x="86975" y="173223"/>
                    <a:pt x="95664" y="173223"/>
                    <a:pt x="95664" y="172845"/>
                  </a:cubicBezTo>
                  <a:cubicBezTo>
                    <a:pt x="100575" y="150557"/>
                    <a:pt x="118707" y="160001"/>
                    <a:pt x="131929" y="156601"/>
                  </a:cubicBezTo>
                  <a:cubicBezTo>
                    <a:pt x="147039" y="152823"/>
                    <a:pt x="151573" y="144135"/>
                    <a:pt x="136840" y="133180"/>
                  </a:cubicBezTo>
                  <a:cubicBezTo>
                    <a:pt x="138729" y="126758"/>
                    <a:pt x="143640" y="132424"/>
                    <a:pt x="145151" y="130535"/>
                  </a:cubicBezTo>
                  <a:cubicBezTo>
                    <a:pt x="161395" y="110892"/>
                    <a:pt x="170083" y="130535"/>
                    <a:pt x="181794" y="136957"/>
                  </a:cubicBezTo>
                  <a:cubicBezTo>
                    <a:pt x="185194" y="138846"/>
                    <a:pt x="185194" y="141868"/>
                    <a:pt x="182927" y="143757"/>
                  </a:cubicBezTo>
                  <a:cubicBezTo>
                    <a:pt x="168950" y="153579"/>
                    <a:pt x="167816" y="167934"/>
                    <a:pt x="166683" y="183044"/>
                  </a:cubicBezTo>
                  <a:cubicBezTo>
                    <a:pt x="166305" y="186444"/>
                    <a:pt x="161017" y="192111"/>
                    <a:pt x="154217" y="186444"/>
                  </a:cubicBezTo>
                  <a:cubicBezTo>
                    <a:pt x="147795" y="181156"/>
                    <a:pt x="143640" y="192866"/>
                    <a:pt x="136840" y="189844"/>
                  </a:cubicBezTo>
                  <a:cubicBezTo>
                    <a:pt x="136462" y="192488"/>
                    <a:pt x="135329" y="195511"/>
                    <a:pt x="136462" y="197777"/>
                  </a:cubicBezTo>
                  <a:cubicBezTo>
                    <a:pt x="139106" y="204955"/>
                    <a:pt x="145906" y="202310"/>
                    <a:pt x="151195" y="202688"/>
                  </a:cubicBezTo>
                  <a:cubicBezTo>
                    <a:pt x="153839" y="202688"/>
                    <a:pt x="156861" y="201933"/>
                    <a:pt x="159506" y="201177"/>
                  </a:cubicBezTo>
                  <a:cubicBezTo>
                    <a:pt x="170461" y="198155"/>
                    <a:pt x="168950" y="209866"/>
                    <a:pt x="169705" y="212888"/>
                  </a:cubicBezTo>
                  <a:cubicBezTo>
                    <a:pt x="171216" y="220443"/>
                    <a:pt x="164417" y="218554"/>
                    <a:pt x="159883" y="217043"/>
                  </a:cubicBezTo>
                  <a:cubicBezTo>
                    <a:pt x="151195" y="213643"/>
                    <a:pt x="143262" y="215532"/>
                    <a:pt x="135329" y="219687"/>
                  </a:cubicBezTo>
                  <a:cubicBezTo>
                    <a:pt x="134573" y="213266"/>
                    <a:pt x="133062" y="204955"/>
                    <a:pt x="126640" y="204199"/>
                  </a:cubicBezTo>
                  <a:cubicBezTo>
                    <a:pt x="112663" y="203066"/>
                    <a:pt x="108885" y="192488"/>
                    <a:pt x="103219" y="180778"/>
                  </a:cubicBezTo>
                  <a:cubicBezTo>
                    <a:pt x="97175" y="190600"/>
                    <a:pt x="96797" y="197777"/>
                    <a:pt x="103597" y="204199"/>
                  </a:cubicBezTo>
                  <a:cubicBezTo>
                    <a:pt x="99063" y="207599"/>
                    <a:pt x="95286" y="206466"/>
                    <a:pt x="93019" y="203821"/>
                  </a:cubicBezTo>
                  <a:cubicBezTo>
                    <a:pt x="83575" y="192866"/>
                    <a:pt x="74887" y="177000"/>
                    <a:pt x="64687" y="203444"/>
                  </a:cubicBezTo>
                  <a:cubicBezTo>
                    <a:pt x="63176" y="206843"/>
                    <a:pt x="54110" y="215910"/>
                    <a:pt x="53732" y="201177"/>
                  </a:cubicBezTo>
                  <a:cubicBezTo>
                    <a:pt x="53354" y="194377"/>
                    <a:pt x="49954" y="196266"/>
                    <a:pt x="45799" y="195133"/>
                  </a:cubicBezTo>
                  <a:cubicBezTo>
                    <a:pt x="34844" y="192111"/>
                    <a:pt x="35977" y="182667"/>
                    <a:pt x="40888" y="177378"/>
                  </a:cubicBezTo>
                  <a:cubicBezTo>
                    <a:pt x="59398" y="158490"/>
                    <a:pt x="37110" y="157734"/>
                    <a:pt x="29555" y="153201"/>
                  </a:cubicBezTo>
                  <a:cubicBezTo>
                    <a:pt x="23511" y="149801"/>
                    <a:pt x="10289" y="158490"/>
                    <a:pt x="8778" y="145646"/>
                  </a:cubicBezTo>
                  <a:cubicBezTo>
                    <a:pt x="7267" y="130535"/>
                    <a:pt x="14067" y="117314"/>
                    <a:pt x="29177" y="110892"/>
                  </a:cubicBezTo>
                  <a:cubicBezTo>
                    <a:pt x="32577" y="109381"/>
                    <a:pt x="38621" y="113536"/>
                    <a:pt x="39377" y="107492"/>
                  </a:cubicBezTo>
                  <a:cubicBezTo>
                    <a:pt x="40132" y="102959"/>
                    <a:pt x="35599" y="100314"/>
                    <a:pt x="31822" y="98803"/>
                  </a:cubicBezTo>
                  <a:cubicBezTo>
                    <a:pt x="18978" y="93514"/>
                    <a:pt x="26155" y="84448"/>
                    <a:pt x="27666" y="76515"/>
                  </a:cubicBezTo>
                  <a:cubicBezTo>
                    <a:pt x="28044" y="75004"/>
                    <a:pt x="30688" y="73493"/>
                    <a:pt x="32577" y="73115"/>
                  </a:cubicBezTo>
                  <a:cubicBezTo>
                    <a:pt x="36355" y="73115"/>
                    <a:pt x="37110" y="75759"/>
                    <a:pt x="35977" y="78782"/>
                  </a:cubicBezTo>
                  <a:cubicBezTo>
                    <a:pt x="33710" y="84826"/>
                    <a:pt x="35977" y="86715"/>
                    <a:pt x="41643" y="84448"/>
                  </a:cubicBezTo>
                  <a:cubicBezTo>
                    <a:pt x="44666" y="82937"/>
                    <a:pt x="52599" y="86715"/>
                    <a:pt x="50332" y="80293"/>
                  </a:cubicBezTo>
                  <a:cubicBezTo>
                    <a:pt x="46932" y="68960"/>
                    <a:pt x="59020" y="62916"/>
                    <a:pt x="56754" y="50827"/>
                  </a:cubicBezTo>
                  <a:cubicBezTo>
                    <a:pt x="41643" y="63671"/>
                    <a:pt x="32577" y="27784"/>
                    <a:pt x="12556" y="51205"/>
                  </a:cubicBezTo>
                  <a:cubicBezTo>
                    <a:pt x="17467" y="36850"/>
                    <a:pt x="14067" y="28917"/>
                    <a:pt x="3867" y="24761"/>
                  </a:cubicBezTo>
                  <a:cubicBezTo>
                    <a:pt x="-1799" y="19850"/>
                    <a:pt x="-1799" y="19850"/>
                    <a:pt x="7645" y="11162"/>
                  </a:cubicBezTo>
                  <a:cubicBezTo>
                    <a:pt x="19355" y="13806"/>
                    <a:pt x="32577" y="30806"/>
                    <a:pt x="42021" y="8518"/>
                  </a:cubicBezTo>
                  <a:close/>
                </a:path>
              </a:pathLst>
            </a:custGeom>
            <a:solidFill>
              <a:srgbClr val="EEA1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04" name="Freeform: Shape 26503">
              <a:extLst>
                <a:ext uri="{FF2B5EF4-FFF2-40B4-BE49-F238E27FC236}">
                  <a16:creationId xmlns:a16="http://schemas.microsoft.com/office/drawing/2014/main" id="{FE2721B3-3867-43E1-9DC5-0B4411F12725}"/>
                </a:ext>
              </a:extLst>
            </p:cNvPr>
            <p:cNvSpPr/>
            <p:nvPr/>
          </p:nvSpPr>
          <p:spPr>
            <a:xfrm>
              <a:off x="9615688" y="4628401"/>
              <a:ext cx="79149" cy="72266"/>
            </a:xfrm>
            <a:custGeom>
              <a:avLst/>
              <a:gdLst>
                <a:gd name="connsiteX0" fmla="*/ 10397 w 79149"/>
                <a:gd name="connsiteY0" fmla="*/ 5905 h 72266"/>
                <a:gd name="connsiteX1" fmla="*/ 28152 w 79149"/>
                <a:gd name="connsiteY1" fmla="*/ 8549 h 72266"/>
                <a:gd name="connsiteX2" fmla="*/ 79150 w 79149"/>
                <a:gd name="connsiteY2" fmla="*/ 11949 h 72266"/>
                <a:gd name="connsiteX3" fmla="*/ 67061 w 79149"/>
                <a:gd name="connsiteY3" fmla="*/ 22526 h 72266"/>
                <a:gd name="connsiteX4" fmla="*/ 38351 w 79149"/>
                <a:gd name="connsiteY4" fmla="*/ 64080 h 72266"/>
                <a:gd name="connsiteX5" fmla="*/ 36085 w 79149"/>
                <a:gd name="connsiteY5" fmla="*/ 69369 h 72266"/>
                <a:gd name="connsiteX6" fmla="*/ 18708 w 79149"/>
                <a:gd name="connsiteY6" fmla="*/ 67858 h 72266"/>
                <a:gd name="connsiteX7" fmla="*/ 6619 w 79149"/>
                <a:gd name="connsiteY7" fmla="*/ 44059 h 72266"/>
                <a:gd name="connsiteX8" fmla="*/ 11908 w 79149"/>
                <a:gd name="connsiteY8" fmla="*/ 30459 h 72266"/>
                <a:gd name="connsiteX9" fmla="*/ 22108 w 79149"/>
                <a:gd name="connsiteY9" fmla="*/ 25548 h 72266"/>
                <a:gd name="connsiteX10" fmla="*/ 10775 w 79149"/>
                <a:gd name="connsiteY10" fmla="*/ 17615 h 72266"/>
                <a:gd name="connsiteX11" fmla="*/ 197 w 79149"/>
                <a:gd name="connsiteY11" fmla="*/ 6282 h 72266"/>
                <a:gd name="connsiteX12" fmla="*/ 10397 w 79149"/>
                <a:gd name="connsiteY12" fmla="*/ 5905 h 7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149" h="72266">
                  <a:moveTo>
                    <a:pt x="10397" y="5905"/>
                  </a:moveTo>
                  <a:cubicBezTo>
                    <a:pt x="16063" y="8549"/>
                    <a:pt x="21730" y="12327"/>
                    <a:pt x="28152" y="8549"/>
                  </a:cubicBezTo>
                  <a:cubicBezTo>
                    <a:pt x="49684" y="-3539"/>
                    <a:pt x="61017" y="-3162"/>
                    <a:pt x="79150" y="11949"/>
                  </a:cubicBezTo>
                  <a:cubicBezTo>
                    <a:pt x="77261" y="17615"/>
                    <a:pt x="61773" y="6282"/>
                    <a:pt x="67061" y="22526"/>
                  </a:cubicBezTo>
                  <a:cubicBezTo>
                    <a:pt x="72728" y="40281"/>
                    <a:pt x="57995" y="59925"/>
                    <a:pt x="38351" y="64080"/>
                  </a:cubicBezTo>
                  <a:cubicBezTo>
                    <a:pt x="37218" y="64458"/>
                    <a:pt x="36840" y="67480"/>
                    <a:pt x="36085" y="69369"/>
                  </a:cubicBezTo>
                  <a:cubicBezTo>
                    <a:pt x="29663" y="74280"/>
                    <a:pt x="23996" y="72391"/>
                    <a:pt x="18708" y="67858"/>
                  </a:cubicBezTo>
                  <a:cubicBezTo>
                    <a:pt x="15686" y="59547"/>
                    <a:pt x="6619" y="53881"/>
                    <a:pt x="6619" y="44059"/>
                  </a:cubicBezTo>
                  <a:cubicBezTo>
                    <a:pt x="6997" y="38770"/>
                    <a:pt x="5486" y="30837"/>
                    <a:pt x="11908" y="30459"/>
                  </a:cubicBezTo>
                  <a:cubicBezTo>
                    <a:pt x="17197" y="30459"/>
                    <a:pt x="22863" y="34992"/>
                    <a:pt x="22108" y="25548"/>
                  </a:cubicBezTo>
                  <a:cubicBezTo>
                    <a:pt x="21730" y="19882"/>
                    <a:pt x="18330" y="16104"/>
                    <a:pt x="10775" y="17615"/>
                  </a:cubicBezTo>
                  <a:cubicBezTo>
                    <a:pt x="2842" y="19504"/>
                    <a:pt x="-936" y="11949"/>
                    <a:pt x="197" y="6282"/>
                  </a:cubicBezTo>
                  <a:cubicBezTo>
                    <a:pt x="575" y="1749"/>
                    <a:pt x="6619" y="7038"/>
                    <a:pt x="10397" y="5905"/>
                  </a:cubicBezTo>
                  <a:close/>
                </a:path>
              </a:pathLst>
            </a:custGeom>
            <a:solidFill>
              <a:srgbClr val="EEA3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05" name="Freeform: Shape 26504">
              <a:extLst>
                <a:ext uri="{FF2B5EF4-FFF2-40B4-BE49-F238E27FC236}">
                  <a16:creationId xmlns:a16="http://schemas.microsoft.com/office/drawing/2014/main" id="{F9891246-0C9C-4C4F-8E66-BAB8C5C0C710}"/>
                </a:ext>
              </a:extLst>
            </p:cNvPr>
            <p:cNvSpPr/>
            <p:nvPr/>
          </p:nvSpPr>
          <p:spPr>
            <a:xfrm>
              <a:off x="9694083" y="4922161"/>
              <a:ext cx="90663" cy="72237"/>
            </a:xfrm>
            <a:custGeom>
              <a:avLst/>
              <a:gdLst>
                <a:gd name="connsiteX0" fmla="*/ 67620 w 90663"/>
                <a:gd name="connsiteY0" fmla="*/ 0 h 72237"/>
                <a:gd name="connsiteX1" fmla="*/ 90663 w 90663"/>
                <a:gd name="connsiteY1" fmla="*/ 0 h 72237"/>
                <a:gd name="connsiteX2" fmla="*/ 69131 w 90663"/>
                <a:gd name="connsiteY2" fmla="*/ 30221 h 72237"/>
                <a:gd name="connsiteX3" fmla="*/ 80086 w 90663"/>
                <a:gd name="connsiteY3" fmla="*/ 59687 h 72237"/>
                <a:gd name="connsiteX4" fmla="*/ 75930 w 90663"/>
                <a:gd name="connsiteY4" fmla="*/ 63842 h 72237"/>
                <a:gd name="connsiteX5" fmla="*/ 57042 w 90663"/>
                <a:gd name="connsiteY5" fmla="*/ 50242 h 72237"/>
                <a:gd name="connsiteX6" fmla="*/ 58553 w 90663"/>
                <a:gd name="connsiteY6" fmla="*/ 69886 h 72237"/>
                <a:gd name="connsiteX7" fmla="*/ 38910 w 90663"/>
                <a:gd name="connsiteY7" fmla="*/ 63464 h 72237"/>
                <a:gd name="connsiteX8" fmla="*/ 20777 w 90663"/>
                <a:gd name="connsiteY8" fmla="*/ 59687 h 72237"/>
                <a:gd name="connsiteX9" fmla="*/ 20777 w 90663"/>
                <a:gd name="connsiteY9" fmla="*/ 55531 h 72237"/>
                <a:gd name="connsiteX10" fmla="*/ 0 w 90663"/>
                <a:gd name="connsiteY10" fmla="*/ 33621 h 72237"/>
                <a:gd name="connsiteX11" fmla="*/ 10200 w 90663"/>
                <a:gd name="connsiteY11" fmla="*/ 26443 h 72237"/>
                <a:gd name="connsiteX12" fmla="*/ 51376 w 90663"/>
                <a:gd name="connsiteY12" fmla="*/ 4533 h 72237"/>
                <a:gd name="connsiteX13" fmla="*/ 67620 w 90663"/>
                <a:gd name="connsiteY13" fmla="*/ 0 h 7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63" h="72237">
                  <a:moveTo>
                    <a:pt x="67620" y="0"/>
                  </a:moveTo>
                  <a:cubicBezTo>
                    <a:pt x="73286" y="0"/>
                    <a:pt x="78575" y="0"/>
                    <a:pt x="90663" y="0"/>
                  </a:cubicBezTo>
                  <a:cubicBezTo>
                    <a:pt x="68753" y="5289"/>
                    <a:pt x="74042" y="20399"/>
                    <a:pt x="69131" y="30221"/>
                  </a:cubicBezTo>
                  <a:cubicBezTo>
                    <a:pt x="94819" y="31732"/>
                    <a:pt x="76308" y="49865"/>
                    <a:pt x="80086" y="59687"/>
                  </a:cubicBezTo>
                  <a:cubicBezTo>
                    <a:pt x="78575" y="61198"/>
                    <a:pt x="77064" y="62331"/>
                    <a:pt x="75930" y="63842"/>
                  </a:cubicBezTo>
                  <a:cubicBezTo>
                    <a:pt x="65353" y="64975"/>
                    <a:pt x="68753" y="48354"/>
                    <a:pt x="57042" y="50242"/>
                  </a:cubicBezTo>
                  <a:cubicBezTo>
                    <a:pt x="53265" y="56665"/>
                    <a:pt x="68375" y="62331"/>
                    <a:pt x="58553" y="69886"/>
                  </a:cubicBezTo>
                  <a:cubicBezTo>
                    <a:pt x="49109" y="77064"/>
                    <a:pt x="45332" y="65731"/>
                    <a:pt x="38910" y="63464"/>
                  </a:cubicBezTo>
                  <a:cubicBezTo>
                    <a:pt x="32865" y="61575"/>
                    <a:pt x="28332" y="54020"/>
                    <a:pt x="20777" y="59687"/>
                  </a:cubicBezTo>
                  <a:cubicBezTo>
                    <a:pt x="20777" y="58175"/>
                    <a:pt x="20399" y="56665"/>
                    <a:pt x="20777" y="55531"/>
                  </a:cubicBezTo>
                  <a:cubicBezTo>
                    <a:pt x="34754" y="28710"/>
                    <a:pt x="11711" y="36643"/>
                    <a:pt x="0" y="33621"/>
                  </a:cubicBezTo>
                  <a:cubicBezTo>
                    <a:pt x="756" y="27199"/>
                    <a:pt x="6044" y="26821"/>
                    <a:pt x="10200" y="26443"/>
                  </a:cubicBezTo>
                  <a:cubicBezTo>
                    <a:pt x="27199" y="24932"/>
                    <a:pt x="41932" y="20021"/>
                    <a:pt x="51376" y="4533"/>
                  </a:cubicBezTo>
                  <a:cubicBezTo>
                    <a:pt x="55153" y="-2644"/>
                    <a:pt x="63842" y="7933"/>
                    <a:pt x="67620" y="0"/>
                  </a:cubicBezTo>
                  <a:close/>
                </a:path>
              </a:pathLst>
            </a:custGeom>
            <a:solidFill>
              <a:srgbClr val="EEA1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06" name="Freeform: Shape 26505">
              <a:extLst>
                <a:ext uri="{FF2B5EF4-FFF2-40B4-BE49-F238E27FC236}">
                  <a16:creationId xmlns:a16="http://schemas.microsoft.com/office/drawing/2014/main" id="{5E397BA3-C4CA-4DBB-B078-C0863F28F834}"/>
                </a:ext>
              </a:extLst>
            </p:cNvPr>
            <p:cNvSpPr/>
            <p:nvPr/>
          </p:nvSpPr>
          <p:spPr>
            <a:xfrm>
              <a:off x="9605123" y="4698148"/>
              <a:ext cx="25850" cy="35887"/>
            </a:xfrm>
            <a:custGeom>
              <a:avLst/>
              <a:gdLst>
                <a:gd name="connsiteX0" fmla="*/ 25495 w 25850"/>
                <a:gd name="connsiteY0" fmla="*/ 8311 h 35887"/>
                <a:gd name="connsiteX1" fmla="*/ 21340 w 25850"/>
                <a:gd name="connsiteY1" fmla="*/ 21155 h 35887"/>
                <a:gd name="connsiteX2" fmla="*/ 10007 w 25850"/>
                <a:gd name="connsiteY2" fmla="*/ 35888 h 35887"/>
                <a:gd name="connsiteX3" fmla="*/ 17184 w 25850"/>
                <a:gd name="connsiteY3" fmla="*/ 0 h 35887"/>
                <a:gd name="connsiteX4" fmla="*/ 19451 w 25850"/>
                <a:gd name="connsiteY4" fmla="*/ 1133 h 35887"/>
                <a:gd name="connsiteX5" fmla="*/ 25495 w 25850"/>
                <a:gd name="connsiteY5" fmla="*/ 8311 h 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50" h="35887">
                  <a:moveTo>
                    <a:pt x="25495" y="8311"/>
                  </a:moveTo>
                  <a:cubicBezTo>
                    <a:pt x="27762" y="13977"/>
                    <a:pt x="18318" y="15488"/>
                    <a:pt x="21340" y="21155"/>
                  </a:cubicBezTo>
                  <a:cubicBezTo>
                    <a:pt x="20962" y="27954"/>
                    <a:pt x="17940" y="32865"/>
                    <a:pt x="10007" y="35888"/>
                  </a:cubicBezTo>
                  <a:cubicBezTo>
                    <a:pt x="15296" y="23799"/>
                    <a:pt x="-19836" y="6044"/>
                    <a:pt x="17184" y="0"/>
                  </a:cubicBezTo>
                  <a:cubicBezTo>
                    <a:pt x="17940" y="378"/>
                    <a:pt x="18695" y="756"/>
                    <a:pt x="19451" y="1133"/>
                  </a:cubicBezTo>
                  <a:cubicBezTo>
                    <a:pt x="21718" y="2644"/>
                    <a:pt x="24362" y="4911"/>
                    <a:pt x="25495" y="8311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07" name="Freeform: Shape 26506">
              <a:extLst>
                <a:ext uri="{FF2B5EF4-FFF2-40B4-BE49-F238E27FC236}">
                  <a16:creationId xmlns:a16="http://schemas.microsoft.com/office/drawing/2014/main" id="{0D7E6D2C-4739-44E9-9060-C6F1D073841D}"/>
                </a:ext>
              </a:extLst>
            </p:cNvPr>
            <p:cNvSpPr/>
            <p:nvPr/>
          </p:nvSpPr>
          <p:spPr>
            <a:xfrm>
              <a:off x="9619817" y="4672460"/>
              <a:ext cx="14618" cy="27934"/>
            </a:xfrm>
            <a:custGeom>
              <a:avLst/>
              <a:gdLst>
                <a:gd name="connsiteX0" fmla="*/ 2113 w 14618"/>
                <a:gd name="connsiteY0" fmla="*/ 0 h 27934"/>
                <a:gd name="connsiteX1" fmla="*/ 14579 w 14618"/>
                <a:gd name="connsiteY1" fmla="*/ 21155 h 27934"/>
                <a:gd name="connsiteX2" fmla="*/ 2113 w 14618"/>
                <a:gd name="connsiteY2" fmla="*/ 25310 h 27934"/>
                <a:gd name="connsiteX3" fmla="*/ 2113 w 14618"/>
                <a:gd name="connsiteY3" fmla="*/ 25310 h 27934"/>
                <a:gd name="connsiteX4" fmla="*/ 2113 w 14618"/>
                <a:gd name="connsiteY4" fmla="*/ 0 h 2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8" h="27934">
                  <a:moveTo>
                    <a:pt x="2113" y="0"/>
                  </a:moveTo>
                  <a:cubicBezTo>
                    <a:pt x="5135" y="7933"/>
                    <a:pt x="15334" y="11333"/>
                    <a:pt x="14579" y="21155"/>
                  </a:cubicBezTo>
                  <a:cubicBezTo>
                    <a:pt x="13068" y="30599"/>
                    <a:pt x="7779" y="28332"/>
                    <a:pt x="2113" y="25310"/>
                  </a:cubicBezTo>
                  <a:lnTo>
                    <a:pt x="2113" y="25310"/>
                  </a:lnTo>
                  <a:cubicBezTo>
                    <a:pt x="8912" y="16999"/>
                    <a:pt x="-5065" y="8689"/>
                    <a:pt x="2113" y="0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08" name="Freeform: Shape 26507">
              <a:extLst>
                <a:ext uri="{FF2B5EF4-FFF2-40B4-BE49-F238E27FC236}">
                  <a16:creationId xmlns:a16="http://schemas.microsoft.com/office/drawing/2014/main" id="{303567E7-1DAD-4B33-96EF-EBA9BEBF9C63}"/>
                </a:ext>
              </a:extLst>
            </p:cNvPr>
            <p:cNvSpPr/>
            <p:nvPr/>
          </p:nvSpPr>
          <p:spPr>
            <a:xfrm>
              <a:off x="9550155" y="5003265"/>
              <a:ext cx="88774" cy="63202"/>
            </a:xfrm>
            <a:custGeom>
              <a:avLst/>
              <a:gdLst>
                <a:gd name="connsiteX0" fmla="*/ 88775 w 88774"/>
                <a:gd name="connsiteY0" fmla="*/ 46203 h 63202"/>
                <a:gd name="connsiteX1" fmla="*/ 84619 w 88774"/>
                <a:gd name="connsiteY1" fmla="*/ 63202 h 63202"/>
                <a:gd name="connsiteX2" fmla="*/ 37776 w 88774"/>
                <a:gd name="connsiteY2" fmla="*/ 32226 h 63202"/>
                <a:gd name="connsiteX3" fmla="*/ 36265 w 88774"/>
                <a:gd name="connsiteY3" fmla="*/ 28448 h 63202"/>
                <a:gd name="connsiteX4" fmla="*/ 0 w 88774"/>
                <a:gd name="connsiteY4" fmla="*/ 3893 h 63202"/>
                <a:gd name="connsiteX5" fmla="*/ 38532 w 88774"/>
                <a:gd name="connsiteY5" fmla="*/ 493 h 63202"/>
                <a:gd name="connsiteX6" fmla="*/ 49487 w 88774"/>
                <a:gd name="connsiteY6" fmla="*/ 7671 h 63202"/>
                <a:gd name="connsiteX7" fmla="*/ 88775 w 88774"/>
                <a:gd name="connsiteY7" fmla="*/ 46203 h 6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774" h="63202">
                  <a:moveTo>
                    <a:pt x="88775" y="46203"/>
                  </a:moveTo>
                  <a:cubicBezTo>
                    <a:pt x="86130" y="51491"/>
                    <a:pt x="83864" y="57158"/>
                    <a:pt x="84619" y="63202"/>
                  </a:cubicBezTo>
                  <a:cubicBezTo>
                    <a:pt x="63464" y="61313"/>
                    <a:pt x="50620" y="46958"/>
                    <a:pt x="37776" y="32226"/>
                  </a:cubicBezTo>
                  <a:cubicBezTo>
                    <a:pt x="37021" y="31092"/>
                    <a:pt x="36643" y="29581"/>
                    <a:pt x="36265" y="28448"/>
                  </a:cubicBezTo>
                  <a:cubicBezTo>
                    <a:pt x="10955" y="40159"/>
                    <a:pt x="16622" y="5027"/>
                    <a:pt x="0" y="3893"/>
                  </a:cubicBezTo>
                  <a:cubicBezTo>
                    <a:pt x="12466" y="-1395"/>
                    <a:pt x="25688" y="5404"/>
                    <a:pt x="38532" y="493"/>
                  </a:cubicBezTo>
                  <a:cubicBezTo>
                    <a:pt x="43065" y="-1395"/>
                    <a:pt x="49487" y="2382"/>
                    <a:pt x="49487" y="7671"/>
                  </a:cubicBezTo>
                  <a:cubicBezTo>
                    <a:pt x="51376" y="32226"/>
                    <a:pt x="72531" y="36381"/>
                    <a:pt x="88775" y="46203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09" name="Freeform: Shape 26508">
              <a:extLst>
                <a:ext uri="{FF2B5EF4-FFF2-40B4-BE49-F238E27FC236}">
                  <a16:creationId xmlns:a16="http://schemas.microsoft.com/office/drawing/2014/main" id="{F3D0B259-555C-4F9C-AC0B-66EF53EE40E7}"/>
                </a:ext>
              </a:extLst>
            </p:cNvPr>
            <p:cNvSpPr/>
            <p:nvPr/>
          </p:nvSpPr>
          <p:spPr>
            <a:xfrm>
              <a:off x="9497607" y="5142633"/>
              <a:ext cx="17825" cy="10593"/>
            </a:xfrm>
            <a:custGeom>
              <a:avLst/>
              <a:gdLst>
                <a:gd name="connsiteX0" fmla="*/ 17794 w 17825"/>
                <a:gd name="connsiteY0" fmla="*/ 5054 h 10593"/>
                <a:gd name="connsiteX1" fmla="*/ 11372 w 17825"/>
                <a:gd name="connsiteY1" fmla="*/ 9587 h 10593"/>
                <a:gd name="connsiteX2" fmla="*/ 417 w 17825"/>
                <a:gd name="connsiteY2" fmla="*/ 7698 h 10593"/>
                <a:gd name="connsiteX3" fmla="*/ 7594 w 17825"/>
                <a:gd name="connsiteY3" fmla="*/ 142 h 10593"/>
                <a:gd name="connsiteX4" fmla="*/ 17794 w 17825"/>
                <a:gd name="connsiteY4" fmla="*/ 5054 h 1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25" h="10593">
                  <a:moveTo>
                    <a:pt x="17794" y="5054"/>
                  </a:moveTo>
                  <a:cubicBezTo>
                    <a:pt x="18171" y="10342"/>
                    <a:pt x="15149" y="10342"/>
                    <a:pt x="11372" y="9587"/>
                  </a:cubicBezTo>
                  <a:cubicBezTo>
                    <a:pt x="7594" y="8831"/>
                    <a:pt x="2305" y="13364"/>
                    <a:pt x="417" y="7698"/>
                  </a:cubicBezTo>
                  <a:cubicBezTo>
                    <a:pt x="-1472" y="2409"/>
                    <a:pt x="3439" y="898"/>
                    <a:pt x="7594" y="142"/>
                  </a:cubicBezTo>
                  <a:cubicBezTo>
                    <a:pt x="12127" y="-235"/>
                    <a:pt x="16283" y="-235"/>
                    <a:pt x="17794" y="5054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10" name="Freeform: Shape 26509">
              <a:extLst>
                <a:ext uri="{FF2B5EF4-FFF2-40B4-BE49-F238E27FC236}">
                  <a16:creationId xmlns:a16="http://schemas.microsoft.com/office/drawing/2014/main" id="{427DB7B8-B0C9-4504-BE73-9A1782B4BBB9}"/>
                </a:ext>
              </a:extLst>
            </p:cNvPr>
            <p:cNvSpPr/>
            <p:nvPr/>
          </p:nvSpPr>
          <p:spPr>
            <a:xfrm>
              <a:off x="9516156" y="3722378"/>
              <a:ext cx="170525" cy="232583"/>
            </a:xfrm>
            <a:custGeom>
              <a:avLst/>
              <a:gdLst>
                <a:gd name="connsiteX0" fmla="*/ 0 w 170525"/>
                <a:gd name="connsiteY0" fmla="*/ 103513 h 232583"/>
                <a:gd name="connsiteX1" fmla="*/ 8311 w 170525"/>
                <a:gd name="connsiteY1" fmla="*/ 36649 h 232583"/>
                <a:gd name="connsiteX2" fmla="*/ 41176 w 170525"/>
                <a:gd name="connsiteY2" fmla="*/ 6 h 232583"/>
                <a:gd name="connsiteX3" fmla="*/ 88019 w 170525"/>
                <a:gd name="connsiteY3" fmla="*/ 30605 h 232583"/>
                <a:gd name="connsiteX4" fmla="*/ 87641 w 170525"/>
                <a:gd name="connsiteY4" fmla="*/ 61204 h 232583"/>
                <a:gd name="connsiteX5" fmla="*/ 88019 w 170525"/>
                <a:gd name="connsiteY5" fmla="*/ 74426 h 232583"/>
                <a:gd name="connsiteX6" fmla="*/ 142417 w 170525"/>
                <a:gd name="connsiteY6" fmla="*/ 111824 h 232583"/>
                <a:gd name="connsiteX7" fmla="*/ 164705 w 170525"/>
                <a:gd name="connsiteY7" fmla="*/ 135623 h 232583"/>
                <a:gd name="connsiteX8" fmla="*/ 169616 w 170525"/>
                <a:gd name="connsiteY8" fmla="*/ 191910 h 232583"/>
                <a:gd name="connsiteX9" fmla="*/ 159794 w 170525"/>
                <a:gd name="connsiteY9" fmla="*/ 220620 h 232583"/>
                <a:gd name="connsiteX10" fmla="*/ 125040 w 170525"/>
                <a:gd name="connsiteY10" fmla="*/ 216465 h 232583"/>
                <a:gd name="connsiteX11" fmla="*/ 102752 w 170525"/>
                <a:gd name="connsiteY11" fmla="*/ 224398 h 232583"/>
                <a:gd name="connsiteX12" fmla="*/ 92174 w 170525"/>
                <a:gd name="connsiteY12" fmla="*/ 231953 h 232583"/>
                <a:gd name="connsiteX13" fmla="*/ 25310 w 170525"/>
                <a:gd name="connsiteY13" fmla="*/ 221753 h 232583"/>
                <a:gd name="connsiteX14" fmla="*/ 8689 w 170525"/>
                <a:gd name="connsiteY14" fmla="*/ 196065 h 232583"/>
                <a:gd name="connsiteX15" fmla="*/ 0 w 170525"/>
                <a:gd name="connsiteY15" fmla="*/ 103513 h 23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525" h="232583">
                  <a:moveTo>
                    <a:pt x="0" y="103513"/>
                  </a:moveTo>
                  <a:cubicBezTo>
                    <a:pt x="6422" y="81603"/>
                    <a:pt x="1511" y="58559"/>
                    <a:pt x="8311" y="36649"/>
                  </a:cubicBezTo>
                  <a:cubicBezTo>
                    <a:pt x="13600" y="19272"/>
                    <a:pt x="16999" y="762"/>
                    <a:pt x="41176" y="6"/>
                  </a:cubicBezTo>
                  <a:cubicBezTo>
                    <a:pt x="63842" y="-372"/>
                    <a:pt x="75175" y="17005"/>
                    <a:pt x="88019" y="30605"/>
                  </a:cubicBezTo>
                  <a:cubicBezTo>
                    <a:pt x="96330" y="39671"/>
                    <a:pt x="99352" y="51004"/>
                    <a:pt x="87641" y="61204"/>
                  </a:cubicBezTo>
                  <a:cubicBezTo>
                    <a:pt x="83108" y="64981"/>
                    <a:pt x="84619" y="70270"/>
                    <a:pt x="88019" y="74426"/>
                  </a:cubicBezTo>
                  <a:cubicBezTo>
                    <a:pt x="101618" y="93691"/>
                    <a:pt x="114840" y="112202"/>
                    <a:pt x="142417" y="111824"/>
                  </a:cubicBezTo>
                  <a:cubicBezTo>
                    <a:pt x="157527" y="111446"/>
                    <a:pt x="163572" y="123535"/>
                    <a:pt x="164705" y="135623"/>
                  </a:cubicBezTo>
                  <a:cubicBezTo>
                    <a:pt x="166216" y="154511"/>
                    <a:pt x="172260" y="173022"/>
                    <a:pt x="169616" y="191910"/>
                  </a:cubicBezTo>
                  <a:cubicBezTo>
                    <a:pt x="171882" y="203621"/>
                    <a:pt x="170371" y="213443"/>
                    <a:pt x="159794" y="220620"/>
                  </a:cubicBezTo>
                  <a:cubicBezTo>
                    <a:pt x="147328" y="227042"/>
                    <a:pt x="136373" y="225531"/>
                    <a:pt x="125040" y="216465"/>
                  </a:cubicBezTo>
                  <a:cubicBezTo>
                    <a:pt x="110685" y="204754"/>
                    <a:pt x="108040" y="206265"/>
                    <a:pt x="102752" y="224398"/>
                  </a:cubicBezTo>
                  <a:cubicBezTo>
                    <a:pt x="101241" y="230064"/>
                    <a:pt x="96707" y="234220"/>
                    <a:pt x="92174" y="231953"/>
                  </a:cubicBezTo>
                  <a:cubicBezTo>
                    <a:pt x="70642" y="222509"/>
                    <a:pt x="46087" y="234975"/>
                    <a:pt x="25310" y="221753"/>
                  </a:cubicBezTo>
                  <a:cubicBezTo>
                    <a:pt x="17755" y="214576"/>
                    <a:pt x="19266" y="201354"/>
                    <a:pt x="8689" y="196065"/>
                  </a:cubicBezTo>
                  <a:cubicBezTo>
                    <a:pt x="13977" y="164711"/>
                    <a:pt x="378" y="134868"/>
                    <a:pt x="0" y="103513"/>
                  </a:cubicBezTo>
                  <a:close/>
                </a:path>
              </a:pathLst>
            </a:custGeom>
            <a:solidFill>
              <a:srgbClr val="EECA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11" name="Freeform: Shape 26510">
              <a:extLst>
                <a:ext uri="{FF2B5EF4-FFF2-40B4-BE49-F238E27FC236}">
                  <a16:creationId xmlns:a16="http://schemas.microsoft.com/office/drawing/2014/main" id="{F1C8E479-A821-416C-80A4-1C1D4B1E8CF6}"/>
                </a:ext>
              </a:extLst>
            </p:cNvPr>
            <p:cNvSpPr/>
            <p:nvPr/>
          </p:nvSpPr>
          <p:spPr>
            <a:xfrm>
              <a:off x="9358191" y="3651743"/>
              <a:ext cx="174407" cy="267078"/>
            </a:xfrm>
            <a:custGeom>
              <a:avLst/>
              <a:gdLst>
                <a:gd name="connsiteX0" fmla="*/ 157965 w 174407"/>
                <a:gd name="connsiteY0" fmla="*/ 174149 h 267078"/>
                <a:gd name="connsiteX1" fmla="*/ 165521 w 174407"/>
                <a:gd name="connsiteY1" fmla="*/ 183215 h 267078"/>
                <a:gd name="connsiteX2" fmla="*/ 174209 w 174407"/>
                <a:gd name="connsiteY2" fmla="*/ 250835 h 267078"/>
                <a:gd name="connsiteX3" fmla="*/ 166276 w 174407"/>
                <a:gd name="connsiteY3" fmla="*/ 267079 h 267078"/>
                <a:gd name="connsiteX4" fmla="*/ 157587 w 174407"/>
                <a:gd name="connsiteY4" fmla="*/ 249702 h 267078"/>
                <a:gd name="connsiteX5" fmla="*/ 145499 w 174407"/>
                <a:gd name="connsiteY5" fmla="*/ 216459 h 267078"/>
                <a:gd name="connsiteX6" fmla="*/ 103945 w 174407"/>
                <a:gd name="connsiteY6" fmla="*/ 182838 h 267078"/>
                <a:gd name="connsiteX7" fmla="*/ 102812 w 174407"/>
                <a:gd name="connsiteY7" fmla="*/ 181326 h 267078"/>
                <a:gd name="connsiteX8" fmla="*/ 31414 w 174407"/>
                <a:gd name="connsiteY8" fmla="*/ 118618 h 267078"/>
                <a:gd name="connsiteX9" fmla="*/ 25748 w 174407"/>
                <a:gd name="connsiteY9" fmla="*/ 97463 h 267078"/>
                <a:gd name="connsiteX10" fmla="*/ 11771 w 174407"/>
                <a:gd name="connsiteY10" fmla="*/ 54398 h 267078"/>
                <a:gd name="connsiteX11" fmla="*/ 1193 w 174407"/>
                <a:gd name="connsiteY11" fmla="*/ 39287 h 267078"/>
                <a:gd name="connsiteX12" fmla="*/ 24615 w 174407"/>
                <a:gd name="connsiteY12" fmla="*/ 34754 h 267078"/>
                <a:gd name="connsiteX13" fmla="*/ 52191 w 174407"/>
                <a:gd name="connsiteY13" fmla="*/ 35510 h 267078"/>
                <a:gd name="connsiteX14" fmla="*/ 48036 w 174407"/>
                <a:gd name="connsiteY14" fmla="*/ 10200 h 267078"/>
                <a:gd name="connsiteX15" fmla="*/ 44258 w 174407"/>
                <a:gd name="connsiteY15" fmla="*/ 756 h 267078"/>
                <a:gd name="connsiteX16" fmla="*/ 48791 w 174407"/>
                <a:gd name="connsiteY16" fmla="*/ 0 h 267078"/>
                <a:gd name="connsiteX17" fmla="*/ 65413 w 174407"/>
                <a:gd name="connsiteY17" fmla="*/ 4911 h 267078"/>
                <a:gd name="connsiteX18" fmla="*/ 95256 w 174407"/>
                <a:gd name="connsiteY18" fmla="*/ 8689 h 267078"/>
                <a:gd name="connsiteX19" fmla="*/ 137566 w 174407"/>
                <a:gd name="connsiteY19" fmla="*/ 21533 h 267078"/>
                <a:gd name="connsiteX20" fmla="*/ 122078 w 174407"/>
                <a:gd name="connsiteY20" fmla="*/ 29466 h 267078"/>
                <a:gd name="connsiteX21" fmla="*/ 75613 w 174407"/>
                <a:gd name="connsiteY21" fmla="*/ 39287 h 267078"/>
                <a:gd name="connsiteX22" fmla="*/ 71835 w 174407"/>
                <a:gd name="connsiteY22" fmla="*/ 45332 h 267078"/>
                <a:gd name="connsiteX23" fmla="*/ 80146 w 174407"/>
                <a:gd name="connsiteY23" fmla="*/ 49487 h 267078"/>
                <a:gd name="connsiteX24" fmla="*/ 116033 w 174407"/>
                <a:gd name="connsiteY24" fmla="*/ 43821 h 267078"/>
                <a:gd name="connsiteX25" fmla="*/ 134166 w 174407"/>
                <a:gd name="connsiteY25" fmla="*/ 64598 h 267078"/>
                <a:gd name="connsiteX26" fmla="*/ 131900 w 174407"/>
                <a:gd name="connsiteY26" fmla="*/ 69886 h 267078"/>
                <a:gd name="connsiteX27" fmla="*/ 130388 w 174407"/>
                <a:gd name="connsiteY27" fmla="*/ 92930 h 267078"/>
                <a:gd name="connsiteX28" fmla="*/ 104700 w 174407"/>
                <a:gd name="connsiteY28" fmla="*/ 102374 h 267078"/>
                <a:gd name="connsiteX29" fmla="*/ 90723 w 174407"/>
                <a:gd name="connsiteY29" fmla="*/ 105396 h 267078"/>
                <a:gd name="connsiteX30" fmla="*/ 76368 w 174407"/>
                <a:gd name="connsiteY30" fmla="*/ 92552 h 267078"/>
                <a:gd name="connsiteX31" fmla="*/ 75991 w 174407"/>
                <a:gd name="connsiteY31" fmla="*/ 82730 h 267078"/>
                <a:gd name="connsiteX32" fmla="*/ 55213 w 174407"/>
                <a:gd name="connsiteY32" fmla="*/ 65731 h 267078"/>
                <a:gd name="connsiteX33" fmla="*/ 51814 w 174407"/>
                <a:gd name="connsiteY33" fmla="*/ 101996 h 267078"/>
                <a:gd name="connsiteX34" fmla="*/ 116411 w 174407"/>
                <a:gd name="connsiteY34" fmla="*/ 133728 h 267078"/>
                <a:gd name="connsiteX35" fmla="*/ 131144 w 174407"/>
                <a:gd name="connsiteY35" fmla="*/ 142039 h 267078"/>
                <a:gd name="connsiteX36" fmla="*/ 157965 w 174407"/>
                <a:gd name="connsiteY36" fmla="*/ 174149 h 26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4407" h="267078">
                  <a:moveTo>
                    <a:pt x="157965" y="174149"/>
                  </a:moveTo>
                  <a:cubicBezTo>
                    <a:pt x="161743" y="176038"/>
                    <a:pt x="165521" y="179060"/>
                    <a:pt x="165521" y="183215"/>
                  </a:cubicBezTo>
                  <a:cubicBezTo>
                    <a:pt x="165521" y="206259"/>
                    <a:pt x="168920" y="228547"/>
                    <a:pt x="174209" y="250835"/>
                  </a:cubicBezTo>
                  <a:cubicBezTo>
                    <a:pt x="175720" y="258012"/>
                    <a:pt x="168165" y="261412"/>
                    <a:pt x="166276" y="267079"/>
                  </a:cubicBezTo>
                  <a:cubicBezTo>
                    <a:pt x="160610" y="262546"/>
                    <a:pt x="149654" y="258012"/>
                    <a:pt x="157587" y="249702"/>
                  </a:cubicBezTo>
                  <a:cubicBezTo>
                    <a:pt x="178364" y="228547"/>
                    <a:pt x="153054" y="217592"/>
                    <a:pt x="145499" y="216459"/>
                  </a:cubicBezTo>
                  <a:cubicBezTo>
                    <a:pt x="122833" y="213436"/>
                    <a:pt x="119056" y="191904"/>
                    <a:pt x="103945" y="182838"/>
                  </a:cubicBezTo>
                  <a:cubicBezTo>
                    <a:pt x="103567" y="182460"/>
                    <a:pt x="103189" y="181326"/>
                    <a:pt x="102812" y="181326"/>
                  </a:cubicBezTo>
                  <a:cubicBezTo>
                    <a:pt x="72213" y="168105"/>
                    <a:pt x="60502" y="133351"/>
                    <a:pt x="31414" y="118618"/>
                  </a:cubicBezTo>
                  <a:cubicBezTo>
                    <a:pt x="21970" y="113707"/>
                    <a:pt x="21593" y="106529"/>
                    <a:pt x="25748" y="97463"/>
                  </a:cubicBezTo>
                  <a:cubicBezTo>
                    <a:pt x="35192" y="76308"/>
                    <a:pt x="31792" y="67242"/>
                    <a:pt x="11771" y="54398"/>
                  </a:cubicBezTo>
                  <a:cubicBezTo>
                    <a:pt x="6104" y="50620"/>
                    <a:pt x="-3340" y="46843"/>
                    <a:pt x="1193" y="39287"/>
                  </a:cubicBezTo>
                  <a:cubicBezTo>
                    <a:pt x="5726" y="32488"/>
                    <a:pt x="16682" y="27199"/>
                    <a:pt x="24615" y="34754"/>
                  </a:cubicBezTo>
                  <a:cubicBezTo>
                    <a:pt x="34436" y="44198"/>
                    <a:pt x="43503" y="43821"/>
                    <a:pt x="52191" y="35510"/>
                  </a:cubicBezTo>
                  <a:cubicBezTo>
                    <a:pt x="62013" y="26066"/>
                    <a:pt x="54836" y="17755"/>
                    <a:pt x="48036" y="10200"/>
                  </a:cubicBezTo>
                  <a:cubicBezTo>
                    <a:pt x="45769" y="7933"/>
                    <a:pt x="45392" y="3778"/>
                    <a:pt x="44258" y="756"/>
                  </a:cubicBezTo>
                  <a:cubicBezTo>
                    <a:pt x="45769" y="378"/>
                    <a:pt x="47280" y="378"/>
                    <a:pt x="48791" y="0"/>
                  </a:cubicBezTo>
                  <a:cubicBezTo>
                    <a:pt x="54458" y="1511"/>
                    <a:pt x="59747" y="3400"/>
                    <a:pt x="65413" y="4911"/>
                  </a:cubicBezTo>
                  <a:cubicBezTo>
                    <a:pt x="74479" y="14355"/>
                    <a:pt x="85812" y="4533"/>
                    <a:pt x="95256" y="8689"/>
                  </a:cubicBezTo>
                  <a:cubicBezTo>
                    <a:pt x="109989" y="10200"/>
                    <a:pt x="123966" y="15866"/>
                    <a:pt x="137566" y="21533"/>
                  </a:cubicBezTo>
                  <a:cubicBezTo>
                    <a:pt x="134544" y="28332"/>
                    <a:pt x="128877" y="31732"/>
                    <a:pt x="122078" y="29466"/>
                  </a:cubicBezTo>
                  <a:cubicBezTo>
                    <a:pt x="104700" y="24177"/>
                    <a:pt x="91857" y="40421"/>
                    <a:pt x="75613" y="39287"/>
                  </a:cubicBezTo>
                  <a:cubicBezTo>
                    <a:pt x="72968" y="38910"/>
                    <a:pt x="70702" y="41932"/>
                    <a:pt x="71835" y="45332"/>
                  </a:cubicBezTo>
                  <a:cubicBezTo>
                    <a:pt x="73346" y="49109"/>
                    <a:pt x="77124" y="51754"/>
                    <a:pt x="80146" y="49487"/>
                  </a:cubicBezTo>
                  <a:cubicBezTo>
                    <a:pt x="91101" y="40043"/>
                    <a:pt x="103945" y="47220"/>
                    <a:pt x="116033" y="43821"/>
                  </a:cubicBezTo>
                  <a:cubicBezTo>
                    <a:pt x="133033" y="38910"/>
                    <a:pt x="138321" y="46843"/>
                    <a:pt x="134166" y="64598"/>
                  </a:cubicBezTo>
                  <a:cubicBezTo>
                    <a:pt x="133788" y="66486"/>
                    <a:pt x="131522" y="69509"/>
                    <a:pt x="131900" y="69886"/>
                  </a:cubicBezTo>
                  <a:cubicBezTo>
                    <a:pt x="141344" y="78197"/>
                    <a:pt x="146254" y="85752"/>
                    <a:pt x="130388" y="92930"/>
                  </a:cubicBezTo>
                  <a:cubicBezTo>
                    <a:pt x="122078" y="96707"/>
                    <a:pt x="116411" y="106152"/>
                    <a:pt x="104700" y="102374"/>
                  </a:cubicBezTo>
                  <a:cubicBezTo>
                    <a:pt x="100545" y="101241"/>
                    <a:pt x="95256" y="104641"/>
                    <a:pt x="90723" y="105396"/>
                  </a:cubicBezTo>
                  <a:cubicBezTo>
                    <a:pt x="81279" y="106529"/>
                    <a:pt x="72968" y="105774"/>
                    <a:pt x="76368" y="92552"/>
                  </a:cubicBezTo>
                  <a:cubicBezTo>
                    <a:pt x="77124" y="89530"/>
                    <a:pt x="77879" y="84241"/>
                    <a:pt x="75991" y="82730"/>
                  </a:cubicBezTo>
                  <a:cubicBezTo>
                    <a:pt x="69191" y="76686"/>
                    <a:pt x="68435" y="63087"/>
                    <a:pt x="55213" y="65731"/>
                  </a:cubicBezTo>
                  <a:cubicBezTo>
                    <a:pt x="50680" y="66486"/>
                    <a:pt x="46903" y="97463"/>
                    <a:pt x="51814" y="101996"/>
                  </a:cubicBezTo>
                  <a:cubicBezTo>
                    <a:pt x="70324" y="118240"/>
                    <a:pt x="88079" y="137506"/>
                    <a:pt x="116411" y="133728"/>
                  </a:cubicBezTo>
                  <a:cubicBezTo>
                    <a:pt x="124722" y="132595"/>
                    <a:pt x="130766" y="136750"/>
                    <a:pt x="131144" y="142039"/>
                  </a:cubicBezTo>
                  <a:cubicBezTo>
                    <a:pt x="132277" y="159794"/>
                    <a:pt x="147388" y="164705"/>
                    <a:pt x="157965" y="174149"/>
                  </a:cubicBezTo>
                  <a:close/>
                </a:path>
              </a:pathLst>
            </a:custGeom>
            <a:solidFill>
              <a:srgbClr val="F5EF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12" name="Freeform: Shape 26511">
              <a:extLst>
                <a:ext uri="{FF2B5EF4-FFF2-40B4-BE49-F238E27FC236}">
                  <a16:creationId xmlns:a16="http://schemas.microsoft.com/office/drawing/2014/main" id="{553D41E2-0C7F-4CF7-92BB-47BA5EC65E6A}"/>
                </a:ext>
              </a:extLst>
            </p:cNvPr>
            <p:cNvSpPr/>
            <p:nvPr/>
          </p:nvSpPr>
          <p:spPr>
            <a:xfrm>
              <a:off x="9541088" y="3925269"/>
              <a:ext cx="134468" cy="161284"/>
            </a:xfrm>
            <a:custGeom>
              <a:avLst/>
              <a:gdLst>
                <a:gd name="connsiteX0" fmla="*/ 0 w 134468"/>
                <a:gd name="connsiteY0" fmla="*/ 19618 h 161284"/>
                <a:gd name="connsiteX1" fmla="*/ 28332 w 134468"/>
                <a:gd name="connsiteY1" fmla="*/ 24906 h 161284"/>
                <a:gd name="connsiteX2" fmla="*/ 31732 w 134468"/>
                <a:gd name="connsiteY2" fmla="*/ 25284 h 161284"/>
                <a:gd name="connsiteX3" fmla="*/ 64598 w 134468"/>
                <a:gd name="connsiteY3" fmla="*/ 25662 h 161284"/>
                <a:gd name="connsiteX4" fmla="*/ 73664 w 134468"/>
                <a:gd name="connsiteY4" fmla="*/ 19618 h 161284"/>
                <a:gd name="connsiteX5" fmla="*/ 70264 w 134468"/>
                <a:gd name="connsiteY5" fmla="*/ 4129 h 161284"/>
                <a:gd name="connsiteX6" fmla="*/ 100863 w 134468"/>
                <a:gd name="connsiteY6" fmla="*/ 7529 h 161284"/>
                <a:gd name="connsiteX7" fmla="*/ 131839 w 134468"/>
                <a:gd name="connsiteY7" fmla="*/ 15084 h 161284"/>
                <a:gd name="connsiteX8" fmla="*/ 128817 w 134468"/>
                <a:gd name="connsiteY8" fmla="*/ 32084 h 161284"/>
                <a:gd name="connsiteX9" fmla="*/ 113329 w 134468"/>
                <a:gd name="connsiteY9" fmla="*/ 67971 h 161284"/>
                <a:gd name="connsiteX10" fmla="*/ 127684 w 134468"/>
                <a:gd name="connsiteY10" fmla="*/ 52861 h 161284"/>
                <a:gd name="connsiteX11" fmla="*/ 123529 w 134468"/>
                <a:gd name="connsiteY11" fmla="*/ 124636 h 161284"/>
                <a:gd name="connsiteX12" fmla="*/ 105018 w 134468"/>
                <a:gd name="connsiteY12" fmla="*/ 149568 h 161284"/>
                <a:gd name="connsiteX13" fmla="*/ 92174 w 134468"/>
                <a:gd name="connsiteY13" fmla="*/ 160901 h 161284"/>
                <a:gd name="connsiteX14" fmla="*/ 81597 w 134468"/>
                <a:gd name="connsiteY14" fmla="*/ 146546 h 161284"/>
                <a:gd name="connsiteX15" fmla="*/ 63086 w 134468"/>
                <a:gd name="connsiteY15" fmla="*/ 117458 h 161284"/>
                <a:gd name="connsiteX16" fmla="*/ 52131 w 134468"/>
                <a:gd name="connsiteY16" fmla="*/ 114436 h 161284"/>
                <a:gd name="connsiteX17" fmla="*/ 17755 w 134468"/>
                <a:gd name="connsiteY17" fmla="*/ 103481 h 161284"/>
                <a:gd name="connsiteX18" fmla="*/ 4533 w 134468"/>
                <a:gd name="connsiteY18" fmla="*/ 45683 h 161284"/>
                <a:gd name="connsiteX19" fmla="*/ 0 w 134468"/>
                <a:gd name="connsiteY19" fmla="*/ 19618 h 16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4468" h="161284">
                  <a:moveTo>
                    <a:pt x="0" y="19618"/>
                  </a:moveTo>
                  <a:cubicBezTo>
                    <a:pt x="9444" y="21506"/>
                    <a:pt x="21910" y="7529"/>
                    <a:pt x="28332" y="24906"/>
                  </a:cubicBezTo>
                  <a:cubicBezTo>
                    <a:pt x="28332" y="25284"/>
                    <a:pt x="31732" y="25662"/>
                    <a:pt x="31732" y="25284"/>
                  </a:cubicBezTo>
                  <a:cubicBezTo>
                    <a:pt x="43065" y="6018"/>
                    <a:pt x="53642" y="21884"/>
                    <a:pt x="64598" y="25662"/>
                  </a:cubicBezTo>
                  <a:cubicBezTo>
                    <a:pt x="70264" y="27551"/>
                    <a:pt x="74419" y="26795"/>
                    <a:pt x="73664" y="19618"/>
                  </a:cubicBezTo>
                  <a:cubicBezTo>
                    <a:pt x="72908" y="13951"/>
                    <a:pt x="58553" y="8663"/>
                    <a:pt x="70264" y="4129"/>
                  </a:cubicBezTo>
                  <a:cubicBezTo>
                    <a:pt x="78953" y="729"/>
                    <a:pt x="92174" y="-4559"/>
                    <a:pt x="100863" y="7529"/>
                  </a:cubicBezTo>
                  <a:cubicBezTo>
                    <a:pt x="109174" y="19240"/>
                    <a:pt x="119751" y="20373"/>
                    <a:pt x="131839" y="15084"/>
                  </a:cubicBezTo>
                  <a:cubicBezTo>
                    <a:pt x="134862" y="21506"/>
                    <a:pt x="132595" y="27173"/>
                    <a:pt x="128817" y="32084"/>
                  </a:cubicBezTo>
                  <a:cubicBezTo>
                    <a:pt x="102752" y="33595"/>
                    <a:pt x="100485" y="38506"/>
                    <a:pt x="113329" y="67971"/>
                  </a:cubicBezTo>
                  <a:cubicBezTo>
                    <a:pt x="118618" y="63438"/>
                    <a:pt x="115973" y="50972"/>
                    <a:pt x="127684" y="52861"/>
                  </a:cubicBezTo>
                  <a:cubicBezTo>
                    <a:pt x="132973" y="77415"/>
                    <a:pt x="141661" y="101970"/>
                    <a:pt x="123529" y="124636"/>
                  </a:cubicBezTo>
                  <a:cubicBezTo>
                    <a:pt x="113329" y="129925"/>
                    <a:pt x="109929" y="140124"/>
                    <a:pt x="105018" y="149568"/>
                  </a:cubicBezTo>
                  <a:cubicBezTo>
                    <a:pt x="101996" y="154857"/>
                    <a:pt x="100485" y="163168"/>
                    <a:pt x="92174" y="160901"/>
                  </a:cubicBezTo>
                  <a:cubicBezTo>
                    <a:pt x="85752" y="159390"/>
                    <a:pt x="81219" y="153724"/>
                    <a:pt x="81597" y="146546"/>
                  </a:cubicBezTo>
                  <a:cubicBezTo>
                    <a:pt x="82730" y="132191"/>
                    <a:pt x="71020" y="126147"/>
                    <a:pt x="63086" y="117458"/>
                  </a:cubicBezTo>
                  <a:cubicBezTo>
                    <a:pt x="60064" y="114436"/>
                    <a:pt x="56287" y="111036"/>
                    <a:pt x="52131" y="114436"/>
                  </a:cubicBezTo>
                  <a:cubicBezTo>
                    <a:pt x="35132" y="127658"/>
                    <a:pt x="27199" y="113303"/>
                    <a:pt x="17755" y="103481"/>
                  </a:cubicBezTo>
                  <a:cubicBezTo>
                    <a:pt x="17377" y="83460"/>
                    <a:pt x="7177" y="65327"/>
                    <a:pt x="4533" y="45683"/>
                  </a:cubicBezTo>
                  <a:cubicBezTo>
                    <a:pt x="3400" y="36995"/>
                    <a:pt x="1511" y="28306"/>
                    <a:pt x="0" y="19618"/>
                  </a:cubicBezTo>
                  <a:close/>
                </a:path>
              </a:pathLst>
            </a:custGeom>
            <a:solidFill>
              <a:srgbClr val="FDCF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13" name="Freeform: Shape 26512">
              <a:extLst>
                <a:ext uri="{FF2B5EF4-FFF2-40B4-BE49-F238E27FC236}">
                  <a16:creationId xmlns:a16="http://schemas.microsoft.com/office/drawing/2014/main" id="{5853EE4F-BA4A-4E56-992F-EC7A4423CAAA}"/>
                </a:ext>
              </a:extLst>
            </p:cNvPr>
            <p:cNvSpPr/>
            <p:nvPr/>
          </p:nvSpPr>
          <p:spPr>
            <a:xfrm>
              <a:off x="9249455" y="3742613"/>
              <a:ext cx="76065" cy="92443"/>
            </a:xfrm>
            <a:custGeom>
              <a:avLst/>
              <a:gdLst>
                <a:gd name="connsiteX0" fmla="*/ 0 w 76065"/>
                <a:gd name="connsiteY0" fmla="*/ 34547 h 92443"/>
                <a:gd name="connsiteX1" fmla="*/ 9822 w 76065"/>
                <a:gd name="connsiteY1" fmla="*/ 5459 h 92443"/>
                <a:gd name="connsiteX2" fmla="*/ 21910 w 76065"/>
                <a:gd name="connsiteY2" fmla="*/ 2059 h 92443"/>
                <a:gd name="connsiteX3" fmla="*/ 74419 w 76065"/>
                <a:gd name="connsiteY3" fmla="*/ 62501 h 92443"/>
                <a:gd name="connsiteX4" fmla="*/ 68375 w 76065"/>
                <a:gd name="connsiteY4" fmla="*/ 89700 h 92443"/>
                <a:gd name="connsiteX5" fmla="*/ 44954 w 76065"/>
                <a:gd name="connsiteY5" fmla="*/ 86678 h 92443"/>
                <a:gd name="connsiteX6" fmla="*/ 0 w 76065"/>
                <a:gd name="connsiteY6" fmla="*/ 34547 h 9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065" h="92443">
                  <a:moveTo>
                    <a:pt x="0" y="34547"/>
                  </a:moveTo>
                  <a:cubicBezTo>
                    <a:pt x="1133" y="24725"/>
                    <a:pt x="4533" y="14903"/>
                    <a:pt x="9822" y="5459"/>
                  </a:cubicBezTo>
                  <a:cubicBezTo>
                    <a:pt x="12466" y="548"/>
                    <a:pt x="16622" y="-2096"/>
                    <a:pt x="21910" y="2059"/>
                  </a:cubicBezTo>
                  <a:cubicBezTo>
                    <a:pt x="43821" y="18303"/>
                    <a:pt x="64598" y="35680"/>
                    <a:pt x="74419" y="62501"/>
                  </a:cubicBezTo>
                  <a:cubicBezTo>
                    <a:pt x="78197" y="73079"/>
                    <a:pt x="75175" y="83278"/>
                    <a:pt x="68375" y="89700"/>
                  </a:cubicBezTo>
                  <a:cubicBezTo>
                    <a:pt x="61953" y="95744"/>
                    <a:pt x="52509" y="90456"/>
                    <a:pt x="44954" y="86678"/>
                  </a:cubicBezTo>
                  <a:cubicBezTo>
                    <a:pt x="22666" y="75723"/>
                    <a:pt x="4155" y="61746"/>
                    <a:pt x="0" y="34547"/>
                  </a:cubicBezTo>
                  <a:close/>
                </a:path>
              </a:pathLst>
            </a:custGeom>
            <a:solidFill>
              <a:srgbClr val="F8DE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14" name="Freeform: Shape 26513">
              <a:extLst>
                <a:ext uri="{FF2B5EF4-FFF2-40B4-BE49-F238E27FC236}">
                  <a16:creationId xmlns:a16="http://schemas.microsoft.com/office/drawing/2014/main" id="{2DF4A3E2-BDBD-4F62-8BFC-7AFD3FEF88BD}"/>
                </a:ext>
              </a:extLst>
            </p:cNvPr>
            <p:cNvSpPr/>
            <p:nvPr/>
          </p:nvSpPr>
          <p:spPr>
            <a:xfrm>
              <a:off x="8773565" y="3360941"/>
              <a:ext cx="61835" cy="61450"/>
            </a:xfrm>
            <a:custGeom>
              <a:avLst/>
              <a:gdLst>
                <a:gd name="connsiteX0" fmla="*/ 6329 w 61835"/>
                <a:gd name="connsiteY0" fmla="*/ 12012 h 61450"/>
                <a:gd name="connsiteX1" fmla="*/ 28617 w 61835"/>
                <a:gd name="connsiteY1" fmla="*/ 6345 h 61450"/>
                <a:gd name="connsiteX2" fmla="*/ 56950 w 61835"/>
                <a:gd name="connsiteY2" fmla="*/ 16167 h 61450"/>
                <a:gd name="connsiteX3" fmla="*/ 46372 w 61835"/>
                <a:gd name="connsiteY3" fmla="*/ 36189 h 61450"/>
                <a:gd name="connsiteX4" fmla="*/ 50528 w 61835"/>
                <a:gd name="connsiteY4" fmla="*/ 57721 h 61450"/>
                <a:gd name="connsiteX5" fmla="*/ 28995 w 61835"/>
                <a:gd name="connsiteY5" fmla="*/ 48655 h 61450"/>
                <a:gd name="connsiteX6" fmla="*/ 10485 w 61835"/>
                <a:gd name="connsiteY6" fmla="*/ 36189 h 61450"/>
                <a:gd name="connsiteX7" fmla="*/ 6329 w 61835"/>
                <a:gd name="connsiteY7" fmla="*/ 12012 h 6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835" h="61450">
                  <a:moveTo>
                    <a:pt x="6329" y="12012"/>
                  </a:moveTo>
                  <a:cubicBezTo>
                    <a:pt x="11996" y="3323"/>
                    <a:pt x="17284" y="-6877"/>
                    <a:pt x="28617" y="6345"/>
                  </a:cubicBezTo>
                  <a:cubicBezTo>
                    <a:pt x="36173" y="15034"/>
                    <a:pt x="49017" y="9367"/>
                    <a:pt x="56950" y="16167"/>
                  </a:cubicBezTo>
                  <a:cubicBezTo>
                    <a:pt x="70549" y="31655"/>
                    <a:pt x="52039" y="30522"/>
                    <a:pt x="46372" y="36189"/>
                  </a:cubicBezTo>
                  <a:cubicBezTo>
                    <a:pt x="46750" y="43366"/>
                    <a:pt x="64505" y="47521"/>
                    <a:pt x="50528" y="57721"/>
                  </a:cubicBezTo>
                  <a:cubicBezTo>
                    <a:pt x="38061" y="66410"/>
                    <a:pt x="33151" y="58477"/>
                    <a:pt x="28995" y="48655"/>
                  </a:cubicBezTo>
                  <a:cubicBezTo>
                    <a:pt x="25595" y="40344"/>
                    <a:pt x="16907" y="39588"/>
                    <a:pt x="10485" y="36189"/>
                  </a:cubicBezTo>
                  <a:cubicBezTo>
                    <a:pt x="-3115" y="29011"/>
                    <a:pt x="-2359" y="21456"/>
                    <a:pt x="6329" y="12012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15" name="Freeform: Shape 26514">
              <a:extLst>
                <a:ext uri="{FF2B5EF4-FFF2-40B4-BE49-F238E27FC236}">
                  <a16:creationId xmlns:a16="http://schemas.microsoft.com/office/drawing/2014/main" id="{DD3BE15A-BE24-4EA2-BA4B-7A2AAB89632C}"/>
                </a:ext>
              </a:extLst>
            </p:cNvPr>
            <p:cNvSpPr/>
            <p:nvPr/>
          </p:nvSpPr>
          <p:spPr>
            <a:xfrm>
              <a:off x="9659912" y="3789511"/>
              <a:ext cx="170276" cy="323988"/>
            </a:xfrm>
            <a:custGeom>
              <a:avLst/>
              <a:gdLst>
                <a:gd name="connsiteX0" fmla="*/ 4327 w 170276"/>
                <a:gd name="connsiteY0" fmla="*/ 260772 h 323988"/>
                <a:gd name="connsiteX1" fmla="*/ 4705 w 170276"/>
                <a:gd name="connsiteY1" fmla="*/ 188619 h 323988"/>
                <a:gd name="connsiteX2" fmla="*/ 8483 w 170276"/>
                <a:gd name="connsiteY2" fmla="*/ 167464 h 323988"/>
                <a:gd name="connsiteX3" fmla="*/ 13016 w 170276"/>
                <a:gd name="connsiteY3" fmla="*/ 150843 h 323988"/>
                <a:gd name="connsiteX4" fmla="*/ 25860 w 170276"/>
                <a:gd name="connsiteY4" fmla="*/ 125533 h 323988"/>
                <a:gd name="connsiteX5" fmla="*/ 30393 w 170276"/>
                <a:gd name="connsiteY5" fmla="*/ 95311 h 323988"/>
                <a:gd name="connsiteX6" fmla="*/ 37571 w 170276"/>
                <a:gd name="connsiteY6" fmla="*/ 31847 h 323988"/>
                <a:gd name="connsiteX7" fmla="*/ 65903 w 170276"/>
                <a:gd name="connsiteY7" fmla="*/ 493 h 323988"/>
                <a:gd name="connsiteX8" fmla="*/ 124834 w 170276"/>
                <a:gd name="connsiteY8" fmla="*/ 15981 h 323988"/>
                <a:gd name="connsiteX9" fmla="*/ 125212 w 170276"/>
                <a:gd name="connsiteY9" fmla="*/ 28825 h 323988"/>
                <a:gd name="connsiteX10" fmla="*/ 107835 w 170276"/>
                <a:gd name="connsiteY10" fmla="*/ 90778 h 323988"/>
                <a:gd name="connsiteX11" fmla="*/ 125589 w 170276"/>
                <a:gd name="connsiteY11" fmla="*/ 130066 h 323988"/>
                <a:gd name="connsiteX12" fmla="*/ 140322 w 170276"/>
                <a:gd name="connsiteY12" fmla="*/ 187486 h 323988"/>
                <a:gd name="connsiteX13" fmla="*/ 143722 w 170276"/>
                <a:gd name="connsiteY13" fmla="*/ 192774 h 323988"/>
                <a:gd name="connsiteX14" fmla="*/ 148255 w 170276"/>
                <a:gd name="connsiteY14" fmla="*/ 226395 h 323988"/>
                <a:gd name="connsiteX15" fmla="*/ 148255 w 170276"/>
                <a:gd name="connsiteY15" fmla="*/ 235084 h 323988"/>
                <a:gd name="connsiteX16" fmla="*/ 148255 w 170276"/>
                <a:gd name="connsiteY16" fmla="*/ 251706 h 323988"/>
                <a:gd name="connsiteX17" fmla="*/ 165255 w 170276"/>
                <a:gd name="connsiteY17" fmla="*/ 295148 h 323988"/>
                <a:gd name="connsiteX18" fmla="*/ 149389 w 170276"/>
                <a:gd name="connsiteY18" fmla="*/ 323481 h 323988"/>
                <a:gd name="connsiteX19" fmla="*/ 110101 w 170276"/>
                <a:gd name="connsiteY19" fmla="*/ 316681 h 323988"/>
                <a:gd name="connsiteX20" fmla="*/ 68170 w 170276"/>
                <a:gd name="connsiteY20" fmla="*/ 306481 h 323988"/>
                <a:gd name="connsiteX21" fmla="*/ 18305 w 170276"/>
                <a:gd name="connsiteY21" fmla="*/ 295148 h 323988"/>
                <a:gd name="connsiteX22" fmla="*/ 4327 w 170276"/>
                <a:gd name="connsiteY22" fmla="*/ 260772 h 3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0276" h="323988">
                  <a:moveTo>
                    <a:pt x="4327" y="260772"/>
                  </a:moveTo>
                  <a:cubicBezTo>
                    <a:pt x="11127" y="236595"/>
                    <a:pt x="8861" y="212796"/>
                    <a:pt x="4705" y="188619"/>
                  </a:cubicBezTo>
                  <a:cubicBezTo>
                    <a:pt x="-2095" y="181442"/>
                    <a:pt x="-2095" y="180308"/>
                    <a:pt x="8483" y="167464"/>
                  </a:cubicBezTo>
                  <a:cubicBezTo>
                    <a:pt x="9994" y="161798"/>
                    <a:pt x="11505" y="156131"/>
                    <a:pt x="13016" y="150843"/>
                  </a:cubicBezTo>
                  <a:cubicBezTo>
                    <a:pt x="25860" y="146687"/>
                    <a:pt x="17927" y="131954"/>
                    <a:pt x="25860" y="125533"/>
                  </a:cubicBezTo>
                  <a:cubicBezTo>
                    <a:pt x="34548" y="116466"/>
                    <a:pt x="30015" y="105133"/>
                    <a:pt x="30393" y="95311"/>
                  </a:cubicBezTo>
                  <a:cubicBezTo>
                    <a:pt x="31149" y="73779"/>
                    <a:pt x="36437" y="53002"/>
                    <a:pt x="37571" y="31847"/>
                  </a:cubicBezTo>
                  <a:cubicBezTo>
                    <a:pt x="38704" y="9937"/>
                    <a:pt x="55326" y="1248"/>
                    <a:pt x="65903" y="493"/>
                  </a:cubicBezTo>
                  <a:cubicBezTo>
                    <a:pt x="85547" y="-1018"/>
                    <a:pt x="108212" y="115"/>
                    <a:pt x="124834" y="15981"/>
                  </a:cubicBezTo>
                  <a:cubicBezTo>
                    <a:pt x="129745" y="20514"/>
                    <a:pt x="132012" y="23159"/>
                    <a:pt x="125212" y="28825"/>
                  </a:cubicBezTo>
                  <a:cubicBezTo>
                    <a:pt x="105946" y="45824"/>
                    <a:pt x="95746" y="74912"/>
                    <a:pt x="107835" y="90778"/>
                  </a:cubicBezTo>
                  <a:cubicBezTo>
                    <a:pt x="117656" y="103622"/>
                    <a:pt x="118412" y="119488"/>
                    <a:pt x="125589" y="130066"/>
                  </a:cubicBezTo>
                  <a:cubicBezTo>
                    <a:pt x="138433" y="148576"/>
                    <a:pt x="139945" y="167464"/>
                    <a:pt x="140322" y="187486"/>
                  </a:cubicBezTo>
                  <a:cubicBezTo>
                    <a:pt x="140322" y="189375"/>
                    <a:pt x="142589" y="190886"/>
                    <a:pt x="143722" y="192774"/>
                  </a:cubicBezTo>
                  <a:cubicBezTo>
                    <a:pt x="152033" y="202974"/>
                    <a:pt x="155811" y="213929"/>
                    <a:pt x="148255" y="226395"/>
                  </a:cubicBezTo>
                  <a:cubicBezTo>
                    <a:pt x="148255" y="229418"/>
                    <a:pt x="148255" y="232062"/>
                    <a:pt x="148255" y="235084"/>
                  </a:cubicBezTo>
                  <a:cubicBezTo>
                    <a:pt x="152033" y="240750"/>
                    <a:pt x="152788" y="246039"/>
                    <a:pt x="148255" y="251706"/>
                  </a:cubicBezTo>
                  <a:cubicBezTo>
                    <a:pt x="155055" y="265683"/>
                    <a:pt x="151277" y="281927"/>
                    <a:pt x="165255" y="295148"/>
                  </a:cubicBezTo>
                  <a:cubicBezTo>
                    <a:pt x="176965" y="306481"/>
                    <a:pt x="166766" y="322725"/>
                    <a:pt x="149389" y="323481"/>
                  </a:cubicBezTo>
                  <a:cubicBezTo>
                    <a:pt x="136167" y="323858"/>
                    <a:pt x="123323" y="326125"/>
                    <a:pt x="110101" y="316681"/>
                  </a:cubicBezTo>
                  <a:cubicBezTo>
                    <a:pt x="98768" y="308748"/>
                    <a:pt x="83280" y="305726"/>
                    <a:pt x="68170" y="306481"/>
                  </a:cubicBezTo>
                  <a:cubicBezTo>
                    <a:pt x="50792" y="307237"/>
                    <a:pt x="34926" y="298548"/>
                    <a:pt x="18305" y="295148"/>
                  </a:cubicBezTo>
                  <a:cubicBezTo>
                    <a:pt x="-583" y="292126"/>
                    <a:pt x="5461" y="273994"/>
                    <a:pt x="4327" y="260772"/>
                  </a:cubicBezTo>
                  <a:close/>
                </a:path>
              </a:pathLst>
            </a:custGeom>
            <a:solidFill>
              <a:srgbClr val="FDFCF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16" name="Freeform: Shape 26515">
              <a:extLst>
                <a:ext uri="{FF2B5EF4-FFF2-40B4-BE49-F238E27FC236}">
                  <a16:creationId xmlns:a16="http://schemas.microsoft.com/office/drawing/2014/main" id="{22E0539A-C208-4C8D-AF21-BD599566E02D}"/>
                </a:ext>
              </a:extLst>
            </p:cNvPr>
            <p:cNvSpPr/>
            <p:nvPr/>
          </p:nvSpPr>
          <p:spPr>
            <a:xfrm>
              <a:off x="9865904" y="4123483"/>
              <a:ext cx="247118" cy="340019"/>
            </a:xfrm>
            <a:custGeom>
              <a:avLst/>
              <a:gdLst>
                <a:gd name="connsiteX0" fmla="*/ 247118 w 247118"/>
                <a:gd name="connsiteY0" fmla="*/ 273965 h 340019"/>
                <a:gd name="connsiteX1" fmla="*/ 200653 w 247118"/>
                <a:gd name="connsiteY1" fmla="*/ 327607 h 340019"/>
                <a:gd name="connsiteX2" fmla="*/ 193853 w 247118"/>
                <a:gd name="connsiteY2" fmla="*/ 339696 h 340019"/>
                <a:gd name="connsiteX3" fmla="*/ 181765 w 247118"/>
                <a:gd name="connsiteY3" fmla="*/ 330251 h 340019"/>
                <a:gd name="connsiteX4" fmla="*/ 159099 w 247118"/>
                <a:gd name="connsiteY4" fmla="*/ 232033 h 340019"/>
                <a:gd name="connsiteX5" fmla="*/ 143233 w 247118"/>
                <a:gd name="connsiteY5" fmla="*/ 209745 h 340019"/>
                <a:gd name="connsiteX6" fmla="*/ 124723 w 247118"/>
                <a:gd name="connsiteY6" fmla="*/ 205967 h 340019"/>
                <a:gd name="connsiteX7" fmla="*/ 90346 w 247118"/>
                <a:gd name="connsiteY7" fmla="*/ 169702 h 340019"/>
                <a:gd name="connsiteX8" fmla="*/ 85057 w 247118"/>
                <a:gd name="connsiteY8" fmla="*/ 135325 h 340019"/>
                <a:gd name="connsiteX9" fmla="*/ 47281 w 247118"/>
                <a:gd name="connsiteY9" fmla="*/ 106615 h 340019"/>
                <a:gd name="connsiteX10" fmla="*/ 23860 w 247118"/>
                <a:gd name="connsiteY10" fmla="*/ 94149 h 340019"/>
                <a:gd name="connsiteX11" fmla="*/ 41615 w 247118"/>
                <a:gd name="connsiteY11" fmla="*/ 76394 h 340019"/>
                <a:gd name="connsiteX12" fmla="*/ 79013 w 247118"/>
                <a:gd name="connsiteY12" fmla="*/ 45796 h 340019"/>
                <a:gd name="connsiteX13" fmla="*/ 70325 w 247118"/>
                <a:gd name="connsiteY13" fmla="*/ 33707 h 340019"/>
                <a:gd name="connsiteX14" fmla="*/ 15171 w 247118"/>
                <a:gd name="connsiteY14" fmla="*/ 26907 h 340019"/>
                <a:gd name="connsiteX15" fmla="*/ 2327 w 247118"/>
                <a:gd name="connsiteY15" fmla="*/ 19352 h 340019"/>
                <a:gd name="connsiteX16" fmla="*/ 4216 w 247118"/>
                <a:gd name="connsiteY16" fmla="*/ 2353 h 340019"/>
                <a:gd name="connsiteX17" fmla="*/ 18949 w 247118"/>
                <a:gd name="connsiteY17" fmla="*/ 4619 h 340019"/>
                <a:gd name="connsiteX18" fmla="*/ 60503 w 247118"/>
                <a:gd name="connsiteY18" fmla="*/ 13308 h 340019"/>
                <a:gd name="connsiteX19" fmla="*/ 102812 w 247118"/>
                <a:gd name="connsiteY19" fmla="*/ 26907 h 340019"/>
                <a:gd name="connsiteX20" fmla="*/ 100546 w 247118"/>
                <a:gd name="connsiteY20" fmla="*/ 45040 h 340019"/>
                <a:gd name="connsiteX21" fmla="*/ 161744 w 247118"/>
                <a:gd name="connsiteY21" fmla="*/ 48818 h 340019"/>
                <a:gd name="connsiteX22" fmla="*/ 175343 w 247118"/>
                <a:gd name="connsiteY22" fmla="*/ 59773 h 340019"/>
                <a:gd name="connsiteX23" fmla="*/ 197631 w 247118"/>
                <a:gd name="connsiteY23" fmla="*/ 80928 h 340019"/>
                <a:gd name="connsiteX24" fmla="*/ 216519 w 247118"/>
                <a:gd name="connsiteY24" fmla="*/ 107749 h 340019"/>
                <a:gd name="connsiteX25" fmla="*/ 231630 w 247118"/>
                <a:gd name="connsiteY25" fmla="*/ 231655 h 340019"/>
                <a:gd name="connsiteX26" fmla="*/ 247118 w 247118"/>
                <a:gd name="connsiteY26" fmla="*/ 273965 h 340019"/>
                <a:gd name="connsiteX27" fmla="*/ 247118 w 247118"/>
                <a:gd name="connsiteY27" fmla="*/ 273965 h 34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118" h="340019">
                  <a:moveTo>
                    <a:pt x="247118" y="273965"/>
                  </a:moveTo>
                  <a:cubicBezTo>
                    <a:pt x="211986" y="274720"/>
                    <a:pt x="211231" y="305319"/>
                    <a:pt x="200653" y="327607"/>
                  </a:cubicBezTo>
                  <a:cubicBezTo>
                    <a:pt x="198764" y="331763"/>
                    <a:pt x="199520" y="338184"/>
                    <a:pt x="193853" y="339696"/>
                  </a:cubicBezTo>
                  <a:cubicBezTo>
                    <a:pt x="186676" y="341584"/>
                    <a:pt x="185165" y="334785"/>
                    <a:pt x="181765" y="330251"/>
                  </a:cubicBezTo>
                  <a:cubicBezTo>
                    <a:pt x="159477" y="300786"/>
                    <a:pt x="152300" y="268298"/>
                    <a:pt x="159099" y="232033"/>
                  </a:cubicBezTo>
                  <a:cubicBezTo>
                    <a:pt x="160988" y="221456"/>
                    <a:pt x="157588" y="210878"/>
                    <a:pt x="143233" y="209745"/>
                  </a:cubicBezTo>
                  <a:cubicBezTo>
                    <a:pt x="137189" y="209367"/>
                    <a:pt x="131145" y="206723"/>
                    <a:pt x="124723" y="205967"/>
                  </a:cubicBezTo>
                  <a:cubicBezTo>
                    <a:pt x="95635" y="202567"/>
                    <a:pt x="91857" y="198412"/>
                    <a:pt x="90346" y="169702"/>
                  </a:cubicBezTo>
                  <a:cubicBezTo>
                    <a:pt x="89591" y="157991"/>
                    <a:pt x="91857" y="142125"/>
                    <a:pt x="85057" y="135325"/>
                  </a:cubicBezTo>
                  <a:cubicBezTo>
                    <a:pt x="74480" y="124370"/>
                    <a:pt x="65414" y="108126"/>
                    <a:pt x="47281" y="106615"/>
                  </a:cubicBezTo>
                  <a:cubicBezTo>
                    <a:pt x="37459" y="105860"/>
                    <a:pt x="25749" y="106615"/>
                    <a:pt x="23860" y="94149"/>
                  </a:cubicBezTo>
                  <a:cubicBezTo>
                    <a:pt x="22349" y="83194"/>
                    <a:pt x="32926" y="77905"/>
                    <a:pt x="41615" y="76394"/>
                  </a:cubicBezTo>
                  <a:cubicBezTo>
                    <a:pt x="59747" y="72994"/>
                    <a:pt x="57859" y="46551"/>
                    <a:pt x="79013" y="45796"/>
                  </a:cubicBezTo>
                  <a:cubicBezTo>
                    <a:pt x="82413" y="45796"/>
                    <a:pt x="75236" y="33707"/>
                    <a:pt x="70325" y="33707"/>
                  </a:cubicBezTo>
                  <a:cubicBezTo>
                    <a:pt x="51814" y="32574"/>
                    <a:pt x="35571" y="16708"/>
                    <a:pt x="15171" y="26907"/>
                  </a:cubicBezTo>
                  <a:cubicBezTo>
                    <a:pt x="9505" y="29929"/>
                    <a:pt x="4216" y="25774"/>
                    <a:pt x="2327" y="19352"/>
                  </a:cubicBezTo>
                  <a:cubicBezTo>
                    <a:pt x="439" y="13308"/>
                    <a:pt x="-2584" y="7641"/>
                    <a:pt x="4216" y="2353"/>
                  </a:cubicBezTo>
                  <a:cubicBezTo>
                    <a:pt x="10638" y="-2558"/>
                    <a:pt x="14416" y="1219"/>
                    <a:pt x="18949" y="4619"/>
                  </a:cubicBezTo>
                  <a:cubicBezTo>
                    <a:pt x="31415" y="13686"/>
                    <a:pt x="42370" y="18596"/>
                    <a:pt x="60503" y="13308"/>
                  </a:cubicBezTo>
                  <a:cubicBezTo>
                    <a:pt x="69947" y="10663"/>
                    <a:pt x="86569" y="25019"/>
                    <a:pt x="102812" y="26907"/>
                  </a:cubicBezTo>
                  <a:cubicBezTo>
                    <a:pt x="115279" y="28418"/>
                    <a:pt x="105834" y="38996"/>
                    <a:pt x="100546" y="45040"/>
                  </a:cubicBezTo>
                  <a:cubicBezTo>
                    <a:pt x="120567" y="60150"/>
                    <a:pt x="141722" y="49951"/>
                    <a:pt x="161744" y="48818"/>
                  </a:cubicBezTo>
                  <a:cubicBezTo>
                    <a:pt x="171188" y="48440"/>
                    <a:pt x="176099" y="48440"/>
                    <a:pt x="175343" y="59773"/>
                  </a:cubicBezTo>
                  <a:cubicBezTo>
                    <a:pt x="174210" y="75261"/>
                    <a:pt x="187809" y="78283"/>
                    <a:pt x="197631" y="80928"/>
                  </a:cubicBezTo>
                  <a:cubicBezTo>
                    <a:pt x="212742" y="85083"/>
                    <a:pt x="217275" y="96416"/>
                    <a:pt x="216519" y="107749"/>
                  </a:cubicBezTo>
                  <a:cubicBezTo>
                    <a:pt x="213497" y="150058"/>
                    <a:pt x="221430" y="190857"/>
                    <a:pt x="231630" y="231655"/>
                  </a:cubicBezTo>
                  <a:cubicBezTo>
                    <a:pt x="235407" y="246766"/>
                    <a:pt x="244474" y="259232"/>
                    <a:pt x="247118" y="273965"/>
                  </a:cubicBezTo>
                  <a:cubicBezTo>
                    <a:pt x="247118" y="273965"/>
                    <a:pt x="247118" y="273965"/>
                    <a:pt x="247118" y="273965"/>
                  </a:cubicBezTo>
                  <a:close/>
                </a:path>
              </a:pathLst>
            </a:custGeom>
            <a:solidFill>
              <a:srgbClr val="FDF8E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17" name="Freeform: Shape 26516">
              <a:extLst>
                <a:ext uri="{FF2B5EF4-FFF2-40B4-BE49-F238E27FC236}">
                  <a16:creationId xmlns:a16="http://schemas.microsoft.com/office/drawing/2014/main" id="{1B792540-2F68-476F-9436-D8E7726D36D4}"/>
                </a:ext>
              </a:extLst>
            </p:cNvPr>
            <p:cNvSpPr/>
            <p:nvPr/>
          </p:nvSpPr>
          <p:spPr>
            <a:xfrm>
              <a:off x="9799229" y="3836031"/>
              <a:ext cx="118878" cy="217727"/>
            </a:xfrm>
            <a:custGeom>
              <a:avLst/>
              <a:gdLst>
                <a:gd name="connsiteX0" fmla="*/ 8939 w 118878"/>
                <a:gd name="connsiteY0" fmla="*/ 180253 h 217727"/>
                <a:gd name="connsiteX1" fmla="*/ 4406 w 118878"/>
                <a:gd name="connsiteY1" fmla="*/ 146632 h 217727"/>
                <a:gd name="connsiteX2" fmla="*/ 628 w 118878"/>
                <a:gd name="connsiteY2" fmla="*/ 80523 h 217727"/>
                <a:gd name="connsiteX3" fmla="*/ 13472 w 118878"/>
                <a:gd name="connsiteY3" fmla="*/ 45014 h 217727"/>
                <a:gd name="connsiteX4" fmla="*/ 33116 w 118878"/>
                <a:gd name="connsiteY4" fmla="*/ 11393 h 217727"/>
                <a:gd name="connsiteX5" fmla="*/ 57670 w 118878"/>
                <a:gd name="connsiteY5" fmla="*/ 3082 h 217727"/>
                <a:gd name="connsiteX6" fmla="*/ 88647 w 118878"/>
                <a:gd name="connsiteY6" fmla="*/ 79012 h 217727"/>
                <a:gd name="connsiteX7" fmla="*/ 93558 w 118878"/>
                <a:gd name="connsiteY7" fmla="*/ 100545 h 217727"/>
                <a:gd name="connsiteX8" fmla="*/ 118868 w 118878"/>
                <a:gd name="connsiteY8" fmla="*/ 185164 h 217727"/>
                <a:gd name="connsiteX9" fmla="*/ 109424 w 118878"/>
                <a:gd name="connsiteY9" fmla="*/ 196497 h 217727"/>
                <a:gd name="connsiteX10" fmla="*/ 91291 w 118878"/>
                <a:gd name="connsiteY10" fmla="*/ 216518 h 217727"/>
                <a:gd name="connsiteX11" fmla="*/ 59181 w 118878"/>
                <a:gd name="connsiteY11" fmla="*/ 212741 h 217727"/>
                <a:gd name="connsiteX12" fmla="*/ 64470 w 118878"/>
                <a:gd name="connsiteY12" fmla="*/ 200275 h 217727"/>
                <a:gd name="connsiteX13" fmla="*/ 72781 w 118878"/>
                <a:gd name="connsiteY13" fmla="*/ 184786 h 217727"/>
                <a:gd name="connsiteX14" fmla="*/ 52381 w 118878"/>
                <a:gd name="connsiteY14" fmla="*/ 173453 h 217727"/>
                <a:gd name="connsiteX15" fmla="*/ 8939 w 118878"/>
                <a:gd name="connsiteY15" fmla="*/ 180253 h 21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878" h="217727">
                  <a:moveTo>
                    <a:pt x="8939" y="180253"/>
                  </a:moveTo>
                  <a:cubicBezTo>
                    <a:pt x="7428" y="168920"/>
                    <a:pt x="5916" y="157587"/>
                    <a:pt x="4406" y="146632"/>
                  </a:cubicBezTo>
                  <a:cubicBezTo>
                    <a:pt x="5539" y="124344"/>
                    <a:pt x="4406" y="102434"/>
                    <a:pt x="628" y="80523"/>
                  </a:cubicBezTo>
                  <a:cubicBezTo>
                    <a:pt x="-1639" y="66924"/>
                    <a:pt x="2139" y="55591"/>
                    <a:pt x="13472" y="45014"/>
                  </a:cubicBezTo>
                  <a:cubicBezTo>
                    <a:pt x="22160" y="36703"/>
                    <a:pt x="30471" y="25748"/>
                    <a:pt x="33116" y="11393"/>
                  </a:cubicBezTo>
                  <a:cubicBezTo>
                    <a:pt x="35760" y="-1451"/>
                    <a:pt x="47093" y="-2207"/>
                    <a:pt x="57670" y="3082"/>
                  </a:cubicBezTo>
                  <a:cubicBezTo>
                    <a:pt x="84491" y="16681"/>
                    <a:pt x="98469" y="50680"/>
                    <a:pt x="88647" y="79012"/>
                  </a:cubicBezTo>
                  <a:cubicBezTo>
                    <a:pt x="85625" y="87701"/>
                    <a:pt x="82603" y="95256"/>
                    <a:pt x="93558" y="100545"/>
                  </a:cubicBezTo>
                  <a:cubicBezTo>
                    <a:pt x="109424" y="126611"/>
                    <a:pt x="119246" y="154187"/>
                    <a:pt x="118868" y="185164"/>
                  </a:cubicBezTo>
                  <a:cubicBezTo>
                    <a:pt x="117735" y="190453"/>
                    <a:pt x="106779" y="187431"/>
                    <a:pt x="109424" y="196497"/>
                  </a:cubicBezTo>
                  <a:cubicBezTo>
                    <a:pt x="114335" y="212741"/>
                    <a:pt x="98469" y="214630"/>
                    <a:pt x="91291" y="216518"/>
                  </a:cubicBezTo>
                  <a:cubicBezTo>
                    <a:pt x="81469" y="219163"/>
                    <a:pt x="68625" y="217274"/>
                    <a:pt x="59181" y="212741"/>
                  </a:cubicBezTo>
                  <a:cubicBezTo>
                    <a:pt x="52381" y="209341"/>
                    <a:pt x="60692" y="203674"/>
                    <a:pt x="64470" y="200275"/>
                  </a:cubicBezTo>
                  <a:cubicBezTo>
                    <a:pt x="69003" y="196119"/>
                    <a:pt x="79203" y="194230"/>
                    <a:pt x="72781" y="184786"/>
                  </a:cubicBezTo>
                  <a:cubicBezTo>
                    <a:pt x="68248" y="177987"/>
                    <a:pt x="61070" y="168920"/>
                    <a:pt x="52381" y="173453"/>
                  </a:cubicBezTo>
                  <a:cubicBezTo>
                    <a:pt x="38782" y="180631"/>
                    <a:pt x="23294" y="176853"/>
                    <a:pt x="8939" y="180253"/>
                  </a:cubicBezTo>
                  <a:close/>
                </a:path>
              </a:pathLst>
            </a:custGeom>
            <a:solidFill>
              <a:srgbClr val="F5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18" name="Freeform: Shape 26517">
              <a:extLst>
                <a:ext uri="{FF2B5EF4-FFF2-40B4-BE49-F238E27FC236}">
                  <a16:creationId xmlns:a16="http://schemas.microsoft.com/office/drawing/2014/main" id="{A087724B-CA33-4955-88A7-B0B2F92A3E91}"/>
                </a:ext>
              </a:extLst>
            </p:cNvPr>
            <p:cNvSpPr/>
            <p:nvPr/>
          </p:nvSpPr>
          <p:spPr>
            <a:xfrm>
              <a:off x="9893164" y="3929672"/>
              <a:ext cx="152616" cy="115937"/>
            </a:xfrm>
            <a:custGeom>
              <a:avLst/>
              <a:gdLst>
                <a:gd name="connsiteX0" fmla="*/ 25310 w 152616"/>
                <a:gd name="connsiteY0" fmla="*/ 90767 h 115937"/>
                <a:gd name="connsiteX1" fmla="*/ 0 w 152616"/>
                <a:gd name="connsiteY1" fmla="*/ 6148 h 115937"/>
                <a:gd name="connsiteX2" fmla="*/ 72531 w 152616"/>
                <a:gd name="connsiteY2" fmla="*/ 10304 h 115937"/>
                <a:gd name="connsiteX3" fmla="*/ 126173 w 152616"/>
                <a:gd name="connsiteY3" fmla="*/ 9926 h 115937"/>
                <a:gd name="connsiteX4" fmla="*/ 152617 w 152616"/>
                <a:gd name="connsiteY4" fmla="*/ 23148 h 115937"/>
                <a:gd name="connsiteX5" fmla="*/ 140150 w 152616"/>
                <a:gd name="connsiteY5" fmla="*/ 23525 h 115937"/>
                <a:gd name="connsiteX6" fmla="*/ 101996 w 152616"/>
                <a:gd name="connsiteY6" fmla="*/ 57146 h 115937"/>
                <a:gd name="connsiteX7" fmla="*/ 51376 w 152616"/>
                <a:gd name="connsiteY7" fmla="*/ 112678 h 115937"/>
                <a:gd name="connsiteX8" fmla="*/ 33621 w 152616"/>
                <a:gd name="connsiteY8" fmla="*/ 105500 h 115937"/>
                <a:gd name="connsiteX9" fmla="*/ 25310 w 152616"/>
                <a:gd name="connsiteY9" fmla="*/ 90767 h 11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616" h="115937">
                  <a:moveTo>
                    <a:pt x="25310" y="90767"/>
                  </a:moveTo>
                  <a:cubicBezTo>
                    <a:pt x="16999" y="62435"/>
                    <a:pt x="8311" y="34481"/>
                    <a:pt x="0" y="6148"/>
                  </a:cubicBezTo>
                  <a:cubicBezTo>
                    <a:pt x="24555" y="104"/>
                    <a:pt x="49865" y="-5562"/>
                    <a:pt x="72531" y="10304"/>
                  </a:cubicBezTo>
                  <a:cubicBezTo>
                    <a:pt x="91041" y="23525"/>
                    <a:pt x="108040" y="6526"/>
                    <a:pt x="126173" y="9926"/>
                  </a:cubicBezTo>
                  <a:cubicBezTo>
                    <a:pt x="136750" y="11815"/>
                    <a:pt x="147328" y="11437"/>
                    <a:pt x="152617" y="23148"/>
                  </a:cubicBezTo>
                  <a:cubicBezTo>
                    <a:pt x="148461" y="23148"/>
                    <a:pt x="144306" y="23148"/>
                    <a:pt x="140150" y="23525"/>
                  </a:cubicBezTo>
                  <a:cubicBezTo>
                    <a:pt x="124284" y="31081"/>
                    <a:pt x="113707" y="44680"/>
                    <a:pt x="101996" y="57146"/>
                  </a:cubicBezTo>
                  <a:cubicBezTo>
                    <a:pt x="92174" y="82079"/>
                    <a:pt x="71775" y="97189"/>
                    <a:pt x="51376" y="112678"/>
                  </a:cubicBezTo>
                  <a:cubicBezTo>
                    <a:pt x="43065" y="116078"/>
                    <a:pt x="35132" y="120233"/>
                    <a:pt x="33621" y="105500"/>
                  </a:cubicBezTo>
                  <a:cubicBezTo>
                    <a:pt x="32488" y="99834"/>
                    <a:pt x="29843" y="94545"/>
                    <a:pt x="25310" y="90767"/>
                  </a:cubicBezTo>
                  <a:close/>
                </a:path>
              </a:pathLst>
            </a:custGeom>
            <a:solidFill>
              <a:srgbClr val="FBF4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19" name="Freeform: Shape 26518">
              <a:extLst>
                <a:ext uri="{FF2B5EF4-FFF2-40B4-BE49-F238E27FC236}">
                  <a16:creationId xmlns:a16="http://schemas.microsoft.com/office/drawing/2014/main" id="{BDD6806E-4F51-46D8-B0EC-EED4A8A39BFF}"/>
                </a:ext>
              </a:extLst>
            </p:cNvPr>
            <p:cNvSpPr/>
            <p:nvPr/>
          </p:nvSpPr>
          <p:spPr>
            <a:xfrm>
              <a:off x="9380910" y="4034315"/>
              <a:ext cx="50105" cy="58282"/>
            </a:xfrm>
            <a:custGeom>
              <a:avLst/>
              <a:gdLst>
                <a:gd name="connsiteX0" fmla="*/ 6 w 50105"/>
                <a:gd name="connsiteY0" fmla="*/ 34101 h 58282"/>
                <a:gd name="connsiteX1" fmla="*/ 22294 w 50105"/>
                <a:gd name="connsiteY1" fmla="*/ 480 h 58282"/>
                <a:gd name="connsiteX2" fmla="*/ 49871 w 50105"/>
                <a:gd name="connsiteY2" fmla="*/ 26924 h 58282"/>
                <a:gd name="connsiteX3" fmla="*/ 22294 w 50105"/>
                <a:gd name="connsiteY3" fmla="*/ 58278 h 58282"/>
                <a:gd name="connsiteX4" fmla="*/ 6 w 50105"/>
                <a:gd name="connsiteY4" fmla="*/ 34101 h 5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5" h="58282">
                  <a:moveTo>
                    <a:pt x="6" y="34101"/>
                  </a:moveTo>
                  <a:cubicBezTo>
                    <a:pt x="-371" y="20124"/>
                    <a:pt x="16250" y="-3675"/>
                    <a:pt x="22294" y="480"/>
                  </a:cubicBezTo>
                  <a:cubicBezTo>
                    <a:pt x="32872" y="7280"/>
                    <a:pt x="45716" y="13702"/>
                    <a:pt x="49871" y="26924"/>
                  </a:cubicBezTo>
                  <a:cubicBezTo>
                    <a:pt x="52516" y="35612"/>
                    <a:pt x="32116" y="58656"/>
                    <a:pt x="22294" y="58278"/>
                  </a:cubicBezTo>
                  <a:cubicBezTo>
                    <a:pt x="6051" y="57522"/>
                    <a:pt x="3029" y="44301"/>
                    <a:pt x="6" y="34101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20" name="Freeform: Shape 26519">
              <a:extLst>
                <a:ext uri="{FF2B5EF4-FFF2-40B4-BE49-F238E27FC236}">
                  <a16:creationId xmlns:a16="http://schemas.microsoft.com/office/drawing/2014/main" id="{03DBD36B-FCF9-4384-B209-FDCBE955AECE}"/>
                </a:ext>
              </a:extLst>
            </p:cNvPr>
            <p:cNvSpPr/>
            <p:nvPr/>
          </p:nvSpPr>
          <p:spPr>
            <a:xfrm>
              <a:off x="9808545" y="4024973"/>
              <a:ext cx="30015" cy="35509"/>
            </a:xfrm>
            <a:custGeom>
              <a:avLst/>
              <a:gdLst>
                <a:gd name="connsiteX0" fmla="*/ 0 w 30015"/>
                <a:gd name="connsiteY0" fmla="*/ 16622 h 35509"/>
                <a:gd name="connsiteX1" fmla="*/ 0 w 30015"/>
                <a:gd name="connsiteY1" fmla="*/ 0 h 35509"/>
                <a:gd name="connsiteX2" fmla="*/ 12466 w 30015"/>
                <a:gd name="connsiteY2" fmla="*/ 7177 h 35509"/>
                <a:gd name="connsiteX3" fmla="*/ 29088 w 30015"/>
                <a:gd name="connsiteY3" fmla="*/ 11333 h 35509"/>
                <a:gd name="connsiteX4" fmla="*/ 19266 w 30015"/>
                <a:gd name="connsiteY4" fmla="*/ 35510 h 35509"/>
                <a:gd name="connsiteX5" fmla="*/ 0 w 30015"/>
                <a:gd name="connsiteY5" fmla="*/ 16622 h 3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15" h="35509">
                  <a:moveTo>
                    <a:pt x="0" y="16622"/>
                  </a:moveTo>
                  <a:cubicBezTo>
                    <a:pt x="0" y="10955"/>
                    <a:pt x="0" y="5289"/>
                    <a:pt x="0" y="0"/>
                  </a:cubicBezTo>
                  <a:cubicBezTo>
                    <a:pt x="4155" y="2266"/>
                    <a:pt x="7933" y="6044"/>
                    <a:pt x="12466" y="7177"/>
                  </a:cubicBezTo>
                  <a:cubicBezTo>
                    <a:pt x="18133" y="8311"/>
                    <a:pt x="26821" y="-378"/>
                    <a:pt x="29088" y="11333"/>
                  </a:cubicBezTo>
                  <a:cubicBezTo>
                    <a:pt x="30977" y="20021"/>
                    <a:pt x="30977" y="29466"/>
                    <a:pt x="19266" y="35510"/>
                  </a:cubicBezTo>
                  <a:cubicBezTo>
                    <a:pt x="14733" y="27199"/>
                    <a:pt x="18888" y="8689"/>
                    <a:pt x="0" y="16622"/>
                  </a:cubicBezTo>
                  <a:close/>
                </a:path>
              </a:pathLst>
            </a:custGeom>
            <a:solidFill>
              <a:srgbClr val="F5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21" name="Freeform: Shape 26520">
              <a:extLst>
                <a:ext uri="{FF2B5EF4-FFF2-40B4-BE49-F238E27FC236}">
                  <a16:creationId xmlns:a16="http://schemas.microsoft.com/office/drawing/2014/main" id="{12710E64-CD07-4EF6-86ED-5679E64A5BF1}"/>
                </a:ext>
              </a:extLst>
            </p:cNvPr>
            <p:cNvSpPr/>
            <p:nvPr/>
          </p:nvSpPr>
          <p:spPr>
            <a:xfrm>
              <a:off x="10079024" y="4109592"/>
              <a:ext cx="16545" cy="21154"/>
            </a:xfrm>
            <a:custGeom>
              <a:avLst/>
              <a:gdLst>
                <a:gd name="connsiteX0" fmla="*/ 0 w 16545"/>
                <a:gd name="connsiteY0" fmla="*/ 0 h 21154"/>
                <a:gd name="connsiteX1" fmla="*/ 12466 w 16545"/>
                <a:gd name="connsiteY1" fmla="*/ 21155 h 21154"/>
                <a:gd name="connsiteX2" fmla="*/ 0 w 16545"/>
                <a:gd name="connsiteY2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45" h="21154">
                  <a:moveTo>
                    <a:pt x="0" y="0"/>
                  </a:moveTo>
                  <a:cubicBezTo>
                    <a:pt x="10955" y="3022"/>
                    <a:pt x="23044" y="5289"/>
                    <a:pt x="12466" y="21155"/>
                  </a:cubicBezTo>
                  <a:cubicBezTo>
                    <a:pt x="0" y="19266"/>
                    <a:pt x="6422" y="5667"/>
                    <a:pt x="0" y="0"/>
                  </a:cubicBezTo>
                  <a:close/>
                </a:path>
              </a:pathLst>
            </a:custGeom>
            <a:solidFill>
              <a:srgbClr val="F3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22" name="Freeform: Shape 26521">
              <a:extLst>
                <a:ext uri="{FF2B5EF4-FFF2-40B4-BE49-F238E27FC236}">
                  <a16:creationId xmlns:a16="http://schemas.microsoft.com/office/drawing/2014/main" id="{054D7407-E840-44CD-8D70-27FB5F4EA90D}"/>
                </a:ext>
              </a:extLst>
            </p:cNvPr>
            <p:cNvSpPr/>
            <p:nvPr/>
          </p:nvSpPr>
          <p:spPr>
            <a:xfrm>
              <a:off x="9994405" y="3952820"/>
              <a:ext cx="38154" cy="33620"/>
            </a:xfrm>
            <a:custGeom>
              <a:avLst/>
              <a:gdLst>
                <a:gd name="connsiteX0" fmla="*/ 0 w 38154"/>
                <a:gd name="connsiteY0" fmla="*/ 33621 h 33620"/>
                <a:gd name="connsiteX1" fmla="*/ 38154 w 38154"/>
                <a:gd name="connsiteY1" fmla="*/ 0 h 33620"/>
                <a:gd name="connsiteX2" fmla="*/ 0 w 38154"/>
                <a:gd name="connsiteY2" fmla="*/ 33621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4" h="33620">
                  <a:moveTo>
                    <a:pt x="0" y="33621"/>
                  </a:moveTo>
                  <a:cubicBezTo>
                    <a:pt x="9066" y="18133"/>
                    <a:pt x="15866" y="0"/>
                    <a:pt x="38154" y="0"/>
                  </a:cubicBezTo>
                  <a:cubicBezTo>
                    <a:pt x="27199" y="13222"/>
                    <a:pt x="15866" y="26443"/>
                    <a:pt x="0" y="33621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23" name="Freeform: Shape 26522">
              <a:extLst>
                <a:ext uri="{FF2B5EF4-FFF2-40B4-BE49-F238E27FC236}">
                  <a16:creationId xmlns:a16="http://schemas.microsoft.com/office/drawing/2014/main" id="{8DFA4266-7BD6-4DE7-8B37-AED94A96A257}"/>
                </a:ext>
              </a:extLst>
            </p:cNvPr>
            <p:cNvSpPr/>
            <p:nvPr/>
          </p:nvSpPr>
          <p:spPr>
            <a:xfrm>
              <a:off x="10274803" y="3954331"/>
              <a:ext cx="19168" cy="21178"/>
            </a:xfrm>
            <a:custGeom>
              <a:avLst/>
              <a:gdLst>
                <a:gd name="connsiteX0" fmla="*/ 19168 w 19168"/>
                <a:gd name="connsiteY0" fmla="*/ 7933 h 21178"/>
                <a:gd name="connsiteX1" fmla="*/ 6324 w 19168"/>
                <a:gd name="connsiteY1" fmla="*/ 21155 h 21178"/>
                <a:gd name="connsiteX2" fmla="*/ 658 w 19168"/>
                <a:gd name="connsiteY2" fmla="*/ 12844 h 21178"/>
                <a:gd name="connsiteX3" fmla="*/ 12369 w 19168"/>
                <a:gd name="connsiteY3" fmla="*/ 0 h 21178"/>
                <a:gd name="connsiteX4" fmla="*/ 19168 w 19168"/>
                <a:gd name="connsiteY4" fmla="*/ 7933 h 2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68" h="21178">
                  <a:moveTo>
                    <a:pt x="19168" y="7933"/>
                  </a:moveTo>
                  <a:cubicBezTo>
                    <a:pt x="16902" y="14733"/>
                    <a:pt x="13502" y="20777"/>
                    <a:pt x="6324" y="21155"/>
                  </a:cubicBezTo>
                  <a:cubicBezTo>
                    <a:pt x="1036" y="21533"/>
                    <a:pt x="-1231" y="17377"/>
                    <a:pt x="658" y="12844"/>
                  </a:cubicBezTo>
                  <a:cubicBezTo>
                    <a:pt x="2924" y="7555"/>
                    <a:pt x="4058" y="0"/>
                    <a:pt x="12369" y="0"/>
                  </a:cubicBezTo>
                  <a:cubicBezTo>
                    <a:pt x="16902" y="0"/>
                    <a:pt x="18790" y="4155"/>
                    <a:pt x="19168" y="7933"/>
                  </a:cubicBezTo>
                  <a:close/>
                </a:path>
              </a:pathLst>
            </a:custGeom>
            <a:solidFill>
              <a:srgbClr val="EFE0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24" name="Freeform: Shape 26523">
              <a:extLst>
                <a:ext uri="{FF2B5EF4-FFF2-40B4-BE49-F238E27FC236}">
                  <a16:creationId xmlns:a16="http://schemas.microsoft.com/office/drawing/2014/main" id="{B2BAD3D8-CD3B-4509-8286-CF1167D1EA25}"/>
                </a:ext>
              </a:extLst>
            </p:cNvPr>
            <p:cNvSpPr/>
            <p:nvPr/>
          </p:nvSpPr>
          <p:spPr>
            <a:xfrm>
              <a:off x="9422848" y="3654119"/>
              <a:ext cx="29843" cy="13286"/>
            </a:xfrm>
            <a:custGeom>
              <a:avLst/>
              <a:gdLst>
                <a:gd name="connsiteX0" fmla="*/ 29843 w 29843"/>
                <a:gd name="connsiteY0" fmla="*/ 6689 h 13286"/>
                <a:gd name="connsiteX1" fmla="*/ 0 w 29843"/>
                <a:gd name="connsiteY1" fmla="*/ 2912 h 13286"/>
                <a:gd name="connsiteX2" fmla="*/ 29843 w 29843"/>
                <a:gd name="connsiteY2" fmla="*/ 6689 h 1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43" h="13286">
                  <a:moveTo>
                    <a:pt x="29843" y="6689"/>
                  </a:moveTo>
                  <a:cubicBezTo>
                    <a:pt x="19266" y="11223"/>
                    <a:pt x="7933" y="20667"/>
                    <a:pt x="0" y="2912"/>
                  </a:cubicBezTo>
                  <a:cubicBezTo>
                    <a:pt x="9444" y="7445"/>
                    <a:pt x="21910" y="-8421"/>
                    <a:pt x="29843" y="6689"/>
                  </a:cubicBezTo>
                  <a:close/>
                </a:path>
              </a:pathLst>
            </a:custGeom>
            <a:solidFill>
              <a:srgbClr val="E4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25" name="Freeform: Shape 26524">
              <a:extLst>
                <a:ext uri="{FF2B5EF4-FFF2-40B4-BE49-F238E27FC236}">
                  <a16:creationId xmlns:a16="http://schemas.microsoft.com/office/drawing/2014/main" id="{5E60D560-02E1-4CE6-8E7A-16C6D0941B81}"/>
                </a:ext>
              </a:extLst>
            </p:cNvPr>
            <p:cNvSpPr/>
            <p:nvPr/>
          </p:nvSpPr>
          <p:spPr>
            <a:xfrm>
              <a:off x="9596242" y="5675422"/>
              <a:ext cx="42687" cy="39008"/>
            </a:xfrm>
            <a:custGeom>
              <a:avLst/>
              <a:gdLst>
                <a:gd name="connsiteX0" fmla="*/ 42687 w 42687"/>
                <a:gd name="connsiteY0" fmla="*/ 4911 h 39008"/>
                <a:gd name="connsiteX1" fmla="*/ 27955 w 42687"/>
                <a:gd name="connsiteY1" fmla="*/ 24554 h 39008"/>
                <a:gd name="connsiteX2" fmla="*/ 25688 w 42687"/>
                <a:gd name="connsiteY2" fmla="*/ 38154 h 39008"/>
                <a:gd name="connsiteX3" fmla="*/ 0 w 42687"/>
                <a:gd name="connsiteY3" fmla="*/ 30221 h 39008"/>
                <a:gd name="connsiteX4" fmla="*/ 3778 w 42687"/>
                <a:gd name="connsiteY4" fmla="*/ 31354 h 39008"/>
                <a:gd name="connsiteX5" fmla="*/ 21533 w 42687"/>
                <a:gd name="connsiteY5" fmla="*/ 0 h 39008"/>
                <a:gd name="connsiteX6" fmla="*/ 42687 w 42687"/>
                <a:gd name="connsiteY6" fmla="*/ 4911 h 3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87" h="39008">
                  <a:moveTo>
                    <a:pt x="42687" y="4911"/>
                  </a:moveTo>
                  <a:cubicBezTo>
                    <a:pt x="40421" y="13222"/>
                    <a:pt x="47598" y="27577"/>
                    <a:pt x="27955" y="24554"/>
                  </a:cubicBezTo>
                  <a:cubicBezTo>
                    <a:pt x="23799" y="23799"/>
                    <a:pt x="22288" y="32865"/>
                    <a:pt x="25688" y="38154"/>
                  </a:cubicBezTo>
                  <a:cubicBezTo>
                    <a:pt x="16999" y="36265"/>
                    <a:pt x="4911" y="44954"/>
                    <a:pt x="0" y="30221"/>
                  </a:cubicBezTo>
                  <a:cubicBezTo>
                    <a:pt x="1133" y="30599"/>
                    <a:pt x="2644" y="31732"/>
                    <a:pt x="3778" y="31354"/>
                  </a:cubicBezTo>
                  <a:cubicBezTo>
                    <a:pt x="11711" y="30599"/>
                    <a:pt x="24177" y="8311"/>
                    <a:pt x="21533" y="0"/>
                  </a:cubicBezTo>
                  <a:cubicBezTo>
                    <a:pt x="28710" y="1889"/>
                    <a:pt x="35888" y="3400"/>
                    <a:pt x="42687" y="4911"/>
                  </a:cubicBezTo>
                  <a:close/>
                </a:path>
              </a:pathLst>
            </a:custGeom>
            <a:solidFill>
              <a:srgbClr val="CEAD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26" name="Freeform: Shape 26525">
              <a:extLst>
                <a:ext uri="{FF2B5EF4-FFF2-40B4-BE49-F238E27FC236}">
                  <a16:creationId xmlns:a16="http://schemas.microsoft.com/office/drawing/2014/main" id="{0E4945EE-6762-4AE8-962E-1E6C589314D8}"/>
                </a:ext>
              </a:extLst>
            </p:cNvPr>
            <p:cNvSpPr/>
            <p:nvPr/>
          </p:nvSpPr>
          <p:spPr>
            <a:xfrm>
              <a:off x="10590792" y="5197173"/>
              <a:ext cx="46531" cy="169238"/>
            </a:xfrm>
            <a:custGeom>
              <a:avLst/>
              <a:gdLst>
                <a:gd name="connsiteX0" fmla="*/ 12946 w 46531"/>
                <a:gd name="connsiteY0" fmla="*/ 46843 h 169238"/>
                <a:gd name="connsiteX1" fmla="*/ 25789 w 46531"/>
                <a:gd name="connsiteY1" fmla="*/ 12844 h 169238"/>
                <a:gd name="connsiteX2" fmla="*/ 38633 w 46531"/>
                <a:gd name="connsiteY2" fmla="*/ 0 h 169238"/>
                <a:gd name="connsiteX3" fmla="*/ 36367 w 46531"/>
                <a:gd name="connsiteY3" fmla="*/ 23421 h 169238"/>
                <a:gd name="connsiteX4" fmla="*/ 34478 w 46531"/>
                <a:gd name="connsiteY4" fmla="*/ 53265 h 169238"/>
                <a:gd name="connsiteX5" fmla="*/ 34100 w 46531"/>
                <a:gd name="connsiteY5" fmla="*/ 74797 h 169238"/>
                <a:gd name="connsiteX6" fmla="*/ 37122 w 46531"/>
                <a:gd name="connsiteY6" fmla="*/ 89152 h 169238"/>
                <a:gd name="connsiteX7" fmla="*/ 42033 w 46531"/>
                <a:gd name="connsiteY7" fmla="*/ 101996 h 169238"/>
                <a:gd name="connsiteX8" fmla="*/ 44300 w 46531"/>
                <a:gd name="connsiteY8" fmla="*/ 131084 h 169238"/>
                <a:gd name="connsiteX9" fmla="*/ 39389 w 46531"/>
                <a:gd name="connsiteY9" fmla="*/ 145061 h 169238"/>
                <a:gd name="connsiteX10" fmla="*/ 13323 w 46531"/>
                <a:gd name="connsiteY10" fmla="*/ 169238 h 169238"/>
                <a:gd name="connsiteX11" fmla="*/ 13323 w 46531"/>
                <a:gd name="connsiteY11" fmla="*/ 169238 h 169238"/>
                <a:gd name="connsiteX12" fmla="*/ 8035 w 46531"/>
                <a:gd name="connsiteY12" fmla="*/ 154505 h 169238"/>
                <a:gd name="connsiteX13" fmla="*/ 14079 w 46531"/>
                <a:gd name="connsiteY13" fmla="*/ 118618 h 169238"/>
                <a:gd name="connsiteX14" fmla="*/ 4257 w 46531"/>
                <a:gd name="connsiteY14" fmla="*/ 76308 h 169238"/>
                <a:gd name="connsiteX15" fmla="*/ 12946 w 46531"/>
                <a:gd name="connsiteY15" fmla="*/ 46843 h 16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31" h="169238">
                  <a:moveTo>
                    <a:pt x="12946" y="46843"/>
                  </a:moveTo>
                  <a:cubicBezTo>
                    <a:pt x="17101" y="35510"/>
                    <a:pt x="21256" y="24177"/>
                    <a:pt x="25789" y="12844"/>
                  </a:cubicBezTo>
                  <a:cubicBezTo>
                    <a:pt x="25789" y="4155"/>
                    <a:pt x="29945" y="0"/>
                    <a:pt x="38633" y="0"/>
                  </a:cubicBezTo>
                  <a:cubicBezTo>
                    <a:pt x="40522" y="7933"/>
                    <a:pt x="42411" y="15111"/>
                    <a:pt x="36367" y="23421"/>
                  </a:cubicBezTo>
                  <a:cubicBezTo>
                    <a:pt x="30323" y="31732"/>
                    <a:pt x="29189" y="42687"/>
                    <a:pt x="34478" y="53265"/>
                  </a:cubicBezTo>
                  <a:cubicBezTo>
                    <a:pt x="37878" y="60064"/>
                    <a:pt x="40900" y="67620"/>
                    <a:pt x="34100" y="74797"/>
                  </a:cubicBezTo>
                  <a:cubicBezTo>
                    <a:pt x="28434" y="80464"/>
                    <a:pt x="32967" y="84997"/>
                    <a:pt x="37122" y="89152"/>
                  </a:cubicBezTo>
                  <a:cubicBezTo>
                    <a:pt x="40522" y="92930"/>
                    <a:pt x="45055" y="97841"/>
                    <a:pt x="42033" y="101996"/>
                  </a:cubicBezTo>
                  <a:cubicBezTo>
                    <a:pt x="33345" y="112951"/>
                    <a:pt x="34478" y="121640"/>
                    <a:pt x="44300" y="131084"/>
                  </a:cubicBezTo>
                  <a:cubicBezTo>
                    <a:pt x="49966" y="136373"/>
                    <a:pt x="43544" y="141284"/>
                    <a:pt x="39389" y="145061"/>
                  </a:cubicBezTo>
                  <a:cubicBezTo>
                    <a:pt x="30700" y="153372"/>
                    <a:pt x="22012" y="161305"/>
                    <a:pt x="13323" y="169238"/>
                  </a:cubicBezTo>
                  <a:lnTo>
                    <a:pt x="13323" y="169238"/>
                  </a:lnTo>
                  <a:cubicBezTo>
                    <a:pt x="8790" y="165083"/>
                    <a:pt x="4257" y="159416"/>
                    <a:pt x="8035" y="154505"/>
                  </a:cubicBezTo>
                  <a:cubicBezTo>
                    <a:pt x="16723" y="143172"/>
                    <a:pt x="13323" y="131084"/>
                    <a:pt x="14079" y="118618"/>
                  </a:cubicBezTo>
                  <a:cubicBezTo>
                    <a:pt x="15212" y="102752"/>
                    <a:pt x="15212" y="89908"/>
                    <a:pt x="4257" y="76308"/>
                  </a:cubicBezTo>
                  <a:cubicBezTo>
                    <a:pt x="-3298" y="67998"/>
                    <a:pt x="-1032" y="53642"/>
                    <a:pt x="12946" y="46843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27" name="Freeform: Shape 26526">
              <a:extLst>
                <a:ext uri="{FF2B5EF4-FFF2-40B4-BE49-F238E27FC236}">
                  <a16:creationId xmlns:a16="http://schemas.microsoft.com/office/drawing/2014/main" id="{9AEC81FA-0374-4D2F-98A3-0DC0A840D321}"/>
                </a:ext>
              </a:extLst>
            </p:cNvPr>
            <p:cNvSpPr/>
            <p:nvPr/>
          </p:nvSpPr>
          <p:spPr>
            <a:xfrm>
              <a:off x="10463916" y="5478095"/>
              <a:ext cx="44625" cy="41865"/>
            </a:xfrm>
            <a:custGeom>
              <a:avLst/>
              <a:gdLst>
                <a:gd name="connsiteX0" fmla="*/ 44625 w 44625"/>
                <a:gd name="connsiteY0" fmla="*/ 14489 h 41865"/>
                <a:gd name="connsiteX1" fmla="*/ 24604 w 44625"/>
                <a:gd name="connsiteY1" fmla="*/ 34133 h 41865"/>
                <a:gd name="connsiteX2" fmla="*/ 4582 w 44625"/>
                <a:gd name="connsiteY2" fmla="*/ 39422 h 41865"/>
                <a:gd name="connsiteX3" fmla="*/ 5338 w 44625"/>
                <a:gd name="connsiteY3" fmla="*/ 21289 h 41865"/>
                <a:gd name="connsiteX4" fmla="*/ 11760 w 44625"/>
                <a:gd name="connsiteY4" fmla="*/ 12978 h 41865"/>
                <a:gd name="connsiteX5" fmla="*/ 32159 w 44625"/>
                <a:gd name="connsiteY5" fmla="*/ 8445 h 41865"/>
                <a:gd name="connsiteX6" fmla="*/ 44625 w 44625"/>
                <a:gd name="connsiteY6" fmla="*/ 14489 h 4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25" h="41865">
                  <a:moveTo>
                    <a:pt x="44625" y="14489"/>
                  </a:moveTo>
                  <a:cubicBezTo>
                    <a:pt x="34048" y="18645"/>
                    <a:pt x="28759" y="25445"/>
                    <a:pt x="24604" y="34133"/>
                  </a:cubicBezTo>
                  <a:cubicBezTo>
                    <a:pt x="20448" y="42822"/>
                    <a:pt x="11382" y="43577"/>
                    <a:pt x="4582" y="39422"/>
                  </a:cubicBezTo>
                  <a:cubicBezTo>
                    <a:pt x="-3351" y="34889"/>
                    <a:pt x="427" y="27334"/>
                    <a:pt x="5338" y="21289"/>
                  </a:cubicBezTo>
                  <a:cubicBezTo>
                    <a:pt x="7604" y="18645"/>
                    <a:pt x="10626" y="16000"/>
                    <a:pt x="11760" y="12978"/>
                  </a:cubicBezTo>
                  <a:cubicBezTo>
                    <a:pt x="15915" y="-1377"/>
                    <a:pt x="21582" y="-5154"/>
                    <a:pt x="32159" y="8445"/>
                  </a:cubicBezTo>
                  <a:cubicBezTo>
                    <a:pt x="34803" y="11845"/>
                    <a:pt x="40470" y="12600"/>
                    <a:pt x="44625" y="14489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28" name="Freeform: Shape 26527">
              <a:extLst>
                <a:ext uri="{FF2B5EF4-FFF2-40B4-BE49-F238E27FC236}">
                  <a16:creationId xmlns:a16="http://schemas.microsoft.com/office/drawing/2014/main" id="{4CC62E90-AF30-44FD-BD2C-D989E880DA26}"/>
                </a:ext>
              </a:extLst>
            </p:cNvPr>
            <p:cNvSpPr/>
            <p:nvPr/>
          </p:nvSpPr>
          <p:spPr>
            <a:xfrm>
              <a:off x="10574272" y="5156364"/>
              <a:ext cx="55153" cy="54031"/>
            </a:xfrm>
            <a:custGeom>
              <a:avLst/>
              <a:gdLst>
                <a:gd name="connsiteX0" fmla="*/ 55153 w 55153"/>
                <a:gd name="connsiteY0" fmla="*/ 41187 h 54031"/>
                <a:gd name="connsiteX1" fmla="*/ 42309 w 55153"/>
                <a:gd name="connsiteY1" fmla="*/ 54031 h 54031"/>
                <a:gd name="connsiteX2" fmla="*/ 26443 w 55153"/>
                <a:gd name="connsiteY2" fmla="*/ 18144 h 54031"/>
                <a:gd name="connsiteX3" fmla="*/ 0 w 55153"/>
                <a:gd name="connsiteY3" fmla="*/ 16255 h 54031"/>
                <a:gd name="connsiteX4" fmla="*/ 4155 w 55153"/>
                <a:gd name="connsiteY4" fmla="*/ 7566 h 54031"/>
                <a:gd name="connsiteX5" fmla="*/ 4155 w 55153"/>
                <a:gd name="connsiteY5" fmla="*/ 7566 h 54031"/>
                <a:gd name="connsiteX6" fmla="*/ 13600 w 55153"/>
                <a:gd name="connsiteY6" fmla="*/ 3411 h 54031"/>
                <a:gd name="connsiteX7" fmla="*/ 55153 w 55153"/>
                <a:gd name="connsiteY7" fmla="*/ 28721 h 54031"/>
                <a:gd name="connsiteX8" fmla="*/ 55153 w 55153"/>
                <a:gd name="connsiteY8" fmla="*/ 41187 h 5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153" h="54031">
                  <a:moveTo>
                    <a:pt x="55153" y="41187"/>
                  </a:moveTo>
                  <a:cubicBezTo>
                    <a:pt x="49487" y="43832"/>
                    <a:pt x="45332" y="48365"/>
                    <a:pt x="42309" y="54031"/>
                  </a:cubicBezTo>
                  <a:cubicBezTo>
                    <a:pt x="44576" y="38543"/>
                    <a:pt x="46087" y="21921"/>
                    <a:pt x="26443" y="18144"/>
                  </a:cubicBezTo>
                  <a:cubicBezTo>
                    <a:pt x="18510" y="16633"/>
                    <a:pt x="9066" y="15877"/>
                    <a:pt x="0" y="16255"/>
                  </a:cubicBezTo>
                  <a:cubicBezTo>
                    <a:pt x="1511" y="13233"/>
                    <a:pt x="2644" y="10588"/>
                    <a:pt x="4155" y="7566"/>
                  </a:cubicBezTo>
                  <a:lnTo>
                    <a:pt x="4155" y="7566"/>
                  </a:lnTo>
                  <a:cubicBezTo>
                    <a:pt x="7178" y="5678"/>
                    <a:pt x="10200" y="4544"/>
                    <a:pt x="13600" y="3411"/>
                  </a:cubicBezTo>
                  <a:cubicBezTo>
                    <a:pt x="40799" y="-4522"/>
                    <a:pt x="48732" y="389"/>
                    <a:pt x="55153" y="28721"/>
                  </a:cubicBezTo>
                  <a:cubicBezTo>
                    <a:pt x="55153" y="32877"/>
                    <a:pt x="55153" y="37032"/>
                    <a:pt x="55153" y="41187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29" name="Freeform: Shape 26528">
              <a:extLst>
                <a:ext uri="{FF2B5EF4-FFF2-40B4-BE49-F238E27FC236}">
                  <a16:creationId xmlns:a16="http://schemas.microsoft.com/office/drawing/2014/main" id="{5CFA8FF5-2AB5-4E65-8092-64F59E35A03A}"/>
                </a:ext>
              </a:extLst>
            </p:cNvPr>
            <p:cNvSpPr/>
            <p:nvPr/>
          </p:nvSpPr>
          <p:spPr>
            <a:xfrm>
              <a:off x="10578427" y="5154322"/>
              <a:ext cx="55501" cy="30385"/>
            </a:xfrm>
            <a:custGeom>
              <a:avLst/>
              <a:gdLst>
                <a:gd name="connsiteX0" fmla="*/ 50998 w 55501"/>
                <a:gd name="connsiteY0" fmla="*/ 30385 h 30385"/>
                <a:gd name="connsiteX1" fmla="*/ 49109 w 55501"/>
                <a:gd name="connsiteY1" fmla="*/ 29252 h 30385"/>
                <a:gd name="connsiteX2" fmla="*/ 0 w 55501"/>
                <a:gd name="connsiteY2" fmla="*/ 9230 h 30385"/>
                <a:gd name="connsiteX3" fmla="*/ 50243 w 55501"/>
                <a:gd name="connsiteY3" fmla="*/ 3942 h 30385"/>
                <a:gd name="connsiteX4" fmla="*/ 50998 w 55501"/>
                <a:gd name="connsiteY4" fmla="*/ 30385 h 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01" h="30385">
                  <a:moveTo>
                    <a:pt x="50998" y="30385"/>
                  </a:moveTo>
                  <a:cubicBezTo>
                    <a:pt x="50243" y="30008"/>
                    <a:pt x="49487" y="30008"/>
                    <a:pt x="49109" y="29252"/>
                  </a:cubicBezTo>
                  <a:cubicBezTo>
                    <a:pt x="42309" y="-591"/>
                    <a:pt x="21155" y="4697"/>
                    <a:pt x="0" y="9230"/>
                  </a:cubicBezTo>
                  <a:cubicBezTo>
                    <a:pt x="9066" y="542"/>
                    <a:pt x="42687" y="-3614"/>
                    <a:pt x="50243" y="3942"/>
                  </a:cubicBezTo>
                  <a:cubicBezTo>
                    <a:pt x="58931" y="12253"/>
                    <a:pt x="55153" y="21697"/>
                    <a:pt x="50998" y="30385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30" name="Freeform: Shape 26529">
              <a:extLst>
                <a:ext uri="{FF2B5EF4-FFF2-40B4-BE49-F238E27FC236}">
                  <a16:creationId xmlns:a16="http://schemas.microsoft.com/office/drawing/2014/main" id="{9E0A9E63-4505-4DA3-8ED2-E8A99CBCE153}"/>
                </a:ext>
              </a:extLst>
            </p:cNvPr>
            <p:cNvSpPr/>
            <p:nvPr/>
          </p:nvSpPr>
          <p:spPr>
            <a:xfrm>
              <a:off x="10574272" y="5244016"/>
              <a:ext cx="39050" cy="139772"/>
            </a:xfrm>
            <a:custGeom>
              <a:avLst/>
              <a:gdLst>
                <a:gd name="connsiteX0" fmla="*/ 29466 w 39050"/>
                <a:gd name="connsiteY0" fmla="*/ 0 h 139772"/>
                <a:gd name="connsiteX1" fmla="*/ 33999 w 39050"/>
                <a:gd name="connsiteY1" fmla="*/ 38154 h 139772"/>
                <a:gd name="connsiteX2" fmla="*/ 38910 w 39050"/>
                <a:gd name="connsiteY2" fmla="*/ 41932 h 139772"/>
                <a:gd name="connsiteX3" fmla="*/ 32110 w 39050"/>
                <a:gd name="connsiteY3" fmla="*/ 102374 h 139772"/>
                <a:gd name="connsiteX4" fmla="*/ 29466 w 39050"/>
                <a:gd name="connsiteY4" fmla="*/ 122773 h 139772"/>
                <a:gd name="connsiteX5" fmla="*/ 0 w 39050"/>
                <a:gd name="connsiteY5" fmla="*/ 139773 h 139772"/>
                <a:gd name="connsiteX6" fmla="*/ 2267 w 39050"/>
                <a:gd name="connsiteY6" fmla="*/ 129951 h 139772"/>
                <a:gd name="connsiteX7" fmla="*/ 25310 w 39050"/>
                <a:gd name="connsiteY7" fmla="*/ 65731 h 139772"/>
                <a:gd name="connsiteX8" fmla="*/ 17377 w 39050"/>
                <a:gd name="connsiteY8" fmla="*/ 46843 h 139772"/>
                <a:gd name="connsiteX9" fmla="*/ 29466 w 39050"/>
                <a:gd name="connsiteY9" fmla="*/ 0 h 139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0" h="139772">
                  <a:moveTo>
                    <a:pt x="29466" y="0"/>
                  </a:moveTo>
                  <a:cubicBezTo>
                    <a:pt x="18888" y="13977"/>
                    <a:pt x="15488" y="27577"/>
                    <a:pt x="33999" y="38154"/>
                  </a:cubicBezTo>
                  <a:cubicBezTo>
                    <a:pt x="35888" y="39287"/>
                    <a:pt x="37399" y="40421"/>
                    <a:pt x="38910" y="41932"/>
                  </a:cubicBezTo>
                  <a:cubicBezTo>
                    <a:pt x="40043" y="43443"/>
                    <a:pt x="33999" y="101241"/>
                    <a:pt x="32110" y="102374"/>
                  </a:cubicBezTo>
                  <a:cubicBezTo>
                    <a:pt x="21533" y="108040"/>
                    <a:pt x="29843" y="115973"/>
                    <a:pt x="29466" y="122773"/>
                  </a:cubicBezTo>
                  <a:cubicBezTo>
                    <a:pt x="17377" y="124662"/>
                    <a:pt x="10200" y="134484"/>
                    <a:pt x="0" y="139773"/>
                  </a:cubicBezTo>
                  <a:cubicBezTo>
                    <a:pt x="756" y="136373"/>
                    <a:pt x="0" y="131084"/>
                    <a:pt x="2267" y="129951"/>
                  </a:cubicBezTo>
                  <a:cubicBezTo>
                    <a:pt x="27955" y="114840"/>
                    <a:pt x="24932" y="89530"/>
                    <a:pt x="25310" y="65731"/>
                  </a:cubicBezTo>
                  <a:cubicBezTo>
                    <a:pt x="25688" y="58176"/>
                    <a:pt x="21533" y="52887"/>
                    <a:pt x="17377" y="46843"/>
                  </a:cubicBezTo>
                  <a:cubicBezTo>
                    <a:pt x="6800" y="30977"/>
                    <a:pt x="13977" y="4911"/>
                    <a:pt x="29466" y="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31" name="Freeform: Shape 26530">
              <a:extLst>
                <a:ext uri="{FF2B5EF4-FFF2-40B4-BE49-F238E27FC236}">
                  <a16:creationId xmlns:a16="http://schemas.microsoft.com/office/drawing/2014/main" id="{0F137A90-FE40-4981-B89E-2D9C99CE5770}"/>
                </a:ext>
              </a:extLst>
            </p:cNvPr>
            <p:cNvSpPr/>
            <p:nvPr/>
          </p:nvSpPr>
          <p:spPr>
            <a:xfrm>
              <a:off x="10330992" y="5113441"/>
              <a:ext cx="221106" cy="236034"/>
            </a:xfrm>
            <a:custGeom>
              <a:avLst/>
              <a:gdLst>
                <a:gd name="connsiteX0" fmla="*/ 183971 w 221106"/>
                <a:gd name="connsiteY0" fmla="*/ 67110 h 236034"/>
                <a:gd name="connsiteX1" fmla="*/ 197571 w 221106"/>
                <a:gd name="connsiteY1" fmla="*/ 92798 h 236034"/>
                <a:gd name="connsiteX2" fmla="*/ 205126 w 221106"/>
                <a:gd name="connsiteY2" fmla="*/ 84110 h 236034"/>
                <a:gd name="connsiteX3" fmla="*/ 209282 w 221106"/>
                <a:gd name="connsiteY3" fmla="*/ 84110 h 236034"/>
                <a:gd name="connsiteX4" fmla="*/ 216837 w 221106"/>
                <a:gd name="connsiteY4" fmla="*/ 99976 h 236034"/>
                <a:gd name="connsiteX5" fmla="*/ 202859 w 221106"/>
                <a:gd name="connsiteY5" fmla="*/ 114709 h 236034"/>
                <a:gd name="connsiteX6" fmla="*/ 203993 w 221106"/>
                <a:gd name="connsiteY6" fmla="*/ 130575 h 236034"/>
                <a:gd name="connsiteX7" fmla="*/ 201726 w 221106"/>
                <a:gd name="connsiteY7" fmla="*/ 133597 h 236034"/>
                <a:gd name="connsiteX8" fmla="*/ 214192 w 221106"/>
                <a:gd name="connsiteY8" fmla="*/ 166084 h 236034"/>
                <a:gd name="connsiteX9" fmla="*/ 211170 w 221106"/>
                <a:gd name="connsiteY9" fmla="*/ 195928 h 236034"/>
                <a:gd name="connsiteX10" fmla="*/ 184349 w 221106"/>
                <a:gd name="connsiteY10" fmla="*/ 187995 h 236034"/>
                <a:gd name="connsiteX11" fmla="*/ 186238 w 221106"/>
                <a:gd name="connsiteY11" fmla="*/ 204994 h 236034"/>
                <a:gd name="connsiteX12" fmla="*/ 191149 w 221106"/>
                <a:gd name="connsiteY12" fmla="*/ 217838 h 236034"/>
                <a:gd name="connsiteX13" fmla="*/ 196438 w 221106"/>
                <a:gd name="connsiteY13" fmla="*/ 227660 h 236034"/>
                <a:gd name="connsiteX14" fmla="*/ 186993 w 221106"/>
                <a:gd name="connsiteY14" fmla="*/ 234837 h 236034"/>
                <a:gd name="connsiteX15" fmla="*/ 149217 w 221106"/>
                <a:gd name="connsiteY15" fmla="*/ 234837 h 236034"/>
                <a:gd name="connsiteX16" fmla="*/ 123907 w 221106"/>
                <a:gd name="connsiteY16" fmla="*/ 233326 h 236034"/>
                <a:gd name="connsiteX17" fmla="*/ 65354 w 221106"/>
                <a:gd name="connsiteY17" fmla="*/ 227660 h 236034"/>
                <a:gd name="connsiteX18" fmla="*/ 62331 w 221106"/>
                <a:gd name="connsiteY18" fmla="*/ 208394 h 236034"/>
                <a:gd name="connsiteX19" fmla="*/ 57798 w 221106"/>
                <a:gd name="connsiteY19" fmla="*/ 201594 h 236034"/>
                <a:gd name="connsiteX20" fmla="*/ 1889 w 221106"/>
                <a:gd name="connsiteY20" fmla="*/ 156263 h 236034"/>
                <a:gd name="connsiteX21" fmla="*/ 22289 w 221106"/>
                <a:gd name="connsiteY21" fmla="*/ 146818 h 236034"/>
                <a:gd name="connsiteX22" fmla="*/ 9822 w 221106"/>
                <a:gd name="connsiteY22" fmla="*/ 116975 h 236034"/>
                <a:gd name="connsiteX23" fmla="*/ 12844 w 221106"/>
                <a:gd name="connsiteY23" fmla="*/ 108665 h 236034"/>
                <a:gd name="connsiteX24" fmla="*/ 1512 w 221106"/>
                <a:gd name="connsiteY24" fmla="*/ 96198 h 236034"/>
                <a:gd name="connsiteX25" fmla="*/ 26444 w 221106"/>
                <a:gd name="connsiteY25" fmla="*/ 73155 h 236034"/>
                <a:gd name="connsiteX26" fmla="*/ 36266 w 221106"/>
                <a:gd name="connsiteY26" fmla="*/ 69377 h 236034"/>
                <a:gd name="connsiteX27" fmla="*/ 35888 w 221106"/>
                <a:gd name="connsiteY27" fmla="*/ 46333 h 236034"/>
                <a:gd name="connsiteX28" fmla="*/ 59687 w 221106"/>
                <a:gd name="connsiteY28" fmla="*/ 14224 h 236034"/>
                <a:gd name="connsiteX29" fmla="*/ 87264 w 221106"/>
                <a:gd name="connsiteY29" fmla="*/ 7801 h 236034"/>
                <a:gd name="connsiteX30" fmla="*/ 106152 w 221106"/>
                <a:gd name="connsiteY30" fmla="*/ 11201 h 236034"/>
                <a:gd name="connsiteX31" fmla="*/ 111818 w 221106"/>
                <a:gd name="connsiteY31" fmla="*/ 12713 h 236034"/>
                <a:gd name="connsiteX32" fmla="*/ 119751 w 221106"/>
                <a:gd name="connsiteY32" fmla="*/ 17623 h 236034"/>
                <a:gd name="connsiteX33" fmla="*/ 139395 w 221106"/>
                <a:gd name="connsiteY33" fmla="*/ 15734 h 236034"/>
                <a:gd name="connsiteX34" fmla="*/ 158661 w 221106"/>
                <a:gd name="connsiteY34" fmla="*/ 26690 h 236034"/>
                <a:gd name="connsiteX35" fmla="*/ 145439 w 221106"/>
                <a:gd name="connsiteY35" fmla="*/ 47845 h 236034"/>
                <a:gd name="connsiteX36" fmla="*/ 137129 w 221106"/>
                <a:gd name="connsiteY36" fmla="*/ 53889 h 236034"/>
                <a:gd name="connsiteX37" fmla="*/ 143928 w 221106"/>
                <a:gd name="connsiteY37" fmla="*/ 61066 h 236034"/>
                <a:gd name="connsiteX38" fmla="*/ 145817 w 221106"/>
                <a:gd name="connsiteY38" fmla="*/ 54266 h 236034"/>
                <a:gd name="connsiteX39" fmla="*/ 183971 w 221106"/>
                <a:gd name="connsiteY39" fmla="*/ 67110 h 236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1106" h="236034">
                  <a:moveTo>
                    <a:pt x="183971" y="67110"/>
                  </a:moveTo>
                  <a:cubicBezTo>
                    <a:pt x="181327" y="72021"/>
                    <a:pt x="190393" y="90532"/>
                    <a:pt x="197571" y="92798"/>
                  </a:cubicBezTo>
                  <a:cubicBezTo>
                    <a:pt x="205126" y="95443"/>
                    <a:pt x="203993" y="88265"/>
                    <a:pt x="205126" y="84110"/>
                  </a:cubicBezTo>
                  <a:cubicBezTo>
                    <a:pt x="206637" y="84110"/>
                    <a:pt x="207770" y="84110"/>
                    <a:pt x="209282" y="84110"/>
                  </a:cubicBezTo>
                  <a:cubicBezTo>
                    <a:pt x="215326" y="87887"/>
                    <a:pt x="217592" y="92421"/>
                    <a:pt x="216837" y="99976"/>
                  </a:cubicBezTo>
                  <a:cubicBezTo>
                    <a:pt x="215703" y="109420"/>
                    <a:pt x="200971" y="107153"/>
                    <a:pt x="202859" y="114709"/>
                  </a:cubicBezTo>
                  <a:cubicBezTo>
                    <a:pt x="204371" y="120375"/>
                    <a:pt x="214192" y="124153"/>
                    <a:pt x="203993" y="130575"/>
                  </a:cubicBezTo>
                  <a:cubicBezTo>
                    <a:pt x="202859" y="131330"/>
                    <a:pt x="201348" y="133597"/>
                    <a:pt x="201726" y="133597"/>
                  </a:cubicBezTo>
                  <a:cubicBezTo>
                    <a:pt x="219481" y="140019"/>
                    <a:pt x="206637" y="160418"/>
                    <a:pt x="214192" y="166084"/>
                  </a:cubicBezTo>
                  <a:cubicBezTo>
                    <a:pt x="234214" y="180439"/>
                    <a:pt x="203615" y="185350"/>
                    <a:pt x="211170" y="195928"/>
                  </a:cubicBezTo>
                  <a:cubicBezTo>
                    <a:pt x="200971" y="202728"/>
                    <a:pt x="192660" y="199705"/>
                    <a:pt x="184349" y="187995"/>
                  </a:cubicBezTo>
                  <a:cubicBezTo>
                    <a:pt x="185482" y="195172"/>
                    <a:pt x="187749" y="200083"/>
                    <a:pt x="186238" y="204994"/>
                  </a:cubicBezTo>
                  <a:cubicBezTo>
                    <a:pt x="184349" y="210661"/>
                    <a:pt x="180571" y="216327"/>
                    <a:pt x="191149" y="217838"/>
                  </a:cubicBezTo>
                  <a:cubicBezTo>
                    <a:pt x="194926" y="218216"/>
                    <a:pt x="197949" y="222749"/>
                    <a:pt x="196438" y="227660"/>
                  </a:cubicBezTo>
                  <a:cubicBezTo>
                    <a:pt x="194926" y="232193"/>
                    <a:pt x="191527" y="234460"/>
                    <a:pt x="186993" y="234837"/>
                  </a:cubicBezTo>
                  <a:cubicBezTo>
                    <a:pt x="174527" y="235593"/>
                    <a:pt x="161683" y="237104"/>
                    <a:pt x="149217" y="234837"/>
                  </a:cubicBezTo>
                  <a:cubicBezTo>
                    <a:pt x="140906" y="233326"/>
                    <a:pt x="132595" y="232571"/>
                    <a:pt x="123907" y="233326"/>
                  </a:cubicBezTo>
                  <a:cubicBezTo>
                    <a:pt x="103885" y="235593"/>
                    <a:pt x="84242" y="234460"/>
                    <a:pt x="65354" y="227660"/>
                  </a:cubicBezTo>
                  <a:cubicBezTo>
                    <a:pt x="69131" y="220482"/>
                    <a:pt x="42688" y="217838"/>
                    <a:pt x="62331" y="208394"/>
                  </a:cubicBezTo>
                  <a:cubicBezTo>
                    <a:pt x="60820" y="206127"/>
                    <a:pt x="59687" y="203105"/>
                    <a:pt x="57798" y="201594"/>
                  </a:cubicBezTo>
                  <a:cubicBezTo>
                    <a:pt x="39288" y="186484"/>
                    <a:pt x="20777" y="171373"/>
                    <a:pt x="1889" y="156263"/>
                  </a:cubicBezTo>
                  <a:cubicBezTo>
                    <a:pt x="7178" y="153996"/>
                    <a:pt x="13978" y="150596"/>
                    <a:pt x="22289" y="146818"/>
                  </a:cubicBezTo>
                  <a:cubicBezTo>
                    <a:pt x="1512" y="143041"/>
                    <a:pt x="-2266" y="132464"/>
                    <a:pt x="9822" y="116975"/>
                  </a:cubicBezTo>
                  <a:cubicBezTo>
                    <a:pt x="12089" y="113953"/>
                    <a:pt x="15866" y="110931"/>
                    <a:pt x="12844" y="108665"/>
                  </a:cubicBezTo>
                  <a:cubicBezTo>
                    <a:pt x="7556" y="104887"/>
                    <a:pt x="-4155" y="103376"/>
                    <a:pt x="1512" y="96198"/>
                  </a:cubicBezTo>
                  <a:cubicBezTo>
                    <a:pt x="8311" y="87887"/>
                    <a:pt x="13600" y="75421"/>
                    <a:pt x="26444" y="73155"/>
                  </a:cubicBezTo>
                  <a:cubicBezTo>
                    <a:pt x="29844" y="72399"/>
                    <a:pt x="32866" y="70888"/>
                    <a:pt x="36266" y="69377"/>
                  </a:cubicBezTo>
                  <a:cubicBezTo>
                    <a:pt x="26066" y="61444"/>
                    <a:pt x="18889" y="55022"/>
                    <a:pt x="35888" y="46333"/>
                  </a:cubicBezTo>
                  <a:cubicBezTo>
                    <a:pt x="47976" y="39911"/>
                    <a:pt x="54398" y="25934"/>
                    <a:pt x="59687" y="14224"/>
                  </a:cubicBezTo>
                  <a:cubicBezTo>
                    <a:pt x="67620" y="-3909"/>
                    <a:pt x="76309" y="-3154"/>
                    <a:pt x="87264" y="7801"/>
                  </a:cubicBezTo>
                  <a:cubicBezTo>
                    <a:pt x="93686" y="14601"/>
                    <a:pt x="98219" y="18001"/>
                    <a:pt x="106152" y="11201"/>
                  </a:cubicBezTo>
                  <a:cubicBezTo>
                    <a:pt x="108041" y="9690"/>
                    <a:pt x="113707" y="5913"/>
                    <a:pt x="111818" y="12713"/>
                  </a:cubicBezTo>
                  <a:cubicBezTo>
                    <a:pt x="108041" y="26690"/>
                    <a:pt x="117107" y="19890"/>
                    <a:pt x="119751" y="17623"/>
                  </a:cubicBezTo>
                  <a:cubicBezTo>
                    <a:pt x="126174" y="11579"/>
                    <a:pt x="132595" y="14979"/>
                    <a:pt x="139395" y="15734"/>
                  </a:cubicBezTo>
                  <a:cubicBezTo>
                    <a:pt x="147706" y="16490"/>
                    <a:pt x="151861" y="23668"/>
                    <a:pt x="158661" y="26690"/>
                  </a:cubicBezTo>
                  <a:cubicBezTo>
                    <a:pt x="150728" y="31601"/>
                    <a:pt x="156772" y="44822"/>
                    <a:pt x="145439" y="47845"/>
                  </a:cubicBezTo>
                  <a:cubicBezTo>
                    <a:pt x="142417" y="48600"/>
                    <a:pt x="139773" y="52000"/>
                    <a:pt x="137129" y="53889"/>
                  </a:cubicBezTo>
                  <a:cubicBezTo>
                    <a:pt x="139395" y="56155"/>
                    <a:pt x="142417" y="58044"/>
                    <a:pt x="143928" y="61066"/>
                  </a:cubicBezTo>
                  <a:cubicBezTo>
                    <a:pt x="146195" y="59177"/>
                    <a:pt x="143551" y="56155"/>
                    <a:pt x="145817" y="54266"/>
                  </a:cubicBezTo>
                  <a:cubicBezTo>
                    <a:pt x="160550" y="53133"/>
                    <a:pt x="176416" y="47845"/>
                    <a:pt x="183971" y="67110"/>
                  </a:cubicBezTo>
                  <a:close/>
                </a:path>
              </a:pathLst>
            </a:custGeom>
            <a:solidFill>
              <a:srgbClr val="DAAB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32" name="Freeform: Shape 26531">
              <a:extLst>
                <a:ext uri="{FF2B5EF4-FFF2-40B4-BE49-F238E27FC236}">
                  <a16:creationId xmlns:a16="http://schemas.microsoft.com/office/drawing/2014/main" id="{20EE5FDF-A11F-441E-BEBC-CF2FE9B3765B}"/>
                </a:ext>
              </a:extLst>
            </p:cNvPr>
            <p:cNvSpPr/>
            <p:nvPr/>
          </p:nvSpPr>
          <p:spPr>
            <a:xfrm>
              <a:off x="10396723" y="5197386"/>
              <a:ext cx="209453" cy="188445"/>
            </a:xfrm>
            <a:custGeom>
              <a:avLst/>
              <a:gdLst>
                <a:gd name="connsiteX0" fmla="*/ 0 w 209453"/>
                <a:gd name="connsiteY0" fmla="*/ 144093 h 188445"/>
                <a:gd name="connsiteX1" fmla="*/ 16999 w 209453"/>
                <a:gd name="connsiteY1" fmla="*/ 145226 h 188445"/>
                <a:gd name="connsiteX2" fmla="*/ 26443 w 209453"/>
                <a:gd name="connsiteY2" fmla="*/ 147871 h 188445"/>
                <a:gd name="connsiteX3" fmla="*/ 111063 w 209453"/>
                <a:gd name="connsiteY3" fmla="*/ 145604 h 188445"/>
                <a:gd name="connsiteX4" fmla="*/ 128062 w 209453"/>
                <a:gd name="connsiteY4" fmla="*/ 141827 h 188445"/>
                <a:gd name="connsiteX5" fmla="*/ 108796 w 209453"/>
                <a:gd name="connsiteY5" fmla="*/ 133894 h 188445"/>
                <a:gd name="connsiteX6" fmla="*/ 112574 w 209453"/>
                <a:gd name="connsiteY6" fmla="*/ 102539 h 188445"/>
                <a:gd name="connsiteX7" fmla="*/ 115596 w 209453"/>
                <a:gd name="connsiteY7" fmla="*/ 92339 h 188445"/>
                <a:gd name="connsiteX8" fmla="*/ 122395 w 209453"/>
                <a:gd name="connsiteY8" fmla="*/ 98384 h 188445"/>
                <a:gd name="connsiteX9" fmla="*/ 129951 w 209453"/>
                <a:gd name="connsiteY9" fmla="*/ 110850 h 188445"/>
                <a:gd name="connsiteX10" fmla="*/ 141661 w 209453"/>
                <a:gd name="connsiteY10" fmla="*/ 110094 h 188445"/>
                <a:gd name="connsiteX11" fmla="*/ 137884 w 209453"/>
                <a:gd name="connsiteY11" fmla="*/ 103672 h 188445"/>
                <a:gd name="connsiteX12" fmla="*/ 156394 w 209453"/>
                <a:gd name="connsiteY12" fmla="*/ 91206 h 188445"/>
                <a:gd name="connsiteX13" fmla="*/ 142039 w 209453"/>
                <a:gd name="connsiteY13" fmla="*/ 69296 h 188445"/>
                <a:gd name="connsiteX14" fmla="*/ 140150 w 209453"/>
                <a:gd name="connsiteY14" fmla="*/ 58719 h 188445"/>
                <a:gd name="connsiteX15" fmla="*/ 125418 w 209453"/>
                <a:gd name="connsiteY15" fmla="*/ 50030 h 188445"/>
                <a:gd name="connsiteX16" fmla="*/ 141661 w 209453"/>
                <a:gd name="connsiteY16" fmla="*/ 40208 h 188445"/>
                <a:gd name="connsiteX17" fmla="*/ 126173 w 209453"/>
                <a:gd name="connsiteY17" fmla="*/ 31519 h 188445"/>
                <a:gd name="connsiteX18" fmla="*/ 139773 w 209453"/>
                <a:gd name="connsiteY18" fmla="*/ 21320 h 188445"/>
                <a:gd name="connsiteX19" fmla="*/ 144684 w 209453"/>
                <a:gd name="connsiteY19" fmla="*/ 543 h 188445"/>
                <a:gd name="connsiteX20" fmla="*/ 202104 w 209453"/>
                <a:gd name="connsiteY20" fmla="*/ 3187 h 188445"/>
                <a:gd name="connsiteX21" fmla="*/ 208903 w 209453"/>
                <a:gd name="connsiteY21" fmla="*/ 6587 h 188445"/>
                <a:gd name="connsiteX22" fmla="*/ 205126 w 209453"/>
                <a:gd name="connsiteY22" fmla="*/ 12631 h 188445"/>
                <a:gd name="connsiteX23" fmla="*/ 192282 w 209453"/>
                <a:gd name="connsiteY23" fmla="*/ 36053 h 188445"/>
                <a:gd name="connsiteX24" fmla="*/ 192282 w 209453"/>
                <a:gd name="connsiteY24" fmla="*/ 39830 h 188445"/>
                <a:gd name="connsiteX25" fmla="*/ 182838 w 209453"/>
                <a:gd name="connsiteY25" fmla="*/ 59852 h 188445"/>
                <a:gd name="connsiteX26" fmla="*/ 183215 w 209453"/>
                <a:gd name="connsiteY26" fmla="*/ 95362 h 188445"/>
                <a:gd name="connsiteX27" fmla="*/ 180571 w 209453"/>
                <a:gd name="connsiteY27" fmla="*/ 110850 h 188445"/>
                <a:gd name="connsiteX28" fmla="*/ 175282 w 209453"/>
                <a:gd name="connsiteY28" fmla="*/ 135027 h 188445"/>
                <a:gd name="connsiteX29" fmla="*/ 176038 w 209453"/>
                <a:gd name="connsiteY29" fmla="*/ 139182 h 188445"/>
                <a:gd name="connsiteX30" fmla="*/ 152239 w 209453"/>
                <a:gd name="connsiteY30" fmla="*/ 186780 h 188445"/>
                <a:gd name="connsiteX31" fmla="*/ 147328 w 209453"/>
                <a:gd name="connsiteY31" fmla="*/ 188291 h 188445"/>
                <a:gd name="connsiteX32" fmla="*/ 142417 w 209453"/>
                <a:gd name="connsiteY32" fmla="*/ 179981 h 188445"/>
                <a:gd name="connsiteX33" fmla="*/ 117862 w 209453"/>
                <a:gd name="connsiteY33" fmla="*/ 164492 h 188445"/>
                <a:gd name="connsiteX34" fmla="*/ 77442 w 209453"/>
                <a:gd name="connsiteY34" fmla="*/ 178092 h 188445"/>
                <a:gd name="connsiteX35" fmla="*/ 46465 w 209453"/>
                <a:gd name="connsiteY35" fmla="*/ 156182 h 188445"/>
                <a:gd name="connsiteX36" fmla="*/ 0 w 209453"/>
                <a:gd name="connsiteY36" fmla="*/ 144093 h 18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9453" h="188445">
                  <a:moveTo>
                    <a:pt x="0" y="144093"/>
                  </a:moveTo>
                  <a:cubicBezTo>
                    <a:pt x="5667" y="140693"/>
                    <a:pt x="12466" y="119916"/>
                    <a:pt x="16999" y="145226"/>
                  </a:cubicBezTo>
                  <a:cubicBezTo>
                    <a:pt x="17377" y="146737"/>
                    <a:pt x="23421" y="149004"/>
                    <a:pt x="26443" y="147871"/>
                  </a:cubicBezTo>
                  <a:cubicBezTo>
                    <a:pt x="54398" y="139560"/>
                    <a:pt x="83108" y="149760"/>
                    <a:pt x="111063" y="145604"/>
                  </a:cubicBezTo>
                  <a:cubicBezTo>
                    <a:pt x="116729" y="144849"/>
                    <a:pt x="127684" y="153537"/>
                    <a:pt x="128062" y="141827"/>
                  </a:cubicBezTo>
                  <a:cubicBezTo>
                    <a:pt x="128440" y="132760"/>
                    <a:pt x="116729" y="137671"/>
                    <a:pt x="108796" y="133894"/>
                  </a:cubicBezTo>
                  <a:cubicBezTo>
                    <a:pt x="120129" y="124450"/>
                    <a:pt x="117485" y="113494"/>
                    <a:pt x="112574" y="102539"/>
                  </a:cubicBezTo>
                  <a:cubicBezTo>
                    <a:pt x="110685" y="98384"/>
                    <a:pt x="110307" y="93851"/>
                    <a:pt x="115596" y="92339"/>
                  </a:cubicBezTo>
                  <a:cubicBezTo>
                    <a:pt x="119751" y="91206"/>
                    <a:pt x="121640" y="94984"/>
                    <a:pt x="122395" y="98384"/>
                  </a:cubicBezTo>
                  <a:cubicBezTo>
                    <a:pt x="123529" y="103295"/>
                    <a:pt x="125795" y="107450"/>
                    <a:pt x="129951" y="110850"/>
                  </a:cubicBezTo>
                  <a:cubicBezTo>
                    <a:pt x="134106" y="114250"/>
                    <a:pt x="139017" y="112361"/>
                    <a:pt x="141661" y="110094"/>
                  </a:cubicBezTo>
                  <a:cubicBezTo>
                    <a:pt x="148839" y="104428"/>
                    <a:pt x="138639" y="107072"/>
                    <a:pt x="137884" y="103672"/>
                  </a:cubicBezTo>
                  <a:cubicBezTo>
                    <a:pt x="134106" y="86673"/>
                    <a:pt x="149217" y="98006"/>
                    <a:pt x="156394" y="91206"/>
                  </a:cubicBezTo>
                  <a:cubicBezTo>
                    <a:pt x="136373" y="91584"/>
                    <a:pt x="137128" y="81007"/>
                    <a:pt x="142039" y="69296"/>
                  </a:cubicBezTo>
                  <a:cubicBezTo>
                    <a:pt x="143928" y="65141"/>
                    <a:pt x="148839" y="61741"/>
                    <a:pt x="140150" y="58719"/>
                  </a:cubicBezTo>
                  <a:cubicBezTo>
                    <a:pt x="134862" y="57207"/>
                    <a:pt x="125418" y="57963"/>
                    <a:pt x="125418" y="50030"/>
                  </a:cubicBezTo>
                  <a:cubicBezTo>
                    <a:pt x="125418" y="40964"/>
                    <a:pt x="137128" y="45119"/>
                    <a:pt x="141661" y="40208"/>
                  </a:cubicBezTo>
                  <a:cubicBezTo>
                    <a:pt x="138639" y="32275"/>
                    <a:pt x="125795" y="42475"/>
                    <a:pt x="126173" y="31519"/>
                  </a:cubicBezTo>
                  <a:cubicBezTo>
                    <a:pt x="126551" y="23964"/>
                    <a:pt x="132595" y="22453"/>
                    <a:pt x="139773" y="21320"/>
                  </a:cubicBezTo>
                  <a:cubicBezTo>
                    <a:pt x="155639" y="18298"/>
                    <a:pt x="147328" y="8476"/>
                    <a:pt x="144684" y="543"/>
                  </a:cubicBezTo>
                  <a:cubicBezTo>
                    <a:pt x="163949" y="-3612"/>
                    <a:pt x="182082" y="17920"/>
                    <a:pt x="202104" y="3187"/>
                  </a:cubicBezTo>
                  <a:cubicBezTo>
                    <a:pt x="203237" y="2432"/>
                    <a:pt x="207770" y="4698"/>
                    <a:pt x="208903" y="6587"/>
                  </a:cubicBezTo>
                  <a:cubicBezTo>
                    <a:pt x="210792" y="9609"/>
                    <a:pt x="207392" y="11498"/>
                    <a:pt x="205126" y="12631"/>
                  </a:cubicBezTo>
                  <a:cubicBezTo>
                    <a:pt x="195682" y="17542"/>
                    <a:pt x="189260" y="24342"/>
                    <a:pt x="192282" y="36053"/>
                  </a:cubicBezTo>
                  <a:cubicBezTo>
                    <a:pt x="192660" y="37186"/>
                    <a:pt x="192282" y="38697"/>
                    <a:pt x="192282" y="39830"/>
                  </a:cubicBezTo>
                  <a:cubicBezTo>
                    <a:pt x="163572" y="34542"/>
                    <a:pt x="184727" y="52297"/>
                    <a:pt x="182838" y="59852"/>
                  </a:cubicBezTo>
                  <a:cubicBezTo>
                    <a:pt x="179816" y="71940"/>
                    <a:pt x="173016" y="83651"/>
                    <a:pt x="183215" y="95362"/>
                  </a:cubicBezTo>
                  <a:cubicBezTo>
                    <a:pt x="188126" y="101028"/>
                    <a:pt x="183215" y="105939"/>
                    <a:pt x="180571" y="110850"/>
                  </a:cubicBezTo>
                  <a:cubicBezTo>
                    <a:pt x="176793" y="118405"/>
                    <a:pt x="173393" y="126338"/>
                    <a:pt x="175282" y="135027"/>
                  </a:cubicBezTo>
                  <a:cubicBezTo>
                    <a:pt x="175660" y="136538"/>
                    <a:pt x="176416" y="138804"/>
                    <a:pt x="176038" y="139182"/>
                  </a:cubicBezTo>
                  <a:cubicBezTo>
                    <a:pt x="157905" y="149760"/>
                    <a:pt x="146195" y="163737"/>
                    <a:pt x="152239" y="186780"/>
                  </a:cubicBezTo>
                  <a:cubicBezTo>
                    <a:pt x="152239" y="186780"/>
                    <a:pt x="148461" y="189047"/>
                    <a:pt x="147328" y="188291"/>
                  </a:cubicBezTo>
                  <a:cubicBezTo>
                    <a:pt x="143550" y="187158"/>
                    <a:pt x="143172" y="183758"/>
                    <a:pt x="142417" y="179981"/>
                  </a:cubicBezTo>
                  <a:cubicBezTo>
                    <a:pt x="139395" y="166381"/>
                    <a:pt x="131840" y="166004"/>
                    <a:pt x="117862" y="164492"/>
                  </a:cubicBezTo>
                  <a:cubicBezTo>
                    <a:pt x="99730" y="162603"/>
                    <a:pt x="91797" y="177336"/>
                    <a:pt x="77442" y="178092"/>
                  </a:cubicBezTo>
                  <a:cubicBezTo>
                    <a:pt x="76686" y="165248"/>
                    <a:pt x="59687" y="151648"/>
                    <a:pt x="46465" y="156182"/>
                  </a:cubicBezTo>
                  <a:cubicBezTo>
                    <a:pt x="26066" y="162603"/>
                    <a:pt x="13977" y="151271"/>
                    <a:pt x="0" y="144093"/>
                  </a:cubicBezTo>
                  <a:close/>
                </a:path>
              </a:pathLst>
            </a:custGeom>
            <a:solidFill>
              <a:srgbClr val="E3B9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33" name="Freeform: Shape 26532">
              <a:extLst>
                <a:ext uri="{FF2B5EF4-FFF2-40B4-BE49-F238E27FC236}">
                  <a16:creationId xmlns:a16="http://schemas.microsoft.com/office/drawing/2014/main" id="{9C75B458-EE06-4ED0-B7B6-A1940DBEB10B}"/>
                </a:ext>
              </a:extLst>
            </p:cNvPr>
            <p:cNvSpPr/>
            <p:nvPr/>
          </p:nvSpPr>
          <p:spPr>
            <a:xfrm>
              <a:off x="10330274" y="5286684"/>
              <a:ext cx="49211" cy="50639"/>
            </a:xfrm>
            <a:custGeom>
              <a:avLst/>
              <a:gdLst>
                <a:gd name="connsiteX0" fmla="*/ 49072 w 49211"/>
                <a:gd name="connsiteY0" fmla="*/ 50639 h 50639"/>
                <a:gd name="connsiteX1" fmla="*/ 3740 w 49211"/>
                <a:gd name="connsiteY1" fmla="*/ 20796 h 50639"/>
                <a:gd name="connsiteX2" fmla="*/ 2607 w 49211"/>
                <a:gd name="connsiteY2" fmla="*/ 19 h 50639"/>
                <a:gd name="connsiteX3" fmla="*/ 15829 w 49211"/>
                <a:gd name="connsiteY3" fmla="*/ 9463 h 50639"/>
                <a:gd name="connsiteX4" fmla="*/ 43783 w 49211"/>
                <a:gd name="connsiteY4" fmla="*/ 36284 h 50639"/>
                <a:gd name="connsiteX5" fmla="*/ 49072 w 49211"/>
                <a:gd name="connsiteY5" fmla="*/ 50639 h 5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11" h="50639">
                  <a:moveTo>
                    <a:pt x="49072" y="50639"/>
                  </a:moveTo>
                  <a:cubicBezTo>
                    <a:pt x="31317" y="44973"/>
                    <a:pt x="13562" y="39307"/>
                    <a:pt x="3740" y="20796"/>
                  </a:cubicBezTo>
                  <a:cubicBezTo>
                    <a:pt x="-415" y="12863"/>
                    <a:pt x="-1548" y="7196"/>
                    <a:pt x="2607" y="19"/>
                  </a:cubicBezTo>
                  <a:cubicBezTo>
                    <a:pt x="9407" y="-359"/>
                    <a:pt x="13940" y="4930"/>
                    <a:pt x="15829" y="9463"/>
                  </a:cubicBezTo>
                  <a:cubicBezTo>
                    <a:pt x="20740" y="23440"/>
                    <a:pt x="26784" y="34395"/>
                    <a:pt x="43783" y="36284"/>
                  </a:cubicBezTo>
                  <a:cubicBezTo>
                    <a:pt x="49450" y="36662"/>
                    <a:pt x="49450" y="44973"/>
                    <a:pt x="49072" y="50639"/>
                  </a:cubicBezTo>
                  <a:close/>
                </a:path>
              </a:pathLst>
            </a:custGeom>
            <a:solidFill>
              <a:srgbClr val="FA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34" name="Freeform: Shape 26533">
              <a:extLst>
                <a:ext uri="{FF2B5EF4-FFF2-40B4-BE49-F238E27FC236}">
                  <a16:creationId xmlns:a16="http://schemas.microsoft.com/office/drawing/2014/main" id="{15291EBC-E085-4C7E-8C10-AAB34E5A7AD8}"/>
                </a:ext>
              </a:extLst>
            </p:cNvPr>
            <p:cNvSpPr/>
            <p:nvPr/>
          </p:nvSpPr>
          <p:spPr>
            <a:xfrm>
              <a:off x="10468498" y="5167330"/>
              <a:ext cx="12272" cy="18888"/>
            </a:xfrm>
            <a:custGeom>
              <a:avLst/>
              <a:gdLst>
                <a:gd name="connsiteX0" fmla="*/ 8311 w 12272"/>
                <a:gd name="connsiteY0" fmla="*/ 378 h 18888"/>
                <a:gd name="connsiteX1" fmla="*/ 12088 w 12272"/>
                <a:gd name="connsiteY1" fmla="*/ 9822 h 18888"/>
                <a:gd name="connsiteX2" fmla="*/ 6422 w 12272"/>
                <a:gd name="connsiteY2" fmla="*/ 18888 h 18888"/>
                <a:gd name="connsiteX3" fmla="*/ 3022 w 12272"/>
                <a:gd name="connsiteY3" fmla="*/ 9444 h 18888"/>
                <a:gd name="connsiteX4" fmla="*/ 0 w 12272"/>
                <a:gd name="connsiteY4" fmla="*/ 0 h 18888"/>
                <a:gd name="connsiteX5" fmla="*/ 8311 w 12272"/>
                <a:gd name="connsiteY5" fmla="*/ 378 h 1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2" h="18888">
                  <a:moveTo>
                    <a:pt x="8311" y="378"/>
                  </a:moveTo>
                  <a:cubicBezTo>
                    <a:pt x="9444" y="3400"/>
                    <a:pt x="11333" y="6422"/>
                    <a:pt x="12088" y="9822"/>
                  </a:cubicBezTo>
                  <a:cubicBezTo>
                    <a:pt x="12844" y="13977"/>
                    <a:pt x="11333" y="18888"/>
                    <a:pt x="6422" y="18888"/>
                  </a:cubicBezTo>
                  <a:cubicBezTo>
                    <a:pt x="0" y="18888"/>
                    <a:pt x="3022" y="13600"/>
                    <a:pt x="3022" y="9444"/>
                  </a:cubicBezTo>
                  <a:cubicBezTo>
                    <a:pt x="3022" y="6044"/>
                    <a:pt x="1133" y="3022"/>
                    <a:pt x="0" y="0"/>
                  </a:cubicBezTo>
                  <a:cubicBezTo>
                    <a:pt x="2644" y="378"/>
                    <a:pt x="5667" y="378"/>
                    <a:pt x="8311" y="378"/>
                  </a:cubicBezTo>
                  <a:close/>
                </a:path>
              </a:pathLst>
            </a:custGeom>
            <a:solidFill>
              <a:srgbClr val="CD98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35" name="Freeform: Shape 26534">
              <a:extLst>
                <a:ext uri="{FF2B5EF4-FFF2-40B4-BE49-F238E27FC236}">
                  <a16:creationId xmlns:a16="http://schemas.microsoft.com/office/drawing/2014/main" id="{981759ED-5C34-4399-A11D-3E72B39693EE}"/>
                </a:ext>
              </a:extLst>
            </p:cNvPr>
            <p:cNvSpPr/>
            <p:nvPr/>
          </p:nvSpPr>
          <p:spPr>
            <a:xfrm>
              <a:off x="9621930" y="4693992"/>
              <a:ext cx="42309" cy="25301"/>
            </a:xfrm>
            <a:custGeom>
              <a:avLst/>
              <a:gdLst>
                <a:gd name="connsiteX0" fmla="*/ 0 w 42309"/>
                <a:gd name="connsiteY0" fmla="*/ 4155 h 25301"/>
                <a:gd name="connsiteX1" fmla="*/ 12466 w 42309"/>
                <a:gd name="connsiteY1" fmla="*/ 0 h 25301"/>
                <a:gd name="connsiteX2" fmla="*/ 29466 w 42309"/>
                <a:gd name="connsiteY2" fmla="*/ 4155 h 25301"/>
                <a:gd name="connsiteX3" fmla="*/ 42309 w 42309"/>
                <a:gd name="connsiteY3" fmla="*/ 7933 h 25301"/>
                <a:gd name="connsiteX4" fmla="*/ 8311 w 42309"/>
                <a:gd name="connsiteY4" fmla="*/ 12466 h 25301"/>
                <a:gd name="connsiteX5" fmla="*/ 0 w 42309"/>
                <a:gd name="connsiteY5" fmla="*/ 4155 h 2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09" h="25301">
                  <a:moveTo>
                    <a:pt x="0" y="4155"/>
                  </a:moveTo>
                  <a:cubicBezTo>
                    <a:pt x="4533" y="4155"/>
                    <a:pt x="9444" y="4911"/>
                    <a:pt x="12466" y="0"/>
                  </a:cubicBezTo>
                  <a:cubicBezTo>
                    <a:pt x="17755" y="2644"/>
                    <a:pt x="23044" y="4911"/>
                    <a:pt x="29466" y="4155"/>
                  </a:cubicBezTo>
                  <a:cubicBezTo>
                    <a:pt x="28332" y="23421"/>
                    <a:pt x="38532" y="5289"/>
                    <a:pt x="42309" y="7933"/>
                  </a:cubicBezTo>
                  <a:cubicBezTo>
                    <a:pt x="35888" y="29466"/>
                    <a:pt x="26821" y="30977"/>
                    <a:pt x="8311" y="12466"/>
                  </a:cubicBezTo>
                  <a:cubicBezTo>
                    <a:pt x="3022" y="12466"/>
                    <a:pt x="378" y="9444"/>
                    <a:pt x="0" y="4155"/>
                  </a:cubicBezTo>
                  <a:close/>
                </a:path>
              </a:pathLst>
            </a:custGeom>
            <a:solidFill>
              <a:srgbClr val="E792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36" name="Freeform: Shape 26535">
              <a:extLst>
                <a:ext uri="{FF2B5EF4-FFF2-40B4-BE49-F238E27FC236}">
                  <a16:creationId xmlns:a16="http://schemas.microsoft.com/office/drawing/2014/main" id="{FAA5CB56-5F32-49EE-92EF-C1332DADA4B6}"/>
                </a:ext>
              </a:extLst>
            </p:cNvPr>
            <p:cNvSpPr/>
            <p:nvPr/>
          </p:nvSpPr>
          <p:spPr>
            <a:xfrm>
              <a:off x="9670637" y="4602029"/>
              <a:ext cx="20423" cy="14008"/>
            </a:xfrm>
            <a:custGeom>
              <a:avLst/>
              <a:gdLst>
                <a:gd name="connsiteX0" fmla="*/ 20423 w 20423"/>
                <a:gd name="connsiteY0" fmla="*/ 6966 h 14008"/>
                <a:gd name="connsiteX1" fmla="*/ 7201 w 20423"/>
                <a:gd name="connsiteY1" fmla="*/ 13766 h 14008"/>
                <a:gd name="connsiteX2" fmla="*/ 24 w 20423"/>
                <a:gd name="connsiteY2" fmla="*/ 8477 h 14008"/>
                <a:gd name="connsiteX3" fmla="*/ 14001 w 20423"/>
                <a:gd name="connsiteY3" fmla="*/ 167 h 14008"/>
                <a:gd name="connsiteX4" fmla="*/ 20423 w 20423"/>
                <a:gd name="connsiteY4" fmla="*/ 6966 h 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23" h="14008">
                  <a:moveTo>
                    <a:pt x="20423" y="6966"/>
                  </a:moveTo>
                  <a:cubicBezTo>
                    <a:pt x="18157" y="13388"/>
                    <a:pt x="11735" y="12255"/>
                    <a:pt x="7201" y="13766"/>
                  </a:cubicBezTo>
                  <a:cubicBezTo>
                    <a:pt x="3802" y="14899"/>
                    <a:pt x="-354" y="11877"/>
                    <a:pt x="24" y="8477"/>
                  </a:cubicBezTo>
                  <a:cubicBezTo>
                    <a:pt x="402" y="167"/>
                    <a:pt x="8713" y="1678"/>
                    <a:pt x="14001" y="167"/>
                  </a:cubicBezTo>
                  <a:cubicBezTo>
                    <a:pt x="17779" y="-967"/>
                    <a:pt x="18912" y="3944"/>
                    <a:pt x="20423" y="6966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37" name="Freeform: Shape 26536">
              <a:extLst>
                <a:ext uri="{FF2B5EF4-FFF2-40B4-BE49-F238E27FC236}">
                  <a16:creationId xmlns:a16="http://schemas.microsoft.com/office/drawing/2014/main" id="{AB8F7E2A-55DE-4F6B-8C86-0E1DB0BA4255}"/>
                </a:ext>
              </a:extLst>
            </p:cNvPr>
            <p:cNvSpPr/>
            <p:nvPr/>
          </p:nvSpPr>
          <p:spPr>
            <a:xfrm>
              <a:off x="9700634" y="4607484"/>
              <a:ext cx="12658" cy="23714"/>
            </a:xfrm>
            <a:custGeom>
              <a:avLst/>
              <a:gdLst>
                <a:gd name="connsiteX0" fmla="*/ 8937 w 12658"/>
                <a:gd name="connsiteY0" fmla="*/ 0 h 23714"/>
                <a:gd name="connsiteX1" fmla="*/ 6671 w 12658"/>
                <a:gd name="connsiteY1" fmla="*/ 21910 h 23714"/>
                <a:gd name="connsiteX2" fmla="*/ 249 w 12658"/>
                <a:gd name="connsiteY2" fmla="*/ 21533 h 23714"/>
                <a:gd name="connsiteX3" fmla="*/ 8937 w 12658"/>
                <a:gd name="connsiteY3" fmla="*/ 0 h 2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8" h="23714">
                  <a:moveTo>
                    <a:pt x="8937" y="0"/>
                  </a:moveTo>
                  <a:cubicBezTo>
                    <a:pt x="14226" y="10200"/>
                    <a:pt x="14226" y="16622"/>
                    <a:pt x="6671" y="21910"/>
                  </a:cubicBezTo>
                  <a:cubicBezTo>
                    <a:pt x="4026" y="23799"/>
                    <a:pt x="1004" y="24932"/>
                    <a:pt x="249" y="21533"/>
                  </a:cubicBezTo>
                  <a:cubicBezTo>
                    <a:pt x="-1640" y="13222"/>
                    <a:pt x="7804" y="10200"/>
                    <a:pt x="8937" y="0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38" name="Freeform: Shape 26537">
              <a:extLst>
                <a:ext uri="{FF2B5EF4-FFF2-40B4-BE49-F238E27FC236}">
                  <a16:creationId xmlns:a16="http://schemas.microsoft.com/office/drawing/2014/main" id="{475F6895-E277-4275-9499-E6865F3F0B00}"/>
                </a:ext>
              </a:extLst>
            </p:cNvPr>
            <p:cNvSpPr/>
            <p:nvPr/>
          </p:nvSpPr>
          <p:spPr>
            <a:xfrm>
              <a:off x="10110553" y="4140920"/>
              <a:ext cx="14935" cy="14496"/>
            </a:xfrm>
            <a:custGeom>
              <a:avLst/>
              <a:gdLst>
                <a:gd name="connsiteX0" fmla="*/ 14936 w 14935"/>
                <a:gd name="connsiteY0" fmla="*/ 7204 h 14496"/>
                <a:gd name="connsiteX1" fmla="*/ 7381 w 14935"/>
                <a:gd name="connsiteY1" fmla="*/ 14381 h 14496"/>
                <a:gd name="connsiteX2" fmla="*/ 203 w 14935"/>
                <a:gd name="connsiteY2" fmla="*/ 6448 h 14496"/>
                <a:gd name="connsiteX3" fmla="*/ 9647 w 14935"/>
                <a:gd name="connsiteY3" fmla="*/ 26 h 14496"/>
                <a:gd name="connsiteX4" fmla="*/ 14936 w 14935"/>
                <a:gd name="connsiteY4" fmla="*/ 7204 h 1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35" h="14496">
                  <a:moveTo>
                    <a:pt x="14936" y="7204"/>
                  </a:moveTo>
                  <a:cubicBezTo>
                    <a:pt x="14558" y="12115"/>
                    <a:pt x="12669" y="15137"/>
                    <a:pt x="7381" y="14381"/>
                  </a:cubicBezTo>
                  <a:cubicBezTo>
                    <a:pt x="2847" y="13626"/>
                    <a:pt x="-930" y="10981"/>
                    <a:pt x="203" y="6448"/>
                  </a:cubicBezTo>
                  <a:cubicBezTo>
                    <a:pt x="1336" y="1915"/>
                    <a:pt x="5870" y="404"/>
                    <a:pt x="9647" y="26"/>
                  </a:cubicBezTo>
                  <a:cubicBezTo>
                    <a:pt x="13803" y="-352"/>
                    <a:pt x="14936" y="3426"/>
                    <a:pt x="14936" y="7204"/>
                  </a:cubicBezTo>
                  <a:close/>
                </a:path>
              </a:pathLst>
            </a:custGeom>
            <a:solidFill>
              <a:srgbClr val="FDE9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39" name="Freeform: Shape 26538">
              <a:extLst>
                <a:ext uri="{FF2B5EF4-FFF2-40B4-BE49-F238E27FC236}">
                  <a16:creationId xmlns:a16="http://schemas.microsoft.com/office/drawing/2014/main" id="{0E5E1C5B-E174-4373-A9F0-F70B4C2EBDF7}"/>
                </a:ext>
              </a:extLst>
            </p:cNvPr>
            <p:cNvSpPr/>
            <p:nvPr/>
          </p:nvSpPr>
          <p:spPr>
            <a:xfrm>
              <a:off x="9780699" y="4629146"/>
              <a:ext cx="11420" cy="21025"/>
            </a:xfrm>
            <a:custGeom>
              <a:avLst/>
              <a:gdLst>
                <a:gd name="connsiteX0" fmla="*/ 2158 w 11420"/>
                <a:gd name="connsiteY0" fmla="*/ 21025 h 21025"/>
                <a:gd name="connsiteX1" fmla="*/ 5558 w 11420"/>
                <a:gd name="connsiteY1" fmla="*/ 626 h 21025"/>
                <a:gd name="connsiteX2" fmla="*/ 10847 w 11420"/>
                <a:gd name="connsiteY2" fmla="*/ 248 h 21025"/>
                <a:gd name="connsiteX3" fmla="*/ 2158 w 11420"/>
                <a:gd name="connsiteY3" fmla="*/ 21025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0" h="21025">
                  <a:moveTo>
                    <a:pt x="2158" y="21025"/>
                  </a:moveTo>
                  <a:cubicBezTo>
                    <a:pt x="-486" y="13470"/>
                    <a:pt x="-1997" y="5915"/>
                    <a:pt x="5558" y="626"/>
                  </a:cubicBezTo>
                  <a:cubicBezTo>
                    <a:pt x="6692" y="-130"/>
                    <a:pt x="10847" y="-130"/>
                    <a:pt x="10847" y="248"/>
                  </a:cubicBezTo>
                  <a:cubicBezTo>
                    <a:pt x="13869" y="9692"/>
                    <a:pt x="4047" y="13470"/>
                    <a:pt x="2158" y="21025"/>
                  </a:cubicBezTo>
                  <a:close/>
                </a:path>
              </a:pathLst>
            </a:custGeom>
            <a:solidFill>
              <a:srgbClr val="F6B1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40" name="Freeform: Shape 26539">
              <a:extLst>
                <a:ext uri="{FF2B5EF4-FFF2-40B4-BE49-F238E27FC236}">
                  <a16:creationId xmlns:a16="http://schemas.microsoft.com/office/drawing/2014/main" id="{4BD98EB7-51FF-4B39-9D35-C3941C3F46A5}"/>
                </a:ext>
              </a:extLst>
            </p:cNvPr>
            <p:cNvSpPr/>
            <p:nvPr/>
          </p:nvSpPr>
          <p:spPr>
            <a:xfrm>
              <a:off x="10540273" y="5172241"/>
              <a:ext cx="33998" cy="20402"/>
            </a:xfrm>
            <a:custGeom>
              <a:avLst/>
              <a:gdLst>
                <a:gd name="connsiteX0" fmla="*/ 33999 w 33998"/>
                <a:gd name="connsiteY0" fmla="*/ 0 h 20402"/>
                <a:gd name="connsiteX1" fmla="*/ 0 w 33998"/>
                <a:gd name="connsiteY1" fmla="*/ 17000 h 20402"/>
                <a:gd name="connsiteX2" fmla="*/ 33999 w 33998"/>
                <a:gd name="connsiteY2" fmla="*/ 0 h 20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8" h="20402">
                  <a:moveTo>
                    <a:pt x="33999" y="0"/>
                  </a:moveTo>
                  <a:cubicBezTo>
                    <a:pt x="29088" y="18888"/>
                    <a:pt x="18133" y="24933"/>
                    <a:pt x="0" y="17000"/>
                  </a:cubicBezTo>
                  <a:cubicBezTo>
                    <a:pt x="15110" y="18511"/>
                    <a:pt x="23421" y="6422"/>
                    <a:pt x="33999" y="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41" name="Freeform: Shape 26540">
              <a:extLst>
                <a:ext uri="{FF2B5EF4-FFF2-40B4-BE49-F238E27FC236}">
                  <a16:creationId xmlns:a16="http://schemas.microsoft.com/office/drawing/2014/main" id="{A6E5342E-13AD-4968-A7A9-1759CF82ECD8}"/>
                </a:ext>
              </a:extLst>
            </p:cNvPr>
            <p:cNvSpPr/>
            <p:nvPr/>
          </p:nvSpPr>
          <p:spPr>
            <a:xfrm>
              <a:off x="10307571" y="3629693"/>
              <a:ext cx="76685" cy="13144"/>
            </a:xfrm>
            <a:custGeom>
              <a:avLst/>
              <a:gdLst>
                <a:gd name="connsiteX0" fmla="*/ 0 w 76685"/>
                <a:gd name="connsiteY0" fmla="*/ 9584 h 13144"/>
                <a:gd name="connsiteX1" fmla="*/ 76686 w 76685"/>
                <a:gd name="connsiteY1" fmla="*/ 2028 h 13144"/>
                <a:gd name="connsiteX2" fmla="*/ 27199 w 76685"/>
                <a:gd name="connsiteY2" fmla="*/ 10339 h 13144"/>
                <a:gd name="connsiteX3" fmla="*/ 0 w 76685"/>
                <a:gd name="connsiteY3" fmla="*/ 9584 h 1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85" h="13144">
                  <a:moveTo>
                    <a:pt x="0" y="9584"/>
                  </a:moveTo>
                  <a:cubicBezTo>
                    <a:pt x="25310" y="6184"/>
                    <a:pt x="50242" y="-4394"/>
                    <a:pt x="76686" y="2028"/>
                  </a:cubicBezTo>
                  <a:cubicBezTo>
                    <a:pt x="61575" y="12228"/>
                    <a:pt x="45709" y="16384"/>
                    <a:pt x="27199" y="10339"/>
                  </a:cubicBezTo>
                  <a:cubicBezTo>
                    <a:pt x="19266" y="7317"/>
                    <a:pt x="9444" y="9584"/>
                    <a:pt x="0" y="9584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42" name="Freeform: Shape 26541">
              <a:extLst>
                <a:ext uri="{FF2B5EF4-FFF2-40B4-BE49-F238E27FC236}">
                  <a16:creationId xmlns:a16="http://schemas.microsoft.com/office/drawing/2014/main" id="{932A9ADA-3483-4715-AE07-6F0481341F7F}"/>
                </a:ext>
              </a:extLst>
            </p:cNvPr>
            <p:cNvSpPr/>
            <p:nvPr/>
          </p:nvSpPr>
          <p:spPr>
            <a:xfrm>
              <a:off x="9055284" y="5739212"/>
              <a:ext cx="88054" cy="45503"/>
            </a:xfrm>
            <a:custGeom>
              <a:avLst/>
              <a:gdLst>
                <a:gd name="connsiteX0" fmla="*/ 80086 w 88054"/>
                <a:gd name="connsiteY0" fmla="*/ 12896 h 45503"/>
                <a:gd name="connsiteX1" fmla="*/ 86508 w 88054"/>
                <a:gd name="connsiteY1" fmla="*/ 18562 h 45503"/>
                <a:gd name="connsiteX2" fmla="*/ 67242 w 88054"/>
                <a:gd name="connsiteY2" fmla="*/ 22718 h 45503"/>
                <a:gd name="connsiteX3" fmla="*/ 82730 w 88054"/>
                <a:gd name="connsiteY3" fmla="*/ 41984 h 45503"/>
                <a:gd name="connsiteX4" fmla="*/ 32488 w 88054"/>
                <a:gd name="connsiteY4" fmla="*/ 43873 h 45503"/>
                <a:gd name="connsiteX5" fmla="*/ 18133 w 88054"/>
                <a:gd name="connsiteY5" fmla="*/ 33296 h 45503"/>
                <a:gd name="connsiteX6" fmla="*/ 0 w 88054"/>
                <a:gd name="connsiteY6" fmla="*/ 17052 h 45503"/>
                <a:gd name="connsiteX7" fmla="*/ 8311 w 88054"/>
                <a:gd name="connsiteY7" fmla="*/ 4208 h 45503"/>
                <a:gd name="connsiteX8" fmla="*/ 30221 w 88054"/>
                <a:gd name="connsiteY8" fmla="*/ 26496 h 45503"/>
                <a:gd name="connsiteX9" fmla="*/ 28710 w 88054"/>
                <a:gd name="connsiteY9" fmla="*/ 52 h 45503"/>
                <a:gd name="connsiteX10" fmla="*/ 80086 w 88054"/>
                <a:gd name="connsiteY10" fmla="*/ 12896 h 45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054" h="45503">
                  <a:moveTo>
                    <a:pt x="80086" y="12896"/>
                  </a:moveTo>
                  <a:cubicBezTo>
                    <a:pt x="81975" y="14785"/>
                    <a:pt x="91797" y="7985"/>
                    <a:pt x="86508" y="18562"/>
                  </a:cubicBezTo>
                  <a:cubicBezTo>
                    <a:pt x="81975" y="27251"/>
                    <a:pt x="73286" y="18940"/>
                    <a:pt x="67242" y="22718"/>
                  </a:cubicBezTo>
                  <a:cubicBezTo>
                    <a:pt x="67997" y="31784"/>
                    <a:pt x="79330" y="32162"/>
                    <a:pt x="82730" y="41984"/>
                  </a:cubicBezTo>
                  <a:cubicBezTo>
                    <a:pt x="64598" y="29895"/>
                    <a:pt x="48731" y="28762"/>
                    <a:pt x="32488" y="43873"/>
                  </a:cubicBezTo>
                  <a:cubicBezTo>
                    <a:pt x="24932" y="50673"/>
                    <a:pt x="26066" y="34051"/>
                    <a:pt x="18133" y="33296"/>
                  </a:cubicBezTo>
                  <a:cubicBezTo>
                    <a:pt x="9444" y="32540"/>
                    <a:pt x="4533" y="24229"/>
                    <a:pt x="0" y="17052"/>
                  </a:cubicBezTo>
                  <a:cubicBezTo>
                    <a:pt x="0" y="11007"/>
                    <a:pt x="3022" y="6852"/>
                    <a:pt x="8311" y="4208"/>
                  </a:cubicBezTo>
                  <a:cubicBezTo>
                    <a:pt x="20777" y="6474"/>
                    <a:pt x="20399" y="21585"/>
                    <a:pt x="30221" y="26496"/>
                  </a:cubicBezTo>
                  <a:cubicBezTo>
                    <a:pt x="27577" y="17807"/>
                    <a:pt x="16622" y="9496"/>
                    <a:pt x="28710" y="52"/>
                  </a:cubicBezTo>
                  <a:cubicBezTo>
                    <a:pt x="47220" y="-1081"/>
                    <a:pt x="60820" y="16674"/>
                    <a:pt x="80086" y="12896"/>
                  </a:cubicBezTo>
                  <a:close/>
                </a:path>
              </a:pathLst>
            </a:custGeom>
            <a:solidFill>
              <a:srgbClr val="C38E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43" name="Freeform: Shape 26542">
              <a:extLst>
                <a:ext uri="{FF2B5EF4-FFF2-40B4-BE49-F238E27FC236}">
                  <a16:creationId xmlns:a16="http://schemas.microsoft.com/office/drawing/2014/main" id="{FE5C9C3B-3ABE-48AB-842A-F4F775B71DB3}"/>
                </a:ext>
              </a:extLst>
            </p:cNvPr>
            <p:cNvSpPr/>
            <p:nvPr/>
          </p:nvSpPr>
          <p:spPr>
            <a:xfrm>
              <a:off x="9228300" y="5755886"/>
              <a:ext cx="130084" cy="39604"/>
            </a:xfrm>
            <a:custGeom>
              <a:avLst/>
              <a:gdLst>
                <a:gd name="connsiteX0" fmla="*/ 127684 w 130084"/>
                <a:gd name="connsiteY0" fmla="*/ 13600 h 39604"/>
                <a:gd name="connsiteX1" fmla="*/ 129573 w 130084"/>
                <a:gd name="connsiteY1" fmla="*/ 29843 h 39604"/>
                <a:gd name="connsiteX2" fmla="*/ 127306 w 130084"/>
                <a:gd name="connsiteY2" fmla="*/ 38910 h 39604"/>
                <a:gd name="connsiteX3" fmla="*/ 118996 w 130084"/>
                <a:gd name="connsiteY3" fmla="*/ 34754 h 39604"/>
                <a:gd name="connsiteX4" fmla="*/ 94441 w 130084"/>
                <a:gd name="connsiteY4" fmla="*/ 28332 h 39604"/>
                <a:gd name="connsiteX5" fmla="*/ 34376 w 130084"/>
                <a:gd name="connsiteY5" fmla="*/ 24177 h 39604"/>
                <a:gd name="connsiteX6" fmla="*/ 0 w 130084"/>
                <a:gd name="connsiteY6" fmla="*/ 0 h 39604"/>
                <a:gd name="connsiteX7" fmla="*/ 88774 w 130084"/>
                <a:gd name="connsiteY7" fmla="*/ 15866 h 39604"/>
                <a:gd name="connsiteX8" fmla="*/ 127684 w 130084"/>
                <a:gd name="connsiteY8" fmla="*/ 13600 h 3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084" h="39604">
                  <a:moveTo>
                    <a:pt x="127684" y="13600"/>
                  </a:moveTo>
                  <a:cubicBezTo>
                    <a:pt x="128440" y="19266"/>
                    <a:pt x="128440" y="24555"/>
                    <a:pt x="129573" y="29843"/>
                  </a:cubicBezTo>
                  <a:cubicBezTo>
                    <a:pt x="130328" y="33621"/>
                    <a:pt x="130706" y="37021"/>
                    <a:pt x="127306" y="38910"/>
                  </a:cubicBezTo>
                  <a:cubicBezTo>
                    <a:pt x="123151" y="41176"/>
                    <a:pt x="121262" y="37399"/>
                    <a:pt x="118996" y="34754"/>
                  </a:cubicBezTo>
                  <a:cubicBezTo>
                    <a:pt x="112196" y="27577"/>
                    <a:pt x="104263" y="26443"/>
                    <a:pt x="94441" y="28332"/>
                  </a:cubicBezTo>
                  <a:cubicBezTo>
                    <a:pt x="74419" y="32110"/>
                    <a:pt x="54776" y="19266"/>
                    <a:pt x="34376" y="24177"/>
                  </a:cubicBezTo>
                  <a:cubicBezTo>
                    <a:pt x="30599" y="5289"/>
                    <a:pt x="10577" y="9066"/>
                    <a:pt x="0" y="0"/>
                  </a:cubicBezTo>
                  <a:cubicBezTo>
                    <a:pt x="30221" y="378"/>
                    <a:pt x="57798" y="15866"/>
                    <a:pt x="88774" y="15866"/>
                  </a:cubicBezTo>
                  <a:cubicBezTo>
                    <a:pt x="101996" y="16244"/>
                    <a:pt x="114462" y="12844"/>
                    <a:pt x="127684" y="13600"/>
                  </a:cubicBezTo>
                  <a:close/>
                </a:path>
              </a:pathLst>
            </a:custGeom>
            <a:solidFill>
              <a:srgbClr val="BC7C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44" name="Freeform: Shape 26543">
              <a:extLst>
                <a:ext uri="{FF2B5EF4-FFF2-40B4-BE49-F238E27FC236}">
                  <a16:creationId xmlns:a16="http://schemas.microsoft.com/office/drawing/2014/main" id="{D890C4EB-8A65-43CC-8DBC-6ED3D2DFBEC2}"/>
                </a:ext>
              </a:extLst>
            </p:cNvPr>
            <p:cNvSpPr/>
            <p:nvPr/>
          </p:nvSpPr>
          <p:spPr>
            <a:xfrm>
              <a:off x="9063217" y="5725501"/>
              <a:ext cx="31354" cy="43023"/>
            </a:xfrm>
            <a:custGeom>
              <a:avLst/>
              <a:gdLst>
                <a:gd name="connsiteX0" fmla="*/ 20777 w 31354"/>
                <a:gd name="connsiteY0" fmla="*/ 13763 h 43023"/>
                <a:gd name="connsiteX1" fmla="*/ 31354 w 31354"/>
                <a:gd name="connsiteY1" fmla="*/ 42851 h 43023"/>
                <a:gd name="connsiteX2" fmla="*/ 0 w 31354"/>
                <a:gd name="connsiteY2" fmla="*/ 17918 h 43023"/>
                <a:gd name="connsiteX3" fmla="*/ 4533 w 31354"/>
                <a:gd name="connsiteY3" fmla="*/ 8852 h 43023"/>
                <a:gd name="connsiteX4" fmla="*/ 10200 w 31354"/>
                <a:gd name="connsiteY4" fmla="*/ 6585 h 43023"/>
                <a:gd name="connsiteX5" fmla="*/ 21533 w 31354"/>
                <a:gd name="connsiteY5" fmla="*/ 919 h 43023"/>
                <a:gd name="connsiteX6" fmla="*/ 20777 w 31354"/>
                <a:gd name="connsiteY6" fmla="*/ 13763 h 4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54" h="43023">
                  <a:moveTo>
                    <a:pt x="20777" y="13763"/>
                  </a:moveTo>
                  <a:cubicBezTo>
                    <a:pt x="21533" y="23962"/>
                    <a:pt x="19266" y="35295"/>
                    <a:pt x="31354" y="42851"/>
                  </a:cubicBezTo>
                  <a:cubicBezTo>
                    <a:pt x="11711" y="44739"/>
                    <a:pt x="6422" y="30762"/>
                    <a:pt x="0" y="17918"/>
                  </a:cubicBezTo>
                  <a:cubicBezTo>
                    <a:pt x="0" y="14141"/>
                    <a:pt x="1133" y="10741"/>
                    <a:pt x="4533" y="8852"/>
                  </a:cubicBezTo>
                  <a:cubicBezTo>
                    <a:pt x="6422" y="8096"/>
                    <a:pt x="8311" y="6585"/>
                    <a:pt x="10200" y="6585"/>
                  </a:cubicBezTo>
                  <a:cubicBezTo>
                    <a:pt x="15111" y="6208"/>
                    <a:pt x="16244" y="-2859"/>
                    <a:pt x="21533" y="919"/>
                  </a:cubicBezTo>
                  <a:cubicBezTo>
                    <a:pt x="26443" y="4319"/>
                    <a:pt x="19644" y="9607"/>
                    <a:pt x="20777" y="13763"/>
                  </a:cubicBezTo>
                  <a:close/>
                </a:path>
              </a:pathLst>
            </a:custGeom>
            <a:solidFill>
              <a:srgbClr val="D39D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45" name="Freeform: Shape 26544">
              <a:extLst>
                <a:ext uri="{FF2B5EF4-FFF2-40B4-BE49-F238E27FC236}">
                  <a16:creationId xmlns:a16="http://schemas.microsoft.com/office/drawing/2014/main" id="{394C9EDE-2E5E-40E3-925F-0D4FE041A490}"/>
                </a:ext>
              </a:extLst>
            </p:cNvPr>
            <p:cNvSpPr/>
            <p:nvPr/>
          </p:nvSpPr>
          <p:spPr>
            <a:xfrm>
              <a:off x="9410382" y="5658769"/>
              <a:ext cx="29460" cy="12497"/>
            </a:xfrm>
            <a:custGeom>
              <a:avLst/>
              <a:gdLst>
                <a:gd name="connsiteX0" fmla="*/ 21155 w 29460"/>
                <a:gd name="connsiteY0" fmla="*/ 31 h 12497"/>
                <a:gd name="connsiteX1" fmla="*/ 29088 w 29460"/>
                <a:gd name="connsiteY1" fmla="*/ 12498 h 12497"/>
                <a:gd name="connsiteX2" fmla="*/ 0 w 29460"/>
                <a:gd name="connsiteY2" fmla="*/ 4564 h 12497"/>
                <a:gd name="connsiteX3" fmla="*/ 21155 w 29460"/>
                <a:gd name="connsiteY3" fmla="*/ 31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0" h="12497">
                  <a:moveTo>
                    <a:pt x="21155" y="31"/>
                  </a:moveTo>
                  <a:cubicBezTo>
                    <a:pt x="29088" y="787"/>
                    <a:pt x="30221" y="6075"/>
                    <a:pt x="29088" y="12498"/>
                  </a:cubicBezTo>
                  <a:cubicBezTo>
                    <a:pt x="19266" y="9853"/>
                    <a:pt x="9822" y="7209"/>
                    <a:pt x="0" y="4564"/>
                  </a:cubicBezTo>
                  <a:cubicBezTo>
                    <a:pt x="5666" y="-3746"/>
                    <a:pt x="14355" y="2298"/>
                    <a:pt x="21155" y="31"/>
                  </a:cubicBezTo>
                  <a:close/>
                </a:path>
              </a:pathLst>
            </a:custGeom>
            <a:solidFill>
              <a:srgbClr val="946A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46" name="Freeform: Shape 26545">
              <a:extLst>
                <a:ext uri="{FF2B5EF4-FFF2-40B4-BE49-F238E27FC236}">
                  <a16:creationId xmlns:a16="http://schemas.microsoft.com/office/drawing/2014/main" id="{B0E04512-80BD-4C60-BD3B-C36867A4CF1E}"/>
                </a:ext>
              </a:extLst>
            </p:cNvPr>
            <p:cNvSpPr/>
            <p:nvPr/>
          </p:nvSpPr>
          <p:spPr>
            <a:xfrm>
              <a:off x="9283076" y="5826905"/>
              <a:ext cx="25687" cy="30976"/>
            </a:xfrm>
            <a:custGeom>
              <a:avLst/>
              <a:gdLst>
                <a:gd name="connsiteX0" fmla="*/ 25688 w 25687"/>
                <a:gd name="connsiteY0" fmla="*/ 30977 h 30976"/>
                <a:gd name="connsiteX1" fmla="*/ 0 w 25687"/>
                <a:gd name="connsiteY1" fmla="*/ 0 h 30976"/>
                <a:gd name="connsiteX2" fmla="*/ 25688 w 25687"/>
                <a:gd name="connsiteY2" fmla="*/ 30977 h 30976"/>
                <a:gd name="connsiteX3" fmla="*/ 25688 w 25687"/>
                <a:gd name="connsiteY3" fmla="*/ 30977 h 3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87" h="30976">
                  <a:moveTo>
                    <a:pt x="25688" y="30977"/>
                  </a:moveTo>
                  <a:cubicBezTo>
                    <a:pt x="13977" y="23421"/>
                    <a:pt x="7933" y="10955"/>
                    <a:pt x="0" y="0"/>
                  </a:cubicBezTo>
                  <a:cubicBezTo>
                    <a:pt x="12844" y="6800"/>
                    <a:pt x="23799" y="15111"/>
                    <a:pt x="25688" y="30977"/>
                  </a:cubicBezTo>
                  <a:lnTo>
                    <a:pt x="25688" y="30977"/>
                  </a:ln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47" name="Freeform: Shape 26546">
              <a:extLst>
                <a:ext uri="{FF2B5EF4-FFF2-40B4-BE49-F238E27FC236}">
                  <a16:creationId xmlns:a16="http://schemas.microsoft.com/office/drawing/2014/main" id="{C68F06D1-D5AF-4284-8DCA-B931EE007982}"/>
                </a:ext>
              </a:extLst>
            </p:cNvPr>
            <p:cNvSpPr/>
            <p:nvPr/>
          </p:nvSpPr>
          <p:spPr>
            <a:xfrm>
              <a:off x="10096212" y="5362990"/>
              <a:ext cx="45898" cy="27429"/>
            </a:xfrm>
            <a:custGeom>
              <a:avLst/>
              <a:gdLst>
                <a:gd name="connsiteX0" fmla="*/ 189 w 45898"/>
                <a:gd name="connsiteY0" fmla="*/ 16643 h 27429"/>
                <a:gd name="connsiteX1" fmla="*/ 16810 w 45898"/>
                <a:gd name="connsiteY1" fmla="*/ 1532 h 27429"/>
                <a:gd name="connsiteX2" fmla="*/ 35321 w 45898"/>
                <a:gd name="connsiteY2" fmla="*/ 3799 h 27429"/>
                <a:gd name="connsiteX3" fmla="*/ 45898 w 45898"/>
                <a:gd name="connsiteY3" fmla="*/ 10977 h 27429"/>
                <a:gd name="connsiteX4" fmla="*/ 36832 w 45898"/>
                <a:gd name="connsiteY4" fmla="*/ 21176 h 27429"/>
                <a:gd name="connsiteX5" fmla="*/ 6988 w 45898"/>
                <a:gd name="connsiteY5" fmla="*/ 26843 h 27429"/>
                <a:gd name="connsiteX6" fmla="*/ 189 w 45898"/>
                <a:gd name="connsiteY6" fmla="*/ 16643 h 2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98" h="27429">
                  <a:moveTo>
                    <a:pt x="189" y="16643"/>
                  </a:moveTo>
                  <a:cubicBezTo>
                    <a:pt x="-945" y="2666"/>
                    <a:pt x="2833" y="-3001"/>
                    <a:pt x="16810" y="1532"/>
                  </a:cubicBezTo>
                  <a:cubicBezTo>
                    <a:pt x="22477" y="3421"/>
                    <a:pt x="28899" y="3421"/>
                    <a:pt x="35321" y="3799"/>
                  </a:cubicBezTo>
                  <a:cubicBezTo>
                    <a:pt x="40232" y="4177"/>
                    <a:pt x="45520" y="3799"/>
                    <a:pt x="45898" y="10977"/>
                  </a:cubicBezTo>
                  <a:cubicBezTo>
                    <a:pt x="45898" y="16643"/>
                    <a:pt x="41743" y="20421"/>
                    <a:pt x="36832" y="21176"/>
                  </a:cubicBezTo>
                  <a:cubicBezTo>
                    <a:pt x="27010" y="22687"/>
                    <a:pt x="17188" y="23065"/>
                    <a:pt x="6988" y="26843"/>
                  </a:cubicBezTo>
                  <a:cubicBezTo>
                    <a:pt x="-1700" y="29865"/>
                    <a:pt x="944" y="20421"/>
                    <a:pt x="189" y="16643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48" name="Freeform: Shape 26547">
              <a:extLst>
                <a:ext uri="{FF2B5EF4-FFF2-40B4-BE49-F238E27FC236}">
                  <a16:creationId xmlns:a16="http://schemas.microsoft.com/office/drawing/2014/main" id="{793E4CA6-6ECF-4459-8C08-313574AB446B}"/>
                </a:ext>
              </a:extLst>
            </p:cNvPr>
            <p:cNvSpPr/>
            <p:nvPr/>
          </p:nvSpPr>
          <p:spPr>
            <a:xfrm>
              <a:off x="9599264" y="5239860"/>
              <a:ext cx="13654" cy="42309"/>
            </a:xfrm>
            <a:custGeom>
              <a:avLst/>
              <a:gdLst>
                <a:gd name="connsiteX0" fmla="*/ 5666 w 13654"/>
                <a:gd name="connsiteY0" fmla="*/ 42310 h 42309"/>
                <a:gd name="connsiteX1" fmla="*/ 0 w 13654"/>
                <a:gd name="connsiteY1" fmla="*/ 40421 h 42309"/>
                <a:gd name="connsiteX2" fmla="*/ 10199 w 13654"/>
                <a:gd name="connsiteY2" fmla="*/ 0 h 42309"/>
                <a:gd name="connsiteX3" fmla="*/ 5666 w 13654"/>
                <a:gd name="connsiteY3" fmla="*/ 42310 h 4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4" h="42309">
                  <a:moveTo>
                    <a:pt x="5666" y="42310"/>
                  </a:moveTo>
                  <a:cubicBezTo>
                    <a:pt x="3778" y="41554"/>
                    <a:pt x="1889" y="41176"/>
                    <a:pt x="0" y="40421"/>
                  </a:cubicBezTo>
                  <a:cubicBezTo>
                    <a:pt x="5289" y="27577"/>
                    <a:pt x="-6422" y="10200"/>
                    <a:pt x="10199" y="0"/>
                  </a:cubicBezTo>
                  <a:cubicBezTo>
                    <a:pt x="16999" y="15111"/>
                    <a:pt x="12844" y="28710"/>
                    <a:pt x="5666" y="42310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49" name="Freeform: Shape 26548">
              <a:extLst>
                <a:ext uri="{FF2B5EF4-FFF2-40B4-BE49-F238E27FC236}">
                  <a16:creationId xmlns:a16="http://schemas.microsoft.com/office/drawing/2014/main" id="{96289E75-C479-472A-9A46-23B938154135}"/>
                </a:ext>
              </a:extLst>
            </p:cNvPr>
            <p:cNvSpPr/>
            <p:nvPr/>
          </p:nvSpPr>
          <p:spPr>
            <a:xfrm>
              <a:off x="9600591" y="5218328"/>
              <a:ext cx="13177" cy="21532"/>
            </a:xfrm>
            <a:custGeom>
              <a:avLst/>
              <a:gdLst>
                <a:gd name="connsiteX0" fmla="*/ 8873 w 13177"/>
                <a:gd name="connsiteY0" fmla="*/ 21533 h 21532"/>
                <a:gd name="connsiteX1" fmla="*/ 6984 w 13177"/>
                <a:gd name="connsiteY1" fmla="*/ 12466 h 21532"/>
                <a:gd name="connsiteX2" fmla="*/ 4717 w 13177"/>
                <a:gd name="connsiteY2" fmla="*/ 0 h 21532"/>
                <a:gd name="connsiteX3" fmla="*/ 8873 w 13177"/>
                <a:gd name="connsiteY3" fmla="*/ 21533 h 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77" h="21532">
                  <a:moveTo>
                    <a:pt x="8873" y="21533"/>
                  </a:moveTo>
                  <a:cubicBezTo>
                    <a:pt x="8495" y="18511"/>
                    <a:pt x="8873" y="13222"/>
                    <a:pt x="6984" y="12466"/>
                  </a:cubicBezTo>
                  <a:cubicBezTo>
                    <a:pt x="-1705" y="7555"/>
                    <a:pt x="-2082" y="7933"/>
                    <a:pt x="4717" y="0"/>
                  </a:cubicBezTo>
                  <a:cubicBezTo>
                    <a:pt x="13406" y="6044"/>
                    <a:pt x="16428" y="12844"/>
                    <a:pt x="8873" y="21533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50" name="Freeform: Shape 26549">
              <a:extLst>
                <a:ext uri="{FF2B5EF4-FFF2-40B4-BE49-F238E27FC236}">
                  <a16:creationId xmlns:a16="http://schemas.microsoft.com/office/drawing/2014/main" id="{02353A59-012C-408A-A7A9-45CADE168624}"/>
                </a:ext>
              </a:extLst>
            </p:cNvPr>
            <p:cNvSpPr/>
            <p:nvPr/>
          </p:nvSpPr>
          <p:spPr>
            <a:xfrm>
              <a:off x="9579510" y="5272726"/>
              <a:ext cx="12998" cy="17754"/>
            </a:xfrm>
            <a:custGeom>
              <a:avLst/>
              <a:gdLst>
                <a:gd name="connsiteX0" fmla="*/ 110 w 12998"/>
                <a:gd name="connsiteY0" fmla="*/ 13600 h 17754"/>
                <a:gd name="connsiteX1" fmla="*/ 2754 w 12998"/>
                <a:gd name="connsiteY1" fmla="*/ 0 h 17754"/>
                <a:gd name="connsiteX2" fmla="*/ 12954 w 12998"/>
                <a:gd name="connsiteY2" fmla="*/ 17755 h 17754"/>
                <a:gd name="connsiteX3" fmla="*/ 110 w 12998"/>
                <a:gd name="connsiteY3" fmla="*/ 1360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98" h="17754">
                  <a:moveTo>
                    <a:pt x="110" y="13600"/>
                  </a:moveTo>
                  <a:cubicBezTo>
                    <a:pt x="488" y="9066"/>
                    <a:pt x="-1401" y="4155"/>
                    <a:pt x="2754" y="0"/>
                  </a:cubicBezTo>
                  <a:cubicBezTo>
                    <a:pt x="11443" y="3022"/>
                    <a:pt x="13332" y="9822"/>
                    <a:pt x="12954" y="17755"/>
                  </a:cubicBezTo>
                  <a:cubicBezTo>
                    <a:pt x="8421" y="16244"/>
                    <a:pt x="4265" y="14733"/>
                    <a:pt x="110" y="13600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51" name="Freeform: Shape 26550">
              <a:extLst>
                <a:ext uri="{FF2B5EF4-FFF2-40B4-BE49-F238E27FC236}">
                  <a16:creationId xmlns:a16="http://schemas.microsoft.com/office/drawing/2014/main" id="{05466DA2-FBF2-4706-9AF3-8D3F74E90805}"/>
                </a:ext>
              </a:extLst>
            </p:cNvPr>
            <p:cNvSpPr/>
            <p:nvPr/>
          </p:nvSpPr>
          <p:spPr>
            <a:xfrm>
              <a:off x="9571086" y="5620123"/>
              <a:ext cx="20651" cy="41482"/>
            </a:xfrm>
            <a:custGeom>
              <a:avLst/>
              <a:gdLst>
                <a:gd name="connsiteX0" fmla="*/ 224 w 20651"/>
                <a:gd name="connsiteY0" fmla="*/ 5057 h 41482"/>
                <a:gd name="connsiteX1" fmla="*/ 16845 w 20651"/>
                <a:gd name="connsiteY1" fmla="*/ 3924 h 41482"/>
                <a:gd name="connsiteX2" fmla="*/ 18734 w 20651"/>
                <a:gd name="connsiteY2" fmla="*/ 39811 h 41482"/>
                <a:gd name="connsiteX3" fmla="*/ 8912 w 20651"/>
                <a:gd name="connsiteY3" fmla="*/ 36411 h 41482"/>
                <a:gd name="connsiteX4" fmla="*/ 224 w 20651"/>
                <a:gd name="connsiteY4" fmla="*/ 5057 h 41482"/>
                <a:gd name="connsiteX5" fmla="*/ 224 w 20651"/>
                <a:gd name="connsiteY5" fmla="*/ 5057 h 4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51" h="41482">
                  <a:moveTo>
                    <a:pt x="224" y="5057"/>
                  </a:moveTo>
                  <a:cubicBezTo>
                    <a:pt x="6268" y="8834"/>
                    <a:pt x="11934" y="-7032"/>
                    <a:pt x="16845" y="3924"/>
                  </a:cubicBezTo>
                  <a:cubicBezTo>
                    <a:pt x="21756" y="15256"/>
                    <a:pt x="21378" y="28100"/>
                    <a:pt x="18734" y="39811"/>
                  </a:cubicBezTo>
                  <a:cubicBezTo>
                    <a:pt x="17601" y="43966"/>
                    <a:pt x="11557" y="39433"/>
                    <a:pt x="8912" y="36411"/>
                  </a:cubicBezTo>
                  <a:cubicBezTo>
                    <a:pt x="224" y="27723"/>
                    <a:pt x="-532" y="16767"/>
                    <a:pt x="224" y="5057"/>
                  </a:cubicBezTo>
                  <a:lnTo>
                    <a:pt x="224" y="5057"/>
                  </a:ln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52" name="Freeform: Shape 26551">
              <a:extLst>
                <a:ext uri="{FF2B5EF4-FFF2-40B4-BE49-F238E27FC236}">
                  <a16:creationId xmlns:a16="http://schemas.microsoft.com/office/drawing/2014/main" id="{48054681-6967-4BA7-9583-6DF7BC3434A2}"/>
                </a:ext>
              </a:extLst>
            </p:cNvPr>
            <p:cNvSpPr/>
            <p:nvPr/>
          </p:nvSpPr>
          <p:spPr>
            <a:xfrm>
              <a:off x="9639949" y="3951237"/>
              <a:ext cx="28400" cy="58247"/>
            </a:xfrm>
            <a:custGeom>
              <a:avLst/>
              <a:gdLst>
                <a:gd name="connsiteX0" fmla="*/ 28068 w 28400"/>
                <a:gd name="connsiteY0" fmla="*/ 5738 h 58247"/>
                <a:gd name="connsiteX1" fmla="*/ 24290 w 28400"/>
                <a:gd name="connsiteY1" fmla="*/ 26893 h 58247"/>
                <a:gd name="connsiteX2" fmla="*/ 17113 w 28400"/>
                <a:gd name="connsiteY2" fmla="*/ 58248 h 58247"/>
                <a:gd name="connsiteX3" fmla="*/ 1247 w 28400"/>
                <a:gd name="connsiteY3" fmla="*/ 24627 h 58247"/>
                <a:gd name="connsiteX4" fmla="*/ 6157 w 28400"/>
                <a:gd name="connsiteY4" fmla="*/ 4227 h 58247"/>
                <a:gd name="connsiteX5" fmla="*/ 28068 w 28400"/>
                <a:gd name="connsiteY5" fmla="*/ 5738 h 5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00" h="58247">
                  <a:moveTo>
                    <a:pt x="28068" y="5738"/>
                  </a:moveTo>
                  <a:cubicBezTo>
                    <a:pt x="30334" y="13294"/>
                    <a:pt x="20135" y="18960"/>
                    <a:pt x="24290" y="26893"/>
                  </a:cubicBezTo>
                  <a:cubicBezTo>
                    <a:pt x="22024" y="37093"/>
                    <a:pt x="19379" y="47670"/>
                    <a:pt x="17113" y="58248"/>
                  </a:cubicBezTo>
                  <a:cubicBezTo>
                    <a:pt x="12957" y="45404"/>
                    <a:pt x="4269" y="36337"/>
                    <a:pt x="1247" y="24627"/>
                  </a:cubicBezTo>
                  <a:cubicBezTo>
                    <a:pt x="-1020" y="15938"/>
                    <a:pt x="-642" y="8383"/>
                    <a:pt x="6157" y="4227"/>
                  </a:cubicBezTo>
                  <a:cubicBezTo>
                    <a:pt x="12580" y="72"/>
                    <a:pt x="21646" y="-3328"/>
                    <a:pt x="28068" y="5738"/>
                  </a:cubicBezTo>
                  <a:close/>
                </a:path>
              </a:pathLst>
            </a:custGeom>
            <a:solidFill>
              <a:srgbClr val="EECA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53" name="Freeform: Shape 26552">
              <a:extLst>
                <a:ext uri="{FF2B5EF4-FFF2-40B4-BE49-F238E27FC236}">
                  <a16:creationId xmlns:a16="http://schemas.microsoft.com/office/drawing/2014/main" id="{1A539B3A-325A-4004-B0F9-D24BA978C8E6}"/>
                </a:ext>
              </a:extLst>
            </p:cNvPr>
            <p:cNvSpPr/>
            <p:nvPr/>
          </p:nvSpPr>
          <p:spPr>
            <a:xfrm>
              <a:off x="10364126" y="5168579"/>
              <a:ext cx="132326" cy="164158"/>
            </a:xfrm>
            <a:custGeom>
              <a:avLst/>
              <a:gdLst>
                <a:gd name="connsiteX0" fmla="*/ 61307 w 132326"/>
                <a:gd name="connsiteY0" fmla="*/ 49749 h 164158"/>
                <a:gd name="connsiteX1" fmla="*/ 47330 w 132326"/>
                <a:gd name="connsiteY1" fmla="*/ 33505 h 164158"/>
                <a:gd name="connsiteX2" fmla="*/ 40530 w 132326"/>
                <a:gd name="connsiteY2" fmla="*/ 10084 h 164158"/>
                <a:gd name="connsiteX3" fmla="*/ 55263 w 132326"/>
                <a:gd name="connsiteY3" fmla="*/ 4417 h 164158"/>
                <a:gd name="connsiteX4" fmla="*/ 92283 w 132326"/>
                <a:gd name="connsiteY4" fmla="*/ 3284 h 164158"/>
                <a:gd name="connsiteX5" fmla="*/ 98328 w 132326"/>
                <a:gd name="connsiteY5" fmla="*/ 7817 h 164158"/>
                <a:gd name="connsiteX6" fmla="*/ 132326 w 132326"/>
                <a:gd name="connsiteY6" fmla="*/ 36905 h 164158"/>
                <a:gd name="connsiteX7" fmla="*/ 108905 w 132326"/>
                <a:gd name="connsiteY7" fmla="*/ 90925 h 164158"/>
                <a:gd name="connsiteX8" fmla="*/ 102483 w 132326"/>
                <a:gd name="connsiteY8" fmla="*/ 100369 h 164158"/>
                <a:gd name="connsiteX9" fmla="*/ 88884 w 132326"/>
                <a:gd name="connsiteY9" fmla="*/ 129457 h 164158"/>
                <a:gd name="connsiteX10" fmla="*/ 118727 w 132326"/>
                <a:gd name="connsiteY10" fmla="*/ 140034 h 164158"/>
                <a:gd name="connsiteX11" fmla="*/ 113816 w 132326"/>
                <a:gd name="connsiteY11" fmla="*/ 153256 h 164158"/>
                <a:gd name="connsiteX12" fmla="*/ 79439 w 132326"/>
                <a:gd name="connsiteY12" fmla="*/ 163078 h 164158"/>
                <a:gd name="connsiteX13" fmla="*/ 65462 w 132326"/>
                <a:gd name="connsiteY13" fmla="*/ 145323 h 164158"/>
                <a:gd name="connsiteX14" fmla="*/ 48463 w 132326"/>
                <a:gd name="connsiteY14" fmla="*/ 113591 h 164158"/>
                <a:gd name="connsiteX15" fmla="*/ 26175 w 132326"/>
                <a:gd name="connsiteY15" fmla="*/ 106036 h 164158"/>
                <a:gd name="connsiteX16" fmla="*/ 20508 w 132326"/>
                <a:gd name="connsiteY16" fmla="*/ 103014 h 164158"/>
                <a:gd name="connsiteX17" fmla="*/ 8420 w 132326"/>
                <a:gd name="connsiteY17" fmla="*/ 87525 h 164158"/>
                <a:gd name="connsiteX18" fmla="*/ 1998 w 132326"/>
                <a:gd name="connsiteY18" fmla="*/ 67882 h 164158"/>
                <a:gd name="connsiteX19" fmla="*/ 21642 w 132326"/>
                <a:gd name="connsiteY19" fmla="*/ 61837 h 164158"/>
                <a:gd name="connsiteX20" fmla="*/ 38263 w 132326"/>
                <a:gd name="connsiteY20" fmla="*/ 58060 h 164158"/>
                <a:gd name="connsiteX21" fmla="*/ 21642 w 132326"/>
                <a:gd name="connsiteY21" fmla="*/ 46727 h 164158"/>
                <a:gd name="connsiteX22" fmla="*/ 61307 w 132326"/>
                <a:gd name="connsiteY22" fmla="*/ 49749 h 1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2326" h="164158">
                  <a:moveTo>
                    <a:pt x="61307" y="49749"/>
                  </a:moveTo>
                  <a:cubicBezTo>
                    <a:pt x="60551" y="41060"/>
                    <a:pt x="54129" y="36527"/>
                    <a:pt x="47330" y="33505"/>
                  </a:cubicBezTo>
                  <a:cubicBezTo>
                    <a:pt x="35997" y="27839"/>
                    <a:pt x="51107" y="15372"/>
                    <a:pt x="40530" y="10084"/>
                  </a:cubicBezTo>
                  <a:cubicBezTo>
                    <a:pt x="45441" y="8195"/>
                    <a:pt x="51863" y="2906"/>
                    <a:pt x="55263" y="4417"/>
                  </a:cubicBezTo>
                  <a:cubicBezTo>
                    <a:pt x="68484" y="10461"/>
                    <a:pt x="79817" y="-6916"/>
                    <a:pt x="92283" y="3284"/>
                  </a:cubicBezTo>
                  <a:cubicBezTo>
                    <a:pt x="94172" y="4795"/>
                    <a:pt x="98328" y="6684"/>
                    <a:pt x="98328" y="7817"/>
                  </a:cubicBezTo>
                  <a:cubicBezTo>
                    <a:pt x="96817" y="32750"/>
                    <a:pt x="118727" y="30105"/>
                    <a:pt x="132326" y="36905"/>
                  </a:cubicBezTo>
                  <a:cubicBezTo>
                    <a:pt x="124771" y="55037"/>
                    <a:pt x="107394" y="68637"/>
                    <a:pt x="108905" y="90925"/>
                  </a:cubicBezTo>
                  <a:cubicBezTo>
                    <a:pt x="109283" y="93947"/>
                    <a:pt x="105505" y="98858"/>
                    <a:pt x="102483" y="100369"/>
                  </a:cubicBezTo>
                  <a:cubicBezTo>
                    <a:pt x="88884" y="106036"/>
                    <a:pt x="84728" y="114724"/>
                    <a:pt x="88884" y="129457"/>
                  </a:cubicBezTo>
                  <a:cubicBezTo>
                    <a:pt x="94172" y="147968"/>
                    <a:pt x="107016" y="141923"/>
                    <a:pt x="118727" y="140034"/>
                  </a:cubicBezTo>
                  <a:cubicBezTo>
                    <a:pt x="120616" y="147212"/>
                    <a:pt x="116083" y="154389"/>
                    <a:pt x="113816" y="153256"/>
                  </a:cubicBezTo>
                  <a:cubicBezTo>
                    <a:pt x="99461" y="147590"/>
                    <a:pt x="90772" y="159300"/>
                    <a:pt x="79439" y="163078"/>
                  </a:cubicBezTo>
                  <a:cubicBezTo>
                    <a:pt x="61307" y="169122"/>
                    <a:pt x="74528" y="147968"/>
                    <a:pt x="65462" y="145323"/>
                  </a:cubicBezTo>
                  <a:cubicBezTo>
                    <a:pt x="74528" y="127190"/>
                    <a:pt x="57151" y="121902"/>
                    <a:pt x="48463" y="113591"/>
                  </a:cubicBezTo>
                  <a:cubicBezTo>
                    <a:pt x="43174" y="108680"/>
                    <a:pt x="38641" y="92436"/>
                    <a:pt x="26175" y="106036"/>
                  </a:cubicBezTo>
                  <a:cubicBezTo>
                    <a:pt x="23908" y="108302"/>
                    <a:pt x="19753" y="105658"/>
                    <a:pt x="20508" y="103014"/>
                  </a:cubicBezTo>
                  <a:cubicBezTo>
                    <a:pt x="24286" y="91303"/>
                    <a:pt x="13331" y="91681"/>
                    <a:pt x="8420" y="87525"/>
                  </a:cubicBezTo>
                  <a:cubicBezTo>
                    <a:pt x="1998" y="81859"/>
                    <a:pt x="-2913" y="74303"/>
                    <a:pt x="1998" y="67882"/>
                  </a:cubicBezTo>
                  <a:cubicBezTo>
                    <a:pt x="4642" y="64104"/>
                    <a:pt x="9553" y="47482"/>
                    <a:pt x="21642" y="61837"/>
                  </a:cubicBezTo>
                  <a:cubicBezTo>
                    <a:pt x="23530" y="64104"/>
                    <a:pt x="31463" y="56171"/>
                    <a:pt x="38263" y="58060"/>
                  </a:cubicBezTo>
                  <a:cubicBezTo>
                    <a:pt x="35619" y="47482"/>
                    <a:pt x="26552" y="52016"/>
                    <a:pt x="21642" y="46727"/>
                  </a:cubicBezTo>
                  <a:cubicBezTo>
                    <a:pt x="36752" y="23683"/>
                    <a:pt x="47330" y="59193"/>
                    <a:pt x="61307" y="49749"/>
                  </a:cubicBezTo>
                  <a:close/>
                </a:path>
              </a:pathLst>
            </a:custGeom>
            <a:solidFill>
              <a:srgbClr val="CD98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5091" name="Graphic 25089">
            <a:extLst>
              <a:ext uri="{FF2B5EF4-FFF2-40B4-BE49-F238E27FC236}">
                <a16:creationId xmlns:a16="http://schemas.microsoft.com/office/drawing/2014/main" id="{60A1EA4C-5050-455B-BF39-2AB26D51D979}"/>
              </a:ext>
            </a:extLst>
          </p:cNvPr>
          <p:cNvGrpSpPr/>
          <p:nvPr/>
        </p:nvGrpSpPr>
        <p:grpSpPr>
          <a:xfrm>
            <a:off x="10042192" y="3951346"/>
            <a:ext cx="2663645" cy="3526893"/>
            <a:chOff x="10036149" y="3951577"/>
            <a:chExt cx="2663645" cy="3526893"/>
          </a:xfrm>
        </p:grpSpPr>
        <p:sp>
          <p:nvSpPr>
            <p:cNvPr id="25092" name="Freeform: Shape 25091">
              <a:extLst>
                <a:ext uri="{FF2B5EF4-FFF2-40B4-BE49-F238E27FC236}">
                  <a16:creationId xmlns:a16="http://schemas.microsoft.com/office/drawing/2014/main" id="{CD4D420C-538B-4DD0-9470-0C154C73C1F3}"/>
                </a:ext>
              </a:extLst>
            </p:cNvPr>
            <p:cNvSpPr/>
            <p:nvPr/>
          </p:nvSpPr>
          <p:spPr>
            <a:xfrm>
              <a:off x="10036149" y="5231298"/>
              <a:ext cx="9673" cy="229819"/>
            </a:xfrm>
            <a:custGeom>
              <a:avLst/>
              <a:gdLst>
                <a:gd name="connsiteX0" fmla="*/ 0 w 9673"/>
                <a:gd name="connsiteY0" fmla="*/ 367 h 229819"/>
                <a:gd name="connsiteX1" fmla="*/ 3299 w 9673"/>
                <a:gd name="connsiteY1" fmla="*/ 0 h 229819"/>
                <a:gd name="connsiteX2" fmla="*/ 9530 w 9673"/>
                <a:gd name="connsiteY2" fmla="*/ 26391 h 229819"/>
                <a:gd name="connsiteX3" fmla="*/ 8797 w 9673"/>
                <a:gd name="connsiteY3" fmla="*/ 168608 h 229819"/>
                <a:gd name="connsiteX4" fmla="*/ 9163 w 9673"/>
                <a:gd name="connsiteY4" fmla="*/ 209294 h 229819"/>
                <a:gd name="connsiteX5" fmla="*/ 2566 w 9673"/>
                <a:gd name="connsiteY5" fmla="*/ 229820 h 229819"/>
                <a:gd name="connsiteX6" fmla="*/ 1100 w 9673"/>
                <a:gd name="connsiteY6" fmla="*/ 229820 h 229819"/>
                <a:gd name="connsiteX7" fmla="*/ 0 w 9673"/>
                <a:gd name="connsiteY7" fmla="*/ 229820 h 229819"/>
                <a:gd name="connsiteX8" fmla="*/ 0 w 9673"/>
                <a:gd name="connsiteY8" fmla="*/ 367 h 2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73" h="229819">
                  <a:moveTo>
                    <a:pt x="0" y="367"/>
                  </a:moveTo>
                  <a:cubicBezTo>
                    <a:pt x="1100" y="0"/>
                    <a:pt x="2199" y="0"/>
                    <a:pt x="3299" y="0"/>
                  </a:cubicBezTo>
                  <a:cubicBezTo>
                    <a:pt x="10996" y="7331"/>
                    <a:pt x="9530" y="17227"/>
                    <a:pt x="9530" y="26391"/>
                  </a:cubicBezTo>
                  <a:cubicBezTo>
                    <a:pt x="9897" y="73674"/>
                    <a:pt x="9530" y="121324"/>
                    <a:pt x="8797" y="168608"/>
                  </a:cubicBezTo>
                  <a:cubicBezTo>
                    <a:pt x="9163" y="182170"/>
                    <a:pt x="9897" y="195732"/>
                    <a:pt x="9163" y="209294"/>
                  </a:cubicBezTo>
                  <a:cubicBezTo>
                    <a:pt x="8797" y="216624"/>
                    <a:pt x="9163" y="224322"/>
                    <a:pt x="2566" y="229820"/>
                  </a:cubicBezTo>
                  <a:lnTo>
                    <a:pt x="1100" y="229820"/>
                  </a:lnTo>
                  <a:lnTo>
                    <a:pt x="0" y="229820"/>
                  </a:lnTo>
                  <a:cubicBezTo>
                    <a:pt x="0" y="153213"/>
                    <a:pt x="0" y="76973"/>
                    <a:pt x="0" y="367"/>
                  </a:cubicBezTo>
                  <a:close/>
                </a:path>
              </a:pathLst>
            </a:custGeom>
            <a:solidFill>
              <a:srgbClr val="D4CA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93" name="Freeform: Shape 25092">
              <a:extLst>
                <a:ext uri="{FF2B5EF4-FFF2-40B4-BE49-F238E27FC236}">
                  <a16:creationId xmlns:a16="http://schemas.microsoft.com/office/drawing/2014/main" id="{37074D07-704C-48D0-8F8E-5171D2D0E3A5}"/>
                </a:ext>
              </a:extLst>
            </p:cNvPr>
            <p:cNvSpPr/>
            <p:nvPr/>
          </p:nvSpPr>
          <p:spPr>
            <a:xfrm>
              <a:off x="11637811" y="4051140"/>
              <a:ext cx="591704" cy="533167"/>
            </a:xfrm>
            <a:custGeom>
              <a:avLst/>
              <a:gdLst>
                <a:gd name="connsiteX0" fmla="*/ 242393 w 591704"/>
                <a:gd name="connsiteY0" fmla="*/ 83841 h 533167"/>
                <a:gd name="connsiteX1" fmla="*/ 305805 w 591704"/>
                <a:gd name="connsiteY1" fmla="*/ 131858 h 533167"/>
                <a:gd name="connsiteX2" fmla="*/ 494938 w 591704"/>
                <a:gd name="connsiteY2" fmla="*/ 319892 h 533167"/>
                <a:gd name="connsiteX3" fmla="*/ 552118 w 591704"/>
                <a:gd name="connsiteY3" fmla="*/ 422523 h 533167"/>
                <a:gd name="connsiteX4" fmla="*/ 591705 w 591704"/>
                <a:gd name="connsiteY4" fmla="*/ 485568 h 533167"/>
                <a:gd name="connsiteX5" fmla="*/ 546987 w 591704"/>
                <a:gd name="connsiteY5" fmla="*/ 482635 h 533167"/>
                <a:gd name="connsiteX6" fmla="*/ 560915 w 591704"/>
                <a:gd name="connsiteY6" fmla="*/ 531385 h 533167"/>
                <a:gd name="connsiteX7" fmla="*/ 519130 w 591704"/>
                <a:gd name="connsiteY7" fmla="*/ 503528 h 533167"/>
                <a:gd name="connsiteX8" fmla="*/ 505568 w 591704"/>
                <a:gd name="connsiteY8" fmla="*/ 491799 h 533167"/>
                <a:gd name="connsiteX9" fmla="*/ 487241 w 591704"/>
                <a:gd name="connsiteY9" fmla="*/ 476038 h 533167"/>
                <a:gd name="connsiteX10" fmla="*/ 478444 w 591704"/>
                <a:gd name="connsiteY10" fmla="*/ 462109 h 533167"/>
                <a:gd name="connsiteX11" fmla="*/ 452786 w 591704"/>
                <a:gd name="connsiteY11" fmla="*/ 443049 h 533167"/>
                <a:gd name="connsiteX12" fmla="*/ 430061 w 591704"/>
                <a:gd name="connsiteY12" fmla="*/ 429121 h 533167"/>
                <a:gd name="connsiteX13" fmla="*/ 401838 w 591704"/>
                <a:gd name="connsiteY13" fmla="*/ 401630 h 533167"/>
                <a:gd name="connsiteX14" fmla="*/ 397073 w 591704"/>
                <a:gd name="connsiteY14" fmla="*/ 399431 h 533167"/>
                <a:gd name="connsiteX15" fmla="*/ 391208 w 591704"/>
                <a:gd name="connsiteY15" fmla="*/ 395033 h 533167"/>
                <a:gd name="connsiteX16" fmla="*/ 329996 w 591704"/>
                <a:gd name="connsiteY16" fmla="*/ 349215 h 533167"/>
                <a:gd name="connsiteX17" fmla="*/ 327797 w 591704"/>
                <a:gd name="connsiteY17" fmla="*/ 346283 h 533167"/>
                <a:gd name="connsiteX18" fmla="*/ 306171 w 591704"/>
                <a:gd name="connsiteY18" fmla="*/ 323191 h 533167"/>
                <a:gd name="connsiteX19" fmla="*/ 297374 w 591704"/>
                <a:gd name="connsiteY19" fmla="*/ 320625 h 533167"/>
                <a:gd name="connsiteX20" fmla="*/ 259621 w 591704"/>
                <a:gd name="connsiteY20" fmla="*/ 301199 h 533167"/>
                <a:gd name="connsiteX21" fmla="*/ 252290 w 591704"/>
                <a:gd name="connsiteY21" fmla="*/ 294234 h 533167"/>
                <a:gd name="connsiteX22" fmla="*/ 237262 w 591704"/>
                <a:gd name="connsiteY22" fmla="*/ 278840 h 533167"/>
                <a:gd name="connsiteX23" fmla="*/ 232497 w 591704"/>
                <a:gd name="connsiteY23" fmla="*/ 276641 h 533167"/>
                <a:gd name="connsiteX24" fmla="*/ 206839 w 591704"/>
                <a:gd name="connsiteY24" fmla="*/ 262712 h 533167"/>
                <a:gd name="connsiteX25" fmla="*/ 166153 w 591704"/>
                <a:gd name="connsiteY25" fmla="*/ 199301 h 533167"/>
                <a:gd name="connsiteX26" fmla="*/ 159189 w 591704"/>
                <a:gd name="connsiteY26" fmla="*/ 165946 h 533167"/>
                <a:gd name="connsiteX27" fmla="*/ 164687 w 591704"/>
                <a:gd name="connsiteY27" fmla="*/ 123061 h 533167"/>
                <a:gd name="connsiteX28" fmla="*/ 140862 w 591704"/>
                <a:gd name="connsiteY28" fmla="*/ 109865 h 533167"/>
                <a:gd name="connsiteX29" fmla="*/ 102376 w 591704"/>
                <a:gd name="connsiteY29" fmla="*/ 75411 h 533167"/>
                <a:gd name="connsiteX30" fmla="*/ 69754 w 591704"/>
                <a:gd name="connsiteY30" fmla="*/ 90439 h 533167"/>
                <a:gd name="connsiteX31" fmla="*/ 20271 w 591704"/>
                <a:gd name="connsiteY31" fmla="*/ 68813 h 533167"/>
                <a:gd name="connsiteX32" fmla="*/ 6709 w 591704"/>
                <a:gd name="connsiteY32" fmla="*/ 57450 h 533167"/>
                <a:gd name="connsiteX33" fmla="*/ 10374 w 591704"/>
                <a:gd name="connsiteY33" fmla="*/ 40590 h 533167"/>
                <a:gd name="connsiteX34" fmla="*/ 26136 w 591704"/>
                <a:gd name="connsiteY34" fmla="*/ 26295 h 533167"/>
                <a:gd name="connsiteX35" fmla="*/ 35299 w 591704"/>
                <a:gd name="connsiteY35" fmla="*/ 31060 h 533167"/>
                <a:gd name="connsiteX36" fmla="*/ 47395 w 591704"/>
                <a:gd name="connsiteY36" fmla="*/ 40223 h 533167"/>
                <a:gd name="connsiteX37" fmla="*/ 52160 w 591704"/>
                <a:gd name="connsiteY37" fmla="*/ 12000 h 533167"/>
                <a:gd name="connsiteX38" fmla="*/ 58024 w 591704"/>
                <a:gd name="connsiteY38" fmla="*/ 1737 h 533167"/>
                <a:gd name="connsiteX39" fmla="*/ 77084 w 591704"/>
                <a:gd name="connsiteY39" fmla="*/ 4302 h 533167"/>
                <a:gd name="connsiteX40" fmla="*/ 148926 w 591704"/>
                <a:gd name="connsiteY40" fmla="*/ 29960 h 533167"/>
                <a:gd name="connsiteX41" fmla="*/ 198409 w 591704"/>
                <a:gd name="connsiteY41" fmla="*/ 50486 h 533167"/>
                <a:gd name="connsiteX42" fmla="*/ 230298 w 591704"/>
                <a:gd name="connsiteY42" fmla="*/ 80542 h 533167"/>
                <a:gd name="connsiteX43" fmla="*/ 242393 w 591704"/>
                <a:gd name="connsiteY43" fmla="*/ 83841 h 53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1704" h="533167">
                  <a:moveTo>
                    <a:pt x="242393" y="83841"/>
                  </a:moveTo>
                  <a:cubicBezTo>
                    <a:pt x="266585" y="95570"/>
                    <a:pt x="284912" y="115730"/>
                    <a:pt x="305805" y="131858"/>
                  </a:cubicBezTo>
                  <a:cubicBezTo>
                    <a:pt x="376913" y="186472"/>
                    <a:pt x="437025" y="252083"/>
                    <a:pt x="494938" y="319892"/>
                  </a:cubicBezTo>
                  <a:cubicBezTo>
                    <a:pt x="520596" y="349948"/>
                    <a:pt x="534891" y="387335"/>
                    <a:pt x="552118" y="422523"/>
                  </a:cubicBezTo>
                  <a:cubicBezTo>
                    <a:pt x="563115" y="445248"/>
                    <a:pt x="577410" y="465408"/>
                    <a:pt x="591705" y="485568"/>
                  </a:cubicBezTo>
                  <a:cubicBezTo>
                    <a:pt x="575577" y="499496"/>
                    <a:pt x="565314" y="499130"/>
                    <a:pt x="546987" y="482635"/>
                  </a:cubicBezTo>
                  <a:cubicBezTo>
                    <a:pt x="551019" y="500229"/>
                    <a:pt x="571178" y="511592"/>
                    <a:pt x="560915" y="531385"/>
                  </a:cubicBezTo>
                  <a:cubicBezTo>
                    <a:pt x="540023" y="537250"/>
                    <a:pt x="523528" y="528819"/>
                    <a:pt x="519130" y="503528"/>
                  </a:cubicBezTo>
                  <a:cubicBezTo>
                    <a:pt x="516931" y="491799"/>
                    <a:pt x="511066" y="494365"/>
                    <a:pt x="505568" y="491799"/>
                  </a:cubicBezTo>
                  <a:cubicBezTo>
                    <a:pt x="498237" y="488133"/>
                    <a:pt x="493106" y="481536"/>
                    <a:pt x="487241" y="476038"/>
                  </a:cubicBezTo>
                  <a:cubicBezTo>
                    <a:pt x="483209" y="472006"/>
                    <a:pt x="479910" y="467607"/>
                    <a:pt x="478444" y="462109"/>
                  </a:cubicBezTo>
                  <a:cubicBezTo>
                    <a:pt x="474779" y="449280"/>
                    <a:pt x="467081" y="441216"/>
                    <a:pt x="452786" y="443049"/>
                  </a:cubicBezTo>
                  <a:cubicBezTo>
                    <a:pt x="441057" y="444515"/>
                    <a:pt x="438858" y="431686"/>
                    <a:pt x="430061" y="429121"/>
                  </a:cubicBezTo>
                  <a:cubicBezTo>
                    <a:pt x="417965" y="422890"/>
                    <a:pt x="416133" y="405662"/>
                    <a:pt x="401838" y="401630"/>
                  </a:cubicBezTo>
                  <a:cubicBezTo>
                    <a:pt x="400005" y="401264"/>
                    <a:pt x="398539" y="400164"/>
                    <a:pt x="397073" y="399431"/>
                  </a:cubicBezTo>
                  <a:cubicBezTo>
                    <a:pt x="395240" y="397965"/>
                    <a:pt x="393407" y="395766"/>
                    <a:pt x="391208" y="395033"/>
                  </a:cubicBezTo>
                  <a:cubicBezTo>
                    <a:pt x="366283" y="385503"/>
                    <a:pt x="341359" y="376339"/>
                    <a:pt x="329996" y="349215"/>
                  </a:cubicBezTo>
                  <a:cubicBezTo>
                    <a:pt x="328896" y="348482"/>
                    <a:pt x="327797" y="347383"/>
                    <a:pt x="327797" y="346283"/>
                  </a:cubicBezTo>
                  <a:cubicBezTo>
                    <a:pt x="326331" y="333088"/>
                    <a:pt x="320466" y="326856"/>
                    <a:pt x="306171" y="323191"/>
                  </a:cubicBezTo>
                  <a:cubicBezTo>
                    <a:pt x="303239" y="322458"/>
                    <a:pt x="299207" y="323191"/>
                    <a:pt x="297374" y="320625"/>
                  </a:cubicBezTo>
                  <a:cubicBezTo>
                    <a:pt x="288211" y="307063"/>
                    <a:pt x="274282" y="303764"/>
                    <a:pt x="259621" y="301199"/>
                  </a:cubicBezTo>
                  <a:cubicBezTo>
                    <a:pt x="255589" y="300466"/>
                    <a:pt x="251190" y="298633"/>
                    <a:pt x="252290" y="294234"/>
                  </a:cubicBezTo>
                  <a:cubicBezTo>
                    <a:pt x="255955" y="279939"/>
                    <a:pt x="244226" y="281772"/>
                    <a:pt x="237262" y="278840"/>
                  </a:cubicBezTo>
                  <a:cubicBezTo>
                    <a:pt x="235429" y="278107"/>
                    <a:pt x="233963" y="277374"/>
                    <a:pt x="232497" y="276641"/>
                  </a:cubicBezTo>
                  <a:cubicBezTo>
                    <a:pt x="224800" y="270043"/>
                    <a:pt x="217102" y="264911"/>
                    <a:pt x="206839" y="262712"/>
                  </a:cubicBezTo>
                  <a:cubicBezTo>
                    <a:pt x="181181" y="256481"/>
                    <a:pt x="162121" y="227524"/>
                    <a:pt x="166153" y="199301"/>
                  </a:cubicBezTo>
                  <a:cubicBezTo>
                    <a:pt x="167986" y="186106"/>
                    <a:pt x="164321" y="176209"/>
                    <a:pt x="159189" y="165946"/>
                  </a:cubicBezTo>
                  <a:cubicBezTo>
                    <a:pt x="146727" y="142121"/>
                    <a:pt x="146727" y="141388"/>
                    <a:pt x="164687" y="123061"/>
                  </a:cubicBezTo>
                  <a:cubicBezTo>
                    <a:pt x="159189" y="114264"/>
                    <a:pt x="151492" y="112065"/>
                    <a:pt x="140862" y="109865"/>
                  </a:cubicBezTo>
                  <a:cubicBezTo>
                    <a:pt x="124368" y="106567"/>
                    <a:pt x="104575" y="102901"/>
                    <a:pt x="102376" y="75411"/>
                  </a:cubicBezTo>
                  <a:cubicBezTo>
                    <a:pt x="92479" y="87140"/>
                    <a:pt x="82949" y="94837"/>
                    <a:pt x="69754" y="90439"/>
                  </a:cubicBezTo>
                  <a:cubicBezTo>
                    <a:pt x="53259" y="83108"/>
                    <a:pt x="37865" y="73212"/>
                    <a:pt x="20271" y="68813"/>
                  </a:cubicBezTo>
                  <a:cubicBezTo>
                    <a:pt x="14773" y="65148"/>
                    <a:pt x="10374" y="61482"/>
                    <a:pt x="6709" y="57450"/>
                  </a:cubicBezTo>
                  <a:cubicBezTo>
                    <a:pt x="111" y="50120"/>
                    <a:pt x="-5753" y="42422"/>
                    <a:pt x="10374" y="40590"/>
                  </a:cubicBezTo>
                  <a:cubicBezTo>
                    <a:pt x="19538" y="39490"/>
                    <a:pt x="19171" y="29227"/>
                    <a:pt x="26136" y="26295"/>
                  </a:cubicBezTo>
                  <a:cubicBezTo>
                    <a:pt x="30167" y="26295"/>
                    <a:pt x="32733" y="28860"/>
                    <a:pt x="35299" y="31060"/>
                  </a:cubicBezTo>
                  <a:cubicBezTo>
                    <a:pt x="38964" y="34359"/>
                    <a:pt x="43363" y="36558"/>
                    <a:pt x="47395" y="40223"/>
                  </a:cubicBezTo>
                  <a:cubicBezTo>
                    <a:pt x="51060" y="31060"/>
                    <a:pt x="55092" y="22263"/>
                    <a:pt x="52160" y="12000"/>
                  </a:cubicBezTo>
                  <a:cubicBezTo>
                    <a:pt x="50694" y="7235"/>
                    <a:pt x="53626" y="3569"/>
                    <a:pt x="58024" y="1737"/>
                  </a:cubicBezTo>
                  <a:cubicBezTo>
                    <a:pt x="64989" y="-1196"/>
                    <a:pt x="71220" y="-463"/>
                    <a:pt x="77084" y="4302"/>
                  </a:cubicBezTo>
                  <a:cubicBezTo>
                    <a:pt x="97977" y="20797"/>
                    <a:pt x="122535" y="28127"/>
                    <a:pt x="148926" y="29960"/>
                  </a:cubicBezTo>
                  <a:cubicBezTo>
                    <a:pt x="167986" y="31426"/>
                    <a:pt x="184480" y="33625"/>
                    <a:pt x="198409" y="50486"/>
                  </a:cubicBezTo>
                  <a:cubicBezTo>
                    <a:pt x="207206" y="61482"/>
                    <a:pt x="220768" y="69180"/>
                    <a:pt x="230298" y="80542"/>
                  </a:cubicBezTo>
                  <a:cubicBezTo>
                    <a:pt x="232863" y="83841"/>
                    <a:pt x="237262" y="86407"/>
                    <a:pt x="242393" y="83841"/>
                  </a:cubicBezTo>
                  <a:close/>
                </a:path>
              </a:pathLst>
            </a:custGeom>
            <a:solidFill>
              <a:srgbClr val="E2D2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94" name="Freeform: Shape 25093">
              <a:extLst>
                <a:ext uri="{FF2B5EF4-FFF2-40B4-BE49-F238E27FC236}">
                  <a16:creationId xmlns:a16="http://schemas.microsoft.com/office/drawing/2014/main" id="{EE8BAC6D-AD7C-4931-B2A3-DB118A210ED9}"/>
                </a:ext>
              </a:extLst>
            </p:cNvPr>
            <p:cNvSpPr/>
            <p:nvPr/>
          </p:nvSpPr>
          <p:spPr>
            <a:xfrm>
              <a:off x="11183834" y="3996039"/>
              <a:ext cx="521898" cy="286901"/>
            </a:xfrm>
            <a:custGeom>
              <a:avLst/>
              <a:gdLst>
                <a:gd name="connsiteX0" fmla="*/ 68856 w 521898"/>
                <a:gd name="connsiteY0" fmla="*/ 45108 h 286901"/>
                <a:gd name="connsiteX1" fmla="*/ 97080 w 521898"/>
                <a:gd name="connsiteY1" fmla="*/ 36678 h 286901"/>
                <a:gd name="connsiteX2" fmla="*/ 241863 w 521898"/>
                <a:gd name="connsiteY2" fmla="*/ 24 h 286901"/>
                <a:gd name="connsiteX3" fmla="*/ 285481 w 521898"/>
                <a:gd name="connsiteY3" fmla="*/ 20184 h 286901"/>
                <a:gd name="connsiteX4" fmla="*/ 299043 w 521898"/>
                <a:gd name="connsiteY4" fmla="*/ 23483 h 286901"/>
                <a:gd name="connsiteX5" fmla="*/ 325800 w 521898"/>
                <a:gd name="connsiteY5" fmla="*/ 22383 h 286901"/>
                <a:gd name="connsiteX6" fmla="*/ 331665 w 521898"/>
                <a:gd name="connsiteY6" fmla="*/ 17618 h 286901"/>
                <a:gd name="connsiteX7" fmla="*/ 391410 w 521898"/>
                <a:gd name="connsiteY7" fmla="*/ 46208 h 286901"/>
                <a:gd name="connsiteX8" fmla="*/ 404239 w 521898"/>
                <a:gd name="connsiteY8" fmla="*/ 75164 h 286901"/>
                <a:gd name="connsiteX9" fmla="*/ 410470 w 521898"/>
                <a:gd name="connsiteY9" fmla="*/ 121715 h 286901"/>
                <a:gd name="connsiteX10" fmla="*/ 481945 w 521898"/>
                <a:gd name="connsiteY10" fmla="*/ 187692 h 286901"/>
                <a:gd name="connsiteX11" fmla="*/ 521898 w 521898"/>
                <a:gd name="connsiteY11" fmla="*/ 236808 h 286901"/>
                <a:gd name="connsiteX12" fmla="*/ 512368 w 521898"/>
                <a:gd name="connsiteY12" fmla="*/ 244872 h 286901"/>
                <a:gd name="connsiteX13" fmla="*/ 509436 w 521898"/>
                <a:gd name="connsiteY13" fmla="*/ 242673 h 286901"/>
                <a:gd name="connsiteX14" fmla="*/ 496607 w 521898"/>
                <a:gd name="connsiteY14" fmla="*/ 233143 h 286901"/>
                <a:gd name="connsiteX15" fmla="*/ 498806 w 521898"/>
                <a:gd name="connsiteY15" fmla="*/ 249270 h 286901"/>
                <a:gd name="connsiteX16" fmla="*/ 481579 w 521898"/>
                <a:gd name="connsiteY16" fmla="*/ 280793 h 286901"/>
                <a:gd name="connsiteX17" fmla="*/ 451523 w 521898"/>
                <a:gd name="connsiteY17" fmla="*/ 277860 h 286901"/>
                <a:gd name="connsiteX18" fmla="*/ 460686 w 521898"/>
                <a:gd name="connsiteY18" fmla="*/ 250003 h 286901"/>
                <a:gd name="connsiteX19" fmla="*/ 464352 w 521898"/>
                <a:gd name="connsiteY19" fmla="*/ 232776 h 286901"/>
                <a:gd name="connsiteX20" fmla="*/ 458487 w 521898"/>
                <a:gd name="connsiteY20" fmla="*/ 203820 h 286901"/>
                <a:gd name="connsiteX21" fmla="*/ 457021 w 521898"/>
                <a:gd name="connsiteY21" fmla="*/ 203086 h 286901"/>
                <a:gd name="connsiteX22" fmla="*/ 412303 w 521898"/>
                <a:gd name="connsiteY22" fmla="*/ 185859 h 286901"/>
                <a:gd name="connsiteX23" fmla="*/ 397275 w 521898"/>
                <a:gd name="connsiteY23" fmla="*/ 205286 h 286901"/>
                <a:gd name="connsiteX24" fmla="*/ 395809 w 521898"/>
                <a:gd name="connsiteY24" fmla="*/ 231676 h 286901"/>
                <a:gd name="connsiteX25" fmla="*/ 365020 w 521898"/>
                <a:gd name="connsiteY25" fmla="*/ 205286 h 286901"/>
                <a:gd name="connsiteX26" fmla="*/ 345227 w 521898"/>
                <a:gd name="connsiteY26" fmla="*/ 186959 h 286901"/>
                <a:gd name="connsiteX27" fmla="*/ 340461 w 521898"/>
                <a:gd name="connsiteY27" fmla="*/ 180728 h 286901"/>
                <a:gd name="connsiteX28" fmla="*/ 343027 w 521898"/>
                <a:gd name="connsiteY28" fmla="*/ 168632 h 286901"/>
                <a:gd name="connsiteX29" fmla="*/ 345227 w 521898"/>
                <a:gd name="connsiteY29" fmla="*/ 159102 h 286901"/>
                <a:gd name="connsiteX30" fmla="*/ 332031 w 521898"/>
                <a:gd name="connsiteY30" fmla="*/ 159835 h 286901"/>
                <a:gd name="connsiteX31" fmla="*/ 325800 w 521898"/>
                <a:gd name="connsiteY31" fmla="*/ 168998 h 286901"/>
                <a:gd name="connsiteX32" fmla="*/ 311138 w 521898"/>
                <a:gd name="connsiteY32" fmla="*/ 169731 h 286901"/>
                <a:gd name="connsiteX33" fmla="*/ 284381 w 521898"/>
                <a:gd name="connsiteY33" fmla="*/ 159102 h 286901"/>
                <a:gd name="connsiteX34" fmla="*/ 256524 w 521898"/>
                <a:gd name="connsiteY34" fmla="*/ 134910 h 286901"/>
                <a:gd name="connsiteX35" fmla="*/ 221336 w 521898"/>
                <a:gd name="connsiteY35" fmla="*/ 107420 h 286901"/>
                <a:gd name="connsiteX36" fmla="*/ 209241 w 521898"/>
                <a:gd name="connsiteY36" fmla="*/ 116950 h 286901"/>
                <a:gd name="connsiteX37" fmla="*/ 190914 w 521898"/>
                <a:gd name="connsiteY37" fmla="*/ 116583 h 286901"/>
                <a:gd name="connsiteX38" fmla="*/ 93781 w 521898"/>
                <a:gd name="connsiteY38" fmla="*/ 109253 h 286901"/>
                <a:gd name="connsiteX39" fmla="*/ 89016 w 521898"/>
                <a:gd name="connsiteY39" fmla="*/ 110352 h 286901"/>
                <a:gd name="connsiteX40" fmla="*/ 75454 w 521898"/>
                <a:gd name="connsiteY40" fmla="*/ 112551 h 286901"/>
                <a:gd name="connsiteX41" fmla="*/ 62992 w 521898"/>
                <a:gd name="connsiteY41" fmla="*/ 114384 h 286901"/>
                <a:gd name="connsiteX42" fmla="*/ 39533 w 521898"/>
                <a:gd name="connsiteY42" fmla="*/ 121715 h 286901"/>
                <a:gd name="connsiteX43" fmla="*/ 16441 w 521898"/>
                <a:gd name="connsiteY43" fmla="*/ 134177 h 286901"/>
                <a:gd name="connsiteX44" fmla="*/ 680 w 521898"/>
                <a:gd name="connsiteY44" fmla="*/ 125380 h 286901"/>
                <a:gd name="connsiteX45" fmla="*/ 314 w 521898"/>
                <a:gd name="connsiteY45" fmla="*/ 121715 h 286901"/>
                <a:gd name="connsiteX46" fmla="*/ 12776 w 521898"/>
                <a:gd name="connsiteY46" fmla="*/ 67467 h 286901"/>
                <a:gd name="connsiteX47" fmla="*/ 17174 w 521898"/>
                <a:gd name="connsiteY47" fmla="*/ 63802 h 286901"/>
                <a:gd name="connsiteX48" fmla="*/ 50896 w 521898"/>
                <a:gd name="connsiteY48" fmla="*/ 58670 h 286901"/>
                <a:gd name="connsiteX49" fmla="*/ 68856 w 521898"/>
                <a:gd name="connsiteY49" fmla="*/ 45108 h 28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1898" h="286901">
                  <a:moveTo>
                    <a:pt x="68856" y="45108"/>
                  </a:moveTo>
                  <a:cubicBezTo>
                    <a:pt x="79486" y="46208"/>
                    <a:pt x="87916" y="40710"/>
                    <a:pt x="97080" y="36678"/>
                  </a:cubicBezTo>
                  <a:cubicBezTo>
                    <a:pt x="142897" y="15419"/>
                    <a:pt x="190181" y="-709"/>
                    <a:pt x="241863" y="24"/>
                  </a:cubicBezTo>
                  <a:cubicBezTo>
                    <a:pt x="251393" y="17984"/>
                    <a:pt x="266421" y="23483"/>
                    <a:pt x="285481" y="20184"/>
                  </a:cubicBezTo>
                  <a:cubicBezTo>
                    <a:pt x="290612" y="19451"/>
                    <a:pt x="296843" y="18717"/>
                    <a:pt x="299043" y="23483"/>
                  </a:cubicBezTo>
                  <a:cubicBezTo>
                    <a:pt x="309306" y="45108"/>
                    <a:pt x="317003" y="30813"/>
                    <a:pt x="325800" y="22383"/>
                  </a:cubicBezTo>
                  <a:cubicBezTo>
                    <a:pt x="327633" y="20550"/>
                    <a:pt x="329465" y="19084"/>
                    <a:pt x="331665" y="17618"/>
                  </a:cubicBezTo>
                  <a:cubicBezTo>
                    <a:pt x="353290" y="23849"/>
                    <a:pt x="373817" y="31546"/>
                    <a:pt x="391410" y="46208"/>
                  </a:cubicBezTo>
                  <a:cubicBezTo>
                    <a:pt x="393243" y="57204"/>
                    <a:pt x="402040" y="64535"/>
                    <a:pt x="404239" y="75164"/>
                  </a:cubicBezTo>
                  <a:cubicBezTo>
                    <a:pt x="381880" y="98623"/>
                    <a:pt x="381514" y="103021"/>
                    <a:pt x="410470" y="121715"/>
                  </a:cubicBezTo>
                  <a:cubicBezTo>
                    <a:pt x="437961" y="139675"/>
                    <a:pt x="459220" y="164233"/>
                    <a:pt x="481945" y="187692"/>
                  </a:cubicBezTo>
                  <a:cubicBezTo>
                    <a:pt x="496240" y="203086"/>
                    <a:pt x="513101" y="216648"/>
                    <a:pt x="521898" y="236808"/>
                  </a:cubicBezTo>
                  <a:cubicBezTo>
                    <a:pt x="520799" y="241940"/>
                    <a:pt x="517866" y="244872"/>
                    <a:pt x="512368" y="244872"/>
                  </a:cubicBezTo>
                  <a:cubicBezTo>
                    <a:pt x="511268" y="244505"/>
                    <a:pt x="510169" y="243406"/>
                    <a:pt x="509436" y="242673"/>
                  </a:cubicBezTo>
                  <a:cubicBezTo>
                    <a:pt x="505037" y="239374"/>
                    <a:pt x="504671" y="228011"/>
                    <a:pt x="496607" y="233143"/>
                  </a:cubicBezTo>
                  <a:cubicBezTo>
                    <a:pt x="489643" y="237541"/>
                    <a:pt x="496974" y="243772"/>
                    <a:pt x="498806" y="249270"/>
                  </a:cubicBezTo>
                  <a:cubicBezTo>
                    <a:pt x="504304" y="265398"/>
                    <a:pt x="492209" y="273828"/>
                    <a:pt x="481579" y="280793"/>
                  </a:cubicBezTo>
                  <a:cubicBezTo>
                    <a:pt x="472049" y="287024"/>
                    <a:pt x="459953" y="291789"/>
                    <a:pt x="451523" y="277860"/>
                  </a:cubicBezTo>
                  <a:cubicBezTo>
                    <a:pt x="461786" y="271263"/>
                    <a:pt x="474615" y="265765"/>
                    <a:pt x="460686" y="250003"/>
                  </a:cubicBezTo>
                  <a:cubicBezTo>
                    <a:pt x="455555" y="244505"/>
                    <a:pt x="461053" y="238274"/>
                    <a:pt x="464352" y="232776"/>
                  </a:cubicBezTo>
                  <a:cubicBezTo>
                    <a:pt x="475348" y="214816"/>
                    <a:pt x="475348" y="214816"/>
                    <a:pt x="458487" y="203820"/>
                  </a:cubicBezTo>
                  <a:cubicBezTo>
                    <a:pt x="456288" y="202353"/>
                    <a:pt x="457754" y="204919"/>
                    <a:pt x="457021" y="203086"/>
                  </a:cubicBezTo>
                  <a:cubicBezTo>
                    <a:pt x="448224" y="181094"/>
                    <a:pt x="429897" y="185859"/>
                    <a:pt x="412303" y="185859"/>
                  </a:cubicBezTo>
                  <a:cubicBezTo>
                    <a:pt x="396908" y="185859"/>
                    <a:pt x="393610" y="189891"/>
                    <a:pt x="397275" y="205286"/>
                  </a:cubicBezTo>
                  <a:cubicBezTo>
                    <a:pt x="399474" y="214083"/>
                    <a:pt x="408271" y="223613"/>
                    <a:pt x="395809" y="231676"/>
                  </a:cubicBezTo>
                  <a:cubicBezTo>
                    <a:pt x="376749" y="231310"/>
                    <a:pt x="365386" y="222880"/>
                    <a:pt x="365020" y="205286"/>
                  </a:cubicBezTo>
                  <a:cubicBezTo>
                    <a:pt x="365020" y="190258"/>
                    <a:pt x="349992" y="194656"/>
                    <a:pt x="345227" y="186959"/>
                  </a:cubicBezTo>
                  <a:cubicBezTo>
                    <a:pt x="343027" y="185126"/>
                    <a:pt x="341561" y="183293"/>
                    <a:pt x="340461" y="180728"/>
                  </a:cubicBezTo>
                  <a:cubicBezTo>
                    <a:pt x="339362" y="176329"/>
                    <a:pt x="339362" y="171931"/>
                    <a:pt x="343027" y="168632"/>
                  </a:cubicBezTo>
                  <a:cubicBezTo>
                    <a:pt x="345960" y="165699"/>
                    <a:pt x="351458" y="163500"/>
                    <a:pt x="345227" y="159102"/>
                  </a:cubicBezTo>
                  <a:cubicBezTo>
                    <a:pt x="340828" y="155803"/>
                    <a:pt x="336063" y="154703"/>
                    <a:pt x="332031" y="159835"/>
                  </a:cubicBezTo>
                  <a:cubicBezTo>
                    <a:pt x="329832" y="162767"/>
                    <a:pt x="328732" y="166433"/>
                    <a:pt x="325800" y="168998"/>
                  </a:cubicBezTo>
                  <a:cubicBezTo>
                    <a:pt x="321035" y="172664"/>
                    <a:pt x="311872" y="174130"/>
                    <a:pt x="311138" y="169731"/>
                  </a:cubicBezTo>
                  <a:cubicBezTo>
                    <a:pt x="307106" y="151038"/>
                    <a:pt x="293911" y="160568"/>
                    <a:pt x="284381" y="159102"/>
                  </a:cubicBezTo>
                  <a:cubicBezTo>
                    <a:pt x="269720" y="157269"/>
                    <a:pt x="258723" y="151771"/>
                    <a:pt x="256524" y="134910"/>
                  </a:cubicBezTo>
                  <a:cubicBezTo>
                    <a:pt x="255425" y="126113"/>
                    <a:pt x="230500" y="108153"/>
                    <a:pt x="221336" y="107420"/>
                  </a:cubicBezTo>
                  <a:cubicBezTo>
                    <a:pt x="214006" y="106687"/>
                    <a:pt x="212173" y="112551"/>
                    <a:pt x="209241" y="116950"/>
                  </a:cubicBezTo>
                  <a:cubicBezTo>
                    <a:pt x="203010" y="124281"/>
                    <a:pt x="197145" y="119516"/>
                    <a:pt x="190914" y="116583"/>
                  </a:cubicBezTo>
                  <a:cubicBezTo>
                    <a:pt x="159391" y="101555"/>
                    <a:pt x="127136" y="100089"/>
                    <a:pt x="93781" y="109253"/>
                  </a:cubicBezTo>
                  <a:cubicBezTo>
                    <a:pt x="92315" y="109986"/>
                    <a:pt x="90482" y="110352"/>
                    <a:pt x="89016" y="110352"/>
                  </a:cubicBezTo>
                  <a:cubicBezTo>
                    <a:pt x="83518" y="105587"/>
                    <a:pt x="79120" y="107420"/>
                    <a:pt x="75454" y="112551"/>
                  </a:cubicBezTo>
                  <a:cubicBezTo>
                    <a:pt x="71422" y="114384"/>
                    <a:pt x="67390" y="115484"/>
                    <a:pt x="62992" y="114384"/>
                  </a:cubicBezTo>
                  <a:cubicBezTo>
                    <a:pt x="53462" y="111452"/>
                    <a:pt x="46498" y="112185"/>
                    <a:pt x="39533" y="121715"/>
                  </a:cubicBezTo>
                  <a:cubicBezTo>
                    <a:pt x="34768" y="127946"/>
                    <a:pt x="23772" y="128679"/>
                    <a:pt x="16441" y="134177"/>
                  </a:cubicBezTo>
                  <a:cubicBezTo>
                    <a:pt x="9111" y="134910"/>
                    <a:pt x="4346" y="131611"/>
                    <a:pt x="680" y="125380"/>
                  </a:cubicBezTo>
                  <a:cubicBezTo>
                    <a:pt x="314" y="124281"/>
                    <a:pt x="-419" y="122448"/>
                    <a:pt x="314" y="121715"/>
                  </a:cubicBezTo>
                  <a:cubicBezTo>
                    <a:pt x="13143" y="105587"/>
                    <a:pt x="6911" y="85061"/>
                    <a:pt x="12776" y="67467"/>
                  </a:cubicBezTo>
                  <a:cubicBezTo>
                    <a:pt x="14242" y="66368"/>
                    <a:pt x="15708" y="64901"/>
                    <a:pt x="17174" y="63802"/>
                  </a:cubicBezTo>
                  <a:cubicBezTo>
                    <a:pt x="27804" y="57204"/>
                    <a:pt x="38800" y="54638"/>
                    <a:pt x="50896" y="58670"/>
                  </a:cubicBezTo>
                  <a:cubicBezTo>
                    <a:pt x="63358" y="62702"/>
                    <a:pt x="68123" y="56838"/>
                    <a:pt x="68856" y="45108"/>
                  </a:cubicBezTo>
                  <a:close/>
                </a:path>
              </a:pathLst>
            </a:custGeom>
            <a:solidFill>
              <a:srgbClr val="DACAB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95" name="Freeform: Shape 25094">
              <a:extLst>
                <a:ext uri="{FF2B5EF4-FFF2-40B4-BE49-F238E27FC236}">
                  <a16:creationId xmlns:a16="http://schemas.microsoft.com/office/drawing/2014/main" id="{6CCFA33F-7F29-4081-809D-E09AED634777}"/>
                </a:ext>
              </a:extLst>
            </p:cNvPr>
            <p:cNvSpPr/>
            <p:nvPr/>
          </p:nvSpPr>
          <p:spPr>
            <a:xfrm>
              <a:off x="10039081" y="5359278"/>
              <a:ext cx="142087" cy="819042"/>
            </a:xfrm>
            <a:custGeom>
              <a:avLst/>
              <a:gdLst>
                <a:gd name="connsiteX0" fmla="*/ 0 w 142087"/>
                <a:gd name="connsiteY0" fmla="*/ 102207 h 819042"/>
                <a:gd name="connsiteX1" fmla="*/ 733 w 142087"/>
                <a:gd name="connsiteY1" fmla="*/ 41362 h 819042"/>
                <a:gd name="connsiteX2" fmla="*/ 6964 w 142087"/>
                <a:gd name="connsiteY2" fmla="*/ 13505 h 819042"/>
                <a:gd name="connsiteX3" fmla="*/ 23092 w 142087"/>
                <a:gd name="connsiteY3" fmla="*/ 3242 h 819042"/>
                <a:gd name="connsiteX4" fmla="*/ 24192 w 142087"/>
                <a:gd name="connsiteY4" fmla="*/ 64820 h 819042"/>
                <a:gd name="connsiteX5" fmla="*/ 31156 w 142087"/>
                <a:gd name="connsiteY5" fmla="*/ 232695 h 819042"/>
                <a:gd name="connsiteX6" fmla="*/ 56080 w 142087"/>
                <a:gd name="connsiteY6" fmla="*/ 499535 h 819042"/>
                <a:gd name="connsiteX7" fmla="*/ 77340 w 142087"/>
                <a:gd name="connsiteY7" fmla="*/ 680605 h 819042"/>
                <a:gd name="connsiteX8" fmla="*/ 67077 w 142087"/>
                <a:gd name="connsiteY8" fmla="*/ 609863 h 819042"/>
                <a:gd name="connsiteX9" fmla="*/ 56080 w 142087"/>
                <a:gd name="connsiteY9" fmla="*/ 483407 h 819042"/>
                <a:gd name="connsiteX10" fmla="*/ 39953 w 142087"/>
                <a:gd name="connsiteY10" fmla="*/ 261285 h 819042"/>
                <a:gd name="connsiteX11" fmla="*/ 44351 w 142087"/>
                <a:gd name="connsiteY11" fmla="*/ 163786 h 819042"/>
                <a:gd name="connsiteX12" fmla="*/ 56447 w 142087"/>
                <a:gd name="connsiteY12" fmla="*/ 144359 h 819042"/>
                <a:gd name="connsiteX13" fmla="*/ 76607 w 142087"/>
                <a:gd name="connsiteY13" fmla="*/ 164152 h 819042"/>
                <a:gd name="connsiteX14" fmla="*/ 77340 w 142087"/>
                <a:gd name="connsiteY14" fmla="*/ 184678 h 819042"/>
                <a:gd name="connsiteX15" fmla="*/ 88336 w 142087"/>
                <a:gd name="connsiteY15" fmla="*/ 338991 h 819042"/>
                <a:gd name="connsiteX16" fmla="*/ 99332 w 142087"/>
                <a:gd name="connsiteY16" fmla="*/ 480475 h 819042"/>
                <a:gd name="connsiteX17" fmla="*/ 102997 w 142087"/>
                <a:gd name="connsiteY17" fmla="*/ 521161 h 819042"/>
                <a:gd name="connsiteX18" fmla="*/ 99699 w 142087"/>
                <a:gd name="connsiteY18" fmla="*/ 535456 h 819042"/>
                <a:gd name="connsiteX19" fmla="*/ 97499 w 142087"/>
                <a:gd name="connsiteY19" fmla="*/ 573576 h 819042"/>
                <a:gd name="connsiteX20" fmla="*/ 98599 w 142087"/>
                <a:gd name="connsiteY20" fmla="*/ 578707 h 819042"/>
                <a:gd name="connsiteX21" fmla="*/ 101898 w 142087"/>
                <a:gd name="connsiteY21" fmla="*/ 623425 h 819042"/>
                <a:gd name="connsiteX22" fmla="*/ 105197 w 142087"/>
                <a:gd name="connsiteY22" fmla="*/ 644318 h 819042"/>
                <a:gd name="connsiteX23" fmla="*/ 96766 w 142087"/>
                <a:gd name="connsiteY23" fmla="*/ 685004 h 819042"/>
                <a:gd name="connsiteX24" fmla="*/ 113260 w 142087"/>
                <a:gd name="connsiteY24" fmla="*/ 688302 h 819042"/>
                <a:gd name="connsiteX25" fmla="*/ 107396 w 142087"/>
                <a:gd name="connsiteY25" fmla="*/ 703697 h 819042"/>
                <a:gd name="connsiteX26" fmla="*/ 130854 w 142087"/>
                <a:gd name="connsiteY26" fmla="*/ 700765 h 819042"/>
                <a:gd name="connsiteX27" fmla="*/ 139651 w 142087"/>
                <a:gd name="connsiteY27" fmla="*/ 764176 h 819042"/>
                <a:gd name="connsiteX28" fmla="*/ 140384 w 142087"/>
                <a:gd name="connsiteY28" fmla="*/ 798631 h 819042"/>
                <a:gd name="connsiteX29" fmla="*/ 136352 w 142087"/>
                <a:gd name="connsiteY29" fmla="*/ 801563 h 819042"/>
                <a:gd name="connsiteX30" fmla="*/ 120225 w 142087"/>
                <a:gd name="connsiteY30" fmla="*/ 783236 h 819042"/>
                <a:gd name="connsiteX31" fmla="*/ 118025 w 142087"/>
                <a:gd name="connsiteY31" fmla="*/ 807061 h 819042"/>
                <a:gd name="connsiteX32" fmla="*/ 103730 w 142087"/>
                <a:gd name="connsiteY32" fmla="*/ 814758 h 819042"/>
                <a:gd name="connsiteX33" fmla="*/ 85037 w 142087"/>
                <a:gd name="connsiteY33" fmla="*/ 717992 h 819042"/>
                <a:gd name="connsiteX34" fmla="*/ 83937 w 142087"/>
                <a:gd name="connsiteY34" fmla="*/ 715793 h 819042"/>
                <a:gd name="connsiteX35" fmla="*/ 84670 w 142087"/>
                <a:gd name="connsiteY35" fmla="*/ 716893 h 819042"/>
                <a:gd name="connsiteX36" fmla="*/ 71108 w 142087"/>
                <a:gd name="connsiteY36" fmla="*/ 736319 h 819042"/>
                <a:gd name="connsiteX37" fmla="*/ 45817 w 142087"/>
                <a:gd name="connsiteY37" fmla="*/ 590803 h 819042"/>
                <a:gd name="connsiteX38" fmla="*/ 13195 w 142087"/>
                <a:gd name="connsiteY38" fmla="*/ 345955 h 819042"/>
                <a:gd name="connsiteX39" fmla="*/ 0 w 142087"/>
                <a:gd name="connsiteY39" fmla="*/ 102207 h 8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2087" h="819042">
                  <a:moveTo>
                    <a:pt x="0" y="102207"/>
                  </a:moveTo>
                  <a:cubicBezTo>
                    <a:pt x="367" y="82048"/>
                    <a:pt x="733" y="61888"/>
                    <a:pt x="733" y="41362"/>
                  </a:cubicBezTo>
                  <a:cubicBezTo>
                    <a:pt x="7697" y="33298"/>
                    <a:pt x="3665" y="22668"/>
                    <a:pt x="6964" y="13505"/>
                  </a:cubicBezTo>
                  <a:cubicBezTo>
                    <a:pt x="9530" y="6541"/>
                    <a:pt x="9897" y="-5922"/>
                    <a:pt x="23092" y="3242"/>
                  </a:cubicBezTo>
                  <a:cubicBezTo>
                    <a:pt x="27857" y="23768"/>
                    <a:pt x="26024" y="44661"/>
                    <a:pt x="24192" y="64820"/>
                  </a:cubicBezTo>
                  <a:cubicBezTo>
                    <a:pt x="19793" y="121267"/>
                    <a:pt x="28590" y="176981"/>
                    <a:pt x="31156" y="232695"/>
                  </a:cubicBezTo>
                  <a:cubicBezTo>
                    <a:pt x="35554" y="322130"/>
                    <a:pt x="52415" y="410100"/>
                    <a:pt x="56080" y="499535"/>
                  </a:cubicBezTo>
                  <a:cubicBezTo>
                    <a:pt x="58646" y="560747"/>
                    <a:pt x="69642" y="620493"/>
                    <a:pt x="77340" y="680605"/>
                  </a:cubicBezTo>
                  <a:cubicBezTo>
                    <a:pt x="75140" y="656780"/>
                    <a:pt x="70742" y="633322"/>
                    <a:pt x="67077" y="609863"/>
                  </a:cubicBezTo>
                  <a:cubicBezTo>
                    <a:pt x="60112" y="568078"/>
                    <a:pt x="56447" y="525926"/>
                    <a:pt x="56080" y="483407"/>
                  </a:cubicBezTo>
                  <a:cubicBezTo>
                    <a:pt x="55347" y="409000"/>
                    <a:pt x="39586" y="335692"/>
                    <a:pt x="39953" y="261285"/>
                  </a:cubicBezTo>
                  <a:cubicBezTo>
                    <a:pt x="39953" y="228663"/>
                    <a:pt x="44718" y="196408"/>
                    <a:pt x="44351" y="163786"/>
                  </a:cubicBezTo>
                  <a:cubicBezTo>
                    <a:pt x="44351" y="155722"/>
                    <a:pt x="43985" y="144359"/>
                    <a:pt x="56447" y="144359"/>
                  </a:cubicBezTo>
                  <a:cubicBezTo>
                    <a:pt x="68543" y="144359"/>
                    <a:pt x="76240" y="151323"/>
                    <a:pt x="76607" y="164152"/>
                  </a:cubicBezTo>
                  <a:cubicBezTo>
                    <a:pt x="76607" y="171116"/>
                    <a:pt x="76607" y="178081"/>
                    <a:pt x="77340" y="184678"/>
                  </a:cubicBezTo>
                  <a:cubicBezTo>
                    <a:pt x="75874" y="236360"/>
                    <a:pt x="81372" y="287676"/>
                    <a:pt x="88336" y="338991"/>
                  </a:cubicBezTo>
                  <a:cubicBezTo>
                    <a:pt x="94934" y="385908"/>
                    <a:pt x="94200" y="433558"/>
                    <a:pt x="99332" y="480475"/>
                  </a:cubicBezTo>
                  <a:cubicBezTo>
                    <a:pt x="100798" y="494037"/>
                    <a:pt x="104830" y="507232"/>
                    <a:pt x="102997" y="521161"/>
                  </a:cubicBezTo>
                  <a:cubicBezTo>
                    <a:pt x="102997" y="526292"/>
                    <a:pt x="101165" y="530691"/>
                    <a:pt x="99699" y="535456"/>
                  </a:cubicBezTo>
                  <a:cubicBezTo>
                    <a:pt x="97866" y="547918"/>
                    <a:pt x="105930" y="561480"/>
                    <a:pt x="97499" y="573576"/>
                  </a:cubicBezTo>
                  <a:cubicBezTo>
                    <a:pt x="96400" y="575042"/>
                    <a:pt x="97499" y="577608"/>
                    <a:pt x="98599" y="578707"/>
                  </a:cubicBezTo>
                  <a:cubicBezTo>
                    <a:pt x="111794" y="592636"/>
                    <a:pt x="100798" y="608397"/>
                    <a:pt x="101898" y="623425"/>
                  </a:cubicBezTo>
                  <a:cubicBezTo>
                    <a:pt x="102631" y="630389"/>
                    <a:pt x="100798" y="636987"/>
                    <a:pt x="105197" y="644318"/>
                  </a:cubicBezTo>
                  <a:cubicBezTo>
                    <a:pt x="114360" y="660079"/>
                    <a:pt x="111428" y="672175"/>
                    <a:pt x="96766" y="685004"/>
                  </a:cubicBezTo>
                  <a:cubicBezTo>
                    <a:pt x="101898" y="688669"/>
                    <a:pt x="109229" y="681705"/>
                    <a:pt x="113260" y="688302"/>
                  </a:cubicBezTo>
                  <a:cubicBezTo>
                    <a:pt x="117292" y="695267"/>
                    <a:pt x="108862" y="698566"/>
                    <a:pt x="107396" y="703697"/>
                  </a:cubicBezTo>
                  <a:cubicBezTo>
                    <a:pt x="114727" y="698566"/>
                    <a:pt x="121324" y="691235"/>
                    <a:pt x="130854" y="700765"/>
                  </a:cubicBezTo>
                  <a:cubicBezTo>
                    <a:pt x="133420" y="722024"/>
                    <a:pt x="142584" y="742184"/>
                    <a:pt x="139651" y="764176"/>
                  </a:cubicBezTo>
                  <a:cubicBezTo>
                    <a:pt x="135986" y="775905"/>
                    <a:pt x="145882" y="787268"/>
                    <a:pt x="140384" y="798631"/>
                  </a:cubicBezTo>
                  <a:cubicBezTo>
                    <a:pt x="139285" y="800097"/>
                    <a:pt x="138185" y="801196"/>
                    <a:pt x="136352" y="801563"/>
                  </a:cubicBezTo>
                  <a:cubicBezTo>
                    <a:pt x="125356" y="800830"/>
                    <a:pt x="125356" y="789834"/>
                    <a:pt x="120225" y="783236"/>
                  </a:cubicBezTo>
                  <a:cubicBezTo>
                    <a:pt x="116559" y="791300"/>
                    <a:pt x="118025" y="798997"/>
                    <a:pt x="118025" y="807061"/>
                  </a:cubicBezTo>
                  <a:cubicBezTo>
                    <a:pt x="117659" y="816224"/>
                    <a:pt x="115093" y="824288"/>
                    <a:pt x="103730" y="814758"/>
                  </a:cubicBezTo>
                  <a:cubicBezTo>
                    <a:pt x="98965" y="781770"/>
                    <a:pt x="87969" y="749514"/>
                    <a:pt x="85037" y="717992"/>
                  </a:cubicBezTo>
                  <a:cubicBezTo>
                    <a:pt x="85404" y="713594"/>
                    <a:pt x="81738" y="716526"/>
                    <a:pt x="83937" y="715793"/>
                  </a:cubicBezTo>
                  <a:cubicBezTo>
                    <a:pt x="84670" y="715793"/>
                    <a:pt x="85037" y="716159"/>
                    <a:pt x="84670" y="716893"/>
                  </a:cubicBezTo>
                  <a:cubicBezTo>
                    <a:pt x="82105" y="724590"/>
                    <a:pt x="86137" y="737419"/>
                    <a:pt x="71108" y="736319"/>
                  </a:cubicBezTo>
                  <a:cubicBezTo>
                    <a:pt x="59379" y="688302"/>
                    <a:pt x="53148" y="639553"/>
                    <a:pt x="45817" y="590803"/>
                  </a:cubicBezTo>
                  <a:cubicBezTo>
                    <a:pt x="34088" y="509432"/>
                    <a:pt x="21626" y="428060"/>
                    <a:pt x="13195" y="345955"/>
                  </a:cubicBezTo>
                  <a:cubicBezTo>
                    <a:pt x="5132" y="266050"/>
                    <a:pt x="0" y="184312"/>
                    <a:pt x="0" y="102207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96" name="Freeform: Shape 25095">
              <a:extLst>
                <a:ext uri="{FF2B5EF4-FFF2-40B4-BE49-F238E27FC236}">
                  <a16:creationId xmlns:a16="http://schemas.microsoft.com/office/drawing/2014/main" id="{80006380-CDE5-4B02-BDCA-EE7C17291BA7}"/>
                </a:ext>
              </a:extLst>
            </p:cNvPr>
            <p:cNvSpPr/>
            <p:nvPr/>
          </p:nvSpPr>
          <p:spPr>
            <a:xfrm>
              <a:off x="10659997" y="4179444"/>
              <a:ext cx="567454" cy="272724"/>
            </a:xfrm>
            <a:custGeom>
              <a:avLst/>
              <a:gdLst>
                <a:gd name="connsiteX0" fmla="*/ 58646 w 567454"/>
                <a:gd name="connsiteY0" fmla="*/ 177660 h 272724"/>
                <a:gd name="connsiteX1" fmla="*/ 107029 w 567454"/>
                <a:gd name="connsiteY1" fmla="*/ 150170 h 272724"/>
                <a:gd name="connsiteX2" fmla="*/ 119858 w 567454"/>
                <a:gd name="connsiteY2" fmla="*/ 157501 h 272724"/>
                <a:gd name="connsiteX3" fmla="*/ 120958 w 567454"/>
                <a:gd name="connsiteY3" fmla="*/ 171796 h 272724"/>
                <a:gd name="connsiteX4" fmla="*/ 140018 w 567454"/>
                <a:gd name="connsiteY4" fmla="*/ 166664 h 272724"/>
                <a:gd name="connsiteX5" fmla="*/ 144050 w 567454"/>
                <a:gd name="connsiteY5" fmla="*/ 149803 h 272724"/>
                <a:gd name="connsiteX6" fmla="*/ 171174 w 567454"/>
                <a:gd name="connsiteY6" fmla="*/ 93356 h 272724"/>
                <a:gd name="connsiteX7" fmla="*/ 181437 w 567454"/>
                <a:gd name="connsiteY7" fmla="*/ 92623 h 272724"/>
                <a:gd name="connsiteX8" fmla="*/ 181437 w 567454"/>
                <a:gd name="connsiteY8" fmla="*/ 102886 h 272724"/>
                <a:gd name="connsiteX9" fmla="*/ 168241 w 567454"/>
                <a:gd name="connsiteY9" fmla="*/ 129644 h 272724"/>
                <a:gd name="connsiteX10" fmla="*/ 175205 w 567454"/>
                <a:gd name="connsiteY10" fmla="*/ 138074 h 272724"/>
                <a:gd name="connsiteX11" fmla="*/ 208927 w 567454"/>
                <a:gd name="connsiteY11" fmla="*/ 83826 h 272724"/>
                <a:gd name="connsiteX12" fmla="*/ 219190 w 567454"/>
                <a:gd name="connsiteY12" fmla="*/ 50471 h 272724"/>
                <a:gd name="connsiteX13" fmla="*/ 292498 w 567454"/>
                <a:gd name="connsiteY13" fmla="*/ 255 h 272724"/>
                <a:gd name="connsiteX14" fmla="*/ 308259 w 567454"/>
                <a:gd name="connsiteY14" fmla="*/ 7220 h 272724"/>
                <a:gd name="connsiteX15" fmla="*/ 317056 w 567454"/>
                <a:gd name="connsiteY15" fmla="*/ 16383 h 272724"/>
                <a:gd name="connsiteX16" fmla="*/ 317422 w 567454"/>
                <a:gd name="connsiteY16" fmla="*/ 24447 h 272724"/>
                <a:gd name="connsiteX17" fmla="*/ 294697 w 567454"/>
                <a:gd name="connsiteY17" fmla="*/ 60368 h 272724"/>
                <a:gd name="connsiteX18" fmla="*/ 259509 w 567454"/>
                <a:gd name="connsiteY18" fmla="*/ 83826 h 272724"/>
                <a:gd name="connsiteX19" fmla="*/ 237517 w 567454"/>
                <a:gd name="connsiteY19" fmla="*/ 113516 h 272724"/>
                <a:gd name="connsiteX20" fmla="*/ 247047 w 567454"/>
                <a:gd name="connsiteY20" fmla="*/ 142106 h 272724"/>
                <a:gd name="connsiteX21" fmla="*/ 283334 w 567454"/>
                <a:gd name="connsiteY21" fmla="*/ 160066 h 272724"/>
                <a:gd name="connsiteX22" fmla="*/ 317422 w 567454"/>
                <a:gd name="connsiteY22" fmla="*/ 151636 h 272724"/>
                <a:gd name="connsiteX23" fmla="*/ 363973 w 567454"/>
                <a:gd name="connsiteY23" fmla="*/ 114982 h 272724"/>
                <a:gd name="connsiteX24" fmla="*/ 376069 w 567454"/>
                <a:gd name="connsiteY24" fmla="*/ 110584 h 272724"/>
                <a:gd name="connsiteX25" fmla="*/ 523417 w 567454"/>
                <a:gd name="connsiteY25" fmla="*/ 108751 h 272724"/>
                <a:gd name="connsiteX26" fmla="*/ 535513 w 567454"/>
                <a:gd name="connsiteY26" fmla="*/ 110950 h 272724"/>
                <a:gd name="connsiteX27" fmla="*/ 558605 w 567454"/>
                <a:gd name="connsiteY27" fmla="*/ 150903 h 272724"/>
                <a:gd name="connsiteX28" fmla="*/ 567402 w 567454"/>
                <a:gd name="connsiteY28" fmla="*/ 180592 h 272724"/>
                <a:gd name="connsiteX29" fmla="*/ 551274 w 567454"/>
                <a:gd name="connsiteY29" fmla="*/ 196354 h 272724"/>
                <a:gd name="connsiteX30" fmla="*/ 540278 w 567454"/>
                <a:gd name="connsiteY30" fmla="*/ 194887 h 272724"/>
                <a:gd name="connsiteX31" fmla="*/ 503258 w 567454"/>
                <a:gd name="connsiteY31" fmla="*/ 202585 h 272724"/>
                <a:gd name="connsiteX32" fmla="*/ 447177 w 567454"/>
                <a:gd name="connsiteY32" fmla="*/ 178027 h 272724"/>
                <a:gd name="connsiteX33" fmla="*/ 405025 w 567454"/>
                <a:gd name="connsiteY33" fmla="*/ 165564 h 272724"/>
                <a:gd name="connsiteX34" fmla="*/ 427384 w 567454"/>
                <a:gd name="connsiteY34" fmla="*/ 155668 h 272724"/>
                <a:gd name="connsiteX35" fmla="*/ 442412 w 567454"/>
                <a:gd name="connsiteY35" fmla="*/ 136241 h 272724"/>
                <a:gd name="connsiteX36" fmla="*/ 418954 w 567454"/>
                <a:gd name="connsiteY36" fmla="*/ 131110 h 272724"/>
                <a:gd name="connsiteX37" fmla="*/ 399894 w 567454"/>
                <a:gd name="connsiteY37" fmla="*/ 138807 h 272724"/>
                <a:gd name="connsiteX38" fmla="*/ 374969 w 567454"/>
                <a:gd name="connsiteY38" fmla="*/ 161532 h 272724"/>
                <a:gd name="connsiteX39" fmla="*/ 286267 w 567454"/>
                <a:gd name="connsiteY39" fmla="*/ 187557 h 272724"/>
                <a:gd name="connsiteX40" fmla="*/ 241916 w 567454"/>
                <a:gd name="connsiteY40" fmla="*/ 216880 h 272724"/>
                <a:gd name="connsiteX41" fmla="*/ 204162 w 567454"/>
                <a:gd name="connsiteY41" fmla="*/ 228242 h 272724"/>
                <a:gd name="connsiteX42" fmla="*/ 169707 w 567454"/>
                <a:gd name="connsiteY42" fmla="*/ 237039 h 272724"/>
                <a:gd name="connsiteX43" fmla="*/ 160544 w 567454"/>
                <a:gd name="connsiteY43" fmla="*/ 233007 h 272724"/>
                <a:gd name="connsiteX44" fmla="*/ 163843 w 567454"/>
                <a:gd name="connsiteY44" fmla="*/ 221278 h 272724"/>
                <a:gd name="connsiteX45" fmla="*/ 156878 w 567454"/>
                <a:gd name="connsiteY45" fmla="*/ 213581 h 272724"/>
                <a:gd name="connsiteX46" fmla="*/ 112894 w 567454"/>
                <a:gd name="connsiteY46" fmla="*/ 209549 h 272724"/>
                <a:gd name="connsiteX47" fmla="*/ 95667 w 567454"/>
                <a:gd name="connsiteY47" fmla="*/ 209182 h 272724"/>
                <a:gd name="connsiteX48" fmla="*/ 101898 w 567454"/>
                <a:gd name="connsiteY48" fmla="*/ 223477 h 272724"/>
                <a:gd name="connsiteX49" fmla="*/ 111428 w 567454"/>
                <a:gd name="connsiteY49" fmla="*/ 239239 h 272724"/>
                <a:gd name="connsiteX50" fmla="*/ 81738 w 567454"/>
                <a:gd name="connsiteY50" fmla="*/ 263064 h 272724"/>
                <a:gd name="connsiteX51" fmla="*/ 57913 w 567454"/>
                <a:gd name="connsiteY51" fmla="*/ 270394 h 272724"/>
                <a:gd name="connsiteX52" fmla="*/ 45817 w 567454"/>
                <a:gd name="connsiteY52" fmla="*/ 271127 h 272724"/>
                <a:gd name="connsiteX53" fmla="*/ 0 w 567454"/>
                <a:gd name="connsiteY53" fmla="*/ 252067 h 272724"/>
                <a:gd name="connsiteX54" fmla="*/ 22725 w 567454"/>
                <a:gd name="connsiteY54" fmla="*/ 226776 h 272724"/>
                <a:gd name="connsiteX55" fmla="*/ 43618 w 567454"/>
                <a:gd name="connsiteY55" fmla="*/ 238506 h 272724"/>
                <a:gd name="connsiteX56" fmla="*/ 56813 w 567454"/>
                <a:gd name="connsiteY56" fmla="*/ 234474 h 272724"/>
                <a:gd name="connsiteX57" fmla="*/ 47283 w 567454"/>
                <a:gd name="connsiteY57" fmla="*/ 224211 h 272724"/>
                <a:gd name="connsiteX58" fmla="*/ 30056 w 567454"/>
                <a:gd name="connsiteY58" fmla="*/ 219446 h 272724"/>
                <a:gd name="connsiteX59" fmla="*/ 37753 w 567454"/>
                <a:gd name="connsiteY59" fmla="*/ 193055 h 272724"/>
                <a:gd name="connsiteX60" fmla="*/ 56080 w 567454"/>
                <a:gd name="connsiteY60" fmla="*/ 200752 h 272724"/>
                <a:gd name="connsiteX61" fmla="*/ 69642 w 567454"/>
                <a:gd name="connsiteY61" fmla="*/ 200752 h 272724"/>
                <a:gd name="connsiteX62" fmla="*/ 65610 w 567454"/>
                <a:gd name="connsiteY62" fmla="*/ 190122 h 272724"/>
                <a:gd name="connsiteX63" fmla="*/ 58646 w 567454"/>
                <a:gd name="connsiteY63" fmla="*/ 177660 h 27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67454" h="272724">
                  <a:moveTo>
                    <a:pt x="58646" y="177660"/>
                  </a:moveTo>
                  <a:cubicBezTo>
                    <a:pt x="77706" y="173995"/>
                    <a:pt x="90535" y="158967"/>
                    <a:pt x="107029" y="150170"/>
                  </a:cubicBezTo>
                  <a:cubicBezTo>
                    <a:pt x="116193" y="145405"/>
                    <a:pt x="119125" y="147604"/>
                    <a:pt x="119858" y="157501"/>
                  </a:cubicBezTo>
                  <a:cubicBezTo>
                    <a:pt x="120225" y="162632"/>
                    <a:pt x="112527" y="169596"/>
                    <a:pt x="120958" y="171796"/>
                  </a:cubicBezTo>
                  <a:cubicBezTo>
                    <a:pt x="126822" y="173262"/>
                    <a:pt x="134886" y="170696"/>
                    <a:pt x="140018" y="166664"/>
                  </a:cubicBezTo>
                  <a:cubicBezTo>
                    <a:pt x="144416" y="163365"/>
                    <a:pt x="145882" y="156767"/>
                    <a:pt x="144050" y="149803"/>
                  </a:cubicBezTo>
                  <a:cubicBezTo>
                    <a:pt x="134153" y="115349"/>
                    <a:pt x="138552" y="106918"/>
                    <a:pt x="171174" y="93356"/>
                  </a:cubicBezTo>
                  <a:cubicBezTo>
                    <a:pt x="174472" y="91890"/>
                    <a:pt x="178138" y="89691"/>
                    <a:pt x="181437" y="92623"/>
                  </a:cubicBezTo>
                  <a:cubicBezTo>
                    <a:pt x="184735" y="95922"/>
                    <a:pt x="182903" y="99587"/>
                    <a:pt x="181437" y="102886"/>
                  </a:cubicBezTo>
                  <a:cubicBezTo>
                    <a:pt x="177038" y="111683"/>
                    <a:pt x="172640" y="120480"/>
                    <a:pt x="168241" y="129644"/>
                  </a:cubicBezTo>
                  <a:cubicBezTo>
                    <a:pt x="164576" y="137341"/>
                    <a:pt x="166775" y="139540"/>
                    <a:pt x="175205" y="138074"/>
                  </a:cubicBezTo>
                  <a:cubicBezTo>
                    <a:pt x="196098" y="134775"/>
                    <a:pt x="214792" y="107285"/>
                    <a:pt x="208927" y="83826"/>
                  </a:cubicBezTo>
                  <a:cubicBezTo>
                    <a:pt x="205262" y="69165"/>
                    <a:pt x="211126" y="57435"/>
                    <a:pt x="219190" y="50471"/>
                  </a:cubicBezTo>
                  <a:cubicBezTo>
                    <a:pt x="241549" y="31045"/>
                    <a:pt x="264274" y="11252"/>
                    <a:pt x="292498" y="255"/>
                  </a:cubicBezTo>
                  <a:cubicBezTo>
                    <a:pt x="299829" y="-1944"/>
                    <a:pt x="300562" y="10885"/>
                    <a:pt x="308259" y="7220"/>
                  </a:cubicBezTo>
                  <a:cubicBezTo>
                    <a:pt x="311924" y="9785"/>
                    <a:pt x="314857" y="12351"/>
                    <a:pt x="317056" y="16383"/>
                  </a:cubicBezTo>
                  <a:cubicBezTo>
                    <a:pt x="318156" y="18949"/>
                    <a:pt x="318156" y="21515"/>
                    <a:pt x="317422" y="24447"/>
                  </a:cubicBezTo>
                  <a:cubicBezTo>
                    <a:pt x="305693" y="33977"/>
                    <a:pt x="306060" y="50838"/>
                    <a:pt x="294697" y="60368"/>
                  </a:cubicBezTo>
                  <a:cubicBezTo>
                    <a:pt x="283334" y="68798"/>
                    <a:pt x="278203" y="86392"/>
                    <a:pt x="259509" y="83826"/>
                  </a:cubicBezTo>
                  <a:cubicBezTo>
                    <a:pt x="241916" y="83460"/>
                    <a:pt x="240083" y="86392"/>
                    <a:pt x="237517" y="113516"/>
                  </a:cubicBezTo>
                  <a:cubicBezTo>
                    <a:pt x="235684" y="124512"/>
                    <a:pt x="244848" y="132209"/>
                    <a:pt x="247047" y="142106"/>
                  </a:cubicBezTo>
                  <a:cubicBezTo>
                    <a:pt x="252912" y="160433"/>
                    <a:pt x="269406" y="159700"/>
                    <a:pt x="283334" y="160066"/>
                  </a:cubicBezTo>
                  <a:cubicBezTo>
                    <a:pt x="294697" y="160433"/>
                    <a:pt x="306793" y="157867"/>
                    <a:pt x="317422" y="151636"/>
                  </a:cubicBezTo>
                  <a:cubicBezTo>
                    <a:pt x="337949" y="145771"/>
                    <a:pt x="356276" y="136974"/>
                    <a:pt x="363973" y="114982"/>
                  </a:cubicBezTo>
                  <a:cubicBezTo>
                    <a:pt x="367272" y="111683"/>
                    <a:pt x="371304" y="109850"/>
                    <a:pt x="376069" y="110584"/>
                  </a:cubicBezTo>
                  <a:cubicBezTo>
                    <a:pt x="425185" y="116815"/>
                    <a:pt x="474301" y="110217"/>
                    <a:pt x="523417" y="108751"/>
                  </a:cubicBezTo>
                  <a:cubicBezTo>
                    <a:pt x="527449" y="108751"/>
                    <a:pt x="531848" y="109484"/>
                    <a:pt x="535513" y="110950"/>
                  </a:cubicBezTo>
                  <a:cubicBezTo>
                    <a:pt x="550174" y="120480"/>
                    <a:pt x="551274" y="137341"/>
                    <a:pt x="558605" y="150903"/>
                  </a:cubicBezTo>
                  <a:cubicBezTo>
                    <a:pt x="561537" y="160799"/>
                    <a:pt x="565936" y="170329"/>
                    <a:pt x="567402" y="180592"/>
                  </a:cubicBezTo>
                  <a:cubicBezTo>
                    <a:pt x="568135" y="191955"/>
                    <a:pt x="561171" y="195621"/>
                    <a:pt x="551274" y="196354"/>
                  </a:cubicBezTo>
                  <a:cubicBezTo>
                    <a:pt x="547609" y="196720"/>
                    <a:pt x="543943" y="195621"/>
                    <a:pt x="540278" y="194887"/>
                  </a:cubicBezTo>
                  <a:cubicBezTo>
                    <a:pt x="527083" y="191955"/>
                    <a:pt x="513521" y="188656"/>
                    <a:pt x="503258" y="202585"/>
                  </a:cubicBezTo>
                  <a:cubicBezTo>
                    <a:pt x="484198" y="195254"/>
                    <a:pt x="466604" y="184624"/>
                    <a:pt x="447177" y="178027"/>
                  </a:cubicBezTo>
                  <a:cubicBezTo>
                    <a:pt x="434715" y="168863"/>
                    <a:pt x="416754" y="176927"/>
                    <a:pt x="405025" y="165564"/>
                  </a:cubicBezTo>
                  <a:cubicBezTo>
                    <a:pt x="409424" y="154935"/>
                    <a:pt x="420053" y="158967"/>
                    <a:pt x="427384" y="155668"/>
                  </a:cubicBezTo>
                  <a:cubicBezTo>
                    <a:pt x="436548" y="151636"/>
                    <a:pt x="446444" y="147971"/>
                    <a:pt x="442412" y="136241"/>
                  </a:cubicBezTo>
                  <a:cubicBezTo>
                    <a:pt x="438380" y="124512"/>
                    <a:pt x="428117" y="126345"/>
                    <a:pt x="418954" y="131110"/>
                  </a:cubicBezTo>
                  <a:cubicBezTo>
                    <a:pt x="412723" y="134042"/>
                    <a:pt x="406491" y="137341"/>
                    <a:pt x="399894" y="138807"/>
                  </a:cubicBezTo>
                  <a:cubicBezTo>
                    <a:pt x="387065" y="141739"/>
                    <a:pt x="379368" y="149803"/>
                    <a:pt x="374969" y="161532"/>
                  </a:cubicBezTo>
                  <a:cubicBezTo>
                    <a:pt x="345279" y="169230"/>
                    <a:pt x="314490" y="174361"/>
                    <a:pt x="286267" y="187557"/>
                  </a:cubicBezTo>
                  <a:cubicBezTo>
                    <a:pt x="269772" y="195254"/>
                    <a:pt x="253645" y="202218"/>
                    <a:pt x="241916" y="216880"/>
                  </a:cubicBezTo>
                  <a:cubicBezTo>
                    <a:pt x="232019" y="229342"/>
                    <a:pt x="218090" y="228242"/>
                    <a:pt x="204162" y="228242"/>
                  </a:cubicBezTo>
                  <a:cubicBezTo>
                    <a:pt x="191700" y="227143"/>
                    <a:pt x="181437" y="234840"/>
                    <a:pt x="169707" y="237039"/>
                  </a:cubicBezTo>
                  <a:cubicBezTo>
                    <a:pt x="166042" y="237406"/>
                    <a:pt x="162377" y="236673"/>
                    <a:pt x="160544" y="233007"/>
                  </a:cubicBezTo>
                  <a:cubicBezTo>
                    <a:pt x="159078" y="228242"/>
                    <a:pt x="162377" y="225310"/>
                    <a:pt x="163843" y="221278"/>
                  </a:cubicBezTo>
                  <a:cubicBezTo>
                    <a:pt x="166409" y="214314"/>
                    <a:pt x="162743" y="212481"/>
                    <a:pt x="156878" y="213581"/>
                  </a:cubicBezTo>
                  <a:cubicBezTo>
                    <a:pt x="141484" y="219446"/>
                    <a:pt x="127555" y="213214"/>
                    <a:pt x="112894" y="209549"/>
                  </a:cubicBezTo>
                  <a:cubicBezTo>
                    <a:pt x="107029" y="208083"/>
                    <a:pt x="100065" y="202951"/>
                    <a:pt x="95667" y="209182"/>
                  </a:cubicBezTo>
                  <a:cubicBezTo>
                    <a:pt x="92001" y="214314"/>
                    <a:pt x="98965" y="219079"/>
                    <a:pt x="101898" y="223477"/>
                  </a:cubicBezTo>
                  <a:cubicBezTo>
                    <a:pt x="105197" y="228609"/>
                    <a:pt x="109595" y="233374"/>
                    <a:pt x="111428" y="239239"/>
                  </a:cubicBezTo>
                  <a:cubicBezTo>
                    <a:pt x="111428" y="259765"/>
                    <a:pt x="94934" y="259032"/>
                    <a:pt x="81738" y="263064"/>
                  </a:cubicBezTo>
                  <a:cubicBezTo>
                    <a:pt x="73308" y="263797"/>
                    <a:pt x="64877" y="264163"/>
                    <a:pt x="57913" y="270394"/>
                  </a:cubicBezTo>
                  <a:cubicBezTo>
                    <a:pt x="53881" y="272960"/>
                    <a:pt x="49849" y="273693"/>
                    <a:pt x="45817" y="271127"/>
                  </a:cubicBezTo>
                  <a:cubicBezTo>
                    <a:pt x="30789" y="264530"/>
                    <a:pt x="11363" y="268195"/>
                    <a:pt x="0" y="252067"/>
                  </a:cubicBezTo>
                  <a:cubicBezTo>
                    <a:pt x="11729" y="247302"/>
                    <a:pt x="15028" y="234840"/>
                    <a:pt x="22725" y="226776"/>
                  </a:cubicBezTo>
                  <a:cubicBezTo>
                    <a:pt x="29690" y="230442"/>
                    <a:pt x="36287" y="235207"/>
                    <a:pt x="43618" y="238506"/>
                  </a:cubicBezTo>
                  <a:cubicBezTo>
                    <a:pt x="49116" y="240705"/>
                    <a:pt x="54981" y="242171"/>
                    <a:pt x="56813" y="234474"/>
                  </a:cubicBezTo>
                  <a:cubicBezTo>
                    <a:pt x="58646" y="227143"/>
                    <a:pt x="53148" y="224944"/>
                    <a:pt x="47283" y="224211"/>
                  </a:cubicBezTo>
                  <a:cubicBezTo>
                    <a:pt x="41419" y="223477"/>
                    <a:pt x="34821" y="224944"/>
                    <a:pt x="30056" y="219446"/>
                  </a:cubicBezTo>
                  <a:cubicBezTo>
                    <a:pt x="30789" y="209916"/>
                    <a:pt x="39220" y="202951"/>
                    <a:pt x="37753" y="193055"/>
                  </a:cubicBezTo>
                  <a:cubicBezTo>
                    <a:pt x="45817" y="190856"/>
                    <a:pt x="49849" y="197820"/>
                    <a:pt x="56080" y="200752"/>
                  </a:cubicBezTo>
                  <a:cubicBezTo>
                    <a:pt x="60845" y="202951"/>
                    <a:pt x="65977" y="205151"/>
                    <a:pt x="69642" y="200752"/>
                  </a:cubicBezTo>
                  <a:cubicBezTo>
                    <a:pt x="73674" y="195987"/>
                    <a:pt x="68543" y="193055"/>
                    <a:pt x="65610" y="190122"/>
                  </a:cubicBezTo>
                  <a:cubicBezTo>
                    <a:pt x="61945" y="185357"/>
                    <a:pt x="58280" y="182792"/>
                    <a:pt x="58646" y="177660"/>
                  </a:cubicBezTo>
                  <a:close/>
                </a:path>
              </a:pathLst>
            </a:custGeom>
            <a:solidFill>
              <a:srgbClr val="F1EDE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97" name="Freeform: Shape 25096">
              <a:extLst>
                <a:ext uri="{FF2B5EF4-FFF2-40B4-BE49-F238E27FC236}">
                  <a16:creationId xmlns:a16="http://schemas.microsoft.com/office/drawing/2014/main" id="{817959CE-5205-475E-A207-5DA6CCCFE1E1}"/>
                </a:ext>
              </a:extLst>
            </p:cNvPr>
            <p:cNvSpPr/>
            <p:nvPr/>
          </p:nvSpPr>
          <p:spPr>
            <a:xfrm>
              <a:off x="12616081" y="5040049"/>
              <a:ext cx="83712" cy="1079147"/>
            </a:xfrm>
            <a:custGeom>
              <a:avLst/>
              <a:gdLst>
                <a:gd name="connsiteX0" fmla="*/ 14794 w 83712"/>
                <a:gd name="connsiteY0" fmla="*/ 3948 h 1079147"/>
                <a:gd name="connsiteX1" fmla="*/ 30922 w 83712"/>
                <a:gd name="connsiteY1" fmla="*/ 97415 h 1079147"/>
                <a:gd name="connsiteX2" fmla="*/ 64277 w 83712"/>
                <a:gd name="connsiteY2" fmla="*/ 362789 h 1079147"/>
                <a:gd name="connsiteX3" fmla="*/ 82237 w 83712"/>
                <a:gd name="connsiteY3" fmla="*/ 767081 h 1079147"/>
                <a:gd name="connsiteX4" fmla="*/ 55847 w 83712"/>
                <a:gd name="connsiteY4" fmla="*/ 1055914 h 1079147"/>
                <a:gd name="connsiteX5" fmla="*/ 51082 w 83712"/>
                <a:gd name="connsiteY5" fmla="*/ 1067643 h 1079147"/>
                <a:gd name="connsiteX6" fmla="*/ 26523 w 83712"/>
                <a:gd name="connsiteY6" fmla="*/ 1068376 h 1079147"/>
                <a:gd name="connsiteX7" fmla="*/ 25424 w 83712"/>
                <a:gd name="connsiteY7" fmla="*/ 1051515 h 1079147"/>
                <a:gd name="connsiteX8" fmla="*/ 48149 w 83712"/>
                <a:gd name="connsiteY8" fmla="*/ 852485 h 1079147"/>
                <a:gd name="connsiteX9" fmla="*/ 54381 w 83712"/>
                <a:gd name="connsiteY9" fmla="*/ 749854 h 1079147"/>
                <a:gd name="connsiteX10" fmla="*/ 54014 w 83712"/>
                <a:gd name="connsiteY10" fmla="*/ 491811 h 1079147"/>
                <a:gd name="connsiteX11" fmla="*/ 50349 w 83712"/>
                <a:gd name="connsiteY11" fmla="*/ 466153 h 1079147"/>
                <a:gd name="connsiteX12" fmla="*/ 36787 w 83712"/>
                <a:gd name="connsiteY12" fmla="*/ 406041 h 1079147"/>
                <a:gd name="connsiteX13" fmla="*/ 36054 w 83712"/>
                <a:gd name="connsiteY13" fmla="*/ 402376 h 1079147"/>
                <a:gd name="connsiteX14" fmla="*/ 29456 w 83712"/>
                <a:gd name="connsiteY14" fmla="*/ 321370 h 1079147"/>
                <a:gd name="connsiteX15" fmla="*/ 23958 w 83712"/>
                <a:gd name="connsiteY15" fmla="*/ 282151 h 1079147"/>
                <a:gd name="connsiteX16" fmla="*/ 16627 w 83712"/>
                <a:gd name="connsiteY16" fmla="*/ 197114 h 1079147"/>
                <a:gd name="connsiteX17" fmla="*/ 14061 w 83712"/>
                <a:gd name="connsiteY17" fmla="*/ 145065 h 1079147"/>
                <a:gd name="connsiteX18" fmla="*/ 866 w 83712"/>
                <a:gd name="connsiteY18" fmla="*/ 22641 h 1079147"/>
                <a:gd name="connsiteX19" fmla="*/ 3065 w 83712"/>
                <a:gd name="connsiteY19" fmla="*/ 4681 h 1079147"/>
                <a:gd name="connsiteX20" fmla="*/ 14794 w 83712"/>
                <a:gd name="connsiteY20" fmla="*/ 3948 h 107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712" h="1079147">
                  <a:moveTo>
                    <a:pt x="14794" y="3948"/>
                  </a:moveTo>
                  <a:cubicBezTo>
                    <a:pt x="16260" y="35837"/>
                    <a:pt x="26890" y="65893"/>
                    <a:pt x="30922" y="97415"/>
                  </a:cubicBezTo>
                  <a:cubicBezTo>
                    <a:pt x="43018" y="185751"/>
                    <a:pt x="54747" y="274087"/>
                    <a:pt x="64277" y="362789"/>
                  </a:cubicBezTo>
                  <a:cubicBezTo>
                    <a:pt x="78572" y="497309"/>
                    <a:pt x="87369" y="631829"/>
                    <a:pt x="82237" y="767081"/>
                  </a:cubicBezTo>
                  <a:cubicBezTo>
                    <a:pt x="78572" y="863848"/>
                    <a:pt x="70875" y="960247"/>
                    <a:pt x="55847" y="1055914"/>
                  </a:cubicBezTo>
                  <a:cubicBezTo>
                    <a:pt x="53647" y="1059579"/>
                    <a:pt x="53281" y="1063978"/>
                    <a:pt x="51082" y="1067643"/>
                  </a:cubicBezTo>
                  <a:cubicBezTo>
                    <a:pt x="42285" y="1082671"/>
                    <a:pt x="38253" y="1083038"/>
                    <a:pt x="26523" y="1068376"/>
                  </a:cubicBezTo>
                  <a:cubicBezTo>
                    <a:pt x="24691" y="1062878"/>
                    <a:pt x="24691" y="1057380"/>
                    <a:pt x="25424" y="1051515"/>
                  </a:cubicBezTo>
                  <a:cubicBezTo>
                    <a:pt x="36420" y="985538"/>
                    <a:pt x="38619" y="918828"/>
                    <a:pt x="48149" y="852485"/>
                  </a:cubicBezTo>
                  <a:cubicBezTo>
                    <a:pt x="52914" y="818763"/>
                    <a:pt x="52914" y="783942"/>
                    <a:pt x="54381" y="749854"/>
                  </a:cubicBezTo>
                  <a:cubicBezTo>
                    <a:pt x="58046" y="663718"/>
                    <a:pt x="52548" y="577948"/>
                    <a:pt x="54014" y="491811"/>
                  </a:cubicBezTo>
                  <a:cubicBezTo>
                    <a:pt x="54014" y="483014"/>
                    <a:pt x="54014" y="473484"/>
                    <a:pt x="50349" y="466153"/>
                  </a:cubicBezTo>
                  <a:cubicBezTo>
                    <a:pt x="41551" y="447093"/>
                    <a:pt x="53647" y="423268"/>
                    <a:pt x="36787" y="406041"/>
                  </a:cubicBezTo>
                  <a:cubicBezTo>
                    <a:pt x="36054" y="405308"/>
                    <a:pt x="35687" y="403475"/>
                    <a:pt x="36054" y="402376"/>
                  </a:cubicBezTo>
                  <a:cubicBezTo>
                    <a:pt x="50715" y="373786"/>
                    <a:pt x="29089" y="348494"/>
                    <a:pt x="29456" y="321370"/>
                  </a:cubicBezTo>
                  <a:cubicBezTo>
                    <a:pt x="33488" y="307442"/>
                    <a:pt x="16993" y="296446"/>
                    <a:pt x="23958" y="282151"/>
                  </a:cubicBezTo>
                  <a:cubicBezTo>
                    <a:pt x="22492" y="253561"/>
                    <a:pt x="18093" y="225704"/>
                    <a:pt x="16627" y="197114"/>
                  </a:cubicBezTo>
                  <a:cubicBezTo>
                    <a:pt x="18460" y="179520"/>
                    <a:pt x="18460" y="162293"/>
                    <a:pt x="14061" y="145065"/>
                  </a:cubicBezTo>
                  <a:cubicBezTo>
                    <a:pt x="7830" y="104380"/>
                    <a:pt x="7463" y="63327"/>
                    <a:pt x="866" y="22641"/>
                  </a:cubicBezTo>
                  <a:cubicBezTo>
                    <a:pt x="-234" y="16410"/>
                    <a:pt x="-967" y="10179"/>
                    <a:pt x="3065" y="4681"/>
                  </a:cubicBezTo>
                  <a:cubicBezTo>
                    <a:pt x="7097" y="-450"/>
                    <a:pt x="10762" y="-2283"/>
                    <a:pt x="14794" y="3948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98" name="Freeform: Shape 25097">
              <a:extLst>
                <a:ext uri="{FF2B5EF4-FFF2-40B4-BE49-F238E27FC236}">
                  <a16:creationId xmlns:a16="http://schemas.microsoft.com/office/drawing/2014/main" id="{A00B5948-356C-4A9A-8BB6-8436FCA7AA7B}"/>
                </a:ext>
              </a:extLst>
            </p:cNvPr>
            <p:cNvSpPr/>
            <p:nvPr/>
          </p:nvSpPr>
          <p:spPr>
            <a:xfrm>
              <a:off x="12514469" y="4758660"/>
              <a:ext cx="121662" cy="464263"/>
            </a:xfrm>
            <a:custGeom>
              <a:avLst/>
              <a:gdLst>
                <a:gd name="connsiteX0" fmla="*/ 116407 w 121662"/>
                <a:gd name="connsiteY0" fmla="*/ 285337 h 464263"/>
                <a:gd name="connsiteX1" fmla="*/ 107243 w 121662"/>
                <a:gd name="connsiteY1" fmla="*/ 295234 h 464263"/>
                <a:gd name="connsiteX2" fmla="*/ 120072 w 121662"/>
                <a:gd name="connsiteY2" fmla="*/ 411060 h 464263"/>
                <a:gd name="connsiteX3" fmla="*/ 120805 w 121662"/>
                <a:gd name="connsiteY3" fmla="*/ 427921 h 464263"/>
                <a:gd name="connsiteX4" fmla="*/ 99912 w 121662"/>
                <a:gd name="connsiteY4" fmla="*/ 463475 h 464263"/>
                <a:gd name="connsiteX5" fmla="*/ 81952 w 121662"/>
                <a:gd name="connsiteY5" fmla="*/ 446614 h 464263"/>
                <a:gd name="connsiteX6" fmla="*/ 84152 w 121662"/>
                <a:gd name="connsiteY6" fmla="*/ 380271 h 464263"/>
                <a:gd name="connsiteX7" fmla="*/ 89283 w 121662"/>
                <a:gd name="connsiteY7" fmla="*/ 347283 h 464263"/>
                <a:gd name="connsiteX8" fmla="*/ 65458 w 121662"/>
                <a:gd name="connsiteY8" fmla="*/ 361211 h 464263"/>
                <a:gd name="connsiteX9" fmla="*/ 57028 w 121662"/>
                <a:gd name="connsiteY9" fmla="*/ 316127 h 464263"/>
                <a:gd name="connsiteX10" fmla="*/ 48597 w 121662"/>
                <a:gd name="connsiteY10" fmla="*/ 291935 h 464263"/>
                <a:gd name="connsiteX11" fmla="*/ 49330 w 121662"/>
                <a:gd name="connsiteY11" fmla="*/ 258580 h 464263"/>
                <a:gd name="connsiteX12" fmla="*/ 29537 w 121662"/>
                <a:gd name="connsiteY12" fmla="*/ 118562 h 464263"/>
                <a:gd name="connsiteX13" fmla="*/ 35768 w 121662"/>
                <a:gd name="connsiteY13" fmla="*/ 81909 h 464263"/>
                <a:gd name="connsiteX14" fmla="*/ 46764 w 121662"/>
                <a:gd name="connsiteY14" fmla="*/ 96937 h 464263"/>
                <a:gd name="connsiteX15" fmla="*/ 58494 w 121662"/>
                <a:gd name="connsiteY15" fmla="*/ 131391 h 464263"/>
                <a:gd name="connsiteX16" fmla="*/ 59593 w 121662"/>
                <a:gd name="connsiteY16" fmla="*/ 109765 h 464263"/>
                <a:gd name="connsiteX17" fmla="*/ 60326 w 121662"/>
                <a:gd name="connsiteY17" fmla="*/ 95470 h 464263"/>
                <a:gd name="connsiteX18" fmla="*/ 46398 w 121662"/>
                <a:gd name="connsiteY18" fmla="*/ 50753 h 464263"/>
                <a:gd name="connsiteX19" fmla="*/ 35035 w 121662"/>
                <a:gd name="connsiteY19" fmla="*/ 35358 h 464263"/>
                <a:gd name="connsiteX20" fmla="*/ 18174 w 121662"/>
                <a:gd name="connsiteY20" fmla="*/ 27294 h 464263"/>
                <a:gd name="connsiteX21" fmla="*/ 5346 w 121662"/>
                <a:gd name="connsiteY21" fmla="*/ 27294 h 464263"/>
                <a:gd name="connsiteX22" fmla="*/ 4979 w 121662"/>
                <a:gd name="connsiteY22" fmla="*/ 1637 h 464263"/>
                <a:gd name="connsiteX23" fmla="*/ 23673 w 121662"/>
                <a:gd name="connsiteY23" fmla="*/ 4202 h 464263"/>
                <a:gd name="connsiteX24" fmla="*/ 40900 w 121662"/>
                <a:gd name="connsiteY24" fmla="*/ 1637 h 464263"/>
                <a:gd name="connsiteX25" fmla="*/ 58127 w 121662"/>
                <a:gd name="connsiteY25" fmla="*/ 3469 h 464263"/>
                <a:gd name="connsiteX26" fmla="*/ 81586 w 121662"/>
                <a:gd name="connsiteY26" fmla="*/ 91439 h 464263"/>
                <a:gd name="connsiteX27" fmla="*/ 117140 w 121662"/>
                <a:gd name="connsiteY27" fmla="*/ 272509 h 464263"/>
                <a:gd name="connsiteX28" fmla="*/ 116407 w 121662"/>
                <a:gd name="connsiteY28" fmla="*/ 285337 h 46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1662" h="464263">
                  <a:moveTo>
                    <a:pt x="116407" y="285337"/>
                  </a:moveTo>
                  <a:cubicBezTo>
                    <a:pt x="105777" y="281672"/>
                    <a:pt x="106510" y="289369"/>
                    <a:pt x="107243" y="295234"/>
                  </a:cubicBezTo>
                  <a:cubicBezTo>
                    <a:pt x="111275" y="333721"/>
                    <a:pt x="116040" y="372574"/>
                    <a:pt x="120072" y="411060"/>
                  </a:cubicBezTo>
                  <a:cubicBezTo>
                    <a:pt x="120805" y="416558"/>
                    <a:pt x="120439" y="422056"/>
                    <a:pt x="120805" y="427921"/>
                  </a:cubicBezTo>
                  <a:cubicBezTo>
                    <a:pt x="123738" y="451013"/>
                    <a:pt x="119706" y="458344"/>
                    <a:pt x="99912" y="463475"/>
                  </a:cubicBezTo>
                  <a:cubicBezTo>
                    <a:pt x="86717" y="466774"/>
                    <a:pt x="78653" y="459443"/>
                    <a:pt x="81952" y="446614"/>
                  </a:cubicBezTo>
                  <a:cubicBezTo>
                    <a:pt x="87817" y="424622"/>
                    <a:pt x="86717" y="402263"/>
                    <a:pt x="84152" y="380271"/>
                  </a:cubicBezTo>
                  <a:cubicBezTo>
                    <a:pt x="83052" y="368908"/>
                    <a:pt x="83418" y="358279"/>
                    <a:pt x="89283" y="347283"/>
                  </a:cubicBezTo>
                  <a:cubicBezTo>
                    <a:pt x="84152" y="357179"/>
                    <a:pt x="77187" y="364143"/>
                    <a:pt x="65458" y="361211"/>
                  </a:cubicBezTo>
                  <a:cubicBezTo>
                    <a:pt x="55195" y="347649"/>
                    <a:pt x="61793" y="330788"/>
                    <a:pt x="57028" y="316127"/>
                  </a:cubicBezTo>
                  <a:cubicBezTo>
                    <a:pt x="54462" y="308063"/>
                    <a:pt x="54828" y="298899"/>
                    <a:pt x="48597" y="291935"/>
                  </a:cubicBezTo>
                  <a:cubicBezTo>
                    <a:pt x="39434" y="281306"/>
                    <a:pt x="51529" y="270676"/>
                    <a:pt x="49330" y="258580"/>
                  </a:cubicBezTo>
                  <a:cubicBezTo>
                    <a:pt x="40900" y="212030"/>
                    <a:pt x="46032" y="164013"/>
                    <a:pt x="29537" y="118562"/>
                  </a:cubicBezTo>
                  <a:cubicBezTo>
                    <a:pt x="25139" y="106467"/>
                    <a:pt x="25505" y="92538"/>
                    <a:pt x="35768" y="81909"/>
                  </a:cubicBezTo>
                  <a:cubicBezTo>
                    <a:pt x="44932" y="83008"/>
                    <a:pt x="44932" y="90705"/>
                    <a:pt x="46764" y="96937"/>
                  </a:cubicBezTo>
                  <a:cubicBezTo>
                    <a:pt x="49697" y="108299"/>
                    <a:pt x="51163" y="120395"/>
                    <a:pt x="58494" y="131391"/>
                  </a:cubicBezTo>
                  <a:cubicBezTo>
                    <a:pt x="61793" y="123694"/>
                    <a:pt x="70590" y="117829"/>
                    <a:pt x="59593" y="109765"/>
                  </a:cubicBezTo>
                  <a:cubicBezTo>
                    <a:pt x="55928" y="106833"/>
                    <a:pt x="59593" y="100235"/>
                    <a:pt x="60326" y="95470"/>
                  </a:cubicBezTo>
                  <a:cubicBezTo>
                    <a:pt x="62159" y="78610"/>
                    <a:pt x="57761" y="62849"/>
                    <a:pt x="46398" y="50753"/>
                  </a:cubicBezTo>
                  <a:cubicBezTo>
                    <a:pt x="41633" y="45988"/>
                    <a:pt x="37601" y="41589"/>
                    <a:pt x="35035" y="35358"/>
                  </a:cubicBezTo>
                  <a:cubicBezTo>
                    <a:pt x="31737" y="27661"/>
                    <a:pt x="25872" y="25828"/>
                    <a:pt x="18174" y="27294"/>
                  </a:cubicBezTo>
                  <a:cubicBezTo>
                    <a:pt x="13776" y="28027"/>
                    <a:pt x="9744" y="29494"/>
                    <a:pt x="5346" y="27294"/>
                  </a:cubicBezTo>
                  <a:cubicBezTo>
                    <a:pt x="3146" y="18864"/>
                    <a:pt x="-5284" y="10433"/>
                    <a:pt x="4979" y="1637"/>
                  </a:cubicBezTo>
                  <a:cubicBezTo>
                    <a:pt x="11943" y="-1296"/>
                    <a:pt x="19274" y="-196"/>
                    <a:pt x="23673" y="4202"/>
                  </a:cubicBezTo>
                  <a:cubicBezTo>
                    <a:pt x="31737" y="11900"/>
                    <a:pt x="35768" y="5669"/>
                    <a:pt x="40900" y="1637"/>
                  </a:cubicBezTo>
                  <a:cubicBezTo>
                    <a:pt x="46764" y="903"/>
                    <a:pt x="52629" y="170"/>
                    <a:pt x="58127" y="3469"/>
                  </a:cubicBezTo>
                  <a:cubicBezTo>
                    <a:pt x="71322" y="31326"/>
                    <a:pt x="75354" y="61749"/>
                    <a:pt x="81586" y="91439"/>
                  </a:cubicBezTo>
                  <a:cubicBezTo>
                    <a:pt x="94415" y="151551"/>
                    <a:pt x="105411" y="212030"/>
                    <a:pt x="117140" y="272509"/>
                  </a:cubicBezTo>
                  <a:cubicBezTo>
                    <a:pt x="117140" y="276541"/>
                    <a:pt x="116407" y="280939"/>
                    <a:pt x="116407" y="285337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99" name="Freeform: Shape 25098">
              <a:extLst>
                <a:ext uri="{FF2B5EF4-FFF2-40B4-BE49-F238E27FC236}">
                  <a16:creationId xmlns:a16="http://schemas.microsoft.com/office/drawing/2014/main" id="{4BB30EDD-AEA2-4C48-AD8F-ADED76CB1F22}"/>
                </a:ext>
              </a:extLst>
            </p:cNvPr>
            <p:cNvSpPr/>
            <p:nvPr/>
          </p:nvSpPr>
          <p:spPr>
            <a:xfrm>
              <a:off x="10344929" y="4610066"/>
              <a:ext cx="282787" cy="143266"/>
            </a:xfrm>
            <a:custGeom>
              <a:avLst/>
              <a:gdLst>
                <a:gd name="connsiteX0" fmla="*/ 62890 w 282787"/>
                <a:gd name="connsiteY0" fmla="*/ 9113 h 143266"/>
                <a:gd name="connsiteX1" fmla="*/ 164055 w 282787"/>
                <a:gd name="connsiteY1" fmla="*/ 1416 h 143266"/>
                <a:gd name="connsiteX2" fmla="*/ 190812 w 282787"/>
                <a:gd name="connsiteY2" fmla="*/ 7281 h 143266"/>
                <a:gd name="connsiteX3" fmla="*/ 211705 w 282787"/>
                <a:gd name="connsiteY3" fmla="*/ 40269 h 143266"/>
                <a:gd name="connsiteX4" fmla="*/ 266319 w 282787"/>
                <a:gd name="connsiteY4" fmla="*/ 58229 h 143266"/>
                <a:gd name="connsiteX5" fmla="*/ 281714 w 282787"/>
                <a:gd name="connsiteY5" fmla="*/ 73624 h 143266"/>
                <a:gd name="connsiteX6" fmla="*/ 277682 w 282787"/>
                <a:gd name="connsiteY6" fmla="*/ 84987 h 143266"/>
                <a:gd name="connsiteX7" fmla="*/ 277682 w 282787"/>
                <a:gd name="connsiteY7" fmla="*/ 101114 h 143266"/>
                <a:gd name="connsiteX8" fmla="*/ 254223 w 282787"/>
                <a:gd name="connsiteY8" fmla="*/ 112477 h 143266"/>
                <a:gd name="connsiteX9" fmla="*/ 202541 w 282787"/>
                <a:gd name="connsiteY9" fmla="*/ 93417 h 143266"/>
                <a:gd name="connsiteX10" fmla="*/ 166987 w 282787"/>
                <a:gd name="connsiteY10" fmla="*/ 93051 h 143266"/>
                <a:gd name="connsiteX11" fmla="*/ 202908 w 282787"/>
                <a:gd name="connsiteY11" fmla="*/ 93417 h 143266"/>
                <a:gd name="connsiteX12" fmla="*/ 182015 w 282787"/>
                <a:gd name="connsiteY12" fmla="*/ 112844 h 143266"/>
                <a:gd name="connsiteX13" fmla="*/ 223434 w 282787"/>
                <a:gd name="connsiteY13" fmla="*/ 124939 h 143266"/>
                <a:gd name="connsiteX14" fmla="*/ 224900 w 282787"/>
                <a:gd name="connsiteY14" fmla="*/ 143266 h 143266"/>
                <a:gd name="connsiteX15" fmla="*/ 80117 w 282787"/>
                <a:gd name="connsiteY15" fmla="*/ 137768 h 143266"/>
                <a:gd name="connsiteX16" fmla="*/ 58858 w 282787"/>
                <a:gd name="connsiteY16" fmla="*/ 131904 h 143266"/>
                <a:gd name="connsiteX17" fmla="*/ 50794 w 282787"/>
                <a:gd name="connsiteY17" fmla="*/ 111378 h 143266"/>
                <a:gd name="connsiteX18" fmla="*/ 72786 w 282787"/>
                <a:gd name="connsiteY18" fmla="*/ 100015 h 143266"/>
                <a:gd name="connsiteX19" fmla="*/ 132166 w 282787"/>
                <a:gd name="connsiteY19" fmla="*/ 106612 h 143266"/>
                <a:gd name="connsiteX20" fmla="*/ 124102 w 282787"/>
                <a:gd name="connsiteY20" fmla="*/ 84254 h 143266"/>
                <a:gd name="connsiteX21" fmla="*/ 168453 w 282787"/>
                <a:gd name="connsiteY21" fmla="*/ 57496 h 143266"/>
                <a:gd name="connsiteX22" fmla="*/ 179083 w 282787"/>
                <a:gd name="connsiteY22" fmla="*/ 53098 h 143266"/>
                <a:gd name="connsiteX23" fmla="*/ 167720 w 282787"/>
                <a:gd name="connsiteY23" fmla="*/ 47600 h 143266"/>
                <a:gd name="connsiteX24" fmla="*/ 143528 w 282787"/>
                <a:gd name="connsiteY24" fmla="*/ 46867 h 143266"/>
                <a:gd name="connsiteX25" fmla="*/ 106508 w 282787"/>
                <a:gd name="connsiteY25" fmla="*/ 41735 h 143266"/>
                <a:gd name="connsiteX26" fmla="*/ 68388 w 282787"/>
                <a:gd name="connsiteY26" fmla="*/ 41735 h 143266"/>
                <a:gd name="connsiteX27" fmla="*/ 31734 w 282787"/>
                <a:gd name="connsiteY27" fmla="*/ 42468 h 143266"/>
                <a:gd name="connsiteX28" fmla="*/ 4610 w 282787"/>
                <a:gd name="connsiteY28" fmla="*/ 35504 h 143266"/>
                <a:gd name="connsiteX29" fmla="*/ 212 w 282787"/>
                <a:gd name="connsiteY29" fmla="*/ 21942 h 143266"/>
                <a:gd name="connsiteX30" fmla="*/ 11575 w 282787"/>
                <a:gd name="connsiteY30" fmla="*/ 15711 h 143266"/>
                <a:gd name="connsiteX31" fmla="*/ 76085 w 282787"/>
                <a:gd name="connsiteY31" fmla="*/ 17910 h 143266"/>
                <a:gd name="connsiteX32" fmla="*/ 62890 w 282787"/>
                <a:gd name="connsiteY32" fmla="*/ 9113 h 14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787" h="143266">
                  <a:moveTo>
                    <a:pt x="62890" y="9113"/>
                  </a:moveTo>
                  <a:cubicBezTo>
                    <a:pt x="96978" y="10579"/>
                    <a:pt x="129967" y="683"/>
                    <a:pt x="164055" y="1416"/>
                  </a:cubicBezTo>
                  <a:cubicBezTo>
                    <a:pt x="173951" y="-1516"/>
                    <a:pt x="183115" y="-50"/>
                    <a:pt x="190812" y="7281"/>
                  </a:cubicBezTo>
                  <a:cubicBezTo>
                    <a:pt x="200342" y="16811"/>
                    <a:pt x="197043" y="34404"/>
                    <a:pt x="211705" y="40269"/>
                  </a:cubicBezTo>
                  <a:cubicBezTo>
                    <a:pt x="229665" y="47233"/>
                    <a:pt x="245793" y="59329"/>
                    <a:pt x="266319" y="58229"/>
                  </a:cubicBezTo>
                  <a:cubicBezTo>
                    <a:pt x="276215" y="57496"/>
                    <a:pt x="286112" y="58962"/>
                    <a:pt x="281714" y="73624"/>
                  </a:cubicBezTo>
                  <a:cubicBezTo>
                    <a:pt x="280247" y="77289"/>
                    <a:pt x="267785" y="76923"/>
                    <a:pt x="277682" y="84987"/>
                  </a:cubicBezTo>
                  <a:cubicBezTo>
                    <a:pt x="284279" y="90118"/>
                    <a:pt x="282813" y="95983"/>
                    <a:pt x="277682" y="101114"/>
                  </a:cubicBezTo>
                  <a:cubicBezTo>
                    <a:pt x="271084" y="107712"/>
                    <a:pt x="262287" y="118342"/>
                    <a:pt x="254223" y="112477"/>
                  </a:cubicBezTo>
                  <a:cubicBezTo>
                    <a:pt x="238095" y="101481"/>
                    <a:pt x="219035" y="101848"/>
                    <a:pt x="202541" y="93417"/>
                  </a:cubicBezTo>
                  <a:cubicBezTo>
                    <a:pt x="190812" y="86819"/>
                    <a:pt x="179083" y="87919"/>
                    <a:pt x="166987" y="93051"/>
                  </a:cubicBezTo>
                  <a:cubicBezTo>
                    <a:pt x="179083" y="94150"/>
                    <a:pt x="191178" y="84620"/>
                    <a:pt x="202908" y="93417"/>
                  </a:cubicBezTo>
                  <a:cubicBezTo>
                    <a:pt x="202541" y="107346"/>
                    <a:pt x="188979" y="106612"/>
                    <a:pt x="182015" y="112844"/>
                  </a:cubicBezTo>
                  <a:cubicBezTo>
                    <a:pt x="195943" y="114310"/>
                    <a:pt x="209872" y="119441"/>
                    <a:pt x="223434" y="124939"/>
                  </a:cubicBezTo>
                  <a:cubicBezTo>
                    <a:pt x="235530" y="129704"/>
                    <a:pt x="235163" y="136302"/>
                    <a:pt x="224900" y="143266"/>
                  </a:cubicBezTo>
                  <a:cubicBezTo>
                    <a:pt x="176517" y="139968"/>
                    <a:pt x="128134" y="145099"/>
                    <a:pt x="80117" y="137768"/>
                  </a:cubicBezTo>
                  <a:cubicBezTo>
                    <a:pt x="72786" y="136669"/>
                    <a:pt x="65456" y="135936"/>
                    <a:pt x="58858" y="131904"/>
                  </a:cubicBezTo>
                  <a:cubicBezTo>
                    <a:pt x="52627" y="126406"/>
                    <a:pt x="45663" y="120541"/>
                    <a:pt x="50794" y="111378"/>
                  </a:cubicBezTo>
                  <a:cubicBezTo>
                    <a:pt x="55193" y="103314"/>
                    <a:pt x="63623" y="98549"/>
                    <a:pt x="72786" y="100015"/>
                  </a:cubicBezTo>
                  <a:cubicBezTo>
                    <a:pt x="92946" y="102947"/>
                    <a:pt x="113472" y="104413"/>
                    <a:pt x="132166" y="106612"/>
                  </a:cubicBezTo>
                  <a:cubicBezTo>
                    <a:pt x="119337" y="101481"/>
                    <a:pt x="115305" y="94150"/>
                    <a:pt x="124102" y="84254"/>
                  </a:cubicBezTo>
                  <a:cubicBezTo>
                    <a:pt x="135465" y="70325"/>
                    <a:pt x="147194" y="55664"/>
                    <a:pt x="168453" y="57496"/>
                  </a:cubicBezTo>
                  <a:cubicBezTo>
                    <a:pt x="172485" y="57863"/>
                    <a:pt x="179083" y="58596"/>
                    <a:pt x="179083" y="53098"/>
                  </a:cubicBezTo>
                  <a:cubicBezTo>
                    <a:pt x="179083" y="46134"/>
                    <a:pt x="172852" y="46134"/>
                    <a:pt x="167720" y="47600"/>
                  </a:cubicBezTo>
                  <a:cubicBezTo>
                    <a:pt x="159656" y="49799"/>
                    <a:pt x="151592" y="49066"/>
                    <a:pt x="143528" y="46867"/>
                  </a:cubicBezTo>
                  <a:cubicBezTo>
                    <a:pt x="132166" y="38803"/>
                    <a:pt x="119703" y="37703"/>
                    <a:pt x="106508" y="41735"/>
                  </a:cubicBezTo>
                  <a:cubicBezTo>
                    <a:pt x="93679" y="45401"/>
                    <a:pt x="80850" y="46134"/>
                    <a:pt x="68388" y="41735"/>
                  </a:cubicBezTo>
                  <a:cubicBezTo>
                    <a:pt x="55926" y="37337"/>
                    <a:pt x="43830" y="41735"/>
                    <a:pt x="31734" y="42468"/>
                  </a:cubicBezTo>
                  <a:cubicBezTo>
                    <a:pt x="21838" y="43568"/>
                    <a:pt x="12308" y="43201"/>
                    <a:pt x="4610" y="35504"/>
                  </a:cubicBezTo>
                  <a:cubicBezTo>
                    <a:pt x="578" y="31472"/>
                    <a:pt x="-521" y="27074"/>
                    <a:pt x="212" y="21942"/>
                  </a:cubicBezTo>
                  <a:cubicBezTo>
                    <a:pt x="1311" y="14978"/>
                    <a:pt x="6810" y="15711"/>
                    <a:pt x="11575" y="15711"/>
                  </a:cubicBezTo>
                  <a:cubicBezTo>
                    <a:pt x="33200" y="14611"/>
                    <a:pt x="54826" y="7281"/>
                    <a:pt x="76085" y="17910"/>
                  </a:cubicBezTo>
                  <a:cubicBezTo>
                    <a:pt x="72420" y="13878"/>
                    <a:pt x="62890" y="21209"/>
                    <a:pt x="62890" y="9113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00" name="Freeform: Shape 25099">
              <a:extLst>
                <a:ext uri="{FF2B5EF4-FFF2-40B4-BE49-F238E27FC236}">
                  <a16:creationId xmlns:a16="http://schemas.microsoft.com/office/drawing/2014/main" id="{542F1C8E-1492-4035-9ECB-5625205F7636}"/>
                </a:ext>
              </a:extLst>
            </p:cNvPr>
            <p:cNvSpPr/>
            <p:nvPr/>
          </p:nvSpPr>
          <p:spPr>
            <a:xfrm>
              <a:off x="10872482" y="7373356"/>
              <a:ext cx="512528" cy="99523"/>
            </a:xfrm>
            <a:custGeom>
              <a:avLst/>
              <a:gdLst>
                <a:gd name="connsiteX0" fmla="*/ 439954 w 512528"/>
                <a:gd name="connsiteY0" fmla="*/ 97860 h 99523"/>
                <a:gd name="connsiteX1" fmla="*/ 97973 w 512528"/>
                <a:gd name="connsiteY1" fmla="*/ 66705 h 99523"/>
                <a:gd name="connsiteX2" fmla="*/ 94675 w 512528"/>
                <a:gd name="connsiteY2" fmla="*/ 64872 h 99523"/>
                <a:gd name="connsiteX3" fmla="*/ 84411 w 512528"/>
                <a:gd name="connsiteY3" fmla="*/ 54609 h 99523"/>
                <a:gd name="connsiteX4" fmla="*/ 80013 w 512528"/>
                <a:gd name="connsiteY4" fmla="*/ 63039 h 99523"/>
                <a:gd name="connsiteX5" fmla="*/ 23566 w 512528"/>
                <a:gd name="connsiteY5" fmla="*/ 52043 h 99523"/>
                <a:gd name="connsiteX6" fmla="*/ 21733 w 512528"/>
                <a:gd name="connsiteY6" fmla="*/ 37748 h 99523"/>
                <a:gd name="connsiteX7" fmla="*/ 34196 w 512528"/>
                <a:gd name="connsiteY7" fmla="*/ 40314 h 99523"/>
                <a:gd name="connsiteX8" fmla="*/ 60953 w 512528"/>
                <a:gd name="connsiteY8" fmla="*/ 49111 h 99523"/>
                <a:gd name="connsiteX9" fmla="*/ 22100 w 512528"/>
                <a:gd name="connsiteY9" fmla="*/ 30417 h 99523"/>
                <a:gd name="connsiteX10" fmla="*/ 108 w 512528"/>
                <a:gd name="connsiteY10" fmla="*/ 5859 h 99523"/>
                <a:gd name="connsiteX11" fmla="*/ 4140 w 512528"/>
                <a:gd name="connsiteY11" fmla="*/ 2194 h 99523"/>
                <a:gd name="connsiteX12" fmla="*/ 43726 w 512528"/>
                <a:gd name="connsiteY12" fmla="*/ 7325 h 99523"/>
                <a:gd name="connsiteX13" fmla="*/ 122165 w 512528"/>
                <a:gd name="connsiteY13" fmla="*/ 30051 h 99523"/>
                <a:gd name="connsiteX14" fmla="*/ 169815 w 512528"/>
                <a:gd name="connsiteY14" fmla="*/ 39214 h 99523"/>
                <a:gd name="connsiteX15" fmla="*/ 434456 w 512528"/>
                <a:gd name="connsiteY15" fmla="*/ 60840 h 99523"/>
                <a:gd name="connsiteX16" fmla="*/ 469277 w 512528"/>
                <a:gd name="connsiteY16" fmla="*/ 73302 h 99523"/>
                <a:gd name="connsiteX17" fmla="*/ 501532 w 512528"/>
                <a:gd name="connsiteY17" fmla="*/ 85032 h 99523"/>
                <a:gd name="connsiteX18" fmla="*/ 512529 w 512528"/>
                <a:gd name="connsiteY18" fmla="*/ 92729 h 99523"/>
                <a:gd name="connsiteX19" fmla="*/ 500799 w 512528"/>
                <a:gd name="connsiteY19" fmla="*/ 98227 h 99523"/>
                <a:gd name="connsiteX20" fmla="*/ 439954 w 512528"/>
                <a:gd name="connsiteY20" fmla="*/ 97860 h 9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2528" h="99523">
                  <a:moveTo>
                    <a:pt x="439954" y="97860"/>
                  </a:moveTo>
                  <a:cubicBezTo>
                    <a:pt x="325594" y="92729"/>
                    <a:pt x="211234" y="83199"/>
                    <a:pt x="97973" y="66705"/>
                  </a:cubicBezTo>
                  <a:cubicBezTo>
                    <a:pt x="96874" y="66705"/>
                    <a:pt x="95774" y="65605"/>
                    <a:pt x="94675" y="64872"/>
                  </a:cubicBezTo>
                  <a:cubicBezTo>
                    <a:pt x="90276" y="62306"/>
                    <a:pt x="90276" y="54609"/>
                    <a:pt x="84411" y="54609"/>
                  </a:cubicBezTo>
                  <a:cubicBezTo>
                    <a:pt x="79646" y="54609"/>
                    <a:pt x="80746" y="59740"/>
                    <a:pt x="80013" y="63039"/>
                  </a:cubicBezTo>
                  <a:cubicBezTo>
                    <a:pt x="61320" y="59374"/>
                    <a:pt x="42259" y="55708"/>
                    <a:pt x="23566" y="52043"/>
                  </a:cubicBezTo>
                  <a:cubicBezTo>
                    <a:pt x="19168" y="47645"/>
                    <a:pt x="16235" y="42880"/>
                    <a:pt x="21733" y="37748"/>
                  </a:cubicBezTo>
                  <a:cubicBezTo>
                    <a:pt x="26865" y="32983"/>
                    <a:pt x="30164" y="36648"/>
                    <a:pt x="34196" y="40314"/>
                  </a:cubicBezTo>
                  <a:cubicBezTo>
                    <a:pt x="40427" y="46179"/>
                    <a:pt x="48857" y="46179"/>
                    <a:pt x="60953" y="49111"/>
                  </a:cubicBezTo>
                  <a:cubicBezTo>
                    <a:pt x="47758" y="36648"/>
                    <a:pt x="37495" y="28585"/>
                    <a:pt x="22100" y="30417"/>
                  </a:cubicBezTo>
                  <a:cubicBezTo>
                    <a:pt x="6339" y="32616"/>
                    <a:pt x="-992" y="24186"/>
                    <a:pt x="108" y="5859"/>
                  </a:cubicBezTo>
                  <a:cubicBezTo>
                    <a:pt x="1207" y="4393"/>
                    <a:pt x="2673" y="3293"/>
                    <a:pt x="4140" y="2194"/>
                  </a:cubicBezTo>
                  <a:cubicBezTo>
                    <a:pt x="18068" y="-2938"/>
                    <a:pt x="31630" y="1827"/>
                    <a:pt x="43726" y="7325"/>
                  </a:cubicBezTo>
                  <a:cubicBezTo>
                    <a:pt x="68650" y="19054"/>
                    <a:pt x="93941" y="28585"/>
                    <a:pt x="122165" y="30051"/>
                  </a:cubicBezTo>
                  <a:cubicBezTo>
                    <a:pt x="138293" y="30784"/>
                    <a:pt x="153321" y="39214"/>
                    <a:pt x="169815" y="39214"/>
                  </a:cubicBezTo>
                  <a:cubicBezTo>
                    <a:pt x="257418" y="53143"/>
                    <a:pt x="345387" y="63772"/>
                    <a:pt x="434456" y="60840"/>
                  </a:cubicBezTo>
                  <a:cubicBezTo>
                    <a:pt x="447651" y="60840"/>
                    <a:pt x="459747" y="61206"/>
                    <a:pt x="469277" y="73302"/>
                  </a:cubicBezTo>
                  <a:cubicBezTo>
                    <a:pt x="476974" y="83199"/>
                    <a:pt x="490170" y="82466"/>
                    <a:pt x="501532" y="85032"/>
                  </a:cubicBezTo>
                  <a:cubicBezTo>
                    <a:pt x="506297" y="86131"/>
                    <a:pt x="512529" y="86131"/>
                    <a:pt x="512529" y="92729"/>
                  </a:cubicBezTo>
                  <a:cubicBezTo>
                    <a:pt x="512162" y="100426"/>
                    <a:pt x="505198" y="98227"/>
                    <a:pt x="500799" y="98227"/>
                  </a:cubicBezTo>
                  <a:cubicBezTo>
                    <a:pt x="480640" y="98594"/>
                    <a:pt x="460480" y="101159"/>
                    <a:pt x="439954" y="97860"/>
                  </a:cubicBezTo>
                  <a:close/>
                </a:path>
              </a:pathLst>
            </a:custGeom>
            <a:solidFill>
              <a:srgbClr val="7755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01" name="Freeform: Shape 25100">
              <a:extLst>
                <a:ext uri="{FF2B5EF4-FFF2-40B4-BE49-F238E27FC236}">
                  <a16:creationId xmlns:a16="http://schemas.microsoft.com/office/drawing/2014/main" id="{3E38DCA8-D8F3-47C1-9ED9-ECE2C94DA0A1}"/>
                </a:ext>
              </a:extLst>
            </p:cNvPr>
            <p:cNvSpPr/>
            <p:nvPr/>
          </p:nvSpPr>
          <p:spPr>
            <a:xfrm>
              <a:off x="11709002" y="7314767"/>
              <a:ext cx="273466" cy="148018"/>
            </a:xfrm>
            <a:custGeom>
              <a:avLst/>
              <a:gdLst>
                <a:gd name="connsiteX0" fmla="*/ 237913 w 273466"/>
                <a:gd name="connsiteY0" fmla="*/ 95604 h 148018"/>
                <a:gd name="connsiteX1" fmla="*/ 150310 w 273466"/>
                <a:gd name="connsiteY1" fmla="*/ 123827 h 148018"/>
                <a:gd name="connsiteX2" fmla="*/ 16890 w 273466"/>
                <a:gd name="connsiteY2" fmla="*/ 148019 h 148018"/>
                <a:gd name="connsiteX3" fmla="*/ 762 w 273466"/>
                <a:gd name="connsiteY3" fmla="*/ 119429 h 148018"/>
                <a:gd name="connsiteX4" fmla="*/ 26786 w 273466"/>
                <a:gd name="connsiteY4" fmla="*/ 106966 h 148018"/>
                <a:gd name="connsiteX5" fmla="*/ 75903 w 273466"/>
                <a:gd name="connsiteY5" fmla="*/ 95237 h 148018"/>
                <a:gd name="connsiteX6" fmla="*/ 90564 w 273466"/>
                <a:gd name="connsiteY6" fmla="*/ 80942 h 148018"/>
                <a:gd name="connsiteX7" fmla="*/ 116222 w 273466"/>
                <a:gd name="connsiteY7" fmla="*/ 57850 h 148018"/>
                <a:gd name="connsiteX8" fmla="*/ 131617 w 273466"/>
                <a:gd name="connsiteY8" fmla="*/ 44655 h 148018"/>
                <a:gd name="connsiteX9" fmla="*/ 135649 w 273466"/>
                <a:gd name="connsiteY9" fmla="*/ 27428 h 148018"/>
                <a:gd name="connsiteX10" fmla="*/ 136748 w 273466"/>
                <a:gd name="connsiteY10" fmla="*/ 1037 h 148018"/>
                <a:gd name="connsiteX11" fmla="*/ 140047 w 273466"/>
                <a:gd name="connsiteY11" fmla="*/ 304 h 148018"/>
                <a:gd name="connsiteX12" fmla="*/ 180733 w 273466"/>
                <a:gd name="connsiteY12" fmla="*/ 41723 h 148018"/>
                <a:gd name="connsiteX13" fmla="*/ 188797 w 273466"/>
                <a:gd name="connsiteY13" fmla="*/ 55284 h 148018"/>
                <a:gd name="connsiteX14" fmla="*/ 250375 w 273466"/>
                <a:gd name="connsiteY14" fmla="*/ 44288 h 148018"/>
                <a:gd name="connsiteX15" fmla="*/ 271634 w 273466"/>
                <a:gd name="connsiteY15" fmla="*/ 47587 h 148018"/>
                <a:gd name="connsiteX16" fmla="*/ 273467 w 273466"/>
                <a:gd name="connsiteY16" fmla="*/ 52352 h 148018"/>
                <a:gd name="connsiteX17" fmla="*/ 252208 w 273466"/>
                <a:gd name="connsiteY17" fmla="*/ 68113 h 148018"/>
                <a:gd name="connsiteX18" fmla="*/ 224717 w 273466"/>
                <a:gd name="connsiteY18" fmla="*/ 89006 h 148018"/>
                <a:gd name="connsiteX19" fmla="*/ 237913 w 273466"/>
                <a:gd name="connsiteY19" fmla="*/ 95604 h 14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466" h="148018">
                  <a:moveTo>
                    <a:pt x="237913" y="95604"/>
                  </a:moveTo>
                  <a:cubicBezTo>
                    <a:pt x="210789" y="111731"/>
                    <a:pt x="180000" y="116130"/>
                    <a:pt x="150310" y="123827"/>
                  </a:cubicBezTo>
                  <a:cubicBezTo>
                    <a:pt x="106692" y="135190"/>
                    <a:pt x="62341" y="144353"/>
                    <a:pt x="16890" y="148019"/>
                  </a:cubicBezTo>
                  <a:cubicBezTo>
                    <a:pt x="15057" y="136656"/>
                    <a:pt x="-4003" y="134823"/>
                    <a:pt x="762" y="119429"/>
                  </a:cubicBezTo>
                  <a:cubicBezTo>
                    <a:pt x="6994" y="109899"/>
                    <a:pt x="16890" y="108066"/>
                    <a:pt x="26786" y="106966"/>
                  </a:cubicBezTo>
                  <a:cubicBezTo>
                    <a:pt x="43647" y="105134"/>
                    <a:pt x="59042" y="97803"/>
                    <a:pt x="75903" y="95237"/>
                  </a:cubicBezTo>
                  <a:cubicBezTo>
                    <a:pt x="84700" y="93771"/>
                    <a:pt x="88732" y="89006"/>
                    <a:pt x="90564" y="80942"/>
                  </a:cubicBezTo>
                  <a:cubicBezTo>
                    <a:pt x="98262" y="72512"/>
                    <a:pt x="107059" y="65181"/>
                    <a:pt x="116222" y="57850"/>
                  </a:cubicBezTo>
                  <a:cubicBezTo>
                    <a:pt x="121720" y="54185"/>
                    <a:pt x="126485" y="49053"/>
                    <a:pt x="131617" y="44655"/>
                  </a:cubicBezTo>
                  <a:cubicBezTo>
                    <a:pt x="137481" y="39890"/>
                    <a:pt x="139680" y="35125"/>
                    <a:pt x="135649" y="27428"/>
                  </a:cubicBezTo>
                  <a:cubicBezTo>
                    <a:pt x="131617" y="18997"/>
                    <a:pt x="130883" y="9467"/>
                    <a:pt x="136748" y="1037"/>
                  </a:cubicBezTo>
                  <a:cubicBezTo>
                    <a:pt x="137848" y="304"/>
                    <a:pt x="139680" y="-429"/>
                    <a:pt x="140047" y="304"/>
                  </a:cubicBezTo>
                  <a:cubicBezTo>
                    <a:pt x="152509" y="15332"/>
                    <a:pt x="172669" y="22662"/>
                    <a:pt x="180733" y="41723"/>
                  </a:cubicBezTo>
                  <a:cubicBezTo>
                    <a:pt x="182565" y="46854"/>
                    <a:pt x="182932" y="52719"/>
                    <a:pt x="188797" y="55284"/>
                  </a:cubicBezTo>
                  <a:cubicBezTo>
                    <a:pt x="210422" y="58217"/>
                    <a:pt x="229482" y="46488"/>
                    <a:pt x="250375" y="44288"/>
                  </a:cubicBezTo>
                  <a:cubicBezTo>
                    <a:pt x="258072" y="43555"/>
                    <a:pt x="265037" y="41723"/>
                    <a:pt x="271634" y="47587"/>
                  </a:cubicBezTo>
                  <a:cubicBezTo>
                    <a:pt x="272734" y="49053"/>
                    <a:pt x="273467" y="50519"/>
                    <a:pt x="273467" y="52352"/>
                  </a:cubicBezTo>
                  <a:cubicBezTo>
                    <a:pt x="269802" y="62249"/>
                    <a:pt x="261005" y="67380"/>
                    <a:pt x="252208" y="68113"/>
                  </a:cubicBezTo>
                  <a:cubicBezTo>
                    <a:pt x="237913" y="69213"/>
                    <a:pt x="229116" y="75444"/>
                    <a:pt x="224717" y="89006"/>
                  </a:cubicBezTo>
                  <a:cubicBezTo>
                    <a:pt x="228749" y="91205"/>
                    <a:pt x="234980" y="90839"/>
                    <a:pt x="237913" y="95604"/>
                  </a:cubicBezTo>
                  <a:close/>
                </a:path>
              </a:pathLst>
            </a:custGeom>
            <a:solidFill>
              <a:srgbClr val="9F79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02" name="Freeform: Shape 25101">
              <a:extLst>
                <a:ext uri="{FF2B5EF4-FFF2-40B4-BE49-F238E27FC236}">
                  <a16:creationId xmlns:a16="http://schemas.microsoft.com/office/drawing/2014/main" id="{BC6857F4-1838-4063-9D80-E84094E71686}"/>
                </a:ext>
              </a:extLst>
            </p:cNvPr>
            <p:cNvSpPr/>
            <p:nvPr/>
          </p:nvSpPr>
          <p:spPr>
            <a:xfrm>
              <a:off x="10918407" y="4123252"/>
              <a:ext cx="235867" cy="165675"/>
            </a:xfrm>
            <a:custGeom>
              <a:avLst/>
              <a:gdLst>
                <a:gd name="connsiteX0" fmla="*/ 0 w 235867"/>
                <a:gd name="connsiteY0" fmla="*/ 135619 h 165675"/>
                <a:gd name="connsiteX1" fmla="*/ 34088 w 235867"/>
                <a:gd name="connsiteY1" fmla="*/ 112894 h 165675"/>
                <a:gd name="connsiteX2" fmla="*/ 41419 w 235867"/>
                <a:gd name="connsiteY2" fmla="*/ 117292 h 165675"/>
                <a:gd name="connsiteX3" fmla="*/ 56814 w 235867"/>
                <a:gd name="connsiteY3" fmla="*/ 79539 h 165675"/>
                <a:gd name="connsiteX4" fmla="*/ 56814 w 235867"/>
                <a:gd name="connsiteY4" fmla="*/ 72208 h 165675"/>
                <a:gd name="connsiteX5" fmla="*/ 71842 w 235867"/>
                <a:gd name="connsiteY5" fmla="*/ 49849 h 165675"/>
                <a:gd name="connsiteX6" fmla="*/ 95667 w 235867"/>
                <a:gd name="connsiteY6" fmla="*/ 42152 h 165675"/>
                <a:gd name="connsiteX7" fmla="*/ 120958 w 235867"/>
                <a:gd name="connsiteY7" fmla="*/ 57547 h 165675"/>
                <a:gd name="connsiteX8" fmla="*/ 134520 w 235867"/>
                <a:gd name="connsiteY8" fmla="*/ 53881 h 165675"/>
                <a:gd name="connsiteX9" fmla="*/ 126456 w 235867"/>
                <a:gd name="connsiteY9" fmla="*/ 43252 h 165675"/>
                <a:gd name="connsiteX10" fmla="*/ 98599 w 235867"/>
                <a:gd name="connsiteY10" fmla="*/ 34088 h 165675"/>
                <a:gd name="connsiteX11" fmla="*/ 111061 w 235867"/>
                <a:gd name="connsiteY11" fmla="*/ 26757 h 165675"/>
                <a:gd name="connsiteX12" fmla="*/ 170074 w 235867"/>
                <a:gd name="connsiteY12" fmla="*/ 0 h 165675"/>
                <a:gd name="connsiteX13" fmla="*/ 226887 w 235867"/>
                <a:gd name="connsiteY13" fmla="*/ 21259 h 165675"/>
                <a:gd name="connsiteX14" fmla="*/ 231286 w 235867"/>
                <a:gd name="connsiteY14" fmla="*/ 39953 h 165675"/>
                <a:gd name="connsiteX15" fmla="*/ 215525 w 235867"/>
                <a:gd name="connsiteY15" fmla="*/ 72941 h 165675"/>
                <a:gd name="connsiteX16" fmla="*/ 200863 w 235867"/>
                <a:gd name="connsiteY16" fmla="*/ 97866 h 165675"/>
                <a:gd name="connsiteX17" fmla="*/ 159078 w 235867"/>
                <a:gd name="connsiteY17" fmla="*/ 96766 h 165675"/>
                <a:gd name="connsiteX18" fmla="*/ 106663 w 235867"/>
                <a:gd name="connsiteY18" fmla="*/ 86503 h 165675"/>
                <a:gd name="connsiteX19" fmla="*/ 96033 w 235867"/>
                <a:gd name="connsiteY19" fmla="*/ 97133 h 165675"/>
                <a:gd name="connsiteX20" fmla="*/ 96033 w 235867"/>
                <a:gd name="connsiteY20" fmla="*/ 117659 h 165675"/>
                <a:gd name="connsiteX21" fmla="*/ 84670 w 235867"/>
                <a:gd name="connsiteY21" fmla="*/ 140018 h 165675"/>
                <a:gd name="connsiteX22" fmla="*/ 54248 w 235867"/>
                <a:gd name="connsiteY22" fmla="*/ 157245 h 165675"/>
                <a:gd name="connsiteX23" fmla="*/ 30423 w 235867"/>
                <a:gd name="connsiteY23" fmla="*/ 165675 h 165675"/>
                <a:gd name="connsiteX24" fmla="*/ 0 w 235867"/>
                <a:gd name="connsiteY24" fmla="*/ 135619 h 16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5867" h="165675">
                  <a:moveTo>
                    <a:pt x="0" y="135619"/>
                  </a:moveTo>
                  <a:cubicBezTo>
                    <a:pt x="19060" y="139651"/>
                    <a:pt x="20893" y="118025"/>
                    <a:pt x="34088" y="112894"/>
                  </a:cubicBezTo>
                  <a:cubicBezTo>
                    <a:pt x="38120" y="112161"/>
                    <a:pt x="37020" y="124257"/>
                    <a:pt x="41419" y="117292"/>
                  </a:cubicBezTo>
                  <a:cubicBezTo>
                    <a:pt x="48383" y="105563"/>
                    <a:pt x="57913" y="94567"/>
                    <a:pt x="56814" y="79539"/>
                  </a:cubicBezTo>
                  <a:cubicBezTo>
                    <a:pt x="56814" y="76973"/>
                    <a:pt x="56814" y="74774"/>
                    <a:pt x="56814" y="72208"/>
                  </a:cubicBezTo>
                  <a:cubicBezTo>
                    <a:pt x="58646" y="62678"/>
                    <a:pt x="68543" y="58646"/>
                    <a:pt x="71842" y="49849"/>
                  </a:cubicBezTo>
                  <a:cubicBezTo>
                    <a:pt x="78439" y="43252"/>
                    <a:pt x="86503" y="41419"/>
                    <a:pt x="95667" y="42152"/>
                  </a:cubicBezTo>
                  <a:cubicBezTo>
                    <a:pt x="105197" y="45084"/>
                    <a:pt x="110328" y="56080"/>
                    <a:pt x="120958" y="57547"/>
                  </a:cubicBezTo>
                  <a:cubicBezTo>
                    <a:pt x="126089" y="58280"/>
                    <a:pt x="132320" y="59013"/>
                    <a:pt x="134520" y="53881"/>
                  </a:cubicBezTo>
                  <a:cubicBezTo>
                    <a:pt x="137452" y="47650"/>
                    <a:pt x="130121" y="46184"/>
                    <a:pt x="126456" y="43252"/>
                  </a:cubicBezTo>
                  <a:cubicBezTo>
                    <a:pt x="118392" y="36654"/>
                    <a:pt x="106663" y="41419"/>
                    <a:pt x="98599" y="34088"/>
                  </a:cubicBezTo>
                  <a:cubicBezTo>
                    <a:pt x="101531" y="29323"/>
                    <a:pt x="106296" y="27490"/>
                    <a:pt x="111061" y="26757"/>
                  </a:cubicBezTo>
                  <a:cubicBezTo>
                    <a:pt x="133787" y="24558"/>
                    <a:pt x="151747" y="11729"/>
                    <a:pt x="170074" y="0"/>
                  </a:cubicBezTo>
                  <a:cubicBezTo>
                    <a:pt x="189134" y="6598"/>
                    <a:pt x="207461" y="15028"/>
                    <a:pt x="226887" y="21259"/>
                  </a:cubicBezTo>
                  <a:cubicBezTo>
                    <a:pt x="237151" y="24558"/>
                    <a:pt x="238617" y="32622"/>
                    <a:pt x="231286" y="39953"/>
                  </a:cubicBezTo>
                  <a:cubicBezTo>
                    <a:pt x="221756" y="49116"/>
                    <a:pt x="219557" y="61212"/>
                    <a:pt x="215525" y="72941"/>
                  </a:cubicBezTo>
                  <a:cubicBezTo>
                    <a:pt x="210760" y="81372"/>
                    <a:pt x="208927" y="91268"/>
                    <a:pt x="200863" y="97866"/>
                  </a:cubicBezTo>
                  <a:cubicBezTo>
                    <a:pt x="186568" y="105563"/>
                    <a:pt x="174472" y="105930"/>
                    <a:pt x="159078" y="96766"/>
                  </a:cubicBezTo>
                  <a:cubicBezTo>
                    <a:pt x="144050" y="87603"/>
                    <a:pt x="124623" y="87603"/>
                    <a:pt x="106663" y="86503"/>
                  </a:cubicBezTo>
                  <a:cubicBezTo>
                    <a:pt x="100065" y="86137"/>
                    <a:pt x="96766" y="90902"/>
                    <a:pt x="96033" y="97133"/>
                  </a:cubicBezTo>
                  <a:cubicBezTo>
                    <a:pt x="95300" y="104097"/>
                    <a:pt x="95667" y="110695"/>
                    <a:pt x="96033" y="117659"/>
                  </a:cubicBezTo>
                  <a:cubicBezTo>
                    <a:pt x="98599" y="128289"/>
                    <a:pt x="94200" y="135253"/>
                    <a:pt x="84670" y="140018"/>
                  </a:cubicBezTo>
                  <a:cubicBezTo>
                    <a:pt x="74041" y="145149"/>
                    <a:pt x="64511" y="152114"/>
                    <a:pt x="54248" y="157245"/>
                  </a:cubicBezTo>
                  <a:cubicBezTo>
                    <a:pt x="46550" y="160544"/>
                    <a:pt x="39220" y="165309"/>
                    <a:pt x="30423" y="165675"/>
                  </a:cubicBezTo>
                  <a:cubicBezTo>
                    <a:pt x="12829" y="162743"/>
                    <a:pt x="8797" y="146615"/>
                    <a:pt x="0" y="13561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03" name="Freeform: Shape 25102">
              <a:extLst>
                <a:ext uri="{FF2B5EF4-FFF2-40B4-BE49-F238E27FC236}">
                  <a16:creationId xmlns:a16="http://schemas.microsoft.com/office/drawing/2014/main" id="{9F1857FB-11DD-4758-B895-795532792565}"/>
                </a:ext>
              </a:extLst>
            </p:cNvPr>
            <p:cNvSpPr/>
            <p:nvPr/>
          </p:nvSpPr>
          <p:spPr>
            <a:xfrm>
              <a:off x="10040180" y="4696152"/>
              <a:ext cx="98598" cy="516819"/>
            </a:xfrm>
            <a:custGeom>
              <a:avLst/>
              <a:gdLst>
                <a:gd name="connsiteX0" fmla="*/ 0 w 98598"/>
                <a:gd name="connsiteY0" fmla="*/ 516819 h 516819"/>
                <a:gd name="connsiteX1" fmla="*/ 34088 w 98598"/>
                <a:gd name="connsiteY1" fmla="*/ 155046 h 516819"/>
                <a:gd name="connsiteX2" fmla="*/ 78806 w 98598"/>
                <a:gd name="connsiteY2" fmla="*/ 20526 h 516819"/>
                <a:gd name="connsiteX3" fmla="*/ 92734 w 98598"/>
                <a:gd name="connsiteY3" fmla="*/ 0 h 516819"/>
                <a:gd name="connsiteX4" fmla="*/ 93467 w 98598"/>
                <a:gd name="connsiteY4" fmla="*/ 9897 h 516819"/>
                <a:gd name="connsiteX5" fmla="*/ 97133 w 98598"/>
                <a:gd name="connsiteY5" fmla="*/ 16861 h 516819"/>
                <a:gd name="connsiteX6" fmla="*/ 87603 w 98598"/>
                <a:gd name="connsiteY6" fmla="*/ 35921 h 516819"/>
                <a:gd name="connsiteX7" fmla="*/ 81372 w 98598"/>
                <a:gd name="connsiteY7" fmla="*/ 58280 h 516819"/>
                <a:gd name="connsiteX8" fmla="*/ 98599 w 98598"/>
                <a:gd name="connsiteY8" fmla="*/ 58280 h 516819"/>
                <a:gd name="connsiteX9" fmla="*/ 90902 w 98598"/>
                <a:gd name="connsiteY9" fmla="*/ 126089 h 516819"/>
                <a:gd name="connsiteX10" fmla="*/ 77706 w 98598"/>
                <a:gd name="connsiteY10" fmla="*/ 145516 h 516819"/>
                <a:gd name="connsiteX11" fmla="*/ 64144 w 98598"/>
                <a:gd name="connsiteY11" fmla="*/ 160544 h 516819"/>
                <a:gd name="connsiteX12" fmla="*/ 60479 w 98598"/>
                <a:gd name="connsiteY12" fmla="*/ 134520 h 516819"/>
                <a:gd name="connsiteX13" fmla="*/ 54248 w 98598"/>
                <a:gd name="connsiteY13" fmla="*/ 167875 h 516819"/>
                <a:gd name="connsiteX14" fmla="*/ 54614 w 98598"/>
                <a:gd name="connsiteY14" fmla="*/ 167142 h 516819"/>
                <a:gd name="connsiteX15" fmla="*/ 66710 w 98598"/>
                <a:gd name="connsiteY15" fmla="*/ 164209 h 516819"/>
                <a:gd name="connsiteX16" fmla="*/ 67810 w 98598"/>
                <a:gd name="connsiteY16" fmla="*/ 173373 h 516819"/>
                <a:gd name="connsiteX17" fmla="*/ 45817 w 98598"/>
                <a:gd name="connsiteY17" fmla="*/ 312291 h 516819"/>
                <a:gd name="connsiteX18" fmla="*/ 40319 w 98598"/>
                <a:gd name="connsiteY18" fmla="*/ 321821 h 516819"/>
                <a:gd name="connsiteX19" fmla="*/ 35921 w 98598"/>
                <a:gd name="connsiteY19" fmla="*/ 305327 h 516819"/>
                <a:gd name="connsiteX20" fmla="*/ 34455 w 98598"/>
                <a:gd name="connsiteY20" fmla="*/ 303494 h 516819"/>
                <a:gd name="connsiteX21" fmla="*/ 34821 w 98598"/>
                <a:gd name="connsiteY21" fmla="*/ 304594 h 516819"/>
                <a:gd name="connsiteX22" fmla="*/ 23458 w 98598"/>
                <a:gd name="connsiteY22" fmla="*/ 407224 h 516819"/>
                <a:gd name="connsiteX23" fmla="*/ 8430 w 98598"/>
                <a:gd name="connsiteY23" fmla="*/ 502524 h 516819"/>
                <a:gd name="connsiteX24" fmla="*/ 0 w 98598"/>
                <a:gd name="connsiteY24" fmla="*/ 516819 h 5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98" h="516819">
                  <a:moveTo>
                    <a:pt x="0" y="516819"/>
                  </a:moveTo>
                  <a:cubicBezTo>
                    <a:pt x="1833" y="395495"/>
                    <a:pt x="4765" y="273804"/>
                    <a:pt x="34088" y="155046"/>
                  </a:cubicBezTo>
                  <a:cubicBezTo>
                    <a:pt x="45451" y="109229"/>
                    <a:pt x="58280" y="63411"/>
                    <a:pt x="78806" y="20526"/>
                  </a:cubicBezTo>
                  <a:cubicBezTo>
                    <a:pt x="82105" y="13562"/>
                    <a:pt x="84304" y="5132"/>
                    <a:pt x="92734" y="0"/>
                  </a:cubicBezTo>
                  <a:cubicBezTo>
                    <a:pt x="93101" y="3665"/>
                    <a:pt x="93467" y="6964"/>
                    <a:pt x="93467" y="9897"/>
                  </a:cubicBezTo>
                  <a:cubicBezTo>
                    <a:pt x="95667" y="11729"/>
                    <a:pt x="96766" y="13929"/>
                    <a:pt x="97133" y="16861"/>
                  </a:cubicBezTo>
                  <a:cubicBezTo>
                    <a:pt x="97499" y="24925"/>
                    <a:pt x="92001" y="30423"/>
                    <a:pt x="87603" y="35921"/>
                  </a:cubicBezTo>
                  <a:cubicBezTo>
                    <a:pt x="82105" y="42518"/>
                    <a:pt x="79172" y="49116"/>
                    <a:pt x="81372" y="58280"/>
                  </a:cubicBezTo>
                  <a:cubicBezTo>
                    <a:pt x="87236" y="58280"/>
                    <a:pt x="93101" y="49116"/>
                    <a:pt x="98599" y="58280"/>
                  </a:cubicBezTo>
                  <a:cubicBezTo>
                    <a:pt x="94934" y="80639"/>
                    <a:pt x="97866" y="104097"/>
                    <a:pt x="90902" y="126089"/>
                  </a:cubicBezTo>
                  <a:cubicBezTo>
                    <a:pt x="79539" y="127922"/>
                    <a:pt x="80272" y="137452"/>
                    <a:pt x="77706" y="145516"/>
                  </a:cubicBezTo>
                  <a:cubicBezTo>
                    <a:pt x="75507" y="152114"/>
                    <a:pt x="77340" y="163476"/>
                    <a:pt x="64144" y="160544"/>
                  </a:cubicBezTo>
                  <a:cubicBezTo>
                    <a:pt x="58646" y="151381"/>
                    <a:pt x="58646" y="151381"/>
                    <a:pt x="60479" y="134520"/>
                  </a:cubicBezTo>
                  <a:cubicBezTo>
                    <a:pt x="56447" y="144416"/>
                    <a:pt x="56813" y="156145"/>
                    <a:pt x="54248" y="167875"/>
                  </a:cubicBezTo>
                  <a:cubicBezTo>
                    <a:pt x="53148" y="169341"/>
                    <a:pt x="57180" y="167875"/>
                    <a:pt x="54614" y="167142"/>
                  </a:cubicBezTo>
                  <a:cubicBezTo>
                    <a:pt x="56813" y="159078"/>
                    <a:pt x="60479" y="156145"/>
                    <a:pt x="66710" y="164209"/>
                  </a:cubicBezTo>
                  <a:cubicBezTo>
                    <a:pt x="67810" y="167142"/>
                    <a:pt x="68176" y="170440"/>
                    <a:pt x="67810" y="173373"/>
                  </a:cubicBezTo>
                  <a:cubicBezTo>
                    <a:pt x="58280" y="219190"/>
                    <a:pt x="52782" y="265741"/>
                    <a:pt x="45817" y="312291"/>
                  </a:cubicBezTo>
                  <a:cubicBezTo>
                    <a:pt x="45084" y="315956"/>
                    <a:pt x="43985" y="319622"/>
                    <a:pt x="40319" y="321821"/>
                  </a:cubicBezTo>
                  <a:cubicBezTo>
                    <a:pt x="29323" y="317789"/>
                    <a:pt x="36654" y="310092"/>
                    <a:pt x="35921" y="305327"/>
                  </a:cubicBezTo>
                  <a:cubicBezTo>
                    <a:pt x="36654" y="300928"/>
                    <a:pt x="31889" y="303861"/>
                    <a:pt x="34455" y="303494"/>
                  </a:cubicBezTo>
                  <a:cubicBezTo>
                    <a:pt x="34821" y="303494"/>
                    <a:pt x="34821" y="303861"/>
                    <a:pt x="34821" y="304594"/>
                  </a:cubicBezTo>
                  <a:cubicBezTo>
                    <a:pt x="34821" y="339415"/>
                    <a:pt x="24925" y="373136"/>
                    <a:pt x="23458" y="407224"/>
                  </a:cubicBezTo>
                  <a:cubicBezTo>
                    <a:pt x="21992" y="439846"/>
                    <a:pt x="14295" y="471002"/>
                    <a:pt x="8430" y="502524"/>
                  </a:cubicBezTo>
                  <a:cubicBezTo>
                    <a:pt x="7331" y="508389"/>
                    <a:pt x="9163" y="516086"/>
                    <a:pt x="0" y="516819"/>
                  </a:cubicBezTo>
                  <a:close/>
                </a:path>
              </a:pathLst>
            </a:custGeom>
            <a:solidFill>
              <a:srgbClr val="BAA39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04" name="Freeform: Shape 25103">
              <a:extLst>
                <a:ext uri="{FF2B5EF4-FFF2-40B4-BE49-F238E27FC236}">
                  <a16:creationId xmlns:a16="http://schemas.microsoft.com/office/drawing/2014/main" id="{A1680ACB-577E-4D60-82CB-D9857C27580E}"/>
                </a:ext>
              </a:extLst>
            </p:cNvPr>
            <p:cNvSpPr/>
            <p:nvPr/>
          </p:nvSpPr>
          <p:spPr>
            <a:xfrm>
              <a:off x="10583817" y="7264521"/>
              <a:ext cx="355953" cy="164825"/>
            </a:xfrm>
            <a:custGeom>
              <a:avLst/>
              <a:gdLst>
                <a:gd name="connsiteX0" fmla="*/ 289872 w 355953"/>
                <a:gd name="connsiteY0" fmla="*/ 116160 h 164825"/>
                <a:gd name="connsiteX1" fmla="*/ 315530 w 355953"/>
                <a:gd name="connsiteY1" fmla="*/ 130822 h 164825"/>
                <a:gd name="connsiteX2" fmla="*/ 320295 w 355953"/>
                <a:gd name="connsiteY2" fmla="*/ 130455 h 164825"/>
                <a:gd name="connsiteX3" fmla="*/ 352184 w 355953"/>
                <a:gd name="connsiteY3" fmla="*/ 153914 h 164825"/>
                <a:gd name="connsiteX4" fmla="*/ 355483 w 355953"/>
                <a:gd name="connsiteY4" fmla="*/ 161977 h 164825"/>
                <a:gd name="connsiteX5" fmla="*/ 345953 w 355953"/>
                <a:gd name="connsiteY5" fmla="*/ 162711 h 164825"/>
                <a:gd name="connsiteX6" fmla="*/ 317363 w 355953"/>
                <a:gd name="connsiteY6" fmla="*/ 148416 h 164825"/>
                <a:gd name="connsiteX7" fmla="*/ 312598 w 355953"/>
                <a:gd name="connsiteY7" fmla="*/ 148782 h 164825"/>
                <a:gd name="connsiteX8" fmla="*/ 312231 w 355953"/>
                <a:gd name="connsiteY8" fmla="*/ 160878 h 164825"/>
                <a:gd name="connsiteX9" fmla="*/ 259450 w 355953"/>
                <a:gd name="connsiteY9" fmla="*/ 150248 h 164825"/>
                <a:gd name="connsiteX10" fmla="*/ 218031 w 355953"/>
                <a:gd name="connsiteY10" fmla="*/ 138886 h 164825"/>
                <a:gd name="connsiteX11" fmla="*/ 165616 w 355953"/>
                <a:gd name="connsiteY11" fmla="*/ 123491 h 164825"/>
                <a:gd name="connsiteX12" fmla="*/ 137759 w 355953"/>
                <a:gd name="connsiteY12" fmla="*/ 109562 h 164825"/>
                <a:gd name="connsiteX13" fmla="*/ 93774 w 355953"/>
                <a:gd name="connsiteY13" fmla="*/ 83172 h 164825"/>
                <a:gd name="connsiteX14" fmla="*/ 62252 w 355953"/>
                <a:gd name="connsiteY14" fmla="*/ 65578 h 164825"/>
                <a:gd name="connsiteX15" fmla="*/ 33662 w 355953"/>
                <a:gd name="connsiteY15" fmla="*/ 49084 h 164825"/>
                <a:gd name="connsiteX16" fmla="*/ 34028 w 355953"/>
                <a:gd name="connsiteY16" fmla="*/ 49450 h 164825"/>
                <a:gd name="connsiteX17" fmla="*/ 307 w 355953"/>
                <a:gd name="connsiteY17" fmla="*/ 18661 h 164825"/>
                <a:gd name="connsiteX18" fmla="*/ 307 w 355953"/>
                <a:gd name="connsiteY18" fmla="*/ 18661 h 164825"/>
                <a:gd name="connsiteX19" fmla="*/ 7271 w 355953"/>
                <a:gd name="connsiteY19" fmla="*/ 10230 h 164825"/>
                <a:gd name="connsiteX20" fmla="*/ 45024 w 355953"/>
                <a:gd name="connsiteY20" fmla="*/ 1800 h 164825"/>
                <a:gd name="connsiteX21" fmla="*/ 61519 w 355953"/>
                <a:gd name="connsiteY21" fmla="*/ 15729 h 164825"/>
                <a:gd name="connsiteX22" fmla="*/ 62252 w 355953"/>
                <a:gd name="connsiteY22" fmla="*/ 26358 h 164825"/>
                <a:gd name="connsiteX23" fmla="*/ 123830 w 355953"/>
                <a:gd name="connsiteY23" fmla="*/ 59713 h 164825"/>
                <a:gd name="connsiteX24" fmla="*/ 142157 w 355953"/>
                <a:gd name="connsiteY24" fmla="*/ 65578 h 164825"/>
                <a:gd name="connsiteX25" fmla="*/ 136293 w 355953"/>
                <a:gd name="connsiteY25" fmla="*/ 82072 h 164825"/>
                <a:gd name="connsiteX26" fmla="*/ 162683 w 355953"/>
                <a:gd name="connsiteY26" fmla="*/ 74741 h 164825"/>
                <a:gd name="connsiteX27" fmla="*/ 214365 w 355953"/>
                <a:gd name="connsiteY27" fmla="*/ 83172 h 164825"/>
                <a:gd name="connsiteX28" fmla="*/ 222063 w 355953"/>
                <a:gd name="connsiteY28" fmla="*/ 86837 h 164825"/>
                <a:gd name="connsiteX29" fmla="*/ 242222 w 355953"/>
                <a:gd name="connsiteY29" fmla="*/ 100033 h 164825"/>
                <a:gd name="connsiteX30" fmla="*/ 281442 w 355953"/>
                <a:gd name="connsiteY30" fmla="*/ 108829 h 164825"/>
                <a:gd name="connsiteX31" fmla="*/ 289872 w 355953"/>
                <a:gd name="connsiteY31" fmla="*/ 116160 h 16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55953" h="164825">
                  <a:moveTo>
                    <a:pt x="289872" y="116160"/>
                  </a:moveTo>
                  <a:cubicBezTo>
                    <a:pt x="293904" y="128989"/>
                    <a:pt x="295004" y="146583"/>
                    <a:pt x="315530" y="130822"/>
                  </a:cubicBezTo>
                  <a:cubicBezTo>
                    <a:pt x="316630" y="130089"/>
                    <a:pt x="319928" y="129722"/>
                    <a:pt x="320295" y="130455"/>
                  </a:cubicBezTo>
                  <a:cubicBezTo>
                    <a:pt x="327626" y="142551"/>
                    <a:pt x="345953" y="140352"/>
                    <a:pt x="352184" y="153914"/>
                  </a:cubicBezTo>
                  <a:cubicBezTo>
                    <a:pt x="353283" y="156480"/>
                    <a:pt x="357315" y="158679"/>
                    <a:pt x="355483" y="161977"/>
                  </a:cubicBezTo>
                  <a:cubicBezTo>
                    <a:pt x="352917" y="166376"/>
                    <a:pt x="348518" y="164910"/>
                    <a:pt x="345953" y="162711"/>
                  </a:cubicBezTo>
                  <a:cubicBezTo>
                    <a:pt x="337522" y="155746"/>
                    <a:pt x="321395" y="164177"/>
                    <a:pt x="317363" y="148416"/>
                  </a:cubicBezTo>
                  <a:cubicBezTo>
                    <a:pt x="317363" y="148049"/>
                    <a:pt x="313697" y="148049"/>
                    <a:pt x="312598" y="148782"/>
                  </a:cubicBezTo>
                  <a:cubicBezTo>
                    <a:pt x="307833" y="152448"/>
                    <a:pt x="313331" y="156846"/>
                    <a:pt x="312231" y="160878"/>
                  </a:cubicBezTo>
                  <a:cubicBezTo>
                    <a:pt x="293904" y="160511"/>
                    <a:pt x="277043" y="154647"/>
                    <a:pt x="259450" y="150248"/>
                  </a:cubicBezTo>
                  <a:cubicBezTo>
                    <a:pt x="246621" y="142551"/>
                    <a:pt x="233792" y="136320"/>
                    <a:pt x="218031" y="138886"/>
                  </a:cubicBezTo>
                  <a:cubicBezTo>
                    <a:pt x="199704" y="137053"/>
                    <a:pt x="182476" y="130822"/>
                    <a:pt x="165616" y="123491"/>
                  </a:cubicBezTo>
                  <a:cubicBezTo>
                    <a:pt x="157918" y="115794"/>
                    <a:pt x="147289" y="113228"/>
                    <a:pt x="137759" y="109562"/>
                  </a:cubicBezTo>
                  <a:cubicBezTo>
                    <a:pt x="121264" y="103698"/>
                    <a:pt x="107336" y="94534"/>
                    <a:pt x="93774" y="83172"/>
                  </a:cubicBezTo>
                  <a:cubicBezTo>
                    <a:pt x="84977" y="75841"/>
                    <a:pt x="75447" y="67044"/>
                    <a:pt x="62252" y="65578"/>
                  </a:cubicBezTo>
                  <a:cubicBezTo>
                    <a:pt x="50889" y="64478"/>
                    <a:pt x="44291" y="53115"/>
                    <a:pt x="33662" y="49084"/>
                  </a:cubicBezTo>
                  <a:lnTo>
                    <a:pt x="34028" y="49450"/>
                  </a:lnTo>
                  <a:cubicBezTo>
                    <a:pt x="23399" y="38454"/>
                    <a:pt x="14235" y="26358"/>
                    <a:pt x="307" y="18661"/>
                  </a:cubicBezTo>
                  <a:lnTo>
                    <a:pt x="307" y="18661"/>
                  </a:lnTo>
                  <a:cubicBezTo>
                    <a:pt x="-1159" y="12796"/>
                    <a:pt x="2872" y="9498"/>
                    <a:pt x="7271" y="10230"/>
                  </a:cubicBezTo>
                  <a:cubicBezTo>
                    <a:pt x="21199" y="12796"/>
                    <a:pt x="32562" y="5832"/>
                    <a:pt x="45024" y="1800"/>
                  </a:cubicBezTo>
                  <a:cubicBezTo>
                    <a:pt x="58953" y="-2598"/>
                    <a:pt x="62618" y="701"/>
                    <a:pt x="61519" y="15729"/>
                  </a:cubicBezTo>
                  <a:cubicBezTo>
                    <a:pt x="61152" y="19394"/>
                    <a:pt x="59686" y="24159"/>
                    <a:pt x="62252" y="26358"/>
                  </a:cubicBezTo>
                  <a:cubicBezTo>
                    <a:pt x="80579" y="41386"/>
                    <a:pt x="95240" y="64112"/>
                    <a:pt x="123830" y="59713"/>
                  </a:cubicBezTo>
                  <a:cubicBezTo>
                    <a:pt x="131161" y="58614"/>
                    <a:pt x="137759" y="59713"/>
                    <a:pt x="142157" y="65578"/>
                  </a:cubicBezTo>
                  <a:cubicBezTo>
                    <a:pt x="146556" y="71076"/>
                    <a:pt x="139591" y="73642"/>
                    <a:pt x="136293" y="82072"/>
                  </a:cubicBezTo>
                  <a:cubicBezTo>
                    <a:pt x="145456" y="69976"/>
                    <a:pt x="153153" y="70343"/>
                    <a:pt x="162683" y="74741"/>
                  </a:cubicBezTo>
                  <a:cubicBezTo>
                    <a:pt x="178811" y="82072"/>
                    <a:pt x="195672" y="89036"/>
                    <a:pt x="214365" y="83172"/>
                  </a:cubicBezTo>
                  <a:cubicBezTo>
                    <a:pt x="217664" y="83172"/>
                    <a:pt x="221696" y="83172"/>
                    <a:pt x="222063" y="86837"/>
                  </a:cubicBezTo>
                  <a:cubicBezTo>
                    <a:pt x="223895" y="99666"/>
                    <a:pt x="232692" y="99666"/>
                    <a:pt x="242222" y="100033"/>
                  </a:cubicBezTo>
                  <a:cubicBezTo>
                    <a:pt x="255784" y="100766"/>
                    <a:pt x="268613" y="104798"/>
                    <a:pt x="281442" y="108829"/>
                  </a:cubicBezTo>
                  <a:cubicBezTo>
                    <a:pt x="285107" y="110296"/>
                    <a:pt x="288040" y="112495"/>
                    <a:pt x="289872" y="116160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05" name="Freeform: Shape 25104">
              <a:extLst>
                <a:ext uri="{FF2B5EF4-FFF2-40B4-BE49-F238E27FC236}">
                  <a16:creationId xmlns:a16="http://schemas.microsoft.com/office/drawing/2014/main" id="{B7C133A9-4EB0-4D8E-A412-4B0C1EDD5F7C}"/>
                </a:ext>
              </a:extLst>
            </p:cNvPr>
            <p:cNvSpPr/>
            <p:nvPr/>
          </p:nvSpPr>
          <p:spPr>
            <a:xfrm>
              <a:off x="10565430" y="4430778"/>
              <a:ext cx="142583" cy="205800"/>
            </a:xfrm>
            <a:custGeom>
              <a:avLst/>
              <a:gdLst>
                <a:gd name="connsiteX0" fmla="*/ 93834 w 142583"/>
                <a:gd name="connsiteY0" fmla="*/ 0 h 205800"/>
                <a:gd name="connsiteX1" fmla="*/ 142584 w 142583"/>
                <a:gd name="connsiteY1" fmla="*/ 15761 h 205800"/>
                <a:gd name="connsiteX2" fmla="*/ 108862 w 142583"/>
                <a:gd name="connsiteY2" fmla="*/ 34821 h 205800"/>
                <a:gd name="connsiteX3" fmla="*/ 96033 w 142583"/>
                <a:gd name="connsiteY3" fmla="*/ 49483 h 205800"/>
                <a:gd name="connsiteX4" fmla="*/ 85037 w 142583"/>
                <a:gd name="connsiteY4" fmla="*/ 59379 h 205800"/>
                <a:gd name="connsiteX5" fmla="*/ 98599 w 142583"/>
                <a:gd name="connsiteY5" fmla="*/ 59379 h 205800"/>
                <a:gd name="connsiteX6" fmla="*/ 94200 w 142583"/>
                <a:gd name="connsiteY6" fmla="*/ 71842 h 205800"/>
                <a:gd name="connsiteX7" fmla="*/ 86870 w 142583"/>
                <a:gd name="connsiteY7" fmla="*/ 84304 h 205800"/>
                <a:gd name="connsiteX8" fmla="*/ 85037 w 142583"/>
                <a:gd name="connsiteY8" fmla="*/ 109962 h 205800"/>
                <a:gd name="connsiteX9" fmla="*/ 101531 w 142583"/>
                <a:gd name="connsiteY9" fmla="*/ 156145 h 205800"/>
                <a:gd name="connsiteX10" fmla="*/ 106296 w 142583"/>
                <a:gd name="connsiteY10" fmla="*/ 158345 h 205800"/>
                <a:gd name="connsiteX11" fmla="*/ 116926 w 142583"/>
                <a:gd name="connsiteY11" fmla="*/ 179604 h 205800"/>
                <a:gd name="connsiteX12" fmla="*/ 126456 w 142583"/>
                <a:gd name="connsiteY12" fmla="*/ 196465 h 205800"/>
                <a:gd name="connsiteX13" fmla="*/ 105930 w 142583"/>
                <a:gd name="connsiteY13" fmla="*/ 201963 h 205800"/>
                <a:gd name="connsiteX14" fmla="*/ 70009 w 142583"/>
                <a:gd name="connsiteY14" fmla="*/ 186935 h 205800"/>
                <a:gd name="connsiteX15" fmla="*/ 50949 w 142583"/>
                <a:gd name="connsiteY15" fmla="*/ 193899 h 205800"/>
                <a:gd name="connsiteX16" fmla="*/ 36287 w 142583"/>
                <a:gd name="connsiteY16" fmla="*/ 196098 h 205800"/>
                <a:gd name="connsiteX17" fmla="*/ 21626 w 142583"/>
                <a:gd name="connsiteY17" fmla="*/ 176305 h 205800"/>
                <a:gd name="connsiteX18" fmla="*/ 0 w 142583"/>
                <a:gd name="connsiteY18" fmla="*/ 177405 h 205800"/>
                <a:gd name="connsiteX19" fmla="*/ 11363 w 142583"/>
                <a:gd name="connsiteY19" fmla="*/ 160910 h 205800"/>
                <a:gd name="connsiteX20" fmla="*/ 23092 w 142583"/>
                <a:gd name="connsiteY20" fmla="*/ 126089 h 205800"/>
                <a:gd name="connsiteX21" fmla="*/ 35554 w 142583"/>
                <a:gd name="connsiteY21" fmla="*/ 109962 h 205800"/>
                <a:gd name="connsiteX22" fmla="*/ 34455 w 142583"/>
                <a:gd name="connsiteY22" fmla="*/ 82838 h 205800"/>
                <a:gd name="connsiteX23" fmla="*/ 26391 w 142583"/>
                <a:gd name="connsiteY23" fmla="*/ 78073 h 205800"/>
                <a:gd name="connsiteX24" fmla="*/ 30056 w 142583"/>
                <a:gd name="connsiteY24" fmla="*/ 58646 h 205800"/>
                <a:gd name="connsiteX25" fmla="*/ 46550 w 142583"/>
                <a:gd name="connsiteY25" fmla="*/ 53881 h 205800"/>
                <a:gd name="connsiteX26" fmla="*/ 42152 w 142583"/>
                <a:gd name="connsiteY26" fmla="*/ 38487 h 205800"/>
                <a:gd name="connsiteX27" fmla="*/ 55714 w 142583"/>
                <a:gd name="connsiteY27" fmla="*/ 29323 h 205800"/>
                <a:gd name="connsiteX28" fmla="*/ 93834 w 142583"/>
                <a:gd name="connsiteY28" fmla="*/ 0 h 20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583" h="205800">
                  <a:moveTo>
                    <a:pt x="93834" y="0"/>
                  </a:moveTo>
                  <a:cubicBezTo>
                    <a:pt x="109962" y="5132"/>
                    <a:pt x="126089" y="10263"/>
                    <a:pt x="142584" y="15761"/>
                  </a:cubicBezTo>
                  <a:cubicBezTo>
                    <a:pt x="138185" y="34088"/>
                    <a:pt x="123524" y="36287"/>
                    <a:pt x="108862" y="34821"/>
                  </a:cubicBezTo>
                  <a:cubicBezTo>
                    <a:pt x="95300" y="33355"/>
                    <a:pt x="92368" y="37387"/>
                    <a:pt x="96033" y="49483"/>
                  </a:cubicBezTo>
                  <a:cubicBezTo>
                    <a:pt x="95300" y="56080"/>
                    <a:pt x="91268" y="59013"/>
                    <a:pt x="85037" y="59379"/>
                  </a:cubicBezTo>
                  <a:cubicBezTo>
                    <a:pt x="89802" y="61945"/>
                    <a:pt x="94567" y="52782"/>
                    <a:pt x="98599" y="59379"/>
                  </a:cubicBezTo>
                  <a:cubicBezTo>
                    <a:pt x="101531" y="64511"/>
                    <a:pt x="97866" y="68909"/>
                    <a:pt x="94200" y="71842"/>
                  </a:cubicBezTo>
                  <a:cubicBezTo>
                    <a:pt x="90169" y="75140"/>
                    <a:pt x="88336" y="79539"/>
                    <a:pt x="86870" y="84304"/>
                  </a:cubicBezTo>
                  <a:cubicBezTo>
                    <a:pt x="78073" y="92368"/>
                    <a:pt x="81005" y="101165"/>
                    <a:pt x="85037" y="109962"/>
                  </a:cubicBezTo>
                  <a:cubicBezTo>
                    <a:pt x="81005" y="127555"/>
                    <a:pt x="89435" y="151014"/>
                    <a:pt x="101531" y="156145"/>
                  </a:cubicBezTo>
                  <a:cubicBezTo>
                    <a:pt x="103364" y="156512"/>
                    <a:pt x="104830" y="157245"/>
                    <a:pt x="106296" y="158345"/>
                  </a:cubicBezTo>
                  <a:cubicBezTo>
                    <a:pt x="107396" y="166775"/>
                    <a:pt x="108495" y="174472"/>
                    <a:pt x="116926" y="179604"/>
                  </a:cubicBezTo>
                  <a:cubicBezTo>
                    <a:pt x="122424" y="182903"/>
                    <a:pt x="126089" y="189134"/>
                    <a:pt x="126456" y="196465"/>
                  </a:cubicBezTo>
                  <a:cubicBezTo>
                    <a:pt x="122424" y="208194"/>
                    <a:pt x="114360" y="207461"/>
                    <a:pt x="105930" y="201963"/>
                  </a:cubicBezTo>
                  <a:cubicBezTo>
                    <a:pt x="94934" y="194999"/>
                    <a:pt x="81738" y="192433"/>
                    <a:pt x="70009" y="186935"/>
                  </a:cubicBezTo>
                  <a:cubicBezTo>
                    <a:pt x="62312" y="183269"/>
                    <a:pt x="54614" y="183636"/>
                    <a:pt x="50949" y="193899"/>
                  </a:cubicBezTo>
                  <a:cubicBezTo>
                    <a:pt x="46184" y="195365"/>
                    <a:pt x="41419" y="196465"/>
                    <a:pt x="36287" y="196098"/>
                  </a:cubicBezTo>
                  <a:cubicBezTo>
                    <a:pt x="21626" y="194999"/>
                    <a:pt x="17960" y="190234"/>
                    <a:pt x="21626" y="176305"/>
                  </a:cubicBezTo>
                  <a:cubicBezTo>
                    <a:pt x="15395" y="188034"/>
                    <a:pt x="8064" y="185835"/>
                    <a:pt x="0" y="177405"/>
                  </a:cubicBezTo>
                  <a:cubicBezTo>
                    <a:pt x="0" y="169341"/>
                    <a:pt x="6964" y="165675"/>
                    <a:pt x="11363" y="160910"/>
                  </a:cubicBezTo>
                  <a:cubicBezTo>
                    <a:pt x="20893" y="151014"/>
                    <a:pt x="30423" y="142217"/>
                    <a:pt x="23092" y="126089"/>
                  </a:cubicBezTo>
                  <a:cubicBezTo>
                    <a:pt x="19427" y="117292"/>
                    <a:pt x="30423" y="113994"/>
                    <a:pt x="35554" y="109962"/>
                  </a:cubicBezTo>
                  <a:cubicBezTo>
                    <a:pt x="52048" y="96766"/>
                    <a:pt x="52048" y="94934"/>
                    <a:pt x="34455" y="82838"/>
                  </a:cubicBezTo>
                  <a:cubicBezTo>
                    <a:pt x="31889" y="81005"/>
                    <a:pt x="28957" y="79905"/>
                    <a:pt x="26391" y="78073"/>
                  </a:cubicBezTo>
                  <a:cubicBezTo>
                    <a:pt x="21992" y="70375"/>
                    <a:pt x="28957" y="65244"/>
                    <a:pt x="30056" y="58646"/>
                  </a:cubicBezTo>
                  <a:cubicBezTo>
                    <a:pt x="35188" y="57180"/>
                    <a:pt x="40686" y="55347"/>
                    <a:pt x="46550" y="53881"/>
                  </a:cubicBezTo>
                  <a:cubicBezTo>
                    <a:pt x="48750" y="48017"/>
                    <a:pt x="36654" y="44718"/>
                    <a:pt x="42152" y="38487"/>
                  </a:cubicBezTo>
                  <a:cubicBezTo>
                    <a:pt x="45451" y="34455"/>
                    <a:pt x="50949" y="29690"/>
                    <a:pt x="55714" y="29323"/>
                  </a:cubicBezTo>
                  <a:cubicBezTo>
                    <a:pt x="75874" y="28223"/>
                    <a:pt x="78439" y="5498"/>
                    <a:pt x="93834" y="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06" name="Freeform: Shape 25105">
              <a:extLst>
                <a:ext uri="{FF2B5EF4-FFF2-40B4-BE49-F238E27FC236}">
                  <a16:creationId xmlns:a16="http://schemas.microsoft.com/office/drawing/2014/main" id="{7502BABE-0F46-465B-A0C6-8DE189FE302E}"/>
                </a:ext>
              </a:extLst>
            </p:cNvPr>
            <p:cNvSpPr/>
            <p:nvPr/>
          </p:nvSpPr>
          <p:spPr>
            <a:xfrm>
              <a:off x="10110556" y="6068839"/>
              <a:ext cx="109961" cy="458146"/>
            </a:xfrm>
            <a:custGeom>
              <a:avLst/>
              <a:gdLst>
                <a:gd name="connsiteX0" fmla="*/ 0 w 109961"/>
                <a:gd name="connsiteY0" fmla="*/ 27857 h 458146"/>
                <a:gd name="connsiteX1" fmla="*/ 6964 w 109961"/>
                <a:gd name="connsiteY1" fmla="*/ 0 h 458146"/>
                <a:gd name="connsiteX2" fmla="*/ 34821 w 109961"/>
                <a:gd name="connsiteY2" fmla="*/ 105930 h 458146"/>
                <a:gd name="connsiteX3" fmla="*/ 54981 w 109961"/>
                <a:gd name="connsiteY3" fmla="*/ 177405 h 458146"/>
                <a:gd name="connsiteX4" fmla="*/ 87236 w 109961"/>
                <a:gd name="connsiteY4" fmla="*/ 340514 h 458146"/>
                <a:gd name="connsiteX5" fmla="*/ 109962 w 109961"/>
                <a:gd name="connsiteY5" fmla="*/ 447177 h 458146"/>
                <a:gd name="connsiteX6" fmla="*/ 107029 w 109961"/>
                <a:gd name="connsiteY6" fmla="*/ 455607 h 458146"/>
                <a:gd name="connsiteX7" fmla="*/ 87969 w 109961"/>
                <a:gd name="connsiteY7" fmla="*/ 451209 h 458146"/>
                <a:gd name="connsiteX8" fmla="*/ 6964 w 109961"/>
                <a:gd name="connsiteY8" fmla="*/ 72208 h 458146"/>
                <a:gd name="connsiteX9" fmla="*/ 0 w 109961"/>
                <a:gd name="connsiteY9" fmla="*/ 27857 h 45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961" h="458146">
                  <a:moveTo>
                    <a:pt x="0" y="27857"/>
                  </a:moveTo>
                  <a:cubicBezTo>
                    <a:pt x="8797" y="20160"/>
                    <a:pt x="13562" y="11729"/>
                    <a:pt x="6964" y="0"/>
                  </a:cubicBezTo>
                  <a:cubicBezTo>
                    <a:pt x="20526" y="8797"/>
                    <a:pt x="33355" y="57547"/>
                    <a:pt x="34821" y="105930"/>
                  </a:cubicBezTo>
                  <a:cubicBezTo>
                    <a:pt x="48383" y="127555"/>
                    <a:pt x="47650" y="153580"/>
                    <a:pt x="54981" y="177405"/>
                  </a:cubicBezTo>
                  <a:cubicBezTo>
                    <a:pt x="71109" y="230553"/>
                    <a:pt x="72941" y="286633"/>
                    <a:pt x="87236" y="340514"/>
                  </a:cubicBezTo>
                  <a:cubicBezTo>
                    <a:pt x="93834" y="376069"/>
                    <a:pt x="104097" y="411256"/>
                    <a:pt x="109962" y="447177"/>
                  </a:cubicBezTo>
                  <a:cubicBezTo>
                    <a:pt x="109962" y="450476"/>
                    <a:pt x="108862" y="453042"/>
                    <a:pt x="107029" y="455607"/>
                  </a:cubicBezTo>
                  <a:cubicBezTo>
                    <a:pt x="98965" y="461472"/>
                    <a:pt x="93467" y="455974"/>
                    <a:pt x="87969" y="451209"/>
                  </a:cubicBezTo>
                  <a:cubicBezTo>
                    <a:pt x="56080" y="325853"/>
                    <a:pt x="30056" y="199397"/>
                    <a:pt x="6964" y="72208"/>
                  </a:cubicBezTo>
                  <a:cubicBezTo>
                    <a:pt x="4032" y="57547"/>
                    <a:pt x="2199" y="42518"/>
                    <a:pt x="0" y="27857"/>
                  </a:cubicBezTo>
                  <a:close/>
                </a:path>
              </a:pathLst>
            </a:custGeom>
            <a:solidFill>
              <a:srgbClr val="8A76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07" name="Freeform: Shape 25106">
              <a:extLst>
                <a:ext uri="{FF2B5EF4-FFF2-40B4-BE49-F238E27FC236}">
                  <a16:creationId xmlns:a16="http://schemas.microsoft.com/office/drawing/2014/main" id="{848CF709-9111-4A72-B954-460360879455}"/>
                </a:ext>
              </a:extLst>
            </p:cNvPr>
            <p:cNvSpPr/>
            <p:nvPr/>
          </p:nvSpPr>
          <p:spPr>
            <a:xfrm>
              <a:off x="12183257" y="6897217"/>
              <a:ext cx="205107" cy="331235"/>
            </a:xfrm>
            <a:custGeom>
              <a:avLst/>
              <a:gdLst>
                <a:gd name="connsiteX0" fmla="*/ 196173 w 205107"/>
                <a:gd name="connsiteY0" fmla="*/ 88702 h 331235"/>
                <a:gd name="connsiteX1" fmla="*/ 171615 w 205107"/>
                <a:gd name="connsiteY1" fmla="*/ 123157 h 331235"/>
                <a:gd name="connsiteX2" fmla="*/ 132028 w 205107"/>
                <a:gd name="connsiteY2" fmla="*/ 195365 h 331235"/>
                <a:gd name="connsiteX3" fmla="*/ 41860 w 205107"/>
                <a:gd name="connsiteY3" fmla="*/ 317789 h 331235"/>
                <a:gd name="connsiteX4" fmla="*/ 14370 w 205107"/>
                <a:gd name="connsiteY4" fmla="*/ 327319 h 331235"/>
                <a:gd name="connsiteX5" fmla="*/ 1174 w 205107"/>
                <a:gd name="connsiteY5" fmla="*/ 328419 h 331235"/>
                <a:gd name="connsiteX6" fmla="*/ 5206 w 205107"/>
                <a:gd name="connsiteY6" fmla="*/ 315223 h 331235"/>
                <a:gd name="connsiteX7" fmla="*/ 23900 w 205107"/>
                <a:gd name="connsiteY7" fmla="*/ 292131 h 331235"/>
                <a:gd name="connsiteX8" fmla="*/ 30864 w 205107"/>
                <a:gd name="connsiteY8" fmla="*/ 270505 h 331235"/>
                <a:gd name="connsiteX9" fmla="*/ 62753 w 205107"/>
                <a:gd name="connsiteY9" fmla="*/ 236784 h 331235"/>
                <a:gd name="connsiteX10" fmla="*/ 70083 w 205107"/>
                <a:gd name="connsiteY10" fmla="*/ 200863 h 331235"/>
                <a:gd name="connsiteX11" fmla="*/ 93175 w 205107"/>
                <a:gd name="connsiteY11" fmla="*/ 174472 h 331235"/>
                <a:gd name="connsiteX12" fmla="*/ 122132 w 205107"/>
                <a:gd name="connsiteY12" fmla="*/ 161277 h 331235"/>
                <a:gd name="connsiteX13" fmla="*/ 116267 w 205107"/>
                <a:gd name="connsiteY13" fmla="*/ 137085 h 331235"/>
                <a:gd name="connsiteX14" fmla="*/ 126530 w 205107"/>
                <a:gd name="connsiteY14" fmla="*/ 120225 h 331235"/>
                <a:gd name="connsiteX15" fmla="*/ 147057 w 205107"/>
                <a:gd name="connsiteY15" fmla="*/ 87603 h 331235"/>
                <a:gd name="connsiteX16" fmla="*/ 162451 w 205107"/>
                <a:gd name="connsiteY16" fmla="*/ 83204 h 331235"/>
                <a:gd name="connsiteX17" fmla="*/ 169782 w 205107"/>
                <a:gd name="connsiteY17" fmla="*/ 52048 h 331235"/>
                <a:gd name="connsiteX18" fmla="*/ 178945 w 205107"/>
                <a:gd name="connsiteY18" fmla="*/ 22359 h 331235"/>
                <a:gd name="connsiteX19" fmla="*/ 194707 w 205107"/>
                <a:gd name="connsiteY19" fmla="*/ 0 h 331235"/>
                <a:gd name="connsiteX20" fmla="*/ 200938 w 205107"/>
                <a:gd name="connsiteY20" fmla="*/ 4032 h 331235"/>
                <a:gd name="connsiteX21" fmla="*/ 198005 w 205107"/>
                <a:gd name="connsiteY21" fmla="*/ 27857 h 331235"/>
                <a:gd name="connsiteX22" fmla="*/ 191774 w 205107"/>
                <a:gd name="connsiteY22" fmla="*/ 46184 h 331235"/>
                <a:gd name="connsiteX23" fmla="*/ 184077 w 205107"/>
                <a:gd name="connsiteY23" fmla="*/ 68909 h 331235"/>
                <a:gd name="connsiteX24" fmla="*/ 176380 w 205107"/>
                <a:gd name="connsiteY24" fmla="*/ 97499 h 331235"/>
                <a:gd name="connsiteX25" fmla="*/ 196173 w 205107"/>
                <a:gd name="connsiteY25" fmla="*/ 88702 h 3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5107" h="331235">
                  <a:moveTo>
                    <a:pt x="196173" y="88702"/>
                  </a:moveTo>
                  <a:cubicBezTo>
                    <a:pt x="191774" y="102631"/>
                    <a:pt x="181145" y="112527"/>
                    <a:pt x="171615" y="123157"/>
                  </a:cubicBezTo>
                  <a:cubicBezTo>
                    <a:pt x="153288" y="144416"/>
                    <a:pt x="147057" y="172273"/>
                    <a:pt x="132028" y="195365"/>
                  </a:cubicBezTo>
                  <a:cubicBezTo>
                    <a:pt x="103805" y="237517"/>
                    <a:pt x="74848" y="278936"/>
                    <a:pt x="41860" y="317789"/>
                  </a:cubicBezTo>
                  <a:cubicBezTo>
                    <a:pt x="32330" y="320355"/>
                    <a:pt x="23166" y="322554"/>
                    <a:pt x="14370" y="327319"/>
                  </a:cubicBezTo>
                  <a:cubicBezTo>
                    <a:pt x="9971" y="329518"/>
                    <a:pt x="5206" y="334283"/>
                    <a:pt x="1174" y="328419"/>
                  </a:cubicBezTo>
                  <a:cubicBezTo>
                    <a:pt x="-2125" y="323653"/>
                    <a:pt x="2274" y="319255"/>
                    <a:pt x="5206" y="315223"/>
                  </a:cubicBezTo>
                  <a:cubicBezTo>
                    <a:pt x="9605" y="306060"/>
                    <a:pt x="12903" y="296530"/>
                    <a:pt x="23900" y="292131"/>
                  </a:cubicBezTo>
                  <a:cubicBezTo>
                    <a:pt x="33430" y="288099"/>
                    <a:pt x="27931" y="277470"/>
                    <a:pt x="30864" y="270505"/>
                  </a:cubicBezTo>
                  <a:cubicBezTo>
                    <a:pt x="44059" y="261709"/>
                    <a:pt x="50657" y="246680"/>
                    <a:pt x="62753" y="236784"/>
                  </a:cubicBezTo>
                  <a:cubicBezTo>
                    <a:pt x="83645" y="227620"/>
                    <a:pt x="85112" y="219923"/>
                    <a:pt x="70083" y="200863"/>
                  </a:cubicBezTo>
                  <a:cubicBezTo>
                    <a:pt x="67151" y="182536"/>
                    <a:pt x="84012" y="182169"/>
                    <a:pt x="93175" y="174472"/>
                  </a:cubicBezTo>
                  <a:cubicBezTo>
                    <a:pt x="105638" y="176305"/>
                    <a:pt x="114801" y="169707"/>
                    <a:pt x="122132" y="161277"/>
                  </a:cubicBezTo>
                  <a:cubicBezTo>
                    <a:pt x="131662" y="151014"/>
                    <a:pt x="129463" y="143316"/>
                    <a:pt x="116267" y="137085"/>
                  </a:cubicBezTo>
                  <a:cubicBezTo>
                    <a:pt x="115901" y="129021"/>
                    <a:pt x="121765" y="124990"/>
                    <a:pt x="126530" y="120225"/>
                  </a:cubicBezTo>
                  <a:cubicBezTo>
                    <a:pt x="135694" y="110695"/>
                    <a:pt x="144124" y="101164"/>
                    <a:pt x="147057" y="87603"/>
                  </a:cubicBezTo>
                  <a:cubicBezTo>
                    <a:pt x="148889" y="79539"/>
                    <a:pt x="152921" y="72574"/>
                    <a:pt x="162451" y="83204"/>
                  </a:cubicBezTo>
                  <a:cubicBezTo>
                    <a:pt x="159519" y="71108"/>
                    <a:pt x="158419" y="61212"/>
                    <a:pt x="169782" y="52048"/>
                  </a:cubicBezTo>
                  <a:cubicBezTo>
                    <a:pt x="177846" y="45817"/>
                    <a:pt x="175646" y="32255"/>
                    <a:pt x="178945" y="22359"/>
                  </a:cubicBezTo>
                  <a:cubicBezTo>
                    <a:pt x="181511" y="13195"/>
                    <a:pt x="181145" y="1466"/>
                    <a:pt x="194707" y="0"/>
                  </a:cubicBezTo>
                  <a:cubicBezTo>
                    <a:pt x="197272" y="366"/>
                    <a:pt x="199471" y="1466"/>
                    <a:pt x="200938" y="4032"/>
                  </a:cubicBezTo>
                  <a:cubicBezTo>
                    <a:pt x="205703" y="12829"/>
                    <a:pt x="208269" y="20893"/>
                    <a:pt x="198005" y="27857"/>
                  </a:cubicBezTo>
                  <a:cubicBezTo>
                    <a:pt x="191408" y="32255"/>
                    <a:pt x="193973" y="39953"/>
                    <a:pt x="191774" y="46184"/>
                  </a:cubicBezTo>
                  <a:cubicBezTo>
                    <a:pt x="189941" y="54248"/>
                    <a:pt x="184443" y="60479"/>
                    <a:pt x="184077" y="68909"/>
                  </a:cubicBezTo>
                  <a:cubicBezTo>
                    <a:pt x="183344" y="78806"/>
                    <a:pt x="182611" y="88702"/>
                    <a:pt x="176380" y="97499"/>
                  </a:cubicBezTo>
                  <a:cubicBezTo>
                    <a:pt x="184443" y="97133"/>
                    <a:pt x="185543" y="82838"/>
                    <a:pt x="196173" y="88702"/>
                  </a:cubicBezTo>
                  <a:close/>
                </a:path>
              </a:pathLst>
            </a:custGeom>
            <a:solidFill>
              <a:srgbClr val="E8DD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08" name="Freeform: Shape 25107">
              <a:extLst>
                <a:ext uri="{FF2B5EF4-FFF2-40B4-BE49-F238E27FC236}">
                  <a16:creationId xmlns:a16="http://schemas.microsoft.com/office/drawing/2014/main" id="{FFAF8474-6BDA-4313-8B6B-1E7D092798F2}"/>
                </a:ext>
              </a:extLst>
            </p:cNvPr>
            <p:cNvSpPr/>
            <p:nvPr/>
          </p:nvSpPr>
          <p:spPr>
            <a:xfrm>
              <a:off x="10130528" y="4656071"/>
              <a:ext cx="102084" cy="217597"/>
            </a:xfrm>
            <a:custGeom>
              <a:avLst/>
              <a:gdLst>
                <a:gd name="connsiteX0" fmla="*/ 3486 w 102084"/>
                <a:gd name="connsiteY0" fmla="*/ 57675 h 217597"/>
                <a:gd name="connsiteX1" fmla="*/ 3486 w 102084"/>
                <a:gd name="connsiteY1" fmla="*/ 49977 h 217597"/>
                <a:gd name="connsiteX2" fmla="*/ 32076 w 102084"/>
                <a:gd name="connsiteY2" fmla="*/ 14423 h 217597"/>
                <a:gd name="connsiteX3" fmla="*/ 73495 w 102084"/>
                <a:gd name="connsiteY3" fmla="*/ 5626 h 217597"/>
                <a:gd name="connsiteX4" fmla="*/ 101718 w 102084"/>
                <a:gd name="connsiteY4" fmla="*/ 22854 h 217597"/>
                <a:gd name="connsiteX5" fmla="*/ 79360 w 102084"/>
                <a:gd name="connsiteY5" fmla="*/ 34583 h 217597"/>
                <a:gd name="connsiteX6" fmla="*/ 102085 w 102084"/>
                <a:gd name="connsiteY6" fmla="*/ 49244 h 217597"/>
                <a:gd name="connsiteX7" fmla="*/ 88156 w 102084"/>
                <a:gd name="connsiteY7" fmla="*/ 57675 h 217597"/>
                <a:gd name="connsiteX8" fmla="*/ 66164 w 102084"/>
                <a:gd name="connsiteY8" fmla="*/ 91396 h 217597"/>
                <a:gd name="connsiteX9" fmla="*/ 54068 w 102084"/>
                <a:gd name="connsiteY9" fmla="*/ 187429 h 217597"/>
                <a:gd name="connsiteX10" fmla="*/ 48204 w 102084"/>
                <a:gd name="connsiteY10" fmla="*/ 216386 h 217597"/>
                <a:gd name="connsiteX11" fmla="*/ 30243 w 102084"/>
                <a:gd name="connsiteY11" fmla="*/ 200625 h 217597"/>
                <a:gd name="connsiteX12" fmla="*/ 15948 w 102084"/>
                <a:gd name="connsiteY12" fmla="*/ 140512 h 217597"/>
                <a:gd name="connsiteX13" fmla="*/ 16681 w 102084"/>
                <a:gd name="connsiteY13" fmla="*/ 98727 h 217597"/>
                <a:gd name="connsiteX14" fmla="*/ 28411 w 102084"/>
                <a:gd name="connsiteY14" fmla="*/ 93962 h 217597"/>
                <a:gd name="connsiteX15" fmla="*/ 6785 w 102084"/>
                <a:gd name="connsiteY15" fmla="*/ 91763 h 217597"/>
                <a:gd name="connsiteX16" fmla="*/ 4219 w 102084"/>
                <a:gd name="connsiteY16" fmla="*/ 64639 h 217597"/>
                <a:gd name="connsiteX17" fmla="*/ 3486 w 102084"/>
                <a:gd name="connsiteY17" fmla="*/ 57675 h 21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084" h="217597">
                  <a:moveTo>
                    <a:pt x="3486" y="57675"/>
                  </a:moveTo>
                  <a:cubicBezTo>
                    <a:pt x="3486" y="55109"/>
                    <a:pt x="3486" y="52543"/>
                    <a:pt x="3486" y="49977"/>
                  </a:cubicBezTo>
                  <a:cubicBezTo>
                    <a:pt x="13749" y="38615"/>
                    <a:pt x="21446" y="25786"/>
                    <a:pt x="32076" y="14423"/>
                  </a:cubicBezTo>
                  <a:cubicBezTo>
                    <a:pt x="46738" y="-971"/>
                    <a:pt x="54801" y="-4270"/>
                    <a:pt x="73495" y="5626"/>
                  </a:cubicBezTo>
                  <a:cubicBezTo>
                    <a:pt x="83391" y="10758"/>
                    <a:pt x="92555" y="16989"/>
                    <a:pt x="101718" y="22854"/>
                  </a:cubicBezTo>
                  <a:cubicBezTo>
                    <a:pt x="96587" y="30917"/>
                    <a:pt x="84125" y="24686"/>
                    <a:pt x="79360" y="34583"/>
                  </a:cubicBezTo>
                  <a:cubicBezTo>
                    <a:pt x="84491" y="43380"/>
                    <a:pt x="100252" y="36415"/>
                    <a:pt x="102085" y="49244"/>
                  </a:cubicBezTo>
                  <a:cubicBezTo>
                    <a:pt x="98786" y="54009"/>
                    <a:pt x="92921" y="56209"/>
                    <a:pt x="88156" y="57675"/>
                  </a:cubicBezTo>
                  <a:cubicBezTo>
                    <a:pt x="70929" y="62806"/>
                    <a:pt x="63232" y="73436"/>
                    <a:pt x="66164" y="91396"/>
                  </a:cubicBezTo>
                  <a:cubicBezTo>
                    <a:pt x="61033" y="123285"/>
                    <a:pt x="56268" y="155174"/>
                    <a:pt x="54068" y="187429"/>
                  </a:cubicBezTo>
                  <a:cubicBezTo>
                    <a:pt x="53335" y="197326"/>
                    <a:pt x="53335" y="207222"/>
                    <a:pt x="48204" y="216386"/>
                  </a:cubicBezTo>
                  <a:cubicBezTo>
                    <a:pt x="36108" y="220418"/>
                    <a:pt x="26578" y="214187"/>
                    <a:pt x="30243" y="200625"/>
                  </a:cubicBezTo>
                  <a:cubicBezTo>
                    <a:pt x="36841" y="176800"/>
                    <a:pt x="20713" y="160306"/>
                    <a:pt x="15948" y="140512"/>
                  </a:cubicBezTo>
                  <a:cubicBezTo>
                    <a:pt x="16315" y="126584"/>
                    <a:pt x="10084" y="112655"/>
                    <a:pt x="16681" y="98727"/>
                  </a:cubicBezTo>
                  <a:cubicBezTo>
                    <a:pt x="19980" y="96161"/>
                    <a:pt x="24012" y="93962"/>
                    <a:pt x="28411" y="93962"/>
                  </a:cubicBezTo>
                  <a:cubicBezTo>
                    <a:pt x="21446" y="93595"/>
                    <a:pt x="13749" y="101293"/>
                    <a:pt x="6785" y="91763"/>
                  </a:cubicBezTo>
                  <a:cubicBezTo>
                    <a:pt x="554" y="82966"/>
                    <a:pt x="-3478" y="74535"/>
                    <a:pt x="4219" y="64639"/>
                  </a:cubicBezTo>
                  <a:cubicBezTo>
                    <a:pt x="5685" y="62440"/>
                    <a:pt x="5685" y="59874"/>
                    <a:pt x="3486" y="57675"/>
                  </a:cubicBezTo>
                  <a:close/>
                </a:path>
              </a:pathLst>
            </a:custGeom>
            <a:solidFill>
              <a:srgbClr val="BFB6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09" name="Freeform: Shape 25108">
              <a:extLst>
                <a:ext uri="{FF2B5EF4-FFF2-40B4-BE49-F238E27FC236}">
                  <a16:creationId xmlns:a16="http://schemas.microsoft.com/office/drawing/2014/main" id="{36ABA688-9BAA-4CAA-9C54-1D1DBB2BBB2C}"/>
                </a:ext>
              </a:extLst>
            </p:cNvPr>
            <p:cNvSpPr/>
            <p:nvPr/>
          </p:nvSpPr>
          <p:spPr>
            <a:xfrm>
              <a:off x="12177555" y="4525931"/>
              <a:ext cx="187213" cy="161836"/>
            </a:xfrm>
            <a:custGeom>
              <a:avLst/>
              <a:gdLst>
                <a:gd name="connsiteX0" fmla="*/ 21538 w 187213"/>
                <a:gd name="connsiteY0" fmla="*/ 56227 h 161836"/>
                <a:gd name="connsiteX1" fmla="*/ 6876 w 187213"/>
                <a:gd name="connsiteY1" fmla="*/ 19940 h 161836"/>
                <a:gd name="connsiteX2" fmla="*/ 3211 w 187213"/>
                <a:gd name="connsiteY2" fmla="*/ 2713 h 161836"/>
                <a:gd name="connsiteX3" fmla="*/ 16773 w 187213"/>
                <a:gd name="connsiteY3" fmla="*/ 10776 h 161836"/>
                <a:gd name="connsiteX4" fmla="*/ 51961 w 187213"/>
                <a:gd name="connsiteY4" fmla="*/ 10776 h 161836"/>
                <a:gd name="connsiteX5" fmla="*/ 135531 w 187213"/>
                <a:gd name="connsiteY5" fmla="*/ 78586 h 161836"/>
                <a:gd name="connsiteX6" fmla="*/ 187213 w 187213"/>
                <a:gd name="connsiteY6" fmla="*/ 149695 h 161836"/>
                <a:gd name="connsiteX7" fmla="*/ 114639 w 187213"/>
                <a:gd name="connsiteY7" fmla="*/ 160324 h 161836"/>
                <a:gd name="connsiteX8" fmla="*/ 114272 w 187213"/>
                <a:gd name="connsiteY8" fmla="*/ 137232 h 161836"/>
                <a:gd name="connsiteX9" fmla="*/ 124902 w 187213"/>
                <a:gd name="connsiteY9" fmla="*/ 116340 h 161836"/>
                <a:gd name="connsiteX10" fmla="*/ 112806 w 187213"/>
                <a:gd name="connsiteY10" fmla="*/ 96546 h 161836"/>
                <a:gd name="connsiteX11" fmla="*/ 68821 w 187213"/>
                <a:gd name="connsiteY11" fmla="*/ 76753 h 161836"/>
                <a:gd name="connsiteX12" fmla="*/ 40964 w 187213"/>
                <a:gd name="connsiteY12" fmla="*/ 68323 h 161836"/>
                <a:gd name="connsiteX13" fmla="*/ 22271 w 187213"/>
                <a:gd name="connsiteY13" fmla="*/ 58426 h 161836"/>
                <a:gd name="connsiteX14" fmla="*/ 21538 w 187213"/>
                <a:gd name="connsiteY14" fmla="*/ 56227 h 16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213" h="161836">
                  <a:moveTo>
                    <a:pt x="21538" y="56227"/>
                  </a:moveTo>
                  <a:cubicBezTo>
                    <a:pt x="20072" y="42665"/>
                    <a:pt x="15673" y="30570"/>
                    <a:pt x="6876" y="19940"/>
                  </a:cubicBezTo>
                  <a:cubicBezTo>
                    <a:pt x="2844" y="15175"/>
                    <a:pt x="-4120" y="8577"/>
                    <a:pt x="3211" y="2713"/>
                  </a:cubicBezTo>
                  <a:cubicBezTo>
                    <a:pt x="12741" y="-5351"/>
                    <a:pt x="12741" y="6744"/>
                    <a:pt x="16773" y="10776"/>
                  </a:cubicBezTo>
                  <a:cubicBezTo>
                    <a:pt x="28135" y="23605"/>
                    <a:pt x="40231" y="12976"/>
                    <a:pt x="51961" y="10776"/>
                  </a:cubicBezTo>
                  <a:cubicBezTo>
                    <a:pt x="78718" y="34601"/>
                    <a:pt x="107308" y="56227"/>
                    <a:pt x="135531" y="78586"/>
                  </a:cubicBezTo>
                  <a:cubicBezTo>
                    <a:pt x="158990" y="96913"/>
                    <a:pt x="177683" y="120371"/>
                    <a:pt x="187213" y="149695"/>
                  </a:cubicBezTo>
                  <a:cubicBezTo>
                    <a:pt x="163022" y="153360"/>
                    <a:pt x="139930" y="166189"/>
                    <a:pt x="114639" y="160324"/>
                  </a:cubicBezTo>
                  <a:cubicBezTo>
                    <a:pt x="104009" y="152993"/>
                    <a:pt x="105842" y="144930"/>
                    <a:pt x="114272" y="137232"/>
                  </a:cubicBezTo>
                  <a:cubicBezTo>
                    <a:pt x="120503" y="131368"/>
                    <a:pt x="123436" y="124770"/>
                    <a:pt x="124902" y="116340"/>
                  </a:cubicBezTo>
                  <a:cubicBezTo>
                    <a:pt x="126734" y="105710"/>
                    <a:pt x="122702" y="98746"/>
                    <a:pt x="112806" y="96546"/>
                  </a:cubicBezTo>
                  <a:cubicBezTo>
                    <a:pt x="96312" y="93248"/>
                    <a:pt x="83483" y="82985"/>
                    <a:pt x="68821" y="76753"/>
                  </a:cubicBezTo>
                  <a:cubicBezTo>
                    <a:pt x="60757" y="70522"/>
                    <a:pt x="50494" y="70889"/>
                    <a:pt x="40964" y="68323"/>
                  </a:cubicBezTo>
                  <a:cubicBezTo>
                    <a:pt x="34000" y="66490"/>
                    <a:pt x="26303" y="65757"/>
                    <a:pt x="22271" y="58426"/>
                  </a:cubicBezTo>
                  <a:cubicBezTo>
                    <a:pt x="21904" y="58060"/>
                    <a:pt x="21904" y="56960"/>
                    <a:pt x="21538" y="56227"/>
                  </a:cubicBezTo>
                  <a:close/>
                </a:path>
              </a:pathLst>
            </a:custGeom>
            <a:solidFill>
              <a:srgbClr val="EEE9E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10" name="Freeform: Shape 25109">
              <a:extLst>
                <a:ext uri="{FF2B5EF4-FFF2-40B4-BE49-F238E27FC236}">
                  <a16:creationId xmlns:a16="http://schemas.microsoft.com/office/drawing/2014/main" id="{D4A25F3F-22C9-4B5C-9C3A-27989F516F26}"/>
                </a:ext>
              </a:extLst>
            </p:cNvPr>
            <p:cNvSpPr/>
            <p:nvPr/>
          </p:nvSpPr>
          <p:spPr>
            <a:xfrm>
              <a:off x="10198525" y="6520048"/>
              <a:ext cx="172158" cy="421303"/>
            </a:xfrm>
            <a:custGeom>
              <a:avLst/>
              <a:gdLst>
                <a:gd name="connsiteX0" fmla="*/ 0 w 172158"/>
                <a:gd name="connsiteY0" fmla="*/ 0 h 421303"/>
                <a:gd name="connsiteX1" fmla="*/ 17594 w 172158"/>
                <a:gd name="connsiteY1" fmla="*/ 3665 h 421303"/>
                <a:gd name="connsiteX2" fmla="*/ 23092 w 172158"/>
                <a:gd name="connsiteY2" fmla="*/ 10263 h 421303"/>
                <a:gd name="connsiteX3" fmla="*/ 63045 w 172158"/>
                <a:gd name="connsiteY3" fmla="*/ 129388 h 421303"/>
                <a:gd name="connsiteX4" fmla="*/ 96033 w 172158"/>
                <a:gd name="connsiteY4" fmla="*/ 228720 h 421303"/>
                <a:gd name="connsiteX5" fmla="*/ 112161 w 172158"/>
                <a:gd name="connsiteY5" fmla="*/ 236417 h 421303"/>
                <a:gd name="connsiteX6" fmla="*/ 120225 w 172158"/>
                <a:gd name="connsiteY6" fmla="*/ 243382 h 421303"/>
                <a:gd name="connsiteX7" fmla="*/ 127189 w 172158"/>
                <a:gd name="connsiteY7" fmla="*/ 267573 h 421303"/>
                <a:gd name="connsiteX8" fmla="*/ 130488 w 172158"/>
                <a:gd name="connsiteY8" fmla="*/ 285167 h 421303"/>
                <a:gd name="connsiteX9" fmla="*/ 119492 w 172158"/>
                <a:gd name="connsiteY9" fmla="*/ 285900 h 421303"/>
                <a:gd name="connsiteX10" fmla="*/ 117659 w 172158"/>
                <a:gd name="connsiteY10" fmla="*/ 284434 h 421303"/>
                <a:gd name="connsiteX11" fmla="*/ 170440 w 172158"/>
                <a:gd name="connsiteY11" fmla="*/ 400260 h 421303"/>
                <a:gd name="connsiteX12" fmla="*/ 171540 w 172158"/>
                <a:gd name="connsiteY12" fmla="*/ 413089 h 421303"/>
                <a:gd name="connsiteX13" fmla="*/ 161644 w 172158"/>
                <a:gd name="connsiteY13" fmla="*/ 421153 h 421303"/>
                <a:gd name="connsiteX14" fmla="*/ 83937 w 172158"/>
                <a:gd name="connsiteY14" fmla="*/ 255477 h 421303"/>
                <a:gd name="connsiteX15" fmla="*/ 0 w 172158"/>
                <a:gd name="connsiteY15" fmla="*/ 0 h 42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2158" h="421303">
                  <a:moveTo>
                    <a:pt x="0" y="0"/>
                  </a:moveTo>
                  <a:cubicBezTo>
                    <a:pt x="5865" y="733"/>
                    <a:pt x="10996" y="5132"/>
                    <a:pt x="17594" y="3665"/>
                  </a:cubicBezTo>
                  <a:cubicBezTo>
                    <a:pt x="20160" y="5132"/>
                    <a:pt x="21992" y="7697"/>
                    <a:pt x="23092" y="10263"/>
                  </a:cubicBezTo>
                  <a:cubicBezTo>
                    <a:pt x="35921" y="50216"/>
                    <a:pt x="46184" y="90901"/>
                    <a:pt x="63045" y="129388"/>
                  </a:cubicBezTo>
                  <a:cubicBezTo>
                    <a:pt x="73308" y="162743"/>
                    <a:pt x="83937" y="196098"/>
                    <a:pt x="96033" y="228720"/>
                  </a:cubicBezTo>
                  <a:cubicBezTo>
                    <a:pt x="98232" y="235318"/>
                    <a:pt x="100065" y="245947"/>
                    <a:pt x="112161" y="236417"/>
                  </a:cubicBezTo>
                  <a:cubicBezTo>
                    <a:pt x="116559" y="232752"/>
                    <a:pt x="123524" y="237517"/>
                    <a:pt x="120225" y="243382"/>
                  </a:cubicBezTo>
                  <a:cubicBezTo>
                    <a:pt x="114360" y="254744"/>
                    <a:pt x="121324" y="260242"/>
                    <a:pt x="127189" y="267573"/>
                  </a:cubicBezTo>
                  <a:cubicBezTo>
                    <a:pt x="130854" y="272338"/>
                    <a:pt x="133420" y="278936"/>
                    <a:pt x="130488" y="285167"/>
                  </a:cubicBezTo>
                  <a:cubicBezTo>
                    <a:pt x="127922" y="289566"/>
                    <a:pt x="123157" y="289199"/>
                    <a:pt x="119492" y="285900"/>
                  </a:cubicBezTo>
                  <a:cubicBezTo>
                    <a:pt x="118392" y="285167"/>
                    <a:pt x="118392" y="283701"/>
                    <a:pt x="117659" y="284434"/>
                  </a:cubicBezTo>
                  <a:cubicBezTo>
                    <a:pt x="136352" y="322554"/>
                    <a:pt x="153946" y="361041"/>
                    <a:pt x="170440" y="400260"/>
                  </a:cubicBezTo>
                  <a:cubicBezTo>
                    <a:pt x="172273" y="404292"/>
                    <a:pt x="172640" y="408691"/>
                    <a:pt x="171540" y="413089"/>
                  </a:cubicBezTo>
                  <a:cubicBezTo>
                    <a:pt x="169341" y="417121"/>
                    <a:pt x="167875" y="422252"/>
                    <a:pt x="161644" y="421153"/>
                  </a:cubicBezTo>
                  <a:cubicBezTo>
                    <a:pt x="131221" y="368005"/>
                    <a:pt x="108129" y="311558"/>
                    <a:pt x="83937" y="255477"/>
                  </a:cubicBezTo>
                  <a:cubicBezTo>
                    <a:pt x="47650" y="173006"/>
                    <a:pt x="22725" y="86869"/>
                    <a:pt x="0" y="0"/>
                  </a:cubicBezTo>
                  <a:close/>
                </a:path>
              </a:pathLst>
            </a:custGeom>
            <a:solidFill>
              <a:srgbClr val="A491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11" name="Freeform: Shape 25110">
              <a:extLst>
                <a:ext uri="{FF2B5EF4-FFF2-40B4-BE49-F238E27FC236}">
                  <a16:creationId xmlns:a16="http://schemas.microsoft.com/office/drawing/2014/main" id="{391337B3-8BDE-4587-AA25-AC018B77F449}"/>
                </a:ext>
              </a:extLst>
            </p:cNvPr>
            <p:cNvSpPr/>
            <p:nvPr/>
          </p:nvSpPr>
          <p:spPr>
            <a:xfrm>
              <a:off x="11573200" y="3988213"/>
              <a:ext cx="94140" cy="151900"/>
            </a:xfrm>
            <a:custGeom>
              <a:avLst/>
              <a:gdLst>
                <a:gd name="connsiteX0" fmla="*/ 14140 w 94140"/>
                <a:gd name="connsiteY0" fmla="*/ 82625 h 151900"/>
                <a:gd name="connsiteX1" fmla="*/ 2411 w 94140"/>
                <a:gd name="connsiteY1" fmla="*/ 56234 h 151900"/>
                <a:gd name="connsiteX2" fmla="*/ 945 w 94140"/>
                <a:gd name="connsiteY2" fmla="*/ 45604 h 151900"/>
                <a:gd name="connsiteX3" fmla="*/ 20005 w 94140"/>
                <a:gd name="connsiteY3" fmla="*/ 40839 h 151900"/>
                <a:gd name="connsiteX4" fmla="*/ 40164 w 94140"/>
                <a:gd name="connsiteY4" fmla="*/ 40473 h 151900"/>
                <a:gd name="connsiteX5" fmla="*/ 62890 w 94140"/>
                <a:gd name="connsiteY5" fmla="*/ 153 h 151900"/>
                <a:gd name="connsiteX6" fmla="*/ 66922 w 94140"/>
                <a:gd name="connsiteY6" fmla="*/ 7851 h 151900"/>
                <a:gd name="connsiteX7" fmla="*/ 81950 w 94140"/>
                <a:gd name="connsiteY7" fmla="*/ 25078 h 151900"/>
                <a:gd name="connsiteX8" fmla="*/ 93312 w 94140"/>
                <a:gd name="connsiteY8" fmla="*/ 39740 h 151900"/>
                <a:gd name="connsiteX9" fmla="*/ 89647 w 94140"/>
                <a:gd name="connsiteY9" fmla="*/ 57700 h 151900"/>
                <a:gd name="connsiteX10" fmla="*/ 63256 w 94140"/>
                <a:gd name="connsiteY10" fmla="*/ 66497 h 151900"/>
                <a:gd name="connsiteX11" fmla="*/ 90747 w 94140"/>
                <a:gd name="connsiteY11" fmla="*/ 81525 h 151900"/>
                <a:gd name="connsiteX12" fmla="*/ 92579 w 94140"/>
                <a:gd name="connsiteY12" fmla="*/ 91055 h 151900"/>
                <a:gd name="connsiteX13" fmla="*/ 67288 w 94140"/>
                <a:gd name="connsiteY13" fmla="*/ 106083 h 151900"/>
                <a:gd name="connsiteX14" fmla="*/ 85982 w 94140"/>
                <a:gd name="connsiteY14" fmla="*/ 128075 h 151900"/>
                <a:gd name="connsiteX15" fmla="*/ 90747 w 94140"/>
                <a:gd name="connsiteY15" fmla="*/ 137239 h 151900"/>
                <a:gd name="connsiteX16" fmla="*/ 74252 w 94140"/>
                <a:gd name="connsiteY16" fmla="*/ 151900 h 151900"/>
                <a:gd name="connsiteX17" fmla="*/ 21104 w 94140"/>
                <a:gd name="connsiteY17" fmla="*/ 118912 h 151900"/>
                <a:gd name="connsiteX18" fmla="*/ 14140 w 94140"/>
                <a:gd name="connsiteY18" fmla="*/ 82625 h 15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140" h="151900">
                  <a:moveTo>
                    <a:pt x="14140" y="82625"/>
                  </a:moveTo>
                  <a:cubicBezTo>
                    <a:pt x="8642" y="74561"/>
                    <a:pt x="-5653" y="70529"/>
                    <a:pt x="2411" y="56234"/>
                  </a:cubicBezTo>
                  <a:cubicBezTo>
                    <a:pt x="-155" y="52935"/>
                    <a:pt x="-522" y="49636"/>
                    <a:pt x="945" y="45604"/>
                  </a:cubicBezTo>
                  <a:cubicBezTo>
                    <a:pt x="6076" y="39373"/>
                    <a:pt x="13040" y="40839"/>
                    <a:pt x="20005" y="40839"/>
                  </a:cubicBezTo>
                  <a:cubicBezTo>
                    <a:pt x="26602" y="40839"/>
                    <a:pt x="33567" y="43038"/>
                    <a:pt x="40164" y="40473"/>
                  </a:cubicBezTo>
                  <a:cubicBezTo>
                    <a:pt x="30634" y="12982"/>
                    <a:pt x="38698" y="-1679"/>
                    <a:pt x="62890" y="153"/>
                  </a:cubicBezTo>
                  <a:cubicBezTo>
                    <a:pt x="62890" y="3452"/>
                    <a:pt x="63256" y="6385"/>
                    <a:pt x="66922" y="7851"/>
                  </a:cubicBezTo>
                  <a:cubicBezTo>
                    <a:pt x="68754" y="16281"/>
                    <a:pt x="63623" y="29476"/>
                    <a:pt x="81950" y="25078"/>
                  </a:cubicBezTo>
                  <a:cubicBezTo>
                    <a:pt x="89280" y="23245"/>
                    <a:pt x="95512" y="30943"/>
                    <a:pt x="93312" y="39740"/>
                  </a:cubicBezTo>
                  <a:cubicBezTo>
                    <a:pt x="91846" y="45604"/>
                    <a:pt x="92213" y="51835"/>
                    <a:pt x="89647" y="57700"/>
                  </a:cubicBezTo>
                  <a:cubicBezTo>
                    <a:pt x="81950" y="63198"/>
                    <a:pt x="71320" y="59899"/>
                    <a:pt x="63256" y="66497"/>
                  </a:cubicBezTo>
                  <a:cubicBezTo>
                    <a:pt x="70954" y="74927"/>
                    <a:pt x="82316" y="75660"/>
                    <a:pt x="90747" y="81525"/>
                  </a:cubicBezTo>
                  <a:cubicBezTo>
                    <a:pt x="93312" y="84457"/>
                    <a:pt x="95878" y="87023"/>
                    <a:pt x="92579" y="91055"/>
                  </a:cubicBezTo>
                  <a:cubicBezTo>
                    <a:pt x="88181" y="101318"/>
                    <a:pt x="86715" y="115980"/>
                    <a:pt x="67288" y="106083"/>
                  </a:cubicBezTo>
                  <a:cubicBezTo>
                    <a:pt x="70587" y="118545"/>
                    <a:pt x="81217" y="120745"/>
                    <a:pt x="85982" y="128075"/>
                  </a:cubicBezTo>
                  <a:cubicBezTo>
                    <a:pt x="87814" y="131008"/>
                    <a:pt x="89647" y="133940"/>
                    <a:pt x="90747" y="137239"/>
                  </a:cubicBezTo>
                  <a:cubicBezTo>
                    <a:pt x="86715" y="143837"/>
                    <a:pt x="82683" y="150434"/>
                    <a:pt x="74252" y="151900"/>
                  </a:cubicBezTo>
                  <a:cubicBezTo>
                    <a:pt x="58125" y="138705"/>
                    <a:pt x="36132" y="135406"/>
                    <a:pt x="21104" y="118912"/>
                  </a:cubicBezTo>
                  <a:cubicBezTo>
                    <a:pt x="10108" y="106816"/>
                    <a:pt x="4977" y="96553"/>
                    <a:pt x="14140" y="82625"/>
                  </a:cubicBezTo>
                  <a:close/>
                </a:path>
              </a:pathLst>
            </a:custGeom>
            <a:solidFill>
              <a:srgbClr val="BA98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12" name="Freeform: Shape 25111">
              <a:extLst>
                <a:ext uri="{FF2B5EF4-FFF2-40B4-BE49-F238E27FC236}">
                  <a16:creationId xmlns:a16="http://schemas.microsoft.com/office/drawing/2014/main" id="{3BE9CEE6-3F18-45A3-9417-360D52A2CEE6}"/>
                </a:ext>
              </a:extLst>
            </p:cNvPr>
            <p:cNvSpPr/>
            <p:nvPr/>
          </p:nvSpPr>
          <p:spPr>
            <a:xfrm>
              <a:off x="10202177" y="4619179"/>
              <a:ext cx="232398" cy="91268"/>
            </a:xfrm>
            <a:custGeom>
              <a:avLst/>
              <a:gdLst>
                <a:gd name="connsiteX0" fmla="*/ 29336 w 232398"/>
                <a:gd name="connsiteY0" fmla="*/ 86503 h 91268"/>
                <a:gd name="connsiteX1" fmla="*/ 12476 w 232398"/>
                <a:gd name="connsiteY1" fmla="*/ 80272 h 91268"/>
                <a:gd name="connsiteX2" fmla="*/ 13 w 232398"/>
                <a:gd name="connsiteY2" fmla="*/ 71109 h 91268"/>
                <a:gd name="connsiteX3" fmla="*/ 13209 w 232398"/>
                <a:gd name="connsiteY3" fmla="*/ 60845 h 91268"/>
                <a:gd name="connsiteX4" fmla="*/ 30069 w 232398"/>
                <a:gd name="connsiteY4" fmla="*/ 60112 h 91268"/>
                <a:gd name="connsiteX5" fmla="*/ 206008 w 232398"/>
                <a:gd name="connsiteY5" fmla="*/ 0 h 91268"/>
                <a:gd name="connsiteX6" fmla="*/ 217737 w 232398"/>
                <a:gd name="connsiteY6" fmla="*/ 4032 h 91268"/>
                <a:gd name="connsiteX7" fmla="*/ 232399 w 232398"/>
                <a:gd name="connsiteY7" fmla="*/ 4765 h 91268"/>
                <a:gd name="connsiteX8" fmla="*/ 199777 w 232398"/>
                <a:gd name="connsiteY8" fmla="*/ 5865 h 91268"/>
                <a:gd name="connsiteX9" fmla="*/ 178151 w 232398"/>
                <a:gd name="connsiteY9" fmla="*/ 11363 h 91268"/>
                <a:gd name="connsiteX10" fmla="*/ 161657 w 232398"/>
                <a:gd name="connsiteY10" fmla="*/ 8430 h 91268"/>
                <a:gd name="connsiteX11" fmla="*/ 148095 w 232398"/>
                <a:gd name="connsiteY11" fmla="*/ 10996 h 91268"/>
                <a:gd name="connsiteX12" fmla="*/ 149194 w 232398"/>
                <a:gd name="connsiteY12" fmla="*/ 23459 h 91268"/>
                <a:gd name="connsiteX13" fmla="*/ 165689 w 232398"/>
                <a:gd name="connsiteY13" fmla="*/ 27857 h 91268"/>
                <a:gd name="connsiteX14" fmla="*/ 172286 w 232398"/>
                <a:gd name="connsiteY14" fmla="*/ 30423 h 91268"/>
                <a:gd name="connsiteX15" fmla="*/ 137832 w 232398"/>
                <a:gd name="connsiteY15" fmla="*/ 56080 h 91268"/>
                <a:gd name="connsiteX16" fmla="*/ 84317 w 232398"/>
                <a:gd name="connsiteY16" fmla="*/ 72575 h 91268"/>
                <a:gd name="connsiteX17" fmla="*/ 77353 w 232398"/>
                <a:gd name="connsiteY17" fmla="*/ 74774 h 91268"/>
                <a:gd name="connsiteX18" fmla="*/ 36301 w 232398"/>
                <a:gd name="connsiteY18" fmla="*/ 91268 h 91268"/>
                <a:gd name="connsiteX19" fmla="*/ 29336 w 232398"/>
                <a:gd name="connsiteY19" fmla="*/ 86503 h 9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398" h="91268">
                  <a:moveTo>
                    <a:pt x="29336" y="86503"/>
                  </a:moveTo>
                  <a:cubicBezTo>
                    <a:pt x="24571" y="82105"/>
                    <a:pt x="17974" y="79539"/>
                    <a:pt x="12476" y="80272"/>
                  </a:cubicBezTo>
                  <a:cubicBezTo>
                    <a:pt x="4412" y="81005"/>
                    <a:pt x="13" y="78439"/>
                    <a:pt x="13" y="71109"/>
                  </a:cubicBezTo>
                  <a:cubicBezTo>
                    <a:pt x="-353" y="62678"/>
                    <a:pt x="6977" y="61945"/>
                    <a:pt x="13209" y="60845"/>
                  </a:cubicBezTo>
                  <a:cubicBezTo>
                    <a:pt x="18707" y="60112"/>
                    <a:pt x="24205" y="60479"/>
                    <a:pt x="30069" y="60112"/>
                  </a:cubicBezTo>
                  <a:cubicBezTo>
                    <a:pt x="74787" y="-1466"/>
                    <a:pt x="142230" y="4765"/>
                    <a:pt x="206008" y="0"/>
                  </a:cubicBezTo>
                  <a:cubicBezTo>
                    <a:pt x="208940" y="4398"/>
                    <a:pt x="213339" y="3665"/>
                    <a:pt x="217737" y="4032"/>
                  </a:cubicBezTo>
                  <a:cubicBezTo>
                    <a:pt x="221403" y="4032"/>
                    <a:pt x="225068" y="4398"/>
                    <a:pt x="232399" y="4765"/>
                  </a:cubicBezTo>
                  <a:cubicBezTo>
                    <a:pt x="219203" y="9530"/>
                    <a:pt x="210406" y="13195"/>
                    <a:pt x="199777" y="5865"/>
                  </a:cubicBezTo>
                  <a:cubicBezTo>
                    <a:pt x="194279" y="2199"/>
                    <a:pt x="184016" y="1100"/>
                    <a:pt x="178151" y="11363"/>
                  </a:cubicBezTo>
                  <a:cubicBezTo>
                    <a:pt x="177051" y="12829"/>
                    <a:pt x="167521" y="9163"/>
                    <a:pt x="161657" y="8430"/>
                  </a:cubicBezTo>
                  <a:cubicBezTo>
                    <a:pt x="156892" y="7697"/>
                    <a:pt x="150661" y="5498"/>
                    <a:pt x="148095" y="10996"/>
                  </a:cubicBezTo>
                  <a:cubicBezTo>
                    <a:pt x="146629" y="14295"/>
                    <a:pt x="148828" y="19060"/>
                    <a:pt x="149194" y="23459"/>
                  </a:cubicBezTo>
                  <a:cubicBezTo>
                    <a:pt x="156892" y="16494"/>
                    <a:pt x="156525" y="38853"/>
                    <a:pt x="165689" y="27857"/>
                  </a:cubicBezTo>
                  <a:cubicBezTo>
                    <a:pt x="168988" y="23825"/>
                    <a:pt x="171920" y="24192"/>
                    <a:pt x="172286" y="30423"/>
                  </a:cubicBezTo>
                  <a:cubicBezTo>
                    <a:pt x="166788" y="46917"/>
                    <a:pt x="151027" y="50582"/>
                    <a:pt x="137832" y="56080"/>
                  </a:cubicBezTo>
                  <a:cubicBezTo>
                    <a:pt x="120604" y="63411"/>
                    <a:pt x="102277" y="67077"/>
                    <a:pt x="84317" y="72575"/>
                  </a:cubicBezTo>
                  <a:cubicBezTo>
                    <a:pt x="82118" y="73308"/>
                    <a:pt x="78086" y="72941"/>
                    <a:pt x="77353" y="74774"/>
                  </a:cubicBezTo>
                  <a:cubicBezTo>
                    <a:pt x="68922" y="93467"/>
                    <a:pt x="51695" y="90169"/>
                    <a:pt x="36301" y="91268"/>
                  </a:cubicBezTo>
                  <a:cubicBezTo>
                    <a:pt x="33368" y="90169"/>
                    <a:pt x="31169" y="89069"/>
                    <a:pt x="29336" y="86503"/>
                  </a:cubicBezTo>
                  <a:close/>
                </a:path>
              </a:pathLst>
            </a:custGeom>
            <a:solidFill>
              <a:srgbClr val="A696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13" name="Freeform: Shape 25112">
              <a:extLst>
                <a:ext uri="{FF2B5EF4-FFF2-40B4-BE49-F238E27FC236}">
                  <a16:creationId xmlns:a16="http://schemas.microsoft.com/office/drawing/2014/main" id="{4FAF0AF0-AD07-4C47-A33C-093458029BFA}"/>
                </a:ext>
              </a:extLst>
            </p:cNvPr>
            <p:cNvSpPr/>
            <p:nvPr/>
          </p:nvSpPr>
          <p:spPr>
            <a:xfrm>
              <a:off x="12129084" y="4673561"/>
              <a:ext cx="321249" cy="75372"/>
            </a:xfrm>
            <a:custGeom>
              <a:avLst/>
              <a:gdLst>
                <a:gd name="connsiteX0" fmla="*/ 160544 w 321249"/>
                <a:gd name="connsiteY0" fmla="*/ 9396 h 75372"/>
                <a:gd name="connsiteX1" fmla="*/ 217357 w 321249"/>
                <a:gd name="connsiteY1" fmla="*/ 965 h 75372"/>
                <a:gd name="connsiteX2" fmla="*/ 235318 w 321249"/>
                <a:gd name="connsiteY2" fmla="*/ 2065 h 75372"/>
                <a:gd name="connsiteX3" fmla="*/ 288099 w 321249"/>
                <a:gd name="connsiteY3" fmla="*/ 2798 h 75372"/>
                <a:gd name="connsiteX4" fmla="*/ 310092 w 321249"/>
                <a:gd name="connsiteY4" fmla="*/ 21491 h 75372"/>
                <a:gd name="connsiteX5" fmla="*/ 320355 w 321249"/>
                <a:gd name="connsiteY5" fmla="*/ 33954 h 75372"/>
                <a:gd name="connsiteX6" fmla="*/ 258410 w 321249"/>
                <a:gd name="connsiteY6" fmla="*/ 41284 h 75372"/>
                <a:gd name="connsiteX7" fmla="*/ 180704 w 321249"/>
                <a:gd name="connsiteY7" fmla="*/ 42384 h 75372"/>
                <a:gd name="connsiteX8" fmla="*/ 162377 w 321249"/>
                <a:gd name="connsiteY8" fmla="*/ 53014 h 75372"/>
                <a:gd name="connsiteX9" fmla="*/ 147349 w 321249"/>
                <a:gd name="connsiteY9" fmla="*/ 65109 h 75372"/>
                <a:gd name="connsiteX10" fmla="*/ 35554 w 321249"/>
                <a:gd name="connsiteY10" fmla="*/ 75373 h 75372"/>
                <a:gd name="connsiteX11" fmla="*/ 14662 w 321249"/>
                <a:gd name="connsiteY11" fmla="*/ 70608 h 75372"/>
                <a:gd name="connsiteX12" fmla="*/ 0 w 321249"/>
                <a:gd name="connsiteY12" fmla="*/ 59611 h 75372"/>
                <a:gd name="connsiteX13" fmla="*/ 4399 w 321249"/>
                <a:gd name="connsiteY13" fmla="*/ 52647 h 75372"/>
                <a:gd name="connsiteX14" fmla="*/ 112527 w 321249"/>
                <a:gd name="connsiteY14" fmla="*/ 44950 h 75372"/>
                <a:gd name="connsiteX15" fmla="*/ 124990 w 321249"/>
                <a:gd name="connsiteY15" fmla="*/ 33954 h 75372"/>
                <a:gd name="connsiteX16" fmla="*/ 133054 w 321249"/>
                <a:gd name="connsiteY16" fmla="*/ 20758 h 75372"/>
                <a:gd name="connsiteX17" fmla="*/ 147349 w 321249"/>
                <a:gd name="connsiteY17" fmla="*/ 34687 h 75372"/>
                <a:gd name="connsiteX18" fmla="*/ 140018 w 321249"/>
                <a:gd name="connsiteY18" fmla="*/ 13061 h 75372"/>
                <a:gd name="connsiteX19" fmla="*/ 149181 w 321249"/>
                <a:gd name="connsiteY19" fmla="*/ 6830 h 75372"/>
                <a:gd name="connsiteX20" fmla="*/ 160544 w 321249"/>
                <a:gd name="connsiteY20" fmla="*/ 9396 h 7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1249" h="75372">
                  <a:moveTo>
                    <a:pt x="160544" y="9396"/>
                  </a:moveTo>
                  <a:cubicBezTo>
                    <a:pt x="180337" y="13428"/>
                    <a:pt x="198297" y="3165"/>
                    <a:pt x="217357" y="965"/>
                  </a:cubicBezTo>
                  <a:cubicBezTo>
                    <a:pt x="223589" y="232"/>
                    <a:pt x="229453" y="-1234"/>
                    <a:pt x="235318" y="2065"/>
                  </a:cubicBezTo>
                  <a:cubicBezTo>
                    <a:pt x="252912" y="6830"/>
                    <a:pt x="270506" y="-1601"/>
                    <a:pt x="288099" y="2798"/>
                  </a:cubicBezTo>
                  <a:cubicBezTo>
                    <a:pt x="292864" y="11961"/>
                    <a:pt x="297629" y="20758"/>
                    <a:pt x="310092" y="21491"/>
                  </a:cubicBezTo>
                  <a:cubicBezTo>
                    <a:pt x="315590" y="21858"/>
                    <a:pt x="324020" y="24057"/>
                    <a:pt x="320355" y="33954"/>
                  </a:cubicBezTo>
                  <a:cubicBezTo>
                    <a:pt x="300195" y="39452"/>
                    <a:pt x="279303" y="39452"/>
                    <a:pt x="258410" y="41284"/>
                  </a:cubicBezTo>
                  <a:cubicBezTo>
                    <a:pt x="232752" y="42018"/>
                    <a:pt x="206728" y="37986"/>
                    <a:pt x="180704" y="42384"/>
                  </a:cubicBezTo>
                  <a:cubicBezTo>
                    <a:pt x="172640" y="43850"/>
                    <a:pt x="166775" y="46416"/>
                    <a:pt x="162377" y="53014"/>
                  </a:cubicBezTo>
                  <a:cubicBezTo>
                    <a:pt x="157978" y="57779"/>
                    <a:pt x="154313" y="63643"/>
                    <a:pt x="147349" y="65109"/>
                  </a:cubicBezTo>
                  <a:cubicBezTo>
                    <a:pt x="109595" y="64010"/>
                    <a:pt x="72575" y="68775"/>
                    <a:pt x="35554" y="75373"/>
                  </a:cubicBezTo>
                  <a:cubicBezTo>
                    <a:pt x="28957" y="72440"/>
                    <a:pt x="21992" y="71341"/>
                    <a:pt x="14662" y="70608"/>
                  </a:cubicBezTo>
                  <a:cubicBezTo>
                    <a:pt x="7697" y="69875"/>
                    <a:pt x="1833" y="67675"/>
                    <a:pt x="0" y="59611"/>
                  </a:cubicBezTo>
                  <a:cubicBezTo>
                    <a:pt x="0" y="56679"/>
                    <a:pt x="1466" y="54113"/>
                    <a:pt x="4399" y="52647"/>
                  </a:cubicBezTo>
                  <a:cubicBezTo>
                    <a:pt x="40319" y="50448"/>
                    <a:pt x="76607" y="49715"/>
                    <a:pt x="112527" y="44950"/>
                  </a:cubicBezTo>
                  <a:cubicBezTo>
                    <a:pt x="119125" y="44217"/>
                    <a:pt x="127556" y="45316"/>
                    <a:pt x="124990" y="33954"/>
                  </a:cubicBezTo>
                  <a:cubicBezTo>
                    <a:pt x="126456" y="28822"/>
                    <a:pt x="129388" y="24790"/>
                    <a:pt x="133054" y="20758"/>
                  </a:cubicBezTo>
                  <a:cubicBezTo>
                    <a:pt x="142950" y="20025"/>
                    <a:pt x="141851" y="30288"/>
                    <a:pt x="147349" y="34687"/>
                  </a:cubicBezTo>
                  <a:cubicBezTo>
                    <a:pt x="146249" y="26990"/>
                    <a:pt x="135986" y="22591"/>
                    <a:pt x="140018" y="13061"/>
                  </a:cubicBezTo>
                  <a:cubicBezTo>
                    <a:pt x="142217" y="9762"/>
                    <a:pt x="145149" y="7563"/>
                    <a:pt x="149181" y="6830"/>
                  </a:cubicBezTo>
                  <a:cubicBezTo>
                    <a:pt x="153580" y="5730"/>
                    <a:pt x="157245" y="6830"/>
                    <a:pt x="160544" y="9396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14" name="Freeform: Shape 25113">
              <a:extLst>
                <a:ext uri="{FF2B5EF4-FFF2-40B4-BE49-F238E27FC236}">
                  <a16:creationId xmlns:a16="http://schemas.microsoft.com/office/drawing/2014/main" id="{F63C8007-3B57-46E8-A5B6-BB9591E0D53D}"/>
                </a:ext>
              </a:extLst>
            </p:cNvPr>
            <p:cNvSpPr/>
            <p:nvPr/>
          </p:nvSpPr>
          <p:spPr>
            <a:xfrm>
              <a:off x="11384278" y="7411470"/>
              <a:ext cx="302760" cy="66999"/>
            </a:xfrm>
            <a:custGeom>
              <a:avLst/>
              <a:gdLst>
                <a:gd name="connsiteX0" fmla="*/ 281868 w 302760"/>
                <a:gd name="connsiteY0" fmla="*/ 58646 h 66999"/>
                <a:gd name="connsiteX1" fmla="*/ 25291 w 302760"/>
                <a:gd name="connsiteY1" fmla="*/ 66343 h 66999"/>
                <a:gd name="connsiteX2" fmla="*/ 0 w 302760"/>
                <a:gd name="connsiteY2" fmla="*/ 63411 h 66999"/>
                <a:gd name="connsiteX3" fmla="*/ 41052 w 302760"/>
                <a:gd name="connsiteY3" fmla="*/ 56813 h 66999"/>
                <a:gd name="connsiteX4" fmla="*/ 117659 w 302760"/>
                <a:gd name="connsiteY4" fmla="*/ 42885 h 66999"/>
                <a:gd name="connsiteX5" fmla="*/ 149181 w 302760"/>
                <a:gd name="connsiteY5" fmla="*/ 42152 h 66999"/>
                <a:gd name="connsiteX6" fmla="*/ 225788 w 302760"/>
                <a:gd name="connsiteY6" fmla="*/ 29323 h 66999"/>
                <a:gd name="connsiteX7" fmla="*/ 199764 w 302760"/>
                <a:gd name="connsiteY7" fmla="*/ 27124 h 66999"/>
                <a:gd name="connsiteX8" fmla="*/ 190234 w 302760"/>
                <a:gd name="connsiteY8" fmla="*/ 15395 h 66999"/>
                <a:gd name="connsiteX9" fmla="*/ 232019 w 302760"/>
                <a:gd name="connsiteY9" fmla="*/ 8064 h 66999"/>
                <a:gd name="connsiteX10" fmla="*/ 285167 w 302760"/>
                <a:gd name="connsiteY10" fmla="*/ 0 h 66999"/>
                <a:gd name="connsiteX11" fmla="*/ 293964 w 302760"/>
                <a:gd name="connsiteY11" fmla="*/ 8797 h 66999"/>
                <a:gd name="connsiteX12" fmla="*/ 302761 w 302760"/>
                <a:gd name="connsiteY12" fmla="*/ 29323 h 66999"/>
                <a:gd name="connsiteX13" fmla="*/ 286633 w 302760"/>
                <a:gd name="connsiteY13" fmla="*/ 50582 h 66999"/>
                <a:gd name="connsiteX14" fmla="*/ 281868 w 302760"/>
                <a:gd name="connsiteY14" fmla="*/ 58646 h 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60" h="66999">
                  <a:moveTo>
                    <a:pt x="281868" y="58646"/>
                  </a:moveTo>
                  <a:cubicBezTo>
                    <a:pt x="196465" y="66343"/>
                    <a:pt x="110695" y="68176"/>
                    <a:pt x="25291" y="66343"/>
                  </a:cubicBezTo>
                  <a:cubicBezTo>
                    <a:pt x="16861" y="66343"/>
                    <a:pt x="7697" y="68543"/>
                    <a:pt x="0" y="63411"/>
                  </a:cubicBezTo>
                  <a:cubicBezTo>
                    <a:pt x="12462" y="52781"/>
                    <a:pt x="27490" y="58646"/>
                    <a:pt x="41052" y="56813"/>
                  </a:cubicBezTo>
                  <a:cubicBezTo>
                    <a:pt x="66710" y="53148"/>
                    <a:pt x="92001" y="46184"/>
                    <a:pt x="117659" y="42885"/>
                  </a:cubicBezTo>
                  <a:cubicBezTo>
                    <a:pt x="128289" y="41419"/>
                    <a:pt x="138552" y="42885"/>
                    <a:pt x="149181" y="42152"/>
                  </a:cubicBezTo>
                  <a:cubicBezTo>
                    <a:pt x="173739" y="38486"/>
                    <a:pt x="198664" y="37387"/>
                    <a:pt x="225788" y="29323"/>
                  </a:cubicBezTo>
                  <a:cubicBezTo>
                    <a:pt x="215525" y="25658"/>
                    <a:pt x="207094" y="28590"/>
                    <a:pt x="199764" y="27124"/>
                  </a:cubicBezTo>
                  <a:cubicBezTo>
                    <a:pt x="193166" y="26024"/>
                    <a:pt x="185102" y="26024"/>
                    <a:pt x="190234" y="15395"/>
                  </a:cubicBezTo>
                  <a:cubicBezTo>
                    <a:pt x="203429" y="8064"/>
                    <a:pt x="217724" y="9896"/>
                    <a:pt x="232019" y="8064"/>
                  </a:cubicBezTo>
                  <a:cubicBezTo>
                    <a:pt x="249613" y="5864"/>
                    <a:pt x="267573" y="3665"/>
                    <a:pt x="285167" y="0"/>
                  </a:cubicBezTo>
                  <a:cubicBezTo>
                    <a:pt x="290665" y="367"/>
                    <a:pt x="296163" y="4032"/>
                    <a:pt x="293964" y="8797"/>
                  </a:cubicBezTo>
                  <a:cubicBezTo>
                    <a:pt x="288466" y="20159"/>
                    <a:pt x="298362" y="23092"/>
                    <a:pt x="302761" y="29323"/>
                  </a:cubicBezTo>
                  <a:cubicBezTo>
                    <a:pt x="301661" y="39586"/>
                    <a:pt x="295430" y="46917"/>
                    <a:pt x="286633" y="50582"/>
                  </a:cubicBezTo>
                  <a:cubicBezTo>
                    <a:pt x="280402" y="52781"/>
                    <a:pt x="281502" y="55347"/>
                    <a:pt x="281868" y="58646"/>
                  </a:cubicBezTo>
                  <a:close/>
                </a:path>
              </a:pathLst>
            </a:custGeom>
            <a:solidFill>
              <a:srgbClr val="CA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15" name="Freeform: Shape 25114">
              <a:extLst>
                <a:ext uri="{FF2B5EF4-FFF2-40B4-BE49-F238E27FC236}">
                  <a16:creationId xmlns:a16="http://schemas.microsoft.com/office/drawing/2014/main" id="{68518D61-A077-4EC9-B3AA-160844734233}"/>
                </a:ext>
              </a:extLst>
            </p:cNvPr>
            <p:cNvSpPr/>
            <p:nvPr/>
          </p:nvSpPr>
          <p:spPr>
            <a:xfrm>
              <a:off x="12474328" y="6400710"/>
              <a:ext cx="134555" cy="346413"/>
            </a:xfrm>
            <a:custGeom>
              <a:avLst/>
              <a:gdLst>
                <a:gd name="connsiteX0" fmla="*/ 134555 w 134555"/>
                <a:gd name="connsiteY0" fmla="*/ 7544 h 346413"/>
                <a:gd name="connsiteX1" fmla="*/ 79208 w 134555"/>
                <a:gd name="connsiteY1" fmla="*/ 187514 h 346413"/>
                <a:gd name="connsiteX2" fmla="*/ 29725 w 134555"/>
                <a:gd name="connsiteY2" fmla="*/ 320201 h 346413"/>
                <a:gd name="connsiteX3" fmla="*/ 17629 w 134555"/>
                <a:gd name="connsiteY3" fmla="*/ 345492 h 346413"/>
                <a:gd name="connsiteX4" fmla="*/ 2235 w 134555"/>
                <a:gd name="connsiteY4" fmla="*/ 328632 h 346413"/>
                <a:gd name="connsiteX5" fmla="*/ 35 w 134555"/>
                <a:gd name="connsiteY5" fmla="*/ 315803 h 346413"/>
                <a:gd name="connsiteX6" fmla="*/ 17996 w 134555"/>
                <a:gd name="connsiteY6" fmla="*/ 284647 h 346413"/>
                <a:gd name="connsiteX7" fmla="*/ 50251 w 134555"/>
                <a:gd name="connsiteY7" fmla="*/ 199610 h 346413"/>
                <a:gd name="connsiteX8" fmla="*/ 106698 w 134555"/>
                <a:gd name="connsiteY8" fmla="*/ 22938 h 346413"/>
                <a:gd name="connsiteX9" fmla="*/ 117328 w 134555"/>
                <a:gd name="connsiteY9" fmla="*/ 3512 h 346413"/>
                <a:gd name="connsiteX10" fmla="*/ 134555 w 134555"/>
                <a:gd name="connsiteY10" fmla="*/ 7544 h 34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555" h="346413">
                  <a:moveTo>
                    <a:pt x="134555" y="7544"/>
                  </a:moveTo>
                  <a:cubicBezTo>
                    <a:pt x="120260" y="68756"/>
                    <a:pt x="100101" y="128135"/>
                    <a:pt x="79208" y="187514"/>
                  </a:cubicBezTo>
                  <a:cubicBezTo>
                    <a:pt x="63813" y="232232"/>
                    <a:pt x="46586" y="276217"/>
                    <a:pt x="29725" y="320201"/>
                  </a:cubicBezTo>
                  <a:cubicBezTo>
                    <a:pt x="26426" y="328998"/>
                    <a:pt x="21661" y="337062"/>
                    <a:pt x="17629" y="345492"/>
                  </a:cubicBezTo>
                  <a:cubicBezTo>
                    <a:pt x="3334" y="348425"/>
                    <a:pt x="-3996" y="344760"/>
                    <a:pt x="2235" y="328632"/>
                  </a:cubicBezTo>
                  <a:cubicBezTo>
                    <a:pt x="4067" y="324233"/>
                    <a:pt x="1135" y="320201"/>
                    <a:pt x="35" y="315803"/>
                  </a:cubicBezTo>
                  <a:cubicBezTo>
                    <a:pt x="2601" y="303340"/>
                    <a:pt x="14697" y="296743"/>
                    <a:pt x="17996" y="284647"/>
                  </a:cubicBezTo>
                  <a:cubicBezTo>
                    <a:pt x="25693" y="255324"/>
                    <a:pt x="48052" y="231132"/>
                    <a:pt x="50251" y="199610"/>
                  </a:cubicBezTo>
                  <a:cubicBezTo>
                    <a:pt x="68945" y="140598"/>
                    <a:pt x="92770" y="83417"/>
                    <a:pt x="106698" y="22938"/>
                  </a:cubicBezTo>
                  <a:cubicBezTo>
                    <a:pt x="108531" y="15608"/>
                    <a:pt x="111097" y="8277"/>
                    <a:pt x="117328" y="3512"/>
                  </a:cubicBezTo>
                  <a:cubicBezTo>
                    <a:pt x="124292" y="1313"/>
                    <a:pt x="131623" y="-4918"/>
                    <a:pt x="134555" y="7544"/>
                  </a:cubicBezTo>
                  <a:close/>
                </a:path>
              </a:pathLst>
            </a:custGeom>
            <a:solidFill>
              <a:srgbClr val="94837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16" name="Freeform: Shape 25115">
              <a:extLst>
                <a:ext uri="{FF2B5EF4-FFF2-40B4-BE49-F238E27FC236}">
                  <a16:creationId xmlns:a16="http://schemas.microsoft.com/office/drawing/2014/main" id="{02442D0F-9601-4AB4-880F-7998BB16F4F0}"/>
                </a:ext>
              </a:extLst>
            </p:cNvPr>
            <p:cNvSpPr/>
            <p:nvPr/>
          </p:nvSpPr>
          <p:spPr>
            <a:xfrm>
              <a:off x="11308771" y="7421502"/>
              <a:ext cx="230702" cy="54213"/>
            </a:xfrm>
            <a:custGeom>
              <a:avLst/>
              <a:gdLst>
                <a:gd name="connsiteX0" fmla="*/ 225788 w 230702"/>
                <a:gd name="connsiteY0" fmla="*/ 37985 h 54213"/>
                <a:gd name="connsiteX1" fmla="*/ 137085 w 230702"/>
                <a:gd name="connsiteY1" fmla="*/ 50814 h 54213"/>
                <a:gd name="connsiteX2" fmla="*/ 75140 w 230702"/>
                <a:gd name="connsiteY2" fmla="*/ 53746 h 54213"/>
                <a:gd name="connsiteX3" fmla="*/ 3665 w 230702"/>
                <a:gd name="connsiteY3" fmla="*/ 50081 h 54213"/>
                <a:gd name="connsiteX4" fmla="*/ 73674 w 230702"/>
                <a:gd name="connsiteY4" fmla="*/ 50081 h 54213"/>
                <a:gd name="connsiteX5" fmla="*/ 74041 w 230702"/>
                <a:gd name="connsiteY5" fmla="*/ 44583 h 54213"/>
                <a:gd name="connsiteX6" fmla="*/ 43252 w 230702"/>
                <a:gd name="connsiteY6" fmla="*/ 41284 h 54213"/>
                <a:gd name="connsiteX7" fmla="*/ 29323 w 230702"/>
                <a:gd name="connsiteY7" fmla="*/ 31021 h 54213"/>
                <a:gd name="connsiteX8" fmla="*/ 0 w 230702"/>
                <a:gd name="connsiteY8" fmla="*/ 18925 h 54213"/>
                <a:gd name="connsiteX9" fmla="*/ 18327 w 230702"/>
                <a:gd name="connsiteY9" fmla="*/ 10861 h 54213"/>
                <a:gd name="connsiteX10" fmla="*/ 115460 w 230702"/>
                <a:gd name="connsiteY10" fmla="*/ 7562 h 54213"/>
                <a:gd name="connsiteX11" fmla="*/ 134886 w 230702"/>
                <a:gd name="connsiteY11" fmla="*/ 2798 h 54213"/>
                <a:gd name="connsiteX12" fmla="*/ 152847 w 230702"/>
                <a:gd name="connsiteY12" fmla="*/ 232 h 54213"/>
                <a:gd name="connsiteX13" fmla="*/ 199763 w 230702"/>
                <a:gd name="connsiteY13" fmla="*/ 9762 h 54213"/>
                <a:gd name="connsiteX14" fmla="*/ 208560 w 230702"/>
                <a:gd name="connsiteY14" fmla="*/ 14527 h 54213"/>
                <a:gd name="connsiteX15" fmla="*/ 225788 w 230702"/>
                <a:gd name="connsiteY15" fmla="*/ 37985 h 5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702" h="54213">
                  <a:moveTo>
                    <a:pt x="225788" y="37985"/>
                  </a:moveTo>
                  <a:cubicBezTo>
                    <a:pt x="195365" y="36519"/>
                    <a:pt x="166408" y="41651"/>
                    <a:pt x="137085" y="50814"/>
                  </a:cubicBezTo>
                  <a:cubicBezTo>
                    <a:pt x="118025" y="56679"/>
                    <a:pt x="96033" y="53013"/>
                    <a:pt x="75140" y="53746"/>
                  </a:cubicBezTo>
                  <a:cubicBezTo>
                    <a:pt x="51315" y="51547"/>
                    <a:pt x="27490" y="56312"/>
                    <a:pt x="3665" y="50081"/>
                  </a:cubicBezTo>
                  <a:cubicBezTo>
                    <a:pt x="27124" y="50081"/>
                    <a:pt x="50216" y="50081"/>
                    <a:pt x="73674" y="50081"/>
                  </a:cubicBezTo>
                  <a:cubicBezTo>
                    <a:pt x="73674" y="48248"/>
                    <a:pt x="73674" y="46416"/>
                    <a:pt x="74041" y="44583"/>
                  </a:cubicBezTo>
                  <a:cubicBezTo>
                    <a:pt x="63411" y="45316"/>
                    <a:pt x="54248" y="36886"/>
                    <a:pt x="43252" y="41284"/>
                  </a:cubicBezTo>
                  <a:cubicBezTo>
                    <a:pt x="31889" y="46049"/>
                    <a:pt x="40319" y="25889"/>
                    <a:pt x="29323" y="31021"/>
                  </a:cubicBezTo>
                  <a:cubicBezTo>
                    <a:pt x="24558" y="14527"/>
                    <a:pt x="10263" y="21491"/>
                    <a:pt x="0" y="18925"/>
                  </a:cubicBezTo>
                  <a:cubicBezTo>
                    <a:pt x="2932" y="9029"/>
                    <a:pt x="11729" y="10861"/>
                    <a:pt x="18327" y="10861"/>
                  </a:cubicBezTo>
                  <a:cubicBezTo>
                    <a:pt x="50582" y="10128"/>
                    <a:pt x="83204" y="11228"/>
                    <a:pt x="115460" y="7562"/>
                  </a:cubicBezTo>
                  <a:cubicBezTo>
                    <a:pt x="122057" y="6830"/>
                    <a:pt x="129388" y="7929"/>
                    <a:pt x="134886" y="2798"/>
                  </a:cubicBezTo>
                  <a:cubicBezTo>
                    <a:pt x="140384" y="-501"/>
                    <a:pt x="146615" y="-135"/>
                    <a:pt x="152847" y="232"/>
                  </a:cubicBezTo>
                  <a:cubicBezTo>
                    <a:pt x="168974" y="965"/>
                    <a:pt x="182903" y="12694"/>
                    <a:pt x="199763" y="9762"/>
                  </a:cubicBezTo>
                  <a:cubicBezTo>
                    <a:pt x="201963" y="12694"/>
                    <a:pt x="203429" y="15260"/>
                    <a:pt x="208560" y="14527"/>
                  </a:cubicBezTo>
                  <a:cubicBezTo>
                    <a:pt x="233119" y="11228"/>
                    <a:pt x="234585" y="13427"/>
                    <a:pt x="225788" y="37985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17" name="Freeform: Shape 25116">
              <a:extLst>
                <a:ext uri="{FF2B5EF4-FFF2-40B4-BE49-F238E27FC236}">
                  <a16:creationId xmlns:a16="http://schemas.microsoft.com/office/drawing/2014/main" id="{90771A19-3BD2-4898-8874-5CCB9BCE9B13}"/>
                </a:ext>
              </a:extLst>
            </p:cNvPr>
            <p:cNvSpPr/>
            <p:nvPr/>
          </p:nvSpPr>
          <p:spPr>
            <a:xfrm>
              <a:off x="10039447" y="4995248"/>
              <a:ext cx="41310" cy="409438"/>
            </a:xfrm>
            <a:custGeom>
              <a:avLst/>
              <a:gdLst>
                <a:gd name="connsiteX0" fmla="*/ 733 w 41310"/>
                <a:gd name="connsiteY0" fmla="*/ 217724 h 409438"/>
                <a:gd name="connsiteX1" fmla="*/ 13195 w 41310"/>
                <a:gd name="connsiteY1" fmla="*/ 156146 h 409438"/>
                <a:gd name="connsiteX2" fmla="*/ 20526 w 41310"/>
                <a:gd name="connsiteY2" fmla="*/ 93834 h 409438"/>
                <a:gd name="connsiteX3" fmla="*/ 30056 w 41310"/>
                <a:gd name="connsiteY3" fmla="*/ 30789 h 409438"/>
                <a:gd name="connsiteX4" fmla="*/ 37020 w 41310"/>
                <a:gd name="connsiteY4" fmla="*/ 0 h 409438"/>
                <a:gd name="connsiteX5" fmla="*/ 38120 w 41310"/>
                <a:gd name="connsiteY5" fmla="*/ 22359 h 409438"/>
                <a:gd name="connsiteX6" fmla="*/ 38487 w 41310"/>
                <a:gd name="connsiteY6" fmla="*/ 90902 h 409438"/>
                <a:gd name="connsiteX7" fmla="*/ 32255 w 41310"/>
                <a:gd name="connsiteY7" fmla="*/ 201230 h 409438"/>
                <a:gd name="connsiteX8" fmla="*/ 24558 w 41310"/>
                <a:gd name="connsiteY8" fmla="*/ 348945 h 409438"/>
                <a:gd name="connsiteX9" fmla="*/ 19060 w 41310"/>
                <a:gd name="connsiteY9" fmla="*/ 364339 h 409438"/>
                <a:gd name="connsiteX10" fmla="*/ 8430 w 41310"/>
                <a:gd name="connsiteY10" fmla="*/ 403193 h 409438"/>
                <a:gd name="connsiteX11" fmla="*/ 367 w 41310"/>
                <a:gd name="connsiteY11" fmla="*/ 405758 h 409438"/>
                <a:gd name="connsiteX12" fmla="*/ 0 w 41310"/>
                <a:gd name="connsiteY12" fmla="*/ 236417 h 409438"/>
                <a:gd name="connsiteX13" fmla="*/ 733 w 41310"/>
                <a:gd name="connsiteY13" fmla="*/ 217724 h 40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10" h="409438">
                  <a:moveTo>
                    <a:pt x="733" y="217724"/>
                  </a:moveTo>
                  <a:cubicBezTo>
                    <a:pt x="4032" y="197198"/>
                    <a:pt x="6964" y="175572"/>
                    <a:pt x="13195" y="156146"/>
                  </a:cubicBezTo>
                  <a:cubicBezTo>
                    <a:pt x="20160" y="135253"/>
                    <a:pt x="15761" y="114727"/>
                    <a:pt x="20526" y="93834"/>
                  </a:cubicBezTo>
                  <a:cubicBezTo>
                    <a:pt x="25291" y="73674"/>
                    <a:pt x="28590" y="52048"/>
                    <a:pt x="30056" y="30789"/>
                  </a:cubicBezTo>
                  <a:cubicBezTo>
                    <a:pt x="30789" y="20160"/>
                    <a:pt x="32255" y="9897"/>
                    <a:pt x="37020" y="0"/>
                  </a:cubicBezTo>
                  <a:cubicBezTo>
                    <a:pt x="37387" y="7331"/>
                    <a:pt x="37753" y="15028"/>
                    <a:pt x="38120" y="22359"/>
                  </a:cubicBezTo>
                  <a:cubicBezTo>
                    <a:pt x="43985" y="45084"/>
                    <a:pt x="40319" y="68176"/>
                    <a:pt x="38487" y="90902"/>
                  </a:cubicBezTo>
                  <a:cubicBezTo>
                    <a:pt x="35554" y="127555"/>
                    <a:pt x="34821" y="164576"/>
                    <a:pt x="32255" y="201230"/>
                  </a:cubicBezTo>
                  <a:cubicBezTo>
                    <a:pt x="29690" y="250346"/>
                    <a:pt x="28957" y="299829"/>
                    <a:pt x="24558" y="348945"/>
                  </a:cubicBezTo>
                  <a:cubicBezTo>
                    <a:pt x="24192" y="354443"/>
                    <a:pt x="23825" y="360308"/>
                    <a:pt x="19060" y="364339"/>
                  </a:cubicBezTo>
                  <a:cubicBezTo>
                    <a:pt x="5498" y="374603"/>
                    <a:pt x="10630" y="389997"/>
                    <a:pt x="8430" y="403193"/>
                  </a:cubicBezTo>
                  <a:cubicBezTo>
                    <a:pt x="6964" y="413089"/>
                    <a:pt x="4398" y="409057"/>
                    <a:pt x="367" y="405758"/>
                  </a:cubicBezTo>
                  <a:cubicBezTo>
                    <a:pt x="367" y="349311"/>
                    <a:pt x="0" y="292864"/>
                    <a:pt x="0" y="236417"/>
                  </a:cubicBezTo>
                  <a:cubicBezTo>
                    <a:pt x="367" y="230186"/>
                    <a:pt x="367" y="223955"/>
                    <a:pt x="733" y="217724"/>
                  </a:cubicBezTo>
                  <a:close/>
                </a:path>
              </a:pathLst>
            </a:custGeom>
            <a:solidFill>
              <a:srgbClr val="93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18" name="Freeform: Shape 25117">
              <a:extLst>
                <a:ext uri="{FF2B5EF4-FFF2-40B4-BE49-F238E27FC236}">
                  <a16:creationId xmlns:a16="http://schemas.microsoft.com/office/drawing/2014/main" id="{88E1D1FE-8E0B-4D4B-8D7A-55B320570821}"/>
                </a:ext>
              </a:extLst>
            </p:cNvPr>
            <p:cNvSpPr/>
            <p:nvPr/>
          </p:nvSpPr>
          <p:spPr>
            <a:xfrm>
              <a:off x="10547103" y="7229898"/>
              <a:ext cx="252235" cy="126446"/>
            </a:xfrm>
            <a:custGeom>
              <a:avLst/>
              <a:gdLst>
                <a:gd name="connsiteX0" fmla="*/ 251812 w 252235"/>
                <a:gd name="connsiteY0" fmla="*/ 120361 h 126446"/>
                <a:gd name="connsiteX1" fmla="*/ 209294 w 252235"/>
                <a:gd name="connsiteY1" fmla="*/ 119627 h 126446"/>
                <a:gd name="connsiteX2" fmla="*/ 197198 w 252235"/>
                <a:gd name="connsiteY2" fmla="*/ 113763 h 126446"/>
                <a:gd name="connsiteX3" fmla="*/ 177771 w 252235"/>
                <a:gd name="connsiteY3" fmla="*/ 117428 h 126446"/>
                <a:gd name="connsiteX4" fmla="*/ 168241 w 252235"/>
                <a:gd name="connsiteY4" fmla="*/ 118895 h 126446"/>
                <a:gd name="connsiteX5" fmla="*/ 170440 w 252235"/>
                <a:gd name="connsiteY5" fmla="*/ 108631 h 126446"/>
                <a:gd name="connsiteX6" fmla="*/ 176305 w 252235"/>
                <a:gd name="connsiteY6" fmla="*/ 101667 h 126446"/>
                <a:gd name="connsiteX7" fmla="*/ 165309 w 252235"/>
                <a:gd name="connsiteY7" fmla="*/ 98002 h 126446"/>
                <a:gd name="connsiteX8" fmla="*/ 118759 w 252235"/>
                <a:gd name="connsiteY8" fmla="*/ 84440 h 126446"/>
                <a:gd name="connsiteX9" fmla="*/ 101898 w 252235"/>
                <a:gd name="connsiteY9" fmla="*/ 70878 h 126446"/>
                <a:gd name="connsiteX10" fmla="*/ 94200 w 252235"/>
                <a:gd name="connsiteY10" fmla="*/ 48886 h 126446"/>
                <a:gd name="connsiteX11" fmla="*/ 88336 w 252235"/>
                <a:gd name="connsiteY11" fmla="*/ 38989 h 126446"/>
                <a:gd name="connsiteX12" fmla="*/ 39220 w 252235"/>
                <a:gd name="connsiteY12" fmla="*/ 50352 h 126446"/>
                <a:gd name="connsiteX13" fmla="*/ 37387 w 252235"/>
                <a:gd name="connsiteY13" fmla="*/ 53284 h 126446"/>
                <a:gd name="connsiteX14" fmla="*/ 0 w 252235"/>
                <a:gd name="connsiteY14" fmla="*/ 11865 h 126446"/>
                <a:gd name="connsiteX15" fmla="*/ 48017 w 252235"/>
                <a:gd name="connsiteY15" fmla="*/ 3435 h 126446"/>
                <a:gd name="connsiteX16" fmla="*/ 83571 w 252235"/>
                <a:gd name="connsiteY16" fmla="*/ 18829 h 126446"/>
                <a:gd name="connsiteX17" fmla="*/ 130488 w 252235"/>
                <a:gd name="connsiteY17" fmla="*/ 52917 h 126446"/>
                <a:gd name="connsiteX18" fmla="*/ 174106 w 252235"/>
                <a:gd name="connsiteY18" fmla="*/ 82974 h 126446"/>
                <a:gd name="connsiteX19" fmla="*/ 194999 w 252235"/>
                <a:gd name="connsiteY19" fmla="*/ 87739 h 126446"/>
                <a:gd name="connsiteX20" fmla="*/ 251812 w 252235"/>
                <a:gd name="connsiteY20" fmla="*/ 115596 h 126446"/>
                <a:gd name="connsiteX21" fmla="*/ 251812 w 252235"/>
                <a:gd name="connsiteY21" fmla="*/ 120361 h 12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2235" h="126446">
                  <a:moveTo>
                    <a:pt x="251812" y="120361"/>
                  </a:moveTo>
                  <a:cubicBezTo>
                    <a:pt x="237517" y="133556"/>
                    <a:pt x="223222" y="121460"/>
                    <a:pt x="209294" y="119627"/>
                  </a:cubicBezTo>
                  <a:cubicBezTo>
                    <a:pt x="205262" y="119261"/>
                    <a:pt x="201230" y="115596"/>
                    <a:pt x="197198" y="113763"/>
                  </a:cubicBezTo>
                  <a:cubicBezTo>
                    <a:pt x="188401" y="109731"/>
                    <a:pt x="183269" y="109364"/>
                    <a:pt x="177771" y="117428"/>
                  </a:cubicBezTo>
                  <a:cubicBezTo>
                    <a:pt x="175572" y="120361"/>
                    <a:pt x="170807" y="122560"/>
                    <a:pt x="168241" y="118895"/>
                  </a:cubicBezTo>
                  <a:cubicBezTo>
                    <a:pt x="166775" y="116695"/>
                    <a:pt x="168608" y="111564"/>
                    <a:pt x="170440" y="108631"/>
                  </a:cubicBezTo>
                  <a:cubicBezTo>
                    <a:pt x="172273" y="106065"/>
                    <a:pt x="181437" y="108998"/>
                    <a:pt x="176305" y="101667"/>
                  </a:cubicBezTo>
                  <a:cubicBezTo>
                    <a:pt x="174472" y="99101"/>
                    <a:pt x="168608" y="97269"/>
                    <a:pt x="165309" y="98002"/>
                  </a:cubicBezTo>
                  <a:cubicBezTo>
                    <a:pt x="146615" y="103500"/>
                    <a:pt x="131954" y="98002"/>
                    <a:pt x="118759" y="84440"/>
                  </a:cubicBezTo>
                  <a:cubicBezTo>
                    <a:pt x="113627" y="79308"/>
                    <a:pt x="108129" y="73810"/>
                    <a:pt x="101898" y="70878"/>
                  </a:cubicBezTo>
                  <a:cubicBezTo>
                    <a:pt x="91268" y="65746"/>
                    <a:pt x="88702" y="59149"/>
                    <a:pt x="94200" y="48886"/>
                  </a:cubicBezTo>
                  <a:cubicBezTo>
                    <a:pt x="97866" y="42288"/>
                    <a:pt x="95667" y="35690"/>
                    <a:pt x="88336" y="38989"/>
                  </a:cubicBezTo>
                  <a:cubicBezTo>
                    <a:pt x="72575" y="45953"/>
                    <a:pt x="56813" y="52184"/>
                    <a:pt x="39220" y="50352"/>
                  </a:cubicBezTo>
                  <a:cubicBezTo>
                    <a:pt x="38853" y="50352"/>
                    <a:pt x="37754" y="52184"/>
                    <a:pt x="37387" y="53284"/>
                  </a:cubicBezTo>
                  <a:cubicBezTo>
                    <a:pt x="22359" y="41921"/>
                    <a:pt x="10630" y="27260"/>
                    <a:pt x="0" y="11865"/>
                  </a:cubicBezTo>
                  <a:cubicBezTo>
                    <a:pt x="9163" y="502"/>
                    <a:pt x="32255" y="-3530"/>
                    <a:pt x="48017" y="3435"/>
                  </a:cubicBezTo>
                  <a:cubicBezTo>
                    <a:pt x="58646" y="11499"/>
                    <a:pt x="68909" y="16264"/>
                    <a:pt x="83571" y="18829"/>
                  </a:cubicBezTo>
                  <a:cubicBezTo>
                    <a:pt x="102264" y="21762"/>
                    <a:pt x="120958" y="31292"/>
                    <a:pt x="130488" y="52917"/>
                  </a:cubicBezTo>
                  <a:cubicBezTo>
                    <a:pt x="138185" y="70145"/>
                    <a:pt x="154313" y="80774"/>
                    <a:pt x="174106" y="82974"/>
                  </a:cubicBezTo>
                  <a:cubicBezTo>
                    <a:pt x="181070" y="84073"/>
                    <a:pt x="188034" y="85906"/>
                    <a:pt x="194999" y="87739"/>
                  </a:cubicBezTo>
                  <a:cubicBezTo>
                    <a:pt x="211126" y="102400"/>
                    <a:pt x="231652" y="108265"/>
                    <a:pt x="251812" y="115596"/>
                  </a:cubicBezTo>
                  <a:cubicBezTo>
                    <a:pt x="252179" y="116695"/>
                    <a:pt x="252545" y="118528"/>
                    <a:pt x="251812" y="120361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19" name="Freeform: Shape 25118">
              <a:extLst>
                <a:ext uri="{FF2B5EF4-FFF2-40B4-BE49-F238E27FC236}">
                  <a16:creationId xmlns:a16="http://schemas.microsoft.com/office/drawing/2014/main" id="{8FBA9A5B-698B-4440-AB2B-24B12025D360}"/>
                </a:ext>
              </a:extLst>
            </p:cNvPr>
            <p:cNvSpPr/>
            <p:nvPr/>
          </p:nvSpPr>
          <p:spPr>
            <a:xfrm>
              <a:off x="11980223" y="7245829"/>
              <a:ext cx="183382" cy="123909"/>
            </a:xfrm>
            <a:custGeom>
              <a:avLst/>
              <a:gdLst>
                <a:gd name="connsiteX0" fmla="*/ 181850 w 183382"/>
                <a:gd name="connsiteY0" fmla="*/ 33688 h 123909"/>
                <a:gd name="connsiteX1" fmla="*/ 64924 w 183382"/>
                <a:gd name="connsiteY1" fmla="*/ 123123 h 123909"/>
                <a:gd name="connsiteX2" fmla="*/ 67123 w 183382"/>
                <a:gd name="connsiteY2" fmla="*/ 96732 h 123909"/>
                <a:gd name="connsiteX3" fmla="*/ 40000 w 183382"/>
                <a:gd name="connsiteY3" fmla="*/ 107362 h 123909"/>
                <a:gd name="connsiteX4" fmla="*/ 1513 w 183382"/>
                <a:gd name="connsiteY4" fmla="*/ 120191 h 123909"/>
                <a:gd name="connsiteX5" fmla="*/ 780 w 183382"/>
                <a:gd name="connsiteY5" fmla="*/ 119458 h 123909"/>
                <a:gd name="connsiteX6" fmla="*/ 9577 w 183382"/>
                <a:gd name="connsiteY6" fmla="*/ 104430 h 123909"/>
                <a:gd name="connsiteX7" fmla="*/ 10310 w 183382"/>
                <a:gd name="connsiteY7" fmla="*/ 79139 h 123909"/>
                <a:gd name="connsiteX8" fmla="*/ 47 w 183382"/>
                <a:gd name="connsiteY8" fmla="*/ 56047 h 123909"/>
                <a:gd name="connsiteX9" fmla="*/ 19840 w 183382"/>
                <a:gd name="connsiteY9" fmla="*/ 59712 h 123909"/>
                <a:gd name="connsiteX10" fmla="*/ 48796 w 183382"/>
                <a:gd name="connsiteY10" fmla="*/ 54947 h 123909"/>
                <a:gd name="connsiteX11" fmla="*/ 67490 w 183382"/>
                <a:gd name="connsiteY11" fmla="*/ 49816 h 123909"/>
                <a:gd name="connsiteX12" fmla="*/ 83618 w 183382"/>
                <a:gd name="connsiteY12" fmla="*/ 47250 h 123909"/>
                <a:gd name="connsiteX13" fmla="*/ 87650 w 183382"/>
                <a:gd name="connsiteY13" fmla="*/ 44317 h 123909"/>
                <a:gd name="connsiteX14" fmla="*/ 95713 w 183382"/>
                <a:gd name="connsiteY14" fmla="*/ 53115 h 123909"/>
                <a:gd name="connsiteX15" fmla="*/ 89116 w 183382"/>
                <a:gd name="connsiteY15" fmla="*/ 68876 h 123909"/>
                <a:gd name="connsiteX16" fmla="*/ 102311 w 183382"/>
                <a:gd name="connsiteY16" fmla="*/ 70342 h 123909"/>
                <a:gd name="connsiteX17" fmla="*/ 122104 w 183382"/>
                <a:gd name="connsiteY17" fmla="*/ 67410 h 123909"/>
                <a:gd name="connsiteX18" fmla="*/ 131268 w 183382"/>
                <a:gd name="connsiteY18" fmla="*/ 56047 h 123909"/>
                <a:gd name="connsiteX19" fmla="*/ 136399 w 183382"/>
                <a:gd name="connsiteY19" fmla="*/ 30022 h 123909"/>
                <a:gd name="connsiteX20" fmla="*/ 138232 w 183382"/>
                <a:gd name="connsiteY20" fmla="*/ 20859 h 123909"/>
                <a:gd name="connsiteX21" fmla="*/ 156925 w 183382"/>
                <a:gd name="connsiteY21" fmla="*/ 3632 h 123909"/>
                <a:gd name="connsiteX22" fmla="*/ 169754 w 183382"/>
                <a:gd name="connsiteY22" fmla="*/ 3265 h 123909"/>
                <a:gd name="connsiteX23" fmla="*/ 180750 w 183382"/>
                <a:gd name="connsiteY23" fmla="*/ 18293 h 123909"/>
                <a:gd name="connsiteX24" fmla="*/ 181850 w 183382"/>
                <a:gd name="connsiteY24" fmla="*/ 33688 h 1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3382" h="123909">
                  <a:moveTo>
                    <a:pt x="181850" y="33688"/>
                  </a:moveTo>
                  <a:cubicBezTo>
                    <a:pt x="152160" y="75473"/>
                    <a:pt x="109275" y="100398"/>
                    <a:pt x="64924" y="123123"/>
                  </a:cubicBezTo>
                  <a:cubicBezTo>
                    <a:pt x="53928" y="113593"/>
                    <a:pt x="68956" y="106996"/>
                    <a:pt x="67123" y="96732"/>
                  </a:cubicBezTo>
                  <a:cubicBezTo>
                    <a:pt x="56127" y="94533"/>
                    <a:pt x="48430" y="99298"/>
                    <a:pt x="40000" y="107362"/>
                  </a:cubicBezTo>
                  <a:cubicBezTo>
                    <a:pt x="29736" y="117259"/>
                    <a:pt x="19107" y="130454"/>
                    <a:pt x="1513" y="120191"/>
                  </a:cubicBezTo>
                  <a:lnTo>
                    <a:pt x="780" y="119458"/>
                  </a:lnTo>
                  <a:cubicBezTo>
                    <a:pt x="-320" y="112127"/>
                    <a:pt x="7744" y="109928"/>
                    <a:pt x="9577" y="104430"/>
                  </a:cubicBezTo>
                  <a:cubicBezTo>
                    <a:pt x="12509" y="95999"/>
                    <a:pt x="19107" y="87936"/>
                    <a:pt x="10310" y="79139"/>
                  </a:cubicBezTo>
                  <a:cubicBezTo>
                    <a:pt x="7378" y="71075"/>
                    <a:pt x="-686" y="65577"/>
                    <a:pt x="47" y="56047"/>
                  </a:cubicBezTo>
                  <a:cubicBezTo>
                    <a:pt x="7744" y="51282"/>
                    <a:pt x="13609" y="54214"/>
                    <a:pt x="19840" y="59712"/>
                  </a:cubicBezTo>
                  <a:cubicBezTo>
                    <a:pt x="35235" y="72541"/>
                    <a:pt x="40000" y="71808"/>
                    <a:pt x="48796" y="54947"/>
                  </a:cubicBezTo>
                  <a:cubicBezTo>
                    <a:pt x="53928" y="45051"/>
                    <a:pt x="60159" y="47616"/>
                    <a:pt x="67490" y="49816"/>
                  </a:cubicBezTo>
                  <a:cubicBezTo>
                    <a:pt x="73721" y="53481"/>
                    <a:pt x="79219" y="54581"/>
                    <a:pt x="83618" y="47250"/>
                  </a:cubicBezTo>
                  <a:cubicBezTo>
                    <a:pt x="84717" y="45784"/>
                    <a:pt x="86183" y="45051"/>
                    <a:pt x="87650" y="44317"/>
                  </a:cubicBezTo>
                  <a:cubicBezTo>
                    <a:pt x="92781" y="45051"/>
                    <a:pt x="94614" y="48716"/>
                    <a:pt x="95713" y="53115"/>
                  </a:cubicBezTo>
                  <a:cubicBezTo>
                    <a:pt x="95713" y="58979"/>
                    <a:pt x="91682" y="63378"/>
                    <a:pt x="89116" y="68876"/>
                  </a:cubicBezTo>
                  <a:cubicBezTo>
                    <a:pt x="93514" y="71808"/>
                    <a:pt x="98279" y="67410"/>
                    <a:pt x="102311" y="70342"/>
                  </a:cubicBezTo>
                  <a:cubicBezTo>
                    <a:pt x="110008" y="76206"/>
                    <a:pt x="116240" y="72541"/>
                    <a:pt x="122104" y="67410"/>
                  </a:cubicBezTo>
                  <a:cubicBezTo>
                    <a:pt x="125770" y="64111"/>
                    <a:pt x="126869" y="57879"/>
                    <a:pt x="131268" y="56047"/>
                  </a:cubicBezTo>
                  <a:cubicBezTo>
                    <a:pt x="145929" y="49449"/>
                    <a:pt x="149228" y="42118"/>
                    <a:pt x="136399" y="30022"/>
                  </a:cubicBezTo>
                  <a:cubicBezTo>
                    <a:pt x="133467" y="27457"/>
                    <a:pt x="133833" y="22325"/>
                    <a:pt x="138232" y="20859"/>
                  </a:cubicBezTo>
                  <a:cubicBezTo>
                    <a:pt x="147029" y="17560"/>
                    <a:pt x="152160" y="11329"/>
                    <a:pt x="156925" y="3632"/>
                  </a:cubicBezTo>
                  <a:cubicBezTo>
                    <a:pt x="160224" y="-1866"/>
                    <a:pt x="165356" y="-400"/>
                    <a:pt x="169754" y="3265"/>
                  </a:cubicBezTo>
                  <a:cubicBezTo>
                    <a:pt x="174519" y="7297"/>
                    <a:pt x="177452" y="13162"/>
                    <a:pt x="180750" y="18293"/>
                  </a:cubicBezTo>
                  <a:cubicBezTo>
                    <a:pt x="184049" y="23058"/>
                    <a:pt x="184049" y="28190"/>
                    <a:pt x="181850" y="33688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20" name="Freeform: Shape 25119">
              <a:extLst>
                <a:ext uri="{FF2B5EF4-FFF2-40B4-BE49-F238E27FC236}">
                  <a16:creationId xmlns:a16="http://schemas.microsoft.com/office/drawing/2014/main" id="{2D915E5A-BBB7-4861-88ED-82ADE152F606}"/>
                </a:ext>
              </a:extLst>
            </p:cNvPr>
            <p:cNvSpPr/>
            <p:nvPr/>
          </p:nvSpPr>
          <p:spPr>
            <a:xfrm>
              <a:off x="10508250" y="4504178"/>
              <a:ext cx="113211" cy="117932"/>
            </a:xfrm>
            <a:custGeom>
              <a:avLst/>
              <a:gdLst>
                <a:gd name="connsiteX0" fmla="*/ 83937 w 113211"/>
                <a:gd name="connsiteY0" fmla="*/ 2107 h 117932"/>
                <a:gd name="connsiteX1" fmla="*/ 105930 w 113211"/>
                <a:gd name="connsiteY1" fmla="*/ 14569 h 117932"/>
                <a:gd name="connsiteX2" fmla="*/ 102997 w 113211"/>
                <a:gd name="connsiteY2" fmla="*/ 33629 h 117932"/>
                <a:gd name="connsiteX3" fmla="*/ 83571 w 113211"/>
                <a:gd name="connsiteY3" fmla="*/ 46458 h 117932"/>
                <a:gd name="connsiteX4" fmla="*/ 89802 w 113211"/>
                <a:gd name="connsiteY4" fmla="*/ 67717 h 117932"/>
                <a:gd name="connsiteX5" fmla="*/ 89435 w 113211"/>
                <a:gd name="connsiteY5" fmla="*/ 76147 h 117932"/>
                <a:gd name="connsiteX6" fmla="*/ 57180 w 113211"/>
                <a:gd name="connsiteY6" fmla="*/ 104738 h 117932"/>
                <a:gd name="connsiteX7" fmla="*/ 55347 w 113211"/>
                <a:gd name="connsiteY7" fmla="*/ 106570 h 117932"/>
                <a:gd name="connsiteX8" fmla="*/ 31889 w 113211"/>
                <a:gd name="connsiteY8" fmla="*/ 117933 h 117932"/>
                <a:gd name="connsiteX9" fmla="*/ 26757 w 113211"/>
                <a:gd name="connsiteY9" fmla="*/ 116467 h 117932"/>
                <a:gd name="connsiteX10" fmla="*/ 0 w 113211"/>
                <a:gd name="connsiteY10" fmla="*/ 107670 h 117932"/>
                <a:gd name="connsiteX11" fmla="*/ 22725 w 113211"/>
                <a:gd name="connsiteY11" fmla="*/ 47924 h 117932"/>
                <a:gd name="connsiteX12" fmla="*/ 24558 w 113211"/>
                <a:gd name="connsiteY12" fmla="*/ 47191 h 117932"/>
                <a:gd name="connsiteX13" fmla="*/ 43252 w 113211"/>
                <a:gd name="connsiteY13" fmla="*/ 49390 h 117932"/>
                <a:gd name="connsiteX14" fmla="*/ 30056 w 113211"/>
                <a:gd name="connsiteY14" fmla="*/ 36561 h 117932"/>
                <a:gd name="connsiteX15" fmla="*/ 22359 w 113211"/>
                <a:gd name="connsiteY15" fmla="*/ 26665 h 117932"/>
                <a:gd name="connsiteX16" fmla="*/ 69276 w 113211"/>
                <a:gd name="connsiteY16" fmla="*/ 3206 h 117932"/>
                <a:gd name="connsiteX17" fmla="*/ 83937 w 113211"/>
                <a:gd name="connsiteY17" fmla="*/ 2107 h 11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211" h="117932">
                  <a:moveTo>
                    <a:pt x="83937" y="2107"/>
                  </a:moveTo>
                  <a:cubicBezTo>
                    <a:pt x="93467" y="2107"/>
                    <a:pt x="100065" y="8704"/>
                    <a:pt x="105930" y="14569"/>
                  </a:cubicBezTo>
                  <a:cubicBezTo>
                    <a:pt x="112161" y="20800"/>
                    <a:pt x="119858" y="29964"/>
                    <a:pt x="102997" y="33629"/>
                  </a:cubicBezTo>
                  <a:cubicBezTo>
                    <a:pt x="94934" y="35462"/>
                    <a:pt x="92734" y="46091"/>
                    <a:pt x="83571" y="46458"/>
                  </a:cubicBezTo>
                  <a:cubicBezTo>
                    <a:pt x="85404" y="53789"/>
                    <a:pt x="86137" y="61853"/>
                    <a:pt x="89802" y="67717"/>
                  </a:cubicBezTo>
                  <a:cubicBezTo>
                    <a:pt x="92368" y="71749"/>
                    <a:pt x="93467" y="75414"/>
                    <a:pt x="89435" y="76147"/>
                  </a:cubicBezTo>
                  <a:cubicBezTo>
                    <a:pt x="71842" y="78347"/>
                    <a:pt x="70375" y="97773"/>
                    <a:pt x="57180" y="104738"/>
                  </a:cubicBezTo>
                  <a:cubicBezTo>
                    <a:pt x="56447" y="105471"/>
                    <a:pt x="56080" y="105837"/>
                    <a:pt x="55347" y="106570"/>
                  </a:cubicBezTo>
                  <a:cubicBezTo>
                    <a:pt x="47283" y="109869"/>
                    <a:pt x="40319" y="115001"/>
                    <a:pt x="31889" y="117933"/>
                  </a:cubicBezTo>
                  <a:cubicBezTo>
                    <a:pt x="30056" y="117933"/>
                    <a:pt x="28590" y="117566"/>
                    <a:pt x="26757" y="116467"/>
                  </a:cubicBezTo>
                  <a:cubicBezTo>
                    <a:pt x="17960" y="113534"/>
                    <a:pt x="8797" y="110602"/>
                    <a:pt x="0" y="107670"/>
                  </a:cubicBezTo>
                  <a:cubicBezTo>
                    <a:pt x="23825" y="94108"/>
                    <a:pt x="19427" y="69550"/>
                    <a:pt x="22725" y="47924"/>
                  </a:cubicBezTo>
                  <a:cubicBezTo>
                    <a:pt x="23458" y="47557"/>
                    <a:pt x="23825" y="47557"/>
                    <a:pt x="24558" y="47191"/>
                  </a:cubicBezTo>
                  <a:cubicBezTo>
                    <a:pt x="31156" y="46091"/>
                    <a:pt x="38487" y="58920"/>
                    <a:pt x="43252" y="49390"/>
                  </a:cubicBezTo>
                  <a:cubicBezTo>
                    <a:pt x="46550" y="42426"/>
                    <a:pt x="33722" y="42059"/>
                    <a:pt x="30056" y="36561"/>
                  </a:cubicBezTo>
                  <a:cubicBezTo>
                    <a:pt x="27490" y="33262"/>
                    <a:pt x="24925" y="29964"/>
                    <a:pt x="22359" y="26665"/>
                  </a:cubicBezTo>
                  <a:cubicBezTo>
                    <a:pt x="39586" y="22266"/>
                    <a:pt x="54981" y="13469"/>
                    <a:pt x="69276" y="3206"/>
                  </a:cubicBezTo>
                  <a:cubicBezTo>
                    <a:pt x="74407" y="-459"/>
                    <a:pt x="79172" y="-1192"/>
                    <a:pt x="83937" y="2107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21" name="Freeform: Shape 25120">
              <a:extLst>
                <a:ext uri="{FF2B5EF4-FFF2-40B4-BE49-F238E27FC236}">
                  <a16:creationId xmlns:a16="http://schemas.microsoft.com/office/drawing/2014/main" id="{1C2BCB5F-8E11-40BE-ABBC-9F1C75E6CE57}"/>
                </a:ext>
              </a:extLst>
            </p:cNvPr>
            <p:cNvSpPr/>
            <p:nvPr/>
          </p:nvSpPr>
          <p:spPr>
            <a:xfrm>
              <a:off x="12591411" y="6096696"/>
              <a:ext cx="80883" cy="311557"/>
            </a:xfrm>
            <a:custGeom>
              <a:avLst/>
              <a:gdLst>
                <a:gd name="connsiteX0" fmla="*/ 17472 w 80883"/>
                <a:gd name="connsiteY0" fmla="*/ 311558 h 311557"/>
                <a:gd name="connsiteX1" fmla="*/ 2078 w 80883"/>
                <a:gd name="connsiteY1" fmla="*/ 311191 h 311557"/>
                <a:gd name="connsiteX2" fmla="*/ 6476 w 80883"/>
                <a:gd name="connsiteY2" fmla="*/ 265741 h 311557"/>
                <a:gd name="connsiteX3" fmla="*/ 42397 w 80883"/>
                <a:gd name="connsiteY3" fmla="*/ 46184 h 311557"/>
                <a:gd name="connsiteX4" fmla="*/ 47162 w 80883"/>
                <a:gd name="connsiteY4" fmla="*/ 24192 h 311557"/>
                <a:gd name="connsiteX5" fmla="*/ 55226 w 80883"/>
                <a:gd name="connsiteY5" fmla="*/ 14662 h 311557"/>
                <a:gd name="connsiteX6" fmla="*/ 70620 w 80883"/>
                <a:gd name="connsiteY6" fmla="*/ 12096 h 311557"/>
                <a:gd name="connsiteX7" fmla="*/ 80883 w 80883"/>
                <a:gd name="connsiteY7" fmla="*/ 0 h 311557"/>
                <a:gd name="connsiteX8" fmla="*/ 73919 w 80883"/>
                <a:gd name="connsiteY8" fmla="*/ 45084 h 311557"/>
                <a:gd name="connsiteX9" fmla="*/ 63290 w 80883"/>
                <a:gd name="connsiteY9" fmla="*/ 42885 h 311557"/>
                <a:gd name="connsiteX10" fmla="*/ 72820 w 80883"/>
                <a:gd name="connsiteY10" fmla="*/ 52782 h 311557"/>
                <a:gd name="connsiteX11" fmla="*/ 69521 w 80883"/>
                <a:gd name="connsiteY11" fmla="*/ 74774 h 311557"/>
                <a:gd name="connsiteX12" fmla="*/ 64756 w 80883"/>
                <a:gd name="connsiteY12" fmla="*/ 74407 h 311557"/>
                <a:gd name="connsiteX13" fmla="*/ 64756 w 80883"/>
                <a:gd name="connsiteY13" fmla="*/ 75507 h 311557"/>
                <a:gd name="connsiteX14" fmla="*/ 66955 w 80883"/>
                <a:gd name="connsiteY14" fmla="*/ 94567 h 311557"/>
                <a:gd name="connsiteX15" fmla="*/ 17472 w 80883"/>
                <a:gd name="connsiteY15" fmla="*/ 311558 h 3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883" h="311557">
                  <a:moveTo>
                    <a:pt x="17472" y="311558"/>
                  </a:moveTo>
                  <a:cubicBezTo>
                    <a:pt x="12707" y="304227"/>
                    <a:pt x="7209" y="308992"/>
                    <a:pt x="2078" y="311191"/>
                  </a:cubicBezTo>
                  <a:cubicBezTo>
                    <a:pt x="-3054" y="295430"/>
                    <a:pt x="2444" y="280036"/>
                    <a:pt x="6476" y="265741"/>
                  </a:cubicBezTo>
                  <a:cubicBezTo>
                    <a:pt x="24803" y="193533"/>
                    <a:pt x="41297" y="120958"/>
                    <a:pt x="42397" y="46184"/>
                  </a:cubicBezTo>
                  <a:cubicBezTo>
                    <a:pt x="42397" y="38487"/>
                    <a:pt x="44230" y="31156"/>
                    <a:pt x="47162" y="24192"/>
                  </a:cubicBezTo>
                  <a:cubicBezTo>
                    <a:pt x="48995" y="20160"/>
                    <a:pt x="51194" y="16494"/>
                    <a:pt x="55226" y="14662"/>
                  </a:cubicBezTo>
                  <a:cubicBezTo>
                    <a:pt x="61090" y="18327"/>
                    <a:pt x="66955" y="25291"/>
                    <a:pt x="70620" y="12096"/>
                  </a:cubicBezTo>
                  <a:cubicBezTo>
                    <a:pt x="72087" y="7331"/>
                    <a:pt x="77218" y="4032"/>
                    <a:pt x="80883" y="0"/>
                  </a:cubicBezTo>
                  <a:cubicBezTo>
                    <a:pt x="79051" y="15028"/>
                    <a:pt x="78684" y="30423"/>
                    <a:pt x="73919" y="45084"/>
                  </a:cubicBezTo>
                  <a:cubicBezTo>
                    <a:pt x="70254" y="45817"/>
                    <a:pt x="67322" y="42885"/>
                    <a:pt x="63290" y="42885"/>
                  </a:cubicBezTo>
                  <a:cubicBezTo>
                    <a:pt x="68055" y="44718"/>
                    <a:pt x="70620" y="48383"/>
                    <a:pt x="72820" y="52782"/>
                  </a:cubicBezTo>
                  <a:cubicBezTo>
                    <a:pt x="69521" y="59746"/>
                    <a:pt x="69887" y="67077"/>
                    <a:pt x="69521" y="74774"/>
                  </a:cubicBezTo>
                  <a:cubicBezTo>
                    <a:pt x="67688" y="75873"/>
                    <a:pt x="66222" y="74774"/>
                    <a:pt x="64756" y="74407"/>
                  </a:cubicBezTo>
                  <a:cubicBezTo>
                    <a:pt x="62923" y="73674"/>
                    <a:pt x="64756" y="75507"/>
                    <a:pt x="64756" y="75507"/>
                  </a:cubicBezTo>
                  <a:cubicBezTo>
                    <a:pt x="69154" y="81372"/>
                    <a:pt x="69154" y="87969"/>
                    <a:pt x="66955" y="94567"/>
                  </a:cubicBezTo>
                  <a:cubicBezTo>
                    <a:pt x="54493" y="167142"/>
                    <a:pt x="39465" y="240083"/>
                    <a:pt x="17472" y="311558"/>
                  </a:cubicBezTo>
                  <a:close/>
                </a:path>
              </a:pathLst>
            </a:custGeom>
            <a:solidFill>
              <a:srgbClr val="A794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22" name="Freeform: Shape 25121">
              <a:extLst>
                <a:ext uri="{FF2B5EF4-FFF2-40B4-BE49-F238E27FC236}">
                  <a16:creationId xmlns:a16="http://schemas.microsoft.com/office/drawing/2014/main" id="{75F73E1B-512F-49BD-B67C-22FA46338E3B}"/>
                </a:ext>
              </a:extLst>
            </p:cNvPr>
            <p:cNvSpPr/>
            <p:nvPr/>
          </p:nvSpPr>
          <p:spPr>
            <a:xfrm>
              <a:off x="11669356" y="4007353"/>
              <a:ext cx="210848" cy="131901"/>
            </a:xfrm>
            <a:custGeom>
              <a:avLst/>
              <a:gdLst>
                <a:gd name="connsiteX0" fmla="*/ 210849 w 210848"/>
                <a:gd name="connsiteY0" fmla="*/ 127629 h 131901"/>
                <a:gd name="connsiteX1" fmla="*/ 196187 w 210848"/>
                <a:gd name="connsiteY1" fmla="*/ 128728 h 131901"/>
                <a:gd name="connsiteX2" fmla="*/ 163199 w 210848"/>
                <a:gd name="connsiteY2" fmla="*/ 97206 h 131901"/>
                <a:gd name="connsiteX3" fmla="*/ 120680 w 210848"/>
                <a:gd name="connsiteY3" fmla="*/ 78879 h 131901"/>
                <a:gd name="connsiteX4" fmla="*/ 78162 w 210848"/>
                <a:gd name="connsiteY4" fmla="*/ 67883 h 131901"/>
                <a:gd name="connsiteX5" fmla="*/ 62400 w 210848"/>
                <a:gd name="connsiteY5" fmla="*/ 63851 h 131901"/>
                <a:gd name="connsiteX6" fmla="*/ 45173 w 210848"/>
                <a:gd name="connsiteY6" fmla="*/ 53588 h 131901"/>
                <a:gd name="connsiteX7" fmla="*/ 29412 w 210848"/>
                <a:gd name="connsiteY7" fmla="*/ 48823 h 131901"/>
                <a:gd name="connsiteX8" fmla="*/ 27579 w 210848"/>
                <a:gd name="connsiteY8" fmla="*/ 62018 h 131901"/>
                <a:gd name="connsiteX9" fmla="*/ 21348 w 210848"/>
                <a:gd name="connsiteY9" fmla="*/ 96840 h 131901"/>
                <a:gd name="connsiteX10" fmla="*/ 455 w 210848"/>
                <a:gd name="connsiteY10" fmla="*/ 78513 h 131901"/>
                <a:gd name="connsiteX11" fmla="*/ 1555 w 210848"/>
                <a:gd name="connsiteY11" fmla="*/ 57986 h 131901"/>
                <a:gd name="connsiteX12" fmla="*/ 3021 w 210848"/>
                <a:gd name="connsiteY12" fmla="*/ 48456 h 131901"/>
                <a:gd name="connsiteX13" fmla="*/ 41141 w 210848"/>
                <a:gd name="connsiteY13" fmla="*/ 8137 h 131901"/>
                <a:gd name="connsiteX14" fmla="*/ 44807 w 210848"/>
                <a:gd name="connsiteY14" fmla="*/ 7038 h 131901"/>
                <a:gd name="connsiteX15" fmla="*/ 71931 w 210848"/>
                <a:gd name="connsiteY15" fmla="*/ 4472 h 131901"/>
                <a:gd name="connsiteX16" fmla="*/ 77062 w 210848"/>
                <a:gd name="connsiteY16" fmla="*/ 41492 h 131901"/>
                <a:gd name="connsiteX17" fmla="*/ 74130 w 210848"/>
                <a:gd name="connsiteY17" fmla="*/ 57986 h 131901"/>
                <a:gd name="connsiteX18" fmla="*/ 94656 w 210848"/>
                <a:gd name="connsiteY18" fmla="*/ 64218 h 131901"/>
                <a:gd name="connsiteX19" fmla="*/ 166497 w 210848"/>
                <a:gd name="connsiteY19" fmla="*/ 85843 h 131901"/>
                <a:gd name="connsiteX20" fmla="*/ 210849 w 210848"/>
                <a:gd name="connsiteY20" fmla="*/ 127629 h 1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0848" h="131901">
                  <a:moveTo>
                    <a:pt x="210849" y="127629"/>
                  </a:moveTo>
                  <a:cubicBezTo>
                    <a:pt x="206450" y="133127"/>
                    <a:pt x="198753" y="133127"/>
                    <a:pt x="196187" y="128728"/>
                  </a:cubicBezTo>
                  <a:cubicBezTo>
                    <a:pt x="187757" y="114433"/>
                    <a:pt x="170163" y="109302"/>
                    <a:pt x="163199" y="97206"/>
                  </a:cubicBezTo>
                  <a:cubicBezTo>
                    <a:pt x="152569" y="78146"/>
                    <a:pt x="134975" y="78513"/>
                    <a:pt x="120680" y="78879"/>
                  </a:cubicBezTo>
                  <a:cubicBezTo>
                    <a:pt x="104552" y="79246"/>
                    <a:pt x="91357" y="74481"/>
                    <a:pt x="78162" y="67883"/>
                  </a:cubicBezTo>
                  <a:cubicBezTo>
                    <a:pt x="72664" y="65317"/>
                    <a:pt x="67899" y="63484"/>
                    <a:pt x="62400" y="63851"/>
                  </a:cubicBezTo>
                  <a:cubicBezTo>
                    <a:pt x="54337" y="64218"/>
                    <a:pt x="47739" y="63118"/>
                    <a:pt x="45173" y="53588"/>
                  </a:cubicBezTo>
                  <a:cubicBezTo>
                    <a:pt x="42974" y="45891"/>
                    <a:pt x="36010" y="46624"/>
                    <a:pt x="29412" y="48823"/>
                  </a:cubicBezTo>
                  <a:cubicBezTo>
                    <a:pt x="19515" y="52122"/>
                    <a:pt x="26480" y="57620"/>
                    <a:pt x="27579" y="62018"/>
                  </a:cubicBezTo>
                  <a:cubicBezTo>
                    <a:pt x="31245" y="74481"/>
                    <a:pt x="13651" y="82545"/>
                    <a:pt x="21348" y="96840"/>
                  </a:cubicBezTo>
                  <a:cubicBezTo>
                    <a:pt x="16217" y="86943"/>
                    <a:pt x="8153" y="82911"/>
                    <a:pt x="455" y="78513"/>
                  </a:cubicBezTo>
                  <a:cubicBezTo>
                    <a:pt x="-644" y="71548"/>
                    <a:pt x="455" y="64584"/>
                    <a:pt x="1555" y="57986"/>
                  </a:cubicBezTo>
                  <a:cubicBezTo>
                    <a:pt x="822" y="54688"/>
                    <a:pt x="1189" y="51389"/>
                    <a:pt x="3021" y="48456"/>
                  </a:cubicBezTo>
                  <a:cubicBezTo>
                    <a:pt x="21348" y="40393"/>
                    <a:pt x="35643" y="28297"/>
                    <a:pt x="41141" y="8137"/>
                  </a:cubicBezTo>
                  <a:cubicBezTo>
                    <a:pt x="42241" y="7771"/>
                    <a:pt x="43707" y="7404"/>
                    <a:pt x="44807" y="7038"/>
                  </a:cubicBezTo>
                  <a:cubicBezTo>
                    <a:pt x="53604" y="4472"/>
                    <a:pt x="63134" y="-5791"/>
                    <a:pt x="71931" y="4472"/>
                  </a:cubicBezTo>
                  <a:cubicBezTo>
                    <a:pt x="80727" y="15101"/>
                    <a:pt x="81460" y="28663"/>
                    <a:pt x="77062" y="41492"/>
                  </a:cubicBezTo>
                  <a:cubicBezTo>
                    <a:pt x="74863" y="46990"/>
                    <a:pt x="68265" y="52122"/>
                    <a:pt x="74130" y="57986"/>
                  </a:cubicBezTo>
                  <a:cubicBezTo>
                    <a:pt x="79261" y="63484"/>
                    <a:pt x="87325" y="66783"/>
                    <a:pt x="94656" y="64218"/>
                  </a:cubicBezTo>
                  <a:cubicBezTo>
                    <a:pt x="124346" y="53954"/>
                    <a:pt x="144505" y="71915"/>
                    <a:pt x="166497" y="85843"/>
                  </a:cubicBezTo>
                  <a:cubicBezTo>
                    <a:pt x="183725" y="97206"/>
                    <a:pt x="193621" y="116266"/>
                    <a:pt x="210849" y="127629"/>
                  </a:cubicBezTo>
                  <a:close/>
                </a:path>
              </a:pathLst>
            </a:custGeom>
            <a:solidFill>
              <a:srgbClr val="CEB5A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23" name="Freeform: Shape 25122">
              <a:extLst>
                <a:ext uri="{FF2B5EF4-FFF2-40B4-BE49-F238E27FC236}">
                  <a16:creationId xmlns:a16="http://schemas.microsoft.com/office/drawing/2014/main" id="{30114355-5388-44BD-AF3E-B749CDA15EA1}"/>
                </a:ext>
              </a:extLst>
            </p:cNvPr>
            <p:cNvSpPr/>
            <p:nvPr/>
          </p:nvSpPr>
          <p:spPr>
            <a:xfrm>
              <a:off x="12390819" y="6715169"/>
              <a:ext cx="101504" cy="212103"/>
            </a:xfrm>
            <a:custGeom>
              <a:avLst/>
              <a:gdLst>
                <a:gd name="connsiteX0" fmla="*/ 86110 w 101504"/>
                <a:gd name="connsiteY0" fmla="*/ 611 h 212103"/>
                <a:gd name="connsiteX1" fmla="*/ 93074 w 101504"/>
                <a:gd name="connsiteY1" fmla="*/ 12340 h 212103"/>
                <a:gd name="connsiteX2" fmla="*/ 101504 w 101504"/>
                <a:gd name="connsiteY2" fmla="*/ 30667 h 212103"/>
                <a:gd name="connsiteX3" fmla="*/ 86476 w 101504"/>
                <a:gd name="connsiteY3" fmla="*/ 70253 h 212103"/>
                <a:gd name="connsiteX4" fmla="*/ 60085 w 101504"/>
                <a:gd name="connsiteY4" fmla="*/ 128167 h 212103"/>
                <a:gd name="connsiteX5" fmla="*/ 41026 w 101504"/>
                <a:gd name="connsiteY5" fmla="*/ 133665 h 212103"/>
                <a:gd name="connsiteX6" fmla="*/ 29296 w 101504"/>
                <a:gd name="connsiteY6" fmla="*/ 161155 h 212103"/>
                <a:gd name="connsiteX7" fmla="*/ 36994 w 101504"/>
                <a:gd name="connsiteY7" fmla="*/ 177283 h 212103"/>
                <a:gd name="connsiteX8" fmla="*/ 19033 w 101504"/>
                <a:gd name="connsiteY8" fmla="*/ 212104 h 212103"/>
                <a:gd name="connsiteX9" fmla="*/ 1806 w 101504"/>
                <a:gd name="connsiteY9" fmla="*/ 181681 h 212103"/>
                <a:gd name="connsiteX10" fmla="*/ 13902 w 101504"/>
                <a:gd name="connsiteY10" fmla="*/ 131099 h 212103"/>
                <a:gd name="connsiteX11" fmla="*/ 23065 w 101504"/>
                <a:gd name="connsiteY11" fmla="*/ 117170 h 212103"/>
                <a:gd name="connsiteX12" fmla="*/ 39926 w 101504"/>
                <a:gd name="connsiteY12" fmla="*/ 88947 h 212103"/>
                <a:gd name="connsiteX13" fmla="*/ 56053 w 101504"/>
                <a:gd name="connsiteY13" fmla="*/ 69887 h 212103"/>
                <a:gd name="connsiteX14" fmla="*/ 54588 w 101504"/>
                <a:gd name="connsiteY14" fmla="*/ 64389 h 212103"/>
                <a:gd name="connsiteX15" fmla="*/ 53854 w 101504"/>
                <a:gd name="connsiteY15" fmla="*/ 56691 h 212103"/>
                <a:gd name="connsiteX16" fmla="*/ 76213 w 101504"/>
                <a:gd name="connsiteY16" fmla="*/ 4643 h 212103"/>
                <a:gd name="connsiteX17" fmla="*/ 86110 w 101504"/>
                <a:gd name="connsiteY17" fmla="*/ 611 h 2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504" h="212103">
                  <a:moveTo>
                    <a:pt x="86110" y="611"/>
                  </a:moveTo>
                  <a:cubicBezTo>
                    <a:pt x="88309" y="4643"/>
                    <a:pt x="94540" y="5743"/>
                    <a:pt x="93074" y="12340"/>
                  </a:cubicBezTo>
                  <a:cubicBezTo>
                    <a:pt x="91241" y="19305"/>
                    <a:pt x="96006" y="28101"/>
                    <a:pt x="101504" y="30667"/>
                  </a:cubicBezTo>
                  <a:cubicBezTo>
                    <a:pt x="99305" y="44962"/>
                    <a:pt x="94540" y="58891"/>
                    <a:pt x="86476" y="70253"/>
                  </a:cubicBezTo>
                  <a:cubicBezTo>
                    <a:pt x="73647" y="88214"/>
                    <a:pt x="71448" y="110206"/>
                    <a:pt x="60085" y="128167"/>
                  </a:cubicBezTo>
                  <a:cubicBezTo>
                    <a:pt x="50922" y="119736"/>
                    <a:pt x="45057" y="122668"/>
                    <a:pt x="41026" y="133665"/>
                  </a:cubicBezTo>
                  <a:cubicBezTo>
                    <a:pt x="37727" y="143195"/>
                    <a:pt x="34428" y="152725"/>
                    <a:pt x="29296" y="161155"/>
                  </a:cubicBezTo>
                  <a:cubicBezTo>
                    <a:pt x="23065" y="171785"/>
                    <a:pt x="27830" y="175450"/>
                    <a:pt x="36994" y="177283"/>
                  </a:cubicBezTo>
                  <a:cubicBezTo>
                    <a:pt x="31129" y="189012"/>
                    <a:pt x="25264" y="200375"/>
                    <a:pt x="19033" y="212104"/>
                  </a:cubicBezTo>
                  <a:cubicBezTo>
                    <a:pt x="10969" y="203307"/>
                    <a:pt x="15734" y="187179"/>
                    <a:pt x="1806" y="181681"/>
                  </a:cubicBezTo>
                  <a:cubicBezTo>
                    <a:pt x="-4792" y="162255"/>
                    <a:pt x="8404" y="147593"/>
                    <a:pt x="13902" y="131099"/>
                  </a:cubicBezTo>
                  <a:cubicBezTo>
                    <a:pt x="15734" y="125967"/>
                    <a:pt x="19766" y="121569"/>
                    <a:pt x="23065" y="117170"/>
                  </a:cubicBezTo>
                  <a:cubicBezTo>
                    <a:pt x="30029" y="108740"/>
                    <a:pt x="38093" y="101409"/>
                    <a:pt x="39926" y="88947"/>
                  </a:cubicBezTo>
                  <a:cubicBezTo>
                    <a:pt x="41026" y="80883"/>
                    <a:pt x="47257" y="73552"/>
                    <a:pt x="56053" y="69887"/>
                  </a:cubicBezTo>
                  <a:cubicBezTo>
                    <a:pt x="65217" y="65855"/>
                    <a:pt x="53121" y="66955"/>
                    <a:pt x="54588" y="64389"/>
                  </a:cubicBezTo>
                  <a:cubicBezTo>
                    <a:pt x="53488" y="61823"/>
                    <a:pt x="53121" y="59257"/>
                    <a:pt x="53854" y="56691"/>
                  </a:cubicBezTo>
                  <a:cubicBezTo>
                    <a:pt x="64117" y="40564"/>
                    <a:pt x="65217" y="20404"/>
                    <a:pt x="76213" y="4643"/>
                  </a:cubicBezTo>
                  <a:cubicBezTo>
                    <a:pt x="79146" y="1344"/>
                    <a:pt x="81711" y="-1221"/>
                    <a:pt x="86110" y="611"/>
                  </a:cubicBezTo>
                  <a:close/>
                </a:path>
              </a:pathLst>
            </a:custGeom>
            <a:solidFill>
              <a:srgbClr val="B1A5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24" name="Freeform: Shape 25123">
              <a:extLst>
                <a:ext uri="{FF2B5EF4-FFF2-40B4-BE49-F238E27FC236}">
                  <a16:creationId xmlns:a16="http://schemas.microsoft.com/office/drawing/2014/main" id="{E884F988-89F5-4C6B-860D-A728195BA18E}"/>
                </a:ext>
              </a:extLst>
            </p:cNvPr>
            <p:cNvSpPr/>
            <p:nvPr/>
          </p:nvSpPr>
          <p:spPr>
            <a:xfrm>
              <a:off x="10467012" y="7112223"/>
              <a:ext cx="129494" cy="129540"/>
            </a:xfrm>
            <a:custGeom>
              <a:avLst/>
              <a:gdLst>
                <a:gd name="connsiteX0" fmla="*/ 128474 w 129494"/>
                <a:gd name="connsiteY0" fmla="*/ 125875 h 129540"/>
                <a:gd name="connsiteX1" fmla="*/ 79725 w 129494"/>
                <a:gd name="connsiteY1" fmla="*/ 129540 h 129540"/>
                <a:gd name="connsiteX2" fmla="*/ 18513 w 129494"/>
                <a:gd name="connsiteY2" fmla="*/ 47069 h 129540"/>
                <a:gd name="connsiteX3" fmla="*/ 8616 w 129494"/>
                <a:gd name="connsiteY3" fmla="*/ 31674 h 129540"/>
                <a:gd name="connsiteX4" fmla="*/ 6050 w 129494"/>
                <a:gd name="connsiteY4" fmla="*/ 25077 h 129540"/>
                <a:gd name="connsiteX5" fmla="*/ 2385 w 129494"/>
                <a:gd name="connsiteY5" fmla="*/ 7116 h 129540"/>
                <a:gd name="connsiteX6" fmla="*/ 25477 w 129494"/>
                <a:gd name="connsiteY6" fmla="*/ 2352 h 129540"/>
                <a:gd name="connsiteX7" fmla="*/ 29509 w 129494"/>
                <a:gd name="connsiteY7" fmla="*/ 8949 h 129540"/>
                <a:gd name="connsiteX8" fmla="*/ 32074 w 129494"/>
                <a:gd name="connsiteY8" fmla="*/ 19945 h 129540"/>
                <a:gd name="connsiteX9" fmla="*/ 61031 w 129494"/>
                <a:gd name="connsiteY9" fmla="*/ 52201 h 129540"/>
                <a:gd name="connsiteX10" fmla="*/ 111613 w 129494"/>
                <a:gd name="connsiteY10" fmla="*/ 102050 h 129540"/>
                <a:gd name="connsiteX11" fmla="*/ 128474 w 129494"/>
                <a:gd name="connsiteY11" fmla="*/ 125875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94" h="129540">
                  <a:moveTo>
                    <a:pt x="128474" y="125875"/>
                  </a:moveTo>
                  <a:cubicBezTo>
                    <a:pt x="111613" y="117445"/>
                    <a:pt x="95852" y="125875"/>
                    <a:pt x="79725" y="129540"/>
                  </a:cubicBezTo>
                  <a:cubicBezTo>
                    <a:pt x="55899" y="104616"/>
                    <a:pt x="37573" y="75293"/>
                    <a:pt x="18513" y="47069"/>
                  </a:cubicBezTo>
                  <a:cubicBezTo>
                    <a:pt x="15214" y="41938"/>
                    <a:pt x="11915" y="36806"/>
                    <a:pt x="8616" y="31674"/>
                  </a:cubicBezTo>
                  <a:cubicBezTo>
                    <a:pt x="6783" y="29842"/>
                    <a:pt x="7150" y="27276"/>
                    <a:pt x="6050" y="25077"/>
                  </a:cubicBezTo>
                  <a:cubicBezTo>
                    <a:pt x="3851" y="19212"/>
                    <a:pt x="-3846" y="13348"/>
                    <a:pt x="2385" y="7116"/>
                  </a:cubicBezTo>
                  <a:cubicBezTo>
                    <a:pt x="8249" y="1252"/>
                    <a:pt x="16313" y="-2780"/>
                    <a:pt x="25477" y="2352"/>
                  </a:cubicBezTo>
                  <a:cubicBezTo>
                    <a:pt x="27309" y="4184"/>
                    <a:pt x="28776" y="6384"/>
                    <a:pt x="29509" y="8949"/>
                  </a:cubicBezTo>
                  <a:cubicBezTo>
                    <a:pt x="32441" y="11881"/>
                    <a:pt x="26210" y="15180"/>
                    <a:pt x="32074" y="19945"/>
                  </a:cubicBezTo>
                  <a:cubicBezTo>
                    <a:pt x="43071" y="29109"/>
                    <a:pt x="54067" y="39005"/>
                    <a:pt x="61031" y="52201"/>
                  </a:cubicBezTo>
                  <a:cubicBezTo>
                    <a:pt x="79358" y="67229"/>
                    <a:pt x="91087" y="89221"/>
                    <a:pt x="111613" y="102050"/>
                  </a:cubicBezTo>
                  <a:cubicBezTo>
                    <a:pt x="115645" y="110847"/>
                    <a:pt x="133972" y="110114"/>
                    <a:pt x="128474" y="125875"/>
                  </a:cubicBezTo>
                  <a:close/>
                </a:path>
              </a:pathLst>
            </a:custGeom>
            <a:solidFill>
              <a:srgbClr val="8666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25" name="Freeform: Shape 25124">
              <a:extLst>
                <a:ext uri="{FF2B5EF4-FFF2-40B4-BE49-F238E27FC236}">
                  <a16:creationId xmlns:a16="http://schemas.microsoft.com/office/drawing/2014/main" id="{8EBDAB52-A013-4504-B696-21672301D40D}"/>
                </a:ext>
              </a:extLst>
            </p:cNvPr>
            <p:cNvSpPr/>
            <p:nvPr/>
          </p:nvSpPr>
          <p:spPr>
            <a:xfrm>
              <a:off x="10359436" y="6933871"/>
              <a:ext cx="144921" cy="210393"/>
            </a:xfrm>
            <a:custGeom>
              <a:avLst/>
              <a:gdLst>
                <a:gd name="connsiteX0" fmla="*/ 131221 w 144921"/>
                <a:gd name="connsiteY0" fmla="*/ 184002 h 210393"/>
                <a:gd name="connsiteX1" fmla="*/ 116193 w 144921"/>
                <a:gd name="connsiteY1" fmla="*/ 210393 h 210393"/>
                <a:gd name="connsiteX2" fmla="*/ 26757 w 144921"/>
                <a:gd name="connsiteY2" fmla="*/ 62311 h 210393"/>
                <a:gd name="connsiteX3" fmla="*/ 0 w 144921"/>
                <a:gd name="connsiteY3" fmla="*/ 7331 h 210393"/>
                <a:gd name="connsiteX4" fmla="*/ 6964 w 144921"/>
                <a:gd name="connsiteY4" fmla="*/ 0 h 210393"/>
                <a:gd name="connsiteX5" fmla="*/ 24192 w 144921"/>
                <a:gd name="connsiteY5" fmla="*/ 16861 h 210393"/>
                <a:gd name="connsiteX6" fmla="*/ 46917 w 144921"/>
                <a:gd name="connsiteY6" fmla="*/ 61945 h 210393"/>
                <a:gd name="connsiteX7" fmla="*/ 107396 w 144921"/>
                <a:gd name="connsiteY7" fmla="*/ 158711 h 210393"/>
                <a:gd name="connsiteX8" fmla="*/ 104464 w 144921"/>
                <a:gd name="connsiteY8" fmla="*/ 134520 h 210393"/>
                <a:gd name="connsiteX9" fmla="*/ 116559 w 144921"/>
                <a:gd name="connsiteY9" fmla="*/ 141117 h 210393"/>
                <a:gd name="connsiteX10" fmla="*/ 127555 w 144921"/>
                <a:gd name="connsiteY10" fmla="*/ 150281 h 210393"/>
                <a:gd name="connsiteX11" fmla="*/ 144783 w 144921"/>
                <a:gd name="connsiteY11" fmla="*/ 161277 h 210393"/>
                <a:gd name="connsiteX12" fmla="*/ 131221 w 144921"/>
                <a:gd name="connsiteY12" fmla="*/ 184002 h 210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921" h="210393">
                  <a:moveTo>
                    <a:pt x="131221" y="184002"/>
                  </a:moveTo>
                  <a:cubicBezTo>
                    <a:pt x="111428" y="184736"/>
                    <a:pt x="111428" y="184736"/>
                    <a:pt x="116193" y="210393"/>
                  </a:cubicBezTo>
                  <a:cubicBezTo>
                    <a:pt x="82105" y="163843"/>
                    <a:pt x="54614" y="112894"/>
                    <a:pt x="26757" y="62311"/>
                  </a:cubicBezTo>
                  <a:cubicBezTo>
                    <a:pt x="16861" y="44351"/>
                    <a:pt x="5865" y="27124"/>
                    <a:pt x="0" y="7331"/>
                  </a:cubicBezTo>
                  <a:cubicBezTo>
                    <a:pt x="2199" y="4765"/>
                    <a:pt x="4765" y="2566"/>
                    <a:pt x="6964" y="0"/>
                  </a:cubicBezTo>
                  <a:cubicBezTo>
                    <a:pt x="18327" y="0"/>
                    <a:pt x="19793" y="10263"/>
                    <a:pt x="24192" y="16861"/>
                  </a:cubicBezTo>
                  <a:cubicBezTo>
                    <a:pt x="32988" y="31156"/>
                    <a:pt x="36654" y="48383"/>
                    <a:pt x="46917" y="61945"/>
                  </a:cubicBezTo>
                  <a:cubicBezTo>
                    <a:pt x="67443" y="93834"/>
                    <a:pt x="82105" y="129388"/>
                    <a:pt x="107396" y="158711"/>
                  </a:cubicBezTo>
                  <a:cubicBezTo>
                    <a:pt x="102264" y="151014"/>
                    <a:pt x="98232" y="143683"/>
                    <a:pt x="104464" y="134520"/>
                  </a:cubicBezTo>
                  <a:cubicBezTo>
                    <a:pt x="110695" y="133053"/>
                    <a:pt x="113994" y="136719"/>
                    <a:pt x="116559" y="141117"/>
                  </a:cubicBezTo>
                  <a:cubicBezTo>
                    <a:pt x="119125" y="145516"/>
                    <a:pt x="122057" y="149181"/>
                    <a:pt x="127555" y="150281"/>
                  </a:cubicBezTo>
                  <a:cubicBezTo>
                    <a:pt x="134886" y="151747"/>
                    <a:pt x="144050" y="152113"/>
                    <a:pt x="144783" y="161277"/>
                  </a:cubicBezTo>
                  <a:cubicBezTo>
                    <a:pt x="145882" y="171540"/>
                    <a:pt x="140384" y="179237"/>
                    <a:pt x="131221" y="184002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26" name="Freeform: Shape 25125">
              <a:extLst>
                <a:ext uri="{FF2B5EF4-FFF2-40B4-BE49-F238E27FC236}">
                  <a16:creationId xmlns:a16="http://schemas.microsoft.com/office/drawing/2014/main" id="{9293B71E-4EE2-4349-9D6A-0408D015352A}"/>
                </a:ext>
              </a:extLst>
            </p:cNvPr>
            <p:cNvSpPr/>
            <p:nvPr/>
          </p:nvSpPr>
          <p:spPr>
            <a:xfrm>
              <a:off x="11928834" y="7336330"/>
              <a:ext cx="126908" cy="73674"/>
            </a:xfrm>
            <a:custGeom>
              <a:avLst/>
              <a:gdLst>
                <a:gd name="connsiteX0" fmla="*/ 52902 w 126908"/>
                <a:gd name="connsiteY0" fmla="*/ 29690 h 73674"/>
                <a:gd name="connsiteX1" fmla="*/ 89922 w 126908"/>
                <a:gd name="connsiteY1" fmla="*/ 9897 h 73674"/>
                <a:gd name="connsiteX2" fmla="*/ 122544 w 126908"/>
                <a:gd name="connsiteY2" fmla="*/ 0 h 73674"/>
                <a:gd name="connsiteX3" fmla="*/ 124376 w 126908"/>
                <a:gd name="connsiteY3" fmla="*/ 11363 h 73674"/>
                <a:gd name="connsiteX4" fmla="*/ 115946 w 126908"/>
                <a:gd name="connsiteY4" fmla="*/ 32256 h 73674"/>
                <a:gd name="connsiteX5" fmla="*/ 17714 w 126908"/>
                <a:gd name="connsiteY5" fmla="*/ 73674 h 73674"/>
                <a:gd name="connsiteX6" fmla="*/ 120 w 126908"/>
                <a:gd name="connsiteY6" fmla="*/ 71109 h 73674"/>
                <a:gd name="connsiteX7" fmla="*/ 42638 w 126908"/>
                <a:gd name="connsiteY7" fmla="*/ 36654 h 73674"/>
                <a:gd name="connsiteX8" fmla="*/ 52902 w 126908"/>
                <a:gd name="connsiteY8" fmla="*/ 29690 h 7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908" h="73674">
                  <a:moveTo>
                    <a:pt x="52902" y="29690"/>
                  </a:moveTo>
                  <a:cubicBezTo>
                    <a:pt x="68663" y="29690"/>
                    <a:pt x="80392" y="23458"/>
                    <a:pt x="89922" y="9897"/>
                  </a:cubicBezTo>
                  <a:cubicBezTo>
                    <a:pt x="96886" y="0"/>
                    <a:pt x="111181" y="0"/>
                    <a:pt x="122544" y="0"/>
                  </a:cubicBezTo>
                  <a:cubicBezTo>
                    <a:pt x="129508" y="0"/>
                    <a:pt x="126576" y="6598"/>
                    <a:pt x="124376" y="11363"/>
                  </a:cubicBezTo>
                  <a:cubicBezTo>
                    <a:pt x="121078" y="17960"/>
                    <a:pt x="111548" y="22359"/>
                    <a:pt x="115946" y="32256"/>
                  </a:cubicBezTo>
                  <a:cubicBezTo>
                    <a:pt x="85523" y="51682"/>
                    <a:pt x="51802" y="63411"/>
                    <a:pt x="17714" y="73674"/>
                  </a:cubicBezTo>
                  <a:cubicBezTo>
                    <a:pt x="11116" y="72575"/>
                    <a:pt x="4518" y="71842"/>
                    <a:pt x="120" y="71109"/>
                  </a:cubicBezTo>
                  <a:cubicBezTo>
                    <a:pt x="-2079" y="39586"/>
                    <a:pt x="26511" y="46184"/>
                    <a:pt x="42638" y="36654"/>
                  </a:cubicBezTo>
                  <a:cubicBezTo>
                    <a:pt x="46670" y="35188"/>
                    <a:pt x="50336" y="33355"/>
                    <a:pt x="52902" y="29690"/>
                  </a:cubicBezTo>
                  <a:close/>
                </a:path>
              </a:pathLst>
            </a:custGeom>
            <a:solidFill>
              <a:srgbClr val="7457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27" name="Freeform: Shape 25126">
              <a:extLst>
                <a:ext uri="{FF2B5EF4-FFF2-40B4-BE49-F238E27FC236}">
                  <a16:creationId xmlns:a16="http://schemas.microsoft.com/office/drawing/2014/main" id="{22BC5D51-D333-44F0-A44A-E51072797C1A}"/>
                </a:ext>
              </a:extLst>
            </p:cNvPr>
            <p:cNvSpPr/>
            <p:nvPr/>
          </p:nvSpPr>
          <p:spPr>
            <a:xfrm>
              <a:off x="11559818" y="3951577"/>
              <a:ext cx="78234" cy="83098"/>
            </a:xfrm>
            <a:custGeom>
              <a:avLst/>
              <a:gdLst>
                <a:gd name="connsiteX0" fmla="*/ 75905 w 78234"/>
                <a:gd name="connsiteY0" fmla="*/ 36789 h 83098"/>
                <a:gd name="connsiteX1" fmla="*/ 63077 w 78234"/>
                <a:gd name="connsiteY1" fmla="*/ 81873 h 83098"/>
                <a:gd name="connsiteX2" fmla="*/ 16159 w 78234"/>
                <a:gd name="connsiteY2" fmla="*/ 81873 h 83098"/>
                <a:gd name="connsiteX3" fmla="*/ 9562 w 78234"/>
                <a:gd name="connsiteY3" fmla="*/ 44486 h 83098"/>
                <a:gd name="connsiteX4" fmla="*/ 10661 w 78234"/>
                <a:gd name="connsiteY4" fmla="*/ 25793 h 83098"/>
                <a:gd name="connsiteX5" fmla="*/ 8462 w 78234"/>
                <a:gd name="connsiteY5" fmla="*/ 3434 h 83098"/>
                <a:gd name="connsiteX6" fmla="*/ 23857 w 78234"/>
                <a:gd name="connsiteY6" fmla="*/ 2701 h 83098"/>
                <a:gd name="connsiteX7" fmla="*/ 76638 w 78234"/>
                <a:gd name="connsiteY7" fmla="*/ 31291 h 83098"/>
                <a:gd name="connsiteX8" fmla="*/ 75905 w 78234"/>
                <a:gd name="connsiteY8" fmla="*/ 36789 h 8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234" h="83098">
                  <a:moveTo>
                    <a:pt x="75905" y="36789"/>
                  </a:moveTo>
                  <a:cubicBezTo>
                    <a:pt x="49148" y="45586"/>
                    <a:pt x="47315" y="52184"/>
                    <a:pt x="63077" y="81873"/>
                  </a:cubicBezTo>
                  <a:cubicBezTo>
                    <a:pt x="46949" y="84806"/>
                    <a:pt x="31554" y="81507"/>
                    <a:pt x="16159" y="81873"/>
                  </a:cubicBezTo>
                  <a:cubicBezTo>
                    <a:pt x="-2900" y="69411"/>
                    <a:pt x="-5100" y="59881"/>
                    <a:pt x="9562" y="44486"/>
                  </a:cubicBezTo>
                  <a:cubicBezTo>
                    <a:pt x="16159" y="37522"/>
                    <a:pt x="12128" y="32024"/>
                    <a:pt x="10661" y="25793"/>
                  </a:cubicBezTo>
                  <a:cubicBezTo>
                    <a:pt x="8829" y="18462"/>
                    <a:pt x="2231" y="11498"/>
                    <a:pt x="8462" y="3434"/>
                  </a:cubicBezTo>
                  <a:cubicBezTo>
                    <a:pt x="13594" y="868"/>
                    <a:pt x="19092" y="-2430"/>
                    <a:pt x="23857" y="2701"/>
                  </a:cubicBezTo>
                  <a:cubicBezTo>
                    <a:pt x="38152" y="18829"/>
                    <a:pt x="54646" y="29458"/>
                    <a:pt x="76638" y="31291"/>
                  </a:cubicBezTo>
                  <a:cubicBezTo>
                    <a:pt x="79204" y="31291"/>
                    <a:pt x="78471" y="35323"/>
                    <a:pt x="75905" y="36789"/>
                  </a:cubicBezTo>
                  <a:close/>
                </a:path>
              </a:pathLst>
            </a:custGeom>
            <a:solidFill>
              <a:srgbClr val="9F79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28" name="Freeform: Shape 25127">
              <a:extLst>
                <a:ext uri="{FF2B5EF4-FFF2-40B4-BE49-F238E27FC236}">
                  <a16:creationId xmlns:a16="http://schemas.microsoft.com/office/drawing/2014/main" id="{4366A363-916C-4C18-AC6F-B71D8FCAE6EC}"/>
                </a:ext>
              </a:extLst>
            </p:cNvPr>
            <p:cNvSpPr/>
            <p:nvPr/>
          </p:nvSpPr>
          <p:spPr>
            <a:xfrm>
              <a:off x="11432228" y="3951861"/>
              <a:ext cx="133627" cy="63387"/>
            </a:xfrm>
            <a:custGeom>
              <a:avLst/>
              <a:gdLst>
                <a:gd name="connsiteX0" fmla="*/ 66 w 133627"/>
                <a:gd name="connsiteY0" fmla="*/ 36138 h 63387"/>
                <a:gd name="connsiteX1" fmla="*/ 13628 w 133627"/>
                <a:gd name="connsiteY1" fmla="*/ 27708 h 63387"/>
                <a:gd name="connsiteX2" fmla="*/ 81804 w 133627"/>
                <a:gd name="connsiteY2" fmla="*/ 32106 h 63387"/>
                <a:gd name="connsiteX3" fmla="*/ 88768 w 133627"/>
                <a:gd name="connsiteY3" fmla="*/ 18178 h 63387"/>
                <a:gd name="connsiteX4" fmla="*/ 91701 w 133627"/>
                <a:gd name="connsiteY4" fmla="*/ 1684 h 63387"/>
                <a:gd name="connsiteX5" fmla="*/ 105629 w 133627"/>
                <a:gd name="connsiteY5" fmla="*/ 6449 h 63387"/>
                <a:gd name="connsiteX6" fmla="*/ 119557 w 133627"/>
                <a:gd name="connsiteY6" fmla="*/ 11580 h 63387"/>
                <a:gd name="connsiteX7" fmla="*/ 133120 w 133627"/>
                <a:gd name="connsiteY7" fmla="*/ 38338 h 63387"/>
                <a:gd name="connsiteX8" fmla="*/ 123589 w 133627"/>
                <a:gd name="connsiteY8" fmla="*/ 48967 h 63387"/>
                <a:gd name="connsiteX9" fmla="*/ 85469 w 133627"/>
                <a:gd name="connsiteY9" fmla="*/ 57764 h 63387"/>
                <a:gd name="connsiteX10" fmla="*/ 73007 w 133627"/>
                <a:gd name="connsiteY10" fmla="*/ 61063 h 63387"/>
                <a:gd name="connsiteX11" fmla="*/ 20592 w 133627"/>
                <a:gd name="connsiteY11" fmla="*/ 46401 h 63387"/>
                <a:gd name="connsiteX12" fmla="*/ 66 w 133627"/>
                <a:gd name="connsiteY12" fmla="*/ 36138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627" h="63387">
                  <a:moveTo>
                    <a:pt x="66" y="36138"/>
                  </a:moveTo>
                  <a:cubicBezTo>
                    <a:pt x="-301" y="25509"/>
                    <a:pt x="432" y="18178"/>
                    <a:pt x="13628" y="27708"/>
                  </a:cubicBezTo>
                  <a:cubicBezTo>
                    <a:pt x="35254" y="42369"/>
                    <a:pt x="58346" y="44202"/>
                    <a:pt x="81804" y="32106"/>
                  </a:cubicBezTo>
                  <a:cubicBezTo>
                    <a:pt x="87302" y="29174"/>
                    <a:pt x="93167" y="26608"/>
                    <a:pt x="88768" y="18178"/>
                  </a:cubicBezTo>
                  <a:cubicBezTo>
                    <a:pt x="85469" y="12313"/>
                    <a:pt x="85836" y="6082"/>
                    <a:pt x="91701" y="1684"/>
                  </a:cubicBezTo>
                  <a:cubicBezTo>
                    <a:pt x="98665" y="-3448"/>
                    <a:pt x="101231" y="4616"/>
                    <a:pt x="105629" y="6449"/>
                  </a:cubicBezTo>
                  <a:cubicBezTo>
                    <a:pt x="110028" y="8281"/>
                    <a:pt x="114793" y="9748"/>
                    <a:pt x="119557" y="11580"/>
                  </a:cubicBezTo>
                  <a:cubicBezTo>
                    <a:pt x="134952" y="14879"/>
                    <a:pt x="129088" y="29541"/>
                    <a:pt x="133120" y="38338"/>
                  </a:cubicBezTo>
                  <a:cubicBezTo>
                    <a:pt x="136052" y="44569"/>
                    <a:pt x="125422" y="45668"/>
                    <a:pt x="123589" y="48967"/>
                  </a:cubicBezTo>
                  <a:cubicBezTo>
                    <a:pt x="113693" y="68027"/>
                    <a:pt x="100864" y="65095"/>
                    <a:pt x="85469" y="57764"/>
                  </a:cubicBezTo>
                  <a:cubicBezTo>
                    <a:pt x="81438" y="55931"/>
                    <a:pt x="77039" y="59230"/>
                    <a:pt x="73007" y="61063"/>
                  </a:cubicBezTo>
                  <a:cubicBezTo>
                    <a:pt x="53947" y="61796"/>
                    <a:pt x="35620" y="58864"/>
                    <a:pt x="20592" y="46401"/>
                  </a:cubicBezTo>
                  <a:cubicBezTo>
                    <a:pt x="15094" y="40170"/>
                    <a:pt x="6297" y="41270"/>
                    <a:pt x="66" y="36138"/>
                  </a:cubicBezTo>
                  <a:close/>
                </a:path>
              </a:pathLst>
            </a:custGeom>
            <a:solidFill>
              <a:srgbClr val="B18F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29" name="Freeform: Shape 25128">
              <a:extLst>
                <a:ext uri="{FF2B5EF4-FFF2-40B4-BE49-F238E27FC236}">
                  <a16:creationId xmlns:a16="http://schemas.microsoft.com/office/drawing/2014/main" id="{5393B88D-9151-46C9-B1E0-7950D63B383C}"/>
                </a:ext>
              </a:extLst>
            </p:cNvPr>
            <p:cNvSpPr/>
            <p:nvPr/>
          </p:nvSpPr>
          <p:spPr>
            <a:xfrm>
              <a:off x="11095445" y="4063506"/>
              <a:ext cx="107287" cy="72076"/>
            </a:xfrm>
            <a:custGeom>
              <a:avLst/>
              <a:gdLst>
                <a:gd name="connsiteX0" fmla="*/ 101165 w 107287"/>
                <a:gd name="connsiteY0" fmla="*/ 0 h 72076"/>
                <a:gd name="connsiteX1" fmla="*/ 101898 w 107287"/>
                <a:gd name="connsiteY1" fmla="*/ 20160 h 72076"/>
                <a:gd name="connsiteX2" fmla="*/ 98965 w 107287"/>
                <a:gd name="connsiteY2" fmla="*/ 26391 h 72076"/>
                <a:gd name="connsiteX3" fmla="*/ 90169 w 107287"/>
                <a:gd name="connsiteY3" fmla="*/ 56447 h 72076"/>
                <a:gd name="connsiteX4" fmla="*/ 68543 w 107287"/>
                <a:gd name="connsiteY4" fmla="*/ 67810 h 72076"/>
                <a:gd name="connsiteX5" fmla="*/ 53881 w 107287"/>
                <a:gd name="connsiteY5" fmla="*/ 69642 h 72076"/>
                <a:gd name="connsiteX6" fmla="*/ 0 w 107287"/>
                <a:gd name="connsiteY6" fmla="*/ 44718 h 72076"/>
                <a:gd name="connsiteX7" fmla="*/ 101165 w 107287"/>
                <a:gd name="connsiteY7" fmla="*/ 0 h 7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7" h="72076">
                  <a:moveTo>
                    <a:pt x="101165" y="0"/>
                  </a:moveTo>
                  <a:cubicBezTo>
                    <a:pt x="105930" y="6598"/>
                    <a:pt x="111794" y="13195"/>
                    <a:pt x="101898" y="20160"/>
                  </a:cubicBezTo>
                  <a:cubicBezTo>
                    <a:pt x="100065" y="21626"/>
                    <a:pt x="98232" y="25658"/>
                    <a:pt x="98965" y="26391"/>
                  </a:cubicBezTo>
                  <a:cubicBezTo>
                    <a:pt x="115460" y="42152"/>
                    <a:pt x="93101" y="46550"/>
                    <a:pt x="90169" y="56447"/>
                  </a:cubicBezTo>
                  <a:cubicBezTo>
                    <a:pt x="83571" y="61212"/>
                    <a:pt x="73308" y="59379"/>
                    <a:pt x="68543" y="67810"/>
                  </a:cubicBezTo>
                  <a:cubicBezTo>
                    <a:pt x="64144" y="72941"/>
                    <a:pt x="58646" y="73308"/>
                    <a:pt x="53881" y="69642"/>
                  </a:cubicBezTo>
                  <a:cubicBezTo>
                    <a:pt x="37387" y="58280"/>
                    <a:pt x="19427" y="49116"/>
                    <a:pt x="0" y="44718"/>
                  </a:cubicBezTo>
                  <a:cubicBezTo>
                    <a:pt x="35921" y="35554"/>
                    <a:pt x="69276" y="19427"/>
                    <a:pt x="101165" y="0"/>
                  </a:cubicBezTo>
                  <a:close/>
                </a:path>
              </a:pathLst>
            </a:custGeom>
            <a:solidFill>
              <a:srgbClr val="EE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30" name="Freeform: Shape 25129">
              <a:extLst>
                <a:ext uri="{FF2B5EF4-FFF2-40B4-BE49-F238E27FC236}">
                  <a16:creationId xmlns:a16="http://schemas.microsoft.com/office/drawing/2014/main" id="{41F0D033-79FA-4039-B31E-9C0502B492D9}"/>
                </a:ext>
              </a:extLst>
            </p:cNvPr>
            <p:cNvSpPr/>
            <p:nvPr/>
          </p:nvSpPr>
          <p:spPr>
            <a:xfrm>
              <a:off x="11634114" y="3990104"/>
              <a:ext cx="77325" cy="65741"/>
            </a:xfrm>
            <a:custGeom>
              <a:avLst/>
              <a:gdLst>
                <a:gd name="connsiteX0" fmla="*/ 76750 w 77325"/>
                <a:gd name="connsiteY0" fmla="*/ 25385 h 65741"/>
                <a:gd name="connsiteX1" fmla="*/ 39363 w 77325"/>
                <a:gd name="connsiteY1" fmla="*/ 65705 h 65741"/>
                <a:gd name="connsiteX2" fmla="*/ 27267 w 77325"/>
                <a:gd name="connsiteY2" fmla="*/ 55442 h 65741"/>
                <a:gd name="connsiteX3" fmla="*/ 25068 w 77325"/>
                <a:gd name="connsiteY3" fmla="*/ 42979 h 65741"/>
                <a:gd name="connsiteX4" fmla="*/ 11506 w 77325"/>
                <a:gd name="connsiteY4" fmla="*/ 30150 h 65741"/>
                <a:gd name="connsiteX5" fmla="*/ 1976 w 77325"/>
                <a:gd name="connsiteY5" fmla="*/ 26485 h 65741"/>
                <a:gd name="connsiteX6" fmla="*/ 5275 w 77325"/>
                <a:gd name="connsiteY6" fmla="*/ 5959 h 65741"/>
                <a:gd name="connsiteX7" fmla="*/ 22136 w 77325"/>
                <a:gd name="connsiteY7" fmla="*/ 4126 h 65741"/>
                <a:gd name="connsiteX8" fmla="*/ 76750 w 77325"/>
                <a:gd name="connsiteY8" fmla="*/ 25385 h 6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325" h="65741">
                  <a:moveTo>
                    <a:pt x="76750" y="25385"/>
                  </a:moveTo>
                  <a:cubicBezTo>
                    <a:pt x="81148" y="43346"/>
                    <a:pt x="59523" y="66804"/>
                    <a:pt x="39363" y="65705"/>
                  </a:cubicBezTo>
                  <a:cubicBezTo>
                    <a:pt x="32399" y="65705"/>
                    <a:pt x="25435" y="65705"/>
                    <a:pt x="27267" y="55442"/>
                  </a:cubicBezTo>
                  <a:cubicBezTo>
                    <a:pt x="26534" y="51410"/>
                    <a:pt x="23602" y="46278"/>
                    <a:pt x="25068" y="42979"/>
                  </a:cubicBezTo>
                  <a:cubicBezTo>
                    <a:pt x="32765" y="25019"/>
                    <a:pt x="28367" y="21720"/>
                    <a:pt x="11506" y="30150"/>
                  </a:cubicBezTo>
                  <a:cubicBezTo>
                    <a:pt x="7108" y="32350"/>
                    <a:pt x="4175" y="29417"/>
                    <a:pt x="1976" y="26485"/>
                  </a:cubicBezTo>
                  <a:cubicBezTo>
                    <a:pt x="-3156" y="18788"/>
                    <a:pt x="3076" y="12557"/>
                    <a:pt x="5275" y="5959"/>
                  </a:cubicBezTo>
                  <a:cubicBezTo>
                    <a:pt x="10406" y="-639"/>
                    <a:pt x="17371" y="-2472"/>
                    <a:pt x="22136" y="4126"/>
                  </a:cubicBezTo>
                  <a:cubicBezTo>
                    <a:pt x="36431" y="22453"/>
                    <a:pt x="55857" y="25385"/>
                    <a:pt x="76750" y="25385"/>
                  </a:cubicBezTo>
                  <a:close/>
                </a:path>
              </a:pathLst>
            </a:custGeom>
            <a:solidFill>
              <a:srgbClr val="A5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31" name="Freeform: Shape 25130">
              <a:extLst>
                <a:ext uri="{FF2B5EF4-FFF2-40B4-BE49-F238E27FC236}">
                  <a16:creationId xmlns:a16="http://schemas.microsoft.com/office/drawing/2014/main" id="{0F60841E-599C-4CD8-9731-2991D0DF2395}"/>
                </a:ext>
              </a:extLst>
            </p:cNvPr>
            <p:cNvSpPr/>
            <p:nvPr/>
          </p:nvSpPr>
          <p:spPr>
            <a:xfrm>
              <a:off x="11088114" y="4107034"/>
              <a:ext cx="84303" cy="89369"/>
            </a:xfrm>
            <a:custGeom>
              <a:avLst/>
              <a:gdLst>
                <a:gd name="connsiteX0" fmla="*/ 6964 w 84303"/>
                <a:gd name="connsiteY0" fmla="*/ 1190 h 89369"/>
                <a:gd name="connsiteX1" fmla="*/ 57913 w 84303"/>
                <a:gd name="connsiteY1" fmla="*/ 19517 h 89369"/>
                <a:gd name="connsiteX2" fmla="*/ 74041 w 84303"/>
                <a:gd name="connsiteY2" fmla="*/ 19883 h 89369"/>
                <a:gd name="connsiteX3" fmla="*/ 84304 w 84303"/>
                <a:gd name="connsiteY3" fmla="*/ 39677 h 89369"/>
                <a:gd name="connsiteX4" fmla="*/ 52048 w 84303"/>
                <a:gd name="connsiteY4" fmla="*/ 85127 h 89369"/>
                <a:gd name="connsiteX5" fmla="*/ 41052 w 84303"/>
                <a:gd name="connsiteY5" fmla="*/ 88060 h 89369"/>
                <a:gd name="connsiteX6" fmla="*/ 57547 w 84303"/>
                <a:gd name="connsiteY6" fmla="*/ 53972 h 89369"/>
                <a:gd name="connsiteX7" fmla="*/ 54248 w 84303"/>
                <a:gd name="connsiteY7" fmla="*/ 41876 h 89369"/>
                <a:gd name="connsiteX8" fmla="*/ 29690 w 84303"/>
                <a:gd name="connsiteY8" fmla="*/ 33812 h 89369"/>
                <a:gd name="connsiteX9" fmla="*/ 0 w 84303"/>
                <a:gd name="connsiteY9" fmla="*/ 16951 h 89369"/>
                <a:gd name="connsiteX10" fmla="*/ 6964 w 84303"/>
                <a:gd name="connsiteY10" fmla="*/ 1190 h 8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303" h="89369">
                  <a:moveTo>
                    <a:pt x="6964" y="1190"/>
                  </a:moveTo>
                  <a:cubicBezTo>
                    <a:pt x="28223" y="-3942"/>
                    <a:pt x="42518" y="8521"/>
                    <a:pt x="57913" y="19517"/>
                  </a:cubicBezTo>
                  <a:cubicBezTo>
                    <a:pt x="62312" y="22449"/>
                    <a:pt x="68543" y="29413"/>
                    <a:pt x="74041" y="19883"/>
                  </a:cubicBezTo>
                  <a:cubicBezTo>
                    <a:pt x="80638" y="25015"/>
                    <a:pt x="83571" y="31613"/>
                    <a:pt x="84304" y="39677"/>
                  </a:cubicBezTo>
                  <a:cubicBezTo>
                    <a:pt x="77706" y="57637"/>
                    <a:pt x="67443" y="73032"/>
                    <a:pt x="52048" y="85127"/>
                  </a:cubicBezTo>
                  <a:cubicBezTo>
                    <a:pt x="48750" y="87693"/>
                    <a:pt x="45817" y="91359"/>
                    <a:pt x="41052" y="88060"/>
                  </a:cubicBezTo>
                  <a:cubicBezTo>
                    <a:pt x="44718" y="75964"/>
                    <a:pt x="45451" y="62402"/>
                    <a:pt x="57547" y="53972"/>
                  </a:cubicBezTo>
                  <a:cubicBezTo>
                    <a:pt x="64877" y="48840"/>
                    <a:pt x="63045" y="44075"/>
                    <a:pt x="54248" y="41876"/>
                  </a:cubicBezTo>
                  <a:cubicBezTo>
                    <a:pt x="45817" y="39677"/>
                    <a:pt x="38120" y="35645"/>
                    <a:pt x="29690" y="33812"/>
                  </a:cubicBezTo>
                  <a:cubicBezTo>
                    <a:pt x="17960" y="31246"/>
                    <a:pt x="8064" y="25748"/>
                    <a:pt x="0" y="16951"/>
                  </a:cubicBezTo>
                  <a:cubicBezTo>
                    <a:pt x="0" y="10720"/>
                    <a:pt x="2932" y="5588"/>
                    <a:pt x="6964" y="1190"/>
                  </a:cubicBezTo>
                  <a:close/>
                </a:path>
              </a:pathLst>
            </a:custGeom>
            <a:solidFill>
              <a:srgbClr val="C8AE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32" name="Freeform: Shape 25131">
              <a:extLst>
                <a:ext uri="{FF2B5EF4-FFF2-40B4-BE49-F238E27FC236}">
                  <a16:creationId xmlns:a16="http://schemas.microsoft.com/office/drawing/2014/main" id="{6A02E946-152D-41C4-9BB8-F03F64A59402}"/>
                </a:ext>
              </a:extLst>
            </p:cNvPr>
            <p:cNvSpPr/>
            <p:nvPr/>
          </p:nvSpPr>
          <p:spPr>
            <a:xfrm>
              <a:off x="12126735" y="7186473"/>
              <a:ext cx="98748" cy="93043"/>
            </a:xfrm>
            <a:custGeom>
              <a:avLst/>
              <a:gdLst>
                <a:gd name="connsiteX0" fmla="*/ 35338 w 98748"/>
                <a:gd name="connsiteY0" fmla="*/ 93044 h 93043"/>
                <a:gd name="connsiteX1" fmla="*/ 32039 w 98748"/>
                <a:gd name="connsiteY1" fmla="*/ 77649 h 93043"/>
                <a:gd name="connsiteX2" fmla="*/ 47433 w 98748"/>
                <a:gd name="connsiteY2" fmla="*/ 39162 h 93043"/>
                <a:gd name="connsiteX3" fmla="*/ 3082 w 98748"/>
                <a:gd name="connsiteY3" fmla="*/ 48692 h 93043"/>
                <a:gd name="connsiteX4" fmla="*/ 3815 w 98748"/>
                <a:gd name="connsiteY4" fmla="*/ 38429 h 93043"/>
                <a:gd name="connsiteX5" fmla="*/ 43035 w 98748"/>
                <a:gd name="connsiteY5" fmla="*/ 10206 h 93043"/>
                <a:gd name="connsiteX6" fmla="*/ 63561 w 98748"/>
                <a:gd name="connsiteY6" fmla="*/ 1409 h 93043"/>
                <a:gd name="connsiteX7" fmla="*/ 67593 w 98748"/>
                <a:gd name="connsiteY7" fmla="*/ 21935 h 93043"/>
                <a:gd name="connsiteX8" fmla="*/ 65394 w 98748"/>
                <a:gd name="connsiteY8" fmla="*/ 28899 h 93043"/>
                <a:gd name="connsiteX9" fmla="*/ 59896 w 98748"/>
                <a:gd name="connsiteY9" fmla="*/ 40262 h 93043"/>
                <a:gd name="connsiteX10" fmla="*/ 98749 w 98748"/>
                <a:gd name="connsiteY10" fmla="*/ 28533 h 93043"/>
                <a:gd name="connsiteX11" fmla="*/ 56230 w 98748"/>
                <a:gd name="connsiteY11" fmla="*/ 69952 h 93043"/>
                <a:gd name="connsiteX12" fmla="*/ 35338 w 98748"/>
                <a:gd name="connsiteY12" fmla="*/ 93044 h 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748" h="93043">
                  <a:moveTo>
                    <a:pt x="35338" y="93044"/>
                  </a:moveTo>
                  <a:cubicBezTo>
                    <a:pt x="34238" y="87912"/>
                    <a:pt x="37170" y="82047"/>
                    <a:pt x="32039" y="77649"/>
                  </a:cubicBezTo>
                  <a:cubicBezTo>
                    <a:pt x="37537" y="64820"/>
                    <a:pt x="50732" y="55657"/>
                    <a:pt x="47433" y="39162"/>
                  </a:cubicBezTo>
                  <a:cubicBezTo>
                    <a:pt x="39370" y="52724"/>
                    <a:pt x="15544" y="57856"/>
                    <a:pt x="3082" y="48692"/>
                  </a:cubicBezTo>
                  <a:cubicBezTo>
                    <a:pt x="-1316" y="45393"/>
                    <a:pt x="-950" y="41362"/>
                    <a:pt x="3815" y="38429"/>
                  </a:cubicBezTo>
                  <a:cubicBezTo>
                    <a:pt x="20309" y="33664"/>
                    <a:pt x="28740" y="17903"/>
                    <a:pt x="43035" y="10206"/>
                  </a:cubicBezTo>
                  <a:cubicBezTo>
                    <a:pt x="49633" y="6540"/>
                    <a:pt x="54398" y="-3723"/>
                    <a:pt x="63561" y="1409"/>
                  </a:cubicBezTo>
                  <a:cubicBezTo>
                    <a:pt x="72358" y="5807"/>
                    <a:pt x="65394" y="15337"/>
                    <a:pt x="67593" y="21935"/>
                  </a:cubicBezTo>
                  <a:cubicBezTo>
                    <a:pt x="68326" y="24134"/>
                    <a:pt x="67226" y="26700"/>
                    <a:pt x="65394" y="28899"/>
                  </a:cubicBezTo>
                  <a:cubicBezTo>
                    <a:pt x="62095" y="31099"/>
                    <a:pt x="60629" y="34397"/>
                    <a:pt x="59896" y="40262"/>
                  </a:cubicBezTo>
                  <a:cubicBezTo>
                    <a:pt x="72725" y="32565"/>
                    <a:pt x="83354" y="21568"/>
                    <a:pt x="98749" y="28533"/>
                  </a:cubicBezTo>
                  <a:cubicBezTo>
                    <a:pt x="86286" y="44294"/>
                    <a:pt x="72725" y="58222"/>
                    <a:pt x="56230" y="69952"/>
                  </a:cubicBezTo>
                  <a:cubicBezTo>
                    <a:pt x="47433" y="76183"/>
                    <a:pt x="39003" y="82780"/>
                    <a:pt x="35338" y="93044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33" name="Freeform: Shape 25132">
              <a:extLst>
                <a:ext uri="{FF2B5EF4-FFF2-40B4-BE49-F238E27FC236}">
                  <a16:creationId xmlns:a16="http://schemas.microsoft.com/office/drawing/2014/main" id="{0CDFFB03-1546-44F7-BAB8-4A2DF5B16088}"/>
                </a:ext>
              </a:extLst>
            </p:cNvPr>
            <p:cNvSpPr/>
            <p:nvPr/>
          </p:nvSpPr>
          <p:spPr>
            <a:xfrm>
              <a:off x="11504502" y="3955011"/>
              <a:ext cx="77706" cy="89435"/>
            </a:xfrm>
            <a:custGeom>
              <a:avLst/>
              <a:gdLst>
                <a:gd name="connsiteX0" fmla="*/ 0 w 77706"/>
                <a:gd name="connsiteY0" fmla="*/ 55714 h 89435"/>
                <a:gd name="connsiteX1" fmla="*/ 28223 w 77706"/>
                <a:gd name="connsiteY1" fmla="*/ 53881 h 89435"/>
                <a:gd name="connsiteX2" fmla="*/ 40686 w 77706"/>
                <a:gd name="connsiteY2" fmla="*/ 48017 h 89435"/>
                <a:gd name="connsiteX3" fmla="*/ 45817 w 77706"/>
                <a:gd name="connsiteY3" fmla="*/ 41052 h 89435"/>
                <a:gd name="connsiteX4" fmla="*/ 53148 w 77706"/>
                <a:gd name="connsiteY4" fmla="*/ 26024 h 89435"/>
                <a:gd name="connsiteX5" fmla="*/ 48016 w 77706"/>
                <a:gd name="connsiteY5" fmla="*/ 8064 h 89435"/>
                <a:gd name="connsiteX6" fmla="*/ 64511 w 77706"/>
                <a:gd name="connsiteY6" fmla="*/ 0 h 89435"/>
                <a:gd name="connsiteX7" fmla="*/ 77706 w 77706"/>
                <a:gd name="connsiteY7" fmla="*/ 42152 h 89435"/>
                <a:gd name="connsiteX8" fmla="*/ 72208 w 77706"/>
                <a:gd name="connsiteY8" fmla="*/ 78439 h 89435"/>
                <a:gd name="connsiteX9" fmla="*/ 71108 w 77706"/>
                <a:gd name="connsiteY9" fmla="*/ 89435 h 89435"/>
                <a:gd name="connsiteX10" fmla="*/ 11363 w 77706"/>
                <a:gd name="connsiteY10" fmla="*/ 59746 h 89435"/>
                <a:gd name="connsiteX11" fmla="*/ 0 w 77706"/>
                <a:gd name="connsiteY11" fmla="*/ 5571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89435">
                  <a:moveTo>
                    <a:pt x="0" y="55714"/>
                  </a:moveTo>
                  <a:cubicBezTo>
                    <a:pt x="8430" y="43252"/>
                    <a:pt x="17960" y="46184"/>
                    <a:pt x="28223" y="53881"/>
                  </a:cubicBezTo>
                  <a:cubicBezTo>
                    <a:pt x="35188" y="59379"/>
                    <a:pt x="42885" y="62312"/>
                    <a:pt x="40686" y="48017"/>
                  </a:cubicBezTo>
                  <a:cubicBezTo>
                    <a:pt x="39953" y="43252"/>
                    <a:pt x="40686" y="40686"/>
                    <a:pt x="45817" y="41052"/>
                  </a:cubicBezTo>
                  <a:cubicBezTo>
                    <a:pt x="60845" y="42152"/>
                    <a:pt x="63045" y="35921"/>
                    <a:pt x="53148" y="26024"/>
                  </a:cubicBezTo>
                  <a:cubicBezTo>
                    <a:pt x="47650" y="20526"/>
                    <a:pt x="58646" y="11363"/>
                    <a:pt x="48016" y="8064"/>
                  </a:cubicBezTo>
                  <a:cubicBezTo>
                    <a:pt x="53515" y="5498"/>
                    <a:pt x="59013" y="2566"/>
                    <a:pt x="64511" y="0"/>
                  </a:cubicBezTo>
                  <a:cubicBezTo>
                    <a:pt x="68909" y="13928"/>
                    <a:pt x="73308" y="28223"/>
                    <a:pt x="77706" y="42152"/>
                  </a:cubicBezTo>
                  <a:cubicBezTo>
                    <a:pt x="54981" y="47650"/>
                    <a:pt x="53881" y="54614"/>
                    <a:pt x="72208" y="78439"/>
                  </a:cubicBezTo>
                  <a:cubicBezTo>
                    <a:pt x="71475" y="82105"/>
                    <a:pt x="71108" y="85770"/>
                    <a:pt x="71108" y="89435"/>
                  </a:cubicBezTo>
                  <a:cubicBezTo>
                    <a:pt x="50949" y="79539"/>
                    <a:pt x="31156" y="69642"/>
                    <a:pt x="11363" y="59746"/>
                  </a:cubicBezTo>
                  <a:cubicBezTo>
                    <a:pt x="6231" y="62312"/>
                    <a:pt x="2932" y="59746"/>
                    <a:pt x="0" y="55714"/>
                  </a:cubicBezTo>
                  <a:close/>
                </a:path>
              </a:pathLst>
            </a:custGeom>
            <a:solidFill>
              <a:srgbClr val="E8DC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34" name="Freeform: Shape 25133">
              <a:extLst>
                <a:ext uri="{FF2B5EF4-FFF2-40B4-BE49-F238E27FC236}">
                  <a16:creationId xmlns:a16="http://schemas.microsoft.com/office/drawing/2014/main" id="{3D801CD6-7900-4F29-B65B-1FE9D391851E}"/>
                </a:ext>
              </a:extLst>
            </p:cNvPr>
            <p:cNvSpPr/>
            <p:nvPr/>
          </p:nvSpPr>
          <p:spPr>
            <a:xfrm>
              <a:off x="11424738" y="3986550"/>
              <a:ext cx="90760" cy="52920"/>
            </a:xfrm>
            <a:custGeom>
              <a:avLst/>
              <a:gdLst>
                <a:gd name="connsiteX0" fmla="*/ 79765 w 90760"/>
                <a:gd name="connsiteY0" fmla="*/ 24175 h 52920"/>
                <a:gd name="connsiteX1" fmla="*/ 90761 w 90760"/>
                <a:gd name="connsiteY1" fmla="*/ 27841 h 52920"/>
                <a:gd name="connsiteX2" fmla="*/ 72800 w 90760"/>
                <a:gd name="connsiteY2" fmla="*/ 49833 h 52920"/>
                <a:gd name="connsiteX3" fmla="*/ 59605 w 90760"/>
                <a:gd name="connsiteY3" fmla="*/ 45068 h 52920"/>
                <a:gd name="connsiteX4" fmla="*/ 39812 w 90760"/>
                <a:gd name="connsiteY4" fmla="*/ 34072 h 52920"/>
                <a:gd name="connsiteX5" fmla="*/ 226 w 90760"/>
                <a:gd name="connsiteY5" fmla="*/ 9147 h 52920"/>
                <a:gd name="connsiteX6" fmla="*/ 7190 w 90760"/>
                <a:gd name="connsiteY6" fmla="*/ 1450 h 52920"/>
                <a:gd name="connsiteX7" fmla="*/ 30282 w 90760"/>
                <a:gd name="connsiteY7" fmla="*/ 6948 h 52920"/>
                <a:gd name="connsiteX8" fmla="*/ 79765 w 90760"/>
                <a:gd name="connsiteY8" fmla="*/ 24175 h 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60" h="52920">
                  <a:moveTo>
                    <a:pt x="79765" y="24175"/>
                  </a:moveTo>
                  <a:cubicBezTo>
                    <a:pt x="83430" y="25275"/>
                    <a:pt x="87095" y="26741"/>
                    <a:pt x="90761" y="27841"/>
                  </a:cubicBezTo>
                  <a:cubicBezTo>
                    <a:pt x="90394" y="39570"/>
                    <a:pt x="79031" y="42869"/>
                    <a:pt x="72800" y="49833"/>
                  </a:cubicBezTo>
                  <a:cubicBezTo>
                    <a:pt x="69135" y="54231"/>
                    <a:pt x="61438" y="54964"/>
                    <a:pt x="59605" y="45068"/>
                  </a:cubicBezTo>
                  <a:cubicBezTo>
                    <a:pt x="57772" y="33339"/>
                    <a:pt x="51174" y="33339"/>
                    <a:pt x="39812" y="34072"/>
                  </a:cubicBezTo>
                  <a:cubicBezTo>
                    <a:pt x="11955" y="35904"/>
                    <a:pt x="-1974" y="29307"/>
                    <a:pt x="226" y="9147"/>
                  </a:cubicBezTo>
                  <a:cubicBezTo>
                    <a:pt x="2425" y="6581"/>
                    <a:pt x="4624" y="4016"/>
                    <a:pt x="7190" y="1450"/>
                  </a:cubicBezTo>
                  <a:cubicBezTo>
                    <a:pt x="15620" y="-749"/>
                    <a:pt x="23318" y="-1483"/>
                    <a:pt x="30282" y="6948"/>
                  </a:cubicBezTo>
                  <a:cubicBezTo>
                    <a:pt x="43477" y="21609"/>
                    <a:pt x="63637" y="17944"/>
                    <a:pt x="79765" y="24175"/>
                  </a:cubicBezTo>
                  <a:close/>
                </a:path>
              </a:pathLst>
            </a:custGeom>
            <a:solidFill>
              <a:srgbClr val="9A77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35" name="Freeform: Shape 25134">
              <a:extLst>
                <a:ext uri="{FF2B5EF4-FFF2-40B4-BE49-F238E27FC236}">
                  <a16:creationId xmlns:a16="http://schemas.microsoft.com/office/drawing/2014/main" id="{AE2379FF-1624-4FE1-A5D5-9232474986E4}"/>
                </a:ext>
              </a:extLst>
            </p:cNvPr>
            <p:cNvSpPr/>
            <p:nvPr/>
          </p:nvSpPr>
          <p:spPr>
            <a:xfrm>
              <a:off x="12491548" y="4711634"/>
              <a:ext cx="65500" cy="61165"/>
            </a:xfrm>
            <a:custGeom>
              <a:avLst/>
              <a:gdLst>
                <a:gd name="connsiteX0" fmla="*/ 64187 w 65500"/>
                <a:gd name="connsiteY0" fmla="*/ 50861 h 61165"/>
                <a:gd name="connsiteX1" fmla="*/ 45860 w 65500"/>
                <a:gd name="connsiteY1" fmla="*/ 55626 h 61165"/>
                <a:gd name="connsiteX2" fmla="*/ 26800 w 65500"/>
                <a:gd name="connsiteY2" fmla="*/ 50861 h 61165"/>
                <a:gd name="connsiteX3" fmla="*/ 409 w 65500"/>
                <a:gd name="connsiteY3" fmla="*/ 44264 h 61165"/>
                <a:gd name="connsiteX4" fmla="*/ 5908 w 65500"/>
                <a:gd name="connsiteY4" fmla="*/ 12375 h 61165"/>
                <a:gd name="connsiteX5" fmla="*/ 30466 w 65500"/>
                <a:gd name="connsiteY5" fmla="*/ 1745 h 61165"/>
                <a:gd name="connsiteX6" fmla="*/ 45494 w 65500"/>
                <a:gd name="connsiteY6" fmla="*/ 5777 h 61165"/>
                <a:gd name="connsiteX7" fmla="*/ 52092 w 65500"/>
                <a:gd name="connsiteY7" fmla="*/ 26670 h 61165"/>
                <a:gd name="connsiteX8" fmla="*/ 64187 w 65500"/>
                <a:gd name="connsiteY8" fmla="*/ 50861 h 6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00" h="61165">
                  <a:moveTo>
                    <a:pt x="64187" y="50861"/>
                  </a:moveTo>
                  <a:cubicBezTo>
                    <a:pt x="59056" y="55626"/>
                    <a:pt x="56856" y="68455"/>
                    <a:pt x="45860" y="55626"/>
                  </a:cubicBezTo>
                  <a:cubicBezTo>
                    <a:pt x="42561" y="51594"/>
                    <a:pt x="33398" y="52327"/>
                    <a:pt x="26800" y="50861"/>
                  </a:cubicBezTo>
                  <a:cubicBezTo>
                    <a:pt x="17270" y="51961"/>
                    <a:pt x="8473" y="50495"/>
                    <a:pt x="409" y="44264"/>
                  </a:cubicBezTo>
                  <a:cubicBezTo>
                    <a:pt x="-1423" y="32901"/>
                    <a:pt x="3342" y="22638"/>
                    <a:pt x="5908" y="12375"/>
                  </a:cubicBezTo>
                  <a:cubicBezTo>
                    <a:pt x="9206" y="-454"/>
                    <a:pt x="19103" y="-1920"/>
                    <a:pt x="30466" y="1745"/>
                  </a:cubicBezTo>
                  <a:cubicBezTo>
                    <a:pt x="35597" y="3211"/>
                    <a:pt x="40362" y="4311"/>
                    <a:pt x="45494" y="5777"/>
                  </a:cubicBezTo>
                  <a:cubicBezTo>
                    <a:pt x="38896" y="15307"/>
                    <a:pt x="45127" y="21172"/>
                    <a:pt x="52092" y="26670"/>
                  </a:cubicBezTo>
                  <a:cubicBezTo>
                    <a:pt x="59789" y="32901"/>
                    <a:pt x="68952" y="38399"/>
                    <a:pt x="64187" y="50861"/>
                  </a:cubicBezTo>
                  <a:close/>
                </a:path>
              </a:pathLst>
            </a:custGeom>
            <a:solidFill>
              <a:srgbClr val="A69B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36" name="Freeform: Shape 25135">
              <a:extLst>
                <a:ext uri="{FF2B5EF4-FFF2-40B4-BE49-F238E27FC236}">
                  <a16:creationId xmlns:a16="http://schemas.microsoft.com/office/drawing/2014/main" id="{D4A7C1D8-170D-4B96-AD6A-6D1E318F3A35}"/>
                </a:ext>
              </a:extLst>
            </p:cNvPr>
            <p:cNvSpPr/>
            <p:nvPr/>
          </p:nvSpPr>
          <p:spPr>
            <a:xfrm>
              <a:off x="11657995" y="7432531"/>
              <a:ext cx="69348" cy="37585"/>
            </a:xfrm>
            <a:custGeom>
              <a:avLst/>
              <a:gdLst>
                <a:gd name="connsiteX0" fmla="*/ 8151 w 69348"/>
                <a:gd name="connsiteY0" fmla="*/ 37586 h 37585"/>
                <a:gd name="connsiteX1" fmla="*/ 87 w 69348"/>
                <a:gd name="connsiteY1" fmla="*/ 31721 h 37585"/>
                <a:gd name="connsiteX2" fmla="*/ 6685 w 69348"/>
                <a:gd name="connsiteY2" fmla="*/ 26956 h 37585"/>
                <a:gd name="connsiteX3" fmla="*/ 27211 w 69348"/>
                <a:gd name="connsiteY3" fmla="*/ 8263 h 37585"/>
                <a:gd name="connsiteX4" fmla="*/ 53235 w 69348"/>
                <a:gd name="connsiteY4" fmla="*/ 4231 h 37585"/>
                <a:gd name="connsiteX5" fmla="*/ 64598 w 69348"/>
                <a:gd name="connsiteY5" fmla="*/ 11928 h 37585"/>
                <a:gd name="connsiteX6" fmla="*/ 68630 w 69348"/>
                <a:gd name="connsiteY6" fmla="*/ 30255 h 37585"/>
                <a:gd name="connsiteX7" fmla="*/ 8151 w 69348"/>
                <a:gd name="connsiteY7" fmla="*/ 37586 h 3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348" h="37585">
                  <a:moveTo>
                    <a:pt x="8151" y="37586"/>
                  </a:moveTo>
                  <a:cubicBezTo>
                    <a:pt x="5219" y="35753"/>
                    <a:pt x="820" y="34287"/>
                    <a:pt x="87" y="31721"/>
                  </a:cubicBezTo>
                  <a:cubicBezTo>
                    <a:pt x="-646" y="29155"/>
                    <a:pt x="3386" y="27689"/>
                    <a:pt x="6685" y="26956"/>
                  </a:cubicBezTo>
                  <a:cubicBezTo>
                    <a:pt x="18048" y="25490"/>
                    <a:pt x="20613" y="14860"/>
                    <a:pt x="27211" y="8263"/>
                  </a:cubicBezTo>
                  <a:cubicBezTo>
                    <a:pt x="34542" y="-901"/>
                    <a:pt x="43339" y="-2733"/>
                    <a:pt x="53235" y="4231"/>
                  </a:cubicBezTo>
                  <a:cubicBezTo>
                    <a:pt x="57267" y="5697"/>
                    <a:pt x="53969" y="13761"/>
                    <a:pt x="64598" y="11928"/>
                  </a:cubicBezTo>
                  <a:cubicBezTo>
                    <a:pt x="76694" y="10095"/>
                    <a:pt x="60933" y="25124"/>
                    <a:pt x="68630" y="30255"/>
                  </a:cubicBezTo>
                  <a:cubicBezTo>
                    <a:pt x="48470" y="35387"/>
                    <a:pt x="27944" y="35753"/>
                    <a:pt x="8151" y="37586"/>
                  </a:cubicBezTo>
                  <a:close/>
                </a:path>
              </a:pathLst>
            </a:custGeom>
            <a:solidFill>
              <a:srgbClr val="B899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37" name="Freeform: Shape 25136">
              <a:extLst>
                <a:ext uri="{FF2B5EF4-FFF2-40B4-BE49-F238E27FC236}">
                  <a16:creationId xmlns:a16="http://schemas.microsoft.com/office/drawing/2014/main" id="{8271BA47-B2E0-4D0E-A279-2FD4BCDFAFB2}"/>
                </a:ext>
              </a:extLst>
            </p:cNvPr>
            <p:cNvSpPr/>
            <p:nvPr/>
          </p:nvSpPr>
          <p:spPr>
            <a:xfrm>
              <a:off x="10517786" y="4488691"/>
              <a:ext cx="79947" cy="43140"/>
            </a:xfrm>
            <a:custGeom>
              <a:avLst/>
              <a:gdLst>
                <a:gd name="connsiteX0" fmla="*/ 74402 w 79947"/>
                <a:gd name="connsiteY0" fmla="*/ 17594 h 43140"/>
                <a:gd name="connsiteX1" fmla="*/ 41780 w 79947"/>
                <a:gd name="connsiteY1" fmla="*/ 36287 h 43140"/>
                <a:gd name="connsiteX2" fmla="*/ 13556 w 79947"/>
                <a:gd name="connsiteY2" fmla="*/ 41785 h 43140"/>
                <a:gd name="connsiteX3" fmla="*/ 6592 w 79947"/>
                <a:gd name="connsiteY3" fmla="*/ 35921 h 43140"/>
                <a:gd name="connsiteX4" fmla="*/ 727 w 79947"/>
                <a:gd name="connsiteY4" fmla="*/ 21259 h 43140"/>
                <a:gd name="connsiteX5" fmla="*/ 13923 w 79947"/>
                <a:gd name="connsiteY5" fmla="*/ 17960 h 43140"/>
                <a:gd name="connsiteX6" fmla="*/ 77700 w 79947"/>
                <a:gd name="connsiteY6" fmla="*/ 0 h 43140"/>
                <a:gd name="connsiteX7" fmla="*/ 74402 w 79947"/>
                <a:gd name="connsiteY7" fmla="*/ 17594 h 4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47" h="43140">
                  <a:moveTo>
                    <a:pt x="74402" y="17594"/>
                  </a:moveTo>
                  <a:cubicBezTo>
                    <a:pt x="61206" y="19427"/>
                    <a:pt x="51310" y="28957"/>
                    <a:pt x="41780" y="36287"/>
                  </a:cubicBezTo>
                  <a:cubicBezTo>
                    <a:pt x="31517" y="44351"/>
                    <a:pt x="23819" y="43985"/>
                    <a:pt x="13556" y="41785"/>
                  </a:cubicBezTo>
                  <a:cubicBezTo>
                    <a:pt x="11357" y="39953"/>
                    <a:pt x="8425" y="38120"/>
                    <a:pt x="6592" y="35921"/>
                  </a:cubicBezTo>
                  <a:cubicBezTo>
                    <a:pt x="2927" y="31889"/>
                    <a:pt x="-1838" y="27124"/>
                    <a:pt x="727" y="21259"/>
                  </a:cubicBezTo>
                  <a:cubicBezTo>
                    <a:pt x="3293" y="15761"/>
                    <a:pt x="9524" y="17960"/>
                    <a:pt x="13923" y="17960"/>
                  </a:cubicBezTo>
                  <a:cubicBezTo>
                    <a:pt x="37381" y="19427"/>
                    <a:pt x="59374" y="16494"/>
                    <a:pt x="77700" y="0"/>
                  </a:cubicBezTo>
                  <a:cubicBezTo>
                    <a:pt x="82832" y="7331"/>
                    <a:pt x="78067" y="12096"/>
                    <a:pt x="74402" y="17594"/>
                  </a:cubicBezTo>
                  <a:close/>
                </a:path>
              </a:pathLst>
            </a:custGeom>
            <a:solidFill>
              <a:srgbClr val="A883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38" name="Freeform: Shape 25137">
              <a:extLst>
                <a:ext uri="{FF2B5EF4-FFF2-40B4-BE49-F238E27FC236}">
                  <a16:creationId xmlns:a16="http://schemas.microsoft.com/office/drawing/2014/main" id="{5496762A-B2FD-4A12-A9D3-2BC3BDD1D5E5}"/>
                </a:ext>
              </a:extLst>
            </p:cNvPr>
            <p:cNvSpPr/>
            <p:nvPr/>
          </p:nvSpPr>
          <p:spPr>
            <a:xfrm>
              <a:off x="11200908" y="4027131"/>
              <a:ext cx="57158" cy="36053"/>
            </a:xfrm>
            <a:custGeom>
              <a:avLst/>
              <a:gdLst>
                <a:gd name="connsiteX0" fmla="*/ 51782 w 57158"/>
                <a:gd name="connsiteY0" fmla="*/ 14017 h 36053"/>
                <a:gd name="connsiteX1" fmla="*/ 55447 w 57158"/>
                <a:gd name="connsiteY1" fmla="*/ 26113 h 36053"/>
                <a:gd name="connsiteX2" fmla="*/ 38953 w 57158"/>
                <a:gd name="connsiteY2" fmla="*/ 35276 h 36053"/>
                <a:gd name="connsiteX3" fmla="*/ 100 w 57158"/>
                <a:gd name="connsiteY3" fmla="*/ 32710 h 36053"/>
                <a:gd name="connsiteX4" fmla="*/ 19527 w 57158"/>
                <a:gd name="connsiteY4" fmla="*/ 1554 h 36053"/>
                <a:gd name="connsiteX5" fmla="*/ 51782 w 57158"/>
                <a:gd name="connsiteY5" fmla="*/ 14017 h 3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8" h="36053">
                  <a:moveTo>
                    <a:pt x="51782" y="14017"/>
                  </a:moveTo>
                  <a:cubicBezTo>
                    <a:pt x="54714" y="17682"/>
                    <a:pt x="59846" y="19881"/>
                    <a:pt x="55447" y="26113"/>
                  </a:cubicBezTo>
                  <a:cubicBezTo>
                    <a:pt x="51049" y="32344"/>
                    <a:pt x="42618" y="38208"/>
                    <a:pt x="38953" y="35276"/>
                  </a:cubicBezTo>
                  <a:cubicBezTo>
                    <a:pt x="25758" y="23913"/>
                    <a:pt x="12562" y="35643"/>
                    <a:pt x="100" y="32710"/>
                  </a:cubicBezTo>
                  <a:cubicBezTo>
                    <a:pt x="-1000" y="17682"/>
                    <a:pt x="7064" y="6686"/>
                    <a:pt x="19527" y="1554"/>
                  </a:cubicBezTo>
                  <a:cubicBezTo>
                    <a:pt x="31989" y="-3944"/>
                    <a:pt x="42252" y="6319"/>
                    <a:pt x="51782" y="14017"/>
                  </a:cubicBezTo>
                  <a:close/>
                </a:path>
              </a:pathLst>
            </a:custGeom>
            <a:solidFill>
              <a:srgbClr val="B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39" name="Freeform: Shape 25138">
              <a:extLst>
                <a:ext uri="{FF2B5EF4-FFF2-40B4-BE49-F238E27FC236}">
                  <a16:creationId xmlns:a16="http://schemas.microsoft.com/office/drawing/2014/main" id="{1CBBD1C0-2614-4DB1-A549-03FE2A6BE86C}"/>
                </a:ext>
              </a:extLst>
            </p:cNvPr>
            <p:cNvSpPr/>
            <p:nvPr/>
          </p:nvSpPr>
          <p:spPr>
            <a:xfrm>
              <a:off x="10617479" y="7313605"/>
              <a:ext cx="131953" cy="74407"/>
            </a:xfrm>
            <a:custGeom>
              <a:avLst/>
              <a:gdLst>
                <a:gd name="connsiteX0" fmla="*/ 0 w 131953"/>
                <a:gd name="connsiteY0" fmla="*/ 0 h 74407"/>
                <a:gd name="connsiteX1" fmla="*/ 64144 w 131953"/>
                <a:gd name="connsiteY1" fmla="*/ 31889 h 74407"/>
                <a:gd name="connsiteX2" fmla="*/ 112161 w 131953"/>
                <a:gd name="connsiteY2" fmla="*/ 60112 h 74407"/>
                <a:gd name="connsiteX3" fmla="*/ 131954 w 131953"/>
                <a:gd name="connsiteY3" fmla="*/ 74407 h 74407"/>
                <a:gd name="connsiteX4" fmla="*/ 0 w 131953"/>
                <a:gd name="connsiteY4" fmla="*/ 0 h 7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53" h="74407">
                  <a:moveTo>
                    <a:pt x="0" y="0"/>
                  </a:moveTo>
                  <a:cubicBezTo>
                    <a:pt x="23092" y="7331"/>
                    <a:pt x="46184" y="15761"/>
                    <a:pt x="64144" y="31889"/>
                  </a:cubicBezTo>
                  <a:cubicBezTo>
                    <a:pt x="78806" y="45084"/>
                    <a:pt x="94200" y="54981"/>
                    <a:pt x="112161" y="60112"/>
                  </a:cubicBezTo>
                  <a:cubicBezTo>
                    <a:pt x="121691" y="62678"/>
                    <a:pt x="126822" y="67443"/>
                    <a:pt x="131954" y="74407"/>
                  </a:cubicBezTo>
                  <a:cubicBezTo>
                    <a:pt x="83937" y="57180"/>
                    <a:pt x="36654" y="37753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40" name="Freeform: Shape 25139">
              <a:extLst>
                <a:ext uri="{FF2B5EF4-FFF2-40B4-BE49-F238E27FC236}">
                  <a16:creationId xmlns:a16="http://schemas.microsoft.com/office/drawing/2014/main" id="{F7AEEDA4-52C8-4807-A094-04A36A6CACE9}"/>
                </a:ext>
              </a:extLst>
            </p:cNvPr>
            <p:cNvSpPr/>
            <p:nvPr/>
          </p:nvSpPr>
          <p:spPr>
            <a:xfrm>
              <a:off x="12462641" y="4686901"/>
              <a:ext cx="59738" cy="67896"/>
            </a:xfrm>
            <a:custGeom>
              <a:avLst/>
              <a:gdLst>
                <a:gd name="connsiteX0" fmla="*/ 59739 w 59738"/>
                <a:gd name="connsiteY0" fmla="*/ 26478 h 67896"/>
                <a:gd name="connsiteX1" fmla="*/ 35547 w 59738"/>
                <a:gd name="connsiteY1" fmla="*/ 55801 h 67896"/>
                <a:gd name="connsiteX2" fmla="*/ 29683 w 59738"/>
                <a:gd name="connsiteY2" fmla="*/ 67897 h 67896"/>
                <a:gd name="connsiteX3" fmla="*/ 19420 w 59738"/>
                <a:gd name="connsiteY3" fmla="*/ 40773 h 67896"/>
                <a:gd name="connsiteX4" fmla="*/ 360 w 59738"/>
                <a:gd name="connsiteY4" fmla="*/ 20247 h 67896"/>
                <a:gd name="connsiteX5" fmla="*/ 7324 w 59738"/>
                <a:gd name="connsiteY5" fmla="*/ 87 h 67896"/>
                <a:gd name="connsiteX6" fmla="*/ 28950 w 59738"/>
                <a:gd name="connsiteY6" fmla="*/ 3386 h 67896"/>
                <a:gd name="connsiteX7" fmla="*/ 37380 w 59738"/>
                <a:gd name="connsiteY7" fmla="*/ 13649 h 67896"/>
                <a:gd name="connsiteX8" fmla="*/ 59739 w 59738"/>
                <a:gd name="connsiteY8" fmla="*/ 26478 h 6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38" h="67896">
                  <a:moveTo>
                    <a:pt x="59739" y="26478"/>
                  </a:moveTo>
                  <a:cubicBezTo>
                    <a:pt x="35547" y="22813"/>
                    <a:pt x="38480" y="42972"/>
                    <a:pt x="35547" y="55801"/>
                  </a:cubicBezTo>
                  <a:cubicBezTo>
                    <a:pt x="34448" y="60933"/>
                    <a:pt x="31515" y="63865"/>
                    <a:pt x="29683" y="67897"/>
                  </a:cubicBezTo>
                  <a:cubicBezTo>
                    <a:pt x="14288" y="63498"/>
                    <a:pt x="24918" y="49203"/>
                    <a:pt x="19420" y="40773"/>
                  </a:cubicBezTo>
                  <a:cubicBezTo>
                    <a:pt x="16854" y="30143"/>
                    <a:pt x="10623" y="23546"/>
                    <a:pt x="360" y="20247"/>
                  </a:cubicBezTo>
                  <a:cubicBezTo>
                    <a:pt x="-2206" y="11816"/>
                    <a:pt x="9890" y="8517"/>
                    <a:pt x="7324" y="87"/>
                  </a:cubicBezTo>
                  <a:cubicBezTo>
                    <a:pt x="14655" y="-279"/>
                    <a:pt x="21985" y="454"/>
                    <a:pt x="28950" y="3386"/>
                  </a:cubicBezTo>
                  <a:cubicBezTo>
                    <a:pt x="33348" y="5219"/>
                    <a:pt x="39946" y="1553"/>
                    <a:pt x="37380" y="13649"/>
                  </a:cubicBezTo>
                  <a:cubicBezTo>
                    <a:pt x="34448" y="25745"/>
                    <a:pt x="53508" y="18781"/>
                    <a:pt x="59739" y="26478"/>
                  </a:cubicBezTo>
                  <a:close/>
                </a:path>
              </a:pathLst>
            </a:custGeom>
            <a:solidFill>
              <a:srgbClr val="BFB8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41" name="Freeform: Shape 25140">
              <a:extLst>
                <a:ext uri="{FF2B5EF4-FFF2-40B4-BE49-F238E27FC236}">
                  <a16:creationId xmlns:a16="http://schemas.microsoft.com/office/drawing/2014/main" id="{F41DB62D-4E4A-4ED9-B2DF-FFFF59D0DD4A}"/>
                </a:ext>
              </a:extLst>
            </p:cNvPr>
            <p:cNvSpPr/>
            <p:nvPr/>
          </p:nvSpPr>
          <p:spPr>
            <a:xfrm>
              <a:off x="12523113" y="4712003"/>
              <a:ext cx="48749" cy="52996"/>
            </a:xfrm>
            <a:custGeom>
              <a:avLst/>
              <a:gdLst>
                <a:gd name="connsiteX0" fmla="*/ 32622 w 48749"/>
                <a:gd name="connsiteY0" fmla="*/ 50493 h 52996"/>
                <a:gd name="connsiteX1" fmla="*/ 0 w 48749"/>
                <a:gd name="connsiteY1" fmla="*/ 17138 h 52996"/>
                <a:gd name="connsiteX2" fmla="*/ 13929 w 48749"/>
                <a:gd name="connsiteY2" fmla="*/ 5775 h 52996"/>
                <a:gd name="connsiteX3" fmla="*/ 36287 w 48749"/>
                <a:gd name="connsiteY3" fmla="*/ 10540 h 52996"/>
                <a:gd name="connsiteX4" fmla="*/ 48750 w 48749"/>
                <a:gd name="connsiteY4" fmla="*/ 50493 h 52996"/>
                <a:gd name="connsiteX5" fmla="*/ 32622 w 48749"/>
                <a:gd name="connsiteY5" fmla="*/ 50493 h 5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49" h="52996">
                  <a:moveTo>
                    <a:pt x="32622" y="50493"/>
                  </a:moveTo>
                  <a:cubicBezTo>
                    <a:pt x="28590" y="33632"/>
                    <a:pt x="13562" y="27767"/>
                    <a:pt x="0" y="17138"/>
                  </a:cubicBezTo>
                  <a:cubicBezTo>
                    <a:pt x="4765" y="13106"/>
                    <a:pt x="9163" y="9441"/>
                    <a:pt x="13929" y="5775"/>
                  </a:cubicBezTo>
                  <a:cubicBezTo>
                    <a:pt x="23825" y="-4854"/>
                    <a:pt x="30789" y="644"/>
                    <a:pt x="36287" y="10540"/>
                  </a:cubicBezTo>
                  <a:cubicBezTo>
                    <a:pt x="43252" y="23002"/>
                    <a:pt x="45817" y="36931"/>
                    <a:pt x="48750" y="50493"/>
                  </a:cubicBezTo>
                  <a:cubicBezTo>
                    <a:pt x="43618" y="53059"/>
                    <a:pt x="38120" y="54525"/>
                    <a:pt x="32622" y="50493"/>
                  </a:cubicBezTo>
                  <a:close/>
                </a:path>
              </a:pathLst>
            </a:custGeom>
            <a:solidFill>
              <a:srgbClr val="8B77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42" name="Freeform: Shape 25141">
              <a:extLst>
                <a:ext uri="{FF2B5EF4-FFF2-40B4-BE49-F238E27FC236}">
                  <a16:creationId xmlns:a16="http://schemas.microsoft.com/office/drawing/2014/main" id="{BDAA6377-1D29-4653-BCF1-F4262375F49C}"/>
                </a:ext>
              </a:extLst>
            </p:cNvPr>
            <p:cNvSpPr/>
            <p:nvPr/>
          </p:nvSpPr>
          <p:spPr>
            <a:xfrm>
              <a:off x="12410264" y="6831464"/>
              <a:ext cx="39908" cy="65272"/>
            </a:xfrm>
            <a:custGeom>
              <a:avLst/>
              <a:gdLst>
                <a:gd name="connsiteX0" fmla="*/ 17549 w 39908"/>
                <a:gd name="connsiteY0" fmla="*/ 60621 h 65272"/>
                <a:gd name="connsiteX1" fmla="*/ 3254 w 39908"/>
                <a:gd name="connsiteY1" fmla="*/ 63187 h 65272"/>
                <a:gd name="connsiteX2" fmla="*/ 3621 w 39908"/>
                <a:gd name="connsiteY2" fmla="*/ 44127 h 65272"/>
                <a:gd name="connsiteX3" fmla="*/ 17183 w 39908"/>
                <a:gd name="connsiteY3" fmla="*/ 12971 h 65272"/>
                <a:gd name="connsiteX4" fmla="*/ 31111 w 39908"/>
                <a:gd name="connsiteY4" fmla="*/ 143 h 65272"/>
                <a:gd name="connsiteX5" fmla="*/ 39908 w 39908"/>
                <a:gd name="connsiteY5" fmla="*/ 11872 h 65272"/>
                <a:gd name="connsiteX6" fmla="*/ 17549 w 39908"/>
                <a:gd name="connsiteY6" fmla="*/ 60621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08" h="65272">
                  <a:moveTo>
                    <a:pt x="17549" y="60621"/>
                  </a:moveTo>
                  <a:cubicBezTo>
                    <a:pt x="12051" y="58422"/>
                    <a:pt x="8386" y="69785"/>
                    <a:pt x="3254" y="63187"/>
                  </a:cubicBezTo>
                  <a:cubicBezTo>
                    <a:pt x="-778" y="57689"/>
                    <a:pt x="-1511" y="50725"/>
                    <a:pt x="3621" y="44127"/>
                  </a:cubicBezTo>
                  <a:cubicBezTo>
                    <a:pt x="10952" y="34964"/>
                    <a:pt x="15350" y="23968"/>
                    <a:pt x="17183" y="12971"/>
                  </a:cubicBezTo>
                  <a:cubicBezTo>
                    <a:pt x="18649" y="4174"/>
                    <a:pt x="25247" y="1242"/>
                    <a:pt x="31111" y="143"/>
                  </a:cubicBezTo>
                  <a:cubicBezTo>
                    <a:pt x="39175" y="-1324"/>
                    <a:pt x="35510" y="8939"/>
                    <a:pt x="39908" y="11872"/>
                  </a:cubicBezTo>
                  <a:cubicBezTo>
                    <a:pt x="28912" y="26167"/>
                    <a:pt x="27446" y="45227"/>
                    <a:pt x="17549" y="60621"/>
                  </a:cubicBezTo>
                  <a:close/>
                </a:path>
              </a:pathLst>
            </a:custGeom>
            <a:solidFill>
              <a:srgbClr val="988B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43" name="Freeform: Shape 25142">
              <a:extLst>
                <a:ext uri="{FF2B5EF4-FFF2-40B4-BE49-F238E27FC236}">
                  <a16:creationId xmlns:a16="http://schemas.microsoft.com/office/drawing/2014/main" id="{7C8C2F66-CE35-49E3-9C86-F3E995F09908}"/>
                </a:ext>
              </a:extLst>
            </p:cNvPr>
            <p:cNvSpPr/>
            <p:nvPr/>
          </p:nvSpPr>
          <p:spPr>
            <a:xfrm>
              <a:off x="12370633" y="6895297"/>
              <a:ext cx="39586" cy="51604"/>
            </a:xfrm>
            <a:custGeom>
              <a:avLst/>
              <a:gdLst>
                <a:gd name="connsiteX0" fmla="*/ 23092 w 39586"/>
                <a:gd name="connsiteY0" fmla="*/ 87 h 51604"/>
                <a:gd name="connsiteX1" fmla="*/ 39586 w 39586"/>
                <a:gd name="connsiteY1" fmla="*/ 31609 h 51604"/>
                <a:gd name="connsiteX2" fmla="*/ 31156 w 39586"/>
                <a:gd name="connsiteY2" fmla="*/ 45537 h 51604"/>
                <a:gd name="connsiteX3" fmla="*/ 26391 w 39586"/>
                <a:gd name="connsiteY3" fmla="*/ 46271 h 51604"/>
                <a:gd name="connsiteX4" fmla="*/ 11363 w 39586"/>
                <a:gd name="connsiteY4" fmla="*/ 46271 h 51604"/>
                <a:gd name="connsiteX5" fmla="*/ 0 w 39586"/>
                <a:gd name="connsiteY5" fmla="*/ 48836 h 51604"/>
                <a:gd name="connsiteX6" fmla="*/ 11729 w 39586"/>
                <a:gd name="connsiteY6" fmla="*/ 22812 h 51604"/>
                <a:gd name="connsiteX7" fmla="*/ 12096 w 39586"/>
                <a:gd name="connsiteY7" fmla="*/ 7784 h 51604"/>
                <a:gd name="connsiteX8" fmla="*/ 23092 w 39586"/>
                <a:gd name="connsiteY8" fmla="*/ 87 h 5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86" h="51604">
                  <a:moveTo>
                    <a:pt x="23092" y="87"/>
                  </a:moveTo>
                  <a:cubicBezTo>
                    <a:pt x="44718" y="2286"/>
                    <a:pt x="35921" y="20246"/>
                    <a:pt x="39586" y="31609"/>
                  </a:cubicBezTo>
                  <a:cubicBezTo>
                    <a:pt x="37754" y="36741"/>
                    <a:pt x="35921" y="41872"/>
                    <a:pt x="31156" y="45537"/>
                  </a:cubicBezTo>
                  <a:cubicBezTo>
                    <a:pt x="29690" y="46637"/>
                    <a:pt x="28223" y="47004"/>
                    <a:pt x="26391" y="46271"/>
                  </a:cubicBezTo>
                  <a:cubicBezTo>
                    <a:pt x="21259" y="42972"/>
                    <a:pt x="16494" y="37840"/>
                    <a:pt x="11363" y="46271"/>
                  </a:cubicBezTo>
                  <a:cubicBezTo>
                    <a:pt x="8797" y="50669"/>
                    <a:pt x="5132" y="54335"/>
                    <a:pt x="0" y="48836"/>
                  </a:cubicBezTo>
                  <a:cubicBezTo>
                    <a:pt x="1100" y="38940"/>
                    <a:pt x="-1833" y="27944"/>
                    <a:pt x="11729" y="22812"/>
                  </a:cubicBezTo>
                  <a:cubicBezTo>
                    <a:pt x="21259" y="19147"/>
                    <a:pt x="5132" y="12915"/>
                    <a:pt x="12096" y="7784"/>
                  </a:cubicBezTo>
                  <a:cubicBezTo>
                    <a:pt x="14661" y="3386"/>
                    <a:pt x="17228" y="-646"/>
                    <a:pt x="23092" y="87"/>
                  </a:cubicBezTo>
                  <a:close/>
                </a:path>
              </a:pathLst>
            </a:custGeom>
            <a:solidFill>
              <a:srgbClr val="9A86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44" name="Freeform: Shape 25143">
              <a:extLst>
                <a:ext uri="{FF2B5EF4-FFF2-40B4-BE49-F238E27FC236}">
                  <a16:creationId xmlns:a16="http://schemas.microsoft.com/office/drawing/2014/main" id="{99E45FD9-A6BF-4C2F-B85B-2AA10E5916D8}"/>
                </a:ext>
              </a:extLst>
            </p:cNvPr>
            <p:cNvSpPr/>
            <p:nvPr/>
          </p:nvSpPr>
          <p:spPr>
            <a:xfrm>
              <a:off x="12416626" y="4676111"/>
              <a:ext cx="60422" cy="31960"/>
            </a:xfrm>
            <a:custGeom>
              <a:avLst/>
              <a:gdLst>
                <a:gd name="connsiteX0" fmla="*/ 52972 w 60422"/>
                <a:gd name="connsiteY0" fmla="*/ 10878 h 31960"/>
                <a:gd name="connsiteX1" fmla="*/ 44908 w 60422"/>
                <a:gd name="connsiteY1" fmla="*/ 28838 h 31960"/>
                <a:gd name="connsiteX2" fmla="*/ 34279 w 60422"/>
                <a:gd name="connsiteY2" fmla="*/ 29571 h 31960"/>
                <a:gd name="connsiteX3" fmla="*/ 19251 w 60422"/>
                <a:gd name="connsiteY3" fmla="*/ 22974 h 31960"/>
                <a:gd name="connsiteX4" fmla="*/ 557 w 60422"/>
                <a:gd name="connsiteY4" fmla="*/ 615 h 31960"/>
                <a:gd name="connsiteX5" fmla="*/ 52972 w 60422"/>
                <a:gd name="connsiteY5" fmla="*/ 10878 h 3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22" h="31960">
                  <a:moveTo>
                    <a:pt x="52972" y="10878"/>
                  </a:moveTo>
                  <a:cubicBezTo>
                    <a:pt x="71299" y="26273"/>
                    <a:pt x="50773" y="24073"/>
                    <a:pt x="44908" y="28838"/>
                  </a:cubicBezTo>
                  <a:cubicBezTo>
                    <a:pt x="41610" y="32870"/>
                    <a:pt x="37944" y="32870"/>
                    <a:pt x="34279" y="29571"/>
                  </a:cubicBezTo>
                  <a:cubicBezTo>
                    <a:pt x="30247" y="25539"/>
                    <a:pt x="25115" y="22241"/>
                    <a:pt x="19251" y="22974"/>
                  </a:cubicBezTo>
                  <a:cubicBezTo>
                    <a:pt x="557" y="25539"/>
                    <a:pt x="-1275" y="14910"/>
                    <a:pt x="557" y="615"/>
                  </a:cubicBezTo>
                  <a:cubicBezTo>
                    <a:pt x="19617" y="-3417"/>
                    <a:pt x="34279" y="13810"/>
                    <a:pt x="52972" y="10878"/>
                  </a:cubicBezTo>
                  <a:close/>
                </a:path>
              </a:pathLst>
            </a:custGeom>
            <a:solidFill>
              <a:srgbClr val="958A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45" name="Freeform: Shape 25144">
              <a:extLst>
                <a:ext uri="{FF2B5EF4-FFF2-40B4-BE49-F238E27FC236}">
                  <a16:creationId xmlns:a16="http://schemas.microsoft.com/office/drawing/2014/main" id="{A0DA6100-42FB-4289-B35B-A3E8D1DE60F6}"/>
                </a:ext>
              </a:extLst>
            </p:cNvPr>
            <p:cNvSpPr/>
            <p:nvPr/>
          </p:nvSpPr>
          <p:spPr>
            <a:xfrm>
              <a:off x="11013707" y="4156298"/>
              <a:ext cx="47810" cy="29653"/>
            </a:xfrm>
            <a:custGeom>
              <a:avLst/>
              <a:gdLst>
                <a:gd name="connsiteX0" fmla="*/ 2566 w 47810"/>
                <a:gd name="connsiteY0" fmla="*/ 1042 h 29653"/>
                <a:gd name="connsiteX1" fmla="*/ 42518 w 47810"/>
                <a:gd name="connsiteY1" fmla="*/ 12038 h 29653"/>
                <a:gd name="connsiteX2" fmla="*/ 39220 w 47810"/>
                <a:gd name="connsiteY2" fmla="*/ 27800 h 29653"/>
                <a:gd name="connsiteX3" fmla="*/ 0 w 47810"/>
                <a:gd name="connsiteY3" fmla="*/ 8740 h 29653"/>
                <a:gd name="connsiteX4" fmla="*/ 2566 w 47810"/>
                <a:gd name="connsiteY4" fmla="*/ 1042 h 2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0" h="29653">
                  <a:moveTo>
                    <a:pt x="2566" y="1042"/>
                  </a:moveTo>
                  <a:cubicBezTo>
                    <a:pt x="17960" y="-2257"/>
                    <a:pt x="31156" y="2508"/>
                    <a:pt x="42518" y="12038"/>
                  </a:cubicBezTo>
                  <a:cubicBezTo>
                    <a:pt x="50216" y="18636"/>
                    <a:pt x="49849" y="24501"/>
                    <a:pt x="39220" y="27800"/>
                  </a:cubicBezTo>
                  <a:cubicBezTo>
                    <a:pt x="19793" y="34031"/>
                    <a:pt x="8797" y="23768"/>
                    <a:pt x="0" y="8740"/>
                  </a:cubicBezTo>
                  <a:cubicBezTo>
                    <a:pt x="733" y="6540"/>
                    <a:pt x="1833" y="3975"/>
                    <a:pt x="2566" y="1042"/>
                  </a:cubicBezTo>
                  <a:close/>
                </a:path>
              </a:pathLst>
            </a:custGeom>
            <a:solidFill>
              <a:srgbClr val="B38F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46" name="Freeform: Shape 25145">
              <a:extLst>
                <a:ext uri="{FF2B5EF4-FFF2-40B4-BE49-F238E27FC236}">
                  <a16:creationId xmlns:a16="http://schemas.microsoft.com/office/drawing/2014/main" id="{395FE6F2-6477-47D0-BA24-3ADE5F2D2741}"/>
                </a:ext>
              </a:extLst>
            </p:cNvPr>
            <p:cNvSpPr/>
            <p:nvPr/>
          </p:nvSpPr>
          <p:spPr>
            <a:xfrm>
              <a:off x="12351865" y="6940835"/>
              <a:ext cx="49923" cy="62722"/>
            </a:xfrm>
            <a:custGeom>
              <a:avLst/>
              <a:gdLst>
                <a:gd name="connsiteX0" fmla="*/ 46259 w 49923"/>
                <a:gd name="connsiteY0" fmla="*/ 0 h 62722"/>
                <a:gd name="connsiteX1" fmla="*/ 49924 w 49923"/>
                <a:gd name="connsiteY1" fmla="*/ 0 h 62722"/>
                <a:gd name="connsiteX2" fmla="*/ 27565 w 49923"/>
                <a:gd name="connsiteY2" fmla="*/ 45084 h 62722"/>
                <a:gd name="connsiteX3" fmla="*/ 10338 w 49923"/>
                <a:gd name="connsiteY3" fmla="*/ 60846 h 62722"/>
                <a:gd name="connsiteX4" fmla="*/ 1907 w 49923"/>
                <a:gd name="connsiteY4" fmla="*/ 61212 h 62722"/>
                <a:gd name="connsiteX5" fmla="*/ 2640 w 49923"/>
                <a:gd name="connsiteY5" fmla="*/ 53515 h 62722"/>
                <a:gd name="connsiteX6" fmla="*/ 12537 w 49923"/>
                <a:gd name="connsiteY6" fmla="*/ 22725 h 62722"/>
                <a:gd name="connsiteX7" fmla="*/ 28665 w 49923"/>
                <a:gd name="connsiteY7" fmla="*/ 26391 h 62722"/>
                <a:gd name="connsiteX8" fmla="*/ 46259 w 49923"/>
                <a:gd name="connsiteY8" fmla="*/ 0 h 6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923" h="62722">
                  <a:moveTo>
                    <a:pt x="46259" y="0"/>
                  </a:moveTo>
                  <a:cubicBezTo>
                    <a:pt x="47358" y="0"/>
                    <a:pt x="48824" y="0"/>
                    <a:pt x="49924" y="0"/>
                  </a:cubicBezTo>
                  <a:cubicBezTo>
                    <a:pt x="45525" y="16494"/>
                    <a:pt x="34529" y="29690"/>
                    <a:pt x="27565" y="45084"/>
                  </a:cubicBezTo>
                  <a:cubicBezTo>
                    <a:pt x="18401" y="46551"/>
                    <a:pt x="17302" y="56814"/>
                    <a:pt x="10338" y="60846"/>
                  </a:cubicBezTo>
                  <a:cubicBezTo>
                    <a:pt x="7405" y="62678"/>
                    <a:pt x="4840" y="63778"/>
                    <a:pt x="1907" y="61212"/>
                  </a:cubicBezTo>
                  <a:cubicBezTo>
                    <a:pt x="-1392" y="58280"/>
                    <a:pt x="75" y="55714"/>
                    <a:pt x="2640" y="53515"/>
                  </a:cubicBezTo>
                  <a:cubicBezTo>
                    <a:pt x="11804" y="45084"/>
                    <a:pt x="9971" y="33355"/>
                    <a:pt x="12537" y="22725"/>
                  </a:cubicBezTo>
                  <a:cubicBezTo>
                    <a:pt x="20234" y="17227"/>
                    <a:pt x="24266" y="22725"/>
                    <a:pt x="28665" y="26391"/>
                  </a:cubicBezTo>
                  <a:cubicBezTo>
                    <a:pt x="31230" y="16494"/>
                    <a:pt x="28298" y="1833"/>
                    <a:pt x="46259" y="0"/>
                  </a:cubicBezTo>
                  <a:close/>
                </a:path>
              </a:pathLst>
            </a:custGeom>
            <a:solidFill>
              <a:srgbClr val="B9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47" name="Freeform: Shape 25146">
              <a:extLst>
                <a:ext uri="{FF2B5EF4-FFF2-40B4-BE49-F238E27FC236}">
                  <a16:creationId xmlns:a16="http://schemas.microsoft.com/office/drawing/2014/main" id="{9D0A38FA-5E8C-4F86-AE2A-259040A65CF3}"/>
                </a:ext>
              </a:extLst>
            </p:cNvPr>
            <p:cNvSpPr/>
            <p:nvPr/>
          </p:nvSpPr>
          <p:spPr>
            <a:xfrm>
              <a:off x="10682723" y="4396850"/>
              <a:ext cx="41318" cy="30059"/>
            </a:xfrm>
            <a:custGeom>
              <a:avLst/>
              <a:gdLst>
                <a:gd name="connsiteX0" fmla="*/ 6964 w 41318"/>
                <a:gd name="connsiteY0" fmla="*/ 939 h 30059"/>
                <a:gd name="connsiteX1" fmla="*/ 23825 w 41318"/>
                <a:gd name="connsiteY1" fmla="*/ 206 h 30059"/>
                <a:gd name="connsiteX2" fmla="*/ 39953 w 41318"/>
                <a:gd name="connsiteY2" fmla="*/ 6804 h 30059"/>
                <a:gd name="connsiteX3" fmla="*/ 34821 w 41318"/>
                <a:gd name="connsiteY3" fmla="*/ 27330 h 30059"/>
                <a:gd name="connsiteX4" fmla="*/ 20526 w 41318"/>
                <a:gd name="connsiteY4" fmla="*/ 24764 h 30059"/>
                <a:gd name="connsiteX5" fmla="*/ 0 w 41318"/>
                <a:gd name="connsiteY5" fmla="*/ 8637 h 30059"/>
                <a:gd name="connsiteX6" fmla="*/ 6964 w 41318"/>
                <a:gd name="connsiteY6" fmla="*/ 939 h 3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18" h="30059">
                  <a:moveTo>
                    <a:pt x="6964" y="939"/>
                  </a:moveTo>
                  <a:cubicBezTo>
                    <a:pt x="12462" y="573"/>
                    <a:pt x="18327" y="573"/>
                    <a:pt x="23825" y="206"/>
                  </a:cubicBezTo>
                  <a:cubicBezTo>
                    <a:pt x="30056" y="-160"/>
                    <a:pt x="36654" y="-893"/>
                    <a:pt x="39953" y="6804"/>
                  </a:cubicBezTo>
                  <a:cubicBezTo>
                    <a:pt x="43618" y="14868"/>
                    <a:pt x="39220" y="21832"/>
                    <a:pt x="34821" y="27330"/>
                  </a:cubicBezTo>
                  <a:cubicBezTo>
                    <a:pt x="29690" y="34294"/>
                    <a:pt x="25291" y="25864"/>
                    <a:pt x="20526" y="24764"/>
                  </a:cubicBezTo>
                  <a:cubicBezTo>
                    <a:pt x="11363" y="22199"/>
                    <a:pt x="2199" y="19633"/>
                    <a:pt x="0" y="8637"/>
                  </a:cubicBezTo>
                  <a:cubicBezTo>
                    <a:pt x="1833" y="6071"/>
                    <a:pt x="4398" y="3505"/>
                    <a:pt x="6964" y="939"/>
                  </a:cubicBezTo>
                  <a:close/>
                </a:path>
              </a:pathLst>
            </a:custGeom>
            <a:solidFill>
              <a:srgbClr val="A686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48" name="Freeform: Shape 25147">
              <a:extLst>
                <a:ext uri="{FF2B5EF4-FFF2-40B4-BE49-F238E27FC236}">
                  <a16:creationId xmlns:a16="http://schemas.microsoft.com/office/drawing/2014/main" id="{69215120-4AC5-42FD-9256-EF8C4E01E154}"/>
                </a:ext>
              </a:extLst>
            </p:cNvPr>
            <p:cNvSpPr/>
            <p:nvPr/>
          </p:nvSpPr>
          <p:spPr>
            <a:xfrm>
              <a:off x="10697018" y="4357104"/>
              <a:ext cx="41771" cy="30568"/>
            </a:xfrm>
            <a:custGeom>
              <a:avLst/>
              <a:gdLst>
                <a:gd name="connsiteX0" fmla="*/ 21626 w 41771"/>
                <a:gd name="connsiteY0" fmla="*/ 0 h 30568"/>
                <a:gd name="connsiteX1" fmla="*/ 30423 w 41771"/>
                <a:gd name="connsiteY1" fmla="*/ 6598 h 30568"/>
                <a:gd name="connsiteX2" fmla="*/ 39586 w 41771"/>
                <a:gd name="connsiteY2" fmla="*/ 25291 h 30568"/>
                <a:gd name="connsiteX3" fmla="*/ 14662 w 41771"/>
                <a:gd name="connsiteY3" fmla="*/ 25658 h 30568"/>
                <a:gd name="connsiteX4" fmla="*/ 0 w 41771"/>
                <a:gd name="connsiteY4" fmla="*/ 14662 h 30568"/>
                <a:gd name="connsiteX5" fmla="*/ 21626 w 41771"/>
                <a:gd name="connsiteY5" fmla="*/ 0 h 3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71" h="30568">
                  <a:moveTo>
                    <a:pt x="21626" y="0"/>
                  </a:moveTo>
                  <a:cubicBezTo>
                    <a:pt x="24558" y="2199"/>
                    <a:pt x="27857" y="4032"/>
                    <a:pt x="30423" y="6598"/>
                  </a:cubicBezTo>
                  <a:cubicBezTo>
                    <a:pt x="36287" y="11363"/>
                    <a:pt x="46184" y="17227"/>
                    <a:pt x="39586" y="25291"/>
                  </a:cubicBezTo>
                  <a:cubicBezTo>
                    <a:pt x="34088" y="31889"/>
                    <a:pt x="23092" y="32622"/>
                    <a:pt x="14662" y="25658"/>
                  </a:cubicBezTo>
                  <a:cubicBezTo>
                    <a:pt x="9896" y="21626"/>
                    <a:pt x="5132" y="18327"/>
                    <a:pt x="0" y="14662"/>
                  </a:cubicBezTo>
                  <a:cubicBezTo>
                    <a:pt x="2566" y="2566"/>
                    <a:pt x="13195" y="3299"/>
                    <a:pt x="21626" y="0"/>
                  </a:cubicBezTo>
                  <a:close/>
                </a:path>
              </a:pathLst>
            </a:custGeom>
            <a:solidFill>
              <a:srgbClr val="8D6A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49" name="Freeform: Shape 25148">
              <a:extLst>
                <a:ext uri="{FF2B5EF4-FFF2-40B4-BE49-F238E27FC236}">
                  <a16:creationId xmlns:a16="http://schemas.microsoft.com/office/drawing/2014/main" id="{B95B7CD5-C0BF-4909-B8A2-1E0853571F66}"/>
                </a:ext>
              </a:extLst>
            </p:cNvPr>
            <p:cNvSpPr/>
            <p:nvPr/>
          </p:nvSpPr>
          <p:spPr>
            <a:xfrm>
              <a:off x="10532058" y="4539907"/>
              <a:ext cx="31030" cy="23079"/>
            </a:xfrm>
            <a:custGeom>
              <a:avLst/>
              <a:gdLst>
                <a:gd name="connsiteX0" fmla="*/ 7348 w 31030"/>
                <a:gd name="connsiteY0" fmla="*/ 466 h 23079"/>
                <a:gd name="connsiteX1" fmla="*/ 30074 w 31030"/>
                <a:gd name="connsiteY1" fmla="*/ 12195 h 23079"/>
                <a:gd name="connsiteX2" fmla="*/ 25309 w 31030"/>
                <a:gd name="connsiteY2" fmla="*/ 22458 h 23079"/>
                <a:gd name="connsiteX3" fmla="*/ 17 w 31030"/>
                <a:gd name="connsiteY3" fmla="*/ 11829 h 23079"/>
                <a:gd name="connsiteX4" fmla="*/ 7348 w 31030"/>
                <a:gd name="connsiteY4" fmla="*/ 466 h 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0" h="23079">
                  <a:moveTo>
                    <a:pt x="7348" y="466"/>
                  </a:moveTo>
                  <a:cubicBezTo>
                    <a:pt x="17978" y="-1733"/>
                    <a:pt x="25309" y="4131"/>
                    <a:pt x="30074" y="12195"/>
                  </a:cubicBezTo>
                  <a:cubicBezTo>
                    <a:pt x="32639" y="16227"/>
                    <a:pt x="29707" y="21725"/>
                    <a:pt x="25309" y="22458"/>
                  </a:cubicBezTo>
                  <a:cubicBezTo>
                    <a:pt x="14679" y="24657"/>
                    <a:pt x="6249" y="20992"/>
                    <a:pt x="17" y="11829"/>
                  </a:cubicBezTo>
                  <a:cubicBezTo>
                    <a:pt x="-349" y="6697"/>
                    <a:pt x="5149" y="4864"/>
                    <a:pt x="7348" y="466"/>
                  </a:cubicBezTo>
                  <a:close/>
                </a:path>
              </a:pathLst>
            </a:custGeom>
            <a:solidFill>
              <a:srgbClr val="7960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50" name="Freeform: Shape 25149">
              <a:extLst>
                <a:ext uri="{FF2B5EF4-FFF2-40B4-BE49-F238E27FC236}">
                  <a16:creationId xmlns:a16="http://schemas.microsoft.com/office/drawing/2014/main" id="{2024D49E-8726-4B07-BD9E-6C836A22EA43}"/>
                </a:ext>
              </a:extLst>
            </p:cNvPr>
            <p:cNvSpPr/>
            <p:nvPr/>
          </p:nvSpPr>
          <p:spPr>
            <a:xfrm>
              <a:off x="10964689" y="4172735"/>
              <a:ext cx="26558" cy="22725"/>
            </a:xfrm>
            <a:custGeom>
              <a:avLst/>
              <a:gdLst>
                <a:gd name="connsiteX0" fmla="*/ 25193 w 26558"/>
                <a:gd name="connsiteY0" fmla="*/ 367 h 22725"/>
                <a:gd name="connsiteX1" fmla="*/ 10165 w 26558"/>
                <a:gd name="connsiteY1" fmla="*/ 22725 h 22725"/>
                <a:gd name="connsiteX2" fmla="*/ 2467 w 26558"/>
                <a:gd name="connsiteY2" fmla="*/ 15028 h 22725"/>
                <a:gd name="connsiteX3" fmla="*/ 6499 w 26558"/>
                <a:gd name="connsiteY3" fmla="*/ 0 h 22725"/>
                <a:gd name="connsiteX4" fmla="*/ 25193 w 26558"/>
                <a:gd name="connsiteY4" fmla="*/ 367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58" h="22725">
                  <a:moveTo>
                    <a:pt x="25193" y="367"/>
                  </a:moveTo>
                  <a:cubicBezTo>
                    <a:pt x="31424" y="15395"/>
                    <a:pt x="14563" y="14662"/>
                    <a:pt x="10165" y="22725"/>
                  </a:cubicBezTo>
                  <a:cubicBezTo>
                    <a:pt x="5399" y="21992"/>
                    <a:pt x="2834" y="19427"/>
                    <a:pt x="2467" y="15028"/>
                  </a:cubicBezTo>
                  <a:cubicBezTo>
                    <a:pt x="-2298" y="8430"/>
                    <a:pt x="268" y="3665"/>
                    <a:pt x="6499" y="0"/>
                  </a:cubicBezTo>
                  <a:cubicBezTo>
                    <a:pt x="12730" y="0"/>
                    <a:pt x="18961" y="367"/>
                    <a:pt x="25193" y="367"/>
                  </a:cubicBezTo>
                  <a:close/>
                </a:path>
              </a:pathLst>
            </a:custGeom>
            <a:solidFill>
              <a:srgbClr val="CDB9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51" name="Freeform: Shape 25150">
              <a:extLst>
                <a:ext uri="{FF2B5EF4-FFF2-40B4-BE49-F238E27FC236}">
                  <a16:creationId xmlns:a16="http://schemas.microsoft.com/office/drawing/2014/main" id="{EE319415-4695-4DCC-A619-5C53C98F4E08}"/>
                </a:ext>
              </a:extLst>
            </p:cNvPr>
            <p:cNvSpPr/>
            <p:nvPr/>
          </p:nvSpPr>
          <p:spPr>
            <a:xfrm>
              <a:off x="10802214" y="7398539"/>
              <a:ext cx="41418" cy="16230"/>
            </a:xfrm>
            <a:custGeom>
              <a:avLst/>
              <a:gdLst>
                <a:gd name="connsiteX0" fmla="*/ 0 w 41418"/>
                <a:gd name="connsiteY0" fmla="*/ 4868 h 16230"/>
                <a:gd name="connsiteX1" fmla="*/ 41419 w 41418"/>
                <a:gd name="connsiteY1" fmla="*/ 16230 h 16230"/>
                <a:gd name="connsiteX2" fmla="*/ 0 w 41418"/>
                <a:gd name="connsiteY2" fmla="*/ 4868 h 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18" h="16230">
                  <a:moveTo>
                    <a:pt x="0" y="4868"/>
                  </a:moveTo>
                  <a:cubicBezTo>
                    <a:pt x="17960" y="-6862"/>
                    <a:pt x="29690" y="4868"/>
                    <a:pt x="41419" y="16230"/>
                  </a:cubicBezTo>
                  <a:cubicBezTo>
                    <a:pt x="26391" y="16230"/>
                    <a:pt x="13929" y="8166"/>
                    <a:pt x="0" y="4868"/>
                  </a:cubicBezTo>
                  <a:close/>
                </a:path>
              </a:pathLst>
            </a:custGeom>
            <a:solidFill>
              <a:srgbClr val="9D80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52" name="Freeform: Shape 25151">
              <a:extLst>
                <a:ext uri="{FF2B5EF4-FFF2-40B4-BE49-F238E27FC236}">
                  <a16:creationId xmlns:a16="http://schemas.microsoft.com/office/drawing/2014/main" id="{2EDC9116-B87B-4AA7-9AB7-43BB8FB87968}"/>
                </a:ext>
              </a:extLst>
            </p:cNvPr>
            <p:cNvSpPr/>
            <p:nvPr/>
          </p:nvSpPr>
          <p:spPr>
            <a:xfrm>
              <a:off x="10584124" y="7283182"/>
              <a:ext cx="33721" cy="30789"/>
            </a:xfrm>
            <a:custGeom>
              <a:avLst/>
              <a:gdLst>
                <a:gd name="connsiteX0" fmla="*/ 0 w 33721"/>
                <a:gd name="connsiteY0" fmla="*/ 0 h 30789"/>
                <a:gd name="connsiteX1" fmla="*/ 33722 w 33721"/>
                <a:gd name="connsiteY1" fmla="*/ 30789 h 30789"/>
                <a:gd name="connsiteX2" fmla="*/ 0 w 33721"/>
                <a:gd name="connsiteY2" fmla="*/ 0 h 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30789">
                  <a:moveTo>
                    <a:pt x="0" y="0"/>
                  </a:moveTo>
                  <a:cubicBezTo>
                    <a:pt x="18327" y="2566"/>
                    <a:pt x="27124" y="15395"/>
                    <a:pt x="33722" y="30789"/>
                  </a:cubicBezTo>
                  <a:cubicBezTo>
                    <a:pt x="21259" y="21626"/>
                    <a:pt x="8064" y="13562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53" name="Freeform: Shape 25152">
              <a:extLst>
                <a:ext uri="{FF2B5EF4-FFF2-40B4-BE49-F238E27FC236}">
                  <a16:creationId xmlns:a16="http://schemas.microsoft.com/office/drawing/2014/main" id="{BB580E7B-FD0F-4316-8B43-82F36B13CD3E}"/>
                </a:ext>
              </a:extLst>
            </p:cNvPr>
            <p:cNvSpPr/>
            <p:nvPr/>
          </p:nvSpPr>
          <p:spPr>
            <a:xfrm>
              <a:off x="10947941" y="7418801"/>
              <a:ext cx="19215" cy="19426"/>
            </a:xfrm>
            <a:custGeom>
              <a:avLst/>
              <a:gdLst>
                <a:gd name="connsiteX0" fmla="*/ 4554 w 19215"/>
                <a:gd name="connsiteY0" fmla="*/ 17594 h 19426"/>
                <a:gd name="connsiteX1" fmla="*/ 15184 w 19215"/>
                <a:gd name="connsiteY1" fmla="*/ 0 h 19426"/>
                <a:gd name="connsiteX2" fmla="*/ 19216 w 19215"/>
                <a:gd name="connsiteY2" fmla="*/ 19427 h 19426"/>
                <a:gd name="connsiteX3" fmla="*/ 4554 w 19215"/>
                <a:gd name="connsiteY3" fmla="*/ 17594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5" h="19426">
                  <a:moveTo>
                    <a:pt x="4554" y="17594"/>
                  </a:moveTo>
                  <a:cubicBezTo>
                    <a:pt x="-9741" y="367"/>
                    <a:pt x="14084" y="7697"/>
                    <a:pt x="15184" y="0"/>
                  </a:cubicBezTo>
                  <a:cubicBezTo>
                    <a:pt x="15917" y="6964"/>
                    <a:pt x="16283" y="13562"/>
                    <a:pt x="19216" y="19427"/>
                  </a:cubicBezTo>
                  <a:cubicBezTo>
                    <a:pt x="14451" y="18694"/>
                    <a:pt x="9319" y="18327"/>
                    <a:pt x="4554" y="17594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54" name="Freeform: Shape 25153">
              <a:extLst>
                <a:ext uri="{FF2B5EF4-FFF2-40B4-BE49-F238E27FC236}">
                  <a16:creationId xmlns:a16="http://schemas.microsoft.com/office/drawing/2014/main" id="{2215AE1E-BA70-4BFF-B8D6-D29F450AB4DD}"/>
                </a:ext>
              </a:extLst>
            </p:cNvPr>
            <p:cNvSpPr/>
            <p:nvPr/>
          </p:nvSpPr>
          <p:spPr>
            <a:xfrm>
              <a:off x="12646261" y="6131665"/>
              <a:ext cx="18702" cy="16712"/>
            </a:xfrm>
            <a:custGeom>
              <a:avLst/>
              <a:gdLst>
                <a:gd name="connsiteX0" fmla="*/ 17603 w 18702"/>
                <a:gd name="connsiteY0" fmla="*/ 16713 h 16712"/>
                <a:gd name="connsiteX1" fmla="*/ 12837 w 18702"/>
                <a:gd name="connsiteY1" fmla="*/ 14514 h 16712"/>
                <a:gd name="connsiteX2" fmla="*/ 9 w 18702"/>
                <a:gd name="connsiteY2" fmla="*/ 8649 h 16712"/>
                <a:gd name="connsiteX3" fmla="*/ 2208 w 18702"/>
                <a:gd name="connsiteY3" fmla="*/ 219 h 16712"/>
                <a:gd name="connsiteX4" fmla="*/ 18702 w 18702"/>
                <a:gd name="connsiteY4" fmla="*/ 9382 h 16712"/>
                <a:gd name="connsiteX5" fmla="*/ 17603 w 18702"/>
                <a:gd name="connsiteY5" fmla="*/ 16713 h 1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02" h="16712">
                  <a:moveTo>
                    <a:pt x="17603" y="16713"/>
                  </a:moveTo>
                  <a:cubicBezTo>
                    <a:pt x="15770" y="15980"/>
                    <a:pt x="12837" y="15613"/>
                    <a:pt x="12837" y="14514"/>
                  </a:cubicBezTo>
                  <a:cubicBezTo>
                    <a:pt x="11005" y="6450"/>
                    <a:pt x="-358" y="20378"/>
                    <a:pt x="9" y="8649"/>
                  </a:cubicBezTo>
                  <a:cubicBezTo>
                    <a:pt x="9" y="5717"/>
                    <a:pt x="742" y="585"/>
                    <a:pt x="2208" y="219"/>
                  </a:cubicBezTo>
                  <a:cubicBezTo>
                    <a:pt x="9905" y="-1248"/>
                    <a:pt x="13937" y="4983"/>
                    <a:pt x="18702" y="9382"/>
                  </a:cubicBezTo>
                  <a:cubicBezTo>
                    <a:pt x="18336" y="11948"/>
                    <a:pt x="17969" y="14147"/>
                    <a:pt x="17603" y="16713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55" name="Freeform: Shape 25154">
              <a:extLst>
                <a:ext uri="{FF2B5EF4-FFF2-40B4-BE49-F238E27FC236}">
                  <a16:creationId xmlns:a16="http://schemas.microsoft.com/office/drawing/2014/main" id="{4610739B-F262-43AB-B2DA-B3878C7FB9CE}"/>
                </a:ext>
              </a:extLst>
            </p:cNvPr>
            <p:cNvSpPr/>
            <p:nvPr/>
          </p:nvSpPr>
          <p:spPr>
            <a:xfrm>
              <a:off x="12646542" y="6158247"/>
              <a:ext cx="14804" cy="31916"/>
            </a:xfrm>
            <a:custGeom>
              <a:avLst/>
              <a:gdLst>
                <a:gd name="connsiteX0" fmla="*/ 11457 w 14804"/>
                <a:gd name="connsiteY0" fmla="*/ 31916 h 31916"/>
                <a:gd name="connsiteX1" fmla="*/ 7792 w 14804"/>
                <a:gd name="connsiteY1" fmla="*/ 15789 h 31916"/>
                <a:gd name="connsiteX2" fmla="*/ 3393 w 14804"/>
                <a:gd name="connsiteY2" fmla="*/ 1127 h 31916"/>
                <a:gd name="connsiteX3" fmla="*/ 14023 w 14804"/>
                <a:gd name="connsiteY3" fmla="*/ 12123 h 31916"/>
                <a:gd name="connsiteX4" fmla="*/ 11457 w 14804"/>
                <a:gd name="connsiteY4" fmla="*/ 31916 h 3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" h="31916">
                  <a:moveTo>
                    <a:pt x="11457" y="31916"/>
                  </a:moveTo>
                  <a:cubicBezTo>
                    <a:pt x="9991" y="26418"/>
                    <a:pt x="11457" y="20920"/>
                    <a:pt x="7792" y="15789"/>
                  </a:cubicBezTo>
                  <a:cubicBezTo>
                    <a:pt x="4493" y="11390"/>
                    <a:pt x="-5037" y="5892"/>
                    <a:pt x="3393" y="1127"/>
                  </a:cubicBezTo>
                  <a:cubicBezTo>
                    <a:pt x="12190" y="-4004"/>
                    <a:pt x="8891" y="9924"/>
                    <a:pt x="14023" y="12123"/>
                  </a:cubicBezTo>
                  <a:cubicBezTo>
                    <a:pt x="14389" y="18721"/>
                    <a:pt x="16589" y="25685"/>
                    <a:pt x="11457" y="319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56" name="Freeform: Shape 25155">
              <a:extLst>
                <a:ext uri="{FF2B5EF4-FFF2-40B4-BE49-F238E27FC236}">
                  <a16:creationId xmlns:a16="http://schemas.microsoft.com/office/drawing/2014/main" id="{1DC5D3BF-839D-4AB1-BD3A-4E662B6E1426}"/>
                </a:ext>
              </a:extLst>
            </p:cNvPr>
            <p:cNvSpPr/>
            <p:nvPr/>
          </p:nvSpPr>
          <p:spPr>
            <a:xfrm>
              <a:off x="10952495" y="4172329"/>
              <a:ext cx="18693" cy="16002"/>
            </a:xfrm>
            <a:custGeom>
              <a:avLst/>
              <a:gdLst>
                <a:gd name="connsiteX0" fmla="*/ 18693 w 18693"/>
                <a:gd name="connsiteY0" fmla="*/ 39 h 16002"/>
                <a:gd name="connsiteX1" fmla="*/ 14662 w 18693"/>
                <a:gd name="connsiteY1" fmla="*/ 15067 h 16002"/>
                <a:gd name="connsiteX2" fmla="*/ 0 w 18693"/>
                <a:gd name="connsiteY2" fmla="*/ 7370 h 16002"/>
                <a:gd name="connsiteX3" fmla="*/ 18693 w 18693"/>
                <a:gd name="connsiteY3" fmla="*/ 39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3" h="16002">
                  <a:moveTo>
                    <a:pt x="18693" y="39"/>
                  </a:moveTo>
                  <a:cubicBezTo>
                    <a:pt x="15395" y="4804"/>
                    <a:pt x="14662" y="9936"/>
                    <a:pt x="14662" y="15067"/>
                  </a:cubicBezTo>
                  <a:cubicBezTo>
                    <a:pt x="6598" y="18732"/>
                    <a:pt x="4398" y="10669"/>
                    <a:pt x="0" y="7370"/>
                  </a:cubicBezTo>
                  <a:cubicBezTo>
                    <a:pt x="4765" y="1872"/>
                    <a:pt x="11363" y="-328"/>
                    <a:pt x="18693" y="3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57" name="Freeform: Shape 25156">
              <a:extLst>
                <a:ext uri="{FF2B5EF4-FFF2-40B4-BE49-F238E27FC236}">
                  <a16:creationId xmlns:a16="http://schemas.microsoft.com/office/drawing/2014/main" id="{AD34EF4D-C2DC-4FB7-AD82-57B47C6AFD1C}"/>
                </a:ext>
              </a:extLst>
            </p:cNvPr>
            <p:cNvSpPr/>
            <p:nvPr/>
          </p:nvSpPr>
          <p:spPr>
            <a:xfrm>
              <a:off x="11798685" y="4288320"/>
              <a:ext cx="239131" cy="206094"/>
            </a:xfrm>
            <a:custGeom>
              <a:avLst/>
              <a:gdLst>
                <a:gd name="connsiteX0" fmla="*/ 171688 w 239131"/>
                <a:gd name="connsiteY0" fmla="*/ 110202 h 206094"/>
                <a:gd name="connsiteX1" fmla="*/ 179019 w 239131"/>
                <a:gd name="connsiteY1" fmla="*/ 114234 h 206094"/>
                <a:gd name="connsiteX2" fmla="*/ 223370 w 239131"/>
                <a:gd name="connsiteY2" fmla="*/ 149055 h 206094"/>
                <a:gd name="connsiteX3" fmla="*/ 239131 w 239131"/>
                <a:gd name="connsiteY3" fmla="*/ 161884 h 206094"/>
                <a:gd name="connsiteX4" fmla="*/ 233633 w 239131"/>
                <a:gd name="connsiteY4" fmla="*/ 190108 h 206094"/>
                <a:gd name="connsiteX5" fmla="*/ 216773 w 239131"/>
                <a:gd name="connsiteY5" fmla="*/ 205502 h 206094"/>
                <a:gd name="connsiteX6" fmla="*/ 192215 w 239131"/>
                <a:gd name="connsiteY6" fmla="*/ 197805 h 206094"/>
                <a:gd name="connsiteX7" fmla="*/ 150796 w 239131"/>
                <a:gd name="connsiteY7" fmla="*/ 153454 h 206094"/>
                <a:gd name="connsiteX8" fmla="*/ 127704 w 239131"/>
                <a:gd name="connsiteY8" fmla="*/ 136227 h 206094"/>
                <a:gd name="connsiteX9" fmla="*/ 124771 w 239131"/>
                <a:gd name="connsiteY9" fmla="*/ 143191 h 206094"/>
                <a:gd name="connsiteX10" fmla="*/ 119640 w 239131"/>
                <a:gd name="connsiteY10" fmla="*/ 148322 h 206094"/>
                <a:gd name="connsiteX11" fmla="*/ 106811 w 239131"/>
                <a:gd name="connsiteY11" fmla="*/ 149422 h 206094"/>
                <a:gd name="connsiteX12" fmla="*/ 75655 w 239131"/>
                <a:gd name="connsiteY12" fmla="*/ 149789 h 206094"/>
                <a:gd name="connsiteX13" fmla="*/ 56229 w 239131"/>
                <a:gd name="connsiteY13" fmla="*/ 124131 h 206094"/>
                <a:gd name="connsiteX14" fmla="*/ 26906 w 239131"/>
                <a:gd name="connsiteY14" fmla="*/ 80146 h 206094"/>
                <a:gd name="connsiteX15" fmla="*/ 27639 w 239131"/>
                <a:gd name="connsiteY15" fmla="*/ 72449 h 206094"/>
                <a:gd name="connsiteX16" fmla="*/ 67225 w 239131"/>
                <a:gd name="connsiteY16" fmla="*/ 62186 h 206094"/>
                <a:gd name="connsiteX17" fmla="*/ 46699 w 239131"/>
                <a:gd name="connsiteY17" fmla="*/ 64752 h 206094"/>
                <a:gd name="connsiteX18" fmla="*/ 14077 w 239131"/>
                <a:gd name="connsiteY18" fmla="*/ 37628 h 206094"/>
                <a:gd name="connsiteX19" fmla="*/ 2714 w 239131"/>
                <a:gd name="connsiteY19" fmla="*/ 18201 h 206094"/>
                <a:gd name="connsiteX20" fmla="*/ 5280 w 239131"/>
                <a:gd name="connsiteY20" fmla="*/ 241 h 206094"/>
                <a:gd name="connsiteX21" fmla="*/ 10411 w 239131"/>
                <a:gd name="connsiteY21" fmla="*/ 607 h 206094"/>
                <a:gd name="connsiteX22" fmla="*/ 38635 w 239131"/>
                <a:gd name="connsiteY22" fmla="*/ 29564 h 206094"/>
                <a:gd name="connsiteX23" fmla="*/ 43033 w 239131"/>
                <a:gd name="connsiteY23" fmla="*/ 32130 h 206094"/>
                <a:gd name="connsiteX24" fmla="*/ 73822 w 239131"/>
                <a:gd name="connsiteY24" fmla="*/ 38727 h 206094"/>
                <a:gd name="connsiteX25" fmla="*/ 73822 w 239131"/>
                <a:gd name="connsiteY25" fmla="*/ 39094 h 206094"/>
                <a:gd name="connsiteX26" fmla="*/ 105345 w 239131"/>
                <a:gd name="connsiteY26" fmla="*/ 68417 h 206094"/>
                <a:gd name="connsiteX27" fmla="*/ 166557 w 239131"/>
                <a:gd name="connsiteY27" fmla="*/ 110935 h 206094"/>
                <a:gd name="connsiteX28" fmla="*/ 171688 w 239131"/>
                <a:gd name="connsiteY28" fmla="*/ 110202 h 20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9131" h="206094">
                  <a:moveTo>
                    <a:pt x="171688" y="110202"/>
                  </a:moveTo>
                  <a:cubicBezTo>
                    <a:pt x="174987" y="109836"/>
                    <a:pt x="178286" y="110569"/>
                    <a:pt x="179019" y="114234"/>
                  </a:cubicBezTo>
                  <a:cubicBezTo>
                    <a:pt x="183784" y="139159"/>
                    <a:pt x="205043" y="141725"/>
                    <a:pt x="223370" y="149055"/>
                  </a:cubicBezTo>
                  <a:cubicBezTo>
                    <a:pt x="229235" y="151621"/>
                    <a:pt x="238032" y="152721"/>
                    <a:pt x="239131" y="161884"/>
                  </a:cubicBezTo>
                  <a:cubicBezTo>
                    <a:pt x="236932" y="171414"/>
                    <a:pt x="232900" y="180944"/>
                    <a:pt x="233633" y="190108"/>
                  </a:cubicBezTo>
                  <a:cubicBezTo>
                    <a:pt x="234733" y="204036"/>
                    <a:pt x="229235" y="207702"/>
                    <a:pt x="216773" y="205502"/>
                  </a:cubicBezTo>
                  <a:cubicBezTo>
                    <a:pt x="208342" y="203303"/>
                    <a:pt x="201011" y="198538"/>
                    <a:pt x="192215" y="197805"/>
                  </a:cubicBezTo>
                  <a:cubicBezTo>
                    <a:pt x="175720" y="185343"/>
                    <a:pt x="161792" y="170681"/>
                    <a:pt x="150796" y="153454"/>
                  </a:cubicBezTo>
                  <a:cubicBezTo>
                    <a:pt x="144931" y="144657"/>
                    <a:pt x="136501" y="139892"/>
                    <a:pt x="127704" y="136227"/>
                  </a:cubicBezTo>
                  <a:cubicBezTo>
                    <a:pt x="121473" y="133661"/>
                    <a:pt x="126238" y="140992"/>
                    <a:pt x="124771" y="143191"/>
                  </a:cubicBezTo>
                  <a:cubicBezTo>
                    <a:pt x="124038" y="146123"/>
                    <a:pt x="122572" y="147956"/>
                    <a:pt x="119640" y="148322"/>
                  </a:cubicBezTo>
                  <a:cubicBezTo>
                    <a:pt x="115241" y="147956"/>
                    <a:pt x="110476" y="146490"/>
                    <a:pt x="106811" y="149422"/>
                  </a:cubicBezTo>
                  <a:cubicBezTo>
                    <a:pt x="96181" y="158219"/>
                    <a:pt x="85918" y="154920"/>
                    <a:pt x="75655" y="149789"/>
                  </a:cubicBezTo>
                  <a:cubicBezTo>
                    <a:pt x="66125" y="143557"/>
                    <a:pt x="59161" y="135494"/>
                    <a:pt x="56229" y="124131"/>
                  </a:cubicBezTo>
                  <a:cubicBezTo>
                    <a:pt x="51464" y="106170"/>
                    <a:pt x="36436" y="94808"/>
                    <a:pt x="26906" y="80146"/>
                  </a:cubicBezTo>
                  <a:cubicBezTo>
                    <a:pt x="26172" y="77580"/>
                    <a:pt x="26172" y="74648"/>
                    <a:pt x="27639" y="72449"/>
                  </a:cubicBezTo>
                  <a:cubicBezTo>
                    <a:pt x="40467" y="67317"/>
                    <a:pt x="54763" y="66951"/>
                    <a:pt x="67225" y="62186"/>
                  </a:cubicBezTo>
                  <a:cubicBezTo>
                    <a:pt x="60261" y="61086"/>
                    <a:pt x="52930" y="70250"/>
                    <a:pt x="46699" y="64752"/>
                  </a:cubicBezTo>
                  <a:cubicBezTo>
                    <a:pt x="36069" y="55588"/>
                    <a:pt x="22141" y="49724"/>
                    <a:pt x="14077" y="37628"/>
                  </a:cubicBezTo>
                  <a:cubicBezTo>
                    <a:pt x="10045" y="31397"/>
                    <a:pt x="6379" y="24799"/>
                    <a:pt x="2714" y="18201"/>
                  </a:cubicBezTo>
                  <a:cubicBezTo>
                    <a:pt x="-585" y="11603"/>
                    <a:pt x="-2051" y="5372"/>
                    <a:pt x="5280" y="241"/>
                  </a:cubicBezTo>
                  <a:cubicBezTo>
                    <a:pt x="7112" y="-126"/>
                    <a:pt x="8579" y="-126"/>
                    <a:pt x="10411" y="607"/>
                  </a:cubicBezTo>
                  <a:cubicBezTo>
                    <a:pt x="15543" y="14536"/>
                    <a:pt x="28738" y="20400"/>
                    <a:pt x="38635" y="29564"/>
                  </a:cubicBezTo>
                  <a:cubicBezTo>
                    <a:pt x="40101" y="30663"/>
                    <a:pt x="41934" y="33229"/>
                    <a:pt x="43033" y="32130"/>
                  </a:cubicBezTo>
                  <a:cubicBezTo>
                    <a:pt x="56595" y="19667"/>
                    <a:pt x="63559" y="35795"/>
                    <a:pt x="73822" y="38727"/>
                  </a:cubicBezTo>
                  <a:lnTo>
                    <a:pt x="73822" y="39094"/>
                  </a:lnTo>
                  <a:cubicBezTo>
                    <a:pt x="81153" y="52656"/>
                    <a:pt x="92516" y="59987"/>
                    <a:pt x="105345" y="68417"/>
                  </a:cubicBezTo>
                  <a:cubicBezTo>
                    <a:pt x="125871" y="81979"/>
                    <a:pt x="152995" y="87477"/>
                    <a:pt x="166557" y="110935"/>
                  </a:cubicBezTo>
                  <a:cubicBezTo>
                    <a:pt x="167290" y="111302"/>
                    <a:pt x="169856" y="110935"/>
                    <a:pt x="171688" y="110202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58" name="Freeform: Shape 25157">
              <a:extLst>
                <a:ext uri="{FF2B5EF4-FFF2-40B4-BE49-F238E27FC236}">
                  <a16:creationId xmlns:a16="http://schemas.microsoft.com/office/drawing/2014/main" id="{08EF4ACC-A037-45F8-BAD2-893BCFE551AA}"/>
                </a:ext>
              </a:extLst>
            </p:cNvPr>
            <p:cNvSpPr/>
            <p:nvPr/>
          </p:nvSpPr>
          <p:spPr>
            <a:xfrm>
              <a:off x="12014426" y="4449838"/>
              <a:ext cx="147827" cy="144897"/>
            </a:xfrm>
            <a:custGeom>
              <a:avLst/>
              <a:gdLst>
                <a:gd name="connsiteX0" fmla="*/ 665 w 147827"/>
                <a:gd name="connsiteY0" fmla="*/ 41785 h 144897"/>
                <a:gd name="connsiteX1" fmla="*/ 14227 w 147827"/>
                <a:gd name="connsiteY1" fmla="*/ 8430 h 144897"/>
                <a:gd name="connsiteX2" fmla="*/ 23390 w 147827"/>
                <a:gd name="connsiteY2" fmla="*/ 0 h 144897"/>
                <a:gd name="connsiteX3" fmla="*/ 23390 w 147827"/>
                <a:gd name="connsiteY3" fmla="*/ 0 h 144897"/>
                <a:gd name="connsiteX4" fmla="*/ 54546 w 147827"/>
                <a:gd name="connsiteY4" fmla="*/ 29690 h 144897"/>
                <a:gd name="connsiteX5" fmla="*/ 113559 w 147827"/>
                <a:gd name="connsiteY5" fmla="*/ 75140 h 144897"/>
                <a:gd name="connsiteX6" fmla="*/ 128587 w 147827"/>
                <a:gd name="connsiteY6" fmla="*/ 90168 h 144897"/>
                <a:gd name="connsiteX7" fmla="*/ 145081 w 147827"/>
                <a:gd name="connsiteY7" fmla="*/ 118025 h 144897"/>
                <a:gd name="connsiteX8" fmla="*/ 142149 w 147827"/>
                <a:gd name="connsiteY8" fmla="*/ 129755 h 144897"/>
                <a:gd name="connsiteX9" fmla="*/ 118324 w 147827"/>
                <a:gd name="connsiteY9" fmla="*/ 141117 h 144897"/>
                <a:gd name="connsiteX10" fmla="*/ 105861 w 147827"/>
                <a:gd name="connsiteY10" fmla="*/ 143683 h 144897"/>
                <a:gd name="connsiteX11" fmla="*/ 90100 w 147827"/>
                <a:gd name="connsiteY11" fmla="*/ 140751 h 144897"/>
                <a:gd name="connsiteX12" fmla="*/ 10561 w 147827"/>
                <a:gd name="connsiteY12" fmla="*/ 71108 h 144897"/>
                <a:gd name="connsiteX13" fmla="*/ 298 w 147827"/>
                <a:gd name="connsiteY13" fmla="*/ 43985 h 144897"/>
                <a:gd name="connsiteX14" fmla="*/ 665 w 147827"/>
                <a:gd name="connsiteY14" fmla="*/ 41785 h 1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827" h="144897">
                  <a:moveTo>
                    <a:pt x="665" y="41785"/>
                  </a:moveTo>
                  <a:cubicBezTo>
                    <a:pt x="23390" y="38853"/>
                    <a:pt x="13860" y="18693"/>
                    <a:pt x="14227" y="8430"/>
                  </a:cubicBezTo>
                  <a:cubicBezTo>
                    <a:pt x="14960" y="-2199"/>
                    <a:pt x="19725" y="2199"/>
                    <a:pt x="23390" y="0"/>
                  </a:cubicBezTo>
                  <a:cubicBezTo>
                    <a:pt x="23390" y="0"/>
                    <a:pt x="23390" y="0"/>
                    <a:pt x="23390" y="0"/>
                  </a:cubicBezTo>
                  <a:cubicBezTo>
                    <a:pt x="35486" y="8430"/>
                    <a:pt x="38418" y="26024"/>
                    <a:pt x="54546" y="29690"/>
                  </a:cubicBezTo>
                  <a:cubicBezTo>
                    <a:pt x="70307" y="49849"/>
                    <a:pt x="93032" y="61212"/>
                    <a:pt x="113559" y="75140"/>
                  </a:cubicBezTo>
                  <a:cubicBezTo>
                    <a:pt x="120156" y="78439"/>
                    <a:pt x="124555" y="83937"/>
                    <a:pt x="128587" y="90168"/>
                  </a:cubicBezTo>
                  <a:cubicBezTo>
                    <a:pt x="134451" y="98965"/>
                    <a:pt x="134085" y="111428"/>
                    <a:pt x="145081" y="118025"/>
                  </a:cubicBezTo>
                  <a:cubicBezTo>
                    <a:pt x="151312" y="122057"/>
                    <a:pt x="145447" y="126456"/>
                    <a:pt x="142149" y="129755"/>
                  </a:cubicBezTo>
                  <a:cubicBezTo>
                    <a:pt x="135551" y="136352"/>
                    <a:pt x="130419" y="146982"/>
                    <a:pt x="118324" y="141117"/>
                  </a:cubicBezTo>
                  <a:cubicBezTo>
                    <a:pt x="113192" y="138552"/>
                    <a:pt x="108060" y="131954"/>
                    <a:pt x="105861" y="143683"/>
                  </a:cubicBezTo>
                  <a:cubicBezTo>
                    <a:pt x="99997" y="146615"/>
                    <a:pt x="94499" y="143683"/>
                    <a:pt x="90100" y="140751"/>
                  </a:cubicBezTo>
                  <a:cubicBezTo>
                    <a:pt x="61510" y="119858"/>
                    <a:pt x="31454" y="100798"/>
                    <a:pt x="10561" y="71108"/>
                  </a:cubicBezTo>
                  <a:cubicBezTo>
                    <a:pt x="8728" y="61578"/>
                    <a:pt x="-1901" y="54981"/>
                    <a:pt x="298" y="43985"/>
                  </a:cubicBezTo>
                  <a:cubicBezTo>
                    <a:pt x="665" y="43618"/>
                    <a:pt x="665" y="42885"/>
                    <a:pt x="665" y="41785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59" name="Freeform: Shape 25158">
              <a:extLst>
                <a:ext uri="{FF2B5EF4-FFF2-40B4-BE49-F238E27FC236}">
                  <a16:creationId xmlns:a16="http://schemas.microsoft.com/office/drawing/2014/main" id="{7F154164-853B-4057-BEDB-27BEFB553315}"/>
                </a:ext>
              </a:extLst>
            </p:cNvPr>
            <p:cNvSpPr/>
            <p:nvPr/>
          </p:nvSpPr>
          <p:spPr>
            <a:xfrm>
              <a:off x="11658082" y="4116288"/>
              <a:ext cx="150280" cy="176139"/>
            </a:xfrm>
            <a:custGeom>
              <a:avLst/>
              <a:gdLst>
                <a:gd name="connsiteX0" fmla="*/ 150281 w 150280"/>
                <a:gd name="connsiteY0" fmla="*/ 172640 h 176139"/>
                <a:gd name="connsiteX1" fmla="*/ 146615 w 150280"/>
                <a:gd name="connsiteY1" fmla="*/ 172640 h 176139"/>
                <a:gd name="connsiteX2" fmla="*/ 96766 w 150280"/>
                <a:gd name="connsiteY2" fmla="*/ 175572 h 176139"/>
                <a:gd name="connsiteX3" fmla="*/ 85770 w 150280"/>
                <a:gd name="connsiteY3" fmla="*/ 168974 h 176139"/>
                <a:gd name="connsiteX4" fmla="*/ 94200 w 150280"/>
                <a:gd name="connsiteY4" fmla="*/ 166775 h 176139"/>
                <a:gd name="connsiteX5" fmla="*/ 87969 w 150280"/>
                <a:gd name="connsiteY5" fmla="*/ 163843 h 176139"/>
                <a:gd name="connsiteX6" fmla="*/ 73674 w 150280"/>
                <a:gd name="connsiteY6" fmla="*/ 145516 h 176139"/>
                <a:gd name="connsiteX7" fmla="*/ 80272 w 150280"/>
                <a:gd name="connsiteY7" fmla="*/ 122424 h 176139"/>
                <a:gd name="connsiteX8" fmla="*/ 74774 w 150280"/>
                <a:gd name="connsiteY8" fmla="*/ 97499 h 176139"/>
                <a:gd name="connsiteX9" fmla="*/ 70009 w 150280"/>
                <a:gd name="connsiteY9" fmla="*/ 88336 h 176139"/>
                <a:gd name="connsiteX10" fmla="*/ 57547 w 150280"/>
                <a:gd name="connsiteY10" fmla="*/ 69276 h 176139"/>
                <a:gd name="connsiteX11" fmla="*/ 39953 w 150280"/>
                <a:gd name="connsiteY11" fmla="*/ 85770 h 176139"/>
                <a:gd name="connsiteX12" fmla="*/ 37753 w 150280"/>
                <a:gd name="connsiteY12" fmla="*/ 90902 h 176139"/>
                <a:gd name="connsiteX13" fmla="*/ 23092 w 150280"/>
                <a:gd name="connsiteY13" fmla="*/ 83937 h 176139"/>
                <a:gd name="connsiteX14" fmla="*/ 4032 w 150280"/>
                <a:gd name="connsiteY14" fmla="*/ 54981 h 176139"/>
                <a:gd name="connsiteX15" fmla="*/ 1833 w 150280"/>
                <a:gd name="connsiteY15" fmla="*/ 42152 h 176139"/>
                <a:gd name="connsiteX16" fmla="*/ 10630 w 150280"/>
                <a:gd name="connsiteY16" fmla="*/ 36287 h 176139"/>
                <a:gd name="connsiteX17" fmla="*/ 25658 w 150280"/>
                <a:gd name="connsiteY17" fmla="*/ 26024 h 176139"/>
                <a:gd name="connsiteX18" fmla="*/ 12096 w 150280"/>
                <a:gd name="connsiteY18" fmla="*/ 12829 h 176139"/>
                <a:gd name="connsiteX19" fmla="*/ 4398 w 150280"/>
                <a:gd name="connsiteY19" fmla="*/ 8064 h 176139"/>
                <a:gd name="connsiteX20" fmla="*/ 0 w 150280"/>
                <a:gd name="connsiteY20" fmla="*/ 0 h 176139"/>
                <a:gd name="connsiteX21" fmla="*/ 48750 w 150280"/>
                <a:gd name="connsiteY21" fmla="*/ 23092 h 176139"/>
                <a:gd name="connsiteX22" fmla="*/ 77706 w 150280"/>
                <a:gd name="connsiteY22" fmla="*/ 47650 h 176139"/>
                <a:gd name="connsiteX23" fmla="*/ 129755 w 150280"/>
                <a:gd name="connsiteY23" fmla="*/ 113627 h 176139"/>
                <a:gd name="connsiteX24" fmla="*/ 150281 w 150280"/>
                <a:gd name="connsiteY24" fmla="*/ 172640 h 17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0280" h="176139">
                  <a:moveTo>
                    <a:pt x="150281" y="172640"/>
                  </a:moveTo>
                  <a:cubicBezTo>
                    <a:pt x="149181" y="172640"/>
                    <a:pt x="147715" y="172640"/>
                    <a:pt x="146615" y="172640"/>
                  </a:cubicBezTo>
                  <a:cubicBezTo>
                    <a:pt x="129755" y="170074"/>
                    <a:pt x="113260" y="170440"/>
                    <a:pt x="96766" y="175572"/>
                  </a:cubicBezTo>
                  <a:cubicBezTo>
                    <a:pt x="92368" y="177038"/>
                    <a:pt x="86503" y="175939"/>
                    <a:pt x="85770" y="168974"/>
                  </a:cubicBezTo>
                  <a:cubicBezTo>
                    <a:pt x="87969" y="166042"/>
                    <a:pt x="91268" y="167142"/>
                    <a:pt x="94200" y="166775"/>
                  </a:cubicBezTo>
                  <a:cubicBezTo>
                    <a:pt x="92001" y="166409"/>
                    <a:pt x="89802" y="165675"/>
                    <a:pt x="87969" y="163843"/>
                  </a:cubicBezTo>
                  <a:cubicBezTo>
                    <a:pt x="82838" y="157978"/>
                    <a:pt x="76607" y="153213"/>
                    <a:pt x="73674" y="145516"/>
                  </a:cubicBezTo>
                  <a:cubicBezTo>
                    <a:pt x="74407" y="137452"/>
                    <a:pt x="75873" y="129388"/>
                    <a:pt x="80272" y="122424"/>
                  </a:cubicBezTo>
                  <a:cubicBezTo>
                    <a:pt x="86503" y="112161"/>
                    <a:pt x="89435" y="103364"/>
                    <a:pt x="74774" y="97499"/>
                  </a:cubicBezTo>
                  <a:cubicBezTo>
                    <a:pt x="71475" y="96033"/>
                    <a:pt x="68543" y="92368"/>
                    <a:pt x="70009" y="88336"/>
                  </a:cubicBezTo>
                  <a:cubicBezTo>
                    <a:pt x="75140" y="75874"/>
                    <a:pt x="68176" y="70375"/>
                    <a:pt x="57547" y="69276"/>
                  </a:cubicBezTo>
                  <a:cubicBezTo>
                    <a:pt x="47284" y="68543"/>
                    <a:pt x="39220" y="72941"/>
                    <a:pt x="39953" y="85770"/>
                  </a:cubicBezTo>
                  <a:cubicBezTo>
                    <a:pt x="39953" y="87603"/>
                    <a:pt x="38853" y="89435"/>
                    <a:pt x="37753" y="90902"/>
                  </a:cubicBezTo>
                  <a:cubicBezTo>
                    <a:pt x="30056" y="94200"/>
                    <a:pt x="27124" y="88702"/>
                    <a:pt x="23092" y="83937"/>
                  </a:cubicBezTo>
                  <a:cubicBezTo>
                    <a:pt x="15761" y="75140"/>
                    <a:pt x="12096" y="63411"/>
                    <a:pt x="4032" y="54981"/>
                  </a:cubicBezTo>
                  <a:cubicBezTo>
                    <a:pt x="1100" y="50949"/>
                    <a:pt x="-366" y="46917"/>
                    <a:pt x="1833" y="42152"/>
                  </a:cubicBezTo>
                  <a:cubicBezTo>
                    <a:pt x="3665" y="38853"/>
                    <a:pt x="7331" y="37753"/>
                    <a:pt x="10630" y="36287"/>
                  </a:cubicBezTo>
                  <a:cubicBezTo>
                    <a:pt x="16128" y="33355"/>
                    <a:pt x="25658" y="35188"/>
                    <a:pt x="25658" y="26024"/>
                  </a:cubicBezTo>
                  <a:cubicBezTo>
                    <a:pt x="25658" y="18693"/>
                    <a:pt x="17960" y="15761"/>
                    <a:pt x="12096" y="12829"/>
                  </a:cubicBezTo>
                  <a:cubicBezTo>
                    <a:pt x="9530" y="11363"/>
                    <a:pt x="6231" y="10630"/>
                    <a:pt x="4398" y="8064"/>
                  </a:cubicBezTo>
                  <a:cubicBezTo>
                    <a:pt x="733" y="6598"/>
                    <a:pt x="0" y="3299"/>
                    <a:pt x="0" y="0"/>
                  </a:cubicBezTo>
                  <a:cubicBezTo>
                    <a:pt x="17594" y="4765"/>
                    <a:pt x="34455" y="10996"/>
                    <a:pt x="48750" y="23092"/>
                  </a:cubicBezTo>
                  <a:cubicBezTo>
                    <a:pt x="62678" y="26391"/>
                    <a:pt x="71108" y="35921"/>
                    <a:pt x="77706" y="47650"/>
                  </a:cubicBezTo>
                  <a:cubicBezTo>
                    <a:pt x="91635" y="72208"/>
                    <a:pt x="111428" y="92001"/>
                    <a:pt x="129755" y="113627"/>
                  </a:cubicBezTo>
                  <a:cubicBezTo>
                    <a:pt x="144783" y="130488"/>
                    <a:pt x="144783" y="152480"/>
                    <a:pt x="150281" y="172640"/>
                  </a:cubicBezTo>
                  <a:close/>
                </a:path>
              </a:pathLst>
            </a:custGeom>
            <a:solidFill>
              <a:srgbClr val="B4A0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60" name="Freeform: Shape 25159">
              <a:extLst>
                <a:ext uri="{FF2B5EF4-FFF2-40B4-BE49-F238E27FC236}">
                  <a16:creationId xmlns:a16="http://schemas.microsoft.com/office/drawing/2014/main" id="{6D7A61F8-3D28-48A1-BFED-BC77F21B909F}"/>
                </a:ext>
              </a:extLst>
            </p:cNvPr>
            <p:cNvSpPr/>
            <p:nvPr/>
          </p:nvSpPr>
          <p:spPr>
            <a:xfrm>
              <a:off x="11707198" y="4116654"/>
              <a:ext cx="165675" cy="215158"/>
            </a:xfrm>
            <a:custGeom>
              <a:avLst/>
              <a:gdLst>
                <a:gd name="connsiteX0" fmla="*/ 101165 w 165675"/>
                <a:gd name="connsiteY0" fmla="*/ 172273 h 215158"/>
                <a:gd name="connsiteX1" fmla="*/ 75873 w 165675"/>
                <a:gd name="connsiteY1" fmla="*/ 113994 h 215158"/>
                <a:gd name="connsiteX2" fmla="*/ 0 w 165675"/>
                <a:gd name="connsiteY2" fmla="*/ 21992 h 215158"/>
                <a:gd name="connsiteX3" fmla="*/ 28590 w 165675"/>
                <a:gd name="connsiteY3" fmla="*/ 0 h 215158"/>
                <a:gd name="connsiteX4" fmla="*/ 39220 w 165675"/>
                <a:gd name="connsiteY4" fmla="*/ 15395 h 215158"/>
                <a:gd name="connsiteX5" fmla="*/ 76607 w 165675"/>
                <a:gd name="connsiteY5" fmla="*/ 39953 h 215158"/>
                <a:gd name="connsiteX6" fmla="*/ 104097 w 165675"/>
                <a:gd name="connsiteY6" fmla="*/ 56447 h 215158"/>
                <a:gd name="connsiteX7" fmla="*/ 96766 w 165675"/>
                <a:gd name="connsiteY7" fmla="*/ 63778 h 215158"/>
                <a:gd name="connsiteX8" fmla="*/ 87236 w 165675"/>
                <a:gd name="connsiteY8" fmla="*/ 88702 h 215158"/>
                <a:gd name="connsiteX9" fmla="*/ 101531 w 165675"/>
                <a:gd name="connsiteY9" fmla="*/ 143683 h 215158"/>
                <a:gd name="connsiteX10" fmla="*/ 144050 w 165675"/>
                <a:gd name="connsiteY10" fmla="*/ 193166 h 215158"/>
                <a:gd name="connsiteX11" fmla="*/ 165675 w 165675"/>
                <a:gd name="connsiteY11" fmla="*/ 209660 h 215158"/>
                <a:gd name="connsiteX12" fmla="*/ 131954 w 165675"/>
                <a:gd name="connsiteY12" fmla="*/ 215158 h 215158"/>
                <a:gd name="connsiteX13" fmla="*/ 101165 w 165675"/>
                <a:gd name="connsiteY13" fmla="*/ 172273 h 21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675" h="215158">
                  <a:moveTo>
                    <a:pt x="101165" y="172273"/>
                  </a:moveTo>
                  <a:cubicBezTo>
                    <a:pt x="88336" y="154679"/>
                    <a:pt x="93101" y="129388"/>
                    <a:pt x="75873" y="113994"/>
                  </a:cubicBezTo>
                  <a:cubicBezTo>
                    <a:pt x="46184" y="87236"/>
                    <a:pt x="31156" y="47650"/>
                    <a:pt x="0" y="21992"/>
                  </a:cubicBezTo>
                  <a:cubicBezTo>
                    <a:pt x="15395" y="23825"/>
                    <a:pt x="24192" y="16128"/>
                    <a:pt x="28590" y="0"/>
                  </a:cubicBezTo>
                  <a:cubicBezTo>
                    <a:pt x="32989" y="6231"/>
                    <a:pt x="37387" y="10263"/>
                    <a:pt x="39220" y="15395"/>
                  </a:cubicBezTo>
                  <a:cubicBezTo>
                    <a:pt x="45084" y="29323"/>
                    <a:pt x="64511" y="44718"/>
                    <a:pt x="76607" y="39953"/>
                  </a:cubicBezTo>
                  <a:cubicBezTo>
                    <a:pt x="94567" y="32988"/>
                    <a:pt x="93467" y="53148"/>
                    <a:pt x="104097" y="56447"/>
                  </a:cubicBezTo>
                  <a:cubicBezTo>
                    <a:pt x="107029" y="57547"/>
                    <a:pt x="101165" y="61945"/>
                    <a:pt x="96766" y="63778"/>
                  </a:cubicBezTo>
                  <a:cubicBezTo>
                    <a:pt x="85037" y="68543"/>
                    <a:pt x="78806" y="79905"/>
                    <a:pt x="87236" y="88702"/>
                  </a:cubicBezTo>
                  <a:cubicBezTo>
                    <a:pt x="102631" y="105197"/>
                    <a:pt x="102264" y="123524"/>
                    <a:pt x="101531" y="143683"/>
                  </a:cubicBezTo>
                  <a:cubicBezTo>
                    <a:pt x="100798" y="167508"/>
                    <a:pt x="119858" y="189134"/>
                    <a:pt x="144050" y="193166"/>
                  </a:cubicBezTo>
                  <a:cubicBezTo>
                    <a:pt x="154313" y="194999"/>
                    <a:pt x="160177" y="201963"/>
                    <a:pt x="165675" y="209660"/>
                  </a:cubicBezTo>
                  <a:cubicBezTo>
                    <a:pt x="154679" y="212226"/>
                    <a:pt x="142950" y="191333"/>
                    <a:pt x="131954" y="215158"/>
                  </a:cubicBezTo>
                  <a:cubicBezTo>
                    <a:pt x="128289" y="193166"/>
                    <a:pt x="98599" y="195732"/>
                    <a:pt x="101165" y="172273"/>
                  </a:cubicBezTo>
                  <a:close/>
                </a:path>
              </a:pathLst>
            </a:custGeom>
            <a:solidFill>
              <a:srgbClr val="D5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61" name="Freeform: Shape 25160">
              <a:extLst>
                <a:ext uri="{FF2B5EF4-FFF2-40B4-BE49-F238E27FC236}">
                  <a16:creationId xmlns:a16="http://schemas.microsoft.com/office/drawing/2014/main" id="{4E42A464-98F4-4E7E-ABA4-FDBC11828E52}"/>
                </a:ext>
              </a:extLst>
            </p:cNvPr>
            <p:cNvSpPr/>
            <p:nvPr/>
          </p:nvSpPr>
          <p:spPr>
            <a:xfrm>
              <a:off x="12115017" y="4539640"/>
              <a:ext cx="117502" cy="77204"/>
            </a:xfrm>
            <a:custGeom>
              <a:avLst/>
              <a:gdLst>
                <a:gd name="connsiteX0" fmla="*/ 4537 w 117502"/>
                <a:gd name="connsiteY0" fmla="*/ 53881 h 77204"/>
                <a:gd name="connsiteX1" fmla="*/ 1971 w 117502"/>
                <a:gd name="connsiteY1" fmla="*/ 40686 h 77204"/>
                <a:gd name="connsiteX2" fmla="*/ 12234 w 117502"/>
                <a:gd name="connsiteY2" fmla="*/ 41785 h 77204"/>
                <a:gd name="connsiteX3" fmla="*/ 37525 w 117502"/>
                <a:gd name="connsiteY3" fmla="*/ 35921 h 77204"/>
                <a:gd name="connsiteX4" fmla="*/ 45222 w 117502"/>
                <a:gd name="connsiteY4" fmla="*/ 31156 h 77204"/>
                <a:gd name="connsiteX5" fmla="*/ 27995 w 117502"/>
                <a:gd name="connsiteY5" fmla="*/ 0 h 77204"/>
                <a:gd name="connsiteX6" fmla="*/ 51087 w 117502"/>
                <a:gd name="connsiteY6" fmla="*/ 0 h 77204"/>
                <a:gd name="connsiteX7" fmla="*/ 44489 w 117502"/>
                <a:gd name="connsiteY7" fmla="*/ 15028 h 77204"/>
                <a:gd name="connsiteX8" fmla="*/ 73446 w 117502"/>
                <a:gd name="connsiteY8" fmla="*/ 39220 h 77204"/>
                <a:gd name="connsiteX9" fmla="*/ 84075 w 117502"/>
                <a:gd name="connsiteY9" fmla="*/ 41785 h 77204"/>
                <a:gd name="connsiteX10" fmla="*/ 84075 w 117502"/>
                <a:gd name="connsiteY10" fmla="*/ 41785 h 77204"/>
                <a:gd name="connsiteX11" fmla="*/ 98371 w 117502"/>
                <a:gd name="connsiteY11" fmla="*/ 52048 h 77204"/>
                <a:gd name="connsiteX12" fmla="*/ 117430 w 117502"/>
                <a:gd name="connsiteY12" fmla="*/ 72208 h 77204"/>
                <a:gd name="connsiteX13" fmla="*/ 70880 w 117502"/>
                <a:gd name="connsiteY13" fmla="*/ 76973 h 77204"/>
                <a:gd name="connsiteX14" fmla="*/ 44489 w 117502"/>
                <a:gd name="connsiteY14" fmla="*/ 73308 h 77204"/>
                <a:gd name="connsiteX15" fmla="*/ 21764 w 117502"/>
                <a:gd name="connsiteY15" fmla="*/ 64877 h 77204"/>
                <a:gd name="connsiteX16" fmla="*/ 4537 w 117502"/>
                <a:gd name="connsiteY16" fmla="*/ 53881 h 7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02" h="77204">
                  <a:moveTo>
                    <a:pt x="4537" y="53881"/>
                  </a:moveTo>
                  <a:cubicBezTo>
                    <a:pt x="5270" y="49116"/>
                    <a:pt x="-3894" y="46550"/>
                    <a:pt x="1971" y="40686"/>
                  </a:cubicBezTo>
                  <a:cubicBezTo>
                    <a:pt x="5636" y="37387"/>
                    <a:pt x="9668" y="39586"/>
                    <a:pt x="12234" y="41785"/>
                  </a:cubicBezTo>
                  <a:cubicBezTo>
                    <a:pt x="23963" y="53881"/>
                    <a:pt x="31661" y="49849"/>
                    <a:pt x="37525" y="35921"/>
                  </a:cubicBezTo>
                  <a:cubicBezTo>
                    <a:pt x="38258" y="34088"/>
                    <a:pt x="41557" y="33355"/>
                    <a:pt x="45222" y="31156"/>
                  </a:cubicBezTo>
                  <a:cubicBezTo>
                    <a:pt x="26162" y="27124"/>
                    <a:pt x="26529" y="13929"/>
                    <a:pt x="27995" y="0"/>
                  </a:cubicBezTo>
                  <a:cubicBezTo>
                    <a:pt x="35692" y="0"/>
                    <a:pt x="43756" y="0"/>
                    <a:pt x="51087" y="0"/>
                  </a:cubicBezTo>
                  <a:cubicBezTo>
                    <a:pt x="53286" y="9163"/>
                    <a:pt x="38258" y="13929"/>
                    <a:pt x="44489" y="15028"/>
                  </a:cubicBezTo>
                  <a:cubicBezTo>
                    <a:pt x="60251" y="17594"/>
                    <a:pt x="48521" y="50216"/>
                    <a:pt x="73446" y="39220"/>
                  </a:cubicBezTo>
                  <a:cubicBezTo>
                    <a:pt x="76012" y="38120"/>
                    <a:pt x="80410" y="40686"/>
                    <a:pt x="84075" y="41785"/>
                  </a:cubicBezTo>
                  <a:lnTo>
                    <a:pt x="84075" y="41785"/>
                  </a:lnTo>
                  <a:cubicBezTo>
                    <a:pt x="87741" y="46917"/>
                    <a:pt x="92506" y="49483"/>
                    <a:pt x="98371" y="52048"/>
                  </a:cubicBezTo>
                  <a:cubicBezTo>
                    <a:pt x="106801" y="56080"/>
                    <a:pt x="118530" y="58646"/>
                    <a:pt x="117430" y="72208"/>
                  </a:cubicBezTo>
                  <a:cubicBezTo>
                    <a:pt x="102402" y="80639"/>
                    <a:pt x="86275" y="75507"/>
                    <a:pt x="70880" y="76973"/>
                  </a:cubicBezTo>
                  <a:cubicBezTo>
                    <a:pt x="62083" y="76973"/>
                    <a:pt x="52920" y="78073"/>
                    <a:pt x="44489" y="73308"/>
                  </a:cubicBezTo>
                  <a:cubicBezTo>
                    <a:pt x="40091" y="61945"/>
                    <a:pt x="29461" y="67810"/>
                    <a:pt x="21764" y="64877"/>
                  </a:cubicBezTo>
                  <a:cubicBezTo>
                    <a:pt x="14433" y="63778"/>
                    <a:pt x="6369" y="63778"/>
                    <a:pt x="4537" y="53881"/>
                  </a:cubicBez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62" name="Freeform: Shape 25161">
              <a:extLst>
                <a:ext uri="{FF2B5EF4-FFF2-40B4-BE49-F238E27FC236}">
                  <a16:creationId xmlns:a16="http://schemas.microsoft.com/office/drawing/2014/main" id="{1B2A1EC0-3468-4A90-9C0C-D1F6E440C82B}"/>
                </a:ext>
              </a:extLst>
            </p:cNvPr>
            <p:cNvSpPr/>
            <p:nvPr/>
          </p:nvSpPr>
          <p:spPr>
            <a:xfrm>
              <a:off x="11869795" y="4326315"/>
              <a:ext cx="110983" cy="76818"/>
            </a:xfrm>
            <a:custGeom>
              <a:avLst/>
              <a:gdLst>
                <a:gd name="connsiteX0" fmla="*/ 100578 w 110983"/>
                <a:gd name="connsiteY0" fmla="*/ 72208 h 76818"/>
                <a:gd name="connsiteX1" fmla="*/ 88482 w 110983"/>
                <a:gd name="connsiteY1" fmla="*/ 71109 h 76818"/>
                <a:gd name="connsiteX2" fmla="*/ 52562 w 110983"/>
                <a:gd name="connsiteY2" fmla="*/ 50582 h 76818"/>
                <a:gd name="connsiteX3" fmla="*/ 147 w 110983"/>
                <a:gd name="connsiteY3" fmla="*/ 6964 h 76818"/>
                <a:gd name="connsiteX4" fmla="*/ 2712 w 110983"/>
                <a:gd name="connsiteY4" fmla="*/ 0 h 76818"/>
                <a:gd name="connsiteX5" fmla="*/ 17374 w 110983"/>
                <a:gd name="connsiteY5" fmla="*/ 2199 h 76818"/>
                <a:gd name="connsiteX6" fmla="*/ 23239 w 110983"/>
                <a:gd name="connsiteY6" fmla="*/ 22725 h 76818"/>
                <a:gd name="connsiteX7" fmla="*/ 64657 w 110983"/>
                <a:gd name="connsiteY7" fmla="*/ 30423 h 76818"/>
                <a:gd name="connsiteX8" fmla="*/ 106443 w 110983"/>
                <a:gd name="connsiteY8" fmla="*/ 54614 h 76818"/>
                <a:gd name="connsiteX9" fmla="*/ 110841 w 110983"/>
                <a:gd name="connsiteY9" fmla="*/ 62312 h 76818"/>
                <a:gd name="connsiteX10" fmla="*/ 103877 w 110983"/>
                <a:gd name="connsiteY10" fmla="*/ 64144 h 76818"/>
                <a:gd name="connsiteX11" fmla="*/ 100578 w 110983"/>
                <a:gd name="connsiteY11" fmla="*/ 72208 h 7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3" h="76818">
                  <a:moveTo>
                    <a:pt x="100578" y="72208"/>
                  </a:moveTo>
                  <a:cubicBezTo>
                    <a:pt x="95813" y="79539"/>
                    <a:pt x="92881" y="77340"/>
                    <a:pt x="88482" y="71109"/>
                  </a:cubicBezTo>
                  <a:cubicBezTo>
                    <a:pt x="79686" y="59013"/>
                    <a:pt x="70155" y="47650"/>
                    <a:pt x="52562" y="50582"/>
                  </a:cubicBezTo>
                  <a:cubicBezTo>
                    <a:pt x="40466" y="29323"/>
                    <a:pt x="11876" y="28223"/>
                    <a:pt x="147" y="6964"/>
                  </a:cubicBezTo>
                  <a:cubicBezTo>
                    <a:pt x="-587" y="5498"/>
                    <a:pt x="1613" y="2566"/>
                    <a:pt x="2712" y="0"/>
                  </a:cubicBezTo>
                  <a:cubicBezTo>
                    <a:pt x="7477" y="733"/>
                    <a:pt x="12609" y="733"/>
                    <a:pt x="17374" y="2199"/>
                  </a:cubicBezTo>
                  <a:cubicBezTo>
                    <a:pt x="31669" y="6598"/>
                    <a:pt x="32036" y="8430"/>
                    <a:pt x="23239" y="22725"/>
                  </a:cubicBezTo>
                  <a:cubicBezTo>
                    <a:pt x="41199" y="8430"/>
                    <a:pt x="48530" y="37754"/>
                    <a:pt x="64657" y="30423"/>
                  </a:cubicBezTo>
                  <a:cubicBezTo>
                    <a:pt x="72355" y="49116"/>
                    <a:pt x="91781" y="47650"/>
                    <a:pt x="106443" y="54614"/>
                  </a:cubicBezTo>
                  <a:cubicBezTo>
                    <a:pt x="109375" y="56080"/>
                    <a:pt x="111574" y="58646"/>
                    <a:pt x="110841" y="62312"/>
                  </a:cubicBezTo>
                  <a:cubicBezTo>
                    <a:pt x="109742" y="67443"/>
                    <a:pt x="106443" y="64511"/>
                    <a:pt x="103877" y="64144"/>
                  </a:cubicBezTo>
                  <a:cubicBezTo>
                    <a:pt x="92514" y="62678"/>
                    <a:pt x="96180" y="67443"/>
                    <a:pt x="100578" y="72208"/>
                  </a:cubicBezTo>
                  <a:close/>
                </a:path>
              </a:pathLst>
            </a:custGeom>
            <a:solidFill>
              <a:srgbClr val="C3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63" name="Freeform: Shape 25162">
              <a:extLst>
                <a:ext uri="{FF2B5EF4-FFF2-40B4-BE49-F238E27FC236}">
                  <a16:creationId xmlns:a16="http://schemas.microsoft.com/office/drawing/2014/main" id="{8E003176-C178-45F1-9F19-00539E2AD726}"/>
                </a:ext>
              </a:extLst>
            </p:cNvPr>
            <p:cNvSpPr/>
            <p:nvPr/>
          </p:nvSpPr>
          <p:spPr>
            <a:xfrm>
              <a:off x="12066269" y="4476962"/>
              <a:ext cx="61715" cy="48587"/>
            </a:xfrm>
            <a:custGeom>
              <a:avLst/>
              <a:gdLst>
                <a:gd name="connsiteX0" fmla="*/ 61716 w 61715"/>
                <a:gd name="connsiteY0" fmla="*/ 48383 h 48587"/>
                <a:gd name="connsiteX1" fmla="*/ 23962 w 61715"/>
                <a:gd name="connsiteY1" fmla="*/ 28590 h 48587"/>
                <a:gd name="connsiteX2" fmla="*/ 1237 w 61715"/>
                <a:gd name="connsiteY2" fmla="*/ 3665 h 48587"/>
                <a:gd name="connsiteX3" fmla="*/ 137 w 61715"/>
                <a:gd name="connsiteY3" fmla="*/ 1100 h 48587"/>
                <a:gd name="connsiteX4" fmla="*/ 1237 w 61715"/>
                <a:gd name="connsiteY4" fmla="*/ 0 h 48587"/>
                <a:gd name="connsiteX5" fmla="*/ 12233 w 61715"/>
                <a:gd name="connsiteY5" fmla="*/ 4398 h 48587"/>
                <a:gd name="connsiteX6" fmla="*/ 27628 w 61715"/>
                <a:gd name="connsiteY6" fmla="*/ 12462 h 48587"/>
                <a:gd name="connsiteX7" fmla="*/ 52186 w 61715"/>
                <a:gd name="connsiteY7" fmla="*/ 28957 h 48587"/>
                <a:gd name="connsiteX8" fmla="*/ 61716 w 61715"/>
                <a:gd name="connsiteY8" fmla="*/ 48383 h 4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15" h="48587">
                  <a:moveTo>
                    <a:pt x="61716" y="48383"/>
                  </a:moveTo>
                  <a:cubicBezTo>
                    <a:pt x="44489" y="50582"/>
                    <a:pt x="36791" y="34455"/>
                    <a:pt x="23962" y="28590"/>
                  </a:cubicBezTo>
                  <a:cubicBezTo>
                    <a:pt x="13699" y="23825"/>
                    <a:pt x="4536" y="16128"/>
                    <a:pt x="1237" y="3665"/>
                  </a:cubicBezTo>
                  <a:cubicBezTo>
                    <a:pt x="137" y="2932"/>
                    <a:pt x="-229" y="1833"/>
                    <a:pt x="137" y="1100"/>
                  </a:cubicBezTo>
                  <a:cubicBezTo>
                    <a:pt x="504" y="367"/>
                    <a:pt x="871" y="0"/>
                    <a:pt x="1237" y="0"/>
                  </a:cubicBezTo>
                  <a:cubicBezTo>
                    <a:pt x="5269" y="367"/>
                    <a:pt x="10400" y="-1100"/>
                    <a:pt x="12233" y="4398"/>
                  </a:cubicBezTo>
                  <a:cubicBezTo>
                    <a:pt x="14799" y="12462"/>
                    <a:pt x="19197" y="13195"/>
                    <a:pt x="27628" y="12462"/>
                  </a:cubicBezTo>
                  <a:cubicBezTo>
                    <a:pt x="38624" y="11363"/>
                    <a:pt x="49254" y="14662"/>
                    <a:pt x="52186" y="28957"/>
                  </a:cubicBezTo>
                  <a:cubicBezTo>
                    <a:pt x="53652" y="35921"/>
                    <a:pt x="58417" y="42152"/>
                    <a:pt x="61716" y="48383"/>
                  </a:cubicBezTo>
                  <a:close/>
                </a:path>
              </a:pathLst>
            </a:custGeom>
            <a:solidFill>
              <a:srgbClr val="B9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64" name="Freeform: Shape 25163">
              <a:extLst>
                <a:ext uri="{FF2B5EF4-FFF2-40B4-BE49-F238E27FC236}">
                  <a16:creationId xmlns:a16="http://schemas.microsoft.com/office/drawing/2014/main" id="{FE990CFF-6212-4917-873F-0C7D7481BBDA}"/>
                </a:ext>
              </a:extLst>
            </p:cNvPr>
            <p:cNvSpPr/>
            <p:nvPr/>
          </p:nvSpPr>
          <p:spPr>
            <a:xfrm>
              <a:off x="12037816" y="4448809"/>
              <a:ext cx="29689" cy="31818"/>
            </a:xfrm>
            <a:custGeom>
              <a:avLst/>
              <a:gdLst>
                <a:gd name="connsiteX0" fmla="*/ 29690 w 29689"/>
                <a:gd name="connsiteY0" fmla="*/ 28153 h 31818"/>
                <a:gd name="connsiteX1" fmla="*/ 29323 w 29689"/>
                <a:gd name="connsiteY1" fmla="*/ 31819 h 31818"/>
                <a:gd name="connsiteX2" fmla="*/ 0 w 29689"/>
                <a:gd name="connsiteY2" fmla="*/ 1396 h 31818"/>
                <a:gd name="connsiteX3" fmla="*/ 17594 w 29689"/>
                <a:gd name="connsiteY3" fmla="*/ 12026 h 31818"/>
                <a:gd name="connsiteX4" fmla="*/ 29690 w 29689"/>
                <a:gd name="connsiteY4" fmla="*/ 28153 h 3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9" h="31818">
                  <a:moveTo>
                    <a:pt x="29690" y="28153"/>
                  </a:moveTo>
                  <a:cubicBezTo>
                    <a:pt x="29690" y="29253"/>
                    <a:pt x="29690" y="30719"/>
                    <a:pt x="29323" y="31819"/>
                  </a:cubicBezTo>
                  <a:cubicBezTo>
                    <a:pt x="9897" y="31086"/>
                    <a:pt x="5132" y="15691"/>
                    <a:pt x="0" y="1396"/>
                  </a:cubicBezTo>
                  <a:cubicBezTo>
                    <a:pt x="10996" y="-3736"/>
                    <a:pt x="13195" y="6528"/>
                    <a:pt x="17594" y="12026"/>
                  </a:cubicBezTo>
                  <a:cubicBezTo>
                    <a:pt x="21992" y="17157"/>
                    <a:pt x="25658" y="22655"/>
                    <a:pt x="29690" y="28153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65" name="Freeform: Shape 25164">
              <a:extLst>
                <a:ext uri="{FF2B5EF4-FFF2-40B4-BE49-F238E27FC236}">
                  <a16:creationId xmlns:a16="http://schemas.microsoft.com/office/drawing/2014/main" id="{866B8E28-1955-4480-9159-402129D63D8B}"/>
                </a:ext>
              </a:extLst>
            </p:cNvPr>
            <p:cNvSpPr/>
            <p:nvPr/>
          </p:nvSpPr>
          <p:spPr>
            <a:xfrm>
              <a:off x="11660442" y="4062850"/>
              <a:ext cx="12667" cy="23015"/>
            </a:xfrm>
            <a:custGeom>
              <a:avLst/>
              <a:gdLst>
                <a:gd name="connsiteX0" fmla="*/ 12668 w 12667"/>
                <a:gd name="connsiteY0" fmla="*/ 3956 h 23015"/>
                <a:gd name="connsiteX1" fmla="*/ 9369 w 12667"/>
                <a:gd name="connsiteY1" fmla="*/ 23016 h 23015"/>
                <a:gd name="connsiteX2" fmla="*/ 4604 w 12667"/>
                <a:gd name="connsiteY2" fmla="*/ 16051 h 23015"/>
                <a:gd name="connsiteX3" fmla="*/ 938 w 12667"/>
                <a:gd name="connsiteY3" fmla="*/ 7621 h 23015"/>
                <a:gd name="connsiteX4" fmla="*/ 2771 w 12667"/>
                <a:gd name="connsiteY4" fmla="*/ 290 h 23015"/>
                <a:gd name="connsiteX5" fmla="*/ 12668 w 12667"/>
                <a:gd name="connsiteY5" fmla="*/ 3956 h 2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7" h="23015">
                  <a:moveTo>
                    <a:pt x="12668" y="3956"/>
                  </a:moveTo>
                  <a:cubicBezTo>
                    <a:pt x="9735" y="9820"/>
                    <a:pt x="14867" y="17518"/>
                    <a:pt x="9369" y="23016"/>
                  </a:cubicBezTo>
                  <a:cubicBezTo>
                    <a:pt x="7903" y="20816"/>
                    <a:pt x="6437" y="18251"/>
                    <a:pt x="4604" y="16051"/>
                  </a:cubicBezTo>
                  <a:cubicBezTo>
                    <a:pt x="3504" y="13119"/>
                    <a:pt x="2038" y="10553"/>
                    <a:pt x="938" y="7621"/>
                  </a:cubicBezTo>
                  <a:cubicBezTo>
                    <a:pt x="-528" y="4689"/>
                    <a:pt x="-528" y="1390"/>
                    <a:pt x="2771" y="290"/>
                  </a:cubicBezTo>
                  <a:cubicBezTo>
                    <a:pt x="7169" y="-809"/>
                    <a:pt x="10102" y="1390"/>
                    <a:pt x="12668" y="3956"/>
                  </a:cubicBezTo>
                  <a:close/>
                </a:path>
              </a:pathLst>
            </a:custGeom>
            <a:solidFill>
              <a:srgbClr val="6D51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66" name="Freeform: Shape 25165">
              <a:extLst>
                <a:ext uri="{FF2B5EF4-FFF2-40B4-BE49-F238E27FC236}">
                  <a16:creationId xmlns:a16="http://schemas.microsoft.com/office/drawing/2014/main" id="{21B531C6-2049-4289-9D56-77EAB49DD2DB}"/>
                </a:ext>
              </a:extLst>
            </p:cNvPr>
            <p:cNvSpPr/>
            <p:nvPr/>
          </p:nvSpPr>
          <p:spPr>
            <a:xfrm>
              <a:off x="11586982" y="4218682"/>
              <a:ext cx="183668" cy="188369"/>
            </a:xfrm>
            <a:custGeom>
              <a:avLst/>
              <a:gdLst>
                <a:gd name="connsiteX0" fmla="*/ 147340 w 183668"/>
                <a:gd name="connsiteY0" fmla="*/ 44588 h 188369"/>
                <a:gd name="connsiteX1" fmla="*/ 164568 w 183668"/>
                <a:gd name="connsiteY1" fmla="*/ 62914 h 188369"/>
                <a:gd name="connsiteX2" fmla="*/ 158337 w 183668"/>
                <a:gd name="connsiteY2" fmla="*/ 66213 h 188369"/>
                <a:gd name="connsiteX3" fmla="*/ 151006 w 183668"/>
                <a:gd name="connsiteY3" fmla="*/ 65480 h 188369"/>
                <a:gd name="connsiteX4" fmla="*/ 133045 w 183668"/>
                <a:gd name="connsiteY4" fmla="*/ 68779 h 188369"/>
                <a:gd name="connsiteX5" fmla="*/ 141842 w 183668"/>
                <a:gd name="connsiteY5" fmla="*/ 83441 h 188369"/>
                <a:gd name="connsiteX6" fmla="*/ 159436 w 183668"/>
                <a:gd name="connsiteY6" fmla="*/ 115329 h 188369"/>
                <a:gd name="connsiteX7" fmla="*/ 179596 w 183668"/>
                <a:gd name="connsiteY7" fmla="*/ 124126 h 188369"/>
                <a:gd name="connsiteX8" fmla="*/ 183628 w 183668"/>
                <a:gd name="connsiteY8" fmla="*/ 127425 h 188369"/>
                <a:gd name="connsiteX9" fmla="*/ 143675 w 183668"/>
                <a:gd name="connsiteY9" fmla="*/ 159681 h 188369"/>
                <a:gd name="connsiteX10" fmla="*/ 111419 w 183668"/>
                <a:gd name="connsiteY10" fmla="*/ 183506 h 188369"/>
                <a:gd name="connsiteX11" fmla="*/ 96758 w 183668"/>
                <a:gd name="connsiteY11" fmla="*/ 182773 h 188369"/>
                <a:gd name="connsiteX12" fmla="*/ 45809 w 183668"/>
                <a:gd name="connsiteY12" fmla="*/ 118995 h 188369"/>
                <a:gd name="connsiteX13" fmla="*/ 20885 w 183668"/>
                <a:gd name="connsiteY13" fmla="*/ 90038 h 188369"/>
                <a:gd name="connsiteX14" fmla="*/ 2191 w 183668"/>
                <a:gd name="connsiteY14" fmla="*/ 63648 h 188369"/>
                <a:gd name="connsiteX15" fmla="*/ 11721 w 183668"/>
                <a:gd name="connsiteY15" fmla="*/ 44588 h 188369"/>
                <a:gd name="connsiteX16" fmla="*/ 49108 w 183668"/>
                <a:gd name="connsiteY16" fmla="*/ 55584 h 188369"/>
                <a:gd name="connsiteX17" fmla="*/ 92726 w 183668"/>
                <a:gd name="connsiteY17" fmla="*/ 38723 h 188369"/>
                <a:gd name="connsiteX18" fmla="*/ 91627 w 183668"/>
                <a:gd name="connsiteY18" fmla="*/ 26994 h 188369"/>
                <a:gd name="connsiteX19" fmla="*/ 88328 w 183668"/>
                <a:gd name="connsiteY19" fmla="*/ 5001 h 188369"/>
                <a:gd name="connsiteX20" fmla="*/ 95292 w 183668"/>
                <a:gd name="connsiteY20" fmla="*/ 236 h 188369"/>
                <a:gd name="connsiteX21" fmla="*/ 108487 w 183668"/>
                <a:gd name="connsiteY21" fmla="*/ 18563 h 188369"/>
                <a:gd name="connsiteX22" fmla="*/ 109953 w 183668"/>
                <a:gd name="connsiteY22" fmla="*/ 21862 h 188369"/>
                <a:gd name="connsiteX23" fmla="*/ 147340 w 183668"/>
                <a:gd name="connsiteY23" fmla="*/ 44588 h 1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3668" h="188369">
                  <a:moveTo>
                    <a:pt x="147340" y="44588"/>
                  </a:moveTo>
                  <a:cubicBezTo>
                    <a:pt x="155404" y="48619"/>
                    <a:pt x="160536" y="55584"/>
                    <a:pt x="164568" y="62914"/>
                  </a:cubicBezTo>
                  <a:cubicBezTo>
                    <a:pt x="167866" y="69146"/>
                    <a:pt x="160536" y="65114"/>
                    <a:pt x="158337" y="66213"/>
                  </a:cubicBezTo>
                  <a:cubicBezTo>
                    <a:pt x="155771" y="66580"/>
                    <a:pt x="153571" y="65847"/>
                    <a:pt x="151006" y="65480"/>
                  </a:cubicBezTo>
                  <a:cubicBezTo>
                    <a:pt x="144408" y="64381"/>
                    <a:pt x="136344" y="61082"/>
                    <a:pt x="133045" y="68779"/>
                  </a:cubicBezTo>
                  <a:cubicBezTo>
                    <a:pt x="129746" y="75743"/>
                    <a:pt x="137444" y="79409"/>
                    <a:pt x="141842" y="83441"/>
                  </a:cubicBezTo>
                  <a:cubicBezTo>
                    <a:pt x="151739" y="92238"/>
                    <a:pt x="150639" y="106533"/>
                    <a:pt x="159436" y="115329"/>
                  </a:cubicBezTo>
                  <a:cubicBezTo>
                    <a:pt x="164934" y="121194"/>
                    <a:pt x="172632" y="121927"/>
                    <a:pt x="179596" y="124126"/>
                  </a:cubicBezTo>
                  <a:cubicBezTo>
                    <a:pt x="181062" y="124859"/>
                    <a:pt x="182528" y="125959"/>
                    <a:pt x="183628" y="127425"/>
                  </a:cubicBezTo>
                  <a:cubicBezTo>
                    <a:pt x="184727" y="150884"/>
                    <a:pt x="163468" y="167745"/>
                    <a:pt x="143675" y="159681"/>
                  </a:cubicBezTo>
                  <a:cubicBezTo>
                    <a:pt x="112153" y="146852"/>
                    <a:pt x="112153" y="146852"/>
                    <a:pt x="111419" y="183506"/>
                  </a:cubicBezTo>
                  <a:cubicBezTo>
                    <a:pt x="105922" y="192669"/>
                    <a:pt x="101890" y="186805"/>
                    <a:pt x="96758" y="182773"/>
                  </a:cubicBezTo>
                  <a:cubicBezTo>
                    <a:pt x="75865" y="164812"/>
                    <a:pt x="57905" y="144653"/>
                    <a:pt x="45809" y="118995"/>
                  </a:cubicBezTo>
                  <a:cubicBezTo>
                    <a:pt x="40311" y="107632"/>
                    <a:pt x="30048" y="97736"/>
                    <a:pt x="20885" y="90038"/>
                  </a:cubicBezTo>
                  <a:cubicBezTo>
                    <a:pt x="11354" y="82341"/>
                    <a:pt x="6590" y="73911"/>
                    <a:pt x="2191" y="63648"/>
                  </a:cubicBezTo>
                  <a:cubicBezTo>
                    <a:pt x="-2574" y="52285"/>
                    <a:pt x="358" y="47153"/>
                    <a:pt x="11721" y="44588"/>
                  </a:cubicBezTo>
                  <a:cubicBezTo>
                    <a:pt x="23817" y="49353"/>
                    <a:pt x="38112" y="46420"/>
                    <a:pt x="49108" y="55584"/>
                  </a:cubicBezTo>
                  <a:cubicBezTo>
                    <a:pt x="68535" y="61815"/>
                    <a:pt x="85029" y="55584"/>
                    <a:pt x="92726" y="38723"/>
                  </a:cubicBezTo>
                  <a:cubicBezTo>
                    <a:pt x="94559" y="34691"/>
                    <a:pt x="96025" y="28460"/>
                    <a:pt x="91627" y="26994"/>
                  </a:cubicBezTo>
                  <a:cubicBezTo>
                    <a:pt x="77698" y="21129"/>
                    <a:pt x="88694" y="12332"/>
                    <a:pt x="88328" y="5001"/>
                  </a:cubicBezTo>
                  <a:cubicBezTo>
                    <a:pt x="88328" y="2069"/>
                    <a:pt x="91993" y="-863"/>
                    <a:pt x="95292" y="236"/>
                  </a:cubicBezTo>
                  <a:cubicBezTo>
                    <a:pt x="103356" y="3535"/>
                    <a:pt x="108121" y="9400"/>
                    <a:pt x="108487" y="18563"/>
                  </a:cubicBezTo>
                  <a:cubicBezTo>
                    <a:pt x="108487" y="19663"/>
                    <a:pt x="109587" y="20763"/>
                    <a:pt x="109953" y="21862"/>
                  </a:cubicBezTo>
                  <a:cubicBezTo>
                    <a:pt x="118384" y="35424"/>
                    <a:pt x="131579" y="42755"/>
                    <a:pt x="147340" y="44588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67" name="Freeform: Shape 25166">
              <a:extLst>
                <a:ext uri="{FF2B5EF4-FFF2-40B4-BE49-F238E27FC236}">
                  <a16:creationId xmlns:a16="http://schemas.microsoft.com/office/drawing/2014/main" id="{55998B71-3C0A-4224-8955-FC4236EEC6DF}"/>
                </a:ext>
              </a:extLst>
            </p:cNvPr>
            <p:cNvSpPr/>
            <p:nvPr/>
          </p:nvSpPr>
          <p:spPr>
            <a:xfrm>
              <a:off x="11332053" y="4154128"/>
              <a:ext cx="222596" cy="88241"/>
            </a:xfrm>
            <a:custGeom>
              <a:avLst/>
              <a:gdLst>
                <a:gd name="connsiteX0" fmla="*/ 194808 w 222596"/>
                <a:gd name="connsiteY0" fmla="*/ 22272 h 88241"/>
                <a:gd name="connsiteX1" fmla="*/ 198107 w 222596"/>
                <a:gd name="connsiteY1" fmla="*/ 26304 h 88241"/>
                <a:gd name="connsiteX2" fmla="*/ 196275 w 222596"/>
                <a:gd name="connsiteY2" fmla="*/ 34368 h 88241"/>
                <a:gd name="connsiteX3" fmla="*/ 195175 w 222596"/>
                <a:gd name="connsiteY3" fmla="*/ 39133 h 88241"/>
                <a:gd name="connsiteX4" fmla="*/ 221932 w 222596"/>
                <a:gd name="connsiteY4" fmla="*/ 75420 h 88241"/>
                <a:gd name="connsiteX5" fmla="*/ 221566 w 222596"/>
                <a:gd name="connsiteY5" fmla="*/ 82384 h 88241"/>
                <a:gd name="connsiteX6" fmla="*/ 199573 w 222596"/>
                <a:gd name="connsiteY6" fmla="*/ 77253 h 88241"/>
                <a:gd name="connsiteX7" fmla="*/ 184912 w 222596"/>
                <a:gd name="connsiteY7" fmla="*/ 65890 h 88241"/>
                <a:gd name="connsiteX8" fmla="*/ 154489 w 222596"/>
                <a:gd name="connsiteY8" fmla="*/ 77619 h 88241"/>
                <a:gd name="connsiteX9" fmla="*/ 141660 w 222596"/>
                <a:gd name="connsiteY9" fmla="*/ 75420 h 88241"/>
                <a:gd name="connsiteX10" fmla="*/ 114170 w 222596"/>
                <a:gd name="connsiteY10" fmla="*/ 47196 h 88241"/>
                <a:gd name="connsiteX11" fmla="*/ 127365 w 222596"/>
                <a:gd name="connsiteY11" fmla="*/ 66623 h 88241"/>
                <a:gd name="connsiteX12" fmla="*/ 133230 w 222596"/>
                <a:gd name="connsiteY12" fmla="*/ 84217 h 88241"/>
                <a:gd name="connsiteX13" fmla="*/ 114170 w 222596"/>
                <a:gd name="connsiteY13" fmla="*/ 86416 h 88241"/>
                <a:gd name="connsiteX14" fmla="*/ 69819 w 222596"/>
                <a:gd name="connsiteY14" fmla="*/ 66990 h 88241"/>
                <a:gd name="connsiteX15" fmla="*/ 35731 w 222596"/>
                <a:gd name="connsiteY15" fmla="*/ 59659 h 88241"/>
                <a:gd name="connsiteX16" fmla="*/ 17770 w 222596"/>
                <a:gd name="connsiteY16" fmla="*/ 41698 h 88241"/>
                <a:gd name="connsiteX17" fmla="*/ 2376 w 222596"/>
                <a:gd name="connsiteY17" fmla="*/ 21905 h 88241"/>
                <a:gd name="connsiteX18" fmla="*/ 3475 w 222596"/>
                <a:gd name="connsiteY18" fmla="*/ 2845 h 88241"/>
                <a:gd name="connsiteX19" fmla="*/ 21802 w 222596"/>
                <a:gd name="connsiteY19" fmla="*/ 2112 h 88241"/>
                <a:gd name="connsiteX20" fmla="*/ 51492 w 222596"/>
                <a:gd name="connsiteY20" fmla="*/ 17507 h 88241"/>
                <a:gd name="connsiteX21" fmla="*/ 83014 w 222596"/>
                <a:gd name="connsiteY21" fmla="*/ 18973 h 88241"/>
                <a:gd name="connsiteX22" fmla="*/ 126999 w 222596"/>
                <a:gd name="connsiteY22" fmla="*/ 29969 h 88241"/>
                <a:gd name="connsiteX23" fmla="*/ 155222 w 222596"/>
                <a:gd name="connsiteY23" fmla="*/ 37666 h 88241"/>
                <a:gd name="connsiteX24" fmla="*/ 138362 w 222596"/>
                <a:gd name="connsiteY24" fmla="*/ 5778 h 88241"/>
                <a:gd name="connsiteX25" fmla="*/ 174649 w 222596"/>
                <a:gd name="connsiteY25" fmla="*/ 14941 h 88241"/>
                <a:gd name="connsiteX26" fmla="*/ 194808 w 222596"/>
                <a:gd name="connsiteY26" fmla="*/ 22272 h 8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2596" h="88241">
                  <a:moveTo>
                    <a:pt x="194808" y="22272"/>
                  </a:moveTo>
                  <a:cubicBezTo>
                    <a:pt x="195908" y="23738"/>
                    <a:pt x="197008" y="24838"/>
                    <a:pt x="198107" y="26304"/>
                  </a:cubicBezTo>
                  <a:cubicBezTo>
                    <a:pt x="199573" y="29603"/>
                    <a:pt x="198474" y="32168"/>
                    <a:pt x="196275" y="34368"/>
                  </a:cubicBezTo>
                  <a:cubicBezTo>
                    <a:pt x="200673" y="36200"/>
                    <a:pt x="186378" y="32535"/>
                    <a:pt x="195175" y="39133"/>
                  </a:cubicBezTo>
                  <a:cubicBezTo>
                    <a:pt x="206904" y="47930"/>
                    <a:pt x="215701" y="61491"/>
                    <a:pt x="221932" y="75420"/>
                  </a:cubicBezTo>
                  <a:cubicBezTo>
                    <a:pt x="223032" y="77619"/>
                    <a:pt x="222665" y="80185"/>
                    <a:pt x="221566" y="82384"/>
                  </a:cubicBezTo>
                  <a:cubicBezTo>
                    <a:pt x="212769" y="86783"/>
                    <a:pt x="205805" y="82384"/>
                    <a:pt x="199573" y="77253"/>
                  </a:cubicBezTo>
                  <a:cubicBezTo>
                    <a:pt x="194808" y="73221"/>
                    <a:pt x="190410" y="68822"/>
                    <a:pt x="184912" y="65890"/>
                  </a:cubicBezTo>
                  <a:cubicBezTo>
                    <a:pt x="162187" y="53794"/>
                    <a:pt x="160720" y="54527"/>
                    <a:pt x="154489" y="77619"/>
                  </a:cubicBezTo>
                  <a:cubicBezTo>
                    <a:pt x="149358" y="82018"/>
                    <a:pt x="144959" y="79452"/>
                    <a:pt x="141660" y="75420"/>
                  </a:cubicBezTo>
                  <a:cubicBezTo>
                    <a:pt x="133597" y="65890"/>
                    <a:pt x="123334" y="58559"/>
                    <a:pt x="114170" y="47196"/>
                  </a:cubicBezTo>
                  <a:cubicBezTo>
                    <a:pt x="118935" y="54894"/>
                    <a:pt x="123334" y="60758"/>
                    <a:pt x="127365" y="66623"/>
                  </a:cubicBezTo>
                  <a:cubicBezTo>
                    <a:pt x="131397" y="71755"/>
                    <a:pt x="138728" y="76520"/>
                    <a:pt x="133230" y="84217"/>
                  </a:cubicBezTo>
                  <a:cubicBezTo>
                    <a:pt x="128098" y="91181"/>
                    <a:pt x="120768" y="87149"/>
                    <a:pt x="114170" y="86416"/>
                  </a:cubicBezTo>
                  <a:cubicBezTo>
                    <a:pt x="98775" y="81651"/>
                    <a:pt x="84847" y="72854"/>
                    <a:pt x="69819" y="66990"/>
                  </a:cubicBezTo>
                  <a:cubicBezTo>
                    <a:pt x="58823" y="62591"/>
                    <a:pt x="47827" y="59659"/>
                    <a:pt x="35731" y="59659"/>
                  </a:cubicBezTo>
                  <a:cubicBezTo>
                    <a:pt x="31332" y="51961"/>
                    <a:pt x="26201" y="44997"/>
                    <a:pt x="17770" y="41698"/>
                  </a:cubicBezTo>
                  <a:cubicBezTo>
                    <a:pt x="8607" y="38399"/>
                    <a:pt x="4942" y="30336"/>
                    <a:pt x="2376" y="21905"/>
                  </a:cubicBezTo>
                  <a:cubicBezTo>
                    <a:pt x="543" y="15308"/>
                    <a:pt x="-2389" y="8343"/>
                    <a:pt x="3475" y="2845"/>
                  </a:cubicBezTo>
                  <a:cubicBezTo>
                    <a:pt x="8973" y="-2653"/>
                    <a:pt x="15205" y="1379"/>
                    <a:pt x="21802" y="2112"/>
                  </a:cubicBezTo>
                  <a:cubicBezTo>
                    <a:pt x="34631" y="3578"/>
                    <a:pt x="43428" y="7977"/>
                    <a:pt x="51492" y="17507"/>
                  </a:cubicBezTo>
                  <a:cubicBezTo>
                    <a:pt x="60655" y="28503"/>
                    <a:pt x="72385" y="18240"/>
                    <a:pt x="83014" y="18973"/>
                  </a:cubicBezTo>
                  <a:cubicBezTo>
                    <a:pt x="99142" y="16407"/>
                    <a:pt x="113803" y="17140"/>
                    <a:pt x="126999" y="29969"/>
                  </a:cubicBezTo>
                  <a:cubicBezTo>
                    <a:pt x="133597" y="36567"/>
                    <a:pt x="145326" y="35834"/>
                    <a:pt x="155222" y="37666"/>
                  </a:cubicBezTo>
                  <a:cubicBezTo>
                    <a:pt x="154123" y="23738"/>
                    <a:pt x="133963" y="21539"/>
                    <a:pt x="138362" y="5778"/>
                  </a:cubicBezTo>
                  <a:cubicBezTo>
                    <a:pt x="151923" y="1746"/>
                    <a:pt x="161820" y="13475"/>
                    <a:pt x="174649" y="14941"/>
                  </a:cubicBezTo>
                  <a:cubicBezTo>
                    <a:pt x="180513" y="15674"/>
                    <a:pt x="189677" y="16407"/>
                    <a:pt x="194808" y="22272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68" name="Freeform: Shape 25167">
              <a:extLst>
                <a:ext uri="{FF2B5EF4-FFF2-40B4-BE49-F238E27FC236}">
                  <a16:creationId xmlns:a16="http://schemas.microsoft.com/office/drawing/2014/main" id="{879E77D1-C7A3-44EA-B6C7-CA1A9ED3B6A6}"/>
                </a:ext>
              </a:extLst>
            </p:cNvPr>
            <p:cNvSpPr/>
            <p:nvPr/>
          </p:nvSpPr>
          <p:spPr>
            <a:xfrm>
              <a:off x="11573804" y="4173405"/>
              <a:ext cx="89575" cy="100861"/>
            </a:xfrm>
            <a:custGeom>
              <a:avLst/>
              <a:gdLst>
                <a:gd name="connsiteX0" fmla="*/ 61919 w 89575"/>
                <a:gd name="connsiteY0" fmla="*/ 100861 h 100861"/>
                <a:gd name="connsiteX1" fmla="*/ 24532 w 89575"/>
                <a:gd name="connsiteY1" fmla="*/ 92797 h 100861"/>
                <a:gd name="connsiteX2" fmla="*/ 6938 w 89575"/>
                <a:gd name="connsiteY2" fmla="*/ 78502 h 100861"/>
                <a:gd name="connsiteX3" fmla="*/ 5839 w 89575"/>
                <a:gd name="connsiteY3" fmla="*/ 51745 h 100861"/>
                <a:gd name="connsiteX4" fmla="*/ 3639 w 89575"/>
                <a:gd name="connsiteY4" fmla="*/ 31585 h 100861"/>
                <a:gd name="connsiteX5" fmla="*/ 1807 w 89575"/>
                <a:gd name="connsiteY5" fmla="*/ 9959 h 100861"/>
                <a:gd name="connsiteX6" fmla="*/ 17201 w 89575"/>
                <a:gd name="connsiteY6" fmla="*/ 3362 h 100861"/>
                <a:gd name="connsiteX7" fmla="*/ 61919 w 89575"/>
                <a:gd name="connsiteY7" fmla="*/ 11059 h 100861"/>
                <a:gd name="connsiteX8" fmla="*/ 75114 w 89575"/>
                <a:gd name="connsiteY8" fmla="*/ 24621 h 100861"/>
                <a:gd name="connsiteX9" fmla="*/ 80979 w 89575"/>
                <a:gd name="connsiteY9" fmla="*/ 53578 h 100861"/>
                <a:gd name="connsiteX10" fmla="*/ 80979 w 89575"/>
                <a:gd name="connsiteY10" fmla="*/ 79235 h 100861"/>
                <a:gd name="connsiteX11" fmla="*/ 61919 w 89575"/>
                <a:gd name="connsiteY11" fmla="*/ 100861 h 10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75" h="100861">
                  <a:moveTo>
                    <a:pt x="61919" y="100861"/>
                  </a:moveTo>
                  <a:cubicBezTo>
                    <a:pt x="49457" y="98662"/>
                    <a:pt x="35895" y="100128"/>
                    <a:pt x="24532" y="92797"/>
                  </a:cubicBezTo>
                  <a:cubicBezTo>
                    <a:pt x="16835" y="90231"/>
                    <a:pt x="12803" y="83267"/>
                    <a:pt x="6938" y="78502"/>
                  </a:cubicBezTo>
                  <a:cubicBezTo>
                    <a:pt x="1440" y="70072"/>
                    <a:pt x="1807" y="60908"/>
                    <a:pt x="5839" y="51745"/>
                  </a:cubicBezTo>
                  <a:cubicBezTo>
                    <a:pt x="13169" y="44048"/>
                    <a:pt x="5472" y="38183"/>
                    <a:pt x="3639" y="31585"/>
                  </a:cubicBezTo>
                  <a:cubicBezTo>
                    <a:pt x="1440" y="24621"/>
                    <a:pt x="-2225" y="18023"/>
                    <a:pt x="1807" y="9959"/>
                  </a:cubicBezTo>
                  <a:cubicBezTo>
                    <a:pt x="5472" y="2262"/>
                    <a:pt x="15735" y="1896"/>
                    <a:pt x="17201" y="3362"/>
                  </a:cubicBezTo>
                  <a:cubicBezTo>
                    <a:pt x="30763" y="16191"/>
                    <a:pt x="52022" y="-15698"/>
                    <a:pt x="61919" y="11059"/>
                  </a:cubicBezTo>
                  <a:cubicBezTo>
                    <a:pt x="64485" y="18023"/>
                    <a:pt x="68150" y="21322"/>
                    <a:pt x="75114" y="24621"/>
                  </a:cubicBezTo>
                  <a:cubicBezTo>
                    <a:pt x="93075" y="32685"/>
                    <a:pt x="93441" y="37083"/>
                    <a:pt x="80979" y="53578"/>
                  </a:cubicBezTo>
                  <a:cubicBezTo>
                    <a:pt x="74748" y="62008"/>
                    <a:pt x="67784" y="68972"/>
                    <a:pt x="80979" y="79235"/>
                  </a:cubicBezTo>
                  <a:cubicBezTo>
                    <a:pt x="90509" y="86566"/>
                    <a:pt x="80612" y="97929"/>
                    <a:pt x="61919" y="100861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69" name="Freeform: Shape 25168">
              <a:extLst>
                <a:ext uri="{FF2B5EF4-FFF2-40B4-BE49-F238E27FC236}">
                  <a16:creationId xmlns:a16="http://schemas.microsoft.com/office/drawing/2014/main" id="{5B80F04C-DBF7-43C0-B677-82806EFE411C}"/>
                </a:ext>
              </a:extLst>
            </p:cNvPr>
            <p:cNvSpPr/>
            <p:nvPr/>
          </p:nvSpPr>
          <p:spPr>
            <a:xfrm>
              <a:off x="11233997" y="4094895"/>
              <a:ext cx="162376" cy="78572"/>
            </a:xfrm>
            <a:custGeom>
              <a:avLst/>
              <a:gdLst>
                <a:gd name="connsiteX0" fmla="*/ 26391 w 162376"/>
                <a:gd name="connsiteY0" fmla="*/ 10030 h 78572"/>
                <a:gd name="connsiteX1" fmla="*/ 37753 w 162376"/>
                <a:gd name="connsiteY1" fmla="*/ 10030 h 78572"/>
                <a:gd name="connsiteX2" fmla="*/ 40319 w 162376"/>
                <a:gd name="connsiteY2" fmla="*/ 13329 h 78572"/>
                <a:gd name="connsiteX3" fmla="*/ 41419 w 162376"/>
                <a:gd name="connsiteY3" fmla="*/ 9663 h 78572"/>
                <a:gd name="connsiteX4" fmla="*/ 43618 w 162376"/>
                <a:gd name="connsiteY4" fmla="*/ 4532 h 78572"/>
                <a:gd name="connsiteX5" fmla="*/ 123523 w 162376"/>
                <a:gd name="connsiteY5" fmla="*/ 5631 h 78572"/>
                <a:gd name="connsiteX6" fmla="*/ 157978 w 162376"/>
                <a:gd name="connsiteY6" fmla="*/ 16627 h 78572"/>
                <a:gd name="connsiteX7" fmla="*/ 162377 w 162376"/>
                <a:gd name="connsiteY7" fmla="*/ 26524 h 78572"/>
                <a:gd name="connsiteX8" fmla="*/ 118758 w 162376"/>
                <a:gd name="connsiteY8" fmla="*/ 36787 h 78572"/>
                <a:gd name="connsiteX9" fmla="*/ 99699 w 162376"/>
                <a:gd name="connsiteY9" fmla="*/ 13695 h 78572"/>
                <a:gd name="connsiteX10" fmla="*/ 74407 w 162376"/>
                <a:gd name="connsiteY10" fmla="*/ 19193 h 78572"/>
                <a:gd name="connsiteX11" fmla="*/ 48383 w 162376"/>
                <a:gd name="connsiteY11" fmla="*/ 51449 h 78572"/>
                <a:gd name="connsiteX12" fmla="*/ 81372 w 162376"/>
                <a:gd name="connsiteY12" fmla="*/ 48150 h 78572"/>
                <a:gd name="connsiteX13" fmla="*/ 86503 w 162376"/>
                <a:gd name="connsiteY13" fmla="*/ 78572 h 78572"/>
                <a:gd name="connsiteX14" fmla="*/ 35554 w 162376"/>
                <a:gd name="connsiteY14" fmla="*/ 76740 h 78572"/>
                <a:gd name="connsiteX15" fmla="*/ 6964 w 162376"/>
                <a:gd name="connsiteY15" fmla="*/ 68676 h 78572"/>
                <a:gd name="connsiteX16" fmla="*/ 24558 w 162376"/>
                <a:gd name="connsiteY16" fmla="*/ 55847 h 78572"/>
                <a:gd name="connsiteX17" fmla="*/ 0 w 162376"/>
                <a:gd name="connsiteY17" fmla="*/ 32389 h 78572"/>
                <a:gd name="connsiteX18" fmla="*/ 26391 w 162376"/>
                <a:gd name="connsiteY18" fmla="*/ 10030 h 7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2376" h="78572">
                  <a:moveTo>
                    <a:pt x="26391" y="10030"/>
                  </a:moveTo>
                  <a:cubicBezTo>
                    <a:pt x="30056" y="7097"/>
                    <a:pt x="34088" y="-600"/>
                    <a:pt x="37753" y="10030"/>
                  </a:cubicBezTo>
                  <a:cubicBezTo>
                    <a:pt x="38853" y="11129"/>
                    <a:pt x="38853" y="13695"/>
                    <a:pt x="40319" y="13329"/>
                  </a:cubicBezTo>
                  <a:cubicBezTo>
                    <a:pt x="42152" y="12962"/>
                    <a:pt x="41052" y="10763"/>
                    <a:pt x="41419" y="9663"/>
                  </a:cubicBezTo>
                  <a:cubicBezTo>
                    <a:pt x="42152" y="7830"/>
                    <a:pt x="42885" y="4898"/>
                    <a:pt x="43618" y="4532"/>
                  </a:cubicBezTo>
                  <a:cubicBezTo>
                    <a:pt x="70009" y="3432"/>
                    <a:pt x="96400" y="-5731"/>
                    <a:pt x="123523" y="5631"/>
                  </a:cubicBezTo>
                  <a:cubicBezTo>
                    <a:pt x="134153" y="10030"/>
                    <a:pt x="144783" y="18460"/>
                    <a:pt x="157978" y="16627"/>
                  </a:cubicBezTo>
                  <a:cubicBezTo>
                    <a:pt x="161277" y="19193"/>
                    <a:pt x="162010" y="22859"/>
                    <a:pt x="162377" y="26524"/>
                  </a:cubicBezTo>
                  <a:cubicBezTo>
                    <a:pt x="155046" y="43385"/>
                    <a:pt x="151014" y="44118"/>
                    <a:pt x="118758" y="36787"/>
                  </a:cubicBezTo>
                  <a:cubicBezTo>
                    <a:pt x="101165" y="32755"/>
                    <a:pt x="98599" y="29823"/>
                    <a:pt x="99699" y="13695"/>
                  </a:cubicBezTo>
                  <a:cubicBezTo>
                    <a:pt x="90902" y="15894"/>
                    <a:pt x="85037" y="20659"/>
                    <a:pt x="74407" y="19193"/>
                  </a:cubicBezTo>
                  <a:cubicBezTo>
                    <a:pt x="57547" y="16261"/>
                    <a:pt x="51315" y="26157"/>
                    <a:pt x="48383" y="51449"/>
                  </a:cubicBezTo>
                  <a:cubicBezTo>
                    <a:pt x="59379" y="44484"/>
                    <a:pt x="70375" y="38986"/>
                    <a:pt x="81372" y="48150"/>
                  </a:cubicBezTo>
                  <a:cubicBezTo>
                    <a:pt x="90902" y="56214"/>
                    <a:pt x="92001" y="67210"/>
                    <a:pt x="86503" y="78572"/>
                  </a:cubicBezTo>
                  <a:cubicBezTo>
                    <a:pt x="69642" y="72708"/>
                    <a:pt x="53515" y="69042"/>
                    <a:pt x="35554" y="76740"/>
                  </a:cubicBezTo>
                  <a:cubicBezTo>
                    <a:pt x="27124" y="80405"/>
                    <a:pt x="14662" y="77839"/>
                    <a:pt x="6964" y="68676"/>
                  </a:cubicBezTo>
                  <a:cubicBezTo>
                    <a:pt x="9163" y="59512"/>
                    <a:pt x="17960" y="59879"/>
                    <a:pt x="24558" y="55847"/>
                  </a:cubicBezTo>
                  <a:cubicBezTo>
                    <a:pt x="19427" y="45217"/>
                    <a:pt x="1833" y="47050"/>
                    <a:pt x="0" y="32389"/>
                  </a:cubicBezTo>
                  <a:cubicBezTo>
                    <a:pt x="16128" y="33855"/>
                    <a:pt x="16861" y="16627"/>
                    <a:pt x="26391" y="10030"/>
                  </a:cubicBezTo>
                  <a:close/>
                </a:path>
              </a:pathLst>
            </a:custGeom>
            <a:solidFill>
              <a:srgbClr val="A994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70" name="Freeform: Shape 25169">
              <a:extLst>
                <a:ext uri="{FF2B5EF4-FFF2-40B4-BE49-F238E27FC236}">
                  <a16:creationId xmlns:a16="http://schemas.microsoft.com/office/drawing/2014/main" id="{180882A2-CA58-460B-8CC1-55C69B1066EA}"/>
                </a:ext>
              </a:extLst>
            </p:cNvPr>
            <p:cNvSpPr/>
            <p:nvPr/>
          </p:nvSpPr>
          <p:spPr>
            <a:xfrm>
              <a:off x="11692733" y="4180607"/>
              <a:ext cx="56849" cy="84421"/>
            </a:xfrm>
            <a:custGeom>
              <a:avLst/>
              <a:gdLst>
                <a:gd name="connsiteX0" fmla="*/ 41589 w 56849"/>
                <a:gd name="connsiteY0" fmla="*/ 82662 h 84421"/>
                <a:gd name="connsiteX1" fmla="*/ 3469 w 56849"/>
                <a:gd name="connsiteY1" fmla="*/ 60304 h 84421"/>
                <a:gd name="connsiteX2" fmla="*/ 10800 w 56849"/>
                <a:gd name="connsiteY2" fmla="*/ 52606 h 84421"/>
                <a:gd name="connsiteX3" fmla="*/ 2736 w 56849"/>
                <a:gd name="connsiteY3" fmla="*/ 26215 h 84421"/>
                <a:gd name="connsiteX4" fmla="*/ 15198 w 56849"/>
                <a:gd name="connsiteY4" fmla="*/ 924 h 84421"/>
                <a:gd name="connsiteX5" fmla="*/ 43055 w 56849"/>
                <a:gd name="connsiteY5" fmla="*/ 14853 h 84421"/>
                <a:gd name="connsiteX6" fmla="*/ 55518 w 56849"/>
                <a:gd name="connsiteY6" fmla="*/ 38311 h 84421"/>
                <a:gd name="connsiteX7" fmla="*/ 55151 w 56849"/>
                <a:gd name="connsiteY7" fmla="*/ 50040 h 84421"/>
                <a:gd name="connsiteX8" fmla="*/ 41589 w 56849"/>
                <a:gd name="connsiteY8" fmla="*/ 82662 h 8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849" h="84421">
                  <a:moveTo>
                    <a:pt x="41589" y="82662"/>
                  </a:moveTo>
                  <a:cubicBezTo>
                    <a:pt x="24362" y="88894"/>
                    <a:pt x="6035" y="77897"/>
                    <a:pt x="3469" y="60304"/>
                  </a:cubicBezTo>
                  <a:cubicBezTo>
                    <a:pt x="6035" y="57738"/>
                    <a:pt x="8234" y="55172"/>
                    <a:pt x="10800" y="52606"/>
                  </a:cubicBezTo>
                  <a:cubicBezTo>
                    <a:pt x="15932" y="41244"/>
                    <a:pt x="-929" y="36845"/>
                    <a:pt x="2736" y="26215"/>
                  </a:cubicBezTo>
                  <a:cubicBezTo>
                    <a:pt x="-3128" y="12654"/>
                    <a:pt x="170" y="5323"/>
                    <a:pt x="15198" y="924"/>
                  </a:cubicBezTo>
                  <a:cubicBezTo>
                    <a:pt x="31326" y="-3841"/>
                    <a:pt x="44888" y="11187"/>
                    <a:pt x="43055" y="14853"/>
                  </a:cubicBezTo>
                  <a:cubicBezTo>
                    <a:pt x="34992" y="31714"/>
                    <a:pt x="48187" y="32080"/>
                    <a:pt x="55518" y="38311"/>
                  </a:cubicBezTo>
                  <a:cubicBezTo>
                    <a:pt x="57350" y="40144"/>
                    <a:pt x="57350" y="47475"/>
                    <a:pt x="55151" y="50040"/>
                  </a:cubicBezTo>
                  <a:cubicBezTo>
                    <a:pt x="47820" y="59570"/>
                    <a:pt x="47454" y="72399"/>
                    <a:pt x="41589" y="82662"/>
                  </a:cubicBezTo>
                  <a:close/>
                </a:path>
              </a:pathLst>
            </a:custGeom>
            <a:solidFill>
              <a:srgbClr val="8162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71" name="Freeform: Shape 25170">
              <a:extLst>
                <a:ext uri="{FF2B5EF4-FFF2-40B4-BE49-F238E27FC236}">
                  <a16:creationId xmlns:a16="http://schemas.microsoft.com/office/drawing/2014/main" id="{6F4A733E-7641-4811-B3CA-B83C43F70C3A}"/>
                </a:ext>
              </a:extLst>
            </p:cNvPr>
            <p:cNvSpPr/>
            <p:nvPr/>
          </p:nvSpPr>
          <p:spPr>
            <a:xfrm>
              <a:off x="11561195" y="4070837"/>
              <a:ext cx="110272" cy="116559"/>
            </a:xfrm>
            <a:custGeom>
              <a:avLst/>
              <a:gdLst>
                <a:gd name="connsiteX0" fmla="*/ 100918 w 110272"/>
                <a:gd name="connsiteY0" fmla="*/ 86503 h 116559"/>
                <a:gd name="connsiteX1" fmla="*/ 104584 w 110272"/>
                <a:gd name="connsiteY1" fmla="*/ 98599 h 116559"/>
                <a:gd name="connsiteX2" fmla="*/ 101285 w 110272"/>
                <a:gd name="connsiteY2" fmla="*/ 116559 h 116559"/>
                <a:gd name="connsiteX3" fmla="*/ 29077 w 110272"/>
                <a:gd name="connsiteY3" fmla="*/ 50216 h 116559"/>
                <a:gd name="connsiteX4" fmla="*/ 3053 w 110272"/>
                <a:gd name="connsiteY4" fmla="*/ 26757 h 116559"/>
                <a:gd name="connsiteX5" fmla="*/ 4885 w 110272"/>
                <a:gd name="connsiteY5" fmla="*/ 14662 h 116559"/>
                <a:gd name="connsiteX6" fmla="*/ 26145 w 110272"/>
                <a:gd name="connsiteY6" fmla="*/ 0 h 116559"/>
                <a:gd name="connsiteX7" fmla="*/ 67563 w 110272"/>
                <a:gd name="connsiteY7" fmla="*/ 53148 h 116559"/>
                <a:gd name="connsiteX8" fmla="*/ 86257 w 110272"/>
                <a:gd name="connsiteY8" fmla="*/ 68176 h 116559"/>
                <a:gd name="connsiteX9" fmla="*/ 100918 w 110272"/>
                <a:gd name="connsiteY9" fmla="*/ 86503 h 11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272" h="116559">
                  <a:moveTo>
                    <a:pt x="100918" y="86503"/>
                  </a:moveTo>
                  <a:cubicBezTo>
                    <a:pt x="100552" y="90902"/>
                    <a:pt x="100552" y="95300"/>
                    <a:pt x="104584" y="98599"/>
                  </a:cubicBezTo>
                  <a:cubicBezTo>
                    <a:pt x="112648" y="111794"/>
                    <a:pt x="112648" y="112527"/>
                    <a:pt x="101285" y="116559"/>
                  </a:cubicBezTo>
                  <a:cubicBezTo>
                    <a:pt x="78926" y="92734"/>
                    <a:pt x="58033" y="67077"/>
                    <a:pt x="29077" y="50216"/>
                  </a:cubicBezTo>
                  <a:cubicBezTo>
                    <a:pt x="19180" y="44351"/>
                    <a:pt x="13316" y="32988"/>
                    <a:pt x="3053" y="26757"/>
                  </a:cubicBezTo>
                  <a:cubicBezTo>
                    <a:pt x="-2079" y="23458"/>
                    <a:pt x="-246" y="18327"/>
                    <a:pt x="4885" y="14662"/>
                  </a:cubicBezTo>
                  <a:cubicBezTo>
                    <a:pt x="12216" y="9897"/>
                    <a:pt x="19180" y="4765"/>
                    <a:pt x="26145" y="0"/>
                  </a:cubicBezTo>
                  <a:cubicBezTo>
                    <a:pt x="23945" y="24558"/>
                    <a:pt x="40806" y="46184"/>
                    <a:pt x="67563" y="53148"/>
                  </a:cubicBezTo>
                  <a:cubicBezTo>
                    <a:pt x="75994" y="55347"/>
                    <a:pt x="84791" y="56813"/>
                    <a:pt x="86257" y="68176"/>
                  </a:cubicBezTo>
                  <a:cubicBezTo>
                    <a:pt x="92488" y="73308"/>
                    <a:pt x="98719" y="78439"/>
                    <a:pt x="100918" y="86503"/>
                  </a:cubicBezTo>
                  <a:close/>
                </a:path>
              </a:pathLst>
            </a:custGeom>
            <a:solidFill>
              <a:srgbClr val="ECE3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72" name="Freeform: Shape 25171">
              <a:extLst>
                <a:ext uri="{FF2B5EF4-FFF2-40B4-BE49-F238E27FC236}">
                  <a16:creationId xmlns:a16="http://schemas.microsoft.com/office/drawing/2014/main" id="{6FE27940-E345-4E7A-81F1-9BA840323789}"/>
                </a:ext>
              </a:extLst>
            </p:cNvPr>
            <p:cNvSpPr/>
            <p:nvPr/>
          </p:nvSpPr>
          <p:spPr>
            <a:xfrm>
              <a:off x="11162155" y="4118052"/>
              <a:ext cx="106662" cy="45885"/>
            </a:xfrm>
            <a:custGeom>
              <a:avLst/>
              <a:gdLst>
                <a:gd name="connsiteX0" fmla="*/ 71475 w 106662"/>
                <a:gd name="connsiteY0" fmla="*/ 9599 h 45885"/>
                <a:gd name="connsiteX1" fmla="*/ 106663 w 106662"/>
                <a:gd name="connsiteY1" fmla="*/ 36723 h 45885"/>
                <a:gd name="connsiteX2" fmla="*/ 79172 w 106662"/>
                <a:gd name="connsiteY2" fmla="*/ 43320 h 45885"/>
                <a:gd name="connsiteX3" fmla="*/ 47650 w 106662"/>
                <a:gd name="connsiteY3" fmla="*/ 45886 h 45885"/>
                <a:gd name="connsiteX4" fmla="*/ 8797 w 106662"/>
                <a:gd name="connsiteY4" fmla="*/ 27926 h 45885"/>
                <a:gd name="connsiteX5" fmla="*/ 0 w 106662"/>
                <a:gd name="connsiteY5" fmla="*/ 8866 h 45885"/>
                <a:gd name="connsiteX6" fmla="*/ 23092 w 106662"/>
                <a:gd name="connsiteY6" fmla="*/ 1901 h 45885"/>
                <a:gd name="connsiteX7" fmla="*/ 38120 w 106662"/>
                <a:gd name="connsiteY7" fmla="*/ 9599 h 45885"/>
                <a:gd name="connsiteX8" fmla="*/ 71475 w 106662"/>
                <a:gd name="connsiteY8" fmla="*/ 9599 h 4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62" h="45885">
                  <a:moveTo>
                    <a:pt x="71475" y="9599"/>
                  </a:moveTo>
                  <a:cubicBezTo>
                    <a:pt x="82105" y="18396"/>
                    <a:pt x="97133" y="21694"/>
                    <a:pt x="106663" y="36723"/>
                  </a:cubicBezTo>
                  <a:cubicBezTo>
                    <a:pt x="95300" y="34890"/>
                    <a:pt x="87969" y="41488"/>
                    <a:pt x="79172" y="43320"/>
                  </a:cubicBezTo>
                  <a:cubicBezTo>
                    <a:pt x="68909" y="46253"/>
                    <a:pt x="57547" y="37456"/>
                    <a:pt x="47650" y="45886"/>
                  </a:cubicBezTo>
                  <a:cubicBezTo>
                    <a:pt x="32255" y="45519"/>
                    <a:pt x="20526" y="36356"/>
                    <a:pt x="8797" y="27926"/>
                  </a:cubicBezTo>
                  <a:cubicBezTo>
                    <a:pt x="2566" y="23161"/>
                    <a:pt x="0" y="16563"/>
                    <a:pt x="0" y="8866"/>
                  </a:cubicBezTo>
                  <a:cubicBezTo>
                    <a:pt x="4398" y="-4330"/>
                    <a:pt x="14295" y="802"/>
                    <a:pt x="23092" y="1901"/>
                  </a:cubicBezTo>
                  <a:cubicBezTo>
                    <a:pt x="27857" y="4834"/>
                    <a:pt x="31522" y="9965"/>
                    <a:pt x="38120" y="9599"/>
                  </a:cubicBezTo>
                  <a:cubicBezTo>
                    <a:pt x="49116" y="14364"/>
                    <a:pt x="60479" y="69"/>
                    <a:pt x="71475" y="9599"/>
                  </a:cubicBezTo>
                  <a:close/>
                </a:path>
              </a:pathLst>
            </a:custGeom>
            <a:solidFill>
              <a:srgbClr val="7E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73" name="Freeform: Shape 25172">
              <a:extLst>
                <a:ext uri="{FF2B5EF4-FFF2-40B4-BE49-F238E27FC236}">
                  <a16:creationId xmlns:a16="http://schemas.microsoft.com/office/drawing/2014/main" id="{EF3537AF-38B7-421B-A0FF-05B55DD209C9}"/>
                </a:ext>
              </a:extLst>
            </p:cNvPr>
            <p:cNvSpPr/>
            <p:nvPr/>
          </p:nvSpPr>
          <p:spPr>
            <a:xfrm>
              <a:off x="11525336" y="4180799"/>
              <a:ext cx="58704" cy="86573"/>
            </a:xfrm>
            <a:custGeom>
              <a:avLst/>
              <a:gdLst>
                <a:gd name="connsiteX0" fmla="*/ 54307 w 58704"/>
                <a:gd name="connsiteY0" fmla="*/ 44351 h 86573"/>
                <a:gd name="connsiteX1" fmla="*/ 58339 w 58704"/>
                <a:gd name="connsiteY1" fmla="*/ 70375 h 86573"/>
                <a:gd name="connsiteX2" fmla="*/ 51741 w 58704"/>
                <a:gd name="connsiteY2" fmla="*/ 85770 h 86573"/>
                <a:gd name="connsiteX3" fmla="*/ 39279 w 58704"/>
                <a:gd name="connsiteY3" fmla="*/ 77706 h 86573"/>
                <a:gd name="connsiteX4" fmla="*/ 30482 w 58704"/>
                <a:gd name="connsiteY4" fmla="*/ 70375 h 86573"/>
                <a:gd name="connsiteX5" fmla="*/ 28283 w 58704"/>
                <a:gd name="connsiteY5" fmla="*/ 55714 h 86573"/>
                <a:gd name="connsiteX6" fmla="*/ 3724 w 58704"/>
                <a:gd name="connsiteY6" fmla="*/ 19793 h 86573"/>
                <a:gd name="connsiteX7" fmla="*/ 5191 w 58704"/>
                <a:gd name="connsiteY7" fmla="*/ 0 h 86573"/>
                <a:gd name="connsiteX8" fmla="*/ 25350 w 58704"/>
                <a:gd name="connsiteY8" fmla="*/ 7697 h 86573"/>
                <a:gd name="connsiteX9" fmla="*/ 28649 w 58704"/>
                <a:gd name="connsiteY9" fmla="*/ 15761 h 86573"/>
                <a:gd name="connsiteX10" fmla="*/ 54307 w 58704"/>
                <a:gd name="connsiteY10" fmla="*/ 44351 h 8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04" h="86573">
                  <a:moveTo>
                    <a:pt x="54307" y="44351"/>
                  </a:moveTo>
                  <a:cubicBezTo>
                    <a:pt x="59072" y="52415"/>
                    <a:pt x="52841" y="62312"/>
                    <a:pt x="58339" y="70375"/>
                  </a:cubicBezTo>
                  <a:cubicBezTo>
                    <a:pt x="60171" y="77340"/>
                    <a:pt x="54673" y="81005"/>
                    <a:pt x="51741" y="85770"/>
                  </a:cubicBezTo>
                  <a:cubicBezTo>
                    <a:pt x="44410" y="87969"/>
                    <a:pt x="38912" y="85770"/>
                    <a:pt x="39279" y="77706"/>
                  </a:cubicBezTo>
                  <a:cubicBezTo>
                    <a:pt x="39645" y="70375"/>
                    <a:pt x="33048" y="73308"/>
                    <a:pt x="30482" y="70375"/>
                  </a:cubicBezTo>
                  <a:cubicBezTo>
                    <a:pt x="27550" y="65610"/>
                    <a:pt x="25350" y="61212"/>
                    <a:pt x="28283" y="55714"/>
                  </a:cubicBezTo>
                  <a:cubicBezTo>
                    <a:pt x="24984" y="40686"/>
                    <a:pt x="11788" y="31522"/>
                    <a:pt x="3724" y="19793"/>
                  </a:cubicBezTo>
                  <a:cubicBezTo>
                    <a:pt x="-3606" y="9163"/>
                    <a:pt x="1525" y="6231"/>
                    <a:pt x="5191" y="0"/>
                  </a:cubicBezTo>
                  <a:cubicBezTo>
                    <a:pt x="12888" y="0"/>
                    <a:pt x="16553" y="8797"/>
                    <a:pt x="25350" y="7697"/>
                  </a:cubicBezTo>
                  <a:cubicBezTo>
                    <a:pt x="31215" y="6964"/>
                    <a:pt x="28649" y="12462"/>
                    <a:pt x="28649" y="15761"/>
                  </a:cubicBezTo>
                  <a:cubicBezTo>
                    <a:pt x="27916" y="33722"/>
                    <a:pt x="35247" y="42152"/>
                    <a:pt x="54307" y="44351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74" name="Freeform: Shape 25173">
              <a:extLst>
                <a:ext uri="{FF2B5EF4-FFF2-40B4-BE49-F238E27FC236}">
                  <a16:creationId xmlns:a16="http://schemas.microsoft.com/office/drawing/2014/main" id="{4821164A-9348-4F67-A101-EFA0EFAC04A0}"/>
                </a:ext>
              </a:extLst>
            </p:cNvPr>
            <p:cNvSpPr/>
            <p:nvPr/>
          </p:nvSpPr>
          <p:spPr>
            <a:xfrm>
              <a:off x="11391442" y="4096781"/>
              <a:ext cx="77061" cy="63953"/>
            </a:xfrm>
            <a:custGeom>
              <a:avLst/>
              <a:gdLst>
                <a:gd name="connsiteX0" fmla="*/ 899 w 77061"/>
                <a:gd name="connsiteY0" fmla="*/ 27938 h 63953"/>
                <a:gd name="connsiteX1" fmla="*/ 166 w 77061"/>
                <a:gd name="connsiteY1" fmla="*/ 15109 h 63953"/>
                <a:gd name="connsiteX2" fmla="*/ 18493 w 77061"/>
                <a:gd name="connsiteY2" fmla="*/ 2647 h 63953"/>
                <a:gd name="connsiteX3" fmla="*/ 50015 w 77061"/>
                <a:gd name="connsiteY3" fmla="*/ 22073 h 63953"/>
                <a:gd name="connsiteX4" fmla="*/ 54414 w 77061"/>
                <a:gd name="connsiteY4" fmla="*/ 31237 h 63953"/>
                <a:gd name="connsiteX5" fmla="*/ 75306 w 77061"/>
                <a:gd name="connsiteY5" fmla="*/ 52862 h 63953"/>
                <a:gd name="connsiteX6" fmla="*/ 76039 w 77061"/>
                <a:gd name="connsiteY6" fmla="*/ 60926 h 63953"/>
                <a:gd name="connsiteX7" fmla="*/ 43417 w 77061"/>
                <a:gd name="connsiteY7" fmla="*/ 51763 h 63953"/>
                <a:gd name="connsiteX8" fmla="*/ 30589 w 77061"/>
                <a:gd name="connsiteY8" fmla="*/ 38934 h 63953"/>
                <a:gd name="connsiteX9" fmla="*/ 899 w 77061"/>
                <a:gd name="connsiteY9" fmla="*/ 27938 h 6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061" h="63953">
                  <a:moveTo>
                    <a:pt x="899" y="27938"/>
                  </a:moveTo>
                  <a:cubicBezTo>
                    <a:pt x="532" y="23539"/>
                    <a:pt x="532" y="19507"/>
                    <a:pt x="166" y="15109"/>
                  </a:cubicBezTo>
                  <a:cubicBezTo>
                    <a:pt x="-1300" y="-286"/>
                    <a:pt x="7130" y="-2851"/>
                    <a:pt x="18493" y="2647"/>
                  </a:cubicBezTo>
                  <a:cubicBezTo>
                    <a:pt x="29489" y="7778"/>
                    <a:pt x="39752" y="15475"/>
                    <a:pt x="50015" y="22073"/>
                  </a:cubicBezTo>
                  <a:cubicBezTo>
                    <a:pt x="52947" y="23906"/>
                    <a:pt x="55513" y="26838"/>
                    <a:pt x="54414" y="31237"/>
                  </a:cubicBezTo>
                  <a:cubicBezTo>
                    <a:pt x="50382" y="49197"/>
                    <a:pt x="64310" y="49930"/>
                    <a:pt x="75306" y="52862"/>
                  </a:cubicBezTo>
                  <a:cubicBezTo>
                    <a:pt x="77506" y="55428"/>
                    <a:pt x="77506" y="57994"/>
                    <a:pt x="76039" y="60926"/>
                  </a:cubicBezTo>
                  <a:cubicBezTo>
                    <a:pt x="62111" y="68624"/>
                    <a:pt x="52581" y="60193"/>
                    <a:pt x="43417" y="51763"/>
                  </a:cubicBezTo>
                  <a:cubicBezTo>
                    <a:pt x="39019" y="47731"/>
                    <a:pt x="36820" y="41500"/>
                    <a:pt x="30589" y="38934"/>
                  </a:cubicBezTo>
                  <a:cubicBezTo>
                    <a:pt x="22525" y="31603"/>
                    <a:pt x="10429" y="33069"/>
                    <a:pt x="899" y="27938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75" name="Freeform: Shape 25174">
              <a:extLst>
                <a:ext uri="{FF2B5EF4-FFF2-40B4-BE49-F238E27FC236}">
                  <a16:creationId xmlns:a16="http://schemas.microsoft.com/office/drawing/2014/main" id="{5B970E64-278B-49CB-8C9C-A54DB7FA4A4F}"/>
                </a:ext>
              </a:extLst>
            </p:cNvPr>
            <p:cNvSpPr/>
            <p:nvPr/>
          </p:nvSpPr>
          <p:spPr>
            <a:xfrm>
              <a:off x="11466562" y="4145106"/>
              <a:ext cx="74227" cy="32532"/>
            </a:xfrm>
            <a:custGeom>
              <a:avLst/>
              <a:gdLst>
                <a:gd name="connsiteX0" fmla="*/ 187 w 74227"/>
                <a:gd name="connsiteY0" fmla="*/ 12234 h 32532"/>
                <a:gd name="connsiteX1" fmla="*/ 187 w 74227"/>
                <a:gd name="connsiteY1" fmla="*/ 4904 h 32532"/>
                <a:gd name="connsiteX2" fmla="*/ 34642 w 74227"/>
                <a:gd name="connsiteY2" fmla="*/ 1605 h 32532"/>
                <a:gd name="connsiteX3" fmla="*/ 29143 w 74227"/>
                <a:gd name="connsiteY3" fmla="*/ 17366 h 32532"/>
                <a:gd name="connsiteX4" fmla="*/ 42339 w 74227"/>
                <a:gd name="connsiteY4" fmla="*/ 14800 h 32532"/>
                <a:gd name="connsiteX5" fmla="*/ 55168 w 74227"/>
                <a:gd name="connsiteY5" fmla="*/ 139 h 32532"/>
                <a:gd name="connsiteX6" fmla="*/ 74228 w 74227"/>
                <a:gd name="connsiteY6" fmla="*/ 21031 h 32532"/>
                <a:gd name="connsiteX7" fmla="*/ 60299 w 74227"/>
                <a:gd name="connsiteY7" fmla="*/ 30928 h 32532"/>
                <a:gd name="connsiteX8" fmla="*/ 16315 w 74227"/>
                <a:gd name="connsiteY8" fmla="*/ 19932 h 32532"/>
                <a:gd name="connsiteX9" fmla="*/ 3852 w 74227"/>
                <a:gd name="connsiteY9" fmla="*/ 16266 h 32532"/>
                <a:gd name="connsiteX10" fmla="*/ 187 w 74227"/>
                <a:gd name="connsiteY10" fmla="*/ 12234 h 3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27" h="32532">
                  <a:moveTo>
                    <a:pt x="187" y="12234"/>
                  </a:moveTo>
                  <a:cubicBezTo>
                    <a:pt x="187" y="9669"/>
                    <a:pt x="187" y="7103"/>
                    <a:pt x="187" y="4904"/>
                  </a:cubicBezTo>
                  <a:cubicBezTo>
                    <a:pt x="11183" y="4170"/>
                    <a:pt x="22546" y="6736"/>
                    <a:pt x="34642" y="1605"/>
                  </a:cubicBezTo>
                  <a:cubicBezTo>
                    <a:pt x="35741" y="8569"/>
                    <a:pt x="24378" y="11868"/>
                    <a:pt x="29143" y="17366"/>
                  </a:cubicBezTo>
                  <a:cubicBezTo>
                    <a:pt x="33175" y="22131"/>
                    <a:pt x="42339" y="20665"/>
                    <a:pt x="42339" y="14800"/>
                  </a:cubicBezTo>
                  <a:cubicBezTo>
                    <a:pt x="42339" y="4537"/>
                    <a:pt x="49303" y="-961"/>
                    <a:pt x="55168" y="139"/>
                  </a:cubicBezTo>
                  <a:cubicBezTo>
                    <a:pt x="64331" y="1971"/>
                    <a:pt x="73128" y="8569"/>
                    <a:pt x="74228" y="21031"/>
                  </a:cubicBezTo>
                  <a:cubicBezTo>
                    <a:pt x="68730" y="22497"/>
                    <a:pt x="58100" y="18099"/>
                    <a:pt x="60299" y="30928"/>
                  </a:cubicBezTo>
                  <a:cubicBezTo>
                    <a:pt x="43072" y="37892"/>
                    <a:pt x="32076" y="19932"/>
                    <a:pt x="16315" y="19932"/>
                  </a:cubicBezTo>
                  <a:cubicBezTo>
                    <a:pt x="12283" y="19932"/>
                    <a:pt x="8251" y="17366"/>
                    <a:pt x="3852" y="16266"/>
                  </a:cubicBezTo>
                  <a:cubicBezTo>
                    <a:pt x="920" y="16633"/>
                    <a:pt x="-546" y="15900"/>
                    <a:pt x="187" y="12234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76" name="Freeform: Shape 25175">
              <a:extLst>
                <a:ext uri="{FF2B5EF4-FFF2-40B4-BE49-F238E27FC236}">
                  <a16:creationId xmlns:a16="http://schemas.microsoft.com/office/drawing/2014/main" id="{AEBB9A2C-F8EF-49ED-9A07-9A870ECF229D}"/>
                </a:ext>
              </a:extLst>
            </p:cNvPr>
            <p:cNvSpPr/>
            <p:nvPr/>
          </p:nvSpPr>
          <p:spPr>
            <a:xfrm>
              <a:off x="11200275" y="4104009"/>
              <a:ext cx="60112" cy="28897"/>
            </a:xfrm>
            <a:custGeom>
              <a:avLst/>
              <a:gdLst>
                <a:gd name="connsiteX0" fmla="*/ 33355 w 60112"/>
                <a:gd name="connsiteY0" fmla="*/ 23641 h 28897"/>
                <a:gd name="connsiteX1" fmla="*/ 0 w 60112"/>
                <a:gd name="connsiteY1" fmla="*/ 23275 h 28897"/>
                <a:gd name="connsiteX2" fmla="*/ 20526 w 60112"/>
                <a:gd name="connsiteY2" fmla="*/ 10446 h 28897"/>
                <a:gd name="connsiteX3" fmla="*/ 46184 w 60112"/>
                <a:gd name="connsiteY3" fmla="*/ 2016 h 28897"/>
                <a:gd name="connsiteX4" fmla="*/ 60112 w 60112"/>
                <a:gd name="connsiteY4" fmla="*/ 549 h 28897"/>
                <a:gd name="connsiteX5" fmla="*/ 56814 w 60112"/>
                <a:gd name="connsiteY5" fmla="*/ 20709 h 28897"/>
                <a:gd name="connsiteX6" fmla="*/ 51682 w 60112"/>
                <a:gd name="connsiteY6" fmla="*/ 26574 h 28897"/>
                <a:gd name="connsiteX7" fmla="*/ 33355 w 60112"/>
                <a:gd name="connsiteY7" fmla="*/ 23641 h 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12" h="28897">
                  <a:moveTo>
                    <a:pt x="33355" y="23641"/>
                  </a:moveTo>
                  <a:cubicBezTo>
                    <a:pt x="22359" y="19609"/>
                    <a:pt x="10996" y="37570"/>
                    <a:pt x="0" y="23275"/>
                  </a:cubicBezTo>
                  <a:cubicBezTo>
                    <a:pt x="5132" y="15578"/>
                    <a:pt x="15395" y="14844"/>
                    <a:pt x="20526" y="10446"/>
                  </a:cubicBezTo>
                  <a:cubicBezTo>
                    <a:pt x="31889" y="1282"/>
                    <a:pt x="32255" y="-2749"/>
                    <a:pt x="46184" y="2016"/>
                  </a:cubicBezTo>
                  <a:cubicBezTo>
                    <a:pt x="51682" y="3848"/>
                    <a:pt x="55347" y="-550"/>
                    <a:pt x="60112" y="549"/>
                  </a:cubicBezTo>
                  <a:cubicBezTo>
                    <a:pt x="59013" y="7147"/>
                    <a:pt x="49483" y="11912"/>
                    <a:pt x="56814" y="20709"/>
                  </a:cubicBezTo>
                  <a:cubicBezTo>
                    <a:pt x="60845" y="25474"/>
                    <a:pt x="55347" y="26940"/>
                    <a:pt x="51682" y="26574"/>
                  </a:cubicBezTo>
                  <a:cubicBezTo>
                    <a:pt x="45451" y="26207"/>
                    <a:pt x="39586" y="24741"/>
                    <a:pt x="33355" y="23641"/>
                  </a:cubicBezTo>
                  <a:close/>
                </a:path>
              </a:pathLst>
            </a:custGeom>
            <a:solidFill>
              <a:srgbClr val="C0AD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77" name="Freeform: Shape 25176">
              <a:extLst>
                <a:ext uri="{FF2B5EF4-FFF2-40B4-BE49-F238E27FC236}">
                  <a16:creationId xmlns:a16="http://schemas.microsoft.com/office/drawing/2014/main" id="{B7903F84-2AFB-4D0D-805A-C963975A7394}"/>
                </a:ext>
              </a:extLst>
            </p:cNvPr>
            <p:cNvSpPr/>
            <p:nvPr/>
          </p:nvSpPr>
          <p:spPr>
            <a:xfrm>
              <a:off x="11662114" y="4169436"/>
              <a:ext cx="49044" cy="64642"/>
            </a:xfrm>
            <a:custGeom>
              <a:avLst/>
              <a:gdLst>
                <a:gd name="connsiteX0" fmla="*/ 0 w 49044"/>
                <a:gd name="connsiteY0" fmla="*/ 17960 h 64642"/>
                <a:gd name="connsiteX1" fmla="*/ 3299 w 49044"/>
                <a:gd name="connsiteY1" fmla="*/ 0 h 64642"/>
                <a:gd name="connsiteX2" fmla="*/ 19060 w 49044"/>
                <a:gd name="connsiteY2" fmla="*/ 23825 h 64642"/>
                <a:gd name="connsiteX3" fmla="*/ 32988 w 49044"/>
                <a:gd name="connsiteY3" fmla="*/ 37020 h 64642"/>
                <a:gd name="connsiteX4" fmla="*/ 47284 w 49044"/>
                <a:gd name="connsiteY4" fmla="*/ 57913 h 64642"/>
                <a:gd name="connsiteX5" fmla="*/ 41052 w 49044"/>
                <a:gd name="connsiteY5" fmla="*/ 63411 h 64642"/>
                <a:gd name="connsiteX6" fmla="*/ 0 w 49044"/>
                <a:gd name="connsiteY6" fmla="*/ 17960 h 6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44" h="64642">
                  <a:moveTo>
                    <a:pt x="0" y="17960"/>
                  </a:moveTo>
                  <a:cubicBezTo>
                    <a:pt x="10996" y="13928"/>
                    <a:pt x="4398" y="6231"/>
                    <a:pt x="3299" y="0"/>
                  </a:cubicBezTo>
                  <a:cubicBezTo>
                    <a:pt x="12829" y="5132"/>
                    <a:pt x="13562" y="16128"/>
                    <a:pt x="19060" y="23825"/>
                  </a:cubicBezTo>
                  <a:cubicBezTo>
                    <a:pt x="23092" y="29323"/>
                    <a:pt x="24925" y="36287"/>
                    <a:pt x="32988" y="37020"/>
                  </a:cubicBezTo>
                  <a:cubicBezTo>
                    <a:pt x="37753" y="43985"/>
                    <a:pt x="43252" y="50582"/>
                    <a:pt x="47284" y="57913"/>
                  </a:cubicBezTo>
                  <a:cubicBezTo>
                    <a:pt x="52048" y="66710"/>
                    <a:pt x="46184" y="64877"/>
                    <a:pt x="41052" y="63411"/>
                  </a:cubicBezTo>
                  <a:cubicBezTo>
                    <a:pt x="27857" y="48383"/>
                    <a:pt x="16128" y="30789"/>
                    <a:pt x="0" y="17960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78" name="Freeform: Shape 25177">
              <a:extLst>
                <a:ext uri="{FF2B5EF4-FFF2-40B4-BE49-F238E27FC236}">
                  <a16:creationId xmlns:a16="http://schemas.microsoft.com/office/drawing/2014/main" id="{1736C548-82C1-4DB5-B12B-738291057CE4}"/>
                </a:ext>
              </a:extLst>
            </p:cNvPr>
            <p:cNvSpPr/>
            <p:nvPr/>
          </p:nvSpPr>
          <p:spPr>
            <a:xfrm>
              <a:off x="11349823" y="4061158"/>
              <a:ext cx="29323" cy="29108"/>
            </a:xfrm>
            <a:custGeom>
              <a:avLst/>
              <a:gdLst>
                <a:gd name="connsiteX0" fmla="*/ 29323 w 29323"/>
                <a:gd name="connsiteY0" fmla="*/ 15910 h 29108"/>
                <a:gd name="connsiteX1" fmla="*/ 17594 w 29323"/>
                <a:gd name="connsiteY1" fmla="*/ 28739 h 29108"/>
                <a:gd name="connsiteX2" fmla="*/ 0 w 29323"/>
                <a:gd name="connsiteY2" fmla="*/ 10412 h 29108"/>
                <a:gd name="connsiteX3" fmla="*/ 12462 w 29323"/>
                <a:gd name="connsiteY3" fmla="*/ 149 h 29108"/>
                <a:gd name="connsiteX4" fmla="*/ 29323 w 29323"/>
                <a:gd name="connsiteY4" fmla="*/ 15910 h 2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23" h="29108">
                  <a:moveTo>
                    <a:pt x="29323" y="15910"/>
                  </a:moveTo>
                  <a:cubicBezTo>
                    <a:pt x="26757" y="22875"/>
                    <a:pt x="26391" y="30939"/>
                    <a:pt x="17594" y="28739"/>
                  </a:cubicBezTo>
                  <a:cubicBezTo>
                    <a:pt x="8430" y="26174"/>
                    <a:pt x="0" y="21042"/>
                    <a:pt x="0" y="10412"/>
                  </a:cubicBezTo>
                  <a:cubicBezTo>
                    <a:pt x="0" y="4181"/>
                    <a:pt x="6598" y="-950"/>
                    <a:pt x="12462" y="149"/>
                  </a:cubicBezTo>
                  <a:cubicBezTo>
                    <a:pt x="21259" y="1615"/>
                    <a:pt x="25658" y="9679"/>
                    <a:pt x="29323" y="15910"/>
                  </a:cubicBezTo>
                  <a:close/>
                </a:path>
              </a:pathLst>
            </a:custGeom>
            <a:solidFill>
              <a:srgbClr val="A288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79" name="Freeform: Shape 25178">
              <a:extLst>
                <a:ext uri="{FF2B5EF4-FFF2-40B4-BE49-F238E27FC236}">
                  <a16:creationId xmlns:a16="http://schemas.microsoft.com/office/drawing/2014/main" id="{699FE88E-55E0-4152-8D73-7753615E8640}"/>
                </a:ext>
              </a:extLst>
            </p:cNvPr>
            <p:cNvSpPr/>
            <p:nvPr/>
          </p:nvSpPr>
          <p:spPr>
            <a:xfrm>
              <a:off x="11268979" y="4104559"/>
              <a:ext cx="12545" cy="12627"/>
            </a:xfrm>
            <a:custGeom>
              <a:avLst/>
              <a:gdLst>
                <a:gd name="connsiteX0" fmla="*/ 6070 w 12545"/>
                <a:gd name="connsiteY0" fmla="*/ 0 h 12627"/>
                <a:gd name="connsiteX1" fmla="*/ 11568 w 12545"/>
                <a:gd name="connsiteY1" fmla="*/ 9530 h 12627"/>
                <a:gd name="connsiteX2" fmla="*/ 3871 w 12545"/>
                <a:gd name="connsiteY2" fmla="*/ 12462 h 12627"/>
                <a:gd name="connsiteX3" fmla="*/ 2771 w 12545"/>
                <a:gd name="connsiteY3" fmla="*/ 367 h 12627"/>
                <a:gd name="connsiteX4" fmla="*/ 6070 w 12545"/>
                <a:gd name="connsiteY4" fmla="*/ 0 h 1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5" h="12627">
                  <a:moveTo>
                    <a:pt x="6070" y="0"/>
                  </a:moveTo>
                  <a:cubicBezTo>
                    <a:pt x="9002" y="2566"/>
                    <a:pt x="14867" y="4032"/>
                    <a:pt x="11568" y="9530"/>
                  </a:cubicBezTo>
                  <a:cubicBezTo>
                    <a:pt x="10468" y="11363"/>
                    <a:pt x="5703" y="13195"/>
                    <a:pt x="3871" y="12462"/>
                  </a:cubicBezTo>
                  <a:cubicBezTo>
                    <a:pt x="-3460" y="9530"/>
                    <a:pt x="1671" y="4765"/>
                    <a:pt x="2771" y="367"/>
                  </a:cubicBezTo>
                  <a:cubicBezTo>
                    <a:pt x="3871" y="367"/>
                    <a:pt x="4970" y="0"/>
                    <a:pt x="6070" y="0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80" name="Freeform: Shape 25179">
              <a:extLst>
                <a:ext uri="{FF2B5EF4-FFF2-40B4-BE49-F238E27FC236}">
                  <a16:creationId xmlns:a16="http://schemas.microsoft.com/office/drawing/2014/main" id="{2CE1214B-23E2-4C5E-A5E4-FBE7FCEF36F1}"/>
                </a:ext>
              </a:extLst>
            </p:cNvPr>
            <p:cNvSpPr/>
            <p:nvPr/>
          </p:nvSpPr>
          <p:spPr>
            <a:xfrm>
              <a:off x="10134381" y="5269332"/>
              <a:ext cx="205842" cy="1180961"/>
            </a:xfrm>
            <a:custGeom>
              <a:avLst/>
              <a:gdLst>
                <a:gd name="connsiteX0" fmla="*/ 0 w 205842"/>
                <a:gd name="connsiteY0" fmla="*/ 627234 h 1180961"/>
                <a:gd name="connsiteX1" fmla="*/ 3665 w 205842"/>
                <a:gd name="connsiteY1" fmla="*/ 615505 h 1180961"/>
                <a:gd name="connsiteX2" fmla="*/ 3665 w 205842"/>
                <a:gd name="connsiteY2" fmla="*/ 580317 h 1180961"/>
                <a:gd name="connsiteX3" fmla="*/ 6964 w 205842"/>
                <a:gd name="connsiteY3" fmla="*/ 556859 h 1180961"/>
                <a:gd name="connsiteX4" fmla="*/ 27857 w 205842"/>
                <a:gd name="connsiteY4" fmla="*/ 569688 h 1180961"/>
                <a:gd name="connsiteX5" fmla="*/ 42885 w 205842"/>
                <a:gd name="connsiteY5" fmla="*/ 623935 h 1180961"/>
                <a:gd name="connsiteX6" fmla="*/ 44351 w 205842"/>
                <a:gd name="connsiteY6" fmla="*/ 624302 h 1180961"/>
                <a:gd name="connsiteX7" fmla="*/ 43618 w 205842"/>
                <a:gd name="connsiteY7" fmla="*/ 622836 h 1180961"/>
                <a:gd name="connsiteX8" fmla="*/ 51682 w 205842"/>
                <a:gd name="connsiteY8" fmla="*/ 513607 h 1180961"/>
                <a:gd name="connsiteX9" fmla="*/ 47650 w 205842"/>
                <a:gd name="connsiteY9" fmla="*/ 496013 h 1180961"/>
                <a:gd name="connsiteX10" fmla="*/ 46917 w 205842"/>
                <a:gd name="connsiteY10" fmla="*/ 478053 h 1180961"/>
                <a:gd name="connsiteX11" fmla="*/ 47650 w 205842"/>
                <a:gd name="connsiteY11" fmla="*/ 475487 h 1180961"/>
                <a:gd name="connsiteX12" fmla="*/ 48383 w 205842"/>
                <a:gd name="connsiteY12" fmla="*/ 431502 h 1180961"/>
                <a:gd name="connsiteX13" fmla="*/ 45451 w 205842"/>
                <a:gd name="connsiteY13" fmla="*/ 377988 h 1180961"/>
                <a:gd name="connsiteX14" fmla="*/ 47283 w 205842"/>
                <a:gd name="connsiteY14" fmla="*/ 361127 h 1180961"/>
                <a:gd name="connsiteX15" fmla="*/ 49116 w 205842"/>
                <a:gd name="connsiteY15" fmla="*/ 357828 h 1180961"/>
                <a:gd name="connsiteX16" fmla="*/ 46917 w 205842"/>
                <a:gd name="connsiteY16" fmla="*/ 262895 h 1180961"/>
                <a:gd name="connsiteX17" fmla="*/ 47283 w 205842"/>
                <a:gd name="connsiteY17" fmla="*/ 229173 h 1180961"/>
                <a:gd name="connsiteX18" fmla="*/ 50216 w 205842"/>
                <a:gd name="connsiteY18" fmla="*/ 221476 h 1180961"/>
                <a:gd name="connsiteX19" fmla="*/ 73308 w 205842"/>
                <a:gd name="connsiteY19" fmla="*/ 185555 h 1180961"/>
                <a:gd name="connsiteX20" fmla="*/ 89069 w 205842"/>
                <a:gd name="connsiteY20" fmla="*/ 151100 h 1180961"/>
                <a:gd name="connsiteX21" fmla="*/ 94200 w 205842"/>
                <a:gd name="connsiteY21" fmla="*/ 118845 h 1180961"/>
                <a:gd name="connsiteX22" fmla="*/ 88702 w 205842"/>
                <a:gd name="connsiteY22" fmla="*/ 103084 h 1180961"/>
                <a:gd name="connsiteX23" fmla="*/ 73308 w 205842"/>
                <a:gd name="connsiteY23" fmla="*/ 72295 h 1180961"/>
                <a:gd name="connsiteX24" fmla="*/ 70375 w 205842"/>
                <a:gd name="connsiteY24" fmla="*/ 59466 h 1180961"/>
                <a:gd name="connsiteX25" fmla="*/ 69276 w 205842"/>
                <a:gd name="connsiteY25" fmla="*/ 19146 h 1180961"/>
                <a:gd name="connsiteX26" fmla="*/ 69642 w 205842"/>
                <a:gd name="connsiteY26" fmla="*/ 13282 h 1180961"/>
                <a:gd name="connsiteX27" fmla="*/ 105563 w 205842"/>
                <a:gd name="connsiteY27" fmla="*/ 3752 h 1180961"/>
                <a:gd name="connsiteX28" fmla="*/ 119492 w 205842"/>
                <a:gd name="connsiteY28" fmla="*/ 51768 h 1180961"/>
                <a:gd name="connsiteX29" fmla="*/ 103364 w 205842"/>
                <a:gd name="connsiteY29" fmla="*/ 54701 h 1180961"/>
                <a:gd name="connsiteX30" fmla="*/ 117659 w 205842"/>
                <a:gd name="connsiteY30" fmla="*/ 70828 h 1180961"/>
                <a:gd name="connsiteX31" fmla="*/ 119858 w 205842"/>
                <a:gd name="connsiteY31" fmla="*/ 124343 h 1180961"/>
                <a:gd name="connsiteX32" fmla="*/ 104464 w 205842"/>
                <a:gd name="connsiteY32" fmla="*/ 203515 h 1180961"/>
                <a:gd name="connsiteX33" fmla="*/ 104097 w 205842"/>
                <a:gd name="connsiteY33" fmla="*/ 245301 h 1180961"/>
                <a:gd name="connsiteX34" fmla="*/ 103364 w 205842"/>
                <a:gd name="connsiteY34" fmla="*/ 355995 h 1180961"/>
                <a:gd name="connsiteX35" fmla="*/ 103364 w 205842"/>
                <a:gd name="connsiteY35" fmla="*/ 414642 h 1180961"/>
                <a:gd name="connsiteX36" fmla="*/ 101165 w 205842"/>
                <a:gd name="connsiteY36" fmla="*/ 445064 h 1180961"/>
                <a:gd name="connsiteX37" fmla="*/ 103730 w 205842"/>
                <a:gd name="connsiteY37" fmla="*/ 478786 h 1180961"/>
                <a:gd name="connsiteX38" fmla="*/ 105930 w 205842"/>
                <a:gd name="connsiteY38" fmla="*/ 506276 h 1180961"/>
                <a:gd name="connsiteX39" fmla="*/ 109229 w 205842"/>
                <a:gd name="connsiteY39" fmla="*/ 539998 h 1180961"/>
                <a:gd name="connsiteX40" fmla="*/ 108129 w 205842"/>
                <a:gd name="connsiteY40" fmla="*/ 581417 h 1180961"/>
                <a:gd name="connsiteX41" fmla="*/ 123524 w 205842"/>
                <a:gd name="connsiteY41" fmla="*/ 703474 h 1180961"/>
                <a:gd name="connsiteX42" fmla="*/ 124257 w 205842"/>
                <a:gd name="connsiteY42" fmla="*/ 708972 h 1180961"/>
                <a:gd name="connsiteX43" fmla="*/ 114727 w 205842"/>
                <a:gd name="connsiteY43" fmla="*/ 730232 h 1180961"/>
                <a:gd name="connsiteX44" fmla="*/ 122790 w 205842"/>
                <a:gd name="connsiteY44" fmla="*/ 754056 h 1180961"/>
                <a:gd name="connsiteX45" fmla="*/ 108129 w 205842"/>
                <a:gd name="connsiteY45" fmla="*/ 781547 h 1180961"/>
                <a:gd name="connsiteX46" fmla="*/ 127189 w 205842"/>
                <a:gd name="connsiteY46" fmla="*/ 802440 h 1180961"/>
                <a:gd name="connsiteX47" fmla="*/ 126089 w 205842"/>
                <a:gd name="connsiteY47" fmla="*/ 827364 h 1180961"/>
                <a:gd name="connsiteX48" fmla="*/ 128289 w 205842"/>
                <a:gd name="connsiteY48" fmla="*/ 828464 h 1180961"/>
                <a:gd name="connsiteX49" fmla="*/ 127189 w 205842"/>
                <a:gd name="connsiteY49" fmla="*/ 863652 h 1180961"/>
                <a:gd name="connsiteX50" fmla="*/ 142584 w 205842"/>
                <a:gd name="connsiteY50" fmla="*/ 860353 h 1180961"/>
                <a:gd name="connsiteX51" fmla="*/ 155779 w 205842"/>
                <a:gd name="connsiteY51" fmla="*/ 859986 h 1180961"/>
                <a:gd name="connsiteX52" fmla="*/ 158711 w 205842"/>
                <a:gd name="connsiteY52" fmla="*/ 875014 h 1180961"/>
                <a:gd name="connsiteX53" fmla="*/ 162010 w 205842"/>
                <a:gd name="connsiteY53" fmla="*/ 896640 h 1180961"/>
                <a:gd name="connsiteX54" fmla="*/ 155412 w 205842"/>
                <a:gd name="connsiteY54" fmla="*/ 927063 h 1180961"/>
                <a:gd name="connsiteX55" fmla="*/ 162377 w 205842"/>
                <a:gd name="connsiteY55" fmla="*/ 953087 h 1180961"/>
                <a:gd name="connsiteX56" fmla="*/ 161644 w 205842"/>
                <a:gd name="connsiteY56" fmla="*/ 967749 h 1180961"/>
                <a:gd name="connsiteX57" fmla="*/ 178504 w 205842"/>
                <a:gd name="connsiteY57" fmla="*/ 1009900 h 1180961"/>
                <a:gd name="connsiteX58" fmla="*/ 182536 w 205842"/>
                <a:gd name="connsiteY58" fmla="*/ 1021263 h 1180961"/>
                <a:gd name="connsiteX59" fmla="*/ 194632 w 205842"/>
                <a:gd name="connsiteY59" fmla="*/ 1075877 h 1180961"/>
                <a:gd name="connsiteX60" fmla="*/ 205262 w 205842"/>
                <a:gd name="connsiteY60" fmla="*/ 1107033 h 1180961"/>
                <a:gd name="connsiteX61" fmla="*/ 186568 w 205842"/>
                <a:gd name="connsiteY61" fmla="*/ 1135990 h 1180961"/>
                <a:gd name="connsiteX62" fmla="*/ 188034 w 205842"/>
                <a:gd name="connsiteY62" fmla="*/ 1151385 h 1180961"/>
                <a:gd name="connsiteX63" fmla="*/ 194632 w 205842"/>
                <a:gd name="connsiteY63" fmla="*/ 1154683 h 1180961"/>
                <a:gd name="connsiteX64" fmla="*/ 203429 w 205842"/>
                <a:gd name="connsiteY64" fmla="*/ 1174476 h 1180961"/>
                <a:gd name="connsiteX65" fmla="*/ 181803 w 205842"/>
                <a:gd name="connsiteY65" fmla="*/ 1178508 h 1180961"/>
                <a:gd name="connsiteX66" fmla="*/ 154313 w 205842"/>
                <a:gd name="connsiteY66" fmla="*/ 1160181 h 1180961"/>
                <a:gd name="connsiteX67" fmla="*/ 144783 w 205842"/>
                <a:gd name="connsiteY67" fmla="*/ 1152117 h 1180961"/>
                <a:gd name="connsiteX68" fmla="*/ 118392 w 205842"/>
                <a:gd name="connsiteY68" fmla="*/ 1128292 h 1180961"/>
                <a:gd name="connsiteX69" fmla="*/ 106296 w 205842"/>
                <a:gd name="connsiteY69" fmla="*/ 1112165 h 1180961"/>
                <a:gd name="connsiteX70" fmla="*/ 79539 w 205842"/>
                <a:gd name="connsiteY70" fmla="*/ 1077710 h 1180961"/>
                <a:gd name="connsiteX71" fmla="*/ 75507 w 205842"/>
                <a:gd name="connsiteY71" fmla="*/ 1037391 h 1180961"/>
                <a:gd name="connsiteX72" fmla="*/ 57547 w 205842"/>
                <a:gd name="connsiteY72" fmla="*/ 982044 h 1180961"/>
                <a:gd name="connsiteX73" fmla="*/ 50949 w 205842"/>
                <a:gd name="connsiteY73" fmla="*/ 958952 h 1180961"/>
                <a:gd name="connsiteX74" fmla="*/ 45084 w 205842"/>
                <a:gd name="connsiteY74" fmla="*/ 958218 h 1180961"/>
                <a:gd name="connsiteX75" fmla="*/ 39953 w 205842"/>
                <a:gd name="connsiteY75" fmla="*/ 911302 h 1180961"/>
                <a:gd name="connsiteX76" fmla="*/ 47650 w 205842"/>
                <a:gd name="connsiteY76" fmla="*/ 924863 h 1180961"/>
                <a:gd name="connsiteX77" fmla="*/ 43985 w 205842"/>
                <a:gd name="connsiteY77" fmla="*/ 890042 h 1180961"/>
                <a:gd name="connsiteX78" fmla="*/ 43985 w 205842"/>
                <a:gd name="connsiteY78" fmla="*/ 890042 h 1180961"/>
                <a:gd name="connsiteX79" fmla="*/ 40686 w 205842"/>
                <a:gd name="connsiteY79" fmla="*/ 859986 h 1180961"/>
                <a:gd name="connsiteX80" fmla="*/ 32622 w 205842"/>
                <a:gd name="connsiteY80" fmla="*/ 788511 h 1180961"/>
                <a:gd name="connsiteX81" fmla="*/ 25658 w 205842"/>
                <a:gd name="connsiteY81" fmla="*/ 771284 h 1180961"/>
                <a:gd name="connsiteX82" fmla="*/ 23825 w 205842"/>
                <a:gd name="connsiteY82" fmla="*/ 752590 h 1180961"/>
                <a:gd name="connsiteX83" fmla="*/ 12096 w 205842"/>
                <a:gd name="connsiteY83" fmla="*/ 655458 h 1180961"/>
                <a:gd name="connsiteX84" fmla="*/ 0 w 205842"/>
                <a:gd name="connsiteY84" fmla="*/ 627234 h 118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5842" h="1180961">
                  <a:moveTo>
                    <a:pt x="0" y="627234"/>
                  </a:moveTo>
                  <a:cubicBezTo>
                    <a:pt x="1100" y="623202"/>
                    <a:pt x="2566" y="619537"/>
                    <a:pt x="3665" y="615505"/>
                  </a:cubicBezTo>
                  <a:cubicBezTo>
                    <a:pt x="6598" y="603776"/>
                    <a:pt x="4765" y="592046"/>
                    <a:pt x="3665" y="580317"/>
                  </a:cubicBezTo>
                  <a:cubicBezTo>
                    <a:pt x="2932" y="572620"/>
                    <a:pt x="1100" y="564189"/>
                    <a:pt x="6964" y="556859"/>
                  </a:cubicBezTo>
                  <a:cubicBezTo>
                    <a:pt x="20526" y="550261"/>
                    <a:pt x="24925" y="560158"/>
                    <a:pt x="27857" y="569688"/>
                  </a:cubicBezTo>
                  <a:cubicBezTo>
                    <a:pt x="33722" y="588014"/>
                    <a:pt x="36654" y="606708"/>
                    <a:pt x="42885" y="623935"/>
                  </a:cubicBezTo>
                  <a:cubicBezTo>
                    <a:pt x="42518" y="626501"/>
                    <a:pt x="46917" y="623202"/>
                    <a:pt x="44351" y="624302"/>
                  </a:cubicBezTo>
                  <a:cubicBezTo>
                    <a:pt x="43985" y="624668"/>
                    <a:pt x="43618" y="623935"/>
                    <a:pt x="43618" y="622836"/>
                  </a:cubicBezTo>
                  <a:cubicBezTo>
                    <a:pt x="50216" y="586548"/>
                    <a:pt x="51315" y="550261"/>
                    <a:pt x="51682" y="513607"/>
                  </a:cubicBezTo>
                  <a:cubicBezTo>
                    <a:pt x="51682" y="507376"/>
                    <a:pt x="51682" y="501511"/>
                    <a:pt x="47650" y="496013"/>
                  </a:cubicBezTo>
                  <a:cubicBezTo>
                    <a:pt x="43618" y="490515"/>
                    <a:pt x="37020" y="484284"/>
                    <a:pt x="46917" y="478053"/>
                  </a:cubicBezTo>
                  <a:cubicBezTo>
                    <a:pt x="48017" y="477320"/>
                    <a:pt x="48750" y="476587"/>
                    <a:pt x="47650" y="475487"/>
                  </a:cubicBezTo>
                  <a:cubicBezTo>
                    <a:pt x="32255" y="460092"/>
                    <a:pt x="42152" y="447264"/>
                    <a:pt x="48383" y="431502"/>
                  </a:cubicBezTo>
                  <a:cubicBezTo>
                    <a:pt x="54248" y="415375"/>
                    <a:pt x="52782" y="395215"/>
                    <a:pt x="45451" y="377988"/>
                  </a:cubicBezTo>
                  <a:cubicBezTo>
                    <a:pt x="42152" y="370657"/>
                    <a:pt x="43985" y="366625"/>
                    <a:pt x="47283" y="361127"/>
                  </a:cubicBezTo>
                  <a:cubicBezTo>
                    <a:pt x="48017" y="360027"/>
                    <a:pt x="49116" y="358928"/>
                    <a:pt x="49116" y="357828"/>
                  </a:cubicBezTo>
                  <a:cubicBezTo>
                    <a:pt x="44718" y="326306"/>
                    <a:pt x="53881" y="294417"/>
                    <a:pt x="46917" y="262895"/>
                  </a:cubicBezTo>
                  <a:cubicBezTo>
                    <a:pt x="44351" y="251532"/>
                    <a:pt x="45817" y="240169"/>
                    <a:pt x="47283" y="229173"/>
                  </a:cubicBezTo>
                  <a:cubicBezTo>
                    <a:pt x="47650" y="226241"/>
                    <a:pt x="48750" y="223675"/>
                    <a:pt x="50216" y="221476"/>
                  </a:cubicBezTo>
                  <a:cubicBezTo>
                    <a:pt x="67443" y="215978"/>
                    <a:pt x="73674" y="203149"/>
                    <a:pt x="73308" y="185555"/>
                  </a:cubicBezTo>
                  <a:cubicBezTo>
                    <a:pt x="72575" y="171627"/>
                    <a:pt x="78073" y="160630"/>
                    <a:pt x="89069" y="151100"/>
                  </a:cubicBezTo>
                  <a:cubicBezTo>
                    <a:pt x="98965" y="142303"/>
                    <a:pt x="100798" y="130941"/>
                    <a:pt x="94200" y="118845"/>
                  </a:cubicBezTo>
                  <a:cubicBezTo>
                    <a:pt x="91635" y="113713"/>
                    <a:pt x="88336" y="108948"/>
                    <a:pt x="88702" y="103084"/>
                  </a:cubicBezTo>
                  <a:cubicBezTo>
                    <a:pt x="89802" y="89522"/>
                    <a:pt x="90168" y="77426"/>
                    <a:pt x="73308" y="72295"/>
                  </a:cubicBezTo>
                  <a:cubicBezTo>
                    <a:pt x="68909" y="71195"/>
                    <a:pt x="66710" y="64231"/>
                    <a:pt x="70375" y="59466"/>
                  </a:cubicBezTo>
                  <a:cubicBezTo>
                    <a:pt x="81005" y="45537"/>
                    <a:pt x="76240" y="32342"/>
                    <a:pt x="69276" y="19146"/>
                  </a:cubicBezTo>
                  <a:cubicBezTo>
                    <a:pt x="68909" y="17314"/>
                    <a:pt x="68909" y="15115"/>
                    <a:pt x="69642" y="13282"/>
                  </a:cubicBezTo>
                  <a:cubicBezTo>
                    <a:pt x="77706" y="-4678"/>
                    <a:pt x="91635" y="-647"/>
                    <a:pt x="105563" y="3752"/>
                  </a:cubicBezTo>
                  <a:cubicBezTo>
                    <a:pt x="131587" y="8883"/>
                    <a:pt x="135253" y="21712"/>
                    <a:pt x="119492" y="51768"/>
                  </a:cubicBezTo>
                  <a:cubicBezTo>
                    <a:pt x="115093" y="57267"/>
                    <a:pt x="108495" y="52135"/>
                    <a:pt x="103364" y="54701"/>
                  </a:cubicBezTo>
                  <a:cubicBezTo>
                    <a:pt x="105930" y="62398"/>
                    <a:pt x="113627" y="65330"/>
                    <a:pt x="117659" y="70828"/>
                  </a:cubicBezTo>
                  <a:cubicBezTo>
                    <a:pt x="127555" y="88422"/>
                    <a:pt x="120591" y="106749"/>
                    <a:pt x="119858" y="124343"/>
                  </a:cubicBezTo>
                  <a:cubicBezTo>
                    <a:pt x="118392" y="151467"/>
                    <a:pt x="104830" y="176758"/>
                    <a:pt x="104464" y="203515"/>
                  </a:cubicBezTo>
                  <a:cubicBezTo>
                    <a:pt x="104097" y="217077"/>
                    <a:pt x="104097" y="231372"/>
                    <a:pt x="104097" y="245301"/>
                  </a:cubicBezTo>
                  <a:cubicBezTo>
                    <a:pt x="104097" y="282321"/>
                    <a:pt x="103730" y="318975"/>
                    <a:pt x="103364" y="355995"/>
                  </a:cubicBezTo>
                  <a:cubicBezTo>
                    <a:pt x="102997" y="375422"/>
                    <a:pt x="112894" y="395215"/>
                    <a:pt x="103364" y="414642"/>
                  </a:cubicBezTo>
                  <a:cubicBezTo>
                    <a:pt x="98599" y="424538"/>
                    <a:pt x="96400" y="434435"/>
                    <a:pt x="101165" y="445064"/>
                  </a:cubicBezTo>
                  <a:cubicBezTo>
                    <a:pt x="102997" y="456427"/>
                    <a:pt x="102631" y="467790"/>
                    <a:pt x="103730" y="478786"/>
                  </a:cubicBezTo>
                  <a:cubicBezTo>
                    <a:pt x="102264" y="487949"/>
                    <a:pt x="106296" y="497113"/>
                    <a:pt x="105930" y="506276"/>
                  </a:cubicBezTo>
                  <a:cubicBezTo>
                    <a:pt x="104464" y="517639"/>
                    <a:pt x="104464" y="529002"/>
                    <a:pt x="109229" y="539998"/>
                  </a:cubicBezTo>
                  <a:cubicBezTo>
                    <a:pt x="113627" y="553926"/>
                    <a:pt x="103364" y="567488"/>
                    <a:pt x="108129" y="581417"/>
                  </a:cubicBezTo>
                  <a:cubicBezTo>
                    <a:pt x="113260" y="622103"/>
                    <a:pt x="113627" y="663521"/>
                    <a:pt x="123524" y="703474"/>
                  </a:cubicBezTo>
                  <a:cubicBezTo>
                    <a:pt x="123890" y="705307"/>
                    <a:pt x="124623" y="707140"/>
                    <a:pt x="124257" y="708972"/>
                  </a:cubicBezTo>
                  <a:cubicBezTo>
                    <a:pt x="123157" y="717403"/>
                    <a:pt x="112894" y="729132"/>
                    <a:pt x="114727" y="730232"/>
                  </a:cubicBezTo>
                  <a:cubicBezTo>
                    <a:pt x="124257" y="736829"/>
                    <a:pt x="120958" y="745993"/>
                    <a:pt x="122790" y="754056"/>
                  </a:cubicBezTo>
                  <a:cubicBezTo>
                    <a:pt x="125723" y="768351"/>
                    <a:pt x="105563" y="769085"/>
                    <a:pt x="108129" y="781547"/>
                  </a:cubicBezTo>
                  <a:cubicBezTo>
                    <a:pt x="126456" y="780447"/>
                    <a:pt x="127189" y="781547"/>
                    <a:pt x="127189" y="802440"/>
                  </a:cubicBezTo>
                  <a:cubicBezTo>
                    <a:pt x="127189" y="810870"/>
                    <a:pt x="136719" y="819300"/>
                    <a:pt x="126089" y="827364"/>
                  </a:cubicBezTo>
                  <a:cubicBezTo>
                    <a:pt x="124990" y="828097"/>
                    <a:pt x="127555" y="827731"/>
                    <a:pt x="128289" y="828464"/>
                  </a:cubicBezTo>
                  <a:cubicBezTo>
                    <a:pt x="138918" y="839460"/>
                    <a:pt x="138552" y="850090"/>
                    <a:pt x="127189" y="863652"/>
                  </a:cubicBezTo>
                  <a:cubicBezTo>
                    <a:pt x="132320" y="861452"/>
                    <a:pt x="137819" y="866584"/>
                    <a:pt x="142584" y="860353"/>
                  </a:cubicBezTo>
                  <a:cubicBezTo>
                    <a:pt x="146249" y="855588"/>
                    <a:pt x="151747" y="856687"/>
                    <a:pt x="155779" y="859986"/>
                  </a:cubicBezTo>
                  <a:cubicBezTo>
                    <a:pt x="160910" y="864018"/>
                    <a:pt x="162010" y="869883"/>
                    <a:pt x="158711" y="875014"/>
                  </a:cubicBezTo>
                  <a:cubicBezTo>
                    <a:pt x="153213" y="883811"/>
                    <a:pt x="155779" y="889676"/>
                    <a:pt x="162010" y="896640"/>
                  </a:cubicBezTo>
                  <a:cubicBezTo>
                    <a:pt x="178504" y="914967"/>
                    <a:pt x="177771" y="916433"/>
                    <a:pt x="155412" y="927063"/>
                  </a:cubicBezTo>
                  <a:cubicBezTo>
                    <a:pt x="174472" y="934760"/>
                    <a:pt x="175205" y="936226"/>
                    <a:pt x="162377" y="953087"/>
                  </a:cubicBezTo>
                  <a:cubicBezTo>
                    <a:pt x="158345" y="958218"/>
                    <a:pt x="156512" y="966282"/>
                    <a:pt x="161644" y="967749"/>
                  </a:cubicBezTo>
                  <a:cubicBezTo>
                    <a:pt x="187668" y="974713"/>
                    <a:pt x="177771" y="994139"/>
                    <a:pt x="178504" y="1009900"/>
                  </a:cubicBezTo>
                  <a:cubicBezTo>
                    <a:pt x="178871" y="1013932"/>
                    <a:pt x="181803" y="1017231"/>
                    <a:pt x="182536" y="1021263"/>
                  </a:cubicBezTo>
                  <a:cubicBezTo>
                    <a:pt x="185835" y="1039590"/>
                    <a:pt x="183636" y="1059017"/>
                    <a:pt x="194632" y="1075877"/>
                  </a:cubicBezTo>
                  <a:cubicBezTo>
                    <a:pt x="196831" y="1086874"/>
                    <a:pt x="208560" y="1094204"/>
                    <a:pt x="205262" y="1107033"/>
                  </a:cubicBezTo>
                  <a:cubicBezTo>
                    <a:pt x="202329" y="1118763"/>
                    <a:pt x="197931" y="1129392"/>
                    <a:pt x="186568" y="1135990"/>
                  </a:cubicBezTo>
                  <a:cubicBezTo>
                    <a:pt x="176672" y="1141488"/>
                    <a:pt x="177771" y="1147353"/>
                    <a:pt x="188034" y="1151385"/>
                  </a:cubicBezTo>
                  <a:cubicBezTo>
                    <a:pt x="190234" y="1152484"/>
                    <a:pt x="192799" y="1152851"/>
                    <a:pt x="194632" y="1154683"/>
                  </a:cubicBezTo>
                  <a:cubicBezTo>
                    <a:pt x="200497" y="1160181"/>
                    <a:pt x="208927" y="1164946"/>
                    <a:pt x="203429" y="1174476"/>
                  </a:cubicBezTo>
                  <a:cubicBezTo>
                    <a:pt x="198297" y="1182907"/>
                    <a:pt x="190234" y="1181807"/>
                    <a:pt x="181803" y="1178508"/>
                  </a:cubicBezTo>
                  <a:cubicBezTo>
                    <a:pt x="171174" y="1174476"/>
                    <a:pt x="160910" y="1170078"/>
                    <a:pt x="154313" y="1160181"/>
                  </a:cubicBezTo>
                  <a:cubicBezTo>
                    <a:pt x="151747" y="1156516"/>
                    <a:pt x="149548" y="1152484"/>
                    <a:pt x="144783" y="1152117"/>
                  </a:cubicBezTo>
                  <a:cubicBezTo>
                    <a:pt x="129755" y="1151018"/>
                    <a:pt x="124257" y="1138922"/>
                    <a:pt x="118392" y="1128292"/>
                  </a:cubicBezTo>
                  <a:cubicBezTo>
                    <a:pt x="114360" y="1123161"/>
                    <a:pt x="112161" y="1116197"/>
                    <a:pt x="106296" y="1112165"/>
                  </a:cubicBezTo>
                  <a:cubicBezTo>
                    <a:pt x="93467" y="1103734"/>
                    <a:pt x="84304" y="1092372"/>
                    <a:pt x="79539" y="1077710"/>
                  </a:cubicBezTo>
                  <a:cubicBezTo>
                    <a:pt x="75140" y="1064515"/>
                    <a:pt x="73308" y="1051319"/>
                    <a:pt x="75507" y="1037391"/>
                  </a:cubicBezTo>
                  <a:cubicBezTo>
                    <a:pt x="78439" y="1016132"/>
                    <a:pt x="60845" y="1001470"/>
                    <a:pt x="57547" y="982044"/>
                  </a:cubicBezTo>
                  <a:cubicBezTo>
                    <a:pt x="56080" y="974346"/>
                    <a:pt x="51682" y="967382"/>
                    <a:pt x="50949" y="958952"/>
                  </a:cubicBezTo>
                  <a:cubicBezTo>
                    <a:pt x="50582" y="953087"/>
                    <a:pt x="46917" y="960784"/>
                    <a:pt x="45084" y="958218"/>
                  </a:cubicBezTo>
                  <a:cubicBezTo>
                    <a:pt x="34088" y="943923"/>
                    <a:pt x="34088" y="928529"/>
                    <a:pt x="39953" y="911302"/>
                  </a:cubicBezTo>
                  <a:cubicBezTo>
                    <a:pt x="47650" y="915333"/>
                    <a:pt x="46184" y="920832"/>
                    <a:pt x="47650" y="924863"/>
                  </a:cubicBezTo>
                  <a:cubicBezTo>
                    <a:pt x="47283" y="913134"/>
                    <a:pt x="39220" y="902505"/>
                    <a:pt x="43985" y="890042"/>
                  </a:cubicBezTo>
                  <a:lnTo>
                    <a:pt x="43985" y="890042"/>
                  </a:lnTo>
                  <a:cubicBezTo>
                    <a:pt x="52782" y="879046"/>
                    <a:pt x="44351" y="869883"/>
                    <a:pt x="40686" y="859986"/>
                  </a:cubicBezTo>
                  <a:cubicBezTo>
                    <a:pt x="43618" y="835428"/>
                    <a:pt x="30789" y="813069"/>
                    <a:pt x="32622" y="788511"/>
                  </a:cubicBezTo>
                  <a:cubicBezTo>
                    <a:pt x="37387" y="780081"/>
                    <a:pt x="25291" y="777882"/>
                    <a:pt x="25658" y="771284"/>
                  </a:cubicBezTo>
                  <a:cubicBezTo>
                    <a:pt x="23825" y="765053"/>
                    <a:pt x="24192" y="758821"/>
                    <a:pt x="23825" y="752590"/>
                  </a:cubicBezTo>
                  <a:cubicBezTo>
                    <a:pt x="15028" y="720701"/>
                    <a:pt x="15028" y="688080"/>
                    <a:pt x="12096" y="655458"/>
                  </a:cubicBezTo>
                  <a:cubicBezTo>
                    <a:pt x="11729" y="644828"/>
                    <a:pt x="4032" y="637131"/>
                    <a:pt x="0" y="627234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81" name="Freeform: Shape 25180">
              <a:extLst>
                <a:ext uri="{FF2B5EF4-FFF2-40B4-BE49-F238E27FC236}">
                  <a16:creationId xmlns:a16="http://schemas.microsoft.com/office/drawing/2014/main" id="{CCE0E0BF-33D8-48A2-B995-26C2A5D15817}"/>
                </a:ext>
              </a:extLst>
            </p:cNvPr>
            <p:cNvSpPr/>
            <p:nvPr/>
          </p:nvSpPr>
          <p:spPr>
            <a:xfrm>
              <a:off x="10056027" y="4818254"/>
              <a:ext cx="75553" cy="1232625"/>
            </a:xfrm>
            <a:custGeom>
              <a:avLst/>
              <a:gdLst>
                <a:gd name="connsiteX0" fmla="*/ 2480 w 75553"/>
                <a:gd name="connsiteY0" fmla="*/ 541333 h 1232625"/>
                <a:gd name="connsiteX1" fmla="*/ 14942 w 75553"/>
                <a:gd name="connsiteY1" fmla="*/ 288788 h 1232625"/>
                <a:gd name="connsiteX2" fmla="*/ 21906 w 75553"/>
                <a:gd name="connsiteY2" fmla="*/ 199719 h 1232625"/>
                <a:gd name="connsiteX3" fmla="*/ 36201 w 75553"/>
                <a:gd name="connsiteY3" fmla="*/ 108451 h 1232625"/>
                <a:gd name="connsiteX4" fmla="*/ 47931 w 75553"/>
                <a:gd name="connsiteY4" fmla="*/ 38809 h 1232625"/>
                <a:gd name="connsiteX5" fmla="*/ 48297 w 75553"/>
                <a:gd name="connsiteY5" fmla="*/ 38442 h 1232625"/>
                <a:gd name="connsiteX6" fmla="*/ 61493 w 75553"/>
                <a:gd name="connsiteY6" fmla="*/ 6554 h 1232625"/>
                <a:gd name="connsiteX7" fmla="*/ 73955 w 75553"/>
                <a:gd name="connsiteY7" fmla="*/ 3988 h 1232625"/>
                <a:gd name="connsiteX8" fmla="*/ 75421 w 75553"/>
                <a:gd name="connsiteY8" fmla="*/ 10219 h 1232625"/>
                <a:gd name="connsiteX9" fmla="*/ 64791 w 75553"/>
                <a:gd name="connsiteY9" fmla="*/ 100754 h 1232625"/>
                <a:gd name="connsiteX10" fmla="*/ 48297 w 75553"/>
                <a:gd name="connsiteY10" fmla="*/ 220979 h 1232625"/>
                <a:gd name="connsiteX11" fmla="*/ 29970 w 75553"/>
                <a:gd name="connsiteY11" fmla="*/ 359530 h 1232625"/>
                <a:gd name="connsiteX12" fmla="*/ 25938 w 75553"/>
                <a:gd name="connsiteY12" fmla="*/ 415244 h 1232625"/>
                <a:gd name="connsiteX13" fmla="*/ 22273 w 75553"/>
                <a:gd name="connsiteY13" fmla="*/ 497349 h 1232625"/>
                <a:gd name="connsiteX14" fmla="*/ 24472 w 75553"/>
                <a:gd name="connsiteY14" fmla="*/ 620139 h 1232625"/>
                <a:gd name="connsiteX15" fmla="*/ 55261 w 75553"/>
                <a:gd name="connsiteY15" fmla="*/ 634434 h 1232625"/>
                <a:gd name="connsiteX16" fmla="*/ 69557 w 75553"/>
                <a:gd name="connsiteY16" fmla="*/ 628203 h 1232625"/>
                <a:gd name="connsiteX17" fmla="*/ 71389 w 75553"/>
                <a:gd name="connsiteY17" fmla="*/ 646897 h 1232625"/>
                <a:gd name="connsiteX18" fmla="*/ 62959 w 75553"/>
                <a:gd name="connsiteY18" fmla="*/ 696013 h 1232625"/>
                <a:gd name="connsiteX19" fmla="*/ 54895 w 75553"/>
                <a:gd name="connsiteY19" fmla="*/ 724969 h 1232625"/>
                <a:gd name="connsiteX20" fmla="*/ 54528 w 75553"/>
                <a:gd name="connsiteY20" fmla="*/ 700411 h 1232625"/>
                <a:gd name="connsiteX21" fmla="*/ 38767 w 75553"/>
                <a:gd name="connsiteY21" fmla="*/ 688315 h 1232625"/>
                <a:gd name="connsiteX22" fmla="*/ 32903 w 75553"/>
                <a:gd name="connsiteY22" fmla="*/ 698945 h 1232625"/>
                <a:gd name="connsiteX23" fmla="*/ 34369 w 75553"/>
                <a:gd name="connsiteY23" fmla="*/ 893211 h 1232625"/>
                <a:gd name="connsiteX24" fmla="*/ 44998 w 75553"/>
                <a:gd name="connsiteY24" fmla="*/ 1057053 h 1232625"/>
                <a:gd name="connsiteX25" fmla="*/ 50496 w 75553"/>
                <a:gd name="connsiteY25" fmla="*/ 1132927 h 1232625"/>
                <a:gd name="connsiteX26" fmla="*/ 61493 w 75553"/>
                <a:gd name="connsiteY26" fmla="*/ 1232625 h 1232625"/>
                <a:gd name="connsiteX27" fmla="*/ 51963 w 75553"/>
                <a:gd name="connsiteY27" fmla="*/ 1190107 h 1232625"/>
                <a:gd name="connsiteX28" fmla="*/ 34735 w 75553"/>
                <a:gd name="connsiteY28" fmla="*/ 1045691 h 1232625"/>
                <a:gd name="connsiteX29" fmla="*/ 19707 w 75553"/>
                <a:gd name="connsiteY29" fmla="*/ 907139 h 1232625"/>
                <a:gd name="connsiteX30" fmla="*/ 11277 w 75553"/>
                <a:gd name="connsiteY30" fmla="*/ 794612 h 1232625"/>
                <a:gd name="connsiteX31" fmla="*/ 1380 w 75553"/>
                <a:gd name="connsiteY31" fmla="*/ 696379 h 1232625"/>
                <a:gd name="connsiteX32" fmla="*/ 2113 w 75553"/>
                <a:gd name="connsiteY32" fmla="*/ 583485 h 1232625"/>
                <a:gd name="connsiteX33" fmla="*/ 2480 w 75553"/>
                <a:gd name="connsiteY33" fmla="*/ 541333 h 123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553" h="1232625">
                  <a:moveTo>
                    <a:pt x="2480" y="541333"/>
                  </a:moveTo>
                  <a:cubicBezTo>
                    <a:pt x="6512" y="457030"/>
                    <a:pt x="9444" y="372726"/>
                    <a:pt x="14942" y="288788"/>
                  </a:cubicBezTo>
                  <a:cubicBezTo>
                    <a:pt x="16775" y="259099"/>
                    <a:pt x="15309" y="229042"/>
                    <a:pt x="21906" y="199719"/>
                  </a:cubicBezTo>
                  <a:cubicBezTo>
                    <a:pt x="26671" y="169297"/>
                    <a:pt x="31436" y="138874"/>
                    <a:pt x="36201" y="108451"/>
                  </a:cubicBezTo>
                  <a:cubicBezTo>
                    <a:pt x="39867" y="85359"/>
                    <a:pt x="43899" y="61901"/>
                    <a:pt x="47931" y="38809"/>
                  </a:cubicBezTo>
                  <a:lnTo>
                    <a:pt x="48297" y="38442"/>
                  </a:lnTo>
                  <a:cubicBezTo>
                    <a:pt x="63325" y="32578"/>
                    <a:pt x="57461" y="17183"/>
                    <a:pt x="61493" y="6554"/>
                  </a:cubicBezTo>
                  <a:cubicBezTo>
                    <a:pt x="66258" y="-6275"/>
                    <a:pt x="69923" y="3621"/>
                    <a:pt x="73955" y="3988"/>
                  </a:cubicBezTo>
                  <a:cubicBezTo>
                    <a:pt x="75421" y="5820"/>
                    <a:pt x="75788" y="8020"/>
                    <a:pt x="75421" y="10219"/>
                  </a:cubicBezTo>
                  <a:cubicBezTo>
                    <a:pt x="65525" y="39542"/>
                    <a:pt x="65891" y="70698"/>
                    <a:pt x="64791" y="100754"/>
                  </a:cubicBezTo>
                  <a:cubicBezTo>
                    <a:pt x="63325" y="141440"/>
                    <a:pt x="56728" y="181392"/>
                    <a:pt x="48297" y="220979"/>
                  </a:cubicBezTo>
                  <a:cubicBezTo>
                    <a:pt x="38401" y="266796"/>
                    <a:pt x="32536" y="312980"/>
                    <a:pt x="29970" y="359530"/>
                  </a:cubicBezTo>
                  <a:cubicBezTo>
                    <a:pt x="26305" y="377857"/>
                    <a:pt x="25205" y="396551"/>
                    <a:pt x="25938" y="415244"/>
                  </a:cubicBezTo>
                  <a:cubicBezTo>
                    <a:pt x="27405" y="442735"/>
                    <a:pt x="25938" y="469858"/>
                    <a:pt x="22273" y="497349"/>
                  </a:cubicBezTo>
                  <a:cubicBezTo>
                    <a:pt x="16775" y="538401"/>
                    <a:pt x="21906" y="579453"/>
                    <a:pt x="24472" y="620139"/>
                  </a:cubicBezTo>
                  <a:cubicBezTo>
                    <a:pt x="26305" y="647630"/>
                    <a:pt x="30337" y="648729"/>
                    <a:pt x="55261" y="634434"/>
                  </a:cubicBezTo>
                  <a:cubicBezTo>
                    <a:pt x="60393" y="632968"/>
                    <a:pt x="63692" y="624538"/>
                    <a:pt x="69557" y="628203"/>
                  </a:cubicBezTo>
                  <a:cubicBezTo>
                    <a:pt x="76154" y="632602"/>
                    <a:pt x="74322" y="640299"/>
                    <a:pt x="71389" y="646897"/>
                  </a:cubicBezTo>
                  <a:cubicBezTo>
                    <a:pt x="58560" y="661558"/>
                    <a:pt x="64058" y="679152"/>
                    <a:pt x="62959" y="696013"/>
                  </a:cubicBezTo>
                  <a:cubicBezTo>
                    <a:pt x="62226" y="705909"/>
                    <a:pt x="68457" y="718372"/>
                    <a:pt x="54895" y="724969"/>
                  </a:cubicBezTo>
                  <a:cubicBezTo>
                    <a:pt x="54895" y="716905"/>
                    <a:pt x="54528" y="708842"/>
                    <a:pt x="54528" y="700411"/>
                  </a:cubicBezTo>
                  <a:cubicBezTo>
                    <a:pt x="54528" y="689782"/>
                    <a:pt x="44265" y="690148"/>
                    <a:pt x="38767" y="688315"/>
                  </a:cubicBezTo>
                  <a:cubicBezTo>
                    <a:pt x="31070" y="686116"/>
                    <a:pt x="32903" y="695646"/>
                    <a:pt x="32903" y="698945"/>
                  </a:cubicBezTo>
                  <a:cubicBezTo>
                    <a:pt x="31803" y="763822"/>
                    <a:pt x="25938" y="827967"/>
                    <a:pt x="34369" y="893211"/>
                  </a:cubicBezTo>
                  <a:cubicBezTo>
                    <a:pt x="41333" y="947458"/>
                    <a:pt x="45731" y="1002073"/>
                    <a:pt x="44998" y="1057053"/>
                  </a:cubicBezTo>
                  <a:cubicBezTo>
                    <a:pt x="44632" y="1081611"/>
                    <a:pt x="45731" y="1107636"/>
                    <a:pt x="50496" y="1132927"/>
                  </a:cubicBezTo>
                  <a:cubicBezTo>
                    <a:pt x="56728" y="1165549"/>
                    <a:pt x="59660" y="1198904"/>
                    <a:pt x="61493" y="1232625"/>
                  </a:cubicBezTo>
                  <a:cubicBezTo>
                    <a:pt x="58194" y="1218330"/>
                    <a:pt x="53062" y="1204402"/>
                    <a:pt x="51963" y="1190107"/>
                  </a:cubicBezTo>
                  <a:cubicBezTo>
                    <a:pt x="48297" y="1141724"/>
                    <a:pt x="35835" y="1094807"/>
                    <a:pt x="34735" y="1045691"/>
                  </a:cubicBezTo>
                  <a:cubicBezTo>
                    <a:pt x="33636" y="999507"/>
                    <a:pt x="25205" y="953323"/>
                    <a:pt x="19707" y="907139"/>
                  </a:cubicBezTo>
                  <a:cubicBezTo>
                    <a:pt x="15309" y="869752"/>
                    <a:pt x="11643" y="832365"/>
                    <a:pt x="11277" y="794612"/>
                  </a:cubicBezTo>
                  <a:cubicBezTo>
                    <a:pt x="10910" y="761990"/>
                    <a:pt x="5046" y="729001"/>
                    <a:pt x="1380" y="696379"/>
                  </a:cubicBezTo>
                  <a:cubicBezTo>
                    <a:pt x="-2652" y="658259"/>
                    <a:pt x="3580" y="621239"/>
                    <a:pt x="2113" y="583485"/>
                  </a:cubicBezTo>
                  <a:cubicBezTo>
                    <a:pt x="2113" y="569923"/>
                    <a:pt x="2480" y="555629"/>
                    <a:pt x="2480" y="541333"/>
                  </a:cubicBezTo>
                  <a:close/>
                </a:path>
              </a:pathLst>
            </a:custGeom>
            <a:solidFill>
              <a:srgbClr val="CAC8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82" name="Freeform: Shape 25181">
              <a:extLst>
                <a:ext uri="{FF2B5EF4-FFF2-40B4-BE49-F238E27FC236}">
                  <a16:creationId xmlns:a16="http://schemas.microsoft.com/office/drawing/2014/main" id="{D20630E8-8EA5-42FA-A5EE-6D651F4C17AC}"/>
                </a:ext>
              </a:extLst>
            </p:cNvPr>
            <p:cNvSpPr/>
            <p:nvPr/>
          </p:nvSpPr>
          <p:spPr>
            <a:xfrm>
              <a:off x="10145744" y="6134377"/>
              <a:ext cx="75821" cy="296305"/>
            </a:xfrm>
            <a:custGeom>
              <a:avLst/>
              <a:gdLst>
                <a:gd name="connsiteX0" fmla="*/ 66710 w 75821"/>
                <a:gd name="connsiteY0" fmla="*/ 171612 h 296305"/>
                <a:gd name="connsiteX1" fmla="*/ 70742 w 75821"/>
                <a:gd name="connsiteY1" fmla="*/ 213031 h 296305"/>
                <a:gd name="connsiteX2" fmla="*/ 70009 w 75821"/>
                <a:gd name="connsiteY2" fmla="*/ 235757 h 296305"/>
                <a:gd name="connsiteX3" fmla="*/ 74774 w 75821"/>
                <a:gd name="connsiteY3" fmla="*/ 288538 h 296305"/>
                <a:gd name="connsiteX4" fmla="*/ 59379 w 75821"/>
                <a:gd name="connsiteY4" fmla="*/ 293670 h 296305"/>
                <a:gd name="connsiteX5" fmla="*/ 48383 w 75821"/>
                <a:gd name="connsiteY5" fmla="*/ 277176 h 296305"/>
                <a:gd name="connsiteX6" fmla="*/ 30056 w 75821"/>
                <a:gd name="connsiteY6" fmla="*/ 184441 h 296305"/>
                <a:gd name="connsiteX7" fmla="*/ 12096 w 75821"/>
                <a:gd name="connsiteY7" fmla="*/ 100871 h 296305"/>
                <a:gd name="connsiteX8" fmla="*/ 0 w 75821"/>
                <a:gd name="connsiteY8" fmla="*/ 40758 h 296305"/>
                <a:gd name="connsiteX9" fmla="*/ 8797 w 75821"/>
                <a:gd name="connsiteY9" fmla="*/ 33794 h 296305"/>
                <a:gd name="connsiteX10" fmla="*/ 6598 w 75821"/>
                <a:gd name="connsiteY10" fmla="*/ 19865 h 296305"/>
                <a:gd name="connsiteX11" fmla="*/ 14662 w 75821"/>
                <a:gd name="connsiteY11" fmla="*/ 72 h 296305"/>
                <a:gd name="connsiteX12" fmla="*/ 21259 w 75821"/>
                <a:gd name="connsiteY12" fmla="*/ 14734 h 296305"/>
                <a:gd name="connsiteX13" fmla="*/ 32988 w 75821"/>
                <a:gd name="connsiteY13" fmla="*/ 25364 h 296305"/>
                <a:gd name="connsiteX14" fmla="*/ 43618 w 75821"/>
                <a:gd name="connsiteY14" fmla="*/ 77045 h 296305"/>
                <a:gd name="connsiteX15" fmla="*/ 30789 w 75821"/>
                <a:gd name="connsiteY15" fmla="*/ 48822 h 296305"/>
                <a:gd name="connsiteX16" fmla="*/ 36287 w 75821"/>
                <a:gd name="connsiteY16" fmla="*/ 93173 h 296305"/>
                <a:gd name="connsiteX17" fmla="*/ 50949 w 75821"/>
                <a:gd name="connsiteY17" fmla="*/ 161349 h 296305"/>
                <a:gd name="connsiteX18" fmla="*/ 54248 w 75821"/>
                <a:gd name="connsiteY18" fmla="*/ 183708 h 296305"/>
                <a:gd name="connsiteX19" fmla="*/ 66710 w 75821"/>
                <a:gd name="connsiteY19" fmla="*/ 171612 h 29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821" h="296305">
                  <a:moveTo>
                    <a:pt x="66710" y="171612"/>
                  </a:moveTo>
                  <a:cubicBezTo>
                    <a:pt x="68176" y="185541"/>
                    <a:pt x="69276" y="199103"/>
                    <a:pt x="70742" y="213031"/>
                  </a:cubicBezTo>
                  <a:cubicBezTo>
                    <a:pt x="77340" y="220729"/>
                    <a:pt x="77706" y="228426"/>
                    <a:pt x="70009" y="235757"/>
                  </a:cubicBezTo>
                  <a:cubicBezTo>
                    <a:pt x="68176" y="253717"/>
                    <a:pt x="79172" y="270211"/>
                    <a:pt x="74774" y="288538"/>
                  </a:cubicBezTo>
                  <a:cubicBezTo>
                    <a:pt x="72575" y="298435"/>
                    <a:pt x="66710" y="297335"/>
                    <a:pt x="59379" y="293670"/>
                  </a:cubicBezTo>
                  <a:cubicBezTo>
                    <a:pt x="52415" y="290004"/>
                    <a:pt x="50949" y="283407"/>
                    <a:pt x="48383" y="277176"/>
                  </a:cubicBezTo>
                  <a:cubicBezTo>
                    <a:pt x="37020" y="247120"/>
                    <a:pt x="34088" y="215597"/>
                    <a:pt x="30056" y="184441"/>
                  </a:cubicBezTo>
                  <a:cubicBezTo>
                    <a:pt x="26024" y="155851"/>
                    <a:pt x="18693" y="128361"/>
                    <a:pt x="12096" y="100871"/>
                  </a:cubicBezTo>
                  <a:cubicBezTo>
                    <a:pt x="7331" y="81077"/>
                    <a:pt x="3665" y="60918"/>
                    <a:pt x="0" y="40758"/>
                  </a:cubicBezTo>
                  <a:cubicBezTo>
                    <a:pt x="7331" y="44424"/>
                    <a:pt x="8797" y="38925"/>
                    <a:pt x="8797" y="33794"/>
                  </a:cubicBezTo>
                  <a:cubicBezTo>
                    <a:pt x="8797" y="29029"/>
                    <a:pt x="4765" y="22798"/>
                    <a:pt x="6598" y="19865"/>
                  </a:cubicBezTo>
                  <a:cubicBezTo>
                    <a:pt x="10263" y="13634"/>
                    <a:pt x="2566" y="1172"/>
                    <a:pt x="14662" y="72"/>
                  </a:cubicBezTo>
                  <a:cubicBezTo>
                    <a:pt x="27857" y="-1027"/>
                    <a:pt x="17227" y="10702"/>
                    <a:pt x="21259" y="14734"/>
                  </a:cubicBezTo>
                  <a:cubicBezTo>
                    <a:pt x="24925" y="18766"/>
                    <a:pt x="26024" y="25364"/>
                    <a:pt x="32988" y="25364"/>
                  </a:cubicBezTo>
                  <a:cubicBezTo>
                    <a:pt x="36287" y="41858"/>
                    <a:pt x="39953" y="57985"/>
                    <a:pt x="43618" y="77045"/>
                  </a:cubicBezTo>
                  <a:cubicBezTo>
                    <a:pt x="29690" y="70814"/>
                    <a:pt x="34821" y="59452"/>
                    <a:pt x="30789" y="48822"/>
                  </a:cubicBezTo>
                  <a:cubicBezTo>
                    <a:pt x="27490" y="66416"/>
                    <a:pt x="30056" y="79978"/>
                    <a:pt x="36287" y="93173"/>
                  </a:cubicBezTo>
                  <a:cubicBezTo>
                    <a:pt x="45451" y="115166"/>
                    <a:pt x="45084" y="138990"/>
                    <a:pt x="50949" y="161349"/>
                  </a:cubicBezTo>
                  <a:cubicBezTo>
                    <a:pt x="52782" y="168314"/>
                    <a:pt x="52415" y="176011"/>
                    <a:pt x="54248" y="183708"/>
                  </a:cubicBezTo>
                  <a:cubicBezTo>
                    <a:pt x="60112" y="180776"/>
                    <a:pt x="57913" y="170879"/>
                    <a:pt x="66710" y="171612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83" name="Freeform: Shape 25182">
              <a:extLst>
                <a:ext uri="{FF2B5EF4-FFF2-40B4-BE49-F238E27FC236}">
                  <a16:creationId xmlns:a16="http://schemas.microsoft.com/office/drawing/2014/main" id="{0C04CD5B-91C2-4379-9770-5DF5A8F8B391}"/>
                </a:ext>
              </a:extLst>
            </p:cNvPr>
            <p:cNvSpPr/>
            <p:nvPr/>
          </p:nvSpPr>
          <p:spPr>
            <a:xfrm>
              <a:off x="10111655" y="5464784"/>
              <a:ext cx="35920" cy="420786"/>
            </a:xfrm>
            <a:custGeom>
              <a:avLst/>
              <a:gdLst>
                <a:gd name="connsiteX0" fmla="*/ 0 w 35920"/>
                <a:gd name="connsiteY0" fmla="*/ 78806 h 420786"/>
                <a:gd name="connsiteX1" fmla="*/ 2932 w 35920"/>
                <a:gd name="connsiteY1" fmla="*/ 17594 h 420786"/>
                <a:gd name="connsiteX2" fmla="*/ 14295 w 35920"/>
                <a:gd name="connsiteY2" fmla="*/ 0 h 420786"/>
                <a:gd name="connsiteX3" fmla="*/ 22725 w 35920"/>
                <a:gd name="connsiteY3" fmla="*/ 36654 h 420786"/>
                <a:gd name="connsiteX4" fmla="*/ 31156 w 35920"/>
                <a:gd name="connsiteY4" fmla="*/ 183636 h 420786"/>
                <a:gd name="connsiteX5" fmla="*/ 34821 w 35920"/>
                <a:gd name="connsiteY5" fmla="*/ 313391 h 420786"/>
                <a:gd name="connsiteX6" fmla="*/ 35921 w 35920"/>
                <a:gd name="connsiteY6" fmla="*/ 354809 h 420786"/>
                <a:gd name="connsiteX7" fmla="*/ 33355 w 35920"/>
                <a:gd name="connsiteY7" fmla="*/ 360674 h 420786"/>
                <a:gd name="connsiteX8" fmla="*/ 28957 w 35920"/>
                <a:gd name="connsiteY8" fmla="*/ 399161 h 420786"/>
                <a:gd name="connsiteX9" fmla="*/ 26024 w 35920"/>
                <a:gd name="connsiteY9" fmla="*/ 420786 h 420786"/>
                <a:gd name="connsiteX10" fmla="*/ 5498 w 35920"/>
                <a:gd name="connsiteY10" fmla="*/ 190600 h 420786"/>
                <a:gd name="connsiteX11" fmla="*/ 0 w 35920"/>
                <a:gd name="connsiteY11" fmla="*/ 78806 h 42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920" h="420786">
                  <a:moveTo>
                    <a:pt x="0" y="78806"/>
                  </a:moveTo>
                  <a:cubicBezTo>
                    <a:pt x="9163" y="59013"/>
                    <a:pt x="-1466" y="37753"/>
                    <a:pt x="2932" y="17594"/>
                  </a:cubicBezTo>
                  <a:cubicBezTo>
                    <a:pt x="4765" y="9897"/>
                    <a:pt x="2566" y="733"/>
                    <a:pt x="14295" y="0"/>
                  </a:cubicBezTo>
                  <a:cubicBezTo>
                    <a:pt x="25658" y="10263"/>
                    <a:pt x="22359" y="24558"/>
                    <a:pt x="22725" y="36654"/>
                  </a:cubicBezTo>
                  <a:cubicBezTo>
                    <a:pt x="25658" y="85770"/>
                    <a:pt x="27124" y="134520"/>
                    <a:pt x="31156" y="183636"/>
                  </a:cubicBezTo>
                  <a:cubicBezTo>
                    <a:pt x="30789" y="226887"/>
                    <a:pt x="32622" y="270139"/>
                    <a:pt x="34821" y="313391"/>
                  </a:cubicBezTo>
                  <a:cubicBezTo>
                    <a:pt x="34455" y="326952"/>
                    <a:pt x="34455" y="340881"/>
                    <a:pt x="35921" y="354809"/>
                  </a:cubicBezTo>
                  <a:cubicBezTo>
                    <a:pt x="35554" y="357009"/>
                    <a:pt x="34821" y="358841"/>
                    <a:pt x="33355" y="360674"/>
                  </a:cubicBezTo>
                  <a:cubicBezTo>
                    <a:pt x="26024" y="372770"/>
                    <a:pt x="30423" y="386332"/>
                    <a:pt x="28957" y="399161"/>
                  </a:cubicBezTo>
                  <a:cubicBezTo>
                    <a:pt x="28223" y="406491"/>
                    <a:pt x="32255" y="414189"/>
                    <a:pt x="26024" y="420786"/>
                  </a:cubicBezTo>
                  <a:cubicBezTo>
                    <a:pt x="19427" y="343813"/>
                    <a:pt x="14662" y="266840"/>
                    <a:pt x="5498" y="190600"/>
                  </a:cubicBezTo>
                  <a:cubicBezTo>
                    <a:pt x="1466" y="152847"/>
                    <a:pt x="733" y="116193"/>
                    <a:pt x="0" y="78806"/>
                  </a:cubicBezTo>
                  <a:close/>
                </a:path>
              </a:pathLst>
            </a:custGeom>
            <a:solidFill>
              <a:srgbClr val="E7E3D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84" name="Freeform: Shape 25183">
              <a:extLst>
                <a:ext uri="{FF2B5EF4-FFF2-40B4-BE49-F238E27FC236}">
                  <a16:creationId xmlns:a16="http://schemas.microsoft.com/office/drawing/2014/main" id="{CBF354B6-9DAA-490E-829D-2CC6681F5388}"/>
                </a:ext>
              </a:extLst>
            </p:cNvPr>
            <p:cNvSpPr/>
            <p:nvPr/>
          </p:nvSpPr>
          <p:spPr>
            <a:xfrm>
              <a:off x="10126836" y="5896566"/>
              <a:ext cx="50430" cy="179970"/>
            </a:xfrm>
            <a:custGeom>
              <a:avLst/>
              <a:gdLst>
                <a:gd name="connsiteX0" fmla="*/ 36868 w 50430"/>
                <a:gd name="connsiteY0" fmla="*/ 146615 h 179970"/>
                <a:gd name="connsiteX1" fmla="*/ 50430 w 50430"/>
                <a:gd name="connsiteY1" fmla="*/ 157245 h 179970"/>
                <a:gd name="connsiteX2" fmla="*/ 40533 w 50430"/>
                <a:gd name="connsiteY2" fmla="*/ 161644 h 179970"/>
                <a:gd name="connsiteX3" fmla="*/ 20374 w 50430"/>
                <a:gd name="connsiteY3" fmla="*/ 179970 h 179970"/>
                <a:gd name="connsiteX4" fmla="*/ 24039 w 50430"/>
                <a:gd name="connsiteY4" fmla="*/ 153946 h 179970"/>
                <a:gd name="connsiteX5" fmla="*/ 13776 w 50430"/>
                <a:gd name="connsiteY5" fmla="*/ 156146 h 179970"/>
                <a:gd name="connsiteX6" fmla="*/ 1314 w 50430"/>
                <a:gd name="connsiteY6" fmla="*/ 151381 h 179970"/>
                <a:gd name="connsiteX7" fmla="*/ 6812 w 50430"/>
                <a:gd name="connsiteY7" fmla="*/ 141850 h 179970"/>
                <a:gd name="connsiteX8" fmla="*/ 13043 w 50430"/>
                <a:gd name="connsiteY8" fmla="*/ 109595 h 179970"/>
                <a:gd name="connsiteX9" fmla="*/ 9744 w 50430"/>
                <a:gd name="connsiteY9" fmla="*/ 87969 h 179970"/>
                <a:gd name="connsiteX10" fmla="*/ 8278 w 50430"/>
                <a:gd name="connsiteY10" fmla="*/ 73674 h 179970"/>
                <a:gd name="connsiteX11" fmla="*/ 10844 w 50430"/>
                <a:gd name="connsiteY11" fmla="*/ 68543 h 179970"/>
                <a:gd name="connsiteX12" fmla="*/ 13410 w 50430"/>
                <a:gd name="connsiteY12" fmla="*/ 56080 h 179970"/>
                <a:gd name="connsiteX13" fmla="*/ 7178 w 50430"/>
                <a:gd name="connsiteY13" fmla="*/ 0 h 179970"/>
                <a:gd name="connsiteX14" fmla="*/ 27705 w 50430"/>
                <a:gd name="connsiteY14" fmla="*/ 55714 h 179970"/>
                <a:gd name="connsiteX15" fmla="*/ 36135 w 50430"/>
                <a:gd name="connsiteY15" fmla="*/ 124623 h 179970"/>
                <a:gd name="connsiteX16" fmla="*/ 34302 w 50430"/>
                <a:gd name="connsiteY16" fmla="*/ 148082 h 179970"/>
                <a:gd name="connsiteX17" fmla="*/ 35402 w 50430"/>
                <a:gd name="connsiteY17" fmla="*/ 148082 h 179970"/>
                <a:gd name="connsiteX18" fmla="*/ 36868 w 50430"/>
                <a:gd name="connsiteY18" fmla="*/ 146615 h 17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30" h="179970">
                  <a:moveTo>
                    <a:pt x="36868" y="146615"/>
                  </a:moveTo>
                  <a:cubicBezTo>
                    <a:pt x="41267" y="150281"/>
                    <a:pt x="46032" y="153580"/>
                    <a:pt x="50430" y="157245"/>
                  </a:cubicBezTo>
                  <a:cubicBezTo>
                    <a:pt x="48231" y="161277"/>
                    <a:pt x="42000" y="156146"/>
                    <a:pt x="40533" y="161644"/>
                  </a:cubicBezTo>
                  <a:cubicBezTo>
                    <a:pt x="31370" y="163476"/>
                    <a:pt x="23306" y="167142"/>
                    <a:pt x="20374" y="179970"/>
                  </a:cubicBezTo>
                  <a:cubicBezTo>
                    <a:pt x="15975" y="168974"/>
                    <a:pt x="18541" y="160910"/>
                    <a:pt x="24039" y="153946"/>
                  </a:cubicBezTo>
                  <a:cubicBezTo>
                    <a:pt x="18908" y="149548"/>
                    <a:pt x="16708" y="154313"/>
                    <a:pt x="13776" y="156146"/>
                  </a:cubicBezTo>
                  <a:cubicBezTo>
                    <a:pt x="7912" y="159444"/>
                    <a:pt x="3513" y="153580"/>
                    <a:pt x="1314" y="151381"/>
                  </a:cubicBezTo>
                  <a:cubicBezTo>
                    <a:pt x="-2718" y="147349"/>
                    <a:pt x="3513" y="144050"/>
                    <a:pt x="6812" y="141850"/>
                  </a:cubicBezTo>
                  <a:cubicBezTo>
                    <a:pt x="18908" y="134153"/>
                    <a:pt x="22940" y="119858"/>
                    <a:pt x="13043" y="109595"/>
                  </a:cubicBezTo>
                  <a:cubicBezTo>
                    <a:pt x="6079" y="102264"/>
                    <a:pt x="5346" y="96033"/>
                    <a:pt x="9744" y="87969"/>
                  </a:cubicBezTo>
                  <a:cubicBezTo>
                    <a:pt x="12310" y="83204"/>
                    <a:pt x="15242" y="78806"/>
                    <a:pt x="8278" y="73674"/>
                  </a:cubicBezTo>
                  <a:cubicBezTo>
                    <a:pt x="1680" y="69276"/>
                    <a:pt x="7912" y="70375"/>
                    <a:pt x="10844" y="68543"/>
                  </a:cubicBezTo>
                  <a:cubicBezTo>
                    <a:pt x="15609" y="65977"/>
                    <a:pt x="13776" y="56447"/>
                    <a:pt x="13410" y="56080"/>
                  </a:cubicBezTo>
                  <a:cubicBezTo>
                    <a:pt x="-3818" y="38853"/>
                    <a:pt x="15975" y="17594"/>
                    <a:pt x="7178" y="0"/>
                  </a:cubicBezTo>
                  <a:cubicBezTo>
                    <a:pt x="29537" y="12462"/>
                    <a:pt x="26605" y="36654"/>
                    <a:pt x="27705" y="55714"/>
                  </a:cubicBezTo>
                  <a:cubicBezTo>
                    <a:pt x="29171" y="79172"/>
                    <a:pt x="31003" y="101898"/>
                    <a:pt x="36135" y="124623"/>
                  </a:cubicBezTo>
                  <a:cubicBezTo>
                    <a:pt x="28438" y="131954"/>
                    <a:pt x="32470" y="140018"/>
                    <a:pt x="34302" y="148082"/>
                  </a:cubicBezTo>
                  <a:cubicBezTo>
                    <a:pt x="34302" y="148082"/>
                    <a:pt x="35035" y="148448"/>
                    <a:pt x="35402" y="148082"/>
                  </a:cubicBezTo>
                  <a:cubicBezTo>
                    <a:pt x="36135" y="147715"/>
                    <a:pt x="36502" y="147349"/>
                    <a:pt x="36868" y="146615"/>
                  </a:cubicBezTo>
                  <a:close/>
                </a:path>
              </a:pathLst>
            </a:custGeom>
            <a:solidFill>
              <a:srgbClr val="BBAF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85" name="Freeform: Shape 25184">
              <a:extLst>
                <a:ext uri="{FF2B5EF4-FFF2-40B4-BE49-F238E27FC236}">
                  <a16:creationId xmlns:a16="http://schemas.microsoft.com/office/drawing/2014/main" id="{3C7B211A-CFD9-4A80-BCC4-E229D1B7D3D4}"/>
                </a:ext>
              </a:extLst>
            </p:cNvPr>
            <p:cNvSpPr/>
            <p:nvPr/>
          </p:nvSpPr>
          <p:spPr>
            <a:xfrm>
              <a:off x="10174684" y="6129685"/>
              <a:ext cx="13002" cy="30056"/>
            </a:xfrm>
            <a:custGeom>
              <a:avLst/>
              <a:gdLst>
                <a:gd name="connsiteX0" fmla="*/ 749 w 13002"/>
                <a:gd name="connsiteY0" fmla="*/ 0 h 30056"/>
                <a:gd name="connsiteX1" fmla="*/ 3315 w 13002"/>
                <a:gd name="connsiteY1" fmla="*/ 2566 h 30056"/>
                <a:gd name="connsiteX2" fmla="*/ 4048 w 13002"/>
                <a:gd name="connsiteY2" fmla="*/ 30056 h 30056"/>
                <a:gd name="connsiteX3" fmla="*/ 749 w 13002"/>
                <a:gd name="connsiteY3" fmla="*/ 0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2" h="30056">
                  <a:moveTo>
                    <a:pt x="749" y="0"/>
                  </a:moveTo>
                  <a:cubicBezTo>
                    <a:pt x="1482" y="733"/>
                    <a:pt x="2582" y="1833"/>
                    <a:pt x="3315" y="2566"/>
                  </a:cubicBezTo>
                  <a:cubicBezTo>
                    <a:pt x="19076" y="11363"/>
                    <a:pt x="12845" y="20526"/>
                    <a:pt x="4048" y="30056"/>
                  </a:cubicBezTo>
                  <a:cubicBezTo>
                    <a:pt x="6247" y="19793"/>
                    <a:pt x="-2550" y="10630"/>
                    <a:pt x="749" y="0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86" name="Freeform: Shape 25185">
              <a:extLst>
                <a:ext uri="{FF2B5EF4-FFF2-40B4-BE49-F238E27FC236}">
                  <a16:creationId xmlns:a16="http://schemas.microsoft.com/office/drawing/2014/main" id="{2C59A603-8233-48D9-918A-6CB0D966B780}"/>
                </a:ext>
              </a:extLst>
            </p:cNvPr>
            <p:cNvSpPr/>
            <p:nvPr/>
          </p:nvSpPr>
          <p:spPr>
            <a:xfrm>
              <a:off x="11214204" y="4324599"/>
              <a:ext cx="245632" cy="216132"/>
            </a:xfrm>
            <a:custGeom>
              <a:avLst/>
              <a:gdLst>
                <a:gd name="connsiteX0" fmla="*/ 8797 w 245632"/>
                <a:gd name="connsiteY0" fmla="*/ 35803 h 216132"/>
                <a:gd name="connsiteX1" fmla="*/ 0 w 245632"/>
                <a:gd name="connsiteY1" fmla="*/ 5747 h 216132"/>
                <a:gd name="connsiteX2" fmla="*/ 12096 w 245632"/>
                <a:gd name="connsiteY2" fmla="*/ 1715 h 216132"/>
                <a:gd name="connsiteX3" fmla="*/ 24192 w 245632"/>
                <a:gd name="connsiteY3" fmla="*/ 2448 h 216132"/>
                <a:gd name="connsiteX4" fmla="*/ 21992 w 245632"/>
                <a:gd name="connsiteY4" fmla="*/ 15277 h 216132"/>
                <a:gd name="connsiteX5" fmla="*/ 25658 w 245632"/>
                <a:gd name="connsiteY5" fmla="*/ 33971 h 216132"/>
                <a:gd name="connsiteX6" fmla="*/ 40319 w 245632"/>
                <a:gd name="connsiteY6" fmla="*/ 53031 h 216132"/>
                <a:gd name="connsiteX7" fmla="*/ 65977 w 245632"/>
                <a:gd name="connsiteY7" fmla="*/ 69891 h 216132"/>
                <a:gd name="connsiteX8" fmla="*/ 109228 w 245632"/>
                <a:gd name="connsiteY8" fmla="*/ 85286 h 216132"/>
                <a:gd name="connsiteX9" fmla="*/ 131587 w 245632"/>
                <a:gd name="connsiteY9" fmla="*/ 92617 h 216132"/>
                <a:gd name="connsiteX10" fmla="*/ 177771 w 245632"/>
                <a:gd name="connsiteY10" fmla="*/ 103979 h 216132"/>
                <a:gd name="connsiteX11" fmla="*/ 201230 w 245632"/>
                <a:gd name="connsiteY11" fmla="*/ 101780 h 216132"/>
                <a:gd name="connsiteX12" fmla="*/ 198297 w 245632"/>
                <a:gd name="connsiteY12" fmla="*/ 83453 h 216132"/>
                <a:gd name="connsiteX13" fmla="*/ 205995 w 245632"/>
                <a:gd name="connsiteY13" fmla="*/ 71357 h 216132"/>
                <a:gd name="connsiteX14" fmla="*/ 219557 w 245632"/>
                <a:gd name="connsiteY14" fmla="*/ 81254 h 216132"/>
                <a:gd name="connsiteX15" fmla="*/ 226154 w 245632"/>
                <a:gd name="connsiteY15" fmla="*/ 114243 h 216132"/>
                <a:gd name="connsiteX16" fmla="*/ 238250 w 245632"/>
                <a:gd name="connsiteY16" fmla="*/ 127438 h 216132"/>
                <a:gd name="connsiteX17" fmla="*/ 238983 w 245632"/>
                <a:gd name="connsiteY17" fmla="*/ 145398 h 216132"/>
                <a:gd name="connsiteX18" fmla="*/ 221023 w 245632"/>
                <a:gd name="connsiteY18" fmla="*/ 154562 h 216132"/>
                <a:gd name="connsiteX19" fmla="*/ 196098 w 245632"/>
                <a:gd name="connsiteY19" fmla="*/ 192682 h 216132"/>
                <a:gd name="connsiteX20" fmla="*/ 158711 w 245632"/>
                <a:gd name="connsiteY20" fmla="*/ 211009 h 216132"/>
                <a:gd name="connsiteX21" fmla="*/ 129388 w 245632"/>
                <a:gd name="connsiteY21" fmla="*/ 201112 h 216132"/>
                <a:gd name="connsiteX22" fmla="*/ 49483 w 245632"/>
                <a:gd name="connsiteY22" fmla="*/ 123773 h 216132"/>
                <a:gd name="connsiteX23" fmla="*/ 35921 w 245632"/>
                <a:gd name="connsiteY23" fmla="*/ 108744 h 216132"/>
                <a:gd name="connsiteX24" fmla="*/ 8797 w 245632"/>
                <a:gd name="connsiteY24" fmla="*/ 68059 h 216132"/>
                <a:gd name="connsiteX25" fmla="*/ 8797 w 245632"/>
                <a:gd name="connsiteY25" fmla="*/ 53031 h 216132"/>
                <a:gd name="connsiteX26" fmla="*/ 8797 w 245632"/>
                <a:gd name="connsiteY26" fmla="*/ 35803 h 21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45632" h="216132">
                  <a:moveTo>
                    <a:pt x="8797" y="35803"/>
                  </a:moveTo>
                  <a:cubicBezTo>
                    <a:pt x="5865" y="25907"/>
                    <a:pt x="2932" y="15644"/>
                    <a:pt x="0" y="5747"/>
                  </a:cubicBezTo>
                  <a:cubicBezTo>
                    <a:pt x="3665" y="2815"/>
                    <a:pt x="8064" y="3181"/>
                    <a:pt x="12096" y="1715"/>
                  </a:cubicBezTo>
                  <a:cubicBezTo>
                    <a:pt x="16128" y="249"/>
                    <a:pt x="20893" y="-1584"/>
                    <a:pt x="24192" y="2448"/>
                  </a:cubicBezTo>
                  <a:cubicBezTo>
                    <a:pt x="27857" y="6847"/>
                    <a:pt x="26391" y="11245"/>
                    <a:pt x="21992" y="15277"/>
                  </a:cubicBezTo>
                  <a:cubicBezTo>
                    <a:pt x="13929" y="22974"/>
                    <a:pt x="20893" y="29206"/>
                    <a:pt x="25658" y="33971"/>
                  </a:cubicBezTo>
                  <a:cubicBezTo>
                    <a:pt x="31156" y="39835"/>
                    <a:pt x="36654" y="45700"/>
                    <a:pt x="40319" y="53031"/>
                  </a:cubicBezTo>
                  <a:cubicBezTo>
                    <a:pt x="46550" y="62561"/>
                    <a:pt x="54981" y="67692"/>
                    <a:pt x="65977" y="69891"/>
                  </a:cubicBezTo>
                  <a:cubicBezTo>
                    <a:pt x="81005" y="73190"/>
                    <a:pt x="92368" y="86752"/>
                    <a:pt x="109228" y="85286"/>
                  </a:cubicBezTo>
                  <a:cubicBezTo>
                    <a:pt x="118025" y="83820"/>
                    <a:pt x="123157" y="92617"/>
                    <a:pt x="131587" y="92617"/>
                  </a:cubicBezTo>
                  <a:cubicBezTo>
                    <a:pt x="146249" y="99214"/>
                    <a:pt x="162743" y="98115"/>
                    <a:pt x="177771" y="103979"/>
                  </a:cubicBezTo>
                  <a:cubicBezTo>
                    <a:pt x="185102" y="106912"/>
                    <a:pt x="194265" y="110577"/>
                    <a:pt x="201230" y="101780"/>
                  </a:cubicBezTo>
                  <a:cubicBezTo>
                    <a:pt x="201963" y="95182"/>
                    <a:pt x="198297" y="89684"/>
                    <a:pt x="198297" y="83453"/>
                  </a:cubicBezTo>
                  <a:cubicBezTo>
                    <a:pt x="198297" y="77589"/>
                    <a:pt x="197931" y="71724"/>
                    <a:pt x="205995" y="71357"/>
                  </a:cubicBezTo>
                  <a:cubicBezTo>
                    <a:pt x="214792" y="68792"/>
                    <a:pt x="218457" y="71357"/>
                    <a:pt x="219557" y="81254"/>
                  </a:cubicBezTo>
                  <a:cubicBezTo>
                    <a:pt x="221023" y="92250"/>
                    <a:pt x="217724" y="104713"/>
                    <a:pt x="226154" y="114243"/>
                  </a:cubicBezTo>
                  <a:cubicBezTo>
                    <a:pt x="228720" y="119741"/>
                    <a:pt x="232386" y="124506"/>
                    <a:pt x="238250" y="127438"/>
                  </a:cubicBezTo>
                  <a:cubicBezTo>
                    <a:pt x="248880" y="132936"/>
                    <a:pt x="247047" y="138801"/>
                    <a:pt x="238983" y="145398"/>
                  </a:cubicBezTo>
                  <a:cubicBezTo>
                    <a:pt x="232386" y="147231"/>
                    <a:pt x="225055" y="147598"/>
                    <a:pt x="221023" y="154562"/>
                  </a:cubicBezTo>
                  <a:cubicBezTo>
                    <a:pt x="211859" y="166658"/>
                    <a:pt x="210027" y="182419"/>
                    <a:pt x="196098" y="192682"/>
                  </a:cubicBezTo>
                  <a:cubicBezTo>
                    <a:pt x="184369" y="201479"/>
                    <a:pt x="173373" y="209176"/>
                    <a:pt x="158711" y="211009"/>
                  </a:cubicBezTo>
                  <a:cubicBezTo>
                    <a:pt x="145149" y="219439"/>
                    <a:pt x="136719" y="218339"/>
                    <a:pt x="129388" y="201112"/>
                  </a:cubicBezTo>
                  <a:cubicBezTo>
                    <a:pt x="113627" y="164825"/>
                    <a:pt x="82471" y="142833"/>
                    <a:pt x="49483" y="123773"/>
                  </a:cubicBezTo>
                  <a:cubicBezTo>
                    <a:pt x="42885" y="120107"/>
                    <a:pt x="40319" y="113876"/>
                    <a:pt x="35921" y="108744"/>
                  </a:cubicBezTo>
                  <a:cubicBezTo>
                    <a:pt x="26757" y="95182"/>
                    <a:pt x="23458" y="77955"/>
                    <a:pt x="8797" y="68059"/>
                  </a:cubicBezTo>
                  <a:cubicBezTo>
                    <a:pt x="4032" y="64760"/>
                    <a:pt x="5132" y="57796"/>
                    <a:pt x="8797" y="53031"/>
                  </a:cubicBezTo>
                  <a:cubicBezTo>
                    <a:pt x="12829" y="46799"/>
                    <a:pt x="12096" y="41301"/>
                    <a:pt x="8797" y="35803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87" name="Freeform: Shape 25186">
              <a:extLst>
                <a:ext uri="{FF2B5EF4-FFF2-40B4-BE49-F238E27FC236}">
                  <a16:creationId xmlns:a16="http://schemas.microsoft.com/office/drawing/2014/main" id="{36536D2D-E488-45B4-8187-9B8C735E50D2}"/>
                </a:ext>
              </a:extLst>
            </p:cNvPr>
            <p:cNvSpPr/>
            <p:nvPr/>
          </p:nvSpPr>
          <p:spPr>
            <a:xfrm>
              <a:off x="11195877" y="4252961"/>
              <a:ext cx="254020" cy="176860"/>
            </a:xfrm>
            <a:custGeom>
              <a:avLst/>
              <a:gdLst>
                <a:gd name="connsiteX0" fmla="*/ 225421 w 254020"/>
                <a:gd name="connsiteY0" fmla="*/ 144829 h 176860"/>
                <a:gd name="connsiteX1" fmla="*/ 223222 w 254020"/>
                <a:gd name="connsiteY1" fmla="*/ 163889 h 176860"/>
                <a:gd name="connsiteX2" fmla="*/ 222122 w 254020"/>
                <a:gd name="connsiteY2" fmla="*/ 174885 h 176860"/>
                <a:gd name="connsiteX3" fmla="*/ 207827 w 254020"/>
                <a:gd name="connsiteY3" fmla="*/ 168654 h 176860"/>
                <a:gd name="connsiteX4" fmla="*/ 186202 w 254020"/>
                <a:gd name="connsiteY4" fmla="*/ 145928 h 176860"/>
                <a:gd name="connsiteX5" fmla="*/ 152847 w 254020"/>
                <a:gd name="connsiteY5" fmla="*/ 155825 h 176860"/>
                <a:gd name="connsiteX6" fmla="*/ 146615 w 254020"/>
                <a:gd name="connsiteY6" fmla="*/ 167187 h 176860"/>
                <a:gd name="connsiteX7" fmla="*/ 127922 w 254020"/>
                <a:gd name="connsiteY7" fmla="*/ 159490 h 176860"/>
                <a:gd name="connsiteX8" fmla="*/ 122424 w 254020"/>
                <a:gd name="connsiteY8" fmla="*/ 144462 h 176860"/>
                <a:gd name="connsiteX9" fmla="*/ 112527 w 254020"/>
                <a:gd name="connsiteY9" fmla="*/ 126135 h 176860"/>
                <a:gd name="connsiteX10" fmla="*/ 104464 w 254020"/>
                <a:gd name="connsiteY10" fmla="*/ 99378 h 176860"/>
                <a:gd name="connsiteX11" fmla="*/ 96033 w 254020"/>
                <a:gd name="connsiteY11" fmla="*/ 87282 h 176860"/>
                <a:gd name="connsiteX12" fmla="*/ 60112 w 254020"/>
                <a:gd name="connsiteY12" fmla="*/ 88748 h 176860"/>
                <a:gd name="connsiteX13" fmla="*/ 56447 w 254020"/>
                <a:gd name="connsiteY13" fmla="*/ 125402 h 176860"/>
                <a:gd name="connsiteX14" fmla="*/ 33355 w 254020"/>
                <a:gd name="connsiteY14" fmla="*/ 97912 h 176860"/>
                <a:gd name="connsiteX15" fmla="*/ 37753 w 254020"/>
                <a:gd name="connsiteY15" fmla="*/ 82884 h 176860"/>
                <a:gd name="connsiteX16" fmla="*/ 41052 w 254020"/>
                <a:gd name="connsiteY16" fmla="*/ 77385 h 176860"/>
                <a:gd name="connsiteX17" fmla="*/ 35554 w 254020"/>
                <a:gd name="connsiteY17" fmla="*/ 74453 h 176860"/>
                <a:gd name="connsiteX18" fmla="*/ 17960 w 254020"/>
                <a:gd name="connsiteY18" fmla="*/ 76652 h 176860"/>
                <a:gd name="connsiteX19" fmla="*/ 0 w 254020"/>
                <a:gd name="connsiteY19" fmla="*/ 39632 h 176860"/>
                <a:gd name="connsiteX20" fmla="*/ 6598 w 254020"/>
                <a:gd name="connsiteY20" fmla="*/ 29735 h 176860"/>
                <a:gd name="connsiteX21" fmla="*/ 15395 w 254020"/>
                <a:gd name="connsiteY21" fmla="*/ 25337 h 176860"/>
                <a:gd name="connsiteX22" fmla="*/ 35188 w 254020"/>
                <a:gd name="connsiteY22" fmla="*/ 30102 h 176860"/>
                <a:gd name="connsiteX23" fmla="*/ 64877 w 254020"/>
                <a:gd name="connsiteY23" fmla="*/ 57226 h 176860"/>
                <a:gd name="connsiteX24" fmla="*/ 65977 w 254020"/>
                <a:gd name="connsiteY24" fmla="*/ 56126 h 176860"/>
                <a:gd name="connsiteX25" fmla="*/ 85404 w 254020"/>
                <a:gd name="connsiteY25" fmla="*/ 45863 h 176860"/>
                <a:gd name="connsiteX26" fmla="*/ 121324 w 254020"/>
                <a:gd name="connsiteY26" fmla="*/ 23871 h 176860"/>
                <a:gd name="connsiteX27" fmla="*/ 151014 w 254020"/>
                <a:gd name="connsiteY27" fmla="*/ 412 h 176860"/>
                <a:gd name="connsiteX28" fmla="*/ 168974 w 254020"/>
                <a:gd name="connsiteY28" fmla="*/ 3711 h 176860"/>
                <a:gd name="connsiteX29" fmla="*/ 172640 w 254020"/>
                <a:gd name="connsiteY29" fmla="*/ 19839 h 176860"/>
                <a:gd name="connsiteX30" fmla="*/ 178504 w 254020"/>
                <a:gd name="connsiteY30" fmla="*/ 32668 h 176860"/>
                <a:gd name="connsiteX31" fmla="*/ 166042 w 254020"/>
                <a:gd name="connsiteY31" fmla="*/ 42931 h 176860"/>
                <a:gd name="connsiteX32" fmla="*/ 146615 w 254020"/>
                <a:gd name="connsiteY32" fmla="*/ 66389 h 176860"/>
                <a:gd name="connsiteX33" fmla="*/ 160544 w 254020"/>
                <a:gd name="connsiteY33" fmla="*/ 59425 h 176860"/>
                <a:gd name="connsiteX34" fmla="*/ 168974 w 254020"/>
                <a:gd name="connsiteY34" fmla="*/ 61624 h 176860"/>
                <a:gd name="connsiteX35" fmla="*/ 166775 w 254020"/>
                <a:gd name="connsiteY35" fmla="*/ 69688 h 176860"/>
                <a:gd name="connsiteX36" fmla="*/ 161277 w 254020"/>
                <a:gd name="connsiteY36" fmla="*/ 101577 h 176860"/>
                <a:gd name="connsiteX37" fmla="*/ 194999 w 254020"/>
                <a:gd name="connsiteY37" fmla="*/ 111107 h 176860"/>
                <a:gd name="connsiteX38" fmla="*/ 230553 w 254020"/>
                <a:gd name="connsiteY38" fmla="*/ 95346 h 176860"/>
                <a:gd name="connsiteX39" fmla="*/ 240449 w 254020"/>
                <a:gd name="connsiteY39" fmla="*/ 98278 h 176860"/>
                <a:gd name="connsiteX40" fmla="*/ 254011 w 254020"/>
                <a:gd name="connsiteY40" fmla="*/ 125769 h 176860"/>
                <a:gd name="connsiteX41" fmla="*/ 225421 w 254020"/>
                <a:gd name="connsiteY41" fmla="*/ 144829 h 1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020" h="176860">
                  <a:moveTo>
                    <a:pt x="225421" y="144829"/>
                  </a:moveTo>
                  <a:cubicBezTo>
                    <a:pt x="212959" y="149594"/>
                    <a:pt x="222122" y="158024"/>
                    <a:pt x="223222" y="163889"/>
                  </a:cubicBezTo>
                  <a:cubicBezTo>
                    <a:pt x="224322" y="168287"/>
                    <a:pt x="226521" y="171586"/>
                    <a:pt x="222122" y="174885"/>
                  </a:cubicBezTo>
                  <a:cubicBezTo>
                    <a:pt x="214425" y="180016"/>
                    <a:pt x="208561" y="174152"/>
                    <a:pt x="207827" y="168654"/>
                  </a:cubicBezTo>
                  <a:cubicBezTo>
                    <a:pt x="205628" y="155458"/>
                    <a:pt x="193899" y="152892"/>
                    <a:pt x="186202" y="145928"/>
                  </a:cubicBezTo>
                  <a:cubicBezTo>
                    <a:pt x="172273" y="133099"/>
                    <a:pt x="158345" y="137498"/>
                    <a:pt x="152847" y="155825"/>
                  </a:cubicBezTo>
                  <a:cubicBezTo>
                    <a:pt x="151747" y="160223"/>
                    <a:pt x="150281" y="164255"/>
                    <a:pt x="146615" y="167187"/>
                  </a:cubicBezTo>
                  <a:cubicBezTo>
                    <a:pt x="140384" y="164622"/>
                    <a:pt x="134153" y="162056"/>
                    <a:pt x="127922" y="159490"/>
                  </a:cubicBezTo>
                  <a:cubicBezTo>
                    <a:pt x="122791" y="155825"/>
                    <a:pt x="122057" y="150327"/>
                    <a:pt x="122424" y="144462"/>
                  </a:cubicBezTo>
                  <a:cubicBezTo>
                    <a:pt x="123157" y="136398"/>
                    <a:pt x="119858" y="130534"/>
                    <a:pt x="112527" y="126135"/>
                  </a:cubicBezTo>
                  <a:cubicBezTo>
                    <a:pt x="102997" y="119904"/>
                    <a:pt x="97866" y="111840"/>
                    <a:pt x="104464" y="99378"/>
                  </a:cubicBezTo>
                  <a:cubicBezTo>
                    <a:pt x="107396" y="93513"/>
                    <a:pt x="108129" y="89848"/>
                    <a:pt x="96033" y="87282"/>
                  </a:cubicBezTo>
                  <a:cubicBezTo>
                    <a:pt x="82105" y="84350"/>
                    <a:pt x="74041" y="99378"/>
                    <a:pt x="60112" y="88748"/>
                  </a:cubicBezTo>
                  <a:cubicBezTo>
                    <a:pt x="76607" y="118071"/>
                    <a:pt x="76240" y="119537"/>
                    <a:pt x="56447" y="125402"/>
                  </a:cubicBezTo>
                  <a:cubicBezTo>
                    <a:pt x="48750" y="116239"/>
                    <a:pt x="39953" y="107808"/>
                    <a:pt x="33355" y="97912"/>
                  </a:cubicBezTo>
                  <a:cubicBezTo>
                    <a:pt x="30789" y="94246"/>
                    <a:pt x="19427" y="82884"/>
                    <a:pt x="37753" y="82884"/>
                  </a:cubicBezTo>
                  <a:cubicBezTo>
                    <a:pt x="41052" y="82884"/>
                    <a:pt x="41419" y="79951"/>
                    <a:pt x="41052" y="77385"/>
                  </a:cubicBezTo>
                  <a:cubicBezTo>
                    <a:pt x="40319" y="74453"/>
                    <a:pt x="38120" y="73354"/>
                    <a:pt x="35554" y="74453"/>
                  </a:cubicBezTo>
                  <a:cubicBezTo>
                    <a:pt x="30056" y="77019"/>
                    <a:pt x="24192" y="79585"/>
                    <a:pt x="17960" y="76652"/>
                  </a:cubicBezTo>
                  <a:cubicBezTo>
                    <a:pt x="12096" y="64190"/>
                    <a:pt x="6231" y="52094"/>
                    <a:pt x="0" y="39632"/>
                  </a:cubicBezTo>
                  <a:cubicBezTo>
                    <a:pt x="367" y="35234"/>
                    <a:pt x="3299" y="32301"/>
                    <a:pt x="6598" y="29735"/>
                  </a:cubicBezTo>
                  <a:cubicBezTo>
                    <a:pt x="9163" y="27536"/>
                    <a:pt x="12096" y="26070"/>
                    <a:pt x="15395" y="25337"/>
                  </a:cubicBezTo>
                  <a:cubicBezTo>
                    <a:pt x="23458" y="21672"/>
                    <a:pt x="31156" y="23504"/>
                    <a:pt x="35188" y="30102"/>
                  </a:cubicBezTo>
                  <a:cubicBezTo>
                    <a:pt x="42518" y="42198"/>
                    <a:pt x="57180" y="45497"/>
                    <a:pt x="64877" y="57226"/>
                  </a:cubicBezTo>
                  <a:cubicBezTo>
                    <a:pt x="65977" y="59059"/>
                    <a:pt x="65977" y="56493"/>
                    <a:pt x="65977" y="56126"/>
                  </a:cubicBezTo>
                  <a:cubicBezTo>
                    <a:pt x="69276" y="46230"/>
                    <a:pt x="76973" y="46963"/>
                    <a:pt x="85404" y="45863"/>
                  </a:cubicBezTo>
                  <a:cubicBezTo>
                    <a:pt x="99699" y="43664"/>
                    <a:pt x="116193" y="46596"/>
                    <a:pt x="121324" y="23871"/>
                  </a:cubicBezTo>
                  <a:cubicBezTo>
                    <a:pt x="123523" y="13974"/>
                    <a:pt x="142217" y="10309"/>
                    <a:pt x="151014" y="412"/>
                  </a:cubicBezTo>
                  <a:cubicBezTo>
                    <a:pt x="157245" y="-687"/>
                    <a:pt x="163476" y="412"/>
                    <a:pt x="168974" y="3711"/>
                  </a:cubicBezTo>
                  <a:cubicBezTo>
                    <a:pt x="166409" y="9942"/>
                    <a:pt x="166042" y="15074"/>
                    <a:pt x="172640" y="19839"/>
                  </a:cubicBezTo>
                  <a:cubicBezTo>
                    <a:pt x="176672" y="22405"/>
                    <a:pt x="179604" y="27170"/>
                    <a:pt x="178504" y="32668"/>
                  </a:cubicBezTo>
                  <a:cubicBezTo>
                    <a:pt x="175939" y="38166"/>
                    <a:pt x="171540" y="42198"/>
                    <a:pt x="166042" y="42931"/>
                  </a:cubicBezTo>
                  <a:cubicBezTo>
                    <a:pt x="152114" y="45130"/>
                    <a:pt x="148082" y="54660"/>
                    <a:pt x="146615" y="66389"/>
                  </a:cubicBezTo>
                  <a:cubicBezTo>
                    <a:pt x="149914" y="61624"/>
                    <a:pt x="155046" y="60158"/>
                    <a:pt x="160544" y="59425"/>
                  </a:cubicBezTo>
                  <a:cubicBezTo>
                    <a:pt x="163843" y="59059"/>
                    <a:pt x="167142" y="59059"/>
                    <a:pt x="168974" y="61624"/>
                  </a:cubicBezTo>
                  <a:cubicBezTo>
                    <a:pt x="171540" y="64923"/>
                    <a:pt x="168974" y="67489"/>
                    <a:pt x="166775" y="69688"/>
                  </a:cubicBezTo>
                  <a:cubicBezTo>
                    <a:pt x="157978" y="78852"/>
                    <a:pt x="166042" y="91314"/>
                    <a:pt x="161277" y="101577"/>
                  </a:cubicBezTo>
                  <a:cubicBezTo>
                    <a:pt x="159444" y="105242"/>
                    <a:pt x="188767" y="114039"/>
                    <a:pt x="194999" y="111107"/>
                  </a:cubicBezTo>
                  <a:cubicBezTo>
                    <a:pt x="206728" y="105609"/>
                    <a:pt x="216258" y="95712"/>
                    <a:pt x="230553" y="95346"/>
                  </a:cubicBezTo>
                  <a:cubicBezTo>
                    <a:pt x="234218" y="95346"/>
                    <a:pt x="237884" y="94246"/>
                    <a:pt x="240449" y="98278"/>
                  </a:cubicBezTo>
                  <a:cubicBezTo>
                    <a:pt x="243382" y="108175"/>
                    <a:pt x="254378" y="114039"/>
                    <a:pt x="254011" y="125769"/>
                  </a:cubicBezTo>
                  <a:cubicBezTo>
                    <a:pt x="245947" y="135299"/>
                    <a:pt x="230186" y="132000"/>
                    <a:pt x="225421" y="144829"/>
                  </a:cubicBezTo>
                  <a:close/>
                </a:path>
              </a:pathLst>
            </a:custGeom>
            <a:solidFill>
              <a:srgbClr val="BF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88" name="Freeform: Shape 25187">
              <a:extLst>
                <a:ext uri="{FF2B5EF4-FFF2-40B4-BE49-F238E27FC236}">
                  <a16:creationId xmlns:a16="http://schemas.microsoft.com/office/drawing/2014/main" id="{02740EC2-F4EB-4B2A-AE0B-707F59DA1612}"/>
                </a:ext>
              </a:extLst>
            </p:cNvPr>
            <p:cNvSpPr/>
            <p:nvPr/>
          </p:nvSpPr>
          <p:spPr>
            <a:xfrm>
              <a:off x="10900824" y="4229915"/>
              <a:ext cx="287558" cy="114726"/>
            </a:xfrm>
            <a:custGeom>
              <a:avLst/>
              <a:gdLst>
                <a:gd name="connsiteX0" fmla="*/ 69998 w 287558"/>
                <a:gd name="connsiteY0" fmla="*/ 47284 h 114726"/>
                <a:gd name="connsiteX1" fmla="*/ 102620 w 287558"/>
                <a:gd name="connsiteY1" fmla="*/ 27490 h 114726"/>
                <a:gd name="connsiteX2" fmla="*/ 107751 w 287558"/>
                <a:gd name="connsiteY2" fmla="*/ 13562 h 114726"/>
                <a:gd name="connsiteX3" fmla="*/ 130110 w 287558"/>
                <a:gd name="connsiteY3" fmla="*/ 0 h 114726"/>
                <a:gd name="connsiteX4" fmla="*/ 151003 w 287558"/>
                <a:gd name="connsiteY4" fmla="*/ 10263 h 114726"/>
                <a:gd name="connsiteX5" fmla="*/ 176294 w 287558"/>
                <a:gd name="connsiteY5" fmla="*/ 8797 h 114726"/>
                <a:gd name="connsiteX6" fmla="*/ 200852 w 287558"/>
                <a:gd name="connsiteY6" fmla="*/ 25291 h 114726"/>
                <a:gd name="connsiteX7" fmla="*/ 261331 w 287558"/>
                <a:gd name="connsiteY7" fmla="*/ 24925 h 114726"/>
                <a:gd name="connsiteX8" fmla="*/ 280391 w 287558"/>
                <a:gd name="connsiteY8" fmla="*/ 38487 h 114726"/>
                <a:gd name="connsiteX9" fmla="*/ 286989 w 287558"/>
                <a:gd name="connsiteY9" fmla="*/ 51682 h 114726"/>
                <a:gd name="connsiteX10" fmla="*/ 284789 w 287558"/>
                <a:gd name="connsiteY10" fmla="*/ 62312 h 114726"/>
                <a:gd name="connsiteX11" fmla="*/ 167863 w 287558"/>
                <a:gd name="connsiteY11" fmla="*/ 69276 h 114726"/>
                <a:gd name="connsiteX12" fmla="*/ 138907 w 287558"/>
                <a:gd name="connsiteY12" fmla="*/ 64511 h 114726"/>
                <a:gd name="connsiteX13" fmla="*/ 123146 w 287558"/>
                <a:gd name="connsiteY13" fmla="*/ 70009 h 114726"/>
                <a:gd name="connsiteX14" fmla="*/ 78061 w 287558"/>
                <a:gd name="connsiteY14" fmla="*/ 104097 h 114726"/>
                <a:gd name="connsiteX15" fmla="*/ 6953 w 287558"/>
                <a:gd name="connsiteY15" fmla="*/ 105563 h 114726"/>
                <a:gd name="connsiteX16" fmla="*/ 3288 w 287558"/>
                <a:gd name="connsiteY16" fmla="*/ 93101 h 114726"/>
                <a:gd name="connsiteX17" fmla="*/ 23447 w 287558"/>
                <a:gd name="connsiteY17" fmla="*/ 93834 h 114726"/>
                <a:gd name="connsiteX18" fmla="*/ 45073 w 287558"/>
                <a:gd name="connsiteY18" fmla="*/ 90902 h 114726"/>
                <a:gd name="connsiteX19" fmla="*/ 74763 w 287558"/>
                <a:gd name="connsiteY19" fmla="*/ 77340 h 114726"/>
                <a:gd name="connsiteX20" fmla="*/ 80261 w 287558"/>
                <a:gd name="connsiteY20" fmla="*/ 56080 h 114726"/>
                <a:gd name="connsiteX21" fmla="*/ 69998 w 287558"/>
                <a:gd name="connsiteY21" fmla="*/ 47284 h 1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7558" h="114726">
                  <a:moveTo>
                    <a:pt x="69998" y="47284"/>
                  </a:moveTo>
                  <a:cubicBezTo>
                    <a:pt x="80994" y="40686"/>
                    <a:pt x="91623" y="33722"/>
                    <a:pt x="102620" y="27490"/>
                  </a:cubicBezTo>
                  <a:cubicBezTo>
                    <a:pt x="108851" y="24192"/>
                    <a:pt x="112516" y="20526"/>
                    <a:pt x="107751" y="13562"/>
                  </a:cubicBezTo>
                  <a:cubicBezTo>
                    <a:pt x="114349" y="8064"/>
                    <a:pt x="120946" y="2199"/>
                    <a:pt x="130110" y="0"/>
                  </a:cubicBezTo>
                  <a:cubicBezTo>
                    <a:pt x="138907" y="0"/>
                    <a:pt x="144038" y="6964"/>
                    <a:pt x="151003" y="10263"/>
                  </a:cubicBezTo>
                  <a:cubicBezTo>
                    <a:pt x="159800" y="14662"/>
                    <a:pt x="168230" y="11729"/>
                    <a:pt x="176294" y="8797"/>
                  </a:cubicBezTo>
                  <a:cubicBezTo>
                    <a:pt x="192788" y="2932"/>
                    <a:pt x="199752" y="8064"/>
                    <a:pt x="200852" y="25291"/>
                  </a:cubicBezTo>
                  <a:cubicBezTo>
                    <a:pt x="221012" y="24925"/>
                    <a:pt x="240805" y="30789"/>
                    <a:pt x="261331" y="24925"/>
                  </a:cubicBezTo>
                  <a:cubicBezTo>
                    <a:pt x="270494" y="22359"/>
                    <a:pt x="278192" y="27857"/>
                    <a:pt x="280391" y="38487"/>
                  </a:cubicBezTo>
                  <a:cubicBezTo>
                    <a:pt x="281490" y="43618"/>
                    <a:pt x="284789" y="47284"/>
                    <a:pt x="286989" y="51682"/>
                  </a:cubicBezTo>
                  <a:cubicBezTo>
                    <a:pt x="288088" y="55347"/>
                    <a:pt x="287722" y="59013"/>
                    <a:pt x="284789" y="62312"/>
                  </a:cubicBezTo>
                  <a:cubicBezTo>
                    <a:pt x="245936" y="64877"/>
                    <a:pt x="206717" y="67443"/>
                    <a:pt x="167863" y="69276"/>
                  </a:cubicBezTo>
                  <a:cubicBezTo>
                    <a:pt x="158333" y="69642"/>
                    <a:pt x="148070" y="67077"/>
                    <a:pt x="138907" y="64511"/>
                  </a:cubicBezTo>
                  <a:cubicBezTo>
                    <a:pt x="131576" y="62678"/>
                    <a:pt x="126811" y="63778"/>
                    <a:pt x="123146" y="70009"/>
                  </a:cubicBezTo>
                  <a:cubicBezTo>
                    <a:pt x="112150" y="86503"/>
                    <a:pt x="94922" y="94934"/>
                    <a:pt x="78061" y="104097"/>
                  </a:cubicBezTo>
                  <a:cubicBezTo>
                    <a:pt x="54603" y="118759"/>
                    <a:pt x="30778" y="117292"/>
                    <a:pt x="6953" y="105563"/>
                  </a:cubicBezTo>
                  <a:cubicBezTo>
                    <a:pt x="2555" y="103364"/>
                    <a:pt x="-4043" y="99699"/>
                    <a:pt x="3288" y="93101"/>
                  </a:cubicBezTo>
                  <a:cubicBezTo>
                    <a:pt x="10252" y="90169"/>
                    <a:pt x="16849" y="92734"/>
                    <a:pt x="23447" y="93834"/>
                  </a:cubicBezTo>
                  <a:cubicBezTo>
                    <a:pt x="31145" y="95300"/>
                    <a:pt x="38842" y="96033"/>
                    <a:pt x="45073" y="90902"/>
                  </a:cubicBezTo>
                  <a:cubicBezTo>
                    <a:pt x="54236" y="83937"/>
                    <a:pt x="63400" y="79539"/>
                    <a:pt x="74763" y="77340"/>
                  </a:cubicBezTo>
                  <a:cubicBezTo>
                    <a:pt x="86125" y="75140"/>
                    <a:pt x="87958" y="65610"/>
                    <a:pt x="80261" y="56080"/>
                  </a:cubicBezTo>
                  <a:cubicBezTo>
                    <a:pt x="77328" y="52049"/>
                    <a:pt x="72197" y="51315"/>
                    <a:pt x="69998" y="47284"/>
                  </a:cubicBezTo>
                  <a:close/>
                </a:path>
              </a:pathLst>
            </a:custGeom>
            <a:solidFill>
              <a:srgbClr val="C7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89" name="Freeform: Shape 25188">
              <a:extLst>
                <a:ext uri="{FF2B5EF4-FFF2-40B4-BE49-F238E27FC236}">
                  <a16:creationId xmlns:a16="http://schemas.microsoft.com/office/drawing/2014/main" id="{4ED37A59-18BD-4F25-AD8F-AB6FE140F25F}"/>
                </a:ext>
              </a:extLst>
            </p:cNvPr>
            <p:cNvSpPr/>
            <p:nvPr/>
          </p:nvSpPr>
          <p:spPr>
            <a:xfrm>
              <a:off x="10858312" y="4333754"/>
              <a:ext cx="251794" cy="88936"/>
            </a:xfrm>
            <a:custGeom>
              <a:avLst/>
              <a:gdLst>
                <a:gd name="connsiteX0" fmla="*/ 206710 w 251794"/>
                <a:gd name="connsiteY0" fmla="*/ 7588 h 88936"/>
                <a:gd name="connsiteX1" fmla="*/ 251795 w 251794"/>
                <a:gd name="connsiteY1" fmla="*/ 18584 h 88936"/>
                <a:gd name="connsiteX2" fmla="*/ 223938 w 251794"/>
                <a:gd name="connsiteY2" fmla="*/ 51573 h 88936"/>
                <a:gd name="connsiteX3" fmla="*/ 135602 w 251794"/>
                <a:gd name="connsiteY3" fmla="*/ 72832 h 88936"/>
                <a:gd name="connsiteX4" fmla="*/ 63027 w 251794"/>
                <a:gd name="connsiteY4" fmla="*/ 87127 h 88936"/>
                <a:gd name="connsiteX5" fmla="*/ 41035 w 251794"/>
                <a:gd name="connsiteY5" fmla="*/ 85661 h 88936"/>
                <a:gd name="connsiteX6" fmla="*/ 7680 w 251794"/>
                <a:gd name="connsiteY6" fmla="*/ 76864 h 88936"/>
                <a:gd name="connsiteX7" fmla="*/ 4381 w 251794"/>
                <a:gd name="connsiteY7" fmla="*/ 67334 h 88936"/>
                <a:gd name="connsiteX8" fmla="*/ 46533 w 251794"/>
                <a:gd name="connsiteY8" fmla="*/ 50473 h 88936"/>
                <a:gd name="connsiteX9" fmla="*/ 127538 w 251794"/>
                <a:gd name="connsiteY9" fmla="*/ 11254 h 88936"/>
                <a:gd name="connsiteX10" fmla="*/ 177387 w 251794"/>
                <a:gd name="connsiteY10" fmla="*/ 3190 h 88936"/>
                <a:gd name="connsiteX11" fmla="*/ 206710 w 251794"/>
                <a:gd name="connsiteY11" fmla="*/ 7588 h 8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94" h="88936">
                  <a:moveTo>
                    <a:pt x="206710" y="7588"/>
                  </a:moveTo>
                  <a:cubicBezTo>
                    <a:pt x="220639" y="15286"/>
                    <a:pt x="238599" y="8321"/>
                    <a:pt x="251795" y="18584"/>
                  </a:cubicBezTo>
                  <a:cubicBezTo>
                    <a:pt x="237866" y="25549"/>
                    <a:pt x="229802" y="37644"/>
                    <a:pt x="223938" y="51573"/>
                  </a:cubicBezTo>
                  <a:cubicBezTo>
                    <a:pt x="193148" y="53772"/>
                    <a:pt x="166025" y="71366"/>
                    <a:pt x="135602" y="72832"/>
                  </a:cubicBezTo>
                  <a:cubicBezTo>
                    <a:pt x="110677" y="73932"/>
                    <a:pt x="87219" y="80896"/>
                    <a:pt x="63027" y="87127"/>
                  </a:cubicBezTo>
                  <a:cubicBezTo>
                    <a:pt x="55330" y="90060"/>
                    <a:pt x="47999" y="89326"/>
                    <a:pt x="41035" y="85661"/>
                  </a:cubicBezTo>
                  <a:cubicBezTo>
                    <a:pt x="30405" y="80163"/>
                    <a:pt x="19776" y="76498"/>
                    <a:pt x="7680" y="76864"/>
                  </a:cubicBezTo>
                  <a:cubicBezTo>
                    <a:pt x="-17" y="77231"/>
                    <a:pt x="-3316" y="73565"/>
                    <a:pt x="4381" y="67334"/>
                  </a:cubicBezTo>
                  <a:cubicBezTo>
                    <a:pt x="21608" y="69533"/>
                    <a:pt x="34071" y="64035"/>
                    <a:pt x="46533" y="50473"/>
                  </a:cubicBezTo>
                  <a:cubicBezTo>
                    <a:pt x="67792" y="27381"/>
                    <a:pt x="99315" y="22250"/>
                    <a:pt x="127538" y="11254"/>
                  </a:cubicBezTo>
                  <a:cubicBezTo>
                    <a:pt x="143299" y="5389"/>
                    <a:pt x="160526" y="4289"/>
                    <a:pt x="177387" y="3190"/>
                  </a:cubicBezTo>
                  <a:cubicBezTo>
                    <a:pt x="187650" y="-3041"/>
                    <a:pt x="197547" y="624"/>
                    <a:pt x="206710" y="7588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90" name="Freeform: Shape 25189">
              <a:extLst>
                <a:ext uri="{FF2B5EF4-FFF2-40B4-BE49-F238E27FC236}">
                  <a16:creationId xmlns:a16="http://schemas.microsoft.com/office/drawing/2014/main" id="{D7B8DB79-BB7E-4E61-AE09-3D4C150DFD95}"/>
                </a:ext>
              </a:extLst>
            </p:cNvPr>
            <p:cNvSpPr/>
            <p:nvPr/>
          </p:nvSpPr>
          <p:spPr>
            <a:xfrm>
              <a:off x="11120736" y="4360403"/>
              <a:ext cx="132686" cy="113009"/>
            </a:xfrm>
            <a:custGeom>
              <a:avLst/>
              <a:gdLst>
                <a:gd name="connsiteX0" fmla="*/ 102264 w 132686"/>
                <a:gd name="connsiteY0" fmla="*/ 0 h 113009"/>
                <a:gd name="connsiteX1" fmla="*/ 104097 w 132686"/>
                <a:gd name="connsiteY1" fmla="*/ 21259 h 113009"/>
                <a:gd name="connsiteX2" fmla="*/ 105930 w 132686"/>
                <a:gd name="connsiteY2" fmla="*/ 30789 h 113009"/>
                <a:gd name="connsiteX3" fmla="*/ 132687 w 132686"/>
                <a:gd name="connsiteY3" fmla="*/ 71109 h 113009"/>
                <a:gd name="connsiteX4" fmla="*/ 104830 w 132686"/>
                <a:gd name="connsiteY4" fmla="*/ 95667 h 113009"/>
                <a:gd name="connsiteX5" fmla="*/ 100432 w 132686"/>
                <a:gd name="connsiteY5" fmla="*/ 100432 h 113009"/>
                <a:gd name="connsiteX6" fmla="*/ 85770 w 132686"/>
                <a:gd name="connsiteY6" fmla="*/ 111794 h 113009"/>
                <a:gd name="connsiteX7" fmla="*/ 59746 w 132686"/>
                <a:gd name="connsiteY7" fmla="*/ 101165 h 113009"/>
                <a:gd name="connsiteX8" fmla="*/ 10630 w 132686"/>
                <a:gd name="connsiteY8" fmla="*/ 82105 h 113009"/>
                <a:gd name="connsiteX9" fmla="*/ 0 w 132686"/>
                <a:gd name="connsiteY9" fmla="*/ 75507 h 113009"/>
                <a:gd name="connsiteX10" fmla="*/ 24192 w 132686"/>
                <a:gd name="connsiteY10" fmla="*/ 41419 h 113009"/>
                <a:gd name="connsiteX11" fmla="*/ 66343 w 132686"/>
                <a:gd name="connsiteY11" fmla="*/ 53515 h 113009"/>
                <a:gd name="connsiteX12" fmla="*/ 79539 w 132686"/>
                <a:gd name="connsiteY12" fmla="*/ 53881 h 113009"/>
                <a:gd name="connsiteX13" fmla="*/ 50582 w 132686"/>
                <a:gd name="connsiteY13" fmla="*/ 28957 h 113009"/>
                <a:gd name="connsiteX14" fmla="*/ 42885 w 132686"/>
                <a:gd name="connsiteY14" fmla="*/ 18327 h 113009"/>
                <a:gd name="connsiteX15" fmla="*/ 39220 w 132686"/>
                <a:gd name="connsiteY15" fmla="*/ 3299 h 113009"/>
                <a:gd name="connsiteX16" fmla="*/ 84670 w 132686"/>
                <a:gd name="connsiteY16" fmla="*/ 9897 h 113009"/>
                <a:gd name="connsiteX17" fmla="*/ 102264 w 132686"/>
                <a:gd name="connsiteY17" fmla="*/ 0 h 1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686" h="113009">
                  <a:moveTo>
                    <a:pt x="102264" y="0"/>
                  </a:moveTo>
                  <a:cubicBezTo>
                    <a:pt x="105563" y="6964"/>
                    <a:pt x="118392" y="12462"/>
                    <a:pt x="104097" y="21259"/>
                  </a:cubicBezTo>
                  <a:cubicBezTo>
                    <a:pt x="100798" y="23458"/>
                    <a:pt x="102631" y="29323"/>
                    <a:pt x="105930" y="30789"/>
                  </a:cubicBezTo>
                  <a:cubicBezTo>
                    <a:pt x="123890" y="38487"/>
                    <a:pt x="123890" y="57547"/>
                    <a:pt x="132687" y="71109"/>
                  </a:cubicBezTo>
                  <a:cubicBezTo>
                    <a:pt x="128289" y="84670"/>
                    <a:pt x="119125" y="93834"/>
                    <a:pt x="104830" y="95667"/>
                  </a:cubicBezTo>
                  <a:cubicBezTo>
                    <a:pt x="100065" y="96400"/>
                    <a:pt x="99699" y="94934"/>
                    <a:pt x="100432" y="100432"/>
                  </a:cubicBezTo>
                  <a:cubicBezTo>
                    <a:pt x="102264" y="111794"/>
                    <a:pt x="96033" y="115093"/>
                    <a:pt x="85770" y="111794"/>
                  </a:cubicBezTo>
                  <a:cubicBezTo>
                    <a:pt x="76973" y="108862"/>
                    <a:pt x="67077" y="107396"/>
                    <a:pt x="59746" y="101165"/>
                  </a:cubicBezTo>
                  <a:cubicBezTo>
                    <a:pt x="45451" y="89435"/>
                    <a:pt x="29690" y="82105"/>
                    <a:pt x="10630" y="82105"/>
                  </a:cubicBezTo>
                  <a:cubicBezTo>
                    <a:pt x="6231" y="82105"/>
                    <a:pt x="2199" y="79539"/>
                    <a:pt x="0" y="75507"/>
                  </a:cubicBezTo>
                  <a:cubicBezTo>
                    <a:pt x="1100" y="68176"/>
                    <a:pt x="21992" y="39586"/>
                    <a:pt x="24192" y="41419"/>
                  </a:cubicBezTo>
                  <a:cubicBezTo>
                    <a:pt x="36287" y="53881"/>
                    <a:pt x="57913" y="30056"/>
                    <a:pt x="66343" y="53515"/>
                  </a:cubicBezTo>
                  <a:cubicBezTo>
                    <a:pt x="67443" y="56813"/>
                    <a:pt x="74041" y="56813"/>
                    <a:pt x="79539" y="53881"/>
                  </a:cubicBezTo>
                  <a:cubicBezTo>
                    <a:pt x="70375" y="44351"/>
                    <a:pt x="60845" y="36287"/>
                    <a:pt x="50582" y="28957"/>
                  </a:cubicBezTo>
                  <a:cubicBezTo>
                    <a:pt x="46917" y="26391"/>
                    <a:pt x="40686" y="25291"/>
                    <a:pt x="42885" y="18327"/>
                  </a:cubicBezTo>
                  <a:cubicBezTo>
                    <a:pt x="52048" y="9897"/>
                    <a:pt x="35554" y="11729"/>
                    <a:pt x="39220" y="3299"/>
                  </a:cubicBezTo>
                  <a:cubicBezTo>
                    <a:pt x="52782" y="13562"/>
                    <a:pt x="69276" y="367"/>
                    <a:pt x="84670" y="9897"/>
                  </a:cubicBezTo>
                  <a:cubicBezTo>
                    <a:pt x="89069" y="12829"/>
                    <a:pt x="102631" y="14662"/>
                    <a:pt x="102264" y="0"/>
                  </a:cubicBezTo>
                  <a:close/>
                </a:path>
              </a:pathLst>
            </a:custGeom>
            <a:solidFill>
              <a:srgbClr val="DC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91" name="Freeform: Shape 25190">
              <a:extLst>
                <a:ext uri="{FF2B5EF4-FFF2-40B4-BE49-F238E27FC236}">
                  <a16:creationId xmlns:a16="http://schemas.microsoft.com/office/drawing/2014/main" id="{2A8FF231-33B0-4EF6-AD54-88EFA709755C}"/>
                </a:ext>
              </a:extLst>
            </p:cNvPr>
            <p:cNvSpPr/>
            <p:nvPr/>
          </p:nvSpPr>
          <p:spPr>
            <a:xfrm>
              <a:off x="11072746" y="4353072"/>
              <a:ext cx="136692" cy="83937"/>
            </a:xfrm>
            <a:custGeom>
              <a:avLst/>
              <a:gdLst>
                <a:gd name="connsiteX0" fmla="*/ 90142 w 136692"/>
                <a:gd name="connsiteY0" fmla="*/ 25658 h 83937"/>
                <a:gd name="connsiteX1" fmla="*/ 136692 w 136692"/>
                <a:gd name="connsiteY1" fmla="*/ 64144 h 83937"/>
                <a:gd name="connsiteX2" fmla="*/ 103704 w 136692"/>
                <a:gd name="connsiteY2" fmla="*/ 55347 h 83937"/>
                <a:gd name="connsiteX3" fmla="*/ 93441 w 136692"/>
                <a:gd name="connsiteY3" fmla="*/ 54614 h 83937"/>
                <a:gd name="connsiteX4" fmla="*/ 73648 w 136692"/>
                <a:gd name="connsiteY4" fmla="*/ 49483 h 83937"/>
                <a:gd name="connsiteX5" fmla="*/ 48723 w 136692"/>
                <a:gd name="connsiteY5" fmla="*/ 82471 h 83937"/>
                <a:gd name="connsiteX6" fmla="*/ 46524 w 136692"/>
                <a:gd name="connsiteY6" fmla="*/ 83937 h 83937"/>
                <a:gd name="connsiteX7" fmla="*/ 24531 w 136692"/>
                <a:gd name="connsiteY7" fmla="*/ 79172 h 83937"/>
                <a:gd name="connsiteX8" fmla="*/ 11336 w 136692"/>
                <a:gd name="connsiteY8" fmla="*/ 73674 h 83937"/>
                <a:gd name="connsiteX9" fmla="*/ 1073 w 136692"/>
                <a:gd name="connsiteY9" fmla="*/ 58646 h 83937"/>
                <a:gd name="connsiteX10" fmla="*/ 23432 w 136692"/>
                <a:gd name="connsiteY10" fmla="*/ 52048 h 83937"/>
                <a:gd name="connsiteX11" fmla="*/ 33328 w 136692"/>
                <a:gd name="connsiteY11" fmla="*/ 53881 h 83937"/>
                <a:gd name="connsiteX12" fmla="*/ 35894 w 136692"/>
                <a:gd name="connsiteY12" fmla="*/ 49116 h 83937"/>
                <a:gd name="connsiteX13" fmla="*/ 32595 w 136692"/>
                <a:gd name="connsiteY13" fmla="*/ 52782 h 83937"/>
                <a:gd name="connsiteX14" fmla="*/ 10969 w 136692"/>
                <a:gd name="connsiteY14" fmla="*/ 29690 h 83937"/>
                <a:gd name="connsiteX15" fmla="*/ 11703 w 136692"/>
                <a:gd name="connsiteY15" fmla="*/ 28223 h 83937"/>
                <a:gd name="connsiteX16" fmla="*/ 37727 w 136692"/>
                <a:gd name="connsiteY16" fmla="*/ 0 h 83937"/>
                <a:gd name="connsiteX17" fmla="*/ 90142 w 136692"/>
                <a:gd name="connsiteY17" fmla="*/ 25658 h 8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692" h="83937">
                  <a:moveTo>
                    <a:pt x="90142" y="25658"/>
                  </a:moveTo>
                  <a:cubicBezTo>
                    <a:pt x="106636" y="37020"/>
                    <a:pt x="122764" y="48750"/>
                    <a:pt x="136692" y="64144"/>
                  </a:cubicBezTo>
                  <a:cubicBezTo>
                    <a:pt x="116533" y="70375"/>
                    <a:pt x="116533" y="70375"/>
                    <a:pt x="103704" y="55347"/>
                  </a:cubicBezTo>
                  <a:cubicBezTo>
                    <a:pt x="100405" y="51682"/>
                    <a:pt x="97839" y="49849"/>
                    <a:pt x="93441" y="54614"/>
                  </a:cubicBezTo>
                  <a:cubicBezTo>
                    <a:pt x="82445" y="65610"/>
                    <a:pt x="82078" y="65610"/>
                    <a:pt x="73648" y="49483"/>
                  </a:cubicBezTo>
                  <a:cubicBezTo>
                    <a:pt x="70349" y="65610"/>
                    <a:pt x="51655" y="67077"/>
                    <a:pt x="48723" y="82471"/>
                  </a:cubicBezTo>
                  <a:cubicBezTo>
                    <a:pt x="47990" y="82838"/>
                    <a:pt x="47257" y="83571"/>
                    <a:pt x="46524" y="83937"/>
                  </a:cubicBezTo>
                  <a:cubicBezTo>
                    <a:pt x="39193" y="83204"/>
                    <a:pt x="33695" y="75507"/>
                    <a:pt x="24531" y="79172"/>
                  </a:cubicBezTo>
                  <a:cubicBezTo>
                    <a:pt x="20133" y="81005"/>
                    <a:pt x="14635" y="77340"/>
                    <a:pt x="11336" y="73674"/>
                  </a:cubicBezTo>
                  <a:cubicBezTo>
                    <a:pt x="6938" y="69276"/>
                    <a:pt x="-3326" y="67077"/>
                    <a:pt x="1073" y="58646"/>
                  </a:cubicBezTo>
                  <a:cubicBezTo>
                    <a:pt x="5471" y="49849"/>
                    <a:pt x="13902" y="46917"/>
                    <a:pt x="23432" y="52048"/>
                  </a:cubicBezTo>
                  <a:cubicBezTo>
                    <a:pt x="26731" y="53881"/>
                    <a:pt x="29296" y="56813"/>
                    <a:pt x="33328" y="53881"/>
                  </a:cubicBezTo>
                  <a:cubicBezTo>
                    <a:pt x="34794" y="52782"/>
                    <a:pt x="35528" y="50949"/>
                    <a:pt x="35894" y="49116"/>
                  </a:cubicBezTo>
                  <a:cubicBezTo>
                    <a:pt x="34794" y="50216"/>
                    <a:pt x="34428" y="52782"/>
                    <a:pt x="32595" y="52782"/>
                  </a:cubicBezTo>
                  <a:cubicBezTo>
                    <a:pt x="17567" y="52415"/>
                    <a:pt x="12436" y="42518"/>
                    <a:pt x="10969" y="29690"/>
                  </a:cubicBezTo>
                  <a:cubicBezTo>
                    <a:pt x="11336" y="28957"/>
                    <a:pt x="11703" y="28590"/>
                    <a:pt x="11703" y="28223"/>
                  </a:cubicBezTo>
                  <a:cubicBezTo>
                    <a:pt x="4005" y="3665"/>
                    <a:pt x="23798" y="4398"/>
                    <a:pt x="37727" y="0"/>
                  </a:cubicBezTo>
                  <a:cubicBezTo>
                    <a:pt x="55321" y="7331"/>
                    <a:pt x="74014" y="13928"/>
                    <a:pt x="90142" y="25658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92" name="Freeform: Shape 25191">
              <a:extLst>
                <a:ext uri="{FF2B5EF4-FFF2-40B4-BE49-F238E27FC236}">
                  <a16:creationId xmlns:a16="http://schemas.microsoft.com/office/drawing/2014/main" id="{AFF4FE2A-D8ED-4130-855A-D722AB40B06F}"/>
                </a:ext>
              </a:extLst>
            </p:cNvPr>
            <p:cNvSpPr/>
            <p:nvPr/>
          </p:nvSpPr>
          <p:spPr>
            <a:xfrm>
              <a:off x="10643870" y="4437521"/>
              <a:ext cx="119940" cy="79480"/>
            </a:xfrm>
            <a:custGeom>
              <a:avLst/>
              <a:gdLst>
                <a:gd name="connsiteX0" fmla="*/ 8430 w 119940"/>
                <a:gd name="connsiteY0" fmla="*/ 76461 h 79480"/>
                <a:gd name="connsiteX1" fmla="*/ 7331 w 119940"/>
                <a:gd name="connsiteY1" fmla="*/ 65465 h 79480"/>
                <a:gd name="connsiteX2" fmla="*/ 18327 w 119940"/>
                <a:gd name="connsiteY2" fmla="*/ 54102 h 79480"/>
                <a:gd name="connsiteX3" fmla="*/ 9897 w 119940"/>
                <a:gd name="connsiteY3" fmla="*/ 55568 h 79480"/>
                <a:gd name="connsiteX4" fmla="*/ 1466 w 119940"/>
                <a:gd name="connsiteY4" fmla="*/ 56668 h 79480"/>
                <a:gd name="connsiteX5" fmla="*/ 0 w 119940"/>
                <a:gd name="connsiteY5" fmla="*/ 51170 h 79480"/>
                <a:gd name="connsiteX6" fmla="*/ 7697 w 119940"/>
                <a:gd name="connsiteY6" fmla="*/ 49704 h 79480"/>
                <a:gd name="connsiteX7" fmla="*/ 15761 w 119940"/>
                <a:gd name="connsiteY7" fmla="*/ 42739 h 79480"/>
                <a:gd name="connsiteX8" fmla="*/ 21992 w 119940"/>
                <a:gd name="connsiteY8" fmla="*/ 39074 h 79480"/>
                <a:gd name="connsiteX9" fmla="*/ 71475 w 119940"/>
                <a:gd name="connsiteY9" fmla="*/ 9018 h 79480"/>
                <a:gd name="connsiteX10" fmla="*/ 94934 w 119940"/>
                <a:gd name="connsiteY10" fmla="*/ 1687 h 79480"/>
                <a:gd name="connsiteX11" fmla="*/ 115093 w 119940"/>
                <a:gd name="connsiteY11" fmla="*/ 7918 h 79480"/>
                <a:gd name="connsiteX12" fmla="*/ 112161 w 119940"/>
                <a:gd name="connsiteY12" fmla="*/ 42739 h 79480"/>
                <a:gd name="connsiteX13" fmla="*/ 75873 w 119940"/>
                <a:gd name="connsiteY13" fmla="*/ 39074 h 79480"/>
                <a:gd name="connsiteX14" fmla="*/ 97133 w 119940"/>
                <a:gd name="connsiteY14" fmla="*/ 60700 h 79480"/>
                <a:gd name="connsiteX15" fmla="*/ 93834 w 119940"/>
                <a:gd name="connsiteY15" fmla="*/ 68031 h 79480"/>
                <a:gd name="connsiteX16" fmla="*/ 69276 w 119940"/>
                <a:gd name="connsiteY16" fmla="*/ 75361 h 79480"/>
                <a:gd name="connsiteX17" fmla="*/ 31522 w 119940"/>
                <a:gd name="connsiteY17" fmla="*/ 62899 h 79480"/>
                <a:gd name="connsiteX18" fmla="*/ 24925 w 119940"/>
                <a:gd name="connsiteY18" fmla="*/ 68031 h 79480"/>
                <a:gd name="connsiteX19" fmla="*/ 10630 w 119940"/>
                <a:gd name="connsiteY19" fmla="*/ 78660 h 79480"/>
                <a:gd name="connsiteX20" fmla="*/ 8430 w 119940"/>
                <a:gd name="connsiteY20" fmla="*/ 76461 h 7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940" h="79480">
                  <a:moveTo>
                    <a:pt x="8430" y="76461"/>
                  </a:moveTo>
                  <a:cubicBezTo>
                    <a:pt x="7331" y="72796"/>
                    <a:pt x="-5498" y="70596"/>
                    <a:pt x="7331" y="65465"/>
                  </a:cubicBezTo>
                  <a:cubicBezTo>
                    <a:pt x="12829" y="63266"/>
                    <a:pt x="16861" y="60333"/>
                    <a:pt x="18327" y="54102"/>
                  </a:cubicBezTo>
                  <a:cubicBezTo>
                    <a:pt x="14662" y="51536"/>
                    <a:pt x="12462" y="54835"/>
                    <a:pt x="9897" y="55568"/>
                  </a:cubicBezTo>
                  <a:cubicBezTo>
                    <a:pt x="6964" y="56301"/>
                    <a:pt x="4765" y="62899"/>
                    <a:pt x="1466" y="56668"/>
                  </a:cubicBezTo>
                  <a:cubicBezTo>
                    <a:pt x="367" y="55202"/>
                    <a:pt x="0" y="53002"/>
                    <a:pt x="0" y="51170"/>
                  </a:cubicBezTo>
                  <a:cubicBezTo>
                    <a:pt x="733" y="43472"/>
                    <a:pt x="5132" y="50070"/>
                    <a:pt x="7697" y="49704"/>
                  </a:cubicBezTo>
                  <a:cubicBezTo>
                    <a:pt x="12096" y="48971"/>
                    <a:pt x="13928" y="46038"/>
                    <a:pt x="15761" y="42739"/>
                  </a:cubicBezTo>
                  <a:cubicBezTo>
                    <a:pt x="17227" y="40907"/>
                    <a:pt x="19427" y="39441"/>
                    <a:pt x="21992" y="39074"/>
                  </a:cubicBezTo>
                  <a:cubicBezTo>
                    <a:pt x="38120" y="35042"/>
                    <a:pt x="59746" y="21847"/>
                    <a:pt x="71475" y="9018"/>
                  </a:cubicBezTo>
                  <a:cubicBezTo>
                    <a:pt x="76607" y="-1245"/>
                    <a:pt x="85404" y="-1245"/>
                    <a:pt x="94934" y="1687"/>
                  </a:cubicBezTo>
                  <a:cubicBezTo>
                    <a:pt x="102264" y="1321"/>
                    <a:pt x="109228" y="2787"/>
                    <a:pt x="115093" y="7918"/>
                  </a:cubicBezTo>
                  <a:cubicBezTo>
                    <a:pt x="122790" y="24779"/>
                    <a:pt x="120958" y="37241"/>
                    <a:pt x="112161" y="42739"/>
                  </a:cubicBezTo>
                  <a:cubicBezTo>
                    <a:pt x="98965" y="50803"/>
                    <a:pt x="88336" y="36875"/>
                    <a:pt x="75873" y="39074"/>
                  </a:cubicBezTo>
                  <a:cubicBezTo>
                    <a:pt x="78806" y="51903"/>
                    <a:pt x="98232" y="45305"/>
                    <a:pt x="97133" y="60700"/>
                  </a:cubicBezTo>
                  <a:cubicBezTo>
                    <a:pt x="96400" y="63266"/>
                    <a:pt x="95300" y="65831"/>
                    <a:pt x="93834" y="68031"/>
                  </a:cubicBezTo>
                  <a:cubicBezTo>
                    <a:pt x="87969" y="78660"/>
                    <a:pt x="78806" y="82326"/>
                    <a:pt x="69276" y="75361"/>
                  </a:cubicBezTo>
                  <a:cubicBezTo>
                    <a:pt x="57913" y="66931"/>
                    <a:pt x="41785" y="74995"/>
                    <a:pt x="31522" y="62899"/>
                  </a:cubicBezTo>
                  <a:cubicBezTo>
                    <a:pt x="27857" y="58134"/>
                    <a:pt x="26757" y="65831"/>
                    <a:pt x="24925" y="68031"/>
                  </a:cubicBezTo>
                  <a:cubicBezTo>
                    <a:pt x="20893" y="72796"/>
                    <a:pt x="20893" y="82326"/>
                    <a:pt x="10630" y="78660"/>
                  </a:cubicBezTo>
                  <a:cubicBezTo>
                    <a:pt x="9530" y="77561"/>
                    <a:pt x="9163" y="76827"/>
                    <a:pt x="8430" y="76461"/>
                  </a:cubicBezTo>
                  <a:close/>
                </a:path>
              </a:pathLst>
            </a:custGeom>
            <a:solidFill>
              <a:srgbClr val="7552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93" name="Freeform: Shape 25192">
              <a:extLst>
                <a:ext uri="{FF2B5EF4-FFF2-40B4-BE49-F238E27FC236}">
                  <a16:creationId xmlns:a16="http://schemas.microsoft.com/office/drawing/2014/main" id="{E497D330-B690-4F25-A858-53117D4AD94B}"/>
                </a:ext>
              </a:extLst>
            </p:cNvPr>
            <p:cNvSpPr/>
            <p:nvPr/>
          </p:nvSpPr>
          <p:spPr>
            <a:xfrm>
              <a:off x="10891775" y="4276405"/>
              <a:ext cx="102872" cy="52757"/>
            </a:xfrm>
            <a:custGeom>
              <a:avLst/>
              <a:gdLst>
                <a:gd name="connsiteX0" fmla="*/ 79047 w 102872"/>
                <a:gd name="connsiteY0" fmla="*/ 793 h 52757"/>
                <a:gd name="connsiteX1" fmla="*/ 102872 w 102872"/>
                <a:gd name="connsiteY1" fmla="*/ 21686 h 52757"/>
                <a:gd name="connsiteX2" fmla="*/ 78314 w 102872"/>
                <a:gd name="connsiteY2" fmla="*/ 37447 h 52757"/>
                <a:gd name="connsiteX3" fmla="*/ 68051 w 102872"/>
                <a:gd name="connsiteY3" fmla="*/ 37814 h 52757"/>
                <a:gd name="connsiteX4" fmla="*/ 11604 w 102872"/>
                <a:gd name="connsiteY4" fmla="*/ 46244 h 52757"/>
                <a:gd name="connsiteX5" fmla="*/ 974 w 102872"/>
                <a:gd name="connsiteY5" fmla="*/ 16554 h 52757"/>
                <a:gd name="connsiteX6" fmla="*/ 8305 w 102872"/>
                <a:gd name="connsiteY6" fmla="*/ 9224 h 52757"/>
                <a:gd name="connsiteX7" fmla="*/ 15636 w 102872"/>
                <a:gd name="connsiteY7" fmla="*/ 7025 h 52757"/>
                <a:gd name="connsiteX8" fmla="*/ 38728 w 102872"/>
                <a:gd name="connsiteY8" fmla="*/ 8491 h 52757"/>
                <a:gd name="connsiteX9" fmla="*/ 56322 w 102872"/>
                <a:gd name="connsiteY9" fmla="*/ 8491 h 52757"/>
                <a:gd name="connsiteX10" fmla="*/ 79047 w 102872"/>
                <a:gd name="connsiteY10" fmla="*/ 793 h 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872" h="52757">
                  <a:moveTo>
                    <a:pt x="79047" y="793"/>
                  </a:moveTo>
                  <a:cubicBezTo>
                    <a:pt x="97374" y="-4338"/>
                    <a:pt x="92975" y="16921"/>
                    <a:pt x="102872" y="21686"/>
                  </a:cubicBezTo>
                  <a:cubicBezTo>
                    <a:pt x="95175" y="27551"/>
                    <a:pt x="90043" y="37814"/>
                    <a:pt x="78314" y="37447"/>
                  </a:cubicBezTo>
                  <a:cubicBezTo>
                    <a:pt x="74649" y="37447"/>
                    <a:pt x="70617" y="34148"/>
                    <a:pt x="68051" y="37814"/>
                  </a:cubicBezTo>
                  <a:cubicBezTo>
                    <a:pt x="51923" y="59806"/>
                    <a:pt x="31764" y="52842"/>
                    <a:pt x="11604" y="46244"/>
                  </a:cubicBezTo>
                  <a:cubicBezTo>
                    <a:pt x="8305" y="36348"/>
                    <a:pt x="-3424" y="29383"/>
                    <a:pt x="974" y="16554"/>
                  </a:cubicBezTo>
                  <a:cubicBezTo>
                    <a:pt x="2807" y="13989"/>
                    <a:pt x="11237" y="18021"/>
                    <a:pt x="8305" y="9224"/>
                  </a:cubicBezTo>
                  <a:cubicBezTo>
                    <a:pt x="7572" y="7025"/>
                    <a:pt x="12704" y="6291"/>
                    <a:pt x="15636" y="7025"/>
                  </a:cubicBezTo>
                  <a:cubicBezTo>
                    <a:pt x="22967" y="12523"/>
                    <a:pt x="31031" y="10323"/>
                    <a:pt x="38728" y="8491"/>
                  </a:cubicBezTo>
                  <a:cubicBezTo>
                    <a:pt x="44592" y="6658"/>
                    <a:pt x="50457" y="13256"/>
                    <a:pt x="56322" y="8491"/>
                  </a:cubicBezTo>
                  <a:cubicBezTo>
                    <a:pt x="64386" y="6291"/>
                    <a:pt x="71716" y="3359"/>
                    <a:pt x="79047" y="793"/>
                  </a:cubicBezTo>
                  <a:close/>
                </a:path>
              </a:pathLst>
            </a:custGeom>
            <a:solidFill>
              <a:srgbClr val="A989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94" name="Freeform: Shape 25193">
              <a:extLst>
                <a:ext uri="{FF2B5EF4-FFF2-40B4-BE49-F238E27FC236}">
                  <a16:creationId xmlns:a16="http://schemas.microsoft.com/office/drawing/2014/main" id="{6A047BD8-71B4-4801-83FD-C44A9FA7B716}"/>
                </a:ext>
              </a:extLst>
            </p:cNvPr>
            <p:cNvSpPr/>
            <p:nvPr/>
          </p:nvSpPr>
          <p:spPr>
            <a:xfrm>
              <a:off x="11032567" y="4299996"/>
              <a:ext cx="76926" cy="41911"/>
            </a:xfrm>
            <a:custGeom>
              <a:avLst/>
              <a:gdLst>
                <a:gd name="connsiteX0" fmla="*/ 32456 w 76926"/>
                <a:gd name="connsiteY0" fmla="*/ 41347 h 41911"/>
                <a:gd name="connsiteX1" fmla="*/ 2400 w 76926"/>
                <a:gd name="connsiteY1" fmla="*/ 37681 h 41911"/>
                <a:gd name="connsiteX2" fmla="*/ 14862 w 76926"/>
                <a:gd name="connsiteY2" fmla="*/ 16056 h 41911"/>
                <a:gd name="connsiteX3" fmla="*/ 47484 w 76926"/>
                <a:gd name="connsiteY3" fmla="*/ 2860 h 41911"/>
                <a:gd name="connsiteX4" fmla="*/ 75341 w 76926"/>
                <a:gd name="connsiteY4" fmla="*/ 12390 h 41911"/>
                <a:gd name="connsiteX5" fmla="*/ 61779 w 76926"/>
                <a:gd name="connsiteY5" fmla="*/ 36948 h 41911"/>
                <a:gd name="connsiteX6" fmla="*/ 32456 w 76926"/>
                <a:gd name="connsiteY6" fmla="*/ 41347 h 4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26" h="41911">
                  <a:moveTo>
                    <a:pt x="32456" y="41347"/>
                  </a:moveTo>
                  <a:cubicBezTo>
                    <a:pt x="22559" y="40247"/>
                    <a:pt x="12296" y="38781"/>
                    <a:pt x="2400" y="37681"/>
                  </a:cubicBezTo>
                  <a:cubicBezTo>
                    <a:pt x="-4931" y="24119"/>
                    <a:pt x="6065" y="18988"/>
                    <a:pt x="14862" y="16056"/>
                  </a:cubicBezTo>
                  <a:cubicBezTo>
                    <a:pt x="26225" y="12390"/>
                    <a:pt x="36854" y="8358"/>
                    <a:pt x="47484" y="2860"/>
                  </a:cubicBezTo>
                  <a:cubicBezTo>
                    <a:pt x="60313" y="-3738"/>
                    <a:pt x="70576" y="1761"/>
                    <a:pt x="75341" y="12390"/>
                  </a:cubicBezTo>
                  <a:cubicBezTo>
                    <a:pt x="80472" y="24119"/>
                    <a:pt x="72408" y="32916"/>
                    <a:pt x="61779" y="36948"/>
                  </a:cubicBezTo>
                  <a:cubicBezTo>
                    <a:pt x="52615" y="40247"/>
                    <a:pt x="42719" y="43179"/>
                    <a:pt x="32456" y="41347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95" name="Freeform: Shape 25194">
              <a:extLst>
                <a:ext uri="{FF2B5EF4-FFF2-40B4-BE49-F238E27FC236}">
                  <a16:creationId xmlns:a16="http://schemas.microsoft.com/office/drawing/2014/main" id="{77568C32-C429-496B-BAEE-520376DC6AA5}"/>
                </a:ext>
              </a:extLst>
            </p:cNvPr>
            <p:cNvSpPr/>
            <p:nvPr/>
          </p:nvSpPr>
          <p:spPr>
            <a:xfrm>
              <a:off x="11138153" y="4299396"/>
              <a:ext cx="54424" cy="60273"/>
            </a:xfrm>
            <a:custGeom>
              <a:avLst/>
              <a:gdLst>
                <a:gd name="connsiteX0" fmla="*/ 54425 w 54424"/>
                <a:gd name="connsiteY0" fmla="*/ 53309 h 60273"/>
                <a:gd name="connsiteX1" fmla="*/ 49660 w 54424"/>
                <a:gd name="connsiteY1" fmla="*/ 58807 h 60273"/>
                <a:gd name="connsiteX2" fmla="*/ 6408 w 54424"/>
                <a:gd name="connsiteY2" fmla="*/ 44146 h 60273"/>
                <a:gd name="connsiteX3" fmla="*/ 9707 w 54424"/>
                <a:gd name="connsiteY3" fmla="*/ 6026 h 60273"/>
                <a:gd name="connsiteX4" fmla="*/ 36098 w 54424"/>
                <a:gd name="connsiteY4" fmla="*/ 15189 h 60273"/>
                <a:gd name="connsiteX5" fmla="*/ 49660 w 54424"/>
                <a:gd name="connsiteY5" fmla="*/ 44879 h 60273"/>
                <a:gd name="connsiteX6" fmla="*/ 54425 w 54424"/>
                <a:gd name="connsiteY6" fmla="*/ 53309 h 6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24" h="60273">
                  <a:moveTo>
                    <a:pt x="54425" y="53309"/>
                  </a:moveTo>
                  <a:cubicBezTo>
                    <a:pt x="52959" y="55509"/>
                    <a:pt x="51492" y="57708"/>
                    <a:pt x="49660" y="58807"/>
                  </a:cubicBezTo>
                  <a:cubicBezTo>
                    <a:pt x="41596" y="63939"/>
                    <a:pt x="14472" y="54775"/>
                    <a:pt x="6408" y="44146"/>
                  </a:cubicBezTo>
                  <a:cubicBezTo>
                    <a:pt x="-3122" y="31683"/>
                    <a:pt x="-2022" y="16289"/>
                    <a:pt x="9707" y="6026"/>
                  </a:cubicBezTo>
                  <a:cubicBezTo>
                    <a:pt x="21803" y="-4604"/>
                    <a:pt x="32799" y="-938"/>
                    <a:pt x="36098" y="15189"/>
                  </a:cubicBezTo>
                  <a:cubicBezTo>
                    <a:pt x="38297" y="26185"/>
                    <a:pt x="40130" y="37182"/>
                    <a:pt x="49660" y="44879"/>
                  </a:cubicBezTo>
                  <a:cubicBezTo>
                    <a:pt x="51859" y="46712"/>
                    <a:pt x="52592" y="50010"/>
                    <a:pt x="54425" y="53309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96" name="Freeform: Shape 25195">
              <a:extLst>
                <a:ext uri="{FF2B5EF4-FFF2-40B4-BE49-F238E27FC236}">
                  <a16:creationId xmlns:a16="http://schemas.microsoft.com/office/drawing/2014/main" id="{5980B17F-27F4-4896-BD2A-46CDF50330F1}"/>
                </a:ext>
              </a:extLst>
            </p:cNvPr>
            <p:cNvSpPr/>
            <p:nvPr/>
          </p:nvSpPr>
          <p:spPr>
            <a:xfrm>
              <a:off x="10788730" y="4391936"/>
              <a:ext cx="72336" cy="67233"/>
            </a:xfrm>
            <a:custGeom>
              <a:avLst/>
              <a:gdLst>
                <a:gd name="connsiteX0" fmla="*/ 31811 w 72336"/>
                <a:gd name="connsiteY0" fmla="*/ 17583 h 67233"/>
                <a:gd name="connsiteX1" fmla="*/ 39875 w 72336"/>
                <a:gd name="connsiteY1" fmla="*/ 20516 h 67233"/>
                <a:gd name="connsiteX2" fmla="*/ 52337 w 72336"/>
                <a:gd name="connsiteY2" fmla="*/ 22715 h 67233"/>
                <a:gd name="connsiteX3" fmla="*/ 68465 w 72336"/>
                <a:gd name="connsiteY3" fmla="*/ 45074 h 67233"/>
                <a:gd name="connsiteX4" fmla="*/ 69565 w 72336"/>
                <a:gd name="connsiteY4" fmla="*/ 61934 h 67233"/>
                <a:gd name="connsiteX5" fmla="*/ 55636 w 72336"/>
                <a:gd name="connsiteY5" fmla="*/ 64500 h 67233"/>
                <a:gd name="connsiteX6" fmla="*/ 50505 w 72336"/>
                <a:gd name="connsiteY6" fmla="*/ 63034 h 67233"/>
                <a:gd name="connsiteX7" fmla="*/ 15317 w 72336"/>
                <a:gd name="connsiteY7" fmla="*/ 43974 h 67233"/>
                <a:gd name="connsiteX8" fmla="*/ 6154 w 72336"/>
                <a:gd name="connsiteY8" fmla="*/ 23081 h 67233"/>
                <a:gd name="connsiteX9" fmla="*/ 5787 w 72336"/>
                <a:gd name="connsiteY9" fmla="*/ 3655 h 67233"/>
                <a:gd name="connsiteX10" fmla="*/ 28512 w 72336"/>
                <a:gd name="connsiteY10" fmla="*/ 13918 h 67233"/>
                <a:gd name="connsiteX11" fmla="*/ 31811 w 72336"/>
                <a:gd name="connsiteY11" fmla="*/ 17583 h 6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336" h="67233">
                  <a:moveTo>
                    <a:pt x="31811" y="17583"/>
                  </a:moveTo>
                  <a:cubicBezTo>
                    <a:pt x="33277" y="21249"/>
                    <a:pt x="36576" y="21249"/>
                    <a:pt x="39875" y="20516"/>
                  </a:cubicBezTo>
                  <a:cubicBezTo>
                    <a:pt x="44640" y="17217"/>
                    <a:pt x="48672" y="20149"/>
                    <a:pt x="52337" y="22715"/>
                  </a:cubicBezTo>
                  <a:cubicBezTo>
                    <a:pt x="57469" y="30046"/>
                    <a:pt x="59668" y="39576"/>
                    <a:pt x="68465" y="45074"/>
                  </a:cubicBezTo>
                  <a:cubicBezTo>
                    <a:pt x="74696" y="49106"/>
                    <a:pt x="72130" y="56436"/>
                    <a:pt x="69565" y="61934"/>
                  </a:cubicBezTo>
                  <a:cubicBezTo>
                    <a:pt x="66266" y="68899"/>
                    <a:pt x="61134" y="68166"/>
                    <a:pt x="55636" y="64500"/>
                  </a:cubicBezTo>
                  <a:cubicBezTo>
                    <a:pt x="54170" y="63401"/>
                    <a:pt x="51971" y="62301"/>
                    <a:pt x="50505" y="63034"/>
                  </a:cubicBezTo>
                  <a:cubicBezTo>
                    <a:pt x="32178" y="68899"/>
                    <a:pt x="23747" y="56803"/>
                    <a:pt x="15317" y="43974"/>
                  </a:cubicBezTo>
                  <a:cubicBezTo>
                    <a:pt x="12385" y="37010"/>
                    <a:pt x="11285" y="29312"/>
                    <a:pt x="6154" y="23081"/>
                  </a:cubicBezTo>
                  <a:cubicBezTo>
                    <a:pt x="1022" y="16484"/>
                    <a:pt x="-4476" y="10986"/>
                    <a:pt x="5787" y="3655"/>
                  </a:cubicBezTo>
                  <a:cubicBezTo>
                    <a:pt x="20449" y="-6975"/>
                    <a:pt x="21915" y="8420"/>
                    <a:pt x="28512" y="13918"/>
                  </a:cubicBezTo>
                  <a:cubicBezTo>
                    <a:pt x="29979" y="15017"/>
                    <a:pt x="31078" y="16117"/>
                    <a:pt x="31811" y="17583"/>
                  </a:cubicBezTo>
                  <a:close/>
                </a:path>
              </a:pathLst>
            </a:custGeom>
            <a:solidFill>
              <a:srgbClr val="714D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97" name="Freeform: Shape 25196">
              <a:extLst>
                <a:ext uri="{FF2B5EF4-FFF2-40B4-BE49-F238E27FC236}">
                  <a16:creationId xmlns:a16="http://schemas.microsoft.com/office/drawing/2014/main" id="{6BBB9738-8797-45F9-9F67-AC59109E2A64}"/>
                </a:ext>
              </a:extLst>
            </p:cNvPr>
            <p:cNvSpPr/>
            <p:nvPr/>
          </p:nvSpPr>
          <p:spPr>
            <a:xfrm>
              <a:off x="10745792" y="4379092"/>
              <a:ext cx="78203" cy="43787"/>
            </a:xfrm>
            <a:custGeom>
              <a:avLst/>
              <a:gdLst>
                <a:gd name="connsiteX0" fmla="*/ 71816 w 78203"/>
                <a:gd name="connsiteY0" fmla="*/ 29694 h 43787"/>
                <a:gd name="connsiteX1" fmla="*/ 59721 w 78203"/>
                <a:gd name="connsiteY1" fmla="*/ 26029 h 43787"/>
                <a:gd name="connsiteX2" fmla="*/ 59354 w 78203"/>
                <a:gd name="connsiteY2" fmla="*/ 15765 h 43787"/>
                <a:gd name="connsiteX3" fmla="*/ 46159 w 78203"/>
                <a:gd name="connsiteY3" fmla="*/ 23463 h 43787"/>
                <a:gd name="connsiteX4" fmla="*/ 52756 w 78203"/>
                <a:gd name="connsiteY4" fmla="*/ 32993 h 43787"/>
                <a:gd name="connsiteX5" fmla="*/ 22334 w 78203"/>
                <a:gd name="connsiteY5" fmla="*/ 37758 h 43787"/>
                <a:gd name="connsiteX6" fmla="*/ 3640 w 78203"/>
                <a:gd name="connsiteY6" fmla="*/ 16865 h 43787"/>
                <a:gd name="connsiteX7" fmla="*/ 708 w 78203"/>
                <a:gd name="connsiteY7" fmla="*/ 5136 h 43787"/>
                <a:gd name="connsiteX8" fmla="*/ 13170 w 78203"/>
                <a:gd name="connsiteY8" fmla="*/ 737 h 43787"/>
                <a:gd name="connsiteX9" fmla="*/ 45426 w 78203"/>
                <a:gd name="connsiteY9" fmla="*/ 8801 h 43787"/>
                <a:gd name="connsiteX10" fmla="*/ 71083 w 78203"/>
                <a:gd name="connsiteY10" fmla="*/ 8435 h 43787"/>
                <a:gd name="connsiteX11" fmla="*/ 71816 w 78203"/>
                <a:gd name="connsiteY11" fmla="*/ 29694 h 4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203" h="43787">
                  <a:moveTo>
                    <a:pt x="71816" y="29694"/>
                  </a:moveTo>
                  <a:cubicBezTo>
                    <a:pt x="67785" y="28594"/>
                    <a:pt x="61553" y="32993"/>
                    <a:pt x="59721" y="26029"/>
                  </a:cubicBezTo>
                  <a:cubicBezTo>
                    <a:pt x="58988" y="22730"/>
                    <a:pt x="67418" y="18331"/>
                    <a:pt x="59354" y="15765"/>
                  </a:cubicBezTo>
                  <a:cubicBezTo>
                    <a:pt x="53856" y="13933"/>
                    <a:pt x="48725" y="19797"/>
                    <a:pt x="46159" y="23463"/>
                  </a:cubicBezTo>
                  <a:cubicBezTo>
                    <a:pt x="42860" y="28228"/>
                    <a:pt x="50557" y="29327"/>
                    <a:pt x="52756" y="32993"/>
                  </a:cubicBezTo>
                  <a:cubicBezTo>
                    <a:pt x="43960" y="44355"/>
                    <a:pt x="34429" y="48021"/>
                    <a:pt x="22334" y="37758"/>
                  </a:cubicBezTo>
                  <a:cubicBezTo>
                    <a:pt x="16103" y="30794"/>
                    <a:pt x="10238" y="23463"/>
                    <a:pt x="3640" y="16865"/>
                  </a:cubicBezTo>
                  <a:cubicBezTo>
                    <a:pt x="-25" y="13200"/>
                    <a:pt x="-758" y="9534"/>
                    <a:pt x="708" y="5136"/>
                  </a:cubicBezTo>
                  <a:cubicBezTo>
                    <a:pt x="2907" y="-1095"/>
                    <a:pt x="8772" y="-362"/>
                    <a:pt x="13170" y="737"/>
                  </a:cubicBezTo>
                  <a:cubicBezTo>
                    <a:pt x="24166" y="2937"/>
                    <a:pt x="35163" y="5136"/>
                    <a:pt x="45426" y="8801"/>
                  </a:cubicBezTo>
                  <a:cubicBezTo>
                    <a:pt x="54223" y="12100"/>
                    <a:pt x="62286" y="10634"/>
                    <a:pt x="71083" y="8435"/>
                  </a:cubicBezTo>
                  <a:cubicBezTo>
                    <a:pt x="84279" y="15032"/>
                    <a:pt x="75848" y="22363"/>
                    <a:pt x="71816" y="29694"/>
                  </a:cubicBezTo>
                  <a:close/>
                </a:path>
              </a:pathLst>
            </a:custGeom>
            <a:solidFill>
              <a:srgbClr val="9171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98" name="Freeform: Shape 25197">
              <a:extLst>
                <a:ext uri="{FF2B5EF4-FFF2-40B4-BE49-F238E27FC236}">
                  <a16:creationId xmlns:a16="http://schemas.microsoft.com/office/drawing/2014/main" id="{987081C5-F729-4FE1-B7A9-1D0BA519C583}"/>
                </a:ext>
              </a:extLst>
            </p:cNvPr>
            <p:cNvSpPr/>
            <p:nvPr/>
          </p:nvSpPr>
          <p:spPr>
            <a:xfrm>
              <a:off x="10738803" y="4411718"/>
              <a:ext cx="67178" cy="38462"/>
            </a:xfrm>
            <a:custGeom>
              <a:avLst/>
              <a:gdLst>
                <a:gd name="connsiteX0" fmla="*/ 29690 w 67178"/>
                <a:gd name="connsiteY0" fmla="*/ 4765 h 38462"/>
                <a:gd name="connsiteX1" fmla="*/ 60112 w 67178"/>
                <a:gd name="connsiteY1" fmla="*/ 0 h 38462"/>
                <a:gd name="connsiteX2" fmla="*/ 67077 w 67178"/>
                <a:gd name="connsiteY2" fmla="*/ 23458 h 38462"/>
                <a:gd name="connsiteX3" fmla="*/ 18693 w 67178"/>
                <a:gd name="connsiteY3" fmla="*/ 34455 h 38462"/>
                <a:gd name="connsiteX4" fmla="*/ 0 w 67178"/>
                <a:gd name="connsiteY4" fmla="*/ 27124 h 38462"/>
                <a:gd name="connsiteX5" fmla="*/ 29690 w 67178"/>
                <a:gd name="connsiteY5" fmla="*/ 4765 h 3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78" h="38462">
                  <a:moveTo>
                    <a:pt x="29690" y="4765"/>
                  </a:moveTo>
                  <a:cubicBezTo>
                    <a:pt x="41052" y="12096"/>
                    <a:pt x="49849" y="733"/>
                    <a:pt x="60112" y="0"/>
                  </a:cubicBezTo>
                  <a:cubicBezTo>
                    <a:pt x="64511" y="7331"/>
                    <a:pt x="67810" y="14662"/>
                    <a:pt x="67077" y="23458"/>
                  </a:cubicBezTo>
                  <a:cubicBezTo>
                    <a:pt x="45084" y="39586"/>
                    <a:pt x="35921" y="41785"/>
                    <a:pt x="18693" y="34455"/>
                  </a:cubicBezTo>
                  <a:cubicBezTo>
                    <a:pt x="12462" y="31889"/>
                    <a:pt x="5132" y="32255"/>
                    <a:pt x="0" y="27124"/>
                  </a:cubicBezTo>
                  <a:cubicBezTo>
                    <a:pt x="9163" y="19427"/>
                    <a:pt x="28957" y="24925"/>
                    <a:pt x="29690" y="4765"/>
                  </a:cubicBezTo>
                  <a:close/>
                </a:path>
              </a:pathLst>
            </a:custGeom>
            <a:solidFill>
              <a:srgbClr val="CEC1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99" name="Freeform: Shape 25198">
              <a:extLst>
                <a:ext uri="{FF2B5EF4-FFF2-40B4-BE49-F238E27FC236}">
                  <a16:creationId xmlns:a16="http://schemas.microsoft.com/office/drawing/2014/main" id="{6E133C0E-A38E-4F31-BF71-739E223F159B}"/>
                </a:ext>
              </a:extLst>
            </p:cNvPr>
            <p:cNvSpPr/>
            <p:nvPr/>
          </p:nvSpPr>
          <p:spPr>
            <a:xfrm>
              <a:off x="10654464" y="4446539"/>
              <a:ext cx="61584" cy="34088"/>
            </a:xfrm>
            <a:custGeom>
              <a:avLst/>
              <a:gdLst>
                <a:gd name="connsiteX0" fmla="*/ 60514 w 61584"/>
                <a:gd name="connsiteY0" fmla="*/ 0 h 34088"/>
                <a:gd name="connsiteX1" fmla="*/ 55749 w 61584"/>
                <a:gd name="connsiteY1" fmla="*/ 11363 h 34088"/>
                <a:gd name="connsiteX2" fmla="*/ 45852 w 61584"/>
                <a:gd name="connsiteY2" fmla="*/ 26024 h 34088"/>
                <a:gd name="connsiteX3" fmla="*/ 34123 w 61584"/>
                <a:gd name="connsiteY3" fmla="*/ 33355 h 34088"/>
                <a:gd name="connsiteX4" fmla="*/ 4800 w 61584"/>
                <a:gd name="connsiteY4" fmla="*/ 34088 h 34088"/>
                <a:gd name="connsiteX5" fmla="*/ 17629 w 61584"/>
                <a:gd name="connsiteY5" fmla="*/ 15395 h 34088"/>
                <a:gd name="connsiteX6" fmla="*/ 53550 w 61584"/>
                <a:gd name="connsiteY6" fmla="*/ 0 h 34088"/>
                <a:gd name="connsiteX7" fmla="*/ 60514 w 61584"/>
                <a:gd name="connsiteY7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584" h="34088">
                  <a:moveTo>
                    <a:pt x="60514" y="0"/>
                  </a:moveTo>
                  <a:cubicBezTo>
                    <a:pt x="61980" y="5132"/>
                    <a:pt x="63080" y="9163"/>
                    <a:pt x="55749" y="11363"/>
                  </a:cubicBezTo>
                  <a:cubicBezTo>
                    <a:pt x="49151" y="13195"/>
                    <a:pt x="41821" y="14295"/>
                    <a:pt x="45852" y="26024"/>
                  </a:cubicBezTo>
                  <a:cubicBezTo>
                    <a:pt x="48052" y="31889"/>
                    <a:pt x="39255" y="34088"/>
                    <a:pt x="34123" y="33355"/>
                  </a:cubicBezTo>
                  <a:cubicBezTo>
                    <a:pt x="24227" y="31889"/>
                    <a:pt x="14697" y="34088"/>
                    <a:pt x="4800" y="34088"/>
                  </a:cubicBezTo>
                  <a:cubicBezTo>
                    <a:pt x="-3264" y="14295"/>
                    <a:pt x="-2531" y="12829"/>
                    <a:pt x="17629" y="15395"/>
                  </a:cubicBezTo>
                  <a:cubicBezTo>
                    <a:pt x="32657" y="17227"/>
                    <a:pt x="44020" y="10630"/>
                    <a:pt x="53550" y="0"/>
                  </a:cubicBezTo>
                  <a:cubicBezTo>
                    <a:pt x="55749" y="4032"/>
                    <a:pt x="58315" y="733"/>
                    <a:pt x="60514" y="0"/>
                  </a:cubicBezTo>
                  <a:close/>
                </a:path>
              </a:pathLst>
            </a:custGeom>
            <a:solidFill>
              <a:srgbClr val="D8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00" name="Freeform: Shape 25199">
              <a:extLst>
                <a:ext uri="{FF2B5EF4-FFF2-40B4-BE49-F238E27FC236}">
                  <a16:creationId xmlns:a16="http://schemas.microsoft.com/office/drawing/2014/main" id="{CD04CECC-9FF0-4719-BC42-5EB7EC4416B6}"/>
                </a:ext>
              </a:extLst>
            </p:cNvPr>
            <p:cNvSpPr/>
            <p:nvPr/>
          </p:nvSpPr>
          <p:spPr>
            <a:xfrm>
              <a:off x="10892019" y="4255198"/>
              <a:ext cx="56811" cy="39411"/>
            </a:xfrm>
            <a:custGeom>
              <a:avLst/>
              <a:gdLst>
                <a:gd name="connsiteX0" fmla="*/ 56811 w 56811"/>
                <a:gd name="connsiteY0" fmla="*/ 30065 h 39411"/>
                <a:gd name="connsiteX1" fmla="*/ 37751 w 56811"/>
                <a:gd name="connsiteY1" fmla="*/ 33363 h 39411"/>
                <a:gd name="connsiteX2" fmla="*/ 15392 w 56811"/>
                <a:gd name="connsiteY2" fmla="*/ 30065 h 39411"/>
                <a:gd name="connsiteX3" fmla="*/ 731 w 56811"/>
                <a:gd name="connsiteY3" fmla="*/ 37762 h 39411"/>
                <a:gd name="connsiteX4" fmla="*/ 8061 w 56811"/>
                <a:gd name="connsiteY4" fmla="*/ 5873 h 39411"/>
                <a:gd name="connsiteX5" fmla="*/ 26388 w 56811"/>
                <a:gd name="connsiteY5" fmla="*/ 3674 h 39411"/>
                <a:gd name="connsiteX6" fmla="*/ 43616 w 56811"/>
                <a:gd name="connsiteY6" fmla="*/ 20901 h 39411"/>
                <a:gd name="connsiteX7" fmla="*/ 56811 w 56811"/>
                <a:gd name="connsiteY7" fmla="*/ 30065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811" h="39411">
                  <a:moveTo>
                    <a:pt x="56811" y="30065"/>
                  </a:moveTo>
                  <a:cubicBezTo>
                    <a:pt x="51313" y="36296"/>
                    <a:pt x="44349" y="33730"/>
                    <a:pt x="37751" y="33363"/>
                  </a:cubicBezTo>
                  <a:cubicBezTo>
                    <a:pt x="31153" y="26033"/>
                    <a:pt x="22723" y="32630"/>
                    <a:pt x="15392" y="30065"/>
                  </a:cubicBezTo>
                  <a:cubicBezTo>
                    <a:pt x="8428" y="28965"/>
                    <a:pt x="10627" y="44360"/>
                    <a:pt x="731" y="37762"/>
                  </a:cubicBezTo>
                  <a:cubicBezTo>
                    <a:pt x="-2202" y="26033"/>
                    <a:pt x="4396" y="16136"/>
                    <a:pt x="8061" y="5873"/>
                  </a:cubicBezTo>
                  <a:cubicBezTo>
                    <a:pt x="12093" y="-6956"/>
                    <a:pt x="20524" y="5507"/>
                    <a:pt x="26388" y="3674"/>
                  </a:cubicBezTo>
                  <a:cubicBezTo>
                    <a:pt x="33353" y="8072"/>
                    <a:pt x="41783" y="10638"/>
                    <a:pt x="43616" y="20901"/>
                  </a:cubicBezTo>
                  <a:cubicBezTo>
                    <a:pt x="44715" y="26399"/>
                    <a:pt x="50580" y="29698"/>
                    <a:pt x="56811" y="30065"/>
                  </a:cubicBezTo>
                  <a:close/>
                </a:path>
              </a:pathLst>
            </a:custGeom>
            <a:solidFill>
              <a:srgbClr val="D0B8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01" name="Freeform: Shape 25200">
              <a:extLst>
                <a:ext uri="{FF2B5EF4-FFF2-40B4-BE49-F238E27FC236}">
                  <a16:creationId xmlns:a16="http://schemas.microsoft.com/office/drawing/2014/main" id="{CFA0DB76-1C35-454A-95CC-E301535DC0E2}"/>
                </a:ext>
              </a:extLst>
            </p:cNvPr>
            <p:cNvSpPr/>
            <p:nvPr/>
          </p:nvSpPr>
          <p:spPr>
            <a:xfrm>
              <a:off x="10828239" y="4401605"/>
              <a:ext cx="71108" cy="22494"/>
            </a:xfrm>
            <a:custGeom>
              <a:avLst/>
              <a:gdLst>
                <a:gd name="connsiteX0" fmla="*/ 11363 w 71108"/>
                <a:gd name="connsiteY0" fmla="*/ 15245 h 22494"/>
                <a:gd name="connsiteX1" fmla="*/ 0 w 71108"/>
                <a:gd name="connsiteY1" fmla="*/ 11213 h 22494"/>
                <a:gd name="connsiteX2" fmla="*/ 33722 w 71108"/>
                <a:gd name="connsiteY2" fmla="*/ 217 h 22494"/>
                <a:gd name="connsiteX3" fmla="*/ 35554 w 71108"/>
                <a:gd name="connsiteY3" fmla="*/ 6081 h 22494"/>
                <a:gd name="connsiteX4" fmla="*/ 71108 w 71108"/>
                <a:gd name="connsiteY4" fmla="*/ 14878 h 22494"/>
                <a:gd name="connsiteX5" fmla="*/ 11363 w 71108"/>
                <a:gd name="connsiteY5" fmla="*/ 15245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08" h="22494">
                  <a:moveTo>
                    <a:pt x="11363" y="15245"/>
                  </a:moveTo>
                  <a:cubicBezTo>
                    <a:pt x="7697" y="13779"/>
                    <a:pt x="4032" y="12312"/>
                    <a:pt x="0" y="11213"/>
                  </a:cubicBezTo>
                  <a:cubicBezTo>
                    <a:pt x="10630" y="4982"/>
                    <a:pt x="20893" y="-1250"/>
                    <a:pt x="33722" y="217"/>
                  </a:cubicBezTo>
                  <a:cubicBezTo>
                    <a:pt x="33722" y="2416"/>
                    <a:pt x="30056" y="7914"/>
                    <a:pt x="35554" y="6081"/>
                  </a:cubicBezTo>
                  <a:cubicBezTo>
                    <a:pt x="49849" y="1683"/>
                    <a:pt x="60479" y="7181"/>
                    <a:pt x="71108" y="14878"/>
                  </a:cubicBezTo>
                  <a:cubicBezTo>
                    <a:pt x="51682" y="24408"/>
                    <a:pt x="31522" y="25508"/>
                    <a:pt x="11363" y="15245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02" name="Freeform: Shape 25201">
              <a:extLst>
                <a:ext uri="{FF2B5EF4-FFF2-40B4-BE49-F238E27FC236}">
                  <a16:creationId xmlns:a16="http://schemas.microsoft.com/office/drawing/2014/main" id="{4821D4B7-474C-4BE7-BBD8-78311EFAB464}"/>
                </a:ext>
              </a:extLst>
            </p:cNvPr>
            <p:cNvSpPr/>
            <p:nvPr/>
          </p:nvSpPr>
          <p:spPr>
            <a:xfrm>
              <a:off x="10952312" y="4202791"/>
              <a:ext cx="28773" cy="51315"/>
            </a:xfrm>
            <a:custGeom>
              <a:avLst/>
              <a:gdLst>
                <a:gd name="connsiteX0" fmla="*/ 22909 w 28773"/>
                <a:gd name="connsiteY0" fmla="*/ 0 h 51315"/>
                <a:gd name="connsiteX1" fmla="*/ 28773 w 28773"/>
                <a:gd name="connsiteY1" fmla="*/ 2932 h 51315"/>
                <a:gd name="connsiteX2" fmla="*/ 3116 w 28773"/>
                <a:gd name="connsiteY2" fmla="*/ 51315 h 51315"/>
                <a:gd name="connsiteX3" fmla="*/ 183 w 28773"/>
                <a:gd name="connsiteY3" fmla="*/ 33355 h 51315"/>
                <a:gd name="connsiteX4" fmla="*/ 22909 w 28773"/>
                <a:gd name="connsiteY4" fmla="*/ 0 h 5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73" h="51315">
                  <a:moveTo>
                    <a:pt x="22909" y="0"/>
                  </a:moveTo>
                  <a:cubicBezTo>
                    <a:pt x="25108" y="1100"/>
                    <a:pt x="28773" y="2932"/>
                    <a:pt x="28773" y="2932"/>
                  </a:cubicBezTo>
                  <a:cubicBezTo>
                    <a:pt x="21809" y="19793"/>
                    <a:pt x="16678" y="37387"/>
                    <a:pt x="3116" y="51315"/>
                  </a:cubicBezTo>
                  <a:cubicBezTo>
                    <a:pt x="-2016" y="44718"/>
                    <a:pt x="916" y="38853"/>
                    <a:pt x="183" y="33355"/>
                  </a:cubicBezTo>
                  <a:cubicBezTo>
                    <a:pt x="10813" y="24558"/>
                    <a:pt x="6781" y="5498"/>
                    <a:pt x="22909" y="0"/>
                  </a:cubicBezTo>
                  <a:close/>
                </a:path>
              </a:pathLst>
            </a:custGeom>
            <a:solidFill>
              <a:srgbClr val="D1BFB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03" name="Freeform: Shape 25202">
              <a:extLst>
                <a:ext uri="{FF2B5EF4-FFF2-40B4-BE49-F238E27FC236}">
                  <a16:creationId xmlns:a16="http://schemas.microsoft.com/office/drawing/2014/main" id="{E8F64B3F-7231-4FF1-87D7-72A096572B56}"/>
                </a:ext>
              </a:extLst>
            </p:cNvPr>
            <p:cNvSpPr/>
            <p:nvPr/>
          </p:nvSpPr>
          <p:spPr>
            <a:xfrm>
              <a:off x="10912176" y="4206591"/>
              <a:ext cx="24774" cy="36519"/>
            </a:xfrm>
            <a:custGeom>
              <a:avLst/>
              <a:gdLst>
                <a:gd name="connsiteX0" fmla="*/ 0 w 24774"/>
                <a:gd name="connsiteY0" fmla="*/ 36519 h 36519"/>
                <a:gd name="connsiteX1" fmla="*/ 13195 w 24774"/>
                <a:gd name="connsiteY1" fmla="*/ 2431 h 36519"/>
                <a:gd name="connsiteX2" fmla="*/ 21626 w 24774"/>
                <a:gd name="connsiteY2" fmla="*/ 598 h 36519"/>
                <a:gd name="connsiteX3" fmla="*/ 24192 w 24774"/>
                <a:gd name="connsiteY3" fmla="*/ 6830 h 36519"/>
                <a:gd name="connsiteX4" fmla="*/ 0 w 24774"/>
                <a:gd name="connsiteY4" fmla="*/ 36519 h 3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74" h="36519">
                  <a:moveTo>
                    <a:pt x="0" y="36519"/>
                  </a:moveTo>
                  <a:cubicBezTo>
                    <a:pt x="367" y="22591"/>
                    <a:pt x="2199" y="10862"/>
                    <a:pt x="13195" y="2431"/>
                  </a:cubicBezTo>
                  <a:cubicBezTo>
                    <a:pt x="15761" y="598"/>
                    <a:pt x="18693" y="-868"/>
                    <a:pt x="21626" y="598"/>
                  </a:cubicBezTo>
                  <a:cubicBezTo>
                    <a:pt x="24192" y="1698"/>
                    <a:pt x="25658" y="4630"/>
                    <a:pt x="24192" y="6830"/>
                  </a:cubicBezTo>
                  <a:cubicBezTo>
                    <a:pt x="17227" y="16726"/>
                    <a:pt x="16128" y="31388"/>
                    <a:pt x="0" y="36519"/>
                  </a:cubicBezTo>
                  <a:close/>
                </a:path>
              </a:pathLst>
            </a:custGeom>
            <a:solidFill>
              <a:srgbClr val="FEFEF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04" name="Freeform: Shape 25203">
              <a:extLst>
                <a:ext uri="{FF2B5EF4-FFF2-40B4-BE49-F238E27FC236}">
                  <a16:creationId xmlns:a16="http://schemas.microsoft.com/office/drawing/2014/main" id="{E1CDF80F-8EF0-4193-938A-D7A9761567F9}"/>
                </a:ext>
              </a:extLst>
            </p:cNvPr>
            <p:cNvSpPr/>
            <p:nvPr/>
          </p:nvSpPr>
          <p:spPr>
            <a:xfrm>
              <a:off x="10978519" y="4300290"/>
              <a:ext cx="44717" cy="33721"/>
            </a:xfrm>
            <a:custGeom>
              <a:avLst/>
              <a:gdLst>
                <a:gd name="connsiteX0" fmla="*/ 0 w 44717"/>
                <a:gd name="connsiteY0" fmla="*/ 33722 h 33721"/>
                <a:gd name="connsiteX1" fmla="*/ 733 w 44717"/>
                <a:gd name="connsiteY1" fmla="*/ 26757 h 33721"/>
                <a:gd name="connsiteX2" fmla="*/ 44718 w 44717"/>
                <a:gd name="connsiteY2" fmla="*/ 0 h 33721"/>
                <a:gd name="connsiteX3" fmla="*/ 0 w 44717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17" h="33721">
                  <a:moveTo>
                    <a:pt x="0" y="33722"/>
                  </a:moveTo>
                  <a:cubicBezTo>
                    <a:pt x="367" y="31156"/>
                    <a:pt x="367" y="26757"/>
                    <a:pt x="733" y="26757"/>
                  </a:cubicBezTo>
                  <a:cubicBezTo>
                    <a:pt x="19793" y="24925"/>
                    <a:pt x="29690" y="8064"/>
                    <a:pt x="44718" y="0"/>
                  </a:cubicBezTo>
                  <a:cubicBezTo>
                    <a:pt x="39220" y="22725"/>
                    <a:pt x="20160" y="28957"/>
                    <a:pt x="0" y="33722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05" name="Freeform: Shape 25204">
              <a:extLst>
                <a:ext uri="{FF2B5EF4-FFF2-40B4-BE49-F238E27FC236}">
                  <a16:creationId xmlns:a16="http://schemas.microsoft.com/office/drawing/2014/main" id="{C08BF3E3-C316-4788-B996-8613ED762B6F}"/>
                </a:ext>
              </a:extLst>
            </p:cNvPr>
            <p:cNvSpPr/>
            <p:nvPr/>
          </p:nvSpPr>
          <p:spPr>
            <a:xfrm>
              <a:off x="11185247" y="4274703"/>
              <a:ext cx="20365" cy="18256"/>
            </a:xfrm>
            <a:custGeom>
              <a:avLst/>
              <a:gdLst>
                <a:gd name="connsiteX0" fmla="*/ 367 w 20365"/>
                <a:gd name="connsiteY0" fmla="*/ 17523 h 18256"/>
                <a:gd name="connsiteX1" fmla="*/ 0 w 20365"/>
                <a:gd name="connsiteY1" fmla="*/ 6527 h 18256"/>
                <a:gd name="connsiteX2" fmla="*/ 15395 w 20365"/>
                <a:gd name="connsiteY2" fmla="*/ 1029 h 18256"/>
                <a:gd name="connsiteX3" fmla="*/ 18693 w 20365"/>
                <a:gd name="connsiteY3" fmla="*/ 10193 h 18256"/>
                <a:gd name="connsiteX4" fmla="*/ 10630 w 20365"/>
                <a:gd name="connsiteY4" fmla="*/ 18256 h 18256"/>
                <a:gd name="connsiteX5" fmla="*/ 367 w 20365"/>
                <a:gd name="connsiteY5" fmla="*/ 17523 h 1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5" h="18256">
                  <a:moveTo>
                    <a:pt x="367" y="17523"/>
                  </a:moveTo>
                  <a:cubicBezTo>
                    <a:pt x="367" y="13858"/>
                    <a:pt x="0" y="10193"/>
                    <a:pt x="0" y="6527"/>
                  </a:cubicBezTo>
                  <a:cubicBezTo>
                    <a:pt x="2566" y="-2636"/>
                    <a:pt x="9897" y="296"/>
                    <a:pt x="15395" y="1029"/>
                  </a:cubicBezTo>
                  <a:cubicBezTo>
                    <a:pt x="20160" y="1762"/>
                    <a:pt x="21992" y="5428"/>
                    <a:pt x="18693" y="10193"/>
                  </a:cubicBezTo>
                  <a:cubicBezTo>
                    <a:pt x="16128" y="12758"/>
                    <a:pt x="13562" y="15691"/>
                    <a:pt x="10630" y="18256"/>
                  </a:cubicBezTo>
                  <a:cubicBezTo>
                    <a:pt x="7331" y="18256"/>
                    <a:pt x="3665" y="17890"/>
                    <a:pt x="367" y="17523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06" name="Freeform: Shape 25205">
              <a:extLst>
                <a:ext uri="{FF2B5EF4-FFF2-40B4-BE49-F238E27FC236}">
                  <a16:creationId xmlns:a16="http://schemas.microsoft.com/office/drawing/2014/main" id="{B935F3BD-C2CF-4DC5-864B-03F40C98A602}"/>
                </a:ext>
              </a:extLst>
            </p:cNvPr>
            <p:cNvSpPr/>
            <p:nvPr/>
          </p:nvSpPr>
          <p:spPr>
            <a:xfrm>
              <a:off x="10817242" y="4383639"/>
              <a:ext cx="14117" cy="25880"/>
            </a:xfrm>
            <a:custGeom>
              <a:avLst/>
              <a:gdLst>
                <a:gd name="connsiteX0" fmla="*/ 367 w 14117"/>
                <a:gd name="connsiteY0" fmla="*/ 25147 h 25880"/>
                <a:gd name="connsiteX1" fmla="*/ 0 w 14117"/>
                <a:gd name="connsiteY1" fmla="*/ 3521 h 25880"/>
                <a:gd name="connsiteX2" fmla="*/ 10996 w 14117"/>
                <a:gd name="connsiteY2" fmla="*/ 7920 h 25880"/>
                <a:gd name="connsiteX3" fmla="*/ 10630 w 14117"/>
                <a:gd name="connsiteY3" fmla="*/ 18183 h 25880"/>
                <a:gd name="connsiteX4" fmla="*/ 3299 w 14117"/>
                <a:gd name="connsiteY4" fmla="*/ 25880 h 25880"/>
                <a:gd name="connsiteX5" fmla="*/ 367 w 14117"/>
                <a:gd name="connsiteY5" fmla="*/ 25147 h 2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7" h="25880">
                  <a:moveTo>
                    <a:pt x="367" y="25147"/>
                  </a:moveTo>
                  <a:cubicBezTo>
                    <a:pt x="1833" y="17816"/>
                    <a:pt x="5865" y="10852"/>
                    <a:pt x="0" y="3521"/>
                  </a:cubicBezTo>
                  <a:cubicBezTo>
                    <a:pt x="7697" y="-5642"/>
                    <a:pt x="7697" y="5721"/>
                    <a:pt x="10996" y="7920"/>
                  </a:cubicBezTo>
                  <a:cubicBezTo>
                    <a:pt x="14662" y="10852"/>
                    <a:pt x="15761" y="14517"/>
                    <a:pt x="10630" y="18183"/>
                  </a:cubicBezTo>
                  <a:cubicBezTo>
                    <a:pt x="7697" y="20016"/>
                    <a:pt x="5865" y="23314"/>
                    <a:pt x="3299" y="25880"/>
                  </a:cubicBezTo>
                  <a:cubicBezTo>
                    <a:pt x="2199" y="25880"/>
                    <a:pt x="1100" y="25880"/>
                    <a:pt x="367" y="25147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07" name="Freeform: Shape 25206">
              <a:extLst>
                <a:ext uri="{FF2B5EF4-FFF2-40B4-BE49-F238E27FC236}">
                  <a16:creationId xmlns:a16="http://schemas.microsoft.com/office/drawing/2014/main" id="{BEB26408-BA2B-485E-8444-DD267793035C}"/>
                </a:ext>
              </a:extLst>
            </p:cNvPr>
            <p:cNvSpPr/>
            <p:nvPr/>
          </p:nvSpPr>
          <p:spPr>
            <a:xfrm>
              <a:off x="12592022" y="5345999"/>
              <a:ext cx="85460" cy="790642"/>
            </a:xfrm>
            <a:custGeom>
              <a:avLst/>
              <a:gdLst>
                <a:gd name="connsiteX0" fmla="*/ 54248 w 85460"/>
                <a:gd name="connsiteY0" fmla="*/ 764993 h 790642"/>
                <a:gd name="connsiteX1" fmla="*/ 50582 w 85460"/>
                <a:gd name="connsiteY1" fmla="*/ 772690 h 790642"/>
                <a:gd name="connsiteX2" fmla="*/ 39586 w 85460"/>
                <a:gd name="connsiteY2" fmla="*/ 774156 h 790642"/>
                <a:gd name="connsiteX3" fmla="*/ 8797 w 85460"/>
                <a:gd name="connsiteY3" fmla="*/ 790284 h 790642"/>
                <a:gd name="connsiteX4" fmla="*/ 0 w 85460"/>
                <a:gd name="connsiteY4" fmla="*/ 778921 h 790642"/>
                <a:gd name="connsiteX5" fmla="*/ 10996 w 85460"/>
                <a:gd name="connsiteY5" fmla="*/ 675557 h 790642"/>
                <a:gd name="connsiteX6" fmla="*/ 15761 w 85460"/>
                <a:gd name="connsiteY6" fmla="*/ 620210 h 790642"/>
                <a:gd name="connsiteX7" fmla="*/ 27124 w 85460"/>
                <a:gd name="connsiteY7" fmla="*/ 585389 h 790642"/>
                <a:gd name="connsiteX8" fmla="*/ 30789 w 85460"/>
                <a:gd name="connsiteY8" fmla="*/ 554966 h 790642"/>
                <a:gd name="connsiteX9" fmla="*/ 25658 w 85460"/>
                <a:gd name="connsiteY9" fmla="*/ 514280 h 790642"/>
                <a:gd name="connsiteX10" fmla="*/ 31522 w 85460"/>
                <a:gd name="connsiteY10" fmla="*/ 411649 h 790642"/>
                <a:gd name="connsiteX11" fmla="*/ 24925 w 85460"/>
                <a:gd name="connsiteY11" fmla="*/ 370963 h 790642"/>
                <a:gd name="connsiteX12" fmla="*/ 12829 w 85460"/>
                <a:gd name="connsiteY12" fmla="*/ 352637 h 790642"/>
                <a:gd name="connsiteX13" fmla="*/ 15761 w 85460"/>
                <a:gd name="connsiteY13" fmla="*/ 340174 h 790642"/>
                <a:gd name="connsiteX14" fmla="*/ 26757 w 85460"/>
                <a:gd name="connsiteY14" fmla="*/ 314883 h 790642"/>
                <a:gd name="connsiteX15" fmla="*/ 42152 w 85460"/>
                <a:gd name="connsiteY15" fmla="*/ 256970 h 790642"/>
                <a:gd name="connsiteX16" fmla="*/ 34821 w 85460"/>
                <a:gd name="connsiteY16" fmla="*/ 236077 h 790642"/>
                <a:gd name="connsiteX17" fmla="*/ 38120 w 85460"/>
                <a:gd name="connsiteY17" fmla="*/ 217017 h 790642"/>
                <a:gd name="connsiteX18" fmla="*/ 45451 w 85460"/>
                <a:gd name="connsiteY18" fmla="*/ 172300 h 790642"/>
                <a:gd name="connsiteX19" fmla="*/ 43252 w 85460"/>
                <a:gd name="connsiteY19" fmla="*/ 149941 h 790642"/>
                <a:gd name="connsiteX20" fmla="*/ 49483 w 85460"/>
                <a:gd name="connsiteY20" fmla="*/ 126116 h 790642"/>
                <a:gd name="connsiteX21" fmla="*/ 37020 w 85460"/>
                <a:gd name="connsiteY21" fmla="*/ 66370 h 790642"/>
                <a:gd name="connsiteX22" fmla="*/ 37020 w 85460"/>
                <a:gd name="connsiteY22" fmla="*/ 53908 h 790642"/>
                <a:gd name="connsiteX23" fmla="*/ 32622 w 85460"/>
                <a:gd name="connsiteY23" fmla="*/ 16887 h 790642"/>
                <a:gd name="connsiteX24" fmla="*/ 42152 w 85460"/>
                <a:gd name="connsiteY24" fmla="*/ 393 h 790642"/>
                <a:gd name="connsiteX25" fmla="*/ 57180 w 85460"/>
                <a:gd name="connsiteY25" fmla="*/ 13955 h 790642"/>
                <a:gd name="connsiteX26" fmla="*/ 71475 w 85460"/>
                <a:gd name="connsiteY26" fmla="*/ 74800 h 790642"/>
                <a:gd name="connsiteX27" fmla="*/ 65610 w 85460"/>
                <a:gd name="connsiteY27" fmla="*/ 94227 h 790642"/>
                <a:gd name="connsiteX28" fmla="*/ 65977 w 85460"/>
                <a:gd name="connsiteY28" fmla="*/ 100825 h 790642"/>
                <a:gd name="connsiteX29" fmla="*/ 73308 w 85460"/>
                <a:gd name="connsiteY29" fmla="*/ 139311 h 790642"/>
                <a:gd name="connsiteX30" fmla="*/ 80272 w 85460"/>
                <a:gd name="connsiteY30" fmla="*/ 156172 h 790642"/>
                <a:gd name="connsiteX31" fmla="*/ 82838 w 85460"/>
                <a:gd name="connsiteY31" fmla="*/ 235344 h 790642"/>
                <a:gd name="connsiteX32" fmla="*/ 83937 w 85460"/>
                <a:gd name="connsiteY32" fmla="*/ 350437 h 790642"/>
                <a:gd name="connsiteX33" fmla="*/ 79172 w 85460"/>
                <a:gd name="connsiteY33" fmla="*/ 521611 h 790642"/>
                <a:gd name="connsiteX34" fmla="*/ 63044 w 85460"/>
                <a:gd name="connsiteY34" fmla="*/ 674824 h 790642"/>
                <a:gd name="connsiteX35" fmla="*/ 54248 w 85460"/>
                <a:gd name="connsiteY35" fmla="*/ 764993 h 79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460" h="790642">
                  <a:moveTo>
                    <a:pt x="54248" y="764993"/>
                  </a:moveTo>
                  <a:cubicBezTo>
                    <a:pt x="53148" y="767558"/>
                    <a:pt x="51682" y="770124"/>
                    <a:pt x="50582" y="772690"/>
                  </a:cubicBezTo>
                  <a:cubicBezTo>
                    <a:pt x="46550" y="769024"/>
                    <a:pt x="42152" y="766459"/>
                    <a:pt x="39586" y="774156"/>
                  </a:cubicBezTo>
                  <a:cubicBezTo>
                    <a:pt x="34821" y="789917"/>
                    <a:pt x="19793" y="786985"/>
                    <a:pt x="8797" y="790284"/>
                  </a:cubicBezTo>
                  <a:cubicBezTo>
                    <a:pt x="1100" y="792483"/>
                    <a:pt x="1833" y="784053"/>
                    <a:pt x="0" y="778921"/>
                  </a:cubicBezTo>
                  <a:cubicBezTo>
                    <a:pt x="1100" y="744100"/>
                    <a:pt x="7331" y="710012"/>
                    <a:pt x="10996" y="675557"/>
                  </a:cubicBezTo>
                  <a:cubicBezTo>
                    <a:pt x="12829" y="657230"/>
                    <a:pt x="18693" y="639270"/>
                    <a:pt x="15761" y="620210"/>
                  </a:cubicBezTo>
                  <a:cubicBezTo>
                    <a:pt x="13928" y="608114"/>
                    <a:pt x="20159" y="595652"/>
                    <a:pt x="27124" y="585389"/>
                  </a:cubicBezTo>
                  <a:cubicBezTo>
                    <a:pt x="33721" y="575859"/>
                    <a:pt x="34821" y="565596"/>
                    <a:pt x="30789" y="554966"/>
                  </a:cubicBezTo>
                  <a:cubicBezTo>
                    <a:pt x="25658" y="541771"/>
                    <a:pt x="24925" y="528209"/>
                    <a:pt x="25658" y="514280"/>
                  </a:cubicBezTo>
                  <a:cubicBezTo>
                    <a:pt x="27857" y="480192"/>
                    <a:pt x="29323" y="445737"/>
                    <a:pt x="31522" y="411649"/>
                  </a:cubicBezTo>
                  <a:cubicBezTo>
                    <a:pt x="32255" y="398087"/>
                    <a:pt x="41419" y="381960"/>
                    <a:pt x="24925" y="370963"/>
                  </a:cubicBezTo>
                  <a:cubicBezTo>
                    <a:pt x="17594" y="366932"/>
                    <a:pt x="17227" y="358135"/>
                    <a:pt x="12829" y="352637"/>
                  </a:cubicBezTo>
                  <a:cubicBezTo>
                    <a:pt x="8797" y="347505"/>
                    <a:pt x="10629" y="342373"/>
                    <a:pt x="15761" y="340174"/>
                  </a:cubicBezTo>
                  <a:cubicBezTo>
                    <a:pt x="27490" y="334676"/>
                    <a:pt x="26024" y="325146"/>
                    <a:pt x="26757" y="314883"/>
                  </a:cubicBezTo>
                  <a:cubicBezTo>
                    <a:pt x="27857" y="294724"/>
                    <a:pt x="26757" y="274197"/>
                    <a:pt x="42152" y="256970"/>
                  </a:cubicBezTo>
                  <a:cubicBezTo>
                    <a:pt x="48749" y="249639"/>
                    <a:pt x="40319" y="241942"/>
                    <a:pt x="34821" y="236077"/>
                  </a:cubicBezTo>
                  <a:cubicBezTo>
                    <a:pt x="27124" y="228013"/>
                    <a:pt x="28956" y="222149"/>
                    <a:pt x="38120" y="217017"/>
                  </a:cubicBezTo>
                  <a:cubicBezTo>
                    <a:pt x="48749" y="210786"/>
                    <a:pt x="54614" y="180363"/>
                    <a:pt x="45451" y="172300"/>
                  </a:cubicBezTo>
                  <a:cubicBezTo>
                    <a:pt x="36287" y="164236"/>
                    <a:pt x="38486" y="158005"/>
                    <a:pt x="43252" y="149941"/>
                  </a:cubicBezTo>
                  <a:cubicBezTo>
                    <a:pt x="51682" y="143710"/>
                    <a:pt x="53148" y="137478"/>
                    <a:pt x="49483" y="126116"/>
                  </a:cubicBezTo>
                  <a:cubicBezTo>
                    <a:pt x="43252" y="107056"/>
                    <a:pt x="32622" y="87996"/>
                    <a:pt x="37020" y="66370"/>
                  </a:cubicBezTo>
                  <a:cubicBezTo>
                    <a:pt x="37753" y="62338"/>
                    <a:pt x="39586" y="55007"/>
                    <a:pt x="37020" y="53908"/>
                  </a:cubicBezTo>
                  <a:cubicBezTo>
                    <a:pt x="18327" y="43278"/>
                    <a:pt x="31156" y="29349"/>
                    <a:pt x="32622" y="16887"/>
                  </a:cubicBezTo>
                  <a:cubicBezTo>
                    <a:pt x="33355" y="9923"/>
                    <a:pt x="33721" y="2592"/>
                    <a:pt x="42152" y="393"/>
                  </a:cubicBezTo>
                  <a:cubicBezTo>
                    <a:pt x="53148" y="-2173"/>
                    <a:pt x="52781" y="8457"/>
                    <a:pt x="57180" y="13955"/>
                  </a:cubicBezTo>
                  <a:cubicBezTo>
                    <a:pt x="65610" y="33381"/>
                    <a:pt x="62678" y="55374"/>
                    <a:pt x="71475" y="74800"/>
                  </a:cubicBezTo>
                  <a:cubicBezTo>
                    <a:pt x="73308" y="79199"/>
                    <a:pt x="78439" y="90928"/>
                    <a:pt x="65610" y="94227"/>
                  </a:cubicBezTo>
                  <a:cubicBezTo>
                    <a:pt x="60479" y="95693"/>
                    <a:pt x="64144" y="98259"/>
                    <a:pt x="65977" y="100825"/>
                  </a:cubicBezTo>
                  <a:cubicBezTo>
                    <a:pt x="75140" y="112187"/>
                    <a:pt x="83937" y="123183"/>
                    <a:pt x="73308" y="139311"/>
                  </a:cubicBezTo>
                  <a:cubicBezTo>
                    <a:pt x="71475" y="142243"/>
                    <a:pt x="79539" y="148841"/>
                    <a:pt x="80272" y="156172"/>
                  </a:cubicBezTo>
                  <a:cubicBezTo>
                    <a:pt x="82838" y="182563"/>
                    <a:pt x="81371" y="208953"/>
                    <a:pt x="82838" y="235344"/>
                  </a:cubicBezTo>
                  <a:cubicBezTo>
                    <a:pt x="85037" y="273831"/>
                    <a:pt x="81005" y="312317"/>
                    <a:pt x="83937" y="350437"/>
                  </a:cubicBezTo>
                  <a:cubicBezTo>
                    <a:pt x="88336" y="407617"/>
                    <a:pt x="82105" y="464431"/>
                    <a:pt x="79172" y="521611"/>
                  </a:cubicBezTo>
                  <a:cubicBezTo>
                    <a:pt x="76606" y="572926"/>
                    <a:pt x="64877" y="623509"/>
                    <a:pt x="63044" y="674824"/>
                  </a:cubicBezTo>
                  <a:cubicBezTo>
                    <a:pt x="61945" y="705247"/>
                    <a:pt x="51682" y="734203"/>
                    <a:pt x="54248" y="764993"/>
                  </a:cubicBezTo>
                  <a:close/>
                </a:path>
              </a:pathLst>
            </a:custGeom>
            <a:solidFill>
              <a:srgbClr val="C8C6B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08" name="Freeform: Shape 25207">
              <a:extLst>
                <a:ext uri="{FF2B5EF4-FFF2-40B4-BE49-F238E27FC236}">
                  <a16:creationId xmlns:a16="http://schemas.microsoft.com/office/drawing/2014/main" id="{3F9A51E7-5A34-450F-9717-F5A157FAC4FE}"/>
                </a:ext>
              </a:extLst>
            </p:cNvPr>
            <p:cNvSpPr/>
            <p:nvPr/>
          </p:nvSpPr>
          <p:spPr>
            <a:xfrm>
              <a:off x="12521281" y="5098341"/>
              <a:ext cx="130539" cy="400530"/>
            </a:xfrm>
            <a:custGeom>
              <a:avLst/>
              <a:gdLst>
                <a:gd name="connsiteX0" fmla="*/ 128655 w 130539"/>
                <a:gd name="connsiteY0" fmla="*/ 261246 h 400530"/>
                <a:gd name="connsiteX1" fmla="*/ 112894 w 130539"/>
                <a:gd name="connsiteY1" fmla="*/ 251350 h 400530"/>
                <a:gd name="connsiteX2" fmla="*/ 109228 w 130539"/>
                <a:gd name="connsiteY2" fmla="*/ 268210 h 400530"/>
                <a:gd name="connsiteX3" fmla="*/ 100432 w 130539"/>
                <a:gd name="connsiteY3" fmla="*/ 289470 h 400530"/>
                <a:gd name="connsiteX4" fmla="*/ 115826 w 130539"/>
                <a:gd name="connsiteY4" fmla="*/ 323924 h 400530"/>
                <a:gd name="connsiteX5" fmla="*/ 118758 w 130539"/>
                <a:gd name="connsiteY5" fmla="*/ 345183 h 400530"/>
                <a:gd name="connsiteX6" fmla="*/ 128655 w 130539"/>
                <a:gd name="connsiteY6" fmla="*/ 379272 h 400530"/>
                <a:gd name="connsiteX7" fmla="*/ 116926 w 130539"/>
                <a:gd name="connsiteY7" fmla="*/ 400531 h 400530"/>
                <a:gd name="connsiteX8" fmla="*/ 94567 w 130539"/>
                <a:gd name="connsiteY8" fmla="*/ 391367 h 400530"/>
                <a:gd name="connsiteX9" fmla="*/ 97133 w 130539"/>
                <a:gd name="connsiteY9" fmla="*/ 373774 h 400530"/>
                <a:gd name="connsiteX10" fmla="*/ 101164 w 130539"/>
                <a:gd name="connsiteY10" fmla="*/ 370108 h 400530"/>
                <a:gd name="connsiteX11" fmla="*/ 97866 w 130539"/>
                <a:gd name="connsiteY11" fmla="*/ 356546 h 400530"/>
                <a:gd name="connsiteX12" fmla="*/ 71475 w 130539"/>
                <a:gd name="connsiteY12" fmla="*/ 326123 h 400530"/>
                <a:gd name="connsiteX13" fmla="*/ 56080 w 130539"/>
                <a:gd name="connsiteY13" fmla="*/ 322825 h 400530"/>
                <a:gd name="connsiteX14" fmla="*/ 24558 w 130539"/>
                <a:gd name="connsiteY14" fmla="*/ 304498 h 400530"/>
                <a:gd name="connsiteX15" fmla="*/ 17960 w 130539"/>
                <a:gd name="connsiteY15" fmla="*/ 295334 h 400530"/>
                <a:gd name="connsiteX16" fmla="*/ 24925 w 130539"/>
                <a:gd name="connsiteY16" fmla="*/ 279573 h 400530"/>
                <a:gd name="connsiteX17" fmla="*/ 0 w 130539"/>
                <a:gd name="connsiteY17" fmla="*/ 264545 h 400530"/>
                <a:gd name="connsiteX18" fmla="*/ 22725 w 130539"/>
                <a:gd name="connsiteY18" fmla="*/ 247684 h 400530"/>
                <a:gd name="connsiteX19" fmla="*/ 31889 w 130539"/>
                <a:gd name="connsiteY19" fmla="*/ 249517 h 400530"/>
                <a:gd name="connsiteX20" fmla="*/ 46550 w 130539"/>
                <a:gd name="connsiteY20" fmla="*/ 261246 h 400530"/>
                <a:gd name="connsiteX21" fmla="*/ 39953 w 130539"/>
                <a:gd name="connsiteY21" fmla="*/ 224592 h 400530"/>
                <a:gd name="connsiteX22" fmla="*/ 48749 w 130539"/>
                <a:gd name="connsiteY22" fmla="*/ 220194 h 400530"/>
                <a:gd name="connsiteX23" fmla="*/ 51682 w 130539"/>
                <a:gd name="connsiteY23" fmla="*/ 223493 h 400530"/>
                <a:gd name="connsiteX24" fmla="*/ 50216 w 130539"/>
                <a:gd name="connsiteY24" fmla="*/ 217995 h 400530"/>
                <a:gd name="connsiteX25" fmla="*/ 46184 w 130539"/>
                <a:gd name="connsiteY25" fmla="*/ 199668 h 400530"/>
                <a:gd name="connsiteX26" fmla="*/ 49849 w 130539"/>
                <a:gd name="connsiteY26" fmla="*/ 163380 h 400530"/>
                <a:gd name="connsiteX27" fmla="*/ 49116 w 130539"/>
                <a:gd name="connsiteY27" fmla="*/ 150918 h 400530"/>
                <a:gd name="connsiteX28" fmla="*/ 43252 w 130539"/>
                <a:gd name="connsiteY28" fmla="*/ 102901 h 400530"/>
                <a:gd name="connsiteX29" fmla="*/ 44351 w 130539"/>
                <a:gd name="connsiteY29" fmla="*/ 93738 h 400530"/>
                <a:gd name="connsiteX30" fmla="*/ 54981 w 130539"/>
                <a:gd name="connsiteY30" fmla="*/ 60383 h 400530"/>
                <a:gd name="connsiteX31" fmla="*/ 59746 w 130539"/>
                <a:gd name="connsiteY31" fmla="*/ 21163 h 400530"/>
                <a:gd name="connsiteX32" fmla="*/ 74407 w 130539"/>
                <a:gd name="connsiteY32" fmla="*/ 5036 h 400530"/>
                <a:gd name="connsiteX33" fmla="*/ 87236 w 130539"/>
                <a:gd name="connsiteY33" fmla="*/ 637 h 400530"/>
                <a:gd name="connsiteX34" fmla="*/ 92734 w 130539"/>
                <a:gd name="connsiteY34" fmla="*/ 3569 h 400530"/>
                <a:gd name="connsiteX35" fmla="*/ 86503 w 130539"/>
                <a:gd name="connsiteY35" fmla="*/ 11267 h 400530"/>
                <a:gd name="connsiteX36" fmla="*/ 80638 w 130539"/>
                <a:gd name="connsiteY36" fmla="*/ 29594 h 400530"/>
                <a:gd name="connsiteX37" fmla="*/ 76973 w 130539"/>
                <a:gd name="connsiteY37" fmla="*/ 111698 h 400530"/>
                <a:gd name="connsiteX38" fmla="*/ 89802 w 130539"/>
                <a:gd name="connsiteY38" fmla="*/ 121228 h 400530"/>
                <a:gd name="connsiteX39" fmla="*/ 112894 w 130539"/>
                <a:gd name="connsiteY39" fmla="*/ 89340 h 400530"/>
                <a:gd name="connsiteX40" fmla="*/ 116193 w 130539"/>
                <a:gd name="connsiteY40" fmla="*/ 138456 h 400530"/>
                <a:gd name="connsiteX41" fmla="*/ 102264 w 130539"/>
                <a:gd name="connsiteY41" fmla="*/ 167046 h 400530"/>
                <a:gd name="connsiteX42" fmla="*/ 107396 w 130539"/>
                <a:gd name="connsiteY42" fmla="*/ 190504 h 400530"/>
                <a:gd name="connsiteX43" fmla="*/ 123890 w 130539"/>
                <a:gd name="connsiteY43" fmla="*/ 228624 h 400530"/>
                <a:gd name="connsiteX44" fmla="*/ 128655 w 130539"/>
                <a:gd name="connsiteY44" fmla="*/ 261246 h 40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539" h="400530">
                  <a:moveTo>
                    <a:pt x="128655" y="261246"/>
                  </a:moveTo>
                  <a:cubicBezTo>
                    <a:pt x="122057" y="260147"/>
                    <a:pt x="122057" y="247318"/>
                    <a:pt x="112894" y="251350"/>
                  </a:cubicBezTo>
                  <a:cubicBezTo>
                    <a:pt x="105930" y="254649"/>
                    <a:pt x="110328" y="262346"/>
                    <a:pt x="109228" y="268210"/>
                  </a:cubicBezTo>
                  <a:cubicBezTo>
                    <a:pt x="107762" y="275175"/>
                    <a:pt x="103730" y="281772"/>
                    <a:pt x="100432" y="289470"/>
                  </a:cubicBezTo>
                  <a:cubicBezTo>
                    <a:pt x="131221" y="289103"/>
                    <a:pt x="103730" y="314761"/>
                    <a:pt x="115826" y="323924"/>
                  </a:cubicBezTo>
                  <a:cubicBezTo>
                    <a:pt x="104463" y="332721"/>
                    <a:pt x="118025" y="337853"/>
                    <a:pt x="118758" y="345183"/>
                  </a:cubicBezTo>
                  <a:cubicBezTo>
                    <a:pt x="120225" y="357279"/>
                    <a:pt x="120958" y="368275"/>
                    <a:pt x="128655" y="379272"/>
                  </a:cubicBezTo>
                  <a:cubicBezTo>
                    <a:pt x="133420" y="385503"/>
                    <a:pt x="129021" y="397599"/>
                    <a:pt x="116926" y="400531"/>
                  </a:cubicBezTo>
                  <a:cubicBezTo>
                    <a:pt x="109962" y="396499"/>
                    <a:pt x="99698" y="403463"/>
                    <a:pt x="94567" y="391367"/>
                  </a:cubicBezTo>
                  <a:cubicBezTo>
                    <a:pt x="91268" y="383670"/>
                    <a:pt x="86137" y="378538"/>
                    <a:pt x="97133" y="373774"/>
                  </a:cubicBezTo>
                  <a:cubicBezTo>
                    <a:pt x="98965" y="373041"/>
                    <a:pt x="100432" y="371941"/>
                    <a:pt x="101164" y="370108"/>
                  </a:cubicBezTo>
                  <a:cubicBezTo>
                    <a:pt x="103364" y="364610"/>
                    <a:pt x="101531" y="358012"/>
                    <a:pt x="97866" y="356546"/>
                  </a:cubicBezTo>
                  <a:cubicBezTo>
                    <a:pt x="82471" y="351781"/>
                    <a:pt x="92734" y="324291"/>
                    <a:pt x="71475" y="326123"/>
                  </a:cubicBezTo>
                  <a:cubicBezTo>
                    <a:pt x="65610" y="326490"/>
                    <a:pt x="60479" y="327590"/>
                    <a:pt x="56080" y="322825"/>
                  </a:cubicBezTo>
                  <a:cubicBezTo>
                    <a:pt x="46917" y="314761"/>
                    <a:pt x="36654" y="307430"/>
                    <a:pt x="24558" y="304498"/>
                  </a:cubicBezTo>
                  <a:cubicBezTo>
                    <a:pt x="19060" y="303032"/>
                    <a:pt x="17227" y="300466"/>
                    <a:pt x="17960" y="295334"/>
                  </a:cubicBezTo>
                  <a:cubicBezTo>
                    <a:pt x="19060" y="289836"/>
                    <a:pt x="25658" y="287270"/>
                    <a:pt x="24925" y="279573"/>
                  </a:cubicBezTo>
                  <a:cubicBezTo>
                    <a:pt x="10996" y="283972"/>
                    <a:pt x="1100" y="280673"/>
                    <a:pt x="0" y="264545"/>
                  </a:cubicBezTo>
                  <a:cubicBezTo>
                    <a:pt x="7697" y="259047"/>
                    <a:pt x="20526" y="261246"/>
                    <a:pt x="22725" y="247684"/>
                  </a:cubicBezTo>
                  <a:cubicBezTo>
                    <a:pt x="23458" y="243652"/>
                    <a:pt x="29323" y="246951"/>
                    <a:pt x="31889" y="249517"/>
                  </a:cubicBezTo>
                  <a:cubicBezTo>
                    <a:pt x="36287" y="253915"/>
                    <a:pt x="40686" y="258314"/>
                    <a:pt x="46550" y="261246"/>
                  </a:cubicBezTo>
                  <a:cubicBezTo>
                    <a:pt x="42152" y="249517"/>
                    <a:pt x="38853" y="237421"/>
                    <a:pt x="39953" y="224592"/>
                  </a:cubicBezTo>
                  <a:cubicBezTo>
                    <a:pt x="41785" y="221294"/>
                    <a:pt x="44351" y="218728"/>
                    <a:pt x="48749" y="220194"/>
                  </a:cubicBezTo>
                  <a:cubicBezTo>
                    <a:pt x="50582" y="220560"/>
                    <a:pt x="49849" y="223126"/>
                    <a:pt x="51682" y="223493"/>
                  </a:cubicBezTo>
                  <a:cubicBezTo>
                    <a:pt x="50582" y="222026"/>
                    <a:pt x="50949" y="219827"/>
                    <a:pt x="50216" y="217995"/>
                  </a:cubicBezTo>
                  <a:cubicBezTo>
                    <a:pt x="51315" y="211397"/>
                    <a:pt x="46550" y="205899"/>
                    <a:pt x="46184" y="199668"/>
                  </a:cubicBezTo>
                  <a:cubicBezTo>
                    <a:pt x="54614" y="188305"/>
                    <a:pt x="56080" y="176209"/>
                    <a:pt x="49849" y="163380"/>
                  </a:cubicBezTo>
                  <a:cubicBezTo>
                    <a:pt x="48016" y="159348"/>
                    <a:pt x="47283" y="154950"/>
                    <a:pt x="49116" y="150918"/>
                  </a:cubicBezTo>
                  <a:cubicBezTo>
                    <a:pt x="56447" y="133691"/>
                    <a:pt x="53515" y="117929"/>
                    <a:pt x="43252" y="102901"/>
                  </a:cubicBezTo>
                  <a:cubicBezTo>
                    <a:pt x="40686" y="98870"/>
                    <a:pt x="40686" y="95937"/>
                    <a:pt x="44351" y="93738"/>
                  </a:cubicBezTo>
                  <a:cubicBezTo>
                    <a:pt x="57180" y="85674"/>
                    <a:pt x="54981" y="72845"/>
                    <a:pt x="54981" y="60383"/>
                  </a:cubicBezTo>
                  <a:cubicBezTo>
                    <a:pt x="54614" y="47188"/>
                    <a:pt x="51315" y="33259"/>
                    <a:pt x="59746" y="21163"/>
                  </a:cubicBezTo>
                  <a:cubicBezTo>
                    <a:pt x="64877" y="16398"/>
                    <a:pt x="76606" y="18231"/>
                    <a:pt x="74407" y="5036"/>
                  </a:cubicBezTo>
                  <a:cubicBezTo>
                    <a:pt x="73674" y="637"/>
                    <a:pt x="82838" y="3203"/>
                    <a:pt x="87236" y="637"/>
                  </a:cubicBezTo>
                  <a:cubicBezTo>
                    <a:pt x="89435" y="-829"/>
                    <a:pt x="92001" y="271"/>
                    <a:pt x="92734" y="3569"/>
                  </a:cubicBezTo>
                  <a:cubicBezTo>
                    <a:pt x="93834" y="8701"/>
                    <a:pt x="88702" y="8701"/>
                    <a:pt x="86503" y="11267"/>
                  </a:cubicBezTo>
                  <a:cubicBezTo>
                    <a:pt x="81371" y="16032"/>
                    <a:pt x="80272" y="22263"/>
                    <a:pt x="80638" y="29594"/>
                  </a:cubicBezTo>
                  <a:cubicBezTo>
                    <a:pt x="82105" y="57084"/>
                    <a:pt x="87236" y="84574"/>
                    <a:pt x="76973" y="111698"/>
                  </a:cubicBezTo>
                  <a:cubicBezTo>
                    <a:pt x="74407" y="118296"/>
                    <a:pt x="80272" y="124894"/>
                    <a:pt x="89802" y="121228"/>
                  </a:cubicBezTo>
                  <a:cubicBezTo>
                    <a:pt x="104463" y="115730"/>
                    <a:pt x="117292" y="108766"/>
                    <a:pt x="112894" y="89340"/>
                  </a:cubicBezTo>
                  <a:cubicBezTo>
                    <a:pt x="119858" y="105467"/>
                    <a:pt x="116926" y="121961"/>
                    <a:pt x="116193" y="138456"/>
                  </a:cubicBezTo>
                  <a:cubicBezTo>
                    <a:pt x="96033" y="137723"/>
                    <a:pt x="90535" y="147986"/>
                    <a:pt x="102264" y="167046"/>
                  </a:cubicBezTo>
                  <a:cubicBezTo>
                    <a:pt x="107396" y="175110"/>
                    <a:pt x="108862" y="180974"/>
                    <a:pt x="107396" y="190504"/>
                  </a:cubicBezTo>
                  <a:cubicBezTo>
                    <a:pt x="104830" y="205532"/>
                    <a:pt x="105930" y="221294"/>
                    <a:pt x="123890" y="228624"/>
                  </a:cubicBezTo>
                  <a:cubicBezTo>
                    <a:pt x="113627" y="239987"/>
                    <a:pt x="134520" y="249150"/>
                    <a:pt x="128655" y="261246"/>
                  </a:cubicBezTo>
                  <a:close/>
                </a:path>
              </a:pathLst>
            </a:custGeom>
            <a:solidFill>
              <a:srgbClr val="B3A8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09" name="Freeform: Shape 25208">
              <a:extLst>
                <a:ext uri="{FF2B5EF4-FFF2-40B4-BE49-F238E27FC236}">
                  <a16:creationId xmlns:a16="http://schemas.microsoft.com/office/drawing/2014/main" id="{56D4AC7B-1643-4D3B-A62C-2DA923F102AC}"/>
                </a:ext>
              </a:extLst>
            </p:cNvPr>
            <p:cNvSpPr/>
            <p:nvPr/>
          </p:nvSpPr>
          <p:spPr>
            <a:xfrm>
              <a:off x="12612912" y="5228797"/>
              <a:ext cx="33358" cy="97067"/>
            </a:xfrm>
            <a:custGeom>
              <a:avLst/>
              <a:gdLst>
                <a:gd name="connsiteX0" fmla="*/ 33358 w 33358"/>
                <a:gd name="connsiteY0" fmla="*/ 97068 h 97067"/>
                <a:gd name="connsiteX1" fmla="*/ 16497 w 33358"/>
                <a:gd name="connsiteY1" fmla="*/ 92303 h 97067"/>
                <a:gd name="connsiteX2" fmla="*/ 12466 w 33358"/>
                <a:gd name="connsiteY2" fmla="*/ 53450 h 97067"/>
                <a:gd name="connsiteX3" fmla="*/ 10266 w 33358"/>
                <a:gd name="connsiteY3" fmla="*/ 41354 h 97067"/>
                <a:gd name="connsiteX4" fmla="*/ 1103 w 33358"/>
                <a:gd name="connsiteY4" fmla="*/ 5800 h 97067"/>
                <a:gd name="connsiteX5" fmla="*/ 25294 w 33358"/>
                <a:gd name="connsiteY5" fmla="*/ 6899 h 97067"/>
                <a:gd name="connsiteX6" fmla="*/ 33358 w 33358"/>
                <a:gd name="connsiteY6" fmla="*/ 97068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58" h="97067">
                  <a:moveTo>
                    <a:pt x="33358" y="97068"/>
                  </a:moveTo>
                  <a:cubicBezTo>
                    <a:pt x="28960" y="90837"/>
                    <a:pt x="19063" y="102933"/>
                    <a:pt x="16497" y="92303"/>
                  </a:cubicBezTo>
                  <a:cubicBezTo>
                    <a:pt x="13199" y="79474"/>
                    <a:pt x="8067" y="66645"/>
                    <a:pt x="12466" y="53450"/>
                  </a:cubicBezTo>
                  <a:cubicBezTo>
                    <a:pt x="13932" y="48318"/>
                    <a:pt x="17964" y="46852"/>
                    <a:pt x="10266" y="41354"/>
                  </a:cubicBezTo>
                  <a:cubicBezTo>
                    <a:pt x="3" y="33657"/>
                    <a:pt x="-1463" y="16796"/>
                    <a:pt x="1103" y="5800"/>
                  </a:cubicBezTo>
                  <a:cubicBezTo>
                    <a:pt x="2935" y="-2631"/>
                    <a:pt x="17230" y="-1531"/>
                    <a:pt x="25294" y="6899"/>
                  </a:cubicBezTo>
                  <a:cubicBezTo>
                    <a:pt x="27860" y="36956"/>
                    <a:pt x="30792" y="67012"/>
                    <a:pt x="33358" y="97068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10" name="Freeform: Shape 25209">
              <a:extLst>
                <a:ext uri="{FF2B5EF4-FFF2-40B4-BE49-F238E27FC236}">
                  <a16:creationId xmlns:a16="http://schemas.microsoft.com/office/drawing/2014/main" id="{B0A26E34-C0A1-452F-A7C6-1962C766FE19}"/>
                </a:ext>
              </a:extLst>
            </p:cNvPr>
            <p:cNvSpPr/>
            <p:nvPr/>
          </p:nvSpPr>
          <p:spPr>
            <a:xfrm>
              <a:off x="12505369" y="4781189"/>
              <a:ext cx="76756" cy="535262"/>
            </a:xfrm>
            <a:custGeom>
              <a:avLst/>
              <a:gdLst>
                <a:gd name="connsiteX0" fmla="*/ 65394 w 76756"/>
                <a:gd name="connsiteY0" fmla="*/ 518286 h 535262"/>
                <a:gd name="connsiteX1" fmla="*/ 69059 w 76756"/>
                <a:gd name="connsiteY1" fmla="*/ 533314 h 535262"/>
                <a:gd name="connsiteX2" fmla="*/ 55497 w 76756"/>
                <a:gd name="connsiteY2" fmla="*/ 534780 h 535262"/>
                <a:gd name="connsiteX3" fmla="*/ 36071 w 76756"/>
                <a:gd name="connsiteY3" fmla="*/ 507656 h 535262"/>
                <a:gd name="connsiteX4" fmla="*/ 32772 w 76756"/>
                <a:gd name="connsiteY4" fmla="*/ 487863 h 535262"/>
                <a:gd name="connsiteX5" fmla="*/ 28007 w 76756"/>
                <a:gd name="connsiteY5" fmla="*/ 486030 h 535262"/>
                <a:gd name="connsiteX6" fmla="*/ 8581 w 76756"/>
                <a:gd name="connsiteY6" fmla="*/ 476134 h 535262"/>
                <a:gd name="connsiteX7" fmla="*/ 26174 w 76756"/>
                <a:gd name="connsiteY7" fmla="*/ 457807 h 535262"/>
                <a:gd name="connsiteX8" fmla="*/ 38270 w 76756"/>
                <a:gd name="connsiteY8" fmla="*/ 441679 h 535262"/>
                <a:gd name="connsiteX9" fmla="*/ 33139 w 76756"/>
                <a:gd name="connsiteY9" fmla="*/ 399894 h 535262"/>
                <a:gd name="connsiteX10" fmla="*/ 32406 w 76756"/>
                <a:gd name="connsiteY10" fmla="*/ 398427 h 535262"/>
                <a:gd name="connsiteX11" fmla="*/ 31306 w 76756"/>
                <a:gd name="connsiteY11" fmla="*/ 351511 h 535262"/>
                <a:gd name="connsiteX12" fmla="*/ 28740 w 76756"/>
                <a:gd name="connsiteY12" fmla="*/ 341248 h 535262"/>
                <a:gd name="connsiteX13" fmla="*/ 30206 w 76756"/>
                <a:gd name="connsiteY13" fmla="*/ 312291 h 535262"/>
                <a:gd name="connsiteX14" fmla="*/ 25075 w 76756"/>
                <a:gd name="connsiteY14" fmla="*/ 248147 h 535262"/>
                <a:gd name="connsiteX15" fmla="*/ 25441 w 76756"/>
                <a:gd name="connsiteY15" fmla="*/ 226521 h 535262"/>
                <a:gd name="connsiteX16" fmla="*/ 28740 w 76756"/>
                <a:gd name="connsiteY16" fmla="*/ 208194 h 535262"/>
                <a:gd name="connsiteX17" fmla="*/ 19943 w 76756"/>
                <a:gd name="connsiteY17" fmla="*/ 151747 h 535262"/>
                <a:gd name="connsiteX18" fmla="*/ 17011 w 76756"/>
                <a:gd name="connsiteY18" fmla="*/ 120591 h 535262"/>
                <a:gd name="connsiteX19" fmla="*/ 14079 w 76756"/>
                <a:gd name="connsiteY19" fmla="*/ 93101 h 535262"/>
                <a:gd name="connsiteX20" fmla="*/ 12612 w 76756"/>
                <a:gd name="connsiteY20" fmla="*/ 78439 h 535262"/>
                <a:gd name="connsiteX21" fmla="*/ 3816 w 76756"/>
                <a:gd name="connsiteY21" fmla="*/ 19793 h 535262"/>
                <a:gd name="connsiteX22" fmla="*/ 17744 w 76756"/>
                <a:gd name="connsiteY22" fmla="*/ 24925 h 535262"/>
                <a:gd name="connsiteX23" fmla="*/ 6381 w 76756"/>
                <a:gd name="connsiteY23" fmla="*/ 16128 h 535262"/>
                <a:gd name="connsiteX24" fmla="*/ 517 w 76756"/>
                <a:gd name="connsiteY24" fmla="*/ 5865 h 535262"/>
                <a:gd name="connsiteX25" fmla="*/ 12979 w 76756"/>
                <a:gd name="connsiteY25" fmla="*/ 3299 h 535262"/>
                <a:gd name="connsiteX26" fmla="*/ 24342 w 76756"/>
                <a:gd name="connsiteY26" fmla="*/ 0 h 535262"/>
                <a:gd name="connsiteX27" fmla="*/ 41569 w 76756"/>
                <a:gd name="connsiteY27" fmla="*/ 20526 h 535262"/>
                <a:gd name="connsiteX28" fmla="*/ 50000 w 76756"/>
                <a:gd name="connsiteY28" fmla="*/ 46550 h 535262"/>
                <a:gd name="connsiteX29" fmla="*/ 46701 w 76756"/>
                <a:gd name="connsiteY29" fmla="*/ 59746 h 535262"/>
                <a:gd name="connsiteX30" fmla="*/ 46334 w 76756"/>
                <a:gd name="connsiteY30" fmla="*/ 103364 h 535262"/>
                <a:gd name="connsiteX31" fmla="*/ 55864 w 76756"/>
                <a:gd name="connsiteY31" fmla="*/ 173006 h 535262"/>
                <a:gd name="connsiteX32" fmla="*/ 63195 w 76756"/>
                <a:gd name="connsiteY32" fmla="*/ 245581 h 535262"/>
                <a:gd name="connsiteX33" fmla="*/ 69792 w 76756"/>
                <a:gd name="connsiteY33" fmla="*/ 285900 h 535262"/>
                <a:gd name="connsiteX34" fmla="*/ 76757 w 76756"/>
                <a:gd name="connsiteY34" fmla="*/ 338315 h 535262"/>
                <a:gd name="connsiteX35" fmla="*/ 76757 w 76756"/>
                <a:gd name="connsiteY35" fmla="*/ 379734 h 535262"/>
                <a:gd name="connsiteX36" fmla="*/ 56964 w 76756"/>
                <a:gd name="connsiteY36" fmla="*/ 419320 h 535262"/>
                <a:gd name="connsiteX37" fmla="*/ 59529 w 76756"/>
                <a:gd name="connsiteY37" fmla="*/ 447544 h 535262"/>
                <a:gd name="connsiteX38" fmla="*/ 65394 w 76756"/>
                <a:gd name="connsiteY38" fmla="*/ 518286 h 53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756" h="535262">
                  <a:moveTo>
                    <a:pt x="65394" y="518286"/>
                  </a:moveTo>
                  <a:cubicBezTo>
                    <a:pt x="65394" y="523417"/>
                    <a:pt x="77123" y="525983"/>
                    <a:pt x="69059" y="533314"/>
                  </a:cubicBezTo>
                  <a:cubicBezTo>
                    <a:pt x="64295" y="532581"/>
                    <a:pt x="60263" y="536613"/>
                    <a:pt x="55497" y="534780"/>
                  </a:cubicBezTo>
                  <a:cubicBezTo>
                    <a:pt x="50366" y="524517"/>
                    <a:pt x="37904" y="520118"/>
                    <a:pt x="36071" y="507656"/>
                  </a:cubicBezTo>
                  <a:cubicBezTo>
                    <a:pt x="32772" y="501425"/>
                    <a:pt x="47434" y="492261"/>
                    <a:pt x="32772" y="487863"/>
                  </a:cubicBezTo>
                  <a:cubicBezTo>
                    <a:pt x="30939" y="487496"/>
                    <a:pt x="29473" y="486763"/>
                    <a:pt x="28007" y="486030"/>
                  </a:cubicBezTo>
                  <a:cubicBezTo>
                    <a:pt x="21776" y="481632"/>
                    <a:pt x="9680" y="487863"/>
                    <a:pt x="8581" y="476134"/>
                  </a:cubicBezTo>
                  <a:cubicBezTo>
                    <a:pt x="7481" y="464771"/>
                    <a:pt x="16278" y="460006"/>
                    <a:pt x="26174" y="457807"/>
                  </a:cubicBezTo>
                  <a:cubicBezTo>
                    <a:pt x="35338" y="455974"/>
                    <a:pt x="38270" y="450109"/>
                    <a:pt x="38270" y="441679"/>
                  </a:cubicBezTo>
                  <a:cubicBezTo>
                    <a:pt x="38270" y="427384"/>
                    <a:pt x="41569" y="413089"/>
                    <a:pt x="33139" y="399894"/>
                  </a:cubicBezTo>
                  <a:cubicBezTo>
                    <a:pt x="31673" y="398061"/>
                    <a:pt x="31306" y="399161"/>
                    <a:pt x="32406" y="398427"/>
                  </a:cubicBezTo>
                  <a:cubicBezTo>
                    <a:pt x="53298" y="382300"/>
                    <a:pt x="25808" y="367272"/>
                    <a:pt x="31306" y="351511"/>
                  </a:cubicBezTo>
                  <a:cubicBezTo>
                    <a:pt x="32772" y="347845"/>
                    <a:pt x="31673" y="343813"/>
                    <a:pt x="28740" y="341248"/>
                  </a:cubicBezTo>
                  <a:cubicBezTo>
                    <a:pt x="17011" y="330984"/>
                    <a:pt x="18844" y="322921"/>
                    <a:pt x="30206" y="312291"/>
                  </a:cubicBezTo>
                  <a:cubicBezTo>
                    <a:pt x="48533" y="294331"/>
                    <a:pt x="43035" y="273071"/>
                    <a:pt x="25075" y="248147"/>
                  </a:cubicBezTo>
                  <a:cubicBezTo>
                    <a:pt x="18477" y="238983"/>
                    <a:pt x="10047" y="234585"/>
                    <a:pt x="25441" y="226521"/>
                  </a:cubicBezTo>
                  <a:cubicBezTo>
                    <a:pt x="32772" y="222856"/>
                    <a:pt x="32039" y="214425"/>
                    <a:pt x="28740" y="208194"/>
                  </a:cubicBezTo>
                  <a:cubicBezTo>
                    <a:pt x="19210" y="190234"/>
                    <a:pt x="14445" y="172640"/>
                    <a:pt x="19943" y="151747"/>
                  </a:cubicBezTo>
                  <a:cubicBezTo>
                    <a:pt x="22509" y="142584"/>
                    <a:pt x="21409" y="130488"/>
                    <a:pt x="17011" y="120591"/>
                  </a:cubicBezTo>
                  <a:cubicBezTo>
                    <a:pt x="13346" y="111428"/>
                    <a:pt x="12979" y="102631"/>
                    <a:pt x="14079" y="93101"/>
                  </a:cubicBezTo>
                  <a:cubicBezTo>
                    <a:pt x="14812" y="87969"/>
                    <a:pt x="16278" y="82105"/>
                    <a:pt x="12612" y="78439"/>
                  </a:cubicBezTo>
                  <a:cubicBezTo>
                    <a:pt x="-4615" y="60845"/>
                    <a:pt x="4182" y="39586"/>
                    <a:pt x="3816" y="19793"/>
                  </a:cubicBezTo>
                  <a:cubicBezTo>
                    <a:pt x="11880" y="14295"/>
                    <a:pt x="13712" y="22359"/>
                    <a:pt x="17744" y="24925"/>
                  </a:cubicBezTo>
                  <a:cubicBezTo>
                    <a:pt x="15545" y="20893"/>
                    <a:pt x="11146" y="17960"/>
                    <a:pt x="6381" y="16128"/>
                  </a:cubicBezTo>
                  <a:cubicBezTo>
                    <a:pt x="1983" y="14295"/>
                    <a:pt x="-1316" y="10630"/>
                    <a:pt x="517" y="5865"/>
                  </a:cubicBezTo>
                  <a:cubicBezTo>
                    <a:pt x="3082" y="-733"/>
                    <a:pt x="8214" y="1466"/>
                    <a:pt x="12979" y="3299"/>
                  </a:cubicBezTo>
                  <a:cubicBezTo>
                    <a:pt x="16644" y="2199"/>
                    <a:pt x="20676" y="1100"/>
                    <a:pt x="24342" y="0"/>
                  </a:cubicBezTo>
                  <a:cubicBezTo>
                    <a:pt x="26174" y="9897"/>
                    <a:pt x="40103" y="10263"/>
                    <a:pt x="41569" y="20526"/>
                  </a:cubicBezTo>
                  <a:cubicBezTo>
                    <a:pt x="39003" y="30789"/>
                    <a:pt x="40836" y="39953"/>
                    <a:pt x="50000" y="46550"/>
                  </a:cubicBezTo>
                  <a:cubicBezTo>
                    <a:pt x="53665" y="52048"/>
                    <a:pt x="53298" y="56814"/>
                    <a:pt x="46701" y="59746"/>
                  </a:cubicBezTo>
                  <a:cubicBezTo>
                    <a:pt x="40103" y="74041"/>
                    <a:pt x="39370" y="87969"/>
                    <a:pt x="46334" y="103364"/>
                  </a:cubicBezTo>
                  <a:cubicBezTo>
                    <a:pt x="56597" y="125356"/>
                    <a:pt x="54031" y="149548"/>
                    <a:pt x="55864" y="173006"/>
                  </a:cubicBezTo>
                  <a:cubicBezTo>
                    <a:pt x="58063" y="197198"/>
                    <a:pt x="67960" y="222856"/>
                    <a:pt x="63195" y="245581"/>
                  </a:cubicBezTo>
                  <a:cubicBezTo>
                    <a:pt x="59529" y="262808"/>
                    <a:pt x="68693" y="272338"/>
                    <a:pt x="69792" y="285900"/>
                  </a:cubicBezTo>
                  <a:cubicBezTo>
                    <a:pt x="70892" y="303494"/>
                    <a:pt x="74558" y="320721"/>
                    <a:pt x="76757" y="338315"/>
                  </a:cubicBezTo>
                  <a:cubicBezTo>
                    <a:pt x="76757" y="352244"/>
                    <a:pt x="76757" y="365806"/>
                    <a:pt x="76757" y="379734"/>
                  </a:cubicBezTo>
                  <a:cubicBezTo>
                    <a:pt x="58796" y="383399"/>
                    <a:pt x="49266" y="400993"/>
                    <a:pt x="56964" y="419320"/>
                  </a:cubicBezTo>
                  <a:cubicBezTo>
                    <a:pt x="60996" y="429217"/>
                    <a:pt x="59896" y="437281"/>
                    <a:pt x="59529" y="447544"/>
                  </a:cubicBezTo>
                  <a:cubicBezTo>
                    <a:pt x="58430" y="470636"/>
                    <a:pt x="55131" y="495194"/>
                    <a:pt x="65394" y="518286"/>
                  </a:cubicBezTo>
                  <a:close/>
                </a:path>
              </a:pathLst>
            </a:custGeom>
            <a:solidFill>
              <a:srgbClr val="DDCCB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11" name="Freeform: Shape 25210">
              <a:extLst>
                <a:ext uri="{FF2B5EF4-FFF2-40B4-BE49-F238E27FC236}">
                  <a16:creationId xmlns:a16="http://schemas.microsoft.com/office/drawing/2014/main" id="{8EE5BA93-DE8C-49CC-BF12-EFDC3C9D3D37}"/>
                </a:ext>
              </a:extLst>
            </p:cNvPr>
            <p:cNvSpPr/>
            <p:nvPr/>
          </p:nvSpPr>
          <p:spPr>
            <a:xfrm>
              <a:off x="12425394" y="4728041"/>
              <a:ext cx="106149" cy="89801"/>
            </a:xfrm>
            <a:custGeom>
              <a:avLst/>
              <a:gdLst>
                <a:gd name="connsiteX0" fmla="*/ 93321 w 106149"/>
                <a:gd name="connsiteY0" fmla="*/ 56813 h 89801"/>
                <a:gd name="connsiteX1" fmla="*/ 84157 w 106149"/>
                <a:gd name="connsiteY1" fmla="*/ 59746 h 89801"/>
                <a:gd name="connsiteX2" fmla="*/ 89655 w 106149"/>
                <a:gd name="connsiteY2" fmla="*/ 67810 h 89801"/>
                <a:gd name="connsiteX3" fmla="*/ 106149 w 106149"/>
                <a:gd name="connsiteY3" fmla="*/ 89802 h 89801"/>
                <a:gd name="connsiteX4" fmla="*/ 85990 w 106149"/>
                <a:gd name="connsiteY4" fmla="*/ 71842 h 89801"/>
                <a:gd name="connsiteX5" fmla="*/ 54467 w 106149"/>
                <a:gd name="connsiteY5" fmla="*/ 56447 h 89801"/>
                <a:gd name="connsiteX6" fmla="*/ 43105 w 106149"/>
                <a:gd name="connsiteY6" fmla="*/ 50949 h 89801"/>
                <a:gd name="connsiteX7" fmla="*/ 48603 w 106149"/>
                <a:gd name="connsiteY7" fmla="*/ 27124 h 89801"/>
                <a:gd name="connsiteX8" fmla="*/ 28077 w 106149"/>
                <a:gd name="connsiteY8" fmla="*/ 24925 h 89801"/>
                <a:gd name="connsiteX9" fmla="*/ 33208 w 106149"/>
                <a:gd name="connsiteY9" fmla="*/ 49116 h 89801"/>
                <a:gd name="connsiteX10" fmla="*/ 30276 w 106149"/>
                <a:gd name="connsiteY10" fmla="*/ 56813 h 89801"/>
                <a:gd name="connsiteX11" fmla="*/ 6818 w 106149"/>
                <a:gd name="connsiteY11" fmla="*/ 52415 h 89801"/>
                <a:gd name="connsiteX12" fmla="*/ 1686 w 106149"/>
                <a:gd name="connsiteY12" fmla="*/ 46184 h 89801"/>
                <a:gd name="connsiteX13" fmla="*/ 220 w 106149"/>
                <a:gd name="connsiteY13" fmla="*/ 35188 h 89801"/>
                <a:gd name="connsiteX14" fmla="*/ 34308 w 106149"/>
                <a:gd name="connsiteY14" fmla="*/ 1466 h 89801"/>
                <a:gd name="connsiteX15" fmla="*/ 59599 w 106149"/>
                <a:gd name="connsiteY15" fmla="*/ 0 h 89801"/>
                <a:gd name="connsiteX16" fmla="*/ 64364 w 106149"/>
                <a:gd name="connsiteY16" fmla="*/ 6598 h 89801"/>
                <a:gd name="connsiteX17" fmla="*/ 67296 w 106149"/>
                <a:gd name="connsiteY17" fmla="*/ 26024 h 89801"/>
                <a:gd name="connsiteX18" fmla="*/ 93687 w 106149"/>
                <a:gd name="connsiteY18" fmla="*/ 33722 h 89801"/>
                <a:gd name="connsiteX19" fmla="*/ 93321 w 106149"/>
                <a:gd name="connsiteY19" fmla="*/ 56813 h 8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6149" h="89801">
                  <a:moveTo>
                    <a:pt x="93321" y="56813"/>
                  </a:moveTo>
                  <a:cubicBezTo>
                    <a:pt x="90022" y="57913"/>
                    <a:pt x="85257" y="57913"/>
                    <a:pt x="84157" y="59746"/>
                  </a:cubicBezTo>
                  <a:cubicBezTo>
                    <a:pt x="81958" y="63778"/>
                    <a:pt x="86356" y="66343"/>
                    <a:pt x="89655" y="67810"/>
                  </a:cubicBezTo>
                  <a:cubicBezTo>
                    <a:pt x="98819" y="71842"/>
                    <a:pt x="104317" y="78073"/>
                    <a:pt x="106149" y="89802"/>
                  </a:cubicBezTo>
                  <a:cubicBezTo>
                    <a:pt x="95520" y="87236"/>
                    <a:pt x="95520" y="73674"/>
                    <a:pt x="85990" y="71842"/>
                  </a:cubicBezTo>
                  <a:cubicBezTo>
                    <a:pt x="72061" y="74041"/>
                    <a:pt x="64364" y="63411"/>
                    <a:pt x="54467" y="56447"/>
                  </a:cubicBezTo>
                  <a:cubicBezTo>
                    <a:pt x="51169" y="53881"/>
                    <a:pt x="47137" y="52782"/>
                    <a:pt x="43105" y="50949"/>
                  </a:cubicBezTo>
                  <a:cubicBezTo>
                    <a:pt x="28077" y="38853"/>
                    <a:pt x="28443" y="36654"/>
                    <a:pt x="48603" y="27124"/>
                  </a:cubicBezTo>
                  <a:cubicBezTo>
                    <a:pt x="41639" y="26757"/>
                    <a:pt x="35041" y="26024"/>
                    <a:pt x="28077" y="24925"/>
                  </a:cubicBezTo>
                  <a:cubicBezTo>
                    <a:pt x="25511" y="34088"/>
                    <a:pt x="33575" y="41052"/>
                    <a:pt x="33208" y="49116"/>
                  </a:cubicBezTo>
                  <a:cubicBezTo>
                    <a:pt x="33208" y="52048"/>
                    <a:pt x="32108" y="54614"/>
                    <a:pt x="30276" y="56813"/>
                  </a:cubicBezTo>
                  <a:cubicBezTo>
                    <a:pt x="21112" y="62678"/>
                    <a:pt x="14148" y="55714"/>
                    <a:pt x="6818" y="52415"/>
                  </a:cubicBezTo>
                  <a:cubicBezTo>
                    <a:pt x="4252" y="50949"/>
                    <a:pt x="2419" y="49116"/>
                    <a:pt x="1686" y="46184"/>
                  </a:cubicBezTo>
                  <a:cubicBezTo>
                    <a:pt x="586" y="42518"/>
                    <a:pt x="220" y="38853"/>
                    <a:pt x="220" y="35188"/>
                  </a:cubicBezTo>
                  <a:cubicBezTo>
                    <a:pt x="-880" y="367"/>
                    <a:pt x="953" y="-1833"/>
                    <a:pt x="34308" y="1466"/>
                  </a:cubicBezTo>
                  <a:cubicBezTo>
                    <a:pt x="43105" y="2199"/>
                    <a:pt x="51169" y="733"/>
                    <a:pt x="59599" y="0"/>
                  </a:cubicBezTo>
                  <a:cubicBezTo>
                    <a:pt x="63264" y="733"/>
                    <a:pt x="67296" y="1100"/>
                    <a:pt x="64364" y="6598"/>
                  </a:cubicBezTo>
                  <a:cubicBezTo>
                    <a:pt x="60698" y="13562"/>
                    <a:pt x="62165" y="20160"/>
                    <a:pt x="67296" y="26024"/>
                  </a:cubicBezTo>
                  <a:cubicBezTo>
                    <a:pt x="76093" y="27857"/>
                    <a:pt x="85623" y="28223"/>
                    <a:pt x="93687" y="33722"/>
                  </a:cubicBezTo>
                  <a:cubicBezTo>
                    <a:pt x="87456" y="41785"/>
                    <a:pt x="98819" y="49116"/>
                    <a:pt x="93321" y="56813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12" name="Freeform: Shape 25211">
              <a:extLst>
                <a:ext uri="{FF2B5EF4-FFF2-40B4-BE49-F238E27FC236}">
                  <a16:creationId xmlns:a16="http://schemas.microsoft.com/office/drawing/2014/main" id="{4C33DB49-3E46-4483-B0C9-28D27F87FE12}"/>
                </a:ext>
              </a:extLst>
            </p:cNvPr>
            <p:cNvSpPr/>
            <p:nvPr/>
          </p:nvSpPr>
          <p:spPr>
            <a:xfrm>
              <a:off x="12528246" y="4779445"/>
              <a:ext cx="55346" cy="121602"/>
            </a:xfrm>
            <a:custGeom>
              <a:avLst/>
              <a:gdLst>
                <a:gd name="connsiteX0" fmla="*/ 23824 w 55346"/>
                <a:gd name="connsiteY0" fmla="*/ 61490 h 121602"/>
                <a:gd name="connsiteX1" fmla="*/ 23824 w 55346"/>
                <a:gd name="connsiteY1" fmla="*/ 50127 h 121602"/>
                <a:gd name="connsiteX2" fmla="*/ 16493 w 55346"/>
                <a:gd name="connsiteY2" fmla="*/ 23736 h 121602"/>
                <a:gd name="connsiteX3" fmla="*/ 1465 w 55346"/>
                <a:gd name="connsiteY3" fmla="*/ 1744 h 121602"/>
                <a:gd name="connsiteX4" fmla="*/ 24923 w 55346"/>
                <a:gd name="connsiteY4" fmla="*/ 15672 h 121602"/>
                <a:gd name="connsiteX5" fmla="*/ 36286 w 55346"/>
                <a:gd name="connsiteY5" fmla="*/ 30334 h 121602"/>
                <a:gd name="connsiteX6" fmla="*/ 47649 w 55346"/>
                <a:gd name="connsiteY6" fmla="*/ 82016 h 121602"/>
                <a:gd name="connsiteX7" fmla="*/ 46916 w 55346"/>
                <a:gd name="connsiteY7" fmla="*/ 85681 h 121602"/>
                <a:gd name="connsiteX8" fmla="*/ 55346 w 55346"/>
                <a:gd name="connsiteY8" fmla="*/ 121602 h 121602"/>
                <a:gd name="connsiteX9" fmla="*/ 33354 w 55346"/>
                <a:gd name="connsiteY9" fmla="*/ 99610 h 121602"/>
                <a:gd name="connsiteX10" fmla="*/ 23824 w 55346"/>
                <a:gd name="connsiteY10" fmla="*/ 61490 h 12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46" h="121602">
                  <a:moveTo>
                    <a:pt x="23824" y="61490"/>
                  </a:moveTo>
                  <a:cubicBezTo>
                    <a:pt x="24923" y="57824"/>
                    <a:pt x="29689" y="53792"/>
                    <a:pt x="23824" y="50127"/>
                  </a:cubicBezTo>
                  <a:cubicBezTo>
                    <a:pt x="17593" y="42430"/>
                    <a:pt x="14660" y="33633"/>
                    <a:pt x="16493" y="23736"/>
                  </a:cubicBezTo>
                  <a:cubicBezTo>
                    <a:pt x="12461" y="16039"/>
                    <a:pt x="-5133" y="16772"/>
                    <a:pt x="1465" y="1744"/>
                  </a:cubicBezTo>
                  <a:cubicBezTo>
                    <a:pt x="14660" y="-2655"/>
                    <a:pt x="25290" y="1011"/>
                    <a:pt x="24923" y="15672"/>
                  </a:cubicBezTo>
                  <a:cubicBezTo>
                    <a:pt x="24923" y="25569"/>
                    <a:pt x="32987" y="26302"/>
                    <a:pt x="36286" y="30334"/>
                  </a:cubicBezTo>
                  <a:cubicBezTo>
                    <a:pt x="49481" y="46462"/>
                    <a:pt x="53513" y="62589"/>
                    <a:pt x="47649" y="82016"/>
                  </a:cubicBezTo>
                  <a:cubicBezTo>
                    <a:pt x="47282" y="83116"/>
                    <a:pt x="46549" y="85315"/>
                    <a:pt x="46916" y="85681"/>
                  </a:cubicBezTo>
                  <a:cubicBezTo>
                    <a:pt x="65609" y="94845"/>
                    <a:pt x="43617" y="109140"/>
                    <a:pt x="55346" y="121602"/>
                  </a:cubicBezTo>
                  <a:cubicBezTo>
                    <a:pt x="39585" y="117937"/>
                    <a:pt x="35920" y="109140"/>
                    <a:pt x="33354" y="99610"/>
                  </a:cubicBezTo>
                  <a:cubicBezTo>
                    <a:pt x="30421" y="86781"/>
                    <a:pt x="27123" y="74319"/>
                    <a:pt x="23824" y="61490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13" name="Freeform: Shape 25212">
              <a:extLst>
                <a:ext uri="{FF2B5EF4-FFF2-40B4-BE49-F238E27FC236}">
                  <a16:creationId xmlns:a16="http://schemas.microsoft.com/office/drawing/2014/main" id="{2BED7C22-C9C6-4C2C-A4CD-4EB9F9F43E5A}"/>
                </a:ext>
              </a:extLst>
            </p:cNvPr>
            <p:cNvSpPr/>
            <p:nvPr/>
          </p:nvSpPr>
          <p:spPr>
            <a:xfrm>
              <a:off x="10189182" y="4705176"/>
              <a:ext cx="777535" cy="106154"/>
            </a:xfrm>
            <a:custGeom>
              <a:avLst/>
              <a:gdLst>
                <a:gd name="connsiteX0" fmla="*/ 42331 w 777535"/>
                <a:gd name="connsiteY0" fmla="*/ 506 h 106154"/>
                <a:gd name="connsiteX1" fmla="*/ 49662 w 777535"/>
                <a:gd name="connsiteY1" fmla="*/ 1239 h 106154"/>
                <a:gd name="connsiteX2" fmla="*/ 57359 w 777535"/>
                <a:gd name="connsiteY2" fmla="*/ 7104 h 106154"/>
                <a:gd name="connsiteX3" fmla="*/ 159990 w 777535"/>
                <a:gd name="connsiteY3" fmla="*/ 25431 h 106154"/>
                <a:gd name="connsiteX4" fmla="*/ 201409 w 777535"/>
                <a:gd name="connsiteY4" fmla="*/ 32395 h 106154"/>
                <a:gd name="connsiteX5" fmla="*/ 215337 w 777535"/>
                <a:gd name="connsiteY5" fmla="*/ 34594 h 106154"/>
                <a:gd name="connsiteX6" fmla="*/ 380646 w 777535"/>
                <a:gd name="connsiteY6" fmla="*/ 45957 h 106154"/>
                <a:gd name="connsiteX7" fmla="*/ 440759 w 777535"/>
                <a:gd name="connsiteY7" fmla="*/ 41192 h 106154"/>
                <a:gd name="connsiteX8" fmla="*/ 539357 w 777535"/>
                <a:gd name="connsiteY8" fmla="*/ 44491 h 106154"/>
                <a:gd name="connsiteX9" fmla="*/ 605701 w 777535"/>
                <a:gd name="connsiteY9" fmla="*/ 36793 h 106154"/>
                <a:gd name="connsiteX10" fmla="*/ 633924 w 777535"/>
                <a:gd name="connsiteY10" fmla="*/ 44124 h 106154"/>
                <a:gd name="connsiteX11" fmla="*/ 668379 w 777535"/>
                <a:gd name="connsiteY11" fmla="*/ 48156 h 106154"/>
                <a:gd name="connsiteX12" fmla="*/ 718595 w 777535"/>
                <a:gd name="connsiteY12" fmla="*/ 60985 h 106154"/>
                <a:gd name="connsiteX13" fmla="*/ 754882 w 777535"/>
                <a:gd name="connsiteY13" fmla="*/ 54754 h 106154"/>
                <a:gd name="connsiteX14" fmla="*/ 760380 w 777535"/>
                <a:gd name="connsiteY14" fmla="*/ 53287 h 106154"/>
                <a:gd name="connsiteX15" fmla="*/ 776875 w 777535"/>
                <a:gd name="connsiteY15" fmla="*/ 61351 h 106154"/>
                <a:gd name="connsiteX16" fmla="*/ 769544 w 777535"/>
                <a:gd name="connsiteY16" fmla="*/ 84810 h 106154"/>
                <a:gd name="connsiteX17" fmla="*/ 740954 w 777535"/>
                <a:gd name="connsiteY17" fmla="*/ 105336 h 106154"/>
                <a:gd name="connsiteX18" fmla="*/ 625494 w 777535"/>
                <a:gd name="connsiteY18" fmla="*/ 102037 h 106154"/>
                <a:gd name="connsiteX19" fmla="*/ 452121 w 777535"/>
                <a:gd name="connsiteY19" fmla="*/ 89941 h 106154"/>
                <a:gd name="connsiteX20" fmla="*/ 299275 w 777535"/>
                <a:gd name="connsiteY20" fmla="*/ 80778 h 106154"/>
                <a:gd name="connsiteX21" fmla="*/ 223768 w 777535"/>
                <a:gd name="connsiteY21" fmla="*/ 70148 h 106154"/>
                <a:gd name="connsiteX22" fmla="*/ 152293 w 777535"/>
                <a:gd name="connsiteY22" fmla="*/ 59519 h 106154"/>
                <a:gd name="connsiteX23" fmla="*/ 132133 w 777535"/>
                <a:gd name="connsiteY23" fmla="*/ 55853 h 106154"/>
                <a:gd name="connsiteX24" fmla="*/ 85216 w 777535"/>
                <a:gd name="connsiteY24" fmla="*/ 58786 h 106154"/>
                <a:gd name="connsiteX25" fmla="*/ 19239 w 777535"/>
                <a:gd name="connsiteY25" fmla="*/ 63184 h 106154"/>
                <a:gd name="connsiteX26" fmla="*/ 4211 w 777535"/>
                <a:gd name="connsiteY26" fmla="*/ 38626 h 106154"/>
                <a:gd name="connsiteX27" fmla="*/ 3845 w 777535"/>
                <a:gd name="connsiteY27" fmla="*/ 27630 h 106154"/>
                <a:gd name="connsiteX28" fmla="*/ 14474 w 777535"/>
                <a:gd name="connsiteY28" fmla="*/ 10769 h 106154"/>
                <a:gd name="connsiteX29" fmla="*/ 42331 w 777535"/>
                <a:gd name="connsiteY29" fmla="*/ 506 h 1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7535" h="106154">
                  <a:moveTo>
                    <a:pt x="42331" y="506"/>
                  </a:moveTo>
                  <a:cubicBezTo>
                    <a:pt x="44897" y="872"/>
                    <a:pt x="47096" y="872"/>
                    <a:pt x="49662" y="1239"/>
                  </a:cubicBezTo>
                  <a:cubicBezTo>
                    <a:pt x="53327" y="1972"/>
                    <a:pt x="55160" y="7837"/>
                    <a:pt x="57359" y="7104"/>
                  </a:cubicBezTo>
                  <a:cubicBezTo>
                    <a:pt x="94380" y="-2426"/>
                    <a:pt x="126635" y="13335"/>
                    <a:pt x="159990" y="25431"/>
                  </a:cubicBezTo>
                  <a:cubicBezTo>
                    <a:pt x="173185" y="30195"/>
                    <a:pt x="187114" y="34227"/>
                    <a:pt x="201409" y="32395"/>
                  </a:cubicBezTo>
                  <a:cubicBezTo>
                    <a:pt x="206540" y="31662"/>
                    <a:pt x="210939" y="30562"/>
                    <a:pt x="215337" y="34594"/>
                  </a:cubicBezTo>
                  <a:cubicBezTo>
                    <a:pt x="269952" y="47056"/>
                    <a:pt x="325665" y="37526"/>
                    <a:pt x="380646" y="45957"/>
                  </a:cubicBezTo>
                  <a:cubicBezTo>
                    <a:pt x="400073" y="34227"/>
                    <a:pt x="420599" y="38626"/>
                    <a:pt x="440759" y="41192"/>
                  </a:cubicBezTo>
                  <a:cubicBezTo>
                    <a:pt x="473381" y="45590"/>
                    <a:pt x="506369" y="47423"/>
                    <a:pt x="539357" y="44491"/>
                  </a:cubicBezTo>
                  <a:cubicBezTo>
                    <a:pt x="561350" y="42658"/>
                    <a:pt x="582976" y="34594"/>
                    <a:pt x="605701" y="36793"/>
                  </a:cubicBezTo>
                  <a:cubicBezTo>
                    <a:pt x="615598" y="37893"/>
                    <a:pt x="625128" y="37893"/>
                    <a:pt x="633924" y="44124"/>
                  </a:cubicBezTo>
                  <a:cubicBezTo>
                    <a:pt x="644188" y="51455"/>
                    <a:pt x="657016" y="47056"/>
                    <a:pt x="668379" y="48156"/>
                  </a:cubicBezTo>
                  <a:cubicBezTo>
                    <a:pt x="685606" y="51088"/>
                    <a:pt x="701734" y="56586"/>
                    <a:pt x="718595" y="60985"/>
                  </a:cubicBezTo>
                  <a:cubicBezTo>
                    <a:pt x="732157" y="64650"/>
                    <a:pt x="744253" y="64650"/>
                    <a:pt x="754882" y="54754"/>
                  </a:cubicBezTo>
                  <a:cubicBezTo>
                    <a:pt x="756715" y="54021"/>
                    <a:pt x="758548" y="53287"/>
                    <a:pt x="760380" y="53287"/>
                  </a:cubicBezTo>
                  <a:cubicBezTo>
                    <a:pt x="766978" y="53654"/>
                    <a:pt x="775408" y="52554"/>
                    <a:pt x="776875" y="61351"/>
                  </a:cubicBezTo>
                  <a:cubicBezTo>
                    <a:pt x="778707" y="70148"/>
                    <a:pt x="776875" y="79678"/>
                    <a:pt x="769544" y="84810"/>
                  </a:cubicBezTo>
                  <a:cubicBezTo>
                    <a:pt x="760014" y="91774"/>
                    <a:pt x="752316" y="101304"/>
                    <a:pt x="740954" y="105336"/>
                  </a:cubicBezTo>
                  <a:cubicBezTo>
                    <a:pt x="702467" y="108268"/>
                    <a:pt x="663981" y="102404"/>
                    <a:pt x="625494" y="102037"/>
                  </a:cubicBezTo>
                  <a:cubicBezTo>
                    <a:pt x="567581" y="101304"/>
                    <a:pt x="510034" y="91041"/>
                    <a:pt x="452121" y="89941"/>
                  </a:cubicBezTo>
                  <a:cubicBezTo>
                    <a:pt x="400806" y="88842"/>
                    <a:pt x="350590" y="81511"/>
                    <a:pt x="299275" y="80778"/>
                  </a:cubicBezTo>
                  <a:cubicBezTo>
                    <a:pt x="273617" y="80411"/>
                    <a:pt x="248692" y="74180"/>
                    <a:pt x="223768" y="70148"/>
                  </a:cubicBezTo>
                  <a:cubicBezTo>
                    <a:pt x="199943" y="66116"/>
                    <a:pt x="176118" y="61351"/>
                    <a:pt x="152293" y="59519"/>
                  </a:cubicBezTo>
                  <a:cubicBezTo>
                    <a:pt x="145695" y="58419"/>
                    <a:pt x="138731" y="57319"/>
                    <a:pt x="132133" y="55853"/>
                  </a:cubicBezTo>
                  <a:cubicBezTo>
                    <a:pt x="116372" y="52921"/>
                    <a:pt x="101710" y="52554"/>
                    <a:pt x="85216" y="58786"/>
                  </a:cubicBezTo>
                  <a:cubicBezTo>
                    <a:pt x="64323" y="66483"/>
                    <a:pt x="41231" y="64284"/>
                    <a:pt x="19239" y="63184"/>
                  </a:cubicBezTo>
                  <a:cubicBezTo>
                    <a:pt x="6044" y="62451"/>
                    <a:pt x="912" y="52188"/>
                    <a:pt x="4211" y="38626"/>
                  </a:cubicBezTo>
                  <a:cubicBezTo>
                    <a:pt x="4211" y="34961"/>
                    <a:pt x="5677" y="30562"/>
                    <a:pt x="3845" y="27630"/>
                  </a:cubicBezTo>
                  <a:cubicBezTo>
                    <a:pt x="-4219" y="14068"/>
                    <a:pt x="912" y="10769"/>
                    <a:pt x="14474" y="10769"/>
                  </a:cubicBezTo>
                  <a:cubicBezTo>
                    <a:pt x="24737" y="11136"/>
                    <a:pt x="30602" y="-2793"/>
                    <a:pt x="42331" y="506"/>
                  </a:cubicBezTo>
                  <a:close/>
                </a:path>
              </a:pathLst>
            </a:custGeom>
            <a:solidFill>
              <a:srgbClr val="F0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14" name="Freeform: Shape 25213">
              <a:extLst>
                <a:ext uri="{FF2B5EF4-FFF2-40B4-BE49-F238E27FC236}">
                  <a16:creationId xmlns:a16="http://schemas.microsoft.com/office/drawing/2014/main" id="{B660BB9D-E69D-4570-80FB-D006C7D0AB2D}"/>
                </a:ext>
              </a:extLst>
            </p:cNvPr>
            <p:cNvSpPr/>
            <p:nvPr/>
          </p:nvSpPr>
          <p:spPr>
            <a:xfrm>
              <a:off x="10519979" y="4676467"/>
              <a:ext cx="338803" cy="81996"/>
            </a:xfrm>
            <a:custGeom>
              <a:avLst/>
              <a:gdLst>
                <a:gd name="connsiteX0" fmla="*/ 338682 w 338803"/>
                <a:gd name="connsiteY0" fmla="*/ 81996 h 81996"/>
                <a:gd name="connsiteX1" fmla="*/ 291765 w 338803"/>
                <a:gd name="connsiteY1" fmla="*/ 73566 h 81996"/>
                <a:gd name="connsiteX2" fmla="*/ 232019 w 338803"/>
                <a:gd name="connsiteY2" fmla="*/ 73566 h 81996"/>
                <a:gd name="connsiteX3" fmla="*/ 163110 w 338803"/>
                <a:gd name="connsiteY3" fmla="*/ 79431 h 81996"/>
                <a:gd name="connsiteX4" fmla="*/ 91635 w 338803"/>
                <a:gd name="connsiteY4" fmla="*/ 71733 h 81996"/>
                <a:gd name="connsiteX5" fmla="*/ 59379 w 338803"/>
                <a:gd name="connsiteY5" fmla="*/ 77598 h 81996"/>
                <a:gd name="connsiteX6" fmla="*/ 49483 w 338803"/>
                <a:gd name="connsiteY6" fmla="*/ 74299 h 81996"/>
                <a:gd name="connsiteX7" fmla="*/ 47283 w 338803"/>
                <a:gd name="connsiteY7" fmla="*/ 62203 h 81996"/>
                <a:gd name="connsiteX8" fmla="*/ 0 w 338803"/>
                <a:gd name="connsiteY8" fmla="*/ 46442 h 81996"/>
                <a:gd name="connsiteX9" fmla="*/ 27490 w 338803"/>
                <a:gd name="connsiteY9" fmla="*/ 25549 h 81996"/>
                <a:gd name="connsiteX10" fmla="*/ 27490 w 338803"/>
                <a:gd name="connsiteY10" fmla="*/ 25549 h 81996"/>
                <a:gd name="connsiteX11" fmla="*/ 78806 w 338803"/>
                <a:gd name="connsiteY11" fmla="*/ 41677 h 81996"/>
                <a:gd name="connsiteX12" fmla="*/ 100798 w 338803"/>
                <a:gd name="connsiteY12" fmla="*/ 29948 h 81996"/>
                <a:gd name="connsiteX13" fmla="*/ 95300 w 338803"/>
                <a:gd name="connsiteY13" fmla="*/ 18952 h 81996"/>
                <a:gd name="connsiteX14" fmla="*/ 89069 w 338803"/>
                <a:gd name="connsiteY14" fmla="*/ 11987 h 81996"/>
                <a:gd name="connsiteX15" fmla="*/ 105930 w 338803"/>
                <a:gd name="connsiteY15" fmla="*/ 6489 h 81996"/>
                <a:gd name="connsiteX16" fmla="*/ 130488 w 338803"/>
                <a:gd name="connsiteY16" fmla="*/ 1358 h 81996"/>
                <a:gd name="connsiteX17" fmla="*/ 266474 w 338803"/>
                <a:gd name="connsiteY17" fmla="*/ 35079 h 81996"/>
                <a:gd name="connsiteX18" fmla="*/ 295797 w 338803"/>
                <a:gd name="connsiteY18" fmla="*/ 52307 h 81996"/>
                <a:gd name="connsiteX19" fmla="*/ 328419 w 338803"/>
                <a:gd name="connsiteY19" fmla="*/ 70634 h 81996"/>
                <a:gd name="connsiteX20" fmla="*/ 338682 w 338803"/>
                <a:gd name="connsiteY20" fmla="*/ 81996 h 8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8803" h="81996">
                  <a:moveTo>
                    <a:pt x="338682" y="81996"/>
                  </a:moveTo>
                  <a:cubicBezTo>
                    <a:pt x="322921" y="79797"/>
                    <a:pt x="308259" y="82729"/>
                    <a:pt x="291765" y="73566"/>
                  </a:cubicBezTo>
                  <a:cubicBezTo>
                    <a:pt x="276004" y="64769"/>
                    <a:pt x="251079" y="65869"/>
                    <a:pt x="232019" y="73566"/>
                  </a:cubicBezTo>
                  <a:cubicBezTo>
                    <a:pt x="208927" y="82729"/>
                    <a:pt x="185835" y="79431"/>
                    <a:pt x="163110" y="79431"/>
                  </a:cubicBezTo>
                  <a:cubicBezTo>
                    <a:pt x="139651" y="79431"/>
                    <a:pt x="115093" y="78698"/>
                    <a:pt x="91635" y="71733"/>
                  </a:cubicBezTo>
                  <a:lnTo>
                    <a:pt x="59379" y="77598"/>
                  </a:lnTo>
                  <a:cubicBezTo>
                    <a:pt x="55347" y="78331"/>
                    <a:pt x="52048" y="77964"/>
                    <a:pt x="49483" y="74299"/>
                  </a:cubicBezTo>
                  <a:cubicBezTo>
                    <a:pt x="54248" y="69167"/>
                    <a:pt x="59013" y="65502"/>
                    <a:pt x="47283" y="62203"/>
                  </a:cubicBezTo>
                  <a:cubicBezTo>
                    <a:pt x="31156" y="58171"/>
                    <a:pt x="15761" y="51940"/>
                    <a:pt x="0" y="46442"/>
                  </a:cubicBezTo>
                  <a:cubicBezTo>
                    <a:pt x="9163" y="39111"/>
                    <a:pt x="20893" y="35812"/>
                    <a:pt x="27490" y="25549"/>
                  </a:cubicBezTo>
                  <a:lnTo>
                    <a:pt x="27490" y="25549"/>
                  </a:lnTo>
                  <a:cubicBezTo>
                    <a:pt x="45817" y="27382"/>
                    <a:pt x="63411" y="27016"/>
                    <a:pt x="78806" y="41677"/>
                  </a:cubicBezTo>
                  <a:cubicBezTo>
                    <a:pt x="86137" y="48641"/>
                    <a:pt x="94567" y="36179"/>
                    <a:pt x="100798" y="29948"/>
                  </a:cubicBezTo>
                  <a:cubicBezTo>
                    <a:pt x="108495" y="22251"/>
                    <a:pt x="99332" y="21151"/>
                    <a:pt x="95300" y="18952"/>
                  </a:cubicBezTo>
                  <a:cubicBezTo>
                    <a:pt x="92368" y="17119"/>
                    <a:pt x="86503" y="17486"/>
                    <a:pt x="89069" y="11987"/>
                  </a:cubicBezTo>
                  <a:cubicBezTo>
                    <a:pt x="92368" y="5023"/>
                    <a:pt x="100065" y="7589"/>
                    <a:pt x="105930" y="6489"/>
                  </a:cubicBezTo>
                  <a:cubicBezTo>
                    <a:pt x="112894" y="-475"/>
                    <a:pt x="121691" y="-1208"/>
                    <a:pt x="130488" y="1358"/>
                  </a:cubicBezTo>
                  <a:cubicBezTo>
                    <a:pt x="175572" y="14553"/>
                    <a:pt x="221756" y="21151"/>
                    <a:pt x="266474" y="35079"/>
                  </a:cubicBezTo>
                  <a:cubicBezTo>
                    <a:pt x="276737" y="39844"/>
                    <a:pt x="286633" y="45342"/>
                    <a:pt x="295797" y="52307"/>
                  </a:cubicBezTo>
                  <a:cubicBezTo>
                    <a:pt x="306426" y="58904"/>
                    <a:pt x="316689" y="65869"/>
                    <a:pt x="328419" y="70634"/>
                  </a:cubicBezTo>
                  <a:cubicBezTo>
                    <a:pt x="333184" y="72833"/>
                    <a:pt x="339781" y="74299"/>
                    <a:pt x="338682" y="81996"/>
                  </a:cubicBezTo>
                  <a:close/>
                </a:path>
              </a:pathLst>
            </a:custGeom>
            <a:solidFill>
              <a:srgbClr val="DAC8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15" name="Freeform: Shape 25214">
              <a:extLst>
                <a:ext uri="{FF2B5EF4-FFF2-40B4-BE49-F238E27FC236}">
                  <a16:creationId xmlns:a16="http://schemas.microsoft.com/office/drawing/2014/main" id="{91BF57CA-26D2-4507-BD3F-A3593E41D8AA}"/>
                </a:ext>
              </a:extLst>
            </p:cNvPr>
            <p:cNvSpPr/>
            <p:nvPr/>
          </p:nvSpPr>
          <p:spPr>
            <a:xfrm>
              <a:off x="10238844" y="4649451"/>
              <a:ext cx="294634" cy="92944"/>
            </a:xfrm>
            <a:custGeom>
              <a:avLst/>
              <a:gdLst>
                <a:gd name="connsiteX0" fmla="*/ 165309 w 294634"/>
                <a:gd name="connsiteY0" fmla="*/ 90320 h 92944"/>
                <a:gd name="connsiteX1" fmla="*/ 116926 w 294634"/>
                <a:gd name="connsiteY1" fmla="*/ 90686 h 92944"/>
                <a:gd name="connsiteX2" fmla="*/ 93834 w 294634"/>
                <a:gd name="connsiteY2" fmla="*/ 77857 h 92944"/>
                <a:gd name="connsiteX3" fmla="*/ 27857 w 294634"/>
                <a:gd name="connsiteY3" fmla="*/ 62096 h 92944"/>
                <a:gd name="connsiteX4" fmla="*/ 12096 w 294634"/>
                <a:gd name="connsiteY4" fmla="*/ 63562 h 92944"/>
                <a:gd name="connsiteX5" fmla="*/ 0 w 294634"/>
                <a:gd name="connsiteY5" fmla="*/ 56965 h 92944"/>
                <a:gd name="connsiteX6" fmla="*/ 25291 w 294634"/>
                <a:gd name="connsiteY6" fmla="*/ 54032 h 92944"/>
                <a:gd name="connsiteX7" fmla="*/ 32622 w 294634"/>
                <a:gd name="connsiteY7" fmla="*/ 48168 h 92944"/>
                <a:gd name="connsiteX8" fmla="*/ 45451 w 294634"/>
                <a:gd name="connsiteY8" fmla="*/ 37905 h 92944"/>
                <a:gd name="connsiteX9" fmla="*/ 135619 w 294634"/>
                <a:gd name="connsiteY9" fmla="*/ 59530 h 92944"/>
                <a:gd name="connsiteX10" fmla="*/ 119858 w 294634"/>
                <a:gd name="connsiteY10" fmla="*/ 56231 h 92944"/>
                <a:gd name="connsiteX11" fmla="*/ 102264 w 294634"/>
                <a:gd name="connsiteY11" fmla="*/ 42303 h 92944"/>
                <a:gd name="connsiteX12" fmla="*/ 116926 w 294634"/>
                <a:gd name="connsiteY12" fmla="*/ 22876 h 92944"/>
                <a:gd name="connsiteX13" fmla="*/ 180704 w 294634"/>
                <a:gd name="connsiteY13" fmla="*/ 12613 h 92944"/>
                <a:gd name="connsiteX14" fmla="*/ 238617 w 294634"/>
                <a:gd name="connsiteY14" fmla="*/ 16645 h 92944"/>
                <a:gd name="connsiteX15" fmla="*/ 251446 w 294634"/>
                <a:gd name="connsiteY15" fmla="*/ 4183 h 92944"/>
                <a:gd name="connsiteX16" fmla="*/ 276370 w 294634"/>
                <a:gd name="connsiteY16" fmla="*/ 884 h 92944"/>
                <a:gd name="connsiteX17" fmla="*/ 294331 w 294634"/>
                <a:gd name="connsiteY17" fmla="*/ 13346 h 92944"/>
                <a:gd name="connsiteX18" fmla="*/ 280036 w 294634"/>
                <a:gd name="connsiteY18" fmla="*/ 22143 h 92944"/>
                <a:gd name="connsiteX19" fmla="*/ 241182 w 294634"/>
                <a:gd name="connsiteY19" fmla="*/ 38638 h 92944"/>
                <a:gd name="connsiteX20" fmla="*/ 229453 w 294634"/>
                <a:gd name="connsiteY20" fmla="*/ 56598 h 92944"/>
                <a:gd name="connsiteX21" fmla="*/ 251446 w 294634"/>
                <a:gd name="connsiteY21" fmla="*/ 67228 h 92944"/>
                <a:gd name="connsiteX22" fmla="*/ 205995 w 294634"/>
                <a:gd name="connsiteY22" fmla="*/ 68694 h 92944"/>
                <a:gd name="connsiteX23" fmla="*/ 179970 w 294634"/>
                <a:gd name="connsiteY23" fmla="*/ 64295 h 92944"/>
                <a:gd name="connsiteX24" fmla="*/ 160544 w 294634"/>
                <a:gd name="connsiteY24" fmla="*/ 72726 h 92944"/>
                <a:gd name="connsiteX25" fmla="*/ 165309 w 294634"/>
                <a:gd name="connsiteY25" fmla="*/ 90320 h 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634" h="92944">
                  <a:moveTo>
                    <a:pt x="165309" y="90320"/>
                  </a:moveTo>
                  <a:cubicBezTo>
                    <a:pt x="149181" y="96551"/>
                    <a:pt x="133054" y="89586"/>
                    <a:pt x="116926" y="90686"/>
                  </a:cubicBezTo>
                  <a:cubicBezTo>
                    <a:pt x="105563" y="91419"/>
                    <a:pt x="104097" y="79323"/>
                    <a:pt x="93834" y="77857"/>
                  </a:cubicBezTo>
                  <a:cubicBezTo>
                    <a:pt x="71475" y="74558"/>
                    <a:pt x="49849" y="67961"/>
                    <a:pt x="27857" y="62096"/>
                  </a:cubicBezTo>
                  <a:cubicBezTo>
                    <a:pt x="22359" y="60630"/>
                    <a:pt x="17227" y="60263"/>
                    <a:pt x="12096" y="63562"/>
                  </a:cubicBezTo>
                  <a:cubicBezTo>
                    <a:pt x="4398" y="68327"/>
                    <a:pt x="2932" y="60996"/>
                    <a:pt x="0" y="56965"/>
                  </a:cubicBezTo>
                  <a:cubicBezTo>
                    <a:pt x="8430" y="55865"/>
                    <a:pt x="16861" y="54765"/>
                    <a:pt x="25291" y="54032"/>
                  </a:cubicBezTo>
                  <a:cubicBezTo>
                    <a:pt x="29690" y="53666"/>
                    <a:pt x="33722" y="52200"/>
                    <a:pt x="32622" y="48168"/>
                  </a:cubicBezTo>
                  <a:cubicBezTo>
                    <a:pt x="29323" y="34972"/>
                    <a:pt x="38487" y="38271"/>
                    <a:pt x="45451" y="37905"/>
                  </a:cubicBezTo>
                  <a:cubicBezTo>
                    <a:pt x="73308" y="47435"/>
                    <a:pt x="102631" y="51833"/>
                    <a:pt x="135619" y="59530"/>
                  </a:cubicBezTo>
                  <a:cubicBezTo>
                    <a:pt x="127555" y="56965"/>
                    <a:pt x="123524" y="56965"/>
                    <a:pt x="119858" y="56231"/>
                  </a:cubicBezTo>
                  <a:cubicBezTo>
                    <a:pt x="111794" y="54399"/>
                    <a:pt x="103364" y="52566"/>
                    <a:pt x="102264" y="42303"/>
                  </a:cubicBezTo>
                  <a:cubicBezTo>
                    <a:pt x="101165" y="31673"/>
                    <a:pt x="108495" y="25076"/>
                    <a:pt x="116926" y="22876"/>
                  </a:cubicBezTo>
                  <a:cubicBezTo>
                    <a:pt x="137819" y="18111"/>
                    <a:pt x="158345" y="9681"/>
                    <a:pt x="180704" y="12613"/>
                  </a:cubicBezTo>
                  <a:cubicBezTo>
                    <a:pt x="199764" y="15179"/>
                    <a:pt x="219190" y="12980"/>
                    <a:pt x="238617" y="16645"/>
                  </a:cubicBezTo>
                  <a:cubicBezTo>
                    <a:pt x="247780" y="18478"/>
                    <a:pt x="252545" y="13713"/>
                    <a:pt x="251446" y="4183"/>
                  </a:cubicBezTo>
                  <a:cubicBezTo>
                    <a:pt x="259876" y="3450"/>
                    <a:pt x="267940" y="4550"/>
                    <a:pt x="276370" y="884"/>
                  </a:cubicBezTo>
                  <a:cubicBezTo>
                    <a:pt x="285167" y="-2781"/>
                    <a:pt x="292864" y="5649"/>
                    <a:pt x="294331" y="13346"/>
                  </a:cubicBezTo>
                  <a:cubicBezTo>
                    <a:pt x="296530" y="23610"/>
                    <a:pt x="286267" y="23243"/>
                    <a:pt x="280036" y="22143"/>
                  </a:cubicBezTo>
                  <a:cubicBezTo>
                    <a:pt x="263541" y="19578"/>
                    <a:pt x="251446" y="26908"/>
                    <a:pt x="241182" y="38638"/>
                  </a:cubicBezTo>
                  <a:cubicBezTo>
                    <a:pt x="236417" y="44136"/>
                    <a:pt x="227620" y="47435"/>
                    <a:pt x="229453" y="56598"/>
                  </a:cubicBezTo>
                  <a:cubicBezTo>
                    <a:pt x="231286" y="66495"/>
                    <a:pt x="241549" y="62463"/>
                    <a:pt x="251446" y="67228"/>
                  </a:cubicBezTo>
                  <a:cubicBezTo>
                    <a:pt x="234218" y="70526"/>
                    <a:pt x="219923" y="71260"/>
                    <a:pt x="205995" y="68694"/>
                  </a:cubicBezTo>
                  <a:cubicBezTo>
                    <a:pt x="197564" y="67228"/>
                    <a:pt x="188767" y="68694"/>
                    <a:pt x="179970" y="64295"/>
                  </a:cubicBezTo>
                  <a:cubicBezTo>
                    <a:pt x="172273" y="60630"/>
                    <a:pt x="165675" y="67594"/>
                    <a:pt x="160544" y="72726"/>
                  </a:cubicBezTo>
                  <a:cubicBezTo>
                    <a:pt x="152847" y="80423"/>
                    <a:pt x="166775" y="83355"/>
                    <a:pt x="165309" y="90320"/>
                  </a:cubicBezTo>
                  <a:close/>
                </a:path>
              </a:pathLst>
            </a:custGeom>
            <a:solidFill>
              <a:srgbClr val="DDC8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16" name="Freeform: Shape 25215">
              <a:extLst>
                <a:ext uri="{FF2B5EF4-FFF2-40B4-BE49-F238E27FC236}">
                  <a16:creationId xmlns:a16="http://schemas.microsoft.com/office/drawing/2014/main" id="{D0F06012-5CD8-4C10-8611-BB1EB6AF5A23}"/>
                </a:ext>
              </a:extLst>
            </p:cNvPr>
            <p:cNvSpPr/>
            <p:nvPr/>
          </p:nvSpPr>
          <p:spPr>
            <a:xfrm>
              <a:off x="10284295" y="4643498"/>
              <a:ext cx="215920" cy="65849"/>
            </a:xfrm>
            <a:custGeom>
              <a:avLst/>
              <a:gdLst>
                <a:gd name="connsiteX0" fmla="*/ 205995 w 215920"/>
                <a:gd name="connsiteY0" fmla="*/ 10136 h 65849"/>
                <a:gd name="connsiteX1" fmla="*/ 215158 w 215920"/>
                <a:gd name="connsiteY1" fmla="*/ 21865 h 65849"/>
                <a:gd name="connsiteX2" fmla="*/ 198664 w 215920"/>
                <a:gd name="connsiteY2" fmla="*/ 28096 h 65849"/>
                <a:gd name="connsiteX3" fmla="*/ 131954 w 215920"/>
                <a:gd name="connsiteY3" fmla="*/ 23331 h 65849"/>
                <a:gd name="connsiteX4" fmla="*/ 69642 w 215920"/>
                <a:gd name="connsiteY4" fmla="*/ 35061 h 65849"/>
                <a:gd name="connsiteX5" fmla="*/ 60112 w 215920"/>
                <a:gd name="connsiteY5" fmla="*/ 47523 h 65849"/>
                <a:gd name="connsiteX6" fmla="*/ 72208 w 215920"/>
                <a:gd name="connsiteY6" fmla="*/ 57053 h 65849"/>
                <a:gd name="connsiteX7" fmla="*/ 94200 w 215920"/>
                <a:gd name="connsiteY7" fmla="*/ 65850 h 65849"/>
                <a:gd name="connsiteX8" fmla="*/ 0 w 215920"/>
                <a:gd name="connsiteY8" fmla="*/ 43857 h 65849"/>
                <a:gd name="connsiteX9" fmla="*/ 60845 w 215920"/>
                <a:gd name="connsiteY9" fmla="*/ 24064 h 65849"/>
                <a:gd name="connsiteX10" fmla="*/ 90168 w 215920"/>
                <a:gd name="connsiteY10" fmla="*/ 5738 h 65849"/>
                <a:gd name="connsiteX11" fmla="*/ 140384 w 215920"/>
                <a:gd name="connsiteY11" fmla="*/ 5371 h 65849"/>
                <a:gd name="connsiteX12" fmla="*/ 173373 w 215920"/>
                <a:gd name="connsiteY12" fmla="*/ 2072 h 65849"/>
                <a:gd name="connsiteX13" fmla="*/ 205995 w 215920"/>
                <a:gd name="connsiteY13" fmla="*/ 10136 h 6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920" h="65849">
                  <a:moveTo>
                    <a:pt x="205995" y="10136"/>
                  </a:moveTo>
                  <a:cubicBezTo>
                    <a:pt x="208194" y="14901"/>
                    <a:pt x="218824" y="14901"/>
                    <a:pt x="215158" y="21865"/>
                  </a:cubicBezTo>
                  <a:cubicBezTo>
                    <a:pt x="212592" y="27363"/>
                    <a:pt x="204529" y="28463"/>
                    <a:pt x="198664" y="28096"/>
                  </a:cubicBezTo>
                  <a:cubicBezTo>
                    <a:pt x="176305" y="26997"/>
                    <a:pt x="154313" y="24431"/>
                    <a:pt x="131954" y="23331"/>
                  </a:cubicBezTo>
                  <a:cubicBezTo>
                    <a:pt x="110328" y="22232"/>
                    <a:pt x="89802" y="27730"/>
                    <a:pt x="69642" y="35061"/>
                  </a:cubicBezTo>
                  <a:cubicBezTo>
                    <a:pt x="64144" y="36893"/>
                    <a:pt x="60112" y="40559"/>
                    <a:pt x="60112" y="47523"/>
                  </a:cubicBezTo>
                  <a:cubicBezTo>
                    <a:pt x="60112" y="55587"/>
                    <a:pt x="67443" y="55220"/>
                    <a:pt x="72208" y="57053"/>
                  </a:cubicBezTo>
                  <a:cubicBezTo>
                    <a:pt x="79539" y="59985"/>
                    <a:pt x="87236" y="61818"/>
                    <a:pt x="94200" y="65850"/>
                  </a:cubicBezTo>
                  <a:cubicBezTo>
                    <a:pt x="61945" y="62918"/>
                    <a:pt x="28590" y="64017"/>
                    <a:pt x="0" y="43857"/>
                  </a:cubicBezTo>
                  <a:cubicBezTo>
                    <a:pt x="20160" y="37260"/>
                    <a:pt x="40686" y="30662"/>
                    <a:pt x="60845" y="24064"/>
                  </a:cubicBezTo>
                  <a:cubicBezTo>
                    <a:pt x="71842" y="20399"/>
                    <a:pt x="81738" y="14168"/>
                    <a:pt x="90168" y="5738"/>
                  </a:cubicBezTo>
                  <a:cubicBezTo>
                    <a:pt x="107029" y="-860"/>
                    <a:pt x="123524" y="-494"/>
                    <a:pt x="140384" y="5371"/>
                  </a:cubicBezTo>
                  <a:cubicBezTo>
                    <a:pt x="151380" y="9036"/>
                    <a:pt x="163110" y="5004"/>
                    <a:pt x="173373" y="2072"/>
                  </a:cubicBezTo>
                  <a:cubicBezTo>
                    <a:pt x="186568" y="-2326"/>
                    <a:pt x="196831" y="239"/>
                    <a:pt x="205995" y="10136"/>
                  </a:cubicBezTo>
                  <a:close/>
                </a:path>
              </a:pathLst>
            </a:custGeom>
            <a:solidFill>
              <a:srgbClr val="F0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17" name="Freeform: Shape 25216">
              <a:extLst>
                <a:ext uri="{FF2B5EF4-FFF2-40B4-BE49-F238E27FC236}">
                  <a16:creationId xmlns:a16="http://schemas.microsoft.com/office/drawing/2014/main" id="{81098AD1-A21D-48AB-BA93-8925B7D1829D}"/>
                </a:ext>
              </a:extLst>
            </p:cNvPr>
            <p:cNvSpPr/>
            <p:nvPr/>
          </p:nvSpPr>
          <p:spPr>
            <a:xfrm>
              <a:off x="10533493" y="4616707"/>
              <a:ext cx="258338" cy="99971"/>
            </a:xfrm>
            <a:custGeom>
              <a:avLst/>
              <a:gdLst>
                <a:gd name="connsiteX0" fmla="*/ 254059 w 258338"/>
                <a:gd name="connsiteY0" fmla="*/ 99971 h 99971"/>
                <a:gd name="connsiteX1" fmla="*/ 112575 w 258338"/>
                <a:gd name="connsiteY1" fmla="*/ 65150 h 99971"/>
                <a:gd name="connsiteX2" fmla="*/ 92416 w 258338"/>
                <a:gd name="connsiteY2" fmla="*/ 66250 h 99971"/>
                <a:gd name="connsiteX3" fmla="*/ 75921 w 258338"/>
                <a:gd name="connsiteY3" fmla="*/ 55620 h 99971"/>
                <a:gd name="connsiteX4" fmla="*/ 50997 w 258338"/>
                <a:gd name="connsiteY4" fmla="*/ 48656 h 99971"/>
                <a:gd name="connsiteX5" fmla="*/ 39268 w 258338"/>
                <a:gd name="connsiteY5" fmla="*/ 44624 h 99971"/>
                <a:gd name="connsiteX6" fmla="*/ 23140 w 258338"/>
                <a:gd name="connsiteY6" fmla="*/ 39126 h 99971"/>
                <a:gd name="connsiteX7" fmla="*/ 48 w 258338"/>
                <a:gd name="connsiteY7" fmla="*/ 7970 h 99971"/>
                <a:gd name="connsiteX8" fmla="*/ 2247 w 258338"/>
                <a:gd name="connsiteY8" fmla="*/ 3205 h 99971"/>
                <a:gd name="connsiteX9" fmla="*/ 5546 w 258338"/>
                <a:gd name="connsiteY9" fmla="*/ 3205 h 99971"/>
                <a:gd name="connsiteX10" fmla="*/ 26439 w 258338"/>
                <a:gd name="connsiteY10" fmla="*/ 1739 h 99971"/>
                <a:gd name="connsiteX11" fmla="*/ 27905 w 258338"/>
                <a:gd name="connsiteY11" fmla="*/ 2838 h 99971"/>
                <a:gd name="connsiteX12" fmla="*/ 79587 w 258338"/>
                <a:gd name="connsiteY12" fmla="*/ 35460 h 99971"/>
                <a:gd name="connsiteX13" fmla="*/ 148863 w 258338"/>
                <a:gd name="connsiteY13" fmla="*/ 55987 h 99971"/>
                <a:gd name="connsiteX14" fmla="*/ 203843 w 258338"/>
                <a:gd name="connsiteY14" fmla="*/ 71748 h 99971"/>
                <a:gd name="connsiteX15" fmla="*/ 216306 w 258338"/>
                <a:gd name="connsiteY15" fmla="*/ 73947 h 99971"/>
                <a:gd name="connsiteX16" fmla="*/ 251493 w 258338"/>
                <a:gd name="connsiteY16" fmla="*/ 88608 h 99971"/>
                <a:gd name="connsiteX17" fmla="*/ 254059 w 258338"/>
                <a:gd name="connsiteY17" fmla="*/ 99971 h 9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8338" h="99971">
                  <a:moveTo>
                    <a:pt x="254059" y="99971"/>
                  </a:moveTo>
                  <a:cubicBezTo>
                    <a:pt x="206776" y="88608"/>
                    <a:pt x="159492" y="77246"/>
                    <a:pt x="112575" y="65150"/>
                  </a:cubicBezTo>
                  <a:cubicBezTo>
                    <a:pt x="105245" y="63317"/>
                    <a:pt x="99380" y="67716"/>
                    <a:pt x="92416" y="66250"/>
                  </a:cubicBezTo>
                  <a:cubicBezTo>
                    <a:pt x="93149" y="53054"/>
                    <a:pt x="83619" y="54154"/>
                    <a:pt x="75921" y="55620"/>
                  </a:cubicBezTo>
                  <a:cubicBezTo>
                    <a:pt x="66025" y="57819"/>
                    <a:pt x="57228" y="61485"/>
                    <a:pt x="50997" y="48656"/>
                  </a:cubicBezTo>
                  <a:cubicBezTo>
                    <a:pt x="49531" y="46090"/>
                    <a:pt x="42933" y="43891"/>
                    <a:pt x="39268" y="44624"/>
                  </a:cubicBezTo>
                  <a:cubicBezTo>
                    <a:pt x="31570" y="46456"/>
                    <a:pt x="26805" y="39492"/>
                    <a:pt x="23140" y="39126"/>
                  </a:cubicBezTo>
                  <a:cubicBezTo>
                    <a:pt x="3347" y="36560"/>
                    <a:pt x="8845" y="17133"/>
                    <a:pt x="48" y="7970"/>
                  </a:cubicBezTo>
                  <a:cubicBezTo>
                    <a:pt x="-319" y="7603"/>
                    <a:pt x="1514" y="4671"/>
                    <a:pt x="2247" y="3205"/>
                  </a:cubicBezTo>
                  <a:cubicBezTo>
                    <a:pt x="3347" y="2838"/>
                    <a:pt x="4446" y="2838"/>
                    <a:pt x="5546" y="3205"/>
                  </a:cubicBezTo>
                  <a:cubicBezTo>
                    <a:pt x="12877" y="5771"/>
                    <a:pt x="19108" y="-3759"/>
                    <a:pt x="26439" y="1739"/>
                  </a:cubicBezTo>
                  <a:cubicBezTo>
                    <a:pt x="28271" y="3571"/>
                    <a:pt x="27172" y="639"/>
                    <a:pt x="27905" y="2838"/>
                  </a:cubicBezTo>
                  <a:cubicBezTo>
                    <a:pt x="36335" y="27763"/>
                    <a:pt x="59427" y="29596"/>
                    <a:pt x="79587" y="35460"/>
                  </a:cubicBezTo>
                  <a:cubicBezTo>
                    <a:pt x="103045" y="41692"/>
                    <a:pt x="126137" y="48289"/>
                    <a:pt x="148863" y="55987"/>
                  </a:cubicBezTo>
                  <a:cubicBezTo>
                    <a:pt x="167556" y="60018"/>
                    <a:pt x="185516" y="67349"/>
                    <a:pt x="203843" y="71748"/>
                  </a:cubicBezTo>
                  <a:cubicBezTo>
                    <a:pt x="207875" y="72481"/>
                    <a:pt x="212274" y="73214"/>
                    <a:pt x="216306" y="73947"/>
                  </a:cubicBezTo>
                  <a:cubicBezTo>
                    <a:pt x="228768" y="77246"/>
                    <a:pt x="237931" y="86776"/>
                    <a:pt x="251493" y="88608"/>
                  </a:cubicBezTo>
                  <a:cubicBezTo>
                    <a:pt x="257358" y="88975"/>
                    <a:pt x="262123" y="94473"/>
                    <a:pt x="254059" y="99971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18" name="Freeform: Shape 25217">
              <a:extLst>
                <a:ext uri="{FF2B5EF4-FFF2-40B4-BE49-F238E27FC236}">
                  <a16:creationId xmlns:a16="http://schemas.microsoft.com/office/drawing/2014/main" id="{F2E47E7F-3564-4DFC-A759-97060894B5F1}"/>
                </a:ext>
              </a:extLst>
            </p:cNvPr>
            <p:cNvSpPr/>
            <p:nvPr/>
          </p:nvSpPr>
          <p:spPr>
            <a:xfrm>
              <a:off x="10503340" y="4693814"/>
              <a:ext cx="43763" cy="17172"/>
            </a:xfrm>
            <a:custGeom>
              <a:avLst/>
              <a:gdLst>
                <a:gd name="connsiteX0" fmla="*/ 43763 w 43763"/>
                <a:gd name="connsiteY0" fmla="*/ 8569 h 17172"/>
                <a:gd name="connsiteX1" fmla="*/ 12607 w 43763"/>
                <a:gd name="connsiteY1" fmla="*/ 15533 h 17172"/>
                <a:gd name="connsiteX2" fmla="*/ 512 w 43763"/>
                <a:gd name="connsiteY2" fmla="*/ 11868 h 17172"/>
                <a:gd name="connsiteX3" fmla="*/ 10042 w 43763"/>
                <a:gd name="connsiteY3" fmla="*/ 1605 h 17172"/>
                <a:gd name="connsiteX4" fmla="*/ 43763 w 43763"/>
                <a:gd name="connsiteY4" fmla="*/ 8569 h 17172"/>
                <a:gd name="connsiteX5" fmla="*/ 43763 w 43763"/>
                <a:gd name="connsiteY5" fmla="*/ 8569 h 1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63" h="17172">
                  <a:moveTo>
                    <a:pt x="43763" y="8569"/>
                  </a:moveTo>
                  <a:cubicBezTo>
                    <a:pt x="33500" y="12234"/>
                    <a:pt x="22504" y="10402"/>
                    <a:pt x="12607" y="15533"/>
                  </a:cubicBezTo>
                  <a:cubicBezTo>
                    <a:pt x="8942" y="17366"/>
                    <a:pt x="2711" y="19198"/>
                    <a:pt x="512" y="11868"/>
                  </a:cubicBezTo>
                  <a:cubicBezTo>
                    <a:pt x="-2054" y="3071"/>
                    <a:pt x="5643" y="1971"/>
                    <a:pt x="10042" y="1605"/>
                  </a:cubicBezTo>
                  <a:cubicBezTo>
                    <a:pt x="21771" y="1605"/>
                    <a:pt x="34966" y="-4993"/>
                    <a:pt x="43763" y="8569"/>
                  </a:cubicBezTo>
                  <a:cubicBezTo>
                    <a:pt x="43763" y="8569"/>
                    <a:pt x="43763" y="8569"/>
                    <a:pt x="43763" y="8569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19" name="Freeform: Shape 25218">
              <a:extLst>
                <a:ext uri="{FF2B5EF4-FFF2-40B4-BE49-F238E27FC236}">
                  <a16:creationId xmlns:a16="http://schemas.microsoft.com/office/drawing/2014/main" id="{F8343B6A-B281-4FB9-91F6-1213CBB04D40}"/>
                </a:ext>
              </a:extLst>
            </p:cNvPr>
            <p:cNvSpPr/>
            <p:nvPr/>
          </p:nvSpPr>
          <p:spPr>
            <a:xfrm>
              <a:off x="11034122" y="7370004"/>
              <a:ext cx="436319" cy="71150"/>
            </a:xfrm>
            <a:custGeom>
              <a:avLst/>
              <a:gdLst>
                <a:gd name="connsiteX0" fmla="*/ 409169 w 436319"/>
                <a:gd name="connsiteY0" fmla="*/ 56128 h 71150"/>
                <a:gd name="connsiteX1" fmla="*/ 401471 w 436319"/>
                <a:gd name="connsiteY1" fmla="*/ 62359 h 71150"/>
                <a:gd name="connsiteX2" fmla="*/ 287844 w 436319"/>
                <a:gd name="connsiteY2" fmla="*/ 66391 h 71150"/>
                <a:gd name="connsiteX3" fmla="*/ 274282 w 436319"/>
                <a:gd name="connsiteY3" fmla="*/ 70056 h 71150"/>
                <a:gd name="connsiteX4" fmla="*/ 71220 w 436319"/>
                <a:gd name="connsiteY4" fmla="*/ 58694 h 71150"/>
                <a:gd name="connsiteX5" fmla="*/ 4510 w 436319"/>
                <a:gd name="connsiteY5" fmla="*/ 47331 h 71150"/>
                <a:gd name="connsiteX6" fmla="*/ 8175 w 436319"/>
                <a:gd name="connsiteY6" fmla="*/ 32669 h 71150"/>
                <a:gd name="connsiteX7" fmla="*/ 37865 w 436319"/>
                <a:gd name="connsiteY7" fmla="*/ 22040 h 71150"/>
                <a:gd name="connsiteX8" fmla="*/ 75252 w 436319"/>
                <a:gd name="connsiteY8" fmla="*/ 5545 h 71150"/>
                <a:gd name="connsiteX9" fmla="*/ 160289 w 436319"/>
                <a:gd name="connsiteY9" fmla="*/ 780 h 71150"/>
                <a:gd name="connsiteX10" fmla="*/ 182648 w 436319"/>
                <a:gd name="connsiteY10" fmla="*/ 780 h 71150"/>
                <a:gd name="connsiteX11" fmla="*/ 371049 w 436319"/>
                <a:gd name="connsiteY11" fmla="*/ 8844 h 71150"/>
                <a:gd name="connsiteX12" fmla="*/ 423097 w 436319"/>
                <a:gd name="connsiteY12" fmla="*/ 12876 h 71150"/>
                <a:gd name="connsiteX13" fmla="*/ 434826 w 436319"/>
                <a:gd name="connsiteY13" fmla="*/ 24972 h 71150"/>
                <a:gd name="connsiteX14" fmla="*/ 397806 w 436319"/>
                <a:gd name="connsiteY14" fmla="*/ 34135 h 71150"/>
                <a:gd name="connsiteX15" fmla="*/ 358953 w 436319"/>
                <a:gd name="connsiteY15" fmla="*/ 35968 h 71150"/>
                <a:gd name="connsiteX16" fmla="*/ 337694 w 436319"/>
                <a:gd name="connsiteY16" fmla="*/ 45132 h 71150"/>
                <a:gd name="connsiteX17" fmla="*/ 337694 w 436319"/>
                <a:gd name="connsiteY17" fmla="*/ 47331 h 71150"/>
                <a:gd name="connsiteX18" fmla="*/ 354921 w 436319"/>
                <a:gd name="connsiteY18" fmla="*/ 46231 h 71150"/>
                <a:gd name="connsiteX19" fmla="*/ 409169 w 436319"/>
                <a:gd name="connsiteY19" fmla="*/ 56128 h 7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319" h="71150">
                  <a:moveTo>
                    <a:pt x="409169" y="56128"/>
                  </a:moveTo>
                  <a:cubicBezTo>
                    <a:pt x="413934" y="66391"/>
                    <a:pt x="404770" y="61992"/>
                    <a:pt x="401471" y="62359"/>
                  </a:cubicBezTo>
                  <a:cubicBezTo>
                    <a:pt x="363718" y="67124"/>
                    <a:pt x="325964" y="66391"/>
                    <a:pt x="287844" y="66391"/>
                  </a:cubicBezTo>
                  <a:cubicBezTo>
                    <a:pt x="282713" y="66391"/>
                    <a:pt x="277948" y="65658"/>
                    <a:pt x="274282" y="70056"/>
                  </a:cubicBezTo>
                  <a:cubicBezTo>
                    <a:pt x="206106" y="74455"/>
                    <a:pt x="138663" y="64558"/>
                    <a:pt x="71220" y="58694"/>
                  </a:cubicBezTo>
                  <a:cubicBezTo>
                    <a:pt x="48861" y="56861"/>
                    <a:pt x="26136" y="54662"/>
                    <a:pt x="4510" y="47331"/>
                  </a:cubicBezTo>
                  <a:cubicBezTo>
                    <a:pt x="-5020" y="39633"/>
                    <a:pt x="2677" y="35602"/>
                    <a:pt x="8175" y="32669"/>
                  </a:cubicBezTo>
                  <a:cubicBezTo>
                    <a:pt x="17339" y="27904"/>
                    <a:pt x="27968" y="25705"/>
                    <a:pt x="37865" y="22040"/>
                  </a:cubicBezTo>
                  <a:cubicBezTo>
                    <a:pt x="51060" y="18374"/>
                    <a:pt x="62423" y="10677"/>
                    <a:pt x="75252" y="5545"/>
                  </a:cubicBezTo>
                  <a:cubicBezTo>
                    <a:pt x="103109" y="-3618"/>
                    <a:pt x="132065" y="1513"/>
                    <a:pt x="160289" y="780"/>
                  </a:cubicBezTo>
                  <a:cubicBezTo>
                    <a:pt x="167620" y="414"/>
                    <a:pt x="175317" y="414"/>
                    <a:pt x="182648" y="780"/>
                  </a:cubicBezTo>
                  <a:cubicBezTo>
                    <a:pt x="245692" y="-319"/>
                    <a:pt x="308004" y="11043"/>
                    <a:pt x="371049" y="8844"/>
                  </a:cubicBezTo>
                  <a:cubicBezTo>
                    <a:pt x="387909" y="8111"/>
                    <a:pt x="405503" y="12143"/>
                    <a:pt x="423097" y="12876"/>
                  </a:cubicBezTo>
                  <a:cubicBezTo>
                    <a:pt x="429328" y="13243"/>
                    <a:pt x="440324" y="11776"/>
                    <a:pt x="434826" y="24972"/>
                  </a:cubicBezTo>
                  <a:cubicBezTo>
                    <a:pt x="423830" y="33769"/>
                    <a:pt x="410635" y="33769"/>
                    <a:pt x="397806" y="34135"/>
                  </a:cubicBezTo>
                  <a:cubicBezTo>
                    <a:pt x="384977" y="34502"/>
                    <a:pt x="371782" y="33769"/>
                    <a:pt x="358953" y="35968"/>
                  </a:cubicBezTo>
                  <a:cubicBezTo>
                    <a:pt x="350889" y="37068"/>
                    <a:pt x="343192" y="38167"/>
                    <a:pt x="337694" y="45132"/>
                  </a:cubicBezTo>
                  <a:cubicBezTo>
                    <a:pt x="335128" y="45132"/>
                    <a:pt x="336960" y="47697"/>
                    <a:pt x="337694" y="47331"/>
                  </a:cubicBezTo>
                  <a:cubicBezTo>
                    <a:pt x="342825" y="42566"/>
                    <a:pt x="349056" y="47331"/>
                    <a:pt x="354921" y="46231"/>
                  </a:cubicBezTo>
                  <a:cubicBezTo>
                    <a:pt x="372881" y="52829"/>
                    <a:pt x="392674" y="45132"/>
                    <a:pt x="409169" y="5612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20" name="Freeform: Shape 25219">
              <a:extLst>
                <a:ext uri="{FF2B5EF4-FFF2-40B4-BE49-F238E27FC236}">
                  <a16:creationId xmlns:a16="http://schemas.microsoft.com/office/drawing/2014/main" id="{F2FC0B56-B672-4005-8DEA-8553B6977327}"/>
                </a:ext>
              </a:extLst>
            </p:cNvPr>
            <p:cNvSpPr/>
            <p:nvPr/>
          </p:nvSpPr>
          <p:spPr>
            <a:xfrm>
              <a:off x="10834132" y="7307250"/>
              <a:ext cx="238221" cy="110818"/>
            </a:xfrm>
            <a:custGeom>
              <a:avLst/>
              <a:gdLst>
                <a:gd name="connsiteX0" fmla="*/ 238221 w 238221"/>
                <a:gd name="connsiteY0" fmla="*/ 88093 h 110818"/>
                <a:gd name="connsiteX1" fmla="*/ 211464 w 238221"/>
                <a:gd name="connsiteY1" fmla="*/ 99455 h 110818"/>
                <a:gd name="connsiteX2" fmla="*/ 204866 w 238221"/>
                <a:gd name="connsiteY2" fmla="*/ 110818 h 110818"/>
                <a:gd name="connsiteX3" fmla="*/ 108833 w 238221"/>
                <a:gd name="connsiteY3" fmla="*/ 90292 h 110818"/>
                <a:gd name="connsiteX4" fmla="*/ 52752 w 238221"/>
                <a:gd name="connsiteY4" fmla="*/ 70499 h 110818"/>
                <a:gd name="connsiteX5" fmla="*/ 43956 w 238221"/>
                <a:gd name="connsiteY5" fmla="*/ 72698 h 110818"/>
                <a:gd name="connsiteX6" fmla="*/ 17565 w 238221"/>
                <a:gd name="connsiteY6" fmla="*/ 64267 h 110818"/>
                <a:gd name="connsiteX7" fmla="*/ 1437 w 238221"/>
                <a:gd name="connsiteY7" fmla="*/ 56937 h 110818"/>
                <a:gd name="connsiteX8" fmla="*/ 11334 w 238221"/>
                <a:gd name="connsiteY8" fmla="*/ 44474 h 110818"/>
                <a:gd name="connsiteX9" fmla="*/ 55318 w 238221"/>
                <a:gd name="connsiteY9" fmla="*/ 23215 h 110818"/>
                <a:gd name="connsiteX10" fmla="*/ 65215 w 238221"/>
                <a:gd name="connsiteY10" fmla="*/ 4888 h 110818"/>
                <a:gd name="connsiteX11" fmla="*/ 95637 w 238221"/>
                <a:gd name="connsiteY11" fmla="*/ 5255 h 110818"/>
                <a:gd name="connsiteX12" fmla="*/ 105534 w 238221"/>
                <a:gd name="connsiteY12" fmla="*/ 21749 h 110818"/>
                <a:gd name="connsiteX13" fmla="*/ 119829 w 238221"/>
                <a:gd name="connsiteY13" fmla="*/ 38976 h 110818"/>
                <a:gd name="connsiteX14" fmla="*/ 145487 w 238221"/>
                <a:gd name="connsiteY14" fmla="*/ 46674 h 110818"/>
                <a:gd name="connsiteX15" fmla="*/ 156849 w 238221"/>
                <a:gd name="connsiteY15" fmla="*/ 52538 h 110818"/>
                <a:gd name="connsiteX16" fmla="*/ 192770 w 238221"/>
                <a:gd name="connsiteY16" fmla="*/ 77097 h 110818"/>
                <a:gd name="connsiteX17" fmla="*/ 197902 w 238221"/>
                <a:gd name="connsiteY17" fmla="*/ 78562 h 110818"/>
                <a:gd name="connsiteX18" fmla="*/ 238221 w 238221"/>
                <a:gd name="connsiteY18" fmla="*/ 88093 h 11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8221" h="110818">
                  <a:moveTo>
                    <a:pt x="238221" y="88093"/>
                  </a:moveTo>
                  <a:cubicBezTo>
                    <a:pt x="230890" y="95423"/>
                    <a:pt x="220261" y="95790"/>
                    <a:pt x="211464" y="99455"/>
                  </a:cubicBezTo>
                  <a:cubicBezTo>
                    <a:pt x="205599" y="101655"/>
                    <a:pt x="200468" y="103121"/>
                    <a:pt x="204866" y="110818"/>
                  </a:cubicBezTo>
                  <a:cubicBezTo>
                    <a:pt x="172977" y="103121"/>
                    <a:pt x="139622" y="103854"/>
                    <a:pt x="108833" y="90292"/>
                  </a:cubicBezTo>
                  <a:cubicBezTo>
                    <a:pt x="90873" y="82228"/>
                    <a:pt x="71812" y="76730"/>
                    <a:pt x="52752" y="70499"/>
                  </a:cubicBezTo>
                  <a:cubicBezTo>
                    <a:pt x="50187" y="69766"/>
                    <a:pt x="46888" y="71965"/>
                    <a:pt x="43956" y="72698"/>
                  </a:cubicBezTo>
                  <a:cubicBezTo>
                    <a:pt x="36258" y="66467"/>
                    <a:pt x="27095" y="63901"/>
                    <a:pt x="17565" y="64267"/>
                  </a:cubicBezTo>
                  <a:cubicBezTo>
                    <a:pt x="10234" y="64634"/>
                    <a:pt x="5836" y="60969"/>
                    <a:pt x="1437" y="56937"/>
                  </a:cubicBezTo>
                  <a:cubicBezTo>
                    <a:pt x="-3328" y="46307"/>
                    <a:pt x="4736" y="46307"/>
                    <a:pt x="11334" y="44474"/>
                  </a:cubicBezTo>
                  <a:cubicBezTo>
                    <a:pt x="27095" y="39709"/>
                    <a:pt x="42489" y="35311"/>
                    <a:pt x="55318" y="23215"/>
                  </a:cubicBezTo>
                  <a:cubicBezTo>
                    <a:pt x="61549" y="17351"/>
                    <a:pt x="63382" y="11852"/>
                    <a:pt x="65215" y="4888"/>
                  </a:cubicBezTo>
                  <a:cubicBezTo>
                    <a:pt x="75478" y="-5375"/>
                    <a:pt x="85374" y="3422"/>
                    <a:pt x="95637" y="5255"/>
                  </a:cubicBezTo>
                  <a:cubicBezTo>
                    <a:pt x="104801" y="7454"/>
                    <a:pt x="107733" y="12952"/>
                    <a:pt x="105534" y="21749"/>
                  </a:cubicBezTo>
                  <a:cubicBezTo>
                    <a:pt x="102602" y="33478"/>
                    <a:pt x="98936" y="44841"/>
                    <a:pt x="119829" y="38976"/>
                  </a:cubicBezTo>
                  <a:cubicBezTo>
                    <a:pt x="128259" y="36777"/>
                    <a:pt x="135224" y="49240"/>
                    <a:pt x="145487" y="46674"/>
                  </a:cubicBezTo>
                  <a:cubicBezTo>
                    <a:pt x="149885" y="47407"/>
                    <a:pt x="153917" y="49240"/>
                    <a:pt x="156849" y="52538"/>
                  </a:cubicBezTo>
                  <a:cubicBezTo>
                    <a:pt x="164913" y="66467"/>
                    <a:pt x="178475" y="72331"/>
                    <a:pt x="192770" y="77097"/>
                  </a:cubicBezTo>
                  <a:cubicBezTo>
                    <a:pt x="194603" y="77463"/>
                    <a:pt x="196069" y="78196"/>
                    <a:pt x="197902" y="78562"/>
                  </a:cubicBezTo>
                  <a:cubicBezTo>
                    <a:pt x="211097" y="82961"/>
                    <a:pt x="225759" y="80762"/>
                    <a:pt x="238221" y="88093"/>
                  </a:cubicBezTo>
                  <a:close/>
                </a:path>
              </a:pathLst>
            </a:custGeom>
            <a:solidFill>
              <a:srgbClr val="D4C3B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21" name="Freeform: Shape 25220">
              <a:extLst>
                <a:ext uri="{FF2B5EF4-FFF2-40B4-BE49-F238E27FC236}">
                  <a16:creationId xmlns:a16="http://schemas.microsoft.com/office/drawing/2014/main" id="{9DC908DA-1F1D-45EF-9D1A-B2BE1D656BBC}"/>
                </a:ext>
              </a:extLst>
            </p:cNvPr>
            <p:cNvSpPr/>
            <p:nvPr/>
          </p:nvSpPr>
          <p:spPr>
            <a:xfrm>
              <a:off x="10782295" y="7242607"/>
              <a:ext cx="111128" cy="138073"/>
            </a:xfrm>
            <a:custGeom>
              <a:avLst/>
              <a:gdLst>
                <a:gd name="connsiteX0" fmla="*/ 54374 w 111128"/>
                <a:gd name="connsiteY0" fmla="*/ 118647 h 138073"/>
                <a:gd name="connsiteX1" fmla="*/ 80031 w 111128"/>
                <a:gd name="connsiteY1" fmla="*/ 126711 h 138073"/>
                <a:gd name="connsiteX2" fmla="*/ 96159 w 111128"/>
                <a:gd name="connsiteY2" fmla="*/ 136974 h 138073"/>
                <a:gd name="connsiteX3" fmla="*/ 91394 w 111128"/>
                <a:gd name="connsiteY3" fmla="*/ 138074 h 138073"/>
                <a:gd name="connsiteX4" fmla="*/ 37879 w 111128"/>
                <a:gd name="connsiteY4" fmla="*/ 127078 h 138073"/>
                <a:gd name="connsiteX5" fmla="*/ 16987 w 111128"/>
                <a:gd name="connsiteY5" fmla="*/ 107285 h 138073"/>
                <a:gd name="connsiteX6" fmla="*/ 16254 w 111128"/>
                <a:gd name="connsiteY6" fmla="*/ 103986 h 138073"/>
                <a:gd name="connsiteX7" fmla="*/ 11489 w 111128"/>
                <a:gd name="connsiteY7" fmla="*/ 98121 h 138073"/>
                <a:gd name="connsiteX8" fmla="*/ 493 w 111128"/>
                <a:gd name="connsiteY8" fmla="*/ 83093 h 138073"/>
                <a:gd name="connsiteX9" fmla="*/ 16987 w 111128"/>
                <a:gd name="connsiteY9" fmla="*/ 77961 h 138073"/>
                <a:gd name="connsiteX10" fmla="*/ 20652 w 111128"/>
                <a:gd name="connsiteY10" fmla="*/ 71364 h 138073"/>
                <a:gd name="connsiteX11" fmla="*/ 21385 w 111128"/>
                <a:gd name="connsiteY11" fmla="*/ 60734 h 138073"/>
                <a:gd name="connsiteX12" fmla="*/ 13688 w 111128"/>
                <a:gd name="connsiteY12" fmla="*/ 38742 h 138073"/>
                <a:gd name="connsiteX13" fmla="*/ 7457 w 111128"/>
                <a:gd name="connsiteY13" fmla="*/ 28112 h 138073"/>
                <a:gd name="connsiteX14" fmla="*/ 19919 w 111128"/>
                <a:gd name="connsiteY14" fmla="*/ 17482 h 138073"/>
                <a:gd name="connsiteX15" fmla="*/ 89561 w 111128"/>
                <a:gd name="connsiteY15" fmla="*/ 255 h 138073"/>
                <a:gd name="connsiteX16" fmla="*/ 110821 w 111128"/>
                <a:gd name="connsiteY16" fmla="*/ 7219 h 138073"/>
                <a:gd name="connsiteX17" fmla="*/ 104223 w 111128"/>
                <a:gd name="connsiteY17" fmla="*/ 16749 h 138073"/>
                <a:gd name="connsiteX18" fmla="*/ 92127 w 111128"/>
                <a:gd name="connsiteY18" fmla="*/ 33977 h 138073"/>
                <a:gd name="connsiteX19" fmla="*/ 77099 w 111128"/>
                <a:gd name="connsiteY19" fmla="*/ 44973 h 138073"/>
                <a:gd name="connsiteX20" fmla="*/ 70135 w 111128"/>
                <a:gd name="connsiteY20" fmla="*/ 53403 h 138073"/>
                <a:gd name="connsiteX21" fmla="*/ 45577 w 111128"/>
                <a:gd name="connsiteY21" fmla="*/ 88591 h 138073"/>
                <a:gd name="connsiteX22" fmla="*/ 54374 w 111128"/>
                <a:gd name="connsiteY22" fmla="*/ 118647 h 13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28" h="138073">
                  <a:moveTo>
                    <a:pt x="54374" y="118647"/>
                  </a:moveTo>
                  <a:cubicBezTo>
                    <a:pt x="61338" y="126344"/>
                    <a:pt x="70501" y="126711"/>
                    <a:pt x="80031" y="126711"/>
                  </a:cubicBezTo>
                  <a:cubicBezTo>
                    <a:pt x="87362" y="126711"/>
                    <a:pt x="95792" y="125978"/>
                    <a:pt x="96159" y="136974"/>
                  </a:cubicBezTo>
                  <a:cubicBezTo>
                    <a:pt x="94693" y="137341"/>
                    <a:pt x="93227" y="137707"/>
                    <a:pt x="91394" y="138074"/>
                  </a:cubicBezTo>
                  <a:cubicBezTo>
                    <a:pt x="73434" y="134408"/>
                    <a:pt x="56939" y="126344"/>
                    <a:pt x="37879" y="127078"/>
                  </a:cubicBezTo>
                  <a:cubicBezTo>
                    <a:pt x="27616" y="127444"/>
                    <a:pt x="17353" y="121213"/>
                    <a:pt x="16987" y="107285"/>
                  </a:cubicBezTo>
                  <a:cubicBezTo>
                    <a:pt x="16620" y="106185"/>
                    <a:pt x="16620" y="105085"/>
                    <a:pt x="16254" y="103986"/>
                  </a:cubicBezTo>
                  <a:cubicBezTo>
                    <a:pt x="15154" y="101786"/>
                    <a:pt x="12588" y="100320"/>
                    <a:pt x="11489" y="98121"/>
                  </a:cubicBezTo>
                  <a:cubicBezTo>
                    <a:pt x="8556" y="92256"/>
                    <a:pt x="-2440" y="91523"/>
                    <a:pt x="493" y="83093"/>
                  </a:cubicBezTo>
                  <a:cubicBezTo>
                    <a:pt x="3058" y="75762"/>
                    <a:pt x="11122" y="78328"/>
                    <a:pt x="16987" y="77961"/>
                  </a:cubicBezTo>
                  <a:cubicBezTo>
                    <a:pt x="21385" y="77595"/>
                    <a:pt x="24318" y="76495"/>
                    <a:pt x="20652" y="71364"/>
                  </a:cubicBezTo>
                  <a:cubicBezTo>
                    <a:pt x="18086" y="67698"/>
                    <a:pt x="19919" y="64400"/>
                    <a:pt x="21385" y="60734"/>
                  </a:cubicBezTo>
                  <a:cubicBezTo>
                    <a:pt x="25417" y="51204"/>
                    <a:pt x="28349" y="42041"/>
                    <a:pt x="13688" y="38742"/>
                  </a:cubicBezTo>
                  <a:cubicBezTo>
                    <a:pt x="10022" y="38009"/>
                    <a:pt x="7090" y="33244"/>
                    <a:pt x="7457" y="28112"/>
                  </a:cubicBezTo>
                  <a:cubicBezTo>
                    <a:pt x="10022" y="22614"/>
                    <a:pt x="14421" y="19315"/>
                    <a:pt x="19919" y="17482"/>
                  </a:cubicBezTo>
                  <a:cubicBezTo>
                    <a:pt x="43011" y="11618"/>
                    <a:pt x="65003" y="988"/>
                    <a:pt x="89561" y="255"/>
                  </a:cubicBezTo>
                  <a:cubicBezTo>
                    <a:pt x="97625" y="-111"/>
                    <a:pt x="105689" y="-1211"/>
                    <a:pt x="110821" y="7219"/>
                  </a:cubicBezTo>
                  <a:cubicBezTo>
                    <a:pt x="112287" y="13084"/>
                    <a:pt x="108255" y="15283"/>
                    <a:pt x="104223" y="16749"/>
                  </a:cubicBezTo>
                  <a:cubicBezTo>
                    <a:pt x="95792" y="19682"/>
                    <a:pt x="93227" y="26280"/>
                    <a:pt x="92127" y="33977"/>
                  </a:cubicBezTo>
                  <a:cubicBezTo>
                    <a:pt x="88462" y="39475"/>
                    <a:pt x="86262" y="46439"/>
                    <a:pt x="77099" y="44973"/>
                  </a:cubicBezTo>
                  <a:cubicBezTo>
                    <a:pt x="72334" y="44240"/>
                    <a:pt x="75266" y="53037"/>
                    <a:pt x="70135" y="53403"/>
                  </a:cubicBezTo>
                  <a:cubicBezTo>
                    <a:pt x="45577" y="60001"/>
                    <a:pt x="43378" y="62567"/>
                    <a:pt x="45577" y="88591"/>
                  </a:cubicBezTo>
                  <a:cubicBezTo>
                    <a:pt x="46676" y="99587"/>
                    <a:pt x="45577" y="110583"/>
                    <a:pt x="54374" y="118647"/>
                  </a:cubicBezTo>
                  <a:close/>
                </a:path>
              </a:pathLst>
            </a:custGeom>
            <a:solidFill>
              <a:srgbClr val="A07D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22" name="Freeform: Shape 25221">
              <a:extLst>
                <a:ext uri="{FF2B5EF4-FFF2-40B4-BE49-F238E27FC236}">
                  <a16:creationId xmlns:a16="http://schemas.microsoft.com/office/drawing/2014/main" id="{85CFD91C-7113-4DA3-9933-C15AB4113973}"/>
                </a:ext>
              </a:extLst>
            </p:cNvPr>
            <p:cNvSpPr/>
            <p:nvPr/>
          </p:nvSpPr>
          <p:spPr>
            <a:xfrm>
              <a:off x="11740036" y="7252417"/>
              <a:ext cx="162205" cy="140155"/>
            </a:xfrm>
            <a:custGeom>
              <a:avLst/>
              <a:gdLst>
                <a:gd name="connsiteX0" fmla="*/ 106814 w 162205"/>
                <a:gd name="connsiteY0" fmla="*/ 65219 h 140155"/>
                <a:gd name="connsiteX1" fmla="*/ 111945 w 162205"/>
                <a:gd name="connsiteY1" fmla="*/ 94909 h 140155"/>
                <a:gd name="connsiteX2" fmla="*/ 110846 w 162205"/>
                <a:gd name="connsiteY2" fmla="*/ 103339 h 140155"/>
                <a:gd name="connsiteX3" fmla="*/ 87021 w 162205"/>
                <a:gd name="connsiteY3" fmla="*/ 123865 h 140155"/>
                <a:gd name="connsiteX4" fmla="*/ 22876 w 162205"/>
                <a:gd name="connsiteY4" fmla="*/ 139626 h 140155"/>
                <a:gd name="connsiteX5" fmla="*/ 1251 w 162205"/>
                <a:gd name="connsiteY5" fmla="*/ 137061 h 140155"/>
                <a:gd name="connsiteX6" fmla="*/ 2717 w 162205"/>
                <a:gd name="connsiteY6" fmla="*/ 127164 h 140155"/>
                <a:gd name="connsiteX7" fmla="*/ 24709 w 162205"/>
                <a:gd name="connsiteY7" fmla="*/ 87578 h 140155"/>
                <a:gd name="connsiteX8" fmla="*/ 11880 w 162205"/>
                <a:gd name="connsiteY8" fmla="*/ 64119 h 140155"/>
                <a:gd name="connsiteX9" fmla="*/ 4916 w 162205"/>
                <a:gd name="connsiteY9" fmla="*/ 52024 h 140155"/>
                <a:gd name="connsiteX10" fmla="*/ 56231 w 162205"/>
                <a:gd name="connsiteY10" fmla="*/ 41394 h 140155"/>
                <a:gd name="connsiteX11" fmla="*/ 45968 w 162205"/>
                <a:gd name="connsiteY11" fmla="*/ 31131 h 140155"/>
                <a:gd name="connsiteX12" fmla="*/ 42303 w 162205"/>
                <a:gd name="connsiteY12" fmla="*/ 16103 h 140155"/>
                <a:gd name="connsiteX13" fmla="*/ 47801 w 162205"/>
                <a:gd name="connsiteY13" fmla="*/ 2174 h 140155"/>
                <a:gd name="connsiteX14" fmla="*/ 71259 w 162205"/>
                <a:gd name="connsiteY14" fmla="*/ 2907 h 140155"/>
                <a:gd name="connsiteX15" fmla="*/ 121842 w 162205"/>
                <a:gd name="connsiteY15" fmla="*/ 13904 h 140155"/>
                <a:gd name="connsiteX16" fmla="*/ 162161 w 162205"/>
                <a:gd name="connsiteY16" fmla="*/ 22701 h 140155"/>
                <a:gd name="connsiteX17" fmla="*/ 148966 w 162205"/>
                <a:gd name="connsiteY17" fmla="*/ 31497 h 140155"/>
                <a:gd name="connsiteX18" fmla="*/ 128073 w 162205"/>
                <a:gd name="connsiteY18" fmla="*/ 50558 h 140155"/>
                <a:gd name="connsiteX19" fmla="*/ 106814 w 162205"/>
                <a:gd name="connsiteY19" fmla="*/ 65219 h 14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2205" h="140155">
                  <a:moveTo>
                    <a:pt x="106814" y="65219"/>
                  </a:moveTo>
                  <a:cubicBezTo>
                    <a:pt x="107180" y="75482"/>
                    <a:pt x="102782" y="86478"/>
                    <a:pt x="111945" y="94909"/>
                  </a:cubicBezTo>
                  <a:cubicBezTo>
                    <a:pt x="115611" y="98574"/>
                    <a:pt x="114144" y="100407"/>
                    <a:pt x="110846" y="103339"/>
                  </a:cubicBezTo>
                  <a:cubicBezTo>
                    <a:pt x="103148" y="110670"/>
                    <a:pt x="96551" y="118734"/>
                    <a:pt x="87021" y="123865"/>
                  </a:cubicBezTo>
                  <a:cubicBezTo>
                    <a:pt x="66494" y="133029"/>
                    <a:pt x="45235" y="137794"/>
                    <a:pt x="22876" y="139626"/>
                  </a:cubicBezTo>
                  <a:cubicBezTo>
                    <a:pt x="15546" y="139993"/>
                    <a:pt x="7848" y="141459"/>
                    <a:pt x="1251" y="137061"/>
                  </a:cubicBezTo>
                  <a:cubicBezTo>
                    <a:pt x="-1315" y="133395"/>
                    <a:pt x="517" y="130096"/>
                    <a:pt x="2717" y="127164"/>
                  </a:cubicBezTo>
                  <a:cubicBezTo>
                    <a:pt x="13713" y="115801"/>
                    <a:pt x="31673" y="108470"/>
                    <a:pt x="24709" y="87578"/>
                  </a:cubicBezTo>
                  <a:cubicBezTo>
                    <a:pt x="26542" y="76582"/>
                    <a:pt x="19211" y="70351"/>
                    <a:pt x="11880" y="64119"/>
                  </a:cubicBezTo>
                  <a:cubicBezTo>
                    <a:pt x="9314" y="60454"/>
                    <a:pt x="1617" y="59354"/>
                    <a:pt x="4916" y="52024"/>
                  </a:cubicBezTo>
                  <a:cubicBezTo>
                    <a:pt x="21777" y="46892"/>
                    <a:pt x="38638" y="41760"/>
                    <a:pt x="56231" y="41394"/>
                  </a:cubicBezTo>
                  <a:cubicBezTo>
                    <a:pt x="55865" y="33330"/>
                    <a:pt x="49634" y="34063"/>
                    <a:pt x="45968" y="31131"/>
                  </a:cubicBezTo>
                  <a:cubicBezTo>
                    <a:pt x="40470" y="26733"/>
                    <a:pt x="36072" y="19035"/>
                    <a:pt x="42303" y="16103"/>
                  </a:cubicBezTo>
                  <a:cubicBezTo>
                    <a:pt x="50367" y="12071"/>
                    <a:pt x="42669" y="5107"/>
                    <a:pt x="47801" y="2174"/>
                  </a:cubicBezTo>
                  <a:cubicBezTo>
                    <a:pt x="55865" y="-1491"/>
                    <a:pt x="63929" y="-25"/>
                    <a:pt x="71259" y="2907"/>
                  </a:cubicBezTo>
                  <a:cubicBezTo>
                    <a:pt x="87754" y="9139"/>
                    <a:pt x="104981" y="10971"/>
                    <a:pt x="121842" y="13904"/>
                  </a:cubicBezTo>
                  <a:cubicBezTo>
                    <a:pt x="135770" y="14637"/>
                    <a:pt x="150065" y="13537"/>
                    <a:pt x="162161" y="22701"/>
                  </a:cubicBezTo>
                  <a:cubicBezTo>
                    <a:pt x="162894" y="33330"/>
                    <a:pt x="154464" y="32964"/>
                    <a:pt x="148966" y="31497"/>
                  </a:cubicBezTo>
                  <a:cubicBezTo>
                    <a:pt x="130639" y="25999"/>
                    <a:pt x="126240" y="34796"/>
                    <a:pt x="128073" y="50558"/>
                  </a:cubicBezTo>
                  <a:cubicBezTo>
                    <a:pt x="125141" y="61187"/>
                    <a:pt x="114144" y="60454"/>
                    <a:pt x="106814" y="65219"/>
                  </a:cubicBezTo>
                  <a:close/>
                </a:path>
              </a:pathLst>
            </a:custGeom>
            <a:solidFill>
              <a:srgbClr val="DACB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23" name="Freeform: Shape 25222">
              <a:extLst>
                <a:ext uri="{FF2B5EF4-FFF2-40B4-BE49-F238E27FC236}">
                  <a16:creationId xmlns:a16="http://schemas.microsoft.com/office/drawing/2014/main" id="{B3338D20-310A-48F3-AC04-0EEF8C99E27D}"/>
                </a:ext>
              </a:extLst>
            </p:cNvPr>
            <p:cNvSpPr/>
            <p:nvPr/>
          </p:nvSpPr>
          <p:spPr>
            <a:xfrm>
              <a:off x="11864495" y="7276892"/>
              <a:ext cx="120173" cy="96458"/>
            </a:xfrm>
            <a:custGeom>
              <a:avLst/>
              <a:gdLst>
                <a:gd name="connsiteX0" fmla="*/ 681 w 120173"/>
                <a:gd name="connsiteY0" fmla="*/ 24250 h 96458"/>
                <a:gd name="connsiteX1" fmla="*/ 25606 w 120173"/>
                <a:gd name="connsiteY1" fmla="*/ 3357 h 96458"/>
                <a:gd name="connsiteX2" fmla="*/ 38435 w 120173"/>
                <a:gd name="connsiteY2" fmla="*/ 2258 h 96458"/>
                <a:gd name="connsiteX3" fmla="*/ 83886 w 120173"/>
                <a:gd name="connsiteY3" fmla="*/ 9588 h 96458"/>
                <a:gd name="connsiteX4" fmla="*/ 120173 w 120173"/>
                <a:gd name="connsiteY4" fmla="*/ 51740 h 96458"/>
                <a:gd name="connsiteX5" fmla="*/ 102579 w 120173"/>
                <a:gd name="connsiteY5" fmla="*/ 70067 h 96458"/>
                <a:gd name="connsiteX6" fmla="*/ 31104 w 120173"/>
                <a:gd name="connsiteY6" fmla="*/ 96458 h 96458"/>
                <a:gd name="connsiteX7" fmla="*/ 23407 w 120173"/>
                <a:gd name="connsiteY7" fmla="*/ 81064 h 96458"/>
                <a:gd name="connsiteX8" fmla="*/ 24140 w 120173"/>
                <a:gd name="connsiteY8" fmla="*/ 68235 h 96458"/>
                <a:gd name="connsiteX9" fmla="*/ 681 w 120173"/>
                <a:gd name="connsiteY9" fmla="*/ 24250 h 9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173" h="96458">
                  <a:moveTo>
                    <a:pt x="681" y="24250"/>
                  </a:moveTo>
                  <a:cubicBezTo>
                    <a:pt x="-1151" y="-1408"/>
                    <a:pt x="-1151" y="-1041"/>
                    <a:pt x="25606" y="3357"/>
                  </a:cubicBezTo>
                  <a:cubicBezTo>
                    <a:pt x="29638" y="4090"/>
                    <a:pt x="34037" y="2624"/>
                    <a:pt x="38435" y="2258"/>
                  </a:cubicBezTo>
                  <a:cubicBezTo>
                    <a:pt x="54929" y="-4340"/>
                    <a:pt x="68858" y="5190"/>
                    <a:pt x="83886" y="9588"/>
                  </a:cubicBezTo>
                  <a:cubicBezTo>
                    <a:pt x="100380" y="19852"/>
                    <a:pt x="114308" y="32314"/>
                    <a:pt x="120173" y="51740"/>
                  </a:cubicBezTo>
                  <a:cubicBezTo>
                    <a:pt x="117974" y="61271"/>
                    <a:pt x="110643" y="66769"/>
                    <a:pt x="102579" y="70067"/>
                  </a:cubicBezTo>
                  <a:cubicBezTo>
                    <a:pt x="79487" y="80330"/>
                    <a:pt x="55662" y="90227"/>
                    <a:pt x="31104" y="96458"/>
                  </a:cubicBezTo>
                  <a:cubicBezTo>
                    <a:pt x="19375" y="96092"/>
                    <a:pt x="25606" y="86195"/>
                    <a:pt x="23407" y="81064"/>
                  </a:cubicBezTo>
                  <a:cubicBezTo>
                    <a:pt x="21941" y="76665"/>
                    <a:pt x="23407" y="72267"/>
                    <a:pt x="24140" y="68235"/>
                  </a:cubicBezTo>
                  <a:cubicBezTo>
                    <a:pt x="27072" y="47709"/>
                    <a:pt x="18642" y="33780"/>
                    <a:pt x="681" y="24250"/>
                  </a:cubicBezTo>
                  <a:close/>
                </a:path>
              </a:pathLst>
            </a:custGeom>
            <a:solidFill>
              <a:srgbClr val="F3EF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24" name="Freeform: Shape 25223">
              <a:extLst>
                <a:ext uri="{FF2B5EF4-FFF2-40B4-BE49-F238E27FC236}">
                  <a16:creationId xmlns:a16="http://schemas.microsoft.com/office/drawing/2014/main" id="{A5F1CED3-066D-48F2-9C52-E9FBCE3DE54A}"/>
                </a:ext>
              </a:extLst>
            </p:cNvPr>
            <p:cNvSpPr/>
            <p:nvPr/>
          </p:nvSpPr>
          <p:spPr>
            <a:xfrm>
              <a:off x="11671043" y="7394142"/>
              <a:ext cx="131976" cy="47018"/>
            </a:xfrm>
            <a:custGeom>
              <a:avLst/>
              <a:gdLst>
                <a:gd name="connsiteX0" fmla="*/ 39821 w 131976"/>
                <a:gd name="connsiteY0" fmla="*/ 42986 h 47018"/>
                <a:gd name="connsiteX1" fmla="*/ 13796 w 131976"/>
                <a:gd name="connsiteY1" fmla="*/ 47018 h 47018"/>
                <a:gd name="connsiteX2" fmla="*/ 2434 w 131976"/>
                <a:gd name="connsiteY2" fmla="*/ 21361 h 47018"/>
                <a:gd name="connsiteX3" fmla="*/ 45319 w 131976"/>
                <a:gd name="connsiteY3" fmla="*/ 7432 h 47018"/>
                <a:gd name="connsiteX4" fmla="*/ 83439 w 131976"/>
                <a:gd name="connsiteY4" fmla="*/ 4500 h 47018"/>
                <a:gd name="connsiteX5" fmla="*/ 130722 w 131976"/>
                <a:gd name="connsiteY5" fmla="*/ 2300 h 47018"/>
                <a:gd name="connsiteX6" fmla="*/ 118626 w 131976"/>
                <a:gd name="connsiteY6" fmla="*/ 20994 h 47018"/>
                <a:gd name="connsiteX7" fmla="*/ 57414 w 131976"/>
                <a:gd name="connsiteY7" fmla="*/ 34189 h 47018"/>
                <a:gd name="connsiteX8" fmla="*/ 39821 w 131976"/>
                <a:gd name="connsiteY8" fmla="*/ 42986 h 4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976" h="47018">
                  <a:moveTo>
                    <a:pt x="39821" y="42986"/>
                  </a:moveTo>
                  <a:cubicBezTo>
                    <a:pt x="30657" y="41887"/>
                    <a:pt x="22593" y="44819"/>
                    <a:pt x="13796" y="47018"/>
                  </a:cubicBezTo>
                  <a:cubicBezTo>
                    <a:pt x="-7829" y="46285"/>
                    <a:pt x="2434" y="31624"/>
                    <a:pt x="2434" y="21361"/>
                  </a:cubicBezTo>
                  <a:cubicBezTo>
                    <a:pt x="14529" y="10364"/>
                    <a:pt x="29924" y="8532"/>
                    <a:pt x="45319" y="7432"/>
                  </a:cubicBezTo>
                  <a:cubicBezTo>
                    <a:pt x="58881" y="17695"/>
                    <a:pt x="71343" y="7799"/>
                    <a:pt x="83439" y="4500"/>
                  </a:cubicBezTo>
                  <a:cubicBezTo>
                    <a:pt x="99200" y="468"/>
                    <a:pt x="114595" y="-2098"/>
                    <a:pt x="130722" y="2300"/>
                  </a:cubicBezTo>
                  <a:cubicBezTo>
                    <a:pt x="134021" y="13297"/>
                    <a:pt x="131089" y="19161"/>
                    <a:pt x="118626" y="20994"/>
                  </a:cubicBezTo>
                  <a:cubicBezTo>
                    <a:pt x="98100" y="24659"/>
                    <a:pt x="77941" y="29791"/>
                    <a:pt x="57414" y="34189"/>
                  </a:cubicBezTo>
                  <a:cubicBezTo>
                    <a:pt x="50817" y="35656"/>
                    <a:pt x="43853" y="36389"/>
                    <a:pt x="39821" y="42986"/>
                  </a:cubicBezTo>
                  <a:close/>
                </a:path>
              </a:pathLst>
            </a:custGeom>
            <a:solidFill>
              <a:srgbClr val="D8C6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25" name="Freeform: Shape 25224">
              <a:extLst>
                <a:ext uri="{FF2B5EF4-FFF2-40B4-BE49-F238E27FC236}">
                  <a16:creationId xmlns:a16="http://schemas.microsoft.com/office/drawing/2014/main" id="{4A85AD5F-330A-4C18-9F2F-62945C363B12}"/>
                </a:ext>
              </a:extLst>
            </p:cNvPr>
            <p:cNvSpPr/>
            <p:nvPr/>
          </p:nvSpPr>
          <p:spPr>
            <a:xfrm>
              <a:off x="11895232" y="7323471"/>
              <a:ext cx="104374" cy="55098"/>
            </a:xfrm>
            <a:custGeom>
              <a:avLst/>
              <a:gdLst>
                <a:gd name="connsiteX0" fmla="*/ 0 w 104374"/>
                <a:gd name="connsiteY0" fmla="*/ 49879 h 55098"/>
                <a:gd name="connsiteX1" fmla="*/ 74407 w 104374"/>
                <a:gd name="connsiteY1" fmla="*/ 16157 h 55098"/>
                <a:gd name="connsiteX2" fmla="*/ 86137 w 104374"/>
                <a:gd name="connsiteY2" fmla="*/ 4794 h 55098"/>
                <a:gd name="connsiteX3" fmla="*/ 96766 w 104374"/>
                <a:gd name="connsiteY3" fmla="*/ 763 h 55098"/>
                <a:gd name="connsiteX4" fmla="*/ 97133 w 104374"/>
                <a:gd name="connsiteY4" fmla="*/ 32285 h 55098"/>
                <a:gd name="connsiteX5" fmla="*/ 85770 w 104374"/>
                <a:gd name="connsiteY5" fmla="*/ 41815 h 55098"/>
                <a:gd name="connsiteX6" fmla="*/ 47283 w 104374"/>
                <a:gd name="connsiteY6" fmla="*/ 44747 h 55098"/>
                <a:gd name="connsiteX7" fmla="*/ 6964 w 104374"/>
                <a:gd name="connsiteY7" fmla="*/ 55010 h 55098"/>
                <a:gd name="connsiteX8" fmla="*/ 0 w 104374"/>
                <a:gd name="connsiteY8" fmla="*/ 49879 h 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374" h="55098">
                  <a:moveTo>
                    <a:pt x="0" y="49879"/>
                  </a:moveTo>
                  <a:cubicBezTo>
                    <a:pt x="22359" y="33385"/>
                    <a:pt x="51315" y="31185"/>
                    <a:pt x="74407" y="16157"/>
                  </a:cubicBezTo>
                  <a:cubicBezTo>
                    <a:pt x="79172" y="12858"/>
                    <a:pt x="83204" y="9560"/>
                    <a:pt x="86137" y="4794"/>
                  </a:cubicBezTo>
                  <a:cubicBezTo>
                    <a:pt x="89069" y="1496"/>
                    <a:pt x="92001" y="-1437"/>
                    <a:pt x="96766" y="763"/>
                  </a:cubicBezTo>
                  <a:cubicBezTo>
                    <a:pt x="106663" y="5894"/>
                    <a:pt x="107029" y="19823"/>
                    <a:pt x="97133" y="32285"/>
                  </a:cubicBezTo>
                  <a:cubicBezTo>
                    <a:pt x="94200" y="35951"/>
                    <a:pt x="89435" y="38516"/>
                    <a:pt x="85770" y="41815"/>
                  </a:cubicBezTo>
                  <a:cubicBezTo>
                    <a:pt x="72208" y="33751"/>
                    <a:pt x="58646" y="40349"/>
                    <a:pt x="47283" y="44747"/>
                  </a:cubicBezTo>
                  <a:cubicBezTo>
                    <a:pt x="34088" y="49879"/>
                    <a:pt x="18693" y="45847"/>
                    <a:pt x="6964" y="55010"/>
                  </a:cubicBezTo>
                  <a:cubicBezTo>
                    <a:pt x="6598" y="55743"/>
                    <a:pt x="2566" y="51712"/>
                    <a:pt x="0" y="49879"/>
                  </a:cubicBezTo>
                  <a:close/>
                </a:path>
              </a:pathLst>
            </a:custGeom>
            <a:solidFill>
              <a:srgbClr val="C4A5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26" name="Freeform: Shape 25225">
              <a:extLst>
                <a:ext uri="{FF2B5EF4-FFF2-40B4-BE49-F238E27FC236}">
                  <a16:creationId xmlns:a16="http://schemas.microsoft.com/office/drawing/2014/main" id="{E8CDA7C2-CB26-4B1D-8517-EDCDBA0EC2A8}"/>
                </a:ext>
              </a:extLst>
            </p:cNvPr>
            <p:cNvSpPr/>
            <p:nvPr/>
          </p:nvSpPr>
          <p:spPr>
            <a:xfrm>
              <a:off x="11715156" y="7373499"/>
              <a:ext cx="112266" cy="41270"/>
            </a:xfrm>
            <a:custGeom>
              <a:avLst/>
              <a:gdLst>
                <a:gd name="connsiteX0" fmla="*/ 86609 w 112266"/>
                <a:gd name="connsiteY0" fmla="*/ 22577 h 41270"/>
                <a:gd name="connsiteX1" fmla="*/ 21365 w 112266"/>
                <a:gd name="connsiteY1" fmla="*/ 33573 h 41270"/>
                <a:gd name="connsiteX2" fmla="*/ 1206 w 112266"/>
                <a:gd name="connsiteY2" fmla="*/ 41270 h 41270"/>
                <a:gd name="connsiteX3" fmla="*/ 3405 w 112266"/>
                <a:gd name="connsiteY3" fmla="*/ 29175 h 41270"/>
                <a:gd name="connsiteX4" fmla="*/ 26130 w 112266"/>
                <a:gd name="connsiteY4" fmla="*/ 14146 h 41270"/>
                <a:gd name="connsiteX5" fmla="*/ 105669 w 112266"/>
                <a:gd name="connsiteY5" fmla="*/ 584 h 41270"/>
                <a:gd name="connsiteX6" fmla="*/ 112267 w 112266"/>
                <a:gd name="connsiteY6" fmla="*/ 2417 h 41270"/>
                <a:gd name="connsiteX7" fmla="*/ 86609 w 112266"/>
                <a:gd name="connsiteY7" fmla="*/ 22577 h 4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66" h="41270">
                  <a:moveTo>
                    <a:pt x="86609" y="22577"/>
                  </a:moveTo>
                  <a:cubicBezTo>
                    <a:pt x="64617" y="24043"/>
                    <a:pt x="42991" y="28808"/>
                    <a:pt x="21365" y="33573"/>
                  </a:cubicBezTo>
                  <a:cubicBezTo>
                    <a:pt x="14401" y="35039"/>
                    <a:pt x="7803" y="38704"/>
                    <a:pt x="1206" y="41270"/>
                  </a:cubicBezTo>
                  <a:cubicBezTo>
                    <a:pt x="-2093" y="36505"/>
                    <a:pt x="2305" y="33206"/>
                    <a:pt x="3405" y="29175"/>
                  </a:cubicBezTo>
                  <a:cubicBezTo>
                    <a:pt x="7803" y="19645"/>
                    <a:pt x="14767" y="13413"/>
                    <a:pt x="26130" y="14146"/>
                  </a:cubicBezTo>
                  <a:cubicBezTo>
                    <a:pt x="53254" y="14146"/>
                    <a:pt x="80011" y="10481"/>
                    <a:pt x="105669" y="584"/>
                  </a:cubicBezTo>
                  <a:cubicBezTo>
                    <a:pt x="108235" y="-515"/>
                    <a:pt x="110434" y="-149"/>
                    <a:pt x="112267" y="2417"/>
                  </a:cubicBezTo>
                  <a:cubicBezTo>
                    <a:pt x="103836" y="10115"/>
                    <a:pt x="97605" y="19278"/>
                    <a:pt x="86609" y="22577"/>
                  </a:cubicBezTo>
                  <a:close/>
                </a:path>
              </a:pathLst>
            </a:custGeom>
            <a:solidFill>
              <a:srgbClr val="EDE4D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27" name="Freeform: Shape 25226">
              <a:extLst>
                <a:ext uri="{FF2B5EF4-FFF2-40B4-BE49-F238E27FC236}">
                  <a16:creationId xmlns:a16="http://schemas.microsoft.com/office/drawing/2014/main" id="{1B19916F-15ED-49DA-AEEB-7D570AD053C9}"/>
                </a:ext>
              </a:extLst>
            </p:cNvPr>
            <p:cNvSpPr/>
            <p:nvPr/>
          </p:nvSpPr>
          <p:spPr>
            <a:xfrm>
              <a:off x="11846849" y="7301142"/>
              <a:ext cx="47697" cy="56813"/>
            </a:xfrm>
            <a:custGeom>
              <a:avLst/>
              <a:gdLst>
                <a:gd name="connsiteX0" fmla="*/ 18327 w 47697"/>
                <a:gd name="connsiteY0" fmla="*/ 0 h 56813"/>
                <a:gd name="connsiteX1" fmla="*/ 40686 w 47697"/>
                <a:gd name="connsiteY1" fmla="*/ 56814 h 56813"/>
                <a:gd name="connsiteX2" fmla="*/ 14661 w 47697"/>
                <a:gd name="connsiteY2" fmla="*/ 36287 h 56813"/>
                <a:gd name="connsiteX3" fmla="*/ 7697 w 47697"/>
                <a:gd name="connsiteY3" fmla="*/ 26757 h 56813"/>
                <a:gd name="connsiteX4" fmla="*/ 0 w 47697"/>
                <a:gd name="connsiteY4" fmla="*/ 16494 h 56813"/>
                <a:gd name="connsiteX5" fmla="*/ 18327 w 47697"/>
                <a:gd name="connsiteY5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97" h="56813">
                  <a:moveTo>
                    <a:pt x="18327" y="0"/>
                  </a:moveTo>
                  <a:cubicBezTo>
                    <a:pt x="45817" y="3665"/>
                    <a:pt x="55714" y="28224"/>
                    <a:pt x="40686" y="56814"/>
                  </a:cubicBezTo>
                  <a:cubicBezTo>
                    <a:pt x="33355" y="48383"/>
                    <a:pt x="28956" y="36654"/>
                    <a:pt x="14661" y="36287"/>
                  </a:cubicBezTo>
                  <a:cubicBezTo>
                    <a:pt x="9896" y="36287"/>
                    <a:pt x="8797" y="30423"/>
                    <a:pt x="7697" y="26757"/>
                  </a:cubicBezTo>
                  <a:cubicBezTo>
                    <a:pt x="6231" y="22359"/>
                    <a:pt x="7331" y="16494"/>
                    <a:pt x="0" y="16494"/>
                  </a:cubicBezTo>
                  <a:cubicBezTo>
                    <a:pt x="3299" y="8064"/>
                    <a:pt x="15395" y="9163"/>
                    <a:pt x="18327" y="0"/>
                  </a:cubicBezTo>
                  <a:close/>
                </a:path>
              </a:pathLst>
            </a:custGeom>
            <a:solidFill>
              <a:srgbClr val="C3A2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28" name="Freeform: Shape 25227">
              <a:extLst>
                <a:ext uri="{FF2B5EF4-FFF2-40B4-BE49-F238E27FC236}">
                  <a16:creationId xmlns:a16="http://schemas.microsoft.com/office/drawing/2014/main" id="{FE90BAEB-638C-4B12-A256-9D79905C1F17}"/>
                </a:ext>
              </a:extLst>
            </p:cNvPr>
            <p:cNvSpPr/>
            <p:nvPr/>
          </p:nvSpPr>
          <p:spPr>
            <a:xfrm>
              <a:off x="11115732" y="4145238"/>
              <a:ext cx="231525" cy="180710"/>
            </a:xfrm>
            <a:custGeom>
              <a:avLst/>
              <a:gdLst>
                <a:gd name="connsiteX0" fmla="*/ 231525 w 231525"/>
                <a:gd name="connsiteY0" fmla="*/ 107402 h 180710"/>
                <a:gd name="connsiteX1" fmla="*/ 211366 w 231525"/>
                <a:gd name="connsiteY1" fmla="*/ 128662 h 180710"/>
                <a:gd name="connsiteX2" fmla="*/ 202569 w 231525"/>
                <a:gd name="connsiteY2" fmla="*/ 134526 h 180710"/>
                <a:gd name="connsiteX3" fmla="*/ 167381 w 231525"/>
                <a:gd name="connsiteY3" fmla="*/ 159817 h 180710"/>
                <a:gd name="connsiteX4" fmla="*/ 139524 w 231525"/>
                <a:gd name="connsiteY4" fmla="*/ 180710 h 180710"/>
                <a:gd name="connsiteX5" fmla="*/ 131094 w 231525"/>
                <a:gd name="connsiteY5" fmla="*/ 158718 h 180710"/>
                <a:gd name="connsiteX6" fmla="*/ 114966 w 231525"/>
                <a:gd name="connsiteY6" fmla="*/ 143690 h 180710"/>
                <a:gd name="connsiteX7" fmla="*/ 95540 w 231525"/>
                <a:gd name="connsiteY7" fmla="*/ 135992 h 180710"/>
                <a:gd name="connsiteX8" fmla="*/ 82344 w 231525"/>
                <a:gd name="connsiteY8" fmla="*/ 124996 h 180710"/>
                <a:gd name="connsiteX9" fmla="*/ 73547 w 231525"/>
                <a:gd name="connsiteY9" fmla="*/ 107769 h 180710"/>
                <a:gd name="connsiteX10" fmla="*/ 77946 w 231525"/>
                <a:gd name="connsiteY10" fmla="*/ 78446 h 180710"/>
                <a:gd name="connsiteX11" fmla="*/ 76846 w 231525"/>
                <a:gd name="connsiteY11" fmla="*/ 78079 h 180710"/>
                <a:gd name="connsiteX12" fmla="*/ 10136 w 231525"/>
                <a:gd name="connsiteY12" fmla="*/ 81011 h 180710"/>
                <a:gd name="connsiteX13" fmla="*/ 2072 w 231525"/>
                <a:gd name="connsiteY13" fmla="*/ 72581 h 180710"/>
                <a:gd name="connsiteX14" fmla="*/ 13435 w 231525"/>
                <a:gd name="connsiteY14" fmla="*/ 49489 h 180710"/>
                <a:gd name="connsiteX15" fmla="*/ 45324 w 231525"/>
                <a:gd name="connsiteY15" fmla="*/ 9903 h 180710"/>
                <a:gd name="connsiteX16" fmla="*/ 55220 w 231525"/>
                <a:gd name="connsiteY16" fmla="*/ 6 h 180710"/>
                <a:gd name="connsiteX17" fmla="*/ 95906 w 231525"/>
                <a:gd name="connsiteY17" fmla="*/ 15401 h 180710"/>
                <a:gd name="connsiteX18" fmla="*/ 110568 w 231525"/>
                <a:gd name="connsiteY18" fmla="*/ 19066 h 180710"/>
                <a:gd name="connsiteX19" fmla="*/ 155285 w 231525"/>
                <a:gd name="connsiteY19" fmla="*/ 50222 h 180710"/>
                <a:gd name="connsiteX20" fmla="*/ 177644 w 231525"/>
                <a:gd name="connsiteY20" fmla="*/ 59386 h 180710"/>
                <a:gd name="connsiteX21" fmla="*/ 210266 w 231525"/>
                <a:gd name="connsiteY21" fmla="*/ 72215 h 180710"/>
                <a:gd name="connsiteX22" fmla="*/ 231525 w 231525"/>
                <a:gd name="connsiteY22" fmla="*/ 107402 h 1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1525" h="180710">
                  <a:moveTo>
                    <a:pt x="231525" y="107402"/>
                  </a:moveTo>
                  <a:cubicBezTo>
                    <a:pt x="228593" y="118032"/>
                    <a:pt x="223461" y="126829"/>
                    <a:pt x="211366" y="128662"/>
                  </a:cubicBezTo>
                  <a:cubicBezTo>
                    <a:pt x="207334" y="129395"/>
                    <a:pt x="202202" y="131227"/>
                    <a:pt x="202569" y="134526"/>
                  </a:cubicBezTo>
                  <a:cubicBezTo>
                    <a:pt x="205868" y="163483"/>
                    <a:pt x="174712" y="161650"/>
                    <a:pt x="167381" y="159817"/>
                  </a:cubicBezTo>
                  <a:cubicBezTo>
                    <a:pt x="149421" y="155419"/>
                    <a:pt x="149054" y="167881"/>
                    <a:pt x="139524" y="180710"/>
                  </a:cubicBezTo>
                  <a:cubicBezTo>
                    <a:pt x="143189" y="167148"/>
                    <a:pt x="139891" y="161650"/>
                    <a:pt x="131094" y="158718"/>
                  </a:cubicBezTo>
                  <a:cubicBezTo>
                    <a:pt x="123763" y="156518"/>
                    <a:pt x="118265" y="150654"/>
                    <a:pt x="114966" y="143690"/>
                  </a:cubicBezTo>
                  <a:cubicBezTo>
                    <a:pt x="110568" y="134893"/>
                    <a:pt x="103603" y="134526"/>
                    <a:pt x="95540" y="135992"/>
                  </a:cubicBezTo>
                  <a:cubicBezTo>
                    <a:pt x="91874" y="131594"/>
                    <a:pt x="91141" y="124996"/>
                    <a:pt x="82344" y="124996"/>
                  </a:cubicBezTo>
                  <a:cubicBezTo>
                    <a:pt x="69515" y="125363"/>
                    <a:pt x="66216" y="115466"/>
                    <a:pt x="73547" y="107769"/>
                  </a:cubicBezTo>
                  <a:cubicBezTo>
                    <a:pt x="83077" y="97872"/>
                    <a:pt x="66949" y="86510"/>
                    <a:pt x="77946" y="78446"/>
                  </a:cubicBezTo>
                  <a:cubicBezTo>
                    <a:pt x="79045" y="77713"/>
                    <a:pt x="78679" y="78079"/>
                    <a:pt x="76846" y="78079"/>
                  </a:cubicBezTo>
                  <a:cubicBezTo>
                    <a:pt x="54487" y="78079"/>
                    <a:pt x="32128" y="65983"/>
                    <a:pt x="10136" y="81011"/>
                  </a:cubicBezTo>
                  <a:cubicBezTo>
                    <a:pt x="239" y="87976"/>
                    <a:pt x="-2326" y="82478"/>
                    <a:pt x="2072" y="72581"/>
                  </a:cubicBezTo>
                  <a:cubicBezTo>
                    <a:pt x="5738" y="64884"/>
                    <a:pt x="9403" y="57186"/>
                    <a:pt x="13435" y="49489"/>
                  </a:cubicBezTo>
                  <a:cubicBezTo>
                    <a:pt x="23331" y="35927"/>
                    <a:pt x="44224" y="31162"/>
                    <a:pt x="45324" y="9903"/>
                  </a:cubicBezTo>
                  <a:cubicBezTo>
                    <a:pt x="45324" y="6604"/>
                    <a:pt x="51921" y="3305"/>
                    <a:pt x="55220" y="6"/>
                  </a:cubicBezTo>
                  <a:cubicBezTo>
                    <a:pt x="70981" y="-360"/>
                    <a:pt x="80511" y="15035"/>
                    <a:pt x="95906" y="15401"/>
                  </a:cubicBezTo>
                  <a:cubicBezTo>
                    <a:pt x="102137" y="10636"/>
                    <a:pt x="106169" y="15768"/>
                    <a:pt x="110568" y="19066"/>
                  </a:cubicBezTo>
                  <a:cubicBezTo>
                    <a:pt x="124863" y="30063"/>
                    <a:pt x="140990" y="38860"/>
                    <a:pt x="155285" y="50222"/>
                  </a:cubicBezTo>
                  <a:cubicBezTo>
                    <a:pt x="161883" y="55354"/>
                    <a:pt x="169214" y="59019"/>
                    <a:pt x="177644" y="59386"/>
                  </a:cubicBezTo>
                  <a:cubicBezTo>
                    <a:pt x="190106" y="60119"/>
                    <a:pt x="200003" y="66350"/>
                    <a:pt x="210266" y="72215"/>
                  </a:cubicBezTo>
                  <a:cubicBezTo>
                    <a:pt x="221629" y="81745"/>
                    <a:pt x="230059" y="92374"/>
                    <a:pt x="231525" y="107402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29" name="Freeform: Shape 25228">
              <a:extLst>
                <a:ext uri="{FF2B5EF4-FFF2-40B4-BE49-F238E27FC236}">
                  <a16:creationId xmlns:a16="http://schemas.microsoft.com/office/drawing/2014/main" id="{53DCD4F7-329E-4316-B44F-66992852A6C8}"/>
                </a:ext>
              </a:extLst>
            </p:cNvPr>
            <p:cNvSpPr/>
            <p:nvPr/>
          </p:nvSpPr>
          <p:spPr>
            <a:xfrm>
              <a:off x="11007456" y="4203928"/>
              <a:ext cx="204575" cy="81334"/>
            </a:xfrm>
            <a:custGeom>
              <a:avLst/>
              <a:gdLst>
                <a:gd name="connsiteX0" fmla="*/ 110348 w 204575"/>
                <a:gd name="connsiteY0" fmla="*/ 14258 h 81334"/>
                <a:gd name="connsiteX1" fmla="*/ 114380 w 204575"/>
                <a:gd name="connsiteY1" fmla="*/ 20122 h 81334"/>
                <a:gd name="connsiteX2" fmla="*/ 135639 w 204575"/>
                <a:gd name="connsiteY2" fmla="*/ 11692 h 81334"/>
                <a:gd name="connsiteX3" fmla="*/ 164229 w 204575"/>
                <a:gd name="connsiteY3" fmla="*/ 12425 h 81334"/>
                <a:gd name="connsiteX4" fmla="*/ 192819 w 204575"/>
                <a:gd name="connsiteY4" fmla="*/ 17557 h 81334"/>
                <a:gd name="connsiteX5" fmla="*/ 185855 w 204575"/>
                <a:gd name="connsiteY5" fmla="*/ 29286 h 81334"/>
                <a:gd name="connsiteX6" fmla="*/ 182556 w 204575"/>
                <a:gd name="connsiteY6" fmla="*/ 53844 h 81334"/>
                <a:gd name="connsiteX7" fmla="*/ 189887 w 204575"/>
                <a:gd name="connsiteY7" fmla="*/ 62641 h 81334"/>
                <a:gd name="connsiteX8" fmla="*/ 203448 w 204575"/>
                <a:gd name="connsiteY8" fmla="*/ 77669 h 81334"/>
                <a:gd name="connsiteX9" fmla="*/ 196118 w 204575"/>
                <a:gd name="connsiteY9" fmla="*/ 81334 h 81334"/>
                <a:gd name="connsiteX10" fmla="*/ 177424 w 204575"/>
                <a:gd name="connsiteY10" fmla="*/ 77669 h 81334"/>
                <a:gd name="connsiteX11" fmla="*/ 168627 w 204575"/>
                <a:gd name="connsiteY11" fmla="*/ 71804 h 81334"/>
                <a:gd name="connsiteX12" fmla="*/ 137838 w 204575"/>
                <a:gd name="connsiteY12" fmla="*/ 58975 h 81334"/>
                <a:gd name="connsiteX13" fmla="*/ 117312 w 204575"/>
                <a:gd name="connsiteY13" fmla="*/ 58242 h 81334"/>
                <a:gd name="connsiteX14" fmla="*/ 83590 w 204575"/>
                <a:gd name="connsiteY14" fmla="*/ 61908 h 81334"/>
                <a:gd name="connsiteX15" fmla="*/ 87622 w 204575"/>
                <a:gd name="connsiteY15" fmla="*/ 51278 h 81334"/>
                <a:gd name="connsiteX16" fmla="*/ 90188 w 204575"/>
                <a:gd name="connsiteY16" fmla="*/ 41015 h 81334"/>
                <a:gd name="connsiteX17" fmla="*/ 73694 w 204575"/>
                <a:gd name="connsiteY17" fmla="*/ 38816 h 81334"/>
                <a:gd name="connsiteX18" fmla="*/ 42171 w 204575"/>
                <a:gd name="connsiteY18" fmla="*/ 40648 h 81334"/>
                <a:gd name="connsiteX19" fmla="*/ 55367 w 204575"/>
                <a:gd name="connsiteY19" fmla="*/ 27087 h 81334"/>
                <a:gd name="connsiteX20" fmla="*/ 39606 w 204575"/>
                <a:gd name="connsiteY20" fmla="*/ 14991 h 81334"/>
                <a:gd name="connsiteX21" fmla="*/ 23478 w 204575"/>
                <a:gd name="connsiteY21" fmla="*/ 28919 h 81334"/>
                <a:gd name="connsiteX22" fmla="*/ 753 w 204575"/>
                <a:gd name="connsiteY22" fmla="*/ 40282 h 81334"/>
                <a:gd name="connsiteX23" fmla="*/ 41805 w 204575"/>
                <a:gd name="connsiteY23" fmla="*/ 3995 h 81334"/>
                <a:gd name="connsiteX24" fmla="*/ 82491 w 204575"/>
                <a:gd name="connsiteY24" fmla="*/ 17923 h 81334"/>
                <a:gd name="connsiteX25" fmla="*/ 110348 w 204575"/>
                <a:gd name="connsiteY25" fmla="*/ 14258 h 8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4575" h="81334">
                  <a:moveTo>
                    <a:pt x="110348" y="14258"/>
                  </a:moveTo>
                  <a:cubicBezTo>
                    <a:pt x="111447" y="16457"/>
                    <a:pt x="107415" y="23055"/>
                    <a:pt x="114380" y="20122"/>
                  </a:cubicBezTo>
                  <a:cubicBezTo>
                    <a:pt x="121344" y="17190"/>
                    <a:pt x="127208" y="11692"/>
                    <a:pt x="135639" y="11692"/>
                  </a:cubicBezTo>
                  <a:cubicBezTo>
                    <a:pt x="145169" y="11692"/>
                    <a:pt x="154332" y="5827"/>
                    <a:pt x="164229" y="12425"/>
                  </a:cubicBezTo>
                  <a:cubicBezTo>
                    <a:pt x="172293" y="17923"/>
                    <a:pt x="182556" y="18290"/>
                    <a:pt x="192819" y="17557"/>
                  </a:cubicBezTo>
                  <a:cubicBezTo>
                    <a:pt x="190986" y="22688"/>
                    <a:pt x="181823" y="23788"/>
                    <a:pt x="185855" y="29286"/>
                  </a:cubicBezTo>
                  <a:cubicBezTo>
                    <a:pt x="193552" y="39182"/>
                    <a:pt x="192452" y="45780"/>
                    <a:pt x="182556" y="53844"/>
                  </a:cubicBezTo>
                  <a:cubicBezTo>
                    <a:pt x="178890" y="56776"/>
                    <a:pt x="180723" y="65940"/>
                    <a:pt x="189887" y="62641"/>
                  </a:cubicBezTo>
                  <a:cubicBezTo>
                    <a:pt x="207847" y="56043"/>
                    <a:pt x="204915" y="67406"/>
                    <a:pt x="203448" y="77669"/>
                  </a:cubicBezTo>
                  <a:cubicBezTo>
                    <a:pt x="200883" y="78769"/>
                    <a:pt x="198317" y="80235"/>
                    <a:pt x="196118" y="81334"/>
                  </a:cubicBezTo>
                  <a:cubicBezTo>
                    <a:pt x="192086" y="67772"/>
                    <a:pt x="183289" y="80235"/>
                    <a:pt x="177424" y="77669"/>
                  </a:cubicBezTo>
                  <a:cubicBezTo>
                    <a:pt x="174492" y="75836"/>
                    <a:pt x="168627" y="73637"/>
                    <a:pt x="168627" y="71804"/>
                  </a:cubicBezTo>
                  <a:cubicBezTo>
                    <a:pt x="168627" y="43214"/>
                    <a:pt x="150300" y="56043"/>
                    <a:pt x="137838" y="58975"/>
                  </a:cubicBezTo>
                  <a:cubicBezTo>
                    <a:pt x="130507" y="60442"/>
                    <a:pt x="124643" y="63374"/>
                    <a:pt x="117312" y="58242"/>
                  </a:cubicBezTo>
                  <a:cubicBezTo>
                    <a:pt x="107049" y="51278"/>
                    <a:pt x="96053" y="57143"/>
                    <a:pt x="83590" y="61908"/>
                  </a:cubicBezTo>
                  <a:cubicBezTo>
                    <a:pt x="85790" y="56776"/>
                    <a:pt x="86523" y="53844"/>
                    <a:pt x="87622" y="51278"/>
                  </a:cubicBezTo>
                  <a:cubicBezTo>
                    <a:pt x="89088" y="47979"/>
                    <a:pt x="91654" y="45047"/>
                    <a:pt x="90188" y="41015"/>
                  </a:cubicBezTo>
                  <a:cubicBezTo>
                    <a:pt x="83957" y="47979"/>
                    <a:pt x="81025" y="34784"/>
                    <a:pt x="73694" y="38816"/>
                  </a:cubicBezTo>
                  <a:cubicBezTo>
                    <a:pt x="64164" y="43947"/>
                    <a:pt x="53168" y="49079"/>
                    <a:pt x="42171" y="40648"/>
                  </a:cubicBezTo>
                  <a:cubicBezTo>
                    <a:pt x="45470" y="34784"/>
                    <a:pt x="56833" y="35517"/>
                    <a:pt x="55367" y="27087"/>
                  </a:cubicBezTo>
                  <a:cubicBezTo>
                    <a:pt x="54267" y="19756"/>
                    <a:pt x="46203" y="17190"/>
                    <a:pt x="39606" y="14991"/>
                  </a:cubicBezTo>
                  <a:cubicBezTo>
                    <a:pt x="27143" y="10959"/>
                    <a:pt x="29343" y="24887"/>
                    <a:pt x="23478" y="28919"/>
                  </a:cubicBezTo>
                  <a:cubicBezTo>
                    <a:pt x="15781" y="32585"/>
                    <a:pt x="11382" y="42481"/>
                    <a:pt x="753" y="40282"/>
                  </a:cubicBezTo>
                  <a:cubicBezTo>
                    <a:pt x="-1813" y="-2603"/>
                    <a:pt x="20" y="-4436"/>
                    <a:pt x="41805" y="3995"/>
                  </a:cubicBezTo>
                  <a:cubicBezTo>
                    <a:pt x="55733" y="6927"/>
                    <a:pt x="70762" y="3995"/>
                    <a:pt x="82491" y="17923"/>
                  </a:cubicBezTo>
                  <a:cubicBezTo>
                    <a:pt x="88355" y="24887"/>
                    <a:pt x="100818" y="14991"/>
                    <a:pt x="110348" y="14258"/>
                  </a:cubicBezTo>
                  <a:close/>
                </a:path>
              </a:pathLst>
            </a:custGeom>
            <a:solidFill>
              <a:srgbClr val="B194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30" name="Freeform: Shape 25229">
              <a:extLst>
                <a:ext uri="{FF2B5EF4-FFF2-40B4-BE49-F238E27FC236}">
                  <a16:creationId xmlns:a16="http://schemas.microsoft.com/office/drawing/2014/main" id="{A52F2B19-FB11-4A6D-AFA1-4490BA9D2C0B}"/>
                </a:ext>
              </a:extLst>
            </p:cNvPr>
            <p:cNvSpPr/>
            <p:nvPr/>
          </p:nvSpPr>
          <p:spPr>
            <a:xfrm>
              <a:off x="10128038" y="4752500"/>
              <a:ext cx="22738" cy="73123"/>
            </a:xfrm>
            <a:custGeom>
              <a:avLst/>
              <a:gdLst>
                <a:gd name="connsiteX0" fmla="*/ 1945 w 22738"/>
                <a:gd name="connsiteY0" fmla="*/ 73040 h 73123"/>
                <a:gd name="connsiteX1" fmla="*/ 1945 w 22738"/>
                <a:gd name="connsiteY1" fmla="*/ 69375 h 73123"/>
                <a:gd name="connsiteX2" fmla="*/ 5243 w 22738"/>
                <a:gd name="connsiteY2" fmla="*/ 39685 h 73123"/>
                <a:gd name="connsiteX3" fmla="*/ 2311 w 22738"/>
                <a:gd name="connsiteY3" fmla="*/ 20259 h 73123"/>
                <a:gd name="connsiteX4" fmla="*/ 9642 w 22738"/>
                <a:gd name="connsiteY4" fmla="*/ 2298 h 73123"/>
                <a:gd name="connsiteX5" fmla="*/ 20638 w 22738"/>
                <a:gd name="connsiteY5" fmla="*/ 2665 h 73123"/>
                <a:gd name="connsiteX6" fmla="*/ 21005 w 22738"/>
                <a:gd name="connsiteY6" fmla="*/ 44084 h 73123"/>
                <a:gd name="connsiteX7" fmla="*/ 1945 w 22738"/>
                <a:gd name="connsiteY7" fmla="*/ 73040 h 7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8" h="73123">
                  <a:moveTo>
                    <a:pt x="1945" y="73040"/>
                  </a:moveTo>
                  <a:cubicBezTo>
                    <a:pt x="1945" y="71941"/>
                    <a:pt x="1945" y="70841"/>
                    <a:pt x="1945" y="69375"/>
                  </a:cubicBezTo>
                  <a:cubicBezTo>
                    <a:pt x="1211" y="59112"/>
                    <a:pt x="-3554" y="49215"/>
                    <a:pt x="5243" y="39685"/>
                  </a:cubicBezTo>
                  <a:cubicBezTo>
                    <a:pt x="10375" y="34187"/>
                    <a:pt x="478" y="28689"/>
                    <a:pt x="2311" y="20259"/>
                  </a:cubicBezTo>
                  <a:cubicBezTo>
                    <a:pt x="3777" y="13295"/>
                    <a:pt x="6343" y="8163"/>
                    <a:pt x="9642" y="2298"/>
                  </a:cubicBezTo>
                  <a:cubicBezTo>
                    <a:pt x="13307" y="-1000"/>
                    <a:pt x="16973" y="-634"/>
                    <a:pt x="20638" y="2665"/>
                  </a:cubicBezTo>
                  <a:cubicBezTo>
                    <a:pt x="20638" y="16593"/>
                    <a:pt x="23570" y="30155"/>
                    <a:pt x="21005" y="44084"/>
                  </a:cubicBezTo>
                  <a:cubicBezTo>
                    <a:pt x="26136" y="64244"/>
                    <a:pt x="19905" y="74140"/>
                    <a:pt x="1945" y="73040"/>
                  </a:cubicBezTo>
                  <a:close/>
                </a:path>
              </a:pathLst>
            </a:custGeom>
            <a:solidFill>
              <a:srgbClr val="CF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31" name="Freeform: Shape 25230">
              <a:extLst>
                <a:ext uri="{FF2B5EF4-FFF2-40B4-BE49-F238E27FC236}">
                  <a16:creationId xmlns:a16="http://schemas.microsoft.com/office/drawing/2014/main" id="{F60B6D61-3467-4545-BD5E-06807EC13C5A}"/>
                </a:ext>
              </a:extLst>
            </p:cNvPr>
            <p:cNvSpPr/>
            <p:nvPr/>
          </p:nvSpPr>
          <p:spPr>
            <a:xfrm>
              <a:off x="10115743" y="4713746"/>
              <a:ext cx="54192" cy="50582"/>
            </a:xfrm>
            <a:custGeom>
              <a:avLst/>
              <a:gdLst>
                <a:gd name="connsiteX0" fmla="*/ 32933 w 54192"/>
                <a:gd name="connsiteY0" fmla="*/ 41419 h 50582"/>
                <a:gd name="connsiteX1" fmla="*/ 21937 w 54192"/>
                <a:gd name="connsiteY1" fmla="*/ 41052 h 50582"/>
                <a:gd name="connsiteX2" fmla="*/ 2877 w 54192"/>
                <a:gd name="connsiteY2" fmla="*/ 50582 h 50582"/>
                <a:gd name="connsiteX3" fmla="*/ 8375 w 54192"/>
                <a:gd name="connsiteY3" fmla="*/ 15395 h 50582"/>
                <a:gd name="connsiteX4" fmla="*/ 18271 w 54192"/>
                <a:gd name="connsiteY4" fmla="*/ 0 h 50582"/>
                <a:gd name="connsiteX5" fmla="*/ 19371 w 54192"/>
                <a:gd name="connsiteY5" fmla="*/ 12829 h 50582"/>
                <a:gd name="connsiteX6" fmla="*/ 54192 w 54192"/>
                <a:gd name="connsiteY6" fmla="*/ 31156 h 50582"/>
                <a:gd name="connsiteX7" fmla="*/ 32933 w 54192"/>
                <a:gd name="connsiteY7" fmla="*/ 41419 h 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2" h="50582">
                  <a:moveTo>
                    <a:pt x="32933" y="41419"/>
                  </a:moveTo>
                  <a:cubicBezTo>
                    <a:pt x="29268" y="41419"/>
                    <a:pt x="25602" y="41419"/>
                    <a:pt x="21937" y="41052"/>
                  </a:cubicBezTo>
                  <a:cubicBezTo>
                    <a:pt x="13140" y="42518"/>
                    <a:pt x="12040" y="42885"/>
                    <a:pt x="2877" y="50582"/>
                  </a:cubicBezTo>
                  <a:cubicBezTo>
                    <a:pt x="-1155" y="37387"/>
                    <a:pt x="-2255" y="26024"/>
                    <a:pt x="8375" y="15395"/>
                  </a:cubicBezTo>
                  <a:cubicBezTo>
                    <a:pt x="12407" y="11363"/>
                    <a:pt x="17905" y="7331"/>
                    <a:pt x="18271" y="0"/>
                  </a:cubicBezTo>
                  <a:cubicBezTo>
                    <a:pt x="24503" y="3665"/>
                    <a:pt x="20104" y="8430"/>
                    <a:pt x="19371" y="12829"/>
                  </a:cubicBezTo>
                  <a:cubicBezTo>
                    <a:pt x="16439" y="31522"/>
                    <a:pt x="26335" y="37020"/>
                    <a:pt x="54192" y="31156"/>
                  </a:cubicBezTo>
                  <a:cubicBezTo>
                    <a:pt x="47961" y="38853"/>
                    <a:pt x="39897" y="38853"/>
                    <a:pt x="32933" y="41419"/>
                  </a:cubicBezTo>
                  <a:close/>
                </a:path>
              </a:pathLst>
            </a:custGeom>
            <a:solidFill>
              <a:srgbClr val="8A79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32" name="Freeform: Shape 25231">
              <a:extLst>
                <a:ext uri="{FF2B5EF4-FFF2-40B4-BE49-F238E27FC236}">
                  <a16:creationId xmlns:a16="http://schemas.microsoft.com/office/drawing/2014/main" id="{37213286-63A4-4EE0-A908-5D699BDF221C}"/>
                </a:ext>
              </a:extLst>
            </p:cNvPr>
            <p:cNvSpPr/>
            <p:nvPr/>
          </p:nvSpPr>
          <p:spPr>
            <a:xfrm>
              <a:off x="10087097" y="4820775"/>
              <a:ext cx="18847" cy="58279"/>
            </a:xfrm>
            <a:custGeom>
              <a:avLst/>
              <a:gdLst>
                <a:gd name="connsiteX0" fmla="*/ 16861 w 18847"/>
                <a:gd name="connsiteY0" fmla="*/ 35921 h 58279"/>
                <a:gd name="connsiteX1" fmla="*/ 0 w 18847"/>
                <a:gd name="connsiteY1" fmla="*/ 58280 h 58279"/>
                <a:gd name="connsiteX2" fmla="*/ 17960 w 18847"/>
                <a:gd name="connsiteY2" fmla="*/ 0 h 58279"/>
                <a:gd name="connsiteX3" fmla="*/ 16861 w 18847"/>
                <a:gd name="connsiteY3" fmla="*/ 35921 h 58279"/>
                <a:gd name="connsiteX4" fmla="*/ 16861 w 18847"/>
                <a:gd name="connsiteY4" fmla="*/ 35921 h 5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47" h="58279">
                  <a:moveTo>
                    <a:pt x="16861" y="35921"/>
                  </a:moveTo>
                  <a:cubicBezTo>
                    <a:pt x="6598" y="38120"/>
                    <a:pt x="12096" y="50949"/>
                    <a:pt x="0" y="58280"/>
                  </a:cubicBezTo>
                  <a:cubicBezTo>
                    <a:pt x="9530" y="37020"/>
                    <a:pt x="-1466" y="15028"/>
                    <a:pt x="17960" y="0"/>
                  </a:cubicBezTo>
                  <a:cubicBezTo>
                    <a:pt x="21626" y="12096"/>
                    <a:pt x="12462" y="23825"/>
                    <a:pt x="16861" y="35921"/>
                  </a:cubicBezTo>
                  <a:cubicBezTo>
                    <a:pt x="17227" y="35554"/>
                    <a:pt x="16861" y="35921"/>
                    <a:pt x="16861" y="35921"/>
                  </a:cubicBezTo>
                  <a:close/>
                </a:path>
              </a:pathLst>
            </a:custGeom>
            <a:solidFill>
              <a:srgbClr val="8D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33" name="Freeform: Shape 25232">
              <a:extLst>
                <a:ext uri="{FF2B5EF4-FFF2-40B4-BE49-F238E27FC236}">
                  <a16:creationId xmlns:a16="http://schemas.microsoft.com/office/drawing/2014/main" id="{394CDC57-A762-445D-AF49-74BF0E393847}"/>
                </a:ext>
              </a:extLst>
            </p:cNvPr>
            <p:cNvSpPr/>
            <p:nvPr/>
          </p:nvSpPr>
          <p:spPr>
            <a:xfrm>
              <a:off x="10613783" y="4610566"/>
              <a:ext cx="312826" cy="153360"/>
            </a:xfrm>
            <a:custGeom>
              <a:avLst/>
              <a:gdLst>
                <a:gd name="connsiteX0" fmla="*/ 173770 w 312826"/>
                <a:gd name="connsiteY0" fmla="*/ 106112 h 153360"/>
                <a:gd name="connsiteX1" fmla="*/ 173403 w 312826"/>
                <a:gd name="connsiteY1" fmla="*/ 98415 h 153360"/>
                <a:gd name="connsiteX2" fmla="*/ 135650 w 312826"/>
                <a:gd name="connsiteY2" fmla="*/ 84120 h 153360"/>
                <a:gd name="connsiteX3" fmla="*/ 105960 w 312826"/>
                <a:gd name="connsiteY3" fmla="*/ 58462 h 153360"/>
                <a:gd name="connsiteX4" fmla="*/ 102661 w 312826"/>
                <a:gd name="connsiteY4" fmla="*/ 37203 h 153360"/>
                <a:gd name="connsiteX5" fmla="*/ 79936 w 312826"/>
                <a:gd name="connsiteY5" fmla="*/ 44167 h 153360"/>
                <a:gd name="connsiteX6" fmla="*/ 59410 w 312826"/>
                <a:gd name="connsiteY6" fmla="*/ 38303 h 153360"/>
                <a:gd name="connsiteX7" fmla="*/ 41449 w 312826"/>
                <a:gd name="connsiteY7" fmla="*/ 34271 h 153360"/>
                <a:gd name="connsiteX8" fmla="*/ 3696 w 312826"/>
                <a:gd name="connsiteY8" fmla="*/ 20342 h 153360"/>
                <a:gd name="connsiteX9" fmla="*/ 397 w 312826"/>
                <a:gd name="connsiteY9" fmla="*/ 13012 h 153360"/>
                <a:gd name="connsiteX10" fmla="*/ 24955 w 312826"/>
                <a:gd name="connsiteY10" fmla="*/ 3482 h 153360"/>
                <a:gd name="connsiteX11" fmla="*/ 62342 w 312826"/>
                <a:gd name="connsiteY11" fmla="*/ 21442 h 153360"/>
                <a:gd name="connsiteX12" fmla="*/ 75537 w 312826"/>
                <a:gd name="connsiteY12" fmla="*/ 16677 h 153360"/>
                <a:gd name="connsiteX13" fmla="*/ 100462 w 312826"/>
                <a:gd name="connsiteY13" fmla="*/ 16310 h 153360"/>
                <a:gd name="connsiteX14" fmla="*/ 110725 w 312826"/>
                <a:gd name="connsiteY14" fmla="*/ 14844 h 153360"/>
                <a:gd name="connsiteX15" fmla="*/ 194663 w 312826"/>
                <a:gd name="connsiteY15" fmla="*/ 57363 h 153360"/>
                <a:gd name="connsiteX16" fmla="*/ 198328 w 312826"/>
                <a:gd name="connsiteY16" fmla="*/ 57729 h 153360"/>
                <a:gd name="connsiteX17" fmla="*/ 211523 w 312826"/>
                <a:gd name="connsiteY17" fmla="*/ 65427 h 153360"/>
                <a:gd name="connsiteX18" fmla="*/ 232783 w 312826"/>
                <a:gd name="connsiteY18" fmla="*/ 73857 h 153360"/>
                <a:gd name="connsiteX19" fmla="*/ 249643 w 312826"/>
                <a:gd name="connsiteY19" fmla="*/ 96216 h 153360"/>
                <a:gd name="connsiteX20" fmla="*/ 256241 w 312826"/>
                <a:gd name="connsiteY20" fmla="*/ 103913 h 153360"/>
                <a:gd name="connsiteX21" fmla="*/ 258440 w 312826"/>
                <a:gd name="connsiteY21" fmla="*/ 96216 h 153360"/>
                <a:gd name="connsiteX22" fmla="*/ 265405 w 312826"/>
                <a:gd name="connsiteY22" fmla="*/ 82287 h 153360"/>
                <a:gd name="connsiteX23" fmla="*/ 281532 w 312826"/>
                <a:gd name="connsiteY23" fmla="*/ 87052 h 153360"/>
                <a:gd name="connsiteX24" fmla="*/ 309023 w 312826"/>
                <a:gd name="connsiteY24" fmla="*/ 134336 h 153360"/>
                <a:gd name="connsiteX25" fmla="*/ 303891 w 312826"/>
                <a:gd name="connsiteY25" fmla="*/ 149730 h 153360"/>
                <a:gd name="connsiteX26" fmla="*/ 264305 w 312826"/>
                <a:gd name="connsiteY26" fmla="*/ 148997 h 153360"/>
                <a:gd name="connsiteX27" fmla="*/ 199794 w 312826"/>
                <a:gd name="connsiteY27" fmla="*/ 121507 h 153360"/>
                <a:gd name="connsiteX28" fmla="*/ 173770 w 312826"/>
                <a:gd name="connsiteY28" fmla="*/ 106112 h 15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2826" h="153360">
                  <a:moveTo>
                    <a:pt x="173770" y="106112"/>
                  </a:moveTo>
                  <a:cubicBezTo>
                    <a:pt x="174869" y="103547"/>
                    <a:pt x="176336" y="98049"/>
                    <a:pt x="173403" y="98415"/>
                  </a:cubicBezTo>
                  <a:cubicBezTo>
                    <a:pt x="158009" y="100248"/>
                    <a:pt x="148479" y="88152"/>
                    <a:pt x="135650" y="84120"/>
                  </a:cubicBezTo>
                  <a:cubicBezTo>
                    <a:pt x="126120" y="75323"/>
                    <a:pt x="122454" y="61028"/>
                    <a:pt x="105960" y="58462"/>
                  </a:cubicBezTo>
                  <a:cubicBezTo>
                    <a:pt x="96430" y="56996"/>
                    <a:pt x="103394" y="45634"/>
                    <a:pt x="102661" y="37203"/>
                  </a:cubicBezTo>
                  <a:cubicBezTo>
                    <a:pt x="97896" y="52598"/>
                    <a:pt x="88733" y="51132"/>
                    <a:pt x="79936" y="44167"/>
                  </a:cubicBezTo>
                  <a:cubicBezTo>
                    <a:pt x="73338" y="39036"/>
                    <a:pt x="67107" y="36837"/>
                    <a:pt x="59410" y="38303"/>
                  </a:cubicBezTo>
                  <a:cubicBezTo>
                    <a:pt x="52812" y="39402"/>
                    <a:pt x="47314" y="36470"/>
                    <a:pt x="41449" y="34271"/>
                  </a:cubicBezTo>
                  <a:cubicBezTo>
                    <a:pt x="28987" y="29872"/>
                    <a:pt x="20557" y="14111"/>
                    <a:pt x="3696" y="20342"/>
                  </a:cubicBezTo>
                  <a:cubicBezTo>
                    <a:pt x="1863" y="21075"/>
                    <a:pt x="-1069" y="16677"/>
                    <a:pt x="397" y="13012"/>
                  </a:cubicBezTo>
                  <a:cubicBezTo>
                    <a:pt x="4429" y="-550"/>
                    <a:pt x="14692" y="-3116"/>
                    <a:pt x="24955" y="3482"/>
                  </a:cubicBezTo>
                  <a:cubicBezTo>
                    <a:pt x="36684" y="11179"/>
                    <a:pt x="52446" y="9346"/>
                    <a:pt x="62342" y="21442"/>
                  </a:cubicBezTo>
                  <a:cubicBezTo>
                    <a:pt x="64908" y="24374"/>
                    <a:pt x="73338" y="24374"/>
                    <a:pt x="75537" y="16677"/>
                  </a:cubicBezTo>
                  <a:cubicBezTo>
                    <a:pt x="83601" y="13378"/>
                    <a:pt x="92032" y="21442"/>
                    <a:pt x="100462" y="16310"/>
                  </a:cubicBezTo>
                  <a:cubicBezTo>
                    <a:pt x="103761" y="15211"/>
                    <a:pt x="107060" y="14111"/>
                    <a:pt x="110725" y="14844"/>
                  </a:cubicBezTo>
                  <a:cubicBezTo>
                    <a:pt x="132717" y="41235"/>
                    <a:pt x="163507" y="48932"/>
                    <a:pt x="194663" y="57363"/>
                  </a:cubicBezTo>
                  <a:cubicBezTo>
                    <a:pt x="195762" y="57729"/>
                    <a:pt x="197228" y="57363"/>
                    <a:pt x="198328" y="57729"/>
                  </a:cubicBezTo>
                  <a:cubicBezTo>
                    <a:pt x="203093" y="58829"/>
                    <a:pt x="199794" y="73490"/>
                    <a:pt x="211523" y="65427"/>
                  </a:cubicBezTo>
                  <a:cubicBezTo>
                    <a:pt x="213356" y="64327"/>
                    <a:pt x="224719" y="71658"/>
                    <a:pt x="232783" y="73857"/>
                  </a:cubicBezTo>
                  <a:cubicBezTo>
                    <a:pt x="243046" y="76789"/>
                    <a:pt x="248544" y="85220"/>
                    <a:pt x="249643" y="96216"/>
                  </a:cubicBezTo>
                  <a:cubicBezTo>
                    <a:pt x="250010" y="100614"/>
                    <a:pt x="248910" y="105379"/>
                    <a:pt x="256241" y="103913"/>
                  </a:cubicBezTo>
                  <a:cubicBezTo>
                    <a:pt x="262839" y="102447"/>
                    <a:pt x="259173" y="99515"/>
                    <a:pt x="258440" y="96216"/>
                  </a:cubicBezTo>
                  <a:cubicBezTo>
                    <a:pt x="256974" y="89985"/>
                    <a:pt x="259906" y="84853"/>
                    <a:pt x="265405" y="82287"/>
                  </a:cubicBezTo>
                  <a:cubicBezTo>
                    <a:pt x="271636" y="79355"/>
                    <a:pt x="277500" y="80821"/>
                    <a:pt x="281532" y="87052"/>
                  </a:cubicBezTo>
                  <a:cubicBezTo>
                    <a:pt x="284098" y="106845"/>
                    <a:pt x="292528" y="122240"/>
                    <a:pt x="309023" y="134336"/>
                  </a:cubicBezTo>
                  <a:cubicBezTo>
                    <a:pt x="317453" y="140567"/>
                    <a:pt x="310122" y="147165"/>
                    <a:pt x="303891" y="149730"/>
                  </a:cubicBezTo>
                  <a:cubicBezTo>
                    <a:pt x="290696" y="154862"/>
                    <a:pt x="277867" y="154496"/>
                    <a:pt x="264305" y="148997"/>
                  </a:cubicBezTo>
                  <a:cubicBezTo>
                    <a:pt x="242679" y="140567"/>
                    <a:pt x="222153" y="128471"/>
                    <a:pt x="199794" y="121507"/>
                  </a:cubicBezTo>
                  <a:cubicBezTo>
                    <a:pt x="190997" y="116375"/>
                    <a:pt x="182567" y="111244"/>
                    <a:pt x="173770" y="106112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34" name="Freeform: Shape 25233">
              <a:extLst>
                <a:ext uri="{FF2B5EF4-FFF2-40B4-BE49-F238E27FC236}">
                  <a16:creationId xmlns:a16="http://schemas.microsoft.com/office/drawing/2014/main" id="{D54DE231-1760-4AAA-814F-D62CC7F0D13E}"/>
                </a:ext>
              </a:extLst>
            </p:cNvPr>
            <p:cNvSpPr/>
            <p:nvPr/>
          </p:nvSpPr>
          <p:spPr>
            <a:xfrm>
              <a:off x="10665249" y="4502412"/>
              <a:ext cx="216995" cy="123456"/>
            </a:xfrm>
            <a:custGeom>
              <a:avLst/>
              <a:gdLst>
                <a:gd name="connsiteX0" fmla="*/ 5378 w 216995"/>
                <a:gd name="connsiteY0" fmla="*/ 87077 h 123456"/>
                <a:gd name="connsiteX1" fmla="*/ 2079 w 216995"/>
                <a:gd name="connsiteY1" fmla="*/ 86711 h 123456"/>
                <a:gd name="connsiteX2" fmla="*/ 3179 w 216995"/>
                <a:gd name="connsiteY2" fmla="*/ 73149 h 123456"/>
                <a:gd name="connsiteX3" fmla="*/ 13076 w 216995"/>
                <a:gd name="connsiteY3" fmla="*/ 45292 h 123456"/>
                <a:gd name="connsiteX4" fmla="*/ 17841 w 216995"/>
                <a:gd name="connsiteY4" fmla="*/ 43826 h 123456"/>
                <a:gd name="connsiteX5" fmla="*/ 49729 w 216995"/>
                <a:gd name="connsiteY5" fmla="*/ 51889 h 123456"/>
                <a:gd name="connsiteX6" fmla="*/ 51929 w 216995"/>
                <a:gd name="connsiteY6" fmla="*/ 46758 h 123456"/>
                <a:gd name="connsiteX7" fmla="*/ 55961 w 216995"/>
                <a:gd name="connsiteY7" fmla="*/ 43826 h 123456"/>
                <a:gd name="connsiteX8" fmla="*/ 76120 w 216995"/>
                <a:gd name="connsiteY8" fmla="*/ 55188 h 123456"/>
                <a:gd name="connsiteX9" fmla="*/ 108376 w 216995"/>
                <a:gd name="connsiteY9" fmla="*/ 43459 h 123456"/>
                <a:gd name="connsiteX10" fmla="*/ 95180 w 216995"/>
                <a:gd name="connsiteY10" fmla="*/ 35029 h 123456"/>
                <a:gd name="connsiteX11" fmla="*/ 103977 w 216995"/>
                <a:gd name="connsiteY11" fmla="*/ 24766 h 123456"/>
                <a:gd name="connsiteX12" fmla="*/ 126703 w 216995"/>
                <a:gd name="connsiteY12" fmla="*/ 19267 h 123456"/>
                <a:gd name="connsiteX13" fmla="*/ 105810 w 216995"/>
                <a:gd name="connsiteY13" fmla="*/ 15236 h 123456"/>
                <a:gd name="connsiteX14" fmla="*/ 124503 w 216995"/>
                <a:gd name="connsiteY14" fmla="*/ 207 h 123456"/>
                <a:gd name="connsiteX15" fmla="*/ 154193 w 216995"/>
                <a:gd name="connsiteY15" fmla="*/ 2040 h 123456"/>
                <a:gd name="connsiteX16" fmla="*/ 162623 w 216995"/>
                <a:gd name="connsiteY16" fmla="*/ 10104 h 123456"/>
                <a:gd name="connsiteX17" fmla="*/ 171787 w 216995"/>
                <a:gd name="connsiteY17" fmla="*/ 66184 h 123456"/>
                <a:gd name="connsiteX18" fmla="*/ 162623 w 216995"/>
                <a:gd name="connsiteY18" fmla="*/ 84145 h 123456"/>
                <a:gd name="connsiteX19" fmla="*/ 189014 w 216995"/>
                <a:gd name="connsiteY19" fmla="*/ 88910 h 123456"/>
                <a:gd name="connsiteX20" fmla="*/ 203309 w 216995"/>
                <a:gd name="connsiteY20" fmla="*/ 94408 h 123456"/>
                <a:gd name="connsiteX21" fmla="*/ 215038 w 216995"/>
                <a:gd name="connsiteY21" fmla="*/ 113101 h 123456"/>
                <a:gd name="connsiteX22" fmla="*/ 193046 w 216995"/>
                <a:gd name="connsiteY22" fmla="*/ 122631 h 123456"/>
                <a:gd name="connsiteX23" fmla="*/ 182416 w 216995"/>
                <a:gd name="connsiteY23" fmla="*/ 122631 h 123456"/>
                <a:gd name="connsiteX24" fmla="*/ 83818 w 216995"/>
                <a:gd name="connsiteY24" fmla="*/ 88177 h 123456"/>
                <a:gd name="connsiteX25" fmla="*/ 68056 w 216995"/>
                <a:gd name="connsiteY25" fmla="*/ 95507 h 123456"/>
                <a:gd name="connsiteX26" fmla="*/ 64391 w 216995"/>
                <a:gd name="connsiteY26" fmla="*/ 99173 h 123456"/>
                <a:gd name="connsiteX27" fmla="*/ 35434 w 216995"/>
                <a:gd name="connsiteY27" fmla="*/ 105404 h 123456"/>
                <a:gd name="connsiteX28" fmla="*/ 5378 w 216995"/>
                <a:gd name="connsiteY28" fmla="*/ 87077 h 12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6995" h="123456">
                  <a:moveTo>
                    <a:pt x="5378" y="87077"/>
                  </a:moveTo>
                  <a:cubicBezTo>
                    <a:pt x="4279" y="87077"/>
                    <a:pt x="3179" y="87077"/>
                    <a:pt x="2079" y="86711"/>
                  </a:cubicBezTo>
                  <a:cubicBezTo>
                    <a:pt x="-2319" y="81579"/>
                    <a:pt x="1346" y="77181"/>
                    <a:pt x="3179" y="73149"/>
                  </a:cubicBezTo>
                  <a:cubicBezTo>
                    <a:pt x="6111" y="66184"/>
                    <a:pt x="13076" y="48591"/>
                    <a:pt x="13076" y="45292"/>
                  </a:cubicBezTo>
                  <a:cubicBezTo>
                    <a:pt x="14542" y="44192"/>
                    <a:pt x="16374" y="43826"/>
                    <a:pt x="17841" y="43826"/>
                  </a:cubicBezTo>
                  <a:cubicBezTo>
                    <a:pt x="28104" y="47491"/>
                    <a:pt x="42032" y="36128"/>
                    <a:pt x="49729" y="51889"/>
                  </a:cubicBezTo>
                  <a:cubicBezTo>
                    <a:pt x="50096" y="52622"/>
                    <a:pt x="50096" y="48224"/>
                    <a:pt x="51929" y="46758"/>
                  </a:cubicBezTo>
                  <a:cubicBezTo>
                    <a:pt x="53028" y="45292"/>
                    <a:pt x="54494" y="44192"/>
                    <a:pt x="55961" y="43826"/>
                  </a:cubicBezTo>
                  <a:cubicBezTo>
                    <a:pt x="64024" y="44192"/>
                    <a:pt x="70256" y="48224"/>
                    <a:pt x="76120" y="55188"/>
                  </a:cubicBezTo>
                  <a:cubicBezTo>
                    <a:pt x="82718" y="44192"/>
                    <a:pt x="88949" y="32096"/>
                    <a:pt x="108376" y="43459"/>
                  </a:cubicBezTo>
                  <a:cubicBezTo>
                    <a:pt x="102144" y="37228"/>
                    <a:pt x="95547" y="42359"/>
                    <a:pt x="95180" y="35029"/>
                  </a:cubicBezTo>
                  <a:cubicBezTo>
                    <a:pt x="94814" y="29164"/>
                    <a:pt x="98113" y="25499"/>
                    <a:pt x="103977" y="24766"/>
                  </a:cubicBezTo>
                  <a:cubicBezTo>
                    <a:pt x="110941" y="24032"/>
                    <a:pt x="119005" y="26232"/>
                    <a:pt x="126703" y="19267"/>
                  </a:cubicBezTo>
                  <a:cubicBezTo>
                    <a:pt x="118639" y="18901"/>
                    <a:pt x="108376" y="30630"/>
                    <a:pt x="105810" y="15236"/>
                  </a:cubicBezTo>
                  <a:cubicBezTo>
                    <a:pt x="107643" y="4972"/>
                    <a:pt x="114607" y="1307"/>
                    <a:pt x="124503" y="207"/>
                  </a:cubicBezTo>
                  <a:cubicBezTo>
                    <a:pt x="134766" y="-892"/>
                    <a:pt x="144296" y="2773"/>
                    <a:pt x="154193" y="2040"/>
                  </a:cubicBezTo>
                  <a:cubicBezTo>
                    <a:pt x="159691" y="1674"/>
                    <a:pt x="161890" y="5339"/>
                    <a:pt x="162623" y="10104"/>
                  </a:cubicBezTo>
                  <a:cubicBezTo>
                    <a:pt x="164823" y="28797"/>
                    <a:pt x="160424" y="48224"/>
                    <a:pt x="171787" y="66184"/>
                  </a:cubicBezTo>
                  <a:cubicBezTo>
                    <a:pt x="175819" y="72416"/>
                    <a:pt x="162623" y="75714"/>
                    <a:pt x="162623" y="84145"/>
                  </a:cubicBezTo>
                  <a:cubicBezTo>
                    <a:pt x="170687" y="88543"/>
                    <a:pt x="178018" y="95874"/>
                    <a:pt x="189014" y="88910"/>
                  </a:cubicBezTo>
                  <a:cubicBezTo>
                    <a:pt x="195245" y="84878"/>
                    <a:pt x="204409" y="87444"/>
                    <a:pt x="203309" y="94408"/>
                  </a:cubicBezTo>
                  <a:cubicBezTo>
                    <a:pt x="201843" y="105771"/>
                    <a:pt x="223469" y="100639"/>
                    <a:pt x="215038" y="113101"/>
                  </a:cubicBezTo>
                  <a:cubicBezTo>
                    <a:pt x="210273" y="119699"/>
                    <a:pt x="200010" y="118599"/>
                    <a:pt x="193046" y="122631"/>
                  </a:cubicBezTo>
                  <a:cubicBezTo>
                    <a:pt x="189381" y="123731"/>
                    <a:pt x="186082" y="123731"/>
                    <a:pt x="182416" y="122631"/>
                  </a:cubicBezTo>
                  <a:cubicBezTo>
                    <a:pt x="151261" y="106504"/>
                    <a:pt x="120838" y="88543"/>
                    <a:pt x="83818" y="88177"/>
                  </a:cubicBezTo>
                  <a:cubicBezTo>
                    <a:pt x="76487" y="88177"/>
                    <a:pt x="70256" y="86344"/>
                    <a:pt x="68056" y="95507"/>
                  </a:cubicBezTo>
                  <a:cubicBezTo>
                    <a:pt x="67323" y="96974"/>
                    <a:pt x="65857" y="98073"/>
                    <a:pt x="64391" y="99173"/>
                  </a:cubicBezTo>
                  <a:cubicBezTo>
                    <a:pt x="53761" y="95874"/>
                    <a:pt x="47530" y="109436"/>
                    <a:pt x="35434" y="105404"/>
                  </a:cubicBezTo>
                  <a:cubicBezTo>
                    <a:pt x="23339" y="102105"/>
                    <a:pt x="13809" y="95874"/>
                    <a:pt x="5378" y="8707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35" name="Freeform: Shape 25234">
              <a:extLst>
                <a:ext uri="{FF2B5EF4-FFF2-40B4-BE49-F238E27FC236}">
                  <a16:creationId xmlns:a16="http://schemas.microsoft.com/office/drawing/2014/main" id="{CE5694E2-5871-41E0-A323-379A310A9AE8}"/>
                </a:ext>
              </a:extLst>
            </p:cNvPr>
            <p:cNvSpPr/>
            <p:nvPr/>
          </p:nvSpPr>
          <p:spPr>
            <a:xfrm>
              <a:off x="10557899" y="4595387"/>
              <a:ext cx="191900" cy="98566"/>
            </a:xfrm>
            <a:custGeom>
              <a:avLst/>
              <a:gdLst>
                <a:gd name="connsiteX0" fmla="*/ 56648 w 191900"/>
                <a:gd name="connsiteY0" fmla="*/ 27824 h 98566"/>
                <a:gd name="connsiteX1" fmla="*/ 59947 w 191900"/>
                <a:gd name="connsiteY1" fmla="*/ 32223 h 98566"/>
                <a:gd name="connsiteX2" fmla="*/ 100999 w 191900"/>
                <a:gd name="connsiteY2" fmla="*/ 46518 h 98566"/>
                <a:gd name="connsiteX3" fmla="*/ 118593 w 191900"/>
                <a:gd name="connsiteY3" fmla="*/ 48350 h 98566"/>
                <a:gd name="connsiteX4" fmla="*/ 135087 w 191900"/>
                <a:gd name="connsiteY4" fmla="*/ 52016 h 98566"/>
                <a:gd name="connsiteX5" fmla="*/ 150482 w 191900"/>
                <a:gd name="connsiteY5" fmla="*/ 59713 h 98566"/>
                <a:gd name="connsiteX6" fmla="*/ 152681 w 191900"/>
                <a:gd name="connsiteY6" fmla="*/ 45418 h 98566"/>
                <a:gd name="connsiteX7" fmla="*/ 161844 w 191900"/>
                <a:gd name="connsiteY7" fmla="*/ 60813 h 98566"/>
                <a:gd name="connsiteX8" fmla="*/ 168076 w 191900"/>
                <a:gd name="connsiteY8" fmla="*/ 72175 h 98566"/>
                <a:gd name="connsiteX9" fmla="*/ 191901 w 191900"/>
                <a:gd name="connsiteY9" fmla="*/ 98566 h 98566"/>
                <a:gd name="connsiteX10" fmla="*/ 180905 w 191900"/>
                <a:gd name="connsiteY10" fmla="*/ 94901 h 98566"/>
                <a:gd name="connsiteX11" fmla="*/ 145350 w 191900"/>
                <a:gd name="connsiteY11" fmla="*/ 79506 h 98566"/>
                <a:gd name="connsiteX12" fmla="*/ 124458 w 191900"/>
                <a:gd name="connsiteY12" fmla="*/ 79873 h 98566"/>
                <a:gd name="connsiteX13" fmla="*/ 98067 w 191900"/>
                <a:gd name="connsiteY13" fmla="*/ 71809 h 98566"/>
                <a:gd name="connsiteX14" fmla="*/ 47851 w 191900"/>
                <a:gd name="connsiteY14" fmla="*/ 58980 h 98566"/>
                <a:gd name="connsiteX15" fmla="*/ 201 w 191900"/>
                <a:gd name="connsiteY15" fmla="*/ 23426 h 98566"/>
                <a:gd name="connsiteX16" fmla="*/ 7898 w 191900"/>
                <a:gd name="connsiteY16" fmla="*/ 12430 h 98566"/>
                <a:gd name="connsiteX17" fmla="*/ 8631 w 191900"/>
                <a:gd name="connsiteY17" fmla="*/ 12796 h 98566"/>
                <a:gd name="connsiteX18" fmla="*/ 26592 w 191900"/>
                <a:gd name="connsiteY18" fmla="*/ 5465 h 98566"/>
                <a:gd name="connsiteX19" fmla="*/ 31723 w 191900"/>
                <a:gd name="connsiteY19" fmla="*/ 334 h 98566"/>
                <a:gd name="connsiteX20" fmla="*/ 36122 w 191900"/>
                <a:gd name="connsiteY20" fmla="*/ 8398 h 98566"/>
                <a:gd name="connsiteX21" fmla="*/ 29157 w 191900"/>
                <a:gd name="connsiteY21" fmla="*/ 21226 h 98566"/>
                <a:gd name="connsiteX22" fmla="*/ 56648 w 191900"/>
                <a:gd name="connsiteY22" fmla="*/ 27824 h 9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1900" h="98566">
                  <a:moveTo>
                    <a:pt x="56648" y="27824"/>
                  </a:moveTo>
                  <a:cubicBezTo>
                    <a:pt x="57748" y="29290"/>
                    <a:pt x="59580" y="32223"/>
                    <a:pt x="59947" y="32223"/>
                  </a:cubicBezTo>
                  <a:cubicBezTo>
                    <a:pt x="78640" y="21960"/>
                    <a:pt x="87804" y="41020"/>
                    <a:pt x="100999" y="46518"/>
                  </a:cubicBezTo>
                  <a:cubicBezTo>
                    <a:pt x="106864" y="49083"/>
                    <a:pt x="111995" y="50916"/>
                    <a:pt x="118593" y="48350"/>
                  </a:cubicBezTo>
                  <a:cubicBezTo>
                    <a:pt x="124091" y="46151"/>
                    <a:pt x="131788" y="46151"/>
                    <a:pt x="135087" y="52016"/>
                  </a:cubicBezTo>
                  <a:cubicBezTo>
                    <a:pt x="138753" y="58980"/>
                    <a:pt x="145350" y="61179"/>
                    <a:pt x="150482" y="59713"/>
                  </a:cubicBezTo>
                  <a:cubicBezTo>
                    <a:pt x="157813" y="57880"/>
                    <a:pt x="147183" y="49817"/>
                    <a:pt x="152681" y="45418"/>
                  </a:cubicBezTo>
                  <a:cubicBezTo>
                    <a:pt x="161478" y="47251"/>
                    <a:pt x="169542" y="48717"/>
                    <a:pt x="161844" y="60813"/>
                  </a:cubicBezTo>
                  <a:cubicBezTo>
                    <a:pt x="158546" y="66311"/>
                    <a:pt x="159279" y="71809"/>
                    <a:pt x="168076" y="72175"/>
                  </a:cubicBezTo>
                  <a:cubicBezTo>
                    <a:pt x="178339" y="72542"/>
                    <a:pt x="191168" y="87203"/>
                    <a:pt x="191901" y="98566"/>
                  </a:cubicBezTo>
                  <a:cubicBezTo>
                    <a:pt x="187869" y="98200"/>
                    <a:pt x="183470" y="99299"/>
                    <a:pt x="180905" y="94901"/>
                  </a:cubicBezTo>
                  <a:cubicBezTo>
                    <a:pt x="168809" y="90502"/>
                    <a:pt x="157813" y="83538"/>
                    <a:pt x="145350" y="79506"/>
                  </a:cubicBezTo>
                  <a:cubicBezTo>
                    <a:pt x="138386" y="77307"/>
                    <a:pt x="131422" y="73275"/>
                    <a:pt x="124458" y="79873"/>
                  </a:cubicBezTo>
                  <a:cubicBezTo>
                    <a:pt x="113095" y="86470"/>
                    <a:pt x="107963" y="73275"/>
                    <a:pt x="98067" y="71809"/>
                  </a:cubicBezTo>
                  <a:cubicBezTo>
                    <a:pt x="80839" y="69243"/>
                    <a:pt x="64712" y="61179"/>
                    <a:pt x="47851" y="58980"/>
                  </a:cubicBezTo>
                  <a:cubicBezTo>
                    <a:pt x="24759" y="55681"/>
                    <a:pt x="6799" y="47617"/>
                    <a:pt x="201" y="23426"/>
                  </a:cubicBezTo>
                  <a:cubicBezTo>
                    <a:pt x="-1265" y="16828"/>
                    <a:pt x="5699" y="16095"/>
                    <a:pt x="7898" y="12430"/>
                  </a:cubicBezTo>
                  <a:lnTo>
                    <a:pt x="8631" y="12796"/>
                  </a:lnTo>
                  <a:cubicBezTo>
                    <a:pt x="16695" y="15362"/>
                    <a:pt x="25126" y="19394"/>
                    <a:pt x="26592" y="5465"/>
                  </a:cubicBezTo>
                  <a:cubicBezTo>
                    <a:pt x="26958" y="2533"/>
                    <a:pt x="26958" y="-1132"/>
                    <a:pt x="31723" y="334"/>
                  </a:cubicBezTo>
                  <a:cubicBezTo>
                    <a:pt x="35755" y="1800"/>
                    <a:pt x="38321" y="3999"/>
                    <a:pt x="36122" y="8398"/>
                  </a:cubicBezTo>
                  <a:cubicBezTo>
                    <a:pt x="33923" y="12796"/>
                    <a:pt x="31723" y="17195"/>
                    <a:pt x="29157" y="21226"/>
                  </a:cubicBezTo>
                  <a:cubicBezTo>
                    <a:pt x="37221" y="29290"/>
                    <a:pt x="47484" y="26358"/>
                    <a:pt x="56648" y="27824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36" name="Freeform: Shape 25235">
              <a:extLst>
                <a:ext uri="{FF2B5EF4-FFF2-40B4-BE49-F238E27FC236}">
                  <a16:creationId xmlns:a16="http://schemas.microsoft.com/office/drawing/2014/main" id="{ECAA2B27-59DD-41F3-AF52-834B50DC56F1}"/>
                </a:ext>
              </a:extLst>
            </p:cNvPr>
            <p:cNvSpPr/>
            <p:nvPr/>
          </p:nvSpPr>
          <p:spPr>
            <a:xfrm>
              <a:off x="10666718" y="4587830"/>
              <a:ext cx="64020" cy="45848"/>
            </a:xfrm>
            <a:custGeom>
              <a:avLst/>
              <a:gdLst>
                <a:gd name="connsiteX0" fmla="*/ 3909 w 64020"/>
                <a:gd name="connsiteY0" fmla="*/ 1660 h 45848"/>
                <a:gd name="connsiteX1" fmla="*/ 26634 w 64020"/>
                <a:gd name="connsiteY1" fmla="*/ 11556 h 45848"/>
                <a:gd name="connsiteX2" fmla="*/ 51192 w 64020"/>
                <a:gd name="connsiteY2" fmla="*/ 7158 h 45848"/>
                <a:gd name="connsiteX3" fmla="*/ 64021 w 64020"/>
                <a:gd name="connsiteY3" fmla="*/ 12656 h 45848"/>
                <a:gd name="connsiteX4" fmla="*/ 48993 w 64020"/>
                <a:gd name="connsiteY4" fmla="*/ 42712 h 45848"/>
                <a:gd name="connsiteX5" fmla="*/ 22602 w 64020"/>
                <a:gd name="connsiteY5" fmla="*/ 39047 h 45848"/>
                <a:gd name="connsiteX6" fmla="*/ 4642 w 64020"/>
                <a:gd name="connsiteY6" fmla="*/ 20720 h 45848"/>
                <a:gd name="connsiteX7" fmla="*/ 3909 w 64020"/>
                <a:gd name="connsiteY7" fmla="*/ 1660 h 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0" h="45848">
                  <a:moveTo>
                    <a:pt x="3909" y="1660"/>
                  </a:moveTo>
                  <a:cubicBezTo>
                    <a:pt x="15271" y="-5304"/>
                    <a:pt x="15638" y="11923"/>
                    <a:pt x="26634" y="11556"/>
                  </a:cubicBezTo>
                  <a:cubicBezTo>
                    <a:pt x="35797" y="11556"/>
                    <a:pt x="44961" y="24019"/>
                    <a:pt x="51192" y="7158"/>
                  </a:cubicBezTo>
                  <a:cubicBezTo>
                    <a:pt x="55591" y="8991"/>
                    <a:pt x="59989" y="10823"/>
                    <a:pt x="64021" y="12656"/>
                  </a:cubicBezTo>
                  <a:cubicBezTo>
                    <a:pt x="61455" y="24019"/>
                    <a:pt x="55224" y="33182"/>
                    <a:pt x="48993" y="42712"/>
                  </a:cubicBezTo>
                  <a:cubicBezTo>
                    <a:pt x="39096" y="50043"/>
                    <a:pt x="31032" y="42712"/>
                    <a:pt x="22602" y="39047"/>
                  </a:cubicBezTo>
                  <a:cubicBezTo>
                    <a:pt x="16737" y="32816"/>
                    <a:pt x="14905" y="24019"/>
                    <a:pt x="4642" y="20720"/>
                  </a:cubicBezTo>
                  <a:cubicBezTo>
                    <a:pt x="-3789" y="18154"/>
                    <a:pt x="1343" y="8624"/>
                    <a:pt x="3909" y="1660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37" name="Freeform: Shape 25236">
              <a:extLst>
                <a:ext uri="{FF2B5EF4-FFF2-40B4-BE49-F238E27FC236}">
                  <a16:creationId xmlns:a16="http://schemas.microsoft.com/office/drawing/2014/main" id="{74665D32-BAEF-42C6-B894-1D7D1B79FE1F}"/>
                </a:ext>
              </a:extLst>
            </p:cNvPr>
            <p:cNvSpPr/>
            <p:nvPr/>
          </p:nvSpPr>
          <p:spPr>
            <a:xfrm>
              <a:off x="10639877" y="4538551"/>
              <a:ext cx="48559" cy="51602"/>
            </a:xfrm>
            <a:custGeom>
              <a:avLst/>
              <a:gdLst>
                <a:gd name="connsiteX0" fmla="*/ 42479 w 48559"/>
                <a:gd name="connsiteY0" fmla="*/ 9153 h 51602"/>
                <a:gd name="connsiteX1" fmla="*/ 43212 w 48559"/>
                <a:gd name="connsiteY1" fmla="*/ 19782 h 51602"/>
                <a:gd name="connsiteX2" fmla="*/ 37348 w 48559"/>
                <a:gd name="connsiteY2" fmla="*/ 34077 h 51602"/>
                <a:gd name="connsiteX3" fmla="*/ 27451 w 48559"/>
                <a:gd name="connsiteY3" fmla="*/ 50572 h 51602"/>
                <a:gd name="connsiteX4" fmla="*/ 8758 w 48559"/>
                <a:gd name="connsiteY4" fmla="*/ 38476 h 51602"/>
                <a:gd name="connsiteX5" fmla="*/ 1427 w 48559"/>
                <a:gd name="connsiteY5" fmla="*/ 11718 h 51602"/>
                <a:gd name="connsiteX6" fmla="*/ 8758 w 48559"/>
                <a:gd name="connsiteY6" fmla="*/ 1822 h 51602"/>
                <a:gd name="connsiteX7" fmla="*/ 16088 w 48559"/>
                <a:gd name="connsiteY7" fmla="*/ 722 h 51602"/>
                <a:gd name="connsiteX8" fmla="*/ 24519 w 48559"/>
                <a:gd name="connsiteY8" fmla="*/ 17217 h 51602"/>
                <a:gd name="connsiteX9" fmla="*/ 22686 w 48559"/>
                <a:gd name="connsiteY9" fmla="*/ 3655 h 51602"/>
                <a:gd name="connsiteX10" fmla="*/ 42479 w 48559"/>
                <a:gd name="connsiteY10" fmla="*/ 9153 h 5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9" h="51602">
                  <a:moveTo>
                    <a:pt x="42479" y="9153"/>
                  </a:moveTo>
                  <a:cubicBezTo>
                    <a:pt x="36981" y="13185"/>
                    <a:pt x="40646" y="16117"/>
                    <a:pt x="43212" y="19782"/>
                  </a:cubicBezTo>
                  <a:cubicBezTo>
                    <a:pt x="51276" y="31511"/>
                    <a:pt x="50910" y="30412"/>
                    <a:pt x="37348" y="34077"/>
                  </a:cubicBezTo>
                  <a:cubicBezTo>
                    <a:pt x="31850" y="35543"/>
                    <a:pt x="29284" y="44340"/>
                    <a:pt x="27451" y="50572"/>
                  </a:cubicBezTo>
                  <a:cubicBezTo>
                    <a:pt x="16821" y="54237"/>
                    <a:pt x="12056" y="47639"/>
                    <a:pt x="8758" y="38476"/>
                  </a:cubicBezTo>
                  <a:cubicBezTo>
                    <a:pt x="5459" y="29679"/>
                    <a:pt x="12423" y="19416"/>
                    <a:pt x="1427" y="11718"/>
                  </a:cubicBezTo>
                  <a:cubicBezTo>
                    <a:pt x="-5171" y="6953"/>
                    <a:pt x="13523" y="10985"/>
                    <a:pt x="8758" y="1822"/>
                  </a:cubicBezTo>
                  <a:cubicBezTo>
                    <a:pt x="10957" y="-377"/>
                    <a:pt x="13523" y="-377"/>
                    <a:pt x="16088" y="722"/>
                  </a:cubicBezTo>
                  <a:cubicBezTo>
                    <a:pt x="20487" y="5854"/>
                    <a:pt x="17188" y="14651"/>
                    <a:pt x="24519" y="17217"/>
                  </a:cubicBezTo>
                  <a:cubicBezTo>
                    <a:pt x="22686" y="13551"/>
                    <a:pt x="14989" y="8786"/>
                    <a:pt x="22686" y="3655"/>
                  </a:cubicBezTo>
                  <a:cubicBezTo>
                    <a:pt x="29650" y="-377"/>
                    <a:pt x="38814" y="-3676"/>
                    <a:pt x="42479" y="9153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38" name="Freeform: Shape 25237">
              <a:extLst>
                <a:ext uri="{FF2B5EF4-FFF2-40B4-BE49-F238E27FC236}">
                  <a16:creationId xmlns:a16="http://schemas.microsoft.com/office/drawing/2014/main" id="{8D0A5DED-46F6-412D-B88C-DC8B353D93FC}"/>
                </a:ext>
              </a:extLst>
            </p:cNvPr>
            <p:cNvSpPr/>
            <p:nvPr/>
          </p:nvSpPr>
          <p:spPr>
            <a:xfrm>
              <a:off x="10640443" y="4513982"/>
              <a:ext cx="20054" cy="26757"/>
            </a:xfrm>
            <a:custGeom>
              <a:avLst/>
              <a:gdLst>
                <a:gd name="connsiteX0" fmla="*/ 14789 w 20054"/>
                <a:gd name="connsiteY0" fmla="*/ 26391 h 26757"/>
                <a:gd name="connsiteX1" fmla="*/ 7825 w 20054"/>
                <a:gd name="connsiteY1" fmla="*/ 26757 h 26757"/>
                <a:gd name="connsiteX2" fmla="*/ 11857 w 20054"/>
                <a:gd name="connsiteY2" fmla="*/ 0 h 26757"/>
                <a:gd name="connsiteX3" fmla="*/ 12224 w 20054"/>
                <a:gd name="connsiteY3" fmla="*/ 0 h 26757"/>
                <a:gd name="connsiteX4" fmla="*/ 14789 w 20054"/>
                <a:gd name="connsiteY4" fmla="*/ 26391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54" h="26757">
                  <a:moveTo>
                    <a:pt x="14789" y="26391"/>
                  </a:moveTo>
                  <a:cubicBezTo>
                    <a:pt x="12590" y="26391"/>
                    <a:pt x="10024" y="26757"/>
                    <a:pt x="7825" y="26757"/>
                  </a:cubicBezTo>
                  <a:cubicBezTo>
                    <a:pt x="-3538" y="11729"/>
                    <a:pt x="-2805" y="5498"/>
                    <a:pt x="11857" y="0"/>
                  </a:cubicBezTo>
                  <a:cubicBezTo>
                    <a:pt x="11857" y="0"/>
                    <a:pt x="12224" y="0"/>
                    <a:pt x="12224" y="0"/>
                  </a:cubicBezTo>
                  <a:cubicBezTo>
                    <a:pt x="21387" y="8064"/>
                    <a:pt x="22853" y="16494"/>
                    <a:pt x="14789" y="26391"/>
                  </a:cubicBezTo>
                  <a:close/>
                </a:path>
              </a:pathLst>
            </a:custGeom>
            <a:solidFill>
              <a:srgbClr val="CD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39" name="Freeform: Shape 25238">
              <a:extLst>
                <a:ext uri="{FF2B5EF4-FFF2-40B4-BE49-F238E27FC236}">
                  <a16:creationId xmlns:a16="http://schemas.microsoft.com/office/drawing/2014/main" id="{13AF7A58-559B-4A76-BCA8-0A55FA673E94}"/>
                </a:ext>
              </a:extLst>
            </p:cNvPr>
            <p:cNvSpPr/>
            <p:nvPr/>
          </p:nvSpPr>
          <p:spPr>
            <a:xfrm>
              <a:off x="10215386" y="6486522"/>
              <a:ext cx="231400" cy="511126"/>
            </a:xfrm>
            <a:custGeom>
              <a:avLst/>
              <a:gdLst>
                <a:gd name="connsiteX0" fmla="*/ 188767 w 231400"/>
                <a:gd name="connsiteY0" fmla="*/ 511127 h 511126"/>
                <a:gd name="connsiteX1" fmla="*/ 172640 w 231400"/>
                <a:gd name="connsiteY1" fmla="*/ 482903 h 511126"/>
                <a:gd name="connsiteX2" fmla="*/ 151014 w 231400"/>
                <a:gd name="connsiteY2" fmla="*/ 446982 h 511126"/>
                <a:gd name="connsiteX3" fmla="*/ 112161 w 231400"/>
                <a:gd name="connsiteY3" fmla="*/ 354248 h 511126"/>
                <a:gd name="connsiteX4" fmla="*/ 94934 w 231400"/>
                <a:gd name="connsiteY4" fmla="*/ 308797 h 511126"/>
                <a:gd name="connsiteX5" fmla="*/ 111061 w 231400"/>
                <a:gd name="connsiteY5" fmla="*/ 317594 h 511126"/>
                <a:gd name="connsiteX6" fmla="*/ 104830 w 231400"/>
                <a:gd name="connsiteY6" fmla="*/ 300734 h 511126"/>
                <a:gd name="connsiteX7" fmla="*/ 99332 w 231400"/>
                <a:gd name="connsiteY7" fmla="*/ 272877 h 511126"/>
                <a:gd name="connsiteX8" fmla="*/ 90169 w 231400"/>
                <a:gd name="connsiteY8" fmla="*/ 277275 h 511126"/>
                <a:gd name="connsiteX9" fmla="*/ 82105 w 231400"/>
                <a:gd name="connsiteY9" fmla="*/ 283140 h 511126"/>
                <a:gd name="connsiteX10" fmla="*/ 42152 w 231400"/>
                <a:gd name="connsiteY10" fmla="*/ 165114 h 511126"/>
                <a:gd name="connsiteX11" fmla="*/ 15395 w 231400"/>
                <a:gd name="connsiteY11" fmla="*/ 56985 h 511126"/>
                <a:gd name="connsiteX12" fmla="*/ 367 w 231400"/>
                <a:gd name="connsiteY12" fmla="*/ 45256 h 511126"/>
                <a:gd name="connsiteX13" fmla="*/ 0 w 231400"/>
                <a:gd name="connsiteY13" fmla="*/ 37192 h 511126"/>
                <a:gd name="connsiteX14" fmla="*/ 733 w 231400"/>
                <a:gd name="connsiteY14" fmla="*/ 30228 h 511126"/>
                <a:gd name="connsiteX15" fmla="*/ 20893 w 231400"/>
                <a:gd name="connsiteY15" fmla="*/ 7503 h 511126"/>
                <a:gd name="connsiteX16" fmla="*/ 37387 w 231400"/>
                <a:gd name="connsiteY16" fmla="*/ 6036 h 511126"/>
                <a:gd name="connsiteX17" fmla="*/ 44351 w 231400"/>
                <a:gd name="connsiteY17" fmla="*/ 29128 h 511126"/>
                <a:gd name="connsiteX18" fmla="*/ 53515 w 231400"/>
                <a:gd name="connsiteY18" fmla="*/ 59184 h 511126"/>
                <a:gd name="connsiteX19" fmla="*/ 53881 w 231400"/>
                <a:gd name="connsiteY19" fmla="*/ 75312 h 511126"/>
                <a:gd name="connsiteX20" fmla="*/ 57547 w 231400"/>
                <a:gd name="connsiteY20" fmla="*/ 91073 h 511126"/>
                <a:gd name="connsiteX21" fmla="*/ 65977 w 231400"/>
                <a:gd name="connsiteY21" fmla="*/ 138723 h 511126"/>
                <a:gd name="connsiteX22" fmla="*/ 68543 w 231400"/>
                <a:gd name="connsiteY22" fmla="*/ 168046 h 511126"/>
                <a:gd name="connsiteX23" fmla="*/ 83204 w 231400"/>
                <a:gd name="connsiteY23" fmla="*/ 199569 h 511126"/>
                <a:gd name="connsiteX24" fmla="*/ 162377 w 231400"/>
                <a:gd name="connsiteY24" fmla="*/ 393468 h 511126"/>
                <a:gd name="connsiteX25" fmla="*/ 215891 w 231400"/>
                <a:gd name="connsiteY25" fmla="*/ 478871 h 511126"/>
                <a:gd name="connsiteX26" fmla="*/ 230919 w 231400"/>
                <a:gd name="connsiteY26" fmla="*/ 502330 h 511126"/>
                <a:gd name="connsiteX27" fmla="*/ 230186 w 231400"/>
                <a:gd name="connsiteY27" fmla="*/ 510027 h 511126"/>
                <a:gd name="connsiteX28" fmla="*/ 208560 w 231400"/>
                <a:gd name="connsiteY28" fmla="*/ 499397 h 511126"/>
                <a:gd name="connsiteX29" fmla="*/ 184369 w 231400"/>
                <a:gd name="connsiteY29" fmla="*/ 467508 h 511126"/>
                <a:gd name="connsiteX30" fmla="*/ 188767 w 231400"/>
                <a:gd name="connsiteY30" fmla="*/ 511127 h 51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1400" h="511126">
                  <a:moveTo>
                    <a:pt x="188767" y="511127"/>
                  </a:moveTo>
                  <a:cubicBezTo>
                    <a:pt x="178871" y="504162"/>
                    <a:pt x="177038" y="492800"/>
                    <a:pt x="172640" y="482903"/>
                  </a:cubicBezTo>
                  <a:cubicBezTo>
                    <a:pt x="166775" y="470074"/>
                    <a:pt x="161277" y="457245"/>
                    <a:pt x="151014" y="446982"/>
                  </a:cubicBezTo>
                  <a:cubicBezTo>
                    <a:pt x="141850" y="414727"/>
                    <a:pt x="126822" y="384304"/>
                    <a:pt x="112161" y="354248"/>
                  </a:cubicBezTo>
                  <a:cubicBezTo>
                    <a:pt x="104830" y="339587"/>
                    <a:pt x="99332" y="324558"/>
                    <a:pt x="94934" y="308797"/>
                  </a:cubicBezTo>
                  <a:cubicBezTo>
                    <a:pt x="102997" y="308064"/>
                    <a:pt x="100432" y="321993"/>
                    <a:pt x="111061" y="317594"/>
                  </a:cubicBezTo>
                  <a:cubicBezTo>
                    <a:pt x="109229" y="312096"/>
                    <a:pt x="108495" y="305132"/>
                    <a:pt x="104830" y="300734"/>
                  </a:cubicBezTo>
                  <a:cubicBezTo>
                    <a:pt x="92734" y="286439"/>
                    <a:pt x="92001" y="286805"/>
                    <a:pt x="99332" y="272877"/>
                  </a:cubicBezTo>
                  <a:cubicBezTo>
                    <a:pt x="94567" y="270677"/>
                    <a:pt x="92734" y="275076"/>
                    <a:pt x="90169" y="277275"/>
                  </a:cubicBezTo>
                  <a:cubicBezTo>
                    <a:pt x="87969" y="279108"/>
                    <a:pt x="87969" y="283140"/>
                    <a:pt x="82105" y="283140"/>
                  </a:cubicBezTo>
                  <a:cubicBezTo>
                    <a:pt x="65244" y="245386"/>
                    <a:pt x="53515" y="205433"/>
                    <a:pt x="42152" y="165114"/>
                  </a:cubicBezTo>
                  <a:cubicBezTo>
                    <a:pt x="38853" y="127727"/>
                    <a:pt x="24558" y="92906"/>
                    <a:pt x="15395" y="56985"/>
                  </a:cubicBezTo>
                  <a:cubicBezTo>
                    <a:pt x="13195" y="48188"/>
                    <a:pt x="5865" y="48555"/>
                    <a:pt x="367" y="45256"/>
                  </a:cubicBezTo>
                  <a:cubicBezTo>
                    <a:pt x="367" y="42690"/>
                    <a:pt x="0" y="40125"/>
                    <a:pt x="0" y="37192"/>
                  </a:cubicBezTo>
                  <a:cubicBezTo>
                    <a:pt x="367" y="34993"/>
                    <a:pt x="367" y="32427"/>
                    <a:pt x="733" y="30228"/>
                  </a:cubicBezTo>
                  <a:cubicBezTo>
                    <a:pt x="9897" y="25096"/>
                    <a:pt x="13562" y="14833"/>
                    <a:pt x="20893" y="7503"/>
                  </a:cubicBezTo>
                  <a:cubicBezTo>
                    <a:pt x="25658" y="-1661"/>
                    <a:pt x="31156" y="-2761"/>
                    <a:pt x="37387" y="6036"/>
                  </a:cubicBezTo>
                  <a:cubicBezTo>
                    <a:pt x="42518" y="13000"/>
                    <a:pt x="42518" y="21431"/>
                    <a:pt x="44351" y="29128"/>
                  </a:cubicBezTo>
                  <a:cubicBezTo>
                    <a:pt x="46550" y="39391"/>
                    <a:pt x="45817" y="50388"/>
                    <a:pt x="53515" y="59184"/>
                  </a:cubicBezTo>
                  <a:cubicBezTo>
                    <a:pt x="54248" y="64316"/>
                    <a:pt x="45084" y="69447"/>
                    <a:pt x="53881" y="75312"/>
                  </a:cubicBezTo>
                  <a:cubicBezTo>
                    <a:pt x="58280" y="78245"/>
                    <a:pt x="57547" y="85575"/>
                    <a:pt x="57547" y="91073"/>
                  </a:cubicBezTo>
                  <a:cubicBezTo>
                    <a:pt x="57547" y="107568"/>
                    <a:pt x="60845" y="123329"/>
                    <a:pt x="65977" y="138723"/>
                  </a:cubicBezTo>
                  <a:cubicBezTo>
                    <a:pt x="69642" y="148987"/>
                    <a:pt x="64511" y="163282"/>
                    <a:pt x="68543" y="168046"/>
                  </a:cubicBezTo>
                  <a:cubicBezTo>
                    <a:pt x="76973" y="177943"/>
                    <a:pt x="79172" y="188939"/>
                    <a:pt x="83204" y="199569"/>
                  </a:cubicBezTo>
                  <a:cubicBezTo>
                    <a:pt x="108495" y="264813"/>
                    <a:pt x="132687" y="330056"/>
                    <a:pt x="162377" y="393468"/>
                  </a:cubicBezTo>
                  <a:cubicBezTo>
                    <a:pt x="176672" y="424257"/>
                    <a:pt x="196098" y="451747"/>
                    <a:pt x="215891" y="478871"/>
                  </a:cubicBezTo>
                  <a:cubicBezTo>
                    <a:pt x="221389" y="486569"/>
                    <a:pt x="226887" y="493899"/>
                    <a:pt x="230919" y="502330"/>
                  </a:cubicBezTo>
                  <a:cubicBezTo>
                    <a:pt x="231652" y="504896"/>
                    <a:pt x="231652" y="507828"/>
                    <a:pt x="230186" y="510027"/>
                  </a:cubicBezTo>
                  <a:cubicBezTo>
                    <a:pt x="219557" y="514059"/>
                    <a:pt x="214425" y="504896"/>
                    <a:pt x="208560" y="499397"/>
                  </a:cubicBezTo>
                  <a:cubicBezTo>
                    <a:pt x="199397" y="490967"/>
                    <a:pt x="193532" y="479971"/>
                    <a:pt x="184369" y="467508"/>
                  </a:cubicBezTo>
                  <a:cubicBezTo>
                    <a:pt x="188401" y="484003"/>
                    <a:pt x="206361" y="496832"/>
                    <a:pt x="188767" y="511127"/>
                  </a:cubicBezTo>
                  <a:close/>
                </a:path>
              </a:pathLst>
            </a:custGeom>
            <a:solidFill>
              <a:srgbClr val="C3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40" name="Freeform: Shape 25239">
              <a:extLst>
                <a:ext uri="{FF2B5EF4-FFF2-40B4-BE49-F238E27FC236}">
                  <a16:creationId xmlns:a16="http://schemas.microsoft.com/office/drawing/2014/main" id="{20999CCA-6CDE-4311-9EA2-623765746FA6}"/>
                </a:ext>
              </a:extLst>
            </p:cNvPr>
            <p:cNvSpPr/>
            <p:nvPr/>
          </p:nvSpPr>
          <p:spPr>
            <a:xfrm>
              <a:off x="10194127" y="6411553"/>
              <a:ext cx="48603" cy="105203"/>
            </a:xfrm>
            <a:custGeom>
              <a:avLst/>
              <a:gdLst>
                <a:gd name="connsiteX0" fmla="*/ 45084 w 48603"/>
                <a:gd name="connsiteY0" fmla="*/ 85770 h 105203"/>
                <a:gd name="connsiteX1" fmla="*/ 22359 w 48603"/>
                <a:gd name="connsiteY1" fmla="*/ 105196 h 105203"/>
                <a:gd name="connsiteX2" fmla="*/ 0 w 48603"/>
                <a:gd name="connsiteY2" fmla="*/ 0 h 105203"/>
                <a:gd name="connsiteX3" fmla="*/ 17227 w 48603"/>
                <a:gd name="connsiteY3" fmla="*/ 15395 h 105203"/>
                <a:gd name="connsiteX4" fmla="*/ 22359 w 48603"/>
                <a:gd name="connsiteY4" fmla="*/ 10630 h 105203"/>
                <a:gd name="connsiteX5" fmla="*/ 48383 w 48603"/>
                <a:gd name="connsiteY5" fmla="*/ 58280 h 105203"/>
                <a:gd name="connsiteX6" fmla="*/ 45084 w 48603"/>
                <a:gd name="connsiteY6" fmla="*/ 85770 h 10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03" h="105203">
                  <a:moveTo>
                    <a:pt x="45084" y="85770"/>
                  </a:moveTo>
                  <a:cubicBezTo>
                    <a:pt x="37753" y="92368"/>
                    <a:pt x="35921" y="105563"/>
                    <a:pt x="22359" y="105196"/>
                  </a:cubicBezTo>
                  <a:cubicBezTo>
                    <a:pt x="15028" y="70009"/>
                    <a:pt x="7331" y="34821"/>
                    <a:pt x="0" y="0"/>
                  </a:cubicBezTo>
                  <a:cubicBezTo>
                    <a:pt x="4398" y="6964"/>
                    <a:pt x="10263" y="11729"/>
                    <a:pt x="17227" y="15395"/>
                  </a:cubicBezTo>
                  <a:cubicBezTo>
                    <a:pt x="21626" y="17594"/>
                    <a:pt x="21626" y="13562"/>
                    <a:pt x="22359" y="10630"/>
                  </a:cubicBezTo>
                  <a:cubicBezTo>
                    <a:pt x="42152" y="20526"/>
                    <a:pt x="46184" y="39220"/>
                    <a:pt x="48383" y="58280"/>
                  </a:cubicBezTo>
                  <a:cubicBezTo>
                    <a:pt x="49116" y="67443"/>
                    <a:pt x="48017" y="76973"/>
                    <a:pt x="45084" y="85770"/>
                  </a:cubicBezTo>
                  <a:close/>
                </a:path>
              </a:pathLst>
            </a:custGeom>
            <a:solidFill>
              <a:srgbClr val="A89D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41" name="Freeform: Shape 25240">
              <a:extLst>
                <a:ext uri="{FF2B5EF4-FFF2-40B4-BE49-F238E27FC236}">
                  <a16:creationId xmlns:a16="http://schemas.microsoft.com/office/drawing/2014/main" id="{663C574F-7601-486B-A098-F1556486172F}"/>
                </a:ext>
              </a:extLst>
            </p:cNvPr>
            <p:cNvSpPr/>
            <p:nvPr/>
          </p:nvSpPr>
          <p:spPr>
            <a:xfrm>
              <a:off x="12173802" y="6803945"/>
              <a:ext cx="226172" cy="365243"/>
            </a:xfrm>
            <a:custGeom>
              <a:avLst/>
              <a:gdLst>
                <a:gd name="connsiteX0" fmla="*/ 104463 w 226172"/>
                <a:gd name="connsiteY0" fmla="*/ 268477 h 365243"/>
                <a:gd name="connsiteX1" fmla="*/ 91268 w 226172"/>
                <a:gd name="connsiteY1" fmla="*/ 279840 h 365243"/>
                <a:gd name="connsiteX2" fmla="*/ 82105 w 226172"/>
                <a:gd name="connsiteY2" fmla="*/ 295234 h 365243"/>
                <a:gd name="connsiteX3" fmla="*/ 60845 w 226172"/>
                <a:gd name="connsiteY3" fmla="*/ 324557 h 365243"/>
                <a:gd name="connsiteX4" fmla="*/ 35554 w 226172"/>
                <a:gd name="connsiteY4" fmla="*/ 351681 h 365243"/>
                <a:gd name="connsiteX5" fmla="*/ 16494 w 226172"/>
                <a:gd name="connsiteY5" fmla="*/ 365243 h 365243"/>
                <a:gd name="connsiteX6" fmla="*/ 0 w 226172"/>
                <a:gd name="connsiteY6" fmla="*/ 351681 h 365243"/>
                <a:gd name="connsiteX7" fmla="*/ 31522 w 226172"/>
                <a:gd name="connsiteY7" fmla="*/ 290469 h 365243"/>
                <a:gd name="connsiteX8" fmla="*/ 42152 w 226172"/>
                <a:gd name="connsiteY8" fmla="*/ 275808 h 365243"/>
                <a:gd name="connsiteX9" fmla="*/ 77706 w 226172"/>
                <a:gd name="connsiteY9" fmla="*/ 219361 h 365243"/>
                <a:gd name="connsiteX10" fmla="*/ 99332 w 226172"/>
                <a:gd name="connsiteY10" fmla="*/ 189305 h 365243"/>
                <a:gd name="connsiteX11" fmla="*/ 115826 w 226172"/>
                <a:gd name="connsiteY11" fmla="*/ 150818 h 365243"/>
                <a:gd name="connsiteX12" fmla="*/ 149914 w 226172"/>
                <a:gd name="connsiteY12" fmla="*/ 104268 h 365243"/>
                <a:gd name="connsiteX13" fmla="*/ 181070 w 226172"/>
                <a:gd name="connsiteY13" fmla="*/ 50753 h 365243"/>
                <a:gd name="connsiteX14" fmla="*/ 194632 w 226172"/>
                <a:gd name="connsiteY14" fmla="*/ 31327 h 365243"/>
                <a:gd name="connsiteX15" fmla="*/ 209294 w 226172"/>
                <a:gd name="connsiteY15" fmla="*/ 6035 h 365243"/>
                <a:gd name="connsiteX16" fmla="*/ 223589 w 226172"/>
                <a:gd name="connsiteY16" fmla="*/ 1637 h 365243"/>
                <a:gd name="connsiteX17" fmla="*/ 222489 w 226172"/>
                <a:gd name="connsiteY17" fmla="*/ 14832 h 365243"/>
                <a:gd name="connsiteX18" fmla="*/ 214425 w 226172"/>
                <a:gd name="connsiteY18" fmla="*/ 29494 h 365243"/>
                <a:gd name="connsiteX19" fmla="*/ 213692 w 226172"/>
                <a:gd name="connsiteY19" fmla="*/ 45255 h 365243"/>
                <a:gd name="connsiteX20" fmla="*/ 212226 w 226172"/>
                <a:gd name="connsiteY20" fmla="*/ 89240 h 365243"/>
                <a:gd name="connsiteX21" fmla="*/ 205262 w 226172"/>
                <a:gd name="connsiteY21" fmla="*/ 95104 h 365243"/>
                <a:gd name="connsiteX22" fmla="*/ 191333 w 226172"/>
                <a:gd name="connsiteY22" fmla="*/ 121128 h 365243"/>
                <a:gd name="connsiteX23" fmla="*/ 173006 w 226172"/>
                <a:gd name="connsiteY23" fmla="*/ 155950 h 365243"/>
                <a:gd name="connsiteX24" fmla="*/ 173739 w 226172"/>
                <a:gd name="connsiteY24" fmla="*/ 182341 h 365243"/>
                <a:gd name="connsiteX25" fmla="*/ 172273 w 226172"/>
                <a:gd name="connsiteY25" fmla="*/ 186739 h 365243"/>
                <a:gd name="connsiteX26" fmla="*/ 162010 w 226172"/>
                <a:gd name="connsiteY26" fmla="*/ 172444 h 365243"/>
                <a:gd name="connsiteX27" fmla="*/ 126089 w 226172"/>
                <a:gd name="connsiteY27" fmla="*/ 229990 h 365243"/>
                <a:gd name="connsiteX28" fmla="*/ 104463 w 226172"/>
                <a:gd name="connsiteY28" fmla="*/ 268477 h 36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172" h="365243">
                  <a:moveTo>
                    <a:pt x="104463" y="268477"/>
                  </a:moveTo>
                  <a:cubicBezTo>
                    <a:pt x="101531" y="273975"/>
                    <a:pt x="97499" y="278374"/>
                    <a:pt x="91268" y="279840"/>
                  </a:cubicBezTo>
                  <a:cubicBezTo>
                    <a:pt x="82838" y="281672"/>
                    <a:pt x="81372" y="287904"/>
                    <a:pt x="82105" y="295234"/>
                  </a:cubicBezTo>
                  <a:cubicBezTo>
                    <a:pt x="82838" y="310629"/>
                    <a:pt x="69276" y="315761"/>
                    <a:pt x="60845" y="324557"/>
                  </a:cubicBezTo>
                  <a:cubicBezTo>
                    <a:pt x="50582" y="331888"/>
                    <a:pt x="42152" y="341052"/>
                    <a:pt x="35554" y="351681"/>
                  </a:cubicBezTo>
                  <a:cubicBezTo>
                    <a:pt x="31156" y="359379"/>
                    <a:pt x="25291" y="363777"/>
                    <a:pt x="16494" y="365243"/>
                  </a:cubicBezTo>
                  <a:cubicBezTo>
                    <a:pt x="7331" y="364877"/>
                    <a:pt x="2199" y="360112"/>
                    <a:pt x="0" y="351681"/>
                  </a:cubicBezTo>
                  <a:cubicBezTo>
                    <a:pt x="5865" y="328956"/>
                    <a:pt x="15395" y="308063"/>
                    <a:pt x="31522" y="290469"/>
                  </a:cubicBezTo>
                  <a:cubicBezTo>
                    <a:pt x="35554" y="285704"/>
                    <a:pt x="39220" y="281306"/>
                    <a:pt x="42152" y="275808"/>
                  </a:cubicBezTo>
                  <a:cubicBezTo>
                    <a:pt x="61212" y="261513"/>
                    <a:pt x="64877" y="237688"/>
                    <a:pt x="77706" y="219361"/>
                  </a:cubicBezTo>
                  <a:cubicBezTo>
                    <a:pt x="82838" y="207998"/>
                    <a:pt x="89069" y="197002"/>
                    <a:pt x="99332" y="189305"/>
                  </a:cubicBezTo>
                  <a:cubicBezTo>
                    <a:pt x="112161" y="179408"/>
                    <a:pt x="112161" y="164380"/>
                    <a:pt x="115826" y="150818"/>
                  </a:cubicBezTo>
                  <a:cubicBezTo>
                    <a:pt x="124257" y="133224"/>
                    <a:pt x="138552" y="119662"/>
                    <a:pt x="149914" y="104268"/>
                  </a:cubicBezTo>
                  <a:cubicBezTo>
                    <a:pt x="163843" y="88506"/>
                    <a:pt x="177771" y="72745"/>
                    <a:pt x="181070" y="50753"/>
                  </a:cubicBezTo>
                  <a:cubicBezTo>
                    <a:pt x="182170" y="41956"/>
                    <a:pt x="189134" y="37191"/>
                    <a:pt x="194632" y="31327"/>
                  </a:cubicBezTo>
                  <a:cubicBezTo>
                    <a:pt x="200130" y="23263"/>
                    <a:pt x="200863" y="12267"/>
                    <a:pt x="209294" y="6035"/>
                  </a:cubicBezTo>
                  <a:cubicBezTo>
                    <a:pt x="213692" y="2737"/>
                    <a:pt x="217724" y="-2762"/>
                    <a:pt x="223589" y="1637"/>
                  </a:cubicBezTo>
                  <a:cubicBezTo>
                    <a:pt x="228720" y="5669"/>
                    <a:pt x="225055" y="10800"/>
                    <a:pt x="222489" y="14832"/>
                  </a:cubicBezTo>
                  <a:cubicBezTo>
                    <a:pt x="219557" y="19597"/>
                    <a:pt x="216991" y="24362"/>
                    <a:pt x="214425" y="29494"/>
                  </a:cubicBezTo>
                  <a:cubicBezTo>
                    <a:pt x="211859" y="34625"/>
                    <a:pt x="209660" y="40490"/>
                    <a:pt x="213692" y="45255"/>
                  </a:cubicBezTo>
                  <a:cubicBezTo>
                    <a:pt x="225788" y="60650"/>
                    <a:pt x="215158" y="74945"/>
                    <a:pt x="212226" y="89240"/>
                  </a:cubicBezTo>
                  <a:cubicBezTo>
                    <a:pt x="211493" y="92172"/>
                    <a:pt x="207461" y="93272"/>
                    <a:pt x="205262" y="95104"/>
                  </a:cubicBezTo>
                  <a:cubicBezTo>
                    <a:pt x="190967" y="98403"/>
                    <a:pt x="194632" y="111965"/>
                    <a:pt x="191333" y="121128"/>
                  </a:cubicBezTo>
                  <a:cubicBezTo>
                    <a:pt x="186935" y="133591"/>
                    <a:pt x="193166" y="150452"/>
                    <a:pt x="173006" y="155950"/>
                  </a:cubicBezTo>
                  <a:cubicBezTo>
                    <a:pt x="170807" y="156683"/>
                    <a:pt x="177405" y="172810"/>
                    <a:pt x="173739" y="182341"/>
                  </a:cubicBezTo>
                  <a:cubicBezTo>
                    <a:pt x="173006" y="183806"/>
                    <a:pt x="174472" y="186006"/>
                    <a:pt x="172273" y="186739"/>
                  </a:cubicBezTo>
                  <a:cubicBezTo>
                    <a:pt x="165675" y="184540"/>
                    <a:pt x="170807" y="176109"/>
                    <a:pt x="162010" y="172444"/>
                  </a:cubicBezTo>
                  <a:cubicBezTo>
                    <a:pt x="162377" y="199934"/>
                    <a:pt x="141117" y="212763"/>
                    <a:pt x="126089" y="229990"/>
                  </a:cubicBezTo>
                  <a:cubicBezTo>
                    <a:pt x="127189" y="247584"/>
                    <a:pt x="114360" y="257114"/>
                    <a:pt x="104463" y="268477"/>
                  </a:cubicBezTo>
                  <a:close/>
                </a:path>
              </a:pathLst>
            </a:custGeom>
            <a:solidFill>
              <a:srgbClr val="F3EE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42" name="Freeform: Shape 25241">
              <a:extLst>
                <a:ext uri="{FF2B5EF4-FFF2-40B4-BE49-F238E27FC236}">
                  <a16:creationId xmlns:a16="http://schemas.microsoft.com/office/drawing/2014/main" id="{464A3129-43C8-4EC5-97D8-FFD692F44AB1}"/>
                </a:ext>
              </a:extLst>
            </p:cNvPr>
            <p:cNvSpPr/>
            <p:nvPr/>
          </p:nvSpPr>
          <p:spPr>
            <a:xfrm>
              <a:off x="12362592" y="6542774"/>
              <a:ext cx="163057" cy="361407"/>
            </a:xfrm>
            <a:custGeom>
              <a:avLst/>
              <a:gdLst>
                <a:gd name="connsiteX0" fmla="*/ 16838 w 163057"/>
                <a:gd name="connsiteY0" fmla="*/ 357009 h 361407"/>
                <a:gd name="connsiteX1" fmla="*/ 18304 w 163057"/>
                <a:gd name="connsiteY1" fmla="*/ 305693 h 361407"/>
                <a:gd name="connsiteX2" fmla="*/ 23803 w 163057"/>
                <a:gd name="connsiteY2" fmla="*/ 285534 h 361407"/>
                <a:gd name="connsiteX3" fmla="*/ 35532 w 163057"/>
                <a:gd name="connsiteY3" fmla="*/ 265374 h 361407"/>
                <a:gd name="connsiteX4" fmla="*/ 9874 w 163057"/>
                <a:gd name="connsiteY4" fmla="*/ 297263 h 361407"/>
                <a:gd name="connsiteX5" fmla="*/ 344 w 163057"/>
                <a:gd name="connsiteY5" fmla="*/ 285900 h 361407"/>
                <a:gd name="connsiteX6" fmla="*/ 15372 w 163057"/>
                <a:gd name="connsiteY6" fmla="*/ 252179 h 361407"/>
                <a:gd name="connsiteX7" fmla="*/ 23803 w 163057"/>
                <a:gd name="connsiteY7" fmla="*/ 234585 h 361407"/>
                <a:gd name="connsiteX8" fmla="*/ 29300 w 163057"/>
                <a:gd name="connsiteY8" fmla="*/ 205262 h 361407"/>
                <a:gd name="connsiteX9" fmla="*/ 31500 w 163057"/>
                <a:gd name="connsiteY9" fmla="*/ 200863 h 361407"/>
                <a:gd name="connsiteX10" fmla="*/ 41396 w 163057"/>
                <a:gd name="connsiteY10" fmla="*/ 180704 h 361407"/>
                <a:gd name="connsiteX11" fmla="*/ 49094 w 163057"/>
                <a:gd name="connsiteY11" fmla="*/ 170807 h 361407"/>
                <a:gd name="connsiteX12" fmla="*/ 52026 w 163057"/>
                <a:gd name="connsiteY12" fmla="*/ 168608 h 361407"/>
                <a:gd name="connsiteX13" fmla="*/ 88313 w 163057"/>
                <a:gd name="connsiteY13" fmla="*/ 85404 h 361407"/>
                <a:gd name="connsiteX14" fmla="*/ 90513 w 163057"/>
                <a:gd name="connsiteY14" fmla="*/ 80272 h 361407"/>
                <a:gd name="connsiteX15" fmla="*/ 106640 w 163057"/>
                <a:gd name="connsiteY15" fmla="*/ 19060 h 361407"/>
                <a:gd name="connsiteX16" fmla="*/ 115071 w 163057"/>
                <a:gd name="connsiteY16" fmla="*/ 0 h 361407"/>
                <a:gd name="connsiteX17" fmla="*/ 121302 w 163057"/>
                <a:gd name="connsiteY17" fmla="*/ 12096 h 361407"/>
                <a:gd name="connsiteX18" fmla="*/ 130099 w 163057"/>
                <a:gd name="connsiteY18" fmla="*/ 21993 h 361407"/>
                <a:gd name="connsiteX19" fmla="*/ 149159 w 163057"/>
                <a:gd name="connsiteY19" fmla="*/ 32256 h 361407"/>
                <a:gd name="connsiteX20" fmla="*/ 162354 w 163057"/>
                <a:gd name="connsiteY20" fmla="*/ 50949 h 361407"/>
                <a:gd name="connsiteX21" fmla="*/ 142561 w 163057"/>
                <a:gd name="connsiteY21" fmla="*/ 57547 h 361407"/>
                <a:gd name="connsiteX22" fmla="*/ 133398 w 163057"/>
                <a:gd name="connsiteY22" fmla="*/ 56447 h 361407"/>
                <a:gd name="connsiteX23" fmla="*/ 129732 w 163057"/>
                <a:gd name="connsiteY23" fmla="*/ 60112 h 361407"/>
                <a:gd name="connsiteX24" fmla="*/ 115804 w 163057"/>
                <a:gd name="connsiteY24" fmla="*/ 95667 h 361407"/>
                <a:gd name="connsiteX25" fmla="*/ 121668 w 163057"/>
                <a:gd name="connsiteY25" fmla="*/ 115460 h 361407"/>
                <a:gd name="connsiteX26" fmla="*/ 109939 w 163057"/>
                <a:gd name="connsiteY26" fmla="*/ 141851 h 361407"/>
                <a:gd name="connsiteX27" fmla="*/ 103708 w 163057"/>
                <a:gd name="connsiteY27" fmla="*/ 157612 h 361407"/>
                <a:gd name="connsiteX28" fmla="*/ 95277 w 163057"/>
                <a:gd name="connsiteY28" fmla="*/ 176305 h 361407"/>
                <a:gd name="connsiteX29" fmla="*/ 86481 w 163057"/>
                <a:gd name="connsiteY29" fmla="*/ 208194 h 361407"/>
                <a:gd name="connsiteX30" fmla="*/ 85747 w 163057"/>
                <a:gd name="connsiteY30" fmla="*/ 230919 h 361407"/>
                <a:gd name="connsiteX31" fmla="*/ 85381 w 163057"/>
                <a:gd name="connsiteY31" fmla="*/ 237884 h 361407"/>
                <a:gd name="connsiteX32" fmla="*/ 55325 w 163057"/>
                <a:gd name="connsiteY32" fmla="*/ 290665 h 361407"/>
                <a:gd name="connsiteX33" fmla="*/ 31866 w 163057"/>
                <a:gd name="connsiteY33" fmla="*/ 353710 h 361407"/>
                <a:gd name="connsiteX34" fmla="*/ 21237 w 163057"/>
                <a:gd name="connsiteY34" fmla="*/ 361407 h 361407"/>
                <a:gd name="connsiteX35" fmla="*/ 16838 w 163057"/>
                <a:gd name="connsiteY35" fmla="*/ 357009 h 3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3057" h="361407">
                  <a:moveTo>
                    <a:pt x="16838" y="357009"/>
                  </a:moveTo>
                  <a:cubicBezTo>
                    <a:pt x="23803" y="340148"/>
                    <a:pt x="34432" y="324020"/>
                    <a:pt x="18304" y="305693"/>
                  </a:cubicBezTo>
                  <a:cubicBezTo>
                    <a:pt x="12440" y="299096"/>
                    <a:pt x="22336" y="292498"/>
                    <a:pt x="23803" y="285534"/>
                  </a:cubicBezTo>
                  <a:cubicBezTo>
                    <a:pt x="25269" y="277836"/>
                    <a:pt x="32966" y="274171"/>
                    <a:pt x="35532" y="265374"/>
                  </a:cubicBezTo>
                  <a:cubicBezTo>
                    <a:pt x="15739" y="268673"/>
                    <a:pt x="17205" y="286267"/>
                    <a:pt x="9874" y="297263"/>
                  </a:cubicBezTo>
                  <a:cubicBezTo>
                    <a:pt x="5842" y="293964"/>
                    <a:pt x="3276" y="289932"/>
                    <a:pt x="344" y="285900"/>
                  </a:cubicBezTo>
                  <a:cubicBezTo>
                    <a:pt x="-2222" y="271239"/>
                    <a:pt x="10241" y="263541"/>
                    <a:pt x="15372" y="252179"/>
                  </a:cubicBezTo>
                  <a:cubicBezTo>
                    <a:pt x="17938" y="246314"/>
                    <a:pt x="24536" y="242282"/>
                    <a:pt x="23803" y="234585"/>
                  </a:cubicBezTo>
                  <a:cubicBezTo>
                    <a:pt x="21603" y="223955"/>
                    <a:pt x="27468" y="215158"/>
                    <a:pt x="29300" y="205262"/>
                  </a:cubicBezTo>
                  <a:cubicBezTo>
                    <a:pt x="30034" y="203796"/>
                    <a:pt x="30767" y="202329"/>
                    <a:pt x="31500" y="200863"/>
                  </a:cubicBezTo>
                  <a:cubicBezTo>
                    <a:pt x="36998" y="195365"/>
                    <a:pt x="45428" y="190967"/>
                    <a:pt x="41396" y="180704"/>
                  </a:cubicBezTo>
                  <a:cubicBezTo>
                    <a:pt x="42129" y="175939"/>
                    <a:pt x="45062" y="173006"/>
                    <a:pt x="49094" y="170807"/>
                  </a:cubicBezTo>
                  <a:cubicBezTo>
                    <a:pt x="50193" y="170074"/>
                    <a:pt x="51659" y="169341"/>
                    <a:pt x="52026" y="168608"/>
                  </a:cubicBezTo>
                  <a:cubicBezTo>
                    <a:pt x="56058" y="137452"/>
                    <a:pt x="80250" y="114727"/>
                    <a:pt x="88313" y="85404"/>
                  </a:cubicBezTo>
                  <a:cubicBezTo>
                    <a:pt x="89046" y="83571"/>
                    <a:pt x="89779" y="82105"/>
                    <a:pt x="90513" y="80272"/>
                  </a:cubicBezTo>
                  <a:cubicBezTo>
                    <a:pt x="100042" y="60846"/>
                    <a:pt x="105174" y="40319"/>
                    <a:pt x="106640" y="19060"/>
                  </a:cubicBezTo>
                  <a:cubicBezTo>
                    <a:pt x="107007" y="11729"/>
                    <a:pt x="107007" y="4032"/>
                    <a:pt x="115071" y="0"/>
                  </a:cubicBezTo>
                  <a:cubicBezTo>
                    <a:pt x="123135" y="733"/>
                    <a:pt x="123501" y="7698"/>
                    <a:pt x="121302" y="12096"/>
                  </a:cubicBezTo>
                  <a:cubicBezTo>
                    <a:pt x="115437" y="23825"/>
                    <a:pt x="125700" y="19793"/>
                    <a:pt x="130099" y="21993"/>
                  </a:cubicBezTo>
                  <a:cubicBezTo>
                    <a:pt x="135230" y="27857"/>
                    <a:pt x="141095" y="31156"/>
                    <a:pt x="149159" y="32256"/>
                  </a:cubicBezTo>
                  <a:cubicBezTo>
                    <a:pt x="158689" y="33722"/>
                    <a:pt x="165287" y="40686"/>
                    <a:pt x="162354" y="50949"/>
                  </a:cubicBezTo>
                  <a:cubicBezTo>
                    <a:pt x="159422" y="61212"/>
                    <a:pt x="151358" y="61212"/>
                    <a:pt x="142561" y="57547"/>
                  </a:cubicBezTo>
                  <a:cubicBezTo>
                    <a:pt x="139629" y="56447"/>
                    <a:pt x="136696" y="55347"/>
                    <a:pt x="133398" y="56447"/>
                  </a:cubicBezTo>
                  <a:cubicBezTo>
                    <a:pt x="131565" y="57180"/>
                    <a:pt x="128999" y="58646"/>
                    <a:pt x="129732" y="60112"/>
                  </a:cubicBezTo>
                  <a:cubicBezTo>
                    <a:pt x="137063" y="76973"/>
                    <a:pt x="106640" y="78439"/>
                    <a:pt x="115804" y="95667"/>
                  </a:cubicBezTo>
                  <a:cubicBezTo>
                    <a:pt x="119103" y="101898"/>
                    <a:pt x="120202" y="108862"/>
                    <a:pt x="121668" y="115460"/>
                  </a:cubicBezTo>
                  <a:cubicBezTo>
                    <a:pt x="124601" y="127189"/>
                    <a:pt x="121668" y="136719"/>
                    <a:pt x="109939" y="141851"/>
                  </a:cubicBezTo>
                  <a:cubicBezTo>
                    <a:pt x="102242" y="145150"/>
                    <a:pt x="96744" y="147715"/>
                    <a:pt x="103708" y="157612"/>
                  </a:cubicBezTo>
                  <a:cubicBezTo>
                    <a:pt x="109572" y="166042"/>
                    <a:pt x="104441" y="172273"/>
                    <a:pt x="95277" y="176305"/>
                  </a:cubicBezTo>
                  <a:cubicBezTo>
                    <a:pt x="74751" y="185469"/>
                    <a:pt x="73285" y="191333"/>
                    <a:pt x="86481" y="208194"/>
                  </a:cubicBezTo>
                  <a:cubicBezTo>
                    <a:pt x="93078" y="216624"/>
                    <a:pt x="88680" y="223222"/>
                    <a:pt x="85747" y="230919"/>
                  </a:cubicBezTo>
                  <a:cubicBezTo>
                    <a:pt x="85747" y="233119"/>
                    <a:pt x="85747" y="235684"/>
                    <a:pt x="85381" y="237884"/>
                  </a:cubicBezTo>
                  <a:cubicBezTo>
                    <a:pt x="67787" y="251079"/>
                    <a:pt x="66688" y="273804"/>
                    <a:pt x="55325" y="290665"/>
                  </a:cubicBezTo>
                  <a:cubicBezTo>
                    <a:pt x="45795" y="311192"/>
                    <a:pt x="33699" y="330251"/>
                    <a:pt x="31866" y="353710"/>
                  </a:cubicBezTo>
                  <a:cubicBezTo>
                    <a:pt x="28201" y="356276"/>
                    <a:pt x="24902" y="358841"/>
                    <a:pt x="21237" y="361407"/>
                  </a:cubicBezTo>
                  <a:cubicBezTo>
                    <a:pt x="19404" y="359208"/>
                    <a:pt x="18304" y="358108"/>
                    <a:pt x="16838" y="357009"/>
                  </a:cubicBezTo>
                  <a:close/>
                </a:path>
              </a:pathLst>
            </a:custGeom>
            <a:solidFill>
              <a:srgbClr val="E5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43" name="Freeform: Shape 25242">
              <a:extLst>
                <a:ext uri="{FF2B5EF4-FFF2-40B4-BE49-F238E27FC236}">
                  <a16:creationId xmlns:a16="http://schemas.microsoft.com/office/drawing/2014/main" id="{D084AAF7-6EFD-4F17-8C60-4169BBB71BDC}"/>
                </a:ext>
              </a:extLst>
            </p:cNvPr>
            <p:cNvSpPr/>
            <p:nvPr/>
          </p:nvSpPr>
          <p:spPr>
            <a:xfrm>
              <a:off x="12128637" y="7154527"/>
              <a:ext cx="90048" cy="74923"/>
            </a:xfrm>
            <a:custGeom>
              <a:avLst/>
              <a:gdLst>
                <a:gd name="connsiteX0" fmla="*/ 47364 w 90048"/>
                <a:gd name="connsiteY0" fmla="*/ 0 h 74923"/>
                <a:gd name="connsiteX1" fmla="*/ 62392 w 90048"/>
                <a:gd name="connsiteY1" fmla="*/ 11729 h 74923"/>
                <a:gd name="connsiteX2" fmla="*/ 82552 w 90048"/>
                <a:gd name="connsiteY2" fmla="*/ 15028 h 74923"/>
                <a:gd name="connsiteX3" fmla="*/ 89149 w 90048"/>
                <a:gd name="connsiteY3" fmla="*/ 15395 h 74923"/>
                <a:gd name="connsiteX4" fmla="*/ 73022 w 90048"/>
                <a:gd name="connsiteY4" fmla="*/ 44351 h 74923"/>
                <a:gd name="connsiteX5" fmla="*/ 63125 w 90048"/>
                <a:gd name="connsiteY5" fmla="*/ 60846 h 74923"/>
                <a:gd name="connsiteX6" fmla="*/ 59093 w 90048"/>
                <a:gd name="connsiteY6" fmla="*/ 36287 h 74923"/>
                <a:gd name="connsiteX7" fmla="*/ 40033 w 90048"/>
                <a:gd name="connsiteY7" fmla="*/ 50216 h 74923"/>
                <a:gd name="connsiteX8" fmla="*/ 17674 w 90048"/>
                <a:gd name="connsiteY8" fmla="*/ 68543 h 74923"/>
                <a:gd name="connsiteX9" fmla="*/ 2646 w 90048"/>
                <a:gd name="connsiteY9" fmla="*/ 72208 h 74923"/>
                <a:gd name="connsiteX10" fmla="*/ 7411 w 90048"/>
                <a:gd name="connsiteY10" fmla="*/ 48383 h 74923"/>
                <a:gd name="connsiteX11" fmla="*/ 27937 w 90048"/>
                <a:gd name="connsiteY11" fmla="*/ 17594 h 74923"/>
                <a:gd name="connsiteX12" fmla="*/ 47364 w 90048"/>
                <a:gd name="connsiteY12" fmla="*/ 0 h 7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048" h="74923">
                  <a:moveTo>
                    <a:pt x="47364" y="0"/>
                  </a:moveTo>
                  <a:cubicBezTo>
                    <a:pt x="51029" y="5865"/>
                    <a:pt x="54328" y="11729"/>
                    <a:pt x="62392" y="11729"/>
                  </a:cubicBezTo>
                  <a:cubicBezTo>
                    <a:pt x="67890" y="20526"/>
                    <a:pt x="73755" y="26391"/>
                    <a:pt x="82552" y="15028"/>
                  </a:cubicBezTo>
                  <a:cubicBezTo>
                    <a:pt x="84018" y="13195"/>
                    <a:pt x="86950" y="13928"/>
                    <a:pt x="89149" y="15395"/>
                  </a:cubicBezTo>
                  <a:cubicBezTo>
                    <a:pt x="92448" y="29690"/>
                    <a:pt x="86583" y="40319"/>
                    <a:pt x="73022" y="44351"/>
                  </a:cubicBezTo>
                  <a:cubicBezTo>
                    <a:pt x="63125" y="47284"/>
                    <a:pt x="74854" y="60846"/>
                    <a:pt x="63125" y="60846"/>
                  </a:cubicBezTo>
                  <a:cubicBezTo>
                    <a:pt x="57627" y="53148"/>
                    <a:pt x="69723" y="40686"/>
                    <a:pt x="59093" y="36287"/>
                  </a:cubicBezTo>
                  <a:cubicBezTo>
                    <a:pt x="48463" y="31522"/>
                    <a:pt x="48830" y="48016"/>
                    <a:pt x="40033" y="50216"/>
                  </a:cubicBezTo>
                  <a:cubicBezTo>
                    <a:pt x="30136" y="52782"/>
                    <a:pt x="23905" y="60479"/>
                    <a:pt x="17674" y="68543"/>
                  </a:cubicBezTo>
                  <a:cubicBezTo>
                    <a:pt x="14009" y="73308"/>
                    <a:pt x="9244" y="78073"/>
                    <a:pt x="2646" y="72208"/>
                  </a:cubicBezTo>
                  <a:cubicBezTo>
                    <a:pt x="-3952" y="62678"/>
                    <a:pt x="3379" y="55714"/>
                    <a:pt x="7411" y="48383"/>
                  </a:cubicBezTo>
                  <a:cubicBezTo>
                    <a:pt x="13276" y="37387"/>
                    <a:pt x="24272" y="30056"/>
                    <a:pt x="27937" y="17594"/>
                  </a:cubicBezTo>
                  <a:cubicBezTo>
                    <a:pt x="30503" y="7331"/>
                    <a:pt x="37101" y="1100"/>
                    <a:pt x="47364" y="0"/>
                  </a:cubicBezTo>
                  <a:close/>
                </a:path>
              </a:pathLst>
            </a:custGeom>
            <a:solidFill>
              <a:srgbClr val="E5D3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44" name="Freeform: Shape 25243">
              <a:extLst>
                <a:ext uri="{FF2B5EF4-FFF2-40B4-BE49-F238E27FC236}">
                  <a16:creationId xmlns:a16="http://schemas.microsoft.com/office/drawing/2014/main" id="{1FF0D978-56E1-4658-B848-9B1C5BA3ED08}"/>
                </a:ext>
              </a:extLst>
            </p:cNvPr>
            <p:cNvSpPr/>
            <p:nvPr/>
          </p:nvSpPr>
          <p:spPr>
            <a:xfrm>
              <a:off x="12190201" y="7125383"/>
              <a:ext cx="59177" cy="59023"/>
            </a:xfrm>
            <a:custGeom>
              <a:avLst/>
              <a:gdLst>
                <a:gd name="connsiteX0" fmla="*/ 27585 w 59177"/>
                <a:gd name="connsiteY0" fmla="*/ 44538 h 59023"/>
                <a:gd name="connsiteX1" fmla="*/ 21721 w 59177"/>
                <a:gd name="connsiteY1" fmla="*/ 48203 h 59023"/>
                <a:gd name="connsiteX2" fmla="*/ 10358 w 59177"/>
                <a:gd name="connsiteY2" fmla="*/ 58100 h 59023"/>
                <a:gd name="connsiteX3" fmla="*/ 1194 w 59177"/>
                <a:gd name="connsiteY3" fmla="*/ 40872 h 59023"/>
                <a:gd name="connsiteX4" fmla="*/ 31251 w 59177"/>
                <a:gd name="connsiteY4" fmla="*/ 7884 h 59023"/>
                <a:gd name="connsiteX5" fmla="*/ 42980 w 59177"/>
                <a:gd name="connsiteY5" fmla="*/ 187 h 59023"/>
                <a:gd name="connsiteX6" fmla="*/ 58008 w 59177"/>
                <a:gd name="connsiteY6" fmla="*/ 10816 h 59023"/>
                <a:gd name="connsiteX7" fmla="*/ 27585 w 59177"/>
                <a:gd name="connsiteY7" fmla="*/ 44538 h 5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77" h="59023">
                  <a:moveTo>
                    <a:pt x="27585" y="44538"/>
                  </a:moveTo>
                  <a:cubicBezTo>
                    <a:pt x="25753" y="45637"/>
                    <a:pt x="22454" y="46371"/>
                    <a:pt x="21721" y="48203"/>
                  </a:cubicBezTo>
                  <a:cubicBezTo>
                    <a:pt x="19521" y="53701"/>
                    <a:pt x="18788" y="61765"/>
                    <a:pt x="10358" y="58100"/>
                  </a:cubicBezTo>
                  <a:cubicBezTo>
                    <a:pt x="4127" y="55167"/>
                    <a:pt x="-2838" y="50403"/>
                    <a:pt x="1194" y="40872"/>
                  </a:cubicBezTo>
                  <a:cubicBezTo>
                    <a:pt x="15856" y="34275"/>
                    <a:pt x="19521" y="17414"/>
                    <a:pt x="31251" y="7884"/>
                  </a:cubicBezTo>
                  <a:cubicBezTo>
                    <a:pt x="34916" y="4952"/>
                    <a:pt x="36749" y="-180"/>
                    <a:pt x="42980" y="187"/>
                  </a:cubicBezTo>
                  <a:cubicBezTo>
                    <a:pt x="48111" y="3852"/>
                    <a:pt x="63506" y="-7511"/>
                    <a:pt x="58008" y="10816"/>
                  </a:cubicBezTo>
                  <a:cubicBezTo>
                    <a:pt x="48111" y="22546"/>
                    <a:pt x="42247" y="37574"/>
                    <a:pt x="27585" y="44538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45" name="Freeform: Shape 25244">
              <a:extLst>
                <a:ext uri="{FF2B5EF4-FFF2-40B4-BE49-F238E27FC236}">
                  <a16:creationId xmlns:a16="http://schemas.microsoft.com/office/drawing/2014/main" id="{1EA6313C-1AEC-4FBA-9A86-ABCDE6A47D22}"/>
                </a:ext>
              </a:extLst>
            </p:cNvPr>
            <p:cNvSpPr/>
            <p:nvPr/>
          </p:nvSpPr>
          <p:spPr>
            <a:xfrm>
              <a:off x="12278265" y="7032751"/>
              <a:ext cx="39402" cy="47014"/>
            </a:xfrm>
            <a:custGeom>
              <a:avLst/>
              <a:gdLst>
                <a:gd name="connsiteX0" fmla="*/ 0 w 39402"/>
                <a:gd name="connsiteY0" fmla="*/ 39671 h 47014"/>
                <a:gd name="connsiteX1" fmla="*/ 21992 w 39402"/>
                <a:gd name="connsiteY1" fmla="*/ 1551 h 47014"/>
                <a:gd name="connsiteX2" fmla="*/ 38853 w 39402"/>
                <a:gd name="connsiteY2" fmla="*/ 818 h 47014"/>
                <a:gd name="connsiteX3" fmla="*/ 14295 w 39402"/>
                <a:gd name="connsiteY3" fmla="*/ 44069 h 47014"/>
                <a:gd name="connsiteX4" fmla="*/ 0 w 39402"/>
                <a:gd name="connsiteY4" fmla="*/ 39671 h 4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02" h="47014">
                  <a:moveTo>
                    <a:pt x="0" y="39671"/>
                  </a:moveTo>
                  <a:cubicBezTo>
                    <a:pt x="2566" y="24277"/>
                    <a:pt x="16861" y="15479"/>
                    <a:pt x="21992" y="1551"/>
                  </a:cubicBezTo>
                  <a:cubicBezTo>
                    <a:pt x="27857" y="1551"/>
                    <a:pt x="34088" y="-1381"/>
                    <a:pt x="38853" y="818"/>
                  </a:cubicBezTo>
                  <a:cubicBezTo>
                    <a:pt x="42519" y="22444"/>
                    <a:pt x="27124" y="31974"/>
                    <a:pt x="14295" y="44069"/>
                  </a:cubicBezTo>
                  <a:cubicBezTo>
                    <a:pt x="5865" y="51767"/>
                    <a:pt x="4399" y="42237"/>
                    <a:pt x="0" y="39671"/>
                  </a:cubicBezTo>
                  <a:close/>
                </a:path>
              </a:pathLst>
            </a:custGeom>
            <a:solidFill>
              <a:srgbClr val="C9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46" name="Freeform: Shape 25245">
              <a:extLst>
                <a:ext uri="{FF2B5EF4-FFF2-40B4-BE49-F238E27FC236}">
                  <a16:creationId xmlns:a16="http://schemas.microsoft.com/office/drawing/2014/main" id="{EDC32B41-19AE-43E1-A901-A11E30572F95}"/>
                </a:ext>
              </a:extLst>
            </p:cNvPr>
            <p:cNvSpPr/>
            <p:nvPr/>
          </p:nvSpPr>
          <p:spPr>
            <a:xfrm>
              <a:off x="12232815" y="7099179"/>
              <a:ext cx="39586" cy="37387"/>
            </a:xfrm>
            <a:custGeom>
              <a:avLst/>
              <a:gdLst>
                <a:gd name="connsiteX0" fmla="*/ 15395 w 39586"/>
                <a:gd name="connsiteY0" fmla="*/ 37387 h 37387"/>
                <a:gd name="connsiteX1" fmla="*/ 7331 w 39586"/>
                <a:gd name="connsiteY1" fmla="*/ 32256 h 37387"/>
                <a:gd name="connsiteX2" fmla="*/ 0 w 39586"/>
                <a:gd name="connsiteY2" fmla="*/ 26757 h 37387"/>
                <a:gd name="connsiteX3" fmla="*/ 22725 w 39586"/>
                <a:gd name="connsiteY3" fmla="*/ 0 h 37387"/>
                <a:gd name="connsiteX4" fmla="*/ 39586 w 39586"/>
                <a:gd name="connsiteY4" fmla="*/ 14662 h 37387"/>
                <a:gd name="connsiteX5" fmla="*/ 15395 w 39586"/>
                <a:gd name="connsiteY5" fmla="*/ 37387 h 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6" h="37387">
                  <a:moveTo>
                    <a:pt x="15395" y="37387"/>
                  </a:moveTo>
                  <a:cubicBezTo>
                    <a:pt x="13562" y="34455"/>
                    <a:pt x="17227" y="24192"/>
                    <a:pt x="7331" y="32256"/>
                  </a:cubicBezTo>
                  <a:cubicBezTo>
                    <a:pt x="1833" y="36654"/>
                    <a:pt x="2932" y="28224"/>
                    <a:pt x="0" y="26757"/>
                  </a:cubicBezTo>
                  <a:cubicBezTo>
                    <a:pt x="7697" y="17961"/>
                    <a:pt x="15028" y="8797"/>
                    <a:pt x="22725" y="0"/>
                  </a:cubicBezTo>
                  <a:cubicBezTo>
                    <a:pt x="31522" y="1100"/>
                    <a:pt x="33721" y="9897"/>
                    <a:pt x="39586" y="14662"/>
                  </a:cubicBezTo>
                  <a:cubicBezTo>
                    <a:pt x="30056" y="20160"/>
                    <a:pt x="30056" y="37020"/>
                    <a:pt x="15395" y="37387"/>
                  </a:cubicBezTo>
                  <a:close/>
                </a:path>
              </a:pathLst>
            </a:custGeom>
            <a:solidFill>
              <a:srgbClr val="D2BA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47" name="Freeform: Shape 25246">
              <a:extLst>
                <a:ext uri="{FF2B5EF4-FFF2-40B4-BE49-F238E27FC236}">
                  <a16:creationId xmlns:a16="http://schemas.microsoft.com/office/drawing/2014/main" id="{117E0FBA-58B7-4798-A287-F6EB239C5C63}"/>
                </a:ext>
              </a:extLst>
            </p:cNvPr>
            <p:cNvSpPr/>
            <p:nvPr/>
          </p:nvSpPr>
          <p:spPr>
            <a:xfrm>
              <a:off x="12364402" y="6929472"/>
              <a:ext cx="33721" cy="37907"/>
            </a:xfrm>
            <a:custGeom>
              <a:avLst/>
              <a:gdLst>
                <a:gd name="connsiteX0" fmla="*/ 33722 w 33721"/>
                <a:gd name="connsiteY0" fmla="*/ 11363 h 37907"/>
                <a:gd name="connsiteX1" fmla="*/ 24192 w 33721"/>
                <a:gd name="connsiteY1" fmla="*/ 21992 h 37907"/>
                <a:gd name="connsiteX2" fmla="*/ 0 w 33721"/>
                <a:gd name="connsiteY2" fmla="*/ 34088 h 37907"/>
                <a:gd name="connsiteX3" fmla="*/ 6598 w 33721"/>
                <a:gd name="connsiteY3" fmla="*/ 14295 h 37907"/>
                <a:gd name="connsiteX4" fmla="*/ 13562 w 33721"/>
                <a:gd name="connsiteY4" fmla="*/ 10996 h 37907"/>
                <a:gd name="connsiteX5" fmla="*/ 22359 w 33721"/>
                <a:gd name="connsiteY5" fmla="*/ 0 h 37907"/>
                <a:gd name="connsiteX6" fmla="*/ 33722 w 33721"/>
                <a:gd name="connsiteY6" fmla="*/ 11363 h 37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21" h="37907">
                  <a:moveTo>
                    <a:pt x="33722" y="11363"/>
                  </a:moveTo>
                  <a:cubicBezTo>
                    <a:pt x="30423" y="15028"/>
                    <a:pt x="24558" y="18327"/>
                    <a:pt x="24192" y="21992"/>
                  </a:cubicBezTo>
                  <a:cubicBezTo>
                    <a:pt x="23459" y="41785"/>
                    <a:pt x="12829" y="39586"/>
                    <a:pt x="0" y="34088"/>
                  </a:cubicBezTo>
                  <a:cubicBezTo>
                    <a:pt x="733" y="27124"/>
                    <a:pt x="2566" y="20160"/>
                    <a:pt x="6598" y="14295"/>
                  </a:cubicBezTo>
                  <a:cubicBezTo>
                    <a:pt x="9530" y="14295"/>
                    <a:pt x="13929" y="15395"/>
                    <a:pt x="13562" y="10996"/>
                  </a:cubicBezTo>
                  <a:cubicBezTo>
                    <a:pt x="13195" y="4399"/>
                    <a:pt x="15028" y="367"/>
                    <a:pt x="22359" y="0"/>
                  </a:cubicBezTo>
                  <a:cubicBezTo>
                    <a:pt x="30056" y="0"/>
                    <a:pt x="33355" y="4032"/>
                    <a:pt x="33722" y="11363"/>
                  </a:cubicBezTo>
                  <a:close/>
                </a:path>
              </a:pathLst>
            </a:custGeom>
            <a:solidFill>
              <a:srgbClr val="7361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48" name="Freeform: Shape 25247">
              <a:extLst>
                <a:ext uri="{FF2B5EF4-FFF2-40B4-BE49-F238E27FC236}">
                  <a16:creationId xmlns:a16="http://schemas.microsoft.com/office/drawing/2014/main" id="{69B8248C-00E1-435C-9BE5-7DA24DB4D759}"/>
                </a:ext>
              </a:extLst>
            </p:cNvPr>
            <p:cNvSpPr/>
            <p:nvPr/>
          </p:nvSpPr>
          <p:spPr>
            <a:xfrm>
              <a:off x="10166183" y="4743802"/>
              <a:ext cx="217431" cy="309835"/>
            </a:xfrm>
            <a:custGeom>
              <a:avLst/>
              <a:gdLst>
                <a:gd name="connsiteX0" fmla="*/ 27210 w 217431"/>
                <a:gd name="connsiteY0" fmla="*/ 0 h 309835"/>
                <a:gd name="connsiteX1" fmla="*/ 56900 w 217431"/>
                <a:gd name="connsiteY1" fmla="*/ 19793 h 309835"/>
                <a:gd name="connsiteX2" fmla="*/ 90255 w 217431"/>
                <a:gd name="connsiteY2" fmla="*/ 18693 h 309835"/>
                <a:gd name="connsiteX3" fmla="*/ 113714 w 217431"/>
                <a:gd name="connsiteY3" fmla="*/ 11363 h 309835"/>
                <a:gd name="connsiteX4" fmla="*/ 150734 w 217431"/>
                <a:gd name="connsiteY4" fmla="*/ 10630 h 309835"/>
                <a:gd name="connsiteX5" fmla="*/ 174192 w 217431"/>
                <a:gd name="connsiteY5" fmla="*/ 18693 h 309835"/>
                <a:gd name="connsiteX6" fmla="*/ 129841 w 217431"/>
                <a:gd name="connsiteY6" fmla="*/ 24925 h 309835"/>
                <a:gd name="connsiteX7" fmla="*/ 149268 w 217431"/>
                <a:gd name="connsiteY7" fmla="*/ 36287 h 309835"/>
                <a:gd name="connsiteX8" fmla="*/ 162097 w 217431"/>
                <a:gd name="connsiteY8" fmla="*/ 77706 h 309835"/>
                <a:gd name="connsiteX9" fmla="*/ 163196 w 217431"/>
                <a:gd name="connsiteY9" fmla="*/ 82838 h 309835"/>
                <a:gd name="connsiteX10" fmla="*/ 164296 w 217431"/>
                <a:gd name="connsiteY10" fmla="*/ 91268 h 309835"/>
                <a:gd name="connsiteX11" fmla="*/ 166495 w 217431"/>
                <a:gd name="connsiteY11" fmla="*/ 89435 h 309835"/>
                <a:gd name="connsiteX12" fmla="*/ 162463 w 217431"/>
                <a:gd name="connsiteY12" fmla="*/ 82105 h 309835"/>
                <a:gd name="connsiteX13" fmla="*/ 179690 w 217431"/>
                <a:gd name="connsiteY13" fmla="*/ 69276 h 309835"/>
                <a:gd name="connsiteX14" fmla="*/ 186288 w 217431"/>
                <a:gd name="connsiteY14" fmla="*/ 83571 h 309835"/>
                <a:gd name="connsiteX15" fmla="*/ 208647 w 217431"/>
                <a:gd name="connsiteY15" fmla="*/ 118392 h 309835"/>
                <a:gd name="connsiteX16" fmla="*/ 215245 w 217431"/>
                <a:gd name="connsiteY16" fmla="*/ 134886 h 309835"/>
                <a:gd name="connsiteX17" fmla="*/ 193619 w 217431"/>
                <a:gd name="connsiteY17" fmla="*/ 136352 h 309835"/>
                <a:gd name="connsiteX18" fmla="*/ 181523 w 217431"/>
                <a:gd name="connsiteY18" fmla="*/ 116193 h 309835"/>
                <a:gd name="connsiteX19" fmla="*/ 173826 w 217431"/>
                <a:gd name="connsiteY19" fmla="*/ 109962 h 309835"/>
                <a:gd name="connsiteX20" fmla="*/ 165762 w 217431"/>
                <a:gd name="connsiteY20" fmla="*/ 119125 h 309835"/>
                <a:gd name="connsiteX21" fmla="*/ 167228 w 217431"/>
                <a:gd name="connsiteY21" fmla="*/ 128289 h 309835"/>
                <a:gd name="connsiteX22" fmla="*/ 162097 w 217431"/>
                <a:gd name="connsiteY22" fmla="*/ 150647 h 309835"/>
                <a:gd name="connsiteX23" fmla="*/ 137172 w 217431"/>
                <a:gd name="connsiteY23" fmla="*/ 140751 h 309835"/>
                <a:gd name="connsiteX24" fmla="*/ 126909 w 217431"/>
                <a:gd name="connsiteY24" fmla="*/ 170807 h 309835"/>
                <a:gd name="connsiteX25" fmla="*/ 121044 w 217431"/>
                <a:gd name="connsiteY25" fmla="*/ 221389 h 309835"/>
                <a:gd name="connsiteX26" fmla="*/ 114813 w 217431"/>
                <a:gd name="connsiteY26" fmla="*/ 251445 h 309835"/>
                <a:gd name="connsiteX27" fmla="*/ 117012 w 217431"/>
                <a:gd name="connsiteY27" fmla="*/ 266107 h 309835"/>
                <a:gd name="connsiteX28" fmla="*/ 123977 w 217431"/>
                <a:gd name="connsiteY28" fmla="*/ 302028 h 309835"/>
                <a:gd name="connsiteX29" fmla="*/ 113714 w 217431"/>
                <a:gd name="connsiteY29" fmla="*/ 309359 h 309835"/>
                <a:gd name="connsiteX30" fmla="*/ 110781 w 217431"/>
                <a:gd name="connsiteY30" fmla="*/ 307159 h 309835"/>
                <a:gd name="connsiteX31" fmla="*/ 86223 w 217431"/>
                <a:gd name="connsiteY31" fmla="*/ 277836 h 309835"/>
                <a:gd name="connsiteX32" fmla="*/ 78159 w 217431"/>
                <a:gd name="connsiteY32" fmla="*/ 256944 h 309835"/>
                <a:gd name="connsiteX33" fmla="*/ 71195 w 217431"/>
                <a:gd name="connsiteY33" fmla="*/ 270506 h 309835"/>
                <a:gd name="connsiteX34" fmla="*/ 52502 w 217431"/>
                <a:gd name="connsiteY34" fmla="*/ 280769 h 309835"/>
                <a:gd name="connsiteX35" fmla="*/ 36740 w 217431"/>
                <a:gd name="connsiteY35" fmla="*/ 260609 h 309835"/>
                <a:gd name="connsiteX36" fmla="*/ 12915 w 217431"/>
                <a:gd name="connsiteY36" fmla="*/ 226887 h 309835"/>
                <a:gd name="connsiteX37" fmla="*/ 820 w 217431"/>
                <a:gd name="connsiteY37" fmla="*/ 221389 h 309835"/>
                <a:gd name="connsiteX38" fmla="*/ 3019 w 217431"/>
                <a:gd name="connsiteY38" fmla="*/ 143317 h 309835"/>
                <a:gd name="connsiteX39" fmla="*/ 8150 w 217431"/>
                <a:gd name="connsiteY39" fmla="*/ 131587 h 309835"/>
                <a:gd name="connsiteX40" fmla="*/ 23178 w 217431"/>
                <a:gd name="connsiteY40" fmla="*/ 6964 h 309835"/>
                <a:gd name="connsiteX41" fmla="*/ 27210 w 217431"/>
                <a:gd name="connsiteY41" fmla="*/ 0 h 3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7431" h="309835">
                  <a:moveTo>
                    <a:pt x="27210" y="0"/>
                  </a:moveTo>
                  <a:cubicBezTo>
                    <a:pt x="29043" y="18693"/>
                    <a:pt x="39306" y="23458"/>
                    <a:pt x="56900" y="19793"/>
                  </a:cubicBezTo>
                  <a:cubicBezTo>
                    <a:pt x="67896" y="17594"/>
                    <a:pt x="79259" y="18693"/>
                    <a:pt x="90255" y="18693"/>
                  </a:cubicBezTo>
                  <a:cubicBezTo>
                    <a:pt x="99052" y="18693"/>
                    <a:pt x="106016" y="18693"/>
                    <a:pt x="113714" y="11363"/>
                  </a:cubicBezTo>
                  <a:cubicBezTo>
                    <a:pt x="123977" y="1466"/>
                    <a:pt x="137905" y="12462"/>
                    <a:pt x="150734" y="10630"/>
                  </a:cubicBezTo>
                  <a:cubicBezTo>
                    <a:pt x="155865" y="9896"/>
                    <a:pt x="167595" y="12462"/>
                    <a:pt x="174192" y="18693"/>
                  </a:cubicBezTo>
                  <a:cubicBezTo>
                    <a:pt x="163196" y="36287"/>
                    <a:pt x="146702" y="24925"/>
                    <a:pt x="129841" y="24925"/>
                  </a:cubicBezTo>
                  <a:cubicBezTo>
                    <a:pt x="136805" y="32255"/>
                    <a:pt x="143037" y="34088"/>
                    <a:pt x="149268" y="36287"/>
                  </a:cubicBezTo>
                  <a:cubicBezTo>
                    <a:pt x="175292" y="45451"/>
                    <a:pt x="178591" y="56080"/>
                    <a:pt x="162097" y="77706"/>
                  </a:cubicBezTo>
                  <a:cubicBezTo>
                    <a:pt x="160997" y="79172"/>
                    <a:pt x="162097" y="81372"/>
                    <a:pt x="163196" y="82838"/>
                  </a:cubicBezTo>
                  <a:cubicBezTo>
                    <a:pt x="165762" y="85404"/>
                    <a:pt x="164296" y="88336"/>
                    <a:pt x="164296" y="91268"/>
                  </a:cubicBezTo>
                  <a:cubicBezTo>
                    <a:pt x="164296" y="91268"/>
                    <a:pt x="165762" y="90535"/>
                    <a:pt x="166495" y="89435"/>
                  </a:cubicBezTo>
                  <a:cubicBezTo>
                    <a:pt x="168328" y="85404"/>
                    <a:pt x="163929" y="84670"/>
                    <a:pt x="162463" y="82105"/>
                  </a:cubicBezTo>
                  <a:cubicBezTo>
                    <a:pt x="163929" y="71842"/>
                    <a:pt x="172360" y="69276"/>
                    <a:pt x="179690" y="69276"/>
                  </a:cubicBezTo>
                  <a:cubicBezTo>
                    <a:pt x="189220" y="69276"/>
                    <a:pt x="184455" y="78439"/>
                    <a:pt x="186288" y="83571"/>
                  </a:cubicBezTo>
                  <a:cubicBezTo>
                    <a:pt x="191786" y="96400"/>
                    <a:pt x="196185" y="109962"/>
                    <a:pt x="208647" y="118392"/>
                  </a:cubicBezTo>
                  <a:cubicBezTo>
                    <a:pt x="214878" y="122424"/>
                    <a:pt x="220743" y="127555"/>
                    <a:pt x="215245" y="134886"/>
                  </a:cubicBezTo>
                  <a:cubicBezTo>
                    <a:pt x="209380" y="142217"/>
                    <a:pt x="201316" y="142217"/>
                    <a:pt x="193619" y="136352"/>
                  </a:cubicBezTo>
                  <a:cubicBezTo>
                    <a:pt x="186655" y="131221"/>
                    <a:pt x="182623" y="124623"/>
                    <a:pt x="181523" y="116193"/>
                  </a:cubicBezTo>
                  <a:cubicBezTo>
                    <a:pt x="180790" y="112161"/>
                    <a:pt x="178591" y="108862"/>
                    <a:pt x="173826" y="109962"/>
                  </a:cubicBezTo>
                  <a:cubicBezTo>
                    <a:pt x="169427" y="111061"/>
                    <a:pt x="165762" y="113627"/>
                    <a:pt x="165762" y="119125"/>
                  </a:cubicBezTo>
                  <a:cubicBezTo>
                    <a:pt x="165762" y="122424"/>
                    <a:pt x="167595" y="125356"/>
                    <a:pt x="167228" y="128289"/>
                  </a:cubicBezTo>
                  <a:cubicBezTo>
                    <a:pt x="166129" y="135986"/>
                    <a:pt x="170894" y="145516"/>
                    <a:pt x="162097" y="150647"/>
                  </a:cubicBezTo>
                  <a:cubicBezTo>
                    <a:pt x="152933" y="156145"/>
                    <a:pt x="145969" y="149181"/>
                    <a:pt x="137172" y="140751"/>
                  </a:cubicBezTo>
                  <a:cubicBezTo>
                    <a:pt x="137905" y="153946"/>
                    <a:pt x="132407" y="162010"/>
                    <a:pt x="126909" y="170807"/>
                  </a:cubicBezTo>
                  <a:cubicBezTo>
                    <a:pt x="118112" y="185835"/>
                    <a:pt x="121777" y="204162"/>
                    <a:pt x="121044" y="221389"/>
                  </a:cubicBezTo>
                  <a:cubicBezTo>
                    <a:pt x="120311" y="232019"/>
                    <a:pt x="122877" y="242649"/>
                    <a:pt x="114813" y="251445"/>
                  </a:cubicBezTo>
                  <a:cubicBezTo>
                    <a:pt x="109315" y="257310"/>
                    <a:pt x="113347" y="261709"/>
                    <a:pt x="117012" y="266107"/>
                  </a:cubicBezTo>
                  <a:cubicBezTo>
                    <a:pt x="125809" y="276737"/>
                    <a:pt x="123243" y="289932"/>
                    <a:pt x="123977" y="302028"/>
                  </a:cubicBezTo>
                  <a:cubicBezTo>
                    <a:pt x="124343" y="307526"/>
                    <a:pt x="120311" y="311191"/>
                    <a:pt x="113714" y="309359"/>
                  </a:cubicBezTo>
                  <a:cubicBezTo>
                    <a:pt x="112614" y="308992"/>
                    <a:pt x="110781" y="308259"/>
                    <a:pt x="110781" y="307159"/>
                  </a:cubicBezTo>
                  <a:cubicBezTo>
                    <a:pt x="108215" y="292864"/>
                    <a:pt x="106383" y="279302"/>
                    <a:pt x="86223" y="277836"/>
                  </a:cubicBezTo>
                  <a:cubicBezTo>
                    <a:pt x="78526" y="277470"/>
                    <a:pt x="79259" y="265007"/>
                    <a:pt x="78159" y="256944"/>
                  </a:cubicBezTo>
                  <a:cubicBezTo>
                    <a:pt x="75593" y="261709"/>
                    <a:pt x="72295" y="265741"/>
                    <a:pt x="71195" y="270506"/>
                  </a:cubicBezTo>
                  <a:cubicBezTo>
                    <a:pt x="68996" y="281868"/>
                    <a:pt x="60565" y="282235"/>
                    <a:pt x="52502" y="280769"/>
                  </a:cubicBezTo>
                  <a:cubicBezTo>
                    <a:pt x="42238" y="278569"/>
                    <a:pt x="36740" y="270139"/>
                    <a:pt x="36740" y="260609"/>
                  </a:cubicBezTo>
                  <a:cubicBezTo>
                    <a:pt x="36740" y="237517"/>
                    <a:pt x="34541" y="234218"/>
                    <a:pt x="12915" y="226887"/>
                  </a:cubicBezTo>
                  <a:cubicBezTo>
                    <a:pt x="8883" y="225421"/>
                    <a:pt x="2286" y="229087"/>
                    <a:pt x="820" y="221389"/>
                  </a:cubicBezTo>
                  <a:cubicBezTo>
                    <a:pt x="-647" y="195365"/>
                    <a:pt x="-280" y="169341"/>
                    <a:pt x="3019" y="143317"/>
                  </a:cubicBezTo>
                  <a:cubicBezTo>
                    <a:pt x="3385" y="138918"/>
                    <a:pt x="4852" y="134886"/>
                    <a:pt x="8150" y="131587"/>
                  </a:cubicBezTo>
                  <a:cubicBezTo>
                    <a:pt x="13648" y="90168"/>
                    <a:pt x="15481" y="48017"/>
                    <a:pt x="23178" y="6964"/>
                  </a:cubicBezTo>
                  <a:cubicBezTo>
                    <a:pt x="24645" y="4032"/>
                    <a:pt x="26111" y="1833"/>
                    <a:pt x="27210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49" name="Freeform: Shape 25248">
              <a:extLst>
                <a:ext uri="{FF2B5EF4-FFF2-40B4-BE49-F238E27FC236}">
                  <a16:creationId xmlns:a16="http://schemas.microsoft.com/office/drawing/2014/main" id="{8E5D0969-2739-40C6-97CE-33F83869444D}"/>
                </a:ext>
              </a:extLst>
            </p:cNvPr>
            <p:cNvSpPr/>
            <p:nvPr/>
          </p:nvSpPr>
          <p:spPr>
            <a:xfrm>
              <a:off x="10080866" y="4796217"/>
              <a:ext cx="95951" cy="383032"/>
            </a:xfrm>
            <a:custGeom>
              <a:avLst/>
              <a:gdLst>
                <a:gd name="connsiteX0" fmla="*/ 94200 w 95951"/>
                <a:gd name="connsiteY0" fmla="*/ 78806 h 383032"/>
                <a:gd name="connsiteX1" fmla="*/ 90902 w 95951"/>
                <a:gd name="connsiteY1" fmla="*/ 172640 h 383032"/>
                <a:gd name="connsiteX2" fmla="*/ 95300 w 95951"/>
                <a:gd name="connsiteY2" fmla="*/ 193532 h 383032"/>
                <a:gd name="connsiteX3" fmla="*/ 91268 w 95951"/>
                <a:gd name="connsiteY3" fmla="*/ 246681 h 383032"/>
                <a:gd name="connsiteX4" fmla="*/ 79172 w 95951"/>
                <a:gd name="connsiteY4" fmla="*/ 270506 h 383032"/>
                <a:gd name="connsiteX5" fmla="*/ 70375 w 95951"/>
                <a:gd name="connsiteY5" fmla="*/ 245581 h 383032"/>
                <a:gd name="connsiteX6" fmla="*/ 63778 w 95951"/>
                <a:gd name="connsiteY6" fmla="*/ 238983 h 383032"/>
                <a:gd name="connsiteX7" fmla="*/ 53515 w 95951"/>
                <a:gd name="connsiteY7" fmla="*/ 297263 h 383032"/>
                <a:gd name="connsiteX8" fmla="*/ 37387 w 95951"/>
                <a:gd name="connsiteY8" fmla="*/ 301661 h 383032"/>
                <a:gd name="connsiteX9" fmla="*/ 44718 w 95951"/>
                <a:gd name="connsiteY9" fmla="*/ 325486 h 383032"/>
                <a:gd name="connsiteX10" fmla="*/ 22725 w 95951"/>
                <a:gd name="connsiteY10" fmla="*/ 331351 h 383032"/>
                <a:gd name="connsiteX11" fmla="*/ 15395 w 95951"/>
                <a:gd name="connsiteY11" fmla="*/ 319255 h 383032"/>
                <a:gd name="connsiteX12" fmla="*/ 12096 w 95951"/>
                <a:gd name="connsiteY12" fmla="*/ 359208 h 383032"/>
                <a:gd name="connsiteX13" fmla="*/ 0 w 95951"/>
                <a:gd name="connsiteY13" fmla="*/ 383033 h 383032"/>
                <a:gd name="connsiteX14" fmla="*/ 16494 w 95951"/>
                <a:gd name="connsiteY14" fmla="*/ 250346 h 383032"/>
                <a:gd name="connsiteX15" fmla="*/ 37753 w 95951"/>
                <a:gd name="connsiteY15" fmla="*/ 69642 h 383032"/>
                <a:gd name="connsiteX16" fmla="*/ 49116 w 95951"/>
                <a:gd name="connsiteY16" fmla="*/ 29323 h 383032"/>
                <a:gd name="connsiteX17" fmla="*/ 68176 w 95951"/>
                <a:gd name="connsiteY17" fmla="*/ 0 h 383032"/>
                <a:gd name="connsiteX18" fmla="*/ 91268 w 95951"/>
                <a:gd name="connsiteY18" fmla="*/ 47284 h 383032"/>
                <a:gd name="connsiteX19" fmla="*/ 86137 w 95951"/>
                <a:gd name="connsiteY19" fmla="*/ 72208 h 383032"/>
                <a:gd name="connsiteX20" fmla="*/ 94200 w 95951"/>
                <a:gd name="connsiteY20" fmla="*/ 78806 h 38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51" h="383032">
                  <a:moveTo>
                    <a:pt x="94200" y="78806"/>
                  </a:moveTo>
                  <a:cubicBezTo>
                    <a:pt x="93101" y="109962"/>
                    <a:pt x="92001" y="141484"/>
                    <a:pt x="90902" y="172640"/>
                  </a:cubicBezTo>
                  <a:cubicBezTo>
                    <a:pt x="96766" y="178504"/>
                    <a:pt x="96400" y="186202"/>
                    <a:pt x="95300" y="193532"/>
                  </a:cubicBezTo>
                  <a:cubicBezTo>
                    <a:pt x="92368" y="211126"/>
                    <a:pt x="93101" y="229087"/>
                    <a:pt x="91268" y="246681"/>
                  </a:cubicBezTo>
                  <a:cubicBezTo>
                    <a:pt x="86870" y="254744"/>
                    <a:pt x="90902" y="271239"/>
                    <a:pt x="79172" y="270506"/>
                  </a:cubicBezTo>
                  <a:cubicBezTo>
                    <a:pt x="66710" y="269772"/>
                    <a:pt x="72575" y="254378"/>
                    <a:pt x="70375" y="245581"/>
                  </a:cubicBezTo>
                  <a:cubicBezTo>
                    <a:pt x="70009" y="243748"/>
                    <a:pt x="70009" y="241916"/>
                    <a:pt x="63778" y="238983"/>
                  </a:cubicBezTo>
                  <a:cubicBezTo>
                    <a:pt x="75507" y="262808"/>
                    <a:pt x="51315" y="276370"/>
                    <a:pt x="53515" y="297263"/>
                  </a:cubicBezTo>
                  <a:cubicBezTo>
                    <a:pt x="54248" y="305327"/>
                    <a:pt x="45451" y="309359"/>
                    <a:pt x="37387" y="301661"/>
                  </a:cubicBezTo>
                  <a:cubicBezTo>
                    <a:pt x="40319" y="309725"/>
                    <a:pt x="50949" y="317056"/>
                    <a:pt x="44718" y="325486"/>
                  </a:cubicBezTo>
                  <a:cubicBezTo>
                    <a:pt x="40686" y="330985"/>
                    <a:pt x="30423" y="331717"/>
                    <a:pt x="22725" y="331351"/>
                  </a:cubicBezTo>
                  <a:cubicBezTo>
                    <a:pt x="16494" y="330985"/>
                    <a:pt x="13195" y="326219"/>
                    <a:pt x="15395" y="319255"/>
                  </a:cubicBezTo>
                  <a:cubicBezTo>
                    <a:pt x="12096" y="332451"/>
                    <a:pt x="13562" y="346013"/>
                    <a:pt x="12096" y="359208"/>
                  </a:cubicBezTo>
                  <a:cubicBezTo>
                    <a:pt x="10996" y="368371"/>
                    <a:pt x="13195" y="379734"/>
                    <a:pt x="0" y="383033"/>
                  </a:cubicBezTo>
                  <a:cubicBezTo>
                    <a:pt x="1466" y="338315"/>
                    <a:pt x="6231" y="293597"/>
                    <a:pt x="16494" y="250346"/>
                  </a:cubicBezTo>
                  <a:cubicBezTo>
                    <a:pt x="30789" y="190967"/>
                    <a:pt x="34821" y="130488"/>
                    <a:pt x="37753" y="69642"/>
                  </a:cubicBezTo>
                  <a:cubicBezTo>
                    <a:pt x="38487" y="55347"/>
                    <a:pt x="39586" y="41052"/>
                    <a:pt x="49116" y="29323"/>
                  </a:cubicBezTo>
                  <a:cubicBezTo>
                    <a:pt x="64877" y="26024"/>
                    <a:pt x="67810" y="13929"/>
                    <a:pt x="68176" y="0"/>
                  </a:cubicBezTo>
                  <a:cubicBezTo>
                    <a:pt x="80272" y="13562"/>
                    <a:pt x="78439" y="33722"/>
                    <a:pt x="91268" y="47284"/>
                  </a:cubicBezTo>
                  <a:cubicBezTo>
                    <a:pt x="79905" y="53515"/>
                    <a:pt x="82838" y="62678"/>
                    <a:pt x="86137" y="72208"/>
                  </a:cubicBezTo>
                  <a:cubicBezTo>
                    <a:pt x="87969" y="76240"/>
                    <a:pt x="90169" y="78439"/>
                    <a:pt x="94200" y="78806"/>
                  </a:cubicBezTo>
                  <a:close/>
                </a:path>
              </a:pathLst>
            </a:custGeom>
            <a:solidFill>
              <a:srgbClr val="9D90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50" name="Freeform: Shape 25249">
              <a:extLst>
                <a:ext uri="{FF2B5EF4-FFF2-40B4-BE49-F238E27FC236}">
                  <a16:creationId xmlns:a16="http://schemas.microsoft.com/office/drawing/2014/main" id="{E14683ED-2001-4999-A369-9CC6336F87CB}"/>
                </a:ext>
              </a:extLst>
            </p:cNvPr>
            <p:cNvSpPr/>
            <p:nvPr/>
          </p:nvSpPr>
          <p:spPr>
            <a:xfrm>
              <a:off x="12242777" y="4600485"/>
              <a:ext cx="65660" cy="82837"/>
            </a:xfrm>
            <a:custGeom>
              <a:avLst/>
              <a:gdLst>
                <a:gd name="connsiteX0" fmla="*/ 46851 w 65660"/>
                <a:gd name="connsiteY0" fmla="*/ 82471 h 82837"/>
                <a:gd name="connsiteX1" fmla="*/ 35488 w 65660"/>
                <a:gd name="connsiteY1" fmla="*/ 82838 h 82837"/>
                <a:gd name="connsiteX2" fmla="*/ 32923 w 65660"/>
                <a:gd name="connsiteY2" fmla="*/ 66710 h 82837"/>
                <a:gd name="connsiteX3" fmla="*/ 43919 w 65660"/>
                <a:gd name="connsiteY3" fmla="*/ 50582 h 82837"/>
                <a:gd name="connsiteX4" fmla="*/ 28524 w 65660"/>
                <a:gd name="connsiteY4" fmla="*/ 29690 h 82837"/>
                <a:gd name="connsiteX5" fmla="*/ 16062 w 65660"/>
                <a:gd name="connsiteY5" fmla="*/ 26757 h 82837"/>
                <a:gd name="connsiteX6" fmla="*/ 3233 w 65660"/>
                <a:gd name="connsiteY6" fmla="*/ 1833 h 82837"/>
                <a:gd name="connsiteX7" fmla="*/ 5066 w 65660"/>
                <a:gd name="connsiteY7" fmla="*/ 0 h 82837"/>
                <a:gd name="connsiteX8" fmla="*/ 50150 w 65660"/>
                <a:gd name="connsiteY8" fmla="*/ 18327 h 82837"/>
                <a:gd name="connsiteX9" fmla="*/ 54548 w 65660"/>
                <a:gd name="connsiteY9" fmla="*/ 63045 h 82837"/>
                <a:gd name="connsiteX10" fmla="*/ 46851 w 65660"/>
                <a:gd name="connsiteY10" fmla="*/ 82471 h 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660" h="82837">
                  <a:moveTo>
                    <a:pt x="46851" y="82471"/>
                  </a:moveTo>
                  <a:cubicBezTo>
                    <a:pt x="43186" y="82471"/>
                    <a:pt x="39154" y="82471"/>
                    <a:pt x="35488" y="82838"/>
                  </a:cubicBezTo>
                  <a:cubicBezTo>
                    <a:pt x="29990" y="78439"/>
                    <a:pt x="28891" y="72941"/>
                    <a:pt x="32923" y="66710"/>
                  </a:cubicBezTo>
                  <a:cubicBezTo>
                    <a:pt x="36954" y="61579"/>
                    <a:pt x="41353" y="56814"/>
                    <a:pt x="43919" y="50582"/>
                  </a:cubicBezTo>
                  <a:cubicBezTo>
                    <a:pt x="48684" y="36654"/>
                    <a:pt x="35488" y="34821"/>
                    <a:pt x="28524" y="29690"/>
                  </a:cubicBezTo>
                  <a:cubicBezTo>
                    <a:pt x="25225" y="27124"/>
                    <a:pt x="20460" y="27490"/>
                    <a:pt x="16062" y="26757"/>
                  </a:cubicBezTo>
                  <a:cubicBezTo>
                    <a:pt x="1400" y="23825"/>
                    <a:pt x="-4098" y="16128"/>
                    <a:pt x="3233" y="1833"/>
                  </a:cubicBezTo>
                  <a:cubicBezTo>
                    <a:pt x="3966" y="1100"/>
                    <a:pt x="4699" y="733"/>
                    <a:pt x="5066" y="0"/>
                  </a:cubicBezTo>
                  <a:cubicBezTo>
                    <a:pt x="20827" y="4032"/>
                    <a:pt x="34022" y="14295"/>
                    <a:pt x="50150" y="18327"/>
                  </a:cubicBezTo>
                  <a:cubicBezTo>
                    <a:pt x="68843" y="23459"/>
                    <a:pt x="71043" y="50582"/>
                    <a:pt x="54548" y="63045"/>
                  </a:cubicBezTo>
                  <a:cubicBezTo>
                    <a:pt x="47584" y="68909"/>
                    <a:pt x="42453" y="73308"/>
                    <a:pt x="46851" y="8247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51" name="Freeform: Shape 25250">
              <a:extLst>
                <a:ext uri="{FF2B5EF4-FFF2-40B4-BE49-F238E27FC236}">
                  <a16:creationId xmlns:a16="http://schemas.microsoft.com/office/drawing/2014/main" id="{AFBD7456-7DFE-4A36-8525-2B315C78C295}"/>
                </a:ext>
              </a:extLst>
            </p:cNvPr>
            <p:cNvSpPr/>
            <p:nvPr/>
          </p:nvSpPr>
          <p:spPr>
            <a:xfrm>
              <a:off x="12199093" y="4582158"/>
              <a:ext cx="49116" cy="26390"/>
            </a:xfrm>
            <a:custGeom>
              <a:avLst/>
              <a:gdLst>
                <a:gd name="connsiteX0" fmla="*/ 34088 w 49116"/>
                <a:gd name="connsiteY0" fmla="*/ 26391 h 26390"/>
                <a:gd name="connsiteX1" fmla="*/ 0 w 49116"/>
                <a:gd name="connsiteY1" fmla="*/ 0 h 26390"/>
                <a:gd name="connsiteX2" fmla="*/ 34088 w 49116"/>
                <a:gd name="connsiteY2" fmla="*/ 10630 h 26390"/>
                <a:gd name="connsiteX3" fmla="*/ 49116 w 49116"/>
                <a:gd name="connsiteY3" fmla="*/ 18327 h 26390"/>
                <a:gd name="connsiteX4" fmla="*/ 48383 w 49116"/>
                <a:gd name="connsiteY4" fmla="*/ 19060 h 26390"/>
                <a:gd name="connsiteX5" fmla="*/ 36287 w 49116"/>
                <a:gd name="connsiteY5" fmla="*/ 25291 h 26390"/>
                <a:gd name="connsiteX6" fmla="*/ 34088 w 49116"/>
                <a:gd name="connsiteY6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6" h="26390">
                  <a:moveTo>
                    <a:pt x="34088" y="26391"/>
                  </a:moveTo>
                  <a:cubicBezTo>
                    <a:pt x="20893" y="19793"/>
                    <a:pt x="7697" y="13929"/>
                    <a:pt x="0" y="0"/>
                  </a:cubicBezTo>
                  <a:cubicBezTo>
                    <a:pt x="9897" y="8430"/>
                    <a:pt x="22359" y="8064"/>
                    <a:pt x="34088" y="10630"/>
                  </a:cubicBezTo>
                  <a:cubicBezTo>
                    <a:pt x="40319" y="12096"/>
                    <a:pt x="46184" y="12096"/>
                    <a:pt x="49116" y="18327"/>
                  </a:cubicBezTo>
                  <a:cubicBezTo>
                    <a:pt x="49116" y="18327"/>
                    <a:pt x="48383" y="19060"/>
                    <a:pt x="48383" y="19060"/>
                  </a:cubicBezTo>
                  <a:cubicBezTo>
                    <a:pt x="44718" y="21992"/>
                    <a:pt x="39953" y="22725"/>
                    <a:pt x="36287" y="25291"/>
                  </a:cubicBezTo>
                  <a:cubicBezTo>
                    <a:pt x="35554" y="25658"/>
                    <a:pt x="34821" y="26024"/>
                    <a:pt x="34088" y="2639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52" name="Freeform: Shape 25251">
              <a:extLst>
                <a:ext uri="{FF2B5EF4-FFF2-40B4-BE49-F238E27FC236}">
                  <a16:creationId xmlns:a16="http://schemas.microsoft.com/office/drawing/2014/main" id="{C251C44D-DA69-43D0-A7AC-EFEC2AD125AA}"/>
                </a:ext>
              </a:extLst>
            </p:cNvPr>
            <p:cNvSpPr/>
            <p:nvPr/>
          </p:nvSpPr>
          <p:spPr>
            <a:xfrm>
              <a:off x="10216486" y="6530775"/>
              <a:ext cx="42520" cy="120860"/>
            </a:xfrm>
            <a:custGeom>
              <a:avLst/>
              <a:gdLst>
                <a:gd name="connsiteX0" fmla="*/ 0 w 42520"/>
                <a:gd name="connsiteY0" fmla="*/ 1002 h 120860"/>
                <a:gd name="connsiteX1" fmla="*/ 19793 w 42520"/>
                <a:gd name="connsiteY1" fmla="*/ 12732 h 120860"/>
                <a:gd name="connsiteX2" fmla="*/ 33722 w 42520"/>
                <a:gd name="connsiteY2" fmla="*/ 61115 h 120860"/>
                <a:gd name="connsiteX3" fmla="*/ 41419 w 42520"/>
                <a:gd name="connsiteY3" fmla="*/ 120860 h 120860"/>
                <a:gd name="connsiteX4" fmla="*/ 0 w 42520"/>
                <a:gd name="connsiteY4" fmla="*/ 1002 h 1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20" h="120860">
                  <a:moveTo>
                    <a:pt x="0" y="1002"/>
                  </a:moveTo>
                  <a:cubicBezTo>
                    <a:pt x="10630" y="-1563"/>
                    <a:pt x="17227" y="269"/>
                    <a:pt x="19793" y="12732"/>
                  </a:cubicBezTo>
                  <a:cubicBezTo>
                    <a:pt x="23092" y="29226"/>
                    <a:pt x="27490" y="45353"/>
                    <a:pt x="33722" y="61115"/>
                  </a:cubicBezTo>
                  <a:cubicBezTo>
                    <a:pt x="38853" y="73943"/>
                    <a:pt x="45084" y="109131"/>
                    <a:pt x="41419" y="120860"/>
                  </a:cubicBezTo>
                  <a:cubicBezTo>
                    <a:pt x="22359" y="82740"/>
                    <a:pt x="13928" y="40955"/>
                    <a:pt x="0" y="1002"/>
                  </a:cubicBezTo>
                  <a:close/>
                </a:path>
              </a:pathLst>
            </a:custGeom>
            <a:solidFill>
              <a:srgbClr val="D6D0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53" name="Freeform: Shape 25252">
              <a:extLst>
                <a:ext uri="{FF2B5EF4-FFF2-40B4-BE49-F238E27FC236}">
                  <a16:creationId xmlns:a16="http://schemas.microsoft.com/office/drawing/2014/main" id="{A90D5561-632E-4E7D-AAF9-F2E40F188720}"/>
                </a:ext>
              </a:extLst>
            </p:cNvPr>
            <p:cNvSpPr/>
            <p:nvPr/>
          </p:nvSpPr>
          <p:spPr>
            <a:xfrm>
              <a:off x="11647452" y="4123144"/>
              <a:ext cx="42657" cy="34196"/>
            </a:xfrm>
            <a:custGeom>
              <a:avLst/>
              <a:gdLst>
                <a:gd name="connsiteX0" fmla="*/ 14662 w 42657"/>
                <a:gd name="connsiteY0" fmla="*/ 34196 h 34196"/>
                <a:gd name="connsiteX1" fmla="*/ 0 w 42657"/>
                <a:gd name="connsiteY1" fmla="*/ 15503 h 34196"/>
                <a:gd name="connsiteX2" fmla="*/ 15028 w 42657"/>
                <a:gd name="connsiteY2" fmla="*/ 475 h 34196"/>
                <a:gd name="connsiteX3" fmla="*/ 36654 w 42657"/>
                <a:gd name="connsiteY3" fmla="*/ 8172 h 34196"/>
                <a:gd name="connsiteX4" fmla="*/ 42518 w 42657"/>
                <a:gd name="connsiteY4" fmla="*/ 22101 h 34196"/>
                <a:gd name="connsiteX5" fmla="*/ 30423 w 42657"/>
                <a:gd name="connsiteY5" fmla="*/ 30164 h 34196"/>
                <a:gd name="connsiteX6" fmla="*/ 14662 w 42657"/>
                <a:gd name="connsiteY6" fmla="*/ 34196 h 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57" h="34196">
                  <a:moveTo>
                    <a:pt x="14662" y="34196"/>
                  </a:moveTo>
                  <a:cubicBezTo>
                    <a:pt x="8064" y="29431"/>
                    <a:pt x="367" y="25766"/>
                    <a:pt x="0" y="15503"/>
                  </a:cubicBezTo>
                  <a:cubicBezTo>
                    <a:pt x="2566" y="8172"/>
                    <a:pt x="8430" y="3774"/>
                    <a:pt x="15028" y="475"/>
                  </a:cubicBezTo>
                  <a:cubicBezTo>
                    <a:pt x="23825" y="-1358"/>
                    <a:pt x="30423" y="2307"/>
                    <a:pt x="36654" y="8172"/>
                  </a:cubicBezTo>
                  <a:cubicBezTo>
                    <a:pt x="41052" y="12204"/>
                    <a:pt x="43252" y="15869"/>
                    <a:pt x="42518" y="22101"/>
                  </a:cubicBezTo>
                  <a:cubicBezTo>
                    <a:pt x="41419" y="30531"/>
                    <a:pt x="35554" y="29431"/>
                    <a:pt x="30423" y="30164"/>
                  </a:cubicBezTo>
                  <a:cubicBezTo>
                    <a:pt x="25658" y="31631"/>
                    <a:pt x="20160" y="33097"/>
                    <a:pt x="14662" y="34196"/>
                  </a:cubicBezTo>
                  <a:close/>
                </a:path>
              </a:pathLst>
            </a:custGeom>
            <a:solidFill>
              <a:srgbClr val="7C5F5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54" name="Freeform: Shape 25253">
              <a:extLst>
                <a:ext uri="{FF2B5EF4-FFF2-40B4-BE49-F238E27FC236}">
                  <a16:creationId xmlns:a16="http://schemas.microsoft.com/office/drawing/2014/main" id="{D3E07D2E-AC92-4389-8D06-34F69CCFFB0E}"/>
                </a:ext>
              </a:extLst>
            </p:cNvPr>
            <p:cNvSpPr/>
            <p:nvPr/>
          </p:nvSpPr>
          <p:spPr>
            <a:xfrm>
              <a:off x="11625826" y="4044154"/>
              <a:ext cx="47558" cy="26316"/>
            </a:xfrm>
            <a:custGeom>
              <a:avLst/>
              <a:gdLst>
                <a:gd name="connsiteX0" fmla="*/ 47284 w 47558"/>
                <a:gd name="connsiteY0" fmla="*/ 22651 h 26316"/>
                <a:gd name="connsiteX1" fmla="*/ 35554 w 47558"/>
                <a:gd name="connsiteY1" fmla="*/ 26317 h 26316"/>
                <a:gd name="connsiteX2" fmla="*/ 0 w 47558"/>
                <a:gd name="connsiteY2" fmla="*/ 11289 h 26316"/>
                <a:gd name="connsiteX3" fmla="*/ 35188 w 47558"/>
                <a:gd name="connsiteY3" fmla="*/ 1392 h 26316"/>
                <a:gd name="connsiteX4" fmla="*/ 47284 w 47558"/>
                <a:gd name="connsiteY4" fmla="*/ 11655 h 26316"/>
                <a:gd name="connsiteX5" fmla="*/ 47284 w 47558"/>
                <a:gd name="connsiteY5" fmla="*/ 22651 h 2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58" h="26316">
                  <a:moveTo>
                    <a:pt x="47284" y="22651"/>
                  </a:moveTo>
                  <a:cubicBezTo>
                    <a:pt x="43985" y="25217"/>
                    <a:pt x="37020" y="17520"/>
                    <a:pt x="35554" y="26317"/>
                  </a:cubicBezTo>
                  <a:cubicBezTo>
                    <a:pt x="21992" y="26317"/>
                    <a:pt x="12096" y="18253"/>
                    <a:pt x="0" y="11289"/>
                  </a:cubicBezTo>
                  <a:cubicBezTo>
                    <a:pt x="10630" y="1392"/>
                    <a:pt x="21992" y="-2273"/>
                    <a:pt x="35188" y="1392"/>
                  </a:cubicBezTo>
                  <a:cubicBezTo>
                    <a:pt x="36287" y="8356"/>
                    <a:pt x="44351" y="6890"/>
                    <a:pt x="47284" y="11655"/>
                  </a:cubicBezTo>
                  <a:cubicBezTo>
                    <a:pt x="47650" y="15321"/>
                    <a:pt x="47650" y="18986"/>
                    <a:pt x="47284" y="22651"/>
                  </a:cubicBezTo>
                  <a:close/>
                </a:path>
              </a:pathLst>
            </a:custGeom>
            <a:solidFill>
              <a:srgbClr val="E3DA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55" name="Freeform: Shape 25254">
              <a:extLst>
                <a:ext uri="{FF2B5EF4-FFF2-40B4-BE49-F238E27FC236}">
                  <a16:creationId xmlns:a16="http://schemas.microsoft.com/office/drawing/2014/main" id="{CDB4DB65-B1DA-476A-9AC0-C4E6405C1C90}"/>
                </a:ext>
              </a:extLst>
            </p:cNvPr>
            <p:cNvSpPr/>
            <p:nvPr/>
          </p:nvSpPr>
          <p:spPr>
            <a:xfrm>
              <a:off x="11443410" y="4704072"/>
              <a:ext cx="721594" cy="101593"/>
            </a:xfrm>
            <a:custGeom>
              <a:avLst/>
              <a:gdLst>
                <a:gd name="connsiteX0" fmla="*/ 688240 w 721594"/>
                <a:gd name="connsiteY0" fmla="*/ 28368 h 101593"/>
                <a:gd name="connsiteX1" fmla="*/ 705834 w 721594"/>
                <a:gd name="connsiteY1" fmla="*/ 35699 h 101593"/>
                <a:gd name="connsiteX2" fmla="*/ 721595 w 721594"/>
                <a:gd name="connsiteY2" fmla="*/ 42663 h 101593"/>
                <a:gd name="connsiteX3" fmla="*/ 678710 w 721594"/>
                <a:gd name="connsiteY3" fmla="*/ 58057 h 101593"/>
                <a:gd name="connsiteX4" fmla="*/ 619331 w 721594"/>
                <a:gd name="connsiteY4" fmla="*/ 62089 h 101593"/>
                <a:gd name="connsiteX5" fmla="*/ 458054 w 721594"/>
                <a:gd name="connsiteY5" fmla="*/ 80783 h 101593"/>
                <a:gd name="connsiteX6" fmla="*/ 282848 w 721594"/>
                <a:gd name="connsiteY6" fmla="*/ 90313 h 101593"/>
                <a:gd name="connsiteX7" fmla="*/ 151994 w 721594"/>
                <a:gd name="connsiteY7" fmla="*/ 93612 h 101593"/>
                <a:gd name="connsiteX8" fmla="*/ 145763 w 721594"/>
                <a:gd name="connsiteY8" fmla="*/ 93612 h 101593"/>
                <a:gd name="connsiteX9" fmla="*/ 41666 w 721594"/>
                <a:gd name="connsiteY9" fmla="*/ 99843 h 101593"/>
                <a:gd name="connsiteX10" fmla="*/ 4645 w 721594"/>
                <a:gd name="connsiteY10" fmla="*/ 99476 h 101593"/>
                <a:gd name="connsiteX11" fmla="*/ 5745 w 721594"/>
                <a:gd name="connsiteY11" fmla="*/ 89580 h 101593"/>
                <a:gd name="connsiteX12" fmla="*/ 73188 w 721594"/>
                <a:gd name="connsiteY12" fmla="*/ 59524 h 101593"/>
                <a:gd name="connsiteX13" fmla="*/ 81985 w 721594"/>
                <a:gd name="connsiteY13" fmla="*/ 59524 h 101593"/>
                <a:gd name="connsiteX14" fmla="*/ 105077 w 721594"/>
                <a:gd name="connsiteY14" fmla="*/ 54759 h 101593"/>
                <a:gd name="connsiteX15" fmla="*/ 75021 w 721594"/>
                <a:gd name="connsiteY15" fmla="*/ 45962 h 101593"/>
                <a:gd name="connsiteX16" fmla="*/ 118272 w 721594"/>
                <a:gd name="connsiteY16" fmla="*/ 40464 h 101593"/>
                <a:gd name="connsiteX17" fmla="*/ 160058 w 721594"/>
                <a:gd name="connsiteY17" fmla="*/ 44496 h 101593"/>
                <a:gd name="connsiteX18" fmla="*/ 238130 w 721594"/>
                <a:gd name="connsiteY18" fmla="*/ 49627 h 101593"/>
                <a:gd name="connsiteX19" fmla="*/ 265621 w 721594"/>
                <a:gd name="connsiteY19" fmla="*/ 53292 h 101593"/>
                <a:gd name="connsiteX20" fmla="*/ 274051 w 721594"/>
                <a:gd name="connsiteY20" fmla="*/ 56591 h 101593"/>
                <a:gd name="connsiteX21" fmla="*/ 345526 w 721594"/>
                <a:gd name="connsiteY21" fmla="*/ 37165 h 101593"/>
                <a:gd name="connsiteX22" fmla="*/ 360188 w 721594"/>
                <a:gd name="connsiteY22" fmla="*/ 35332 h 101593"/>
                <a:gd name="connsiteX23" fmla="*/ 391710 w 721594"/>
                <a:gd name="connsiteY23" fmla="*/ 36798 h 101593"/>
                <a:gd name="connsiteX24" fmla="*/ 408937 w 721594"/>
                <a:gd name="connsiteY24" fmla="*/ 23969 h 101593"/>
                <a:gd name="connsiteX25" fmla="*/ 418101 w 721594"/>
                <a:gd name="connsiteY25" fmla="*/ 16272 h 101593"/>
                <a:gd name="connsiteX26" fmla="*/ 434595 w 721594"/>
                <a:gd name="connsiteY26" fmla="*/ 7842 h 101593"/>
                <a:gd name="connsiteX27" fmla="*/ 448157 w 721594"/>
                <a:gd name="connsiteY27" fmla="*/ 877 h 101593"/>
                <a:gd name="connsiteX28" fmla="*/ 455488 w 721594"/>
                <a:gd name="connsiteY28" fmla="*/ 511 h 101593"/>
                <a:gd name="connsiteX29" fmla="*/ 462086 w 721594"/>
                <a:gd name="connsiteY29" fmla="*/ 4543 h 101593"/>
                <a:gd name="connsiteX30" fmla="*/ 489576 w 721594"/>
                <a:gd name="connsiteY30" fmla="*/ 8941 h 101593"/>
                <a:gd name="connsiteX31" fmla="*/ 503504 w 721594"/>
                <a:gd name="connsiteY31" fmla="*/ 10041 h 101593"/>
                <a:gd name="connsiteX32" fmla="*/ 547489 w 721594"/>
                <a:gd name="connsiteY32" fmla="*/ 22870 h 101593"/>
                <a:gd name="connsiteX33" fmla="*/ 553720 w 721594"/>
                <a:gd name="connsiteY33" fmla="*/ 34599 h 101593"/>
                <a:gd name="connsiteX34" fmla="*/ 555186 w 721594"/>
                <a:gd name="connsiteY34" fmla="*/ 35699 h 101593"/>
                <a:gd name="connsiteX35" fmla="*/ 630693 w 721594"/>
                <a:gd name="connsiteY35" fmla="*/ 32400 h 101593"/>
                <a:gd name="connsiteX36" fmla="*/ 677244 w 721594"/>
                <a:gd name="connsiteY36" fmla="*/ 30934 h 101593"/>
                <a:gd name="connsiteX37" fmla="*/ 683841 w 721594"/>
                <a:gd name="connsiteY37" fmla="*/ 27635 h 101593"/>
                <a:gd name="connsiteX38" fmla="*/ 688240 w 721594"/>
                <a:gd name="connsiteY38" fmla="*/ 28368 h 10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1594" h="101593">
                  <a:moveTo>
                    <a:pt x="688240" y="28368"/>
                  </a:moveTo>
                  <a:cubicBezTo>
                    <a:pt x="691905" y="36065"/>
                    <a:pt x="698869" y="35699"/>
                    <a:pt x="705834" y="35699"/>
                  </a:cubicBezTo>
                  <a:cubicBezTo>
                    <a:pt x="712431" y="35699"/>
                    <a:pt x="718296" y="35699"/>
                    <a:pt x="721595" y="42663"/>
                  </a:cubicBezTo>
                  <a:cubicBezTo>
                    <a:pt x="711332" y="59157"/>
                    <a:pt x="694471" y="59157"/>
                    <a:pt x="678710" y="58057"/>
                  </a:cubicBezTo>
                  <a:cubicBezTo>
                    <a:pt x="658550" y="56591"/>
                    <a:pt x="639124" y="59524"/>
                    <a:pt x="619331" y="62089"/>
                  </a:cubicBezTo>
                  <a:cubicBezTo>
                    <a:pt x="565816" y="69054"/>
                    <a:pt x="511935" y="77484"/>
                    <a:pt x="458054" y="80783"/>
                  </a:cubicBezTo>
                  <a:cubicBezTo>
                    <a:pt x="399774" y="84448"/>
                    <a:pt x="341128" y="87381"/>
                    <a:pt x="282848" y="90313"/>
                  </a:cubicBezTo>
                  <a:cubicBezTo>
                    <a:pt x="239230" y="92512"/>
                    <a:pt x="195612" y="93612"/>
                    <a:pt x="151994" y="93612"/>
                  </a:cubicBezTo>
                  <a:cubicBezTo>
                    <a:pt x="149795" y="93612"/>
                    <a:pt x="147962" y="93612"/>
                    <a:pt x="145763" y="93612"/>
                  </a:cubicBezTo>
                  <a:cubicBezTo>
                    <a:pt x="110941" y="94711"/>
                    <a:pt x="76120" y="96544"/>
                    <a:pt x="41666" y="99843"/>
                  </a:cubicBezTo>
                  <a:cubicBezTo>
                    <a:pt x="29203" y="101676"/>
                    <a:pt x="16741" y="102775"/>
                    <a:pt x="4645" y="99476"/>
                  </a:cubicBezTo>
                  <a:cubicBezTo>
                    <a:pt x="-3052" y="95444"/>
                    <a:pt x="-120" y="90679"/>
                    <a:pt x="5745" y="89580"/>
                  </a:cubicBezTo>
                  <a:cubicBezTo>
                    <a:pt x="30303" y="83715"/>
                    <a:pt x="52662" y="73452"/>
                    <a:pt x="73188" y="59524"/>
                  </a:cubicBezTo>
                  <a:cubicBezTo>
                    <a:pt x="76120" y="57691"/>
                    <a:pt x="79053" y="58057"/>
                    <a:pt x="81985" y="59524"/>
                  </a:cubicBezTo>
                  <a:cubicBezTo>
                    <a:pt x="90782" y="64289"/>
                    <a:pt x="97380" y="59524"/>
                    <a:pt x="105077" y="54759"/>
                  </a:cubicBezTo>
                  <a:cubicBezTo>
                    <a:pt x="95547" y="48527"/>
                    <a:pt x="81985" y="57691"/>
                    <a:pt x="75021" y="45962"/>
                  </a:cubicBezTo>
                  <a:cubicBezTo>
                    <a:pt x="88216" y="33133"/>
                    <a:pt x="103977" y="38631"/>
                    <a:pt x="118272" y="40464"/>
                  </a:cubicBezTo>
                  <a:cubicBezTo>
                    <a:pt x="132201" y="42296"/>
                    <a:pt x="145763" y="45229"/>
                    <a:pt x="160058" y="44496"/>
                  </a:cubicBezTo>
                  <a:cubicBezTo>
                    <a:pt x="185715" y="49627"/>
                    <a:pt x="211740" y="49994"/>
                    <a:pt x="238130" y="49627"/>
                  </a:cubicBezTo>
                  <a:cubicBezTo>
                    <a:pt x="247294" y="49627"/>
                    <a:pt x="256824" y="49261"/>
                    <a:pt x="265621" y="53292"/>
                  </a:cubicBezTo>
                  <a:cubicBezTo>
                    <a:pt x="268553" y="54392"/>
                    <a:pt x="271485" y="58057"/>
                    <a:pt x="274051" y="56591"/>
                  </a:cubicBezTo>
                  <a:cubicBezTo>
                    <a:pt x="296044" y="43762"/>
                    <a:pt x="323534" y="51093"/>
                    <a:pt x="345526" y="37165"/>
                  </a:cubicBezTo>
                  <a:cubicBezTo>
                    <a:pt x="349558" y="34599"/>
                    <a:pt x="355056" y="35332"/>
                    <a:pt x="360188" y="35332"/>
                  </a:cubicBezTo>
                  <a:cubicBezTo>
                    <a:pt x="370451" y="37898"/>
                    <a:pt x="381447" y="36798"/>
                    <a:pt x="391710" y="36798"/>
                  </a:cubicBezTo>
                  <a:cubicBezTo>
                    <a:pt x="399774" y="37165"/>
                    <a:pt x="413336" y="42296"/>
                    <a:pt x="408937" y="23969"/>
                  </a:cubicBezTo>
                  <a:cubicBezTo>
                    <a:pt x="407838" y="19204"/>
                    <a:pt x="413702" y="17005"/>
                    <a:pt x="418101" y="16272"/>
                  </a:cubicBezTo>
                  <a:cubicBezTo>
                    <a:pt x="424699" y="15539"/>
                    <a:pt x="429097" y="10407"/>
                    <a:pt x="434595" y="7842"/>
                  </a:cubicBezTo>
                  <a:cubicBezTo>
                    <a:pt x="439360" y="6009"/>
                    <a:pt x="445225" y="6742"/>
                    <a:pt x="448157" y="877"/>
                  </a:cubicBezTo>
                  <a:cubicBezTo>
                    <a:pt x="450356" y="-222"/>
                    <a:pt x="452922" y="-222"/>
                    <a:pt x="455488" y="511"/>
                  </a:cubicBezTo>
                  <a:cubicBezTo>
                    <a:pt x="458054" y="1611"/>
                    <a:pt x="459886" y="3077"/>
                    <a:pt x="462086" y="4543"/>
                  </a:cubicBezTo>
                  <a:cubicBezTo>
                    <a:pt x="470149" y="12240"/>
                    <a:pt x="477480" y="21037"/>
                    <a:pt x="489576" y="8941"/>
                  </a:cubicBezTo>
                  <a:cubicBezTo>
                    <a:pt x="493241" y="5276"/>
                    <a:pt x="498739" y="8575"/>
                    <a:pt x="503504" y="10041"/>
                  </a:cubicBezTo>
                  <a:cubicBezTo>
                    <a:pt x="519266" y="10774"/>
                    <a:pt x="532461" y="19937"/>
                    <a:pt x="547489" y="22870"/>
                  </a:cubicBezTo>
                  <a:cubicBezTo>
                    <a:pt x="552254" y="23603"/>
                    <a:pt x="561417" y="25436"/>
                    <a:pt x="553720" y="34599"/>
                  </a:cubicBezTo>
                  <a:cubicBezTo>
                    <a:pt x="552987" y="35332"/>
                    <a:pt x="553720" y="35699"/>
                    <a:pt x="555186" y="35699"/>
                  </a:cubicBezTo>
                  <a:cubicBezTo>
                    <a:pt x="580478" y="38631"/>
                    <a:pt x="605769" y="35332"/>
                    <a:pt x="630693" y="32400"/>
                  </a:cubicBezTo>
                  <a:cubicBezTo>
                    <a:pt x="646454" y="30567"/>
                    <a:pt x="662216" y="40097"/>
                    <a:pt x="677244" y="30934"/>
                  </a:cubicBezTo>
                  <a:cubicBezTo>
                    <a:pt x="679076" y="29834"/>
                    <a:pt x="681642" y="28734"/>
                    <a:pt x="683841" y="27635"/>
                  </a:cubicBezTo>
                  <a:cubicBezTo>
                    <a:pt x="685308" y="26535"/>
                    <a:pt x="686774" y="26902"/>
                    <a:pt x="688240" y="28368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56" name="Freeform: Shape 25255">
              <a:extLst>
                <a:ext uri="{FF2B5EF4-FFF2-40B4-BE49-F238E27FC236}">
                  <a16:creationId xmlns:a16="http://schemas.microsoft.com/office/drawing/2014/main" id="{85CB3BEA-3201-476C-9C3B-A2E37F34E8DE}"/>
                </a:ext>
              </a:extLst>
            </p:cNvPr>
            <p:cNvSpPr/>
            <p:nvPr/>
          </p:nvSpPr>
          <p:spPr>
            <a:xfrm>
              <a:off x="12015024" y="4732423"/>
              <a:ext cx="282829" cy="255699"/>
            </a:xfrm>
            <a:custGeom>
              <a:avLst/>
              <a:gdLst>
                <a:gd name="connsiteX0" fmla="*/ 48817 w 282829"/>
                <a:gd name="connsiteY0" fmla="*/ 29706 h 255699"/>
                <a:gd name="connsiteX1" fmla="*/ 103064 w 282829"/>
                <a:gd name="connsiteY1" fmla="*/ 24574 h 255699"/>
                <a:gd name="connsiteX2" fmla="*/ 150348 w 282829"/>
                <a:gd name="connsiteY2" fmla="*/ 14311 h 255699"/>
                <a:gd name="connsiteX3" fmla="*/ 226588 w 282829"/>
                <a:gd name="connsiteY3" fmla="*/ 3315 h 255699"/>
                <a:gd name="connsiteX4" fmla="*/ 262875 w 282829"/>
                <a:gd name="connsiteY4" fmla="*/ 3681 h 255699"/>
                <a:gd name="connsiteX5" fmla="*/ 282668 w 282829"/>
                <a:gd name="connsiteY5" fmla="*/ 10646 h 255699"/>
                <a:gd name="connsiteX6" fmla="*/ 278636 w 282829"/>
                <a:gd name="connsiteY6" fmla="*/ 19809 h 255699"/>
                <a:gd name="connsiteX7" fmla="*/ 273505 w 282829"/>
                <a:gd name="connsiteY7" fmla="*/ 20909 h 255699"/>
                <a:gd name="connsiteX8" fmla="*/ 253712 w 282829"/>
                <a:gd name="connsiteY8" fmla="*/ 37770 h 255699"/>
                <a:gd name="connsiteX9" fmla="*/ 239783 w 282829"/>
                <a:gd name="connsiteY9" fmla="*/ 43268 h 255699"/>
                <a:gd name="connsiteX10" fmla="*/ 205695 w 282829"/>
                <a:gd name="connsiteY10" fmla="*/ 36670 h 255699"/>
                <a:gd name="connsiteX11" fmla="*/ 198731 w 282829"/>
                <a:gd name="connsiteY11" fmla="*/ 37036 h 255699"/>
                <a:gd name="connsiteX12" fmla="*/ 174173 w 282829"/>
                <a:gd name="connsiteY12" fmla="*/ 46933 h 255699"/>
                <a:gd name="connsiteX13" fmla="*/ 140818 w 282829"/>
                <a:gd name="connsiteY13" fmla="*/ 61228 h 255699"/>
                <a:gd name="connsiteX14" fmla="*/ 134220 w 282829"/>
                <a:gd name="connsiteY14" fmla="*/ 60128 h 255699"/>
                <a:gd name="connsiteX15" fmla="*/ 121758 w 282829"/>
                <a:gd name="connsiteY15" fmla="*/ 66726 h 255699"/>
                <a:gd name="connsiteX16" fmla="*/ 119192 w 282829"/>
                <a:gd name="connsiteY16" fmla="*/ 131237 h 255699"/>
                <a:gd name="connsiteX17" fmla="*/ 118459 w 282829"/>
                <a:gd name="connsiteY17" fmla="*/ 198313 h 255699"/>
                <a:gd name="connsiteX18" fmla="*/ 115527 w 282829"/>
                <a:gd name="connsiteY18" fmla="*/ 253661 h 255699"/>
                <a:gd name="connsiteX19" fmla="*/ 105264 w 282829"/>
                <a:gd name="connsiteY19" fmla="*/ 248529 h 255699"/>
                <a:gd name="connsiteX20" fmla="*/ 92068 w 282829"/>
                <a:gd name="connsiteY20" fmla="*/ 173755 h 255699"/>
                <a:gd name="connsiteX21" fmla="*/ 84371 w 282829"/>
                <a:gd name="connsiteY21" fmla="*/ 156162 h 255699"/>
                <a:gd name="connsiteX22" fmla="*/ 74474 w 282829"/>
                <a:gd name="connsiteY22" fmla="*/ 127205 h 255699"/>
                <a:gd name="connsiteX23" fmla="*/ 67510 w 282829"/>
                <a:gd name="connsiteY23" fmla="*/ 107412 h 255699"/>
                <a:gd name="connsiteX24" fmla="*/ 64211 w 282829"/>
                <a:gd name="connsiteY24" fmla="*/ 101181 h 255699"/>
                <a:gd name="connsiteX25" fmla="*/ 68976 w 282829"/>
                <a:gd name="connsiteY25" fmla="*/ 71858 h 255699"/>
                <a:gd name="connsiteX26" fmla="*/ 65311 w 282829"/>
                <a:gd name="connsiteY26" fmla="*/ 48399 h 255699"/>
                <a:gd name="connsiteX27" fmla="*/ 40386 w 282829"/>
                <a:gd name="connsiteY27" fmla="*/ 59762 h 255699"/>
                <a:gd name="connsiteX28" fmla="*/ 11796 w 282829"/>
                <a:gd name="connsiteY28" fmla="*/ 67459 h 255699"/>
                <a:gd name="connsiteX29" fmla="*/ 2999 w 282829"/>
                <a:gd name="connsiteY29" fmla="*/ 68559 h 255699"/>
                <a:gd name="connsiteX30" fmla="*/ 1167 w 282829"/>
                <a:gd name="connsiteY30" fmla="*/ 46567 h 255699"/>
                <a:gd name="connsiteX31" fmla="*/ 15462 w 282829"/>
                <a:gd name="connsiteY31" fmla="*/ 37036 h 255699"/>
                <a:gd name="connsiteX32" fmla="*/ 48817 w 282829"/>
                <a:gd name="connsiteY32" fmla="*/ 29706 h 25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829" h="255699">
                  <a:moveTo>
                    <a:pt x="48817" y="29706"/>
                  </a:moveTo>
                  <a:cubicBezTo>
                    <a:pt x="66777" y="25674"/>
                    <a:pt x="84371" y="20909"/>
                    <a:pt x="103064" y="24574"/>
                  </a:cubicBezTo>
                  <a:cubicBezTo>
                    <a:pt x="120292" y="27873"/>
                    <a:pt x="135320" y="21275"/>
                    <a:pt x="150348" y="14311"/>
                  </a:cubicBezTo>
                  <a:cubicBezTo>
                    <a:pt x="174906" y="4048"/>
                    <a:pt x="200930" y="3315"/>
                    <a:pt x="226588" y="3315"/>
                  </a:cubicBezTo>
                  <a:cubicBezTo>
                    <a:pt x="238684" y="3315"/>
                    <a:pt x="251146" y="-4382"/>
                    <a:pt x="262875" y="3681"/>
                  </a:cubicBezTo>
                  <a:cubicBezTo>
                    <a:pt x="270572" y="2948"/>
                    <a:pt x="278636" y="749"/>
                    <a:pt x="282668" y="10646"/>
                  </a:cubicBezTo>
                  <a:cubicBezTo>
                    <a:pt x="283401" y="14678"/>
                    <a:pt x="281569" y="17610"/>
                    <a:pt x="278636" y="19809"/>
                  </a:cubicBezTo>
                  <a:cubicBezTo>
                    <a:pt x="276804" y="20542"/>
                    <a:pt x="275338" y="20909"/>
                    <a:pt x="273505" y="20909"/>
                  </a:cubicBezTo>
                  <a:cubicBezTo>
                    <a:pt x="263242" y="22375"/>
                    <a:pt x="256277" y="27140"/>
                    <a:pt x="253712" y="37770"/>
                  </a:cubicBezTo>
                  <a:cubicBezTo>
                    <a:pt x="251512" y="46200"/>
                    <a:pt x="245648" y="47666"/>
                    <a:pt x="239783" y="43268"/>
                  </a:cubicBezTo>
                  <a:cubicBezTo>
                    <a:pt x="229154" y="35570"/>
                    <a:pt x="217058" y="38136"/>
                    <a:pt x="205695" y="36670"/>
                  </a:cubicBezTo>
                  <a:cubicBezTo>
                    <a:pt x="203129" y="36303"/>
                    <a:pt x="199097" y="35204"/>
                    <a:pt x="198731" y="37036"/>
                  </a:cubicBezTo>
                  <a:cubicBezTo>
                    <a:pt x="194333" y="50598"/>
                    <a:pt x="183336" y="45833"/>
                    <a:pt x="174173" y="46933"/>
                  </a:cubicBezTo>
                  <a:cubicBezTo>
                    <a:pt x="161711" y="48399"/>
                    <a:pt x="147049" y="44734"/>
                    <a:pt x="140818" y="61228"/>
                  </a:cubicBezTo>
                  <a:cubicBezTo>
                    <a:pt x="140085" y="62694"/>
                    <a:pt x="136053" y="61228"/>
                    <a:pt x="134220" y="60128"/>
                  </a:cubicBezTo>
                  <a:cubicBezTo>
                    <a:pt x="125423" y="53164"/>
                    <a:pt x="124324" y="60861"/>
                    <a:pt x="121758" y="66726"/>
                  </a:cubicBezTo>
                  <a:cubicBezTo>
                    <a:pt x="113327" y="87985"/>
                    <a:pt x="115893" y="109978"/>
                    <a:pt x="119192" y="131237"/>
                  </a:cubicBezTo>
                  <a:cubicBezTo>
                    <a:pt x="122857" y="153962"/>
                    <a:pt x="121025" y="176321"/>
                    <a:pt x="118459" y="198313"/>
                  </a:cubicBezTo>
                  <a:cubicBezTo>
                    <a:pt x="116260" y="217007"/>
                    <a:pt x="118825" y="235334"/>
                    <a:pt x="115527" y="253661"/>
                  </a:cubicBezTo>
                  <a:cubicBezTo>
                    <a:pt x="108562" y="259159"/>
                    <a:pt x="106730" y="252195"/>
                    <a:pt x="105264" y="248529"/>
                  </a:cubicBezTo>
                  <a:cubicBezTo>
                    <a:pt x="96833" y="224338"/>
                    <a:pt x="80705" y="201612"/>
                    <a:pt x="92068" y="173755"/>
                  </a:cubicBezTo>
                  <a:cubicBezTo>
                    <a:pt x="95367" y="166058"/>
                    <a:pt x="89869" y="161293"/>
                    <a:pt x="84371" y="156162"/>
                  </a:cubicBezTo>
                  <a:cubicBezTo>
                    <a:pt x="75941" y="148464"/>
                    <a:pt x="68243" y="141133"/>
                    <a:pt x="74474" y="127205"/>
                  </a:cubicBezTo>
                  <a:cubicBezTo>
                    <a:pt x="77040" y="121340"/>
                    <a:pt x="79239" y="110711"/>
                    <a:pt x="67510" y="107412"/>
                  </a:cubicBezTo>
                  <a:cubicBezTo>
                    <a:pt x="65311" y="106679"/>
                    <a:pt x="63112" y="102647"/>
                    <a:pt x="64211" y="101181"/>
                  </a:cubicBezTo>
                  <a:cubicBezTo>
                    <a:pt x="71175" y="92017"/>
                    <a:pt x="70076" y="82854"/>
                    <a:pt x="68976" y="71858"/>
                  </a:cubicBezTo>
                  <a:cubicBezTo>
                    <a:pt x="67877" y="60495"/>
                    <a:pt x="71175" y="58296"/>
                    <a:pt x="65311" y="48399"/>
                  </a:cubicBezTo>
                  <a:cubicBezTo>
                    <a:pt x="60546" y="61595"/>
                    <a:pt x="51016" y="62694"/>
                    <a:pt x="40386" y="59762"/>
                  </a:cubicBezTo>
                  <a:cubicBezTo>
                    <a:pt x="29390" y="56830"/>
                    <a:pt x="19494" y="56830"/>
                    <a:pt x="11796" y="67459"/>
                  </a:cubicBezTo>
                  <a:cubicBezTo>
                    <a:pt x="9597" y="70392"/>
                    <a:pt x="5932" y="73324"/>
                    <a:pt x="2999" y="68559"/>
                  </a:cubicBezTo>
                  <a:cubicBezTo>
                    <a:pt x="-1033" y="61595"/>
                    <a:pt x="-300" y="54264"/>
                    <a:pt x="1167" y="46567"/>
                  </a:cubicBezTo>
                  <a:cubicBezTo>
                    <a:pt x="2633" y="38869"/>
                    <a:pt x="8497" y="37770"/>
                    <a:pt x="15462" y="37036"/>
                  </a:cubicBezTo>
                  <a:cubicBezTo>
                    <a:pt x="26458" y="35937"/>
                    <a:pt x="38920" y="37770"/>
                    <a:pt x="48817" y="29706"/>
                  </a:cubicBezTo>
                  <a:close/>
                </a:path>
              </a:pathLst>
            </a:custGeom>
            <a:solidFill>
              <a:srgbClr val="B1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57" name="Freeform: Shape 25256">
              <a:extLst>
                <a:ext uri="{FF2B5EF4-FFF2-40B4-BE49-F238E27FC236}">
                  <a16:creationId xmlns:a16="http://schemas.microsoft.com/office/drawing/2014/main" id="{28094778-D47C-40E2-82A5-3F08B2EDDA22}"/>
                </a:ext>
              </a:extLst>
            </p:cNvPr>
            <p:cNvSpPr/>
            <p:nvPr/>
          </p:nvSpPr>
          <p:spPr>
            <a:xfrm>
              <a:off x="11920524" y="4622583"/>
              <a:ext cx="357741" cy="93351"/>
            </a:xfrm>
            <a:custGeom>
              <a:avLst/>
              <a:gdLst>
                <a:gd name="connsiteX0" fmla="*/ 357742 w 357741"/>
                <a:gd name="connsiteY0" fmla="*/ 46079 h 93351"/>
                <a:gd name="connsiteX1" fmla="*/ 357742 w 357741"/>
                <a:gd name="connsiteY1" fmla="*/ 60741 h 93351"/>
                <a:gd name="connsiteX2" fmla="*/ 349678 w 357741"/>
                <a:gd name="connsiteY2" fmla="*/ 64773 h 93351"/>
                <a:gd name="connsiteX3" fmla="*/ 342714 w 357741"/>
                <a:gd name="connsiteY3" fmla="*/ 71737 h 93351"/>
                <a:gd name="connsiteX4" fmla="*/ 335016 w 357741"/>
                <a:gd name="connsiteY4" fmla="*/ 83100 h 93351"/>
                <a:gd name="connsiteX5" fmla="*/ 300195 w 357741"/>
                <a:gd name="connsiteY5" fmla="*/ 84566 h 93351"/>
                <a:gd name="connsiteX6" fmla="*/ 309359 w 357741"/>
                <a:gd name="connsiteY6" fmla="*/ 78335 h 93351"/>
                <a:gd name="connsiteX7" fmla="*/ 293231 w 357741"/>
                <a:gd name="connsiteY7" fmla="*/ 71737 h 93351"/>
                <a:gd name="connsiteX8" fmla="*/ 324753 w 357741"/>
                <a:gd name="connsiteY8" fmla="*/ 64040 h 93351"/>
                <a:gd name="connsiteX9" fmla="*/ 310825 w 357741"/>
                <a:gd name="connsiteY9" fmla="*/ 61107 h 93351"/>
                <a:gd name="connsiteX10" fmla="*/ 237151 w 357741"/>
                <a:gd name="connsiteY10" fmla="*/ 54509 h 93351"/>
                <a:gd name="connsiteX11" fmla="*/ 197564 w 357741"/>
                <a:gd name="connsiteY11" fmla="*/ 63306 h 93351"/>
                <a:gd name="connsiteX12" fmla="*/ 48017 w 357741"/>
                <a:gd name="connsiteY12" fmla="*/ 65139 h 93351"/>
                <a:gd name="connsiteX13" fmla="*/ 0 w 357741"/>
                <a:gd name="connsiteY13" fmla="*/ 43513 h 93351"/>
                <a:gd name="connsiteX14" fmla="*/ 8430 w 357741"/>
                <a:gd name="connsiteY14" fmla="*/ 33983 h 93351"/>
                <a:gd name="connsiteX15" fmla="*/ 13195 w 357741"/>
                <a:gd name="connsiteY15" fmla="*/ 14190 h 93351"/>
                <a:gd name="connsiteX16" fmla="*/ 14295 w 357741"/>
                <a:gd name="connsiteY16" fmla="*/ 2828 h 93351"/>
                <a:gd name="connsiteX17" fmla="*/ 54248 w 357741"/>
                <a:gd name="connsiteY17" fmla="*/ 5027 h 93351"/>
                <a:gd name="connsiteX18" fmla="*/ 73674 w 357741"/>
                <a:gd name="connsiteY18" fmla="*/ 13824 h 93351"/>
                <a:gd name="connsiteX19" fmla="*/ 111428 w 357741"/>
                <a:gd name="connsiteY19" fmla="*/ 22254 h 93351"/>
                <a:gd name="connsiteX20" fmla="*/ 176672 w 357741"/>
                <a:gd name="connsiteY20" fmla="*/ 33983 h 93351"/>
                <a:gd name="connsiteX21" fmla="*/ 227254 w 357741"/>
                <a:gd name="connsiteY21" fmla="*/ 37282 h 93351"/>
                <a:gd name="connsiteX22" fmla="*/ 287000 w 357741"/>
                <a:gd name="connsiteY22" fmla="*/ 42047 h 93351"/>
                <a:gd name="connsiteX23" fmla="*/ 312291 w 357741"/>
                <a:gd name="connsiteY23" fmla="*/ 36916 h 93351"/>
                <a:gd name="connsiteX24" fmla="*/ 317422 w 357741"/>
                <a:gd name="connsiteY24" fmla="*/ 37282 h 93351"/>
                <a:gd name="connsiteX25" fmla="*/ 357742 w 357741"/>
                <a:gd name="connsiteY25" fmla="*/ 46079 h 9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7741" h="93351">
                  <a:moveTo>
                    <a:pt x="357742" y="46079"/>
                  </a:moveTo>
                  <a:cubicBezTo>
                    <a:pt x="353710" y="50844"/>
                    <a:pt x="357375" y="55609"/>
                    <a:pt x="357742" y="60741"/>
                  </a:cubicBezTo>
                  <a:cubicBezTo>
                    <a:pt x="355176" y="62207"/>
                    <a:pt x="352244" y="63306"/>
                    <a:pt x="349678" y="64773"/>
                  </a:cubicBezTo>
                  <a:cubicBezTo>
                    <a:pt x="347479" y="66972"/>
                    <a:pt x="345279" y="69904"/>
                    <a:pt x="342714" y="71737"/>
                  </a:cubicBezTo>
                  <a:cubicBezTo>
                    <a:pt x="342714" y="77235"/>
                    <a:pt x="342714" y="82733"/>
                    <a:pt x="335016" y="83100"/>
                  </a:cubicBezTo>
                  <a:cubicBezTo>
                    <a:pt x="323654" y="90064"/>
                    <a:pt x="312657" y="101426"/>
                    <a:pt x="300195" y="84566"/>
                  </a:cubicBezTo>
                  <a:cubicBezTo>
                    <a:pt x="301295" y="80167"/>
                    <a:pt x="303861" y="77601"/>
                    <a:pt x="309359" y="78335"/>
                  </a:cubicBezTo>
                  <a:cubicBezTo>
                    <a:pt x="303861" y="76502"/>
                    <a:pt x="293964" y="83466"/>
                    <a:pt x="293231" y="71737"/>
                  </a:cubicBezTo>
                  <a:cubicBezTo>
                    <a:pt x="301661" y="61840"/>
                    <a:pt x="314124" y="66972"/>
                    <a:pt x="324753" y="64040"/>
                  </a:cubicBezTo>
                  <a:cubicBezTo>
                    <a:pt x="320355" y="61107"/>
                    <a:pt x="315590" y="60741"/>
                    <a:pt x="310825" y="61107"/>
                  </a:cubicBezTo>
                  <a:cubicBezTo>
                    <a:pt x="285900" y="62940"/>
                    <a:pt x="261709" y="62940"/>
                    <a:pt x="237151" y="54509"/>
                  </a:cubicBezTo>
                  <a:cubicBezTo>
                    <a:pt x="224322" y="50111"/>
                    <a:pt x="210760" y="59275"/>
                    <a:pt x="197564" y="63306"/>
                  </a:cubicBezTo>
                  <a:cubicBezTo>
                    <a:pt x="148082" y="78335"/>
                    <a:pt x="98599" y="86765"/>
                    <a:pt x="48017" y="65139"/>
                  </a:cubicBezTo>
                  <a:cubicBezTo>
                    <a:pt x="31889" y="58175"/>
                    <a:pt x="12096" y="59275"/>
                    <a:pt x="0" y="43513"/>
                  </a:cubicBezTo>
                  <a:cubicBezTo>
                    <a:pt x="1100" y="38748"/>
                    <a:pt x="4765" y="36183"/>
                    <a:pt x="8430" y="33983"/>
                  </a:cubicBezTo>
                  <a:cubicBezTo>
                    <a:pt x="16494" y="28852"/>
                    <a:pt x="20160" y="22987"/>
                    <a:pt x="13195" y="14190"/>
                  </a:cubicBezTo>
                  <a:cubicBezTo>
                    <a:pt x="10263" y="10158"/>
                    <a:pt x="9530" y="6493"/>
                    <a:pt x="14295" y="2828"/>
                  </a:cubicBezTo>
                  <a:cubicBezTo>
                    <a:pt x="20526" y="-1571"/>
                    <a:pt x="50216" y="-838"/>
                    <a:pt x="54248" y="5027"/>
                  </a:cubicBezTo>
                  <a:cubicBezTo>
                    <a:pt x="59379" y="12358"/>
                    <a:pt x="66344" y="13091"/>
                    <a:pt x="73674" y="13824"/>
                  </a:cubicBezTo>
                  <a:cubicBezTo>
                    <a:pt x="86137" y="17856"/>
                    <a:pt x="97866" y="23720"/>
                    <a:pt x="111428" y="22254"/>
                  </a:cubicBezTo>
                  <a:cubicBezTo>
                    <a:pt x="133420" y="24820"/>
                    <a:pt x="155046" y="29218"/>
                    <a:pt x="176672" y="33983"/>
                  </a:cubicBezTo>
                  <a:cubicBezTo>
                    <a:pt x="193166" y="41314"/>
                    <a:pt x="210393" y="39481"/>
                    <a:pt x="227254" y="37282"/>
                  </a:cubicBezTo>
                  <a:cubicBezTo>
                    <a:pt x="247780" y="32151"/>
                    <a:pt x="266474" y="46446"/>
                    <a:pt x="287000" y="42047"/>
                  </a:cubicBezTo>
                  <a:cubicBezTo>
                    <a:pt x="295430" y="40215"/>
                    <a:pt x="303861" y="39481"/>
                    <a:pt x="312291" y="36916"/>
                  </a:cubicBezTo>
                  <a:cubicBezTo>
                    <a:pt x="314124" y="36549"/>
                    <a:pt x="315956" y="36916"/>
                    <a:pt x="317422" y="37282"/>
                  </a:cubicBezTo>
                  <a:cubicBezTo>
                    <a:pt x="330251" y="41681"/>
                    <a:pt x="344913" y="40581"/>
                    <a:pt x="357742" y="46079"/>
                  </a:cubicBezTo>
                  <a:close/>
                </a:path>
              </a:pathLst>
            </a:custGeom>
            <a:solidFill>
              <a:srgbClr val="BBB2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58" name="Freeform: Shape 25257">
              <a:extLst>
                <a:ext uri="{FF2B5EF4-FFF2-40B4-BE49-F238E27FC236}">
                  <a16:creationId xmlns:a16="http://schemas.microsoft.com/office/drawing/2014/main" id="{4FCC3C48-E4C5-4D66-8AF6-607A02FC3084}"/>
                </a:ext>
              </a:extLst>
            </p:cNvPr>
            <p:cNvSpPr/>
            <p:nvPr/>
          </p:nvSpPr>
          <p:spPr>
            <a:xfrm>
              <a:off x="12370925" y="4704801"/>
              <a:ext cx="113701" cy="68690"/>
            </a:xfrm>
            <a:custGeom>
              <a:avLst/>
              <a:gdLst>
                <a:gd name="connsiteX0" fmla="*/ 113702 w 113701"/>
                <a:gd name="connsiteY0" fmla="*/ 23607 h 68690"/>
                <a:gd name="connsiteX1" fmla="*/ 73016 w 113701"/>
                <a:gd name="connsiteY1" fmla="*/ 28372 h 68690"/>
                <a:gd name="connsiteX2" fmla="*/ 58721 w 113701"/>
                <a:gd name="connsiteY2" fmla="*/ 40101 h 68690"/>
                <a:gd name="connsiteX3" fmla="*/ 57621 w 113701"/>
                <a:gd name="connsiteY3" fmla="*/ 68691 h 68690"/>
                <a:gd name="connsiteX4" fmla="*/ 6306 w 113701"/>
                <a:gd name="connsiteY4" fmla="*/ 30937 h 68690"/>
                <a:gd name="connsiteX5" fmla="*/ 1907 w 113701"/>
                <a:gd name="connsiteY5" fmla="*/ 24340 h 68690"/>
                <a:gd name="connsiteX6" fmla="*/ 12904 w 113701"/>
                <a:gd name="connsiteY6" fmla="*/ 5280 h 68690"/>
                <a:gd name="connsiteX7" fmla="*/ 80347 w 113701"/>
                <a:gd name="connsiteY7" fmla="*/ 881 h 68690"/>
                <a:gd name="connsiteX8" fmla="*/ 90976 w 113701"/>
                <a:gd name="connsiteY8" fmla="*/ 148 h 68690"/>
                <a:gd name="connsiteX9" fmla="*/ 113702 w 113701"/>
                <a:gd name="connsiteY9" fmla="*/ 23607 h 6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701" h="68690">
                  <a:moveTo>
                    <a:pt x="113702" y="23607"/>
                  </a:moveTo>
                  <a:cubicBezTo>
                    <a:pt x="102339" y="41567"/>
                    <a:pt x="82546" y="31304"/>
                    <a:pt x="73016" y="28372"/>
                  </a:cubicBezTo>
                  <a:cubicBezTo>
                    <a:pt x="55055" y="22140"/>
                    <a:pt x="58354" y="37169"/>
                    <a:pt x="58721" y="40101"/>
                  </a:cubicBezTo>
                  <a:cubicBezTo>
                    <a:pt x="59821" y="49997"/>
                    <a:pt x="57988" y="59161"/>
                    <a:pt x="57621" y="68691"/>
                  </a:cubicBezTo>
                  <a:cubicBezTo>
                    <a:pt x="34896" y="63926"/>
                    <a:pt x="19135" y="49264"/>
                    <a:pt x="6306" y="30937"/>
                  </a:cubicBezTo>
                  <a:cubicBezTo>
                    <a:pt x="4473" y="29105"/>
                    <a:pt x="3007" y="26906"/>
                    <a:pt x="1907" y="24340"/>
                  </a:cubicBezTo>
                  <a:cubicBezTo>
                    <a:pt x="-3957" y="12610"/>
                    <a:pt x="4840" y="9312"/>
                    <a:pt x="12904" y="5280"/>
                  </a:cubicBezTo>
                  <a:cubicBezTo>
                    <a:pt x="35629" y="4547"/>
                    <a:pt x="57621" y="-951"/>
                    <a:pt x="80347" y="881"/>
                  </a:cubicBezTo>
                  <a:cubicBezTo>
                    <a:pt x="84012" y="515"/>
                    <a:pt x="87311" y="515"/>
                    <a:pt x="90976" y="148"/>
                  </a:cubicBezTo>
                  <a:cubicBezTo>
                    <a:pt x="107837" y="-1318"/>
                    <a:pt x="113702" y="8212"/>
                    <a:pt x="113702" y="23607"/>
                  </a:cubicBezTo>
                  <a:close/>
                </a:path>
              </a:pathLst>
            </a:custGeom>
            <a:solidFill>
              <a:srgbClr val="EEEA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59" name="Freeform: Shape 25258">
              <a:extLst>
                <a:ext uri="{FF2B5EF4-FFF2-40B4-BE49-F238E27FC236}">
                  <a16:creationId xmlns:a16="http://schemas.microsoft.com/office/drawing/2014/main" id="{560E7F20-A1A0-407B-B226-0DA3ADE87C55}"/>
                </a:ext>
              </a:extLst>
            </p:cNvPr>
            <p:cNvSpPr/>
            <p:nvPr/>
          </p:nvSpPr>
          <p:spPr>
            <a:xfrm>
              <a:off x="11997077" y="4710447"/>
              <a:ext cx="139999" cy="26305"/>
            </a:xfrm>
            <a:custGeom>
              <a:avLst/>
              <a:gdLst>
                <a:gd name="connsiteX0" fmla="*/ 134573 w 139999"/>
                <a:gd name="connsiteY0" fmla="*/ 21992 h 26305"/>
                <a:gd name="connsiteX1" fmla="*/ 131274 w 139999"/>
                <a:gd name="connsiteY1" fmla="*/ 22359 h 26305"/>
                <a:gd name="connsiteX2" fmla="*/ 11783 w 139999"/>
                <a:gd name="connsiteY2" fmla="*/ 24192 h 26305"/>
                <a:gd name="connsiteX3" fmla="*/ 54 w 139999"/>
                <a:gd name="connsiteY3" fmla="*/ 16494 h 26305"/>
                <a:gd name="connsiteX4" fmla="*/ 10683 w 139999"/>
                <a:gd name="connsiteY4" fmla="*/ 8064 h 26305"/>
                <a:gd name="connsiteX5" fmla="*/ 51002 w 139999"/>
                <a:gd name="connsiteY5" fmla="*/ 5132 h 26305"/>
                <a:gd name="connsiteX6" fmla="*/ 58333 w 139999"/>
                <a:gd name="connsiteY6" fmla="*/ 0 h 26305"/>
                <a:gd name="connsiteX7" fmla="*/ 129075 w 139999"/>
                <a:gd name="connsiteY7" fmla="*/ 5132 h 26305"/>
                <a:gd name="connsiteX8" fmla="*/ 139705 w 139999"/>
                <a:gd name="connsiteY8" fmla="*/ 11363 h 26305"/>
                <a:gd name="connsiteX9" fmla="*/ 138605 w 139999"/>
                <a:gd name="connsiteY9" fmla="*/ 17594 h 26305"/>
                <a:gd name="connsiteX10" fmla="*/ 134573 w 139999"/>
                <a:gd name="connsiteY10" fmla="*/ 21992 h 2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99" h="26305">
                  <a:moveTo>
                    <a:pt x="134573" y="21992"/>
                  </a:moveTo>
                  <a:cubicBezTo>
                    <a:pt x="133474" y="21992"/>
                    <a:pt x="132374" y="21992"/>
                    <a:pt x="131274" y="22359"/>
                  </a:cubicBezTo>
                  <a:cubicBezTo>
                    <a:pt x="91688" y="28590"/>
                    <a:pt x="51735" y="26024"/>
                    <a:pt x="11783" y="24192"/>
                  </a:cubicBezTo>
                  <a:cubicBezTo>
                    <a:pt x="7018" y="23825"/>
                    <a:pt x="787" y="21259"/>
                    <a:pt x="54" y="16494"/>
                  </a:cubicBezTo>
                  <a:cubicBezTo>
                    <a:pt x="-680" y="10263"/>
                    <a:pt x="6285" y="9897"/>
                    <a:pt x="10683" y="8064"/>
                  </a:cubicBezTo>
                  <a:cubicBezTo>
                    <a:pt x="23512" y="2566"/>
                    <a:pt x="37440" y="9530"/>
                    <a:pt x="51002" y="5132"/>
                  </a:cubicBezTo>
                  <a:cubicBezTo>
                    <a:pt x="54668" y="4032"/>
                    <a:pt x="55767" y="1466"/>
                    <a:pt x="58333" y="0"/>
                  </a:cubicBezTo>
                  <a:cubicBezTo>
                    <a:pt x="81425" y="6964"/>
                    <a:pt x="105617" y="3299"/>
                    <a:pt x="129075" y="5132"/>
                  </a:cubicBezTo>
                  <a:cubicBezTo>
                    <a:pt x="133474" y="5865"/>
                    <a:pt x="137506" y="7331"/>
                    <a:pt x="139705" y="11363"/>
                  </a:cubicBezTo>
                  <a:cubicBezTo>
                    <a:pt x="140438" y="13562"/>
                    <a:pt x="139705" y="15761"/>
                    <a:pt x="138605" y="17594"/>
                  </a:cubicBezTo>
                  <a:cubicBezTo>
                    <a:pt x="137139" y="19427"/>
                    <a:pt x="135673" y="20893"/>
                    <a:pt x="134573" y="21992"/>
                  </a:cubicBezTo>
                  <a:close/>
                </a:path>
              </a:pathLst>
            </a:custGeom>
            <a:solidFill>
              <a:srgbClr val="9F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60" name="Freeform: Shape 25259">
              <a:extLst>
                <a:ext uri="{FF2B5EF4-FFF2-40B4-BE49-F238E27FC236}">
                  <a16:creationId xmlns:a16="http://schemas.microsoft.com/office/drawing/2014/main" id="{FA684C7D-442E-4B60-A6D2-B727784FDF2D}"/>
                </a:ext>
              </a:extLst>
            </p:cNvPr>
            <p:cNvSpPr/>
            <p:nvPr/>
          </p:nvSpPr>
          <p:spPr>
            <a:xfrm>
              <a:off x="12135315" y="4704539"/>
              <a:ext cx="129926" cy="24585"/>
            </a:xfrm>
            <a:custGeom>
              <a:avLst/>
              <a:gdLst>
                <a:gd name="connsiteX0" fmla="*/ 0 w 129926"/>
                <a:gd name="connsiteY0" fmla="*/ 24235 h 24585"/>
                <a:gd name="connsiteX1" fmla="*/ 0 w 129926"/>
                <a:gd name="connsiteY1" fmla="*/ 20203 h 24585"/>
                <a:gd name="connsiteX2" fmla="*/ 22725 w 129926"/>
                <a:gd name="connsiteY2" fmla="*/ 15072 h 24585"/>
                <a:gd name="connsiteX3" fmla="*/ 73674 w 129926"/>
                <a:gd name="connsiteY3" fmla="*/ 3709 h 24585"/>
                <a:gd name="connsiteX4" fmla="*/ 86137 w 129926"/>
                <a:gd name="connsiteY4" fmla="*/ 2243 h 24585"/>
                <a:gd name="connsiteX5" fmla="*/ 120225 w 129926"/>
                <a:gd name="connsiteY5" fmla="*/ 1876 h 24585"/>
                <a:gd name="connsiteX6" fmla="*/ 129388 w 129926"/>
                <a:gd name="connsiteY6" fmla="*/ 13972 h 24585"/>
                <a:gd name="connsiteX7" fmla="*/ 115826 w 129926"/>
                <a:gd name="connsiteY7" fmla="*/ 17271 h 24585"/>
                <a:gd name="connsiteX8" fmla="*/ 0 w 129926"/>
                <a:gd name="connsiteY8" fmla="*/ 24235 h 24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26" h="24585">
                  <a:moveTo>
                    <a:pt x="0" y="24235"/>
                  </a:moveTo>
                  <a:cubicBezTo>
                    <a:pt x="0" y="22769"/>
                    <a:pt x="0" y="21303"/>
                    <a:pt x="0" y="20203"/>
                  </a:cubicBezTo>
                  <a:cubicBezTo>
                    <a:pt x="6598" y="14339"/>
                    <a:pt x="14661" y="15072"/>
                    <a:pt x="22725" y="15072"/>
                  </a:cubicBezTo>
                  <a:cubicBezTo>
                    <a:pt x="40319" y="14705"/>
                    <a:pt x="57547" y="11406"/>
                    <a:pt x="73674" y="3709"/>
                  </a:cubicBezTo>
                  <a:cubicBezTo>
                    <a:pt x="77340" y="777"/>
                    <a:pt x="81372" y="-2156"/>
                    <a:pt x="86137" y="2243"/>
                  </a:cubicBezTo>
                  <a:cubicBezTo>
                    <a:pt x="97866" y="16171"/>
                    <a:pt x="108862" y="-689"/>
                    <a:pt x="120225" y="1876"/>
                  </a:cubicBezTo>
                  <a:cubicBezTo>
                    <a:pt x="122424" y="6641"/>
                    <a:pt x="132320" y="6641"/>
                    <a:pt x="129388" y="13972"/>
                  </a:cubicBezTo>
                  <a:cubicBezTo>
                    <a:pt x="127189" y="19470"/>
                    <a:pt x="120591" y="16905"/>
                    <a:pt x="115826" y="17271"/>
                  </a:cubicBezTo>
                  <a:cubicBezTo>
                    <a:pt x="77340" y="22403"/>
                    <a:pt x="38853" y="25701"/>
                    <a:pt x="0" y="24235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61" name="Freeform: Shape 25260">
              <a:extLst>
                <a:ext uri="{FF2B5EF4-FFF2-40B4-BE49-F238E27FC236}">
                  <a16:creationId xmlns:a16="http://schemas.microsoft.com/office/drawing/2014/main" id="{8B83251A-3464-4C36-B036-0DAEDBF07371}"/>
                </a:ext>
              </a:extLst>
            </p:cNvPr>
            <p:cNvSpPr/>
            <p:nvPr/>
          </p:nvSpPr>
          <p:spPr>
            <a:xfrm>
              <a:off x="12288895" y="4709429"/>
              <a:ext cx="94567" cy="24664"/>
            </a:xfrm>
            <a:custGeom>
              <a:avLst/>
              <a:gdLst>
                <a:gd name="connsiteX0" fmla="*/ 94567 w 94567"/>
                <a:gd name="connsiteY0" fmla="*/ 652 h 24664"/>
                <a:gd name="connsiteX1" fmla="*/ 86137 w 94567"/>
                <a:gd name="connsiteY1" fmla="*/ 19712 h 24664"/>
                <a:gd name="connsiteX2" fmla="*/ 71842 w 94567"/>
                <a:gd name="connsiteY2" fmla="*/ 21911 h 24664"/>
                <a:gd name="connsiteX3" fmla="*/ 29323 w 94567"/>
                <a:gd name="connsiteY3" fmla="*/ 20811 h 24664"/>
                <a:gd name="connsiteX4" fmla="*/ 0 w 94567"/>
                <a:gd name="connsiteY4" fmla="*/ 15313 h 24664"/>
                <a:gd name="connsiteX5" fmla="*/ 35188 w 94567"/>
                <a:gd name="connsiteY5" fmla="*/ 652 h 24664"/>
                <a:gd name="connsiteX6" fmla="*/ 94567 w 94567"/>
                <a:gd name="connsiteY6" fmla="*/ 652 h 2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67" h="24664">
                  <a:moveTo>
                    <a:pt x="94567" y="652"/>
                  </a:moveTo>
                  <a:cubicBezTo>
                    <a:pt x="93101" y="7616"/>
                    <a:pt x="81372" y="10182"/>
                    <a:pt x="86137" y="19712"/>
                  </a:cubicBezTo>
                  <a:cubicBezTo>
                    <a:pt x="82471" y="26676"/>
                    <a:pt x="76607" y="25210"/>
                    <a:pt x="71842" y="21911"/>
                  </a:cubicBezTo>
                  <a:cubicBezTo>
                    <a:pt x="57913" y="12381"/>
                    <a:pt x="43618" y="13847"/>
                    <a:pt x="29323" y="20811"/>
                  </a:cubicBezTo>
                  <a:cubicBezTo>
                    <a:pt x="18694" y="22644"/>
                    <a:pt x="7331" y="29242"/>
                    <a:pt x="0" y="15313"/>
                  </a:cubicBezTo>
                  <a:cubicBezTo>
                    <a:pt x="6231" y="-2647"/>
                    <a:pt x="22725" y="1385"/>
                    <a:pt x="35188" y="652"/>
                  </a:cubicBezTo>
                  <a:cubicBezTo>
                    <a:pt x="54981" y="-815"/>
                    <a:pt x="74774" y="652"/>
                    <a:pt x="94567" y="652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62" name="Freeform: Shape 25261">
              <a:extLst>
                <a:ext uri="{FF2B5EF4-FFF2-40B4-BE49-F238E27FC236}">
                  <a16:creationId xmlns:a16="http://schemas.microsoft.com/office/drawing/2014/main" id="{8442F1AF-1112-40FF-A12B-72C9168C9E09}"/>
                </a:ext>
              </a:extLst>
            </p:cNvPr>
            <p:cNvSpPr/>
            <p:nvPr/>
          </p:nvSpPr>
          <p:spPr>
            <a:xfrm>
              <a:off x="12278265" y="4724742"/>
              <a:ext cx="41718" cy="19060"/>
            </a:xfrm>
            <a:custGeom>
              <a:avLst/>
              <a:gdLst>
                <a:gd name="connsiteX0" fmla="*/ 10996 w 41718"/>
                <a:gd name="connsiteY0" fmla="*/ 0 h 19060"/>
                <a:gd name="connsiteX1" fmla="*/ 41419 w 41718"/>
                <a:gd name="connsiteY1" fmla="*/ 0 h 19060"/>
                <a:gd name="connsiteX2" fmla="*/ 21626 w 41718"/>
                <a:gd name="connsiteY2" fmla="*/ 19060 h 19060"/>
                <a:gd name="connsiteX3" fmla="*/ 19060 w 41718"/>
                <a:gd name="connsiteY3" fmla="*/ 18693 h 19060"/>
                <a:gd name="connsiteX4" fmla="*/ 0 w 41718"/>
                <a:gd name="connsiteY4" fmla="*/ 11363 h 19060"/>
                <a:gd name="connsiteX5" fmla="*/ 10996 w 41718"/>
                <a:gd name="connsiteY5" fmla="*/ 0 h 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18" h="19060">
                  <a:moveTo>
                    <a:pt x="10996" y="0"/>
                  </a:moveTo>
                  <a:cubicBezTo>
                    <a:pt x="21259" y="6231"/>
                    <a:pt x="31156" y="4398"/>
                    <a:pt x="41419" y="0"/>
                  </a:cubicBezTo>
                  <a:cubicBezTo>
                    <a:pt x="43618" y="15761"/>
                    <a:pt x="33355" y="17960"/>
                    <a:pt x="21626" y="19060"/>
                  </a:cubicBezTo>
                  <a:cubicBezTo>
                    <a:pt x="20893" y="19060"/>
                    <a:pt x="19793" y="18693"/>
                    <a:pt x="19060" y="18693"/>
                  </a:cubicBezTo>
                  <a:cubicBezTo>
                    <a:pt x="14295" y="11729"/>
                    <a:pt x="5498" y="16128"/>
                    <a:pt x="0" y="11363"/>
                  </a:cubicBezTo>
                  <a:cubicBezTo>
                    <a:pt x="3299" y="7697"/>
                    <a:pt x="6964" y="4032"/>
                    <a:pt x="10996" y="0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63" name="Freeform: Shape 25262">
              <a:extLst>
                <a:ext uri="{FF2B5EF4-FFF2-40B4-BE49-F238E27FC236}">
                  <a16:creationId xmlns:a16="http://schemas.microsoft.com/office/drawing/2014/main" id="{EA8960AC-F654-447A-80CA-9A0BD779D5E7}"/>
                </a:ext>
              </a:extLst>
            </p:cNvPr>
            <p:cNvSpPr/>
            <p:nvPr/>
          </p:nvSpPr>
          <p:spPr>
            <a:xfrm>
              <a:off x="12263237" y="4687355"/>
              <a:ext cx="21725" cy="29783"/>
            </a:xfrm>
            <a:custGeom>
              <a:avLst/>
              <a:gdLst>
                <a:gd name="connsiteX0" fmla="*/ 0 w 21725"/>
                <a:gd name="connsiteY0" fmla="*/ 6964 h 29783"/>
                <a:gd name="connsiteX1" fmla="*/ 6964 w 21725"/>
                <a:gd name="connsiteY1" fmla="*/ 0 h 29783"/>
                <a:gd name="connsiteX2" fmla="*/ 17960 w 21725"/>
                <a:gd name="connsiteY2" fmla="*/ 16494 h 29783"/>
                <a:gd name="connsiteX3" fmla="*/ 20893 w 21725"/>
                <a:gd name="connsiteY3" fmla="*/ 26391 h 29783"/>
                <a:gd name="connsiteX4" fmla="*/ 15028 w 21725"/>
                <a:gd name="connsiteY4" fmla="*/ 29690 h 29783"/>
                <a:gd name="connsiteX5" fmla="*/ 7331 w 21725"/>
                <a:gd name="connsiteY5" fmla="*/ 21992 h 29783"/>
                <a:gd name="connsiteX6" fmla="*/ 0 w 21725"/>
                <a:gd name="connsiteY6" fmla="*/ 6964 h 2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25" h="29783">
                  <a:moveTo>
                    <a:pt x="0" y="6964"/>
                  </a:moveTo>
                  <a:cubicBezTo>
                    <a:pt x="0" y="2199"/>
                    <a:pt x="2199" y="0"/>
                    <a:pt x="6964" y="0"/>
                  </a:cubicBezTo>
                  <a:cubicBezTo>
                    <a:pt x="7697" y="7697"/>
                    <a:pt x="13929" y="11363"/>
                    <a:pt x="17960" y="16494"/>
                  </a:cubicBezTo>
                  <a:cubicBezTo>
                    <a:pt x="20526" y="19427"/>
                    <a:pt x="23092" y="22359"/>
                    <a:pt x="20893" y="26391"/>
                  </a:cubicBezTo>
                  <a:cubicBezTo>
                    <a:pt x="19793" y="28223"/>
                    <a:pt x="17227" y="29323"/>
                    <a:pt x="15028" y="29690"/>
                  </a:cubicBezTo>
                  <a:cubicBezTo>
                    <a:pt x="9530" y="30423"/>
                    <a:pt x="7697" y="26757"/>
                    <a:pt x="7331" y="21992"/>
                  </a:cubicBezTo>
                  <a:cubicBezTo>
                    <a:pt x="6598" y="15761"/>
                    <a:pt x="4399" y="10996"/>
                    <a:pt x="0" y="6964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64" name="Freeform: Shape 25263">
              <a:extLst>
                <a:ext uri="{FF2B5EF4-FFF2-40B4-BE49-F238E27FC236}">
                  <a16:creationId xmlns:a16="http://schemas.microsoft.com/office/drawing/2014/main" id="{561B077F-FF0C-4E17-AD7B-481EFDBC90B6}"/>
                </a:ext>
              </a:extLst>
            </p:cNvPr>
            <p:cNvSpPr/>
            <p:nvPr/>
          </p:nvSpPr>
          <p:spPr>
            <a:xfrm>
              <a:off x="11378752" y="7373577"/>
              <a:ext cx="367390" cy="61067"/>
            </a:xfrm>
            <a:custGeom>
              <a:avLst/>
              <a:gdLst>
                <a:gd name="connsiteX0" fmla="*/ 362534 w 367390"/>
                <a:gd name="connsiteY0" fmla="*/ 14435 h 61067"/>
                <a:gd name="connsiteX1" fmla="*/ 339809 w 367390"/>
                <a:gd name="connsiteY1" fmla="*/ 29463 h 61067"/>
                <a:gd name="connsiteX2" fmla="*/ 295091 w 367390"/>
                <a:gd name="connsiteY2" fmla="*/ 41558 h 61067"/>
                <a:gd name="connsiteX3" fmla="*/ 194293 w 367390"/>
                <a:gd name="connsiteY3" fmla="*/ 56220 h 61067"/>
                <a:gd name="connsiteX4" fmla="*/ 178898 w 367390"/>
                <a:gd name="connsiteY4" fmla="*/ 60985 h 61067"/>
                <a:gd name="connsiteX5" fmla="*/ 129782 w 367390"/>
                <a:gd name="connsiteY5" fmla="*/ 59519 h 61067"/>
                <a:gd name="connsiteX6" fmla="*/ 64905 w 367390"/>
                <a:gd name="connsiteY6" fmla="*/ 52555 h 61067"/>
                <a:gd name="connsiteX7" fmla="*/ 5892 w 367390"/>
                <a:gd name="connsiteY7" fmla="*/ 47790 h 61067"/>
                <a:gd name="connsiteX8" fmla="*/ 9558 w 367390"/>
                <a:gd name="connsiteY8" fmla="*/ 29829 h 61067"/>
                <a:gd name="connsiteX9" fmla="*/ 88363 w 367390"/>
                <a:gd name="connsiteY9" fmla="*/ 22132 h 61067"/>
                <a:gd name="connsiteX10" fmla="*/ 100093 w 367390"/>
                <a:gd name="connsiteY10" fmla="*/ 17733 h 61067"/>
                <a:gd name="connsiteX11" fmla="*/ 241943 w 367390"/>
                <a:gd name="connsiteY11" fmla="*/ 4172 h 61067"/>
                <a:gd name="connsiteX12" fmla="*/ 294358 w 367390"/>
                <a:gd name="connsiteY12" fmla="*/ 14801 h 61067"/>
                <a:gd name="connsiteX13" fmla="*/ 336510 w 367390"/>
                <a:gd name="connsiteY13" fmla="*/ 10403 h 61067"/>
                <a:gd name="connsiteX14" fmla="*/ 354837 w 367390"/>
                <a:gd name="connsiteY14" fmla="*/ 2705 h 61067"/>
                <a:gd name="connsiteX15" fmla="*/ 366566 w 367390"/>
                <a:gd name="connsiteY15" fmla="*/ 1972 h 61067"/>
                <a:gd name="connsiteX16" fmla="*/ 366566 w 367390"/>
                <a:gd name="connsiteY16" fmla="*/ 6737 h 61067"/>
                <a:gd name="connsiteX17" fmla="*/ 362534 w 367390"/>
                <a:gd name="connsiteY17" fmla="*/ 14435 h 6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390" h="61067">
                  <a:moveTo>
                    <a:pt x="362534" y="14435"/>
                  </a:moveTo>
                  <a:cubicBezTo>
                    <a:pt x="354837" y="19566"/>
                    <a:pt x="347506" y="24331"/>
                    <a:pt x="339809" y="29463"/>
                  </a:cubicBezTo>
                  <a:cubicBezTo>
                    <a:pt x="324781" y="33495"/>
                    <a:pt x="309753" y="37526"/>
                    <a:pt x="295091" y="41558"/>
                  </a:cubicBezTo>
                  <a:cubicBezTo>
                    <a:pt x="262103" y="51455"/>
                    <a:pt x="227648" y="50355"/>
                    <a:pt x="194293" y="56220"/>
                  </a:cubicBezTo>
                  <a:cubicBezTo>
                    <a:pt x="189895" y="60618"/>
                    <a:pt x="184396" y="61352"/>
                    <a:pt x="178898" y="60985"/>
                  </a:cubicBezTo>
                  <a:cubicBezTo>
                    <a:pt x="162404" y="60252"/>
                    <a:pt x="146276" y="60618"/>
                    <a:pt x="129782" y="59519"/>
                  </a:cubicBezTo>
                  <a:cubicBezTo>
                    <a:pt x="107057" y="65750"/>
                    <a:pt x="87630" y="46323"/>
                    <a:pt x="64905" y="52555"/>
                  </a:cubicBezTo>
                  <a:cubicBezTo>
                    <a:pt x="45112" y="52921"/>
                    <a:pt x="25319" y="52921"/>
                    <a:pt x="5892" y="47790"/>
                  </a:cubicBezTo>
                  <a:cubicBezTo>
                    <a:pt x="-6937" y="38626"/>
                    <a:pt x="4426" y="34961"/>
                    <a:pt x="9558" y="29829"/>
                  </a:cubicBezTo>
                  <a:cubicBezTo>
                    <a:pt x="35215" y="21765"/>
                    <a:pt x="62339" y="27996"/>
                    <a:pt x="88363" y="22132"/>
                  </a:cubicBezTo>
                  <a:cubicBezTo>
                    <a:pt x="92029" y="19566"/>
                    <a:pt x="95694" y="18100"/>
                    <a:pt x="100093" y="17733"/>
                  </a:cubicBezTo>
                  <a:cubicBezTo>
                    <a:pt x="147376" y="13335"/>
                    <a:pt x="194293" y="3805"/>
                    <a:pt x="241943" y="4172"/>
                  </a:cubicBezTo>
                  <a:cubicBezTo>
                    <a:pt x="257338" y="16634"/>
                    <a:pt x="276764" y="16634"/>
                    <a:pt x="294358" y="14801"/>
                  </a:cubicBezTo>
                  <a:cubicBezTo>
                    <a:pt x="308287" y="13335"/>
                    <a:pt x="322215" y="11502"/>
                    <a:pt x="336510" y="10403"/>
                  </a:cubicBezTo>
                  <a:cubicBezTo>
                    <a:pt x="343108" y="10036"/>
                    <a:pt x="350805" y="11869"/>
                    <a:pt x="354837" y="2705"/>
                  </a:cubicBezTo>
                  <a:cubicBezTo>
                    <a:pt x="356670" y="-960"/>
                    <a:pt x="362534" y="-594"/>
                    <a:pt x="366566" y="1972"/>
                  </a:cubicBezTo>
                  <a:cubicBezTo>
                    <a:pt x="367666" y="3438"/>
                    <a:pt x="367666" y="5271"/>
                    <a:pt x="366566" y="6737"/>
                  </a:cubicBezTo>
                  <a:cubicBezTo>
                    <a:pt x="365100" y="9669"/>
                    <a:pt x="363634" y="12235"/>
                    <a:pt x="362534" y="14435"/>
                  </a:cubicBezTo>
                  <a:close/>
                </a:path>
              </a:pathLst>
            </a:custGeom>
            <a:solidFill>
              <a:srgbClr val="89766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65" name="Freeform: Shape 25264">
              <a:extLst>
                <a:ext uri="{FF2B5EF4-FFF2-40B4-BE49-F238E27FC236}">
                  <a16:creationId xmlns:a16="http://schemas.microsoft.com/office/drawing/2014/main" id="{25613078-1295-4A05-B009-2A7D00522194}"/>
                </a:ext>
              </a:extLst>
            </p:cNvPr>
            <p:cNvSpPr/>
            <p:nvPr/>
          </p:nvSpPr>
          <p:spPr>
            <a:xfrm>
              <a:off x="11507525" y="7429475"/>
              <a:ext cx="111424" cy="30012"/>
            </a:xfrm>
            <a:custGeom>
              <a:avLst/>
              <a:gdLst>
                <a:gd name="connsiteX0" fmla="*/ 643 w 111424"/>
                <a:gd name="connsiteY0" fmla="*/ 3988 h 30012"/>
                <a:gd name="connsiteX1" fmla="*/ 65154 w 111424"/>
                <a:gd name="connsiteY1" fmla="*/ 689 h 30012"/>
                <a:gd name="connsiteX2" fmla="*/ 92278 w 111424"/>
                <a:gd name="connsiteY2" fmla="*/ 4721 h 30012"/>
                <a:gd name="connsiteX3" fmla="*/ 104373 w 111424"/>
                <a:gd name="connsiteY3" fmla="*/ 8020 h 30012"/>
                <a:gd name="connsiteX4" fmla="*/ 111338 w 111424"/>
                <a:gd name="connsiteY4" fmla="*/ 14984 h 30012"/>
                <a:gd name="connsiteX5" fmla="*/ 101807 w 111424"/>
                <a:gd name="connsiteY5" fmla="*/ 18650 h 30012"/>
                <a:gd name="connsiteX6" fmla="*/ 26667 w 111424"/>
                <a:gd name="connsiteY6" fmla="*/ 30012 h 30012"/>
                <a:gd name="connsiteX7" fmla="*/ 25201 w 111424"/>
                <a:gd name="connsiteY7" fmla="*/ 23048 h 30012"/>
                <a:gd name="connsiteX8" fmla="*/ 11639 w 111424"/>
                <a:gd name="connsiteY8" fmla="*/ 11319 h 30012"/>
                <a:gd name="connsiteX9" fmla="*/ 643 w 111424"/>
                <a:gd name="connsiteY9" fmla="*/ 3988 h 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424" h="30012">
                  <a:moveTo>
                    <a:pt x="643" y="3988"/>
                  </a:moveTo>
                  <a:cubicBezTo>
                    <a:pt x="21902" y="-2610"/>
                    <a:pt x="43528" y="1056"/>
                    <a:pt x="65154" y="689"/>
                  </a:cubicBezTo>
                  <a:cubicBezTo>
                    <a:pt x="72484" y="9853"/>
                    <a:pt x="83481" y="3255"/>
                    <a:pt x="92278" y="4721"/>
                  </a:cubicBezTo>
                  <a:cubicBezTo>
                    <a:pt x="96309" y="5454"/>
                    <a:pt x="100341" y="7287"/>
                    <a:pt x="104373" y="8020"/>
                  </a:cubicBezTo>
                  <a:cubicBezTo>
                    <a:pt x="108039" y="8387"/>
                    <a:pt x="112071" y="10952"/>
                    <a:pt x="111338" y="14984"/>
                  </a:cubicBezTo>
                  <a:cubicBezTo>
                    <a:pt x="110604" y="19749"/>
                    <a:pt x="105473" y="18283"/>
                    <a:pt x="101807" y="18650"/>
                  </a:cubicBezTo>
                  <a:cubicBezTo>
                    <a:pt x="76883" y="22315"/>
                    <a:pt x="51592" y="26347"/>
                    <a:pt x="26667" y="30012"/>
                  </a:cubicBezTo>
                  <a:cubicBezTo>
                    <a:pt x="26301" y="27447"/>
                    <a:pt x="24468" y="24881"/>
                    <a:pt x="25201" y="23048"/>
                  </a:cubicBezTo>
                  <a:cubicBezTo>
                    <a:pt x="30699" y="7287"/>
                    <a:pt x="27034" y="2889"/>
                    <a:pt x="11639" y="11319"/>
                  </a:cubicBezTo>
                  <a:cubicBezTo>
                    <a:pt x="5408" y="14618"/>
                    <a:pt x="-2289" y="16084"/>
                    <a:pt x="643" y="3988"/>
                  </a:cubicBezTo>
                  <a:close/>
                </a:path>
              </a:pathLst>
            </a:custGeom>
            <a:solidFill>
              <a:srgbClr val="B190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66" name="Freeform: Shape 25265">
              <a:extLst>
                <a:ext uri="{FF2B5EF4-FFF2-40B4-BE49-F238E27FC236}">
                  <a16:creationId xmlns:a16="http://schemas.microsoft.com/office/drawing/2014/main" id="{CF77BCD2-F191-4953-ADEF-545D57790F61}"/>
                </a:ext>
              </a:extLst>
            </p:cNvPr>
            <p:cNvSpPr/>
            <p:nvPr/>
          </p:nvSpPr>
          <p:spPr>
            <a:xfrm>
              <a:off x="12432081" y="6104745"/>
              <a:ext cx="210570" cy="667848"/>
            </a:xfrm>
            <a:custGeom>
              <a:avLst/>
              <a:gdLst>
                <a:gd name="connsiteX0" fmla="*/ 15525 w 210570"/>
                <a:gd name="connsiteY0" fmla="*/ 667849 h 667848"/>
                <a:gd name="connsiteX1" fmla="*/ 4529 w 210570"/>
                <a:gd name="connsiteY1" fmla="*/ 643657 h 667848"/>
                <a:gd name="connsiteX2" fmla="*/ 1963 w 210570"/>
                <a:gd name="connsiteY2" fmla="*/ 626796 h 667848"/>
                <a:gd name="connsiteX3" fmla="*/ 18457 w 210570"/>
                <a:gd name="connsiteY3" fmla="*/ 609203 h 667848"/>
                <a:gd name="connsiteX4" fmla="*/ 25055 w 210570"/>
                <a:gd name="connsiteY4" fmla="*/ 591242 h 667848"/>
                <a:gd name="connsiteX5" fmla="*/ 28720 w 210570"/>
                <a:gd name="connsiteY5" fmla="*/ 577680 h 667848"/>
                <a:gd name="connsiteX6" fmla="*/ 42282 w 210570"/>
                <a:gd name="connsiteY6" fmla="*/ 536628 h 667848"/>
                <a:gd name="connsiteX7" fmla="*/ 50713 w 210570"/>
                <a:gd name="connsiteY7" fmla="*/ 512070 h 667848"/>
                <a:gd name="connsiteX8" fmla="*/ 54011 w 210570"/>
                <a:gd name="connsiteY8" fmla="*/ 504006 h 667848"/>
                <a:gd name="connsiteX9" fmla="*/ 73804 w 210570"/>
                <a:gd name="connsiteY9" fmla="*/ 489711 h 667848"/>
                <a:gd name="connsiteX10" fmla="*/ 86633 w 210570"/>
                <a:gd name="connsiteY10" fmla="*/ 491544 h 667848"/>
                <a:gd name="connsiteX11" fmla="*/ 88833 w 210570"/>
                <a:gd name="connsiteY11" fmla="*/ 481647 h 667848"/>
                <a:gd name="connsiteX12" fmla="*/ 74171 w 210570"/>
                <a:gd name="connsiteY12" fmla="*/ 472850 h 667848"/>
                <a:gd name="connsiteX13" fmla="*/ 60243 w 210570"/>
                <a:gd name="connsiteY13" fmla="*/ 460388 h 667848"/>
                <a:gd name="connsiteX14" fmla="*/ 70872 w 210570"/>
                <a:gd name="connsiteY14" fmla="*/ 421535 h 667848"/>
                <a:gd name="connsiteX15" fmla="*/ 82968 w 210570"/>
                <a:gd name="connsiteY15" fmla="*/ 349327 h 667848"/>
                <a:gd name="connsiteX16" fmla="*/ 89199 w 210570"/>
                <a:gd name="connsiteY16" fmla="*/ 313039 h 667848"/>
                <a:gd name="connsiteX17" fmla="*/ 103494 w 210570"/>
                <a:gd name="connsiteY17" fmla="*/ 304609 h 667848"/>
                <a:gd name="connsiteX18" fmla="*/ 106060 w 210570"/>
                <a:gd name="connsiteY18" fmla="*/ 316338 h 667848"/>
                <a:gd name="connsiteX19" fmla="*/ 110458 w 210570"/>
                <a:gd name="connsiteY19" fmla="*/ 330633 h 667848"/>
                <a:gd name="connsiteX20" fmla="*/ 122921 w 210570"/>
                <a:gd name="connsiteY20" fmla="*/ 321470 h 667848"/>
                <a:gd name="connsiteX21" fmla="*/ 140148 w 210570"/>
                <a:gd name="connsiteY21" fmla="*/ 278218 h 667848"/>
                <a:gd name="connsiteX22" fmla="*/ 174602 w 210570"/>
                <a:gd name="connsiteY22" fmla="*/ 111810 h 667848"/>
                <a:gd name="connsiteX23" fmla="*/ 174236 w 210570"/>
                <a:gd name="connsiteY23" fmla="*/ 82487 h 667848"/>
                <a:gd name="connsiteX24" fmla="*/ 155543 w 210570"/>
                <a:gd name="connsiteY24" fmla="*/ 93849 h 667848"/>
                <a:gd name="connsiteX25" fmla="*/ 157009 w 210570"/>
                <a:gd name="connsiteY25" fmla="*/ 34470 h 667848"/>
                <a:gd name="connsiteX26" fmla="*/ 165073 w 210570"/>
                <a:gd name="connsiteY26" fmla="*/ 24207 h 667848"/>
                <a:gd name="connsiteX27" fmla="*/ 195495 w 210570"/>
                <a:gd name="connsiteY27" fmla="*/ 11745 h 667848"/>
                <a:gd name="connsiteX28" fmla="*/ 205392 w 210570"/>
                <a:gd name="connsiteY28" fmla="*/ 15 h 667848"/>
                <a:gd name="connsiteX29" fmla="*/ 210523 w 210570"/>
                <a:gd name="connsiteY29" fmla="*/ 13211 h 667848"/>
                <a:gd name="connsiteX30" fmla="*/ 187798 w 210570"/>
                <a:gd name="connsiteY30" fmla="*/ 186584 h 667848"/>
                <a:gd name="connsiteX31" fmla="*/ 161407 w 210570"/>
                <a:gd name="connsiteY31" fmla="*/ 302043 h 667848"/>
                <a:gd name="connsiteX32" fmla="*/ 140881 w 210570"/>
                <a:gd name="connsiteY32" fmla="*/ 365455 h 667848"/>
                <a:gd name="connsiteX33" fmla="*/ 104960 w 210570"/>
                <a:gd name="connsiteY33" fmla="*/ 469185 h 667848"/>
                <a:gd name="connsiteX34" fmla="*/ 94331 w 210570"/>
                <a:gd name="connsiteY34" fmla="*/ 497775 h 667848"/>
                <a:gd name="connsiteX35" fmla="*/ 87733 w 210570"/>
                <a:gd name="connsiteY35" fmla="*/ 518668 h 667848"/>
                <a:gd name="connsiteX36" fmla="*/ 37517 w 210570"/>
                <a:gd name="connsiteY36" fmla="*/ 613968 h 667848"/>
                <a:gd name="connsiteX37" fmla="*/ 15525 w 210570"/>
                <a:gd name="connsiteY37" fmla="*/ 667849 h 66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0570" h="667848">
                  <a:moveTo>
                    <a:pt x="15525" y="667849"/>
                  </a:moveTo>
                  <a:cubicBezTo>
                    <a:pt x="14792" y="658685"/>
                    <a:pt x="22123" y="646223"/>
                    <a:pt x="4529" y="643657"/>
                  </a:cubicBezTo>
                  <a:cubicBezTo>
                    <a:pt x="2329" y="643291"/>
                    <a:pt x="-2802" y="632661"/>
                    <a:pt x="1963" y="626796"/>
                  </a:cubicBezTo>
                  <a:cubicBezTo>
                    <a:pt x="7094" y="620932"/>
                    <a:pt x="5995" y="608836"/>
                    <a:pt x="18457" y="609203"/>
                  </a:cubicBezTo>
                  <a:cubicBezTo>
                    <a:pt x="35318" y="609203"/>
                    <a:pt x="36784" y="602238"/>
                    <a:pt x="25055" y="591242"/>
                  </a:cubicBezTo>
                  <a:cubicBezTo>
                    <a:pt x="18457" y="584644"/>
                    <a:pt x="21023" y="581346"/>
                    <a:pt x="28720" y="577680"/>
                  </a:cubicBezTo>
                  <a:cubicBezTo>
                    <a:pt x="50713" y="567417"/>
                    <a:pt x="53278" y="559354"/>
                    <a:pt x="42282" y="536628"/>
                  </a:cubicBezTo>
                  <a:cubicBezTo>
                    <a:pt x="36418" y="525265"/>
                    <a:pt x="30553" y="514269"/>
                    <a:pt x="50713" y="512070"/>
                  </a:cubicBezTo>
                  <a:cubicBezTo>
                    <a:pt x="56944" y="511337"/>
                    <a:pt x="54378" y="507671"/>
                    <a:pt x="54011" y="504006"/>
                  </a:cubicBezTo>
                  <a:cubicBezTo>
                    <a:pt x="52545" y="487145"/>
                    <a:pt x="59143" y="482014"/>
                    <a:pt x="73804" y="489711"/>
                  </a:cubicBezTo>
                  <a:cubicBezTo>
                    <a:pt x="78570" y="491910"/>
                    <a:pt x="81868" y="495942"/>
                    <a:pt x="86633" y="491544"/>
                  </a:cubicBezTo>
                  <a:cubicBezTo>
                    <a:pt x="89932" y="488978"/>
                    <a:pt x="91032" y="485313"/>
                    <a:pt x="88833" y="481647"/>
                  </a:cubicBezTo>
                  <a:cubicBezTo>
                    <a:pt x="85534" y="476149"/>
                    <a:pt x="81502" y="470651"/>
                    <a:pt x="74171" y="472850"/>
                  </a:cubicBezTo>
                  <a:cubicBezTo>
                    <a:pt x="61342" y="477249"/>
                    <a:pt x="60609" y="469551"/>
                    <a:pt x="60243" y="460388"/>
                  </a:cubicBezTo>
                  <a:cubicBezTo>
                    <a:pt x="59509" y="446093"/>
                    <a:pt x="64275" y="432531"/>
                    <a:pt x="70872" y="421535"/>
                  </a:cubicBezTo>
                  <a:cubicBezTo>
                    <a:pt x="84434" y="398443"/>
                    <a:pt x="85900" y="374618"/>
                    <a:pt x="82968" y="349327"/>
                  </a:cubicBezTo>
                  <a:cubicBezTo>
                    <a:pt x="81502" y="336498"/>
                    <a:pt x="83701" y="324402"/>
                    <a:pt x="89199" y="313039"/>
                  </a:cubicBezTo>
                  <a:cubicBezTo>
                    <a:pt x="92131" y="306808"/>
                    <a:pt x="95797" y="302410"/>
                    <a:pt x="103494" y="304609"/>
                  </a:cubicBezTo>
                  <a:cubicBezTo>
                    <a:pt x="108259" y="307541"/>
                    <a:pt x="106426" y="312306"/>
                    <a:pt x="106060" y="316338"/>
                  </a:cubicBezTo>
                  <a:cubicBezTo>
                    <a:pt x="105693" y="321836"/>
                    <a:pt x="102761" y="328434"/>
                    <a:pt x="110458" y="330633"/>
                  </a:cubicBezTo>
                  <a:cubicBezTo>
                    <a:pt x="117789" y="332833"/>
                    <a:pt x="119255" y="325502"/>
                    <a:pt x="122921" y="321470"/>
                  </a:cubicBezTo>
                  <a:cubicBezTo>
                    <a:pt x="133184" y="309008"/>
                    <a:pt x="136849" y="293246"/>
                    <a:pt x="140148" y="278218"/>
                  </a:cubicBezTo>
                  <a:cubicBezTo>
                    <a:pt x="152610" y="222871"/>
                    <a:pt x="166539" y="167890"/>
                    <a:pt x="174602" y="111810"/>
                  </a:cubicBezTo>
                  <a:cubicBezTo>
                    <a:pt x="176069" y="102280"/>
                    <a:pt x="179368" y="92383"/>
                    <a:pt x="174236" y="82487"/>
                  </a:cubicBezTo>
                  <a:cubicBezTo>
                    <a:pt x="165806" y="83220"/>
                    <a:pt x="168371" y="100814"/>
                    <a:pt x="155543" y="93849"/>
                  </a:cubicBezTo>
                  <a:cubicBezTo>
                    <a:pt x="151877" y="74056"/>
                    <a:pt x="156276" y="54263"/>
                    <a:pt x="157009" y="34470"/>
                  </a:cubicBezTo>
                  <a:cubicBezTo>
                    <a:pt x="157009" y="29705"/>
                    <a:pt x="158108" y="24207"/>
                    <a:pt x="165073" y="24207"/>
                  </a:cubicBezTo>
                  <a:cubicBezTo>
                    <a:pt x="174969" y="19075"/>
                    <a:pt x="192196" y="33370"/>
                    <a:pt x="195495" y="11745"/>
                  </a:cubicBezTo>
                  <a:cubicBezTo>
                    <a:pt x="196228" y="5880"/>
                    <a:pt x="199894" y="-351"/>
                    <a:pt x="205392" y="15"/>
                  </a:cubicBezTo>
                  <a:cubicBezTo>
                    <a:pt x="213822" y="382"/>
                    <a:pt x="209057" y="8812"/>
                    <a:pt x="210523" y="13211"/>
                  </a:cubicBezTo>
                  <a:cubicBezTo>
                    <a:pt x="206491" y="71490"/>
                    <a:pt x="200260" y="129404"/>
                    <a:pt x="187798" y="186584"/>
                  </a:cubicBezTo>
                  <a:cubicBezTo>
                    <a:pt x="179368" y="225070"/>
                    <a:pt x="170204" y="263557"/>
                    <a:pt x="161407" y="302043"/>
                  </a:cubicBezTo>
                  <a:cubicBezTo>
                    <a:pt x="149678" y="321470"/>
                    <a:pt x="145646" y="344195"/>
                    <a:pt x="140881" y="365455"/>
                  </a:cubicBezTo>
                  <a:cubicBezTo>
                    <a:pt x="132451" y="401375"/>
                    <a:pt x="118522" y="435097"/>
                    <a:pt x="104960" y="469185"/>
                  </a:cubicBezTo>
                  <a:cubicBezTo>
                    <a:pt x="101295" y="478715"/>
                    <a:pt x="106060" y="491544"/>
                    <a:pt x="94331" y="497775"/>
                  </a:cubicBezTo>
                  <a:cubicBezTo>
                    <a:pt x="92498" y="504739"/>
                    <a:pt x="90665" y="511703"/>
                    <a:pt x="87733" y="518668"/>
                  </a:cubicBezTo>
                  <a:cubicBezTo>
                    <a:pt x="72705" y="551290"/>
                    <a:pt x="58043" y="584278"/>
                    <a:pt x="37517" y="613968"/>
                  </a:cubicBezTo>
                  <a:cubicBezTo>
                    <a:pt x="29820" y="632295"/>
                    <a:pt x="29453" y="652821"/>
                    <a:pt x="15525" y="667849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67" name="Freeform: Shape 25266">
              <a:extLst>
                <a:ext uri="{FF2B5EF4-FFF2-40B4-BE49-F238E27FC236}">
                  <a16:creationId xmlns:a16="http://schemas.microsoft.com/office/drawing/2014/main" id="{E56370F6-BF57-4A53-B929-1992E3BE9378}"/>
                </a:ext>
              </a:extLst>
            </p:cNvPr>
            <p:cNvSpPr/>
            <p:nvPr/>
          </p:nvSpPr>
          <p:spPr>
            <a:xfrm>
              <a:off x="12469560" y="6603619"/>
              <a:ext cx="58298" cy="115826"/>
            </a:xfrm>
            <a:custGeom>
              <a:avLst/>
              <a:gdLst>
                <a:gd name="connsiteX0" fmla="*/ 39 w 58298"/>
                <a:gd name="connsiteY0" fmla="*/ 115826 h 115826"/>
                <a:gd name="connsiteX1" fmla="*/ 8103 w 58298"/>
                <a:gd name="connsiteY1" fmla="*/ 93101 h 115826"/>
                <a:gd name="connsiteX2" fmla="*/ 52454 w 58298"/>
                <a:gd name="connsiteY2" fmla="*/ 5498 h 115826"/>
                <a:gd name="connsiteX3" fmla="*/ 56486 w 58298"/>
                <a:gd name="connsiteY3" fmla="*/ 0 h 115826"/>
                <a:gd name="connsiteX4" fmla="*/ 45489 w 58298"/>
                <a:gd name="connsiteY4" fmla="*/ 41785 h 115826"/>
                <a:gd name="connsiteX5" fmla="*/ 20565 w 58298"/>
                <a:gd name="connsiteY5" fmla="*/ 99699 h 115826"/>
                <a:gd name="connsiteX6" fmla="*/ 7003 w 58298"/>
                <a:gd name="connsiteY6" fmla="*/ 112161 h 115826"/>
                <a:gd name="connsiteX7" fmla="*/ 39 w 58298"/>
                <a:gd name="connsiteY7" fmla="*/ 115826 h 11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298" h="115826">
                  <a:moveTo>
                    <a:pt x="39" y="115826"/>
                  </a:moveTo>
                  <a:cubicBezTo>
                    <a:pt x="-328" y="107029"/>
                    <a:pt x="1872" y="100432"/>
                    <a:pt x="8103" y="93101"/>
                  </a:cubicBezTo>
                  <a:cubicBezTo>
                    <a:pt x="29362" y="67443"/>
                    <a:pt x="37426" y="34821"/>
                    <a:pt x="52454" y="5498"/>
                  </a:cubicBezTo>
                  <a:cubicBezTo>
                    <a:pt x="53553" y="3299"/>
                    <a:pt x="55386" y="1833"/>
                    <a:pt x="56486" y="0"/>
                  </a:cubicBezTo>
                  <a:cubicBezTo>
                    <a:pt x="62717" y="16494"/>
                    <a:pt x="51354" y="30056"/>
                    <a:pt x="45489" y="41785"/>
                  </a:cubicBezTo>
                  <a:cubicBezTo>
                    <a:pt x="35960" y="60845"/>
                    <a:pt x="27529" y="79905"/>
                    <a:pt x="20565" y="99699"/>
                  </a:cubicBezTo>
                  <a:cubicBezTo>
                    <a:pt x="17999" y="107029"/>
                    <a:pt x="7003" y="103364"/>
                    <a:pt x="7003" y="112161"/>
                  </a:cubicBezTo>
                  <a:cubicBezTo>
                    <a:pt x="5170" y="113260"/>
                    <a:pt x="2605" y="114726"/>
                    <a:pt x="39" y="115826"/>
                  </a:cubicBezTo>
                  <a:close/>
                </a:path>
              </a:pathLst>
            </a:custGeom>
            <a:solidFill>
              <a:srgbClr val="B4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68" name="Freeform: Shape 25267">
              <a:extLst>
                <a:ext uri="{FF2B5EF4-FFF2-40B4-BE49-F238E27FC236}">
                  <a16:creationId xmlns:a16="http://schemas.microsoft.com/office/drawing/2014/main" id="{9A04C4FD-9AFD-454A-92C2-813476F848C1}"/>
                </a:ext>
              </a:extLst>
            </p:cNvPr>
            <p:cNvSpPr/>
            <p:nvPr/>
          </p:nvSpPr>
          <p:spPr>
            <a:xfrm>
              <a:off x="10576426" y="7204488"/>
              <a:ext cx="189500" cy="112005"/>
            </a:xfrm>
            <a:custGeom>
              <a:avLst/>
              <a:gdLst>
                <a:gd name="connsiteX0" fmla="*/ 19060 w 189500"/>
                <a:gd name="connsiteY0" fmla="*/ 33609 h 112005"/>
                <a:gd name="connsiteX1" fmla="*/ 0 w 189500"/>
                <a:gd name="connsiteY1" fmla="*/ 11250 h 112005"/>
                <a:gd name="connsiteX2" fmla="*/ 14662 w 189500"/>
                <a:gd name="connsiteY2" fmla="*/ 7585 h 112005"/>
                <a:gd name="connsiteX3" fmla="*/ 112161 w 189500"/>
                <a:gd name="connsiteY3" fmla="*/ 8685 h 112005"/>
                <a:gd name="connsiteX4" fmla="*/ 112527 w 189500"/>
                <a:gd name="connsiteY4" fmla="*/ 8318 h 112005"/>
                <a:gd name="connsiteX5" fmla="*/ 111428 w 189500"/>
                <a:gd name="connsiteY5" fmla="*/ 8685 h 112005"/>
                <a:gd name="connsiteX6" fmla="*/ 101531 w 189500"/>
                <a:gd name="connsiteY6" fmla="*/ 6119 h 112005"/>
                <a:gd name="connsiteX7" fmla="*/ 103730 w 189500"/>
                <a:gd name="connsiteY7" fmla="*/ 1354 h 112005"/>
                <a:gd name="connsiteX8" fmla="*/ 189500 w 189500"/>
                <a:gd name="connsiteY8" fmla="*/ 28844 h 112005"/>
                <a:gd name="connsiteX9" fmla="*/ 175205 w 189500"/>
                <a:gd name="connsiteY9" fmla="*/ 36908 h 112005"/>
                <a:gd name="connsiteX10" fmla="*/ 108495 w 189500"/>
                <a:gd name="connsiteY10" fmla="*/ 36908 h 112005"/>
                <a:gd name="connsiteX11" fmla="*/ 111794 w 189500"/>
                <a:gd name="connsiteY11" fmla="*/ 65498 h 112005"/>
                <a:gd name="connsiteX12" fmla="*/ 129388 w 189500"/>
                <a:gd name="connsiteY12" fmla="*/ 88957 h 112005"/>
                <a:gd name="connsiteX13" fmla="*/ 143683 w 189500"/>
                <a:gd name="connsiteY13" fmla="*/ 111682 h 112005"/>
                <a:gd name="connsiteX14" fmla="*/ 123157 w 189500"/>
                <a:gd name="connsiteY14" fmla="*/ 104351 h 112005"/>
                <a:gd name="connsiteX15" fmla="*/ 107029 w 189500"/>
                <a:gd name="connsiteY15" fmla="*/ 109116 h 112005"/>
                <a:gd name="connsiteX16" fmla="*/ 101531 w 189500"/>
                <a:gd name="connsiteY16" fmla="*/ 88957 h 112005"/>
                <a:gd name="connsiteX17" fmla="*/ 94934 w 189500"/>
                <a:gd name="connsiteY17" fmla="*/ 75028 h 112005"/>
                <a:gd name="connsiteX18" fmla="*/ 87236 w 189500"/>
                <a:gd name="connsiteY18" fmla="*/ 66964 h 112005"/>
                <a:gd name="connsiteX19" fmla="*/ 76973 w 189500"/>
                <a:gd name="connsiteY19" fmla="*/ 58167 h 112005"/>
                <a:gd name="connsiteX20" fmla="*/ 67443 w 189500"/>
                <a:gd name="connsiteY20" fmla="*/ 55968 h 112005"/>
                <a:gd name="connsiteX21" fmla="*/ 63411 w 189500"/>
                <a:gd name="connsiteY21" fmla="*/ 57068 h 112005"/>
                <a:gd name="connsiteX22" fmla="*/ 37020 w 189500"/>
                <a:gd name="connsiteY22" fmla="*/ 49004 h 112005"/>
                <a:gd name="connsiteX23" fmla="*/ 19060 w 189500"/>
                <a:gd name="connsiteY23" fmla="*/ 33609 h 11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500" h="112005">
                  <a:moveTo>
                    <a:pt x="19060" y="33609"/>
                  </a:moveTo>
                  <a:cubicBezTo>
                    <a:pt x="20160" y="19681"/>
                    <a:pt x="0" y="24079"/>
                    <a:pt x="0" y="11250"/>
                  </a:cubicBezTo>
                  <a:cubicBezTo>
                    <a:pt x="4398" y="7585"/>
                    <a:pt x="9530" y="8318"/>
                    <a:pt x="14662" y="7585"/>
                  </a:cubicBezTo>
                  <a:cubicBezTo>
                    <a:pt x="46917" y="13450"/>
                    <a:pt x="79539" y="15649"/>
                    <a:pt x="112161" y="8685"/>
                  </a:cubicBezTo>
                  <a:cubicBezTo>
                    <a:pt x="114727" y="10517"/>
                    <a:pt x="112527" y="5753"/>
                    <a:pt x="112527" y="8318"/>
                  </a:cubicBezTo>
                  <a:cubicBezTo>
                    <a:pt x="112527" y="8685"/>
                    <a:pt x="112161" y="8685"/>
                    <a:pt x="111428" y="8685"/>
                  </a:cubicBezTo>
                  <a:cubicBezTo>
                    <a:pt x="107762" y="9051"/>
                    <a:pt x="104097" y="9784"/>
                    <a:pt x="101531" y="6119"/>
                  </a:cubicBezTo>
                  <a:cubicBezTo>
                    <a:pt x="101531" y="4286"/>
                    <a:pt x="102264" y="2454"/>
                    <a:pt x="103730" y="1354"/>
                  </a:cubicBezTo>
                  <a:cubicBezTo>
                    <a:pt x="131221" y="-4511"/>
                    <a:pt x="174472" y="9418"/>
                    <a:pt x="189500" y="28844"/>
                  </a:cubicBezTo>
                  <a:cubicBezTo>
                    <a:pt x="186202" y="34342"/>
                    <a:pt x="180337" y="35075"/>
                    <a:pt x="175205" y="36908"/>
                  </a:cubicBezTo>
                  <a:cubicBezTo>
                    <a:pt x="153946" y="44239"/>
                    <a:pt x="132687" y="40940"/>
                    <a:pt x="108495" y="36908"/>
                  </a:cubicBezTo>
                  <a:cubicBezTo>
                    <a:pt x="115460" y="46805"/>
                    <a:pt x="114727" y="55968"/>
                    <a:pt x="111794" y="65498"/>
                  </a:cubicBezTo>
                  <a:cubicBezTo>
                    <a:pt x="115093" y="75395"/>
                    <a:pt x="120958" y="82359"/>
                    <a:pt x="129388" y="88957"/>
                  </a:cubicBezTo>
                  <a:cubicBezTo>
                    <a:pt x="136352" y="94455"/>
                    <a:pt x="142950" y="101785"/>
                    <a:pt x="143683" y="111682"/>
                  </a:cubicBezTo>
                  <a:cubicBezTo>
                    <a:pt x="136352" y="111316"/>
                    <a:pt x="128289" y="114981"/>
                    <a:pt x="123157" y="104351"/>
                  </a:cubicBezTo>
                  <a:cubicBezTo>
                    <a:pt x="119492" y="96654"/>
                    <a:pt x="113994" y="104351"/>
                    <a:pt x="107029" y="109116"/>
                  </a:cubicBezTo>
                  <a:cubicBezTo>
                    <a:pt x="109228" y="99586"/>
                    <a:pt x="112161" y="92255"/>
                    <a:pt x="101531" y="88957"/>
                  </a:cubicBezTo>
                  <a:cubicBezTo>
                    <a:pt x="96033" y="87490"/>
                    <a:pt x="90535" y="83825"/>
                    <a:pt x="94934" y="75028"/>
                  </a:cubicBezTo>
                  <a:cubicBezTo>
                    <a:pt x="97499" y="70263"/>
                    <a:pt x="93101" y="65132"/>
                    <a:pt x="87236" y="66964"/>
                  </a:cubicBezTo>
                  <a:cubicBezTo>
                    <a:pt x="78073" y="69530"/>
                    <a:pt x="76973" y="66231"/>
                    <a:pt x="76973" y="58167"/>
                  </a:cubicBezTo>
                  <a:cubicBezTo>
                    <a:pt x="76973" y="54502"/>
                    <a:pt x="73308" y="45705"/>
                    <a:pt x="67443" y="55968"/>
                  </a:cubicBezTo>
                  <a:cubicBezTo>
                    <a:pt x="66343" y="57801"/>
                    <a:pt x="63778" y="58901"/>
                    <a:pt x="63411" y="57068"/>
                  </a:cubicBezTo>
                  <a:cubicBezTo>
                    <a:pt x="60112" y="35809"/>
                    <a:pt x="46184" y="48271"/>
                    <a:pt x="37020" y="49004"/>
                  </a:cubicBezTo>
                  <a:cubicBezTo>
                    <a:pt x="24925" y="50104"/>
                    <a:pt x="28590" y="34709"/>
                    <a:pt x="19060" y="33609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69" name="Freeform: Shape 25268">
              <a:extLst>
                <a:ext uri="{FF2B5EF4-FFF2-40B4-BE49-F238E27FC236}">
                  <a16:creationId xmlns:a16="http://schemas.microsoft.com/office/drawing/2014/main" id="{0A0D4AB6-4C86-4C4E-97C2-47EB0A789723}"/>
                </a:ext>
              </a:extLst>
            </p:cNvPr>
            <p:cNvSpPr/>
            <p:nvPr/>
          </p:nvSpPr>
          <p:spPr>
            <a:xfrm>
              <a:off x="10682723" y="7233333"/>
              <a:ext cx="92367" cy="88744"/>
            </a:xfrm>
            <a:custGeom>
              <a:avLst/>
              <a:gdLst>
                <a:gd name="connsiteX0" fmla="*/ 67443 w 92367"/>
                <a:gd name="connsiteY0" fmla="*/ 5498 h 88744"/>
                <a:gd name="connsiteX1" fmla="*/ 82105 w 92367"/>
                <a:gd name="connsiteY1" fmla="*/ 367 h 88744"/>
                <a:gd name="connsiteX2" fmla="*/ 86870 w 92367"/>
                <a:gd name="connsiteY2" fmla="*/ 1466 h 88744"/>
                <a:gd name="connsiteX3" fmla="*/ 75507 w 92367"/>
                <a:gd name="connsiteY3" fmla="*/ 17960 h 88744"/>
                <a:gd name="connsiteX4" fmla="*/ 92368 w 92367"/>
                <a:gd name="connsiteY4" fmla="*/ 25658 h 88744"/>
                <a:gd name="connsiteX5" fmla="*/ 88336 w 92367"/>
                <a:gd name="connsiteY5" fmla="*/ 43618 h 88744"/>
                <a:gd name="connsiteX6" fmla="*/ 74774 w 92367"/>
                <a:gd name="connsiteY6" fmla="*/ 61212 h 88744"/>
                <a:gd name="connsiteX7" fmla="*/ 71109 w 92367"/>
                <a:gd name="connsiteY7" fmla="*/ 73308 h 88744"/>
                <a:gd name="connsiteX8" fmla="*/ 59379 w 92367"/>
                <a:gd name="connsiteY8" fmla="*/ 88336 h 88744"/>
                <a:gd name="connsiteX9" fmla="*/ 37387 w 92367"/>
                <a:gd name="connsiteY9" fmla="*/ 83937 h 88744"/>
                <a:gd name="connsiteX10" fmla="*/ 0 w 92367"/>
                <a:gd name="connsiteY10" fmla="*/ 39586 h 88744"/>
                <a:gd name="connsiteX11" fmla="*/ 48383 w 92367"/>
                <a:gd name="connsiteY11" fmla="*/ 12829 h 88744"/>
                <a:gd name="connsiteX12" fmla="*/ 67443 w 92367"/>
                <a:gd name="connsiteY12" fmla="*/ 5498 h 8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67" h="88744">
                  <a:moveTo>
                    <a:pt x="67443" y="5498"/>
                  </a:moveTo>
                  <a:cubicBezTo>
                    <a:pt x="72208" y="3665"/>
                    <a:pt x="77340" y="2199"/>
                    <a:pt x="82105" y="367"/>
                  </a:cubicBezTo>
                  <a:cubicBezTo>
                    <a:pt x="83937" y="-367"/>
                    <a:pt x="85404" y="0"/>
                    <a:pt x="86870" y="1466"/>
                  </a:cubicBezTo>
                  <a:cubicBezTo>
                    <a:pt x="89802" y="11729"/>
                    <a:pt x="79539" y="12829"/>
                    <a:pt x="75507" y="17960"/>
                  </a:cubicBezTo>
                  <a:cubicBezTo>
                    <a:pt x="84670" y="12462"/>
                    <a:pt x="92001" y="11363"/>
                    <a:pt x="92368" y="25658"/>
                  </a:cubicBezTo>
                  <a:cubicBezTo>
                    <a:pt x="92368" y="31889"/>
                    <a:pt x="90902" y="37753"/>
                    <a:pt x="88336" y="43618"/>
                  </a:cubicBezTo>
                  <a:cubicBezTo>
                    <a:pt x="85037" y="50582"/>
                    <a:pt x="78439" y="54614"/>
                    <a:pt x="74774" y="61212"/>
                  </a:cubicBezTo>
                  <a:cubicBezTo>
                    <a:pt x="72941" y="64877"/>
                    <a:pt x="69642" y="68543"/>
                    <a:pt x="71109" y="73308"/>
                  </a:cubicBezTo>
                  <a:cubicBezTo>
                    <a:pt x="76240" y="89436"/>
                    <a:pt x="76607" y="89436"/>
                    <a:pt x="59379" y="88336"/>
                  </a:cubicBezTo>
                  <a:cubicBezTo>
                    <a:pt x="52048" y="86870"/>
                    <a:pt x="44718" y="85404"/>
                    <a:pt x="37387" y="83937"/>
                  </a:cubicBezTo>
                  <a:cubicBezTo>
                    <a:pt x="26391" y="67810"/>
                    <a:pt x="6964" y="59013"/>
                    <a:pt x="0" y="39586"/>
                  </a:cubicBezTo>
                  <a:cubicBezTo>
                    <a:pt x="10630" y="20526"/>
                    <a:pt x="24925" y="9163"/>
                    <a:pt x="48383" y="12829"/>
                  </a:cubicBezTo>
                  <a:cubicBezTo>
                    <a:pt x="54981" y="12829"/>
                    <a:pt x="60112" y="5864"/>
                    <a:pt x="67443" y="5498"/>
                  </a:cubicBezTo>
                  <a:close/>
                </a:path>
              </a:pathLst>
            </a:custGeom>
            <a:solidFill>
              <a:srgbClr val="E8E3E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70" name="Freeform: Shape 25269">
              <a:extLst>
                <a:ext uri="{FF2B5EF4-FFF2-40B4-BE49-F238E27FC236}">
                  <a16:creationId xmlns:a16="http://schemas.microsoft.com/office/drawing/2014/main" id="{8DCB4151-3A91-490A-8ACE-3948011E776B}"/>
                </a:ext>
              </a:extLst>
            </p:cNvPr>
            <p:cNvSpPr/>
            <p:nvPr/>
          </p:nvSpPr>
          <p:spPr>
            <a:xfrm>
              <a:off x="10742102" y="7268255"/>
              <a:ext cx="71023" cy="77971"/>
            </a:xfrm>
            <a:custGeom>
              <a:avLst/>
              <a:gdLst>
                <a:gd name="connsiteX0" fmla="*/ 0 w 71023"/>
                <a:gd name="connsiteY0" fmla="*/ 52680 h 77971"/>
                <a:gd name="connsiteX1" fmla="*/ 16494 w 71023"/>
                <a:gd name="connsiteY1" fmla="*/ 46449 h 77971"/>
                <a:gd name="connsiteX2" fmla="*/ 3299 w 71023"/>
                <a:gd name="connsiteY2" fmla="*/ 42417 h 77971"/>
                <a:gd name="connsiteX3" fmla="*/ 26391 w 71023"/>
                <a:gd name="connsiteY3" fmla="*/ 6496 h 77971"/>
                <a:gd name="connsiteX4" fmla="*/ 49483 w 71023"/>
                <a:gd name="connsiteY4" fmla="*/ 3564 h 77971"/>
                <a:gd name="connsiteX5" fmla="*/ 59013 w 71023"/>
                <a:gd name="connsiteY5" fmla="*/ 11628 h 77971"/>
                <a:gd name="connsiteX6" fmla="*/ 70375 w 71023"/>
                <a:gd name="connsiteY6" fmla="*/ 28122 h 77971"/>
                <a:gd name="connsiteX7" fmla="*/ 70009 w 71023"/>
                <a:gd name="connsiteY7" fmla="*/ 50848 h 77971"/>
                <a:gd name="connsiteX8" fmla="*/ 59746 w 71023"/>
                <a:gd name="connsiteY8" fmla="*/ 57445 h 77971"/>
                <a:gd name="connsiteX9" fmla="*/ 42152 w 71023"/>
                <a:gd name="connsiteY9" fmla="*/ 58545 h 77971"/>
                <a:gd name="connsiteX10" fmla="*/ 56447 w 71023"/>
                <a:gd name="connsiteY10" fmla="*/ 77972 h 77971"/>
                <a:gd name="connsiteX11" fmla="*/ 0 w 71023"/>
                <a:gd name="connsiteY11" fmla="*/ 52680 h 7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023" h="77971">
                  <a:moveTo>
                    <a:pt x="0" y="52680"/>
                  </a:moveTo>
                  <a:cubicBezTo>
                    <a:pt x="5865" y="51581"/>
                    <a:pt x="12462" y="52314"/>
                    <a:pt x="16494" y="46449"/>
                  </a:cubicBezTo>
                  <a:cubicBezTo>
                    <a:pt x="14295" y="37286"/>
                    <a:pt x="6964" y="45350"/>
                    <a:pt x="3299" y="42417"/>
                  </a:cubicBezTo>
                  <a:cubicBezTo>
                    <a:pt x="8064" y="28489"/>
                    <a:pt x="13562" y="15294"/>
                    <a:pt x="26391" y="6496"/>
                  </a:cubicBezTo>
                  <a:cubicBezTo>
                    <a:pt x="33722" y="1732"/>
                    <a:pt x="40686" y="-3767"/>
                    <a:pt x="49483" y="3564"/>
                  </a:cubicBezTo>
                  <a:cubicBezTo>
                    <a:pt x="52782" y="6496"/>
                    <a:pt x="56447" y="11995"/>
                    <a:pt x="59013" y="11628"/>
                  </a:cubicBezTo>
                  <a:cubicBezTo>
                    <a:pt x="76240" y="8329"/>
                    <a:pt x="69642" y="21891"/>
                    <a:pt x="70375" y="28122"/>
                  </a:cubicBezTo>
                  <a:cubicBezTo>
                    <a:pt x="71475" y="35086"/>
                    <a:pt x="56080" y="42051"/>
                    <a:pt x="70009" y="50848"/>
                  </a:cubicBezTo>
                  <a:cubicBezTo>
                    <a:pt x="71475" y="51947"/>
                    <a:pt x="63411" y="56712"/>
                    <a:pt x="59746" y="57445"/>
                  </a:cubicBezTo>
                  <a:cubicBezTo>
                    <a:pt x="54981" y="58545"/>
                    <a:pt x="49483" y="53413"/>
                    <a:pt x="42152" y="58545"/>
                  </a:cubicBezTo>
                  <a:cubicBezTo>
                    <a:pt x="50582" y="62943"/>
                    <a:pt x="57913" y="67708"/>
                    <a:pt x="56447" y="77972"/>
                  </a:cubicBezTo>
                  <a:cubicBezTo>
                    <a:pt x="34821" y="75772"/>
                    <a:pt x="13562" y="72474"/>
                    <a:pt x="0" y="52680"/>
                  </a:cubicBezTo>
                  <a:close/>
                </a:path>
              </a:pathLst>
            </a:custGeom>
            <a:solidFill>
              <a:srgbClr val="BE9F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71" name="Freeform: Shape 25270">
              <a:extLst>
                <a:ext uri="{FF2B5EF4-FFF2-40B4-BE49-F238E27FC236}">
                  <a16:creationId xmlns:a16="http://schemas.microsoft.com/office/drawing/2014/main" id="{5A0EDE30-2FF4-488A-AC06-D8C955B7DB01}"/>
                </a:ext>
              </a:extLst>
            </p:cNvPr>
            <p:cNvSpPr/>
            <p:nvPr/>
          </p:nvSpPr>
          <p:spPr>
            <a:xfrm>
              <a:off x="11856568" y="7018781"/>
              <a:ext cx="256811" cy="300388"/>
            </a:xfrm>
            <a:custGeom>
              <a:avLst/>
              <a:gdLst>
                <a:gd name="connsiteX0" fmla="*/ 91079 w 256811"/>
                <a:gd name="connsiteY0" fmla="*/ 271732 h 300388"/>
                <a:gd name="connsiteX1" fmla="*/ 46362 w 256811"/>
                <a:gd name="connsiteY1" fmla="*/ 260369 h 300388"/>
                <a:gd name="connsiteX2" fmla="*/ 5309 w 256811"/>
                <a:gd name="connsiteY2" fmla="*/ 251938 h 300388"/>
                <a:gd name="connsiteX3" fmla="*/ 911 w 256811"/>
                <a:gd name="connsiteY3" fmla="*/ 240209 h 300388"/>
                <a:gd name="connsiteX4" fmla="*/ 17405 w 256811"/>
                <a:gd name="connsiteY4" fmla="*/ 234345 h 300388"/>
                <a:gd name="connsiteX5" fmla="*/ 76418 w 256811"/>
                <a:gd name="connsiteY5" fmla="*/ 247907 h 300388"/>
                <a:gd name="connsiteX6" fmla="*/ 87780 w 256811"/>
                <a:gd name="connsiteY6" fmla="*/ 247540 h 300388"/>
                <a:gd name="connsiteX7" fmla="*/ 89613 w 256811"/>
                <a:gd name="connsiteY7" fmla="*/ 240576 h 300388"/>
                <a:gd name="connsiteX8" fmla="*/ 79717 w 256811"/>
                <a:gd name="connsiteY8" fmla="*/ 238377 h 300388"/>
                <a:gd name="connsiteX9" fmla="*/ 50027 w 256811"/>
                <a:gd name="connsiteY9" fmla="*/ 233978 h 300388"/>
                <a:gd name="connsiteX10" fmla="*/ 33533 w 256811"/>
                <a:gd name="connsiteY10" fmla="*/ 207954 h 300388"/>
                <a:gd name="connsiteX11" fmla="*/ 62856 w 256811"/>
                <a:gd name="connsiteY11" fmla="*/ 200257 h 300388"/>
                <a:gd name="connsiteX12" fmla="*/ 74218 w 256811"/>
                <a:gd name="connsiteY12" fmla="*/ 205022 h 300388"/>
                <a:gd name="connsiteX13" fmla="*/ 83382 w 256811"/>
                <a:gd name="connsiteY13" fmla="*/ 207221 h 300388"/>
                <a:gd name="connsiteX14" fmla="*/ 98777 w 256811"/>
                <a:gd name="connsiteY14" fmla="*/ 218217 h 300388"/>
                <a:gd name="connsiteX15" fmla="*/ 164754 w 256811"/>
                <a:gd name="connsiteY15" fmla="*/ 176065 h 300388"/>
                <a:gd name="connsiteX16" fmla="*/ 177949 w 256811"/>
                <a:gd name="connsiteY16" fmla="*/ 169467 h 300388"/>
                <a:gd name="connsiteX17" fmla="*/ 186746 w 256811"/>
                <a:gd name="connsiteY17" fmla="*/ 183029 h 300388"/>
                <a:gd name="connsiteX18" fmla="*/ 218268 w 256811"/>
                <a:gd name="connsiteY18" fmla="*/ 161770 h 300388"/>
                <a:gd name="connsiteX19" fmla="*/ 187479 w 256811"/>
                <a:gd name="connsiteY19" fmla="*/ 139045 h 300388"/>
                <a:gd name="connsiteX20" fmla="*/ 180881 w 256811"/>
                <a:gd name="connsiteY20" fmla="*/ 137212 h 300388"/>
                <a:gd name="connsiteX21" fmla="*/ 164387 w 256811"/>
                <a:gd name="connsiteY21" fmla="*/ 120718 h 300388"/>
                <a:gd name="connsiteX22" fmla="*/ 165487 w 256811"/>
                <a:gd name="connsiteY22" fmla="*/ 106423 h 300388"/>
                <a:gd name="connsiteX23" fmla="*/ 122602 w 256811"/>
                <a:gd name="connsiteY23" fmla="*/ 119252 h 300388"/>
                <a:gd name="connsiteX24" fmla="*/ 113805 w 256811"/>
                <a:gd name="connsiteY24" fmla="*/ 110821 h 300388"/>
                <a:gd name="connsiteX25" fmla="*/ 97310 w 256811"/>
                <a:gd name="connsiteY25" fmla="*/ 89928 h 300388"/>
                <a:gd name="connsiteX26" fmla="*/ 77884 w 256811"/>
                <a:gd name="connsiteY26" fmla="*/ 75633 h 300388"/>
                <a:gd name="connsiteX27" fmla="*/ 69454 w 256811"/>
                <a:gd name="connsiteY27" fmla="*/ 64637 h 300388"/>
                <a:gd name="connsiteX28" fmla="*/ 89613 w 256811"/>
                <a:gd name="connsiteY28" fmla="*/ 37880 h 300388"/>
                <a:gd name="connsiteX29" fmla="*/ 114538 w 256811"/>
                <a:gd name="connsiteY29" fmla="*/ 23585 h 300388"/>
                <a:gd name="connsiteX30" fmla="*/ 128100 w 256811"/>
                <a:gd name="connsiteY30" fmla="*/ 17720 h 300388"/>
                <a:gd name="connsiteX31" fmla="*/ 142395 w 256811"/>
                <a:gd name="connsiteY31" fmla="*/ 22119 h 300388"/>
                <a:gd name="connsiteX32" fmla="*/ 135797 w 256811"/>
                <a:gd name="connsiteY32" fmla="*/ 35681 h 300388"/>
                <a:gd name="connsiteX33" fmla="*/ 136897 w 256811"/>
                <a:gd name="connsiteY33" fmla="*/ 66103 h 300388"/>
                <a:gd name="connsiteX34" fmla="*/ 140562 w 256811"/>
                <a:gd name="connsiteY34" fmla="*/ 95060 h 300388"/>
                <a:gd name="connsiteX35" fmla="*/ 158522 w 256811"/>
                <a:gd name="connsiteY35" fmla="*/ 75267 h 300388"/>
                <a:gd name="connsiteX36" fmla="*/ 171351 w 256811"/>
                <a:gd name="connsiteY36" fmla="*/ 47410 h 300388"/>
                <a:gd name="connsiteX37" fmla="*/ 166220 w 256811"/>
                <a:gd name="connsiteY37" fmla="*/ 45944 h 300388"/>
                <a:gd name="connsiteX38" fmla="*/ 152291 w 256811"/>
                <a:gd name="connsiteY38" fmla="*/ 41179 h 300388"/>
                <a:gd name="connsiteX39" fmla="*/ 144960 w 256811"/>
                <a:gd name="connsiteY39" fmla="*/ 22485 h 300388"/>
                <a:gd name="connsiteX40" fmla="*/ 162921 w 256811"/>
                <a:gd name="connsiteY40" fmla="*/ 19186 h 300388"/>
                <a:gd name="connsiteX41" fmla="*/ 175017 w 256811"/>
                <a:gd name="connsiteY41" fmla="*/ 23951 h 300388"/>
                <a:gd name="connsiteX42" fmla="*/ 213503 w 256811"/>
                <a:gd name="connsiteY42" fmla="*/ 4891 h 300388"/>
                <a:gd name="connsiteX43" fmla="*/ 220467 w 256811"/>
                <a:gd name="connsiteY43" fmla="*/ 127 h 300388"/>
                <a:gd name="connsiteX44" fmla="*/ 236962 w 256811"/>
                <a:gd name="connsiteY44" fmla="*/ 12222 h 300388"/>
                <a:gd name="connsiteX45" fmla="*/ 248324 w 256811"/>
                <a:gd name="connsiteY45" fmla="*/ 15521 h 300388"/>
                <a:gd name="connsiteX46" fmla="*/ 242093 w 256811"/>
                <a:gd name="connsiteY46" fmla="*/ 30183 h 300388"/>
                <a:gd name="connsiteX47" fmla="*/ 228165 w 256811"/>
                <a:gd name="connsiteY47" fmla="*/ 50342 h 300388"/>
                <a:gd name="connsiteX48" fmla="*/ 230730 w 256811"/>
                <a:gd name="connsiteY48" fmla="*/ 62805 h 300388"/>
                <a:gd name="connsiteX49" fmla="*/ 227065 w 256811"/>
                <a:gd name="connsiteY49" fmla="*/ 85530 h 300388"/>
                <a:gd name="connsiteX50" fmla="*/ 222300 w 256811"/>
                <a:gd name="connsiteY50" fmla="*/ 110821 h 300388"/>
                <a:gd name="connsiteX51" fmla="*/ 229264 w 256811"/>
                <a:gd name="connsiteY51" fmla="*/ 92861 h 300388"/>
                <a:gd name="connsiteX52" fmla="*/ 247225 w 256811"/>
                <a:gd name="connsiteY52" fmla="*/ 100191 h 300388"/>
                <a:gd name="connsiteX53" fmla="*/ 256388 w 256811"/>
                <a:gd name="connsiteY53" fmla="*/ 132813 h 300388"/>
                <a:gd name="connsiteX54" fmla="*/ 256388 w 256811"/>
                <a:gd name="connsiteY54" fmla="*/ 136479 h 300388"/>
                <a:gd name="connsiteX55" fmla="*/ 255289 w 256811"/>
                <a:gd name="connsiteY55" fmla="*/ 143810 h 300388"/>
                <a:gd name="connsiteX56" fmla="*/ 209838 w 256811"/>
                <a:gd name="connsiteY56" fmla="*/ 202456 h 300388"/>
                <a:gd name="connsiteX57" fmla="*/ 204706 w 256811"/>
                <a:gd name="connsiteY57" fmla="*/ 203922 h 300388"/>
                <a:gd name="connsiteX58" fmla="*/ 199575 w 256811"/>
                <a:gd name="connsiteY58" fmla="*/ 243142 h 300388"/>
                <a:gd name="connsiteX59" fmla="*/ 208005 w 256811"/>
                <a:gd name="connsiteY59" fmla="*/ 253405 h 300388"/>
                <a:gd name="connsiteX60" fmla="*/ 212770 w 256811"/>
                <a:gd name="connsiteY60" fmla="*/ 271365 h 300388"/>
                <a:gd name="connsiteX61" fmla="*/ 212404 w 256811"/>
                <a:gd name="connsiteY61" fmla="*/ 274664 h 300388"/>
                <a:gd name="connsiteX62" fmla="*/ 193710 w 256811"/>
                <a:gd name="connsiteY62" fmla="*/ 278696 h 300388"/>
                <a:gd name="connsiteX63" fmla="*/ 177582 w 256811"/>
                <a:gd name="connsiteY63" fmla="*/ 286027 h 300388"/>
                <a:gd name="connsiteX64" fmla="*/ 145693 w 256811"/>
                <a:gd name="connsiteY64" fmla="*/ 292624 h 300388"/>
                <a:gd name="connsiteX65" fmla="*/ 125900 w 256811"/>
                <a:gd name="connsiteY65" fmla="*/ 282361 h 300388"/>
                <a:gd name="connsiteX66" fmla="*/ 91079 w 256811"/>
                <a:gd name="connsiteY66" fmla="*/ 271732 h 30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6811" h="300388">
                  <a:moveTo>
                    <a:pt x="91079" y="271732"/>
                  </a:moveTo>
                  <a:cubicBezTo>
                    <a:pt x="76418" y="266600"/>
                    <a:pt x="61756" y="261469"/>
                    <a:pt x="46362" y="260369"/>
                  </a:cubicBezTo>
                  <a:cubicBezTo>
                    <a:pt x="33899" y="251572"/>
                    <a:pt x="19238" y="253405"/>
                    <a:pt x="5309" y="251938"/>
                  </a:cubicBezTo>
                  <a:cubicBezTo>
                    <a:pt x="1644" y="249006"/>
                    <a:pt x="-1655" y="245707"/>
                    <a:pt x="911" y="240209"/>
                  </a:cubicBezTo>
                  <a:cubicBezTo>
                    <a:pt x="4943" y="234345"/>
                    <a:pt x="11907" y="231779"/>
                    <a:pt x="17405" y="234345"/>
                  </a:cubicBezTo>
                  <a:cubicBezTo>
                    <a:pt x="36465" y="242409"/>
                    <a:pt x="57724" y="240209"/>
                    <a:pt x="76418" y="247907"/>
                  </a:cubicBezTo>
                  <a:cubicBezTo>
                    <a:pt x="80450" y="249739"/>
                    <a:pt x="84115" y="252305"/>
                    <a:pt x="87780" y="247540"/>
                  </a:cubicBezTo>
                  <a:cubicBezTo>
                    <a:pt x="89247" y="245707"/>
                    <a:pt x="90713" y="243142"/>
                    <a:pt x="89613" y="240576"/>
                  </a:cubicBezTo>
                  <a:cubicBezTo>
                    <a:pt x="87414" y="235811"/>
                    <a:pt x="83015" y="238743"/>
                    <a:pt x="79717" y="238377"/>
                  </a:cubicBezTo>
                  <a:cubicBezTo>
                    <a:pt x="69820" y="236544"/>
                    <a:pt x="59923" y="235811"/>
                    <a:pt x="50027" y="233978"/>
                  </a:cubicBezTo>
                  <a:cubicBezTo>
                    <a:pt x="33166" y="231412"/>
                    <a:pt x="30234" y="225914"/>
                    <a:pt x="33533" y="207954"/>
                  </a:cubicBezTo>
                  <a:cubicBezTo>
                    <a:pt x="43063" y="205755"/>
                    <a:pt x="55158" y="213452"/>
                    <a:pt x="62856" y="200257"/>
                  </a:cubicBezTo>
                  <a:cubicBezTo>
                    <a:pt x="64322" y="197691"/>
                    <a:pt x="70553" y="202089"/>
                    <a:pt x="74218" y="205022"/>
                  </a:cubicBezTo>
                  <a:cubicBezTo>
                    <a:pt x="76784" y="207221"/>
                    <a:pt x="77151" y="211619"/>
                    <a:pt x="83382" y="207221"/>
                  </a:cubicBezTo>
                  <a:cubicBezTo>
                    <a:pt x="95111" y="198790"/>
                    <a:pt x="96211" y="199890"/>
                    <a:pt x="98777" y="218217"/>
                  </a:cubicBezTo>
                  <a:cubicBezTo>
                    <a:pt x="123701" y="207954"/>
                    <a:pt x="145327" y="193659"/>
                    <a:pt x="164754" y="176065"/>
                  </a:cubicBezTo>
                  <a:cubicBezTo>
                    <a:pt x="168419" y="172766"/>
                    <a:pt x="172817" y="169834"/>
                    <a:pt x="177949" y="169467"/>
                  </a:cubicBezTo>
                  <a:cubicBezTo>
                    <a:pt x="190045" y="168368"/>
                    <a:pt x="192610" y="173499"/>
                    <a:pt x="186746" y="183029"/>
                  </a:cubicBezTo>
                  <a:cubicBezTo>
                    <a:pt x="198109" y="177898"/>
                    <a:pt x="198109" y="157005"/>
                    <a:pt x="218268" y="161770"/>
                  </a:cubicBezTo>
                  <a:cubicBezTo>
                    <a:pt x="208005" y="150774"/>
                    <a:pt x="194810" y="148941"/>
                    <a:pt x="187479" y="139045"/>
                  </a:cubicBezTo>
                  <a:cubicBezTo>
                    <a:pt x="186013" y="136845"/>
                    <a:pt x="183080" y="135746"/>
                    <a:pt x="180881" y="137212"/>
                  </a:cubicBezTo>
                  <a:cubicBezTo>
                    <a:pt x="158156" y="148575"/>
                    <a:pt x="164387" y="131714"/>
                    <a:pt x="164387" y="120718"/>
                  </a:cubicBezTo>
                  <a:cubicBezTo>
                    <a:pt x="164387" y="115953"/>
                    <a:pt x="165853" y="111188"/>
                    <a:pt x="165487" y="106423"/>
                  </a:cubicBezTo>
                  <a:cubicBezTo>
                    <a:pt x="156323" y="117785"/>
                    <a:pt x="135797" y="124017"/>
                    <a:pt x="122602" y="119252"/>
                  </a:cubicBezTo>
                  <a:cubicBezTo>
                    <a:pt x="118570" y="117785"/>
                    <a:pt x="113438" y="115953"/>
                    <a:pt x="113805" y="110821"/>
                  </a:cubicBezTo>
                  <a:cubicBezTo>
                    <a:pt x="114171" y="98725"/>
                    <a:pt x="103908" y="96160"/>
                    <a:pt x="97310" y="89928"/>
                  </a:cubicBezTo>
                  <a:cubicBezTo>
                    <a:pt x="91446" y="84064"/>
                    <a:pt x="84848" y="79665"/>
                    <a:pt x="77884" y="75633"/>
                  </a:cubicBezTo>
                  <a:cubicBezTo>
                    <a:pt x="73485" y="73068"/>
                    <a:pt x="67254" y="67203"/>
                    <a:pt x="69454" y="64637"/>
                  </a:cubicBezTo>
                  <a:cubicBezTo>
                    <a:pt x="76784" y="55840"/>
                    <a:pt x="81549" y="42278"/>
                    <a:pt x="89613" y="37880"/>
                  </a:cubicBezTo>
                  <a:cubicBezTo>
                    <a:pt x="98043" y="33481"/>
                    <a:pt x="106840" y="29816"/>
                    <a:pt x="114538" y="23585"/>
                  </a:cubicBezTo>
                  <a:cubicBezTo>
                    <a:pt x="118203" y="20286"/>
                    <a:pt x="123335" y="18820"/>
                    <a:pt x="128100" y="17720"/>
                  </a:cubicBezTo>
                  <a:cubicBezTo>
                    <a:pt x="133598" y="16621"/>
                    <a:pt x="139829" y="15155"/>
                    <a:pt x="142395" y="22119"/>
                  </a:cubicBezTo>
                  <a:cubicBezTo>
                    <a:pt x="144594" y="28350"/>
                    <a:pt x="140928" y="32382"/>
                    <a:pt x="135797" y="35681"/>
                  </a:cubicBezTo>
                  <a:cubicBezTo>
                    <a:pt x="115637" y="48876"/>
                    <a:pt x="116004" y="54008"/>
                    <a:pt x="136897" y="66103"/>
                  </a:cubicBezTo>
                  <a:cubicBezTo>
                    <a:pt x="146427" y="71602"/>
                    <a:pt x="146427" y="71602"/>
                    <a:pt x="140562" y="95060"/>
                  </a:cubicBezTo>
                  <a:cubicBezTo>
                    <a:pt x="147160" y="86263"/>
                    <a:pt x="149725" y="77833"/>
                    <a:pt x="158522" y="75267"/>
                  </a:cubicBezTo>
                  <a:cubicBezTo>
                    <a:pt x="172817" y="71235"/>
                    <a:pt x="162921" y="55107"/>
                    <a:pt x="171351" y="47410"/>
                  </a:cubicBezTo>
                  <a:cubicBezTo>
                    <a:pt x="172451" y="46310"/>
                    <a:pt x="168052" y="46310"/>
                    <a:pt x="166220" y="45944"/>
                  </a:cubicBezTo>
                  <a:cubicBezTo>
                    <a:pt x="161088" y="45577"/>
                    <a:pt x="156323" y="44478"/>
                    <a:pt x="152291" y="41179"/>
                  </a:cubicBezTo>
                  <a:cubicBezTo>
                    <a:pt x="146427" y="36414"/>
                    <a:pt x="140195" y="30916"/>
                    <a:pt x="144960" y="22485"/>
                  </a:cubicBezTo>
                  <a:cubicBezTo>
                    <a:pt x="149359" y="14422"/>
                    <a:pt x="155957" y="16621"/>
                    <a:pt x="162921" y="19186"/>
                  </a:cubicBezTo>
                  <a:cubicBezTo>
                    <a:pt x="166953" y="21019"/>
                    <a:pt x="170985" y="22852"/>
                    <a:pt x="175017" y="23951"/>
                  </a:cubicBezTo>
                  <a:cubicBezTo>
                    <a:pt x="195909" y="29816"/>
                    <a:pt x="203973" y="25418"/>
                    <a:pt x="213503" y="4891"/>
                  </a:cubicBezTo>
                  <a:cubicBezTo>
                    <a:pt x="214969" y="1959"/>
                    <a:pt x="216802" y="-607"/>
                    <a:pt x="220467" y="127"/>
                  </a:cubicBezTo>
                  <a:cubicBezTo>
                    <a:pt x="225232" y="4891"/>
                    <a:pt x="226332" y="14788"/>
                    <a:pt x="236962" y="12222"/>
                  </a:cubicBezTo>
                  <a:cubicBezTo>
                    <a:pt x="240994" y="11123"/>
                    <a:pt x="246125" y="9656"/>
                    <a:pt x="248324" y="15521"/>
                  </a:cubicBezTo>
                  <a:cubicBezTo>
                    <a:pt x="250524" y="21752"/>
                    <a:pt x="246858" y="26517"/>
                    <a:pt x="242093" y="30183"/>
                  </a:cubicBezTo>
                  <a:cubicBezTo>
                    <a:pt x="235495" y="35314"/>
                    <a:pt x="227065" y="38980"/>
                    <a:pt x="228165" y="50342"/>
                  </a:cubicBezTo>
                  <a:cubicBezTo>
                    <a:pt x="228531" y="54741"/>
                    <a:pt x="224866" y="57673"/>
                    <a:pt x="230730" y="62805"/>
                  </a:cubicBezTo>
                  <a:cubicBezTo>
                    <a:pt x="234396" y="66103"/>
                    <a:pt x="235495" y="78199"/>
                    <a:pt x="227065" y="85530"/>
                  </a:cubicBezTo>
                  <a:cubicBezTo>
                    <a:pt x="219734" y="91761"/>
                    <a:pt x="214603" y="99825"/>
                    <a:pt x="222300" y="110821"/>
                  </a:cubicBezTo>
                  <a:cubicBezTo>
                    <a:pt x="222667" y="103490"/>
                    <a:pt x="223033" y="96893"/>
                    <a:pt x="229264" y="92861"/>
                  </a:cubicBezTo>
                  <a:cubicBezTo>
                    <a:pt x="236962" y="88096"/>
                    <a:pt x="250524" y="93960"/>
                    <a:pt x="247225" y="100191"/>
                  </a:cubicBezTo>
                  <a:cubicBezTo>
                    <a:pt x="239161" y="115220"/>
                    <a:pt x="250157" y="122917"/>
                    <a:pt x="256388" y="132813"/>
                  </a:cubicBezTo>
                  <a:cubicBezTo>
                    <a:pt x="257121" y="133913"/>
                    <a:pt x="256755" y="135379"/>
                    <a:pt x="256388" y="136479"/>
                  </a:cubicBezTo>
                  <a:cubicBezTo>
                    <a:pt x="256022" y="139045"/>
                    <a:pt x="254922" y="141244"/>
                    <a:pt x="255289" y="143810"/>
                  </a:cubicBezTo>
                  <a:cubicBezTo>
                    <a:pt x="259687" y="178631"/>
                    <a:pt x="245025" y="197691"/>
                    <a:pt x="209838" y="202456"/>
                  </a:cubicBezTo>
                  <a:cubicBezTo>
                    <a:pt x="208005" y="202822"/>
                    <a:pt x="206172" y="203189"/>
                    <a:pt x="204706" y="203922"/>
                  </a:cubicBezTo>
                  <a:cubicBezTo>
                    <a:pt x="193710" y="215651"/>
                    <a:pt x="194810" y="229213"/>
                    <a:pt x="199575" y="243142"/>
                  </a:cubicBezTo>
                  <a:cubicBezTo>
                    <a:pt x="203973" y="244974"/>
                    <a:pt x="199941" y="251938"/>
                    <a:pt x="208005" y="253405"/>
                  </a:cubicBezTo>
                  <a:cubicBezTo>
                    <a:pt x="215702" y="254504"/>
                    <a:pt x="216435" y="264034"/>
                    <a:pt x="212770" y="271365"/>
                  </a:cubicBezTo>
                  <a:cubicBezTo>
                    <a:pt x="212770" y="272465"/>
                    <a:pt x="212404" y="273564"/>
                    <a:pt x="212404" y="274664"/>
                  </a:cubicBezTo>
                  <a:cubicBezTo>
                    <a:pt x="206539" y="278329"/>
                    <a:pt x="200674" y="279429"/>
                    <a:pt x="193710" y="278696"/>
                  </a:cubicBezTo>
                  <a:cubicBezTo>
                    <a:pt x="187845" y="279795"/>
                    <a:pt x="180148" y="273198"/>
                    <a:pt x="177582" y="286027"/>
                  </a:cubicBezTo>
                  <a:cubicBezTo>
                    <a:pt x="174283" y="301788"/>
                    <a:pt x="156323" y="305453"/>
                    <a:pt x="145693" y="292624"/>
                  </a:cubicBezTo>
                  <a:cubicBezTo>
                    <a:pt x="139829" y="285660"/>
                    <a:pt x="133964" y="283094"/>
                    <a:pt x="125900" y="282361"/>
                  </a:cubicBezTo>
                  <a:cubicBezTo>
                    <a:pt x="111239" y="285660"/>
                    <a:pt x="102809" y="273931"/>
                    <a:pt x="91079" y="271732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72" name="Freeform: Shape 25271">
              <a:extLst>
                <a:ext uri="{FF2B5EF4-FFF2-40B4-BE49-F238E27FC236}">
                  <a16:creationId xmlns:a16="http://schemas.microsoft.com/office/drawing/2014/main" id="{045E62B9-9D89-4B40-B9ED-6CB0BB0908F7}"/>
                </a:ext>
              </a:extLst>
            </p:cNvPr>
            <p:cNvSpPr/>
            <p:nvPr/>
          </p:nvSpPr>
          <p:spPr>
            <a:xfrm>
              <a:off x="12051744" y="7113148"/>
              <a:ext cx="126627" cy="213071"/>
            </a:xfrm>
            <a:custGeom>
              <a:avLst/>
              <a:gdLst>
                <a:gd name="connsiteX0" fmla="*/ 4398 w 126627"/>
                <a:gd name="connsiteY0" fmla="*/ 105523 h 213071"/>
                <a:gd name="connsiteX1" fmla="*/ 26024 w 126627"/>
                <a:gd name="connsiteY1" fmla="*/ 98926 h 213071"/>
                <a:gd name="connsiteX2" fmla="*/ 52415 w 126627"/>
                <a:gd name="connsiteY2" fmla="*/ 49443 h 213071"/>
                <a:gd name="connsiteX3" fmla="*/ 57180 w 126627"/>
                <a:gd name="connsiteY3" fmla="*/ 42112 h 213071"/>
                <a:gd name="connsiteX4" fmla="*/ 80272 w 126627"/>
                <a:gd name="connsiteY4" fmla="*/ 21586 h 213071"/>
                <a:gd name="connsiteX5" fmla="*/ 85770 w 126627"/>
                <a:gd name="connsiteY5" fmla="*/ 327 h 213071"/>
                <a:gd name="connsiteX6" fmla="*/ 102631 w 126627"/>
                <a:gd name="connsiteY6" fmla="*/ 17188 h 213071"/>
                <a:gd name="connsiteX7" fmla="*/ 104830 w 126627"/>
                <a:gd name="connsiteY7" fmla="*/ 32949 h 213071"/>
                <a:gd name="connsiteX8" fmla="*/ 109228 w 126627"/>
                <a:gd name="connsiteY8" fmla="*/ 60806 h 213071"/>
                <a:gd name="connsiteX9" fmla="*/ 91635 w 126627"/>
                <a:gd name="connsiteY9" fmla="*/ 85364 h 213071"/>
                <a:gd name="connsiteX10" fmla="*/ 79172 w 126627"/>
                <a:gd name="connsiteY10" fmla="*/ 113221 h 213071"/>
                <a:gd name="connsiteX11" fmla="*/ 78439 w 126627"/>
                <a:gd name="connsiteY11" fmla="*/ 119085 h 213071"/>
                <a:gd name="connsiteX12" fmla="*/ 114726 w 126627"/>
                <a:gd name="connsiteY12" fmla="*/ 117986 h 213071"/>
                <a:gd name="connsiteX13" fmla="*/ 118025 w 126627"/>
                <a:gd name="connsiteY13" fmla="*/ 106257 h 213071"/>
                <a:gd name="connsiteX14" fmla="*/ 106296 w 126627"/>
                <a:gd name="connsiteY14" fmla="*/ 150974 h 213071"/>
                <a:gd name="connsiteX15" fmla="*/ 90902 w 126627"/>
                <a:gd name="connsiteY15" fmla="*/ 134480 h 213071"/>
                <a:gd name="connsiteX16" fmla="*/ 71475 w 126627"/>
                <a:gd name="connsiteY16" fmla="*/ 155373 h 213071"/>
                <a:gd name="connsiteX17" fmla="*/ 72208 w 126627"/>
                <a:gd name="connsiteY17" fmla="*/ 164903 h 213071"/>
                <a:gd name="connsiteX18" fmla="*/ 70375 w 126627"/>
                <a:gd name="connsiteY18" fmla="*/ 185429 h 213071"/>
                <a:gd name="connsiteX19" fmla="*/ 49116 w 126627"/>
                <a:gd name="connsiteY19" fmla="*/ 207788 h 213071"/>
                <a:gd name="connsiteX20" fmla="*/ 30423 w 126627"/>
                <a:gd name="connsiteY20" fmla="*/ 203389 h 213071"/>
                <a:gd name="connsiteX21" fmla="*/ 22725 w 126627"/>
                <a:gd name="connsiteY21" fmla="*/ 185062 h 213071"/>
                <a:gd name="connsiteX22" fmla="*/ 15395 w 126627"/>
                <a:gd name="connsiteY22" fmla="*/ 177732 h 213071"/>
                <a:gd name="connsiteX23" fmla="*/ 4398 w 126627"/>
                <a:gd name="connsiteY23" fmla="*/ 166735 h 213071"/>
                <a:gd name="connsiteX24" fmla="*/ 0 w 126627"/>
                <a:gd name="connsiteY24" fmla="*/ 151707 h 213071"/>
                <a:gd name="connsiteX25" fmla="*/ 4398 w 126627"/>
                <a:gd name="connsiteY25" fmla="*/ 105523 h 21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627" h="213071">
                  <a:moveTo>
                    <a:pt x="4398" y="105523"/>
                  </a:moveTo>
                  <a:cubicBezTo>
                    <a:pt x="9530" y="97460"/>
                    <a:pt x="18327" y="103324"/>
                    <a:pt x="26024" y="98926"/>
                  </a:cubicBezTo>
                  <a:cubicBezTo>
                    <a:pt x="54981" y="82798"/>
                    <a:pt x="57913" y="80965"/>
                    <a:pt x="52415" y="49443"/>
                  </a:cubicBezTo>
                  <a:cubicBezTo>
                    <a:pt x="52048" y="47244"/>
                    <a:pt x="55714" y="44678"/>
                    <a:pt x="57180" y="42112"/>
                  </a:cubicBezTo>
                  <a:cubicBezTo>
                    <a:pt x="77706" y="45045"/>
                    <a:pt x="79539" y="43212"/>
                    <a:pt x="80272" y="21586"/>
                  </a:cubicBezTo>
                  <a:cubicBezTo>
                    <a:pt x="80638" y="13889"/>
                    <a:pt x="75873" y="2892"/>
                    <a:pt x="85770" y="327"/>
                  </a:cubicBezTo>
                  <a:cubicBezTo>
                    <a:pt x="96400" y="-2239"/>
                    <a:pt x="97499" y="10956"/>
                    <a:pt x="102631" y="17188"/>
                  </a:cubicBezTo>
                  <a:cubicBezTo>
                    <a:pt x="106663" y="21953"/>
                    <a:pt x="107029" y="27451"/>
                    <a:pt x="104830" y="32949"/>
                  </a:cubicBezTo>
                  <a:cubicBezTo>
                    <a:pt x="100065" y="43212"/>
                    <a:pt x="104097" y="52009"/>
                    <a:pt x="109228" y="60806"/>
                  </a:cubicBezTo>
                  <a:cubicBezTo>
                    <a:pt x="108495" y="72535"/>
                    <a:pt x="97133" y="76933"/>
                    <a:pt x="91635" y="85364"/>
                  </a:cubicBezTo>
                  <a:cubicBezTo>
                    <a:pt x="86137" y="93794"/>
                    <a:pt x="78806" y="101858"/>
                    <a:pt x="79172" y="113221"/>
                  </a:cubicBezTo>
                  <a:cubicBezTo>
                    <a:pt x="76973" y="115054"/>
                    <a:pt x="76240" y="118352"/>
                    <a:pt x="78439" y="119085"/>
                  </a:cubicBezTo>
                  <a:cubicBezTo>
                    <a:pt x="90535" y="122384"/>
                    <a:pt x="102997" y="120552"/>
                    <a:pt x="114726" y="117986"/>
                  </a:cubicBezTo>
                  <a:cubicBezTo>
                    <a:pt x="116559" y="117619"/>
                    <a:pt x="116926" y="110288"/>
                    <a:pt x="118025" y="106257"/>
                  </a:cubicBezTo>
                  <a:cubicBezTo>
                    <a:pt x="133053" y="118352"/>
                    <a:pt x="127922" y="138145"/>
                    <a:pt x="106296" y="150974"/>
                  </a:cubicBezTo>
                  <a:cubicBezTo>
                    <a:pt x="100798" y="146209"/>
                    <a:pt x="100065" y="137412"/>
                    <a:pt x="90902" y="134480"/>
                  </a:cubicBezTo>
                  <a:cubicBezTo>
                    <a:pt x="86137" y="142177"/>
                    <a:pt x="85403" y="153907"/>
                    <a:pt x="71475" y="155373"/>
                  </a:cubicBezTo>
                  <a:cubicBezTo>
                    <a:pt x="61945" y="156472"/>
                    <a:pt x="70375" y="163437"/>
                    <a:pt x="72208" y="164903"/>
                  </a:cubicBezTo>
                  <a:cubicBezTo>
                    <a:pt x="82105" y="174433"/>
                    <a:pt x="82105" y="179931"/>
                    <a:pt x="70375" y="185429"/>
                  </a:cubicBezTo>
                  <a:cubicBezTo>
                    <a:pt x="59746" y="190194"/>
                    <a:pt x="59013" y="203023"/>
                    <a:pt x="49116" y="207788"/>
                  </a:cubicBezTo>
                  <a:cubicBezTo>
                    <a:pt x="41785" y="211453"/>
                    <a:pt x="32988" y="219517"/>
                    <a:pt x="30423" y="203389"/>
                  </a:cubicBezTo>
                  <a:cubicBezTo>
                    <a:pt x="28590" y="196791"/>
                    <a:pt x="32988" y="187995"/>
                    <a:pt x="22725" y="185062"/>
                  </a:cubicBezTo>
                  <a:cubicBezTo>
                    <a:pt x="20160" y="182496"/>
                    <a:pt x="17960" y="180297"/>
                    <a:pt x="15395" y="177732"/>
                  </a:cubicBezTo>
                  <a:cubicBezTo>
                    <a:pt x="9896" y="176265"/>
                    <a:pt x="19793" y="158671"/>
                    <a:pt x="4398" y="166735"/>
                  </a:cubicBezTo>
                  <a:cubicBezTo>
                    <a:pt x="2932" y="161604"/>
                    <a:pt x="1466" y="156472"/>
                    <a:pt x="0" y="151707"/>
                  </a:cubicBezTo>
                  <a:cubicBezTo>
                    <a:pt x="366" y="135946"/>
                    <a:pt x="5132" y="120918"/>
                    <a:pt x="4398" y="105523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73" name="Freeform: Shape 25272">
              <a:extLst>
                <a:ext uri="{FF2B5EF4-FFF2-40B4-BE49-F238E27FC236}">
                  <a16:creationId xmlns:a16="http://schemas.microsoft.com/office/drawing/2014/main" id="{8BEB395C-C753-465C-892F-5C3C53A0C413}"/>
                </a:ext>
              </a:extLst>
            </p:cNvPr>
            <p:cNvSpPr/>
            <p:nvPr/>
          </p:nvSpPr>
          <p:spPr>
            <a:xfrm>
              <a:off x="11947648" y="7290461"/>
              <a:ext cx="44946" cy="37804"/>
            </a:xfrm>
            <a:custGeom>
              <a:avLst/>
              <a:gdLst>
                <a:gd name="connsiteX0" fmla="*/ 0 w 44946"/>
                <a:gd name="connsiteY0" fmla="*/ 51 h 37804"/>
                <a:gd name="connsiteX1" fmla="*/ 33355 w 44946"/>
                <a:gd name="connsiteY1" fmla="*/ 11414 h 37804"/>
                <a:gd name="connsiteX2" fmla="*/ 44351 w 44946"/>
                <a:gd name="connsiteY2" fmla="*/ 33773 h 37804"/>
                <a:gd name="connsiteX3" fmla="*/ 33721 w 44946"/>
                <a:gd name="connsiteY3" fmla="*/ 37804 h 37804"/>
                <a:gd name="connsiteX4" fmla="*/ 0 w 44946"/>
                <a:gd name="connsiteY4" fmla="*/ 51 h 37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46" h="37804">
                  <a:moveTo>
                    <a:pt x="0" y="51"/>
                  </a:moveTo>
                  <a:cubicBezTo>
                    <a:pt x="12829" y="-682"/>
                    <a:pt x="22725" y="6649"/>
                    <a:pt x="33355" y="11414"/>
                  </a:cubicBezTo>
                  <a:cubicBezTo>
                    <a:pt x="36287" y="19111"/>
                    <a:pt x="47650" y="22777"/>
                    <a:pt x="44351" y="33773"/>
                  </a:cubicBezTo>
                  <a:cubicBezTo>
                    <a:pt x="40686" y="35239"/>
                    <a:pt x="37387" y="36338"/>
                    <a:pt x="33721" y="37804"/>
                  </a:cubicBezTo>
                  <a:cubicBezTo>
                    <a:pt x="25291" y="22777"/>
                    <a:pt x="13928" y="10314"/>
                    <a:pt x="0" y="51"/>
                  </a:cubicBezTo>
                  <a:close/>
                </a:path>
              </a:pathLst>
            </a:custGeom>
            <a:solidFill>
              <a:srgbClr val="DCCDC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74" name="Freeform: Shape 25273">
              <a:extLst>
                <a:ext uri="{FF2B5EF4-FFF2-40B4-BE49-F238E27FC236}">
                  <a16:creationId xmlns:a16="http://schemas.microsoft.com/office/drawing/2014/main" id="{FAC27FAA-8D4E-45DE-BD38-3E3D216B5BD0}"/>
                </a:ext>
              </a:extLst>
            </p:cNvPr>
            <p:cNvSpPr/>
            <p:nvPr/>
          </p:nvSpPr>
          <p:spPr>
            <a:xfrm>
              <a:off x="12062464" y="7294975"/>
              <a:ext cx="26010" cy="28623"/>
            </a:xfrm>
            <a:custGeom>
              <a:avLst/>
              <a:gdLst>
                <a:gd name="connsiteX0" fmla="*/ 12739 w 26010"/>
                <a:gd name="connsiteY0" fmla="*/ 2869 h 28623"/>
                <a:gd name="connsiteX1" fmla="*/ 24102 w 26010"/>
                <a:gd name="connsiteY1" fmla="*/ 2869 h 28623"/>
                <a:gd name="connsiteX2" fmla="*/ 20436 w 26010"/>
                <a:gd name="connsiteY2" fmla="*/ 21196 h 28623"/>
                <a:gd name="connsiteX3" fmla="*/ 1376 w 26010"/>
                <a:gd name="connsiteY3" fmla="*/ 26693 h 28623"/>
                <a:gd name="connsiteX4" fmla="*/ 10173 w 26010"/>
                <a:gd name="connsiteY4" fmla="*/ 7267 h 28623"/>
                <a:gd name="connsiteX5" fmla="*/ 12739 w 26010"/>
                <a:gd name="connsiteY5" fmla="*/ 2869 h 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10" h="28623">
                  <a:moveTo>
                    <a:pt x="12739" y="2869"/>
                  </a:moveTo>
                  <a:cubicBezTo>
                    <a:pt x="16405" y="1769"/>
                    <a:pt x="20070" y="-2996"/>
                    <a:pt x="24102" y="2869"/>
                  </a:cubicBezTo>
                  <a:cubicBezTo>
                    <a:pt x="29233" y="10566"/>
                    <a:pt x="22636" y="15331"/>
                    <a:pt x="20436" y="21196"/>
                  </a:cubicBezTo>
                  <a:cubicBezTo>
                    <a:pt x="13106" y="20829"/>
                    <a:pt x="6508" y="33291"/>
                    <a:pt x="1376" y="26693"/>
                  </a:cubicBezTo>
                  <a:cubicBezTo>
                    <a:pt x="-3755" y="20096"/>
                    <a:pt x="6875" y="13865"/>
                    <a:pt x="10173" y="7267"/>
                  </a:cubicBezTo>
                  <a:cubicBezTo>
                    <a:pt x="10540" y="5801"/>
                    <a:pt x="11639" y="4335"/>
                    <a:pt x="12739" y="2869"/>
                  </a:cubicBezTo>
                  <a:close/>
                </a:path>
              </a:pathLst>
            </a:custGeom>
            <a:solidFill>
              <a:srgbClr val="D1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75" name="Freeform: Shape 25274">
              <a:extLst>
                <a:ext uri="{FF2B5EF4-FFF2-40B4-BE49-F238E27FC236}">
                  <a16:creationId xmlns:a16="http://schemas.microsoft.com/office/drawing/2014/main" id="{D671A055-EA6B-4334-B06C-85BC55358BBD}"/>
                </a:ext>
              </a:extLst>
            </p:cNvPr>
            <p:cNvSpPr/>
            <p:nvPr/>
          </p:nvSpPr>
          <p:spPr>
            <a:xfrm>
              <a:off x="12048812" y="7293104"/>
              <a:ext cx="18693" cy="11973"/>
            </a:xfrm>
            <a:custGeom>
              <a:avLst/>
              <a:gdLst>
                <a:gd name="connsiteX0" fmla="*/ 0 w 18693"/>
                <a:gd name="connsiteY0" fmla="*/ 5106 h 11973"/>
                <a:gd name="connsiteX1" fmla="*/ 18693 w 18693"/>
                <a:gd name="connsiteY1" fmla="*/ 1074 h 11973"/>
                <a:gd name="connsiteX2" fmla="*/ 0 w 18693"/>
                <a:gd name="connsiteY2" fmla="*/ 5106 h 1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93" h="11973">
                  <a:moveTo>
                    <a:pt x="0" y="5106"/>
                  </a:moveTo>
                  <a:cubicBezTo>
                    <a:pt x="5498" y="-26"/>
                    <a:pt x="11729" y="-1125"/>
                    <a:pt x="18693" y="1074"/>
                  </a:cubicBezTo>
                  <a:cubicBezTo>
                    <a:pt x="14662" y="11703"/>
                    <a:pt x="9530" y="17202"/>
                    <a:pt x="0" y="5106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76" name="Freeform: Shape 25275">
              <a:extLst>
                <a:ext uri="{FF2B5EF4-FFF2-40B4-BE49-F238E27FC236}">
                  <a16:creationId xmlns:a16="http://schemas.microsoft.com/office/drawing/2014/main" id="{6158A837-0105-4F1C-968D-1DFCDC8CA076}"/>
                </a:ext>
              </a:extLst>
            </p:cNvPr>
            <p:cNvSpPr/>
            <p:nvPr/>
          </p:nvSpPr>
          <p:spPr>
            <a:xfrm>
              <a:off x="10539040" y="4608168"/>
              <a:ext cx="26453" cy="15996"/>
            </a:xfrm>
            <a:custGeom>
              <a:avLst/>
              <a:gdLst>
                <a:gd name="connsiteX0" fmla="*/ 26391 w 26453"/>
                <a:gd name="connsiteY0" fmla="*/ 15 h 15996"/>
                <a:gd name="connsiteX1" fmla="*/ 18693 w 26453"/>
                <a:gd name="connsiteY1" fmla="*/ 11011 h 15996"/>
                <a:gd name="connsiteX2" fmla="*/ 0 w 26453"/>
                <a:gd name="connsiteY2" fmla="*/ 12110 h 15996"/>
                <a:gd name="connsiteX3" fmla="*/ 26391 w 26453"/>
                <a:gd name="connsiteY3" fmla="*/ 15 h 1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53" h="15996">
                  <a:moveTo>
                    <a:pt x="26391" y="15"/>
                  </a:moveTo>
                  <a:cubicBezTo>
                    <a:pt x="27124" y="5879"/>
                    <a:pt x="21259" y="7345"/>
                    <a:pt x="18693" y="11011"/>
                  </a:cubicBezTo>
                  <a:cubicBezTo>
                    <a:pt x="12462" y="8812"/>
                    <a:pt x="6598" y="22373"/>
                    <a:pt x="0" y="12110"/>
                  </a:cubicBezTo>
                  <a:cubicBezTo>
                    <a:pt x="8064" y="6246"/>
                    <a:pt x="15395" y="-352"/>
                    <a:pt x="26391" y="15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77" name="Freeform: Shape 25276">
              <a:extLst>
                <a:ext uri="{FF2B5EF4-FFF2-40B4-BE49-F238E27FC236}">
                  <a16:creationId xmlns:a16="http://schemas.microsoft.com/office/drawing/2014/main" id="{29CE1D6A-DA31-46CA-AEAC-9CC240E9D27A}"/>
                </a:ext>
              </a:extLst>
            </p:cNvPr>
            <p:cNvSpPr/>
            <p:nvPr/>
          </p:nvSpPr>
          <p:spPr>
            <a:xfrm>
              <a:off x="12417183" y="6778256"/>
              <a:ext cx="40685" cy="54083"/>
            </a:xfrm>
            <a:custGeom>
              <a:avLst/>
              <a:gdLst>
                <a:gd name="connsiteX0" fmla="*/ 0 w 40685"/>
                <a:gd name="connsiteY0" fmla="*/ 54084 h 54083"/>
                <a:gd name="connsiteX1" fmla="*/ 30056 w 40685"/>
                <a:gd name="connsiteY1" fmla="*/ 1302 h 54083"/>
                <a:gd name="connsiteX2" fmla="*/ 38853 w 40685"/>
                <a:gd name="connsiteY2" fmla="*/ 202 h 54083"/>
                <a:gd name="connsiteX3" fmla="*/ 39220 w 40685"/>
                <a:gd name="connsiteY3" fmla="*/ 6434 h 54083"/>
                <a:gd name="connsiteX4" fmla="*/ 9163 w 40685"/>
                <a:gd name="connsiteY4" fmla="*/ 48219 h 54083"/>
                <a:gd name="connsiteX5" fmla="*/ 0 w 40685"/>
                <a:gd name="connsiteY5" fmla="*/ 54084 h 5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85" h="54083">
                  <a:moveTo>
                    <a:pt x="0" y="54084"/>
                  </a:moveTo>
                  <a:cubicBezTo>
                    <a:pt x="4399" y="33191"/>
                    <a:pt x="5865" y="10832"/>
                    <a:pt x="30056" y="1302"/>
                  </a:cubicBezTo>
                  <a:cubicBezTo>
                    <a:pt x="32989" y="936"/>
                    <a:pt x="36287" y="-531"/>
                    <a:pt x="38853" y="202"/>
                  </a:cubicBezTo>
                  <a:cubicBezTo>
                    <a:pt x="41419" y="936"/>
                    <a:pt x="41052" y="5701"/>
                    <a:pt x="39220" y="6434"/>
                  </a:cubicBezTo>
                  <a:cubicBezTo>
                    <a:pt x="16861" y="11932"/>
                    <a:pt x="19427" y="34657"/>
                    <a:pt x="9163" y="48219"/>
                  </a:cubicBezTo>
                  <a:cubicBezTo>
                    <a:pt x="7331" y="50785"/>
                    <a:pt x="3299" y="52251"/>
                    <a:pt x="0" y="54084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78" name="Freeform: Shape 25277">
              <a:extLst>
                <a:ext uri="{FF2B5EF4-FFF2-40B4-BE49-F238E27FC236}">
                  <a16:creationId xmlns:a16="http://schemas.microsoft.com/office/drawing/2014/main" id="{125C9671-BE01-4FB7-BACF-DBA7A8D8A8B3}"/>
                </a:ext>
              </a:extLst>
            </p:cNvPr>
            <p:cNvSpPr/>
            <p:nvPr/>
          </p:nvSpPr>
          <p:spPr>
            <a:xfrm>
              <a:off x="10437301" y="7013390"/>
              <a:ext cx="88176" cy="108148"/>
            </a:xfrm>
            <a:custGeom>
              <a:avLst/>
              <a:gdLst>
                <a:gd name="connsiteX0" fmla="*/ 53355 w 88176"/>
                <a:gd name="connsiteY0" fmla="*/ 104483 h 108148"/>
                <a:gd name="connsiteX1" fmla="*/ 62519 w 88176"/>
                <a:gd name="connsiteY1" fmla="*/ 89821 h 108148"/>
                <a:gd name="connsiteX2" fmla="*/ 61053 w 88176"/>
                <a:gd name="connsiteY2" fmla="*/ 77726 h 108148"/>
                <a:gd name="connsiteX3" fmla="*/ 26598 w 88176"/>
                <a:gd name="connsiteY3" fmla="*/ 55733 h 108148"/>
                <a:gd name="connsiteX4" fmla="*/ 16701 w 88176"/>
                <a:gd name="connsiteY4" fmla="*/ 53900 h 108148"/>
                <a:gd name="connsiteX5" fmla="*/ 207 w 88176"/>
                <a:gd name="connsiteY5" fmla="*/ 14681 h 108148"/>
                <a:gd name="connsiteX6" fmla="*/ 5339 w 88176"/>
                <a:gd name="connsiteY6" fmla="*/ 1485 h 108148"/>
                <a:gd name="connsiteX7" fmla="*/ 19267 w 88176"/>
                <a:gd name="connsiteY7" fmla="*/ 3318 h 108148"/>
                <a:gd name="connsiteX8" fmla="*/ 36861 w 88176"/>
                <a:gd name="connsiteY8" fmla="*/ 17247 h 108148"/>
                <a:gd name="connsiteX9" fmla="*/ 77180 w 88176"/>
                <a:gd name="connsiteY9" fmla="*/ 60865 h 108148"/>
                <a:gd name="connsiteX10" fmla="*/ 88176 w 88176"/>
                <a:gd name="connsiteY10" fmla="*/ 97518 h 108148"/>
                <a:gd name="connsiteX11" fmla="*/ 56654 w 88176"/>
                <a:gd name="connsiteY11" fmla="*/ 108148 h 108148"/>
                <a:gd name="connsiteX12" fmla="*/ 53355 w 88176"/>
                <a:gd name="connsiteY12" fmla="*/ 104483 h 1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76" h="108148">
                  <a:moveTo>
                    <a:pt x="53355" y="104483"/>
                  </a:moveTo>
                  <a:cubicBezTo>
                    <a:pt x="59953" y="102284"/>
                    <a:pt x="54088" y="92387"/>
                    <a:pt x="62519" y="89821"/>
                  </a:cubicBezTo>
                  <a:cubicBezTo>
                    <a:pt x="66917" y="88722"/>
                    <a:pt x="64718" y="77359"/>
                    <a:pt x="61053" y="77726"/>
                  </a:cubicBezTo>
                  <a:cubicBezTo>
                    <a:pt x="42726" y="79925"/>
                    <a:pt x="36494" y="65630"/>
                    <a:pt x="26598" y="55733"/>
                  </a:cubicBezTo>
                  <a:cubicBezTo>
                    <a:pt x="22566" y="58299"/>
                    <a:pt x="19267" y="57199"/>
                    <a:pt x="16701" y="53900"/>
                  </a:cubicBezTo>
                  <a:cubicBezTo>
                    <a:pt x="7538" y="42538"/>
                    <a:pt x="2040" y="29342"/>
                    <a:pt x="207" y="14681"/>
                  </a:cubicBezTo>
                  <a:cubicBezTo>
                    <a:pt x="-526" y="9549"/>
                    <a:pt x="574" y="4418"/>
                    <a:pt x="5339" y="1485"/>
                  </a:cubicBezTo>
                  <a:cubicBezTo>
                    <a:pt x="10470" y="-1447"/>
                    <a:pt x="14869" y="386"/>
                    <a:pt x="19267" y="3318"/>
                  </a:cubicBezTo>
                  <a:cubicBezTo>
                    <a:pt x="25498" y="7350"/>
                    <a:pt x="30263" y="13581"/>
                    <a:pt x="36861" y="17247"/>
                  </a:cubicBezTo>
                  <a:cubicBezTo>
                    <a:pt x="54455" y="27876"/>
                    <a:pt x="66551" y="43637"/>
                    <a:pt x="77180" y="60865"/>
                  </a:cubicBezTo>
                  <a:cubicBezTo>
                    <a:pt x="77180" y="74060"/>
                    <a:pt x="87810" y="84323"/>
                    <a:pt x="88176" y="97518"/>
                  </a:cubicBezTo>
                  <a:cubicBezTo>
                    <a:pt x="81212" y="111813"/>
                    <a:pt x="67650" y="105949"/>
                    <a:pt x="56654" y="108148"/>
                  </a:cubicBezTo>
                  <a:cubicBezTo>
                    <a:pt x="55554" y="106682"/>
                    <a:pt x="54455" y="105582"/>
                    <a:pt x="53355" y="104483"/>
                  </a:cubicBezTo>
                  <a:close/>
                </a:path>
              </a:pathLst>
            </a:custGeom>
            <a:solidFill>
              <a:srgbClr val="A77A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79" name="Freeform: Shape 25278">
              <a:extLst>
                <a:ext uri="{FF2B5EF4-FFF2-40B4-BE49-F238E27FC236}">
                  <a16:creationId xmlns:a16="http://schemas.microsoft.com/office/drawing/2014/main" id="{62AA7FD3-D6BD-4EAA-A6BA-0C9EA5951D79}"/>
                </a:ext>
              </a:extLst>
            </p:cNvPr>
            <p:cNvSpPr/>
            <p:nvPr/>
          </p:nvSpPr>
          <p:spPr>
            <a:xfrm>
              <a:off x="10493761" y="7110542"/>
              <a:ext cx="39533" cy="56446"/>
            </a:xfrm>
            <a:custGeom>
              <a:avLst/>
              <a:gdLst>
                <a:gd name="connsiteX0" fmla="*/ 561 w 39533"/>
                <a:gd name="connsiteY0" fmla="*/ 10996 h 56446"/>
                <a:gd name="connsiteX1" fmla="*/ 30617 w 39533"/>
                <a:gd name="connsiteY1" fmla="*/ 0 h 56446"/>
                <a:gd name="connsiteX2" fmla="*/ 32816 w 39533"/>
                <a:gd name="connsiteY2" fmla="*/ 13928 h 56446"/>
                <a:gd name="connsiteX3" fmla="*/ 18154 w 39533"/>
                <a:gd name="connsiteY3" fmla="*/ 21259 h 56446"/>
                <a:gd name="connsiteX4" fmla="*/ 32816 w 39533"/>
                <a:gd name="connsiteY4" fmla="*/ 55347 h 56446"/>
                <a:gd name="connsiteX5" fmla="*/ 30617 w 39533"/>
                <a:gd name="connsiteY5" fmla="*/ 56447 h 56446"/>
                <a:gd name="connsiteX6" fmla="*/ 2760 w 39533"/>
                <a:gd name="connsiteY6" fmla="*/ 24191 h 56446"/>
                <a:gd name="connsiteX7" fmla="*/ 561 w 39533"/>
                <a:gd name="connsiteY7" fmla="*/ 10996 h 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33" h="56446">
                  <a:moveTo>
                    <a:pt x="561" y="10996"/>
                  </a:moveTo>
                  <a:cubicBezTo>
                    <a:pt x="7891" y="366"/>
                    <a:pt x="23286" y="10996"/>
                    <a:pt x="30617" y="0"/>
                  </a:cubicBezTo>
                  <a:cubicBezTo>
                    <a:pt x="37948" y="6964"/>
                    <a:pt x="38314" y="8430"/>
                    <a:pt x="32816" y="13928"/>
                  </a:cubicBezTo>
                  <a:cubicBezTo>
                    <a:pt x="28784" y="17960"/>
                    <a:pt x="22919" y="18327"/>
                    <a:pt x="18154" y="21259"/>
                  </a:cubicBezTo>
                  <a:cubicBezTo>
                    <a:pt x="43446" y="38120"/>
                    <a:pt x="43446" y="38120"/>
                    <a:pt x="32816" y="55347"/>
                  </a:cubicBezTo>
                  <a:cubicBezTo>
                    <a:pt x="32083" y="55714"/>
                    <a:pt x="31350" y="56080"/>
                    <a:pt x="30617" y="56447"/>
                  </a:cubicBezTo>
                  <a:cubicBezTo>
                    <a:pt x="25119" y="42518"/>
                    <a:pt x="11557" y="35188"/>
                    <a:pt x="2760" y="24191"/>
                  </a:cubicBezTo>
                  <a:cubicBezTo>
                    <a:pt x="-2005" y="18693"/>
                    <a:pt x="927" y="15028"/>
                    <a:pt x="561" y="10996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80" name="Freeform: Shape 25279">
              <a:extLst>
                <a:ext uri="{FF2B5EF4-FFF2-40B4-BE49-F238E27FC236}">
                  <a16:creationId xmlns:a16="http://schemas.microsoft.com/office/drawing/2014/main" id="{1CEAA463-E0DA-47EC-8CDD-50936E49B22E}"/>
                </a:ext>
              </a:extLst>
            </p:cNvPr>
            <p:cNvSpPr/>
            <p:nvPr/>
          </p:nvSpPr>
          <p:spPr>
            <a:xfrm>
              <a:off x="10524011" y="7146096"/>
              <a:ext cx="64510" cy="70925"/>
            </a:xfrm>
            <a:custGeom>
              <a:avLst/>
              <a:gdLst>
                <a:gd name="connsiteX0" fmla="*/ 64511 w 64510"/>
                <a:gd name="connsiteY0" fmla="*/ 68909 h 70925"/>
                <a:gd name="connsiteX1" fmla="*/ 52415 w 64510"/>
                <a:gd name="connsiteY1" fmla="*/ 69642 h 70925"/>
                <a:gd name="connsiteX2" fmla="*/ 24925 w 64510"/>
                <a:gd name="connsiteY2" fmla="*/ 46550 h 70925"/>
                <a:gd name="connsiteX3" fmla="*/ 0 w 64510"/>
                <a:gd name="connsiteY3" fmla="*/ 20526 h 70925"/>
                <a:gd name="connsiteX4" fmla="*/ 1100 w 64510"/>
                <a:gd name="connsiteY4" fmla="*/ 19427 h 70925"/>
                <a:gd name="connsiteX5" fmla="*/ 13195 w 64510"/>
                <a:gd name="connsiteY5" fmla="*/ 0 h 70925"/>
                <a:gd name="connsiteX6" fmla="*/ 27490 w 64510"/>
                <a:gd name="connsiteY6" fmla="*/ 26757 h 70925"/>
                <a:gd name="connsiteX7" fmla="*/ 47283 w 64510"/>
                <a:gd name="connsiteY7" fmla="*/ 48749 h 70925"/>
                <a:gd name="connsiteX8" fmla="*/ 64511 w 64510"/>
                <a:gd name="connsiteY8" fmla="*/ 68909 h 7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10" h="70925">
                  <a:moveTo>
                    <a:pt x="64511" y="68909"/>
                  </a:moveTo>
                  <a:cubicBezTo>
                    <a:pt x="60479" y="71842"/>
                    <a:pt x="56447" y="71108"/>
                    <a:pt x="52415" y="69642"/>
                  </a:cubicBezTo>
                  <a:cubicBezTo>
                    <a:pt x="40686" y="65244"/>
                    <a:pt x="32622" y="56080"/>
                    <a:pt x="24925" y="46550"/>
                  </a:cubicBezTo>
                  <a:cubicBezTo>
                    <a:pt x="17227" y="37020"/>
                    <a:pt x="9530" y="28223"/>
                    <a:pt x="0" y="20526"/>
                  </a:cubicBezTo>
                  <a:lnTo>
                    <a:pt x="1100" y="19427"/>
                  </a:lnTo>
                  <a:cubicBezTo>
                    <a:pt x="6964" y="14661"/>
                    <a:pt x="7331" y="6231"/>
                    <a:pt x="13195" y="0"/>
                  </a:cubicBezTo>
                  <a:cubicBezTo>
                    <a:pt x="22725" y="6964"/>
                    <a:pt x="20160" y="19427"/>
                    <a:pt x="27490" y="26757"/>
                  </a:cubicBezTo>
                  <a:cubicBezTo>
                    <a:pt x="34455" y="33721"/>
                    <a:pt x="42885" y="39953"/>
                    <a:pt x="47283" y="48749"/>
                  </a:cubicBezTo>
                  <a:cubicBezTo>
                    <a:pt x="51315" y="57547"/>
                    <a:pt x="64144" y="57547"/>
                    <a:pt x="64511" y="68909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81" name="Freeform: Shape 25280">
              <a:extLst>
                <a:ext uri="{FF2B5EF4-FFF2-40B4-BE49-F238E27FC236}">
                  <a16:creationId xmlns:a16="http://schemas.microsoft.com/office/drawing/2014/main" id="{794BCB6B-B66C-4141-A69A-06C8769CBC66}"/>
                </a:ext>
              </a:extLst>
            </p:cNvPr>
            <p:cNvSpPr/>
            <p:nvPr/>
          </p:nvSpPr>
          <p:spPr>
            <a:xfrm>
              <a:off x="10396682" y="6945233"/>
              <a:ext cx="78580" cy="148090"/>
            </a:xfrm>
            <a:custGeom>
              <a:avLst/>
              <a:gdLst>
                <a:gd name="connsiteX0" fmla="*/ 78580 w 78580"/>
                <a:gd name="connsiteY0" fmla="*/ 89436 h 148090"/>
                <a:gd name="connsiteX1" fmla="*/ 58420 w 78580"/>
                <a:gd name="connsiteY1" fmla="*/ 74407 h 148090"/>
                <a:gd name="connsiteX2" fmla="*/ 48524 w 78580"/>
                <a:gd name="connsiteY2" fmla="*/ 71475 h 148090"/>
                <a:gd name="connsiteX3" fmla="*/ 45225 w 78580"/>
                <a:gd name="connsiteY3" fmla="*/ 79539 h 148090"/>
                <a:gd name="connsiteX4" fmla="*/ 67584 w 78580"/>
                <a:gd name="connsiteY4" fmla="*/ 123890 h 148090"/>
                <a:gd name="connsiteX5" fmla="*/ 76747 w 78580"/>
                <a:gd name="connsiteY5" fmla="*/ 148082 h 148090"/>
                <a:gd name="connsiteX6" fmla="*/ 7472 w 78580"/>
                <a:gd name="connsiteY6" fmla="*/ 52415 h 148090"/>
                <a:gd name="connsiteX7" fmla="*/ 4539 w 78580"/>
                <a:gd name="connsiteY7" fmla="*/ 23092 h 148090"/>
                <a:gd name="connsiteX8" fmla="*/ 874 w 78580"/>
                <a:gd name="connsiteY8" fmla="*/ 0 h 148090"/>
                <a:gd name="connsiteX9" fmla="*/ 48890 w 78580"/>
                <a:gd name="connsiteY9" fmla="*/ 52415 h 148090"/>
                <a:gd name="connsiteX10" fmla="*/ 78580 w 78580"/>
                <a:gd name="connsiteY10" fmla="*/ 89436 h 14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80" h="148090">
                  <a:moveTo>
                    <a:pt x="78580" y="89436"/>
                  </a:moveTo>
                  <a:cubicBezTo>
                    <a:pt x="68684" y="88702"/>
                    <a:pt x="64652" y="79905"/>
                    <a:pt x="58420" y="74407"/>
                  </a:cubicBezTo>
                  <a:cubicBezTo>
                    <a:pt x="55488" y="71842"/>
                    <a:pt x="52556" y="70009"/>
                    <a:pt x="48524" y="71475"/>
                  </a:cubicBezTo>
                  <a:cubicBezTo>
                    <a:pt x="44859" y="72941"/>
                    <a:pt x="44859" y="76606"/>
                    <a:pt x="45225" y="79539"/>
                  </a:cubicBezTo>
                  <a:cubicBezTo>
                    <a:pt x="49257" y="96033"/>
                    <a:pt x="50723" y="113994"/>
                    <a:pt x="67584" y="123890"/>
                  </a:cubicBezTo>
                  <a:cubicBezTo>
                    <a:pt x="67950" y="132687"/>
                    <a:pt x="68684" y="141484"/>
                    <a:pt x="76747" y="148082"/>
                  </a:cubicBezTo>
                  <a:cubicBezTo>
                    <a:pt x="58420" y="148815"/>
                    <a:pt x="26532" y="104097"/>
                    <a:pt x="7472" y="52415"/>
                  </a:cubicBezTo>
                  <a:cubicBezTo>
                    <a:pt x="14802" y="41785"/>
                    <a:pt x="11137" y="30789"/>
                    <a:pt x="4539" y="23092"/>
                  </a:cubicBezTo>
                  <a:cubicBezTo>
                    <a:pt x="-1325" y="15761"/>
                    <a:pt x="-226" y="10263"/>
                    <a:pt x="874" y="0"/>
                  </a:cubicBezTo>
                  <a:cubicBezTo>
                    <a:pt x="18468" y="18327"/>
                    <a:pt x="27631" y="41419"/>
                    <a:pt x="48890" y="52415"/>
                  </a:cubicBezTo>
                  <a:cubicBezTo>
                    <a:pt x="63185" y="61212"/>
                    <a:pt x="75648" y="71475"/>
                    <a:pt x="78580" y="89436"/>
                  </a:cubicBezTo>
                  <a:close/>
                </a:path>
              </a:pathLst>
            </a:custGeom>
            <a:solidFill>
              <a:srgbClr val="E3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82" name="Freeform: Shape 25281">
              <a:extLst>
                <a:ext uri="{FF2B5EF4-FFF2-40B4-BE49-F238E27FC236}">
                  <a16:creationId xmlns:a16="http://schemas.microsoft.com/office/drawing/2014/main" id="{251BD8C4-6893-403B-A9BA-C39C1E531A89}"/>
                </a:ext>
              </a:extLst>
            </p:cNvPr>
            <p:cNvSpPr/>
            <p:nvPr/>
          </p:nvSpPr>
          <p:spPr>
            <a:xfrm>
              <a:off x="11792865" y="4431511"/>
              <a:ext cx="305063" cy="235887"/>
            </a:xfrm>
            <a:custGeom>
              <a:avLst/>
              <a:gdLst>
                <a:gd name="connsiteX0" fmla="*/ 305064 w 305063"/>
                <a:gd name="connsiteY0" fmla="*/ 229453 h 235887"/>
                <a:gd name="connsiteX1" fmla="*/ 237254 w 305063"/>
                <a:gd name="connsiteY1" fmla="*/ 217724 h 235887"/>
                <a:gd name="connsiteX2" fmla="*/ 216361 w 305063"/>
                <a:gd name="connsiteY2" fmla="*/ 189134 h 235887"/>
                <a:gd name="connsiteX3" fmla="*/ 199501 w 305063"/>
                <a:gd name="connsiteY3" fmla="*/ 207461 h 235887"/>
                <a:gd name="connsiteX4" fmla="*/ 178975 w 305063"/>
                <a:gd name="connsiteY4" fmla="*/ 198297 h 235887"/>
                <a:gd name="connsiteX5" fmla="*/ 173110 w 305063"/>
                <a:gd name="connsiteY5" fmla="*/ 193166 h 235887"/>
                <a:gd name="connsiteX6" fmla="*/ 141221 w 305063"/>
                <a:gd name="connsiteY6" fmla="*/ 197931 h 235887"/>
                <a:gd name="connsiteX7" fmla="*/ 149285 w 305063"/>
                <a:gd name="connsiteY7" fmla="*/ 216624 h 235887"/>
                <a:gd name="connsiteX8" fmla="*/ 128759 w 305063"/>
                <a:gd name="connsiteY8" fmla="*/ 233119 h 235887"/>
                <a:gd name="connsiteX9" fmla="*/ 112997 w 305063"/>
                <a:gd name="connsiteY9" fmla="*/ 230553 h 235887"/>
                <a:gd name="connsiteX10" fmla="*/ 91738 w 305063"/>
                <a:gd name="connsiteY10" fmla="*/ 216624 h 235887"/>
                <a:gd name="connsiteX11" fmla="*/ 87340 w 305063"/>
                <a:gd name="connsiteY11" fmla="*/ 210760 h 235887"/>
                <a:gd name="connsiteX12" fmla="*/ 73411 w 305063"/>
                <a:gd name="connsiteY12" fmla="*/ 210393 h 235887"/>
                <a:gd name="connsiteX13" fmla="*/ 44455 w 305063"/>
                <a:gd name="connsiteY13" fmla="*/ 196465 h 235887"/>
                <a:gd name="connsiteX14" fmla="*/ 17697 w 305063"/>
                <a:gd name="connsiteY14" fmla="*/ 188401 h 235887"/>
                <a:gd name="connsiteX15" fmla="*/ 4869 w 305063"/>
                <a:gd name="connsiteY15" fmla="*/ 182170 h 235887"/>
                <a:gd name="connsiteX16" fmla="*/ 104 w 305063"/>
                <a:gd name="connsiteY16" fmla="*/ 168608 h 235887"/>
                <a:gd name="connsiteX17" fmla="*/ 3769 w 305063"/>
                <a:gd name="connsiteY17" fmla="*/ 165309 h 235887"/>
                <a:gd name="connsiteX18" fmla="*/ 25028 w 305063"/>
                <a:gd name="connsiteY18" fmla="*/ 144050 h 235887"/>
                <a:gd name="connsiteX19" fmla="*/ 34925 w 305063"/>
                <a:gd name="connsiteY19" fmla="*/ 135986 h 235887"/>
                <a:gd name="connsiteX20" fmla="*/ 90272 w 305063"/>
                <a:gd name="connsiteY20" fmla="*/ 156879 h 235887"/>
                <a:gd name="connsiteX21" fmla="*/ 98336 w 305063"/>
                <a:gd name="connsiteY21" fmla="*/ 161277 h 235887"/>
                <a:gd name="connsiteX22" fmla="*/ 134990 w 305063"/>
                <a:gd name="connsiteY22" fmla="*/ 175939 h 235887"/>
                <a:gd name="connsiteX23" fmla="*/ 141221 w 305063"/>
                <a:gd name="connsiteY23" fmla="*/ 174106 h 235887"/>
                <a:gd name="connsiteX24" fmla="*/ 182273 w 305063"/>
                <a:gd name="connsiteY24" fmla="*/ 164576 h 235887"/>
                <a:gd name="connsiteX25" fmla="*/ 216728 w 305063"/>
                <a:gd name="connsiteY25" fmla="*/ 173739 h 235887"/>
                <a:gd name="connsiteX26" fmla="*/ 216361 w 305063"/>
                <a:gd name="connsiteY26" fmla="*/ 136719 h 235887"/>
                <a:gd name="connsiteX27" fmla="*/ 239453 w 305063"/>
                <a:gd name="connsiteY27" fmla="*/ 129755 h 235887"/>
                <a:gd name="connsiteX28" fmla="*/ 159181 w 305063"/>
                <a:gd name="connsiteY28" fmla="*/ 69276 h 235887"/>
                <a:gd name="connsiteX29" fmla="*/ 144153 w 305063"/>
                <a:gd name="connsiteY29" fmla="*/ 67810 h 235887"/>
                <a:gd name="connsiteX30" fmla="*/ 119595 w 305063"/>
                <a:gd name="connsiteY30" fmla="*/ 68176 h 235887"/>
                <a:gd name="connsiteX31" fmla="*/ 111165 w 305063"/>
                <a:gd name="connsiteY31" fmla="*/ 31522 h 235887"/>
                <a:gd name="connsiteX32" fmla="*/ 124727 w 305063"/>
                <a:gd name="connsiteY32" fmla="*/ 3665 h 235887"/>
                <a:gd name="connsiteX33" fmla="*/ 128392 w 305063"/>
                <a:gd name="connsiteY33" fmla="*/ 0 h 235887"/>
                <a:gd name="connsiteX34" fmla="*/ 165412 w 305063"/>
                <a:gd name="connsiteY34" fmla="*/ 30789 h 235887"/>
                <a:gd name="connsiteX35" fmla="*/ 227358 w 305063"/>
                <a:gd name="connsiteY35" fmla="*/ 93834 h 235887"/>
                <a:gd name="connsiteX36" fmla="*/ 262179 w 305063"/>
                <a:gd name="connsiteY36" fmla="*/ 130121 h 235887"/>
                <a:gd name="connsiteX37" fmla="*/ 267677 w 305063"/>
                <a:gd name="connsiteY37" fmla="*/ 146982 h 235887"/>
                <a:gd name="connsiteX38" fmla="*/ 248250 w 305063"/>
                <a:gd name="connsiteY38" fmla="*/ 160910 h 235887"/>
                <a:gd name="connsiteX39" fmla="*/ 274275 w 305063"/>
                <a:gd name="connsiteY39" fmla="*/ 180704 h 235887"/>
                <a:gd name="connsiteX40" fmla="*/ 285271 w 305063"/>
                <a:gd name="connsiteY40" fmla="*/ 179970 h 235887"/>
                <a:gd name="connsiteX41" fmla="*/ 289303 w 305063"/>
                <a:gd name="connsiteY41" fmla="*/ 185835 h 235887"/>
                <a:gd name="connsiteX42" fmla="*/ 305064 w 305063"/>
                <a:gd name="connsiteY42" fmla="*/ 229453 h 2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5063" h="235887">
                  <a:moveTo>
                    <a:pt x="305064" y="229453"/>
                  </a:moveTo>
                  <a:cubicBezTo>
                    <a:pt x="282338" y="225421"/>
                    <a:pt x="259980" y="221756"/>
                    <a:pt x="237254" y="217724"/>
                  </a:cubicBezTo>
                  <a:cubicBezTo>
                    <a:pt x="229557" y="209294"/>
                    <a:pt x="215628" y="204529"/>
                    <a:pt x="216361" y="189134"/>
                  </a:cubicBezTo>
                  <a:cubicBezTo>
                    <a:pt x="202799" y="186568"/>
                    <a:pt x="204999" y="200863"/>
                    <a:pt x="199501" y="207461"/>
                  </a:cubicBezTo>
                  <a:cubicBezTo>
                    <a:pt x="190337" y="209294"/>
                    <a:pt x="180807" y="213325"/>
                    <a:pt x="178975" y="198297"/>
                  </a:cubicBezTo>
                  <a:cubicBezTo>
                    <a:pt x="178608" y="194632"/>
                    <a:pt x="175309" y="191333"/>
                    <a:pt x="173110" y="193166"/>
                  </a:cubicBezTo>
                  <a:cubicBezTo>
                    <a:pt x="163580" y="200497"/>
                    <a:pt x="152217" y="192066"/>
                    <a:pt x="141221" y="197931"/>
                  </a:cubicBezTo>
                  <a:cubicBezTo>
                    <a:pt x="144520" y="203795"/>
                    <a:pt x="154416" y="207094"/>
                    <a:pt x="149285" y="216624"/>
                  </a:cubicBezTo>
                  <a:cubicBezTo>
                    <a:pt x="144520" y="225421"/>
                    <a:pt x="138289" y="230919"/>
                    <a:pt x="128759" y="233119"/>
                  </a:cubicBezTo>
                  <a:cubicBezTo>
                    <a:pt x="122528" y="238617"/>
                    <a:pt x="117396" y="234951"/>
                    <a:pt x="112997" y="230553"/>
                  </a:cubicBezTo>
                  <a:cubicBezTo>
                    <a:pt x="107133" y="223955"/>
                    <a:pt x="99069" y="220656"/>
                    <a:pt x="91738" y="216624"/>
                  </a:cubicBezTo>
                  <a:cubicBezTo>
                    <a:pt x="89906" y="215158"/>
                    <a:pt x="88439" y="212959"/>
                    <a:pt x="87340" y="210760"/>
                  </a:cubicBezTo>
                  <a:cubicBezTo>
                    <a:pt x="82941" y="198297"/>
                    <a:pt x="78176" y="199764"/>
                    <a:pt x="73411" y="210393"/>
                  </a:cubicBezTo>
                  <a:cubicBezTo>
                    <a:pt x="60949" y="211493"/>
                    <a:pt x="57284" y="194632"/>
                    <a:pt x="44455" y="196465"/>
                  </a:cubicBezTo>
                  <a:cubicBezTo>
                    <a:pt x="36391" y="190967"/>
                    <a:pt x="30893" y="179970"/>
                    <a:pt x="17697" y="188401"/>
                  </a:cubicBezTo>
                  <a:cubicBezTo>
                    <a:pt x="14032" y="190600"/>
                    <a:pt x="8534" y="185835"/>
                    <a:pt x="4869" y="182170"/>
                  </a:cubicBezTo>
                  <a:cubicBezTo>
                    <a:pt x="7068" y="176305"/>
                    <a:pt x="-996" y="174106"/>
                    <a:pt x="104" y="168608"/>
                  </a:cubicBezTo>
                  <a:cubicBezTo>
                    <a:pt x="1203" y="167142"/>
                    <a:pt x="2303" y="166042"/>
                    <a:pt x="3769" y="165309"/>
                  </a:cubicBezTo>
                  <a:cubicBezTo>
                    <a:pt x="15498" y="162743"/>
                    <a:pt x="26494" y="160177"/>
                    <a:pt x="25028" y="144050"/>
                  </a:cubicBezTo>
                  <a:cubicBezTo>
                    <a:pt x="24295" y="138185"/>
                    <a:pt x="29427" y="135986"/>
                    <a:pt x="34925" y="135986"/>
                  </a:cubicBezTo>
                  <a:cubicBezTo>
                    <a:pt x="52152" y="146249"/>
                    <a:pt x="72678" y="146982"/>
                    <a:pt x="90272" y="156879"/>
                  </a:cubicBezTo>
                  <a:cubicBezTo>
                    <a:pt x="92838" y="158345"/>
                    <a:pt x="97603" y="158345"/>
                    <a:pt x="98336" y="161277"/>
                  </a:cubicBezTo>
                  <a:cubicBezTo>
                    <a:pt x="104934" y="180704"/>
                    <a:pt x="123261" y="170440"/>
                    <a:pt x="134990" y="175939"/>
                  </a:cubicBezTo>
                  <a:cubicBezTo>
                    <a:pt x="137556" y="177038"/>
                    <a:pt x="139755" y="176672"/>
                    <a:pt x="141221" y="174106"/>
                  </a:cubicBezTo>
                  <a:cubicBezTo>
                    <a:pt x="151117" y="155412"/>
                    <a:pt x="166879" y="161277"/>
                    <a:pt x="182273" y="164576"/>
                  </a:cubicBezTo>
                  <a:cubicBezTo>
                    <a:pt x="191803" y="166409"/>
                    <a:pt x="200600" y="171540"/>
                    <a:pt x="216728" y="173739"/>
                  </a:cubicBezTo>
                  <a:cubicBezTo>
                    <a:pt x="198035" y="157978"/>
                    <a:pt x="204632" y="146982"/>
                    <a:pt x="216361" y="136719"/>
                  </a:cubicBezTo>
                  <a:cubicBezTo>
                    <a:pt x="221493" y="131954"/>
                    <a:pt x="228091" y="131221"/>
                    <a:pt x="239453" y="129755"/>
                  </a:cubicBezTo>
                  <a:cubicBezTo>
                    <a:pt x="206098" y="113260"/>
                    <a:pt x="183739" y="89802"/>
                    <a:pt x="159181" y="69276"/>
                  </a:cubicBezTo>
                  <a:cubicBezTo>
                    <a:pt x="154416" y="65244"/>
                    <a:pt x="149285" y="63778"/>
                    <a:pt x="144153" y="67810"/>
                  </a:cubicBezTo>
                  <a:cubicBezTo>
                    <a:pt x="136089" y="74041"/>
                    <a:pt x="127293" y="77706"/>
                    <a:pt x="119595" y="68176"/>
                  </a:cubicBezTo>
                  <a:cubicBezTo>
                    <a:pt x="111165" y="57547"/>
                    <a:pt x="102734" y="46184"/>
                    <a:pt x="111165" y="31522"/>
                  </a:cubicBezTo>
                  <a:cubicBezTo>
                    <a:pt x="127659" y="27857"/>
                    <a:pt x="127293" y="16128"/>
                    <a:pt x="124727" y="3665"/>
                  </a:cubicBezTo>
                  <a:cubicBezTo>
                    <a:pt x="125826" y="2566"/>
                    <a:pt x="127293" y="1100"/>
                    <a:pt x="128392" y="0"/>
                  </a:cubicBezTo>
                  <a:cubicBezTo>
                    <a:pt x="146719" y="2932"/>
                    <a:pt x="156982" y="17960"/>
                    <a:pt x="165412" y="30789"/>
                  </a:cubicBezTo>
                  <a:cubicBezTo>
                    <a:pt x="182273" y="56080"/>
                    <a:pt x="206098" y="73674"/>
                    <a:pt x="227358" y="93834"/>
                  </a:cubicBezTo>
                  <a:cubicBezTo>
                    <a:pt x="239453" y="105563"/>
                    <a:pt x="250816" y="118025"/>
                    <a:pt x="262179" y="130121"/>
                  </a:cubicBezTo>
                  <a:cubicBezTo>
                    <a:pt x="266577" y="134520"/>
                    <a:pt x="270243" y="140018"/>
                    <a:pt x="267677" y="146982"/>
                  </a:cubicBezTo>
                  <a:cubicBezTo>
                    <a:pt x="261446" y="152480"/>
                    <a:pt x="244951" y="146615"/>
                    <a:pt x="248250" y="160910"/>
                  </a:cubicBezTo>
                  <a:cubicBezTo>
                    <a:pt x="250816" y="171907"/>
                    <a:pt x="261812" y="179604"/>
                    <a:pt x="274275" y="180704"/>
                  </a:cubicBezTo>
                  <a:cubicBezTo>
                    <a:pt x="277940" y="181070"/>
                    <a:pt x="281239" y="178504"/>
                    <a:pt x="285271" y="179970"/>
                  </a:cubicBezTo>
                  <a:cubicBezTo>
                    <a:pt x="287470" y="181437"/>
                    <a:pt x="289303" y="183636"/>
                    <a:pt x="289303" y="185835"/>
                  </a:cubicBezTo>
                  <a:cubicBezTo>
                    <a:pt x="288936" y="202329"/>
                    <a:pt x="295900" y="216258"/>
                    <a:pt x="305064" y="229453"/>
                  </a:cubicBezTo>
                  <a:close/>
                </a:path>
              </a:pathLst>
            </a:custGeom>
            <a:solidFill>
              <a:srgbClr val="9B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83" name="Freeform: Shape 25282">
              <a:extLst>
                <a:ext uri="{FF2B5EF4-FFF2-40B4-BE49-F238E27FC236}">
                  <a16:creationId xmlns:a16="http://schemas.microsoft.com/office/drawing/2014/main" id="{32CD8C2E-F558-4125-9D6F-DA8CA937FBAD}"/>
                </a:ext>
              </a:extLst>
            </p:cNvPr>
            <p:cNvSpPr/>
            <p:nvPr/>
          </p:nvSpPr>
          <p:spPr>
            <a:xfrm>
              <a:off x="11796688" y="4347610"/>
              <a:ext cx="238929" cy="240809"/>
            </a:xfrm>
            <a:custGeom>
              <a:avLst/>
              <a:gdLst>
                <a:gd name="connsiteX0" fmla="*/ 109174 w 238929"/>
                <a:gd name="connsiteY0" fmla="*/ 117256 h 240809"/>
                <a:gd name="connsiteX1" fmla="*/ 118338 w 238929"/>
                <a:gd name="connsiteY1" fmla="*/ 150245 h 240809"/>
                <a:gd name="connsiteX2" fmla="*/ 137031 w 238929"/>
                <a:gd name="connsiteY2" fmla="*/ 148046 h 240809"/>
                <a:gd name="connsiteX3" fmla="*/ 158291 w 238929"/>
                <a:gd name="connsiteY3" fmla="*/ 148412 h 240809"/>
                <a:gd name="connsiteX4" fmla="*/ 223534 w 238929"/>
                <a:gd name="connsiteY4" fmla="*/ 200094 h 240809"/>
                <a:gd name="connsiteX5" fmla="*/ 238929 w 238929"/>
                <a:gd name="connsiteY5" fmla="*/ 216588 h 240809"/>
                <a:gd name="connsiteX6" fmla="*/ 214738 w 238929"/>
                <a:gd name="connsiteY6" fmla="*/ 222820 h 240809"/>
                <a:gd name="connsiteX7" fmla="*/ 129334 w 238929"/>
                <a:gd name="connsiteY7" fmla="*/ 238214 h 240809"/>
                <a:gd name="connsiteX8" fmla="*/ 111374 w 238929"/>
                <a:gd name="connsiteY8" fmla="*/ 225385 h 240809"/>
                <a:gd name="connsiteX9" fmla="*/ 65556 w 238929"/>
                <a:gd name="connsiteY9" fmla="*/ 166739 h 240809"/>
                <a:gd name="connsiteX10" fmla="*/ 77286 w 238929"/>
                <a:gd name="connsiteY10" fmla="*/ 144747 h 240809"/>
                <a:gd name="connsiteX11" fmla="*/ 57126 w 238929"/>
                <a:gd name="connsiteY11" fmla="*/ 128619 h 240809"/>
                <a:gd name="connsiteX12" fmla="*/ 32201 w 238929"/>
                <a:gd name="connsiteY12" fmla="*/ 69240 h 240809"/>
                <a:gd name="connsiteX13" fmla="*/ 12042 w 238929"/>
                <a:gd name="connsiteY13" fmla="*/ 34052 h 240809"/>
                <a:gd name="connsiteX14" fmla="*/ 5077 w 238929"/>
                <a:gd name="connsiteY14" fmla="*/ 2163 h 240809"/>
                <a:gd name="connsiteX15" fmla="*/ 31468 w 238929"/>
                <a:gd name="connsiteY15" fmla="*/ 18658 h 240809"/>
                <a:gd name="connsiteX16" fmla="*/ 64823 w 238929"/>
                <a:gd name="connsiteY16" fmla="*/ 68873 h 240809"/>
                <a:gd name="connsiteX17" fmla="*/ 78752 w 238929"/>
                <a:gd name="connsiteY17" fmla="*/ 87200 h 240809"/>
                <a:gd name="connsiteX18" fmla="*/ 100744 w 238929"/>
                <a:gd name="connsiteY18" fmla="*/ 93798 h 240809"/>
                <a:gd name="connsiteX19" fmla="*/ 113939 w 238929"/>
                <a:gd name="connsiteY19" fmla="*/ 101862 h 240809"/>
                <a:gd name="connsiteX20" fmla="*/ 109174 w 238929"/>
                <a:gd name="connsiteY20" fmla="*/ 117256 h 24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929" h="240809">
                  <a:moveTo>
                    <a:pt x="109174" y="117256"/>
                  </a:moveTo>
                  <a:cubicBezTo>
                    <a:pt x="104043" y="130452"/>
                    <a:pt x="111374" y="140715"/>
                    <a:pt x="118338" y="150245"/>
                  </a:cubicBezTo>
                  <a:cubicBezTo>
                    <a:pt x="124569" y="158675"/>
                    <a:pt x="131900" y="153910"/>
                    <a:pt x="137031" y="148046"/>
                  </a:cubicBezTo>
                  <a:cubicBezTo>
                    <a:pt x="144729" y="139615"/>
                    <a:pt x="149494" y="141815"/>
                    <a:pt x="158291" y="148412"/>
                  </a:cubicBezTo>
                  <a:cubicBezTo>
                    <a:pt x="180283" y="165273"/>
                    <a:pt x="196044" y="189831"/>
                    <a:pt x="223534" y="200094"/>
                  </a:cubicBezTo>
                  <a:cubicBezTo>
                    <a:pt x="229399" y="202293"/>
                    <a:pt x="233431" y="210724"/>
                    <a:pt x="238929" y="216588"/>
                  </a:cubicBezTo>
                  <a:cubicBezTo>
                    <a:pt x="230132" y="219521"/>
                    <a:pt x="221702" y="218421"/>
                    <a:pt x="214738" y="222820"/>
                  </a:cubicBezTo>
                  <a:cubicBezTo>
                    <a:pt x="187980" y="237481"/>
                    <a:pt x="159757" y="245178"/>
                    <a:pt x="129334" y="238214"/>
                  </a:cubicBezTo>
                  <a:cubicBezTo>
                    <a:pt x="123103" y="234182"/>
                    <a:pt x="118338" y="228684"/>
                    <a:pt x="111374" y="225385"/>
                  </a:cubicBezTo>
                  <a:cubicBezTo>
                    <a:pt x="86083" y="213656"/>
                    <a:pt x="80218" y="186532"/>
                    <a:pt x="65556" y="166739"/>
                  </a:cubicBezTo>
                  <a:cubicBezTo>
                    <a:pt x="57492" y="155743"/>
                    <a:pt x="76552" y="153910"/>
                    <a:pt x="77286" y="144747"/>
                  </a:cubicBezTo>
                  <a:cubicBezTo>
                    <a:pt x="74353" y="134484"/>
                    <a:pt x="62257" y="135950"/>
                    <a:pt x="57126" y="128619"/>
                  </a:cubicBezTo>
                  <a:cubicBezTo>
                    <a:pt x="46130" y="110292"/>
                    <a:pt x="33301" y="92698"/>
                    <a:pt x="32201" y="69240"/>
                  </a:cubicBezTo>
                  <a:cubicBezTo>
                    <a:pt x="31835" y="55311"/>
                    <a:pt x="19006" y="45781"/>
                    <a:pt x="12042" y="34052"/>
                  </a:cubicBezTo>
                  <a:cubicBezTo>
                    <a:pt x="5444" y="23423"/>
                    <a:pt x="-7018" y="11327"/>
                    <a:pt x="5077" y="2163"/>
                  </a:cubicBezTo>
                  <a:cubicBezTo>
                    <a:pt x="16074" y="-5901"/>
                    <a:pt x="24137" y="10594"/>
                    <a:pt x="31468" y="18658"/>
                  </a:cubicBezTo>
                  <a:cubicBezTo>
                    <a:pt x="46496" y="32953"/>
                    <a:pt x="59325" y="48347"/>
                    <a:pt x="64823" y="68873"/>
                  </a:cubicBezTo>
                  <a:cubicBezTo>
                    <a:pt x="66656" y="75838"/>
                    <a:pt x="73987" y="81336"/>
                    <a:pt x="78752" y="87200"/>
                  </a:cubicBezTo>
                  <a:cubicBezTo>
                    <a:pt x="85716" y="90133"/>
                    <a:pt x="90481" y="98196"/>
                    <a:pt x="100744" y="93798"/>
                  </a:cubicBezTo>
                  <a:cubicBezTo>
                    <a:pt x="105875" y="91599"/>
                    <a:pt x="111740" y="96364"/>
                    <a:pt x="113939" y="101862"/>
                  </a:cubicBezTo>
                  <a:cubicBezTo>
                    <a:pt x="117238" y="109193"/>
                    <a:pt x="114306" y="113591"/>
                    <a:pt x="109174" y="117256"/>
                  </a:cubicBezTo>
                  <a:close/>
                </a:path>
              </a:pathLst>
            </a:custGeom>
            <a:solidFill>
              <a:srgbClr val="F1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84" name="Freeform: Shape 25283">
              <a:extLst>
                <a:ext uri="{FF2B5EF4-FFF2-40B4-BE49-F238E27FC236}">
                  <a16:creationId xmlns:a16="http://schemas.microsoft.com/office/drawing/2014/main" id="{17D6B6CF-E497-4E9E-B291-452EF78039FD}"/>
                </a:ext>
              </a:extLst>
            </p:cNvPr>
            <p:cNvSpPr/>
            <p:nvPr/>
          </p:nvSpPr>
          <p:spPr>
            <a:xfrm>
              <a:off x="11913926" y="4415383"/>
              <a:ext cx="244583" cy="252092"/>
            </a:xfrm>
            <a:custGeom>
              <a:avLst/>
              <a:gdLst>
                <a:gd name="connsiteX0" fmla="*/ 184002 w 244583"/>
                <a:gd name="connsiteY0" fmla="*/ 245581 h 252092"/>
                <a:gd name="connsiteX1" fmla="*/ 164942 w 244583"/>
                <a:gd name="connsiteY1" fmla="*/ 213692 h 252092"/>
                <a:gd name="connsiteX2" fmla="*/ 161644 w 244583"/>
                <a:gd name="connsiteY2" fmla="*/ 196465 h 252092"/>
                <a:gd name="connsiteX3" fmla="*/ 150281 w 244583"/>
                <a:gd name="connsiteY3" fmla="*/ 185835 h 252092"/>
                <a:gd name="connsiteX4" fmla="*/ 146615 w 244583"/>
                <a:gd name="connsiteY4" fmla="*/ 162377 h 252092"/>
                <a:gd name="connsiteX5" fmla="*/ 88336 w 244583"/>
                <a:gd name="connsiteY5" fmla="*/ 100432 h 252092"/>
                <a:gd name="connsiteX6" fmla="*/ 29323 w 244583"/>
                <a:gd name="connsiteY6" fmla="*/ 37020 h 252092"/>
                <a:gd name="connsiteX7" fmla="*/ 7331 w 244583"/>
                <a:gd name="connsiteY7" fmla="*/ 16494 h 252092"/>
                <a:gd name="connsiteX8" fmla="*/ 0 w 244583"/>
                <a:gd name="connsiteY8" fmla="*/ 0 h 252092"/>
                <a:gd name="connsiteX9" fmla="*/ 78439 w 244583"/>
                <a:gd name="connsiteY9" fmla="*/ 69276 h 252092"/>
                <a:gd name="connsiteX10" fmla="*/ 98965 w 244583"/>
                <a:gd name="connsiteY10" fmla="*/ 89069 h 252092"/>
                <a:gd name="connsiteX11" fmla="*/ 108495 w 244583"/>
                <a:gd name="connsiteY11" fmla="*/ 99332 h 252092"/>
                <a:gd name="connsiteX12" fmla="*/ 112161 w 244583"/>
                <a:gd name="connsiteY12" fmla="*/ 102997 h 252092"/>
                <a:gd name="connsiteX13" fmla="*/ 205628 w 244583"/>
                <a:gd name="connsiteY13" fmla="*/ 178138 h 252092"/>
                <a:gd name="connsiteX14" fmla="*/ 224688 w 244583"/>
                <a:gd name="connsiteY14" fmla="*/ 185835 h 252092"/>
                <a:gd name="connsiteX15" fmla="*/ 211859 w 244583"/>
                <a:gd name="connsiteY15" fmla="*/ 203795 h 252092"/>
                <a:gd name="connsiteX16" fmla="*/ 238250 w 244583"/>
                <a:gd name="connsiteY16" fmla="*/ 223955 h 252092"/>
                <a:gd name="connsiteX17" fmla="*/ 236051 w 244583"/>
                <a:gd name="connsiteY17" fmla="*/ 248147 h 252092"/>
                <a:gd name="connsiteX18" fmla="*/ 184002 w 244583"/>
                <a:gd name="connsiteY18" fmla="*/ 245581 h 25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583" h="252092">
                  <a:moveTo>
                    <a:pt x="184002" y="245581"/>
                  </a:moveTo>
                  <a:cubicBezTo>
                    <a:pt x="170074" y="239716"/>
                    <a:pt x="163843" y="229453"/>
                    <a:pt x="164942" y="213692"/>
                  </a:cubicBezTo>
                  <a:cubicBezTo>
                    <a:pt x="165309" y="208194"/>
                    <a:pt x="168241" y="201230"/>
                    <a:pt x="161644" y="196465"/>
                  </a:cubicBezTo>
                  <a:cubicBezTo>
                    <a:pt x="150647" y="200497"/>
                    <a:pt x="150281" y="192066"/>
                    <a:pt x="150281" y="185835"/>
                  </a:cubicBezTo>
                  <a:cubicBezTo>
                    <a:pt x="150281" y="177771"/>
                    <a:pt x="150647" y="169707"/>
                    <a:pt x="146615" y="162377"/>
                  </a:cubicBezTo>
                  <a:cubicBezTo>
                    <a:pt x="131954" y="137085"/>
                    <a:pt x="109595" y="118759"/>
                    <a:pt x="88336" y="100432"/>
                  </a:cubicBezTo>
                  <a:cubicBezTo>
                    <a:pt x="65977" y="81372"/>
                    <a:pt x="48383" y="58646"/>
                    <a:pt x="29323" y="37020"/>
                  </a:cubicBezTo>
                  <a:cubicBezTo>
                    <a:pt x="22725" y="29690"/>
                    <a:pt x="14662" y="23092"/>
                    <a:pt x="7331" y="16494"/>
                  </a:cubicBezTo>
                  <a:cubicBezTo>
                    <a:pt x="5132" y="11363"/>
                    <a:pt x="2932" y="6598"/>
                    <a:pt x="0" y="0"/>
                  </a:cubicBezTo>
                  <a:cubicBezTo>
                    <a:pt x="41052" y="8064"/>
                    <a:pt x="51682" y="47650"/>
                    <a:pt x="78439" y="69276"/>
                  </a:cubicBezTo>
                  <a:cubicBezTo>
                    <a:pt x="87603" y="73308"/>
                    <a:pt x="96766" y="77340"/>
                    <a:pt x="98965" y="89069"/>
                  </a:cubicBezTo>
                  <a:cubicBezTo>
                    <a:pt x="100065" y="93834"/>
                    <a:pt x="103731" y="97499"/>
                    <a:pt x="108495" y="99332"/>
                  </a:cubicBezTo>
                  <a:cubicBezTo>
                    <a:pt x="109962" y="100432"/>
                    <a:pt x="111061" y="101531"/>
                    <a:pt x="112161" y="102997"/>
                  </a:cubicBezTo>
                  <a:cubicBezTo>
                    <a:pt x="139285" y="133054"/>
                    <a:pt x="169707" y="159444"/>
                    <a:pt x="205628" y="178138"/>
                  </a:cubicBezTo>
                  <a:cubicBezTo>
                    <a:pt x="210760" y="183269"/>
                    <a:pt x="217357" y="185469"/>
                    <a:pt x="224688" y="185835"/>
                  </a:cubicBezTo>
                  <a:cubicBezTo>
                    <a:pt x="222856" y="198297"/>
                    <a:pt x="222856" y="198297"/>
                    <a:pt x="211859" y="203795"/>
                  </a:cubicBezTo>
                  <a:cubicBezTo>
                    <a:pt x="220290" y="210760"/>
                    <a:pt x="230553" y="215891"/>
                    <a:pt x="238250" y="223955"/>
                  </a:cubicBezTo>
                  <a:cubicBezTo>
                    <a:pt x="246680" y="233119"/>
                    <a:pt x="247414" y="241182"/>
                    <a:pt x="236051" y="248147"/>
                  </a:cubicBezTo>
                  <a:cubicBezTo>
                    <a:pt x="218457" y="249979"/>
                    <a:pt x="200497" y="257310"/>
                    <a:pt x="184002" y="245581"/>
                  </a:cubicBezTo>
                  <a:close/>
                </a:path>
              </a:pathLst>
            </a:custGeom>
            <a:solidFill>
              <a:srgbClr val="7057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85" name="Freeform: Shape 25284">
              <a:extLst>
                <a:ext uri="{FF2B5EF4-FFF2-40B4-BE49-F238E27FC236}">
                  <a16:creationId xmlns:a16="http://schemas.microsoft.com/office/drawing/2014/main" id="{0EE20F25-68AA-41D2-AF4E-5E25D46E98B4}"/>
                </a:ext>
              </a:extLst>
            </p:cNvPr>
            <p:cNvSpPr/>
            <p:nvPr/>
          </p:nvSpPr>
          <p:spPr>
            <a:xfrm>
              <a:off x="11711876" y="4277506"/>
              <a:ext cx="160997" cy="84481"/>
            </a:xfrm>
            <a:custGeom>
              <a:avLst/>
              <a:gdLst>
                <a:gd name="connsiteX0" fmla="*/ 33076 w 160997"/>
                <a:gd name="connsiteY0" fmla="*/ 60171 h 84481"/>
                <a:gd name="connsiteX1" fmla="*/ 22080 w 160997"/>
                <a:gd name="connsiteY1" fmla="*/ 44410 h 84481"/>
                <a:gd name="connsiteX2" fmla="*/ 10350 w 160997"/>
                <a:gd name="connsiteY2" fmla="*/ 24617 h 84481"/>
                <a:gd name="connsiteX3" fmla="*/ 1553 w 160997"/>
                <a:gd name="connsiteY3" fmla="*/ 7023 h 84481"/>
                <a:gd name="connsiteX4" fmla="*/ 20980 w 160997"/>
                <a:gd name="connsiteY4" fmla="*/ 426 h 84481"/>
                <a:gd name="connsiteX5" fmla="*/ 33442 w 160997"/>
                <a:gd name="connsiteY5" fmla="*/ 7390 h 84481"/>
                <a:gd name="connsiteX6" fmla="*/ 51403 w 160997"/>
                <a:gd name="connsiteY6" fmla="*/ 8856 h 84481"/>
                <a:gd name="connsiteX7" fmla="*/ 93188 w 160997"/>
                <a:gd name="connsiteY7" fmla="*/ 11422 h 84481"/>
                <a:gd name="connsiteX8" fmla="*/ 111515 w 160997"/>
                <a:gd name="connsiteY8" fmla="*/ 52107 h 84481"/>
                <a:gd name="connsiteX9" fmla="*/ 123977 w 160997"/>
                <a:gd name="connsiteY9" fmla="*/ 61638 h 84481"/>
                <a:gd name="connsiteX10" fmla="*/ 160998 w 160997"/>
                <a:gd name="connsiteY10" fmla="*/ 70068 h 84481"/>
                <a:gd name="connsiteX11" fmla="*/ 115913 w 160997"/>
                <a:gd name="connsiteY11" fmla="*/ 83263 h 84481"/>
                <a:gd name="connsiteX12" fmla="*/ 89156 w 160997"/>
                <a:gd name="connsiteY12" fmla="*/ 66036 h 84481"/>
                <a:gd name="connsiteX13" fmla="*/ 56534 w 160997"/>
                <a:gd name="connsiteY13" fmla="*/ 67869 h 84481"/>
                <a:gd name="connsiteX14" fmla="*/ 56534 w 160997"/>
                <a:gd name="connsiteY14" fmla="*/ 67869 h 84481"/>
                <a:gd name="connsiteX15" fmla="*/ 33076 w 160997"/>
                <a:gd name="connsiteY15" fmla="*/ 60171 h 8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997" h="84481">
                  <a:moveTo>
                    <a:pt x="33076" y="60171"/>
                  </a:moveTo>
                  <a:cubicBezTo>
                    <a:pt x="25378" y="57972"/>
                    <a:pt x="22446" y="51008"/>
                    <a:pt x="22080" y="44410"/>
                  </a:cubicBezTo>
                  <a:cubicBezTo>
                    <a:pt x="21346" y="35247"/>
                    <a:pt x="16948" y="30115"/>
                    <a:pt x="10350" y="24617"/>
                  </a:cubicBezTo>
                  <a:cubicBezTo>
                    <a:pt x="5219" y="20585"/>
                    <a:pt x="-3578" y="17653"/>
                    <a:pt x="1553" y="7023"/>
                  </a:cubicBezTo>
                  <a:cubicBezTo>
                    <a:pt x="6318" y="-2507"/>
                    <a:pt x="13649" y="426"/>
                    <a:pt x="20980" y="426"/>
                  </a:cubicBezTo>
                  <a:cubicBezTo>
                    <a:pt x="26478" y="426"/>
                    <a:pt x="30510" y="2625"/>
                    <a:pt x="33442" y="7390"/>
                  </a:cubicBezTo>
                  <a:cubicBezTo>
                    <a:pt x="38574" y="15820"/>
                    <a:pt x="46638" y="11788"/>
                    <a:pt x="51403" y="8856"/>
                  </a:cubicBezTo>
                  <a:cubicBezTo>
                    <a:pt x="66431" y="-1041"/>
                    <a:pt x="79626" y="4824"/>
                    <a:pt x="93188" y="11422"/>
                  </a:cubicBezTo>
                  <a:cubicBezTo>
                    <a:pt x="86957" y="30115"/>
                    <a:pt x="105284" y="38546"/>
                    <a:pt x="111515" y="52107"/>
                  </a:cubicBezTo>
                  <a:cubicBezTo>
                    <a:pt x="112615" y="54307"/>
                    <a:pt x="119945" y="57972"/>
                    <a:pt x="123977" y="61638"/>
                  </a:cubicBezTo>
                  <a:cubicBezTo>
                    <a:pt x="134607" y="72267"/>
                    <a:pt x="147069" y="72634"/>
                    <a:pt x="160998" y="70068"/>
                  </a:cubicBezTo>
                  <a:cubicBezTo>
                    <a:pt x="145603" y="74100"/>
                    <a:pt x="134240" y="88761"/>
                    <a:pt x="115913" y="83263"/>
                  </a:cubicBezTo>
                  <a:cubicBezTo>
                    <a:pt x="104917" y="80698"/>
                    <a:pt x="98320" y="71168"/>
                    <a:pt x="89156" y="66036"/>
                  </a:cubicBezTo>
                  <a:cubicBezTo>
                    <a:pt x="78160" y="62371"/>
                    <a:pt x="67530" y="66403"/>
                    <a:pt x="56534" y="67869"/>
                  </a:cubicBezTo>
                  <a:lnTo>
                    <a:pt x="56534" y="67869"/>
                  </a:lnTo>
                  <a:cubicBezTo>
                    <a:pt x="49203" y="61638"/>
                    <a:pt x="39673" y="64936"/>
                    <a:pt x="33076" y="60171"/>
                  </a:cubicBezTo>
                  <a:close/>
                </a:path>
              </a:pathLst>
            </a:custGeom>
            <a:solidFill>
              <a:srgbClr val="8964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86" name="Freeform: Shape 25285">
              <a:extLst>
                <a:ext uri="{FF2B5EF4-FFF2-40B4-BE49-F238E27FC236}">
                  <a16:creationId xmlns:a16="http://schemas.microsoft.com/office/drawing/2014/main" id="{FD7C6AD8-F30C-4272-841C-8611C8CC2666}"/>
                </a:ext>
              </a:extLst>
            </p:cNvPr>
            <p:cNvSpPr/>
            <p:nvPr/>
          </p:nvSpPr>
          <p:spPr>
            <a:xfrm>
              <a:off x="11785531" y="4339509"/>
              <a:ext cx="72314" cy="147896"/>
            </a:xfrm>
            <a:custGeom>
              <a:avLst/>
              <a:gdLst>
                <a:gd name="connsiteX0" fmla="*/ 15867 w 72314"/>
                <a:gd name="connsiteY0" fmla="*/ 1468 h 147896"/>
                <a:gd name="connsiteX1" fmla="*/ 41525 w 72314"/>
                <a:gd name="connsiteY1" fmla="*/ 21261 h 147896"/>
                <a:gd name="connsiteX2" fmla="*/ 42991 w 72314"/>
                <a:gd name="connsiteY2" fmla="*/ 27858 h 147896"/>
                <a:gd name="connsiteX3" fmla="*/ 15501 w 72314"/>
                <a:gd name="connsiteY3" fmla="*/ 12097 h 147896"/>
                <a:gd name="connsiteX4" fmla="*/ 47023 w 72314"/>
                <a:gd name="connsiteY4" fmla="*/ 71843 h 147896"/>
                <a:gd name="connsiteX5" fmla="*/ 72314 w 72314"/>
                <a:gd name="connsiteY5" fmla="*/ 137087 h 147896"/>
                <a:gd name="connsiteX6" fmla="*/ 64617 w 72314"/>
                <a:gd name="connsiteY6" fmla="*/ 139653 h 147896"/>
                <a:gd name="connsiteX7" fmla="*/ 39693 w 72314"/>
                <a:gd name="connsiteY7" fmla="*/ 143685 h 147896"/>
                <a:gd name="connsiteX8" fmla="*/ 22099 w 72314"/>
                <a:gd name="connsiteY8" fmla="*/ 135987 h 147896"/>
                <a:gd name="connsiteX9" fmla="*/ 6338 w 72314"/>
                <a:gd name="connsiteY9" fmla="*/ 110330 h 147896"/>
                <a:gd name="connsiteX10" fmla="*/ 5971 w 72314"/>
                <a:gd name="connsiteY10" fmla="*/ 94568 h 147896"/>
                <a:gd name="connsiteX11" fmla="*/ 7437 w 72314"/>
                <a:gd name="connsiteY11" fmla="*/ 43986 h 147896"/>
                <a:gd name="connsiteX12" fmla="*/ 3039 w 72314"/>
                <a:gd name="connsiteY12" fmla="*/ 7332 h 147896"/>
                <a:gd name="connsiteX13" fmla="*/ 15867 w 72314"/>
                <a:gd name="connsiteY13" fmla="*/ 1468 h 14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314" h="147896">
                  <a:moveTo>
                    <a:pt x="15867" y="1468"/>
                  </a:moveTo>
                  <a:cubicBezTo>
                    <a:pt x="26131" y="5499"/>
                    <a:pt x="32728" y="15029"/>
                    <a:pt x="41525" y="21261"/>
                  </a:cubicBezTo>
                  <a:cubicBezTo>
                    <a:pt x="41892" y="23460"/>
                    <a:pt x="42625" y="25659"/>
                    <a:pt x="42991" y="27858"/>
                  </a:cubicBezTo>
                  <a:cubicBezTo>
                    <a:pt x="33461" y="24559"/>
                    <a:pt x="27963" y="14663"/>
                    <a:pt x="15501" y="12097"/>
                  </a:cubicBezTo>
                  <a:cubicBezTo>
                    <a:pt x="15867" y="38488"/>
                    <a:pt x="44824" y="50584"/>
                    <a:pt x="47023" y="71843"/>
                  </a:cubicBezTo>
                  <a:cubicBezTo>
                    <a:pt x="49589" y="96768"/>
                    <a:pt x="61685" y="116194"/>
                    <a:pt x="72314" y="137087"/>
                  </a:cubicBezTo>
                  <a:cubicBezTo>
                    <a:pt x="70482" y="139653"/>
                    <a:pt x="67549" y="140019"/>
                    <a:pt x="64617" y="139653"/>
                  </a:cubicBezTo>
                  <a:cubicBezTo>
                    <a:pt x="55454" y="135621"/>
                    <a:pt x="47756" y="135621"/>
                    <a:pt x="39693" y="143685"/>
                  </a:cubicBezTo>
                  <a:cubicBezTo>
                    <a:pt x="31629" y="151748"/>
                    <a:pt x="22465" y="147716"/>
                    <a:pt x="22099" y="135987"/>
                  </a:cubicBezTo>
                  <a:cubicBezTo>
                    <a:pt x="21732" y="123525"/>
                    <a:pt x="15867" y="116561"/>
                    <a:pt x="6338" y="110330"/>
                  </a:cubicBezTo>
                  <a:cubicBezTo>
                    <a:pt x="-993" y="105565"/>
                    <a:pt x="-1360" y="101533"/>
                    <a:pt x="5971" y="94568"/>
                  </a:cubicBezTo>
                  <a:cubicBezTo>
                    <a:pt x="22465" y="79174"/>
                    <a:pt x="22465" y="60480"/>
                    <a:pt x="7437" y="43986"/>
                  </a:cubicBezTo>
                  <a:cubicBezTo>
                    <a:pt x="-3193" y="32257"/>
                    <a:pt x="-260" y="19794"/>
                    <a:pt x="3039" y="7332"/>
                  </a:cubicBezTo>
                  <a:cubicBezTo>
                    <a:pt x="4138" y="1468"/>
                    <a:pt x="8903" y="-2198"/>
                    <a:pt x="15867" y="1468"/>
                  </a:cubicBezTo>
                  <a:close/>
                </a:path>
              </a:pathLst>
            </a:custGeom>
            <a:solidFill>
              <a:srgbClr val="DC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87" name="Freeform: Shape 25286">
              <a:extLst>
                <a:ext uri="{FF2B5EF4-FFF2-40B4-BE49-F238E27FC236}">
                  <a16:creationId xmlns:a16="http://schemas.microsoft.com/office/drawing/2014/main" id="{91ED584D-F2D7-49BA-B9AB-D8E2C63A3FB7}"/>
                </a:ext>
              </a:extLst>
            </p:cNvPr>
            <p:cNvSpPr/>
            <p:nvPr/>
          </p:nvSpPr>
          <p:spPr>
            <a:xfrm>
              <a:off x="11875806" y="4428379"/>
              <a:ext cx="49110" cy="36487"/>
            </a:xfrm>
            <a:custGeom>
              <a:avLst/>
              <a:gdLst>
                <a:gd name="connsiteX0" fmla="*/ 30056 w 49110"/>
                <a:gd name="connsiteY0" fmla="*/ 36487 h 36487"/>
                <a:gd name="connsiteX1" fmla="*/ 17227 w 49110"/>
                <a:gd name="connsiteY1" fmla="*/ 17427 h 36487"/>
                <a:gd name="connsiteX2" fmla="*/ 0 w 49110"/>
                <a:gd name="connsiteY2" fmla="*/ 7531 h 36487"/>
                <a:gd name="connsiteX3" fmla="*/ 30789 w 49110"/>
                <a:gd name="connsiteY3" fmla="*/ 2399 h 36487"/>
                <a:gd name="connsiteX4" fmla="*/ 41786 w 49110"/>
                <a:gd name="connsiteY4" fmla="*/ 6798 h 36487"/>
                <a:gd name="connsiteX5" fmla="*/ 42518 w 49110"/>
                <a:gd name="connsiteY5" fmla="*/ 8630 h 36487"/>
                <a:gd name="connsiteX6" fmla="*/ 30056 w 49110"/>
                <a:gd name="connsiteY6" fmla="*/ 36487 h 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0" h="36487">
                  <a:moveTo>
                    <a:pt x="30056" y="36487"/>
                  </a:moveTo>
                  <a:cubicBezTo>
                    <a:pt x="35188" y="24025"/>
                    <a:pt x="32989" y="15228"/>
                    <a:pt x="17227" y="17427"/>
                  </a:cubicBezTo>
                  <a:cubicBezTo>
                    <a:pt x="7697" y="18894"/>
                    <a:pt x="3665" y="14495"/>
                    <a:pt x="0" y="7531"/>
                  </a:cubicBezTo>
                  <a:cubicBezTo>
                    <a:pt x="10630" y="8630"/>
                    <a:pt x="21626" y="14495"/>
                    <a:pt x="30789" y="2399"/>
                  </a:cubicBezTo>
                  <a:cubicBezTo>
                    <a:pt x="35188" y="-3465"/>
                    <a:pt x="39220" y="2766"/>
                    <a:pt x="41786" y="6798"/>
                  </a:cubicBezTo>
                  <a:cubicBezTo>
                    <a:pt x="42152" y="7531"/>
                    <a:pt x="42152" y="7897"/>
                    <a:pt x="42518" y="8630"/>
                  </a:cubicBezTo>
                  <a:cubicBezTo>
                    <a:pt x="52782" y="28790"/>
                    <a:pt x="52782" y="28790"/>
                    <a:pt x="30056" y="36487"/>
                  </a:cubicBezTo>
                  <a:close/>
                </a:path>
              </a:pathLst>
            </a:custGeom>
            <a:solidFill>
              <a:srgbClr val="CCBA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88" name="Freeform: Shape 25287">
              <a:extLst>
                <a:ext uri="{FF2B5EF4-FFF2-40B4-BE49-F238E27FC236}">
                  <a16:creationId xmlns:a16="http://schemas.microsoft.com/office/drawing/2014/main" id="{4C60974C-3EDD-45A7-9E33-E1F491685D41}"/>
                </a:ext>
              </a:extLst>
            </p:cNvPr>
            <p:cNvSpPr/>
            <p:nvPr/>
          </p:nvSpPr>
          <p:spPr>
            <a:xfrm>
              <a:off x="11992365" y="4483417"/>
              <a:ext cx="30422" cy="34996"/>
            </a:xfrm>
            <a:custGeom>
              <a:avLst/>
              <a:gdLst>
                <a:gd name="connsiteX0" fmla="*/ 30423 w 30422"/>
                <a:gd name="connsiteY0" fmla="*/ 34597 h 34996"/>
                <a:gd name="connsiteX1" fmla="*/ 16861 w 30422"/>
                <a:gd name="connsiteY1" fmla="*/ 23601 h 34996"/>
                <a:gd name="connsiteX2" fmla="*/ 0 w 30422"/>
                <a:gd name="connsiteY2" fmla="*/ 1609 h 34996"/>
                <a:gd name="connsiteX3" fmla="*/ 22725 w 30422"/>
                <a:gd name="connsiteY3" fmla="*/ 8940 h 34996"/>
                <a:gd name="connsiteX4" fmla="*/ 22725 w 30422"/>
                <a:gd name="connsiteY4" fmla="*/ 8940 h 34996"/>
                <a:gd name="connsiteX5" fmla="*/ 30423 w 30422"/>
                <a:gd name="connsiteY5" fmla="*/ 34597 h 3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22" h="34996">
                  <a:moveTo>
                    <a:pt x="30423" y="34597"/>
                  </a:moveTo>
                  <a:cubicBezTo>
                    <a:pt x="21259" y="36797"/>
                    <a:pt x="19060" y="29466"/>
                    <a:pt x="16861" y="23601"/>
                  </a:cubicBezTo>
                  <a:cubicBezTo>
                    <a:pt x="13562" y="14071"/>
                    <a:pt x="7697" y="7107"/>
                    <a:pt x="0" y="1609"/>
                  </a:cubicBezTo>
                  <a:cubicBezTo>
                    <a:pt x="9897" y="-3523"/>
                    <a:pt x="15761" y="4908"/>
                    <a:pt x="22725" y="8940"/>
                  </a:cubicBezTo>
                  <a:lnTo>
                    <a:pt x="22725" y="8940"/>
                  </a:lnTo>
                  <a:cubicBezTo>
                    <a:pt x="20526" y="18470"/>
                    <a:pt x="29323" y="25434"/>
                    <a:pt x="30423" y="34597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89" name="Freeform: Shape 25288">
              <a:extLst>
                <a:ext uri="{FF2B5EF4-FFF2-40B4-BE49-F238E27FC236}">
                  <a16:creationId xmlns:a16="http://schemas.microsoft.com/office/drawing/2014/main" id="{DDB022DE-4EED-43C0-81F5-C42653AAA59C}"/>
                </a:ext>
              </a:extLst>
            </p:cNvPr>
            <p:cNvSpPr/>
            <p:nvPr/>
          </p:nvSpPr>
          <p:spPr>
            <a:xfrm>
              <a:off x="12012630" y="4491990"/>
              <a:ext cx="13457" cy="26757"/>
            </a:xfrm>
            <a:custGeom>
              <a:avLst/>
              <a:gdLst>
                <a:gd name="connsiteX0" fmla="*/ 10158 w 13457"/>
                <a:gd name="connsiteY0" fmla="*/ 26024 h 26757"/>
                <a:gd name="connsiteX1" fmla="*/ 2461 w 13457"/>
                <a:gd name="connsiteY1" fmla="*/ 0 h 26757"/>
                <a:gd name="connsiteX2" fmla="*/ 13457 w 13457"/>
                <a:gd name="connsiteY2" fmla="*/ 26757 h 26757"/>
                <a:gd name="connsiteX3" fmla="*/ 10158 w 13457"/>
                <a:gd name="connsiteY3" fmla="*/ 26024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57" h="26757">
                  <a:moveTo>
                    <a:pt x="10158" y="26024"/>
                  </a:moveTo>
                  <a:cubicBezTo>
                    <a:pt x="6126" y="17960"/>
                    <a:pt x="-4870" y="11363"/>
                    <a:pt x="2461" y="0"/>
                  </a:cubicBezTo>
                  <a:cubicBezTo>
                    <a:pt x="6126" y="8797"/>
                    <a:pt x="9792" y="17594"/>
                    <a:pt x="13457" y="26757"/>
                  </a:cubicBezTo>
                  <a:cubicBezTo>
                    <a:pt x="12357" y="26391"/>
                    <a:pt x="11258" y="26024"/>
                    <a:pt x="10158" y="26024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90" name="Freeform: Shape 25289">
              <a:extLst>
                <a:ext uri="{FF2B5EF4-FFF2-40B4-BE49-F238E27FC236}">
                  <a16:creationId xmlns:a16="http://schemas.microsoft.com/office/drawing/2014/main" id="{8B9DD52C-C08C-4B49-BD9A-E72939FDD665}"/>
                </a:ext>
              </a:extLst>
            </p:cNvPr>
            <p:cNvSpPr/>
            <p:nvPr/>
          </p:nvSpPr>
          <p:spPr>
            <a:xfrm>
              <a:off x="12117430" y="4601495"/>
              <a:ext cx="132245" cy="69595"/>
            </a:xfrm>
            <a:custGeom>
              <a:avLst/>
              <a:gdLst>
                <a:gd name="connsiteX0" fmla="*/ 32547 w 132245"/>
                <a:gd name="connsiteY0" fmla="*/ 62402 h 69595"/>
                <a:gd name="connsiteX1" fmla="*/ 21550 w 132245"/>
                <a:gd name="connsiteY1" fmla="*/ 31979 h 69595"/>
                <a:gd name="connsiteX2" fmla="*/ 6156 w 132245"/>
                <a:gd name="connsiteY2" fmla="*/ 22083 h 69595"/>
                <a:gd name="connsiteX3" fmla="*/ 291 w 132245"/>
                <a:gd name="connsiteY3" fmla="*/ 13652 h 69595"/>
                <a:gd name="connsiteX4" fmla="*/ 9821 w 132245"/>
                <a:gd name="connsiteY4" fmla="*/ 12919 h 69595"/>
                <a:gd name="connsiteX5" fmla="*/ 21184 w 132245"/>
                <a:gd name="connsiteY5" fmla="*/ 90 h 69595"/>
                <a:gd name="connsiteX6" fmla="*/ 39144 w 132245"/>
                <a:gd name="connsiteY6" fmla="*/ 1190 h 69595"/>
                <a:gd name="connsiteX7" fmla="*/ 40244 w 132245"/>
                <a:gd name="connsiteY7" fmla="*/ 7421 h 69595"/>
                <a:gd name="connsiteX8" fmla="*/ 35845 w 132245"/>
                <a:gd name="connsiteY8" fmla="*/ 12919 h 69595"/>
                <a:gd name="connsiteX9" fmla="*/ 55272 w 132245"/>
                <a:gd name="connsiteY9" fmla="*/ 43709 h 69595"/>
                <a:gd name="connsiteX10" fmla="*/ 73232 w 132245"/>
                <a:gd name="connsiteY10" fmla="*/ 50306 h 69595"/>
                <a:gd name="connsiteX11" fmla="*/ 66268 w 132245"/>
                <a:gd name="connsiteY11" fmla="*/ 11087 h 69595"/>
                <a:gd name="connsiteX12" fmla="*/ 115384 w 132245"/>
                <a:gd name="connsiteY12" fmla="*/ 7421 h 69595"/>
                <a:gd name="connsiteX13" fmla="*/ 115384 w 132245"/>
                <a:gd name="connsiteY13" fmla="*/ 7421 h 69595"/>
                <a:gd name="connsiteX14" fmla="*/ 132245 w 132245"/>
                <a:gd name="connsiteY14" fmla="*/ 22449 h 69595"/>
                <a:gd name="connsiteX15" fmla="*/ 115018 w 132245"/>
                <a:gd name="connsiteY15" fmla="*/ 29780 h 69595"/>
                <a:gd name="connsiteX16" fmla="*/ 100723 w 132245"/>
                <a:gd name="connsiteY16" fmla="*/ 37477 h 69595"/>
                <a:gd name="connsiteX17" fmla="*/ 113552 w 132245"/>
                <a:gd name="connsiteY17" fmla="*/ 50673 h 69595"/>
                <a:gd name="connsiteX18" fmla="*/ 119050 w 132245"/>
                <a:gd name="connsiteY18" fmla="*/ 60203 h 69595"/>
                <a:gd name="connsiteX19" fmla="*/ 57838 w 132245"/>
                <a:gd name="connsiteY19" fmla="*/ 64235 h 69595"/>
                <a:gd name="connsiteX20" fmla="*/ 32547 w 132245"/>
                <a:gd name="connsiteY20" fmla="*/ 62402 h 6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2245" h="69595">
                  <a:moveTo>
                    <a:pt x="32547" y="62402"/>
                  </a:moveTo>
                  <a:cubicBezTo>
                    <a:pt x="43909" y="46641"/>
                    <a:pt x="31080" y="39310"/>
                    <a:pt x="21550" y="31979"/>
                  </a:cubicBezTo>
                  <a:cubicBezTo>
                    <a:pt x="16786" y="28314"/>
                    <a:pt x="10921" y="26115"/>
                    <a:pt x="6156" y="22083"/>
                  </a:cubicBezTo>
                  <a:cubicBezTo>
                    <a:pt x="3223" y="19884"/>
                    <a:pt x="-1175" y="18051"/>
                    <a:pt x="291" y="13652"/>
                  </a:cubicBezTo>
                  <a:cubicBezTo>
                    <a:pt x="2857" y="5588"/>
                    <a:pt x="6522" y="12919"/>
                    <a:pt x="9821" y="12919"/>
                  </a:cubicBezTo>
                  <a:cubicBezTo>
                    <a:pt x="17885" y="13286"/>
                    <a:pt x="18252" y="5222"/>
                    <a:pt x="21184" y="90"/>
                  </a:cubicBezTo>
                  <a:cubicBezTo>
                    <a:pt x="27049" y="-643"/>
                    <a:pt x="32180" y="3389"/>
                    <a:pt x="39144" y="1190"/>
                  </a:cubicBezTo>
                  <a:cubicBezTo>
                    <a:pt x="43909" y="-276"/>
                    <a:pt x="40244" y="4855"/>
                    <a:pt x="40244" y="7421"/>
                  </a:cubicBezTo>
                  <a:cubicBezTo>
                    <a:pt x="38778" y="9254"/>
                    <a:pt x="35112" y="11453"/>
                    <a:pt x="35845" y="12919"/>
                  </a:cubicBezTo>
                  <a:cubicBezTo>
                    <a:pt x="40610" y="24282"/>
                    <a:pt x="50141" y="32712"/>
                    <a:pt x="55272" y="43709"/>
                  </a:cubicBezTo>
                  <a:cubicBezTo>
                    <a:pt x="57838" y="48840"/>
                    <a:pt x="66635" y="49573"/>
                    <a:pt x="73232" y="50306"/>
                  </a:cubicBezTo>
                  <a:cubicBezTo>
                    <a:pt x="76165" y="36011"/>
                    <a:pt x="71033" y="23549"/>
                    <a:pt x="66268" y="11087"/>
                  </a:cubicBezTo>
                  <a:cubicBezTo>
                    <a:pt x="82396" y="8521"/>
                    <a:pt x="99623" y="14752"/>
                    <a:pt x="115384" y="7421"/>
                  </a:cubicBezTo>
                  <a:cubicBezTo>
                    <a:pt x="115384" y="7421"/>
                    <a:pt x="115384" y="7421"/>
                    <a:pt x="115384" y="7421"/>
                  </a:cubicBezTo>
                  <a:cubicBezTo>
                    <a:pt x="126747" y="8154"/>
                    <a:pt x="119416" y="23915"/>
                    <a:pt x="132245" y="22449"/>
                  </a:cubicBezTo>
                  <a:cubicBezTo>
                    <a:pt x="126014" y="30513"/>
                    <a:pt x="120149" y="29414"/>
                    <a:pt x="115018" y="29780"/>
                  </a:cubicBezTo>
                  <a:cubicBezTo>
                    <a:pt x="109153" y="30147"/>
                    <a:pt x="99990" y="27214"/>
                    <a:pt x="100723" y="37477"/>
                  </a:cubicBezTo>
                  <a:cubicBezTo>
                    <a:pt x="101089" y="43709"/>
                    <a:pt x="97057" y="57270"/>
                    <a:pt x="113552" y="50673"/>
                  </a:cubicBezTo>
                  <a:cubicBezTo>
                    <a:pt x="118317" y="48474"/>
                    <a:pt x="122715" y="53605"/>
                    <a:pt x="119050" y="60203"/>
                  </a:cubicBezTo>
                  <a:cubicBezTo>
                    <a:pt x="98890" y="68267"/>
                    <a:pt x="79097" y="74498"/>
                    <a:pt x="57838" y="64235"/>
                  </a:cubicBezTo>
                  <a:cubicBezTo>
                    <a:pt x="49774" y="59470"/>
                    <a:pt x="40977" y="64601"/>
                    <a:pt x="32547" y="62402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91" name="Freeform: Shape 25290">
              <a:extLst>
                <a:ext uri="{FF2B5EF4-FFF2-40B4-BE49-F238E27FC236}">
                  <a16:creationId xmlns:a16="http://schemas.microsoft.com/office/drawing/2014/main" id="{F2F9C597-A3F0-4354-91E6-55FDAFF0042B}"/>
                </a:ext>
              </a:extLst>
            </p:cNvPr>
            <p:cNvSpPr/>
            <p:nvPr/>
          </p:nvSpPr>
          <p:spPr>
            <a:xfrm>
              <a:off x="12143572" y="4608549"/>
              <a:ext cx="58477" cy="50910"/>
            </a:xfrm>
            <a:custGeom>
              <a:avLst/>
              <a:gdLst>
                <a:gd name="connsiteX0" fmla="*/ 40492 w 58477"/>
                <a:gd name="connsiteY0" fmla="*/ 3665 h 50910"/>
                <a:gd name="connsiteX1" fmla="*/ 51855 w 58477"/>
                <a:gd name="connsiteY1" fmla="*/ 16128 h 50910"/>
                <a:gd name="connsiteX2" fmla="*/ 52588 w 58477"/>
                <a:gd name="connsiteY2" fmla="*/ 26757 h 50910"/>
                <a:gd name="connsiteX3" fmla="*/ 54054 w 58477"/>
                <a:gd name="connsiteY3" fmla="*/ 34455 h 50910"/>
                <a:gd name="connsiteX4" fmla="*/ 51489 w 58477"/>
                <a:gd name="connsiteY4" fmla="*/ 48383 h 50910"/>
                <a:gd name="connsiteX5" fmla="*/ 40859 w 58477"/>
                <a:gd name="connsiteY5" fmla="*/ 49116 h 50910"/>
                <a:gd name="connsiteX6" fmla="*/ 2373 w 58477"/>
                <a:gd name="connsiteY6" fmla="*/ 7331 h 50910"/>
                <a:gd name="connsiteX7" fmla="*/ 14102 w 58477"/>
                <a:gd name="connsiteY7" fmla="*/ 0 h 50910"/>
                <a:gd name="connsiteX8" fmla="*/ 40492 w 58477"/>
                <a:gd name="connsiteY8" fmla="*/ 3665 h 5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77" h="50910">
                  <a:moveTo>
                    <a:pt x="40492" y="3665"/>
                  </a:moveTo>
                  <a:cubicBezTo>
                    <a:pt x="44158" y="7697"/>
                    <a:pt x="47823" y="12096"/>
                    <a:pt x="51855" y="16128"/>
                  </a:cubicBezTo>
                  <a:cubicBezTo>
                    <a:pt x="55521" y="19793"/>
                    <a:pt x="64318" y="21626"/>
                    <a:pt x="52588" y="26757"/>
                  </a:cubicBezTo>
                  <a:cubicBezTo>
                    <a:pt x="46357" y="29323"/>
                    <a:pt x="51489" y="32255"/>
                    <a:pt x="54054" y="34455"/>
                  </a:cubicBezTo>
                  <a:cubicBezTo>
                    <a:pt x="61752" y="40319"/>
                    <a:pt x="54054" y="44351"/>
                    <a:pt x="51489" y="48383"/>
                  </a:cubicBezTo>
                  <a:cubicBezTo>
                    <a:pt x="48556" y="53148"/>
                    <a:pt x="45258" y="49849"/>
                    <a:pt x="40859" y="49116"/>
                  </a:cubicBezTo>
                  <a:cubicBezTo>
                    <a:pt x="17034" y="45451"/>
                    <a:pt x="18500" y="18693"/>
                    <a:pt x="2373" y="7331"/>
                  </a:cubicBezTo>
                  <a:cubicBezTo>
                    <a:pt x="-5691" y="1466"/>
                    <a:pt x="8970" y="1466"/>
                    <a:pt x="14102" y="0"/>
                  </a:cubicBezTo>
                  <a:cubicBezTo>
                    <a:pt x="22166" y="6964"/>
                    <a:pt x="31696" y="2199"/>
                    <a:pt x="40492" y="3665"/>
                  </a:cubicBezTo>
                  <a:close/>
                </a:path>
              </a:pathLst>
            </a:custGeom>
            <a:solidFill>
              <a:srgbClr val="6753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92" name="Freeform: Shape 25291">
              <a:extLst>
                <a:ext uri="{FF2B5EF4-FFF2-40B4-BE49-F238E27FC236}">
                  <a16:creationId xmlns:a16="http://schemas.microsoft.com/office/drawing/2014/main" id="{AF517C95-E3FA-4443-93F2-37F934B495FC}"/>
                </a:ext>
              </a:extLst>
            </p:cNvPr>
            <p:cNvSpPr/>
            <p:nvPr/>
          </p:nvSpPr>
          <p:spPr>
            <a:xfrm>
              <a:off x="11626856" y="4337258"/>
              <a:ext cx="228585" cy="263687"/>
            </a:xfrm>
            <a:custGeom>
              <a:avLst/>
              <a:gdLst>
                <a:gd name="connsiteX0" fmla="*/ 174543 w 228585"/>
                <a:gd name="connsiteY0" fmla="*/ 3718 h 263687"/>
                <a:gd name="connsiteX1" fmla="*/ 170145 w 228585"/>
                <a:gd name="connsiteY1" fmla="*/ 42937 h 263687"/>
                <a:gd name="connsiteX2" fmla="*/ 161348 w 228585"/>
                <a:gd name="connsiteY2" fmla="*/ 105249 h 263687"/>
                <a:gd name="connsiteX3" fmla="*/ 184440 w 228585"/>
                <a:gd name="connsiteY3" fmla="*/ 140070 h 263687"/>
                <a:gd name="connsiteX4" fmla="*/ 189938 w 228585"/>
                <a:gd name="connsiteY4" fmla="*/ 146301 h 263687"/>
                <a:gd name="connsiteX5" fmla="*/ 196169 w 228585"/>
                <a:gd name="connsiteY5" fmla="*/ 143369 h 263687"/>
                <a:gd name="connsiteX6" fmla="*/ 224026 w 228585"/>
                <a:gd name="connsiteY6" fmla="*/ 138970 h 263687"/>
                <a:gd name="connsiteX7" fmla="*/ 218894 w 228585"/>
                <a:gd name="connsiteY7" fmla="*/ 167927 h 263687"/>
                <a:gd name="connsiteX8" fmla="*/ 208265 w 228585"/>
                <a:gd name="connsiteY8" fmla="*/ 186987 h 263687"/>
                <a:gd name="connsiteX9" fmla="*/ 201300 w 228585"/>
                <a:gd name="connsiteY9" fmla="*/ 194684 h 263687"/>
                <a:gd name="connsiteX10" fmla="*/ 187372 w 228585"/>
                <a:gd name="connsiteY10" fmla="*/ 187354 h 263687"/>
                <a:gd name="connsiteX11" fmla="*/ 152551 w 228585"/>
                <a:gd name="connsiteY11" fmla="*/ 186254 h 263687"/>
                <a:gd name="connsiteX12" fmla="*/ 179675 w 228585"/>
                <a:gd name="connsiteY12" fmla="*/ 196517 h 263687"/>
                <a:gd name="connsiteX13" fmla="*/ 167212 w 228585"/>
                <a:gd name="connsiteY13" fmla="*/ 210812 h 263687"/>
                <a:gd name="connsiteX14" fmla="*/ 161714 w 228585"/>
                <a:gd name="connsiteY14" fmla="*/ 232071 h 263687"/>
                <a:gd name="connsiteX15" fmla="*/ 171611 w 228585"/>
                <a:gd name="connsiteY15" fmla="*/ 263227 h 263687"/>
                <a:gd name="connsiteX16" fmla="*/ 167579 w 228585"/>
                <a:gd name="connsiteY16" fmla="*/ 263594 h 263687"/>
                <a:gd name="connsiteX17" fmla="*/ 125060 w 228585"/>
                <a:gd name="connsiteY17" fmla="*/ 244900 h 263687"/>
                <a:gd name="connsiteX18" fmla="*/ 108566 w 228585"/>
                <a:gd name="connsiteY18" fmla="*/ 233904 h 263687"/>
                <a:gd name="connsiteX19" fmla="*/ 67514 w 228585"/>
                <a:gd name="connsiteY19" fmla="*/ 207147 h 263687"/>
                <a:gd name="connsiteX20" fmla="*/ 5935 w 228585"/>
                <a:gd name="connsiteY20" fmla="*/ 151799 h 263687"/>
                <a:gd name="connsiteX21" fmla="*/ 1537 w 228585"/>
                <a:gd name="connsiteY21" fmla="*/ 135305 h 263687"/>
                <a:gd name="connsiteX22" fmla="*/ 15099 w 228585"/>
                <a:gd name="connsiteY22" fmla="*/ 135672 h 263687"/>
                <a:gd name="connsiteX23" fmla="*/ 53585 w 228585"/>
                <a:gd name="connsiteY23" fmla="*/ 161329 h 263687"/>
                <a:gd name="connsiteX24" fmla="*/ 99769 w 228585"/>
                <a:gd name="connsiteY24" fmla="*/ 172692 h 263687"/>
                <a:gd name="connsiteX25" fmla="*/ 96104 w 228585"/>
                <a:gd name="connsiteY25" fmla="*/ 169760 h 263687"/>
                <a:gd name="connsiteX26" fmla="*/ 94271 w 228585"/>
                <a:gd name="connsiteY26" fmla="*/ 169027 h 263687"/>
                <a:gd name="connsiteX27" fmla="*/ 90972 w 228585"/>
                <a:gd name="connsiteY27" fmla="*/ 162796 h 263687"/>
                <a:gd name="connsiteX28" fmla="*/ 102701 w 228585"/>
                <a:gd name="connsiteY28" fmla="*/ 155831 h 263687"/>
                <a:gd name="connsiteX29" fmla="*/ 107466 w 228585"/>
                <a:gd name="connsiteY29" fmla="*/ 158397 h 263687"/>
                <a:gd name="connsiteX30" fmla="*/ 135690 w 228585"/>
                <a:gd name="connsiteY30" fmla="*/ 159130 h 263687"/>
                <a:gd name="connsiteX31" fmla="*/ 129825 w 228585"/>
                <a:gd name="connsiteY31" fmla="*/ 130540 h 263687"/>
                <a:gd name="connsiteX32" fmla="*/ 125060 w 228585"/>
                <a:gd name="connsiteY32" fmla="*/ 99018 h 263687"/>
                <a:gd name="connsiteX33" fmla="*/ 121761 w 228585"/>
                <a:gd name="connsiteY33" fmla="*/ 65663 h 263687"/>
                <a:gd name="connsiteX34" fmla="*/ 95737 w 228585"/>
                <a:gd name="connsiteY34" fmla="*/ 81424 h 263687"/>
                <a:gd name="connsiteX35" fmla="*/ 76677 w 228585"/>
                <a:gd name="connsiteY35" fmla="*/ 87655 h 263687"/>
                <a:gd name="connsiteX36" fmla="*/ 70446 w 228585"/>
                <a:gd name="connsiteY36" fmla="*/ 63830 h 263687"/>
                <a:gd name="connsiteX37" fmla="*/ 67147 w 228585"/>
                <a:gd name="connsiteY37" fmla="*/ 39272 h 263687"/>
                <a:gd name="connsiteX38" fmla="*/ 84375 w 228585"/>
                <a:gd name="connsiteY38" fmla="*/ 27543 h 263687"/>
                <a:gd name="connsiteX39" fmla="*/ 97936 w 228585"/>
                <a:gd name="connsiteY39" fmla="*/ 33041 h 263687"/>
                <a:gd name="connsiteX40" fmla="*/ 121028 w 228585"/>
                <a:gd name="connsiteY40" fmla="*/ 41838 h 263687"/>
                <a:gd name="connsiteX41" fmla="*/ 142288 w 228585"/>
                <a:gd name="connsiteY41" fmla="*/ 14714 h 263687"/>
                <a:gd name="connsiteX42" fmla="*/ 141188 w 228585"/>
                <a:gd name="connsiteY42" fmla="*/ 7750 h 263687"/>
                <a:gd name="connsiteX43" fmla="*/ 174543 w 228585"/>
                <a:gd name="connsiteY43" fmla="*/ 3718 h 2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8585" h="263687">
                  <a:moveTo>
                    <a:pt x="174543" y="3718"/>
                  </a:moveTo>
                  <a:cubicBezTo>
                    <a:pt x="161714" y="11415"/>
                    <a:pt x="157682" y="35607"/>
                    <a:pt x="170145" y="42937"/>
                  </a:cubicBezTo>
                  <a:cubicBezTo>
                    <a:pt x="190671" y="55033"/>
                    <a:pt x="183340" y="98651"/>
                    <a:pt x="161348" y="105249"/>
                  </a:cubicBezTo>
                  <a:cubicBezTo>
                    <a:pt x="175276" y="113313"/>
                    <a:pt x="191037" y="119910"/>
                    <a:pt x="184440" y="140070"/>
                  </a:cubicBezTo>
                  <a:cubicBezTo>
                    <a:pt x="183340" y="143369"/>
                    <a:pt x="186639" y="145568"/>
                    <a:pt x="189938" y="146301"/>
                  </a:cubicBezTo>
                  <a:cubicBezTo>
                    <a:pt x="192870" y="147034"/>
                    <a:pt x="195436" y="145568"/>
                    <a:pt x="196169" y="143369"/>
                  </a:cubicBezTo>
                  <a:cubicBezTo>
                    <a:pt x="202766" y="123942"/>
                    <a:pt x="213030" y="130174"/>
                    <a:pt x="224026" y="138970"/>
                  </a:cubicBezTo>
                  <a:cubicBezTo>
                    <a:pt x="230623" y="149967"/>
                    <a:pt x="230990" y="160230"/>
                    <a:pt x="218894" y="167927"/>
                  </a:cubicBezTo>
                  <a:cubicBezTo>
                    <a:pt x="205699" y="168660"/>
                    <a:pt x="210464" y="180023"/>
                    <a:pt x="208265" y="186987"/>
                  </a:cubicBezTo>
                  <a:cubicBezTo>
                    <a:pt x="207165" y="190652"/>
                    <a:pt x="204966" y="193585"/>
                    <a:pt x="201300" y="194684"/>
                  </a:cubicBezTo>
                  <a:cubicBezTo>
                    <a:pt x="194703" y="195784"/>
                    <a:pt x="191037" y="191752"/>
                    <a:pt x="187372" y="187354"/>
                  </a:cubicBezTo>
                  <a:cubicBezTo>
                    <a:pt x="176009" y="171959"/>
                    <a:pt x="165013" y="184788"/>
                    <a:pt x="152551" y="186254"/>
                  </a:cubicBezTo>
                  <a:cubicBezTo>
                    <a:pt x="160248" y="196884"/>
                    <a:pt x="174177" y="184421"/>
                    <a:pt x="179675" y="196517"/>
                  </a:cubicBezTo>
                  <a:cubicBezTo>
                    <a:pt x="179675" y="204947"/>
                    <a:pt x="173810" y="208613"/>
                    <a:pt x="167212" y="210812"/>
                  </a:cubicBezTo>
                  <a:cubicBezTo>
                    <a:pt x="154383" y="215577"/>
                    <a:pt x="154750" y="222908"/>
                    <a:pt x="161714" y="232071"/>
                  </a:cubicBezTo>
                  <a:cubicBezTo>
                    <a:pt x="168312" y="241235"/>
                    <a:pt x="173443" y="251131"/>
                    <a:pt x="171611" y="263227"/>
                  </a:cubicBezTo>
                  <a:cubicBezTo>
                    <a:pt x="170145" y="263227"/>
                    <a:pt x="168678" y="263594"/>
                    <a:pt x="167579" y="263594"/>
                  </a:cubicBezTo>
                  <a:cubicBezTo>
                    <a:pt x="149985" y="265060"/>
                    <a:pt x="140455" y="248932"/>
                    <a:pt x="125060" y="244900"/>
                  </a:cubicBezTo>
                  <a:cubicBezTo>
                    <a:pt x="119562" y="241235"/>
                    <a:pt x="115897" y="235370"/>
                    <a:pt x="108566" y="233904"/>
                  </a:cubicBezTo>
                  <a:cubicBezTo>
                    <a:pt x="90972" y="230972"/>
                    <a:pt x="81076" y="215944"/>
                    <a:pt x="67514" y="207147"/>
                  </a:cubicBezTo>
                  <a:cubicBezTo>
                    <a:pt x="44055" y="191752"/>
                    <a:pt x="23162" y="173425"/>
                    <a:pt x="5935" y="151799"/>
                  </a:cubicBezTo>
                  <a:cubicBezTo>
                    <a:pt x="2270" y="147034"/>
                    <a:pt x="-2495" y="142269"/>
                    <a:pt x="1537" y="135305"/>
                  </a:cubicBezTo>
                  <a:cubicBezTo>
                    <a:pt x="6302" y="132006"/>
                    <a:pt x="11433" y="132006"/>
                    <a:pt x="15099" y="135672"/>
                  </a:cubicBezTo>
                  <a:cubicBezTo>
                    <a:pt x="26095" y="147034"/>
                    <a:pt x="40390" y="152899"/>
                    <a:pt x="53585" y="161329"/>
                  </a:cubicBezTo>
                  <a:cubicBezTo>
                    <a:pt x="66048" y="169393"/>
                    <a:pt x="83275" y="162796"/>
                    <a:pt x="99769" y="172692"/>
                  </a:cubicBezTo>
                  <a:cubicBezTo>
                    <a:pt x="98670" y="171959"/>
                    <a:pt x="97570" y="167927"/>
                    <a:pt x="96104" y="169760"/>
                  </a:cubicBezTo>
                  <a:cubicBezTo>
                    <a:pt x="95737" y="170126"/>
                    <a:pt x="95371" y="169760"/>
                    <a:pt x="94271" y="169027"/>
                  </a:cubicBezTo>
                  <a:cubicBezTo>
                    <a:pt x="92072" y="167561"/>
                    <a:pt x="91339" y="165361"/>
                    <a:pt x="90972" y="162796"/>
                  </a:cubicBezTo>
                  <a:cubicBezTo>
                    <a:pt x="92805" y="156564"/>
                    <a:pt x="95371" y="152166"/>
                    <a:pt x="102701" y="155831"/>
                  </a:cubicBezTo>
                  <a:cubicBezTo>
                    <a:pt x="104534" y="156564"/>
                    <a:pt x="106000" y="157664"/>
                    <a:pt x="107466" y="158397"/>
                  </a:cubicBezTo>
                  <a:cubicBezTo>
                    <a:pt x="116996" y="162062"/>
                    <a:pt x="129092" y="166094"/>
                    <a:pt x="135690" y="159130"/>
                  </a:cubicBezTo>
                  <a:cubicBezTo>
                    <a:pt x="143754" y="150333"/>
                    <a:pt x="136423" y="139337"/>
                    <a:pt x="129825" y="130540"/>
                  </a:cubicBezTo>
                  <a:cubicBezTo>
                    <a:pt x="122861" y="121010"/>
                    <a:pt x="119196" y="110380"/>
                    <a:pt x="125060" y="99018"/>
                  </a:cubicBezTo>
                  <a:cubicBezTo>
                    <a:pt x="130925" y="87289"/>
                    <a:pt x="122128" y="77392"/>
                    <a:pt x="121761" y="65663"/>
                  </a:cubicBezTo>
                  <a:cubicBezTo>
                    <a:pt x="110399" y="67495"/>
                    <a:pt x="101968" y="72260"/>
                    <a:pt x="95737" y="81424"/>
                  </a:cubicBezTo>
                  <a:cubicBezTo>
                    <a:pt x="90972" y="88022"/>
                    <a:pt x="85108" y="92054"/>
                    <a:pt x="76677" y="87655"/>
                  </a:cubicBezTo>
                  <a:cubicBezTo>
                    <a:pt x="69346" y="81057"/>
                    <a:pt x="70446" y="72260"/>
                    <a:pt x="70446" y="63830"/>
                  </a:cubicBezTo>
                  <a:cubicBezTo>
                    <a:pt x="64581" y="56499"/>
                    <a:pt x="67514" y="47336"/>
                    <a:pt x="67147" y="39272"/>
                  </a:cubicBezTo>
                  <a:cubicBezTo>
                    <a:pt x="67147" y="29742"/>
                    <a:pt x="73012" y="22778"/>
                    <a:pt x="84375" y="27543"/>
                  </a:cubicBezTo>
                  <a:cubicBezTo>
                    <a:pt x="88773" y="29375"/>
                    <a:pt x="93538" y="31208"/>
                    <a:pt x="97936" y="33041"/>
                  </a:cubicBezTo>
                  <a:cubicBezTo>
                    <a:pt x="105634" y="35973"/>
                    <a:pt x="113331" y="38905"/>
                    <a:pt x="121028" y="41838"/>
                  </a:cubicBezTo>
                  <a:cubicBezTo>
                    <a:pt x="124694" y="30109"/>
                    <a:pt x="136056" y="24610"/>
                    <a:pt x="142288" y="14714"/>
                  </a:cubicBezTo>
                  <a:cubicBezTo>
                    <a:pt x="143387" y="13248"/>
                    <a:pt x="141554" y="9949"/>
                    <a:pt x="141188" y="7750"/>
                  </a:cubicBezTo>
                  <a:cubicBezTo>
                    <a:pt x="151085" y="419"/>
                    <a:pt x="162081" y="-3247"/>
                    <a:pt x="174543" y="3718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93" name="Freeform: Shape 25292">
              <a:extLst>
                <a:ext uri="{FF2B5EF4-FFF2-40B4-BE49-F238E27FC236}">
                  <a16:creationId xmlns:a16="http://schemas.microsoft.com/office/drawing/2014/main" id="{EB2E6594-2AE2-450E-8BCE-5CFB1EB23ADB}"/>
                </a:ext>
              </a:extLst>
            </p:cNvPr>
            <p:cNvSpPr/>
            <p:nvPr/>
          </p:nvSpPr>
          <p:spPr>
            <a:xfrm>
              <a:off x="11574784" y="4251174"/>
              <a:ext cx="128748" cy="191467"/>
            </a:xfrm>
            <a:custGeom>
              <a:avLst/>
              <a:gdLst>
                <a:gd name="connsiteX0" fmla="*/ 121418 w 128748"/>
                <a:gd name="connsiteY0" fmla="*/ 150281 h 191467"/>
                <a:gd name="connsiteX1" fmla="*/ 128749 w 128748"/>
                <a:gd name="connsiteY1" fmla="*/ 172640 h 191467"/>
                <a:gd name="connsiteX2" fmla="*/ 123983 w 128748"/>
                <a:gd name="connsiteY2" fmla="*/ 174839 h 191467"/>
                <a:gd name="connsiteX3" fmla="*/ 92095 w 128748"/>
                <a:gd name="connsiteY3" fmla="*/ 153946 h 191467"/>
                <a:gd name="connsiteX4" fmla="*/ 56174 w 128748"/>
                <a:gd name="connsiteY4" fmla="*/ 190600 h 191467"/>
                <a:gd name="connsiteX5" fmla="*/ 26118 w 128748"/>
                <a:gd name="connsiteY5" fmla="*/ 159444 h 191467"/>
                <a:gd name="connsiteX6" fmla="*/ 9623 w 128748"/>
                <a:gd name="connsiteY6" fmla="*/ 113627 h 191467"/>
                <a:gd name="connsiteX7" fmla="*/ 38580 w 128748"/>
                <a:gd name="connsiteY7" fmla="*/ 113994 h 191467"/>
                <a:gd name="connsiteX8" fmla="*/ 37114 w 128748"/>
                <a:gd name="connsiteY8" fmla="*/ 99332 h 191467"/>
                <a:gd name="connsiteX9" fmla="*/ 29783 w 128748"/>
                <a:gd name="connsiteY9" fmla="*/ 85404 h 191467"/>
                <a:gd name="connsiteX10" fmla="*/ 15855 w 128748"/>
                <a:gd name="connsiteY10" fmla="*/ 67810 h 191467"/>
                <a:gd name="connsiteX11" fmla="*/ 4125 w 128748"/>
                <a:gd name="connsiteY11" fmla="*/ 42518 h 191467"/>
                <a:gd name="connsiteX12" fmla="*/ 826 w 128748"/>
                <a:gd name="connsiteY12" fmla="*/ 15028 h 191467"/>
                <a:gd name="connsiteX13" fmla="*/ 8524 w 128748"/>
                <a:gd name="connsiteY13" fmla="*/ 0 h 191467"/>
                <a:gd name="connsiteX14" fmla="*/ 23185 w 128748"/>
                <a:gd name="connsiteY14" fmla="*/ 15028 h 191467"/>
                <a:gd name="connsiteX15" fmla="*/ 15488 w 128748"/>
                <a:gd name="connsiteY15" fmla="*/ 24925 h 191467"/>
                <a:gd name="connsiteX16" fmla="*/ 38213 w 128748"/>
                <a:gd name="connsiteY16" fmla="*/ 56080 h 191467"/>
                <a:gd name="connsiteX17" fmla="*/ 76333 w 128748"/>
                <a:gd name="connsiteY17" fmla="*/ 109962 h 191467"/>
                <a:gd name="connsiteX18" fmla="*/ 118119 w 128748"/>
                <a:gd name="connsiteY18" fmla="*/ 152480 h 191467"/>
                <a:gd name="connsiteX19" fmla="*/ 121418 w 128748"/>
                <a:gd name="connsiteY19" fmla="*/ 150281 h 19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748" h="191467">
                  <a:moveTo>
                    <a:pt x="121418" y="150281"/>
                  </a:moveTo>
                  <a:cubicBezTo>
                    <a:pt x="126916" y="156879"/>
                    <a:pt x="126183" y="165309"/>
                    <a:pt x="128749" y="172640"/>
                  </a:cubicBezTo>
                  <a:cubicBezTo>
                    <a:pt x="127282" y="173739"/>
                    <a:pt x="125816" y="174472"/>
                    <a:pt x="123983" y="174839"/>
                  </a:cubicBezTo>
                  <a:cubicBezTo>
                    <a:pt x="113720" y="166042"/>
                    <a:pt x="97959" y="164576"/>
                    <a:pt x="92095" y="153946"/>
                  </a:cubicBezTo>
                  <a:cubicBezTo>
                    <a:pt x="98326" y="177405"/>
                    <a:pt x="82565" y="195732"/>
                    <a:pt x="56174" y="190600"/>
                  </a:cubicBezTo>
                  <a:cubicBezTo>
                    <a:pt x="43711" y="182536"/>
                    <a:pt x="34181" y="171540"/>
                    <a:pt x="26118" y="159444"/>
                  </a:cubicBezTo>
                  <a:cubicBezTo>
                    <a:pt x="21353" y="144050"/>
                    <a:pt x="6691" y="131954"/>
                    <a:pt x="9623" y="113627"/>
                  </a:cubicBezTo>
                  <a:cubicBezTo>
                    <a:pt x="18787" y="100432"/>
                    <a:pt x="28317" y="98599"/>
                    <a:pt x="38580" y="113994"/>
                  </a:cubicBezTo>
                  <a:cubicBezTo>
                    <a:pt x="34548" y="108495"/>
                    <a:pt x="37480" y="103730"/>
                    <a:pt x="37114" y="99332"/>
                  </a:cubicBezTo>
                  <a:cubicBezTo>
                    <a:pt x="36381" y="93467"/>
                    <a:pt x="31616" y="84670"/>
                    <a:pt x="29783" y="85404"/>
                  </a:cubicBezTo>
                  <a:cubicBezTo>
                    <a:pt x="7424" y="92734"/>
                    <a:pt x="17687" y="76240"/>
                    <a:pt x="15855" y="67810"/>
                  </a:cubicBezTo>
                  <a:cubicBezTo>
                    <a:pt x="13655" y="59013"/>
                    <a:pt x="7058" y="51682"/>
                    <a:pt x="4125" y="42518"/>
                  </a:cubicBezTo>
                  <a:cubicBezTo>
                    <a:pt x="1193" y="33355"/>
                    <a:pt x="-1373" y="24558"/>
                    <a:pt x="826" y="15028"/>
                  </a:cubicBezTo>
                  <a:cubicBezTo>
                    <a:pt x="-640" y="7697"/>
                    <a:pt x="4492" y="4398"/>
                    <a:pt x="8524" y="0"/>
                  </a:cubicBezTo>
                  <a:cubicBezTo>
                    <a:pt x="16954" y="1466"/>
                    <a:pt x="18787" y="9897"/>
                    <a:pt x="23185" y="15028"/>
                  </a:cubicBezTo>
                  <a:cubicBezTo>
                    <a:pt x="20253" y="17960"/>
                    <a:pt x="11090" y="17960"/>
                    <a:pt x="15488" y="24925"/>
                  </a:cubicBezTo>
                  <a:cubicBezTo>
                    <a:pt x="22086" y="35921"/>
                    <a:pt x="26851" y="46917"/>
                    <a:pt x="38213" y="56080"/>
                  </a:cubicBezTo>
                  <a:cubicBezTo>
                    <a:pt x="54708" y="69642"/>
                    <a:pt x="67536" y="89069"/>
                    <a:pt x="76333" y="109962"/>
                  </a:cubicBezTo>
                  <a:cubicBezTo>
                    <a:pt x="84397" y="129388"/>
                    <a:pt x="106390" y="135986"/>
                    <a:pt x="118119" y="152480"/>
                  </a:cubicBezTo>
                  <a:cubicBezTo>
                    <a:pt x="119585" y="151747"/>
                    <a:pt x="120685" y="151014"/>
                    <a:pt x="121418" y="150281"/>
                  </a:cubicBezTo>
                  <a:close/>
                </a:path>
              </a:pathLst>
            </a:custGeom>
            <a:solidFill>
              <a:srgbClr val="BEAC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94" name="Freeform: Shape 25293">
              <a:extLst>
                <a:ext uri="{FF2B5EF4-FFF2-40B4-BE49-F238E27FC236}">
                  <a16:creationId xmlns:a16="http://schemas.microsoft.com/office/drawing/2014/main" id="{D652A28D-D73C-4BC9-87BD-C8B74930F654}"/>
                </a:ext>
              </a:extLst>
            </p:cNvPr>
            <p:cNvSpPr/>
            <p:nvPr/>
          </p:nvSpPr>
          <p:spPr>
            <a:xfrm>
              <a:off x="11744952" y="4337255"/>
              <a:ext cx="22358" cy="8491"/>
            </a:xfrm>
            <a:custGeom>
              <a:avLst/>
              <a:gdLst>
                <a:gd name="connsiteX0" fmla="*/ 0 w 22358"/>
                <a:gd name="connsiteY0" fmla="*/ 422 h 8491"/>
                <a:gd name="connsiteX1" fmla="*/ 22359 w 22358"/>
                <a:gd name="connsiteY1" fmla="*/ 8119 h 8491"/>
                <a:gd name="connsiteX2" fmla="*/ 0 w 22358"/>
                <a:gd name="connsiteY2" fmla="*/ 422 h 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8491">
                  <a:moveTo>
                    <a:pt x="0" y="422"/>
                  </a:moveTo>
                  <a:cubicBezTo>
                    <a:pt x="7331" y="2988"/>
                    <a:pt x="18694" y="-5809"/>
                    <a:pt x="22359" y="8119"/>
                  </a:cubicBezTo>
                  <a:cubicBezTo>
                    <a:pt x="13562" y="9585"/>
                    <a:pt x="6231" y="6653"/>
                    <a:pt x="0" y="422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95" name="Freeform: Shape 25294">
              <a:extLst>
                <a:ext uri="{FF2B5EF4-FFF2-40B4-BE49-F238E27FC236}">
                  <a16:creationId xmlns:a16="http://schemas.microsoft.com/office/drawing/2014/main" id="{3D8164EB-9D39-4C6E-9D23-3A4EDF53129A}"/>
                </a:ext>
              </a:extLst>
            </p:cNvPr>
            <p:cNvSpPr/>
            <p:nvPr/>
          </p:nvSpPr>
          <p:spPr>
            <a:xfrm>
              <a:off x="11275574" y="4102926"/>
              <a:ext cx="153677" cy="156678"/>
            </a:xfrm>
            <a:custGeom>
              <a:avLst/>
              <a:gdLst>
                <a:gd name="connsiteX0" fmla="*/ 71684 w 153677"/>
                <a:gd name="connsiteY0" fmla="*/ 149715 h 156678"/>
                <a:gd name="connsiteX1" fmla="*/ 70217 w 153677"/>
                <a:gd name="connsiteY1" fmla="*/ 142751 h 156678"/>
                <a:gd name="connsiteX2" fmla="*/ 55922 w 153677"/>
                <a:gd name="connsiteY2" fmla="*/ 120758 h 156678"/>
                <a:gd name="connsiteX3" fmla="*/ 48958 w 153677"/>
                <a:gd name="connsiteY3" fmla="*/ 118559 h 156678"/>
                <a:gd name="connsiteX4" fmla="*/ 44193 w 153677"/>
                <a:gd name="connsiteY4" fmla="*/ 70542 h 156678"/>
                <a:gd name="connsiteX5" fmla="*/ 42360 w 153677"/>
                <a:gd name="connsiteY5" fmla="*/ 53682 h 156678"/>
                <a:gd name="connsiteX6" fmla="*/ 32830 w 153677"/>
                <a:gd name="connsiteY6" fmla="*/ 40120 h 156678"/>
                <a:gd name="connsiteX7" fmla="*/ 13037 w 153677"/>
                <a:gd name="connsiteY7" fmla="*/ 45618 h 156678"/>
                <a:gd name="connsiteX8" fmla="*/ 3141 w 153677"/>
                <a:gd name="connsiteY8" fmla="*/ 50749 h 156678"/>
                <a:gd name="connsiteX9" fmla="*/ 575 w 153677"/>
                <a:gd name="connsiteY9" fmla="*/ 38654 h 156678"/>
                <a:gd name="connsiteX10" fmla="*/ 13770 w 153677"/>
                <a:gd name="connsiteY10" fmla="*/ 8597 h 156678"/>
                <a:gd name="connsiteX11" fmla="*/ 37595 w 153677"/>
                <a:gd name="connsiteY11" fmla="*/ 7498 h 156678"/>
                <a:gd name="connsiteX12" fmla="*/ 47125 w 153677"/>
                <a:gd name="connsiteY12" fmla="*/ 4565 h 156678"/>
                <a:gd name="connsiteX13" fmla="*/ 68385 w 153677"/>
                <a:gd name="connsiteY13" fmla="*/ 3466 h 156678"/>
                <a:gd name="connsiteX14" fmla="*/ 59221 w 153677"/>
                <a:gd name="connsiteY14" fmla="*/ 14462 h 156678"/>
                <a:gd name="connsiteX15" fmla="*/ 74249 w 153677"/>
                <a:gd name="connsiteY15" fmla="*/ 23625 h 156678"/>
                <a:gd name="connsiteX16" fmla="*/ 116768 w 153677"/>
                <a:gd name="connsiteY16" fmla="*/ 21426 h 156678"/>
                <a:gd name="connsiteX17" fmla="*/ 146091 w 153677"/>
                <a:gd name="connsiteY17" fmla="*/ 28024 h 156678"/>
                <a:gd name="connsiteX18" fmla="*/ 142426 w 153677"/>
                <a:gd name="connsiteY18" fmla="*/ 73108 h 156678"/>
                <a:gd name="connsiteX19" fmla="*/ 128497 w 153677"/>
                <a:gd name="connsiteY19" fmla="*/ 77507 h 156678"/>
                <a:gd name="connsiteX20" fmla="*/ 105772 w 153677"/>
                <a:gd name="connsiteY20" fmla="*/ 73841 h 156678"/>
                <a:gd name="connsiteX21" fmla="*/ 72783 w 153677"/>
                <a:gd name="connsiteY21" fmla="*/ 54415 h 156678"/>
                <a:gd name="connsiteX22" fmla="*/ 61054 w 153677"/>
                <a:gd name="connsiteY22" fmla="*/ 60646 h 156678"/>
                <a:gd name="connsiteX23" fmla="*/ 76449 w 153677"/>
                <a:gd name="connsiteY23" fmla="*/ 88503 h 156678"/>
                <a:gd name="connsiteX24" fmla="*/ 93676 w 153677"/>
                <a:gd name="connsiteY24" fmla="*/ 110862 h 156678"/>
                <a:gd name="connsiteX25" fmla="*/ 83046 w 153677"/>
                <a:gd name="connsiteY25" fmla="*/ 118192 h 156678"/>
                <a:gd name="connsiteX26" fmla="*/ 73516 w 153677"/>
                <a:gd name="connsiteY26" fmla="*/ 122591 h 156678"/>
                <a:gd name="connsiteX27" fmla="*/ 84512 w 153677"/>
                <a:gd name="connsiteY27" fmla="*/ 125157 h 156678"/>
                <a:gd name="connsiteX28" fmla="*/ 103206 w 153677"/>
                <a:gd name="connsiteY28" fmla="*/ 125523 h 156678"/>
                <a:gd name="connsiteX29" fmla="*/ 120067 w 153677"/>
                <a:gd name="connsiteY29" fmla="*/ 138719 h 156678"/>
                <a:gd name="connsiteX30" fmla="*/ 109804 w 153677"/>
                <a:gd name="connsiteY30" fmla="*/ 154113 h 156678"/>
                <a:gd name="connsiteX31" fmla="*/ 89644 w 153677"/>
                <a:gd name="connsiteY31" fmla="*/ 156679 h 156678"/>
                <a:gd name="connsiteX32" fmla="*/ 71684 w 153677"/>
                <a:gd name="connsiteY32" fmla="*/ 149715 h 1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3677" h="156678">
                  <a:moveTo>
                    <a:pt x="71684" y="149715"/>
                  </a:moveTo>
                  <a:cubicBezTo>
                    <a:pt x="71317" y="147149"/>
                    <a:pt x="71684" y="143850"/>
                    <a:pt x="70217" y="142751"/>
                  </a:cubicBezTo>
                  <a:cubicBezTo>
                    <a:pt x="63253" y="136886"/>
                    <a:pt x="49691" y="135053"/>
                    <a:pt x="55922" y="120758"/>
                  </a:cubicBezTo>
                  <a:cubicBezTo>
                    <a:pt x="53723" y="120025"/>
                    <a:pt x="51157" y="119292"/>
                    <a:pt x="48958" y="118559"/>
                  </a:cubicBezTo>
                  <a:cubicBezTo>
                    <a:pt x="40894" y="103164"/>
                    <a:pt x="41627" y="87037"/>
                    <a:pt x="44193" y="70542"/>
                  </a:cubicBezTo>
                  <a:cubicBezTo>
                    <a:pt x="43460" y="64678"/>
                    <a:pt x="41627" y="59180"/>
                    <a:pt x="42360" y="53682"/>
                  </a:cubicBezTo>
                  <a:cubicBezTo>
                    <a:pt x="43460" y="45618"/>
                    <a:pt x="39428" y="41586"/>
                    <a:pt x="32830" y="40120"/>
                  </a:cubicBezTo>
                  <a:cubicBezTo>
                    <a:pt x="25866" y="38654"/>
                    <a:pt x="18169" y="37187"/>
                    <a:pt x="13037" y="45618"/>
                  </a:cubicBezTo>
                  <a:cubicBezTo>
                    <a:pt x="11205" y="48917"/>
                    <a:pt x="8272" y="54415"/>
                    <a:pt x="3141" y="50749"/>
                  </a:cubicBezTo>
                  <a:cubicBezTo>
                    <a:pt x="-891" y="48184"/>
                    <a:pt x="-158" y="43052"/>
                    <a:pt x="575" y="38654"/>
                  </a:cubicBezTo>
                  <a:cubicBezTo>
                    <a:pt x="2774" y="27657"/>
                    <a:pt x="8639" y="18127"/>
                    <a:pt x="13770" y="8597"/>
                  </a:cubicBezTo>
                  <a:cubicBezTo>
                    <a:pt x="14503" y="7498"/>
                    <a:pt x="36496" y="6398"/>
                    <a:pt x="37595" y="7498"/>
                  </a:cubicBezTo>
                  <a:cubicBezTo>
                    <a:pt x="42360" y="12629"/>
                    <a:pt x="45659" y="6032"/>
                    <a:pt x="47125" y="4565"/>
                  </a:cubicBezTo>
                  <a:cubicBezTo>
                    <a:pt x="54456" y="-933"/>
                    <a:pt x="61054" y="-1666"/>
                    <a:pt x="68385" y="3466"/>
                  </a:cubicBezTo>
                  <a:cubicBezTo>
                    <a:pt x="69851" y="10797"/>
                    <a:pt x="56655" y="6398"/>
                    <a:pt x="59221" y="14462"/>
                  </a:cubicBezTo>
                  <a:cubicBezTo>
                    <a:pt x="61420" y="21060"/>
                    <a:pt x="68018" y="23992"/>
                    <a:pt x="74249" y="23625"/>
                  </a:cubicBezTo>
                  <a:cubicBezTo>
                    <a:pt x="88544" y="23259"/>
                    <a:pt x="103572" y="37920"/>
                    <a:pt x="116768" y="21426"/>
                  </a:cubicBezTo>
                  <a:cubicBezTo>
                    <a:pt x="127764" y="17761"/>
                    <a:pt x="137660" y="19960"/>
                    <a:pt x="146091" y="28024"/>
                  </a:cubicBezTo>
                  <a:cubicBezTo>
                    <a:pt x="157087" y="53682"/>
                    <a:pt x="156354" y="59913"/>
                    <a:pt x="142426" y="73108"/>
                  </a:cubicBezTo>
                  <a:cubicBezTo>
                    <a:pt x="137294" y="73108"/>
                    <a:pt x="132895" y="74208"/>
                    <a:pt x="128497" y="77507"/>
                  </a:cubicBezTo>
                  <a:cubicBezTo>
                    <a:pt x="119700" y="84104"/>
                    <a:pt x="107238" y="79339"/>
                    <a:pt x="105772" y="73841"/>
                  </a:cubicBezTo>
                  <a:cubicBezTo>
                    <a:pt x="100274" y="56247"/>
                    <a:pt x="83046" y="62112"/>
                    <a:pt x="72783" y="54415"/>
                  </a:cubicBezTo>
                  <a:cubicBezTo>
                    <a:pt x="69851" y="51849"/>
                    <a:pt x="59221" y="53682"/>
                    <a:pt x="61054" y="60646"/>
                  </a:cubicBezTo>
                  <a:cubicBezTo>
                    <a:pt x="63986" y="70542"/>
                    <a:pt x="62153" y="83371"/>
                    <a:pt x="76449" y="88503"/>
                  </a:cubicBezTo>
                  <a:cubicBezTo>
                    <a:pt x="85612" y="91802"/>
                    <a:pt x="96975" y="96567"/>
                    <a:pt x="93676" y="110862"/>
                  </a:cubicBezTo>
                  <a:cubicBezTo>
                    <a:pt x="93676" y="118559"/>
                    <a:pt x="87811" y="117459"/>
                    <a:pt x="83046" y="118192"/>
                  </a:cubicBezTo>
                  <a:cubicBezTo>
                    <a:pt x="79381" y="118926"/>
                    <a:pt x="72417" y="114894"/>
                    <a:pt x="73516" y="122591"/>
                  </a:cubicBezTo>
                  <a:cubicBezTo>
                    <a:pt x="74249" y="128822"/>
                    <a:pt x="80847" y="125523"/>
                    <a:pt x="84512" y="125157"/>
                  </a:cubicBezTo>
                  <a:cubicBezTo>
                    <a:pt x="90744" y="124790"/>
                    <a:pt x="96975" y="124424"/>
                    <a:pt x="103206" y="125523"/>
                  </a:cubicBezTo>
                  <a:cubicBezTo>
                    <a:pt x="110903" y="126989"/>
                    <a:pt x="117134" y="130655"/>
                    <a:pt x="120067" y="138719"/>
                  </a:cubicBezTo>
                  <a:cubicBezTo>
                    <a:pt x="123365" y="148249"/>
                    <a:pt x="122266" y="155946"/>
                    <a:pt x="109804" y="154113"/>
                  </a:cubicBezTo>
                  <a:cubicBezTo>
                    <a:pt x="102473" y="153014"/>
                    <a:pt x="96608" y="156312"/>
                    <a:pt x="89644" y="156679"/>
                  </a:cubicBezTo>
                  <a:cubicBezTo>
                    <a:pt x="83413" y="156312"/>
                    <a:pt x="76082" y="156312"/>
                    <a:pt x="71684" y="149715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96" name="Freeform: Shape 25295">
              <a:extLst>
                <a:ext uri="{FF2B5EF4-FFF2-40B4-BE49-F238E27FC236}">
                  <a16:creationId xmlns:a16="http://schemas.microsoft.com/office/drawing/2014/main" id="{3149D0D4-6004-4EAB-8C62-F5B8C280A577}"/>
                </a:ext>
              </a:extLst>
            </p:cNvPr>
            <p:cNvSpPr/>
            <p:nvPr/>
          </p:nvSpPr>
          <p:spPr>
            <a:xfrm>
              <a:off x="11341230" y="4207959"/>
              <a:ext cx="108497" cy="85973"/>
            </a:xfrm>
            <a:custGeom>
              <a:avLst/>
              <a:gdLst>
                <a:gd name="connsiteX0" fmla="*/ 24720 w 108497"/>
                <a:gd name="connsiteY0" fmla="*/ 52012 h 85973"/>
                <a:gd name="connsiteX1" fmla="*/ 44880 w 108497"/>
                <a:gd name="connsiteY1" fmla="*/ 45781 h 85973"/>
                <a:gd name="connsiteX2" fmla="*/ 53310 w 108497"/>
                <a:gd name="connsiteY2" fmla="*/ 42849 h 85973"/>
                <a:gd name="connsiteX3" fmla="*/ 45613 w 108497"/>
                <a:gd name="connsiteY3" fmla="*/ 27454 h 85973"/>
                <a:gd name="connsiteX4" fmla="*/ 14457 w 108497"/>
                <a:gd name="connsiteY4" fmla="*/ 25988 h 85973"/>
                <a:gd name="connsiteX5" fmla="*/ 895 w 108497"/>
                <a:gd name="connsiteY5" fmla="*/ 23422 h 85973"/>
                <a:gd name="connsiteX6" fmla="*/ 5660 w 108497"/>
                <a:gd name="connsiteY6" fmla="*/ 9127 h 85973"/>
                <a:gd name="connsiteX7" fmla="*/ 15190 w 108497"/>
                <a:gd name="connsiteY7" fmla="*/ 9494 h 85973"/>
                <a:gd name="connsiteX8" fmla="*/ 28386 w 108497"/>
                <a:gd name="connsiteY8" fmla="*/ 6195 h 85973"/>
                <a:gd name="connsiteX9" fmla="*/ 47446 w 108497"/>
                <a:gd name="connsiteY9" fmla="*/ 2896 h 85973"/>
                <a:gd name="connsiteX10" fmla="*/ 106458 w 108497"/>
                <a:gd name="connsiteY10" fmla="*/ 29287 h 85973"/>
                <a:gd name="connsiteX11" fmla="*/ 101327 w 108497"/>
                <a:gd name="connsiteY11" fmla="*/ 42849 h 85973"/>
                <a:gd name="connsiteX12" fmla="*/ 90331 w 108497"/>
                <a:gd name="connsiteY12" fmla="*/ 49080 h 85973"/>
                <a:gd name="connsiteX13" fmla="*/ 44513 w 108497"/>
                <a:gd name="connsiteY13" fmla="*/ 85367 h 85973"/>
                <a:gd name="connsiteX14" fmla="*/ 32418 w 108497"/>
                <a:gd name="connsiteY14" fmla="*/ 77303 h 85973"/>
                <a:gd name="connsiteX15" fmla="*/ 21421 w 108497"/>
                <a:gd name="connsiteY15" fmla="*/ 65574 h 85973"/>
                <a:gd name="connsiteX16" fmla="*/ 24720 w 108497"/>
                <a:gd name="connsiteY16" fmla="*/ 52012 h 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497" h="85973">
                  <a:moveTo>
                    <a:pt x="24720" y="52012"/>
                  </a:moveTo>
                  <a:cubicBezTo>
                    <a:pt x="30218" y="46881"/>
                    <a:pt x="33884" y="35518"/>
                    <a:pt x="44880" y="45781"/>
                  </a:cubicBezTo>
                  <a:cubicBezTo>
                    <a:pt x="47446" y="48347"/>
                    <a:pt x="53677" y="47614"/>
                    <a:pt x="53310" y="42849"/>
                  </a:cubicBezTo>
                  <a:cubicBezTo>
                    <a:pt x="53310" y="36984"/>
                    <a:pt x="52211" y="30386"/>
                    <a:pt x="45613" y="27454"/>
                  </a:cubicBezTo>
                  <a:cubicBezTo>
                    <a:pt x="35350" y="23056"/>
                    <a:pt x="24720" y="24522"/>
                    <a:pt x="14457" y="25988"/>
                  </a:cubicBezTo>
                  <a:cubicBezTo>
                    <a:pt x="9326" y="26721"/>
                    <a:pt x="4194" y="28920"/>
                    <a:pt x="895" y="23422"/>
                  </a:cubicBezTo>
                  <a:cubicBezTo>
                    <a:pt x="-2770" y="17558"/>
                    <a:pt x="6027" y="15725"/>
                    <a:pt x="5660" y="9127"/>
                  </a:cubicBezTo>
                  <a:cubicBezTo>
                    <a:pt x="5294" y="2163"/>
                    <a:pt x="11525" y="10227"/>
                    <a:pt x="15190" y="9494"/>
                  </a:cubicBezTo>
                  <a:cubicBezTo>
                    <a:pt x="19589" y="8394"/>
                    <a:pt x="25087" y="12059"/>
                    <a:pt x="28386" y="6195"/>
                  </a:cubicBezTo>
                  <a:cubicBezTo>
                    <a:pt x="33151" y="-2602"/>
                    <a:pt x="40481" y="-403"/>
                    <a:pt x="47446" y="2896"/>
                  </a:cubicBezTo>
                  <a:cubicBezTo>
                    <a:pt x="67239" y="11693"/>
                    <a:pt x="87032" y="20490"/>
                    <a:pt x="106458" y="29287"/>
                  </a:cubicBezTo>
                  <a:cubicBezTo>
                    <a:pt x="111957" y="36618"/>
                    <a:pt x="104992" y="39183"/>
                    <a:pt x="101327" y="42849"/>
                  </a:cubicBezTo>
                  <a:cubicBezTo>
                    <a:pt x="98028" y="45414"/>
                    <a:pt x="94363" y="48713"/>
                    <a:pt x="90331" y="49080"/>
                  </a:cubicBezTo>
                  <a:cubicBezTo>
                    <a:pt x="66139" y="50179"/>
                    <a:pt x="53677" y="65574"/>
                    <a:pt x="44513" y="85367"/>
                  </a:cubicBezTo>
                  <a:cubicBezTo>
                    <a:pt x="37183" y="87566"/>
                    <a:pt x="33884" y="83534"/>
                    <a:pt x="32418" y="77303"/>
                  </a:cubicBezTo>
                  <a:cubicBezTo>
                    <a:pt x="28752" y="73271"/>
                    <a:pt x="25820" y="68506"/>
                    <a:pt x="21421" y="65574"/>
                  </a:cubicBezTo>
                  <a:cubicBezTo>
                    <a:pt x="10792" y="57510"/>
                    <a:pt x="18489" y="54944"/>
                    <a:pt x="24720" y="52012"/>
                  </a:cubicBezTo>
                  <a:close/>
                </a:path>
              </a:pathLst>
            </a:custGeom>
            <a:solidFill>
              <a:srgbClr val="E7E1D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97" name="Freeform: Shape 25296">
              <a:extLst>
                <a:ext uri="{FF2B5EF4-FFF2-40B4-BE49-F238E27FC236}">
                  <a16:creationId xmlns:a16="http://schemas.microsoft.com/office/drawing/2014/main" id="{98A1F727-8693-4174-801C-CBE84D013E68}"/>
                </a:ext>
              </a:extLst>
            </p:cNvPr>
            <p:cNvSpPr/>
            <p:nvPr/>
          </p:nvSpPr>
          <p:spPr>
            <a:xfrm>
              <a:off x="11485690" y="4205285"/>
              <a:ext cx="72923" cy="57011"/>
            </a:xfrm>
            <a:custGeom>
              <a:avLst/>
              <a:gdLst>
                <a:gd name="connsiteX0" fmla="*/ 67928 w 72923"/>
                <a:gd name="connsiteY0" fmla="*/ 30861 h 57011"/>
                <a:gd name="connsiteX1" fmla="*/ 72327 w 72923"/>
                <a:gd name="connsiteY1" fmla="*/ 45523 h 57011"/>
                <a:gd name="connsiteX2" fmla="*/ 59131 w 72923"/>
                <a:gd name="connsiteY2" fmla="*/ 56885 h 57011"/>
                <a:gd name="connsiteX3" fmla="*/ 1585 w 72923"/>
                <a:gd name="connsiteY3" fmla="*/ 29761 h 57011"/>
                <a:gd name="connsiteX4" fmla="*/ 485 w 72923"/>
                <a:gd name="connsiteY4" fmla="*/ 26829 h 57011"/>
                <a:gd name="connsiteX5" fmla="*/ 119 w 72923"/>
                <a:gd name="connsiteY5" fmla="*/ 15833 h 57011"/>
                <a:gd name="connsiteX6" fmla="*/ 17712 w 72923"/>
                <a:gd name="connsiteY6" fmla="*/ 3004 h 57011"/>
                <a:gd name="connsiteX7" fmla="*/ 49968 w 72923"/>
                <a:gd name="connsiteY7" fmla="*/ 23530 h 57011"/>
                <a:gd name="connsiteX8" fmla="*/ 67928 w 72923"/>
                <a:gd name="connsiteY8" fmla="*/ 30861 h 5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923" h="57011">
                  <a:moveTo>
                    <a:pt x="67928" y="30861"/>
                  </a:moveTo>
                  <a:cubicBezTo>
                    <a:pt x="69394" y="35626"/>
                    <a:pt x="70861" y="40758"/>
                    <a:pt x="72327" y="45523"/>
                  </a:cubicBezTo>
                  <a:cubicBezTo>
                    <a:pt x="75259" y="57618"/>
                    <a:pt x="66829" y="57252"/>
                    <a:pt x="59131" y="56885"/>
                  </a:cubicBezTo>
                  <a:cubicBezTo>
                    <a:pt x="36406" y="55419"/>
                    <a:pt x="16246" y="48088"/>
                    <a:pt x="1585" y="29761"/>
                  </a:cubicBezTo>
                  <a:cubicBezTo>
                    <a:pt x="1218" y="28662"/>
                    <a:pt x="852" y="27929"/>
                    <a:pt x="485" y="26829"/>
                  </a:cubicBezTo>
                  <a:cubicBezTo>
                    <a:pt x="485" y="23164"/>
                    <a:pt x="119" y="19498"/>
                    <a:pt x="119" y="15833"/>
                  </a:cubicBezTo>
                  <a:cubicBezTo>
                    <a:pt x="-981" y="1538"/>
                    <a:pt x="5617" y="-3960"/>
                    <a:pt x="17712" y="3004"/>
                  </a:cubicBezTo>
                  <a:cubicBezTo>
                    <a:pt x="28709" y="9235"/>
                    <a:pt x="42637" y="10701"/>
                    <a:pt x="49968" y="23530"/>
                  </a:cubicBezTo>
                  <a:cubicBezTo>
                    <a:pt x="52900" y="29028"/>
                    <a:pt x="61331" y="29395"/>
                    <a:pt x="67928" y="30861"/>
                  </a:cubicBezTo>
                  <a:close/>
                </a:path>
              </a:pathLst>
            </a:custGeom>
            <a:solidFill>
              <a:srgbClr val="8D6F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98" name="Freeform: Shape 25297">
              <a:extLst>
                <a:ext uri="{FF2B5EF4-FFF2-40B4-BE49-F238E27FC236}">
                  <a16:creationId xmlns:a16="http://schemas.microsoft.com/office/drawing/2014/main" id="{1133E36D-23F9-450D-B97D-A4068905AE8B}"/>
                </a:ext>
              </a:extLst>
            </p:cNvPr>
            <p:cNvSpPr/>
            <p:nvPr/>
          </p:nvSpPr>
          <p:spPr>
            <a:xfrm>
              <a:off x="11417999" y="4130949"/>
              <a:ext cx="75796" cy="65976"/>
            </a:xfrm>
            <a:custGeom>
              <a:avLst/>
              <a:gdLst>
                <a:gd name="connsiteX0" fmla="*/ 0 w 75796"/>
                <a:gd name="connsiteY0" fmla="*/ 45084 h 65976"/>
                <a:gd name="connsiteX1" fmla="*/ 3665 w 75796"/>
                <a:gd name="connsiteY1" fmla="*/ 0 h 65976"/>
                <a:gd name="connsiteX2" fmla="*/ 17594 w 75796"/>
                <a:gd name="connsiteY2" fmla="*/ 7331 h 65976"/>
                <a:gd name="connsiteX3" fmla="*/ 48750 w 75796"/>
                <a:gd name="connsiteY3" fmla="*/ 26391 h 65976"/>
                <a:gd name="connsiteX4" fmla="*/ 52415 w 75796"/>
                <a:gd name="connsiteY4" fmla="*/ 30423 h 65976"/>
                <a:gd name="connsiteX5" fmla="*/ 75507 w 75796"/>
                <a:gd name="connsiteY5" fmla="*/ 65977 h 65976"/>
                <a:gd name="connsiteX6" fmla="*/ 24192 w 75796"/>
                <a:gd name="connsiteY6" fmla="*/ 45451 h 65976"/>
                <a:gd name="connsiteX7" fmla="*/ 0 w 75796"/>
                <a:gd name="connsiteY7" fmla="*/ 45084 h 6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96" h="65976">
                  <a:moveTo>
                    <a:pt x="0" y="45084"/>
                  </a:moveTo>
                  <a:cubicBezTo>
                    <a:pt x="13929" y="31156"/>
                    <a:pt x="366" y="15028"/>
                    <a:pt x="3665" y="0"/>
                  </a:cubicBezTo>
                  <a:cubicBezTo>
                    <a:pt x="9530" y="367"/>
                    <a:pt x="16128" y="1833"/>
                    <a:pt x="17594" y="7331"/>
                  </a:cubicBezTo>
                  <a:cubicBezTo>
                    <a:pt x="22359" y="23825"/>
                    <a:pt x="35188" y="25291"/>
                    <a:pt x="48750" y="26391"/>
                  </a:cubicBezTo>
                  <a:cubicBezTo>
                    <a:pt x="49849" y="27857"/>
                    <a:pt x="51315" y="28957"/>
                    <a:pt x="52415" y="30423"/>
                  </a:cubicBezTo>
                  <a:cubicBezTo>
                    <a:pt x="58280" y="43252"/>
                    <a:pt x="78439" y="46550"/>
                    <a:pt x="75507" y="65977"/>
                  </a:cubicBezTo>
                  <a:cubicBezTo>
                    <a:pt x="56813" y="63045"/>
                    <a:pt x="37753" y="62312"/>
                    <a:pt x="24192" y="45451"/>
                  </a:cubicBezTo>
                  <a:cubicBezTo>
                    <a:pt x="17227" y="37020"/>
                    <a:pt x="8064" y="54248"/>
                    <a:pt x="0" y="45084"/>
                  </a:cubicBezTo>
                  <a:close/>
                </a:path>
              </a:pathLst>
            </a:custGeom>
            <a:solidFill>
              <a:srgbClr val="957B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99" name="Freeform: Shape 25298">
              <a:extLst>
                <a:ext uri="{FF2B5EF4-FFF2-40B4-BE49-F238E27FC236}">
                  <a16:creationId xmlns:a16="http://schemas.microsoft.com/office/drawing/2014/main" id="{D7A98C60-9FC2-4988-B797-A948E2017FA4}"/>
                </a:ext>
              </a:extLst>
            </p:cNvPr>
            <p:cNvSpPr/>
            <p:nvPr/>
          </p:nvSpPr>
          <p:spPr>
            <a:xfrm>
              <a:off x="11437195" y="4193374"/>
              <a:ext cx="65372" cy="88222"/>
            </a:xfrm>
            <a:custGeom>
              <a:avLst/>
              <a:gdLst>
                <a:gd name="connsiteX0" fmla="*/ 3530 w 65372"/>
                <a:gd name="connsiteY0" fmla="*/ 54501 h 88222"/>
                <a:gd name="connsiteX1" fmla="*/ 10494 w 65372"/>
                <a:gd name="connsiteY1" fmla="*/ 43505 h 88222"/>
                <a:gd name="connsiteX2" fmla="*/ 25889 w 65372"/>
                <a:gd name="connsiteY2" fmla="*/ 43505 h 88222"/>
                <a:gd name="connsiteX3" fmla="*/ 17458 w 65372"/>
                <a:gd name="connsiteY3" fmla="*/ 29577 h 88222"/>
                <a:gd name="connsiteX4" fmla="*/ 2797 w 65372"/>
                <a:gd name="connsiteY4" fmla="*/ 11250 h 88222"/>
                <a:gd name="connsiteX5" fmla="*/ 2430 w 65372"/>
                <a:gd name="connsiteY5" fmla="*/ 1720 h 88222"/>
                <a:gd name="connsiteX6" fmla="*/ 11594 w 65372"/>
                <a:gd name="connsiteY6" fmla="*/ 3919 h 88222"/>
                <a:gd name="connsiteX7" fmla="*/ 48981 w 65372"/>
                <a:gd name="connsiteY7" fmla="*/ 38740 h 88222"/>
                <a:gd name="connsiteX8" fmla="*/ 48981 w 65372"/>
                <a:gd name="connsiteY8" fmla="*/ 38740 h 88222"/>
                <a:gd name="connsiteX9" fmla="*/ 65108 w 65372"/>
                <a:gd name="connsiteY9" fmla="*/ 69163 h 88222"/>
                <a:gd name="connsiteX10" fmla="*/ 53012 w 65372"/>
                <a:gd name="connsiteY10" fmla="*/ 88223 h 88222"/>
                <a:gd name="connsiteX11" fmla="*/ 3530 w 65372"/>
                <a:gd name="connsiteY11" fmla="*/ 54501 h 8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72" h="88222">
                  <a:moveTo>
                    <a:pt x="3530" y="54501"/>
                  </a:moveTo>
                  <a:cubicBezTo>
                    <a:pt x="5362" y="50469"/>
                    <a:pt x="11227" y="49370"/>
                    <a:pt x="10494" y="43505"/>
                  </a:cubicBezTo>
                  <a:cubicBezTo>
                    <a:pt x="15626" y="41306"/>
                    <a:pt x="22223" y="49736"/>
                    <a:pt x="25889" y="43505"/>
                  </a:cubicBezTo>
                  <a:cubicBezTo>
                    <a:pt x="30654" y="35808"/>
                    <a:pt x="21490" y="32876"/>
                    <a:pt x="17458" y="29577"/>
                  </a:cubicBezTo>
                  <a:cubicBezTo>
                    <a:pt x="11594" y="24445"/>
                    <a:pt x="11960" y="14182"/>
                    <a:pt x="2797" y="11250"/>
                  </a:cubicBezTo>
                  <a:cubicBezTo>
                    <a:pt x="-1235" y="10150"/>
                    <a:pt x="-502" y="4652"/>
                    <a:pt x="2430" y="1720"/>
                  </a:cubicBezTo>
                  <a:cubicBezTo>
                    <a:pt x="6462" y="-2312"/>
                    <a:pt x="9028" y="1720"/>
                    <a:pt x="11594" y="3919"/>
                  </a:cubicBezTo>
                  <a:cubicBezTo>
                    <a:pt x="24056" y="15648"/>
                    <a:pt x="33953" y="29943"/>
                    <a:pt x="48981" y="38740"/>
                  </a:cubicBezTo>
                  <a:cubicBezTo>
                    <a:pt x="48981" y="38740"/>
                    <a:pt x="48981" y="38740"/>
                    <a:pt x="48981" y="38740"/>
                  </a:cubicBezTo>
                  <a:cubicBezTo>
                    <a:pt x="55212" y="48270"/>
                    <a:pt x="67308" y="54868"/>
                    <a:pt x="65108" y="69163"/>
                  </a:cubicBezTo>
                  <a:cubicBezTo>
                    <a:pt x="58144" y="73561"/>
                    <a:pt x="57777" y="82358"/>
                    <a:pt x="53012" y="88223"/>
                  </a:cubicBezTo>
                  <a:cubicBezTo>
                    <a:pt x="31753" y="83824"/>
                    <a:pt x="18558" y="67697"/>
                    <a:pt x="3530" y="54501"/>
                  </a:cubicBezTo>
                  <a:close/>
                </a:path>
              </a:pathLst>
            </a:custGeom>
            <a:solidFill>
              <a:srgbClr val="C6B8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00" name="Freeform: Shape 25299">
              <a:extLst>
                <a:ext uri="{FF2B5EF4-FFF2-40B4-BE49-F238E27FC236}">
                  <a16:creationId xmlns:a16="http://schemas.microsoft.com/office/drawing/2014/main" id="{817CD89A-4791-4618-BFDF-45D92C724B42}"/>
                </a:ext>
              </a:extLst>
            </p:cNvPr>
            <p:cNvSpPr/>
            <p:nvPr/>
          </p:nvSpPr>
          <p:spPr>
            <a:xfrm>
              <a:off x="11211638" y="4154258"/>
              <a:ext cx="112893" cy="66859"/>
            </a:xfrm>
            <a:custGeom>
              <a:avLst/>
              <a:gdLst>
                <a:gd name="connsiteX0" fmla="*/ 108129 w 112893"/>
                <a:gd name="connsiteY0" fmla="*/ 18843 h 66859"/>
                <a:gd name="connsiteX1" fmla="*/ 112894 w 112893"/>
                <a:gd name="connsiteY1" fmla="*/ 66860 h 66859"/>
                <a:gd name="connsiteX2" fmla="*/ 23825 w 112893"/>
                <a:gd name="connsiteY2" fmla="*/ 23608 h 66859"/>
                <a:gd name="connsiteX3" fmla="*/ 0 w 112893"/>
                <a:gd name="connsiteY3" fmla="*/ 6747 h 66859"/>
                <a:gd name="connsiteX4" fmla="*/ 29690 w 112893"/>
                <a:gd name="connsiteY4" fmla="*/ 7114 h 66859"/>
                <a:gd name="connsiteX5" fmla="*/ 74407 w 112893"/>
                <a:gd name="connsiteY5" fmla="*/ 6381 h 66859"/>
                <a:gd name="connsiteX6" fmla="*/ 108129 w 112893"/>
                <a:gd name="connsiteY6" fmla="*/ 18843 h 6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893" h="66859">
                  <a:moveTo>
                    <a:pt x="108129" y="18843"/>
                  </a:moveTo>
                  <a:cubicBezTo>
                    <a:pt x="113994" y="34604"/>
                    <a:pt x="111428" y="51099"/>
                    <a:pt x="112894" y="66860"/>
                  </a:cubicBezTo>
                  <a:cubicBezTo>
                    <a:pt x="82471" y="54397"/>
                    <a:pt x="50216" y="45967"/>
                    <a:pt x="23825" y="23608"/>
                  </a:cubicBezTo>
                  <a:cubicBezTo>
                    <a:pt x="16861" y="17744"/>
                    <a:pt x="10630" y="8214"/>
                    <a:pt x="0" y="6747"/>
                  </a:cubicBezTo>
                  <a:cubicBezTo>
                    <a:pt x="9897" y="-8281"/>
                    <a:pt x="19793" y="6381"/>
                    <a:pt x="29690" y="7114"/>
                  </a:cubicBezTo>
                  <a:cubicBezTo>
                    <a:pt x="44718" y="11879"/>
                    <a:pt x="57913" y="18110"/>
                    <a:pt x="74407" y="6381"/>
                  </a:cubicBezTo>
                  <a:cubicBezTo>
                    <a:pt x="86870" y="-2416"/>
                    <a:pt x="97866" y="11146"/>
                    <a:pt x="108129" y="18843"/>
                  </a:cubicBezTo>
                  <a:close/>
                </a:path>
              </a:pathLst>
            </a:custGeom>
            <a:solidFill>
              <a:srgbClr val="EB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01" name="Freeform: Shape 25300">
              <a:extLst>
                <a:ext uri="{FF2B5EF4-FFF2-40B4-BE49-F238E27FC236}">
                  <a16:creationId xmlns:a16="http://schemas.microsoft.com/office/drawing/2014/main" id="{41A8DE82-255F-48B3-A0A7-6819D0C43EC7}"/>
                </a:ext>
              </a:extLst>
            </p:cNvPr>
            <p:cNvSpPr/>
            <p:nvPr/>
          </p:nvSpPr>
          <p:spPr>
            <a:xfrm>
              <a:off x="11485783" y="4232114"/>
              <a:ext cx="131856" cy="135390"/>
            </a:xfrm>
            <a:custGeom>
              <a:avLst/>
              <a:gdLst>
                <a:gd name="connsiteX0" fmla="*/ 14687 w 131856"/>
                <a:gd name="connsiteY0" fmla="*/ 31522 h 135390"/>
                <a:gd name="connsiteX1" fmla="*/ 25 w 131856"/>
                <a:gd name="connsiteY1" fmla="*/ 0 h 135390"/>
                <a:gd name="connsiteX2" fmla="*/ 56106 w 131856"/>
                <a:gd name="connsiteY2" fmla="*/ 25291 h 135390"/>
                <a:gd name="connsiteX3" fmla="*/ 71867 w 131856"/>
                <a:gd name="connsiteY3" fmla="*/ 18327 h 135390"/>
                <a:gd name="connsiteX4" fmla="*/ 80664 w 131856"/>
                <a:gd name="connsiteY4" fmla="*/ 13562 h 135390"/>
                <a:gd name="connsiteX5" fmla="*/ 84329 w 131856"/>
                <a:gd name="connsiteY5" fmla="*/ 24925 h 135390"/>
                <a:gd name="connsiteX6" fmla="*/ 90194 w 131856"/>
                <a:gd name="connsiteY6" fmla="*/ 34088 h 135390"/>
                <a:gd name="connsiteX7" fmla="*/ 111087 w 131856"/>
                <a:gd name="connsiteY7" fmla="*/ 83571 h 135390"/>
                <a:gd name="connsiteX8" fmla="*/ 104855 w 131856"/>
                <a:gd name="connsiteY8" fmla="*/ 101165 h 135390"/>
                <a:gd name="connsiteX9" fmla="*/ 122083 w 131856"/>
                <a:gd name="connsiteY9" fmla="*/ 91268 h 135390"/>
                <a:gd name="connsiteX10" fmla="*/ 129414 w 131856"/>
                <a:gd name="connsiteY10" fmla="*/ 129022 h 135390"/>
                <a:gd name="connsiteX11" fmla="*/ 128681 w 131856"/>
                <a:gd name="connsiteY11" fmla="*/ 135253 h 135390"/>
                <a:gd name="connsiteX12" fmla="*/ 119884 w 131856"/>
                <a:gd name="connsiteY12" fmla="*/ 134153 h 135390"/>
                <a:gd name="connsiteX13" fmla="*/ 101923 w 131856"/>
                <a:gd name="connsiteY13" fmla="*/ 131954 h 135390"/>
                <a:gd name="connsiteX14" fmla="*/ 95326 w 131856"/>
                <a:gd name="connsiteY14" fmla="*/ 129755 h 135390"/>
                <a:gd name="connsiteX15" fmla="*/ 86529 w 131856"/>
                <a:gd name="connsiteY15" fmla="*/ 101898 h 135390"/>
                <a:gd name="connsiteX16" fmla="*/ 72600 w 131856"/>
                <a:gd name="connsiteY16" fmla="*/ 80638 h 135390"/>
                <a:gd name="connsiteX17" fmla="*/ 38512 w 131856"/>
                <a:gd name="connsiteY17" fmla="*/ 58280 h 135390"/>
                <a:gd name="connsiteX18" fmla="*/ 14687 w 131856"/>
                <a:gd name="connsiteY18" fmla="*/ 31522 h 13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56" h="135390">
                  <a:moveTo>
                    <a:pt x="14687" y="31522"/>
                  </a:moveTo>
                  <a:cubicBezTo>
                    <a:pt x="14687" y="18693"/>
                    <a:pt x="-708" y="13195"/>
                    <a:pt x="25" y="0"/>
                  </a:cubicBezTo>
                  <a:cubicBezTo>
                    <a:pt x="17986" y="10263"/>
                    <a:pt x="33380" y="24925"/>
                    <a:pt x="56106" y="25291"/>
                  </a:cubicBezTo>
                  <a:cubicBezTo>
                    <a:pt x="63437" y="25291"/>
                    <a:pt x="69668" y="28223"/>
                    <a:pt x="71867" y="18327"/>
                  </a:cubicBezTo>
                  <a:cubicBezTo>
                    <a:pt x="75166" y="17227"/>
                    <a:pt x="76265" y="10630"/>
                    <a:pt x="80664" y="13562"/>
                  </a:cubicBezTo>
                  <a:cubicBezTo>
                    <a:pt x="83963" y="15761"/>
                    <a:pt x="87262" y="20526"/>
                    <a:pt x="84329" y="24925"/>
                  </a:cubicBezTo>
                  <a:cubicBezTo>
                    <a:pt x="78098" y="33722"/>
                    <a:pt x="87995" y="31156"/>
                    <a:pt x="90194" y="34088"/>
                  </a:cubicBezTo>
                  <a:cubicBezTo>
                    <a:pt x="97158" y="50582"/>
                    <a:pt x="95692" y="70375"/>
                    <a:pt x="111087" y="83571"/>
                  </a:cubicBezTo>
                  <a:cubicBezTo>
                    <a:pt x="113286" y="85404"/>
                    <a:pt x="115118" y="97133"/>
                    <a:pt x="104855" y="101165"/>
                  </a:cubicBezTo>
                  <a:cubicBezTo>
                    <a:pt x="116218" y="104830"/>
                    <a:pt x="115118" y="94200"/>
                    <a:pt x="122083" y="91268"/>
                  </a:cubicBezTo>
                  <a:cubicBezTo>
                    <a:pt x="121716" y="104830"/>
                    <a:pt x="137844" y="113627"/>
                    <a:pt x="129414" y="129022"/>
                  </a:cubicBezTo>
                  <a:cubicBezTo>
                    <a:pt x="128681" y="130488"/>
                    <a:pt x="135278" y="134153"/>
                    <a:pt x="128681" y="135253"/>
                  </a:cubicBezTo>
                  <a:cubicBezTo>
                    <a:pt x="125748" y="135619"/>
                    <a:pt x="120250" y="135253"/>
                    <a:pt x="119884" y="134153"/>
                  </a:cubicBezTo>
                  <a:cubicBezTo>
                    <a:pt x="115485" y="118025"/>
                    <a:pt x="108154" y="130121"/>
                    <a:pt x="101923" y="131954"/>
                  </a:cubicBezTo>
                  <a:cubicBezTo>
                    <a:pt x="99357" y="131954"/>
                    <a:pt x="96058" y="131587"/>
                    <a:pt x="95326" y="129755"/>
                  </a:cubicBezTo>
                  <a:cubicBezTo>
                    <a:pt x="90927" y="120958"/>
                    <a:pt x="83596" y="112894"/>
                    <a:pt x="86529" y="101898"/>
                  </a:cubicBezTo>
                  <a:cubicBezTo>
                    <a:pt x="71867" y="101531"/>
                    <a:pt x="74433" y="90535"/>
                    <a:pt x="72600" y="80638"/>
                  </a:cubicBezTo>
                  <a:cubicBezTo>
                    <a:pt x="68935" y="60479"/>
                    <a:pt x="60138" y="55347"/>
                    <a:pt x="38512" y="58280"/>
                  </a:cubicBezTo>
                  <a:cubicBezTo>
                    <a:pt x="29348" y="50216"/>
                    <a:pt x="17619" y="44718"/>
                    <a:pt x="14687" y="31522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02" name="Freeform: Shape 25301">
              <a:extLst>
                <a:ext uri="{FF2B5EF4-FFF2-40B4-BE49-F238E27FC236}">
                  <a16:creationId xmlns:a16="http://schemas.microsoft.com/office/drawing/2014/main" id="{70A53E33-4E39-4418-A073-3C9A1F499937}"/>
                </a:ext>
              </a:extLst>
            </p:cNvPr>
            <p:cNvSpPr/>
            <p:nvPr/>
          </p:nvSpPr>
          <p:spPr>
            <a:xfrm>
              <a:off x="10225462" y="5251646"/>
              <a:ext cx="495841" cy="1289444"/>
            </a:xfrm>
            <a:custGeom>
              <a:avLst/>
              <a:gdLst>
                <a:gd name="connsiteX0" fmla="*/ 6052 w 495841"/>
                <a:gd name="connsiteY0" fmla="*/ 460918 h 1289444"/>
                <a:gd name="connsiteX1" fmla="*/ 8617 w 495841"/>
                <a:gd name="connsiteY1" fmla="*/ 422431 h 1289444"/>
                <a:gd name="connsiteX2" fmla="*/ 8984 w 495841"/>
                <a:gd name="connsiteY2" fmla="*/ 393475 h 1289444"/>
                <a:gd name="connsiteX3" fmla="*/ 7884 w 495841"/>
                <a:gd name="connsiteY3" fmla="*/ 333729 h 1289444"/>
                <a:gd name="connsiteX4" fmla="*/ 5319 w 495841"/>
                <a:gd name="connsiteY4" fmla="*/ 255289 h 1289444"/>
                <a:gd name="connsiteX5" fmla="*/ 7884 w 495841"/>
                <a:gd name="connsiteY5" fmla="*/ 246126 h 1289444"/>
                <a:gd name="connsiteX6" fmla="*/ 12649 w 495841"/>
                <a:gd name="connsiteY6" fmla="*/ 240628 h 1289444"/>
                <a:gd name="connsiteX7" fmla="*/ 11550 w 495841"/>
                <a:gd name="connsiteY7" fmla="*/ 201408 h 1289444"/>
                <a:gd name="connsiteX8" fmla="*/ 14482 w 495841"/>
                <a:gd name="connsiteY8" fmla="*/ 183814 h 1289444"/>
                <a:gd name="connsiteX9" fmla="*/ 27677 w 495841"/>
                <a:gd name="connsiteY9" fmla="*/ 135798 h 1289444"/>
                <a:gd name="connsiteX10" fmla="*/ 23646 w 495841"/>
                <a:gd name="connsiteY10" fmla="*/ 127368 h 1289444"/>
                <a:gd name="connsiteX11" fmla="*/ 19980 w 495841"/>
                <a:gd name="connsiteY11" fmla="*/ 120770 h 1289444"/>
                <a:gd name="connsiteX12" fmla="*/ 25112 w 495841"/>
                <a:gd name="connsiteY12" fmla="*/ 89614 h 1289444"/>
                <a:gd name="connsiteX13" fmla="*/ 25112 w 495841"/>
                <a:gd name="connsiteY13" fmla="*/ 70921 h 1289444"/>
                <a:gd name="connsiteX14" fmla="*/ 29144 w 495841"/>
                <a:gd name="connsiteY14" fmla="*/ 58825 h 1289444"/>
                <a:gd name="connsiteX15" fmla="*/ 14116 w 495841"/>
                <a:gd name="connsiteY15" fmla="*/ 25836 h 1289444"/>
                <a:gd name="connsiteX16" fmla="*/ 28044 w 495841"/>
                <a:gd name="connsiteY16" fmla="*/ 18139 h 1289444"/>
                <a:gd name="connsiteX17" fmla="*/ 35008 w 495841"/>
                <a:gd name="connsiteY17" fmla="*/ 6043 h 1289444"/>
                <a:gd name="connsiteX18" fmla="*/ 70563 w 495841"/>
                <a:gd name="connsiteY18" fmla="*/ 6410 h 1289444"/>
                <a:gd name="connsiteX19" fmla="*/ 117113 w 495841"/>
                <a:gd name="connsiteY19" fmla="*/ 7143 h 1289444"/>
                <a:gd name="connsiteX20" fmla="*/ 130308 w 495841"/>
                <a:gd name="connsiteY20" fmla="*/ 26203 h 1289444"/>
                <a:gd name="connsiteX21" fmla="*/ 120778 w 495841"/>
                <a:gd name="connsiteY21" fmla="*/ 46729 h 1289444"/>
                <a:gd name="connsiteX22" fmla="*/ 104284 w 495841"/>
                <a:gd name="connsiteY22" fmla="*/ 102809 h 1289444"/>
                <a:gd name="connsiteX23" fmla="*/ 103551 w 495841"/>
                <a:gd name="connsiteY23" fmla="*/ 131033 h 1289444"/>
                <a:gd name="connsiteX24" fmla="*/ 94387 w 495841"/>
                <a:gd name="connsiteY24" fmla="*/ 144961 h 1289444"/>
                <a:gd name="connsiteX25" fmla="*/ 63598 w 495841"/>
                <a:gd name="connsiteY25" fmla="*/ 176850 h 1289444"/>
                <a:gd name="connsiteX26" fmla="*/ 52602 w 495841"/>
                <a:gd name="connsiteY26" fmla="*/ 188213 h 1289444"/>
                <a:gd name="connsiteX27" fmla="*/ 54435 w 495841"/>
                <a:gd name="connsiteY27" fmla="*/ 188579 h 1289444"/>
                <a:gd name="connsiteX28" fmla="*/ 103551 w 495841"/>
                <a:gd name="connsiteY28" fmla="*/ 170252 h 1289444"/>
                <a:gd name="connsiteX29" fmla="*/ 116013 w 495841"/>
                <a:gd name="connsiteY29" fmla="*/ 190046 h 1289444"/>
                <a:gd name="connsiteX30" fmla="*/ 120778 w 495841"/>
                <a:gd name="connsiteY30" fmla="*/ 220468 h 1289444"/>
                <a:gd name="connsiteX31" fmla="*/ 118213 w 495841"/>
                <a:gd name="connsiteY31" fmla="*/ 237696 h 1289444"/>
                <a:gd name="connsiteX32" fmla="*/ 100619 w 495841"/>
                <a:gd name="connsiteY32" fmla="*/ 235863 h 1289444"/>
                <a:gd name="connsiteX33" fmla="*/ 93654 w 495841"/>
                <a:gd name="connsiteY33" fmla="*/ 218636 h 1289444"/>
                <a:gd name="connsiteX34" fmla="*/ 98786 w 495841"/>
                <a:gd name="connsiteY34" fmla="*/ 241361 h 1289444"/>
                <a:gd name="connsiteX35" fmla="*/ 94387 w 495841"/>
                <a:gd name="connsiteY35" fmla="*/ 273983 h 1289444"/>
                <a:gd name="connsiteX36" fmla="*/ 78260 w 495841"/>
                <a:gd name="connsiteY36" fmla="*/ 286445 h 1289444"/>
                <a:gd name="connsiteX37" fmla="*/ 116013 w 495841"/>
                <a:gd name="connsiteY37" fmla="*/ 276182 h 1289444"/>
                <a:gd name="connsiteX38" fmla="*/ 119679 w 495841"/>
                <a:gd name="connsiteY38" fmla="*/ 276182 h 1289444"/>
                <a:gd name="connsiteX39" fmla="*/ 158898 w 495841"/>
                <a:gd name="connsiteY39" fmla="*/ 293776 h 1289444"/>
                <a:gd name="connsiteX40" fmla="*/ 172827 w 495841"/>
                <a:gd name="connsiteY40" fmla="*/ 312836 h 1289444"/>
                <a:gd name="connsiteX41" fmla="*/ 144603 w 495841"/>
                <a:gd name="connsiteY41" fmla="*/ 323466 h 1289444"/>
                <a:gd name="connsiteX42" fmla="*/ 169528 w 495841"/>
                <a:gd name="connsiteY42" fmla="*/ 333362 h 1289444"/>
                <a:gd name="connsiteX43" fmla="*/ 183090 w 495841"/>
                <a:gd name="connsiteY43" fmla="*/ 357554 h 1289444"/>
                <a:gd name="connsiteX44" fmla="*/ 186022 w 495841"/>
                <a:gd name="connsiteY44" fmla="*/ 366717 h 1289444"/>
                <a:gd name="connsiteX45" fmla="*/ 206182 w 495841"/>
                <a:gd name="connsiteY45" fmla="*/ 374048 h 1289444"/>
                <a:gd name="connsiteX46" fmla="*/ 209114 w 495841"/>
                <a:gd name="connsiteY46" fmla="*/ 364518 h 1289444"/>
                <a:gd name="connsiteX47" fmla="*/ 215712 w 495841"/>
                <a:gd name="connsiteY47" fmla="*/ 355721 h 1289444"/>
                <a:gd name="connsiteX48" fmla="*/ 236971 w 495841"/>
                <a:gd name="connsiteY48" fmla="*/ 361952 h 1289444"/>
                <a:gd name="connsiteX49" fmla="*/ 250166 w 495841"/>
                <a:gd name="connsiteY49" fmla="*/ 381012 h 1289444"/>
                <a:gd name="connsiteX50" fmla="*/ 263362 w 495841"/>
                <a:gd name="connsiteY50" fmla="*/ 417300 h 1289444"/>
                <a:gd name="connsiteX51" fmla="*/ 270326 w 495841"/>
                <a:gd name="connsiteY51" fmla="*/ 439658 h 1289444"/>
                <a:gd name="connsiteX52" fmla="*/ 271059 w 495841"/>
                <a:gd name="connsiteY52" fmla="*/ 444790 h 1289444"/>
                <a:gd name="connsiteX53" fmla="*/ 276191 w 495841"/>
                <a:gd name="connsiteY53" fmla="*/ 443324 h 1289444"/>
                <a:gd name="connsiteX54" fmla="*/ 273258 w 495841"/>
                <a:gd name="connsiteY54" fmla="*/ 438192 h 1289444"/>
                <a:gd name="connsiteX55" fmla="*/ 277290 w 495841"/>
                <a:gd name="connsiteY55" fmla="*/ 422065 h 1289444"/>
                <a:gd name="connsiteX56" fmla="*/ 301115 w 495841"/>
                <a:gd name="connsiteY56" fmla="*/ 401538 h 1289444"/>
                <a:gd name="connsiteX57" fmla="*/ 326040 w 495841"/>
                <a:gd name="connsiteY57" fmla="*/ 369650 h 1289444"/>
                <a:gd name="connsiteX58" fmla="*/ 353530 w 495841"/>
                <a:gd name="connsiteY58" fmla="*/ 341059 h 1289444"/>
                <a:gd name="connsiteX59" fmla="*/ 379188 w 495841"/>
                <a:gd name="connsiteY59" fmla="*/ 348024 h 1289444"/>
                <a:gd name="connsiteX60" fmla="*/ 372590 w 495841"/>
                <a:gd name="connsiteY60" fmla="*/ 381012 h 1289444"/>
                <a:gd name="connsiteX61" fmla="*/ 373323 w 495841"/>
                <a:gd name="connsiteY61" fmla="*/ 409969 h 1289444"/>
                <a:gd name="connsiteX62" fmla="*/ 375889 w 495841"/>
                <a:gd name="connsiteY62" fmla="*/ 440392 h 1289444"/>
                <a:gd name="connsiteX63" fmla="*/ 367092 w 495841"/>
                <a:gd name="connsiteY63" fmla="*/ 445156 h 1289444"/>
                <a:gd name="connsiteX64" fmla="*/ 363427 w 495841"/>
                <a:gd name="connsiteY64" fmla="*/ 437093 h 1289444"/>
                <a:gd name="connsiteX65" fmla="*/ 386519 w 495841"/>
                <a:gd name="connsiteY65" fmla="*/ 479611 h 1289444"/>
                <a:gd name="connsiteX66" fmla="*/ 376989 w 495841"/>
                <a:gd name="connsiteY66" fmla="*/ 514432 h 1289444"/>
                <a:gd name="connsiteX67" fmla="*/ 379921 w 495841"/>
                <a:gd name="connsiteY67" fmla="*/ 526162 h 1289444"/>
                <a:gd name="connsiteX68" fmla="*/ 397515 w 495841"/>
                <a:gd name="connsiteY68" fmla="*/ 551453 h 1289444"/>
                <a:gd name="connsiteX69" fmla="*/ 390551 w 495841"/>
                <a:gd name="connsiteY69" fmla="*/ 570513 h 1289444"/>
                <a:gd name="connsiteX70" fmla="*/ 409611 w 495841"/>
                <a:gd name="connsiteY70" fmla="*/ 580409 h 1289444"/>
                <a:gd name="connsiteX71" fmla="*/ 408878 w 495841"/>
                <a:gd name="connsiteY71" fmla="*/ 591039 h 1289444"/>
                <a:gd name="connsiteX72" fmla="*/ 414742 w 495841"/>
                <a:gd name="connsiteY72" fmla="*/ 568680 h 1289444"/>
                <a:gd name="connsiteX73" fmla="*/ 422440 w 495841"/>
                <a:gd name="connsiteY73" fmla="*/ 566481 h 1289444"/>
                <a:gd name="connsiteX74" fmla="*/ 427571 w 495841"/>
                <a:gd name="connsiteY74" fmla="*/ 568680 h 1289444"/>
                <a:gd name="connsiteX75" fmla="*/ 432336 w 495841"/>
                <a:gd name="connsiteY75" fmla="*/ 593971 h 1289444"/>
                <a:gd name="connsiteX76" fmla="*/ 441133 w 495841"/>
                <a:gd name="connsiteY76" fmla="*/ 616697 h 1289444"/>
                <a:gd name="connsiteX77" fmla="*/ 442599 w 495841"/>
                <a:gd name="connsiteY77" fmla="*/ 617796 h 1289444"/>
                <a:gd name="connsiteX78" fmla="*/ 445532 w 495841"/>
                <a:gd name="connsiteY78" fmla="*/ 624027 h 1289444"/>
                <a:gd name="connsiteX79" fmla="*/ 437101 w 495841"/>
                <a:gd name="connsiteY79" fmla="*/ 655183 h 1289444"/>
                <a:gd name="connsiteX80" fmla="*/ 423173 w 495841"/>
                <a:gd name="connsiteY80" fmla="*/ 669478 h 1289444"/>
                <a:gd name="connsiteX81" fmla="*/ 386519 w 495841"/>
                <a:gd name="connsiteY81" fmla="*/ 706132 h 1289444"/>
                <a:gd name="connsiteX82" fmla="*/ 376622 w 495841"/>
                <a:gd name="connsiteY82" fmla="*/ 714562 h 1289444"/>
                <a:gd name="connsiteX83" fmla="*/ 364160 w 495841"/>
                <a:gd name="connsiteY83" fmla="*/ 718961 h 1289444"/>
                <a:gd name="connsiteX84" fmla="*/ 361594 w 495841"/>
                <a:gd name="connsiteY84" fmla="*/ 705399 h 1289444"/>
                <a:gd name="connsiteX85" fmla="*/ 370025 w 495841"/>
                <a:gd name="connsiteY85" fmla="*/ 680841 h 1289444"/>
                <a:gd name="connsiteX86" fmla="*/ 349865 w 495841"/>
                <a:gd name="connsiteY86" fmla="*/ 703933 h 1289444"/>
                <a:gd name="connsiteX87" fmla="*/ 318709 w 495841"/>
                <a:gd name="connsiteY87" fmla="*/ 717495 h 1289444"/>
                <a:gd name="connsiteX88" fmla="*/ 338502 w 495841"/>
                <a:gd name="connsiteY88" fmla="*/ 734355 h 1289444"/>
                <a:gd name="connsiteX89" fmla="*/ 350598 w 495841"/>
                <a:gd name="connsiteY89" fmla="*/ 739120 h 1289444"/>
                <a:gd name="connsiteX90" fmla="*/ 384686 w 495841"/>
                <a:gd name="connsiteY90" fmla="*/ 743152 h 1289444"/>
                <a:gd name="connsiteX91" fmla="*/ 395682 w 495841"/>
                <a:gd name="connsiteY91" fmla="*/ 744619 h 1289444"/>
                <a:gd name="connsiteX92" fmla="*/ 412543 w 495841"/>
                <a:gd name="connsiteY92" fmla="*/ 749750 h 1289444"/>
                <a:gd name="connsiteX93" fmla="*/ 412910 w 495841"/>
                <a:gd name="connsiteY93" fmla="*/ 769910 h 1289444"/>
                <a:gd name="connsiteX94" fmla="*/ 390551 w 495841"/>
                <a:gd name="connsiteY94" fmla="*/ 789703 h 1289444"/>
                <a:gd name="connsiteX95" fmla="*/ 379188 w 495841"/>
                <a:gd name="connsiteY95" fmla="*/ 820125 h 1289444"/>
                <a:gd name="connsiteX96" fmla="*/ 370391 w 495841"/>
                <a:gd name="connsiteY96" fmla="*/ 837353 h 1289444"/>
                <a:gd name="connsiteX97" fmla="*/ 408878 w 495841"/>
                <a:gd name="connsiteY97" fmla="*/ 822325 h 1289444"/>
                <a:gd name="connsiteX98" fmla="*/ 421340 w 495841"/>
                <a:gd name="connsiteY98" fmla="*/ 838819 h 1289444"/>
                <a:gd name="connsiteX99" fmla="*/ 414376 w 495841"/>
                <a:gd name="connsiteY99" fmla="*/ 872907 h 1289444"/>
                <a:gd name="connsiteX100" fmla="*/ 408145 w 495841"/>
                <a:gd name="connsiteY100" fmla="*/ 891967 h 1289444"/>
                <a:gd name="connsiteX101" fmla="*/ 407412 w 495841"/>
                <a:gd name="connsiteY101" fmla="*/ 906995 h 1289444"/>
                <a:gd name="connsiteX102" fmla="*/ 410710 w 495841"/>
                <a:gd name="connsiteY102" fmla="*/ 921290 h 1289444"/>
                <a:gd name="connsiteX103" fmla="*/ 392750 w 495841"/>
                <a:gd name="connsiteY103" fmla="*/ 927155 h 1289444"/>
                <a:gd name="connsiteX104" fmla="*/ 379555 w 495841"/>
                <a:gd name="connsiteY104" fmla="*/ 926422 h 1289444"/>
                <a:gd name="connsiteX105" fmla="*/ 387252 w 495841"/>
                <a:gd name="connsiteY105" fmla="*/ 937418 h 1289444"/>
                <a:gd name="connsiteX106" fmla="*/ 381754 w 495841"/>
                <a:gd name="connsiteY106" fmla="*/ 960143 h 1289444"/>
                <a:gd name="connsiteX107" fmla="*/ 372957 w 495841"/>
                <a:gd name="connsiteY107" fmla="*/ 975171 h 1289444"/>
                <a:gd name="connsiteX108" fmla="*/ 380288 w 495841"/>
                <a:gd name="connsiteY108" fmla="*/ 1004128 h 1289444"/>
                <a:gd name="connsiteX109" fmla="*/ 403380 w 495841"/>
                <a:gd name="connsiteY109" fmla="*/ 1021722 h 1289444"/>
                <a:gd name="connsiteX110" fmla="*/ 415842 w 495841"/>
                <a:gd name="connsiteY110" fmla="*/ 1027953 h 1289444"/>
                <a:gd name="connsiteX111" fmla="*/ 410344 w 495841"/>
                <a:gd name="connsiteY111" fmla="*/ 1040415 h 1289444"/>
                <a:gd name="connsiteX112" fmla="*/ 385786 w 495841"/>
                <a:gd name="connsiteY112" fmla="*/ 1070838 h 1289444"/>
                <a:gd name="connsiteX113" fmla="*/ 383220 w 495841"/>
                <a:gd name="connsiteY113" fmla="*/ 1082934 h 1289444"/>
                <a:gd name="connsiteX114" fmla="*/ 375889 w 495841"/>
                <a:gd name="connsiteY114" fmla="*/ 1137914 h 1289444"/>
                <a:gd name="connsiteX115" fmla="*/ 392750 w 495841"/>
                <a:gd name="connsiteY115" fmla="*/ 1107492 h 1289444"/>
                <a:gd name="connsiteX116" fmla="*/ 399714 w 495841"/>
                <a:gd name="connsiteY116" fmla="*/ 1096862 h 1289444"/>
                <a:gd name="connsiteX117" fmla="*/ 419141 w 495841"/>
                <a:gd name="connsiteY117" fmla="*/ 1101994 h 1289444"/>
                <a:gd name="connsiteX118" fmla="*/ 459460 w 495841"/>
                <a:gd name="connsiteY118" fmla="*/ 1141946 h 1289444"/>
                <a:gd name="connsiteX119" fmla="*/ 433436 w 495841"/>
                <a:gd name="connsiteY119" fmla="*/ 1163206 h 1289444"/>
                <a:gd name="connsiteX120" fmla="*/ 452862 w 495841"/>
                <a:gd name="connsiteY120" fmla="*/ 1215254 h 1289444"/>
                <a:gd name="connsiteX121" fmla="*/ 489516 w 495841"/>
                <a:gd name="connsiteY121" fmla="*/ 1212322 h 1289444"/>
                <a:gd name="connsiteX122" fmla="*/ 487317 w 495841"/>
                <a:gd name="connsiteY122" fmla="*/ 1239446 h 1289444"/>
                <a:gd name="connsiteX123" fmla="*/ 465325 w 495841"/>
                <a:gd name="connsiteY123" fmla="*/ 1240545 h 1289444"/>
                <a:gd name="connsiteX124" fmla="*/ 439300 w 495841"/>
                <a:gd name="connsiteY124" fmla="*/ 1259605 h 1289444"/>
                <a:gd name="connsiteX125" fmla="*/ 437468 w 495841"/>
                <a:gd name="connsiteY125" fmla="*/ 1285263 h 1289444"/>
                <a:gd name="connsiteX126" fmla="*/ 405945 w 495841"/>
                <a:gd name="connsiteY126" fmla="*/ 1280498 h 1289444"/>
                <a:gd name="connsiteX127" fmla="*/ 381021 w 495841"/>
                <a:gd name="connsiteY127" fmla="*/ 1268036 h 1289444"/>
                <a:gd name="connsiteX128" fmla="*/ 365626 w 495841"/>
                <a:gd name="connsiteY128" fmla="*/ 1262904 h 1289444"/>
                <a:gd name="connsiteX129" fmla="*/ 322375 w 495841"/>
                <a:gd name="connsiteY129" fmla="*/ 1234314 h 1289444"/>
                <a:gd name="connsiteX130" fmla="*/ 295617 w 495841"/>
                <a:gd name="connsiteY130" fmla="*/ 1209023 h 1289444"/>
                <a:gd name="connsiteX131" fmla="*/ 293785 w 495841"/>
                <a:gd name="connsiteY131" fmla="*/ 1200593 h 1289444"/>
                <a:gd name="connsiteX132" fmla="*/ 295251 w 495841"/>
                <a:gd name="connsiteY132" fmla="*/ 1151843 h 1289444"/>
                <a:gd name="connsiteX133" fmla="*/ 293418 w 495841"/>
                <a:gd name="connsiteY133" fmla="*/ 1127651 h 1289444"/>
                <a:gd name="connsiteX134" fmla="*/ 287553 w 495841"/>
                <a:gd name="connsiteY134" fmla="*/ 1114823 h 1289444"/>
                <a:gd name="connsiteX135" fmla="*/ 275458 w 495841"/>
                <a:gd name="connsiteY135" fmla="*/ 1121054 h 1289444"/>
                <a:gd name="connsiteX136" fmla="*/ 267760 w 495841"/>
                <a:gd name="connsiteY136" fmla="*/ 1121787 h 1289444"/>
                <a:gd name="connsiteX137" fmla="*/ 257864 w 495841"/>
                <a:gd name="connsiteY137" fmla="*/ 1102727 h 1289444"/>
                <a:gd name="connsiteX138" fmla="*/ 270693 w 495841"/>
                <a:gd name="connsiteY138" fmla="*/ 1089165 h 1289444"/>
                <a:gd name="connsiteX139" fmla="*/ 282788 w 495841"/>
                <a:gd name="connsiteY139" fmla="*/ 1070838 h 1289444"/>
                <a:gd name="connsiteX140" fmla="*/ 269226 w 495841"/>
                <a:gd name="connsiteY140" fmla="*/ 1027953 h 1289444"/>
                <a:gd name="connsiteX141" fmla="*/ 270326 w 495841"/>
                <a:gd name="connsiteY141" fmla="*/ 1014391 h 1289444"/>
                <a:gd name="connsiteX142" fmla="*/ 261163 w 495841"/>
                <a:gd name="connsiteY142" fmla="*/ 988000 h 1289444"/>
                <a:gd name="connsiteX143" fmla="*/ 257864 w 495841"/>
                <a:gd name="connsiteY143" fmla="*/ 974805 h 1289444"/>
                <a:gd name="connsiteX144" fmla="*/ 260796 w 495841"/>
                <a:gd name="connsiteY144" fmla="*/ 953179 h 1289444"/>
                <a:gd name="connsiteX145" fmla="*/ 243569 w 495841"/>
                <a:gd name="connsiteY145" fmla="*/ 867409 h 1289444"/>
                <a:gd name="connsiteX146" fmla="*/ 220477 w 495841"/>
                <a:gd name="connsiteY146" fmla="*/ 734722 h 1289444"/>
                <a:gd name="connsiteX147" fmla="*/ 215712 w 495841"/>
                <a:gd name="connsiteY147" fmla="*/ 692937 h 1289444"/>
                <a:gd name="connsiteX148" fmla="*/ 204716 w 495841"/>
                <a:gd name="connsiteY148" fmla="*/ 678642 h 1289444"/>
                <a:gd name="connsiteX149" fmla="*/ 181624 w 495841"/>
                <a:gd name="connsiteY149" fmla="*/ 599469 h 1289444"/>
                <a:gd name="connsiteX150" fmla="*/ 172094 w 495841"/>
                <a:gd name="connsiteY150" fmla="*/ 578943 h 1289444"/>
                <a:gd name="connsiteX151" fmla="*/ 135073 w 495841"/>
                <a:gd name="connsiteY151" fmla="*/ 575644 h 1289444"/>
                <a:gd name="connsiteX152" fmla="*/ 127009 w 495841"/>
                <a:gd name="connsiteY152" fmla="*/ 590672 h 1289444"/>
                <a:gd name="connsiteX153" fmla="*/ 119679 w 495841"/>
                <a:gd name="connsiteY153" fmla="*/ 616697 h 1289444"/>
                <a:gd name="connsiteX154" fmla="*/ 105384 w 495841"/>
                <a:gd name="connsiteY154" fmla="*/ 604601 h 1289444"/>
                <a:gd name="connsiteX155" fmla="*/ 100252 w 495841"/>
                <a:gd name="connsiteY155" fmla="*/ 627326 h 1289444"/>
                <a:gd name="connsiteX156" fmla="*/ 85224 w 495841"/>
                <a:gd name="connsiteY156" fmla="*/ 637589 h 1289444"/>
                <a:gd name="connsiteX157" fmla="*/ 41606 w 495841"/>
                <a:gd name="connsiteY157" fmla="*/ 604601 h 1289444"/>
                <a:gd name="connsiteX158" fmla="*/ 42706 w 495841"/>
                <a:gd name="connsiteY158" fmla="*/ 592872 h 1289444"/>
                <a:gd name="connsiteX159" fmla="*/ 52969 w 495841"/>
                <a:gd name="connsiteY159" fmla="*/ 564282 h 1289444"/>
                <a:gd name="connsiteX160" fmla="*/ 46004 w 495841"/>
                <a:gd name="connsiteY160" fmla="*/ 519930 h 1289444"/>
                <a:gd name="connsiteX161" fmla="*/ 54068 w 495841"/>
                <a:gd name="connsiteY161" fmla="*/ 509301 h 1289444"/>
                <a:gd name="connsiteX162" fmla="*/ 65431 w 495841"/>
                <a:gd name="connsiteY162" fmla="*/ 525795 h 1289444"/>
                <a:gd name="connsiteX163" fmla="*/ 60299 w 495841"/>
                <a:gd name="connsiteY163" fmla="*/ 497938 h 1289444"/>
                <a:gd name="connsiteX164" fmla="*/ 47471 w 495841"/>
                <a:gd name="connsiteY164" fmla="*/ 496838 h 1289444"/>
                <a:gd name="connsiteX165" fmla="*/ 42706 w 495841"/>
                <a:gd name="connsiteY165" fmla="*/ 499038 h 1289444"/>
                <a:gd name="connsiteX166" fmla="*/ 30610 w 495841"/>
                <a:gd name="connsiteY166" fmla="*/ 473380 h 1289444"/>
                <a:gd name="connsiteX167" fmla="*/ 36474 w 495841"/>
                <a:gd name="connsiteY167" fmla="*/ 460185 h 1289444"/>
                <a:gd name="connsiteX168" fmla="*/ 54435 w 495841"/>
                <a:gd name="connsiteY168" fmla="*/ 455786 h 1289444"/>
                <a:gd name="connsiteX169" fmla="*/ 61766 w 495841"/>
                <a:gd name="connsiteY169" fmla="*/ 455420 h 1289444"/>
                <a:gd name="connsiteX170" fmla="*/ 61399 w 495841"/>
                <a:gd name="connsiteY170" fmla="*/ 451754 h 1289444"/>
                <a:gd name="connsiteX171" fmla="*/ 54801 w 495841"/>
                <a:gd name="connsiteY171" fmla="*/ 452854 h 1289444"/>
                <a:gd name="connsiteX172" fmla="*/ 24745 w 495841"/>
                <a:gd name="connsiteY172" fmla="*/ 471914 h 1289444"/>
                <a:gd name="connsiteX173" fmla="*/ 11916 w 495841"/>
                <a:gd name="connsiteY173" fmla="*/ 468248 h 1289444"/>
                <a:gd name="connsiteX174" fmla="*/ 6052 w 495841"/>
                <a:gd name="connsiteY174" fmla="*/ 460918 h 128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495841" h="1289444">
                  <a:moveTo>
                    <a:pt x="6052" y="460918"/>
                  </a:moveTo>
                  <a:cubicBezTo>
                    <a:pt x="-8610" y="447722"/>
                    <a:pt x="7884" y="435260"/>
                    <a:pt x="8617" y="422431"/>
                  </a:cubicBezTo>
                  <a:cubicBezTo>
                    <a:pt x="9351" y="412535"/>
                    <a:pt x="9351" y="403371"/>
                    <a:pt x="8984" y="393475"/>
                  </a:cubicBezTo>
                  <a:cubicBezTo>
                    <a:pt x="8617" y="373681"/>
                    <a:pt x="9351" y="352422"/>
                    <a:pt x="7884" y="333729"/>
                  </a:cubicBezTo>
                  <a:cubicBezTo>
                    <a:pt x="5685" y="307338"/>
                    <a:pt x="16315" y="280581"/>
                    <a:pt x="5319" y="255289"/>
                  </a:cubicBezTo>
                  <a:cubicBezTo>
                    <a:pt x="3486" y="250891"/>
                    <a:pt x="4219" y="248692"/>
                    <a:pt x="7884" y="246126"/>
                  </a:cubicBezTo>
                  <a:cubicBezTo>
                    <a:pt x="9717" y="244660"/>
                    <a:pt x="11183" y="242461"/>
                    <a:pt x="12649" y="240628"/>
                  </a:cubicBezTo>
                  <a:cubicBezTo>
                    <a:pt x="-3112" y="227799"/>
                    <a:pt x="15582" y="214237"/>
                    <a:pt x="11550" y="201408"/>
                  </a:cubicBezTo>
                  <a:cubicBezTo>
                    <a:pt x="9351" y="194444"/>
                    <a:pt x="11183" y="187113"/>
                    <a:pt x="14482" y="183814"/>
                  </a:cubicBezTo>
                  <a:cubicBezTo>
                    <a:pt x="27677" y="169886"/>
                    <a:pt x="15582" y="149726"/>
                    <a:pt x="27677" y="135798"/>
                  </a:cubicBezTo>
                  <a:cubicBezTo>
                    <a:pt x="30243" y="132866"/>
                    <a:pt x="28044" y="128834"/>
                    <a:pt x="23646" y="127368"/>
                  </a:cubicBezTo>
                  <a:cubicBezTo>
                    <a:pt x="20347" y="126268"/>
                    <a:pt x="17048" y="122602"/>
                    <a:pt x="19980" y="120770"/>
                  </a:cubicBezTo>
                  <a:cubicBezTo>
                    <a:pt x="33909" y="111973"/>
                    <a:pt x="22912" y="99877"/>
                    <a:pt x="25112" y="89614"/>
                  </a:cubicBezTo>
                  <a:cubicBezTo>
                    <a:pt x="19980" y="83383"/>
                    <a:pt x="21813" y="77152"/>
                    <a:pt x="25112" y="70921"/>
                  </a:cubicBezTo>
                  <a:cubicBezTo>
                    <a:pt x="26578" y="66889"/>
                    <a:pt x="27677" y="62857"/>
                    <a:pt x="29144" y="58825"/>
                  </a:cubicBezTo>
                  <a:cubicBezTo>
                    <a:pt x="33909" y="43430"/>
                    <a:pt x="39040" y="27669"/>
                    <a:pt x="14116" y="25836"/>
                  </a:cubicBezTo>
                  <a:cubicBezTo>
                    <a:pt x="17048" y="20705"/>
                    <a:pt x="22546" y="18872"/>
                    <a:pt x="28044" y="18139"/>
                  </a:cubicBezTo>
                  <a:cubicBezTo>
                    <a:pt x="35741" y="17039"/>
                    <a:pt x="35375" y="11541"/>
                    <a:pt x="35008" y="6043"/>
                  </a:cubicBezTo>
                  <a:cubicBezTo>
                    <a:pt x="47104" y="-6419"/>
                    <a:pt x="58833" y="3844"/>
                    <a:pt x="70563" y="6410"/>
                  </a:cubicBezTo>
                  <a:cubicBezTo>
                    <a:pt x="85957" y="10442"/>
                    <a:pt x="101718" y="6410"/>
                    <a:pt x="117113" y="7143"/>
                  </a:cubicBezTo>
                  <a:cubicBezTo>
                    <a:pt x="133241" y="7509"/>
                    <a:pt x="137273" y="14107"/>
                    <a:pt x="130308" y="26203"/>
                  </a:cubicBezTo>
                  <a:cubicBezTo>
                    <a:pt x="120412" y="29868"/>
                    <a:pt x="115280" y="33900"/>
                    <a:pt x="120778" y="46729"/>
                  </a:cubicBezTo>
                  <a:cubicBezTo>
                    <a:pt x="130308" y="69821"/>
                    <a:pt x="124077" y="86315"/>
                    <a:pt x="104284" y="102809"/>
                  </a:cubicBezTo>
                  <a:cubicBezTo>
                    <a:pt x="115280" y="112706"/>
                    <a:pt x="116746" y="122236"/>
                    <a:pt x="103551" y="131033"/>
                  </a:cubicBezTo>
                  <a:cubicBezTo>
                    <a:pt x="98419" y="134332"/>
                    <a:pt x="97320" y="140196"/>
                    <a:pt x="94387" y="144961"/>
                  </a:cubicBezTo>
                  <a:cubicBezTo>
                    <a:pt x="86690" y="158157"/>
                    <a:pt x="77527" y="169886"/>
                    <a:pt x="63598" y="176850"/>
                  </a:cubicBezTo>
                  <a:cubicBezTo>
                    <a:pt x="58467" y="179416"/>
                    <a:pt x="53702" y="182348"/>
                    <a:pt x="52602" y="188213"/>
                  </a:cubicBezTo>
                  <a:cubicBezTo>
                    <a:pt x="53702" y="190046"/>
                    <a:pt x="53702" y="189679"/>
                    <a:pt x="54435" y="188579"/>
                  </a:cubicBezTo>
                  <a:cubicBezTo>
                    <a:pt x="65797" y="170986"/>
                    <a:pt x="87790" y="179783"/>
                    <a:pt x="103551" y="170252"/>
                  </a:cubicBezTo>
                  <a:cubicBezTo>
                    <a:pt x="108683" y="167320"/>
                    <a:pt x="123344" y="176117"/>
                    <a:pt x="116013" y="190046"/>
                  </a:cubicBezTo>
                  <a:cubicBezTo>
                    <a:pt x="109782" y="201408"/>
                    <a:pt x="121145" y="209839"/>
                    <a:pt x="120778" y="220468"/>
                  </a:cubicBezTo>
                  <a:cubicBezTo>
                    <a:pt x="120778" y="226333"/>
                    <a:pt x="124810" y="233297"/>
                    <a:pt x="118213" y="237696"/>
                  </a:cubicBezTo>
                  <a:cubicBezTo>
                    <a:pt x="112348" y="241728"/>
                    <a:pt x="106117" y="239162"/>
                    <a:pt x="100619" y="235863"/>
                  </a:cubicBezTo>
                  <a:cubicBezTo>
                    <a:pt x="94387" y="231831"/>
                    <a:pt x="88156" y="227433"/>
                    <a:pt x="93654" y="218636"/>
                  </a:cubicBezTo>
                  <a:cubicBezTo>
                    <a:pt x="87057" y="228166"/>
                    <a:pt x="90356" y="234763"/>
                    <a:pt x="98786" y="241361"/>
                  </a:cubicBezTo>
                  <a:cubicBezTo>
                    <a:pt x="118579" y="257122"/>
                    <a:pt x="117846" y="262987"/>
                    <a:pt x="94387" y="273983"/>
                  </a:cubicBezTo>
                  <a:cubicBezTo>
                    <a:pt x="87423" y="275816"/>
                    <a:pt x="82658" y="280947"/>
                    <a:pt x="78260" y="286445"/>
                  </a:cubicBezTo>
                  <a:cubicBezTo>
                    <a:pt x="89623" y="278015"/>
                    <a:pt x="103551" y="280214"/>
                    <a:pt x="116013" y="276182"/>
                  </a:cubicBezTo>
                  <a:cubicBezTo>
                    <a:pt x="117113" y="275816"/>
                    <a:pt x="119312" y="275449"/>
                    <a:pt x="119679" y="276182"/>
                  </a:cubicBezTo>
                  <a:cubicBezTo>
                    <a:pt x="127743" y="293043"/>
                    <a:pt x="146436" y="287178"/>
                    <a:pt x="158898" y="293776"/>
                  </a:cubicBezTo>
                  <a:cubicBezTo>
                    <a:pt x="166229" y="297808"/>
                    <a:pt x="176859" y="301107"/>
                    <a:pt x="172827" y="312836"/>
                  </a:cubicBezTo>
                  <a:cubicBezTo>
                    <a:pt x="169161" y="324199"/>
                    <a:pt x="159631" y="327131"/>
                    <a:pt x="144603" y="323466"/>
                  </a:cubicBezTo>
                  <a:cubicBezTo>
                    <a:pt x="155966" y="326764"/>
                    <a:pt x="162564" y="330430"/>
                    <a:pt x="169528" y="333362"/>
                  </a:cubicBezTo>
                  <a:cubicBezTo>
                    <a:pt x="180158" y="337761"/>
                    <a:pt x="188588" y="343625"/>
                    <a:pt x="183090" y="357554"/>
                  </a:cubicBezTo>
                  <a:cubicBezTo>
                    <a:pt x="181624" y="361219"/>
                    <a:pt x="180891" y="366351"/>
                    <a:pt x="186022" y="366717"/>
                  </a:cubicBezTo>
                  <a:cubicBezTo>
                    <a:pt x="193719" y="367450"/>
                    <a:pt x="198118" y="376614"/>
                    <a:pt x="206182" y="374048"/>
                  </a:cubicBezTo>
                  <a:cubicBezTo>
                    <a:pt x="210580" y="372582"/>
                    <a:pt x="210214" y="368550"/>
                    <a:pt x="209114" y="364518"/>
                  </a:cubicBezTo>
                  <a:cubicBezTo>
                    <a:pt x="206915" y="358287"/>
                    <a:pt x="210947" y="356821"/>
                    <a:pt x="215712" y="355721"/>
                  </a:cubicBezTo>
                  <a:cubicBezTo>
                    <a:pt x="223776" y="354988"/>
                    <a:pt x="229640" y="360486"/>
                    <a:pt x="236971" y="361952"/>
                  </a:cubicBezTo>
                  <a:cubicBezTo>
                    <a:pt x="247967" y="363785"/>
                    <a:pt x="251266" y="371116"/>
                    <a:pt x="250166" y="381012"/>
                  </a:cubicBezTo>
                  <a:cubicBezTo>
                    <a:pt x="248334" y="395674"/>
                    <a:pt x="250533" y="408136"/>
                    <a:pt x="263362" y="417300"/>
                  </a:cubicBezTo>
                  <a:cubicBezTo>
                    <a:pt x="270693" y="422798"/>
                    <a:pt x="269226" y="431595"/>
                    <a:pt x="270326" y="439658"/>
                  </a:cubicBezTo>
                  <a:cubicBezTo>
                    <a:pt x="270693" y="441491"/>
                    <a:pt x="266661" y="444423"/>
                    <a:pt x="271059" y="444790"/>
                  </a:cubicBezTo>
                  <a:cubicBezTo>
                    <a:pt x="272525" y="445156"/>
                    <a:pt x="275824" y="444057"/>
                    <a:pt x="276191" y="443324"/>
                  </a:cubicBezTo>
                  <a:cubicBezTo>
                    <a:pt x="277657" y="440758"/>
                    <a:pt x="273991" y="440392"/>
                    <a:pt x="273258" y="438192"/>
                  </a:cubicBezTo>
                  <a:cubicBezTo>
                    <a:pt x="270693" y="431595"/>
                    <a:pt x="270326" y="426096"/>
                    <a:pt x="277290" y="422065"/>
                  </a:cubicBezTo>
                  <a:cubicBezTo>
                    <a:pt x="286454" y="416200"/>
                    <a:pt x="291952" y="404837"/>
                    <a:pt x="301115" y="401538"/>
                  </a:cubicBezTo>
                  <a:cubicBezTo>
                    <a:pt x="317243" y="395307"/>
                    <a:pt x="319809" y="381745"/>
                    <a:pt x="326040" y="369650"/>
                  </a:cubicBezTo>
                  <a:cubicBezTo>
                    <a:pt x="338136" y="363052"/>
                    <a:pt x="345833" y="352056"/>
                    <a:pt x="353530" y="341059"/>
                  </a:cubicBezTo>
                  <a:cubicBezTo>
                    <a:pt x="368558" y="328964"/>
                    <a:pt x="374790" y="330430"/>
                    <a:pt x="379188" y="348024"/>
                  </a:cubicBezTo>
                  <a:cubicBezTo>
                    <a:pt x="382120" y="360120"/>
                    <a:pt x="382853" y="371482"/>
                    <a:pt x="372590" y="381012"/>
                  </a:cubicBezTo>
                  <a:cubicBezTo>
                    <a:pt x="361961" y="390542"/>
                    <a:pt x="368192" y="400439"/>
                    <a:pt x="373323" y="409969"/>
                  </a:cubicBezTo>
                  <a:cubicBezTo>
                    <a:pt x="378821" y="419865"/>
                    <a:pt x="380654" y="429762"/>
                    <a:pt x="375889" y="440392"/>
                  </a:cubicBezTo>
                  <a:cubicBezTo>
                    <a:pt x="374423" y="443690"/>
                    <a:pt x="371491" y="446989"/>
                    <a:pt x="367092" y="445156"/>
                  </a:cubicBezTo>
                  <a:cubicBezTo>
                    <a:pt x="363793" y="443690"/>
                    <a:pt x="364893" y="439658"/>
                    <a:pt x="363427" y="437093"/>
                  </a:cubicBezTo>
                  <a:cubicBezTo>
                    <a:pt x="368558" y="452487"/>
                    <a:pt x="379921" y="464583"/>
                    <a:pt x="386519" y="479611"/>
                  </a:cubicBezTo>
                  <a:cubicBezTo>
                    <a:pt x="396415" y="501970"/>
                    <a:pt x="397882" y="501970"/>
                    <a:pt x="376989" y="514432"/>
                  </a:cubicBezTo>
                  <a:cubicBezTo>
                    <a:pt x="370758" y="520297"/>
                    <a:pt x="372590" y="523962"/>
                    <a:pt x="379921" y="526162"/>
                  </a:cubicBezTo>
                  <a:cubicBezTo>
                    <a:pt x="390184" y="531293"/>
                    <a:pt x="391650" y="543022"/>
                    <a:pt x="397515" y="551453"/>
                  </a:cubicBezTo>
                  <a:cubicBezTo>
                    <a:pt x="403746" y="560616"/>
                    <a:pt x="382853" y="560616"/>
                    <a:pt x="390551" y="570513"/>
                  </a:cubicBezTo>
                  <a:cubicBezTo>
                    <a:pt x="395316" y="576377"/>
                    <a:pt x="405579" y="572345"/>
                    <a:pt x="409611" y="580409"/>
                  </a:cubicBezTo>
                  <a:cubicBezTo>
                    <a:pt x="411443" y="584075"/>
                    <a:pt x="409977" y="587740"/>
                    <a:pt x="408878" y="591039"/>
                  </a:cubicBezTo>
                  <a:cubicBezTo>
                    <a:pt x="417308" y="585174"/>
                    <a:pt x="409977" y="575278"/>
                    <a:pt x="414742" y="568680"/>
                  </a:cubicBezTo>
                  <a:cubicBezTo>
                    <a:pt x="416942" y="566847"/>
                    <a:pt x="419507" y="566481"/>
                    <a:pt x="422440" y="566481"/>
                  </a:cubicBezTo>
                  <a:cubicBezTo>
                    <a:pt x="424272" y="566847"/>
                    <a:pt x="425738" y="567580"/>
                    <a:pt x="427571" y="568680"/>
                  </a:cubicBezTo>
                  <a:cubicBezTo>
                    <a:pt x="432336" y="576377"/>
                    <a:pt x="433802" y="584808"/>
                    <a:pt x="432336" y="593971"/>
                  </a:cubicBezTo>
                  <a:cubicBezTo>
                    <a:pt x="430870" y="603501"/>
                    <a:pt x="431970" y="611199"/>
                    <a:pt x="441133" y="616697"/>
                  </a:cubicBezTo>
                  <a:cubicBezTo>
                    <a:pt x="443332" y="617796"/>
                    <a:pt x="441133" y="615963"/>
                    <a:pt x="442599" y="617796"/>
                  </a:cubicBezTo>
                  <a:cubicBezTo>
                    <a:pt x="444065" y="619629"/>
                    <a:pt x="446631" y="623661"/>
                    <a:pt x="445532" y="624027"/>
                  </a:cubicBezTo>
                  <a:cubicBezTo>
                    <a:pt x="426471" y="630258"/>
                    <a:pt x="453229" y="648585"/>
                    <a:pt x="437101" y="655183"/>
                  </a:cubicBezTo>
                  <a:cubicBezTo>
                    <a:pt x="430503" y="658115"/>
                    <a:pt x="423906" y="663247"/>
                    <a:pt x="423173" y="669478"/>
                  </a:cubicBezTo>
                  <a:cubicBezTo>
                    <a:pt x="420973" y="692570"/>
                    <a:pt x="402646" y="698068"/>
                    <a:pt x="386519" y="706132"/>
                  </a:cubicBezTo>
                  <a:cubicBezTo>
                    <a:pt x="382487" y="708331"/>
                    <a:pt x="379555" y="710897"/>
                    <a:pt x="376622" y="714562"/>
                  </a:cubicBezTo>
                  <a:cubicBezTo>
                    <a:pt x="373323" y="718594"/>
                    <a:pt x="370025" y="722993"/>
                    <a:pt x="364160" y="718961"/>
                  </a:cubicBezTo>
                  <a:cubicBezTo>
                    <a:pt x="359028" y="715296"/>
                    <a:pt x="360128" y="710531"/>
                    <a:pt x="361594" y="705399"/>
                  </a:cubicBezTo>
                  <a:cubicBezTo>
                    <a:pt x="363793" y="697335"/>
                    <a:pt x="371491" y="691104"/>
                    <a:pt x="370025" y="680841"/>
                  </a:cubicBezTo>
                  <a:cubicBezTo>
                    <a:pt x="354630" y="681941"/>
                    <a:pt x="364893" y="703566"/>
                    <a:pt x="349865" y="703933"/>
                  </a:cubicBezTo>
                  <a:cubicBezTo>
                    <a:pt x="338502" y="704299"/>
                    <a:pt x="328972" y="711630"/>
                    <a:pt x="318709" y="717495"/>
                  </a:cubicBezTo>
                  <a:cubicBezTo>
                    <a:pt x="327873" y="720794"/>
                    <a:pt x="337403" y="722993"/>
                    <a:pt x="338502" y="734355"/>
                  </a:cubicBezTo>
                  <a:cubicBezTo>
                    <a:pt x="339602" y="744985"/>
                    <a:pt x="344733" y="743886"/>
                    <a:pt x="350598" y="739120"/>
                  </a:cubicBezTo>
                  <a:cubicBezTo>
                    <a:pt x="363427" y="728491"/>
                    <a:pt x="375156" y="722993"/>
                    <a:pt x="384686" y="743152"/>
                  </a:cubicBezTo>
                  <a:cubicBezTo>
                    <a:pt x="387252" y="748651"/>
                    <a:pt x="391650" y="747551"/>
                    <a:pt x="395682" y="744619"/>
                  </a:cubicBezTo>
                  <a:cubicBezTo>
                    <a:pt x="403746" y="739120"/>
                    <a:pt x="408511" y="743886"/>
                    <a:pt x="412543" y="749750"/>
                  </a:cubicBezTo>
                  <a:cubicBezTo>
                    <a:pt x="417308" y="756348"/>
                    <a:pt x="419141" y="763312"/>
                    <a:pt x="412910" y="769910"/>
                  </a:cubicBezTo>
                  <a:cubicBezTo>
                    <a:pt x="405945" y="777241"/>
                    <a:pt x="399714" y="784938"/>
                    <a:pt x="390551" y="789703"/>
                  </a:cubicBezTo>
                  <a:cubicBezTo>
                    <a:pt x="378455" y="796667"/>
                    <a:pt x="372224" y="805097"/>
                    <a:pt x="379188" y="820125"/>
                  </a:cubicBezTo>
                  <a:cubicBezTo>
                    <a:pt x="382853" y="827823"/>
                    <a:pt x="379555" y="834787"/>
                    <a:pt x="370391" y="837353"/>
                  </a:cubicBezTo>
                  <a:cubicBezTo>
                    <a:pt x="383220" y="833688"/>
                    <a:pt x="394216" y="823058"/>
                    <a:pt x="408878" y="822325"/>
                  </a:cubicBezTo>
                  <a:cubicBezTo>
                    <a:pt x="416942" y="824891"/>
                    <a:pt x="421707" y="830022"/>
                    <a:pt x="421340" y="838819"/>
                  </a:cubicBezTo>
                  <a:cubicBezTo>
                    <a:pt x="416575" y="849815"/>
                    <a:pt x="411810" y="860445"/>
                    <a:pt x="414376" y="872907"/>
                  </a:cubicBezTo>
                  <a:cubicBezTo>
                    <a:pt x="415842" y="879871"/>
                    <a:pt x="411443" y="886103"/>
                    <a:pt x="408145" y="891967"/>
                  </a:cubicBezTo>
                  <a:cubicBezTo>
                    <a:pt x="405212" y="896732"/>
                    <a:pt x="401180" y="901864"/>
                    <a:pt x="407412" y="906995"/>
                  </a:cubicBezTo>
                  <a:cubicBezTo>
                    <a:pt x="412543" y="911027"/>
                    <a:pt x="414742" y="915426"/>
                    <a:pt x="410710" y="921290"/>
                  </a:cubicBezTo>
                  <a:cubicBezTo>
                    <a:pt x="406312" y="927521"/>
                    <a:pt x="400081" y="929721"/>
                    <a:pt x="392750" y="927155"/>
                  </a:cubicBezTo>
                  <a:cubicBezTo>
                    <a:pt x="388352" y="925689"/>
                    <a:pt x="382853" y="920191"/>
                    <a:pt x="379555" y="926422"/>
                  </a:cubicBezTo>
                  <a:cubicBezTo>
                    <a:pt x="376622" y="932286"/>
                    <a:pt x="383953" y="934119"/>
                    <a:pt x="387252" y="937418"/>
                  </a:cubicBezTo>
                  <a:cubicBezTo>
                    <a:pt x="399348" y="948781"/>
                    <a:pt x="398248" y="955012"/>
                    <a:pt x="381754" y="960143"/>
                  </a:cubicBezTo>
                  <a:cubicBezTo>
                    <a:pt x="372590" y="962709"/>
                    <a:pt x="371124" y="967108"/>
                    <a:pt x="372957" y="975171"/>
                  </a:cubicBezTo>
                  <a:cubicBezTo>
                    <a:pt x="375156" y="985068"/>
                    <a:pt x="378088" y="994598"/>
                    <a:pt x="380288" y="1004128"/>
                  </a:cubicBezTo>
                  <a:cubicBezTo>
                    <a:pt x="383220" y="1015491"/>
                    <a:pt x="387985" y="1026120"/>
                    <a:pt x="403380" y="1021722"/>
                  </a:cubicBezTo>
                  <a:cubicBezTo>
                    <a:pt x="408878" y="1020256"/>
                    <a:pt x="413276" y="1022455"/>
                    <a:pt x="415842" y="1027953"/>
                  </a:cubicBezTo>
                  <a:cubicBezTo>
                    <a:pt x="418408" y="1033818"/>
                    <a:pt x="414742" y="1038216"/>
                    <a:pt x="410344" y="1040415"/>
                  </a:cubicBezTo>
                  <a:cubicBezTo>
                    <a:pt x="398248" y="1047380"/>
                    <a:pt x="396049" y="1062041"/>
                    <a:pt x="385786" y="1070838"/>
                  </a:cubicBezTo>
                  <a:cubicBezTo>
                    <a:pt x="382120" y="1073770"/>
                    <a:pt x="381021" y="1079268"/>
                    <a:pt x="383220" y="1082934"/>
                  </a:cubicBezTo>
                  <a:cubicBezTo>
                    <a:pt x="393850" y="1102727"/>
                    <a:pt x="383587" y="1119954"/>
                    <a:pt x="375889" y="1137914"/>
                  </a:cubicBezTo>
                  <a:cubicBezTo>
                    <a:pt x="397515" y="1132417"/>
                    <a:pt x="401180" y="1125819"/>
                    <a:pt x="392750" y="1107492"/>
                  </a:cubicBezTo>
                  <a:cubicBezTo>
                    <a:pt x="389085" y="1099795"/>
                    <a:pt x="392383" y="1096862"/>
                    <a:pt x="399714" y="1096862"/>
                  </a:cubicBezTo>
                  <a:cubicBezTo>
                    <a:pt x="406678" y="1096862"/>
                    <a:pt x="416942" y="1096496"/>
                    <a:pt x="419141" y="1101994"/>
                  </a:cubicBezTo>
                  <a:cubicBezTo>
                    <a:pt x="427205" y="1121420"/>
                    <a:pt x="457261" y="1117022"/>
                    <a:pt x="459460" y="1141946"/>
                  </a:cubicBezTo>
                  <a:cubicBezTo>
                    <a:pt x="460926" y="1157708"/>
                    <a:pt x="453962" y="1163939"/>
                    <a:pt x="433436" y="1163206"/>
                  </a:cubicBezTo>
                  <a:cubicBezTo>
                    <a:pt x="430503" y="1183365"/>
                    <a:pt x="446265" y="1196561"/>
                    <a:pt x="452862" y="1215254"/>
                  </a:cubicBezTo>
                  <a:cubicBezTo>
                    <a:pt x="464592" y="1206824"/>
                    <a:pt x="477054" y="1195828"/>
                    <a:pt x="489516" y="1212322"/>
                  </a:cubicBezTo>
                  <a:cubicBezTo>
                    <a:pt x="496847" y="1221486"/>
                    <a:pt x="499779" y="1231382"/>
                    <a:pt x="487317" y="1239446"/>
                  </a:cubicBezTo>
                  <a:cubicBezTo>
                    <a:pt x="479986" y="1235047"/>
                    <a:pt x="474122" y="1230282"/>
                    <a:pt x="465325" y="1240545"/>
                  </a:cubicBezTo>
                  <a:cubicBezTo>
                    <a:pt x="459093" y="1248243"/>
                    <a:pt x="448830" y="1253374"/>
                    <a:pt x="439300" y="1259605"/>
                  </a:cubicBezTo>
                  <a:cubicBezTo>
                    <a:pt x="449930" y="1268769"/>
                    <a:pt x="448097" y="1277566"/>
                    <a:pt x="437468" y="1285263"/>
                  </a:cubicBezTo>
                  <a:cubicBezTo>
                    <a:pt x="427938" y="1292227"/>
                    <a:pt x="409977" y="1290395"/>
                    <a:pt x="405945" y="1280498"/>
                  </a:cubicBezTo>
                  <a:cubicBezTo>
                    <a:pt x="400814" y="1266936"/>
                    <a:pt x="392383" y="1266570"/>
                    <a:pt x="381021" y="1268036"/>
                  </a:cubicBezTo>
                  <a:cubicBezTo>
                    <a:pt x="375156" y="1268769"/>
                    <a:pt x="369291" y="1267303"/>
                    <a:pt x="365626" y="1262904"/>
                  </a:cubicBezTo>
                  <a:cubicBezTo>
                    <a:pt x="354263" y="1248609"/>
                    <a:pt x="336303" y="1244944"/>
                    <a:pt x="322375" y="1234314"/>
                  </a:cubicBezTo>
                  <a:cubicBezTo>
                    <a:pt x="310645" y="1229183"/>
                    <a:pt x="307713" y="1214155"/>
                    <a:pt x="295617" y="1209023"/>
                  </a:cubicBezTo>
                  <a:cubicBezTo>
                    <a:pt x="292685" y="1207557"/>
                    <a:pt x="291952" y="1203159"/>
                    <a:pt x="293785" y="1200593"/>
                  </a:cubicBezTo>
                  <a:cubicBezTo>
                    <a:pt x="305514" y="1184465"/>
                    <a:pt x="296717" y="1167971"/>
                    <a:pt x="295251" y="1151843"/>
                  </a:cubicBezTo>
                  <a:cubicBezTo>
                    <a:pt x="294518" y="1143779"/>
                    <a:pt x="294151" y="1135715"/>
                    <a:pt x="293418" y="1127651"/>
                  </a:cubicBezTo>
                  <a:cubicBezTo>
                    <a:pt x="293051" y="1122887"/>
                    <a:pt x="295984" y="1114456"/>
                    <a:pt x="287553" y="1114823"/>
                  </a:cubicBezTo>
                  <a:cubicBezTo>
                    <a:pt x="284255" y="1114823"/>
                    <a:pt x="273625" y="1107125"/>
                    <a:pt x="275458" y="1121054"/>
                  </a:cubicBezTo>
                  <a:cubicBezTo>
                    <a:pt x="275824" y="1123619"/>
                    <a:pt x="270326" y="1123986"/>
                    <a:pt x="267760" y="1121787"/>
                  </a:cubicBezTo>
                  <a:cubicBezTo>
                    <a:pt x="261529" y="1117022"/>
                    <a:pt x="257497" y="1110791"/>
                    <a:pt x="257864" y="1102727"/>
                  </a:cubicBezTo>
                  <a:cubicBezTo>
                    <a:pt x="258230" y="1094663"/>
                    <a:pt x="262995" y="1089165"/>
                    <a:pt x="270693" y="1089165"/>
                  </a:cubicBezTo>
                  <a:cubicBezTo>
                    <a:pt x="284255" y="1088798"/>
                    <a:pt x="285354" y="1081468"/>
                    <a:pt x="282788" y="1070838"/>
                  </a:cubicBezTo>
                  <a:cubicBezTo>
                    <a:pt x="279490" y="1056176"/>
                    <a:pt x="283521" y="1039316"/>
                    <a:pt x="269226" y="1027953"/>
                  </a:cubicBezTo>
                  <a:cubicBezTo>
                    <a:pt x="264095" y="1023921"/>
                    <a:pt x="269593" y="1018790"/>
                    <a:pt x="270326" y="1014391"/>
                  </a:cubicBezTo>
                  <a:cubicBezTo>
                    <a:pt x="272525" y="1004128"/>
                    <a:pt x="275091" y="992765"/>
                    <a:pt x="261163" y="988000"/>
                  </a:cubicBezTo>
                  <a:cubicBezTo>
                    <a:pt x="252366" y="985068"/>
                    <a:pt x="255298" y="979570"/>
                    <a:pt x="257864" y="974805"/>
                  </a:cubicBezTo>
                  <a:cubicBezTo>
                    <a:pt x="261896" y="967841"/>
                    <a:pt x="262262" y="960876"/>
                    <a:pt x="260796" y="953179"/>
                  </a:cubicBezTo>
                  <a:cubicBezTo>
                    <a:pt x="254198" y="924589"/>
                    <a:pt x="246135" y="895633"/>
                    <a:pt x="243569" y="867409"/>
                  </a:cubicBezTo>
                  <a:cubicBezTo>
                    <a:pt x="239170" y="822325"/>
                    <a:pt x="219744" y="780173"/>
                    <a:pt x="220477" y="734722"/>
                  </a:cubicBezTo>
                  <a:cubicBezTo>
                    <a:pt x="220843" y="720794"/>
                    <a:pt x="207648" y="708331"/>
                    <a:pt x="215712" y="692937"/>
                  </a:cubicBezTo>
                  <a:cubicBezTo>
                    <a:pt x="216078" y="692204"/>
                    <a:pt x="203983" y="685239"/>
                    <a:pt x="204716" y="678642"/>
                  </a:cubicBezTo>
                  <a:cubicBezTo>
                    <a:pt x="207281" y="648952"/>
                    <a:pt x="179791" y="628792"/>
                    <a:pt x="181624" y="599469"/>
                  </a:cubicBezTo>
                  <a:cubicBezTo>
                    <a:pt x="181990" y="592139"/>
                    <a:pt x="166596" y="589939"/>
                    <a:pt x="172094" y="578943"/>
                  </a:cubicBezTo>
                  <a:cubicBezTo>
                    <a:pt x="159631" y="578210"/>
                    <a:pt x="147536" y="573079"/>
                    <a:pt x="135073" y="575644"/>
                  </a:cubicBezTo>
                  <a:cubicBezTo>
                    <a:pt x="127376" y="577477"/>
                    <a:pt x="127743" y="584441"/>
                    <a:pt x="127009" y="590672"/>
                  </a:cubicBezTo>
                  <a:cubicBezTo>
                    <a:pt x="126276" y="599836"/>
                    <a:pt x="128476" y="609732"/>
                    <a:pt x="119679" y="616697"/>
                  </a:cubicBezTo>
                  <a:cubicBezTo>
                    <a:pt x="108316" y="621462"/>
                    <a:pt x="110882" y="607900"/>
                    <a:pt x="105384" y="604601"/>
                  </a:cubicBezTo>
                  <a:cubicBezTo>
                    <a:pt x="96953" y="611199"/>
                    <a:pt x="101352" y="619995"/>
                    <a:pt x="100252" y="627326"/>
                  </a:cubicBezTo>
                  <a:cubicBezTo>
                    <a:pt x="98786" y="636490"/>
                    <a:pt x="95121" y="641255"/>
                    <a:pt x="85224" y="637589"/>
                  </a:cubicBezTo>
                  <a:cubicBezTo>
                    <a:pt x="67630" y="630992"/>
                    <a:pt x="58467" y="612665"/>
                    <a:pt x="41606" y="604601"/>
                  </a:cubicBezTo>
                  <a:cubicBezTo>
                    <a:pt x="38674" y="603135"/>
                    <a:pt x="39773" y="596537"/>
                    <a:pt x="42706" y="592872"/>
                  </a:cubicBezTo>
                  <a:cubicBezTo>
                    <a:pt x="65431" y="587007"/>
                    <a:pt x="65431" y="587007"/>
                    <a:pt x="52969" y="564282"/>
                  </a:cubicBezTo>
                  <a:cubicBezTo>
                    <a:pt x="45271" y="550353"/>
                    <a:pt x="51869" y="534225"/>
                    <a:pt x="46004" y="519930"/>
                  </a:cubicBezTo>
                  <a:cubicBezTo>
                    <a:pt x="44538" y="516265"/>
                    <a:pt x="48204" y="509301"/>
                    <a:pt x="54068" y="509301"/>
                  </a:cubicBezTo>
                  <a:cubicBezTo>
                    <a:pt x="63965" y="509301"/>
                    <a:pt x="58833" y="521030"/>
                    <a:pt x="65431" y="525795"/>
                  </a:cubicBezTo>
                  <a:cubicBezTo>
                    <a:pt x="78260" y="513699"/>
                    <a:pt x="63232" y="506368"/>
                    <a:pt x="60299" y="497938"/>
                  </a:cubicBezTo>
                  <a:cubicBezTo>
                    <a:pt x="57367" y="489874"/>
                    <a:pt x="52236" y="492073"/>
                    <a:pt x="47471" y="496838"/>
                  </a:cubicBezTo>
                  <a:cubicBezTo>
                    <a:pt x="46004" y="498305"/>
                    <a:pt x="43805" y="499771"/>
                    <a:pt x="42706" y="499038"/>
                  </a:cubicBezTo>
                  <a:cubicBezTo>
                    <a:pt x="33176" y="493173"/>
                    <a:pt x="34642" y="481810"/>
                    <a:pt x="30610" y="473380"/>
                  </a:cubicBezTo>
                  <a:cubicBezTo>
                    <a:pt x="28044" y="467882"/>
                    <a:pt x="29144" y="461651"/>
                    <a:pt x="36474" y="460185"/>
                  </a:cubicBezTo>
                  <a:cubicBezTo>
                    <a:pt x="42339" y="458718"/>
                    <a:pt x="47837" y="455053"/>
                    <a:pt x="54435" y="455786"/>
                  </a:cubicBezTo>
                  <a:cubicBezTo>
                    <a:pt x="57001" y="456153"/>
                    <a:pt x="59566" y="460551"/>
                    <a:pt x="61766" y="455420"/>
                  </a:cubicBezTo>
                  <a:cubicBezTo>
                    <a:pt x="62132" y="454320"/>
                    <a:pt x="62132" y="452487"/>
                    <a:pt x="61399" y="451754"/>
                  </a:cubicBezTo>
                  <a:cubicBezTo>
                    <a:pt x="58833" y="449555"/>
                    <a:pt x="56634" y="451754"/>
                    <a:pt x="54801" y="452854"/>
                  </a:cubicBezTo>
                  <a:cubicBezTo>
                    <a:pt x="44905" y="458718"/>
                    <a:pt x="28411" y="453220"/>
                    <a:pt x="24745" y="471914"/>
                  </a:cubicBezTo>
                  <a:cubicBezTo>
                    <a:pt x="23646" y="477778"/>
                    <a:pt x="15582" y="473380"/>
                    <a:pt x="11916" y="468248"/>
                  </a:cubicBezTo>
                  <a:cubicBezTo>
                    <a:pt x="10450" y="465316"/>
                    <a:pt x="14849" y="456519"/>
                    <a:pt x="6052" y="46091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03" name="Freeform: Shape 25302">
              <a:extLst>
                <a:ext uri="{FF2B5EF4-FFF2-40B4-BE49-F238E27FC236}">
                  <a16:creationId xmlns:a16="http://schemas.microsoft.com/office/drawing/2014/main" id="{647D0A28-1DD8-426F-8804-B48906927596}"/>
                </a:ext>
              </a:extLst>
            </p:cNvPr>
            <p:cNvSpPr/>
            <p:nvPr/>
          </p:nvSpPr>
          <p:spPr>
            <a:xfrm>
              <a:off x="10232980" y="5838692"/>
              <a:ext cx="145149" cy="449422"/>
            </a:xfrm>
            <a:custGeom>
              <a:avLst/>
              <a:gdLst>
                <a:gd name="connsiteX0" fmla="*/ 35921 w 145149"/>
                <a:gd name="connsiteY0" fmla="*/ 5459 h 449422"/>
                <a:gd name="connsiteX1" fmla="*/ 47283 w 145149"/>
                <a:gd name="connsiteY1" fmla="*/ 17555 h 449422"/>
                <a:gd name="connsiteX2" fmla="*/ 72941 w 145149"/>
                <a:gd name="connsiteY2" fmla="*/ 42113 h 449422"/>
                <a:gd name="connsiteX3" fmla="*/ 85770 w 145149"/>
                <a:gd name="connsiteY3" fmla="*/ 46878 h 449422"/>
                <a:gd name="connsiteX4" fmla="*/ 88336 w 145149"/>
                <a:gd name="connsiteY4" fmla="*/ 33316 h 449422"/>
                <a:gd name="connsiteX5" fmla="*/ 87236 w 145149"/>
                <a:gd name="connsiteY5" fmla="*/ 20487 h 449422"/>
                <a:gd name="connsiteX6" fmla="*/ 100432 w 145149"/>
                <a:gd name="connsiteY6" fmla="*/ 10224 h 449422"/>
                <a:gd name="connsiteX7" fmla="*/ 105930 w 145149"/>
                <a:gd name="connsiteY7" fmla="*/ 20854 h 449422"/>
                <a:gd name="connsiteX8" fmla="*/ 111061 w 145149"/>
                <a:gd name="connsiteY8" fmla="*/ 27452 h 449422"/>
                <a:gd name="connsiteX9" fmla="*/ 122057 w 145149"/>
                <a:gd name="connsiteY9" fmla="*/ 37348 h 449422"/>
                <a:gd name="connsiteX10" fmla="*/ 128289 w 145149"/>
                <a:gd name="connsiteY10" fmla="*/ 101126 h 449422"/>
                <a:gd name="connsiteX11" fmla="*/ 129022 w 145149"/>
                <a:gd name="connsiteY11" fmla="*/ 144744 h 449422"/>
                <a:gd name="connsiteX12" fmla="*/ 134886 w 145149"/>
                <a:gd name="connsiteY12" fmla="*/ 166003 h 449422"/>
                <a:gd name="connsiteX13" fmla="*/ 135619 w 145149"/>
                <a:gd name="connsiteY13" fmla="*/ 220251 h 449422"/>
                <a:gd name="connsiteX14" fmla="*/ 145149 w 145149"/>
                <a:gd name="connsiteY14" fmla="*/ 324715 h 449422"/>
                <a:gd name="connsiteX15" fmla="*/ 138552 w 145149"/>
                <a:gd name="connsiteY15" fmla="*/ 337177 h 449422"/>
                <a:gd name="connsiteX16" fmla="*/ 126089 w 145149"/>
                <a:gd name="connsiteY16" fmla="*/ 333511 h 449422"/>
                <a:gd name="connsiteX17" fmla="*/ 128289 w 145149"/>
                <a:gd name="connsiteY17" fmla="*/ 348540 h 449422"/>
                <a:gd name="connsiteX18" fmla="*/ 127922 w 145149"/>
                <a:gd name="connsiteY18" fmla="*/ 377496 h 449422"/>
                <a:gd name="connsiteX19" fmla="*/ 117659 w 145149"/>
                <a:gd name="connsiteY19" fmla="*/ 422580 h 449422"/>
                <a:gd name="connsiteX20" fmla="*/ 86137 w 145149"/>
                <a:gd name="connsiteY20" fmla="*/ 448238 h 449422"/>
                <a:gd name="connsiteX21" fmla="*/ 73674 w 145149"/>
                <a:gd name="connsiteY21" fmla="*/ 444939 h 449422"/>
                <a:gd name="connsiteX22" fmla="*/ 78073 w 145149"/>
                <a:gd name="connsiteY22" fmla="*/ 413417 h 449422"/>
                <a:gd name="connsiteX23" fmla="*/ 64144 w 145149"/>
                <a:gd name="connsiteY23" fmla="*/ 406453 h 449422"/>
                <a:gd name="connsiteX24" fmla="*/ 54981 w 145149"/>
                <a:gd name="connsiteY24" fmla="*/ 398755 h 449422"/>
                <a:gd name="connsiteX25" fmla="*/ 59746 w 145149"/>
                <a:gd name="connsiteY25" fmla="*/ 379329 h 449422"/>
                <a:gd name="connsiteX26" fmla="*/ 68909 w 145149"/>
                <a:gd name="connsiteY26" fmla="*/ 371265 h 449422"/>
                <a:gd name="connsiteX27" fmla="*/ 53881 w 145149"/>
                <a:gd name="connsiteY27" fmla="*/ 364667 h 449422"/>
                <a:gd name="connsiteX28" fmla="*/ 44718 w 145149"/>
                <a:gd name="connsiteY28" fmla="*/ 365767 h 449422"/>
                <a:gd name="connsiteX29" fmla="*/ 60845 w 145149"/>
                <a:gd name="connsiteY29" fmla="*/ 349639 h 449422"/>
                <a:gd name="connsiteX30" fmla="*/ 70375 w 145149"/>
                <a:gd name="connsiteY30" fmla="*/ 347073 h 449422"/>
                <a:gd name="connsiteX31" fmla="*/ 65244 w 145149"/>
                <a:gd name="connsiteY31" fmla="*/ 334978 h 449422"/>
                <a:gd name="connsiteX32" fmla="*/ 55347 w 145149"/>
                <a:gd name="connsiteY32" fmla="*/ 325448 h 449422"/>
                <a:gd name="connsiteX33" fmla="*/ 54614 w 145149"/>
                <a:gd name="connsiteY33" fmla="*/ 307121 h 449422"/>
                <a:gd name="connsiteX34" fmla="*/ 53881 w 145149"/>
                <a:gd name="connsiteY34" fmla="*/ 293192 h 449422"/>
                <a:gd name="connsiteX35" fmla="*/ 45817 w 145149"/>
                <a:gd name="connsiteY35" fmla="*/ 299423 h 449422"/>
                <a:gd name="connsiteX36" fmla="*/ 38120 w 145149"/>
                <a:gd name="connsiteY36" fmla="*/ 303455 h 449422"/>
                <a:gd name="connsiteX37" fmla="*/ 23458 w 145149"/>
                <a:gd name="connsiteY37" fmla="*/ 300890 h 449422"/>
                <a:gd name="connsiteX38" fmla="*/ 15395 w 145149"/>
                <a:gd name="connsiteY38" fmla="*/ 299057 h 449422"/>
                <a:gd name="connsiteX39" fmla="*/ 19793 w 145149"/>
                <a:gd name="connsiteY39" fmla="*/ 292093 h 449422"/>
                <a:gd name="connsiteX40" fmla="*/ 32255 w 145149"/>
                <a:gd name="connsiteY40" fmla="*/ 269734 h 449422"/>
                <a:gd name="connsiteX41" fmla="*/ 15395 w 145149"/>
                <a:gd name="connsiteY41" fmla="*/ 259104 h 449422"/>
                <a:gd name="connsiteX42" fmla="*/ 28223 w 145149"/>
                <a:gd name="connsiteY42" fmla="*/ 246275 h 449422"/>
                <a:gd name="connsiteX43" fmla="*/ 27124 w 145149"/>
                <a:gd name="connsiteY43" fmla="*/ 223183 h 449422"/>
                <a:gd name="connsiteX44" fmla="*/ 18327 w 145149"/>
                <a:gd name="connsiteY44" fmla="*/ 215853 h 449422"/>
                <a:gd name="connsiteX45" fmla="*/ 0 w 145149"/>
                <a:gd name="connsiteY45" fmla="*/ 215120 h 449422"/>
                <a:gd name="connsiteX46" fmla="*/ 8797 w 145149"/>
                <a:gd name="connsiteY46" fmla="*/ 198625 h 449422"/>
                <a:gd name="connsiteX47" fmla="*/ 17227 w 145149"/>
                <a:gd name="connsiteY47" fmla="*/ 192761 h 449422"/>
                <a:gd name="connsiteX48" fmla="*/ 19793 w 145149"/>
                <a:gd name="connsiteY48" fmla="*/ 192394 h 449422"/>
                <a:gd name="connsiteX49" fmla="*/ 12462 w 145149"/>
                <a:gd name="connsiteY49" fmla="*/ 166003 h 449422"/>
                <a:gd name="connsiteX50" fmla="*/ 9163 w 145149"/>
                <a:gd name="connsiteY50" fmla="*/ 156473 h 449422"/>
                <a:gd name="connsiteX51" fmla="*/ 16128 w 145149"/>
                <a:gd name="connsiteY51" fmla="*/ 126417 h 449422"/>
                <a:gd name="connsiteX52" fmla="*/ 10630 w 145149"/>
                <a:gd name="connsiteY52" fmla="*/ 79134 h 449422"/>
                <a:gd name="connsiteX53" fmla="*/ 5865 w 145149"/>
                <a:gd name="connsiteY53" fmla="*/ 12424 h 449422"/>
                <a:gd name="connsiteX54" fmla="*/ 34088 w 145149"/>
                <a:gd name="connsiteY54" fmla="*/ 2894 h 449422"/>
                <a:gd name="connsiteX55" fmla="*/ 35921 w 145149"/>
                <a:gd name="connsiteY55" fmla="*/ 5459 h 44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5149" h="449422">
                  <a:moveTo>
                    <a:pt x="35921" y="5459"/>
                  </a:moveTo>
                  <a:cubicBezTo>
                    <a:pt x="31522" y="17189"/>
                    <a:pt x="43985" y="13523"/>
                    <a:pt x="47283" y="17555"/>
                  </a:cubicBezTo>
                  <a:cubicBezTo>
                    <a:pt x="54614" y="27085"/>
                    <a:pt x="62678" y="35516"/>
                    <a:pt x="72941" y="42113"/>
                  </a:cubicBezTo>
                  <a:cubicBezTo>
                    <a:pt x="77340" y="45046"/>
                    <a:pt x="81738" y="48711"/>
                    <a:pt x="85770" y="46878"/>
                  </a:cubicBezTo>
                  <a:cubicBezTo>
                    <a:pt x="91268" y="44679"/>
                    <a:pt x="87969" y="38081"/>
                    <a:pt x="88336" y="33316"/>
                  </a:cubicBezTo>
                  <a:cubicBezTo>
                    <a:pt x="88702" y="28918"/>
                    <a:pt x="87236" y="24519"/>
                    <a:pt x="87236" y="20487"/>
                  </a:cubicBezTo>
                  <a:cubicBezTo>
                    <a:pt x="87236" y="12057"/>
                    <a:pt x="94567" y="10224"/>
                    <a:pt x="100432" y="10224"/>
                  </a:cubicBezTo>
                  <a:cubicBezTo>
                    <a:pt x="105930" y="10224"/>
                    <a:pt x="111428" y="12790"/>
                    <a:pt x="105930" y="20854"/>
                  </a:cubicBezTo>
                  <a:cubicBezTo>
                    <a:pt x="102631" y="25619"/>
                    <a:pt x="107396" y="27085"/>
                    <a:pt x="111061" y="27452"/>
                  </a:cubicBezTo>
                  <a:cubicBezTo>
                    <a:pt x="119858" y="24886"/>
                    <a:pt x="123524" y="30751"/>
                    <a:pt x="122057" y="37348"/>
                  </a:cubicBezTo>
                  <a:cubicBezTo>
                    <a:pt x="116559" y="59341"/>
                    <a:pt x="127922" y="79500"/>
                    <a:pt x="128289" y="101126"/>
                  </a:cubicBezTo>
                  <a:cubicBezTo>
                    <a:pt x="128655" y="115421"/>
                    <a:pt x="128655" y="130083"/>
                    <a:pt x="129022" y="144744"/>
                  </a:cubicBezTo>
                  <a:cubicBezTo>
                    <a:pt x="134153" y="150975"/>
                    <a:pt x="137452" y="155740"/>
                    <a:pt x="134886" y="166003"/>
                  </a:cubicBezTo>
                  <a:cubicBezTo>
                    <a:pt x="130854" y="183597"/>
                    <a:pt x="133054" y="202291"/>
                    <a:pt x="135619" y="220251"/>
                  </a:cubicBezTo>
                  <a:cubicBezTo>
                    <a:pt x="140018" y="255072"/>
                    <a:pt x="143317" y="289527"/>
                    <a:pt x="145149" y="324715"/>
                  </a:cubicBezTo>
                  <a:cubicBezTo>
                    <a:pt x="144050" y="329480"/>
                    <a:pt x="142217" y="333878"/>
                    <a:pt x="138552" y="337177"/>
                  </a:cubicBezTo>
                  <a:cubicBezTo>
                    <a:pt x="133420" y="339376"/>
                    <a:pt x="128289" y="340842"/>
                    <a:pt x="126089" y="333511"/>
                  </a:cubicBezTo>
                  <a:cubicBezTo>
                    <a:pt x="122057" y="338643"/>
                    <a:pt x="126456" y="343408"/>
                    <a:pt x="128289" y="348540"/>
                  </a:cubicBezTo>
                  <a:cubicBezTo>
                    <a:pt x="131954" y="358070"/>
                    <a:pt x="131954" y="367233"/>
                    <a:pt x="127922" y="377496"/>
                  </a:cubicBezTo>
                  <a:cubicBezTo>
                    <a:pt x="122057" y="391791"/>
                    <a:pt x="119125" y="407186"/>
                    <a:pt x="117659" y="422580"/>
                  </a:cubicBezTo>
                  <a:cubicBezTo>
                    <a:pt x="115460" y="444939"/>
                    <a:pt x="108129" y="452637"/>
                    <a:pt x="86137" y="448238"/>
                  </a:cubicBezTo>
                  <a:cubicBezTo>
                    <a:pt x="82105" y="447505"/>
                    <a:pt x="77340" y="447872"/>
                    <a:pt x="73674" y="444939"/>
                  </a:cubicBezTo>
                  <a:cubicBezTo>
                    <a:pt x="80272" y="435043"/>
                    <a:pt x="68176" y="422947"/>
                    <a:pt x="78073" y="413417"/>
                  </a:cubicBezTo>
                  <a:cubicBezTo>
                    <a:pt x="74407" y="409385"/>
                    <a:pt x="71109" y="404620"/>
                    <a:pt x="64144" y="406453"/>
                  </a:cubicBezTo>
                  <a:cubicBezTo>
                    <a:pt x="57547" y="408285"/>
                    <a:pt x="54248" y="404987"/>
                    <a:pt x="54981" y="398755"/>
                  </a:cubicBezTo>
                  <a:cubicBezTo>
                    <a:pt x="56080" y="392158"/>
                    <a:pt x="50216" y="382628"/>
                    <a:pt x="59746" y="379329"/>
                  </a:cubicBezTo>
                  <a:cubicBezTo>
                    <a:pt x="64877" y="377496"/>
                    <a:pt x="70742" y="377496"/>
                    <a:pt x="68909" y="371265"/>
                  </a:cubicBezTo>
                  <a:cubicBezTo>
                    <a:pt x="67077" y="364301"/>
                    <a:pt x="60845" y="362468"/>
                    <a:pt x="53881" y="364667"/>
                  </a:cubicBezTo>
                  <a:cubicBezTo>
                    <a:pt x="51682" y="365400"/>
                    <a:pt x="49116" y="365400"/>
                    <a:pt x="44718" y="365767"/>
                  </a:cubicBezTo>
                  <a:cubicBezTo>
                    <a:pt x="47650" y="356237"/>
                    <a:pt x="52415" y="350739"/>
                    <a:pt x="60845" y="349639"/>
                  </a:cubicBezTo>
                  <a:cubicBezTo>
                    <a:pt x="64511" y="349273"/>
                    <a:pt x="70009" y="351472"/>
                    <a:pt x="70375" y="347073"/>
                  </a:cubicBezTo>
                  <a:cubicBezTo>
                    <a:pt x="70742" y="343041"/>
                    <a:pt x="67443" y="335344"/>
                    <a:pt x="65244" y="334978"/>
                  </a:cubicBezTo>
                  <a:cubicBezTo>
                    <a:pt x="58646" y="334245"/>
                    <a:pt x="59013" y="328013"/>
                    <a:pt x="55347" y="325448"/>
                  </a:cubicBezTo>
                  <a:cubicBezTo>
                    <a:pt x="46184" y="319583"/>
                    <a:pt x="44718" y="314085"/>
                    <a:pt x="54614" y="307121"/>
                  </a:cubicBezTo>
                  <a:cubicBezTo>
                    <a:pt x="60112" y="303089"/>
                    <a:pt x="59746" y="296858"/>
                    <a:pt x="53881" y="293192"/>
                  </a:cubicBezTo>
                  <a:cubicBezTo>
                    <a:pt x="46184" y="288427"/>
                    <a:pt x="46550" y="294292"/>
                    <a:pt x="45817" y="299423"/>
                  </a:cubicBezTo>
                  <a:cubicBezTo>
                    <a:pt x="45451" y="303089"/>
                    <a:pt x="39953" y="307487"/>
                    <a:pt x="38120" y="303455"/>
                  </a:cubicBezTo>
                  <a:cubicBezTo>
                    <a:pt x="33722" y="293925"/>
                    <a:pt x="28590" y="298690"/>
                    <a:pt x="23458" y="300890"/>
                  </a:cubicBezTo>
                  <a:cubicBezTo>
                    <a:pt x="20160" y="301989"/>
                    <a:pt x="16861" y="302722"/>
                    <a:pt x="15395" y="299057"/>
                  </a:cubicBezTo>
                  <a:cubicBezTo>
                    <a:pt x="13928" y="295758"/>
                    <a:pt x="16861" y="292459"/>
                    <a:pt x="19793" y="292093"/>
                  </a:cubicBezTo>
                  <a:cubicBezTo>
                    <a:pt x="35188" y="290626"/>
                    <a:pt x="31522" y="279264"/>
                    <a:pt x="32255" y="269734"/>
                  </a:cubicBezTo>
                  <a:cubicBezTo>
                    <a:pt x="33355" y="255072"/>
                    <a:pt x="16494" y="268634"/>
                    <a:pt x="15395" y="259104"/>
                  </a:cubicBezTo>
                  <a:cubicBezTo>
                    <a:pt x="14295" y="250307"/>
                    <a:pt x="32988" y="259837"/>
                    <a:pt x="28223" y="246275"/>
                  </a:cubicBezTo>
                  <a:cubicBezTo>
                    <a:pt x="25658" y="238944"/>
                    <a:pt x="17594" y="231980"/>
                    <a:pt x="27124" y="223183"/>
                  </a:cubicBezTo>
                  <a:cubicBezTo>
                    <a:pt x="28957" y="221351"/>
                    <a:pt x="23092" y="216219"/>
                    <a:pt x="18327" y="215853"/>
                  </a:cubicBezTo>
                  <a:cubicBezTo>
                    <a:pt x="12829" y="215486"/>
                    <a:pt x="7331" y="215486"/>
                    <a:pt x="0" y="215120"/>
                  </a:cubicBezTo>
                  <a:cubicBezTo>
                    <a:pt x="6231" y="209988"/>
                    <a:pt x="6964" y="204123"/>
                    <a:pt x="8797" y="198625"/>
                  </a:cubicBezTo>
                  <a:cubicBezTo>
                    <a:pt x="9530" y="196059"/>
                    <a:pt x="5132" y="181031"/>
                    <a:pt x="17227" y="192761"/>
                  </a:cubicBezTo>
                  <a:cubicBezTo>
                    <a:pt x="17594" y="193127"/>
                    <a:pt x="19427" y="193127"/>
                    <a:pt x="19793" y="192394"/>
                  </a:cubicBezTo>
                  <a:cubicBezTo>
                    <a:pt x="21992" y="189828"/>
                    <a:pt x="15761" y="167103"/>
                    <a:pt x="12462" y="166003"/>
                  </a:cubicBezTo>
                  <a:cubicBezTo>
                    <a:pt x="4398" y="163438"/>
                    <a:pt x="3299" y="161238"/>
                    <a:pt x="9163" y="156473"/>
                  </a:cubicBezTo>
                  <a:cubicBezTo>
                    <a:pt x="19793" y="147676"/>
                    <a:pt x="20160" y="140346"/>
                    <a:pt x="16128" y="126417"/>
                  </a:cubicBezTo>
                  <a:cubicBezTo>
                    <a:pt x="11729" y="112122"/>
                    <a:pt x="10263" y="95261"/>
                    <a:pt x="10630" y="79134"/>
                  </a:cubicBezTo>
                  <a:cubicBezTo>
                    <a:pt x="11363" y="56775"/>
                    <a:pt x="2566" y="35149"/>
                    <a:pt x="5865" y="12424"/>
                  </a:cubicBezTo>
                  <a:cubicBezTo>
                    <a:pt x="14295" y="6559"/>
                    <a:pt x="20893" y="-5537"/>
                    <a:pt x="34088" y="2894"/>
                  </a:cubicBezTo>
                  <a:cubicBezTo>
                    <a:pt x="34821" y="3993"/>
                    <a:pt x="35554" y="4726"/>
                    <a:pt x="35921" y="5459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04" name="Freeform: Shape 25303">
              <a:extLst>
                <a:ext uri="{FF2B5EF4-FFF2-40B4-BE49-F238E27FC236}">
                  <a16:creationId xmlns:a16="http://schemas.microsoft.com/office/drawing/2014/main" id="{0CB73B12-107B-454C-AE3F-0A3DB03EAA11}"/>
                </a:ext>
              </a:extLst>
            </p:cNvPr>
            <p:cNvSpPr/>
            <p:nvPr/>
          </p:nvSpPr>
          <p:spPr>
            <a:xfrm>
              <a:off x="10212820" y="6171742"/>
              <a:ext cx="222855" cy="421979"/>
            </a:xfrm>
            <a:custGeom>
              <a:avLst/>
              <a:gdLst>
                <a:gd name="connsiteX0" fmla="*/ 93834 w 222855"/>
                <a:gd name="connsiteY0" fmla="*/ 111888 h 421979"/>
                <a:gd name="connsiteX1" fmla="*/ 110328 w 222855"/>
                <a:gd name="connsiteY1" fmla="*/ 111522 h 421979"/>
                <a:gd name="connsiteX2" fmla="*/ 132687 w 222855"/>
                <a:gd name="connsiteY2" fmla="*/ 89530 h 421979"/>
                <a:gd name="connsiteX3" fmla="*/ 144050 w 222855"/>
                <a:gd name="connsiteY3" fmla="*/ 42613 h 421979"/>
                <a:gd name="connsiteX4" fmla="*/ 145149 w 222855"/>
                <a:gd name="connsiteY4" fmla="*/ 18055 h 421979"/>
                <a:gd name="connsiteX5" fmla="*/ 138552 w 222855"/>
                <a:gd name="connsiteY5" fmla="*/ 3760 h 421979"/>
                <a:gd name="connsiteX6" fmla="*/ 157612 w 222855"/>
                <a:gd name="connsiteY6" fmla="*/ 3393 h 421979"/>
                <a:gd name="connsiteX7" fmla="*/ 169707 w 222855"/>
                <a:gd name="connsiteY7" fmla="*/ 25752 h 421979"/>
                <a:gd name="connsiteX8" fmla="*/ 171540 w 222855"/>
                <a:gd name="connsiteY8" fmla="*/ 70470 h 421979"/>
                <a:gd name="connsiteX9" fmla="*/ 152480 w 222855"/>
                <a:gd name="connsiteY9" fmla="*/ 82932 h 421979"/>
                <a:gd name="connsiteX10" fmla="*/ 173739 w 222855"/>
                <a:gd name="connsiteY10" fmla="*/ 93562 h 421979"/>
                <a:gd name="connsiteX11" fmla="*/ 174106 w 222855"/>
                <a:gd name="connsiteY11" fmla="*/ 101259 h 421979"/>
                <a:gd name="connsiteX12" fmla="*/ 168241 w 222855"/>
                <a:gd name="connsiteY12" fmla="*/ 119219 h 421979"/>
                <a:gd name="connsiteX13" fmla="*/ 182170 w 222855"/>
                <a:gd name="connsiteY13" fmla="*/ 144510 h 421979"/>
                <a:gd name="connsiteX14" fmla="*/ 190967 w 222855"/>
                <a:gd name="connsiteY14" fmla="*/ 214153 h 421979"/>
                <a:gd name="connsiteX15" fmla="*/ 185102 w 222855"/>
                <a:gd name="connsiteY15" fmla="*/ 233946 h 421979"/>
                <a:gd name="connsiteX16" fmla="*/ 171907 w 222855"/>
                <a:gd name="connsiteY16" fmla="*/ 223316 h 421979"/>
                <a:gd name="connsiteX17" fmla="*/ 156512 w 222855"/>
                <a:gd name="connsiteY17" fmla="*/ 209388 h 421979"/>
                <a:gd name="connsiteX18" fmla="*/ 131587 w 222855"/>
                <a:gd name="connsiteY18" fmla="*/ 254105 h 421979"/>
                <a:gd name="connsiteX19" fmla="*/ 151014 w 222855"/>
                <a:gd name="connsiteY19" fmla="*/ 259604 h 421979"/>
                <a:gd name="connsiteX20" fmla="*/ 159811 w 222855"/>
                <a:gd name="connsiteY20" fmla="*/ 279396 h 421979"/>
                <a:gd name="connsiteX21" fmla="*/ 153580 w 222855"/>
                <a:gd name="connsiteY21" fmla="*/ 291492 h 421979"/>
                <a:gd name="connsiteX22" fmla="*/ 172273 w 222855"/>
                <a:gd name="connsiteY22" fmla="*/ 317883 h 421979"/>
                <a:gd name="connsiteX23" fmla="*/ 198664 w 222855"/>
                <a:gd name="connsiteY23" fmla="*/ 334377 h 421979"/>
                <a:gd name="connsiteX24" fmla="*/ 200130 w 222855"/>
                <a:gd name="connsiteY24" fmla="*/ 341708 h 421979"/>
                <a:gd name="connsiteX25" fmla="*/ 203062 w 222855"/>
                <a:gd name="connsiteY25" fmla="*/ 363700 h 421979"/>
                <a:gd name="connsiteX26" fmla="*/ 222855 w 222855"/>
                <a:gd name="connsiteY26" fmla="*/ 409151 h 421979"/>
                <a:gd name="connsiteX27" fmla="*/ 213325 w 222855"/>
                <a:gd name="connsiteY27" fmla="*/ 421980 h 421979"/>
                <a:gd name="connsiteX28" fmla="*/ 205262 w 222855"/>
                <a:gd name="connsiteY28" fmla="*/ 418315 h 421979"/>
                <a:gd name="connsiteX29" fmla="*/ 162010 w 222855"/>
                <a:gd name="connsiteY29" fmla="*/ 373964 h 421979"/>
                <a:gd name="connsiteX30" fmla="*/ 159811 w 222855"/>
                <a:gd name="connsiteY30" fmla="*/ 369199 h 421979"/>
                <a:gd name="connsiteX31" fmla="*/ 141850 w 222855"/>
                <a:gd name="connsiteY31" fmla="*/ 329979 h 421979"/>
                <a:gd name="connsiteX32" fmla="*/ 117659 w 222855"/>
                <a:gd name="connsiteY32" fmla="*/ 320082 h 421979"/>
                <a:gd name="connsiteX33" fmla="*/ 79172 w 222855"/>
                <a:gd name="connsiteY33" fmla="*/ 292592 h 421979"/>
                <a:gd name="connsiteX34" fmla="*/ 40319 w 222855"/>
                <a:gd name="connsiteY34" fmla="*/ 256671 h 421979"/>
                <a:gd name="connsiteX35" fmla="*/ 26757 w 222855"/>
                <a:gd name="connsiteY35" fmla="*/ 241643 h 421979"/>
                <a:gd name="connsiteX36" fmla="*/ 35188 w 222855"/>
                <a:gd name="connsiteY36" fmla="*/ 228081 h 421979"/>
                <a:gd name="connsiteX37" fmla="*/ 19060 w 222855"/>
                <a:gd name="connsiteY37" fmla="*/ 227715 h 421979"/>
                <a:gd name="connsiteX38" fmla="*/ 0 w 222855"/>
                <a:gd name="connsiteY38" fmla="*/ 194360 h 421979"/>
                <a:gd name="connsiteX39" fmla="*/ 3665 w 222855"/>
                <a:gd name="connsiteY39" fmla="*/ 175666 h 421979"/>
                <a:gd name="connsiteX40" fmla="*/ 44718 w 222855"/>
                <a:gd name="connsiteY40" fmla="*/ 226248 h 421979"/>
                <a:gd name="connsiteX41" fmla="*/ 70009 w 222855"/>
                <a:gd name="connsiteY41" fmla="*/ 243842 h 421979"/>
                <a:gd name="connsiteX42" fmla="*/ 75873 w 222855"/>
                <a:gd name="connsiteY42" fmla="*/ 247141 h 421979"/>
                <a:gd name="connsiteX43" fmla="*/ 104464 w 222855"/>
                <a:gd name="connsiteY43" fmla="*/ 272066 h 421979"/>
                <a:gd name="connsiteX44" fmla="*/ 121691 w 222855"/>
                <a:gd name="connsiteY44" fmla="*/ 270233 h 421979"/>
                <a:gd name="connsiteX45" fmla="*/ 108862 w 222855"/>
                <a:gd name="connsiteY45" fmla="*/ 254838 h 421979"/>
                <a:gd name="connsiteX46" fmla="*/ 94200 w 222855"/>
                <a:gd name="connsiteY46" fmla="*/ 242010 h 421979"/>
                <a:gd name="connsiteX47" fmla="*/ 104464 w 222855"/>
                <a:gd name="connsiteY47" fmla="*/ 229914 h 421979"/>
                <a:gd name="connsiteX48" fmla="*/ 112161 w 222855"/>
                <a:gd name="connsiteY48" fmla="*/ 182997 h 421979"/>
                <a:gd name="connsiteX49" fmla="*/ 112161 w 222855"/>
                <a:gd name="connsiteY49" fmla="*/ 175666 h 421979"/>
                <a:gd name="connsiteX50" fmla="*/ 125723 w 222855"/>
                <a:gd name="connsiteY50" fmla="*/ 138646 h 421979"/>
                <a:gd name="connsiteX51" fmla="*/ 129022 w 222855"/>
                <a:gd name="connsiteY51" fmla="*/ 125450 h 421979"/>
                <a:gd name="connsiteX52" fmla="*/ 101165 w 222855"/>
                <a:gd name="connsiteY52" fmla="*/ 119219 h 421979"/>
                <a:gd name="connsiteX53" fmla="*/ 93834 w 222855"/>
                <a:gd name="connsiteY53" fmla="*/ 111888 h 42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2855" h="421979">
                  <a:moveTo>
                    <a:pt x="93834" y="111888"/>
                  </a:moveTo>
                  <a:cubicBezTo>
                    <a:pt x="99332" y="111522"/>
                    <a:pt x="104464" y="110789"/>
                    <a:pt x="110328" y="111522"/>
                  </a:cubicBezTo>
                  <a:cubicBezTo>
                    <a:pt x="129755" y="113721"/>
                    <a:pt x="131954" y="108590"/>
                    <a:pt x="132687" y="89530"/>
                  </a:cubicBezTo>
                  <a:cubicBezTo>
                    <a:pt x="133420" y="73768"/>
                    <a:pt x="137452" y="56908"/>
                    <a:pt x="144050" y="42613"/>
                  </a:cubicBezTo>
                  <a:cubicBezTo>
                    <a:pt x="148448" y="33083"/>
                    <a:pt x="145882" y="26118"/>
                    <a:pt x="145149" y="18055"/>
                  </a:cubicBezTo>
                  <a:cubicBezTo>
                    <a:pt x="144783" y="12923"/>
                    <a:pt x="132687" y="12923"/>
                    <a:pt x="138552" y="3760"/>
                  </a:cubicBezTo>
                  <a:cubicBezTo>
                    <a:pt x="145149" y="-6137"/>
                    <a:pt x="151380" y="7058"/>
                    <a:pt x="157612" y="3393"/>
                  </a:cubicBezTo>
                  <a:cubicBezTo>
                    <a:pt x="169707" y="6325"/>
                    <a:pt x="168974" y="16955"/>
                    <a:pt x="169707" y="25752"/>
                  </a:cubicBezTo>
                  <a:cubicBezTo>
                    <a:pt x="170807" y="40413"/>
                    <a:pt x="170807" y="55441"/>
                    <a:pt x="171540" y="70470"/>
                  </a:cubicBezTo>
                  <a:cubicBezTo>
                    <a:pt x="170074" y="81466"/>
                    <a:pt x="157245" y="75601"/>
                    <a:pt x="152480" y="82932"/>
                  </a:cubicBezTo>
                  <a:cubicBezTo>
                    <a:pt x="156145" y="93195"/>
                    <a:pt x="169341" y="85131"/>
                    <a:pt x="173739" y="93562"/>
                  </a:cubicBezTo>
                  <a:cubicBezTo>
                    <a:pt x="174839" y="96127"/>
                    <a:pt x="175205" y="98693"/>
                    <a:pt x="174106" y="101259"/>
                  </a:cubicBezTo>
                  <a:cubicBezTo>
                    <a:pt x="172273" y="107123"/>
                    <a:pt x="155779" y="108590"/>
                    <a:pt x="168241" y="119219"/>
                  </a:cubicBezTo>
                  <a:cubicBezTo>
                    <a:pt x="176672" y="125450"/>
                    <a:pt x="181803" y="134247"/>
                    <a:pt x="182170" y="144510"/>
                  </a:cubicBezTo>
                  <a:cubicBezTo>
                    <a:pt x="182536" y="167969"/>
                    <a:pt x="189867" y="190694"/>
                    <a:pt x="190967" y="214153"/>
                  </a:cubicBezTo>
                  <a:cubicBezTo>
                    <a:pt x="191333" y="221484"/>
                    <a:pt x="193899" y="230647"/>
                    <a:pt x="185102" y="233946"/>
                  </a:cubicBezTo>
                  <a:cubicBezTo>
                    <a:pt x="177405" y="236878"/>
                    <a:pt x="175572" y="228081"/>
                    <a:pt x="171907" y="223316"/>
                  </a:cubicBezTo>
                  <a:cubicBezTo>
                    <a:pt x="167508" y="218185"/>
                    <a:pt x="162010" y="213786"/>
                    <a:pt x="156512" y="209388"/>
                  </a:cubicBezTo>
                  <a:cubicBezTo>
                    <a:pt x="163843" y="234312"/>
                    <a:pt x="156145" y="247508"/>
                    <a:pt x="131587" y="254105"/>
                  </a:cubicBezTo>
                  <a:cubicBezTo>
                    <a:pt x="137819" y="254472"/>
                    <a:pt x="142950" y="260337"/>
                    <a:pt x="151014" y="259604"/>
                  </a:cubicBezTo>
                  <a:cubicBezTo>
                    <a:pt x="159444" y="258870"/>
                    <a:pt x="164942" y="273165"/>
                    <a:pt x="159811" y="279396"/>
                  </a:cubicBezTo>
                  <a:cubicBezTo>
                    <a:pt x="156879" y="283062"/>
                    <a:pt x="148815" y="283795"/>
                    <a:pt x="153580" y="291492"/>
                  </a:cubicBezTo>
                  <a:cubicBezTo>
                    <a:pt x="159078" y="300656"/>
                    <a:pt x="159078" y="313851"/>
                    <a:pt x="172273" y="317883"/>
                  </a:cubicBezTo>
                  <a:cubicBezTo>
                    <a:pt x="182536" y="321182"/>
                    <a:pt x="192066" y="325580"/>
                    <a:pt x="198664" y="334377"/>
                  </a:cubicBezTo>
                  <a:cubicBezTo>
                    <a:pt x="200130" y="336210"/>
                    <a:pt x="200497" y="339142"/>
                    <a:pt x="200130" y="341708"/>
                  </a:cubicBezTo>
                  <a:cubicBezTo>
                    <a:pt x="194999" y="349772"/>
                    <a:pt x="193532" y="355637"/>
                    <a:pt x="203062" y="363700"/>
                  </a:cubicBezTo>
                  <a:cubicBezTo>
                    <a:pt x="216258" y="375063"/>
                    <a:pt x="218457" y="393024"/>
                    <a:pt x="222855" y="409151"/>
                  </a:cubicBezTo>
                  <a:cubicBezTo>
                    <a:pt x="221756" y="415016"/>
                    <a:pt x="219190" y="419414"/>
                    <a:pt x="213325" y="421980"/>
                  </a:cubicBezTo>
                  <a:cubicBezTo>
                    <a:pt x="210027" y="421980"/>
                    <a:pt x="206728" y="420880"/>
                    <a:pt x="205262" y="418315"/>
                  </a:cubicBezTo>
                  <a:cubicBezTo>
                    <a:pt x="196465" y="398155"/>
                    <a:pt x="180337" y="384960"/>
                    <a:pt x="162010" y="373964"/>
                  </a:cubicBezTo>
                  <a:cubicBezTo>
                    <a:pt x="160544" y="372864"/>
                    <a:pt x="159811" y="371031"/>
                    <a:pt x="159811" y="369199"/>
                  </a:cubicBezTo>
                  <a:cubicBezTo>
                    <a:pt x="164942" y="349405"/>
                    <a:pt x="161644" y="340975"/>
                    <a:pt x="141850" y="329979"/>
                  </a:cubicBezTo>
                  <a:cubicBezTo>
                    <a:pt x="134153" y="325947"/>
                    <a:pt x="126456" y="321182"/>
                    <a:pt x="117659" y="320082"/>
                  </a:cubicBezTo>
                  <a:cubicBezTo>
                    <a:pt x="99332" y="317517"/>
                    <a:pt x="90169" y="307253"/>
                    <a:pt x="79172" y="292592"/>
                  </a:cubicBezTo>
                  <a:cubicBezTo>
                    <a:pt x="69276" y="279396"/>
                    <a:pt x="53881" y="268034"/>
                    <a:pt x="40319" y="256671"/>
                  </a:cubicBezTo>
                  <a:cubicBezTo>
                    <a:pt x="35188" y="252273"/>
                    <a:pt x="28957" y="248974"/>
                    <a:pt x="26757" y="241643"/>
                  </a:cubicBezTo>
                  <a:cubicBezTo>
                    <a:pt x="25291" y="235412"/>
                    <a:pt x="30056" y="232480"/>
                    <a:pt x="35188" y="228081"/>
                  </a:cubicBezTo>
                  <a:cubicBezTo>
                    <a:pt x="28590" y="232113"/>
                    <a:pt x="23825" y="230280"/>
                    <a:pt x="19060" y="227715"/>
                  </a:cubicBezTo>
                  <a:cubicBezTo>
                    <a:pt x="14295" y="215252"/>
                    <a:pt x="6598" y="205356"/>
                    <a:pt x="0" y="194360"/>
                  </a:cubicBezTo>
                  <a:cubicBezTo>
                    <a:pt x="8064" y="189595"/>
                    <a:pt x="5865" y="182630"/>
                    <a:pt x="3665" y="175666"/>
                  </a:cubicBezTo>
                  <a:cubicBezTo>
                    <a:pt x="12462" y="196192"/>
                    <a:pt x="36287" y="204623"/>
                    <a:pt x="44718" y="226248"/>
                  </a:cubicBezTo>
                  <a:cubicBezTo>
                    <a:pt x="48383" y="235779"/>
                    <a:pt x="53515" y="249340"/>
                    <a:pt x="70009" y="243842"/>
                  </a:cubicBezTo>
                  <a:cubicBezTo>
                    <a:pt x="71475" y="243476"/>
                    <a:pt x="75507" y="245675"/>
                    <a:pt x="75873" y="247141"/>
                  </a:cubicBezTo>
                  <a:cubicBezTo>
                    <a:pt x="78806" y="263269"/>
                    <a:pt x="91635" y="266934"/>
                    <a:pt x="104464" y="272066"/>
                  </a:cubicBezTo>
                  <a:cubicBezTo>
                    <a:pt x="112161" y="275365"/>
                    <a:pt x="119125" y="277197"/>
                    <a:pt x="121691" y="270233"/>
                  </a:cubicBezTo>
                  <a:cubicBezTo>
                    <a:pt x="125356" y="261070"/>
                    <a:pt x="114360" y="254838"/>
                    <a:pt x="108862" y="254838"/>
                  </a:cubicBezTo>
                  <a:cubicBezTo>
                    <a:pt x="98599" y="254472"/>
                    <a:pt x="96400" y="248241"/>
                    <a:pt x="94200" y="242010"/>
                  </a:cubicBezTo>
                  <a:cubicBezTo>
                    <a:pt x="91268" y="233579"/>
                    <a:pt x="99332" y="232480"/>
                    <a:pt x="104464" y="229914"/>
                  </a:cubicBezTo>
                  <a:cubicBezTo>
                    <a:pt x="123524" y="220017"/>
                    <a:pt x="126822" y="199491"/>
                    <a:pt x="112161" y="182997"/>
                  </a:cubicBezTo>
                  <a:cubicBezTo>
                    <a:pt x="109595" y="180065"/>
                    <a:pt x="108862" y="177865"/>
                    <a:pt x="112161" y="175666"/>
                  </a:cubicBezTo>
                  <a:cubicBezTo>
                    <a:pt x="122057" y="165403"/>
                    <a:pt x="131954" y="155140"/>
                    <a:pt x="125723" y="138646"/>
                  </a:cubicBezTo>
                  <a:cubicBezTo>
                    <a:pt x="123890" y="134247"/>
                    <a:pt x="123157" y="129482"/>
                    <a:pt x="129022" y="125450"/>
                  </a:cubicBezTo>
                  <a:cubicBezTo>
                    <a:pt x="117292" y="132415"/>
                    <a:pt x="107762" y="131315"/>
                    <a:pt x="101165" y="119219"/>
                  </a:cubicBezTo>
                  <a:cubicBezTo>
                    <a:pt x="98599" y="117020"/>
                    <a:pt x="96400" y="114454"/>
                    <a:pt x="93834" y="111888"/>
                  </a:cubicBezTo>
                  <a:close/>
                </a:path>
              </a:pathLst>
            </a:custGeom>
            <a:solidFill>
              <a:srgbClr val="D9BB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05" name="Freeform: Shape 25304">
              <a:extLst>
                <a:ext uri="{FF2B5EF4-FFF2-40B4-BE49-F238E27FC236}">
                  <a16:creationId xmlns:a16="http://schemas.microsoft.com/office/drawing/2014/main" id="{4CF5D634-207B-4550-B35D-9B6FAECD5DAC}"/>
                </a:ext>
              </a:extLst>
            </p:cNvPr>
            <p:cNvSpPr/>
            <p:nvPr/>
          </p:nvSpPr>
          <p:spPr>
            <a:xfrm>
              <a:off x="10136925" y="5373034"/>
              <a:ext cx="55978" cy="528704"/>
            </a:xfrm>
            <a:custGeom>
              <a:avLst/>
              <a:gdLst>
                <a:gd name="connsiteX0" fmla="*/ 8452 w 55978"/>
                <a:gd name="connsiteY0" fmla="*/ 452057 h 528704"/>
                <a:gd name="connsiteX1" fmla="*/ 8452 w 55978"/>
                <a:gd name="connsiteY1" fmla="*/ 448758 h 528704"/>
                <a:gd name="connsiteX2" fmla="*/ 4786 w 55978"/>
                <a:gd name="connsiteY2" fmla="*/ 406973 h 528704"/>
                <a:gd name="connsiteX3" fmla="*/ 1121 w 55978"/>
                <a:gd name="connsiteY3" fmla="*/ 275386 h 528704"/>
                <a:gd name="connsiteX4" fmla="*/ 21 w 55978"/>
                <a:gd name="connsiteY4" fmla="*/ 189615 h 528704"/>
                <a:gd name="connsiteX5" fmla="*/ 8818 w 55978"/>
                <a:gd name="connsiteY5" fmla="*/ 85518 h 528704"/>
                <a:gd name="connsiteX6" fmla="*/ 11018 w 55978"/>
                <a:gd name="connsiteY6" fmla="*/ 42634 h 528704"/>
                <a:gd name="connsiteX7" fmla="*/ 9185 w 55978"/>
                <a:gd name="connsiteY7" fmla="*/ 31637 h 528704"/>
                <a:gd name="connsiteX8" fmla="*/ 18348 w 55978"/>
                <a:gd name="connsiteY8" fmla="*/ 482 h 528704"/>
                <a:gd name="connsiteX9" fmla="*/ 23846 w 55978"/>
                <a:gd name="connsiteY9" fmla="*/ 1215 h 528704"/>
                <a:gd name="connsiteX10" fmla="*/ 29711 w 55978"/>
                <a:gd name="connsiteY10" fmla="*/ 42634 h 528704"/>
                <a:gd name="connsiteX11" fmla="*/ 33743 w 55978"/>
                <a:gd name="connsiteY11" fmla="*/ 115208 h 528704"/>
                <a:gd name="connsiteX12" fmla="*/ 49138 w 55978"/>
                <a:gd name="connsiteY12" fmla="*/ 124738 h 528704"/>
                <a:gd name="connsiteX13" fmla="*/ 49138 w 55978"/>
                <a:gd name="connsiteY13" fmla="*/ 158460 h 528704"/>
                <a:gd name="connsiteX14" fmla="*/ 39974 w 55978"/>
                <a:gd name="connsiteY14" fmla="*/ 165057 h 528704"/>
                <a:gd name="connsiteX15" fmla="*/ 38508 w 55978"/>
                <a:gd name="connsiteY15" fmla="*/ 225536 h 528704"/>
                <a:gd name="connsiteX16" fmla="*/ 48771 w 55978"/>
                <a:gd name="connsiteY16" fmla="*/ 251561 h 528704"/>
                <a:gd name="connsiteX17" fmla="*/ 49138 w 55978"/>
                <a:gd name="connsiteY17" fmla="*/ 259624 h 528704"/>
                <a:gd name="connsiteX18" fmla="*/ 45106 w 55978"/>
                <a:gd name="connsiteY18" fmla="*/ 269888 h 528704"/>
                <a:gd name="connsiteX19" fmla="*/ 50604 w 55978"/>
                <a:gd name="connsiteY19" fmla="*/ 291147 h 528704"/>
                <a:gd name="connsiteX20" fmla="*/ 51703 w 55978"/>
                <a:gd name="connsiteY20" fmla="*/ 302143 h 528704"/>
                <a:gd name="connsiteX21" fmla="*/ 42173 w 55978"/>
                <a:gd name="connsiteY21" fmla="*/ 340996 h 528704"/>
                <a:gd name="connsiteX22" fmla="*/ 49871 w 55978"/>
                <a:gd name="connsiteY22" fmla="*/ 371052 h 528704"/>
                <a:gd name="connsiteX23" fmla="*/ 53903 w 55978"/>
                <a:gd name="connsiteY23" fmla="*/ 381682 h 528704"/>
                <a:gd name="connsiteX24" fmla="*/ 44006 w 55978"/>
                <a:gd name="connsiteY24" fmla="*/ 377283 h 528704"/>
                <a:gd name="connsiteX25" fmla="*/ 42906 w 55978"/>
                <a:gd name="connsiteY25" fmla="*/ 380216 h 528704"/>
                <a:gd name="connsiteX26" fmla="*/ 50237 w 55978"/>
                <a:gd name="connsiteY26" fmla="*/ 486878 h 528704"/>
                <a:gd name="connsiteX27" fmla="*/ 47671 w 55978"/>
                <a:gd name="connsiteY27" fmla="*/ 521333 h 528704"/>
                <a:gd name="connsiteX28" fmla="*/ 45472 w 55978"/>
                <a:gd name="connsiteY28" fmla="*/ 528664 h 528704"/>
                <a:gd name="connsiteX29" fmla="*/ 39974 w 55978"/>
                <a:gd name="connsiteY29" fmla="*/ 524998 h 528704"/>
                <a:gd name="connsiteX30" fmla="*/ 27145 w 55978"/>
                <a:gd name="connsiteY30" fmla="*/ 490910 h 528704"/>
                <a:gd name="connsiteX31" fmla="*/ 8452 w 55978"/>
                <a:gd name="connsiteY31" fmla="*/ 452057 h 52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978" h="528704">
                  <a:moveTo>
                    <a:pt x="8452" y="452057"/>
                  </a:moveTo>
                  <a:cubicBezTo>
                    <a:pt x="8452" y="450958"/>
                    <a:pt x="8452" y="449858"/>
                    <a:pt x="8452" y="448758"/>
                  </a:cubicBezTo>
                  <a:cubicBezTo>
                    <a:pt x="5153" y="435196"/>
                    <a:pt x="10284" y="420535"/>
                    <a:pt x="4786" y="406973"/>
                  </a:cubicBezTo>
                  <a:cubicBezTo>
                    <a:pt x="1854" y="363355"/>
                    <a:pt x="-345" y="319370"/>
                    <a:pt x="1121" y="275386"/>
                  </a:cubicBezTo>
                  <a:cubicBezTo>
                    <a:pt x="3687" y="246796"/>
                    <a:pt x="388" y="218206"/>
                    <a:pt x="21" y="189615"/>
                  </a:cubicBezTo>
                  <a:cubicBezTo>
                    <a:pt x="-345" y="154428"/>
                    <a:pt x="4053" y="119973"/>
                    <a:pt x="8818" y="85518"/>
                  </a:cubicBezTo>
                  <a:cubicBezTo>
                    <a:pt x="11018" y="71224"/>
                    <a:pt x="11384" y="56929"/>
                    <a:pt x="11018" y="42634"/>
                  </a:cubicBezTo>
                  <a:cubicBezTo>
                    <a:pt x="11018" y="38968"/>
                    <a:pt x="11751" y="34570"/>
                    <a:pt x="9185" y="31637"/>
                  </a:cubicBezTo>
                  <a:cubicBezTo>
                    <a:pt x="-5477" y="15876"/>
                    <a:pt x="4786" y="7812"/>
                    <a:pt x="18348" y="482"/>
                  </a:cubicBezTo>
                  <a:cubicBezTo>
                    <a:pt x="20181" y="-252"/>
                    <a:pt x="22014" y="-252"/>
                    <a:pt x="23846" y="1215"/>
                  </a:cubicBezTo>
                  <a:cubicBezTo>
                    <a:pt x="29344" y="14410"/>
                    <a:pt x="31544" y="27605"/>
                    <a:pt x="29711" y="42634"/>
                  </a:cubicBezTo>
                  <a:cubicBezTo>
                    <a:pt x="26779" y="66825"/>
                    <a:pt x="33010" y="91017"/>
                    <a:pt x="33743" y="115208"/>
                  </a:cubicBezTo>
                  <a:cubicBezTo>
                    <a:pt x="34110" y="125471"/>
                    <a:pt x="43273" y="122905"/>
                    <a:pt x="49138" y="124738"/>
                  </a:cubicBezTo>
                  <a:cubicBezTo>
                    <a:pt x="49138" y="136101"/>
                    <a:pt x="45472" y="147097"/>
                    <a:pt x="49138" y="158460"/>
                  </a:cubicBezTo>
                  <a:cubicBezTo>
                    <a:pt x="47305" y="162492"/>
                    <a:pt x="37775" y="159193"/>
                    <a:pt x="39974" y="165057"/>
                  </a:cubicBezTo>
                  <a:cubicBezTo>
                    <a:pt x="47671" y="185584"/>
                    <a:pt x="34843" y="205377"/>
                    <a:pt x="38508" y="225536"/>
                  </a:cubicBezTo>
                  <a:cubicBezTo>
                    <a:pt x="40341" y="235433"/>
                    <a:pt x="38508" y="245329"/>
                    <a:pt x="48771" y="251561"/>
                  </a:cubicBezTo>
                  <a:cubicBezTo>
                    <a:pt x="51703" y="253393"/>
                    <a:pt x="51703" y="256692"/>
                    <a:pt x="49138" y="259624"/>
                  </a:cubicBezTo>
                  <a:cubicBezTo>
                    <a:pt x="45839" y="263290"/>
                    <a:pt x="39974" y="268421"/>
                    <a:pt x="45106" y="269888"/>
                  </a:cubicBezTo>
                  <a:cubicBezTo>
                    <a:pt x="62333" y="274286"/>
                    <a:pt x="55002" y="282350"/>
                    <a:pt x="50604" y="291147"/>
                  </a:cubicBezTo>
                  <a:cubicBezTo>
                    <a:pt x="49138" y="293712"/>
                    <a:pt x="51337" y="298478"/>
                    <a:pt x="51703" y="302143"/>
                  </a:cubicBezTo>
                  <a:cubicBezTo>
                    <a:pt x="52436" y="316071"/>
                    <a:pt x="61600" y="331833"/>
                    <a:pt x="42173" y="340996"/>
                  </a:cubicBezTo>
                  <a:cubicBezTo>
                    <a:pt x="47671" y="350159"/>
                    <a:pt x="35576" y="363721"/>
                    <a:pt x="49871" y="371052"/>
                  </a:cubicBezTo>
                  <a:cubicBezTo>
                    <a:pt x="52070" y="372152"/>
                    <a:pt x="58668" y="376917"/>
                    <a:pt x="53903" y="381682"/>
                  </a:cubicBezTo>
                  <a:cubicBezTo>
                    <a:pt x="48771" y="386813"/>
                    <a:pt x="47671" y="377650"/>
                    <a:pt x="44006" y="377283"/>
                  </a:cubicBezTo>
                  <a:cubicBezTo>
                    <a:pt x="43640" y="378383"/>
                    <a:pt x="42540" y="379849"/>
                    <a:pt x="42906" y="380216"/>
                  </a:cubicBezTo>
                  <a:cubicBezTo>
                    <a:pt x="65632" y="414670"/>
                    <a:pt x="50604" y="451324"/>
                    <a:pt x="50237" y="486878"/>
                  </a:cubicBezTo>
                  <a:cubicBezTo>
                    <a:pt x="50237" y="498608"/>
                    <a:pt x="44739" y="509604"/>
                    <a:pt x="47671" y="521333"/>
                  </a:cubicBezTo>
                  <a:cubicBezTo>
                    <a:pt x="48771" y="524998"/>
                    <a:pt x="49138" y="527564"/>
                    <a:pt x="45472" y="528664"/>
                  </a:cubicBezTo>
                  <a:cubicBezTo>
                    <a:pt x="44006" y="529030"/>
                    <a:pt x="41074" y="526831"/>
                    <a:pt x="39974" y="524998"/>
                  </a:cubicBezTo>
                  <a:cubicBezTo>
                    <a:pt x="33010" y="514735"/>
                    <a:pt x="30811" y="502640"/>
                    <a:pt x="27145" y="490910"/>
                  </a:cubicBezTo>
                  <a:cubicBezTo>
                    <a:pt x="22380" y="476982"/>
                    <a:pt x="25313" y="459755"/>
                    <a:pt x="8452" y="452057"/>
                  </a:cubicBezTo>
                  <a:close/>
                </a:path>
              </a:pathLst>
            </a:custGeom>
            <a:solidFill>
              <a:srgbClr val="BBAE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06" name="Freeform: Shape 25305">
              <a:extLst>
                <a:ext uri="{FF2B5EF4-FFF2-40B4-BE49-F238E27FC236}">
                  <a16:creationId xmlns:a16="http://schemas.microsoft.com/office/drawing/2014/main" id="{5C3C543F-8D5A-4253-8089-F2D02C709A0F}"/>
                </a:ext>
              </a:extLst>
            </p:cNvPr>
            <p:cNvSpPr/>
            <p:nvPr/>
          </p:nvSpPr>
          <p:spPr>
            <a:xfrm>
              <a:off x="10153792" y="5283347"/>
              <a:ext cx="85808" cy="207685"/>
            </a:xfrm>
            <a:custGeom>
              <a:avLst/>
              <a:gdLst>
                <a:gd name="connsiteX0" fmla="*/ 51331 w 85808"/>
                <a:gd name="connsiteY0" fmla="*/ 4765 h 207685"/>
                <a:gd name="connsiteX1" fmla="*/ 56462 w 85808"/>
                <a:gd name="connsiteY1" fmla="*/ 45451 h 207685"/>
                <a:gd name="connsiteX2" fmla="*/ 64526 w 85808"/>
                <a:gd name="connsiteY2" fmla="*/ 59746 h 207685"/>
                <a:gd name="connsiteX3" fmla="*/ 74789 w 85808"/>
                <a:gd name="connsiteY3" fmla="*/ 76240 h 207685"/>
                <a:gd name="connsiteX4" fmla="*/ 81387 w 85808"/>
                <a:gd name="connsiteY4" fmla="*/ 105930 h 207685"/>
                <a:gd name="connsiteX5" fmla="*/ 76622 w 85808"/>
                <a:gd name="connsiteY5" fmla="*/ 138918 h 207685"/>
                <a:gd name="connsiteX6" fmla="*/ 58662 w 85808"/>
                <a:gd name="connsiteY6" fmla="*/ 174839 h 207685"/>
                <a:gd name="connsiteX7" fmla="*/ 32637 w 85808"/>
                <a:gd name="connsiteY7" fmla="*/ 207461 h 207685"/>
                <a:gd name="connsiteX8" fmla="*/ 19809 w 85808"/>
                <a:gd name="connsiteY8" fmla="*/ 121324 h 207685"/>
                <a:gd name="connsiteX9" fmla="*/ 19075 w 85808"/>
                <a:gd name="connsiteY9" fmla="*/ 87969 h 207685"/>
                <a:gd name="connsiteX10" fmla="*/ 17609 w 85808"/>
                <a:gd name="connsiteY10" fmla="*/ 86870 h 207685"/>
                <a:gd name="connsiteX11" fmla="*/ 18709 w 85808"/>
                <a:gd name="connsiteY11" fmla="*/ 88336 h 207685"/>
                <a:gd name="connsiteX12" fmla="*/ 18342 w 85808"/>
                <a:gd name="connsiteY12" fmla="*/ 93467 h 207685"/>
                <a:gd name="connsiteX13" fmla="*/ 6613 w 85808"/>
                <a:gd name="connsiteY13" fmla="*/ 90902 h 207685"/>
                <a:gd name="connsiteX14" fmla="*/ 6613 w 85808"/>
                <a:gd name="connsiteY14" fmla="*/ 90902 h 207685"/>
                <a:gd name="connsiteX15" fmla="*/ 2215 w 85808"/>
                <a:gd name="connsiteY15" fmla="*/ 63045 h 207685"/>
                <a:gd name="connsiteX16" fmla="*/ 15 w 85808"/>
                <a:gd name="connsiteY16" fmla="*/ 43618 h 207685"/>
                <a:gd name="connsiteX17" fmla="*/ 10645 w 85808"/>
                <a:gd name="connsiteY17" fmla="*/ 0 h 207685"/>
                <a:gd name="connsiteX18" fmla="*/ 20908 w 85808"/>
                <a:gd name="connsiteY18" fmla="*/ 29690 h 207685"/>
                <a:gd name="connsiteX19" fmla="*/ 51331 w 85808"/>
                <a:gd name="connsiteY19" fmla="*/ 4765 h 20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808" h="207685">
                  <a:moveTo>
                    <a:pt x="51331" y="4765"/>
                  </a:moveTo>
                  <a:cubicBezTo>
                    <a:pt x="64893" y="16861"/>
                    <a:pt x="67459" y="30789"/>
                    <a:pt x="56462" y="45451"/>
                  </a:cubicBezTo>
                  <a:cubicBezTo>
                    <a:pt x="46932" y="57913"/>
                    <a:pt x="60128" y="59013"/>
                    <a:pt x="64526" y="59746"/>
                  </a:cubicBezTo>
                  <a:cubicBezTo>
                    <a:pt x="75889" y="61579"/>
                    <a:pt x="76622" y="66344"/>
                    <a:pt x="74789" y="76240"/>
                  </a:cubicBezTo>
                  <a:cubicBezTo>
                    <a:pt x="72590" y="86503"/>
                    <a:pt x="74056" y="96033"/>
                    <a:pt x="81387" y="105930"/>
                  </a:cubicBezTo>
                  <a:cubicBezTo>
                    <a:pt x="89817" y="116926"/>
                    <a:pt x="85052" y="133054"/>
                    <a:pt x="76622" y="138918"/>
                  </a:cubicBezTo>
                  <a:cubicBezTo>
                    <a:pt x="61960" y="148448"/>
                    <a:pt x="59395" y="159811"/>
                    <a:pt x="58662" y="174839"/>
                  </a:cubicBezTo>
                  <a:cubicBezTo>
                    <a:pt x="57195" y="203796"/>
                    <a:pt x="50598" y="208927"/>
                    <a:pt x="32637" y="207461"/>
                  </a:cubicBezTo>
                  <a:cubicBezTo>
                    <a:pt x="22374" y="179604"/>
                    <a:pt x="22741" y="150281"/>
                    <a:pt x="19809" y="121324"/>
                  </a:cubicBezTo>
                  <a:cubicBezTo>
                    <a:pt x="18709" y="110328"/>
                    <a:pt x="20542" y="98965"/>
                    <a:pt x="19075" y="87969"/>
                  </a:cubicBezTo>
                  <a:cubicBezTo>
                    <a:pt x="18709" y="85403"/>
                    <a:pt x="15044" y="86870"/>
                    <a:pt x="17609" y="86870"/>
                  </a:cubicBezTo>
                  <a:cubicBezTo>
                    <a:pt x="18709" y="86870"/>
                    <a:pt x="18709" y="87603"/>
                    <a:pt x="18709" y="88336"/>
                  </a:cubicBezTo>
                  <a:cubicBezTo>
                    <a:pt x="19442" y="90168"/>
                    <a:pt x="19809" y="92001"/>
                    <a:pt x="18342" y="93467"/>
                  </a:cubicBezTo>
                  <a:cubicBezTo>
                    <a:pt x="13211" y="98965"/>
                    <a:pt x="9545" y="95667"/>
                    <a:pt x="6613" y="90902"/>
                  </a:cubicBezTo>
                  <a:lnTo>
                    <a:pt x="6613" y="90902"/>
                  </a:lnTo>
                  <a:cubicBezTo>
                    <a:pt x="-1084" y="82471"/>
                    <a:pt x="1848" y="72575"/>
                    <a:pt x="2215" y="63045"/>
                  </a:cubicBezTo>
                  <a:cubicBezTo>
                    <a:pt x="2215" y="56447"/>
                    <a:pt x="4780" y="49849"/>
                    <a:pt x="15" y="43618"/>
                  </a:cubicBezTo>
                  <a:cubicBezTo>
                    <a:pt x="749" y="28590"/>
                    <a:pt x="-3283" y="12096"/>
                    <a:pt x="10645" y="0"/>
                  </a:cubicBezTo>
                  <a:cubicBezTo>
                    <a:pt x="26406" y="6231"/>
                    <a:pt x="21275" y="19427"/>
                    <a:pt x="20908" y="29690"/>
                  </a:cubicBezTo>
                  <a:cubicBezTo>
                    <a:pt x="35203" y="27857"/>
                    <a:pt x="45833" y="19427"/>
                    <a:pt x="51331" y="4765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07" name="Freeform: Shape 25306">
              <a:extLst>
                <a:ext uri="{FF2B5EF4-FFF2-40B4-BE49-F238E27FC236}">
                  <a16:creationId xmlns:a16="http://schemas.microsoft.com/office/drawing/2014/main" id="{C9937A31-2F32-4A71-A069-BBA7A34BEE5B}"/>
                </a:ext>
              </a:extLst>
            </p:cNvPr>
            <p:cNvSpPr/>
            <p:nvPr/>
          </p:nvSpPr>
          <p:spPr>
            <a:xfrm>
              <a:off x="10231282" y="5692739"/>
              <a:ext cx="72867" cy="154391"/>
            </a:xfrm>
            <a:custGeom>
              <a:avLst/>
              <a:gdLst>
                <a:gd name="connsiteX0" fmla="*/ 231 w 72867"/>
                <a:gd name="connsiteY0" fmla="*/ 19824 h 154391"/>
                <a:gd name="connsiteX1" fmla="*/ 7196 w 72867"/>
                <a:gd name="connsiteY1" fmla="*/ 10294 h 154391"/>
                <a:gd name="connsiteX2" fmla="*/ 10494 w 72867"/>
                <a:gd name="connsiteY2" fmla="*/ 19824 h 154391"/>
                <a:gd name="connsiteX3" fmla="*/ 13060 w 72867"/>
                <a:gd name="connsiteY3" fmla="*/ 28988 h 154391"/>
                <a:gd name="connsiteX4" fmla="*/ 19291 w 72867"/>
                <a:gd name="connsiteY4" fmla="*/ 22757 h 154391"/>
                <a:gd name="connsiteX5" fmla="*/ 35052 w 72867"/>
                <a:gd name="connsiteY5" fmla="*/ 11394 h 154391"/>
                <a:gd name="connsiteX6" fmla="*/ 50081 w 72867"/>
                <a:gd name="connsiteY6" fmla="*/ 5896 h 154391"/>
                <a:gd name="connsiteX7" fmla="*/ 60710 w 72867"/>
                <a:gd name="connsiteY7" fmla="*/ 3330 h 154391"/>
                <a:gd name="connsiteX8" fmla="*/ 57411 w 72867"/>
                <a:gd name="connsiteY8" fmla="*/ 23490 h 154391"/>
                <a:gd name="connsiteX9" fmla="*/ 50081 w 72867"/>
                <a:gd name="connsiteY9" fmla="*/ 19458 h 154391"/>
                <a:gd name="connsiteX10" fmla="*/ 29188 w 72867"/>
                <a:gd name="connsiteY10" fmla="*/ 22757 h 154391"/>
                <a:gd name="connsiteX11" fmla="*/ 29188 w 72867"/>
                <a:gd name="connsiteY11" fmla="*/ 31553 h 154391"/>
                <a:gd name="connsiteX12" fmla="*/ 35419 w 72867"/>
                <a:gd name="connsiteY12" fmla="*/ 54279 h 154391"/>
                <a:gd name="connsiteX13" fmla="*/ 49347 w 72867"/>
                <a:gd name="connsiteY13" fmla="*/ 39617 h 154391"/>
                <a:gd name="connsiteX14" fmla="*/ 71340 w 72867"/>
                <a:gd name="connsiteY14" fmla="*/ 69674 h 154391"/>
                <a:gd name="connsiteX15" fmla="*/ 64376 w 72867"/>
                <a:gd name="connsiteY15" fmla="*/ 86901 h 154391"/>
                <a:gd name="connsiteX16" fmla="*/ 58144 w 72867"/>
                <a:gd name="connsiteY16" fmla="*/ 91666 h 154391"/>
                <a:gd name="connsiteX17" fmla="*/ 51180 w 72867"/>
                <a:gd name="connsiteY17" fmla="*/ 79203 h 154391"/>
                <a:gd name="connsiteX18" fmla="*/ 51180 w 72867"/>
                <a:gd name="connsiteY18" fmla="*/ 65642 h 154391"/>
                <a:gd name="connsiteX19" fmla="*/ 46415 w 72867"/>
                <a:gd name="connsiteY19" fmla="*/ 88734 h 154391"/>
                <a:gd name="connsiteX20" fmla="*/ 47148 w 72867"/>
                <a:gd name="connsiteY20" fmla="*/ 107060 h 154391"/>
                <a:gd name="connsiteX21" fmla="*/ 58511 w 72867"/>
                <a:gd name="connsiteY21" fmla="*/ 130886 h 154391"/>
                <a:gd name="connsiteX22" fmla="*/ 63642 w 72867"/>
                <a:gd name="connsiteY22" fmla="*/ 149212 h 154391"/>
                <a:gd name="connsiteX23" fmla="*/ 45316 w 72867"/>
                <a:gd name="connsiteY23" fmla="*/ 152145 h 154391"/>
                <a:gd name="connsiteX24" fmla="*/ 37985 w 72867"/>
                <a:gd name="connsiteY24" fmla="*/ 151412 h 154391"/>
                <a:gd name="connsiteX25" fmla="*/ 37985 w 72867"/>
                <a:gd name="connsiteY25" fmla="*/ 151412 h 154391"/>
                <a:gd name="connsiteX26" fmla="*/ 7929 w 72867"/>
                <a:gd name="connsiteY26" fmla="*/ 117690 h 154391"/>
                <a:gd name="connsiteX27" fmla="*/ 4263 w 72867"/>
                <a:gd name="connsiteY27" fmla="*/ 83968 h 154391"/>
                <a:gd name="connsiteX28" fmla="*/ 18192 w 72867"/>
                <a:gd name="connsiteY28" fmla="*/ 83602 h 154391"/>
                <a:gd name="connsiteX29" fmla="*/ 3897 w 72867"/>
                <a:gd name="connsiteY29" fmla="*/ 57578 h 154391"/>
                <a:gd name="connsiteX30" fmla="*/ 231 w 72867"/>
                <a:gd name="connsiteY30" fmla="*/ 19824 h 15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867" h="154391">
                  <a:moveTo>
                    <a:pt x="231" y="19824"/>
                  </a:moveTo>
                  <a:cubicBezTo>
                    <a:pt x="1331" y="15792"/>
                    <a:pt x="-1601" y="8095"/>
                    <a:pt x="7196" y="10294"/>
                  </a:cubicBezTo>
                  <a:cubicBezTo>
                    <a:pt x="12327" y="11394"/>
                    <a:pt x="14526" y="14326"/>
                    <a:pt x="10494" y="19824"/>
                  </a:cubicBezTo>
                  <a:cubicBezTo>
                    <a:pt x="7562" y="23490"/>
                    <a:pt x="9028" y="27522"/>
                    <a:pt x="13060" y="28988"/>
                  </a:cubicBezTo>
                  <a:cubicBezTo>
                    <a:pt x="18558" y="31187"/>
                    <a:pt x="19291" y="26055"/>
                    <a:pt x="19291" y="22757"/>
                  </a:cubicBezTo>
                  <a:cubicBezTo>
                    <a:pt x="18925" y="10661"/>
                    <a:pt x="25522" y="10294"/>
                    <a:pt x="35052" y="11394"/>
                  </a:cubicBezTo>
                  <a:cubicBezTo>
                    <a:pt x="39817" y="11760"/>
                    <a:pt x="46415" y="12127"/>
                    <a:pt x="50081" y="5896"/>
                  </a:cubicBezTo>
                  <a:cubicBezTo>
                    <a:pt x="52646" y="1864"/>
                    <a:pt x="55579" y="-3634"/>
                    <a:pt x="60710" y="3330"/>
                  </a:cubicBezTo>
                  <a:cubicBezTo>
                    <a:pt x="66575" y="11027"/>
                    <a:pt x="61443" y="18358"/>
                    <a:pt x="57411" y="23490"/>
                  </a:cubicBezTo>
                  <a:cubicBezTo>
                    <a:pt x="52646" y="29721"/>
                    <a:pt x="52646" y="23123"/>
                    <a:pt x="50081" y="19458"/>
                  </a:cubicBezTo>
                  <a:cubicBezTo>
                    <a:pt x="43116" y="9928"/>
                    <a:pt x="37985" y="26422"/>
                    <a:pt x="29188" y="22757"/>
                  </a:cubicBezTo>
                  <a:cubicBezTo>
                    <a:pt x="26256" y="21657"/>
                    <a:pt x="27722" y="28621"/>
                    <a:pt x="29188" y="31553"/>
                  </a:cubicBezTo>
                  <a:cubicBezTo>
                    <a:pt x="32487" y="38884"/>
                    <a:pt x="37618" y="45115"/>
                    <a:pt x="35419" y="54279"/>
                  </a:cubicBezTo>
                  <a:cubicBezTo>
                    <a:pt x="43849" y="52446"/>
                    <a:pt x="42017" y="42183"/>
                    <a:pt x="49347" y="39617"/>
                  </a:cubicBezTo>
                  <a:cubicBezTo>
                    <a:pt x="59611" y="46948"/>
                    <a:pt x="61077" y="61243"/>
                    <a:pt x="71340" y="69674"/>
                  </a:cubicBezTo>
                  <a:cubicBezTo>
                    <a:pt x="76838" y="74439"/>
                    <a:pt x="65842" y="80670"/>
                    <a:pt x="64376" y="86901"/>
                  </a:cubicBezTo>
                  <a:cubicBezTo>
                    <a:pt x="63642" y="91299"/>
                    <a:pt x="62543" y="93499"/>
                    <a:pt x="58144" y="91666"/>
                  </a:cubicBezTo>
                  <a:cubicBezTo>
                    <a:pt x="52280" y="89467"/>
                    <a:pt x="52646" y="83602"/>
                    <a:pt x="51180" y="79203"/>
                  </a:cubicBezTo>
                  <a:cubicBezTo>
                    <a:pt x="50447" y="76638"/>
                    <a:pt x="51180" y="73339"/>
                    <a:pt x="51180" y="65642"/>
                  </a:cubicBezTo>
                  <a:cubicBezTo>
                    <a:pt x="45316" y="75905"/>
                    <a:pt x="39817" y="80303"/>
                    <a:pt x="46415" y="88734"/>
                  </a:cubicBezTo>
                  <a:cubicBezTo>
                    <a:pt x="50081" y="93499"/>
                    <a:pt x="54112" y="98263"/>
                    <a:pt x="47148" y="107060"/>
                  </a:cubicBezTo>
                  <a:cubicBezTo>
                    <a:pt x="41650" y="114025"/>
                    <a:pt x="53379" y="123188"/>
                    <a:pt x="58511" y="130886"/>
                  </a:cubicBezTo>
                  <a:cubicBezTo>
                    <a:pt x="62176" y="136750"/>
                    <a:pt x="70607" y="140049"/>
                    <a:pt x="63642" y="149212"/>
                  </a:cubicBezTo>
                  <a:cubicBezTo>
                    <a:pt x="58144" y="156910"/>
                    <a:pt x="52280" y="154344"/>
                    <a:pt x="45316" y="152145"/>
                  </a:cubicBezTo>
                  <a:cubicBezTo>
                    <a:pt x="43116" y="151412"/>
                    <a:pt x="40551" y="151778"/>
                    <a:pt x="37985" y="151412"/>
                  </a:cubicBezTo>
                  <a:lnTo>
                    <a:pt x="37985" y="151412"/>
                  </a:lnTo>
                  <a:cubicBezTo>
                    <a:pt x="22590" y="145181"/>
                    <a:pt x="15259" y="131618"/>
                    <a:pt x="7929" y="117690"/>
                  </a:cubicBezTo>
                  <a:cubicBezTo>
                    <a:pt x="964" y="107060"/>
                    <a:pt x="3164" y="95331"/>
                    <a:pt x="4263" y="83968"/>
                  </a:cubicBezTo>
                  <a:cubicBezTo>
                    <a:pt x="9395" y="79570"/>
                    <a:pt x="14526" y="83235"/>
                    <a:pt x="18192" y="83602"/>
                  </a:cubicBezTo>
                  <a:cubicBezTo>
                    <a:pt x="3530" y="81403"/>
                    <a:pt x="4630" y="68940"/>
                    <a:pt x="3897" y="57578"/>
                  </a:cubicBezTo>
                  <a:cubicBezTo>
                    <a:pt x="-2701" y="45482"/>
                    <a:pt x="1331" y="32653"/>
                    <a:pt x="231" y="19824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08" name="Freeform: Shape 25307">
              <a:extLst>
                <a:ext uri="{FF2B5EF4-FFF2-40B4-BE49-F238E27FC236}">
                  <a16:creationId xmlns:a16="http://schemas.microsoft.com/office/drawing/2014/main" id="{C4EBEC96-1B5B-4713-AAB6-678F6A9C0256}"/>
                </a:ext>
              </a:extLst>
            </p:cNvPr>
            <p:cNvSpPr/>
            <p:nvPr/>
          </p:nvSpPr>
          <p:spPr>
            <a:xfrm>
              <a:off x="10161248" y="5222529"/>
              <a:ext cx="47149" cy="105168"/>
            </a:xfrm>
            <a:custGeom>
              <a:avLst/>
              <a:gdLst>
                <a:gd name="connsiteX0" fmla="*/ 43875 w 47149"/>
                <a:gd name="connsiteY0" fmla="*/ 65583 h 105168"/>
                <a:gd name="connsiteX1" fmla="*/ 23349 w 47149"/>
                <a:gd name="connsiteY1" fmla="*/ 90874 h 105168"/>
                <a:gd name="connsiteX2" fmla="*/ 14185 w 47149"/>
                <a:gd name="connsiteY2" fmla="*/ 105169 h 105168"/>
                <a:gd name="connsiteX3" fmla="*/ 5755 w 47149"/>
                <a:gd name="connsiteY3" fmla="*/ 61551 h 105168"/>
                <a:gd name="connsiteX4" fmla="*/ 6855 w 47149"/>
                <a:gd name="connsiteY4" fmla="*/ 17199 h 105168"/>
                <a:gd name="connsiteX5" fmla="*/ 30680 w 47149"/>
                <a:gd name="connsiteY5" fmla="*/ 12068 h 105168"/>
                <a:gd name="connsiteX6" fmla="*/ 39110 w 47149"/>
                <a:gd name="connsiteY6" fmla="*/ 21598 h 105168"/>
                <a:gd name="connsiteX7" fmla="*/ 43509 w 47149"/>
                <a:gd name="connsiteY7" fmla="*/ 29662 h 105168"/>
                <a:gd name="connsiteX8" fmla="*/ 44242 w 47149"/>
                <a:gd name="connsiteY8" fmla="*/ 61917 h 105168"/>
                <a:gd name="connsiteX9" fmla="*/ 43875 w 47149"/>
                <a:gd name="connsiteY9" fmla="*/ 65583 h 10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149" h="105168">
                  <a:moveTo>
                    <a:pt x="43875" y="65583"/>
                  </a:moveTo>
                  <a:cubicBezTo>
                    <a:pt x="43509" y="79511"/>
                    <a:pt x="42409" y="92340"/>
                    <a:pt x="23349" y="90874"/>
                  </a:cubicBezTo>
                  <a:cubicBezTo>
                    <a:pt x="10887" y="90141"/>
                    <a:pt x="23349" y="102603"/>
                    <a:pt x="14185" y="105169"/>
                  </a:cubicBezTo>
                  <a:cubicBezTo>
                    <a:pt x="5389" y="91973"/>
                    <a:pt x="14185" y="74746"/>
                    <a:pt x="5755" y="61551"/>
                  </a:cubicBezTo>
                  <a:cubicBezTo>
                    <a:pt x="-7807" y="46523"/>
                    <a:pt x="6855" y="32228"/>
                    <a:pt x="6855" y="17199"/>
                  </a:cubicBezTo>
                  <a:cubicBezTo>
                    <a:pt x="14185" y="-4793"/>
                    <a:pt x="15285" y="-4793"/>
                    <a:pt x="30680" y="12068"/>
                  </a:cubicBezTo>
                  <a:cubicBezTo>
                    <a:pt x="33612" y="15367"/>
                    <a:pt x="36544" y="18299"/>
                    <a:pt x="39110" y="21598"/>
                  </a:cubicBezTo>
                  <a:cubicBezTo>
                    <a:pt x="40943" y="24164"/>
                    <a:pt x="42409" y="26729"/>
                    <a:pt x="43509" y="29662"/>
                  </a:cubicBezTo>
                  <a:cubicBezTo>
                    <a:pt x="44975" y="40291"/>
                    <a:pt x="50473" y="50921"/>
                    <a:pt x="44242" y="61917"/>
                  </a:cubicBezTo>
                  <a:cubicBezTo>
                    <a:pt x="43875" y="63017"/>
                    <a:pt x="43875" y="64483"/>
                    <a:pt x="43875" y="65583"/>
                  </a:cubicBezTo>
                  <a:close/>
                </a:path>
              </a:pathLst>
            </a:custGeom>
            <a:solidFill>
              <a:srgbClr val="EF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09" name="Freeform: Shape 25308">
              <a:extLst>
                <a:ext uri="{FF2B5EF4-FFF2-40B4-BE49-F238E27FC236}">
                  <a16:creationId xmlns:a16="http://schemas.microsoft.com/office/drawing/2014/main" id="{87BA9C7A-A6C6-480B-A434-CE8099F0DCDB}"/>
                </a:ext>
              </a:extLst>
            </p:cNvPr>
            <p:cNvSpPr/>
            <p:nvPr/>
          </p:nvSpPr>
          <p:spPr>
            <a:xfrm>
              <a:off x="10159818" y="5373981"/>
              <a:ext cx="26823" cy="130911"/>
            </a:xfrm>
            <a:custGeom>
              <a:avLst/>
              <a:gdLst>
                <a:gd name="connsiteX0" fmla="*/ 587 w 26823"/>
                <a:gd name="connsiteY0" fmla="*/ 634 h 130911"/>
                <a:gd name="connsiteX1" fmla="*/ 2419 w 26823"/>
                <a:gd name="connsiteY1" fmla="*/ 1367 h 130911"/>
                <a:gd name="connsiteX2" fmla="*/ 18914 w 26823"/>
                <a:gd name="connsiteY2" fmla="*/ 22259 h 130911"/>
                <a:gd name="connsiteX3" fmla="*/ 26611 w 26823"/>
                <a:gd name="connsiteY3" fmla="*/ 116826 h 130911"/>
                <a:gd name="connsiteX4" fmla="*/ 26244 w 26823"/>
                <a:gd name="connsiteY4" fmla="*/ 124524 h 130911"/>
                <a:gd name="connsiteX5" fmla="*/ 5718 w 26823"/>
                <a:gd name="connsiteY5" fmla="*/ 116093 h 130911"/>
                <a:gd name="connsiteX6" fmla="*/ 3886 w 26823"/>
                <a:gd name="connsiteY6" fmla="*/ 32156 h 130911"/>
                <a:gd name="connsiteX7" fmla="*/ 587 w 26823"/>
                <a:gd name="connsiteY7" fmla="*/ 634 h 13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3" h="130911">
                  <a:moveTo>
                    <a:pt x="587" y="634"/>
                  </a:moveTo>
                  <a:cubicBezTo>
                    <a:pt x="1320" y="1000"/>
                    <a:pt x="1686" y="1367"/>
                    <a:pt x="2419" y="1367"/>
                  </a:cubicBezTo>
                  <a:cubicBezTo>
                    <a:pt x="24778" y="-4864"/>
                    <a:pt x="19280" y="11630"/>
                    <a:pt x="18914" y="22259"/>
                  </a:cubicBezTo>
                  <a:cubicBezTo>
                    <a:pt x="17814" y="54148"/>
                    <a:pt x="28444" y="84938"/>
                    <a:pt x="26611" y="116826"/>
                  </a:cubicBezTo>
                  <a:cubicBezTo>
                    <a:pt x="26611" y="119392"/>
                    <a:pt x="26611" y="121958"/>
                    <a:pt x="26244" y="124524"/>
                  </a:cubicBezTo>
                  <a:cubicBezTo>
                    <a:pt x="13782" y="135886"/>
                    <a:pt x="5352" y="131488"/>
                    <a:pt x="5718" y="116093"/>
                  </a:cubicBezTo>
                  <a:cubicBezTo>
                    <a:pt x="6818" y="88236"/>
                    <a:pt x="-4545" y="60746"/>
                    <a:pt x="3886" y="32156"/>
                  </a:cubicBezTo>
                  <a:cubicBezTo>
                    <a:pt x="6818" y="22626"/>
                    <a:pt x="-2346" y="11630"/>
                    <a:pt x="587" y="634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10" name="Freeform: Shape 25309">
              <a:extLst>
                <a:ext uri="{FF2B5EF4-FFF2-40B4-BE49-F238E27FC236}">
                  <a16:creationId xmlns:a16="http://schemas.microsoft.com/office/drawing/2014/main" id="{32F7A995-C598-4987-A636-23BC39141C41}"/>
                </a:ext>
              </a:extLst>
            </p:cNvPr>
            <p:cNvSpPr/>
            <p:nvPr/>
          </p:nvSpPr>
          <p:spPr>
            <a:xfrm>
              <a:off x="10168445" y="5527108"/>
              <a:ext cx="21705" cy="106650"/>
            </a:xfrm>
            <a:custGeom>
              <a:avLst/>
              <a:gdLst>
                <a:gd name="connsiteX0" fmla="*/ 17984 w 21705"/>
                <a:gd name="connsiteY0" fmla="*/ 106650 h 106650"/>
                <a:gd name="connsiteX1" fmla="*/ 6988 w 21705"/>
                <a:gd name="connsiteY1" fmla="*/ 35175 h 106650"/>
                <a:gd name="connsiteX2" fmla="*/ 5155 w 21705"/>
                <a:gd name="connsiteY2" fmla="*/ 17214 h 106650"/>
                <a:gd name="connsiteX3" fmla="*/ 1490 w 21705"/>
                <a:gd name="connsiteY3" fmla="*/ 2186 h 106650"/>
                <a:gd name="connsiteX4" fmla="*/ 17618 w 21705"/>
                <a:gd name="connsiteY4" fmla="*/ 5119 h 106650"/>
                <a:gd name="connsiteX5" fmla="*/ 16885 w 21705"/>
                <a:gd name="connsiteY5" fmla="*/ 65598 h 106650"/>
                <a:gd name="connsiteX6" fmla="*/ 20550 w 21705"/>
                <a:gd name="connsiteY6" fmla="*/ 94921 h 106650"/>
                <a:gd name="connsiteX7" fmla="*/ 17984 w 21705"/>
                <a:gd name="connsiteY7" fmla="*/ 106650 h 1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05" h="106650">
                  <a:moveTo>
                    <a:pt x="17984" y="106650"/>
                  </a:moveTo>
                  <a:cubicBezTo>
                    <a:pt x="-5474" y="86124"/>
                    <a:pt x="757" y="60466"/>
                    <a:pt x="6988" y="35175"/>
                  </a:cubicBezTo>
                  <a:cubicBezTo>
                    <a:pt x="8821" y="28211"/>
                    <a:pt x="6622" y="23079"/>
                    <a:pt x="5155" y="17214"/>
                  </a:cubicBezTo>
                  <a:cubicBezTo>
                    <a:pt x="3689" y="12083"/>
                    <a:pt x="-2909" y="7318"/>
                    <a:pt x="1490" y="2186"/>
                  </a:cubicBezTo>
                  <a:cubicBezTo>
                    <a:pt x="7355" y="-4778"/>
                    <a:pt x="11753" y="7318"/>
                    <a:pt x="17618" y="5119"/>
                  </a:cubicBezTo>
                  <a:cubicBezTo>
                    <a:pt x="20917" y="25278"/>
                    <a:pt x="22016" y="45072"/>
                    <a:pt x="16885" y="65598"/>
                  </a:cubicBezTo>
                  <a:cubicBezTo>
                    <a:pt x="15418" y="71829"/>
                    <a:pt x="16885" y="85024"/>
                    <a:pt x="20550" y="94921"/>
                  </a:cubicBezTo>
                  <a:cubicBezTo>
                    <a:pt x="22383" y="99319"/>
                    <a:pt x="22383" y="103718"/>
                    <a:pt x="17984" y="10665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11" name="Freeform: Shape 25310">
              <a:extLst>
                <a:ext uri="{FF2B5EF4-FFF2-40B4-BE49-F238E27FC236}">
                  <a16:creationId xmlns:a16="http://schemas.microsoft.com/office/drawing/2014/main" id="{D1537F11-D7C1-4221-B873-A0E3898D4D7B}"/>
                </a:ext>
              </a:extLst>
            </p:cNvPr>
            <p:cNvSpPr/>
            <p:nvPr/>
          </p:nvSpPr>
          <p:spPr>
            <a:xfrm>
              <a:off x="10182031" y="6222917"/>
              <a:ext cx="33135" cy="111296"/>
            </a:xfrm>
            <a:custGeom>
              <a:avLst/>
              <a:gdLst>
                <a:gd name="connsiteX0" fmla="*/ 30423 w 33135"/>
                <a:gd name="connsiteY0" fmla="*/ 83073 h 111296"/>
                <a:gd name="connsiteX1" fmla="*/ 17227 w 33135"/>
                <a:gd name="connsiteY1" fmla="*/ 111297 h 111296"/>
                <a:gd name="connsiteX2" fmla="*/ 0 w 33135"/>
                <a:gd name="connsiteY2" fmla="*/ 4634 h 111296"/>
                <a:gd name="connsiteX3" fmla="*/ 3299 w 33135"/>
                <a:gd name="connsiteY3" fmla="*/ 602 h 111296"/>
                <a:gd name="connsiteX4" fmla="*/ 32988 w 33135"/>
                <a:gd name="connsiteY4" fmla="*/ 76109 h 111296"/>
                <a:gd name="connsiteX5" fmla="*/ 30423 w 33135"/>
                <a:gd name="connsiteY5" fmla="*/ 83073 h 11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35" h="111296">
                  <a:moveTo>
                    <a:pt x="30423" y="83073"/>
                  </a:moveTo>
                  <a:cubicBezTo>
                    <a:pt x="23458" y="89671"/>
                    <a:pt x="25658" y="100300"/>
                    <a:pt x="17227" y="111297"/>
                  </a:cubicBezTo>
                  <a:cubicBezTo>
                    <a:pt x="10263" y="73543"/>
                    <a:pt x="1466" y="39822"/>
                    <a:pt x="0" y="4634"/>
                  </a:cubicBezTo>
                  <a:cubicBezTo>
                    <a:pt x="733" y="2801"/>
                    <a:pt x="2566" y="-1597"/>
                    <a:pt x="3299" y="602"/>
                  </a:cubicBezTo>
                  <a:cubicBezTo>
                    <a:pt x="13562" y="25526"/>
                    <a:pt x="23458" y="50818"/>
                    <a:pt x="32988" y="76109"/>
                  </a:cubicBezTo>
                  <a:cubicBezTo>
                    <a:pt x="33722" y="77942"/>
                    <a:pt x="31522" y="80874"/>
                    <a:pt x="30423" y="83073"/>
                  </a:cubicBezTo>
                  <a:close/>
                </a:path>
              </a:pathLst>
            </a:custGeom>
            <a:solidFill>
              <a:srgbClr val="E7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12" name="Freeform: Shape 25311">
              <a:extLst>
                <a:ext uri="{FF2B5EF4-FFF2-40B4-BE49-F238E27FC236}">
                  <a16:creationId xmlns:a16="http://schemas.microsoft.com/office/drawing/2014/main" id="{865FF9E2-2B37-421F-995B-0370A240928C}"/>
                </a:ext>
              </a:extLst>
            </p:cNvPr>
            <p:cNvSpPr/>
            <p:nvPr/>
          </p:nvSpPr>
          <p:spPr>
            <a:xfrm>
              <a:off x="10313644" y="6291328"/>
              <a:ext cx="37138" cy="59234"/>
            </a:xfrm>
            <a:custGeom>
              <a:avLst/>
              <a:gdLst>
                <a:gd name="connsiteX0" fmla="*/ 341 w 37138"/>
                <a:gd name="connsiteY0" fmla="*/ 0 h 59234"/>
                <a:gd name="connsiteX1" fmla="*/ 27831 w 37138"/>
                <a:gd name="connsiteY1" fmla="*/ 4032 h 59234"/>
                <a:gd name="connsiteX2" fmla="*/ 36995 w 37138"/>
                <a:gd name="connsiteY2" fmla="*/ 8064 h 59234"/>
                <a:gd name="connsiteX3" fmla="*/ 30397 w 37138"/>
                <a:gd name="connsiteY3" fmla="*/ 10630 h 59234"/>
                <a:gd name="connsiteX4" fmla="*/ 30397 w 37138"/>
                <a:gd name="connsiteY4" fmla="*/ 20526 h 59234"/>
                <a:gd name="connsiteX5" fmla="*/ 21600 w 37138"/>
                <a:gd name="connsiteY5" fmla="*/ 58280 h 59234"/>
                <a:gd name="connsiteX6" fmla="*/ 11704 w 37138"/>
                <a:gd name="connsiteY6" fmla="*/ 56447 h 59234"/>
                <a:gd name="connsiteX7" fmla="*/ 341 w 37138"/>
                <a:gd name="connsiteY7" fmla="*/ 0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38" h="59234">
                  <a:moveTo>
                    <a:pt x="341" y="0"/>
                  </a:moveTo>
                  <a:cubicBezTo>
                    <a:pt x="8771" y="5865"/>
                    <a:pt x="17568" y="7697"/>
                    <a:pt x="27831" y="4032"/>
                  </a:cubicBezTo>
                  <a:cubicBezTo>
                    <a:pt x="31130" y="2932"/>
                    <a:pt x="36628" y="3299"/>
                    <a:pt x="36995" y="8064"/>
                  </a:cubicBezTo>
                  <a:cubicBezTo>
                    <a:pt x="38094" y="16128"/>
                    <a:pt x="32596" y="9530"/>
                    <a:pt x="30397" y="10630"/>
                  </a:cubicBezTo>
                  <a:cubicBezTo>
                    <a:pt x="23799" y="13562"/>
                    <a:pt x="28198" y="17227"/>
                    <a:pt x="30397" y="20526"/>
                  </a:cubicBezTo>
                  <a:cubicBezTo>
                    <a:pt x="41027" y="35921"/>
                    <a:pt x="21967" y="45084"/>
                    <a:pt x="21600" y="58280"/>
                  </a:cubicBezTo>
                  <a:cubicBezTo>
                    <a:pt x="21600" y="60845"/>
                    <a:pt x="15002" y="57547"/>
                    <a:pt x="11704" y="56447"/>
                  </a:cubicBezTo>
                  <a:cubicBezTo>
                    <a:pt x="-1125" y="39220"/>
                    <a:pt x="-392" y="19427"/>
                    <a:pt x="341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13" name="Freeform: Shape 25312">
              <a:extLst>
                <a:ext uri="{FF2B5EF4-FFF2-40B4-BE49-F238E27FC236}">
                  <a16:creationId xmlns:a16="http://schemas.microsoft.com/office/drawing/2014/main" id="{3D6D7557-0299-46C0-9610-D5957BD30423}"/>
                </a:ext>
              </a:extLst>
            </p:cNvPr>
            <p:cNvSpPr/>
            <p:nvPr/>
          </p:nvSpPr>
          <p:spPr>
            <a:xfrm>
              <a:off x="10200795" y="5248920"/>
              <a:ext cx="64872" cy="35526"/>
            </a:xfrm>
            <a:custGeom>
              <a:avLst/>
              <a:gdLst>
                <a:gd name="connsiteX0" fmla="*/ 4328 w 64872"/>
                <a:gd name="connsiteY0" fmla="*/ 35527 h 35526"/>
                <a:gd name="connsiteX1" fmla="*/ 296 w 64872"/>
                <a:gd name="connsiteY1" fmla="*/ 1805 h 35526"/>
                <a:gd name="connsiteX2" fmla="*/ 60408 w 64872"/>
                <a:gd name="connsiteY2" fmla="*/ 9136 h 35526"/>
                <a:gd name="connsiteX3" fmla="*/ 57476 w 64872"/>
                <a:gd name="connsiteY3" fmla="*/ 23431 h 35526"/>
                <a:gd name="connsiteX4" fmla="*/ 37683 w 64872"/>
                <a:gd name="connsiteY4" fmla="*/ 28196 h 35526"/>
                <a:gd name="connsiteX5" fmla="*/ 4328 w 64872"/>
                <a:gd name="connsiteY5" fmla="*/ 35527 h 3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72" h="35526">
                  <a:moveTo>
                    <a:pt x="4328" y="35527"/>
                  </a:moveTo>
                  <a:cubicBezTo>
                    <a:pt x="3228" y="24164"/>
                    <a:pt x="-1170" y="13534"/>
                    <a:pt x="296" y="1805"/>
                  </a:cubicBezTo>
                  <a:cubicBezTo>
                    <a:pt x="21189" y="-761"/>
                    <a:pt x="41715" y="-2227"/>
                    <a:pt x="60408" y="9136"/>
                  </a:cubicBezTo>
                  <a:cubicBezTo>
                    <a:pt x="64440" y="15001"/>
                    <a:pt x="69205" y="20499"/>
                    <a:pt x="57476" y="23431"/>
                  </a:cubicBezTo>
                  <a:cubicBezTo>
                    <a:pt x="50878" y="24897"/>
                    <a:pt x="44281" y="26363"/>
                    <a:pt x="37683" y="28196"/>
                  </a:cubicBezTo>
                  <a:cubicBezTo>
                    <a:pt x="25587" y="24897"/>
                    <a:pt x="13125" y="21965"/>
                    <a:pt x="4328" y="35527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14" name="Freeform: Shape 25313">
              <a:extLst>
                <a:ext uri="{FF2B5EF4-FFF2-40B4-BE49-F238E27FC236}">
                  <a16:creationId xmlns:a16="http://schemas.microsoft.com/office/drawing/2014/main" id="{8BF59BD3-01A2-4E80-972D-F47EBE892A5D}"/>
                </a:ext>
              </a:extLst>
            </p:cNvPr>
            <p:cNvSpPr/>
            <p:nvPr/>
          </p:nvSpPr>
          <p:spPr>
            <a:xfrm>
              <a:off x="10235231" y="5810430"/>
              <a:ext cx="33669" cy="43158"/>
            </a:xfrm>
            <a:custGeom>
              <a:avLst/>
              <a:gdLst>
                <a:gd name="connsiteX0" fmla="*/ 3614 w 33669"/>
                <a:gd name="connsiteY0" fmla="*/ 0 h 43158"/>
                <a:gd name="connsiteX1" fmla="*/ 15709 w 33669"/>
                <a:gd name="connsiteY1" fmla="*/ 15395 h 43158"/>
                <a:gd name="connsiteX2" fmla="*/ 20474 w 33669"/>
                <a:gd name="connsiteY2" fmla="*/ 20893 h 43158"/>
                <a:gd name="connsiteX3" fmla="*/ 33670 w 33669"/>
                <a:gd name="connsiteY3" fmla="*/ 33721 h 43158"/>
                <a:gd name="connsiteX4" fmla="*/ 11677 w 33669"/>
                <a:gd name="connsiteY4" fmla="*/ 41785 h 43158"/>
                <a:gd name="connsiteX5" fmla="*/ 3614 w 33669"/>
                <a:gd name="connsiteY5" fmla="*/ 41419 h 43158"/>
                <a:gd name="connsiteX6" fmla="*/ 3614 w 33669"/>
                <a:gd name="connsiteY6" fmla="*/ 0 h 4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9" h="43158">
                  <a:moveTo>
                    <a:pt x="3614" y="0"/>
                  </a:moveTo>
                  <a:cubicBezTo>
                    <a:pt x="9112" y="4032"/>
                    <a:pt x="21574" y="2199"/>
                    <a:pt x="15709" y="15395"/>
                  </a:cubicBezTo>
                  <a:cubicBezTo>
                    <a:pt x="14243" y="18693"/>
                    <a:pt x="16443" y="21992"/>
                    <a:pt x="20474" y="20893"/>
                  </a:cubicBezTo>
                  <a:cubicBezTo>
                    <a:pt x="32570" y="17594"/>
                    <a:pt x="31837" y="26757"/>
                    <a:pt x="33670" y="33721"/>
                  </a:cubicBezTo>
                  <a:cubicBezTo>
                    <a:pt x="25239" y="33355"/>
                    <a:pt x="16076" y="29323"/>
                    <a:pt x="11677" y="41785"/>
                  </a:cubicBezTo>
                  <a:cubicBezTo>
                    <a:pt x="10578" y="44718"/>
                    <a:pt x="6546" y="42152"/>
                    <a:pt x="3614" y="41419"/>
                  </a:cubicBezTo>
                  <a:cubicBezTo>
                    <a:pt x="-6649" y="27490"/>
                    <a:pt x="8745" y="13562"/>
                    <a:pt x="361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15" name="Freeform: Shape 25314">
              <a:extLst>
                <a:ext uri="{FF2B5EF4-FFF2-40B4-BE49-F238E27FC236}">
                  <a16:creationId xmlns:a16="http://schemas.microsoft.com/office/drawing/2014/main" id="{9A03AA73-FE7E-4429-B4B0-67CB83529FD0}"/>
                </a:ext>
              </a:extLst>
            </p:cNvPr>
            <p:cNvSpPr/>
            <p:nvPr/>
          </p:nvSpPr>
          <p:spPr>
            <a:xfrm>
              <a:off x="10229278" y="5314932"/>
              <a:ext cx="22500" cy="25961"/>
            </a:xfrm>
            <a:custGeom>
              <a:avLst/>
              <a:gdLst>
                <a:gd name="connsiteX0" fmla="*/ 20929 w 22500"/>
                <a:gd name="connsiteY0" fmla="*/ 7268 h 25961"/>
                <a:gd name="connsiteX1" fmla="*/ 20929 w 22500"/>
                <a:gd name="connsiteY1" fmla="*/ 25962 h 25961"/>
                <a:gd name="connsiteX2" fmla="*/ 13965 w 22500"/>
                <a:gd name="connsiteY2" fmla="*/ 23762 h 25961"/>
                <a:gd name="connsiteX3" fmla="*/ 770 w 22500"/>
                <a:gd name="connsiteY3" fmla="*/ 3603 h 25961"/>
                <a:gd name="connsiteX4" fmla="*/ 20929 w 22500"/>
                <a:gd name="connsiteY4" fmla="*/ 7268 h 2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00" h="25961">
                  <a:moveTo>
                    <a:pt x="20929" y="7268"/>
                  </a:moveTo>
                  <a:cubicBezTo>
                    <a:pt x="24961" y="13499"/>
                    <a:pt x="19830" y="19730"/>
                    <a:pt x="20929" y="25962"/>
                  </a:cubicBezTo>
                  <a:cubicBezTo>
                    <a:pt x="18730" y="25228"/>
                    <a:pt x="15798" y="25228"/>
                    <a:pt x="13965" y="23762"/>
                  </a:cubicBezTo>
                  <a:cubicBezTo>
                    <a:pt x="7367" y="18264"/>
                    <a:pt x="-2896" y="10567"/>
                    <a:pt x="770" y="3603"/>
                  </a:cubicBezTo>
                  <a:cubicBezTo>
                    <a:pt x="6268" y="-7027"/>
                    <a:pt x="13232" y="9467"/>
                    <a:pt x="20929" y="7268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16" name="Freeform: Shape 25315">
              <a:extLst>
                <a:ext uri="{FF2B5EF4-FFF2-40B4-BE49-F238E27FC236}">
                  <a16:creationId xmlns:a16="http://schemas.microsoft.com/office/drawing/2014/main" id="{7E4F5012-EE3F-4254-8A76-2225CB689B41}"/>
                </a:ext>
              </a:extLst>
            </p:cNvPr>
            <p:cNvSpPr/>
            <p:nvPr/>
          </p:nvSpPr>
          <p:spPr>
            <a:xfrm>
              <a:off x="10232125" y="5750317"/>
              <a:ext cx="28344" cy="28062"/>
            </a:xfrm>
            <a:custGeom>
              <a:avLst/>
              <a:gdLst>
                <a:gd name="connsiteX0" fmla="*/ 3054 w 28344"/>
                <a:gd name="connsiteY0" fmla="*/ 0 h 28062"/>
                <a:gd name="connsiteX1" fmla="*/ 28345 w 28344"/>
                <a:gd name="connsiteY1" fmla="*/ 18693 h 28062"/>
                <a:gd name="connsiteX2" fmla="*/ 3054 w 28344"/>
                <a:gd name="connsiteY2" fmla="*/ 26391 h 28062"/>
                <a:gd name="connsiteX3" fmla="*/ 3054 w 28344"/>
                <a:gd name="connsiteY3" fmla="*/ 0 h 2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44" h="28062">
                  <a:moveTo>
                    <a:pt x="3054" y="0"/>
                  </a:moveTo>
                  <a:cubicBezTo>
                    <a:pt x="11118" y="24558"/>
                    <a:pt x="11118" y="24558"/>
                    <a:pt x="28345" y="18693"/>
                  </a:cubicBezTo>
                  <a:cubicBezTo>
                    <a:pt x="23946" y="29323"/>
                    <a:pt x="23946" y="29323"/>
                    <a:pt x="3054" y="26391"/>
                  </a:cubicBezTo>
                  <a:cubicBezTo>
                    <a:pt x="6719" y="17594"/>
                    <a:pt x="-5377" y="8797"/>
                    <a:pt x="305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17" name="Freeform: Shape 25316">
              <a:extLst>
                <a:ext uri="{FF2B5EF4-FFF2-40B4-BE49-F238E27FC236}">
                  <a16:creationId xmlns:a16="http://schemas.microsoft.com/office/drawing/2014/main" id="{E3874580-3838-4ACC-A22D-11957460DEF5}"/>
                </a:ext>
              </a:extLst>
            </p:cNvPr>
            <p:cNvSpPr/>
            <p:nvPr/>
          </p:nvSpPr>
          <p:spPr>
            <a:xfrm>
              <a:off x="10154390" y="6020823"/>
              <a:ext cx="9314" cy="29395"/>
            </a:xfrm>
            <a:custGeom>
              <a:avLst/>
              <a:gdLst>
                <a:gd name="connsiteX0" fmla="*/ 9314 w 9314"/>
                <a:gd name="connsiteY0" fmla="*/ 22359 h 29395"/>
                <a:gd name="connsiteX1" fmla="*/ 8948 w 9314"/>
                <a:gd name="connsiteY1" fmla="*/ 27857 h 29395"/>
                <a:gd name="connsiteX2" fmla="*/ 6749 w 9314"/>
                <a:gd name="connsiteY2" fmla="*/ 29323 h 29395"/>
                <a:gd name="connsiteX3" fmla="*/ 9314 w 9314"/>
                <a:gd name="connsiteY3" fmla="*/ 0 h 29395"/>
                <a:gd name="connsiteX4" fmla="*/ 9314 w 9314"/>
                <a:gd name="connsiteY4" fmla="*/ 22359 h 2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4" h="29395">
                  <a:moveTo>
                    <a:pt x="9314" y="22359"/>
                  </a:moveTo>
                  <a:cubicBezTo>
                    <a:pt x="9314" y="24192"/>
                    <a:pt x="9314" y="26024"/>
                    <a:pt x="8948" y="27857"/>
                  </a:cubicBezTo>
                  <a:cubicBezTo>
                    <a:pt x="8948" y="28590"/>
                    <a:pt x="6749" y="29690"/>
                    <a:pt x="6749" y="29323"/>
                  </a:cubicBezTo>
                  <a:cubicBezTo>
                    <a:pt x="-3148" y="19427"/>
                    <a:pt x="-2048" y="7697"/>
                    <a:pt x="9314" y="0"/>
                  </a:cubicBezTo>
                  <a:cubicBezTo>
                    <a:pt x="9314" y="7697"/>
                    <a:pt x="9314" y="15028"/>
                    <a:pt x="9314" y="22359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18" name="Freeform: Shape 25317">
              <a:extLst>
                <a:ext uri="{FF2B5EF4-FFF2-40B4-BE49-F238E27FC236}">
                  <a16:creationId xmlns:a16="http://schemas.microsoft.com/office/drawing/2014/main" id="{5227E919-5347-431B-905C-2EFE8D631966}"/>
                </a:ext>
              </a:extLst>
            </p:cNvPr>
            <p:cNvSpPr/>
            <p:nvPr/>
          </p:nvSpPr>
          <p:spPr>
            <a:xfrm>
              <a:off x="10071996" y="5026350"/>
              <a:ext cx="105270" cy="442892"/>
            </a:xfrm>
            <a:custGeom>
              <a:avLst/>
              <a:gdLst>
                <a:gd name="connsiteX0" fmla="*/ 9237 w 105270"/>
                <a:gd name="connsiteY0" fmla="*/ 152900 h 442892"/>
                <a:gd name="connsiteX1" fmla="*/ 17667 w 105270"/>
                <a:gd name="connsiteY1" fmla="*/ 102684 h 442892"/>
                <a:gd name="connsiteX2" fmla="*/ 19500 w 105270"/>
                <a:gd name="connsiteY2" fmla="*/ 90222 h 442892"/>
                <a:gd name="connsiteX3" fmla="*/ 27931 w 105270"/>
                <a:gd name="connsiteY3" fmla="*/ 76660 h 442892"/>
                <a:gd name="connsiteX4" fmla="*/ 29030 w 105270"/>
                <a:gd name="connsiteY4" fmla="*/ 92421 h 442892"/>
                <a:gd name="connsiteX5" fmla="*/ 35261 w 105270"/>
                <a:gd name="connsiteY5" fmla="*/ 99019 h 442892"/>
                <a:gd name="connsiteX6" fmla="*/ 52122 w 105270"/>
                <a:gd name="connsiteY6" fmla="*/ 94621 h 442892"/>
                <a:gd name="connsiteX7" fmla="*/ 41859 w 105270"/>
                <a:gd name="connsiteY7" fmla="*/ 60899 h 442892"/>
                <a:gd name="connsiteX8" fmla="*/ 55421 w 105270"/>
                <a:gd name="connsiteY8" fmla="*/ 71895 h 442892"/>
                <a:gd name="connsiteX9" fmla="*/ 57620 w 105270"/>
                <a:gd name="connsiteY9" fmla="*/ 53935 h 442892"/>
                <a:gd name="connsiteX10" fmla="*/ 58720 w 105270"/>
                <a:gd name="connsiteY10" fmla="*/ 45504 h 442892"/>
                <a:gd name="connsiteX11" fmla="*/ 69716 w 105270"/>
                <a:gd name="connsiteY11" fmla="*/ 10683 h 442892"/>
                <a:gd name="connsiteX12" fmla="*/ 76314 w 105270"/>
                <a:gd name="connsiteY12" fmla="*/ 54 h 442892"/>
                <a:gd name="connsiteX13" fmla="*/ 84378 w 105270"/>
                <a:gd name="connsiteY13" fmla="*/ 11050 h 442892"/>
                <a:gd name="connsiteX14" fmla="*/ 84378 w 105270"/>
                <a:gd name="connsiteY14" fmla="*/ 41106 h 442892"/>
                <a:gd name="connsiteX15" fmla="*/ 95007 w 105270"/>
                <a:gd name="connsiteY15" fmla="*/ 21313 h 442892"/>
                <a:gd name="connsiteX16" fmla="*/ 102704 w 105270"/>
                <a:gd name="connsiteY16" fmla="*/ 49170 h 442892"/>
                <a:gd name="connsiteX17" fmla="*/ 105270 w 105270"/>
                <a:gd name="connsiteY17" fmla="*/ 162064 h 442892"/>
                <a:gd name="connsiteX18" fmla="*/ 98306 w 105270"/>
                <a:gd name="connsiteY18" fmla="*/ 185156 h 442892"/>
                <a:gd name="connsiteX19" fmla="*/ 82545 w 105270"/>
                <a:gd name="connsiteY19" fmla="*/ 189920 h 442892"/>
                <a:gd name="connsiteX20" fmla="*/ 72282 w 105270"/>
                <a:gd name="connsiteY20" fmla="*/ 183689 h 442892"/>
                <a:gd name="connsiteX21" fmla="*/ 66784 w 105270"/>
                <a:gd name="connsiteY21" fmla="*/ 196152 h 442892"/>
                <a:gd name="connsiteX22" fmla="*/ 57987 w 105270"/>
                <a:gd name="connsiteY22" fmla="*/ 236104 h 442892"/>
                <a:gd name="connsiteX23" fmla="*/ 57254 w 105270"/>
                <a:gd name="connsiteY23" fmla="*/ 239403 h 442892"/>
                <a:gd name="connsiteX24" fmla="*/ 74481 w 105270"/>
                <a:gd name="connsiteY24" fmla="*/ 276790 h 442892"/>
                <a:gd name="connsiteX25" fmla="*/ 58720 w 105270"/>
                <a:gd name="connsiteY25" fmla="*/ 326273 h 442892"/>
                <a:gd name="connsiteX26" fmla="*/ 53588 w 105270"/>
                <a:gd name="connsiteY26" fmla="*/ 327006 h 442892"/>
                <a:gd name="connsiteX27" fmla="*/ 60186 w 105270"/>
                <a:gd name="connsiteY27" fmla="*/ 396648 h 442892"/>
                <a:gd name="connsiteX28" fmla="*/ 57987 w 105270"/>
                <a:gd name="connsiteY28" fmla="*/ 411310 h 442892"/>
                <a:gd name="connsiteX29" fmla="*/ 43325 w 105270"/>
                <a:gd name="connsiteY29" fmla="*/ 431103 h 442892"/>
                <a:gd name="connsiteX30" fmla="*/ 38560 w 105270"/>
                <a:gd name="connsiteY30" fmla="*/ 434035 h 442892"/>
                <a:gd name="connsiteX31" fmla="*/ 3372 w 105270"/>
                <a:gd name="connsiteY31" fmla="*/ 419740 h 442892"/>
                <a:gd name="connsiteX32" fmla="*/ 4472 w 105270"/>
                <a:gd name="connsiteY32" fmla="*/ 262862 h 442892"/>
                <a:gd name="connsiteX33" fmla="*/ 5572 w 105270"/>
                <a:gd name="connsiteY33" fmla="*/ 177092 h 442892"/>
                <a:gd name="connsiteX34" fmla="*/ 9237 w 105270"/>
                <a:gd name="connsiteY34" fmla="*/ 152900 h 442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70" h="442892">
                  <a:moveTo>
                    <a:pt x="9237" y="152900"/>
                  </a:moveTo>
                  <a:cubicBezTo>
                    <a:pt x="21699" y="137872"/>
                    <a:pt x="15102" y="119545"/>
                    <a:pt x="17667" y="102684"/>
                  </a:cubicBezTo>
                  <a:cubicBezTo>
                    <a:pt x="18401" y="98652"/>
                    <a:pt x="18034" y="94254"/>
                    <a:pt x="19500" y="90222"/>
                  </a:cubicBezTo>
                  <a:cubicBezTo>
                    <a:pt x="21699" y="85090"/>
                    <a:pt x="19867" y="74827"/>
                    <a:pt x="27931" y="76660"/>
                  </a:cubicBezTo>
                  <a:cubicBezTo>
                    <a:pt x="34528" y="78126"/>
                    <a:pt x="31962" y="86190"/>
                    <a:pt x="29030" y="92421"/>
                  </a:cubicBezTo>
                  <a:cubicBezTo>
                    <a:pt x="27197" y="95720"/>
                    <a:pt x="34895" y="100852"/>
                    <a:pt x="35261" y="99019"/>
                  </a:cubicBezTo>
                  <a:cubicBezTo>
                    <a:pt x="37461" y="83991"/>
                    <a:pt x="46258" y="97553"/>
                    <a:pt x="52122" y="94621"/>
                  </a:cubicBezTo>
                  <a:cubicBezTo>
                    <a:pt x="51756" y="82891"/>
                    <a:pt x="38194" y="74461"/>
                    <a:pt x="41859" y="60899"/>
                  </a:cubicBezTo>
                  <a:cubicBezTo>
                    <a:pt x="49556" y="60899"/>
                    <a:pt x="46624" y="76294"/>
                    <a:pt x="55421" y="71895"/>
                  </a:cubicBezTo>
                  <a:cubicBezTo>
                    <a:pt x="62752" y="68230"/>
                    <a:pt x="61286" y="60532"/>
                    <a:pt x="57620" y="53935"/>
                  </a:cubicBezTo>
                  <a:cubicBezTo>
                    <a:pt x="55788" y="51002"/>
                    <a:pt x="55788" y="46971"/>
                    <a:pt x="58720" y="45504"/>
                  </a:cubicBezTo>
                  <a:cubicBezTo>
                    <a:pt x="74481" y="37440"/>
                    <a:pt x="71182" y="23879"/>
                    <a:pt x="69716" y="10683"/>
                  </a:cubicBezTo>
                  <a:cubicBezTo>
                    <a:pt x="68983" y="6285"/>
                    <a:pt x="68250" y="-680"/>
                    <a:pt x="76314" y="54"/>
                  </a:cubicBezTo>
                  <a:cubicBezTo>
                    <a:pt x="82545" y="420"/>
                    <a:pt x="84378" y="5552"/>
                    <a:pt x="84378" y="11050"/>
                  </a:cubicBezTo>
                  <a:cubicBezTo>
                    <a:pt x="84378" y="20213"/>
                    <a:pt x="84378" y="29010"/>
                    <a:pt x="84378" y="41106"/>
                  </a:cubicBezTo>
                  <a:cubicBezTo>
                    <a:pt x="94641" y="34508"/>
                    <a:pt x="89143" y="25345"/>
                    <a:pt x="95007" y="21313"/>
                  </a:cubicBezTo>
                  <a:cubicBezTo>
                    <a:pt x="103804" y="28644"/>
                    <a:pt x="101238" y="39640"/>
                    <a:pt x="102704" y="49170"/>
                  </a:cubicBezTo>
                  <a:cubicBezTo>
                    <a:pt x="108569" y="86557"/>
                    <a:pt x="101971" y="124677"/>
                    <a:pt x="105270" y="162064"/>
                  </a:cubicBezTo>
                  <a:cubicBezTo>
                    <a:pt x="100872" y="169028"/>
                    <a:pt x="101238" y="177458"/>
                    <a:pt x="98306" y="185156"/>
                  </a:cubicBezTo>
                  <a:cubicBezTo>
                    <a:pt x="95374" y="193219"/>
                    <a:pt x="90975" y="198717"/>
                    <a:pt x="82545" y="189920"/>
                  </a:cubicBezTo>
                  <a:cubicBezTo>
                    <a:pt x="79613" y="186988"/>
                    <a:pt x="77413" y="181490"/>
                    <a:pt x="72282" y="183689"/>
                  </a:cubicBezTo>
                  <a:cubicBezTo>
                    <a:pt x="66784" y="185156"/>
                    <a:pt x="66784" y="191020"/>
                    <a:pt x="66784" y="196152"/>
                  </a:cubicBezTo>
                  <a:cubicBezTo>
                    <a:pt x="66417" y="210080"/>
                    <a:pt x="71549" y="225108"/>
                    <a:pt x="57987" y="236104"/>
                  </a:cubicBezTo>
                  <a:cubicBezTo>
                    <a:pt x="57254" y="236838"/>
                    <a:pt x="56521" y="239037"/>
                    <a:pt x="57254" y="239403"/>
                  </a:cubicBezTo>
                  <a:cubicBezTo>
                    <a:pt x="67883" y="250033"/>
                    <a:pt x="68983" y="264328"/>
                    <a:pt x="74481" y="276790"/>
                  </a:cubicBezTo>
                  <a:cubicBezTo>
                    <a:pt x="81812" y="292918"/>
                    <a:pt x="75947" y="319675"/>
                    <a:pt x="58720" y="326273"/>
                  </a:cubicBezTo>
                  <a:cubicBezTo>
                    <a:pt x="56887" y="327006"/>
                    <a:pt x="53222" y="324074"/>
                    <a:pt x="53588" y="327006"/>
                  </a:cubicBezTo>
                  <a:cubicBezTo>
                    <a:pt x="58720" y="350098"/>
                    <a:pt x="53955" y="373923"/>
                    <a:pt x="60186" y="396648"/>
                  </a:cubicBezTo>
                  <a:cubicBezTo>
                    <a:pt x="62019" y="402146"/>
                    <a:pt x="63851" y="410210"/>
                    <a:pt x="57987" y="411310"/>
                  </a:cubicBezTo>
                  <a:cubicBezTo>
                    <a:pt x="46624" y="414242"/>
                    <a:pt x="48090" y="424505"/>
                    <a:pt x="43325" y="431103"/>
                  </a:cubicBezTo>
                  <a:cubicBezTo>
                    <a:pt x="41859" y="432203"/>
                    <a:pt x="40026" y="432936"/>
                    <a:pt x="38560" y="434035"/>
                  </a:cubicBezTo>
                  <a:cubicBezTo>
                    <a:pt x="15468" y="449063"/>
                    <a:pt x="3372" y="445398"/>
                    <a:pt x="3372" y="419740"/>
                  </a:cubicBezTo>
                  <a:cubicBezTo>
                    <a:pt x="3006" y="367692"/>
                    <a:pt x="-4691" y="315643"/>
                    <a:pt x="4472" y="262862"/>
                  </a:cubicBezTo>
                  <a:cubicBezTo>
                    <a:pt x="9237" y="235005"/>
                    <a:pt x="5938" y="205682"/>
                    <a:pt x="5572" y="177092"/>
                  </a:cubicBezTo>
                  <a:cubicBezTo>
                    <a:pt x="5205" y="168661"/>
                    <a:pt x="7404" y="160964"/>
                    <a:pt x="9237" y="152900"/>
                  </a:cubicBezTo>
                  <a:close/>
                </a:path>
              </a:pathLst>
            </a:custGeom>
            <a:solidFill>
              <a:srgbClr val="B5AC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19" name="Freeform: Shape 25318">
              <a:extLst>
                <a:ext uri="{FF2B5EF4-FFF2-40B4-BE49-F238E27FC236}">
                  <a16:creationId xmlns:a16="http://schemas.microsoft.com/office/drawing/2014/main" id="{A01D8AA7-57E3-454A-9730-84EC124BB0C1}"/>
                </a:ext>
              </a:extLst>
            </p:cNvPr>
            <p:cNvSpPr/>
            <p:nvPr/>
          </p:nvSpPr>
          <p:spPr>
            <a:xfrm>
              <a:off x="10114954" y="5328185"/>
              <a:ext cx="48521" cy="319867"/>
            </a:xfrm>
            <a:custGeom>
              <a:avLst/>
              <a:gdLst>
                <a:gd name="connsiteX0" fmla="*/ 0 w 48521"/>
                <a:gd name="connsiteY0" fmla="*/ 128901 h 319867"/>
                <a:gd name="connsiteX1" fmla="*/ 13928 w 48521"/>
                <a:gd name="connsiteY1" fmla="*/ 106176 h 319867"/>
                <a:gd name="connsiteX2" fmla="*/ 15028 w 48521"/>
                <a:gd name="connsiteY2" fmla="*/ 95180 h 319867"/>
                <a:gd name="connsiteX3" fmla="*/ 41419 w 48521"/>
                <a:gd name="connsiteY3" fmla="*/ 979 h 319867"/>
                <a:gd name="connsiteX4" fmla="*/ 48017 w 48521"/>
                <a:gd name="connsiteY4" fmla="*/ 4278 h 319867"/>
                <a:gd name="connsiteX5" fmla="*/ 45084 w 48521"/>
                <a:gd name="connsiteY5" fmla="*/ 45697 h 319867"/>
                <a:gd name="connsiteX6" fmla="*/ 34821 w 48521"/>
                <a:gd name="connsiteY6" fmla="*/ 55960 h 319867"/>
                <a:gd name="connsiteX7" fmla="*/ 34821 w 48521"/>
                <a:gd name="connsiteY7" fmla="*/ 69155 h 319867"/>
                <a:gd name="connsiteX8" fmla="*/ 39220 w 48521"/>
                <a:gd name="connsiteY8" fmla="*/ 80151 h 319867"/>
                <a:gd name="connsiteX9" fmla="*/ 28957 w 48521"/>
                <a:gd name="connsiteY9" fmla="*/ 191946 h 319867"/>
                <a:gd name="connsiteX10" fmla="*/ 26024 w 48521"/>
                <a:gd name="connsiteY10" fmla="*/ 300075 h 319867"/>
                <a:gd name="connsiteX11" fmla="*/ 22725 w 48521"/>
                <a:gd name="connsiteY11" fmla="*/ 319868 h 319867"/>
                <a:gd name="connsiteX12" fmla="*/ 10630 w 48521"/>
                <a:gd name="connsiteY12" fmla="*/ 136232 h 319867"/>
                <a:gd name="connsiteX13" fmla="*/ 10630 w 48521"/>
                <a:gd name="connsiteY13" fmla="*/ 120104 h 319867"/>
                <a:gd name="connsiteX14" fmla="*/ 0 w 48521"/>
                <a:gd name="connsiteY14" fmla="*/ 128901 h 319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521" h="319867">
                  <a:moveTo>
                    <a:pt x="0" y="128901"/>
                  </a:moveTo>
                  <a:cubicBezTo>
                    <a:pt x="2199" y="119738"/>
                    <a:pt x="-6231" y="103977"/>
                    <a:pt x="13928" y="106176"/>
                  </a:cubicBezTo>
                  <a:cubicBezTo>
                    <a:pt x="14295" y="102510"/>
                    <a:pt x="14662" y="98845"/>
                    <a:pt x="15028" y="95180"/>
                  </a:cubicBezTo>
                  <a:cubicBezTo>
                    <a:pt x="15028" y="61458"/>
                    <a:pt x="14662" y="27370"/>
                    <a:pt x="41419" y="979"/>
                  </a:cubicBezTo>
                  <a:cubicBezTo>
                    <a:pt x="44718" y="246"/>
                    <a:pt x="50216" y="-1953"/>
                    <a:pt x="48017" y="4278"/>
                  </a:cubicBezTo>
                  <a:cubicBezTo>
                    <a:pt x="43252" y="18206"/>
                    <a:pt x="46184" y="31768"/>
                    <a:pt x="45084" y="45697"/>
                  </a:cubicBezTo>
                  <a:cubicBezTo>
                    <a:pt x="41785" y="49362"/>
                    <a:pt x="38853" y="54127"/>
                    <a:pt x="34821" y="55960"/>
                  </a:cubicBezTo>
                  <a:cubicBezTo>
                    <a:pt x="23825" y="61091"/>
                    <a:pt x="22359" y="64757"/>
                    <a:pt x="34821" y="69155"/>
                  </a:cubicBezTo>
                  <a:cubicBezTo>
                    <a:pt x="40686" y="71354"/>
                    <a:pt x="39220" y="76120"/>
                    <a:pt x="39220" y="80151"/>
                  </a:cubicBezTo>
                  <a:cubicBezTo>
                    <a:pt x="40686" y="117905"/>
                    <a:pt x="32622" y="154925"/>
                    <a:pt x="28957" y="191946"/>
                  </a:cubicBezTo>
                  <a:cubicBezTo>
                    <a:pt x="25291" y="228233"/>
                    <a:pt x="27857" y="264154"/>
                    <a:pt x="26024" y="300075"/>
                  </a:cubicBezTo>
                  <a:cubicBezTo>
                    <a:pt x="25658" y="306672"/>
                    <a:pt x="28223" y="314003"/>
                    <a:pt x="22725" y="319868"/>
                  </a:cubicBezTo>
                  <a:cubicBezTo>
                    <a:pt x="18693" y="258656"/>
                    <a:pt x="14662" y="197444"/>
                    <a:pt x="10630" y="136232"/>
                  </a:cubicBezTo>
                  <a:cubicBezTo>
                    <a:pt x="10630" y="131467"/>
                    <a:pt x="10630" y="126702"/>
                    <a:pt x="10630" y="120104"/>
                  </a:cubicBezTo>
                  <a:cubicBezTo>
                    <a:pt x="6964" y="123770"/>
                    <a:pt x="3299" y="126335"/>
                    <a:pt x="0" y="128901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20" name="Freeform: Shape 25319">
              <a:extLst>
                <a:ext uri="{FF2B5EF4-FFF2-40B4-BE49-F238E27FC236}">
                  <a16:creationId xmlns:a16="http://schemas.microsoft.com/office/drawing/2014/main" id="{7B71F857-0AAE-426A-AD93-8AA6BFCE2363}"/>
                </a:ext>
              </a:extLst>
            </p:cNvPr>
            <p:cNvSpPr/>
            <p:nvPr/>
          </p:nvSpPr>
          <p:spPr>
            <a:xfrm>
              <a:off x="10208788" y="6366306"/>
              <a:ext cx="173839" cy="179887"/>
            </a:xfrm>
            <a:custGeom>
              <a:avLst/>
              <a:gdLst>
                <a:gd name="connsiteX0" fmla="*/ 33722 w 173839"/>
                <a:gd name="connsiteY0" fmla="*/ 45247 h 179887"/>
                <a:gd name="connsiteX1" fmla="*/ 69276 w 173839"/>
                <a:gd name="connsiteY1" fmla="*/ 80068 h 179887"/>
                <a:gd name="connsiteX2" fmla="*/ 78439 w 173839"/>
                <a:gd name="connsiteY2" fmla="*/ 84833 h 179887"/>
                <a:gd name="connsiteX3" fmla="*/ 90535 w 173839"/>
                <a:gd name="connsiteY3" fmla="*/ 96196 h 179887"/>
                <a:gd name="connsiteX4" fmla="*/ 113260 w 173839"/>
                <a:gd name="connsiteY4" fmla="*/ 117822 h 179887"/>
                <a:gd name="connsiteX5" fmla="*/ 164942 w 173839"/>
                <a:gd name="connsiteY5" fmla="*/ 143480 h 179887"/>
                <a:gd name="connsiteX6" fmla="*/ 165675 w 173839"/>
                <a:gd name="connsiteY6" fmla="*/ 172803 h 179887"/>
                <a:gd name="connsiteX7" fmla="*/ 120591 w 173839"/>
                <a:gd name="connsiteY7" fmla="*/ 163273 h 179887"/>
                <a:gd name="connsiteX8" fmla="*/ 70009 w 173839"/>
                <a:gd name="connsiteY8" fmla="*/ 173169 h 179887"/>
                <a:gd name="connsiteX9" fmla="*/ 59379 w 173839"/>
                <a:gd name="connsiteY9" fmla="*/ 179767 h 179887"/>
                <a:gd name="connsiteX10" fmla="*/ 48750 w 173839"/>
                <a:gd name="connsiteY10" fmla="*/ 166938 h 179887"/>
                <a:gd name="connsiteX11" fmla="*/ 41419 w 173839"/>
                <a:gd name="connsiteY11" fmla="*/ 129551 h 179887"/>
                <a:gd name="connsiteX12" fmla="*/ 30423 w 173839"/>
                <a:gd name="connsiteY12" fmla="*/ 131017 h 179887"/>
                <a:gd name="connsiteX13" fmla="*/ 7697 w 173839"/>
                <a:gd name="connsiteY13" fmla="*/ 55877 h 179887"/>
                <a:gd name="connsiteX14" fmla="*/ 0 w 173839"/>
                <a:gd name="connsiteY14" fmla="*/ 1629 h 179887"/>
                <a:gd name="connsiteX15" fmla="*/ 733 w 173839"/>
                <a:gd name="connsiteY15" fmla="*/ 163 h 179887"/>
                <a:gd name="connsiteX16" fmla="*/ 4032 w 173839"/>
                <a:gd name="connsiteY16" fmla="*/ 163 h 179887"/>
                <a:gd name="connsiteX17" fmla="*/ 26391 w 173839"/>
                <a:gd name="connsiteY17" fmla="*/ 30219 h 179887"/>
                <a:gd name="connsiteX18" fmla="*/ 33722 w 173839"/>
                <a:gd name="connsiteY18" fmla="*/ 45247 h 17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3839" h="179887">
                  <a:moveTo>
                    <a:pt x="33722" y="45247"/>
                  </a:moveTo>
                  <a:cubicBezTo>
                    <a:pt x="45084" y="57343"/>
                    <a:pt x="60112" y="65407"/>
                    <a:pt x="69276" y="80068"/>
                  </a:cubicBezTo>
                  <a:cubicBezTo>
                    <a:pt x="71109" y="83001"/>
                    <a:pt x="73674" y="86299"/>
                    <a:pt x="78439" y="84833"/>
                  </a:cubicBezTo>
                  <a:cubicBezTo>
                    <a:pt x="89069" y="81535"/>
                    <a:pt x="89435" y="88865"/>
                    <a:pt x="90535" y="96196"/>
                  </a:cubicBezTo>
                  <a:cubicBezTo>
                    <a:pt x="92368" y="109392"/>
                    <a:pt x="101165" y="116356"/>
                    <a:pt x="113260" y="117822"/>
                  </a:cubicBezTo>
                  <a:cubicBezTo>
                    <a:pt x="133787" y="120388"/>
                    <a:pt x="149914" y="129918"/>
                    <a:pt x="164942" y="143480"/>
                  </a:cubicBezTo>
                  <a:cubicBezTo>
                    <a:pt x="176305" y="153743"/>
                    <a:pt x="177038" y="162540"/>
                    <a:pt x="165675" y="172803"/>
                  </a:cubicBezTo>
                  <a:cubicBezTo>
                    <a:pt x="149548" y="175002"/>
                    <a:pt x="134886" y="168771"/>
                    <a:pt x="120591" y="163273"/>
                  </a:cubicBezTo>
                  <a:cubicBezTo>
                    <a:pt x="94934" y="153376"/>
                    <a:pt x="88702" y="154109"/>
                    <a:pt x="70009" y="173169"/>
                  </a:cubicBezTo>
                  <a:cubicBezTo>
                    <a:pt x="67077" y="176468"/>
                    <a:pt x="64144" y="179767"/>
                    <a:pt x="59379" y="179767"/>
                  </a:cubicBezTo>
                  <a:cubicBezTo>
                    <a:pt x="49116" y="180867"/>
                    <a:pt x="49483" y="174269"/>
                    <a:pt x="48750" y="166938"/>
                  </a:cubicBezTo>
                  <a:cubicBezTo>
                    <a:pt x="47283" y="154476"/>
                    <a:pt x="46917" y="141280"/>
                    <a:pt x="41419" y="129551"/>
                  </a:cubicBezTo>
                  <a:cubicBezTo>
                    <a:pt x="36287" y="118555"/>
                    <a:pt x="33722" y="128085"/>
                    <a:pt x="30423" y="131017"/>
                  </a:cubicBezTo>
                  <a:cubicBezTo>
                    <a:pt x="29690" y="103893"/>
                    <a:pt x="28957" y="76770"/>
                    <a:pt x="7697" y="55877"/>
                  </a:cubicBezTo>
                  <a:cubicBezTo>
                    <a:pt x="10630" y="36817"/>
                    <a:pt x="733" y="19956"/>
                    <a:pt x="0" y="1629"/>
                  </a:cubicBezTo>
                  <a:cubicBezTo>
                    <a:pt x="0" y="1263"/>
                    <a:pt x="367" y="163"/>
                    <a:pt x="733" y="163"/>
                  </a:cubicBezTo>
                  <a:cubicBezTo>
                    <a:pt x="1833" y="-204"/>
                    <a:pt x="2932" y="163"/>
                    <a:pt x="4032" y="163"/>
                  </a:cubicBezTo>
                  <a:cubicBezTo>
                    <a:pt x="21259" y="3095"/>
                    <a:pt x="20526" y="19223"/>
                    <a:pt x="26391" y="30219"/>
                  </a:cubicBezTo>
                  <a:cubicBezTo>
                    <a:pt x="32255" y="33518"/>
                    <a:pt x="30789" y="40482"/>
                    <a:pt x="33722" y="45247"/>
                  </a:cubicBezTo>
                  <a:close/>
                </a:path>
              </a:pathLst>
            </a:custGeom>
            <a:solidFill>
              <a:srgbClr val="E7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21" name="Freeform: Shape 25320">
              <a:extLst>
                <a:ext uri="{FF2B5EF4-FFF2-40B4-BE49-F238E27FC236}">
                  <a16:creationId xmlns:a16="http://schemas.microsoft.com/office/drawing/2014/main" id="{AFBC8056-28C1-4AAA-B464-45A3EF8AD861}"/>
                </a:ext>
              </a:extLst>
            </p:cNvPr>
            <p:cNvSpPr/>
            <p:nvPr/>
          </p:nvSpPr>
          <p:spPr>
            <a:xfrm>
              <a:off x="10141063" y="5780007"/>
              <a:ext cx="7373" cy="41785"/>
            </a:xfrm>
            <a:custGeom>
              <a:avLst/>
              <a:gdLst>
                <a:gd name="connsiteX0" fmla="*/ 649 w 7373"/>
                <a:gd name="connsiteY0" fmla="*/ 0 h 41785"/>
                <a:gd name="connsiteX1" fmla="*/ 4314 w 7373"/>
                <a:gd name="connsiteY1" fmla="*/ 41785 h 41785"/>
                <a:gd name="connsiteX2" fmla="*/ 649 w 7373"/>
                <a:gd name="connsiteY2" fmla="*/ 0 h 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73" h="41785">
                  <a:moveTo>
                    <a:pt x="649" y="0"/>
                  </a:moveTo>
                  <a:cubicBezTo>
                    <a:pt x="9079" y="13195"/>
                    <a:pt x="8713" y="27124"/>
                    <a:pt x="4314" y="41785"/>
                  </a:cubicBezTo>
                  <a:cubicBezTo>
                    <a:pt x="-3017" y="28590"/>
                    <a:pt x="1382" y="13929"/>
                    <a:pt x="649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22" name="Freeform: Shape 25321">
              <a:extLst>
                <a:ext uri="{FF2B5EF4-FFF2-40B4-BE49-F238E27FC236}">
                  <a16:creationId xmlns:a16="http://schemas.microsoft.com/office/drawing/2014/main" id="{C29638C6-80CB-462B-9D4B-8AD71BE47069}"/>
                </a:ext>
              </a:extLst>
            </p:cNvPr>
            <p:cNvSpPr/>
            <p:nvPr/>
          </p:nvSpPr>
          <p:spPr>
            <a:xfrm>
              <a:off x="11118649" y="4431511"/>
              <a:ext cx="285144" cy="164942"/>
            </a:xfrm>
            <a:custGeom>
              <a:avLst/>
              <a:gdLst>
                <a:gd name="connsiteX0" fmla="*/ 2820 w 285144"/>
                <a:gd name="connsiteY0" fmla="*/ 4032 h 164942"/>
                <a:gd name="connsiteX1" fmla="*/ 33976 w 285144"/>
                <a:gd name="connsiteY1" fmla="*/ 8797 h 164942"/>
                <a:gd name="connsiteX2" fmla="*/ 88224 w 285144"/>
                <a:gd name="connsiteY2" fmla="*/ 36287 h 164942"/>
                <a:gd name="connsiteX3" fmla="*/ 98853 w 285144"/>
                <a:gd name="connsiteY3" fmla="*/ 36287 h 164942"/>
                <a:gd name="connsiteX4" fmla="*/ 95554 w 285144"/>
                <a:gd name="connsiteY4" fmla="*/ 27124 h 164942"/>
                <a:gd name="connsiteX5" fmla="*/ 91522 w 285144"/>
                <a:gd name="connsiteY5" fmla="*/ 20893 h 164942"/>
                <a:gd name="connsiteX6" fmla="*/ 101053 w 285144"/>
                <a:gd name="connsiteY6" fmla="*/ 17227 h 164942"/>
                <a:gd name="connsiteX7" fmla="*/ 120113 w 285144"/>
                <a:gd name="connsiteY7" fmla="*/ 11363 h 164942"/>
                <a:gd name="connsiteX8" fmla="*/ 134408 w 285144"/>
                <a:gd name="connsiteY8" fmla="*/ 0 h 164942"/>
                <a:gd name="connsiteX9" fmla="*/ 190121 w 285144"/>
                <a:gd name="connsiteY9" fmla="*/ 43252 h 164942"/>
                <a:gd name="connsiteX10" fmla="*/ 232273 w 285144"/>
                <a:gd name="connsiteY10" fmla="*/ 99698 h 164942"/>
                <a:gd name="connsiteX11" fmla="*/ 254632 w 285144"/>
                <a:gd name="connsiteY11" fmla="*/ 98232 h 164942"/>
                <a:gd name="connsiteX12" fmla="*/ 252433 w 285144"/>
                <a:gd name="connsiteY12" fmla="*/ 115826 h 164942"/>
                <a:gd name="connsiteX13" fmla="*/ 254632 w 285144"/>
                <a:gd name="connsiteY13" fmla="*/ 141117 h 164942"/>
                <a:gd name="connsiteX14" fmla="*/ 278091 w 285144"/>
                <a:gd name="connsiteY14" fmla="*/ 133054 h 164942"/>
                <a:gd name="connsiteX15" fmla="*/ 281390 w 285144"/>
                <a:gd name="connsiteY15" fmla="*/ 162377 h 164942"/>
                <a:gd name="connsiteX16" fmla="*/ 276625 w 285144"/>
                <a:gd name="connsiteY16" fmla="*/ 164942 h 164942"/>
                <a:gd name="connsiteX17" fmla="*/ 222743 w 285144"/>
                <a:gd name="connsiteY17" fmla="*/ 142217 h 164942"/>
                <a:gd name="connsiteX18" fmla="*/ 219445 w 285144"/>
                <a:gd name="connsiteY18" fmla="*/ 113993 h 164942"/>
                <a:gd name="connsiteX19" fmla="*/ 216146 w 285144"/>
                <a:gd name="connsiteY19" fmla="*/ 102264 h 164942"/>
                <a:gd name="connsiteX20" fmla="*/ 168862 w 285144"/>
                <a:gd name="connsiteY20" fmla="*/ 98599 h 164942"/>
                <a:gd name="connsiteX21" fmla="*/ 157866 w 285144"/>
                <a:gd name="connsiteY21" fmla="*/ 102997 h 164942"/>
                <a:gd name="connsiteX22" fmla="*/ 132575 w 285144"/>
                <a:gd name="connsiteY22" fmla="*/ 107762 h 164942"/>
                <a:gd name="connsiteX23" fmla="*/ 96288 w 285144"/>
                <a:gd name="connsiteY23" fmla="*/ 96033 h 164942"/>
                <a:gd name="connsiteX24" fmla="*/ 95188 w 285144"/>
                <a:gd name="connsiteY24" fmla="*/ 82838 h 164942"/>
                <a:gd name="connsiteX25" fmla="*/ 37275 w 285144"/>
                <a:gd name="connsiteY25" fmla="*/ 70375 h 164942"/>
                <a:gd name="connsiteX26" fmla="*/ 24812 w 285144"/>
                <a:gd name="connsiteY26" fmla="*/ 73308 h 164942"/>
                <a:gd name="connsiteX27" fmla="*/ 9418 w 285144"/>
                <a:gd name="connsiteY27" fmla="*/ 70375 h 164942"/>
                <a:gd name="connsiteX28" fmla="*/ 4653 w 285144"/>
                <a:gd name="connsiteY28" fmla="*/ 57913 h 164942"/>
                <a:gd name="connsiteX29" fmla="*/ 19681 w 285144"/>
                <a:gd name="connsiteY29" fmla="*/ 46917 h 164942"/>
                <a:gd name="connsiteX30" fmla="*/ 38374 w 285144"/>
                <a:gd name="connsiteY30" fmla="*/ 41052 h 164942"/>
                <a:gd name="connsiteX31" fmla="*/ 20781 w 285144"/>
                <a:gd name="connsiteY31" fmla="*/ 41052 h 164942"/>
                <a:gd name="connsiteX32" fmla="*/ 621 w 285144"/>
                <a:gd name="connsiteY32" fmla="*/ 22725 h 164942"/>
                <a:gd name="connsiteX33" fmla="*/ 2820 w 285144"/>
                <a:gd name="connsiteY33" fmla="*/ 4032 h 164942"/>
                <a:gd name="connsiteX34" fmla="*/ 2820 w 285144"/>
                <a:gd name="connsiteY34" fmla="*/ 4032 h 16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144" h="164942">
                  <a:moveTo>
                    <a:pt x="2820" y="4032"/>
                  </a:moveTo>
                  <a:cubicBezTo>
                    <a:pt x="11617" y="13562"/>
                    <a:pt x="23346" y="5132"/>
                    <a:pt x="33976" y="8797"/>
                  </a:cubicBezTo>
                  <a:cubicBezTo>
                    <a:pt x="53769" y="15395"/>
                    <a:pt x="66231" y="34821"/>
                    <a:pt x="88224" y="36287"/>
                  </a:cubicBezTo>
                  <a:cubicBezTo>
                    <a:pt x="91889" y="36654"/>
                    <a:pt x="95554" y="42518"/>
                    <a:pt x="98853" y="36287"/>
                  </a:cubicBezTo>
                  <a:cubicBezTo>
                    <a:pt x="101053" y="32622"/>
                    <a:pt x="99953" y="28957"/>
                    <a:pt x="95554" y="27124"/>
                  </a:cubicBezTo>
                  <a:cubicBezTo>
                    <a:pt x="92989" y="26024"/>
                    <a:pt x="88590" y="24925"/>
                    <a:pt x="91522" y="20893"/>
                  </a:cubicBezTo>
                  <a:cubicBezTo>
                    <a:pt x="93722" y="17960"/>
                    <a:pt x="98853" y="14662"/>
                    <a:pt x="101053" y="17227"/>
                  </a:cubicBezTo>
                  <a:cubicBezTo>
                    <a:pt x="111682" y="28590"/>
                    <a:pt x="116814" y="18693"/>
                    <a:pt x="120113" y="11363"/>
                  </a:cubicBezTo>
                  <a:cubicBezTo>
                    <a:pt x="123045" y="4032"/>
                    <a:pt x="135141" y="10263"/>
                    <a:pt x="134408" y="0"/>
                  </a:cubicBezTo>
                  <a:cubicBezTo>
                    <a:pt x="152735" y="14295"/>
                    <a:pt x="171061" y="29690"/>
                    <a:pt x="190121" y="43252"/>
                  </a:cubicBezTo>
                  <a:cubicBezTo>
                    <a:pt x="210281" y="57547"/>
                    <a:pt x="223110" y="76973"/>
                    <a:pt x="232273" y="99698"/>
                  </a:cubicBezTo>
                  <a:cubicBezTo>
                    <a:pt x="240337" y="119858"/>
                    <a:pt x="246935" y="94933"/>
                    <a:pt x="254632" y="98232"/>
                  </a:cubicBezTo>
                  <a:cubicBezTo>
                    <a:pt x="257198" y="104463"/>
                    <a:pt x="256831" y="111794"/>
                    <a:pt x="252433" y="115826"/>
                  </a:cubicBezTo>
                  <a:cubicBezTo>
                    <a:pt x="241437" y="126089"/>
                    <a:pt x="248035" y="134520"/>
                    <a:pt x="254632" y="141117"/>
                  </a:cubicBezTo>
                  <a:cubicBezTo>
                    <a:pt x="263796" y="150281"/>
                    <a:pt x="272593" y="145516"/>
                    <a:pt x="278091" y="133054"/>
                  </a:cubicBezTo>
                  <a:cubicBezTo>
                    <a:pt x="287254" y="144050"/>
                    <a:pt x="286521" y="153213"/>
                    <a:pt x="281390" y="162377"/>
                  </a:cubicBezTo>
                  <a:cubicBezTo>
                    <a:pt x="279923" y="163476"/>
                    <a:pt x="278457" y="164209"/>
                    <a:pt x="276625" y="164942"/>
                  </a:cubicBezTo>
                  <a:cubicBezTo>
                    <a:pt x="257198" y="160910"/>
                    <a:pt x="238871" y="153580"/>
                    <a:pt x="222743" y="142217"/>
                  </a:cubicBezTo>
                  <a:cubicBezTo>
                    <a:pt x="219078" y="133054"/>
                    <a:pt x="213213" y="124257"/>
                    <a:pt x="219445" y="113993"/>
                  </a:cubicBezTo>
                  <a:cubicBezTo>
                    <a:pt x="222010" y="109595"/>
                    <a:pt x="219078" y="105930"/>
                    <a:pt x="216146" y="102264"/>
                  </a:cubicBezTo>
                  <a:cubicBezTo>
                    <a:pt x="204416" y="87236"/>
                    <a:pt x="182424" y="85404"/>
                    <a:pt x="168862" y="98599"/>
                  </a:cubicBezTo>
                  <a:cubicBezTo>
                    <a:pt x="165563" y="101898"/>
                    <a:pt x="161898" y="105930"/>
                    <a:pt x="157866" y="102997"/>
                  </a:cubicBezTo>
                  <a:cubicBezTo>
                    <a:pt x="147236" y="94933"/>
                    <a:pt x="140639" y="104830"/>
                    <a:pt x="132575" y="107762"/>
                  </a:cubicBezTo>
                  <a:cubicBezTo>
                    <a:pt x="120846" y="102997"/>
                    <a:pt x="105817" y="108129"/>
                    <a:pt x="96288" y="96033"/>
                  </a:cubicBezTo>
                  <a:cubicBezTo>
                    <a:pt x="97021" y="91268"/>
                    <a:pt x="104718" y="84304"/>
                    <a:pt x="95188" y="82838"/>
                  </a:cubicBezTo>
                  <a:cubicBezTo>
                    <a:pt x="75761" y="79905"/>
                    <a:pt x="57801" y="70009"/>
                    <a:pt x="37275" y="70375"/>
                  </a:cubicBezTo>
                  <a:cubicBezTo>
                    <a:pt x="32876" y="70375"/>
                    <a:pt x="28844" y="71842"/>
                    <a:pt x="24812" y="73308"/>
                  </a:cubicBezTo>
                  <a:cubicBezTo>
                    <a:pt x="18948" y="75507"/>
                    <a:pt x="13816" y="75140"/>
                    <a:pt x="9418" y="70375"/>
                  </a:cubicBezTo>
                  <a:cubicBezTo>
                    <a:pt x="6486" y="66710"/>
                    <a:pt x="4653" y="62678"/>
                    <a:pt x="4653" y="57913"/>
                  </a:cubicBezTo>
                  <a:cubicBezTo>
                    <a:pt x="6119" y="49483"/>
                    <a:pt x="12350" y="47650"/>
                    <a:pt x="19681" y="46917"/>
                  </a:cubicBezTo>
                  <a:cubicBezTo>
                    <a:pt x="25912" y="46550"/>
                    <a:pt x="31777" y="45451"/>
                    <a:pt x="38374" y="41052"/>
                  </a:cubicBezTo>
                  <a:cubicBezTo>
                    <a:pt x="31410" y="35921"/>
                    <a:pt x="26279" y="39953"/>
                    <a:pt x="20781" y="41052"/>
                  </a:cubicBezTo>
                  <a:cubicBezTo>
                    <a:pt x="3187" y="44718"/>
                    <a:pt x="-1945" y="40319"/>
                    <a:pt x="621" y="22725"/>
                  </a:cubicBezTo>
                  <a:cubicBezTo>
                    <a:pt x="1354" y="16128"/>
                    <a:pt x="-1945" y="9530"/>
                    <a:pt x="2820" y="4032"/>
                  </a:cubicBezTo>
                  <a:lnTo>
                    <a:pt x="2820" y="4032"/>
                  </a:ln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23" name="Freeform: Shape 25322">
              <a:extLst>
                <a:ext uri="{FF2B5EF4-FFF2-40B4-BE49-F238E27FC236}">
                  <a16:creationId xmlns:a16="http://schemas.microsoft.com/office/drawing/2014/main" id="{85C1BB87-DBC7-4F2F-8EC2-000DEC932EE9}"/>
                </a:ext>
              </a:extLst>
            </p:cNvPr>
            <p:cNvSpPr/>
            <p:nvPr/>
          </p:nvSpPr>
          <p:spPr>
            <a:xfrm>
              <a:off x="11430719" y="4466234"/>
              <a:ext cx="196458" cy="196592"/>
            </a:xfrm>
            <a:custGeom>
              <a:avLst/>
              <a:gdLst>
                <a:gd name="connsiteX0" fmla="*/ 2308 w 196458"/>
                <a:gd name="connsiteY0" fmla="*/ 10728 h 196592"/>
                <a:gd name="connsiteX1" fmla="*/ 20635 w 196458"/>
                <a:gd name="connsiteY1" fmla="*/ 3397 h 196592"/>
                <a:gd name="connsiteX2" fmla="*/ 47026 w 196458"/>
                <a:gd name="connsiteY2" fmla="*/ 27955 h 196592"/>
                <a:gd name="connsiteX3" fmla="*/ 71584 w 196458"/>
                <a:gd name="connsiteY3" fmla="*/ 37852 h 196592"/>
                <a:gd name="connsiteX4" fmla="*/ 88812 w 196458"/>
                <a:gd name="connsiteY4" fmla="*/ 50681 h 196592"/>
                <a:gd name="connsiteX5" fmla="*/ 113003 w 196458"/>
                <a:gd name="connsiteY5" fmla="*/ 70840 h 196592"/>
                <a:gd name="connsiteX6" fmla="*/ 113370 w 196458"/>
                <a:gd name="connsiteY6" fmla="*/ 68274 h 196592"/>
                <a:gd name="connsiteX7" fmla="*/ 123266 w 196458"/>
                <a:gd name="connsiteY7" fmla="*/ 51047 h 196592"/>
                <a:gd name="connsiteX8" fmla="*/ 178613 w 196458"/>
                <a:gd name="connsiteY8" fmla="*/ 73039 h 196592"/>
                <a:gd name="connsiteX9" fmla="*/ 169450 w 196458"/>
                <a:gd name="connsiteY9" fmla="*/ 82203 h 196592"/>
                <a:gd name="connsiteX10" fmla="*/ 156621 w 196458"/>
                <a:gd name="connsiteY10" fmla="*/ 92832 h 196592"/>
                <a:gd name="connsiteX11" fmla="*/ 168717 w 196458"/>
                <a:gd name="connsiteY11" fmla="*/ 102729 h 196592"/>
                <a:gd name="connsiteX12" fmla="*/ 182645 w 196458"/>
                <a:gd name="connsiteY12" fmla="*/ 107494 h 196592"/>
                <a:gd name="connsiteX13" fmla="*/ 174948 w 196458"/>
                <a:gd name="connsiteY13" fmla="*/ 119590 h 196592"/>
                <a:gd name="connsiteX14" fmla="*/ 167617 w 196458"/>
                <a:gd name="connsiteY14" fmla="*/ 128753 h 196592"/>
                <a:gd name="connsiteX15" fmla="*/ 177880 w 196458"/>
                <a:gd name="connsiteY15" fmla="*/ 134984 h 196592"/>
                <a:gd name="connsiteX16" fmla="*/ 192175 w 196458"/>
                <a:gd name="connsiteY16" fmla="*/ 138283 h 196592"/>
                <a:gd name="connsiteX17" fmla="*/ 195474 w 196458"/>
                <a:gd name="connsiteY17" fmla="*/ 147813 h 196592"/>
                <a:gd name="connsiteX18" fmla="*/ 173115 w 196458"/>
                <a:gd name="connsiteY18" fmla="*/ 173471 h 196592"/>
                <a:gd name="connsiteX19" fmla="*/ 111903 w 196458"/>
                <a:gd name="connsiteY19" fmla="*/ 196563 h 196592"/>
                <a:gd name="connsiteX20" fmla="*/ 87345 w 196458"/>
                <a:gd name="connsiteY20" fmla="*/ 182268 h 196592"/>
                <a:gd name="connsiteX21" fmla="*/ 105672 w 196458"/>
                <a:gd name="connsiteY21" fmla="*/ 168339 h 196592"/>
                <a:gd name="connsiteX22" fmla="*/ 123999 w 196458"/>
                <a:gd name="connsiteY22" fmla="*/ 172005 h 196592"/>
                <a:gd name="connsiteX23" fmla="*/ 134262 w 196458"/>
                <a:gd name="connsiteY23" fmla="*/ 165407 h 196592"/>
                <a:gd name="connsiteX24" fmla="*/ 129497 w 196458"/>
                <a:gd name="connsiteY24" fmla="*/ 158809 h 196592"/>
                <a:gd name="connsiteX25" fmla="*/ 130597 w 196458"/>
                <a:gd name="connsiteY25" fmla="*/ 145614 h 196592"/>
                <a:gd name="connsiteX26" fmla="*/ 133163 w 196458"/>
                <a:gd name="connsiteY26" fmla="*/ 135718 h 196592"/>
                <a:gd name="connsiteX27" fmla="*/ 130963 w 196458"/>
                <a:gd name="connsiteY27" fmla="*/ 143048 h 196592"/>
                <a:gd name="connsiteX28" fmla="*/ 117402 w 196458"/>
                <a:gd name="connsiteY28" fmla="*/ 148180 h 196592"/>
                <a:gd name="connsiteX29" fmla="*/ 76716 w 196458"/>
                <a:gd name="connsiteY29" fmla="*/ 145614 h 196592"/>
                <a:gd name="connsiteX30" fmla="*/ 76716 w 196458"/>
                <a:gd name="connsiteY30" fmla="*/ 126554 h 196592"/>
                <a:gd name="connsiteX31" fmla="*/ 75250 w 196458"/>
                <a:gd name="connsiteY31" fmla="*/ 121789 h 196592"/>
                <a:gd name="connsiteX32" fmla="*/ 78548 w 196458"/>
                <a:gd name="connsiteY32" fmla="*/ 88434 h 196592"/>
                <a:gd name="connsiteX33" fmla="*/ 74150 w 196458"/>
                <a:gd name="connsiteY33" fmla="*/ 72306 h 196592"/>
                <a:gd name="connsiteX34" fmla="*/ 61321 w 196458"/>
                <a:gd name="connsiteY34" fmla="*/ 58011 h 196592"/>
                <a:gd name="connsiteX35" fmla="*/ 52524 w 196458"/>
                <a:gd name="connsiteY35" fmla="*/ 56912 h 196592"/>
                <a:gd name="connsiteX36" fmla="*/ 33831 w 196458"/>
                <a:gd name="connsiteY36" fmla="*/ 59111 h 196592"/>
                <a:gd name="connsiteX37" fmla="*/ 23201 w 196458"/>
                <a:gd name="connsiteY37" fmla="*/ 41151 h 196592"/>
                <a:gd name="connsiteX38" fmla="*/ 14771 w 196458"/>
                <a:gd name="connsiteY38" fmla="*/ 32354 h 196592"/>
                <a:gd name="connsiteX39" fmla="*/ 2308 w 196458"/>
                <a:gd name="connsiteY39" fmla="*/ 10728 h 19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6458" h="196592">
                  <a:moveTo>
                    <a:pt x="2308" y="10728"/>
                  </a:moveTo>
                  <a:cubicBezTo>
                    <a:pt x="5974" y="1564"/>
                    <a:pt x="10739" y="-3934"/>
                    <a:pt x="20635" y="3397"/>
                  </a:cubicBezTo>
                  <a:cubicBezTo>
                    <a:pt x="30165" y="10361"/>
                    <a:pt x="45560" y="9628"/>
                    <a:pt x="47026" y="27955"/>
                  </a:cubicBezTo>
                  <a:cubicBezTo>
                    <a:pt x="47759" y="34919"/>
                    <a:pt x="62054" y="37119"/>
                    <a:pt x="71584" y="37852"/>
                  </a:cubicBezTo>
                  <a:cubicBezTo>
                    <a:pt x="80015" y="38585"/>
                    <a:pt x="87712" y="39684"/>
                    <a:pt x="88812" y="50681"/>
                  </a:cubicBezTo>
                  <a:cubicBezTo>
                    <a:pt x="89911" y="64976"/>
                    <a:pt x="108238" y="59844"/>
                    <a:pt x="113003" y="70840"/>
                  </a:cubicBezTo>
                  <a:cubicBezTo>
                    <a:pt x="113736" y="70107"/>
                    <a:pt x="113370" y="69007"/>
                    <a:pt x="113370" y="68274"/>
                  </a:cubicBezTo>
                  <a:cubicBezTo>
                    <a:pt x="113736" y="60944"/>
                    <a:pt x="117768" y="55446"/>
                    <a:pt x="123266" y="51047"/>
                  </a:cubicBezTo>
                  <a:cubicBezTo>
                    <a:pt x="142693" y="56179"/>
                    <a:pt x="159187" y="68274"/>
                    <a:pt x="178613" y="73039"/>
                  </a:cubicBezTo>
                  <a:cubicBezTo>
                    <a:pt x="182279" y="82569"/>
                    <a:pt x="173849" y="81470"/>
                    <a:pt x="169450" y="82203"/>
                  </a:cubicBezTo>
                  <a:cubicBezTo>
                    <a:pt x="162486" y="83302"/>
                    <a:pt x="156621" y="85502"/>
                    <a:pt x="156621" y="92832"/>
                  </a:cubicBezTo>
                  <a:cubicBezTo>
                    <a:pt x="156621" y="99430"/>
                    <a:pt x="163585" y="100530"/>
                    <a:pt x="168717" y="102729"/>
                  </a:cubicBezTo>
                  <a:cubicBezTo>
                    <a:pt x="173482" y="104562"/>
                    <a:pt x="178613" y="104195"/>
                    <a:pt x="182645" y="107494"/>
                  </a:cubicBezTo>
                  <a:cubicBezTo>
                    <a:pt x="185578" y="115191"/>
                    <a:pt x="178980" y="116657"/>
                    <a:pt x="174948" y="119590"/>
                  </a:cubicBezTo>
                  <a:cubicBezTo>
                    <a:pt x="171649" y="122156"/>
                    <a:pt x="166518" y="123255"/>
                    <a:pt x="167617" y="128753"/>
                  </a:cubicBezTo>
                  <a:cubicBezTo>
                    <a:pt x="168717" y="134251"/>
                    <a:pt x="173849" y="133518"/>
                    <a:pt x="177880" y="134984"/>
                  </a:cubicBezTo>
                  <a:cubicBezTo>
                    <a:pt x="182645" y="136451"/>
                    <a:pt x="187777" y="135718"/>
                    <a:pt x="192175" y="138283"/>
                  </a:cubicBezTo>
                  <a:cubicBezTo>
                    <a:pt x="195108" y="140849"/>
                    <a:pt x="198040" y="146347"/>
                    <a:pt x="195474" y="147813"/>
                  </a:cubicBezTo>
                  <a:cubicBezTo>
                    <a:pt x="183745" y="153678"/>
                    <a:pt x="182279" y="169439"/>
                    <a:pt x="173115" y="173471"/>
                  </a:cubicBezTo>
                  <a:cubicBezTo>
                    <a:pt x="153322" y="182268"/>
                    <a:pt x="135362" y="195830"/>
                    <a:pt x="111903" y="196563"/>
                  </a:cubicBezTo>
                  <a:cubicBezTo>
                    <a:pt x="99441" y="196929"/>
                    <a:pt x="91377" y="193997"/>
                    <a:pt x="87345" y="182268"/>
                  </a:cubicBezTo>
                  <a:cubicBezTo>
                    <a:pt x="87712" y="170172"/>
                    <a:pt x="96509" y="168706"/>
                    <a:pt x="105672" y="168339"/>
                  </a:cubicBezTo>
                  <a:cubicBezTo>
                    <a:pt x="111903" y="168339"/>
                    <a:pt x="117768" y="170905"/>
                    <a:pt x="123999" y="172005"/>
                  </a:cubicBezTo>
                  <a:cubicBezTo>
                    <a:pt x="129497" y="173104"/>
                    <a:pt x="131697" y="168706"/>
                    <a:pt x="134262" y="165407"/>
                  </a:cubicBezTo>
                  <a:cubicBezTo>
                    <a:pt x="138294" y="159543"/>
                    <a:pt x="130963" y="161009"/>
                    <a:pt x="129497" y="158809"/>
                  </a:cubicBezTo>
                  <a:cubicBezTo>
                    <a:pt x="125465" y="153678"/>
                    <a:pt x="122900" y="149646"/>
                    <a:pt x="130597" y="145614"/>
                  </a:cubicBezTo>
                  <a:cubicBezTo>
                    <a:pt x="134629" y="143415"/>
                    <a:pt x="138661" y="139016"/>
                    <a:pt x="133163" y="135718"/>
                  </a:cubicBezTo>
                  <a:cubicBezTo>
                    <a:pt x="130230" y="133885"/>
                    <a:pt x="133529" y="140482"/>
                    <a:pt x="130963" y="143048"/>
                  </a:cubicBezTo>
                  <a:cubicBezTo>
                    <a:pt x="126931" y="146714"/>
                    <a:pt x="122167" y="147447"/>
                    <a:pt x="117402" y="148180"/>
                  </a:cubicBezTo>
                  <a:cubicBezTo>
                    <a:pt x="103840" y="149279"/>
                    <a:pt x="89911" y="149279"/>
                    <a:pt x="76716" y="145614"/>
                  </a:cubicBezTo>
                  <a:cubicBezTo>
                    <a:pt x="70118" y="139383"/>
                    <a:pt x="82580" y="132785"/>
                    <a:pt x="76716" y="126554"/>
                  </a:cubicBezTo>
                  <a:cubicBezTo>
                    <a:pt x="75983" y="125088"/>
                    <a:pt x="75616" y="123255"/>
                    <a:pt x="75250" y="121789"/>
                  </a:cubicBezTo>
                  <a:cubicBezTo>
                    <a:pt x="66086" y="109693"/>
                    <a:pt x="70851" y="99064"/>
                    <a:pt x="78548" y="88434"/>
                  </a:cubicBezTo>
                  <a:cubicBezTo>
                    <a:pt x="83680" y="81470"/>
                    <a:pt x="88078" y="74139"/>
                    <a:pt x="74150" y="72306"/>
                  </a:cubicBezTo>
                  <a:cubicBezTo>
                    <a:pt x="66086" y="71207"/>
                    <a:pt x="65720" y="62410"/>
                    <a:pt x="61321" y="58011"/>
                  </a:cubicBezTo>
                  <a:cubicBezTo>
                    <a:pt x="58389" y="56912"/>
                    <a:pt x="54723" y="55079"/>
                    <a:pt x="52524" y="56912"/>
                  </a:cubicBezTo>
                  <a:cubicBezTo>
                    <a:pt x="46660" y="61677"/>
                    <a:pt x="41895" y="69374"/>
                    <a:pt x="33831" y="59111"/>
                  </a:cubicBezTo>
                  <a:cubicBezTo>
                    <a:pt x="29432" y="53613"/>
                    <a:pt x="21735" y="50314"/>
                    <a:pt x="23201" y="41151"/>
                  </a:cubicBezTo>
                  <a:cubicBezTo>
                    <a:pt x="24301" y="35286"/>
                    <a:pt x="21735" y="32720"/>
                    <a:pt x="14771" y="32354"/>
                  </a:cubicBezTo>
                  <a:cubicBezTo>
                    <a:pt x="-2090" y="30887"/>
                    <a:pt x="-1724" y="21357"/>
                    <a:pt x="2308" y="10728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24" name="Freeform: Shape 25323">
              <a:extLst>
                <a:ext uri="{FF2B5EF4-FFF2-40B4-BE49-F238E27FC236}">
                  <a16:creationId xmlns:a16="http://schemas.microsoft.com/office/drawing/2014/main" id="{56C2B175-D09D-4DF5-8788-BE81CF87BAB3}"/>
                </a:ext>
              </a:extLst>
            </p:cNvPr>
            <p:cNvSpPr/>
            <p:nvPr/>
          </p:nvSpPr>
          <p:spPr>
            <a:xfrm>
              <a:off x="11357913" y="4476962"/>
              <a:ext cx="141703" cy="127918"/>
            </a:xfrm>
            <a:custGeom>
              <a:avLst/>
              <a:gdLst>
                <a:gd name="connsiteX0" fmla="*/ 75114 w 141703"/>
                <a:gd name="connsiteY0" fmla="*/ 0 h 127918"/>
                <a:gd name="connsiteX1" fmla="*/ 91608 w 141703"/>
                <a:gd name="connsiteY1" fmla="*/ 13195 h 127918"/>
                <a:gd name="connsiteX2" fmla="*/ 99672 w 141703"/>
                <a:gd name="connsiteY2" fmla="*/ 20160 h 127918"/>
                <a:gd name="connsiteX3" fmla="*/ 113600 w 141703"/>
                <a:gd name="connsiteY3" fmla="*/ 51315 h 127918"/>
                <a:gd name="connsiteX4" fmla="*/ 135593 w 141703"/>
                <a:gd name="connsiteY4" fmla="*/ 41052 h 127918"/>
                <a:gd name="connsiteX5" fmla="*/ 139258 w 141703"/>
                <a:gd name="connsiteY5" fmla="*/ 59379 h 127918"/>
                <a:gd name="connsiteX6" fmla="*/ 137059 w 141703"/>
                <a:gd name="connsiteY6" fmla="*/ 74407 h 127918"/>
                <a:gd name="connsiteX7" fmla="*/ 115800 w 141703"/>
                <a:gd name="connsiteY7" fmla="*/ 81372 h 127918"/>
                <a:gd name="connsiteX8" fmla="*/ 92341 w 141703"/>
                <a:gd name="connsiteY8" fmla="*/ 86137 h 127918"/>
                <a:gd name="connsiteX9" fmla="*/ 102971 w 141703"/>
                <a:gd name="connsiteY9" fmla="*/ 93834 h 127918"/>
                <a:gd name="connsiteX10" fmla="*/ 90875 w 141703"/>
                <a:gd name="connsiteY10" fmla="*/ 119858 h 127918"/>
                <a:gd name="connsiteX11" fmla="*/ 43592 w 141703"/>
                <a:gd name="connsiteY11" fmla="*/ 118025 h 127918"/>
                <a:gd name="connsiteX12" fmla="*/ 42125 w 141703"/>
                <a:gd name="connsiteY12" fmla="*/ 115826 h 127918"/>
                <a:gd name="connsiteX13" fmla="*/ 42125 w 141703"/>
                <a:gd name="connsiteY13" fmla="*/ 93101 h 127918"/>
                <a:gd name="connsiteX14" fmla="*/ 26731 w 141703"/>
                <a:gd name="connsiteY14" fmla="*/ 104830 h 127918"/>
                <a:gd name="connsiteX15" fmla="*/ 5838 w 141703"/>
                <a:gd name="connsiteY15" fmla="*/ 89435 h 127918"/>
                <a:gd name="connsiteX16" fmla="*/ 4372 w 141703"/>
                <a:gd name="connsiteY16" fmla="*/ 75140 h 127918"/>
                <a:gd name="connsiteX17" fmla="*/ 15735 w 141703"/>
                <a:gd name="connsiteY17" fmla="*/ 52415 h 127918"/>
                <a:gd name="connsiteX18" fmla="*/ 50189 w 141703"/>
                <a:gd name="connsiteY18" fmla="*/ 36287 h 127918"/>
                <a:gd name="connsiteX19" fmla="*/ 75114 w 141703"/>
                <a:gd name="connsiteY19" fmla="*/ 0 h 12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03" h="127918">
                  <a:moveTo>
                    <a:pt x="75114" y="0"/>
                  </a:moveTo>
                  <a:cubicBezTo>
                    <a:pt x="78779" y="6598"/>
                    <a:pt x="71082" y="26391"/>
                    <a:pt x="91608" y="13195"/>
                  </a:cubicBezTo>
                  <a:cubicBezTo>
                    <a:pt x="97106" y="9897"/>
                    <a:pt x="100405" y="17960"/>
                    <a:pt x="99672" y="20160"/>
                  </a:cubicBezTo>
                  <a:cubicBezTo>
                    <a:pt x="94540" y="34455"/>
                    <a:pt x="105537" y="41052"/>
                    <a:pt x="113600" y="51315"/>
                  </a:cubicBezTo>
                  <a:cubicBezTo>
                    <a:pt x="113600" y="28223"/>
                    <a:pt x="127162" y="42518"/>
                    <a:pt x="135593" y="41052"/>
                  </a:cubicBezTo>
                  <a:cubicBezTo>
                    <a:pt x="134860" y="47283"/>
                    <a:pt x="130828" y="53515"/>
                    <a:pt x="139258" y="59379"/>
                  </a:cubicBezTo>
                  <a:cubicBezTo>
                    <a:pt x="144390" y="62678"/>
                    <a:pt x="140358" y="69642"/>
                    <a:pt x="137059" y="74407"/>
                  </a:cubicBezTo>
                  <a:cubicBezTo>
                    <a:pt x="131927" y="82105"/>
                    <a:pt x="124230" y="83937"/>
                    <a:pt x="115800" y="81372"/>
                  </a:cubicBezTo>
                  <a:cubicBezTo>
                    <a:pt x="107369" y="78806"/>
                    <a:pt x="98939" y="75140"/>
                    <a:pt x="92341" y="86137"/>
                  </a:cubicBezTo>
                  <a:cubicBezTo>
                    <a:pt x="96740" y="87236"/>
                    <a:pt x="104804" y="87603"/>
                    <a:pt x="102971" y="93834"/>
                  </a:cubicBezTo>
                  <a:cubicBezTo>
                    <a:pt x="100039" y="102997"/>
                    <a:pt x="99672" y="113627"/>
                    <a:pt x="90875" y="119858"/>
                  </a:cubicBezTo>
                  <a:cubicBezTo>
                    <a:pt x="74747" y="131587"/>
                    <a:pt x="58986" y="130121"/>
                    <a:pt x="43592" y="118025"/>
                  </a:cubicBezTo>
                  <a:cubicBezTo>
                    <a:pt x="43225" y="117292"/>
                    <a:pt x="42492" y="116559"/>
                    <a:pt x="42125" y="115826"/>
                  </a:cubicBezTo>
                  <a:cubicBezTo>
                    <a:pt x="42125" y="108495"/>
                    <a:pt x="42125" y="100798"/>
                    <a:pt x="42125" y="93101"/>
                  </a:cubicBezTo>
                  <a:cubicBezTo>
                    <a:pt x="35161" y="95667"/>
                    <a:pt x="37727" y="111061"/>
                    <a:pt x="26731" y="104830"/>
                  </a:cubicBezTo>
                  <a:cubicBezTo>
                    <a:pt x="19400" y="100798"/>
                    <a:pt x="5472" y="106296"/>
                    <a:pt x="5838" y="89435"/>
                  </a:cubicBezTo>
                  <a:cubicBezTo>
                    <a:pt x="5838" y="85770"/>
                    <a:pt x="-6258" y="81738"/>
                    <a:pt x="4372" y="75140"/>
                  </a:cubicBezTo>
                  <a:cubicBezTo>
                    <a:pt x="12802" y="70009"/>
                    <a:pt x="11336" y="59746"/>
                    <a:pt x="15735" y="52415"/>
                  </a:cubicBezTo>
                  <a:cubicBezTo>
                    <a:pt x="30396" y="53881"/>
                    <a:pt x="39193" y="44718"/>
                    <a:pt x="50189" y="36287"/>
                  </a:cubicBezTo>
                  <a:cubicBezTo>
                    <a:pt x="62285" y="26024"/>
                    <a:pt x="62652" y="9163"/>
                    <a:pt x="75114" y="0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25" name="Freeform: Shape 25324">
              <a:extLst>
                <a:ext uri="{FF2B5EF4-FFF2-40B4-BE49-F238E27FC236}">
                  <a16:creationId xmlns:a16="http://schemas.microsoft.com/office/drawing/2014/main" id="{DD4BD3C9-ABA9-4023-A762-631E63443D19}"/>
                </a:ext>
              </a:extLst>
            </p:cNvPr>
            <p:cNvSpPr/>
            <p:nvPr/>
          </p:nvSpPr>
          <p:spPr>
            <a:xfrm>
              <a:off x="11437059" y="4406939"/>
              <a:ext cx="125808" cy="133299"/>
            </a:xfrm>
            <a:custGeom>
              <a:avLst/>
              <a:gdLst>
                <a:gd name="connsiteX0" fmla="*/ 116559 w 125808"/>
                <a:gd name="connsiteY0" fmla="*/ 110709 h 133299"/>
                <a:gd name="connsiteX1" fmla="*/ 108495 w 125808"/>
                <a:gd name="connsiteY1" fmla="*/ 130869 h 133299"/>
                <a:gd name="connsiteX2" fmla="*/ 104830 w 125808"/>
                <a:gd name="connsiteY2" fmla="*/ 131602 h 133299"/>
                <a:gd name="connsiteX3" fmla="*/ 77340 w 125808"/>
                <a:gd name="connsiteY3" fmla="*/ 105944 h 133299"/>
                <a:gd name="connsiteX4" fmla="*/ 71108 w 125808"/>
                <a:gd name="connsiteY4" fmla="*/ 103012 h 133299"/>
                <a:gd name="connsiteX5" fmla="*/ 35188 w 125808"/>
                <a:gd name="connsiteY5" fmla="*/ 89816 h 133299"/>
                <a:gd name="connsiteX6" fmla="*/ 32988 w 125808"/>
                <a:gd name="connsiteY6" fmla="*/ 85785 h 133299"/>
                <a:gd name="connsiteX7" fmla="*/ 28223 w 125808"/>
                <a:gd name="connsiteY7" fmla="*/ 76621 h 133299"/>
                <a:gd name="connsiteX8" fmla="*/ 14661 w 125808"/>
                <a:gd name="connsiteY8" fmla="*/ 62693 h 133299"/>
                <a:gd name="connsiteX9" fmla="*/ 10630 w 125808"/>
                <a:gd name="connsiteY9" fmla="*/ 47665 h 133299"/>
                <a:gd name="connsiteX10" fmla="*/ 0 w 125808"/>
                <a:gd name="connsiteY10" fmla="*/ 32270 h 133299"/>
                <a:gd name="connsiteX11" fmla="*/ 39953 w 125808"/>
                <a:gd name="connsiteY11" fmla="*/ 12843 h 133299"/>
                <a:gd name="connsiteX12" fmla="*/ 61579 w 125808"/>
                <a:gd name="connsiteY12" fmla="*/ 42533 h 133299"/>
                <a:gd name="connsiteX13" fmla="*/ 55347 w 125808"/>
                <a:gd name="connsiteY13" fmla="*/ 26405 h 133299"/>
                <a:gd name="connsiteX14" fmla="*/ 41419 w 125808"/>
                <a:gd name="connsiteY14" fmla="*/ 13576 h 133299"/>
                <a:gd name="connsiteX15" fmla="*/ 51682 w 125808"/>
                <a:gd name="connsiteY15" fmla="*/ 8445 h 133299"/>
                <a:gd name="connsiteX16" fmla="*/ 73308 w 125808"/>
                <a:gd name="connsiteY16" fmla="*/ 15 h 133299"/>
                <a:gd name="connsiteX17" fmla="*/ 100798 w 125808"/>
                <a:gd name="connsiteY17" fmla="*/ 17975 h 133299"/>
                <a:gd name="connsiteX18" fmla="*/ 124257 w 125808"/>
                <a:gd name="connsiteY18" fmla="*/ 84318 h 133299"/>
                <a:gd name="connsiteX19" fmla="*/ 116559 w 125808"/>
                <a:gd name="connsiteY19" fmla="*/ 110709 h 13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808" h="133299">
                  <a:moveTo>
                    <a:pt x="116559" y="110709"/>
                  </a:moveTo>
                  <a:cubicBezTo>
                    <a:pt x="118392" y="119140"/>
                    <a:pt x="108862" y="123171"/>
                    <a:pt x="108495" y="130869"/>
                  </a:cubicBezTo>
                  <a:cubicBezTo>
                    <a:pt x="108129" y="134534"/>
                    <a:pt x="107396" y="133435"/>
                    <a:pt x="104830" y="131602"/>
                  </a:cubicBezTo>
                  <a:cubicBezTo>
                    <a:pt x="94200" y="124271"/>
                    <a:pt x="75507" y="126470"/>
                    <a:pt x="77340" y="105944"/>
                  </a:cubicBezTo>
                  <a:cubicBezTo>
                    <a:pt x="77706" y="100080"/>
                    <a:pt x="73674" y="103745"/>
                    <a:pt x="71108" y="103012"/>
                  </a:cubicBezTo>
                  <a:cubicBezTo>
                    <a:pt x="58646" y="100446"/>
                    <a:pt x="45084" y="100813"/>
                    <a:pt x="35188" y="89816"/>
                  </a:cubicBezTo>
                  <a:cubicBezTo>
                    <a:pt x="33721" y="88350"/>
                    <a:pt x="30423" y="88350"/>
                    <a:pt x="32988" y="85785"/>
                  </a:cubicBezTo>
                  <a:cubicBezTo>
                    <a:pt x="40686" y="77354"/>
                    <a:pt x="38120" y="76621"/>
                    <a:pt x="28223" y="76621"/>
                  </a:cubicBezTo>
                  <a:cubicBezTo>
                    <a:pt x="20893" y="76621"/>
                    <a:pt x="19427" y="67091"/>
                    <a:pt x="14661" y="62693"/>
                  </a:cubicBezTo>
                  <a:cubicBezTo>
                    <a:pt x="16128" y="56828"/>
                    <a:pt x="23458" y="49864"/>
                    <a:pt x="10630" y="47665"/>
                  </a:cubicBezTo>
                  <a:cubicBezTo>
                    <a:pt x="2566" y="46198"/>
                    <a:pt x="1100" y="39234"/>
                    <a:pt x="0" y="32270"/>
                  </a:cubicBezTo>
                  <a:cubicBezTo>
                    <a:pt x="13928" y="27138"/>
                    <a:pt x="28590" y="23106"/>
                    <a:pt x="39953" y="12843"/>
                  </a:cubicBezTo>
                  <a:cubicBezTo>
                    <a:pt x="45451" y="23106"/>
                    <a:pt x="52048" y="32270"/>
                    <a:pt x="61579" y="42533"/>
                  </a:cubicBezTo>
                  <a:cubicBezTo>
                    <a:pt x="64877" y="33736"/>
                    <a:pt x="63411" y="28238"/>
                    <a:pt x="55347" y="26405"/>
                  </a:cubicBezTo>
                  <a:cubicBezTo>
                    <a:pt x="47650" y="24939"/>
                    <a:pt x="43618" y="20541"/>
                    <a:pt x="41419" y="13576"/>
                  </a:cubicBezTo>
                  <a:cubicBezTo>
                    <a:pt x="41419" y="5146"/>
                    <a:pt x="48016" y="6979"/>
                    <a:pt x="51682" y="8445"/>
                  </a:cubicBezTo>
                  <a:cubicBezTo>
                    <a:pt x="62311" y="13210"/>
                    <a:pt x="67443" y="6612"/>
                    <a:pt x="73308" y="15"/>
                  </a:cubicBezTo>
                  <a:cubicBezTo>
                    <a:pt x="86503" y="-352"/>
                    <a:pt x="95300" y="6246"/>
                    <a:pt x="100798" y="17975"/>
                  </a:cubicBezTo>
                  <a:cubicBezTo>
                    <a:pt x="113994" y="38135"/>
                    <a:pt x="116193" y="62326"/>
                    <a:pt x="124257" y="84318"/>
                  </a:cubicBezTo>
                  <a:cubicBezTo>
                    <a:pt x="127922" y="94948"/>
                    <a:pt x="124990" y="103745"/>
                    <a:pt x="116559" y="110709"/>
                  </a:cubicBezTo>
                  <a:close/>
                </a:path>
              </a:pathLst>
            </a:custGeom>
            <a:solidFill>
              <a:srgbClr val="A582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26" name="Freeform: Shape 25325">
              <a:extLst>
                <a:ext uri="{FF2B5EF4-FFF2-40B4-BE49-F238E27FC236}">
                  <a16:creationId xmlns:a16="http://schemas.microsoft.com/office/drawing/2014/main" id="{4540D8E3-73AB-4099-87F3-1662F6A0F33A}"/>
                </a:ext>
              </a:extLst>
            </p:cNvPr>
            <p:cNvSpPr/>
            <p:nvPr/>
          </p:nvSpPr>
          <p:spPr>
            <a:xfrm>
              <a:off x="11249356" y="4330869"/>
              <a:ext cx="74809" cy="82214"/>
            </a:xfrm>
            <a:custGeom>
              <a:avLst/>
              <a:gdLst>
                <a:gd name="connsiteX0" fmla="*/ 3334 w 74809"/>
                <a:gd name="connsiteY0" fmla="*/ 48227 h 82214"/>
                <a:gd name="connsiteX1" fmla="*/ 4801 w 74809"/>
                <a:gd name="connsiteY1" fmla="*/ 19271 h 82214"/>
                <a:gd name="connsiteX2" fmla="*/ 1135 w 74809"/>
                <a:gd name="connsiteY2" fmla="*/ 8275 h 82214"/>
                <a:gd name="connsiteX3" fmla="*/ 11765 w 74809"/>
                <a:gd name="connsiteY3" fmla="*/ 9008 h 82214"/>
                <a:gd name="connsiteX4" fmla="*/ 24960 w 74809"/>
                <a:gd name="connsiteY4" fmla="*/ 4976 h 82214"/>
                <a:gd name="connsiteX5" fmla="*/ 36323 w 74809"/>
                <a:gd name="connsiteY5" fmla="*/ 7175 h 82214"/>
                <a:gd name="connsiteX6" fmla="*/ 42187 w 74809"/>
                <a:gd name="connsiteY6" fmla="*/ 8275 h 82214"/>
                <a:gd name="connsiteX7" fmla="*/ 53184 w 74809"/>
                <a:gd name="connsiteY7" fmla="*/ 4243 h 82214"/>
                <a:gd name="connsiteX8" fmla="*/ 55749 w 74809"/>
                <a:gd name="connsiteY8" fmla="*/ 25869 h 82214"/>
                <a:gd name="connsiteX9" fmla="*/ 57216 w 74809"/>
                <a:gd name="connsiteY9" fmla="*/ 41996 h 82214"/>
                <a:gd name="connsiteX10" fmla="*/ 74076 w 74809"/>
                <a:gd name="connsiteY10" fmla="*/ 78284 h 82214"/>
                <a:gd name="connsiteX11" fmla="*/ 74809 w 74809"/>
                <a:gd name="connsiteY11" fmla="*/ 81949 h 82214"/>
                <a:gd name="connsiteX12" fmla="*/ 39988 w 74809"/>
                <a:gd name="connsiteY12" fmla="*/ 71686 h 82214"/>
                <a:gd name="connsiteX13" fmla="*/ 4801 w 74809"/>
                <a:gd name="connsiteY13" fmla="*/ 55925 h 82214"/>
                <a:gd name="connsiteX14" fmla="*/ 3334 w 74809"/>
                <a:gd name="connsiteY14" fmla="*/ 48227 h 8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809" h="82214">
                  <a:moveTo>
                    <a:pt x="3334" y="48227"/>
                  </a:moveTo>
                  <a:cubicBezTo>
                    <a:pt x="22394" y="39797"/>
                    <a:pt x="13598" y="28801"/>
                    <a:pt x="4801" y="19271"/>
                  </a:cubicBezTo>
                  <a:cubicBezTo>
                    <a:pt x="1502" y="15605"/>
                    <a:pt x="-1797" y="13040"/>
                    <a:pt x="1135" y="8275"/>
                  </a:cubicBezTo>
                  <a:cubicBezTo>
                    <a:pt x="4801" y="2410"/>
                    <a:pt x="8099" y="6809"/>
                    <a:pt x="11765" y="9008"/>
                  </a:cubicBezTo>
                  <a:cubicBezTo>
                    <a:pt x="17263" y="11940"/>
                    <a:pt x="22394" y="16705"/>
                    <a:pt x="24960" y="4976"/>
                  </a:cubicBezTo>
                  <a:cubicBezTo>
                    <a:pt x="26060" y="211"/>
                    <a:pt x="34124" y="-4188"/>
                    <a:pt x="36323" y="7175"/>
                  </a:cubicBezTo>
                  <a:cubicBezTo>
                    <a:pt x="36689" y="9374"/>
                    <a:pt x="42187" y="10474"/>
                    <a:pt x="42187" y="8275"/>
                  </a:cubicBezTo>
                  <a:cubicBezTo>
                    <a:pt x="42921" y="-2355"/>
                    <a:pt x="48052" y="-522"/>
                    <a:pt x="53184" y="4243"/>
                  </a:cubicBezTo>
                  <a:cubicBezTo>
                    <a:pt x="60148" y="10474"/>
                    <a:pt x="60881" y="20737"/>
                    <a:pt x="55749" y="25869"/>
                  </a:cubicBezTo>
                  <a:cubicBezTo>
                    <a:pt x="46953" y="33932"/>
                    <a:pt x="54283" y="41263"/>
                    <a:pt x="57216" y="41996"/>
                  </a:cubicBezTo>
                  <a:cubicBezTo>
                    <a:pt x="78108" y="47494"/>
                    <a:pt x="72977" y="63989"/>
                    <a:pt x="74076" y="78284"/>
                  </a:cubicBezTo>
                  <a:cubicBezTo>
                    <a:pt x="74076" y="79383"/>
                    <a:pt x="74443" y="80849"/>
                    <a:pt x="74809" y="81949"/>
                  </a:cubicBezTo>
                  <a:cubicBezTo>
                    <a:pt x="61614" y="83415"/>
                    <a:pt x="51351" y="78650"/>
                    <a:pt x="39988" y="71686"/>
                  </a:cubicBezTo>
                  <a:cubicBezTo>
                    <a:pt x="29359" y="65088"/>
                    <a:pt x="15064" y="65088"/>
                    <a:pt x="4801" y="55925"/>
                  </a:cubicBezTo>
                  <a:cubicBezTo>
                    <a:pt x="1502" y="52992"/>
                    <a:pt x="2968" y="50793"/>
                    <a:pt x="3334" y="48227"/>
                  </a:cubicBezTo>
                  <a:close/>
                </a:path>
              </a:pathLst>
            </a:custGeom>
            <a:solidFill>
              <a:srgbClr val="D1C2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27" name="Freeform: Shape 25326">
              <a:extLst>
                <a:ext uri="{FF2B5EF4-FFF2-40B4-BE49-F238E27FC236}">
                  <a16:creationId xmlns:a16="http://schemas.microsoft.com/office/drawing/2014/main" id="{2E34CA5E-7B93-4BE0-83D9-C9C491EA5223}"/>
                </a:ext>
              </a:extLst>
            </p:cNvPr>
            <p:cNvSpPr/>
            <p:nvPr/>
          </p:nvSpPr>
          <p:spPr>
            <a:xfrm>
              <a:off x="11421664" y="4377683"/>
              <a:ext cx="87708" cy="62231"/>
            </a:xfrm>
            <a:custGeom>
              <a:avLst/>
              <a:gdLst>
                <a:gd name="connsiteX0" fmla="*/ 86503 w 87708"/>
                <a:gd name="connsiteY0" fmla="*/ 31470 h 62231"/>
                <a:gd name="connsiteX1" fmla="*/ 74407 w 87708"/>
                <a:gd name="connsiteY1" fmla="*/ 44665 h 62231"/>
                <a:gd name="connsiteX2" fmla="*/ 56813 w 87708"/>
                <a:gd name="connsiteY2" fmla="*/ 43199 h 62231"/>
                <a:gd name="connsiteX3" fmla="*/ 56813 w 87708"/>
                <a:gd name="connsiteY3" fmla="*/ 43199 h 62231"/>
                <a:gd name="connsiteX4" fmla="*/ 15395 w 87708"/>
                <a:gd name="connsiteY4" fmla="*/ 61526 h 62231"/>
                <a:gd name="connsiteX5" fmla="*/ 8064 w 87708"/>
                <a:gd name="connsiteY5" fmla="*/ 27438 h 62231"/>
                <a:gd name="connsiteX6" fmla="*/ 0 w 87708"/>
                <a:gd name="connsiteY6" fmla="*/ 20107 h 62231"/>
                <a:gd name="connsiteX7" fmla="*/ 26757 w 87708"/>
                <a:gd name="connsiteY7" fmla="*/ 1414 h 62231"/>
                <a:gd name="connsiteX8" fmla="*/ 86503 w 87708"/>
                <a:gd name="connsiteY8" fmla="*/ 31470 h 6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08" h="62231">
                  <a:moveTo>
                    <a:pt x="86503" y="31470"/>
                  </a:moveTo>
                  <a:cubicBezTo>
                    <a:pt x="89436" y="42466"/>
                    <a:pt x="87603" y="47964"/>
                    <a:pt x="74407" y="44665"/>
                  </a:cubicBezTo>
                  <a:cubicBezTo>
                    <a:pt x="68909" y="43199"/>
                    <a:pt x="63045" y="36235"/>
                    <a:pt x="56813" y="43199"/>
                  </a:cubicBezTo>
                  <a:lnTo>
                    <a:pt x="56813" y="43199"/>
                  </a:lnTo>
                  <a:cubicBezTo>
                    <a:pt x="46917" y="58227"/>
                    <a:pt x="32989" y="64458"/>
                    <a:pt x="15395" y="61526"/>
                  </a:cubicBezTo>
                  <a:cubicBezTo>
                    <a:pt x="3665" y="52362"/>
                    <a:pt x="8797" y="38800"/>
                    <a:pt x="8064" y="27438"/>
                  </a:cubicBezTo>
                  <a:cubicBezTo>
                    <a:pt x="7697" y="19740"/>
                    <a:pt x="4398" y="20474"/>
                    <a:pt x="0" y="20107"/>
                  </a:cubicBezTo>
                  <a:cubicBezTo>
                    <a:pt x="0" y="1414"/>
                    <a:pt x="15028" y="3613"/>
                    <a:pt x="26757" y="1414"/>
                  </a:cubicBezTo>
                  <a:cubicBezTo>
                    <a:pt x="54981" y="-5184"/>
                    <a:pt x="71109" y="12410"/>
                    <a:pt x="86503" y="31470"/>
                  </a:cubicBezTo>
                  <a:close/>
                </a:path>
              </a:pathLst>
            </a:custGeom>
            <a:solidFill>
              <a:srgbClr val="956D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28" name="Freeform: Shape 25327">
              <a:extLst>
                <a:ext uri="{FF2B5EF4-FFF2-40B4-BE49-F238E27FC236}">
                  <a16:creationId xmlns:a16="http://schemas.microsoft.com/office/drawing/2014/main" id="{B85BB1A3-616E-42D9-B869-5680965424B1}"/>
                </a:ext>
              </a:extLst>
            </p:cNvPr>
            <p:cNvSpPr/>
            <p:nvPr/>
          </p:nvSpPr>
          <p:spPr>
            <a:xfrm>
              <a:off x="11342859" y="4385680"/>
              <a:ext cx="75140" cy="51482"/>
            </a:xfrm>
            <a:custGeom>
              <a:avLst/>
              <a:gdLst>
                <a:gd name="connsiteX0" fmla="*/ 0 w 75140"/>
                <a:gd name="connsiteY0" fmla="*/ 34835 h 51482"/>
                <a:gd name="connsiteX1" fmla="*/ 20893 w 75140"/>
                <a:gd name="connsiteY1" fmla="*/ 1480 h 51482"/>
                <a:gd name="connsiteX2" fmla="*/ 33355 w 75140"/>
                <a:gd name="connsiteY2" fmla="*/ 2213 h 51482"/>
                <a:gd name="connsiteX3" fmla="*/ 63778 w 75140"/>
                <a:gd name="connsiteY3" fmla="*/ 34102 h 51482"/>
                <a:gd name="connsiteX4" fmla="*/ 75140 w 75140"/>
                <a:gd name="connsiteY4" fmla="*/ 42166 h 51482"/>
                <a:gd name="connsiteX5" fmla="*/ 43985 w 75140"/>
                <a:gd name="connsiteY5" fmla="*/ 46565 h 51482"/>
                <a:gd name="connsiteX6" fmla="*/ 31156 w 75140"/>
                <a:gd name="connsiteY6" fmla="*/ 44365 h 51482"/>
                <a:gd name="connsiteX7" fmla="*/ 12096 w 75140"/>
                <a:gd name="connsiteY7" fmla="*/ 36668 h 51482"/>
                <a:gd name="connsiteX8" fmla="*/ 0 w 75140"/>
                <a:gd name="connsiteY8" fmla="*/ 34835 h 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40" h="51482">
                  <a:moveTo>
                    <a:pt x="0" y="34835"/>
                  </a:moveTo>
                  <a:cubicBezTo>
                    <a:pt x="1100" y="20174"/>
                    <a:pt x="0" y="4779"/>
                    <a:pt x="20893" y="1480"/>
                  </a:cubicBezTo>
                  <a:cubicBezTo>
                    <a:pt x="25658" y="747"/>
                    <a:pt x="28956" y="-1818"/>
                    <a:pt x="33355" y="2213"/>
                  </a:cubicBezTo>
                  <a:cubicBezTo>
                    <a:pt x="43985" y="12477"/>
                    <a:pt x="59379" y="17975"/>
                    <a:pt x="63778" y="34102"/>
                  </a:cubicBezTo>
                  <a:cubicBezTo>
                    <a:pt x="65610" y="39600"/>
                    <a:pt x="69642" y="42166"/>
                    <a:pt x="75140" y="42166"/>
                  </a:cubicBezTo>
                  <a:cubicBezTo>
                    <a:pt x="67443" y="59393"/>
                    <a:pt x="53881" y="47664"/>
                    <a:pt x="43985" y="46565"/>
                  </a:cubicBezTo>
                  <a:cubicBezTo>
                    <a:pt x="39953" y="46198"/>
                    <a:pt x="35554" y="45098"/>
                    <a:pt x="31156" y="44365"/>
                  </a:cubicBezTo>
                  <a:cubicBezTo>
                    <a:pt x="25291" y="43632"/>
                    <a:pt x="14661" y="49497"/>
                    <a:pt x="12096" y="36668"/>
                  </a:cubicBezTo>
                  <a:cubicBezTo>
                    <a:pt x="11363" y="32636"/>
                    <a:pt x="4398" y="35202"/>
                    <a:pt x="0" y="34835"/>
                  </a:cubicBezTo>
                  <a:close/>
                </a:path>
              </a:pathLst>
            </a:custGeom>
            <a:solidFill>
              <a:srgbClr val="D5C3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29" name="Freeform: Shape 25328">
              <a:extLst>
                <a:ext uri="{FF2B5EF4-FFF2-40B4-BE49-F238E27FC236}">
                  <a16:creationId xmlns:a16="http://schemas.microsoft.com/office/drawing/2014/main" id="{DA8D7017-E2BE-4CCE-8F7B-C212D64BF398}"/>
                </a:ext>
              </a:extLst>
            </p:cNvPr>
            <p:cNvSpPr/>
            <p:nvPr/>
          </p:nvSpPr>
          <p:spPr>
            <a:xfrm>
              <a:off x="11339753" y="4280131"/>
              <a:ext cx="189648" cy="93938"/>
            </a:xfrm>
            <a:custGeom>
              <a:avLst/>
              <a:gdLst>
                <a:gd name="connsiteX0" fmla="*/ 33528 w 189648"/>
                <a:gd name="connsiteY0" fmla="*/ 4398 h 93938"/>
                <a:gd name="connsiteX1" fmla="*/ 43791 w 189648"/>
                <a:gd name="connsiteY1" fmla="*/ 11363 h 93938"/>
                <a:gd name="connsiteX2" fmla="*/ 56254 w 189648"/>
                <a:gd name="connsiteY2" fmla="*/ 15028 h 93938"/>
                <a:gd name="connsiteX3" fmla="*/ 64684 w 189648"/>
                <a:gd name="connsiteY3" fmla="*/ 30789 h 93938"/>
                <a:gd name="connsiteX4" fmla="*/ 71282 w 189648"/>
                <a:gd name="connsiteY4" fmla="*/ 35921 h 93938"/>
                <a:gd name="connsiteX5" fmla="*/ 74581 w 189648"/>
                <a:gd name="connsiteY5" fmla="*/ 26391 h 93938"/>
                <a:gd name="connsiteX6" fmla="*/ 94007 w 189648"/>
                <a:gd name="connsiteY6" fmla="*/ 0 h 93938"/>
                <a:gd name="connsiteX7" fmla="*/ 107936 w 189648"/>
                <a:gd name="connsiteY7" fmla="*/ 37020 h 93938"/>
                <a:gd name="connsiteX8" fmla="*/ 117099 w 189648"/>
                <a:gd name="connsiteY8" fmla="*/ 45084 h 93938"/>
                <a:gd name="connsiteX9" fmla="*/ 147522 w 189648"/>
                <a:gd name="connsiteY9" fmla="*/ 48750 h 93938"/>
                <a:gd name="connsiteX10" fmla="*/ 174279 w 189648"/>
                <a:gd name="connsiteY10" fmla="*/ 56447 h 93938"/>
                <a:gd name="connsiteX11" fmla="*/ 189307 w 189648"/>
                <a:gd name="connsiteY11" fmla="*/ 64877 h 93938"/>
                <a:gd name="connsiteX12" fmla="*/ 179044 w 189648"/>
                <a:gd name="connsiteY12" fmla="*/ 81005 h 93938"/>
                <a:gd name="connsiteX13" fmla="*/ 146789 w 189648"/>
                <a:gd name="connsiteY13" fmla="*/ 79905 h 93938"/>
                <a:gd name="connsiteX14" fmla="*/ 138725 w 189648"/>
                <a:gd name="connsiteY14" fmla="*/ 79905 h 93938"/>
                <a:gd name="connsiteX15" fmla="*/ 93641 w 189648"/>
                <a:gd name="connsiteY15" fmla="*/ 71842 h 93938"/>
                <a:gd name="connsiteX16" fmla="*/ 58453 w 189648"/>
                <a:gd name="connsiteY16" fmla="*/ 85404 h 93938"/>
                <a:gd name="connsiteX17" fmla="*/ 28030 w 189648"/>
                <a:gd name="connsiteY17" fmla="*/ 84304 h 93938"/>
                <a:gd name="connsiteX18" fmla="*/ 8237 w 189648"/>
                <a:gd name="connsiteY18" fmla="*/ 81372 h 93938"/>
                <a:gd name="connsiteX19" fmla="*/ 11903 w 189648"/>
                <a:gd name="connsiteY19" fmla="*/ 48383 h 93938"/>
                <a:gd name="connsiteX20" fmla="*/ 22532 w 189648"/>
                <a:gd name="connsiteY20" fmla="*/ 35188 h 93938"/>
                <a:gd name="connsiteX21" fmla="*/ 540 w 189648"/>
                <a:gd name="connsiteY21" fmla="*/ 45084 h 93938"/>
                <a:gd name="connsiteX22" fmla="*/ 21066 w 189648"/>
                <a:gd name="connsiteY22" fmla="*/ 11729 h 93938"/>
                <a:gd name="connsiteX23" fmla="*/ 33528 w 189648"/>
                <a:gd name="connsiteY23" fmla="*/ 4398 h 9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648" h="93938">
                  <a:moveTo>
                    <a:pt x="33528" y="4398"/>
                  </a:moveTo>
                  <a:cubicBezTo>
                    <a:pt x="36827" y="6598"/>
                    <a:pt x="40126" y="9163"/>
                    <a:pt x="43791" y="11363"/>
                  </a:cubicBezTo>
                  <a:cubicBezTo>
                    <a:pt x="48190" y="11363"/>
                    <a:pt x="52588" y="12096"/>
                    <a:pt x="56254" y="15028"/>
                  </a:cubicBezTo>
                  <a:cubicBezTo>
                    <a:pt x="59186" y="20160"/>
                    <a:pt x="60652" y="26391"/>
                    <a:pt x="64684" y="30789"/>
                  </a:cubicBezTo>
                  <a:cubicBezTo>
                    <a:pt x="66517" y="32988"/>
                    <a:pt x="67983" y="37020"/>
                    <a:pt x="71282" y="35921"/>
                  </a:cubicBezTo>
                  <a:cubicBezTo>
                    <a:pt x="75314" y="34455"/>
                    <a:pt x="72382" y="29323"/>
                    <a:pt x="74581" y="26391"/>
                  </a:cubicBezTo>
                  <a:cubicBezTo>
                    <a:pt x="90708" y="24925"/>
                    <a:pt x="87776" y="9163"/>
                    <a:pt x="94007" y="0"/>
                  </a:cubicBezTo>
                  <a:cubicBezTo>
                    <a:pt x="105737" y="9897"/>
                    <a:pt x="112334" y="21626"/>
                    <a:pt x="107936" y="37020"/>
                  </a:cubicBezTo>
                  <a:cubicBezTo>
                    <a:pt x="105003" y="48017"/>
                    <a:pt x="110502" y="48750"/>
                    <a:pt x="117099" y="45084"/>
                  </a:cubicBezTo>
                  <a:cubicBezTo>
                    <a:pt x="128829" y="38120"/>
                    <a:pt x="137992" y="41052"/>
                    <a:pt x="147522" y="48750"/>
                  </a:cubicBezTo>
                  <a:cubicBezTo>
                    <a:pt x="155219" y="54981"/>
                    <a:pt x="164749" y="55714"/>
                    <a:pt x="174279" y="56447"/>
                  </a:cubicBezTo>
                  <a:cubicBezTo>
                    <a:pt x="180510" y="56813"/>
                    <a:pt x="187475" y="57180"/>
                    <a:pt x="189307" y="64877"/>
                  </a:cubicBezTo>
                  <a:cubicBezTo>
                    <a:pt x="191140" y="72941"/>
                    <a:pt x="185275" y="77706"/>
                    <a:pt x="179044" y="81005"/>
                  </a:cubicBezTo>
                  <a:cubicBezTo>
                    <a:pt x="168048" y="87236"/>
                    <a:pt x="157052" y="91268"/>
                    <a:pt x="146789" y="79905"/>
                  </a:cubicBezTo>
                  <a:cubicBezTo>
                    <a:pt x="143490" y="76240"/>
                    <a:pt x="143124" y="76607"/>
                    <a:pt x="138725" y="79905"/>
                  </a:cubicBezTo>
                  <a:cubicBezTo>
                    <a:pt x="122231" y="91268"/>
                    <a:pt x="107569" y="87969"/>
                    <a:pt x="93641" y="71842"/>
                  </a:cubicBezTo>
                  <a:cubicBezTo>
                    <a:pt x="80812" y="72941"/>
                    <a:pt x="69449" y="77706"/>
                    <a:pt x="58453" y="85404"/>
                  </a:cubicBezTo>
                  <a:cubicBezTo>
                    <a:pt x="49290" y="91635"/>
                    <a:pt x="38660" y="101531"/>
                    <a:pt x="28030" y="84304"/>
                  </a:cubicBezTo>
                  <a:cubicBezTo>
                    <a:pt x="25831" y="80638"/>
                    <a:pt x="15568" y="82105"/>
                    <a:pt x="8237" y="81372"/>
                  </a:cubicBezTo>
                  <a:cubicBezTo>
                    <a:pt x="9703" y="70375"/>
                    <a:pt x="20700" y="61212"/>
                    <a:pt x="11903" y="48383"/>
                  </a:cubicBezTo>
                  <a:cubicBezTo>
                    <a:pt x="7871" y="42518"/>
                    <a:pt x="20333" y="41785"/>
                    <a:pt x="22532" y="35188"/>
                  </a:cubicBezTo>
                  <a:cubicBezTo>
                    <a:pt x="13735" y="36287"/>
                    <a:pt x="6405" y="38487"/>
                    <a:pt x="540" y="45084"/>
                  </a:cubicBezTo>
                  <a:cubicBezTo>
                    <a:pt x="-926" y="19793"/>
                    <a:pt x="-926" y="19793"/>
                    <a:pt x="21066" y="11729"/>
                  </a:cubicBezTo>
                  <a:cubicBezTo>
                    <a:pt x="25465" y="10263"/>
                    <a:pt x="29496" y="6964"/>
                    <a:pt x="33528" y="4398"/>
                  </a:cubicBezTo>
                  <a:close/>
                </a:path>
              </a:pathLst>
            </a:custGeom>
            <a:solidFill>
              <a:srgbClr val="946F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30" name="Freeform: Shape 25329">
              <a:extLst>
                <a:ext uri="{FF2B5EF4-FFF2-40B4-BE49-F238E27FC236}">
                  <a16:creationId xmlns:a16="http://schemas.microsoft.com/office/drawing/2014/main" id="{ED8ED517-65FB-4EAC-B139-23FE68F7C2BF}"/>
                </a:ext>
              </a:extLst>
            </p:cNvPr>
            <p:cNvSpPr/>
            <p:nvPr/>
          </p:nvSpPr>
          <p:spPr>
            <a:xfrm>
              <a:off x="11432267" y="4271681"/>
              <a:ext cx="122084" cy="152132"/>
            </a:xfrm>
            <a:custGeom>
              <a:avLst/>
              <a:gdLst>
                <a:gd name="connsiteX0" fmla="*/ 760 w 122084"/>
                <a:gd name="connsiteY0" fmla="*/ 81024 h 152132"/>
                <a:gd name="connsiteX1" fmla="*/ 48044 w 122084"/>
                <a:gd name="connsiteY1" fmla="*/ 81024 h 152132"/>
                <a:gd name="connsiteX2" fmla="*/ 54641 w 122084"/>
                <a:gd name="connsiteY2" fmla="*/ 83957 h 152132"/>
                <a:gd name="connsiteX3" fmla="*/ 89096 w 122084"/>
                <a:gd name="connsiteY3" fmla="*/ 83957 h 152132"/>
                <a:gd name="connsiteX4" fmla="*/ 94227 w 122084"/>
                <a:gd name="connsiteY4" fmla="*/ 74793 h 152132"/>
                <a:gd name="connsiteX5" fmla="*/ 85430 w 122084"/>
                <a:gd name="connsiteY5" fmla="*/ 70028 h 152132"/>
                <a:gd name="connsiteX6" fmla="*/ 42912 w 122084"/>
                <a:gd name="connsiteY6" fmla="*/ 55367 h 152132"/>
                <a:gd name="connsiteX7" fmla="*/ 31916 w 122084"/>
                <a:gd name="connsiteY7" fmla="*/ 56100 h 152132"/>
                <a:gd name="connsiteX8" fmla="*/ 12123 w 122084"/>
                <a:gd name="connsiteY8" fmla="*/ 61964 h 152132"/>
                <a:gd name="connsiteX9" fmla="*/ 5892 w 122084"/>
                <a:gd name="connsiteY9" fmla="*/ 55000 h 152132"/>
                <a:gd name="connsiteX10" fmla="*/ 1127 w 122084"/>
                <a:gd name="connsiteY10" fmla="*/ 9549 h 152132"/>
                <a:gd name="connsiteX11" fmla="*/ 10290 w 122084"/>
                <a:gd name="connsiteY11" fmla="*/ 386 h 152132"/>
                <a:gd name="connsiteX12" fmla="*/ 17621 w 122084"/>
                <a:gd name="connsiteY12" fmla="*/ 5517 h 152132"/>
                <a:gd name="connsiteX13" fmla="*/ 50243 w 122084"/>
                <a:gd name="connsiteY13" fmla="*/ 12115 h 152132"/>
                <a:gd name="connsiteX14" fmla="*/ 57574 w 122084"/>
                <a:gd name="connsiteY14" fmla="*/ 11382 h 152132"/>
                <a:gd name="connsiteX15" fmla="*/ 73701 w 122084"/>
                <a:gd name="connsiteY15" fmla="*/ 18346 h 152132"/>
                <a:gd name="connsiteX16" fmla="*/ 122084 w 122084"/>
                <a:gd name="connsiteY16" fmla="*/ 109981 h 152132"/>
                <a:gd name="connsiteX17" fmla="*/ 105957 w 122084"/>
                <a:gd name="connsiteY17" fmla="*/ 140037 h 152132"/>
                <a:gd name="connsiteX18" fmla="*/ 102291 w 122084"/>
                <a:gd name="connsiteY18" fmla="*/ 152133 h 152132"/>
                <a:gd name="connsiteX19" fmla="*/ 75900 w 122084"/>
                <a:gd name="connsiteY19" fmla="*/ 137105 h 152132"/>
                <a:gd name="connsiteX20" fmla="*/ 55741 w 122084"/>
                <a:gd name="connsiteY20" fmla="*/ 122443 h 152132"/>
                <a:gd name="connsiteX21" fmla="*/ 15788 w 122084"/>
                <a:gd name="connsiteY21" fmla="*/ 107049 h 152132"/>
                <a:gd name="connsiteX22" fmla="*/ 760 w 122084"/>
                <a:gd name="connsiteY22" fmla="*/ 81024 h 15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84" h="152132">
                  <a:moveTo>
                    <a:pt x="760" y="81024"/>
                  </a:moveTo>
                  <a:cubicBezTo>
                    <a:pt x="16521" y="91654"/>
                    <a:pt x="32282" y="97152"/>
                    <a:pt x="48044" y="81024"/>
                  </a:cubicBezTo>
                  <a:cubicBezTo>
                    <a:pt x="51709" y="76992"/>
                    <a:pt x="53175" y="82124"/>
                    <a:pt x="54641" y="83957"/>
                  </a:cubicBezTo>
                  <a:cubicBezTo>
                    <a:pt x="66371" y="98618"/>
                    <a:pt x="77733" y="90921"/>
                    <a:pt x="89096" y="83957"/>
                  </a:cubicBezTo>
                  <a:cubicBezTo>
                    <a:pt x="92395" y="81758"/>
                    <a:pt x="94960" y="78825"/>
                    <a:pt x="94227" y="74793"/>
                  </a:cubicBezTo>
                  <a:cubicBezTo>
                    <a:pt x="93494" y="70028"/>
                    <a:pt x="88729" y="69662"/>
                    <a:pt x="85430" y="70028"/>
                  </a:cubicBezTo>
                  <a:cubicBezTo>
                    <a:pt x="69303" y="70761"/>
                    <a:pt x="54641" y="68196"/>
                    <a:pt x="42912" y="55367"/>
                  </a:cubicBezTo>
                  <a:cubicBezTo>
                    <a:pt x="39247" y="51335"/>
                    <a:pt x="34482" y="51335"/>
                    <a:pt x="31916" y="56100"/>
                  </a:cubicBezTo>
                  <a:cubicBezTo>
                    <a:pt x="26784" y="64897"/>
                    <a:pt x="18720" y="60498"/>
                    <a:pt x="12123" y="61964"/>
                  </a:cubicBezTo>
                  <a:cubicBezTo>
                    <a:pt x="4792" y="63797"/>
                    <a:pt x="3326" y="57566"/>
                    <a:pt x="5892" y="55000"/>
                  </a:cubicBezTo>
                  <a:cubicBezTo>
                    <a:pt x="22386" y="37040"/>
                    <a:pt x="3692" y="24211"/>
                    <a:pt x="1127" y="9549"/>
                  </a:cubicBezTo>
                  <a:cubicBezTo>
                    <a:pt x="-2539" y="19"/>
                    <a:pt x="3326" y="-714"/>
                    <a:pt x="10290" y="386"/>
                  </a:cubicBezTo>
                  <a:cubicBezTo>
                    <a:pt x="13222" y="752"/>
                    <a:pt x="16155" y="2952"/>
                    <a:pt x="17621" y="5517"/>
                  </a:cubicBezTo>
                  <a:cubicBezTo>
                    <a:pt x="25685" y="22745"/>
                    <a:pt x="36314" y="24944"/>
                    <a:pt x="50243" y="12115"/>
                  </a:cubicBezTo>
                  <a:cubicBezTo>
                    <a:pt x="51709" y="10649"/>
                    <a:pt x="55008" y="11382"/>
                    <a:pt x="57574" y="11382"/>
                  </a:cubicBezTo>
                  <a:cubicBezTo>
                    <a:pt x="64538" y="9549"/>
                    <a:pt x="70036" y="13581"/>
                    <a:pt x="73701" y="18346"/>
                  </a:cubicBezTo>
                  <a:cubicBezTo>
                    <a:pt x="94594" y="46570"/>
                    <a:pt x="108889" y="78092"/>
                    <a:pt x="122084" y="109981"/>
                  </a:cubicBezTo>
                  <a:cubicBezTo>
                    <a:pt x="108522" y="115479"/>
                    <a:pt x="104490" y="126109"/>
                    <a:pt x="105957" y="140037"/>
                  </a:cubicBezTo>
                  <a:cubicBezTo>
                    <a:pt x="106323" y="144436"/>
                    <a:pt x="112554" y="151033"/>
                    <a:pt x="102291" y="152133"/>
                  </a:cubicBezTo>
                  <a:cubicBezTo>
                    <a:pt x="94960" y="144436"/>
                    <a:pt x="86530" y="138938"/>
                    <a:pt x="75900" y="137105"/>
                  </a:cubicBezTo>
                  <a:cubicBezTo>
                    <a:pt x="66371" y="136372"/>
                    <a:pt x="62339" y="127575"/>
                    <a:pt x="55741" y="122443"/>
                  </a:cubicBezTo>
                  <a:cubicBezTo>
                    <a:pt x="43645" y="113280"/>
                    <a:pt x="30083" y="109248"/>
                    <a:pt x="15788" y="107049"/>
                  </a:cubicBezTo>
                  <a:cubicBezTo>
                    <a:pt x="12489" y="97519"/>
                    <a:pt x="27" y="93120"/>
                    <a:pt x="760" y="81024"/>
                  </a:cubicBezTo>
                  <a:close/>
                </a:path>
              </a:pathLst>
            </a:custGeom>
            <a:solidFill>
              <a:srgbClr val="E4DCD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31" name="Freeform: Shape 25330">
              <a:extLst>
                <a:ext uri="{FF2B5EF4-FFF2-40B4-BE49-F238E27FC236}">
                  <a16:creationId xmlns:a16="http://schemas.microsoft.com/office/drawing/2014/main" id="{3B0318CB-3765-4308-938E-F3E6A6CE4D37}"/>
                </a:ext>
              </a:extLst>
            </p:cNvPr>
            <p:cNvSpPr/>
            <p:nvPr/>
          </p:nvSpPr>
          <p:spPr>
            <a:xfrm>
              <a:off x="11031295" y="4211533"/>
              <a:ext cx="38339" cy="33066"/>
            </a:xfrm>
            <a:custGeom>
              <a:avLst/>
              <a:gdLst>
                <a:gd name="connsiteX0" fmla="*/ 372 w 38339"/>
                <a:gd name="connsiteY0" fmla="*/ 20948 h 33066"/>
                <a:gd name="connsiteX1" fmla="*/ 9536 w 38339"/>
                <a:gd name="connsiteY1" fmla="*/ 55 h 33066"/>
                <a:gd name="connsiteX2" fmla="*/ 37759 w 38339"/>
                <a:gd name="connsiteY2" fmla="*/ 17649 h 33066"/>
                <a:gd name="connsiteX3" fmla="*/ 18699 w 38339"/>
                <a:gd name="connsiteY3" fmla="*/ 33044 h 33066"/>
                <a:gd name="connsiteX4" fmla="*/ 372 w 38339"/>
                <a:gd name="connsiteY4" fmla="*/ 20948 h 3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9" h="33066">
                  <a:moveTo>
                    <a:pt x="372" y="20948"/>
                  </a:moveTo>
                  <a:cubicBezTo>
                    <a:pt x="-361" y="12151"/>
                    <a:pt x="-1094" y="422"/>
                    <a:pt x="9536" y="55"/>
                  </a:cubicBezTo>
                  <a:cubicBezTo>
                    <a:pt x="21265" y="-678"/>
                    <a:pt x="34827" y="5920"/>
                    <a:pt x="37759" y="17649"/>
                  </a:cubicBezTo>
                  <a:cubicBezTo>
                    <a:pt x="41058" y="29378"/>
                    <a:pt x="29695" y="33410"/>
                    <a:pt x="18699" y="33044"/>
                  </a:cubicBezTo>
                  <a:cubicBezTo>
                    <a:pt x="12468" y="28645"/>
                    <a:pt x="6237" y="24613"/>
                    <a:pt x="372" y="20948"/>
                  </a:cubicBezTo>
                  <a:close/>
                </a:path>
              </a:pathLst>
            </a:custGeom>
            <a:solidFill>
              <a:srgbClr val="85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32" name="Freeform: Shape 25331">
              <a:extLst>
                <a:ext uri="{FF2B5EF4-FFF2-40B4-BE49-F238E27FC236}">
                  <a16:creationId xmlns:a16="http://schemas.microsoft.com/office/drawing/2014/main" id="{41F318AE-4D22-4A68-ABED-8394BD1F57C3}"/>
                </a:ext>
              </a:extLst>
            </p:cNvPr>
            <p:cNvSpPr/>
            <p:nvPr/>
          </p:nvSpPr>
          <p:spPr>
            <a:xfrm>
              <a:off x="10710213" y="4417216"/>
              <a:ext cx="417854" cy="86458"/>
            </a:xfrm>
            <a:custGeom>
              <a:avLst/>
              <a:gdLst>
                <a:gd name="connsiteX0" fmla="*/ 414922 w 417854"/>
                <a:gd name="connsiteY0" fmla="*/ 70742 h 86458"/>
                <a:gd name="connsiteX1" fmla="*/ 417854 w 417854"/>
                <a:gd name="connsiteY1" fmla="*/ 81372 h 86458"/>
                <a:gd name="connsiteX2" fmla="*/ 397694 w 417854"/>
                <a:gd name="connsiteY2" fmla="*/ 82471 h 86458"/>
                <a:gd name="connsiteX3" fmla="*/ 282601 w 417854"/>
                <a:gd name="connsiteY3" fmla="*/ 49116 h 86458"/>
                <a:gd name="connsiteX4" fmla="*/ 264274 w 417854"/>
                <a:gd name="connsiteY4" fmla="*/ 44718 h 86458"/>
                <a:gd name="connsiteX5" fmla="*/ 137819 w 417854"/>
                <a:gd name="connsiteY5" fmla="*/ 56447 h 86458"/>
                <a:gd name="connsiteX6" fmla="*/ 69276 w 417854"/>
                <a:gd name="connsiteY6" fmla="*/ 71842 h 86458"/>
                <a:gd name="connsiteX7" fmla="*/ 64511 w 417854"/>
                <a:gd name="connsiteY7" fmla="*/ 74041 h 86458"/>
                <a:gd name="connsiteX8" fmla="*/ 47284 w 417854"/>
                <a:gd name="connsiteY8" fmla="*/ 78806 h 86458"/>
                <a:gd name="connsiteX9" fmla="*/ 27857 w 417854"/>
                <a:gd name="connsiteY9" fmla="*/ 82471 h 86458"/>
                <a:gd name="connsiteX10" fmla="*/ 25658 w 417854"/>
                <a:gd name="connsiteY10" fmla="*/ 75507 h 86458"/>
                <a:gd name="connsiteX11" fmla="*/ 0 w 417854"/>
                <a:gd name="connsiteY11" fmla="*/ 61212 h 86458"/>
                <a:gd name="connsiteX12" fmla="*/ 26757 w 417854"/>
                <a:gd name="connsiteY12" fmla="*/ 61579 h 86458"/>
                <a:gd name="connsiteX13" fmla="*/ 47650 w 417854"/>
                <a:gd name="connsiteY13" fmla="*/ 49849 h 86458"/>
                <a:gd name="connsiteX14" fmla="*/ 46917 w 417854"/>
                <a:gd name="connsiteY14" fmla="*/ 30056 h 86458"/>
                <a:gd name="connsiteX15" fmla="*/ 81005 w 417854"/>
                <a:gd name="connsiteY15" fmla="*/ 19793 h 86458"/>
                <a:gd name="connsiteX16" fmla="*/ 95667 w 417854"/>
                <a:gd name="connsiteY16" fmla="*/ 19060 h 86458"/>
                <a:gd name="connsiteX17" fmla="*/ 139651 w 417854"/>
                <a:gd name="connsiteY17" fmla="*/ 39220 h 86458"/>
                <a:gd name="connsiteX18" fmla="*/ 145149 w 417854"/>
                <a:gd name="connsiteY18" fmla="*/ 33722 h 86458"/>
                <a:gd name="connsiteX19" fmla="*/ 142217 w 417854"/>
                <a:gd name="connsiteY19" fmla="*/ 21626 h 86458"/>
                <a:gd name="connsiteX20" fmla="*/ 129388 w 417854"/>
                <a:gd name="connsiteY20" fmla="*/ 367 h 86458"/>
                <a:gd name="connsiteX21" fmla="*/ 189500 w 417854"/>
                <a:gd name="connsiteY21" fmla="*/ 0 h 86458"/>
                <a:gd name="connsiteX22" fmla="*/ 208194 w 417854"/>
                <a:gd name="connsiteY22" fmla="*/ 367 h 86458"/>
                <a:gd name="connsiteX23" fmla="*/ 395495 w 417854"/>
                <a:gd name="connsiteY23" fmla="*/ 46184 h 86458"/>
                <a:gd name="connsiteX24" fmla="*/ 414922 w 417854"/>
                <a:gd name="connsiteY24" fmla="*/ 70742 h 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854" h="86458">
                  <a:moveTo>
                    <a:pt x="414922" y="70742"/>
                  </a:moveTo>
                  <a:cubicBezTo>
                    <a:pt x="416021" y="74407"/>
                    <a:pt x="416754" y="77706"/>
                    <a:pt x="417854" y="81372"/>
                  </a:cubicBezTo>
                  <a:cubicBezTo>
                    <a:pt x="411623" y="88702"/>
                    <a:pt x="403926" y="87236"/>
                    <a:pt x="397694" y="82471"/>
                  </a:cubicBezTo>
                  <a:cubicBezTo>
                    <a:pt x="363606" y="56447"/>
                    <a:pt x="324020" y="49849"/>
                    <a:pt x="282601" y="49116"/>
                  </a:cubicBezTo>
                  <a:cubicBezTo>
                    <a:pt x="276370" y="49116"/>
                    <a:pt x="270506" y="46550"/>
                    <a:pt x="264274" y="44718"/>
                  </a:cubicBezTo>
                  <a:cubicBezTo>
                    <a:pt x="221389" y="40686"/>
                    <a:pt x="178504" y="36287"/>
                    <a:pt x="137819" y="56447"/>
                  </a:cubicBezTo>
                  <a:cubicBezTo>
                    <a:pt x="112894" y="52782"/>
                    <a:pt x="90169" y="59379"/>
                    <a:pt x="69276" y="71842"/>
                  </a:cubicBezTo>
                  <a:cubicBezTo>
                    <a:pt x="67810" y="72575"/>
                    <a:pt x="66344" y="73308"/>
                    <a:pt x="64511" y="74041"/>
                  </a:cubicBezTo>
                  <a:cubicBezTo>
                    <a:pt x="58646" y="75507"/>
                    <a:pt x="52782" y="76607"/>
                    <a:pt x="47284" y="78806"/>
                  </a:cubicBezTo>
                  <a:cubicBezTo>
                    <a:pt x="40686" y="79905"/>
                    <a:pt x="35188" y="85770"/>
                    <a:pt x="27857" y="82471"/>
                  </a:cubicBezTo>
                  <a:cubicBezTo>
                    <a:pt x="27124" y="80272"/>
                    <a:pt x="26391" y="77706"/>
                    <a:pt x="25658" y="75507"/>
                  </a:cubicBezTo>
                  <a:cubicBezTo>
                    <a:pt x="10630" y="82471"/>
                    <a:pt x="10996" y="62312"/>
                    <a:pt x="0" y="61212"/>
                  </a:cubicBezTo>
                  <a:cubicBezTo>
                    <a:pt x="8797" y="61945"/>
                    <a:pt x="16861" y="42518"/>
                    <a:pt x="26757" y="61579"/>
                  </a:cubicBezTo>
                  <a:cubicBezTo>
                    <a:pt x="29690" y="67077"/>
                    <a:pt x="45084" y="57180"/>
                    <a:pt x="47650" y="49849"/>
                  </a:cubicBezTo>
                  <a:cubicBezTo>
                    <a:pt x="50216" y="42518"/>
                    <a:pt x="48017" y="36654"/>
                    <a:pt x="46917" y="30056"/>
                  </a:cubicBezTo>
                  <a:cubicBezTo>
                    <a:pt x="58646" y="27857"/>
                    <a:pt x="72941" y="35188"/>
                    <a:pt x="81005" y="19793"/>
                  </a:cubicBezTo>
                  <a:cubicBezTo>
                    <a:pt x="84304" y="13562"/>
                    <a:pt x="90902" y="24558"/>
                    <a:pt x="95667" y="19060"/>
                  </a:cubicBezTo>
                  <a:cubicBezTo>
                    <a:pt x="105197" y="36654"/>
                    <a:pt x="125723" y="30789"/>
                    <a:pt x="139651" y="39220"/>
                  </a:cubicBezTo>
                  <a:cubicBezTo>
                    <a:pt x="143317" y="41419"/>
                    <a:pt x="144050" y="36654"/>
                    <a:pt x="145149" y="33722"/>
                  </a:cubicBezTo>
                  <a:cubicBezTo>
                    <a:pt x="146982" y="28957"/>
                    <a:pt x="149548" y="23458"/>
                    <a:pt x="142217" y="21626"/>
                  </a:cubicBezTo>
                  <a:cubicBezTo>
                    <a:pt x="130488" y="18693"/>
                    <a:pt x="130854" y="9163"/>
                    <a:pt x="129388" y="367"/>
                  </a:cubicBezTo>
                  <a:cubicBezTo>
                    <a:pt x="149548" y="3299"/>
                    <a:pt x="169707" y="2199"/>
                    <a:pt x="189500" y="0"/>
                  </a:cubicBezTo>
                  <a:cubicBezTo>
                    <a:pt x="195732" y="1100"/>
                    <a:pt x="201963" y="3665"/>
                    <a:pt x="208194" y="367"/>
                  </a:cubicBezTo>
                  <a:cubicBezTo>
                    <a:pt x="275271" y="-2566"/>
                    <a:pt x="337582" y="12829"/>
                    <a:pt x="395495" y="46184"/>
                  </a:cubicBezTo>
                  <a:cubicBezTo>
                    <a:pt x="405758" y="51315"/>
                    <a:pt x="414189" y="57913"/>
                    <a:pt x="414922" y="70742"/>
                  </a:cubicBezTo>
                  <a:close/>
                </a:path>
              </a:pathLst>
            </a:custGeom>
            <a:solidFill>
              <a:srgbClr val="9275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33" name="Freeform: Shape 25332">
              <a:extLst>
                <a:ext uri="{FF2B5EF4-FFF2-40B4-BE49-F238E27FC236}">
                  <a16:creationId xmlns:a16="http://schemas.microsoft.com/office/drawing/2014/main" id="{68113B1F-B758-4586-9791-6783EE495211}"/>
                </a:ext>
              </a:extLst>
            </p:cNvPr>
            <p:cNvSpPr/>
            <p:nvPr/>
          </p:nvSpPr>
          <p:spPr>
            <a:xfrm>
              <a:off x="10918407" y="4382395"/>
              <a:ext cx="246665" cy="105563"/>
            </a:xfrm>
            <a:custGeom>
              <a:avLst/>
              <a:gdLst>
                <a:gd name="connsiteX0" fmla="*/ 206728 w 246665"/>
                <a:gd name="connsiteY0" fmla="*/ 105563 h 105563"/>
                <a:gd name="connsiteX1" fmla="*/ 132687 w 246665"/>
                <a:gd name="connsiteY1" fmla="*/ 60112 h 105563"/>
                <a:gd name="connsiteX2" fmla="*/ 0 w 246665"/>
                <a:gd name="connsiteY2" fmla="*/ 34455 h 105563"/>
                <a:gd name="connsiteX3" fmla="*/ 98232 w 246665"/>
                <a:gd name="connsiteY3" fmla="*/ 15395 h 105563"/>
                <a:gd name="connsiteX4" fmla="*/ 115826 w 246665"/>
                <a:gd name="connsiteY4" fmla="*/ 10996 h 105563"/>
                <a:gd name="connsiteX5" fmla="*/ 164942 w 246665"/>
                <a:gd name="connsiteY5" fmla="*/ 0 h 105563"/>
                <a:gd name="connsiteX6" fmla="*/ 169707 w 246665"/>
                <a:gd name="connsiteY6" fmla="*/ 5498 h 105563"/>
                <a:gd name="connsiteX7" fmla="*/ 195365 w 246665"/>
                <a:gd name="connsiteY7" fmla="*/ 12829 h 105563"/>
                <a:gd name="connsiteX8" fmla="*/ 188034 w 246665"/>
                <a:gd name="connsiteY8" fmla="*/ 28957 h 105563"/>
                <a:gd name="connsiteX9" fmla="*/ 178138 w 246665"/>
                <a:gd name="connsiteY9" fmla="*/ 31156 h 105563"/>
                <a:gd name="connsiteX10" fmla="*/ 152114 w 246665"/>
                <a:gd name="connsiteY10" fmla="*/ 31156 h 105563"/>
                <a:gd name="connsiteX11" fmla="*/ 189500 w 246665"/>
                <a:gd name="connsiteY11" fmla="*/ 39586 h 105563"/>
                <a:gd name="connsiteX12" fmla="*/ 202329 w 246665"/>
                <a:gd name="connsiteY12" fmla="*/ 53148 h 105563"/>
                <a:gd name="connsiteX13" fmla="*/ 202696 w 246665"/>
                <a:gd name="connsiteY13" fmla="*/ 77706 h 105563"/>
                <a:gd name="connsiteX14" fmla="*/ 209294 w 246665"/>
                <a:gd name="connsiteY14" fmla="*/ 86503 h 105563"/>
                <a:gd name="connsiteX15" fmla="*/ 226521 w 246665"/>
                <a:gd name="connsiteY15" fmla="*/ 81005 h 105563"/>
                <a:gd name="connsiteX16" fmla="*/ 245947 w 246665"/>
                <a:gd name="connsiteY16" fmla="*/ 86870 h 105563"/>
                <a:gd name="connsiteX17" fmla="*/ 234218 w 246665"/>
                <a:gd name="connsiteY17" fmla="*/ 97133 h 105563"/>
                <a:gd name="connsiteX18" fmla="*/ 206728 w 246665"/>
                <a:gd name="connsiteY18" fmla="*/ 105563 h 10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665" h="105563">
                  <a:moveTo>
                    <a:pt x="206728" y="105563"/>
                  </a:moveTo>
                  <a:cubicBezTo>
                    <a:pt x="188401" y="80272"/>
                    <a:pt x="160177" y="70742"/>
                    <a:pt x="132687" y="60112"/>
                  </a:cubicBezTo>
                  <a:cubicBezTo>
                    <a:pt x="90169" y="43618"/>
                    <a:pt x="45084" y="39586"/>
                    <a:pt x="0" y="34455"/>
                  </a:cubicBezTo>
                  <a:cubicBezTo>
                    <a:pt x="31889" y="23092"/>
                    <a:pt x="65610" y="21626"/>
                    <a:pt x="98232" y="15395"/>
                  </a:cubicBezTo>
                  <a:cubicBezTo>
                    <a:pt x="104097" y="14295"/>
                    <a:pt x="111794" y="14295"/>
                    <a:pt x="115826" y="10996"/>
                  </a:cubicBezTo>
                  <a:cubicBezTo>
                    <a:pt x="130854" y="-733"/>
                    <a:pt x="148082" y="1466"/>
                    <a:pt x="164942" y="0"/>
                  </a:cubicBezTo>
                  <a:cubicBezTo>
                    <a:pt x="166409" y="1833"/>
                    <a:pt x="168608" y="3665"/>
                    <a:pt x="169707" y="5498"/>
                  </a:cubicBezTo>
                  <a:cubicBezTo>
                    <a:pt x="175572" y="17960"/>
                    <a:pt x="181803" y="26757"/>
                    <a:pt x="195365" y="12829"/>
                  </a:cubicBezTo>
                  <a:cubicBezTo>
                    <a:pt x="193166" y="18327"/>
                    <a:pt x="190967" y="23458"/>
                    <a:pt x="188034" y="28957"/>
                  </a:cubicBezTo>
                  <a:cubicBezTo>
                    <a:pt x="185835" y="33355"/>
                    <a:pt x="180704" y="36287"/>
                    <a:pt x="178138" y="31156"/>
                  </a:cubicBezTo>
                  <a:cubicBezTo>
                    <a:pt x="170440" y="15761"/>
                    <a:pt x="163843" y="27124"/>
                    <a:pt x="152114" y="31156"/>
                  </a:cubicBezTo>
                  <a:cubicBezTo>
                    <a:pt x="167142" y="35554"/>
                    <a:pt x="171907" y="55714"/>
                    <a:pt x="189500" y="39586"/>
                  </a:cubicBezTo>
                  <a:cubicBezTo>
                    <a:pt x="194632" y="34821"/>
                    <a:pt x="192066" y="54248"/>
                    <a:pt x="202329" y="53148"/>
                  </a:cubicBezTo>
                  <a:cubicBezTo>
                    <a:pt x="203429" y="61212"/>
                    <a:pt x="209294" y="68909"/>
                    <a:pt x="202696" y="77706"/>
                  </a:cubicBezTo>
                  <a:cubicBezTo>
                    <a:pt x="197564" y="84304"/>
                    <a:pt x="204529" y="85770"/>
                    <a:pt x="209294" y="86503"/>
                  </a:cubicBezTo>
                  <a:cubicBezTo>
                    <a:pt x="215891" y="87603"/>
                    <a:pt x="220656" y="83571"/>
                    <a:pt x="226521" y="81005"/>
                  </a:cubicBezTo>
                  <a:cubicBezTo>
                    <a:pt x="234218" y="77340"/>
                    <a:pt x="243382" y="81005"/>
                    <a:pt x="245947" y="86870"/>
                  </a:cubicBezTo>
                  <a:cubicBezTo>
                    <a:pt x="249613" y="95667"/>
                    <a:pt x="238250" y="93467"/>
                    <a:pt x="234218" y="97133"/>
                  </a:cubicBezTo>
                  <a:cubicBezTo>
                    <a:pt x="226521" y="104463"/>
                    <a:pt x="213325" y="93467"/>
                    <a:pt x="206728" y="105563"/>
                  </a:cubicBezTo>
                  <a:close/>
                </a:path>
              </a:pathLst>
            </a:custGeom>
            <a:solidFill>
              <a:srgbClr val="B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34" name="Freeform: Shape 25333">
              <a:extLst>
                <a:ext uri="{FF2B5EF4-FFF2-40B4-BE49-F238E27FC236}">
                  <a16:creationId xmlns:a16="http://schemas.microsoft.com/office/drawing/2014/main" id="{301022BB-62B1-4623-ACF6-ED4F343916C1}"/>
                </a:ext>
              </a:extLst>
            </p:cNvPr>
            <p:cNvSpPr/>
            <p:nvPr/>
          </p:nvSpPr>
          <p:spPr>
            <a:xfrm>
              <a:off x="10652300" y="4491623"/>
              <a:ext cx="94621" cy="72574"/>
            </a:xfrm>
            <a:custGeom>
              <a:avLst/>
              <a:gdLst>
                <a:gd name="connsiteX0" fmla="*/ 2932 w 94621"/>
                <a:gd name="connsiteY0" fmla="*/ 48750 h 72574"/>
                <a:gd name="connsiteX1" fmla="*/ 0 w 94621"/>
                <a:gd name="connsiteY1" fmla="*/ 22359 h 72574"/>
                <a:gd name="connsiteX2" fmla="*/ 21626 w 94621"/>
                <a:gd name="connsiteY2" fmla="*/ 0 h 72574"/>
                <a:gd name="connsiteX3" fmla="*/ 42518 w 94621"/>
                <a:gd name="connsiteY3" fmla="*/ 10996 h 72574"/>
                <a:gd name="connsiteX4" fmla="*/ 56814 w 94621"/>
                <a:gd name="connsiteY4" fmla="*/ 15395 h 72574"/>
                <a:gd name="connsiteX5" fmla="*/ 81738 w 94621"/>
                <a:gd name="connsiteY5" fmla="*/ 11363 h 72574"/>
                <a:gd name="connsiteX6" fmla="*/ 92368 w 94621"/>
                <a:gd name="connsiteY6" fmla="*/ 28590 h 72574"/>
                <a:gd name="connsiteX7" fmla="*/ 66710 w 94621"/>
                <a:gd name="connsiteY7" fmla="*/ 56447 h 72574"/>
                <a:gd name="connsiteX8" fmla="*/ 66710 w 94621"/>
                <a:gd name="connsiteY8" fmla="*/ 56447 h 72574"/>
                <a:gd name="connsiteX9" fmla="*/ 29323 w 94621"/>
                <a:gd name="connsiteY9" fmla="*/ 56080 h 72574"/>
                <a:gd name="connsiteX10" fmla="*/ 29323 w 94621"/>
                <a:gd name="connsiteY10" fmla="*/ 56080 h 72574"/>
                <a:gd name="connsiteX11" fmla="*/ 9163 w 94621"/>
                <a:gd name="connsiteY11" fmla="*/ 54248 h 72574"/>
                <a:gd name="connsiteX12" fmla="*/ 15761 w 94621"/>
                <a:gd name="connsiteY12" fmla="*/ 72575 h 72574"/>
                <a:gd name="connsiteX13" fmla="*/ 2932 w 94621"/>
                <a:gd name="connsiteY13" fmla="*/ 48750 h 7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621" h="72574">
                  <a:moveTo>
                    <a:pt x="2932" y="48750"/>
                  </a:moveTo>
                  <a:cubicBezTo>
                    <a:pt x="3299" y="39953"/>
                    <a:pt x="4398" y="30789"/>
                    <a:pt x="0" y="22359"/>
                  </a:cubicBezTo>
                  <a:cubicBezTo>
                    <a:pt x="12829" y="20160"/>
                    <a:pt x="10996" y="4765"/>
                    <a:pt x="21626" y="0"/>
                  </a:cubicBezTo>
                  <a:cubicBezTo>
                    <a:pt x="24558" y="9897"/>
                    <a:pt x="32255" y="13562"/>
                    <a:pt x="42518" y="10996"/>
                  </a:cubicBezTo>
                  <a:cubicBezTo>
                    <a:pt x="48750" y="9530"/>
                    <a:pt x="52048" y="11729"/>
                    <a:pt x="56814" y="15395"/>
                  </a:cubicBezTo>
                  <a:cubicBezTo>
                    <a:pt x="64877" y="21626"/>
                    <a:pt x="75507" y="24558"/>
                    <a:pt x="81738" y="11363"/>
                  </a:cubicBezTo>
                  <a:cubicBezTo>
                    <a:pt x="93834" y="12096"/>
                    <a:pt x="97499" y="14662"/>
                    <a:pt x="92368" y="28590"/>
                  </a:cubicBezTo>
                  <a:cubicBezTo>
                    <a:pt x="87236" y="42518"/>
                    <a:pt x="71109" y="43618"/>
                    <a:pt x="66710" y="56447"/>
                  </a:cubicBezTo>
                  <a:lnTo>
                    <a:pt x="66710" y="56447"/>
                  </a:lnTo>
                  <a:cubicBezTo>
                    <a:pt x="54248" y="53881"/>
                    <a:pt x="41785" y="57913"/>
                    <a:pt x="29323" y="56080"/>
                  </a:cubicBezTo>
                  <a:cubicBezTo>
                    <a:pt x="29323" y="56080"/>
                    <a:pt x="29323" y="56080"/>
                    <a:pt x="29323" y="56080"/>
                  </a:cubicBezTo>
                  <a:cubicBezTo>
                    <a:pt x="23459" y="48750"/>
                    <a:pt x="16494" y="50216"/>
                    <a:pt x="9163" y="54248"/>
                  </a:cubicBezTo>
                  <a:cubicBezTo>
                    <a:pt x="10263" y="60845"/>
                    <a:pt x="23092" y="63045"/>
                    <a:pt x="15761" y="72575"/>
                  </a:cubicBezTo>
                  <a:cubicBezTo>
                    <a:pt x="5132" y="68543"/>
                    <a:pt x="2932" y="59013"/>
                    <a:pt x="2932" y="4875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35" name="Freeform: Shape 25334">
              <a:extLst>
                <a:ext uri="{FF2B5EF4-FFF2-40B4-BE49-F238E27FC236}">
                  <a16:creationId xmlns:a16="http://schemas.microsoft.com/office/drawing/2014/main" id="{9B62F582-75C5-4DF3-9764-49B27AE3FB85}"/>
                </a:ext>
              </a:extLst>
            </p:cNvPr>
            <p:cNvSpPr/>
            <p:nvPr/>
          </p:nvSpPr>
          <p:spPr>
            <a:xfrm>
              <a:off x="10719743" y="4492339"/>
              <a:ext cx="78864" cy="71590"/>
            </a:xfrm>
            <a:custGeom>
              <a:avLst/>
              <a:gdLst>
                <a:gd name="connsiteX0" fmla="*/ 0 w 78864"/>
                <a:gd name="connsiteY0" fmla="*/ 55731 h 71590"/>
                <a:gd name="connsiteX1" fmla="*/ 733 w 78864"/>
                <a:gd name="connsiteY1" fmla="*/ 41070 h 71590"/>
                <a:gd name="connsiteX2" fmla="*/ 5132 w 78864"/>
                <a:gd name="connsiteY2" fmla="*/ 35572 h 71590"/>
                <a:gd name="connsiteX3" fmla="*/ 16494 w 78864"/>
                <a:gd name="connsiteY3" fmla="*/ 37038 h 71590"/>
                <a:gd name="connsiteX4" fmla="*/ 24192 w 78864"/>
                <a:gd name="connsiteY4" fmla="*/ 22376 h 71590"/>
                <a:gd name="connsiteX5" fmla="*/ 15028 w 78864"/>
                <a:gd name="connsiteY5" fmla="*/ 10647 h 71590"/>
                <a:gd name="connsiteX6" fmla="*/ 18693 w 78864"/>
                <a:gd name="connsiteY6" fmla="*/ 6982 h 71590"/>
                <a:gd name="connsiteX7" fmla="*/ 38120 w 78864"/>
                <a:gd name="connsiteY7" fmla="*/ 17 h 71590"/>
                <a:gd name="connsiteX8" fmla="*/ 50949 w 78864"/>
                <a:gd name="connsiteY8" fmla="*/ 24209 h 71590"/>
                <a:gd name="connsiteX9" fmla="*/ 52782 w 78864"/>
                <a:gd name="connsiteY9" fmla="*/ 25675 h 71590"/>
                <a:gd name="connsiteX10" fmla="*/ 63411 w 78864"/>
                <a:gd name="connsiteY10" fmla="*/ 27141 h 71590"/>
                <a:gd name="connsiteX11" fmla="*/ 74407 w 78864"/>
                <a:gd name="connsiteY11" fmla="*/ 23842 h 71590"/>
                <a:gd name="connsiteX12" fmla="*/ 78439 w 78864"/>
                <a:gd name="connsiteY12" fmla="*/ 31540 h 71590"/>
                <a:gd name="connsiteX13" fmla="*/ 69276 w 78864"/>
                <a:gd name="connsiteY13" fmla="*/ 39237 h 71590"/>
                <a:gd name="connsiteX14" fmla="*/ 60479 w 78864"/>
                <a:gd name="connsiteY14" fmla="*/ 39604 h 71590"/>
                <a:gd name="connsiteX15" fmla="*/ 45084 w 78864"/>
                <a:gd name="connsiteY15" fmla="*/ 44369 h 71590"/>
                <a:gd name="connsiteX16" fmla="*/ 57180 w 78864"/>
                <a:gd name="connsiteY16" fmla="*/ 51699 h 71590"/>
                <a:gd name="connsiteX17" fmla="*/ 26024 w 78864"/>
                <a:gd name="connsiteY17" fmla="*/ 67461 h 71590"/>
                <a:gd name="connsiteX18" fmla="*/ 18693 w 78864"/>
                <a:gd name="connsiteY18" fmla="*/ 68194 h 71590"/>
                <a:gd name="connsiteX19" fmla="*/ 0 w 78864"/>
                <a:gd name="connsiteY19" fmla="*/ 55731 h 7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64" h="71590">
                  <a:moveTo>
                    <a:pt x="0" y="55731"/>
                  </a:moveTo>
                  <a:cubicBezTo>
                    <a:pt x="0" y="50600"/>
                    <a:pt x="0" y="45835"/>
                    <a:pt x="733" y="41070"/>
                  </a:cubicBezTo>
                  <a:cubicBezTo>
                    <a:pt x="1100" y="39237"/>
                    <a:pt x="3299" y="37038"/>
                    <a:pt x="5132" y="35572"/>
                  </a:cubicBezTo>
                  <a:cubicBezTo>
                    <a:pt x="9530" y="31906"/>
                    <a:pt x="11363" y="52799"/>
                    <a:pt x="16494" y="37038"/>
                  </a:cubicBezTo>
                  <a:cubicBezTo>
                    <a:pt x="18327" y="31540"/>
                    <a:pt x="19427" y="27141"/>
                    <a:pt x="24192" y="22376"/>
                  </a:cubicBezTo>
                  <a:cubicBezTo>
                    <a:pt x="31156" y="15046"/>
                    <a:pt x="16861" y="16145"/>
                    <a:pt x="15028" y="10647"/>
                  </a:cubicBezTo>
                  <a:cubicBezTo>
                    <a:pt x="16128" y="9547"/>
                    <a:pt x="17594" y="8081"/>
                    <a:pt x="18693" y="6982"/>
                  </a:cubicBezTo>
                  <a:cubicBezTo>
                    <a:pt x="25291" y="5149"/>
                    <a:pt x="30423" y="-349"/>
                    <a:pt x="38120" y="17"/>
                  </a:cubicBezTo>
                  <a:cubicBezTo>
                    <a:pt x="44718" y="6982"/>
                    <a:pt x="34455" y="22743"/>
                    <a:pt x="50949" y="24209"/>
                  </a:cubicBezTo>
                  <a:cubicBezTo>
                    <a:pt x="51682" y="24576"/>
                    <a:pt x="52415" y="25309"/>
                    <a:pt x="52782" y="25675"/>
                  </a:cubicBezTo>
                  <a:cubicBezTo>
                    <a:pt x="55714" y="31540"/>
                    <a:pt x="59013" y="34106"/>
                    <a:pt x="63411" y="27141"/>
                  </a:cubicBezTo>
                  <a:cubicBezTo>
                    <a:pt x="66343" y="22743"/>
                    <a:pt x="69642" y="20910"/>
                    <a:pt x="74407" y="23842"/>
                  </a:cubicBezTo>
                  <a:cubicBezTo>
                    <a:pt x="77340" y="25675"/>
                    <a:pt x="79905" y="28607"/>
                    <a:pt x="78439" y="31540"/>
                  </a:cubicBezTo>
                  <a:cubicBezTo>
                    <a:pt x="76607" y="34839"/>
                    <a:pt x="72941" y="37404"/>
                    <a:pt x="69276" y="39237"/>
                  </a:cubicBezTo>
                  <a:cubicBezTo>
                    <a:pt x="66710" y="40337"/>
                    <a:pt x="63045" y="38504"/>
                    <a:pt x="60479" y="39604"/>
                  </a:cubicBezTo>
                  <a:cubicBezTo>
                    <a:pt x="55347" y="41803"/>
                    <a:pt x="46184" y="35205"/>
                    <a:pt x="45084" y="44369"/>
                  </a:cubicBezTo>
                  <a:cubicBezTo>
                    <a:pt x="44351" y="51333"/>
                    <a:pt x="55714" y="42903"/>
                    <a:pt x="57180" y="51699"/>
                  </a:cubicBezTo>
                  <a:cubicBezTo>
                    <a:pt x="46184" y="54632"/>
                    <a:pt x="30789" y="51699"/>
                    <a:pt x="26024" y="67461"/>
                  </a:cubicBezTo>
                  <a:cubicBezTo>
                    <a:pt x="25658" y="68927"/>
                    <a:pt x="22359" y="75524"/>
                    <a:pt x="18693" y="68194"/>
                  </a:cubicBezTo>
                  <a:cubicBezTo>
                    <a:pt x="14662" y="60130"/>
                    <a:pt x="5865" y="60130"/>
                    <a:pt x="0" y="55731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36" name="Freeform: Shape 25335">
              <a:extLst>
                <a:ext uri="{FF2B5EF4-FFF2-40B4-BE49-F238E27FC236}">
                  <a16:creationId xmlns:a16="http://schemas.microsoft.com/office/drawing/2014/main" id="{59501331-A533-4433-96E7-01BBA63CEBB7}"/>
                </a:ext>
              </a:extLst>
            </p:cNvPr>
            <p:cNvSpPr/>
            <p:nvPr/>
          </p:nvSpPr>
          <p:spPr>
            <a:xfrm>
              <a:off x="10907411" y="4279425"/>
              <a:ext cx="22358" cy="14138"/>
            </a:xfrm>
            <a:custGeom>
              <a:avLst/>
              <a:gdLst>
                <a:gd name="connsiteX0" fmla="*/ 0 w 22358"/>
                <a:gd name="connsiteY0" fmla="*/ 5837 h 14138"/>
                <a:gd name="connsiteX1" fmla="*/ 22359 w 22358"/>
                <a:gd name="connsiteY1" fmla="*/ 9136 h 14138"/>
                <a:gd name="connsiteX2" fmla="*/ 0 w 22358"/>
                <a:gd name="connsiteY2" fmla="*/ 5837 h 1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14138">
                  <a:moveTo>
                    <a:pt x="0" y="5837"/>
                  </a:moveTo>
                  <a:cubicBezTo>
                    <a:pt x="13928" y="-2594"/>
                    <a:pt x="18327" y="-2227"/>
                    <a:pt x="22359" y="9136"/>
                  </a:cubicBezTo>
                  <a:cubicBezTo>
                    <a:pt x="14295" y="11335"/>
                    <a:pt x="5132" y="20865"/>
                    <a:pt x="0" y="5837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37" name="Freeform: Shape 25336">
              <a:extLst>
                <a:ext uri="{FF2B5EF4-FFF2-40B4-BE49-F238E27FC236}">
                  <a16:creationId xmlns:a16="http://schemas.microsoft.com/office/drawing/2014/main" id="{3FD6BE94-E45F-4BC8-9CD8-1E55D4783359}"/>
                </a:ext>
              </a:extLst>
            </p:cNvPr>
            <p:cNvSpPr/>
            <p:nvPr/>
          </p:nvSpPr>
          <p:spPr>
            <a:xfrm>
              <a:off x="12470231" y="6019839"/>
              <a:ext cx="138652" cy="546515"/>
            </a:xfrm>
            <a:custGeom>
              <a:avLst/>
              <a:gdLst>
                <a:gd name="connsiteX0" fmla="*/ 66811 w 138652"/>
                <a:gd name="connsiteY0" fmla="*/ 391348 h 546515"/>
                <a:gd name="connsiteX1" fmla="*/ 48850 w 138652"/>
                <a:gd name="connsiteY1" fmla="*/ 433500 h 546515"/>
                <a:gd name="connsiteX2" fmla="*/ 36388 w 138652"/>
                <a:gd name="connsiteY2" fmla="*/ 508640 h 546515"/>
                <a:gd name="connsiteX3" fmla="*/ 21727 w 138652"/>
                <a:gd name="connsiteY3" fmla="*/ 545660 h 546515"/>
                <a:gd name="connsiteX4" fmla="*/ 9264 w 138652"/>
                <a:gd name="connsiteY4" fmla="*/ 532832 h 546515"/>
                <a:gd name="connsiteX5" fmla="*/ 6698 w 138652"/>
                <a:gd name="connsiteY5" fmla="*/ 522935 h 546515"/>
                <a:gd name="connsiteX6" fmla="*/ 2667 w 138652"/>
                <a:gd name="connsiteY6" fmla="*/ 500576 h 546515"/>
                <a:gd name="connsiteX7" fmla="*/ 17328 w 138652"/>
                <a:gd name="connsiteY7" fmla="*/ 456591 h 546515"/>
                <a:gd name="connsiteX8" fmla="*/ 19161 w 138652"/>
                <a:gd name="connsiteY8" fmla="*/ 411141 h 546515"/>
                <a:gd name="connsiteX9" fmla="*/ 36755 w 138652"/>
                <a:gd name="connsiteY9" fmla="*/ 393547 h 546515"/>
                <a:gd name="connsiteX10" fmla="*/ 53249 w 138652"/>
                <a:gd name="connsiteY10" fmla="*/ 342598 h 546515"/>
                <a:gd name="connsiteX11" fmla="*/ 65711 w 138652"/>
                <a:gd name="connsiteY11" fmla="*/ 232636 h 546515"/>
                <a:gd name="connsiteX12" fmla="*/ 66444 w 138652"/>
                <a:gd name="connsiteY12" fmla="*/ 224206 h 546515"/>
                <a:gd name="connsiteX13" fmla="*/ 79273 w 138652"/>
                <a:gd name="connsiteY13" fmla="*/ 173257 h 546515"/>
                <a:gd name="connsiteX14" fmla="*/ 67177 w 138652"/>
                <a:gd name="connsiteY14" fmla="*/ 123774 h 546515"/>
                <a:gd name="connsiteX15" fmla="*/ 63879 w 138652"/>
                <a:gd name="connsiteY15" fmla="*/ 69160 h 546515"/>
                <a:gd name="connsiteX16" fmla="*/ 64245 w 138652"/>
                <a:gd name="connsiteY16" fmla="*/ 49734 h 546515"/>
                <a:gd name="connsiteX17" fmla="*/ 63145 w 138652"/>
                <a:gd name="connsiteY17" fmla="*/ 41670 h 546515"/>
                <a:gd name="connsiteX18" fmla="*/ 66811 w 138652"/>
                <a:gd name="connsiteY18" fmla="*/ 27375 h 546515"/>
                <a:gd name="connsiteX19" fmla="*/ 85504 w 138652"/>
                <a:gd name="connsiteY19" fmla="*/ 11614 h 546515"/>
                <a:gd name="connsiteX20" fmla="*/ 97967 w 138652"/>
                <a:gd name="connsiteY20" fmla="*/ 29941 h 546515"/>
                <a:gd name="connsiteX21" fmla="*/ 108230 w 138652"/>
                <a:gd name="connsiteY21" fmla="*/ 61463 h 546515"/>
                <a:gd name="connsiteX22" fmla="*/ 121059 w 138652"/>
                <a:gd name="connsiteY22" fmla="*/ 14179 h 546515"/>
                <a:gd name="connsiteX23" fmla="*/ 138652 w 138652"/>
                <a:gd name="connsiteY23" fmla="*/ 1351 h 546515"/>
                <a:gd name="connsiteX24" fmla="*/ 127290 w 138652"/>
                <a:gd name="connsiteY24" fmla="*/ 110212 h 546515"/>
                <a:gd name="connsiteX25" fmla="*/ 122158 w 138652"/>
                <a:gd name="connsiteY25" fmla="*/ 156763 h 546515"/>
                <a:gd name="connsiteX26" fmla="*/ 119959 w 138652"/>
                <a:gd name="connsiteY26" fmla="*/ 181688 h 546515"/>
                <a:gd name="connsiteX27" fmla="*/ 122158 w 138652"/>
                <a:gd name="connsiteY27" fmla="*/ 192317 h 546515"/>
                <a:gd name="connsiteX28" fmla="*/ 102732 w 138652"/>
                <a:gd name="connsiteY28" fmla="*/ 283585 h 546515"/>
                <a:gd name="connsiteX29" fmla="*/ 87337 w 138652"/>
                <a:gd name="connsiteY29" fmla="*/ 346997 h 546515"/>
                <a:gd name="connsiteX30" fmla="*/ 66811 w 138652"/>
                <a:gd name="connsiteY30" fmla="*/ 391348 h 5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652" h="546515">
                  <a:moveTo>
                    <a:pt x="66811" y="391348"/>
                  </a:moveTo>
                  <a:cubicBezTo>
                    <a:pt x="54715" y="395380"/>
                    <a:pt x="46285" y="415906"/>
                    <a:pt x="48850" y="433500"/>
                  </a:cubicBezTo>
                  <a:cubicBezTo>
                    <a:pt x="52516" y="459890"/>
                    <a:pt x="52882" y="484815"/>
                    <a:pt x="36388" y="508640"/>
                  </a:cubicBezTo>
                  <a:cubicBezTo>
                    <a:pt x="29424" y="518537"/>
                    <a:pt x="30157" y="534298"/>
                    <a:pt x="21727" y="545660"/>
                  </a:cubicBezTo>
                  <a:cubicBezTo>
                    <a:pt x="11830" y="547127"/>
                    <a:pt x="1933" y="548593"/>
                    <a:pt x="9264" y="532832"/>
                  </a:cubicBezTo>
                  <a:cubicBezTo>
                    <a:pt x="11097" y="529166"/>
                    <a:pt x="10364" y="525501"/>
                    <a:pt x="6698" y="522935"/>
                  </a:cubicBezTo>
                  <a:cubicBezTo>
                    <a:pt x="-6497" y="517437"/>
                    <a:pt x="4133" y="507907"/>
                    <a:pt x="2667" y="500576"/>
                  </a:cubicBezTo>
                  <a:cubicBezTo>
                    <a:pt x="7432" y="485915"/>
                    <a:pt x="12930" y="471253"/>
                    <a:pt x="17328" y="456591"/>
                  </a:cubicBezTo>
                  <a:cubicBezTo>
                    <a:pt x="21727" y="441564"/>
                    <a:pt x="24292" y="426535"/>
                    <a:pt x="19161" y="411141"/>
                  </a:cubicBezTo>
                  <a:cubicBezTo>
                    <a:pt x="20994" y="401244"/>
                    <a:pt x="32356" y="400878"/>
                    <a:pt x="36755" y="393547"/>
                  </a:cubicBezTo>
                  <a:cubicBezTo>
                    <a:pt x="48484" y="378519"/>
                    <a:pt x="49584" y="359825"/>
                    <a:pt x="53249" y="342598"/>
                  </a:cubicBezTo>
                  <a:cubicBezTo>
                    <a:pt x="60580" y="306677"/>
                    <a:pt x="63512" y="269657"/>
                    <a:pt x="65711" y="232636"/>
                  </a:cubicBezTo>
                  <a:cubicBezTo>
                    <a:pt x="65711" y="229704"/>
                    <a:pt x="66078" y="227138"/>
                    <a:pt x="66444" y="224206"/>
                  </a:cubicBezTo>
                  <a:cubicBezTo>
                    <a:pt x="63512" y="205513"/>
                    <a:pt x="77440" y="190851"/>
                    <a:pt x="79273" y="173257"/>
                  </a:cubicBezTo>
                  <a:cubicBezTo>
                    <a:pt x="84405" y="154564"/>
                    <a:pt x="84771" y="136603"/>
                    <a:pt x="67177" y="123774"/>
                  </a:cubicBezTo>
                  <a:cubicBezTo>
                    <a:pt x="51783" y="106547"/>
                    <a:pt x="44818" y="88953"/>
                    <a:pt x="63879" y="69160"/>
                  </a:cubicBezTo>
                  <a:cubicBezTo>
                    <a:pt x="68643" y="64029"/>
                    <a:pt x="66078" y="56331"/>
                    <a:pt x="64245" y="49734"/>
                  </a:cubicBezTo>
                  <a:cubicBezTo>
                    <a:pt x="63512" y="47168"/>
                    <a:pt x="63145" y="44236"/>
                    <a:pt x="63145" y="41670"/>
                  </a:cubicBezTo>
                  <a:cubicBezTo>
                    <a:pt x="63145" y="36538"/>
                    <a:pt x="64245" y="31773"/>
                    <a:pt x="66811" y="27375"/>
                  </a:cubicBezTo>
                  <a:cubicBezTo>
                    <a:pt x="71209" y="19677"/>
                    <a:pt x="75974" y="10880"/>
                    <a:pt x="85504" y="11614"/>
                  </a:cubicBezTo>
                  <a:cubicBezTo>
                    <a:pt x="95767" y="11980"/>
                    <a:pt x="96134" y="22243"/>
                    <a:pt x="97967" y="29941"/>
                  </a:cubicBezTo>
                  <a:cubicBezTo>
                    <a:pt x="100532" y="40204"/>
                    <a:pt x="103465" y="50100"/>
                    <a:pt x="108230" y="61463"/>
                  </a:cubicBezTo>
                  <a:cubicBezTo>
                    <a:pt x="110063" y="43869"/>
                    <a:pt x="116294" y="29207"/>
                    <a:pt x="121059" y="14179"/>
                  </a:cubicBezTo>
                  <a:cubicBezTo>
                    <a:pt x="123258" y="6849"/>
                    <a:pt x="126190" y="-3781"/>
                    <a:pt x="138652" y="1351"/>
                  </a:cubicBezTo>
                  <a:cubicBezTo>
                    <a:pt x="134987" y="37638"/>
                    <a:pt x="130955" y="73925"/>
                    <a:pt x="127290" y="110212"/>
                  </a:cubicBezTo>
                  <a:cubicBezTo>
                    <a:pt x="119226" y="124874"/>
                    <a:pt x="124357" y="141368"/>
                    <a:pt x="122158" y="156763"/>
                  </a:cubicBezTo>
                  <a:cubicBezTo>
                    <a:pt x="121059" y="164460"/>
                    <a:pt x="118126" y="173257"/>
                    <a:pt x="119959" y="181688"/>
                  </a:cubicBezTo>
                  <a:cubicBezTo>
                    <a:pt x="122525" y="184986"/>
                    <a:pt x="123258" y="188652"/>
                    <a:pt x="122158" y="192317"/>
                  </a:cubicBezTo>
                  <a:cubicBezTo>
                    <a:pt x="114827" y="222740"/>
                    <a:pt x="113728" y="253896"/>
                    <a:pt x="102732" y="283585"/>
                  </a:cubicBezTo>
                  <a:cubicBezTo>
                    <a:pt x="95034" y="304112"/>
                    <a:pt x="92469" y="326104"/>
                    <a:pt x="87337" y="346997"/>
                  </a:cubicBezTo>
                  <a:cubicBezTo>
                    <a:pt x="82938" y="362758"/>
                    <a:pt x="81839" y="380351"/>
                    <a:pt x="66811" y="391348"/>
                  </a:cubicBezTo>
                  <a:close/>
                </a:path>
              </a:pathLst>
            </a:custGeom>
            <a:solidFill>
              <a:srgbClr val="EDE8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38" name="Freeform: Shape 25337">
              <a:extLst>
                <a:ext uri="{FF2B5EF4-FFF2-40B4-BE49-F238E27FC236}">
                  <a16:creationId xmlns:a16="http://schemas.microsoft.com/office/drawing/2014/main" id="{913B1E1E-CAEF-494E-9D00-481EC9DC426B}"/>
                </a:ext>
              </a:extLst>
            </p:cNvPr>
            <p:cNvSpPr/>
            <p:nvPr/>
          </p:nvSpPr>
          <p:spPr>
            <a:xfrm>
              <a:off x="12562370" y="5418271"/>
              <a:ext cx="85430" cy="446406"/>
            </a:xfrm>
            <a:custGeom>
              <a:avLst/>
              <a:gdLst>
                <a:gd name="connsiteX0" fmla="*/ 16090 w 85430"/>
                <a:gd name="connsiteY0" fmla="*/ 1429 h 446406"/>
                <a:gd name="connsiteX1" fmla="*/ 52011 w 85430"/>
                <a:gd name="connsiteY1" fmla="*/ 25620 h 446406"/>
                <a:gd name="connsiteX2" fmla="*/ 60808 w 85430"/>
                <a:gd name="connsiteY2" fmla="*/ 31851 h 446406"/>
                <a:gd name="connsiteX3" fmla="*/ 67405 w 85430"/>
                <a:gd name="connsiteY3" fmla="*/ 52011 h 446406"/>
                <a:gd name="connsiteX4" fmla="*/ 52744 w 85430"/>
                <a:gd name="connsiteY4" fmla="*/ 59342 h 446406"/>
                <a:gd name="connsiteX5" fmla="*/ 75836 w 85430"/>
                <a:gd name="connsiteY5" fmla="*/ 80235 h 446406"/>
                <a:gd name="connsiteX6" fmla="*/ 79501 w 85430"/>
                <a:gd name="connsiteY6" fmla="*/ 93797 h 446406"/>
                <a:gd name="connsiteX7" fmla="*/ 84999 w 85430"/>
                <a:gd name="connsiteY7" fmla="*/ 111757 h 446406"/>
                <a:gd name="connsiteX8" fmla="*/ 84999 w 85430"/>
                <a:gd name="connsiteY8" fmla="*/ 143279 h 446406"/>
                <a:gd name="connsiteX9" fmla="*/ 73637 w 85430"/>
                <a:gd name="connsiteY9" fmla="*/ 148044 h 446406"/>
                <a:gd name="connsiteX10" fmla="*/ 62640 w 85430"/>
                <a:gd name="connsiteY10" fmla="*/ 153542 h 446406"/>
                <a:gd name="connsiteX11" fmla="*/ 68872 w 85430"/>
                <a:gd name="connsiteY11" fmla="*/ 160873 h 446406"/>
                <a:gd name="connsiteX12" fmla="*/ 68505 w 85430"/>
                <a:gd name="connsiteY12" fmla="*/ 196794 h 446406"/>
                <a:gd name="connsiteX13" fmla="*/ 60808 w 85430"/>
                <a:gd name="connsiteY13" fmla="*/ 249942 h 446406"/>
                <a:gd name="connsiteX14" fmla="*/ 49811 w 85430"/>
                <a:gd name="connsiteY14" fmla="*/ 270468 h 446406"/>
                <a:gd name="connsiteX15" fmla="*/ 47979 w 85430"/>
                <a:gd name="connsiteY15" fmla="*/ 279265 h 446406"/>
                <a:gd name="connsiteX16" fmla="*/ 53477 w 85430"/>
                <a:gd name="connsiteY16" fmla="*/ 298325 h 446406"/>
                <a:gd name="connsiteX17" fmla="*/ 53477 w 85430"/>
                <a:gd name="connsiteY17" fmla="*/ 300891 h 446406"/>
                <a:gd name="connsiteX18" fmla="*/ 32584 w 85430"/>
                <a:gd name="connsiteY18" fmla="*/ 333513 h 446406"/>
                <a:gd name="connsiteX19" fmla="*/ 30752 w 85430"/>
                <a:gd name="connsiteY19" fmla="*/ 364669 h 446406"/>
                <a:gd name="connsiteX20" fmla="*/ 30752 w 85430"/>
                <a:gd name="connsiteY20" fmla="*/ 375298 h 446406"/>
                <a:gd name="connsiteX21" fmla="*/ 19022 w 85430"/>
                <a:gd name="connsiteY21" fmla="*/ 431379 h 446406"/>
                <a:gd name="connsiteX22" fmla="*/ 5827 w 85430"/>
                <a:gd name="connsiteY22" fmla="*/ 446407 h 446406"/>
                <a:gd name="connsiteX23" fmla="*/ 3261 w 85430"/>
                <a:gd name="connsiteY23" fmla="*/ 431745 h 446406"/>
                <a:gd name="connsiteX24" fmla="*/ 20122 w 85430"/>
                <a:gd name="connsiteY24" fmla="*/ 263504 h 446406"/>
                <a:gd name="connsiteX25" fmla="*/ 16823 w 85430"/>
                <a:gd name="connsiteY25" fmla="*/ 208890 h 446406"/>
                <a:gd name="connsiteX26" fmla="*/ 20489 w 85430"/>
                <a:gd name="connsiteY26" fmla="*/ 180300 h 446406"/>
                <a:gd name="connsiteX27" fmla="*/ 9859 w 85430"/>
                <a:gd name="connsiteY27" fmla="*/ 135215 h 446406"/>
                <a:gd name="connsiteX28" fmla="*/ 9492 w 85430"/>
                <a:gd name="connsiteY28" fmla="*/ 116155 h 446406"/>
                <a:gd name="connsiteX29" fmla="*/ 13891 w 85430"/>
                <a:gd name="connsiteY29" fmla="*/ 87932 h 446406"/>
                <a:gd name="connsiteX30" fmla="*/ 12425 w 85430"/>
                <a:gd name="connsiteY30" fmla="*/ 47613 h 446406"/>
                <a:gd name="connsiteX31" fmla="*/ 3261 w 85430"/>
                <a:gd name="connsiteY31" fmla="*/ 25254 h 446406"/>
                <a:gd name="connsiteX32" fmla="*/ 2895 w 85430"/>
                <a:gd name="connsiteY32" fmla="*/ 14624 h 446406"/>
                <a:gd name="connsiteX33" fmla="*/ 16090 w 85430"/>
                <a:gd name="connsiteY33" fmla="*/ 1429 h 44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430" h="446406">
                  <a:moveTo>
                    <a:pt x="16090" y="1429"/>
                  </a:moveTo>
                  <a:cubicBezTo>
                    <a:pt x="36250" y="-2970"/>
                    <a:pt x="49811" y="2162"/>
                    <a:pt x="52011" y="25620"/>
                  </a:cubicBezTo>
                  <a:cubicBezTo>
                    <a:pt x="52377" y="27819"/>
                    <a:pt x="57875" y="29652"/>
                    <a:pt x="60808" y="31851"/>
                  </a:cubicBezTo>
                  <a:cubicBezTo>
                    <a:pt x="67039" y="37350"/>
                    <a:pt x="67405" y="45413"/>
                    <a:pt x="67405" y="52011"/>
                  </a:cubicBezTo>
                  <a:cubicBezTo>
                    <a:pt x="67405" y="61174"/>
                    <a:pt x="57142" y="55676"/>
                    <a:pt x="52744" y="59342"/>
                  </a:cubicBezTo>
                  <a:cubicBezTo>
                    <a:pt x="51278" y="76569"/>
                    <a:pt x="71437" y="69605"/>
                    <a:pt x="75836" y="80235"/>
                  </a:cubicBezTo>
                  <a:cubicBezTo>
                    <a:pt x="72904" y="88665"/>
                    <a:pt x="74369" y="87565"/>
                    <a:pt x="79501" y="93797"/>
                  </a:cubicBezTo>
                  <a:cubicBezTo>
                    <a:pt x="83167" y="98195"/>
                    <a:pt x="86099" y="106625"/>
                    <a:pt x="84999" y="111757"/>
                  </a:cubicBezTo>
                  <a:cubicBezTo>
                    <a:pt x="82433" y="122387"/>
                    <a:pt x="80601" y="131916"/>
                    <a:pt x="84999" y="143279"/>
                  </a:cubicBezTo>
                  <a:cubicBezTo>
                    <a:pt x="87565" y="149510"/>
                    <a:pt x="78035" y="147678"/>
                    <a:pt x="73637" y="148044"/>
                  </a:cubicBezTo>
                  <a:cubicBezTo>
                    <a:pt x="69238" y="148411"/>
                    <a:pt x="64473" y="148777"/>
                    <a:pt x="62640" y="153542"/>
                  </a:cubicBezTo>
                  <a:cubicBezTo>
                    <a:pt x="60808" y="158674"/>
                    <a:pt x="67772" y="158307"/>
                    <a:pt x="68872" y="160873"/>
                  </a:cubicBezTo>
                  <a:cubicBezTo>
                    <a:pt x="74736" y="172236"/>
                    <a:pt x="90131" y="180666"/>
                    <a:pt x="68505" y="196794"/>
                  </a:cubicBezTo>
                  <a:cubicBezTo>
                    <a:pt x="58242" y="204491"/>
                    <a:pt x="58242" y="231249"/>
                    <a:pt x="60808" y="249942"/>
                  </a:cubicBezTo>
                  <a:cubicBezTo>
                    <a:pt x="62274" y="259839"/>
                    <a:pt x="63373" y="268635"/>
                    <a:pt x="49811" y="270468"/>
                  </a:cubicBezTo>
                  <a:cubicBezTo>
                    <a:pt x="46879" y="270835"/>
                    <a:pt x="38082" y="273034"/>
                    <a:pt x="47979" y="279265"/>
                  </a:cubicBezTo>
                  <a:cubicBezTo>
                    <a:pt x="52011" y="282197"/>
                    <a:pt x="51644" y="291727"/>
                    <a:pt x="53477" y="298325"/>
                  </a:cubicBezTo>
                  <a:cubicBezTo>
                    <a:pt x="53477" y="299058"/>
                    <a:pt x="53477" y="300158"/>
                    <a:pt x="53477" y="300891"/>
                  </a:cubicBezTo>
                  <a:cubicBezTo>
                    <a:pt x="46513" y="311887"/>
                    <a:pt x="38449" y="321784"/>
                    <a:pt x="32584" y="333513"/>
                  </a:cubicBezTo>
                  <a:cubicBezTo>
                    <a:pt x="27453" y="344142"/>
                    <a:pt x="22688" y="353672"/>
                    <a:pt x="30752" y="364669"/>
                  </a:cubicBezTo>
                  <a:cubicBezTo>
                    <a:pt x="33317" y="367967"/>
                    <a:pt x="32951" y="371633"/>
                    <a:pt x="30752" y="375298"/>
                  </a:cubicBezTo>
                  <a:cubicBezTo>
                    <a:pt x="20489" y="392525"/>
                    <a:pt x="20122" y="411952"/>
                    <a:pt x="19022" y="431379"/>
                  </a:cubicBezTo>
                  <a:cubicBezTo>
                    <a:pt x="18289" y="443474"/>
                    <a:pt x="15723" y="446040"/>
                    <a:pt x="5827" y="446407"/>
                  </a:cubicBezTo>
                  <a:cubicBezTo>
                    <a:pt x="3628" y="441642"/>
                    <a:pt x="2895" y="436877"/>
                    <a:pt x="3261" y="431745"/>
                  </a:cubicBezTo>
                  <a:cubicBezTo>
                    <a:pt x="6560" y="375298"/>
                    <a:pt x="5827" y="318851"/>
                    <a:pt x="20122" y="263504"/>
                  </a:cubicBezTo>
                  <a:cubicBezTo>
                    <a:pt x="24887" y="245177"/>
                    <a:pt x="24154" y="226117"/>
                    <a:pt x="16823" y="208890"/>
                  </a:cubicBezTo>
                  <a:cubicBezTo>
                    <a:pt x="12058" y="197527"/>
                    <a:pt x="19022" y="189830"/>
                    <a:pt x="20489" y="180300"/>
                  </a:cubicBezTo>
                  <a:cubicBezTo>
                    <a:pt x="25620" y="163072"/>
                    <a:pt x="28919" y="146578"/>
                    <a:pt x="9859" y="135215"/>
                  </a:cubicBezTo>
                  <a:cubicBezTo>
                    <a:pt x="6926" y="128984"/>
                    <a:pt x="7293" y="122753"/>
                    <a:pt x="9492" y="116155"/>
                  </a:cubicBezTo>
                  <a:cubicBezTo>
                    <a:pt x="20855" y="108458"/>
                    <a:pt x="21221" y="98928"/>
                    <a:pt x="13891" y="87932"/>
                  </a:cubicBezTo>
                  <a:cubicBezTo>
                    <a:pt x="10225" y="74737"/>
                    <a:pt x="13891" y="60808"/>
                    <a:pt x="12425" y="47613"/>
                  </a:cubicBezTo>
                  <a:cubicBezTo>
                    <a:pt x="11691" y="39549"/>
                    <a:pt x="14257" y="30019"/>
                    <a:pt x="3261" y="25254"/>
                  </a:cubicBezTo>
                  <a:cubicBezTo>
                    <a:pt x="-2237" y="22688"/>
                    <a:pt x="329" y="17923"/>
                    <a:pt x="2895" y="14624"/>
                  </a:cubicBezTo>
                  <a:cubicBezTo>
                    <a:pt x="7659" y="10226"/>
                    <a:pt x="10958" y="5094"/>
                    <a:pt x="16090" y="1429"/>
                  </a:cubicBezTo>
                  <a:close/>
                </a:path>
              </a:pathLst>
            </a:custGeom>
            <a:solidFill>
              <a:srgbClr val="A39A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39" name="Freeform: Shape 25338">
              <a:extLst>
                <a:ext uri="{FF2B5EF4-FFF2-40B4-BE49-F238E27FC236}">
                  <a16:creationId xmlns:a16="http://schemas.microsoft.com/office/drawing/2014/main" id="{B2944D8B-DDFF-4C3E-923C-D86D2DAE58BF}"/>
                </a:ext>
              </a:extLst>
            </p:cNvPr>
            <p:cNvSpPr/>
            <p:nvPr/>
          </p:nvSpPr>
          <p:spPr>
            <a:xfrm>
              <a:off x="12525610" y="5707349"/>
              <a:ext cx="106364" cy="383116"/>
            </a:xfrm>
            <a:custGeom>
              <a:avLst/>
              <a:gdLst>
                <a:gd name="connsiteX0" fmla="*/ 82906 w 106364"/>
                <a:gd name="connsiteY0" fmla="*/ 313474 h 383116"/>
                <a:gd name="connsiteX1" fmla="*/ 68978 w 106364"/>
                <a:gd name="connsiteY1" fmla="*/ 328502 h 383116"/>
                <a:gd name="connsiteX2" fmla="*/ 59814 w 106364"/>
                <a:gd name="connsiteY2" fmla="*/ 375786 h 383116"/>
                <a:gd name="connsiteX3" fmla="*/ 53583 w 106364"/>
                <a:gd name="connsiteY3" fmla="*/ 383116 h 383116"/>
                <a:gd name="connsiteX4" fmla="*/ 45886 w 106364"/>
                <a:gd name="connsiteY4" fmla="*/ 374319 h 383116"/>
                <a:gd name="connsiteX5" fmla="*/ 36722 w 106364"/>
                <a:gd name="connsiteY5" fmla="*/ 336932 h 383116"/>
                <a:gd name="connsiteX6" fmla="*/ 30858 w 106364"/>
                <a:gd name="connsiteY6" fmla="*/ 326303 h 383116"/>
                <a:gd name="connsiteX7" fmla="*/ 20595 w 106364"/>
                <a:gd name="connsiteY7" fmla="*/ 332901 h 383116"/>
                <a:gd name="connsiteX8" fmla="*/ 11798 w 106364"/>
                <a:gd name="connsiteY8" fmla="*/ 354893 h 383116"/>
                <a:gd name="connsiteX9" fmla="*/ 68 w 106364"/>
                <a:gd name="connsiteY9" fmla="*/ 337666 h 383116"/>
                <a:gd name="connsiteX10" fmla="*/ 22794 w 106364"/>
                <a:gd name="connsiteY10" fmla="*/ 274254 h 383116"/>
                <a:gd name="connsiteX11" fmla="*/ 29025 w 106364"/>
                <a:gd name="connsiteY11" fmla="*/ 268756 h 383116"/>
                <a:gd name="connsiteX12" fmla="*/ 42220 w 106364"/>
                <a:gd name="connsiteY12" fmla="*/ 233202 h 383116"/>
                <a:gd name="connsiteX13" fmla="*/ 51384 w 106364"/>
                <a:gd name="connsiteY13" fmla="*/ 167958 h 383116"/>
                <a:gd name="connsiteX14" fmla="*/ 72276 w 106364"/>
                <a:gd name="connsiteY14" fmla="*/ 101981 h 383116"/>
                <a:gd name="connsiteX15" fmla="*/ 73376 w 106364"/>
                <a:gd name="connsiteY15" fmla="*/ 98316 h 383116"/>
                <a:gd name="connsiteX16" fmla="*/ 90970 w 106364"/>
                <a:gd name="connsiteY16" fmla="*/ 8880 h 383116"/>
                <a:gd name="connsiteX17" fmla="*/ 91337 w 106364"/>
                <a:gd name="connsiteY17" fmla="*/ 8880 h 383116"/>
                <a:gd name="connsiteX18" fmla="*/ 101966 w 106364"/>
                <a:gd name="connsiteY18" fmla="*/ 450 h 383116"/>
                <a:gd name="connsiteX19" fmla="*/ 105998 w 106364"/>
                <a:gd name="connsiteY19" fmla="*/ 14012 h 383116"/>
                <a:gd name="connsiteX20" fmla="*/ 98301 w 106364"/>
                <a:gd name="connsiteY20" fmla="*/ 157329 h 383116"/>
                <a:gd name="connsiteX21" fmla="*/ 106365 w 106364"/>
                <a:gd name="connsiteY21" fmla="*/ 204246 h 383116"/>
                <a:gd name="connsiteX22" fmla="*/ 99034 w 106364"/>
                <a:gd name="connsiteY22" fmla="*/ 228071 h 383116"/>
                <a:gd name="connsiteX23" fmla="*/ 90237 w 106364"/>
                <a:gd name="connsiteY23" fmla="*/ 275354 h 383116"/>
                <a:gd name="connsiteX24" fmla="*/ 82906 w 106364"/>
                <a:gd name="connsiteY24" fmla="*/ 313474 h 38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364" h="383116">
                  <a:moveTo>
                    <a:pt x="82906" y="313474"/>
                  </a:moveTo>
                  <a:cubicBezTo>
                    <a:pt x="73376" y="313841"/>
                    <a:pt x="69344" y="321538"/>
                    <a:pt x="68978" y="328502"/>
                  </a:cubicBezTo>
                  <a:cubicBezTo>
                    <a:pt x="67878" y="344630"/>
                    <a:pt x="53217" y="358192"/>
                    <a:pt x="59814" y="375786"/>
                  </a:cubicBezTo>
                  <a:cubicBezTo>
                    <a:pt x="60914" y="379084"/>
                    <a:pt x="57615" y="383116"/>
                    <a:pt x="53583" y="383116"/>
                  </a:cubicBezTo>
                  <a:cubicBezTo>
                    <a:pt x="48085" y="383116"/>
                    <a:pt x="46985" y="379084"/>
                    <a:pt x="45886" y="374319"/>
                  </a:cubicBezTo>
                  <a:cubicBezTo>
                    <a:pt x="42953" y="361857"/>
                    <a:pt x="40388" y="349395"/>
                    <a:pt x="36722" y="336932"/>
                  </a:cubicBezTo>
                  <a:cubicBezTo>
                    <a:pt x="35623" y="333267"/>
                    <a:pt x="36356" y="327403"/>
                    <a:pt x="30858" y="326303"/>
                  </a:cubicBezTo>
                  <a:cubicBezTo>
                    <a:pt x="25726" y="325203"/>
                    <a:pt x="23527" y="329968"/>
                    <a:pt x="20595" y="332901"/>
                  </a:cubicBezTo>
                  <a:cubicBezTo>
                    <a:pt x="14730" y="338765"/>
                    <a:pt x="12164" y="346463"/>
                    <a:pt x="11798" y="354893"/>
                  </a:cubicBezTo>
                  <a:cubicBezTo>
                    <a:pt x="435" y="354160"/>
                    <a:pt x="-298" y="345363"/>
                    <a:pt x="68" y="337666"/>
                  </a:cubicBezTo>
                  <a:cubicBezTo>
                    <a:pt x="435" y="314207"/>
                    <a:pt x="1901" y="290749"/>
                    <a:pt x="22794" y="274254"/>
                  </a:cubicBezTo>
                  <a:cubicBezTo>
                    <a:pt x="24626" y="272055"/>
                    <a:pt x="26826" y="270222"/>
                    <a:pt x="29025" y="268756"/>
                  </a:cubicBezTo>
                  <a:cubicBezTo>
                    <a:pt x="38188" y="258493"/>
                    <a:pt x="40021" y="246031"/>
                    <a:pt x="42220" y="233202"/>
                  </a:cubicBezTo>
                  <a:cubicBezTo>
                    <a:pt x="45886" y="211210"/>
                    <a:pt x="40754" y="187018"/>
                    <a:pt x="51384" y="167958"/>
                  </a:cubicBezTo>
                  <a:cubicBezTo>
                    <a:pt x="63480" y="146699"/>
                    <a:pt x="59081" y="121774"/>
                    <a:pt x="72276" y="101981"/>
                  </a:cubicBezTo>
                  <a:cubicBezTo>
                    <a:pt x="73010" y="100882"/>
                    <a:pt x="73743" y="99782"/>
                    <a:pt x="73376" y="98316"/>
                  </a:cubicBezTo>
                  <a:cubicBezTo>
                    <a:pt x="66045" y="66060"/>
                    <a:pt x="85105" y="38570"/>
                    <a:pt x="90970" y="8880"/>
                  </a:cubicBezTo>
                  <a:lnTo>
                    <a:pt x="91337" y="8880"/>
                  </a:lnTo>
                  <a:cubicBezTo>
                    <a:pt x="95735" y="7048"/>
                    <a:pt x="95735" y="-2116"/>
                    <a:pt x="101966" y="450"/>
                  </a:cubicBezTo>
                  <a:cubicBezTo>
                    <a:pt x="107464" y="2649"/>
                    <a:pt x="106365" y="8880"/>
                    <a:pt x="105998" y="14012"/>
                  </a:cubicBezTo>
                  <a:cubicBezTo>
                    <a:pt x="103799" y="61662"/>
                    <a:pt x="101966" y="109679"/>
                    <a:pt x="98301" y="157329"/>
                  </a:cubicBezTo>
                  <a:cubicBezTo>
                    <a:pt x="96835" y="174189"/>
                    <a:pt x="105998" y="188484"/>
                    <a:pt x="106365" y="204246"/>
                  </a:cubicBezTo>
                  <a:cubicBezTo>
                    <a:pt x="106365" y="212676"/>
                    <a:pt x="105265" y="220007"/>
                    <a:pt x="99034" y="228071"/>
                  </a:cubicBezTo>
                  <a:cubicBezTo>
                    <a:pt x="89137" y="241266"/>
                    <a:pt x="84372" y="257027"/>
                    <a:pt x="90237" y="275354"/>
                  </a:cubicBezTo>
                  <a:cubicBezTo>
                    <a:pt x="93169" y="287816"/>
                    <a:pt x="82906" y="300279"/>
                    <a:pt x="82906" y="313474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40" name="Freeform: Shape 25339">
              <a:extLst>
                <a:ext uri="{FF2B5EF4-FFF2-40B4-BE49-F238E27FC236}">
                  <a16:creationId xmlns:a16="http://schemas.microsoft.com/office/drawing/2014/main" id="{12C15317-AEC8-40AF-80B6-D65C61DAA386}"/>
                </a:ext>
              </a:extLst>
            </p:cNvPr>
            <p:cNvSpPr/>
            <p:nvPr/>
          </p:nvSpPr>
          <p:spPr>
            <a:xfrm>
              <a:off x="12351573" y="5371263"/>
              <a:ext cx="230720" cy="234637"/>
            </a:xfrm>
            <a:custGeom>
              <a:avLst/>
              <a:gdLst>
                <a:gd name="connsiteX0" fmla="*/ 223222 w 230720"/>
                <a:gd name="connsiteY0" fmla="*/ 160963 h 234637"/>
                <a:gd name="connsiteX1" fmla="*/ 223222 w 230720"/>
                <a:gd name="connsiteY1" fmla="*/ 183689 h 234637"/>
                <a:gd name="connsiteX2" fmla="*/ 198664 w 230720"/>
                <a:gd name="connsiteY2" fmla="*/ 213012 h 234637"/>
                <a:gd name="connsiteX3" fmla="*/ 131954 w 230720"/>
                <a:gd name="connsiteY3" fmla="*/ 214844 h 234637"/>
                <a:gd name="connsiteX4" fmla="*/ 128655 w 230720"/>
                <a:gd name="connsiteY4" fmla="*/ 214111 h 234637"/>
                <a:gd name="connsiteX5" fmla="*/ 79172 w 230720"/>
                <a:gd name="connsiteY5" fmla="*/ 232805 h 234637"/>
                <a:gd name="connsiteX6" fmla="*/ 74041 w 230720"/>
                <a:gd name="connsiteY6" fmla="*/ 233171 h 234637"/>
                <a:gd name="connsiteX7" fmla="*/ 27490 w 230720"/>
                <a:gd name="connsiteY7" fmla="*/ 233171 h 234637"/>
                <a:gd name="connsiteX8" fmla="*/ 22359 w 230720"/>
                <a:gd name="connsiteY8" fmla="*/ 234638 h 234637"/>
                <a:gd name="connsiteX9" fmla="*/ 1100 w 230720"/>
                <a:gd name="connsiteY9" fmla="*/ 219609 h 234637"/>
                <a:gd name="connsiteX10" fmla="*/ 0 w 230720"/>
                <a:gd name="connsiteY10" fmla="*/ 214478 h 234637"/>
                <a:gd name="connsiteX11" fmla="*/ 9530 w 230720"/>
                <a:gd name="connsiteY11" fmla="*/ 190286 h 234637"/>
                <a:gd name="connsiteX12" fmla="*/ 28590 w 230720"/>
                <a:gd name="connsiteY12" fmla="*/ 162796 h 234637"/>
                <a:gd name="connsiteX13" fmla="*/ 54614 w 230720"/>
                <a:gd name="connsiteY13" fmla="*/ 154366 h 234637"/>
                <a:gd name="connsiteX14" fmla="*/ 67810 w 230720"/>
                <a:gd name="connsiteY14" fmla="*/ 171959 h 234637"/>
                <a:gd name="connsiteX15" fmla="*/ 67443 w 230720"/>
                <a:gd name="connsiteY15" fmla="*/ 203115 h 234637"/>
                <a:gd name="connsiteX16" fmla="*/ 68543 w 230720"/>
                <a:gd name="connsiteY16" fmla="*/ 203115 h 234637"/>
                <a:gd name="connsiteX17" fmla="*/ 67443 w 230720"/>
                <a:gd name="connsiteY17" fmla="*/ 201649 h 234637"/>
                <a:gd name="connsiteX18" fmla="*/ 64877 w 230720"/>
                <a:gd name="connsiteY18" fmla="*/ 108548 h 234637"/>
                <a:gd name="connsiteX19" fmla="*/ 68176 w 230720"/>
                <a:gd name="connsiteY19" fmla="*/ 96086 h 234637"/>
                <a:gd name="connsiteX20" fmla="*/ 76973 w 230720"/>
                <a:gd name="connsiteY20" fmla="*/ 73727 h 234637"/>
                <a:gd name="connsiteX21" fmla="*/ 120591 w 230720"/>
                <a:gd name="connsiteY21" fmla="*/ 93520 h 234637"/>
                <a:gd name="connsiteX22" fmla="*/ 127922 w 230720"/>
                <a:gd name="connsiteY22" fmla="*/ 101217 h 234637"/>
                <a:gd name="connsiteX23" fmla="*/ 131588 w 230720"/>
                <a:gd name="connsiteY23" fmla="*/ 90221 h 234637"/>
                <a:gd name="connsiteX24" fmla="*/ 126089 w 230720"/>
                <a:gd name="connsiteY24" fmla="*/ 80691 h 234637"/>
                <a:gd name="connsiteX25" fmla="*/ 129755 w 230720"/>
                <a:gd name="connsiteY25" fmla="*/ 61998 h 234637"/>
                <a:gd name="connsiteX26" fmla="*/ 132320 w 230720"/>
                <a:gd name="connsiteY26" fmla="*/ 56866 h 234637"/>
                <a:gd name="connsiteX27" fmla="*/ 141117 w 230720"/>
                <a:gd name="connsiteY27" fmla="*/ 31209 h 234637"/>
                <a:gd name="connsiteX28" fmla="*/ 145883 w 230720"/>
                <a:gd name="connsiteY28" fmla="*/ 22045 h 234637"/>
                <a:gd name="connsiteX29" fmla="*/ 159078 w 230720"/>
                <a:gd name="connsiteY29" fmla="*/ 53 h 234637"/>
                <a:gd name="connsiteX30" fmla="*/ 172273 w 230720"/>
                <a:gd name="connsiteY30" fmla="*/ 16547 h 234637"/>
                <a:gd name="connsiteX31" fmla="*/ 167508 w 230720"/>
                <a:gd name="connsiteY31" fmla="*/ 53567 h 234637"/>
                <a:gd name="connsiteX32" fmla="*/ 175939 w 230720"/>
                <a:gd name="connsiteY32" fmla="*/ 69329 h 234637"/>
                <a:gd name="connsiteX33" fmla="*/ 199764 w 230720"/>
                <a:gd name="connsiteY33" fmla="*/ 61998 h 234637"/>
                <a:gd name="connsiteX34" fmla="*/ 193899 w 230720"/>
                <a:gd name="connsiteY34" fmla="*/ 42571 h 234637"/>
                <a:gd name="connsiteX35" fmla="*/ 183636 w 230720"/>
                <a:gd name="connsiteY35" fmla="*/ 31942 h 234637"/>
                <a:gd name="connsiteX36" fmla="*/ 189134 w 230720"/>
                <a:gd name="connsiteY36" fmla="*/ 23511 h 234637"/>
                <a:gd name="connsiteX37" fmla="*/ 220290 w 230720"/>
                <a:gd name="connsiteY37" fmla="*/ 39639 h 234637"/>
                <a:gd name="connsiteX38" fmla="*/ 226888 w 230720"/>
                <a:gd name="connsiteY38" fmla="*/ 49902 h 234637"/>
                <a:gd name="connsiteX39" fmla="*/ 213692 w 230720"/>
                <a:gd name="connsiteY39" fmla="*/ 70428 h 234637"/>
                <a:gd name="connsiteX40" fmla="*/ 227620 w 230720"/>
                <a:gd name="connsiteY40" fmla="*/ 83990 h 234637"/>
                <a:gd name="connsiteX41" fmla="*/ 226888 w 230720"/>
                <a:gd name="connsiteY41" fmla="*/ 136405 h 234637"/>
                <a:gd name="connsiteX42" fmla="*/ 223222 w 230720"/>
                <a:gd name="connsiteY42" fmla="*/ 160963 h 23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0720" h="234637">
                  <a:moveTo>
                    <a:pt x="223222" y="160963"/>
                  </a:moveTo>
                  <a:cubicBezTo>
                    <a:pt x="223222" y="168661"/>
                    <a:pt x="223222" y="175991"/>
                    <a:pt x="223222" y="183689"/>
                  </a:cubicBezTo>
                  <a:cubicBezTo>
                    <a:pt x="226521" y="211912"/>
                    <a:pt x="226521" y="211179"/>
                    <a:pt x="198664" y="213012"/>
                  </a:cubicBezTo>
                  <a:cubicBezTo>
                    <a:pt x="176305" y="214478"/>
                    <a:pt x="154313" y="220709"/>
                    <a:pt x="131954" y="214844"/>
                  </a:cubicBezTo>
                  <a:cubicBezTo>
                    <a:pt x="130854" y="214478"/>
                    <a:pt x="128655" y="213745"/>
                    <a:pt x="128655" y="214111"/>
                  </a:cubicBezTo>
                  <a:cubicBezTo>
                    <a:pt x="117659" y="235737"/>
                    <a:pt x="94200" y="222542"/>
                    <a:pt x="79172" y="232805"/>
                  </a:cubicBezTo>
                  <a:cubicBezTo>
                    <a:pt x="77340" y="233171"/>
                    <a:pt x="75873" y="233171"/>
                    <a:pt x="74041" y="233171"/>
                  </a:cubicBezTo>
                  <a:cubicBezTo>
                    <a:pt x="58646" y="232805"/>
                    <a:pt x="42885" y="228406"/>
                    <a:pt x="27490" y="233171"/>
                  </a:cubicBezTo>
                  <a:cubicBezTo>
                    <a:pt x="26024" y="233904"/>
                    <a:pt x="24192" y="234271"/>
                    <a:pt x="22359" y="234638"/>
                  </a:cubicBezTo>
                  <a:cubicBezTo>
                    <a:pt x="12829" y="233171"/>
                    <a:pt x="6231" y="227307"/>
                    <a:pt x="1100" y="219609"/>
                  </a:cubicBezTo>
                  <a:cubicBezTo>
                    <a:pt x="367" y="217777"/>
                    <a:pt x="0" y="216311"/>
                    <a:pt x="0" y="214478"/>
                  </a:cubicBezTo>
                  <a:cubicBezTo>
                    <a:pt x="3299" y="206414"/>
                    <a:pt x="8064" y="199083"/>
                    <a:pt x="9530" y="190286"/>
                  </a:cubicBezTo>
                  <a:cubicBezTo>
                    <a:pt x="11729" y="177824"/>
                    <a:pt x="27857" y="170127"/>
                    <a:pt x="28590" y="162796"/>
                  </a:cubicBezTo>
                  <a:cubicBezTo>
                    <a:pt x="31889" y="134572"/>
                    <a:pt x="43618" y="152533"/>
                    <a:pt x="54614" y="154366"/>
                  </a:cubicBezTo>
                  <a:cubicBezTo>
                    <a:pt x="66344" y="156198"/>
                    <a:pt x="68543" y="161696"/>
                    <a:pt x="67810" y="171959"/>
                  </a:cubicBezTo>
                  <a:cubicBezTo>
                    <a:pt x="67077" y="182222"/>
                    <a:pt x="67810" y="192852"/>
                    <a:pt x="67443" y="203115"/>
                  </a:cubicBezTo>
                  <a:cubicBezTo>
                    <a:pt x="67443" y="205681"/>
                    <a:pt x="70742" y="202016"/>
                    <a:pt x="68543" y="203115"/>
                  </a:cubicBezTo>
                  <a:cubicBezTo>
                    <a:pt x="67810" y="203482"/>
                    <a:pt x="67443" y="202749"/>
                    <a:pt x="67443" y="201649"/>
                  </a:cubicBezTo>
                  <a:cubicBezTo>
                    <a:pt x="66344" y="170493"/>
                    <a:pt x="69642" y="139704"/>
                    <a:pt x="64877" y="108548"/>
                  </a:cubicBezTo>
                  <a:cubicBezTo>
                    <a:pt x="64144" y="104150"/>
                    <a:pt x="67443" y="100484"/>
                    <a:pt x="68176" y="96086"/>
                  </a:cubicBezTo>
                  <a:cubicBezTo>
                    <a:pt x="71109" y="88755"/>
                    <a:pt x="71475" y="79958"/>
                    <a:pt x="76973" y="73727"/>
                  </a:cubicBezTo>
                  <a:cubicBezTo>
                    <a:pt x="97133" y="60532"/>
                    <a:pt x="116559" y="68962"/>
                    <a:pt x="120591" y="93520"/>
                  </a:cubicBezTo>
                  <a:cubicBezTo>
                    <a:pt x="121691" y="99018"/>
                    <a:pt x="120958" y="102317"/>
                    <a:pt x="127922" y="101217"/>
                  </a:cubicBezTo>
                  <a:cubicBezTo>
                    <a:pt x="136719" y="99751"/>
                    <a:pt x="131588" y="93887"/>
                    <a:pt x="131588" y="90221"/>
                  </a:cubicBezTo>
                  <a:cubicBezTo>
                    <a:pt x="131588" y="86556"/>
                    <a:pt x="128289" y="83624"/>
                    <a:pt x="126089" y="80691"/>
                  </a:cubicBezTo>
                  <a:cubicBezTo>
                    <a:pt x="117659" y="70062"/>
                    <a:pt x="117293" y="69329"/>
                    <a:pt x="129755" y="61998"/>
                  </a:cubicBezTo>
                  <a:cubicBezTo>
                    <a:pt x="132687" y="60165"/>
                    <a:pt x="132687" y="58699"/>
                    <a:pt x="132320" y="56866"/>
                  </a:cubicBezTo>
                  <a:cubicBezTo>
                    <a:pt x="129388" y="46237"/>
                    <a:pt x="137819" y="39639"/>
                    <a:pt x="141117" y="31209"/>
                  </a:cubicBezTo>
                  <a:cubicBezTo>
                    <a:pt x="142584" y="27910"/>
                    <a:pt x="144050" y="24977"/>
                    <a:pt x="145883" y="22045"/>
                  </a:cubicBezTo>
                  <a:cubicBezTo>
                    <a:pt x="151381" y="15447"/>
                    <a:pt x="153213" y="6284"/>
                    <a:pt x="159078" y="53"/>
                  </a:cubicBezTo>
                  <a:cubicBezTo>
                    <a:pt x="171540" y="-680"/>
                    <a:pt x="174472" y="6284"/>
                    <a:pt x="172273" y="16547"/>
                  </a:cubicBezTo>
                  <a:cubicBezTo>
                    <a:pt x="169708" y="28643"/>
                    <a:pt x="167508" y="41105"/>
                    <a:pt x="167508" y="53567"/>
                  </a:cubicBezTo>
                  <a:cubicBezTo>
                    <a:pt x="167508" y="60165"/>
                    <a:pt x="165676" y="68229"/>
                    <a:pt x="175939" y="69329"/>
                  </a:cubicBezTo>
                  <a:cubicBezTo>
                    <a:pt x="184736" y="70428"/>
                    <a:pt x="194266" y="70062"/>
                    <a:pt x="199764" y="61998"/>
                  </a:cubicBezTo>
                  <a:cubicBezTo>
                    <a:pt x="205262" y="53934"/>
                    <a:pt x="199030" y="48069"/>
                    <a:pt x="193899" y="42571"/>
                  </a:cubicBezTo>
                  <a:cubicBezTo>
                    <a:pt x="190600" y="38906"/>
                    <a:pt x="185102" y="37073"/>
                    <a:pt x="183636" y="31942"/>
                  </a:cubicBezTo>
                  <a:cubicBezTo>
                    <a:pt x="182536" y="27910"/>
                    <a:pt x="182170" y="22778"/>
                    <a:pt x="189134" y="23511"/>
                  </a:cubicBezTo>
                  <a:cubicBezTo>
                    <a:pt x="200863" y="26077"/>
                    <a:pt x="207827" y="38906"/>
                    <a:pt x="220290" y="39639"/>
                  </a:cubicBezTo>
                  <a:cubicBezTo>
                    <a:pt x="228720" y="40372"/>
                    <a:pt x="226154" y="45504"/>
                    <a:pt x="226888" y="49902"/>
                  </a:cubicBezTo>
                  <a:cubicBezTo>
                    <a:pt x="229087" y="60165"/>
                    <a:pt x="218091" y="61998"/>
                    <a:pt x="213692" y="70428"/>
                  </a:cubicBezTo>
                  <a:cubicBezTo>
                    <a:pt x="222856" y="70428"/>
                    <a:pt x="227254" y="73361"/>
                    <a:pt x="227620" y="83990"/>
                  </a:cubicBezTo>
                  <a:cubicBezTo>
                    <a:pt x="228354" y="101584"/>
                    <a:pt x="227254" y="119178"/>
                    <a:pt x="226888" y="136405"/>
                  </a:cubicBezTo>
                  <a:cubicBezTo>
                    <a:pt x="233119" y="144836"/>
                    <a:pt x="231652" y="153633"/>
                    <a:pt x="223222" y="160963"/>
                  </a:cubicBezTo>
                  <a:close/>
                </a:path>
              </a:pathLst>
            </a:custGeom>
            <a:solidFill>
              <a:srgbClr val="C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41" name="Freeform: Shape 25340">
              <a:extLst>
                <a:ext uri="{FF2B5EF4-FFF2-40B4-BE49-F238E27FC236}">
                  <a16:creationId xmlns:a16="http://schemas.microsoft.com/office/drawing/2014/main" id="{DC01C530-99F2-40D8-9A5C-A9D4EB1C3058}"/>
                </a:ext>
              </a:extLst>
            </p:cNvPr>
            <p:cNvSpPr/>
            <p:nvPr/>
          </p:nvSpPr>
          <p:spPr>
            <a:xfrm>
              <a:off x="12419749" y="5262249"/>
              <a:ext cx="151033" cy="104302"/>
            </a:xfrm>
            <a:custGeom>
              <a:avLst/>
              <a:gdLst>
                <a:gd name="connsiteX0" fmla="*/ 124990 w 151033"/>
                <a:gd name="connsiteY0" fmla="*/ 25863 h 104302"/>
                <a:gd name="connsiteX1" fmla="*/ 143317 w 151033"/>
                <a:gd name="connsiteY1" fmla="*/ 52621 h 104302"/>
                <a:gd name="connsiteX2" fmla="*/ 143683 w 151033"/>
                <a:gd name="connsiteY2" fmla="*/ 59585 h 104302"/>
                <a:gd name="connsiteX3" fmla="*/ 151014 w 151033"/>
                <a:gd name="connsiteY3" fmla="*/ 104303 h 104302"/>
                <a:gd name="connsiteX4" fmla="*/ 126089 w 151033"/>
                <a:gd name="connsiteY4" fmla="*/ 83410 h 104302"/>
                <a:gd name="connsiteX5" fmla="*/ 102264 w 151033"/>
                <a:gd name="connsiteY5" fmla="*/ 101370 h 104302"/>
                <a:gd name="connsiteX6" fmla="*/ 90168 w 151033"/>
                <a:gd name="connsiteY6" fmla="*/ 91840 h 104302"/>
                <a:gd name="connsiteX7" fmla="*/ 87236 w 151033"/>
                <a:gd name="connsiteY7" fmla="*/ 77179 h 104302"/>
                <a:gd name="connsiteX8" fmla="*/ 84670 w 151033"/>
                <a:gd name="connsiteY8" fmla="*/ 62517 h 104302"/>
                <a:gd name="connsiteX9" fmla="*/ 65244 w 151033"/>
                <a:gd name="connsiteY9" fmla="*/ 66183 h 104302"/>
                <a:gd name="connsiteX10" fmla="*/ 43618 w 151033"/>
                <a:gd name="connsiteY10" fmla="*/ 73880 h 104302"/>
                <a:gd name="connsiteX11" fmla="*/ 8431 w 151033"/>
                <a:gd name="connsiteY11" fmla="*/ 83410 h 104302"/>
                <a:gd name="connsiteX12" fmla="*/ 6231 w 151033"/>
                <a:gd name="connsiteY12" fmla="*/ 78278 h 104302"/>
                <a:gd name="connsiteX13" fmla="*/ 8431 w 151033"/>
                <a:gd name="connsiteY13" fmla="*/ 43824 h 104302"/>
                <a:gd name="connsiteX14" fmla="*/ 5132 w 151033"/>
                <a:gd name="connsiteY14" fmla="*/ 38326 h 104302"/>
                <a:gd name="connsiteX15" fmla="*/ 0 w 151033"/>
                <a:gd name="connsiteY15" fmla="*/ 31361 h 104302"/>
                <a:gd name="connsiteX16" fmla="*/ 11363 w 151033"/>
                <a:gd name="connsiteY16" fmla="*/ 24397 h 104302"/>
                <a:gd name="connsiteX17" fmla="*/ 15028 w 151033"/>
                <a:gd name="connsiteY17" fmla="*/ 23664 h 104302"/>
                <a:gd name="connsiteX18" fmla="*/ 73674 w 151033"/>
                <a:gd name="connsiteY18" fmla="*/ 2405 h 104302"/>
                <a:gd name="connsiteX19" fmla="*/ 117293 w 151033"/>
                <a:gd name="connsiteY19" fmla="*/ 3505 h 104302"/>
                <a:gd name="connsiteX20" fmla="*/ 117293 w 151033"/>
                <a:gd name="connsiteY20" fmla="*/ 3505 h 104302"/>
                <a:gd name="connsiteX21" fmla="*/ 124990 w 151033"/>
                <a:gd name="connsiteY21" fmla="*/ 25863 h 10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033" h="104302">
                  <a:moveTo>
                    <a:pt x="124990" y="25863"/>
                  </a:moveTo>
                  <a:cubicBezTo>
                    <a:pt x="127556" y="37226"/>
                    <a:pt x="141484" y="40892"/>
                    <a:pt x="143317" y="52621"/>
                  </a:cubicBezTo>
                  <a:cubicBezTo>
                    <a:pt x="146249" y="54820"/>
                    <a:pt x="145883" y="57019"/>
                    <a:pt x="143683" y="59585"/>
                  </a:cubicBezTo>
                  <a:cubicBezTo>
                    <a:pt x="146615" y="74613"/>
                    <a:pt x="151381" y="89275"/>
                    <a:pt x="151014" y="104303"/>
                  </a:cubicBezTo>
                  <a:cubicBezTo>
                    <a:pt x="140384" y="100637"/>
                    <a:pt x="132687" y="94040"/>
                    <a:pt x="126089" y="83410"/>
                  </a:cubicBezTo>
                  <a:cubicBezTo>
                    <a:pt x="129755" y="108701"/>
                    <a:pt x="114360" y="102103"/>
                    <a:pt x="102264" y="101370"/>
                  </a:cubicBezTo>
                  <a:cubicBezTo>
                    <a:pt x="93467" y="104303"/>
                    <a:pt x="91635" y="98071"/>
                    <a:pt x="90168" y="91840"/>
                  </a:cubicBezTo>
                  <a:cubicBezTo>
                    <a:pt x="89069" y="87075"/>
                    <a:pt x="88702" y="81944"/>
                    <a:pt x="87236" y="77179"/>
                  </a:cubicBezTo>
                  <a:cubicBezTo>
                    <a:pt x="86137" y="72414"/>
                    <a:pt x="87236" y="67282"/>
                    <a:pt x="84670" y="62517"/>
                  </a:cubicBezTo>
                  <a:cubicBezTo>
                    <a:pt x="77706" y="60684"/>
                    <a:pt x="72208" y="68382"/>
                    <a:pt x="65244" y="66183"/>
                  </a:cubicBezTo>
                  <a:cubicBezTo>
                    <a:pt x="54981" y="60684"/>
                    <a:pt x="46917" y="58485"/>
                    <a:pt x="43618" y="73880"/>
                  </a:cubicBezTo>
                  <a:cubicBezTo>
                    <a:pt x="41785" y="81577"/>
                    <a:pt x="15028" y="88175"/>
                    <a:pt x="8431" y="83410"/>
                  </a:cubicBezTo>
                  <a:cubicBezTo>
                    <a:pt x="7697" y="81944"/>
                    <a:pt x="6231" y="80111"/>
                    <a:pt x="6231" y="78278"/>
                  </a:cubicBezTo>
                  <a:cubicBezTo>
                    <a:pt x="6231" y="66916"/>
                    <a:pt x="9530" y="55553"/>
                    <a:pt x="8431" y="43824"/>
                  </a:cubicBezTo>
                  <a:cubicBezTo>
                    <a:pt x="8064" y="39792"/>
                    <a:pt x="8797" y="39425"/>
                    <a:pt x="5132" y="38326"/>
                  </a:cubicBezTo>
                  <a:cubicBezTo>
                    <a:pt x="1833" y="37226"/>
                    <a:pt x="0" y="35027"/>
                    <a:pt x="0" y="31361"/>
                  </a:cubicBezTo>
                  <a:cubicBezTo>
                    <a:pt x="2199" y="26230"/>
                    <a:pt x="6964" y="25497"/>
                    <a:pt x="11363" y="24397"/>
                  </a:cubicBezTo>
                  <a:cubicBezTo>
                    <a:pt x="12462" y="24031"/>
                    <a:pt x="14295" y="24397"/>
                    <a:pt x="15028" y="23664"/>
                  </a:cubicBezTo>
                  <a:cubicBezTo>
                    <a:pt x="30056" y="3871"/>
                    <a:pt x="53881" y="9369"/>
                    <a:pt x="73674" y="2405"/>
                  </a:cubicBezTo>
                  <a:cubicBezTo>
                    <a:pt x="88336" y="-2727"/>
                    <a:pt x="102997" y="1672"/>
                    <a:pt x="117293" y="3505"/>
                  </a:cubicBezTo>
                  <a:lnTo>
                    <a:pt x="117293" y="3505"/>
                  </a:lnTo>
                  <a:cubicBezTo>
                    <a:pt x="125723" y="9003"/>
                    <a:pt x="119125" y="19632"/>
                    <a:pt x="124990" y="25863"/>
                  </a:cubicBezTo>
                  <a:close/>
                </a:path>
              </a:pathLst>
            </a:custGeom>
            <a:solidFill>
              <a:srgbClr val="B183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42" name="Freeform: Shape 25341">
              <a:extLst>
                <a:ext uri="{FF2B5EF4-FFF2-40B4-BE49-F238E27FC236}">
                  <a16:creationId xmlns:a16="http://schemas.microsoft.com/office/drawing/2014/main" id="{212B8BCC-6BDA-4440-9CAB-B36AC4831E52}"/>
                </a:ext>
              </a:extLst>
            </p:cNvPr>
            <p:cNvSpPr/>
            <p:nvPr/>
          </p:nvSpPr>
          <p:spPr>
            <a:xfrm>
              <a:off x="12479481" y="5319650"/>
              <a:ext cx="80391" cy="125469"/>
            </a:xfrm>
            <a:custGeom>
              <a:avLst/>
              <a:gdLst>
                <a:gd name="connsiteX0" fmla="*/ 5512 w 80391"/>
                <a:gd name="connsiteY0" fmla="*/ 6215 h 125469"/>
                <a:gd name="connsiteX1" fmla="*/ 34102 w 80391"/>
                <a:gd name="connsiteY1" fmla="*/ 20510 h 125469"/>
                <a:gd name="connsiteX2" fmla="*/ 42899 w 80391"/>
                <a:gd name="connsiteY2" fmla="*/ 43602 h 125469"/>
                <a:gd name="connsiteX3" fmla="*/ 63792 w 80391"/>
                <a:gd name="connsiteY3" fmla="*/ 51666 h 125469"/>
                <a:gd name="connsiteX4" fmla="*/ 74788 w 80391"/>
                <a:gd name="connsiteY4" fmla="*/ 55698 h 125469"/>
                <a:gd name="connsiteX5" fmla="*/ 71489 w 80391"/>
                <a:gd name="connsiteY5" fmla="*/ 65228 h 125469"/>
                <a:gd name="connsiteX6" fmla="*/ 61592 w 80391"/>
                <a:gd name="connsiteY6" fmla="*/ 73292 h 125469"/>
                <a:gd name="connsiteX7" fmla="*/ 66724 w 80391"/>
                <a:gd name="connsiteY7" fmla="*/ 86121 h 125469"/>
                <a:gd name="connsiteX8" fmla="*/ 79186 w 80391"/>
                <a:gd name="connsiteY8" fmla="*/ 114711 h 125469"/>
                <a:gd name="connsiteX9" fmla="*/ 38134 w 80391"/>
                <a:gd name="connsiteY9" fmla="*/ 124241 h 125469"/>
                <a:gd name="connsiteX10" fmla="*/ 35202 w 80391"/>
                <a:gd name="connsiteY10" fmla="*/ 115810 h 125469"/>
                <a:gd name="connsiteX11" fmla="*/ 40333 w 80391"/>
                <a:gd name="connsiteY11" fmla="*/ 67427 h 125469"/>
                <a:gd name="connsiteX12" fmla="*/ 31170 w 80391"/>
                <a:gd name="connsiteY12" fmla="*/ 50933 h 125469"/>
                <a:gd name="connsiteX13" fmla="*/ 13576 w 80391"/>
                <a:gd name="connsiteY13" fmla="*/ 42136 h 125469"/>
                <a:gd name="connsiteX14" fmla="*/ 14 w 80391"/>
                <a:gd name="connsiteY14" fmla="*/ 12446 h 125469"/>
                <a:gd name="connsiteX15" fmla="*/ 5512 w 80391"/>
                <a:gd name="connsiteY15" fmla="*/ 6215 h 12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391" h="125469">
                  <a:moveTo>
                    <a:pt x="5512" y="6215"/>
                  </a:moveTo>
                  <a:cubicBezTo>
                    <a:pt x="28237" y="-3681"/>
                    <a:pt x="27504" y="-3681"/>
                    <a:pt x="34102" y="20510"/>
                  </a:cubicBezTo>
                  <a:cubicBezTo>
                    <a:pt x="36301" y="28207"/>
                    <a:pt x="30436" y="39937"/>
                    <a:pt x="42899" y="43602"/>
                  </a:cubicBezTo>
                  <a:cubicBezTo>
                    <a:pt x="48763" y="48734"/>
                    <a:pt x="50963" y="62296"/>
                    <a:pt x="63792" y="51666"/>
                  </a:cubicBezTo>
                  <a:cubicBezTo>
                    <a:pt x="66724" y="49100"/>
                    <a:pt x="72222" y="51666"/>
                    <a:pt x="74788" y="55698"/>
                  </a:cubicBezTo>
                  <a:cubicBezTo>
                    <a:pt x="76987" y="59730"/>
                    <a:pt x="74055" y="62662"/>
                    <a:pt x="71489" y="65228"/>
                  </a:cubicBezTo>
                  <a:cubicBezTo>
                    <a:pt x="68556" y="68160"/>
                    <a:pt x="64891" y="70726"/>
                    <a:pt x="61592" y="73292"/>
                  </a:cubicBezTo>
                  <a:cubicBezTo>
                    <a:pt x="53528" y="81722"/>
                    <a:pt x="61959" y="82089"/>
                    <a:pt x="66724" y="86121"/>
                  </a:cubicBezTo>
                  <a:cubicBezTo>
                    <a:pt x="75154" y="93451"/>
                    <a:pt x="83585" y="101882"/>
                    <a:pt x="79186" y="114711"/>
                  </a:cubicBezTo>
                  <a:cubicBezTo>
                    <a:pt x="76987" y="121675"/>
                    <a:pt x="45098" y="128273"/>
                    <a:pt x="38134" y="124241"/>
                  </a:cubicBezTo>
                  <a:cubicBezTo>
                    <a:pt x="34835" y="122408"/>
                    <a:pt x="35202" y="119109"/>
                    <a:pt x="35202" y="115810"/>
                  </a:cubicBezTo>
                  <a:cubicBezTo>
                    <a:pt x="35202" y="99316"/>
                    <a:pt x="34102" y="83188"/>
                    <a:pt x="40333" y="67427"/>
                  </a:cubicBezTo>
                  <a:cubicBezTo>
                    <a:pt x="43632" y="58630"/>
                    <a:pt x="39966" y="53499"/>
                    <a:pt x="31170" y="50933"/>
                  </a:cubicBezTo>
                  <a:cubicBezTo>
                    <a:pt x="23839" y="50933"/>
                    <a:pt x="19440" y="45068"/>
                    <a:pt x="13576" y="42136"/>
                  </a:cubicBezTo>
                  <a:cubicBezTo>
                    <a:pt x="6611" y="33339"/>
                    <a:pt x="-353" y="24542"/>
                    <a:pt x="14" y="12446"/>
                  </a:cubicBezTo>
                  <a:cubicBezTo>
                    <a:pt x="380" y="9881"/>
                    <a:pt x="-1086" y="5116"/>
                    <a:pt x="5512" y="6215"/>
                  </a:cubicBezTo>
                  <a:close/>
                </a:path>
              </a:pathLst>
            </a:custGeom>
            <a:solidFill>
              <a:srgbClr val="D8BC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43" name="Freeform: Shape 25342">
              <a:extLst>
                <a:ext uri="{FF2B5EF4-FFF2-40B4-BE49-F238E27FC236}">
                  <a16:creationId xmlns:a16="http://schemas.microsoft.com/office/drawing/2014/main" id="{0149F9F8-7D62-4346-8E1D-FE093FF6F95F}"/>
                </a:ext>
              </a:extLst>
            </p:cNvPr>
            <p:cNvSpPr/>
            <p:nvPr/>
          </p:nvSpPr>
          <p:spPr>
            <a:xfrm>
              <a:off x="12554445" y="5156540"/>
              <a:ext cx="27508" cy="142934"/>
            </a:xfrm>
            <a:custGeom>
              <a:avLst/>
              <a:gdLst>
                <a:gd name="connsiteX0" fmla="*/ 16318 w 27508"/>
                <a:gd name="connsiteY0" fmla="*/ 142935 h 142934"/>
                <a:gd name="connsiteX1" fmla="*/ 4955 w 27508"/>
                <a:gd name="connsiteY1" fmla="*/ 116544 h 142934"/>
                <a:gd name="connsiteX2" fmla="*/ 1657 w 27508"/>
                <a:gd name="connsiteY2" fmla="*/ 38105 h 142934"/>
                <a:gd name="connsiteX3" fmla="*/ 3123 w 27508"/>
                <a:gd name="connsiteY3" fmla="*/ 9148 h 142934"/>
                <a:gd name="connsiteX4" fmla="*/ 27314 w 27508"/>
                <a:gd name="connsiteY4" fmla="*/ 3650 h 142934"/>
                <a:gd name="connsiteX5" fmla="*/ 11553 w 27508"/>
                <a:gd name="connsiteY5" fmla="*/ 39938 h 142934"/>
                <a:gd name="connsiteX6" fmla="*/ 23649 w 27508"/>
                <a:gd name="connsiteY6" fmla="*/ 84655 h 142934"/>
                <a:gd name="connsiteX7" fmla="*/ 22916 w 27508"/>
                <a:gd name="connsiteY7" fmla="*/ 106648 h 142934"/>
                <a:gd name="connsiteX8" fmla="*/ 16318 w 27508"/>
                <a:gd name="connsiteY8" fmla="*/ 142935 h 1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08" h="142934">
                  <a:moveTo>
                    <a:pt x="16318" y="142935"/>
                  </a:moveTo>
                  <a:cubicBezTo>
                    <a:pt x="8254" y="135971"/>
                    <a:pt x="6055" y="129007"/>
                    <a:pt x="4955" y="116544"/>
                  </a:cubicBezTo>
                  <a:cubicBezTo>
                    <a:pt x="2756" y="90520"/>
                    <a:pt x="13019" y="63763"/>
                    <a:pt x="1657" y="38105"/>
                  </a:cubicBezTo>
                  <a:cubicBezTo>
                    <a:pt x="-2009" y="29308"/>
                    <a:pt x="1290" y="17945"/>
                    <a:pt x="3123" y="9148"/>
                  </a:cubicBezTo>
                  <a:cubicBezTo>
                    <a:pt x="5322" y="-2947"/>
                    <a:pt x="17784" y="-1115"/>
                    <a:pt x="27314" y="3650"/>
                  </a:cubicBezTo>
                  <a:cubicBezTo>
                    <a:pt x="27314" y="17945"/>
                    <a:pt x="30246" y="33706"/>
                    <a:pt x="11553" y="39938"/>
                  </a:cubicBezTo>
                  <a:cubicBezTo>
                    <a:pt x="21083" y="46902"/>
                    <a:pt x="28047" y="72926"/>
                    <a:pt x="23649" y="84655"/>
                  </a:cubicBezTo>
                  <a:cubicBezTo>
                    <a:pt x="21083" y="91620"/>
                    <a:pt x="17051" y="97118"/>
                    <a:pt x="22916" y="106648"/>
                  </a:cubicBezTo>
                  <a:cubicBezTo>
                    <a:pt x="30613" y="118377"/>
                    <a:pt x="28780" y="132672"/>
                    <a:pt x="16318" y="142935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44" name="Freeform: Shape 25343">
              <a:extLst>
                <a:ext uri="{FF2B5EF4-FFF2-40B4-BE49-F238E27FC236}">
                  <a16:creationId xmlns:a16="http://schemas.microsoft.com/office/drawing/2014/main" id="{46D09A17-F7EC-439A-A124-263DB940D6CD}"/>
                </a:ext>
              </a:extLst>
            </p:cNvPr>
            <p:cNvSpPr/>
            <p:nvPr/>
          </p:nvSpPr>
          <p:spPr>
            <a:xfrm>
              <a:off x="12563066" y="5309264"/>
              <a:ext cx="11729" cy="20266"/>
            </a:xfrm>
            <a:custGeom>
              <a:avLst/>
              <a:gdLst>
                <a:gd name="connsiteX0" fmla="*/ 366 w 11729"/>
                <a:gd name="connsiteY0" fmla="*/ 12569 h 20266"/>
                <a:gd name="connsiteX1" fmla="*/ 0 w 11729"/>
                <a:gd name="connsiteY1" fmla="*/ 5605 h 20266"/>
                <a:gd name="connsiteX2" fmla="*/ 11729 w 11729"/>
                <a:gd name="connsiteY2" fmla="*/ 4872 h 20266"/>
                <a:gd name="connsiteX3" fmla="*/ 11729 w 11729"/>
                <a:gd name="connsiteY3" fmla="*/ 20267 h 20266"/>
                <a:gd name="connsiteX4" fmla="*/ 366 w 11729"/>
                <a:gd name="connsiteY4" fmla="*/ 12569 h 2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20266">
                  <a:moveTo>
                    <a:pt x="366" y="12569"/>
                  </a:moveTo>
                  <a:cubicBezTo>
                    <a:pt x="366" y="10370"/>
                    <a:pt x="0" y="8171"/>
                    <a:pt x="0" y="5605"/>
                  </a:cubicBezTo>
                  <a:cubicBezTo>
                    <a:pt x="3665" y="3406"/>
                    <a:pt x="7331" y="-5391"/>
                    <a:pt x="11729" y="4872"/>
                  </a:cubicBezTo>
                  <a:cubicBezTo>
                    <a:pt x="11729" y="9637"/>
                    <a:pt x="11729" y="14402"/>
                    <a:pt x="11729" y="20267"/>
                  </a:cubicBezTo>
                  <a:cubicBezTo>
                    <a:pt x="6598" y="18801"/>
                    <a:pt x="9163" y="7071"/>
                    <a:pt x="366" y="12569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45" name="Freeform: Shape 25344">
              <a:extLst>
                <a:ext uri="{FF2B5EF4-FFF2-40B4-BE49-F238E27FC236}">
                  <a16:creationId xmlns:a16="http://schemas.microsoft.com/office/drawing/2014/main" id="{5B90697A-8443-4353-94C1-FB38472443A1}"/>
                </a:ext>
              </a:extLst>
            </p:cNvPr>
            <p:cNvSpPr/>
            <p:nvPr/>
          </p:nvSpPr>
          <p:spPr>
            <a:xfrm>
              <a:off x="12309024" y="4776057"/>
              <a:ext cx="243585" cy="515719"/>
            </a:xfrm>
            <a:custGeom>
              <a:avLst/>
              <a:gdLst>
                <a:gd name="connsiteX0" fmla="*/ 228017 w 243585"/>
                <a:gd name="connsiteY0" fmla="*/ 489696 h 515719"/>
                <a:gd name="connsiteX1" fmla="*/ 169005 w 243585"/>
                <a:gd name="connsiteY1" fmla="*/ 499592 h 515719"/>
                <a:gd name="connsiteX2" fmla="*/ 160208 w 243585"/>
                <a:gd name="connsiteY2" fmla="*/ 499592 h 515719"/>
                <a:gd name="connsiteX3" fmla="*/ 144446 w 243585"/>
                <a:gd name="connsiteY3" fmla="*/ 504357 h 515719"/>
                <a:gd name="connsiteX4" fmla="*/ 122821 w 243585"/>
                <a:gd name="connsiteY4" fmla="*/ 515720 h 515719"/>
                <a:gd name="connsiteX5" fmla="*/ 112191 w 243585"/>
                <a:gd name="connsiteY5" fmla="*/ 479066 h 515719"/>
                <a:gd name="connsiteX6" fmla="*/ 120988 w 243585"/>
                <a:gd name="connsiteY6" fmla="*/ 403193 h 515719"/>
                <a:gd name="connsiteX7" fmla="*/ 127219 w 243585"/>
                <a:gd name="connsiteY7" fmla="*/ 345646 h 515719"/>
                <a:gd name="connsiteX8" fmla="*/ 115123 w 243585"/>
                <a:gd name="connsiteY8" fmla="*/ 315590 h 515719"/>
                <a:gd name="connsiteX9" fmla="*/ 110725 w 243585"/>
                <a:gd name="connsiteY9" fmla="*/ 313024 h 515719"/>
                <a:gd name="connsiteX10" fmla="*/ 77370 w 243585"/>
                <a:gd name="connsiteY10" fmla="*/ 304594 h 515719"/>
                <a:gd name="connsiteX11" fmla="*/ 69673 w 243585"/>
                <a:gd name="connsiteY11" fmla="*/ 271239 h 515719"/>
                <a:gd name="connsiteX12" fmla="*/ 55378 w 243585"/>
                <a:gd name="connsiteY12" fmla="*/ 261709 h 515719"/>
                <a:gd name="connsiteX13" fmla="*/ 72971 w 243585"/>
                <a:gd name="connsiteY13" fmla="*/ 227254 h 515719"/>
                <a:gd name="connsiteX14" fmla="*/ 76270 w 243585"/>
                <a:gd name="connsiteY14" fmla="*/ 216991 h 515719"/>
                <a:gd name="connsiteX15" fmla="*/ 66740 w 243585"/>
                <a:gd name="connsiteY15" fmla="*/ 222489 h 515719"/>
                <a:gd name="connsiteX16" fmla="*/ 48413 w 243585"/>
                <a:gd name="connsiteY16" fmla="*/ 230553 h 515719"/>
                <a:gd name="connsiteX17" fmla="*/ 23489 w 243585"/>
                <a:gd name="connsiteY17" fmla="*/ 236051 h 515719"/>
                <a:gd name="connsiteX18" fmla="*/ 11026 w 243585"/>
                <a:gd name="connsiteY18" fmla="*/ 244115 h 515719"/>
                <a:gd name="connsiteX19" fmla="*/ 30 w 243585"/>
                <a:gd name="connsiteY19" fmla="*/ 235318 h 515719"/>
                <a:gd name="connsiteX20" fmla="*/ 38883 w 243585"/>
                <a:gd name="connsiteY20" fmla="*/ 209660 h 515719"/>
                <a:gd name="connsiteX21" fmla="*/ 48047 w 243585"/>
                <a:gd name="connsiteY21" fmla="*/ 209294 h 515719"/>
                <a:gd name="connsiteX22" fmla="*/ 52079 w 243585"/>
                <a:gd name="connsiteY22" fmla="*/ 190234 h 515719"/>
                <a:gd name="connsiteX23" fmla="*/ 56477 w 243585"/>
                <a:gd name="connsiteY23" fmla="*/ 167142 h 515719"/>
                <a:gd name="connsiteX24" fmla="*/ 56111 w 243585"/>
                <a:gd name="connsiteY24" fmla="*/ 159444 h 515719"/>
                <a:gd name="connsiteX25" fmla="*/ 51346 w 243585"/>
                <a:gd name="connsiteY25" fmla="*/ 156512 h 515719"/>
                <a:gd name="connsiteX26" fmla="*/ 39250 w 243585"/>
                <a:gd name="connsiteY26" fmla="*/ 137452 h 515719"/>
                <a:gd name="connsiteX27" fmla="*/ 66007 w 243585"/>
                <a:gd name="connsiteY27" fmla="*/ 135619 h 515719"/>
                <a:gd name="connsiteX28" fmla="*/ 83234 w 243585"/>
                <a:gd name="connsiteY28" fmla="*/ 133054 h 515719"/>
                <a:gd name="connsiteX29" fmla="*/ 93864 w 243585"/>
                <a:gd name="connsiteY29" fmla="*/ 127189 h 515719"/>
                <a:gd name="connsiteX30" fmla="*/ 99362 w 243585"/>
                <a:gd name="connsiteY30" fmla="*/ 139285 h 515719"/>
                <a:gd name="connsiteX31" fmla="*/ 111824 w 243585"/>
                <a:gd name="connsiteY31" fmla="*/ 122790 h 515719"/>
                <a:gd name="connsiteX32" fmla="*/ 132717 w 243585"/>
                <a:gd name="connsiteY32" fmla="*/ 155779 h 515719"/>
                <a:gd name="connsiteX33" fmla="*/ 131618 w 243585"/>
                <a:gd name="connsiteY33" fmla="*/ 161277 h 515719"/>
                <a:gd name="connsiteX34" fmla="*/ 120988 w 243585"/>
                <a:gd name="connsiteY34" fmla="*/ 170074 h 515719"/>
                <a:gd name="connsiteX35" fmla="*/ 131618 w 243585"/>
                <a:gd name="connsiteY35" fmla="*/ 174472 h 515719"/>
                <a:gd name="connsiteX36" fmla="*/ 131251 w 243585"/>
                <a:gd name="connsiteY36" fmla="*/ 189134 h 515719"/>
                <a:gd name="connsiteX37" fmla="*/ 120255 w 243585"/>
                <a:gd name="connsiteY37" fmla="*/ 193166 h 515719"/>
                <a:gd name="connsiteX38" fmla="*/ 99362 w 243585"/>
                <a:gd name="connsiteY38" fmla="*/ 197931 h 515719"/>
                <a:gd name="connsiteX39" fmla="*/ 109625 w 243585"/>
                <a:gd name="connsiteY39" fmla="*/ 211493 h 515719"/>
                <a:gd name="connsiteX40" fmla="*/ 112924 w 243585"/>
                <a:gd name="connsiteY40" fmla="*/ 225788 h 515719"/>
                <a:gd name="connsiteX41" fmla="*/ 105960 w 243585"/>
                <a:gd name="connsiteY41" fmla="*/ 249979 h 515719"/>
                <a:gd name="connsiteX42" fmla="*/ 94231 w 243585"/>
                <a:gd name="connsiteY42" fmla="*/ 260976 h 515719"/>
                <a:gd name="connsiteX43" fmla="*/ 104127 w 243585"/>
                <a:gd name="connsiteY43" fmla="*/ 281502 h 515719"/>
                <a:gd name="connsiteX44" fmla="*/ 130518 w 243585"/>
                <a:gd name="connsiteY44" fmla="*/ 289932 h 515719"/>
                <a:gd name="connsiteX45" fmla="*/ 141881 w 243585"/>
                <a:gd name="connsiteY45" fmla="*/ 266840 h 515719"/>
                <a:gd name="connsiteX46" fmla="*/ 143347 w 243585"/>
                <a:gd name="connsiteY46" fmla="*/ 266474 h 515719"/>
                <a:gd name="connsiteX47" fmla="*/ 139315 w 243585"/>
                <a:gd name="connsiteY47" fmla="*/ 238617 h 515719"/>
                <a:gd name="connsiteX48" fmla="*/ 132351 w 243585"/>
                <a:gd name="connsiteY48" fmla="*/ 202329 h 515719"/>
                <a:gd name="connsiteX49" fmla="*/ 132717 w 243585"/>
                <a:gd name="connsiteY49" fmla="*/ 182170 h 515719"/>
                <a:gd name="connsiteX50" fmla="*/ 124654 w 243585"/>
                <a:gd name="connsiteY50" fmla="*/ 45084 h 515719"/>
                <a:gd name="connsiteX51" fmla="*/ 122087 w 243585"/>
                <a:gd name="connsiteY51" fmla="*/ 0 h 515719"/>
                <a:gd name="connsiteX52" fmla="*/ 144446 w 243585"/>
                <a:gd name="connsiteY52" fmla="*/ 7331 h 515719"/>
                <a:gd name="connsiteX53" fmla="*/ 150678 w 243585"/>
                <a:gd name="connsiteY53" fmla="*/ 6231 h 515719"/>
                <a:gd name="connsiteX54" fmla="*/ 163140 w 243585"/>
                <a:gd name="connsiteY54" fmla="*/ 4032 h 515719"/>
                <a:gd name="connsiteX55" fmla="*/ 170471 w 243585"/>
                <a:gd name="connsiteY55" fmla="*/ 3299 h 515719"/>
                <a:gd name="connsiteX56" fmla="*/ 200160 w 243585"/>
                <a:gd name="connsiteY56" fmla="*/ 22359 h 515719"/>
                <a:gd name="connsiteX57" fmla="*/ 201993 w 243585"/>
                <a:gd name="connsiteY57" fmla="*/ 47650 h 515719"/>
                <a:gd name="connsiteX58" fmla="*/ 209324 w 243585"/>
                <a:gd name="connsiteY58" fmla="*/ 72941 h 515719"/>
                <a:gd name="connsiteX59" fmla="*/ 214089 w 243585"/>
                <a:gd name="connsiteY59" fmla="*/ 84670 h 515719"/>
                <a:gd name="connsiteX60" fmla="*/ 222886 w 243585"/>
                <a:gd name="connsiteY60" fmla="*/ 160177 h 515719"/>
                <a:gd name="connsiteX61" fmla="*/ 217021 w 243585"/>
                <a:gd name="connsiteY61" fmla="*/ 178871 h 515719"/>
                <a:gd name="connsiteX62" fmla="*/ 229850 w 243585"/>
                <a:gd name="connsiteY62" fmla="*/ 214425 h 515719"/>
                <a:gd name="connsiteX63" fmla="*/ 211523 w 243585"/>
                <a:gd name="connsiteY63" fmla="*/ 238983 h 515719"/>
                <a:gd name="connsiteX64" fmla="*/ 239013 w 243585"/>
                <a:gd name="connsiteY64" fmla="*/ 279302 h 515719"/>
                <a:gd name="connsiteX65" fmla="*/ 223985 w 243585"/>
                <a:gd name="connsiteY65" fmla="*/ 322554 h 515719"/>
                <a:gd name="connsiteX66" fmla="*/ 223985 w 243585"/>
                <a:gd name="connsiteY66" fmla="*/ 339781 h 515719"/>
                <a:gd name="connsiteX67" fmla="*/ 230949 w 243585"/>
                <a:gd name="connsiteY67" fmla="*/ 342714 h 515719"/>
                <a:gd name="connsiteX68" fmla="*/ 229483 w 243585"/>
                <a:gd name="connsiteY68" fmla="*/ 367272 h 515719"/>
                <a:gd name="connsiteX69" fmla="*/ 240480 w 243585"/>
                <a:gd name="connsiteY69" fmla="*/ 388164 h 515719"/>
                <a:gd name="connsiteX70" fmla="*/ 238280 w 243585"/>
                <a:gd name="connsiteY70" fmla="*/ 443878 h 515719"/>
                <a:gd name="connsiteX71" fmla="*/ 220320 w 243585"/>
                <a:gd name="connsiteY71" fmla="*/ 465871 h 515719"/>
                <a:gd name="connsiteX72" fmla="*/ 206391 w 243585"/>
                <a:gd name="connsiteY72" fmla="*/ 482365 h 515719"/>
                <a:gd name="connsiteX73" fmla="*/ 228017 w 243585"/>
                <a:gd name="connsiteY73" fmla="*/ 489696 h 51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3585" h="515719">
                  <a:moveTo>
                    <a:pt x="228017" y="489696"/>
                  </a:moveTo>
                  <a:cubicBezTo>
                    <a:pt x="207491" y="488963"/>
                    <a:pt x="187332" y="489329"/>
                    <a:pt x="169005" y="499592"/>
                  </a:cubicBezTo>
                  <a:cubicBezTo>
                    <a:pt x="166805" y="501058"/>
                    <a:pt x="161674" y="501058"/>
                    <a:pt x="160208" y="499592"/>
                  </a:cubicBezTo>
                  <a:cubicBezTo>
                    <a:pt x="151777" y="491528"/>
                    <a:pt x="147745" y="492261"/>
                    <a:pt x="144446" y="504357"/>
                  </a:cubicBezTo>
                  <a:cubicBezTo>
                    <a:pt x="141881" y="514254"/>
                    <a:pt x="130885" y="513521"/>
                    <a:pt x="122821" y="515720"/>
                  </a:cubicBezTo>
                  <a:cubicBezTo>
                    <a:pt x="109625" y="506190"/>
                    <a:pt x="108159" y="496660"/>
                    <a:pt x="112191" y="479066"/>
                  </a:cubicBezTo>
                  <a:cubicBezTo>
                    <a:pt x="117689" y="454874"/>
                    <a:pt x="119888" y="428484"/>
                    <a:pt x="120988" y="403193"/>
                  </a:cubicBezTo>
                  <a:cubicBezTo>
                    <a:pt x="121721" y="383766"/>
                    <a:pt x="123554" y="364339"/>
                    <a:pt x="127219" y="345646"/>
                  </a:cubicBezTo>
                  <a:cubicBezTo>
                    <a:pt x="130151" y="330984"/>
                    <a:pt x="121355" y="324753"/>
                    <a:pt x="115123" y="315590"/>
                  </a:cubicBezTo>
                  <a:cubicBezTo>
                    <a:pt x="114024" y="314124"/>
                    <a:pt x="111824" y="311924"/>
                    <a:pt x="110725" y="313024"/>
                  </a:cubicBezTo>
                  <a:cubicBezTo>
                    <a:pt x="95697" y="325853"/>
                    <a:pt x="87633" y="309359"/>
                    <a:pt x="77370" y="304594"/>
                  </a:cubicBezTo>
                  <a:cubicBezTo>
                    <a:pt x="60143" y="296896"/>
                    <a:pt x="58676" y="287000"/>
                    <a:pt x="69673" y="271239"/>
                  </a:cubicBezTo>
                  <a:cubicBezTo>
                    <a:pt x="56477" y="280036"/>
                    <a:pt x="53545" y="272338"/>
                    <a:pt x="55378" y="261709"/>
                  </a:cubicBezTo>
                  <a:cubicBezTo>
                    <a:pt x="57577" y="248513"/>
                    <a:pt x="64174" y="237150"/>
                    <a:pt x="72971" y="227254"/>
                  </a:cubicBezTo>
                  <a:cubicBezTo>
                    <a:pt x="75537" y="224322"/>
                    <a:pt x="82135" y="221389"/>
                    <a:pt x="76270" y="216991"/>
                  </a:cubicBezTo>
                  <a:cubicBezTo>
                    <a:pt x="71872" y="213692"/>
                    <a:pt x="67473" y="218091"/>
                    <a:pt x="66740" y="222489"/>
                  </a:cubicBezTo>
                  <a:cubicBezTo>
                    <a:pt x="65274" y="236417"/>
                    <a:pt x="57943" y="234218"/>
                    <a:pt x="48413" y="230553"/>
                  </a:cubicBezTo>
                  <a:cubicBezTo>
                    <a:pt x="39250" y="226887"/>
                    <a:pt x="30086" y="226887"/>
                    <a:pt x="23489" y="236051"/>
                  </a:cubicBezTo>
                  <a:cubicBezTo>
                    <a:pt x="20556" y="240083"/>
                    <a:pt x="15791" y="242282"/>
                    <a:pt x="11026" y="244115"/>
                  </a:cubicBezTo>
                  <a:cubicBezTo>
                    <a:pt x="2596" y="247414"/>
                    <a:pt x="-336" y="243748"/>
                    <a:pt x="30" y="235318"/>
                  </a:cubicBezTo>
                  <a:cubicBezTo>
                    <a:pt x="1130" y="213325"/>
                    <a:pt x="19090" y="201230"/>
                    <a:pt x="38883" y="209660"/>
                  </a:cubicBezTo>
                  <a:cubicBezTo>
                    <a:pt x="42182" y="211126"/>
                    <a:pt x="46214" y="214792"/>
                    <a:pt x="48047" y="209294"/>
                  </a:cubicBezTo>
                  <a:cubicBezTo>
                    <a:pt x="50246" y="203062"/>
                    <a:pt x="57210" y="196831"/>
                    <a:pt x="52079" y="190234"/>
                  </a:cubicBezTo>
                  <a:cubicBezTo>
                    <a:pt x="44015" y="179970"/>
                    <a:pt x="43282" y="173006"/>
                    <a:pt x="56477" y="167142"/>
                  </a:cubicBezTo>
                  <a:cubicBezTo>
                    <a:pt x="59776" y="165675"/>
                    <a:pt x="59410" y="162010"/>
                    <a:pt x="56111" y="159444"/>
                  </a:cubicBezTo>
                  <a:cubicBezTo>
                    <a:pt x="54644" y="158345"/>
                    <a:pt x="52812" y="157612"/>
                    <a:pt x="51346" y="156512"/>
                  </a:cubicBezTo>
                  <a:cubicBezTo>
                    <a:pt x="44015" y="152114"/>
                    <a:pt x="32652" y="148082"/>
                    <a:pt x="39250" y="137452"/>
                  </a:cubicBezTo>
                  <a:cubicBezTo>
                    <a:pt x="45481" y="127922"/>
                    <a:pt x="58310" y="128655"/>
                    <a:pt x="66007" y="135619"/>
                  </a:cubicBezTo>
                  <a:cubicBezTo>
                    <a:pt x="74804" y="143317"/>
                    <a:pt x="78470" y="142584"/>
                    <a:pt x="83234" y="133054"/>
                  </a:cubicBezTo>
                  <a:cubicBezTo>
                    <a:pt x="85067" y="129388"/>
                    <a:pt x="88733" y="125723"/>
                    <a:pt x="93864" y="127189"/>
                  </a:cubicBezTo>
                  <a:cubicBezTo>
                    <a:pt x="100095" y="129022"/>
                    <a:pt x="97163" y="135619"/>
                    <a:pt x="99362" y="139285"/>
                  </a:cubicBezTo>
                  <a:cubicBezTo>
                    <a:pt x="104860" y="134520"/>
                    <a:pt x="105593" y="126822"/>
                    <a:pt x="111824" y="122790"/>
                  </a:cubicBezTo>
                  <a:cubicBezTo>
                    <a:pt x="130885" y="126089"/>
                    <a:pt x="128319" y="142950"/>
                    <a:pt x="132717" y="155779"/>
                  </a:cubicBezTo>
                  <a:cubicBezTo>
                    <a:pt x="132717" y="157612"/>
                    <a:pt x="132351" y="159444"/>
                    <a:pt x="131618" y="161277"/>
                  </a:cubicBezTo>
                  <a:cubicBezTo>
                    <a:pt x="129785" y="166042"/>
                    <a:pt x="127219" y="170440"/>
                    <a:pt x="120988" y="170074"/>
                  </a:cubicBezTo>
                  <a:cubicBezTo>
                    <a:pt x="123920" y="172640"/>
                    <a:pt x="129052" y="169707"/>
                    <a:pt x="131618" y="174472"/>
                  </a:cubicBezTo>
                  <a:cubicBezTo>
                    <a:pt x="134183" y="179604"/>
                    <a:pt x="132351" y="184369"/>
                    <a:pt x="131251" y="189134"/>
                  </a:cubicBezTo>
                  <a:cubicBezTo>
                    <a:pt x="129785" y="194999"/>
                    <a:pt x="124654" y="193899"/>
                    <a:pt x="120255" y="193166"/>
                  </a:cubicBezTo>
                  <a:cubicBezTo>
                    <a:pt x="113291" y="191700"/>
                    <a:pt x="106693" y="190600"/>
                    <a:pt x="99362" y="197931"/>
                  </a:cubicBezTo>
                  <a:cubicBezTo>
                    <a:pt x="111091" y="197198"/>
                    <a:pt x="116956" y="201230"/>
                    <a:pt x="109625" y="211493"/>
                  </a:cubicBezTo>
                  <a:cubicBezTo>
                    <a:pt x="104860" y="218091"/>
                    <a:pt x="109625" y="221023"/>
                    <a:pt x="112924" y="225788"/>
                  </a:cubicBezTo>
                  <a:cubicBezTo>
                    <a:pt x="121355" y="236417"/>
                    <a:pt x="118422" y="247047"/>
                    <a:pt x="105960" y="249979"/>
                  </a:cubicBezTo>
                  <a:cubicBezTo>
                    <a:pt x="98996" y="251812"/>
                    <a:pt x="92765" y="253278"/>
                    <a:pt x="94231" y="260976"/>
                  </a:cubicBezTo>
                  <a:cubicBezTo>
                    <a:pt x="95697" y="268306"/>
                    <a:pt x="94597" y="279302"/>
                    <a:pt x="104127" y="281502"/>
                  </a:cubicBezTo>
                  <a:cubicBezTo>
                    <a:pt x="113291" y="283701"/>
                    <a:pt x="120988" y="289566"/>
                    <a:pt x="130518" y="289932"/>
                  </a:cubicBezTo>
                  <a:cubicBezTo>
                    <a:pt x="137116" y="283334"/>
                    <a:pt x="120255" y="265374"/>
                    <a:pt x="141881" y="266840"/>
                  </a:cubicBezTo>
                  <a:cubicBezTo>
                    <a:pt x="143347" y="266840"/>
                    <a:pt x="144080" y="267207"/>
                    <a:pt x="143347" y="266474"/>
                  </a:cubicBezTo>
                  <a:cubicBezTo>
                    <a:pt x="128685" y="259509"/>
                    <a:pt x="140414" y="247780"/>
                    <a:pt x="139315" y="238617"/>
                  </a:cubicBezTo>
                  <a:cubicBezTo>
                    <a:pt x="137482" y="226521"/>
                    <a:pt x="141148" y="213692"/>
                    <a:pt x="132351" y="202329"/>
                  </a:cubicBezTo>
                  <a:cubicBezTo>
                    <a:pt x="127952" y="196831"/>
                    <a:pt x="131618" y="189134"/>
                    <a:pt x="132717" y="182170"/>
                  </a:cubicBezTo>
                  <a:cubicBezTo>
                    <a:pt x="134917" y="136352"/>
                    <a:pt x="132351" y="90535"/>
                    <a:pt x="124654" y="45084"/>
                  </a:cubicBezTo>
                  <a:cubicBezTo>
                    <a:pt x="122454" y="30789"/>
                    <a:pt x="114024" y="15395"/>
                    <a:pt x="122087" y="0"/>
                  </a:cubicBezTo>
                  <a:cubicBezTo>
                    <a:pt x="130518" y="0"/>
                    <a:pt x="135283" y="9897"/>
                    <a:pt x="144446" y="7331"/>
                  </a:cubicBezTo>
                  <a:cubicBezTo>
                    <a:pt x="146279" y="5498"/>
                    <a:pt x="148845" y="4765"/>
                    <a:pt x="150678" y="6231"/>
                  </a:cubicBezTo>
                  <a:cubicBezTo>
                    <a:pt x="155809" y="10630"/>
                    <a:pt x="160208" y="15395"/>
                    <a:pt x="163140" y="4032"/>
                  </a:cubicBezTo>
                  <a:cubicBezTo>
                    <a:pt x="163873" y="1100"/>
                    <a:pt x="167905" y="1466"/>
                    <a:pt x="170471" y="3299"/>
                  </a:cubicBezTo>
                  <a:cubicBezTo>
                    <a:pt x="179268" y="11363"/>
                    <a:pt x="189531" y="17227"/>
                    <a:pt x="200160" y="22359"/>
                  </a:cubicBezTo>
                  <a:cubicBezTo>
                    <a:pt x="202360" y="30789"/>
                    <a:pt x="204192" y="38487"/>
                    <a:pt x="201993" y="47650"/>
                  </a:cubicBezTo>
                  <a:cubicBezTo>
                    <a:pt x="199794" y="55714"/>
                    <a:pt x="197228" y="67077"/>
                    <a:pt x="209324" y="72941"/>
                  </a:cubicBezTo>
                  <a:cubicBezTo>
                    <a:pt x="212256" y="74407"/>
                    <a:pt x="214822" y="81005"/>
                    <a:pt x="214089" y="84670"/>
                  </a:cubicBezTo>
                  <a:cubicBezTo>
                    <a:pt x="210057" y="110695"/>
                    <a:pt x="218854" y="135253"/>
                    <a:pt x="222886" y="160177"/>
                  </a:cubicBezTo>
                  <a:cubicBezTo>
                    <a:pt x="224352" y="168608"/>
                    <a:pt x="207491" y="165675"/>
                    <a:pt x="217021" y="178871"/>
                  </a:cubicBezTo>
                  <a:cubicBezTo>
                    <a:pt x="223252" y="187301"/>
                    <a:pt x="226185" y="201963"/>
                    <a:pt x="229850" y="214425"/>
                  </a:cubicBezTo>
                  <a:cubicBezTo>
                    <a:pt x="234248" y="229820"/>
                    <a:pt x="230217" y="234218"/>
                    <a:pt x="211523" y="238983"/>
                  </a:cubicBezTo>
                  <a:cubicBezTo>
                    <a:pt x="231683" y="245947"/>
                    <a:pt x="233149" y="265007"/>
                    <a:pt x="239013" y="279302"/>
                  </a:cubicBezTo>
                  <a:cubicBezTo>
                    <a:pt x="245244" y="295064"/>
                    <a:pt x="239747" y="312291"/>
                    <a:pt x="223985" y="322554"/>
                  </a:cubicBezTo>
                  <a:cubicBezTo>
                    <a:pt x="214455" y="329152"/>
                    <a:pt x="217021" y="334283"/>
                    <a:pt x="223985" y="339781"/>
                  </a:cubicBezTo>
                  <a:cubicBezTo>
                    <a:pt x="225818" y="341247"/>
                    <a:pt x="229117" y="341247"/>
                    <a:pt x="230949" y="342714"/>
                  </a:cubicBezTo>
                  <a:cubicBezTo>
                    <a:pt x="241213" y="351877"/>
                    <a:pt x="220320" y="365439"/>
                    <a:pt x="229483" y="367272"/>
                  </a:cubicBezTo>
                  <a:cubicBezTo>
                    <a:pt x="245244" y="370937"/>
                    <a:pt x="245978" y="381933"/>
                    <a:pt x="240480" y="388164"/>
                  </a:cubicBezTo>
                  <a:cubicBezTo>
                    <a:pt x="224352" y="406858"/>
                    <a:pt x="244878" y="425185"/>
                    <a:pt x="238280" y="443878"/>
                  </a:cubicBezTo>
                  <a:cubicBezTo>
                    <a:pt x="234615" y="454874"/>
                    <a:pt x="236814" y="465871"/>
                    <a:pt x="220320" y="465871"/>
                  </a:cubicBezTo>
                  <a:cubicBezTo>
                    <a:pt x="211156" y="465871"/>
                    <a:pt x="206025" y="472102"/>
                    <a:pt x="206391" y="482365"/>
                  </a:cubicBezTo>
                  <a:cubicBezTo>
                    <a:pt x="214822" y="486763"/>
                    <a:pt x="223619" y="480532"/>
                    <a:pt x="228017" y="489696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46" name="Freeform: Shape 25345">
              <a:extLst>
                <a:ext uri="{FF2B5EF4-FFF2-40B4-BE49-F238E27FC236}">
                  <a16:creationId xmlns:a16="http://schemas.microsoft.com/office/drawing/2014/main" id="{921BBC79-D975-451B-A1E4-6E097FF0C9D9}"/>
                </a:ext>
              </a:extLst>
            </p:cNvPr>
            <p:cNvSpPr/>
            <p:nvPr/>
          </p:nvSpPr>
          <p:spPr>
            <a:xfrm>
              <a:off x="12537042" y="5265595"/>
              <a:ext cx="16494" cy="22517"/>
            </a:xfrm>
            <a:custGeom>
              <a:avLst/>
              <a:gdLst>
                <a:gd name="connsiteX0" fmla="*/ 7697 w 16494"/>
                <a:gd name="connsiteY0" fmla="*/ 22517 h 22517"/>
                <a:gd name="connsiteX1" fmla="*/ 0 w 16494"/>
                <a:gd name="connsiteY1" fmla="*/ 158 h 22517"/>
                <a:gd name="connsiteX2" fmla="*/ 16494 w 16494"/>
                <a:gd name="connsiteY2" fmla="*/ 5290 h 22517"/>
                <a:gd name="connsiteX3" fmla="*/ 7697 w 16494"/>
                <a:gd name="connsiteY3" fmla="*/ 22517 h 2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94" h="22517">
                  <a:moveTo>
                    <a:pt x="7697" y="22517"/>
                  </a:moveTo>
                  <a:cubicBezTo>
                    <a:pt x="-4399" y="18118"/>
                    <a:pt x="3665" y="7122"/>
                    <a:pt x="0" y="158"/>
                  </a:cubicBezTo>
                  <a:cubicBezTo>
                    <a:pt x="6231" y="-575"/>
                    <a:pt x="11729" y="1258"/>
                    <a:pt x="16494" y="5290"/>
                  </a:cubicBezTo>
                  <a:cubicBezTo>
                    <a:pt x="15028" y="12254"/>
                    <a:pt x="6964" y="15186"/>
                    <a:pt x="7697" y="22517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47" name="Freeform: Shape 25346">
              <a:extLst>
                <a:ext uri="{FF2B5EF4-FFF2-40B4-BE49-F238E27FC236}">
                  <a16:creationId xmlns:a16="http://schemas.microsoft.com/office/drawing/2014/main" id="{3D30BE44-61A6-4CF3-A590-CEF20394447F}"/>
                </a:ext>
              </a:extLst>
            </p:cNvPr>
            <p:cNvSpPr/>
            <p:nvPr/>
          </p:nvSpPr>
          <p:spPr>
            <a:xfrm>
              <a:off x="12540610" y="4803548"/>
              <a:ext cx="11459" cy="26390"/>
            </a:xfrm>
            <a:custGeom>
              <a:avLst/>
              <a:gdLst>
                <a:gd name="connsiteX0" fmla="*/ 4129 w 11459"/>
                <a:gd name="connsiteY0" fmla="*/ 0 h 26390"/>
                <a:gd name="connsiteX1" fmla="*/ 11460 w 11459"/>
                <a:gd name="connsiteY1" fmla="*/ 26391 h 26390"/>
                <a:gd name="connsiteX2" fmla="*/ 4129 w 11459"/>
                <a:gd name="connsiteY2" fmla="*/ 0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6390">
                  <a:moveTo>
                    <a:pt x="4129" y="0"/>
                  </a:moveTo>
                  <a:cubicBezTo>
                    <a:pt x="6695" y="8797"/>
                    <a:pt x="9260" y="17594"/>
                    <a:pt x="11460" y="26391"/>
                  </a:cubicBezTo>
                  <a:cubicBezTo>
                    <a:pt x="1196" y="19793"/>
                    <a:pt x="-4302" y="11729"/>
                    <a:pt x="4129" y="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48" name="Freeform: Shape 25347">
              <a:extLst>
                <a:ext uri="{FF2B5EF4-FFF2-40B4-BE49-F238E27FC236}">
                  <a16:creationId xmlns:a16="http://schemas.microsoft.com/office/drawing/2014/main" id="{2C1F714A-7D88-42A4-9530-FE64BEF54B19}"/>
                </a:ext>
              </a:extLst>
            </p:cNvPr>
            <p:cNvSpPr/>
            <p:nvPr/>
          </p:nvSpPr>
          <p:spPr>
            <a:xfrm>
              <a:off x="12280450" y="4732439"/>
              <a:ext cx="169876" cy="228720"/>
            </a:xfrm>
            <a:custGeom>
              <a:avLst/>
              <a:gdLst>
                <a:gd name="connsiteX0" fmla="*/ 151762 w 169876"/>
                <a:gd name="connsiteY0" fmla="*/ 44718 h 228720"/>
                <a:gd name="connsiteX1" fmla="*/ 169722 w 169876"/>
                <a:gd name="connsiteY1" fmla="*/ 200497 h 228720"/>
                <a:gd name="connsiteX2" fmla="*/ 163124 w 169876"/>
                <a:gd name="connsiteY2" fmla="*/ 228720 h 228720"/>
                <a:gd name="connsiteX3" fmla="*/ 159092 w 169876"/>
                <a:gd name="connsiteY3" fmla="*/ 202696 h 228720"/>
                <a:gd name="connsiteX4" fmla="*/ 140766 w 169876"/>
                <a:gd name="connsiteY4" fmla="*/ 168608 h 228720"/>
                <a:gd name="connsiteX5" fmla="*/ 119506 w 169876"/>
                <a:gd name="connsiteY5" fmla="*/ 131954 h 228720"/>
                <a:gd name="connsiteX6" fmla="*/ 60127 w 169876"/>
                <a:gd name="connsiteY6" fmla="*/ 67077 h 228720"/>
                <a:gd name="connsiteX7" fmla="*/ 11011 w 169876"/>
                <a:gd name="connsiteY7" fmla="*/ 37020 h 228720"/>
                <a:gd name="connsiteX8" fmla="*/ 15 w 169876"/>
                <a:gd name="connsiteY8" fmla="*/ 26024 h 228720"/>
                <a:gd name="connsiteX9" fmla="*/ 9178 w 169876"/>
                <a:gd name="connsiteY9" fmla="*/ 18693 h 228720"/>
                <a:gd name="connsiteX10" fmla="*/ 12844 w 169876"/>
                <a:gd name="connsiteY10" fmla="*/ 18327 h 228720"/>
                <a:gd name="connsiteX11" fmla="*/ 46199 w 169876"/>
                <a:gd name="connsiteY11" fmla="*/ 15028 h 228720"/>
                <a:gd name="connsiteX12" fmla="*/ 98247 w 169876"/>
                <a:gd name="connsiteY12" fmla="*/ 0 h 228720"/>
                <a:gd name="connsiteX13" fmla="*/ 148096 w 169876"/>
                <a:gd name="connsiteY13" fmla="*/ 40686 h 228720"/>
                <a:gd name="connsiteX14" fmla="*/ 151762 w 169876"/>
                <a:gd name="connsiteY14" fmla="*/ 44718 h 2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876" h="228720">
                  <a:moveTo>
                    <a:pt x="151762" y="44718"/>
                  </a:moveTo>
                  <a:cubicBezTo>
                    <a:pt x="164591" y="95667"/>
                    <a:pt x="165690" y="148448"/>
                    <a:pt x="169722" y="200497"/>
                  </a:cubicBezTo>
                  <a:cubicBezTo>
                    <a:pt x="170455" y="209660"/>
                    <a:pt x="168623" y="219923"/>
                    <a:pt x="163124" y="228720"/>
                  </a:cubicBezTo>
                  <a:cubicBezTo>
                    <a:pt x="161658" y="219923"/>
                    <a:pt x="154694" y="212226"/>
                    <a:pt x="159092" y="202696"/>
                  </a:cubicBezTo>
                  <a:cubicBezTo>
                    <a:pt x="153594" y="190967"/>
                    <a:pt x="155060" y="175572"/>
                    <a:pt x="140766" y="168608"/>
                  </a:cubicBezTo>
                  <a:cubicBezTo>
                    <a:pt x="130136" y="158345"/>
                    <a:pt x="125738" y="144416"/>
                    <a:pt x="119506" y="131954"/>
                  </a:cubicBezTo>
                  <a:cubicBezTo>
                    <a:pt x="105578" y="104464"/>
                    <a:pt x="83952" y="85037"/>
                    <a:pt x="60127" y="67077"/>
                  </a:cubicBezTo>
                  <a:cubicBezTo>
                    <a:pt x="46199" y="52782"/>
                    <a:pt x="30071" y="42885"/>
                    <a:pt x="11011" y="37020"/>
                  </a:cubicBezTo>
                  <a:cubicBezTo>
                    <a:pt x="5879" y="35554"/>
                    <a:pt x="381" y="32622"/>
                    <a:pt x="15" y="26024"/>
                  </a:cubicBezTo>
                  <a:cubicBezTo>
                    <a:pt x="-352" y="20160"/>
                    <a:pt x="6246" y="21259"/>
                    <a:pt x="9178" y="18693"/>
                  </a:cubicBezTo>
                  <a:cubicBezTo>
                    <a:pt x="10278" y="18693"/>
                    <a:pt x="11377" y="18693"/>
                    <a:pt x="12844" y="18327"/>
                  </a:cubicBezTo>
                  <a:cubicBezTo>
                    <a:pt x="23840" y="14662"/>
                    <a:pt x="35569" y="19060"/>
                    <a:pt x="46199" y="15028"/>
                  </a:cubicBezTo>
                  <a:cubicBezTo>
                    <a:pt x="63426" y="9163"/>
                    <a:pt x="83219" y="12829"/>
                    <a:pt x="98247" y="0"/>
                  </a:cubicBezTo>
                  <a:cubicBezTo>
                    <a:pt x="111442" y="17594"/>
                    <a:pt x="130136" y="28957"/>
                    <a:pt x="148096" y="40686"/>
                  </a:cubicBezTo>
                  <a:cubicBezTo>
                    <a:pt x="149196" y="42518"/>
                    <a:pt x="150296" y="43618"/>
                    <a:pt x="151762" y="44718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49" name="Freeform: Shape 25348">
              <a:extLst>
                <a:ext uri="{FF2B5EF4-FFF2-40B4-BE49-F238E27FC236}">
                  <a16:creationId xmlns:a16="http://schemas.microsoft.com/office/drawing/2014/main" id="{4C399081-E472-4447-8C35-9E657543922A}"/>
                </a:ext>
              </a:extLst>
            </p:cNvPr>
            <p:cNvSpPr/>
            <p:nvPr/>
          </p:nvSpPr>
          <p:spPr>
            <a:xfrm>
              <a:off x="12445102" y="4744605"/>
              <a:ext cx="39057" cy="37134"/>
            </a:xfrm>
            <a:custGeom>
              <a:avLst/>
              <a:gdLst>
                <a:gd name="connsiteX0" fmla="*/ 9835 w 39057"/>
                <a:gd name="connsiteY0" fmla="*/ 32186 h 37134"/>
                <a:gd name="connsiteX1" fmla="*/ 2138 w 39057"/>
                <a:gd name="connsiteY1" fmla="*/ 15325 h 37134"/>
                <a:gd name="connsiteX2" fmla="*/ 2505 w 39057"/>
                <a:gd name="connsiteY2" fmla="*/ 1397 h 37134"/>
                <a:gd name="connsiteX3" fmla="*/ 13501 w 39057"/>
                <a:gd name="connsiteY3" fmla="*/ 5062 h 37134"/>
                <a:gd name="connsiteX4" fmla="*/ 26330 w 39057"/>
                <a:gd name="connsiteY4" fmla="*/ 6162 h 37134"/>
                <a:gd name="connsiteX5" fmla="*/ 38792 w 39057"/>
                <a:gd name="connsiteY5" fmla="*/ 7261 h 37134"/>
                <a:gd name="connsiteX6" fmla="*/ 27796 w 39057"/>
                <a:gd name="connsiteY6" fmla="*/ 16791 h 37134"/>
                <a:gd name="connsiteX7" fmla="*/ 25230 w 39057"/>
                <a:gd name="connsiteY7" fmla="*/ 32186 h 37134"/>
                <a:gd name="connsiteX8" fmla="*/ 9835 w 39057"/>
                <a:gd name="connsiteY8" fmla="*/ 32186 h 37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7" h="37134">
                  <a:moveTo>
                    <a:pt x="9835" y="32186"/>
                  </a:moveTo>
                  <a:cubicBezTo>
                    <a:pt x="7269" y="26688"/>
                    <a:pt x="3604" y="21190"/>
                    <a:pt x="2138" y="15325"/>
                  </a:cubicBezTo>
                  <a:cubicBezTo>
                    <a:pt x="1038" y="10927"/>
                    <a:pt x="-2260" y="5429"/>
                    <a:pt x="2505" y="1397"/>
                  </a:cubicBezTo>
                  <a:cubicBezTo>
                    <a:pt x="7636" y="-3002"/>
                    <a:pt x="9469" y="4329"/>
                    <a:pt x="13501" y="5062"/>
                  </a:cubicBezTo>
                  <a:cubicBezTo>
                    <a:pt x="17899" y="5795"/>
                    <a:pt x="22298" y="5429"/>
                    <a:pt x="26330" y="6162"/>
                  </a:cubicBezTo>
                  <a:cubicBezTo>
                    <a:pt x="30728" y="6895"/>
                    <a:pt x="36593" y="-1169"/>
                    <a:pt x="38792" y="7261"/>
                  </a:cubicBezTo>
                  <a:cubicBezTo>
                    <a:pt x="40625" y="14592"/>
                    <a:pt x="32561" y="16425"/>
                    <a:pt x="27796" y="16791"/>
                  </a:cubicBezTo>
                  <a:cubicBezTo>
                    <a:pt x="8003" y="19357"/>
                    <a:pt x="17166" y="25588"/>
                    <a:pt x="25230" y="32186"/>
                  </a:cubicBezTo>
                  <a:cubicBezTo>
                    <a:pt x="20831" y="38784"/>
                    <a:pt x="19365" y="38784"/>
                    <a:pt x="9835" y="32186"/>
                  </a:cubicBezTo>
                  <a:close/>
                </a:path>
              </a:pathLst>
            </a:custGeom>
            <a:solidFill>
              <a:srgbClr val="B9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50" name="Freeform: Shape 25349">
              <a:extLst>
                <a:ext uri="{FF2B5EF4-FFF2-40B4-BE49-F238E27FC236}">
                  <a16:creationId xmlns:a16="http://schemas.microsoft.com/office/drawing/2014/main" id="{39103621-F32A-4B51-B77B-79685336DE45}"/>
                </a:ext>
              </a:extLst>
            </p:cNvPr>
            <p:cNvSpPr/>
            <p:nvPr/>
          </p:nvSpPr>
          <p:spPr>
            <a:xfrm>
              <a:off x="12454571" y="4776549"/>
              <a:ext cx="26390" cy="20400"/>
            </a:xfrm>
            <a:custGeom>
              <a:avLst/>
              <a:gdLst>
                <a:gd name="connsiteX0" fmla="*/ 366 w 26390"/>
                <a:gd name="connsiteY0" fmla="*/ 241 h 20400"/>
                <a:gd name="connsiteX1" fmla="*/ 15395 w 26390"/>
                <a:gd name="connsiteY1" fmla="*/ 608 h 20400"/>
                <a:gd name="connsiteX2" fmla="*/ 26391 w 26390"/>
                <a:gd name="connsiteY2" fmla="*/ 4273 h 20400"/>
                <a:gd name="connsiteX3" fmla="*/ 16494 w 26390"/>
                <a:gd name="connsiteY3" fmla="*/ 20401 h 20400"/>
                <a:gd name="connsiteX4" fmla="*/ 0 w 26390"/>
                <a:gd name="connsiteY4" fmla="*/ 8305 h 20400"/>
                <a:gd name="connsiteX5" fmla="*/ 366 w 26390"/>
                <a:gd name="connsiteY5" fmla="*/ 241 h 2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0400">
                  <a:moveTo>
                    <a:pt x="366" y="241"/>
                  </a:moveTo>
                  <a:cubicBezTo>
                    <a:pt x="5498" y="-1225"/>
                    <a:pt x="10263" y="4640"/>
                    <a:pt x="15395" y="608"/>
                  </a:cubicBezTo>
                  <a:cubicBezTo>
                    <a:pt x="19427" y="608"/>
                    <a:pt x="23825" y="241"/>
                    <a:pt x="26391" y="4273"/>
                  </a:cubicBezTo>
                  <a:cubicBezTo>
                    <a:pt x="16494" y="5739"/>
                    <a:pt x="22725" y="16369"/>
                    <a:pt x="16494" y="20401"/>
                  </a:cubicBezTo>
                  <a:cubicBezTo>
                    <a:pt x="8430" y="20401"/>
                    <a:pt x="8797" y="7572"/>
                    <a:pt x="0" y="8305"/>
                  </a:cubicBezTo>
                  <a:cubicBezTo>
                    <a:pt x="0" y="5739"/>
                    <a:pt x="366" y="3174"/>
                    <a:pt x="366" y="241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51" name="Freeform: Shape 25350">
              <a:extLst>
                <a:ext uri="{FF2B5EF4-FFF2-40B4-BE49-F238E27FC236}">
                  <a16:creationId xmlns:a16="http://schemas.microsoft.com/office/drawing/2014/main" id="{9F182B88-B817-4578-9CDB-6D9A47A680D7}"/>
                </a:ext>
              </a:extLst>
            </p:cNvPr>
            <p:cNvSpPr/>
            <p:nvPr/>
          </p:nvSpPr>
          <p:spPr>
            <a:xfrm>
              <a:off x="10269111" y="4759563"/>
              <a:ext cx="221029" cy="415331"/>
            </a:xfrm>
            <a:custGeom>
              <a:avLst/>
              <a:gdLst>
                <a:gd name="connsiteX0" fmla="*/ 11152 w 221029"/>
                <a:gd name="connsiteY0" fmla="*/ 292131 h 415331"/>
                <a:gd name="connsiteX1" fmla="*/ 10785 w 221029"/>
                <a:gd name="connsiteY1" fmla="*/ 252179 h 415331"/>
                <a:gd name="connsiteX2" fmla="*/ 10419 w 221029"/>
                <a:gd name="connsiteY2" fmla="*/ 231652 h 415331"/>
                <a:gd name="connsiteX3" fmla="*/ 14451 w 221029"/>
                <a:gd name="connsiteY3" fmla="*/ 221756 h 415331"/>
                <a:gd name="connsiteX4" fmla="*/ 15184 w 221029"/>
                <a:gd name="connsiteY4" fmla="*/ 173373 h 415331"/>
                <a:gd name="connsiteX5" fmla="*/ 25813 w 221029"/>
                <a:gd name="connsiteY5" fmla="*/ 145882 h 415331"/>
                <a:gd name="connsiteX6" fmla="*/ 28013 w 221029"/>
                <a:gd name="connsiteY6" fmla="*/ 132687 h 415331"/>
                <a:gd name="connsiteX7" fmla="*/ 30945 w 221029"/>
                <a:gd name="connsiteY7" fmla="*/ 121324 h 415331"/>
                <a:gd name="connsiteX8" fmla="*/ 42674 w 221029"/>
                <a:gd name="connsiteY8" fmla="*/ 121691 h 415331"/>
                <a:gd name="connsiteX9" fmla="*/ 59901 w 221029"/>
                <a:gd name="connsiteY9" fmla="*/ 131587 h 415331"/>
                <a:gd name="connsiteX10" fmla="*/ 59535 w 221029"/>
                <a:gd name="connsiteY10" fmla="*/ 107762 h 415331"/>
                <a:gd name="connsiteX11" fmla="*/ 66866 w 221029"/>
                <a:gd name="connsiteY11" fmla="*/ 89802 h 415331"/>
                <a:gd name="connsiteX12" fmla="*/ 84093 w 221029"/>
                <a:gd name="connsiteY12" fmla="*/ 99699 h 415331"/>
                <a:gd name="connsiteX13" fmla="*/ 100954 w 221029"/>
                <a:gd name="connsiteY13" fmla="*/ 120225 h 415331"/>
                <a:gd name="connsiteX14" fmla="*/ 111217 w 221029"/>
                <a:gd name="connsiteY14" fmla="*/ 114727 h 415331"/>
                <a:gd name="connsiteX15" fmla="*/ 101687 w 221029"/>
                <a:gd name="connsiteY15" fmla="*/ 105197 h 415331"/>
                <a:gd name="connsiteX16" fmla="*/ 79694 w 221029"/>
                <a:gd name="connsiteY16" fmla="*/ 56447 h 415331"/>
                <a:gd name="connsiteX17" fmla="*/ 59535 w 221029"/>
                <a:gd name="connsiteY17" fmla="*/ 66710 h 415331"/>
                <a:gd name="connsiteX18" fmla="*/ 59535 w 221029"/>
                <a:gd name="connsiteY18" fmla="*/ 66710 h 415331"/>
                <a:gd name="connsiteX19" fmla="*/ 56603 w 221029"/>
                <a:gd name="connsiteY19" fmla="*/ 54981 h 415331"/>
                <a:gd name="connsiteX20" fmla="*/ 65400 w 221029"/>
                <a:gd name="connsiteY20" fmla="*/ 44351 h 415331"/>
                <a:gd name="connsiteX21" fmla="*/ 50738 w 221029"/>
                <a:gd name="connsiteY21" fmla="*/ 26391 h 415331"/>
                <a:gd name="connsiteX22" fmla="*/ 30212 w 221029"/>
                <a:gd name="connsiteY22" fmla="*/ 19060 h 415331"/>
                <a:gd name="connsiteX23" fmla="*/ 21415 w 221029"/>
                <a:gd name="connsiteY23" fmla="*/ 9163 h 415331"/>
                <a:gd name="connsiteX24" fmla="*/ 35710 w 221029"/>
                <a:gd name="connsiteY24" fmla="*/ 4398 h 415331"/>
                <a:gd name="connsiteX25" fmla="*/ 70898 w 221029"/>
                <a:gd name="connsiteY25" fmla="*/ 2932 h 415331"/>
                <a:gd name="connsiteX26" fmla="*/ 91790 w 221029"/>
                <a:gd name="connsiteY26" fmla="*/ 1466 h 415331"/>
                <a:gd name="connsiteX27" fmla="*/ 217146 w 221029"/>
                <a:gd name="connsiteY27" fmla="*/ 21626 h 415331"/>
                <a:gd name="connsiteX28" fmla="*/ 218979 w 221029"/>
                <a:gd name="connsiteY28" fmla="*/ 39586 h 415331"/>
                <a:gd name="connsiteX29" fmla="*/ 188190 w 221029"/>
                <a:gd name="connsiteY29" fmla="*/ 52415 h 415331"/>
                <a:gd name="connsiteX30" fmla="*/ 153735 w 221029"/>
                <a:gd name="connsiteY30" fmla="*/ 60479 h 415331"/>
                <a:gd name="connsiteX31" fmla="*/ 138707 w 221029"/>
                <a:gd name="connsiteY31" fmla="*/ 72208 h 415331"/>
                <a:gd name="connsiteX32" fmla="*/ 111950 w 221029"/>
                <a:gd name="connsiteY32" fmla="*/ 197931 h 415331"/>
                <a:gd name="connsiteX33" fmla="*/ 100587 w 221029"/>
                <a:gd name="connsiteY33" fmla="*/ 258043 h 415331"/>
                <a:gd name="connsiteX34" fmla="*/ 87392 w 221029"/>
                <a:gd name="connsiteY34" fmla="*/ 298363 h 415331"/>
                <a:gd name="connsiteX35" fmla="*/ 85926 w 221029"/>
                <a:gd name="connsiteY35" fmla="*/ 308992 h 415331"/>
                <a:gd name="connsiteX36" fmla="*/ 95089 w 221029"/>
                <a:gd name="connsiteY36" fmla="*/ 391463 h 415331"/>
                <a:gd name="connsiteX37" fmla="*/ 83726 w 221029"/>
                <a:gd name="connsiteY37" fmla="*/ 411623 h 415331"/>
                <a:gd name="connsiteX38" fmla="*/ 62834 w 221029"/>
                <a:gd name="connsiteY38" fmla="*/ 403559 h 415331"/>
                <a:gd name="connsiteX39" fmla="*/ 36809 w 221029"/>
                <a:gd name="connsiteY39" fmla="*/ 322554 h 415331"/>
                <a:gd name="connsiteX40" fmla="*/ 30578 w 221029"/>
                <a:gd name="connsiteY40" fmla="*/ 316689 h 415331"/>
                <a:gd name="connsiteX41" fmla="*/ 38642 w 221029"/>
                <a:gd name="connsiteY41" fmla="*/ 337582 h 415331"/>
                <a:gd name="connsiteX42" fmla="*/ 37909 w 221029"/>
                <a:gd name="connsiteY42" fmla="*/ 352977 h 415331"/>
                <a:gd name="connsiteX43" fmla="*/ 21048 w 221029"/>
                <a:gd name="connsiteY43" fmla="*/ 352244 h 415331"/>
                <a:gd name="connsiteX44" fmla="*/ 1988 w 221029"/>
                <a:gd name="connsiteY44" fmla="*/ 337216 h 415331"/>
                <a:gd name="connsiteX45" fmla="*/ 2721 w 221029"/>
                <a:gd name="connsiteY45" fmla="*/ 321821 h 415331"/>
                <a:gd name="connsiteX46" fmla="*/ 9319 w 221029"/>
                <a:gd name="connsiteY46" fmla="*/ 294331 h 415331"/>
                <a:gd name="connsiteX47" fmla="*/ 11152 w 221029"/>
                <a:gd name="connsiteY47" fmla="*/ 292131 h 41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1029" h="415331">
                  <a:moveTo>
                    <a:pt x="11152" y="292131"/>
                  </a:moveTo>
                  <a:cubicBezTo>
                    <a:pt x="18849" y="284801"/>
                    <a:pt x="18116" y="261342"/>
                    <a:pt x="10785" y="252179"/>
                  </a:cubicBezTo>
                  <a:cubicBezTo>
                    <a:pt x="5654" y="245947"/>
                    <a:pt x="-9374" y="238983"/>
                    <a:pt x="10419" y="231652"/>
                  </a:cubicBezTo>
                  <a:cubicBezTo>
                    <a:pt x="12618" y="230919"/>
                    <a:pt x="14817" y="224688"/>
                    <a:pt x="14451" y="221756"/>
                  </a:cubicBezTo>
                  <a:cubicBezTo>
                    <a:pt x="11152" y="205628"/>
                    <a:pt x="15550" y="189500"/>
                    <a:pt x="15184" y="173373"/>
                  </a:cubicBezTo>
                  <a:cubicBezTo>
                    <a:pt x="14817" y="162743"/>
                    <a:pt x="13718" y="151747"/>
                    <a:pt x="25813" y="145882"/>
                  </a:cubicBezTo>
                  <a:cubicBezTo>
                    <a:pt x="33511" y="142217"/>
                    <a:pt x="31678" y="138185"/>
                    <a:pt x="28013" y="132687"/>
                  </a:cubicBezTo>
                  <a:cubicBezTo>
                    <a:pt x="25080" y="128655"/>
                    <a:pt x="26913" y="123890"/>
                    <a:pt x="30945" y="121324"/>
                  </a:cubicBezTo>
                  <a:cubicBezTo>
                    <a:pt x="34977" y="118759"/>
                    <a:pt x="41574" y="117659"/>
                    <a:pt x="42674" y="121691"/>
                  </a:cubicBezTo>
                  <a:cubicBezTo>
                    <a:pt x="45240" y="132320"/>
                    <a:pt x="51471" y="133054"/>
                    <a:pt x="59901" y="131587"/>
                  </a:cubicBezTo>
                  <a:cubicBezTo>
                    <a:pt x="56236" y="123524"/>
                    <a:pt x="64666" y="115093"/>
                    <a:pt x="59535" y="107762"/>
                  </a:cubicBezTo>
                  <a:cubicBezTo>
                    <a:pt x="52204" y="97499"/>
                    <a:pt x="60634" y="93101"/>
                    <a:pt x="66866" y="89802"/>
                  </a:cubicBezTo>
                  <a:cubicBezTo>
                    <a:pt x="76396" y="85037"/>
                    <a:pt x="84826" y="87236"/>
                    <a:pt x="84093" y="99699"/>
                  </a:cubicBezTo>
                  <a:cubicBezTo>
                    <a:pt x="83360" y="112527"/>
                    <a:pt x="91790" y="116926"/>
                    <a:pt x="100954" y="120225"/>
                  </a:cubicBezTo>
                  <a:cubicBezTo>
                    <a:pt x="103520" y="121324"/>
                    <a:pt x="110484" y="120225"/>
                    <a:pt x="111217" y="114727"/>
                  </a:cubicBezTo>
                  <a:cubicBezTo>
                    <a:pt x="112316" y="107762"/>
                    <a:pt x="106085" y="107029"/>
                    <a:pt x="101687" y="105197"/>
                  </a:cubicBezTo>
                  <a:cubicBezTo>
                    <a:pt x="88491" y="98599"/>
                    <a:pt x="75296" y="70009"/>
                    <a:pt x="79694" y="56447"/>
                  </a:cubicBezTo>
                  <a:cubicBezTo>
                    <a:pt x="70531" y="55714"/>
                    <a:pt x="63933" y="59013"/>
                    <a:pt x="59535" y="66710"/>
                  </a:cubicBezTo>
                  <a:lnTo>
                    <a:pt x="59535" y="66710"/>
                  </a:lnTo>
                  <a:cubicBezTo>
                    <a:pt x="54403" y="63778"/>
                    <a:pt x="48539" y="59013"/>
                    <a:pt x="56603" y="54981"/>
                  </a:cubicBezTo>
                  <a:cubicBezTo>
                    <a:pt x="61734" y="52048"/>
                    <a:pt x="68332" y="54614"/>
                    <a:pt x="65400" y="44351"/>
                  </a:cubicBezTo>
                  <a:cubicBezTo>
                    <a:pt x="62834" y="35554"/>
                    <a:pt x="59168" y="27857"/>
                    <a:pt x="50738" y="26391"/>
                  </a:cubicBezTo>
                  <a:cubicBezTo>
                    <a:pt x="43041" y="24925"/>
                    <a:pt x="36809" y="22359"/>
                    <a:pt x="30212" y="19060"/>
                  </a:cubicBezTo>
                  <a:cubicBezTo>
                    <a:pt x="25447" y="16494"/>
                    <a:pt x="19582" y="14295"/>
                    <a:pt x="21415" y="9163"/>
                  </a:cubicBezTo>
                  <a:cubicBezTo>
                    <a:pt x="23248" y="3665"/>
                    <a:pt x="29845" y="1833"/>
                    <a:pt x="35710" y="4398"/>
                  </a:cubicBezTo>
                  <a:cubicBezTo>
                    <a:pt x="47806" y="10630"/>
                    <a:pt x="59535" y="8797"/>
                    <a:pt x="70898" y="2932"/>
                  </a:cubicBezTo>
                  <a:cubicBezTo>
                    <a:pt x="77495" y="-1466"/>
                    <a:pt x="84093" y="0"/>
                    <a:pt x="91790" y="1466"/>
                  </a:cubicBezTo>
                  <a:cubicBezTo>
                    <a:pt x="133576" y="8797"/>
                    <a:pt x="174628" y="18693"/>
                    <a:pt x="217146" y="21626"/>
                  </a:cubicBezTo>
                  <a:cubicBezTo>
                    <a:pt x="221545" y="27124"/>
                    <a:pt x="222278" y="33355"/>
                    <a:pt x="218979" y="39586"/>
                  </a:cubicBezTo>
                  <a:cubicBezTo>
                    <a:pt x="210182" y="48017"/>
                    <a:pt x="198086" y="47650"/>
                    <a:pt x="188190" y="52415"/>
                  </a:cubicBezTo>
                  <a:cubicBezTo>
                    <a:pt x="176827" y="55714"/>
                    <a:pt x="165465" y="59379"/>
                    <a:pt x="153735" y="60479"/>
                  </a:cubicBezTo>
                  <a:cubicBezTo>
                    <a:pt x="146038" y="61212"/>
                    <a:pt x="139807" y="64511"/>
                    <a:pt x="138707" y="72208"/>
                  </a:cubicBezTo>
                  <a:cubicBezTo>
                    <a:pt x="131376" y="114360"/>
                    <a:pt x="114149" y="154679"/>
                    <a:pt x="111950" y="197931"/>
                  </a:cubicBezTo>
                  <a:cubicBezTo>
                    <a:pt x="112316" y="218824"/>
                    <a:pt x="107551" y="238617"/>
                    <a:pt x="100587" y="258043"/>
                  </a:cubicBezTo>
                  <a:cubicBezTo>
                    <a:pt x="97288" y="271972"/>
                    <a:pt x="98021" y="286633"/>
                    <a:pt x="87392" y="298363"/>
                  </a:cubicBezTo>
                  <a:cubicBezTo>
                    <a:pt x="85193" y="300928"/>
                    <a:pt x="83726" y="305327"/>
                    <a:pt x="85926" y="308992"/>
                  </a:cubicBezTo>
                  <a:cubicBezTo>
                    <a:pt x="100954" y="335016"/>
                    <a:pt x="90691" y="363973"/>
                    <a:pt x="95089" y="391463"/>
                  </a:cubicBezTo>
                  <a:cubicBezTo>
                    <a:pt x="96555" y="400260"/>
                    <a:pt x="90691" y="406858"/>
                    <a:pt x="83726" y="411623"/>
                  </a:cubicBezTo>
                  <a:cubicBezTo>
                    <a:pt x="73830" y="418587"/>
                    <a:pt x="66499" y="415655"/>
                    <a:pt x="62834" y="403559"/>
                  </a:cubicBezTo>
                  <a:cubicBezTo>
                    <a:pt x="54770" y="376435"/>
                    <a:pt x="37543" y="352244"/>
                    <a:pt x="36809" y="322554"/>
                  </a:cubicBezTo>
                  <a:cubicBezTo>
                    <a:pt x="36809" y="320355"/>
                    <a:pt x="34977" y="318156"/>
                    <a:pt x="30578" y="316689"/>
                  </a:cubicBezTo>
                  <a:cubicBezTo>
                    <a:pt x="28746" y="325853"/>
                    <a:pt x="36076" y="330984"/>
                    <a:pt x="38642" y="337582"/>
                  </a:cubicBezTo>
                  <a:cubicBezTo>
                    <a:pt x="40841" y="342714"/>
                    <a:pt x="43774" y="348212"/>
                    <a:pt x="37909" y="352977"/>
                  </a:cubicBezTo>
                  <a:cubicBezTo>
                    <a:pt x="32411" y="357375"/>
                    <a:pt x="25813" y="357375"/>
                    <a:pt x="21048" y="352244"/>
                  </a:cubicBezTo>
                  <a:cubicBezTo>
                    <a:pt x="15550" y="346379"/>
                    <a:pt x="8953" y="341614"/>
                    <a:pt x="1988" y="337216"/>
                  </a:cubicBezTo>
                  <a:cubicBezTo>
                    <a:pt x="-944" y="332084"/>
                    <a:pt x="-577" y="326586"/>
                    <a:pt x="2721" y="321821"/>
                  </a:cubicBezTo>
                  <a:cubicBezTo>
                    <a:pt x="13351" y="314857"/>
                    <a:pt x="6020" y="303127"/>
                    <a:pt x="9319" y="294331"/>
                  </a:cubicBezTo>
                  <a:cubicBezTo>
                    <a:pt x="10052" y="293231"/>
                    <a:pt x="10419" y="292498"/>
                    <a:pt x="11152" y="292131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52" name="Freeform: Shape 25351">
              <a:extLst>
                <a:ext uri="{FF2B5EF4-FFF2-40B4-BE49-F238E27FC236}">
                  <a16:creationId xmlns:a16="http://schemas.microsoft.com/office/drawing/2014/main" id="{5E55AD2D-FAB5-4993-99A6-E905BD6CEE10}"/>
                </a:ext>
              </a:extLst>
            </p:cNvPr>
            <p:cNvSpPr/>
            <p:nvPr/>
          </p:nvSpPr>
          <p:spPr>
            <a:xfrm>
              <a:off x="10934168" y="4742670"/>
              <a:ext cx="625721" cy="73315"/>
            </a:xfrm>
            <a:custGeom>
              <a:avLst/>
              <a:gdLst>
                <a:gd name="connsiteX0" fmla="*/ 584996 w 625721"/>
                <a:gd name="connsiteY0" fmla="*/ 8096 h 73315"/>
                <a:gd name="connsiteX1" fmla="*/ 618717 w 625721"/>
                <a:gd name="connsiteY1" fmla="*/ 8463 h 73315"/>
                <a:gd name="connsiteX2" fmla="*/ 625681 w 625721"/>
                <a:gd name="connsiteY2" fmla="*/ 13228 h 73315"/>
                <a:gd name="connsiteX3" fmla="*/ 620183 w 625721"/>
                <a:gd name="connsiteY3" fmla="*/ 19093 h 73315"/>
                <a:gd name="connsiteX4" fmla="*/ 586095 w 625721"/>
                <a:gd name="connsiteY4" fmla="*/ 22391 h 73315"/>
                <a:gd name="connsiteX5" fmla="*/ 569968 w 625721"/>
                <a:gd name="connsiteY5" fmla="*/ 34854 h 73315"/>
                <a:gd name="connsiteX6" fmla="*/ 510588 w 625721"/>
                <a:gd name="connsiteY6" fmla="*/ 56479 h 73315"/>
                <a:gd name="connsiteX7" fmla="*/ 488963 w 625721"/>
                <a:gd name="connsiteY7" fmla="*/ 63810 h 73315"/>
                <a:gd name="connsiteX8" fmla="*/ 367638 w 625721"/>
                <a:gd name="connsiteY8" fmla="*/ 66009 h 73315"/>
                <a:gd name="connsiteX9" fmla="*/ 296896 w 625721"/>
                <a:gd name="connsiteY9" fmla="*/ 70041 h 73315"/>
                <a:gd name="connsiteX10" fmla="*/ 78073 w 625721"/>
                <a:gd name="connsiteY10" fmla="*/ 72974 h 73315"/>
                <a:gd name="connsiteX11" fmla="*/ 19060 w 625721"/>
                <a:gd name="connsiteY11" fmla="*/ 68942 h 73315"/>
                <a:gd name="connsiteX12" fmla="*/ 0 w 625721"/>
                <a:gd name="connsiteY12" fmla="*/ 63810 h 73315"/>
                <a:gd name="connsiteX13" fmla="*/ 20160 w 625721"/>
                <a:gd name="connsiteY13" fmla="*/ 45117 h 73315"/>
                <a:gd name="connsiteX14" fmla="*/ 28957 w 625721"/>
                <a:gd name="connsiteY14" fmla="*/ 24591 h 73315"/>
                <a:gd name="connsiteX15" fmla="*/ 15395 w 625721"/>
                <a:gd name="connsiteY15" fmla="*/ 19093 h 73315"/>
                <a:gd name="connsiteX16" fmla="*/ 45817 w 625721"/>
                <a:gd name="connsiteY16" fmla="*/ 9196 h 73315"/>
                <a:gd name="connsiteX17" fmla="*/ 203795 w 625721"/>
                <a:gd name="connsiteY17" fmla="*/ 8829 h 73315"/>
                <a:gd name="connsiteX18" fmla="*/ 211126 w 625721"/>
                <a:gd name="connsiteY18" fmla="*/ 6997 h 73315"/>
                <a:gd name="connsiteX19" fmla="*/ 296530 w 625721"/>
                <a:gd name="connsiteY19" fmla="*/ 9196 h 73315"/>
                <a:gd name="connsiteX20" fmla="*/ 318156 w 625721"/>
                <a:gd name="connsiteY20" fmla="*/ 13961 h 73315"/>
                <a:gd name="connsiteX21" fmla="*/ 433615 w 625721"/>
                <a:gd name="connsiteY21" fmla="*/ 20925 h 73315"/>
                <a:gd name="connsiteX22" fmla="*/ 447910 w 625721"/>
                <a:gd name="connsiteY22" fmla="*/ 18359 h 73315"/>
                <a:gd name="connsiteX23" fmla="*/ 491528 w 625721"/>
                <a:gd name="connsiteY23" fmla="*/ 5531 h 73315"/>
                <a:gd name="connsiteX24" fmla="*/ 556772 w 625721"/>
                <a:gd name="connsiteY24" fmla="*/ 399 h 73315"/>
                <a:gd name="connsiteX25" fmla="*/ 584996 w 625721"/>
                <a:gd name="connsiteY25" fmla="*/ 8096 h 7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5721" h="73315">
                  <a:moveTo>
                    <a:pt x="584996" y="8096"/>
                  </a:moveTo>
                  <a:cubicBezTo>
                    <a:pt x="596358" y="8096"/>
                    <a:pt x="607355" y="8463"/>
                    <a:pt x="618717" y="8463"/>
                  </a:cubicBezTo>
                  <a:cubicBezTo>
                    <a:pt x="622016" y="8463"/>
                    <a:pt x="625315" y="9563"/>
                    <a:pt x="625681" y="13228"/>
                  </a:cubicBezTo>
                  <a:cubicBezTo>
                    <a:pt x="626048" y="16893"/>
                    <a:pt x="623849" y="19093"/>
                    <a:pt x="620183" y="19093"/>
                  </a:cubicBezTo>
                  <a:cubicBezTo>
                    <a:pt x="608821" y="19826"/>
                    <a:pt x="600024" y="38152"/>
                    <a:pt x="586095" y="22391"/>
                  </a:cubicBezTo>
                  <a:cubicBezTo>
                    <a:pt x="583529" y="19459"/>
                    <a:pt x="577665" y="31555"/>
                    <a:pt x="569968" y="34854"/>
                  </a:cubicBezTo>
                  <a:cubicBezTo>
                    <a:pt x="550541" y="42918"/>
                    <a:pt x="530748" y="50615"/>
                    <a:pt x="510588" y="56479"/>
                  </a:cubicBezTo>
                  <a:cubicBezTo>
                    <a:pt x="505457" y="65276"/>
                    <a:pt x="496293" y="64177"/>
                    <a:pt x="488963" y="63810"/>
                  </a:cubicBezTo>
                  <a:cubicBezTo>
                    <a:pt x="448643" y="62344"/>
                    <a:pt x="408324" y="71874"/>
                    <a:pt x="367638" y="66009"/>
                  </a:cubicBezTo>
                  <a:cubicBezTo>
                    <a:pt x="343813" y="62711"/>
                    <a:pt x="320355" y="68209"/>
                    <a:pt x="296896" y="70041"/>
                  </a:cubicBezTo>
                  <a:cubicBezTo>
                    <a:pt x="223955" y="75906"/>
                    <a:pt x="151014" y="71874"/>
                    <a:pt x="78073" y="72974"/>
                  </a:cubicBezTo>
                  <a:cubicBezTo>
                    <a:pt x="58646" y="69308"/>
                    <a:pt x="38853" y="68575"/>
                    <a:pt x="19060" y="68942"/>
                  </a:cubicBezTo>
                  <a:cubicBezTo>
                    <a:pt x="12462" y="68942"/>
                    <a:pt x="5132" y="69675"/>
                    <a:pt x="0" y="63810"/>
                  </a:cubicBezTo>
                  <a:cubicBezTo>
                    <a:pt x="5498" y="56113"/>
                    <a:pt x="11363" y="49149"/>
                    <a:pt x="20160" y="45117"/>
                  </a:cubicBezTo>
                  <a:cubicBezTo>
                    <a:pt x="29690" y="41085"/>
                    <a:pt x="28223" y="31188"/>
                    <a:pt x="28957" y="24591"/>
                  </a:cubicBezTo>
                  <a:cubicBezTo>
                    <a:pt x="29690" y="18726"/>
                    <a:pt x="20160" y="20925"/>
                    <a:pt x="15395" y="19093"/>
                  </a:cubicBezTo>
                  <a:cubicBezTo>
                    <a:pt x="20526" y="1865"/>
                    <a:pt x="35554" y="7363"/>
                    <a:pt x="45817" y="9196"/>
                  </a:cubicBezTo>
                  <a:cubicBezTo>
                    <a:pt x="98599" y="18359"/>
                    <a:pt x="151014" y="8829"/>
                    <a:pt x="203795" y="8829"/>
                  </a:cubicBezTo>
                  <a:cubicBezTo>
                    <a:pt x="206361" y="8829"/>
                    <a:pt x="208561" y="7363"/>
                    <a:pt x="211126" y="6997"/>
                  </a:cubicBezTo>
                  <a:cubicBezTo>
                    <a:pt x="239716" y="7363"/>
                    <a:pt x="268306" y="3331"/>
                    <a:pt x="296530" y="9196"/>
                  </a:cubicBezTo>
                  <a:cubicBezTo>
                    <a:pt x="303127" y="13961"/>
                    <a:pt x="310458" y="13228"/>
                    <a:pt x="318156" y="13961"/>
                  </a:cubicBezTo>
                  <a:cubicBezTo>
                    <a:pt x="356642" y="18359"/>
                    <a:pt x="395495" y="14694"/>
                    <a:pt x="433615" y="20925"/>
                  </a:cubicBezTo>
                  <a:cubicBezTo>
                    <a:pt x="438747" y="21658"/>
                    <a:pt x="444245" y="22391"/>
                    <a:pt x="447910" y="18359"/>
                  </a:cubicBezTo>
                  <a:cubicBezTo>
                    <a:pt x="460006" y="5164"/>
                    <a:pt x="476134" y="6997"/>
                    <a:pt x="491528" y="5531"/>
                  </a:cubicBezTo>
                  <a:cubicBezTo>
                    <a:pt x="513521" y="6264"/>
                    <a:pt x="535146" y="4431"/>
                    <a:pt x="556772" y="399"/>
                  </a:cubicBezTo>
                  <a:cubicBezTo>
                    <a:pt x="566302" y="-334"/>
                    <a:pt x="576932" y="-1067"/>
                    <a:pt x="584996" y="8096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53" name="Freeform: Shape 25352">
              <a:extLst>
                <a:ext uri="{FF2B5EF4-FFF2-40B4-BE49-F238E27FC236}">
                  <a16:creationId xmlns:a16="http://schemas.microsoft.com/office/drawing/2014/main" id="{48BE4271-B312-4F08-9F7F-71C7DC60C43B}"/>
                </a:ext>
              </a:extLst>
            </p:cNvPr>
            <p:cNvSpPr/>
            <p:nvPr/>
          </p:nvSpPr>
          <p:spPr>
            <a:xfrm>
              <a:off x="10812844" y="4680461"/>
              <a:ext cx="471621" cy="93504"/>
            </a:xfrm>
            <a:custGeom>
              <a:avLst/>
              <a:gdLst>
                <a:gd name="connsiteX0" fmla="*/ 417488 w 471621"/>
                <a:gd name="connsiteY0" fmla="*/ 78002 h 93504"/>
                <a:gd name="connsiteX1" fmla="*/ 351511 w 471621"/>
                <a:gd name="connsiteY1" fmla="*/ 74703 h 93504"/>
                <a:gd name="connsiteX2" fmla="*/ 330984 w 471621"/>
                <a:gd name="connsiteY2" fmla="*/ 73970 h 93504"/>
                <a:gd name="connsiteX3" fmla="*/ 268673 w 471621"/>
                <a:gd name="connsiteY3" fmla="*/ 60408 h 93504"/>
                <a:gd name="connsiteX4" fmla="*/ 174106 w 471621"/>
                <a:gd name="connsiteY4" fmla="*/ 49046 h 93504"/>
                <a:gd name="connsiteX5" fmla="*/ 177771 w 471621"/>
                <a:gd name="connsiteY5" fmla="*/ 50145 h 93504"/>
                <a:gd name="connsiteX6" fmla="*/ 188401 w 471621"/>
                <a:gd name="connsiteY6" fmla="*/ 59675 h 93504"/>
                <a:gd name="connsiteX7" fmla="*/ 175205 w 471621"/>
                <a:gd name="connsiteY7" fmla="*/ 70672 h 93504"/>
                <a:gd name="connsiteX8" fmla="*/ 144050 w 471621"/>
                <a:gd name="connsiteY8" fmla="*/ 73237 h 93504"/>
                <a:gd name="connsiteX9" fmla="*/ 131587 w 471621"/>
                <a:gd name="connsiteY9" fmla="*/ 81668 h 93504"/>
                <a:gd name="connsiteX10" fmla="*/ 93467 w 471621"/>
                <a:gd name="connsiteY10" fmla="*/ 90465 h 93504"/>
                <a:gd name="connsiteX11" fmla="*/ 45084 w 471621"/>
                <a:gd name="connsiteY11" fmla="*/ 77269 h 93504"/>
                <a:gd name="connsiteX12" fmla="*/ 0 w 471621"/>
                <a:gd name="connsiteY12" fmla="*/ 50878 h 93504"/>
                <a:gd name="connsiteX13" fmla="*/ 17227 w 471621"/>
                <a:gd name="connsiteY13" fmla="*/ 52345 h 93504"/>
                <a:gd name="connsiteX14" fmla="*/ 71842 w 471621"/>
                <a:gd name="connsiteY14" fmla="*/ 76536 h 93504"/>
                <a:gd name="connsiteX15" fmla="*/ 112161 w 471621"/>
                <a:gd name="connsiteY15" fmla="*/ 68839 h 93504"/>
                <a:gd name="connsiteX16" fmla="*/ 79172 w 471621"/>
                <a:gd name="connsiteY16" fmla="*/ 17523 h 93504"/>
                <a:gd name="connsiteX17" fmla="*/ 86137 w 471621"/>
                <a:gd name="connsiteY17" fmla="*/ 14958 h 93504"/>
                <a:gd name="connsiteX18" fmla="*/ 110695 w 471621"/>
                <a:gd name="connsiteY18" fmla="*/ 27053 h 93504"/>
                <a:gd name="connsiteX19" fmla="*/ 132320 w 471621"/>
                <a:gd name="connsiteY19" fmla="*/ 25587 h 93504"/>
                <a:gd name="connsiteX20" fmla="*/ 145149 w 471621"/>
                <a:gd name="connsiteY20" fmla="*/ 15691 h 93504"/>
                <a:gd name="connsiteX21" fmla="*/ 149914 w 471621"/>
                <a:gd name="connsiteY21" fmla="*/ 7627 h 93504"/>
                <a:gd name="connsiteX22" fmla="*/ 211126 w 471621"/>
                <a:gd name="connsiteY22" fmla="*/ 13125 h 93504"/>
                <a:gd name="connsiteX23" fmla="*/ 223955 w 471621"/>
                <a:gd name="connsiteY23" fmla="*/ 296 h 93504"/>
                <a:gd name="connsiteX24" fmla="*/ 247047 w 471621"/>
                <a:gd name="connsiteY24" fmla="*/ 18256 h 93504"/>
                <a:gd name="connsiteX25" fmla="*/ 240083 w 471621"/>
                <a:gd name="connsiteY25" fmla="*/ 30352 h 93504"/>
                <a:gd name="connsiteX26" fmla="*/ 303861 w 471621"/>
                <a:gd name="connsiteY26" fmla="*/ 44647 h 93504"/>
                <a:gd name="connsiteX27" fmla="*/ 300562 w 471621"/>
                <a:gd name="connsiteY27" fmla="*/ 42815 h 93504"/>
                <a:gd name="connsiteX28" fmla="*/ 285534 w 471621"/>
                <a:gd name="connsiteY28" fmla="*/ 34018 h 93504"/>
                <a:gd name="connsiteX29" fmla="*/ 299829 w 471621"/>
                <a:gd name="connsiteY29" fmla="*/ 21189 h 93504"/>
                <a:gd name="connsiteX30" fmla="*/ 331717 w 471621"/>
                <a:gd name="connsiteY30" fmla="*/ 30352 h 93504"/>
                <a:gd name="connsiteX31" fmla="*/ 356276 w 471621"/>
                <a:gd name="connsiteY31" fmla="*/ 36217 h 93504"/>
                <a:gd name="connsiteX32" fmla="*/ 366539 w 471621"/>
                <a:gd name="connsiteY32" fmla="*/ 35484 h 93504"/>
                <a:gd name="connsiteX33" fmla="*/ 410157 w 471621"/>
                <a:gd name="connsiteY33" fmla="*/ 42448 h 93504"/>
                <a:gd name="connsiteX34" fmla="*/ 424452 w 471621"/>
                <a:gd name="connsiteY34" fmla="*/ 42448 h 93504"/>
                <a:gd name="connsiteX35" fmla="*/ 462938 w 471621"/>
                <a:gd name="connsiteY35" fmla="*/ 44281 h 93504"/>
                <a:gd name="connsiteX36" fmla="*/ 469170 w 471621"/>
                <a:gd name="connsiteY36" fmla="*/ 70672 h 93504"/>
                <a:gd name="connsiteX37" fmla="*/ 417488 w 471621"/>
                <a:gd name="connsiteY37" fmla="*/ 78002 h 9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71621" h="93504">
                  <a:moveTo>
                    <a:pt x="417488" y="78002"/>
                  </a:moveTo>
                  <a:cubicBezTo>
                    <a:pt x="395862" y="69938"/>
                    <a:pt x="373503" y="78002"/>
                    <a:pt x="351511" y="74703"/>
                  </a:cubicBezTo>
                  <a:cubicBezTo>
                    <a:pt x="344913" y="73604"/>
                    <a:pt x="337949" y="74337"/>
                    <a:pt x="330984" y="73970"/>
                  </a:cubicBezTo>
                  <a:cubicBezTo>
                    <a:pt x="309725" y="71771"/>
                    <a:pt x="286633" y="78002"/>
                    <a:pt x="268673" y="60408"/>
                  </a:cubicBezTo>
                  <a:cubicBezTo>
                    <a:pt x="236051" y="64440"/>
                    <a:pt x="207461" y="43181"/>
                    <a:pt x="174106" y="49046"/>
                  </a:cubicBezTo>
                  <a:cubicBezTo>
                    <a:pt x="174106" y="48679"/>
                    <a:pt x="176672" y="49779"/>
                    <a:pt x="177771" y="50145"/>
                  </a:cubicBezTo>
                  <a:cubicBezTo>
                    <a:pt x="182903" y="51978"/>
                    <a:pt x="189867" y="51611"/>
                    <a:pt x="188401" y="59675"/>
                  </a:cubicBezTo>
                  <a:cubicBezTo>
                    <a:pt x="187301" y="67006"/>
                    <a:pt x="181803" y="71405"/>
                    <a:pt x="175205" y="70672"/>
                  </a:cubicBezTo>
                  <a:cubicBezTo>
                    <a:pt x="164576" y="69572"/>
                    <a:pt x="154679" y="75437"/>
                    <a:pt x="144050" y="73237"/>
                  </a:cubicBezTo>
                  <a:cubicBezTo>
                    <a:pt x="136352" y="71771"/>
                    <a:pt x="134520" y="77269"/>
                    <a:pt x="131587" y="81668"/>
                  </a:cubicBezTo>
                  <a:cubicBezTo>
                    <a:pt x="121691" y="97429"/>
                    <a:pt x="107396" y="94130"/>
                    <a:pt x="93467" y="90465"/>
                  </a:cubicBezTo>
                  <a:cubicBezTo>
                    <a:pt x="77340" y="86433"/>
                    <a:pt x="61212" y="81668"/>
                    <a:pt x="45084" y="77269"/>
                  </a:cubicBezTo>
                  <a:cubicBezTo>
                    <a:pt x="30423" y="67739"/>
                    <a:pt x="13195" y="62974"/>
                    <a:pt x="0" y="50878"/>
                  </a:cubicBezTo>
                  <a:cubicBezTo>
                    <a:pt x="5865" y="50878"/>
                    <a:pt x="10263" y="48313"/>
                    <a:pt x="17227" y="52345"/>
                  </a:cubicBezTo>
                  <a:cubicBezTo>
                    <a:pt x="34455" y="62241"/>
                    <a:pt x="52782" y="70305"/>
                    <a:pt x="71842" y="76536"/>
                  </a:cubicBezTo>
                  <a:cubicBezTo>
                    <a:pt x="85037" y="80935"/>
                    <a:pt x="98965" y="79835"/>
                    <a:pt x="112161" y="68839"/>
                  </a:cubicBezTo>
                  <a:cubicBezTo>
                    <a:pt x="87969" y="58576"/>
                    <a:pt x="82105" y="39149"/>
                    <a:pt x="79172" y="17523"/>
                  </a:cubicBezTo>
                  <a:cubicBezTo>
                    <a:pt x="80638" y="14591"/>
                    <a:pt x="83204" y="14591"/>
                    <a:pt x="86137" y="14958"/>
                  </a:cubicBezTo>
                  <a:cubicBezTo>
                    <a:pt x="94567" y="18256"/>
                    <a:pt x="104097" y="18990"/>
                    <a:pt x="110695" y="27053"/>
                  </a:cubicBezTo>
                  <a:cubicBezTo>
                    <a:pt x="118025" y="35850"/>
                    <a:pt x="125356" y="22655"/>
                    <a:pt x="132320" y="25587"/>
                  </a:cubicBezTo>
                  <a:cubicBezTo>
                    <a:pt x="143317" y="29986"/>
                    <a:pt x="144050" y="23388"/>
                    <a:pt x="145149" y="15691"/>
                  </a:cubicBezTo>
                  <a:cubicBezTo>
                    <a:pt x="145516" y="12758"/>
                    <a:pt x="147348" y="9826"/>
                    <a:pt x="149914" y="7627"/>
                  </a:cubicBezTo>
                  <a:cubicBezTo>
                    <a:pt x="170807" y="-437"/>
                    <a:pt x="191333" y="296"/>
                    <a:pt x="211126" y="13125"/>
                  </a:cubicBezTo>
                  <a:cubicBezTo>
                    <a:pt x="214425" y="8726"/>
                    <a:pt x="214425" y="-1903"/>
                    <a:pt x="223955" y="296"/>
                  </a:cubicBezTo>
                  <a:cubicBezTo>
                    <a:pt x="234218" y="2495"/>
                    <a:pt x="241549" y="9460"/>
                    <a:pt x="247047" y="18256"/>
                  </a:cubicBezTo>
                  <a:cubicBezTo>
                    <a:pt x="251445" y="25587"/>
                    <a:pt x="243015" y="25587"/>
                    <a:pt x="240083" y="30352"/>
                  </a:cubicBezTo>
                  <a:cubicBezTo>
                    <a:pt x="260975" y="37316"/>
                    <a:pt x="282601" y="39882"/>
                    <a:pt x="303861" y="44647"/>
                  </a:cubicBezTo>
                  <a:cubicBezTo>
                    <a:pt x="302761" y="43914"/>
                    <a:pt x="301661" y="43548"/>
                    <a:pt x="300562" y="42815"/>
                  </a:cubicBezTo>
                  <a:cubicBezTo>
                    <a:pt x="295064" y="40615"/>
                    <a:pt x="286267" y="41715"/>
                    <a:pt x="285534" y="34018"/>
                  </a:cubicBezTo>
                  <a:cubicBezTo>
                    <a:pt x="284800" y="25221"/>
                    <a:pt x="293964" y="23755"/>
                    <a:pt x="299829" y="21189"/>
                  </a:cubicBezTo>
                  <a:cubicBezTo>
                    <a:pt x="312657" y="15324"/>
                    <a:pt x="324020" y="16057"/>
                    <a:pt x="331717" y="30352"/>
                  </a:cubicBezTo>
                  <a:cubicBezTo>
                    <a:pt x="337216" y="40982"/>
                    <a:pt x="344546" y="48313"/>
                    <a:pt x="356276" y="36217"/>
                  </a:cubicBezTo>
                  <a:cubicBezTo>
                    <a:pt x="359574" y="32918"/>
                    <a:pt x="363240" y="32918"/>
                    <a:pt x="366539" y="35484"/>
                  </a:cubicBezTo>
                  <a:cubicBezTo>
                    <a:pt x="379734" y="45747"/>
                    <a:pt x="395862" y="39516"/>
                    <a:pt x="410157" y="42448"/>
                  </a:cubicBezTo>
                  <a:cubicBezTo>
                    <a:pt x="414555" y="43548"/>
                    <a:pt x="419687" y="46113"/>
                    <a:pt x="424452" y="42448"/>
                  </a:cubicBezTo>
                  <a:cubicBezTo>
                    <a:pt x="437647" y="32918"/>
                    <a:pt x="450476" y="37683"/>
                    <a:pt x="462938" y="44281"/>
                  </a:cubicBezTo>
                  <a:cubicBezTo>
                    <a:pt x="468436" y="52345"/>
                    <a:pt x="475401" y="60042"/>
                    <a:pt x="469170" y="70672"/>
                  </a:cubicBezTo>
                  <a:cubicBezTo>
                    <a:pt x="452309" y="78735"/>
                    <a:pt x="434715" y="75437"/>
                    <a:pt x="417488" y="78002"/>
                  </a:cubicBezTo>
                  <a:close/>
                </a:path>
              </a:pathLst>
            </a:custGeom>
            <a:solidFill>
              <a:srgbClr val="A290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54" name="Freeform: Shape 25353">
              <a:extLst>
                <a:ext uri="{FF2B5EF4-FFF2-40B4-BE49-F238E27FC236}">
                  <a16:creationId xmlns:a16="http://schemas.microsoft.com/office/drawing/2014/main" id="{D18B62DD-CC57-4945-B89E-ED06BFC5858C}"/>
                </a:ext>
              </a:extLst>
            </p:cNvPr>
            <p:cNvSpPr/>
            <p:nvPr/>
          </p:nvSpPr>
          <p:spPr>
            <a:xfrm>
              <a:off x="10485891" y="4781066"/>
              <a:ext cx="526349" cy="59182"/>
            </a:xfrm>
            <a:custGeom>
              <a:avLst/>
              <a:gdLst>
                <a:gd name="connsiteX0" fmla="*/ 447544 w 526349"/>
                <a:gd name="connsiteY0" fmla="*/ 26147 h 59182"/>
                <a:gd name="connsiteX1" fmla="*/ 526349 w 526349"/>
                <a:gd name="connsiteY1" fmla="*/ 30179 h 59182"/>
                <a:gd name="connsiteX2" fmla="*/ 506923 w 526349"/>
                <a:gd name="connsiteY2" fmla="*/ 37510 h 59182"/>
                <a:gd name="connsiteX3" fmla="*/ 469169 w 526349"/>
                <a:gd name="connsiteY3" fmla="*/ 36044 h 59182"/>
                <a:gd name="connsiteX4" fmla="*/ 510955 w 526349"/>
                <a:gd name="connsiteY4" fmla="*/ 44107 h 59182"/>
                <a:gd name="connsiteX5" fmla="*/ 520118 w 526349"/>
                <a:gd name="connsiteY5" fmla="*/ 54737 h 59182"/>
                <a:gd name="connsiteX6" fmla="*/ 468436 w 526349"/>
                <a:gd name="connsiteY6" fmla="*/ 57303 h 59182"/>
                <a:gd name="connsiteX7" fmla="*/ 363973 w 526349"/>
                <a:gd name="connsiteY7" fmla="*/ 50705 h 59182"/>
                <a:gd name="connsiteX8" fmla="*/ 167875 w 526349"/>
                <a:gd name="connsiteY8" fmla="*/ 37876 h 59182"/>
                <a:gd name="connsiteX9" fmla="*/ 26024 w 526349"/>
                <a:gd name="connsiteY9" fmla="*/ 28713 h 59182"/>
                <a:gd name="connsiteX10" fmla="*/ 10996 w 526349"/>
                <a:gd name="connsiteY10" fmla="*/ 26880 h 59182"/>
                <a:gd name="connsiteX11" fmla="*/ 0 w 526349"/>
                <a:gd name="connsiteY11" fmla="*/ 18450 h 59182"/>
                <a:gd name="connsiteX12" fmla="*/ 0 w 526349"/>
                <a:gd name="connsiteY12" fmla="*/ 123 h 59182"/>
                <a:gd name="connsiteX13" fmla="*/ 77706 w 526349"/>
                <a:gd name="connsiteY13" fmla="*/ 7453 h 59182"/>
                <a:gd name="connsiteX14" fmla="*/ 108862 w 526349"/>
                <a:gd name="connsiteY14" fmla="*/ 8187 h 59182"/>
                <a:gd name="connsiteX15" fmla="*/ 242282 w 526349"/>
                <a:gd name="connsiteY15" fmla="*/ 17350 h 59182"/>
                <a:gd name="connsiteX16" fmla="*/ 330984 w 526349"/>
                <a:gd name="connsiteY16" fmla="*/ 21382 h 59182"/>
                <a:gd name="connsiteX17" fmla="*/ 447544 w 526349"/>
                <a:gd name="connsiteY17" fmla="*/ 26147 h 5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349" h="59182">
                  <a:moveTo>
                    <a:pt x="447544" y="26147"/>
                  </a:moveTo>
                  <a:cubicBezTo>
                    <a:pt x="473934" y="26880"/>
                    <a:pt x="500325" y="25047"/>
                    <a:pt x="526349" y="30179"/>
                  </a:cubicBezTo>
                  <a:cubicBezTo>
                    <a:pt x="523784" y="42275"/>
                    <a:pt x="513887" y="38609"/>
                    <a:pt x="506923" y="37510"/>
                  </a:cubicBezTo>
                  <a:cubicBezTo>
                    <a:pt x="494461" y="36044"/>
                    <a:pt x="481998" y="34944"/>
                    <a:pt x="469169" y="36044"/>
                  </a:cubicBezTo>
                  <a:cubicBezTo>
                    <a:pt x="482731" y="40442"/>
                    <a:pt x="497393" y="40075"/>
                    <a:pt x="510955" y="44107"/>
                  </a:cubicBezTo>
                  <a:cubicBezTo>
                    <a:pt x="515720" y="45573"/>
                    <a:pt x="524517" y="44840"/>
                    <a:pt x="520118" y="54737"/>
                  </a:cubicBezTo>
                  <a:cubicBezTo>
                    <a:pt x="503258" y="61335"/>
                    <a:pt x="485297" y="59135"/>
                    <a:pt x="468436" y="57303"/>
                  </a:cubicBezTo>
                  <a:cubicBezTo>
                    <a:pt x="433615" y="53637"/>
                    <a:pt x="399161" y="49605"/>
                    <a:pt x="363973" y="50705"/>
                  </a:cubicBezTo>
                  <a:cubicBezTo>
                    <a:pt x="298729" y="45207"/>
                    <a:pt x="233119" y="43741"/>
                    <a:pt x="167875" y="37876"/>
                  </a:cubicBezTo>
                  <a:cubicBezTo>
                    <a:pt x="120591" y="33478"/>
                    <a:pt x="73308" y="33478"/>
                    <a:pt x="26024" y="28713"/>
                  </a:cubicBezTo>
                  <a:cubicBezTo>
                    <a:pt x="20893" y="28346"/>
                    <a:pt x="16128" y="28346"/>
                    <a:pt x="10996" y="26880"/>
                  </a:cubicBezTo>
                  <a:cubicBezTo>
                    <a:pt x="6231" y="25414"/>
                    <a:pt x="2199" y="23215"/>
                    <a:pt x="0" y="18450"/>
                  </a:cubicBezTo>
                  <a:cubicBezTo>
                    <a:pt x="0" y="12218"/>
                    <a:pt x="0" y="6354"/>
                    <a:pt x="0" y="123"/>
                  </a:cubicBezTo>
                  <a:cubicBezTo>
                    <a:pt x="26391" y="-610"/>
                    <a:pt x="52048" y="1955"/>
                    <a:pt x="77706" y="7453"/>
                  </a:cubicBezTo>
                  <a:cubicBezTo>
                    <a:pt x="87969" y="9653"/>
                    <a:pt x="98232" y="8553"/>
                    <a:pt x="108862" y="8187"/>
                  </a:cubicBezTo>
                  <a:cubicBezTo>
                    <a:pt x="153580" y="6354"/>
                    <a:pt x="197931" y="11852"/>
                    <a:pt x="242282" y="17350"/>
                  </a:cubicBezTo>
                  <a:cubicBezTo>
                    <a:pt x="271605" y="21015"/>
                    <a:pt x="301661" y="21015"/>
                    <a:pt x="330984" y="21382"/>
                  </a:cubicBezTo>
                  <a:cubicBezTo>
                    <a:pt x="370571" y="22115"/>
                    <a:pt x="409057" y="27980"/>
                    <a:pt x="447544" y="26147"/>
                  </a:cubicBezTo>
                  <a:close/>
                </a:path>
              </a:pathLst>
            </a:custGeom>
            <a:solidFill>
              <a:srgbClr val="D3B6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55" name="Freeform: Shape 25354">
              <a:extLst>
                <a:ext uri="{FF2B5EF4-FFF2-40B4-BE49-F238E27FC236}">
                  <a16:creationId xmlns:a16="http://schemas.microsoft.com/office/drawing/2014/main" id="{774DE1F2-A04B-4034-9E42-2B3CA84F8E89}"/>
                </a:ext>
              </a:extLst>
            </p:cNvPr>
            <p:cNvSpPr/>
            <p:nvPr/>
          </p:nvSpPr>
          <p:spPr>
            <a:xfrm>
              <a:off x="10945164" y="4720344"/>
              <a:ext cx="199030" cy="42554"/>
            </a:xfrm>
            <a:custGeom>
              <a:avLst/>
              <a:gdLst>
                <a:gd name="connsiteX0" fmla="*/ 0 w 199030"/>
                <a:gd name="connsiteY0" fmla="*/ 42518 h 42554"/>
                <a:gd name="connsiteX1" fmla="*/ 11363 w 199030"/>
                <a:gd name="connsiteY1" fmla="*/ 31889 h 42554"/>
                <a:gd name="connsiteX2" fmla="*/ 43985 w 199030"/>
                <a:gd name="connsiteY2" fmla="*/ 27490 h 42554"/>
                <a:gd name="connsiteX3" fmla="*/ 53881 w 199030"/>
                <a:gd name="connsiteY3" fmla="*/ 18693 h 42554"/>
                <a:gd name="connsiteX4" fmla="*/ 44718 w 199030"/>
                <a:gd name="connsiteY4" fmla="*/ 16861 h 42554"/>
                <a:gd name="connsiteX5" fmla="*/ 32255 w 199030"/>
                <a:gd name="connsiteY5" fmla="*/ 0 h 42554"/>
                <a:gd name="connsiteX6" fmla="*/ 99699 w 199030"/>
                <a:gd name="connsiteY6" fmla="*/ 14662 h 42554"/>
                <a:gd name="connsiteX7" fmla="*/ 136719 w 199030"/>
                <a:gd name="connsiteY7" fmla="*/ 12829 h 42554"/>
                <a:gd name="connsiteX8" fmla="*/ 138552 w 199030"/>
                <a:gd name="connsiteY8" fmla="*/ 13195 h 42554"/>
                <a:gd name="connsiteX9" fmla="*/ 197931 w 199030"/>
                <a:gd name="connsiteY9" fmla="*/ 31156 h 42554"/>
                <a:gd name="connsiteX10" fmla="*/ 199030 w 199030"/>
                <a:gd name="connsiteY10" fmla="*/ 34455 h 42554"/>
                <a:gd name="connsiteX11" fmla="*/ 184736 w 199030"/>
                <a:gd name="connsiteY11" fmla="*/ 38487 h 42554"/>
                <a:gd name="connsiteX12" fmla="*/ 63045 w 199030"/>
                <a:gd name="connsiteY12" fmla="*/ 42518 h 42554"/>
                <a:gd name="connsiteX13" fmla="*/ 12096 w 199030"/>
                <a:gd name="connsiteY13" fmla="*/ 37020 h 42554"/>
                <a:gd name="connsiteX14" fmla="*/ 4032 w 199030"/>
                <a:gd name="connsiteY14" fmla="*/ 42518 h 42554"/>
                <a:gd name="connsiteX15" fmla="*/ 0 w 199030"/>
                <a:gd name="connsiteY15" fmla="*/ 42518 h 4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9030" h="42554">
                  <a:moveTo>
                    <a:pt x="0" y="42518"/>
                  </a:moveTo>
                  <a:cubicBezTo>
                    <a:pt x="0" y="34821"/>
                    <a:pt x="3665" y="29690"/>
                    <a:pt x="11363" y="31889"/>
                  </a:cubicBezTo>
                  <a:cubicBezTo>
                    <a:pt x="23092" y="35188"/>
                    <a:pt x="32255" y="23825"/>
                    <a:pt x="43985" y="27490"/>
                  </a:cubicBezTo>
                  <a:cubicBezTo>
                    <a:pt x="49116" y="28957"/>
                    <a:pt x="54248" y="23825"/>
                    <a:pt x="53881" y="18693"/>
                  </a:cubicBezTo>
                  <a:cubicBezTo>
                    <a:pt x="53515" y="9163"/>
                    <a:pt x="47284" y="19427"/>
                    <a:pt x="44718" y="16861"/>
                  </a:cubicBezTo>
                  <a:cubicBezTo>
                    <a:pt x="40319" y="12096"/>
                    <a:pt x="35921" y="6598"/>
                    <a:pt x="32255" y="0"/>
                  </a:cubicBezTo>
                  <a:cubicBezTo>
                    <a:pt x="53148" y="12829"/>
                    <a:pt x="79539" y="-2932"/>
                    <a:pt x="99699" y="14662"/>
                  </a:cubicBezTo>
                  <a:cubicBezTo>
                    <a:pt x="111428" y="1466"/>
                    <a:pt x="125356" y="30789"/>
                    <a:pt x="136719" y="12829"/>
                  </a:cubicBezTo>
                  <a:cubicBezTo>
                    <a:pt x="136719" y="12462"/>
                    <a:pt x="138185" y="12829"/>
                    <a:pt x="138552" y="13195"/>
                  </a:cubicBezTo>
                  <a:cubicBezTo>
                    <a:pt x="152480" y="39220"/>
                    <a:pt x="178504" y="24558"/>
                    <a:pt x="197931" y="31156"/>
                  </a:cubicBezTo>
                  <a:cubicBezTo>
                    <a:pt x="198664" y="31522"/>
                    <a:pt x="198664" y="33355"/>
                    <a:pt x="199030" y="34455"/>
                  </a:cubicBezTo>
                  <a:cubicBezTo>
                    <a:pt x="194632" y="37020"/>
                    <a:pt x="189867" y="38120"/>
                    <a:pt x="184736" y="38487"/>
                  </a:cubicBezTo>
                  <a:cubicBezTo>
                    <a:pt x="144050" y="39586"/>
                    <a:pt x="103730" y="40686"/>
                    <a:pt x="63045" y="42518"/>
                  </a:cubicBezTo>
                  <a:cubicBezTo>
                    <a:pt x="45817" y="43252"/>
                    <a:pt x="30056" y="32622"/>
                    <a:pt x="12096" y="37020"/>
                  </a:cubicBezTo>
                  <a:cubicBezTo>
                    <a:pt x="8064" y="38120"/>
                    <a:pt x="5498" y="38853"/>
                    <a:pt x="4032" y="42518"/>
                  </a:cubicBezTo>
                  <a:cubicBezTo>
                    <a:pt x="2566" y="42152"/>
                    <a:pt x="1466" y="42152"/>
                    <a:pt x="0" y="42518"/>
                  </a:cubicBezTo>
                  <a:close/>
                </a:path>
              </a:pathLst>
            </a:custGeom>
            <a:solidFill>
              <a:srgbClr val="B4A8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56" name="Freeform: Shape 25355">
              <a:extLst>
                <a:ext uri="{FF2B5EF4-FFF2-40B4-BE49-F238E27FC236}">
                  <a16:creationId xmlns:a16="http://schemas.microsoft.com/office/drawing/2014/main" id="{A272D7E0-DFE3-4F0F-A8CA-558410D7726F}"/>
                </a:ext>
              </a:extLst>
            </p:cNvPr>
            <p:cNvSpPr/>
            <p:nvPr/>
          </p:nvSpPr>
          <p:spPr>
            <a:xfrm>
              <a:off x="10681990" y="4666506"/>
              <a:ext cx="56446" cy="24514"/>
            </a:xfrm>
            <a:custGeom>
              <a:avLst/>
              <a:gdLst>
                <a:gd name="connsiteX0" fmla="*/ 0 w 56446"/>
                <a:gd name="connsiteY0" fmla="*/ 9487 h 24514"/>
                <a:gd name="connsiteX1" fmla="*/ 30789 w 56446"/>
                <a:gd name="connsiteY1" fmla="*/ 8020 h 24514"/>
                <a:gd name="connsiteX2" fmla="*/ 56447 w 56446"/>
                <a:gd name="connsiteY2" fmla="*/ 24515 h 24514"/>
                <a:gd name="connsiteX3" fmla="*/ 0 w 56446"/>
                <a:gd name="connsiteY3" fmla="*/ 9487 h 2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46" h="24514">
                  <a:moveTo>
                    <a:pt x="0" y="9487"/>
                  </a:moveTo>
                  <a:cubicBezTo>
                    <a:pt x="8797" y="-9940"/>
                    <a:pt x="21259" y="6188"/>
                    <a:pt x="30789" y="8020"/>
                  </a:cubicBezTo>
                  <a:cubicBezTo>
                    <a:pt x="39953" y="9853"/>
                    <a:pt x="48017" y="18650"/>
                    <a:pt x="56447" y="24515"/>
                  </a:cubicBezTo>
                  <a:cubicBezTo>
                    <a:pt x="36654" y="22682"/>
                    <a:pt x="18693" y="15718"/>
                    <a:pt x="0" y="9487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57" name="Freeform: Shape 25356">
              <a:extLst>
                <a:ext uri="{FF2B5EF4-FFF2-40B4-BE49-F238E27FC236}">
                  <a16:creationId xmlns:a16="http://schemas.microsoft.com/office/drawing/2014/main" id="{6F9E4D78-EB6C-4F7D-A09D-AA64E539B059}"/>
                </a:ext>
              </a:extLst>
            </p:cNvPr>
            <p:cNvSpPr/>
            <p:nvPr/>
          </p:nvSpPr>
          <p:spPr>
            <a:xfrm>
              <a:off x="11113399" y="7194105"/>
              <a:ext cx="547394" cy="201604"/>
            </a:xfrm>
            <a:custGeom>
              <a:avLst/>
              <a:gdLst>
                <a:gd name="connsiteX0" fmla="*/ 364713 w 547394"/>
                <a:gd name="connsiteY0" fmla="*/ 201604 h 201604"/>
                <a:gd name="connsiteX1" fmla="*/ 353717 w 547394"/>
                <a:gd name="connsiteY1" fmla="*/ 201604 h 201604"/>
                <a:gd name="connsiteX2" fmla="*/ 346019 w 547394"/>
                <a:gd name="connsiteY2" fmla="*/ 194273 h 201604"/>
                <a:gd name="connsiteX3" fmla="*/ 247054 w 547394"/>
                <a:gd name="connsiteY3" fmla="*/ 190608 h 201604"/>
                <a:gd name="connsiteX4" fmla="*/ 101538 w 547394"/>
                <a:gd name="connsiteY4" fmla="*/ 182544 h 201604"/>
                <a:gd name="connsiteX5" fmla="*/ 119132 w 547394"/>
                <a:gd name="connsiteY5" fmla="*/ 175580 h 201604"/>
                <a:gd name="connsiteX6" fmla="*/ 24931 w 547394"/>
                <a:gd name="connsiteY6" fmla="*/ 171181 h 201604"/>
                <a:gd name="connsiteX7" fmla="*/ 23099 w 547394"/>
                <a:gd name="connsiteY7" fmla="*/ 171181 h 201604"/>
                <a:gd name="connsiteX8" fmla="*/ 7 w 547394"/>
                <a:gd name="connsiteY8" fmla="*/ 161285 h 201604"/>
                <a:gd name="connsiteX9" fmla="*/ 21999 w 547394"/>
                <a:gd name="connsiteY9" fmla="*/ 152122 h 201604"/>
                <a:gd name="connsiteX10" fmla="*/ 106669 w 547394"/>
                <a:gd name="connsiteY10" fmla="*/ 151388 h 201604"/>
                <a:gd name="connsiteX11" fmla="*/ 184376 w 547394"/>
                <a:gd name="connsiteY11" fmla="*/ 132695 h 201604"/>
                <a:gd name="connsiteX12" fmla="*/ 227627 w 547394"/>
                <a:gd name="connsiteY12" fmla="*/ 115834 h 201604"/>
                <a:gd name="connsiteX13" fmla="*/ 244488 w 547394"/>
                <a:gd name="connsiteY13" fmla="*/ 112535 h 201604"/>
                <a:gd name="connsiteX14" fmla="*/ 304967 w 547394"/>
                <a:gd name="connsiteY14" fmla="*/ 78447 h 201604"/>
                <a:gd name="connsiteX15" fmla="*/ 300935 w 547394"/>
                <a:gd name="connsiteY15" fmla="*/ 58654 h 201604"/>
                <a:gd name="connsiteX16" fmla="*/ 272712 w 547394"/>
                <a:gd name="connsiteY16" fmla="*/ 50224 h 201604"/>
                <a:gd name="connsiteX17" fmla="*/ 178511 w 547394"/>
                <a:gd name="connsiteY17" fmla="*/ 38494 h 201604"/>
                <a:gd name="connsiteX18" fmla="*/ 156152 w 547394"/>
                <a:gd name="connsiteY18" fmla="*/ 30431 h 201604"/>
                <a:gd name="connsiteX19" fmla="*/ 163116 w 547394"/>
                <a:gd name="connsiteY19" fmla="*/ 7705 h 201604"/>
                <a:gd name="connsiteX20" fmla="*/ 237524 w 547394"/>
                <a:gd name="connsiteY20" fmla="*/ 741 h 201604"/>
                <a:gd name="connsiteX21" fmla="*/ 266847 w 547394"/>
                <a:gd name="connsiteY21" fmla="*/ 741 h 201604"/>
                <a:gd name="connsiteX22" fmla="*/ 297636 w 547394"/>
                <a:gd name="connsiteY22" fmla="*/ 7705 h 201604"/>
                <a:gd name="connsiteX23" fmla="*/ 336123 w 547394"/>
                <a:gd name="connsiteY23" fmla="*/ 14303 h 201604"/>
                <a:gd name="connsiteX24" fmla="*/ 355916 w 547394"/>
                <a:gd name="connsiteY24" fmla="*/ 22733 h 201604"/>
                <a:gd name="connsiteX25" fmla="*/ 343820 w 547394"/>
                <a:gd name="connsiteY25" fmla="*/ 37395 h 201604"/>
                <a:gd name="connsiteX26" fmla="*/ 307533 w 547394"/>
                <a:gd name="connsiteY26" fmla="*/ 43626 h 201604"/>
                <a:gd name="connsiteX27" fmla="*/ 425558 w 547394"/>
                <a:gd name="connsiteY27" fmla="*/ 82113 h 201604"/>
                <a:gd name="connsiteX28" fmla="*/ 482005 w 547394"/>
                <a:gd name="connsiteY28" fmla="*/ 94575 h 201604"/>
                <a:gd name="connsiteX29" fmla="*/ 502898 w 547394"/>
                <a:gd name="connsiteY29" fmla="*/ 101906 h 201604"/>
                <a:gd name="connsiteX30" fmla="*/ 539918 w 547394"/>
                <a:gd name="connsiteY30" fmla="*/ 126830 h 201604"/>
                <a:gd name="connsiteX31" fmla="*/ 538085 w 547394"/>
                <a:gd name="connsiteY31" fmla="*/ 162751 h 201604"/>
                <a:gd name="connsiteX32" fmla="*/ 503997 w 547394"/>
                <a:gd name="connsiteY32" fmla="*/ 168982 h 201604"/>
                <a:gd name="connsiteX33" fmla="*/ 434355 w 547394"/>
                <a:gd name="connsiteY33" fmla="*/ 186576 h 201604"/>
                <a:gd name="connsiteX34" fmla="*/ 439853 w 547394"/>
                <a:gd name="connsiteY34" fmla="*/ 169715 h 201604"/>
                <a:gd name="connsiteX35" fmla="*/ 443885 w 547394"/>
                <a:gd name="connsiteY35" fmla="*/ 166417 h 201604"/>
                <a:gd name="connsiteX36" fmla="*/ 453782 w 547394"/>
                <a:gd name="connsiteY36" fmla="*/ 148456 h 201604"/>
                <a:gd name="connsiteX37" fmla="*/ 458913 w 547394"/>
                <a:gd name="connsiteY37" fmla="*/ 131229 h 201604"/>
                <a:gd name="connsiteX38" fmla="*/ 423359 w 547394"/>
                <a:gd name="connsiteY38" fmla="*/ 129029 h 201604"/>
                <a:gd name="connsiteX39" fmla="*/ 401000 w 547394"/>
                <a:gd name="connsiteY39" fmla="*/ 126464 h 201604"/>
                <a:gd name="connsiteX40" fmla="*/ 385972 w 547394"/>
                <a:gd name="connsiteY40" fmla="*/ 132328 h 201604"/>
                <a:gd name="connsiteX41" fmla="*/ 375342 w 547394"/>
                <a:gd name="connsiteY41" fmla="*/ 138193 h 201604"/>
                <a:gd name="connsiteX42" fmla="*/ 332457 w 547394"/>
                <a:gd name="connsiteY42" fmla="*/ 153588 h 201604"/>
                <a:gd name="connsiteX43" fmla="*/ 328792 w 547394"/>
                <a:gd name="connsiteY43" fmla="*/ 163484 h 201604"/>
                <a:gd name="connsiteX44" fmla="*/ 321095 w 547394"/>
                <a:gd name="connsiteY44" fmla="*/ 185476 h 201604"/>
                <a:gd name="connsiteX45" fmla="*/ 368378 w 547394"/>
                <a:gd name="connsiteY45" fmla="*/ 190608 h 201604"/>
                <a:gd name="connsiteX46" fmla="*/ 364713 w 547394"/>
                <a:gd name="connsiteY46" fmla="*/ 201604 h 20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394" h="201604">
                  <a:moveTo>
                    <a:pt x="364713" y="201604"/>
                  </a:moveTo>
                  <a:cubicBezTo>
                    <a:pt x="361047" y="201604"/>
                    <a:pt x="357382" y="201604"/>
                    <a:pt x="353717" y="201604"/>
                  </a:cubicBezTo>
                  <a:cubicBezTo>
                    <a:pt x="357382" y="192807"/>
                    <a:pt x="350784" y="193907"/>
                    <a:pt x="346019" y="194273"/>
                  </a:cubicBezTo>
                  <a:cubicBezTo>
                    <a:pt x="313031" y="195373"/>
                    <a:pt x="280409" y="188409"/>
                    <a:pt x="247054" y="190608"/>
                  </a:cubicBezTo>
                  <a:cubicBezTo>
                    <a:pt x="198304" y="193540"/>
                    <a:pt x="150288" y="179978"/>
                    <a:pt x="101538" y="182544"/>
                  </a:cubicBezTo>
                  <a:cubicBezTo>
                    <a:pt x="104470" y="172281"/>
                    <a:pt x="112168" y="176313"/>
                    <a:pt x="119132" y="175580"/>
                  </a:cubicBezTo>
                  <a:cubicBezTo>
                    <a:pt x="87243" y="181445"/>
                    <a:pt x="56454" y="170449"/>
                    <a:pt x="24931" y="171181"/>
                  </a:cubicBezTo>
                  <a:cubicBezTo>
                    <a:pt x="22366" y="170815"/>
                    <a:pt x="25664" y="171915"/>
                    <a:pt x="23099" y="171181"/>
                  </a:cubicBezTo>
                  <a:cubicBezTo>
                    <a:pt x="14668" y="169349"/>
                    <a:pt x="373" y="171915"/>
                    <a:pt x="7" y="161285"/>
                  </a:cubicBezTo>
                  <a:cubicBezTo>
                    <a:pt x="-360" y="148823"/>
                    <a:pt x="14302" y="155420"/>
                    <a:pt x="21999" y="152122"/>
                  </a:cubicBezTo>
                  <a:cubicBezTo>
                    <a:pt x="50223" y="155787"/>
                    <a:pt x="79179" y="157253"/>
                    <a:pt x="106669" y="151388"/>
                  </a:cubicBezTo>
                  <a:cubicBezTo>
                    <a:pt x="132694" y="145524"/>
                    <a:pt x="159451" y="142591"/>
                    <a:pt x="184376" y="132695"/>
                  </a:cubicBezTo>
                  <a:cubicBezTo>
                    <a:pt x="198671" y="126830"/>
                    <a:pt x="212966" y="120966"/>
                    <a:pt x="227627" y="115834"/>
                  </a:cubicBezTo>
                  <a:cubicBezTo>
                    <a:pt x="233125" y="114368"/>
                    <a:pt x="238990" y="112902"/>
                    <a:pt x="244488" y="112535"/>
                  </a:cubicBezTo>
                  <a:cubicBezTo>
                    <a:pt x="268680" y="108503"/>
                    <a:pt x="287373" y="93842"/>
                    <a:pt x="304967" y="78447"/>
                  </a:cubicBezTo>
                  <a:cubicBezTo>
                    <a:pt x="313031" y="71483"/>
                    <a:pt x="308999" y="63419"/>
                    <a:pt x="300935" y="58654"/>
                  </a:cubicBezTo>
                  <a:cubicBezTo>
                    <a:pt x="292505" y="53156"/>
                    <a:pt x="282242" y="51690"/>
                    <a:pt x="272712" y="50224"/>
                  </a:cubicBezTo>
                  <a:cubicBezTo>
                    <a:pt x="241556" y="45092"/>
                    <a:pt x="210033" y="41793"/>
                    <a:pt x="178511" y="38494"/>
                  </a:cubicBezTo>
                  <a:cubicBezTo>
                    <a:pt x="170447" y="37761"/>
                    <a:pt x="162383" y="37028"/>
                    <a:pt x="156152" y="30431"/>
                  </a:cubicBezTo>
                  <a:cubicBezTo>
                    <a:pt x="150654" y="20534"/>
                    <a:pt x="151021" y="12104"/>
                    <a:pt x="163116" y="7705"/>
                  </a:cubicBezTo>
                  <a:cubicBezTo>
                    <a:pt x="187674" y="4040"/>
                    <a:pt x="212966" y="6606"/>
                    <a:pt x="237524" y="741"/>
                  </a:cubicBezTo>
                  <a:cubicBezTo>
                    <a:pt x="247420" y="-725"/>
                    <a:pt x="256950" y="375"/>
                    <a:pt x="266847" y="741"/>
                  </a:cubicBezTo>
                  <a:cubicBezTo>
                    <a:pt x="277110" y="3673"/>
                    <a:pt x="287373" y="6239"/>
                    <a:pt x="297636" y="7705"/>
                  </a:cubicBezTo>
                  <a:cubicBezTo>
                    <a:pt x="310465" y="10271"/>
                    <a:pt x="323294" y="12470"/>
                    <a:pt x="336123" y="14303"/>
                  </a:cubicBezTo>
                  <a:cubicBezTo>
                    <a:pt x="343453" y="15403"/>
                    <a:pt x="353350" y="15403"/>
                    <a:pt x="355916" y="22733"/>
                  </a:cubicBezTo>
                  <a:cubicBezTo>
                    <a:pt x="358481" y="30431"/>
                    <a:pt x="346752" y="31530"/>
                    <a:pt x="343820" y="37395"/>
                  </a:cubicBezTo>
                  <a:cubicBezTo>
                    <a:pt x="332457" y="44726"/>
                    <a:pt x="319262" y="39961"/>
                    <a:pt x="307533" y="43626"/>
                  </a:cubicBezTo>
                  <a:cubicBezTo>
                    <a:pt x="344920" y="61586"/>
                    <a:pt x="385972" y="69650"/>
                    <a:pt x="425558" y="82113"/>
                  </a:cubicBezTo>
                  <a:cubicBezTo>
                    <a:pt x="443519" y="87611"/>
                    <a:pt x="462945" y="91276"/>
                    <a:pt x="482005" y="94575"/>
                  </a:cubicBezTo>
                  <a:cubicBezTo>
                    <a:pt x="489702" y="96041"/>
                    <a:pt x="496300" y="98607"/>
                    <a:pt x="502898" y="101906"/>
                  </a:cubicBezTo>
                  <a:cubicBezTo>
                    <a:pt x="514994" y="110336"/>
                    <a:pt x="528922" y="116201"/>
                    <a:pt x="539918" y="126830"/>
                  </a:cubicBezTo>
                  <a:cubicBezTo>
                    <a:pt x="544683" y="138926"/>
                    <a:pt x="554946" y="151388"/>
                    <a:pt x="538085" y="162751"/>
                  </a:cubicBezTo>
                  <a:cubicBezTo>
                    <a:pt x="525990" y="160552"/>
                    <a:pt x="514994" y="163851"/>
                    <a:pt x="503997" y="168982"/>
                  </a:cubicBezTo>
                  <a:cubicBezTo>
                    <a:pt x="482005" y="178879"/>
                    <a:pt x="458913" y="186576"/>
                    <a:pt x="434355" y="186576"/>
                  </a:cubicBezTo>
                  <a:cubicBezTo>
                    <a:pt x="425558" y="177413"/>
                    <a:pt x="438387" y="175580"/>
                    <a:pt x="439853" y="169715"/>
                  </a:cubicBezTo>
                  <a:cubicBezTo>
                    <a:pt x="440953" y="168616"/>
                    <a:pt x="442419" y="167516"/>
                    <a:pt x="443885" y="166417"/>
                  </a:cubicBezTo>
                  <a:cubicBezTo>
                    <a:pt x="453782" y="164217"/>
                    <a:pt x="452682" y="155787"/>
                    <a:pt x="453782" y="148456"/>
                  </a:cubicBezTo>
                  <a:cubicBezTo>
                    <a:pt x="454148" y="142958"/>
                    <a:pt x="458180" y="138193"/>
                    <a:pt x="458913" y="131229"/>
                  </a:cubicBezTo>
                  <a:cubicBezTo>
                    <a:pt x="447184" y="129396"/>
                    <a:pt x="434722" y="133061"/>
                    <a:pt x="423359" y="129029"/>
                  </a:cubicBezTo>
                  <a:cubicBezTo>
                    <a:pt x="416028" y="128297"/>
                    <a:pt x="408331" y="128663"/>
                    <a:pt x="401000" y="126464"/>
                  </a:cubicBezTo>
                  <a:cubicBezTo>
                    <a:pt x="394402" y="124631"/>
                    <a:pt x="388904" y="124631"/>
                    <a:pt x="385972" y="132328"/>
                  </a:cubicBezTo>
                  <a:cubicBezTo>
                    <a:pt x="384139" y="136727"/>
                    <a:pt x="379374" y="139293"/>
                    <a:pt x="375342" y="138193"/>
                  </a:cubicBezTo>
                  <a:cubicBezTo>
                    <a:pt x="357382" y="133795"/>
                    <a:pt x="348218" y="152488"/>
                    <a:pt x="332457" y="153588"/>
                  </a:cubicBezTo>
                  <a:cubicBezTo>
                    <a:pt x="328792" y="153954"/>
                    <a:pt x="329158" y="159819"/>
                    <a:pt x="328792" y="163484"/>
                  </a:cubicBezTo>
                  <a:cubicBezTo>
                    <a:pt x="328059" y="171548"/>
                    <a:pt x="327326" y="179612"/>
                    <a:pt x="321095" y="185476"/>
                  </a:cubicBezTo>
                  <a:cubicBezTo>
                    <a:pt x="336856" y="185476"/>
                    <a:pt x="352984" y="183277"/>
                    <a:pt x="368378" y="190608"/>
                  </a:cubicBezTo>
                  <a:cubicBezTo>
                    <a:pt x="371310" y="195007"/>
                    <a:pt x="368378" y="198305"/>
                    <a:pt x="364713" y="201604"/>
                  </a:cubicBezTo>
                  <a:close/>
                </a:path>
              </a:pathLst>
            </a:custGeom>
            <a:solidFill>
              <a:srgbClr val="D8C7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58" name="Freeform: Shape 25357">
              <a:extLst>
                <a:ext uri="{FF2B5EF4-FFF2-40B4-BE49-F238E27FC236}">
                  <a16:creationId xmlns:a16="http://schemas.microsoft.com/office/drawing/2014/main" id="{9721E739-DCB3-454F-A2B7-0CD65EBD6724}"/>
                </a:ext>
              </a:extLst>
            </p:cNvPr>
            <p:cNvSpPr/>
            <p:nvPr/>
          </p:nvSpPr>
          <p:spPr>
            <a:xfrm>
              <a:off x="11027635" y="7301856"/>
              <a:ext cx="258043" cy="93486"/>
            </a:xfrm>
            <a:custGeom>
              <a:avLst/>
              <a:gdLst>
                <a:gd name="connsiteX0" fmla="*/ 108862 w 258043"/>
                <a:gd name="connsiteY0" fmla="*/ 48402 h 93486"/>
                <a:gd name="connsiteX1" fmla="*/ 88336 w 258043"/>
                <a:gd name="connsiteY1" fmla="*/ 53900 h 93486"/>
                <a:gd name="connsiteX2" fmla="*/ 112894 w 258043"/>
                <a:gd name="connsiteY2" fmla="*/ 58665 h 93486"/>
                <a:gd name="connsiteX3" fmla="*/ 97499 w 258043"/>
                <a:gd name="connsiteY3" fmla="*/ 72594 h 93486"/>
                <a:gd name="connsiteX4" fmla="*/ 78806 w 258043"/>
                <a:gd name="connsiteY4" fmla="*/ 78825 h 93486"/>
                <a:gd name="connsiteX5" fmla="*/ 44718 w 258043"/>
                <a:gd name="connsiteY5" fmla="*/ 93486 h 93486"/>
                <a:gd name="connsiteX6" fmla="*/ 0 w 258043"/>
                <a:gd name="connsiteY6" fmla="*/ 86522 h 93486"/>
                <a:gd name="connsiteX7" fmla="*/ 19060 w 258043"/>
                <a:gd name="connsiteY7" fmla="*/ 76259 h 93486"/>
                <a:gd name="connsiteX8" fmla="*/ 26757 w 258043"/>
                <a:gd name="connsiteY8" fmla="*/ 74793 h 93486"/>
                <a:gd name="connsiteX9" fmla="*/ 48017 w 258043"/>
                <a:gd name="connsiteY9" fmla="*/ 57932 h 93486"/>
                <a:gd name="connsiteX10" fmla="*/ 46917 w 258043"/>
                <a:gd name="connsiteY10" fmla="*/ 45103 h 93486"/>
                <a:gd name="connsiteX11" fmla="*/ 27857 w 258043"/>
                <a:gd name="connsiteY11" fmla="*/ 28243 h 93486"/>
                <a:gd name="connsiteX12" fmla="*/ 19060 w 258043"/>
                <a:gd name="connsiteY12" fmla="*/ 15780 h 93486"/>
                <a:gd name="connsiteX13" fmla="*/ 34088 w 258043"/>
                <a:gd name="connsiteY13" fmla="*/ 7717 h 93486"/>
                <a:gd name="connsiteX14" fmla="*/ 74774 w 258043"/>
                <a:gd name="connsiteY14" fmla="*/ 7717 h 93486"/>
                <a:gd name="connsiteX15" fmla="*/ 198664 w 258043"/>
                <a:gd name="connsiteY15" fmla="*/ 5884 h 93486"/>
                <a:gd name="connsiteX16" fmla="*/ 211493 w 258043"/>
                <a:gd name="connsiteY16" fmla="*/ 3685 h 93486"/>
                <a:gd name="connsiteX17" fmla="*/ 258043 w 258043"/>
                <a:gd name="connsiteY17" fmla="*/ 9549 h 93486"/>
                <a:gd name="connsiteX18" fmla="*/ 228720 w 258043"/>
                <a:gd name="connsiteY18" fmla="*/ 32275 h 93486"/>
                <a:gd name="connsiteX19" fmla="*/ 173006 w 258043"/>
                <a:gd name="connsiteY19" fmla="*/ 37040 h 93486"/>
                <a:gd name="connsiteX20" fmla="*/ 160911 w 258043"/>
                <a:gd name="connsiteY20" fmla="*/ 46936 h 93486"/>
                <a:gd name="connsiteX21" fmla="*/ 141117 w 258043"/>
                <a:gd name="connsiteY21" fmla="*/ 45470 h 93486"/>
                <a:gd name="connsiteX22" fmla="*/ 117292 w 258043"/>
                <a:gd name="connsiteY22" fmla="*/ 41805 h 93486"/>
                <a:gd name="connsiteX23" fmla="*/ 108862 w 258043"/>
                <a:gd name="connsiteY23" fmla="*/ 48402 h 9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8043" h="93486">
                  <a:moveTo>
                    <a:pt x="108862" y="48402"/>
                  </a:moveTo>
                  <a:cubicBezTo>
                    <a:pt x="102264" y="49502"/>
                    <a:pt x="96400" y="53900"/>
                    <a:pt x="88336" y="53900"/>
                  </a:cubicBezTo>
                  <a:cubicBezTo>
                    <a:pt x="96766" y="55366"/>
                    <a:pt x="104830" y="57199"/>
                    <a:pt x="112894" y="58665"/>
                  </a:cubicBezTo>
                  <a:cubicBezTo>
                    <a:pt x="113627" y="70028"/>
                    <a:pt x="104830" y="71494"/>
                    <a:pt x="97499" y="72594"/>
                  </a:cubicBezTo>
                  <a:cubicBezTo>
                    <a:pt x="90535" y="73693"/>
                    <a:pt x="84304" y="74060"/>
                    <a:pt x="78806" y="78825"/>
                  </a:cubicBezTo>
                  <a:cubicBezTo>
                    <a:pt x="68543" y="86522"/>
                    <a:pt x="57547" y="92387"/>
                    <a:pt x="44718" y="93486"/>
                  </a:cubicBezTo>
                  <a:cubicBezTo>
                    <a:pt x="29323" y="92754"/>
                    <a:pt x="13929" y="94953"/>
                    <a:pt x="0" y="86522"/>
                  </a:cubicBezTo>
                  <a:cubicBezTo>
                    <a:pt x="3665" y="77725"/>
                    <a:pt x="4765" y="64530"/>
                    <a:pt x="19060" y="76259"/>
                  </a:cubicBezTo>
                  <a:cubicBezTo>
                    <a:pt x="22725" y="79192"/>
                    <a:pt x="24192" y="76259"/>
                    <a:pt x="26757" y="74793"/>
                  </a:cubicBezTo>
                  <a:cubicBezTo>
                    <a:pt x="34821" y="70395"/>
                    <a:pt x="36654" y="59032"/>
                    <a:pt x="48017" y="57932"/>
                  </a:cubicBezTo>
                  <a:cubicBezTo>
                    <a:pt x="51315" y="57566"/>
                    <a:pt x="50216" y="48402"/>
                    <a:pt x="46917" y="45103"/>
                  </a:cubicBezTo>
                  <a:cubicBezTo>
                    <a:pt x="41052" y="38872"/>
                    <a:pt x="36654" y="30808"/>
                    <a:pt x="27857" y="28243"/>
                  </a:cubicBezTo>
                  <a:cubicBezTo>
                    <a:pt x="22359" y="26410"/>
                    <a:pt x="17227" y="22378"/>
                    <a:pt x="19060" y="15780"/>
                  </a:cubicBezTo>
                  <a:cubicBezTo>
                    <a:pt x="20893" y="8450"/>
                    <a:pt x="27857" y="6617"/>
                    <a:pt x="34088" y="7717"/>
                  </a:cubicBezTo>
                  <a:cubicBezTo>
                    <a:pt x="47650" y="9916"/>
                    <a:pt x="61212" y="8083"/>
                    <a:pt x="74774" y="7717"/>
                  </a:cubicBezTo>
                  <a:cubicBezTo>
                    <a:pt x="116193" y="6250"/>
                    <a:pt x="157245" y="-7678"/>
                    <a:pt x="198664" y="5884"/>
                  </a:cubicBezTo>
                  <a:cubicBezTo>
                    <a:pt x="202696" y="7350"/>
                    <a:pt x="207094" y="4051"/>
                    <a:pt x="211493" y="3685"/>
                  </a:cubicBezTo>
                  <a:cubicBezTo>
                    <a:pt x="227620" y="1485"/>
                    <a:pt x="243015" y="2585"/>
                    <a:pt x="258043" y="9549"/>
                  </a:cubicBezTo>
                  <a:cubicBezTo>
                    <a:pt x="256944" y="19079"/>
                    <a:pt x="242282" y="30075"/>
                    <a:pt x="228720" y="32275"/>
                  </a:cubicBezTo>
                  <a:cubicBezTo>
                    <a:pt x="210393" y="35573"/>
                    <a:pt x="192433" y="42904"/>
                    <a:pt x="173006" y="37040"/>
                  </a:cubicBezTo>
                  <a:cubicBezTo>
                    <a:pt x="166409" y="34840"/>
                    <a:pt x="164942" y="43271"/>
                    <a:pt x="160911" y="46936"/>
                  </a:cubicBezTo>
                  <a:cubicBezTo>
                    <a:pt x="153946" y="53167"/>
                    <a:pt x="146615" y="55366"/>
                    <a:pt x="141117" y="45470"/>
                  </a:cubicBezTo>
                  <a:cubicBezTo>
                    <a:pt x="130854" y="27143"/>
                    <a:pt x="131221" y="27143"/>
                    <a:pt x="117292" y="41805"/>
                  </a:cubicBezTo>
                  <a:cubicBezTo>
                    <a:pt x="114360" y="43637"/>
                    <a:pt x="111428" y="45837"/>
                    <a:pt x="108862" y="48402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59" name="Freeform: Shape 25358">
              <a:extLst>
                <a:ext uri="{FF2B5EF4-FFF2-40B4-BE49-F238E27FC236}">
                  <a16:creationId xmlns:a16="http://schemas.microsoft.com/office/drawing/2014/main" id="{1AE45A1F-B39E-48E9-96DD-6A75FD442CC7}"/>
                </a:ext>
              </a:extLst>
            </p:cNvPr>
            <p:cNvSpPr/>
            <p:nvPr/>
          </p:nvSpPr>
          <p:spPr>
            <a:xfrm>
              <a:off x="11106441" y="7359821"/>
              <a:ext cx="132686" cy="20859"/>
            </a:xfrm>
            <a:custGeom>
              <a:avLst/>
              <a:gdLst>
                <a:gd name="connsiteX0" fmla="*/ 0 w 132686"/>
                <a:gd name="connsiteY0" fmla="*/ 20860 h 20859"/>
                <a:gd name="connsiteX1" fmla="*/ 10996 w 132686"/>
                <a:gd name="connsiteY1" fmla="*/ 11330 h 20859"/>
                <a:gd name="connsiteX2" fmla="*/ 34088 w 132686"/>
                <a:gd name="connsiteY2" fmla="*/ 700 h 20859"/>
                <a:gd name="connsiteX3" fmla="*/ 116193 w 132686"/>
                <a:gd name="connsiteY3" fmla="*/ 5465 h 20859"/>
                <a:gd name="connsiteX4" fmla="*/ 132687 w 132686"/>
                <a:gd name="connsiteY4" fmla="*/ 10597 h 20859"/>
                <a:gd name="connsiteX5" fmla="*/ 108495 w 132686"/>
                <a:gd name="connsiteY5" fmla="*/ 16095 h 20859"/>
                <a:gd name="connsiteX6" fmla="*/ 0 w 132686"/>
                <a:gd name="connsiteY6" fmla="*/ 20860 h 2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686" h="20859">
                  <a:moveTo>
                    <a:pt x="0" y="20860"/>
                  </a:moveTo>
                  <a:cubicBezTo>
                    <a:pt x="2566" y="16461"/>
                    <a:pt x="2566" y="8764"/>
                    <a:pt x="10996" y="11330"/>
                  </a:cubicBezTo>
                  <a:cubicBezTo>
                    <a:pt x="22359" y="15362"/>
                    <a:pt x="27857" y="6931"/>
                    <a:pt x="34088" y="700"/>
                  </a:cubicBezTo>
                  <a:cubicBezTo>
                    <a:pt x="61945" y="-2965"/>
                    <a:pt x="88336" y="9131"/>
                    <a:pt x="116193" y="5465"/>
                  </a:cubicBezTo>
                  <a:cubicBezTo>
                    <a:pt x="121691" y="4732"/>
                    <a:pt x="129022" y="3266"/>
                    <a:pt x="132687" y="10597"/>
                  </a:cubicBezTo>
                  <a:cubicBezTo>
                    <a:pt x="125723" y="16828"/>
                    <a:pt x="115093" y="8764"/>
                    <a:pt x="108495" y="16095"/>
                  </a:cubicBezTo>
                  <a:cubicBezTo>
                    <a:pt x="72575" y="18294"/>
                    <a:pt x="35921" y="13162"/>
                    <a:pt x="0" y="20860"/>
                  </a:cubicBezTo>
                  <a:close/>
                </a:path>
              </a:pathLst>
            </a:custGeom>
            <a:solidFill>
              <a:srgbClr val="AA8C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60" name="Freeform: Shape 25359">
              <a:extLst>
                <a:ext uri="{FF2B5EF4-FFF2-40B4-BE49-F238E27FC236}">
                  <a16:creationId xmlns:a16="http://schemas.microsoft.com/office/drawing/2014/main" id="{C53142EB-93A0-47E1-834C-59818A3BB626}"/>
                </a:ext>
              </a:extLst>
            </p:cNvPr>
            <p:cNvSpPr/>
            <p:nvPr/>
          </p:nvSpPr>
          <p:spPr>
            <a:xfrm>
              <a:off x="11365218" y="7403348"/>
              <a:ext cx="22725" cy="18018"/>
            </a:xfrm>
            <a:custGeom>
              <a:avLst/>
              <a:gdLst>
                <a:gd name="connsiteX0" fmla="*/ 22725 w 22725"/>
                <a:gd name="connsiteY0" fmla="*/ 59 h 18018"/>
                <a:gd name="connsiteX1" fmla="*/ 19060 w 22725"/>
                <a:gd name="connsiteY1" fmla="*/ 18019 h 18018"/>
                <a:gd name="connsiteX2" fmla="*/ 0 w 22725"/>
                <a:gd name="connsiteY2" fmla="*/ 13621 h 18018"/>
                <a:gd name="connsiteX3" fmla="*/ 22725 w 22725"/>
                <a:gd name="connsiteY3" fmla="*/ 59 h 1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18018">
                  <a:moveTo>
                    <a:pt x="22725" y="59"/>
                  </a:moveTo>
                  <a:cubicBezTo>
                    <a:pt x="22725" y="6290"/>
                    <a:pt x="11363" y="10322"/>
                    <a:pt x="19060" y="18019"/>
                  </a:cubicBezTo>
                  <a:cubicBezTo>
                    <a:pt x="13195" y="16553"/>
                    <a:pt x="7697" y="15453"/>
                    <a:pt x="0" y="13621"/>
                  </a:cubicBezTo>
                  <a:cubicBezTo>
                    <a:pt x="7331" y="5557"/>
                    <a:pt x="12829" y="-674"/>
                    <a:pt x="22725" y="59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61" name="Freeform: Shape 25360">
              <a:extLst>
                <a:ext uri="{FF2B5EF4-FFF2-40B4-BE49-F238E27FC236}">
                  <a16:creationId xmlns:a16="http://schemas.microsoft.com/office/drawing/2014/main" id="{C9AB12C7-EB8B-4A4B-B68B-C437B6C3C021}"/>
                </a:ext>
              </a:extLst>
            </p:cNvPr>
            <p:cNvSpPr/>
            <p:nvPr/>
          </p:nvSpPr>
          <p:spPr>
            <a:xfrm>
              <a:off x="10972385" y="7221695"/>
              <a:ext cx="334186" cy="167049"/>
            </a:xfrm>
            <a:custGeom>
              <a:avLst/>
              <a:gdLst>
                <a:gd name="connsiteX0" fmla="*/ 265277 w 334186"/>
                <a:gd name="connsiteY0" fmla="*/ 87511 h 167049"/>
                <a:gd name="connsiteX1" fmla="*/ 223859 w 334186"/>
                <a:gd name="connsiteY1" fmla="*/ 86045 h 167049"/>
                <a:gd name="connsiteX2" fmla="*/ 179874 w 334186"/>
                <a:gd name="connsiteY2" fmla="*/ 87511 h 167049"/>
                <a:gd name="connsiteX3" fmla="*/ 109865 w 334186"/>
                <a:gd name="connsiteY3" fmla="*/ 96308 h 167049"/>
                <a:gd name="connsiteX4" fmla="*/ 84941 w 334186"/>
                <a:gd name="connsiteY4" fmla="*/ 91910 h 167049"/>
                <a:gd name="connsiteX5" fmla="*/ 76510 w 334186"/>
                <a:gd name="connsiteY5" fmla="*/ 97407 h 167049"/>
                <a:gd name="connsiteX6" fmla="*/ 81642 w 334186"/>
                <a:gd name="connsiteY6" fmla="*/ 104372 h 167049"/>
                <a:gd name="connsiteX7" fmla="*/ 105100 w 334186"/>
                <a:gd name="connsiteY7" fmla="*/ 119400 h 167049"/>
                <a:gd name="connsiteX8" fmla="*/ 108399 w 334186"/>
                <a:gd name="connsiteY8" fmla="*/ 135528 h 167049"/>
                <a:gd name="connsiteX9" fmla="*/ 99969 w 334186"/>
                <a:gd name="connsiteY9" fmla="*/ 143225 h 167049"/>
                <a:gd name="connsiteX10" fmla="*/ 82008 w 334186"/>
                <a:gd name="connsiteY10" fmla="*/ 160452 h 167049"/>
                <a:gd name="connsiteX11" fmla="*/ 74311 w 334186"/>
                <a:gd name="connsiteY11" fmla="*/ 161552 h 167049"/>
                <a:gd name="connsiteX12" fmla="*/ 54884 w 334186"/>
                <a:gd name="connsiteY12" fmla="*/ 167050 h 167049"/>
                <a:gd name="connsiteX13" fmla="*/ 54884 w 334186"/>
                <a:gd name="connsiteY13" fmla="*/ 167050 h 167049"/>
                <a:gd name="connsiteX14" fmla="*/ 16764 w 334186"/>
                <a:gd name="connsiteY14" fmla="*/ 141026 h 167049"/>
                <a:gd name="connsiteX15" fmla="*/ 6501 w 334186"/>
                <a:gd name="connsiteY15" fmla="*/ 136627 h 167049"/>
                <a:gd name="connsiteX16" fmla="*/ 270 w 334186"/>
                <a:gd name="connsiteY16" fmla="*/ 131862 h 167049"/>
                <a:gd name="connsiteX17" fmla="*/ 29593 w 334186"/>
                <a:gd name="connsiteY17" fmla="*/ 106938 h 167049"/>
                <a:gd name="connsiteX18" fmla="*/ 25928 w 334186"/>
                <a:gd name="connsiteY18" fmla="*/ 74682 h 167049"/>
                <a:gd name="connsiteX19" fmla="*/ 61482 w 334186"/>
                <a:gd name="connsiteY19" fmla="*/ 51957 h 167049"/>
                <a:gd name="connsiteX20" fmla="*/ 78343 w 334186"/>
                <a:gd name="connsiteY20" fmla="*/ 30697 h 167049"/>
                <a:gd name="connsiteX21" fmla="*/ 107299 w 334186"/>
                <a:gd name="connsiteY21" fmla="*/ 5773 h 167049"/>
                <a:gd name="connsiteX22" fmla="*/ 175109 w 334186"/>
                <a:gd name="connsiteY22" fmla="*/ 275 h 167049"/>
                <a:gd name="connsiteX23" fmla="*/ 180241 w 334186"/>
                <a:gd name="connsiteY23" fmla="*/ 275 h 167049"/>
                <a:gd name="connsiteX24" fmla="*/ 189038 w 334186"/>
                <a:gd name="connsiteY24" fmla="*/ 15670 h 167049"/>
                <a:gd name="connsiteX25" fmla="*/ 196368 w 334186"/>
                <a:gd name="connsiteY25" fmla="*/ 29965 h 167049"/>
                <a:gd name="connsiteX26" fmla="*/ 266011 w 334186"/>
                <a:gd name="connsiteY26" fmla="*/ 20434 h 167049"/>
                <a:gd name="connsiteX27" fmla="*/ 303764 w 334186"/>
                <a:gd name="connsiteY27" fmla="*/ 13837 h 167049"/>
                <a:gd name="connsiteX28" fmla="*/ 334187 w 334186"/>
                <a:gd name="connsiteY28" fmla="*/ 24100 h 167049"/>
                <a:gd name="connsiteX29" fmla="*/ 313661 w 334186"/>
                <a:gd name="connsiteY29" fmla="*/ 36196 h 167049"/>
                <a:gd name="connsiteX30" fmla="*/ 304497 w 334186"/>
                <a:gd name="connsiteY30" fmla="*/ 43893 h 167049"/>
                <a:gd name="connsiteX31" fmla="*/ 315860 w 334186"/>
                <a:gd name="connsiteY31" fmla="*/ 50857 h 167049"/>
                <a:gd name="connsiteX32" fmla="*/ 327223 w 334186"/>
                <a:gd name="connsiteY32" fmla="*/ 82013 h 167049"/>
                <a:gd name="connsiteX33" fmla="*/ 297533 w 334186"/>
                <a:gd name="connsiteY33" fmla="*/ 79081 h 167049"/>
                <a:gd name="connsiteX34" fmla="*/ 277373 w 334186"/>
                <a:gd name="connsiteY34" fmla="*/ 84212 h 167049"/>
                <a:gd name="connsiteX35" fmla="*/ 265277 w 334186"/>
                <a:gd name="connsiteY35" fmla="*/ 87511 h 16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4186" h="167049">
                  <a:moveTo>
                    <a:pt x="265277" y="87511"/>
                  </a:moveTo>
                  <a:cubicBezTo>
                    <a:pt x="251349" y="98141"/>
                    <a:pt x="237787" y="85678"/>
                    <a:pt x="223859" y="86045"/>
                  </a:cubicBezTo>
                  <a:cubicBezTo>
                    <a:pt x="209197" y="86045"/>
                    <a:pt x="194536" y="83112"/>
                    <a:pt x="179874" y="87511"/>
                  </a:cubicBezTo>
                  <a:cubicBezTo>
                    <a:pt x="157149" y="94109"/>
                    <a:pt x="132591" y="88611"/>
                    <a:pt x="109865" y="96308"/>
                  </a:cubicBezTo>
                  <a:cubicBezTo>
                    <a:pt x="101435" y="98874"/>
                    <a:pt x="94471" y="88611"/>
                    <a:pt x="84941" y="91910"/>
                  </a:cubicBezTo>
                  <a:cubicBezTo>
                    <a:pt x="81642" y="93009"/>
                    <a:pt x="76510" y="92643"/>
                    <a:pt x="76510" y="97407"/>
                  </a:cubicBezTo>
                  <a:cubicBezTo>
                    <a:pt x="76510" y="99607"/>
                    <a:pt x="80176" y="104372"/>
                    <a:pt x="81642" y="104372"/>
                  </a:cubicBezTo>
                  <a:cubicBezTo>
                    <a:pt x="93737" y="102539"/>
                    <a:pt x="95204" y="116834"/>
                    <a:pt x="105100" y="119400"/>
                  </a:cubicBezTo>
                  <a:cubicBezTo>
                    <a:pt x="112797" y="121599"/>
                    <a:pt x="109865" y="129663"/>
                    <a:pt x="108399" y="135528"/>
                  </a:cubicBezTo>
                  <a:cubicBezTo>
                    <a:pt x="107666" y="139193"/>
                    <a:pt x="111331" y="146524"/>
                    <a:pt x="99969" y="143225"/>
                  </a:cubicBezTo>
                  <a:cubicBezTo>
                    <a:pt x="92271" y="141026"/>
                    <a:pt x="94837" y="160452"/>
                    <a:pt x="82008" y="160452"/>
                  </a:cubicBezTo>
                  <a:cubicBezTo>
                    <a:pt x="80909" y="160452"/>
                    <a:pt x="76510" y="163385"/>
                    <a:pt x="74311" y="161552"/>
                  </a:cubicBezTo>
                  <a:cubicBezTo>
                    <a:pt x="64048" y="150922"/>
                    <a:pt x="61115" y="164118"/>
                    <a:pt x="54884" y="167050"/>
                  </a:cubicBezTo>
                  <a:lnTo>
                    <a:pt x="54884" y="167050"/>
                  </a:lnTo>
                  <a:cubicBezTo>
                    <a:pt x="48653" y="148723"/>
                    <a:pt x="27760" y="152022"/>
                    <a:pt x="16764" y="141026"/>
                  </a:cubicBezTo>
                  <a:cubicBezTo>
                    <a:pt x="13465" y="139559"/>
                    <a:pt x="9800" y="138093"/>
                    <a:pt x="6501" y="136627"/>
                  </a:cubicBezTo>
                  <a:cubicBezTo>
                    <a:pt x="4302" y="135161"/>
                    <a:pt x="1370" y="134428"/>
                    <a:pt x="270" y="131862"/>
                  </a:cubicBezTo>
                  <a:cubicBezTo>
                    <a:pt x="-1929" y="111336"/>
                    <a:pt x="9434" y="105105"/>
                    <a:pt x="29593" y="106938"/>
                  </a:cubicBezTo>
                  <a:cubicBezTo>
                    <a:pt x="10533" y="93009"/>
                    <a:pt x="10900" y="90077"/>
                    <a:pt x="25928" y="74682"/>
                  </a:cubicBezTo>
                  <a:cubicBezTo>
                    <a:pt x="36191" y="64053"/>
                    <a:pt x="47187" y="55622"/>
                    <a:pt x="61482" y="51957"/>
                  </a:cubicBezTo>
                  <a:cubicBezTo>
                    <a:pt x="72112" y="49024"/>
                    <a:pt x="77610" y="43160"/>
                    <a:pt x="78343" y="30697"/>
                  </a:cubicBezTo>
                  <a:cubicBezTo>
                    <a:pt x="79442" y="13104"/>
                    <a:pt x="90439" y="7606"/>
                    <a:pt x="107299" y="5773"/>
                  </a:cubicBezTo>
                  <a:cubicBezTo>
                    <a:pt x="130025" y="3207"/>
                    <a:pt x="153117" y="8705"/>
                    <a:pt x="175109" y="275"/>
                  </a:cubicBezTo>
                  <a:cubicBezTo>
                    <a:pt x="176942" y="-92"/>
                    <a:pt x="178774" y="-92"/>
                    <a:pt x="180241" y="275"/>
                  </a:cubicBezTo>
                  <a:cubicBezTo>
                    <a:pt x="187571" y="2841"/>
                    <a:pt x="195635" y="5406"/>
                    <a:pt x="189038" y="15670"/>
                  </a:cubicBezTo>
                  <a:cubicBezTo>
                    <a:pt x="183173" y="24833"/>
                    <a:pt x="189038" y="29598"/>
                    <a:pt x="196368" y="29965"/>
                  </a:cubicBezTo>
                  <a:cubicBezTo>
                    <a:pt x="220193" y="31431"/>
                    <a:pt x="245118" y="38395"/>
                    <a:pt x="266011" y="20434"/>
                  </a:cubicBezTo>
                  <a:cubicBezTo>
                    <a:pt x="278106" y="10171"/>
                    <a:pt x="291668" y="18602"/>
                    <a:pt x="303764" y="13837"/>
                  </a:cubicBezTo>
                  <a:cubicBezTo>
                    <a:pt x="314394" y="15670"/>
                    <a:pt x="328322" y="7606"/>
                    <a:pt x="334187" y="24100"/>
                  </a:cubicBezTo>
                  <a:cubicBezTo>
                    <a:pt x="329422" y="31797"/>
                    <a:pt x="321358" y="33263"/>
                    <a:pt x="313661" y="36196"/>
                  </a:cubicBezTo>
                  <a:cubicBezTo>
                    <a:pt x="309629" y="37662"/>
                    <a:pt x="304131" y="38761"/>
                    <a:pt x="304497" y="43893"/>
                  </a:cubicBezTo>
                  <a:cubicBezTo>
                    <a:pt x="304864" y="50857"/>
                    <a:pt x="311095" y="49758"/>
                    <a:pt x="315860" y="50857"/>
                  </a:cubicBezTo>
                  <a:cubicBezTo>
                    <a:pt x="334553" y="54889"/>
                    <a:pt x="337852" y="63686"/>
                    <a:pt x="327223" y="82013"/>
                  </a:cubicBezTo>
                  <a:cubicBezTo>
                    <a:pt x="318426" y="69551"/>
                    <a:pt x="309629" y="62586"/>
                    <a:pt x="297533" y="79081"/>
                  </a:cubicBezTo>
                  <a:cubicBezTo>
                    <a:pt x="293501" y="84579"/>
                    <a:pt x="281405" y="88244"/>
                    <a:pt x="277373" y="84212"/>
                  </a:cubicBezTo>
                  <a:cubicBezTo>
                    <a:pt x="267843" y="73583"/>
                    <a:pt x="268943" y="85312"/>
                    <a:pt x="265277" y="87511"/>
                  </a:cubicBezTo>
                  <a:close/>
                </a:path>
              </a:pathLst>
            </a:custGeom>
            <a:solidFill>
              <a:srgbClr val="4F35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62" name="Freeform: Shape 25361">
              <a:extLst>
                <a:ext uri="{FF2B5EF4-FFF2-40B4-BE49-F238E27FC236}">
                  <a16:creationId xmlns:a16="http://schemas.microsoft.com/office/drawing/2014/main" id="{896120CA-6764-49DF-B339-C359FBD61357}"/>
                </a:ext>
              </a:extLst>
            </p:cNvPr>
            <p:cNvSpPr/>
            <p:nvPr/>
          </p:nvSpPr>
          <p:spPr>
            <a:xfrm>
              <a:off x="10850490" y="7210441"/>
              <a:ext cx="297370" cy="143567"/>
            </a:xfrm>
            <a:custGeom>
              <a:avLst/>
              <a:gdLst>
                <a:gd name="connsiteX0" fmla="*/ 297370 w 297370"/>
                <a:gd name="connsiteY0" fmla="*/ 12629 h 143567"/>
                <a:gd name="connsiteX1" fmla="*/ 248620 w 297370"/>
                <a:gd name="connsiteY1" fmla="*/ 20326 h 143567"/>
                <a:gd name="connsiteX2" fmla="*/ 209034 w 297370"/>
                <a:gd name="connsiteY2" fmla="*/ 29489 h 143567"/>
                <a:gd name="connsiteX3" fmla="*/ 204269 w 297370"/>
                <a:gd name="connsiteY3" fmla="*/ 39386 h 143567"/>
                <a:gd name="connsiteX4" fmla="*/ 182277 w 297370"/>
                <a:gd name="connsiteY4" fmla="*/ 67976 h 143567"/>
                <a:gd name="connsiteX5" fmla="*/ 144157 w 297370"/>
                <a:gd name="connsiteY5" fmla="*/ 95100 h 143567"/>
                <a:gd name="connsiteX6" fmla="*/ 140858 w 297370"/>
                <a:gd name="connsiteY6" fmla="*/ 104630 h 143567"/>
                <a:gd name="connsiteX7" fmla="*/ 148189 w 297370"/>
                <a:gd name="connsiteY7" fmla="*/ 109395 h 143567"/>
                <a:gd name="connsiteX8" fmla="*/ 159185 w 297370"/>
                <a:gd name="connsiteY8" fmla="*/ 111227 h 143567"/>
                <a:gd name="connsiteX9" fmla="*/ 149655 w 297370"/>
                <a:gd name="connsiteY9" fmla="*/ 125522 h 143567"/>
                <a:gd name="connsiteX10" fmla="*/ 139392 w 297370"/>
                <a:gd name="connsiteY10" fmla="*/ 123323 h 143567"/>
                <a:gd name="connsiteX11" fmla="*/ 133894 w 297370"/>
                <a:gd name="connsiteY11" fmla="*/ 119658 h 143567"/>
                <a:gd name="connsiteX12" fmla="*/ 124730 w 297370"/>
                <a:gd name="connsiteY12" fmla="*/ 143483 h 143567"/>
                <a:gd name="connsiteX13" fmla="*/ 107136 w 297370"/>
                <a:gd name="connsiteY13" fmla="*/ 126622 h 143567"/>
                <a:gd name="connsiteX14" fmla="*/ 78913 w 297370"/>
                <a:gd name="connsiteY14" fmla="*/ 106096 h 143567"/>
                <a:gd name="connsiteX15" fmla="*/ 49590 w 297370"/>
                <a:gd name="connsiteY15" fmla="*/ 103530 h 143567"/>
                <a:gd name="connsiteX16" fmla="*/ 27964 w 297370"/>
                <a:gd name="connsiteY16" fmla="*/ 103897 h 143567"/>
                <a:gd name="connsiteX17" fmla="*/ 3406 w 297370"/>
                <a:gd name="connsiteY17" fmla="*/ 89968 h 143567"/>
                <a:gd name="connsiteX18" fmla="*/ 840 w 297370"/>
                <a:gd name="connsiteY18" fmla="*/ 84104 h 143567"/>
                <a:gd name="connsiteX19" fmla="*/ 22833 w 297370"/>
                <a:gd name="connsiteY19" fmla="*/ 65044 h 143567"/>
                <a:gd name="connsiteX20" fmla="*/ 57287 w 297370"/>
                <a:gd name="connsiteY20" fmla="*/ 40119 h 143567"/>
                <a:gd name="connsiteX21" fmla="*/ 63885 w 297370"/>
                <a:gd name="connsiteY21" fmla="*/ 36087 h 143567"/>
                <a:gd name="connsiteX22" fmla="*/ 128029 w 297370"/>
                <a:gd name="connsiteY22" fmla="*/ 37920 h 143567"/>
                <a:gd name="connsiteX23" fmla="*/ 120698 w 297370"/>
                <a:gd name="connsiteY23" fmla="*/ 26557 h 143567"/>
                <a:gd name="connsiteX24" fmla="*/ 131695 w 297370"/>
                <a:gd name="connsiteY24" fmla="*/ 15927 h 143567"/>
                <a:gd name="connsiteX25" fmla="*/ 171647 w 297370"/>
                <a:gd name="connsiteY25" fmla="*/ 3099 h 143567"/>
                <a:gd name="connsiteX26" fmla="*/ 176779 w 297370"/>
                <a:gd name="connsiteY26" fmla="*/ 1266 h 143567"/>
                <a:gd name="connsiteX27" fmla="*/ 280509 w 297370"/>
                <a:gd name="connsiteY27" fmla="*/ 2366 h 143567"/>
                <a:gd name="connsiteX28" fmla="*/ 297370 w 297370"/>
                <a:gd name="connsiteY28" fmla="*/ 12629 h 1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370" h="143567">
                  <a:moveTo>
                    <a:pt x="297370" y="12629"/>
                  </a:moveTo>
                  <a:cubicBezTo>
                    <a:pt x="283075" y="28756"/>
                    <a:pt x="264382" y="15561"/>
                    <a:pt x="248620" y="20326"/>
                  </a:cubicBezTo>
                  <a:cubicBezTo>
                    <a:pt x="235425" y="23991"/>
                    <a:pt x="218931" y="12995"/>
                    <a:pt x="209034" y="29489"/>
                  </a:cubicBezTo>
                  <a:cubicBezTo>
                    <a:pt x="207202" y="32788"/>
                    <a:pt x="203536" y="36820"/>
                    <a:pt x="204269" y="39386"/>
                  </a:cubicBezTo>
                  <a:cubicBezTo>
                    <a:pt x="210867" y="59912"/>
                    <a:pt x="196572" y="65044"/>
                    <a:pt x="182277" y="67976"/>
                  </a:cubicBezTo>
                  <a:cubicBezTo>
                    <a:pt x="165416" y="71641"/>
                    <a:pt x="156986" y="86303"/>
                    <a:pt x="144157" y="95100"/>
                  </a:cubicBezTo>
                  <a:cubicBezTo>
                    <a:pt x="140491" y="97666"/>
                    <a:pt x="139025" y="100598"/>
                    <a:pt x="140858" y="104630"/>
                  </a:cubicBezTo>
                  <a:cubicBezTo>
                    <a:pt x="142324" y="107929"/>
                    <a:pt x="144523" y="110128"/>
                    <a:pt x="148189" y="109395"/>
                  </a:cubicBezTo>
                  <a:cubicBezTo>
                    <a:pt x="152221" y="108662"/>
                    <a:pt x="157719" y="104996"/>
                    <a:pt x="159185" y="111227"/>
                  </a:cubicBezTo>
                  <a:cubicBezTo>
                    <a:pt x="161018" y="118192"/>
                    <a:pt x="151854" y="119291"/>
                    <a:pt x="149655" y="125522"/>
                  </a:cubicBezTo>
                  <a:cubicBezTo>
                    <a:pt x="147456" y="131754"/>
                    <a:pt x="142691" y="125522"/>
                    <a:pt x="139392" y="123323"/>
                  </a:cubicBezTo>
                  <a:cubicBezTo>
                    <a:pt x="137926" y="122224"/>
                    <a:pt x="136460" y="121491"/>
                    <a:pt x="133894" y="119658"/>
                  </a:cubicBezTo>
                  <a:cubicBezTo>
                    <a:pt x="131695" y="128455"/>
                    <a:pt x="123264" y="133586"/>
                    <a:pt x="124730" y="143483"/>
                  </a:cubicBezTo>
                  <a:cubicBezTo>
                    <a:pt x="112268" y="144583"/>
                    <a:pt x="110069" y="134686"/>
                    <a:pt x="107136" y="126622"/>
                  </a:cubicBezTo>
                  <a:cubicBezTo>
                    <a:pt x="101638" y="111594"/>
                    <a:pt x="97240" y="107929"/>
                    <a:pt x="78913" y="106096"/>
                  </a:cubicBezTo>
                  <a:cubicBezTo>
                    <a:pt x="69016" y="107929"/>
                    <a:pt x="60220" y="94367"/>
                    <a:pt x="49590" y="103530"/>
                  </a:cubicBezTo>
                  <a:cubicBezTo>
                    <a:pt x="42259" y="108295"/>
                    <a:pt x="35295" y="107562"/>
                    <a:pt x="27964" y="103897"/>
                  </a:cubicBezTo>
                  <a:cubicBezTo>
                    <a:pt x="19900" y="99132"/>
                    <a:pt x="13303" y="91801"/>
                    <a:pt x="3406" y="89968"/>
                  </a:cubicBezTo>
                  <a:cubicBezTo>
                    <a:pt x="1207" y="88502"/>
                    <a:pt x="-1359" y="87403"/>
                    <a:pt x="840" y="84104"/>
                  </a:cubicBezTo>
                  <a:cubicBezTo>
                    <a:pt x="6338" y="75307"/>
                    <a:pt x="15868" y="71641"/>
                    <a:pt x="22833" y="65044"/>
                  </a:cubicBezTo>
                  <a:cubicBezTo>
                    <a:pt x="32729" y="54781"/>
                    <a:pt x="49223" y="53314"/>
                    <a:pt x="57287" y="40119"/>
                  </a:cubicBezTo>
                  <a:cubicBezTo>
                    <a:pt x="59120" y="38286"/>
                    <a:pt x="61319" y="36820"/>
                    <a:pt x="63885" y="36087"/>
                  </a:cubicBezTo>
                  <a:cubicBezTo>
                    <a:pt x="85144" y="39019"/>
                    <a:pt x="106403" y="42685"/>
                    <a:pt x="128029" y="37920"/>
                  </a:cubicBezTo>
                  <a:cubicBezTo>
                    <a:pt x="123997" y="35720"/>
                    <a:pt x="118133" y="33521"/>
                    <a:pt x="120698" y="26557"/>
                  </a:cubicBezTo>
                  <a:cubicBezTo>
                    <a:pt x="122531" y="21426"/>
                    <a:pt x="126196" y="14095"/>
                    <a:pt x="131695" y="15927"/>
                  </a:cubicBezTo>
                  <a:cubicBezTo>
                    <a:pt x="148922" y="21426"/>
                    <a:pt x="161018" y="15194"/>
                    <a:pt x="171647" y="3099"/>
                  </a:cubicBezTo>
                  <a:cubicBezTo>
                    <a:pt x="172747" y="1999"/>
                    <a:pt x="174946" y="1999"/>
                    <a:pt x="176779" y="1266"/>
                  </a:cubicBezTo>
                  <a:cubicBezTo>
                    <a:pt x="211600" y="-1666"/>
                    <a:pt x="246055" y="1266"/>
                    <a:pt x="280509" y="2366"/>
                  </a:cubicBezTo>
                  <a:cubicBezTo>
                    <a:pt x="288573" y="2366"/>
                    <a:pt x="294804" y="4931"/>
                    <a:pt x="297370" y="12629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63" name="Freeform: Shape 25362">
              <a:extLst>
                <a:ext uri="{FF2B5EF4-FFF2-40B4-BE49-F238E27FC236}">
                  <a16:creationId xmlns:a16="http://schemas.microsoft.com/office/drawing/2014/main" id="{9F591251-192D-467F-8B06-4697643C5BC2}"/>
                </a:ext>
              </a:extLst>
            </p:cNvPr>
            <p:cNvSpPr/>
            <p:nvPr/>
          </p:nvSpPr>
          <p:spPr>
            <a:xfrm>
              <a:off x="10822039" y="7294150"/>
              <a:ext cx="82333" cy="67104"/>
            </a:xfrm>
            <a:custGeom>
              <a:avLst/>
              <a:gdLst>
                <a:gd name="connsiteX0" fmla="*/ 55316 w 82333"/>
                <a:gd name="connsiteY0" fmla="*/ 15056 h 67104"/>
                <a:gd name="connsiteX1" fmla="*/ 78041 w 82333"/>
                <a:gd name="connsiteY1" fmla="*/ 19455 h 67104"/>
                <a:gd name="connsiteX2" fmla="*/ 72543 w 82333"/>
                <a:gd name="connsiteY2" fmla="*/ 36315 h 67104"/>
                <a:gd name="connsiteX3" fmla="*/ 69611 w 82333"/>
                <a:gd name="connsiteY3" fmla="*/ 38514 h 67104"/>
                <a:gd name="connsiteX4" fmla="*/ 14996 w 82333"/>
                <a:gd name="connsiteY4" fmla="*/ 63806 h 67104"/>
                <a:gd name="connsiteX5" fmla="*/ 14263 w 82333"/>
                <a:gd name="connsiteY5" fmla="*/ 67104 h 67104"/>
                <a:gd name="connsiteX6" fmla="*/ 335 w 82333"/>
                <a:gd name="connsiteY6" fmla="*/ 21654 h 67104"/>
                <a:gd name="connsiteX7" fmla="*/ 21961 w 82333"/>
                <a:gd name="connsiteY7" fmla="*/ 28 h 67104"/>
                <a:gd name="connsiteX8" fmla="*/ 29291 w 82333"/>
                <a:gd name="connsiteY8" fmla="*/ 28 h 67104"/>
                <a:gd name="connsiteX9" fmla="*/ 32590 w 82333"/>
                <a:gd name="connsiteY9" fmla="*/ 4060 h 67104"/>
                <a:gd name="connsiteX10" fmla="*/ 25259 w 82333"/>
                <a:gd name="connsiteY10" fmla="*/ 15789 h 67104"/>
                <a:gd name="connsiteX11" fmla="*/ 23060 w 82333"/>
                <a:gd name="connsiteY11" fmla="*/ 34483 h 67104"/>
                <a:gd name="connsiteX12" fmla="*/ 38821 w 82333"/>
                <a:gd name="connsiteY12" fmla="*/ 21287 h 67104"/>
                <a:gd name="connsiteX13" fmla="*/ 55316 w 82333"/>
                <a:gd name="connsiteY13" fmla="*/ 15056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333" h="67104">
                  <a:moveTo>
                    <a:pt x="55316" y="15056"/>
                  </a:moveTo>
                  <a:cubicBezTo>
                    <a:pt x="62280" y="19821"/>
                    <a:pt x="70710" y="17988"/>
                    <a:pt x="78041" y="19455"/>
                  </a:cubicBezTo>
                  <a:cubicBezTo>
                    <a:pt x="80607" y="26419"/>
                    <a:pt x="88671" y="35216"/>
                    <a:pt x="72543" y="36315"/>
                  </a:cubicBezTo>
                  <a:cubicBezTo>
                    <a:pt x="71443" y="36315"/>
                    <a:pt x="70344" y="37415"/>
                    <a:pt x="69611" y="38514"/>
                  </a:cubicBezTo>
                  <a:cubicBezTo>
                    <a:pt x="56782" y="58308"/>
                    <a:pt x="34789" y="59041"/>
                    <a:pt x="14996" y="63806"/>
                  </a:cubicBezTo>
                  <a:cubicBezTo>
                    <a:pt x="14630" y="63806"/>
                    <a:pt x="14630" y="66005"/>
                    <a:pt x="14263" y="67104"/>
                  </a:cubicBezTo>
                  <a:cubicBezTo>
                    <a:pt x="-8462" y="57941"/>
                    <a:pt x="4367" y="36682"/>
                    <a:pt x="335" y="21654"/>
                  </a:cubicBezTo>
                  <a:cubicBezTo>
                    <a:pt x="-1864" y="13223"/>
                    <a:pt x="6932" y="-705"/>
                    <a:pt x="21961" y="28"/>
                  </a:cubicBezTo>
                  <a:cubicBezTo>
                    <a:pt x="24526" y="28"/>
                    <a:pt x="27092" y="28"/>
                    <a:pt x="29291" y="28"/>
                  </a:cubicBezTo>
                  <a:cubicBezTo>
                    <a:pt x="30391" y="1494"/>
                    <a:pt x="31491" y="2594"/>
                    <a:pt x="32590" y="4060"/>
                  </a:cubicBezTo>
                  <a:cubicBezTo>
                    <a:pt x="34056" y="10291"/>
                    <a:pt x="29291" y="12857"/>
                    <a:pt x="25259" y="15789"/>
                  </a:cubicBezTo>
                  <a:cubicBezTo>
                    <a:pt x="18662" y="21287"/>
                    <a:pt x="18662" y="27152"/>
                    <a:pt x="23060" y="34483"/>
                  </a:cubicBezTo>
                  <a:cubicBezTo>
                    <a:pt x="24160" y="24586"/>
                    <a:pt x="28925" y="16522"/>
                    <a:pt x="38821" y="21287"/>
                  </a:cubicBezTo>
                  <a:cubicBezTo>
                    <a:pt x="49084" y="26419"/>
                    <a:pt x="50917" y="19455"/>
                    <a:pt x="55316" y="15056"/>
                  </a:cubicBezTo>
                  <a:close/>
                </a:path>
              </a:pathLst>
            </a:custGeom>
            <a:solidFill>
              <a:srgbClr val="B797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64" name="Freeform: Shape 25363">
              <a:extLst>
                <a:ext uri="{FF2B5EF4-FFF2-40B4-BE49-F238E27FC236}">
                  <a16:creationId xmlns:a16="http://schemas.microsoft.com/office/drawing/2014/main" id="{BAE703FF-59F5-4EE0-ACCE-FDB164FB83EC}"/>
                </a:ext>
              </a:extLst>
            </p:cNvPr>
            <p:cNvSpPr/>
            <p:nvPr/>
          </p:nvSpPr>
          <p:spPr>
            <a:xfrm>
              <a:off x="10929403" y="7312762"/>
              <a:ext cx="49849" cy="45434"/>
            </a:xfrm>
            <a:custGeom>
              <a:avLst/>
              <a:gdLst>
                <a:gd name="connsiteX0" fmla="*/ 0 w 49849"/>
                <a:gd name="connsiteY0" fmla="*/ 3408 h 45434"/>
                <a:gd name="connsiteX1" fmla="*/ 35188 w 49849"/>
                <a:gd name="connsiteY1" fmla="*/ 8906 h 45434"/>
                <a:gd name="connsiteX2" fmla="*/ 30056 w 49849"/>
                <a:gd name="connsiteY2" fmla="*/ 15137 h 45434"/>
                <a:gd name="connsiteX3" fmla="*/ 45817 w 49849"/>
                <a:gd name="connsiteY3" fmla="*/ 40795 h 45434"/>
                <a:gd name="connsiteX4" fmla="*/ 49849 w 49849"/>
                <a:gd name="connsiteY4" fmla="*/ 44827 h 45434"/>
                <a:gd name="connsiteX5" fmla="*/ 31156 w 49849"/>
                <a:gd name="connsiteY5" fmla="*/ 38596 h 45434"/>
                <a:gd name="connsiteX6" fmla="*/ 21259 w 49849"/>
                <a:gd name="connsiteY6" fmla="*/ 36763 h 45434"/>
                <a:gd name="connsiteX7" fmla="*/ 7697 w 49849"/>
                <a:gd name="connsiteY7" fmla="*/ 39695 h 45434"/>
                <a:gd name="connsiteX8" fmla="*/ 4765 w 49849"/>
                <a:gd name="connsiteY8" fmla="*/ 17703 h 45434"/>
                <a:gd name="connsiteX9" fmla="*/ 0 w 49849"/>
                <a:gd name="connsiteY9" fmla="*/ 3408 h 4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849" h="45434">
                  <a:moveTo>
                    <a:pt x="0" y="3408"/>
                  </a:moveTo>
                  <a:cubicBezTo>
                    <a:pt x="13195" y="-4656"/>
                    <a:pt x="26024" y="3408"/>
                    <a:pt x="35188" y="8906"/>
                  </a:cubicBezTo>
                  <a:cubicBezTo>
                    <a:pt x="46184" y="15870"/>
                    <a:pt x="28590" y="12572"/>
                    <a:pt x="30056" y="15137"/>
                  </a:cubicBezTo>
                  <a:cubicBezTo>
                    <a:pt x="34821" y="23934"/>
                    <a:pt x="32255" y="37496"/>
                    <a:pt x="45817" y="40795"/>
                  </a:cubicBezTo>
                  <a:cubicBezTo>
                    <a:pt x="47283" y="42261"/>
                    <a:pt x="48383" y="43361"/>
                    <a:pt x="49849" y="44827"/>
                  </a:cubicBezTo>
                  <a:cubicBezTo>
                    <a:pt x="43252" y="44094"/>
                    <a:pt x="35188" y="49225"/>
                    <a:pt x="31156" y="38596"/>
                  </a:cubicBezTo>
                  <a:cubicBezTo>
                    <a:pt x="30056" y="36030"/>
                    <a:pt x="25291" y="34930"/>
                    <a:pt x="21259" y="36763"/>
                  </a:cubicBezTo>
                  <a:cubicBezTo>
                    <a:pt x="16861" y="38962"/>
                    <a:pt x="12096" y="47393"/>
                    <a:pt x="7697" y="39695"/>
                  </a:cubicBezTo>
                  <a:cubicBezTo>
                    <a:pt x="4398" y="33831"/>
                    <a:pt x="-1100" y="26500"/>
                    <a:pt x="4765" y="17703"/>
                  </a:cubicBezTo>
                  <a:cubicBezTo>
                    <a:pt x="8064" y="12938"/>
                    <a:pt x="12096" y="4874"/>
                    <a:pt x="0" y="3408"/>
                  </a:cubicBezTo>
                  <a:close/>
                </a:path>
              </a:pathLst>
            </a:custGeom>
            <a:solidFill>
              <a:srgbClr val="A9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65" name="Freeform: Shape 25364">
              <a:extLst>
                <a:ext uri="{FF2B5EF4-FFF2-40B4-BE49-F238E27FC236}">
                  <a16:creationId xmlns:a16="http://schemas.microsoft.com/office/drawing/2014/main" id="{42A380F2-C5A6-4A3F-9873-0E856FAE93FF}"/>
                </a:ext>
              </a:extLst>
            </p:cNvPr>
            <p:cNvSpPr/>
            <p:nvPr/>
          </p:nvSpPr>
          <p:spPr>
            <a:xfrm>
              <a:off x="10989515" y="7362354"/>
              <a:ext cx="39001" cy="25657"/>
            </a:xfrm>
            <a:custGeom>
              <a:avLst/>
              <a:gdLst>
                <a:gd name="connsiteX0" fmla="*/ 0 w 39001"/>
                <a:gd name="connsiteY0" fmla="*/ 0 h 25657"/>
                <a:gd name="connsiteX1" fmla="*/ 34821 w 39001"/>
                <a:gd name="connsiteY1" fmla="*/ 8431 h 25657"/>
                <a:gd name="connsiteX2" fmla="*/ 38120 w 39001"/>
                <a:gd name="connsiteY2" fmla="*/ 25658 h 25657"/>
                <a:gd name="connsiteX3" fmla="*/ 0 w 39001"/>
                <a:gd name="connsiteY3" fmla="*/ 0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01" h="25657">
                  <a:moveTo>
                    <a:pt x="0" y="0"/>
                  </a:moveTo>
                  <a:cubicBezTo>
                    <a:pt x="12096" y="367"/>
                    <a:pt x="21992" y="8064"/>
                    <a:pt x="34821" y="8431"/>
                  </a:cubicBezTo>
                  <a:cubicBezTo>
                    <a:pt x="45817" y="8797"/>
                    <a:pt x="30789" y="20893"/>
                    <a:pt x="38120" y="25658"/>
                  </a:cubicBezTo>
                  <a:cubicBezTo>
                    <a:pt x="22359" y="21626"/>
                    <a:pt x="6598" y="17594"/>
                    <a:pt x="0" y="0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66" name="Freeform: Shape 25365">
              <a:extLst>
                <a:ext uri="{FF2B5EF4-FFF2-40B4-BE49-F238E27FC236}">
                  <a16:creationId xmlns:a16="http://schemas.microsoft.com/office/drawing/2014/main" id="{E0C2F73E-EC34-43D1-AFA5-3E9412A5E9FD}"/>
                </a:ext>
              </a:extLst>
            </p:cNvPr>
            <p:cNvSpPr/>
            <p:nvPr/>
          </p:nvSpPr>
          <p:spPr>
            <a:xfrm>
              <a:off x="10802214" y="7189741"/>
              <a:ext cx="290756" cy="74279"/>
            </a:xfrm>
            <a:custGeom>
              <a:avLst/>
              <a:gdLst>
                <a:gd name="connsiteX0" fmla="*/ 112894 w 290756"/>
                <a:gd name="connsiteY0" fmla="*/ 59353 h 74279"/>
                <a:gd name="connsiteX1" fmla="*/ 108495 w 290756"/>
                <a:gd name="connsiteY1" fmla="*/ 63018 h 74279"/>
                <a:gd name="connsiteX2" fmla="*/ 90535 w 290756"/>
                <a:gd name="connsiteY2" fmla="*/ 63018 h 74279"/>
                <a:gd name="connsiteX3" fmla="*/ 33355 w 290756"/>
                <a:gd name="connsiteY3" fmla="*/ 64851 h 74279"/>
                <a:gd name="connsiteX4" fmla="*/ 0 w 290756"/>
                <a:gd name="connsiteY4" fmla="*/ 73648 h 74279"/>
                <a:gd name="connsiteX5" fmla="*/ 16861 w 290756"/>
                <a:gd name="connsiteY5" fmla="*/ 55688 h 74279"/>
                <a:gd name="connsiteX6" fmla="*/ 56080 w 290756"/>
                <a:gd name="connsiteY6" fmla="*/ 25265 h 74279"/>
                <a:gd name="connsiteX7" fmla="*/ 214059 w 290756"/>
                <a:gd name="connsiteY7" fmla="*/ 5105 h 74279"/>
                <a:gd name="connsiteX8" fmla="*/ 276737 w 290756"/>
                <a:gd name="connsiteY8" fmla="*/ 340 h 74279"/>
                <a:gd name="connsiteX9" fmla="*/ 289932 w 290756"/>
                <a:gd name="connsiteY9" fmla="*/ 4372 h 74279"/>
                <a:gd name="connsiteX10" fmla="*/ 282968 w 290756"/>
                <a:gd name="connsiteY10" fmla="*/ 17568 h 74279"/>
                <a:gd name="connsiteX11" fmla="*/ 259876 w 290756"/>
                <a:gd name="connsiteY11" fmla="*/ 23432 h 74279"/>
                <a:gd name="connsiteX12" fmla="*/ 219557 w 290756"/>
                <a:gd name="connsiteY12" fmla="*/ 25631 h 74279"/>
                <a:gd name="connsiteX13" fmla="*/ 130854 w 290756"/>
                <a:gd name="connsiteY13" fmla="*/ 56054 h 74279"/>
                <a:gd name="connsiteX14" fmla="*/ 112894 w 290756"/>
                <a:gd name="connsiteY14" fmla="*/ 59353 h 74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756" h="74279">
                  <a:moveTo>
                    <a:pt x="112894" y="59353"/>
                  </a:moveTo>
                  <a:cubicBezTo>
                    <a:pt x="111428" y="60452"/>
                    <a:pt x="109962" y="61919"/>
                    <a:pt x="108495" y="63018"/>
                  </a:cubicBezTo>
                  <a:cubicBezTo>
                    <a:pt x="102631" y="64851"/>
                    <a:pt x="96766" y="68883"/>
                    <a:pt x="90535" y="63018"/>
                  </a:cubicBezTo>
                  <a:cubicBezTo>
                    <a:pt x="71109" y="51289"/>
                    <a:pt x="52415" y="62652"/>
                    <a:pt x="33355" y="64851"/>
                  </a:cubicBezTo>
                  <a:cubicBezTo>
                    <a:pt x="21992" y="66317"/>
                    <a:pt x="12829" y="76947"/>
                    <a:pt x="0" y="73648"/>
                  </a:cubicBezTo>
                  <a:cubicBezTo>
                    <a:pt x="1466" y="63751"/>
                    <a:pt x="13195" y="63751"/>
                    <a:pt x="16861" y="55688"/>
                  </a:cubicBezTo>
                  <a:cubicBezTo>
                    <a:pt x="29323" y="44691"/>
                    <a:pt x="39953" y="31129"/>
                    <a:pt x="56080" y="25265"/>
                  </a:cubicBezTo>
                  <a:cubicBezTo>
                    <a:pt x="109228" y="24165"/>
                    <a:pt x="161277" y="10970"/>
                    <a:pt x="214059" y="5105"/>
                  </a:cubicBezTo>
                  <a:cubicBezTo>
                    <a:pt x="235318" y="5472"/>
                    <a:pt x="255844" y="1440"/>
                    <a:pt x="276737" y="340"/>
                  </a:cubicBezTo>
                  <a:cubicBezTo>
                    <a:pt x="281868" y="-26"/>
                    <a:pt x="287366" y="-1126"/>
                    <a:pt x="289932" y="4372"/>
                  </a:cubicBezTo>
                  <a:cubicBezTo>
                    <a:pt x="292864" y="10970"/>
                    <a:pt x="287366" y="14635"/>
                    <a:pt x="282968" y="17568"/>
                  </a:cubicBezTo>
                  <a:cubicBezTo>
                    <a:pt x="276004" y="22332"/>
                    <a:pt x="267940" y="23066"/>
                    <a:pt x="259876" y="23432"/>
                  </a:cubicBezTo>
                  <a:cubicBezTo>
                    <a:pt x="246314" y="24165"/>
                    <a:pt x="232752" y="20866"/>
                    <a:pt x="219557" y="25631"/>
                  </a:cubicBezTo>
                  <a:cubicBezTo>
                    <a:pt x="189867" y="34795"/>
                    <a:pt x="159444" y="42858"/>
                    <a:pt x="130854" y="56054"/>
                  </a:cubicBezTo>
                  <a:cubicBezTo>
                    <a:pt x="124623" y="58986"/>
                    <a:pt x="118025" y="55688"/>
                    <a:pt x="112894" y="59353"/>
                  </a:cubicBezTo>
                  <a:close/>
                </a:path>
              </a:pathLst>
            </a:custGeom>
            <a:solidFill>
              <a:srgbClr val="CFBD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67" name="Freeform: Shape 25366">
              <a:extLst>
                <a:ext uri="{FF2B5EF4-FFF2-40B4-BE49-F238E27FC236}">
                  <a16:creationId xmlns:a16="http://schemas.microsoft.com/office/drawing/2014/main" id="{23540054-A89F-4041-BB08-2B03717004E1}"/>
                </a:ext>
              </a:extLst>
            </p:cNvPr>
            <p:cNvSpPr/>
            <p:nvPr/>
          </p:nvSpPr>
          <p:spPr>
            <a:xfrm>
              <a:off x="10748700" y="7228565"/>
              <a:ext cx="72574" cy="46919"/>
            </a:xfrm>
            <a:custGeom>
              <a:avLst/>
              <a:gdLst>
                <a:gd name="connsiteX0" fmla="*/ 72575 w 72574"/>
                <a:gd name="connsiteY0" fmla="*/ 20529 h 46919"/>
                <a:gd name="connsiteX1" fmla="*/ 53881 w 72574"/>
                <a:gd name="connsiteY1" fmla="*/ 35190 h 46919"/>
                <a:gd name="connsiteX2" fmla="*/ 42885 w 72574"/>
                <a:gd name="connsiteY2" fmla="*/ 43987 h 46919"/>
                <a:gd name="connsiteX3" fmla="*/ 19793 w 72574"/>
                <a:gd name="connsiteY3" fmla="*/ 46920 h 46919"/>
                <a:gd name="connsiteX4" fmla="*/ 23458 w 72574"/>
                <a:gd name="connsiteY4" fmla="*/ 23827 h 46919"/>
                <a:gd name="connsiteX5" fmla="*/ 0 w 72574"/>
                <a:gd name="connsiteY5" fmla="*/ 26760 h 46919"/>
                <a:gd name="connsiteX6" fmla="*/ 19793 w 72574"/>
                <a:gd name="connsiteY6" fmla="*/ 6234 h 46919"/>
                <a:gd name="connsiteX7" fmla="*/ 31522 w 72574"/>
                <a:gd name="connsiteY7" fmla="*/ 2935 h 46919"/>
                <a:gd name="connsiteX8" fmla="*/ 56080 w 72574"/>
                <a:gd name="connsiteY8" fmla="*/ 12098 h 46919"/>
                <a:gd name="connsiteX9" fmla="*/ 72575 w 72574"/>
                <a:gd name="connsiteY9" fmla="*/ 20529 h 4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574" h="46919">
                  <a:moveTo>
                    <a:pt x="72575" y="20529"/>
                  </a:moveTo>
                  <a:cubicBezTo>
                    <a:pt x="69276" y="29326"/>
                    <a:pt x="60112" y="30792"/>
                    <a:pt x="53881" y="35190"/>
                  </a:cubicBezTo>
                  <a:cubicBezTo>
                    <a:pt x="50216" y="38122"/>
                    <a:pt x="46550" y="41055"/>
                    <a:pt x="42885" y="43987"/>
                  </a:cubicBezTo>
                  <a:cubicBezTo>
                    <a:pt x="35188" y="45087"/>
                    <a:pt x="27490" y="45820"/>
                    <a:pt x="19793" y="46920"/>
                  </a:cubicBezTo>
                  <a:cubicBezTo>
                    <a:pt x="20893" y="39222"/>
                    <a:pt x="22359" y="31525"/>
                    <a:pt x="23458" y="23827"/>
                  </a:cubicBezTo>
                  <a:cubicBezTo>
                    <a:pt x="14295" y="19795"/>
                    <a:pt x="9163" y="33357"/>
                    <a:pt x="0" y="26760"/>
                  </a:cubicBezTo>
                  <a:cubicBezTo>
                    <a:pt x="2932" y="16863"/>
                    <a:pt x="18327" y="17963"/>
                    <a:pt x="19793" y="6234"/>
                  </a:cubicBezTo>
                  <a:cubicBezTo>
                    <a:pt x="20893" y="-4396"/>
                    <a:pt x="26757" y="1469"/>
                    <a:pt x="31522" y="2935"/>
                  </a:cubicBezTo>
                  <a:cubicBezTo>
                    <a:pt x="38487" y="9532"/>
                    <a:pt x="45817" y="13198"/>
                    <a:pt x="56080" y="12098"/>
                  </a:cubicBezTo>
                  <a:cubicBezTo>
                    <a:pt x="62678" y="10632"/>
                    <a:pt x="71475" y="9532"/>
                    <a:pt x="72575" y="20529"/>
                  </a:cubicBezTo>
                  <a:close/>
                </a:path>
              </a:pathLst>
            </a:custGeom>
            <a:solidFill>
              <a:srgbClr val="DCCC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68" name="Freeform: Shape 25367">
              <a:extLst>
                <a:ext uri="{FF2B5EF4-FFF2-40B4-BE49-F238E27FC236}">
                  <a16:creationId xmlns:a16="http://schemas.microsoft.com/office/drawing/2014/main" id="{38F67B3F-8074-4968-834C-991DE298076A}"/>
                </a:ext>
              </a:extLst>
            </p:cNvPr>
            <p:cNvSpPr/>
            <p:nvPr/>
          </p:nvSpPr>
          <p:spPr>
            <a:xfrm>
              <a:off x="10871092" y="7251554"/>
              <a:ext cx="39617" cy="23930"/>
            </a:xfrm>
            <a:custGeom>
              <a:avLst/>
              <a:gdLst>
                <a:gd name="connsiteX0" fmla="*/ 21657 w 39617"/>
                <a:gd name="connsiteY0" fmla="*/ 1571 h 23930"/>
                <a:gd name="connsiteX1" fmla="*/ 39618 w 39617"/>
                <a:gd name="connsiteY1" fmla="*/ 1571 h 23930"/>
                <a:gd name="connsiteX2" fmla="*/ 2597 w 39617"/>
                <a:gd name="connsiteY2" fmla="*/ 23930 h 23930"/>
                <a:gd name="connsiteX3" fmla="*/ 21657 w 39617"/>
                <a:gd name="connsiteY3" fmla="*/ 1571 h 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17" h="23930">
                  <a:moveTo>
                    <a:pt x="21657" y="1571"/>
                  </a:moveTo>
                  <a:cubicBezTo>
                    <a:pt x="27522" y="2671"/>
                    <a:pt x="33387" y="-2461"/>
                    <a:pt x="39618" y="1571"/>
                  </a:cubicBezTo>
                  <a:cubicBezTo>
                    <a:pt x="31554" y="16233"/>
                    <a:pt x="16892" y="19898"/>
                    <a:pt x="2597" y="23930"/>
                  </a:cubicBezTo>
                  <a:cubicBezTo>
                    <a:pt x="-6933" y="2671"/>
                    <a:pt x="12127" y="5970"/>
                    <a:pt x="21657" y="1571"/>
                  </a:cubicBezTo>
                  <a:close/>
                </a:path>
              </a:pathLst>
            </a:custGeom>
            <a:solidFill>
              <a:srgbClr val="D8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69" name="Freeform: Shape 25368">
              <a:extLst>
                <a:ext uri="{FF2B5EF4-FFF2-40B4-BE49-F238E27FC236}">
                  <a16:creationId xmlns:a16="http://schemas.microsoft.com/office/drawing/2014/main" id="{EB1AC1B0-EE53-41B3-8CBD-6B73B4AACBC1}"/>
                </a:ext>
              </a:extLst>
            </p:cNvPr>
            <p:cNvSpPr/>
            <p:nvPr/>
          </p:nvSpPr>
          <p:spPr>
            <a:xfrm>
              <a:off x="11574145" y="7233909"/>
              <a:ext cx="234218" cy="71631"/>
            </a:xfrm>
            <a:custGeom>
              <a:avLst/>
              <a:gdLst>
                <a:gd name="connsiteX0" fmla="*/ 212226 w 234218"/>
                <a:gd name="connsiteY0" fmla="*/ 22515 h 71631"/>
                <a:gd name="connsiteX1" fmla="*/ 224322 w 234218"/>
                <a:gd name="connsiteY1" fmla="*/ 29113 h 71631"/>
                <a:gd name="connsiteX2" fmla="*/ 208927 w 234218"/>
                <a:gd name="connsiteY2" fmla="*/ 39743 h 71631"/>
                <a:gd name="connsiteX3" fmla="*/ 214425 w 234218"/>
                <a:gd name="connsiteY3" fmla="*/ 46340 h 71631"/>
                <a:gd name="connsiteX4" fmla="*/ 234218 w 234218"/>
                <a:gd name="connsiteY4" fmla="*/ 57337 h 71631"/>
                <a:gd name="connsiteX5" fmla="*/ 170807 w 234218"/>
                <a:gd name="connsiteY5" fmla="*/ 71632 h 71631"/>
                <a:gd name="connsiteX6" fmla="*/ 102997 w 234218"/>
                <a:gd name="connsiteY6" fmla="*/ 47807 h 71631"/>
                <a:gd name="connsiteX7" fmla="*/ 66344 w 234218"/>
                <a:gd name="connsiteY7" fmla="*/ 34611 h 71631"/>
                <a:gd name="connsiteX8" fmla="*/ 17960 w 234218"/>
                <a:gd name="connsiteY8" fmla="*/ 21049 h 71631"/>
                <a:gd name="connsiteX9" fmla="*/ 0 w 234218"/>
                <a:gd name="connsiteY9" fmla="*/ 10053 h 71631"/>
                <a:gd name="connsiteX10" fmla="*/ 18694 w 234218"/>
                <a:gd name="connsiteY10" fmla="*/ 156 h 71631"/>
                <a:gd name="connsiteX11" fmla="*/ 158345 w 234218"/>
                <a:gd name="connsiteY11" fmla="*/ 11519 h 71631"/>
                <a:gd name="connsiteX12" fmla="*/ 195732 w 234218"/>
                <a:gd name="connsiteY12" fmla="*/ 14085 h 71631"/>
                <a:gd name="connsiteX13" fmla="*/ 212226 w 234218"/>
                <a:gd name="connsiteY13" fmla="*/ 22515 h 7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4218" h="71631">
                  <a:moveTo>
                    <a:pt x="212226" y="22515"/>
                  </a:moveTo>
                  <a:cubicBezTo>
                    <a:pt x="214425" y="28380"/>
                    <a:pt x="221389" y="25081"/>
                    <a:pt x="224322" y="29113"/>
                  </a:cubicBezTo>
                  <a:cubicBezTo>
                    <a:pt x="222122" y="37177"/>
                    <a:pt x="210027" y="30579"/>
                    <a:pt x="208927" y="39743"/>
                  </a:cubicBezTo>
                  <a:cubicBezTo>
                    <a:pt x="208561" y="43408"/>
                    <a:pt x="211859" y="44874"/>
                    <a:pt x="214425" y="46340"/>
                  </a:cubicBezTo>
                  <a:cubicBezTo>
                    <a:pt x="220290" y="49639"/>
                    <a:pt x="227987" y="49273"/>
                    <a:pt x="234218" y="57337"/>
                  </a:cubicBezTo>
                  <a:cubicBezTo>
                    <a:pt x="214059" y="69432"/>
                    <a:pt x="192799" y="71265"/>
                    <a:pt x="170807" y="71632"/>
                  </a:cubicBezTo>
                  <a:cubicBezTo>
                    <a:pt x="145516" y="71265"/>
                    <a:pt x="126456" y="54038"/>
                    <a:pt x="102997" y="47807"/>
                  </a:cubicBezTo>
                  <a:cubicBezTo>
                    <a:pt x="90535" y="44508"/>
                    <a:pt x="78806" y="38643"/>
                    <a:pt x="66344" y="34611"/>
                  </a:cubicBezTo>
                  <a:cubicBezTo>
                    <a:pt x="50582" y="28380"/>
                    <a:pt x="34088" y="25081"/>
                    <a:pt x="17960" y="21049"/>
                  </a:cubicBezTo>
                  <a:cubicBezTo>
                    <a:pt x="10996" y="19217"/>
                    <a:pt x="2932" y="18483"/>
                    <a:pt x="0" y="10053"/>
                  </a:cubicBezTo>
                  <a:cubicBezTo>
                    <a:pt x="1466" y="-2043"/>
                    <a:pt x="10996" y="156"/>
                    <a:pt x="18694" y="156"/>
                  </a:cubicBezTo>
                  <a:cubicBezTo>
                    <a:pt x="65610" y="523"/>
                    <a:pt x="111794" y="8587"/>
                    <a:pt x="158345" y="11519"/>
                  </a:cubicBezTo>
                  <a:cubicBezTo>
                    <a:pt x="170807" y="12252"/>
                    <a:pt x="183269" y="14085"/>
                    <a:pt x="195732" y="14085"/>
                  </a:cubicBezTo>
                  <a:cubicBezTo>
                    <a:pt x="202329" y="14451"/>
                    <a:pt x="208927" y="15551"/>
                    <a:pt x="212226" y="22515"/>
                  </a:cubicBezTo>
                  <a:close/>
                </a:path>
              </a:pathLst>
            </a:custGeom>
            <a:solidFill>
              <a:srgbClr val="F1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70" name="Freeform: Shape 25369">
              <a:extLst>
                <a:ext uri="{FF2B5EF4-FFF2-40B4-BE49-F238E27FC236}">
                  <a16:creationId xmlns:a16="http://schemas.microsoft.com/office/drawing/2014/main" id="{E3BF38BC-9682-4D25-AB01-60C2879E8B68}"/>
                </a:ext>
              </a:extLst>
            </p:cNvPr>
            <p:cNvSpPr/>
            <p:nvPr/>
          </p:nvSpPr>
          <p:spPr>
            <a:xfrm>
              <a:off x="11621740" y="7309498"/>
              <a:ext cx="147554" cy="83736"/>
            </a:xfrm>
            <a:custGeom>
              <a:avLst/>
              <a:gdLst>
                <a:gd name="connsiteX0" fmla="*/ 122479 w 147554"/>
                <a:gd name="connsiteY0" fmla="*/ 67151 h 83736"/>
                <a:gd name="connsiteX1" fmla="*/ 94255 w 147554"/>
                <a:gd name="connsiteY1" fmla="*/ 80347 h 83736"/>
                <a:gd name="connsiteX2" fmla="*/ 4087 w 147554"/>
                <a:gd name="connsiteY2" fmla="*/ 81813 h 83736"/>
                <a:gd name="connsiteX3" fmla="*/ 2987 w 147554"/>
                <a:gd name="connsiteY3" fmla="*/ 71916 h 83736"/>
                <a:gd name="connsiteX4" fmla="*/ 11051 w 147554"/>
                <a:gd name="connsiteY4" fmla="*/ 65319 h 83736"/>
                <a:gd name="connsiteX5" fmla="*/ 38908 w 147554"/>
                <a:gd name="connsiteY5" fmla="*/ 63119 h 83736"/>
                <a:gd name="connsiteX6" fmla="*/ 51370 w 147554"/>
                <a:gd name="connsiteY6" fmla="*/ 56522 h 83736"/>
                <a:gd name="connsiteX7" fmla="*/ 74462 w 147554"/>
                <a:gd name="connsiteY7" fmla="*/ 40394 h 83736"/>
                <a:gd name="connsiteX8" fmla="*/ 98287 w 147554"/>
                <a:gd name="connsiteY8" fmla="*/ 49924 h 83736"/>
                <a:gd name="connsiteX9" fmla="*/ 116614 w 147554"/>
                <a:gd name="connsiteY9" fmla="*/ 48091 h 83736"/>
                <a:gd name="connsiteX10" fmla="*/ 111849 w 147554"/>
                <a:gd name="connsiteY10" fmla="*/ 33796 h 83736"/>
                <a:gd name="connsiteX11" fmla="*/ 99020 w 147554"/>
                <a:gd name="connsiteY11" fmla="*/ 4473 h 83736"/>
                <a:gd name="connsiteX12" fmla="*/ 133475 w 147554"/>
                <a:gd name="connsiteY12" fmla="*/ 4840 h 83736"/>
                <a:gd name="connsiteX13" fmla="*/ 145571 w 147554"/>
                <a:gd name="connsiteY13" fmla="*/ 30497 h 83736"/>
                <a:gd name="connsiteX14" fmla="*/ 122479 w 147554"/>
                <a:gd name="connsiteY14" fmla="*/ 67151 h 8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554" h="83736">
                  <a:moveTo>
                    <a:pt x="122479" y="67151"/>
                  </a:moveTo>
                  <a:cubicBezTo>
                    <a:pt x="111116" y="67151"/>
                    <a:pt x="106717" y="79980"/>
                    <a:pt x="94255" y="80347"/>
                  </a:cubicBezTo>
                  <a:cubicBezTo>
                    <a:pt x="64199" y="81080"/>
                    <a:pt x="34143" y="86578"/>
                    <a:pt x="4087" y="81813"/>
                  </a:cubicBezTo>
                  <a:cubicBezTo>
                    <a:pt x="-3977" y="80347"/>
                    <a:pt x="2254" y="75215"/>
                    <a:pt x="2987" y="71916"/>
                  </a:cubicBezTo>
                  <a:cubicBezTo>
                    <a:pt x="4453" y="68251"/>
                    <a:pt x="7385" y="66418"/>
                    <a:pt x="11051" y="65319"/>
                  </a:cubicBezTo>
                  <a:cubicBezTo>
                    <a:pt x="20214" y="64585"/>
                    <a:pt x="29744" y="64219"/>
                    <a:pt x="38908" y="63119"/>
                  </a:cubicBezTo>
                  <a:cubicBezTo>
                    <a:pt x="44039" y="62386"/>
                    <a:pt x="50637" y="61653"/>
                    <a:pt x="51370" y="56522"/>
                  </a:cubicBezTo>
                  <a:cubicBezTo>
                    <a:pt x="53569" y="42227"/>
                    <a:pt x="64199" y="41860"/>
                    <a:pt x="74462" y="40394"/>
                  </a:cubicBezTo>
                  <a:cubicBezTo>
                    <a:pt x="83992" y="40027"/>
                    <a:pt x="91323" y="44792"/>
                    <a:pt x="98287" y="49924"/>
                  </a:cubicBezTo>
                  <a:cubicBezTo>
                    <a:pt x="105251" y="54689"/>
                    <a:pt x="112582" y="52490"/>
                    <a:pt x="116614" y="48091"/>
                  </a:cubicBezTo>
                  <a:cubicBezTo>
                    <a:pt x="121379" y="42960"/>
                    <a:pt x="114781" y="38195"/>
                    <a:pt x="111849" y="33796"/>
                  </a:cubicBezTo>
                  <a:cubicBezTo>
                    <a:pt x="105984" y="24633"/>
                    <a:pt x="92056" y="19135"/>
                    <a:pt x="99020" y="4473"/>
                  </a:cubicBezTo>
                  <a:cubicBezTo>
                    <a:pt x="110749" y="-3224"/>
                    <a:pt x="122112" y="441"/>
                    <a:pt x="133475" y="4840"/>
                  </a:cubicBezTo>
                  <a:cubicBezTo>
                    <a:pt x="140805" y="11804"/>
                    <a:pt x="152168" y="16936"/>
                    <a:pt x="145571" y="30497"/>
                  </a:cubicBezTo>
                  <a:cubicBezTo>
                    <a:pt x="142272" y="44792"/>
                    <a:pt x="137873" y="59454"/>
                    <a:pt x="122479" y="67151"/>
                  </a:cubicBezTo>
                  <a:close/>
                </a:path>
              </a:pathLst>
            </a:custGeom>
            <a:solidFill>
              <a:srgbClr val="6E4F4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71" name="Freeform: Shape 25370">
              <a:extLst>
                <a:ext uri="{FF2B5EF4-FFF2-40B4-BE49-F238E27FC236}">
                  <a16:creationId xmlns:a16="http://schemas.microsoft.com/office/drawing/2014/main" id="{56DB7625-54CF-473A-8737-ECAB9D01475E}"/>
                </a:ext>
              </a:extLst>
            </p:cNvPr>
            <p:cNvSpPr/>
            <p:nvPr/>
          </p:nvSpPr>
          <p:spPr>
            <a:xfrm>
              <a:off x="11641966" y="7264488"/>
              <a:ext cx="113614" cy="51682"/>
            </a:xfrm>
            <a:custGeom>
              <a:avLst/>
              <a:gdLst>
                <a:gd name="connsiteX0" fmla="*/ 113615 w 113614"/>
                <a:gd name="connsiteY0" fmla="*/ 49116 h 51682"/>
                <a:gd name="connsiteX1" fmla="*/ 76961 w 113614"/>
                <a:gd name="connsiteY1" fmla="*/ 51682 h 51682"/>
                <a:gd name="connsiteX2" fmla="*/ 72562 w 113614"/>
                <a:gd name="connsiteY2" fmla="*/ 49116 h 51682"/>
                <a:gd name="connsiteX3" fmla="*/ 62299 w 113614"/>
                <a:gd name="connsiteY3" fmla="*/ 41419 h 51682"/>
                <a:gd name="connsiteX4" fmla="*/ 4020 w 113614"/>
                <a:gd name="connsiteY4" fmla="*/ 9163 h 51682"/>
                <a:gd name="connsiteX5" fmla="*/ 1454 w 113614"/>
                <a:gd name="connsiteY5" fmla="*/ 0 h 51682"/>
                <a:gd name="connsiteX6" fmla="*/ 103352 w 113614"/>
                <a:gd name="connsiteY6" fmla="*/ 40686 h 51682"/>
                <a:gd name="connsiteX7" fmla="*/ 113615 w 113614"/>
                <a:gd name="connsiteY7" fmla="*/ 49116 h 5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614" h="51682">
                  <a:moveTo>
                    <a:pt x="113615" y="49116"/>
                  </a:moveTo>
                  <a:cubicBezTo>
                    <a:pt x="101152" y="48016"/>
                    <a:pt x="89057" y="48383"/>
                    <a:pt x="76961" y="51682"/>
                  </a:cubicBezTo>
                  <a:cubicBezTo>
                    <a:pt x="75128" y="50949"/>
                    <a:pt x="73662" y="50216"/>
                    <a:pt x="72562" y="49116"/>
                  </a:cubicBezTo>
                  <a:cubicBezTo>
                    <a:pt x="69264" y="46184"/>
                    <a:pt x="66331" y="41419"/>
                    <a:pt x="62299" y="41419"/>
                  </a:cubicBezTo>
                  <a:cubicBezTo>
                    <a:pt x="35909" y="42885"/>
                    <a:pt x="25645" y="16128"/>
                    <a:pt x="4020" y="9163"/>
                  </a:cubicBezTo>
                  <a:cubicBezTo>
                    <a:pt x="354" y="8064"/>
                    <a:pt x="-1478" y="4032"/>
                    <a:pt x="1454" y="0"/>
                  </a:cubicBezTo>
                  <a:cubicBezTo>
                    <a:pt x="36275" y="11729"/>
                    <a:pt x="70363" y="24558"/>
                    <a:pt x="103352" y="40686"/>
                  </a:cubicBezTo>
                  <a:cubicBezTo>
                    <a:pt x="106284" y="43618"/>
                    <a:pt x="109949" y="46551"/>
                    <a:pt x="113615" y="49116"/>
                  </a:cubicBezTo>
                  <a:close/>
                </a:path>
              </a:pathLst>
            </a:custGeom>
            <a:solidFill>
              <a:srgbClr val="AB88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72" name="Freeform: Shape 25371">
              <a:extLst>
                <a:ext uri="{FF2B5EF4-FFF2-40B4-BE49-F238E27FC236}">
                  <a16:creationId xmlns:a16="http://schemas.microsoft.com/office/drawing/2014/main" id="{42C0B842-05A1-48DC-87B2-0BA21BA9B334}"/>
                </a:ext>
              </a:extLst>
            </p:cNvPr>
            <p:cNvSpPr/>
            <p:nvPr/>
          </p:nvSpPr>
          <p:spPr>
            <a:xfrm>
              <a:off x="11747884" y="7233744"/>
              <a:ext cx="113993" cy="36975"/>
            </a:xfrm>
            <a:custGeom>
              <a:avLst/>
              <a:gdLst>
                <a:gd name="connsiteX0" fmla="*/ 38487 w 113993"/>
                <a:gd name="connsiteY0" fmla="*/ 22681 h 36975"/>
                <a:gd name="connsiteX1" fmla="*/ 23458 w 113993"/>
                <a:gd name="connsiteY1" fmla="*/ 19382 h 36975"/>
                <a:gd name="connsiteX2" fmla="*/ 0 w 113993"/>
                <a:gd name="connsiteY2" fmla="*/ 6553 h 36975"/>
                <a:gd name="connsiteX3" fmla="*/ 23458 w 113993"/>
                <a:gd name="connsiteY3" fmla="*/ 1421 h 36975"/>
                <a:gd name="connsiteX4" fmla="*/ 109595 w 113993"/>
                <a:gd name="connsiteY4" fmla="*/ 26713 h 36975"/>
                <a:gd name="connsiteX5" fmla="*/ 113994 w 113993"/>
                <a:gd name="connsiteY5" fmla="*/ 36976 h 36975"/>
                <a:gd name="connsiteX6" fmla="*/ 38487 w 113993"/>
                <a:gd name="connsiteY6" fmla="*/ 22681 h 3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93" h="36975">
                  <a:moveTo>
                    <a:pt x="38487" y="22681"/>
                  </a:moveTo>
                  <a:cubicBezTo>
                    <a:pt x="33355" y="21581"/>
                    <a:pt x="28223" y="20482"/>
                    <a:pt x="23458" y="19382"/>
                  </a:cubicBezTo>
                  <a:cubicBezTo>
                    <a:pt x="16861" y="12418"/>
                    <a:pt x="3299" y="19382"/>
                    <a:pt x="0" y="6553"/>
                  </a:cubicBezTo>
                  <a:cubicBezTo>
                    <a:pt x="5865" y="-3710"/>
                    <a:pt x="15761" y="1055"/>
                    <a:pt x="23458" y="1421"/>
                  </a:cubicBezTo>
                  <a:cubicBezTo>
                    <a:pt x="53881" y="3254"/>
                    <a:pt x="82838" y="11318"/>
                    <a:pt x="109595" y="26713"/>
                  </a:cubicBezTo>
                  <a:cubicBezTo>
                    <a:pt x="111061" y="30012"/>
                    <a:pt x="112527" y="33310"/>
                    <a:pt x="113994" y="36976"/>
                  </a:cubicBezTo>
                  <a:cubicBezTo>
                    <a:pt x="87603" y="36976"/>
                    <a:pt x="64144" y="23047"/>
                    <a:pt x="38487" y="22681"/>
                  </a:cubicBezTo>
                  <a:close/>
                </a:path>
              </a:pathLst>
            </a:custGeom>
            <a:solidFill>
              <a:srgbClr val="8F68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73" name="Freeform: Shape 25372">
              <a:extLst>
                <a:ext uri="{FF2B5EF4-FFF2-40B4-BE49-F238E27FC236}">
                  <a16:creationId xmlns:a16="http://schemas.microsoft.com/office/drawing/2014/main" id="{E89FC5C2-9D38-4D87-9959-665F218473E2}"/>
                </a:ext>
              </a:extLst>
            </p:cNvPr>
            <p:cNvSpPr/>
            <p:nvPr/>
          </p:nvSpPr>
          <p:spPr>
            <a:xfrm>
              <a:off x="11744218" y="7339262"/>
              <a:ext cx="26552" cy="41418"/>
            </a:xfrm>
            <a:custGeom>
              <a:avLst/>
              <a:gdLst>
                <a:gd name="connsiteX0" fmla="*/ 0 w 26552"/>
                <a:gd name="connsiteY0" fmla="*/ 37387 h 41418"/>
                <a:gd name="connsiteX1" fmla="*/ 23092 w 26552"/>
                <a:gd name="connsiteY1" fmla="*/ 0 h 41418"/>
                <a:gd name="connsiteX2" fmla="*/ 733 w 26552"/>
                <a:gd name="connsiteY2" fmla="*/ 41419 h 41418"/>
                <a:gd name="connsiteX3" fmla="*/ 0 w 26552"/>
                <a:gd name="connsiteY3" fmla="*/ 37387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52" h="41418">
                  <a:moveTo>
                    <a:pt x="0" y="37387"/>
                  </a:moveTo>
                  <a:cubicBezTo>
                    <a:pt x="10996" y="27124"/>
                    <a:pt x="12462" y="10996"/>
                    <a:pt x="23092" y="0"/>
                  </a:cubicBezTo>
                  <a:cubicBezTo>
                    <a:pt x="30423" y="19427"/>
                    <a:pt x="27490" y="24925"/>
                    <a:pt x="733" y="41419"/>
                  </a:cubicBezTo>
                  <a:cubicBezTo>
                    <a:pt x="733" y="40319"/>
                    <a:pt x="367" y="38853"/>
                    <a:pt x="0" y="37387"/>
                  </a:cubicBezTo>
                  <a:close/>
                </a:path>
              </a:pathLst>
            </a:custGeom>
            <a:solidFill>
              <a:srgbClr val="B297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74" name="Freeform: Shape 25373">
              <a:extLst>
                <a:ext uri="{FF2B5EF4-FFF2-40B4-BE49-F238E27FC236}">
                  <a16:creationId xmlns:a16="http://schemas.microsoft.com/office/drawing/2014/main" id="{6DBD65E2-70F4-4946-869A-2FD470CB24CB}"/>
                </a:ext>
              </a:extLst>
            </p:cNvPr>
            <p:cNvSpPr/>
            <p:nvPr/>
          </p:nvSpPr>
          <p:spPr>
            <a:xfrm>
              <a:off x="11144195" y="4177103"/>
              <a:ext cx="39095" cy="31919"/>
            </a:xfrm>
            <a:custGeom>
              <a:avLst/>
              <a:gdLst>
                <a:gd name="connsiteX0" fmla="*/ 0 w 39095"/>
                <a:gd name="connsiteY0" fmla="*/ 31919 h 31919"/>
                <a:gd name="connsiteX1" fmla="*/ 24192 w 39095"/>
                <a:gd name="connsiteY1" fmla="*/ 3696 h 31919"/>
                <a:gd name="connsiteX2" fmla="*/ 35188 w 39095"/>
                <a:gd name="connsiteY2" fmla="*/ 1497 h 31919"/>
                <a:gd name="connsiteX3" fmla="*/ 36654 w 39095"/>
                <a:gd name="connsiteY3" fmla="*/ 12126 h 31919"/>
                <a:gd name="connsiteX4" fmla="*/ 0 w 39095"/>
                <a:gd name="connsiteY4" fmla="*/ 31919 h 3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95" h="31919">
                  <a:moveTo>
                    <a:pt x="0" y="31919"/>
                  </a:moveTo>
                  <a:cubicBezTo>
                    <a:pt x="8064" y="20557"/>
                    <a:pt x="23459" y="18724"/>
                    <a:pt x="24192" y="3696"/>
                  </a:cubicBezTo>
                  <a:cubicBezTo>
                    <a:pt x="24558" y="-336"/>
                    <a:pt x="30423" y="-1069"/>
                    <a:pt x="35188" y="1497"/>
                  </a:cubicBezTo>
                  <a:cubicBezTo>
                    <a:pt x="41419" y="4796"/>
                    <a:pt x="38853" y="8461"/>
                    <a:pt x="36654" y="12126"/>
                  </a:cubicBezTo>
                  <a:cubicBezTo>
                    <a:pt x="29323" y="24589"/>
                    <a:pt x="17594" y="30087"/>
                    <a:pt x="0" y="31919"/>
                  </a:cubicBezTo>
                  <a:close/>
                </a:path>
              </a:pathLst>
            </a:custGeom>
            <a:solidFill>
              <a:srgbClr val="DF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75" name="Freeform: Shape 25374">
              <a:extLst>
                <a:ext uri="{FF2B5EF4-FFF2-40B4-BE49-F238E27FC236}">
                  <a16:creationId xmlns:a16="http://schemas.microsoft.com/office/drawing/2014/main" id="{639D22D3-2A87-47F8-AFFC-F8F00B70C59E}"/>
                </a:ext>
              </a:extLst>
            </p:cNvPr>
            <p:cNvSpPr/>
            <p:nvPr/>
          </p:nvSpPr>
          <p:spPr>
            <a:xfrm>
              <a:off x="10723408" y="4607139"/>
              <a:ext cx="181264" cy="116503"/>
            </a:xfrm>
            <a:custGeom>
              <a:avLst/>
              <a:gdLst>
                <a:gd name="connsiteX0" fmla="*/ 176305 w 181264"/>
                <a:gd name="connsiteY0" fmla="*/ 91579 h 116503"/>
                <a:gd name="connsiteX1" fmla="*/ 168974 w 181264"/>
                <a:gd name="connsiteY1" fmla="*/ 91945 h 116503"/>
                <a:gd name="connsiteX2" fmla="*/ 153580 w 181264"/>
                <a:gd name="connsiteY2" fmla="*/ 91945 h 116503"/>
                <a:gd name="connsiteX3" fmla="*/ 159444 w 181264"/>
                <a:gd name="connsiteY3" fmla="*/ 101475 h 116503"/>
                <a:gd name="connsiteX4" fmla="*/ 154313 w 181264"/>
                <a:gd name="connsiteY4" fmla="*/ 110272 h 116503"/>
                <a:gd name="connsiteX5" fmla="*/ 132320 w 181264"/>
                <a:gd name="connsiteY5" fmla="*/ 116503 h 116503"/>
                <a:gd name="connsiteX6" fmla="*/ 108129 w 181264"/>
                <a:gd name="connsiteY6" fmla="*/ 81316 h 116503"/>
                <a:gd name="connsiteX7" fmla="*/ 104830 w 181264"/>
                <a:gd name="connsiteY7" fmla="*/ 77650 h 116503"/>
                <a:gd name="connsiteX8" fmla="*/ 90535 w 181264"/>
                <a:gd name="connsiteY8" fmla="*/ 80949 h 116503"/>
                <a:gd name="connsiteX9" fmla="*/ 77340 w 181264"/>
                <a:gd name="connsiteY9" fmla="*/ 68120 h 116503"/>
                <a:gd name="connsiteX10" fmla="*/ 58646 w 181264"/>
                <a:gd name="connsiteY10" fmla="*/ 57857 h 116503"/>
                <a:gd name="connsiteX11" fmla="*/ 9163 w 181264"/>
                <a:gd name="connsiteY11" fmla="*/ 35132 h 116503"/>
                <a:gd name="connsiteX12" fmla="*/ 0 w 181264"/>
                <a:gd name="connsiteY12" fmla="*/ 20104 h 116503"/>
                <a:gd name="connsiteX13" fmla="*/ 26391 w 181264"/>
                <a:gd name="connsiteY13" fmla="*/ 1777 h 116503"/>
                <a:gd name="connsiteX14" fmla="*/ 127189 w 181264"/>
                <a:gd name="connsiteY14" fmla="*/ 38431 h 116503"/>
                <a:gd name="connsiteX15" fmla="*/ 135986 w 181264"/>
                <a:gd name="connsiteY15" fmla="*/ 41730 h 116503"/>
                <a:gd name="connsiteX16" fmla="*/ 140384 w 181264"/>
                <a:gd name="connsiteY16" fmla="*/ 44662 h 116503"/>
                <a:gd name="connsiteX17" fmla="*/ 140384 w 181264"/>
                <a:gd name="connsiteY17" fmla="*/ 62989 h 116503"/>
                <a:gd name="connsiteX18" fmla="*/ 151380 w 181264"/>
                <a:gd name="connsiteY18" fmla="*/ 52359 h 116503"/>
                <a:gd name="connsiteX19" fmla="*/ 156145 w 181264"/>
                <a:gd name="connsiteY19" fmla="*/ 53825 h 116503"/>
                <a:gd name="connsiteX20" fmla="*/ 172640 w 181264"/>
                <a:gd name="connsiteY20" fmla="*/ 70686 h 116503"/>
                <a:gd name="connsiteX21" fmla="*/ 176305 w 181264"/>
                <a:gd name="connsiteY21" fmla="*/ 91579 h 11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264" h="116503">
                  <a:moveTo>
                    <a:pt x="176305" y="91579"/>
                  </a:moveTo>
                  <a:cubicBezTo>
                    <a:pt x="173739" y="91579"/>
                    <a:pt x="171540" y="91945"/>
                    <a:pt x="168974" y="91945"/>
                  </a:cubicBezTo>
                  <a:cubicBezTo>
                    <a:pt x="163843" y="86081"/>
                    <a:pt x="158711" y="85348"/>
                    <a:pt x="153580" y="91945"/>
                  </a:cubicBezTo>
                  <a:cubicBezTo>
                    <a:pt x="146982" y="100742"/>
                    <a:pt x="156879" y="98543"/>
                    <a:pt x="159444" y="101475"/>
                  </a:cubicBezTo>
                  <a:cubicBezTo>
                    <a:pt x="163476" y="106240"/>
                    <a:pt x="159078" y="108806"/>
                    <a:pt x="154313" y="110272"/>
                  </a:cubicBezTo>
                  <a:cubicBezTo>
                    <a:pt x="147349" y="112105"/>
                    <a:pt x="140384" y="114304"/>
                    <a:pt x="132320" y="116503"/>
                  </a:cubicBezTo>
                  <a:cubicBezTo>
                    <a:pt x="137452" y="94878"/>
                    <a:pt x="137085" y="77650"/>
                    <a:pt x="108129" y="81316"/>
                  </a:cubicBezTo>
                  <a:cubicBezTo>
                    <a:pt x="107029" y="81316"/>
                    <a:pt x="105563" y="79116"/>
                    <a:pt x="104830" y="77650"/>
                  </a:cubicBezTo>
                  <a:cubicBezTo>
                    <a:pt x="97133" y="61156"/>
                    <a:pt x="95300" y="76551"/>
                    <a:pt x="90535" y="80949"/>
                  </a:cubicBezTo>
                  <a:cubicBezTo>
                    <a:pt x="88336" y="73985"/>
                    <a:pt x="94567" y="59323"/>
                    <a:pt x="77340" y="68120"/>
                  </a:cubicBezTo>
                  <a:cubicBezTo>
                    <a:pt x="70009" y="71786"/>
                    <a:pt x="65610" y="60789"/>
                    <a:pt x="58646" y="57857"/>
                  </a:cubicBezTo>
                  <a:cubicBezTo>
                    <a:pt x="42152" y="50160"/>
                    <a:pt x="23092" y="49060"/>
                    <a:pt x="9163" y="35132"/>
                  </a:cubicBezTo>
                  <a:cubicBezTo>
                    <a:pt x="4765" y="30733"/>
                    <a:pt x="1466" y="26335"/>
                    <a:pt x="0" y="20104"/>
                  </a:cubicBezTo>
                  <a:cubicBezTo>
                    <a:pt x="367" y="1410"/>
                    <a:pt x="6598" y="-2988"/>
                    <a:pt x="26391" y="1777"/>
                  </a:cubicBezTo>
                  <a:cubicBezTo>
                    <a:pt x="57913" y="20104"/>
                    <a:pt x="94200" y="24502"/>
                    <a:pt x="127189" y="38431"/>
                  </a:cubicBezTo>
                  <a:cubicBezTo>
                    <a:pt x="130121" y="39530"/>
                    <a:pt x="133053" y="40630"/>
                    <a:pt x="135986" y="41730"/>
                  </a:cubicBezTo>
                  <a:cubicBezTo>
                    <a:pt x="137452" y="42463"/>
                    <a:pt x="138918" y="43562"/>
                    <a:pt x="140384" y="44662"/>
                  </a:cubicBezTo>
                  <a:cubicBezTo>
                    <a:pt x="145149" y="49793"/>
                    <a:pt x="143683" y="55658"/>
                    <a:pt x="140384" y="62989"/>
                  </a:cubicBezTo>
                  <a:cubicBezTo>
                    <a:pt x="145516" y="58957"/>
                    <a:pt x="146249" y="53459"/>
                    <a:pt x="151380" y="52359"/>
                  </a:cubicBezTo>
                  <a:cubicBezTo>
                    <a:pt x="153213" y="52359"/>
                    <a:pt x="154679" y="52726"/>
                    <a:pt x="156145" y="53825"/>
                  </a:cubicBezTo>
                  <a:cubicBezTo>
                    <a:pt x="160544" y="60423"/>
                    <a:pt x="164576" y="67387"/>
                    <a:pt x="172640" y="70686"/>
                  </a:cubicBezTo>
                  <a:cubicBezTo>
                    <a:pt x="183636" y="76184"/>
                    <a:pt x="183269" y="83148"/>
                    <a:pt x="176305" y="91579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76" name="Freeform: Shape 25375">
              <a:extLst>
                <a:ext uri="{FF2B5EF4-FFF2-40B4-BE49-F238E27FC236}">
                  <a16:creationId xmlns:a16="http://schemas.microsoft.com/office/drawing/2014/main" id="{886030E8-ED12-4AAF-8235-6646B8F4D88F}"/>
                </a:ext>
              </a:extLst>
            </p:cNvPr>
            <p:cNvSpPr/>
            <p:nvPr/>
          </p:nvSpPr>
          <p:spPr>
            <a:xfrm>
              <a:off x="10715711" y="4599249"/>
              <a:ext cx="37020" cy="31659"/>
            </a:xfrm>
            <a:custGeom>
              <a:avLst/>
              <a:gdLst>
                <a:gd name="connsiteX0" fmla="*/ 33721 w 37020"/>
                <a:gd name="connsiteY0" fmla="*/ 12599 h 31659"/>
                <a:gd name="connsiteX1" fmla="*/ 7697 w 37020"/>
                <a:gd name="connsiteY1" fmla="*/ 27627 h 31659"/>
                <a:gd name="connsiteX2" fmla="*/ 0 w 37020"/>
                <a:gd name="connsiteY2" fmla="*/ 31659 h 31659"/>
                <a:gd name="connsiteX3" fmla="*/ 15028 w 37020"/>
                <a:gd name="connsiteY3" fmla="*/ 1603 h 31659"/>
                <a:gd name="connsiteX4" fmla="*/ 15028 w 37020"/>
                <a:gd name="connsiteY4" fmla="*/ 1603 h 31659"/>
                <a:gd name="connsiteX5" fmla="*/ 37020 w 37020"/>
                <a:gd name="connsiteY5" fmla="*/ 12599 h 31659"/>
                <a:gd name="connsiteX6" fmla="*/ 35554 w 37020"/>
                <a:gd name="connsiteY6" fmla="*/ 12966 h 31659"/>
                <a:gd name="connsiteX7" fmla="*/ 33721 w 37020"/>
                <a:gd name="connsiteY7" fmla="*/ 12599 h 3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20" h="31659">
                  <a:moveTo>
                    <a:pt x="33721" y="12599"/>
                  </a:moveTo>
                  <a:cubicBezTo>
                    <a:pt x="19427" y="7468"/>
                    <a:pt x="10996" y="12966"/>
                    <a:pt x="7697" y="27627"/>
                  </a:cubicBezTo>
                  <a:cubicBezTo>
                    <a:pt x="5132" y="29094"/>
                    <a:pt x="2566" y="30193"/>
                    <a:pt x="0" y="31659"/>
                  </a:cubicBezTo>
                  <a:cubicBezTo>
                    <a:pt x="3299" y="20663"/>
                    <a:pt x="2932" y="8201"/>
                    <a:pt x="15028" y="1603"/>
                  </a:cubicBezTo>
                  <a:lnTo>
                    <a:pt x="15028" y="1603"/>
                  </a:lnTo>
                  <a:cubicBezTo>
                    <a:pt x="26024" y="-2062"/>
                    <a:pt x="34088" y="137"/>
                    <a:pt x="37020" y="12599"/>
                  </a:cubicBezTo>
                  <a:cubicBezTo>
                    <a:pt x="37020" y="12599"/>
                    <a:pt x="36287" y="12966"/>
                    <a:pt x="35554" y="12966"/>
                  </a:cubicBezTo>
                  <a:cubicBezTo>
                    <a:pt x="35188" y="12966"/>
                    <a:pt x="34455" y="12966"/>
                    <a:pt x="33721" y="12599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77" name="Freeform: Shape 25376">
              <a:extLst>
                <a:ext uri="{FF2B5EF4-FFF2-40B4-BE49-F238E27FC236}">
                  <a16:creationId xmlns:a16="http://schemas.microsoft.com/office/drawing/2014/main" id="{42D1AD5A-B00A-4D0A-8023-4CC4CC724CAB}"/>
                </a:ext>
              </a:extLst>
            </p:cNvPr>
            <p:cNvSpPr/>
            <p:nvPr/>
          </p:nvSpPr>
          <p:spPr>
            <a:xfrm>
              <a:off x="10760730" y="4453272"/>
              <a:ext cx="533840" cy="217161"/>
            </a:xfrm>
            <a:custGeom>
              <a:avLst/>
              <a:gdLst>
                <a:gd name="connsiteX0" fmla="*/ 82903 w 533840"/>
                <a:gd name="connsiteY0" fmla="*/ 16726 h 217161"/>
                <a:gd name="connsiteX1" fmla="*/ 198363 w 533840"/>
                <a:gd name="connsiteY1" fmla="*/ 965 h 217161"/>
                <a:gd name="connsiteX2" fmla="*/ 214124 w 533840"/>
                <a:gd name="connsiteY2" fmla="*/ 4264 h 217161"/>
                <a:gd name="connsiteX3" fmla="*/ 212292 w 533840"/>
                <a:gd name="connsiteY3" fmla="*/ 6463 h 217161"/>
                <a:gd name="connsiteX4" fmla="*/ 196897 w 533840"/>
                <a:gd name="connsiteY4" fmla="*/ 17092 h 217161"/>
                <a:gd name="connsiteX5" fmla="*/ 210825 w 533840"/>
                <a:gd name="connsiteY5" fmla="*/ 48248 h 217161"/>
                <a:gd name="connsiteX6" fmla="*/ 310157 w 533840"/>
                <a:gd name="connsiteY6" fmla="*/ 91866 h 217161"/>
                <a:gd name="connsiteX7" fmla="*/ 318954 w 533840"/>
                <a:gd name="connsiteY7" fmla="*/ 94799 h 217161"/>
                <a:gd name="connsiteX8" fmla="*/ 400692 w 533840"/>
                <a:gd name="connsiteY8" fmla="*/ 127054 h 217161"/>
                <a:gd name="connsiteX9" fmla="*/ 449076 w 533840"/>
                <a:gd name="connsiteY9" fmla="*/ 149779 h 217161"/>
                <a:gd name="connsiteX10" fmla="*/ 520551 w 533840"/>
                <a:gd name="connsiteY10" fmla="*/ 170306 h 217161"/>
                <a:gd name="connsiteX11" fmla="*/ 533746 w 533840"/>
                <a:gd name="connsiteY11" fmla="*/ 180569 h 217161"/>
                <a:gd name="connsiteX12" fmla="*/ 523483 w 533840"/>
                <a:gd name="connsiteY12" fmla="*/ 195963 h 217161"/>
                <a:gd name="connsiteX13" fmla="*/ 521284 w 533840"/>
                <a:gd name="connsiteY13" fmla="*/ 195963 h 217161"/>
                <a:gd name="connsiteX14" fmla="*/ 515786 w 533840"/>
                <a:gd name="connsiteY14" fmla="*/ 208792 h 217161"/>
                <a:gd name="connsiteX15" fmla="*/ 496359 w 533840"/>
                <a:gd name="connsiteY15" fmla="*/ 197429 h 217161"/>
                <a:gd name="connsiteX16" fmla="*/ 477299 w 533840"/>
                <a:gd name="connsiteY16" fmla="*/ 188999 h 217161"/>
                <a:gd name="connsiteX17" fmla="*/ 424517 w 533840"/>
                <a:gd name="connsiteY17" fmla="*/ 193764 h 217161"/>
                <a:gd name="connsiteX18" fmla="*/ 381266 w 533840"/>
                <a:gd name="connsiteY18" fmla="*/ 189366 h 217161"/>
                <a:gd name="connsiteX19" fmla="*/ 362939 w 533840"/>
                <a:gd name="connsiteY19" fmla="*/ 204760 h 217161"/>
                <a:gd name="connsiteX20" fmla="*/ 355975 w 533840"/>
                <a:gd name="connsiteY20" fmla="*/ 208792 h 217161"/>
                <a:gd name="connsiteX21" fmla="*/ 330684 w 533840"/>
                <a:gd name="connsiteY21" fmla="*/ 213924 h 217161"/>
                <a:gd name="connsiteX22" fmla="*/ 318221 w 533840"/>
                <a:gd name="connsiteY22" fmla="*/ 206593 h 217161"/>
                <a:gd name="connsiteX23" fmla="*/ 314556 w 533840"/>
                <a:gd name="connsiteY23" fmla="*/ 187533 h 217161"/>
                <a:gd name="connsiteX24" fmla="*/ 280101 w 533840"/>
                <a:gd name="connsiteY24" fmla="*/ 194864 h 217161"/>
                <a:gd name="connsiteX25" fmla="*/ 271671 w 533840"/>
                <a:gd name="connsiteY25" fmla="*/ 207326 h 217161"/>
                <a:gd name="connsiteX26" fmla="*/ 247846 w 533840"/>
                <a:gd name="connsiteY26" fmla="*/ 192298 h 217161"/>
                <a:gd name="connsiteX27" fmla="*/ 235384 w 533840"/>
                <a:gd name="connsiteY27" fmla="*/ 187166 h 217161"/>
                <a:gd name="connsiteX28" fmla="*/ 225120 w 533840"/>
                <a:gd name="connsiteY28" fmla="*/ 187533 h 217161"/>
                <a:gd name="connsiteX29" fmla="*/ 193598 w 533840"/>
                <a:gd name="connsiteY29" fmla="*/ 175804 h 217161"/>
                <a:gd name="connsiteX30" fmla="*/ 180403 w 533840"/>
                <a:gd name="connsiteY30" fmla="*/ 157843 h 217161"/>
                <a:gd name="connsiteX31" fmla="*/ 141183 w 533840"/>
                <a:gd name="connsiteY31" fmla="*/ 168839 h 217161"/>
                <a:gd name="connsiteX32" fmla="*/ 125055 w 533840"/>
                <a:gd name="connsiteY32" fmla="*/ 171039 h 217161"/>
                <a:gd name="connsiteX33" fmla="*/ 117725 w 533840"/>
                <a:gd name="connsiteY33" fmla="*/ 174338 h 217161"/>
                <a:gd name="connsiteX34" fmla="*/ 97932 w 533840"/>
                <a:gd name="connsiteY34" fmla="*/ 169572 h 217161"/>
                <a:gd name="connsiteX35" fmla="*/ 119924 w 533840"/>
                <a:gd name="connsiteY35" fmla="*/ 158576 h 217161"/>
                <a:gd name="connsiteX36" fmla="*/ 105629 w 533840"/>
                <a:gd name="connsiteY36" fmla="*/ 145747 h 217161"/>
                <a:gd name="connsiteX37" fmla="*/ 93533 w 533840"/>
                <a:gd name="connsiteY37" fmla="*/ 143182 h 217161"/>
                <a:gd name="connsiteX38" fmla="*/ 61278 w 533840"/>
                <a:gd name="connsiteY38" fmla="*/ 138783 h 217161"/>
                <a:gd name="connsiteX39" fmla="*/ 77039 w 533840"/>
                <a:gd name="connsiteY39" fmla="*/ 117891 h 217161"/>
                <a:gd name="connsiteX40" fmla="*/ 62744 w 533840"/>
                <a:gd name="connsiteY40" fmla="*/ 69507 h 217161"/>
                <a:gd name="connsiteX41" fmla="*/ 51748 w 533840"/>
                <a:gd name="connsiteY41" fmla="*/ 57778 h 217161"/>
                <a:gd name="connsiteX42" fmla="*/ 33054 w 533840"/>
                <a:gd name="connsiteY42" fmla="*/ 54479 h 217161"/>
                <a:gd name="connsiteX43" fmla="*/ 11795 w 533840"/>
                <a:gd name="connsiteY43" fmla="*/ 64742 h 217161"/>
                <a:gd name="connsiteX44" fmla="*/ 11795 w 533840"/>
                <a:gd name="connsiteY44" fmla="*/ 64742 h 217161"/>
                <a:gd name="connsiteX45" fmla="*/ 66 w 533840"/>
                <a:gd name="connsiteY45" fmla="*/ 48981 h 217161"/>
                <a:gd name="connsiteX46" fmla="*/ 15460 w 533840"/>
                <a:gd name="connsiteY46" fmla="*/ 34686 h 217161"/>
                <a:gd name="connsiteX47" fmla="*/ 15460 w 533840"/>
                <a:gd name="connsiteY47" fmla="*/ 34686 h 217161"/>
                <a:gd name="connsiteX48" fmla="*/ 82903 w 533840"/>
                <a:gd name="connsiteY48" fmla="*/ 16726 h 21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3840" h="217161">
                  <a:moveTo>
                    <a:pt x="82903" y="16726"/>
                  </a:moveTo>
                  <a:cubicBezTo>
                    <a:pt x="119191" y="-4533"/>
                    <a:pt x="159143" y="232"/>
                    <a:pt x="198363" y="965"/>
                  </a:cubicBezTo>
                  <a:cubicBezTo>
                    <a:pt x="203861" y="965"/>
                    <a:pt x="209726" y="-135"/>
                    <a:pt x="214124" y="4264"/>
                  </a:cubicBezTo>
                  <a:cubicBezTo>
                    <a:pt x="213391" y="4997"/>
                    <a:pt x="213025" y="5730"/>
                    <a:pt x="212292" y="6463"/>
                  </a:cubicBezTo>
                  <a:cubicBezTo>
                    <a:pt x="207527" y="10495"/>
                    <a:pt x="196164" y="8295"/>
                    <a:pt x="196897" y="17092"/>
                  </a:cubicBezTo>
                  <a:cubicBezTo>
                    <a:pt x="197630" y="28822"/>
                    <a:pt x="200929" y="40184"/>
                    <a:pt x="210825" y="48248"/>
                  </a:cubicBezTo>
                  <a:cubicBezTo>
                    <a:pt x="240148" y="71707"/>
                    <a:pt x="273870" y="84536"/>
                    <a:pt x="310157" y="91866"/>
                  </a:cubicBezTo>
                  <a:cubicBezTo>
                    <a:pt x="313090" y="92599"/>
                    <a:pt x="316755" y="92599"/>
                    <a:pt x="318954" y="94799"/>
                  </a:cubicBezTo>
                  <a:cubicBezTo>
                    <a:pt x="340947" y="118990"/>
                    <a:pt x="372102" y="121189"/>
                    <a:pt x="400692" y="127054"/>
                  </a:cubicBezTo>
                  <a:cubicBezTo>
                    <a:pt x="419386" y="130719"/>
                    <a:pt x="435880" y="138783"/>
                    <a:pt x="449076" y="149779"/>
                  </a:cubicBezTo>
                  <a:cubicBezTo>
                    <a:pt x="470701" y="167740"/>
                    <a:pt x="494893" y="170672"/>
                    <a:pt x="520551" y="170306"/>
                  </a:cubicBezTo>
                  <a:cubicBezTo>
                    <a:pt x="526049" y="172505"/>
                    <a:pt x="534846" y="173604"/>
                    <a:pt x="533746" y="180569"/>
                  </a:cubicBezTo>
                  <a:cubicBezTo>
                    <a:pt x="533013" y="185700"/>
                    <a:pt x="532646" y="194864"/>
                    <a:pt x="523483" y="195963"/>
                  </a:cubicBezTo>
                  <a:cubicBezTo>
                    <a:pt x="522750" y="195963"/>
                    <a:pt x="520184" y="193764"/>
                    <a:pt x="521284" y="195963"/>
                  </a:cubicBezTo>
                  <a:cubicBezTo>
                    <a:pt x="524949" y="203294"/>
                    <a:pt x="524949" y="208792"/>
                    <a:pt x="515786" y="208792"/>
                  </a:cubicBezTo>
                  <a:cubicBezTo>
                    <a:pt x="507722" y="209159"/>
                    <a:pt x="499291" y="207326"/>
                    <a:pt x="496359" y="197429"/>
                  </a:cubicBezTo>
                  <a:cubicBezTo>
                    <a:pt x="493427" y="187166"/>
                    <a:pt x="488662" y="187166"/>
                    <a:pt x="477299" y="188999"/>
                  </a:cubicBezTo>
                  <a:cubicBezTo>
                    <a:pt x="460438" y="191565"/>
                    <a:pt x="443944" y="198896"/>
                    <a:pt x="424517" y="193764"/>
                  </a:cubicBezTo>
                  <a:cubicBezTo>
                    <a:pt x="411689" y="190465"/>
                    <a:pt x="395927" y="194131"/>
                    <a:pt x="381266" y="189366"/>
                  </a:cubicBezTo>
                  <a:cubicBezTo>
                    <a:pt x="369537" y="185700"/>
                    <a:pt x="370270" y="200728"/>
                    <a:pt x="362939" y="204760"/>
                  </a:cubicBezTo>
                  <a:cubicBezTo>
                    <a:pt x="361106" y="206593"/>
                    <a:pt x="358540" y="208059"/>
                    <a:pt x="355975" y="208792"/>
                  </a:cubicBezTo>
                  <a:cubicBezTo>
                    <a:pt x="347178" y="207693"/>
                    <a:pt x="338747" y="205127"/>
                    <a:pt x="330684" y="213924"/>
                  </a:cubicBezTo>
                  <a:cubicBezTo>
                    <a:pt x="324819" y="220155"/>
                    <a:pt x="318588" y="217223"/>
                    <a:pt x="318221" y="206593"/>
                  </a:cubicBezTo>
                  <a:cubicBezTo>
                    <a:pt x="318221" y="200362"/>
                    <a:pt x="323719" y="193031"/>
                    <a:pt x="314556" y="187533"/>
                  </a:cubicBezTo>
                  <a:cubicBezTo>
                    <a:pt x="305392" y="182035"/>
                    <a:pt x="284866" y="185700"/>
                    <a:pt x="280101" y="194864"/>
                  </a:cubicBezTo>
                  <a:cubicBezTo>
                    <a:pt x="277535" y="199629"/>
                    <a:pt x="281934" y="210625"/>
                    <a:pt x="271671" y="207326"/>
                  </a:cubicBezTo>
                  <a:cubicBezTo>
                    <a:pt x="262874" y="204760"/>
                    <a:pt x="249678" y="203294"/>
                    <a:pt x="247846" y="192298"/>
                  </a:cubicBezTo>
                  <a:cubicBezTo>
                    <a:pt x="245647" y="180935"/>
                    <a:pt x="242714" y="181302"/>
                    <a:pt x="235384" y="187166"/>
                  </a:cubicBezTo>
                  <a:cubicBezTo>
                    <a:pt x="232451" y="189732"/>
                    <a:pt x="228053" y="191198"/>
                    <a:pt x="225120" y="187533"/>
                  </a:cubicBezTo>
                  <a:cubicBezTo>
                    <a:pt x="216690" y="177270"/>
                    <a:pt x="204228" y="179102"/>
                    <a:pt x="193598" y="175804"/>
                  </a:cubicBezTo>
                  <a:cubicBezTo>
                    <a:pt x="185168" y="173238"/>
                    <a:pt x="178937" y="170306"/>
                    <a:pt x="180403" y="157843"/>
                  </a:cubicBezTo>
                  <a:cubicBezTo>
                    <a:pt x="168673" y="171772"/>
                    <a:pt x="154378" y="169572"/>
                    <a:pt x="141183" y="168839"/>
                  </a:cubicBezTo>
                  <a:cubicBezTo>
                    <a:pt x="135685" y="168473"/>
                    <a:pt x="130187" y="167007"/>
                    <a:pt x="125055" y="171039"/>
                  </a:cubicBezTo>
                  <a:cubicBezTo>
                    <a:pt x="122856" y="172505"/>
                    <a:pt x="120290" y="173238"/>
                    <a:pt x="117725" y="174338"/>
                  </a:cubicBezTo>
                  <a:cubicBezTo>
                    <a:pt x="110027" y="176537"/>
                    <a:pt x="103063" y="176903"/>
                    <a:pt x="97932" y="169572"/>
                  </a:cubicBezTo>
                  <a:cubicBezTo>
                    <a:pt x="101597" y="159676"/>
                    <a:pt x="112960" y="166274"/>
                    <a:pt x="119924" y="158576"/>
                  </a:cubicBezTo>
                  <a:cubicBezTo>
                    <a:pt x="112960" y="156744"/>
                    <a:pt x="103430" y="158576"/>
                    <a:pt x="105629" y="145747"/>
                  </a:cubicBezTo>
                  <a:cubicBezTo>
                    <a:pt x="106728" y="139516"/>
                    <a:pt x="97932" y="137317"/>
                    <a:pt x="93533" y="143182"/>
                  </a:cubicBezTo>
                  <a:cubicBezTo>
                    <a:pt x="79971" y="159309"/>
                    <a:pt x="72640" y="134018"/>
                    <a:pt x="61278" y="138783"/>
                  </a:cubicBezTo>
                  <a:cubicBezTo>
                    <a:pt x="57979" y="127421"/>
                    <a:pt x="64576" y="121556"/>
                    <a:pt x="77039" y="117891"/>
                  </a:cubicBezTo>
                  <a:cubicBezTo>
                    <a:pt x="53947" y="105428"/>
                    <a:pt x="67875" y="85269"/>
                    <a:pt x="62744" y="69507"/>
                  </a:cubicBezTo>
                  <a:cubicBezTo>
                    <a:pt x="60178" y="61444"/>
                    <a:pt x="66776" y="53746"/>
                    <a:pt x="51748" y="57778"/>
                  </a:cubicBezTo>
                  <a:cubicBezTo>
                    <a:pt x="47716" y="58878"/>
                    <a:pt x="39652" y="55579"/>
                    <a:pt x="33054" y="54479"/>
                  </a:cubicBezTo>
                  <a:cubicBezTo>
                    <a:pt x="22058" y="52647"/>
                    <a:pt x="16926" y="57412"/>
                    <a:pt x="11795" y="64742"/>
                  </a:cubicBezTo>
                  <a:lnTo>
                    <a:pt x="11795" y="64742"/>
                  </a:lnTo>
                  <a:cubicBezTo>
                    <a:pt x="4831" y="61810"/>
                    <a:pt x="-667" y="58145"/>
                    <a:pt x="66" y="48981"/>
                  </a:cubicBezTo>
                  <a:cubicBezTo>
                    <a:pt x="1165" y="39085"/>
                    <a:pt x="7763" y="36885"/>
                    <a:pt x="15460" y="34686"/>
                  </a:cubicBezTo>
                  <a:lnTo>
                    <a:pt x="15460" y="34686"/>
                  </a:lnTo>
                  <a:cubicBezTo>
                    <a:pt x="37819" y="28822"/>
                    <a:pt x="59078" y="17825"/>
                    <a:pt x="82903" y="16726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78" name="Freeform: Shape 25377">
              <a:extLst>
                <a:ext uri="{FF2B5EF4-FFF2-40B4-BE49-F238E27FC236}">
                  <a16:creationId xmlns:a16="http://schemas.microsoft.com/office/drawing/2014/main" id="{70E1F12F-5879-4DF8-BB2F-C55D91FD4172}"/>
                </a:ext>
              </a:extLst>
            </p:cNvPr>
            <p:cNvSpPr/>
            <p:nvPr/>
          </p:nvSpPr>
          <p:spPr>
            <a:xfrm>
              <a:off x="10730369" y="4585439"/>
              <a:ext cx="163984" cy="67828"/>
            </a:xfrm>
            <a:custGeom>
              <a:avLst/>
              <a:gdLst>
                <a:gd name="connsiteX0" fmla="*/ 147352 w 163984"/>
                <a:gd name="connsiteY0" fmla="*/ 38139 h 67828"/>
                <a:gd name="connsiteX1" fmla="*/ 154683 w 163984"/>
                <a:gd name="connsiteY1" fmla="*/ 37772 h 67828"/>
                <a:gd name="connsiteX2" fmla="*/ 156515 w 163984"/>
                <a:gd name="connsiteY2" fmla="*/ 54999 h 67828"/>
                <a:gd name="connsiteX3" fmla="*/ 132324 w 163984"/>
                <a:gd name="connsiteY3" fmla="*/ 67828 h 67828"/>
                <a:gd name="connsiteX4" fmla="*/ 21996 w 163984"/>
                <a:gd name="connsiteY4" fmla="*/ 29342 h 67828"/>
                <a:gd name="connsiteX5" fmla="*/ 19430 w 163984"/>
                <a:gd name="connsiteY5" fmla="*/ 26776 h 67828"/>
                <a:gd name="connsiteX6" fmla="*/ 737 w 163984"/>
                <a:gd name="connsiteY6" fmla="*/ 15413 h 67828"/>
                <a:gd name="connsiteX7" fmla="*/ 17597 w 163984"/>
                <a:gd name="connsiteY7" fmla="*/ 1118 h 67828"/>
                <a:gd name="connsiteX8" fmla="*/ 79909 w 163984"/>
                <a:gd name="connsiteY8" fmla="*/ 16146 h 67828"/>
                <a:gd name="connsiteX9" fmla="*/ 116929 w 163984"/>
                <a:gd name="connsiteY9" fmla="*/ 38139 h 67828"/>
                <a:gd name="connsiteX10" fmla="*/ 127559 w 163984"/>
                <a:gd name="connsiteY10" fmla="*/ 47302 h 67828"/>
                <a:gd name="connsiteX11" fmla="*/ 147352 w 163984"/>
                <a:gd name="connsiteY11" fmla="*/ 38139 h 6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984" h="67828">
                  <a:moveTo>
                    <a:pt x="147352" y="38139"/>
                  </a:moveTo>
                  <a:cubicBezTo>
                    <a:pt x="149918" y="38139"/>
                    <a:pt x="152117" y="37772"/>
                    <a:pt x="154683" y="37772"/>
                  </a:cubicBezTo>
                  <a:cubicBezTo>
                    <a:pt x="167512" y="42171"/>
                    <a:pt x="166045" y="49868"/>
                    <a:pt x="156515" y="54999"/>
                  </a:cubicBezTo>
                  <a:cubicBezTo>
                    <a:pt x="148452" y="59398"/>
                    <a:pt x="141487" y="65262"/>
                    <a:pt x="132324" y="67828"/>
                  </a:cubicBezTo>
                  <a:cubicBezTo>
                    <a:pt x="95670" y="54633"/>
                    <a:pt x="56450" y="48768"/>
                    <a:pt x="21996" y="29342"/>
                  </a:cubicBezTo>
                  <a:cubicBezTo>
                    <a:pt x="20896" y="28609"/>
                    <a:pt x="20163" y="27509"/>
                    <a:pt x="19430" y="26776"/>
                  </a:cubicBezTo>
                  <a:cubicBezTo>
                    <a:pt x="16498" y="17979"/>
                    <a:pt x="8067" y="17612"/>
                    <a:pt x="737" y="15413"/>
                  </a:cubicBezTo>
                  <a:cubicBezTo>
                    <a:pt x="-2196" y="385"/>
                    <a:pt x="3669" y="-1814"/>
                    <a:pt x="17597" y="1118"/>
                  </a:cubicBezTo>
                  <a:cubicBezTo>
                    <a:pt x="38490" y="5517"/>
                    <a:pt x="61582" y="3684"/>
                    <a:pt x="79909" y="16146"/>
                  </a:cubicBezTo>
                  <a:cubicBezTo>
                    <a:pt x="92005" y="24210"/>
                    <a:pt x="108132" y="24943"/>
                    <a:pt x="116929" y="38139"/>
                  </a:cubicBezTo>
                  <a:cubicBezTo>
                    <a:pt x="118029" y="44370"/>
                    <a:pt x="117296" y="52067"/>
                    <a:pt x="127559" y="47302"/>
                  </a:cubicBezTo>
                  <a:cubicBezTo>
                    <a:pt x="134157" y="44003"/>
                    <a:pt x="143320" y="46202"/>
                    <a:pt x="147352" y="38139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79" name="Freeform: Shape 25378">
              <a:extLst>
                <a:ext uri="{FF2B5EF4-FFF2-40B4-BE49-F238E27FC236}">
                  <a16:creationId xmlns:a16="http://schemas.microsoft.com/office/drawing/2014/main" id="{9E76461D-1E34-4742-9DA6-302983D0F56B}"/>
                </a:ext>
              </a:extLst>
            </p:cNvPr>
            <p:cNvSpPr/>
            <p:nvPr/>
          </p:nvSpPr>
          <p:spPr>
            <a:xfrm>
              <a:off x="10839235" y="4623211"/>
              <a:ext cx="38486" cy="14060"/>
            </a:xfrm>
            <a:custGeom>
              <a:avLst/>
              <a:gdLst>
                <a:gd name="connsiteX0" fmla="*/ 38487 w 38486"/>
                <a:gd name="connsiteY0" fmla="*/ 367 h 14060"/>
                <a:gd name="connsiteX1" fmla="*/ 0 w 38486"/>
                <a:gd name="connsiteY1" fmla="*/ 11729 h 14060"/>
                <a:gd name="connsiteX2" fmla="*/ 8430 w 38486"/>
                <a:gd name="connsiteY2" fmla="*/ 0 h 14060"/>
                <a:gd name="connsiteX3" fmla="*/ 19427 w 38486"/>
                <a:gd name="connsiteY3" fmla="*/ 0 h 14060"/>
                <a:gd name="connsiteX4" fmla="*/ 38487 w 38486"/>
                <a:gd name="connsiteY4" fmla="*/ 367 h 1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86" h="14060">
                  <a:moveTo>
                    <a:pt x="38487" y="367"/>
                  </a:moveTo>
                  <a:cubicBezTo>
                    <a:pt x="33722" y="12829"/>
                    <a:pt x="18693" y="17227"/>
                    <a:pt x="0" y="11729"/>
                  </a:cubicBezTo>
                  <a:cubicBezTo>
                    <a:pt x="367" y="5865"/>
                    <a:pt x="10630" y="6964"/>
                    <a:pt x="8430" y="0"/>
                  </a:cubicBezTo>
                  <a:cubicBezTo>
                    <a:pt x="12096" y="0"/>
                    <a:pt x="15761" y="0"/>
                    <a:pt x="19427" y="0"/>
                  </a:cubicBezTo>
                  <a:cubicBezTo>
                    <a:pt x="25658" y="733"/>
                    <a:pt x="31889" y="5132"/>
                    <a:pt x="38487" y="367"/>
                  </a:cubicBez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80" name="Freeform: Shape 25379">
              <a:extLst>
                <a:ext uri="{FF2B5EF4-FFF2-40B4-BE49-F238E27FC236}">
                  <a16:creationId xmlns:a16="http://schemas.microsoft.com/office/drawing/2014/main" id="{2F229710-0038-496E-BF73-ADCC46E202F9}"/>
                </a:ext>
              </a:extLst>
            </p:cNvPr>
            <p:cNvSpPr/>
            <p:nvPr/>
          </p:nvSpPr>
          <p:spPr>
            <a:xfrm>
              <a:off x="10682356" y="4544176"/>
              <a:ext cx="37431" cy="22954"/>
            </a:xfrm>
            <a:custGeom>
              <a:avLst/>
              <a:gdLst>
                <a:gd name="connsiteX0" fmla="*/ 0 w 37431"/>
                <a:gd name="connsiteY0" fmla="*/ 3894 h 22954"/>
                <a:gd name="connsiteX1" fmla="*/ 37387 w 37431"/>
                <a:gd name="connsiteY1" fmla="*/ 4261 h 22954"/>
                <a:gd name="connsiteX2" fmla="*/ 29690 w 37431"/>
                <a:gd name="connsiteY2" fmla="*/ 22954 h 22954"/>
                <a:gd name="connsiteX3" fmla="*/ 13195 w 37431"/>
                <a:gd name="connsiteY3" fmla="*/ 7559 h 22954"/>
                <a:gd name="connsiteX4" fmla="*/ 0 w 37431"/>
                <a:gd name="connsiteY4" fmla="*/ 3894 h 2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31" h="22954">
                  <a:moveTo>
                    <a:pt x="0" y="3894"/>
                  </a:moveTo>
                  <a:cubicBezTo>
                    <a:pt x="12462" y="595"/>
                    <a:pt x="24925" y="-3070"/>
                    <a:pt x="37387" y="4261"/>
                  </a:cubicBezTo>
                  <a:cubicBezTo>
                    <a:pt x="37754" y="10858"/>
                    <a:pt x="35921" y="16356"/>
                    <a:pt x="29690" y="22954"/>
                  </a:cubicBezTo>
                  <a:cubicBezTo>
                    <a:pt x="30423" y="9759"/>
                    <a:pt x="28223" y="962"/>
                    <a:pt x="13195" y="7559"/>
                  </a:cubicBezTo>
                  <a:cubicBezTo>
                    <a:pt x="9163" y="8659"/>
                    <a:pt x="3299" y="9026"/>
                    <a:pt x="0" y="3894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81" name="Freeform: Shape 25380">
              <a:extLst>
                <a:ext uri="{FF2B5EF4-FFF2-40B4-BE49-F238E27FC236}">
                  <a16:creationId xmlns:a16="http://schemas.microsoft.com/office/drawing/2014/main" id="{AEBD1E47-6A45-4E62-8DC8-38DBF38D6012}"/>
                </a:ext>
              </a:extLst>
            </p:cNvPr>
            <p:cNvSpPr/>
            <p:nvPr/>
          </p:nvSpPr>
          <p:spPr>
            <a:xfrm>
              <a:off x="10260069" y="6516536"/>
              <a:ext cx="230330" cy="492111"/>
            </a:xfrm>
            <a:custGeom>
              <a:avLst/>
              <a:gdLst>
                <a:gd name="connsiteX0" fmla="*/ 8099 w 230330"/>
                <a:gd name="connsiteY0" fmla="*/ 29537 h 492111"/>
                <a:gd name="connsiteX1" fmla="*/ 58681 w 230330"/>
                <a:gd name="connsiteY1" fmla="*/ 2779 h 492111"/>
                <a:gd name="connsiteX2" fmla="*/ 114028 w 230330"/>
                <a:gd name="connsiteY2" fmla="*/ 22572 h 492111"/>
                <a:gd name="connsiteX3" fmla="*/ 166443 w 230330"/>
                <a:gd name="connsiteY3" fmla="*/ 75721 h 492111"/>
                <a:gd name="connsiteX4" fmla="*/ 180738 w 230330"/>
                <a:gd name="connsiteY4" fmla="*/ 87816 h 492111"/>
                <a:gd name="connsiteX5" fmla="*/ 188436 w 230330"/>
                <a:gd name="connsiteY5" fmla="*/ 96980 h 492111"/>
                <a:gd name="connsiteX6" fmla="*/ 203830 w 230330"/>
                <a:gd name="connsiteY6" fmla="*/ 121538 h 492111"/>
                <a:gd name="connsiteX7" fmla="*/ 227289 w 230330"/>
                <a:gd name="connsiteY7" fmla="*/ 142431 h 492111"/>
                <a:gd name="connsiteX8" fmla="*/ 207496 w 230330"/>
                <a:gd name="connsiteY8" fmla="*/ 153793 h 492111"/>
                <a:gd name="connsiteX9" fmla="*/ 190635 w 230330"/>
                <a:gd name="connsiteY9" fmla="*/ 168821 h 492111"/>
                <a:gd name="connsiteX10" fmla="*/ 176707 w 230330"/>
                <a:gd name="connsiteY10" fmla="*/ 182750 h 492111"/>
                <a:gd name="connsiteX11" fmla="*/ 155081 w 230330"/>
                <a:gd name="connsiteY11" fmla="*/ 213539 h 492111"/>
                <a:gd name="connsiteX12" fmla="*/ 170475 w 230330"/>
                <a:gd name="connsiteY12" fmla="*/ 235898 h 492111"/>
                <a:gd name="connsiteX13" fmla="*/ 174874 w 230330"/>
                <a:gd name="connsiteY13" fmla="*/ 257890 h 492111"/>
                <a:gd name="connsiteX14" fmla="*/ 177806 w 230330"/>
                <a:gd name="connsiteY14" fmla="*/ 281349 h 492111"/>
                <a:gd name="connsiteX15" fmla="*/ 191735 w 230330"/>
                <a:gd name="connsiteY15" fmla="*/ 353190 h 492111"/>
                <a:gd name="connsiteX16" fmla="*/ 186970 w 230330"/>
                <a:gd name="connsiteY16" fmla="*/ 365286 h 492111"/>
                <a:gd name="connsiteX17" fmla="*/ 170475 w 230330"/>
                <a:gd name="connsiteY17" fmla="*/ 381047 h 492111"/>
                <a:gd name="connsiteX18" fmla="*/ 178906 w 230330"/>
                <a:gd name="connsiteY18" fmla="*/ 381414 h 492111"/>
                <a:gd name="connsiteX19" fmla="*/ 205297 w 230330"/>
                <a:gd name="connsiteY19" fmla="*/ 418801 h 492111"/>
                <a:gd name="connsiteX20" fmla="*/ 226922 w 230330"/>
                <a:gd name="connsiteY20" fmla="*/ 453622 h 492111"/>
                <a:gd name="connsiteX21" fmla="*/ 224357 w 230330"/>
                <a:gd name="connsiteY21" fmla="*/ 485511 h 492111"/>
                <a:gd name="connsiteX22" fmla="*/ 197966 w 230330"/>
                <a:gd name="connsiteY22" fmla="*/ 486610 h 492111"/>
                <a:gd name="connsiteX23" fmla="*/ 184770 w 230330"/>
                <a:gd name="connsiteY23" fmla="*/ 473782 h 492111"/>
                <a:gd name="connsiteX24" fmla="*/ 88004 w 230330"/>
                <a:gd name="connsiteY24" fmla="*/ 308839 h 492111"/>
                <a:gd name="connsiteX25" fmla="*/ 27159 w 230330"/>
                <a:gd name="connsiteY25" fmla="*/ 148662 h 492111"/>
                <a:gd name="connsiteX26" fmla="*/ 17629 w 230330"/>
                <a:gd name="connsiteY26" fmla="*/ 144263 h 492111"/>
                <a:gd name="connsiteX27" fmla="*/ 5533 w 230330"/>
                <a:gd name="connsiteY27" fmla="*/ 136932 h 492111"/>
                <a:gd name="connsiteX28" fmla="*/ 17995 w 230330"/>
                <a:gd name="connsiteY28" fmla="*/ 114207 h 492111"/>
                <a:gd name="connsiteX29" fmla="*/ 8099 w 230330"/>
                <a:gd name="connsiteY29" fmla="*/ 57760 h 492111"/>
                <a:gd name="connsiteX30" fmla="*/ 4433 w 230330"/>
                <a:gd name="connsiteY30" fmla="*/ 45664 h 492111"/>
                <a:gd name="connsiteX31" fmla="*/ 8099 w 230330"/>
                <a:gd name="connsiteY31" fmla="*/ 29537 h 4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0330" h="492111">
                  <a:moveTo>
                    <a:pt x="8099" y="29537"/>
                  </a:moveTo>
                  <a:cubicBezTo>
                    <a:pt x="20195" y="11210"/>
                    <a:pt x="35589" y="-7117"/>
                    <a:pt x="58681" y="2779"/>
                  </a:cubicBezTo>
                  <a:cubicBezTo>
                    <a:pt x="77008" y="10476"/>
                    <a:pt x="96801" y="13042"/>
                    <a:pt x="114028" y="22572"/>
                  </a:cubicBezTo>
                  <a:cubicBezTo>
                    <a:pt x="137853" y="33935"/>
                    <a:pt x="153615" y="53362"/>
                    <a:pt x="166443" y="75721"/>
                  </a:cubicBezTo>
                  <a:cubicBezTo>
                    <a:pt x="171942" y="78653"/>
                    <a:pt x="175607" y="84517"/>
                    <a:pt x="180738" y="87816"/>
                  </a:cubicBezTo>
                  <a:cubicBezTo>
                    <a:pt x="183671" y="90382"/>
                    <a:pt x="186237" y="93681"/>
                    <a:pt x="188436" y="96980"/>
                  </a:cubicBezTo>
                  <a:cubicBezTo>
                    <a:pt x="193201" y="105410"/>
                    <a:pt x="198332" y="113840"/>
                    <a:pt x="203830" y="121538"/>
                  </a:cubicBezTo>
                  <a:cubicBezTo>
                    <a:pt x="209328" y="131068"/>
                    <a:pt x="223257" y="131434"/>
                    <a:pt x="227289" y="142431"/>
                  </a:cubicBezTo>
                  <a:cubicBezTo>
                    <a:pt x="223257" y="151227"/>
                    <a:pt x="218492" y="156726"/>
                    <a:pt x="207496" y="153793"/>
                  </a:cubicBezTo>
                  <a:cubicBezTo>
                    <a:pt x="196500" y="151227"/>
                    <a:pt x="189902" y="155626"/>
                    <a:pt x="190635" y="168821"/>
                  </a:cubicBezTo>
                  <a:cubicBezTo>
                    <a:pt x="191002" y="177252"/>
                    <a:pt x="189535" y="184949"/>
                    <a:pt x="176707" y="182750"/>
                  </a:cubicBezTo>
                  <a:cubicBezTo>
                    <a:pt x="170842" y="181650"/>
                    <a:pt x="153981" y="205109"/>
                    <a:pt x="155081" y="213539"/>
                  </a:cubicBezTo>
                  <a:cubicBezTo>
                    <a:pt x="156180" y="222336"/>
                    <a:pt x="148483" y="237364"/>
                    <a:pt x="170475" y="235898"/>
                  </a:cubicBezTo>
                  <a:cubicBezTo>
                    <a:pt x="181472" y="235165"/>
                    <a:pt x="177073" y="251659"/>
                    <a:pt x="174874" y="257890"/>
                  </a:cubicBezTo>
                  <a:cubicBezTo>
                    <a:pt x="171575" y="267420"/>
                    <a:pt x="173041" y="274384"/>
                    <a:pt x="177806" y="281349"/>
                  </a:cubicBezTo>
                  <a:cubicBezTo>
                    <a:pt x="193201" y="303341"/>
                    <a:pt x="195400" y="327532"/>
                    <a:pt x="191735" y="353190"/>
                  </a:cubicBezTo>
                  <a:cubicBezTo>
                    <a:pt x="191368" y="357589"/>
                    <a:pt x="189535" y="361621"/>
                    <a:pt x="186970" y="365286"/>
                  </a:cubicBezTo>
                  <a:cubicBezTo>
                    <a:pt x="180005" y="368951"/>
                    <a:pt x="177073" y="377015"/>
                    <a:pt x="170475" y="381047"/>
                  </a:cubicBezTo>
                  <a:cubicBezTo>
                    <a:pt x="173041" y="383246"/>
                    <a:pt x="176340" y="380314"/>
                    <a:pt x="178906" y="381414"/>
                  </a:cubicBezTo>
                  <a:cubicBezTo>
                    <a:pt x="195033" y="388744"/>
                    <a:pt x="194667" y="407438"/>
                    <a:pt x="205297" y="418801"/>
                  </a:cubicBezTo>
                  <a:cubicBezTo>
                    <a:pt x="214460" y="429064"/>
                    <a:pt x="219225" y="442259"/>
                    <a:pt x="226922" y="453622"/>
                  </a:cubicBezTo>
                  <a:cubicBezTo>
                    <a:pt x="234253" y="464618"/>
                    <a:pt x="228022" y="476714"/>
                    <a:pt x="224357" y="485511"/>
                  </a:cubicBezTo>
                  <a:cubicBezTo>
                    <a:pt x="220325" y="494308"/>
                    <a:pt x="207496" y="493941"/>
                    <a:pt x="197966" y="486610"/>
                  </a:cubicBezTo>
                  <a:cubicBezTo>
                    <a:pt x="193201" y="482945"/>
                    <a:pt x="190635" y="476347"/>
                    <a:pt x="184770" y="473782"/>
                  </a:cubicBezTo>
                  <a:cubicBezTo>
                    <a:pt x="142985" y="424299"/>
                    <a:pt x="112196" y="368585"/>
                    <a:pt x="88004" y="308839"/>
                  </a:cubicBezTo>
                  <a:cubicBezTo>
                    <a:pt x="66745" y="255691"/>
                    <a:pt x="44753" y="202909"/>
                    <a:pt x="27159" y="148662"/>
                  </a:cubicBezTo>
                  <a:cubicBezTo>
                    <a:pt x="25693" y="143530"/>
                    <a:pt x="25326" y="138399"/>
                    <a:pt x="17629" y="144263"/>
                  </a:cubicBezTo>
                  <a:cubicBezTo>
                    <a:pt x="13230" y="147928"/>
                    <a:pt x="8832" y="143530"/>
                    <a:pt x="5533" y="136932"/>
                  </a:cubicBezTo>
                  <a:cubicBezTo>
                    <a:pt x="26792" y="138032"/>
                    <a:pt x="21294" y="124837"/>
                    <a:pt x="17995" y="114207"/>
                  </a:cubicBezTo>
                  <a:cubicBezTo>
                    <a:pt x="12131" y="95880"/>
                    <a:pt x="7366" y="77186"/>
                    <a:pt x="8099" y="57760"/>
                  </a:cubicBezTo>
                  <a:cubicBezTo>
                    <a:pt x="8465" y="53362"/>
                    <a:pt x="8465" y="48963"/>
                    <a:pt x="4433" y="45664"/>
                  </a:cubicBezTo>
                  <a:cubicBezTo>
                    <a:pt x="-4730" y="38333"/>
                    <a:pt x="2234" y="34301"/>
                    <a:pt x="8099" y="29537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82" name="Freeform: Shape 25381">
              <a:extLst>
                <a:ext uri="{FF2B5EF4-FFF2-40B4-BE49-F238E27FC236}">
                  <a16:creationId xmlns:a16="http://schemas.microsoft.com/office/drawing/2014/main" id="{96F7C0F6-4992-445C-82A9-516B7DB7D861}"/>
                </a:ext>
              </a:extLst>
            </p:cNvPr>
            <p:cNvSpPr/>
            <p:nvPr/>
          </p:nvSpPr>
          <p:spPr>
            <a:xfrm>
              <a:off x="10437452" y="6863345"/>
              <a:ext cx="416207" cy="344696"/>
            </a:xfrm>
            <a:custGeom>
              <a:avLst/>
              <a:gdLst>
                <a:gd name="connsiteX0" fmla="*/ 7754 w 416207"/>
                <a:gd name="connsiteY0" fmla="*/ 126973 h 344696"/>
                <a:gd name="connsiteX1" fmla="*/ 18017 w 416207"/>
                <a:gd name="connsiteY1" fmla="*/ 131371 h 344696"/>
                <a:gd name="connsiteX2" fmla="*/ 42575 w 416207"/>
                <a:gd name="connsiteY2" fmla="*/ 136869 h 344696"/>
                <a:gd name="connsiteX3" fmla="*/ 47340 w 416207"/>
                <a:gd name="connsiteY3" fmla="*/ 109746 h 344696"/>
                <a:gd name="connsiteX4" fmla="*/ 423 w 416207"/>
                <a:gd name="connsiteY4" fmla="*/ 36071 h 344696"/>
                <a:gd name="connsiteX5" fmla="*/ 7754 w 416207"/>
                <a:gd name="connsiteY5" fmla="*/ 17378 h 344696"/>
                <a:gd name="connsiteX6" fmla="*/ 11786 w 416207"/>
                <a:gd name="connsiteY6" fmla="*/ 6382 h 344696"/>
                <a:gd name="connsiteX7" fmla="*/ 38177 w 416207"/>
                <a:gd name="connsiteY7" fmla="*/ 15545 h 344696"/>
                <a:gd name="connsiteX8" fmla="*/ 46240 w 416207"/>
                <a:gd name="connsiteY8" fmla="*/ 25075 h 344696"/>
                <a:gd name="connsiteX9" fmla="*/ 61269 w 416207"/>
                <a:gd name="connsiteY9" fmla="*/ 46701 h 344696"/>
                <a:gd name="connsiteX10" fmla="*/ 75930 w 416207"/>
                <a:gd name="connsiteY10" fmla="*/ 57697 h 344696"/>
                <a:gd name="connsiteX11" fmla="*/ 83627 w 416207"/>
                <a:gd name="connsiteY11" fmla="*/ 65761 h 344696"/>
                <a:gd name="connsiteX12" fmla="*/ 86193 w 416207"/>
                <a:gd name="connsiteY12" fmla="*/ 72725 h 344696"/>
                <a:gd name="connsiteX13" fmla="*/ 98655 w 416207"/>
                <a:gd name="connsiteY13" fmla="*/ 86287 h 344696"/>
                <a:gd name="connsiteX14" fmla="*/ 79229 w 416207"/>
                <a:gd name="connsiteY14" fmla="*/ 94351 h 344696"/>
                <a:gd name="connsiteX15" fmla="*/ 72265 w 416207"/>
                <a:gd name="connsiteY15" fmla="*/ 96916 h 344696"/>
                <a:gd name="connsiteX16" fmla="*/ 67866 w 416207"/>
                <a:gd name="connsiteY16" fmla="*/ 136869 h 344696"/>
                <a:gd name="connsiteX17" fmla="*/ 94990 w 416207"/>
                <a:gd name="connsiteY17" fmla="*/ 182320 h 344696"/>
                <a:gd name="connsiteX18" fmla="*/ 107452 w 416207"/>
                <a:gd name="connsiteY18" fmla="*/ 194782 h 344696"/>
                <a:gd name="connsiteX19" fmla="*/ 135309 w 416207"/>
                <a:gd name="connsiteY19" fmla="*/ 220073 h 344696"/>
                <a:gd name="connsiteX20" fmla="*/ 158401 w 416207"/>
                <a:gd name="connsiteY20" fmla="*/ 238767 h 344696"/>
                <a:gd name="connsiteX21" fmla="*/ 178561 w 416207"/>
                <a:gd name="connsiteY21" fmla="*/ 249763 h 344696"/>
                <a:gd name="connsiteX22" fmla="*/ 180760 w 416207"/>
                <a:gd name="connsiteY22" fmla="*/ 232169 h 344696"/>
                <a:gd name="connsiteX23" fmla="*/ 196521 w 416207"/>
                <a:gd name="connsiteY23" fmla="*/ 234002 h 344696"/>
                <a:gd name="connsiteX24" fmla="*/ 175629 w 416207"/>
                <a:gd name="connsiteY24" fmla="*/ 208344 h 344696"/>
                <a:gd name="connsiteX25" fmla="*/ 192489 w 416207"/>
                <a:gd name="connsiteY25" fmla="*/ 179388 h 344696"/>
                <a:gd name="connsiteX26" fmla="*/ 208617 w 416207"/>
                <a:gd name="connsiteY26" fmla="*/ 174256 h 344696"/>
                <a:gd name="connsiteX27" fmla="*/ 213749 w 416207"/>
                <a:gd name="connsiteY27" fmla="*/ 171690 h 344696"/>
                <a:gd name="connsiteX28" fmla="*/ 240872 w 416207"/>
                <a:gd name="connsiteY28" fmla="*/ 160694 h 344696"/>
                <a:gd name="connsiteX29" fmla="*/ 247470 w 416207"/>
                <a:gd name="connsiteY29" fmla="*/ 159228 h 344696"/>
                <a:gd name="connsiteX30" fmla="*/ 263231 w 416207"/>
                <a:gd name="connsiteY30" fmla="*/ 152630 h 344696"/>
                <a:gd name="connsiteX31" fmla="*/ 267996 w 416207"/>
                <a:gd name="connsiteY31" fmla="*/ 150798 h 344696"/>
                <a:gd name="connsiteX32" fmla="*/ 292188 w 416207"/>
                <a:gd name="connsiteY32" fmla="*/ 143467 h 344696"/>
                <a:gd name="connsiteX33" fmla="*/ 292554 w 416207"/>
                <a:gd name="connsiteY33" fmla="*/ 105714 h 344696"/>
                <a:gd name="connsiteX34" fmla="*/ 289989 w 416207"/>
                <a:gd name="connsiteY34" fmla="*/ 98749 h 344696"/>
                <a:gd name="connsiteX35" fmla="*/ 288889 w 416207"/>
                <a:gd name="connsiteY35" fmla="*/ 87387 h 344696"/>
                <a:gd name="connsiteX36" fmla="*/ 295853 w 416207"/>
                <a:gd name="connsiteY36" fmla="*/ 75657 h 344696"/>
                <a:gd name="connsiteX37" fmla="*/ 311614 w 416207"/>
                <a:gd name="connsiteY37" fmla="*/ 84454 h 344696"/>
                <a:gd name="connsiteX38" fmla="*/ 332507 w 416207"/>
                <a:gd name="connsiteY38" fmla="*/ 95451 h 344696"/>
                <a:gd name="connsiteX39" fmla="*/ 346436 w 416207"/>
                <a:gd name="connsiteY39" fmla="*/ 95084 h 344696"/>
                <a:gd name="connsiteX40" fmla="*/ 348635 w 416207"/>
                <a:gd name="connsiteY40" fmla="*/ 93984 h 344696"/>
                <a:gd name="connsiteX41" fmla="*/ 365129 w 416207"/>
                <a:gd name="connsiteY41" fmla="*/ 91419 h 344696"/>
                <a:gd name="connsiteX42" fmla="*/ 386755 w 416207"/>
                <a:gd name="connsiteY42" fmla="*/ 108279 h 344696"/>
                <a:gd name="connsiteX43" fmla="*/ 396285 w 416207"/>
                <a:gd name="connsiteY43" fmla="*/ 123674 h 344696"/>
                <a:gd name="connsiteX44" fmla="*/ 384189 w 416207"/>
                <a:gd name="connsiteY44" fmla="*/ 162161 h 344696"/>
                <a:gd name="connsiteX45" fmla="*/ 365862 w 416207"/>
                <a:gd name="connsiteY45" fmla="*/ 191850 h 344696"/>
                <a:gd name="connsiteX46" fmla="*/ 358531 w 416207"/>
                <a:gd name="connsiteY46" fmla="*/ 191850 h 344696"/>
                <a:gd name="connsiteX47" fmla="*/ 338005 w 416207"/>
                <a:gd name="connsiteY47" fmla="*/ 190384 h 344696"/>
                <a:gd name="connsiteX48" fmla="*/ 360364 w 416207"/>
                <a:gd name="connsiteY48" fmla="*/ 194049 h 344696"/>
                <a:gd name="connsiteX49" fmla="*/ 368061 w 416207"/>
                <a:gd name="connsiteY49" fmla="*/ 190017 h 344696"/>
                <a:gd name="connsiteX50" fmla="*/ 376492 w 416207"/>
                <a:gd name="connsiteY50" fmla="*/ 180121 h 344696"/>
                <a:gd name="connsiteX51" fmla="*/ 385655 w 416207"/>
                <a:gd name="connsiteY51" fmla="*/ 198814 h 344696"/>
                <a:gd name="connsiteX52" fmla="*/ 383823 w 416207"/>
                <a:gd name="connsiteY52" fmla="*/ 204679 h 344696"/>
                <a:gd name="connsiteX53" fmla="*/ 382356 w 416207"/>
                <a:gd name="connsiteY53" fmla="*/ 246464 h 344696"/>
                <a:gd name="connsiteX54" fmla="*/ 375759 w 416207"/>
                <a:gd name="connsiteY54" fmla="*/ 257827 h 344696"/>
                <a:gd name="connsiteX55" fmla="*/ 373559 w 416207"/>
                <a:gd name="connsiteY55" fmla="*/ 270289 h 344696"/>
                <a:gd name="connsiteX56" fmla="*/ 392253 w 416207"/>
                <a:gd name="connsiteY56" fmla="*/ 272122 h 344696"/>
                <a:gd name="connsiteX57" fmla="*/ 409847 w 416207"/>
                <a:gd name="connsiteY57" fmla="*/ 268457 h 344696"/>
                <a:gd name="connsiteX58" fmla="*/ 413146 w 416207"/>
                <a:gd name="connsiteY58" fmla="*/ 301079 h 344696"/>
                <a:gd name="connsiteX59" fmla="*/ 399584 w 416207"/>
                <a:gd name="connsiteY59" fmla="*/ 313174 h 344696"/>
                <a:gd name="connsiteX60" fmla="*/ 386755 w 416207"/>
                <a:gd name="connsiteY60" fmla="*/ 324904 h 344696"/>
                <a:gd name="connsiteX61" fmla="*/ 310515 w 416207"/>
                <a:gd name="connsiteY61" fmla="*/ 340298 h 344696"/>
                <a:gd name="connsiteX62" fmla="*/ 262132 w 416207"/>
                <a:gd name="connsiteY62" fmla="*/ 338099 h 344696"/>
                <a:gd name="connsiteX63" fmla="*/ 239773 w 416207"/>
                <a:gd name="connsiteY63" fmla="*/ 342864 h 344696"/>
                <a:gd name="connsiteX64" fmla="*/ 239773 w 416207"/>
                <a:gd name="connsiteY64" fmla="*/ 344697 h 344696"/>
                <a:gd name="connsiteX65" fmla="*/ 197254 w 416207"/>
                <a:gd name="connsiteY65" fmla="*/ 328203 h 344696"/>
                <a:gd name="connsiteX66" fmla="*/ 114050 w 416207"/>
                <a:gd name="connsiteY66" fmla="*/ 253429 h 344696"/>
                <a:gd name="connsiteX67" fmla="*/ 74097 w 416207"/>
                <a:gd name="connsiteY67" fmla="*/ 213109 h 344696"/>
                <a:gd name="connsiteX68" fmla="*/ 36344 w 416207"/>
                <a:gd name="connsiteY68" fmla="*/ 171324 h 344696"/>
                <a:gd name="connsiteX69" fmla="*/ 7021 w 416207"/>
                <a:gd name="connsiteY69" fmla="*/ 133937 h 344696"/>
                <a:gd name="connsiteX70" fmla="*/ 7754 w 416207"/>
                <a:gd name="connsiteY70" fmla="*/ 126973 h 34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207" h="344696">
                  <a:moveTo>
                    <a:pt x="7754" y="126973"/>
                  </a:moveTo>
                  <a:cubicBezTo>
                    <a:pt x="14718" y="119642"/>
                    <a:pt x="15818" y="128439"/>
                    <a:pt x="18017" y="131371"/>
                  </a:cubicBezTo>
                  <a:cubicBezTo>
                    <a:pt x="24981" y="140535"/>
                    <a:pt x="35611" y="146033"/>
                    <a:pt x="42575" y="136869"/>
                  </a:cubicBezTo>
                  <a:cubicBezTo>
                    <a:pt x="46974" y="131371"/>
                    <a:pt x="53571" y="119642"/>
                    <a:pt x="47340" y="109746"/>
                  </a:cubicBezTo>
                  <a:cubicBezTo>
                    <a:pt x="31945" y="85187"/>
                    <a:pt x="16184" y="60629"/>
                    <a:pt x="423" y="36071"/>
                  </a:cubicBezTo>
                  <a:cubicBezTo>
                    <a:pt x="-1776" y="28007"/>
                    <a:pt x="5188" y="23609"/>
                    <a:pt x="7754" y="17378"/>
                  </a:cubicBezTo>
                  <a:cubicBezTo>
                    <a:pt x="9220" y="13712"/>
                    <a:pt x="10686" y="10047"/>
                    <a:pt x="11786" y="6382"/>
                  </a:cubicBezTo>
                  <a:cubicBezTo>
                    <a:pt x="30846" y="-3882"/>
                    <a:pt x="34878" y="-2416"/>
                    <a:pt x="38177" y="15545"/>
                  </a:cubicBezTo>
                  <a:cubicBezTo>
                    <a:pt x="39276" y="20677"/>
                    <a:pt x="43308" y="21776"/>
                    <a:pt x="46240" y="25075"/>
                  </a:cubicBezTo>
                  <a:cubicBezTo>
                    <a:pt x="52105" y="31673"/>
                    <a:pt x="71532" y="29107"/>
                    <a:pt x="61269" y="46701"/>
                  </a:cubicBezTo>
                  <a:cubicBezTo>
                    <a:pt x="67500" y="48533"/>
                    <a:pt x="71898" y="53299"/>
                    <a:pt x="75930" y="57697"/>
                  </a:cubicBezTo>
                  <a:cubicBezTo>
                    <a:pt x="78496" y="60263"/>
                    <a:pt x="81428" y="62829"/>
                    <a:pt x="83627" y="65761"/>
                  </a:cubicBezTo>
                  <a:cubicBezTo>
                    <a:pt x="84727" y="67960"/>
                    <a:pt x="84727" y="70892"/>
                    <a:pt x="86193" y="72725"/>
                  </a:cubicBezTo>
                  <a:cubicBezTo>
                    <a:pt x="90225" y="77490"/>
                    <a:pt x="101588" y="77124"/>
                    <a:pt x="98655" y="86287"/>
                  </a:cubicBezTo>
                  <a:cubicBezTo>
                    <a:pt x="96090" y="94717"/>
                    <a:pt x="85827" y="91785"/>
                    <a:pt x="79229" y="94351"/>
                  </a:cubicBezTo>
                  <a:cubicBezTo>
                    <a:pt x="77030" y="95084"/>
                    <a:pt x="74464" y="95084"/>
                    <a:pt x="72265" y="96916"/>
                  </a:cubicBezTo>
                  <a:cubicBezTo>
                    <a:pt x="81795" y="110112"/>
                    <a:pt x="81795" y="110112"/>
                    <a:pt x="67866" y="136869"/>
                  </a:cubicBezTo>
                  <a:cubicBezTo>
                    <a:pt x="86926" y="146033"/>
                    <a:pt x="89859" y="165459"/>
                    <a:pt x="94990" y="182320"/>
                  </a:cubicBezTo>
                  <a:cubicBezTo>
                    <a:pt x="97556" y="190751"/>
                    <a:pt x="100122" y="193316"/>
                    <a:pt x="107452" y="194782"/>
                  </a:cubicBezTo>
                  <a:cubicBezTo>
                    <a:pt x="121747" y="197348"/>
                    <a:pt x="133477" y="202846"/>
                    <a:pt x="135309" y="220073"/>
                  </a:cubicBezTo>
                  <a:cubicBezTo>
                    <a:pt x="136776" y="232903"/>
                    <a:pt x="149238" y="235468"/>
                    <a:pt x="158401" y="238767"/>
                  </a:cubicBezTo>
                  <a:cubicBezTo>
                    <a:pt x="165732" y="241333"/>
                    <a:pt x="171963" y="243899"/>
                    <a:pt x="178561" y="249763"/>
                  </a:cubicBezTo>
                  <a:cubicBezTo>
                    <a:pt x="178194" y="243166"/>
                    <a:pt x="170864" y="236201"/>
                    <a:pt x="180760" y="232169"/>
                  </a:cubicBezTo>
                  <a:cubicBezTo>
                    <a:pt x="186991" y="229970"/>
                    <a:pt x="193222" y="227038"/>
                    <a:pt x="196521" y="234002"/>
                  </a:cubicBezTo>
                  <a:cubicBezTo>
                    <a:pt x="188091" y="228137"/>
                    <a:pt x="181127" y="218974"/>
                    <a:pt x="175629" y="208344"/>
                  </a:cubicBezTo>
                  <a:cubicBezTo>
                    <a:pt x="166099" y="190017"/>
                    <a:pt x="172330" y="177922"/>
                    <a:pt x="192489" y="179388"/>
                  </a:cubicBezTo>
                  <a:cubicBezTo>
                    <a:pt x="199820" y="180121"/>
                    <a:pt x="204219" y="179021"/>
                    <a:pt x="208617" y="174256"/>
                  </a:cubicBezTo>
                  <a:cubicBezTo>
                    <a:pt x="209717" y="172790"/>
                    <a:pt x="211916" y="172424"/>
                    <a:pt x="213749" y="171690"/>
                  </a:cubicBezTo>
                  <a:cubicBezTo>
                    <a:pt x="222912" y="168025"/>
                    <a:pt x="237940" y="180121"/>
                    <a:pt x="240872" y="160694"/>
                  </a:cubicBezTo>
                  <a:cubicBezTo>
                    <a:pt x="241239" y="159228"/>
                    <a:pt x="246371" y="157762"/>
                    <a:pt x="247470" y="159228"/>
                  </a:cubicBezTo>
                  <a:cubicBezTo>
                    <a:pt x="258100" y="169491"/>
                    <a:pt x="258100" y="154830"/>
                    <a:pt x="263231" y="152630"/>
                  </a:cubicBezTo>
                  <a:cubicBezTo>
                    <a:pt x="264697" y="151531"/>
                    <a:pt x="266530" y="151164"/>
                    <a:pt x="267996" y="150798"/>
                  </a:cubicBezTo>
                  <a:cubicBezTo>
                    <a:pt x="276427" y="149331"/>
                    <a:pt x="289256" y="155929"/>
                    <a:pt x="292188" y="143467"/>
                  </a:cubicBezTo>
                  <a:cubicBezTo>
                    <a:pt x="295120" y="131371"/>
                    <a:pt x="302451" y="118176"/>
                    <a:pt x="292554" y="105714"/>
                  </a:cubicBezTo>
                  <a:cubicBezTo>
                    <a:pt x="291088" y="103514"/>
                    <a:pt x="290355" y="101315"/>
                    <a:pt x="289989" y="98749"/>
                  </a:cubicBezTo>
                  <a:cubicBezTo>
                    <a:pt x="289989" y="95084"/>
                    <a:pt x="289989" y="91052"/>
                    <a:pt x="288889" y="87387"/>
                  </a:cubicBezTo>
                  <a:cubicBezTo>
                    <a:pt x="287056" y="81156"/>
                    <a:pt x="287789" y="76024"/>
                    <a:pt x="295853" y="75657"/>
                  </a:cubicBezTo>
                  <a:cubicBezTo>
                    <a:pt x="302817" y="75291"/>
                    <a:pt x="311614" y="75291"/>
                    <a:pt x="311614" y="84454"/>
                  </a:cubicBezTo>
                  <a:cubicBezTo>
                    <a:pt x="311614" y="103148"/>
                    <a:pt x="321144" y="99849"/>
                    <a:pt x="332507" y="95451"/>
                  </a:cubicBezTo>
                  <a:cubicBezTo>
                    <a:pt x="336906" y="93618"/>
                    <a:pt x="341304" y="90319"/>
                    <a:pt x="346436" y="95084"/>
                  </a:cubicBezTo>
                  <a:cubicBezTo>
                    <a:pt x="347169" y="95817"/>
                    <a:pt x="347902" y="95451"/>
                    <a:pt x="348635" y="93984"/>
                  </a:cubicBezTo>
                  <a:cubicBezTo>
                    <a:pt x="352667" y="82255"/>
                    <a:pt x="362563" y="85920"/>
                    <a:pt x="365129" y="91419"/>
                  </a:cubicBezTo>
                  <a:cubicBezTo>
                    <a:pt x="369894" y="102048"/>
                    <a:pt x="377591" y="104980"/>
                    <a:pt x="386755" y="108279"/>
                  </a:cubicBezTo>
                  <a:cubicBezTo>
                    <a:pt x="392619" y="110478"/>
                    <a:pt x="394452" y="117809"/>
                    <a:pt x="396285" y="123674"/>
                  </a:cubicBezTo>
                  <a:cubicBezTo>
                    <a:pt x="390420" y="136136"/>
                    <a:pt x="390420" y="151164"/>
                    <a:pt x="384189" y="162161"/>
                  </a:cubicBezTo>
                  <a:cubicBezTo>
                    <a:pt x="379058" y="172057"/>
                    <a:pt x="368794" y="179754"/>
                    <a:pt x="365862" y="191850"/>
                  </a:cubicBezTo>
                  <a:cubicBezTo>
                    <a:pt x="365129" y="195149"/>
                    <a:pt x="361097" y="195515"/>
                    <a:pt x="358531" y="191850"/>
                  </a:cubicBezTo>
                  <a:cubicBezTo>
                    <a:pt x="352667" y="183053"/>
                    <a:pt x="345336" y="188551"/>
                    <a:pt x="338005" y="190384"/>
                  </a:cubicBezTo>
                  <a:cubicBezTo>
                    <a:pt x="345702" y="190751"/>
                    <a:pt x="353766" y="184153"/>
                    <a:pt x="360364" y="194049"/>
                  </a:cubicBezTo>
                  <a:cubicBezTo>
                    <a:pt x="362563" y="197715"/>
                    <a:pt x="366229" y="193683"/>
                    <a:pt x="368061" y="190017"/>
                  </a:cubicBezTo>
                  <a:cubicBezTo>
                    <a:pt x="370261" y="186352"/>
                    <a:pt x="366962" y="175722"/>
                    <a:pt x="376492" y="180121"/>
                  </a:cubicBezTo>
                  <a:cubicBezTo>
                    <a:pt x="383456" y="183420"/>
                    <a:pt x="391520" y="188185"/>
                    <a:pt x="385655" y="198814"/>
                  </a:cubicBezTo>
                  <a:cubicBezTo>
                    <a:pt x="384556" y="200647"/>
                    <a:pt x="380524" y="202480"/>
                    <a:pt x="383823" y="204679"/>
                  </a:cubicBezTo>
                  <a:cubicBezTo>
                    <a:pt x="405448" y="219340"/>
                    <a:pt x="388221" y="232903"/>
                    <a:pt x="382356" y="246464"/>
                  </a:cubicBezTo>
                  <a:cubicBezTo>
                    <a:pt x="380524" y="250496"/>
                    <a:pt x="379058" y="254528"/>
                    <a:pt x="375759" y="257827"/>
                  </a:cubicBezTo>
                  <a:cubicBezTo>
                    <a:pt x="372093" y="261859"/>
                    <a:pt x="368061" y="265891"/>
                    <a:pt x="373559" y="270289"/>
                  </a:cubicBezTo>
                  <a:cubicBezTo>
                    <a:pt x="378691" y="274321"/>
                    <a:pt x="386022" y="278353"/>
                    <a:pt x="392253" y="272122"/>
                  </a:cubicBezTo>
                  <a:cubicBezTo>
                    <a:pt x="397751" y="266624"/>
                    <a:pt x="401783" y="259660"/>
                    <a:pt x="409847" y="268457"/>
                  </a:cubicBezTo>
                  <a:cubicBezTo>
                    <a:pt x="416811" y="276154"/>
                    <a:pt x="418277" y="294114"/>
                    <a:pt x="413146" y="301079"/>
                  </a:cubicBezTo>
                  <a:cubicBezTo>
                    <a:pt x="409480" y="305844"/>
                    <a:pt x="401783" y="306577"/>
                    <a:pt x="399584" y="313174"/>
                  </a:cubicBezTo>
                  <a:cubicBezTo>
                    <a:pt x="399584" y="321605"/>
                    <a:pt x="395552" y="324537"/>
                    <a:pt x="386755" y="324904"/>
                  </a:cubicBezTo>
                  <a:cubicBezTo>
                    <a:pt x="360731" y="326370"/>
                    <a:pt x="335073" y="331135"/>
                    <a:pt x="310515" y="340298"/>
                  </a:cubicBezTo>
                  <a:cubicBezTo>
                    <a:pt x="294021" y="346529"/>
                    <a:pt x="277893" y="346163"/>
                    <a:pt x="262132" y="338099"/>
                  </a:cubicBezTo>
                  <a:cubicBezTo>
                    <a:pt x="253335" y="333334"/>
                    <a:pt x="244904" y="330402"/>
                    <a:pt x="239773" y="342864"/>
                  </a:cubicBezTo>
                  <a:lnTo>
                    <a:pt x="239773" y="344697"/>
                  </a:lnTo>
                  <a:cubicBezTo>
                    <a:pt x="223279" y="344697"/>
                    <a:pt x="209717" y="337366"/>
                    <a:pt x="197254" y="328203"/>
                  </a:cubicBezTo>
                  <a:cubicBezTo>
                    <a:pt x="167565" y="305477"/>
                    <a:pt x="138975" y="281652"/>
                    <a:pt x="114050" y="253429"/>
                  </a:cubicBezTo>
                  <a:cubicBezTo>
                    <a:pt x="101588" y="239134"/>
                    <a:pt x="84727" y="229237"/>
                    <a:pt x="74097" y="213109"/>
                  </a:cubicBezTo>
                  <a:cubicBezTo>
                    <a:pt x="62368" y="198448"/>
                    <a:pt x="51372" y="182687"/>
                    <a:pt x="36344" y="171324"/>
                  </a:cubicBezTo>
                  <a:cubicBezTo>
                    <a:pt x="26447" y="158862"/>
                    <a:pt x="16917" y="146399"/>
                    <a:pt x="7021" y="133937"/>
                  </a:cubicBezTo>
                  <a:cubicBezTo>
                    <a:pt x="8120" y="131371"/>
                    <a:pt x="8120" y="129172"/>
                    <a:pt x="7754" y="126973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83" name="Freeform: Shape 25382">
              <a:extLst>
                <a:ext uri="{FF2B5EF4-FFF2-40B4-BE49-F238E27FC236}">
                  <a16:creationId xmlns:a16="http://schemas.microsoft.com/office/drawing/2014/main" id="{C53F285C-276C-4C29-B9BB-A51839D92DD7}"/>
                </a:ext>
              </a:extLst>
            </p:cNvPr>
            <p:cNvSpPr/>
            <p:nvPr/>
          </p:nvSpPr>
          <p:spPr>
            <a:xfrm>
              <a:off x="12067458" y="6819316"/>
              <a:ext cx="283988" cy="354637"/>
            </a:xfrm>
            <a:custGeom>
              <a:avLst/>
              <a:gdLst>
                <a:gd name="connsiteX0" fmla="*/ 93882 w 283988"/>
                <a:gd name="connsiteY0" fmla="*/ 354637 h 354637"/>
                <a:gd name="connsiteX1" fmla="*/ 86185 w 283988"/>
                <a:gd name="connsiteY1" fmla="*/ 346940 h 354637"/>
                <a:gd name="connsiteX2" fmla="*/ 83252 w 283988"/>
                <a:gd name="connsiteY2" fmla="*/ 332645 h 354637"/>
                <a:gd name="connsiteX3" fmla="*/ 69324 w 283988"/>
                <a:gd name="connsiteY3" fmla="*/ 291226 h 354637"/>
                <a:gd name="connsiteX4" fmla="*/ 69324 w 283988"/>
                <a:gd name="connsiteY4" fmla="*/ 322015 h 354637"/>
                <a:gd name="connsiteX5" fmla="*/ 59061 w 283988"/>
                <a:gd name="connsiteY5" fmla="*/ 343641 h 354637"/>
                <a:gd name="connsiteX6" fmla="*/ 41834 w 283988"/>
                <a:gd name="connsiteY6" fmla="*/ 335944 h 354637"/>
                <a:gd name="connsiteX7" fmla="*/ 32670 w 283988"/>
                <a:gd name="connsiteY7" fmla="*/ 325314 h 354637"/>
                <a:gd name="connsiteX8" fmla="*/ 27905 w 283988"/>
                <a:gd name="connsiteY8" fmla="*/ 306621 h 354637"/>
                <a:gd name="connsiteX9" fmla="*/ 31204 w 283988"/>
                <a:gd name="connsiteY9" fmla="*/ 297091 h 354637"/>
                <a:gd name="connsiteX10" fmla="*/ 21307 w 283988"/>
                <a:gd name="connsiteY10" fmla="*/ 293792 h 354637"/>
                <a:gd name="connsiteX11" fmla="*/ 13977 w 283988"/>
                <a:gd name="connsiteY11" fmla="*/ 305521 h 354637"/>
                <a:gd name="connsiteX12" fmla="*/ 15809 w 283988"/>
                <a:gd name="connsiteY12" fmla="*/ 319816 h 354637"/>
                <a:gd name="connsiteX13" fmla="*/ 11411 w 283988"/>
                <a:gd name="connsiteY13" fmla="*/ 281330 h 354637"/>
                <a:gd name="connsiteX14" fmla="*/ 16176 w 283988"/>
                <a:gd name="connsiteY14" fmla="*/ 265935 h 354637"/>
                <a:gd name="connsiteX15" fmla="*/ 8479 w 283988"/>
                <a:gd name="connsiteY15" fmla="*/ 265202 h 354637"/>
                <a:gd name="connsiteX16" fmla="*/ 5913 w 283988"/>
                <a:gd name="connsiteY16" fmla="*/ 260804 h 354637"/>
                <a:gd name="connsiteX17" fmla="*/ 25339 w 283988"/>
                <a:gd name="connsiteY17" fmla="*/ 227448 h 354637"/>
                <a:gd name="connsiteX18" fmla="*/ 33037 w 283988"/>
                <a:gd name="connsiteY18" fmla="*/ 214253 h 354637"/>
                <a:gd name="connsiteX19" fmla="*/ 7745 w 283988"/>
                <a:gd name="connsiteY19" fmla="*/ 200325 h 354637"/>
                <a:gd name="connsiteX20" fmla="*/ 57595 w 283988"/>
                <a:gd name="connsiteY20" fmla="*/ 181998 h 354637"/>
                <a:gd name="connsiteX21" fmla="*/ 52830 w 283988"/>
                <a:gd name="connsiteY21" fmla="*/ 166970 h 354637"/>
                <a:gd name="connsiteX22" fmla="*/ 53929 w 283988"/>
                <a:gd name="connsiteY22" fmla="*/ 150475 h 354637"/>
                <a:gd name="connsiteX23" fmla="*/ 57228 w 283988"/>
                <a:gd name="connsiteY23" fmla="*/ 143145 h 354637"/>
                <a:gd name="connsiteX24" fmla="*/ 56129 w 283988"/>
                <a:gd name="connsiteY24" fmla="*/ 116387 h 354637"/>
                <a:gd name="connsiteX25" fmla="*/ 71157 w 283988"/>
                <a:gd name="connsiteY25" fmla="*/ 77901 h 354637"/>
                <a:gd name="connsiteX26" fmla="*/ 82153 w 283988"/>
                <a:gd name="connsiteY26" fmla="*/ 75335 h 354637"/>
                <a:gd name="connsiteX27" fmla="*/ 98647 w 283988"/>
                <a:gd name="connsiteY27" fmla="*/ 83399 h 354637"/>
                <a:gd name="connsiteX28" fmla="*/ 108910 w 283988"/>
                <a:gd name="connsiteY28" fmla="*/ 94395 h 354637"/>
                <a:gd name="connsiteX29" fmla="*/ 114408 w 283988"/>
                <a:gd name="connsiteY29" fmla="*/ 111989 h 354637"/>
                <a:gd name="connsiteX30" fmla="*/ 97547 w 283988"/>
                <a:gd name="connsiteY30" fmla="*/ 115288 h 354637"/>
                <a:gd name="connsiteX31" fmla="*/ 88384 w 283988"/>
                <a:gd name="connsiteY31" fmla="*/ 113089 h 354637"/>
                <a:gd name="connsiteX32" fmla="*/ 85818 w 283988"/>
                <a:gd name="connsiteY32" fmla="*/ 132148 h 354637"/>
                <a:gd name="connsiteX33" fmla="*/ 81053 w 283988"/>
                <a:gd name="connsiteY33" fmla="*/ 142045 h 354637"/>
                <a:gd name="connsiteX34" fmla="*/ 90950 w 283988"/>
                <a:gd name="connsiteY34" fmla="*/ 139846 h 354637"/>
                <a:gd name="connsiteX35" fmla="*/ 98647 w 283988"/>
                <a:gd name="connsiteY35" fmla="*/ 151942 h 354637"/>
                <a:gd name="connsiteX36" fmla="*/ 83619 w 283988"/>
                <a:gd name="connsiteY36" fmla="*/ 199958 h 354637"/>
                <a:gd name="connsiteX37" fmla="*/ 80687 w 283988"/>
                <a:gd name="connsiteY37" fmla="*/ 212054 h 354637"/>
                <a:gd name="connsiteX38" fmla="*/ 91683 w 283988"/>
                <a:gd name="connsiteY38" fmla="*/ 212054 h 354637"/>
                <a:gd name="connsiteX39" fmla="*/ 109277 w 283988"/>
                <a:gd name="connsiteY39" fmla="*/ 188962 h 354637"/>
                <a:gd name="connsiteX40" fmla="*/ 143731 w 283988"/>
                <a:gd name="connsiteY40" fmla="*/ 142778 h 354637"/>
                <a:gd name="connsiteX41" fmla="*/ 156194 w 283988"/>
                <a:gd name="connsiteY41" fmla="*/ 128850 h 354637"/>
                <a:gd name="connsiteX42" fmla="*/ 177819 w 283988"/>
                <a:gd name="connsiteY42" fmla="*/ 102826 h 354637"/>
                <a:gd name="connsiteX43" fmla="*/ 196146 w 283988"/>
                <a:gd name="connsiteY43" fmla="*/ 82666 h 354637"/>
                <a:gd name="connsiteX44" fmla="*/ 197246 w 283988"/>
                <a:gd name="connsiteY44" fmla="*/ 81933 h 354637"/>
                <a:gd name="connsiteX45" fmla="*/ 201278 w 283988"/>
                <a:gd name="connsiteY45" fmla="*/ 62140 h 354637"/>
                <a:gd name="connsiteX46" fmla="*/ 205676 w 283988"/>
                <a:gd name="connsiteY46" fmla="*/ 54076 h 354637"/>
                <a:gd name="connsiteX47" fmla="*/ 221437 w 283988"/>
                <a:gd name="connsiteY47" fmla="*/ 48578 h 354637"/>
                <a:gd name="connsiteX48" fmla="*/ 222170 w 283988"/>
                <a:gd name="connsiteY48" fmla="*/ 37581 h 354637"/>
                <a:gd name="connsiteX49" fmla="*/ 203844 w 283988"/>
                <a:gd name="connsiteY49" fmla="*/ 29518 h 354637"/>
                <a:gd name="connsiteX50" fmla="*/ 201278 w 283988"/>
                <a:gd name="connsiteY50" fmla="*/ 25119 h 354637"/>
                <a:gd name="connsiteX51" fmla="*/ 228402 w 283988"/>
                <a:gd name="connsiteY51" fmla="*/ 1661 h 354637"/>
                <a:gd name="connsiteX52" fmla="*/ 236832 w 283988"/>
                <a:gd name="connsiteY52" fmla="*/ 1661 h 354637"/>
                <a:gd name="connsiteX53" fmla="*/ 270920 w 283988"/>
                <a:gd name="connsiteY53" fmla="*/ 17422 h 354637"/>
                <a:gd name="connsiteX54" fmla="*/ 278251 w 283988"/>
                <a:gd name="connsiteY54" fmla="*/ 30617 h 354637"/>
                <a:gd name="connsiteX55" fmla="*/ 281183 w 283988"/>
                <a:gd name="connsiteY55" fmla="*/ 34283 h 354637"/>
                <a:gd name="connsiteX56" fmla="*/ 268721 w 283988"/>
                <a:gd name="connsiteY56" fmla="*/ 69104 h 354637"/>
                <a:gd name="connsiteX57" fmla="*/ 259924 w 283988"/>
                <a:gd name="connsiteY57" fmla="*/ 91829 h 354637"/>
                <a:gd name="connsiteX58" fmla="*/ 226202 w 283988"/>
                <a:gd name="connsiteY58" fmla="*/ 137647 h 354637"/>
                <a:gd name="connsiteX59" fmla="*/ 212641 w 283988"/>
                <a:gd name="connsiteY59" fmla="*/ 173201 h 354637"/>
                <a:gd name="connsiteX60" fmla="*/ 210075 w 283988"/>
                <a:gd name="connsiteY60" fmla="*/ 177599 h 354637"/>
                <a:gd name="connsiteX61" fmla="*/ 188449 w 283988"/>
                <a:gd name="connsiteY61" fmla="*/ 204357 h 354637"/>
                <a:gd name="connsiteX62" fmla="*/ 186250 w 283988"/>
                <a:gd name="connsiteY62" fmla="*/ 207289 h 354637"/>
                <a:gd name="connsiteX63" fmla="*/ 159859 w 283988"/>
                <a:gd name="connsiteY63" fmla="*/ 249807 h 354637"/>
                <a:gd name="connsiteX64" fmla="*/ 150329 w 283988"/>
                <a:gd name="connsiteY64" fmla="*/ 260804 h 354637"/>
                <a:gd name="connsiteX65" fmla="*/ 148863 w 283988"/>
                <a:gd name="connsiteY65" fmla="*/ 272899 h 354637"/>
                <a:gd name="connsiteX66" fmla="*/ 108177 w 283988"/>
                <a:gd name="connsiteY66" fmla="*/ 335211 h 354637"/>
                <a:gd name="connsiteX67" fmla="*/ 93882 w 283988"/>
                <a:gd name="connsiteY67" fmla="*/ 354637 h 35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3988" h="354637">
                  <a:moveTo>
                    <a:pt x="93882" y="354637"/>
                  </a:moveTo>
                  <a:cubicBezTo>
                    <a:pt x="91316" y="352072"/>
                    <a:pt x="89117" y="349139"/>
                    <a:pt x="86185" y="346940"/>
                  </a:cubicBezTo>
                  <a:cubicBezTo>
                    <a:pt x="81053" y="342908"/>
                    <a:pt x="74822" y="343275"/>
                    <a:pt x="83252" y="332645"/>
                  </a:cubicBezTo>
                  <a:cubicBezTo>
                    <a:pt x="92049" y="321649"/>
                    <a:pt x="81420" y="306988"/>
                    <a:pt x="69324" y="291226"/>
                  </a:cubicBezTo>
                  <a:cubicBezTo>
                    <a:pt x="69324" y="304788"/>
                    <a:pt x="68957" y="313585"/>
                    <a:pt x="69324" y="322015"/>
                  </a:cubicBezTo>
                  <a:cubicBezTo>
                    <a:pt x="70057" y="331546"/>
                    <a:pt x="67125" y="338876"/>
                    <a:pt x="59061" y="343641"/>
                  </a:cubicBezTo>
                  <a:cubicBezTo>
                    <a:pt x="50264" y="348406"/>
                    <a:pt x="48431" y="337044"/>
                    <a:pt x="41834" y="335944"/>
                  </a:cubicBezTo>
                  <a:cubicBezTo>
                    <a:pt x="41834" y="329713"/>
                    <a:pt x="36335" y="328247"/>
                    <a:pt x="32670" y="325314"/>
                  </a:cubicBezTo>
                  <a:cubicBezTo>
                    <a:pt x="25706" y="320549"/>
                    <a:pt x="22774" y="314685"/>
                    <a:pt x="27905" y="306621"/>
                  </a:cubicBezTo>
                  <a:cubicBezTo>
                    <a:pt x="29738" y="303689"/>
                    <a:pt x="37068" y="301489"/>
                    <a:pt x="31204" y="297091"/>
                  </a:cubicBezTo>
                  <a:cubicBezTo>
                    <a:pt x="29005" y="295625"/>
                    <a:pt x="25706" y="291593"/>
                    <a:pt x="21307" y="293792"/>
                  </a:cubicBezTo>
                  <a:cubicBezTo>
                    <a:pt x="16542" y="296358"/>
                    <a:pt x="13243" y="300023"/>
                    <a:pt x="13977" y="305521"/>
                  </a:cubicBezTo>
                  <a:cubicBezTo>
                    <a:pt x="14343" y="310286"/>
                    <a:pt x="18008" y="314685"/>
                    <a:pt x="15809" y="319816"/>
                  </a:cubicBezTo>
                  <a:cubicBezTo>
                    <a:pt x="-2884" y="308087"/>
                    <a:pt x="-5817" y="290493"/>
                    <a:pt x="11411" y="281330"/>
                  </a:cubicBezTo>
                  <a:cubicBezTo>
                    <a:pt x="20941" y="276198"/>
                    <a:pt x="15443" y="269600"/>
                    <a:pt x="16176" y="265935"/>
                  </a:cubicBezTo>
                  <a:cubicBezTo>
                    <a:pt x="17642" y="257505"/>
                    <a:pt x="11411" y="264836"/>
                    <a:pt x="8479" y="265202"/>
                  </a:cubicBezTo>
                  <a:cubicBezTo>
                    <a:pt x="3713" y="265935"/>
                    <a:pt x="4813" y="262270"/>
                    <a:pt x="5913" y="260804"/>
                  </a:cubicBezTo>
                  <a:cubicBezTo>
                    <a:pt x="14343" y="250907"/>
                    <a:pt x="4447" y="230381"/>
                    <a:pt x="25339" y="227448"/>
                  </a:cubicBezTo>
                  <a:cubicBezTo>
                    <a:pt x="28272" y="227082"/>
                    <a:pt x="34136" y="222317"/>
                    <a:pt x="33037" y="214253"/>
                  </a:cubicBezTo>
                  <a:cubicBezTo>
                    <a:pt x="19108" y="220484"/>
                    <a:pt x="5546" y="223050"/>
                    <a:pt x="7745" y="200325"/>
                  </a:cubicBezTo>
                  <a:cubicBezTo>
                    <a:pt x="15809" y="171002"/>
                    <a:pt x="35236" y="164037"/>
                    <a:pt x="57595" y="181998"/>
                  </a:cubicBezTo>
                  <a:cubicBezTo>
                    <a:pt x="57961" y="176133"/>
                    <a:pt x="56862" y="170635"/>
                    <a:pt x="52830" y="166970"/>
                  </a:cubicBezTo>
                  <a:cubicBezTo>
                    <a:pt x="45865" y="160738"/>
                    <a:pt x="46598" y="155607"/>
                    <a:pt x="53929" y="150475"/>
                  </a:cubicBezTo>
                  <a:cubicBezTo>
                    <a:pt x="56495" y="148643"/>
                    <a:pt x="60160" y="145710"/>
                    <a:pt x="57228" y="143145"/>
                  </a:cubicBezTo>
                  <a:cubicBezTo>
                    <a:pt x="46232" y="133981"/>
                    <a:pt x="57228" y="124818"/>
                    <a:pt x="56129" y="116387"/>
                  </a:cubicBezTo>
                  <a:cubicBezTo>
                    <a:pt x="53929" y="100260"/>
                    <a:pt x="71157" y="92929"/>
                    <a:pt x="71157" y="77901"/>
                  </a:cubicBezTo>
                  <a:cubicBezTo>
                    <a:pt x="71157" y="73502"/>
                    <a:pt x="78121" y="73136"/>
                    <a:pt x="82153" y="75335"/>
                  </a:cubicBezTo>
                  <a:cubicBezTo>
                    <a:pt x="87651" y="77901"/>
                    <a:pt x="94249" y="79000"/>
                    <a:pt x="98647" y="83399"/>
                  </a:cubicBezTo>
                  <a:cubicBezTo>
                    <a:pt x="101946" y="87064"/>
                    <a:pt x="104512" y="91463"/>
                    <a:pt x="108910" y="94395"/>
                  </a:cubicBezTo>
                  <a:cubicBezTo>
                    <a:pt x="115141" y="98794"/>
                    <a:pt x="118807" y="104658"/>
                    <a:pt x="114408" y="111989"/>
                  </a:cubicBezTo>
                  <a:cubicBezTo>
                    <a:pt x="110376" y="118587"/>
                    <a:pt x="103412" y="116387"/>
                    <a:pt x="97547" y="115288"/>
                  </a:cubicBezTo>
                  <a:cubicBezTo>
                    <a:pt x="94615" y="114921"/>
                    <a:pt x="92049" y="112355"/>
                    <a:pt x="88384" y="113089"/>
                  </a:cubicBezTo>
                  <a:cubicBezTo>
                    <a:pt x="83619" y="118953"/>
                    <a:pt x="88750" y="126284"/>
                    <a:pt x="85818" y="132148"/>
                  </a:cubicBezTo>
                  <a:cubicBezTo>
                    <a:pt x="85085" y="135814"/>
                    <a:pt x="81786" y="138380"/>
                    <a:pt x="81053" y="142045"/>
                  </a:cubicBezTo>
                  <a:cubicBezTo>
                    <a:pt x="83985" y="139113"/>
                    <a:pt x="87284" y="138013"/>
                    <a:pt x="90950" y="139846"/>
                  </a:cubicBezTo>
                  <a:cubicBezTo>
                    <a:pt x="94982" y="143145"/>
                    <a:pt x="100480" y="147177"/>
                    <a:pt x="98647" y="151942"/>
                  </a:cubicBezTo>
                  <a:cubicBezTo>
                    <a:pt x="92049" y="167703"/>
                    <a:pt x="90950" y="184930"/>
                    <a:pt x="83619" y="199958"/>
                  </a:cubicBezTo>
                  <a:cubicBezTo>
                    <a:pt x="81420" y="203990"/>
                    <a:pt x="78487" y="207656"/>
                    <a:pt x="80687" y="212054"/>
                  </a:cubicBezTo>
                  <a:cubicBezTo>
                    <a:pt x="83985" y="218285"/>
                    <a:pt x="88017" y="212420"/>
                    <a:pt x="91683" y="212054"/>
                  </a:cubicBezTo>
                  <a:cubicBezTo>
                    <a:pt x="105611" y="210588"/>
                    <a:pt x="112575" y="205823"/>
                    <a:pt x="109277" y="188962"/>
                  </a:cubicBezTo>
                  <a:cubicBezTo>
                    <a:pt x="106711" y="176133"/>
                    <a:pt x="130536" y="146077"/>
                    <a:pt x="143731" y="142778"/>
                  </a:cubicBezTo>
                  <a:cubicBezTo>
                    <a:pt x="151795" y="140579"/>
                    <a:pt x="155460" y="136547"/>
                    <a:pt x="156194" y="128850"/>
                  </a:cubicBezTo>
                  <a:cubicBezTo>
                    <a:pt x="171222" y="126650"/>
                    <a:pt x="177819" y="117487"/>
                    <a:pt x="177819" y="102826"/>
                  </a:cubicBezTo>
                  <a:cubicBezTo>
                    <a:pt x="185517" y="97327"/>
                    <a:pt x="181485" y="81566"/>
                    <a:pt x="196146" y="82666"/>
                  </a:cubicBezTo>
                  <a:cubicBezTo>
                    <a:pt x="198346" y="82666"/>
                    <a:pt x="198712" y="82666"/>
                    <a:pt x="197246" y="81933"/>
                  </a:cubicBezTo>
                  <a:cubicBezTo>
                    <a:pt x="173054" y="70570"/>
                    <a:pt x="202377" y="69470"/>
                    <a:pt x="201278" y="62140"/>
                  </a:cubicBezTo>
                  <a:cubicBezTo>
                    <a:pt x="200911" y="59574"/>
                    <a:pt x="203477" y="56642"/>
                    <a:pt x="205676" y="54076"/>
                  </a:cubicBezTo>
                  <a:cubicBezTo>
                    <a:pt x="210075" y="50044"/>
                    <a:pt x="216306" y="50777"/>
                    <a:pt x="221437" y="48578"/>
                  </a:cubicBezTo>
                  <a:cubicBezTo>
                    <a:pt x="229501" y="45645"/>
                    <a:pt x="226202" y="41613"/>
                    <a:pt x="222170" y="37581"/>
                  </a:cubicBezTo>
                  <a:cubicBezTo>
                    <a:pt x="216306" y="34649"/>
                    <a:pt x="210441" y="31350"/>
                    <a:pt x="203844" y="29518"/>
                  </a:cubicBezTo>
                  <a:cubicBezTo>
                    <a:pt x="202377" y="28418"/>
                    <a:pt x="201644" y="26952"/>
                    <a:pt x="201278" y="25119"/>
                  </a:cubicBezTo>
                  <a:cubicBezTo>
                    <a:pt x="207509" y="14123"/>
                    <a:pt x="221437" y="11924"/>
                    <a:pt x="228402" y="1661"/>
                  </a:cubicBezTo>
                  <a:cubicBezTo>
                    <a:pt x="230234" y="-905"/>
                    <a:pt x="234266" y="-172"/>
                    <a:pt x="236832" y="1661"/>
                  </a:cubicBezTo>
                  <a:cubicBezTo>
                    <a:pt x="246729" y="9725"/>
                    <a:pt x="256259" y="18155"/>
                    <a:pt x="270920" y="17422"/>
                  </a:cubicBezTo>
                  <a:cubicBezTo>
                    <a:pt x="277884" y="16689"/>
                    <a:pt x="272753" y="27685"/>
                    <a:pt x="278251" y="30617"/>
                  </a:cubicBezTo>
                  <a:cubicBezTo>
                    <a:pt x="279351" y="31717"/>
                    <a:pt x="280450" y="32816"/>
                    <a:pt x="281183" y="34283"/>
                  </a:cubicBezTo>
                  <a:cubicBezTo>
                    <a:pt x="285948" y="48944"/>
                    <a:pt x="286315" y="62140"/>
                    <a:pt x="268721" y="69104"/>
                  </a:cubicBezTo>
                  <a:cubicBezTo>
                    <a:pt x="258458" y="73136"/>
                    <a:pt x="262490" y="84132"/>
                    <a:pt x="259924" y="91829"/>
                  </a:cubicBezTo>
                  <a:cubicBezTo>
                    <a:pt x="248561" y="106857"/>
                    <a:pt x="235366" y="120786"/>
                    <a:pt x="226202" y="137647"/>
                  </a:cubicBezTo>
                  <a:cubicBezTo>
                    <a:pt x="211174" y="145344"/>
                    <a:pt x="220338" y="162571"/>
                    <a:pt x="212641" y="173201"/>
                  </a:cubicBezTo>
                  <a:cubicBezTo>
                    <a:pt x="211541" y="174667"/>
                    <a:pt x="211907" y="176500"/>
                    <a:pt x="210075" y="177599"/>
                  </a:cubicBezTo>
                  <a:cubicBezTo>
                    <a:pt x="197979" y="182731"/>
                    <a:pt x="195780" y="195560"/>
                    <a:pt x="188449" y="204357"/>
                  </a:cubicBezTo>
                  <a:cubicBezTo>
                    <a:pt x="187349" y="205090"/>
                    <a:pt x="186983" y="206922"/>
                    <a:pt x="186250" y="207289"/>
                  </a:cubicBezTo>
                  <a:cubicBezTo>
                    <a:pt x="166457" y="214620"/>
                    <a:pt x="165723" y="234046"/>
                    <a:pt x="159859" y="249807"/>
                  </a:cubicBezTo>
                  <a:cubicBezTo>
                    <a:pt x="158026" y="254572"/>
                    <a:pt x="154727" y="258238"/>
                    <a:pt x="150329" y="260804"/>
                  </a:cubicBezTo>
                  <a:cubicBezTo>
                    <a:pt x="149962" y="264836"/>
                    <a:pt x="151062" y="271800"/>
                    <a:pt x="148863" y="272899"/>
                  </a:cubicBezTo>
                  <a:cubicBezTo>
                    <a:pt x="124671" y="286828"/>
                    <a:pt x="122839" y="315051"/>
                    <a:pt x="108177" y="335211"/>
                  </a:cubicBezTo>
                  <a:cubicBezTo>
                    <a:pt x="106344" y="343641"/>
                    <a:pt x="92416" y="343275"/>
                    <a:pt x="93882" y="354637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84" name="Freeform: Shape 25383">
              <a:extLst>
                <a:ext uri="{FF2B5EF4-FFF2-40B4-BE49-F238E27FC236}">
                  <a16:creationId xmlns:a16="http://schemas.microsoft.com/office/drawing/2014/main" id="{FFCE848B-A889-444C-A7E2-749079C939E2}"/>
                </a:ext>
              </a:extLst>
            </p:cNvPr>
            <p:cNvSpPr/>
            <p:nvPr/>
          </p:nvSpPr>
          <p:spPr>
            <a:xfrm>
              <a:off x="12323276" y="6827941"/>
              <a:ext cx="48877" cy="83204"/>
            </a:xfrm>
            <a:custGeom>
              <a:avLst/>
              <a:gdLst>
                <a:gd name="connsiteX0" fmla="*/ 3739 w 48877"/>
                <a:gd name="connsiteY0" fmla="*/ 83204 h 83204"/>
                <a:gd name="connsiteX1" fmla="*/ 14735 w 48877"/>
                <a:gd name="connsiteY1" fmla="*/ 55347 h 83204"/>
                <a:gd name="connsiteX2" fmla="*/ 23532 w 48877"/>
                <a:gd name="connsiteY2" fmla="*/ 39586 h 83204"/>
                <a:gd name="connsiteX3" fmla="*/ 22799 w 48877"/>
                <a:gd name="connsiteY3" fmla="*/ 23092 h 83204"/>
                <a:gd name="connsiteX4" fmla="*/ 42225 w 48877"/>
                <a:gd name="connsiteY4" fmla="*/ 0 h 83204"/>
                <a:gd name="connsiteX5" fmla="*/ 48823 w 48877"/>
                <a:gd name="connsiteY5" fmla="*/ 11729 h 83204"/>
                <a:gd name="connsiteX6" fmla="*/ 35628 w 48877"/>
                <a:gd name="connsiteY6" fmla="*/ 31522 h 83204"/>
                <a:gd name="connsiteX7" fmla="*/ 3739 w 48877"/>
                <a:gd name="connsiteY7" fmla="*/ 83204 h 8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77" h="83204">
                  <a:moveTo>
                    <a:pt x="3739" y="83204"/>
                  </a:moveTo>
                  <a:cubicBezTo>
                    <a:pt x="-2126" y="70375"/>
                    <a:pt x="-2859" y="59379"/>
                    <a:pt x="14735" y="55347"/>
                  </a:cubicBezTo>
                  <a:cubicBezTo>
                    <a:pt x="23165" y="53515"/>
                    <a:pt x="27197" y="49116"/>
                    <a:pt x="23532" y="39586"/>
                  </a:cubicBezTo>
                  <a:cubicBezTo>
                    <a:pt x="21699" y="34821"/>
                    <a:pt x="23165" y="28590"/>
                    <a:pt x="22799" y="23092"/>
                  </a:cubicBezTo>
                  <a:cubicBezTo>
                    <a:pt x="27197" y="13562"/>
                    <a:pt x="33429" y="5498"/>
                    <a:pt x="42225" y="0"/>
                  </a:cubicBezTo>
                  <a:cubicBezTo>
                    <a:pt x="49923" y="733"/>
                    <a:pt x="48823" y="6598"/>
                    <a:pt x="48823" y="11729"/>
                  </a:cubicBezTo>
                  <a:cubicBezTo>
                    <a:pt x="41859" y="16494"/>
                    <a:pt x="37094" y="21259"/>
                    <a:pt x="35628" y="31522"/>
                  </a:cubicBezTo>
                  <a:cubicBezTo>
                    <a:pt x="32329" y="52048"/>
                    <a:pt x="18400" y="68176"/>
                    <a:pt x="3739" y="83204"/>
                  </a:cubicBezTo>
                  <a:close/>
                </a:path>
              </a:pathLst>
            </a:custGeom>
            <a:solidFill>
              <a:srgbClr val="CABA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85" name="Freeform: Shape 25384">
              <a:extLst>
                <a:ext uri="{FF2B5EF4-FFF2-40B4-BE49-F238E27FC236}">
                  <a16:creationId xmlns:a16="http://schemas.microsoft.com/office/drawing/2014/main" id="{2EEB39AB-F8D6-4050-964E-4E8BFB2E05EC}"/>
                </a:ext>
              </a:extLst>
            </p:cNvPr>
            <p:cNvSpPr/>
            <p:nvPr/>
          </p:nvSpPr>
          <p:spPr>
            <a:xfrm>
              <a:off x="12218153" y="7020315"/>
              <a:ext cx="38120" cy="59804"/>
            </a:xfrm>
            <a:custGeom>
              <a:avLst/>
              <a:gdLst>
                <a:gd name="connsiteX0" fmla="*/ 0 w 38120"/>
                <a:gd name="connsiteY0" fmla="*/ 59805 h 59804"/>
                <a:gd name="connsiteX1" fmla="*/ 17960 w 38120"/>
                <a:gd name="connsiteY1" fmla="*/ 8856 h 59804"/>
                <a:gd name="connsiteX2" fmla="*/ 31522 w 38120"/>
                <a:gd name="connsiteY2" fmla="*/ 7023 h 59804"/>
                <a:gd name="connsiteX3" fmla="*/ 38120 w 38120"/>
                <a:gd name="connsiteY3" fmla="*/ 3724 h 59804"/>
                <a:gd name="connsiteX4" fmla="*/ 27857 w 38120"/>
                <a:gd name="connsiteY4" fmla="*/ 22784 h 59804"/>
                <a:gd name="connsiteX5" fmla="*/ 22725 w 38120"/>
                <a:gd name="connsiteY5" fmla="*/ 32681 h 59804"/>
                <a:gd name="connsiteX6" fmla="*/ 0 w 38120"/>
                <a:gd name="connsiteY6" fmla="*/ 59805 h 5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20" h="59804">
                  <a:moveTo>
                    <a:pt x="0" y="59805"/>
                  </a:moveTo>
                  <a:cubicBezTo>
                    <a:pt x="4765" y="42577"/>
                    <a:pt x="15028" y="27183"/>
                    <a:pt x="17960" y="8856"/>
                  </a:cubicBezTo>
                  <a:cubicBezTo>
                    <a:pt x="18327" y="7390"/>
                    <a:pt x="23825" y="-9104"/>
                    <a:pt x="31522" y="7023"/>
                  </a:cubicBezTo>
                  <a:cubicBezTo>
                    <a:pt x="32989" y="9956"/>
                    <a:pt x="35188" y="3724"/>
                    <a:pt x="38120" y="3724"/>
                  </a:cubicBezTo>
                  <a:cubicBezTo>
                    <a:pt x="37754" y="11788"/>
                    <a:pt x="37754" y="19852"/>
                    <a:pt x="27857" y="22784"/>
                  </a:cubicBezTo>
                  <a:cubicBezTo>
                    <a:pt x="22359" y="24251"/>
                    <a:pt x="23458" y="28649"/>
                    <a:pt x="22725" y="32681"/>
                  </a:cubicBezTo>
                  <a:cubicBezTo>
                    <a:pt x="19793" y="45510"/>
                    <a:pt x="15028" y="56872"/>
                    <a:pt x="0" y="59805"/>
                  </a:cubicBezTo>
                  <a:close/>
                </a:path>
              </a:pathLst>
            </a:custGeom>
            <a:solidFill>
              <a:srgbClr val="9A77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86" name="Freeform: Shape 25385">
              <a:extLst>
                <a:ext uri="{FF2B5EF4-FFF2-40B4-BE49-F238E27FC236}">
                  <a16:creationId xmlns:a16="http://schemas.microsoft.com/office/drawing/2014/main" id="{F115325F-EA91-4562-AEB6-C45FAE16A986}"/>
                </a:ext>
              </a:extLst>
            </p:cNvPr>
            <p:cNvSpPr/>
            <p:nvPr/>
          </p:nvSpPr>
          <p:spPr>
            <a:xfrm>
              <a:off x="12274092" y="6956962"/>
              <a:ext cx="19201" cy="39952"/>
            </a:xfrm>
            <a:custGeom>
              <a:avLst/>
              <a:gdLst>
                <a:gd name="connsiteX0" fmla="*/ 3074 w 19201"/>
                <a:gd name="connsiteY0" fmla="*/ 39953 h 39952"/>
                <a:gd name="connsiteX1" fmla="*/ 6739 w 19201"/>
                <a:gd name="connsiteY1" fmla="*/ 23825 h 39952"/>
                <a:gd name="connsiteX2" fmla="*/ 8572 w 19201"/>
                <a:gd name="connsiteY2" fmla="*/ 17960 h 39952"/>
                <a:gd name="connsiteX3" fmla="*/ 19202 w 19201"/>
                <a:gd name="connsiteY3" fmla="*/ 0 h 39952"/>
                <a:gd name="connsiteX4" fmla="*/ 3074 w 19201"/>
                <a:gd name="connsiteY4" fmla="*/ 39953 h 3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01" h="39952">
                  <a:moveTo>
                    <a:pt x="3074" y="39953"/>
                  </a:moveTo>
                  <a:cubicBezTo>
                    <a:pt x="5640" y="34821"/>
                    <a:pt x="-2058" y="27490"/>
                    <a:pt x="6739" y="23825"/>
                  </a:cubicBezTo>
                  <a:cubicBezTo>
                    <a:pt x="8938" y="22725"/>
                    <a:pt x="11138" y="20160"/>
                    <a:pt x="8572" y="17960"/>
                  </a:cubicBezTo>
                  <a:cubicBezTo>
                    <a:pt x="-13787" y="-3299"/>
                    <a:pt x="14070" y="5132"/>
                    <a:pt x="19202" y="0"/>
                  </a:cubicBezTo>
                  <a:cubicBezTo>
                    <a:pt x="17369" y="14662"/>
                    <a:pt x="14803" y="29323"/>
                    <a:pt x="3074" y="39953"/>
                  </a:cubicBezTo>
                  <a:close/>
                </a:path>
              </a:pathLst>
            </a:custGeom>
            <a:solidFill>
              <a:srgbClr val="CCBE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87" name="Freeform: Shape 25386">
              <a:extLst>
                <a:ext uri="{FF2B5EF4-FFF2-40B4-BE49-F238E27FC236}">
                  <a16:creationId xmlns:a16="http://schemas.microsoft.com/office/drawing/2014/main" id="{E245210A-79F8-4044-9570-B35695A1EA2C}"/>
                </a:ext>
              </a:extLst>
            </p:cNvPr>
            <p:cNvSpPr/>
            <p:nvPr/>
          </p:nvSpPr>
          <p:spPr>
            <a:xfrm>
              <a:off x="11867125" y="6479538"/>
              <a:ext cx="606337" cy="371860"/>
            </a:xfrm>
            <a:custGeom>
              <a:avLst/>
              <a:gdLst>
                <a:gd name="connsiteX0" fmla="*/ 498377 w 606337"/>
                <a:gd name="connsiteY0" fmla="*/ 348769 h 371860"/>
                <a:gd name="connsiteX1" fmla="*/ 478950 w 606337"/>
                <a:gd name="connsiteY1" fmla="*/ 371861 h 371860"/>
                <a:gd name="connsiteX2" fmla="*/ 478584 w 606337"/>
                <a:gd name="connsiteY2" fmla="*/ 371494 h 371860"/>
                <a:gd name="connsiteX3" fmla="*/ 475651 w 606337"/>
                <a:gd name="connsiteY3" fmla="*/ 359398 h 371860"/>
                <a:gd name="connsiteX4" fmla="*/ 459157 w 606337"/>
                <a:gd name="connsiteY4" fmla="*/ 344004 h 371860"/>
                <a:gd name="connsiteX5" fmla="*/ 441930 w 606337"/>
                <a:gd name="connsiteY5" fmla="*/ 323478 h 371860"/>
                <a:gd name="connsiteX6" fmla="*/ 461356 w 606337"/>
                <a:gd name="connsiteY6" fmla="*/ 282792 h 371860"/>
                <a:gd name="connsiteX7" fmla="*/ 453659 w 606337"/>
                <a:gd name="connsiteY7" fmla="*/ 269963 h 371860"/>
                <a:gd name="connsiteX8" fmla="*/ 459890 w 606337"/>
                <a:gd name="connsiteY8" fmla="*/ 255668 h 371860"/>
                <a:gd name="connsiteX9" fmla="*/ 477851 w 606337"/>
                <a:gd name="connsiteY9" fmla="*/ 235509 h 371860"/>
                <a:gd name="connsiteX10" fmla="*/ 489213 w 606337"/>
                <a:gd name="connsiteY10" fmla="*/ 217182 h 371860"/>
                <a:gd name="connsiteX11" fmla="*/ 466488 w 606337"/>
                <a:gd name="connsiteY11" fmla="*/ 219381 h 371860"/>
                <a:gd name="connsiteX12" fmla="*/ 464655 w 606337"/>
                <a:gd name="connsiteY12" fmla="*/ 225245 h 371860"/>
                <a:gd name="connsiteX13" fmla="*/ 459157 w 606337"/>
                <a:gd name="connsiteY13" fmla="*/ 246871 h 371860"/>
                <a:gd name="connsiteX14" fmla="*/ 445962 w 606337"/>
                <a:gd name="connsiteY14" fmla="*/ 232943 h 371860"/>
                <a:gd name="connsiteX15" fmla="*/ 436065 w 606337"/>
                <a:gd name="connsiteY15" fmla="*/ 225245 h 371860"/>
                <a:gd name="connsiteX16" fmla="*/ 411507 w 606337"/>
                <a:gd name="connsiteY16" fmla="*/ 196289 h 371860"/>
                <a:gd name="connsiteX17" fmla="*/ 420304 w 606337"/>
                <a:gd name="connsiteY17" fmla="*/ 176496 h 371860"/>
                <a:gd name="connsiteX18" fmla="*/ 430567 w 606337"/>
                <a:gd name="connsiteY18" fmla="*/ 175030 h 371860"/>
                <a:gd name="connsiteX19" fmla="*/ 436432 w 606337"/>
                <a:gd name="connsiteY19" fmla="*/ 186026 h 371860"/>
                <a:gd name="connsiteX20" fmla="*/ 450727 w 606337"/>
                <a:gd name="connsiteY20" fmla="*/ 198488 h 371860"/>
                <a:gd name="connsiteX21" fmla="*/ 470886 w 606337"/>
                <a:gd name="connsiteY21" fmla="*/ 175396 h 371860"/>
                <a:gd name="connsiteX22" fmla="*/ 480050 w 606337"/>
                <a:gd name="connsiteY22" fmla="*/ 159268 h 371860"/>
                <a:gd name="connsiteX23" fmla="*/ 495444 w 606337"/>
                <a:gd name="connsiteY23" fmla="*/ 138376 h 371860"/>
                <a:gd name="connsiteX24" fmla="*/ 501309 w 606337"/>
                <a:gd name="connsiteY24" fmla="*/ 105387 h 371860"/>
                <a:gd name="connsiteX25" fmla="*/ 506074 w 606337"/>
                <a:gd name="connsiteY25" fmla="*/ 99889 h 371860"/>
                <a:gd name="connsiteX26" fmla="*/ 503142 w 606337"/>
                <a:gd name="connsiteY26" fmla="*/ 70933 h 371860"/>
                <a:gd name="connsiteX27" fmla="*/ 483349 w 606337"/>
                <a:gd name="connsiteY27" fmla="*/ 61403 h 371860"/>
                <a:gd name="connsiteX28" fmla="*/ 428734 w 606337"/>
                <a:gd name="connsiteY28" fmla="*/ 80096 h 371860"/>
                <a:gd name="connsiteX29" fmla="*/ 422870 w 606337"/>
                <a:gd name="connsiteY29" fmla="*/ 86327 h 371860"/>
                <a:gd name="connsiteX30" fmla="*/ 390248 w 606337"/>
                <a:gd name="connsiteY30" fmla="*/ 110885 h 371860"/>
                <a:gd name="connsiteX31" fmla="*/ 348829 w 606337"/>
                <a:gd name="connsiteY31" fmla="*/ 135443 h 371860"/>
                <a:gd name="connsiteX32" fmla="*/ 352861 w 606337"/>
                <a:gd name="connsiteY32" fmla="*/ 138742 h 371860"/>
                <a:gd name="connsiteX33" fmla="*/ 363490 w 606337"/>
                <a:gd name="connsiteY33" fmla="*/ 160735 h 371860"/>
                <a:gd name="connsiteX34" fmla="*/ 346630 w 606337"/>
                <a:gd name="connsiteY34" fmla="*/ 165866 h 371860"/>
                <a:gd name="connsiteX35" fmla="*/ 329036 w 606337"/>
                <a:gd name="connsiteY35" fmla="*/ 173197 h 371860"/>
                <a:gd name="connsiteX36" fmla="*/ 334534 w 606337"/>
                <a:gd name="connsiteY36" fmla="*/ 195189 h 371860"/>
                <a:gd name="connsiteX37" fmla="*/ 342964 w 606337"/>
                <a:gd name="connsiteY37" fmla="*/ 205452 h 371860"/>
                <a:gd name="connsiteX38" fmla="*/ 327936 w 606337"/>
                <a:gd name="connsiteY38" fmla="*/ 209118 h 371860"/>
                <a:gd name="connsiteX39" fmla="*/ 301546 w 606337"/>
                <a:gd name="connsiteY39" fmla="*/ 213150 h 371860"/>
                <a:gd name="connsiteX40" fmla="*/ 305211 w 606337"/>
                <a:gd name="connsiteY40" fmla="*/ 233676 h 371860"/>
                <a:gd name="connsiteX41" fmla="*/ 298980 w 606337"/>
                <a:gd name="connsiteY41" fmla="*/ 247238 h 371860"/>
                <a:gd name="connsiteX42" fmla="*/ 283219 w 606337"/>
                <a:gd name="connsiteY42" fmla="*/ 254202 h 371860"/>
                <a:gd name="connsiteX43" fmla="*/ 270756 w 606337"/>
                <a:gd name="connsiteY43" fmla="*/ 242473 h 371860"/>
                <a:gd name="connsiteX44" fmla="*/ 241800 w 606337"/>
                <a:gd name="connsiteY44" fmla="*/ 229644 h 371860"/>
                <a:gd name="connsiteX45" fmla="*/ 234835 w 606337"/>
                <a:gd name="connsiteY45" fmla="*/ 229644 h 371860"/>
                <a:gd name="connsiteX46" fmla="*/ 244365 w 606337"/>
                <a:gd name="connsiteY46" fmla="*/ 173197 h 371860"/>
                <a:gd name="connsiteX47" fmla="*/ 271856 w 606337"/>
                <a:gd name="connsiteY47" fmla="*/ 125547 h 371860"/>
                <a:gd name="connsiteX48" fmla="*/ 228604 w 606337"/>
                <a:gd name="connsiteY48" fmla="*/ 139109 h 371860"/>
                <a:gd name="connsiteX49" fmla="*/ 229704 w 606337"/>
                <a:gd name="connsiteY49" fmla="*/ 157436 h 371860"/>
                <a:gd name="connsiteX50" fmla="*/ 193050 w 606337"/>
                <a:gd name="connsiteY50" fmla="*/ 173563 h 371860"/>
                <a:gd name="connsiteX51" fmla="*/ 162994 w 606337"/>
                <a:gd name="connsiteY51" fmla="*/ 172830 h 371860"/>
                <a:gd name="connsiteX52" fmla="*/ 164094 w 606337"/>
                <a:gd name="connsiteY52" fmla="*/ 152671 h 371860"/>
                <a:gd name="connsiteX53" fmla="*/ 133671 w 606337"/>
                <a:gd name="connsiteY53" fmla="*/ 151938 h 371860"/>
                <a:gd name="connsiteX54" fmla="*/ 113145 w 606337"/>
                <a:gd name="connsiteY54" fmla="*/ 129212 h 371860"/>
                <a:gd name="connsiteX55" fmla="*/ 71726 w 606337"/>
                <a:gd name="connsiteY55" fmla="*/ 153404 h 371860"/>
                <a:gd name="connsiteX56" fmla="*/ 58897 w 606337"/>
                <a:gd name="connsiteY56" fmla="*/ 162567 h 371860"/>
                <a:gd name="connsiteX57" fmla="*/ 41303 w 606337"/>
                <a:gd name="connsiteY57" fmla="*/ 175396 h 371860"/>
                <a:gd name="connsiteX58" fmla="*/ 6115 w 606337"/>
                <a:gd name="connsiteY58" fmla="*/ 174297 h 371860"/>
                <a:gd name="connsiteX59" fmla="*/ 4649 w 606337"/>
                <a:gd name="connsiteY59" fmla="*/ 151205 h 371860"/>
                <a:gd name="connsiteX60" fmla="*/ 29940 w 606337"/>
                <a:gd name="connsiteY60" fmla="*/ 144973 h 371860"/>
                <a:gd name="connsiteX61" fmla="*/ 54132 w 606337"/>
                <a:gd name="connsiteY61" fmla="*/ 135810 h 371860"/>
                <a:gd name="connsiteX62" fmla="*/ 66594 w 606337"/>
                <a:gd name="connsiteY62" fmla="*/ 104654 h 371860"/>
                <a:gd name="connsiteX63" fmla="*/ 77224 w 606337"/>
                <a:gd name="connsiteY63" fmla="*/ 96957 h 371860"/>
                <a:gd name="connsiteX64" fmla="*/ 110212 w 606337"/>
                <a:gd name="connsiteY64" fmla="*/ 85594 h 371860"/>
                <a:gd name="connsiteX65" fmla="*/ 132571 w 606337"/>
                <a:gd name="connsiteY65" fmla="*/ 89626 h 371860"/>
                <a:gd name="connsiteX66" fmla="*/ 196349 w 606337"/>
                <a:gd name="connsiteY66" fmla="*/ 95124 h 371860"/>
                <a:gd name="connsiteX67" fmla="*/ 215775 w 606337"/>
                <a:gd name="connsiteY67" fmla="*/ 98789 h 371860"/>
                <a:gd name="connsiteX68" fmla="*/ 256095 w 606337"/>
                <a:gd name="connsiteY68" fmla="*/ 103555 h 371860"/>
                <a:gd name="connsiteX69" fmla="*/ 269657 w 606337"/>
                <a:gd name="connsiteY69" fmla="*/ 91825 h 371860"/>
                <a:gd name="connsiteX70" fmla="*/ 283585 w 606337"/>
                <a:gd name="connsiteY70" fmla="*/ 74598 h 371860"/>
                <a:gd name="connsiteX71" fmla="*/ 290916 w 606337"/>
                <a:gd name="connsiteY71" fmla="*/ 67267 h 371860"/>
                <a:gd name="connsiteX72" fmla="*/ 309609 w 606337"/>
                <a:gd name="connsiteY72" fmla="*/ 59936 h 371860"/>
                <a:gd name="connsiteX73" fmla="*/ 388049 w 606337"/>
                <a:gd name="connsiteY73" fmla="*/ 77897 h 371860"/>
                <a:gd name="connsiteX74" fmla="*/ 418471 w 606337"/>
                <a:gd name="connsiteY74" fmla="*/ 64701 h 371860"/>
                <a:gd name="connsiteX75" fmla="*/ 462823 w 606337"/>
                <a:gd name="connsiteY75" fmla="*/ 30613 h 371860"/>
                <a:gd name="connsiteX76" fmla="*/ 485914 w 606337"/>
                <a:gd name="connsiteY76" fmla="*/ 29147 h 371860"/>
                <a:gd name="connsiteX77" fmla="*/ 502042 w 606337"/>
                <a:gd name="connsiteY77" fmla="*/ 29147 h 371860"/>
                <a:gd name="connsiteX78" fmla="*/ 508640 w 606337"/>
                <a:gd name="connsiteY78" fmla="*/ 25115 h 371860"/>
                <a:gd name="connsiteX79" fmla="*/ 561055 w 606337"/>
                <a:gd name="connsiteY79" fmla="*/ 3123 h 371860"/>
                <a:gd name="connsiteX80" fmla="*/ 573884 w 606337"/>
                <a:gd name="connsiteY80" fmla="*/ 191 h 371860"/>
                <a:gd name="connsiteX81" fmla="*/ 575717 w 606337"/>
                <a:gd name="connsiteY81" fmla="*/ 39410 h 371860"/>
                <a:gd name="connsiteX82" fmla="*/ 563987 w 606337"/>
                <a:gd name="connsiteY82" fmla="*/ 58470 h 371860"/>
                <a:gd name="connsiteX83" fmla="*/ 603573 w 606337"/>
                <a:gd name="connsiteY83" fmla="*/ 61036 h 371860"/>
                <a:gd name="connsiteX84" fmla="*/ 602840 w 606337"/>
                <a:gd name="connsiteY84" fmla="*/ 80096 h 371860"/>
                <a:gd name="connsiteX85" fmla="*/ 601008 w 606337"/>
                <a:gd name="connsiteY85" fmla="*/ 106853 h 371860"/>
                <a:gd name="connsiteX86" fmla="*/ 599541 w 606337"/>
                <a:gd name="connsiteY86" fmla="*/ 116750 h 371860"/>
                <a:gd name="connsiteX87" fmla="*/ 588545 w 606337"/>
                <a:gd name="connsiteY87" fmla="*/ 145340 h 371860"/>
                <a:gd name="connsiteX88" fmla="*/ 588545 w 606337"/>
                <a:gd name="connsiteY88" fmla="*/ 147539 h 371860"/>
                <a:gd name="connsiteX89" fmla="*/ 566186 w 606337"/>
                <a:gd name="connsiteY89" fmla="*/ 187125 h 371860"/>
                <a:gd name="connsiteX90" fmla="*/ 550425 w 606337"/>
                <a:gd name="connsiteY90" fmla="*/ 223413 h 371860"/>
                <a:gd name="connsiteX91" fmla="*/ 547493 w 606337"/>
                <a:gd name="connsiteY91" fmla="*/ 235142 h 371860"/>
                <a:gd name="connsiteX92" fmla="*/ 540162 w 606337"/>
                <a:gd name="connsiteY92" fmla="*/ 242473 h 371860"/>
                <a:gd name="connsiteX93" fmla="*/ 529899 w 606337"/>
                <a:gd name="connsiteY93" fmla="*/ 265931 h 371860"/>
                <a:gd name="connsiteX94" fmla="*/ 529533 w 606337"/>
                <a:gd name="connsiteY94" fmla="*/ 265931 h 371860"/>
                <a:gd name="connsiteX95" fmla="*/ 521835 w 606337"/>
                <a:gd name="connsiteY95" fmla="*/ 273995 h 371860"/>
                <a:gd name="connsiteX96" fmla="*/ 507540 w 606337"/>
                <a:gd name="connsiteY96" fmla="*/ 286457 h 371860"/>
                <a:gd name="connsiteX97" fmla="*/ 525867 w 606337"/>
                <a:gd name="connsiteY97" fmla="*/ 295254 h 371860"/>
                <a:gd name="connsiteX98" fmla="*/ 517070 w 606337"/>
                <a:gd name="connsiteY98" fmla="*/ 316514 h 371860"/>
                <a:gd name="connsiteX99" fmla="*/ 498377 w 606337"/>
                <a:gd name="connsiteY99" fmla="*/ 348769 h 37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337" h="371860">
                  <a:moveTo>
                    <a:pt x="498377" y="348769"/>
                  </a:moveTo>
                  <a:cubicBezTo>
                    <a:pt x="495078" y="359032"/>
                    <a:pt x="488480" y="366729"/>
                    <a:pt x="478950" y="371861"/>
                  </a:cubicBezTo>
                  <a:cubicBezTo>
                    <a:pt x="478950" y="371861"/>
                    <a:pt x="478584" y="371494"/>
                    <a:pt x="478584" y="371494"/>
                  </a:cubicBezTo>
                  <a:cubicBezTo>
                    <a:pt x="474185" y="368195"/>
                    <a:pt x="477118" y="363064"/>
                    <a:pt x="475651" y="359398"/>
                  </a:cubicBezTo>
                  <a:cubicBezTo>
                    <a:pt x="472719" y="351701"/>
                    <a:pt x="474185" y="342171"/>
                    <a:pt x="459157" y="344004"/>
                  </a:cubicBezTo>
                  <a:cubicBezTo>
                    <a:pt x="449627" y="345103"/>
                    <a:pt x="442296" y="334840"/>
                    <a:pt x="441930" y="323478"/>
                  </a:cubicBezTo>
                  <a:cubicBezTo>
                    <a:pt x="441563" y="305517"/>
                    <a:pt x="450727" y="286457"/>
                    <a:pt x="461356" y="282792"/>
                  </a:cubicBezTo>
                  <a:cubicBezTo>
                    <a:pt x="459524" y="278027"/>
                    <a:pt x="456225" y="274362"/>
                    <a:pt x="453659" y="269963"/>
                  </a:cubicBezTo>
                  <a:cubicBezTo>
                    <a:pt x="447794" y="261899"/>
                    <a:pt x="451460" y="255668"/>
                    <a:pt x="459890" y="255668"/>
                  </a:cubicBezTo>
                  <a:cubicBezTo>
                    <a:pt x="474185" y="255302"/>
                    <a:pt x="477118" y="247238"/>
                    <a:pt x="477851" y="235509"/>
                  </a:cubicBezTo>
                  <a:cubicBezTo>
                    <a:pt x="478217" y="228178"/>
                    <a:pt x="482982" y="223046"/>
                    <a:pt x="489213" y="217182"/>
                  </a:cubicBezTo>
                  <a:cubicBezTo>
                    <a:pt x="480050" y="217182"/>
                    <a:pt x="473452" y="226712"/>
                    <a:pt x="466488" y="219381"/>
                  </a:cubicBezTo>
                  <a:cubicBezTo>
                    <a:pt x="463922" y="221580"/>
                    <a:pt x="464289" y="223413"/>
                    <a:pt x="464655" y="225245"/>
                  </a:cubicBezTo>
                  <a:cubicBezTo>
                    <a:pt x="465388" y="233309"/>
                    <a:pt x="472353" y="242839"/>
                    <a:pt x="459157" y="246871"/>
                  </a:cubicBezTo>
                  <a:cubicBezTo>
                    <a:pt x="446695" y="250536"/>
                    <a:pt x="449627" y="238441"/>
                    <a:pt x="445962" y="232943"/>
                  </a:cubicBezTo>
                  <a:cubicBezTo>
                    <a:pt x="443396" y="228911"/>
                    <a:pt x="440097" y="227445"/>
                    <a:pt x="436065" y="225245"/>
                  </a:cubicBezTo>
                  <a:cubicBezTo>
                    <a:pt x="423603" y="219381"/>
                    <a:pt x="417372" y="207651"/>
                    <a:pt x="411507" y="196289"/>
                  </a:cubicBezTo>
                  <a:cubicBezTo>
                    <a:pt x="407109" y="187125"/>
                    <a:pt x="412607" y="180894"/>
                    <a:pt x="420304" y="176496"/>
                  </a:cubicBezTo>
                  <a:cubicBezTo>
                    <a:pt x="423603" y="175030"/>
                    <a:pt x="426902" y="173563"/>
                    <a:pt x="430567" y="175030"/>
                  </a:cubicBezTo>
                  <a:cubicBezTo>
                    <a:pt x="434599" y="177595"/>
                    <a:pt x="437165" y="181261"/>
                    <a:pt x="436432" y="186026"/>
                  </a:cubicBezTo>
                  <a:cubicBezTo>
                    <a:pt x="435332" y="197388"/>
                    <a:pt x="437531" y="199221"/>
                    <a:pt x="450727" y="198488"/>
                  </a:cubicBezTo>
                  <a:cubicBezTo>
                    <a:pt x="469054" y="197755"/>
                    <a:pt x="474185" y="192990"/>
                    <a:pt x="470886" y="175396"/>
                  </a:cubicBezTo>
                  <a:cubicBezTo>
                    <a:pt x="469787" y="169531"/>
                    <a:pt x="471253" y="161834"/>
                    <a:pt x="480050" y="159268"/>
                  </a:cubicBezTo>
                  <a:cubicBezTo>
                    <a:pt x="489946" y="156336"/>
                    <a:pt x="495078" y="148639"/>
                    <a:pt x="495444" y="138376"/>
                  </a:cubicBezTo>
                  <a:cubicBezTo>
                    <a:pt x="495811" y="127013"/>
                    <a:pt x="506441" y="117850"/>
                    <a:pt x="501309" y="105387"/>
                  </a:cubicBezTo>
                  <a:cubicBezTo>
                    <a:pt x="500576" y="103921"/>
                    <a:pt x="504241" y="101722"/>
                    <a:pt x="506074" y="99889"/>
                  </a:cubicBezTo>
                  <a:cubicBezTo>
                    <a:pt x="519636" y="87060"/>
                    <a:pt x="519270" y="80829"/>
                    <a:pt x="503142" y="70933"/>
                  </a:cubicBezTo>
                  <a:cubicBezTo>
                    <a:pt x="496911" y="67267"/>
                    <a:pt x="491413" y="61403"/>
                    <a:pt x="483349" y="61403"/>
                  </a:cubicBezTo>
                  <a:cubicBezTo>
                    <a:pt x="464655" y="66168"/>
                    <a:pt x="449261" y="80463"/>
                    <a:pt x="428734" y="80096"/>
                  </a:cubicBezTo>
                  <a:cubicBezTo>
                    <a:pt x="424703" y="80096"/>
                    <a:pt x="423969" y="84128"/>
                    <a:pt x="422870" y="86327"/>
                  </a:cubicBezTo>
                  <a:cubicBezTo>
                    <a:pt x="415906" y="99889"/>
                    <a:pt x="402344" y="106120"/>
                    <a:pt x="390248" y="110885"/>
                  </a:cubicBezTo>
                  <a:cubicBezTo>
                    <a:pt x="374487" y="116750"/>
                    <a:pt x="364224" y="130312"/>
                    <a:pt x="348829" y="135443"/>
                  </a:cubicBezTo>
                  <a:cubicBezTo>
                    <a:pt x="349562" y="137276"/>
                    <a:pt x="351761" y="137276"/>
                    <a:pt x="352861" y="138742"/>
                  </a:cubicBezTo>
                  <a:cubicBezTo>
                    <a:pt x="354694" y="146806"/>
                    <a:pt x="360558" y="153037"/>
                    <a:pt x="363490" y="160735"/>
                  </a:cubicBezTo>
                  <a:cubicBezTo>
                    <a:pt x="359459" y="166966"/>
                    <a:pt x="353227" y="165866"/>
                    <a:pt x="346630" y="165866"/>
                  </a:cubicBezTo>
                  <a:cubicBezTo>
                    <a:pt x="340032" y="165866"/>
                    <a:pt x="331968" y="165133"/>
                    <a:pt x="329036" y="173197"/>
                  </a:cubicBezTo>
                  <a:cubicBezTo>
                    <a:pt x="326104" y="181261"/>
                    <a:pt x="327203" y="188958"/>
                    <a:pt x="334534" y="195189"/>
                  </a:cubicBezTo>
                  <a:cubicBezTo>
                    <a:pt x="337833" y="198121"/>
                    <a:pt x="345530" y="199588"/>
                    <a:pt x="342964" y="205452"/>
                  </a:cubicBezTo>
                  <a:cubicBezTo>
                    <a:pt x="340399" y="211317"/>
                    <a:pt x="332701" y="211317"/>
                    <a:pt x="327936" y="209118"/>
                  </a:cubicBezTo>
                  <a:cubicBezTo>
                    <a:pt x="317307" y="204353"/>
                    <a:pt x="308876" y="226712"/>
                    <a:pt x="301546" y="213150"/>
                  </a:cubicBezTo>
                  <a:cubicBezTo>
                    <a:pt x="310709" y="215349"/>
                    <a:pt x="314008" y="222313"/>
                    <a:pt x="305211" y="233676"/>
                  </a:cubicBezTo>
                  <a:cubicBezTo>
                    <a:pt x="301912" y="237708"/>
                    <a:pt x="301179" y="242839"/>
                    <a:pt x="298980" y="247238"/>
                  </a:cubicBezTo>
                  <a:cubicBezTo>
                    <a:pt x="295681" y="253835"/>
                    <a:pt x="289450" y="254935"/>
                    <a:pt x="283219" y="254202"/>
                  </a:cubicBezTo>
                  <a:cubicBezTo>
                    <a:pt x="275888" y="253469"/>
                    <a:pt x="272222" y="249070"/>
                    <a:pt x="270756" y="242473"/>
                  </a:cubicBezTo>
                  <a:cubicBezTo>
                    <a:pt x="266724" y="227078"/>
                    <a:pt x="254629" y="221580"/>
                    <a:pt x="241800" y="229644"/>
                  </a:cubicBezTo>
                  <a:cubicBezTo>
                    <a:pt x="239601" y="231110"/>
                    <a:pt x="237035" y="230743"/>
                    <a:pt x="234835" y="229644"/>
                  </a:cubicBezTo>
                  <a:cubicBezTo>
                    <a:pt x="221274" y="197755"/>
                    <a:pt x="223106" y="195556"/>
                    <a:pt x="244365" y="173197"/>
                  </a:cubicBezTo>
                  <a:cubicBezTo>
                    <a:pt x="256461" y="160368"/>
                    <a:pt x="267824" y="144973"/>
                    <a:pt x="271856" y="125547"/>
                  </a:cubicBezTo>
                  <a:cubicBezTo>
                    <a:pt x="261593" y="142408"/>
                    <a:pt x="243999" y="135077"/>
                    <a:pt x="228604" y="139109"/>
                  </a:cubicBezTo>
                  <a:cubicBezTo>
                    <a:pt x="227138" y="145340"/>
                    <a:pt x="237768" y="156336"/>
                    <a:pt x="229704" y="157436"/>
                  </a:cubicBezTo>
                  <a:cubicBezTo>
                    <a:pt x="215409" y="159635"/>
                    <a:pt x="212110" y="184560"/>
                    <a:pt x="193050" y="173563"/>
                  </a:cubicBezTo>
                  <a:cubicBezTo>
                    <a:pt x="183154" y="172830"/>
                    <a:pt x="172890" y="176496"/>
                    <a:pt x="162994" y="172830"/>
                  </a:cubicBezTo>
                  <a:cubicBezTo>
                    <a:pt x="153830" y="166233"/>
                    <a:pt x="164460" y="159635"/>
                    <a:pt x="164094" y="152671"/>
                  </a:cubicBezTo>
                  <a:cubicBezTo>
                    <a:pt x="153464" y="149005"/>
                    <a:pt x="143567" y="153037"/>
                    <a:pt x="133671" y="151938"/>
                  </a:cubicBezTo>
                  <a:cubicBezTo>
                    <a:pt x="112412" y="149738"/>
                    <a:pt x="108013" y="144607"/>
                    <a:pt x="113145" y="129212"/>
                  </a:cubicBezTo>
                  <a:cubicBezTo>
                    <a:pt x="113878" y="154137"/>
                    <a:pt x="90053" y="149738"/>
                    <a:pt x="71726" y="153404"/>
                  </a:cubicBezTo>
                  <a:cubicBezTo>
                    <a:pt x="65128" y="153037"/>
                    <a:pt x="62196" y="158169"/>
                    <a:pt x="58897" y="162567"/>
                  </a:cubicBezTo>
                  <a:cubicBezTo>
                    <a:pt x="53765" y="168065"/>
                    <a:pt x="49000" y="173563"/>
                    <a:pt x="41303" y="175396"/>
                  </a:cubicBezTo>
                  <a:cubicBezTo>
                    <a:pt x="29574" y="176496"/>
                    <a:pt x="17845" y="177595"/>
                    <a:pt x="6115" y="174297"/>
                  </a:cubicBezTo>
                  <a:cubicBezTo>
                    <a:pt x="-3415" y="167332"/>
                    <a:pt x="-116" y="157802"/>
                    <a:pt x="4649" y="151205"/>
                  </a:cubicBezTo>
                  <a:cubicBezTo>
                    <a:pt x="10147" y="142774"/>
                    <a:pt x="22976" y="140575"/>
                    <a:pt x="29940" y="144973"/>
                  </a:cubicBezTo>
                  <a:cubicBezTo>
                    <a:pt x="44235" y="153404"/>
                    <a:pt x="47534" y="147173"/>
                    <a:pt x="54132" y="135810"/>
                  </a:cubicBezTo>
                  <a:cubicBezTo>
                    <a:pt x="59630" y="125547"/>
                    <a:pt x="70626" y="118949"/>
                    <a:pt x="66594" y="104654"/>
                  </a:cubicBezTo>
                  <a:cubicBezTo>
                    <a:pt x="65128" y="99523"/>
                    <a:pt x="72092" y="96590"/>
                    <a:pt x="77224" y="96957"/>
                  </a:cubicBezTo>
                  <a:cubicBezTo>
                    <a:pt x="89686" y="97323"/>
                    <a:pt x="99583" y="90359"/>
                    <a:pt x="110212" y="85594"/>
                  </a:cubicBezTo>
                  <a:cubicBezTo>
                    <a:pt x="118276" y="82295"/>
                    <a:pt x="125973" y="83028"/>
                    <a:pt x="132571" y="89626"/>
                  </a:cubicBezTo>
                  <a:cubicBezTo>
                    <a:pt x="153464" y="94025"/>
                    <a:pt x="174357" y="101722"/>
                    <a:pt x="196349" y="95124"/>
                  </a:cubicBezTo>
                  <a:cubicBezTo>
                    <a:pt x="203313" y="92925"/>
                    <a:pt x="210644" y="93291"/>
                    <a:pt x="215775" y="98789"/>
                  </a:cubicBezTo>
                  <a:cubicBezTo>
                    <a:pt x="228238" y="111252"/>
                    <a:pt x="242533" y="104654"/>
                    <a:pt x="256095" y="103555"/>
                  </a:cubicBezTo>
                  <a:cubicBezTo>
                    <a:pt x="262692" y="103188"/>
                    <a:pt x="267091" y="97690"/>
                    <a:pt x="269657" y="91825"/>
                  </a:cubicBezTo>
                  <a:cubicBezTo>
                    <a:pt x="272956" y="84861"/>
                    <a:pt x="276987" y="78996"/>
                    <a:pt x="283585" y="74598"/>
                  </a:cubicBezTo>
                  <a:cubicBezTo>
                    <a:pt x="286151" y="72032"/>
                    <a:pt x="288350" y="69467"/>
                    <a:pt x="290916" y="67267"/>
                  </a:cubicBezTo>
                  <a:cubicBezTo>
                    <a:pt x="296047" y="61403"/>
                    <a:pt x="300446" y="59203"/>
                    <a:pt x="309609" y="59936"/>
                  </a:cubicBezTo>
                  <a:cubicBezTo>
                    <a:pt x="336367" y="63235"/>
                    <a:pt x="361658" y="72765"/>
                    <a:pt x="388049" y="77897"/>
                  </a:cubicBezTo>
                  <a:cubicBezTo>
                    <a:pt x="401611" y="80463"/>
                    <a:pt x="410041" y="75331"/>
                    <a:pt x="418471" y="64701"/>
                  </a:cubicBezTo>
                  <a:cubicBezTo>
                    <a:pt x="430201" y="50040"/>
                    <a:pt x="441197" y="34645"/>
                    <a:pt x="462823" y="30613"/>
                  </a:cubicBezTo>
                  <a:cubicBezTo>
                    <a:pt x="470886" y="29147"/>
                    <a:pt x="477851" y="26581"/>
                    <a:pt x="485914" y="29147"/>
                  </a:cubicBezTo>
                  <a:cubicBezTo>
                    <a:pt x="491413" y="30980"/>
                    <a:pt x="496911" y="32446"/>
                    <a:pt x="502042" y="29147"/>
                  </a:cubicBezTo>
                  <a:cubicBezTo>
                    <a:pt x="504241" y="27681"/>
                    <a:pt x="506441" y="26215"/>
                    <a:pt x="508640" y="25115"/>
                  </a:cubicBezTo>
                  <a:cubicBezTo>
                    <a:pt x="525501" y="16318"/>
                    <a:pt x="542361" y="7521"/>
                    <a:pt x="561055" y="3123"/>
                  </a:cubicBezTo>
                  <a:cubicBezTo>
                    <a:pt x="565087" y="924"/>
                    <a:pt x="569119" y="-542"/>
                    <a:pt x="573884" y="191"/>
                  </a:cubicBezTo>
                  <a:cubicBezTo>
                    <a:pt x="593310" y="17052"/>
                    <a:pt x="594410" y="23649"/>
                    <a:pt x="575717" y="39410"/>
                  </a:cubicBezTo>
                  <a:cubicBezTo>
                    <a:pt x="568752" y="45275"/>
                    <a:pt x="568752" y="53705"/>
                    <a:pt x="563987" y="58470"/>
                  </a:cubicBezTo>
                  <a:cubicBezTo>
                    <a:pt x="577549" y="35378"/>
                    <a:pt x="590012" y="58837"/>
                    <a:pt x="603573" y="61036"/>
                  </a:cubicBezTo>
                  <a:cubicBezTo>
                    <a:pt x="609071" y="67634"/>
                    <a:pt x="605039" y="74231"/>
                    <a:pt x="602840" y="80096"/>
                  </a:cubicBezTo>
                  <a:cubicBezTo>
                    <a:pt x="599541" y="88893"/>
                    <a:pt x="595876" y="97690"/>
                    <a:pt x="601008" y="106853"/>
                  </a:cubicBezTo>
                  <a:cubicBezTo>
                    <a:pt x="602840" y="110519"/>
                    <a:pt x="602840" y="114184"/>
                    <a:pt x="599541" y="116750"/>
                  </a:cubicBezTo>
                  <a:cubicBezTo>
                    <a:pt x="590378" y="124081"/>
                    <a:pt x="591111" y="135443"/>
                    <a:pt x="588545" y="145340"/>
                  </a:cubicBezTo>
                  <a:cubicBezTo>
                    <a:pt x="588179" y="146073"/>
                    <a:pt x="588179" y="146806"/>
                    <a:pt x="588545" y="147539"/>
                  </a:cubicBezTo>
                  <a:cubicBezTo>
                    <a:pt x="581214" y="160735"/>
                    <a:pt x="575350" y="175030"/>
                    <a:pt x="566186" y="187125"/>
                  </a:cubicBezTo>
                  <a:cubicBezTo>
                    <a:pt x="558123" y="198121"/>
                    <a:pt x="546760" y="207285"/>
                    <a:pt x="550425" y="223413"/>
                  </a:cubicBezTo>
                  <a:cubicBezTo>
                    <a:pt x="551158" y="227078"/>
                    <a:pt x="551891" y="232210"/>
                    <a:pt x="547493" y="235142"/>
                  </a:cubicBezTo>
                  <a:cubicBezTo>
                    <a:pt x="544927" y="237708"/>
                    <a:pt x="542361" y="239907"/>
                    <a:pt x="540162" y="242473"/>
                  </a:cubicBezTo>
                  <a:cubicBezTo>
                    <a:pt x="537963" y="250903"/>
                    <a:pt x="535031" y="258967"/>
                    <a:pt x="529899" y="265931"/>
                  </a:cubicBezTo>
                  <a:lnTo>
                    <a:pt x="529533" y="265931"/>
                  </a:lnTo>
                  <a:cubicBezTo>
                    <a:pt x="526600" y="268130"/>
                    <a:pt x="524401" y="271063"/>
                    <a:pt x="521835" y="273995"/>
                  </a:cubicBezTo>
                  <a:cubicBezTo>
                    <a:pt x="517437" y="279126"/>
                    <a:pt x="506441" y="278393"/>
                    <a:pt x="507540" y="286457"/>
                  </a:cubicBezTo>
                  <a:cubicBezTo>
                    <a:pt x="508640" y="296720"/>
                    <a:pt x="520736" y="290123"/>
                    <a:pt x="525867" y="295254"/>
                  </a:cubicBezTo>
                  <a:cubicBezTo>
                    <a:pt x="532831" y="306250"/>
                    <a:pt x="519270" y="309183"/>
                    <a:pt x="517070" y="316514"/>
                  </a:cubicBezTo>
                  <a:cubicBezTo>
                    <a:pt x="511206" y="328609"/>
                    <a:pt x="498010" y="335207"/>
                    <a:pt x="498377" y="348769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88" name="Freeform: Shape 25387">
              <a:extLst>
                <a:ext uri="{FF2B5EF4-FFF2-40B4-BE49-F238E27FC236}">
                  <a16:creationId xmlns:a16="http://schemas.microsoft.com/office/drawing/2014/main" id="{1243E7CC-595C-4E07-AF08-AC090A9E0092}"/>
                </a:ext>
              </a:extLst>
            </p:cNvPr>
            <p:cNvSpPr/>
            <p:nvPr/>
          </p:nvSpPr>
          <p:spPr>
            <a:xfrm>
              <a:off x="12450648" y="6519295"/>
              <a:ext cx="26655" cy="106316"/>
            </a:xfrm>
            <a:custGeom>
              <a:avLst/>
              <a:gdLst>
                <a:gd name="connsiteX0" fmla="*/ 3189 w 26655"/>
                <a:gd name="connsiteY0" fmla="*/ 106316 h 106316"/>
                <a:gd name="connsiteX1" fmla="*/ 257 w 26655"/>
                <a:gd name="connsiteY1" fmla="*/ 101918 h 106316"/>
                <a:gd name="connsiteX2" fmla="*/ 11620 w 26655"/>
                <a:gd name="connsiteY2" fmla="*/ 69662 h 106316"/>
                <a:gd name="connsiteX3" fmla="*/ 16018 w 26655"/>
                <a:gd name="connsiteY3" fmla="*/ 35574 h 106316"/>
                <a:gd name="connsiteX4" fmla="*/ 14918 w 26655"/>
                <a:gd name="connsiteY4" fmla="*/ 23112 h 106316"/>
                <a:gd name="connsiteX5" fmla="*/ 11253 w 26655"/>
                <a:gd name="connsiteY5" fmla="*/ 14682 h 106316"/>
                <a:gd name="connsiteX6" fmla="*/ 25915 w 26655"/>
                <a:gd name="connsiteY6" fmla="*/ 753 h 106316"/>
                <a:gd name="connsiteX7" fmla="*/ 26281 w 26655"/>
                <a:gd name="connsiteY7" fmla="*/ 23845 h 106316"/>
                <a:gd name="connsiteX8" fmla="*/ 20050 w 26655"/>
                <a:gd name="connsiteY8" fmla="*/ 61232 h 106316"/>
                <a:gd name="connsiteX9" fmla="*/ 3189 w 26655"/>
                <a:gd name="connsiteY9" fmla="*/ 106316 h 10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55" h="106316">
                  <a:moveTo>
                    <a:pt x="3189" y="106316"/>
                  </a:moveTo>
                  <a:cubicBezTo>
                    <a:pt x="2090" y="104850"/>
                    <a:pt x="623" y="103384"/>
                    <a:pt x="257" y="101918"/>
                  </a:cubicBezTo>
                  <a:cubicBezTo>
                    <a:pt x="-2309" y="88723"/>
                    <a:pt x="15285" y="78826"/>
                    <a:pt x="11620" y="69662"/>
                  </a:cubicBezTo>
                  <a:cubicBezTo>
                    <a:pt x="6488" y="55734"/>
                    <a:pt x="8687" y="46204"/>
                    <a:pt x="16018" y="35574"/>
                  </a:cubicBezTo>
                  <a:cubicBezTo>
                    <a:pt x="19317" y="31176"/>
                    <a:pt x="21149" y="26778"/>
                    <a:pt x="14918" y="23112"/>
                  </a:cubicBezTo>
                  <a:cubicBezTo>
                    <a:pt x="13086" y="20546"/>
                    <a:pt x="11986" y="17614"/>
                    <a:pt x="11253" y="14682"/>
                  </a:cubicBezTo>
                  <a:cubicBezTo>
                    <a:pt x="11986" y="5518"/>
                    <a:pt x="13452" y="-2546"/>
                    <a:pt x="25915" y="753"/>
                  </a:cubicBezTo>
                  <a:cubicBezTo>
                    <a:pt x="29213" y="8451"/>
                    <a:pt x="20050" y="16148"/>
                    <a:pt x="26281" y="23845"/>
                  </a:cubicBezTo>
                  <a:cubicBezTo>
                    <a:pt x="20050" y="35574"/>
                    <a:pt x="19684" y="49503"/>
                    <a:pt x="20050" y="61232"/>
                  </a:cubicBezTo>
                  <a:cubicBezTo>
                    <a:pt x="20783" y="79926"/>
                    <a:pt x="10153" y="92021"/>
                    <a:pt x="3189" y="1063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89" name="Freeform: Shape 25388">
              <a:extLst>
                <a:ext uri="{FF2B5EF4-FFF2-40B4-BE49-F238E27FC236}">
                  <a16:creationId xmlns:a16="http://schemas.microsoft.com/office/drawing/2014/main" id="{FC860295-821F-43FF-A0C0-3335594A3D24}"/>
                </a:ext>
              </a:extLst>
            </p:cNvPr>
            <p:cNvSpPr/>
            <p:nvPr/>
          </p:nvSpPr>
          <p:spPr>
            <a:xfrm>
              <a:off x="12410763" y="6628177"/>
              <a:ext cx="43441" cy="88789"/>
            </a:xfrm>
            <a:custGeom>
              <a:avLst/>
              <a:gdLst>
                <a:gd name="connsiteX0" fmla="*/ 2022 w 43441"/>
                <a:gd name="connsiteY0" fmla="*/ 87236 h 88789"/>
                <a:gd name="connsiteX1" fmla="*/ 556 w 43441"/>
                <a:gd name="connsiteY1" fmla="*/ 60479 h 88789"/>
                <a:gd name="connsiteX2" fmla="*/ 10453 w 43441"/>
                <a:gd name="connsiteY2" fmla="*/ 45817 h 88789"/>
                <a:gd name="connsiteX3" fmla="*/ 32445 w 43441"/>
                <a:gd name="connsiteY3" fmla="*/ 12462 h 88789"/>
                <a:gd name="connsiteX4" fmla="*/ 43441 w 43441"/>
                <a:gd name="connsiteY4" fmla="*/ 0 h 88789"/>
                <a:gd name="connsiteX5" fmla="*/ 16684 w 43441"/>
                <a:gd name="connsiteY5" fmla="*/ 52048 h 88789"/>
                <a:gd name="connsiteX6" fmla="*/ 9720 w 43441"/>
                <a:gd name="connsiteY6" fmla="*/ 85037 h 88789"/>
                <a:gd name="connsiteX7" fmla="*/ 2022 w 43441"/>
                <a:gd name="connsiteY7" fmla="*/ 87236 h 8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41" h="88789">
                  <a:moveTo>
                    <a:pt x="2022" y="87236"/>
                  </a:moveTo>
                  <a:cubicBezTo>
                    <a:pt x="5321" y="78439"/>
                    <a:pt x="-2010" y="70375"/>
                    <a:pt x="556" y="60479"/>
                  </a:cubicBezTo>
                  <a:cubicBezTo>
                    <a:pt x="2389" y="52782"/>
                    <a:pt x="4955" y="49849"/>
                    <a:pt x="10453" y="45817"/>
                  </a:cubicBezTo>
                  <a:cubicBezTo>
                    <a:pt x="21449" y="37387"/>
                    <a:pt x="27313" y="24558"/>
                    <a:pt x="32445" y="12462"/>
                  </a:cubicBezTo>
                  <a:cubicBezTo>
                    <a:pt x="35011" y="6231"/>
                    <a:pt x="35744" y="1100"/>
                    <a:pt x="43441" y="0"/>
                  </a:cubicBezTo>
                  <a:cubicBezTo>
                    <a:pt x="37576" y="18694"/>
                    <a:pt x="32445" y="37387"/>
                    <a:pt x="16684" y="52048"/>
                  </a:cubicBezTo>
                  <a:cubicBezTo>
                    <a:pt x="8986" y="59013"/>
                    <a:pt x="13385" y="74041"/>
                    <a:pt x="9720" y="85037"/>
                  </a:cubicBezTo>
                  <a:cubicBezTo>
                    <a:pt x="7154" y="91635"/>
                    <a:pt x="4588" y="87603"/>
                    <a:pt x="2022" y="87236"/>
                  </a:cubicBezTo>
                  <a:close/>
                </a:path>
              </a:pathLst>
            </a:custGeom>
            <a:solidFill>
              <a:srgbClr val="CDBE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90" name="Freeform: Shape 25389">
              <a:extLst>
                <a:ext uri="{FF2B5EF4-FFF2-40B4-BE49-F238E27FC236}">
                  <a16:creationId xmlns:a16="http://schemas.microsoft.com/office/drawing/2014/main" id="{7CE43C22-389B-44DA-8516-DC85DAE2AEED}"/>
                </a:ext>
              </a:extLst>
            </p:cNvPr>
            <p:cNvSpPr/>
            <p:nvPr/>
          </p:nvSpPr>
          <p:spPr>
            <a:xfrm>
              <a:off x="12365545" y="6745829"/>
              <a:ext cx="29523" cy="32175"/>
            </a:xfrm>
            <a:custGeom>
              <a:avLst/>
              <a:gdLst>
                <a:gd name="connsiteX0" fmla="*/ 25248 w 29523"/>
                <a:gd name="connsiteY0" fmla="*/ 29697 h 32175"/>
                <a:gd name="connsiteX1" fmla="*/ 690 w 29523"/>
                <a:gd name="connsiteY1" fmla="*/ 26398 h 32175"/>
                <a:gd name="connsiteX2" fmla="*/ 3256 w 29523"/>
                <a:gd name="connsiteY2" fmla="*/ 11370 h 32175"/>
                <a:gd name="connsiteX3" fmla="*/ 28913 w 29523"/>
                <a:gd name="connsiteY3" fmla="*/ 7 h 32175"/>
                <a:gd name="connsiteX4" fmla="*/ 25248 w 29523"/>
                <a:gd name="connsiteY4" fmla="*/ 29697 h 3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3" h="32175">
                  <a:moveTo>
                    <a:pt x="25248" y="29697"/>
                  </a:moveTo>
                  <a:cubicBezTo>
                    <a:pt x="16451" y="31529"/>
                    <a:pt x="6921" y="35561"/>
                    <a:pt x="690" y="26398"/>
                  </a:cubicBezTo>
                  <a:cubicBezTo>
                    <a:pt x="-1509" y="23465"/>
                    <a:pt x="2156" y="16501"/>
                    <a:pt x="3256" y="11370"/>
                  </a:cubicBezTo>
                  <a:cubicBezTo>
                    <a:pt x="14618" y="13936"/>
                    <a:pt x="18650" y="-359"/>
                    <a:pt x="28913" y="7"/>
                  </a:cubicBezTo>
                  <a:cubicBezTo>
                    <a:pt x="32212" y="10637"/>
                    <a:pt x="20850" y="19067"/>
                    <a:pt x="25248" y="29697"/>
                  </a:cubicBezTo>
                  <a:close/>
                </a:path>
              </a:pathLst>
            </a:custGeom>
            <a:solidFill>
              <a:srgbClr val="C8AC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91" name="Freeform: Shape 25390">
              <a:extLst>
                <a:ext uri="{FF2B5EF4-FFF2-40B4-BE49-F238E27FC236}">
                  <a16:creationId xmlns:a16="http://schemas.microsoft.com/office/drawing/2014/main" id="{F2148512-6788-4EB5-BA5F-FCC55123D33D}"/>
                </a:ext>
              </a:extLst>
            </p:cNvPr>
            <p:cNvSpPr/>
            <p:nvPr/>
          </p:nvSpPr>
          <p:spPr>
            <a:xfrm>
              <a:off x="12394825" y="6722378"/>
              <a:ext cx="16204" cy="23458"/>
            </a:xfrm>
            <a:custGeom>
              <a:avLst/>
              <a:gdLst>
                <a:gd name="connsiteX0" fmla="*/ 0 w 16204"/>
                <a:gd name="connsiteY0" fmla="*/ 23458 h 23458"/>
                <a:gd name="connsiteX1" fmla="*/ 10263 w 16204"/>
                <a:gd name="connsiteY1" fmla="*/ 0 h 23458"/>
                <a:gd name="connsiteX2" fmla="*/ 0 w 16204"/>
                <a:gd name="connsiteY2" fmla="*/ 23458 h 2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04" h="23458">
                  <a:moveTo>
                    <a:pt x="0" y="23458"/>
                  </a:moveTo>
                  <a:cubicBezTo>
                    <a:pt x="3665" y="15761"/>
                    <a:pt x="-1100" y="4399"/>
                    <a:pt x="10263" y="0"/>
                  </a:cubicBezTo>
                  <a:cubicBezTo>
                    <a:pt x="26391" y="16861"/>
                    <a:pt x="5132" y="16494"/>
                    <a:pt x="0" y="23458"/>
                  </a:cubicBezTo>
                  <a:close/>
                </a:path>
              </a:pathLst>
            </a:custGeom>
            <a:solidFill>
              <a:srgbClr val="C4B0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92" name="Freeform: Shape 25391">
              <a:extLst>
                <a:ext uri="{FF2B5EF4-FFF2-40B4-BE49-F238E27FC236}">
                  <a16:creationId xmlns:a16="http://schemas.microsoft.com/office/drawing/2014/main" id="{B8A24D65-3EC8-4703-8317-E6BA6E566CE8}"/>
                </a:ext>
              </a:extLst>
            </p:cNvPr>
            <p:cNvSpPr/>
            <p:nvPr/>
          </p:nvSpPr>
          <p:spPr>
            <a:xfrm>
              <a:off x="10166621" y="4965731"/>
              <a:ext cx="113945" cy="286867"/>
            </a:xfrm>
            <a:custGeom>
              <a:avLst/>
              <a:gdLst>
                <a:gd name="connsiteX0" fmla="*/ 109610 w 113945"/>
                <a:gd name="connsiteY0" fmla="*/ 115653 h 286867"/>
                <a:gd name="connsiteX1" fmla="*/ 105944 w 113945"/>
                <a:gd name="connsiteY1" fmla="*/ 130681 h 286867"/>
                <a:gd name="connsiteX2" fmla="*/ 113275 w 113945"/>
                <a:gd name="connsiteY2" fmla="*/ 183829 h 286867"/>
                <a:gd name="connsiteX3" fmla="*/ 109976 w 113945"/>
                <a:gd name="connsiteY3" fmla="*/ 200323 h 286867"/>
                <a:gd name="connsiteX4" fmla="*/ 106677 w 113945"/>
                <a:gd name="connsiteY4" fmla="*/ 223782 h 286867"/>
                <a:gd name="connsiteX5" fmla="*/ 103745 w 113945"/>
                <a:gd name="connsiteY5" fmla="*/ 269599 h 286867"/>
                <a:gd name="connsiteX6" fmla="*/ 76621 w 113945"/>
                <a:gd name="connsiteY6" fmla="*/ 285360 h 286867"/>
                <a:gd name="connsiteX7" fmla="*/ 33736 w 113945"/>
                <a:gd name="connsiteY7" fmla="*/ 267400 h 286867"/>
                <a:gd name="connsiteX8" fmla="*/ 30804 w 113945"/>
                <a:gd name="connsiteY8" fmla="*/ 281328 h 286867"/>
                <a:gd name="connsiteX9" fmla="*/ 13577 w 113945"/>
                <a:gd name="connsiteY9" fmla="*/ 260069 h 286867"/>
                <a:gd name="connsiteX10" fmla="*/ 5146 w 113945"/>
                <a:gd name="connsiteY10" fmla="*/ 273998 h 286867"/>
                <a:gd name="connsiteX11" fmla="*/ 4047 w 113945"/>
                <a:gd name="connsiteY11" fmla="*/ 225614 h 286867"/>
                <a:gd name="connsiteX12" fmla="*/ 7712 w 113945"/>
                <a:gd name="connsiteY12" fmla="*/ 209853 h 286867"/>
                <a:gd name="connsiteX13" fmla="*/ 4780 w 113945"/>
                <a:gd name="connsiteY13" fmla="*/ 150107 h 286867"/>
                <a:gd name="connsiteX14" fmla="*/ 15 w 113945"/>
                <a:gd name="connsiteY14" fmla="*/ 81931 h 286867"/>
                <a:gd name="connsiteX15" fmla="*/ 5146 w 113945"/>
                <a:gd name="connsiteY15" fmla="*/ 3492 h 286867"/>
                <a:gd name="connsiteX16" fmla="*/ 36669 w 113945"/>
                <a:gd name="connsiteY16" fmla="*/ 11922 h 286867"/>
                <a:gd name="connsiteX17" fmla="*/ 41800 w 113945"/>
                <a:gd name="connsiteY17" fmla="*/ 37580 h 286867"/>
                <a:gd name="connsiteX18" fmla="*/ 51697 w 113945"/>
                <a:gd name="connsiteY18" fmla="*/ 55907 h 286867"/>
                <a:gd name="connsiteX19" fmla="*/ 67091 w 113945"/>
                <a:gd name="connsiteY19" fmla="*/ 47477 h 286867"/>
                <a:gd name="connsiteX20" fmla="*/ 77354 w 113945"/>
                <a:gd name="connsiteY20" fmla="*/ 25484 h 286867"/>
                <a:gd name="connsiteX21" fmla="*/ 83586 w 113945"/>
                <a:gd name="connsiteY21" fmla="*/ 41612 h 286867"/>
                <a:gd name="connsiteX22" fmla="*/ 98247 w 113945"/>
                <a:gd name="connsiteY22" fmla="*/ 55907 h 286867"/>
                <a:gd name="connsiteX23" fmla="*/ 112542 w 113945"/>
                <a:gd name="connsiteY23" fmla="*/ 72035 h 286867"/>
                <a:gd name="connsiteX24" fmla="*/ 113642 w 113945"/>
                <a:gd name="connsiteY24" fmla="*/ 86330 h 286867"/>
                <a:gd name="connsiteX25" fmla="*/ 113642 w 113945"/>
                <a:gd name="connsiteY25" fmla="*/ 86330 h 286867"/>
                <a:gd name="connsiteX26" fmla="*/ 109610 w 113945"/>
                <a:gd name="connsiteY26" fmla="*/ 115653 h 28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3945" h="286867">
                  <a:moveTo>
                    <a:pt x="109610" y="115653"/>
                  </a:moveTo>
                  <a:cubicBezTo>
                    <a:pt x="104478" y="119685"/>
                    <a:pt x="106311" y="125549"/>
                    <a:pt x="105944" y="130681"/>
                  </a:cubicBezTo>
                  <a:cubicBezTo>
                    <a:pt x="110709" y="147908"/>
                    <a:pt x="108510" y="166602"/>
                    <a:pt x="113275" y="183829"/>
                  </a:cubicBezTo>
                  <a:cubicBezTo>
                    <a:pt x="115108" y="189694"/>
                    <a:pt x="112909" y="195192"/>
                    <a:pt x="109976" y="200323"/>
                  </a:cubicBezTo>
                  <a:cubicBezTo>
                    <a:pt x="105944" y="207654"/>
                    <a:pt x="104478" y="215718"/>
                    <a:pt x="106677" y="223782"/>
                  </a:cubicBezTo>
                  <a:cubicBezTo>
                    <a:pt x="111443" y="239543"/>
                    <a:pt x="105211" y="254571"/>
                    <a:pt x="103745" y="269599"/>
                  </a:cubicBezTo>
                  <a:cubicBezTo>
                    <a:pt x="102279" y="285727"/>
                    <a:pt x="93482" y="289392"/>
                    <a:pt x="76621" y="285360"/>
                  </a:cubicBezTo>
                  <a:cubicBezTo>
                    <a:pt x="61593" y="281695"/>
                    <a:pt x="47665" y="274731"/>
                    <a:pt x="33736" y="267400"/>
                  </a:cubicBezTo>
                  <a:cubicBezTo>
                    <a:pt x="32637" y="272165"/>
                    <a:pt x="35569" y="277663"/>
                    <a:pt x="30804" y="281328"/>
                  </a:cubicBezTo>
                  <a:cubicBezTo>
                    <a:pt x="24573" y="274731"/>
                    <a:pt x="16142" y="269599"/>
                    <a:pt x="13577" y="260069"/>
                  </a:cubicBezTo>
                  <a:cubicBezTo>
                    <a:pt x="5879" y="263001"/>
                    <a:pt x="10278" y="271065"/>
                    <a:pt x="5146" y="273998"/>
                  </a:cubicBezTo>
                  <a:cubicBezTo>
                    <a:pt x="-5850" y="258236"/>
                    <a:pt x="5513" y="241742"/>
                    <a:pt x="4047" y="225614"/>
                  </a:cubicBezTo>
                  <a:cubicBezTo>
                    <a:pt x="6612" y="220483"/>
                    <a:pt x="10278" y="214985"/>
                    <a:pt x="7712" y="209853"/>
                  </a:cubicBezTo>
                  <a:cubicBezTo>
                    <a:pt x="-1818" y="190060"/>
                    <a:pt x="3680" y="169901"/>
                    <a:pt x="4780" y="150107"/>
                  </a:cubicBezTo>
                  <a:cubicBezTo>
                    <a:pt x="6246" y="127015"/>
                    <a:pt x="-352" y="104657"/>
                    <a:pt x="15" y="81931"/>
                  </a:cubicBezTo>
                  <a:cubicBezTo>
                    <a:pt x="1847" y="55907"/>
                    <a:pt x="3314" y="29516"/>
                    <a:pt x="5146" y="3492"/>
                  </a:cubicBezTo>
                  <a:cubicBezTo>
                    <a:pt x="18708" y="-4938"/>
                    <a:pt x="28238" y="3492"/>
                    <a:pt x="36669" y="11922"/>
                  </a:cubicBezTo>
                  <a:cubicBezTo>
                    <a:pt x="43266" y="18520"/>
                    <a:pt x="54262" y="24385"/>
                    <a:pt x="41800" y="37580"/>
                  </a:cubicBezTo>
                  <a:cubicBezTo>
                    <a:pt x="36302" y="43445"/>
                    <a:pt x="49864" y="48576"/>
                    <a:pt x="51697" y="55907"/>
                  </a:cubicBezTo>
                  <a:cubicBezTo>
                    <a:pt x="55362" y="51142"/>
                    <a:pt x="66358" y="62505"/>
                    <a:pt x="67091" y="47477"/>
                  </a:cubicBezTo>
                  <a:cubicBezTo>
                    <a:pt x="67458" y="41245"/>
                    <a:pt x="74422" y="33548"/>
                    <a:pt x="77354" y="25484"/>
                  </a:cubicBezTo>
                  <a:cubicBezTo>
                    <a:pt x="83586" y="29883"/>
                    <a:pt x="83952" y="35747"/>
                    <a:pt x="83586" y="41612"/>
                  </a:cubicBezTo>
                  <a:cubicBezTo>
                    <a:pt x="83219" y="51875"/>
                    <a:pt x="87984" y="58106"/>
                    <a:pt x="98247" y="55907"/>
                  </a:cubicBezTo>
                  <a:cubicBezTo>
                    <a:pt x="114008" y="52608"/>
                    <a:pt x="115474" y="60672"/>
                    <a:pt x="112542" y="72035"/>
                  </a:cubicBezTo>
                  <a:cubicBezTo>
                    <a:pt x="111076" y="77166"/>
                    <a:pt x="111076" y="81565"/>
                    <a:pt x="113642" y="86330"/>
                  </a:cubicBezTo>
                  <a:lnTo>
                    <a:pt x="113642" y="86330"/>
                  </a:lnTo>
                  <a:cubicBezTo>
                    <a:pt x="109243" y="95493"/>
                    <a:pt x="114375" y="106123"/>
                    <a:pt x="109610" y="115653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93" name="Freeform: Shape 25392">
              <a:extLst>
                <a:ext uri="{FF2B5EF4-FFF2-40B4-BE49-F238E27FC236}">
                  <a16:creationId xmlns:a16="http://schemas.microsoft.com/office/drawing/2014/main" id="{5BE3D819-C30F-4E5D-A070-0B5CE317BC23}"/>
                </a:ext>
              </a:extLst>
            </p:cNvPr>
            <p:cNvSpPr/>
            <p:nvPr/>
          </p:nvSpPr>
          <p:spPr>
            <a:xfrm>
              <a:off x="10290160" y="4847166"/>
              <a:ext cx="28956" cy="17268"/>
            </a:xfrm>
            <a:custGeom>
              <a:avLst/>
              <a:gdLst>
                <a:gd name="connsiteX0" fmla="*/ 0 w 28956"/>
                <a:gd name="connsiteY0" fmla="*/ 2932 h 17268"/>
                <a:gd name="connsiteX1" fmla="*/ 28957 w 28956"/>
                <a:gd name="connsiteY1" fmla="*/ 0 h 17268"/>
                <a:gd name="connsiteX2" fmla="*/ 14662 w 28956"/>
                <a:gd name="connsiteY2" fmla="*/ 17227 h 17268"/>
                <a:gd name="connsiteX3" fmla="*/ 0 w 28956"/>
                <a:gd name="connsiteY3" fmla="*/ 2932 h 1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56" h="17268">
                  <a:moveTo>
                    <a:pt x="0" y="2932"/>
                  </a:moveTo>
                  <a:cubicBezTo>
                    <a:pt x="9897" y="11729"/>
                    <a:pt x="18693" y="3665"/>
                    <a:pt x="28957" y="0"/>
                  </a:cubicBezTo>
                  <a:cubicBezTo>
                    <a:pt x="26757" y="10630"/>
                    <a:pt x="22725" y="16861"/>
                    <a:pt x="14662" y="17227"/>
                  </a:cubicBezTo>
                  <a:cubicBezTo>
                    <a:pt x="5865" y="17960"/>
                    <a:pt x="4765" y="8797"/>
                    <a:pt x="0" y="2932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94" name="Freeform: Shape 25393">
              <a:extLst>
                <a:ext uri="{FF2B5EF4-FFF2-40B4-BE49-F238E27FC236}">
                  <a16:creationId xmlns:a16="http://schemas.microsoft.com/office/drawing/2014/main" id="{F64313D6-9400-4736-96DC-040D370F8E1B}"/>
                </a:ext>
              </a:extLst>
            </p:cNvPr>
            <p:cNvSpPr/>
            <p:nvPr/>
          </p:nvSpPr>
          <p:spPr>
            <a:xfrm>
              <a:off x="10325229" y="4826273"/>
              <a:ext cx="14158" cy="21259"/>
            </a:xfrm>
            <a:custGeom>
              <a:avLst/>
              <a:gdLst>
                <a:gd name="connsiteX0" fmla="*/ 3784 w 14158"/>
                <a:gd name="connsiteY0" fmla="*/ 0 h 21259"/>
                <a:gd name="connsiteX1" fmla="*/ 14047 w 14158"/>
                <a:gd name="connsiteY1" fmla="*/ 4398 h 21259"/>
                <a:gd name="connsiteX2" fmla="*/ 1218 w 14158"/>
                <a:gd name="connsiteY2" fmla="*/ 21259 h 21259"/>
                <a:gd name="connsiteX3" fmla="*/ 3784 w 14158"/>
                <a:gd name="connsiteY3" fmla="*/ 0 h 21259"/>
                <a:gd name="connsiteX4" fmla="*/ 3784 w 14158"/>
                <a:gd name="connsiteY4" fmla="*/ 0 h 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8" h="21259">
                  <a:moveTo>
                    <a:pt x="3784" y="0"/>
                  </a:moveTo>
                  <a:cubicBezTo>
                    <a:pt x="7816" y="366"/>
                    <a:pt x="15147" y="-367"/>
                    <a:pt x="14047" y="4398"/>
                  </a:cubicBezTo>
                  <a:cubicBezTo>
                    <a:pt x="12581" y="9896"/>
                    <a:pt x="6716" y="14662"/>
                    <a:pt x="1218" y="21259"/>
                  </a:cubicBezTo>
                  <a:cubicBezTo>
                    <a:pt x="-2814" y="11363"/>
                    <a:pt x="4517" y="6231"/>
                    <a:pt x="3784" y="0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95" name="Freeform: Shape 25394">
              <a:extLst>
                <a:ext uri="{FF2B5EF4-FFF2-40B4-BE49-F238E27FC236}">
                  <a16:creationId xmlns:a16="http://schemas.microsoft.com/office/drawing/2014/main" id="{26A31C40-7944-4CFA-A06D-9D6ABE2AA431}"/>
                </a:ext>
              </a:extLst>
            </p:cNvPr>
            <p:cNvSpPr/>
            <p:nvPr/>
          </p:nvSpPr>
          <p:spPr>
            <a:xfrm>
              <a:off x="12211922" y="4599155"/>
              <a:ext cx="78920" cy="64081"/>
            </a:xfrm>
            <a:custGeom>
              <a:avLst/>
              <a:gdLst>
                <a:gd name="connsiteX0" fmla="*/ 24925 w 78920"/>
                <a:gd name="connsiteY0" fmla="*/ 61810 h 64081"/>
                <a:gd name="connsiteX1" fmla="*/ 18693 w 78920"/>
                <a:gd name="connsiteY1" fmla="*/ 54845 h 64081"/>
                <a:gd name="connsiteX2" fmla="*/ 3665 w 78920"/>
                <a:gd name="connsiteY2" fmla="*/ 57045 h 64081"/>
                <a:gd name="connsiteX3" fmla="*/ 0 w 78920"/>
                <a:gd name="connsiteY3" fmla="*/ 35052 h 64081"/>
                <a:gd name="connsiteX4" fmla="*/ 18327 w 78920"/>
                <a:gd name="connsiteY4" fmla="*/ 26622 h 64081"/>
                <a:gd name="connsiteX5" fmla="*/ 31889 w 78920"/>
                <a:gd name="connsiteY5" fmla="*/ 26988 h 64081"/>
                <a:gd name="connsiteX6" fmla="*/ 20893 w 78920"/>
                <a:gd name="connsiteY6" fmla="*/ 9028 h 64081"/>
                <a:gd name="connsiteX7" fmla="*/ 35188 w 78920"/>
                <a:gd name="connsiteY7" fmla="*/ 1697 h 64081"/>
                <a:gd name="connsiteX8" fmla="*/ 56447 w 78920"/>
                <a:gd name="connsiteY8" fmla="*/ 24789 h 64081"/>
                <a:gd name="connsiteX9" fmla="*/ 76973 w 78920"/>
                <a:gd name="connsiteY9" fmla="*/ 53746 h 64081"/>
                <a:gd name="connsiteX10" fmla="*/ 66710 w 78920"/>
                <a:gd name="connsiteY10" fmla="*/ 51180 h 64081"/>
                <a:gd name="connsiteX11" fmla="*/ 39953 w 78920"/>
                <a:gd name="connsiteY11" fmla="*/ 57045 h 64081"/>
                <a:gd name="connsiteX12" fmla="*/ 24925 w 78920"/>
                <a:gd name="connsiteY12" fmla="*/ 61810 h 64081"/>
                <a:gd name="connsiteX13" fmla="*/ 24925 w 78920"/>
                <a:gd name="connsiteY13" fmla="*/ 61810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920" h="64081">
                  <a:moveTo>
                    <a:pt x="24925" y="61810"/>
                  </a:moveTo>
                  <a:cubicBezTo>
                    <a:pt x="24558" y="57778"/>
                    <a:pt x="20893" y="52280"/>
                    <a:pt x="18693" y="54845"/>
                  </a:cubicBezTo>
                  <a:cubicBezTo>
                    <a:pt x="13562" y="61077"/>
                    <a:pt x="7697" y="62909"/>
                    <a:pt x="3665" y="57045"/>
                  </a:cubicBezTo>
                  <a:cubicBezTo>
                    <a:pt x="0" y="51180"/>
                    <a:pt x="0" y="42017"/>
                    <a:pt x="0" y="35052"/>
                  </a:cubicBezTo>
                  <a:cubicBezTo>
                    <a:pt x="0" y="28088"/>
                    <a:pt x="10263" y="25889"/>
                    <a:pt x="18327" y="26622"/>
                  </a:cubicBezTo>
                  <a:cubicBezTo>
                    <a:pt x="22725" y="26988"/>
                    <a:pt x="26757" y="27355"/>
                    <a:pt x="31889" y="26988"/>
                  </a:cubicBezTo>
                  <a:cubicBezTo>
                    <a:pt x="18693" y="26255"/>
                    <a:pt x="28590" y="12693"/>
                    <a:pt x="20893" y="9028"/>
                  </a:cubicBezTo>
                  <a:cubicBezTo>
                    <a:pt x="20893" y="-3068"/>
                    <a:pt x="28223" y="-135"/>
                    <a:pt x="35188" y="1697"/>
                  </a:cubicBezTo>
                  <a:cubicBezTo>
                    <a:pt x="31522" y="19291"/>
                    <a:pt x="41052" y="24056"/>
                    <a:pt x="56447" y="24789"/>
                  </a:cubicBezTo>
                  <a:cubicBezTo>
                    <a:pt x="72575" y="25889"/>
                    <a:pt x="83571" y="42383"/>
                    <a:pt x="76973" y="53746"/>
                  </a:cubicBezTo>
                  <a:cubicBezTo>
                    <a:pt x="72941" y="55578"/>
                    <a:pt x="69642" y="53379"/>
                    <a:pt x="66710" y="51180"/>
                  </a:cubicBezTo>
                  <a:cubicBezTo>
                    <a:pt x="55714" y="43849"/>
                    <a:pt x="46550" y="42017"/>
                    <a:pt x="39953" y="57045"/>
                  </a:cubicBezTo>
                  <a:cubicBezTo>
                    <a:pt x="37387" y="64009"/>
                    <a:pt x="31522" y="66208"/>
                    <a:pt x="24925" y="61810"/>
                  </a:cubicBezTo>
                  <a:lnTo>
                    <a:pt x="24925" y="61810"/>
                  </a:ln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96" name="Freeform: Shape 25395">
              <a:extLst>
                <a:ext uri="{FF2B5EF4-FFF2-40B4-BE49-F238E27FC236}">
                  <a16:creationId xmlns:a16="http://schemas.microsoft.com/office/drawing/2014/main" id="{6CAC35AB-38A4-4F64-9376-4AB4A41550BD}"/>
                </a:ext>
              </a:extLst>
            </p:cNvPr>
            <p:cNvSpPr/>
            <p:nvPr/>
          </p:nvSpPr>
          <p:spPr>
            <a:xfrm>
              <a:off x="12236846" y="4638914"/>
              <a:ext cx="52430" cy="31448"/>
            </a:xfrm>
            <a:custGeom>
              <a:avLst/>
              <a:gdLst>
                <a:gd name="connsiteX0" fmla="*/ 0 w 52430"/>
                <a:gd name="connsiteY0" fmla="*/ 22050 h 31448"/>
                <a:gd name="connsiteX1" fmla="*/ 10263 w 52430"/>
                <a:gd name="connsiteY1" fmla="*/ 19118 h 31448"/>
                <a:gd name="connsiteX2" fmla="*/ 27124 w 52430"/>
                <a:gd name="connsiteY2" fmla="*/ 424 h 31448"/>
                <a:gd name="connsiteX3" fmla="*/ 52415 w 52430"/>
                <a:gd name="connsiteY3" fmla="*/ 14719 h 31448"/>
                <a:gd name="connsiteX4" fmla="*/ 41419 w 52430"/>
                <a:gd name="connsiteY4" fmla="*/ 30114 h 31448"/>
                <a:gd name="connsiteX5" fmla="*/ 0 w 52430"/>
                <a:gd name="connsiteY5" fmla="*/ 22050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30" h="31448">
                  <a:moveTo>
                    <a:pt x="0" y="22050"/>
                  </a:moveTo>
                  <a:cubicBezTo>
                    <a:pt x="3665" y="22050"/>
                    <a:pt x="6964" y="21684"/>
                    <a:pt x="10263" y="19118"/>
                  </a:cubicBezTo>
                  <a:cubicBezTo>
                    <a:pt x="17227" y="13986"/>
                    <a:pt x="10996" y="-2875"/>
                    <a:pt x="27124" y="424"/>
                  </a:cubicBezTo>
                  <a:cubicBezTo>
                    <a:pt x="37387" y="2257"/>
                    <a:pt x="45084" y="8122"/>
                    <a:pt x="52415" y="14719"/>
                  </a:cubicBezTo>
                  <a:cubicBezTo>
                    <a:pt x="52782" y="22783"/>
                    <a:pt x="46550" y="26082"/>
                    <a:pt x="41419" y="30114"/>
                  </a:cubicBezTo>
                  <a:cubicBezTo>
                    <a:pt x="26391" y="32680"/>
                    <a:pt x="12096" y="32313"/>
                    <a:pt x="0" y="22050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97" name="Freeform: Shape 25396">
              <a:extLst>
                <a:ext uri="{FF2B5EF4-FFF2-40B4-BE49-F238E27FC236}">
                  <a16:creationId xmlns:a16="http://schemas.microsoft.com/office/drawing/2014/main" id="{DA967923-3505-4B34-B059-21358FE9B6A7}"/>
                </a:ext>
              </a:extLst>
            </p:cNvPr>
            <p:cNvSpPr/>
            <p:nvPr/>
          </p:nvSpPr>
          <p:spPr>
            <a:xfrm>
              <a:off x="11594671" y="4762129"/>
              <a:ext cx="552740" cy="617274"/>
            </a:xfrm>
            <a:custGeom>
              <a:avLst/>
              <a:gdLst>
                <a:gd name="connsiteX0" fmla="*/ 469169 w 552740"/>
                <a:gd name="connsiteY0" fmla="*/ 0 h 617274"/>
                <a:gd name="connsiteX1" fmla="*/ 447910 w 552740"/>
                <a:gd name="connsiteY1" fmla="*/ 11363 h 617274"/>
                <a:gd name="connsiteX2" fmla="*/ 424818 w 552740"/>
                <a:gd name="connsiteY2" fmla="*/ 38853 h 617274"/>
                <a:gd name="connsiteX3" fmla="*/ 460373 w 552740"/>
                <a:gd name="connsiteY3" fmla="*/ 26024 h 617274"/>
                <a:gd name="connsiteX4" fmla="*/ 484564 w 552740"/>
                <a:gd name="connsiteY4" fmla="*/ 10630 h 617274"/>
                <a:gd name="connsiteX5" fmla="*/ 499226 w 552740"/>
                <a:gd name="connsiteY5" fmla="*/ 32255 h 617274"/>
                <a:gd name="connsiteX6" fmla="*/ 494094 w 552740"/>
                <a:gd name="connsiteY6" fmla="*/ 39953 h 617274"/>
                <a:gd name="connsiteX7" fmla="*/ 490795 w 552740"/>
                <a:gd name="connsiteY7" fmla="*/ 43252 h 617274"/>
                <a:gd name="connsiteX8" fmla="*/ 507656 w 552740"/>
                <a:gd name="connsiteY8" fmla="*/ 57180 h 617274"/>
                <a:gd name="connsiteX9" fmla="*/ 494094 w 552740"/>
                <a:gd name="connsiteY9" fmla="*/ 61945 h 617274"/>
                <a:gd name="connsiteX10" fmla="*/ 494827 w 552740"/>
                <a:gd name="connsiteY10" fmla="*/ 72941 h 617274"/>
                <a:gd name="connsiteX11" fmla="*/ 499592 w 552740"/>
                <a:gd name="connsiteY11" fmla="*/ 99332 h 617274"/>
                <a:gd name="connsiteX12" fmla="*/ 509489 w 552740"/>
                <a:gd name="connsiteY12" fmla="*/ 125356 h 617274"/>
                <a:gd name="connsiteX13" fmla="*/ 516453 w 552740"/>
                <a:gd name="connsiteY13" fmla="*/ 146615 h 617274"/>
                <a:gd name="connsiteX14" fmla="*/ 516819 w 552740"/>
                <a:gd name="connsiteY14" fmla="*/ 184002 h 617274"/>
                <a:gd name="connsiteX15" fmla="*/ 533680 w 552740"/>
                <a:gd name="connsiteY15" fmla="*/ 224688 h 617274"/>
                <a:gd name="connsiteX16" fmla="*/ 537712 w 552740"/>
                <a:gd name="connsiteY16" fmla="*/ 275637 h 617274"/>
                <a:gd name="connsiteX17" fmla="*/ 535146 w 552740"/>
                <a:gd name="connsiteY17" fmla="*/ 387798 h 617274"/>
                <a:gd name="connsiteX18" fmla="*/ 510955 w 552740"/>
                <a:gd name="connsiteY18" fmla="*/ 483098 h 617274"/>
                <a:gd name="connsiteX19" fmla="*/ 507289 w 552740"/>
                <a:gd name="connsiteY19" fmla="*/ 509489 h 617274"/>
                <a:gd name="connsiteX20" fmla="*/ 502158 w 552740"/>
                <a:gd name="connsiteY20" fmla="*/ 517186 h 617274"/>
                <a:gd name="connsiteX21" fmla="*/ 492995 w 552740"/>
                <a:gd name="connsiteY21" fmla="*/ 528915 h 617274"/>
                <a:gd name="connsiteX22" fmla="*/ 476867 w 552740"/>
                <a:gd name="connsiteY22" fmla="*/ 517919 h 617274"/>
                <a:gd name="connsiteX23" fmla="*/ 470636 w 552740"/>
                <a:gd name="connsiteY23" fmla="*/ 480899 h 617274"/>
                <a:gd name="connsiteX24" fmla="*/ 455241 w 552740"/>
                <a:gd name="connsiteY24" fmla="*/ 505823 h 617274"/>
                <a:gd name="connsiteX25" fmla="*/ 462572 w 552740"/>
                <a:gd name="connsiteY25" fmla="*/ 520485 h 617274"/>
                <a:gd name="connsiteX26" fmla="*/ 480166 w 552740"/>
                <a:gd name="connsiteY26" fmla="*/ 526349 h 617274"/>
                <a:gd name="connsiteX27" fmla="*/ 494461 w 552740"/>
                <a:gd name="connsiteY27" fmla="*/ 537712 h 617274"/>
                <a:gd name="connsiteX28" fmla="*/ 484931 w 552740"/>
                <a:gd name="connsiteY28" fmla="*/ 558605 h 617274"/>
                <a:gd name="connsiteX29" fmla="*/ 473934 w 552740"/>
                <a:gd name="connsiteY29" fmla="*/ 578398 h 617274"/>
                <a:gd name="connsiteX30" fmla="*/ 495927 w 552740"/>
                <a:gd name="connsiteY30" fmla="*/ 585729 h 617274"/>
                <a:gd name="connsiteX31" fmla="*/ 547242 w 552740"/>
                <a:gd name="connsiteY31" fmla="*/ 590860 h 617274"/>
                <a:gd name="connsiteX32" fmla="*/ 552740 w 552740"/>
                <a:gd name="connsiteY32" fmla="*/ 599657 h 617274"/>
                <a:gd name="connsiteX33" fmla="*/ 550908 w 552740"/>
                <a:gd name="connsiteY33" fmla="*/ 607721 h 617274"/>
                <a:gd name="connsiteX34" fmla="*/ 510955 w 552740"/>
                <a:gd name="connsiteY34" fmla="*/ 606988 h 617274"/>
                <a:gd name="connsiteX35" fmla="*/ 506190 w 552740"/>
                <a:gd name="connsiteY35" fmla="*/ 606988 h 617274"/>
                <a:gd name="connsiteX36" fmla="*/ 493728 w 552740"/>
                <a:gd name="connsiteY36" fmla="*/ 608821 h 617274"/>
                <a:gd name="connsiteX37" fmla="*/ 464771 w 552740"/>
                <a:gd name="connsiteY37" fmla="*/ 601856 h 617274"/>
                <a:gd name="connsiteX38" fmla="*/ 450109 w 552740"/>
                <a:gd name="connsiteY38" fmla="*/ 589028 h 617274"/>
                <a:gd name="connsiteX39" fmla="*/ 446811 w 552740"/>
                <a:gd name="connsiteY39" fmla="*/ 582063 h 617274"/>
                <a:gd name="connsiteX40" fmla="*/ 439113 w 552740"/>
                <a:gd name="connsiteY40" fmla="*/ 586095 h 617274"/>
                <a:gd name="connsiteX41" fmla="*/ 430316 w 552740"/>
                <a:gd name="connsiteY41" fmla="*/ 600024 h 617274"/>
                <a:gd name="connsiteX42" fmla="*/ 421153 w 552740"/>
                <a:gd name="connsiteY42" fmla="*/ 601490 h 617274"/>
                <a:gd name="connsiteX43" fmla="*/ 402459 w 552740"/>
                <a:gd name="connsiteY43" fmla="*/ 589028 h 617274"/>
                <a:gd name="connsiteX44" fmla="*/ 390730 w 552740"/>
                <a:gd name="connsiteY44" fmla="*/ 578765 h 617274"/>
                <a:gd name="connsiteX45" fmla="*/ 407591 w 552740"/>
                <a:gd name="connsiteY45" fmla="*/ 564836 h 617274"/>
                <a:gd name="connsiteX46" fmla="*/ 424818 w 552740"/>
                <a:gd name="connsiteY46" fmla="*/ 482365 h 617274"/>
                <a:gd name="connsiteX47" fmla="*/ 433249 w 552740"/>
                <a:gd name="connsiteY47" fmla="*/ 461472 h 617274"/>
                <a:gd name="connsiteX48" fmla="*/ 412722 w 552740"/>
                <a:gd name="connsiteY48" fmla="*/ 367272 h 617274"/>
                <a:gd name="connsiteX49" fmla="*/ 409424 w 552740"/>
                <a:gd name="connsiteY49" fmla="*/ 290665 h 617274"/>
                <a:gd name="connsiteX50" fmla="*/ 409057 w 552740"/>
                <a:gd name="connsiteY50" fmla="*/ 273804 h 617274"/>
                <a:gd name="connsiteX51" fmla="*/ 395495 w 552740"/>
                <a:gd name="connsiteY51" fmla="*/ 255844 h 617274"/>
                <a:gd name="connsiteX52" fmla="*/ 383033 w 552740"/>
                <a:gd name="connsiteY52" fmla="*/ 245581 h 617274"/>
                <a:gd name="connsiteX53" fmla="*/ 387798 w 552740"/>
                <a:gd name="connsiteY53" fmla="*/ 196098 h 617274"/>
                <a:gd name="connsiteX54" fmla="*/ 403926 w 552740"/>
                <a:gd name="connsiteY54" fmla="*/ 145882 h 617274"/>
                <a:gd name="connsiteX55" fmla="*/ 392196 w 552740"/>
                <a:gd name="connsiteY55" fmla="*/ 71842 h 617274"/>
                <a:gd name="connsiteX56" fmla="*/ 353710 w 552740"/>
                <a:gd name="connsiteY56" fmla="*/ 43985 h 617274"/>
                <a:gd name="connsiteX57" fmla="*/ 224688 w 552740"/>
                <a:gd name="connsiteY57" fmla="*/ 50582 h 617274"/>
                <a:gd name="connsiteX58" fmla="*/ 142950 w 552740"/>
                <a:gd name="connsiteY58" fmla="*/ 50949 h 617274"/>
                <a:gd name="connsiteX59" fmla="*/ 12829 w 552740"/>
                <a:gd name="connsiteY59" fmla="*/ 56813 h 617274"/>
                <a:gd name="connsiteX60" fmla="*/ 0 w 552740"/>
                <a:gd name="connsiteY60" fmla="*/ 53148 h 617274"/>
                <a:gd name="connsiteX61" fmla="*/ 366 w 552740"/>
                <a:gd name="connsiteY61" fmla="*/ 27857 h 617274"/>
                <a:gd name="connsiteX62" fmla="*/ 242282 w 552740"/>
                <a:gd name="connsiteY62" fmla="*/ 18327 h 617274"/>
                <a:gd name="connsiteX63" fmla="*/ 352610 w 552740"/>
                <a:gd name="connsiteY63" fmla="*/ 10630 h 617274"/>
                <a:gd name="connsiteX64" fmla="*/ 469169 w 552740"/>
                <a:gd name="connsiteY64" fmla="*/ 0 h 6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52740" h="617274">
                  <a:moveTo>
                    <a:pt x="469169" y="0"/>
                  </a:moveTo>
                  <a:cubicBezTo>
                    <a:pt x="465137" y="9163"/>
                    <a:pt x="457440" y="11363"/>
                    <a:pt x="447910" y="11363"/>
                  </a:cubicBezTo>
                  <a:cubicBezTo>
                    <a:pt x="424085" y="11363"/>
                    <a:pt x="424085" y="11729"/>
                    <a:pt x="424818" y="38853"/>
                  </a:cubicBezTo>
                  <a:cubicBezTo>
                    <a:pt x="433982" y="24192"/>
                    <a:pt x="444978" y="19427"/>
                    <a:pt x="460373" y="26024"/>
                  </a:cubicBezTo>
                  <a:cubicBezTo>
                    <a:pt x="472835" y="31156"/>
                    <a:pt x="480532" y="23825"/>
                    <a:pt x="484564" y="10630"/>
                  </a:cubicBezTo>
                  <a:cubicBezTo>
                    <a:pt x="491528" y="17594"/>
                    <a:pt x="492261" y="27124"/>
                    <a:pt x="499226" y="32255"/>
                  </a:cubicBezTo>
                  <a:cubicBezTo>
                    <a:pt x="503624" y="35554"/>
                    <a:pt x="502524" y="37020"/>
                    <a:pt x="494094" y="39953"/>
                  </a:cubicBezTo>
                  <a:cubicBezTo>
                    <a:pt x="492628" y="40319"/>
                    <a:pt x="490429" y="42885"/>
                    <a:pt x="490795" y="43252"/>
                  </a:cubicBezTo>
                  <a:cubicBezTo>
                    <a:pt x="494094" y="49116"/>
                    <a:pt x="494094" y="57913"/>
                    <a:pt x="507656" y="57180"/>
                  </a:cubicBezTo>
                  <a:cubicBezTo>
                    <a:pt x="500325" y="59746"/>
                    <a:pt x="497026" y="60112"/>
                    <a:pt x="494094" y="61945"/>
                  </a:cubicBezTo>
                  <a:cubicBezTo>
                    <a:pt x="488596" y="65244"/>
                    <a:pt x="492628" y="67077"/>
                    <a:pt x="494827" y="72941"/>
                  </a:cubicBezTo>
                  <a:cubicBezTo>
                    <a:pt x="497759" y="81005"/>
                    <a:pt x="504357" y="90535"/>
                    <a:pt x="499592" y="99332"/>
                  </a:cubicBezTo>
                  <a:cubicBezTo>
                    <a:pt x="492261" y="112527"/>
                    <a:pt x="502158" y="118759"/>
                    <a:pt x="509489" y="125356"/>
                  </a:cubicBezTo>
                  <a:cubicBezTo>
                    <a:pt x="516453" y="131587"/>
                    <a:pt x="521584" y="135253"/>
                    <a:pt x="516453" y="146615"/>
                  </a:cubicBezTo>
                  <a:cubicBezTo>
                    <a:pt x="511321" y="157978"/>
                    <a:pt x="511321" y="171540"/>
                    <a:pt x="516819" y="184002"/>
                  </a:cubicBezTo>
                  <a:cubicBezTo>
                    <a:pt x="522684" y="197564"/>
                    <a:pt x="528182" y="211126"/>
                    <a:pt x="533680" y="224688"/>
                  </a:cubicBezTo>
                  <a:cubicBezTo>
                    <a:pt x="543943" y="240816"/>
                    <a:pt x="536246" y="258776"/>
                    <a:pt x="537712" y="275637"/>
                  </a:cubicBezTo>
                  <a:cubicBezTo>
                    <a:pt x="540645" y="312657"/>
                    <a:pt x="535513" y="350411"/>
                    <a:pt x="535146" y="387798"/>
                  </a:cubicBezTo>
                  <a:cubicBezTo>
                    <a:pt x="534780" y="421519"/>
                    <a:pt x="526716" y="453408"/>
                    <a:pt x="510955" y="483098"/>
                  </a:cubicBezTo>
                  <a:cubicBezTo>
                    <a:pt x="506190" y="492261"/>
                    <a:pt x="515353" y="501791"/>
                    <a:pt x="507289" y="509489"/>
                  </a:cubicBezTo>
                  <a:cubicBezTo>
                    <a:pt x="505823" y="512054"/>
                    <a:pt x="503624" y="514254"/>
                    <a:pt x="502158" y="517186"/>
                  </a:cubicBezTo>
                  <a:cubicBezTo>
                    <a:pt x="499959" y="521951"/>
                    <a:pt x="501058" y="530015"/>
                    <a:pt x="492995" y="528915"/>
                  </a:cubicBezTo>
                  <a:cubicBezTo>
                    <a:pt x="486397" y="528182"/>
                    <a:pt x="480166" y="524883"/>
                    <a:pt x="476867" y="517919"/>
                  </a:cubicBezTo>
                  <a:cubicBezTo>
                    <a:pt x="471002" y="506556"/>
                    <a:pt x="466970" y="494827"/>
                    <a:pt x="470636" y="480899"/>
                  </a:cubicBezTo>
                  <a:cubicBezTo>
                    <a:pt x="461839" y="487496"/>
                    <a:pt x="460373" y="497759"/>
                    <a:pt x="455241" y="505823"/>
                  </a:cubicBezTo>
                  <a:cubicBezTo>
                    <a:pt x="451209" y="512054"/>
                    <a:pt x="456707" y="517186"/>
                    <a:pt x="462572" y="520485"/>
                  </a:cubicBezTo>
                  <a:cubicBezTo>
                    <a:pt x="468070" y="523417"/>
                    <a:pt x="474668" y="523417"/>
                    <a:pt x="480166" y="526349"/>
                  </a:cubicBezTo>
                  <a:cubicBezTo>
                    <a:pt x="485664" y="529282"/>
                    <a:pt x="494827" y="527449"/>
                    <a:pt x="494461" y="537712"/>
                  </a:cubicBezTo>
                  <a:cubicBezTo>
                    <a:pt x="494094" y="545776"/>
                    <a:pt x="493361" y="553840"/>
                    <a:pt x="484931" y="558605"/>
                  </a:cubicBezTo>
                  <a:cubicBezTo>
                    <a:pt x="477233" y="562637"/>
                    <a:pt x="468436" y="566302"/>
                    <a:pt x="473934" y="578398"/>
                  </a:cubicBezTo>
                  <a:cubicBezTo>
                    <a:pt x="478700" y="589028"/>
                    <a:pt x="487130" y="588294"/>
                    <a:pt x="495927" y="585729"/>
                  </a:cubicBezTo>
                  <a:cubicBezTo>
                    <a:pt x="513887" y="580597"/>
                    <a:pt x="530015" y="591227"/>
                    <a:pt x="547242" y="590860"/>
                  </a:cubicBezTo>
                  <a:cubicBezTo>
                    <a:pt x="550908" y="592693"/>
                    <a:pt x="552374" y="595992"/>
                    <a:pt x="552740" y="599657"/>
                  </a:cubicBezTo>
                  <a:cubicBezTo>
                    <a:pt x="552740" y="602590"/>
                    <a:pt x="552374" y="605155"/>
                    <a:pt x="550908" y="607721"/>
                  </a:cubicBezTo>
                  <a:cubicBezTo>
                    <a:pt x="537346" y="613952"/>
                    <a:pt x="523784" y="626048"/>
                    <a:pt x="510955" y="606988"/>
                  </a:cubicBezTo>
                  <a:cubicBezTo>
                    <a:pt x="509489" y="604789"/>
                    <a:pt x="507656" y="602956"/>
                    <a:pt x="506190" y="606988"/>
                  </a:cubicBezTo>
                  <a:cubicBezTo>
                    <a:pt x="502891" y="614319"/>
                    <a:pt x="498492" y="610653"/>
                    <a:pt x="493728" y="608821"/>
                  </a:cubicBezTo>
                  <a:cubicBezTo>
                    <a:pt x="484564" y="605522"/>
                    <a:pt x="475034" y="602590"/>
                    <a:pt x="464771" y="601856"/>
                  </a:cubicBezTo>
                  <a:cubicBezTo>
                    <a:pt x="457440" y="601490"/>
                    <a:pt x="449010" y="600024"/>
                    <a:pt x="450109" y="589028"/>
                  </a:cubicBezTo>
                  <a:cubicBezTo>
                    <a:pt x="450476" y="585729"/>
                    <a:pt x="451576" y="582796"/>
                    <a:pt x="446811" y="582063"/>
                  </a:cubicBezTo>
                  <a:cubicBezTo>
                    <a:pt x="443512" y="581697"/>
                    <a:pt x="440579" y="583530"/>
                    <a:pt x="439113" y="586095"/>
                  </a:cubicBezTo>
                  <a:cubicBezTo>
                    <a:pt x="436548" y="590860"/>
                    <a:pt x="435081" y="596725"/>
                    <a:pt x="430316" y="600024"/>
                  </a:cubicBezTo>
                  <a:cubicBezTo>
                    <a:pt x="427384" y="602223"/>
                    <a:pt x="420786" y="604422"/>
                    <a:pt x="421153" y="601490"/>
                  </a:cubicBezTo>
                  <a:cubicBezTo>
                    <a:pt x="422619" y="584263"/>
                    <a:pt x="410157" y="590860"/>
                    <a:pt x="402459" y="589028"/>
                  </a:cubicBezTo>
                  <a:cubicBezTo>
                    <a:pt x="396961" y="587562"/>
                    <a:pt x="391830" y="584996"/>
                    <a:pt x="390730" y="578765"/>
                  </a:cubicBezTo>
                  <a:cubicBezTo>
                    <a:pt x="393296" y="570334"/>
                    <a:pt x="400993" y="568501"/>
                    <a:pt x="407591" y="564836"/>
                  </a:cubicBezTo>
                  <a:cubicBezTo>
                    <a:pt x="438380" y="546509"/>
                    <a:pt x="445711" y="511321"/>
                    <a:pt x="424818" y="482365"/>
                  </a:cubicBezTo>
                  <a:cubicBezTo>
                    <a:pt x="413456" y="466970"/>
                    <a:pt x="413456" y="466970"/>
                    <a:pt x="433249" y="461472"/>
                  </a:cubicBezTo>
                  <a:cubicBezTo>
                    <a:pt x="414189" y="432882"/>
                    <a:pt x="412356" y="400260"/>
                    <a:pt x="412722" y="367272"/>
                  </a:cubicBezTo>
                  <a:cubicBezTo>
                    <a:pt x="412722" y="341614"/>
                    <a:pt x="415288" y="315956"/>
                    <a:pt x="409424" y="290665"/>
                  </a:cubicBezTo>
                  <a:cubicBezTo>
                    <a:pt x="408691" y="285167"/>
                    <a:pt x="409057" y="279302"/>
                    <a:pt x="409057" y="273804"/>
                  </a:cubicBezTo>
                  <a:cubicBezTo>
                    <a:pt x="408691" y="265007"/>
                    <a:pt x="413089" y="252545"/>
                    <a:pt x="395495" y="255844"/>
                  </a:cubicBezTo>
                  <a:cubicBezTo>
                    <a:pt x="389997" y="256944"/>
                    <a:pt x="385965" y="250712"/>
                    <a:pt x="383033" y="245581"/>
                  </a:cubicBezTo>
                  <a:cubicBezTo>
                    <a:pt x="374969" y="230919"/>
                    <a:pt x="376435" y="208194"/>
                    <a:pt x="387798" y="196098"/>
                  </a:cubicBezTo>
                  <a:cubicBezTo>
                    <a:pt x="401360" y="181803"/>
                    <a:pt x="405392" y="163476"/>
                    <a:pt x="403926" y="145882"/>
                  </a:cubicBezTo>
                  <a:cubicBezTo>
                    <a:pt x="402459" y="121324"/>
                    <a:pt x="399161" y="96033"/>
                    <a:pt x="392196" y="71842"/>
                  </a:cubicBezTo>
                  <a:cubicBezTo>
                    <a:pt x="384866" y="46917"/>
                    <a:pt x="379734" y="42518"/>
                    <a:pt x="353710" y="43985"/>
                  </a:cubicBezTo>
                  <a:cubicBezTo>
                    <a:pt x="310825" y="46184"/>
                    <a:pt x="267573" y="42152"/>
                    <a:pt x="224688" y="50582"/>
                  </a:cubicBezTo>
                  <a:cubicBezTo>
                    <a:pt x="197564" y="55714"/>
                    <a:pt x="170074" y="47283"/>
                    <a:pt x="142950" y="50949"/>
                  </a:cubicBezTo>
                  <a:cubicBezTo>
                    <a:pt x="99699" y="56813"/>
                    <a:pt x="56080" y="49849"/>
                    <a:pt x="12829" y="56813"/>
                  </a:cubicBezTo>
                  <a:cubicBezTo>
                    <a:pt x="8064" y="57547"/>
                    <a:pt x="3665" y="57547"/>
                    <a:pt x="0" y="53148"/>
                  </a:cubicBezTo>
                  <a:cubicBezTo>
                    <a:pt x="2199" y="44718"/>
                    <a:pt x="8797" y="36287"/>
                    <a:pt x="366" y="27857"/>
                  </a:cubicBezTo>
                  <a:cubicBezTo>
                    <a:pt x="81005" y="29690"/>
                    <a:pt x="161644" y="21626"/>
                    <a:pt x="242282" y="18327"/>
                  </a:cubicBezTo>
                  <a:cubicBezTo>
                    <a:pt x="278936" y="16861"/>
                    <a:pt x="316323" y="17594"/>
                    <a:pt x="352610" y="10630"/>
                  </a:cubicBezTo>
                  <a:cubicBezTo>
                    <a:pt x="390730" y="5865"/>
                    <a:pt x="429950" y="4398"/>
                    <a:pt x="469169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98" name="Freeform: Shape 25397">
              <a:extLst>
                <a:ext uri="{FF2B5EF4-FFF2-40B4-BE49-F238E27FC236}">
                  <a16:creationId xmlns:a16="http://schemas.microsoft.com/office/drawing/2014/main" id="{3EA9F80A-7B46-4B54-91D8-903E8115840E}"/>
                </a:ext>
              </a:extLst>
            </p:cNvPr>
            <p:cNvSpPr/>
            <p:nvPr/>
          </p:nvSpPr>
          <p:spPr>
            <a:xfrm>
              <a:off x="11728808" y="4624978"/>
              <a:ext cx="526365" cy="112996"/>
            </a:xfrm>
            <a:custGeom>
              <a:avLst/>
              <a:gdLst>
                <a:gd name="connsiteX0" fmla="*/ 109978 w 526365"/>
                <a:gd name="connsiteY0" fmla="*/ 1898 h 112996"/>
                <a:gd name="connsiteX1" fmla="*/ 131237 w 526365"/>
                <a:gd name="connsiteY1" fmla="*/ 9962 h 112996"/>
                <a:gd name="connsiteX2" fmla="*/ 135269 w 526365"/>
                <a:gd name="connsiteY2" fmla="*/ 17659 h 112996"/>
                <a:gd name="connsiteX3" fmla="*/ 154329 w 526365"/>
                <a:gd name="connsiteY3" fmla="*/ 19858 h 112996"/>
                <a:gd name="connsiteX4" fmla="*/ 192449 w 526365"/>
                <a:gd name="connsiteY4" fmla="*/ 39285 h 112996"/>
                <a:gd name="connsiteX5" fmla="*/ 283717 w 526365"/>
                <a:gd name="connsiteY5" fmla="*/ 70441 h 112996"/>
                <a:gd name="connsiteX6" fmla="*/ 404308 w 526365"/>
                <a:gd name="connsiteY6" fmla="*/ 51014 h 112996"/>
                <a:gd name="connsiteX7" fmla="*/ 443162 w 526365"/>
                <a:gd name="connsiteY7" fmla="*/ 50281 h 112996"/>
                <a:gd name="connsiteX8" fmla="*/ 482748 w 526365"/>
                <a:gd name="connsiteY8" fmla="*/ 54680 h 112996"/>
                <a:gd name="connsiteX9" fmla="*/ 526366 w 526365"/>
                <a:gd name="connsiteY9" fmla="*/ 63110 h 112996"/>
                <a:gd name="connsiteX10" fmla="*/ 485313 w 526365"/>
                <a:gd name="connsiteY10" fmla="*/ 70074 h 112996"/>
                <a:gd name="connsiteX11" fmla="*/ 409440 w 526365"/>
                <a:gd name="connsiteY11" fmla="*/ 86568 h 112996"/>
                <a:gd name="connsiteX12" fmla="*/ 322204 w 526365"/>
                <a:gd name="connsiteY12" fmla="*/ 88401 h 112996"/>
                <a:gd name="connsiteX13" fmla="*/ 297279 w 526365"/>
                <a:gd name="connsiteY13" fmla="*/ 92066 h 112996"/>
                <a:gd name="connsiteX14" fmla="*/ 219206 w 526365"/>
                <a:gd name="connsiteY14" fmla="*/ 84736 h 112996"/>
                <a:gd name="connsiteX15" fmla="*/ 173756 w 526365"/>
                <a:gd name="connsiteY15" fmla="*/ 85102 h 112996"/>
                <a:gd name="connsiteX16" fmla="*/ 170090 w 526365"/>
                <a:gd name="connsiteY16" fmla="*/ 81437 h 112996"/>
                <a:gd name="connsiteX17" fmla="*/ 172290 w 526365"/>
                <a:gd name="connsiteY17" fmla="*/ 69341 h 112996"/>
                <a:gd name="connsiteX18" fmla="*/ 171190 w 526365"/>
                <a:gd name="connsiteY18" fmla="*/ 53947 h 112996"/>
                <a:gd name="connsiteX19" fmla="*/ 159827 w 526365"/>
                <a:gd name="connsiteY19" fmla="*/ 61277 h 112996"/>
                <a:gd name="connsiteX20" fmla="*/ 162393 w 526365"/>
                <a:gd name="connsiteY20" fmla="*/ 81070 h 112996"/>
                <a:gd name="connsiteX21" fmla="*/ 151397 w 526365"/>
                <a:gd name="connsiteY21" fmla="*/ 88401 h 112996"/>
                <a:gd name="connsiteX22" fmla="*/ 118408 w 526365"/>
                <a:gd name="connsiteY22" fmla="*/ 93533 h 112996"/>
                <a:gd name="connsiteX23" fmla="*/ 101914 w 526365"/>
                <a:gd name="connsiteY23" fmla="*/ 85102 h 112996"/>
                <a:gd name="connsiteX24" fmla="*/ 88719 w 526365"/>
                <a:gd name="connsiteY24" fmla="*/ 78138 h 112996"/>
                <a:gd name="connsiteX25" fmla="*/ 90551 w 526365"/>
                <a:gd name="connsiteY25" fmla="*/ 92433 h 112996"/>
                <a:gd name="connsiteX26" fmla="*/ 93117 w 526365"/>
                <a:gd name="connsiteY26" fmla="*/ 99397 h 112996"/>
                <a:gd name="connsiteX27" fmla="*/ 74424 w 526365"/>
                <a:gd name="connsiteY27" fmla="*/ 107461 h 112996"/>
                <a:gd name="connsiteX28" fmla="*/ 50965 w 526365"/>
                <a:gd name="connsiteY28" fmla="*/ 97565 h 112996"/>
                <a:gd name="connsiteX29" fmla="*/ 43634 w 526365"/>
                <a:gd name="connsiteY29" fmla="*/ 94632 h 112996"/>
                <a:gd name="connsiteX30" fmla="*/ 40702 w 526365"/>
                <a:gd name="connsiteY30" fmla="*/ 90600 h 112996"/>
                <a:gd name="connsiteX31" fmla="*/ 49133 w 526365"/>
                <a:gd name="connsiteY31" fmla="*/ 79604 h 112996"/>
                <a:gd name="connsiteX32" fmla="*/ 50599 w 526365"/>
                <a:gd name="connsiteY32" fmla="*/ 70807 h 112996"/>
                <a:gd name="connsiteX33" fmla="*/ 45467 w 526365"/>
                <a:gd name="connsiteY33" fmla="*/ 76672 h 112996"/>
                <a:gd name="connsiteX34" fmla="*/ 41802 w 526365"/>
                <a:gd name="connsiteY34" fmla="*/ 82903 h 112996"/>
                <a:gd name="connsiteX35" fmla="*/ 10646 w 526365"/>
                <a:gd name="connsiteY35" fmla="*/ 73740 h 112996"/>
                <a:gd name="connsiteX36" fmla="*/ 16 w 526365"/>
                <a:gd name="connsiteY36" fmla="*/ 62743 h 112996"/>
                <a:gd name="connsiteX37" fmla="*/ 10646 w 526365"/>
                <a:gd name="connsiteY37" fmla="*/ 54313 h 112996"/>
                <a:gd name="connsiteX38" fmla="*/ 34104 w 526365"/>
                <a:gd name="connsiteY38" fmla="*/ 50281 h 112996"/>
                <a:gd name="connsiteX39" fmla="*/ 50599 w 526365"/>
                <a:gd name="connsiteY39" fmla="*/ 40018 h 112996"/>
                <a:gd name="connsiteX40" fmla="*/ 58662 w 526365"/>
                <a:gd name="connsiteY40" fmla="*/ 35986 h 112996"/>
                <a:gd name="connsiteX41" fmla="*/ 86153 w 526365"/>
                <a:gd name="connsiteY41" fmla="*/ 22791 h 112996"/>
                <a:gd name="connsiteX42" fmla="*/ 109978 w 526365"/>
                <a:gd name="connsiteY42" fmla="*/ 1898 h 1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365" h="112996">
                  <a:moveTo>
                    <a:pt x="109978" y="1898"/>
                  </a:moveTo>
                  <a:cubicBezTo>
                    <a:pt x="120241" y="-3967"/>
                    <a:pt x="125006" y="5197"/>
                    <a:pt x="131237" y="9962"/>
                  </a:cubicBezTo>
                  <a:cubicBezTo>
                    <a:pt x="133436" y="11428"/>
                    <a:pt x="134169" y="15093"/>
                    <a:pt x="135269" y="17659"/>
                  </a:cubicBezTo>
                  <a:cubicBezTo>
                    <a:pt x="141867" y="17659"/>
                    <a:pt x="148098" y="18759"/>
                    <a:pt x="154329" y="19858"/>
                  </a:cubicBezTo>
                  <a:cubicBezTo>
                    <a:pt x="171190" y="18392"/>
                    <a:pt x="177054" y="38185"/>
                    <a:pt x="192449" y="39285"/>
                  </a:cubicBezTo>
                  <a:cubicBezTo>
                    <a:pt x="220673" y="56879"/>
                    <a:pt x="253295" y="67875"/>
                    <a:pt x="283717" y="70441"/>
                  </a:cubicBezTo>
                  <a:cubicBezTo>
                    <a:pt x="323670" y="74106"/>
                    <a:pt x="365822" y="68608"/>
                    <a:pt x="404308" y="51014"/>
                  </a:cubicBezTo>
                  <a:cubicBezTo>
                    <a:pt x="416771" y="45150"/>
                    <a:pt x="429233" y="43317"/>
                    <a:pt x="443162" y="50281"/>
                  </a:cubicBezTo>
                  <a:cubicBezTo>
                    <a:pt x="455257" y="56146"/>
                    <a:pt x="468453" y="58345"/>
                    <a:pt x="482748" y="54680"/>
                  </a:cubicBezTo>
                  <a:cubicBezTo>
                    <a:pt x="497409" y="50648"/>
                    <a:pt x="512071" y="52480"/>
                    <a:pt x="526366" y="63110"/>
                  </a:cubicBezTo>
                  <a:cubicBezTo>
                    <a:pt x="512804" y="69708"/>
                    <a:pt x="498142" y="66042"/>
                    <a:pt x="485313" y="70074"/>
                  </a:cubicBezTo>
                  <a:cubicBezTo>
                    <a:pt x="461855" y="83270"/>
                    <a:pt x="434731" y="81437"/>
                    <a:pt x="409440" y="86568"/>
                  </a:cubicBezTo>
                  <a:cubicBezTo>
                    <a:pt x="380484" y="92066"/>
                    <a:pt x="351527" y="90234"/>
                    <a:pt x="322204" y="88401"/>
                  </a:cubicBezTo>
                  <a:cubicBezTo>
                    <a:pt x="314140" y="92433"/>
                    <a:pt x="304977" y="94266"/>
                    <a:pt x="297279" y="92066"/>
                  </a:cubicBezTo>
                  <a:cubicBezTo>
                    <a:pt x="271621" y="84003"/>
                    <a:pt x="245231" y="84369"/>
                    <a:pt x="219206" y="84736"/>
                  </a:cubicBezTo>
                  <a:cubicBezTo>
                    <a:pt x="204178" y="80337"/>
                    <a:pt x="188784" y="90234"/>
                    <a:pt x="173756" y="85102"/>
                  </a:cubicBezTo>
                  <a:cubicBezTo>
                    <a:pt x="172656" y="84003"/>
                    <a:pt x="171190" y="82536"/>
                    <a:pt x="170090" y="81437"/>
                  </a:cubicBezTo>
                  <a:cubicBezTo>
                    <a:pt x="166791" y="76672"/>
                    <a:pt x="169724" y="73007"/>
                    <a:pt x="172290" y="69341"/>
                  </a:cubicBezTo>
                  <a:cubicBezTo>
                    <a:pt x="185485" y="63110"/>
                    <a:pt x="173023" y="59078"/>
                    <a:pt x="171190" y="53947"/>
                  </a:cubicBezTo>
                  <a:cubicBezTo>
                    <a:pt x="162393" y="48815"/>
                    <a:pt x="157995" y="50648"/>
                    <a:pt x="159827" y="61277"/>
                  </a:cubicBezTo>
                  <a:cubicBezTo>
                    <a:pt x="160927" y="67875"/>
                    <a:pt x="166425" y="73740"/>
                    <a:pt x="162393" y="81070"/>
                  </a:cubicBezTo>
                  <a:cubicBezTo>
                    <a:pt x="165692" y="94266"/>
                    <a:pt x="155062" y="85835"/>
                    <a:pt x="151397" y="88401"/>
                  </a:cubicBezTo>
                  <a:cubicBezTo>
                    <a:pt x="140767" y="92800"/>
                    <a:pt x="129404" y="92800"/>
                    <a:pt x="118408" y="93533"/>
                  </a:cubicBezTo>
                  <a:cubicBezTo>
                    <a:pt x="111078" y="93899"/>
                    <a:pt x="104846" y="93533"/>
                    <a:pt x="101914" y="85102"/>
                  </a:cubicBezTo>
                  <a:cubicBezTo>
                    <a:pt x="99715" y="79238"/>
                    <a:pt x="94217" y="74839"/>
                    <a:pt x="88719" y="78138"/>
                  </a:cubicBezTo>
                  <a:cubicBezTo>
                    <a:pt x="81021" y="82536"/>
                    <a:pt x="89085" y="87668"/>
                    <a:pt x="90551" y="92433"/>
                  </a:cubicBezTo>
                  <a:cubicBezTo>
                    <a:pt x="91284" y="94632"/>
                    <a:pt x="92384" y="97198"/>
                    <a:pt x="93117" y="99397"/>
                  </a:cubicBezTo>
                  <a:cubicBezTo>
                    <a:pt x="91651" y="112959"/>
                    <a:pt x="86153" y="117724"/>
                    <a:pt x="74424" y="107461"/>
                  </a:cubicBezTo>
                  <a:cubicBezTo>
                    <a:pt x="67826" y="101597"/>
                    <a:pt x="59396" y="99397"/>
                    <a:pt x="50965" y="97565"/>
                  </a:cubicBezTo>
                  <a:cubicBezTo>
                    <a:pt x="48399" y="96832"/>
                    <a:pt x="45834" y="96098"/>
                    <a:pt x="43634" y="94632"/>
                  </a:cubicBezTo>
                  <a:cubicBezTo>
                    <a:pt x="42168" y="93533"/>
                    <a:pt x="41435" y="92066"/>
                    <a:pt x="40702" y="90600"/>
                  </a:cubicBezTo>
                  <a:cubicBezTo>
                    <a:pt x="38870" y="83636"/>
                    <a:pt x="50232" y="86202"/>
                    <a:pt x="49133" y="79604"/>
                  </a:cubicBezTo>
                  <a:cubicBezTo>
                    <a:pt x="50232" y="76672"/>
                    <a:pt x="55730" y="73373"/>
                    <a:pt x="50599" y="70807"/>
                  </a:cubicBezTo>
                  <a:cubicBezTo>
                    <a:pt x="47300" y="68975"/>
                    <a:pt x="46200" y="73740"/>
                    <a:pt x="45467" y="76672"/>
                  </a:cubicBezTo>
                  <a:cubicBezTo>
                    <a:pt x="44734" y="79238"/>
                    <a:pt x="44001" y="81437"/>
                    <a:pt x="41802" y="82903"/>
                  </a:cubicBezTo>
                  <a:cubicBezTo>
                    <a:pt x="30073" y="84369"/>
                    <a:pt x="20909" y="77405"/>
                    <a:pt x="10646" y="73740"/>
                  </a:cubicBezTo>
                  <a:cubicBezTo>
                    <a:pt x="5514" y="71907"/>
                    <a:pt x="-350" y="69708"/>
                    <a:pt x="16" y="62743"/>
                  </a:cubicBezTo>
                  <a:cubicBezTo>
                    <a:pt x="383" y="56512"/>
                    <a:pt x="6981" y="57245"/>
                    <a:pt x="10646" y="54313"/>
                  </a:cubicBezTo>
                  <a:cubicBezTo>
                    <a:pt x="17977" y="50281"/>
                    <a:pt x="26041" y="50648"/>
                    <a:pt x="34104" y="50281"/>
                  </a:cubicBezTo>
                  <a:cubicBezTo>
                    <a:pt x="41802" y="49915"/>
                    <a:pt x="46200" y="45150"/>
                    <a:pt x="50599" y="40018"/>
                  </a:cubicBezTo>
                  <a:cubicBezTo>
                    <a:pt x="52798" y="37819"/>
                    <a:pt x="56097" y="34886"/>
                    <a:pt x="58662" y="35986"/>
                  </a:cubicBezTo>
                  <a:cubicBezTo>
                    <a:pt x="73691" y="42950"/>
                    <a:pt x="78822" y="31221"/>
                    <a:pt x="86153" y="22791"/>
                  </a:cubicBezTo>
                  <a:cubicBezTo>
                    <a:pt x="95316" y="16926"/>
                    <a:pt x="106679" y="14727"/>
                    <a:pt x="109978" y="1898"/>
                  </a:cubicBezTo>
                  <a:close/>
                </a:path>
              </a:pathLst>
            </a:custGeom>
            <a:solidFill>
              <a:srgbClr val="EC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99" name="Freeform: Shape 25398">
              <a:extLst>
                <a:ext uri="{FF2B5EF4-FFF2-40B4-BE49-F238E27FC236}">
                  <a16:creationId xmlns:a16="http://schemas.microsoft.com/office/drawing/2014/main" id="{005DB06D-142F-4E88-AEE5-473F9DF331D7}"/>
                </a:ext>
              </a:extLst>
            </p:cNvPr>
            <p:cNvSpPr/>
            <p:nvPr/>
          </p:nvSpPr>
          <p:spPr>
            <a:xfrm>
              <a:off x="10940016" y="4792552"/>
              <a:ext cx="667758" cy="45954"/>
            </a:xfrm>
            <a:custGeom>
              <a:avLst/>
              <a:gdLst>
                <a:gd name="connsiteX0" fmla="*/ 654288 w 667758"/>
                <a:gd name="connsiteY0" fmla="*/ 366 h 45954"/>
                <a:gd name="connsiteX1" fmla="*/ 654288 w 667758"/>
                <a:gd name="connsiteY1" fmla="*/ 22725 h 45954"/>
                <a:gd name="connsiteX2" fmla="*/ 611403 w 667758"/>
                <a:gd name="connsiteY2" fmla="*/ 27857 h 45954"/>
                <a:gd name="connsiteX3" fmla="*/ 500708 w 667758"/>
                <a:gd name="connsiteY3" fmla="*/ 33355 h 45954"/>
                <a:gd name="connsiteX4" fmla="*/ 459656 w 667758"/>
                <a:gd name="connsiteY4" fmla="*/ 36287 h 45954"/>
                <a:gd name="connsiteX5" fmla="*/ 295080 w 667758"/>
                <a:gd name="connsiteY5" fmla="*/ 38853 h 45954"/>
                <a:gd name="connsiteX6" fmla="*/ 95316 w 667758"/>
                <a:gd name="connsiteY6" fmla="*/ 45817 h 45954"/>
                <a:gd name="connsiteX7" fmla="*/ 71491 w 667758"/>
                <a:gd name="connsiteY7" fmla="*/ 42885 h 45954"/>
                <a:gd name="connsiteX8" fmla="*/ 69292 w 667758"/>
                <a:gd name="connsiteY8" fmla="*/ 40686 h 45954"/>
                <a:gd name="connsiteX9" fmla="*/ 9913 w 667758"/>
                <a:gd name="connsiteY9" fmla="*/ 29690 h 45954"/>
                <a:gd name="connsiteX10" fmla="*/ 16 w 667758"/>
                <a:gd name="connsiteY10" fmla="*/ 23458 h 45954"/>
                <a:gd name="connsiteX11" fmla="*/ 11379 w 667758"/>
                <a:gd name="connsiteY11" fmla="*/ 18327 h 45954"/>
                <a:gd name="connsiteX12" fmla="*/ 53898 w 667758"/>
                <a:gd name="connsiteY12" fmla="*/ 20526 h 45954"/>
                <a:gd name="connsiteX13" fmla="*/ 72958 w 667758"/>
                <a:gd name="connsiteY13" fmla="*/ 17960 h 45954"/>
                <a:gd name="connsiteX14" fmla="*/ 269789 w 667758"/>
                <a:gd name="connsiteY14" fmla="*/ 16861 h 45954"/>
                <a:gd name="connsiteX15" fmla="*/ 370587 w 667758"/>
                <a:gd name="connsiteY15" fmla="*/ 11363 h 45954"/>
                <a:gd name="connsiteX16" fmla="*/ 505107 w 667758"/>
                <a:gd name="connsiteY16" fmla="*/ 6964 h 45954"/>
                <a:gd name="connsiteX17" fmla="*/ 546159 w 667758"/>
                <a:gd name="connsiteY17" fmla="*/ 6964 h 45954"/>
                <a:gd name="connsiteX18" fmla="*/ 621666 w 667758"/>
                <a:gd name="connsiteY18" fmla="*/ 6598 h 45954"/>
                <a:gd name="connsiteX19" fmla="*/ 651722 w 667758"/>
                <a:gd name="connsiteY19" fmla="*/ 0 h 45954"/>
                <a:gd name="connsiteX20" fmla="*/ 654288 w 667758"/>
                <a:gd name="connsiteY20" fmla="*/ 366 h 4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7758" h="45954">
                  <a:moveTo>
                    <a:pt x="654288" y="366"/>
                  </a:moveTo>
                  <a:cubicBezTo>
                    <a:pt x="672248" y="10630"/>
                    <a:pt x="672248" y="12462"/>
                    <a:pt x="654288" y="22725"/>
                  </a:cubicBezTo>
                  <a:cubicBezTo>
                    <a:pt x="641093" y="32988"/>
                    <a:pt x="626431" y="30789"/>
                    <a:pt x="611403" y="27857"/>
                  </a:cubicBezTo>
                  <a:cubicBezTo>
                    <a:pt x="574383" y="26391"/>
                    <a:pt x="537362" y="27124"/>
                    <a:pt x="500708" y="33355"/>
                  </a:cubicBezTo>
                  <a:cubicBezTo>
                    <a:pt x="487146" y="36287"/>
                    <a:pt x="473218" y="32988"/>
                    <a:pt x="459656" y="36287"/>
                  </a:cubicBezTo>
                  <a:cubicBezTo>
                    <a:pt x="404675" y="39220"/>
                    <a:pt x="350061" y="41052"/>
                    <a:pt x="295080" y="38853"/>
                  </a:cubicBezTo>
                  <a:cubicBezTo>
                    <a:pt x="228370" y="36287"/>
                    <a:pt x="162026" y="45817"/>
                    <a:pt x="95316" y="45817"/>
                  </a:cubicBezTo>
                  <a:cubicBezTo>
                    <a:pt x="87253" y="45817"/>
                    <a:pt x="78822" y="46917"/>
                    <a:pt x="71491" y="42885"/>
                  </a:cubicBezTo>
                  <a:cubicBezTo>
                    <a:pt x="70758" y="42152"/>
                    <a:pt x="70025" y="41419"/>
                    <a:pt x="69292" y="40686"/>
                  </a:cubicBezTo>
                  <a:cubicBezTo>
                    <a:pt x="50232" y="32988"/>
                    <a:pt x="29339" y="34821"/>
                    <a:pt x="9913" y="29690"/>
                  </a:cubicBezTo>
                  <a:cubicBezTo>
                    <a:pt x="5514" y="28590"/>
                    <a:pt x="-350" y="28590"/>
                    <a:pt x="16" y="23458"/>
                  </a:cubicBezTo>
                  <a:cubicBezTo>
                    <a:pt x="16" y="15761"/>
                    <a:pt x="6981" y="18327"/>
                    <a:pt x="11379" y="18327"/>
                  </a:cubicBezTo>
                  <a:cubicBezTo>
                    <a:pt x="25674" y="19060"/>
                    <a:pt x="39603" y="16861"/>
                    <a:pt x="53898" y="20526"/>
                  </a:cubicBezTo>
                  <a:cubicBezTo>
                    <a:pt x="60129" y="22359"/>
                    <a:pt x="67459" y="24192"/>
                    <a:pt x="72958" y="17960"/>
                  </a:cubicBezTo>
                  <a:cubicBezTo>
                    <a:pt x="138568" y="16128"/>
                    <a:pt x="204178" y="20893"/>
                    <a:pt x="269789" y="16861"/>
                  </a:cubicBezTo>
                  <a:cubicBezTo>
                    <a:pt x="303510" y="14662"/>
                    <a:pt x="336865" y="9163"/>
                    <a:pt x="370587" y="11363"/>
                  </a:cubicBezTo>
                  <a:cubicBezTo>
                    <a:pt x="415671" y="13928"/>
                    <a:pt x="460022" y="8064"/>
                    <a:pt x="505107" y="6964"/>
                  </a:cubicBezTo>
                  <a:cubicBezTo>
                    <a:pt x="518669" y="6964"/>
                    <a:pt x="532597" y="6964"/>
                    <a:pt x="546159" y="6964"/>
                  </a:cubicBezTo>
                  <a:cubicBezTo>
                    <a:pt x="571450" y="3665"/>
                    <a:pt x="596741" y="9530"/>
                    <a:pt x="621666" y="6598"/>
                  </a:cubicBezTo>
                  <a:cubicBezTo>
                    <a:pt x="631929" y="5498"/>
                    <a:pt x="643292" y="9163"/>
                    <a:pt x="651722" y="0"/>
                  </a:cubicBezTo>
                  <a:cubicBezTo>
                    <a:pt x="652455" y="0"/>
                    <a:pt x="653188" y="0"/>
                    <a:pt x="654288" y="366"/>
                  </a:cubicBezTo>
                  <a:close/>
                </a:path>
              </a:pathLst>
            </a:custGeom>
            <a:solidFill>
              <a:srgbClr val="9E86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00" name="Freeform: Shape 25399">
              <a:extLst>
                <a:ext uri="{FF2B5EF4-FFF2-40B4-BE49-F238E27FC236}">
                  <a16:creationId xmlns:a16="http://schemas.microsoft.com/office/drawing/2014/main" id="{030BEDCF-5489-4F47-A0D1-F481530DA6C6}"/>
                </a:ext>
              </a:extLst>
            </p:cNvPr>
            <p:cNvSpPr/>
            <p:nvPr/>
          </p:nvSpPr>
          <p:spPr>
            <a:xfrm>
              <a:off x="11574486" y="4643381"/>
              <a:ext cx="231514" cy="125294"/>
            </a:xfrm>
            <a:custGeom>
              <a:avLst/>
              <a:gdLst>
                <a:gd name="connsiteX0" fmla="*/ 230211 w 231514"/>
                <a:gd name="connsiteY0" fmla="*/ 99688 h 125294"/>
                <a:gd name="connsiteX1" fmla="*/ 207119 w 231514"/>
                <a:gd name="connsiteY1" fmla="*/ 107752 h 125294"/>
                <a:gd name="connsiteX2" fmla="*/ 181095 w 231514"/>
                <a:gd name="connsiteY2" fmla="*/ 111051 h 125294"/>
                <a:gd name="connsiteX3" fmla="*/ 146274 w 231514"/>
                <a:gd name="connsiteY3" fmla="*/ 123879 h 125294"/>
                <a:gd name="connsiteX4" fmla="*/ 136744 w 231514"/>
                <a:gd name="connsiteY4" fmla="*/ 118748 h 125294"/>
                <a:gd name="connsiteX5" fmla="*/ 134178 w 231514"/>
                <a:gd name="connsiteY5" fmla="*/ 93823 h 125294"/>
                <a:gd name="connsiteX6" fmla="*/ 122083 w 231514"/>
                <a:gd name="connsiteY6" fmla="*/ 94923 h 125294"/>
                <a:gd name="connsiteX7" fmla="*/ 100457 w 231514"/>
                <a:gd name="connsiteY7" fmla="*/ 101887 h 125294"/>
                <a:gd name="connsiteX8" fmla="*/ 23117 w 231514"/>
                <a:gd name="connsiteY8" fmla="*/ 84293 h 125294"/>
                <a:gd name="connsiteX9" fmla="*/ 25 w 231514"/>
                <a:gd name="connsiteY9" fmla="*/ 70365 h 125294"/>
                <a:gd name="connsiteX10" fmla="*/ 8456 w 231514"/>
                <a:gd name="connsiteY10" fmla="*/ 59369 h 125294"/>
                <a:gd name="connsiteX11" fmla="*/ 11754 w 231514"/>
                <a:gd name="connsiteY11" fmla="*/ 42508 h 125294"/>
                <a:gd name="connsiteX12" fmla="*/ 4790 w 231514"/>
                <a:gd name="connsiteY12" fmla="*/ 27846 h 125294"/>
                <a:gd name="connsiteX13" fmla="*/ 10655 w 231514"/>
                <a:gd name="connsiteY13" fmla="*/ 22348 h 125294"/>
                <a:gd name="connsiteX14" fmla="*/ 14320 w 231514"/>
                <a:gd name="connsiteY14" fmla="*/ 3655 h 125294"/>
                <a:gd name="connsiteX15" fmla="*/ 37046 w 231514"/>
                <a:gd name="connsiteY15" fmla="*/ 3655 h 125294"/>
                <a:gd name="connsiteX16" fmla="*/ 52440 w 231514"/>
                <a:gd name="connsiteY16" fmla="*/ 10252 h 125294"/>
                <a:gd name="connsiteX17" fmla="*/ 63436 w 231514"/>
                <a:gd name="connsiteY17" fmla="*/ 11719 h 125294"/>
                <a:gd name="connsiteX18" fmla="*/ 86162 w 231514"/>
                <a:gd name="connsiteY18" fmla="*/ 12085 h 125294"/>
                <a:gd name="connsiteX19" fmla="*/ 112919 w 231514"/>
                <a:gd name="connsiteY19" fmla="*/ 14651 h 125294"/>
                <a:gd name="connsiteX20" fmla="*/ 126848 w 231514"/>
                <a:gd name="connsiteY20" fmla="*/ 32978 h 125294"/>
                <a:gd name="connsiteX21" fmla="*/ 140409 w 231514"/>
                <a:gd name="connsiteY21" fmla="*/ 38842 h 125294"/>
                <a:gd name="connsiteX22" fmla="*/ 197590 w 231514"/>
                <a:gd name="connsiteY22" fmla="*/ 73297 h 125294"/>
                <a:gd name="connsiteX23" fmla="*/ 197223 w 231514"/>
                <a:gd name="connsiteY23" fmla="*/ 73664 h 125294"/>
                <a:gd name="connsiteX24" fmla="*/ 226913 w 231514"/>
                <a:gd name="connsiteY24" fmla="*/ 92357 h 125294"/>
                <a:gd name="connsiteX25" fmla="*/ 231311 w 231514"/>
                <a:gd name="connsiteY25" fmla="*/ 94923 h 125294"/>
                <a:gd name="connsiteX26" fmla="*/ 230211 w 231514"/>
                <a:gd name="connsiteY26" fmla="*/ 99688 h 12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1514" h="125294">
                  <a:moveTo>
                    <a:pt x="230211" y="99688"/>
                  </a:moveTo>
                  <a:cubicBezTo>
                    <a:pt x="221781" y="100421"/>
                    <a:pt x="213717" y="98955"/>
                    <a:pt x="207119" y="107752"/>
                  </a:cubicBezTo>
                  <a:cubicBezTo>
                    <a:pt x="200522" y="116182"/>
                    <a:pt x="189892" y="107752"/>
                    <a:pt x="181095" y="111051"/>
                  </a:cubicBezTo>
                  <a:cubicBezTo>
                    <a:pt x="169733" y="115816"/>
                    <a:pt x="155071" y="111051"/>
                    <a:pt x="146274" y="123879"/>
                  </a:cubicBezTo>
                  <a:cubicBezTo>
                    <a:pt x="143342" y="127911"/>
                    <a:pt x="138943" y="122413"/>
                    <a:pt x="136744" y="118748"/>
                  </a:cubicBezTo>
                  <a:cubicBezTo>
                    <a:pt x="140776" y="109951"/>
                    <a:pt x="147740" y="101154"/>
                    <a:pt x="134178" y="93823"/>
                  </a:cubicBezTo>
                  <a:cubicBezTo>
                    <a:pt x="129413" y="91257"/>
                    <a:pt x="126481" y="88692"/>
                    <a:pt x="122083" y="94923"/>
                  </a:cubicBezTo>
                  <a:cubicBezTo>
                    <a:pt x="116951" y="102254"/>
                    <a:pt x="107054" y="105186"/>
                    <a:pt x="100457" y="101887"/>
                  </a:cubicBezTo>
                  <a:cubicBezTo>
                    <a:pt x="75899" y="90524"/>
                    <a:pt x="47309" y="96756"/>
                    <a:pt x="23117" y="84293"/>
                  </a:cubicBezTo>
                  <a:cubicBezTo>
                    <a:pt x="15053" y="80261"/>
                    <a:pt x="4790" y="80261"/>
                    <a:pt x="25" y="70365"/>
                  </a:cubicBezTo>
                  <a:cubicBezTo>
                    <a:pt x="-341" y="64500"/>
                    <a:pt x="3324" y="60468"/>
                    <a:pt x="8456" y="59369"/>
                  </a:cubicBezTo>
                  <a:cubicBezTo>
                    <a:pt x="23850" y="56436"/>
                    <a:pt x="19452" y="50205"/>
                    <a:pt x="11754" y="42508"/>
                  </a:cubicBezTo>
                  <a:cubicBezTo>
                    <a:pt x="7723" y="38476"/>
                    <a:pt x="3324" y="34444"/>
                    <a:pt x="4790" y="27846"/>
                  </a:cubicBezTo>
                  <a:cubicBezTo>
                    <a:pt x="6256" y="25280"/>
                    <a:pt x="12488" y="24547"/>
                    <a:pt x="10655" y="22348"/>
                  </a:cubicBezTo>
                  <a:cubicBezTo>
                    <a:pt x="3691" y="13918"/>
                    <a:pt x="7723" y="8786"/>
                    <a:pt x="14320" y="3655"/>
                  </a:cubicBezTo>
                  <a:cubicBezTo>
                    <a:pt x="22018" y="-2576"/>
                    <a:pt x="28982" y="356"/>
                    <a:pt x="37046" y="3655"/>
                  </a:cubicBezTo>
                  <a:cubicBezTo>
                    <a:pt x="42177" y="5854"/>
                    <a:pt x="44376" y="15017"/>
                    <a:pt x="52440" y="10252"/>
                  </a:cubicBezTo>
                  <a:cubicBezTo>
                    <a:pt x="56472" y="7320"/>
                    <a:pt x="60504" y="6220"/>
                    <a:pt x="63436" y="11719"/>
                  </a:cubicBezTo>
                  <a:cubicBezTo>
                    <a:pt x="71134" y="27113"/>
                    <a:pt x="79564" y="19782"/>
                    <a:pt x="86162" y="12085"/>
                  </a:cubicBezTo>
                  <a:cubicBezTo>
                    <a:pt x="96791" y="-377"/>
                    <a:pt x="104855" y="4021"/>
                    <a:pt x="112919" y="14651"/>
                  </a:cubicBezTo>
                  <a:cubicBezTo>
                    <a:pt x="113652" y="23814"/>
                    <a:pt x="120250" y="28579"/>
                    <a:pt x="126848" y="32978"/>
                  </a:cubicBezTo>
                  <a:cubicBezTo>
                    <a:pt x="130513" y="36643"/>
                    <a:pt x="135644" y="37376"/>
                    <a:pt x="140409" y="38842"/>
                  </a:cubicBezTo>
                  <a:cubicBezTo>
                    <a:pt x="156537" y="55337"/>
                    <a:pt x="179996" y="59002"/>
                    <a:pt x="197590" y="73297"/>
                  </a:cubicBezTo>
                  <a:lnTo>
                    <a:pt x="197223" y="73664"/>
                  </a:lnTo>
                  <a:cubicBezTo>
                    <a:pt x="201255" y="89425"/>
                    <a:pt x="214817" y="90158"/>
                    <a:pt x="226913" y="92357"/>
                  </a:cubicBezTo>
                  <a:cubicBezTo>
                    <a:pt x="228745" y="92724"/>
                    <a:pt x="230211" y="93823"/>
                    <a:pt x="231311" y="94923"/>
                  </a:cubicBezTo>
                  <a:cubicBezTo>
                    <a:pt x="231678" y="97122"/>
                    <a:pt x="231678" y="98588"/>
                    <a:pt x="230211" y="99688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01" name="Freeform: Shape 25400">
              <a:extLst>
                <a:ext uri="{FF2B5EF4-FFF2-40B4-BE49-F238E27FC236}">
                  <a16:creationId xmlns:a16="http://schemas.microsoft.com/office/drawing/2014/main" id="{0666803D-21B2-4446-AF49-25CE74BFAD94}"/>
                </a:ext>
              </a:extLst>
            </p:cNvPr>
            <p:cNvSpPr/>
            <p:nvPr/>
          </p:nvSpPr>
          <p:spPr>
            <a:xfrm>
              <a:off x="11379023" y="4630133"/>
              <a:ext cx="345113" cy="131995"/>
            </a:xfrm>
            <a:custGeom>
              <a:avLst/>
              <a:gdLst>
                <a:gd name="connsiteX0" fmla="*/ 196954 w 345113"/>
                <a:gd name="connsiteY0" fmla="*/ 83246 h 131995"/>
                <a:gd name="connsiteX1" fmla="*/ 271728 w 345113"/>
                <a:gd name="connsiteY1" fmla="*/ 101939 h 131995"/>
                <a:gd name="connsiteX2" fmla="*/ 291155 w 345113"/>
                <a:gd name="connsiteY2" fmla="*/ 109637 h 131995"/>
                <a:gd name="connsiteX3" fmla="*/ 313513 w 345113"/>
                <a:gd name="connsiteY3" fmla="*/ 101206 h 131995"/>
                <a:gd name="connsiteX4" fmla="*/ 319011 w 345113"/>
                <a:gd name="connsiteY4" fmla="*/ 95342 h 131995"/>
                <a:gd name="connsiteX5" fmla="*/ 343936 w 345113"/>
                <a:gd name="connsiteY5" fmla="*/ 112569 h 131995"/>
                <a:gd name="connsiteX6" fmla="*/ 331840 w 345113"/>
                <a:gd name="connsiteY6" fmla="*/ 131996 h 131995"/>
                <a:gd name="connsiteX7" fmla="*/ 299585 w 345113"/>
                <a:gd name="connsiteY7" fmla="*/ 127597 h 131995"/>
                <a:gd name="connsiteX8" fmla="*/ 222612 w 345113"/>
                <a:gd name="connsiteY8" fmla="*/ 120999 h 131995"/>
                <a:gd name="connsiteX9" fmla="*/ 162499 w 345113"/>
                <a:gd name="connsiteY9" fmla="*/ 94609 h 131995"/>
                <a:gd name="connsiteX10" fmla="*/ 118515 w 345113"/>
                <a:gd name="connsiteY10" fmla="*/ 81413 h 131995"/>
                <a:gd name="connsiteX11" fmla="*/ 70498 w 345113"/>
                <a:gd name="connsiteY11" fmla="*/ 64552 h 131995"/>
                <a:gd name="connsiteX12" fmla="*/ 29446 w 345113"/>
                <a:gd name="connsiteY12" fmla="*/ 65285 h 131995"/>
                <a:gd name="connsiteX13" fmla="*/ 18083 w 345113"/>
                <a:gd name="connsiteY13" fmla="*/ 61987 h 131995"/>
                <a:gd name="connsiteX14" fmla="*/ 4521 w 345113"/>
                <a:gd name="connsiteY14" fmla="*/ 49158 h 131995"/>
                <a:gd name="connsiteX15" fmla="*/ 3422 w 345113"/>
                <a:gd name="connsiteY15" fmla="*/ 33030 h 131995"/>
                <a:gd name="connsiteX16" fmla="*/ 32745 w 345113"/>
                <a:gd name="connsiteY16" fmla="*/ 40361 h 131995"/>
                <a:gd name="connsiteX17" fmla="*/ 15884 w 345113"/>
                <a:gd name="connsiteY17" fmla="*/ 6639 h 131995"/>
                <a:gd name="connsiteX18" fmla="*/ 38243 w 345113"/>
                <a:gd name="connsiteY18" fmla="*/ 7739 h 131995"/>
                <a:gd name="connsiteX19" fmla="*/ 47406 w 345113"/>
                <a:gd name="connsiteY19" fmla="*/ 13970 h 131995"/>
                <a:gd name="connsiteX20" fmla="*/ 61701 w 345113"/>
                <a:gd name="connsiteY20" fmla="*/ 37795 h 131995"/>
                <a:gd name="connsiteX21" fmla="*/ 98355 w 345113"/>
                <a:gd name="connsiteY21" fmla="*/ 42560 h 131995"/>
                <a:gd name="connsiteX22" fmla="*/ 107152 w 345113"/>
                <a:gd name="connsiteY22" fmla="*/ 41827 h 131995"/>
                <a:gd name="connsiteX23" fmla="*/ 100188 w 345113"/>
                <a:gd name="connsiteY23" fmla="*/ 35596 h 131995"/>
                <a:gd name="connsiteX24" fmla="*/ 93590 w 345113"/>
                <a:gd name="connsiteY24" fmla="*/ 23500 h 131995"/>
                <a:gd name="connsiteX25" fmla="*/ 114849 w 345113"/>
                <a:gd name="connsiteY25" fmla="*/ 7006 h 131995"/>
                <a:gd name="connsiteX26" fmla="*/ 119981 w 345113"/>
                <a:gd name="connsiteY26" fmla="*/ 7006 h 131995"/>
                <a:gd name="connsiteX27" fmla="*/ 126945 w 345113"/>
                <a:gd name="connsiteY27" fmla="*/ 14703 h 131995"/>
                <a:gd name="connsiteX28" fmla="*/ 150770 w 345113"/>
                <a:gd name="connsiteY28" fmla="*/ 51724 h 131995"/>
                <a:gd name="connsiteX29" fmla="*/ 196954 w 345113"/>
                <a:gd name="connsiteY29" fmla="*/ 83246 h 13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5113" h="131995">
                  <a:moveTo>
                    <a:pt x="196954" y="83246"/>
                  </a:moveTo>
                  <a:cubicBezTo>
                    <a:pt x="220779" y="94242"/>
                    <a:pt x="243871" y="105971"/>
                    <a:pt x="271728" y="101939"/>
                  </a:cubicBezTo>
                  <a:cubicBezTo>
                    <a:pt x="277592" y="101206"/>
                    <a:pt x="284557" y="107804"/>
                    <a:pt x="291155" y="109637"/>
                  </a:cubicBezTo>
                  <a:cubicBezTo>
                    <a:pt x="300318" y="112202"/>
                    <a:pt x="311314" y="116601"/>
                    <a:pt x="313513" y="101206"/>
                  </a:cubicBezTo>
                  <a:cubicBezTo>
                    <a:pt x="314246" y="97541"/>
                    <a:pt x="316446" y="93875"/>
                    <a:pt x="319011" y="95342"/>
                  </a:cubicBezTo>
                  <a:cubicBezTo>
                    <a:pt x="327808" y="100473"/>
                    <a:pt x="339171" y="104872"/>
                    <a:pt x="343936" y="112569"/>
                  </a:cubicBezTo>
                  <a:cubicBezTo>
                    <a:pt x="347601" y="118434"/>
                    <a:pt x="342470" y="129430"/>
                    <a:pt x="331840" y="131996"/>
                  </a:cubicBezTo>
                  <a:cubicBezTo>
                    <a:pt x="321944" y="124298"/>
                    <a:pt x="310214" y="127597"/>
                    <a:pt x="299585" y="127597"/>
                  </a:cubicBezTo>
                  <a:cubicBezTo>
                    <a:pt x="273561" y="127964"/>
                    <a:pt x="247903" y="129430"/>
                    <a:pt x="222612" y="120999"/>
                  </a:cubicBezTo>
                  <a:cubicBezTo>
                    <a:pt x="199153" y="119900"/>
                    <a:pt x="181926" y="105238"/>
                    <a:pt x="162499" y="94609"/>
                  </a:cubicBezTo>
                  <a:cubicBezTo>
                    <a:pt x="148937" y="87278"/>
                    <a:pt x="135376" y="80314"/>
                    <a:pt x="118515" y="81413"/>
                  </a:cubicBezTo>
                  <a:cubicBezTo>
                    <a:pt x="100921" y="82513"/>
                    <a:pt x="84427" y="75915"/>
                    <a:pt x="70498" y="64552"/>
                  </a:cubicBezTo>
                  <a:cubicBezTo>
                    <a:pt x="56936" y="62353"/>
                    <a:pt x="43008" y="56489"/>
                    <a:pt x="29446" y="65285"/>
                  </a:cubicBezTo>
                  <a:cubicBezTo>
                    <a:pt x="25414" y="67851"/>
                    <a:pt x="20649" y="66019"/>
                    <a:pt x="18083" y="61987"/>
                  </a:cubicBezTo>
                  <a:cubicBezTo>
                    <a:pt x="14418" y="56855"/>
                    <a:pt x="9286" y="53190"/>
                    <a:pt x="4521" y="49158"/>
                  </a:cubicBezTo>
                  <a:cubicBezTo>
                    <a:pt x="1222" y="43660"/>
                    <a:pt x="-3176" y="36695"/>
                    <a:pt x="3422" y="33030"/>
                  </a:cubicBezTo>
                  <a:cubicBezTo>
                    <a:pt x="12952" y="27532"/>
                    <a:pt x="23581" y="29365"/>
                    <a:pt x="32745" y="40361"/>
                  </a:cubicBezTo>
                  <a:cubicBezTo>
                    <a:pt x="33844" y="23500"/>
                    <a:pt x="11119" y="22034"/>
                    <a:pt x="15884" y="6639"/>
                  </a:cubicBezTo>
                  <a:cubicBezTo>
                    <a:pt x="23581" y="-325"/>
                    <a:pt x="31279" y="-4357"/>
                    <a:pt x="38243" y="7739"/>
                  </a:cubicBezTo>
                  <a:cubicBezTo>
                    <a:pt x="40075" y="11038"/>
                    <a:pt x="43741" y="12504"/>
                    <a:pt x="47406" y="13970"/>
                  </a:cubicBezTo>
                  <a:cubicBezTo>
                    <a:pt x="63167" y="22034"/>
                    <a:pt x="63167" y="22034"/>
                    <a:pt x="61701" y="37795"/>
                  </a:cubicBezTo>
                  <a:cubicBezTo>
                    <a:pt x="73797" y="38895"/>
                    <a:pt x="86626" y="34863"/>
                    <a:pt x="98355" y="42560"/>
                  </a:cubicBezTo>
                  <a:cubicBezTo>
                    <a:pt x="100921" y="44393"/>
                    <a:pt x="105686" y="47692"/>
                    <a:pt x="107152" y="41827"/>
                  </a:cubicBezTo>
                  <a:cubicBezTo>
                    <a:pt x="108618" y="37062"/>
                    <a:pt x="104220" y="36329"/>
                    <a:pt x="100188" y="35596"/>
                  </a:cubicBezTo>
                  <a:cubicBezTo>
                    <a:pt x="92490" y="34496"/>
                    <a:pt x="91757" y="29731"/>
                    <a:pt x="93590" y="23500"/>
                  </a:cubicBezTo>
                  <a:cubicBezTo>
                    <a:pt x="100554" y="17635"/>
                    <a:pt x="109351" y="14703"/>
                    <a:pt x="114849" y="7006"/>
                  </a:cubicBezTo>
                  <a:cubicBezTo>
                    <a:pt x="116682" y="6273"/>
                    <a:pt x="118148" y="6273"/>
                    <a:pt x="119981" y="7006"/>
                  </a:cubicBezTo>
                  <a:cubicBezTo>
                    <a:pt x="123646" y="8472"/>
                    <a:pt x="128045" y="11404"/>
                    <a:pt x="126945" y="14703"/>
                  </a:cubicBezTo>
                  <a:cubicBezTo>
                    <a:pt x="117782" y="38162"/>
                    <a:pt x="137941" y="43293"/>
                    <a:pt x="150770" y="51724"/>
                  </a:cubicBezTo>
                  <a:cubicBezTo>
                    <a:pt x="166165" y="62353"/>
                    <a:pt x="182659" y="71150"/>
                    <a:pt x="196954" y="83246"/>
                  </a:cubicBezTo>
                  <a:close/>
                </a:path>
              </a:pathLst>
            </a:custGeom>
            <a:solidFill>
              <a:srgbClr val="71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02" name="Freeform: Shape 25401">
              <a:extLst>
                <a:ext uri="{FF2B5EF4-FFF2-40B4-BE49-F238E27FC236}">
                  <a16:creationId xmlns:a16="http://schemas.microsoft.com/office/drawing/2014/main" id="{2B5B0421-0708-40A1-B807-3B13B86DFEE8}"/>
                </a:ext>
              </a:extLst>
            </p:cNvPr>
            <p:cNvSpPr/>
            <p:nvPr/>
          </p:nvSpPr>
          <p:spPr>
            <a:xfrm>
              <a:off x="11385357" y="4691020"/>
              <a:ext cx="216278" cy="63918"/>
            </a:xfrm>
            <a:custGeom>
              <a:avLst/>
              <a:gdLst>
                <a:gd name="connsiteX0" fmla="*/ 62699 w 216278"/>
                <a:gd name="connsiteY0" fmla="*/ 0 h 63918"/>
                <a:gd name="connsiteX1" fmla="*/ 110715 w 216278"/>
                <a:gd name="connsiteY1" fmla="*/ 16494 h 63918"/>
                <a:gd name="connsiteX2" fmla="*/ 182923 w 216278"/>
                <a:gd name="connsiteY2" fmla="*/ 45817 h 63918"/>
                <a:gd name="connsiteX3" fmla="*/ 216278 w 216278"/>
                <a:gd name="connsiteY3" fmla="*/ 60479 h 63918"/>
                <a:gd name="connsiteX4" fmla="*/ 151034 w 216278"/>
                <a:gd name="connsiteY4" fmla="*/ 56080 h 63918"/>
                <a:gd name="connsiteX5" fmla="*/ 133807 w 216278"/>
                <a:gd name="connsiteY5" fmla="*/ 59379 h 63918"/>
                <a:gd name="connsiteX6" fmla="*/ 36674 w 216278"/>
                <a:gd name="connsiteY6" fmla="*/ 63045 h 63918"/>
                <a:gd name="connsiteX7" fmla="*/ 12116 w 216278"/>
                <a:gd name="connsiteY7" fmla="*/ 61212 h 63918"/>
                <a:gd name="connsiteX8" fmla="*/ 2586 w 216278"/>
                <a:gd name="connsiteY8" fmla="*/ 50216 h 63918"/>
                <a:gd name="connsiteX9" fmla="*/ 12849 w 216278"/>
                <a:gd name="connsiteY9" fmla="*/ 34088 h 63918"/>
                <a:gd name="connsiteX10" fmla="*/ 34842 w 216278"/>
                <a:gd name="connsiteY10" fmla="*/ 37020 h 63918"/>
                <a:gd name="connsiteX11" fmla="*/ 60499 w 216278"/>
                <a:gd name="connsiteY11" fmla="*/ 4398 h 63918"/>
                <a:gd name="connsiteX12" fmla="*/ 62699 w 216278"/>
                <a:gd name="connsiteY12" fmla="*/ 0 h 6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78" h="63918">
                  <a:moveTo>
                    <a:pt x="62699" y="0"/>
                  </a:moveTo>
                  <a:cubicBezTo>
                    <a:pt x="78826" y="5132"/>
                    <a:pt x="91655" y="18693"/>
                    <a:pt x="110715" y="16494"/>
                  </a:cubicBezTo>
                  <a:cubicBezTo>
                    <a:pt x="140038" y="12829"/>
                    <a:pt x="161298" y="30789"/>
                    <a:pt x="182923" y="45817"/>
                  </a:cubicBezTo>
                  <a:cubicBezTo>
                    <a:pt x="193553" y="53148"/>
                    <a:pt x="207481" y="50216"/>
                    <a:pt x="216278" y="60479"/>
                  </a:cubicBezTo>
                  <a:cubicBezTo>
                    <a:pt x="194286" y="66710"/>
                    <a:pt x="173393" y="52782"/>
                    <a:pt x="151034" y="56080"/>
                  </a:cubicBezTo>
                  <a:cubicBezTo>
                    <a:pt x="145170" y="56813"/>
                    <a:pt x="138572" y="53881"/>
                    <a:pt x="133807" y="59379"/>
                  </a:cubicBezTo>
                  <a:cubicBezTo>
                    <a:pt x="101185" y="53515"/>
                    <a:pt x="69296" y="67443"/>
                    <a:pt x="36674" y="63045"/>
                  </a:cubicBezTo>
                  <a:cubicBezTo>
                    <a:pt x="28611" y="59013"/>
                    <a:pt x="20180" y="63045"/>
                    <a:pt x="12116" y="61212"/>
                  </a:cubicBezTo>
                  <a:cubicBezTo>
                    <a:pt x="6985" y="59379"/>
                    <a:pt x="5152" y="54248"/>
                    <a:pt x="2586" y="50216"/>
                  </a:cubicBezTo>
                  <a:cubicBezTo>
                    <a:pt x="-3278" y="39953"/>
                    <a:pt x="1120" y="32988"/>
                    <a:pt x="12849" y="34088"/>
                  </a:cubicBezTo>
                  <a:cubicBezTo>
                    <a:pt x="20180" y="34821"/>
                    <a:pt x="27511" y="36654"/>
                    <a:pt x="34842" y="37020"/>
                  </a:cubicBezTo>
                  <a:cubicBezTo>
                    <a:pt x="59033" y="37753"/>
                    <a:pt x="66731" y="27857"/>
                    <a:pt x="60499" y="4398"/>
                  </a:cubicBezTo>
                  <a:cubicBezTo>
                    <a:pt x="60499" y="3299"/>
                    <a:pt x="61599" y="1466"/>
                    <a:pt x="62699" y="0"/>
                  </a:cubicBezTo>
                  <a:close/>
                </a:path>
              </a:pathLst>
            </a:custGeom>
            <a:solidFill>
              <a:srgbClr val="9A8F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03" name="Freeform: Shape 25402">
              <a:extLst>
                <a:ext uri="{FF2B5EF4-FFF2-40B4-BE49-F238E27FC236}">
                  <a16:creationId xmlns:a16="http://schemas.microsoft.com/office/drawing/2014/main" id="{1C30F21A-8D53-4D4C-A75A-697B71200205}"/>
                </a:ext>
              </a:extLst>
            </p:cNvPr>
            <p:cNvSpPr/>
            <p:nvPr/>
          </p:nvSpPr>
          <p:spPr>
            <a:xfrm>
              <a:off x="11943616" y="4700660"/>
              <a:ext cx="184735" cy="44419"/>
            </a:xfrm>
            <a:custGeom>
              <a:avLst/>
              <a:gdLst>
                <a:gd name="connsiteX0" fmla="*/ 4032 w 184735"/>
                <a:gd name="connsiteY0" fmla="*/ 5388 h 44419"/>
                <a:gd name="connsiteX1" fmla="*/ 38487 w 184735"/>
                <a:gd name="connsiteY1" fmla="*/ 1356 h 44419"/>
                <a:gd name="connsiteX2" fmla="*/ 48750 w 184735"/>
                <a:gd name="connsiteY2" fmla="*/ 1723 h 44419"/>
                <a:gd name="connsiteX3" fmla="*/ 105197 w 184735"/>
                <a:gd name="connsiteY3" fmla="*/ 12352 h 44419"/>
                <a:gd name="connsiteX4" fmla="*/ 109595 w 184735"/>
                <a:gd name="connsiteY4" fmla="*/ 13085 h 44419"/>
                <a:gd name="connsiteX5" fmla="*/ 85037 w 184735"/>
                <a:gd name="connsiteY5" fmla="*/ 23349 h 44419"/>
                <a:gd name="connsiteX6" fmla="*/ 56447 w 184735"/>
                <a:gd name="connsiteY6" fmla="*/ 25914 h 44419"/>
                <a:gd name="connsiteX7" fmla="*/ 184736 w 184735"/>
                <a:gd name="connsiteY7" fmla="*/ 32145 h 44419"/>
                <a:gd name="connsiteX8" fmla="*/ 151747 w 184735"/>
                <a:gd name="connsiteY8" fmla="*/ 42409 h 44419"/>
                <a:gd name="connsiteX9" fmla="*/ 86503 w 184735"/>
                <a:gd name="connsiteY9" fmla="*/ 44241 h 44419"/>
                <a:gd name="connsiteX10" fmla="*/ 34455 w 184735"/>
                <a:gd name="connsiteY10" fmla="*/ 42042 h 44419"/>
                <a:gd name="connsiteX11" fmla="*/ 54614 w 184735"/>
                <a:gd name="connsiteY11" fmla="*/ 32879 h 44419"/>
                <a:gd name="connsiteX12" fmla="*/ 0 w 184735"/>
                <a:gd name="connsiteY12" fmla="*/ 17851 h 44419"/>
                <a:gd name="connsiteX13" fmla="*/ 4032 w 184735"/>
                <a:gd name="connsiteY13" fmla="*/ 5388 h 4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735" h="44419">
                  <a:moveTo>
                    <a:pt x="4032" y="5388"/>
                  </a:moveTo>
                  <a:cubicBezTo>
                    <a:pt x="15395" y="4655"/>
                    <a:pt x="27490" y="7954"/>
                    <a:pt x="38487" y="1356"/>
                  </a:cubicBezTo>
                  <a:cubicBezTo>
                    <a:pt x="41785" y="-843"/>
                    <a:pt x="45084" y="-110"/>
                    <a:pt x="48750" y="1723"/>
                  </a:cubicBezTo>
                  <a:cubicBezTo>
                    <a:pt x="66343" y="11253"/>
                    <a:pt x="85403" y="13452"/>
                    <a:pt x="105197" y="12352"/>
                  </a:cubicBezTo>
                  <a:cubicBezTo>
                    <a:pt x="106663" y="10886"/>
                    <a:pt x="108129" y="11253"/>
                    <a:pt x="109595" y="13085"/>
                  </a:cubicBezTo>
                  <a:cubicBezTo>
                    <a:pt x="107762" y="17117"/>
                    <a:pt x="89435" y="26281"/>
                    <a:pt x="85037" y="23349"/>
                  </a:cubicBezTo>
                  <a:cubicBezTo>
                    <a:pt x="74407" y="16384"/>
                    <a:pt x="65977" y="25914"/>
                    <a:pt x="56447" y="25914"/>
                  </a:cubicBezTo>
                  <a:cubicBezTo>
                    <a:pt x="98965" y="33612"/>
                    <a:pt x="141850" y="30679"/>
                    <a:pt x="184736" y="32145"/>
                  </a:cubicBezTo>
                  <a:cubicBezTo>
                    <a:pt x="176672" y="44608"/>
                    <a:pt x="163476" y="44974"/>
                    <a:pt x="151747" y="42409"/>
                  </a:cubicBezTo>
                  <a:cubicBezTo>
                    <a:pt x="129755" y="37644"/>
                    <a:pt x="108129" y="42775"/>
                    <a:pt x="86503" y="44241"/>
                  </a:cubicBezTo>
                  <a:cubicBezTo>
                    <a:pt x="69276" y="45341"/>
                    <a:pt x="53148" y="40942"/>
                    <a:pt x="34455" y="42042"/>
                  </a:cubicBezTo>
                  <a:cubicBezTo>
                    <a:pt x="40686" y="32145"/>
                    <a:pt x="48383" y="37644"/>
                    <a:pt x="54614" y="32879"/>
                  </a:cubicBezTo>
                  <a:cubicBezTo>
                    <a:pt x="35554" y="27747"/>
                    <a:pt x="17960" y="22615"/>
                    <a:pt x="0" y="17851"/>
                  </a:cubicBezTo>
                  <a:cubicBezTo>
                    <a:pt x="733" y="13452"/>
                    <a:pt x="2199" y="9420"/>
                    <a:pt x="4032" y="5388"/>
                  </a:cubicBezTo>
                  <a:close/>
                </a:path>
              </a:pathLst>
            </a:custGeom>
            <a:solidFill>
              <a:srgbClr val="BEAB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04" name="Freeform: Shape 25403">
              <a:extLst>
                <a:ext uri="{FF2B5EF4-FFF2-40B4-BE49-F238E27FC236}">
                  <a16:creationId xmlns:a16="http://schemas.microsoft.com/office/drawing/2014/main" id="{DCD1EBC1-25DA-446C-81F1-D316C9AC64FC}"/>
                </a:ext>
              </a:extLst>
            </p:cNvPr>
            <p:cNvSpPr/>
            <p:nvPr/>
          </p:nvSpPr>
          <p:spPr>
            <a:xfrm>
              <a:off x="11804697" y="4694957"/>
              <a:ext cx="75140" cy="51411"/>
            </a:xfrm>
            <a:custGeom>
              <a:avLst/>
              <a:gdLst>
                <a:gd name="connsiteX0" fmla="*/ 0 w 75140"/>
                <a:gd name="connsiteY0" fmla="*/ 48112 h 51411"/>
                <a:gd name="connsiteX1" fmla="*/ 0 w 75140"/>
                <a:gd name="connsiteY1" fmla="*/ 44813 h 51411"/>
                <a:gd name="connsiteX2" fmla="*/ 14662 w 75140"/>
                <a:gd name="connsiteY2" fmla="*/ 29785 h 51411"/>
                <a:gd name="connsiteX3" fmla="*/ 7697 w 75140"/>
                <a:gd name="connsiteY3" fmla="*/ 18789 h 51411"/>
                <a:gd name="connsiteX4" fmla="*/ 3665 w 75140"/>
                <a:gd name="connsiteY4" fmla="*/ 4128 h 51411"/>
                <a:gd name="connsiteX5" fmla="*/ 25291 w 75140"/>
                <a:gd name="connsiteY5" fmla="*/ 5227 h 51411"/>
                <a:gd name="connsiteX6" fmla="*/ 66344 w 75140"/>
                <a:gd name="connsiteY6" fmla="*/ 17323 h 51411"/>
                <a:gd name="connsiteX7" fmla="*/ 75140 w 75140"/>
                <a:gd name="connsiteY7" fmla="*/ 18056 h 51411"/>
                <a:gd name="connsiteX8" fmla="*/ 55347 w 75140"/>
                <a:gd name="connsiteY8" fmla="*/ 29419 h 51411"/>
                <a:gd name="connsiteX9" fmla="*/ 54614 w 75140"/>
                <a:gd name="connsiteY9" fmla="*/ 40781 h 51411"/>
                <a:gd name="connsiteX10" fmla="*/ 50216 w 75140"/>
                <a:gd name="connsiteY10" fmla="*/ 51411 h 51411"/>
                <a:gd name="connsiteX11" fmla="*/ 0 w 75140"/>
                <a:gd name="connsiteY11" fmla="*/ 48112 h 5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140" h="51411">
                  <a:moveTo>
                    <a:pt x="0" y="48112"/>
                  </a:moveTo>
                  <a:cubicBezTo>
                    <a:pt x="0" y="47013"/>
                    <a:pt x="0" y="45913"/>
                    <a:pt x="0" y="44813"/>
                  </a:cubicBezTo>
                  <a:cubicBezTo>
                    <a:pt x="4032" y="39315"/>
                    <a:pt x="22359" y="47013"/>
                    <a:pt x="14662" y="29785"/>
                  </a:cubicBezTo>
                  <a:cubicBezTo>
                    <a:pt x="12096" y="26120"/>
                    <a:pt x="9163" y="22821"/>
                    <a:pt x="7697" y="18789"/>
                  </a:cubicBezTo>
                  <a:cubicBezTo>
                    <a:pt x="5865" y="14024"/>
                    <a:pt x="-5498" y="11092"/>
                    <a:pt x="3665" y="4128"/>
                  </a:cubicBezTo>
                  <a:cubicBezTo>
                    <a:pt x="10996" y="-1370"/>
                    <a:pt x="21992" y="-1737"/>
                    <a:pt x="25291" y="5227"/>
                  </a:cubicBezTo>
                  <a:cubicBezTo>
                    <a:pt x="34821" y="26853"/>
                    <a:pt x="52415" y="15124"/>
                    <a:pt x="66344" y="17323"/>
                  </a:cubicBezTo>
                  <a:cubicBezTo>
                    <a:pt x="69276" y="17690"/>
                    <a:pt x="72208" y="15490"/>
                    <a:pt x="75140" y="18056"/>
                  </a:cubicBezTo>
                  <a:cubicBezTo>
                    <a:pt x="68909" y="22088"/>
                    <a:pt x="67443" y="31618"/>
                    <a:pt x="55347" y="29419"/>
                  </a:cubicBezTo>
                  <a:cubicBezTo>
                    <a:pt x="47284" y="27953"/>
                    <a:pt x="49849" y="36383"/>
                    <a:pt x="54614" y="40781"/>
                  </a:cubicBezTo>
                  <a:cubicBezTo>
                    <a:pt x="60845" y="47379"/>
                    <a:pt x="57547" y="51411"/>
                    <a:pt x="50216" y="51411"/>
                  </a:cubicBezTo>
                  <a:cubicBezTo>
                    <a:pt x="33721" y="51045"/>
                    <a:pt x="16861" y="49578"/>
                    <a:pt x="0" y="48112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05" name="Freeform: Shape 25404">
              <a:extLst>
                <a:ext uri="{FF2B5EF4-FFF2-40B4-BE49-F238E27FC236}">
                  <a16:creationId xmlns:a16="http://schemas.microsoft.com/office/drawing/2014/main" id="{41B7C288-30AE-4252-82ED-A4CCDACC796F}"/>
                </a:ext>
              </a:extLst>
            </p:cNvPr>
            <p:cNvSpPr/>
            <p:nvPr/>
          </p:nvSpPr>
          <p:spPr>
            <a:xfrm>
              <a:off x="11485442" y="4792918"/>
              <a:ext cx="105929" cy="11827"/>
            </a:xfrm>
            <a:custGeom>
              <a:avLst/>
              <a:gdLst>
                <a:gd name="connsiteX0" fmla="*/ 105930 w 105929"/>
                <a:gd name="connsiteY0" fmla="*/ 0 h 11827"/>
                <a:gd name="connsiteX1" fmla="*/ 91635 w 105929"/>
                <a:gd name="connsiteY1" fmla="*/ 11729 h 11827"/>
                <a:gd name="connsiteX2" fmla="*/ 0 w 105929"/>
                <a:gd name="connsiteY2" fmla="*/ 6598 h 11827"/>
                <a:gd name="connsiteX3" fmla="*/ 6231 w 105929"/>
                <a:gd name="connsiteY3" fmla="*/ 3299 h 11827"/>
                <a:gd name="connsiteX4" fmla="*/ 105930 w 105929"/>
                <a:gd name="connsiteY4" fmla="*/ 0 h 1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929" h="11827">
                  <a:moveTo>
                    <a:pt x="105930" y="0"/>
                  </a:moveTo>
                  <a:cubicBezTo>
                    <a:pt x="105563" y="9163"/>
                    <a:pt x="101531" y="12462"/>
                    <a:pt x="91635" y="11729"/>
                  </a:cubicBezTo>
                  <a:cubicBezTo>
                    <a:pt x="61212" y="10263"/>
                    <a:pt x="30423" y="10630"/>
                    <a:pt x="0" y="6598"/>
                  </a:cubicBezTo>
                  <a:cubicBezTo>
                    <a:pt x="2199" y="5498"/>
                    <a:pt x="4398" y="3665"/>
                    <a:pt x="6231" y="3299"/>
                  </a:cubicBezTo>
                  <a:cubicBezTo>
                    <a:pt x="39586" y="2199"/>
                    <a:pt x="72575" y="1100"/>
                    <a:pt x="10593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06" name="Freeform: Shape 25405">
              <a:extLst>
                <a:ext uri="{FF2B5EF4-FFF2-40B4-BE49-F238E27FC236}">
                  <a16:creationId xmlns:a16="http://schemas.microsoft.com/office/drawing/2014/main" id="{7E580884-BAB1-43C5-891F-7E93D0FFE6DF}"/>
                </a:ext>
              </a:extLst>
            </p:cNvPr>
            <p:cNvSpPr/>
            <p:nvPr/>
          </p:nvSpPr>
          <p:spPr>
            <a:xfrm>
              <a:off x="11902930" y="4703630"/>
              <a:ext cx="46446" cy="22189"/>
            </a:xfrm>
            <a:custGeom>
              <a:avLst/>
              <a:gdLst>
                <a:gd name="connsiteX0" fmla="*/ 44718 w 46446"/>
                <a:gd name="connsiteY0" fmla="*/ 2418 h 22189"/>
                <a:gd name="connsiteX1" fmla="*/ 40686 w 46446"/>
                <a:gd name="connsiteY1" fmla="*/ 14514 h 22189"/>
                <a:gd name="connsiteX2" fmla="*/ 31156 w 46446"/>
                <a:gd name="connsiteY2" fmla="*/ 11582 h 22189"/>
                <a:gd name="connsiteX3" fmla="*/ 0 w 46446"/>
                <a:gd name="connsiteY3" fmla="*/ 6084 h 22189"/>
                <a:gd name="connsiteX4" fmla="*/ 44718 w 46446"/>
                <a:gd name="connsiteY4" fmla="*/ 2418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46" h="22189">
                  <a:moveTo>
                    <a:pt x="44718" y="2418"/>
                  </a:moveTo>
                  <a:cubicBezTo>
                    <a:pt x="48017" y="7916"/>
                    <a:pt x="46550" y="11948"/>
                    <a:pt x="40686" y="14514"/>
                  </a:cubicBezTo>
                  <a:cubicBezTo>
                    <a:pt x="37753" y="12681"/>
                    <a:pt x="33721" y="8283"/>
                    <a:pt x="31156" y="11582"/>
                  </a:cubicBezTo>
                  <a:cubicBezTo>
                    <a:pt x="16128" y="32841"/>
                    <a:pt x="8430" y="17446"/>
                    <a:pt x="0" y="6084"/>
                  </a:cubicBezTo>
                  <a:cubicBezTo>
                    <a:pt x="14662" y="2785"/>
                    <a:pt x="28957" y="-3446"/>
                    <a:pt x="44718" y="2418"/>
                  </a:cubicBezTo>
                  <a:close/>
                </a:path>
              </a:pathLst>
            </a:custGeom>
            <a:solidFill>
              <a:srgbClr val="8C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07" name="Freeform: Shape 25406">
              <a:extLst>
                <a:ext uri="{FF2B5EF4-FFF2-40B4-BE49-F238E27FC236}">
                  <a16:creationId xmlns:a16="http://schemas.microsoft.com/office/drawing/2014/main" id="{4D654C12-C73B-411C-9F6D-6ECC44AC7E82}"/>
                </a:ext>
              </a:extLst>
            </p:cNvPr>
            <p:cNvSpPr/>
            <p:nvPr/>
          </p:nvSpPr>
          <p:spPr>
            <a:xfrm>
              <a:off x="11880971" y="4669082"/>
              <a:ext cx="25842" cy="36966"/>
            </a:xfrm>
            <a:custGeom>
              <a:avLst/>
              <a:gdLst>
                <a:gd name="connsiteX0" fmla="*/ 21959 w 25842"/>
                <a:gd name="connsiteY0" fmla="*/ 25970 h 36966"/>
                <a:gd name="connsiteX1" fmla="*/ 17927 w 25842"/>
                <a:gd name="connsiteY1" fmla="*/ 36966 h 36966"/>
                <a:gd name="connsiteX2" fmla="*/ 9863 w 25842"/>
                <a:gd name="connsiteY2" fmla="*/ 36966 h 36966"/>
                <a:gd name="connsiteX3" fmla="*/ 2899 w 25842"/>
                <a:gd name="connsiteY3" fmla="*/ 19739 h 36966"/>
                <a:gd name="connsiteX4" fmla="*/ 3998 w 25842"/>
                <a:gd name="connsiteY4" fmla="*/ 2878 h 36966"/>
                <a:gd name="connsiteX5" fmla="*/ 21592 w 25842"/>
                <a:gd name="connsiteY5" fmla="*/ 6544 h 36966"/>
                <a:gd name="connsiteX6" fmla="*/ 21959 w 25842"/>
                <a:gd name="connsiteY6" fmla="*/ 25970 h 3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42" h="36966">
                  <a:moveTo>
                    <a:pt x="21959" y="25970"/>
                  </a:moveTo>
                  <a:cubicBezTo>
                    <a:pt x="20492" y="29635"/>
                    <a:pt x="19393" y="33301"/>
                    <a:pt x="17927" y="36966"/>
                  </a:cubicBezTo>
                  <a:cubicBezTo>
                    <a:pt x="15361" y="36966"/>
                    <a:pt x="12795" y="36966"/>
                    <a:pt x="9863" y="36966"/>
                  </a:cubicBezTo>
                  <a:cubicBezTo>
                    <a:pt x="7664" y="31102"/>
                    <a:pt x="5464" y="25237"/>
                    <a:pt x="2899" y="19739"/>
                  </a:cubicBezTo>
                  <a:cubicBezTo>
                    <a:pt x="-34" y="13874"/>
                    <a:pt x="-2233" y="8010"/>
                    <a:pt x="3998" y="2878"/>
                  </a:cubicBezTo>
                  <a:cubicBezTo>
                    <a:pt x="11329" y="-3353"/>
                    <a:pt x="16461" y="1779"/>
                    <a:pt x="21592" y="6544"/>
                  </a:cubicBezTo>
                  <a:cubicBezTo>
                    <a:pt x="24524" y="13141"/>
                    <a:pt x="29289" y="19372"/>
                    <a:pt x="21959" y="25970"/>
                  </a:cubicBezTo>
                  <a:close/>
                </a:path>
              </a:pathLst>
            </a:custGeom>
            <a:solidFill>
              <a:srgbClr val="B699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08" name="Freeform: Shape 25407">
              <a:extLst>
                <a:ext uri="{FF2B5EF4-FFF2-40B4-BE49-F238E27FC236}">
                  <a16:creationId xmlns:a16="http://schemas.microsoft.com/office/drawing/2014/main" id="{7C7BDD65-C5E4-4EDC-8D7B-C7E87C4B5C4B}"/>
                </a:ext>
              </a:extLst>
            </p:cNvPr>
            <p:cNvSpPr/>
            <p:nvPr/>
          </p:nvSpPr>
          <p:spPr>
            <a:xfrm>
              <a:off x="12139956" y="4744886"/>
              <a:ext cx="214653" cy="208611"/>
            </a:xfrm>
            <a:custGeom>
              <a:avLst/>
              <a:gdLst>
                <a:gd name="connsiteX0" fmla="*/ 149672 w 214653"/>
                <a:gd name="connsiteY0" fmla="*/ 6247 h 208611"/>
                <a:gd name="connsiteX1" fmla="*/ 153338 w 214653"/>
                <a:gd name="connsiteY1" fmla="*/ 20908 h 208611"/>
                <a:gd name="connsiteX2" fmla="*/ 202087 w 214653"/>
                <a:gd name="connsiteY2" fmla="*/ 50965 h 208611"/>
                <a:gd name="connsiteX3" fmla="*/ 198788 w 214653"/>
                <a:gd name="connsiteY3" fmla="*/ 58295 h 208611"/>
                <a:gd name="connsiteX4" fmla="*/ 188892 w 214653"/>
                <a:gd name="connsiteY4" fmla="*/ 72590 h 208611"/>
                <a:gd name="connsiteX5" fmla="*/ 204287 w 214653"/>
                <a:gd name="connsiteY5" fmla="*/ 89451 h 208611"/>
                <a:gd name="connsiteX6" fmla="*/ 214550 w 214653"/>
                <a:gd name="connsiteY6" fmla="*/ 95316 h 208611"/>
                <a:gd name="connsiteX7" fmla="*/ 209418 w 214653"/>
                <a:gd name="connsiteY7" fmla="*/ 104479 h 208611"/>
                <a:gd name="connsiteX8" fmla="*/ 179362 w 214653"/>
                <a:gd name="connsiteY8" fmla="*/ 125372 h 208611"/>
                <a:gd name="connsiteX9" fmla="*/ 153704 w 214653"/>
                <a:gd name="connsiteY9" fmla="*/ 115475 h 208611"/>
                <a:gd name="connsiteX10" fmla="*/ 159202 w 214653"/>
                <a:gd name="connsiteY10" fmla="*/ 107778 h 208611"/>
                <a:gd name="connsiteX11" fmla="*/ 167266 w 214653"/>
                <a:gd name="connsiteY11" fmla="*/ 101180 h 208611"/>
                <a:gd name="connsiteX12" fmla="*/ 166167 w 214653"/>
                <a:gd name="connsiteY12" fmla="*/ 96049 h 208611"/>
                <a:gd name="connsiteX13" fmla="*/ 159935 w 214653"/>
                <a:gd name="connsiteY13" fmla="*/ 97515 h 208611"/>
                <a:gd name="connsiteX14" fmla="*/ 146007 w 214653"/>
                <a:gd name="connsiteY14" fmla="*/ 92017 h 208611"/>
                <a:gd name="connsiteX15" fmla="*/ 125847 w 214653"/>
                <a:gd name="connsiteY15" fmla="*/ 54630 h 208611"/>
                <a:gd name="connsiteX16" fmla="*/ 118150 w 214653"/>
                <a:gd name="connsiteY16" fmla="*/ 47666 h 208611"/>
                <a:gd name="connsiteX17" fmla="*/ 111186 w 214653"/>
                <a:gd name="connsiteY17" fmla="*/ 75523 h 208611"/>
                <a:gd name="connsiteX18" fmla="*/ 121449 w 214653"/>
                <a:gd name="connsiteY18" fmla="*/ 71857 h 208611"/>
                <a:gd name="connsiteX19" fmla="*/ 142708 w 214653"/>
                <a:gd name="connsiteY19" fmla="*/ 83586 h 208611"/>
                <a:gd name="connsiteX20" fmla="*/ 128413 w 214653"/>
                <a:gd name="connsiteY20" fmla="*/ 103380 h 208611"/>
                <a:gd name="connsiteX21" fmla="*/ 118150 w 214653"/>
                <a:gd name="connsiteY21" fmla="*/ 112176 h 208611"/>
                <a:gd name="connsiteX22" fmla="*/ 111552 w 214653"/>
                <a:gd name="connsiteY22" fmla="*/ 146265 h 208611"/>
                <a:gd name="connsiteX23" fmla="*/ 99090 w 214653"/>
                <a:gd name="connsiteY23" fmla="*/ 158360 h 208611"/>
                <a:gd name="connsiteX24" fmla="*/ 84428 w 214653"/>
                <a:gd name="connsiteY24" fmla="*/ 159460 h 208611"/>
                <a:gd name="connsiteX25" fmla="*/ 63169 w 214653"/>
                <a:gd name="connsiteY25" fmla="*/ 151763 h 208611"/>
                <a:gd name="connsiteX26" fmla="*/ 79297 w 214653"/>
                <a:gd name="connsiteY26" fmla="*/ 131236 h 208611"/>
                <a:gd name="connsiteX27" fmla="*/ 59504 w 214653"/>
                <a:gd name="connsiteY27" fmla="*/ 131236 h 208611"/>
                <a:gd name="connsiteX28" fmla="*/ 54372 w 214653"/>
                <a:gd name="connsiteY28" fmla="*/ 157261 h 208611"/>
                <a:gd name="connsiteX29" fmla="*/ 50707 w 214653"/>
                <a:gd name="connsiteY29" fmla="*/ 167157 h 208611"/>
                <a:gd name="connsiteX30" fmla="*/ 18085 w 214653"/>
                <a:gd name="connsiteY30" fmla="*/ 208576 h 208611"/>
                <a:gd name="connsiteX31" fmla="*/ 14420 w 214653"/>
                <a:gd name="connsiteY31" fmla="*/ 204544 h 208611"/>
                <a:gd name="connsiteX32" fmla="*/ 5256 w 214653"/>
                <a:gd name="connsiteY32" fmla="*/ 91284 h 208611"/>
                <a:gd name="connsiteX33" fmla="*/ 1224 w 214653"/>
                <a:gd name="connsiteY33" fmla="*/ 69291 h 208611"/>
                <a:gd name="connsiteX34" fmla="*/ 10021 w 214653"/>
                <a:gd name="connsiteY34" fmla="*/ 46566 h 208611"/>
                <a:gd name="connsiteX35" fmla="*/ 23949 w 214653"/>
                <a:gd name="connsiteY35" fmla="*/ 22375 h 208611"/>
                <a:gd name="connsiteX36" fmla="*/ 65368 w 214653"/>
                <a:gd name="connsiteY36" fmla="*/ 29705 h 208611"/>
                <a:gd name="connsiteX37" fmla="*/ 93225 w 214653"/>
                <a:gd name="connsiteY37" fmla="*/ 19809 h 208611"/>
                <a:gd name="connsiteX38" fmla="*/ 115951 w 214653"/>
                <a:gd name="connsiteY38" fmla="*/ 26773 h 208611"/>
                <a:gd name="connsiteX39" fmla="*/ 124014 w 214653"/>
                <a:gd name="connsiteY39" fmla="*/ 27506 h 208611"/>
                <a:gd name="connsiteX40" fmla="*/ 121449 w 214653"/>
                <a:gd name="connsiteY40" fmla="*/ 21275 h 208611"/>
                <a:gd name="connsiteX41" fmla="*/ 123648 w 214653"/>
                <a:gd name="connsiteY41" fmla="*/ 14677 h 208611"/>
                <a:gd name="connsiteX42" fmla="*/ 136110 w 214653"/>
                <a:gd name="connsiteY42" fmla="*/ 2948 h 208611"/>
                <a:gd name="connsiteX43" fmla="*/ 149672 w 214653"/>
                <a:gd name="connsiteY43" fmla="*/ 6247 h 20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4653" h="208611">
                  <a:moveTo>
                    <a:pt x="149672" y="6247"/>
                  </a:moveTo>
                  <a:cubicBezTo>
                    <a:pt x="143441" y="12845"/>
                    <a:pt x="143441" y="18709"/>
                    <a:pt x="153338" y="20908"/>
                  </a:cubicBezTo>
                  <a:cubicBezTo>
                    <a:pt x="173131" y="25307"/>
                    <a:pt x="188892" y="35936"/>
                    <a:pt x="202087" y="50965"/>
                  </a:cubicBezTo>
                  <a:cubicBezTo>
                    <a:pt x="203553" y="54630"/>
                    <a:pt x="201354" y="58662"/>
                    <a:pt x="198788" y="58295"/>
                  </a:cubicBezTo>
                  <a:cubicBezTo>
                    <a:pt x="185593" y="56463"/>
                    <a:pt x="188525" y="68925"/>
                    <a:pt x="188892" y="72590"/>
                  </a:cubicBezTo>
                  <a:cubicBezTo>
                    <a:pt x="189625" y="80288"/>
                    <a:pt x="191824" y="90551"/>
                    <a:pt x="204287" y="89451"/>
                  </a:cubicBezTo>
                  <a:cubicBezTo>
                    <a:pt x="208685" y="89085"/>
                    <a:pt x="213450" y="89818"/>
                    <a:pt x="214550" y="95316"/>
                  </a:cubicBezTo>
                  <a:cubicBezTo>
                    <a:pt x="215283" y="99714"/>
                    <a:pt x="211984" y="101913"/>
                    <a:pt x="209418" y="104479"/>
                  </a:cubicBezTo>
                  <a:cubicBezTo>
                    <a:pt x="200988" y="114009"/>
                    <a:pt x="187426" y="115475"/>
                    <a:pt x="179362" y="125372"/>
                  </a:cubicBezTo>
                  <a:cubicBezTo>
                    <a:pt x="175696" y="129770"/>
                    <a:pt x="155903" y="121706"/>
                    <a:pt x="153704" y="115475"/>
                  </a:cubicBezTo>
                  <a:cubicBezTo>
                    <a:pt x="151872" y="109977"/>
                    <a:pt x="155537" y="109244"/>
                    <a:pt x="159202" y="107778"/>
                  </a:cubicBezTo>
                  <a:cubicBezTo>
                    <a:pt x="162868" y="106678"/>
                    <a:pt x="166533" y="105579"/>
                    <a:pt x="167266" y="101180"/>
                  </a:cubicBezTo>
                  <a:cubicBezTo>
                    <a:pt x="167633" y="99348"/>
                    <a:pt x="167266" y="97515"/>
                    <a:pt x="166167" y="96049"/>
                  </a:cubicBezTo>
                  <a:cubicBezTo>
                    <a:pt x="163234" y="93850"/>
                    <a:pt x="161401" y="96049"/>
                    <a:pt x="159935" y="97515"/>
                  </a:cubicBezTo>
                  <a:cubicBezTo>
                    <a:pt x="150405" y="107778"/>
                    <a:pt x="143075" y="101547"/>
                    <a:pt x="146007" y="92017"/>
                  </a:cubicBezTo>
                  <a:cubicBezTo>
                    <a:pt x="152238" y="71124"/>
                    <a:pt x="141975" y="61961"/>
                    <a:pt x="125847" y="54630"/>
                  </a:cubicBezTo>
                  <a:cubicBezTo>
                    <a:pt x="122548" y="53164"/>
                    <a:pt x="122548" y="48399"/>
                    <a:pt x="118150" y="47666"/>
                  </a:cubicBezTo>
                  <a:cubicBezTo>
                    <a:pt x="129879" y="62327"/>
                    <a:pt x="129879" y="62327"/>
                    <a:pt x="111186" y="75523"/>
                  </a:cubicBezTo>
                  <a:cubicBezTo>
                    <a:pt x="114851" y="74423"/>
                    <a:pt x="117783" y="72590"/>
                    <a:pt x="121449" y="71857"/>
                  </a:cubicBezTo>
                  <a:cubicBezTo>
                    <a:pt x="132078" y="69658"/>
                    <a:pt x="140875" y="72224"/>
                    <a:pt x="142708" y="83586"/>
                  </a:cubicBezTo>
                  <a:cubicBezTo>
                    <a:pt x="144174" y="93483"/>
                    <a:pt x="140509" y="103380"/>
                    <a:pt x="128413" y="103380"/>
                  </a:cubicBezTo>
                  <a:cubicBezTo>
                    <a:pt x="121082" y="103380"/>
                    <a:pt x="118883" y="105945"/>
                    <a:pt x="118150" y="112176"/>
                  </a:cubicBezTo>
                  <a:cubicBezTo>
                    <a:pt x="117050" y="123539"/>
                    <a:pt x="107520" y="133069"/>
                    <a:pt x="111552" y="146265"/>
                  </a:cubicBezTo>
                  <a:cubicBezTo>
                    <a:pt x="113385" y="152496"/>
                    <a:pt x="104588" y="155795"/>
                    <a:pt x="99090" y="158360"/>
                  </a:cubicBezTo>
                  <a:cubicBezTo>
                    <a:pt x="94325" y="160926"/>
                    <a:pt x="89193" y="159460"/>
                    <a:pt x="84428" y="159460"/>
                  </a:cubicBezTo>
                  <a:cubicBezTo>
                    <a:pt x="76365" y="159460"/>
                    <a:pt x="66468" y="161293"/>
                    <a:pt x="63169" y="151763"/>
                  </a:cubicBezTo>
                  <a:cubicBezTo>
                    <a:pt x="59504" y="141500"/>
                    <a:pt x="68667" y="136735"/>
                    <a:pt x="79297" y="131236"/>
                  </a:cubicBezTo>
                  <a:cubicBezTo>
                    <a:pt x="70133" y="132336"/>
                    <a:pt x="65002" y="137834"/>
                    <a:pt x="59504" y="131236"/>
                  </a:cubicBezTo>
                  <a:cubicBezTo>
                    <a:pt x="62436" y="141133"/>
                    <a:pt x="64635" y="150663"/>
                    <a:pt x="54372" y="157261"/>
                  </a:cubicBezTo>
                  <a:cubicBezTo>
                    <a:pt x="50707" y="159460"/>
                    <a:pt x="50707" y="163125"/>
                    <a:pt x="50707" y="167157"/>
                  </a:cubicBezTo>
                  <a:cubicBezTo>
                    <a:pt x="50707" y="186950"/>
                    <a:pt x="36778" y="204544"/>
                    <a:pt x="18085" y="208576"/>
                  </a:cubicBezTo>
                  <a:cubicBezTo>
                    <a:pt x="16619" y="208943"/>
                    <a:pt x="15153" y="206377"/>
                    <a:pt x="14420" y="204544"/>
                  </a:cubicBezTo>
                  <a:cubicBezTo>
                    <a:pt x="8921" y="166791"/>
                    <a:pt x="10388" y="128671"/>
                    <a:pt x="5256" y="91284"/>
                  </a:cubicBezTo>
                  <a:cubicBezTo>
                    <a:pt x="4156" y="83953"/>
                    <a:pt x="2690" y="76622"/>
                    <a:pt x="1224" y="69291"/>
                  </a:cubicBezTo>
                  <a:cubicBezTo>
                    <a:pt x="-609" y="60495"/>
                    <a:pt x="-2075" y="50598"/>
                    <a:pt x="10021" y="46566"/>
                  </a:cubicBezTo>
                  <a:cubicBezTo>
                    <a:pt x="20651" y="42168"/>
                    <a:pt x="18818" y="30805"/>
                    <a:pt x="23949" y="22375"/>
                  </a:cubicBezTo>
                  <a:cubicBezTo>
                    <a:pt x="34946" y="39968"/>
                    <a:pt x="51806" y="24940"/>
                    <a:pt x="65368" y="29705"/>
                  </a:cubicBezTo>
                  <a:cubicBezTo>
                    <a:pt x="69400" y="11012"/>
                    <a:pt x="83695" y="22741"/>
                    <a:pt x="93225" y="19809"/>
                  </a:cubicBezTo>
                  <a:cubicBezTo>
                    <a:pt x="103488" y="16510"/>
                    <a:pt x="109353" y="21641"/>
                    <a:pt x="115951" y="26773"/>
                  </a:cubicBezTo>
                  <a:cubicBezTo>
                    <a:pt x="118517" y="28606"/>
                    <a:pt x="121082" y="30805"/>
                    <a:pt x="124014" y="27506"/>
                  </a:cubicBezTo>
                  <a:cubicBezTo>
                    <a:pt x="127313" y="23841"/>
                    <a:pt x="124014" y="23108"/>
                    <a:pt x="121449" y="21275"/>
                  </a:cubicBezTo>
                  <a:cubicBezTo>
                    <a:pt x="117783" y="18709"/>
                    <a:pt x="121449" y="15044"/>
                    <a:pt x="123648" y="14677"/>
                  </a:cubicBezTo>
                  <a:cubicBezTo>
                    <a:pt x="130246" y="12845"/>
                    <a:pt x="133911" y="11012"/>
                    <a:pt x="136110" y="2948"/>
                  </a:cubicBezTo>
                  <a:cubicBezTo>
                    <a:pt x="139409" y="-5116"/>
                    <a:pt x="144907" y="5880"/>
                    <a:pt x="149672" y="6247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09" name="Freeform: Shape 25408">
              <a:extLst>
                <a:ext uri="{FF2B5EF4-FFF2-40B4-BE49-F238E27FC236}">
                  <a16:creationId xmlns:a16="http://schemas.microsoft.com/office/drawing/2014/main" id="{C8E2D25E-B9C5-4F57-BCC0-B8F38CC22E51}"/>
                </a:ext>
              </a:extLst>
            </p:cNvPr>
            <p:cNvSpPr/>
            <p:nvPr/>
          </p:nvSpPr>
          <p:spPr>
            <a:xfrm>
              <a:off x="12091248" y="4781428"/>
              <a:ext cx="77856" cy="565333"/>
            </a:xfrm>
            <a:custGeom>
              <a:avLst/>
              <a:gdLst>
                <a:gd name="connsiteX0" fmla="*/ 59095 w 77856"/>
                <a:gd name="connsiteY0" fmla="*/ 10757 h 565333"/>
                <a:gd name="connsiteX1" fmla="*/ 60195 w 77856"/>
                <a:gd name="connsiteY1" fmla="*/ 59507 h 565333"/>
                <a:gd name="connsiteX2" fmla="*/ 66793 w 77856"/>
                <a:gd name="connsiteY2" fmla="*/ 172401 h 565333"/>
                <a:gd name="connsiteX3" fmla="*/ 74123 w 77856"/>
                <a:gd name="connsiteY3" fmla="*/ 262202 h 565333"/>
                <a:gd name="connsiteX4" fmla="*/ 64593 w 77856"/>
                <a:gd name="connsiteY4" fmla="*/ 396722 h 565333"/>
                <a:gd name="connsiteX5" fmla="*/ 54697 w 77856"/>
                <a:gd name="connsiteY5" fmla="*/ 555433 h 565333"/>
                <a:gd name="connsiteX6" fmla="*/ 10712 w 77856"/>
                <a:gd name="connsiteY6" fmla="*/ 560198 h 565333"/>
                <a:gd name="connsiteX7" fmla="*/ 1549 w 77856"/>
                <a:gd name="connsiteY7" fmla="*/ 529409 h 565333"/>
                <a:gd name="connsiteX8" fmla="*/ 6314 w 77856"/>
                <a:gd name="connsiteY8" fmla="*/ 491656 h 565333"/>
                <a:gd name="connsiteX9" fmla="*/ 32705 w 77856"/>
                <a:gd name="connsiteY9" fmla="*/ 391224 h 565333"/>
                <a:gd name="connsiteX10" fmla="*/ 32705 w 77856"/>
                <a:gd name="connsiteY10" fmla="*/ 365200 h 565333"/>
                <a:gd name="connsiteX11" fmla="*/ 34904 w 77856"/>
                <a:gd name="connsiteY11" fmla="*/ 270999 h 565333"/>
                <a:gd name="connsiteX12" fmla="*/ 36370 w 77856"/>
                <a:gd name="connsiteY12" fmla="*/ 206489 h 565333"/>
                <a:gd name="connsiteX13" fmla="*/ 39669 w 77856"/>
                <a:gd name="connsiteY13" fmla="*/ 104224 h 565333"/>
                <a:gd name="connsiteX14" fmla="*/ 35637 w 77856"/>
                <a:gd name="connsiteY14" fmla="*/ 65738 h 565333"/>
                <a:gd name="connsiteX15" fmla="*/ 40768 w 77856"/>
                <a:gd name="connsiteY15" fmla="*/ 9291 h 565333"/>
                <a:gd name="connsiteX16" fmla="*/ 50665 w 77856"/>
                <a:gd name="connsiteY16" fmla="*/ 127 h 565333"/>
                <a:gd name="connsiteX17" fmla="*/ 59095 w 77856"/>
                <a:gd name="connsiteY17" fmla="*/ 10757 h 56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856" h="565333">
                  <a:moveTo>
                    <a:pt x="59095" y="10757"/>
                  </a:moveTo>
                  <a:cubicBezTo>
                    <a:pt x="45167" y="26885"/>
                    <a:pt x="59095" y="43745"/>
                    <a:pt x="60195" y="59507"/>
                  </a:cubicBezTo>
                  <a:cubicBezTo>
                    <a:pt x="62394" y="96894"/>
                    <a:pt x="66060" y="134647"/>
                    <a:pt x="66793" y="172401"/>
                  </a:cubicBezTo>
                  <a:cubicBezTo>
                    <a:pt x="81454" y="201357"/>
                    <a:pt x="78888" y="232879"/>
                    <a:pt x="74123" y="262202"/>
                  </a:cubicBezTo>
                  <a:cubicBezTo>
                    <a:pt x="67159" y="306920"/>
                    <a:pt x="70825" y="352004"/>
                    <a:pt x="64593" y="396722"/>
                  </a:cubicBezTo>
                  <a:cubicBezTo>
                    <a:pt x="57263" y="449504"/>
                    <a:pt x="58729" y="502652"/>
                    <a:pt x="54697" y="555433"/>
                  </a:cubicBezTo>
                  <a:cubicBezTo>
                    <a:pt x="42601" y="566430"/>
                    <a:pt x="25740" y="568629"/>
                    <a:pt x="10712" y="560198"/>
                  </a:cubicBezTo>
                  <a:cubicBezTo>
                    <a:pt x="-2483" y="552868"/>
                    <a:pt x="-650" y="541505"/>
                    <a:pt x="1549" y="529409"/>
                  </a:cubicBezTo>
                  <a:cubicBezTo>
                    <a:pt x="3748" y="516947"/>
                    <a:pt x="-1384" y="503385"/>
                    <a:pt x="6314" y="491656"/>
                  </a:cubicBezTo>
                  <a:cubicBezTo>
                    <a:pt x="6680" y="456101"/>
                    <a:pt x="28306" y="425679"/>
                    <a:pt x="32705" y="391224"/>
                  </a:cubicBezTo>
                  <a:cubicBezTo>
                    <a:pt x="33804" y="382794"/>
                    <a:pt x="33438" y="373630"/>
                    <a:pt x="32705" y="365200"/>
                  </a:cubicBezTo>
                  <a:cubicBezTo>
                    <a:pt x="30139" y="333678"/>
                    <a:pt x="38936" y="302888"/>
                    <a:pt x="34904" y="270999"/>
                  </a:cubicBezTo>
                  <a:cubicBezTo>
                    <a:pt x="32338" y="249740"/>
                    <a:pt x="35637" y="228114"/>
                    <a:pt x="36370" y="206489"/>
                  </a:cubicBezTo>
                  <a:cubicBezTo>
                    <a:pt x="31238" y="172401"/>
                    <a:pt x="39302" y="138312"/>
                    <a:pt x="39669" y="104224"/>
                  </a:cubicBezTo>
                  <a:cubicBezTo>
                    <a:pt x="40035" y="91395"/>
                    <a:pt x="39302" y="77834"/>
                    <a:pt x="35637" y="65738"/>
                  </a:cubicBezTo>
                  <a:cubicBezTo>
                    <a:pt x="29406" y="45578"/>
                    <a:pt x="38936" y="27984"/>
                    <a:pt x="40768" y="9291"/>
                  </a:cubicBezTo>
                  <a:cubicBezTo>
                    <a:pt x="41502" y="3793"/>
                    <a:pt x="44800" y="494"/>
                    <a:pt x="50665" y="127"/>
                  </a:cubicBezTo>
                  <a:cubicBezTo>
                    <a:pt x="59462" y="-972"/>
                    <a:pt x="59095" y="5259"/>
                    <a:pt x="59095" y="10757"/>
                  </a:cubicBezTo>
                  <a:close/>
                </a:path>
              </a:pathLst>
            </a:custGeom>
            <a:solidFill>
              <a:srgbClr val="DB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10" name="Freeform: Shape 25409">
              <a:extLst>
                <a:ext uri="{FF2B5EF4-FFF2-40B4-BE49-F238E27FC236}">
                  <a16:creationId xmlns:a16="http://schemas.microsoft.com/office/drawing/2014/main" id="{45F7B635-28A7-4D94-8382-449E9062873B}"/>
                </a:ext>
              </a:extLst>
            </p:cNvPr>
            <p:cNvSpPr/>
            <p:nvPr/>
          </p:nvSpPr>
          <p:spPr>
            <a:xfrm>
              <a:off x="12293293" y="4742738"/>
              <a:ext cx="34087" cy="12262"/>
            </a:xfrm>
            <a:custGeom>
              <a:avLst/>
              <a:gdLst>
                <a:gd name="connsiteX0" fmla="*/ 34088 w 34087"/>
                <a:gd name="connsiteY0" fmla="*/ 8761 h 12262"/>
                <a:gd name="connsiteX1" fmla="*/ 0 w 34087"/>
                <a:gd name="connsiteY1" fmla="*/ 8028 h 12262"/>
                <a:gd name="connsiteX2" fmla="*/ 3665 w 34087"/>
                <a:gd name="connsiteY2" fmla="*/ 330 h 12262"/>
                <a:gd name="connsiteX3" fmla="*/ 3665 w 34087"/>
                <a:gd name="connsiteY3" fmla="*/ 330 h 12262"/>
                <a:gd name="connsiteX4" fmla="*/ 34088 w 34087"/>
                <a:gd name="connsiteY4" fmla="*/ 8761 h 1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7" h="12262">
                  <a:moveTo>
                    <a:pt x="34088" y="8761"/>
                  </a:moveTo>
                  <a:cubicBezTo>
                    <a:pt x="22725" y="13892"/>
                    <a:pt x="11363" y="13159"/>
                    <a:pt x="0" y="8028"/>
                  </a:cubicBezTo>
                  <a:cubicBezTo>
                    <a:pt x="1100" y="5462"/>
                    <a:pt x="2566" y="2896"/>
                    <a:pt x="3665" y="330"/>
                  </a:cubicBezTo>
                  <a:lnTo>
                    <a:pt x="3665" y="330"/>
                  </a:lnTo>
                  <a:cubicBezTo>
                    <a:pt x="13928" y="2163"/>
                    <a:pt x="26757" y="-5168"/>
                    <a:pt x="34088" y="8761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11" name="Freeform: Shape 25410">
              <a:extLst>
                <a:ext uri="{FF2B5EF4-FFF2-40B4-BE49-F238E27FC236}">
                  <a16:creationId xmlns:a16="http://schemas.microsoft.com/office/drawing/2014/main" id="{4E9E6E1A-C146-4862-B3C1-6523F199A047}"/>
                </a:ext>
              </a:extLst>
            </p:cNvPr>
            <p:cNvSpPr/>
            <p:nvPr/>
          </p:nvSpPr>
          <p:spPr>
            <a:xfrm>
              <a:off x="12048812" y="4694727"/>
              <a:ext cx="185101" cy="26716"/>
            </a:xfrm>
            <a:custGeom>
              <a:avLst/>
              <a:gdLst>
                <a:gd name="connsiteX0" fmla="*/ 4398 w 185101"/>
                <a:gd name="connsiteY0" fmla="*/ 19019 h 26716"/>
                <a:gd name="connsiteX1" fmla="*/ 0 w 185101"/>
                <a:gd name="connsiteY1" fmla="*/ 18286 h 26716"/>
                <a:gd name="connsiteX2" fmla="*/ 13929 w 185101"/>
                <a:gd name="connsiteY2" fmla="*/ 14987 h 26716"/>
                <a:gd name="connsiteX3" fmla="*/ 156145 w 185101"/>
                <a:gd name="connsiteY3" fmla="*/ 326 h 26716"/>
                <a:gd name="connsiteX4" fmla="*/ 165309 w 185101"/>
                <a:gd name="connsiteY4" fmla="*/ 326 h 26716"/>
                <a:gd name="connsiteX5" fmla="*/ 185102 w 185101"/>
                <a:gd name="connsiteY5" fmla="*/ 5457 h 26716"/>
                <a:gd name="connsiteX6" fmla="*/ 172273 w 185101"/>
                <a:gd name="connsiteY6" fmla="*/ 12055 h 26716"/>
                <a:gd name="connsiteX7" fmla="*/ 161644 w 185101"/>
                <a:gd name="connsiteY7" fmla="*/ 15720 h 26716"/>
                <a:gd name="connsiteX8" fmla="*/ 78806 w 185101"/>
                <a:gd name="connsiteY8" fmla="*/ 26717 h 26716"/>
                <a:gd name="connsiteX9" fmla="*/ 4398 w 185101"/>
                <a:gd name="connsiteY9" fmla="*/ 19019 h 2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101" h="26716">
                  <a:moveTo>
                    <a:pt x="4398" y="19019"/>
                  </a:moveTo>
                  <a:cubicBezTo>
                    <a:pt x="2932" y="18653"/>
                    <a:pt x="1466" y="18653"/>
                    <a:pt x="0" y="18286"/>
                  </a:cubicBezTo>
                  <a:cubicBezTo>
                    <a:pt x="4032" y="13888"/>
                    <a:pt x="9163" y="14621"/>
                    <a:pt x="13929" y="14987"/>
                  </a:cubicBezTo>
                  <a:cubicBezTo>
                    <a:pt x="61945" y="16453"/>
                    <a:pt x="109228" y="9123"/>
                    <a:pt x="156145" y="326"/>
                  </a:cubicBezTo>
                  <a:cubicBezTo>
                    <a:pt x="159078" y="-407"/>
                    <a:pt x="162377" y="326"/>
                    <a:pt x="165309" y="326"/>
                  </a:cubicBezTo>
                  <a:cubicBezTo>
                    <a:pt x="170441" y="7290"/>
                    <a:pt x="178138" y="2158"/>
                    <a:pt x="185102" y="5457"/>
                  </a:cubicBezTo>
                  <a:cubicBezTo>
                    <a:pt x="180337" y="8023"/>
                    <a:pt x="176305" y="9856"/>
                    <a:pt x="172273" y="12055"/>
                  </a:cubicBezTo>
                  <a:cubicBezTo>
                    <a:pt x="168608" y="13155"/>
                    <a:pt x="165309" y="14621"/>
                    <a:pt x="161644" y="15720"/>
                  </a:cubicBezTo>
                  <a:cubicBezTo>
                    <a:pt x="134520" y="22318"/>
                    <a:pt x="106663" y="25250"/>
                    <a:pt x="78806" y="26717"/>
                  </a:cubicBezTo>
                  <a:cubicBezTo>
                    <a:pt x="53881" y="25250"/>
                    <a:pt x="28590" y="28549"/>
                    <a:pt x="4398" y="19019"/>
                  </a:cubicBezTo>
                  <a:close/>
                </a:path>
              </a:pathLst>
            </a:custGeom>
            <a:solidFill>
              <a:srgbClr val="CDC5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12" name="Freeform: Shape 25411">
              <a:extLst>
                <a:ext uri="{FF2B5EF4-FFF2-40B4-BE49-F238E27FC236}">
                  <a16:creationId xmlns:a16="http://schemas.microsoft.com/office/drawing/2014/main" id="{C99626C1-EA0D-494C-AF69-2C792E42175C}"/>
                </a:ext>
              </a:extLst>
            </p:cNvPr>
            <p:cNvSpPr/>
            <p:nvPr/>
          </p:nvSpPr>
          <p:spPr>
            <a:xfrm>
              <a:off x="11990652" y="4615870"/>
              <a:ext cx="39466" cy="34157"/>
            </a:xfrm>
            <a:custGeom>
              <a:avLst/>
              <a:gdLst>
                <a:gd name="connsiteX0" fmla="*/ 1346 w 39466"/>
                <a:gd name="connsiteY0" fmla="*/ 23102 h 34157"/>
                <a:gd name="connsiteX1" fmla="*/ 17474 w 39466"/>
                <a:gd name="connsiteY1" fmla="*/ 10 h 34157"/>
                <a:gd name="connsiteX2" fmla="*/ 21872 w 39466"/>
                <a:gd name="connsiteY2" fmla="*/ 7341 h 34157"/>
                <a:gd name="connsiteX3" fmla="*/ 28104 w 39466"/>
                <a:gd name="connsiteY3" fmla="*/ 17237 h 34157"/>
                <a:gd name="connsiteX4" fmla="*/ 39466 w 39466"/>
                <a:gd name="connsiteY4" fmla="*/ 33365 h 34157"/>
                <a:gd name="connsiteX5" fmla="*/ 1346 w 39466"/>
                <a:gd name="connsiteY5" fmla="*/ 23102 h 3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66" h="34157">
                  <a:moveTo>
                    <a:pt x="1346" y="23102"/>
                  </a:moveTo>
                  <a:cubicBezTo>
                    <a:pt x="-1953" y="9540"/>
                    <a:pt x="-120" y="-357"/>
                    <a:pt x="17474" y="10"/>
                  </a:cubicBezTo>
                  <a:cubicBezTo>
                    <a:pt x="23705" y="10"/>
                    <a:pt x="27004" y="10"/>
                    <a:pt x="21872" y="7341"/>
                  </a:cubicBezTo>
                  <a:cubicBezTo>
                    <a:pt x="18574" y="12106"/>
                    <a:pt x="24805" y="14305"/>
                    <a:pt x="28104" y="17237"/>
                  </a:cubicBezTo>
                  <a:cubicBezTo>
                    <a:pt x="33235" y="21636"/>
                    <a:pt x="39466" y="25301"/>
                    <a:pt x="39466" y="33365"/>
                  </a:cubicBezTo>
                  <a:cubicBezTo>
                    <a:pt x="24805" y="36664"/>
                    <a:pt x="13442" y="28966"/>
                    <a:pt x="1346" y="23102"/>
                  </a:cubicBezTo>
                  <a:close/>
                </a:path>
              </a:pathLst>
            </a:custGeom>
            <a:solidFill>
              <a:srgbClr val="816B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13" name="Freeform: Shape 25412">
              <a:extLst>
                <a:ext uri="{FF2B5EF4-FFF2-40B4-BE49-F238E27FC236}">
                  <a16:creationId xmlns:a16="http://schemas.microsoft.com/office/drawing/2014/main" id="{C8983B34-A9AA-4F21-B19E-CCFFE8F71B03}"/>
                </a:ext>
              </a:extLst>
            </p:cNvPr>
            <p:cNvSpPr/>
            <p:nvPr/>
          </p:nvSpPr>
          <p:spPr>
            <a:xfrm>
              <a:off x="12296959" y="4719075"/>
              <a:ext cx="82104" cy="32424"/>
            </a:xfrm>
            <a:custGeom>
              <a:avLst/>
              <a:gdLst>
                <a:gd name="connsiteX0" fmla="*/ 30423 w 82104"/>
                <a:gd name="connsiteY0" fmla="*/ 32425 h 32424"/>
                <a:gd name="connsiteX1" fmla="*/ 0 w 82104"/>
                <a:gd name="connsiteY1" fmla="*/ 24361 h 32424"/>
                <a:gd name="connsiteX2" fmla="*/ 22725 w 82104"/>
                <a:gd name="connsiteY2" fmla="*/ 5668 h 32424"/>
                <a:gd name="connsiteX3" fmla="*/ 66710 w 82104"/>
                <a:gd name="connsiteY3" fmla="*/ 8966 h 32424"/>
                <a:gd name="connsiteX4" fmla="*/ 78439 w 82104"/>
                <a:gd name="connsiteY4" fmla="*/ 10432 h 32424"/>
                <a:gd name="connsiteX5" fmla="*/ 82105 w 82104"/>
                <a:gd name="connsiteY5" fmla="*/ 13731 h 32424"/>
                <a:gd name="connsiteX6" fmla="*/ 61945 w 82104"/>
                <a:gd name="connsiteY6" fmla="*/ 28393 h 32424"/>
                <a:gd name="connsiteX7" fmla="*/ 30423 w 82104"/>
                <a:gd name="connsiteY7" fmla="*/ 32425 h 3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104" h="32424">
                  <a:moveTo>
                    <a:pt x="30423" y="32425"/>
                  </a:moveTo>
                  <a:cubicBezTo>
                    <a:pt x="21626" y="24728"/>
                    <a:pt x="9163" y="30592"/>
                    <a:pt x="0" y="24361"/>
                  </a:cubicBezTo>
                  <a:cubicBezTo>
                    <a:pt x="8064" y="18863"/>
                    <a:pt x="20526" y="18496"/>
                    <a:pt x="22725" y="5668"/>
                  </a:cubicBezTo>
                  <a:cubicBezTo>
                    <a:pt x="38120" y="-2030"/>
                    <a:pt x="53148" y="-2763"/>
                    <a:pt x="66710" y="8966"/>
                  </a:cubicBezTo>
                  <a:cubicBezTo>
                    <a:pt x="70742" y="12632"/>
                    <a:pt x="74407" y="11532"/>
                    <a:pt x="78439" y="10432"/>
                  </a:cubicBezTo>
                  <a:cubicBezTo>
                    <a:pt x="79539" y="11532"/>
                    <a:pt x="80639" y="12632"/>
                    <a:pt x="82105" y="13731"/>
                  </a:cubicBezTo>
                  <a:cubicBezTo>
                    <a:pt x="79172" y="23994"/>
                    <a:pt x="73308" y="28759"/>
                    <a:pt x="61945" y="28393"/>
                  </a:cubicBezTo>
                  <a:cubicBezTo>
                    <a:pt x="50949" y="28393"/>
                    <a:pt x="40686" y="30959"/>
                    <a:pt x="30423" y="32425"/>
                  </a:cubicBezTo>
                  <a:close/>
                </a:path>
              </a:pathLst>
            </a:custGeom>
            <a:solidFill>
              <a:srgbClr val="A581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14" name="Freeform: Shape 25413">
              <a:extLst>
                <a:ext uri="{FF2B5EF4-FFF2-40B4-BE49-F238E27FC236}">
                  <a16:creationId xmlns:a16="http://schemas.microsoft.com/office/drawing/2014/main" id="{90DA98CB-BC43-404E-9918-F5BDABFA8100}"/>
                </a:ext>
              </a:extLst>
            </p:cNvPr>
            <p:cNvSpPr/>
            <p:nvPr/>
          </p:nvSpPr>
          <p:spPr>
            <a:xfrm>
              <a:off x="12127984" y="4709708"/>
              <a:ext cx="82837" cy="15848"/>
            </a:xfrm>
            <a:custGeom>
              <a:avLst/>
              <a:gdLst>
                <a:gd name="connsiteX0" fmla="*/ 0 w 82837"/>
                <a:gd name="connsiteY0" fmla="*/ 11369 h 15848"/>
                <a:gd name="connsiteX1" fmla="*/ 82838 w 82837"/>
                <a:gd name="connsiteY1" fmla="*/ 372 h 15848"/>
                <a:gd name="connsiteX2" fmla="*/ 78439 w 82837"/>
                <a:gd name="connsiteY2" fmla="*/ 8803 h 15848"/>
                <a:gd name="connsiteX3" fmla="*/ 7697 w 82837"/>
                <a:gd name="connsiteY3" fmla="*/ 15034 h 15848"/>
                <a:gd name="connsiteX4" fmla="*/ 0 w 82837"/>
                <a:gd name="connsiteY4" fmla="*/ 11369 h 1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37" h="15848">
                  <a:moveTo>
                    <a:pt x="0" y="11369"/>
                  </a:moveTo>
                  <a:cubicBezTo>
                    <a:pt x="27124" y="3671"/>
                    <a:pt x="54614" y="-1460"/>
                    <a:pt x="82838" y="372"/>
                  </a:cubicBezTo>
                  <a:cubicBezTo>
                    <a:pt x="82105" y="3671"/>
                    <a:pt x="83937" y="8803"/>
                    <a:pt x="78439" y="8803"/>
                  </a:cubicBezTo>
                  <a:cubicBezTo>
                    <a:pt x="54614" y="8803"/>
                    <a:pt x="31889" y="18699"/>
                    <a:pt x="7697" y="15034"/>
                  </a:cubicBezTo>
                  <a:cubicBezTo>
                    <a:pt x="5132" y="13568"/>
                    <a:pt x="2566" y="12468"/>
                    <a:pt x="0" y="11369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15" name="Freeform: Shape 25414">
              <a:extLst>
                <a:ext uri="{FF2B5EF4-FFF2-40B4-BE49-F238E27FC236}">
                  <a16:creationId xmlns:a16="http://schemas.microsoft.com/office/drawing/2014/main" id="{F517CBE1-B9B2-4FB9-9799-6D23FE3B2FFB}"/>
                </a:ext>
              </a:extLst>
            </p:cNvPr>
            <p:cNvSpPr/>
            <p:nvPr/>
          </p:nvSpPr>
          <p:spPr>
            <a:xfrm>
              <a:off x="11478111" y="7346908"/>
              <a:ext cx="173641" cy="48801"/>
            </a:xfrm>
            <a:custGeom>
              <a:avLst/>
              <a:gdLst>
                <a:gd name="connsiteX0" fmla="*/ 154313 w 173641"/>
                <a:gd name="connsiteY0" fmla="*/ 30108 h 48801"/>
                <a:gd name="connsiteX1" fmla="*/ 146615 w 173641"/>
                <a:gd name="connsiteY1" fmla="*/ 34140 h 48801"/>
                <a:gd name="connsiteX2" fmla="*/ 0 w 173641"/>
                <a:gd name="connsiteY2" fmla="*/ 48801 h 48801"/>
                <a:gd name="connsiteX3" fmla="*/ 4032 w 173641"/>
                <a:gd name="connsiteY3" fmla="*/ 37439 h 48801"/>
                <a:gd name="connsiteX4" fmla="*/ 67810 w 173641"/>
                <a:gd name="connsiteY4" fmla="*/ 30108 h 48801"/>
                <a:gd name="connsiteX5" fmla="*/ 146982 w 173641"/>
                <a:gd name="connsiteY5" fmla="*/ 6283 h 48801"/>
                <a:gd name="connsiteX6" fmla="*/ 173373 w 173641"/>
                <a:gd name="connsiteY6" fmla="*/ 7749 h 48801"/>
                <a:gd name="connsiteX7" fmla="*/ 154313 w 173641"/>
                <a:gd name="connsiteY7" fmla="*/ 30108 h 4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641" h="48801">
                  <a:moveTo>
                    <a:pt x="154313" y="30108"/>
                  </a:moveTo>
                  <a:cubicBezTo>
                    <a:pt x="151747" y="31574"/>
                    <a:pt x="149181" y="33040"/>
                    <a:pt x="146615" y="34140"/>
                  </a:cubicBezTo>
                  <a:cubicBezTo>
                    <a:pt x="97866" y="38905"/>
                    <a:pt x="48750" y="44036"/>
                    <a:pt x="0" y="48801"/>
                  </a:cubicBezTo>
                  <a:cubicBezTo>
                    <a:pt x="1466" y="45136"/>
                    <a:pt x="2566" y="41470"/>
                    <a:pt x="4032" y="37439"/>
                  </a:cubicBezTo>
                  <a:cubicBezTo>
                    <a:pt x="23825" y="23510"/>
                    <a:pt x="45817" y="26809"/>
                    <a:pt x="67810" y="30108"/>
                  </a:cubicBezTo>
                  <a:cubicBezTo>
                    <a:pt x="95300" y="25343"/>
                    <a:pt x="122057" y="19478"/>
                    <a:pt x="146982" y="6283"/>
                  </a:cubicBezTo>
                  <a:cubicBezTo>
                    <a:pt x="153946" y="2617"/>
                    <a:pt x="165675" y="-6546"/>
                    <a:pt x="173373" y="7749"/>
                  </a:cubicBezTo>
                  <a:cubicBezTo>
                    <a:pt x="175572" y="22777"/>
                    <a:pt x="163843" y="25709"/>
                    <a:pt x="154313" y="3010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16" name="Freeform: Shape 25415">
              <a:extLst>
                <a:ext uri="{FF2B5EF4-FFF2-40B4-BE49-F238E27FC236}">
                  <a16:creationId xmlns:a16="http://schemas.microsoft.com/office/drawing/2014/main" id="{A1D26F2A-5085-460F-B91E-6A07202BCF8D}"/>
                </a:ext>
              </a:extLst>
            </p:cNvPr>
            <p:cNvSpPr/>
            <p:nvPr/>
          </p:nvSpPr>
          <p:spPr>
            <a:xfrm>
              <a:off x="12530224" y="6176602"/>
              <a:ext cx="83653" cy="267929"/>
            </a:xfrm>
            <a:custGeom>
              <a:avLst/>
              <a:gdLst>
                <a:gd name="connsiteX0" fmla="*/ 6818 w 83653"/>
                <a:gd name="connsiteY0" fmla="*/ 234585 h 267929"/>
                <a:gd name="connsiteX1" fmla="*/ 30643 w 83653"/>
                <a:gd name="connsiteY1" fmla="*/ 149181 h 267929"/>
                <a:gd name="connsiteX2" fmla="*/ 59599 w 83653"/>
                <a:gd name="connsiteY2" fmla="*/ 24558 h 267929"/>
                <a:gd name="connsiteX3" fmla="*/ 74994 w 83653"/>
                <a:gd name="connsiteY3" fmla="*/ 0 h 267929"/>
                <a:gd name="connsiteX4" fmla="*/ 82691 w 83653"/>
                <a:gd name="connsiteY4" fmla="*/ 31889 h 267929"/>
                <a:gd name="connsiteX5" fmla="*/ 56301 w 83653"/>
                <a:gd name="connsiteY5" fmla="*/ 163110 h 267929"/>
                <a:gd name="connsiteX6" fmla="*/ 37974 w 83653"/>
                <a:gd name="connsiteY6" fmla="*/ 237884 h 267929"/>
                <a:gd name="connsiteX7" fmla="*/ 21846 w 83653"/>
                <a:gd name="connsiteY7" fmla="*/ 265374 h 267929"/>
                <a:gd name="connsiteX8" fmla="*/ 6818 w 83653"/>
                <a:gd name="connsiteY8" fmla="*/ 263908 h 267929"/>
                <a:gd name="connsiteX9" fmla="*/ 587 w 83653"/>
                <a:gd name="connsiteY9" fmla="*/ 252178 h 267929"/>
                <a:gd name="connsiteX10" fmla="*/ 6818 w 83653"/>
                <a:gd name="connsiteY10" fmla="*/ 234585 h 26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53" h="267929">
                  <a:moveTo>
                    <a:pt x="6818" y="234585"/>
                  </a:moveTo>
                  <a:cubicBezTo>
                    <a:pt x="18547" y="207094"/>
                    <a:pt x="21846" y="177405"/>
                    <a:pt x="30643" y="149181"/>
                  </a:cubicBezTo>
                  <a:cubicBezTo>
                    <a:pt x="43472" y="108129"/>
                    <a:pt x="49703" y="65977"/>
                    <a:pt x="59599" y="24558"/>
                  </a:cubicBezTo>
                  <a:cubicBezTo>
                    <a:pt x="64365" y="16861"/>
                    <a:pt x="69129" y="8797"/>
                    <a:pt x="74994" y="0"/>
                  </a:cubicBezTo>
                  <a:cubicBezTo>
                    <a:pt x="82691" y="9897"/>
                    <a:pt x="85257" y="19060"/>
                    <a:pt x="82691" y="31889"/>
                  </a:cubicBezTo>
                  <a:cubicBezTo>
                    <a:pt x="74261" y="75507"/>
                    <a:pt x="67663" y="119858"/>
                    <a:pt x="56301" y="163110"/>
                  </a:cubicBezTo>
                  <a:cubicBezTo>
                    <a:pt x="49703" y="187668"/>
                    <a:pt x="44205" y="212959"/>
                    <a:pt x="37974" y="237884"/>
                  </a:cubicBezTo>
                  <a:cubicBezTo>
                    <a:pt x="35041" y="249246"/>
                    <a:pt x="25511" y="254745"/>
                    <a:pt x="21846" y="265374"/>
                  </a:cubicBezTo>
                  <a:cubicBezTo>
                    <a:pt x="20013" y="271239"/>
                    <a:pt x="11950" y="265374"/>
                    <a:pt x="6818" y="263908"/>
                  </a:cubicBezTo>
                  <a:cubicBezTo>
                    <a:pt x="1320" y="262442"/>
                    <a:pt x="-1246" y="258043"/>
                    <a:pt x="587" y="252178"/>
                  </a:cubicBezTo>
                  <a:cubicBezTo>
                    <a:pt x="2419" y="246314"/>
                    <a:pt x="4619" y="240449"/>
                    <a:pt x="6818" y="234585"/>
                  </a:cubicBezTo>
                  <a:close/>
                </a:path>
              </a:pathLst>
            </a:custGeom>
            <a:solidFill>
              <a:srgbClr val="AEA6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17" name="Freeform: Shape 25416">
              <a:extLst>
                <a:ext uri="{FF2B5EF4-FFF2-40B4-BE49-F238E27FC236}">
                  <a16:creationId xmlns:a16="http://schemas.microsoft.com/office/drawing/2014/main" id="{07784F8E-67A0-4466-B4F3-8C9A826676A8}"/>
                </a:ext>
              </a:extLst>
            </p:cNvPr>
            <p:cNvSpPr/>
            <p:nvPr/>
          </p:nvSpPr>
          <p:spPr>
            <a:xfrm>
              <a:off x="10676004" y="7154527"/>
              <a:ext cx="342432" cy="85084"/>
            </a:xfrm>
            <a:custGeom>
              <a:avLst/>
              <a:gdLst>
                <a:gd name="connsiteX0" fmla="*/ 2320 w 342432"/>
                <a:gd name="connsiteY0" fmla="*/ 52048 h 85084"/>
                <a:gd name="connsiteX1" fmla="*/ 1587 w 342432"/>
                <a:gd name="connsiteY1" fmla="*/ 37387 h 85084"/>
                <a:gd name="connsiteX2" fmla="*/ 22480 w 342432"/>
                <a:gd name="connsiteY2" fmla="*/ 39953 h 85084"/>
                <a:gd name="connsiteX3" fmla="*/ 78560 w 342432"/>
                <a:gd name="connsiteY3" fmla="*/ 40319 h 85084"/>
                <a:gd name="connsiteX4" fmla="*/ 121812 w 342432"/>
                <a:gd name="connsiteY4" fmla="*/ 33355 h 85084"/>
                <a:gd name="connsiteX5" fmla="*/ 153334 w 342432"/>
                <a:gd name="connsiteY5" fmla="*/ 30056 h 85084"/>
                <a:gd name="connsiteX6" fmla="*/ 160298 w 342432"/>
                <a:gd name="connsiteY6" fmla="*/ 19793 h 85084"/>
                <a:gd name="connsiteX7" fmla="*/ 185956 w 342432"/>
                <a:gd name="connsiteY7" fmla="*/ 16128 h 85084"/>
                <a:gd name="connsiteX8" fmla="*/ 229574 w 342432"/>
                <a:gd name="connsiteY8" fmla="*/ 9163 h 85084"/>
                <a:gd name="connsiteX9" fmla="*/ 236905 w 342432"/>
                <a:gd name="connsiteY9" fmla="*/ 30056 h 85084"/>
                <a:gd name="connsiteX10" fmla="*/ 284188 w 342432"/>
                <a:gd name="connsiteY10" fmla="*/ 0 h 85084"/>
                <a:gd name="connsiteX11" fmla="*/ 296651 w 342432"/>
                <a:gd name="connsiteY11" fmla="*/ 7697 h 85084"/>
                <a:gd name="connsiteX12" fmla="*/ 319376 w 342432"/>
                <a:gd name="connsiteY12" fmla="*/ 8797 h 85084"/>
                <a:gd name="connsiteX13" fmla="*/ 335504 w 342432"/>
                <a:gd name="connsiteY13" fmla="*/ 4399 h 85084"/>
                <a:gd name="connsiteX14" fmla="*/ 335870 w 342432"/>
                <a:gd name="connsiteY14" fmla="*/ 21626 h 85084"/>
                <a:gd name="connsiteX15" fmla="*/ 341735 w 342432"/>
                <a:gd name="connsiteY15" fmla="*/ 38853 h 85084"/>
                <a:gd name="connsiteX16" fmla="*/ 340269 w 342432"/>
                <a:gd name="connsiteY16" fmla="*/ 46184 h 85084"/>
                <a:gd name="connsiteX17" fmla="*/ 208681 w 342432"/>
                <a:gd name="connsiteY17" fmla="*/ 64511 h 85084"/>
                <a:gd name="connsiteX18" fmla="*/ 178992 w 342432"/>
                <a:gd name="connsiteY18" fmla="*/ 65244 h 85084"/>
                <a:gd name="connsiteX19" fmla="*/ 135007 w 342432"/>
                <a:gd name="connsiteY19" fmla="*/ 82471 h 85084"/>
                <a:gd name="connsiteX20" fmla="*/ 103851 w 342432"/>
                <a:gd name="connsiteY20" fmla="*/ 81372 h 85084"/>
                <a:gd name="connsiteX21" fmla="*/ 92855 w 342432"/>
                <a:gd name="connsiteY21" fmla="*/ 80272 h 85084"/>
                <a:gd name="connsiteX22" fmla="*/ 89190 w 342432"/>
                <a:gd name="connsiteY22" fmla="*/ 79539 h 85084"/>
                <a:gd name="connsiteX23" fmla="*/ 2320 w 342432"/>
                <a:gd name="connsiteY23" fmla="*/ 52048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432" h="85084">
                  <a:moveTo>
                    <a:pt x="2320" y="52048"/>
                  </a:moveTo>
                  <a:cubicBezTo>
                    <a:pt x="4519" y="46917"/>
                    <a:pt x="-3178" y="37753"/>
                    <a:pt x="1587" y="37387"/>
                  </a:cubicBezTo>
                  <a:cubicBezTo>
                    <a:pt x="7818" y="37020"/>
                    <a:pt x="14782" y="34455"/>
                    <a:pt x="22480" y="39953"/>
                  </a:cubicBezTo>
                  <a:cubicBezTo>
                    <a:pt x="40440" y="53515"/>
                    <a:pt x="59133" y="53515"/>
                    <a:pt x="78560" y="40319"/>
                  </a:cubicBezTo>
                  <a:cubicBezTo>
                    <a:pt x="91022" y="31889"/>
                    <a:pt x="107517" y="39953"/>
                    <a:pt x="121812" y="33355"/>
                  </a:cubicBezTo>
                  <a:cubicBezTo>
                    <a:pt x="130242" y="29323"/>
                    <a:pt x="140505" y="19793"/>
                    <a:pt x="153334" y="30056"/>
                  </a:cubicBezTo>
                  <a:cubicBezTo>
                    <a:pt x="158465" y="34088"/>
                    <a:pt x="156633" y="22725"/>
                    <a:pt x="160298" y="19793"/>
                  </a:cubicBezTo>
                  <a:cubicBezTo>
                    <a:pt x="168729" y="17594"/>
                    <a:pt x="178259" y="23825"/>
                    <a:pt x="185956" y="16128"/>
                  </a:cubicBezTo>
                  <a:cubicBezTo>
                    <a:pt x="199518" y="8431"/>
                    <a:pt x="214546" y="8064"/>
                    <a:pt x="229574" y="9163"/>
                  </a:cubicBezTo>
                  <a:cubicBezTo>
                    <a:pt x="246068" y="10263"/>
                    <a:pt x="247168" y="12096"/>
                    <a:pt x="236905" y="30056"/>
                  </a:cubicBezTo>
                  <a:cubicBezTo>
                    <a:pt x="251933" y="15761"/>
                    <a:pt x="264762" y="2932"/>
                    <a:pt x="284188" y="0"/>
                  </a:cubicBezTo>
                  <a:cubicBezTo>
                    <a:pt x="289320" y="733"/>
                    <a:pt x="293352" y="4032"/>
                    <a:pt x="296651" y="7697"/>
                  </a:cubicBezTo>
                  <a:cubicBezTo>
                    <a:pt x="303981" y="15395"/>
                    <a:pt x="311312" y="16128"/>
                    <a:pt x="319376" y="8797"/>
                  </a:cubicBezTo>
                  <a:cubicBezTo>
                    <a:pt x="324141" y="4399"/>
                    <a:pt x="329272" y="-733"/>
                    <a:pt x="335504" y="4399"/>
                  </a:cubicBezTo>
                  <a:cubicBezTo>
                    <a:pt x="341735" y="9163"/>
                    <a:pt x="338436" y="16128"/>
                    <a:pt x="335870" y="21626"/>
                  </a:cubicBezTo>
                  <a:cubicBezTo>
                    <a:pt x="331838" y="29690"/>
                    <a:pt x="335504" y="34455"/>
                    <a:pt x="341735" y="38853"/>
                  </a:cubicBezTo>
                  <a:cubicBezTo>
                    <a:pt x="342834" y="41419"/>
                    <a:pt x="342834" y="43985"/>
                    <a:pt x="340269" y="46184"/>
                  </a:cubicBezTo>
                  <a:cubicBezTo>
                    <a:pt x="296284" y="52415"/>
                    <a:pt x="252299" y="58646"/>
                    <a:pt x="208681" y="64511"/>
                  </a:cubicBezTo>
                  <a:cubicBezTo>
                    <a:pt x="198785" y="65977"/>
                    <a:pt x="188888" y="65244"/>
                    <a:pt x="178992" y="65244"/>
                  </a:cubicBezTo>
                  <a:cubicBezTo>
                    <a:pt x="162497" y="65977"/>
                    <a:pt x="150768" y="78439"/>
                    <a:pt x="135007" y="82471"/>
                  </a:cubicBezTo>
                  <a:cubicBezTo>
                    <a:pt x="123278" y="85404"/>
                    <a:pt x="114114" y="86870"/>
                    <a:pt x="103851" y="81372"/>
                  </a:cubicBezTo>
                  <a:cubicBezTo>
                    <a:pt x="100186" y="79539"/>
                    <a:pt x="97254" y="74041"/>
                    <a:pt x="92855" y="80272"/>
                  </a:cubicBezTo>
                  <a:cubicBezTo>
                    <a:pt x="91755" y="79905"/>
                    <a:pt x="90289" y="79905"/>
                    <a:pt x="89190" y="79539"/>
                  </a:cubicBezTo>
                  <a:cubicBezTo>
                    <a:pt x="62432" y="61945"/>
                    <a:pt x="33842" y="52782"/>
                    <a:pt x="2320" y="52048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18" name="Freeform: Shape 25417">
              <a:extLst>
                <a:ext uri="{FF2B5EF4-FFF2-40B4-BE49-F238E27FC236}">
                  <a16:creationId xmlns:a16="http://schemas.microsoft.com/office/drawing/2014/main" id="{78D045EB-4138-49AB-9830-5E8414D7EA9C}"/>
                </a:ext>
              </a:extLst>
            </p:cNvPr>
            <p:cNvSpPr/>
            <p:nvPr/>
          </p:nvSpPr>
          <p:spPr>
            <a:xfrm>
              <a:off x="10504218" y="7076454"/>
              <a:ext cx="189500" cy="145973"/>
            </a:xfrm>
            <a:custGeom>
              <a:avLst/>
              <a:gdLst>
                <a:gd name="connsiteX0" fmla="*/ 8797 w 189500"/>
                <a:gd name="connsiteY0" fmla="*/ 0 h 145973"/>
                <a:gd name="connsiteX1" fmla="*/ 79172 w 189500"/>
                <a:gd name="connsiteY1" fmla="*/ 65244 h 145973"/>
                <a:gd name="connsiteX2" fmla="*/ 174472 w 189500"/>
                <a:gd name="connsiteY2" fmla="*/ 131587 h 145973"/>
                <a:gd name="connsiteX3" fmla="*/ 189500 w 189500"/>
                <a:gd name="connsiteY3" fmla="*/ 136352 h 145973"/>
                <a:gd name="connsiteX4" fmla="*/ 84304 w 189500"/>
                <a:gd name="connsiteY4" fmla="*/ 138552 h 145973"/>
                <a:gd name="connsiteX5" fmla="*/ 33355 w 189500"/>
                <a:gd name="connsiteY5" fmla="*/ 75140 h 145973"/>
                <a:gd name="connsiteX6" fmla="*/ 20526 w 189500"/>
                <a:gd name="connsiteY6" fmla="*/ 89435 h 145973"/>
                <a:gd name="connsiteX7" fmla="*/ 0 w 189500"/>
                <a:gd name="connsiteY7" fmla="*/ 50949 h 145973"/>
                <a:gd name="connsiteX8" fmla="*/ 15761 w 189500"/>
                <a:gd name="connsiteY8" fmla="*/ 46917 h 145973"/>
                <a:gd name="connsiteX9" fmla="*/ 19793 w 189500"/>
                <a:gd name="connsiteY9" fmla="*/ 34088 h 145973"/>
                <a:gd name="connsiteX10" fmla="*/ 8797 w 189500"/>
                <a:gd name="connsiteY10" fmla="*/ 0 h 14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500" h="145973">
                  <a:moveTo>
                    <a:pt x="8797" y="0"/>
                  </a:moveTo>
                  <a:cubicBezTo>
                    <a:pt x="38120" y="15395"/>
                    <a:pt x="54614" y="44351"/>
                    <a:pt x="79172" y="65244"/>
                  </a:cubicBezTo>
                  <a:cubicBezTo>
                    <a:pt x="108862" y="90535"/>
                    <a:pt x="136352" y="118758"/>
                    <a:pt x="174472" y="131587"/>
                  </a:cubicBezTo>
                  <a:cubicBezTo>
                    <a:pt x="178138" y="136719"/>
                    <a:pt x="185469" y="132320"/>
                    <a:pt x="189500" y="136352"/>
                  </a:cubicBezTo>
                  <a:cubicBezTo>
                    <a:pt x="154679" y="149914"/>
                    <a:pt x="119492" y="147715"/>
                    <a:pt x="84304" y="138552"/>
                  </a:cubicBezTo>
                  <a:cubicBezTo>
                    <a:pt x="63045" y="120958"/>
                    <a:pt x="39586" y="105196"/>
                    <a:pt x="33355" y="75140"/>
                  </a:cubicBezTo>
                  <a:cubicBezTo>
                    <a:pt x="27857" y="78073"/>
                    <a:pt x="30789" y="89802"/>
                    <a:pt x="20526" y="89435"/>
                  </a:cubicBezTo>
                  <a:cubicBezTo>
                    <a:pt x="36654" y="64144"/>
                    <a:pt x="2566" y="66710"/>
                    <a:pt x="0" y="50949"/>
                  </a:cubicBezTo>
                  <a:cubicBezTo>
                    <a:pt x="5132" y="49849"/>
                    <a:pt x="10996" y="50582"/>
                    <a:pt x="15761" y="46917"/>
                  </a:cubicBezTo>
                  <a:cubicBezTo>
                    <a:pt x="20160" y="43252"/>
                    <a:pt x="28590" y="41419"/>
                    <a:pt x="19793" y="34088"/>
                  </a:cubicBezTo>
                  <a:cubicBezTo>
                    <a:pt x="17227" y="22359"/>
                    <a:pt x="4032" y="14295"/>
                    <a:pt x="8797" y="0"/>
                  </a:cubicBezTo>
                  <a:close/>
                </a:path>
              </a:pathLst>
            </a:custGeom>
            <a:solidFill>
              <a:srgbClr val="E0C4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19" name="Freeform: Shape 25418">
              <a:extLst>
                <a:ext uri="{FF2B5EF4-FFF2-40B4-BE49-F238E27FC236}">
                  <a16:creationId xmlns:a16="http://schemas.microsoft.com/office/drawing/2014/main" id="{5ABDE896-EF27-4887-8E04-01132C2C94CA}"/>
                </a:ext>
              </a:extLst>
            </p:cNvPr>
            <p:cNvSpPr/>
            <p:nvPr/>
          </p:nvSpPr>
          <p:spPr>
            <a:xfrm>
              <a:off x="10675392" y="7236631"/>
              <a:ext cx="74773" cy="35554"/>
            </a:xfrm>
            <a:custGeom>
              <a:avLst/>
              <a:gdLst>
                <a:gd name="connsiteX0" fmla="*/ 74774 w 74773"/>
                <a:gd name="connsiteY0" fmla="*/ 2199 h 35554"/>
                <a:gd name="connsiteX1" fmla="*/ 44351 w 74773"/>
                <a:gd name="connsiteY1" fmla="*/ 11363 h 35554"/>
                <a:gd name="connsiteX2" fmla="*/ 6964 w 74773"/>
                <a:gd name="connsiteY2" fmla="*/ 35554 h 35554"/>
                <a:gd name="connsiteX3" fmla="*/ 0 w 74773"/>
                <a:gd name="connsiteY3" fmla="*/ 0 h 35554"/>
                <a:gd name="connsiteX4" fmla="*/ 74774 w 74773"/>
                <a:gd name="connsiteY4" fmla="*/ 2199 h 3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73" h="35554">
                  <a:moveTo>
                    <a:pt x="74774" y="2199"/>
                  </a:moveTo>
                  <a:cubicBezTo>
                    <a:pt x="65610" y="8797"/>
                    <a:pt x="56813" y="11363"/>
                    <a:pt x="44351" y="11363"/>
                  </a:cubicBezTo>
                  <a:cubicBezTo>
                    <a:pt x="30056" y="11363"/>
                    <a:pt x="18327" y="25291"/>
                    <a:pt x="6964" y="35554"/>
                  </a:cubicBezTo>
                  <a:cubicBezTo>
                    <a:pt x="9163" y="23092"/>
                    <a:pt x="14662" y="10263"/>
                    <a:pt x="0" y="0"/>
                  </a:cubicBezTo>
                  <a:cubicBezTo>
                    <a:pt x="26024" y="3666"/>
                    <a:pt x="50216" y="7331"/>
                    <a:pt x="74774" y="2199"/>
                  </a:cubicBezTo>
                  <a:close/>
                </a:path>
              </a:pathLst>
            </a:custGeom>
            <a:solidFill>
              <a:srgbClr val="C7B5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20" name="Freeform: Shape 25419">
              <a:extLst>
                <a:ext uri="{FF2B5EF4-FFF2-40B4-BE49-F238E27FC236}">
                  <a16:creationId xmlns:a16="http://schemas.microsoft.com/office/drawing/2014/main" id="{FF6C83FB-229D-43FC-9CD1-0733A139E1FB}"/>
                </a:ext>
              </a:extLst>
            </p:cNvPr>
            <p:cNvSpPr/>
            <p:nvPr/>
          </p:nvSpPr>
          <p:spPr>
            <a:xfrm>
              <a:off x="11682396" y="6628997"/>
              <a:ext cx="495986" cy="514009"/>
            </a:xfrm>
            <a:custGeom>
              <a:avLst/>
              <a:gdLst>
                <a:gd name="connsiteX0" fmla="*/ 348089 w 495986"/>
                <a:gd name="connsiteY0" fmla="*/ 22638 h 514009"/>
                <a:gd name="connsiteX1" fmla="*/ 377779 w 495986"/>
                <a:gd name="connsiteY1" fmla="*/ 18973 h 514009"/>
                <a:gd name="connsiteX2" fmla="*/ 396106 w 495986"/>
                <a:gd name="connsiteY2" fmla="*/ 41332 h 514009"/>
                <a:gd name="connsiteX3" fmla="*/ 406003 w 495986"/>
                <a:gd name="connsiteY3" fmla="*/ 61125 h 514009"/>
                <a:gd name="connsiteX4" fmla="*/ 420664 w 495986"/>
                <a:gd name="connsiteY4" fmla="*/ 82384 h 514009"/>
                <a:gd name="connsiteX5" fmla="*/ 425796 w 495986"/>
                <a:gd name="connsiteY5" fmla="*/ 91914 h 514009"/>
                <a:gd name="connsiteX6" fmla="*/ 429094 w 495986"/>
                <a:gd name="connsiteY6" fmla="*/ 94113 h 514009"/>
                <a:gd name="connsiteX7" fmla="*/ 448521 w 495986"/>
                <a:gd name="connsiteY7" fmla="*/ 100345 h 514009"/>
                <a:gd name="connsiteX8" fmla="*/ 443756 w 495986"/>
                <a:gd name="connsiteY8" fmla="*/ 118671 h 514009"/>
                <a:gd name="connsiteX9" fmla="*/ 430194 w 495986"/>
                <a:gd name="connsiteY9" fmla="*/ 132234 h 514009"/>
                <a:gd name="connsiteX10" fmla="*/ 448154 w 495986"/>
                <a:gd name="connsiteY10" fmla="*/ 131867 h 514009"/>
                <a:gd name="connsiteX11" fmla="*/ 456951 w 495986"/>
                <a:gd name="connsiteY11" fmla="*/ 141030 h 514009"/>
                <a:gd name="connsiteX12" fmla="*/ 458784 w 495986"/>
                <a:gd name="connsiteY12" fmla="*/ 149094 h 514009"/>
                <a:gd name="connsiteX13" fmla="*/ 489573 w 495986"/>
                <a:gd name="connsiteY13" fmla="*/ 176951 h 514009"/>
                <a:gd name="connsiteX14" fmla="*/ 494705 w 495986"/>
                <a:gd name="connsiteY14" fmla="*/ 201143 h 514009"/>
                <a:gd name="connsiteX15" fmla="*/ 479677 w 495986"/>
                <a:gd name="connsiteY15" fmla="*/ 210306 h 514009"/>
                <a:gd name="connsiteX16" fmla="*/ 467948 w 495986"/>
                <a:gd name="connsiteY16" fmla="*/ 211039 h 514009"/>
                <a:gd name="connsiteX17" fmla="*/ 474179 w 495986"/>
                <a:gd name="connsiteY17" fmla="*/ 225334 h 514009"/>
                <a:gd name="connsiteX18" fmla="*/ 480410 w 495986"/>
                <a:gd name="connsiteY18" fmla="*/ 231932 h 514009"/>
                <a:gd name="connsiteX19" fmla="*/ 481143 w 495986"/>
                <a:gd name="connsiteY19" fmla="*/ 237063 h 514009"/>
                <a:gd name="connsiteX20" fmla="*/ 483342 w 495986"/>
                <a:gd name="connsiteY20" fmla="*/ 252092 h 514009"/>
                <a:gd name="connsiteX21" fmla="*/ 485175 w 495986"/>
                <a:gd name="connsiteY21" fmla="*/ 256490 h 514009"/>
                <a:gd name="connsiteX22" fmla="*/ 484075 w 495986"/>
                <a:gd name="connsiteY22" fmla="*/ 272984 h 514009"/>
                <a:gd name="connsiteX23" fmla="*/ 482976 w 495986"/>
                <a:gd name="connsiteY23" fmla="*/ 275183 h 514009"/>
                <a:gd name="connsiteX24" fmla="*/ 470147 w 495986"/>
                <a:gd name="connsiteY24" fmla="*/ 272618 h 514009"/>
                <a:gd name="connsiteX25" fmla="*/ 460617 w 495986"/>
                <a:gd name="connsiteY25" fmla="*/ 279582 h 514009"/>
                <a:gd name="connsiteX26" fmla="*/ 460983 w 495986"/>
                <a:gd name="connsiteY26" fmla="*/ 284713 h 514009"/>
                <a:gd name="connsiteX27" fmla="*/ 440457 w 495986"/>
                <a:gd name="connsiteY27" fmla="*/ 321734 h 514009"/>
                <a:gd name="connsiteX28" fmla="*/ 440824 w 495986"/>
                <a:gd name="connsiteY28" fmla="*/ 328332 h 514009"/>
                <a:gd name="connsiteX29" fmla="*/ 433126 w 495986"/>
                <a:gd name="connsiteY29" fmla="*/ 351790 h 514009"/>
                <a:gd name="connsiteX30" fmla="*/ 450354 w 495986"/>
                <a:gd name="connsiteY30" fmla="*/ 376715 h 514009"/>
                <a:gd name="connsiteX31" fmla="*/ 442656 w 495986"/>
                <a:gd name="connsiteY31" fmla="*/ 380747 h 514009"/>
                <a:gd name="connsiteX32" fmla="*/ 414799 w 495986"/>
                <a:gd name="connsiteY32" fmla="*/ 368651 h 514009"/>
                <a:gd name="connsiteX33" fmla="*/ 392441 w 495986"/>
                <a:gd name="connsiteY33" fmla="*/ 391743 h 514009"/>
                <a:gd name="connsiteX34" fmla="*/ 388409 w 495986"/>
                <a:gd name="connsiteY34" fmla="*/ 405671 h 514009"/>
                <a:gd name="connsiteX35" fmla="*/ 364584 w 495986"/>
                <a:gd name="connsiteY35" fmla="*/ 422165 h 514009"/>
                <a:gd name="connsiteX36" fmla="*/ 329396 w 495986"/>
                <a:gd name="connsiteY36" fmla="*/ 411902 h 514009"/>
                <a:gd name="connsiteX37" fmla="*/ 319866 w 495986"/>
                <a:gd name="connsiteY37" fmla="*/ 414835 h 514009"/>
                <a:gd name="connsiteX38" fmla="*/ 322432 w 495986"/>
                <a:gd name="connsiteY38" fmla="*/ 424731 h 514009"/>
                <a:gd name="connsiteX39" fmla="*/ 347723 w 495986"/>
                <a:gd name="connsiteY39" fmla="*/ 432428 h 514009"/>
                <a:gd name="connsiteX40" fmla="*/ 354321 w 495986"/>
                <a:gd name="connsiteY40" fmla="*/ 436460 h 514009"/>
                <a:gd name="connsiteX41" fmla="*/ 341858 w 495986"/>
                <a:gd name="connsiteY41" fmla="*/ 468716 h 514009"/>
                <a:gd name="connsiteX42" fmla="*/ 337093 w 495986"/>
                <a:gd name="connsiteY42" fmla="*/ 471648 h 514009"/>
                <a:gd name="connsiteX43" fmla="*/ 320233 w 495986"/>
                <a:gd name="connsiteY43" fmla="*/ 493274 h 514009"/>
                <a:gd name="connsiteX44" fmla="*/ 316567 w 495986"/>
                <a:gd name="connsiteY44" fmla="*/ 466150 h 514009"/>
                <a:gd name="connsiteX45" fmla="*/ 302639 w 495986"/>
                <a:gd name="connsiteY45" fmla="*/ 458086 h 514009"/>
                <a:gd name="connsiteX46" fmla="*/ 288710 w 495986"/>
                <a:gd name="connsiteY46" fmla="*/ 437927 h 514009"/>
                <a:gd name="connsiteX47" fmla="*/ 301539 w 495986"/>
                <a:gd name="connsiteY47" fmla="*/ 424365 h 514009"/>
                <a:gd name="connsiteX48" fmla="*/ 312535 w 495986"/>
                <a:gd name="connsiteY48" fmla="*/ 414835 h 514009"/>
                <a:gd name="connsiteX49" fmla="*/ 296774 w 495986"/>
                <a:gd name="connsiteY49" fmla="*/ 414468 h 514009"/>
                <a:gd name="connsiteX50" fmla="*/ 285411 w 495986"/>
                <a:gd name="connsiteY50" fmla="*/ 420699 h 514009"/>
                <a:gd name="connsiteX51" fmla="*/ 259754 w 495986"/>
                <a:gd name="connsiteY51" fmla="*/ 432062 h 514009"/>
                <a:gd name="connsiteX52" fmla="*/ 250957 w 495986"/>
                <a:gd name="connsiteY52" fmla="*/ 449289 h 514009"/>
                <a:gd name="connsiteX53" fmla="*/ 245092 w 495986"/>
                <a:gd name="connsiteY53" fmla="*/ 452588 h 514009"/>
                <a:gd name="connsiteX54" fmla="*/ 249491 w 495986"/>
                <a:gd name="connsiteY54" fmla="*/ 459919 h 514009"/>
                <a:gd name="connsiteX55" fmla="*/ 272582 w 495986"/>
                <a:gd name="connsiteY55" fmla="*/ 477879 h 514009"/>
                <a:gd name="connsiteX56" fmla="*/ 251323 w 495986"/>
                <a:gd name="connsiteY56" fmla="*/ 498406 h 514009"/>
                <a:gd name="connsiteX57" fmla="*/ 216136 w 495986"/>
                <a:gd name="connsiteY57" fmla="*/ 506469 h 514009"/>
                <a:gd name="connsiteX58" fmla="*/ 189378 w 495986"/>
                <a:gd name="connsiteY58" fmla="*/ 500238 h 514009"/>
                <a:gd name="connsiteX59" fmla="*/ 184613 w 495986"/>
                <a:gd name="connsiteY59" fmla="*/ 494374 h 514009"/>
                <a:gd name="connsiteX60" fmla="*/ 185346 w 495986"/>
                <a:gd name="connsiteY60" fmla="*/ 483377 h 514009"/>
                <a:gd name="connsiteX61" fmla="*/ 188279 w 495986"/>
                <a:gd name="connsiteY61" fmla="*/ 479345 h 514009"/>
                <a:gd name="connsiteX62" fmla="*/ 183880 w 495986"/>
                <a:gd name="connsiteY62" fmla="*/ 479345 h 514009"/>
                <a:gd name="connsiteX63" fmla="*/ 174350 w 495986"/>
                <a:gd name="connsiteY63" fmla="*/ 481911 h 514009"/>
                <a:gd name="connsiteX64" fmla="*/ 171418 w 495986"/>
                <a:gd name="connsiteY64" fmla="*/ 479712 h 514009"/>
                <a:gd name="connsiteX65" fmla="*/ 119003 w 495986"/>
                <a:gd name="connsiteY65" fmla="*/ 451855 h 514009"/>
                <a:gd name="connsiteX66" fmla="*/ 95544 w 495986"/>
                <a:gd name="connsiteY66" fmla="*/ 436827 h 514009"/>
                <a:gd name="connsiteX67" fmla="*/ 120835 w 495986"/>
                <a:gd name="connsiteY67" fmla="*/ 452588 h 514009"/>
                <a:gd name="connsiteX68" fmla="*/ 137330 w 495986"/>
                <a:gd name="connsiteY68" fmla="*/ 458819 h 514009"/>
                <a:gd name="connsiteX69" fmla="*/ 127800 w 495986"/>
                <a:gd name="connsiteY69" fmla="*/ 470182 h 514009"/>
                <a:gd name="connsiteX70" fmla="*/ 124501 w 495986"/>
                <a:gd name="connsiteY70" fmla="*/ 474214 h 514009"/>
                <a:gd name="connsiteX71" fmla="*/ 108740 w 495986"/>
                <a:gd name="connsiteY71" fmla="*/ 480079 h 514009"/>
                <a:gd name="connsiteX72" fmla="*/ 84548 w 495986"/>
                <a:gd name="connsiteY72" fmla="*/ 479712 h 514009"/>
                <a:gd name="connsiteX73" fmla="*/ 83448 w 495986"/>
                <a:gd name="connsiteY73" fmla="*/ 491075 h 514009"/>
                <a:gd name="connsiteX74" fmla="*/ 76851 w 495986"/>
                <a:gd name="connsiteY74" fmla="*/ 501704 h 514009"/>
                <a:gd name="connsiteX75" fmla="*/ 65855 w 495986"/>
                <a:gd name="connsiteY75" fmla="*/ 497306 h 514009"/>
                <a:gd name="connsiteX76" fmla="*/ 47528 w 495986"/>
                <a:gd name="connsiteY76" fmla="*/ 496573 h 514009"/>
                <a:gd name="connsiteX77" fmla="*/ 36532 w 495986"/>
                <a:gd name="connsiteY77" fmla="*/ 491808 h 514009"/>
                <a:gd name="connsiteX78" fmla="*/ 13806 w 495986"/>
                <a:gd name="connsiteY78" fmla="*/ 475313 h 514009"/>
                <a:gd name="connsiteX79" fmla="*/ 244 w 495986"/>
                <a:gd name="connsiteY79" fmla="*/ 468349 h 514009"/>
                <a:gd name="connsiteX80" fmla="*/ 7942 w 495986"/>
                <a:gd name="connsiteY80" fmla="*/ 439393 h 514009"/>
                <a:gd name="connsiteX81" fmla="*/ 10507 w 495986"/>
                <a:gd name="connsiteY81" fmla="*/ 434994 h 514009"/>
                <a:gd name="connsiteX82" fmla="*/ 30300 w 495986"/>
                <a:gd name="connsiteY82" fmla="*/ 414835 h 514009"/>
                <a:gd name="connsiteX83" fmla="*/ 47894 w 495986"/>
                <a:gd name="connsiteY83" fmla="*/ 350324 h 514009"/>
                <a:gd name="connsiteX84" fmla="*/ 54492 w 495986"/>
                <a:gd name="connsiteY84" fmla="*/ 344093 h 514009"/>
                <a:gd name="connsiteX85" fmla="*/ 95544 w 495986"/>
                <a:gd name="connsiteY85" fmla="*/ 314037 h 514009"/>
                <a:gd name="connsiteX86" fmla="*/ 110206 w 495986"/>
                <a:gd name="connsiteY86" fmla="*/ 277016 h 514009"/>
                <a:gd name="connsiteX87" fmla="*/ 140995 w 495986"/>
                <a:gd name="connsiteY87" fmla="*/ 234864 h 514009"/>
                <a:gd name="connsiteX88" fmla="*/ 150525 w 495986"/>
                <a:gd name="connsiteY88" fmla="*/ 239996 h 514009"/>
                <a:gd name="connsiteX89" fmla="*/ 159689 w 495986"/>
                <a:gd name="connsiteY89" fmla="*/ 244394 h 514009"/>
                <a:gd name="connsiteX90" fmla="*/ 158589 w 495986"/>
                <a:gd name="connsiteY90" fmla="*/ 233032 h 514009"/>
                <a:gd name="connsiteX91" fmla="*/ 150892 w 495986"/>
                <a:gd name="connsiteY91" fmla="*/ 222402 h 514009"/>
                <a:gd name="connsiteX92" fmla="*/ 151625 w 495986"/>
                <a:gd name="connsiteY92" fmla="*/ 207007 h 514009"/>
                <a:gd name="connsiteX93" fmla="*/ 170318 w 495986"/>
                <a:gd name="connsiteY93" fmla="*/ 182449 h 514009"/>
                <a:gd name="connsiteX94" fmla="*/ 198175 w 495986"/>
                <a:gd name="connsiteY94" fmla="*/ 172186 h 514009"/>
                <a:gd name="connsiteX95" fmla="*/ 221634 w 495986"/>
                <a:gd name="connsiteY95" fmla="*/ 170720 h 514009"/>
                <a:gd name="connsiteX96" fmla="*/ 207705 w 495986"/>
                <a:gd name="connsiteY96" fmla="*/ 161556 h 514009"/>
                <a:gd name="connsiteX97" fmla="*/ 201107 w 495986"/>
                <a:gd name="connsiteY97" fmla="*/ 147261 h 514009"/>
                <a:gd name="connsiteX98" fmla="*/ 212104 w 495986"/>
                <a:gd name="connsiteY98" fmla="*/ 143230 h 514009"/>
                <a:gd name="connsiteX99" fmla="*/ 219068 w 495986"/>
                <a:gd name="connsiteY99" fmla="*/ 139198 h 514009"/>
                <a:gd name="connsiteX100" fmla="*/ 226765 w 495986"/>
                <a:gd name="connsiteY100" fmla="*/ 90082 h 514009"/>
                <a:gd name="connsiteX101" fmla="*/ 217602 w 495986"/>
                <a:gd name="connsiteY101" fmla="*/ 80918 h 514009"/>
                <a:gd name="connsiteX102" fmla="*/ 199641 w 495986"/>
                <a:gd name="connsiteY102" fmla="*/ 58926 h 514009"/>
                <a:gd name="connsiteX103" fmla="*/ 201107 w 495986"/>
                <a:gd name="connsiteY103" fmla="*/ 51595 h 514009"/>
                <a:gd name="connsiteX104" fmla="*/ 225665 w 495986"/>
                <a:gd name="connsiteY104" fmla="*/ 24838 h 514009"/>
                <a:gd name="connsiteX105" fmla="*/ 242160 w 495986"/>
                <a:gd name="connsiteY105" fmla="*/ 11276 h 514009"/>
                <a:gd name="connsiteX106" fmla="*/ 253522 w 495986"/>
                <a:gd name="connsiteY106" fmla="*/ 279 h 514009"/>
                <a:gd name="connsiteX107" fmla="*/ 263052 w 495986"/>
                <a:gd name="connsiteY107" fmla="*/ 15308 h 514009"/>
                <a:gd name="connsiteX108" fmla="*/ 275515 w 495986"/>
                <a:gd name="connsiteY108" fmla="*/ 27403 h 514009"/>
                <a:gd name="connsiteX109" fmla="*/ 303005 w 495986"/>
                <a:gd name="connsiteY109" fmla="*/ 45364 h 514009"/>
                <a:gd name="connsiteX110" fmla="*/ 303738 w 495986"/>
                <a:gd name="connsiteY110" fmla="*/ 61125 h 514009"/>
                <a:gd name="connsiteX111" fmla="*/ 286144 w 495986"/>
                <a:gd name="connsiteY111" fmla="*/ 61125 h 514009"/>
                <a:gd name="connsiteX112" fmla="*/ 312535 w 495986"/>
                <a:gd name="connsiteY112" fmla="*/ 66989 h 514009"/>
                <a:gd name="connsiteX113" fmla="*/ 324264 w 495986"/>
                <a:gd name="connsiteY113" fmla="*/ 53061 h 514009"/>
                <a:gd name="connsiteX114" fmla="*/ 348089 w 495986"/>
                <a:gd name="connsiteY114" fmla="*/ 22638 h 5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495986" h="514009">
                  <a:moveTo>
                    <a:pt x="348089" y="22638"/>
                  </a:moveTo>
                  <a:cubicBezTo>
                    <a:pt x="357986" y="21539"/>
                    <a:pt x="367883" y="20439"/>
                    <a:pt x="377779" y="18973"/>
                  </a:cubicBezTo>
                  <a:cubicBezTo>
                    <a:pt x="381078" y="28503"/>
                    <a:pt x="388409" y="35101"/>
                    <a:pt x="396106" y="41332"/>
                  </a:cubicBezTo>
                  <a:cubicBezTo>
                    <a:pt x="402704" y="46830"/>
                    <a:pt x="406736" y="50862"/>
                    <a:pt x="406003" y="61125"/>
                  </a:cubicBezTo>
                  <a:cubicBezTo>
                    <a:pt x="405636" y="65523"/>
                    <a:pt x="412967" y="76886"/>
                    <a:pt x="420664" y="82384"/>
                  </a:cubicBezTo>
                  <a:cubicBezTo>
                    <a:pt x="423963" y="84583"/>
                    <a:pt x="426529" y="87882"/>
                    <a:pt x="425796" y="91914"/>
                  </a:cubicBezTo>
                  <a:cubicBezTo>
                    <a:pt x="424696" y="97046"/>
                    <a:pt x="425429" y="95213"/>
                    <a:pt x="429094" y="94113"/>
                  </a:cubicBezTo>
                  <a:cubicBezTo>
                    <a:pt x="436425" y="92281"/>
                    <a:pt x="444122" y="91914"/>
                    <a:pt x="448521" y="100345"/>
                  </a:cubicBezTo>
                  <a:cubicBezTo>
                    <a:pt x="452553" y="108042"/>
                    <a:pt x="448888" y="113907"/>
                    <a:pt x="443756" y="118671"/>
                  </a:cubicBezTo>
                  <a:cubicBezTo>
                    <a:pt x="439358" y="123070"/>
                    <a:pt x="439358" y="131500"/>
                    <a:pt x="430194" y="132234"/>
                  </a:cubicBezTo>
                  <a:cubicBezTo>
                    <a:pt x="436425" y="133699"/>
                    <a:pt x="442290" y="130034"/>
                    <a:pt x="448154" y="131867"/>
                  </a:cubicBezTo>
                  <a:cubicBezTo>
                    <a:pt x="452919" y="133333"/>
                    <a:pt x="458784" y="133333"/>
                    <a:pt x="456951" y="141030"/>
                  </a:cubicBezTo>
                  <a:cubicBezTo>
                    <a:pt x="456218" y="143963"/>
                    <a:pt x="455119" y="148728"/>
                    <a:pt x="458784" y="149094"/>
                  </a:cubicBezTo>
                  <a:cubicBezTo>
                    <a:pt x="476011" y="150560"/>
                    <a:pt x="477111" y="169620"/>
                    <a:pt x="489573" y="176951"/>
                  </a:cubicBezTo>
                  <a:cubicBezTo>
                    <a:pt x="496904" y="181350"/>
                    <a:pt x="496904" y="192712"/>
                    <a:pt x="494705" y="201143"/>
                  </a:cubicBezTo>
                  <a:cubicBezTo>
                    <a:pt x="492872" y="207740"/>
                    <a:pt x="486641" y="209940"/>
                    <a:pt x="479677" y="210306"/>
                  </a:cubicBezTo>
                  <a:cubicBezTo>
                    <a:pt x="475645" y="210306"/>
                    <a:pt x="470513" y="205908"/>
                    <a:pt x="467948" y="211039"/>
                  </a:cubicBezTo>
                  <a:cubicBezTo>
                    <a:pt x="465382" y="216904"/>
                    <a:pt x="469047" y="221669"/>
                    <a:pt x="474179" y="225334"/>
                  </a:cubicBezTo>
                  <a:cubicBezTo>
                    <a:pt x="476744" y="227167"/>
                    <a:pt x="478944" y="229366"/>
                    <a:pt x="480410" y="231932"/>
                  </a:cubicBezTo>
                  <a:cubicBezTo>
                    <a:pt x="481143" y="233398"/>
                    <a:pt x="481509" y="235231"/>
                    <a:pt x="481143" y="237063"/>
                  </a:cubicBezTo>
                  <a:cubicBezTo>
                    <a:pt x="479677" y="242561"/>
                    <a:pt x="474545" y="248426"/>
                    <a:pt x="483342" y="252092"/>
                  </a:cubicBezTo>
                  <a:cubicBezTo>
                    <a:pt x="484442" y="253558"/>
                    <a:pt x="484808" y="255024"/>
                    <a:pt x="485175" y="256490"/>
                  </a:cubicBezTo>
                  <a:cubicBezTo>
                    <a:pt x="484075" y="261988"/>
                    <a:pt x="482976" y="267486"/>
                    <a:pt x="484075" y="272984"/>
                  </a:cubicBezTo>
                  <a:cubicBezTo>
                    <a:pt x="483709" y="273717"/>
                    <a:pt x="483342" y="274450"/>
                    <a:pt x="482976" y="275183"/>
                  </a:cubicBezTo>
                  <a:cubicBezTo>
                    <a:pt x="478577" y="274450"/>
                    <a:pt x="473812" y="274817"/>
                    <a:pt x="470147" y="272618"/>
                  </a:cubicBezTo>
                  <a:cubicBezTo>
                    <a:pt x="459884" y="266387"/>
                    <a:pt x="454019" y="263454"/>
                    <a:pt x="460617" y="279582"/>
                  </a:cubicBezTo>
                  <a:cubicBezTo>
                    <a:pt x="461350" y="281048"/>
                    <a:pt x="461350" y="284713"/>
                    <a:pt x="460983" y="284713"/>
                  </a:cubicBezTo>
                  <a:cubicBezTo>
                    <a:pt x="437158" y="287646"/>
                    <a:pt x="454019" y="313303"/>
                    <a:pt x="440457" y="321734"/>
                  </a:cubicBezTo>
                  <a:cubicBezTo>
                    <a:pt x="438258" y="323200"/>
                    <a:pt x="438991" y="326132"/>
                    <a:pt x="440824" y="328332"/>
                  </a:cubicBezTo>
                  <a:cubicBezTo>
                    <a:pt x="450720" y="341160"/>
                    <a:pt x="450720" y="341160"/>
                    <a:pt x="433126" y="351790"/>
                  </a:cubicBezTo>
                  <a:cubicBezTo>
                    <a:pt x="453653" y="351423"/>
                    <a:pt x="443023" y="369017"/>
                    <a:pt x="450354" y="376715"/>
                  </a:cubicBezTo>
                  <a:cubicBezTo>
                    <a:pt x="452186" y="378914"/>
                    <a:pt x="445955" y="382946"/>
                    <a:pt x="442656" y="380747"/>
                  </a:cubicBezTo>
                  <a:cubicBezTo>
                    <a:pt x="434226" y="374882"/>
                    <a:pt x="429827" y="364252"/>
                    <a:pt x="414799" y="368651"/>
                  </a:cubicBezTo>
                  <a:cubicBezTo>
                    <a:pt x="401604" y="372683"/>
                    <a:pt x="401604" y="385878"/>
                    <a:pt x="392441" y="391743"/>
                  </a:cubicBezTo>
                  <a:cubicBezTo>
                    <a:pt x="387676" y="395408"/>
                    <a:pt x="389875" y="400906"/>
                    <a:pt x="388409" y="405671"/>
                  </a:cubicBezTo>
                  <a:cubicBezTo>
                    <a:pt x="384743" y="417401"/>
                    <a:pt x="382177" y="425831"/>
                    <a:pt x="364584" y="422165"/>
                  </a:cubicBezTo>
                  <a:cubicBezTo>
                    <a:pt x="352121" y="419600"/>
                    <a:pt x="340392" y="418867"/>
                    <a:pt x="329396" y="411902"/>
                  </a:cubicBezTo>
                  <a:cubicBezTo>
                    <a:pt x="325731" y="409703"/>
                    <a:pt x="322065" y="411536"/>
                    <a:pt x="319866" y="414835"/>
                  </a:cubicBezTo>
                  <a:cubicBezTo>
                    <a:pt x="317300" y="418867"/>
                    <a:pt x="319866" y="421799"/>
                    <a:pt x="322432" y="424731"/>
                  </a:cubicBezTo>
                  <a:cubicBezTo>
                    <a:pt x="329029" y="433528"/>
                    <a:pt x="338193" y="434628"/>
                    <a:pt x="347723" y="432428"/>
                  </a:cubicBezTo>
                  <a:cubicBezTo>
                    <a:pt x="352121" y="431329"/>
                    <a:pt x="357253" y="434994"/>
                    <a:pt x="354321" y="436460"/>
                  </a:cubicBezTo>
                  <a:cubicBezTo>
                    <a:pt x="341125" y="444524"/>
                    <a:pt x="345524" y="457720"/>
                    <a:pt x="341858" y="468716"/>
                  </a:cubicBezTo>
                  <a:cubicBezTo>
                    <a:pt x="341492" y="470182"/>
                    <a:pt x="338926" y="470915"/>
                    <a:pt x="337093" y="471648"/>
                  </a:cubicBezTo>
                  <a:cubicBezTo>
                    <a:pt x="320599" y="477879"/>
                    <a:pt x="320233" y="477879"/>
                    <a:pt x="320233" y="493274"/>
                  </a:cubicBezTo>
                  <a:cubicBezTo>
                    <a:pt x="302272" y="481545"/>
                    <a:pt x="301539" y="476780"/>
                    <a:pt x="316567" y="466150"/>
                  </a:cubicBezTo>
                  <a:cubicBezTo>
                    <a:pt x="311802" y="463218"/>
                    <a:pt x="307037" y="458086"/>
                    <a:pt x="302639" y="458086"/>
                  </a:cubicBezTo>
                  <a:cubicBezTo>
                    <a:pt x="285411" y="459186"/>
                    <a:pt x="291276" y="445991"/>
                    <a:pt x="288710" y="437927"/>
                  </a:cubicBezTo>
                  <a:cubicBezTo>
                    <a:pt x="284678" y="425831"/>
                    <a:pt x="297141" y="428763"/>
                    <a:pt x="301539" y="424365"/>
                  </a:cubicBezTo>
                  <a:cubicBezTo>
                    <a:pt x="305204" y="420699"/>
                    <a:pt x="315467" y="422532"/>
                    <a:pt x="312535" y="414835"/>
                  </a:cubicBezTo>
                  <a:cubicBezTo>
                    <a:pt x="309236" y="406038"/>
                    <a:pt x="301906" y="413369"/>
                    <a:pt x="296774" y="414468"/>
                  </a:cubicBezTo>
                  <a:cubicBezTo>
                    <a:pt x="292742" y="415201"/>
                    <a:pt x="288344" y="417767"/>
                    <a:pt x="285411" y="420699"/>
                  </a:cubicBezTo>
                  <a:cubicBezTo>
                    <a:pt x="273682" y="432428"/>
                    <a:pt x="274049" y="432795"/>
                    <a:pt x="259754" y="432062"/>
                  </a:cubicBezTo>
                  <a:cubicBezTo>
                    <a:pt x="267451" y="448923"/>
                    <a:pt x="267451" y="448923"/>
                    <a:pt x="250957" y="449289"/>
                  </a:cubicBezTo>
                  <a:cubicBezTo>
                    <a:pt x="248024" y="449289"/>
                    <a:pt x="245825" y="450022"/>
                    <a:pt x="245092" y="452588"/>
                  </a:cubicBezTo>
                  <a:cubicBezTo>
                    <a:pt x="243992" y="456254"/>
                    <a:pt x="247291" y="458453"/>
                    <a:pt x="249491" y="459919"/>
                  </a:cubicBezTo>
                  <a:cubicBezTo>
                    <a:pt x="257188" y="465784"/>
                    <a:pt x="268184" y="467616"/>
                    <a:pt x="272582" y="477879"/>
                  </a:cubicBezTo>
                  <a:cubicBezTo>
                    <a:pt x="269650" y="489242"/>
                    <a:pt x="254622" y="488509"/>
                    <a:pt x="251323" y="498406"/>
                  </a:cubicBezTo>
                  <a:cubicBezTo>
                    <a:pt x="243626" y="520398"/>
                    <a:pt x="230797" y="515266"/>
                    <a:pt x="216136" y="506469"/>
                  </a:cubicBezTo>
                  <a:cubicBezTo>
                    <a:pt x="208072" y="501704"/>
                    <a:pt x="197809" y="503904"/>
                    <a:pt x="189378" y="500238"/>
                  </a:cubicBezTo>
                  <a:cubicBezTo>
                    <a:pt x="187179" y="498772"/>
                    <a:pt x="185346" y="496939"/>
                    <a:pt x="184613" y="494374"/>
                  </a:cubicBezTo>
                  <a:cubicBezTo>
                    <a:pt x="184247" y="490708"/>
                    <a:pt x="187179" y="487043"/>
                    <a:pt x="185346" y="483377"/>
                  </a:cubicBezTo>
                  <a:cubicBezTo>
                    <a:pt x="186079" y="481545"/>
                    <a:pt x="188645" y="480079"/>
                    <a:pt x="188279" y="479345"/>
                  </a:cubicBezTo>
                  <a:cubicBezTo>
                    <a:pt x="187179" y="476047"/>
                    <a:pt x="185346" y="478612"/>
                    <a:pt x="183880" y="479345"/>
                  </a:cubicBezTo>
                  <a:cubicBezTo>
                    <a:pt x="180948" y="480812"/>
                    <a:pt x="178015" y="483377"/>
                    <a:pt x="174350" y="481911"/>
                  </a:cubicBezTo>
                  <a:cubicBezTo>
                    <a:pt x="173250" y="481545"/>
                    <a:pt x="171418" y="480812"/>
                    <a:pt x="171418" y="479712"/>
                  </a:cubicBezTo>
                  <a:cubicBezTo>
                    <a:pt x="167019" y="446723"/>
                    <a:pt x="138063" y="453321"/>
                    <a:pt x="119003" y="451855"/>
                  </a:cubicBezTo>
                  <a:cubicBezTo>
                    <a:pt x="105441" y="450755"/>
                    <a:pt x="99210" y="448190"/>
                    <a:pt x="95544" y="436827"/>
                  </a:cubicBezTo>
                  <a:cubicBezTo>
                    <a:pt x="97744" y="451855"/>
                    <a:pt x="106907" y="454787"/>
                    <a:pt x="120835" y="452588"/>
                  </a:cubicBezTo>
                  <a:cubicBezTo>
                    <a:pt x="125967" y="451855"/>
                    <a:pt x="134397" y="451489"/>
                    <a:pt x="137330" y="458819"/>
                  </a:cubicBezTo>
                  <a:cubicBezTo>
                    <a:pt x="140262" y="466517"/>
                    <a:pt x="132931" y="467616"/>
                    <a:pt x="127800" y="470182"/>
                  </a:cubicBezTo>
                  <a:cubicBezTo>
                    <a:pt x="125967" y="470915"/>
                    <a:pt x="125234" y="472015"/>
                    <a:pt x="124501" y="474214"/>
                  </a:cubicBezTo>
                  <a:cubicBezTo>
                    <a:pt x="120102" y="487043"/>
                    <a:pt x="115337" y="489609"/>
                    <a:pt x="108740" y="480079"/>
                  </a:cubicBezTo>
                  <a:cubicBezTo>
                    <a:pt x="99576" y="466883"/>
                    <a:pt x="92612" y="480812"/>
                    <a:pt x="84548" y="479712"/>
                  </a:cubicBezTo>
                  <a:cubicBezTo>
                    <a:pt x="77217" y="478612"/>
                    <a:pt x="84548" y="487043"/>
                    <a:pt x="83448" y="491075"/>
                  </a:cubicBezTo>
                  <a:cubicBezTo>
                    <a:pt x="81982" y="495473"/>
                    <a:pt x="81249" y="499505"/>
                    <a:pt x="76851" y="501704"/>
                  </a:cubicBezTo>
                  <a:cubicBezTo>
                    <a:pt x="71719" y="503904"/>
                    <a:pt x="68420" y="500971"/>
                    <a:pt x="65855" y="497306"/>
                  </a:cubicBezTo>
                  <a:cubicBezTo>
                    <a:pt x="59990" y="490342"/>
                    <a:pt x="54492" y="488143"/>
                    <a:pt x="47528" y="496573"/>
                  </a:cubicBezTo>
                  <a:cubicBezTo>
                    <a:pt x="39830" y="506103"/>
                    <a:pt x="36898" y="498406"/>
                    <a:pt x="36532" y="491808"/>
                  </a:cubicBezTo>
                  <a:cubicBezTo>
                    <a:pt x="35798" y="476047"/>
                    <a:pt x="31766" y="467616"/>
                    <a:pt x="13806" y="475313"/>
                  </a:cubicBezTo>
                  <a:cubicBezTo>
                    <a:pt x="8308" y="477513"/>
                    <a:pt x="2810" y="474214"/>
                    <a:pt x="244" y="468349"/>
                  </a:cubicBezTo>
                  <a:cubicBezTo>
                    <a:pt x="-2322" y="457353"/>
                    <a:pt x="16372" y="452222"/>
                    <a:pt x="7942" y="439393"/>
                  </a:cubicBezTo>
                  <a:cubicBezTo>
                    <a:pt x="8308" y="437560"/>
                    <a:pt x="9408" y="436094"/>
                    <a:pt x="10507" y="434994"/>
                  </a:cubicBezTo>
                  <a:cubicBezTo>
                    <a:pt x="22603" y="433895"/>
                    <a:pt x="22970" y="420699"/>
                    <a:pt x="30300" y="414835"/>
                  </a:cubicBezTo>
                  <a:cubicBezTo>
                    <a:pt x="35432" y="393209"/>
                    <a:pt x="46428" y="373049"/>
                    <a:pt x="47894" y="350324"/>
                  </a:cubicBezTo>
                  <a:cubicBezTo>
                    <a:pt x="49360" y="347392"/>
                    <a:pt x="51193" y="344826"/>
                    <a:pt x="54492" y="344093"/>
                  </a:cubicBezTo>
                  <a:cubicBezTo>
                    <a:pt x="73552" y="341160"/>
                    <a:pt x="85648" y="331997"/>
                    <a:pt x="95544" y="314037"/>
                  </a:cubicBezTo>
                  <a:cubicBezTo>
                    <a:pt x="102508" y="301941"/>
                    <a:pt x="110572" y="289478"/>
                    <a:pt x="110206" y="277016"/>
                  </a:cubicBezTo>
                  <a:cubicBezTo>
                    <a:pt x="109839" y="253558"/>
                    <a:pt x="131465" y="249159"/>
                    <a:pt x="140995" y="234864"/>
                  </a:cubicBezTo>
                  <a:cubicBezTo>
                    <a:pt x="143927" y="230099"/>
                    <a:pt x="147959" y="237063"/>
                    <a:pt x="150525" y="239996"/>
                  </a:cubicBezTo>
                  <a:cubicBezTo>
                    <a:pt x="153091" y="242928"/>
                    <a:pt x="155657" y="246960"/>
                    <a:pt x="159689" y="244394"/>
                  </a:cubicBezTo>
                  <a:cubicBezTo>
                    <a:pt x="165187" y="240729"/>
                    <a:pt x="160422" y="236697"/>
                    <a:pt x="158589" y="233032"/>
                  </a:cubicBezTo>
                  <a:cubicBezTo>
                    <a:pt x="156390" y="229366"/>
                    <a:pt x="153091" y="226067"/>
                    <a:pt x="150892" y="222402"/>
                  </a:cubicBezTo>
                  <a:cubicBezTo>
                    <a:pt x="147959" y="216904"/>
                    <a:pt x="146860" y="208473"/>
                    <a:pt x="151625" y="207007"/>
                  </a:cubicBezTo>
                  <a:cubicBezTo>
                    <a:pt x="164820" y="203342"/>
                    <a:pt x="165187" y="191246"/>
                    <a:pt x="170318" y="182449"/>
                  </a:cubicBezTo>
                  <a:cubicBezTo>
                    <a:pt x="176916" y="171087"/>
                    <a:pt x="185346" y="165955"/>
                    <a:pt x="198175" y="172186"/>
                  </a:cubicBezTo>
                  <a:cubicBezTo>
                    <a:pt x="205872" y="175851"/>
                    <a:pt x="213570" y="174752"/>
                    <a:pt x="221634" y="170720"/>
                  </a:cubicBezTo>
                  <a:cubicBezTo>
                    <a:pt x="218335" y="164855"/>
                    <a:pt x="211737" y="165222"/>
                    <a:pt x="207705" y="161556"/>
                  </a:cubicBezTo>
                  <a:cubicBezTo>
                    <a:pt x="203307" y="157524"/>
                    <a:pt x="199275" y="153493"/>
                    <a:pt x="201107" y="147261"/>
                  </a:cubicBezTo>
                  <a:cubicBezTo>
                    <a:pt x="202573" y="141763"/>
                    <a:pt x="207339" y="142497"/>
                    <a:pt x="212104" y="143230"/>
                  </a:cubicBezTo>
                  <a:cubicBezTo>
                    <a:pt x="215402" y="143963"/>
                    <a:pt x="220167" y="142130"/>
                    <a:pt x="219068" y="139198"/>
                  </a:cubicBezTo>
                  <a:cubicBezTo>
                    <a:pt x="213570" y="121604"/>
                    <a:pt x="227865" y="107309"/>
                    <a:pt x="226765" y="90082"/>
                  </a:cubicBezTo>
                  <a:cubicBezTo>
                    <a:pt x="226032" y="82751"/>
                    <a:pt x="226032" y="80551"/>
                    <a:pt x="217602" y="80918"/>
                  </a:cubicBezTo>
                  <a:cubicBezTo>
                    <a:pt x="200008" y="81651"/>
                    <a:pt x="195609" y="75420"/>
                    <a:pt x="199641" y="58926"/>
                  </a:cubicBezTo>
                  <a:cubicBezTo>
                    <a:pt x="200374" y="56360"/>
                    <a:pt x="201107" y="54161"/>
                    <a:pt x="201107" y="51595"/>
                  </a:cubicBezTo>
                  <a:cubicBezTo>
                    <a:pt x="202207" y="30702"/>
                    <a:pt x="205139" y="27770"/>
                    <a:pt x="225665" y="24838"/>
                  </a:cubicBezTo>
                  <a:cubicBezTo>
                    <a:pt x="236295" y="26304"/>
                    <a:pt x="238861" y="18240"/>
                    <a:pt x="242160" y="11276"/>
                  </a:cubicBezTo>
                  <a:cubicBezTo>
                    <a:pt x="241793" y="3212"/>
                    <a:pt x="244725" y="-1187"/>
                    <a:pt x="253522" y="279"/>
                  </a:cubicBezTo>
                  <a:cubicBezTo>
                    <a:pt x="260853" y="2479"/>
                    <a:pt x="264885" y="6511"/>
                    <a:pt x="263052" y="15308"/>
                  </a:cubicBezTo>
                  <a:cubicBezTo>
                    <a:pt x="260853" y="25571"/>
                    <a:pt x="265985" y="29603"/>
                    <a:pt x="275515" y="27403"/>
                  </a:cubicBezTo>
                  <a:cubicBezTo>
                    <a:pt x="291276" y="24104"/>
                    <a:pt x="297507" y="33635"/>
                    <a:pt x="303005" y="45364"/>
                  </a:cubicBezTo>
                  <a:cubicBezTo>
                    <a:pt x="305571" y="50862"/>
                    <a:pt x="307404" y="56360"/>
                    <a:pt x="303738" y="61125"/>
                  </a:cubicBezTo>
                  <a:cubicBezTo>
                    <a:pt x="298973" y="68089"/>
                    <a:pt x="293842" y="60758"/>
                    <a:pt x="286144" y="61125"/>
                  </a:cubicBezTo>
                  <a:cubicBezTo>
                    <a:pt x="296407" y="63324"/>
                    <a:pt x="301539" y="73587"/>
                    <a:pt x="312535" y="66989"/>
                  </a:cubicBezTo>
                  <a:cubicBezTo>
                    <a:pt x="318400" y="63324"/>
                    <a:pt x="322432" y="61492"/>
                    <a:pt x="324264" y="53061"/>
                  </a:cubicBezTo>
                  <a:cubicBezTo>
                    <a:pt x="327197" y="40232"/>
                    <a:pt x="327930" y="23371"/>
                    <a:pt x="348089" y="22638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21" name="Freeform: Shape 25420">
              <a:extLst>
                <a:ext uri="{FF2B5EF4-FFF2-40B4-BE49-F238E27FC236}">
                  <a16:creationId xmlns:a16="http://schemas.microsoft.com/office/drawing/2014/main" id="{F1E6C81D-9F8C-4B59-B0B1-035FC2D832DC}"/>
                </a:ext>
              </a:extLst>
            </p:cNvPr>
            <p:cNvSpPr/>
            <p:nvPr/>
          </p:nvSpPr>
          <p:spPr>
            <a:xfrm>
              <a:off x="11475731" y="7118510"/>
              <a:ext cx="478162" cy="160068"/>
            </a:xfrm>
            <a:custGeom>
              <a:avLst/>
              <a:gdLst>
                <a:gd name="connsiteX0" fmla="*/ 381381 w 478162"/>
                <a:gd name="connsiteY0" fmla="*/ 142313 h 160068"/>
                <a:gd name="connsiteX1" fmla="*/ 311006 w 478162"/>
                <a:gd name="connsiteY1" fmla="*/ 122887 h 160068"/>
                <a:gd name="connsiteX2" fmla="*/ 272519 w 478162"/>
                <a:gd name="connsiteY2" fmla="*/ 122887 h 160068"/>
                <a:gd name="connsiteX3" fmla="*/ 266288 w 478162"/>
                <a:gd name="connsiteY3" fmla="*/ 126186 h 160068"/>
                <a:gd name="connsiteX4" fmla="*/ 170622 w 478162"/>
                <a:gd name="connsiteY4" fmla="*/ 107859 h 160068"/>
                <a:gd name="connsiteX5" fmla="*/ 119673 w 478162"/>
                <a:gd name="connsiteY5" fmla="*/ 98695 h 160068"/>
                <a:gd name="connsiteX6" fmla="*/ 92182 w 478162"/>
                <a:gd name="connsiteY6" fmla="*/ 94297 h 160068"/>
                <a:gd name="connsiteX7" fmla="*/ 13743 w 478162"/>
                <a:gd name="connsiteY7" fmla="*/ 74870 h 160068"/>
                <a:gd name="connsiteX8" fmla="*/ 181 w 478162"/>
                <a:gd name="connsiteY8" fmla="*/ 61675 h 160068"/>
                <a:gd name="connsiteX9" fmla="*/ 38301 w 478162"/>
                <a:gd name="connsiteY9" fmla="*/ 53977 h 160068"/>
                <a:gd name="connsiteX10" fmla="*/ 56262 w 478162"/>
                <a:gd name="connsiteY10" fmla="*/ 46280 h 160068"/>
                <a:gd name="connsiteX11" fmla="*/ 67991 w 478162"/>
                <a:gd name="connsiteY11" fmla="*/ 37483 h 160068"/>
                <a:gd name="connsiteX12" fmla="*/ 83385 w 478162"/>
                <a:gd name="connsiteY12" fmla="*/ 50312 h 160068"/>
                <a:gd name="connsiteX13" fmla="*/ 117107 w 478162"/>
                <a:gd name="connsiteY13" fmla="*/ 55810 h 160068"/>
                <a:gd name="connsiteX14" fmla="*/ 142032 w 478162"/>
                <a:gd name="connsiteY14" fmla="*/ 58376 h 160068"/>
                <a:gd name="connsiteX15" fmla="*/ 171721 w 478162"/>
                <a:gd name="connsiteY15" fmla="*/ 28686 h 160068"/>
                <a:gd name="connsiteX16" fmla="*/ 173554 w 478162"/>
                <a:gd name="connsiteY16" fmla="*/ 52511 h 160068"/>
                <a:gd name="connsiteX17" fmla="*/ 198845 w 478162"/>
                <a:gd name="connsiteY17" fmla="*/ 16957 h 160068"/>
                <a:gd name="connsiteX18" fmla="*/ 210941 w 478162"/>
                <a:gd name="connsiteY18" fmla="*/ 3029 h 160068"/>
                <a:gd name="connsiteX19" fmla="*/ 256392 w 478162"/>
                <a:gd name="connsiteY19" fmla="*/ 16591 h 160068"/>
                <a:gd name="connsiteX20" fmla="*/ 268121 w 478162"/>
                <a:gd name="connsiteY20" fmla="*/ 20256 h 160068"/>
                <a:gd name="connsiteX21" fmla="*/ 323102 w 478162"/>
                <a:gd name="connsiteY21" fmla="*/ 11092 h 160068"/>
                <a:gd name="connsiteX22" fmla="*/ 356823 w 478162"/>
                <a:gd name="connsiteY22" fmla="*/ 30519 h 160068"/>
                <a:gd name="connsiteX23" fmla="*/ 355724 w 478162"/>
                <a:gd name="connsiteY23" fmla="*/ 37483 h 160068"/>
                <a:gd name="connsiteX24" fmla="*/ 337763 w 478162"/>
                <a:gd name="connsiteY24" fmla="*/ 75603 h 160068"/>
                <a:gd name="connsiteX25" fmla="*/ 341062 w 478162"/>
                <a:gd name="connsiteY25" fmla="*/ 92831 h 160068"/>
                <a:gd name="connsiteX26" fmla="*/ 371851 w 478162"/>
                <a:gd name="connsiteY26" fmla="*/ 115923 h 160068"/>
                <a:gd name="connsiteX27" fmla="*/ 379915 w 478162"/>
                <a:gd name="connsiteY27" fmla="*/ 111524 h 160068"/>
                <a:gd name="connsiteX28" fmla="*/ 396043 w 478162"/>
                <a:gd name="connsiteY28" fmla="*/ 119588 h 160068"/>
                <a:gd name="connsiteX29" fmla="*/ 410338 w 478162"/>
                <a:gd name="connsiteY29" fmla="*/ 103094 h 160068"/>
                <a:gd name="connsiteX30" fmla="*/ 415836 w 478162"/>
                <a:gd name="connsiteY30" fmla="*/ 108225 h 160068"/>
                <a:gd name="connsiteX31" fmla="*/ 437095 w 478162"/>
                <a:gd name="connsiteY31" fmla="*/ 130584 h 160068"/>
                <a:gd name="connsiteX32" fmla="*/ 471916 w 478162"/>
                <a:gd name="connsiteY32" fmla="*/ 131317 h 160068"/>
                <a:gd name="connsiteX33" fmla="*/ 477781 w 478162"/>
                <a:gd name="connsiteY33" fmla="*/ 139381 h 160068"/>
                <a:gd name="connsiteX34" fmla="*/ 468618 w 478162"/>
                <a:gd name="connsiteY34" fmla="*/ 156975 h 160068"/>
                <a:gd name="connsiteX35" fmla="*/ 453956 w 478162"/>
                <a:gd name="connsiteY35" fmla="*/ 150377 h 160068"/>
                <a:gd name="connsiteX36" fmla="*/ 450291 w 478162"/>
                <a:gd name="connsiteY36" fmla="*/ 149278 h 160068"/>
                <a:gd name="connsiteX37" fmla="*/ 392378 w 478162"/>
                <a:gd name="connsiteY37" fmla="*/ 138648 h 160068"/>
                <a:gd name="connsiteX38" fmla="*/ 381381 w 478162"/>
                <a:gd name="connsiteY38" fmla="*/ 142313 h 16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162" h="160068">
                  <a:moveTo>
                    <a:pt x="381381" y="142313"/>
                  </a:moveTo>
                  <a:cubicBezTo>
                    <a:pt x="357923" y="135716"/>
                    <a:pt x="334831" y="128018"/>
                    <a:pt x="311006" y="122887"/>
                  </a:cubicBezTo>
                  <a:cubicBezTo>
                    <a:pt x="298544" y="120321"/>
                    <a:pt x="285348" y="117022"/>
                    <a:pt x="272519" y="122887"/>
                  </a:cubicBezTo>
                  <a:cubicBezTo>
                    <a:pt x="270687" y="124719"/>
                    <a:pt x="268487" y="126919"/>
                    <a:pt x="266288" y="126186"/>
                  </a:cubicBezTo>
                  <a:cubicBezTo>
                    <a:pt x="235499" y="114456"/>
                    <a:pt x="200678" y="124353"/>
                    <a:pt x="170622" y="107859"/>
                  </a:cubicBezTo>
                  <a:cubicBezTo>
                    <a:pt x="155227" y="99428"/>
                    <a:pt x="136900" y="99428"/>
                    <a:pt x="119673" y="98695"/>
                  </a:cubicBezTo>
                  <a:cubicBezTo>
                    <a:pt x="110143" y="98329"/>
                    <a:pt x="100979" y="98695"/>
                    <a:pt x="92182" y="94297"/>
                  </a:cubicBezTo>
                  <a:cubicBezTo>
                    <a:pt x="66525" y="85866"/>
                    <a:pt x="39401" y="84034"/>
                    <a:pt x="13743" y="74870"/>
                  </a:cubicBezTo>
                  <a:cubicBezTo>
                    <a:pt x="6412" y="72304"/>
                    <a:pt x="-1285" y="72304"/>
                    <a:pt x="181" y="61675"/>
                  </a:cubicBezTo>
                  <a:cubicBezTo>
                    <a:pt x="11544" y="52511"/>
                    <a:pt x="20341" y="35284"/>
                    <a:pt x="38301" y="53977"/>
                  </a:cubicBezTo>
                  <a:cubicBezTo>
                    <a:pt x="41234" y="56910"/>
                    <a:pt x="50397" y="49579"/>
                    <a:pt x="56262" y="46280"/>
                  </a:cubicBezTo>
                  <a:cubicBezTo>
                    <a:pt x="60660" y="44081"/>
                    <a:pt x="59927" y="34184"/>
                    <a:pt x="67991" y="37483"/>
                  </a:cubicBezTo>
                  <a:cubicBezTo>
                    <a:pt x="74222" y="40416"/>
                    <a:pt x="79720" y="44081"/>
                    <a:pt x="83385" y="50312"/>
                  </a:cubicBezTo>
                  <a:cubicBezTo>
                    <a:pt x="89983" y="61675"/>
                    <a:pt x="108310" y="65340"/>
                    <a:pt x="117107" y="55810"/>
                  </a:cubicBezTo>
                  <a:cubicBezTo>
                    <a:pt x="126271" y="45914"/>
                    <a:pt x="133601" y="43348"/>
                    <a:pt x="142032" y="58376"/>
                  </a:cubicBezTo>
                  <a:cubicBezTo>
                    <a:pt x="142398" y="28686"/>
                    <a:pt x="144597" y="26487"/>
                    <a:pt x="171721" y="28686"/>
                  </a:cubicBezTo>
                  <a:cubicBezTo>
                    <a:pt x="188582" y="34918"/>
                    <a:pt x="179052" y="42981"/>
                    <a:pt x="173554" y="52511"/>
                  </a:cubicBezTo>
                  <a:cubicBezTo>
                    <a:pt x="187482" y="43714"/>
                    <a:pt x="201411" y="37117"/>
                    <a:pt x="198845" y="16957"/>
                  </a:cubicBezTo>
                  <a:cubicBezTo>
                    <a:pt x="197745" y="9260"/>
                    <a:pt x="204343" y="6328"/>
                    <a:pt x="210941" y="3029"/>
                  </a:cubicBezTo>
                  <a:cubicBezTo>
                    <a:pt x="231101" y="-7234"/>
                    <a:pt x="241364" y="11459"/>
                    <a:pt x="256392" y="16591"/>
                  </a:cubicBezTo>
                  <a:cubicBezTo>
                    <a:pt x="260424" y="18057"/>
                    <a:pt x="263356" y="22822"/>
                    <a:pt x="268121" y="20256"/>
                  </a:cubicBezTo>
                  <a:cubicBezTo>
                    <a:pt x="285348" y="11459"/>
                    <a:pt x="305141" y="17690"/>
                    <a:pt x="323102" y="11092"/>
                  </a:cubicBezTo>
                  <a:cubicBezTo>
                    <a:pt x="337030" y="5961"/>
                    <a:pt x="352791" y="16591"/>
                    <a:pt x="356823" y="30519"/>
                  </a:cubicBezTo>
                  <a:cubicBezTo>
                    <a:pt x="357556" y="33085"/>
                    <a:pt x="357923" y="36017"/>
                    <a:pt x="355724" y="37483"/>
                  </a:cubicBezTo>
                  <a:cubicBezTo>
                    <a:pt x="341795" y="46280"/>
                    <a:pt x="346927" y="64241"/>
                    <a:pt x="337763" y="75603"/>
                  </a:cubicBezTo>
                  <a:cubicBezTo>
                    <a:pt x="332998" y="81101"/>
                    <a:pt x="337030" y="88066"/>
                    <a:pt x="341062" y="92831"/>
                  </a:cubicBezTo>
                  <a:cubicBezTo>
                    <a:pt x="349493" y="102727"/>
                    <a:pt x="363421" y="105293"/>
                    <a:pt x="371851" y="115923"/>
                  </a:cubicBezTo>
                  <a:cubicBezTo>
                    <a:pt x="375150" y="119954"/>
                    <a:pt x="377349" y="113357"/>
                    <a:pt x="379915" y="111524"/>
                  </a:cubicBezTo>
                  <a:cubicBezTo>
                    <a:pt x="390545" y="102727"/>
                    <a:pt x="393111" y="104193"/>
                    <a:pt x="396043" y="119588"/>
                  </a:cubicBezTo>
                  <a:cubicBezTo>
                    <a:pt x="401908" y="114823"/>
                    <a:pt x="402274" y="105659"/>
                    <a:pt x="410338" y="103094"/>
                  </a:cubicBezTo>
                  <a:cubicBezTo>
                    <a:pt x="413637" y="103094"/>
                    <a:pt x="415103" y="105293"/>
                    <a:pt x="415836" y="108225"/>
                  </a:cubicBezTo>
                  <a:cubicBezTo>
                    <a:pt x="413637" y="124353"/>
                    <a:pt x="420967" y="131684"/>
                    <a:pt x="437095" y="130584"/>
                  </a:cubicBezTo>
                  <a:cubicBezTo>
                    <a:pt x="448824" y="129851"/>
                    <a:pt x="459821" y="137548"/>
                    <a:pt x="471916" y="131317"/>
                  </a:cubicBezTo>
                  <a:cubicBezTo>
                    <a:pt x="476315" y="129118"/>
                    <a:pt x="479247" y="133150"/>
                    <a:pt x="477781" y="139381"/>
                  </a:cubicBezTo>
                  <a:cubicBezTo>
                    <a:pt x="475948" y="145979"/>
                    <a:pt x="474482" y="152210"/>
                    <a:pt x="468618" y="156975"/>
                  </a:cubicBezTo>
                  <a:cubicBezTo>
                    <a:pt x="458354" y="165772"/>
                    <a:pt x="458354" y="153309"/>
                    <a:pt x="453956" y="150377"/>
                  </a:cubicBezTo>
                  <a:cubicBezTo>
                    <a:pt x="452856" y="149644"/>
                    <a:pt x="451390" y="148911"/>
                    <a:pt x="450291" y="149278"/>
                  </a:cubicBezTo>
                  <a:cubicBezTo>
                    <a:pt x="429031" y="155142"/>
                    <a:pt x="412171" y="138281"/>
                    <a:pt x="392378" y="138648"/>
                  </a:cubicBezTo>
                  <a:cubicBezTo>
                    <a:pt x="388346" y="138648"/>
                    <a:pt x="385047" y="140847"/>
                    <a:pt x="381381" y="142313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22" name="Freeform: Shape 25421">
              <a:extLst>
                <a:ext uri="{FF2B5EF4-FFF2-40B4-BE49-F238E27FC236}">
                  <a16:creationId xmlns:a16="http://schemas.microsoft.com/office/drawing/2014/main" id="{612BFDC9-E06E-4C07-8923-C26ABDB5249E}"/>
                </a:ext>
              </a:extLst>
            </p:cNvPr>
            <p:cNvSpPr/>
            <p:nvPr/>
          </p:nvSpPr>
          <p:spPr>
            <a:xfrm>
              <a:off x="11859443" y="7107243"/>
              <a:ext cx="220280" cy="135985"/>
            </a:xfrm>
            <a:custGeom>
              <a:avLst/>
              <a:gdLst>
                <a:gd name="connsiteX0" fmla="*/ 31758 w 220280"/>
                <a:gd name="connsiteY0" fmla="*/ 119492 h 135985"/>
                <a:gd name="connsiteX1" fmla="*/ 28092 w 220280"/>
                <a:gd name="connsiteY1" fmla="*/ 115826 h 135985"/>
                <a:gd name="connsiteX2" fmla="*/ 20762 w 220280"/>
                <a:gd name="connsiteY2" fmla="*/ 96400 h 135985"/>
                <a:gd name="connsiteX3" fmla="*/ 17829 w 220280"/>
                <a:gd name="connsiteY3" fmla="*/ 65610 h 135985"/>
                <a:gd name="connsiteX4" fmla="*/ 4267 w 220280"/>
                <a:gd name="connsiteY4" fmla="*/ 38853 h 135985"/>
                <a:gd name="connsiteX5" fmla="*/ 236 w 220280"/>
                <a:gd name="connsiteY5" fmla="*/ 35554 h 135985"/>
                <a:gd name="connsiteX6" fmla="*/ 13431 w 220280"/>
                <a:gd name="connsiteY6" fmla="*/ 18694 h 135985"/>
                <a:gd name="connsiteX7" fmla="*/ 40188 w 220280"/>
                <a:gd name="connsiteY7" fmla="*/ 23092 h 135985"/>
                <a:gd name="connsiteX8" fmla="*/ 61814 w 220280"/>
                <a:gd name="connsiteY8" fmla="*/ 34821 h 135985"/>
                <a:gd name="connsiteX9" fmla="*/ 95902 w 220280"/>
                <a:gd name="connsiteY9" fmla="*/ 0 h 135985"/>
                <a:gd name="connsiteX10" fmla="*/ 113862 w 220280"/>
                <a:gd name="connsiteY10" fmla="*/ 23458 h 135985"/>
                <a:gd name="connsiteX11" fmla="*/ 118994 w 220280"/>
                <a:gd name="connsiteY11" fmla="*/ 27124 h 135985"/>
                <a:gd name="connsiteX12" fmla="*/ 156381 w 220280"/>
                <a:gd name="connsiteY12" fmla="*/ 17960 h 135985"/>
                <a:gd name="connsiteX13" fmla="*/ 163712 w 220280"/>
                <a:gd name="connsiteY13" fmla="*/ 12096 h 135985"/>
                <a:gd name="connsiteX14" fmla="*/ 165544 w 220280"/>
                <a:gd name="connsiteY14" fmla="*/ 21626 h 135985"/>
                <a:gd name="connsiteX15" fmla="*/ 165178 w 220280"/>
                <a:gd name="connsiteY15" fmla="*/ 53881 h 135985"/>
                <a:gd name="connsiteX16" fmla="*/ 190469 w 220280"/>
                <a:gd name="connsiteY16" fmla="*/ 50949 h 135985"/>
                <a:gd name="connsiteX17" fmla="*/ 213195 w 220280"/>
                <a:gd name="connsiteY17" fmla="*/ 64511 h 135985"/>
                <a:gd name="connsiteX18" fmla="*/ 220159 w 220280"/>
                <a:gd name="connsiteY18" fmla="*/ 75141 h 135985"/>
                <a:gd name="connsiteX19" fmla="*/ 211362 w 220280"/>
                <a:gd name="connsiteY19" fmla="*/ 78439 h 135985"/>
                <a:gd name="connsiteX20" fmla="*/ 197800 w 220280"/>
                <a:gd name="connsiteY20" fmla="*/ 86137 h 135985"/>
                <a:gd name="connsiteX21" fmla="*/ 168477 w 220280"/>
                <a:gd name="connsiteY21" fmla="*/ 99332 h 135985"/>
                <a:gd name="connsiteX22" fmla="*/ 183138 w 220280"/>
                <a:gd name="connsiteY22" fmla="*/ 87236 h 135985"/>
                <a:gd name="connsiteX23" fmla="*/ 168477 w 220280"/>
                <a:gd name="connsiteY23" fmla="*/ 88336 h 135985"/>
                <a:gd name="connsiteX24" fmla="*/ 132556 w 220280"/>
                <a:gd name="connsiteY24" fmla="*/ 110328 h 135985"/>
                <a:gd name="connsiteX25" fmla="*/ 93336 w 220280"/>
                <a:gd name="connsiteY25" fmla="*/ 135986 h 135985"/>
                <a:gd name="connsiteX26" fmla="*/ 88938 w 220280"/>
                <a:gd name="connsiteY26" fmla="*/ 118758 h 135985"/>
                <a:gd name="connsiteX27" fmla="*/ 79408 w 220280"/>
                <a:gd name="connsiteY27" fmla="*/ 125723 h 135985"/>
                <a:gd name="connsiteX28" fmla="*/ 69878 w 220280"/>
                <a:gd name="connsiteY28" fmla="*/ 125356 h 135985"/>
                <a:gd name="connsiteX29" fmla="*/ 55583 w 220280"/>
                <a:gd name="connsiteY29" fmla="*/ 123157 h 135985"/>
                <a:gd name="connsiteX30" fmla="*/ 31758 w 220280"/>
                <a:gd name="connsiteY30" fmla="*/ 119492 h 135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0280" h="135985">
                  <a:moveTo>
                    <a:pt x="31758" y="119492"/>
                  </a:moveTo>
                  <a:cubicBezTo>
                    <a:pt x="30658" y="118392"/>
                    <a:pt x="29192" y="116926"/>
                    <a:pt x="28092" y="115826"/>
                  </a:cubicBezTo>
                  <a:cubicBezTo>
                    <a:pt x="28459" y="113627"/>
                    <a:pt x="22594" y="99699"/>
                    <a:pt x="20762" y="96400"/>
                  </a:cubicBezTo>
                  <a:cubicBezTo>
                    <a:pt x="15630" y="86503"/>
                    <a:pt x="17463" y="75873"/>
                    <a:pt x="17829" y="65610"/>
                  </a:cubicBezTo>
                  <a:cubicBezTo>
                    <a:pt x="17829" y="54248"/>
                    <a:pt x="18196" y="42885"/>
                    <a:pt x="4267" y="38853"/>
                  </a:cubicBezTo>
                  <a:cubicBezTo>
                    <a:pt x="2435" y="38120"/>
                    <a:pt x="1335" y="37020"/>
                    <a:pt x="236" y="35554"/>
                  </a:cubicBezTo>
                  <a:cubicBezTo>
                    <a:pt x="-1231" y="25291"/>
                    <a:pt x="4267" y="20526"/>
                    <a:pt x="13431" y="18694"/>
                  </a:cubicBezTo>
                  <a:cubicBezTo>
                    <a:pt x="22228" y="20160"/>
                    <a:pt x="31758" y="20160"/>
                    <a:pt x="40188" y="23092"/>
                  </a:cubicBezTo>
                  <a:cubicBezTo>
                    <a:pt x="48252" y="25658"/>
                    <a:pt x="55216" y="31156"/>
                    <a:pt x="61814" y="34821"/>
                  </a:cubicBezTo>
                  <a:cubicBezTo>
                    <a:pt x="64380" y="14295"/>
                    <a:pt x="81607" y="8064"/>
                    <a:pt x="95902" y="0"/>
                  </a:cubicBezTo>
                  <a:cubicBezTo>
                    <a:pt x="103233" y="6598"/>
                    <a:pt x="121560" y="4765"/>
                    <a:pt x="113862" y="23458"/>
                  </a:cubicBezTo>
                  <a:cubicBezTo>
                    <a:pt x="112763" y="26391"/>
                    <a:pt x="117161" y="26757"/>
                    <a:pt x="118994" y="27124"/>
                  </a:cubicBezTo>
                  <a:cubicBezTo>
                    <a:pt x="132189" y="27124"/>
                    <a:pt x="147217" y="33355"/>
                    <a:pt x="156381" y="17960"/>
                  </a:cubicBezTo>
                  <a:cubicBezTo>
                    <a:pt x="158214" y="15028"/>
                    <a:pt x="158214" y="10263"/>
                    <a:pt x="163712" y="12096"/>
                  </a:cubicBezTo>
                  <a:cubicBezTo>
                    <a:pt x="170676" y="14295"/>
                    <a:pt x="165911" y="17960"/>
                    <a:pt x="165544" y="21626"/>
                  </a:cubicBezTo>
                  <a:cubicBezTo>
                    <a:pt x="164445" y="31156"/>
                    <a:pt x="165178" y="40686"/>
                    <a:pt x="165178" y="53881"/>
                  </a:cubicBezTo>
                  <a:cubicBezTo>
                    <a:pt x="174341" y="38120"/>
                    <a:pt x="181306" y="38853"/>
                    <a:pt x="190469" y="50949"/>
                  </a:cubicBezTo>
                  <a:cubicBezTo>
                    <a:pt x="195601" y="57547"/>
                    <a:pt x="204764" y="62678"/>
                    <a:pt x="213195" y="64511"/>
                  </a:cubicBezTo>
                  <a:cubicBezTo>
                    <a:pt x="220525" y="66344"/>
                    <a:pt x="220525" y="71475"/>
                    <a:pt x="220159" y="75141"/>
                  </a:cubicBezTo>
                  <a:cubicBezTo>
                    <a:pt x="220159" y="80639"/>
                    <a:pt x="214294" y="79172"/>
                    <a:pt x="211362" y="78439"/>
                  </a:cubicBezTo>
                  <a:cubicBezTo>
                    <a:pt x="203664" y="76240"/>
                    <a:pt x="201465" y="80639"/>
                    <a:pt x="197800" y="86137"/>
                  </a:cubicBezTo>
                  <a:cubicBezTo>
                    <a:pt x="191202" y="95667"/>
                    <a:pt x="182405" y="103731"/>
                    <a:pt x="168477" y="99332"/>
                  </a:cubicBezTo>
                  <a:cubicBezTo>
                    <a:pt x="170309" y="90168"/>
                    <a:pt x="183138" y="97133"/>
                    <a:pt x="183138" y="87236"/>
                  </a:cubicBezTo>
                  <a:cubicBezTo>
                    <a:pt x="178007" y="81738"/>
                    <a:pt x="171043" y="85770"/>
                    <a:pt x="168477" y="88336"/>
                  </a:cubicBezTo>
                  <a:cubicBezTo>
                    <a:pt x="158214" y="98599"/>
                    <a:pt x="150516" y="112161"/>
                    <a:pt x="132556" y="110328"/>
                  </a:cubicBezTo>
                  <a:cubicBezTo>
                    <a:pt x="129257" y="133420"/>
                    <a:pt x="106165" y="126089"/>
                    <a:pt x="93336" y="135986"/>
                  </a:cubicBezTo>
                  <a:cubicBezTo>
                    <a:pt x="88571" y="131221"/>
                    <a:pt x="94436" y="123524"/>
                    <a:pt x="88938" y="118758"/>
                  </a:cubicBezTo>
                  <a:cubicBezTo>
                    <a:pt x="83806" y="118025"/>
                    <a:pt x="80507" y="122790"/>
                    <a:pt x="79408" y="125723"/>
                  </a:cubicBezTo>
                  <a:cubicBezTo>
                    <a:pt x="75009" y="135986"/>
                    <a:pt x="73910" y="131588"/>
                    <a:pt x="69878" y="125356"/>
                  </a:cubicBezTo>
                  <a:cubicBezTo>
                    <a:pt x="66946" y="120591"/>
                    <a:pt x="63647" y="109595"/>
                    <a:pt x="55583" y="123157"/>
                  </a:cubicBezTo>
                  <a:cubicBezTo>
                    <a:pt x="47519" y="137085"/>
                    <a:pt x="39822" y="122057"/>
                    <a:pt x="31758" y="119492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23" name="Freeform: Shape 25422">
              <a:extLst>
                <a:ext uri="{FF2B5EF4-FFF2-40B4-BE49-F238E27FC236}">
                  <a16:creationId xmlns:a16="http://schemas.microsoft.com/office/drawing/2014/main" id="{8369AFAE-86B6-4FB5-9010-E599786375A9}"/>
                </a:ext>
              </a:extLst>
            </p:cNvPr>
            <p:cNvSpPr/>
            <p:nvPr/>
          </p:nvSpPr>
          <p:spPr>
            <a:xfrm>
              <a:off x="12045592" y="7218671"/>
              <a:ext cx="16415" cy="45817"/>
            </a:xfrm>
            <a:custGeom>
              <a:avLst/>
              <a:gdLst>
                <a:gd name="connsiteX0" fmla="*/ 10551 w 16415"/>
                <a:gd name="connsiteY0" fmla="*/ 0 h 45817"/>
                <a:gd name="connsiteX1" fmla="*/ 16416 w 16415"/>
                <a:gd name="connsiteY1" fmla="*/ 3665 h 45817"/>
                <a:gd name="connsiteX2" fmla="*/ 13117 w 16415"/>
                <a:gd name="connsiteY2" fmla="*/ 42885 h 45817"/>
                <a:gd name="connsiteX3" fmla="*/ 7252 w 16415"/>
                <a:gd name="connsiteY3" fmla="*/ 45817 h 45817"/>
                <a:gd name="connsiteX4" fmla="*/ 10551 w 16415"/>
                <a:gd name="connsiteY4" fmla="*/ 0 h 4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5" h="45817">
                  <a:moveTo>
                    <a:pt x="10551" y="0"/>
                  </a:moveTo>
                  <a:cubicBezTo>
                    <a:pt x="12750" y="1100"/>
                    <a:pt x="16416" y="2566"/>
                    <a:pt x="16416" y="3665"/>
                  </a:cubicBezTo>
                  <a:cubicBezTo>
                    <a:pt x="14950" y="16494"/>
                    <a:pt x="10185" y="29323"/>
                    <a:pt x="13117" y="42885"/>
                  </a:cubicBezTo>
                  <a:cubicBezTo>
                    <a:pt x="13117" y="43618"/>
                    <a:pt x="9085" y="45084"/>
                    <a:pt x="7252" y="45817"/>
                  </a:cubicBezTo>
                  <a:cubicBezTo>
                    <a:pt x="-3744" y="35188"/>
                    <a:pt x="-1911" y="15028"/>
                    <a:pt x="10551" y="0"/>
                  </a:cubicBezTo>
                  <a:close/>
                </a:path>
              </a:pathLst>
            </a:custGeom>
            <a:solidFill>
              <a:srgbClr val="C296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24" name="Freeform: Shape 25423">
              <a:extLst>
                <a:ext uri="{FF2B5EF4-FFF2-40B4-BE49-F238E27FC236}">
                  <a16:creationId xmlns:a16="http://schemas.microsoft.com/office/drawing/2014/main" id="{A1FAE3F1-2BC5-447B-843B-A426B98D73D4}"/>
                </a:ext>
              </a:extLst>
            </p:cNvPr>
            <p:cNvSpPr/>
            <p:nvPr/>
          </p:nvSpPr>
          <p:spPr>
            <a:xfrm>
              <a:off x="12096427" y="7291612"/>
              <a:ext cx="12299" cy="17960"/>
            </a:xfrm>
            <a:custGeom>
              <a:avLst/>
              <a:gdLst>
                <a:gd name="connsiteX0" fmla="*/ 8466 w 12299"/>
                <a:gd name="connsiteY0" fmla="*/ 0 h 17960"/>
                <a:gd name="connsiteX1" fmla="*/ 11765 w 12299"/>
                <a:gd name="connsiteY1" fmla="*/ 6964 h 17960"/>
                <a:gd name="connsiteX2" fmla="*/ 3334 w 12299"/>
                <a:gd name="connsiteY2" fmla="*/ 17961 h 17960"/>
                <a:gd name="connsiteX3" fmla="*/ 36 w 12299"/>
                <a:gd name="connsiteY3" fmla="*/ 8064 h 17960"/>
                <a:gd name="connsiteX4" fmla="*/ 8466 w 12299"/>
                <a:gd name="connsiteY4" fmla="*/ 0 h 1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9" h="17960">
                  <a:moveTo>
                    <a:pt x="8466" y="0"/>
                  </a:moveTo>
                  <a:cubicBezTo>
                    <a:pt x="12498" y="1100"/>
                    <a:pt x="12864" y="4399"/>
                    <a:pt x="11765" y="6964"/>
                  </a:cubicBezTo>
                  <a:cubicBezTo>
                    <a:pt x="9566" y="10996"/>
                    <a:pt x="6267" y="14295"/>
                    <a:pt x="3334" y="17961"/>
                  </a:cubicBezTo>
                  <a:cubicBezTo>
                    <a:pt x="2235" y="14662"/>
                    <a:pt x="-331" y="10996"/>
                    <a:pt x="36" y="8064"/>
                  </a:cubicBezTo>
                  <a:cubicBezTo>
                    <a:pt x="402" y="4032"/>
                    <a:pt x="4067" y="1100"/>
                    <a:pt x="8466" y="0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25" name="Freeform: Shape 25424">
              <a:extLst>
                <a:ext uri="{FF2B5EF4-FFF2-40B4-BE49-F238E27FC236}">
                  <a16:creationId xmlns:a16="http://schemas.microsoft.com/office/drawing/2014/main" id="{ADEEF656-C978-4A8B-84D4-DADB07EDF1BD}"/>
                </a:ext>
              </a:extLst>
            </p:cNvPr>
            <p:cNvSpPr/>
            <p:nvPr/>
          </p:nvSpPr>
          <p:spPr>
            <a:xfrm>
              <a:off x="11589764" y="4533042"/>
              <a:ext cx="209360" cy="122451"/>
            </a:xfrm>
            <a:custGeom>
              <a:avLst/>
              <a:gdLst>
                <a:gd name="connsiteX0" fmla="*/ 31298 w 209360"/>
                <a:gd name="connsiteY0" fmla="*/ 71475 h 122451"/>
                <a:gd name="connsiteX1" fmla="*/ 6007 w 209360"/>
                <a:gd name="connsiteY1" fmla="*/ 69276 h 122451"/>
                <a:gd name="connsiteX2" fmla="*/ 12238 w 209360"/>
                <a:gd name="connsiteY2" fmla="*/ 49849 h 122451"/>
                <a:gd name="connsiteX3" fmla="*/ 23600 w 209360"/>
                <a:gd name="connsiteY3" fmla="*/ 41052 h 122451"/>
                <a:gd name="connsiteX4" fmla="*/ 45226 w 209360"/>
                <a:gd name="connsiteY4" fmla="*/ 0 h 122451"/>
                <a:gd name="connsiteX5" fmla="*/ 75649 w 209360"/>
                <a:gd name="connsiteY5" fmla="*/ 10263 h 122451"/>
                <a:gd name="connsiteX6" fmla="*/ 88111 w 209360"/>
                <a:gd name="connsiteY6" fmla="*/ 27490 h 122451"/>
                <a:gd name="connsiteX7" fmla="*/ 106072 w 209360"/>
                <a:gd name="connsiteY7" fmla="*/ 8064 h 122451"/>
                <a:gd name="connsiteX8" fmla="*/ 146757 w 209360"/>
                <a:gd name="connsiteY8" fmla="*/ 34088 h 122451"/>
                <a:gd name="connsiteX9" fmla="*/ 148590 w 209360"/>
                <a:gd name="connsiteY9" fmla="*/ 51682 h 122451"/>
                <a:gd name="connsiteX10" fmla="*/ 162885 w 209360"/>
                <a:gd name="connsiteY10" fmla="*/ 45451 h 122451"/>
                <a:gd name="connsiteX11" fmla="*/ 204304 w 209360"/>
                <a:gd name="connsiteY11" fmla="*/ 67810 h 122451"/>
                <a:gd name="connsiteX12" fmla="*/ 207603 w 209360"/>
                <a:gd name="connsiteY12" fmla="*/ 78806 h 122451"/>
                <a:gd name="connsiteX13" fmla="*/ 202105 w 209360"/>
                <a:gd name="connsiteY13" fmla="*/ 98599 h 122451"/>
                <a:gd name="connsiteX14" fmla="*/ 198073 w 209360"/>
                <a:gd name="connsiteY14" fmla="*/ 113627 h 122451"/>
                <a:gd name="connsiteX15" fmla="*/ 189642 w 209360"/>
                <a:gd name="connsiteY15" fmla="*/ 122424 h 122451"/>
                <a:gd name="connsiteX16" fmla="*/ 142359 w 209360"/>
                <a:gd name="connsiteY16" fmla="*/ 89069 h 122451"/>
                <a:gd name="connsiteX17" fmla="*/ 129164 w 209360"/>
                <a:gd name="connsiteY17" fmla="*/ 85037 h 122451"/>
                <a:gd name="connsiteX18" fmla="*/ 86645 w 209360"/>
                <a:gd name="connsiteY18" fmla="*/ 78073 h 122451"/>
                <a:gd name="connsiteX19" fmla="*/ 77482 w 209360"/>
                <a:gd name="connsiteY19" fmla="*/ 69276 h 122451"/>
                <a:gd name="connsiteX20" fmla="*/ 51457 w 209360"/>
                <a:gd name="connsiteY20" fmla="*/ 67810 h 122451"/>
                <a:gd name="connsiteX21" fmla="*/ 31298 w 209360"/>
                <a:gd name="connsiteY21" fmla="*/ 71475 h 12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9360" h="122451">
                  <a:moveTo>
                    <a:pt x="31298" y="71475"/>
                  </a:moveTo>
                  <a:cubicBezTo>
                    <a:pt x="22134" y="76973"/>
                    <a:pt x="11871" y="74774"/>
                    <a:pt x="6007" y="69276"/>
                  </a:cubicBezTo>
                  <a:cubicBezTo>
                    <a:pt x="1975" y="65610"/>
                    <a:pt x="-7922" y="50949"/>
                    <a:pt x="12238" y="49849"/>
                  </a:cubicBezTo>
                  <a:cubicBezTo>
                    <a:pt x="16270" y="49849"/>
                    <a:pt x="19568" y="44351"/>
                    <a:pt x="23600" y="41052"/>
                  </a:cubicBezTo>
                  <a:cubicBezTo>
                    <a:pt x="30565" y="27124"/>
                    <a:pt x="42660" y="16128"/>
                    <a:pt x="45226" y="0"/>
                  </a:cubicBezTo>
                  <a:cubicBezTo>
                    <a:pt x="54390" y="6598"/>
                    <a:pt x="64286" y="9164"/>
                    <a:pt x="75649" y="10263"/>
                  </a:cubicBezTo>
                  <a:cubicBezTo>
                    <a:pt x="82613" y="10630"/>
                    <a:pt x="85912" y="18327"/>
                    <a:pt x="88111" y="27490"/>
                  </a:cubicBezTo>
                  <a:cubicBezTo>
                    <a:pt x="91777" y="17227"/>
                    <a:pt x="98374" y="11729"/>
                    <a:pt x="106072" y="8064"/>
                  </a:cubicBezTo>
                  <a:cubicBezTo>
                    <a:pt x="121100" y="14662"/>
                    <a:pt x="128797" y="32622"/>
                    <a:pt x="146757" y="34088"/>
                  </a:cubicBezTo>
                  <a:cubicBezTo>
                    <a:pt x="151156" y="39586"/>
                    <a:pt x="143092" y="46184"/>
                    <a:pt x="148590" y="51682"/>
                  </a:cubicBezTo>
                  <a:cubicBezTo>
                    <a:pt x="154821" y="53515"/>
                    <a:pt x="157387" y="46550"/>
                    <a:pt x="162885" y="45451"/>
                  </a:cubicBezTo>
                  <a:cubicBezTo>
                    <a:pt x="178646" y="49483"/>
                    <a:pt x="190009" y="61578"/>
                    <a:pt x="204304" y="67810"/>
                  </a:cubicBezTo>
                  <a:cubicBezTo>
                    <a:pt x="206137" y="71475"/>
                    <a:pt x="212368" y="73674"/>
                    <a:pt x="207603" y="78806"/>
                  </a:cubicBezTo>
                  <a:cubicBezTo>
                    <a:pt x="208336" y="86137"/>
                    <a:pt x="205037" y="92368"/>
                    <a:pt x="202105" y="98599"/>
                  </a:cubicBezTo>
                  <a:cubicBezTo>
                    <a:pt x="198439" y="102997"/>
                    <a:pt x="197706" y="108129"/>
                    <a:pt x="198073" y="113627"/>
                  </a:cubicBezTo>
                  <a:cubicBezTo>
                    <a:pt x="198439" y="119492"/>
                    <a:pt x="195874" y="122790"/>
                    <a:pt x="189642" y="122424"/>
                  </a:cubicBezTo>
                  <a:cubicBezTo>
                    <a:pt x="168383" y="119125"/>
                    <a:pt x="155188" y="104830"/>
                    <a:pt x="142359" y="89069"/>
                  </a:cubicBezTo>
                  <a:cubicBezTo>
                    <a:pt x="138327" y="85770"/>
                    <a:pt x="132462" y="82105"/>
                    <a:pt x="129164" y="85037"/>
                  </a:cubicBezTo>
                  <a:cubicBezTo>
                    <a:pt x="111936" y="98232"/>
                    <a:pt x="99840" y="85404"/>
                    <a:pt x="86645" y="78073"/>
                  </a:cubicBezTo>
                  <a:cubicBezTo>
                    <a:pt x="83346" y="75507"/>
                    <a:pt x="80047" y="72575"/>
                    <a:pt x="77482" y="69276"/>
                  </a:cubicBezTo>
                  <a:cubicBezTo>
                    <a:pt x="69418" y="59013"/>
                    <a:pt x="60621" y="58280"/>
                    <a:pt x="51457" y="67810"/>
                  </a:cubicBezTo>
                  <a:cubicBezTo>
                    <a:pt x="44860" y="70742"/>
                    <a:pt x="38995" y="76607"/>
                    <a:pt x="31298" y="71475"/>
                  </a:cubicBezTo>
                  <a:close/>
                </a:path>
              </a:pathLst>
            </a:custGeom>
            <a:solidFill>
              <a:srgbClr val="E6DC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26" name="Freeform: Shape 25425">
              <a:extLst>
                <a:ext uri="{FF2B5EF4-FFF2-40B4-BE49-F238E27FC236}">
                  <a16:creationId xmlns:a16="http://schemas.microsoft.com/office/drawing/2014/main" id="{EF4C14D7-A3AC-41CF-BE05-84878C93E0A3}"/>
                </a:ext>
              </a:extLst>
            </p:cNvPr>
            <p:cNvSpPr/>
            <p:nvPr/>
          </p:nvSpPr>
          <p:spPr>
            <a:xfrm>
              <a:off x="11819544" y="4521313"/>
              <a:ext cx="192522" cy="96399"/>
            </a:xfrm>
            <a:custGeom>
              <a:avLst/>
              <a:gdLst>
                <a:gd name="connsiteX0" fmla="*/ 7878 w 192522"/>
                <a:gd name="connsiteY0" fmla="*/ 8064 h 96399"/>
                <a:gd name="connsiteX1" fmla="*/ 12644 w 192522"/>
                <a:gd name="connsiteY1" fmla="*/ 0 h 96399"/>
                <a:gd name="connsiteX2" fmla="*/ 20341 w 192522"/>
                <a:gd name="connsiteY2" fmla="*/ 8430 h 96399"/>
                <a:gd name="connsiteX3" fmla="*/ 52963 w 192522"/>
                <a:gd name="connsiteY3" fmla="*/ 41785 h 96399"/>
                <a:gd name="connsiteX4" fmla="*/ 105378 w 192522"/>
                <a:gd name="connsiteY4" fmla="*/ 60479 h 96399"/>
                <a:gd name="connsiteX5" fmla="*/ 127004 w 192522"/>
                <a:gd name="connsiteY5" fmla="*/ 63411 h 96399"/>
                <a:gd name="connsiteX6" fmla="*/ 191881 w 192522"/>
                <a:gd name="connsiteY6" fmla="*/ 49116 h 96399"/>
                <a:gd name="connsiteX7" fmla="*/ 189682 w 192522"/>
                <a:gd name="connsiteY7" fmla="*/ 77706 h 96399"/>
                <a:gd name="connsiteX8" fmla="*/ 190415 w 192522"/>
                <a:gd name="connsiteY8" fmla="*/ 87236 h 96399"/>
                <a:gd name="connsiteX9" fmla="*/ 180152 w 192522"/>
                <a:gd name="connsiteY9" fmla="*/ 87969 h 96399"/>
                <a:gd name="connsiteX10" fmla="*/ 143131 w 192522"/>
                <a:gd name="connsiteY10" fmla="*/ 76240 h 96399"/>
                <a:gd name="connsiteX11" fmla="*/ 117107 w 192522"/>
                <a:gd name="connsiteY11" fmla="*/ 96400 h 96399"/>
                <a:gd name="connsiteX12" fmla="*/ 88151 w 192522"/>
                <a:gd name="connsiteY12" fmla="*/ 88702 h 96399"/>
                <a:gd name="connsiteX13" fmla="*/ 69824 w 192522"/>
                <a:gd name="connsiteY13" fmla="*/ 78073 h 96399"/>
                <a:gd name="connsiteX14" fmla="*/ 44166 w 192522"/>
                <a:gd name="connsiteY14" fmla="*/ 63045 h 96399"/>
                <a:gd name="connsiteX15" fmla="*/ 7512 w 192522"/>
                <a:gd name="connsiteY15" fmla="*/ 48750 h 96399"/>
                <a:gd name="connsiteX16" fmla="*/ 7878 w 192522"/>
                <a:gd name="connsiteY16" fmla="*/ 8064 h 9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2522" h="96399">
                  <a:moveTo>
                    <a:pt x="7878" y="8064"/>
                  </a:moveTo>
                  <a:cubicBezTo>
                    <a:pt x="11544" y="6598"/>
                    <a:pt x="12277" y="3665"/>
                    <a:pt x="12644" y="0"/>
                  </a:cubicBezTo>
                  <a:cubicBezTo>
                    <a:pt x="18142" y="367"/>
                    <a:pt x="19608" y="3665"/>
                    <a:pt x="20341" y="8430"/>
                  </a:cubicBezTo>
                  <a:cubicBezTo>
                    <a:pt x="23640" y="29690"/>
                    <a:pt x="33536" y="37753"/>
                    <a:pt x="52963" y="41785"/>
                  </a:cubicBezTo>
                  <a:cubicBezTo>
                    <a:pt x="70923" y="45817"/>
                    <a:pt x="89250" y="50582"/>
                    <a:pt x="105378" y="60479"/>
                  </a:cubicBezTo>
                  <a:cubicBezTo>
                    <a:pt x="111975" y="64877"/>
                    <a:pt x="119306" y="65244"/>
                    <a:pt x="127004" y="63411"/>
                  </a:cubicBezTo>
                  <a:cubicBezTo>
                    <a:pt x="148629" y="58646"/>
                    <a:pt x="170255" y="53881"/>
                    <a:pt x="191881" y="49116"/>
                  </a:cubicBezTo>
                  <a:cubicBezTo>
                    <a:pt x="184550" y="58280"/>
                    <a:pt x="174287" y="67077"/>
                    <a:pt x="189682" y="77706"/>
                  </a:cubicBezTo>
                  <a:cubicBezTo>
                    <a:pt x="193714" y="80272"/>
                    <a:pt x="192980" y="83937"/>
                    <a:pt x="190415" y="87236"/>
                  </a:cubicBezTo>
                  <a:cubicBezTo>
                    <a:pt x="187482" y="90902"/>
                    <a:pt x="183817" y="89802"/>
                    <a:pt x="180152" y="87969"/>
                  </a:cubicBezTo>
                  <a:cubicBezTo>
                    <a:pt x="168422" y="81738"/>
                    <a:pt x="155594" y="79172"/>
                    <a:pt x="143131" y="76240"/>
                  </a:cubicBezTo>
                  <a:cubicBezTo>
                    <a:pt x="125171" y="71842"/>
                    <a:pt x="118573" y="77340"/>
                    <a:pt x="117107" y="96400"/>
                  </a:cubicBezTo>
                  <a:cubicBezTo>
                    <a:pt x="108310" y="89435"/>
                    <a:pt x="99147" y="86870"/>
                    <a:pt x="88151" y="88702"/>
                  </a:cubicBezTo>
                  <a:cubicBezTo>
                    <a:pt x="80820" y="89802"/>
                    <a:pt x="72389" y="92368"/>
                    <a:pt x="69824" y="78073"/>
                  </a:cubicBezTo>
                  <a:cubicBezTo>
                    <a:pt x="68724" y="71475"/>
                    <a:pt x="52596" y="61945"/>
                    <a:pt x="44166" y="63045"/>
                  </a:cubicBezTo>
                  <a:cubicBezTo>
                    <a:pt x="28038" y="65244"/>
                    <a:pt x="19608" y="53515"/>
                    <a:pt x="7512" y="48750"/>
                  </a:cubicBezTo>
                  <a:cubicBezTo>
                    <a:pt x="548" y="35554"/>
                    <a:pt x="-5317" y="21992"/>
                    <a:pt x="7878" y="8064"/>
                  </a:cubicBezTo>
                  <a:close/>
                </a:path>
              </a:pathLst>
            </a:custGeom>
            <a:solidFill>
              <a:srgbClr val="BAAB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27" name="Freeform: Shape 25426">
              <a:extLst>
                <a:ext uri="{FF2B5EF4-FFF2-40B4-BE49-F238E27FC236}">
                  <a16:creationId xmlns:a16="http://schemas.microsoft.com/office/drawing/2014/main" id="{5BA3C13E-258C-42E9-9F4D-E1AB93FB787A}"/>
                </a:ext>
              </a:extLst>
            </p:cNvPr>
            <p:cNvSpPr/>
            <p:nvPr/>
          </p:nvSpPr>
          <p:spPr>
            <a:xfrm>
              <a:off x="11777106" y="4522046"/>
              <a:ext cx="50783" cy="78439"/>
            </a:xfrm>
            <a:custGeom>
              <a:avLst/>
              <a:gdLst>
                <a:gd name="connsiteX0" fmla="*/ 50317 w 50783"/>
                <a:gd name="connsiteY0" fmla="*/ 7331 h 78439"/>
                <a:gd name="connsiteX1" fmla="*/ 50683 w 50783"/>
                <a:gd name="connsiteY1" fmla="*/ 48750 h 78439"/>
                <a:gd name="connsiteX2" fmla="*/ 44452 w 50783"/>
                <a:gd name="connsiteY2" fmla="*/ 53515 h 78439"/>
                <a:gd name="connsiteX3" fmla="*/ 21360 w 50783"/>
                <a:gd name="connsiteY3" fmla="*/ 78439 h 78439"/>
                <a:gd name="connsiteX4" fmla="*/ 3766 w 50783"/>
                <a:gd name="connsiteY4" fmla="*/ 44718 h 78439"/>
                <a:gd name="connsiteX5" fmla="*/ 12563 w 50783"/>
                <a:gd name="connsiteY5" fmla="*/ 22725 h 78439"/>
                <a:gd name="connsiteX6" fmla="*/ 28324 w 50783"/>
                <a:gd name="connsiteY6" fmla="*/ 11363 h 78439"/>
                <a:gd name="connsiteX7" fmla="*/ 39687 w 50783"/>
                <a:gd name="connsiteY7" fmla="*/ 0 h 78439"/>
                <a:gd name="connsiteX8" fmla="*/ 50317 w 50783"/>
                <a:gd name="connsiteY8" fmla="*/ 7331 h 7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3" h="78439">
                  <a:moveTo>
                    <a:pt x="50317" y="7331"/>
                  </a:moveTo>
                  <a:cubicBezTo>
                    <a:pt x="43352" y="21259"/>
                    <a:pt x="51783" y="34821"/>
                    <a:pt x="50683" y="48750"/>
                  </a:cubicBezTo>
                  <a:cubicBezTo>
                    <a:pt x="47751" y="49116"/>
                    <a:pt x="43352" y="49483"/>
                    <a:pt x="44452" y="53515"/>
                  </a:cubicBezTo>
                  <a:cubicBezTo>
                    <a:pt x="51416" y="75873"/>
                    <a:pt x="37121" y="77706"/>
                    <a:pt x="21360" y="78439"/>
                  </a:cubicBezTo>
                  <a:cubicBezTo>
                    <a:pt x="14762" y="67810"/>
                    <a:pt x="13296" y="54614"/>
                    <a:pt x="3766" y="44718"/>
                  </a:cubicBezTo>
                  <a:cubicBezTo>
                    <a:pt x="-2098" y="38487"/>
                    <a:pt x="-2465" y="24925"/>
                    <a:pt x="12563" y="22725"/>
                  </a:cubicBezTo>
                  <a:cubicBezTo>
                    <a:pt x="19894" y="21626"/>
                    <a:pt x="25025" y="17960"/>
                    <a:pt x="28324" y="11363"/>
                  </a:cubicBezTo>
                  <a:cubicBezTo>
                    <a:pt x="29424" y="5132"/>
                    <a:pt x="33456" y="1100"/>
                    <a:pt x="39687" y="0"/>
                  </a:cubicBezTo>
                  <a:cubicBezTo>
                    <a:pt x="42986" y="2199"/>
                    <a:pt x="44452" y="8064"/>
                    <a:pt x="50317" y="7331"/>
                  </a:cubicBezTo>
                  <a:close/>
                </a:path>
              </a:pathLst>
            </a:custGeom>
            <a:solidFill>
              <a:srgbClr val="6F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28" name="Freeform: Shape 25427">
              <a:extLst>
                <a:ext uri="{FF2B5EF4-FFF2-40B4-BE49-F238E27FC236}">
                  <a16:creationId xmlns:a16="http://schemas.microsoft.com/office/drawing/2014/main" id="{3F6CDACD-1356-4E52-8718-7083416D4967}"/>
                </a:ext>
              </a:extLst>
            </p:cNvPr>
            <p:cNvSpPr/>
            <p:nvPr/>
          </p:nvSpPr>
          <p:spPr>
            <a:xfrm>
              <a:off x="11787289" y="4607979"/>
              <a:ext cx="54922" cy="41989"/>
            </a:xfrm>
            <a:custGeom>
              <a:avLst/>
              <a:gdLst>
                <a:gd name="connsiteX0" fmla="*/ 2014 w 54922"/>
                <a:gd name="connsiteY0" fmla="*/ 22196 h 41989"/>
                <a:gd name="connsiteX1" fmla="*/ 9712 w 54922"/>
                <a:gd name="connsiteY1" fmla="*/ 3869 h 41989"/>
                <a:gd name="connsiteX2" fmla="*/ 30604 w 54922"/>
                <a:gd name="connsiteY2" fmla="*/ 2403 h 41989"/>
                <a:gd name="connsiteX3" fmla="*/ 42334 w 54922"/>
                <a:gd name="connsiteY3" fmla="*/ 5702 h 41989"/>
                <a:gd name="connsiteX4" fmla="*/ 51130 w 54922"/>
                <a:gd name="connsiteY4" fmla="*/ 19264 h 41989"/>
                <a:gd name="connsiteX5" fmla="*/ 45632 w 54922"/>
                <a:gd name="connsiteY5" fmla="*/ 35758 h 41989"/>
                <a:gd name="connsiteX6" fmla="*/ 28405 w 54922"/>
                <a:gd name="connsiteY6" fmla="*/ 41989 h 41989"/>
                <a:gd name="connsiteX7" fmla="*/ 7146 w 54922"/>
                <a:gd name="connsiteY7" fmla="*/ 36857 h 41989"/>
                <a:gd name="connsiteX8" fmla="*/ 2014 w 54922"/>
                <a:gd name="connsiteY8" fmla="*/ 22196 h 4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22" h="41989">
                  <a:moveTo>
                    <a:pt x="2014" y="22196"/>
                  </a:moveTo>
                  <a:cubicBezTo>
                    <a:pt x="3847" y="15598"/>
                    <a:pt x="3480" y="8267"/>
                    <a:pt x="9712" y="3869"/>
                  </a:cubicBezTo>
                  <a:cubicBezTo>
                    <a:pt x="16676" y="3136"/>
                    <a:pt x="23640" y="15598"/>
                    <a:pt x="30604" y="2403"/>
                  </a:cubicBezTo>
                  <a:cubicBezTo>
                    <a:pt x="33170" y="-2729"/>
                    <a:pt x="39401" y="1303"/>
                    <a:pt x="42334" y="5702"/>
                  </a:cubicBezTo>
                  <a:cubicBezTo>
                    <a:pt x="45632" y="10100"/>
                    <a:pt x="48198" y="14499"/>
                    <a:pt x="51130" y="19264"/>
                  </a:cubicBezTo>
                  <a:cubicBezTo>
                    <a:pt x="58828" y="27694"/>
                    <a:pt x="53696" y="32459"/>
                    <a:pt x="45632" y="35758"/>
                  </a:cubicBezTo>
                  <a:cubicBezTo>
                    <a:pt x="40134" y="37957"/>
                    <a:pt x="34270" y="40156"/>
                    <a:pt x="28405" y="41989"/>
                  </a:cubicBezTo>
                  <a:cubicBezTo>
                    <a:pt x="21441" y="39790"/>
                    <a:pt x="14110" y="40523"/>
                    <a:pt x="7146" y="36857"/>
                  </a:cubicBezTo>
                  <a:cubicBezTo>
                    <a:pt x="915" y="33192"/>
                    <a:pt x="-2384" y="29527"/>
                    <a:pt x="2014" y="22196"/>
                  </a:cubicBezTo>
                  <a:close/>
                </a:path>
              </a:pathLst>
            </a:custGeom>
            <a:solidFill>
              <a:srgbClr val="8F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29" name="Freeform: Shape 25428">
              <a:extLst>
                <a:ext uri="{FF2B5EF4-FFF2-40B4-BE49-F238E27FC236}">
                  <a16:creationId xmlns:a16="http://schemas.microsoft.com/office/drawing/2014/main" id="{DA8106EF-36F3-4020-A772-EE90568E539E}"/>
                </a:ext>
              </a:extLst>
            </p:cNvPr>
            <p:cNvSpPr/>
            <p:nvPr/>
          </p:nvSpPr>
          <p:spPr>
            <a:xfrm>
              <a:off x="12034147" y="4576774"/>
              <a:ext cx="41055" cy="41084"/>
            </a:xfrm>
            <a:custGeom>
              <a:avLst/>
              <a:gdLst>
                <a:gd name="connsiteX0" fmla="*/ 26394 w 41055"/>
                <a:gd name="connsiteY0" fmla="*/ 986 h 41084"/>
                <a:gd name="connsiteX1" fmla="*/ 35558 w 41055"/>
                <a:gd name="connsiteY1" fmla="*/ 16381 h 41084"/>
                <a:gd name="connsiteX2" fmla="*/ 41056 w 41055"/>
                <a:gd name="connsiteY2" fmla="*/ 35441 h 41084"/>
                <a:gd name="connsiteX3" fmla="*/ 39956 w 41055"/>
                <a:gd name="connsiteY3" fmla="*/ 40572 h 41084"/>
                <a:gd name="connsiteX4" fmla="*/ 3 w 41055"/>
                <a:gd name="connsiteY4" fmla="*/ 17114 h 41084"/>
                <a:gd name="connsiteX5" fmla="*/ 26394 w 41055"/>
                <a:gd name="connsiteY5" fmla="*/ 986 h 4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55" h="41084">
                  <a:moveTo>
                    <a:pt x="26394" y="986"/>
                  </a:moveTo>
                  <a:cubicBezTo>
                    <a:pt x="35924" y="2086"/>
                    <a:pt x="38123" y="6484"/>
                    <a:pt x="35558" y="16381"/>
                  </a:cubicBezTo>
                  <a:cubicBezTo>
                    <a:pt x="34091" y="22612"/>
                    <a:pt x="27860" y="32508"/>
                    <a:pt x="41056" y="35441"/>
                  </a:cubicBezTo>
                  <a:cubicBezTo>
                    <a:pt x="40689" y="37273"/>
                    <a:pt x="40689" y="40206"/>
                    <a:pt x="39956" y="40572"/>
                  </a:cubicBezTo>
                  <a:cubicBezTo>
                    <a:pt x="29693" y="44238"/>
                    <a:pt x="-363" y="27377"/>
                    <a:pt x="3" y="17114"/>
                  </a:cubicBezTo>
                  <a:cubicBezTo>
                    <a:pt x="370" y="-1213"/>
                    <a:pt x="13199" y="-1213"/>
                    <a:pt x="26394" y="986"/>
                  </a:cubicBezTo>
                  <a:close/>
                </a:path>
              </a:pathLst>
            </a:custGeom>
            <a:solidFill>
              <a:srgbClr val="D7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30" name="Freeform: Shape 25429">
              <a:extLst>
                <a:ext uri="{FF2B5EF4-FFF2-40B4-BE49-F238E27FC236}">
                  <a16:creationId xmlns:a16="http://schemas.microsoft.com/office/drawing/2014/main" id="{20B6E553-7CD7-4B40-954A-8F9ED079101D}"/>
                </a:ext>
              </a:extLst>
            </p:cNvPr>
            <p:cNvSpPr/>
            <p:nvPr/>
          </p:nvSpPr>
          <p:spPr>
            <a:xfrm>
              <a:off x="11864443" y="4625401"/>
              <a:ext cx="19129" cy="24071"/>
            </a:xfrm>
            <a:custGeom>
              <a:avLst/>
              <a:gdLst>
                <a:gd name="connsiteX0" fmla="*/ 19060 w 19129"/>
                <a:gd name="connsiteY0" fmla="*/ 19436 h 24071"/>
                <a:gd name="connsiteX1" fmla="*/ 0 w 19129"/>
                <a:gd name="connsiteY1" fmla="*/ 17236 h 24071"/>
                <a:gd name="connsiteX2" fmla="*/ 8064 w 19129"/>
                <a:gd name="connsiteY2" fmla="*/ 9 h 24071"/>
                <a:gd name="connsiteX3" fmla="*/ 19060 w 19129"/>
                <a:gd name="connsiteY3" fmla="*/ 19436 h 2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29" h="24071">
                  <a:moveTo>
                    <a:pt x="19060" y="19436"/>
                  </a:moveTo>
                  <a:cubicBezTo>
                    <a:pt x="11729" y="26766"/>
                    <a:pt x="5498" y="24934"/>
                    <a:pt x="0" y="17236"/>
                  </a:cubicBezTo>
                  <a:cubicBezTo>
                    <a:pt x="1833" y="10639"/>
                    <a:pt x="-2566" y="-358"/>
                    <a:pt x="8064" y="9"/>
                  </a:cubicBezTo>
                  <a:cubicBezTo>
                    <a:pt x="18693" y="375"/>
                    <a:pt x="19427" y="10639"/>
                    <a:pt x="19060" y="19436"/>
                  </a:cubicBezTo>
                  <a:close/>
                </a:path>
              </a:pathLst>
            </a:custGeom>
            <a:solidFill>
              <a:srgbClr val="654C3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31" name="Freeform: Shape 25430">
              <a:extLst>
                <a:ext uri="{FF2B5EF4-FFF2-40B4-BE49-F238E27FC236}">
                  <a16:creationId xmlns:a16="http://schemas.microsoft.com/office/drawing/2014/main" id="{4BD35C76-D9B8-4C9D-BB97-5D2A6CB61296}"/>
                </a:ext>
              </a:extLst>
            </p:cNvPr>
            <p:cNvSpPr/>
            <p:nvPr/>
          </p:nvSpPr>
          <p:spPr>
            <a:xfrm>
              <a:off x="11831676" y="4491257"/>
              <a:ext cx="93246" cy="90914"/>
            </a:xfrm>
            <a:custGeom>
              <a:avLst/>
              <a:gdLst>
                <a:gd name="connsiteX0" fmla="*/ 93246 w 93246"/>
                <a:gd name="connsiteY0" fmla="*/ 90902 h 90914"/>
                <a:gd name="connsiteX1" fmla="*/ 55126 w 93246"/>
                <a:gd name="connsiteY1" fmla="*/ 81005 h 90914"/>
                <a:gd name="connsiteX2" fmla="*/ 45230 w 93246"/>
                <a:gd name="connsiteY2" fmla="*/ 76607 h 90914"/>
                <a:gd name="connsiteX3" fmla="*/ 2711 w 93246"/>
                <a:gd name="connsiteY3" fmla="*/ 52415 h 90914"/>
                <a:gd name="connsiteX4" fmla="*/ 2711 w 93246"/>
                <a:gd name="connsiteY4" fmla="*/ 42519 h 90914"/>
                <a:gd name="connsiteX5" fmla="*/ 145 w 93246"/>
                <a:gd name="connsiteY5" fmla="*/ 30056 h 90914"/>
                <a:gd name="connsiteX6" fmla="*/ 10408 w 93246"/>
                <a:gd name="connsiteY6" fmla="*/ 11729 h 90914"/>
                <a:gd name="connsiteX7" fmla="*/ 47795 w 93246"/>
                <a:gd name="connsiteY7" fmla="*/ 0 h 90914"/>
                <a:gd name="connsiteX8" fmla="*/ 44863 w 93246"/>
                <a:gd name="connsiteY8" fmla="*/ 8430 h 90914"/>
                <a:gd name="connsiteX9" fmla="*/ 45230 w 93246"/>
                <a:gd name="connsiteY9" fmla="*/ 37754 h 90914"/>
                <a:gd name="connsiteX10" fmla="*/ 74186 w 93246"/>
                <a:gd name="connsiteY10" fmla="*/ 76973 h 90914"/>
                <a:gd name="connsiteX11" fmla="*/ 93246 w 93246"/>
                <a:gd name="connsiteY11" fmla="*/ 90902 h 9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246" h="90914">
                  <a:moveTo>
                    <a:pt x="93246" y="90902"/>
                  </a:moveTo>
                  <a:cubicBezTo>
                    <a:pt x="79684" y="91268"/>
                    <a:pt x="67955" y="83937"/>
                    <a:pt x="55126" y="81005"/>
                  </a:cubicBezTo>
                  <a:cubicBezTo>
                    <a:pt x="51461" y="80272"/>
                    <a:pt x="47429" y="75873"/>
                    <a:pt x="45230" y="76607"/>
                  </a:cubicBezTo>
                  <a:cubicBezTo>
                    <a:pt x="20671" y="86503"/>
                    <a:pt x="15540" y="62678"/>
                    <a:pt x="2711" y="52415"/>
                  </a:cubicBezTo>
                  <a:cubicBezTo>
                    <a:pt x="-1321" y="49116"/>
                    <a:pt x="1245" y="45817"/>
                    <a:pt x="2711" y="42519"/>
                  </a:cubicBezTo>
                  <a:cubicBezTo>
                    <a:pt x="5643" y="37387"/>
                    <a:pt x="5643" y="33355"/>
                    <a:pt x="145" y="30056"/>
                  </a:cubicBezTo>
                  <a:cubicBezTo>
                    <a:pt x="-588" y="21626"/>
                    <a:pt x="1245" y="14662"/>
                    <a:pt x="10408" y="11729"/>
                  </a:cubicBezTo>
                  <a:cubicBezTo>
                    <a:pt x="22871" y="8430"/>
                    <a:pt x="34233" y="367"/>
                    <a:pt x="47795" y="0"/>
                  </a:cubicBezTo>
                  <a:cubicBezTo>
                    <a:pt x="46696" y="2932"/>
                    <a:pt x="46696" y="7331"/>
                    <a:pt x="44863" y="8430"/>
                  </a:cubicBezTo>
                  <a:cubicBezTo>
                    <a:pt x="21771" y="18693"/>
                    <a:pt x="38265" y="27124"/>
                    <a:pt x="45230" y="37754"/>
                  </a:cubicBezTo>
                  <a:cubicBezTo>
                    <a:pt x="54026" y="51682"/>
                    <a:pt x="58425" y="68543"/>
                    <a:pt x="74186" y="76973"/>
                  </a:cubicBezTo>
                  <a:cubicBezTo>
                    <a:pt x="81884" y="80639"/>
                    <a:pt x="89947" y="82105"/>
                    <a:pt x="93246" y="90902"/>
                  </a:cubicBezTo>
                  <a:close/>
                </a:path>
              </a:pathLst>
            </a:custGeom>
            <a:solidFill>
              <a:srgbClr val="DFD4C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32" name="Freeform: Shape 25431">
              <a:extLst>
                <a:ext uri="{FF2B5EF4-FFF2-40B4-BE49-F238E27FC236}">
                  <a16:creationId xmlns:a16="http://schemas.microsoft.com/office/drawing/2014/main" id="{F4E86809-67BC-41C5-8CAB-ABFBC55064BE}"/>
                </a:ext>
              </a:extLst>
            </p:cNvPr>
            <p:cNvSpPr/>
            <p:nvPr/>
          </p:nvSpPr>
          <p:spPr>
            <a:xfrm>
              <a:off x="11842451" y="4476229"/>
              <a:ext cx="37386" cy="27886"/>
            </a:xfrm>
            <a:custGeom>
              <a:avLst/>
              <a:gdLst>
                <a:gd name="connsiteX0" fmla="*/ 37387 w 37386"/>
                <a:gd name="connsiteY0" fmla="*/ 15395 h 27886"/>
                <a:gd name="connsiteX1" fmla="*/ 0 w 37386"/>
                <a:gd name="connsiteY1" fmla="*/ 27124 h 27886"/>
                <a:gd name="connsiteX2" fmla="*/ 8064 w 37386"/>
                <a:gd name="connsiteY2" fmla="*/ 0 h 27886"/>
                <a:gd name="connsiteX3" fmla="*/ 15028 w 37386"/>
                <a:gd name="connsiteY3" fmla="*/ 367 h 27886"/>
                <a:gd name="connsiteX4" fmla="*/ 37387 w 37386"/>
                <a:gd name="connsiteY4" fmla="*/ 15395 h 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86" h="27886">
                  <a:moveTo>
                    <a:pt x="37387" y="15395"/>
                  </a:moveTo>
                  <a:cubicBezTo>
                    <a:pt x="26391" y="24192"/>
                    <a:pt x="14662" y="30056"/>
                    <a:pt x="0" y="27124"/>
                  </a:cubicBezTo>
                  <a:cubicBezTo>
                    <a:pt x="13195" y="21259"/>
                    <a:pt x="6231" y="9163"/>
                    <a:pt x="8064" y="0"/>
                  </a:cubicBezTo>
                  <a:cubicBezTo>
                    <a:pt x="10263" y="0"/>
                    <a:pt x="12829" y="367"/>
                    <a:pt x="15028" y="367"/>
                  </a:cubicBezTo>
                  <a:cubicBezTo>
                    <a:pt x="22359" y="5865"/>
                    <a:pt x="34821" y="3299"/>
                    <a:pt x="37387" y="15395"/>
                  </a:cubicBezTo>
                  <a:close/>
                </a:path>
              </a:pathLst>
            </a:custGeom>
            <a:solidFill>
              <a:srgbClr val="BBA1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33" name="Freeform: Shape 25432">
              <a:extLst>
                <a:ext uri="{FF2B5EF4-FFF2-40B4-BE49-F238E27FC236}">
                  <a16:creationId xmlns:a16="http://schemas.microsoft.com/office/drawing/2014/main" id="{015F0537-677D-4896-9287-CAC9FB426193}"/>
                </a:ext>
              </a:extLst>
            </p:cNvPr>
            <p:cNvSpPr/>
            <p:nvPr/>
          </p:nvSpPr>
          <p:spPr>
            <a:xfrm>
              <a:off x="11531906" y="4376897"/>
              <a:ext cx="163929" cy="191333"/>
            </a:xfrm>
            <a:custGeom>
              <a:avLst/>
              <a:gdLst>
                <a:gd name="connsiteX0" fmla="*/ 163930 w 163929"/>
                <a:gd name="connsiteY0" fmla="*/ 164209 h 191333"/>
                <a:gd name="connsiteX1" fmla="*/ 150368 w 163929"/>
                <a:gd name="connsiteY1" fmla="*/ 191333 h 191333"/>
                <a:gd name="connsiteX2" fmla="*/ 141204 w 163929"/>
                <a:gd name="connsiteY2" fmla="*/ 181437 h 191333"/>
                <a:gd name="connsiteX3" fmla="*/ 128376 w 163929"/>
                <a:gd name="connsiteY3" fmla="*/ 168974 h 191333"/>
                <a:gd name="connsiteX4" fmla="*/ 103817 w 163929"/>
                <a:gd name="connsiteY4" fmla="*/ 156145 h 191333"/>
                <a:gd name="connsiteX5" fmla="*/ 77427 w 163929"/>
                <a:gd name="connsiteY5" fmla="*/ 163843 h 191333"/>
                <a:gd name="connsiteX6" fmla="*/ 21713 w 163929"/>
                <a:gd name="connsiteY6" fmla="*/ 140751 h 191333"/>
                <a:gd name="connsiteX7" fmla="*/ 18414 w 163929"/>
                <a:gd name="connsiteY7" fmla="*/ 109595 h 191333"/>
                <a:gd name="connsiteX8" fmla="*/ 17314 w 163929"/>
                <a:gd name="connsiteY8" fmla="*/ 93467 h 191333"/>
                <a:gd name="connsiteX9" fmla="*/ 7784 w 163929"/>
                <a:gd name="connsiteY9" fmla="*/ 67443 h 191333"/>
                <a:gd name="connsiteX10" fmla="*/ 2286 w 163929"/>
                <a:gd name="connsiteY10" fmla="*/ 47283 h 191333"/>
                <a:gd name="connsiteX11" fmla="*/ 8151 w 163929"/>
                <a:gd name="connsiteY11" fmla="*/ 0 h 191333"/>
                <a:gd name="connsiteX12" fmla="*/ 20980 w 163929"/>
                <a:gd name="connsiteY12" fmla="*/ 5865 h 191333"/>
                <a:gd name="connsiteX13" fmla="*/ 38574 w 163929"/>
                <a:gd name="connsiteY13" fmla="*/ 23458 h 191333"/>
                <a:gd name="connsiteX14" fmla="*/ 85491 w 163929"/>
                <a:gd name="connsiteY14" fmla="*/ 78439 h 191333"/>
                <a:gd name="connsiteX15" fmla="*/ 95387 w 163929"/>
                <a:gd name="connsiteY15" fmla="*/ 96400 h 191333"/>
                <a:gd name="connsiteX16" fmla="*/ 163930 w 163929"/>
                <a:gd name="connsiteY16" fmla="*/ 164209 h 1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3929" h="191333">
                  <a:moveTo>
                    <a:pt x="163930" y="164209"/>
                  </a:moveTo>
                  <a:cubicBezTo>
                    <a:pt x="161364" y="174839"/>
                    <a:pt x="144503" y="176672"/>
                    <a:pt x="150368" y="191333"/>
                  </a:cubicBezTo>
                  <a:cubicBezTo>
                    <a:pt x="141204" y="190600"/>
                    <a:pt x="141937" y="185469"/>
                    <a:pt x="141204" y="181437"/>
                  </a:cubicBezTo>
                  <a:cubicBezTo>
                    <a:pt x="139738" y="174472"/>
                    <a:pt x="135706" y="166409"/>
                    <a:pt x="128376" y="168974"/>
                  </a:cubicBezTo>
                  <a:cubicBezTo>
                    <a:pt x="114080" y="174106"/>
                    <a:pt x="109682" y="164942"/>
                    <a:pt x="103817" y="156145"/>
                  </a:cubicBezTo>
                  <a:cubicBezTo>
                    <a:pt x="96487" y="163110"/>
                    <a:pt x="89156" y="170807"/>
                    <a:pt x="77427" y="163843"/>
                  </a:cubicBezTo>
                  <a:cubicBezTo>
                    <a:pt x="55434" y="164576"/>
                    <a:pt x="38574" y="152847"/>
                    <a:pt x="21713" y="140751"/>
                  </a:cubicBezTo>
                  <a:cubicBezTo>
                    <a:pt x="22079" y="130488"/>
                    <a:pt x="33809" y="119125"/>
                    <a:pt x="18414" y="109595"/>
                  </a:cubicBezTo>
                  <a:cubicBezTo>
                    <a:pt x="15848" y="107762"/>
                    <a:pt x="16948" y="98965"/>
                    <a:pt x="17314" y="93467"/>
                  </a:cubicBezTo>
                  <a:cubicBezTo>
                    <a:pt x="18414" y="83204"/>
                    <a:pt x="17681" y="73674"/>
                    <a:pt x="7784" y="67443"/>
                  </a:cubicBezTo>
                  <a:cubicBezTo>
                    <a:pt x="87" y="62312"/>
                    <a:pt x="3019" y="54248"/>
                    <a:pt x="2286" y="47283"/>
                  </a:cubicBezTo>
                  <a:cubicBezTo>
                    <a:pt x="-4678" y="30789"/>
                    <a:pt x="6318" y="16128"/>
                    <a:pt x="8151" y="0"/>
                  </a:cubicBezTo>
                  <a:cubicBezTo>
                    <a:pt x="12549" y="1833"/>
                    <a:pt x="16581" y="4032"/>
                    <a:pt x="20980" y="5865"/>
                  </a:cubicBezTo>
                  <a:cubicBezTo>
                    <a:pt x="32342" y="6231"/>
                    <a:pt x="33075" y="17227"/>
                    <a:pt x="38574" y="23458"/>
                  </a:cubicBezTo>
                  <a:cubicBezTo>
                    <a:pt x="51769" y="43985"/>
                    <a:pt x="67530" y="61945"/>
                    <a:pt x="85491" y="78439"/>
                  </a:cubicBezTo>
                  <a:cubicBezTo>
                    <a:pt x="90622" y="83571"/>
                    <a:pt x="95387" y="88702"/>
                    <a:pt x="95387" y="96400"/>
                  </a:cubicBezTo>
                  <a:cubicBezTo>
                    <a:pt x="111881" y="125723"/>
                    <a:pt x="139005" y="143683"/>
                    <a:pt x="163930" y="164209"/>
                  </a:cubicBezTo>
                  <a:close/>
                </a:path>
              </a:pathLst>
            </a:custGeom>
            <a:solidFill>
              <a:srgbClr val="EFEB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34" name="Freeform: Shape 25433">
              <a:extLst>
                <a:ext uri="{FF2B5EF4-FFF2-40B4-BE49-F238E27FC236}">
                  <a16:creationId xmlns:a16="http://schemas.microsoft.com/office/drawing/2014/main" id="{426F03F3-74C6-4526-B13F-38B53EF31EEE}"/>
                </a:ext>
              </a:extLst>
            </p:cNvPr>
            <p:cNvSpPr/>
            <p:nvPr/>
          </p:nvSpPr>
          <p:spPr>
            <a:xfrm>
              <a:off x="11488237" y="4263318"/>
              <a:ext cx="234750" cy="246733"/>
            </a:xfrm>
            <a:custGeom>
              <a:avLst/>
              <a:gdLst>
                <a:gd name="connsiteX0" fmla="*/ 139422 w 234750"/>
                <a:gd name="connsiteY0" fmla="*/ 210346 h 246733"/>
                <a:gd name="connsiteX1" fmla="*/ 128426 w 234750"/>
                <a:gd name="connsiteY1" fmla="*/ 195684 h 246733"/>
                <a:gd name="connsiteX2" fmla="*/ 79310 w 234750"/>
                <a:gd name="connsiteY2" fmla="*/ 138871 h 246733"/>
                <a:gd name="connsiteX3" fmla="*/ 65015 w 234750"/>
                <a:gd name="connsiteY3" fmla="*/ 119444 h 246733"/>
                <a:gd name="connsiteX4" fmla="*/ 21397 w 234750"/>
                <a:gd name="connsiteY4" fmla="*/ 39539 h 246733"/>
                <a:gd name="connsiteX5" fmla="*/ 1237 w 234750"/>
                <a:gd name="connsiteY5" fmla="*/ 20845 h 246733"/>
                <a:gd name="connsiteX6" fmla="*/ 137 w 234750"/>
                <a:gd name="connsiteY6" fmla="*/ 19012 h 246733"/>
                <a:gd name="connsiteX7" fmla="*/ 1237 w 234750"/>
                <a:gd name="connsiteY7" fmla="*/ 17913 h 246733"/>
                <a:gd name="connsiteX8" fmla="*/ 12233 w 234750"/>
                <a:gd name="connsiteY8" fmla="*/ 319 h 246733"/>
                <a:gd name="connsiteX9" fmla="*/ 34959 w 234750"/>
                <a:gd name="connsiteY9" fmla="*/ 25610 h 246733"/>
                <a:gd name="connsiteX10" fmla="*/ 54385 w 234750"/>
                <a:gd name="connsiteY10" fmla="*/ 52367 h 246733"/>
                <a:gd name="connsiteX11" fmla="*/ 117430 w 234750"/>
                <a:gd name="connsiteY11" fmla="*/ 145835 h 246733"/>
                <a:gd name="connsiteX12" fmla="*/ 143088 w 234750"/>
                <a:gd name="connsiteY12" fmla="*/ 176257 h 246733"/>
                <a:gd name="connsiteX13" fmla="*/ 190371 w 234750"/>
                <a:gd name="connsiteY13" fmla="*/ 211445 h 246733"/>
                <a:gd name="connsiteX14" fmla="*/ 217495 w 234750"/>
                <a:gd name="connsiteY14" fmla="*/ 226840 h 246733"/>
                <a:gd name="connsiteX15" fmla="*/ 229957 w 234750"/>
                <a:gd name="connsiteY15" fmla="*/ 236003 h 246733"/>
                <a:gd name="connsiteX16" fmla="*/ 234722 w 234750"/>
                <a:gd name="connsiteY16" fmla="*/ 243701 h 246733"/>
                <a:gd name="connsiteX17" fmla="*/ 225559 w 234750"/>
                <a:gd name="connsiteY17" fmla="*/ 245900 h 246733"/>
                <a:gd name="connsiteX18" fmla="*/ 151518 w 234750"/>
                <a:gd name="connsiteY18" fmla="*/ 212178 h 246733"/>
                <a:gd name="connsiteX19" fmla="*/ 139422 w 234750"/>
                <a:gd name="connsiteY19" fmla="*/ 210346 h 24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750" h="246733">
                  <a:moveTo>
                    <a:pt x="139422" y="210346"/>
                  </a:moveTo>
                  <a:cubicBezTo>
                    <a:pt x="132458" y="207780"/>
                    <a:pt x="132825" y="199716"/>
                    <a:pt x="128426" y="195684"/>
                  </a:cubicBezTo>
                  <a:cubicBezTo>
                    <a:pt x="113398" y="175524"/>
                    <a:pt x="95071" y="158297"/>
                    <a:pt x="79310" y="138871"/>
                  </a:cubicBezTo>
                  <a:cubicBezTo>
                    <a:pt x="74545" y="132273"/>
                    <a:pt x="69780" y="126042"/>
                    <a:pt x="65015" y="119444"/>
                  </a:cubicBezTo>
                  <a:cubicBezTo>
                    <a:pt x="50353" y="92687"/>
                    <a:pt x="36058" y="65929"/>
                    <a:pt x="21397" y="39539"/>
                  </a:cubicBezTo>
                  <a:cubicBezTo>
                    <a:pt x="16998" y="31108"/>
                    <a:pt x="11134" y="23777"/>
                    <a:pt x="1237" y="20845"/>
                  </a:cubicBezTo>
                  <a:cubicBezTo>
                    <a:pt x="137" y="20112"/>
                    <a:pt x="-229" y="19745"/>
                    <a:pt x="137" y="19012"/>
                  </a:cubicBezTo>
                  <a:cubicBezTo>
                    <a:pt x="504" y="18279"/>
                    <a:pt x="871" y="17913"/>
                    <a:pt x="1237" y="17913"/>
                  </a:cubicBezTo>
                  <a:cubicBezTo>
                    <a:pt x="3803" y="11315"/>
                    <a:pt x="-4627" y="-2247"/>
                    <a:pt x="12233" y="319"/>
                  </a:cubicBezTo>
                  <a:cubicBezTo>
                    <a:pt x="22130" y="6917"/>
                    <a:pt x="29460" y="15347"/>
                    <a:pt x="34959" y="25610"/>
                  </a:cubicBezTo>
                  <a:cubicBezTo>
                    <a:pt x="44855" y="31841"/>
                    <a:pt x="49987" y="42104"/>
                    <a:pt x="54385" y="52367"/>
                  </a:cubicBezTo>
                  <a:cubicBezTo>
                    <a:pt x="69413" y="87555"/>
                    <a:pt x="95071" y="115779"/>
                    <a:pt x="117430" y="145835"/>
                  </a:cubicBezTo>
                  <a:cubicBezTo>
                    <a:pt x="125860" y="156098"/>
                    <a:pt x="134657" y="166361"/>
                    <a:pt x="143088" y="176257"/>
                  </a:cubicBezTo>
                  <a:cubicBezTo>
                    <a:pt x="160681" y="185787"/>
                    <a:pt x="174610" y="200082"/>
                    <a:pt x="190371" y="211445"/>
                  </a:cubicBezTo>
                  <a:cubicBezTo>
                    <a:pt x="198801" y="217676"/>
                    <a:pt x="207232" y="224274"/>
                    <a:pt x="217495" y="226840"/>
                  </a:cubicBezTo>
                  <a:cubicBezTo>
                    <a:pt x="222626" y="228672"/>
                    <a:pt x="228491" y="229406"/>
                    <a:pt x="229957" y="236003"/>
                  </a:cubicBezTo>
                  <a:cubicBezTo>
                    <a:pt x="231790" y="238569"/>
                    <a:pt x="235089" y="241501"/>
                    <a:pt x="234722" y="243701"/>
                  </a:cubicBezTo>
                  <a:cubicBezTo>
                    <a:pt x="233623" y="248832"/>
                    <a:pt x="228858" y="245900"/>
                    <a:pt x="225559" y="245900"/>
                  </a:cubicBezTo>
                  <a:cubicBezTo>
                    <a:pt x="196602" y="244434"/>
                    <a:pt x="171311" y="234171"/>
                    <a:pt x="151518" y="212178"/>
                  </a:cubicBezTo>
                  <a:cubicBezTo>
                    <a:pt x="148219" y="209246"/>
                    <a:pt x="143821" y="209246"/>
                    <a:pt x="139422" y="210346"/>
                  </a:cubicBezTo>
                  <a:close/>
                </a:path>
              </a:pathLst>
            </a:custGeom>
            <a:solidFill>
              <a:srgbClr val="6E56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35" name="Freeform: Shape 25434">
              <a:extLst>
                <a:ext uri="{FF2B5EF4-FFF2-40B4-BE49-F238E27FC236}">
                  <a16:creationId xmlns:a16="http://schemas.microsoft.com/office/drawing/2014/main" id="{1FE968AB-8438-4068-8AC6-C701FBCDEEE7}"/>
                </a:ext>
              </a:extLst>
            </p:cNvPr>
            <p:cNvSpPr/>
            <p:nvPr/>
          </p:nvSpPr>
          <p:spPr>
            <a:xfrm>
              <a:off x="11696891" y="4392291"/>
              <a:ext cx="73535" cy="111932"/>
            </a:xfrm>
            <a:custGeom>
              <a:avLst/>
              <a:gdLst>
                <a:gd name="connsiteX0" fmla="*/ 21303 w 73535"/>
                <a:gd name="connsiteY0" fmla="*/ 107396 h 111932"/>
                <a:gd name="connsiteX1" fmla="*/ 6642 w 73535"/>
                <a:gd name="connsiteY1" fmla="*/ 102997 h 111932"/>
                <a:gd name="connsiteX2" fmla="*/ 11407 w 73535"/>
                <a:gd name="connsiteY2" fmla="*/ 76240 h 111932"/>
                <a:gd name="connsiteX3" fmla="*/ 13239 w 73535"/>
                <a:gd name="connsiteY3" fmla="*/ 62312 h 111932"/>
                <a:gd name="connsiteX4" fmla="*/ 3343 w 73535"/>
                <a:gd name="connsiteY4" fmla="*/ 31522 h 111932"/>
                <a:gd name="connsiteX5" fmla="*/ 7008 w 73535"/>
                <a:gd name="connsiteY5" fmla="*/ 31522 h 111932"/>
                <a:gd name="connsiteX6" fmla="*/ 14339 w 73535"/>
                <a:gd name="connsiteY6" fmla="*/ 31156 h 111932"/>
                <a:gd name="connsiteX7" fmla="*/ 54292 w 73535"/>
                <a:gd name="connsiteY7" fmla="*/ 0 h 111932"/>
                <a:gd name="connsiteX8" fmla="*/ 56125 w 73535"/>
                <a:gd name="connsiteY8" fmla="*/ 50949 h 111932"/>
                <a:gd name="connsiteX9" fmla="*/ 58324 w 73535"/>
                <a:gd name="connsiteY9" fmla="*/ 66710 h 111932"/>
                <a:gd name="connsiteX10" fmla="*/ 71519 w 73535"/>
                <a:gd name="connsiteY10" fmla="*/ 111794 h 111932"/>
                <a:gd name="connsiteX11" fmla="*/ 26801 w 73535"/>
                <a:gd name="connsiteY11" fmla="*/ 102997 h 111932"/>
                <a:gd name="connsiteX12" fmla="*/ 21303 w 73535"/>
                <a:gd name="connsiteY12" fmla="*/ 107396 h 11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535" h="111932">
                  <a:moveTo>
                    <a:pt x="21303" y="107396"/>
                  </a:moveTo>
                  <a:cubicBezTo>
                    <a:pt x="16905" y="103730"/>
                    <a:pt x="12140" y="102631"/>
                    <a:pt x="6642" y="102997"/>
                  </a:cubicBezTo>
                  <a:cubicBezTo>
                    <a:pt x="-2888" y="92368"/>
                    <a:pt x="-2888" y="83204"/>
                    <a:pt x="11407" y="76240"/>
                  </a:cubicBezTo>
                  <a:cubicBezTo>
                    <a:pt x="19104" y="72575"/>
                    <a:pt x="19471" y="68909"/>
                    <a:pt x="13239" y="62312"/>
                  </a:cubicBezTo>
                  <a:cubicBezTo>
                    <a:pt x="5176" y="54248"/>
                    <a:pt x="-3621" y="45084"/>
                    <a:pt x="3343" y="31522"/>
                  </a:cubicBezTo>
                  <a:cubicBezTo>
                    <a:pt x="4443" y="31522"/>
                    <a:pt x="5542" y="31522"/>
                    <a:pt x="7008" y="31522"/>
                  </a:cubicBezTo>
                  <a:cubicBezTo>
                    <a:pt x="9574" y="31522"/>
                    <a:pt x="13239" y="32255"/>
                    <a:pt x="14339" y="31156"/>
                  </a:cubicBezTo>
                  <a:cubicBezTo>
                    <a:pt x="23869" y="16861"/>
                    <a:pt x="38531" y="9163"/>
                    <a:pt x="54292" y="0"/>
                  </a:cubicBezTo>
                  <a:cubicBezTo>
                    <a:pt x="52459" y="16861"/>
                    <a:pt x="70786" y="32255"/>
                    <a:pt x="56125" y="50949"/>
                  </a:cubicBezTo>
                  <a:cubicBezTo>
                    <a:pt x="53192" y="54981"/>
                    <a:pt x="54292" y="61945"/>
                    <a:pt x="58324" y="66710"/>
                  </a:cubicBezTo>
                  <a:cubicBezTo>
                    <a:pt x="69686" y="79172"/>
                    <a:pt x="77384" y="93101"/>
                    <a:pt x="71519" y="111794"/>
                  </a:cubicBezTo>
                  <a:cubicBezTo>
                    <a:pt x="57591" y="109229"/>
                    <a:pt x="40363" y="117659"/>
                    <a:pt x="26801" y="102997"/>
                  </a:cubicBezTo>
                  <a:cubicBezTo>
                    <a:pt x="26801" y="102997"/>
                    <a:pt x="23136" y="105930"/>
                    <a:pt x="21303" y="107396"/>
                  </a:cubicBezTo>
                  <a:close/>
                </a:path>
              </a:pathLst>
            </a:custGeom>
            <a:solidFill>
              <a:srgbClr val="D6C6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36" name="Freeform: Shape 25435">
              <a:extLst>
                <a:ext uri="{FF2B5EF4-FFF2-40B4-BE49-F238E27FC236}">
                  <a16:creationId xmlns:a16="http://schemas.microsoft.com/office/drawing/2014/main" id="{0D4A03C3-E447-4781-949B-8FC9C2055A81}"/>
                </a:ext>
              </a:extLst>
            </p:cNvPr>
            <p:cNvSpPr/>
            <p:nvPr/>
          </p:nvSpPr>
          <p:spPr>
            <a:xfrm>
              <a:off x="11773083" y="4510816"/>
              <a:ext cx="43344" cy="23667"/>
            </a:xfrm>
            <a:custGeom>
              <a:avLst/>
              <a:gdLst>
                <a:gd name="connsiteX0" fmla="*/ 43344 w 43344"/>
                <a:gd name="connsiteY0" fmla="*/ 11230 h 23667"/>
                <a:gd name="connsiteX1" fmla="*/ 31981 w 43344"/>
                <a:gd name="connsiteY1" fmla="*/ 22593 h 23667"/>
                <a:gd name="connsiteX2" fmla="*/ 12188 w 43344"/>
                <a:gd name="connsiteY2" fmla="*/ 23326 h 23667"/>
                <a:gd name="connsiteX3" fmla="*/ 93 w 43344"/>
                <a:gd name="connsiteY3" fmla="*/ 13429 h 23667"/>
                <a:gd name="connsiteX4" fmla="*/ 9623 w 43344"/>
                <a:gd name="connsiteY4" fmla="*/ 6831 h 23667"/>
                <a:gd name="connsiteX5" fmla="*/ 21352 w 43344"/>
                <a:gd name="connsiteY5" fmla="*/ 2800 h 23667"/>
                <a:gd name="connsiteX6" fmla="*/ 43344 w 43344"/>
                <a:gd name="connsiteY6" fmla="*/ 11230 h 2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44" h="23667">
                  <a:moveTo>
                    <a:pt x="43344" y="11230"/>
                  </a:moveTo>
                  <a:cubicBezTo>
                    <a:pt x="39679" y="14895"/>
                    <a:pt x="35647" y="18927"/>
                    <a:pt x="31981" y="22593"/>
                  </a:cubicBezTo>
                  <a:cubicBezTo>
                    <a:pt x="25384" y="18561"/>
                    <a:pt x="18419" y="21860"/>
                    <a:pt x="12188" y="23326"/>
                  </a:cubicBezTo>
                  <a:cubicBezTo>
                    <a:pt x="3025" y="25158"/>
                    <a:pt x="826" y="19294"/>
                    <a:pt x="93" y="13429"/>
                  </a:cubicBezTo>
                  <a:cubicBezTo>
                    <a:pt x="-641" y="7565"/>
                    <a:pt x="3025" y="5365"/>
                    <a:pt x="9623" y="6831"/>
                  </a:cubicBezTo>
                  <a:cubicBezTo>
                    <a:pt x="13288" y="7565"/>
                    <a:pt x="17686" y="4999"/>
                    <a:pt x="21352" y="2800"/>
                  </a:cubicBezTo>
                  <a:cubicBezTo>
                    <a:pt x="32714" y="-3432"/>
                    <a:pt x="38946" y="1333"/>
                    <a:pt x="43344" y="11230"/>
                  </a:cubicBezTo>
                  <a:close/>
                </a:path>
              </a:pathLst>
            </a:custGeom>
            <a:solidFill>
              <a:srgbClr val="C2AB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37" name="Freeform: Shape 25436">
              <a:extLst>
                <a:ext uri="{FF2B5EF4-FFF2-40B4-BE49-F238E27FC236}">
                  <a16:creationId xmlns:a16="http://schemas.microsoft.com/office/drawing/2014/main" id="{E01842C1-260F-4D30-B291-0354A6AF7A15}"/>
                </a:ext>
              </a:extLst>
            </p:cNvPr>
            <p:cNvSpPr/>
            <p:nvPr/>
          </p:nvSpPr>
          <p:spPr>
            <a:xfrm>
              <a:off x="11729455" y="4566670"/>
              <a:ext cx="23193" cy="25107"/>
            </a:xfrm>
            <a:custGeom>
              <a:avLst/>
              <a:gdLst>
                <a:gd name="connsiteX0" fmla="*/ 23194 w 23193"/>
                <a:gd name="connsiteY0" fmla="*/ 11457 h 25107"/>
                <a:gd name="connsiteX1" fmla="*/ 5966 w 23193"/>
                <a:gd name="connsiteY1" fmla="*/ 23186 h 25107"/>
                <a:gd name="connsiteX2" fmla="*/ 7066 w 23193"/>
                <a:gd name="connsiteY2" fmla="*/ 94 h 25107"/>
                <a:gd name="connsiteX3" fmla="*/ 23194 w 23193"/>
                <a:gd name="connsiteY3" fmla="*/ 11457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3" h="25107">
                  <a:moveTo>
                    <a:pt x="23194" y="11457"/>
                  </a:moveTo>
                  <a:cubicBezTo>
                    <a:pt x="19895" y="19154"/>
                    <a:pt x="16596" y="29417"/>
                    <a:pt x="5966" y="23186"/>
                  </a:cubicBezTo>
                  <a:cubicBezTo>
                    <a:pt x="-5763" y="16222"/>
                    <a:pt x="2667" y="7792"/>
                    <a:pt x="7066" y="94"/>
                  </a:cubicBezTo>
                  <a:cubicBezTo>
                    <a:pt x="16229" y="-1005"/>
                    <a:pt x="17696" y="7792"/>
                    <a:pt x="23194" y="11457"/>
                  </a:cubicBezTo>
                  <a:close/>
                </a:path>
              </a:pathLst>
            </a:custGeom>
            <a:solidFill>
              <a:srgbClr val="785E4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38" name="Freeform: Shape 25437">
              <a:extLst>
                <a:ext uri="{FF2B5EF4-FFF2-40B4-BE49-F238E27FC236}">
                  <a16:creationId xmlns:a16="http://schemas.microsoft.com/office/drawing/2014/main" id="{FCF50811-E936-4CF9-AF6E-7030215FD1D4}"/>
                </a:ext>
              </a:extLst>
            </p:cNvPr>
            <p:cNvSpPr/>
            <p:nvPr/>
          </p:nvSpPr>
          <p:spPr>
            <a:xfrm>
              <a:off x="11631325" y="4391064"/>
              <a:ext cx="92640" cy="104591"/>
            </a:xfrm>
            <a:custGeom>
              <a:avLst/>
              <a:gdLst>
                <a:gd name="connsiteX0" fmla="*/ 68909 w 92640"/>
                <a:gd name="connsiteY0" fmla="*/ 33117 h 104591"/>
                <a:gd name="connsiteX1" fmla="*/ 88336 w 92640"/>
                <a:gd name="connsiteY1" fmla="*/ 65006 h 104591"/>
                <a:gd name="connsiteX2" fmla="*/ 83204 w 92640"/>
                <a:gd name="connsiteY2" fmla="*/ 80767 h 104591"/>
                <a:gd name="connsiteX3" fmla="*/ 72208 w 92640"/>
                <a:gd name="connsiteY3" fmla="*/ 104592 h 104591"/>
                <a:gd name="connsiteX4" fmla="*/ 0 w 92640"/>
                <a:gd name="connsiteY4" fmla="*/ 48878 h 104591"/>
                <a:gd name="connsiteX5" fmla="*/ 3299 w 92640"/>
                <a:gd name="connsiteY5" fmla="*/ 47412 h 104591"/>
                <a:gd name="connsiteX6" fmla="*/ 25658 w 92640"/>
                <a:gd name="connsiteY6" fmla="*/ 37149 h 104591"/>
                <a:gd name="connsiteX7" fmla="*/ 28223 w 92640"/>
                <a:gd name="connsiteY7" fmla="*/ 8559 h 104591"/>
                <a:gd name="connsiteX8" fmla="*/ 30423 w 92640"/>
                <a:gd name="connsiteY8" fmla="*/ 495 h 104591"/>
                <a:gd name="connsiteX9" fmla="*/ 36654 w 92640"/>
                <a:gd name="connsiteY9" fmla="*/ 2694 h 104591"/>
                <a:gd name="connsiteX10" fmla="*/ 68909 w 92640"/>
                <a:gd name="connsiteY10" fmla="*/ 33117 h 10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640" h="104591">
                  <a:moveTo>
                    <a:pt x="68909" y="33117"/>
                  </a:moveTo>
                  <a:cubicBezTo>
                    <a:pt x="71475" y="46312"/>
                    <a:pt x="74407" y="57308"/>
                    <a:pt x="88336" y="65006"/>
                  </a:cubicBezTo>
                  <a:cubicBezTo>
                    <a:pt x="99332" y="70870"/>
                    <a:pt x="86137" y="80400"/>
                    <a:pt x="83204" y="80767"/>
                  </a:cubicBezTo>
                  <a:cubicBezTo>
                    <a:pt x="65244" y="82966"/>
                    <a:pt x="68176" y="92863"/>
                    <a:pt x="72208" y="104592"/>
                  </a:cubicBezTo>
                  <a:cubicBezTo>
                    <a:pt x="45084" y="89930"/>
                    <a:pt x="20526" y="72336"/>
                    <a:pt x="0" y="48878"/>
                  </a:cubicBezTo>
                  <a:cubicBezTo>
                    <a:pt x="1100" y="48145"/>
                    <a:pt x="2566" y="47045"/>
                    <a:pt x="3299" y="47412"/>
                  </a:cubicBezTo>
                  <a:cubicBezTo>
                    <a:pt x="14295" y="51077"/>
                    <a:pt x="18327" y="44113"/>
                    <a:pt x="25658" y="37149"/>
                  </a:cubicBezTo>
                  <a:cubicBezTo>
                    <a:pt x="37753" y="26153"/>
                    <a:pt x="34821" y="18822"/>
                    <a:pt x="28223" y="8559"/>
                  </a:cubicBezTo>
                  <a:cubicBezTo>
                    <a:pt x="26391" y="5626"/>
                    <a:pt x="27124" y="2328"/>
                    <a:pt x="30423" y="495"/>
                  </a:cubicBezTo>
                  <a:cubicBezTo>
                    <a:pt x="32622" y="-605"/>
                    <a:pt x="36654" y="128"/>
                    <a:pt x="36654" y="2694"/>
                  </a:cubicBezTo>
                  <a:cubicBezTo>
                    <a:pt x="37387" y="23587"/>
                    <a:pt x="61579" y="19555"/>
                    <a:pt x="68909" y="33117"/>
                  </a:cubicBezTo>
                  <a:close/>
                </a:path>
              </a:pathLst>
            </a:custGeom>
            <a:solidFill>
              <a:srgbClr val="AB99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39" name="Freeform: Shape 25438">
              <a:extLst>
                <a:ext uri="{FF2B5EF4-FFF2-40B4-BE49-F238E27FC236}">
                  <a16:creationId xmlns:a16="http://schemas.microsoft.com/office/drawing/2014/main" id="{83090E42-91F0-48A3-AA7E-313C7C878769}"/>
                </a:ext>
              </a:extLst>
            </p:cNvPr>
            <p:cNvSpPr/>
            <p:nvPr/>
          </p:nvSpPr>
          <p:spPr>
            <a:xfrm>
              <a:off x="11523196" y="4284164"/>
              <a:ext cx="82471" cy="124988"/>
            </a:xfrm>
            <a:custGeom>
              <a:avLst/>
              <a:gdLst>
                <a:gd name="connsiteX0" fmla="*/ 82471 w 82471"/>
                <a:gd name="connsiteY0" fmla="*/ 124989 h 124988"/>
                <a:gd name="connsiteX1" fmla="*/ 69276 w 82471"/>
                <a:gd name="connsiteY1" fmla="*/ 115459 h 124988"/>
                <a:gd name="connsiteX2" fmla="*/ 0 w 82471"/>
                <a:gd name="connsiteY2" fmla="*/ 4764 h 124988"/>
                <a:gd name="connsiteX3" fmla="*/ 41052 w 82471"/>
                <a:gd name="connsiteY3" fmla="*/ 28956 h 124988"/>
                <a:gd name="connsiteX4" fmla="*/ 59746 w 82471"/>
                <a:gd name="connsiteY4" fmla="*/ 45816 h 124988"/>
                <a:gd name="connsiteX5" fmla="*/ 64511 w 82471"/>
                <a:gd name="connsiteY5" fmla="*/ 79904 h 124988"/>
                <a:gd name="connsiteX6" fmla="*/ 82471 w 82471"/>
                <a:gd name="connsiteY6" fmla="*/ 124989 h 12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71" h="124988">
                  <a:moveTo>
                    <a:pt x="82471" y="124989"/>
                  </a:moveTo>
                  <a:cubicBezTo>
                    <a:pt x="76240" y="124622"/>
                    <a:pt x="72575" y="119491"/>
                    <a:pt x="69276" y="115459"/>
                  </a:cubicBezTo>
                  <a:cubicBezTo>
                    <a:pt x="41785" y="81371"/>
                    <a:pt x="17960" y="44717"/>
                    <a:pt x="0" y="4764"/>
                  </a:cubicBezTo>
                  <a:cubicBezTo>
                    <a:pt x="19793" y="-6965"/>
                    <a:pt x="37753" y="3664"/>
                    <a:pt x="41052" y="28956"/>
                  </a:cubicBezTo>
                  <a:cubicBezTo>
                    <a:pt x="43252" y="45450"/>
                    <a:pt x="43252" y="45450"/>
                    <a:pt x="59746" y="45816"/>
                  </a:cubicBezTo>
                  <a:cubicBezTo>
                    <a:pt x="49116" y="59012"/>
                    <a:pt x="57180" y="69275"/>
                    <a:pt x="64511" y="79904"/>
                  </a:cubicBezTo>
                  <a:cubicBezTo>
                    <a:pt x="63778" y="97865"/>
                    <a:pt x="78073" y="109594"/>
                    <a:pt x="82471" y="124989"/>
                  </a:cubicBezTo>
                  <a:close/>
                </a:path>
              </a:pathLst>
            </a:custGeom>
            <a:solidFill>
              <a:srgbClr val="9781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40" name="Freeform: Shape 25439">
              <a:extLst>
                <a:ext uri="{FF2B5EF4-FFF2-40B4-BE49-F238E27FC236}">
                  <a16:creationId xmlns:a16="http://schemas.microsoft.com/office/drawing/2014/main" id="{E1A0D3B3-283F-4D74-B678-D9AA0908CFB2}"/>
                </a:ext>
              </a:extLst>
            </p:cNvPr>
            <p:cNvSpPr/>
            <p:nvPr/>
          </p:nvSpPr>
          <p:spPr>
            <a:xfrm>
              <a:off x="11383178" y="4247875"/>
              <a:ext cx="106296" cy="60323"/>
            </a:xfrm>
            <a:custGeom>
              <a:avLst/>
              <a:gdLst>
                <a:gd name="connsiteX0" fmla="*/ 106296 w 106296"/>
                <a:gd name="connsiteY0" fmla="*/ 33722 h 60323"/>
                <a:gd name="connsiteX1" fmla="*/ 106296 w 106296"/>
                <a:gd name="connsiteY1" fmla="*/ 36654 h 60323"/>
                <a:gd name="connsiteX2" fmla="*/ 90168 w 106296"/>
                <a:gd name="connsiteY2" fmla="*/ 52048 h 60323"/>
                <a:gd name="connsiteX3" fmla="*/ 78806 w 106296"/>
                <a:gd name="connsiteY3" fmla="*/ 53148 h 60323"/>
                <a:gd name="connsiteX4" fmla="*/ 64877 w 106296"/>
                <a:gd name="connsiteY4" fmla="*/ 33355 h 60323"/>
                <a:gd name="connsiteX5" fmla="*/ 50216 w 106296"/>
                <a:gd name="connsiteY5" fmla="*/ 33355 h 60323"/>
                <a:gd name="connsiteX6" fmla="*/ 49849 w 106296"/>
                <a:gd name="connsiteY6" fmla="*/ 38853 h 60323"/>
                <a:gd name="connsiteX7" fmla="*/ 31156 w 106296"/>
                <a:gd name="connsiteY7" fmla="*/ 59746 h 60323"/>
                <a:gd name="connsiteX8" fmla="*/ 12462 w 106296"/>
                <a:gd name="connsiteY8" fmla="*/ 48750 h 60323"/>
                <a:gd name="connsiteX9" fmla="*/ 0 w 106296"/>
                <a:gd name="connsiteY9" fmla="*/ 43985 h 60323"/>
                <a:gd name="connsiteX10" fmla="*/ 43618 w 106296"/>
                <a:gd name="connsiteY10" fmla="*/ 5498 h 60323"/>
                <a:gd name="connsiteX11" fmla="*/ 57180 w 106296"/>
                <a:gd name="connsiteY11" fmla="*/ 0 h 60323"/>
                <a:gd name="connsiteX12" fmla="*/ 73308 w 106296"/>
                <a:gd name="connsiteY12" fmla="*/ 8430 h 60323"/>
                <a:gd name="connsiteX13" fmla="*/ 106296 w 106296"/>
                <a:gd name="connsiteY13" fmla="*/ 33722 h 6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296" h="60323">
                  <a:moveTo>
                    <a:pt x="106296" y="33722"/>
                  </a:moveTo>
                  <a:cubicBezTo>
                    <a:pt x="106296" y="34821"/>
                    <a:pt x="106296" y="35554"/>
                    <a:pt x="106296" y="36654"/>
                  </a:cubicBezTo>
                  <a:cubicBezTo>
                    <a:pt x="101165" y="42152"/>
                    <a:pt x="90535" y="39953"/>
                    <a:pt x="90168" y="52048"/>
                  </a:cubicBezTo>
                  <a:cubicBezTo>
                    <a:pt x="89802" y="59379"/>
                    <a:pt x="82838" y="56080"/>
                    <a:pt x="78806" y="53148"/>
                  </a:cubicBezTo>
                  <a:cubicBezTo>
                    <a:pt x="71842" y="48017"/>
                    <a:pt x="68909" y="40319"/>
                    <a:pt x="64877" y="33355"/>
                  </a:cubicBezTo>
                  <a:cubicBezTo>
                    <a:pt x="60479" y="25658"/>
                    <a:pt x="55347" y="19793"/>
                    <a:pt x="50216" y="33355"/>
                  </a:cubicBezTo>
                  <a:cubicBezTo>
                    <a:pt x="50216" y="35188"/>
                    <a:pt x="49483" y="37020"/>
                    <a:pt x="49849" y="38853"/>
                  </a:cubicBezTo>
                  <a:cubicBezTo>
                    <a:pt x="53148" y="54248"/>
                    <a:pt x="48383" y="62678"/>
                    <a:pt x="31156" y="59746"/>
                  </a:cubicBezTo>
                  <a:cubicBezTo>
                    <a:pt x="22725" y="60112"/>
                    <a:pt x="20160" y="50216"/>
                    <a:pt x="12462" y="48750"/>
                  </a:cubicBezTo>
                  <a:cubicBezTo>
                    <a:pt x="7697" y="48383"/>
                    <a:pt x="2932" y="48750"/>
                    <a:pt x="0" y="43985"/>
                  </a:cubicBezTo>
                  <a:cubicBezTo>
                    <a:pt x="6964" y="22725"/>
                    <a:pt x="16861" y="4765"/>
                    <a:pt x="43618" y="5498"/>
                  </a:cubicBezTo>
                  <a:cubicBezTo>
                    <a:pt x="48017" y="5498"/>
                    <a:pt x="52782" y="1833"/>
                    <a:pt x="57180" y="0"/>
                  </a:cubicBezTo>
                  <a:cubicBezTo>
                    <a:pt x="63778" y="733"/>
                    <a:pt x="69642" y="-367"/>
                    <a:pt x="73308" y="8430"/>
                  </a:cubicBezTo>
                  <a:cubicBezTo>
                    <a:pt x="79539" y="21992"/>
                    <a:pt x="98965" y="20526"/>
                    <a:pt x="106296" y="33722"/>
                  </a:cubicBezTo>
                  <a:close/>
                </a:path>
              </a:pathLst>
            </a:custGeom>
            <a:solidFill>
              <a:srgbClr val="83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41" name="Freeform: Shape 25440">
              <a:extLst>
                <a:ext uri="{FF2B5EF4-FFF2-40B4-BE49-F238E27FC236}">
                  <a16:creationId xmlns:a16="http://schemas.microsoft.com/office/drawing/2014/main" id="{85D1603E-C989-434F-88F7-08E08FBC8AB1}"/>
                </a:ext>
              </a:extLst>
            </p:cNvPr>
            <p:cNvSpPr/>
            <p:nvPr/>
          </p:nvSpPr>
          <p:spPr>
            <a:xfrm>
              <a:off x="10592290" y="5289083"/>
              <a:ext cx="1086731" cy="1299875"/>
            </a:xfrm>
            <a:custGeom>
              <a:avLst/>
              <a:gdLst>
                <a:gd name="connsiteX0" fmla="*/ 119755 w 1086731"/>
                <a:gd name="connsiteY0" fmla="*/ 1201276 h 1299875"/>
                <a:gd name="connsiteX1" fmla="*/ 115723 w 1086731"/>
                <a:gd name="connsiteY1" fmla="*/ 1174152 h 1299875"/>
                <a:gd name="connsiteX2" fmla="*/ 94831 w 1086731"/>
                <a:gd name="connsiteY2" fmla="*/ 1180383 h 1299875"/>
                <a:gd name="connsiteX3" fmla="*/ 81635 w 1086731"/>
                <a:gd name="connsiteY3" fmla="*/ 1185148 h 1299875"/>
                <a:gd name="connsiteX4" fmla="*/ 79803 w 1086731"/>
                <a:gd name="connsiteY4" fmla="*/ 1173419 h 1299875"/>
                <a:gd name="connsiteX5" fmla="*/ 61842 w 1086731"/>
                <a:gd name="connsiteY5" fmla="*/ 1157291 h 1299875"/>
                <a:gd name="connsiteX6" fmla="*/ 61476 w 1086731"/>
                <a:gd name="connsiteY6" fmla="*/ 1144829 h 1299875"/>
                <a:gd name="connsiteX7" fmla="*/ 58177 w 1086731"/>
                <a:gd name="connsiteY7" fmla="*/ 1131634 h 1299875"/>
                <a:gd name="connsiteX8" fmla="*/ 53412 w 1086731"/>
                <a:gd name="connsiteY8" fmla="*/ 1122837 h 1299875"/>
                <a:gd name="connsiteX9" fmla="*/ 62575 w 1086731"/>
                <a:gd name="connsiteY9" fmla="*/ 1121370 h 1299875"/>
                <a:gd name="connsiteX10" fmla="*/ 88966 w 1086731"/>
                <a:gd name="connsiteY10" fmla="*/ 1115139 h 1299875"/>
                <a:gd name="connsiteX11" fmla="*/ 81269 w 1086731"/>
                <a:gd name="connsiteY11" fmla="*/ 1087649 h 1299875"/>
                <a:gd name="connsiteX12" fmla="*/ 78336 w 1086731"/>
                <a:gd name="connsiteY12" fmla="*/ 1086183 h 1299875"/>
                <a:gd name="connsiteX13" fmla="*/ 55244 w 1086731"/>
                <a:gd name="connsiteY13" fmla="*/ 1072254 h 1299875"/>
                <a:gd name="connsiteX14" fmla="*/ 27388 w 1086731"/>
                <a:gd name="connsiteY14" fmla="*/ 1063824 h 1299875"/>
                <a:gd name="connsiteX15" fmla="*/ 35451 w 1086731"/>
                <a:gd name="connsiteY15" fmla="*/ 1090948 h 1299875"/>
                <a:gd name="connsiteX16" fmla="*/ 7961 w 1086731"/>
                <a:gd name="connsiteY16" fmla="*/ 1106709 h 1299875"/>
                <a:gd name="connsiteX17" fmla="*/ 3196 w 1086731"/>
                <a:gd name="connsiteY17" fmla="*/ 1095713 h 1299875"/>
                <a:gd name="connsiteX18" fmla="*/ 17858 w 1086731"/>
                <a:gd name="connsiteY18" fmla="*/ 1068222 h 1299875"/>
                <a:gd name="connsiteX19" fmla="*/ 14192 w 1086731"/>
                <a:gd name="connsiteY19" fmla="*/ 1054660 h 1299875"/>
                <a:gd name="connsiteX20" fmla="*/ 19690 w 1086731"/>
                <a:gd name="connsiteY20" fmla="*/ 1025704 h 1299875"/>
                <a:gd name="connsiteX21" fmla="*/ 45714 w 1086731"/>
                <a:gd name="connsiteY21" fmla="*/ 996747 h 1299875"/>
                <a:gd name="connsiteX22" fmla="*/ 45714 w 1086731"/>
                <a:gd name="connsiteY22" fmla="*/ 990150 h 1299875"/>
                <a:gd name="connsiteX23" fmla="*/ 37284 w 1086731"/>
                <a:gd name="connsiteY23" fmla="*/ 988684 h 1299875"/>
                <a:gd name="connsiteX24" fmla="*/ 8694 w 1086731"/>
                <a:gd name="connsiteY24" fmla="*/ 969990 h 1299875"/>
                <a:gd name="connsiteX25" fmla="*/ 1363 w 1086731"/>
                <a:gd name="connsiteY25" fmla="*/ 937735 h 1299875"/>
                <a:gd name="connsiteX26" fmla="*/ 14925 w 1086731"/>
                <a:gd name="connsiteY26" fmla="*/ 919041 h 1299875"/>
                <a:gd name="connsiteX27" fmla="*/ 25555 w 1086731"/>
                <a:gd name="connsiteY27" fmla="*/ 913910 h 1299875"/>
                <a:gd name="connsiteX28" fmla="*/ 18591 w 1086731"/>
                <a:gd name="connsiteY28" fmla="*/ 904013 h 1299875"/>
                <a:gd name="connsiteX29" fmla="*/ 8694 w 1086731"/>
                <a:gd name="connsiteY29" fmla="*/ 898515 h 1299875"/>
                <a:gd name="connsiteX30" fmla="*/ 6128 w 1086731"/>
                <a:gd name="connsiteY30" fmla="*/ 885320 h 1299875"/>
                <a:gd name="connsiteX31" fmla="*/ 22256 w 1086731"/>
                <a:gd name="connsiteY31" fmla="*/ 882021 h 1299875"/>
                <a:gd name="connsiteX32" fmla="*/ 38017 w 1086731"/>
                <a:gd name="connsiteY32" fmla="*/ 885686 h 1299875"/>
                <a:gd name="connsiteX33" fmla="*/ 36918 w 1086731"/>
                <a:gd name="connsiteY33" fmla="*/ 875056 h 1299875"/>
                <a:gd name="connsiteX34" fmla="*/ 32519 w 1086731"/>
                <a:gd name="connsiteY34" fmla="*/ 862228 h 1299875"/>
                <a:gd name="connsiteX35" fmla="*/ 42782 w 1086731"/>
                <a:gd name="connsiteY35" fmla="*/ 820809 h 1299875"/>
                <a:gd name="connsiteX36" fmla="*/ 52679 w 1086731"/>
                <a:gd name="connsiteY36" fmla="*/ 802115 h 1299875"/>
                <a:gd name="connsiteX37" fmla="*/ 88233 w 1086731"/>
                <a:gd name="connsiteY37" fmla="*/ 799183 h 1299875"/>
                <a:gd name="connsiteX38" fmla="*/ 88966 w 1086731"/>
                <a:gd name="connsiteY38" fmla="*/ 809446 h 1299875"/>
                <a:gd name="connsiteX39" fmla="*/ 79803 w 1086731"/>
                <a:gd name="connsiteY39" fmla="*/ 823008 h 1299875"/>
                <a:gd name="connsiteX40" fmla="*/ 104361 w 1086731"/>
                <a:gd name="connsiteY40" fmla="*/ 835470 h 1299875"/>
                <a:gd name="connsiteX41" fmla="*/ 121588 w 1086731"/>
                <a:gd name="connsiteY41" fmla="*/ 857096 h 1299875"/>
                <a:gd name="connsiteX42" fmla="*/ 141748 w 1086731"/>
                <a:gd name="connsiteY42" fmla="*/ 808346 h 1299875"/>
                <a:gd name="connsiteX43" fmla="*/ 154943 w 1086731"/>
                <a:gd name="connsiteY43" fmla="*/ 775358 h 1299875"/>
                <a:gd name="connsiteX44" fmla="*/ 167405 w 1086731"/>
                <a:gd name="connsiteY44" fmla="*/ 765828 h 1299875"/>
                <a:gd name="connsiteX45" fmla="*/ 173636 w 1086731"/>
                <a:gd name="connsiteY45" fmla="*/ 784522 h 1299875"/>
                <a:gd name="connsiteX46" fmla="*/ 160441 w 1086731"/>
                <a:gd name="connsiteY46" fmla="*/ 818610 h 1299875"/>
                <a:gd name="connsiteX47" fmla="*/ 171804 w 1086731"/>
                <a:gd name="connsiteY47" fmla="*/ 837303 h 1299875"/>
                <a:gd name="connsiteX48" fmla="*/ 182433 w 1086731"/>
                <a:gd name="connsiteY48" fmla="*/ 839136 h 1299875"/>
                <a:gd name="connsiteX49" fmla="*/ 211756 w 1086731"/>
                <a:gd name="connsiteY49" fmla="*/ 835470 h 1299875"/>
                <a:gd name="connsiteX50" fmla="*/ 227518 w 1086731"/>
                <a:gd name="connsiteY50" fmla="*/ 846100 h 1299875"/>
                <a:gd name="connsiteX51" fmla="*/ 240713 w 1086731"/>
                <a:gd name="connsiteY51" fmla="*/ 855996 h 1299875"/>
                <a:gd name="connsiteX52" fmla="*/ 250610 w 1086731"/>
                <a:gd name="connsiteY52" fmla="*/ 862961 h 1299875"/>
                <a:gd name="connsiteX53" fmla="*/ 244745 w 1086731"/>
                <a:gd name="connsiteY53" fmla="*/ 873590 h 1299875"/>
                <a:gd name="connsiteX54" fmla="*/ 233382 w 1086731"/>
                <a:gd name="connsiteY54" fmla="*/ 886786 h 1299875"/>
                <a:gd name="connsiteX55" fmla="*/ 237781 w 1086731"/>
                <a:gd name="connsiteY55" fmla="*/ 888985 h 1299875"/>
                <a:gd name="connsiteX56" fmla="*/ 247311 w 1086731"/>
                <a:gd name="connsiteY56" fmla="*/ 873957 h 1299875"/>
                <a:gd name="connsiteX57" fmla="*/ 240713 w 1086731"/>
                <a:gd name="connsiteY57" fmla="*/ 838769 h 1299875"/>
                <a:gd name="connsiteX58" fmla="*/ 240713 w 1086731"/>
                <a:gd name="connsiteY58" fmla="*/ 826673 h 1299875"/>
                <a:gd name="connsiteX59" fmla="*/ 256474 w 1086731"/>
                <a:gd name="connsiteY59" fmla="*/ 823008 h 1299875"/>
                <a:gd name="connsiteX60" fmla="*/ 266371 w 1086731"/>
                <a:gd name="connsiteY60" fmla="*/ 821175 h 1299875"/>
                <a:gd name="connsiteX61" fmla="*/ 261606 w 1086731"/>
                <a:gd name="connsiteY61" fmla="*/ 810179 h 1299875"/>
                <a:gd name="connsiteX62" fmla="*/ 245478 w 1086731"/>
                <a:gd name="connsiteY62" fmla="*/ 794785 h 1299875"/>
                <a:gd name="connsiteX63" fmla="*/ 250976 w 1086731"/>
                <a:gd name="connsiteY63" fmla="*/ 773892 h 1299875"/>
                <a:gd name="connsiteX64" fmla="*/ 259773 w 1086731"/>
                <a:gd name="connsiteY64" fmla="*/ 755931 h 1299875"/>
                <a:gd name="connsiteX65" fmla="*/ 257574 w 1086731"/>
                <a:gd name="connsiteY65" fmla="*/ 732840 h 1299875"/>
                <a:gd name="connsiteX66" fmla="*/ 279566 w 1086731"/>
                <a:gd name="connsiteY66" fmla="*/ 726242 h 1299875"/>
                <a:gd name="connsiteX67" fmla="*/ 303025 w 1086731"/>
                <a:gd name="connsiteY67" fmla="*/ 720011 h 1299875"/>
                <a:gd name="connsiteX68" fmla="*/ 360205 w 1086731"/>
                <a:gd name="connsiteY68" fmla="*/ 720011 h 1299875"/>
                <a:gd name="connsiteX69" fmla="*/ 378898 w 1086731"/>
                <a:gd name="connsiteY69" fmla="*/ 725875 h 1299875"/>
                <a:gd name="connsiteX70" fmla="*/ 411520 w 1086731"/>
                <a:gd name="connsiteY70" fmla="*/ 721477 h 1299875"/>
                <a:gd name="connsiteX71" fmla="*/ 394293 w 1086731"/>
                <a:gd name="connsiteY71" fmla="*/ 720744 h 1299875"/>
                <a:gd name="connsiteX72" fmla="*/ 375233 w 1086731"/>
                <a:gd name="connsiteY72" fmla="*/ 722576 h 1299875"/>
                <a:gd name="connsiteX73" fmla="*/ 368268 w 1086731"/>
                <a:gd name="connsiteY73" fmla="*/ 698751 h 1299875"/>
                <a:gd name="connsiteX74" fmla="*/ 372667 w 1086731"/>
                <a:gd name="connsiteY74" fmla="*/ 684456 h 1299875"/>
                <a:gd name="connsiteX75" fmla="*/ 363870 w 1086731"/>
                <a:gd name="connsiteY75" fmla="*/ 671628 h 1299875"/>
                <a:gd name="connsiteX76" fmla="*/ 347742 w 1086731"/>
                <a:gd name="connsiteY76" fmla="*/ 655500 h 1299875"/>
                <a:gd name="connsiteX77" fmla="*/ 364970 w 1086731"/>
                <a:gd name="connsiteY77" fmla="*/ 646336 h 1299875"/>
                <a:gd name="connsiteX78" fmla="*/ 379998 w 1086731"/>
                <a:gd name="connsiteY78" fmla="*/ 638273 h 1299875"/>
                <a:gd name="connsiteX79" fmla="*/ 383663 w 1086731"/>
                <a:gd name="connsiteY79" fmla="*/ 576694 h 1299875"/>
                <a:gd name="connsiteX80" fmla="*/ 368268 w 1086731"/>
                <a:gd name="connsiteY80" fmla="*/ 593555 h 1299875"/>
                <a:gd name="connsiteX81" fmla="*/ 357272 w 1086731"/>
                <a:gd name="connsiteY81" fmla="*/ 558367 h 1299875"/>
                <a:gd name="connsiteX82" fmla="*/ 352874 w 1086731"/>
                <a:gd name="connsiteY82" fmla="*/ 584758 h 1299875"/>
                <a:gd name="connsiteX83" fmla="*/ 364237 w 1086731"/>
                <a:gd name="connsiteY83" fmla="*/ 624344 h 1299875"/>
                <a:gd name="connsiteX84" fmla="*/ 362770 w 1086731"/>
                <a:gd name="connsiteY84" fmla="*/ 641571 h 1299875"/>
                <a:gd name="connsiteX85" fmla="*/ 342977 w 1086731"/>
                <a:gd name="connsiteY85" fmla="*/ 643404 h 1299875"/>
                <a:gd name="connsiteX86" fmla="*/ 336380 w 1086731"/>
                <a:gd name="connsiteY86" fmla="*/ 626910 h 1299875"/>
                <a:gd name="connsiteX87" fmla="*/ 314754 w 1086731"/>
                <a:gd name="connsiteY87" fmla="*/ 638639 h 1299875"/>
                <a:gd name="connsiteX88" fmla="*/ 304857 w 1086731"/>
                <a:gd name="connsiteY88" fmla="*/ 656233 h 1299875"/>
                <a:gd name="connsiteX89" fmla="*/ 297527 w 1086731"/>
                <a:gd name="connsiteY89" fmla="*/ 674193 h 1299875"/>
                <a:gd name="connsiteX90" fmla="*/ 280299 w 1086731"/>
                <a:gd name="connsiteY90" fmla="*/ 670894 h 1299875"/>
                <a:gd name="connsiteX91" fmla="*/ 265271 w 1086731"/>
                <a:gd name="connsiteY91" fmla="*/ 647436 h 1299875"/>
                <a:gd name="connsiteX92" fmla="*/ 267470 w 1086731"/>
                <a:gd name="connsiteY92" fmla="*/ 620679 h 1299875"/>
                <a:gd name="connsiteX93" fmla="*/ 294961 w 1086731"/>
                <a:gd name="connsiteY93" fmla="*/ 595754 h 1299875"/>
                <a:gd name="connsiteX94" fmla="*/ 314387 w 1086731"/>
                <a:gd name="connsiteY94" fmla="*/ 599419 h 1299875"/>
                <a:gd name="connsiteX95" fmla="*/ 326483 w 1086731"/>
                <a:gd name="connsiteY95" fmla="*/ 549204 h 1299875"/>
                <a:gd name="connsiteX96" fmla="*/ 351408 w 1086731"/>
                <a:gd name="connsiteY96" fmla="*/ 527578 h 1299875"/>
                <a:gd name="connsiteX97" fmla="*/ 375233 w 1086731"/>
                <a:gd name="connsiteY97" fmla="*/ 505219 h 1299875"/>
                <a:gd name="connsiteX98" fmla="*/ 384396 w 1086731"/>
                <a:gd name="connsiteY98" fmla="*/ 465633 h 1299875"/>
                <a:gd name="connsiteX99" fmla="*/ 404189 w 1086731"/>
                <a:gd name="connsiteY99" fmla="*/ 455370 h 1299875"/>
                <a:gd name="connsiteX100" fmla="*/ 417385 w 1086731"/>
                <a:gd name="connsiteY100" fmla="*/ 473697 h 1299875"/>
                <a:gd name="connsiteX101" fmla="*/ 417751 w 1086731"/>
                <a:gd name="connsiteY101" fmla="*/ 490557 h 1299875"/>
                <a:gd name="connsiteX102" fmla="*/ 449274 w 1086731"/>
                <a:gd name="connsiteY102" fmla="*/ 512183 h 1299875"/>
                <a:gd name="connsiteX103" fmla="*/ 483728 w 1086731"/>
                <a:gd name="connsiteY103" fmla="*/ 539674 h 1299875"/>
                <a:gd name="connsiteX104" fmla="*/ 484461 w 1086731"/>
                <a:gd name="connsiteY104" fmla="*/ 561299 h 1299875"/>
                <a:gd name="connsiteX105" fmla="*/ 504254 w 1086731"/>
                <a:gd name="connsiteY105" fmla="*/ 558734 h 1299875"/>
                <a:gd name="connsiteX106" fmla="*/ 524414 w 1086731"/>
                <a:gd name="connsiteY106" fmla="*/ 501187 h 1299875"/>
                <a:gd name="connsiteX107" fmla="*/ 499123 w 1086731"/>
                <a:gd name="connsiteY107" fmla="*/ 476995 h 1299875"/>
                <a:gd name="connsiteX108" fmla="*/ 515984 w 1086731"/>
                <a:gd name="connsiteY108" fmla="*/ 450605 h 1299875"/>
                <a:gd name="connsiteX109" fmla="*/ 491425 w 1086731"/>
                <a:gd name="connsiteY109" fmla="*/ 448039 h 1299875"/>
                <a:gd name="connsiteX110" fmla="*/ 481895 w 1086731"/>
                <a:gd name="connsiteY110" fmla="*/ 459768 h 1299875"/>
                <a:gd name="connsiteX111" fmla="*/ 469800 w 1086731"/>
                <a:gd name="connsiteY111" fmla="*/ 462700 h 1299875"/>
                <a:gd name="connsiteX112" fmla="*/ 464668 w 1086731"/>
                <a:gd name="connsiteY112" fmla="*/ 452071 h 1299875"/>
                <a:gd name="connsiteX113" fmla="*/ 462102 w 1086731"/>
                <a:gd name="connsiteY113" fmla="*/ 403688 h 1299875"/>
                <a:gd name="connsiteX114" fmla="*/ 439743 w 1086731"/>
                <a:gd name="connsiteY114" fmla="*/ 376930 h 1299875"/>
                <a:gd name="connsiteX115" fmla="*/ 429847 w 1086731"/>
                <a:gd name="connsiteY115" fmla="*/ 385727 h 1299875"/>
                <a:gd name="connsiteX116" fmla="*/ 424349 w 1086731"/>
                <a:gd name="connsiteY116" fmla="*/ 395624 h 1299875"/>
                <a:gd name="connsiteX117" fmla="*/ 400890 w 1086731"/>
                <a:gd name="connsiteY117" fmla="*/ 387560 h 1299875"/>
                <a:gd name="connsiteX118" fmla="*/ 381830 w 1086731"/>
                <a:gd name="connsiteY118" fmla="*/ 373998 h 1299875"/>
                <a:gd name="connsiteX119" fmla="*/ 363870 w 1086731"/>
                <a:gd name="connsiteY119" fmla="*/ 366301 h 1299875"/>
                <a:gd name="connsiteX120" fmla="*/ 333814 w 1086731"/>
                <a:gd name="connsiteY120" fmla="*/ 370333 h 1299875"/>
                <a:gd name="connsiteX121" fmla="*/ 340411 w 1086731"/>
                <a:gd name="connsiteY121" fmla="*/ 381329 h 1299875"/>
                <a:gd name="connsiteX122" fmla="*/ 347742 w 1086731"/>
                <a:gd name="connsiteY122" fmla="*/ 382062 h 1299875"/>
                <a:gd name="connsiteX123" fmla="*/ 378532 w 1086731"/>
                <a:gd name="connsiteY123" fmla="*/ 406987 h 1299875"/>
                <a:gd name="connsiteX124" fmla="*/ 336380 w 1086731"/>
                <a:gd name="connsiteY124" fmla="*/ 443274 h 1299875"/>
                <a:gd name="connsiteX125" fmla="*/ 324650 w 1086731"/>
                <a:gd name="connsiteY125" fmla="*/ 420182 h 1299875"/>
                <a:gd name="connsiteX126" fmla="*/ 314754 w 1086731"/>
                <a:gd name="connsiteY126" fmla="*/ 391958 h 1299875"/>
                <a:gd name="connsiteX127" fmla="*/ 295327 w 1086731"/>
                <a:gd name="connsiteY127" fmla="*/ 404421 h 1299875"/>
                <a:gd name="connsiteX128" fmla="*/ 283965 w 1086731"/>
                <a:gd name="connsiteY128" fmla="*/ 430445 h 1299875"/>
                <a:gd name="connsiteX129" fmla="*/ 263438 w 1086731"/>
                <a:gd name="connsiteY129" fmla="*/ 405887 h 1299875"/>
                <a:gd name="connsiteX130" fmla="*/ 265271 w 1086731"/>
                <a:gd name="connsiteY130" fmla="*/ 371066 h 1299875"/>
                <a:gd name="connsiteX131" fmla="*/ 249510 w 1086731"/>
                <a:gd name="connsiteY131" fmla="*/ 321950 h 1299875"/>
                <a:gd name="connsiteX132" fmla="*/ 237414 w 1086731"/>
                <a:gd name="connsiteY132" fmla="*/ 324515 h 1299875"/>
                <a:gd name="connsiteX133" fmla="*/ 200760 w 1086731"/>
                <a:gd name="connsiteY133" fmla="*/ 327081 h 1299875"/>
                <a:gd name="connsiteX134" fmla="*/ 176202 w 1086731"/>
                <a:gd name="connsiteY134" fmla="*/ 325982 h 1299875"/>
                <a:gd name="connsiteX135" fmla="*/ 178768 w 1086731"/>
                <a:gd name="connsiteY135" fmla="*/ 353839 h 1299875"/>
                <a:gd name="connsiteX136" fmla="*/ 179501 w 1086731"/>
                <a:gd name="connsiteY136" fmla="*/ 369966 h 1299875"/>
                <a:gd name="connsiteX137" fmla="*/ 179134 w 1086731"/>
                <a:gd name="connsiteY137" fmla="*/ 393425 h 1299875"/>
                <a:gd name="connsiteX138" fmla="*/ 165939 w 1086731"/>
                <a:gd name="connsiteY138" fmla="*/ 417616 h 1299875"/>
                <a:gd name="connsiteX139" fmla="*/ 125253 w 1086731"/>
                <a:gd name="connsiteY139" fmla="*/ 423114 h 1299875"/>
                <a:gd name="connsiteX140" fmla="*/ 117556 w 1086731"/>
                <a:gd name="connsiteY140" fmla="*/ 433377 h 1299875"/>
                <a:gd name="connsiteX141" fmla="*/ 100695 w 1086731"/>
                <a:gd name="connsiteY141" fmla="*/ 503753 h 1299875"/>
                <a:gd name="connsiteX142" fmla="*/ 117190 w 1086731"/>
                <a:gd name="connsiteY142" fmla="*/ 524279 h 1299875"/>
                <a:gd name="connsiteX143" fmla="*/ 129285 w 1086731"/>
                <a:gd name="connsiteY143" fmla="*/ 545905 h 1299875"/>
                <a:gd name="connsiteX144" fmla="*/ 102894 w 1086731"/>
                <a:gd name="connsiteY144" fmla="*/ 548837 h 1299875"/>
                <a:gd name="connsiteX145" fmla="*/ 98496 w 1086731"/>
                <a:gd name="connsiteY145" fmla="*/ 545538 h 1299875"/>
                <a:gd name="connsiteX146" fmla="*/ 60743 w 1086731"/>
                <a:gd name="connsiteY146" fmla="*/ 531610 h 1299875"/>
                <a:gd name="connsiteX147" fmla="*/ 57077 w 1086731"/>
                <a:gd name="connsiteY147" fmla="*/ 531610 h 1299875"/>
                <a:gd name="connsiteX148" fmla="*/ 51213 w 1086731"/>
                <a:gd name="connsiteY148" fmla="*/ 513283 h 1299875"/>
                <a:gd name="connsiteX149" fmla="*/ 55611 w 1086731"/>
                <a:gd name="connsiteY149" fmla="*/ 478828 h 1299875"/>
                <a:gd name="connsiteX150" fmla="*/ 40949 w 1086731"/>
                <a:gd name="connsiteY150" fmla="*/ 459768 h 1299875"/>
                <a:gd name="connsiteX151" fmla="*/ 50113 w 1086731"/>
                <a:gd name="connsiteY151" fmla="*/ 427513 h 1299875"/>
                <a:gd name="connsiteX152" fmla="*/ 61476 w 1086731"/>
                <a:gd name="connsiteY152" fmla="*/ 426047 h 1299875"/>
                <a:gd name="connsiteX153" fmla="*/ 65874 w 1086731"/>
                <a:gd name="connsiteY153" fmla="*/ 413218 h 1299875"/>
                <a:gd name="connsiteX154" fmla="*/ 49746 w 1086731"/>
                <a:gd name="connsiteY154" fmla="*/ 400755 h 1299875"/>
                <a:gd name="connsiteX155" fmla="*/ 39850 w 1086731"/>
                <a:gd name="connsiteY155" fmla="*/ 373998 h 1299875"/>
                <a:gd name="connsiteX156" fmla="*/ 40583 w 1086731"/>
                <a:gd name="connsiteY156" fmla="*/ 352006 h 1299875"/>
                <a:gd name="connsiteX157" fmla="*/ 59276 w 1086731"/>
                <a:gd name="connsiteY157" fmla="*/ 356038 h 1299875"/>
                <a:gd name="connsiteX158" fmla="*/ 41683 w 1086731"/>
                <a:gd name="connsiteY158" fmla="*/ 347241 h 1299875"/>
                <a:gd name="connsiteX159" fmla="*/ 37651 w 1086731"/>
                <a:gd name="connsiteY159" fmla="*/ 337344 h 1299875"/>
                <a:gd name="connsiteX160" fmla="*/ 63308 w 1086731"/>
                <a:gd name="connsiteY160" fmla="*/ 329647 h 1299875"/>
                <a:gd name="connsiteX161" fmla="*/ 65507 w 1086731"/>
                <a:gd name="connsiteY161" fmla="*/ 300690 h 1299875"/>
                <a:gd name="connsiteX162" fmla="*/ 64774 w 1086731"/>
                <a:gd name="connsiteY162" fmla="*/ 286762 h 1299875"/>
                <a:gd name="connsiteX163" fmla="*/ 65507 w 1086731"/>
                <a:gd name="connsiteY163" fmla="*/ 264037 h 1299875"/>
                <a:gd name="connsiteX164" fmla="*/ 53045 w 1086731"/>
                <a:gd name="connsiteY164" fmla="*/ 250475 h 1299875"/>
                <a:gd name="connsiteX165" fmla="*/ 25921 w 1086731"/>
                <a:gd name="connsiteY165" fmla="*/ 215653 h 1299875"/>
                <a:gd name="connsiteX166" fmla="*/ 23722 w 1086731"/>
                <a:gd name="connsiteY166" fmla="*/ 210888 h 1299875"/>
                <a:gd name="connsiteX167" fmla="*/ 12726 w 1086731"/>
                <a:gd name="connsiteY167" fmla="*/ 188530 h 1299875"/>
                <a:gd name="connsiteX168" fmla="*/ 13459 w 1086731"/>
                <a:gd name="connsiteY168" fmla="*/ 183398 h 1299875"/>
                <a:gd name="connsiteX169" fmla="*/ 8694 w 1086731"/>
                <a:gd name="connsiteY169" fmla="*/ 152975 h 1299875"/>
                <a:gd name="connsiteX170" fmla="*/ 14192 w 1086731"/>
                <a:gd name="connsiteY170" fmla="*/ 132083 h 1299875"/>
                <a:gd name="connsiteX171" fmla="*/ 43515 w 1086731"/>
                <a:gd name="connsiteY171" fmla="*/ 123652 h 1299875"/>
                <a:gd name="connsiteX172" fmla="*/ 69173 w 1086731"/>
                <a:gd name="connsiteY172" fmla="*/ 118521 h 1299875"/>
                <a:gd name="connsiteX173" fmla="*/ 69173 w 1086731"/>
                <a:gd name="connsiteY173" fmla="*/ 117421 h 1299875"/>
                <a:gd name="connsiteX174" fmla="*/ 68073 w 1086731"/>
                <a:gd name="connsiteY174" fmla="*/ 118887 h 1299875"/>
                <a:gd name="connsiteX175" fmla="*/ 25188 w 1086731"/>
                <a:gd name="connsiteY175" fmla="*/ 120720 h 1299875"/>
                <a:gd name="connsiteX176" fmla="*/ 5395 w 1086731"/>
                <a:gd name="connsiteY176" fmla="*/ 91763 h 1299875"/>
                <a:gd name="connsiteX177" fmla="*/ 28121 w 1086731"/>
                <a:gd name="connsiteY177" fmla="*/ 71237 h 1299875"/>
                <a:gd name="connsiteX178" fmla="*/ 37651 w 1086731"/>
                <a:gd name="connsiteY178" fmla="*/ 70871 h 1299875"/>
                <a:gd name="connsiteX179" fmla="*/ 36918 w 1086731"/>
                <a:gd name="connsiteY179" fmla="*/ 56576 h 1299875"/>
                <a:gd name="connsiteX180" fmla="*/ 51946 w 1086731"/>
                <a:gd name="connsiteY180" fmla="*/ 44113 h 1299875"/>
                <a:gd name="connsiteX181" fmla="*/ 62942 w 1086731"/>
                <a:gd name="connsiteY181" fmla="*/ 54376 h 1299875"/>
                <a:gd name="connsiteX182" fmla="*/ 87133 w 1086731"/>
                <a:gd name="connsiteY182" fmla="*/ 77102 h 1299875"/>
                <a:gd name="connsiteX183" fmla="*/ 135516 w 1086731"/>
                <a:gd name="connsiteY183" fmla="*/ 112290 h 1299875"/>
                <a:gd name="connsiteX184" fmla="*/ 147979 w 1086731"/>
                <a:gd name="connsiteY184" fmla="*/ 76002 h 1299875"/>
                <a:gd name="connsiteX185" fmla="*/ 158242 w 1086731"/>
                <a:gd name="connsiteY185" fmla="*/ 65739 h 1299875"/>
                <a:gd name="connsiteX186" fmla="*/ 177668 w 1086731"/>
                <a:gd name="connsiteY186" fmla="*/ 71970 h 1299875"/>
                <a:gd name="connsiteX187" fmla="*/ 180234 w 1086731"/>
                <a:gd name="connsiteY187" fmla="*/ 88098 h 1299875"/>
                <a:gd name="connsiteX188" fmla="*/ 178768 w 1086731"/>
                <a:gd name="connsiteY188" fmla="*/ 88465 h 1299875"/>
                <a:gd name="connsiteX189" fmla="*/ 179501 w 1086731"/>
                <a:gd name="connsiteY189" fmla="*/ 138314 h 1299875"/>
                <a:gd name="connsiteX190" fmla="*/ 192696 w 1086731"/>
                <a:gd name="connsiteY190" fmla="*/ 138680 h 1299875"/>
                <a:gd name="connsiteX191" fmla="*/ 207358 w 1086731"/>
                <a:gd name="connsiteY191" fmla="*/ 129150 h 1299875"/>
                <a:gd name="connsiteX192" fmla="*/ 198561 w 1086731"/>
                <a:gd name="connsiteY192" fmla="*/ 118887 h 1299875"/>
                <a:gd name="connsiteX193" fmla="*/ 200394 w 1086731"/>
                <a:gd name="connsiteY193" fmla="*/ 101660 h 1299875"/>
                <a:gd name="connsiteX194" fmla="*/ 220553 w 1086731"/>
                <a:gd name="connsiteY194" fmla="*/ 81867 h 1299875"/>
                <a:gd name="connsiteX195" fmla="*/ 237048 w 1086731"/>
                <a:gd name="connsiteY195" fmla="*/ 66472 h 1299875"/>
                <a:gd name="connsiteX196" fmla="*/ 248410 w 1086731"/>
                <a:gd name="connsiteY196" fmla="*/ 74903 h 1299875"/>
                <a:gd name="connsiteX197" fmla="*/ 238514 w 1086731"/>
                <a:gd name="connsiteY197" fmla="*/ 97262 h 1299875"/>
                <a:gd name="connsiteX198" fmla="*/ 278833 w 1086731"/>
                <a:gd name="connsiteY198" fmla="*/ 130983 h 1299875"/>
                <a:gd name="connsiteX199" fmla="*/ 273335 w 1086731"/>
                <a:gd name="connsiteY199" fmla="*/ 114855 h 1299875"/>
                <a:gd name="connsiteX200" fmla="*/ 271869 w 1086731"/>
                <a:gd name="connsiteY200" fmla="*/ 104592 h 1299875"/>
                <a:gd name="connsiteX201" fmla="*/ 282132 w 1086731"/>
                <a:gd name="connsiteY201" fmla="*/ 102393 h 1299875"/>
                <a:gd name="connsiteX202" fmla="*/ 297527 w 1086731"/>
                <a:gd name="connsiteY202" fmla="*/ 111923 h 1299875"/>
                <a:gd name="connsiteX203" fmla="*/ 314021 w 1086731"/>
                <a:gd name="connsiteY203" fmla="*/ 126951 h 1299875"/>
                <a:gd name="connsiteX204" fmla="*/ 328316 w 1086731"/>
                <a:gd name="connsiteY204" fmla="*/ 121820 h 1299875"/>
                <a:gd name="connsiteX205" fmla="*/ 358372 w 1086731"/>
                <a:gd name="connsiteY205" fmla="*/ 104226 h 1299875"/>
                <a:gd name="connsiteX206" fmla="*/ 375966 w 1086731"/>
                <a:gd name="connsiteY206" fmla="*/ 110090 h 1299875"/>
                <a:gd name="connsiteX207" fmla="*/ 392460 w 1086731"/>
                <a:gd name="connsiteY207" fmla="*/ 107525 h 1299875"/>
                <a:gd name="connsiteX208" fmla="*/ 409321 w 1086731"/>
                <a:gd name="connsiteY208" fmla="*/ 104226 h 1299875"/>
                <a:gd name="connsiteX209" fmla="*/ 462469 w 1086731"/>
                <a:gd name="connsiteY209" fmla="*/ 98728 h 1299875"/>
                <a:gd name="connsiteX210" fmla="*/ 476397 w 1086731"/>
                <a:gd name="connsiteY210" fmla="*/ 96528 h 1299875"/>
                <a:gd name="connsiteX211" fmla="*/ 500589 w 1086731"/>
                <a:gd name="connsiteY211" fmla="*/ 95429 h 1299875"/>
                <a:gd name="connsiteX212" fmla="*/ 506087 w 1086731"/>
                <a:gd name="connsiteY212" fmla="*/ 89198 h 1299875"/>
                <a:gd name="connsiteX213" fmla="*/ 517450 w 1086731"/>
                <a:gd name="connsiteY213" fmla="*/ 70871 h 1299875"/>
                <a:gd name="connsiteX214" fmla="*/ 567299 w 1086731"/>
                <a:gd name="connsiteY214" fmla="*/ 65373 h 1299875"/>
                <a:gd name="connsiteX215" fmla="*/ 590757 w 1086731"/>
                <a:gd name="connsiteY215" fmla="*/ 72703 h 1299875"/>
                <a:gd name="connsiteX216" fmla="*/ 572797 w 1086731"/>
                <a:gd name="connsiteY216" fmla="*/ 94329 h 1299875"/>
                <a:gd name="connsiteX217" fmla="*/ 606152 w 1086731"/>
                <a:gd name="connsiteY217" fmla="*/ 102393 h 1299875"/>
                <a:gd name="connsiteX218" fmla="*/ 616049 w 1086731"/>
                <a:gd name="connsiteY218" fmla="*/ 98361 h 1299875"/>
                <a:gd name="connsiteX219" fmla="*/ 603220 w 1086731"/>
                <a:gd name="connsiteY219" fmla="*/ 74536 h 1299875"/>
                <a:gd name="connsiteX220" fmla="*/ 599554 w 1086731"/>
                <a:gd name="connsiteY220" fmla="*/ 73803 h 1299875"/>
                <a:gd name="connsiteX221" fmla="*/ 584893 w 1086731"/>
                <a:gd name="connsiteY221" fmla="*/ 62807 h 1299875"/>
                <a:gd name="connsiteX222" fmla="*/ 573530 w 1086731"/>
                <a:gd name="connsiteY222" fmla="*/ 64273 h 1299875"/>
                <a:gd name="connsiteX223" fmla="*/ 555203 w 1086731"/>
                <a:gd name="connsiteY223" fmla="*/ 66472 h 1299875"/>
                <a:gd name="connsiteX224" fmla="*/ 549705 w 1086731"/>
                <a:gd name="connsiteY224" fmla="*/ 66472 h 1299875"/>
                <a:gd name="connsiteX225" fmla="*/ 527713 w 1086731"/>
                <a:gd name="connsiteY225" fmla="*/ 60608 h 1299875"/>
                <a:gd name="connsiteX226" fmla="*/ 541275 w 1086731"/>
                <a:gd name="connsiteY226" fmla="*/ 43380 h 1299875"/>
                <a:gd name="connsiteX227" fmla="*/ 553004 w 1086731"/>
                <a:gd name="connsiteY227" fmla="*/ 34217 h 1299875"/>
                <a:gd name="connsiteX228" fmla="*/ 560335 w 1086731"/>
                <a:gd name="connsiteY228" fmla="*/ 18089 h 1299875"/>
                <a:gd name="connsiteX229" fmla="*/ 545307 w 1086731"/>
                <a:gd name="connsiteY229" fmla="*/ 13691 h 1299875"/>
                <a:gd name="connsiteX230" fmla="*/ 528079 w 1086731"/>
                <a:gd name="connsiteY230" fmla="*/ 5627 h 1299875"/>
                <a:gd name="connsiteX231" fmla="*/ 552637 w 1086731"/>
                <a:gd name="connsiteY231" fmla="*/ 129 h 1299875"/>
                <a:gd name="connsiteX232" fmla="*/ 609084 w 1086731"/>
                <a:gd name="connsiteY232" fmla="*/ 7826 h 1299875"/>
                <a:gd name="connsiteX233" fmla="*/ 677994 w 1086731"/>
                <a:gd name="connsiteY233" fmla="*/ 30551 h 1299875"/>
                <a:gd name="connsiteX234" fmla="*/ 694488 w 1086731"/>
                <a:gd name="connsiteY234" fmla="*/ 31284 h 1299875"/>
                <a:gd name="connsiteX235" fmla="*/ 748369 w 1086731"/>
                <a:gd name="connsiteY235" fmla="*/ 32751 h 1299875"/>
                <a:gd name="connsiteX236" fmla="*/ 803716 w 1086731"/>
                <a:gd name="connsiteY236" fmla="*/ 39348 h 1299875"/>
                <a:gd name="connsiteX237" fmla="*/ 820577 w 1086731"/>
                <a:gd name="connsiteY237" fmla="*/ 39348 h 1299875"/>
                <a:gd name="connsiteX238" fmla="*/ 866028 w 1086731"/>
                <a:gd name="connsiteY238" fmla="*/ 48878 h 1299875"/>
                <a:gd name="connsiteX239" fmla="*/ 928339 w 1086731"/>
                <a:gd name="connsiteY239" fmla="*/ 83699 h 1299875"/>
                <a:gd name="connsiteX240" fmla="*/ 989918 w 1086731"/>
                <a:gd name="connsiteY240" fmla="*/ 128784 h 1299875"/>
                <a:gd name="connsiteX241" fmla="*/ 993217 w 1086731"/>
                <a:gd name="connsiteY241" fmla="*/ 145278 h 1299875"/>
                <a:gd name="connsiteX242" fmla="*/ 1040500 w 1086731"/>
                <a:gd name="connsiteY242" fmla="*/ 181565 h 1299875"/>
                <a:gd name="connsiteX243" fmla="*/ 1055528 w 1086731"/>
                <a:gd name="connsiteY243" fmla="*/ 173868 h 1299875"/>
                <a:gd name="connsiteX244" fmla="*/ 1084485 w 1086731"/>
                <a:gd name="connsiteY244" fmla="*/ 171669 h 1299875"/>
                <a:gd name="connsiteX245" fmla="*/ 1086684 w 1086731"/>
                <a:gd name="connsiteY245" fmla="*/ 176434 h 1299875"/>
                <a:gd name="connsiteX246" fmla="*/ 1077887 w 1086731"/>
                <a:gd name="connsiteY246" fmla="*/ 205024 h 1299875"/>
                <a:gd name="connsiteX247" fmla="*/ 1065058 w 1086731"/>
                <a:gd name="connsiteY247" fmla="*/ 210522 h 1299875"/>
                <a:gd name="connsiteX248" fmla="*/ 1020341 w 1086731"/>
                <a:gd name="connsiteY248" fmla="*/ 200625 h 1299875"/>
                <a:gd name="connsiteX249" fmla="*/ 1014843 w 1086731"/>
                <a:gd name="connsiteY249" fmla="*/ 200992 h 1299875"/>
                <a:gd name="connsiteX250" fmla="*/ 1024739 w 1086731"/>
                <a:gd name="connsiteY250" fmla="*/ 218586 h 1299875"/>
                <a:gd name="connsiteX251" fmla="*/ 1013010 w 1086731"/>
                <a:gd name="connsiteY251" fmla="*/ 257439 h 1299875"/>
                <a:gd name="connsiteX252" fmla="*/ 1003113 w 1086731"/>
                <a:gd name="connsiteY252" fmla="*/ 255606 h 1299875"/>
                <a:gd name="connsiteX253" fmla="*/ 998348 w 1086731"/>
                <a:gd name="connsiteY253" fmla="*/ 247542 h 1299875"/>
                <a:gd name="connsiteX254" fmla="*/ 983687 w 1086731"/>
                <a:gd name="connsiteY254" fmla="*/ 229582 h 1299875"/>
                <a:gd name="connsiteX255" fmla="*/ 969392 w 1086731"/>
                <a:gd name="connsiteY255" fmla="*/ 249009 h 1299875"/>
                <a:gd name="connsiteX256" fmla="*/ 957296 w 1086731"/>
                <a:gd name="connsiteY256" fmla="*/ 268069 h 1299875"/>
                <a:gd name="connsiteX257" fmla="*/ 927973 w 1086731"/>
                <a:gd name="connsiteY257" fmla="*/ 253407 h 1299875"/>
                <a:gd name="connsiteX258" fmla="*/ 912578 w 1086731"/>
                <a:gd name="connsiteY258" fmla="*/ 237279 h 1299875"/>
                <a:gd name="connsiteX259" fmla="*/ 928339 w 1086731"/>
                <a:gd name="connsiteY259" fmla="*/ 279431 h 1299875"/>
                <a:gd name="connsiteX260" fmla="*/ 946666 w 1086731"/>
                <a:gd name="connsiteY260" fmla="*/ 287495 h 1299875"/>
                <a:gd name="connsiteX261" fmla="*/ 959129 w 1086731"/>
                <a:gd name="connsiteY261" fmla="*/ 298491 h 1299875"/>
                <a:gd name="connsiteX262" fmla="*/ 949232 w 1086731"/>
                <a:gd name="connsiteY262" fmla="*/ 312786 h 1299875"/>
                <a:gd name="connsiteX263" fmla="*/ 884355 w 1086731"/>
                <a:gd name="connsiteY263" fmla="*/ 320484 h 1299875"/>
                <a:gd name="connsiteX264" fmla="*/ 873359 w 1086731"/>
                <a:gd name="connsiteY264" fmla="*/ 327081 h 1299875"/>
                <a:gd name="connsiteX265" fmla="*/ 844402 w 1086731"/>
                <a:gd name="connsiteY265" fmla="*/ 339543 h 1299875"/>
                <a:gd name="connsiteX266" fmla="*/ 815079 w 1086731"/>
                <a:gd name="connsiteY266" fmla="*/ 320484 h 1299875"/>
                <a:gd name="connsiteX267" fmla="*/ 824609 w 1086731"/>
                <a:gd name="connsiteY267" fmla="*/ 302523 h 1299875"/>
                <a:gd name="connsiteX268" fmla="*/ 863462 w 1086731"/>
                <a:gd name="connsiteY268" fmla="*/ 293360 h 1299875"/>
                <a:gd name="connsiteX269" fmla="*/ 853932 w 1086731"/>
                <a:gd name="connsiteY269" fmla="*/ 280897 h 1299875"/>
                <a:gd name="connsiteX270" fmla="*/ 852466 w 1086731"/>
                <a:gd name="connsiteY270" fmla="*/ 268069 h 1299875"/>
                <a:gd name="connsiteX271" fmla="*/ 883622 w 1086731"/>
                <a:gd name="connsiteY271" fmla="*/ 235446 h 1299875"/>
                <a:gd name="connsiteX272" fmla="*/ 857231 w 1086731"/>
                <a:gd name="connsiteY272" fmla="*/ 199892 h 1299875"/>
                <a:gd name="connsiteX273" fmla="*/ 853199 w 1086731"/>
                <a:gd name="connsiteY273" fmla="*/ 179000 h 1299875"/>
                <a:gd name="connsiteX274" fmla="*/ 845135 w 1086731"/>
                <a:gd name="connsiteY274" fmla="*/ 121086 h 1299875"/>
                <a:gd name="connsiteX275" fmla="*/ 841103 w 1086731"/>
                <a:gd name="connsiteY275" fmla="*/ 154075 h 1299875"/>
                <a:gd name="connsiteX276" fmla="*/ 844769 w 1086731"/>
                <a:gd name="connsiteY276" fmla="*/ 163972 h 1299875"/>
                <a:gd name="connsiteX277" fmla="*/ 850633 w 1086731"/>
                <a:gd name="connsiteY277" fmla="*/ 189263 h 1299875"/>
                <a:gd name="connsiteX278" fmla="*/ 852466 w 1086731"/>
                <a:gd name="connsiteY278" fmla="*/ 203191 h 1299875"/>
                <a:gd name="connsiteX279" fmla="*/ 849534 w 1086731"/>
                <a:gd name="connsiteY279" fmla="*/ 224817 h 1299875"/>
                <a:gd name="connsiteX280" fmla="*/ 848068 w 1086731"/>
                <a:gd name="connsiteY280" fmla="*/ 231781 h 1299875"/>
                <a:gd name="connsiteX281" fmla="*/ 808848 w 1086731"/>
                <a:gd name="connsiteY281" fmla="*/ 291527 h 1299875"/>
                <a:gd name="connsiteX282" fmla="*/ 806649 w 1086731"/>
                <a:gd name="connsiteY282" fmla="*/ 298491 h 1299875"/>
                <a:gd name="connsiteX283" fmla="*/ 790888 w 1086731"/>
                <a:gd name="connsiteY283" fmla="*/ 308754 h 1299875"/>
                <a:gd name="connsiteX284" fmla="*/ 766696 w 1086731"/>
                <a:gd name="connsiteY284" fmla="*/ 308388 h 1299875"/>
                <a:gd name="connsiteX285" fmla="*/ 730775 w 1086731"/>
                <a:gd name="connsiteY285" fmla="*/ 271734 h 1299875"/>
                <a:gd name="connsiteX286" fmla="*/ 729309 w 1086731"/>
                <a:gd name="connsiteY286" fmla="*/ 262570 h 1299875"/>
                <a:gd name="connsiteX287" fmla="*/ 705484 w 1086731"/>
                <a:gd name="connsiteY287" fmla="*/ 266969 h 1299875"/>
                <a:gd name="connsiteX288" fmla="*/ 691189 w 1086731"/>
                <a:gd name="connsiteY288" fmla="*/ 267335 h 1299875"/>
                <a:gd name="connsiteX289" fmla="*/ 689723 w 1086731"/>
                <a:gd name="connsiteY289" fmla="*/ 280897 h 1299875"/>
                <a:gd name="connsiteX290" fmla="*/ 697787 w 1086731"/>
                <a:gd name="connsiteY290" fmla="*/ 317185 h 1299875"/>
                <a:gd name="connsiteX291" fmla="*/ 690456 w 1086731"/>
                <a:gd name="connsiteY291" fmla="*/ 330380 h 1299875"/>
                <a:gd name="connsiteX292" fmla="*/ 679826 w 1086731"/>
                <a:gd name="connsiteY292" fmla="*/ 321583 h 1299875"/>
                <a:gd name="connsiteX293" fmla="*/ 662965 w 1086731"/>
                <a:gd name="connsiteY293" fmla="*/ 302890 h 1299875"/>
                <a:gd name="connsiteX294" fmla="*/ 640240 w 1086731"/>
                <a:gd name="connsiteY294" fmla="*/ 312420 h 1299875"/>
                <a:gd name="connsiteX295" fmla="*/ 631443 w 1086731"/>
                <a:gd name="connsiteY295" fmla="*/ 321217 h 1299875"/>
                <a:gd name="connsiteX296" fmla="*/ 631443 w 1086731"/>
                <a:gd name="connsiteY296" fmla="*/ 334045 h 1299875"/>
                <a:gd name="connsiteX297" fmla="*/ 677261 w 1086731"/>
                <a:gd name="connsiteY297" fmla="*/ 332946 h 1299875"/>
                <a:gd name="connsiteX298" fmla="*/ 689356 w 1086731"/>
                <a:gd name="connsiteY298" fmla="*/ 339543 h 1299875"/>
                <a:gd name="connsiteX299" fmla="*/ 696687 w 1086731"/>
                <a:gd name="connsiteY299" fmla="*/ 340277 h 1299875"/>
                <a:gd name="connsiteX300" fmla="*/ 766696 w 1086731"/>
                <a:gd name="connsiteY300" fmla="*/ 360803 h 1299875"/>
                <a:gd name="connsiteX301" fmla="*/ 785756 w 1086731"/>
                <a:gd name="connsiteY301" fmla="*/ 344675 h 1299875"/>
                <a:gd name="connsiteX302" fmla="*/ 797119 w 1086731"/>
                <a:gd name="connsiteY302" fmla="*/ 329647 h 1299875"/>
                <a:gd name="connsiteX303" fmla="*/ 809948 w 1086731"/>
                <a:gd name="connsiteY303" fmla="*/ 347974 h 1299875"/>
                <a:gd name="connsiteX304" fmla="*/ 811414 w 1086731"/>
                <a:gd name="connsiteY304" fmla="*/ 363002 h 1299875"/>
                <a:gd name="connsiteX305" fmla="*/ 827175 w 1086731"/>
                <a:gd name="connsiteY305" fmla="*/ 392692 h 1299875"/>
                <a:gd name="connsiteX306" fmla="*/ 827541 w 1086731"/>
                <a:gd name="connsiteY306" fmla="*/ 400755 h 1299875"/>
                <a:gd name="connsiteX307" fmla="*/ 835239 w 1086731"/>
                <a:gd name="connsiteY307" fmla="*/ 437776 h 1299875"/>
                <a:gd name="connsiteX308" fmla="*/ 857598 w 1086731"/>
                <a:gd name="connsiteY308" fmla="*/ 473697 h 1299875"/>
                <a:gd name="connsiteX309" fmla="*/ 882156 w 1086731"/>
                <a:gd name="connsiteY309" fmla="*/ 479928 h 1299875"/>
                <a:gd name="connsiteX310" fmla="*/ 885821 w 1086731"/>
                <a:gd name="connsiteY310" fmla="*/ 478828 h 1299875"/>
                <a:gd name="connsiteX311" fmla="*/ 924308 w 1086731"/>
                <a:gd name="connsiteY311" fmla="*/ 497888 h 1299875"/>
                <a:gd name="connsiteX312" fmla="*/ 925407 w 1086731"/>
                <a:gd name="connsiteY312" fmla="*/ 437776 h 1299875"/>
                <a:gd name="connsiteX313" fmla="*/ 942634 w 1086731"/>
                <a:gd name="connsiteY313" fmla="*/ 421282 h 1299875"/>
                <a:gd name="connsiteX314" fmla="*/ 963161 w 1086731"/>
                <a:gd name="connsiteY314" fmla="*/ 459035 h 1299875"/>
                <a:gd name="connsiteX315" fmla="*/ 960595 w 1086731"/>
                <a:gd name="connsiteY315" fmla="*/ 500454 h 1299875"/>
                <a:gd name="connsiteX316" fmla="*/ 950698 w 1086731"/>
                <a:gd name="connsiteY316" fmla="*/ 536741 h 1299875"/>
                <a:gd name="connsiteX317" fmla="*/ 934937 w 1086731"/>
                <a:gd name="connsiteY317" fmla="*/ 544072 h 1299875"/>
                <a:gd name="connsiteX318" fmla="*/ 926873 w 1086731"/>
                <a:gd name="connsiteY318" fmla="*/ 551403 h 1299875"/>
                <a:gd name="connsiteX319" fmla="*/ 932371 w 1086731"/>
                <a:gd name="connsiteY319" fmla="*/ 562766 h 1299875"/>
                <a:gd name="connsiteX320" fmla="*/ 965360 w 1086731"/>
                <a:gd name="connsiteY320" fmla="*/ 613348 h 1299875"/>
                <a:gd name="connsiteX321" fmla="*/ 964993 w 1086731"/>
                <a:gd name="connsiteY321" fmla="*/ 617013 h 1299875"/>
                <a:gd name="connsiteX322" fmla="*/ 963161 w 1086731"/>
                <a:gd name="connsiteY322" fmla="*/ 691054 h 1299875"/>
                <a:gd name="connsiteX323" fmla="*/ 972324 w 1086731"/>
                <a:gd name="connsiteY323" fmla="*/ 667596 h 1299875"/>
                <a:gd name="connsiteX324" fmla="*/ 965726 w 1086731"/>
                <a:gd name="connsiteY324" fmla="*/ 649269 h 1299875"/>
                <a:gd name="connsiteX325" fmla="*/ 961328 w 1086731"/>
                <a:gd name="connsiteY325" fmla="*/ 631675 h 1299875"/>
                <a:gd name="connsiteX326" fmla="*/ 989551 w 1086731"/>
                <a:gd name="connsiteY326" fmla="*/ 627643 h 1299875"/>
                <a:gd name="connsiteX327" fmla="*/ 1012643 w 1086731"/>
                <a:gd name="connsiteY327" fmla="*/ 690688 h 1299875"/>
                <a:gd name="connsiteX328" fmla="*/ 1021440 w 1086731"/>
                <a:gd name="connsiteY328" fmla="*/ 707915 h 1299875"/>
                <a:gd name="connsiteX329" fmla="*/ 1030604 w 1086731"/>
                <a:gd name="connsiteY329" fmla="*/ 730274 h 1299875"/>
                <a:gd name="connsiteX330" fmla="*/ 1011544 w 1086731"/>
                <a:gd name="connsiteY330" fmla="*/ 770593 h 1299875"/>
                <a:gd name="connsiteX331" fmla="*/ 991384 w 1086731"/>
                <a:gd name="connsiteY331" fmla="*/ 775725 h 1299875"/>
                <a:gd name="connsiteX332" fmla="*/ 971224 w 1086731"/>
                <a:gd name="connsiteY332" fmla="*/ 759230 h 1299875"/>
                <a:gd name="connsiteX333" fmla="*/ 959862 w 1086731"/>
                <a:gd name="connsiteY333" fmla="*/ 755198 h 1299875"/>
                <a:gd name="connsiteX334" fmla="*/ 956196 w 1086731"/>
                <a:gd name="connsiteY334" fmla="*/ 767294 h 1299875"/>
                <a:gd name="connsiteX335" fmla="*/ 956929 w 1086731"/>
                <a:gd name="connsiteY335" fmla="*/ 787454 h 1299875"/>
                <a:gd name="connsiteX336" fmla="*/ 921375 w 1086731"/>
                <a:gd name="connsiteY336" fmla="*/ 763262 h 1299875"/>
                <a:gd name="connsiteX337" fmla="*/ 914778 w 1086731"/>
                <a:gd name="connsiteY337" fmla="*/ 769493 h 1299875"/>
                <a:gd name="connsiteX338" fmla="*/ 869693 w 1086731"/>
                <a:gd name="connsiteY338" fmla="*/ 835104 h 1299875"/>
                <a:gd name="connsiteX339" fmla="*/ 868227 w 1086731"/>
                <a:gd name="connsiteY339" fmla="*/ 840602 h 1299875"/>
                <a:gd name="connsiteX340" fmla="*/ 872626 w 1086731"/>
                <a:gd name="connsiteY340" fmla="*/ 955695 h 1299875"/>
                <a:gd name="connsiteX341" fmla="*/ 864562 w 1086731"/>
                <a:gd name="connsiteY341" fmla="*/ 1021305 h 1299875"/>
                <a:gd name="connsiteX342" fmla="*/ 848068 w 1086731"/>
                <a:gd name="connsiteY342" fmla="*/ 1109275 h 1299875"/>
                <a:gd name="connsiteX343" fmla="*/ 848068 w 1086731"/>
                <a:gd name="connsiteY343" fmla="*/ 1111107 h 1299875"/>
                <a:gd name="connsiteX344" fmla="*/ 813246 w 1086731"/>
                <a:gd name="connsiteY344" fmla="*/ 1135666 h 1299875"/>
                <a:gd name="connsiteX345" fmla="*/ 721978 w 1086731"/>
                <a:gd name="connsiteY345" fmla="*/ 1097912 h 1299875"/>
                <a:gd name="connsiteX346" fmla="*/ 600287 w 1086731"/>
                <a:gd name="connsiteY346" fmla="*/ 1140064 h 1299875"/>
                <a:gd name="connsiteX347" fmla="*/ 573164 w 1086731"/>
                <a:gd name="connsiteY347" fmla="*/ 1199077 h 1299875"/>
                <a:gd name="connsiteX348" fmla="*/ 569865 w 1086731"/>
                <a:gd name="connsiteY348" fmla="*/ 1211173 h 1299875"/>
                <a:gd name="connsiteX349" fmla="*/ 564733 w 1086731"/>
                <a:gd name="connsiteY349" fmla="*/ 1217404 h 1299875"/>
                <a:gd name="connsiteX350" fmla="*/ 512318 w 1086731"/>
                <a:gd name="connsiteY350" fmla="*/ 1234998 h 1299875"/>
                <a:gd name="connsiteX351" fmla="*/ 507553 w 1086731"/>
                <a:gd name="connsiteY351" fmla="*/ 1259556 h 1299875"/>
                <a:gd name="connsiteX352" fmla="*/ 495457 w 1086731"/>
                <a:gd name="connsiteY352" fmla="*/ 1277516 h 1299875"/>
                <a:gd name="connsiteX353" fmla="*/ 420317 w 1086731"/>
                <a:gd name="connsiteY353" fmla="*/ 1237197 h 1299875"/>
                <a:gd name="connsiteX354" fmla="*/ 392460 w 1086731"/>
                <a:gd name="connsiteY354" fmla="*/ 1249293 h 1299875"/>
                <a:gd name="connsiteX355" fmla="*/ 380731 w 1086731"/>
                <a:gd name="connsiteY355" fmla="*/ 1288512 h 1299875"/>
                <a:gd name="connsiteX356" fmla="*/ 349941 w 1086731"/>
                <a:gd name="connsiteY356" fmla="*/ 1292910 h 1299875"/>
                <a:gd name="connsiteX357" fmla="*/ 258673 w 1086731"/>
                <a:gd name="connsiteY357" fmla="*/ 1254057 h 1299875"/>
                <a:gd name="connsiteX358" fmla="*/ 174736 w 1086731"/>
                <a:gd name="connsiteY358" fmla="*/ 1232798 h 1299875"/>
                <a:gd name="connsiteX359" fmla="*/ 121588 w 1086731"/>
                <a:gd name="connsiteY359" fmla="*/ 1223268 h 1299875"/>
                <a:gd name="connsiteX360" fmla="*/ 114257 w 1086731"/>
                <a:gd name="connsiteY360" fmla="*/ 1210806 h 1299875"/>
                <a:gd name="connsiteX361" fmla="*/ 119755 w 1086731"/>
                <a:gd name="connsiteY361" fmla="*/ 1201276 h 129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1086731" h="1299875">
                  <a:moveTo>
                    <a:pt x="119755" y="1201276"/>
                  </a:moveTo>
                  <a:cubicBezTo>
                    <a:pt x="130385" y="1190646"/>
                    <a:pt x="123787" y="1181116"/>
                    <a:pt x="115723" y="1174152"/>
                  </a:cubicBezTo>
                  <a:cubicBezTo>
                    <a:pt x="108026" y="1167554"/>
                    <a:pt x="99962" y="1170120"/>
                    <a:pt x="94831" y="1180383"/>
                  </a:cubicBezTo>
                  <a:cubicBezTo>
                    <a:pt x="92631" y="1184415"/>
                    <a:pt x="87133" y="1186981"/>
                    <a:pt x="81635" y="1185148"/>
                  </a:cubicBezTo>
                  <a:cubicBezTo>
                    <a:pt x="73205" y="1182583"/>
                    <a:pt x="78336" y="1177451"/>
                    <a:pt x="79803" y="1173419"/>
                  </a:cubicBezTo>
                  <a:cubicBezTo>
                    <a:pt x="70639" y="1171953"/>
                    <a:pt x="80169" y="1151060"/>
                    <a:pt x="61842" y="1157291"/>
                  </a:cubicBezTo>
                  <a:cubicBezTo>
                    <a:pt x="55978" y="1159124"/>
                    <a:pt x="57444" y="1149961"/>
                    <a:pt x="61476" y="1144829"/>
                  </a:cubicBezTo>
                  <a:cubicBezTo>
                    <a:pt x="65874" y="1139331"/>
                    <a:pt x="74304" y="1132733"/>
                    <a:pt x="58177" y="1131634"/>
                  </a:cubicBezTo>
                  <a:cubicBezTo>
                    <a:pt x="54511" y="1131267"/>
                    <a:pt x="51946" y="1126869"/>
                    <a:pt x="53412" y="1122837"/>
                  </a:cubicBezTo>
                  <a:cubicBezTo>
                    <a:pt x="55244" y="1116972"/>
                    <a:pt x="59276" y="1120271"/>
                    <a:pt x="62575" y="1121370"/>
                  </a:cubicBezTo>
                  <a:cubicBezTo>
                    <a:pt x="72838" y="1124669"/>
                    <a:pt x="83468" y="1125402"/>
                    <a:pt x="88966" y="1115139"/>
                  </a:cubicBezTo>
                  <a:cubicBezTo>
                    <a:pt x="94464" y="1105243"/>
                    <a:pt x="81635" y="1097546"/>
                    <a:pt x="81269" y="1087649"/>
                  </a:cubicBezTo>
                  <a:cubicBezTo>
                    <a:pt x="81269" y="1086916"/>
                    <a:pt x="78703" y="1085816"/>
                    <a:pt x="78336" y="1086183"/>
                  </a:cubicBezTo>
                  <a:cubicBezTo>
                    <a:pt x="60743" y="1097912"/>
                    <a:pt x="60376" y="1082151"/>
                    <a:pt x="55244" y="1072254"/>
                  </a:cubicBezTo>
                  <a:cubicBezTo>
                    <a:pt x="49380" y="1061258"/>
                    <a:pt x="37284" y="1068222"/>
                    <a:pt x="27388" y="1063824"/>
                  </a:cubicBezTo>
                  <a:cubicBezTo>
                    <a:pt x="40216" y="1070788"/>
                    <a:pt x="42049" y="1080685"/>
                    <a:pt x="35451" y="1090948"/>
                  </a:cubicBezTo>
                  <a:cubicBezTo>
                    <a:pt x="29587" y="1100478"/>
                    <a:pt x="21523" y="1108908"/>
                    <a:pt x="7961" y="1106709"/>
                  </a:cubicBezTo>
                  <a:cubicBezTo>
                    <a:pt x="-103" y="1105243"/>
                    <a:pt x="-2669" y="1098645"/>
                    <a:pt x="3196" y="1095713"/>
                  </a:cubicBezTo>
                  <a:cubicBezTo>
                    <a:pt x="15658" y="1089482"/>
                    <a:pt x="10527" y="1075920"/>
                    <a:pt x="17858" y="1068222"/>
                  </a:cubicBezTo>
                  <a:cubicBezTo>
                    <a:pt x="21156" y="1064557"/>
                    <a:pt x="16025" y="1059426"/>
                    <a:pt x="14192" y="1054660"/>
                  </a:cubicBezTo>
                  <a:cubicBezTo>
                    <a:pt x="10527" y="1044397"/>
                    <a:pt x="7228" y="1035600"/>
                    <a:pt x="19690" y="1025704"/>
                  </a:cubicBezTo>
                  <a:cubicBezTo>
                    <a:pt x="29220" y="1018006"/>
                    <a:pt x="32519" y="1002979"/>
                    <a:pt x="45714" y="996747"/>
                  </a:cubicBezTo>
                  <a:cubicBezTo>
                    <a:pt x="48280" y="995648"/>
                    <a:pt x="47181" y="992349"/>
                    <a:pt x="45714" y="990150"/>
                  </a:cubicBezTo>
                  <a:cubicBezTo>
                    <a:pt x="43515" y="987217"/>
                    <a:pt x="40583" y="987950"/>
                    <a:pt x="37284" y="988684"/>
                  </a:cubicBezTo>
                  <a:cubicBezTo>
                    <a:pt x="22256" y="991982"/>
                    <a:pt x="8694" y="984652"/>
                    <a:pt x="8694" y="969990"/>
                  </a:cubicBezTo>
                  <a:cubicBezTo>
                    <a:pt x="8327" y="958261"/>
                    <a:pt x="3563" y="948364"/>
                    <a:pt x="1363" y="937735"/>
                  </a:cubicBezTo>
                  <a:cubicBezTo>
                    <a:pt x="-1202" y="925272"/>
                    <a:pt x="-103" y="917942"/>
                    <a:pt x="14925" y="919041"/>
                  </a:cubicBezTo>
                  <a:cubicBezTo>
                    <a:pt x="18957" y="919408"/>
                    <a:pt x="24455" y="919774"/>
                    <a:pt x="25555" y="913910"/>
                  </a:cubicBezTo>
                  <a:cubicBezTo>
                    <a:pt x="26654" y="908778"/>
                    <a:pt x="22623" y="906212"/>
                    <a:pt x="18591" y="904013"/>
                  </a:cubicBezTo>
                  <a:cubicBezTo>
                    <a:pt x="15292" y="902180"/>
                    <a:pt x="11626" y="900714"/>
                    <a:pt x="8694" y="898515"/>
                  </a:cubicBezTo>
                  <a:cubicBezTo>
                    <a:pt x="3929" y="895216"/>
                    <a:pt x="2829" y="890818"/>
                    <a:pt x="6128" y="885320"/>
                  </a:cubicBezTo>
                  <a:cubicBezTo>
                    <a:pt x="10527" y="877989"/>
                    <a:pt x="16391" y="879088"/>
                    <a:pt x="22256" y="882021"/>
                  </a:cubicBezTo>
                  <a:cubicBezTo>
                    <a:pt x="27388" y="884220"/>
                    <a:pt x="31419" y="892650"/>
                    <a:pt x="38017" y="885686"/>
                  </a:cubicBezTo>
                  <a:cubicBezTo>
                    <a:pt x="41316" y="882387"/>
                    <a:pt x="51946" y="877256"/>
                    <a:pt x="36918" y="875056"/>
                  </a:cubicBezTo>
                  <a:cubicBezTo>
                    <a:pt x="28854" y="873957"/>
                    <a:pt x="28854" y="867359"/>
                    <a:pt x="32519" y="862228"/>
                  </a:cubicBezTo>
                  <a:cubicBezTo>
                    <a:pt x="41683" y="849765"/>
                    <a:pt x="45714" y="836937"/>
                    <a:pt x="42782" y="820809"/>
                  </a:cubicBezTo>
                  <a:cubicBezTo>
                    <a:pt x="41683" y="815311"/>
                    <a:pt x="44248" y="805781"/>
                    <a:pt x="52679" y="802115"/>
                  </a:cubicBezTo>
                  <a:cubicBezTo>
                    <a:pt x="59276" y="794785"/>
                    <a:pt x="82002" y="792585"/>
                    <a:pt x="88233" y="799183"/>
                  </a:cubicBezTo>
                  <a:cubicBezTo>
                    <a:pt x="91532" y="802482"/>
                    <a:pt x="91165" y="805781"/>
                    <a:pt x="88966" y="809446"/>
                  </a:cubicBezTo>
                  <a:cubicBezTo>
                    <a:pt x="86400" y="813845"/>
                    <a:pt x="82002" y="816777"/>
                    <a:pt x="79803" y="823008"/>
                  </a:cubicBezTo>
                  <a:cubicBezTo>
                    <a:pt x="88966" y="825574"/>
                    <a:pt x="95930" y="831805"/>
                    <a:pt x="104361" y="835470"/>
                  </a:cubicBezTo>
                  <a:cubicBezTo>
                    <a:pt x="114257" y="839502"/>
                    <a:pt x="116090" y="849032"/>
                    <a:pt x="121588" y="857096"/>
                  </a:cubicBezTo>
                  <a:cubicBezTo>
                    <a:pt x="120488" y="836937"/>
                    <a:pt x="130385" y="822275"/>
                    <a:pt x="141748" y="808346"/>
                  </a:cubicBezTo>
                  <a:cubicBezTo>
                    <a:pt x="149445" y="798450"/>
                    <a:pt x="147979" y="785254"/>
                    <a:pt x="154943" y="775358"/>
                  </a:cubicBezTo>
                  <a:cubicBezTo>
                    <a:pt x="158242" y="770959"/>
                    <a:pt x="158242" y="761063"/>
                    <a:pt x="167405" y="765828"/>
                  </a:cubicBezTo>
                  <a:cubicBezTo>
                    <a:pt x="174736" y="769860"/>
                    <a:pt x="179501" y="779390"/>
                    <a:pt x="173636" y="784522"/>
                  </a:cubicBezTo>
                  <a:cubicBezTo>
                    <a:pt x="163373" y="794418"/>
                    <a:pt x="168138" y="807980"/>
                    <a:pt x="160441" y="818610"/>
                  </a:cubicBezTo>
                  <a:cubicBezTo>
                    <a:pt x="154576" y="826307"/>
                    <a:pt x="169971" y="829239"/>
                    <a:pt x="171804" y="837303"/>
                  </a:cubicBezTo>
                  <a:cubicBezTo>
                    <a:pt x="173270" y="843534"/>
                    <a:pt x="178035" y="841701"/>
                    <a:pt x="182433" y="839136"/>
                  </a:cubicBezTo>
                  <a:cubicBezTo>
                    <a:pt x="191597" y="833638"/>
                    <a:pt x="201860" y="834737"/>
                    <a:pt x="211756" y="835470"/>
                  </a:cubicBezTo>
                  <a:cubicBezTo>
                    <a:pt x="219087" y="835837"/>
                    <a:pt x="226051" y="838036"/>
                    <a:pt x="227518" y="846100"/>
                  </a:cubicBezTo>
                  <a:cubicBezTo>
                    <a:pt x="228984" y="854164"/>
                    <a:pt x="233382" y="856363"/>
                    <a:pt x="240713" y="855996"/>
                  </a:cubicBezTo>
                  <a:cubicBezTo>
                    <a:pt x="245478" y="855996"/>
                    <a:pt x="249510" y="857463"/>
                    <a:pt x="250610" y="862961"/>
                  </a:cubicBezTo>
                  <a:cubicBezTo>
                    <a:pt x="251709" y="868092"/>
                    <a:pt x="248410" y="871025"/>
                    <a:pt x="244745" y="873590"/>
                  </a:cubicBezTo>
                  <a:cubicBezTo>
                    <a:pt x="239980" y="876889"/>
                    <a:pt x="232283" y="877989"/>
                    <a:pt x="233382" y="886786"/>
                  </a:cubicBezTo>
                  <a:cubicBezTo>
                    <a:pt x="233749" y="888618"/>
                    <a:pt x="235948" y="889718"/>
                    <a:pt x="237781" y="888985"/>
                  </a:cubicBezTo>
                  <a:cubicBezTo>
                    <a:pt x="245478" y="886786"/>
                    <a:pt x="244378" y="879088"/>
                    <a:pt x="247311" y="873957"/>
                  </a:cubicBezTo>
                  <a:cubicBezTo>
                    <a:pt x="255741" y="860028"/>
                    <a:pt x="255008" y="848299"/>
                    <a:pt x="240713" y="838769"/>
                  </a:cubicBezTo>
                  <a:cubicBezTo>
                    <a:pt x="234482" y="834737"/>
                    <a:pt x="236315" y="830705"/>
                    <a:pt x="240713" y="826673"/>
                  </a:cubicBezTo>
                  <a:cubicBezTo>
                    <a:pt x="245111" y="822641"/>
                    <a:pt x="250610" y="821542"/>
                    <a:pt x="256474" y="823008"/>
                  </a:cubicBezTo>
                  <a:cubicBezTo>
                    <a:pt x="260140" y="823741"/>
                    <a:pt x="264538" y="825574"/>
                    <a:pt x="266371" y="821175"/>
                  </a:cubicBezTo>
                  <a:cubicBezTo>
                    <a:pt x="268936" y="816044"/>
                    <a:pt x="264905" y="812745"/>
                    <a:pt x="261606" y="810179"/>
                  </a:cubicBezTo>
                  <a:cubicBezTo>
                    <a:pt x="255741" y="805414"/>
                    <a:pt x="250243" y="800283"/>
                    <a:pt x="245478" y="794785"/>
                  </a:cubicBezTo>
                  <a:cubicBezTo>
                    <a:pt x="235581" y="783788"/>
                    <a:pt x="237048" y="776458"/>
                    <a:pt x="250976" y="773892"/>
                  </a:cubicBezTo>
                  <a:cubicBezTo>
                    <a:pt x="264538" y="771693"/>
                    <a:pt x="267837" y="767294"/>
                    <a:pt x="259773" y="755931"/>
                  </a:cubicBezTo>
                  <a:cubicBezTo>
                    <a:pt x="254642" y="748601"/>
                    <a:pt x="253175" y="740537"/>
                    <a:pt x="257574" y="732840"/>
                  </a:cubicBezTo>
                  <a:cubicBezTo>
                    <a:pt x="262339" y="724776"/>
                    <a:pt x="271869" y="724043"/>
                    <a:pt x="279566" y="726242"/>
                  </a:cubicBezTo>
                  <a:cubicBezTo>
                    <a:pt x="289463" y="729174"/>
                    <a:pt x="296060" y="725875"/>
                    <a:pt x="303025" y="720011"/>
                  </a:cubicBezTo>
                  <a:cubicBezTo>
                    <a:pt x="326850" y="700218"/>
                    <a:pt x="336746" y="700218"/>
                    <a:pt x="360205" y="720011"/>
                  </a:cubicBezTo>
                  <a:cubicBezTo>
                    <a:pt x="366069" y="725142"/>
                    <a:pt x="371934" y="728075"/>
                    <a:pt x="378898" y="725875"/>
                  </a:cubicBezTo>
                  <a:cubicBezTo>
                    <a:pt x="388795" y="722943"/>
                    <a:pt x="399424" y="723676"/>
                    <a:pt x="411520" y="721477"/>
                  </a:cubicBezTo>
                  <a:cubicBezTo>
                    <a:pt x="404189" y="712680"/>
                    <a:pt x="399424" y="718544"/>
                    <a:pt x="394293" y="720744"/>
                  </a:cubicBezTo>
                  <a:cubicBezTo>
                    <a:pt x="388062" y="723309"/>
                    <a:pt x="381097" y="728075"/>
                    <a:pt x="375233" y="722576"/>
                  </a:cubicBezTo>
                  <a:cubicBezTo>
                    <a:pt x="368635" y="716345"/>
                    <a:pt x="365336" y="708281"/>
                    <a:pt x="368268" y="698751"/>
                  </a:cubicBezTo>
                  <a:cubicBezTo>
                    <a:pt x="369735" y="693986"/>
                    <a:pt x="371567" y="689221"/>
                    <a:pt x="372667" y="684456"/>
                  </a:cubicBezTo>
                  <a:cubicBezTo>
                    <a:pt x="374500" y="677126"/>
                    <a:pt x="375599" y="670894"/>
                    <a:pt x="363870" y="671628"/>
                  </a:cubicBezTo>
                  <a:cubicBezTo>
                    <a:pt x="353240" y="672361"/>
                    <a:pt x="346643" y="665763"/>
                    <a:pt x="347742" y="655500"/>
                  </a:cubicBezTo>
                  <a:cubicBezTo>
                    <a:pt x="348475" y="645603"/>
                    <a:pt x="356539" y="644870"/>
                    <a:pt x="364970" y="646336"/>
                  </a:cubicBezTo>
                  <a:cubicBezTo>
                    <a:pt x="371934" y="647436"/>
                    <a:pt x="378898" y="645237"/>
                    <a:pt x="379998" y="638273"/>
                  </a:cubicBezTo>
                  <a:cubicBezTo>
                    <a:pt x="382930" y="618846"/>
                    <a:pt x="392093" y="600152"/>
                    <a:pt x="383663" y="576694"/>
                  </a:cubicBezTo>
                  <a:cubicBezTo>
                    <a:pt x="381464" y="587690"/>
                    <a:pt x="381097" y="597587"/>
                    <a:pt x="368268" y="593555"/>
                  </a:cubicBezTo>
                  <a:cubicBezTo>
                    <a:pt x="353973" y="588790"/>
                    <a:pt x="350308" y="575961"/>
                    <a:pt x="357272" y="558367"/>
                  </a:cubicBezTo>
                  <a:cubicBezTo>
                    <a:pt x="351041" y="566431"/>
                    <a:pt x="348109" y="574128"/>
                    <a:pt x="352874" y="584758"/>
                  </a:cubicBezTo>
                  <a:cubicBezTo>
                    <a:pt x="358372" y="597220"/>
                    <a:pt x="360938" y="611149"/>
                    <a:pt x="364237" y="624344"/>
                  </a:cubicBezTo>
                  <a:cubicBezTo>
                    <a:pt x="365703" y="630209"/>
                    <a:pt x="369735" y="637173"/>
                    <a:pt x="362770" y="641571"/>
                  </a:cubicBezTo>
                  <a:cubicBezTo>
                    <a:pt x="356906" y="645603"/>
                    <a:pt x="349575" y="645237"/>
                    <a:pt x="342977" y="643404"/>
                  </a:cubicBezTo>
                  <a:cubicBezTo>
                    <a:pt x="334547" y="640838"/>
                    <a:pt x="335280" y="633874"/>
                    <a:pt x="336380" y="626910"/>
                  </a:cubicBezTo>
                  <a:cubicBezTo>
                    <a:pt x="329049" y="631308"/>
                    <a:pt x="322085" y="634974"/>
                    <a:pt x="314754" y="638639"/>
                  </a:cubicBezTo>
                  <a:cubicBezTo>
                    <a:pt x="307423" y="642304"/>
                    <a:pt x="301925" y="646703"/>
                    <a:pt x="304857" y="656233"/>
                  </a:cubicBezTo>
                  <a:cubicBezTo>
                    <a:pt x="307423" y="663930"/>
                    <a:pt x="302658" y="669428"/>
                    <a:pt x="297527" y="674193"/>
                  </a:cubicBezTo>
                  <a:cubicBezTo>
                    <a:pt x="290196" y="680791"/>
                    <a:pt x="283598" y="680791"/>
                    <a:pt x="280299" y="670894"/>
                  </a:cubicBezTo>
                  <a:cubicBezTo>
                    <a:pt x="277000" y="661731"/>
                    <a:pt x="272602" y="654400"/>
                    <a:pt x="265271" y="647436"/>
                  </a:cubicBezTo>
                  <a:cubicBezTo>
                    <a:pt x="255741" y="638273"/>
                    <a:pt x="260873" y="628376"/>
                    <a:pt x="267470" y="620679"/>
                  </a:cubicBezTo>
                  <a:cubicBezTo>
                    <a:pt x="275534" y="611515"/>
                    <a:pt x="285797" y="604184"/>
                    <a:pt x="294961" y="595754"/>
                  </a:cubicBezTo>
                  <a:cubicBezTo>
                    <a:pt x="302292" y="589156"/>
                    <a:pt x="308523" y="590989"/>
                    <a:pt x="314387" y="599419"/>
                  </a:cubicBezTo>
                  <a:cubicBezTo>
                    <a:pt x="321718" y="582925"/>
                    <a:pt x="325017" y="566064"/>
                    <a:pt x="326483" y="549204"/>
                  </a:cubicBezTo>
                  <a:cubicBezTo>
                    <a:pt x="327949" y="532343"/>
                    <a:pt x="333814" y="526478"/>
                    <a:pt x="351408" y="527578"/>
                  </a:cubicBezTo>
                  <a:cubicBezTo>
                    <a:pt x="374500" y="529044"/>
                    <a:pt x="374866" y="529044"/>
                    <a:pt x="375233" y="505219"/>
                  </a:cubicBezTo>
                  <a:cubicBezTo>
                    <a:pt x="375233" y="491291"/>
                    <a:pt x="377065" y="477729"/>
                    <a:pt x="384396" y="465633"/>
                  </a:cubicBezTo>
                  <a:cubicBezTo>
                    <a:pt x="388795" y="458302"/>
                    <a:pt x="394293" y="452437"/>
                    <a:pt x="404189" y="455370"/>
                  </a:cubicBezTo>
                  <a:cubicBezTo>
                    <a:pt x="412986" y="457936"/>
                    <a:pt x="417385" y="464167"/>
                    <a:pt x="417385" y="473697"/>
                  </a:cubicBezTo>
                  <a:cubicBezTo>
                    <a:pt x="417385" y="479195"/>
                    <a:pt x="417018" y="485059"/>
                    <a:pt x="417751" y="490557"/>
                  </a:cubicBezTo>
                  <a:cubicBezTo>
                    <a:pt x="420317" y="509618"/>
                    <a:pt x="430947" y="516948"/>
                    <a:pt x="449274" y="512183"/>
                  </a:cubicBezTo>
                  <a:cubicBezTo>
                    <a:pt x="470166" y="506685"/>
                    <a:pt x="483728" y="517681"/>
                    <a:pt x="483728" y="539674"/>
                  </a:cubicBezTo>
                  <a:cubicBezTo>
                    <a:pt x="483728" y="546271"/>
                    <a:pt x="481162" y="553236"/>
                    <a:pt x="484461" y="561299"/>
                  </a:cubicBezTo>
                  <a:cubicBezTo>
                    <a:pt x="490692" y="559467"/>
                    <a:pt x="496923" y="553236"/>
                    <a:pt x="504254" y="558734"/>
                  </a:cubicBezTo>
                  <a:cubicBezTo>
                    <a:pt x="478597" y="529411"/>
                    <a:pt x="480796" y="522446"/>
                    <a:pt x="524414" y="501187"/>
                  </a:cubicBezTo>
                  <a:cubicBezTo>
                    <a:pt x="510485" y="497155"/>
                    <a:pt x="503521" y="487992"/>
                    <a:pt x="499123" y="476995"/>
                  </a:cubicBezTo>
                  <a:cubicBezTo>
                    <a:pt x="492892" y="461234"/>
                    <a:pt x="505354" y="456469"/>
                    <a:pt x="515984" y="450605"/>
                  </a:cubicBezTo>
                  <a:cubicBezTo>
                    <a:pt x="506454" y="439242"/>
                    <a:pt x="499489" y="438509"/>
                    <a:pt x="491425" y="448039"/>
                  </a:cubicBezTo>
                  <a:cubicBezTo>
                    <a:pt x="488127" y="451704"/>
                    <a:pt x="486294" y="456469"/>
                    <a:pt x="481895" y="459768"/>
                  </a:cubicBezTo>
                  <a:cubicBezTo>
                    <a:pt x="478230" y="462700"/>
                    <a:pt x="474198" y="464167"/>
                    <a:pt x="469800" y="462700"/>
                  </a:cubicBezTo>
                  <a:cubicBezTo>
                    <a:pt x="464668" y="460868"/>
                    <a:pt x="463935" y="456469"/>
                    <a:pt x="464668" y="452071"/>
                  </a:cubicBezTo>
                  <a:cubicBezTo>
                    <a:pt x="466501" y="435943"/>
                    <a:pt x="459537" y="420182"/>
                    <a:pt x="462102" y="403688"/>
                  </a:cubicBezTo>
                  <a:cubicBezTo>
                    <a:pt x="463568" y="393425"/>
                    <a:pt x="450373" y="379130"/>
                    <a:pt x="439743" y="376930"/>
                  </a:cubicBezTo>
                  <a:cubicBezTo>
                    <a:pt x="432413" y="375464"/>
                    <a:pt x="429114" y="378030"/>
                    <a:pt x="429847" y="385727"/>
                  </a:cubicBezTo>
                  <a:cubicBezTo>
                    <a:pt x="430580" y="390492"/>
                    <a:pt x="430213" y="394158"/>
                    <a:pt x="424349" y="395624"/>
                  </a:cubicBezTo>
                  <a:cubicBezTo>
                    <a:pt x="415185" y="397823"/>
                    <a:pt x="412253" y="383528"/>
                    <a:pt x="400890" y="387560"/>
                  </a:cubicBezTo>
                  <a:cubicBezTo>
                    <a:pt x="390627" y="391225"/>
                    <a:pt x="384396" y="382795"/>
                    <a:pt x="381830" y="373998"/>
                  </a:cubicBezTo>
                  <a:cubicBezTo>
                    <a:pt x="378532" y="363369"/>
                    <a:pt x="370834" y="365934"/>
                    <a:pt x="363870" y="366301"/>
                  </a:cubicBezTo>
                  <a:cubicBezTo>
                    <a:pt x="353607" y="367400"/>
                    <a:pt x="344443" y="375831"/>
                    <a:pt x="333814" y="370333"/>
                  </a:cubicBezTo>
                  <a:cubicBezTo>
                    <a:pt x="331981" y="378763"/>
                    <a:pt x="336380" y="380229"/>
                    <a:pt x="340411" y="381329"/>
                  </a:cubicBezTo>
                  <a:cubicBezTo>
                    <a:pt x="342611" y="382062"/>
                    <a:pt x="345543" y="381695"/>
                    <a:pt x="347742" y="382062"/>
                  </a:cubicBezTo>
                  <a:cubicBezTo>
                    <a:pt x="370834" y="385727"/>
                    <a:pt x="380364" y="393425"/>
                    <a:pt x="378532" y="406987"/>
                  </a:cubicBezTo>
                  <a:cubicBezTo>
                    <a:pt x="376332" y="425314"/>
                    <a:pt x="352874" y="446206"/>
                    <a:pt x="336380" y="443274"/>
                  </a:cubicBezTo>
                  <a:cubicBezTo>
                    <a:pt x="323917" y="441075"/>
                    <a:pt x="321352" y="431911"/>
                    <a:pt x="324650" y="420182"/>
                  </a:cubicBezTo>
                  <a:cubicBezTo>
                    <a:pt x="327949" y="408453"/>
                    <a:pt x="328682" y="397823"/>
                    <a:pt x="314754" y="391958"/>
                  </a:cubicBezTo>
                  <a:cubicBezTo>
                    <a:pt x="302292" y="386827"/>
                    <a:pt x="294594" y="391225"/>
                    <a:pt x="295327" y="404421"/>
                  </a:cubicBezTo>
                  <a:cubicBezTo>
                    <a:pt x="296060" y="415784"/>
                    <a:pt x="296060" y="428979"/>
                    <a:pt x="283965" y="430445"/>
                  </a:cubicBezTo>
                  <a:cubicBezTo>
                    <a:pt x="269670" y="431911"/>
                    <a:pt x="266004" y="417616"/>
                    <a:pt x="263438" y="405887"/>
                  </a:cubicBezTo>
                  <a:cubicBezTo>
                    <a:pt x="260873" y="394158"/>
                    <a:pt x="260140" y="382795"/>
                    <a:pt x="265271" y="371066"/>
                  </a:cubicBezTo>
                  <a:cubicBezTo>
                    <a:pt x="270036" y="359703"/>
                    <a:pt x="259406" y="329647"/>
                    <a:pt x="249510" y="321950"/>
                  </a:cubicBezTo>
                  <a:cubicBezTo>
                    <a:pt x="244012" y="317551"/>
                    <a:pt x="241446" y="319384"/>
                    <a:pt x="237414" y="324515"/>
                  </a:cubicBezTo>
                  <a:cubicBezTo>
                    <a:pt x="222020" y="343575"/>
                    <a:pt x="220187" y="343575"/>
                    <a:pt x="200760" y="327081"/>
                  </a:cubicBezTo>
                  <a:cubicBezTo>
                    <a:pt x="192696" y="320484"/>
                    <a:pt x="183900" y="316085"/>
                    <a:pt x="176202" y="325982"/>
                  </a:cubicBezTo>
                  <a:cubicBezTo>
                    <a:pt x="169238" y="335145"/>
                    <a:pt x="167039" y="345775"/>
                    <a:pt x="178768" y="353839"/>
                  </a:cubicBezTo>
                  <a:cubicBezTo>
                    <a:pt x="186465" y="359337"/>
                    <a:pt x="190131" y="363002"/>
                    <a:pt x="179501" y="369966"/>
                  </a:cubicBezTo>
                  <a:cubicBezTo>
                    <a:pt x="169604" y="376564"/>
                    <a:pt x="175836" y="385361"/>
                    <a:pt x="179134" y="393425"/>
                  </a:cubicBezTo>
                  <a:cubicBezTo>
                    <a:pt x="186832" y="410652"/>
                    <a:pt x="184999" y="414317"/>
                    <a:pt x="165939" y="417616"/>
                  </a:cubicBezTo>
                  <a:cubicBezTo>
                    <a:pt x="152377" y="419816"/>
                    <a:pt x="138815" y="421648"/>
                    <a:pt x="125253" y="423114"/>
                  </a:cubicBezTo>
                  <a:cubicBezTo>
                    <a:pt x="117190" y="423847"/>
                    <a:pt x="118656" y="428979"/>
                    <a:pt x="117556" y="433377"/>
                  </a:cubicBezTo>
                  <a:cubicBezTo>
                    <a:pt x="112791" y="457202"/>
                    <a:pt x="114257" y="481394"/>
                    <a:pt x="100695" y="503753"/>
                  </a:cubicBezTo>
                  <a:cubicBezTo>
                    <a:pt x="94831" y="513649"/>
                    <a:pt x="108393" y="520980"/>
                    <a:pt x="117190" y="524279"/>
                  </a:cubicBezTo>
                  <a:cubicBezTo>
                    <a:pt x="128919" y="528311"/>
                    <a:pt x="135883" y="534176"/>
                    <a:pt x="129285" y="545905"/>
                  </a:cubicBezTo>
                  <a:cubicBezTo>
                    <a:pt x="123054" y="556534"/>
                    <a:pt x="112791" y="555068"/>
                    <a:pt x="102894" y="548837"/>
                  </a:cubicBezTo>
                  <a:cubicBezTo>
                    <a:pt x="101428" y="547737"/>
                    <a:pt x="99229" y="547004"/>
                    <a:pt x="98496" y="545538"/>
                  </a:cubicBezTo>
                  <a:cubicBezTo>
                    <a:pt x="89333" y="531243"/>
                    <a:pt x="76504" y="527944"/>
                    <a:pt x="60743" y="531610"/>
                  </a:cubicBezTo>
                  <a:cubicBezTo>
                    <a:pt x="59643" y="531610"/>
                    <a:pt x="58177" y="531610"/>
                    <a:pt x="57077" y="531610"/>
                  </a:cubicBezTo>
                  <a:cubicBezTo>
                    <a:pt x="51213" y="526845"/>
                    <a:pt x="47914" y="520247"/>
                    <a:pt x="51213" y="513283"/>
                  </a:cubicBezTo>
                  <a:cubicBezTo>
                    <a:pt x="56344" y="501920"/>
                    <a:pt x="54145" y="490557"/>
                    <a:pt x="55611" y="478828"/>
                  </a:cubicBezTo>
                  <a:cubicBezTo>
                    <a:pt x="57077" y="465266"/>
                    <a:pt x="51946" y="461601"/>
                    <a:pt x="40949" y="459768"/>
                  </a:cubicBezTo>
                  <a:cubicBezTo>
                    <a:pt x="40949" y="448039"/>
                    <a:pt x="32152" y="434110"/>
                    <a:pt x="50113" y="427513"/>
                  </a:cubicBezTo>
                  <a:cubicBezTo>
                    <a:pt x="53412" y="423847"/>
                    <a:pt x="59643" y="441441"/>
                    <a:pt x="61476" y="426047"/>
                  </a:cubicBezTo>
                  <a:cubicBezTo>
                    <a:pt x="61109" y="421282"/>
                    <a:pt x="70273" y="419449"/>
                    <a:pt x="65874" y="413218"/>
                  </a:cubicBezTo>
                  <a:cubicBezTo>
                    <a:pt x="64041" y="404054"/>
                    <a:pt x="56344" y="402955"/>
                    <a:pt x="49746" y="400755"/>
                  </a:cubicBezTo>
                  <a:cubicBezTo>
                    <a:pt x="42049" y="393425"/>
                    <a:pt x="47547" y="381329"/>
                    <a:pt x="39850" y="373998"/>
                  </a:cubicBezTo>
                  <a:cubicBezTo>
                    <a:pt x="34352" y="366667"/>
                    <a:pt x="33985" y="358603"/>
                    <a:pt x="40583" y="352006"/>
                  </a:cubicBezTo>
                  <a:cubicBezTo>
                    <a:pt x="47914" y="344309"/>
                    <a:pt x="53412" y="352739"/>
                    <a:pt x="59276" y="356038"/>
                  </a:cubicBezTo>
                  <a:cubicBezTo>
                    <a:pt x="56344" y="346508"/>
                    <a:pt x="47181" y="350540"/>
                    <a:pt x="41683" y="347241"/>
                  </a:cubicBezTo>
                  <a:cubicBezTo>
                    <a:pt x="39117" y="344309"/>
                    <a:pt x="38384" y="341010"/>
                    <a:pt x="37651" y="337344"/>
                  </a:cubicBezTo>
                  <a:cubicBezTo>
                    <a:pt x="40216" y="319017"/>
                    <a:pt x="42782" y="318284"/>
                    <a:pt x="63308" y="329647"/>
                  </a:cubicBezTo>
                  <a:cubicBezTo>
                    <a:pt x="60743" y="319750"/>
                    <a:pt x="59643" y="309854"/>
                    <a:pt x="65507" y="300690"/>
                  </a:cubicBezTo>
                  <a:cubicBezTo>
                    <a:pt x="68440" y="295925"/>
                    <a:pt x="68440" y="291160"/>
                    <a:pt x="64774" y="286762"/>
                  </a:cubicBezTo>
                  <a:cubicBezTo>
                    <a:pt x="58543" y="279065"/>
                    <a:pt x="59276" y="273200"/>
                    <a:pt x="65507" y="264037"/>
                  </a:cubicBezTo>
                  <a:cubicBezTo>
                    <a:pt x="72838" y="253040"/>
                    <a:pt x="57444" y="255240"/>
                    <a:pt x="53045" y="250475"/>
                  </a:cubicBezTo>
                  <a:cubicBezTo>
                    <a:pt x="35451" y="245343"/>
                    <a:pt x="25188" y="234714"/>
                    <a:pt x="25921" y="215653"/>
                  </a:cubicBezTo>
                  <a:cubicBezTo>
                    <a:pt x="25188" y="214187"/>
                    <a:pt x="24455" y="212355"/>
                    <a:pt x="23722" y="210888"/>
                  </a:cubicBezTo>
                  <a:cubicBezTo>
                    <a:pt x="20057" y="203558"/>
                    <a:pt x="11260" y="198426"/>
                    <a:pt x="12726" y="188530"/>
                  </a:cubicBezTo>
                  <a:cubicBezTo>
                    <a:pt x="12726" y="186697"/>
                    <a:pt x="13092" y="185231"/>
                    <a:pt x="13459" y="183398"/>
                  </a:cubicBezTo>
                  <a:cubicBezTo>
                    <a:pt x="14925" y="172768"/>
                    <a:pt x="5762" y="163972"/>
                    <a:pt x="8694" y="152975"/>
                  </a:cubicBezTo>
                  <a:cubicBezTo>
                    <a:pt x="9794" y="146011"/>
                    <a:pt x="11260" y="138680"/>
                    <a:pt x="14192" y="132083"/>
                  </a:cubicBezTo>
                  <a:cubicBezTo>
                    <a:pt x="21889" y="122186"/>
                    <a:pt x="32519" y="116688"/>
                    <a:pt x="43515" y="123652"/>
                  </a:cubicBezTo>
                  <a:cubicBezTo>
                    <a:pt x="55611" y="131350"/>
                    <a:pt x="62942" y="129150"/>
                    <a:pt x="69173" y="118521"/>
                  </a:cubicBezTo>
                  <a:cubicBezTo>
                    <a:pt x="72472" y="117788"/>
                    <a:pt x="67340" y="115588"/>
                    <a:pt x="69173" y="117421"/>
                  </a:cubicBezTo>
                  <a:cubicBezTo>
                    <a:pt x="69906" y="118154"/>
                    <a:pt x="69539" y="118521"/>
                    <a:pt x="68073" y="118887"/>
                  </a:cubicBezTo>
                  <a:cubicBezTo>
                    <a:pt x="53778" y="121820"/>
                    <a:pt x="39483" y="120720"/>
                    <a:pt x="25188" y="120720"/>
                  </a:cubicBezTo>
                  <a:cubicBezTo>
                    <a:pt x="12726" y="120720"/>
                    <a:pt x="4296" y="107525"/>
                    <a:pt x="5395" y="91763"/>
                  </a:cubicBezTo>
                  <a:cubicBezTo>
                    <a:pt x="6128" y="77102"/>
                    <a:pt x="13092" y="70871"/>
                    <a:pt x="28121" y="71237"/>
                  </a:cubicBezTo>
                  <a:cubicBezTo>
                    <a:pt x="31053" y="71237"/>
                    <a:pt x="34352" y="72337"/>
                    <a:pt x="37651" y="70871"/>
                  </a:cubicBezTo>
                  <a:cubicBezTo>
                    <a:pt x="40583" y="66106"/>
                    <a:pt x="35085" y="61707"/>
                    <a:pt x="36918" y="56576"/>
                  </a:cubicBezTo>
                  <a:cubicBezTo>
                    <a:pt x="39483" y="49245"/>
                    <a:pt x="44615" y="45213"/>
                    <a:pt x="51946" y="44113"/>
                  </a:cubicBezTo>
                  <a:cubicBezTo>
                    <a:pt x="59276" y="43380"/>
                    <a:pt x="62575" y="48878"/>
                    <a:pt x="62942" y="54376"/>
                  </a:cubicBezTo>
                  <a:cubicBezTo>
                    <a:pt x="64041" y="69771"/>
                    <a:pt x="73205" y="73436"/>
                    <a:pt x="87133" y="77102"/>
                  </a:cubicBezTo>
                  <a:cubicBezTo>
                    <a:pt x="106193" y="81867"/>
                    <a:pt x="125253" y="89198"/>
                    <a:pt x="135516" y="112290"/>
                  </a:cubicBezTo>
                  <a:cubicBezTo>
                    <a:pt x="140281" y="98361"/>
                    <a:pt x="152377" y="90664"/>
                    <a:pt x="147979" y="76002"/>
                  </a:cubicBezTo>
                  <a:cubicBezTo>
                    <a:pt x="146146" y="69405"/>
                    <a:pt x="152011" y="66106"/>
                    <a:pt x="158242" y="65739"/>
                  </a:cubicBezTo>
                  <a:cubicBezTo>
                    <a:pt x="165206" y="65373"/>
                    <a:pt x="171804" y="68671"/>
                    <a:pt x="177668" y="71970"/>
                  </a:cubicBezTo>
                  <a:cubicBezTo>
                    <a:pt x="184266" y="76002"/>
                    <a:pt x="188298" y="81134"/>
                    <a:pt x="180234" y="88098"/>
                  </a:cubicBezTo>
                  <a:cubicBezTo>
                    <a:pt x="179868" y="88465"/>
                    <a:pt x="179134" y="88465"/>
                    <a:pt x="178768" y="88465"/>
                  </a:cubicBezTo>
                  <a:cubicBezTo>
                    <a:pt x="206258" y="104592"/>
                    <a:pt x="179868" y="120720"/>
                    <a:pt x="179501" y="138314"/>
                  </a:cubicBezTo>
                  <a:cubicBezTo>
                    <a:pt x="183166" y="140146"/>
                    <a:pt x="187931" y="138314"/>
                    <a:pt x="192696" y="138680"/>
                  </a:cubicBezTo>
                  <a:cubicBezTo>
                    <a:pt x="199661" y="139047"/>
                    <a:pt x="205159" y="135015"/>
                    <a:pt x="207358" y="129150"/>
                  </a:cubicBezTo>
                  <a:cubicBezTo>
                    <a:pt x="209557" y="122919"/>
                    <a:pt x="202593" y="121453"/>
                    <a:pt x="198561" y="118887"/>
                  </a:cubicBezTo>
                  <a:cubicBezTo>
                    <a:pt x="188298" y="111923"/>
                    <a:pt x="189764" y="105692"/>
                    <a:pt x="200394" y="101660"/>
                  </a:cubicBezTo>
                  <a:cubicBezTo>
                    <a:pt x="210657" y="97994"/>
                    <a:pt x="217621" y="92863"/>
                    <a:pt x="220553" y="81867"/>
                  </a:cubicBezTo>
                  <a:cubicBezTo>
                    <a:pt x="222753" y="73803"/>
                    <a:pt x="227151" y="66472"/>
                    <a:pt x="237048" y="66472"/>
                  </a:cubicBezTo>
                  <a:cubicBezTo>
                    <a:pt x="242546" y="66472"/>
                    <a:pt x="246578" y="69771"/>
                    <a:pt x="248410" y="74903"/>
                  </a:cubicBezTo>
                  <a:cubicBezTo>
                    <a:pt x="251709" y="84433"/>
                    <a:pt x="249143" y="92130"/>
                    <a:pt x="238514" y="97262"/>
                  </a:cubicBezTo>
                  <a:cubicBezTo>
                    <a:pt x="255008" y="105692"/>
                    <a:pt x="273701" y="109724"/>
                    <a:pt x="278833" y="130983"/>
                  </a:cubicBezTo>
                  <a:cubicBezTo>
                    <a:pt x="282498" y="122553"/>
                    <a:pt x="275534" y="119620"/>
                    <a:pt x="273335" y="114855"/>
                  </a:cubicBezTo>
                  <a:cubicBezTo>
                    <a:pt x="271502" y="111557"/>
                    <a:pt x="269303" y="108258"/>
                    <a:pt x="271869" y="104592"/>
                  </a:cubicBezTo>
                  <a:cubicBezTo>
                    <a:pt x="274435" y="100927"/>
                    <a:pt x="278467" y="102026"/>
                    <a:pt x="282132" y="102393"/>
                  </a:cubicBezTo>
                  <a:cubicBezTo>
                    <a:pt x="288730" y="103126"/>
                    <a:pt x="294228" y="106058"/>
                    <a:pt x="297527" y="111923"/>
                  </a:cubicBezTo>
                  <a:cubicBezTo>
                    <a:pt x="301192" y="118887"/>
                    <a:pt x="307423" y="122919"/>
                    <a:pt x="314021" y="126951"/>
                  </a:cubicBezTo>
                  <a:cubicBezTo>
                    <a:pt x="321352" y="131716"/>
                    <a:pt x="325383" y="132449"/>
                    <a:pt x="328316" y="121820"/>
                  </a:cubicBezTo>
                  <a:cubicBezTo>
                    <a:pt x="334180" y="99827"/>
                    <a:pt x="336013" y="99461"/>
                    <a:pt x="358372" y="104226"/>
                  </a:cubicBezTo>
                  <a:cubicBezTo>
                    <a:pt x="364603" y="105692"/>
                    <a:pt x="370101" y="108258"/>
                    <a:pt x="375966" y="110090"/>
                  </a:cubicBezTo>
                  <a:cubicBezTo>
                    <a:pt x="381464" y="111923"/>
                    <a:pt x="387695" y="120720"/>
                    <a:pt x="392460" y="107525"/>
                  </a:cubicBezTo>
                  <a:cubicBezTo>
                    <a:pt x="394659" y="101293"/>
                    <a:pt x="403456" y="102026"/>
                    <a:pt x="409321" y="104226"/>
                  </a:cubicBezTo>
                  <a:cubicBezTo>
                    <a:pt x="428014" y="110090"/>
                    <a:pt x="445975" y="115588"/>
                    <a:pt x="462469" y="98728"/>
                  </a:cubicBezTo>
                  <a:cubicBezTo>
                    <a:pt x="465401" y="95429"/>
                    <a:pt x="471999" y="92863"/>
                    <a:pt x="476397" y="96528"/>
                  </a:cubicBezTo>
                  <a:cubicBezTo>
                    <a:pt x="485194" y="103859"/>
                    <a:pt x="492525" y="97994"/>
                    <a:pt x="500589" y="95429"/>
                  </a:cubicBezTo>
                  <a:cubicBezTo>
                    <a:pt x="499489" y="91030"/>
                    <a:pt x="514517" y="101660"/>
                    <a:pt x="506087" y="89198"/>
                  </a:cubicBezTo>
                  <a:cubicBezTo>
                    <a:pt x="499489" y="79301"/>
                    <a:pt x="504254" y="71604"/>
                    <a:pt x="517450" y="70871"/>
                  </a:cubicBezTo>
                  <a:cubicBezTo>
                    <a:pt x="534310" y="70138"/>
                    <a:pt x="550805" y="69771"/>
                    <a:pt x="567299" y="65373"/>
                  </a:cubicBezTo>
                  <a:cubicBezTo>
                    <a:pt x="576462" y="62807"/>
                    <a:pt x="586359" y="60241"/>
                    <a:pt x="590757" y="72703"/>
                  </a:cubicBezTo>
                  <a:cubicBezTo>
                    <a:pt x="594789" y="84066"/>
                    <a:pt x="588192" y="90297"/>
                    <a:pt x="572797" y="94329"/>
                  </a:cubicBezTo>
                  <a:cubicBezTo>
                    <a:pt x="587092" y="97628"/>
                    <a:pt x="598455" y="91763"/>
                    <a:pt x="606152" y="102393"/>
                  </a:cubicBezTo>
                  <a:cubicBezTo>
                    <a:pt x="610184" y="107891"/>
                    <a:pt x="613483" y="100927"/>
                    <a:pt x="616049" y="98361"/>
                  </a:cubicBezTo>
                  <a:cubicBezTo>
                    <a:pt x="618614" y="95429"/>
                    <a:pt x="607618" y="75269"/>
                    <a:pt x="603220" y="74536"/>
                  </a:cubicBezTo>
                  <a:cubicBezTo>
                    <a:pt x="602120" y="74536"/>
                    <a:pt x="600654" y="74536"/>
                    <a:pt x="599554" y="73803"/>
                  </a:cubicBezTo>
                  <a:cubicBezTo>
                    <a:pt x="594423" y="70504"/>
                    <a:pt x="587092" y="67205"/>
                    <a:pt x="584893" y="62807"/>
                  </a:cubicBezTo>
                  <a:cubicBezTo>
                    <a:pt x="579028" y="49978"/>
                    <a:pt x="577929" y="65006"/>
                    <a:pt x="573530" y="64273"/>
                  </a:cubicBezTo>
                  <a:cubicBezTo>
                    <a:pt x="568032" y="63173"/>
                    <a:pt x="561434" y="65739"/>
                    <a:pt x="555203" y="66472"/>
                  </a:cubicBezTo>
                  <a:cubicBezTo>
                    <a:pt x="553370" y="66839"/>
                    <a:pt x="551538" y="66839"/>
                    <a:pt x="549705" y="66472"/>
                  </a:cubicBezTo>
                  <a:cubicBezTo>
                    <a:pt x="542008" y="65739"/>
                    <a:pt x="531378" y="69038"/>
                    <a:pt x="527713" y="60608"/>
                  </a:cubicBezTo>
                  <a:cubicBezTo>
                    <a:pt x="523681" y="50344"/>
                    <a:pt x="535777" y="48512"/>
                    <a:pt x="541275" y="43380"/>
                  </a:cubicBezTo>
                  <a:cubicBezTo>
                    <a:pt x="544940" y="40081"/>
                    <a:pt x="549705" y="37882"/>
                    <a:pt x="553004" y="34217"/>
                  </a:cubicBezTo>
                  <a:cubicBezTo>
                    <a:pt x="557036" y="29452"/>
                    <a:pt x="562901" y="24687"/>
                    <a:pt x="560335" y="18089"/>
                  </a:cubicBezTo>
                  <a:cubicBezTo>
                    <a:pt x="557769" y="11858"/>
                    <a:pt x="550438" y="14790"/>
                    <a:pt x="545307" y="13691"/>
                  </a:cubicBezTo>
                  <a:cubicBezTo>
                    <a:pt x="539075" y="12225"/>
                    <a:pt x="529912" y="16623"/>
                    <a:pt x="528079" y="5627"/>
                  </a:cubicBezTo>
                  <a:cubicBezTo>
                    <a:pt x="535044" y="-1337"/>
                    <a:pt x="544207" y="129"/>
                    <a:pt x="552637" y="129"/>
                  </a:cubicBezTo>
                  <a:cubicBezTo>
                    <a:pt x="571697" y="-238"/>
                    <a:pt x="590391" y="3794"/>
                    <a:pt x="609084" y="7826"/>
                  </a:cubicBezTo>
                  <a:cubicBezTo>
                    <a:pt x="631077" y="18089"/>
                    <a:pt x="655635" y="21755"/>
                    <a:pt x="677994" y="30551"/>
                  </a:cubicBezTo>
                  <a:cubicBezTo>
                    <a:pt x="683492" y="32751"/>
                    <a:pt x="688990" y="33117"/>
                    <a:pt x="694488" y="31284"/>
                  </a:cubicBezTo>
                  <a:cubicBezTo>
                    <a:pt x="712815" y="25053"/>
                    <a:pt x="729309" y="25420"/>
                    <a:pt x="748369" y="32751"/>
                  </a:cubicBezTo>
                  <a:cubicBezTo>
                    <a:pt x="764863" y="38982"/>
                    <a:pt x="784656" y="40448"/>
                    <a:pt x="803716" y="39348"/>
                  </a:cubicBezTo>
                  <a:cubicBezTo>
                    <a:pt x="809214" y="38982"/>
                    <a:pt x="815079" y="38615"/>
                    <a:pt x="820577" y="39348"/>
                  </a:cubicBezTo>
                  <a:cubicBezTo>
                    <a:pt x="834872" y="47046"/>
                    <a:pt x="851000" y="45946"/>
                    <a:pt x="866028" y="48878"/>
                  </a:cubicBezTo>
                  <a:cubicBezTo>
                    <a:pt x="883622" y="66106"/>
                    <a:pt x="906714" y="73436"/>
                    <a:pt x="928339" y="83699"/>
                  </a:cubicBezTo>
                  <a:cubicBezTo>
                    <a:pt x="951431" y="94696"/>
                    <a:pt x="973057" y="108991"/>
                    <a:pt x="989918" y="128784"/>
                  </a:cubicBezTo>
                  <a:cubicBezTo>
                    <a:pt x="991751" y="133915"/>
                    <a:pt x="991018" y="139780"/>
                    <a:pt x="993217" y="145278"/>
                  </a:cubicBezTo>
                  <a:cubicBezTo>
                    <a:pt x="1020707" y="135381"/>
                    <a:pt x="1042333" y="151876"/>
                    <a:pt x="1040500" y="181565"/>
                  </a:cubicBezTo>
                  <a:cubicBezTo>
                    <a:pt x="1048198" y="184498"/>
                    <a:pt x="1052230" y="178633"/>
                    <a:pt x="1055528" y="173868"/>
                  </a:cubicBezTo>
                  <a:cubicBezTo>
                    <a:pt x="1064692" y="160673"/>
                    <a:pt x="1073855" y="160673"/>
                    <a:pt x="1084485" y="171669"/>
                  </a:cubicBezTo>
                  <a:cubicBezTo>
                    <a:pt x="1085585" y="173135"/>
                    <a:pt x="1086318" y="174968"/>
                    <a:pt x="1086684" y="176434"/>
                  </a:cubicBezTo>
                  <a:cubicBezTo>
                    <a:pt x="1087417" y="187063"/>
                    <a:pt x="1079353" y="194761"/>
                    <a:pt x="1077887" y="205024"/>
                  </a:cubicBezTo>
                  <a:cubicBezTo>
                    <a:pt x="1076788" y="212355"/>
                    <a:pt x="1067991" y="214187"/>
                    <a:pt x="1065058" y="210522"/>
                  </a:cubicBezTo>
                  <a:cubicBezTo>
                    <a:pt x="1052230" y="194394"/>
                    <a:pt x="1036102" y="200625"/>
                    <a:pt x="1020341" y="200625"/>
                  </a:cubicBezTo>
                  <a:cubicBezTo>
                    <a:pt x="1018508" y="200625"/>
                    <a:pt x="1016675" y="199526"/>
                    <a:pt x="1014843" y="200992"/>
                  </a:cubicBezTo>
                  <a:cubicBezTo>
                    <a:pt x="1015942" y="207956"/>
                    <a:pt x="1022173" y="212355"/>
                    <a:pt x="1024739" y="218586"/>
                  </a:cubicBezTo>
                  <a:cubicBezTo>
                    <a:pt x="1031337" y="233614"/>
                    <a:pt x="1026938" y="249375"/>
                    <a:pt x="1013010" y="257439"/>
                  </a:cubicBezTo>
                  <a:cubicBezTo>
                    <a:pt x="1008978" y="259638"/>
                    <a:pt x="1006046" y="258905"/>
                    <a:pt x="1003113" y="255606"/>
                  </a:cubicBezTo>
                  <a:cubicBezTo>
                    <a:pt x="1000914" y="253040"/>
                    <a:pt x="999815" y="250108"/>
                    <a:pt x="998348" y="247542"/>
                  </a:cubicBezTo>
                  <a:cubicBezTo>
                    <a:pt x="994316" y="240578"/>
                    <a:pt x="992850" y="229582"/>
                    <a:pt x="983687" y="229582"/>
                  </a:cubicBezTo>
                  <a:cubicBezTo>
                    <a:pt x="972691" y="229582"/>
                    <a:pt x="974157" y="242411"/>
                    <a:pt x="969392" y="249009"/>
                  </a:cubicBezTo>
                  <a:cubicBezTo>
                    <a:pt x="964993" y="255240"/>
                    <a:pt x="966460" y="268069"/>
                    <a:pt x="957296" y="268069"/>
                  </a:cubicBezTo>
                  <a:cubicBezTo>
                    <a:pt x="946300" y="268069"/>
                    <a:pt x="935670" y="262570"/>
                    <a:pt x="927973" y="253407"/>
                  </a:cubicBezTo>
                  <a:cubicBezTo>
                    <a:pt x="923574" y="248275"/>
                    <a:pt x="922475" y="240578"/>
                    <a:pt x="912578" y="237279"/>
                  </a:cubicBezTo>
                  <a:cubicBezTo>
                    <a:pt x="920642" y="251574"/>
                    <a:pt x="911479" y="269535"/>
                    <a:pt x="928339" y="279431"/>
                  </a:cubicBezTo>
                  <a:cubicBezTo>
                    <a:pt x="934204" y="283097"/>
                    <a:pt x="939336" y="287495"/>
                    <a:pt x="946666" y="287495"/>
                  </a:cubicBezTo>
                  <a:cubicBezTo>
                    <a:pt x="953631" y="287495"/>
                    <a:pt x="958762" y="290427"/>
                    <a:pt x="959129" y="298491"/>
                  </a:cubicBezTo>
                  <a:cubicBezTo>
                    <a:pt x="959495" y="305455"/>
                    <a:pt x="955830" y="310220"/>
                    <a:pt x="949232" y="312786"/>
                  </a:cubicBezTo>
                  <a:cubicBezTo>
                    <a:pt x="927973" y="320117"/>
                    <a:pt x="906714" y="327448"/>
                    <a:pt x="884355" y="320484"/>
                  </a:cubicBezTo>
                  <a:cubicBezTo>
                    <a:pt x="877024" y="318284"/>
                    <a:pt x="875558" y="319750"/>
                    <a:pt x="873359" y="327081"/>
                  </a:cubicBezTo>
                  <a:cubicBezTo>
                    <a:pt x="868227" y="345042"/>
                    <a:pt x="861263" y="347974"/>
                    <a:pt x="844402" y="339543"/>
                  </a:cubicBezTo>
                  <a:cubicBezTo>
                    <a:pt x="834139" y="334412"/>
                    <a:pt x="821677" y="332213"/>
                    <a:pt x="815079" y="320484"/>
                  </a:cubicBezTo>
                  <a:cubicBezTo>
                    <a:pt x="808848" y="308754"/>
                    <a:pt x="811780" y="301057"/>
                    <a:pt x="824609" y="302523"/>
                  </a:cubicBezTo>
                  <a:cubicBezTo>
                    <a:pt x="839637" y="303989"/>
                    <a:pt x="850267" y="294826"/>
                    <a:pt x="863462" y="293360"/>
                  </a:cubicBezTo>
                  <a:cubicBezTo>
                    <a:pt x="863096" y="285296"/>
                    <a:pt x="856864" y="284563"/>
                    <a:pt x="853932" y="280897"/>
                  </a:cubicBezTo>
                  <a:cubicBezTo>
                    <a:pt x="850267" y="276865"/>
                    <a:pt x="847334" y="271734"/>
                    <a:pt x="852466" y="268069"/>
                  </a:cubicBezTo>
                  <a:cubicBezTo>
                    <a:pt x="864562" y="258905"/>
                    <a:pt x="866761" y="241311"/>
                    <a:pt x="883622" y="235446"/>
                  </a:cubicBezTo>
                  <a:cubicBezTo>
                    <a:pt x="871526" y="224450"/>
                    <a:pt x="866761" y="210522"/>
                    <a:pt x="857231" y="199892"/>
                  </a:cubicBezTo>
                  <a:cubicBezTo>
                    <a:pt x="852466" y="194394"/>
                    <a:pt x="848801" y="185964"/>
                    <a:pt x="853199" y="179000"/>
                  </a:cubicBezTo>
                  <a:cubicBezTo>
                    <a:pt x="866761" y="157007"/>
                    <a:pt x="852099" y="140146"/>
                    <a:pt x="845135" y="121086"/>
                  </a:cubicBezTo>
                  <a:cubicBezTo>
                    <a:pt x="831207" y="133915"/>
                    <a:pt x="830474" y="140880"/>
                    <a:pt x="841103" y="154075"/>
                  </a:cubicBezTo>
                  <a:cubicBezTo>
                    <a:pt x="843669" y="157007"/>
                    <a:pt x="846601" y="159940"/>
                    <a:pt x="844769" y="163972"/>
                  </a:cubicBezTo>
                  <a:cubicBezTo>
                    <a:pt x="839637" y="174235"/>
                    <a:pt x="844036" y="181565"/>
                    <a:pt x="850633" y="189263"/>
                  </a:cubicBezTo>
                  <a:cubicBezTo>
                    <a:pt x="853932" y="193295"/>
                    <a:pt x="855032" y="198426"/>
                    <a:pt x="852466" y="203191"/>
                  </a:cubicBezTo>
                  <a:cubicBezTo>
                    <a:pt x="848434" y="210155"/>
                    <a:pt x="847334" y="217120"/>
                    <a:pt x="849534" y="224817"/>
                  </a:cubicBezTo>
                  <a:cubicBezTo>
                    <a:pt x="850267" y="227383"/>
                    <a:pt x="849900" y="230315"/>
                    <a:pt x="848068" y="231781"/>
                  </a:cubicBezTo>
                  <a:cubicBezTo>
                    <a:pt x="827541" y="246809"/>
                    <a:pt x="826075" y="274300"/>
                    <a:pt x="808848" y="291527"/>
                  </a:cubicBezTo>
                  <a:cubicBezTo>
                    <a:pt x="807015" y="293360"/>
                    <a:pt x="807015" y="296292"/>
                    <a:pt x="806649" y="298491"/>
                  </a:cubicBezTo>
                  <a:cubicBezTo>
                    <a:pt x="805549" y="308021"/>
                    <a:pt x="799684" y="311687"/>
                    <a:pt x="790888" y="308754"/>
                  </a:cubicBezTo>
                  <a:cubicBezTo>
                    <a:pt x="782824" y="305822"/>
                    <a:pt x="775126" y="306922"/>
                    <a:pt x="766696" y="308388"/>
                  </a:cubicBezTo>
                  <a:cubicBezTo>
                    <a:pt x="738106" y="313153"/>
                    <a:pt x="725277" y="300324"/>
                    <a:pt x="730775" y="271734"/>
                  </a:cubicBezTo>
                  <a:cubicBezTo>
                    <a:pt x="731142" y="269168"/>
                    <a:pt x="731508" y="266602"/>
                    <a:pt x="729309" y="262570"/>
                  </a:cubicBezTo>
                  <a:cubicBezTo>
                    <a:pt x="722711" y="273200"/>
                    <a:pt x="715014" y="274666"/>
                    <a:pt x="705484" y="266969"/>
                  </a:cubicBezTo>
                  <a:cubicBezTo>
                    <a:pt x="701452" y="264037"/>
                    <a:pt x="695954" y="264037"/>
                    <a:pt x="691189" y="267335"/>
                  </a:cubicBezTo>
                  <a:cubicBezTo>
                    <a:pt x="686057" y="271367"/>
                    <a:pt x="688257" y="275766"/>
                    <a:pt x="689723" y="280897"/>
                  </a:cubicBezTo>
                  <a:cubicBezTo>
                    <a:pt x="693388" y="292627"/>
                    <a:pt x="697787" y="304722"/>
                    <a:pt x="697787" y="317185"/>
                  </a:cubicBezTo>
                  <a:cubicBezTo>
                    <a:pt x="697787" y="322683"/>
                    <a:pt x="697787" y="329280"/>
                    <a:pt x="690456" y="330380"/>
                  </a:cubicBezTo>
                  <a:cubicBezTo>
                    <a:pt x="684225" y="331480"/>
                    <a:pt x="681659" y="325982"/>
                    <a:pt x="679826" y="321583"/>
                  </a:cubicBezTo>
                  <a:cubicBezTo>
                    <a:pt x="676527" y="313153"/>
                    <a:pt x="671396" y="307288"/>
                    <a:pt x="662965" y="302890"/>
                  </a:cubicBezTo>
                  <a:cubicBezTo>
                    <a:pt x="650503" y="296659"/>
                    <a:pt x="641706" y="294093"/>
                    <a:pt x="640240" y="312420"/>
                  </a:cubicBezTo>
                  <a:cubicBezTo>
                    <a:pt x="639874" y="317551"/>
                    <a:pt x="635842" y="319384"/>
                    <a:pt x="631443" y="321217"/>
                  </a:cubicBezTo>
                  <a:cubicBezTo>
                    <a:pt x="621547" y="325248"/>
                    <a:pt x="629244" y="329647"/>
                    <a:pt x="631443" y="334045"/>
                  </a:cubicBezTo>
                  <a:cubicBezTo>
                    <a:pt x="644639" y="317185"/>
                    <a:pt x="666264" y="316452"/>
                    <a:pt x="677261" y="332946"/>
                  </a:cubicBezTo>
                  <a:cubicBezTo>
                    <a:pt x="680559" y="337711"/>
                    <a:pt x="683492" y="340643"/>
                    <a:pt x="689356" y="339543"/>
                  </a:cubicBezTo>
                  <a:cubicBezTo>
                    <a:pt x="691922" y="339177"/>
                    <a:pt x="695221" y="338444"/>
                    <a:pt x="696687" y="340277"/>
                  </a:cubicBezTo>
                  <a:cubicBezTo>
                    <a:pt x="714647" y="364835"/>
                    <a:pt x="745070" y="345775"/>
                    <a:pt x="766696" y="360803"/>
                  </a:cubicBezTo>
                  <a:cubicBezTo>
                    <a:pt x="773294" y="365568"/>
                    <a:pt x="781724" y="352739"/>
                    <a:pt x="785756" y="344675"/>
                  </a:cubicBezTo>
                  <a:cubicBezTo>
                    <a:pt x="788688" y="338811"/>
                    <a:pt x="788322" y="328914"/>
                    <a:pt x="797119" y="329647"/>
                  </a:cubicBezTo>
                  <a:cubicBezTo>
                    <a:pt x="806649" y="330380"/>
                    <a:pt x="808481" y="339910"/>
                    <a:pt x="809948" y="347974"/>
                  </a:cubicBezTo>
                  <a:cubicBezTo>
                    <a:pt x="810681" y="352739"/>
                    <a:pt x="809948" y="358237"/>
                    <a:pt x="811414" y="363002"/>
                  </a:cubicBezTo>
                  <a:cubicBezTo>
                    <a:pt x="814346" y="373998"/>
                    <a:pt x="808115" y="390126"/>
                    <a:pt x="827175" y="392692"/>
                  </a:cubicBezTo>
                  <a:cubicBezTo>
                    <a:pt x="827908" y="395257"/>
                    <a:pt x="828274" y="397823"/>
                    <a:pt x="827541" y="400755"/>
                  </a:cubicBezTo>
                  <a:cubicBezTo>
                    <a:pt x="817278" y="415784"/>
                    <a:pt x="819844" y="427513"/>
                    <a:pt x="835239" y="437776"/>
                  </a:cubicBezTo>
                  <a:cubicBezTo>
                    <a:pt x="847701" y="445840"/>
                    <a:pt x="845135" y="463800"/>
                    <a:pt x="857598" y="473697"/>
                  </a:cubicBezTo>
                  <a:cubicBezTo>
                    <a:pt x="866028" y="480294"/>
                    <a:pt x="872259" y="484693"/>
                    <a:pt x="882156" y="479928"/>
                  </a:cubicBezTo>
                  <a:cubicBezTo>
                    <a:pt x="883255" y="479561"/>
                    <a:pt x="884355" y="479195"/>
                    <a:pt x="885821" y="478828"/>
                  </a:cubicBezTo>
                  <a:cubicBezTo>
                    <a:pt x="907813" y="473697"/>
                    <a:pt x="912945" y="476629"/>
                    <a:pt x="924308" y="497888"/>
                  </a:cubicBezTo>
                  <a:cubicBezTo>
                    <a:pt x="922108" y="477729"/>
                    <a:pt x="922108" y="457569"/>
                    <a:pt x="925407" y="437776"/>
                  </a:cubicBezTo>
                  <a:cubicBezTo>
                    <a:pt x="927240" y="426413"/>
                    <a:pt x="930905" y="420549"/>
                    <a:pt x="942634" y="421282"/>
                  </a:cubicBezTo>
                  <a:cubicBezTo>
                    <a:pt x="964993" y="431178"/>
                    <a:pt x="968659" y="436676"/>
                    <a:pt x="963161" y="459035"/>
                  </a:cubicBezTo>
                  <a:cubicBezTo>
                    <a:pt x="959862" y="472964"/>
                    <a:pt x="957663" y="487625"/>
                    <a:pt x="960595" y="500454"/>
                  </a:cubicBezTo>
                  <a:cubicBezTo>
                    <a:pt x="964260" y="515849"/>
                    <a:pt x="955463" y="525379"/>
                    <a:pt x="950698" y="536741"/>
                  </a:cubicBezTo>
                  <a:cubicBezTo>
                    <a:pt x="947766" y="544072"/>
                    <a:pt x="941168" y="543706"/>
                    <a:pt x="934937" y="544072"/>
                  </a:cubicBezTo>
                  <a:cubicBezTo>
                    <a:pt x="929806" y="544072"/>
                    <a:pt x="926140" y="545538"/>
                    <a:pt x="926873" y="551403"/>
                  </a:cubicBezTo>
                  <a:cubicBezTo>
                    <a:pt x="927240" y="555801"/>
                    <a:pt x="925774" y="559833"/>
                    <a:pt x="932371" y="562766"/>
                  </a:cubicBezTo>
                  <a:cubicBezTo>
                    <a:pt x="953264" y="572296"/>
                    <a:pt x="959862" y="592822"/>
                    <a:pt x="965360" y="613348"/>
                  </a:cubicBezTo>
                  <a:cubicBezTo>
                    <a:pt x="965726" y="614447"/>
                    <a:pt x="965726" y="616280"/>
                    <a:pt x="964993" y="617013"/>
                  </a:cubicBezTo>
                  <a:cubicBezTo>
                    <a:pt x="940435" y="641205"/>
                    <a:pt x="967926" y="666129"/>
                    <a:pt x="963161" y="691054"/>
                  </a:cubicBezTo>
                  <a:cubicBezTo>
                    <a:pt x="966460" y="682990"/>
                    <a:pt x="970858" y="675659"/>
                    <a:pt x="972324" y="667596"/>
                  </a:cubicBezTo>
                  <a:cubicBezTo>
                    <a:pt x="973790" y="660631"/>
                    <a:pt x="971958" y="653301"/>
                    <a:pt x="965726" y="649269"/>
                  </a:cubicBezTo>
                  <a:cubicBezTo>
                    <a:pt x="958762" y="644504"/>
                    <a:pt x="953264" y="639006"/>
                    <a:pt x="961328" y="631675"/>
                  </a:cubicBezTo>
                  <a:cubicBezTo>
                    <a:pt x="969392" y="624344"/>
                    <a:pt x="980021" y="618113"/>
                    <a:pt x="989551" y="627643"/>
                  </a:cubicBezTo>
                  <a:cubicBezTo>
                    <a:pt x="1006779" y="644870"/>
                    <a:pt x="1019974" y="664663"/>
                    <a:pt x="1012643" y="690688"/>
                  </a:cubicBezTo>
                  <a:cubicBezTo>
                    <a:pt x="1010078" y="700584"/>
                    <a:pt x="1010078" y="706082"/>
                    <a:pt x="1021440" y="707915"/>
                  </a:cubicBezTo>
                  <a:cubicBezTo>
                    <a:pt x="1036102" y="710114"/>
                    <a:pt x="1036835" y="720377"/>
                    <a:pt x="1030604" y="730274"/>
                  </a:cubicBezTo>
                  <a:cubicBezTo>
                    <a:pt x="1022540" y="743103"/>
                    <a:pt x="1017408" y="757031"/>
                    <a:pt x="1011544" y="770593"/>
                  </a:cubicBezTo>
                  <a:cubicBezTo>
                    <a:pt x="1007145" y="781223"/>
                    <a:pt x="1000548" y="783055"/>
                    <a:pt x="991384" y="775725"/>
                  </a:cubicBezTo>
                  <a:cubicBezTo>
                    <a:pt x="984420" y="770226"/>
                    <a:pt x="977822" y="765095"/>
                    <a:pt x="971224" y="759230"/>
                  </a:cubicBezTo>
                  <a:cubicBezTo>
                    <a:pt x="967926" y="756298"/>
                    <a:pt x="964627" y="752266"/>
                    <a:pt x="959862" y="755198"/>
                  </a:cubicBezTo>
                  <a:cubicBezTo>
                    <a:pt x="955830" y="757764"/>
                    <a:pt x="956563" y="762896"/>
                    <a:pt x="956196" y="767294"/>
                  </a:cubicBezTo>
                  <a:cubicBezTo>
                    <a:pt x="956196" y="773892"/>
                    <a:pt x="960961" y="780490"/>
                    <a:pt x="956929" y="787454"/>
                  </a:cubicBezTo>
                  <a:cubicBezTo>
                    <a:pt x="937869" y="788920"/>
                    <a:pt x="929806" y="783422"/>
                    <a:pt x="921375" y="763262"/>
                  </a:cubicBezTo>
                  <a:cubicBezTo>
                    <a:pt x="918443" y="764728"/>
                    <a:pt x="917343" y="768760"/>
                    <a:pt x="914778" y="769493"/>
                  </a:cubicBezTo>
                  <a:cubicBezTo>
                    <a:pt x="879956" y="777924"/>
                    <a:pt x="876658" y="807613"/>
                    <a:pt x="869693" y="835104"/>
                  </a:cubicBezTo>
                  <a:cubicBezTo>
                    <a:pt x="869327" y="836937"/>
                    <a:pt x="868960" y="838769"/>
                    <a:pt x="868227" y="840602"/>
                  </a:cubicBezTo>
                  <a:cubicBezTo>
                    <a:pt x="868594" y="879088"/>
                    <a:pt x="860530" y="917575"/>
                    <a:pt x="872626" y="955695"/>
                  </a:cubicBezTo>
                  <a:cubicBezTo>
                    <a:pt x="873725" y="978054"/>
                    <a:pt x="872992" y="998947"/>
                    <a:pt x="864562" y="1021305"/>
                  </a:cubicBezTo>
                  <a:cubicBezTo>
                    <a:pt x="853932" y="1048796"/>
                    <a:pt x="849534" y="1079219"/>
                    <a:pt x="848068" y="1109275"/>
                  </a:cubicBezTo>
                  <a:cubicBezTo>
                    <a:pt x="848068" y="1111841"/>
                    <a:pt x="848068" y="1108542"/>
                    <a:pt x="848068" y="1111107"/>
                  </a:cubicBezTo>
                  <a:cubicBezTo>
                    <a:pt x="847701" y="1142996"/>
                    <a:pt x="843669" y="1145929"/>
                    <a:pt x="813246" y="1135666"/>
                  </a:cubicBezTo>
                  <a:cubicBezTo>
                    <a:pt x="781724" y="1126136"/>
                    <a:pt x="752767" y="1109641"/>
                    <a:pt x="721978" y="1097912"/>
                  </a:cubicBezTo>
                  <a:cubicBezTo>
                    <a:pt x="679460" y="1081051"/>
                    <a:pt x="624112" y="1096079"/>
                    <a:pt x="600287" y="1140064"/>
                  </a:cubicBezTo>
                  <a:cubicBezTo>
                    <a:pt x="590024" y="1159490"/>
                    <a:pt x="581594" y="1179284"/>
                    <a:pt x="573164" y="1199077"/>
                  </a:cubicBezTo>
                  <a:cubicBezTo>
                    <a:pt x="570598" y="1202742"/>
                    <a:pt x="569865" y="1207141"/>
                    <a:pt x="569865" y="1211173"/>
                  </a:cubicBezTo>
                  <a:cubicBezTo>
                    <a:pt x="569498" y="1214471"/>
                    <a:pt x="568032" y="1218503"/>
                    <a:pt x="564733" y="1217404"/>
                  </a:cubicBezTo>
                  <a:cubicBezTo>
                    <a:pt x="542741" y="1209340"/>
                    <a:pt x="529912" y="1229133"/>
                    <a:pt x="512318" y="1234998"/>
                  </a:cubicBezTo>
                  <a:cubicBezTo>
                    <a:pt x="499123" y="1239396"/>
                    <a:pt x="503521" y="1250026"/>
                    <a:pt x="507553" y="1259556"/>
                  </a:cubicBezTo>
                  <a:cubicBezTo>
                    <a:pt x="514151" y="1274950"/>
                    <a:pt x="512318" y="1277516"/>
                    <a:pt x="495457" y="1277516"/>
                  </a:cubicBezTo>
                  <a:cubicBezTo>
                    <a:pt x="471632" y="1261755"/>
                    <a:pt x="447441" y="1247093"/>
                    <a:pt x="420317" y="1237197"/>
                  </a:cubicBezTo>
                  <a:cubicBezTo>
                    <a:pt x="402723" y="1230599"/>
                    <a:pt x="399791" y="1231699"/>
                    <a:pt x="392460" y="1249293"/>
                  </a:cubicBezTo>
                  <a:cubicBezTo>
                    <a:pt x="387328" y="1262121"/>
                    <a:pt x="383297" y="1274950"/>
                    <a:pt x="380731" y="1288512"/>
                  </a:cubicBezTo>
                  <a:cubicBezTo>
                    <a:pt x="371201" y="1300974"/>
                    <a:pt x="361304" y="1304273"/>
                    <a:pt x="349941" y="1292910"/>
                  </a:cubicBezTo>
                  <a:cubicBezTo>
                    <a:pt x="324284" y="1267253"/>
                    <a:pt x="290196" y="1264687"/>
                    <a:pt x="258673" y="1254057"/>
                  </a:cubicBezTo>
                  <a:cubicBezTo>
                    <a:pt x="230816" y="1244894"/>
                    <a:pt x="201493" y="1244161"/>
                    <a:pt x="174736" y="1232798"/>
                  </a:cubicBezTo>
                  <a:cubicBezTo>
                    <a:pt x="156776" y="1231332"/>
                    <a:pt x="139548" y="1225467"/>
                    <a:pt x="121588" y="1223268"/>
                  </a:cubicBezTo>
                  <a:cubicBezTo>
                    <a:pt x="116090" y="1221069"/>
                    <a:pt x="113891" y="1216671"/>
                    <a:pt x="114257" y="1210806"/>
                  </a:cubicBezTo>
                  <a:cubicBezTo>
                    <a:pt x="113158" y="1206408"/>
                    <a:pt x="115723" y="1203109"/>
                    <a:pt x="119755" y="120127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42" name="Freeform: Shape 25441">
              <a:extLst>
                <a:ext uri="{FF2B5EF4-FFF2-40B4-BE49-F238E27FC236}">
                  <a16:creationId xmlns:a16="http://schemas.microsoft.com/office/drawing/2014/main" id="{9E489C1E-7C12-4C52-B006-56BC9BDB3DE1}"/>
                </a:ext>
              </a:extLst>
            </p:cNvPr>
            <p:cNvSpPr/>
            <p:nvPr/>
          </p:nvSpPr>
          <p:spPr>
            <a:xfrm>
              <a:off x="10532937" y="5601113"/>
              <a:ext cx="590459" cy="583953"/>
            </a:xfrm>
            <a:custGeom>
              <a:avLst/>
              <a:gdLst>
                <a:gd name="connsiteX0" fmla="*/ 118997 w 590459"/>
                <a:gd name="connsiteY0" fmla="*/ 220679 h 583953"/>
                <a:gd name="connsiteX1" fmla="*/ 155651 w 590459"/>
                <a:gd name="connsiteY1" fmla="*/ 227644 h 583953"/>
                <a:gd name="connsiteX2" fmla="*/ 170679 w 590459"/>
                <a:gd name="connsiteY2" fmla="*/ 238273 h 583953"/>
                <a:gd name="connsiteX3" fmla="*/ 184241 w 590459"/>
                <a:gd name="connsiteY3" fmla="*/ 233875 h 583953"/>
                <a:gd name="connsiteX4" fmla="*/ 185707 w 590459"/>
                <a:gd name="connsiteY4" fmla="*/ 223245 h 583953"/>
                <a:gd name="connsiteX5" fmla="*/ 175077 w 590459"/>
                <a:gd name="connsiteY5" fmla="*/ 218480 h 583953"/>
                <a:gd name="connsiteX6" fmla="*/ 150153 w 590459"/>
                <a:gd name="connsiteY6" fmla="*/ 199420 h 583953"/>
                <a:gd name="connsiteX7" fmla="*/ 157483 w 590459"/>
                <a:gd name="connsiteY7" fmla="*/ 184759 h 583953"/>
                <a:gd name="connsiteX8" fmla="*/ 171412 w 590459"/>
                <a:gd name="connsiteY8" fmla="*/ 116582 h 583953"/>
                <a:gd name="connsiteX9" fmla="*/ 185340 w 590459"/>
                <a:gd name="connsiteY9" fmla="*/ 107052 h 583953"/>
                <a:gd name="connsiteX10" fmla="*/ 199635 w 590459"/>
                <a:gd name="connsiteY10" fmla="*/ 97522 h 583953"/>
                <a:gd name="connsiteX11" fmla="*/ 218695 w 590459"/>
                <a:gd name="connsiteY11" fmla="*/ 100088 h 583953"/>
                <a:gd name="connsiteX12" fmla="*/ 225293 w 590459"/>
                <a:gd name="connsiteY12" fmla="*/ 99722 h 583953"/>
                <a:gd name="connsiteX13" fmla="*/ 237755 w 590459"/>
                <a:gd name="connsiteY13" fmla="*/ 98255 h 583953"/>
                <a:gd name="connsiteX14" fmla="*/ 233723 w 590459"/>
                <a:gd name="connsiteY14" fmla="*/ 85060 h 583953"/>
                <a:gd name="connsiteX15" fmla="*/ 227859 w 590459"/>
                <a:gd name="connsiteY15" fmla="*/ 67833 h 583953"/>
                <a:gd name="connsiteX16" fmla="*/ 243254 w 590459"/>
                <a:gd name="connsiteY16" fmla="*/ 52805 h 583953"/>
                <a:gd name="connsiteX17" fmla="*/ 224193 w 590459"/>
                <a:gd name="connsiteY17" fmla="*/ 28613 h 583953"/>
                <a:gd name="connsiteX18" fmla="*/ 238855 w 590459"/>
                <a:gd name="connsiteY18" fmla="*/ 4788 h 583953"/>
                <a:gd name="connsiteX19" fmla="*/ 263413 w 590459"/>
                <a:gd name="connsiteY19" fmla="*/ 13585 h 583953"/>
                <a:gd name="connsiteX20" fmla="*/ 292003 w 590459"/>
                <a:gd name="connsiteY20" fmla="*/ 7720 h 583953"/>
                <a:gd name="connsiteX21" fmla="*/ 307764 w 590459"/>
                <a:gd name="connsiteY21" fmla="*/ 3689 h 583953"/>
                <a:gd name="connsiteX22" fmla="*/ 325725 w 590459"/>
                <a:gd name="connsiteY22" fmla="*/ 68566 h 583953"/>
                <a:gd name="connsiteX23" fmla="*/ 335621 w 590459"/>
                <a:gd name="connsiteY23" fmla="*/ 115116 h 583953"/>
                <a:gd name="connsiteX24" fmla="*/ 343319 w 590459"/>
                <a:gd name="connsiteY24" fmla="*/ 116949 h 583953"/>
                <a:gd name="connsiteX25" fmla="*/ 348817 w 590459"/>
                <a:gd name="connsiteY25" fmla="*/ 97522 h 583953"/>
                <a:gd name="connsiteX26" fmla="*/ 360912 w 590459"/>
                <a:gd name="connsiteY26" fmla="*/ 71865 h 583953"/>
                <a:gd name="connsiteX27" fmla="*/ 389136 w 590459"/>
                <a:gd name="connsiteY27" fmla="*/ 90558 h 583953"/>
                <a:gd name="connsiteX28" fmla="*/ 385470 w 590459"/>
                <a:gd name="connsiteY28" fmla="*/ 114017 h 583953"/>
                <a:gd name="connsiteX29" fmla="*/ 389869 w 590459"/>
                <a:gd name="connsiteY29" fmla="*/ 126846 h 583953"/>
                <a:gd name="connsiteX30" fmla="*/ 399765 w 590459"/>
                <a:gd name="connsiteY30" fmla="*/ 127212 h 583953"/>
                <a:gd name="connsiteX31" fmla="*/ 419925 w 590459"/>
                <a:gd name="connsiteY31" fmla="*/ 117682 h 583953"/>
                <a:gd name="connsiteX32" fmla="*/ 432387 w 590459"/>
                <a:gd name="connsiteY32" fmla="*/ 88359 h 583953"/>
                <a:gd name="connsiteX33" fmla="*/ 403797 w 590459"/>
                <a:gd name="connsiteY33" fmla="*/ 75530 h 583953"/>
                <a:gd name="connsiteX34" fmla="*/ 385837 w 590459"/>
                <a:gd name="connsiteY34" fmla="*/ 67466 h 583953"/>
                <a:gd name="connsiteX35" fmla="*/ 383271 w 590459"/>
                <a:gd name="connsiteY35" fmla="*/ 55004 h 583953"/>
                <a:gd name="connsiteX36" fmla="*/ 395000 w 590459"/>
                <a:gd name="connsiteY36" fmla="*/ 55004 h 583953"/>
                <a:gd name="connsiteX37" fmla="*/ 440818 w 590459"/>
                <a:gd name="connsiteY37" fmla="*/ 46940 h 583953"/>
                <a:gd name="connsiteX38" fmla="*/ 452547 w 590459"/>
                <a:gd name="connsiteY38" fmla="*/ 72964 h 583953"/>
                <a:gd name="connsiteX39" fmla="*/ 467942 w 590459"/>
                <a:gd name="connsiteY39" fmla="*/ 64534 h 583953"/>
                <a:gd name="connsiteX40" fmla="*/ 483703 w 590459"/>
                <a:gd name="connsiteY40" fmla="*/ 80295 h 583953"/>
                <a:gd name="connsiteX41" fmla="*/ 483336 w 590459"/>
                <a:gd name="connsiteY41" fmla="*/ 60502 h 583953"/>
                <a:gd name="connsiteX42" fmla="*/ 510460 w 590459"/>
                <a:gd name="connsiteY42" fmla="*/ 66733 h 583953"/>
                <a:gd name="connsiteX43" fmla="*/ 524022 w 590459"/>
                <a:gd name="connsiteY43" fmla="*/ 98989 h 583953"/>
                <a:gd name="connsiteX44" fmla="*/ 526221 w 590459"/>
                <a:gd name="connsiteY44" fmla="*/ 144806 h 583953"/>
                <a:gd name="connsiteX45" fmla="*/ 529520 w 590459"/>
                <a:gd name="connsiteY45" fmla="*/ 148471 h 583953"/>
                <a:gd name="connsiteX46" fmla="*/ 542349 w 590459"/>
                <a:gd name="connsiteY46" fmla="*/ 139674 h 583953"/>
                <a:gd name="connsiteX47" fmla="*/ 561409 w 590459"/>
                <a:gd name="connsiteY47" fmla="*/ 124280 h 583953"/>
                <a:gd name="connsiteX48" fmla="*/ 580836 w 590459"/>
                <a:gd name="connsiteY48" fmla="*/ 137475 h 583953"/>
                <a:gd name="connsiteX49" fmla="*/ 569473 w 590459"/>
                <a:gd name="connsiteY49" fmla="*/ 146272 h 583953"/>
                <a:gd name="connsiteX50" fmla="*/ 559576 w 590459"/>
                <a:gd name="connsiteY50" fmla="*/ 160201 h 583953"/>
                <a:gd name="connsiteX51" fmla="*/ 576804 w 590459"/>
                <a:gd name="connsiteY51" fmla="*/ 182926 h 583953"/>
                <a:gd name="connsiteX52" fmla="*/ 590366 w 590459"/>
                <a:gd name="connsiteY52" fmla="*/ 191356 h 583953"/>
                <a:gd name="connsiteX53" fmla="*/ 575338 w 590459"/>
                <a:gd name="connsiteY53" fmla="*/ 198687 h 583953"/>
                <a:gd name="connsiteX54" fmla="*/ 550779 w 590459"/>
                <a:gd name="connsiteY54" fmla="*/ 215548 h 583953"/>
                <a:gd name="connsiteX55" fmla="*/ 551513 w 590459"/>
                <a:gd name="connsiteY55" fmla="*/ 229843 h 583953"/>
                <a:gd name="connsiteX56" fmla="*/ 564708 w 590459"/>
                <a:gd name="connsiteY56" fmla="*/ 240106 h 583953"/>
                <a:gd name="connsiteX57" fmla="*/ 570573 w 590459"/>
                <a:gd name="connsiteY57" fmla="*/ 253668 h 583953"/>
                <a:gd name="connsiteX58" fmla="*/ 557377 w 590459"/>
                <a:gd name="connsiteY58" fmla="*/ 250003 h 583953"/>
                <a:gd name="connsiteX59" fmla="*/ 548214 w 590459"/>
                <a:gd name="connsiteY59" fmla="*/ 251835 h 583953"/>
                <a:gd name="connsiteX60" fmla="*/ 539783 w 590459"/>
                <a:gd name="connsiteY60" fmla="*/ 257700 h 583953"/>
                <a:gd name="connsiteX61" fmla="*/ 535385 w 590459"/>
                <a:gd name="connsiteY61" fmla="*/ 246337 h 583953"/>
                <a:gd name="connsiteX62" fmla="*/ 528787 w 590459"/>
                <a:gd name="connsiteY62" fmla="*/ 205651 h 583953"/>
                <a:gd name="connsiteX63" fmla="*/ 515958 w 590459"/>
                <a:gd name="connsiteY63" fmla="*/ 201619 h 583953"/>
                <a:gd name="connsiteX64" fmla="*/ 470507 w 590459"/>
                <a:gd name="connsiteY64" fmla="*/ 165699 h 583953"/>
                <a:gd name="connsiteX65" fmla="*/ 459511 w 590459"/>
                <a:gd name="connsiteY65" fmla="*/ 147005 h 583953"/>
                <a:gd name="connsiteX66" fmla="*/ 444483 w 590459"/>
                <a:gd name="connsiteY66" fmla="*/ 157635 h 583953"/>
                <a:gd name="connsiteX67" fmla="*/ 437519 w 590459"/>
                <a:gd name="connsiteY67" fmla="*/ 199420 h 583953"/>
                <a:gd name="connsiteX68" fmla="*/ 413694 w 590459"/>
                <a:gd name="connsiteY68" fmla="*/ 220313 h 583953"/>
                <a:gd name="connsiteX69" fmla="*/ 390602 w 590459"/>
                <a:gd name="connsiteY69" fmla="*/ 239739 h 583953"/>
                <a:gd name="connsiteX70" fmla="*/ 390236 w 590459"/>
                <a:gd name="connsiteY70" fmla="*/ 243405 h 583953"/>
                <a:gd name="connsiteX71" fmla="*/ 374474 w 590459"/>
                <a:gd name="connsiteY71" fmla="*/ 301684 h 583953"/>
                <a:gd name="connsiteX72" fmla="*/ 360546 w 590459"/>
                <a:gd name="connsiteY72" fmla="*/ 284457 h 583953"/>
                <a:gd name="connsiteX73" fmla="*/ 347717 w 590459"/>
                <a:gd name="connsiteY73" fmla="*/ 297653 h 583953"/>
                <a:gd name="connsiteX74" fmla="*/ 324259 w 590459"/>
                <a:gd name="connsiteY74" fmla="*/ 320011 h 583953"/>
                <a:gd name="connsiteX75" fmla="*/ 324259 w 590459"/>
                <a:gd name="connsiteY75" fmla="*/ 331741 h 583953"/>
                <a:gd name="connsiteX76" fmla="*/ 345151 w 590459"/>
                <a:gd name="connsiteY76" fmla="*/ 366562 h 583953"/>
                <a:gd name="connsiteX77" fmla="*/ 356147 w 590459"/>
                <a:gd name="connsiteY77" fmla="*/ 340537 h 583953"/>
                <a:gd name="connsiteX78" fmla="*/ 366044 w 590459"/>
                <a:gd name="connsiteY78" fmla="*/ 325143 h 583953"/>
                <a:gd name="connsiteX79" fmla="*/ 400132 w 590459"/>
                <a:gd name="connsiteY79" fmla="*/ 303151 h 583953"/>
                <a:gd name="connsiteX80" fmla="*/ 397933 w 590459"/>
                <a:gd name="connsiteY80" fmla="*/ 318545 h 583953"/>
                <a:gd name="connsiteX81" fmla="*/ 400132 w 590459"/>
                <a:gd name="connsiteY81" fmla="*/ 328075 h 583953"/>
                <a:gd name="connsiteX82" fmla="*/ 418459 w 590459"/>
                <a:gd name="connsiteY82" fmla="*/ 328075 h 583953"/>
                <a:gd name="connsiteX83" fmla="*/ 418459 w 590459"/>
                <a:gd name="connsiteY83" fmla="*/ 318912 h 583953"/>
                <a:gd name="connsiteX84" fmla="*/ 405630 w 590459"/>
                <a:gd name="connsiteY84" fmla="*/ 272728 h 583953"/>
                <a:gd name="connsiteX85" fmla="*/ 408196 w 590459"/>
                <a:gd name="connsiteY85" fmla="*/ 239739 h 583953"/>
                <a:gd name="connsiteX86" fmla="*/ 414061 w 590459"/>
                <a:gd name="connsiteY86" fmla="*/ 237540 h 583953"/>
                <a:gd name="connsiteX87" fmla="*/ 425057 w 590459"/>
                <a:gd name="connsiteY87" fmla="*/ 247070 h 583953"/>
                <a:gd name="connsiteX88" fmla="*/ 422491 w 590459"/>
                <a:gd name="connsiteY88" fmla="*/ 255134 h 583953"/>
                <a:gd name="connsiteX89" fmla="*/ 424690 w 590459"/>
                <a:gd name="connsiteY89" fmla="*/ 276393 h 583953"/>
                <a:gd name="connsiteX90" fmla="*/ 434587 w 590459"/>
                <a:gd name="connsiteY90" fmla="*/ 278959 h 583953"/>
                <a:gd name="connsiteX91" fmla="*/ 434953 w 590459"/>
                <a:gd name="connsiteY91" fmla="*/ 269062 h 583953"/>
                <a:gd name="connsiteX92" fmla="*/ 436419 w 590459"/>
                <a:gd name="connsiteY92" fmla="*/ 260632 h 583953"/>
                <a:gd name="connsiteX93" fmla="*/ 447416 w 590459"/>
                <a:gd name="connsiteY93" fmla="*/ 265031 h 583953"/>
                <a:gd name="connsiteX94" fmla="*/ 451447 w 590459"/>
                <a:gd name="connsiteY94" fmla="*/ 286656 h 583953"/>
                <a:gd name="connsiteX95" fmla="*/ 444483 w 590459"/>
                <a:gd name="connsiteY95" fmla="*/ 325143 h 583953"/>
                <a:gd name="connsiteX96" fmla="*/ 421391 w 590459"/>
                <a:gd name="connsiteY96" fmla="*/ 339071 h 583953"/>
                <a:gd name="connsiteX97" fmla="*/ 410029 w 590459"/>
                <a:gd name="connsiteY97" fmla="*/ 340904 h 583953"/>
                <a:gd name="connsiteX98" fmla="*/ 410395 w 590459"/>
                <a:gd name="connsiteY98" fmla="*/ 349701 h 583953"/>
                <a:gd name="connsiteX99" fmla="*/ 422124 w 590459"/>
                <a:gd name="connsiteY99" fmla="*/ 356665 h 583953"/>
                <a:gd name="connsiteX100" fmla="*/ 435686 w 590459"/>
                <a:gd name="connsiteY100" fmla="*/ 373893 h 583953"/>
                <a:gd name="connsiteX101" fmla="*/ 430921 w 590459"/>
                <a:gd name="connsiteY101" fmla="*/ 387821 h 583953"/>
                <a:gd name="connsiteX102" fmla="*/ 436786 w 590459"/>
                <a:gd name="connsiteY102" fmla="*/ 409080 h 583953"/>
                <a:gd name="connsiteX103" fmla="*/ 452547 w 590459"/>
                <a:gd name="connsiteY103" fmla="*/ 403582 h 583953"/>
                <a:gd name="connsiteX104" fmla="*/ 470874 w 590459"/>
                <a:gd name="connsiteY104" fmla="*/ 402116 h 583953"/>
                <a:gd name="connsiteX105" fmla="*/ 476739 w 590459"/>
                <a:gd name="connsiteY105" fmla="*/ 412746 h 583953"/>
                <a:gd name="connsiteX106" fmla="*/ 463910 w 590459"/>
                <a:gd name="connsiteY106" fmla="*/ 417511 h 583953"/>
                <a:gd name="connsiteX107" fmla="*/ 403064 w 590459"/>
                <a:gd name="connsiteY107" fmla="*/ 404315 h 583953"/>
                <a:gd name="connsiteX108" fmla="*/ 367144 w 590459"/>
                <a:gd name="connsiteY108" fmla="*/ 408714 h 583953"/>
                <a:gd name="connsiteX109" fmla="*/ 334522 w 590459"/>
                <a:gd name="connsiteY109" fmla="*/ 418610 h 583953"/>
                <a:gd name="connsiteX110" fmla="*/ 318394 w 590459"/>
                <a:gd name="connsiteY110" fmla="*/ 423742 h 583953"/>
                <a:gd name="connsiteX111" fmla="*/ 320960 w 590459"/>
                <a:gd name="connsiteY111" fmla="*/ 440969 h 583953"/>
                <a:gd name="connsiteX112" fmla="*/ 327557 w 590459"/>
                <a:gd name="connsiteY112" fmla="*/ 460762 h 583953"/>
                <a:gd name="connsiteX113" fmla="*/ 310330 w 590459"/>
                <a:gd name="connsiteY113" fmla="*/ 465527 h 583953"/>
                <a:gd name="connsiteX114" fmla="*/ 300800 w 590459"/>
                <a:gd name="connsiteY114" fmla="*/ 469926 h 583953"/>
                <a:gd name="connsiteX115" fmla="*/ 305198 w 590459"/>
                <a:gd name="connsiteY115" fmla="*/ 478356 h 583953"/>
                <a:gd name="connsiteX116" fmla="*/ 326091 w 590459"/>
                <a:gd name="connsiteY116" fmla="*/ 496316 h 583953"/>
                <a:gd name="connsiteX117" fmla="*/ 330856 w 590459"/>
                <a:gd name="connsiteY117" fmla="*/ 512811 h 583953"/>
                <a:gd name="connsiteX118" fmla="*/ 315462 w 590459"/>
                <a:gd name="connsiteY118" fmla="*/ 516476 h 583953"/>
                <a:gd name="connsiteX119" fmla="*/ 297501 w 590459"/>
                <a:gd name="connsiteY119" fmla="*/ 520141 h 583953"/>
                <a:gd name="connsiteX120" fmla="*/ 309597 w 590459"/>
                <a:gd name="connsiteY120" fmla="*/ 560461 h 583953"/>
                <a:gd name="connsiteX121" fmla="*/ 306298 w 590459"/>
                <a:gd name="connsiteY121" fmla="*/ 576588 h 583953"/>
                <a:gd name="connsiteX122" fmla="*/ 292370 w 590459"/>
                <a:gd name="connsiteY122" fmla="*/ 583919 h 583953"/>
                <a:gd name="connsiteX123" fmla="*/ 283939 w 590459"/>
                <a:gd name="connsiteY123" fmla="*/ 576222 h 583953"/>
                <a:gd name="connsiteX124" fmla="*/ 290537 w 590459"/>
                <a:gd name="connsiteY124" fmla="*/ 561927 h 583953"/>
                <a:gd name="connsiteX125" fmla="*/ 300800 w 590459"/>
                <a:gd name="connsiteY125" fmla="*/ 557528 h 583953"/>
                <a:gd name="connsiteX126" fmla="*/ 305198 w 590459"/>
                <a:gd name="connsiteY126" fmla="*/ 550564 h 583953"/>
                <a:gd name="connsiteX127" fmla="*/ 298234 w 590459"/>
                <a:gd name="connsiteY127" fmla="*/ 549465 h 583953"/>
                <a:gd name="connsiteX128" fmla="*/ 282473 w 590459"/>
                <a:gd name="connsiteY128" fmla="*/ 535536 h 583953"/>
                <a:gd name="connsiteX129" fmla="*/ 244353 w 590459"/>
                <a:gd name="connsiteY129" fmla="*/ 531504 h 583953"/>
                <a:gd name="connsiteX130" fmla="*/ 233357 w 590459"/>
                <a:gd name="connsiteY130" fmla="*/ 538468 h 583953"/>
                <a:gd name="connsiteX131" fmla="*/ 225660 w 590459"/>
                <a:gd name="connsiteY131" fmla="*/ 535903 h 583953"/>
                <a:gd name="connsiteX132" fmla="*/ 206233 w 590459"/>
                <a:gd name="connsiteY132" fmla="*/ 509512 h 583953"/>
                <a:gd name="connsiteX133" fmla="*/ 218695 w 590459"/>
                <a:gd name="connsiteY133" fmla="*/ 482755 h 583953"/>
                <a:gd name="connsiteX134" fmla="*/ 222361 w 590459"/>
                <a:gd name="connsiteY134" fmla="*/ 475790 h 583953"/>
                <a:gd name="connsiteX135" fmla="*/ 223460 w 590459"/>
                <a:gd name="connsiteY135" fmla="*/ 456364 h 583953"/>
                <a:gd name="connsiteX136" fmla="*/ 187173 w 590459"/>
                <a:gd name="connsiteY136" fmla="*/ 526739 h 583953"/>
                <a:gd name="connsiteX137" fmla="*/ 187906 w 590459"/>
                <a:gd name="connsiteY137" fmla="*/ 541034 h 583953"/>
                <a:gd name="connsiteX138" fmla="*/ 183508 w 590459"/>
                <a:gd name="connsiteY138" fmla="*/ 554230 h 583953"/>
                <a:gd name="connsiteX139" fmla="*/ 172512 w 590459"/>
                <a:gd name="connsiteY139" fmla="*/ 544700 h 583953"/>
                <a:gd name="connsiteX140" fmla="*/ 140256 w 590459"/>
                <a:gd name="connsiteY140" fmla="*/ 519775 h 583953"/>
                <a:gd name="connsiteX141" fmla="*/ 134391 w 590459"/>
                <a:gd name="connsiteY141" fmla="*/ 507313 h 583953"/>
                <a:gd name="connsiteX142" fmla="*/ 145021 w 590459"/>
                <a:gd name="connsiteY142" fmla="*/ 497050 h 583953"/>
                <a:gd name="connsiteX143" fmla="*/ 145021 w 590459"/>
                <a:gd name="connsiteY143" fmla="*/ 489719 h 583953"/>
                <a:gd name="connsiteX144" fmla="*/ 111666 w 590459"/>
                <a:gd name="connsiteY144" fmla="*/ 491185 h 583953"/>
                <a:gd name="connsiteX145" fmla="*/ 100303 w 590459"/>
                <a:gd name="connsiteY145" fmla="*/ 476157 h 583953"/>
                <a:gd name="connsiteX146" fmla="*/ 113865 w 590459"/>
                <a:gd name="connsiteY146" fmla="*/ 451599 h 583953"/>
                <a:gd name="connsiteX147" fmla="*/ 144288 w 590459"/>
                <a:gd name="connsiteY147" fmla="*/ 447933 h 583953"/>
                <a:gd name="connsiteX148" fmla="*/ 158217 w 590459"/>
                <a:gd name="connsiteY148" fmla="*/ 426308 h 583953"/>
                <a:gd name="connsiteX149" fmla="*/ 178010 w 590459"/>
                <a:gd name="connsiteY149" fmla="*/ 440969 h 583953"/>
                <a:gd name="connsiteX150" fmla="*/ 164448 w 590459"/>
                <a:gd name="connsiteY150" fmla="*/ 398817 h 583953"/>
                <a:gd name="connsiteX151" fmla="*/ 155284 w 590459"/>
                <a:gd name="connsiteY151" fmla="*/ 380490 h 583953"/>
                <a:gd name="connsiteX152" fmla="*/ 133292 w 590459"/>
                <a:gd name="connsiteY152" fmla="*/ 374992 h 583953"/>
                <a:gd name="connsiteX153" fmla="*/ 128160 w 590459"/>
                <a:gd name="connsiteY153" fmla="*/ 394052 h 583953"/>
                <a:gd name="connsiteX154" fmla="*/ 95538 w 590459"/>
                <a:gd name="connsiteY154" fmla="*/ 443901 h 583953"/>
                <a:gd name="connsiteX155" fmla="*/ 80877 w 590459"/>
                <a:gd name="connsiteY155" fmla="*/ 438403 h 583953"/>
                <a:gd name="connsiteX156" fmla="*/ 99570 w 590459"/>
                <a:gd name="connsiteY156" fmla="*/ 420443 h 583953"/>
                <a:gd name="connsiteX157" fmla="*/ 100670 w 590459"/>
                <a:gd name="connsiteY157" fmla="*/ 402116 h 583953"/>
                <a:gd name="connsiteX158" fmla="*/ 87475 w 590459"/>
                <a:gd name="connsiteY158" fmla="*/ 402116 h 583953"/>
                <a:gd name="connsiteX159" fmla="*/ 71347 w 590459"/>
                <a:gd name="connsiteY159" fmla="*/ 395518 h 583953"/>
                <a:gd name="connsiteX160" fmla="*/ 51920 w 590459"/>
                <a:gd name="connsiteY160" fmla="*/ 388187 h 583953"/>
                <a:gd name="connsiteX161" fmla="*/ 40558 w 590459"/>
                <a:gd name="connsiteY161" fmla="*/ 397718 h 583953"/>
                <a:gd name="connsiteX162" fmla="*/ 28462 w 590459"/>
                <a:gd name="connsiteY162" fmla="*/ 399550 h 583953"/>
                <a:gd name="connsiteX163" fmla="*/ 25530 w 590459"/>
                <a:gd name="connsiteY163" fmla="*/ 387821 h 583953"/>
                <a:gd name="connsiteX164" fmla="*/ 10501 w 590459"/>
                <a:gd name="connsiteY164" fmla="*/ 375359 h 583953"/>
                <a:gd name="connsiteX165" fmla="*/ 971 w 590459"/>
                <a:gd name="connsiteY165" fmla="*/ 373526 h 583953"/>
                <a:gd name="connsiteX166" fmla="*/ 7203 w 590459"/>
                <a:gd name="connsiteY166" fmla="*/ 364363 h 583953"/>
                <a:gd name="connsiteX167" fmla="*/ 44223 w 590459"/>
                <a:gd name="connsiteY167" fmla="*/ 350068 h 583953"/>
                <a:gd name="connsiteX168" fmla="*/ 47522 w 590459"/>
                <a:gd name="connsiteY168" fmla="*/ 342370 h 583953"/>
                <a:gd name="connsiteX169" fmla="*/ 47888 w 590459"/>
                <a:gd name="connsiteY169" fmla="*/ 333207 h 583953"/>
                <a:gd name="connsiteX170" fmla="*/ 66215 w 590459"/>
                <a:gd name="connsiteY170" fmla="*/ 324776 h 583953"/>
                <a:gd name="connsiteX171" fmla="*/ 64749 w 590459"/>
                <a:gd name="connsiteY171" fmla="*/ 344569 h 583953"/>
                <a:gd name="connsiteX172" fmla="*/ 60351 w 590459"/>
                <a:gd name="connsiteY172" fmla="*/ 352633 h 583953"/>
                <a:gd name="connsiteX173" fmla="*/ 58885 w 590459"/>
                <a:gd name="connsiteY173" fmla="*/ 367295 h 583953"/>
                <a:gd name="connsiteX174" fmla="*/ 67315 w 590459"/>
                <a:gd name="connsiteY174" fmla="*/ 358131 h 583953"/>
                <a:gd name="connsiteX175" fmla="*/ 79777 w 590459"/>
                <a:gd name="connsiteY175" fmla="*/ 351534 h 583953"/>
                <a:gd name="connsiteX176" fmla="*/ 91506 w 590459"/>
                <a:gd name="connsiteY176" fmla="*/ 340904 h 583953"/>
                <a:gd name="connsiteX177" fmla="*/ 98837 w 590459"/>
                <a:gd name="connsiteY177" fmla="*/ 339804 h 583953"/>
                <a:gd name="connsiteX178" fmla="*/ 102503 w 590459"/>
                <a:gd name="connsiteY178" fmla="*/ 342370 h 583953"/>
                <a:gd name="connsiteX179" fmla="*/ 107634 w 590459"/>
                <a:gd name="connsiteY179" fmla="*/ 331374 h 583953"/>
                <a:gd name="connsiteX180" fmla="*/ 132192 w 590459"/>
                <a:gd name="connsiteY180" fmla="*/ 299485 h 583953"/>
                <a:gd name="connsiteX181" fmla="*/ 125961 w 590459"/>
                <a:gd name="connsiteY181" fmla="*/ 288489 h 583953"/>
                <a:gd name="connsiteX182" fmla="*/ 117164 w 590459"/>
                <a:gd name="connsiteY182" fmla="*/ 280059 h 583953"/>
                <a:gd name="connsiteX183" fmla="*/ 128893 w 590459"/>
                <a:gd name="connsiteY183" fmla="*/ 279326 h 583953"/>
                <a:gd name="connsiteX184" fmla="*/ 135125 w 590459"/>
                <a:gd name="connsiteY184" fmla="*/ 276393 h 583953"/>
                <a:gd name="connsiteX185" fmla="*/ 132192 w 590459"/>
                <a:gd name="connsiteY185" fmla="*/ 270895 h 583953"/>
                <a:gd name="connsiteX186" fmla="*/ 120830 w 590459"/>
                <a:gd name="connsiteY186" fmla="*/ 244504 h 583953"/>
                <a:gd name="connsiteX187" fmla="*/ 118997 w 590459"/>
                <a:gd name="connsiteY187" fmla="*/ 220679 h 58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590459" h="583953">
                  <a:moveTo>
                    <a:pt x="118997" y="220679"/>
                  </a:moveTo>
                  <a:cubicBezTo>
                    <a:pt x="134025" y="208950"/>
                    <a:pt x="145754" y="208950"/>
                    <a:pt x="155651" y="227644"/>
                  </a:cubicBezTo>
                  <a:cubicBezTo>
                    <a:pt x="158217" y="232409"/>
                    <a:pt x="165181" y="235341"/>
                    <a:pt x="170679" y="238273"/>
                  </a:cubicBezTo>
                  <a:cubicBezTo>
                    <a:pt x="175810" y="240839"/>
                    <a:pt x="180575" y="237540"/>
                    <a:pt x="184241" y="233875"/>
                  </a:cubicBezTo>
                  <a:cubicBezTo>
                    <a:pt x="187173" y="230943"/>
                    <a:pt x="187173" y="226911"/>
                    <a:pt x="185707" y="223245"/>
                  </a:cubicBezTo>
                  <a:cubicBezTo>
                    <a:pt x="183874" y="218480"/>
                    <a:pt x="180209" y="217380"/>
                    <a:pt x="175077" y="218480"/>
                  </a:cubicBezTo>
                  <a:cubicBezTo>
                    <a:pt x="160782" y="221412"/>
                    <a:pt x="161882" y="202719"/>
                    <a:pt x="150153" y="199420"/>
                  </a:cubicBezTo>
                  <a:cubicBezTo>
                    <a:pt x="146121" y="198320"/>
                    <a:pt x="154185" y="189890"/>
                    <a:pt x="157483" y="184759"/>
                  </a:cubicBezTo>
                  <a:cubicBezTo>
                    <a:pt x="171045" y="164232"/>
                    <a:pt x="166647" y="139308"/>
                    <a:pt x="171412" y="116582"/>
                  </a:cubicBezTo>
                  <a:cubicBezTo>
                    <a:pt x="172878" y="108885"/>
                    <a:pt x="168480" y="96423"/>
                    <a:pt x="185340" y="107052"/>
                  </a:cubicBezTo>
                  <a:cubicBezTo>
                    <a:pt x="200368" y="116949"/>
                    <a:pt x="188273" y="95690"/>
                    <a:pt x="199635" y="97522"/>
                  </a:cubicBezTo>
                  <a:cubicBezTo>
                    <a:pt x="202568" y="100821"/>
                    <a:pt x="208066" y="113650"/>
                    <a:pt x="218695" y="100088"/>
                  </a:cubicBezTo>
                  <a:cubicBezTo>
                    <a:pt x="220528" y="97889"/>
                    <a:pt x="223094" y="97889"/>
                    <a:pt x="225293" y="99722"/>
                  </a:cubicBezTo>
                  <a:cubicBezTo>
                    <a:pt x="230058" y="103387"/>
                    <a:pt x="234457" y="104487"/>
                    <a:pt x="237755" y="98255"/>
                  </a:cubicBezTo>
                  <a:cubicBezTo>
                    <a:pt x="240688" y="92757"/>
                    <a:pt x="237389" y="88725"/>
                    <a:pt x="233723" y="85060"/>
                  </a:cubicBezTo>
                  <a:cubicBezTo>
                    <a:pt x="228592" y="80295"/>
                    <a:pt x="228592" y="74430"/>
                    <a:pt x="227859" y="67833"/>
                  </a:cubicBezTo>
                  <a:cubicBezTo>
                    <a:pt x="227126" y="57936"/>
                    <a:pt x="228225" y="50605"/>
                    <a:pt x="243254" y="52805"/>
                  </a:cubicBezTo>
                  <a:cubicBezTo>
                    <a:pt x="231891" y="46940"/>
                    <a:pt x="221628" y="42908"/>
                    <a:pt x="224193" y="28613"/>
                  </a:cubicBezTo>
                  <a:cubicBezTo>
                    <a:pt x="226026" y="17983"/>
                    <a:pt x="228225" y="9187"/>
                    <a:pt x="238855" y="4788"/>
                  </a:cubicBezTo>
                  <a:cubicBezTo>
                    <a:pt x="249851" y="23"/>
                    <a:pt x="256815" y="6987"/>
                    <a:pt x="263413" y="13585"/>
                  </a:cubicBezTo>
                  <a:cubicBezTo>
                    <a:pt x="278808" y="28247"/>
                    <a:pt x="284306" y="27513"/>
                    <a:pt x="292003" y="7720"/>
                  </a:cubicBezTo>
                  <a:cubicBezTo>
                    <a:pt x="295669" y="-2176"/>
                    <a:pt x="301167" y="-1443"/>
                    <a:pt x="307764" y="3689"/>
                  </a:cubicBezTo>
                  <a:cubicBezTo>
                    <a:pt x="324625" y="16151"/>
                    <a:pt x="333789" y="49872"/>
                    <a:pt x="325725" y="68566"/>
                  </a:cubicBezTo>
                  <a:cubicBezTo>
                    <a:pt x="320960" y="79562"/>
                    <a:pt x="327191" y="107419"/>
                    <a:pt x="335621" y="115116"/>
                  </a:cubicBezTo>
                  <a:cubicBezTo>
                    <a:pt x="338187" y="117315"/>
                    <a:pt x="342585" y="119515"/>
                    <a:pt x="343319" y="116949"/>
                  </a:cubicBezTo>
                  <a:cubicBezTo>
                    <a:pt x="345518" y="110351"/>
                    <a:pt x="353582" y="104853"/>
                    <a:pt x="348817" y="97522"/>
                  </a:cubicBezTo>
                  <a:cubicBezTo>
                    <a:pt x="339287" y="82494"/>
                    <a:pt x="353948" y="78096"/>
                    <a:pt x="360912" y="71865"/>
                  </a:cubicBezTo>
                  <a:cubicBezTo>
                    <a:pt x="364944" y="68199"/>
                    <a:pt x="389136" y="84327"/>
                    <a:pt x="389136" y="90558"/>
                  </a:cubicBezTo>
                  <a:cubicBezTo>
                    <a:pt x="389502" y="98622"/>
                    <a:pt x="391335" y="106686"/>
                    <a:pt x="385470" y="114017"/>
                  </a:cubicBezTo>
                  <a:cubicBezTo>
                    <a:pt x="381072" y="119881"/>
                    <a:pt x="387670" y="122814"/>
                    <a:pt x="389869" y="126846"/>
                  </a:cubicBezTo>
                  <a:cubicBezTo>
                    <a:pt x="392435" y="131610"/>
                    <a:pt x="396467" y="129045"/>
                    <a:pt x="399765" y="127212"/>
                  </a:cubicBezTo>
                  <a:cubicBezTo>
                    <a:pt x="405997" y="123547"/>
                    <a:pt x="413694" y="122814"/>
                    <a:pt x="419925" y="117682"/>
                  </a:cubicBezTo>
                  <a:cubicBezTo>
                    <a:pt x="429455" y="109618"/>
                    <a:pt x="435686" y="97889"/>
                    <a:pt x="432387" y="88359"/>
                  </a:cubicBezTo>
                  <a:cubicBezTo>
                    <a:pt x="428722" y="78462"/>
                    <a:pt x="414794" y="74797"/>
                    <a:pt x="403797" y="75530"/>
                  </a:cubicBezTo>
                  <a:cubicBezTo>
                    <a:pt x="395000" y="76263"/>
                    <a:pt x="389136" y="76263"/>
                    <a:pt x="385837" y="67466"/>
                  </a:cubicBezTo>
                  <a:cubicBezTo>
                    <a:pt x="384371" y="63434"/>
                    <a:pt x="380706" y="59402"/>
                    <a:pt x="383271" y="55004"/>
                  </a:cubicBezTo>
                  <a:cubicBezTo>
                    <a:pt x="386570" y="49506"/>
                    <a:pt x="390969" y="55737"/>
                    <a:pt x="395000" y="55004"/>
                  </a:cubicBezTo>
                  <a:cubicBezTo>
                    <a:pt x="410029" y="52438"/>
                    <a:pt x="425423" y="49506"/>
                    <a:pt x="440818" y="46940"/>
                  </a:cubicBezTo>
                  <a:cubicBezTo>
                    <a:pt x="443017" y="56470"/>
                    <a:pt x="441917" y="67833"/>
                    <a:pt x="452547" y="72964"/>
                  </a:cubicBezTo>
                  <a:cubicBezTo>
                    <a:pt x="459878" y="76630"/>
                    <a:pt x="462810" y="68199"/>
                    <a:pt x="467942" y="64534"/>
                  </a:cubicBezTo>
                  <a:cubicBezTo>
                    <a:pt x="475639" y="67466"/>
                    <a:pt x="469774" y="83960"/>
                    <a:pt x="483703" y="80295"/>
                  </a:cubicBezTo>
                  <a:cubicBezTo>
                    <a:pt x="487368" y="73331"/>
                    <a:pt x="473806" y="65267"/>
                    <a:pt x="483336" y="60502"/>
                  </a:cubicBezTo>
                  <a:cubicBezTo>
                    <a:pt x="492500" y="55737"/>
                    <a:pt x="502396" y="58669"/>
                    <a:pt x="510460" y="66733"/>
                  </a:cubicBezTo>
                  <a:cubicBezTo>
                    <a:pt x="519624" y="75897"/>
                    <a:pt x="529520" y="81761"/>
                    <a:pt x="524022" y="98989"/>
                  </a:cubicBezTo>
                  <a:cubicBezTo>
                    <a:pt x="519257" y="112917"/>
                    <a:pt x="531719" y="128678"/>
                    <a:pt x="526221" y="144806"/>
                  </a:cubicBezTo>
                  <a:cubicBezTo>
                    <a:pt x="525855" y="145539"/>
                    <a:pt x="528054" y="148105"/>
                    <a:pt x="529520" y="148471"/>
                  </a:cubicBezTo>
                  <a:cubicBezTo>
                    <a:pt x="536484" y="149571"/>
                    <a:pt x="540150" y="144439"/>
                    <a:pt x="542349" y="139674"/>
                  </a:cubicBezTo>
                  <a:cubicBezTo>
                    <a:pt x="546381" y="131244"/>
                    <a:pt x="550046" y="126112"/>
                    <a:pt x="561409" y="124280"/>
                  </a:cubicBezTo>
                  <a:cubicBezTo>
                    <a:pt x="574604" y="122080"/>
                    <a:pt x="577903" y="131244"/>
                    <a:pt x="580836" y="137475"/>
                  </a:cubicBezTo>
                  <a:cubicBezTo>
                    <a:pt x="585601" y="147738"/>
                    <a:pt x="574238" y="144073"/>
                    <a:pt x="569473" y="146272"/>
                  </a:cubicBezTo>
                  <a:cubicBezTo>
                    <a:pt x="563608" y="149204"/>
                    <a:pt x="556644" y="153603"/>
                    <a:pt x="559576" y="160201"/>
                  </a:cubicBezTo>
                  <a:cubicBezTo>
                    <a:pt x="563608" y="168631"/>
                    <a:pt x="565441" y="179994"/>
                    <a:pt x="576804" y="182926"/>
                  </a:cubicBezTo>
                  <a:cubicBezTo>
                    <a:pt x="582668" y="184392"/>
                    <a:pt x="591465" y="182559"/>
                    <a:pt x="590366" y="191356"/>
                  </a:cubicBezTo>
                  <a:cubicBezTo>
                    <a:pt x="589632" y="199787"/>
                    <a:pt x="580102" y="196121"/>
                    <a:pt x="575338" y="198687"/>
                  </a:cubicBezTo>
                  <a:cubicBezTo>
                    <a:pt x="566541" y="203085"/>
                    <a:pt x="558477" y="209317"/>
                    <a:pt x="550779" y="215548"/>
                  </a:cubicBezTo>
                  <a:cubicBezTo>
                    <a:pt x="545648" y="219946"/>
                    <a:pt x="546014" y="225444"/>
                    <a:pt x="551513" y="229843"/>
                  </a:cubicBezTo>
                  <a:cubicBezTo>
                    <a:pt x="555911" y="233508"/>
                    <a:pt x="560676" y="236441"/>
                    <a:pt x="564708" y="240106"/>
                  </a:cubicBezTo>
                  <a:cubicBezTo>
                    <a:pt x="568373" y="243771"/>
                    <a:pt x="575704" y="247437"/>
                    <a:pt x="570573" y="253668"/>
                  </a:cubicBezTo>
                  <a:cubicBezTo>
                    <a:pt x="565074" y="260632"/>
                    <a:pt x="561409" y="254401"/>
                    <a:pt x="557377" y="250003"/>
                  </a:cubicBezTo>
                  <a:cubicBezTo>
                    <a:pt x="553712" y="245971"/>
                    <a:pt x="550779" y="248170"/>
                    <a:pt x="548214" y="251835"/>
                  </a:cubicBezTo>
                  <a:cubicBezTo>
                    <a:pt x="546014" y="254767"/>
                    <a:pt x="547114" y="261732"/>
                    <a:pt x="539783" y="257700"/>
                  </a:cubicBezTo>
                  <a:cubicBezTo>
                    <a:pt x="535018" y="255134"/>
                    <a:pt x="535018" y="250369"/>
                    <a:pt x="535385" y="246337"/>
                  </a:cubicBezTo>
                  <a:cubicBezTo>
                    <a:pt x="536484" y="232409"/>
                    <a:pt x="537584" y="218847"/>
                    <a:pt x="528787" y="205651"/>
                  </a:cubicBezTo>
                  <a:cubicBezTo>
                    <a:pt x="524389" y="198687"/>
                    <a:pt x="522189" y="199054"/>
                    <a:pt x="515958" y="201619"/>
                  </a:cubicBezTo>
                  <a:cubicBezTo>
                    <a:pt x="483703" y="214448"/>
                    <a:pt x="466109" y="200886"/>
                    <a:pt x="470507" y="165699"/>
                  </a:cubicBezTo>
                  <a:cubicBezTo>
                    <a:pt x="471607" y="155435"/>
                    <a:pt x="468308" y="149937"/>
                    <a:pt x="459511" y="147005"/>
                  </a:cubicBezTo>
                  <a:cubicBezTo>
                    <a:pt x="450348" y="144073"/>
                    <a:pt x="447782" y="151770"/>
                    <a:pt x="444483" y="157635"/>
                  </a:cubicBezTo>
                  <a:cubicBezTo>
                    <a:pt x="437152" y="170830"/>
                    <a:pt x="437152" y="185125"/>
                    <a:pt x="437519" y="199420"/>
                  </a:cubicBezTo>
                  <a:cubicBezTo>
                    <a:pt x="437519" y="221779"/>
                    <a:pt x="433854" y="224711"/>
                    <a:pt x="413694" y="220313"/>
                  </a:cubicBezTo>
                  <a:cubicBezTo>
                    <a:pt x="396467" y="216281"/>
                    <a:pt x="390236" y="221779"/>
                    <a:pt x="390602" y="239739"/>
                  </a:cubicBezTo>
                  <a:cubicBezTo>
                    <a:pt x="390602" y="240839"/>
                    <a:pt x="390602" y="242305"/>
                    <a:pt x="390236" y="243405"/>
                  </a:cubicBezTo>
                  <a:cubicBezTo>
                    <a:pt x="385104" y="262098"/>
                    <a:pt x="379972" y="281158"/>
                    <a:pt x="374474" y="301684"/>
                  </a:cubicBezTo>
                  <a:cubicBezTo>
                    <a:pt x="367510" y="295453"/>
                    <a:pt x="371175" y="281891"/>
                    <a:pt x="360546" y="284457"/>
                  </a:cubicBezTo>
                  <a:cubicBezTo>
                    <a:pt x="356881" y="285190"/>
                    <a:pt x="351749" y="292521"/>
                    <a:pt x="347717" y="297653"/>
                  </a:cubicBezTo>
                  <a:cubicBezTo>
                    <a:pt x="341486" y="305716"/>
                    <a:pt x="327557" y="307549"/>
                    <a:pt x="324259" y="320011"/>
                  </a:cubicBezTo>
                  <a:cubicBezTo>
                    <a:pt x="323159" y="324410"/>
                    <a:pt x="319494" y="329541"/>
                    <a:pt x="324259" y="331741"/>
                  </a:cubicBezTo>
                  <a:cubicBezTo>
                    <a:pt x="338554" y="338338"/>
                    <a:pt x="340020" y="352267"/>
                    <a:pt x="345151" y="366562"/>
                  </a:cubicBezTo>
                  <a:cubicBezTo>
                    <a:pt x="352849" y="358131"/>
                    <a:pt x="364944" y="355199"/>
                    <a:pt x="356147" y="340537"/>
                  </a:cubicBezTo>
                  <a:cubicBezTo>
                    <a:pt x="352849" y="335039"/>
                    <a:pt x="358347" y="328075"/>
                    <a:pt x="366044" y="325143"/>
                  </a:cubicBezTo>
                  <a:cubicBezTo>
                    <a:pt x="378506" y="320011"/>
                    <a:pt x="391702" y="315979"/>
                    <a:pt x="400132" y="303151"/>
                  </a:cubicBezTo>
                  <a:cubicBezTo>
                    <a:pt x="404530" y="310481"/>
                    <a:pt x="399399" y="314147"/>
                    <a:pt x="397933" y="318545"/>
                  </a:cubicBezTo>
                  <a:cubicBezTo>
                    <a:pt x="396833" y="322211"/>
                    <a:pt x="395734" y="326976"/>
                    <a:pt x="400132" y="328075"/>
                  </a:cubicBezTo>
                  <a:cubicBezTo>
                    <a:pt x="405997" y="329175"/>
                    <a:pt x="412961" y="329541"/>
                    <a:pt x="418459" y="328075"/>
                  </a:cubicBezTo>
                  <a:cubicBezTo>
                    <a:pt x="423957" y="326609"/>
                    <a:pt x="418825" y="322211"/>
                    <a:pt x="418459" y="318912"/>
                  </a:cubicBezTo>
                  <a:cubicBezTo>
                    <a:pt x="415527" y="303151"/>
                    <a:pt x="411861" y="287756"/>
                    <a:pt x="405630" y="272728"/>
                  </a:cubicBezTo>
                  <a:cubicBezTo>
                    <a:pt x="400865" y="261365"/>
                    <a:pt x="409295" y="251102"/>
                    <a:pt x="408196" y="239739"/>
                  </a:cubicBezTo>
                  <a:cubicBezTo>
                    <a:pt x="407829" y="237174"/>
                    <a:pt x="411495" y="235707"/>
                    <a:pt x="414061" y="237540"/>
                  </a:cubicBezTo>
                  <a:cubicBezTo>
                    <a:pt x="418092" y="240472"/>
                    <a:pt x="422124" y="243405"/>
                    <a:pt x="425057" y="247070"/>
                  </a:cubicBezTo>
                  <a:cubicBezTo>
                    <a:pt x="426889" y="249636"/>
                    <a:pt x="425057" y="254034"/>
                    <a:pt x="422491" y="255134"/>
                  </a:cubicBezTo>
                  <a:cubicBezTo>
                    <a:pt x="400865" y="264664"/>
                    <a:pt x="421025" y="270162"/>
                    <a:pt x="424690" y="276393"/>
                  </a:cubicBezTo>
                  <a:cubicBezTo>
                    <a:pt x="426523" y="279692"/>
                    <a:pt x="430921" y="281158"/>
                    <a:pt x="434587" y="278959"/>
                  </a:cubicBezTo>
                  <a:cubicBezTo>
                    <a:pt x="438619" y="276393"/>
                    <a:pt x="437519" y="272361"/>
                    <a:pt x="434953" y="269062"/>
                  </a:cubicBezTo>
                  <a:cubicBezTo>
                    <a:pt x="432387" y="265397"/>
                    <a:pt x="430921" y="262465"/>
                    <a:pt x="436419" y="260632"/>
                  </a:cubicBezTo>
                  <a:cubicBezTo>
                    <a:pt x="441551" y="258799"/>
                    <a:pt x="446316" y="260999"/>
                    <a:pt x="447416" y="265031"/>
                  </a:cubicBezTo>
                  <a:cubicBezTo>
                    <a:pt x="449248" y="271995"/>
                    <a:pt x="453280" y="278593"/>
                    <a:pt x="451447" y="286656"/>
                  </a:cubicBezTo>
                  <a:cubicBezTo>
                    <a:pt x="448515" y="299485"/>
                    <a:pt x="446316" y="312314"/>
                    <a:pt x="444483" y="325143"/>
                  </a:cubicBezTo>
                  <a:cubicBezTo>
                    <a:pt x="443017" y="336139"/>
                    <a:pt x="435686" y="346036"/>
                    <a:pt x="421391" y="339071"/>
                  </a:cubicBezTo>
                  <a:cubicBezTo>
                    <a:pt x="416626" y="336872"/>
                    <a:pt x="412961" y="336872"/>
                    <a:pt x="410029" y="340904"/>
                  </a:cubicBezTo>
                  <a:cubicBezTo>
                    <a:pt x="407829" y="343836"/>
                    <a:pt x="408929" y="346769"/>
                    <a:pt x="410395" y="349701"/>
                  </a:cubicBezTo>
                  <a:cubicBezTo>
                    <a:pt x="412961" y="354466"/>
                    <a:pt x="416993" y="359231"/>
                    <a:pt x="422124" y="356665"/>
                  </a:cubicBezTo>
                  <a:cubicBezTo>
                    <a:pt x="449248" y="344569"/>
                    <a:pt x="435320" y="365829"/>
                    <a:pt x="435686" y="373893"/>
                  </a:cubicBezTo>
                  <a:cubicBezTo>
                    <a:pt x="436053" y="378291"/>
                    <a:pt x="433121" y="383423"/>
                    <a:pt x="430921" y="387821"/>
                  </a:cubicBezTo>
                  <a:cubicBezTo>
                    <a:pt x="425790" y="396984"/>
                    <a:pt x="432387" y="404315"/>
                    <a:pt x="436786" y="409080"/>
                  </a:cubicBezTo>
                  <a:cubicBezTo>
                    <a:pt x="440451" y="412746"/>
                    <a:pt x="448882" y="408714"/>
                    <a:pt x="452547" y="403582"/>
                  </a:cubicBezTo>
                  <a:cubicBezTo>
                    <a:pt x="458412" y="395518"/>
                    <a:pt x="464276" y="395152"/>
                    <a:pt x="470874" y="402116"/>
                  </a:cubicBezTo>
                  <a:cubicBezTo>
                    <a:pt x="473806" y="405048"/>
                    <a:pt x="478938" y="407981"/>
                    <a:pt x="476739" y="412746"/>
                  </a:cubicBezTo>
                  <a:cubicBezTo>
                    <a:pt x="474539" y="417144"/>
                    <a:pt x="469774" y="418977"/>
                    <a:pt x="463910" y="417511"/>
                  </a:cubicBezTo>
                  <a:cubicBezTo>
                    <a:pt x="443750" y="412379"/>
                    <a:pt x="420658" y="428140"/>
                    <a:pt x="403064" y="404315"/>
                  </a:cubicBezTo>
                  <a:cubicBezTo>
                    <a:pt x="393168" y="391120"/>
                    <a:pt x="378506" y="398817"/>
                    <a:pt x="367144" y="408714"/>
                  </a:cubicBezTo>
                  <a:cubicBezTo>
                    <a:pt x="357980" y="416778"/>
                    <a:pt x="350649" y="431073"/>
                    <a:pt x="334522" y="418610"/>
                  </a:cubicBezTo>
                  <a:cubicBezTo>
                    <a:pt x="332322" y="417144"/>
                    <a:pt x="321326" y="416045"/>
                    <a:pt x="318394" y="423742"/>
                  </a:cubicBezTo>
                  <a:cubicBezTo>
                    <a:pt x="316195" y="429240"/>
                    <a:pt x="315095" y="436571"/>
                    <a:pt x="320960" y="440969"/>
                  </a:cubicBezTo>
                  <a:cubicBezTo>
                    <a:pt x="328290" y="446101"/>
                    <a:pt x="330123" y="453065"/>
                    <a:pt x="327557" y="460762"/>
                  </a:cubicBezTo>
                  <a:cubicBezTo>
                    <a:pt x="324625" y="469926"/>
                    <a:pt x="317294" y="466993"/>
                    <a:pt x="310330" y="465527"/>
                  </a:cubicBezTo>
                  <a:cubicBezTo>
                    <a:pt x="307398" y="465161"/>
                    <a:pt x="302633" y="467360"/>
                    <a:pt x="300800" y="469926"/>
                  </a:cubicBezTo>
                  <a:cubicBezTo>
                    <a:pt x="297868" y="473958"/>
                    <a:pt x="301900" y="476890"/>
                    <a:pt x="305198" y="478356"/>
                  </a:cubicBezTo>
                  <a:cubicBezTo>
                    <a:pt x="313262" y="482755"/>
                    <a:pt x="316195" y="493018"/>
                    <a:pt x="326091" y="496316"/>
                  </a:cubicBezTo>
                  <a:cubicBezTo>
                    <a:pt x="331589" y="498149"/>
                    <a:pt x="334155" y="506580"/>
                    <a:pt x="330856" y="512811"/>
                  </a:cubicBezTo>
                  <a:cubicBezTo>
                    <a:pt x="327924" y="518675"/>
                    <a:pt x="322059" y="521974"/>
                    <a:pt x="315462" y="516476"/>
                  </a:cubicBezTo>
                  <a:cubicBezTo>
                    <a:pt x="307764" y="510611"/>
                    <a:pt x="302999" y="516110"/>
                    <a:pt x="297501" y="520141"/>
                  </a:cubicBezTo>
                  <a:cubicBezTo>
                    <a:pt x="314729" y="527472"/>
                    <a:pt x="319127" y="541767"/>
                    <a:pt x="309597" y="560461"/>
                  </a:cubicBezTo>
                  <a:cubicBezTo>
                    <a:pt x="307031" y="565592"/>
                    <a:pt x="309964" y="571090"/>
                    <a:pt x="306298" y="576588"/>
                  </a:cubicBezTo>
                  <a:cubicBezTo>
                    <a:pt x="302633" y="581720"/>
                    <a:pt x="298601" y="584286"/>
                    <a:pt x="292370" y="583919"/>
                  </a:cubicBezTo>
                  <a:cubicBezTo>
                    <a:pt x="287238" y="583553"/>
                    <a:pt x="283939" y="581720"/>
                    <a:pt x="283939" y="576222"/>
                  </a:cubicBezTo>
                  <a:cubicBezTo>
                    <a:pt x="283573" y="570357"/>
                    <a:pt x="284672" y="564859"/>
                    <a:pt x="290537" y="561927"/>
                  </a:cubicBezTo>
                  <a:cubicBezTo>
                    <a:pt x="293836" y="560094"/>
                    <a:pt x="297501" y="558628"/>
                    <a:pt x="300800" y="557528"/>
                  </a:cubicBezTo>
                  <a:cubicBezTo>
                    <a:pt x="304099" y="556429"/>
                    <a:pt x="306298" y="554230"/>
                    <a:pt x="305198" y="550564"/>
                  </a:cubicBezTo>
                  <a:cubicBezTo>
                    <a:pt x="304832" y="547632"/>
                    <a:pt x="301167" y="549465"/>
                    <a:pt x="298234" y="549465"/>
                  </a:cubicBezTo>
                  <a:cubicBezTo>
                    <a:pt x="289437" y="549465"/>
                    <a:pt x="277708" y="553497"/>
                    <a:pt x="282473" y="535536"/>
                  </a:cubicBezTo>
                  <a:cubicBezTo>
                    <a:pt x="284306" y="528572"/>
                    <a:pt x="255349" y="524907"/>
                    <a:pt x="244353" y="531504"/>
                  </a:cubicBezTo>
                  <a:cubicBezTo>
                    <a:pt x="240688" y="533703"/>
                    <a:pt x="237389" y="536636"/>
                    <a:pt x="233357" y="538468"/>
                  </a:cubicBezTo>
                  <a:cubicBezTo>
                    <a:pt x="230791" y="539568"/>
                    <a:pt x="227492" y="539568"/>
                    <a:pt x="225660" y="535903"/>
                  </a:cubicBezTo>
                  <a:cubicBezTo>
                    <a:pt x="218329" y="519775"/>
                    <a:pt x="215763" y="516476"/>
                    <a:pt x="206233" y="509512"/>
                  </a:cubicBezTo>
                  <a:cubicBezTo>
                    <a:pt x="216496" y="503281"/>
                    <a:pt x="227859" y="497416"/>
                    <a:pt x="218695" y="482755"/>
                  </a:cubicBezTo>
                  <a:cubicBezTo>
                    <a:pt x="216496" y="479089"/>
                    <a:pt x="219062" y="476523"/>
                    <a:pt x="222361" y="475790"/>
                  </a:cubicBezTo>
                  <a:cubicBezTo>
                    <a:pt x="241054" y="470659"/>
                    <a:pt x="226759" y="463328"/>
                    <a:pt x="223460" y="456364"/>
                  </a:cubicBezTo>
                  <a:cubicBezTo>
                    <a:pt x="213930" y="481655"/>
                    <a:pt x="203301" y="505480"/>
                    <a:pt x="187173" y="526739"/>
                  </a:cubicBezTo>
                  <a:cubicBezTo>
                    <a:pt x="183141" y="531871"/>
                    <a:pt x="186440" y="536636"/>
                    <a:pt x="187906" y="541034"/>
                  </a:cubicBezTo>
                  <a:cubicBezTo>
                    <a:pt x="189739" y="547265"/>
                    <a:pt x="190838" y="552763"/>
                    <a:pt x="183508" y="554230"/>
                  </a:cubicBezTo>
                  <a:cubicBezTo>
                    <a:pt x="176543" y="555696"/>
                    <a:pt x="172878" y="551297"/>
                    <a:pt x="172512" y="544700"/>
                  </a:cubicBezTo>
                  <a:cubicBezTo>
                    <a:pt x="171045" y="524540"/>
                    <a:pt x="152718" y="521608"/>
                    <a:pt x="140256" y="519775"/>
                  </a:cubicBezTo>
                  <a:cubicBezTo>
                    <a:pt x="125961" y="517942"/>
                    <a:pt x="131459" y="512811"/>
                    <a:pt x="134391" y="507313"/>
                  </a:cubicBezTo>
                  <a:cubicBezTo>
                    <a:pt x="136591" y="503281"/>
                    <a:pt x="141356" y="500715"/>
                    <a:pt x="145021" y="497050"/>
                  </a:cubicBezTo>
                  <a:cubicBezTo>
                    <a:pt x="147587" y="494484"/>
                    <a:pt x="145754" y="488986"/>
                    <a:pt x="145021" y="489719"/>
                  </a:cubicBezTo>
                  <a:cubicBezTo>
                    <a:pt x="134025" y="499249"/>
                    <a:pt x="121929" y="479089"/>
                    <a:pt x="111666" y="491185"/>
                  </a:cubicBezTo>
                  <a:cubicBezTo>
                    <a:pt x="111300" y="483488"/>
                    <a:pt x="106535" y="479456"/>
                    <a:pt x="100303" y="476157"/>
                  </a:cubicBezTo>
                  <a:cubicBezTo>
                    <a:pt x="103602" y="467360"/>
                    <a:pt x="110200" y="460396"/>
                    <a:pt x="113865" y="451599"/>
                  </a:cubicBezTo>
                  <a:cubicBezTo>
                    <a:pt x="120097" y="436204"/>
                    <a:pt x="128893" y="436204"/>
                    <a:pt x="144288" y="447933"/>
                  </a:cubicBezTo>
                  <a:cubicBezTo>
                    <a:pt x="155651" y="445001"/>
                    <a:pt x="143188" y="425208"/>
                    <a:pt x="158217" y="426308"/>
                  </a:cubicBezTo>
                  <a:cubicBezTo>
                    <a:pt x="167380" y="427041"/>
                    <a:pt x="172878" y="436571"/>
                    <a:pt x="178010" y="440969"/>
                  </a:cubicBezTo>
                  <a:cubicBezTo>
                    <a:pt x="172878" y="428507"/>
                    <a:pt x="170312" y="413112"/>
                    <a:pt x="164448" y="398817"/>
                  </a:cubicBezTo>
                  <a:cubicBezTo>
                    <a:pt x="161882" y="392586"/>
                    <a:pt x="160782" y="385255"/>
                    <a:pt x="155284" y="380490"/>
                  </a:cubicBezTo>
                  <a:cubicBezTo>
                    <a:pt x="149053" y="375359"/>
                    <a:pt x="142455" y="370227"/>
                    <a:pt x="133292" y="374992"/>
                  </a:cubicBezTo>
                  <a:cubicBezTo>
                    <a:pt x="124495" y="379757"/>
                    <a:pt x="126328" y="386355"/>
                    <a:pt x="128160" y="394052"/>
                  </a:cubicBezTo>
                  <a:cubicBezTo>
                    <a:pt x="132925" y="412379"/>
                    <a:pt x="113865" y="440236"/>
                    <a:pt x="95538" y="443901"/>
                  </a:cubicBezTo>
                  <a:cubicBezTo>
                    <a:pt x="89674" y="445001"/>
                    <a:pt x="84542" y="443535"/>
                    <a:pt x="80877" y="438403"/>
                  </a:cubicBezTo>
                  <a:cubicBezTo>
                    <a:pt x="87108" y="432172"/>
                    <a:pt x="92240" y="425208"/>
                    <a:pt x="99570" y="420443"/>
                  </a:cubicBezTo>
                  <a:cubicBezTo>
                    <a:pt x="109100" y="414212"/>
                    <a:pt x="104702" y="409447"/>
                    <a:pt x="100670" y="402116"/>
                  </a:cubicBezTo>
                  <a:cubicBezTo>
                    <a:pt x="95172" y="391486"/>
                    <a:pt x="92606" y="399550"/>
                    <a:pt x="87475" y="402116"/>
                  </a:cubicBezTo>
                  <a:cubicBezTo>
                    <a:pt x="81610" y="404682"/>
                    <a:pt x="72813" y="411279"/>
                    <a:pt x="71347" y="395518"/>
                  </a:cubicBezTo>
                  <a:cubicBezTo>
                    <a:pt x="70614" y="385255"/>
                    <a:pt x="62916" y="379024"/>
                    <a:pt x="51920" y="388187"/>
                  </a:cubicBezTo>
                  <a:cubicBezTo>
                    <a:pt x="48255" y="391486"/>
                    <a:pt x="44223" y="394419"/>
                    <a:pt x="40558" y="397718"/>
                  </a:cubicBezTo>
                  <a:cubicBezTo>
                    <a:pt x="36892" y="400650"/>
                    <a:pt x="32494" y="401750"/>
                    <a:pt x="28462" y="399550"/>
                  </a:cubicBezTo>
                  <a:cubicBezTo>
                    <a:pt x="23697" y="396984"/>
                    <a:pt x="25163" y="392219"/>
                    <a:pt x="25530" y="387821"/>
                  </a:cubicBezTo>
                  <a:cubicBezTo>
                    <a:pt x="26996" y="376092"/>
                    <a:pt x="21131" y="371693"/>
                    <a:pt x="10501" y="375359"/>
                  </a:cubicBezTo>
                  <a:cubicBezTo>
                    <a:pt x="6470" y="376825"/>
                    <a:pt x="2804" y="377558"/>
                    <a:pt x="971" y="373526"/>
                  </a:cubicBezTo>
                  <a:cubicBezTo>
                    <a:pt x="-2327" y="367295"/>
                    <a:pt x="3537" y="365462"/>
                    <a:pt x="7203" y="364363"/>
                  </a:cubicBezTo>
                  <a:cubicBezTo>
                    <a:pt x="20031" y="360697"/>
                    <a:pt x="28462" y="346402"/>
                    <a:pt x="44223" y="350068"/>
                  </a:cubicBezTo>
                  <a:cubicBezTo>
                    <a:pt x="47888" y="350801"/>
                    <a:pt x="50821" y="346769"/>
                    <a:pt x="47522" y="342370"/>
                  </a:cubicBezTo>
                  <a:cubicBezTo>
                    <a:pt x="45323" y="339071"/>
                    <a:pt x="42757" y="335039"/>
                    <a:pt x="47888" y="333207"/>
                  </a:cubicBezTo>
                  <a:cubicBezTo>
                    <a:pt x="54120" y="330641"/>
                    <a:pt x="57418" y="318179"/>
                    <a:pt x="66215" y="324776"/>
                  </a:cubicBezTo>
                  <a:cubicBezTo>
                    <a:pt x="73913" y="330274"/>
                    <a:pt x="69881" y="337972"/>
                    <a:pt x="64749" y="344569"/>
                  </a:cubicBezTo>
                  <a:cubicBezTo>
                    <a:pt x="62916" y="347135"/>
                    <a:pt x="61450" y="349701"/>
                    <a:pt x="60351" y="352633"/>
                  </a:cubicBezTo>
                  <a:cubicBezTo>
                    <a:pt x="58518" y="357398"/>
                    <a:pt x="51920" y="363629"/>
                    <a:pt x="58885" y="367295"/>
                  </a:cubicBezTo>
                  <a:cubicBezTo>
                    <a:pt x="65849" y="370960"/>
                    <a:pt x="65116" y="362163"/>
                    <a:pt x="67315" y="358131"/>
                  </a:cubicBezTo>
                  <a:cubicBezTo>
                    <a:pt x="69881" y="352633"/>
                    <a:pt x="74646" y="351900"/>
                    <a:pt x="79777" y="351534"/>
                  </a:cubicBezTo>
                  <a:cubicBezTo>
                    <a:pt x="86375" y="351167"/>
                    <a:pt x="91506" y="350068"/>
                    <a:pt x="91506" y="340904"/>
                  </a:cubicBezTo>
                  <a:cubicBezTo>
                    <a:pt x="91506" y="332840"/>
                    <a:pt x="95172" y="330274"/>
                    <a:pt x="98837" y="339804"/>
                  </a:cubicBezTo>
                  <a:cubicBezTo>
                    <a:pt x="99570" y="342004"/>
                    <a:pt x="100303" y="343103"/>
                    <a:pt x="102503" y="342370"/>
                  </a:cubicBezTo>
                  <a:cubicBezTo>
                    <a:pt x="107268" y="340171"/>
                    <a:pt x="107268" y="335772"/>
                    <a:pt x="107634" y="331374"/>
                  </a:cubicBezTo>
                  <a:cubicBezTo>
                    <a:pt x="109833" y="314513"/>
                    <a:pt x="118264" y="303884"/>
                    <a:pt x="132192" y="299485"/>
                  </a:cubicBezTo>
                  <a:cubicBezTo>
                    <a:pt x="129993" y="295820"/>
                    <a:pt x="127427" y="292154"/>
                    <a:pt x="125961" y="288489"/>
                  </a:cubicBezTo>
                  <a:cubicBezTo>
                    <a:pt x="124495" y="284091"/>
                    <a:pt x="117164" y="285923"/>
                    <a:pt x="117164" y="280059"/>
                  </a:cubicBezTo>
                  <a:cubicBezTo>
                    <a:pt x="120830" y="274927"/>
                    <a:pt x="124861" y="279326"/>
                    <a:pt x="128893" y="279326"/>
                  </a:cubicBezTo>
                  <a:cubicBezTo>
                    <a:pt x="131093" y="279326"/>
                    <a:pt x="133658" y="278226"/>
                    <a:pt x="135125" y="276393"/>
                  </a:cubicBezTo>
                  <a:cubicBezTo>
                    <a:pt x="136957" y="273827"/>
                    <a:pt x="134391" y="271262"/>
                    <a:pt x="132192" y="270895"/>
                  </a:cubicBezTo>
                  <a:cubicBezTo>
                    <a:pt x="116065" y="267230"/>
                    <a:pt x="117897" y="255867"/>
                    <a:pt x="120830" y="244504"/>
                  </a:cubicBezTo>
                  <a:cubicBezTo>
                    <a:pt x="123029" y="236074"/>
                    <a:pt x="117164" y="228743"/>
                    <a:pt x="118997" y="220679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43" name="Freeform: Shape 25442">
              <a:extLst>
                <a:ext uri="{FF2B5EF4-FFF2-40B4-BE49-F238E27FC236}">
                  <a16:creationId xmlns:a16="http://schemas.microsoft.com/office/drawing/2014/main" id="{9586381D-4BFD-46B0-AFD5-44AFCBAB6E0A}"/>
                </a:ext>
              </a:extLst>
            </p:cNvPr>
            <p:cNvSpPr/>
            <p:nvPr/>
          </p:nvSpPr>
          <p:spPr>
            <a:xfrm>
              <a:off x="10334144" y="5820674"/>
              <a:ext cx="241541" cy="819598"/>
            </a:xfrm>
            <a:custGeom>
              <a:avLst/>
              <a:gdLst>
                <a:gd name="connsiteX0" fmla="*/ 103730 w 241541"/>
                <a:gd name="connsiteY0" fmla="*/ 786244 h 819598"/>
                <a:gd name="connsiteX1" fmla="*/ 92368 w 241541"/>
                <a:gd name="connsiteY1" fmla="*/ 771582 h 819598"/>
                <a:gd name="connsiteX2" fmla="*/ 99699 w 241541"/>
                <a:gd name="connsiteY2" fmla="*/ 759486 h 819598"/>
                <a:gd name="connsiteX3" fmla="*/ 109595 w 241541"/>
                <a:gd name="connsiteY3" fmla="*/ 749590 h 819598"/>
                <a:gd name="connsiteX4" fmla="*/ 95667 w 241541"/>
                <a:gd name="connsiteY4" fmla="*/ 722833 h 819598"/>
                <a:gd name="connsiteX5" fmla="*/ 84304 w 241541"/>
                <a:gd name="connsiteY5" fmla="*/ 700474 h 819598"/>
                <a:gd name="connsiteX6" fmla="*/ 77340 w 241541"/>
                <a:gd name="connsiteY6" fmla="*/ 691677 h 819598"/>
                <a:gd name="connsiteX7" fmla="*/ 67810 w 241541"/>
                <a:gd name="connsiteY7" fmla="*/ 681414 h 819598"/>
                <a:gd name="connsiteX8" fmla="*/ 21992 w 241541"/>
                <a:gd name="connsiteY8" fmla="*/ 627533 h 819598"/>
                <a:gd name="connsiteX9" fmla="*/ 36287 w 241541"/>
                <a:gd name="connsiteY9" fmla="*/ 627166 h 819598"/>
                <a:gd name="connsiteX10" fmla="*/ 33355 w 241541"/>
                <a:gd name="connsiteY10" fmla="*/ 615437 h 819598"/>
                <a:gd name="connsiteX11" fmla="*/ 22359 w 241541"/>
                <a:gd name="connsiteY11" fmla="*/ 617636 h 819598"/>
                <a:gd name="connsiteX12" fmla="*/ 16128 w 241541"/>
                <a:gd name="connsiteY12" fmla="*/ 616170 h 819598"/>
                <a:gd name="connsiteX13" fmla="*/ 9897 w 241541"/>
                <a:gd name="connsiteY13" fmla="*/ 605907 h 819598"/>
                <a:gd name="connsiteX14" fmla="*/ 0 w 241541"/>
                <a:gd name="connsiteY14" fmla="*/ 601142 h 819598"/>
                <a:gd name="connsiteX15" fmla="*/ 27857 w 241541"/>
                <a:gd name="connsiteY15" fmla="*/ 590146 h 819598"/>
                <a:gd name="connsiteX16" fmla="*/ 28590 w 241541"/>
                <a:gd name="connsiteY16" fmla="*/ 578050 h 819598"/>
                <a:gd name="connsiteX17" fmla="*/ 28590 w 241541"/>
                <a:gd name="connsiteY17" fmla="*/ 572918 h 819598"/>
                <a:gd name="connsiteX18" fmla="*/ 28957 w 241541"/>
                <a:gd name="connsiteY18" fmla="*/ 563388 h 819598"/>
                <a:gd name="connsiteX19" fmla="*/ 28590 w 241541"/>
                <a:gd name="connsiteY19" fmla="*/ 553125 h 819598"/>
                <a:gd name="connsiteX20" fmla="*/ 39220 w 241541"/>
                <a:gd name="connsiteY20" fmla="*/ 553492 h 819598"/>
                <a:gd name="connsiteX21" fmla="*/ 60845 w 241541"/>
                <a:gd name="connsiteY21" fmla="*/ 582815 h 819598"/>
                <a:gd name="connsiteX22" fmla="*/ 63778 w 241541"/>
                <a:gd name="connsiteY22" fmla="*/ 551659 h 819598"/>
                <a:gd name="connsiteX23" fmla="*/ 57180 w 241541"/>
                <a:gd name="connsiteY23" fmla="*/ 498511 h 819598"/>
                <a:gd name="connsiteX24" fmla="*/ 43618 w 241541"/>
                <a:gd name="connsiteY24" fmla="*/ 470287 h 819598"/>
                <a:gd name="connsiteX25" fmla="*/ 50949 w 241541"/>
                <a:gd name="connsiteY25" fmla="*/ 451594 h 819598"/>
                <a:gd name="connsiteX26" fmla="*/ 50949 w 241541"/>
                <a:gd name="connsiteY26" fmla="*/ 444263 h 819598"/>
                <a:gd name="connsiteX27" fmla="*/ 47283 w 241541"/>
                <a:gd name="connsiteY27" fmla="*/ 425203 h 819598"/>
                <a:gd name="connsiteX28" fmla="*/ 43618 w 241541"/>
                <a:gd name="connsiteY28" fmla="*/ 383418 h 819598"/>
                <a:gd name="connsiteX29" fmla="*/ 36287 w 241541"/>
                <a:gd name="connsiteY29" fmla="*/ 353728 h 819598"/>
                <a:gd name="connsiteX30" fmla="*/ 39953 w 241541"/>
                <a:gd name="connsiteY30" fmla="*/ 342365 h 819598"/>
                <a:gd name="connsiteX31" fmla="*/ 57547 w 241541"/>
                <a:gd name="connsiteY31" fmla="*/ 298014 h 819598"/>
                <a:gd name="connsiteX32" fmla="*/ 51682 w 241541"/>
                <a:gd name="connsiteY32" fmla="*/ 277122 h 819598"/>
                <a:gd name="connsiteX33" fmla="*/ 47283 w 241541"/>
                <a:gd name="connsiteY33" fmla="*/ 228739 h 819598"/>
                <a:gd name="connsiteX34" fmla="*/ 51315 w 241541"/>
                <a:gd name="connsiteY34" fmla="*/ 215910 h 819598"/>
                <a:gd name="connsiteX35" fmla="*/ 54981 w 241541"/>
                <a:gd name="connsiteY35" fmla="*/ 186220 h 819598"/>
                <a:gd name="connsiteX36" fmla="*/ 59013 w 241541"/>
                <a:gd name="connsiteY36" fmla="*/ 163128 h 819598"/>
                <a:gd name="connsiteX37" fmla="*/ 58280 w 241541"/>
                <a:gd name="connsiteY37" fmla="*/ 162761 h 819598"/>
                <a:gd name="connsiteX38" fmla="*/ 48383 w 241541"/>
                <a:gd name="connsiteY38" fmla="*/ 155064 h 819598"/>
                <a:gd name="connsiteX39" fmla="*/ 24558 w 241541"/>
                <a:gd name="connsiteY39" fmla="*/ 161295 h 819598"/>
                <a:gd name="connsiteX40" fmla="*/ 21259 w 241541"/>
                <a:gd name="connsiteY40" fmla="*/ 160196 h 819598"/>
                <a:gd name="connsiteX41" fmla="*/ 12829 w 241541"/>
                <a:gd name="connsiteY41" fmla="*/ 72226 h 819598"/>
                <a:gd name="connsiteX42" fmla="*/ 16494 w 241541"/>
                <a:gd name="connsiteY42" fmla="*/ 60497 h 819598"/>
                <a:gd name="connsiteX43" fmla="*/ 9897 w 241541"/>
                <a:gd name="connsiteY43" fmla="*/ 44369 h 819598"/>
                <a:gd name="connsiteX44" fmla="*/ 13562 w 241541"/>
                <a:gd name="connsiteY44" fmla="*/ 15046 h 819598"/>
                <a:gd name="connsiteX45" fmla="*/ 31522 w 241541"/>
                <a:gd name="connsiteY45" fmla="*/ 18 h 819598"/>
                <a:gd name="connsiteX46" fmla="*/ 69276 w 241541"/>
                <a:gd name="connsiteY46" fmla="*/ 2584 h 819598"/>
                <a:gd name="connsiteX47" fmla="*/ 75140 w 241541"/>
                <a:gd name="connsiteY47" fmla="*/ 8082 h 819598"/>
                <a:gd name="connsiteX48" fmla="*/ 71842 w 241541"/>
                <a:gd name="connsiteY48" fmla="*/ 13580 h 819598"/>
                <a:gd name="connsiteX49" fmla="*/ 65977 w 241541"/>
                <a:gd name="connsiteY49" fmla="*/ 15780 h 819598"/>
                <a:gd name="connsiteX50" fmla="*/ 71108 w 241541"/>
                <a:gd name="connsiteY50" fmla="*/ 20545 h 819598"/>
                <a:gd name="connsiteX51" fmla="*/ 78073 w 241541"/>
                <a:gd name="connsiteY51" fmla="*/ 29341 h 819598"/>
                <a:gd name="connsiteX52" fmla="*/ 90902 w 241541"/>
                <a:gd name="connsiteY52" fmla="*/ 68928 h 819598"/>
                <a:gd name="connsiteX53" fmla="*/ 97866 w 241541"/>
                <a:gd name="connsiteY53" fmla="*/ 94219 h 819598"/>
                <a:gd name="connsiteX54" fmla="*/ 112894 w 241541"/>
                <a:gd name="connsiteY54" fmla="*/ 116578 h 819598"/>
                <a:gd name="connsiteX55" fmla="*/ 113627 w 241541"/>
                <a:gd name="connsiteY55" fmla="*/ 125374 h 819598"/>
                <a:gd name="connsiteX56" fmla="*/ 109595 w 241541"/>
                <a:gd name="connsiteY56" fmla="*/ 138203 h 819598"/>
                <a:gd name="connsiteX57" fmla="*/ 134153 w 241541"/>
                <a:gd name="connsiteY57" fmla="*/ 257328 h 819598"/>
                <a:gd name="connsiteX58" fmla="*/ 141850 w 241541"/>
                <a:gd name="connsiteY58" fmla="*/ 268691 h 819598"/>
                <a:gd name="connsiteX59" fmla="*/ 143683 w 241541"/>
                <a:gd name="connsiteY59" fmla="*/ 275655 h 819598"/>
                <a:gd name="connsiteX60" fmla="*/ 140018 w 241541"/>
                <a:gd name="connsiteY60" fmla="*/ 300580 h 819598"/>
                <a:gd name="connsiteX61" fmla="*/ 159811 w 241541"/>
                <a:gd name="connsiteY61" fmla="*/ 391115 h 819598"/>
                <a:gd name="connsiteX62" fmla="*/ 149914 w 241541"/>
                <a:gd name="connsiteY62" fmla="*/ 412374 h 819598"/>
                <a:gd name="connsiteX63" fmla="*/ 166409 w 241541"/>
                <a:gd name="connsiteY63" fmla="*/ 447929 h 819598"/>
                <a:gd name="connsiteX64" fmla="*/ 168974 w 241541"/>
                <a:gd name="connsiteY64" fmla="*/ 457825 h 819598"/>
                <a:gd name="connsiteX65" fmla="*/ 178871 w 241541"/>
                <a:gd name="connsiteY65" fmla="*/ 498144 h 819598"/>
                <a:gd name="connsiteX66" fmla="*/ 185102 w 241541"/>
                <a:gd name="connsiteY66" fmla="*/ 520137 h 819598"/>
                <a:gd name="connsiteX67" fmla="*/ 154313 w 241541"/>
                <a:gd name="connsiteY67" fmla="*/ 530033 h 819598"/>
                <a:gd name="connsiteX68" fmla="*/ 163843 w 241541"/>
                <a:gd name="connsiteY68" fmla="*/ 552392 h 819598"/>
                <a:gd name="connsiteX69" fmla="*/ 161644 w 241541"/>
                <a:gd name="connsiteY69" fmla="*/ 541396 h 819598"/>
                <a:gd name="connsiteX70" fmla="*/ 160910 w 241541"/>
                <a:gd name="connsiteY70" fmla="*/ 535165 h 819598"/>
                <a:gd name="connsiteX71" fmla="*/ 167875 w 241541"/>
                <a:gd name="connsiteY71" fmla="*/ 535165 h 819598"/>
                <a:gd name="connsiteX72" fmla="*/ 190600 w 241541"/>
                <a:gd name="connsiteY72" fmla="*/ 548360 h 819598"/>
                <a:gd name="connsiteX73" fmla="*/ 197564 w 241541"/>
                <a:gd name="connsiteY73" fmla="*/ 615070 h 819598"/>
                <a:gd name="connsiteX74" fmla="*/ 197564 w 241541"/>
                <a:gd name="connsiteY74" fmla="*/ 620568 h 819598"/>
                <a:gd name="connsiteX75" fmla="*/ 216624 w 241541"/>
                <a:gd name="connsiteY75" fmla="*/ 661987 h 819598"/>
                <a:gd name="connsiteX76" fmla="*/ 218824 w 241541"/>
                <a:gd name="connsiteY76" fmla="*/ 664919 h 819598"/>
                <a:gd name="connsiteX77" fmla="*/ 238983 w 241541"/>
                <a:gd name="connsiteY77" fmla="*/ 715502 h 819598"/>
                <a:gd name="connsiteX78" fmla="*/ 226521 w 241541"/>
                <a:gd name="connsiteY78" fmla="*/ 748490 h 819598"/>
                <a:gd name="connsiteX79" fmla="*/ 201230 w 241541"/>
                <a:gd name="connsiteY79" fmla="*/ 748124 h 819598"/>
                <a:gd name="connsiteX80" fmla="*/ 179970 w 241541"/>
                <a:gd name="connsiteY80" fmla="*/ 747757 h 819598"/>
                <a:gd name="connsiteX81" fmla="*/ 191700 w 241541"/>
                <a:gd name="connsiteY81" fmla="*/ 753988 h 819598"/>
                <a:gd name="connsiteX82" fmla="*/ 199397 w 241541"/>
                <a:gd name="connsiteY82" fmla="*/ 763518 h 819598"/>
                <a:gd name="connsiteX83" fmla="*/ 179237 w 241541"/>
                <a:gd name="connsiteY83" fmla="*/ 788443 h 819598"/>
                <a:gd name="connsiteX84" fmla="*/ 161644 w 241541"/>
                <a:gd name="connsiteY84" fmla="*/ 782212 h 819598"/>
                <a:gd name="connsiteX85" fmla="*/ 155412 w 241541"/>
                <a:gd name="connsiteY85" fmla="*/ 748124 h 819598"/>
                <a:gd name="connsiteX86" fmla="*/ 148815 w 241541"/>
                <a:gd name="connsiteY86" fmla="*/ 719900 h 819598"/>
                <a:gd name="connsiteX87" fmla="*/ 126456 w 241541"/>
                <a:gd name="connsiteY87" fmla="*/ 726131 h 819598"/>
                <a:gd name="connsiteX88" fmla="*/ 138918 w 241541"/>
                <a:gd name="connsiteY88" fmla="*/ 780746 h 819598"/>
                <a:gd name="connsiteX89" fmla="*/ 126456 w 241541"/>
                <a:gd name="connsiteY89" fmla="*/ 819599 h 819598"/>
                <a:gd name="connsiteX90" fmla="*/ 111428 w 241541"/>
                <a:gd name="connsiteY90" fmla="*/ 793575 h 819598"/>
                <a:gd name="connsiteX91" fmla="*/ 107396 w 241541"/>
                <a:gd name="connsiteY91" fmla="*/ 781845 h 819598"/>
                <a:gd name="connsiteX92" fmla="*/ 103730 w 241541"/>
                <a:gd name="connsiteY92" fmla="*/ 786244 h 81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1541" h="819598">
                  <a:moveTo>
                    <a:pt x="103730" y="786244"/>
                  </a:moveTo>
                  <a:cubicBezTo>
                    <a:pt x="97866" y="783312"/>
                    <a:pt x="93467" y="778546"/>
                    <a:pt x="92368" y="771582"/>
                  </a:cubicBezTo>
                  <a:cubicBezTo>
                    <a:pt x="94934" y="767550"/>
                    <a:pt x="97499" y="763518"/>
                    <a:pt x="99699" y="759486"/>
                  </a:cubicBezTo>
                  <a:cubicBezTo>
                    <a:pt x="102264" y="755821"/>
                    <a:pt x="107029" y="755455"/>
                    <a:pt x="109595" y="749590"/>
                  </a:cubicBezTo>
                  <a:cubicBezTo>
                    <a:pt x="95300" y="745924"/>
                    <a:pt x="92734" y="735661"/>
                    <a:pt x="95667" y="722833"/>
                  </a:cubicBezTo>
                  <a:cubicBezTo>
                    <a:pt x="98232" y="712203"/>
                    <a:pt x="93834" y="705239"/>
                    <a:pt x="84304" y="700474"/>
                  </a:cubicBezTo>
                  <a:cubicBezTo>
                    <a:pt x="80638" y="698641"/>
                    <a:pt x="75507" y="697541"/>
                    <a:pt x="77340" y="691677"/>
                  </a:cubicBezTo>
                  <a:cubicBezTo>
                    <a:pt x="75140" y="687278"/>
                    <a:pt x="72575" y="684346"/>
                    <a:pt x="67810" y="681414"/>
                  </a:cubicBezTo>
                  <a:cubicBezTo>
                    <a:pt x="48750" y="669318"/>
                    <a:pt x="33355" y="649892"/>
                    <a:pt x="21992" y="627533"/>
                  </a:cubicBezTo>
                  <a:cubicBezTo>
                    <a:pt x="26391" y="621668"/>
                    <a:pt x="31889" y="634130"/>
                    <a:pt x="36287" y="627166"/>
                  </a:cubicBezTo>
                  <a:cubicBezTo>
                    <a:pt x="39220" y="622401"/>
                    <a:pt x="35188" y="618735"/>
                    <a:pt x="33355" y="615437"/>
                  </a:cubicBezTo>
                  <a:cubicBezTo>
                    <a:pt x="28223" y="606640"/>
                    <a:pt x="25658" y="615803"/>
                    <a:pt x="22359" y="617636"/>
                  </a:cubicBezTo>
                  <a:cubicBezTo>
                    <a:pt x="19793" y="618735"/>
                    <a:pt x="17227" y="619102"/>
                    <a:pt x="16128" y="616170"/>
                  </a:cubicBezTo>
                  <a:cubicBezTo>
                    <a:pt x="14662" y="612138"/>
                    <a:pt x="15761" y="607373"/>
                    <a:pt x="9897" y="605907"/>
                  </a:cubicBezTo>
                  <a:cubicBezTo>
                    <a:pt x="6598" y="605174"/>
                    <a:pt x="1833" y="607006"/>
                    <a:pt x="0" y="601142"/>
                  </a:cubicBezTo>
                  <a:cubicBezTo>
                    <a:pt x="11363" y="602241"/>
                    <a:pt x="20893" y="598576"/>
                    <a:pt x="27857" y="590146"/>
                  </a:cubicBezTo>
                  <a:cubicBezTo>
                    <a:pt x="29690" y="587946"/>
                    <a:pt x="40319" y="582815"/>
                    <a:pt x="28590" y="578050"/>
                  </a:cubicBezTo>
                  <a:cubicBezTo>
                    <a:pt x="26024" y="576950"/>
                    <a:pt x="25291" y="573651"/>
                    <a:pt x="28590" y="572918"/>
                  </a:cubicBezTo>
                  <a:cubicBezTo>
                    <a:pt x="42518" y="569986"/>
                    <a:pt x="37020" y="567054"/>
                    <a:pt x="28957" y="563388"/>
                  </a:cubicBezTo>
                  <a:cubicBezTo>
                    <a:pt x="23458" y="560823"/>
                    <a:pt x="23825" y="556424"/>
                    <a:pt x="28590" y="553125"/>
                  </a:cubicBezTo>
                  <a:cubicBezTo>
                    <a:pt x="31889" y="550926"/>
                    <a:pt x="36287" y="546894"/>
                    <a:pt x="39220" y="553492"/>
                  </a:cubicBezTo>
                  <a:cubicBezTo>
                    <a:pt x="43985" y="564855"/>
                    <a:pt x="58646" y="567787"/>
                    <a:pt x="60845" y="582815"/>
                  </a:cubicBezTo>
                  <a:cubicBezTo>
                    <a:pt x="71842" y="571819"/>
                    <a:pt x="64877" y="560456"/>
                    <a:pt x="63778" y="551659"/>
                  </a:cubicBezTo>
                  <a:cubicBezTo>
                    <a:pt x="61212" y="534065"/>
                    <a:pt x="57547" y="516471"/>
                    <a:pt x="57180" y="498511"/>
                  </a:cubicBezTo>
                  <a:cubicBezTo>
                    <a:pt x="56813" y="487515"/>
                    <a:pt x="52048" y="477985"/>
                    <a:pt x="43618" y="470287"/>
                  </a:cubicBezTo>
                  <a:cubicBezTo>
                    <a:pt x="38120" y="461124"/>
                    <a:pt x="49483" y="458192"/>
                    <a:pt x="50949" y="451594"/>
                  </a:cubicBezTo>
                  <a:cubicBezTo>
                    <a:pt x="50949" y="449028"/>
                    <a:pt x="50949" y="446829"/>
                    <a:pt x="50949" y="444263"/>
                  </a:cubicBezTo>
                  <a:cubicBezTo>
                    <a:pt x="48017" y="438399"/>
                    <a:pt x="43985" y="432534"/>
                    <a:pt x="47283" y="425203"/>
                  </a:cubicBezTo>
                  <a:cubicBezTo>
                    <a:pt x="42518" y="411641"/>
                    <a:pt x="43618" y="397346"/>
                    <a:pt x="43618" y="383418"/>
                  </a:cubicBezTo>
                  <a:cubicBezTo>
                    <a:pt x="43618" y="372788"/>
                    <a:pt x="43252" y="362525"/>
                    <a:pt x="36287" y="353728"/>
                  </a:cubicBezTo>
                  <a:cubicBezTo>
                    <a:pt x="37387" y="350063"/>
                    <a:pt x="38853" y="346397"/>
                    <a:pt x="39953" y="342365"/>
                  </a:cubicBezTo>
                  <a:cubicBezTo>
                    <a:pt x="59379" y="337967"/>
                    <a:pt x="69642" y="312309"/>
                    <a:pt x="57547" y="298014"/>
                  </a:cubicBezTo>
                  <a:cubicBezTo>
                    <a:pt x="52048" y="291417"/>
                    <a:pt x="52415" y="285185"/>
                    <a:pt x="51682" y="277122"/>
                  </a:cubicBezTo>
                  <a:cubicBezTo>
                    <a:pt x="49849" y="260994"/>
                    <a:pt x="57913" y="244133"/>
                    <a:pt x="47283" y="228739"/>
                  </a:cubicBezTo>
                  <a:cubicBezTo>
                    <a:pt x="43618" y="223240"/>
                    <a:pt x="47650" y="218842"/>
                    <a:pt x="51315" y="215910"/>
                  </a:cubicBezTo>
                  <a:cubicBezTo>
                    <a:pt x="63045" y="207113"/>
                    <a:pt x="60845" y="197583"/>
                    <a:pt x="54981" y="186220"/>
                  </a:cubicBezTo>
                  <a:cubicBezTo>
                    <a:pt x="50582" y="178156"/>
                    <a:pt x="38853" y="167526"/>
                    <a:pt x="59013" y="163128"/>
                  </a:cubicBezTo>
                  <a:cubicBezTo>
                    <a:pt x="59379" y="163128"/>
                    <a:pt x="58280" y="162761"/>
                    <a:pt x="58280" y="162761"/>
                  </a:cubicBezTo>
                  <a:cubicBezTo>
                    <a:pt x="52048" y="163861"/>
                    <a:pt x="55347" y="151399"/>
                    <a:pt x="48383" y="155064"/>
                  </a:cubicBezTo>
                  <a:cubicBezTo>
                    <a:pt x="40686" y="159096"/>
                    <a:pt x="31156" y="154698"/>
                    <a:pt x="24558" y="161295"/>
                  </a:cubicBezTo>
                  <a:cubicBezTo>
                    <a:pt x="23458" y="160929"/>
                    <a:pt x="21259" y="160562"/>
                    <a:pt x="21259" y="160196"/>
                  </a:cubicBezTo>
                  <a:cubicBezTo>
                    <a:pt x="27124" y="130140"/>
                    <a:pt x="21992" y="100816"/>
                    <a:pt x="12829" y="72226"/>
                  </a:cubicBezTo>
                  <a:cubicBezTo>
                    <a:pt x="10996" y="66362"/>
                    <a:pt x="15395" y="64529"/>
                    <a:pt x="16494" y="60497"/>
                  </a:cubicBezTo>
                  <a:cubicBezTo>
                    <a:pt x="18327" y="53533"/>
                    <a:pt x="18327" y="47302"/>
                    <a:pt x="9897" y="44369"/>
                  </a:cubicBezTo>
                  <a:cubicBezTo>
                    <a:pt x="15761" y="35206"/>
                    <a:pt x="13195" y="24943"/>
                    <a:pt x="13562" y="15046"/>
                  </a:cubicBezTo>
                  <a:cubicBezTo>
                    <a:pt x="13562" y="4783"/>
                    <a:pt x="17227" y="-348"/>
                    <a:pt x="31522" y="18"/>
                  </a:cubicBezTo>
                  <a:cubicBezTo>
                    <a:pt x="43985" y="385"/>
                    <a:pt x="56080" y="8815"/>
                    <a:pt x="69276" y="2584"/>
                  </a:cubicBezTo>
                  <a:cubicBezTo>
                    <a:pt x="72575" y="1118"/>
                    <a:pt x="74407" y="5516"/>
                    <a:pt x="75140" y="8082"/>
                  </a:cubicBezTo>
                  <a:cubicBezTo>
                    <a:pt x="76240" y="11014"/>
                    <a:pt x="74407" y="12481"/>
                    <a:pt x="71842" y="13580"/>
                  </a:cubicBezTo>
                  <a:cubicBezTo>
                    <a:pt x="69642" y="14313"/>
                    <a:pt x="64877" y="9182"/>
                    <a:pt x="65977" y="15780"/>
                  </a:cubicBezTo>
                  <a:cubicBezTo>
                    <a:pt x="66343" y="17612"/>
                    <a:pt x="70009" y="20911"/>
                    <a:pt x="71108" y="20545"/>
                  </a:cubicBezTo>
                  <a:cubicBezTo>
                    <a:pt x="83571" y="15780"/>
                    <a:pt x="79539" y="23110"/>
                    <a:pt x="78073" y="29341"/>
                  </a:cubicBezTo>
                  <a:cubicBezTo>
                    <a:pt x="74041" y="45103"/>
                    <a:pt x="83204" y="57565"/>
                    <a:pt x="90902" y="68928"/>
                  </a:cubicBezTo>
                  <a:cubicBezTo>
                    <a:pt x="96400" y="77358"/>
                    <a:pt x="97499" y="84689"/>
                    <a:pt x="97866" y="94219"/>
                  </a:cubicBezTo>
                  <a:cubicBezTo>
                    <a:pt x="98232" y="102649"/>
                    <a:pt x="95300" y="116944"/>
                    <a:pt x="112894" y="116578"/>
                  </a:cubicBezTo>
                  <a:cubicBezTo>
                    <a:pt x="118392" y="116578"/>
                    <a:pt x="119125" y="121709"/>
                    <a:pt x="113627" y="125374"/>
                  </a:cubicBezTo>
                  <a:cubicBezTo>
                    <a:pt x="108862" y="128673"/>
                    <a:pt x="107762" y="132705"/>
                    <a:pt x="109595" y="138203"/>
                  </a:cubicBezTo>
                  <a:cubicBezTo>
                    <a:pt x="121691" y="177057"/>
                    <a:pt x="121691" y="218475"/>
                    <a:pt x="134153" y="257328"/>
                  </a:cubicBezTo>
                  <a:cubicBezTo>
                    <a:pt x="135619" y="262094"/>
                    <a:pt x="132320" y="269058"/>
                    <a:pt x="141850" y="268691"/>
                  </a:cubicBezTo>
                  <a:cubicBezTo>
                    <a:pt x="145149" y="268691"/>
                    <a:pt x="146982" y="274189"/>
                    <a:pt x="143683" y="275655"/>
                  </a:cubicBezTo>
                  <a:cubicBezTo>
                    <a:pt x="128289" y="282253"/>
                    <a:pt x="137085" y="292883"/>
                    <a:pt x="140018" y="300580"/>
                  </a:cubicBezTo>
                  <a:cubicBezTo>
                    <a:pt x="151014" y="329903"/>
                    <a:pt x="150647" y="361425"/>
                    <a:pt x="159811" y="391115"/>
                  </a:cubicBezTo>
                  <a:cubicBezTo>
                    <a:pt x="162743" y="400645"/>
                    <a:pt x="155046" y="405777"/>
                    <a:pt x="149914" y="412374"/>
                  </a:cubicBezTo>
                  <a:cubicBezTo>
                    <a:pt x="166042" y="413841"/>
                    <a:pt x="176305" y="435466"/>
                    <a:pt x="166409" y="447929"/>
                  </a:cubicBezTo>
                  <a:cubicBezTo>
                    <a:pt x="160910" y="454893"/>
                    <a:pt x="164209" y="453427"/>
                    <a:pt x="168974" y="457825"/>
                  </a:cubicBezTo>
                  <a:cubicBezTo>
                    <a:pt x="179970" y="468088"/>
                    <a:pt x="176672" y="484582"/>
                    <a:pt x="178871" y="498144"/>
                  </a:cubicBezTo>
                  <a:cubicBezTo>
                    <a:pt x="180337" y="505842"/>
                    <a:pt x="178138" y="514272"/>
                    <a:pt x="185102" y="520137"/>
                  </a:cubicBezTo>
                  <a:cubicBezTo>
                    <a:pt x="173739" y="524535"/>
                    <a:pt x="160177" y="519404"/>
                    <a:pt x="154313" y="530033"/>
                  </a:cubicBezTo>
                  <a:cubicBezTo>
                    <a:pt x="149181" y="539197"/>
                    <a:pt x="158345" y="545061"/>
                    <a:pt x="163843" y="552392"/>
                  </a:cubicBezTo>
                  <a:cubicBezTo>
                    <a:pt x="166775" y="547261"/>
                    <a:pt x="163110" y="544695"/>
                    <a:pt x="161644" y="541396"/>
                  </a:cubicBezTo>
                  <a:cubicBezTo>
                    <a:pt x="160544" y="539197"/>
                    <a:pt x="157612" y="536998"/>
                    <a:pt x="160910" y="535165"/>
                  </a:cubicBezTo>
                  <a:cubicBezTo>
                    <a:pt x="162743" y="534065"/>
                    <a:pt x="167875" y="534798"/>
                    <a:pt x="167875" y="535165"/>
                  </a:cubicBezTo>
                  <a:cubicBezTo>
                    <a:pt x="168974" y="550926"/>
                    <a:pt x="192799" y="525635"/>
                    <a:pt x="190600" y="548360"/>
                  </a:cubicBezTo>
                  <a:cubicBezTo>
                    <a:pt x="188401" y="570719"/>
                    <a:pt x="192799" y="593078"/>
                    <a:pt x="197564" y="615070"/>
                  </a:cubicBezTo>
                  <a:cubicBezTo>
                    <a:pt x="197931" y="616903"/>
                    <a:pt x="198664" y="619469"/>
                    <a:pt x="197564" y="620568"/>
                  </a:cubicBezTo>
                  <a:cubicBezTo>
                    <a:pt x="179604" y="645493"/>
                    <a:pt x="210393" y="648059"/>
                    <a:pt x="216624" y="661987"/>
                  </a:cubicBezTo>
                  <a:cubicBezTo>
                    <a:pt x="217357" y="663087"/>
                    <a:pt x="218824" y="664186"/>
                    <a:pt x="218824" y="664919"/>
                  </a:cubicBezTo>
                  <a:cubicBezTo>
                    <a:pt x="216258" y="685446"/>
                    <a:pt x="234218" y="697541"/>
                    <a:pt x="238983" y="715502"/>
                  </a:cubicBezTo>
                  <a:cubicBezTo>
                    <a:pt x="244115" y="734562"/>
                    <a:pt x="242282" y="740060"/>
                    <a:pt x="226521" y="748490"/>
                  </a:cubicBezTo>
                  <a:cubicBezTo>
                    <a:pt x="218090" y="756187"/>
                    <a:pt x="208927" y="755088"/>
                    <a:pt x="201230" y="748124"/>
                  </a:cubicBezTo>
                  <a:cubicBezTo>
                    <a:pt x="193166" y="740793"/>
                    <a:pt x="187301" y="745191"/>
                    <a:pt x="179970" y="747757"/>
                  </a:cubicBezTo>
                  <a:cubicBezTo>
                    <a:pt x="182903" y="755455"/>
                    <a:pt x="188034" y="752889"/>
                    <a:pt x="191700" y="753988"/>
                  </a:cubicBezTo>
                  <a:cubicBezTo>
                    <a:pt x="196465" y="755455"/>
                    <a:pt x="199397" y="758753"/>
                    <a:pt x="199397" y="763518"/>
                  </a:cubicBezTo>
                  <a:cubicBezTo>
                    <a:pt x="199030" y="776714"/>
                    <a:pt x="186935" y="781845"/>
                    <a:pt x="179237" y="788443"/>
                  </a:cubicBezTo>
                  <a:cubicBezTo>
                    <a:pt x="173739" y="793208"/>
                    <a:pt x="164576" y="787344"/>
                    <a:pt x="161644" y="782212"/>
                  </a:cubicBezTo>
                  <a:cubicBezTo>
                    <a:pt x="155046" y="772315"/>
                    <a:pt x="146982" y="761319"/>
                    <a:pt x="155412" y="748124"/>
                  </a:cubicBezTo>
                  <a:cubicBezTo>
                    <a:pt x="163476" y="736028"/>
                    <a:pt x="155412" y="726865"/>
                    <a:pt x="148815" y="719900"/>
                  </a:cubicBezTo>
                  <a:cubicBezTo>
                    <a:pt x="140384" y="711103"/>
                    <a:pt x="134153" y="722099"/>
                    <a:pt x="126456" y="726131"/>
                  </a:cubicBezTo>
                  <a:cubicBezTo>
                    <a:pt x="145882" y="741526"/>
                    <a:pt x="150281" y="758753"/>
                    <a:pt x="138918" y="780746"/>
                  </a:cubicBezTo>
                  <a:cubicBezTo>
                    <a:pt x="132320" y="793208"/>
                    <a:pt x="134886" y="807870"/>
                    <a:pt x="126456" y="819599"/>
                  </a:cubicBezTo>
                  <a:cubicBezTo>
                    <a:pt x="121324" y="810802"/>
                    <a:pt x="116559" y="802005"/>
                    <a:pt x="111428" y="793575"/>
                  </a:cubicBezTo>
                  <a:cubicBezTo>
                    <a:pt x="108862" y="789909"/>
                    <a:pt x="112527" y="784411"/>
                    <a:pt x="107396" y="781845"/>
                  </a:cubicBezTo>
                  <a:cubicBezTo>
                    <a:pt x="107029" y="782212"/>
                    <a:pt x="105197" y="785144"/>
                    <a:pt x="103730" y="786244"/>
                  </a:cubicBezTo>
                  <a:close/>
                </a:path>
              </a:pathLst>
            </a:custGeom>
            <a:solidFill>
              <a:srgbClr val="C1A0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44" name="Freeform: Shape 25443">
              <a:extLst>
                <a:ext uri="{FF2B5EF4-FFF2-40B4-BE49-F238E27FC236}">
                  <a16:creationId xmlns:a16="http://schemas.microsoft.com/office/drawing/2014/main" id="{98BDF3AA-8C0D-407D-B1CE-2778F36F6974}"/>
                </a:ext>
              </a:extLst>
            </p:cNvPr>
            <p:cNvSpPr/>
            <p:nvPr/>
          </p:nvSpPr>
          <p:spPr>
            <a:xfrm>
              <a:off x="10269486" y="5273480"/>
              <a:ext cx="822348" cy="363373"/>
            </a:xfrm>
            <a:custGeom>
              <a:avLst/>
              <a:gdLst>
                <a:gd name="connsiteX0" fmla="*/ 821928 w 822348"/>
                <a:gd name="connsiteY0" fmla="*/ 116163 h 363373"/>
                <a:gd name="connsiteX1" fmla="*/ 795170 w 822348"/>
                <a:gd name="connsiteY1" fmla="*/ 115796 h 363373"/>
                <a:gd name="connsiteX2" fmla="*/ 779409 w 822348"/>
                <a:gd name="connsiteY2" fmla="*/ 121661 h 363373"/>
                <a:gd name="connsiteX3" fmla="*/ 736890 w 822348"/>
                <a:gd name="connsiteY3" fmla="*/ 128625 h 363373"/>
                <a:gd name="connsiteX4" fmla="*/ 710133 w 822348"/>
                <a:gd name="connsiteY4" fmla="*/ 139255 h 363373"/>
                <a:gd name="connsiteX5" fmla="*/ 703902 w 822348"/>
                <a:gd name="connsiteY5" fmla="*/ 146585 h 363373"/>
                <a:gd name="connsiteX6" fmla="*/ 690340 w 822348"/>
                <a:gd name="connsiteY6" fmla="*/ 130824 h 363373"/>
                <a:gd name="connsiteX7" fmla="*/ 663583 w 822348"/>
                <a:gd name="connsiteY7" fmla="*/ 122394 h 363373"/>
                <a:gd name="connsiteX8" fmla="*/ 652587 w 822348"/>
                <a:gd name="connsiteY8" fmla="*/ 139988 h 363373"/>
                <a:gd name="connsiteX9" fmla="*/ 634626 w 822348"/>
                <a:gd name="connsiteY9" fmla="*/ 149518 h 363373"/>
                <a:gd name="connsiteX10" fmla="*/ 611901 w 822348"/>
                <a:gd name="connsiteY10" fmla="*/ 127525 h 363373"/>
                <a:gd name="connsiteX11" fmla="*/ 594674 w 822348"/>
                <a:gd name="connsiteY11" fmla="*/ 121294 h 363373"/>
                <a:gd name="connsiteX12" fmla="*/ 606036 w 822348"/>
                <a:gd name="connsiteY12" fmla="*/ 138888 h 363373"/>
                <a:gd name="connsiteX13" fmla="*/ 609335 w 822348"/>
                <a:gd name="connsiteY13" fmla="*/ 150251 h 363373"/>
                <a:gd name="connsiteX14" fmla="*/ 600538 w 822348"/>
                <a:gd name="connsiteY14" fmla="*/ 156482 h 363373"/>
                <a:gd name="connsiteX15" fmla="*/ 591741 w 822348"/>
                <a:gd name="connsiteY15" fmla="*/ 147685 h 363373"/>
                <a:gd name="connsiteX16" fmla="*/ 551055 w 822348"/>
                <a:gd name="connsiteY16" fmla="*/ 119095 h 363373"/>
                <a:gd name="connsiteX17" fmla="*/ 559852 w 822348"/>
                <a:gd name="connsiteY17" fmla="*/ 109198 h 363373"/>
                <a:gd name="connsiteX18" fmla="*/ 566083 w 822348"/>
                <a:gd name="connsiteY18" fmla="*/ 95637 h 363373"/>
                <a:gd name="connsiteX19" fmla="*/ 557653 w 822348"/>
                <a:gd name="connsiteY19" fmla="*/ 87206 h 363373"/>
                <a:gd name="connsiteX20" fmla="*/ 547024 w 822348"/>
                <a:gd name="connsiteY20" fmla="*/ 96003 h 363373"/>
                <a:gd name="connsiteX21" fmla="*/ 515868 w 822348"/>
                <a:gd name="connsiteY21" fmla="*/ 124960 h 363373"/>
                <a:gd name="connsiteX22" fmla="*/ 521732 w 822348"/>
                <a:gd name="connsiteY22" fmla="*/ 132290 h 363373"/>
                <a:gd name="connsiteX23" fmla="*/ 537860 w 822348"/>
                <a:gd name="connsiteY23" fmla="*/ 148052 h 363373"/>
                <a:gd name="connsiteX24" fmla="*/ 509637 w 822348"/>
                <a:gd name="connsiteY24" fmla="*/ 161247 h 363373"/>
                <a:gd name="connsiteX25" fmla="*/ 490577 w 822348"/>
                <a:gd name="connsiteY25" fmla="*/ 162713 h 363373"/>
                <a:gd name="connsiteX26" fmla="*/ 501573 w 822348"/>
                <a:gd name="connsiteY26" fmla="*/ 134856 h 363373"/>
                <a:gd name="connsiteX27" fmla="*/ 488744 w 822348"/>
                <a:gd name="connsiteY27" fmla="*/ 109565 h 363373"/>
                <a:gd name="connsiteX28" fmla="*/ 499740 w 822348"/>
                <a:gd name="connsiteY28" fmla="*/ 97469 h 363373"/>
                <a:gd name="connsiteX29" fmla="*/ 474815 w 822348"/>
                <a:gd name="connsiteY29" fmla="*/ 87573 h 363373"/>
                <a:gd name="connsiteX30" fmla="*/ 471150 w 822348"/>
                <a:gd name="connsiteY30" fmla="*/ 94537 h 363373"/>
                <a:gd name="connsiteX31" fmla="*/ 460520 w 822348"/>
                <a:gd name="connsiteY31" fmla="*/ 133757 h 363373"/>
                <a:gd name="connsiteX32" fmla="*/ 447325 w 822348"/>
                <a:gd name="connsiteY32" fmla="*/ 130091 h 363373"/>
                <a:gd name="connsiteX33" fmla="*/ 397842 w 822348"/>
                <a:gd name="connsiteY33" fmla="*/ 98569 h 363373"/>
                <a:gd name="connsiteX34" fmla="*/ 379882 w 822348"/>
                <a:gd name="connsiteY34" fmla="*/ 80975 h 363373"/>
                <a:gd name="connsiteX35" fmla="*/ 372551 w 822348"/>
                <a:gd name="connsiteY35" fmla="*/ 66313 h 363373"/>
                <a:gd name="connsiteX36" fmla="*/ 361555 w 822348"/>
                <a:gd name="connsiteY36" fmla="*/ 72545 h 363373"/>
                <a:gd name="connsiteX37" fmla="*/ 365220 w 822348"/>
                <a:gd name="connsiteY37" fmla="*/ 86473 h 363373"/>
                <a:gd name="connsiteX38" fmla="*/ 367786 w 822348"/>
                <a:gd name="connsiteY38" fmla="*/ 92338 h 363373"/>
                <a:gd name="connsiteX39" fmla="*/ 354224 w 822348"/>
                <a:gd name="connsiteY39" fmla="*/ 94903 h 363373"/>
                <a:gd name="connsiteX40" fmla="*/ 332232 w 822348"/>
                <a:gd name="connsiteY40" fmla="*/ 125693 h 363373"/>
                <a:gd name="connsiteX41" fmla="*/ 349459 w 822348"/>
                <a:gd name="connsiteY41" fmla="*/ 135956 h 363373"/>
                <a:gd name="connsiteX42" fmla="*/ 380615 w 822348"/>
                <a:gd name="connsiteY42" fmla="*/ 135223 h 363373"/>
                <a:gd name="connsiteX43" fmla="*/ 392711 w 822348"/>
                <a:gd name="connsiteY43" fmla="*/ 123127 h 363373"/>
                <a:gd name="connsiteX44" fmla="*/ 384280 w 822348"/>
                <a:gd name="connsiteY44" fmla="*/ 152084 h 363373"/>
                <a:gd name="connsiteX45" fmla="*/ 365220 w 822348"/>
                <a:gd name="connsiteY45" fmla="*/ 148785 h 363373"/>
                <a:gd name="connsiteX46" fmla="*/ 336630 w 822348"/>
                <a:gd name="connsiteY46" fmla="*/ 150984 h 363373"/>
                <a:gd name="connsiteX47" fmla="*/ 310240 w 822348"/>
                <a:gd name="connsiteY47" fmla="*/ 164546 h 363373"/>
                <a:gd name="connsiteX48" fmla="*/ 301809 w 822348"/>
                <a:gd name="connsiteY48" fmla="*/ 154283 h 363373"/>
                <a:gd name="connsiteX49" fmla="*/ 302909 w 822348"/>
                <a:gd name="connsiteY49" fmla="*/ 144386 h 363373"/>
                <a:gd name="connsiteX50" fmla="*/ 295945 w 822348"/>
                <a:gd name="connsiteY50" fmla="*/ 136322 h 363373"/>
                <a:gd name="connsiteX51" fmla="*/ 293745 w 822348"/>
                <a:gd name="connsiteY51" fmla="*/ 133023 h 363373"/>
                <a:gd name="connsiteX52" fmla="*/ 271020 w 822348"/>
                <a:gd name="connsiteY52" fmla="*/ 119828 h 363373"/>
                <a:gd name="connsiteX53" fmla="*/ 264056 w 822348"/>
                <a:gd name="connsiteY53" fmla="*/ 144753 h 363373"/>
                <a:gd name="connsiteX54" fmla="*/ 231434 w 822348"/>
                <a:gd name="connsiteY54" fmla="*/ 181040 h 363373"/>
                <a:gd name="connsiteX55" fmla="*/ 218238 w 822348"/>
                <a:gd name="connsiteY55" fmla="*/ 186905 h 363373"/>
                <a:gd name="connsiteX56" fmla="*/ 216772 w 822348"/>
                <a:gd name="connsiteY56" fmla="*/ 193869 h 363373"/>
                <a:gd name="connsiteX57" fmla="*/ 223370 w 822348"/>
                <a:gd name="connsiteY57" fmla="*/ 196068 h 363373"/>
                <a:gd name="connsiteX58" fmla="*/ 233999 w 822348"/>
                <a:gd name="connsiteY58" fmla="*/ 192403 h 363373"/>
                <a:gd name="connsiteX59" fmla="*/ 253426 w 822348"/>
                <a:gd name="connsiteY59" fmla="*/ 198267 h 363373"/>
                <a:gd name="connsiteX60" fmla="*/ 244996 w 822348"/>
                <a:gd name="connsiteY60" fmla="*/ 215861 h 363373"/>
                <a:gd name="connsiteX61" fmla="*/ 239131 w 822348"/>
                <a:gd name="connsiteY61" fmla="*/ 240786 h 363373"/>
                <a:gd name="connsiteX62" fmla="*/ 223370 w 822348"/>
                <a:gd name="connsiteY62" fmla="*/ 296500 h 363373"/>
                <a:gd name="connsiteX63" fmla="*/ 214573 w 822348"/>
                <a:gd name="connsiteY63" fmla="*/ 303097 h 363373"/>
                <a:gd name="connsiteX64" fmla="*/ 188182 w 822348"/>
                <a:gd name="connsiteY64" fmla="*/ 308596 h 363373"/>
                <a:gd name="connsiteX65" fmla="*/ 173887 w 822348"/>
                <a:gd name="connsiteY65" fmla="*/ 311161 h 363373"/>
                <a:gd name="connsiteX66" fmla="*/ 171688 w 822348"/>
                <a:gd name="connsiteY66" fmla="*/ 339385 h 363373"/>
                <a:gd name="connsiteX67" fmla="*/ 168023 w 822348"/>
                <a:gd name="connsiteY67" fmla="*/ 344516 h 363373"/>
                <a:gd name="connsiteX68" fmla="*/ 162891 w 822348"/>
                <a:gd name="connsiteY68" fmla="*/ 360644 h 363373"/>
                <a:gd name="connsiteX69" fmla="*/ 151528 w 822348"/>
                <a:gd name="connsiteY69" fmla="*/ 358078 h 363373"/>
                <a:gd name="connsiteX70" fmla="*/ 136134 w 822348"/>
                <a:gd name="connsiteY70" fmla="*/ 326922 h 363373"/>
                <a:gd name="connsiteX71" fmla="*/ 123305 w 822348"/>
                <a:gd name="connsiteY71" fmla="*/ 317759 h 363373"/>
                <a:gd name="connsiteX72" fmla="*/ 93249 w 822348"/>
                <a:gd name="connsiteY72" fmla="*/ 301998 h 363373"/>
                <a:gd name="connsiteX73" fmla="*/ 105711 w 822348"/>
                <a:gd name="connsiteY73" fmla="*/ 301998 h 363373"/>
                <a:gd name="connsiteX74" fmla="*/ 125871 w 822348"/>
                <a:gd name="connsiteY74" fmla="*/ 289536 h 363373"/>
                <a:gd name="connsiteX75" fmla="*/ 99846 w 822348"/>
                <a:gd name="connsiteY75" fmla="*/ 274507 h 363373"/>
                <a:gd name="connsiteX76" fmla="*/ 77854 w 822348"/>
                <a:gd name="connsiteY76" fmla="*/ 265344 h 363373"/>
                <a:gd name="connsiteX77" fmla="*/ 72723 w 822348"/>
                <a:gd name="connsiteY77" fmla="*/ 260212 h 363373"/>
                <a:gd name="connsiteX78" fmla="*/ 37168 w 822348"/>
                <a:gd name="connsiteY78" fmla="*/ 273774 h 363373"/>
                <a:gd name="connsiteX79" fmla="*/ 28738 w 822348"/>
                <a:gd name="connsiteY79" fmla="*/ 274507 h 363373"/>
                <a:gd name="connsiteX80" fmla="*/ 26172 w 822348"/>
                <a:gd name="connsiteY80" fmla="*/ 264977 h 363373"/>
                <a:gd name="connsiteX81" fmla="*/ 48531 w 822348"/>
                <a:gd name="connsiteY81" fmla="*/ 247017 h 363373"/>
                <a:gd name="connsiteX82" fmla="*/ 63192 w 822348"/>
                <a:gd name="connsiteY82" fmla="*/ 240053 h 363373"/>
                <a:gd name="connsiteX83" fmla="*/ 50364 w 822348"/>
                <a:gd name="connsiteY83" fmla="*/ 223558 h 363373"/>
                <a:gd name="connsiteX84" fmla="*/ 40834 w 822348"/>
                <a:gd name="connsiteY84" fmla="*/ 201933 h 363373"/>
                <a:gd name="connsiteX85" fmla="*/ 50364 w 822348"/>
                <a:gd name="connsiteY85" fmla="*/ 190203 h 363373"/>
                <a:gd name="connsiteX86" fmla="*/ 59894 w 822348"/>
                <a:gd name="connsiteY86" fmla="*/ 194968 h 363373"/>
                <a:gd name="connsiteX87" fmla="*/ 49997 w 822348"/>
                <a:gd name="connsiteY87" fmla="*/ 205965 h 363373"/>
                <a:gd name="connsiteX88" fmla="*/ 69424 w 822348"/>
                <a:gd name="connsiteY88" fmla="*/ 214029 h 363373"/>
                <a:gd name="connsiteX89" fmla="*/ 69057 w 822348"/>
                <a:gd name="connsiteY89" fmla="*/ 192036 h 363373"/>
                <a:gd name="connsiteX90" fmla="*/ 68691 w 822348"/>
                <a:gd name="connsiteY90" fmla="*/ 162347 h 363373"/>
                <a:gd name="connsiteX91" fmla="*/ 58427 w 822348"/>
                <a:gd name="connsiteY91" fmla="*/ 153916 h 363373"/>
                <a:gd name="connsiteX92" fmla="*/ 44866 w 822348"/>
                <a:gd name="connsiteY92" fmla="*/ 155749 h 363373"/>
                <a:gd name="connsiteX93" fmla="*/ 42300 w 822348"/>
                <a:gd name="connsiteY93" fmla="*/ 169677 h 363373"/>
                <a:gd name="connsiteX94" fmla="*/ 10411 w 822348"/>
                <a:gd name="connsiteY94" fmla="*/ 171510 h 363373"/>
                <a:gd name="connsiteX95" fmla="*/ 5279 w 822348"/>
                <a:gd name="connsiteY95" fmla="*/ 172610 h 363373"/>
                <a:gd name="connsiteX96" fmla="*/ 2347 w 822348"/>
                <a:gd name="connsiteY96" fmla="*/ 162347 h 363373"/>
                <a:gd name="connsiteX97" fmla="*/ 56961 w 822348"/>
                <a:gd name="connsiteY97" fmla="*/ 104433 h 363373"/>
                <a:gd name="connsiteX98" fmla="*/ 57694 w 822348"/>
                <a:gd name="connsiteY98" fmla="*/ 86473 h 363373"/>
                <a:gd name="connsiteX99" fmla="*/ 58427 w 822348"/>
                <a:gd name="connsiteY99" fmla="*/ 75110 h 363373"/>
                <a:gd name="connsiteX100" fmla="*/ 68324 w 822348"/>
                <a:gd name="connsiteY100" fmla="*/ 22695 h 363373"/>
                <a:gd name="connsiteX101" fmla="*/ 81886 w 822348"/>
                <a:gd name="connsiteY101" fmla="*/ 1436 h 363373"/>
                <a:gd name="connsiteX102" fmla="*/ 93615 w 822348"/>
                <a:gd name="connsiteY102" fmla="*/ 36624 h 363373"/>
                <a:gd name="connsiteX103" fmla="*/ 105344 w 822348"/>
                <a:gd name="connsiteY103" fmla="*/ 67780 h 363373"/>
                <a:gd name="connsiteX104" fmla="*/ 103878 w 822348"/>
                <a:gd name="connsiteY104" fmla="*/ 83541 h 363373"/>
                <a:gd name="connsiteX105" fmla="*/ 100579 w 822348"/>
                <a:gd name="connsiteY105" fmla="*/ 93437 h 363373"/>
                <a:gd name="connsiteX106" fmla="*/ 90316 w 822348"/>
                <a:gd name="connsiteY106" fmla="*/ 116529 h 363373"/>
                <a:gd name="connsiteX107" fmla="*/ 106444 w 822348"/>
                <a:gd name="connsiteY107" fmla="*/ 118362 h 363373"/>
                <a:gd name="connsiteX108" fmla="*/ 120006 w 822348"/>
                <a:gd name="connsiteY108" fmla="*/ 121661 h 363373"/>
                <a:gd name="connsiteX109" fmla="*/ 144564 w 822348"/>
                <a:gd name="connsiteY109" fmla="*/ 169311 h 363373"/>
                <a:gd name="connsiteX110" fmla="*/ 157759 w 822348"/>
                <a:gd name="connsiteY110" fmla="*/ 182873 h 363373"/>
                <a:gd name="connsiteX111" fmla="*/ 177553 w 822348"/>
                <a:gd name="connsiteY111" fmla="*/ 190570 h 363373"/>
                <a:gd name="connsiteX112" fmla="*/ 176453 w 822348"/>
                <a:gd name="connsiteY112" fmla="*/ 135956 h 363373"/>
                <a:gd name="connsiteX113" fmla="*/ 166190 w 822348"/>
                <a:gd name="connsiteY113" fmla="*/ 127892 h 363373"/>
                <a:gd name="connsiteX114" fmla="*/ 147863 w 822348"/>
                <a:gd name="connsiteY114" fmla="*/ 137422 h 363373"/>
                <a:gd name="connsiteX115" fmla="*/ 129903 w 822348"/>
                <a:gd name="connsiteY115" fmla="*/ 133757 h 363373"/>
                <a:gd name="connsiteX116" fmla="*/ 137233 w 822348"/>
                <a:gd name="connsiteY116" fmla="*/ 119828 h 363373"/>
                <a:gd name="connsiteX117" fmla="*/ 134668 w 822348"/>
                <a:gd name="connsiteY117" fmla="*/ 117629 h 363373"/>
                <a:gd name="connsiteX118" fmla="*/ 114141 w 822348"/>
                <a:gd name="connsiteY118" fmla="*/ 105900 h 363373"/>
                <a:gd name="connsiteX119" fmla="*/ 135034 w 822348"/>
                <a:gd name="connsiteY119" fmla="*/ 92338 h 363373"/>
                <a:gd name="connsiteX120" fmla="*/ 180118 w 822348"/>
                <a:gd name="connsiteY120" fmla="*/ 84274 h 363373"/>
                <a:gd name="connsiteX121" fmla="*/ 189282 w 822348"/>
                <a:gd name="connsiteY121" fmla="*/ 90505 h 363373"/>
                <a:gd name="connsiteX122" fmla="*/ 198812 w 822348"/>
                <a:gd name="connsiteY122" fmla="*/ 103700 h 363373"/>
                <a:gd name="connsiteX123" fmla="*/ 227035 w 822348"/>
                <a:gd name="connsiteY123" fmla="*/ 114330 h 363373"/>
                <a:gd name="connsiteX124" fmla="*/ 233633 w 822348"/>
                <a:gd name="connsiteY124" fmla="*/ 80608 h 363373"/>
                <a:gd name="connsiteX125" fmla="*/ 246462 w 822348"/>
                <a:gd name="connsiteY125" fmla="*/ 55317 h 363373"/>
                <a:gd name="connsiteX126" fmla="*/ 276518 w 822348"/>
                <a:gd name="connsiteY126" fmla="*/ 38823 h 363373"/>
                <a:gd name="connsiteX127" fmla="*/ 221904 w 822348"/>
                <a:gd name="connsiteY127" fmla="*/ 19396 h 363373"/>
                <a:gd name="connsiteX128" fmla="*/ 216406 w 822348"/>
                <a:gd name="connsiteY128" fmla="*/ 18663 h 363373"/>
                <a:gd name="connsiteX129" fmla="*/ 196979 w 822348"/>
                <a:gd name="connsiteY129" fmla="*/ 9133 h 363373"/>
                <a:gd name="connsiteX130" fmla="*/ 219704 w 822348"/>
                <a:gd name="connsiteY130" fmla="*/ 1436 h 363373"/>
                <a:gd name="connsiteX131" fmla="*/ 224836 w 822348"/>
                <a:gd name="connsiteY131" fmla="*/ 2536 h 363373"/>
                <a:gd name="connsiteX132" fmla="*/ 292279 w 822348"/>
                <a:gd name="connsiteY132" fmla="*/ 16464 h 363373"/>
                <a:gd name="connsiteX133" fmla="*/ 434496 w 822348"/>
                <a:gd name="connsiteY133" fmla="*/ 40656 h 363373"/>
                <a:gd name="connsiteX134" fmla="*/ 470050 w 822348"/>
                <a:gd name="connsiteY134" fmla="*/ 41755 h 363373"/>
                <a:gd name="connsiteX135" fmla="*/ 478481 w 822348"/>
                <a:gd name="connsiteY135" fmla="*/ 42488 h 363373"/>
                <a:gd name="connsiteX136" fmla="*/ 589542 w 822348"/>
                <a:gd name="connsiteY136" fmla="*/ 46887 h 363373"/>
                <a:gd name="connsiteX137" fmla="*/ 737257 w 822348"/>
                <a:gd name="connsiteY137" fmla="*/ 75110 h 363373"/>
                <a:gd name="connsiteX138" fmla="*/ 748620 w 822348"/>
                <a:gd name="connsiteY138" fmla="*/ 84640 h 363373"/>
                <a:gd name="connsiteX139" fmla="*/ 737624 w 822348"/>
                <a:gd name="connsiteY139" fmla="*/ 97469 h 363373"/>
                <a:gd name="connsiteX140" fmla="*/ 718197 w 822348"/>
                <a:gd name="connsiteY140" fmla="*/ 106633 h 363373"/>
                <a:gd name="connsiteX141" fmla="*/ 754484 w 822348"/>
                <a:gd name="connsiteY141" fmla="*/ 90138 h 363373"/>
                <a:gd name="connsiteX142" fmla="*/ 780142 w 822348"/>
                <a:gd name="connsiteY142" fmla="*/ 95270 h 363373"/>
                <a:gd name="connsiteX143" fmla="*/ 791505 w 822348"/>
                <a:gd name="connsiteY143" fmla="*/ 95270 h 363373"/>
                <a:gd name="connsiteX144" fmla="*/ 807632 w 822348"/>
                <a:gd name="connsiteY144" fmla="*/ 96736 h 363373"/>
                <a:gd name="connsiteX145" fmla="*/ 821928 w 822348"/>
                <a:gd name="connsiteY145" fmla="*/ 116163 h 36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822348" h="363373">
                  <a:moveTo>
                    <a:pt x="821928" y="116163"/>
                  </a:moveTo>
                  <a:cubicBezTo>
                    <a:pt x="813131" y="115796"/>
                    <a:pt x="805067" y="134123"/>
                    <a:pt x="795170" y="115796"/>
                  </a:cubicBezTo>
                  <a:cubicBezTo>
                    <a:pt x="792971" y="111764"/>
                    <a:pt x="780875" y="119095"/>
                    <a:pt x="779409" y="121661"/>
                  </a:cubicBezTo>
                  <a:cubicBezTo>
                    <a:pt x="767680" y="142920"/>
                    <a:pt x="749719" y="133757"/>
                    <a:pt x="736890" y="128625"/>
                  </a:cubicBezTo>
                  <a:cubicBezTo>
                    <a:pt x="721496" y="122394"/>
                    <a:pt x="714165" y="122027"/>
                    <a:pt x="710133" y="139255"/>
                  </a:cubicBezTo>
                  <a:cubicBezTo>
                    <a:pt x="709767" y="141454"/>
                    <a:pt x="707567" y="143653"/>
                    <a:pt x="703902" y="146585"/>
                  </a:cubicBezTo>
                  <a:cubicBezTo>
                    <a:pt x="709034" y="129725"/>
                    <a:pt x="694739" y="135956"/>
                    <a:pt x="690340" y="130824"/>
                  </a:cubicBezTo>
                  <a:cubicBezTo>
                    <a:pt x="683376" y="122760"/>
                    <a:pt x="672380" y="125693"/>
                    <a:pt x="663583" y="122394"/>
                  </a:cubicBezTo>
                  <a:cubicBezTo>
                    <a:pt x="655885" y="119462"/>
                    <a:pt x="653320" y="131191"/>
                    <a:pt x="652587" y="139988"/>
                  </a:cubicBezTo>
                  <a:cubicBezTo>
                    <a:pt x="651487" y="151717"/>
                    <a:pt x="650387" y="163446"/>
                    <a:pt x="634626" y="149518"/>
                  </a:cubicBezTo>
                  <a:cubicBezTo>
                    <a:pt x="626929" y="142553"/>
                    <a:pt x="615200" y="140721"/>
                    <a:pt x="611901" y="127525"/>
                  </a:cubicBezTo>
                  <a:cubicBezTo>
                    <a:pt x="610435" y="121294"/>
                    <a:pt x="600538" y="124960"/>
                    <a:pt x="594674" y="121294"/>
                  </a:cubicBezTo>
                  <a:cubicBezTo>
                    <a:pt x="594674" y="131191"/>
                    <a:pt x="602004" y="133757"/>
                    <a:pt x="606036" y="138888"/>
                  </a:cubicBezTo>
                  <a:cubicBezTo>
                    <a:pt x="608602" y="142553"/>
                    <a:pt x="612634" y="145486"/>
                    <a:pt x="609335" y="150251"/>
                  </a:cubicBezTo>
                  <a:cubicBezTo>
                    <a:pt x="607136" y="153183"/>
                    <a:pt x="604570" y="156482"/>
                    <a:pt x="600538" y="156482"/>
                  </a:cubicBezTo>
                  <a:cubicBezTo>
                    <a:pt x="595040" y="156482"/>
                    <a:pt x="593940" y="151717"/>
                    <a:pt x="591741" y="147685"/>
                  </a:cubicBezTo>
                  <a:cubicBezTo>
                    <a:pt x="583311" y="130824"/>
                    <a:pt x="571582" y="122394"/>
                    <a:pt x="551055" y="119095"/>
                  </a:cubicBezTo>
                  <a:cubicBezTo>
                    <a:pt x="550689" y="112497"/>
                    <a:pt x="555454" y="110665"/>
                    <a:pt x="559852" y="109198"/>
                  </a:cubicBezTo>
                  <a:cubicBezTo>
                    <a:pt x="567550" y="106999"/>
                    <a:pt x="566450" y="101135"/>
                    <a:pt x="566083" y="95637"/>
                  </a:cubicBezTo>
                  <a:cubicBezTo>
                    <a:pt x="565717" y="90871"/>
                    <a:pt x="562785" y="87573"/>
                    <a:pt x="557653" y="87206"/>
                  </a:cubicBezTo>
                  <a:cubicBezTo>
                    <a:pt x="551789" y="86840"/>
                    <a:pt x="547390" y="91238"/>
                    <a:pt x="547024" y="96003"/>
                  </a:cubicBezTo>
                  <a:cubicBezTo>
                    <a:pt x="545557" y="115430"/>
                    <a:pt x="532728" y="123127"/>
                    <a:pt x="515868" y="124960"/>
                  </a:cubicBezTo>
                  <a:cubicBezTo>
                    <a:pt x="515135" y="131191"/>
                    <a:pt x="519900" y="130458"/>
                    <a:pt x="521732" y="132290"/>
                  </a:cubicBezTo>
                  <a:cubicBezTo>
                    <a:pt x="527230" y="137789"/>
                    <a:pt x="537860" y="137055"/>
                    <a:pt x="537860" y="148052"/>
                  </a:cubicBezTo>
                  <a:cubicBezTo>
                    <a:pt x="525764" y="146219"/>
                    <a:pt x="526864" y="171510"/>
                    <a:pt x="509637" y="161247"/>
                  </a:cubicBezTo>
                  <a:cubicBezTo>
                    <a:pt x="505605" y="158681"/>
                    <a:pt x="498274" y="161980"/>
                    <a:pt x="490577" y="162713"/>
                  </a:cubicBezTo>
                  <a:cubicBezTo>
                    <a:pt x="494608" y="152450"/>
                    <a:pt x="497174" y="143287"/>
                    <a:pt x="501573" y="134856"/>
                  </a:cubicBezTo>
                  <a:cubicBezTo>
                    <a:pt x="510370" y="118729"/>
                    <a:pt x="507437" y="112131"/>
                    <a:pt x="488744" y="109565"/>
                  </a:cubicBezTo>
                  <a:cubicBezTo>
                    <a:pt x="489477" y="102234"/>
                    <a:pt x="506338" y="106999"/>
                    <a:pt x="499740" y="97469"/>
                  </a:cubicBezTo>
                  <a:cubicBezTo>
                    <a:pt x="495342" y="90871"/>
                    <a:pt x="484712" y="86840"/>
                    <a:pt x="474815" y="87573"/>
                  </a:cubicBezTo>
                  <a:cubicBezTo>
                    <a:pt x="471517" y="87939"/>
                    <a:pt x="468584" y="91605"/>
                    <a:pt x="471150" y="94537"/>
                  </a:cubicBezTo>
                  <a:cubicBezTo>
                    <a:pt x="485812" y="112131"/>
                    <a:pt x="456122" y="117995"/>
                    <a:pt x="460520" y="133757"/>
                  </a:cubicBezTo>
                  <a:cubicBezTo>
                    <a:pt x="460887" y="135589"/>
                    <a:pt x="449158" y="135956"/>
                    <a:pt x="447325" y="130091"/>
                  </a:cubicBezTo>
                  <a:cubicBezTo>
                    <a:pt x="439261" y="105900"/>
                    <a:pt x="417269" y="103334"/>
                    <a:pt x="397842" y="98569"/>
                  </a:cubicBezTo>
                  <a:cubicBezTo>
                    <a:pt x="387213" y="96003"/>
                    <a:pt x="378049" y="96370"/>
                    <a:pt x="379882" y="80975"/>
                  </a:cubicBezTo>
                  <a:cubicBezTo>
                    <a:pt x="380248" y="77310"/>
                    <a:pt x="381348" y="67047"/>
                    <a:pt x="372551" y="66313"/>
                  </a:cubicBezTo>
                  <a:cubicBezTo>
                    <a:pt x="368886" y="65947"/>
                    <a:pt x="364121" y="69246"/>
                    <a:pt x="361555" y="72545"/>
                  </a:cubicBezTo>
                  <a:cubicBezTo>
                    <a:pt x="356790" y="78043"/>
                    <a:pt x="360089" y="82808"/>
                    <a:pt x="365220" y="86473"/>
                  </a:cubicBezTo>
                  <a:cubicBezTo>
                    <a:pt x="367420" y="87939"/>
                    <a:pt x="369619" y="90138"/>
                    <a:pt x="367786" y="92338"/>
                  </a:cubicBezTo>
                  <a:cubicBezTo>
                    <a:pt x="364121" y="97469"/>
                    <a:pt x="359356" y="95270"/>
                    <a:pt x="354224" y="94903"/>
                  </a:cubicBezTo>
                  <a:cubicBezTo>
                    <a:pt x="331132" y="92338"/>
                    <a:pt x="323801" y="103334"/>
                    <a:pt x="332232" y="125693"/>
                  </a:cubicBezTo>
                  <a:cubicBezTo>
                    <a:pt x="335531" y="134856"/>
                    <a:pt x="341762" y="135956"/>
                    <a:pt x="349459" y="135956"/>
                  </a:cubicBezTo>
                  <a:cubicBezTo>
                    <a:pt x="359722" y="135956"/>
                    <a:pt x="369619" y="130824"/>
                    <a:pt x="380615" y="135223"/>
                  </a:cubicBezTo>
                  <a:cubicBezTo>
                    <a:pt x="389412" y="138521"/>
                    <a:pt x="386846" y="126792"/>
                    <a:pt x="392711" y="123127"/>
                  </a:cubicBezTo>
                  <a:cubicBezTo>
                    <a:pt x="400042" y="136322"/>
                    <a:pt x="389778" y="144753"/>
                    <a:pt x="384280" y="152084"/>
                  </a:cubicBezTo>
                  <a:cubicBezTo>
                    <a:pt x="379882" y="157948"/>
                    <a:pt x="371085" y="156115"/>
                    <a:pt x="365220" y="148785"/>
                  </a:cubicBezTo>
                  <a:cubicBezTo>
                    <a:pt x="355324" y="137055"/>
                    <a:pt x="346160" y="147685"/>
                    <a:pt x="336630" y="150984"/>
                  </a:cubicBezTo>
                  <a:cubicBezTo>
                    <a:pt x="329666" y="159414"/>
                    <a:pt x="322335" y="166379"/>
                    <a:pt x="310240" y="164546"/>
                  </a:cubicBezTo>
                  <a:cubicBezTo>
                    <a:pt x="303642" y="163813"/>
                    <a:pt x="299243" y="161980"/>
                    <a:pt x="301809" y="154283"/>
                  </a:cubicBezTo>
                  <a:cubicBezTo>
                    <a:pt x="302176" y="150984"/>
                    <a:pt x="317937" y="149518"/>
                    <a:pt x="302909" y="144386"/>
                  </a:cubicBezTo>
                  <a:cubicBezTo>
                    <a:pt x="299610" y="143287"/>
                    <a:pt x="297777" y="139255"/>
                    <a:pt x="295945" y="136322"/>
                  </a:cubicBezTo>
                  <a:cubicBezTo>
                    <a:pt x="295211" y="135223"/>
                    <a:pt x="294845" y="134123"/>
                    <a:pt x="293745" y="133023"/>
                  </a:cubicBezTo>
                  <a:cubicBezTo>
                    <a:pt x="287514" y="126059"/>
                    <a:pt x="278351" y="117262"/>
                    <a:pt x="271020" y="119828"/>
                  </a:cubicBezTo>
                  <a:cubicBezTo>
                    <a:pt x="262956" y="122760"/>
                    <a:pt x="262956" y="134490"/>
                    <a:pt x="264056" y="144753"/>
                  </a:cubicBezTo>
                  <a:cubicBezTo>
                    <a:pt x="265888" y="161980"/>
                    <a:pt x="248295" y="180307"/>
                    <a:pt x="231434" y="181040"/>
                  </a:cubicBezTo>
                  <a:cubicBezTo>
                    <a:pt x="225936" y="181407"/>
                    <a:pt x="221537" y="182873"/>
                    <a:pt x="218238" y="186905"/>
                  </a:cubicBezTo>
                  <a:cubicBezTo>
                    <a:pt x="216406" y="188737"/>
                    <a:pt x="215673" y="191303"/>
                    <a:pt x="216772" y="193869"/>
                  </a:cubicBezTo>
                  <a:cubicBezTo>
                    <a:pt x="218238" y="196435"/>
                    <a:pt x="220804" y="196435"/>
                    <a:pt x="223370" y="196068"/>
                  </a:cubicBezTo>
                  <a:cubicBezTo>
                    <a:pt x="227035" y="195335"/>
                    <a:pt x="230334" y="193502"/>
                    <a:pt x="233999" y="192403"/>
                  </a:cubicBezTo>
                  <a:cubicBezTo>
                    <a:pt x="242063" y="189470"/>
                    <a:pt x="249394" y="190203"/>
                    <a:pt x="253426" y="198267"/>
                  </a:cubicBezTo>
                  <a:cubicBezTo>
                    <a:pt x="257824" y="207064"/>
                    <a:pt x="251960" y="211829"/>
                    <a:pt x="244996" y="215861"/>
                  </a:cubicBezTo>
                  <a:cubicBezTo>
                    <a:pt x="234733" y="221726"/>
                    <a:pt x="229601" y="228323"/>
                    <a:pt x="239131" y="240786"/>
                  </a:cubicBezTo>
                  <a:cubicBezTo>
                    <a:pt x="247195" y="251782"/>
                    <a:pt x="235099" y="289169"/>
                    <a:pt x="223370" y="296500"/>
                  </a:cubicBezTo>
                  <a:cubicBezTo>
                    <a:pt x="220071" y="298332"/>
                    <a:pt x="217139" y="300532"/>
                    <a:pt x="214573" y="303097"/>
                  </a:cubicBezTo>
                  <a:cubicBezTo>
                    <a:pt x="207242" y="311528"/>
                    <a:pt x="198812" y="314827"/>
                    <a:pt x="188182" y="308596"/>
                  </a:cubicBezTo>
                  <a:cubicBezTo>
                    <a:pt x="183417" y="306030"/>
                    <a:pt x="177553" y="304197"/>
                    <a:pt x="173887" y="311161"/>
                  </a:cubicBezTo>
                  <a:cubicBezTo>
                    <a:pt x="194047" y="325823"/>
                    <a:pt x="193680" y="328755"/>
                    <a:pt x="171688" y="339385"/>
                  </a:cubicBezTo>
                  <a:cubicBezTo>
                    <a:pt x="168756" y="339751"/>
                    <a:pt x="163991" y="340484"/>
                    <a:pt x="168023" y="344516"/>
                  </a:cubicBezTo>
                  <a:cubicBezTo>
                    <a:pt x="179752" y="354413"/>
                    <a:pt x="165823" y="356612"/>
                    <a:pt x="162891" y="360644"/>
                  </a:cubicBezTo>
                  <a:cubicBezTo>
                    <a:pt x="157759" y="367608"/>
                    <a:pt x="155194" y="359178"/>
                    <a:pt x="151528" y="358078"/>
                  </a:cubicBezTo>
                  <a:cubicBezTo>
                    <a:pt x="133934" y="352580"/>
                    <a:pt x="125504" y="345982"/>
                    <a:pt x="136134" y="326922"/>
                  </a:cubicBezTo>
                  <a:cubicBezTo>
                    <a:pt x="137966" y="323624"/>
                    <a:pt x="128803" y="319225"/>
                    <a:pt x="123305" y="317759"/>
                  </a:cubicBezTo>
                  <a:cubicBezTo>
                    <a:pt x="112675" y="315193"/>
                    <a:pt x="104978" y="308596"/>
                    <a:pt x="93249" y="301998"/>
                  </a:cubicBezTo>
                  <a:cubicBezTo>
                    <a:pt x="99480" y="301998"/>
                    <a:pt x="102412" y="301998"/>
                    <a:pt x="105711" y="301998"/>
                  </a:cubicBezTo>
                  <a:cubicBezTo>
                    <a:pt x="115241" y="302364"/>
                    <a:pt x="123305" y="300165"/>
                    <a:pt x="125871" y="289536"/>
                  </a:cubicBezTo>
                  <a:cubicBezTo>
                    <a:pt x="126970" y="284770"/>
                    <a:pt x="105344" y="271575"/>
                    <a:pt x="99846" y="274507"/>
                  </a:cubicBezTo>
                  <a:cubicBezTo>
                    <a:pt x="88117" y="280739"/>
                    <a:pt x="80786" y="278173"/>
                    <a:pt x="77854" y="265344"/>
                  </a:cubicBezTo>
                  <a:cubicBezTo>
                    <a:pt x="77121" y="262045"/>
                    <a:pt x="75288" y="257647"/>
                    <a:pt x="72723" y="260212"/>
                  </a:cubicBezTo>
                  <a:cubicBezTo>
                    <a:pt x="62826" y="270109"/>
                    <a:pt x="43766" y="255081"/>
                    <a:pt x="37168" y="273774"/>
                  </a:cubicBezTo>
                  <a:cubicBezTo>
                    <a:pt x="36069" y="276340"/>
                    <a:pt x="31670" y="275973"/>
                    <a:pt x="28738" y="274507"/>
                  </a:cubicBezTo>
                  <a:cubicBezTo>
                    <a:pt x="24706" y="272308"/>
                    <a:pt x="23973" y="266077"/>
                    <a:pt x="26172" y="264977"/>
                  </a:cubicBezTo>
                  <a:cubicBezTo>
                    <a:pt x="34969" y="260212"/>
                    <a:pt x="38268" y="248117"/>
                    <a:pt x="48531" y="247017"/>
                  </a:cubicBezTo>
                  <a:cubicBezTo>
                    <a:pt x="55129" y="246284"/>
                    <a:pt x="63192" y="246650"/>
                    <a:pt x="63192" y="240053"/>
                  </a:cubicBezTo>
                  <a:cubicBezTo>
                    <a:pt x="63192" y="233455"/>
                    <a:pt x="58427" y="225025"/>
                    <a:pt x="50364" y="223558"/>
                  </a:cubicBezTo>
                  <a:cubicBezTo>
                    <a:pt x="34969" y="220993"/>
                    <a:pt x="40467" y="209997"/>
                    <a:pt x="40834" y="201933"/>
                  </a:cubicBezTo>
                  <a:cubicBezTo>
                    <a:pt x="40834" y="196801"/>
                    <a:pt x="43033" y="190203"/>
                    <a:pt x="50364" y="190203"/>
                  </a:cubicBezTo>
                  <a:cubicBezTo>
                    <a:pt x="53662" y="190203"/>
                    <a:pt x="58794" y="192403"/>
                    <a:pt x="59894" y="194968"/>
                  </a:cubicBezTo>
                  <a:cubicBezTo>
                    <a:pt x="62826" y="203765"/>
                    <a:pt x="49997" y="197534"/>
                    <a:pt x="49997" y="205965"/>
                  </a:cubicBezTo>
                  <a:cubicBezTo>
                    <a:pt x="57328" y="206698"/>
                    <a:pt x="60993" y="219527"/>
                    <a:pt x="69424" y="214029"/>
                  </a:cubicBezTo>
                  <a:cubicBezTo>
                    <a:pt x="77121" y="208897"/>
                    <a:pt x="70523" y="199000"/>
                    <a:pt x="69057" y="192036"/>
                  </a:cubicBezTo>
                  <a:cubicBezTo>
                    <a:pt x="66858" y="182140"/>
                    <a:pt x="56961" y="174442"/>
                    <a:pt x="68691" y="162347"/>
                  </a:cubicBezTo>
                  <a:cubicBezTo>
                    <a:pt x="74189" y="156848"/>
                    <a:pt x="62093" y="156848"/>
                    <a:pt x="58427" y="153916"/>
                  </a:cubicBezTo>
                  <a:cubicBezTo>
                    <a:pt x="52929" y="149518"/>
                    <a:pt x="48164" y="149151"/>
                    <a:pt x="44866" y="155749"/>
                  </a:cubicBezTo>
                  <a:cubicBezTo>
                    <a:pt x="43033" y="159414"/>
                    <a:pt x="43399" y="163813"/>
                    <a:pt x="42300" y="169677"/>
                  </a:cubicBezTo>
                  <a:cubicBezTo>
                    <a:pt x="29837" y="159414"/>
                    <a:pt x="18475" y="152450"/>
                    <a:pt x="10411" y="171510"/>
                  </a:cubicBezTo>
                  <a:cubicBezTo>
                    <a:pt x="8945" y="174809"/>
                    <a:pt x="7845" y="175175"/>
                    <a:pt x="5279" y="172610"/>
                  </a:cubicBezTo>
                  <a:cubicBezTo>
                    <a:pt x="2347" y="169677"/>
                    <a:pt x="-3151" y="165279"/>
                    <a:pt x="2347" y="162347"/>
                  </a:cubicBezTo>
                  <a:cubicBezTo>
                    <a:pt x="26905" y="148785"/>
                    <a:pt x="40834" y="126059"/>
                    <a:pt x="56961" y="104433"/>
                  </a:cubicBezTo>
                  <a:cubicBezTo>
                    <a:pt x="63192" y="96003"/>
                    <a:pt x="68324" y="91605"/>
                    <a:pt x="57694" y="86473"/>
                  </a:cubicBezTo>
                  <a:cubicBezTo>
                    <a:pt x="45965" y="80608"/>
                    <a:pt x="52929" y="78776"/>
                    <a:pt x="58427" y="75110"/>
                  </a:cubicBezTo>
                  <a:cubicBezTo>
                    <a:pt x="76388" y="62648"/>
                    <a:pt x="79687" y="42122"/>
                    <a:pt x="68324" y="22695"/>
                  </a:cubicBezTo>
                  <a:cubicBezTo>
                    <a:pt x="58794" y="7301"/>
                    <a:pt x="73089" y="5835"/>
                    <a:pt x="81886" y="1436"/>
                  </a:cubicBezTo>
                  <a:cubicBezTo>
                    <a:pt x="90316" y="11699"/>
                    <a:pt x="90316" y="24895"/>
                    <a:pt x="93615" y="36624"/>
                  </a:cubicBezTo>
                  <a:cubicBezTo>
                    <a:pt x="96548" y="47620"/>
                    <a:pt x="96914" y="58616"/>
                    <a:pt x="105344" y="67780"/>
                  </a:cubicBezTo>
                  <a:cubicBezTo>
                    <a:pt x="109376" y="72178"/>
                    <a:pt x="107544" y="78409"/>
                    <a:pt x="103878" y="83541"/>
                  </a:cubicBezTo>
                  <a:cubicBezTo>
                    <a:pt x="101679" y="86473"/>
                    <a:pt x="98380" y="90138"/>
                    <a:pt x="100579" y="93437"/>
                  </a:cubicBezTo>
                  <a:cubicBezTo>
                    <a:pt x="109376" y="105900"/>
                    <a:pt x="102046" y="112131"/>
                    <a:pt x="90316" y="116529"/>
                  </a:cubicBezTo>
                  <a:cubicBezTo>
                    <a:pt x="96548" y="121294"/>
                    <a:pt x="101679" y="118729"/>
                    <a:pt x="106444" y="118362"/>
                  </a:cubicBezTo>
                  <a:cubicBezTo>
                    <a:pt x="111576" y="117995"/>
                    <a:pt x="119273" y="117629"/>
                    <a:pt x="120006" y="121661"/>
                  </a:cubicBezTo>
                  <a:cubicBezTo>
                    <a:pt x="123671" y="139988"/>
                    <a:pt x="146397" y="148052"/>
                    <a:pt x="144564" y="169311"/>
                  </a:cubicBezTo>
                  <a:cubicBezTo>
                    <a:pt x="143831" y="178841"/>
                    <a:pt x="148229" y="183606"/>
                    <a:pt x="157759" y="182873"/>
                  </a:cubicBezTo>
                  <a:cubicBezTo>
                    <a:pt x="165090" y="182140"/>
                    <a:pt x="171688" y="182873"/>
                    <a:pt x="177553" y="190570"/>
                  </a:cubicBezTo>
                  <a:cubicBezTo>
                    <a:pt x="167656" y="171510"/>
                    <a:pt x="168023" y="154283"/>
                    <a:pt x="176453" y="135956"/>
                  </a:cubicBezTo>
                  <a:cubicBezTo>
                    <a:pt x="180851" y="126792"/>
                    <a:pt x="173887" y="125326"/>
                    <a:pt x="166190" y="127892"/>
                  </a:cubicBezTo>
                  <a:cubicBezTo>
                    <a:pt x="159592" y="130091"/>
                    <a:pt x="154094" y="134123"/>
                    <a:pt x="147863" y="137422"/>
                  </a:cubicBezTo>
                  <a:cubicBezTo>
                    <a:pt x="140899" y="141087"/>
                    <a:pt x="133934" y="141454"/>
                    <a:pt x="129903" y="133757"/>
                  </a:cubicBezTo>
                  <a:cubicBezTo>
                    <a:pt x="125504" y="126059"/>
                    <a:pt x="131369" y="122760"/>
                    <a:pt x="137233" y="119828"/>
                  </a:cubicBezTo>
                  <a:cubicBezTo>
                    <a:pt x="136867" y="118362"/>
                    <a:pt x="135767" y="117995"/>
                    <a:pt x="134668" y="117629"/>
                  </a:cubicBezTo>
                  <a:cubicBezTo>
                    <a:pt x="127337" y="114330"/>
                    <a:pt x="114141" y="117995"/>
                    <a:pt x="114141" y="105900"/>
                  </a:cubicBezTo>
                  <a:cubicBezTo>
                    <a:pt x="114141" y="93437"/>
                    <a:pt x="128070" y="97103"/>
                    <a:pt x="135034" y="92338"/>
                  </a:cubicBezTo>
                  <a:cubicBezTo>
                    <a:pt x="149696" y="82808"/>
                    <a:pt x="165823" y="90871"/>
                    <a:pt x="180118" y="84274"/>
                  </a:cubicBezTo>
                  <a:cubicBezTo>
                    <a:pt x="184883" y="82075"/>
                    <a:pt x="188549" y="85373"/>
                    <a:pt x="189282" y="90505"/>
                  </a:cubicBezTo>
                  <a:cubicBezTo>
                    <a:pt x="190015" y="96736"/>
                    <a:pt x="195146" y="99668"/>
                    <a:pt x="198812" y="103700"/>
                  </a:cubicBezTo>
                  <a:cubicBezTo>
                    <a:pt x="206876" y="112497"/>
                    <a:pt x="214939" y="121661"/>
                    <a:pt x="227035" y="114330"/>
                  </a:cubicBezTo>
                  <a:cubicBezTo>
                    <a:pt x="239864" y="106266"/>
                    <a:pt x="238398" y="90871"/>
                    <a:pt x="233633" y="80608"/>
                  </a:cubicBezTo>
                  <a:cubicBezTo>
                    <a:pt x="226302" y="64114"/>
                    <a:pt x="232533" y="58250"/>
                    <a:pt x="246462" y="55317"/>
                  </a:cubicBezTo>
                  <a:cubicBezTo>
                    <a:pt x="257824" y="53118"/>
                    <a:pt x="262590" y="42122"/>
                    <a:pt x="276518" y="38823"/>
                  </a:cubicBezTo>
                  <a:cubicBezTo>
                    <a:pt x="258558" y="24895"/>
                    <a:pt x="238765" y="25628"/>
                    <a:pt x="221904" y="19396"/>
                  </a:cubicBezTo>
                  <a:cubicBezTo>
                    <a:pt x="220071" y="18663"/>
                    <a:pt x="218238" y="19030"/>
                    <a:pt x="216406" y="18663"/>
                  </a:cubicBezTo>
                  <a:cubicBezTo>
                    <a:pt x="209075" y="16831"/>
                    <a:pt x="196246" y="19396"/>
                    <a:pt x="196979" y="9133"/>
                  </a:cubicBezTo>
                  <a:cubicBezTo>
                    <a:pt x="198079" y="-4062"/>
                    <a:pt x="210908" y="703"/>
                    <a:pt x="219704" y="1436"/>
                  </a:cubicBezTo>
                  <a:cubicBezTo>
                    <a:pt x="221537" y="1803"/>
                    <a:pt x="223370" y="2169"/>
                    <a:pt x="224836" y="2536"/>
                  </a:cubicBezTo>
                  <a:cubicBezTo>
                    <a:pt x="247561" y="5468"/>
                    <a:pt x="269554" y="12799"/>
                    <a:pt x="292279" y="16464"/>
                  </a:cubicBezTo>
                  <a:cubicBezTo>
                    <a:pt x="340662" y="20130"/>
                    <a:pt x="386480" y="35524"/>
                    <a:pt x="434496" y="40656"/>
                  </a:cubicBezTo>
                  <a:cubicBezTo>
                    <a:pt x="446225" y="41755"/>
                    <a:pt x="457955" y="41389"/>
                    <a:pt x="470050" y="41755"/>
                  </a:cubicBezTo>
                  <a:cubicBezTo>
                    <a:pt x="472983" y="41755"/>
                    <a:pt x="475915" y="42122"/>
                    <a:pt x="478481" y="42488"/>
                  </a:cubicBezTo>
                  <a:cubicBezTo>
                    <a:pt x="515135" y="50552"/>
                    <a:pt x="552155" y="51652"/>
                    <a:pt x="589542" y="46887"/>
                  </a:cubicBezTo>
                  <a:cubicBezTo>
                    <a:pt x="641957" y="40656"/>
                    <a:pt x="691440" y="48353"/>
                    <a:pt x="737257" y="75110"/>
                  </a:cubicBezTo>
                  <a:cubicBezTo>
                    <a:pt x="741656" y="77676"/>
                    <a:pt x="745687" y="80608"/>
                    <a:pt x="748620" y="84640"/>
                  </a:cubicBezTo>
                  <a:cubicBezTo>
                    <a:pt x="752652" y="95270"/>
                    <a:pt x="743488" y="95270"/>
                    <a:pt x="737624" y="97469"/>
                  </a:cubicBezTo>
                  <a:cubicBezTo>
                    <a:pt x="730659" y="100035"/>
                    <a:pt x="722596" y="99302"/>
                    <a:pt x="718197" y="106633"/>
                  </a:cubicBezTo>
                  <a:cubicBezTo>
                    <a:pt x="734691" y="112497"/>
                    <a:pt x="740922" y="109565"/>
                    <a:pt x="754484" y="90138"/>
                  </a:cubicBezTo>
                  <a:cubicBezTo>
                    <a:pt x="764014" y="87206"/>
                    <a:pt x="771345" y="95270"/>
                    <a:pt x="780142" y="95270"/>
                  </a:cubicBezTo>
                  <a:cubicBezTo>
                    <a:pt x="783807" y="94903"/>
                    <a:pt x="787839" y="92704"/>
                    <a:pt x="791505" y="95270"/>
                  </a:cubicBezTo>
                  <a:cubicBezTo>
                    <a:pt x="796270" y="102967"/>
                    <a:pt x="802501" y="96370"/>
                    <a:pt x="807632" y="96736"/>
                  </a:cubicBezTo>
                  <a:cubicBezTo>
                    <a:pt x="819728" y="98202"/>
                    <a:pt x="823760" y="105533"/>
                    <a:pt x="821928" y="11616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45" name="Freeform: Shape 25444">
              <a:extLst>
                <a:ext uri="{FF2B5EF4-FFF2-40B4-BE49-F238E27FC236}">
                  <a16:creationId xmlns:a16="http://schemas.microsoft.com/office/drawing/2014/main" id="{4574710F-73C3-49B0-984C-84BC0C92DE11}"/>
                </a:ext>
              </a:extLst>
            </p:cNvPr>
            <p:cNvSpPr/>
            <p:nvPr/>
          </p:nvSpPr>
          <p:spPr>
            <a:xfrm>
              <a:off x="10285122" y="4952515"/>
              <a:ext cx="266812" cy="518913"/>
            </a:xfrm>
            <a:custGeom>
              <a:avLst/>
              <a:gdLst>
                <a:gd name="connsiteX0" fmla="*/ 205534 w 266812"/>
                <a:gd name="connsiteY0" fmla="*/ 324234 h 518913"/>
                <a:gd name="connsiteX1" fmla="*/ 183542 w 266812"/>
                <a:gd name="connsiteY1" fmla="*/ 328632 h 518913"/>
                <a:gd name="connsiteX2" fmla="*/ 228993 w 266812"/>
                <a:gd name="connsiteY2" fmla="*/ 339262 h 518913"/>
                <a:gd name="connsiteX3" fmla="*/ 250619 w 266812"/>
                <a:gd name="connsiteY3" fmla="*/ 345127 h 518913"/>
                <a:gd name="connsiteX4" fmla="*/ 266746 w 266812"/>
                <a:gd name="connsiteY4" fmla="*/ 355756 h 518913"/>
                <a:gd name="connsiteX5" fmla="*/ 252818 w 266812"/>
                <a:gd name="connsiteY5" fmla="*/ 366386 h 518913"/>
                <a:gd name="connsiteX6" fmla="*/ 225694 w 266812"/>
                <a:gd name="connsiteY6" fmla="*/ 380314 h 518913"/>
                <a:gd name="connsiteX7" fmla="*/ 222029 w 266812"/>
                <a:gd name="connsiteY7" fmla="*/ 393510 h 518913"/>
                <a:gd name="connsiteX8" fmla="*/ 221295 w 266812"/>
                <a:gd name="connsiteY8" fmla="*/ 432363 h 518913"/>
                <a:gd name="connsiteX9" fmla="*/ 193072 w 266812"/>
                <a:gd name="connsiteY9" fmla="*/ 437494 h 518913"/>
                <a:gd name="connsiteX10" fmla="*/ 169614 w 266812"/>
                <a:gd name="connsiteY10" fmla="*/ 404506 h 518913"/>
                <a:gd name="connsiteX11" fmla="*/ 138458 w 266812"/>
                <a:gd name="connsiteY11" fmla="*/ 408171 h 518913"/>
                <a:gd name="connsiteX12" fmla="*/ 128928 w 266812"/>
                <a:gd name="connsiteY12" fmla="*/ 412203 h 518913"/>
                <a:gd name="connsiteX13" fmla="*/ 113900 w 266812"/>
                <a:gd name="connsiteY13" fmla="*/ 416602 h 518913"/>
                <a:gd name="connsiteX14" fmla="*/ 102537 w 266812"/>
                <a:gd name="connsiteY14" fmla="*/ 422466 h 518913"/>
                <a:gd name="connsiteX15" fmla="*/ 111700 w 266812"/>
                <a:gd name="connsiteY15" fmla="*/ 429430 h 518913"/>
                <a:gd name="connsiteX16" fmla="*/ 125995 w 266812"/>
                <a:gd name="connsiteY16" fmla="*/ 433096 h 518913"/>
                <a:gd name="connsiteX17" fmla="*/ 132593 w 266812"/>
                <a:gd name="connsiteY17" fmla="*/ 440060 h 518913"/>
                <a:gd name="connsiteX18" fmla="*/ 125262 w 266812"/>
                <a:gd name="connsiteY18" fmla="*/ 443725 h 518913"/>
                <a:gd name="connsiteX19" fmla="*/ 116465 w 266812"/>
                <a:gd name="connsiteY19" fmla="*/ 447024 h 518913"/>
                <a:gd name="connsiteX20" fmla="*/ 119031 w 266812"/>
                <a:gd name="connsiteY20" fmla="*/ 453256 h 518913"/>
                <a:gd name="connsiteX21" fmla="*/ 129294 w 266812"/>
                <a:gd name="connsiteY21" fmla="*/ 453622 h 518913"/>
                <a:gd name="connsiteX22" fmla="*/ 153486 w 266812"/>
                <a:gd name="connsiteY22" fmla="*/ 440060 h 518913"/>
                <a:gd name="connsiteX23" fmla="*/ 165582 w 266812"/>
                <a:gd name="connsiteY23" fmla="*/ 440793 h 518913"/>
                <a:gd name="connsiteX24" fmla="*/ 167414 w 266812"/>
                <a:gd name="connsiteY24" fmla="*/ 452522 h 518913"/>
                <a:gd name="connsiteX25" fmla="*/ 166681 w 266812"/>
                <a:gd name="connsiteY25" fmla="*/ 504204 h 518913"/>
                <a:gd name="connsiteX26" fmla="*/ 161550 w 266812"/>
                <a:gd name="connsiteY26" fmla="*/ 518133 h 518913"/>
                <a:gd name="connsiteX27" fmla="*/ 153486 w 266812"/>
                <a:gd name="connsiteY27" fmla="*/ 510069 h 518913"/>
                <a:gd name="connsiteX28" fmla="*/ 146522 w 266812"/>
                <a:gd name="connsiteY28" fmla="*/ 505304 h 518913"/>
                <a:gd name="connsiteX29" fmla="*/ 125262 w 266812"/>
                <a:gd name="connsiteY29" fmla="*/ 482945 h 518913"/>
                <a:gd name="connsiteX30" fmla="*/ 102537 w 266812"/>
                <a:gd name="connsiteY30" fmla="*/ 466084 h 518913"/>
                <a:gd name="connsiteX31" fmla="*/ 104370 w 266812"/>
                <a:gd name="connsiteY31" fmla="*/ 445192 h 518913"/>
                <a:gd name="connsiteX32" fmla="*/ 85676 w 266812"/>
                <a:gd name="connsiteY32" fmla="*/ 442993 h 518913"/>
                <a:gd name="connsiteX33" fmla="*/ 66983 w 266812"/>
                <a:gd name="connsiteY33" fmla="*/ 436761 h 518913"/>
                <a:gd name="connsiteX34" fmla="*/ 80178 w 266812"/>
                <a:gd name="connsiteY34" fmla="*/ 428331 h 518913"/>
                <a:gd name="connsiteX35" fmla="*/ 81644 w 266812"/>
                <a:gd name="connsiteY35" fmla="*/ 416968 h 518913"/>
                <a:gd name="connsiteX36" fmla="*/ 80178 w 266812"/>
                <a:gd name="connsiteY36" fmla="*/ 403406 h 518913"/>
                <a:gd name="connsiteX37" fmla="*/ 76879 w 266812"/>
                <a:gd name="connsiteY37" fmla="*/ 378115 h 518913"/>
                <a:gd name="connsiteX38" fmla="*/ 71015 w 266812"/>
                <a:gd name="connsiteY38" fmla="*/ 376282 h 518913"/>
                <a:gd name="connsiteX39" fmla="*/ 66250 w 266812"/>
                <a:gd name="connsiteY39" fmla="*/ 320569 h 518913"/>
                <a:gd name="connsiteX40" fmla="*/ 64050 w 266812"/>
                <a:gd name="connsiteY40" fmla="*/ 310305 h 518913"/>
                <a:gd name="connsiteX41" fmla="*/ 25930 w 266812"/>
                <a:gd name="connsiteY41" fmla="*/ 311772 h 518913"/>
                <a:gd name="connsiteX42" fmla="*/ 6504 w 266812"/>
                <a:gd name="connsiteY42" fmla="*/ 309206 h 518913"/>
                <a:gd name="connsiteX43" fmla="*/ 6504 w 266812"/>
                <a:gd name="connsiteY43" fmla="*/ 267054 h 518913"/>
                <a:gd name="connsiteX44" fmla="*/ 25197 w 266812"/>
                <a:gd name="connsiteY44" fmla="*/ 260823 h 518913"/>
                <a:gd name="connsiteX45" fmla="*/ 61851 w 266812"/>
                <a:gd name="connsiteY45" fmla="*/ 272186 h 518913"/>
                <a:gd name="connsiteX46" fmla="*/ 72481 w 266812"/>
                <a:gd name="connsiteY46" fmla="*/ 228201 h 518913"/>
                <a:gd name="connsiteX47" fmla="*/ 83110 w 266812"/>
                <a:gd name="connsiteY47" fmla="*/ 208774 h 518913"/>
                <a:gd name="connsiteX48" fmla="*/ 99605 w 266812"/>
                <a:gd name="connsiteY48" fmla="*/ 201444 h 518913"/>
                <a:gd name="connsiteX49" fmla="*/ 104736 w 266812"/>
                <a:gd name="connsiteY49" fmla="*/ 215005 h 518913"/>
                <a:gd name="connsiteX50" fmla="*/ 120497 w 266812"/>
                <a:gd name="connsiteY50" fmla="*/ 244328 h 518913"/>
                <a:gd name="connsiteX51" fmla="*/ 102537 w 266812"/>
                <a:gd name="connsiteY51" fmla="*/ 177985 h 518913"/>
                <a:gd name="connsiteX52" fmla="*/ 97039 w 266812"/>
                <a:gd name="connsiteY52" fmla="*/ 185682 h 518913"/>
                <a:gd name="connsiteX53" fmla="*/ 90075 w 266812"/>
                <a:gd name="connsiteY53" fmla="*/ 193013 h 518913"/>
                <a:gd name="connsiteX54" fmla="*/ 80178 w 266812"/>
                <a:gd name="connsiteY54" fmla="*/ 185316 h 518913"/>
                <a:gd name="connsiteX55" fmla="*/ 79445 w 266812"/>
                <a:gd name="connsiteY55" fmla="*/ 174320 h 518913"/>
                <a:gd name="connsiteX56" fmla="*/ 72847 w 266812"/>
                <a:gd name="connsiteY56" fmla="*/ 116407 h 518913"/>
                <a:gd name="connsiteX57" fmla="*/ 73580 w 266812"/>
                <a:gd name="connsiteY57" fmla="*/ 98813 h 518913"/>
                <a:gd name="connsiteX58" fmla="*/ 82011 w 266812"/>
                <a:gd name="connsiteY58" fmla="*/ 65458 h 518913"/>
                <a:gd name="connsiteX59" fmla="*/ 93007 w 266812"/>
                <a:gd name="connsiteY59" fmla="*/ 5345 h 518913"/>
                <a:gd name="connsiteX60" fmla="*/ 121963 w 266812"/>
                <a:gd name="connsiteY60" fmla="*/ 214 h 518913"/>
                <a:gd name="connsiteX61" fmla="*/ 135159 w 266812"/>
                <a:gd name="connsiteY61" fmla="*/ 14142 h 518913"/>
                <a:gd name="connsiteX62" fmla="*/ 128195 w 266812"/>
                <a:gd name="connsiteY62" fmla="*/ 33202 h 518913"/>
                <a:gd name="connsiteX63" fmla="*/ 128928 w 266812"/>
                <a:gd name="connsiteY63" fmla="*/ 50796 h 518913"/>
                <a:gd name="connsiteX64" fmla="*/ 180243 w 266812"/>
                <a:gd name="connsiteY64" fmla="*/ 132168 h 518913"/>
                <a:gd name="connsiteX65" fmla="*/ 207000 w 266812"/>
                <a:gd name="connsiteY65" fmla="*/ 150128 h 518913"/>
                <a:gd name="connsiteX66" fmla="*/ 225694 w 266812"/>
                <a:gd name="connsiteY66" fmla="*/ 172853 h 518913"/>
                <a:gd name="connsiteX67" fmla="*/ 219463 w 266812"/>
                <a:gd name="connsiteY67" fmla="*/ 231500 h 518913"/>
                <a:gd name="connsiteX68" fmla="*/ 212499 w 266812"/>
                <a:gd name="connsiteY68" fmla="*/ 242129 h 518913"/>
                <a:gd name="connsiteX69" fmla="*/ 207000 w 266812"/>
                <a:gd name="connsiteY69" fmla="*/ 261922 h 518913"/>
                <a:gd name="connsiteX70" fmla="*/ 207734 w 266812"/>
                <a:gd name="connsiteY70" fmla="*/ 271086 h 518913"/>
                <a:gd name="connsiteX71" fmla="*/ 205534 w 266812"/>
                <a:gd name="connsiteY71" fmla="*/ 324234 h 5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6812" h="518913">
                  <a:moveTo>
                    <a:pt x="205534" y="324234"/>
                  </a:moveTo>
                  <a:cubicBezTo>
                    <a:pt x="198937" y="325700"/>
                    <a:pt x="190873" y="318369"/>
                    <a:pt x="183542" y="328632"/>
                  </a:cubicBezTo>
                  <a:cubicBezTo>
                    <a:pt x="199303" y="332298"/>
                    <a:pt x="214331" y="335597"/>
                    <a:pt x="228993" y="339262"/>
                  </a:cubicBezTo>
                  <a:cubicBezTo>
                    <a:pt x="236324" y="341095"/>
                    <a:pt x="243288" y="342927"/>
                    <a:pt x="250619" y="345127"/>
                  </a:cubicBezTo>
                  <a:cubicBezTo>
                    <a:pt x="257216" y="346959"/>
                    <a:pt x="266013" y="348425"/>
                    <a:pt x="266746" y="355756"/>
                  </a:cubicBezTo>
                  <a:cubicBezTo>
                    <a:pt x="267846" y="365286"/>
                    <a:pt x="255017" y="362354"/>
                    <a:pt x="252818" y="366386"/>
                  </a:cubicBezTo>
                  <a:cubicBezTo>
                    <a:pt x="246587" y="378482"/>
                    <a:pt x="235590" y="377382"/>
                    <a:pt x="225694" y="380314"/>
                  </a:cubicBezTo>
                  <a:cubicBezTo>
                    <a:pt x="219463" y="382147"/>
                    <a:pt x="215431" y="385079"/>
                    <a:pt x="222029" y="393510"/>
                  </a:cubicBezTo>
                  <a:cubicBezTo>
                    <a:pt x="231559" y="405239"/>
                    <a:pt x="226427" y="421000"/>
                    <a:pt x="221295" y="432363"/>
                  </a:cubicBezTo>
                  <a:cubicBezTo>
                    <a:pt x="216897" y="441893"/>
                    <a:pt x="202235" y="445192"/>
                    <a:pt x="193072" y="437494"/>
                  </a:cubicBezTo>
                  <a:cubicBezTo>
                    <a:pt x="182809" y="429430"/>
                    <a:pt x="165948" y="424299"/>
                    <a:pt x="169614" y="404506"/>
                  </a:cubicBezTo>
                  <a:cubicBezTo>
                    <a:pt x="159350" y="409271"/>
                    <a:pt x="149820" y="416968"/>
                    <a:pt x="138458" y="408171"/>
                  </a:cubicBezTo>
                  <a:cubicBezTo>
                    <a:pt x="136992" y="407072"/>
                    <a:pt x="130394" y="409638"/>
                    <a:pt x="128928" y="412203"/>
                  </a:cubicBezTo>
                  <a:cubicBezTo>
                    <a:pt x="124896" y="419167"/>
                    <a:pt x="122330" y="423199"/>
                    <a:pt x="113900" y="416602"/>
                  </a:cubicBezTo>
                  <a:cubicBezTo>
                    <a:pt x="108768" y="412570"/>
                    <a:pt x="103637" y="418434"/>
                    <a:pt x="102537" y="422466"/>
                  </a:cubicBezTo>
                  <a:cubicBezTo>
                    <a:pt x="99605" y="431263"/>
                    <a:pt x="107668" y="428331"/>
                    <a:pt x="111700" y="429430"/>
                  </a:cubicBezTo>
                  <a:cubicBezTo>
                    <a:pt x="116465" y="430897"/>
                    <a:pt x="121230" y="431996"/>
                    <a:pt x="125995" y="433096"/>
                  </a:cubicBezTo>
                  <a:cubicBezTo>
                    <a:pt x="130027" y="433829"/>
                    <a:pt x="133693" y="435295"/>
                    <a:pt x="132593" y="440060"/>
                  </a:cubicBezTo>
                  <a:cubicBezTo>
                    <a:pt x="131860" y="443725"/>
                    <a:pt x="128561" y="444459"/>
                    <a:pt x="125262" y="443725"/>
                  </a:cubicBezTo>
                  <a:cubicBezTo>
                    <a:pt x="121230" y="442626"/>
                    <a:pt x="117565" y="442259"/>
                    <a:pt x="116465" y="447024"/>
                  </a:cubicBezTo>
                  <a:cubicBezTo>
                    <a:pt x="116099" y="448857"/>
                    <a:pt x="117565" y="451789"/>
                    <a:pt x="119031" y="453256"/>
                  </a:cubicBezTo>
                  <a:cubicBezTo>
                    <a:pt x="121963" y="456188"/>
                    <a:pt x="126728" y="456188"/>
                    <a:pt x="129294" y="453622"/>
                  </a:cubicBezTo>
                  <a:cubicBezTo>
                    <a:pt x="135892" y="446291"/>
                    <a:pt x="145422" y="444459"/>
                    <a:pt x="153486" y="440060"/>
                  </a:cubicBezTo>
                  <a:cubicBezTo>
                    <a:pt x="157884" y="437861"/>
                    <a:pt x="161550" y="437128"/>
                    <a:pt x="165582" y="440793"/>
                  </a:cubicBezTo>
                  <a:cubicBezTo>
                    <a:pt x="169614" y="444459"/>
                    <a:pt x="169247" y="447757"/>
                    <a:pt x="167414" y="452522"/>
                  </a:cubicBezTo>
                  <a:cubicBezTo>
                    <a:pt x="159717" y="469750"/>
                    <a:pt x="153119" y="486244"/>
                    <a:pt x="166681" y="504204"/>
                  </a:cubicBezTo>
                  <a:cubicBezTo>
                    <a:pt x="169980" y="508603"/>
                    <a:pt x="167781" y="515934"/>
                    <a:pt x="161550" y="518133"/>
                  </a:cubicBezTo>
                  <a:cubicBezTo>
                    <a:pt x="154585" y="520699"/>
                    <a:pt x="152386" y="516667"/>
                    <a:pt x="153486" y="510069"/>
                  </a:cubicBezTo>
                  <a:cubicBezTo>
                    <a:pt x="154585" y="503471"/>
                    <a:pt x="150553" y="504937"/>
                    <a:pt x="146522" y="505304"/>
                  </a:cubicBezTo>
                  <a:cubicBezTo>
                    <a:pt x="124529" y="507137"/>
                    <a:pt x="123796" y="505671"/>
                    <a:pt x="125262" y="482945"/>
                  </a:cubicBezTo>
                  <a:cubicBezTo>
                    <a:pt x="126362" y="467551"/>
                    <a:pt x="114633" y="467184"/>
                    <a:pt x="102537" y="466084"/>
                  </a:cubicBezTo>
                  <a:cubicBezTo>
                    <a:pt x="103270" y="459120"/>
                    <a:pt x="113167" y="453622"/>
                    <a:pt x="104370" y="445192"/>
                  </a:cubicBezTo>
                  <a:cubicBezTo>
                    <a:pt x="97772" y="438961"/>
                    <a:pt x="92274" y="441526"/>
                    <a:pt x="85676" y="442993"/>
                  </a:cubicBezTo>
                  <a:cubicBezTo>
                    <a:pt x="78345" y="444825"/>
                    <a:pt x="69182" y="446291"/>
                    <a:pt x="66983" y="436761"/>
                  </a:cubicBezTo>
                  <a:cubicBezTo>
                    <a:pt x="64050" y="424666"/>
                    <a:pt x="74313" y="429797"/>
                    <a:pt x="80178" y="428331"/>
                  </a:cubicBezTo>
                  <a:cubicBezTo>
                    <a:pt x="89708" y="426498"/>
                    <a:pt x="86776" y="421000"/>
                    <a:pt x="81644" y="416968"/>
                  </a:cubicBezTo>
                  <a:cubicBezTo>
                    <a:pt x="76146" y="412570"/>
                    <a:pt x="71015" y="408904"/>
                    <a:pt x="80178" y="403406"/>
                  </a:cubicBezTo>
                  <a:cubicBezTo>
                    <a:pt x="97039" y="392777"/>
                    <a:pt x="84210" y="385446"/>
                    <a:pt x="76879" y="378115"/>
                  </a:cubicBezTo>
                  <a:cubicBezTo>
                    <a:pt x="75780" y="377015"/>
                    <a:pt x="69915" y="377749"/>
                    <a:pt x="71015" y="376282"/>
                  </a:cubicBezTo>
                  <a:cubicBezTo>
                    <a:pt x="82377" y="356489"/>
                    <a:pt x="63317" y="339262"/>
                    <a:pt x="66250" y="320569"/>
                  </a:cubicBezTo>
                  <a:cubicBezTo>
                    <a:pt x="71015" y="314337"/>
                    <a:pt x="70648" y="312505"/>
                    <a:pt x="64050" y="310305"/>
                  </a:cubicBezTo>
                  <a:cubicBezTo>
                    <a:pt x="51222" y="306273"/>
                    <a:pt x="39126" y="312871"/>
                    <a:pt x="25930" y="311772"/>
                  </a:cubicBezTo>
                  <a:cubicBezTo>
                    <a:pt x="19333" y="311039"/>
                    <a:pt x="13102" y="309572"/>
                    <a:pt x="6504" y="309206"/>
                  </a:cubicBezTo>
                  <a:cubicBezTo>
                    <a:pt x="-4859" y="295277"/>
                    <a:pt x="1006" y="280616"/>
                    <a:pt x="6504" y="267054"/>
                  </a:cubicBezTo>
                  <a:cubicBezTo>
                    <a:pt x="9803" y="258990"/>
                    <a:pt x="16767" y="256791"/>
                    <a:pt x="25197" y="260823"/>
                  </a:cubicBezTo>
                  <a:cubicBezTo>
                    <a:pt x="36560" y="266321"/>
                    <a:pt x="49389" y="265588"/>
                    <a:pt x="61851" y="272186"/>
                  </a:cubicBezTo>
                  <a:cubicBezTo>
                    <a:pt x="58186" y="254592"/>
                    <a:pt x="65517" y="241030"/>
                    <a:pt x="72481" y="228201"/>
                  </a:cubicBezTo>
                  <a:cubicBezTo>
                    <a:pt x="75780" y="221603"/>
                    <a:pt x="81278" y="216472"/>
                    <a:pt x="83110" y="208774"/>
                  </a:cubicBezTo>
                  <a:cubicBezTo>
                    <a:pt x="84943" y="199977"/>
                    <a:pt x="92640" y="199611"/>
                    <a:pt x="99605" y="201444"/>
                  </a:cubicBezTo>
                  <a:cubicBezTo>
                    <a:pt x="106935" y="203276"/>
                    <a:pt x="106935" y="209141"/>
                    <a:pt x="104736" y="215005"/>
                  </a:cubicBezTo>
                  <a:cubicBezTo>
                    <a:pt x="98872" y="230767"/>
                    <a:pt x="109501" y="237364"/>
                    <a:pt x="120497" y="244328"/>
                  </a:cubicBezTo>
                  <a:cubicBezTo>
                    <a:pt x="117198" y="221237"/>
                    <a:pt x="130027" y="194113"/>
                    <a:pt x="102537" y="177985"/>
                  </a:cubicBezTo>
                  <a:cubicBezTo>
                    <a:pt x="98138" y="179451"/>
                    <a:pt x="98138" y="182750"/>
                    <a:pt x="97039" y="185682"/>
                  </a:cubicBezTo>
                  <a:cubicBezTo>
                    <a:pt x="95939" y="188981"/>
                    <a:pt x="94840" y="193380"/>
                    <a:pt x="90075" y="193013"/>
                  </a:cubicBezTo>
                  <a:cubicBezTo>
                    <a:pt x="85310" y="192647"/>
                    <a:pt x="82377" y="189348"/>
                    <a:pt x="80178" y="185316"/>
                  </a:cubicBezTo>
                  <a:cubicBezTo>
                    <a:pt x="78345" y="181650"/>
                    <a:pt x="77979" y="177252"/>
                    <a:pt x="79445" y="174320"/>
                  </a:cubicBezTo>
                  <a:cubicBezTo>
                    <a:pt x="90075" y="153427"/>
                    <a:pt x="76146" y="135467"/>
                    <a:pt x="72847" y="116407"/>
                  </a:cubicBezTo>
                  <a:cubicBezTo>
                    <a:pt x="71748" y="110175"/>
                    <a:pt x="68815" y="103944"/>
                    <a:pt x="73580" y="98813"/>
                  </a:cubicBezTo>
                  <a:cubicBezTo>
                    <a:pt x="82744" y="88916"/>
                    <a:pt x="81278" y="77187"/>
                    <a:pt x="82011" y="65458"/>
                  </a:cubicBezTo>
                  <a:cubicBezTo>
                    <a:pt x="84943" y="45298"/>
                    <a:pt x="93007" y="26238"/>
                    <a:pt x="93007" y="5345"/>
                  </a:cubicBezTo>
                  <a:cubicBezTo>
                    <a:pt x="101804" y="-519"/>
                    <a:pt x="112433" y="2046"/>
                    <a:pt x="121963" y="214"/>
                  </a:cubicBezTo>
                  <a:cubicBezTo>
                    <a:pt x="130394" y="-1252"/>
                    <a:pt x="135892" y="4979"/>
                    <a:pt x="135159" y="14142"/>
                  </a:cubicBezTo>
                  <a:cubicBezTo>
                    <a:pt x="134792" y="21106"/>
                    <a:pt x="133326" y="28437"/>
                    <a:pt x="128195" y="33202"/>
                  </a:cubicBezTo>
                  <a:cubicBezTo>
                    <a:pt x="120864" y="40166"/>
                    <a:pt x="124896" y="44932"/>
                    <a:pt x="128928" y="50796"/>
                  </a:cubicBezTo>
                  <a:cubicBezTo>
                    <a:pt x="146155" y="77920"/>
                    <a:pt x="167048" y="102478"/>
                    <a:pt x="180243" y="132168"/>
                  </a:cubicBezTo>
                  <a:cubicBezTo>
                    <a:pt x="185008" y="143530"/>
                    <a:pt x="195271" y="148662"/>
                    <a:pt x="207000" y="150128"/>
                  </a:cubicBezTo>
                  <a:cubicBezTo>
                    <a:pt x="221295" y="151594"/>
                    <a:pt x="225327" y="159658"/>
                    <a:pt x="225694" y="172853"/>
                  </a:cubicBezTo>
                  <a:cubicBezTo>
                    <a:pt x="226060" y="192647"/>
                    <a:pt x="215064" y="211340"/>
                    <a:pt x="219463" y="231500"/>
                  </a:cubicBezTo>
                  <a:cubicBezTo>
                    <a:pt x="220196" y="235532"/>
                    <a:pt x="215797" y="239197"/>
                    <a:pt x="212499" y="242129"/>
                  </a:cubicBezTo>
                  <a:cubicBezTo>
                    <a:pt x="205901" y="247627"/>
                    <a:pt x="203702" y="253859"/>
                    <a:pt x="207000" y="261922"/>
                  </a:cubicBezTo>
                  <a:cubicBezTo>
                    <a:pt x="208100" y="264855"/>
                    <a:pt x="209566" y="268520"/>
                    <a:pt x="207734" y="271086"/>
                  </a:cubicBezTo>
                  <a:cubicBezTo>
                    <a:pt x="193805" y="288313"/>
                    <a:pt x="203702" y="306273"/>
                    <a:pt x="205534" y="324234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46" name="Freeform: Shape 25445">
              <a:extLst>
                <a:ext uri="{FF2B5EF4-FFF2-40B4-BE49-F238E27FC236}">
                  <a16:creationId xmlns:a16="http://schemas.microsoft.com/office/drawing/2014/main" id="{747E9B8B-8005-4483-880F-DEFB01FFB774}"/>
                </a:ext>
              </a:extLst>
            </p:cNvPr>
            <p:cNvSpPr/>
            <p:nvPr/>
          </p:nvSpPr>
          <p:spPr>
            <a:xfrm>
              <a:off x="10435027" y="5381579"/>
              <a:ext cx="225549" cy="471227"/>
            </a:xfrm>
            <a:custGeom>
              <a:avLst/>
              <a:gdLst>
                <a:gd name="connsiteX0" fmla="*/ 138100 w 225549"/>
                <a:gd name="connsiteY0" fmla="*/ 45451 h 471227"/>
                <a:gd name="connsiteX1" fmla="*/ 162658 w 225549"/>
                <a:gd name="connsiteY1" fmla="*/ 42885 h 471227"/>
                <a:gd name="connsiteX2" fmla="*/ 171822 w 225549"/>
                <a:gd name="connsiteY2" fmla="*/ 41785 h 471227"/>
                <a:gd name="connsiteX3" fmla="*/ 168156 w 225549"/>
                <a:gd name="connsiteY3" fmla="*/ 64144 h 471227"/>
                <a:gd name="connsiteX4" fmla="*/ 169623 w 225549"/>
                <a:gd name="connsiteY4" fmla="*/ 83571 h 471227"/>
                <a:gd name="connsiteX5" fmla="*/ 171822 w 225549"/>
                <a:gd name="connsiteY5" fmla="*/ 94200 h 471227"/>
                <a:gd name="connsiteX6" fmla="*/ 171822 w 225549"/>
                <a:gd name="connsiteY6" fmla="*/ 97866 h 471227"/>
                <a:gd name="connsiteX7" fmla="*/ 183184 w 225549"/>
                <a:gd name="connsiteY7" fmla="*/ 120591 h 471227"/>
                <a:gd name="connsiteX8" fmla="*/ 183184 w 225549"/>
                <a:gd name="connsiteY8" fmla="*/ 120591 h 471227"/>
                <a:gd name="connsiteX9" fmla="*/ 180252 w 225549"/>
                <a:gd name="connsiteY9" fmla="*/ 134520 h 471227"/>
                <a:gd name="connsiteX10" fmla="*/ 183918 w 225549"/>
                <a:gd name="connsiteY10" fmla="*/ 156879 h 471227"/>
                <a:gd name="connsiteX11" fmla="*/ 174388 w 225549"/>
                <a:gd name="connsiteY11" fmla="*/ 172640 h 471227"/>
                <a:gd name="connsiteX12" fmla="*/ 190149 w 225549"/>
                <a:gd name="connsiteY12" fmla="*/ 174472 h 471227"/>
                <a:gd name="connsiteX13" fmla="*/ 201511 w 225549"/>
                <a:gd name="connsiteY13" fmla="*/ 185469 h 471227"/>
                <a:gd name="connsiteX14" fmla="*/ 204077 w 225549"/>
                <a:gd name="connsiteY14" fmla="*/ 206361 h 471227"/>
                <a:gd name="connsiteX15" fmla="*/ 200778 w 225549"/>
                <a:gd name="connsiteY15" fmla="*/ 212592 h 471227"/>
                <a:gd name="connsiteX16" fmla="*/ 185384 w 225549"/>
                <a:gd name="connsiteY16" fmla="*/ 242282 h 471227"/>
                <a:gd name="connsiteX17" fmla="*/ 198213 w 225549"/>
                <a:gd name="connsiteY17" fmla="*/ 244481 h 471227"/>
                <a:gd name="connsiteX18" fmla="*/ 198213 w 225549"/>
                <a:gd name="connsiteY18" fmla="*/ 255844 h 471227"/>
                <a:gd name="connsiteX19" fmla="*/ 191615 w 225549"/>
                <a:gd name="connsiteY19" fmla="*/ 264641 h 471227"/>
                <a:gd name="connsiteX20" fmla="*/ 184651 w 225549"/>
                <a:gd name="connsiteY20" fmla="*/ 275270 h 471227"/>
                <a:gd name="connsiteX21" fmla="*/ 197846 w 225549"/>
                <a:gd name="connsiteY21" fmla="*/ 282235 h 471227"/>
                <a:gd name="connsiteX22" fmla="*/ 205543 w 225549"/>
                <a:gd name="connsiteY22" fmla="*/ 308625 h 471227"/>
                <a:gd name="connsiteX23" fmla="*/ 224237 w 225549"/>
                <a:gd name="connsiteY23" fmla="*/ 323654 h 471227"/>
                <a:gd name="connsiteX24" fmla="*/ 220571 w 225549"/>
                <a:gd name="connsiteY24" fmla="*/ 335016 h 471227"/>
                <a:gd name="connsiteX25" fmla="*/ 209209 w 225549"/>
                <a:gd name="connsiteY25" fmla="*/ 338682 h 471227"/>
                <a:gd name="connsiteX26" fmla="*/ 197846 w 225549"/>
                <a:gd name="connsiteY26" fmla="*/ 368738 h 471227"/>
                <a:gd name="connsiteX27" fmla="*/ 201511 w 225549"/>
                <a:gd name="connsiteY27" fmla="*/ 409790 h 471227"/>
                <a:gd name="connsiteX28" fmla="*/ 205543 w 225549"/>
                <a:gd name="connsiteY28" fmla="*/ 440213 h 471227"/>
                <a:gd name="connsiteX29" fmla="*/ 204077 w 225549"/>
                <a:gd name="connsiteY29" fmla="*/ 462572 h 471227"/>
                <a:gd name="connsiteX30" fmla="*/ 197113 w 225549"/>
                <a:gd name="connsiteY30" fmla="*/ 470636 h 471227"/>
                <a:gd name="connsiteX31" fmla="*/ 196013 w 225549"/>
                <a:gd name="connsiteY31" fmla="*/ 458540 h 471227"/>
                <a:gd name="connsiteX32" fmla="*/ 198213 w 225549"/>
                <a:gd name="connsiteY32" fmla="*/ 450843 h 471227"/>
                <a:gd name="connsiteX33" fmla="*/ 169989 w 225549"/>
                <a:gd name="connsiteY33" fmla="*/ 437281 h 471227"/>
                <a:gd name="connsiteX34" fmla="*/ 186117 w 225549"/>
                <a:gd name="connsiteY34" fmla="*/ 425918 h 471227"/>
                <a:gd name="connsiteX35" fmla="*/ 168156 w 225549"/>
                <a:gd name="connsiteY35" fmla="*/ 399161 h 471227"/>
                <a:gd name="connsiteX36" fmla="*/ 164491 w 225549"/>
                <a:gd name="connsiteY36" fmla="*/ 384132 h 471227"/>
                <a:gd name="connsiteX37" fmla="*/ 180619 w 225549"/>
                <a:gd name="connsiteY37" fmla="*/ 368371 h 471227"/>
                <a:gd name="connsiteX38" fmla="*/ 167423 w 225549"/>
                <a:gd name="connsiteY38" fmla="*/ 346012 h 471227"/>
                <a:gd name="connsiteX39" fmla="*/ 145798 w 225549"/>
                <a:gd name="connsiteY39" fmla="*/ 300562 h 471227"/>
                <a:gd name="connsiteX40" fmla="*/ 160459 w 225549"/>
                <a:gd name="connsiteY40" fmla="*/ 315590 h 471227"/>
                <a:gd name="connsiteX41" fmla="*/ 159726 w 225549"/>
                <a:gd name="connsiteY41" fmla="*/ 283334 h 471227"/>
                <a:gd name="connsiteX42" fmla="*/ 162292 w 225549"/>
                <a:gd name="connsiteY42" fmla="*/ 247047 h 471227"/>
                <a:gd name="connsiteX43" fmla="*/ 162292 w 225549"/>
                <a:gd name="connsiteY43" fmla="*/ 210760 h 471227"/>
                <a:gd name="connsiteX44" fmla="*/ 146164 w 225549"/>
                <a:gd name="connsiteY44" fmla="*/ 215158 h 471227"/>
                <a:gd name="connsiteX45" fmla="*/ 160826 w 225549"/>
                <a:gd name="connsiteY45" fmla="*/ 192433 h 471227"/>
                <a:gd name="connsiteX46" fmla="*/ 123072 w 225549"/>
                <a:gd name="connsiteY46" fmla="*/ 177771 h 471227"/>
                <a:gd name="connsiteX47" fmla="*/ 98881 w 225549"/>
                <a:gd name="connsiteY47" fmla="*/ 194632 h 471227"/>
                <a:gd name="connsiteX48" fmla="*/ 95948 w 225549"/>
                <a:gd name="connsiteY48" fmla="*/ 218457 h 471227"/>
                <a:gd name="connsiteX49" fmla="*/ 119773 w 225549"/>
                <a:gd name="connsiteY49" fmla="*/ 241549 h 471227"/>
                <a:gd name="connsiteX50" fmla="*/ 95948 w 225549"/>
                <a:gd name="connsiteY50" fmla="*/ 275270 h 471227"/>
                <a:gd name="connsiteX51" fmla="*/ 69557 w 225549"/>
                <a:gd name="connsiteY51" fmla="*/ 297629 h 471227"/>
                <a:gd name="connsiteX52" fmla="*/ 68458 w 225549"/>
                <a:gd name="connsiteY52" fmla="*/ 310092 h 471227"/>
                <a:gd name="connsiteX53" fmla="*/ 80920 w 225549"/>
                <a:gd name="connsiteY53" fmla="*/ 322188 h 471227"/>
                <a:gd name="connsiteX54" fmla="*/ 59661 w 225549"/>
                <a:gd name="connsiteY54" fmla="*/ 325120 h 471227"/>
                <a:gd name="connsiteX55" fmla="*/ 53063 w 225549"/>
                <a:gd name="connsiteY55" fmla="*/ 325853 h 471227"/>
                <a:gd name="connsiteX56" fmla="*/ 52330 w 225549"/>
                <a:gd name="connsiteY56" fmla="*/ 318156 h 471227"/>
                <a:gd name="connsiteX57" fmla="*/ 45366 w 225549"/>
                <a:gd name="connsiteY57" fmla="*/ 288466 h 471227"/>
                <a:gd name="connsiteX58" fmla="*/ 34736 w 225549"/>
                <a:gd name="connsiteY58" fmla="*/ 263175 h 471227"/>
                <a:gd name="connsiteX59" fmla="*/ 18609 w 225549"/>
                <a:gd name="connsiteY59" fmla="*/ 235318 h 471227"/>
                <a:gd name="connsiteX60" fmla="*/ 6879 w 225549"/>
                <a:gd name="connsiteY60" fmla="*/ 230186 h 471227"/>
                <a:gd name="connsiteX61" fmla="*/ 16043 w 225549"/>
                <a:gd name="connsiteY61" fmla="*/ 221389 h 471227"/>
                <a:gd name="connsiteX62" fmla="*/ 13111 w 225549"/>
                <a:gd name="connsiteY62" fmla="*/ 211493 h 471227"/>
                <a:gd name="connsiteX63" fmla="*/ 1015 w 225549"/>
                <a:gd name="connsiteY63" fmla="*/ 200130 h 471227"/>
                <a:gd name="connsiteX64" fmla="*/ 23007 w 225549"/>
                <a:gd name="connsiteY64" fmla="*/ 193532 h 471227"/>
                <a:gd name="connsiteX65" fmla="*/ 47565 w 225549"/>
                <a:gd name="connsiteY65" fmla="*/ 189500 h 471227"/>
                <a:gd name="connsiteX66" fmla="*/ 50864 w 225549"/>
                <a:gd name="connsiteY66" fmla="*/ 185102 h 471227"/>
                <a:gd name="connsiteX67" fmla="*/ 70657 w 225549"/>
                <a:gd name="connsiteY67" fmla="*/ 150647 h 471227"/>
                <a:gd name="connsiteX68" fmla="*/ 56362 w 225549"/>
                <a:gd name="connsiteY68" fmla="*/ 126822 h 471227"/>
                <a:gd name="connsiteX69" fmla="*/ 84952 w 225549"/>
                <a:gd name="connsiteY69" fmla="*/ 98965 h 471227"/>
                <a:gd name="connsiteX70" fmla="*/ 86418 w 225549"/>
                <a:gd name="connsiteY70" fmla="*/ 90902 h 471227"/>
                <a:gd name="connsiteX71" fmla="*/ 77621 w 225549"/>
                <a:gd name="connsiteY71" fmla="*/ 85403 h 471227"/>
                <a:gd name="connsiteX72" fmla="*/ 67358 w 225549"/>
                <a:gd name="connsiteY72" fmla="*/ 89802 h 471227"/>
                <a:gd name="connsiteX73" fmla="*/ 47199 w 225549"/>
                <a:gd name="connsiteY73" fmla="*/ 91635 h 471227"/>
                <a:gd name="connsiteX74" fmla="*/ 46099 w 225549"/>
                <a:gd name="connsiteY74" fmla="*/ 79539 h 471227"/>
                <a:gd name="connsiteX75" fmla="*/ 67358 w 225549"/>
                <a:gd name="connsiteY75" fmla="*/ 66710 h 471227"/>
                <a:gd name="connsiteX76" fmla="*/ 82386 w 225549"/>
                <a:gd name="connsiteY76" fmla="*/ 66344 h 471227"/>
                <a:gd name="connsiteX77" fmla="*/ 94482 w 225549"/>
                <a:gd name="connsiteY77" fmla="*/ 30423 h 471227"/>
                <a:gd name="connsiteX78" fmla="*/ 103279 w 225549"/>
                <a:gd name="connsiteY78" fmla="*/ 366 h 471227"/>
                <a:gd name="connsiteX79" fmla="*/ 106578 w 225549"/>
                <a:gd name="connsiteY79" fmla="*/ 0 h 471227"/>
                <a:gd name="connsiteX80" fmla="*/ 134801 w 225549"/>
                <a:gd name="connsiteY80" fmla="*/ 28223 h 471227"/>
                <a:gd name="connsiteX81" fmla="*/ 138100 w 225549"/>
                <a:gd name="connsiteY81" fmla="*/ 45451 h 47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25549" h="471227">
                  <a:moveTo>
                    <a:pt x="138100" y="45451"/>
                  </a:moveTo>
                  <a:cubicBezTo>
                    <a:pt x="146897" y="53881"/>
                    <a:pt x="157893" y="53515"/>
                    <a:pt x="162658" y="42885"/>
                  </a:cubicBezTo>
                  <a:cubicBezTo>
                    <a:pt x="165957" y="35188"/>
                    <a:pt x="168889" y="41785"/>
                    <a:pt x="171822" y="41785"/>
                  </a:cubicBezTo>
                  <a:cubicBezTo>
                    <a:pt x="173288" y="49849"/>
                    <a:pt x="169256" y="56813"/>
                    <a:pt x="168156" y="64144"/>
                  </a:cubicBezTo>
                  <a:cubicBezTo>
                    <a:pt x="162658" y="71108"/>
                    <a:pt x="163758" y="77340"/>
                    <a:pt x="169623" y="83571"/>
                  </a:cubicBezTo>
                  <a:cubicBezTo>
                    <a:pt x="172555" y="86870"/>
                    <a:pt x="175487" y="89802"/>
                    <a:pt x="171822" y="94200"/>
                  </a:cubicBezTo>
                  <a:cubicBezTo>
                    <a:pt x="171822" y="95300"/>
                    <a:pt x="171822" y="96766"/>
                    <a:pt x="171822" y="97866"/>
                  </a:cubicBezTo>
                  <a:cubicBezTo>
                    <a:pt x="162658" y="111794"/>
                    <a:pt x="177686" y="113627"/>
                    <a:pt x="183184" y="120591"/>
                  </a:cubicBezTo>
                  <a:lnTo>
                    <a:pt x="183184" y="120591"/>
                  </a:lnTo>
                  <a:cubicBezTo>
                    <a:pt x="185017" y="125723"/>
                    <a:pt x="181718" y="130121"/>
                    <a:pt x="180252" y="134520"/>
                  </a:cubicBezTo>
                  <a:cubicBezTo>
                    <a:pt x="178053" y="142584"/>
                    <a:pt x="168523" y="148815"/>
                    <a:pt x="183918" y="156879"/>
                  </a:cubicBezTo>
                  <a:cubicBezTo>
                    <a:pt x="193448" y="162010"/>
                    <a:pt x="180252" y="167142"/>
                    <a:pt x="174388" y="172640"/>
                  </a:cubicBezTo>
                  <a:cubicBezTo>
                    <a:pt x="179886" y="174106"/>
                    <a:pt x="185384" y="171907"/>
                    <a:pt x="190149" y="174472"/>
                  </a:cubicBezTo>
                  <a:cubicBezTo>
                    <a:pt x="194914" y="177038"/>
                    <a:pt x="197846" y="181803"/>
                    <a:pt x="201511" y="185469"/>
                  </a:cubicBezTo>
                  <a:cubicBezTo>
                    <a:pt x="207743" y="191700"/>
                    <a:pt x="211774" y="198297"/>
                    <a:pt x="204077" y="206361"/>
                  </a:cubicBezTo>
                  <a:cubicBezTo>
                    <a:pt x="202244" y="208194"/>
                    <a:pt x="199679" y="210393"/>
                    <a:pt x="200778" y="212592"/>
                  </a:cubicBezTo>
                  <a:cubicBezTo>
                    <a:pt x="207743" y="228354"/>
                    <a:pt x="194914" y="234218"/>
                    <a:pt x="185384" y="242282"/>
                  </a:cubicBezTo>
                  <a:cubicBezTo>
                    <a:pt x="190515" y="243015"/>
                    <a:pt x="194914" y="240816"/>
                    <a:pt x="198213" y="244481"/>
                  </a:cubicBezTo>
                  <a:cubicBezTo>
                    <a:pt x="198213" y="248147"/>
                    <a:pt x="198213" y="251812"/>
                    <a:pt x="198213" y="255844"/>
                  </a:cubicBezTo>
                  <a:cubicBezTo>
                    <a:pt x="196746" y="259143"/>
                    <a:pt x="194914" y="262075"/>
                    <a:pt x="191615" y="264641"/>
                  </a:cubicBezTo>
                  <a:cubicBezTo>
                    <a:pt x="187949" y="267207"/>
                    <a:pt x="181718" y="268673"/>
                    <a:pt x="184651" y="275270"/>
                  </a:cubicBezTo>
                  <a:cubicBezTo>
                    <a:pt x="187216" y="281135"/>
                    <a:pt x="191981" y="282968"/>
                    <a:pt x="197846" y="282235"/>
                  </a:cubicBezTo>
                  <a:cubicBezTo>
                    <a:pt x="212141" y="287733"/>
                    <a:pt x="200778" y="300195"/>
                    <a:pt x="205543" y="308625"/>
                  </a:cubicBezTo>
                  <a:cubicBezTo>
                    <a:pt x="211041" y="314490"/>
                    <a:pt x="218739" y="317789"/>
                    <a:pt x="224237" y="323654"/>
                  </a:cubicBezTo>
                  <a:cubicBezTo>
                    <a:pt x="228635" y="329152"/>
                    <a:pt x="220571" y="330618"/>
                    <a:pt x="220571" y="335016"/>
                  </a:cubicBezTo>
                  <a:cubicBezTo>
                    <a:pt x="217639" y="339048"/>
                    <a:pt x="215073" y="343080"/>
                    <a:pt x="209209" y="338682"/>
                  </a:cubicBezTo>
                  <a:cubicBezTo>
                    <a:pt x="188316" y="342347"/>
                    <a:pt x="205177" y="359941"/>
                    <a:pt x="197846" y="368738"/>
                  </a:cubicBezTo>
                  <a:cubicBezTo>
                    <a:pt x="184284" y="389997"/>
                    <a:pt x="183918" y="390364"/>
                    <a:pt x="201511" y="409790"/>
                  </a:cubicBezTo>
                  <a:cubicBezTo>
                    <a:pt x="210308" y="419687"/>
                    <a:pt x="206643" y="429583"/>
                    <a:pt x="205543" y="440213"/>
                  </a:cubicBezTo>
                  <a:cubicBezTo>
                    <a:pt x="206643" y="447910"/>
                    <a:pt x="212874" y="455974"/>
                    <a:pt x="204077" y="462572"/>
                  </a:cubicBezTo>
                  <a:cubicBezTo>
                    <a:pt x="201145" y="464771"/>
                    <a:pt x="204444" y="473568"/>
                    <a:pt x="197113" y="470636"/>
                  </a:cubicBezTo>
                  <a:cubicBezTo>
                    <a:pt x="190882" y="468070"/>
                    <a:pt x="191981" y="463305"/>
                    <a:pt x="196013" y="458540"/>
                  </a:cubicBezTo>
                  <a:cubicBezTo>
                    <a:pt x="197479" y="456707"/>
                    <a:pt x="197479" y="454141"/>
                    <a:pt x="198213" y="450843"/>
                  </a:cubicBezTo>
                  <a:cubicBezTo>
                    <a:pt x="185017" y="452675"/>
                    <a:pt x="174021" y="447910"/>
                    <a:pt x="169989" y="437281"/>
                  </a:cubicBezTo>
                  <a:cubicBezTo>
                    <a:pt x="166690" y="428484"/>
                    <a:pt x="179519" y="430683"/>
                    <a:pt x="186117" y="425918"/>
                  </a:cubicBezTo>
                  <a:cubicBezTo>
                    <a:pt x="176220" y="418954"/>
                    <a:pt x="178786" y="405392"/>
                    <a:pt x="168156" y="399161"/>
                  </a:cubicBezTo>
                  <a:cubicBezTo>
                    <a:pt x="161925" y="395495"/>
                    <a:pt x="162658" y="389997"/>
                    <a:pt x="164491" y="384132"/>
                  </a:cubicBezTo>
                  <a:cubicBezTo>
                    <a:pt x="163391" y="372037"/>
                    <a:pt x="183184" y="381200"/>
                    <a:pt x="180619" y="368371"/>
                  </a:cubicBezTo>
                  <a:cubicBezTo>
                    <a:pt x="178786" y="359941"/>
                    <a:pt x="169623" y="353710"/>
                    <a:pt x="167423" y="346012"/>
                  </a:cubicBezTo>
                  <a:cubicBezTo>
                    <a:pt x="163025" y="329152"/>
                    <a:pt x="150929" y="316323"/>
                    <a:pt x="145798" y="300562"/>
                  </a:cubicBezTo>
                  <a:cubicBezTo>
                    <a:pt x="157160" y="298729"/>
                    <a:pt x="157160" y="298729"/>
                    <a:pt x="160459" y="315590"/>
                  </a:cubicBezTo>
                  <a:cubicBezTo>
                    <a:pt x="165957" y="303494"/>
                    <a:pt x="166690" y="293964"/>
                    <a:pt x="159726" y="283334"/>
                  </a:cubicBezTo>
                  <a:cubicBezTo>
                    <a:pt x="151662" y="271239"/>
                    <a:pt x="145798" y="259509"/>
                    <a:pt x="162292" y="247047"/>
                  </a:cubicBezTo>
                  <a:cubicBezTo>
                    <a:pt x="175487" y="237151"/>
                    <a:pt x="167057" y="221756"/>
                    <a:pt x="162292" y="210760"/>
                  </a:cubicBezTo>
                  <a:cubicBezTo>
                    <a:pt x="158626" y="201963"/>
                    <a:pt x="150929" y="211126"/>
                    <a:pt x="146164" y="215158"/>
                  </a:cubicBezTo>
                  <a:cubicBezTo>
                    <a:pt x="137734" y="202329"/>
                    <a:pt x="139933" y="198664"/>
                    <a:pt x="160826" y="192433"/>
                  </a:cubicBezTo>
                  <a:cubicBezTo>
                    <a:pt x="146897" y="187301"/>
                    <a:pt x="134435" y="185102"/>
                    <a:pt x="123072" y="177771"/>
                  </a:cubicBezTo>
                  <a:cubicBezTo>
                    <a:pt x="112076" y="170807"/>
                    <a:pt x="97048" y="181803"/>
                    <a:pt x="98881" y="194632"/>
                  </a:cubicBezTo>
                  <a:cubicBezTo>
                    <a:pt x="99980" y="202696"/>
                    <a:pt x="95582" y="208927"/>
                    <a:pt x="95948" y="218457"/>
                  </a:cubicBezTo>
                  <a:cubicBezTo>
                    <a:pt x="119773" y="210027"/>
                    <a:pt x="115741" y="229453"/>
                    <a:pt x="119773" y="241549"/>
                  </a:cubicBezTo>
                  <a:cubicBezTo>
                    <a:pt x="115741" y="255477"/>
                    <a:pt x="117207" y="271239"/>
                    <a:pt x="95948" y="275270"/>
                  </a:cubicBezTo>
                  <a:cubicBezTo>
                    <a:pt x="86418" y="277103"/>
                    <a:pt x="80920" y="292864"/>
                    <a:pt x="69557" y="297629"/>
                  </a:cubicBezTo>
                  <a:cubicBezTo>
                    <a:pt x="61860" y="300928"/>
                    <a:pt x="67358" y="306426"/>
                    <a:pt x="68458" y="310092"/>
                  </a:cubicBezTo>
                  <a:cubicBezTo>
                    <a:pt x="70291" y="315223"/>
                    <a:pt x="78721" y="314490"/>
                    <a:pt x="80920" y="322188"/>
                  </a:cubicBezTo>
                  <a:cubicBezTo>
                    <a:pt x="73589" y="323287"/>
                    <a:pt x="64426" y="313024"/>
                    <a:pt x="59661" y="325120"/>
                  </a:cubicBezTo>
                  <a:cubicBezTo>
                    <a:pt x="59294" y="326219"/>
                    <a:pt x="54896" y="326586"/>
                    <a:pt x="53063" y="325853"/>
                  </a:cubicBezTo>
                  <a:cubicBezTo>
                    <a:pt x="49398" y="324020"/>
                    <a:pt x="50864" y="321454"/>
                    <a:pt x="52330" y="318156"/>
                  </a:cubicBezTo>
                  <a:cubicBezTo>
                    <a:pt x="58195" y="306793"/>
                    <a:pt x="61494" y="296896"/>
                    <a:pt x="45366" y="288466"/>
                  </a:cubicBezTo>
                  <a:cubicBezTo>
                    <a:pt x="38402" y="284801"/>
                    <a:pt x="32171" y="272338"/>
                    <a:pt x="34736" y="263175"/>
                  </a:cubicBezTo>
                  <a:cubicBezTo>
                    <a:pt x="39501" y="246680"/>
                    <a:pt x="37302" y="237517"/>
                    <a:pt x="18609" y="235318"/>
                  </a:cubicBezTo>
                  <a:cubicBezTo>
                    <a:pt x="14943" y="234951"/>
                    <a:pt x="11644" y="230186"/>
                    <a:pt x="6879" y="230186"/>
                  </a:cubicBezTo>
                  <a:cubicBezTo>
                    <a:pt x="8712" y="225788"/>
                    <a:pt x="12744" y="223955"/>
                    <a:pt x="16043" y="221389"/>
                  </a:cubicBezTo>
                  <a:cubicBezTo>
                    <a:pt x="23007" y="215891"/>
                    <a:pt x="21907" y="212226"/>
                    <a:pt x="13111" y="211493"/>
                  </a:cubicBezTo>
                  <a:cubicBezTo>
                    <a:pt x="5780" y="210760"/>
                    <a:pt x="-3017" y="208927"/>
                    <a:pt x="1015" y="200130"/>
                  </a:cubicBezTo>
                  <a:cubicBezTo>
                    <a:pt x="4314" y="192799"/>
                    <a:pt x="14577" y="186568"/>
                    <a:pt x="23007" y="193532"/>
                  </a:cubicBezTo>
                  <a:cubicBezTo>
                    <a:pt x="34003" y="202696"/>
                    <a:pt x="40601" y="197931"/>
                    <a:pt x="47565" y="189500"/>
                  </a:cubicBezTo>
                  <a:cubicBezTo>
                    <a:pt x="48665" y="188034"/>
                    <a:pt x="49764" y="185469"/>
                    <a:pt x="50864" y="185102"/>
                  </a:cubicBezTo>
                  <a:cubicBezTo>
                    <a:pt x="73223" y="182536"/>
                    <a:pt x="66625" y="163476"/>
                    <a:pt x="70657" y="150647"/>
                  </a:cubicBezTo>
                  <a:cubicBezTo>
                    <a:pt x="74689" y="138185"/>
                    <a:pt x="75056" y="127189"/>
                    <a:pt x="56362" y="126822"/>
                  </a:cubicBezTo>
                  <a:cubicBezTo>
                    <a:pt x="67358" y="116926"/>
                    <a:pt x="68458" y="100432"/>
                    <a:pt x="84952" y="98965"/>
                  </a:cubicBezTo>
                  <a:cubicBezTo>
                    <a:pt x="86785" y="98965"/>
                    <a:pt x="88617" y="93834"/>
                    <a:pt x="86418" y="90902"/>
                  </a:cubicBezTo>
                  <a:cubicBezTo>
                    <a:pt x="84219" y="87969"/>
                    <a:pt x="81653" y="84304"/>
                    <a:pt x="77621" y="85403"/>
                  </a:cubicBezTo>
                  <a:cubicBezTo>
                    <a:pt x="73956" y="86137"/>
                    <a:pt x="70657" y="88336"/>
                    <a:pt x="67358" y="89802"/>
                  </a:cubicBezTo>
                  <a:cubicBezTo>
                    <a:pt x="60761" y="92368"/>
                    <a:pt x="54529" y="99332"/>
                    <a:pt x="47199" y="91635"/>
                  </a:cubicBezTo>
                  <a:cubicBezTo>
                    <a:pt x="43900" y="87969"/>
                    <a:pt x="43533" y="82838"/>
                    <a:pt x="46099" y="79539"/>
                  </a:cubicBezTo>
                  <a:cubicBezTo>
                    <a:pt x="51231" y="72575"/>
                    <a:pt x="58195" y="66344"/>
                    <a:pt x="67358" y="66710"/>
                  </a:cubicBezTo>
                  <a:cubicBezTo>
                    <a:pt x="72856" y="67077"/>
                    <a:pt x="81287" y="75140"/>
                    <a:pt x="82386" y="66344"/>
                  </a:cubicBezTo>
                  <a:cubicBezTo>
                    <a:pt x="83852" y="53148"/>
                    <a:pt x="104379" y="48017"/>
                    <a:pt x="94482" y="30423"/>
                  </a:cubicBezTo>
                  <a:cubicBezTo>
                    <a:pt x="87884" y="19060"/>
                    <a:pt x="105845" y="12096"/>
                    <a:pt x="103279" y="366"/>
                  </a:cubicBezTo>
                  <a:cubicBezTo>
                    <a:pt x="104379" y="366"/>
                    <a:pt x="106578" y="0"/>
                    <a:pt x="106578" y="0"/>
                  </a:cubicBezTo>
                  <a:cubicBezTo>
                    <a:pt x="111343" y="13929"/>
                    <a:pt x="134068" y="10263"/>
                    <a:pt x="134801" y="28223"/>
                  </a:cubicBezTo>
                  <a:cubicBezTo>
                    <a:pt x="132236" y="33721"/>
                    <a:pt x="141399" y="38487"/>
                    <a:pt x="138100" y="45451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47" name="Freeform: Shape 25446">
              <a:extLst>
                <a:ext uri="{FF2B5EF4-FFF2-40B4-BE49-F238E27FC236}">
                  <a16:creationId xmlns:a16="http://schemas.microsoft.com/office/drawing/2014/main" id="{59F90AA8-92A6-479C-9E13-6DE5745D7112}"/>
                </a:ext>
              </a:extLst>
            </p:cNvPr>
            <p:cNvSpPr/>
            <p:nvPr/>
          </p:nvSpPr>
          <p:spPr>
            <a:xfrm>
              <a:off x="10544874" y="6475611"/>
              <a:ext cx="233365" cy="197853"/>
            </a:xfrm>
            <a:custGeom>
              <a:avLst/>
              <a:gdLst>
                <a:gd name="connsiteX0" fmla="*/ 13225 w 233365"/>
                <a:gd name="connsiteY0" fmla="*/ 89888 h 197853"/>
                <a:gd name="connsiteX1" fmla="*/ 24222 w 233365"/>
                <a:gd name="connsiteY1" fmla="*/ 67529 h 197853"/>
                <a:gd name="connsiteX2" fmla="*/ 5162 w 233365"/>
                <a:gd name="connsiteY2" fmla="*/ 41138 h 197853"/>
                <a:gd name="connsiteX3" fmla="*/ 2596 w 233365"/>
                <a:gd name="connsiteY3" fmla="*/ 27210 h 197853"/>
                <a:gd name="connsiteX4" fmla="*/ 5162 w 233365"/>
                <a:gd name="connsiteY4" fmla="*/ 7050 h 197853"/>
                <a:gd name="connsiteX5" fmla="*/ 48047 w 233365"/>
                <a:gd name="connsiteY5" fmla="*/ 35640 h 197853"/>
                <a:gd name="connsiteX6" fmla="*/ 81035 w 233365"/>
                <a:gd name="connsiteY6" fmla="*/ 38939 h 197853"/>
                <a:gd name="connsiteX7" fmla="*/ 102294 w 233365"/>
                <a:gd name="connsiteY7" fmla="*/ 61664 h 197853"/>
                <a:gd name="connsiteX8" fmla="*/ 122454 w 233365"/>
                <a:gd name="connsiteY8" fmla="*/ 49202 h 197853"/>
                <a:gd name="connsiteX9" fmla="*/ 107792 w 233365"/>
                <a:gd name="connsiteY9" fmla="*/ 39306 h 197853"/>
                <a:gd name="connsiteX10" fmla="*/ 152510 w 233365"/>
                <a:gd name="connsiteY10" fmla="*/ 4118 h 197853"/>
                <a:gd name="connsiteX11" fmla="*/ 167172 w 233365"/>
                <a:gd name="connsiteY11" fmla="*/ 14381 h 197853"/>
                <a:gd name="connsiteX12" fmla="*/ 163140 w 233365"/>
                <a:gd name="connsiteY12" fmla="*/ 21712 h 197853"/>
                <a:gd name="connsiteX13" fmla="*/ 166439 w 233365"/>
                <a:gd name="connsiteY13" fmla="*/ 50302 h 197853"/>
                <a:gd name="connsiteX14" fmla="*/ 167172 w 233365"/>
                <a:gd name="connsiteY14" fmla="*/ 33074 h 197853"/>
                <a:gd name="connsiteX15" fmla="*/ 223619 w 233365"/>
                <a:gd name="connsiteY15" fmla="*/ 40405 h 197853"/>
                <a:gd name="connsiteX16" fmla="*/ 229483 w 233365"/>
                <a:gd name="connsiteY16" fmla="*/ 93920 h 197853"/>
                <a:gd name="connsiteX17" fmla="*/ 228384 w 233365"/>
                <a:gd name="connsiteY17" fmla="*/ 111147 h 197853"/>
                <a:gd name="connsiteX18" fmla="*/ 226184 w 233365"/>
                <a:gd name="connsiteY18" fmla="*/ 129841 h 197853"/>
                <a:gd name="connsiteX19" fmla="*/ 208957 w 233365"/>
                <a:gd name="connsiteY19" fmla="*/ 127275 h 197853"/>
                <a:gd name="connsiteX20" fmla="*/ 214089 w 233365"/>
                <a:gd name="connsiteY20" fmla="*/ 152566 h 197853"/>
                <a:gd name="connsiteX21" fmla="*/ 218487 w 233365"/>
                <a:gd name="connsiteY21" fmla="*/ 189953 h 197853"/>
                <a:gd name="connsiteX22" fmla="*/ 217021 w 233365"/>
                <a:gd name="connsiteY22" fmla="*/ 195084 h 197853"/>
                <a:gd name="connsiteX23" fmla="*/ 199427 w 233365"/>
                <a:gd name="connsiteY23" fmla="*/ 182989 h 197853"/>
                <a:gd name="connsiteX24" fmla="*/ 189164 w 233365"/>
                <a:gd name="connsiteY24" fmla="*/ 172359 h 197853"/>
                <a:gd name="connsiteX25" fmla="*/ 178168 w 233365"/>
                <a:gd name="connsiteY25" fmla="*/ 157331 h 197853"/>
                <a:gd name="connsiteX26" fmla="*/ 152877 w 233365"/>
                <a:gd name="connsiteY26" fmla="*/ 152932 h 197853"/>
                <a:gd name="connsiteX27" fmla="*/ 150677 w 233365"/>
                <a:gd name="connsiteY27" fmla="*/ 133139 h 197853"/>
                <a:gd name="connsiteX28" fmla="*/ 153243 w 233365"/>
                <a:gd name="connsiteY28" fmla="*/ 121410 h 197853"/>
                <a:gd name="connsiteX29" fmla="*/ 127219 w 233365"/>
                <a:gd name="connsiteY29" fmla="*/ 110047 h 197853"/>
                <a:gd name="connsiteX30" fmla="*/ 108159 w 233365"/>
                <a:gd name="connsiteY30" fmla="*/ 126908 h 197853"/>
                <a:gd name="connsiteX31" fmla="*/ 98262 w 233365"/>
                <a:gd name="connsiteY31" fmla="*/ 140104 h 197853"/>
                <a:gd name="connsiteX32" fmla="*/ 87999 w 233365"/>
                <a:gd name="connsiteY32" fmla="*/ 126908 h 197853"/>
                <a:gd name="connsiteX33" fmla="*/ 73704 w 233365"/>
                <a:gd name="connsiteY33" fmla="*/ 113346 h 197853"/>
                <a:gd name="connsiteX34" fmla="*/ 64174 w 233365"/>
                <a:gd name="connsiteY34" fmla="*/ 104183 h 197853"/>
                <a:gd name="connsiteX35" fmla="*/ 41449 w 233365"/>
                <a:gd name="connsiteY35" fmla="*/ 98318 h 197853"/>
                <a:gd name="connsiteX36" fmla="*/ 14692 w 233365"/>
                <a:gd name="connsiteY36" fmla="*/ 91354 h 197853"/>
                <a:gd name="connsiteX37" fmla="*/ 13225 w 233365"/>
                <a:gd name="connsiteY37" fmla="*/ 89888 h 19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3365" h="197853">
                  <a:moveTo>
                    <a:pt x="13225" y="89888"/>
                  </a:moveTo>
                  <a:cubicBezTo>
                    <a:pt x="24955" y="86589"/>
                    <a:pt x="30453" y="78525"/>
                    <a:pt x="24222" y="67529"/>
                  </a:cubicBezTo>
                  <a:cubicBezTo>
                    <a:pt x="19090" y="58365"/>
                    <a:pt x="28254" y="38572"/>
                    <a:pt x="5162" y="41138"/>
                  </a:cubicBezTo>
                  <a:cubicBezTo>
                    <a:pt x="2229" y="41505"/>
                    <a:pt x="-3269" y="32341"/>
                    <a:pt x="2596" y="27210"/>
                  </a:cubicBezTo>
                  <a:cubicBezTo>
                    <a:pt x="10293" y="20979"/>
                    <a:pt x="6994" y="14014"/>
                    <a:pt x="5162" y="7050"/>
                  </a:cubicBezTo>
                  <a:cubicBezTo>
                    <a:pt x="17990" y="18413"/>
                    <a:pt x="37417" y="19146"/>
                    <a:pt x="48047" y="35640"/>
                  </a:cubicBezTo>
                  <a:cubicBezTo>
                    <a:pt x="56111" y="48102"/>
                    <a:pt x="70039" y="35640"/>
                    <a:pt x="81035" y="38939"/>
                  </a:cubicBezTo>
                  <a:cubicBezTo>
                    <a:pt x="92398" y="42604"/>
                    <a:pt x="83601" y="63130"/>
                    <a:pt x="102294" y="61664"/>
                  </a:cubicBezTo>
                  <a:cubicBezTo>
                    <a:pt x="112557" y="60931"/>
                    <a:pt x="119888" y="58365"/>
                    <a:pt x="122454" y="49202"/>
                  </a:cubicBezTo>
                  <a:cubicBezTo>
                    <a:pt x="125386" y="38939"/>
                    <a:pt x="116223" y="38572"/>
                    <a:pt x="107792" y="39306"/>
                  </a:cubicBezTo>
                  <a:cubicBezTo>
                    <a:pt x="123187" y="25377"/>
                    <a:pt x="139681" y="17680"/>
                    <a:pt x="152510" y="4118"/>
                  </a:cubicBezTo>
                  <a:cubicBezTo>
                    <a:pt x="165706" y="-9811"/>
                    <a:pt x="158008" y="16213"/>
                    <a:pt x="167172" y="14381"/>
                  </a:cubicBezTo>
                  <a:cubicBezTo>
                    <a:pt x="165706" y="16947"/>
                    <a:pt x="164606" y="19146"/>
                    <a:pt x="163140" y="21712"/>
                  </a:cubicBezTo>
                  <a:cubicBezTo>
                    <a:pt x="152877" y="32341"/>
                    <a:pt x="169004" y="40405"/>
                    <a:pt x="166439" y="50302"/>
                  </a:cubicBezTo>
                  <a:cubicBezTo>
                    <a:pt x="169004" y="44803"/>
                    <a:pt x="160574" y="38572"/>
                    <a:pt x="167172" y="33074"/>
                  </a:cubicBezTo>
                  <a:cubicBezTo>
                    <a:pt x="186598" y="30142"/>
                    <a:pt x="204192" y="42238"/>
                    <a:pt x="223619" y="40405"/>
                  </a:cubicBezTo>
                  <a:cubicBezTo>
                    <a:pt x="233149" y="52134"/>
                    <a:pt x="236814" y="82557"/>
                    <a:pt x="229483" y="93920"/>
                  </a:cubicBezTo>
                  <a:cubicBezTo>
                    <a:pt x="225451" y="99784"/>
                    <a:pt x="224718" y="104916"/>
                    <a:pt x="228384" y="111147"/>
                  </a:cubicBezTo>
                  <a:cubicBezTo>
                    <a:pt x="232049" y="117745"/>
                    <a:pt x="232049" y="124342"/>
                    <a:pt x="226184" y="129841"/>
                  </a:cubicBezTo>
                  <a:cubicBezTo>
                    <a:pt x="219953" y="135705"/>
                    <a:pt x="214089" y="132040"/>
                    <a:pt x="208957" y="127275"/>
                  </a:cubicBezTo>
                  <a:cubicBezTo>
                    <a:pt x="203093" y="138271"/>
                    <a:pt x="204925" y="146335"/>
                    <a:pt x="214089" y="152566"/>
                  </a:cubicBezTo>
                  <a:cubicBezTo>
                    <a:pt x="216654" y="164662"/>
                    <a:pt x="215921" y="177490"/>
                    <a:pt x="218487" y="189953"/>
                  </a:cubicBezTo>
                  <a:cubicBezTo>
                    <a:pt x="218487" y="191785"/>
                    <a:pt x="217754" y="193252"/>
                    <a:pt x="217021" y="195084"/>
                  </a:cubicBezTo>
                  <a:cubicBezTo>
                    <a:pt x="207857" y="195817"/>
                    <a:pt x="193562" y="205714"/>
                    <a:pt x="199427" y="182989"/>
                  </a:cubicBezTo>
                  <a:cubicBezTo>
                    <a:pt x="200527" y="178224"/>
                    <a:pt x="189164" y="179323"/>
                    <a:pt x="189164" y="172359"/>
                  </a:cubicBezTo>
                  <a:cubicBezTo>
                    <a:pt x="194662" y="160630"/>
                    <a:pt x="192463" y="154032"/>
                    <a:pt x="178168" y="157331"/>
                  </a:cubicBezTo>
                  <a:cubicBezTo>
                    <a:pt x="169004" y="159530"/>
                    <a:pt x="160941" y="156598"/>
                    <a:pt x="152877" y="152932"/>
                  </a:cubicBezTo>
                  <a:cubicBezTo>
                    <a:pt x="140781" y="147434"/>
                    <a:pt x="139681" y="140837"/>
                    <a:pt x="150677" y="133139"/>
                  </a:cubicBezTo>
                  <a:cubicBezTo>
                    <a:pt x="156909" y="128741"/>
                    <a:pt x="156176" y="126175"/>
                    <a:pt x="153243" y="121410"/>
                  </a:cubicBezTo>
                  <a:cubicBezTo>
                    <a:pt x="147012" y="112247"/>
                    <a:pt x="137482" y="108581"/>
                    <a:pt x="127219" y="110047"/>
                  </a:cubicBezTo>
                  <a:cubicBezTo>
                    <a:pt x="118422" y="111514"/>
                    <a:pt x="108892" y="115179"/>
                    <a:pt x="108159" y="126908"/>
                  </a:cubicBezTo>
                  <a:cubicBezTo>
                    <a:pt x="107792" y="133139"/>
                    <a:pt x="106693" y="140104"/>
                    <a:pt x="98262" y="140104"/>
                  </a:cubicBezTo>
                  <a:cubicBezTo>
                    <a:pt x="90199" y="140104"/>
                    <a:pt x="87999" y="133139"/>
                    <a:pt x="87999" y="126908"/>
                  </a:cubicBezTo>
                  <a:cubicBezTo>
                    <a:pt x="87999" y="116645"/>
                    <a:pt x="81402" y="114812"/>
                    <a:pt x="73704" y="113346"/>
                  </a:cubicBezTo>
                  <a:cubicBezTo>
                    <a:pt x="70039" y="110780"/>
                    <a:pt x="67840" y="106748"/>
                    <a:pt x="64174" y="104183"/>
                  </a:cubicBezTo>
                  <a:cubicBezTo>
                    <a:pt x="57577" y="100151"/>
                    <a:pt x="53545" y="90254"/>
                    <a:pt x="41449" y="98318"/>
                  </a:cubicBezTo>
                  <a:cubicBezTo>
                    <a:pt x="35218" y="102350"/>
                    <a:pt x="21656" y="100884"/>
                    <a:pt x="14692" y="91354"/>
                  </a:cubicBezTo>
                  <a:cubicBezTo>
                    <a:pt x="13959" y="91354"/>
                    <a:pt x="13592" y="90621"/>
                    <a:pt x="13225" y="89888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48" name="Freeform: Shape 25447">
              <a:extLst>
                <a:ext uri="{FF2B5EF4-FFF2-40B4-BE49-F238E27FC236}">
                  <a16:creationId xmlns:a16="http://schemas.microsoft.com/office/drawing/2014/main" id="{B0BEE97B-7EE7-43F1-B0E7-18B05DFF4344}"/>
                </a:ext>
              </a:extLst>
            </p:cNvPr>
            <p:cNvSpPr/>
            <p:nvPr/>
          </p:nvSpPr>
          <p:spPr>
            <a:xfrm>
              <a:off x="10191517" y="5017606"/>
              <a:ext cx="222406" cy="244481"/>
            </a:xfrm>
            <a:custGeom>
              <a:avLst/>
              <a:gdLst>
                <a:gd name="connsiteX0" fmla="*/ 175249 w 222406"/>
                <a:gd name="connsiteY0" fmla="*/ 0 h 244481"/>
                <a:gd name="connsiteX1" fmla="*/ 177082 w 222406"/>
                <a:gd name="connsiteY1" fmla="*/ 17227 h 244481"/>
                <a:gd name="connsiteX2" fmla="*/ 174882 w 222406"/>
                <a:gd name="connsiteY2" fmla="*/ 65977 h 244481"/>
                <a:gd name="connsiteX3" fmla="*/ 175616 w 222406"/>
                <a:gd name="connsiteY3" fmla="*/ 111428 h 244481"/>
                <a:gd name="connsiteX4" fmla="*/ 183679 w 222406"/>
                <a:gd name="connsiteY4" fmla="*/ 124990 h 244481"/>
                <a:gd name="connsiteX5" fmla="*/ 186245 w 222406"/>
                <a:gd name="connsiteY5" fmla="*/ 113627 h 244481"/>
                <a:gd name="connsiteX6" fmla="*/ 190644 w 222406"/>
                <a:gd name="connsiteY6" fmla="*/ 103730 h 244481"/>
                <a:gd name="connsiteX7" fmla="*/ 200540 w 222406"/>
                <a:gd name="connsiteY7" fmla="*/ 109595 h 244481"/>
                <a:gd name="connsiteX8" fmla="*/ 217768 w 222406"/>
                <a:gd name="connsiteY8" fmla="*/ 157978 h 244481"/>
                <a:gd name="connsiteX9" fmla="*/ 219600 w 222406"/>
                <a:gd name="connsiteY9" fmla="*/ 170807 h 244481"/>
                <a:gd name="connsiteX10" fmla="*/ 219967 w 222406"/>
                <a:gd name="connsiteY10" fmla="*/ 186202 h 244481"/>
                <a:gd name="connsiteX11" fmla="*/ 204572 w 222406"/>
                <a:gd name="connsiteY11" fmla="*/ 179970 h 244481"/>
                <a:gd name="connsiteX12" fmla="*/ 194676 w 222406"/>
                <a:gd name="connsiteY12" fmla="*/ 147349 h 244481"/>
                <a:gd name="connsiteX13" fmla="*/ 191377 w 222406"/>
                <a:gd name="connsiteY13" fmla="*/ 139651 h 244481"/>
                <a:gd name="connsiteX14" fmla="*/ 180381 w 222406"/>
                <a:gd name="connsiteY14" fmla="*/ 143317 h 244481"/>
                <a:gd name="connsiteX15" fmla="*/ 162787 w 222406"/>
                <a:gd name="connsiteY15" fmla="*/ 180337 h 244481"/>
                <a:gd name="connsiteX16" fmla="*/ 163886 w 222406"/>
                <a:gd name="connsiteY16" fmla="*/ 204162 h 244481"/>
                <a:gd name="connsiteX17" fmla="*/ 163886 w 222406"/>
                <a:gd name="connsiteY17" fmla="*/ 210027 h 244481"/>
                <a:gd name="connsiteX18" fmla="*/ 155456 w 222406"/>
                <a:gd name="connsiteY18" fmla="*/ 212959 h 244481"/>
                <a:gd name="connsiteX19" fmla="*/ 116969 w 222406"/>
                <a:gd name="connsiteY19" fmla="*/ 200863 h 244481"/>
                <a:gd name="connsiteX20" fmla="*/ 101575 w 222406"/>
                <a:gd name="connsiteY20" fmla="*/ 208194 h 244481"/>
                <a:gd name="connsiteX21" fmla="*/ 99742 w 222406"/>
                <a:gd name="connsiteY21" fmla="*/ 244481 h 244481"/>
                <a:gd name="connsiteX22" fmla="*/ 69686 w 222406"/>
                <a:gd name="connsiteY22" fmla="*/ 240816 h 244481"/>
                <a:gd name="connsiteX23" fmla="*/ 9574 w 222406"/>
                <a:gd name="connsiteY23" fmla="*/ 233485 h 244481"/>
                <a:gd name="connsiteX24" fmla="*/ 5908 w 222406"/>
                <a:gd name="connsiteY24" fmla="*/ 229820 h 244481"/>
                <a:gd name="connsiteX25" fmla="*/ 44 w 222406"/>
                <a:gd name="connsiteY25" fmla="*/ 202696 h 244481"/>
                <a:gd name="connsiteX26" fmla="*/ 55391 w 222406"/>
                <a:gd name="connsiteY26" fmla="*/ 229820 h 244481"/>
                <a:gd name="connsiteX27" fmla="*/ 75184 w 222406"/>
                <a:gd name="connsiteY27" fmla="*/ 208194 h 244481"/>
                <a:gd name="connsiteX28" fmla="*/ 75551 w 222406"/>
                <a:gd name="connsiteY28" fmla="*/ 194632 h 244481"/>
                <a:gd name="connsiteX29" fmla="*/ 82515 w 222406"/>
                <a:gd name="connsiteY29" fmla="*/ 125356 h 244481"/>
                <a:gd name="connsiteX30" fmla="*/ 81415 w 222406"/>
                <a:gd name="connsiteY30" fmla="*/ 78806 h 244481"/>
                <a:gd name="connsiteX31" fmla="*/ 98642 w 222406"/>
                <a:gd name="connsiteY31" fmla="*/ 87603 h 244481"/>
                <a:gd name="connsiteX32" fmla="*/ 112571 w 222406"/>
                <a:gd name="connsiteY32" fmla="*/ 92734 h 244481"/>
                <a:gd name="connsiteX33" fmla="*/ 111105 w 222406"/>
                <a:gd name="connsiteY33" fmla="*/ 79172 h 244481"/>
                <a:gd name="connsiteX34" fmla="*/ 108172 w 222406"/>
                <a:gd name="connsiteY34" fmla="*/ 74407 h 244481"/>
                <a:gd name="connsiteX35" fmla="*/ 102308 w 222406"/>
                <a:gd name="connsiteY35" fmla="*/ 52782 h 244481"/>
                <a:gd name="connsiteX36" fmla="*/ 109272 w 222406"/>
                <a:gd name="connsiteY36" fmla="*/ 47650 h 244481"/>
                <a:gd name="connsiteX37" fmla="*/ 121368 w 222406"/>
                <a:gd name="connsiteY37" fmla="*/ 69642 h 244481"/>
                <a:gd name="connsiteX38" fmla="*/ 145559 w 222406"/>
                <a:gd name="connsiteY38" fmla="*/ 148448 h 244481"/>
                <a:gd name="connsiteX39" fmla="*/ 153990 w 222406"/>
                <a:gd name="connsiteY39" fmla="*/ 151747 h 244481"/>
                <a:gd name="connsiteX40" fmla="*/ 168285 w 222406"/>
                <a:gd name="connsiteY40" fmla="*/ 134886 h 244481"/>
                <a:gd name="connsiteX41" fmla="*/ 167185 w 222406"/>
                <a:gd name="connsiteY41" fmla="*/ 82105 h 244481"/>
                <a:gd name="connsiteX42" fmla="*/ 156922 w 222406"/>
                <a:gd name="connsiteY42" fmla="*/ 52415 h 244481"/>
                <a:gd name="connsiteX43" fmla="*/ 156556 w 222406"/>
                <a:gd name="connsiteY43" fmla="*/ 45084 h 244481"/>
                <a:gd name="connsiteX44" fmla="*/ 175249 w 222406"/>
                <a:gd name="connsiteY44" fmla="*/ 0 h 24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406" h="244481">
                  <a:moveTo>
                    <a:pt x="175249" y="0"/>
                  </a:moveTo>
                  <a:cubicBezTo>
                    <a:pt x="180747" y="5132"/>
                    <a:pt x="180381" y="12096"/>
                    <a:pt x="177082" y="17227"/>
                  </a:cubicBezTo>
                  <a:cubicBezTo>
                    <a:pt x="167185" y="33355"/>
                    <a:pt x="168285" y="49849"/>
                    <a:pt x="174882" y="65977"/>
                  </a:cubicBezTo>
                  <a:cubicBezTo>
                    <a:pt x="181114" y="81372"/>
                    <a:pt x="189177" y="95667"/>
                    <a:pt x="175616" y="111428"/>
                  </a:cubicBezTo>
                  <a:cubicBezTo>
                    <a:pt x="172317" y="115093"/>
                    <a:pt x="177082" y="122057"/>
                    <a:pt x="183679" y="124990"/>
                  </a:cubicBezTo>
                  <a:cubicBezTo>
                    <a:pt x="188444" y="122057"/>
                    <a:pt x="185879" y="117292"/>
                    <a:pt x="186245" y="113627"/>
                  </a:cubicBezTo>
                  <a:cubicBezTo>
                    <a:pt x="186612" y="109962"/>
                    <a:pt x="186978" y="105930"/>
                    <a:pt x="190644" y="103730"/>
                  </a:cubicBezTo>
                  <a:cubicBezTo>
                    <a:pt x="196875" y="100432"/>
                    <a:pt x="197241" y="107396"/>
                    <a:pt x="200540" y="109595"/>
                  </a:cubicBezTo>
                  <a:cubicBezTo>
                    <a:pt x="218867" y="121324"/>
                    <a:pt x="221433" y="138918"/>
                    <a:pt x="217768" y="157978"/>
                  </a:cubicBezTo>
                  <a:cubicBezTo>
                    <a:pt x="217034" y="162743"/>
                    <a:pt x="219967" y="166409"/>
                    <a:pt x="219600" y="170807"/>
                  </a:cubicBezTo>
                  <a:cubicBezTo>
                    <a:pt x="219234" y="176305"/>
                    <a:pt x="225831" y="182170"/>
                    <a:pt x="219967" y="186202"/>
                  </a:cubicBezTo>
                  <a:cubicBezTo>
                    <a:pt x="213369" y="190967"/>
                    <a:pt x="208604" y="184002"/>
                    <a:pt x="204572" y="179970"/>
                  </a:cubicBezTo>
                  <a:cubicBezTo>
                    <a:pt x="195042" y="171173"/>
                    <a:pt x="183313" y="162743"/>
                    <a:pt x="194676" y="147349"/>
                  </a:cubicBezTo>
                  <a:cubicBezTo>
                    <a:pt x="197608" y="143317"/>
                    <a:pt x="196142" y="140018"/>
                    <a:pt x="191377" y="139651"/>
                  </a:cubicBezTo>
                  <a:cubicBezTo>
                    <a:pt x="187345" y="139285"/>
                    <a:pt x="179647" y="138552"/>
                    <a:pt x="180381" y="143317"/>
                  </a:cubicBezTo>
                  <a:cubicBezTo>
                    <a:pt x="183679" y="160910"/>
                    <a:pt x="162787" y="165309"/>
                    <a:pt x="162787" y="180337"/>
                  </a:cubicBezTo>
                  <a:cubicBezTo>
                    <a:pt x="162787" y="188034"/>
                    <a:pt x="150691" y="196831"/>
                    <a:pt x="163886" y="204162"/>
                  </a:cubicBezTo>
                  <a:cubicBezTo>
                    <a:pt x="166819" y="205628"/>
                    <a:pt x="166452" y="208560"/>
                    <a:pt x="163886" y="210027"/>
                  </a:cubicBezTo>
                  <a:cubicBezTo>
                    <a:pt x="161321" y="211493"/>
                    <a:pt x="156922" y="214059"/>
                    <a:pt x="155456" y="212959"/>
                  </a:cubicBezTo>
                  <a:cubicBezTo>
                    <a:pt x="143727" y="204162"/>
                    <a:pt x="127966" y="207827"/>
                    <a:pt x="116969" y="200863"/>
                  </a:cubicBezTo>
                  <a:cubicBezTo>
                    <a:pt x="105240" y="193166"/>
                    <a:pt x="103041" y="201963"/>
                    <a:pt x="101575" y="208194"/>
                  </a:cubicBezTo>
                  <a:cubicBezTo>
                    <a:pt x="99009" y="219923"/>
                    <a:pt x="94977" y="232386"/>
                    <a:pt x="99742" y="244481"/>
                  </a:cubicBezTo>
                  <a:cubicBezTo>
                    <a:pt x="90212" y="239350"/>
                    <a:pt x="80316" y="234951"/>
                    <a:pt x="69686" y="240816"/>
                  </a:cubicBezTo>
                  <a:cubicBezTo>
                    <a:pt x="49893" y="235318"/>
                    <a:pt x="28634" y="241549"/>
                    <a:pt x="9574" y="233485"/>
                  </a:cubicBezTo>
                  <a:cubicBezTo>
                    <a:pt x="8474" y="232386"/>
                    <a:pt x="7374" y="230919"/>
                    <a:pt x="5908" y="229820"/>
                  </a:cubicBezTo>
                  <a:cubicBezTo>
                    <a:pt x="8107" y="221023"/>
                    <a:pt x="-690" y="214059"/>
                    <a:pt x="44" y="202696"/>
                  </a:cubicBezTo>
                  <a:cubicBezTo>
                    <a:pt x="17637" y="216991"/>
                    <a:pt x="35598" y="225421"/>
                    <a:pt x="55391" y="229820"/>
                  </a:cubicBezTo>
                  <a:cubicBezTo>
                    <a:pt x="68953" y="232752"/>
                    <a:pt x="79582" y="221023"/>
                    <a:pt x="75184" y="208194"/>
                  </a:cubicBezTo>
                  <a:cubicBezTo>
                    <a:pt x="73351" y="201963"/>
                    <a:pt x="75551" y="198664"/>
                    <a:pt x="75551" y="194632"/>
                  </a:cubicBezTo>
                  <a:cubicBezTo>
                    <a:pt x="75917" y="171173"/>
                    <a:pt x="81049" y="148448"/>
                    <a:pt x="82515" y="125356"/>
                  </a:cubicBezTo>
                  <a:cubicBezTo>
                    <a:pt x="83614" y="109962"/>
                    <a:pt x="74084" y="94567"/>
                    <a:pt x="81415" y="78806"/>
                  </a:cubicBezTo>
                  <a:cubicBezTo>
                    <a:pt x="90945" y="74407"/>
                    <a:pt x="95344" y="80272"/>
                    <a:pt x="98642" y="87603"/>
                  </a:cubicBezTo>
                  <a:cubicBezTo>
                    <a:pt x="101575" y="93834"/>
                    <a:pt x="107073" y="95667"/>
                    <a:pt x="112571" y="92734"/>
                  </a:cubicBezTo>
                  <a:cubicBezTo>
                    <a:pt x="121734" y="87969"/>
                    <a:pt x="112204" y="83571"/>
                    <a:pt x="111105" y="79172"/>
                  </a:cubicBezTo>
                  <a:cubicBezTo>
                    <a:pt x="110738" y="77340"/>
                    <a:pt x="109272" y="75873"/>
                    <a:pt x="108172" y="74407"/>
                  </a:cubicBezTo>
                  <a:cubicBezTo>
                    <a:pt x="104141" y="67810"/>
                    <a:pt x="96810" y="61945"/>
                    <a:pt x="102308" y="52782"/>
                  </a:cubicBezTo>
                  <a:cubicBezTo>
                    <a:pt x="103774" y="50582"/>
                    <a:pt x="108172" y="47283"/>
                    <a:pt x="109272" y="47650"/>
                  </a:cubicBezTo>
                  <a:cubicBezTo>
                    <a:pt x="117336" y="52415"/>
                    <a:pt x="122467" y="61945"/>
                    <a:pt x="121368" y="69642"/>
                  </a:cubicBezTo>
                  <a:cubicBezTo>
                    <a:pt x="116236" y="100432"/>
                    <a:pt x="145559" y="119858"/>
                    <a:pt x="145559" y="148448"/>
                  </a:cubicBezTo>
                  <a:cubicBezTo>
                    <a:pt x="145559" y="153580"/>
                    <a:pt x="150324" y="152480"/>
                    <a:pt x="153990" y="151747"/>
                  </a:cubicBezTo>
                  <a:cubicBezTo>
                    <a:pt x="163520" y="149914"/>
                    <a:pt x="169384" y="140751"/>
                    <a:pt x="168285" y="134886"/>
                  </a:cubicBezTo>
                  <a:cubicBezTo>
                    <a:pt x="164986" y="116926"/>
                    <a:pt x="167552" y="99698"/>
                    <a:pt x="167185" y="82105"/>
                  </a:cubicBezTo>
                  <a:cubicBezTo>
                    <a:pt x="166819" y="71475"/>
                    <a:pt x="167552" y="59746"/>
                    <a:pt x="156922" y="52415"/>
                  </a:cubicBezTo>
                  <a:cubicBezTo>
                    <a:pt x="153257" y="49849"/>
                    <a:pt x="153990" y="48017"/>
                    <a:pt x="156556" y="45084"/>
                  </a:cubicBezTo>
                  <a:cubicBezTo>
                    <a:pt x="168285" y="32255"/>
                    <a:pt x="170484" y="15761"/>
                    <a:pt x="175249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49" name="Freeform: Shape 25448">
              <a:extLst>
                <a:ext uri="{FF2B5EF4-FFF2-40B4-BE49-F238E27FC236}">
                  <a16:creationId xmlns:a16="http://schemas.microsoft.com/office/drawing/2014/main" id="{6A1AB99B-C6A7-49BC-8297-3A90D0C00560}"/>
                </a:ext>
              </a:extLst>
            </p:cNvPr>
            <p:cNvSpPr/>
            <p:nvPr/>
          </p:nvSpPr>
          <p:spPr>
            <a:xfrm>
              <a:off x="10590483" y="5968048"/>
              <a:ext cx="128160" cy="127650"/>
            </a:xfrm>
            <a:custGeom>
              <a:avLst/>
              <a:gdLst>
                <a:gd name="connsiteX0" fmla="*/ 24064 w 128160"/>
                <a:gd name="connsiteY0" fmla="*/ 71468 h 127650"/>
                <a:gd name="connsiteX1" fmla="*/ 63650 w 128160"/>
                <a:gd name="connsiteY1" fmla="*/ 51675 h 127650"/>
                <a:gd name="connsiteX2" fmla="*/ 65116 w 128160"/>
                <a:gd name="connsiteY2" fmla="*/ 24551 h 127650"/>
                <a:gd name="connsiteX3" fmla="*/ 65483 w 128160"/>
                <a:gd name="connsiteY3" fmla="*/ 9523 h 127650"/>
                <a:gd name="connsiteX4" fmla="*/ 83810 w 128160"/>
                <a:gd name="connsiteY4" fmla="*/ 359 h 127650"/>
                <a:gd name="connsiteX5" fmla="*/ 108001 w 128160"/>
                <a:gd name="connsiteY5" fmla="*/ 20519 h 127650"/>
                <a:gd name="connsiteX6" fmla="*/ 128161 w 128160"/>
                <a:gd name="connsiteY6" fmla="*/ 80998 h 127650"/>
                <a:gd name="connsiteX7" fmla="*/ 99204 w 128160"/>
                <a:gd name="connsiteY7" fmla="*/ 62305 h 127650"/>
                <a:gd name="connsiteX8" fmla="*/ 97372 w 128160"/>
                <a:gd name="connsiteY8" fmla="*/ 79532 h 127650"/>
                <a:gd name="connsiteX9" fmla="*/ 87842 w 128160"/>
                <a:gd name="connsiteY9" fmla="*/ 90161 h 127650"/>
                <a:gd name="connsiteX10" fmla="*/ 80144 w 128160"/>
                <a:gd name="connsiteY10" fmla="*/ 83930 h 127650"/>
                <a:gd name="connsiteX11" fmla="*/ 72080 w 128160"/>
                <a:gd name="connsiteY11" fmla="*/ 75133 h 127650"/>
                <a:gd name="connsiteX12" fmla="*/ 57785 w 128160"/>
                <a:gd name="connsiteY12" fmla="*/ 90161 h 127650"/>
                <a:gd name="connsiteX13" fmla="*/ 42757 w 128160"/>
                <a:gd name="connsiteY13" fmla="*/ 109588 h 127650"/>
                <a:gd name="connsiteX14" fmla="*/ 12335 w 128160"/>
                <a:gd name="connsiteY14" fmla="*/ 126082 h 127650"/>
                <a:gd name="connsiteX15" fmla="*/ 4271 w 128160"/>
                <a:gd name="connsiteY15" fmla="*/ 124983 h 127650"/>
                <a:gd name="connsiteX16" fmla="*/ 239 w 128160"/>
                <a:gd name="connsiteY16" fmla="*/ 115453 h 127650"/>
                <a:gd name="connsiteX17" fmla="*/ 7570 w 128160"/>
                <a:gd name="connsiteY17" fmla="*/ 118385 h 127650"/>
                <a:gd name="connsiteX18" fmla="*/ 10135 w 128160"/>
                <a:gd name="connsiteY18" fmla="*/ 104823 h 127650"/>
                <a:gd name="connsiteX19" fmla="*/ 24064 w 128160"/>
                <a:gd name="connsiteY19" fmla="*/ 71468 h 12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160" h="127650">
                  <a:moveTo>
                    <a:pt x="24064" y="71468"/>
                  </a:moveTo>
                  <a:cubicBezTo>
                    <a:pt x="44956" y="80632"/>
                    <a:pt x="52287" y="61205"/>
                    <a:pt x="63650" y="51675"/>
                  </a:cubicBezTo>
                  <a:cubicBezTo>
                    <a:pt x="72447" y="44344"/>
                    <a:pt x="70981" y="33714"/>
                    <a:pt x="65116" y="24551"/>
                  </a:cubicBezTo>
                  <a:cubicBezTo>
                    <a:pt x="61451" y="19053"/>
                    <a:pt x="61084" y="14288"/>
                    <a:pt x="65483" y="9523"/>
                  </a:cubicBezTo>
                  <a:cubicBezTo>
                    <a:pt x="70614" y="4025"/>
                    <a:pt x="81244" y="-1473"/>
                    <a:pt x="83810" y="359"/>
                  </a:cubicBezTo>
                  <a:cubicBezTo>
                    <a:pt x="92240" y="5858"/>
                    <a:pt x="104702" y="5858"/>
                    <a:pt x="108001" y="20519"/>
                  </a:cubicBezTo>
                  <a:cubicBezTo>
                    <a:pt x="112400" y="40679"/>
                    <a:pt x="120830" y="59739"/>
                    <a:pt x="128161" y="80998"/>
                  </a:cubicBezTo>
                  <a:cubicBezTo>
                    <a:pt x="114965" y="78799"/>
                    <a:pt x="109467" y="66703"/>
                    <a:pt x="99204" y="62305"/>
                  </a:cubicBezTo>
                  <a:cubicBezTo>
                    <a:pt x="91507" y="67436"/>
                    <a:pt x="101037" y="74034"/>
                    <a:pt x="97372" y="79532"/>
                  </a:cubicBezTo>
                  <a:cubicBezTo>
                    <a:pt x="94439" y="83564"/>
                    <a:pt x="93706" y="89062"/>
                    <a:pt x="87842" y="90161"/>
                  </a:cubicBezTo>
                  <a:cubicBezTo>
                    <a:pt x="83076" y="90895"/>
                    <a:pt x="81610" y="87596"/>
                    <a:pt x="80144" y="83930"/>
                  </a:cubicBezTo>
                  <a:cubicBezTo>
                    <a:pt x="78678" y="79532"/>
                    <a:pt x="74646" y="73667"/>
                    <a:pt x="72080" y="75133"/>
                  </a:cubicBezTo>
                  <a:cubicBezTo>
                    <a:pt x="66216" y="78799"/>
                    <a:pt x="56686" y="87596"/>
                    <a:pt x="57785" y="90161"/>
                  </a:cubicBezTo>
                  <a:cubicBezTo>
                    <a:pt x="65483" y="107389"/>
                    <a:pt x="47889" y="103357"/>
                    <a:pt x="42757" y="109588"/>
                  </a:cubicBezTo>
                  <a:cubicBezTo>
                    <a:pt x="34327" y="118018"/>
                    <a:pt x="20398" y="116186"/>
                    <a:pt x="12335" y="126082"/>
                  </a:cubicBezTo>
                  <a:cubicBezTo>
                    <a:pt x="10135" y="128648"/>
                    <a:pt x="6103" y="127915"/>
                    <a:pt x="4271" y="124983"/>
                  </a:cubicBezTo>
                  <a:cubicBezTo>
                    <a:pt x="2071" y="122050"/>
                    <a:pt x="-861" y="117285"/>
                    <a:pt x="239" y="115453"/>
                  </a:cubicBezTo>
                  <a:cubicBezTo>
                    <a:pt x="6103" y="106289"/>
                    <a:pt x="4271" y="119851"/>
                    <a:pt x="7570" y="118385"/>
                  </a:cubicBezTo>
                  <a:cubicBezTo>
                    <a:pt x="14900" y="115086"/>
                    <a:pt x="13068" y="109222"/>
                    <a:pt x="10135" y="104823"/>
                  </a:cubicBezTo>
                  <a:cubicBezTo>
                    <a:pt x="-1594" y="85763"/>
                    <a:pt x="9402" y="78066"/>
                    <a:pt x="24064" y="7146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50" name="Freeform: Shape 25449">
              <a:extLst>
                <a:ext uri="{FF2B5EF4-FFF2-40B4-BE49-F238E27FC236}">
                  <a16:creationId xmlns:a16="http://schemas.microsoft.com/office/drawing/2014/main" id="{EC11DFED-D7D9-45BB-8503-E31A9FA8D934}"/>
                </a:ext>
              </a:extLst>
            </p:cNvPr>
            <p:cNvSpPr/>
            <p:nvPr/>
          </p:nvSpPr>
          <p:spPr>
            <a:xfrm>
              <a:off x="10525444" y="5552710"/>
              <a:ext cx="76639" cy="69684"/>
            </a:xfrm>
            <a:custGeom>
              <a:avLst/>
              <a:gdLst>
                <a:gd name="connsiteX0" fmla="*/ 28990 w 76639"/>
                <a:gd name="connsiteY0" fmla="*/ 69685 h 69684"/>
                <a:gd name="connsiteX1" fmla="*/ 15428 w 76639"/>
                <a:gd name="connsiteY1" fmla="*/ 67486 h 69684"/>
                <a:gd name="connsiteX2" fmla="*/ 21293 w 76639"/>
                <a:gd name="connsiteY2" fmla="*/ 60155 h 69684"/>
                <a:gd name="connsiteX3" fmla="*/ 22026 w 76639"/>
                <a:gd name="connsiteY3" fmla="*/ 50258 h 69684"/>
                <a:gd name="connsiteX4" fmla="*/ 12129 w 76639"/>
                <a:gd name="connsiteY4" fmla="*/ 50625 h 69684"/>
                <a:gd name="connsiteX5" fmla="*/ 2233 w 76639"/>
                <a:gd name="connsiteY5" fmla="*/ 54290 h 69684"/>
                <a:gd name="connsiteX6" fmla="*/ 2233 w 76639"/>
                <a:gd name="connsiteY6" fmla="*/ 9939 h 69684"/>
                <a:gd name="connsiteX7" fmla="*/ 40353 w 76639"/>
                <a:gd name="connsiteY7" fmla="*/ 5541 h 69684"/>
                <a:gd name="connsiteX8" fmla="*/ 61245 w 76639"/>
                <a:gd name="connsiteY8" fmla="*/ 12505 h 69684"/>
                <a:gd name="connsiteX9" fmla="*/ 76640 w 76639"/>
                <a:gd name="connsiteY9" fmla="*/ 28999 h 69684"/>
                <a:gd name="connsiteX10" fmla="*/ 55381 w 76639"/>
                <a:gd name="connsiteY10" fmla="*/ 43294 h 69684"/>
                <a:gd name="connsiteX11" fmla="*/ 28990 w 76639"/>
                <a:gd name="connsiteY11" fmla="*/ 69685 h 6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39" h="69684">
                  <a:moveTo>
                    <a:pt x="28990" y="69685"/>
                  </a:moveTo>
                  <a:cubicBezTo>
                    <a:pt x="24958" y="68952"/>
                    <a:pt x="20926" y="68219"/>
                    <a:pt x="15428" y="67486"/>
                  </a:cubicBezTo>
                  <a:cubicBezTo>
                    <a:pt x="17627" y="64553"/>
                    <a:pt x="19460" y="62354"/>
                    <a:pt x="21293" y="60155"/>
                  </a:cubicBezTo>
                  <a:cubicBezTo>
                    <a:pt x="23858" y="57223"/>
                    <a:pt x="25325" y="53924"/>
                    <a:pt x="22026" y="50258"/>
                  </a:cubicBezTo>
                  <a:cubicBezTo>
                    <a:pt x="18727" y="46593"/>
                    <a:pt x="15428" y="48426"/>
                    <a:pt x="12129" y="50625"/>
                  </a:cubicBezTo>
                  <a:cubicBezTo>
                    <a:pt x="8830" y="52824"/>
                    <a:pt x="2966" y="59055"/>
                    <a:pt x="2233" y="54290"/>
                  </a:cubicBezTo>
                  <a:cubicBezTo>
                    <a:pt x="33" y="39629"/>
                    <a:pt x="-1433" y="23868"/>
                    <a:pt x="2233" y="9939"/>
                  </a:cubicBezTo>
                  <a:cubicBezTo>
                    <a:pt x="5165" y="-1423"/>
                    <a:pt x="30090" y="-3256"/>
                    <a:pt x="40353" y="5541"/>
                  </a:cubicBezTo>
                  <a:cubicBezTo>
                    <a:pt x="46584" y="10672"/>
                    <a:pt x="54281" y="12138"/>
                    <a:pt x="61245" y="12505"/>
                  </a:cubicBezTo>
                  <a:cubicBezTo>
                    <a:pt x="72975" y="13238"/>
                    <a:pt x="75540" y="19469"/>
                    <a:pt x="76640" y="28999"/>
                  </a:cubicBezTo>
                  <a:cubicBezTo>
                    <a:pt x="56114" y="23868"/>
                    <a:pt x="52815" y="26433"/>
                    <a:pt x="55381" y="43294"/>
                  </a:cubicBezTo>
                  <a:cubicBezTo>
                    <a:pt x="49516" y="55390"/>
                    <a:pt x="42552" y="65653"/>
                    <a:pt x="28990" y="6968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51" name="Freeform: Shape 25450">
              <a:extLst>
                <a:ext uri="{FF2B5EF4-FFF2-40B4-BE49-F238E27FC236}">
                  <a16:creationId xmlns:a16="http://schemas.microsoft.com/office/drawing/2014/main" id="{4245E65B-2F5C-4C11-8FBB-7B4137D6FD07}"/>
                </a:ext>
              </a:extLst>
            </p:cNvPr>
            <p:cNvSpPr/>
            <p:nvPr/>
          </p:nvSpPr>
          <p:spPr>
            <a:xfrm>
              <a:off x="10617285" y="5746581"/>
              <a:ext cx="35686" cy="75577"/>
            </a:xfrm>
            <a:custGeom>
              <a:avLst/>
              <a:gdLst>
                <a:gd name="connsiteX0" fmla="*/ 23652 w 35686"/>
                <a:gd name="connsiteY0" fmla="*/ 75211 h 75577"/>
                <a:gd name="connsiteX1" fmla="*/ 3859 w 35686"/>
                <a:gd name="connsiteY1" fmla="*/ 32326 h 75577"/>
                <a:gd name="connsiteX2" fmla="*/ 15955 w 35686"/>
                <a:gd name="connsiteY2" fmla="*/ 4102 h 75577"/>
                <a:gd name="connsiteX3" fmla="*/ 35381 w 35686"/>
                <a:gd name="connsiteY3" fmla="*/ 18764 h 75577"/>
                <a:gd name="connsiteX4" fmla="*/ 30983 w 35686"/>
                <a:gd name="connsiteY4" fmla="*/ 75577 h 75577"/>
                <a:gd name="connsiteX5" fmla="*/ 23652 w 35686"/>
                <a:gd name="connsiteY5" fmla="*/ 75211 h 7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86" h="75577">
                  <a:moveTo>
                    <a:pt x="23652" y="75211"/>
                  </a:moveTo>
                  <a:cubicBezTo>
                    <a:pt x="28051" y="56151"/>
                    <a:pt x="11923" y="45521"/>
                    <a:pt x="3859" y="32326"/>
                  </a:cubicBezTo>
                  <a:cubicBezTo>
                    <a:pt x="-6037" y="15098"/>
                    <a:pt x="4959" y="10333"/>
                    <a:pt x="15955" y="4102"/>
                  </a:cubicBezTo>
                  <a:cubicBezTo>
                    <a:pt x="35015" y="-3595"/>
                    <a:pt x="32816" y="-1396"/>
                    <a:pt x="35381" y="18764"/>
                  </a:cubicBezTo>
                  <a:cubicBezTo>
                    <a:pt x="37947" y="38923"/>
                    <a:pt x="23286" y="56151"/>
                    <a:pt x="30983" y="75577"/>
                  </a:cubicBezTo>
                  <a:cubicBezTo>
                    <a:pt x="28417" y="75211"/>
                    <a:pt x="25851" y="75211"/>
                    <a:pt x="23652" y="7521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52" name="Freeform: Shape 25451">
              <a:extLst>
                <a:ext uri="{FF2B5EF4-FFF2-40B4-BE49-F238E27FC236}">
                  <a16:creationId xmlns:a16="http://schemas.microsoft.com/office/drawing/2014/main" id="{17DD4F93-2851-4D6C-B82D-0145FD7CF2A9}"/>
                </a:ext>
              </a:extLst>
            </p:cNvPr>
            <p:cNvSpPr/>
            <p:nvPr/>
          </p:nvSpPr>
          <p:spPr>
            <a:xfrm>
              <a:off x="10550036" y="6015976"/>
              <a:ext cx="31762" cy="22647"/>
            </a:xfrm>
            <a:custGeom>
              <a:avLst/>
              <a:gdLst>
                <a:gd name="connsiteX0" fmla="*/ 0 w 31762"/>
                <a:gd name="connsiteY0" fmla="*/ 20974 h 22647"/>
                <a:gd name="connsiteX1" fmla="*/ 17960 w 31762"/>
                <a:gd name="connsiteY1" fmla="*/ 3747 h 22647"/>
                <a:gd name="connsiteX2" fmla="*/ 27857 w 31762"/>
                <a:gd name="connsiteY2" fmla="*/ 2648 h 22647"/>
                <a:gd name="connsiteX3" fmla="*/ 28223 w 31762"/>
                <a:gd name="connsiteY3" fmla="*/ 12544 h 22647"/>
                <a:gd name="connsiteX4" fmla="*/ 0 w 31762"/>
                <a:gd name="connsiteY4" fmla="*/ 20974 h 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62" h="22647">
                  <a:moveTo>
                    <a:pt x="0" y="20974"/>
                  </a:moveTo>
                  <a:cubicBezTo>
                    <a:pt x="7697" y="15110"/>
                    <a:pt x="14295" y="10711"/>
                    <a:pt x="17960" y="3747"/>
                  </a:cubicBezTo>
                  <a:cubicBezTo>
                    <a:pt x="20893" y="-2484"/>
                    <a:pt x="23825" y="448"/>
                    <a:pt x="27857" y="2648"/>
                  </a:cubicBezTo>
                  <a:cubicBezTo>
                    <a:pt x="33722" y="5946"/>
                    <a:pt x="32255" y="8879"/>
                    <a:pt x="28223" y="12544"/>
                  </a:cubicBezTo>
                  <a:cubicBezTo>
                    <a:pt x="20893" y="19508"/>
                    <a:pt x="13562" y="25739"/>
                    <a:pt x="0" y="2097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53" name="Freeform: Shape 25452">
              <a:extLst>
                <a:ext uri="{FF2B5EF4-FFF2-40B4-BE49-F238E27FC236}">
                  <a16:creationId xmlns:a16="http://schemas.microsoft.com/office/drawing/2014/main" id="{69B0273C-4826-4EA7-8CA9-791C972A7FF7}"/>
                </a:ext>
              </a:extLst>
            </p:cNvPr>
            <p:cNvSpPr/>
            <p:nvPr/>
          </p:nvSpPr>
          <p:spPr>
            <a:xfrm>
              <a:off x="10546561" y="5927016"/>
              <a:ext cx="20701" cy="17181"/>
            </a:xfrm>
            <a:custGeom>
              <a:avLst/>
              <a:gdLst>
                <a:gd name="connsiteX0" fmla="*/ 20702 w 20701"/>
                <a:gd name="connsiteY0" fmla="*/ 5104 h 17181"/>
                <a:gd name="connsiteX1" fmla="*/ 9339 w 20701"/>
                <a:gd name="connsiteY1" fmla="*/ 16833 h 17181"/>
                <a:gd name="connsiteX2" fmla="*/ 176 w 20701"/>
                <a:gd name="connsiteY2" fmla="*/ 9869 h 17181"/>
                <a:gd name="connsiteX3" fmla="*/ 11172 w 20701"/>
                <a:gd name="connsiteY3" fmla="*/ 705 h 17181"/>
                <a:gd name="connsiteX4" fmla="*/ 20702 w 20701"/>
                <a:gd name="connsiteY4" fmla="*/ 5104 h 1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01" h="17181">
                  <a:moveTo>
                    <a:pt x="20702" y="5104"/>
                  </a:moveTo>
                  <a:cubicBezTo>
                    <a:pt x="13738" y="6204"/>
                    <a:pt x="14837" y="15001"/>
                    <a:pt x="9339" y="16833"/>
                  </a:cubicBezTo>
                  <a:cubicBezTo>
                    <a:pt x="4208" y="18666"/>
                    <a:pt x="542" y="12801"/>
                    <a:pt x="176" y="9869"/>
                  </a:cubicBezTo>
                  <a:cubicBezTo>
                    <a:pt x="-1290" y="2538"/>
                    <a:pt x="6773" y="2905"/>
                    <a:pt x="11172" y="705"/>
                  </a:cubicBezTo>
                  <a:cubicBezTo>
                    <a:pt x="14837" y="-1127"/>
                    <a:pt x="18503" y="705"/>
                    <a:pt x="20702" y="510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54" name="Freeform: Shape 25453">
              <a:extLst>
                <a:ext uri="{FF2B5EF4-FFF2-40B4-BE49-F238E27FC236}">
                  <a16:creationId xmlns:a16="http://schemas.microsoft.com/office/drawing/2014/main" id="{6E0893C2-1489-4AD8-8541-FAB549D963CB}"/>
                </a:ext>
              </a:extLst>
            </p:cNvPr>
            <p:cNvSpPr/>
            <p:nvPr/>
          </p:nvSpPr>
          <p:spPr>
            <a:xfrm>
              <a:off x="10592457" y="5765345"/>
              <a:ext cx="10727" cy="16386"/>
            </a:xfrm>
            <a:custGeom>
              <a:avLst/>
              <a:gdLst>
                <a:gd name="connsiteX0" fmla="*/ 7062 w 10727"/>
                <a:gd name="connsiteY0" fmla="*/ 0 h 16386"/>
                <a:gd name="connsiteX1" fmla="*/ 10727 w 10727"/>
                <a:gd name="connsiteY1" fmla="*/ 15028 h 16386"/>
                <a:gd name="connsiteX2" fmla="*/ 831 w 10727"/>
                <a:gd name="connsiteY2" fmla="*/ 9530 h 16386"/>
                <a:gd name="connsiteX3" fmla="*/ 7062 w 10727"/>
                <a:gd name="connsiteY3" fmla="*/ 0 h 1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7" h="16386">
                  <a:moveTo>
                    <a:pt x="7062" y="0"/>
                  </a:moveTo>
                  <a:cubicBezTo>
                    <a:pt x="8161" y="5132"/>
                    <a:pt x="9627" y="9896"/>
                    <a:pt x="10727" y="15028"/>
                  </a:cubicBezTo>
                  <a:cubicBezTo>
                    <a:pt x="4496" y="18693"/>
                    <a:pt x="2297" y="14295"/>
                    <a:pt x="831" y="9530"/>
                  </a:cubicBezTo>
                  <a:cubicBezTo>
                    <a:pt x="-1369" y="3665"/>
                    <a:pt x="831" y="366"/>
                    <a:pt x="7062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55" name="Freeform: Shape 25454">
              <a:extLst>
                <a:ext uri="{FF2B5EF4-FFF2-40B4-BE49-F238E27FC236}">
                  <a16:creationId xmlns:a16="http://schemas.microsoft.com/office/drawing/2014/main" id="{87378382-2C64-4C65-AAE6-EF54C9A4C2CE}"/>
                </a:ext>
              </a:extLst>
            </p:cNvPr>
            <p:cNvSpPr/>
            <p:nvPr/>
          </p:nvSpPr>
          <p:spPr>
            <a:xfrm>
              <a:off x="10359069" y="5967308"/>
              <a:ext cx="46205" cy="204086"/>
            </a:xfrm>
            <a:custGeom>
              <a:avLst/>
              <a:gdLst>
                <a:gd name="connsiteX0" fmla="*/ 0 w 46205"/>
                <a:gd name="connsiteY0" fmla="*/ 16128 h 204086"/>
                <a:gd name="connsiteX1" fmla="*/ 28590 w 46205"/>
                <a:gd name="connsiteY1" fmla="*/ 0 h 204086"/>
                <a:gd name="connsiteX2" fmla="*/ 32622 w 46205"/>
                <a:gd name="connsiteY2" fmla="*/ 2932 h 204086"/>
                <a:gd name="connsiteX3" fmla="*/ 46184 w 46205"/>
                <a:gd name="connsiteY3" fmla="*/ 7697 h 204086"/>
                <a:gd name="connsiteX4" fmla="*/ 35921 w 46205"/>
                <a:gd name="connsiteY4" fmla="*/ 19793 h 204086"/>
                <a:gd name="connsiteX5" fmla="*/ 30056 w 46205"/>
                <a:gd name="connsiteY5" fmla="*/ 31889 h 204086"/>
                <a:gd name="connsiteX6" fmla="*/ 21992 w 46205"/>
                <a:gd name="connsiteY6" fmla="*/ 78806 h 204086"/>
                <a:gd name="connsiteX7" fmla="*/ 32622 w 46205"/>
                <a:gd name="connsiteY7" fmla="*/ 98232 h 204086"/>
                <a:gd name="connsiteX8" fmla="*/ 35554 w 46205"/>
                <a:gd name="connsiteY8" fmla="*/ 121324 h 204086"/>
                <a:gd name="connsiteX9" fmla="*/ 44351 w 46205"/>
                <a:gd name="connsiteY9" fmla="*/ 161644 h 204086"/>
                <a:gd name="connsiteX10" fmla="*/ 30423 w 46205"/>
                <a:gd name="connsiteY10" fmla="*/ 200863 h 204086"/>
                <a:gd name="connsiteX11" fmla="*/ 15761 w 46205"/>
                <a:gd name="connsiteY11" fmla="*/ 196098 h 204086"/>
                <a:gd name="connsiteX12" fmla="*/ 6598 w 46205"/>
                <a:gd name="connsiteY12" fmla="*/ 100432 h 204086"/>
                <a:gd name="connsiteX13" fmla="*/ 2566 w 46205"/>
                <a:gd name="connsiteY13" fmla="*/ 39220 h 204086"/>
                <a:gd name="connsiteX14" fmla="*/ 0 w 46205"/>
                <a:gd name="connsiteY14" fmla="*/ 16128 h 20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05" h="204086">
                  <a:moveTo>
                    <a:pt x="0" y="16128"/>
                  </a:moveTo>
                  <a:cubicBezTo>
                    <a:pt x="3665" y="366"/>
                    <a:pt x="23092" y="12462"/>
                    <a:pt x="28590" y="0"/>
                  </a:cubicBezTo>
                  <a:cubicBezTo>
                    <a:pt x="30056" y="1100"/>
                    <a:pt x="32622" y="2199"/>
                    <a:pt x="32622" y="2932"/>
                  </a:cubicBezTo>
                  <a:cubicBezTo>
                    <a:pt x="31522" y="16128"/>
                    <a:pt x="38487" y="13562"/>
                    <a:pt x="46184" y="7697"/>
                  </a:cubicBezTo>
                  <a:cubicBezTo>
                    <a:pt x="46550" y="17594"/>
                    <a:pt x="42152" y="19427"/>
                    <a:pt x="35921" y="19793"/>
                  </a:cubicBezTo>
                  <a:cubicBezTo>
                    <a:pt x="26757" y="20160"/>
                    <a:pt x="24558" y="25291"/>
                    <a:pt x="30056" y="31889"/>
                  </a:cubicBezTo>
                  <a:cubicBezTo>
                    <a:pt x="45084" y="49849"/>
                    <a:pt x="46550" y="65244"/>
                    <a:pt x="21992" y="78806"/>
                  </a:cubicBezTo>
                  <a:cubicBezTo>
                    <a:pt x="32988" y="82838"/>
                    <a:pt x="38853" y="86503"/>
                    <a:pt x="32622" y="98232"/>
                  </a:cubicBezTo>
                  <a:cubicBezTo>
                    <a:pt x="29323" y="104097"/>
                    <a:pt x="23825" y="115093"/>
                    <a:pt x="35554" y="121324"/>
                  </a:cubicBezTo>
                  <a:cubicBezTo>
                    <a:pt x="27124" y="137818"/>
                    <a:pt x="40319" y="148082"/>
                    <a:pt x="44351" y="161644"/>
                  </a:cubicBezTo>
                  <a:cubicBezTo>
                    <a:pt x="47650" y="172640"/>
                    <a:pt x="37387" y="188767"/>
                    <a:pt x="30423" y="200863"/>
                  </a:cubicBezTo>
                  <a:cubicBezTo>
                    <a:pt x="25658" y="208927"/>
                    <a:pt x="20160" y="199764"/>
                    <a:pt x="15761" y="196098"/>
                  </a:cubicBezTo>
                  <a:cubicBezTo>
                    <a:pt x="13195" y="164209"/>
                    <a:pt x="10996" y="131587"/>
                    <a:pt x="6598" y="100432"/>
                  </a:cubicBezTo>
                  <a:cubicBezTo>
                    <a:pt x="3665" y="79905"/>
                    <a:pt x="6231" y="59746"/>
                    <a:pt x="2566" y="39220"/>
                  </a:cubicBezTo>
                  <a:cubicBezTo>
                    <a:pt x="1100" y="32989"/>
                    <a:pt x="1466" y="23825"/>
                    <a:pt x="0" y="16128"/>
                  </a:cubicBezTo>
                  <a:close/>
                </a:path>
              </a:pathLst>
            </a:custGeom>
            <a:solidFill>
              <a:srgbClr val="B28D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56" name="Freeform: Shape 25455">
              <a:extLst>
                <a:ext uri="{FF2B5EF4-FFF2-40B4-BE49-F238E27FC236}">
                  <a16:creationId xmlns:a16="http://schemas.microsoft.com/office/drawing/2014/main" id="{22834F3E-FAA3-49FC-BF31-6F8DBE6BB633}"/>
                </a:ext>
              </a:extLst>
            </p:cNvPr>
            <p:cNvSpPr/>
            <p:nvPr/>
          </p:nvSpPr>
          <p:spPr>
            <a:xfrm>
              <a:off x="10325358" y="5870399"/>
              <a:ext cx="18111" cy="17604"/>
            </a:xfrm>
            <a:custGeom>
              <a:avLst/>
              <a:gdLst>
                <a:gd name="connsiteX0" fmla="*/ 7320 w 18111"/>
                <a:gd name="connsiteY0" fmla="*/ 17004 h 17604"/>
                <a:gd name="connsiteX1" fmla="*/ 356 w 18111"/>
                <a:gd name="connsiteY1" fmla="*/ 6008 h 17604"/>
                <a:gd name="connsiteX2" fmla="*/ 2921 w 18111"/>
                <a:gd name="connsiteY2" fmla="*/ 510 h 17604"/>
                <a:gd name="connsiteX3" fmla="*/ 17950 w 18111"/>
                <a:gd name="connsiteY3" fmla="*/ 9307 h 17604"/>
                <a:gd name="connsiteX4" fmla="*/ 7320 w 18111"/>
                <a:gd name="connsiteY4" fmla="*/ 17004 h 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11" h="17604">
                  <a:moveTo>
                    <a:pt x="7320" y="17004"/>
                  </a:moveTo>
                  <a:cubicBezTo>
                    <a:pt x="-744" y="17737"/>
                    <a:pt x="-377" y="11872"/>
                    <a:pt x="356" y="6008"/>
                  </a:cubicBezTo>
                  <a:cubicBezTo>
                    <a:pt x="722" y="3808"/>
                    <a:pt x="2188" y="-1690"/>
                    <a:pt x="2921" y="510"/>
                  </a:cubicBezTo>
                  <a:cubicBezTo>
                    <a:pt x="5487" y="9673"/>
                    <a:pt x="19782" y="-3522"/>
                    <a:pt x="17950" y="9307"/>
                  </a:cubicBezTo>
                  <a:cubicBezTo>
                    <a:pt x="16850" y="13338"/>
                    <a:pt x="15017" y="19570"/>
                    <a:pt x="7320" y="17004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57" name="Freeform: Shape 25456">
              <a:extLst>
                <a:ext uri="{FF2B5EF4-FFF2-40B4-BE49-F238E27FC236}">
                  <a16:creationId xmlns:a16="http://schemas.microsoft.com/office/drawing/2014/main" id="{3C35A6A0-E75F-4C15-9D97-7179B705C8AB}"/>
                </a:ext>
              </a:extLst>
            </p:cNvPr>
            <p:cNvSpPr/>
            <p:nvPr/>
          </p:nvSpPr>
          <p:spPr>
            <a:xfrm>
              <a:off x="10401427" y="6512717"/>
              <a:ext cx="50059" cy="67537"/>
            </a:xfrm>
            <a:custGeom>
              <a:avLst/>
              <a:gdLst>
                <a:gd name="connsiteX0" fmla="*/ 10057 w 50059"/>
                <a:gd name="connsiteY0" fmla="*/ 0 h 67537"/>
                <a:gd name="connsiteX1" fmla="*/ 31316 w 50059"/>
                <a:gd name="connsiteY1" fmla="*/ 38487 h 67537"/>
                <a:gd name="connsiteX2" fmla="*/ 36081 w 50059"/>
                <a:gd name="connsiteY2" fmla="*/ 50949 h 67537"/>
                <a:gd name="connsiteX3" fmla="*/ 49643 w 50059"/>
                <a:gd name="connsiteY3" fmla="*/ 60112 h 67537"/>
                <a:gd name="connsiteX4" fmla="*/ 32050 w 50059"/>
                <a:gd name="connsiteY4" fmla="*/ 67443 h 67537"/>
                <a:gd name="connsiteX5" fmla="*/ 20687 w 50059"/>
                <a:gd name="connsiteY5" fmla="*/ 41785 h 67537"/>
                <a:gd name="connsiteX6" fmla="*/ 5292 w 50059"/>
                <a:gd name="connsiteY6" fmla="*/ 20526 h 67537"/>
                <a:gd name="connsiteX7" fmla="*/ 10057 w 50059"/>
                <a:gd name="connsiteY7" fmla="*/ 0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59" h="67537">
                  <a:moveTo>
                    <a:pt x="10057" y="0"/>
                  </a:moveTo>
                  <a:cubicBezTo>
                    <a:pt x="26551" y="7331"/>
                    <a:pt x="42313" y="15028"/>
                    <a:pt x="31316" y="38487"/>
                  </a:cubicBezTo>
                  <a:cubicBezTo>
                    <a:pt x="29484" y="42152"/>
                    <a:pt x="30950" y="49483"/>
                    <a:pt x="36081" y="50949"/>
                  </a:cubicBezTo>
                  <a:cubicBezTo>
                    <a:pt x="42313" y="52782"/>
                    <a:pt x="52209" y="49483"/>
                    <a:pt x="49643" y="60112"/>
                  </a:cubicBezTo>
                  <a:cubicBezTo>
                    <a:pt x="48177" y="67443"/>
                    <a:pt x="39380" y="67810"/>
                    <a:pt x="32050" y="67443"/>
                  </a:cubicBezTo>
                  <a:cubicBezTo>
                    <a:pt x="23986" y="60846"/>
                    <a:pt x="25452" y="50216"/>
                    <a:pt x="20687" y="41785"/>
                  </a:cubicBezTo>
                  <a:cubicBezTo>
                    <a:pt x="16288" y="34088"/>
                    <a:pt x="15189" y="26024"/>
                    <a:pt x="5292" y="20526"/>
                  </a:cubicBezTo>
                  <a:cubicBezTo>
                    <a:pt x="-3505" y="15395"/>
                    <a:pt x="-939" y="5132"/>
                    <a:pt x="10057" y="0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58" name="Freeform: Shape 25457">
              <a:extLst>
                <a:ext uri="{FF2B5EF4-FFF2-40B4-BE49-F238E27FC236}">
                  <a16:creationId xmlns:a16="http://schemas.microsoft.com/office/drawing/2014/main" id="{1C7DEFAC-EBFF-46DA-9F27-52E6208A2417}"/>
                </a:ext>
              </a:extLst>
            </p:cNvPr>
            <p:cNvSpPr/>
            <p:nvPr/>
          </p:nvSpPr>
          <p:spPr>
            <a:xfrm>
              <a:off x="10357538" y="6244760"/>
              <a:ext cx="27810" cy="21663"/>
            </a:xfrm>
            <a:custGeom>
              <a:avLst/>
              <a:gdLst>
                <a:gd name="connsiteX0" fmla="*/ 23890 w 27810"/>
                <a:gd name="connsiteY0" fmla="*/ 1117 h 21663"/>
                <a:gd name="connsiteX1" fmla="*/ 27555 w 27810"/>
                <a:gd name="connsiteY1" fmla="*/ 20177 h 21663"/>
                <a:gd name="connsiteX2" fmla="*/ 18025 w 27810"/>
                <a:gd name="connsiteY2" fmla="*/ 21644 h 21663"/>
                <a:gd name="connsiteX3" fmla="*/ 65 w 27810"/>
                <a:gd name="connsiteY3" fmla="*/ 10647 h 21663"/>
                <a:gd name="connsiteX4" fmla="*/ 23890 w 27810"/>
                <a:gd name="connsiteY4" fmla="*/ 1117 h 2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0" h="21663">
                  <a:moveTo>
                    <a:pt x="23890" y="1117"/>
                  </a:moveTo>
                  <a:cubicBezTo>
                    <a:pt x="27555" y="6982"/>
                    <a:pt x="28288" y="13213"/>
                    <a:pt x="27555" y="20177"/>
                  </a:cubicBezTo>
                  <a:cubicBezTo>
                    <a:pt x="23523" y="17245"/>
                    <a:pt x="19125" y="22010"/>
                    <a:pt x="18025" y="21644"/>
                  </a:cubicBezTo>
                  <a:cubicBezTo>
                    <a:pt x="12161" y="17612"/>
                    <a:pt x="-1035" y="19078"/>
                    <a:pt x="65" y="10647"/>
                  </a:cubicBezTo>
                  <a:cubicBezTo>
                    <a:pt x="1897" y="-2548"/>
                    <a:pt x="13993" y="-349"/>
                    <a:pt x="23890" y="1117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59" name="Freeform: Shape 25458">
              <a:extLst>
                <a:ext uri="{FF2B5EF4-FFF2-40B4-BE49-F238E27FC236}">
                  <a16:creationId xmlns:a16="http://schemas.microsoft.com/office/drawing/2014/main" id="{7BCF6D8B-03F5-4D09-8715-FC3C6C2DEC97}"/>
                </a:ext>
              </a:extLst>
            </p:cNvPr>
            <p:cNvSpPr/>
            <p:nvPr/>
          </p:nvSpPr>
          <p:spPr>
            <a:xfrm>
              <a:off x="10366033" y="6272268"/>
              <a:ext cx="19602" cy="18693"/>
            </a:xfrm>
            <a:custGeom>
              <a:avLst/>
              <a:gdLst>
                <a:gd name="connsiteX0" fmla="*/ 19060 w 19602"/>
                <a:gd name="connsiteY0" fmla="*/ 0 h 18693"/>
                <a:gd name="connsiteX1" fmla="*/ 11729 w 19602"/>
                <a:gd name="connsiteY1" fmla="*/ 18694 h 18693"/>
                <a:gd name="connsiteX2" fmla="*/ 0 w 19602"/>
                <a:gd name="connsiteY2" fmla="*/ 3299 h 18693"/>
                <a:gd name="connsiteX3" fmla="*/ 19060 w 19602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2" h="18693">
                  <a:moveTo>
                    <a:pt x="19060" y="0"/>
                  </a:moveTo>
                  <a:cubicBezTo>
                    <a:pt x="21992" y="8430"/>
                    <a:pt x="12096" y="11729"/>
                    <a:pt x="11729" y="18694"/>
                  </a:cubicBezTo>
                  <a:cubicBezTo>
                    <a:pt x="8064" y="13929"/>
                    <a:pt x="4398" y="9163"/>
                    <a:pt x="0" y="3299"/>
                  </a:cubicBezTo>
                  <a:cubicBezTo>
                    <a:pt x="7697" y="2566"/>
                    <a:pt x="13928" y="4765"/>
                    <a:pt x="19060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60" name="Freeform: Shape 25459">
              <a:extLst>
                <a:ext uri="{FF2B5EF4-FFF2-40B4-BE49-F238E27FC236}">
                  <a16:creationId xmlns:a16="http://schemas.microsoft.com/office/drawing/2014/main" id="{CE59CA69-2DBA-443C-91CD-36AA403D14B3}"/>
                </a:ext>
              </a:extLst>
            </p:cNvPr>
            <p:cNvSpPr/>
            <p:nvPr/>
          </p:nvSpPr>
          <p:spPr>
            <a:xfrm>
              <a:off x="10235179" y="6392126"/>
              <a:ext cx="14966" cy="19426"/>
            </a:xfrm>
            <a:custGeom>
              <a:avLst/>
              <a:gdLst>
                <a:gd name="connsiteX0" fmla="*/ 7331 w 14966"/>
                <a:gd name="connsiteY0" fmla="*/ 19427 h 19426"/>
                <a:gd name="connsiteX1" fmla="*/ 0 w 14966"/>
                <a:gd name="connsiteY1" fmla="*/ 4399 h 19426"/>
                <a:gd name="connsiteX2" fmla="*/ 13562 w 14966"/>
                <a:gd name="connsiteY2" fmla="*/ 0 h 19426"/>
                <a:gd name="connsiteX3" fmla="*/ 7331 w 14966"/>
                <a:gd name="connsiteY3" fmla="*/ 19427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6" h="19426">
                  <a:moveTo>
                    <a:pt x="7331" y="19427"/>
                  </a:moveTo>
                  <a:cubicBezTo>
                    <a:pt x="2932" y="15395"/>
                    <a:pt x="733" y="10263"/>
                    <a:pt x="0" y="4399"/>
                  </a:cubicBezTo>
                  <a:cubicBezTo>
                    <a:pt x="4765" y="4032"/>
                    <a:pt x="10996" y="8797"/>
                    <a:pt x="13562" y="0"/>
                  </a:cubicBezTo>
                  <a:cubicBezTo>
                    <a:pt x="19060" y="9163"/>
                    <a:pt x="6598" y="12096"/>
                    <a:pt x="7331" y="1942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61" name="Freeform: Shape 25460">
              <a:extLst>
                <a:ext uri="{FF2B5EF4-FFF2-40B4-BE49-F238E27FC236}">
                  <a16:creationId xmlns:a16="http://schemas.microsoft.com/office/drawing/2014/main" id="{DEA6316A-C4F1-4A8D-8C7F-7EC83C6AC7F9}"/>
                </a:ext>
              </a:extLst>
            </p:cNvPr>
            <p:cNvSpPr/>
            <p:nvPr/>
          </p:nvSpPr>
          <p:spPr>
            <a:xfrm>
              <a:off x="10121185" y="5190979"/>
              <a:ext cx="51129" cy="232751"/>
            </a:xfrm>
            <a:custGeom>
              <a:avLst/>
              <a:gdLst>
                <a:gd name="connsiteX0" fmla="*/ 49849 w 51129"/>
                <a:gd name="connsiteY0" fmla="*/ 0 h 232751"/>
                <a:gd name="connsiteX1" fmla="*/ 50949 w 51129"/>
                <a:gd name="connsiteY1" fmla="*/ 48383 h 232751"/>
                <a:gd name="connsiteX2" fmla="*/ 46184 w 51129"/>
                <a:gd name="connsiteY2" fmla="*/ 93101 h 232751"/>
                <a:gd name="connsiteX3" fmla="*/ 35554 w 51129"/>
                <a:gd name="connsiteY3" fmla="*/ 138552 h 232751"/>
                <a:gd name="connsiteX4" fmla="*/ 9163 w 51129"/>
                <a:gd name="connsiteY4" fmla="*/ 232752 h 232751"/>
                <a:gd name="connsiteX5" fmla="*/ 1833 w 51129"/>
                <a:gd name="connsiteY5" fmla="*/ 225788 h 232751"/>
                <a:gd name="connsiteX6" fmla="*/ 0 w 51129"/>
                <a:gd name="connsiteY6" fmla="*/ 157612 h 232751"/>
                <a:gd name="connsiteX7" fmla="*/ 3665 w 51129"/>
                <a:gd name="connsiteY7" fmla="*/ 152847 h 232751"/>
                <a:gd name="connsiteX8" fmla="*/ 21259 w 51129"/>
                <a:gd name="connsiteY8" fmla="*/ 137452 h 232751"/>
                <a:gd name="connsiteX9" fmla="*/ 26757 w 51129"/>
                <a:gd name="connsiteY9" fmla="*/ 116559 h 232751"/>
                <a:gd name="connsiteX10" fmla="*/ 15395 w 51129"/>
                <a:gd name="connsiteY10" fmla="*/ 121691 h 232751"/>
                <a:gd name="connsiteX11" fmla="*/ 4765 w 51129"/>
                <a:gd name="connsiteY11" fmla="*/ 83937 h 232751"/>
                <a:gd name="connsiteX12" fmla="*/ 5865 w 51129"/>
                <a:gd name="connsiteY12" fmla="*/ 64877 h 232751"/>
                <a:gd name="connsiteX13" fmla="*/ 13195 w 51129"/>
                <a:gd name="connsiteY13" fmla="*/ 45451 h 232751"/>
                <a:gd name="connsiteX14" fmla="*/ 12829 w 51129"/>
                <a:gd name="connsiteY14" fmla="*/ 38120 h 232751"/>
                <a:gd name="connsiteX15" fmla="*/ 23092 w 51129"/>
                <a:gd name="connsiteY15" fmla="*/ 10630 h 232751"/>
                <a:gd name="connsiteX16" fmla="*/ 41419 w 51129"/>
                <a:gd name="connsiteY16" fmla="*/ 26391 h 232751"/>
                <a:gd name="connsiteX17" fmla="*/ 49849 w 51129"/>
                <a:gd name="connsiteY17" fmla="*/ 0 h 23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129" h="232751">
                  <a:moveTo>
                    <a:pt x="49849" y="0"/>
                  </a:moveTo>
                  <a:cubicBezTo>
                    <a:pt x="50216" y="16128"/>
                    <a:pt x="50582" y="32255"/>
                    <a:pt x="50949" y="48383"/>
                  </a:cubicBezTo>
                  <a:cubicBezTo>
                    <a:pt x="52782" y="63778"/>
                    <a:pt x="39953" y="77340"/>
                    <a:pt x="46184" y="93101"/>
                  </a:cubicBezTo>
                  <a:cubicBezTo>
                    <a:pt x="35188" y="106296"/>
                    <a:pt x="38853" y="123157"/>
                    <a:pt x="35554" y="138552"/>
                  </a:cubicBezTo>
                  <a:cubicBezTo>
                    <a:pt x="16861" y="167142"/>
                    <a:pt x="15761" y="200497"/>
                    <a:pt x="9163" y="232752"/>
                  </a:cubicBezTo>
                  <a:cubicBezTo>
                    <a:pt x="5132" y="232386"/>
                    <a:pt x="1100" y="230186"/>
                    <a:pt x="1833" y="225788"/>
                  </a:cubicBezTo>
                  <a:cubicBezTo>
                    <a:pt x="5865" y="202696"/>
                    <a:pt x="1100" y="180337"/>
                    <a:pt x="0" y="157612"/>
                  </a:cubicBezTo>
                  <a:cubicBezTo>
                    <a:pt x="0" y="155046"/>
                    <a:pt x="367" y="152847"/>
                    <a:pt x="3665" y="152847"/>
                  </a:cubicBezTo>
                  <a:cubicBezTo>
                    <a:pt x="19427" y="152114"/>
                    <a:pt x="20526" y="152114"/>
                    <a:pt x="21259" y="137452"/>
                  </a:cubicBezTo>
                  <a:cubicBezTo>
                    <a:pt x="21626" y="129755"/>
                    <a:pt x="31522" y="125356"/>
                    <a:pt x="26757" y="116559"/>
                  </a:cubicBezTo>
                  <a:cubicBezTo>
                    <a:pt x="21992" y="115460"/>
                    <a:pt x="21626" y="125356"/>
                    <a:pt x="15395" y="121691"/>
                  </a:cubicBezTo>
                  <a:cubicBezTo>
                    <a:pt x="17960" y="107396"/>
                    <a:pt x="24192" y="93101"/>
                    <a:pt x="4765" y="83937"/>
                  </a:cubicBezTo>
                  <a:cubicBezTo>
                    <a:pt x="-1100" y="81372"/>
                    <a:pt x="-1833" y="68543"/>
                    <a:pt x="5865" y="64877"/>
                  </a:cubicBezTo>
                  <a:cubicBezTo>
                    <a:pt x="16494" y="60112"/>
                    <a:pt x="15761" y="53881"/>
                    <a:pt x="13195" y="45451"/>
                  </a:cubicBezTo>
                  <a:cubicBezTo>
                    <a:pt x="12462" y="43252"/>
                    <a:pt x="12829" y="40319"/>
                    <a:pt x="12829" y="38120"/>
                  </a:cubicBezTo>
                  <a:cubicBezTo>
                    <a:pt x="13195" y="27857"/>
                    <a:pt x="10263" y="14662"/>
                    <a:pt x="23092" y="10630"/>
                  </a:cubicBezTo>
                  <a:cubicBezTo>
                    <a:pt x="34088" y="6964"/>
                    <a:pt x="32988" y="23092"/>
                    <a:pt x="41419" y="26391"/>
                  </a:cubicBezTo>
                  <a:cubicBezTo>
                    <a:pt x="51315" y="20160"/>
                    <a:pt x="42152" y="7331"/>
                    <a:pt x="49849" y="0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62" name="Freeform: Shape 25461">
              <a:extLst>
                <a:ext uri="{FF2B5EF4-FFF2-40B4-BE49-F238E27FC236}">
                  <a16:creationId xmlns:a16="http://schemas.microsoft.com/office/drawing/2014/main" id="{200A9A2C-C68B-4D89-9CA4-A8AD976689BE}"/>
                </a:ext>
              </a:extLst>
            </p:cNvPr>
            <p:cNvSpPr/>
            <p:nvPr/>
          </p:nvSpPr>
          <p:spPr>
            <a:xfrm>
              <a:off x="10106890" y="5237796"/>
              <a:ext cx="17299" cy="9312"/>
            </a:xfrm>
            <a:custGeom>
              <a:avLst/>
              <a:gdLst>
                <a:gd name="connsiteX0" fmla="*/ 0 w 17299"/>
                <a:gd name="connsiteY0" fmla="*/ 9263 h 9312"/>
                <a:gd name="connsiteX1" fmla="*/ 15395 w 17299"/>
                <a:gd name="connsiteY1" fmla="*/ 1933 h 9312"/>
                <a:gd name="connsiteX2" fmla="*/ 17227 w 17299"/>
                <a:gd name="connsiteY2" fmla="*/ 6331 h 9312"/>
                <a:gd name="connsiteX3" fmla="*/ 0 w 17299"/>
                <a:gd name="connsiteY3" fmla="*/ 9263 h 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9" h="9312">
                  <a:moveTo>
                    <a:pt x="0" y="9263"/>
                  </a:moveTo>
                  <a:cubicBezTo>
                    <a:pt x="5498" y="100"/>
                    <a:pt x="9530" y="-2099"/>
                    <a:pt x="15395" y="1933"/>
                  </a:cubicBezTo>
                  <a:cubicBezTo>
                    <a:pt x="16494" y="2666"/>
                    <a:pt x="17594" y="5598"/>
                    <a:pt x="17227" y="6331"/>
                  </a:cubicBezTo>
                  <a:cubicBezTo>
                    <a:pt x="13195" y="11463"/>
                    <a:pt x="8064" y="8164"/>
                    <a:pt x="0" y="9263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63" name="Freeform: Shape 25462">
              <a:extLst>
                <a:ext uri="{FF2B5EF4-FFF2-40B4-BE49-F238E27FC236}">
                  <a16:creationId xmlns:a16="http://schemas.microsoft.com/office/drawing/2014/main" id="{3E5BED59-D747-4850-B6B4-12CC2C00F963}"/>
                </a:ext>
              </a:extLst>
            </p:cNvPr>
            <p:cNvSpPr/>
            <p:nvPr/>
          </p:nvSpPr>
          <p:spPr>
            <a:xfrm>
              <a:off x="11103184" y="4503719"/>
              <a:ext cx="229045" cy="104402"/>
            </a:xfrm>
            <a:custGeom>
              <a:avLst/>
              <a:gdLst>
                <a:gd name="connsiteX0" fmla="*/ 111753 w 229045"/>
                <a:gd name="connsiteY0" fmla="*/ 22359 h 104402"/>
                <a:gd name="connsiteX1" fmla="*/ 149873 w 229045"/>
                <a:gd name="connsiteY1" fmla="*/ 32989 h 104402"/>
                <a:gd name="connsiteX2" fmla="*/ 205221 w 229045"/>
                <a:gd name="connsiteY2" fmla="*/ 39586 h 104402"/>
                <a:gd name="connsiteX3" fmla="*/ 229046 w 229045"/>
                <a:gd name="connsiteY3" fmla="*/ 64144 h 104402"/>
                <a:gd name="connsiteX4" fmla="*/ 174065 w 229045"/>
                <a:gd name="connsiteY4" fmla="*/ 54981 h 104402"/>
                <a:gd name="connsiteX5" fmla="*/ 157937 w 229045"/>
                <a:gd name="connsiteY5" fmla="*/ 52048 h 104402"/>
                <a:gd name="connsiteX6" fmla="*/ 200822 w 229045"/>
                <a:gd name="connsiteY6" fmla="*/ 86870 h 104402"/>
                <a:gd name="connsiteX7" fmla="*/ 191292 w 229045"/>
                <a:gd name="connsiteY7" fmla="*/ 103364 h 104402"/>
                <a:gd name="connsiteX8" fmla="*/ 176997 w 229045"/>
                <a:gd name="connsiteY8" fmla="*/ 102264 h 104402"/>
                <a:gd name="connsiteX9" fmla="*/ 28915 w 229045"/>
                <a:gd name="connsiteY9" fmla="*/ 41785 h 104402"/>
                <a:gd name="connsiteX10" fmla="*/ 11688 w 229045"/>
                <a:gd name="connsiteY10" fmla="*/ 30789 h 104402"/>
                <a:gd name="connsiteX11" fmla="*/ 15354 w 229045"/>
                <a:gd name="connsiteY11" fmla="*/ 0 h 104402"/>
                <a:gd name="connsiteX12" fmla="*/ 111753 w 229045"/>
                <a:gd name="connsiteY12" fmla="*/ 22359 h 10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9045" h="104402">
                  <a:moveTo>
                    <a:pt x="111753" y="22359"/>
                  </a:moveTo>
                  <a:cubicBezTo>
                    <a:pt x="123849" y="27857"/>
                    <a:pt x="138510" y="24192"/>
                    <a:pt x="149873" y="32989"/>
                  </a:cubicBezTo>
                  <a:cubicBezTo>
                    <a:pt x="168933" y="28957"/>
                    <a:pt x="186160" y="39586"/>
                    <a:pt x="205221" y="39586"/>
                  </a:cubicBezTo>
                  <a:cubicBezTo>
                    <a:pt x="217316" y="39586"/>
                    <a:pt x="223914" y="52782"/>
                    <a:pt x="229046" y="64144"/>
                  </a:cubicBezTo>
                  <a:cubicBezTo>
                    <a:pt x="209252" y="70009"/>
                    <a:pt x="192025" y="59013"/>
                    <a:pt x="174065" y="54981"/>
                  </a:cubicBezTo>
                  <a:cubicBezTo>
                    <a:pt x="169666" y="53881"/>
                    <a:pt x="166001" y="48750"/>
                    <a:pt x="157937" y="52048"/>
                  </a:cubicBezTo>
                  <a:cubicBezTo>
                    <a:pt x="169300" y="68176"/>
                    <a:pt x="191292" y="70375"/>
                    <a:pt x="200822" y="86870"/>
                  </a:cubicBezTo>
                  <a:cubicBezTo>
                    <a:pt x="201922" y="94934"/>
                    <a:pt x="197523" y="99699"/>
                    <a:pt x="191292" y="103364"/>
                  </a:cubicBezTo>
                  <a:cubicBezTo>
                    <a:pt x="186160" y="105197"/>
                    <a:pt x="181396" y="104464"/>
                    <a:pt x="176997" y="102264"/>
                  </a:cubicBezTo>
                  <a:cubicBezTo>
                    <a:pt x="128981" y="79172"/>
                    <a:pt x="76566" y="65977"/>
                    <a:pt x="28915" y="41785"/>
                  </a:cubicBezTo>
                  <a:cubicBezTo>
                    <a:pt x="22684" y="38853"/>
                    <a:pt x="16453" y="35921"/>
                    <a:pt x="11688" y="30789"/>
                  </a:cubicBezTo>
                  <a:cubicBezTo>
                    <a:pt x="-4806" y="11729"/>
                    <a:pt x="-4073" y="4398"/>
                    <a:pt x="15354" y="0"/>
                  </a:cubicBezTo>
                  <a:cubicBezTo>
                    <a:pt x="47242" y="6598"/>
                    <a:pt x="80231" y="10630"/>
                    <a:pt x="111753" y="22359"/>
                  </a:cubicBezTo>
                  <a:close/>
                </a:path>
              </a:pathLst>
            </a:custGeom>
            <a:solidFill>
              <a:srgbClr val="9688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64" name="Freeform: Shape 25463">
              <a:extLst>
                <a:ext uri="{FF2B5EF4-FFF2-40B4-BE49-F238E27FC236}">
                  <a16:creationId xmlns:a16="http://schemas.microsoft.com/office/drawing/2014/main" id="{4A903DDC-BB72-4CA9-93E9-3B4F719453C7}"/>
                </a:ext>
              </a:extLst>
            </p:cNvPr>
            <p:cNvSpPr/>
            <p:nvPr/>
          </p:nvSpPr>
          <p:spPr>
            <a:xfrm>
              <a:off x="11253610" y="4545917"/>
              <a:ext cx="238769" cy="137893"/>
            </a:xfrm>
            <a:custGeom>
              <a:avLst/>
              <a:gdLst>
                <a:gd name="connsiteX0" fmla="*/ 48196 w 238769"/>
                <a:gd name="connsiteY0" fmla="*/ 43206 h 137893"/>
                <a:gd name="connsiteX1" fmla="*/ 6411 w 238769"/>
                <a:gd name="connsiteY1" fmla="*/ 18647 h 137893"/>
                <a:gd name="connsiteX2" fmla="*/ 2379 w 238769"/>
                <a:gd name="connsiteY2" fmla="*/ 5452 h 137893"/>
                <a:gd name="connsiteX3" fmla="*/ 16307 w 238769"/>
                <a:gd name="connsiteY3" fmla="*/ 2520 h 137893"/>
                <a:gd name="connsiteX4" fmla="*/ 77886 w 238769"/>
                <a:gd name="connsiteY4" fmla="*/ 21213 h 137893"/>
                <a:gd name="connsiteX5" fmla="*/ 88882 w 238769"/>
                <a:gd name="connsiteY5" fmla="*/ 25245 h 137893"/>
                <a:gd name="connsiteX6" fmla="*/ 140931 w 238769"/>
                <a:gd name="connsiteY6" fmla="*/ 47971 h 137893"/>
                <a:gd name="connsiteX7" fmla="*/ 162556 w 238769"/>
                <a:gd name="connsiteY7" fmla="*/ 60433 h 137893"/>
                <a:gd name="connsiteX8" fmla="*/ 212772 w 238769"/>
                <a:gd name="connsiteY8" fmla="*/ 93055 h 137893"/>
                <a:gd name="connsiteX9" fmla="*/ 220469 w 238769"/>
                <a:gd name="connsiteY9" fmla="*/ 107350 h 137893"/>
                <a:gd name="connsiteX10" fmla="*/ 225234 w 238769"/>
                <a:gd name="connsiteY10" fmla="*/ 116147 h 137893"/>
                <a:gd name="connsiteX11" fmla="*/ 237697 w 238769"/>
                <a:gd name="connsiteY11" fmla="*/ 120179 h 137893"/>
                <a:gd name="connsiteX12" fmla="*/ 235864 w 238769"/>
                <a:gd name="connsiteY12" fmla="*/ 135940 h 137893"/>
                <a:gd name="connsiteX13" fmla="*/ 222669 w 238769"/>
                <a:gd name="connsiteY13" fmla="*/ 133008 h 137893"/>
                <a:gd name="connsiteX14" fmla="*/ 200310 w 238769"/>
                <a:gd name="connsiteY14" fmla="*/ 128976 h 137893"/>
                <a:gd name="connsiteX15" fmla="*/ 183082 w 238769"/>
                <a:gd name="connsiteY15" fmla="*/ 125310 h 137893"/>
                <a:gd name="connsiteX16" fmla="*/ 156325 w 238769"/>
                <a:gd name="connsiteY16" fmla="*/ 90123 h 137893"/>
                <a:gd name="connsiteX17" fmla="*/ 141664 w 238769"/>
                <a:gd name="connsiteY17" fmla="*/ 93055 h 137893"/>
                <a:gd name="connsiteX18" fmla="*/ 134699 w 238769"/>
                <a:gd name="connsiteY18" fmla="*/ 92322 h 137893"/>
                <a:gd name="connsiteX19" fmla="*/ 48196 w 238769"/>
                <a:gd name="connsiteY19" fmla="*/ 43206 h 13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8769" h="137893">
                  <a:moveTo>
                    <a:pt x="48196" y="43206"/>
                  </a:moveTo>
                  <a:cubicBezTo>
                    <a:pt x="34268" y="35142"/>
                    <a:pt x="20339" y="26711"/>
                    <a:pt x="6411" y="18647"/>
                  </a:cubicBezTo>
                  <a:cubicBezTo>
                    <a:pt x="546" y="15349"/>
                    <a:pt x="-2386" y="11683"/>
                    <a:pt x="2379" y="5452"/>
                  </a:cubicBezTo>
                  <a:cubicBezTo>
                    <a:pt x="6411" y="321"/>
                    <a:pt x="10076" y="-2245"/>
                    <a:pt x="16307" y="2520"/>
                  </a:cubicBezTo>
                  <a:cubicBezTo>
                    <a:pt x="34634" y="16448"/>
                    <a:pt x="56993" y="16082"/>
                    <a:pt x="77886" y="21213"/>
                  </a:cubicBezTo>
                  <a:cubicBezTo>
                    <a:pt x="82284" y="20480"/>
                    <a:pt x="86316" y="21213"/>
                    <a:pt x="88882" y="25245"/>
                  </a:cubicBezTo>
                  <a:cubicBezTo>
                    <a:pt x="106109" y="32943"/>
                    <a:pt x="123703" y="40273"/>
                    <a:pt x="140931" y="47971"/>
                  </a:cubicBezTo>
                  <a:cubicBezTo>
                    <a:pt x="148261" y="52002"/>
                    <a:pt x="155226" y="56768"/>
                    <a:pt x="162556" y="60433"/>
                  </a:cubicBezTo>
                  <a:cubicBezTo>
                    <a:pt x="179784" y="70696"/>
                    <a:pt x="195545" y="83158"/>
                    <a:pt x="212772" y="93055"/>
                  </a:cubicBezTo>
                  <a:cubicBezTo>
                    <a:pt x="217537" y="95987"/>
                    <a:pt x="224868" y="98553"/>
                    <a:pt x="220469" y="107350"/>
                  </a:cubicBezTo>
                  <a:cubicBezTo>
                    <a:pt x="221569" y="111015"/>
                    <a:pt x="218637" y="119079"/>
                    <a:pt x="225234" y="116147"/>
                  </a:cubicBezTo>
                  <a:cubicBezTo>
                    <a:pt x="232565" y="112848"/>
                    <a:pt x="235131" y="113581"/>
                    <a:pt x="237697" y="120179"/>
                  </a:cubicBezTo>
                  <a:cubicBezTo>
                    <a:pt x="239896" y="126043"/>
                    <a:pt x="238430" y="132274"/>
                    <a:pt x="235864" y="135940"/>
                  </a:cubicBezTo>
                  <a:cubicBezTo>
                    <a:pt x="232199" y="140705"/>
                    <a:pt x="226334" y="135573"/>
                    <a:pt x="222669" y="133008"/>
                  </a:cubicBezTo>
                  <a:cubicBezTo>
                    <a:pt x="215704" y="128243"/>
                    <a:pt x="209107" y="124211"/>
                    <a:pt x="200310" y="128976"/>
                  </a:cubicBezTo>
                  <a:cubicBezTo>
                    <a:pt x="194079" y="132274"/>
                    <a:pt x="188947" y="125310"/>
                    <a:pt x="183082" y="125310"/>
                  </a:cubicBezTo>
                  <a:cubicBezTo>
                    <a:pt x="193346" y="98919"/>
                    <a:pt x="156692" y="108083"/>
                    <a:pt x="156325" y="90123"/>
                  </a:cubicBezTo>
                  <a:cubicBezTo>
                    <a:pt x="151560" y="91222"/>
                    <a:pt x="146429" y="91955"/>
                    <a:pt x="141664" y="93055"/>
                  </a:cubicBezTo>
                  <a:cubicBezTo>
                    <a:pt x="139098" y="94154"/>
                    <a:pt x="136899" y="93788"/>
                    <a:pt x="134699" y="92322"/>
                  </a:cubicBezTo>
                  <a:cubicBezTo>
                    <a:pt x="106476" y="74728"/>
                    <a:pt x="74954" y="63365"/>
                    <a:pt x="48196" y="43206"/>
                  </a:cubicBezTo>
                  <a:close/>
                </a:path>
              </a:pathLst>
            </a:custGeom>
            <a:solidFill>
              <a:srgbClr val="5D493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65" name="Freeform: Shape 25464">
              <a:extLst>
                <a:ext uri="{FF2B5EF4-FFF2-40B4-BE49-F238E27FC236}">
                  <a16:creationId xmlns:a16="http://schemas.microsoft.com/office/drawing/2014/main" id="{B697E247-290D-4E4E-8C27-2AD239CDCFD8}"/>
                </a:ext>
              </a:extLst>
            </p:cNvPr>
            <p:cNvSpPr/>
            <p:nvPr/>
          </p:nvSpPr>
          <p:spPr>
            <a:xfrm>
              <a:off x="10972407" y="4457535"/>
              <a:ext cx="253582" cy="68542"/>
            </a:xfrm>
            <a:custGeom>
              <a:avLst/>
              <a:gdLst>
                <a:gd name="connsiteX0" fmla="*/ 242530 w 253582"/>
                <a:gd name="connsiteY0" fmla="*/ 68543 h 68542"/>
                <a:gd name="connsiteX1" fmla="*/ 160059 w 253582"/>
                <a:gd name="connsiteY1" fmla="*/ 50949 h 68542"/>
                <a:gd name="connsiteX2" fmla="*/ 145397 w 253582"/>
                <a:gd name="connsiteY2" fmla="*/ 49483 h 68542"/>
                <a:gd name="connsiteX3" fmla="*/ 103978 w 253582"/>
                <a:gd name="connsiteY3" fmla="*/ 37387 h 68542"/>
                <a:gd name="connsiteX4" fmla="*/ 74289 w 253582"/>
                <a:gd name="connsiteY4" fmla="*/ 39586 h 68542"/>
                <a:gd name="connsiteX5" fmla="*/ 47165 w 253582"/>
                <a:gd name="connsiteY5" fmla="*/ 28957 h 68542"/>
                <a:gd name="connsiteX6" fmla="*/ 24073 w 253582"/>
                <a:gd name="connsiteY6" fmla="*/ 31522 h 68542"/>
                <a:gd name="connsiteX7" fmla="*/ 10878 w 253582"/>
                <a:gd name="connsiteY7" fmla="*/ 41419 h 68542"/>
                <a:gd name="connsiteX8" fmla="*/ 614 w 253582"/>
                <a:gd name="connsiteY8" fmla="*/ 34088 h 68542"/>
                <a:gd name="connsiteX9" fmla="*/ 2081 w 253582"/>
                <a:gd name="connsiteY9" fmla="*/ 1466 h 68542"/>
                <a:gd name="connsiteX10" fmla="*/ 2814 w 253582"/>
                <a:gd name="connsiteY10" fmla="*/ 0 h 68542"/>
                <a:gd name="connsiteX11" fmla="*/ 76488 w 253582"/>
                <a:gd name="connsiteY11" fmla="*/ 8797 h 68542"/>
                <a:gd name="connsiteX12" fmla="*/ 135134 w 253582"/>
                <a:gd name="connsiteY12" fmla="*/ 35921 h 68542"/>
                <a:gd name="connsiteX13" fmla="*/ 155660 w 253582"/>
                <a:gd name="connsiteY13" fmla="*/ 40686 h 68542"/>
                <a:gd name="connsiteX14" fmla="*/ 165557 w 253582"/>
                <a:gd name="connsiteY14" fmla="*/ 43618 h 68542"/>
                <a:gd name="connsiteX15" fmla="*/ 209908 w 253582"/>
                <a:gd name="connsiteY15" fmla="*/ 42152 h 68542"/>
                <a:gd name="connsiteX16" fmla="*/ 243263 w 253582"/>
                <a:gd name="connsiteY16" fmla="*/ 49116 h 68542"/>
                <a:gd name="connsiteX17" fmla="*/ 253526 w 253582"/>
                <a:gd name="connsiteY17" fmla="*/ 59746 h 68542"/>
                <a:gd name="connsiteX18" fmla="*/ 242530 w 253582"/>
                <a:gd name="connsiteY18" fmla="*/ 68543 h 6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3582" h="68542">
                  <a:moveTo>
                    <a:pt x="242530" y="68543"/>
                  </a:moveTo>
                  <a:cubicBezTo>
                    <a:pt x="214673" y="64877"/>
                    <a:pt x="186083" y="63778"/>
                    <a:pt x="160059" y="50949"/>
                  </a:cubicBezTo>
                  <a:cubicBezTo>
                    <a:pt x="156027" y="48750"/>
                    <a:pt x="150162" y="49849"/>
                    <a:pt x="145397" y="49483"/>
                  </a:cubicBezTo>
                  <a:cubicBezTo>
                    <a:pt x="131102" y="47283"/>
                    <a:pt x="116807" y="46184"/>
                    <a:pt x="103978" y="37387"/>
                  </a:cubicBezTo>
                  <a:cubicBezTo>
                    <a:pt x="95548" y="31889"/>
                    <a:pt x="83819" y="31522"/>
                    <a:pt x="74289" y="39586"/>
                  </a:cubicBezTo>
                  <a:cubicBezTo>
                    <a:pt x="63659" y="39953"/>
                    <a:pt x="55229" y="35188"/>
                    <a:pt x="47165" y="28957"/>
                  </a:cubicBezTo>
                  <a:cubicBezTo>
                    <a:pt x="38368" y="22359"/>
                    <a:pt x="30671" y="20160"/>
                    <a:pt x="24073" y="31522"/>
                  </a:cubicBezTo>
                  <a:cubicBezTo>
                    <a:pt x="21141" y="36287"/>
                    <a:pt x="16009" y="39220"/>
                    <a:pt x="10878" y="41419"/>
                  </a:cubicBezTo>
                  <a:cubicBezTo>
                    <a:pt x="3913" y="44351"/>
                    <a:pt x="-1951" y="40686"/>
                    <a:pt x="614" y="34088"/>
                  </a:cubicBezTo>
                  <a:cubicBezTo>
                    <a:pt x="5013" y="23092"/>
                    <a:pt x="-852" y="12096"/>
                    <a:pt x="2081" y="1466"/>
                  </a:cubicBezTo>
                  <a:lnTo>
                    <a:pt x="2814" y="0"/>
                  </a:lnTo>
                  <a:cubicBezTo>
                    <a:pt x="27372" y="2932"/>
                    <a:pt x="51930" y="5132"/>
                    <a:pt x="76488" y="8797"/>
                  </a:cubicBezTo>
                  <a:cubicBezTo>
                    <a:pt x="98480" y="12096"/>
                    <a:pt x="117174" y="23458"/>
                    <a:pt x="135134" y="35921"/>
                  </a:cubicBezTo>
                  <a:cubicBezTo>
                    <a:pt x="142098" y="41052"/>
                    <a:pt x="148696" y="41052"/>
                    <a:pt x="155660" y="40686"/>
                  </a:cubicBezTo>
                  <a:cubicBezTo>
                    <a:pt x="158959" y="41785"/>
                    <a:pt x="164091" y="44718"/>
                    <a:pt x="165557" y="43618"/>
                  </a:cubicBezTo>
                  <a:cubicBezTo>
                    <a:pt x="180218" y="31889"/>
                    <a:pt x="195613" y="38853"/>
                    <a:pt x="209908" y="42152"/>
                  </a:cubicBezTo>
                  <a:cubicBezTo>
                    <a:pt x="220904" y="44718"/>
                    <a:pt x="231534" y="50216"/>
                    <a:pt x="243263" y="49116"/>
                  </a:cubicBezTo>
                  <a:cubicBezTo>
                    <a:pt x="249494" y="48750"/>
                    <a:pt x="253526" y="52782"/>
                    <a:pt x="253526" y="59746"/>
                  </a:cubicBezTo>
                  <a:cubicBezTo>
                    <a:pt x="254259" y="68543"/>
                    <a:pt x="247661" y="67810"/>
                    <a:pt x="242530" y="68543"/>
                  </a:cubicBezTo>
                  <a:close/>
                </a:path>
              </a:pathLst>
            </a:custGeom>
            <a:solidFill>
              <a:srgbClr val="DACC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66" name="Freeform: Shape 25465">
              <a:extLst>
                <a:ext uri="{FF2B5EF4-FFF2-40B4-BE49-F238E27FC236}">
                  <a16:creationId xmlns:a16="http://schemas.microsoft.com/office/drawing/2014/main" id="{AA91852B-2CD4-4FF7-BA69-553BA04D58A8}"/>
                </a:ext>
              </a:extLst>
            </p:cNvPr>
            <p:cNvSpPr/>
            <p:nvPr/>
          </p:nvSpPr>
          <p:spPr>
            <a:xfrm>
              <a:off x="11252690" y="4513098"/>
              <a:ext cx="93417" cy="58064"/>
            </a:xfrm>
            <a:custGeom>
              <a:avLst/>
              <a:gdLst>
                <a:gd name="connsiteX0" fmla="*/ 90169 w 93417"/>
                <a:gd name="connsiteY0" fmla="*/ 58065 h 58064"/>
                <a:gd name="connsiteX1" fmla="*/ 79172 w 93417"/>
                <a:gd name="connsiteY1" fmla="*/ 54033 h 58064"/>
                <a:gd name="connsiteX2" fmla="*/ 64877 w 93417"/>
                <a:gd name="connsiteY2" fmla="*/ 39371 h 58064"/>
                <a:gd name="connsiteX3" fmla="*/ 49483 w 93417"/>
                <a:gd name="connsiteY3" fmla="*/ 32407 h 58064"/>
                <a:gd name="connsiteX4" fmla="*/ 0 w 93417"/>
                <a:gd name="connsiteY4" fmla="*/ 23610 h 58064"/>
                <a:gd name="connsiteX5" fmla="*/ 22359 w 93417"/>
                <a:gd name="connsiteY5" fmla="*/ 16279 h 58064"/>
                <a:gd name="connsiteX6" fmla="*/ 30423 w 93417"/>
                <a:gd name="connsiteY6" fmla="*/ 14080 h 58064"/>
                <a:gd name="connsiteX7" fmla="*/ 57180 w 93417"/>
                <a:gd name="connsiteY7" fmla="*/ 1984 h 58064"/>
                <a:gd name="connsiteX8" fmla="*/ 90169 w 93417"/>
                <a:gd name="connsiteY8" fmla="*/ 22877 h 58064"/>
                <a:gd name="connsiteX9" fmla="*/ 92734 w 93417"/>
                <a:gd name="connsiteY9" fmla="*/ 30941 h 58064"/>
                <a:gd name="connsiteX10" fmla="*/ 90169 w 93417"/>
                <a:gd name="connsiteY10" fmla="*/ 58065 h 5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417" h="58064">
                  <a:moveTo>
                    <a:pt x="90169" y="58065"/>
                  </a:moveTo>
                  <a:cubicBezTo>
                    <a:pt x="86137" y="57331"/>
                    <a:pt x="81738" y="58065"/>
                    <a:pt x="79172" y="54033"/>
                  </a:cubicBezTo>
                  <a:cubicBezTo>
                    <a:pt x="75141" y="48534"/>
                    <a:pt x="65244" y="50001"/>
                    <a:pt x="64877" y="39371"/>
                  </a:cubicBezTo>
                  <a:cubicBezTo>
                    <a:pt x="64511" y="34240"/>
                    <a:pt x="55347" y="29841"/>
                    <a:pt x="49483" y="32407"/>
                  </a:cubicBezTo>
                  <a:cubicBezTo>
                    <a:pt x="30789" y="40104"/>
                    <a:pt x="16861" y="24709"/>
                    <a:pt x="0" y="23610"/>
                  </a:cubicBezTo>
                  <a:cubicBezTo>
                    <a:pt x="4765" y="13347"/>
                    <a:pt x="9897" y="3450"/>
                    <a:pt x="22359" y="16279"/>
                  </a:cubicBezTo>
                  <a:cubicBezTo>
                    <a:pt x="26391" y="20311"/>
                    <a:pt x="27490" y="17012"/>
                    <a:pt x="30423" y="14080"/>
                  </a:cubicBezTo>
                  <a:cubicBezTo>
                    <a:pt x="37387" y="6749"/>
                    <a:pt x="40319" y="-4614"/>
                    <a:pt x="57180" y="1984"/>
                  </a:cubicBezTo>
                  <a:cubicBezTo>
                    <a:pt x="70742" y="7116"/>
                    <a:pt x="81005" y="13347"/>
                    <a:pt x="90169" y="22877"/>
                  </a:cubicBezTo>
                  <a:cubicBezTo>
                    <a:pt x="92368" y="25076"/>
                    <a:pt x="94567" y="29841"/>
                    <a:pt x="92734" y="30941"/>
                  </a:cubicBezTo>
                  <a:cubicBezTo>
                    <a:pt x="79172" y="38638"/>
                    <a:pt x="92001" y="48901"/>
                    <a:pt x="90169" y="58065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67" name="Freeform: Shape 25466">
              <a:extLst>
                <a:ext uri="{FF2B5EF4-FFF2-40B4-BE49-F238E27FC236}">
                  <a16:creationId xmlns:a16="http://schemas.microsoft.com/office/drawing/2014/main" id="{20166682-165E-4998-9707-1584B96B49B6}"/>
                </a:ext>
              </a:extLst>
            </p:cNvPr>
            <p:cNvSpPr/>
            <p:nvPr/>
          </p:nvSpPr>
          <p:spPr>
            <a:xfrm>
              <a:off x="11395274" y="4592788"/>
              <a:ext cx="30056" cy="17332"/>
            </a:xfrm>
            <a:custGeom>
              <a:avLst/>
              <a:gdLst>
                <a:gd name="connsiteX0" fmla="*/ 19060 w 30056"/>
                <a:gd name="connsiteY0" fmla="*/ 15761 h 17332"/>
                <a:gd name="connsiteX1" fmla="*/ 0 w 30056"/>
                <a:gd name="connsiteY1" fmla="*/ 733 h 17332"/>
                <a:gd name="connsiteX2" fmla="*/ 4398 w 30056"/>
                <a:gd name="connsiteY2" fmla="*/ 0 h 17332"/>
                <a:gd name="connsiteX3" fmla="*/ 4398 w 30056"/>
                <a:gd name="connsiteY3" fmla="*/ 0 h 17332"/>
                <a:gd name="connsiteX4" fmla="*/ 30056 w 30056"/>
                <a:gd name="connsiteY4" fmla="*/ 16128 h 17332"/>
                <a:gd name="connsiteX5" fmla="*/ 19060 w 30056"/>
                <a:gd name="connsiteY5" fmla="*/ 15761 h 1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7332">
                  <a:moveTo>
                    <a:pt x="19060" y="15761"/>
                  </a:moveTo>
                  <a:cubicBezTo>
                    <a:pt x="10996" y="12829"/>
                    <a:pt x="2932" y="9897"/>
                    <a:pt x="0" y="733"/>
                  </a:cubicBezTo>
                  <a:cubicBezTo>
                    <a:pt x="1466" y="367"/>
                    <a:pt x="2932" y="367"/>
                    <a:pt x="4398" y="0"/>
                  </a:cubicBezTo>
                  <a:cubicBezTo>
                    <a:pt x="4398" y="0"/>
                    <a:pt x="4398" y="0"/>
                    <a:pt x="4398" y="0"/>
                  </a:cubicBezTo>
                  <a:cubicBezTo>
                    <a:pt x="11729" y="6964"/>
                    <a:pt x="25291" y="4398"/>
                    <a:pt x="30056" y="16128"/>
                  </a:cubicBezTo>
                  <a:cubicBezTo>
                    <a:pt x="26024" y="17960"/>
                    <a:pt x="22359" y="17594"/>
                    <a:pt x="19060" y="15761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68" name="Freeform: Shape 25467">
              <a:extLst>
                <a:ext uri="{FF2B5EF4-FFF2-40B4-BE49-F238E27FC236}">
                  <a16:creationId xmlns:a16="http://schemas.microsoft.com/office/drawing/2014/main" id="{83E3E45F-6F8A-4B57-AC21-BDBB075BB806}"/>
                </a:ext>
              </a:extLst>
            </p:cNvPr>
            <p:cNvSpPr/>
            <p:nvPr/>
          </p:nvSpPr>
          <p:spPr>
            <a:xfrm>
              <a:off x="11517734" y="4596454"/>
              <a:ext cx="216221" cy="81560"/>
            </a:xfrm>
            <a:custGeom>
              <a:avLst/>
              <a:gdLst>
                <a:gd name="connsiteX0" fmla="*/ 160507 w 216221"/>
                <a:gd name="connsiteY0" fmla="*/ 10996 h 81560"/>
                <a:gd name="connsiteX1" fmla="*/ 179567 w 216221"/>
                <a:gd name="connsiteY1" fmla="*/ 21992 h 81560"/>
                <a:gd name="connsiteX2" fmla="*/ 191297 w 216221"/>
                <a:gd name="connsiteY2" fmla="*/ 20526 h 81560"/>
                <a:gd name="connsiteX3" fmla="*/ 216221 w 216221"/>
                <a:gd name="connsiteY3" fmla="*/ 22725 h 81560"/>
                <a:gd name="connsiteX4" fmla="*/ 212556 w 216221"/>
                <a:gd name="connsiteY4" fmla="*/ 28957 h 81560"/>
                <a:gd name="connsiteX5" fmla="*/ 161240 w 216221"/>
                <a:gd name="connsiteY5" fmla="*/ 44351 h 81560"/>
                <a:gd name="connsiteX6" fmla="*/ 148412 w 216221"/>
                <a:gd name="connsiteY6" fmla="*/ 43985 h 81560"/>
                <a:gd name="connsiteX7" fmla="*/ 143280 w 216221"/>
                <a:gd name="connsiteY7" fmla="*/ 41785 h 81560"/>
                <a:gd name="connsiteX8" fmla="*/ 111025 w 216221"/>
                <a:gd name="connsiteY8" fmla="*/ 60479 h 81560"/>
                <a:gd name="connsiteX9" fmla="*/ 99662 w 216221"/>
                <a:gd name="connsiteY9" fmla="*/ 63045 h 81560"/>
                <a:gd name="connsiteX10" fmla="*/ 69606 w 216221"/>
                <a:gd name="connsiteY10" fmla="*/ 56447 h 81560"/>
                <a:gd name="connsiteX11" fmla="*/ 68140 w 216221"/>
                <a:gd name="connsiteY11" fmla="*/ 65977 h 81560"/>
                <a:gd name="connsiteX12" fmla="*/ 78769 w 216221"/>
                <a:gd name="connsiteY12" fmla="*/ 71475 h 81560"/>
                <a:gd name="connsiteX13" fmla="*/ 62275 w 216221"/>
                <a:gd name="connsiteY13" fmla="*/ 75140 h 81560"/>
                <a:gd name="connsiteX14" fmla="*/ 6195 w 216221"/>
                <a:gd name="connsiteY14" fmla="*/ 75873 h 81560"/>
                <a:gd name="connsiteX15" fmla="*/ 2896 w 216221"/>
                <a:gd name="connsiteY15" fmla="*/ 52415 h 81560"/>
                <a:gd name="connsiteX16" fmla="*/ 54578 w 216221"/>
                <a:gd name="connsiteY16" fmla="*/ 52048 h 81560"/>
                <a:gd name="connsiteX17" fmla="*/ 70339 w 216221"/>
                <a:gd name="connsiteY17" fmla="*/ 44351 h 81560"/>
                <a:gd name="connsiteX18" fmla="*/ 86100 w 216221"/>
                <a:gd name="connsiteY18" fmla="*/ 24558 h 81560"/>
                <a:gd name="connsiteX19" fmla="*/ 97096 w 216221"/>
                <a:gd name="connsiteY19" fmla="*/ 18693 h 81560"/>
                <a:gd name="connsiteX20" fmla="*/ 103694 w 216221"/>
                <a:gd name="connsiteY20" fmla="*/ 7331 h 81560"/>
                <a:gd name="connsiteX21" fmla="*/ 122754 w 216221"/>
                <a:gd name="connsiteY21" fmla="*/ 0 h 81560"/>
                <a:gd name="connsiteX22" fmla="*/ 160507 w 216221"/>
                <a:gd name="connsiteY22" fmla="*/ 10996 h 8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21" h="81560">
                  <a:moveTo>
                    <a:pt x="160507" y="10996"/>
                  </a:moveTo>
                  <a:cubicBezTo>
                    <a:pt x="166005" y="16128"/>
                    <a:pt x="174802" y="15761"/>
                    <a:pt x="179567" y="21992"/>
                  </a:cubicBezTo>
                  <a:cubicBezTo>
                    <a:pt x="183966" y="27490"/>
                    <a:pt x="186531" y="24925"/>
                    <a:pt x="191297" y="20526"/>
                  </a:cubicBezTo>
                  <a:cubicBezTo>
                    <a:pt x="199727" y="12096"/>
                    <a:pt x="208890" y="11729"/>
                    <a:pt x="216221" y="22725"/>
                  </a:cubicBezTo>
                  <a:cubicBezTo>
                    <a:pt x="215855" y="25291"/>
                    <a:pt x="214755" y="28223"/>
                    <a:pt x="212556" y="28957"/>
                  </a:cubicBezTo>
                  <a:cubicBezTo>
                    <a:pt x="194962" y="32988"/>
                    <a:pt x="178834" y="41052"/>
                    <a:pt x="161240" y="44351"/>
                  </a:cubicBezTo>
                  <a:cubicBezTo>
                    <a:pt x="156842" y="43985"/>
                    <a:pt x="152444" y="45084"/>
                    <a:pt x="148412" y="43985"/>
                  </a:cubicBezTo>
                  <a:cubicBezTo>
                    <a:pt x="146579" y="43618"/>
                    <a:pt x="144746" y="42885"/>
                    <a:pt x="143280" y="41785"/>
                  </a:cubicBezTo>
                  <a:cubicBezTo>
                    <a:pt x="115057" y="24192"/>
                    <a:pt x="116156" y="23092"/>
                    <a:pt x="111025" y="60479"/>
                  </a:cubicBezTo>
                  <a:cubicBezTo>
                    <a:pt x="109192" y="68909"/>
                    <a:pt x="107726" y="75507"/>
                    <a:pt x="99662" y="63045"/>
                  </a:cubicBezTo>
                  <a:cubicBezTo>
                    <a:pt x="90865" y="49483"/>
                    <a:pt x="78403" y="47650"/>
                    <a:pt x="69606" y="56447"/>
                  </a:cubicBezTo>
                  <a:cubicBezTo>
                    <a:pt x="66673" y="59379"/>
                    <a:pt x="64474" y="62678"/>
                    <a:pt x="68140" y="65977"/>
                  </a:cubicBezTo>
                  <a:cubicBezTo>
                    <a:pt x="71072" y="68543"/>
                    <a:pt x="80968" y="63778"/>
                    <a:pt x="78769" y="71475"/>
                  </a:cubicBezTo>
                  <a:cubicBezTo>
                    <a:pt x="76937" y="78806"/>
                    <a:pt x="67773" y="73674"/>
                    <a:pt x="62275" y="75140"/>
                  </a:cubicBezTo>
                  <a:cubicBezTo>
                    <a:pt x="43948" y="88336"/>
                    <a:pt x="24521" y="77340"/>
                    <a:pt x="6195" y="75873"/>
                  </a:cubicBezTo>
                  <a:cubicBezTo>
                    <a:pt x="-3702" y="75140"/>
                    <a:pt x="696" y="60845"/>
                    <a:pt x="2896" y="52415"/>
                  </a:cubicBezTo>
                  <a:cubicBezTo>
                    <a:pt x="15358" y="63045"/>
                    <a:pt x="42115" y="62312"/>
                    <a:pt x="54578" y="52048"/>
                  </a:cubicBezTo>
                  <a:cubicBezTo>
                    <a:pt x="58976" y="48383"/>
                    <a:pt x="65207" y="47650"/>
                    <a:pt x="70339" y="44351"/>
                  </a:cubicBezTo>
                  <a:cubicBezTo>
                    <a:pt x="77670" y="39953"/>
                    <a:pt x="95263" y="43985"/>
                    <a:pt x="86100" y="24558"/>
                  </a:cubicBezTo>
                  <a:cubicBezTo>
                    <a:pt x="83168" y="18693"/>
                    <a:pt x="92331" y="18693"/>
                    <a:pt x="97096" y="18693"/>
                  </a:cubicBezTo>
                  <a:cubicBezTo>
                    <a:pt x="106626" y="19060"/>
                    <a:pt x="107726" y="14662"/>
                    <a:pt x="103694" y="7331"/>
                  </a:cubicBezTo>
                  <a:cubicBezTo>
                    <a:pt x="109925" y="4765"/>
                    <a:pt x="116156" y="2566"/>
                    <a:pt x="122754" y="0"/>
                  </a:cubicBezTo>
                  <a:cubicBezTo>
                    <a:pt x="131917" y="15395"/>
                    <a:pt x="144013" y="20526"/>
                    <a:pt x="160507" y="10996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69" name="Freeform: Shape 25468">
              <a:extLst>
                <a:ext uri="{FF2B5EF4-FFF2-40B4-BE49-F238E27FC236}">
                  <a16:creationId xmlns:a16="http://schemas.microsoft.com/office/drawing/2014/main" id="{032242ED-C63C-470E-B831-5B447EF38162}"/>
                </a:ext>
              </a:extLst>
            </p:cNvPr>
            <p:cNvSpPr/>
            <p:nvPr/>
          </p:nvSpPr>
          <p:spPr>
            <a:xfrm>
              <a:off x="11399306" y="4518014"/>
              <a:ext cx="121690" cy="109094"/>
            </a:xfrm>
            <a:custGeom>
              <a:avLst/>
              <a:gdLst>
                <a:gd name="connsiteX0" fmla="*/ 25658 w 121690"/>
                <a:gd name="connsiteY0" fmla="*/ 90902 h 109094"/>
                <a:gd name="connsiteX1" fmla="*/ 0 w 121690"/>
                <a:gd name="connsiteY1" fmla="*/ 75140 h 109094"/>
                <a:gd name="connsiteX2" fmla="*/ 15395 w 121690"/>
                <a:gd name="connsiteY2" fmla="*/ 80272 h 109094"/>
                <a:gd name="connsiteX3" fmla="*/ 49849 w 121690"/>
                <a:gd name="connsiteY3" fmla="*/ 63411 h 109094"/>
                <a:gd name="connsiteX4" fmla="*/ 57913 w 121690"/>
                <a:gd name="connsiteY4" fmla="*/ 52415 h 109094"/>
                <a:gd name="connsiteX5" fmla="*/ 42518 w 121690"/>
                <a:gd name="connsiteY5" fmla="*/ 49116 h 109094"/>
                <a:gd name="connsiteX6" fmla="*/ 69276 w 121690"/>
                <a:gd name="connsiteY6" fmla="*/ 34088 h 109094"/>
                <a:gd name="connsiteX7" fmla="*/ 94200 w 121690"/>
                <a:gd name="connsiteY7" fmla="*/ 27490 h 109094"/>
                <a:gd name="connsiteX8" fmla="*/ 93467 w 121690"/>
                <a:gd name="connsiteY8" fmla="*/ 17960 h 109094"/>
                <a:gd name="connsiteX9" fmla="*/ 93467 w 121690"/>
                <a:gd name="connsiteY9" fmla="*/ 0 h 109094"/>
                <a:gd name="connsiteX10" fmla="*/ 121691 w 121690"/>
                <a:gd name="connsiteY10" fmla="*/ 19793 h 109094"/>
                <a:gd name="connsiteX11" fmla="*/ 108129 w 121690"/>
                <a:gd name="connsiteY11" fmla="*/ 71108 h 109094"/>
                <a:gd name="connsiteX12" fmla="*/ 101165 w 121690"/>
                <a:gd name="connsiteY12" fmla="*/ 71475 h 109094"/>
                <a:gd name="connsiteX13" fmla="*/ 90535 w 121690"/>
                <a:gd name="connsiteY13" fmla="*/ 53515 h 109094"/>
                <a:gd name="connsiteX14" fmla="*/ 82471 w 121690"/>
                <a:gd name="connsiteY14" fmla="*/ 57913 h 109094"/>
                <a:gd name="connsiteX15" fmla="*/ 67443 w 121690"/>
                <a:gd name="connsiteY15" fmla="*/ 78073 h 109094"/>
                <a:gd name="connsiteX16" fmla="*/ 108496 w 121690"/>
                <a:gd name="connsiteY16" fmla="*/ 71108 h 109094"/>
                <a:gd name="connsiteX17" fmla="*/ 104830 w 121690"/>
                <a:gd name="connsiteY17" fmla="*/ 89802 h 109094"/>
                <a:gd name="connsiteX18" fmla="*/ 90169 w 121690"/>
                <a:gd name="connsiteY18" fmla="*/ 93834 h 109094"/>
                <a:gd name="connsiteX19" fmla="*/ 75141 w 121690"/>
                <a:gd name="connsiteY19" fmla="*/ 107762 h 109094"/>
                <a:gd name="connsiteX20" fmla="*/ 57913 w 121690"/>
                <a:gd name="connsiteY20" fmla="*/ 104097 h 109094"/>
                <a:gd name="connsiteX21" fmla="*/ 40686 w 121690"/>
                <a:gd name="connsiteY21" fmla="*/ 100798 h 109094"/>
                <a:gd name="connsiteX22" fmla="*/ 25658 w 121690"/>
                <a:gd name="connsiteY22" fmla="*/ 90902 h 10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690" h="109094">
                  <a:moveTo>
                    <a:pt x="25658" y="90902"/>
                  </a:moveTo>
                  <a:cubicBezTo>
                    <a:pt x="17960" y="84304"/>
                    <a:pt x="6231" y="84670"/>
                    <a:pt x="0" y="75140"/>
                  </a:cubicBezTo>
                  <a:cubicBezTo>
                    <a:pt x="5865" y="74774"/>
                    <a:pt x="10263" y="78073"/>
                    <a:pt x="15395" y="80272"/>
                  </a:cubicBezTo>
                  <a:cubicBezTo>
                    <a:pt x="31156" y="87603"/>
                    <a:pt x="45451" y="79905"/>
                    <a:pt x="49849" y="63411"/>
                  </a:cubicBezTo>
                  <a:cubicBezTo>
                    <a:pt x="50949" y="59379"/>
                    <a:pt x="55347" y="55714"/>
                    <a:pt x="57913" y="52415"/>
                  </a:cubicBezTo>
                  <a:cubicBezTo>
                    <a:pt x="53515" y="45817"/>
                    <a:pt x="46917" y="52048"/>
                    <a:pt x="42518" y="49116"/>
                  </a:cubicBezTo>
                  <a:cubicBezTo>
                    <a:pt x="42885" y="38487"/>
                    <a:pt x="59746" y="28957"/>
                    <a:pt x="69276" y="34088"/>
                  </a:cubicBezTo>
                  <a:cubicBezTo>
                    <a:pt x="80272" y="40319"/>
                    <a:pt x="87969" y="37753"/>
                    <a:pt x="94200" y="27490"/>
                  </a:cubicBezTo>
                  <a:cubicBezTo>
                    <a:pt x="96400" y="23825"/>
                    <a:pt x="97499" y="19060"/>
                    <a:pt x="93467" y="17960"/>
                  </a:cubicBezTo>
                  <a:cubicBezTo>
                    <a:pt x="75873" y="11363"/>
                    <a:pt x="92734" y="5865"/>
                    <a:pt x="93467" y="0"/>
                  </a:cubicBezTo>
                  <a:cubicBezTo>
                    <a:pt x="98599" y="12096"/>
                    <a:pt x="108496" y="17960"/>
                    <a:pt x="121691" y="19793"/>
                  </a:cubicBezTo>
                  <a:cubicBezTo>
                    <a:pt x="112894" y="36654"/>
                    <a:pt x="97866" y="50949"/>
                    <a:pt x="108129" y="71108"/>
                  </a:cubicBezTo>
                  <a:cubicBezTo>
                    <a:pt x="105930" y="72208"/>
                    <a:pt x="103364" y="71475"/>
                    <a:pt x="101165" y="71475"/>
                  </a:cubicBezTo>
                  <a:cubicBezTo>
                    <a:pt x="81738" y="71108"/>
                    <a:pt x="81738" y="71108"/>
                    <a:pt x="90535" y="53515"/>
                  </a:cubicBezTo>
                  <a:cubicBezTo>
                    <a:pt x="83204" y="46550"/>
                    <a:pt x="85770" y="57547"/>
                    <a:pt x="82471" y="57913"/>
                  </a:cubicBezTo>
                  <a:cubicBezTo>
                    <a:pt x="77706" y="64144"/>
                    <a:pt x="71475" y="69642"/>
                    <a:pt x="67443" y="78073"/>
                  </a:cubicBezTo>
                  <a:cubicBezTo>
                    <a:pt x="80639" y="69276"/>
                    <a:pt x="95300" y="74774"/>
                    <a:pt x="108496" y="71108"/>
                  </a:cubicBezTo>
                  <a:cubicBezTo>
                    <a:pt x="116926" y="79172"/>
                    <a:pt x="113994" y="85037"/>
                    <a:pt x="104830" y="89802"/>
                  </a:cubicBezTo>
                  <a:cubicBezTo>
                    <a:pt x="101531" y="98965"/>
                    <a:pt x="90169" y="93101"/>
                    <a:pt x="90169" y="93834"/>
                  </a:cubicBezTo>
                  <a:cubicBezTo>
                    <a:pt x="88702" y="102997"/>
                    <a:pt x="81372" y="105197"/>
                    <a:pt x="75141" y="107762"/>
                  </a:cubicBezTo>
                  <a:cubicBezTo>
                    <a:pt x="68909" y="110328"/>
                    <a:pt x="62312" y="109229"/>
                    <a:pt x="57913" y="104097"/>
                  </a:cubicBezTo>
                  <a:cubicBezTo>
                    <a:pt x="52782" y="98232"/>
                    <a:pt x="46917" y="100432"/>
                    <a:pt x="40686" y="100798"/>
                  </a:cubicBezTo>
                  <a:cubicBezTo>
                    <a:pt x="34455" y="99699"/>
                    <a:pt x="27490" y="98965"/>
                    <a:pt x="25658" y="90902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70" name="Freeform: Shape 25469">
              <a:extLst>
                <a:ext uri="{FF2B5EF4-FFF2-40B4-BE49-F238E27FC236}">
                  <a16:creationId xmlns:a16="http://schemas.microsoft.com/office/drawing/2014/main" id="{077D99F7-9D90-484F-8062-F05E67D4EE7C}"/>
                </a:ext>
              </a:extLst>
            </p:cNvPr>
            <p:cNvSpPr/>
            <p:nvPr/>
          </p:nvSpPr>
          <p:spPr>
            <a:xfrm>
              <a:off x="11495128" y="4620836"/>
              <a:ext cx="105773" cy="92177"/>
            </a:xfrm>
            <a:custGeom>
              <a:avLst/>
              <a:gdLst>
                <a:gd name="connsiteX0" fmla="*/ 25136 w 105773"/>
                <a:gd name="connsiteY0" fmla="*/ 28399 h 92177"/>
                <a:gd name="connsiteX1" fmla="*/ 25136 w 105773"/>
                <a:gd name="connsiteY1" fmla="*/ 51125 h 92177"/>
                <a:gd name="connsiteX2" fmla="*/ 84515 w 105773"/>
                <a:gd name="connsiteY2" fmla="*/ 51125 h 92177"/>
                <a:gd name="connsiteX3" fmla="*/ 87447 w 105773"/>
                <a:gd name="connsiteY3" fmla="*/ 55890 h 92177"/>
                <a:gd name="connsiteX4" fmla="*/ 105774 w 105773"/>
                <a:gd name="connsiteY4" fmla="*/ 77882 h 92177"/>
                <a:gd name="connsiteX5" fmla="*/ 84148 w 105773"/>
                <a:gd name="connsiteY5" fmla="*/ 87779 h 92177"/>
                <a:gd name="connsiteX6" fmla="*/ 81216 w 105773"/>
                <a:gd name="connsiteY6" fmla="*/ 92177 h 92177"/>
                <a:gd name="connsiteX7" fmla="*/ 5342 w 105773"/>
                <a:gd name="connsiteY7" fmla="*/ 44527 h 92177"/>
                <a:gd name="connsiteX8" fmla="*/ 4976 w 105773"/>
                <a:gd name="connsiteY8" fmla="*/ 30232 h 92177"/>
                <a:gd name="connsiteX9" fmla="*/ 2044 w 105773"/>
                <a:gd name="connsiteY9" fmla="*/ 17037 h 92177"/>
                <a:gd name="connsiteX10" fmla="*/ 19637 w 105773"/>
                <a:gd name="connsiteY10" fmla="*/ 2375 h 92177"/>
                <a:gd name="connsiteX11" fmla="*/ 34299 w 105773"/>
                <a:gd name="connsiteY11" fmla="*/ 2009 h 92177"/>
                <a:gd name="connsiteX12" fmla="*/ 47128 w 105773"/>
                <a:gd name="connsiteY12" fmla="*/ 3841 h 92177"/>
                <a:gd name="connsiteX13" fmla="*/ 42729 w 105773"/>
                <a:gd name="connsiteY13" fmla="*/ 17037 h 92177"/>
                <a:gd name="connsiteX14" fmla="*/ 25136 w 105773"/>
                <a:gd name="connsiteY14" fmla="*/ 28399 h 9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773" h="92177">
                  <a:moveTo>
                    <a:pt x="25136" y="28399"/>
                  </a:moveTo>
                  <a:cubicBezTo>
                    <a:pt x="28068" y="35364"/>
                    <a:pt x="29534" y="41961"/>
                    <a:pt x="25136" y="51125"/>
                  </a:cubicBezTo>
                  <a:cubicBezTo>
                    <a:pt x="46761" y="51125"/>
                    <a:pt x="65821" y="51125"/>
                    <a:pt x="84515" y="51125"/>
                  </a:cubicBezTo>
                  <a:cubicBezTo>
                    <a:pt x="85614" y="52591"/>
                    <a:pt x="86347" y="54424"/>
                    <a:pt x="87447" y="55890"/>
                  </a:cubicBezTo>
                  <a:cubicBezTo>
                    <a:pt x="93312" y="63587"/>
                    <a:pt x="105774" y="68352"/>
                    <a:pt x="105774" y="77882"/>
                  </a:cubicBezTo>
                  <a:cubicBezTo>
                    <a:pt x="105774" y="91811"/>
                    <a:pt x="89646" y="80081"/>
                    <a:pt x="84148" y="87779"/>
                  </a:cubicBezTo>
                  <a:cubicBezTo>
                    <a:pt x="83049" y="89245"/>
                    <a:pt x="81949" y="90711"/>
                    <a:pt x="81216" y="92177"/>
                  </a:cubicBezTo>
                  <a:cubicBezTo>
                    <a:pt x="53726" y="80081"/>
                    <a:pt x="28434" y="63954"/>
                    <a:pt x="5342" y="44527"/>
                  </a:cubicBezTo>
                  <a:cubicBezTo>
                    <a:pt x="-156" y="40129"/>
                    <a:pt x="-3088" y="35730"/>
                    <a:pt x="4976" y="30232"/>
                  </a:cubicBezTo>
                  <a:cubicBezTo>
                    <a:pt x="13040" y="24734"/>
                    <a:pt x="4243" y="21435"/>
                    <a:pt x="2044" y="17037"/>
                  </a:cubicBezTo>
                  <a:cubicBezTo>
                    <a:pt x="2777" y="6041"/>
                    <a:pt x="9741" y="2375"/>
                    <a:pt x="19637" y="2375"/>
                  </a:cubicBezTo>
                  <a:cubicBezTo>
                    <a:pt x="24402" y="2375"/>
                    <a:pt x="29534" y="3108"/>
                    <a:pt x="34299" y="2009"/>
                  </a:cubicBezTo>
                  <a:cubicBezTo>
                    <a:pt x="38697" y="909"/>
                    <a:pt x="44195" y="-2756"/>
                    <a:pt x="47128" y="3841"/>
                  </a:cubicBezTo>
                  <a:cubicBezTo>
                    <a:pt x="49327" y="8973"/>
                    <a:pt x="46761" y="13371"/>
                    <a:pt x="42729" y="17037"/>
                  </a:cubicBezTo>
                  <a:cubicBezTo>
                    <a:pt x="35399" y="18503"/>
                    <a:pt x="24769" y="14838"/>
                    <a:pt x="25136" y="28399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71" name="Freeform: Shape 25470">
              <a:extLst>
                <a:ext uri="{FF2B5EF4-FFF2-40B4-BE49-F238E27FC236}">
                  <a16:creationId xmlns:a16="http://schemas.microsoft.com/office/drawing/2014/main" id="{D2AA0BD0-B03F-440E-A835-A2A80F2D353C}"/>
                </a:ext>
              </a:extLst>
            </p:cNvPr>
            <p:cNvSpPr/>
            <p:nvPr/>
          </p:nvSpPr>
          <p:spPr>
            <a:xfrm>
              <a:off x="11440725" y="4589489"/>
              <a:ext cx="136718" cy="51206"/>
            </a:xfrm>
            <a:custGeom>
              <a:avLst/>
              <a:gdLst>
                <a:gd name="connsiteX0" fmla="*/ 97133 w 136718"/>
                <a:gd name="connsiteY0" fmla="*/ 48750 h 51206"/>
                <a:gd name="connsiteX1" fmla="*/ 98965 w 136718"/>
                <a:gd name="connsiteY1" fmla="*/ 32988 h 51206"/>
                <a:gd name="connsiteX2" fmla="*/ 56447 w 136718"/>
                <a:gd name="connsiteY2" fmla="*/ 48750 h 51206"/>
                <a:gd name="connsiteX3" fmla="*/ 56447 w 136718"/>
                <a:gd name="connsiteY3" fmla="*/ 48750 h 51206"/>
                <a:gd name="connsiteX4" fmla="*/ 13929 w 136718"/>
                <a:gd name="connsiteY4" fmla="*/ 41419 h 51206"/>
                <a:gd name="connsiteX5" fmla="*/ 0 w 136718"/>
                <a:gd name="connsiteY5" fmla="*/ 26757 h 51206"/>
                <a:gd name="connsiteX6" fmla="*/ 19793 w 136718"/>
                <a:gd name="connsiteY6" fmla="*/ 29690 h 51206"/>
                <a:gd name="connsiteX7" fmla="*/ 35554 w 136718"/>
                <a:gd name="connsiteY7" fmla="*/ 31522 h 51206"/>
                <a:gd name="connsiteX8" fmla="*/ 64144 w 136718"/>
                <a:gd name="connsiteY8" fmla="*/ 18693 h 51206"/>
                <a:gd name="connsiteX9" fmla="*/ 115826 w 136718"/>
                <a:gd name="connsiteY9" fmla="*/ 18693 h 51206"/>
                <a:gd name="connsiteX10" fmla="*/ 117659 w 136718"/>
                <a:gd name="connsiteY10" fmla="*/ 0 h 51206"/>
                <a:gd name="connsiteX11" fmla="*/ 118759 w 136718"/>
                <a:gd name="connsiteY11" fmla="*/ 24925 h 51206"/>
                <a:gd name="connsiteX12" fmla="*/ 122057 w 136718"/>
                <a:gd name="connsiteY12" fmla="*/ 31889 h 51206"/>
                <a:gd name="connsiteX13" fmla="*/ 136719 w 136718"/>
                <a:gd name="connsiteY13" fmla="*/ 35921 h 51206"/>
                <a:gd name="connsiteX14" fmla="*/ 97133 w 136718"/>
                <a:gd name="connsiteY14" fmla="*/ 48750 h 5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6718" h="51206">
                  <a:moveTo>
                    <a:pt x="97133" y="48750"/>
                  </a:moveTo>
                  <a:cubicBezTo>
                    <a:pt x="97499" y="44351"/>
                    <a:pt x="97866" y="40319"/>
                    <a:pt x="98965" y="32988"/>
                  </a:cubicBezTo>
                  <a:cubicBezTo>
                    <a:pt x="86503" y="46917"/>
                    <a:pt x="65244" y="27857"/>
                    <a:pt x="56447" y="48750"/>
                  </a:cubicBezTo>
                  <a:lnTo>
                    <a:pt x="56447" y="48750"/>
                  </a:lnTo>
                  <a:cubicBezTo>
                    <a:pt x="42518" y="45084"/>
                    <a:pt x="26757" y="50949"/>
                    <a:pt x="13929" y="41419"/>
                  </a:cubicBezTo>
                  <a:cubicBezTo>
                    <a:pt x="8430" y="37387"/>
                    <a:pt x="0" y="35921"/>
                    <a:pt x="0" y="26757"/>
                  </a:cubicBezTo>
                  <a:cubicBezTo>
                    <a:pt x="7331" y="23825"/>
                    <a:pt x="14295" y="18327"/>
                    <a:pt x="19793" y="29690"/>
                  </a:cubicBezTo>
                  <a:cubicBezTo>
                    <a:pt x="23458" y="36654"/>
                    <a:pt x="32255" y="35921"/>
                    <a:pt x="35554" y="31522"/>
                  </a:cubicBezTo>
                  <a:cubicBezTo>
                    <a:pt x="43252" y="21259"/>
                    <a:pt x="53515" y="20526"/>
                    <a:pt x="64144" y="18693"/>
                  </a:cubicBezTo>
                  <a:cubicBezTo>
                    <a:pt x="81372" y="18693"/>
                    <a:pt x="98599" y="18693"/>
                    <a:pt x="115826" y="18693"/>
                  </a:cubicBezTo>
                  <a:cubicBezTo>
                    <a:pt x="120958" y="12462"/>
                    <a:pt x="109962" y="5132"/>
                    <a:pt x="117659" y="0"/>
                  </a:cubicBezTo>
                  <a:cubicBezTo>
                    <a:pt x="126822" y="10996"/>
                    <a:pt x="126822" y="10996"/>
                    <a:pt x="118759" y="24925"/>
                  </a:cubicBezTo>
                  <a:cubicBezTo>
                    <a:pt x="116559" y="28590"/>
                    <a:pt x="119125" y="31156"/>
                    <a:pt x="122057" y="31889"/>
                  </a:cubicBezTo>
                  <a:cubicBezTo>
                    <a:pt x="126456" y="33722"/>
                    <a:pt x="131221" y="34455"/>
                    <a:pt x="136719" y="35921"/>
                  </a:cubicBezTo>
                  <a:cubicBezTo>
                    <a:pt x="113994" y="53148"/>
                    <a:pt x="113994" y="53148"/>
                    <a:pt x="97133" y="48750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72" name="Freeform: Shape 25471">
              <a:extLst>
                <a:ext uri="{FF2B5EF4-FFF2-40B4-BE49-F238E27FC236}">
                  <a16:creationId xmlns:a16="http://schemas.microsoft.com/office/drawing/2014/main" id="{48252F6E-0D93-43AB-A219-4E8BA2FAF10C}"/>
                </a:ext>
              </a:extLst>
            </p:cNvPr>
            <p:cNvSpPr/>
            <p:nvPr/>
          </p:nvSpPr>
          <p:spPr>
            <a:xfrm>
              <a:off x="11579272" y="4533042"/>
              <a:ext cx="57498" cy="41052"/>
            </a:xfrm>
            <a:custGeom>
              <a:avLst/>
              <a:gdLst>
                <a:gd name="connsiteX0" fmla="*/ 30426 w 57498"/>
                <a:gd name="connsiteY0" fmla="*/ 7697 h 41052"/>
                <a:gd name="connsiteX1" fmla="*/ 56817 w 57498"/>
                <a:gd name="connsiteY1" fmla="*/ 0 h 41052"/>
                <a:gd name="connsiteX2" fmla="*/ 34092 w 57498"/>
                <a:gd name="connsiteY2" fmla="*/ 41052 h 41052"/>
                <a:gd name="connsiteX3" fmla="*/ 16131 w 57498"/>
                <a:gd name="connsiteY3" fmla="*/ 39220 h 41052"/>
                <a:gd name="connsiteX4" fmla="*/ 370 w 57498"/>
                <a:gd name="connsiteY4" fmla="*/ 25291 h 41052"/>
                <a:gd name="connsiteX5" fmla="*/ 21263 w 57498"/>
                <a:gd name="connsiteY5" fmla="*/ 11363 h 41052"/>
                <a:gd name="connsiteX6" fmla="*/ 30426 w 57498"/>
                <a:gd name="connsiteY6" fmla="*/ 7697 h 4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98" h="41052">
                  <a:moveTo>
                    <a:pt x="30426" y="7697"/>
                  </a:moveTo>
                  <a:cubicBezTo>
                    <a:pt x="40323" y="9164"/>
                    <a:pt x="47287" y="0"/>
                    <a:pt x="56817" y="0"/>
                  </a:cubicBezTo>
                  <a:cubicBezTo>
                    <a:pt x="60849" y="20160"/>
                    <a:pt x="46188" y="30056"/>
                    <a:pt x="34092" y="41052"/>
                  </a:cubicBezTo>
                  <a:cubicBezTo>
                    <a:pt x="27861" y="40319"/>
                    <a:pt x="21629" y="41052"/>
                    <a:pt x="16131" y="39220"/>
                  </a:cubicBezTo>
                  <a:cubicBezTo>
                    <a:pt x="9167" y="36654"/>
                    <a:pt x="-2195" y="31889"/>
                    <a:pt x="370" y="25291"/>
                  </a:cubicBezTo>
                  <a:cubicBezTo>
                    <a:pt x="2569" y="19427"/>
                    <a:pt x="7701" y="6598"/>
                    <a:pt x="21263" y="11363"/>
                  </a:cubicBezTo>
                  <a:cubicBezTo>
                    <a:pt x="23829" y="12462"/>
                    <a:pt x="28227" y="11363"/>
                    <a:pt x="30426" y="7697"/>
                  </a:cubicBezTo>
                  <a:close/>
                </a:path>
              </a:pathLst>
            </a:custGeom>
            <a:solidFill>
              <a:srgbClr val="A783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73" name="Freeform: Shape 25472">
              <a:extLst>
                <a:ext uri="{FF2B5EF4-FFF2-40B4-BE49-F238E27FC236}">
                  <a16:creationId xmlns:a16="http://schemas.microsoft.com/office/drawing/2014/main" id="{1D3ED2D0-0BA3-436A-BBC1-979891817F57}"/>
                </a:ext>
              </a:extLst>
            </p:cNvPr>
            <p:cNvSpPr/>
            <p:nvPr/>
          </p:nvSpPr>
          <p:spPr>
            <a:xfrm>
              <a:off x="11515498" y="4457681"/>
              <a:ext cx="24983" cy="37061"/>
            </a:xfrm>
            <a:custGeom>
              <a:avLst/>
              <a:gdLst>
                <a:gd name="connsiteX0" fmla="*/ 22725 w 24983"/>
                <a:gd name="connsiteY0" fmla="*/ 22580 h 37061"/>
                <a:gd name="connsiteX1" fmla="*/ 15395 w 24983"/>
                <a:gd name="connsiteY1" fmla="*/ 36874 h 37061"/>
                <a:gd name="connsiteX2" fmla="*/ 2199 w 24983"/>
                <a:gd name="connsiteY2" fmla="*/ 21480 h 37061"/>
                <a:gd name="connsiteX3" fmla="*/ 4398 w 24983"/>
                <a:gd name="connsiteY3" fmla="*/ 4253 h 37061"/>
                <a:gd name="connsiteX4" fmla="*/ 15395 w 24983"/>
                <a:gd name="connsiteY4" fmla="*/ 954 h 37061"/>
                <a:gd name="connsiteX5" fmla="*/ 22725 w 24983"/>
                <a:gd name="connsiteY5" fmla="*/ 14516 h 37061"/>
                <a:gd name="connsiteX6" fmla="*/ 22725 w 24983"/>
                <a:gd name="connsiteY6" fmla="*/ 22580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3" h="37061">
                  <a:moveTo>
                    <a:pt x="22725" y="22580"/>
                  </a:moveTo>
                  <a:cubicBezTo>
                    <a:pt x="28957" y="31376"/>
                    <a:pt x="20893" y="35775"/>
                    <a:pt x="15395" y="36874"/>
                  </a:cubicBezTo>
                  <a:cubicBezTo>
                    <a:pt x="5132" y="38707"/>
                    <a:pt x="7331" y="26611"/>
                    <a:pt x="2199" y="21480"/>
                  </a:cubicBezTo>
                  <a:cubicBezTo>
                    <a:pt x="-2566" y="16348"/>
                    <a:pt x="1466" y="10117"/>
                    <a:pt x="4398" y="4253"/>
                  </a:cubicBezTo>
                  <a:cubicBezTo>
                    <a:pt x="6964" y="-879"/>
                    <a:pt x="11363" y="-512"/>
                    <a:pt x="15395" y="954"/>
                  </a:cubicBezTo>
                  <a:cubicBezTo>
                    <a:pt x="21626" y="3153"/>
                    <a:pt x="22725" y="8651"/>
                    <a:pt x="22725" y="14516"/>
                  </a:cubicBezTo>
                  <a:cubicBezTo>
                    <a:pt x="22725" y="17448"/>
                    <a:pt x="22725" y="19647"/>
                    <a:pt x="22725" y="22580"/>
                  </a:cubicBezTo>
                  <a:close/>
                </a:path>
              </a:pathLst>
            </a:custGeom>
            <a:solidFill>
              <a:srgbClr val="DED2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74" name="Freeform: Shape 25473">
              <a:extLst>
                <a:ext uri="{FF2B5EF4-FFF2-40B4-BE49-F238E27FC236}">
                  <a16:creationId xmlns:a16="http://schemas.microsoft.com/office/drawing/2014/main" id="{FCD538FD-2DF5-4903-A7B3-07214BD3F578}"/>
                </a:ext>
              </a:extLst>
            </p:cNvPr>
            <p:cNvSpPr/>
            <p:nvPr/>
          </p:nvSpPr>
          <p:spPr>
            <a:xfrm>
              <a:off x="11478478" y="4420882"/>
              <a:ext cx="27044" cy="34454"/>
            </a:xfrm>
            <a:custGeom>
              <a:avLst/>
              <a:gdLst>
                <a:gd name="connsiteX0" fmla="*/ 0 w 27044"/>
                <a:gd name="connsiteY0" fmla="*/ 0 h 34454"/>
                <a:gd name="connsiteX1" fmla="*/ 8431 w 27044"/>
                <a:gd name="connsiteY1" fmla="*/ 6231 h 34454"/>
                <a:gd name="connsiteX2" fmla="*/ 24192 w 27044"/>
                <a:gd name="connsiteY2" fmla="*/ 34455 h 34454"/>
                <a:gd name="connsiteX3" fmla="*/ 0 w 27044"/>
                <a:gd name="connsiteY3" fmla="*/ 0 h 34454"/>
                <a:gd name="connsiteX4" fmla="*/ 0 w 27044"/>
                <a:gd name="connsiteY4" fmla="*/ 0 h 3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44" h="34454">
                  <a:moveTo>
                    <a:pt x="0" y="0"/>
                  </a:moveTo>
                  <a:cubicBezTo>
                    <a:pt x="2932" y="2199"/>
                    <a:pt x="5498" y="6598"/>
                    <a:pt x="8431" y="6231"/>
                  </a:cubicBezTo>
                  <a:cubicBezTo>
                    <a:pt x="30789" y="5132"/>
                    <a:pt x="28590" y="18327"/>
                    <a:pt x="24192" y="34455"/>
                  </a:cubicBezTo>
                  <a:cubicBezTo>
                    <a:pt x="7331" y="28957"/>
                    <a:pt x="2566" y="150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D7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75" name="Freeform: Shape 25474">
              <a:extLst>
                <a:ext uri="{FF2B5EF4-FFF2-40B4-BE49-F238E27FC236}">
                  <a16:creationId xmlns:a16="http://schemas.microsoft.com/office/drawing/2014/main" id="{D5FF51E6-6D8C-4F53-8072-782837D5D254}"/>
                </a:ext>
              </a:extLst>
            </p:cNvPr>
            <p:cNvSpPr/>
            <p:nvPr/>
          </p:nvSpPr>
          <p:spPr>
            <a:xfrm>
              <a:off x="11392035" y="4293492"/>
              <a:ext cx="28391" cy="31033"/>
            </a:xfrm>
            <a:custGeom>
              <a:avLst/>
              <a:gdLst>
                <a:gd name="connsiteX0" fmla="*/ 3606 w 28391"/>
                <a:gd name="connsiteY0" fmla="*/ 3132 h 31033"/>
                <a:gd name="connsiteX1" fmla="*/ 22299 w 28391"/>
                <a:gd name="connsiteY1" fmla="*/ 14129 h 31033"/>
                <a:gd name="connsiteX2" fmla="*/ 23765 w 28391"/>
                <a:gd name="connsiteY2" fmla="*/ 28424 h 31033"/>
                <a:gd name="connsiteX3" fmla="*/ 10936 w 28391"/>
                <a:gd name="connsiteY3" fmla="*/ 22926 h 31033"/>
                <a:gd name="connsiteX4" fmla="*/ 3606 w 28391"/>
                <a:gd name="connsiteY4" fmla="*/ 3132 h 3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91" h="31033">
                  <a:moveTo>
                    <a:pt x="3606" y="3132"/>
                  </a:moveTo>
                  <a:cubicBezTo>
                    <a:pt x="18267" y="-7131"/>
                    <a:pt x="15701" y="10830"/>
                    <a:pt x="22299" y="14129"/>
                  </a:cubicBezTo>
                  <a:cubicBezTo>
                    <a:pt x="26331" y="18527"/>
                    <a:pt x="32929" y="22926"/>
                    <a:pt x="23765" y="28424"/>
                  </a:cubicBezTo>
                  <a:cubicBezTo>
                    <a:pt x="17168" y="32822"/>
                    <a:pt x="12036" y="32089"/>
                    <a:pt x="10936" y="22926"/>
                  </a:cubicBezTo>
                  <a:cubicBezTo>
                    <a:pt x="10203" y="15595"/>
                    <a:pt x="-7390" y="14495"/>
                    <a:pt x="3606" y="3132"/>
                  </a:cubicBezTo>
                  <a:close/>
                </a:path>
              </a:pathLst>
            </a:custGeom>
            <a:solidFill>
              <a:srgbClr val="D4C4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76" name="Freeform: Shape 25475">
              <a:extLst>
                <a:ext uri="{FF2B5EF4-FFF2-40B4-BE49-F238E27FC236}">
                  <a16:creationId xmlns:a16="http://schemas.microsoft.com/office/drawing/2014/main" id="{F2DDA8C9-87D7-4B5A-A335-5B187FDF940A}"/>
                </a:ext>
              </a:extLst>
            </p:cNvPr>
            <p:cNvSpPr/>
            <p:nvPr/>
          </p:nvSpPr>
          <p:spPr>
            <a:xfrm>
              <a:off x="11498812" y="4372335"/>
              <a:ext cx="27716" cy="29099"/>
            </a:xfrm>
            <a:custGeom>
              <a:avLst/>
              <a:gdLst>
                <a:gd name="connsiteX0" fmla="*/ 192 w 27716"/>
                <a:gd name="connsiteY0" fmla="*/ 10060 h 29099"/>
                <a:gd name="connsiteX1" fmla="*/ 8989 w 27716"/>
                <a:gd name="connsiteY1" fmla="*/ 164 h 29099"/>
                <a:gd name="connsiteX2" fmla="*/ 27682 w 27716"/>
                <a:gd name="connsiteY2" fmla="*/ 17024 h 29099"/>
                <a:gd name="connsiteX3" fmla="*/ 17419 w 27716"/>
                <a:gd name="connsiteY3" fmla="*/ 28754 h 29099"/>
                <a:gd name="connsiteX4" fmla="*/ 192 w 27716"/>
                <a:gd name="connsiteY4" fmla="*/ 10060 h 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6" h="29099">
                  <a:moveTo>
                    <a:pt x="192" y="10060"/>
                  </a:moveTo>
                  <a:cubicBezTo>
                    <a:pt x="-175" y="7494"/>
                    <a:pt x="-175" y="-1302"/>
                    <a:pt x="8989" y="164"/>
                  </a:cubicBezTo>
                  <a:cubicBezTo>
                    <a:pt x="17419" y="1630"/>
                    <a:pt x="28415" y="4929"/>
                    <a:pt x="27682" y="17024"/>
                  </a:cubicBezTo>
                  <a:cubicBezTo>
                    <a:pt x="27316" y="22156"/>
                    <a:pt x="26216" y="30953"/>
                    <a:pt x="17419" y="28754"/>
                  </a:cubicBezTo>
                  <a:cubicBezTo>
                    <a:pt x="10088" y="27288"/>
                    <a:pt x="-1641" y="28387"/>
                    <a:pt x="192" y="10060"/>
                  </a:cubicBezTo>
                  <a:close/>
                </a:path>
              </a:pathLst>
            </a:custGeom>
            <a:solidFill>
              <a:srgbClr val="7E5E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77" name="Freeform: Shape 25476">
              <a:extLst>
                <a:ext uri="{FF2B5EF4-FFF2-40B4-BE49-F238E27FC236}">
                  <a16:creationId xmlns:a16="http://schemas.microsoft.com/office/drawing/2014/main" id="{1122FB41-7E3F-4AFC-8FD0-C1BB96694B3B}"/>
                </a:ext>
              </a:extLst>
            </p:cNvPr>
            <p:cNvSpPr/>
            <p:nvPr/>
          </p:nvSpPr>
          <p:spPr>
            <a:xfrm>
              <a:off x="10775457" y="4467720"/>
              <a:ext cx="68176" cy="20495"/>
            </a:xfrm>
            <a:custGeom>
              <a:avLst/>
              <a:gdLst>
                <a:gd name="connsiteX0" fmla="*/ 68176 w 68176"/>
                <a:gd name="connsiteY0" fmla="*/ 2278 h 20495"/>
                <a:gd name="connsiteX1" fmla="*/ 61212 w 68176"/>
                <a:gd name="connsiteY1" fmla="*/ 7776 h 20495"/>
                <a:gd name="connsiteX2" fmla="*/ 0 w 68176"/>
                <a:gd name="connsiteY2" fmla="*/ 19872 h 20495"/>
                <a:gd name="connsiteX3" fmla="*/ 68176 w 68176"/>
                <a:gd name="connsiteY3" fmla="*/ 2278 h 2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76" h="20495">
                  <a:moveTo>
                    <a:pt x="68176" y="2278"/>
                  </a:moveTo>
                  <a:cubicBezTo>
                    <a:pt x="65977" y="4111"/>
                    <a:pt x="63411" y="8143"/>
                    <a:pt x="61212" y="7776"/>
                  </a:cubicBezTo>
                  <a:cubicBezTo>
                    <a:pt x="39953" y="7043"/>
                    <a:pt x="21992" y="23904"/>
                    <a:pt x="0" y="19872"/>
                  </a:cubicBezTo>
                  <a:cubicBezTo>
                    <a:pt x="20526" y="5210"/>
                    <a:pt x="42152" y="-4686"/>
                    <a:pt x="68176" y="2278"/>
                  </a:cubicBezTo>
                  <a:close/>
                </a:path>
              </a:pathLst>
            </a:custGeom>
            <a:solidFill>
              <a:srgbClr val="B8A4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78" name="Freeform: Shape 25477">
              <a:extLst>
                <a:ext uri="{FF2B5EF4-FFF2-40B4-BE49-F238E27FC236}">
                  <a16:creationId xmlns:a16="http://schemas.microsoft.com/office/drawing/2014/main" id="{DDA930F4-8A33-4E8B-874E-32CDF2C466EC}"/>
                </a:ext>
              </a:extLst>
            </p:cNvPr>
            <p:cNvSpPr/>
            <p:nvPr/>
          </p:nvSpPr>
          <p:spPr>
            <a:xfrm>
              <a:off x="10755390" y="4487851"/>
              <a:ext cx="20433" cy="30522"/>
            </a:xfrm>
            <a:custGeom>
              <a:avLst/>
              <a:gdLst>
                <a:gd name="connsiteX0" fmla="*/ 20433 w 20433"/>
                <a:gd name="connsiteY0" fmla="*/ 107 h 30522"/>
                <a:gd name="connsiteX1" fmla="*/ 16768 w 20433"/>
                <a:gd name="connsiteY1" fmla="*/ 30164 h 30522"/>
                <a:gd name="connsiteX2" fmla="*/ 1373 w 20433"/>
                <a:gd name="connsiteY2" fmla="*/ 13669 h 30522"/>
                <a:gd name="connsiteX3" fmla="*/ 2106 w 20433"/>
                <a:gd name="connsiteY3" fmla="*/ 4506 h 30522"/>
                <a:gd name="connsiteX4" fmla="*/ 20433 w 20433"/>
                <a:gd name="connsiteY4" fmla="*/ 107 h 3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33" h="30522">
                  <a:moveTo>
                    <a:pt x="20433" y="107"/>
                  </a:moveTo>
                  <a:cubicBezTo>
                    <a:pt x="6138" y="8538"/>
                    <a:pt x="5405" y="18801"/>
                    <a:pt x="16768" y="30164"/>
                  </a:cubicBezTo>
                  <a:cubicBezTo>
                    <a:pt x="2106" y="31996"/>
                    <a:pt x="-2659" y="26865"/>
                    <a:pt x="1373" y="13669"/>
                  </a:cubicBezTo>
                  <a:cubicBezTo>
                    <a:pt x="2106" y="10737"/>
                    <a:pt x="1740" y="7438"/>
                    <a:pt x="2106" y="4506"/>
                  </a:cubicBezTo>
                  <a:cubicBezTo>
                    <a:pt x="7604" y="107"/>
                    <a:pt x="13835" y="-259"/>
                    <a:pt x="20433" y="10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79" name="Freeform: Shape 25478">
              <a:extLst>
                <a:ext uri="{FF2B5EF4-FFF2-40B4-BE49-F238E27FC236}">
                  <a16:creationId xmlns:a16="http://schemas.microsoft.com/office/drawing/2014/main" id="{66F0CA6B-544E-474B-B43C-16CEE991A3DB}"/>
                </a:ext>
              </a:extLst>
            </p:cNvPr>
            <p:cNvSpPr/>
            <p:nvPr/>
          </p:nvSpPr>
          <p:spPr>
            <a:xfrm>
              <a:off x="11916675" y="5678469"/>
              <a:ext cx="634661" cy="649301"/>
            </a:xfrm>
            <a:custGeom>
              <a:avLst/>
              <a:gdLst>
                <a:gd name="connsiteX0" fmla="*/ 634661 w 634661"/>
                <a:gd name="connsiteY0" fmla="*/ 304600 h 649301"/>
                <a:gd name="connsiteX1" fmla="*/ 613035 w 634661"/>
                <a:gd name="connsiteY1" fmla="*/ 368012 h 649301"/>
                <a:gd name="connsiteX2" fmla="*/ 620366 w 634661"/>
                <a:gd name="connsiteY2" fmla="*/ 384139 h 649301"/>
                <a:gd name="connsiteX3" fmla="*/ 620366 w 634661"/>
                <a:gd name="connsiteY3" fmla="*/ 391104 h 649301"/>
                <a:gd name="connsiteX4" fmla="*/ 607904 w 634661"/>
                <a:gd name="connsiteY4" fmla="*/ 414195 h 649301"/>
                <a:gd name="connsiteX5" fmla="*/ 601306 w 634661"/>
                <a:gd name="connsiteY5" fmla="*/ 421893 h 649301"/>
                <a:gd name="connsiteX6" fmla="*/ 592876 w 634661"/>
                <a:gd name="connsiteY6" fmla="*/ 451582 h 649301"/>
                <a:gd name="connsiteX7" fmla="*/ 591410 w 634661"/>
                <a:gd name="connsiteY7" fmla="*/ 466610 h 649301"/>
                <a:gd name="connsiteX8" fmla="*/ 590676 w 634661"/>
                <a:gd name="connsiteY8" fmla="*/ 483105 h 649301"/>
                <a:gd name="connsiteX9" fmla="*/ 567951 w 634661"/>
                <a:gd name="connsiteY9" fmla="*/ 484204 h 649301"/>
                <a:gd name="connsiteX10" fmla="*/ 544859 w 634661"/>
                <a:gd name="connsiteY10" fmla="*/ 465511 h 649301"/>
                <a:gd name="connsiteX11" fmla="*/ 567951 w 634661"/>
                <a:gd name="connsiteY11" fmla="*/ 495201 h 649301"/>
                <a:gd name="connsiteX12" fmla="*/ 571617 w 634661"/>
                <a:gd name="connsiteY12" fmla="*/ 513527 h 649301"/>
                <a:gd name="connsiteX13" fmla="*/ 549991 w 634661"/>
                <a:gd name="connsiteY13" fmla="*/ 511328 h 649301"/>
                <a:gd name="connsiteX14" fmla="*/ 542660 w 634661"/>
                <a:gd name="connsiteY14" fmla="*/ 556779 h 649301"/>
                <a:gd name="connsiteX15" fmla="*/ 476317 w 634661"/>
                <a:gd name="connsiteY15" fmla="*/ 519759 h 649301"/>
                <a:gd name="connsiteX16" fmla="*/ 460555 w 634661"/>
                <a:gd name="connsiteY16" fmla="*/ 514627 h 649301"/>
                <a:gd name="connsiteX17" fmla="*/ 450659 w 634661"/>
                <a:gd name="connsiteY17" fmla="*/ 495567 h 649301"/>
                <a:gd name="connsiteX18" fmla="*/ 466420 w 634661"/>
                <a:gd name="connsiteY18" fmla="*/ 485304 h 649301"/>
                <a:gd name="connsiteX19" fmla="*/ 490978 w 634661"/>
                <a:gd name="connsiteY19" fmla="*/ 481272 h 649301"/>
                <a:gd name="connsiteX20" fmla="*/ 497209 w 634661"/>
                <a:gd name="connsiteY20" fmla="*/ 454148 h 649301"/>
                <a:gd name="connsiteX21" fmla="*/ 462388 w 634661"/>
                <a:gd name="connsiteY21" fmla="*/ 479439 h 649301"/>
                <a:gd name="connsiteX22" fmla="*/ 422435 w 634661"/>
                <a:gd name="connsiteY22" fmla="*/ 487137 h 649301"/>
                <a:gd name="connsiteX23" fmla="*/ 421702 w 634661"/>
                <a:gd name="connsiteY23" fmla="*/ 511328 h 649301"/>
                <a:gd name="connsiteX24" fmla="*/ 409606 w 634661"/>
                <a:gd name="connsiteY24" fmla="*/ 512428 h 649301"/>
                <a:gd name="connsiteX25" fmla="*/ 374052 w 634661"/>
                <a:gd name="connsiteY25" fmla="*/ 485304 h 649301"/>
                <a:gd name="connsiteX26" fmla="*/ 361223 w 634661"/>
                <a:gd name="connsiteY26" fmla="*/ 522324 h 649301"/>
                <a:gd name="connsiteX27" fmla="*/ 343996 w 634661"/>
                <a:gd name="connsiteY27" fmla="*/ 519392 h 649301"/>
                <a:gd name="connsiteX28" fmla="*/ 329701 w 634661"/>
                <a:gd name="connsiteY28" fmla="*/ 564476 h 649301"/>
                <a:gd name="connsiteX29" fmla="*/ 335932 w 634661"/>
                <a:gd name="connsiteY29" fmla="*/ 574373 h 649301"/>
                <a:gd name="connsiteX30" fmla="*/ 351693 w 634661"/>
                <a:gd name="connsiteY30" fmla="*/ 590134 h 649301"/>
                <a:gd name="connsiteX31" fmla="*/ 336299 w 634661"/>
                <a:gd name="connsiteY31" fmla="*/ 598564 h 649301"/>
                <a:gd name="connsiteX32" fmla="*/ 327135 w 634661"/>
                <a:gd name="connsiteY32" fmla="*/ 601863 h 649301"/>
                <a:gd name="connsiteX33" fmla="*/ 313207 w 634661"/>
                <a:gd name="connsiteY33" fmla="*/ 609194 h 649301"/>
                <a:gd name="connsiteX34" fmla="*/ 296346 w 634661"/>
                <a:gd name="connsiteY34" fmla="*/ 628620 h 649301"/>
                <a:gd name="connsiteX35" fmla="*/ 292314 w 634661"/>
                <a:gd name="connsiteY35" fmla="*/ 642916 h 649301"/>
                <a:gd name="connsiteX36" fmla="*/ 282417 w 634661"/>
                <a:gd name="connsiteY36" fmla="*/ 649147 h 649301"/>
                <a:gd name="connsiteX37" fmla="*/ 271055 w 634661"/>
                <a:gd name="connsiteY37" fmla="*/ 641450 h 649301"/>
                <a:gd name="connsiteX38" fmla="*/ 267756 w 634661"/>
                <a:gd name="connsiteY38" fmla="*/ 604062 h 649301"/>
                <a:gd name="connsiteX39" fmla="*/ 238799 w 634661"/>
                <a:gd name="connsiteY39" fmla="*/ 622389 h 649301"/>
                <a:gd name="connsiteX40" fmla="*/ 226704 w 634661"/>
                <a:gd name="connsiteY40" fmla="*/ 634852 h 649301"/>
                <a:gd name="connsiteX41" fmla="*/ 188950 w 634661"/>
                <a:gd name="connsiteY41" fmla="*/ 620557 h 649301"/>
                <a:gd name="connsiteX42" fmla="*/ 169524 w 634661"/>
                <a:gd name="connsiteY42" fmla="*/ 619457 h 649301"/>
                <a:gd name="connsiteX43" fmla="*/ 155595 w 634661"/>
                <a:gd name="connsiteY43" fmla="*/ 616891 h 649301"/>
                <a:gd name="connsiteX44" fmla="*/ 159261 w 634661"/>
                <a:gd name="connsiteY44" fmla="*/ 603329 h 649301"/>
                <a:gd name="connsiteX45" fmla="*/ 171356 w 634661"/>
                <a:gd name="connsiteY45" fmla="*/ 589034 h 649301"/>
                <a:gd name="connsiteX46" fmla="*/ 197380 w 634661"/>
                <a:gd name="connsiteY46" fmla="*/ 587202 h 649301"/>
                <a:gd name="connsiteX47" fmla="*/ 206544 w 634661"/>
                <a:gd name="connsiteY47" fmla="*/ 593433 h 649301"/>
                <a:gd name="connsiteX48" fmla="*/ 213142 w 634661"/>
                <a:gd name="connsiteY48" fmla="*/ 591600 h 649301"/>
                <a:gd name="connsiteX49" fmla="*/ 211676 w 634661"/>
                <a:gd name="connsiteY49" fmla="*/ 585003 h 649301"/>
                <a:gd name="connsiteX50" fmla="*/ 190416 w 634661"/>
                <a:gd name="connsiteY50" fmla="*/ 572907 h 649301"/>
                <a:gd name="connsiteX51" fmla="*/ 174289 w 634661"/>
                <a:gd name="connsiteY51" fmla="*/ 583903 h 649301"/>
                <a:gd name="connsiteX52" fmla="*/ 153029 w 634661"/>
                <a:gd name="connsiteY52" fmla="*/ 578038 h 649301"/>
                <a:gd name="connsiteX53" fmla="*/ 141300 w 634661"/>
                <a:gd name="connsiteY53" fmla="*/ 564110 h 649301"/>
                <a:gd name="connsiteX54" fmla="*/ 147898 w 634661"/>
                <a:gd name="connsiteY54" fmla="*/ 539185 h 649301"/>
                <a:gd name="connsiteX55" fmla="*/ 150464 w 634661"/>
                <a:gd name="connsiteY55" fmla="*/ 507296 h 649301"/>
                <a:gd name="connsiteX56" fmla="*/ 135435 w 634661"/>
                <a:gd name="connsiteY56" fmla="*/ 512794 h 649301"/>
                <a:gd name="connsiteX57" fmla="*/ 138368 w 634661"/>
                <a:gd name="connsiteY57" fmla="*/ 483105 h 649301"/>
                <a:gd name="connsiteX58" fmla="*/ 144599 w 634661"/>
                <a:gd name="connsiteY58" fmla="*/ 479806 h 649301"/>
                <a:gd name="connsiteX59" fmla="*/ 141300 w 634661"/>
                <a:gd name="connsiteY59" fmla="*/ 478340 h 649301"/>
                <a:gd name="connsiteX60" fmla="*/ 135069 w 634661"/>
                <a:gd name="connsiteY60" fmla="*/ 482372 h 649301"/>
                <a:gd name="connsiteX61" fmla="*/ 134702 w 634661"/>
                <a:gd name="connsiteY61" fmla="*/ 489702 h 649301"/>
                <a:gd name="connsiteX62" fmla="*/ 111610 w 634661"/>
                <a:gd name="connsiteY62" fmla="*/ 534420 h 649301"/>
                <a:gd name="connsiteX63" fmla="*/ 84120 w 634661"/>
                <a:gd name="connsiteY63" fmla="*/ 523791 h 649301"/>
                <a:gd name="connsiteX64" fmla="*/ 61028 w 634661"/>
                <a:gd name="connsiteY64" fmla="*/ 502898 h 649301"/>
                <a:gd name="connsiteX65" fmla="*/ 46367 w 634661"/>
                <a:gd name="connsiteY65" fmla="*/ 491902 h 649301"/>
                <a:gd name="connsiteX66" fmla="*/ 43068 w 634661"/>
                <a:gd name="connsiteY66" fmla="*/ 473575 h 649301"/>
                <a:gd name="connsiteX67" fmla="*/ 57729 w 634661"/>
                <a:gd name="connsiteY67" fmla="*/ 477240 h 649301"/>
                <a:gd name="connsiteX68" fmla="*/ 83020 w 634661"/>
                <a:gd name="connsiteY68" fmla="*/ 487870 h 649301"/>
                <a:gd name="connsiteX69" fmla="*/ 94383 w 634661"/>
                <a:gd name="connsiteY69" fmla="*/ 511695 h 649301"/>
                <a:gd name="connsiteX70" fmla="*/ 114176 w 634661"/>
                <a:gd name="connsiteY70" fmla="*/ 499965 h 649301"/>
                <a:gd name="connsiteX71" fmla="*/ 84487 w 634661"/>
                <a:gd name="connsiteY71" fmla="*/ 486770 h 649301"/>
                <a:gd name="connsiteX72" fmla="*/ 84487 w 634661"/>
                <a:gd name="connsiteY72" fmla="*/ 472109 h 649301"/>
                <a:gd name="connsiteX73" fmla="*/ 102080 w 634661"/>
                <a:gd name="connsiteY73" fmla="*/ 460013 h 649301"/>
                <a:gd name="connsiteX74" fmla="*/ 116742 w 634661"/>
                <a:gd name="connsiteY74" fmla="*/ 469543 h 649301"/>
                <a:gd name="connsiteX75" fmla="*/ 102447 w 634661"/>
                <a:gd name="connsiteY75" fmla="*/ 460379 h 649301"/>
                <a:gd name="connsiteX76" fmla="*/ 89618 w 634661"/>
                <a:gd name="connsiteY76" fmla="*/ 444252 h 649301"/>
                <a:gd name="connsiteX77" fmla="*/ 88152 w 634661"/>
                <a:gd name="connsiteY77" fmla="*/ 454515 h 649301"/>
                <a:gd name="connsiteX78" fmla="*/ 79722 w 634661"/>
                <a:gd name="connsiteY78" fmla="*/ 462579 h 649301"/>
                <a:gd name="connsiteX79" fmla="*/ 73857 w 634661"/>
                <a:gd name="connsiteY79" fmla="*/ 452682 h 649301"/>
                <a:gd name="connsiteX80" fmla="*/ 69825 w 634661"/>
                <a:gd name="connsiteY80" fmla="*/ 404665 h 649301"/>
                <a:gd name="connsiteX81" fmla="*/ 94017 w 634661"/>
                <a:gd name="connsiteY81" fmla="*/ 361047 h 649301"/>
                <a:gd name="connsiteX82" fmla="*/ 63227 w 634661"/>
                <a:gd name="connsiteY82" fmla="*/ 358848 h 649301"/>
                <a:gd name="connsiteX83" fmla="*/ 18510 w 634661"/>
                <a:gd name="connsiteY83" fmla="*/ 289206 h 649301"/>
                <a:gd name="connsiteX84" fmla="*/ 19243 w 634661"/>
                <a:gd name="connsiteY84" fmla="*/ 250719 h 649301"/>
                <a:gd name="connsiteX85" fmla="*/ 30605 w 634661"/>
                <a:gd name="connsiteY85" fmla="*/ 211133 h 649301"/>
                <a:gd name="connsiteX86" fmla="*/ 27307 w 634661"/>
                <a:gd name="connsiteY86" fmla="*/ 207834 h 649301"/>
                <a:gd name="connsiteX87" fmla="*/ 18876 w 634661"/>
                <a:gd name="connsiteY87" fmla="*/ 189874 h 649301"/>
                <a:gd name="connsiteX88" fmla="*/ 10079 w 634661"/>
                <a:gd name="connsiteY88" fmla="*/ 174846 h 649301"/>
                <a:gd name="connsiteX89" fmla="*/ 3848 w 634661"/>
                <a:gd name="connsiteY89" fmla="*/ 162750 h 649301"/>
                <a:gd name="connsiteX90" fmla="*/ 19243 w 634661"/>
                <a:gd name="connsiteY90" fmla="*/ 140758 h 649301"/>
                <a:gd name="connsiteX91" fmla="*/ 24374 w 634661"/>
                <a:gd name="connsiteY91" fmla="*/ 140391 h 649301"/>
                <a:gd name="connsiteX92" fmla="*/ 30605 w 634661"/>
                <a:gd name="connsiteY92" fmla="*/ 140391 h 649301"/>
                <a:gd name="connsiteX93" fmla="*/ 39769 w 634661"/>
                <a:gd name="connsiteY93" fmla="*/ 128662 h 649301"/>
                <a:gd name="connsiteX94" fmla="*/ 67992 w 634661"/>
                <a:gd name="connsiteY94" fmla="*/ 122064 h 649301"/>
                <a:gd name="connsiteX95" fmla="*/ 79722 w 634661"/>
                <a:gd name="connsiteY95" fmla="*/ 133427 h 649301"/>
                <a:gd name="connsiteX96" fmla="*/ 75323 w 634661"/>
                <a:gd name="connsiteY96" fmla="*/ 143323 h 649301"/>
                <a:gd name="connsiteX97" fmla="*/ 59562 w 634661"/>
                <a:gd name="connsiteY97" fmla="*/ 150654 h 649301"/>
                <a:gd name="connsiteX98" fmla="*/ 76423 w 634661"/>
                <a:gd name="connsiteY98" fmla="*/ 173746 h 649301"/>
                <a:gd name="connsiteX99" fmla="*/ 78255 w 634661"/>
                <a:gd name="connsiteY99" fmla="*/ 219197 h 649301"/>
                <a:gd name="connsiteX100" fmla="*/ 76056 w 634661"/>
                <a:gd name="connsiteY100" fmla="*/ 228727 h 649301"/>
                <a:gd name="connsiteX101" fmla="*/ 90718 w 634661"/>
                <a:gd name="connsiteY101" fmla="*/ 195372 h 649301"/>
                <a:gd name="connsiteX102" fmla="*/ 92551 w 634661"/>
                <a:gd name="connsiteY102" fmla="*/ 186942 h 649301"/>
                <a:gd name="connsiteX103" fmla="*/ 104280 w 634661"/>
                <a:gd name="connsiteY103" fmla="*/ 156885 h 649301"/>
                <a:gd name="connsiteX104" fmla="*/ 71291 w 634661"/>
                <a:gd name="connsiteY104" fmla="*/ 106303 h 649301"/>
                <a:gd name="connsiteX105" fmla="*/ 78988 w 634661"/>
                <a:gd name="connsiteY105" fmla="*/ 96406 h 649301"/>
                <a:gd name="connsiteX106" fmla="*/ 92917 w 634661"/>
                <a:gd name="connsiteY106" fmla="*/ 98606 h 649301"/>
                <a:gd name="connsiteX107" fmla="*/ 96582 w 634661"/>
                <a:gd name="connsiteY107" fmla="*/ 96040 h 649301"/>
                <a:gd name="connsiteX108" fmla="*/ 88152 w 634661"/>
                <a:gd name="connsiteY108" fmla="*/ 91275 h 649301"/>
                <a:gd name="connsiteX109" fmla="*/ 87052 w 634661"/>
                <a:gd name="connsiteY109" fmla="*/ 71115 h 649301"/>
                <a:gd name="connsiteX110" fmla="*/ 95116 w 634661"/>
                <a:gd name="connsiteY110" fmla="*/ 68183 h 649301"/>
                <a:gd name="connsiteX111" fmla="*/ 116375 w 634661"/>
                <a:gd name="connsiteY111" fmla="*/ 56454 h 649301"/>
                <a:gd name="connsiteX112" fmla="*/ 122607 w 634661"/>
                <a:gd name="connsiteY112" fmla="*/ 76613 h 649301"/>
                <a:gd name="connsiteX113" fmla="*/ 159261 w 634661"/>
                <a:gd name="connsiteY113" fmla="*/ 59019 h 649301"/>
                <a:gd name="connsiteX114" fmla="*/ 161826 w 634661"/>
                <a:gd name="connsiteY114" fmla="*/ 2939 h 649301"/>
                <a:gd name="connsiteX115" fmla="*/ 170623 w 634661"/>
                <a:gd name="connsiteY115" fmla="*/ 2573 h 649301"/>
                <a:gd name="connsiteX116" fmla="*/ 176121 w 634661"/>
                <a:gd name="connsiteY116" fmla="*/ 20533 h 649301"/>
                <a:gd name="connsiteX117" fmla="*/ 201412 w 634661"/>
                <a:gd name="connsiteY117" fmla="*/ 15768 h 649301"/>
                <a:gd name="connsiteX118" fmla="*/ 203612 w 634661"/>
                <a:gd name="connsiteY118" fmla="*/ 53888 h 649301"/>
                <a:gd name="connsiteX119" fmla="*/ 231102 w 634661"/>
                <a:gd name="connsiteY119" fmla="*/ 40326 h 649301"/>
                <a:gd name="connsiteX120" fmla="*/ 239899 w 634661"/>
                <a:gd name="connsiteY120" fmla="*/ 51322 h 649301"/>
                <a:gd name="connsiteX121" fmla="*/ 234401 w 634661"/>
                <a:gd name="connsiteY121" fmla="*/ 83578 h 649301"/>
                <a:gd name="connsiteX122" fmla="*/ 233668 w 634661"/>
                <a:gd name="connsiteY122" fmla="*/ 120964 h 649301"/>
                <a:gd name="connsiteX123" fmla="*/ 226704 w 634661"/>
                <a:gd name="connsiteY123" fmla="*/ 198671 h 649301"/>
                <a:gd name="connsiteX124" fmla="*/ 216074 w 634661"/>
                <a:gd name="connsiteY124" fmla="*/ 247054 h 649301"/>
                <a:gd name="connsiteX125" fmla="*/ 223405 w 634661"/>
                <a:gd name="connsiteY125" fmla="*/ 256217 h 649301"/>
                <a:gd name="connsiteX126" fmla="*/ 224871 w 634661"/>
                <a:gd name="connsiteY126" fmla="*/ 271979 h 649301"/>
                <a:gd name="connsiteX127" fmla="*/ 225971 w 634661"/>
                <a:gd name="connsiteY127" fmla="*/ 290305 h 649301"/>
                <a:gd name="connsiteX128" fmla="*/ 242465 w 634661"/>
                <a:gd name="connsiteY128" fmla="*/ 296170 h 649301"/>
                <a:gd name="connsiteX129" fmla="*/ 260425 w 634661"/>
                <a:gd name="connsiteY129" fmla="*/ 289939 h 649301"/>
                <a:gd name="connsiteX130" fmla="*/ 283517 w 634661"/>
                <a:gd name="connsiteY130" fmla="*/ 327692 h 649301"/>
                <a:gd name="connsiteX131" fmla="*/ 335199 w 634661"/>
                <a:gd name="connsiteY131" fmla="*/ 282242 h 649301"/>
                <a:gd name="connsiteX132" fmla="*/ 383949 w 634661"/>
                <a:gd name="connsiteY132" fmla="*/ 277843 h 649301"/>
                <a:gd name="connsiteX133" fmla="*/ 409973 w 634661"/>
                <a:gd name="connsiteY133" fmla="*/ 246687 h 649301"/>
                <a:gd name="connsiteX134" fmla="*/ 423535 w 634661"/>
                <a:gd name="connsiteY134" fmla="*/ 195005 h 649301"/>
                <a:gd name="connsiteX135" fmla="*/ 429033 w 634661"/>
                <a:gd name="connsiteY135" fmla="*/ 187675 h 649301"/>
                <a:gd name="connsiteX136" fmla="*/ 441862 w 634661"/>
                <a:gd name="connsiteY136" fmla="*/ 188408 h 649301"/>
                <a:gd name="connsiteX137" fmla="*/ 467886 w 634661"/>
                <a:gd name="connsiteY137" fmla="*/ 181810 h 649301"/>
                <a:gd name="connsiteX138" fmla="*/ 488046 w 634661"/>
                <a:gd name="connsiteY138" fmla="*/ 197938 h 649301"/>
                <a:gd name="connsiteX139" fmla="*/ 489512 w 634661"/>
                <a:gd name="connsiteY139" fmla="*/ 214065 h 649301"/>
                <a:gd name="connsiteX140" fmla="*/ 497576 w 634661"/>
                <a:gd name="connsiteY140" fmla="*/ 182910 h 649301"/>
                <a:gd name="connsiteX141" fmla="*/ 460922 w 634661"/>
                <a:gd name="connsiteY141" fmla="*/ 156885 h 649301"/>
                <a:gd name="connsiteX142" fmla="*/ 479249 w 634661"/>
                <a:gd name="connsiteY142" fmla="*/ 145156 h 649301"/>
                <a:gd name="connsiteX143" fmla="*/ 492444 w 634661"/>
                <a:gd name="connsiteY143" fmla="*/ 155419 h 649301"/>
                <a:gd name="connsiteX144" fmla="*/ 497942 w 634661"/>
                <a:gd name="connsiteY144" fmla="*/ 98239 h 649301"/>
                <a:gd name="connsiteX145" fmla="*/ 511504 w 634661"/>
                <a:gd name="connsiteY145" fmla="*/ 80645 h 649301"/>
                <a:gd name="connsiteX146" fmla="*/ 518835 w 634661"/>
                <a:gd name="connsiteY146" fmla="*/ 75147 h 649301"/>
                <a:gd name="connsiteX147" fmla="*/ 511504 w 634661"/>
                <a:gd name="connsiteY147" fmla="*/ 75147 h 649301"/>
                <a:gd name="connsiteX148" fmla="*/ 507106 w 634661"/>
                <a:gd name="connsiteY148" fmla="*/ 72581 h 649301"/>
                <a:gd name="connsiteX149" fmla="*/ 512604 w 634661"/>
                <a:gd name="connsiteY149" fmla="*/ 22732 h 649301"/>
                <a:gd name="connsiteX150" fmla="*/ 519934 w 634661"/>
                <a:gd name="connsiteY150" fmla="*/ 24198 h 649301"/>
                <a:gd name="connsiteX151" fmla="*/ 535329 w 634661"/>
                <a:gd name="connsiteY151" fmla="*/ 26031 h 649301"/>
                <a:gd name="connsiteX152" fmla="*/ 572716 w 634661"/>
                <a:gd name="connsiteY152" fmla="*/ 30063 h 649301"/>
                <a:gd name="connsiteX153" fmla="*/ 591776 w 634661"/>
                <a:gd name="connsiteY153" fmla="*/ 41059 h 649301"/>
                <a:gd name="connsiteX154" fmla="*/ 600573 w 634661"/>
                <a:gd name="connsiteY154" fmla="*/ 48756 h 649301"/>
                <a:gd name="connsiteX155" fmla="*/ 589210 w 634661"/>
                <a:gd name="connsiteY155" fmla="*/ 56087 h 649301"/>
                <a:gd name="connsiteX156" fmla="*/ 566851 w 634661"/>
                <a:gd name="connsiteY156" fmla="*/ 49856 h 649301"/>
                <a:gd name="connsiteX157" fmla="*/ 584079 w 634661"/>
                <a:gd name="connsiteY157" fmla="*/ 107036 h 649301"/>
                <a:gd name="connsiteX158" fmla="*/ 564652 w 634661"/>
                <a:gd name="connsiteY158" fmla="*/ 145156 h 649301"/>
                <a:gd name="connsiteX159" fmla="*/ 571983 w 634661"/>
                <a:gd name="connsiteY159" fmla="*/ 160917 h 649301"/>
                <a:gd name="connsiteX160" fmla="*/ 580413 w 634661"/>
                <a:gd name="connsiteY160" fmla="*/ 177411 h 649301"/>
                <a:gd name="connsiteX161" fmla="*/ 583346 w 634661"/>
                <a:gd name="connsiteY161" fmla="*/ 192073 h 649301"/>
                <a:gd name="connsiteX162" fmla="*/ 587378 w 634661"/>
                <a:gd name="connsiteY162" fmla="*/ 178511 h 649301"/>
                <a:gd name="connsiteX163" fmla="*/ 596175 w 634661"/>
                <a:gd name="connsiteY163" fmla="*/ 159085 h 649301"/>
                <a:gd name="connsiteX164" fmla="*/ 601306 w 634661"/>
                <a:gd name="connsiteY164" fmla="*/ 144423 h 649301"/>
                <a:gd name="connsiteX165" fmla="*/ 614868 w 634661"/>
                <a:gd name="connsiteY165" fmla="*/ 156885 h 649301"/>
                <a:gd name="connsiteX166" fmla="*/ 624765 w 634661"/>
                <a:gd name="connsiteY166" fmla="*/ 201603 h 649301"/>
                <a:gd name="connsiteX167" fmla="*/ 630996 w 634661"/>
                <a:gd name="connsiteY167" fmla="*/ 224329 h 649301"/>
                <a:gd name="connsiteX168" fmla="*/ 626964 w 634661"/>
                <a:gd name="connsiteY168" fmla="*/ 283341 h 649301"/>
                <a:gd name="connsiteX169" fmla="*/ 634661 w 634661"/>
                <a:gd name="connsiteY169" fmla="*/ 304600 h 64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634661" h="649301">
                  <a:moveTo>
                    <a:pt x="634661" y="304600"/>
                  </a:moveTo>
                  <a:cubicBezTo>
                    <a:pt x="617434" y="322194"/>
                    <a:pt x="611936" y="343820"/>
                    <a:pt x="613035" y="368012"/>
                  </a:cubicBezTo>
                  <a:cubicBezTo>
                    <a:pt x="613402" y="374609"/>
                    <a:pt x="614868" y="380107"/>
                    <a:pt x="620366" y="384139"/>
                  </a:cubicBezTo>
                  <a:cubicBezTo>
                    <a:pt x="620366" y="386339"/>
                    <a:pt x="620366" y="388904"/>
                    <a:pt x="620366" y="391104"/>
                  </a:cubicBezTo>
                  <a:cubicBezTo>
                    <a:pt x="621832" y="401733"/>
                    <a:pt x="619266" y="410164"/>
                    <a:pt x="607904" y="414195"/>
                  </a:cubicBezTo>
                  <a:cubicBezTo>
                    <a:pt x="604238" y="415295"/>
                    <a:pt x="602039" y="418227"/>
                    <a:pt x="601306" y="421893"/>
                  </a:cubicBezTo>
                  <a:cubicBezTo>
                    <a:pt x="601673" y="432889"/>
                    <a:pt x="600939" y="443519"/>
                    <a:pt x="592876" y="451582"/>
                  </a:cubicBezTo>
                  <a:cubicBezTo>
                    <a:pt x="588111" y="456347"/>
                    <a:pt x="587744" y="461112"/>
                    <a:pt x="591410" y="466610"/>
                  </a:cubicBezTo>
                  <a:cubicBezTo>
                    <a:pt x="595075" y="472475"/>
                    <a:pt x="596908" y="477973"/>
                    <a:pt x="590676" y="483105"/>
                  </a:cubicBezTo>
                  <a:cubicBezTo>
                    <a:pt x="583346" y="488969"/>
                    <a:pt x="576015" y="488236"/>
                    <a:pt x="567951" y="484204"/>
                  </a:cubicBezTo>
                  <a:cubicBezTo>
                    <a:pt x="558788" y="479439"/>
                    <a:pt x="555855" y="468077"/>
                    <a:pt x="544859" y="465511"/>
                  </a:cubicBezTo>
                  <a:cubicBezTo>
                    <a:pt x="556955" y="472475"/>
                    <a:pt x="564652" y="482005"/>
                    <a:pt x="567951" y="495201"/>
                  </a:cubicBezTo>
                  <a:cubicBezTo>
                    <a:pt x="569417" y="501432"/>
                    <a:pt x="577848" y="506197"/>
                    <a:pt x="571617" y="513527"/>
                  </a:cubicBezTo>
                  <a:cubicBezTo>
                    <a:pt x="564286" y="522324"/>
                    <a:pt x="558421" y="510962"/>
                    <a:pt x="549991" y="511328"/>
                  </a:cubicBezTo>
                  <a:cubicBezTo>
                    <a:pt x="551090" y="527089"/>
                    <a:pt x="566485" y="545783"/>
                    <a:pt x="542660" y="556779"/>
                  </a:cubicBezTo>
                  <a:cubicBezTo>
                    <a:pt x="526166" y="534420"/>
                    <a:pt x="500875" y="527456"/>
                    <a:pt x="476317" y="519759"/>
                  </a:cubicBezTo>
                  <a:cubicBezTo>
                    <a:pt x="471185" y="518292"/>
                    <a:pt x="464954" y="519025"/>
                    <a:pt x="460555" y="514627"/>
                  </a:cubicBezTo>
                  <a:cubicBezTo>
                    <a:pt x="455057" y="509496"/>
                    <a:pt x="449559" y="503631"/>
                    <a:pt x="450659" y="495567"/>
                  </a:cubicBezTo>
                  <a:cubicBezTo>
                    <a:pt x="451758" y="486770"/>
                    <a:pt x="459456" y="486404"/>
                    <a:pt x="466420" y="485304"/>
                  </a:cubicBezTo>
                  <a:cubicBezTo>
                    <a:pt x="474117" y="483838"/>
                    <a:pt x="481814" y="479806"/>
                    <a:pt x="490978" y="481272"/>
                  </a:cubicBezTo>
                  <a:cubicBezTo>
                    <a:pt x="485113" y="469543"/>
                    <a:pt x="486580" y="460746"/>
                    <a:pt x="497209" y="454148"/>
                  </a:cubicBezTo>
                  <a:cubicBezTo>
                    <a:pt x="485113" y="460746"/>
                    <a:pt x="481448" y="482372"/>
                    <a:pt x="462388" y="479439"/>
                  </a:cubicBezTo>
                  <a:cubicBezTo>
                    <a:pt x="447360" y="476874"/>
                    <a:pt x="438563" y="499232"/>
                    <a:pt x="422435" y="487137"/>
                  </a:cubicBezTo>
                  <a:cubicBezTo>
                    <a:pt x="420969" y="496300"/>
                    <a:pt x="423901" y="503997"/>
                    <a:pt x="421702" y="511328"/>
                  </a:cubicBezTo>
                  <a:cubicBezTo>
                    <a:pt x="418403" y="518292"/>
                    <a:pt x="413638" y="516093"/>
                    <a:pt x="409606" y="512428"/>
                  </a:cubicBezTo>
                  <a:cubicBezTo>
                    <a:pt x="398977" y="502165"/>
                    <a:pt x="381016" y="502531"/>
                    <a:pt x="374052" y="485304"/>
                  </a:cubicBezTo>
                  <a:cubicBezTo>
                    <a:pt x="376984" y="501432"/>
                    <a:pt x="376618" y="514261"/>
                    <a:pt x="361223" y="522324"/>
                  </a:cubicBezTo>
                  <a:cubicBezTo>
                    <a:pt x="353892" y="526356"/>
                    <a:pt x="348394" y="525623"/>
                    <a:pt x="343996" y="519392"/>
                  </a:cubicBezTo>
                  <a:cubicBezTo>
                    <a:pt x="334832" y="532954"/>
                    <a:pt x="339964" y="550914"/>
                    <a:pt x="329701" y="564476"/>
                  </a:cubicBezTo>
                  <a:cubicBezTo>
                    <a:pt x="324203" y="571807"/>
                    <a:pt x="328601" y="575106"/>
                    <a:pt x="335932" y="574373"/>
                  </a:cubicBezTo>
                  <a:cubicBezTo>
                    <a:pt x="348028" y="573273"/>
                    <a:pt x="352060" y="580238"/>
                    <a:pt x="351693" y="590134"/>
                  </a:cubicBezTo>
                  <a:cubicBezTo>
                    <a:pt x="351327" y="600031"/>
                    <a:pt x="343263" y="598931"/>
                    <a:pt x="336299" y="598564"/>
                  </a:cubicBezTo>
                  <a:cubicBezTo>
                    <a:pt x="333000" y="598198"/>
                    <a:pt x="327502" y="596365"/>
                    <a:pt x="327135" y="601863"/>
                  </a:cubicBezTo>
                  <a:cubicBezTo>
                    <a:pt x="326036" y="612126"/>
                    <a:pt x="319071" y="608461"/>
                    <a:pt x="313207" y="609194"/>
                  </a:cubicBezTo>
                  <a:cubicBezTo>
                    <a:pt x="302577" y="610660"/>
                    <a:pt x="288649" y="609927"/>
                    <a:pt x="296346" y="628620"/>
                  </a:cubicBezTo>
                  <a:cubicBezTo>
                    <a:pt x="298179" y="633019"/>
                    <a:pt x="293414" y="637784"/>
                    <a:pt x="292314" y="642916"/>
                  </a:cubicBezTo>
                  <a:cubicBezTo>
                    <a:pt x="291214" y="648047"/>
                    <a:pt x="287182" y="649880"/>
                    <a:pt x="282417" y="649147"/>
                  </a:cubicBezTo>
                  <a:cubicBezTo>
                    <a:pt x="277286" y="648414"/>
                    <a:pt x="269955" y="645115"/>
                    <a:pt x="271055" y="641450"/>
                  </a:cubicBezTo>
                  <a:cubicBezTo>
                    <a:pt x="275820" y="627888"/>
                    <a:pt x="262991" y="616891"/>
                    <a:pt x="267756" y="604062"/>
                  </a:cubicBezTo>
                  <a:cubicBezTo>
                    <a:pt x="260059" y="625688"/>
                    <a:pt x="257126" y="627521"/>
                    <a:pt x="238799" y="622389"/>
                  </a:cubicBezTo>
                  <a:cubicBezTo>
                    <a:pt x="236600" y="628254"/>
                    <a:pt x="249795" y="648047"/>
                    <a:pt x="226704" y="634852"/>
                  </a:cubicBezTo>
                  <a:cubicBezTo>
                    <a:pt x="208010" y="645848"/>
                    <a:pt x="198480" y="635585"/>
                    <a:pt x="188950" y="620557"/>
                  </a:cubicBezTo>
                  <a:cubicBezTo>
                    <a:pt x="184918" y="613959"/>
                    <a:pt x="176121" y="618724"/>
                    <a:pt x="169524" y="619457"/>
                  </a:cubicBezTo>
                  <a:cubicBezTo>
                    <a:pt x="164392" y="620190"/>
                    <a:pt x="158894" y="621290"/>
                    <a:pt x="155595" y="616891"/>
                  </a:cubicBezTo>
                  <a:cubicBezTo>
                    <a:pt x="151930" y="611760"/>
                    <a:pt x="156695" y="607728"/>
                    <a:pt x="159261" y="603329"/>
                  </a:cubicBezTo>
                  <a:cubicBezTo>
                    <a:pt x="162559" y="597831"/>
                    <a:pt x="168057" y="594166"/>
                    <a:pt x="171356" y="589034"/>
                  </a:cubicBezTo>
                  <a:cubicBezTo>
                    <a:pt x="179787" y="576206"/>
                    <a:pt x="187851" y="575106"/>
                    <a:pt x="197380" y="587202"/>
                  </a:cubicBezTo>
                  <a:cubicBezTo>
                    <a:pt x="199580" y="590134"/>
                    <a:pt x="202879" y="591967"/>
                    <a:pt x="206544" y="593433"/>
                  </a:cubicBezTo>
                  <a:cubicBezTo>
                    <a:pt x="209110" y="594533"/>
                    <a:pt x="211676" y="594166"/>
                    <a:pt x="213142" y="591600"/>
                  </a:cubicBezTo>
                  <a:cubicBezTo>
                    <a:pt x="214608" y="589034"/>
                    <a:pt x="213875" y="586469"/>
                    <a:pt x="211676" y="585003"/>
                  </a:cubicBezTo>
                  <a:cubicBezTo>
                    <a:pt x="204711" y="580604"/>
                    <a:pt x="197747" y="576206"/>
                    <a:pt x="190416" y="572907"/>
                  </a:cubicBezTo>
                  <a:cubicBezTo>
                    <a:pt x="179420" y="567775"/>
                    <a:pt x="179054" y="579871"/>
                    <a:pt x="174289" y="583903"/>
                  </a:cubicBezTo>
                  <a:cubicBezTo>
                    <a:pt x="160360" y="596732"/>
                    <a:pt x="158161" y="597098"/>
                    <a:pt x="153029" y="578038"/>
                  </a:cubicBezTo>
                  <a:cubicBezTo>
                    <a:pt x="151197" y="570707"/>
                    <a:pt x="144965" y="568875"/>
                    <a:pt x="141300" y="564110"/>
                  </a:cubicBezTo>
                  <a:cubicBezTo>
                    <a:pt x="132137" y="553480"/>
                    <a:pt x="134702" y="543950"/>
                    <a:pt x="147898" y="539185"/>
                  </a:cubicBezTo>
                  <a:cubicBezTo>
                    <a:pt x="160360" y="534787"/>
                    <a:pt x="161093" y="526356"/>
                    <a:pt x="150464" y="507296"/>
                  </a:cubicBezTo>
                  <a:cubicBezTo>
                    <a:pt x="144965" y="508396"/>
                    <a:pt x="143133" y="519025"/>
                    <a:pt x="135435" y="512794"/>
                  </a:cubicBezTo>
                  <a:cubicBezTo>
                    <a:pt x="132503" y="510595"/>
                    <a:pt x="135435" y="485670"/>
                    <a:pt x="138368" y="483105"/>
                  </a:cubicBezTo>
                  <a:cubicBezTo>
                    <a:pt x="140201" y="481639"/>
                    <a:pt x="144232" y="483838"/>
                    <a:pt x="144599" y="479806"/>
                  </a:cubicBezTo>
                  <a:cubicBezTo>
                    <a:pt x="144599" y="479439"/>
                    <a:pt x="142400" y="478706"/>
                    <a:pt x="141300" y="478340"/>
                  </a:cubicBezTo>
                  <a:cubicBezTo>
                    <a:pt x="137268" y="476874"/>
                    <a:pt x="135435" y="478706"/>
                    <a:pt x="135069" y="482372"/>
                  </a:cubicBezTo>
                  <a:cubicBezTo>
                    <a:pt x="134702" y="484937"/>
                    <a:pt x="133969" y="487503"/>
                    <a:pt x="134702" y="489702"/>
                  </a:cubicBezTo>
                  <a:cubicBezTo>
                    <a:pt x="139834" y="511328"/>
                    <a:pt x="124806" y="522324"/>
                    <a:pt x="111610" y="534420"/>
                  </a:cubicBezTo>
                  <a:cubicBezTo>
                    <a:pt x="99881" y="538086"/>
                    <a:pt x="91084" y="533687"/>
                    <a:pt x="84120" y="523791"/>
                  </a:cubicBezTo>
                  <a:cubicBezTo>
                    <a:pt x="78255" y="514627"/>
                    <a:pt x="70925" y="507296"/>
                    <a:pt x="61028" y="502898"/>
                  </a:cubicBezTo>
                  <a:cubicBezTo>
                    <a:pt x="55530" y="500332"/>
                    <a:pt x="49665" y="497400"/>
                    <a:pt x="46367" y="491902"/>
                  </a:cubicBezTo>
                  <a:cubicBezTo>
                    <a:pt x="42701" y="486037"/>
                    <a:pt x="36837" y="479806"/>
                    <a:pt x="43068" y="473575"/>
                  </a:cubicBezTo>
                  <a:cubicBezTo>
                    <a:pt x="48566" y="467710"/>
                    <a:pt x="52964" y="474674"/>
                    <a:pt x="57729" y="477240"/>
                  </a:cubicBezTo>
                  <a:cubicBezTo>
                    <a:pt x="65793" y="482005"/>
                    <a:pt x="74957" y="485670"/>
                    <a:pt x="83020" y="487870"/>
                  </a:cubicBezTo>
                  <a:cubicBezTo>
                    <a:pt x="95849" y="491535"/>
                    <a:pt x="103547" y="494101"/>
                    <a:pt x="94383" y="511695"/>
                  </a:cubicBezTo>
                  <a:cubicBezTo>
                    <a:pt x="98049" y="498133"/>
                    <a:pt x="107579" y="501432"/>
                    <a:pt x="114176" y="499965"/>
                  </a:cubicBezTo>
                  <a:cubicBezTo>
                    <a:pt x="101347" y="502165"/>
                    <a:pt x="96216" y="487870"/>
                    <a:pt x="84487" y="486770"/>
                  </a:cubicBezTo>
                  <a:cubicBezTo>
                    <a:pt x="79722" y="486404"/>
                    <a:pt x="80821" y="476141"/>
                    <a:pt x="84487" y="472109"/>
                  </a:cubicBezTo>
                  <a:cubicBezTo>
                    <a:pt x="89252" y="466610"/>
                    <a:pt x="89252" y="453415"/>
                    <a:pt x="102080" y="460013"/>
                  </a:cubicBezTo>
                  <a:cubicBezTo>
                    <a:pt x="106479" y="464045"/>
                    <a:pt x="113810" y="462945"/>
                    <a:pt x="116742" y="469543"/>
                  </a:cubicBezTo>
                  <a:cubicBezTo>
                    <a:pt x="114176" y="462212"/>
                    <a:pt x="107579" y="462579"/>
                    <a:pt x="102447" y="460379"/>
                  </a:cubicBezTo>
                  <a:cubicBezTo>
                    <a:pt x="99148" y="454515"/>
                    <a:pt x="91451" y="452315"/>
                    <a:pt x="89618" y="444252"/>
                  </a:cubicBezTo>
                  <a:cubicBezTo>
                    <a:pt x="88519" y="448650"/>
                    <a:pt x="89252" y="451582"/>
                    <a:pt x="88152" y="454515"/>
                  </a:cubicBezTo>
                  <a:cubicBezTo>
                    <a:pt x="86686" y="458913"/>
                    <a:pt x="85220" y="463312"/>
                    <a:pt x="79722" y="462579"/>
                  </a:cubicBezTo>
                  <a:cubicBezTo>
                    <a:pt x="74224" y="461846"/>
                    <a:pt x="72024" y="456347"/>
                    <a:pt x="73857" y="452682"/>
                  </a:cubicBezTo>
                  <a:cubicBezTo>
                    <a:pt x="81921" y="435455"/>
                    <a:pt x="71658" y="420427"/>
                    <a:pt x="69825" y="404665"/>
                  </a:cubicBezTo>
                  <a:cubicBezTo>
                    <a:pt x="67992" y="385239"/>
                    <a:pt x="75690" y="369478"/>
                    <a:pt x="94017" y="361047"/>
                  </a:cubicBezTo>
                  <a:cubicBezTo>
                    <a:pt x="82287" y="359948"/>
                    <a:pt x="72757" y="361781"/>
                    <a:pt x="63227" y="358848"/>
                  </a:cubicBezTo>
                  <a:cubicBezTo>
                    <a:pt x="31705" y="350418"/>
                    <a:pt x="11912" y="321095"/>
                    <a:pt x="18510" y="289206"/>
                  </a:cubicBezTo>
                  <a:cubicBezTo>
                    <a:pt x="21075" y="276010"/>
                    <a:pt x="22175" y="263915"/>
                    <a:pt x="19243" y="250719"/>
                  </a:cubicBezTo>
                  <a:cubicBezTo>
                    <a:pt x="15944" y="236424"/>
                    <a:pt x="30239" y="225428"/>
                    <a:pt x="30605" y="211133"/>
                  </a:cubicBezTo>
                  <a:cubicBezTo>
                    <a:pt x="30605" y="206735"/>
                    <a:pt x="28773" y="208567"/>
                    <a:pt x="27307" y="207834"/>
                  </a:cubicBezTo>
                  <a:cubicBezTo>
                    <a:pt x="19976" y="203802"/>
                    <a:pt x="12278" y="200503"/>
                    <a:pt x="18876" y="189874"/>
                  </a:cubicBezTo>
                  <a:cubicBezTo>
                    <a:pt x="24741" y="179977"/>
                    <a:pt x="24741" y="173746"/>
                    <a:pt x="10079" y="174846"/>
                  </a:cubicBezTo>
                  <a:cubicBezTo>
                    <a:pt x="916" y="175579"/>
                    <a:pt x="-3849" y="169714"/>
                    <a:pt x="3848" y="162750"/>
                  </a:cubicBezTo>
                  <a:cubicBezTo>
                    <a:pt x="10812" y="156152"/>
                    <a:pt x="8613" y="144056"/>
                    <a:pt x="19243" y="140758"/>
                  </a:cubicBezTo>
                  <a:cubicBezTo>
                    <a:pt x="21075" y="140391"/>
                    <a:pt x="22542" y="140025"/>
                    <a:pt x="24374" y="140391"/>
                  </a:cubicBezTo>
                  <a:cubicBezTo>
                    <a:pt x="26573" y="135626"/>
                    <a:pt x="28773" y="153220"/>
                    <a:pt x="30605" y="140391"/>
                  </a:cubicBezTo>
                  <a:cubicBezTo>
                    <a:pt x="31338" y="134527"/>
                    <a:pt x="33904" y="130128"/>
                    <a:pt x="39769" y="128662"/>
                  </a:cubicBezTo>
                  <a:cubicBezTo>
                    <a:pt x="49299" y="126829"/>
                    <a:pt x="58462" y="129028"/>
                    <a:pt x="67992" y="122064"/>
                  </a:cubicBezTo>
                  <a:cubicBezTo>
                    <a:pt x="77156" y="115466"/>
                    <a:pt x="76056" y="129395"/>
                    <a:pt x="79722" y="133427"/>
                  </a:cubicBezTo>
                  <a:cubicBezTo>
                    <a:pt x="83754" y="137825"/>
                    <a:pt x="83020" y="142957"/>
                    <a:pt x="75323" y="143323"/>
                  </a:cubicBezTo>
                  <a:cubicBezTo>
                    <a:pt x="69459" y="143690"/>
                    <a:pt x="63960" y="143690"/>
                    <a:pt x="59562" y="150654"/>
                  </a:cubicBezTo>
                  <a:cubicBezTo>
                    <a:pt x="74957" y="151387"/>
                    <a:pt x="79355" y="163116"/>
                    <a:pt x="76423" y="173746"/>
                  </a:cubicBezTo>
                  <a:cubicBezTo>
                    <a:pt x="71658" y="189874"/>
                    <a:pt x="73490" y="204169"/>
                    <a:pt x="78255" y="219197"/>
                  </a:cubicBezTo>
                  <a:cubicBezTo>
                    <a:pt x="78988" y="221763"/>
                    <a:pt x="77889" y="223962"/>
                    <a:pt x="76056" y="228727"/>
                  </a:cubicBezTo>
                  <a:cubicBezTo>
                    <a:pt x="83020" y="216631"/>
                    <a:pt x="80821" y="203436"/>
                    <a:pt x="90718" y="195372"/>
                  </a:cubicBezTo>
                  <a:cubicBezTo>
                    <a:pt x="93650" y="192806"/>
                    <a:pt x="93650" y="190240"/>
                    <a:pt x="92551" y="186942"/>
                  </a:cubicBezTo>
                  <a:cubicBezTo>
                    <a:pt x="87785" y="173746"/>
                    <a:pt x="93650" y="164216"/>
                    <a:pt x="104280" y="156885"/>
                  </a:cubicBezTo>
                  <a:cubicBezTo>
                    <a:pt x="93283" y="152487"/>
                    <a:pt x="69092" y="116566"/>
                    <a:pt x="71291" y="106303"/>
                  </a:cubicBezTo>
                  <a:cubicBezTo>
                    <a:pt x="72024" y="101905"/>
                    <a:pt x="75323" y="98606"/>
                    <a:pt x="78988" y="96406"/>
                  </a:cubicBezTo>
                  <a:cubicBezTo>
                    <a:pt x="84120" y="93841"/>
                    <a:pt x="88519" y="96773"/>
                    <a:pt x="92917" y="98606"/>
                  </a:cubicBezTo>
                  <a:cubicBezTo>
                    <a:pt x="94750" y="98239"/>
                    <a:pt x="96949" y="97873"/>
                    <a:pt x="96582" y="96040"/>
                  </a:cubicBezTo>
                  <a:cubicBezTo>
                    <a:pt x="95849" y="92008"/>
                    <a:pt x="91084" y="92741"/>
                    <a:pt x="88152" y="91275"/>
                  </a:cubicBezTo>
                  <a:cubicBezTo>
                    <a:pt x="78988" y="85044"/>
                    <a:pt x="80455" y="78080"/>
                    <a:pt x="87052" y="71115"/>
                  </a:cubicBezTo>
                  <a:cubicBezTo>
                    <a:pt x="89618" y="69649"/>
                    <a:pt x="94383" y="71848"/>
                    <a:pt x="95116" y="68183"/>
                  </a:cubicBezTo>
                  <a:cubicBezTo>
                    <a:pt x="98415" y="56820"/>
                    <a:pt x="105746" y="53155"/>
                    <a:pt x="116375" y="56454"/>
                  </a:cubicBezTo>
                  <a:cubicBezTo>
                    <a:pt x="126638" y="59753"/>
                    <a:pt x="123340" y="68916"/>
                    <a:pt x="122607" y="76613"/>
                  </a:cubicBezTo>
                  <a:cubicBezTo>
                    <a:pt x="131770" y="60119"/>
                    <a:pt x="144599" y="52788"/>
                    <a:pt x="159261" y="59019"/>
                  </a:cubicBezTo>
                  <a:cubicBezTo>
                    <a:pt x="136535" y="37027"/>
                    <a:pt x="161826" y="21633"/>
                    <a:pt x="161826" y="2939"/>
                  </a:cubicBezTo>
                  <a:cubicBezTo>
                    <a:pt x="161826" y="-1459"/>
                    <a:pt x="168057" y="-360"/>
                    <a:pt x="170623" y="2573"/>
                  </a:cubicBezTo>
                  <a:cubicBezTo>
                    <a:pt x="175388" y="7704"/>
                    <a:pt x="178320" y="13569"/>
                    <a:pt x="176121" y="20533"/>
                  </a:cubicBezTo>
                  <a:cubicBezTo>
                    <a:pt x="183085" y="13935"/>
                    <a:pt x="193715" y="9903"/>
                    <a:pt x="201412" y="15768"/>
                  </a:cubicBezTo>
                  <a:cubicBezTo>
                    <a:pt x="214974" y="25664"/>
                    <a:pt x="204345" y="39593"/>
                    <a:pt x="203612" y="53888"/>
                  </a:cubicBezTo>
                  <a:cubicBezTo>
                    <a:pt x="211676" y="46191"/>
                    <a:pt x="222672" y="45824"/>
                    <a:pt x="231102" y="40326"/>
                  </a:cubicBezTo>
                  <a:cubicBezTo>
                    <a:pt x="238066" y="40693"/>
                    <a:pt x="242465" y="45458"/>
                    <a:pt x="239899" y="51322"/>
                  </a:cubicBezTo>
                  <a:cubicBezTo>
                    <a:pt x="235501" y="61952"/>
                    <a:pt x="238066" y="74414"/>
                    <a:pt x="234401" y="83578"/>
                  </a:cubicBezTo>
                  <a:cubicBezTo>
                    <a:pt x="228536" y="97140"/>
                    <a:pt x="232935" y="108502"/>
                    <a:pt x="233668" y="120964"/>
                  </a:cubicBezTo>
                  <a:cubicBezTo>
                    <a:pt x="234767" y="146989"/>
                    <a:pt x="233668" y="173380"/>
                    <a:pt x="226704" y="198671"/>
                  </a:cubicBezTo>
                  <a:cubicBezTo>
                    <a:pt x="222305" y="214432"/>
                    <a:pt x="224504" y="231659"/>
                    <a:pt x="216074" y="247054"/>
                  </a:cubicBezTo>
                  <a:cubicBezTo>
                    <a:pt x="213142" y="252185"/>
                    <a:pt x="219739" y="253652"/>
                    <a:pt x="223405" y="256217"/>
                  </a:cubicBezTo>
                  <a:cubicBezTo>
                    <a:pt x="230369" y="260616"/>
                    <a:pt x="233668" y="265747"/>
                    <a:pt x="224871" y="271979"/>
                  </a:cubicBezTo>
                  <a:cubicBezTo>
                    <a:pt x="216074" y="278210"/>
                    <a:pt x="224871" y="284807"/>
                    <a:pt x="225971" y="290305"/>
                  </a:cubicBezTo>
                  <a:cubicBezTo>
                    <a:pt x="227437" y="296170"/>
                    <a:pt x="235134" y="300935"/>
                    <a:pt x="242465" y="296170"/>
                  </a:cubicBezTo>
                  <a:cubicBezTo>
                    <a:pt x="248329" y="292505"/>
                    <a:pt x="253094" y="281508"/>
                    <a:pt x="260425" y="289939"/>
                  </a:cubicBezTo>
                  <a:cubicBezTo>
                    <a:pt x="269955" y="300935"/>
                    <a:pt x="297812" y="299469"/>
                    <a:pt x="283517" y="327692"/>
                  </a:cubicBezTo>
                  <a:cubicBezTo>
                    <a:pt x="308808" y="318895"/>
                    <a:pt x="322004" y="299835"/>
                    <a:pt x="335199" y="282242"/>
                  </a:cubicBezTo>
                  <a:cubicBezTo>
                    <a:pt x="350227" y="262082"/>
                    <a:pt x="363056" y="259516"/>
                    <a:pt x="383949" y="277843"/>
                  </a:cubicBezTo>
                  <a:cubicBezTo>
                    <a:pt x="393112" y="267947"/>
                    <a:pt x="394212" y="251086"/>
                    <a:pt x="409973" y="246687"/>
                  </a:cubicBezTo>
                  <a:cubicBezTo>
                    <a:pt x="407407" y="227627"/>
                    <a:pt x="421702" y="212966"/>
                    <a:pt x="423535" y="195005"/>
                  </a:cubicBezTo>
                  <a:cubicBezTo>
                    <a:pt x="423901" y="192073"/>
                    <a:pt x="426467" y="189507"/>
                    <a:pt x="429033" y="187675"/>
                  </a:cubicBezTo>
                  <a:cubicBezTo>
                    <a:pt x="433431" y="185475"/>
                    <a:pt x="437830" y="187308"/>
                    <a:pt x="441862" y="188408"/>
                  </a:cubicBezTo>
                  <a:cubicBezTo>
                    <a:pt x="451025" y="188041"/>
                    <a:pt x="461655" y="197205"/>
                    <a:pt x="467886" y="181810"/>
                  </a:cubicBezTo>
                  <a:cubicBezTo>
                    <a:pt x="470085" y="176678"/>
                    <a:pt x="487313" y="188408"/>
                    <a:pt x="488046" y="197938"/>
                  </a:cubicBezTo>
                  <a:cubicBezTo>
                    <a:pt x="488412" y="203069"/>
                    <a:pt x="486580" y="208567"/>
                    <a:pt x="489512" y="214065"/>
                  </a:cubicBezTo>
                  <a:cubicBezTo>
                    <a:pt x="487313" y="202703"/>
                    <a:pt x="486580" y="192440"/>
                    <a:pt x="497576" y="182910"/>
                  </a:cubicBezTo>
                  <a:cubicBezTo>
                    <a:pt x="482181" y="185475"/>
                    <a:pt x="460922" y="168615"/>
                    <a:pt x="460922" y="156885"/>
                  </a:cubicBezTo>
                  <a:cubicBezTo>
                    <a:pt x="460922" y="147355"/>
                    <a:pt x="470085" y="141491"/>
                    <a:pt x="479249" y="145156"/>
                  </a:cubicBezTo>
                  <a:cubicBezTo>
                    <a:pt x="484747" y="147355"/>
                    <a:pt x="486580" y="153220"/>
                    <a:pt x="492444" y="155419"/>
                  </a:cubicBezTo>
                  <a:cubicBezTo>
                    <a:pt x="499408" y="136726"/>
                    <a:pt x="496843" y="116933"/>
                    <a:pt x="497942" y="98239"/>
                  </a:cubicBezTo>
                  <a:cubicBezTo>
                    <a:pt x="498309" y="86510"/>
                    <a:pt x="498675" y="80645"/>
                    <a:pt x="511504" y="80645"/>
                  </a:cubicBezTo>
                  <a:cubicBezTo>
                    <a:pt x="514436" y="80645"/>
                    <a:pt x="520301" y="81378"/>
                    <a:pt x="518835" y="75147"/>
                  </a:cubicBezTo>
                  <a:cubicBezTo>
                    <a:pt x="516636" y="67083"/>
                    <a:pt x="514070" y="75147"/>
                    <a:pt x="511504" y="75147"/>
                  </a:cubicBezTo>
                  <a:cubicBezTo>
                    <a:pt x="509305" y="75147"/>
                    <a:pt x="508205" y="74048"/>
                    <a:pt x="507106" y="72581"/>
                  </a:cubicBezTo>
                  <a:cubicBezTo>
                    <a:pt x="496476" y="60486"/>
                    <a:pt x="499408" y="32629"/>
                    <a:pt x="512604" y="22732"/>
                  </a:cubicBezTo>
                  <a:cubicBezTo>
                    <a:pt x="515170" y="22366"/>
                    <a:pt x="517735" y="23099"/>
                    <a:pt x="519934" y="24198"/>
                  </a:cubicBezTo>
                  <a:cubicBezTo>
                    <a:pt x="524333" y="31163"/>
                    <a:pt x="530197" y="27131"/>
                    <a:pt x="535329" y="26031"/>
                  </a:cubicBezTo>
                  <a:cubicBezTo>
                    <a:pt x="545592" y="16868"/>
                    <a:pt x="558054" y="17601"/>
                    <a:pt x="572716" y="30063"/>
                  </a:cubicBezTo>
                  <a:cubicBezTo>
                    <a:pt x="578581" y="35195"/>
                    <a:pt x="584079" y="39593"/>
                    <a:pt x="591776" y="41059"/>
                  </a:cubicBezTo>
                  <a:cubicBezTo>
                    <a:pt x="596175" y="41792"/>
                    <a:pt x="600939" y="43258"/>
                    <a:pt x="600573" y="48756"/>
                  </a:cubicBezTo>
                  <a:cubicBezTo>
                    <a:pt x="600206" y="55354"/>
                    <a:pt x="594342" y="55721"/>
                    <a:pt x="589210" y="56087"/>
                  </a:cubicBezTo>
                  <a:cubicBezTo>
                    <a:pt x="582246" y="56454"/>
                    <a:pt x="576381" y="53521"/>
                    <a:pt x="566851" y="49856"/>
                  </a:cubicBezTo>
                  <a:cubicBezTo>
                    <a:pt x="598007" y="72215"/>
                    <a:pt x="598740" y="78080"/>
                    <a:pt x="584079" y="107036"/>
                  </a:cubicBezTo>
                  <a:cubicBezTo>
                    <a:pt x="577848" y="119865"/>
                    <a:pt x="571617" y="132694"/>
                    <a:pt x="564652" y="145156"/>
                  </a:cubicBezTo>
                  <a:cubicBezTo>
                    <a:pt x="559521" y="154686"/>
                    <a:pt x="562453" y="158718"/>
                    <a:pt x="571983" y="160917"/>
                  </a:cubicBezTo>
                  <a:cubicBezTo>
                    <a:pt x="581147" y="163116"/>
                    <a:pt x="590676" y="164949"/>
                    <a:pt x="580413" y="177411"/>
                  </a:cubicBezTo>
                  <a:cubicBezTo>
                    <a:pt x="576381" y="182543"/>
                    <a:pt x="580413" y="186575"/>
                    <a:pt x="583346" y="192073"/>
                  </a:cubicBezTo>
                  <a:cubicBezTo>
                    <a:pt x="581513" y="185842"/>
                    <a:pt x="580413" y="180710"/>
                    <a:pt x="587378" y="178511"/>
                  </a:cubicBezTo>
                  <a:cubicBezTo>
                    <a:pt x="597274" y="175579"/>
                    <a:pt x="599107" y="167882"/>
                    <a:pt x="596175" y="159085"/>
                  </a:cubicBezTo>
                  <a:cubicBezTo>
                    <a:pt x="593975" y="152487"/>
                    <a:pt x="592509" y="145889"/>
                    <a:pt x="601306" y="144423"/>
                  </a:cubicBezTo>
                  <a:cubicBezTo>
                    <a:pt x="609737" y="143323"/>
                    <a:pt x="615601" y="150654"/>
                    <a:pt x="614868" y="156885"/>
                  </a:cubicBezTo>
                  <a:cubicBezTo>
                    <a:pt x="612302" y="173380"/>
                    <a:pt x="622199" y="186575"/>
                    <a:pt x="624765" y="201603"/>
                  </a:cubicBezTo>
                  <a:cubicBezTo>
                    <a:pt x="626231" y="209300"/>
                    <a:pt x="630263" y="217731"/>
                    <a:pt x="630996" y="224329"/>
                  </a:cubicBezTo>
                  <a:cubicBezTo>
                    <a:pt x="633195" y="243755"/>
                    <a:pt x="636860" y="265014"/>
                    <a:pt x="626964" y="283341"/>
                  </a:cubicBezTo>
                  <a:cubicBezTo>
                    <a:pt x="617434" y="300935"/>
                    <a:pt x="615968" y="300935"/>
                    <a:pt x="634661" y="30460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80" name="Freeform: Shape 25479">
              <a:extLst>
                <a:ext uri="{FF2B5EF4-FFF2-40B4-BE49-F238E27FC236}">
                  <a16:creationId xmlns:a16="http://schemas.microsoft.com/office/drawing/2014/main" id="{E46CAA6F-761C-439E-8B0E-C843481FC970}"/>
                </a:ext>
              </a:extLst>
            </p:cNvPr>
            <p:cNvSpPr/>
            <p:nvPr/>
          </p:nvSpPr>
          <p:spPr>
            <a:xfrm>
              <a:off x="12418552" y="6185116"/>
              <a:ext cx="122888" cy="364928"/>
            </a:xfrm>
            <a:custGeom>
              <a:avLst/>
              <a:gdLst>
                <a:gd name="connsiteX0" fmla="*/ 46648 w 122888"/>
                <a:gd name="connsiteY0" fmla="*/ 349960 h 364928"/>
                <a:gd name="connsiteX1" fmla="*/ 47015 w 122888"/>
                <a:gd name="connsiteY1" fmla="*/ 357291 h 364928"/>
                <a:gd name="connsiteX2" fmla="*/ 22823 w 122888"/>
                <a:gd name="connsiteY2" fmla="*/ 345195 h 364928"/>
                <a:gd name="connsiteX3" fmla="*/ 16592 w 122888"/>
                <a:gd name="connsiteY3" fmla="*/ 352526 h 364928"/>
                <a:gd name="connsiteX4" fmla="*/ 2297 w 122888"/>
                <a:gd name="connsiteY4" fmla="*/ 363522 h 364928"/>
                <a:gd name="connsiteX5" fmla="*/ 8528 w 122888"/>
                <a:gd name="connsiteY5" fmla="*/ 350327 h 364928"/>
                <a:gd name="connsiteX6" fmla="*/ 17325 w 122888"/>
                <a:gd name="connsiteY6" fmla="*/ 333466 h 364928"/>
                <a:gd name="connsiteX7" fmla="*/ 20991 w 122888"/>
                <a:gd name="connsiteY7" fmla="*/ 297912 h 364928"/>
                <a:gd name="connsiteX8" fmla="*/ 17325 w 122888"/>
                <a:gd name="connsiteY8" fmla="*/ 284716 h 364928"/>
                <a:gd name="connsiteX9" fmla="*/ 27222 w 122888"/>
                <a:gd name="connsiteY9" fmla="*/ 257959 h 364928"/>
                <a:gd name="connsiteX10" fmla="*/ 36019 w 122888"/>
                <a:gd name="connsiteY10" fmla="*/ 229369 h 364928"/>
                <a:gd name="connsiteX11" fmla="*/ 47381 w 122888"/>
                <a:gd name="connsiteY11" fmla="*/ 196747 h 364928"/>
                <a:gd name="connsiteX12" fmla="*/ 29421 w 122888"/>
                <a:gd name="connsiteY12" fmla="*/ 215441 h 364928"/>
                <a:gd name="connsiteX13" fmla="*/ 21724 w 122888"/>
                <a:gd name="connsiteY13" fmla="*/ 213608 h 364928"/>
                <a:gd name="connsiteX14" fmla="*/ 19158 w 122888"/>
                <a:gd name="connsiteY14" fmla="*/ 209210 h 364928"/>
                <a:gd name="connsiteX15" fmla="*/ 33453 w 122888"/>
                <a:gd name="connsiteY15" fmla="*/ 180620 h 364928"/>
                <a:gd name="connsiteX16" fmla="*/ 41883 w 122888"/>
                <a:gd name="connsiteY16" fmla="*/ 154962 h 364928"/>
                <a:gd name="connsiteX17" fmla="*/ 24656 w 122888"/>
                <a:gd name="connsiteY17" fmla="*/ 138834 h 364928"/>
                <a:gd name="connsiteX18" fmla="*/ 19891 w 122888"/>
                <a:gd name="connsiteY18" fmla="*/ 118308 h 364928"/>
                <a:gd name="connsiteX19" fmla="*/ 41517 w 122888"/>
                <a:gd name="connsiteY19" fmla="*/ 106579 h 364928"/>
                <a:gd name="connsiteX20" fmla="*/ 56545 w 122888"/>
                <a:gd name="connsiteY20" fmla="*/ 101447 h 364928"/>
                <a:gd name="connsiteX21" fmla="*/ 71206 w 122888"/>
                <a:gd name="connsiteY21" fmla="*/ 85319 h 364928"/>
                <a:gd name="connsiteX22" fmla="*/ 65342 w 122888"/>
                <a:gd name="connsiteY22" fmla="*/ 73957 h 364928"/>
                <a:gd name="connsiteX23" fmla="*/ 71939 w 122888"/>
                <a:gd name="connsiteY23" fmla="*/ 66259 h 364928"/>
                <a:gd name="connsiteX24" fmla="*/ 85135 w 122888"/>
                <a:gd name="connsiteY24" fmla="*/ 20809 h 364928"/>
                <a:gd name="connsiteX25" fmla="*/ 86234 w 122888"/>
                <a:gd name="connsiteY25" fmla="*/ 15677 h 364928"/>
                <a:gd name="connsiteX26" fmla="*/ 89167 w 122888"/>
                <a:gd name="connsiteY26" fmla="*/ 11279 h 364928"/>
                <a:gd name="connsiteX27" fmla="*/ 98697 w 122888"/>
                <a:gd name="connsiteY27" fmla="*/ 2482 h 364928"/>
                <a:gd name="connsiteX28" fmla="*/ 108227 w 122888"/>
                <a:gd name="connsiteY28" fmla="*/ 2482 h 364928"/>
                <a:gd name="connsiteX29" fmla="*/ 109327 w 122888"/>
                <a:gd name="connsiteY29" fmla="*/ 39502 h 364928"/>
                <a:gd name="connsiteX30" fmla="*/ 107860 w 122888"/>
                <a:gd name="connsiteY30" fmla="*/ 40235 h 364928"/>
                <a:gd name="connsiteX31" fmla="*/ 122888 w 122888"/>
                <a:gd name="connsiteY31" fmla="*/ 57829 h 364928"/>
                <a:gd name="connsiteX32" fmla="*/ 122522 w 122888"/>
                <a:gd name="connsiteY32" fmla="*/ 65160 h 364928"/>
                <a:gd name="connsiteX33" fmla="*/ 108593 w 122888"/>
                <a:gd name="connsiteY33" fmla="*/ 60395 h 364928"/>
                <a:gd name="connsiteX34" fmla="*/ 101263 w 122888"/>
                <a:gd name="connsiteY34" fmla="*/ 91184 h 364928"/>
                <a:gd name="connsiteX35" fmla="*/ 95398 w 122888"/>
                <a:gd name="connsiteY35" fmla="*/ 97415 h 364928"/>
                <a:gd name="connsiteX36" fmla="*/ 87334 w 122888"/>
                <a:gd name="connsiteY36" fmla="*/ 94849 h 364928"/>
                <a:gd name="connsiteX37" fmla="*/ 92832 w 122888"/>
                <a:gd name="connsiteY37" fmla="*/ 104013 h 364928"/>
                <a:gd name="connsiteX38" fmla="*/ 100163 w 122888"/>
                <a:gd name="connsiteY38" fmla="*/ 123806 h 364928"/>
                <a:gd name="connsiteX39" fmla="*/ 99796 w 122888"/>
                <a:gd name="connsiteY39" fmla="*/ 147264 h 364928"/>
                <a:gd name="connsiteX40" fmla="*/ 75238 w 122888"/>
                <a:gd name="connsiteY40" fmla="*/ 177321 h 364928"/>
                <a:gd name="connsiteX41" fmla="*/ 63509 w 122888"/>
                <a:gd name="connsiteY41" fmla="*/ 186851 h 364928"/>
                <a:gd name="connsiteX42" fmla="*/ 65708 w 122888"/>
                <a:gd name="connsiteY42" fmla="*/ 196747 h 364928"/>
                <a:gd name="connsiteX43" fmla="*/ 79270 w 122888"/>
                <a:gd name="connsiteY43" fmla="*/ 189416 h 364928"/>
                <a:gd name="connsiteX44" fmla="*/ 90633 w 122888"/>
                <a:gd name="connsiteY44" fmla="*/ 180620 h 364928"/>
                <a:gd name="connsiteX45" fmla="*/ 96497 w 122888"/>
                <a:gd name="connsiteY45" fmla="*/ 195281 h 364928"/>
                <a:gd name="connsiteX46" fmla="*/ 92099 w 122888"/>
                <a:gd name="connsiteY46" fmla="*/ 234134 h 364928"/>
                <a:gd name="connsiteX47" fmla="*/ 73406 w 122888"/>
                <a:gd name="connsiteY47" fmla="*/ 245497 h 364928"/>
                <a:gd name="connsiteX48" fmla="*/ 66441 w 122888"/>
                <a:gd name="connsiteY48" fmla="*/ 236700 h 364928"/>
                <a:gd name="connsiteX49" fmla="*/ 60577 w 122888"/>
                <a:gd name="connsiteY49" fmla="*/ 228636 h 364928"/>
                <a:gd name="connsiteX50" fmla="*/ 53979 w 122888"/>
                <a:gd name="connsiteY50" fmla="*/ 236700 h 364928"/>
                <a:gd name="connsiteX51" fmla="*/ 48848 w 122888"/>
                <a:gd name="connsiteY51" fmla="*/ 250628 h 364928"/>
                <a:gd name="connsiteX52" fmla="*/ 53613 w 122888"/>
                <a:gd name="connsiteY52" fmla="*/ 265290 h 364928"/>
                <a:gd name="connsiteX53" fmla="*/ 52513 w 122888"/>
                <a:gd name="connsiteY53" fmla="*/ 289481 h 364928"/>
                <a:gd name="connsiteX54" fmla="*/ 60577 w 122888"/>
                <a:gd name="connsiteY54" fmla="*/ 274453 h 364928"/>
                <a:gd name="connsiteX55" fmla="*/ 64975 w 122888"/>
                <a:gd name="connsiteY55" fmla="*/ 264190 h 364928"/>
                <a:gd name="connsiteX56" fmla="*/ 72306 w 122888"/>
                <a:gd name="connsiteY56" fmla="*/ 273354 h 364928"/>
                <a:gd name="connsiteX57" fmla="*/ 54346 w 122888"/>
                <a:gd name="connsiteY57" fmla="*/ 329068 h 364928"/>
                <a:gd name="connsiteX58" fmla="*/ 46648 w 122888"/>
                <a:gd name="connsiteY58" fmla="*/ 349960 h 3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2888" h="364928">
                  <a:moveTo>
                    <a:pt x="46648" y="349960"/>
                  </a:moveTo>
                  <a:cubicBezTo>
                    <a:pt x="46648" y="352526"/>
                    <a:pt x="47015" y="354725"/>
                    <a:pt x="47015" y="357291"/>
                  </a:cubicBezTo>
                  <a:cubicBezTo>
                    <a:pt x="37851" y="355825"/>
                    <a:pt x="29054" y="352893"/>
                    <a:pt x="22823" y="345195"/>
                  </a:cubicBezTo>
                  <a:cubicBezTo>
                    <a:pt x="20624" y="347761"/>
                    <a:pt x="18791" y="350327"/>
                    <a:pt x="16592" y="352526"/>
                  </a:cubicBezTo>
                  <a:cubicBezTo>
                    <a:pt x="12194" y="356925"/>
                    <a:pt x="9628" y="369020"/>
                    <a:pt x="2297" y="363522"/>
                  </a:cubicBezTo>
                  <a:cubicBezTo>
                    <a:pt x="-5034" y="358024"/>
                    <a:pt x="7429" y="354725"/>
                    <a:pt x="8528" y="350327"/>
                  </a:cubicBezTo>
                  <a:cubicBezTo>
                    <a:pt x="10361" y="343729"/>
                    <a:pt x="9994" y="337498"/>
                    <a:pt x="17325" y="333466"/>
                  </a:cubicBezTo>
                  <a:cubicBezTo>
                    <a:pt x="35286" y="323569"/>
                    <a:pt x="33453" y="311107"/>
                    <a:pt x="20991" y="297912"/>
                  </a:cubicBezTo>
                  <a:cubicBezTo>
                    <a:pt x="18791" y="293880"/>
                    <a:pt x="19158" y="288748"/>
                    <a:pt x="17325" y="284716"/>
                  </a:cubicBezTo>
                  <a:cubicBezTo>
                    <a:pt x="14759" y="273720"/>
                    <a:pt x="12927" y="264923"/>
                    <a:pt x="27222" y="257959"/>
                  </a:cubicBezTo>
                  <a:cubicBezTo>
                    <a:pt x="36385" y="253561"/>
                    <a:pt x="31987" y="238899"/>
                    <a:pt x="36019" y="229369"/>
                  </a:cubicBezTo>
                  <a:cubicBezTo>
                    <a:pt x="38218" y="219106"/>
                    <a:pt x="43716" y="210309"/>
                    <a:pt x="47381" y="196747"/>
                  </a:cubicBezTo>
                  <a:cubicBezTo>
                    <a:pt x="42250" y="207010"/>
                    <a:pt x="38951" y="214708"/>
                    <a:pt x="29421" y="215441"/>
                  </a:cubicBezTo>
                  <a:cubicBezTo>
                    <a:pt x="26489" y="215441"/>
                    <a:pt x="23923" y="215074"/>
                    <a:pt x="21724" y="213608"/>
                  </a:cubicBezTo>
                  <a:cubicBezTo>
                    <a:pt x="20258" y="212508"/>
                    <a:pt x="19524" y="211042"/>
                    <a:pt x="19158" y="209210"/>
                  </a:cubicBezTo>
                  <a:cubicBezTo>
                    <a:pt x="20991" y="198213"/>
                    <a:pt x="35652" y="193815"/>
                    <a:pt x="33453" y="180620"/>
                  </a:cubicBezTo>
                  <a:cubicBezTo>
                    <a:pt x="34553" y="171456"/>
                    <a:pt x="43349" y="164858"/>
                    <a:pt x="41883" y="154962"/>
                  </a:cubicBezTo>
                  <a:cubicBezTo>
                    <a:pt x="38951" y="146532"/>
                    <a:pt x="28688" y="145798"/>
                    <a:pt x="24656" y="138834"/>
                  </a:cubicBezTo>
                  <a:cubicBezTo>
                    <a:pt x="20991" y="132237"/>
                    <a:pt x="15492" y="126372"/>
                    <a:pt x="19891" y="118308"/>
                  </a:cubicBezTo>
                  <a:cubicBezTo>
                    <a:pt x="27588" y="115376"/>
                    <a:pt x="36019" y="113910"/>
                    <a:pt x="41517" y="106579"/>
                  </a:cubicBezTo>
                  <a:cubicBezTo>
                    <a:pt x="44816" y="102180"/>
                    <a:pt x="50680" y="100348"/>
                    <a:pt x="56545" y="101447"/>
                  </a:cubicBezTo>
                  <a:cubicBezTo>
                    <a:pt x="70840" y="104013"/>
                    <a:pt x="75238" y="99248"/>
                    <a:pt x="71206" y="85319"/>
                  </a:cubicBezTo>
                  <a:cubicBezTo>
                    <a:pt x="70107" y="81288"/>
                    <a:pt x="65708" y="78355"/>
                    <a:pt x="65342" y="73957"/>
                  </a:cubicBezTo>
                  <a:cubicBezTo>
                    <a:pt x="66441" y="70291"/>
                    <a:pt x="69374" y="68459"/>
                    <a:pt x="71939" y="66259"/>
                  </a:cubicBezTo>
                  <a:cubicBezTo>
                    <a:pt x="85135" y="53797"/>
                    <a:pt x="77438" y="34737"/>
                    <a:pt x="85135" y="20809"/>
                  </a:cubicBezTo>
                  <a:cubicBezTo>
                    <a:pt x="85135" y="18976"/>
                    <a:pt x="85501" y="17510"/>
                    <a:pt x="86234" y="15677"/>
                  </a:cubicBezTo>
                  <a:cubicBezTo>
                    <a:pt x="86968" y="14211"/>
                    <a:pt x="87701" y="12745"/>
                    <a:pt x="89167" y="11279"/>
                  </a:cubicBezTo>
                  <a:cubicBezTo>
                    <a:pt x="92832" y="9079"/>
                    <a:pt x="95398" y="5781"/>
                    <a:pt x="98697" y="2482"/>
                  </a:cubicBezTo>
                  <a:cubicBezTo>
                    <a:pt x="101629" y="-451"/>
                    <a:pt x="104928" y="-1184"/>
                    <a:pt x="108227" y="2482"/>
                  </a:cubicBezTo>
                  <a:cubicBezTo>
                    <a:pt x="115191" y="9446"/>
                    <a:pt x="115924" y="31805"/>
                    <a:pt x="109327" y="39502"/>
                  </a:cubicBezTo>
                  <a:cubicBezTo>
                    <a:pt x="108960" y="40235"/>
                    <a:pt x="105661" y="39869"/>
                    <a:pt x="107860" y="40235"/>
                  </a:cubicBezTo>
                  <a:cubicBezTo>
                    <a:pt x="117390" y="42434"/>
                    <a:pt x="118123" y="51598"/>
                    <a:pt x="122888" y="57829"/>
                  </a:cubicBezTo>
                  <a:cubicBezTo>
                    <a:pt x="122888" y="60395"/>
                    <a:pt x="122522" y="62961"/>
                    <a:pt x="122522" y="65160"/>
                  </a:cubicBezTo>
                  <a:cubicBezTo>
                    <a:pt x="116657" y="69558"/>
                    <a:pt x="112259" y="68459"/>
                    <a:pt x="108593" y="60395"/>
                  </a:cubicBezTo>
                  <a:cubicBezTo>
                    <a:pt x="107860" y="71758"/>
                    <a:pt x="101629" y="80554"/>
                    <a:pt x="101263" y="91184"/>
                  </a:cubicBezTo>
                  <a:cubicBezTo>
                    <a:pt x="101263" y="94483"/>
                    <a:pt x="98697" y="96682"/>
                    <a:pt x="95398" y="97415"/>
                  </a:cubicBezTo>
                  <a:cubicBezTo>
                    <a:pt x="92099" y="98148"/>
                    <a:pt x="90266" y="95216"/>
                    <a:pt x="87334" y="94849"/>
                  </a:cubicBezTo>
                  <a:cubicBezTo>
                    <a:pt x="88800" y="98148"/>
                    <a:pt x="89533" y="103646"/>
                    <a:pt x="92832" y="104013"/>
                  </a:cubicBezTo>
                  <a:cubicBezTo>
                    <a:pt x="109693" y="105846"/>
                    <a:pt x="106028" y="113910"/>
                    <a:pt x="100163" y="123806"/>
                  </a:cubicBezTo>
                  <a:cubicBezTo>
                    <a:pt x="95765" y="131503"/>
                    <a:pt x="97964" y="139201"/>
                    <a:pt x="99796" y="147264"/>
                  </a:cubicBezTo>
                  <a:cubicBezTo>
                    <a:pt x="103828" y="166691"/>
                    <a:pt x="94665" y="178420"/>
                    <a:pt x="75238" y="177321"/>
                  </a:cubicBezTo>
                  <a:cubicBezTo>
                    <a:pt x="67175" y="176954"/>
                    <a:pt x="65708" y="181719"/>
                    <a:pt x="63509" y="186851"/>
                  </a:cubicBezTo>
                  <a:cubicBezTo>
                    <a:pt x="62043" y="190516"/>
                    <a:pt x="62043" y="195281"/>
                    <a:pt x="65708" y="196747"/>
                  </a:cubicBezTo>
                  <a:cubicBezTo>
                    <a:pt x="71939" y="198947"/>
                    <a:pt x="76704" y="194915"/>
                    <a:pt x="79270" y="189416"/>
                  </a:cubicBezTo>
                  <a:cubicBezTo>
                    <a:pt x="81836" y="184285"/>
                    <a:pt x="83302" y="177687"/>
                    <a:pt x="90633" y="180620"/>
                  </a:cubicBezTo>
                  <a:cubicBezTo>
                    <a:pt x="97231" y="182819"/>
                    <a:pt x="95765" y="189783"/>
                    <a:pt x="96497" y="195281"/>
                  </a:cubicBezTo>
                  <a:cubicBezTo>
                    <a:pt x="98330" y="208476"/>
                    <a:pt x="85501" y="220206"/>
                    <a:pt x="92099" y="234134"/>
                  </a:cubicBezTo>
                  <a:cubicBezTo>
                    <a:pt x="88067" y="241465"/>
                    <a:pt x="78171" y="239266"/>
                    <a:pt x="73406" y="245497"/>
                  </a:cubicBezTo>
                  <a:cubicBezTo>
                    <a:pt x="66441" y="246230"/>
                    <a:pt x="67541" y="240732"/>
                    <a:pt x="66441" y="236700"/>
                  </a:cubicBezTo>
                  <a:cubicBezTo>
                    <a:pt x="65342" y="233035"/>
                    <a:pt x="65708" y="228269"/>
                    <a:pt x="60577" y="228636"/>
                  </a:cubicBezTo>
                  <a:cubicBezTo>
                    <a:pt x="56178" y="229003"/>
                    <a:pt x="55445" y="233401"/>
                    <a:pt x="53979" y="236700"/>
                  </a:cubicBezTo>
                  <a:cubicBezTo>
                    <a:pt x="52146" y="241465"/>
                    <a:pt x="50314" y="245863"/>
                    <a:pt x="48848" y="250628"/>
                  </a:cubicBezTo>
                  <a:cubicBezTo>
                    <a:pt x="47381" y="256493"/>
                    <a:pt x="42983" y="260891"/>
                    <a:pt x="53613" y="265290"/>
                  </a:cubicBezTo>
                  <a:cubicBezTo>
                    <a:pt x="64242" y="269689"/>
                    <a:pt x="62409" y="281418"/>
                    <a:pt x="52513" y="289481"/>
                  </a:cubicBezTo>
                  <a:cubicBezTo>
                    <a:pt x="52880" y="289115"/>
                    <a:pt x="60577" y="275186"/>
                    <a:pt x="60577" y="274453"/>
                  </a:cubicBezTo>
                  <a:cubicBezTo>
                    <a:pt x="60210" y="270055"/>
                    <a:pt x="58744" y="264557"/>
                    <a:pt x="64975" y="264190"/>
                  </a:cubicBezTo>
                  <a:cubicBezTo>
                    <a:pt x="69740" y="263824"/>
                    <a:pt x="73039" y="268589"/>
                    <a:pt x="72306" y="273354"/>
                  </a:cubicBezTo>
                  <a:cubicBezTo>
                    <a:pt x="69007" y="292780"/>
                    <a:pt x="68641" y="313673"/>
                    <a:pt x="54346" y="329068"/>
                  </a:cubicBezTo>
                  <a:cubicBezTo>
                    <a:pt x="48114" y="335299"/>
                    <a:pt x="42983" y="340797"/>
                    <a:pt x="46648" y="34996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81" name="Freeform: Shape 25480">
              <a:extLst>
                <a:ext uri="{FF2B5EF4-FFF2-40B4-BE49-F238E27FC236}">
                  <a16:creationId xmlns:a16="http://schemas.microsoft.com/office/drawing/2014/main" id="{AB356C13-F8A0-4128-ADE6-246549968D75}"/>
                </a:ext>
              </a:extLst>
            </p:cNvPr>
            <p:cNvSpPr/>
            <p:nvPr/>
          </p:nvSpPr>
          <p:spPr>
            <a:xfrm>
              <a:off x="12476299" y="6234515"/>
              <a:ext cx="64041" cy="184368"/>
            </a:xfrm>
            <a:custGeom>
              <a:avLst/>
              <a:gdLst>
                <a:gd name="connsiteX0" fmla="*/ 33986 w 64041"/>
                <a:gd name="connsiteY0" fmla="*/ 184369 h 184368"/>
                <a:gd name="connsiteX1" fmla="*/ 20057 w 64041"/>
                <a:gd name="connsiteY1" fmla="*/ 162010 h 184368"/>
                <a:gd name="connsiteX2" fmla="*/ 33986 w 64041"/>
                <a:gd name="connsiteY2" fmla="*/ 164209 h 184368"/>
                <a:gd name="connsiteX3" fmla="*/ 33986 w 64041"/>
                <a:gd name="connsiteY3" fmla="*/ 138185 h 184368"/>
                <a:gd name="connsiteX4" fmla="*/ 29587 w 64041"/>
                <a:gd name="connsiteY4" fmla="*/ 133787 h 184368"/>
                <a:gd name="connsiteX5" fmla="*/ 25922 w 64041"/>
                <a:gd name="connsiteY5" fmla="*/ 137085 h 184368"/>
                <a:gd name="connsiteX6" fmla="*/ 10894 w 64041"/>
                <a:gd name="connsiteY6" fmla="*/ 154313 h 184368"/>
                <a:gd name="connsiteX7" fmla="*/ 630 w 64041"/>
                <a:gd name="connsiteY7" fmla="*/ 149181 h 184368"/>
                <a:gd name="connsiteX8" fmla="*/ 21890 w 64041"/>
                <a:gd name="connsiteY8" fmla="*/ 126822 h 184368"/>
                <a:gd name="connsiteX9" fmla="*/ 38384 w 64041"/>
                <a:gd name="connsiteY9" fmla="*/ 100798 h 184368"/>
                <a:gd name="connsiteX10" fmla="*/ 44249 w 64041"/>
                <a:gd name="connsiteY10" fmla="*/ 61579 h 184368"/>
                <a:gd name="connsiteX11" fmla="*/ 30320 w 64041"/>
                <a:gd name="connsiteY11" fmla="*/ 33721 h 184368"/>
                <a:gd name="connsiteX12" fmla="*/ 35818 w 64041"/>
                <a:gd name="connsiteY12" fmla="*/ 45084 h 184368"/>
                <a:gd name="connsiteX13" fmla="*/ 38384 w 64041"/>
                <a:gd name="connsiteY13" fmla="*/ 32988 h 184368"/>
                <a:gd name="connsiteX14" fmla="*/ 49014 w 64041"/>
                <a:gd name="connsiteY14" fmla="*/ 0 h 184368"/>
                <a:gd name="connsiteX15" fmla="*/ 64042 w 64041"/>
                <a:gd name="connsiteY15" fmla="*/ 16128 h 184368"/>
                <a:gd name="connsiteX16" fmla="*/ 51580 w 64041"/>
                <a:gd name="connsiteY16" fmla="*/ 135986 h 184368"/>
                <a:gd name="connsiteX17" fmla="*/ 33986 w 64041"/>
                <a:gd name="connsiteY17" fmla="*/ 184369 h 18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041" h="184368">
                  <a:moveTo>
                    <a:pt x="33986" y="184369"/>
                  </a:moveTo>
                  <a:cubicBezTo>
                    <a:pt x="31786" y="175572"/>
                    <a:pt x="25189" y="168974"/>
                    <a:pt x="20057" y="162010"/>
                  </a:cubicBezTo>
                  <a:cubicBezTo>
                    <a:pt x="25189" y="156146"/>
                    <a:pt x="28487" y="160177"/>
                    <a:pt x="33986" y="164209"/>
                  </a:cubicBezTo>
                  <a:cubicBezTo>
                    <a:pt x="33986" y="154679"/>
                    <a:pt x="33986" y="146249"/>
                    <a:pt x="33986" y="138185"/>
                  </a:cubicBezTo>
                  <a:cubicBezTo>
                    <a:pt x="33986" y="135619"/>
                    <a:pt x="32519" y="133053"/>
                    <a:pt x="29587" y="133787"/>
                  </a:cubicBezTo>
                  <a:cubicBezTo>
                    <a:pt x="28121" y="134153"/>
                    <a:pt x="25555" y="136352"/>
                    <a:pt x="25922" y="137085"/>
                  </a:cubicBezTo>
                  <a:cubicBezTo>
                    <a:pt x="31786" y="152480"/>
                    <a:pt x="16392" y="149181"/>
                    <a:pt x="10894" y="154313"/>
                  </a:cubicBezTo>
                  <a:cubicBezTo>
                    <a:pt x="4296" y="160177"/>
                    <a:pt x="2097" y="157245"/>
                    <a:pt x="630" y="149181"/>
                  </a:cubicBezTo>
                  <a:cubicBezTo>
                    <a:pt x="-2302" y="131221"/>
                    <a:pt x="5029" y="123157"/>
                    <a:pt x="21890" y="126822"/>
                  </a:cubicBezTo>
                  <a:cubicBezTo>
                    <a:pt x="31053" y="128655"/>
                    <a:pt x="41683" y="112161"/>
                    <a:pt x="38384" y="100798"/>
                  </a:cubicBezTo>
                  <a:cubicBezTo>
                    <a:pt x="32153" y="79539"/>
                    <a:pt x="32153" y="79172"/>
                    <a:pt x="44249" y="61579"/>
                  </a:cubicBezTo>
                  <a:cubicBezTo>
                    <a:pt x="25189" y="63411"/>
                    <a:pt x="22623" y="59013"/>
                    <a:pt x="30320" y="33721"/>
                  </a:cubicBezTo>
                  <a:cubicBezTo>
                    <a:pt x="37284" y="35188"/>
                    <a:pt x="27021" y="46550"/>
                    <a:pt x="35818" y="45084"/>
                  </a:cubicBezTo>
                  <a:cubicBezTo>
                    <a:pt x="43882" y="43618"/>
                    <a:pt x="36185" y="36654"/>
                    <a:pt x="38384" y="32988"/>
                  </a:cubicBezTo>
                  <a:cubicBezTo>
                    <a:pt x="43882" y="23458"/>
                    <a:pt x="46448" y="12829"/>
                    <a:pt x="49014" y="0"/>
                  </a:cubicBezTo>
                  <a:cubicBezTo>
                    <a:pt x="54145" y="7697"/>
                    <a:pt x="53045" y="18693"/>
                    <a:pt x="64042" y="16128"/>
                  </a:cubicBezTo>
                  <a:cubicBezTo>
                    <a:pt x="64042" y="56447"/>
                    <a:pt x="58544" y="96400"/>
                    <a:pt x="51580" y="135986"/>
                  </a:cubicBezTo>
                  <a:cubicBezTo>
                    <a:pt x="49014" y="151014"/>
                    <a:pt x="48647" y="171173"/>
                    <a:pt x="33986" y="18436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82" name="Freeform: Shape 25481">
              <a:extLst>
                <a:ext uri="{FF2B5EF4-FFF2-40B4-BE49-F238E27FC236}">
                  <a16:creationId xmlns:a16="http://schemas.microsoft.com/office/drawing/2014/main" id="{78BF07F4-B8D1-49C6-908A-F7FD43265DE2}"/>
                </a:ext>
              </a:extLst>
            </p:cNvPr>
            <p:cNvSpPr/>
            <p:nvPr/>
          </p:nvSpPr>
          <p:spPr>
            <a:xfrm>
              <a:off x="12458602" y="6404137"/>
              <a:ext cx="39266" cy="130939"/>
            </a:xfrm>
            <a:custGeom>
              <a:avLst/>
              <a:gdLst>
                <a:gd name="connsiteX0" fmla="*/ 6598 w 39266"/>
                <a:gd name="connsiteY0" fmla="*/ 130940 h 130939"/>
                <a:gd name="connsiteX1" fmla="*/ 7331 w 39266"/>
                <a:gd name="connsiteY1" fmla="*/ 110780 h 130939"/>
                <a:gd name="connsiteX2" fmla="*/ 28224 w 39266"/>
                <a:gd name="connsiteY2" fmla="*/ 51401 h 130939"/>
                <a:gd name="connsiteX3" fmla="*/ 24925 w 39266"/>
                <a:gd name="connsiteY3" fmla="*/ 47002 h 130939"/>
                <a:gd name="connsiteX4" fmla="*/ 2199 w 39266"/>
                <a:gd name="connsiteY4" fmla="*/ 68995 h 130939"/>
                <a:gd name="connsiteX5" fmla="*/ 17594 w 39266"/>
                <a:gd name="connsiteY5" fmla="*/ 56532 h 130939"/>
                <a:gd name="connsiteX6" fmla="*/ 0 w 39266"/>
                <a:gd name="connsiteY6" fmla="*/ 48102 h 130939"/>
                <a:gd name="connsiteX7" fmla="*/ 10630 w 39266"/>
                <a:gd name="connsiteY7" fmla="*/ 10349 h 130939"/>
                <a:gd name="connsiteX8" fmla="*/ 20893 w 39266"/>
                <a:gd name="connsiteY8" fmla="*/ 452 h 130939"/>
                <a:gd name="connsiteX9" fmla="*/ 31156 w 39266"/>
                <a:gd name="connsiteY9" fmla="*/ 13648 h 130939"/>
                <a:gd name="connsiteX10" fmla="*/ 32989 w 39266"/>
                <a:gd name="connsiteY10" fmla="*/ 25377 h 130939"/>
                <a:gd name="connsiteX11" fmla="*/ 37020 w 39266"/>
                <a:gd name="connsiteY11" fmla="*/ 57632 h 130939"/>
                <a:gd name="connsiteX12" fmla="*/ 18327 w 39266"/>
                <a:gd name="connsiteY12" fmla="*/ 115179 h 130939"/>
                <a:gd name="connsiteX13" fmla="*/ 6598 w 39266"/>
                <a:gd name="connsiteY13" fmla="*/ 130940 h 13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66" h="130939">
                  <a:moveTo>
                    <a:pt x="6598" y="130940"/>
                  </a:moveTo>
                  <a:cubicBezTo>
                    <a:pt x="1100" y="123976"/>
                    <a:pt x="1466" y="115912"/>
                    <a:pt x="7331" y="110780"/>
                  </a:cubicBezTo>
                  <a:cubicBezTo>
                    <a:pt x="26391" y="95019"/>
                    <a:pt x="22359" y="71561"/>
                    <a:pt x="28224" y="51401"/>
                  </a:cubicBezTo>
                  <a:cubicBezTo>
                    <a:pt x="28590" y="50668"/>
                    <a:pt x="26391" y="48835"/>
                    <a:pt x="24925" y="47002"/>
                  </a:cubicBezTo>
                  <a:cubicBezTo>
                    <a:pt x="17961" y="75959"/>
                    <a:pt x="14295" y="79258"/>
                    <a:pt x="2199" y="68995"/>
                  </a:cubicBezTo>
                  <a:cubicBezTo>
                    <a:pt x="7331" y="64230"/>
                    <a:pt x="21259" y="70094"/>
                    <a:pt x="17594" y="56532"/>
                  </a:cubicBezTo>
                  <a:cubicBezTo>
                    <a:pt x="15395" y="47736"/>
                    <a:pt x="9897" y="43337"/>
                    <a:pt x="0" y="48102"/>
                  </a:cubicBezTo>
                  <a:cubicBezTo>
                    <a:pt x="733" y="34174"/>
                    <a:pt x="7698" y="22811"/>
                    <a:pt x="10630" y="10349"/>
                  </a:cubicBezTo>
                  <a:cubicBezTo>
                    <a:pt x="12096" y="4484"/>
                    <a:pt x="14295" y="-1747"/>
                    <a:pt x="20893" y="452"/>
                  </a:cubicBezTo>
                  <a:cubicBezTo>
                    <a:pt x="26391" y="1918"/>
                    <a:pt x="32622" y="5950"/>
                    <a:pt x="31156" y="13648"/>
                  </a:cubicBezTo>
                  <a:cubicBezTo>
                    <a:pt x="30423" y="18046"/>
                    <a:pt x="28224" y="22078"/>
                    <a:pt x="32989" y="25377"/>
                  </a:cubicBezTo>
                  <a:cubicBezTo>
                    <a:pt x="42519" y="35273"/>
                    <a:pt x="38853" y="46636"/>
                    <a:pt x="37020" y="57632"/>
                  </a:cubicBezTo>
                  <a:cubicBezTo>
                    <a:pt x="33355" y="77792"/>
                    <a:pt x="27124" y="96852"/>
                    <a:pt x="18327" y="115179"/>
                  </a:cubicBezTo>
                  <a:cubicBezTo>
                    <a:pt x="8797" y="116645"/>
                    <a:pt x="6598" y="122876"/>
                    <a:pt x="6598" y="13094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83" name="Freeform: Shape 25482">
              <a:extLst>
                <a:ext uri="{FF2B5EF4-FFF2-40B4-BE49-F238E27FC236}">
                  <a16:creationId xmlns:a16="http://schemas.microsoft.com/office/drawing/2014/main" id="{ED8E6EA4-7D99-4EC4-AA00-C30B57FFE9B1}"/>
                </a:ext>
              </a:extLst>
            </p:cNvPr>
            <p:cNvSpPr/>
            <p:nvPr/>
          </p:nvSpPr>
          <p:spPr>
            <a:xfrm>
              <a:off x="12506986" y="6147506"/>
              <a:ext cx="46225" cy="94705"/>
            </a:xfrm>
            <a:custGeom>
              <a:avLst/>
              <a:gdLst>
                <a:gd name="connsiteX0" fmla="*/ 34088 w 46225"/>
                <a:gd name="connsiteY0" fmla="*/ 94706 h 94705"/>
                <a:gd name="connsiteX1" fmla="*/ 0 w 46225"/>
                <a:gd name="connsiteY1" fmla="*/ 70514 h 94705"/>
                <a:gd name="connsiteX2" fmla="*/ 15761 w 46225"/>
                <a:gd name="connsiteY2" fmla="*/ 39725 h 94705"/>
                <a:gd name="connsiteX3" fmla="*/ 366 w 46225"/>
                <a:gd name="connsiteY3" fmla="*/ 49622 h 94705"/>
                <a:gd name="connsiteX4" fmla="*/ 8797 w 46225"/>
                <a:gd name="connsiteY4" fmla="*/ 25796 h 94705"/>
                <a:gd name="connsiteX5" fmla="*/ 20893 w 46225"/>
                <a:gd name="connsiteY5" fmla="*/ 2705 h 94705"/>
                <a:gd name="connsiteX6" fmla="*/ 32988 w 46225"/>
                <a:gd name="connsiteY6" fmla="*/ 4171 h 94705"/>
                <a:gd name="connsiteX7" fmla="*/ 45451 w 46225"/>
                <a:gd name="connsiteY7" fmla="*/ 46323 h 94705"/>
                <a:gd name="connsiteX8" fmla="*/ 34088 w 46225"/>
                <a:gd name="connsiteY8" fmla="*/ 94706 h 9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5" h="94705">
                  <a:moveTo>
                    <a:pt x="34088" y="94706"/>
                  </a:moveTo>
                  <a:cubicBezTo>
                    <a:pt x="26024" y="85542"/>
                    <a:pt x="13928" y="81144"/>
                    <a:pt x="0" y="70514"/>
                  </a:cubicBezTo>
                  <a:cubicBezTo>
                    <a:pt x="19427" y="72714"/>
                    <a:pt x="19427" y="72347"/>
                    <a:pt x="15761" y="39725"/>
                  </a:cubicBezTo>
                  <a:cubicBezTo>
                    <a:pt x="9163" y="40825"/>
                    <a:pt x="11729" y="56952"/>
                    <a:pt x="366" y="49622"/>
                  </a:cubicBezTo>
                  <a:cubicBezTo>
                    <a:pt x="-1833" y="39725"/>
                    <a:pt x="6597" y="33860"/>
                    <a:pt x="8797" y="25796"/>
                  </a:cubicBezTo>
                  <a:cubicBezTo>
                    <a:pt x="13195" y="18466"/>
                    <a:pt x="14661" y="9302"/>
                    <a:pt x="20893" y="2705"/>
                  </a:cubicBezTo>
                  <a:cubicBezTo>
                    <a:pt x="25291" y="-594"/>
                    <a:pt x="31522" y="-1694"/>
                    <a:pt x="32988" y="4171"/>
                  </a:cubicBezTo>
                  <a:cubicBezTo>
                    <a:pt x="36654" y="18466"/>
                    <a:pt x="49483" y="29828"/>
                    <a:pt x="45451" y="46323"/>
                  </a:cubicBezTo>
                  <a:cubicBezTo>
                    <a:pt x="46184" y="63550"/>
                    <a:pt x="32988" y="77478"/>
                    <a:pt x="34088" y="94706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84" name="Freeform: Shape 25483">
              <a:extLst>
                <a:ext uri="{FF2B5EF4-FFF2-40B4-BE49-F238E27FC236}">
                  <a16:creationId xmlns:a16="http://schemas.microsoft.com/office/drawing/2014/main" id="{5FD4C1D6-D760-4FC8-A573-B8779E8B9541}"/>
                </a:ext>
              </a:extLst>
            </p:cNvPr>
            <p:cNvSpPr/>
            <p:nvPr/>
          </p:nvSpPr>
          <p:spPr>
            <a:xfrm>
              <a:off x="12511987" y="6069939"/>
              <a:ext cx="29775" cy="104096"/>
            </a:xfrm>
            <a:custGeom>
              <a:avLst/>
              <a:gdLst>
                <a:gd name="connsiteX0" fmla="*/ 18091 w 29775"/>
                <a:gd name="connsiteY0" fmla="*/ 82471 h 104096"/>
                <a:gd name="connsiteX1" fmla="*/ 7095 w 29775"/>
                <a:gd name="connsiteY1" fmla="*/ 104097 h 104096"/>
                <a:gd name="connsiteX2" fmla="*/ 3796 w 29775"/>
                <a:gd name="connsiteY2" fmla="*/ 49116 h 104096"/>
                <a:gd name="connsiteX3" fmla="*/ 3063 w 29775"/>
                <a:gd name="connsiteY3" fmla="*/ 29690 h 104096"/>
                <a:gd name="connsiteX4" fmla="*/ 3796 w 29775"/>
                <a:gd name="connsiteY4" fmla="*/ 20160 h 104096"/>
                <a:gd name="connsiteX5" fmla="*/ 25055 w 29775"/>
                <a:gd name="connsiteY5" fmla="*/ 0 h 104096"/>
                <a:gd name="connsiteX6" fmla="*/ 26521 w 29775"/>
                <a:gd name="connsiteY6" fmla="*/ 22359 h 104096"/>
                <a:gd name="connsiteX7" fmla="*/ 29087 w 29775"/>
                <a:gd name="connsiteY7" fmla="*/ 71475 h 104096"/>
                <a:gd name="connsiteX8" fmla="*/ 18091 w 29775"/>
                <a:gd name="connsiteY8" fmla="*/ 82471 h 10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75" h="104096">
                  <a:moveTo>
                    <a:pt x="18091" y="82471"/>
                  </a:moveTo>
                  <a:cubicBezTo>
                    <a:pt x="12959" y="89069"/>
                    <a:pt x="14059" y="98599"/>
                    <a:pt x="7095" y="104097"/>
                  </a:cubicBezTo>
                  <a:cubicBezTo>
                    <a:pt x="-3901" y="86503"/>
                    <a:pt x="2696" y="67443"/>
                    <a:pt x="3796" y="49116"/>
                  </a:cubicBezTo>
                  <a:cubicBezTo>
                    <a:pt x="4162" y="42518"/>
                    <a:pt x="5262" y="35921"/>
                    <a:pt x="3063" y="29690"/>
                  </a:cubicBezTo>
                  <a:cubicBezTo>
                    <a:pt x="1230" y="26024"/>
                    <a:pt x="-3168" y="20160"/>
                    <a:pt x="3796" y="20160"/>
                  </a:cubicBezTo>
                  <a:cubicBezTo>
                    <a:pt x="18457" y="20160"/>
                    <a:pt x="21390" y="10263"/>
                    <a:pt x="25055" y="0"/>
                  </a:cubicBezTo>
                  <a:cubicBezTo>
                    <a:pt x="31653" y="6964"/>
                    <a:pt x="30553" y="15395"/>
                    <a:pt x="26521" y="22359"/>
                  </a:cubicBezTo>
                  <a:cubicBezTo>
                    <a:pt x="11126" y="49116"/>
                    <a:pt x="11126" y="49116"/>
                    <a:pt x="29087" y="71475"/>
                  </a:cubicBezTo>
                  <a:cubicBezTo>
                    <a:pt x="25421" y="74774"/>
                    <a:pt x="19557" y="76607"/>
                    <a:pt x="18091" y="82471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85" name="Freeform: Shape 25484">
              <a:extLst>
                <a:ext uri="{FF2B5EF4-FFF2-40B4-BE49-F238E27FC236}">
                  <a16:creationId xmlns:a16="http://schemas.microsoft.com/office/drawing/2014/main" id="{F7206AEC-8646-4352-B2EB-183AE59D949F}"/>
                </a:ext>
              </a:extLst>
            </p:cNvPr>
            <p:cNvSpPr/>
            <p:nvPr/>
          </p:nvSpPr>
          <p:spPr>
            <a:xfrm>
              <a:off x="12529781" y="6140858"/>
              <a:ext cx="28240" cy="53337"/>
            </a:xfrm>
            <a:custGeom>
              <a:avLst/>
              <a:gdLst>
                <a:gd name="connsiteX0" fmla="*/ 296 w 28240"/>
                <a:gd name="connsiteY0" fmla="*/ 11552 h 53337"/>
                <a:gd name="connsiteX1" fmla="*/ 11292 w 28240"/>
                <a:gd name="connsiteY1" fmla="*/ 190 h 53337"/>
                <a:gd name="connsiteX2" fmla="*/ 23021 w 28240"/>
                <a:gd name="connsiteY2" fmla="*/ 53338 h 53337"/>
                <a:gd name="connsiteX3" fmla="*/ 7993 w 28240"/>
                <a:gd name="connsiteY3" fmla="*/ 13019 h 53337"/>
                <a:gd name="connsiteX4" fmla="*/ 296 w 28240"/>
                <a:gd name="connsiteY4" fmla="*/ 11552 h 5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40" h="53337">
                  <a:moveTo>
                    <a:pt x="296" y="11552"/>
                  </a:moveTo>
                  <a:cubicBezTo>
                    <a:pt x="-1170" y="2756"/>
                    <a:pt x="2862" y="-910"/>
                    <a:pt x="11292" y="190"/>
                  </a:cubicBezTo>
                  <a:cubicBezTo>
                    <a:pt x="31085" y="14485"/>
                    <a:pt x="31452" y="32812"/>
                    <a:pt x="23021" y="53338"/>
                  </a:cubicBezTo>
                  <a:cubicBezTo>
                    <a:pt x="22288" y="38310"/>
                    <a:pt x="6894" y="28780"/>
                    <a:pt x="7993" y="13019"/>
                  </a:cubicBezTo>
                  <a:cubicBezTo>
                    <a:pt x="7993" y="8620"/>
                    <a:pt x="3228" y="10453"/>
                    <a:pt x="296" y="11552"/>
                  </a:cubicBezTo>
                  <a:close/>
                </a:path>
              </a:pathLst>
            </a:custGeom>
            <a:solidFill>
              <a:srgbClr val="C0A0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86" name="Freeform: Shape 25485">
              <a:extLst>
                <a:ext uri="{FF2B5EF4-FFF2-40B4-BE49-F238E27FC236}">
                  <a16:creationId xmlns:a16="http://schemas.microsoft.com/office/drawing/2014/main" id="{E3978485-7C85-4769-973A-9D9896578584}"/>
                </a:ext>
              </a:extLst>
            </p:cNvPr>
            <p:cNvSpPr/>
            <p:nvPr/>
          </p:nvSpPr>
          <p:spPr>
            <a:xfrm>
              <a:off x="12415311" y="5554352"/>
              <a:ext cx="176630" cy="331031"/>
            </a:xfrm>
            <a:custGeom>
              <a:avLst/>
              <a:gdLst>
                <a:gd name="connsiteX0" fmla="*/ 122097 w 176630"/>
                <a:gd name="connsiteY0" fmla="*/ 327552 h 331031"/>
                <a:gd name="connsiteX1" fmla="*/ 113300 w 176630"/>
                <a:gd name="connsiteY1" fmla="*/ 285034 h 331031"/>
                <a:gd name="connsiteX2" fmla="*/ 108535 w 176630"/>
                <a:gd name="connsiteY2" fmla="*/ 275137 h 331031"/>
                <a:gd name="connsiteX3" fmla="*/ 100471 w 176630"/>
                <a:gd name="connsiteY3" fmla="*/ 272938 h 331031"/>
                <a:gd name="connsiteX4" fmla="*/ 101204 w 176630"/>
                <a:gd name="connsiteY4" fmla="*/ 280269 h 331031"/>
                <a:gd name="connsiteX5" fmla="*/ 99005 w 176630"/>
                <a:gd name="connsiteY5" fmla="*/ 304460 h 331031"/>
                <a:gd name="connsiteX6" fmla="*/ 86176 w 176630"/>
                <a:gd name="connsiteY6" fmla="*/ 307393 h 331031"/>
                <a:gd name="connsiteX7" fmla="*/ 93141 w 176630"/>
                <a:gd name="connsiteY7" fmla="*/ 325353 h 331031"/>
                <a:gd name="connsiteX8" fmla="*/ 83244 w 176630"/>
                <a:gd name="connsiteY8" fmla="*/ 293464 h 331031"/>
                <a:gd name="connsiteX9" fmla="*/ 78113 w 176630"/>
                <a:gd name="connsiteY9" fmla="*/ 291998 h 331031"/>
                <a:gd name="connsiteX10" fmla="*/ 64184 w 176630"/>
                <a:gd name="connsiteY10" fmla="*/ 263042 h 331031"/>
                <a:gd name="connsiteX11" fmla="*/ 84710 w 176630"/>
                <a:gd name="connsiteY11" fmla="*/ 222356 h 331031"/>
                <a:gd name="connsiteX12" fmla="*/ 68582 w 176630"/>
                <a:gd name="connsiteY12" fmla="*/ 180204 h 331031"/>
                <a:gd name="connsiteX13" fmla="*/ 61618 w 176630"/>
                <a:gd name="connsiteY13" fmla="*/ 172140 h 331031"/>
                <a:gd name="connsiteX14" fmla="*/ 71515 w 176630"/>
                <a:gd name="connsiteY14" fmla="*/ 172873 h 331031"/>
                <a:gd name="connsiteX15" fmla="*/ 97172 w 176630"/>
                <a:gd name="connsiteY15" fmla="*/ 172873 h 331031"/>
                <a:gd name="connsiteX16" fmla="*/ 49523 w 176630"/>
                <a:gd name="connsiteY16" fmla="*/ 155279 h 331031"/>
                <a:gd name="connsiteX17" fmla="*/ 46957 w 176630"/>
                <a:gd name="connsiteY17" fmla="*/ 145383 h 331031"/>
                <a:gd name="connsiteX18" fmla="*/ 34861 w 176630"/>
                <a:gd name="connsiteY18" fmla="*/ 154546 h 331031"/>
                <a:gd name="connsiteX19" fmla="*/ 19833 w 176630"/>
                <a:gd name="connsiteY19" fmla="*/ 150881 h 331031"/>
                <a:gd name="connsiteX20" fmla="*/ 12502 w 176630"/>
                <a:gd name="connsiteY20" fmla="*/ 150881 h 331031"/>
                <a:gd name="connsiteX21" fmla="*/ 5904 w 176630"/>
                <a:gd name="connsiteY21" fmla="*/ 128155 h 331031"/>
                <a:gd name="connsiteX22" fmla="*/ 773 w 176630"/>
                <a:gd name="connsiteY22" fmla="*/ 105063 h 331031"/>
                <a:gd name="connsiteX23" fmla="*/ 12869 w 176630"/>
                <a:gd name="connsiteY23" fmla="*/ 45684 h 331031"/>
                <a:gd name="connsiteX24" fmla="*/ 48423 w 176630"/>
                <a:gd name="connsiteY24" fmla="*/ 40186 h 331031"/>
                <a:gd name="connsiteX25" fmla="*/ 54288 w 176630"/>
                <a:gd name="connsiteY25" fmla="*/ 36887 h 331031"/>
                <a:gd name="connsiteX26" fmla="*/ 82511 w 176630"/>
                <a:gd name="connsiteY26" fmla="*/ 28823 h 331031"/>
                <a:gd name="connsiteX27" fmla="*/ 111834 w 176630"/>
                <a:gd name="connsiteY27" fmla="*/ 27724 h 331031"/>
                <a:gd name="connsiteX28" fmla="*/ 126129 w 176630"/>
                <a:gd name="connsiteY28" fmla="*/ 24425 h 331031"/>
                <a:gd name="connsiteX29" fmla="*/ 159118 w 176630"/>
                <a:gd name="connsiteY29" fmla="*/ 233 h 331031"/>
                <a:gd name="connsiteX30" fmla="*/ 174879 w 176630"/>
                <a:gd name="connsiteY30" fmla="*/ 12696 h 331031"/>
                <a:gd name="connsiteX31" fmla="*/ 170847 w 176630"/>
                <a:gd name="connsiteY31" fmla="*/ 41652 h 331031"/>
                <a:gd name="connsiteX32" fmla="*/ 149588 w 176630"/>
                <a:gd name="connsiteY32" fmla="*/ 41652 h 331031"/>
                <a:gd name="connsiteX33" fmla="*/ 129794 w 176630"/>
                <a:gd name="connsiteY33" fmla="*/ 53015 h 331031"/>
                <a:gd name="connsiteX34" fmla="*/ 139324 w 176630"/>
                <a:gd name="connsiteY34" fmla="*/ 44951 h 331031"/>
                <a:gd name="connsiteX35" fmla="*/ 152886 w 176630"/>
                <a:gd name="connsiteY35" fmla="*/ 52282 h 331031"/>
                <a:gd name="connsiteX36" fmla="*/ 148121 w 176630"/>
                <a:gd name="connsiteY36" fmla="*/ 97000 h 331031"/>
                <a:gd name="connsiteX37" fmla="*/ 142257 w 176630"/>
                <a:gd name="connsiteY37" fmla="*/ 105796 h 331031"/>
                <a:gd name="connsiteX38" fmla="*/ 141524 w 176630"/>
                <a:gd name="connsiteY38" fmla="*/ 114960 h 331031"/>
                <a:gd name="connsiteX39" fmla="*/ 138592 w 176630"/>
                <a:gd name="connsiteY39" fmla="*/ 143183 h 331031"/>
                <a:gd name="connsiteX40" fmla="*/ 119531 w 176630"/>
                <a:gd name="connsiteY40" fmla="*/ 145016 h 331031"/>
                <a:gd name="connsiteX41" fmla="*/ 129428 w 176630"/>
                <a:gd name="connsiteY41" fmla="*/ 198164 h 331031"/>
                <a:gd name="connsiteX42" fmla="*/ 128328 w 176630"/>
                <a:gd name="connsiteY42" fmla="*/ 235551 h 331031"/>
                <a:gd name="connsiteX43" fmla="*/ 124663 w 176630"/>
                <a:gd name="connsiteY43" fmla="*/ 243981 h 331031"/>
                <a:gd name="connsiteX44" fmla="*/ 127595 w 176630"/>
                <a:gd name="connsiteY44" fmla="*/ 257543 h 331031"/>
                <a:gd name="connsiteX45" fmla="*/ 132360 w 176630"/>
                <a:gd name="connsiteY45" fmla="*/ 322054 h 331031"/>
                <a:gd name="connsiteX46" fmla="*/ 122097 w 176630"/>
                <a:gd name="connsiteY46" fmla="*/ 327552 h 3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6630" h="331031">
                  <a:moveTo>
                    <a:pt x="122097" y="327552"/>
                  </a:moveTo>
                  <a:cubicBezTo>
                    <a:pt x="119531" y="313257"/>
                    <a:pt x="104870" y="301895"/>
                    <a:pt x="113300" y="285034"/>
                  </a:cubicBezTo>
                  <a:cubicBezTo>
                    <a:pt x="114400" y="282835"/>
                    <a:pt x="110734" y="278436"/>
                    <a:pt x="108535" y="275137"/>
                  </a:cubicBezTo>
                  <a:cubicBezTo>
                    <a:pt x="106703" y="272205"/>
                    <a:pt x="103770" y="270739"/>
                    <a:pt x="100471" y="272938"/>
                  </a:cubicBezTo>
                  <a:cubicBezTo>
                    <a:pt x="96440" y="275504"/>
                    <a:pt x="99372" y="277703"/>
                    <a:pt x="101204" y="280269"/>
                  </a:cubicBezTo>
                  <a:cubicBezTo>
                    <a:pt x="108169" y="289066"/>
                    <a:pt x="101204" y="296397"/>
                    <a:pt x="99005" y="304460"/>
                  </a:cubicBezTo>
                  <a:cubicBezTo>
                    <a:pt x="96440" y="313624"/>
                    <a:pt x="90941" y="308492"/>
                    <a:pt x="86176" y="307393"/>
                  </a:cubicBezTo>
                  <a:cubicBezTo>
                    <a:pt x="83244" y="315457"/>
                    <a:pt x="94240" y="317656"/>
                    <a:pt x="93141" y="325353"/>
                  </a:cubicBezTo>
                  <a:cubicBezTo>
                    <a:pt x="70782" y="314723"/>
                    <a:pt x="68216" y="305560"/>
                    <a:pt x="83244" y="293464"/>
                  </a:cubicBezTo>
                  <a:cubicBezTo>
                    <a:pt x="81411" y="292731"/>
                    <a:pt x="79579" y="291998"/>
                    <a:pt x="78113" y="291998"/>
                  </a:cubicBezTo>
                  <a:cubicBezTo>
                    <a:pt x="53188" y="286500"/>
                    <a:pt x="52088" y="286133"/>
                    <a:pt x="64184" y="263042"/>
                  </a:cubicBezTo>
                  <a:cubicBezTo>
                    <a:pt x="71148" y="249480"/>
                    <a:pt x="74447" y="234452"/>
                    <a:pt x="84710" y="222356"/>
                  </a:cubicBezTo>
                  <a:cubicBezTo>
                    <a:pt x="94607" y="210993"/>
                    <a:pt x="86909" y="192300"/>
                    <a:pt x="68582" y="180204"/>
                  </a:cubicBezTo>
                  <a:cubicBezTo>
                    <a:pt x="65284" y="178005"/>
                    <a:pt x="59419" y="178005"/>
                    <a:pt x="61618" y="172140"/>
                  </a:cubicBezTo>
                  <a:cubicBezTo>
                    <a:pt x="64917" y="164076"/>
                    <a:pt x="68216" y="172506"/>
                    <a:pt x="71515" y="172873"/>
                  </a:cubicBezTo>
                  <a:cubicBezTo>
                    <a:pt x="79945" y="174339"/>
                    <a:pt x="87643" y="180204"/>
                    <a:pt x="97172" y="172873"/>
                  </a:cubicBezTo>
                  <a:cubicBezTo>
                    <a:pt x="75547" y="181670"/>
                    <a:pt x="73714" y="143550"/>
                    <a:pt x="49523" y="155279"/>
                  </a:cubicBezTo>
                  <a:cubicBezTo>
                    <a:pt x="44024" y="157845"/>
                    <a:pt x="52455" y="148315"/>
                    <a:pt x="46957" y="145383"/>
                  </a:cubicBezTo>
                  <a:cubicBezTo>
                    <a:pt x="39260" y="143183"/>
                    <a:pt x="45857" y="161144"/>
                    <a:pt x="34861" y="154546"/>
                  </a:cubicBezTo>
                  <a:cubicBezTo>
                    <a:pt x="30462" y="150148"/>
                    <a:pt x="26064" y="146482"/>
                    <a:pt x="19833" y="150881"/>
                  </a:cubicBezTo>
                  <a:cubicBezTo>
                    <a:pt x="17267" y="150881"/>
                    <a:pt x="14701" y="150881"/>
                    <a:pt x="12502" y="150881"/>
                  </a:cubicBezTo>
                  <a:cubicBezTo>
                    <a:pt x="6271" y="144650"/>
                    <a:pt x="773" y="138785"/>
                    <a:pt x="5904" y="128155"/>
                  </a:cubicBezTo>
                  <a:cubicBezTo>
                    <a:pt x="9570" y="120458"/>
                    <a:pt x="1872" y="113127"/>
                    <a:pt x="773" y="105063"/>
                  </a:cubicBezTo>
                  <a:cubicBezTo>
                    <a:pt x="-2892" y="83071"/>
                    <a:pt x="7371" y="65111"/>
                    <a:pt x="12869" y="45684"/>
                  </a:cubicBezTo>
                  <a:cubicBezTo>
                    <a:pt x="24598" y="43851"/>
                    <a:pt x="35228" y="33588"/>
                    <a:pt x="48423" y="40186"/>
                  </a:cubicBezTo>
                  <a:cubicBezTo>
                    <a:pt x="50989" y="41652"/>
                    <a:pt x="53555" y="39086"/>
                    <a:pt x="54288" y="36887"/>
                  </a:cubicBezTo>
                  <a:cubicBezTo>
                    <a:pt x="59786" y="19293"/>
                    <a:pt x="70782" y="25158"/>
                    <a:pt x="82511" y="28823"/>
                  </a:cubicBezTo>
                  <a:cubicBezTo>
                    <a:pt x="92041" y="31756"/>
                    <a:pt x="101938" y="31389"/>
                    <a:pt x="111834" y="27724"/>
                  </a:cubicBezTo>
                  <a:cubicBezTo>
                    <a:pt x="116599" y="25891"/>
                    <a:pt x="121731" y="23692"/>
                    <a:pt x="126129" y="24425"/>
                  </a:cubicBezTo>
                  <a:cubicBezTo>
                    <a:pt x="145556" y="26991"/>
                    <a:pt x="159484" y="23692"/>
                    <a:pt x="159118" y="233"/>
                  </a:cubicBezTo>
                  <a:cubicBezTo>
                    <a:pt x="168648" y="-866"/>
                    <a:pt x="175612" y="1699"/>
                    <a:pt x="174879" y="12696"/>
                  </a:cubicBezTo>
                  <a:cubicBezTo>
                    <a:pt x="174512" y="22226"/>
                    <a:pt x="181110" y="33222"/>
                    <a:pt x="170847" y="41652"/>
                  </a:cubicBezTo>
                  <a:cubicBezTo>
                    <a:pt x="163882" y="47883"/>
                    <a:pt x="156552" y="42752"/>
                    <a:pt x="149588" y="41652"/>
                  </a:cubicBezTo>
                  <a:cubicBezTo>
                    <a:pt x="140791" y="40186"/>
                    <a:pt x="131994" y="39086"/>
                    <a:pt x="129794" y="53015"/>
                  </a:cubicBezTo>
                  <a:cubicBezTo>
                    <a:pt x="136392" y="53015"/>
                    <a:pt x="136026" y="46784"/>
                    <a:pt x="139324" y="44951"/>
                  </a:cubicBezTo>
                  <a:cubicBezTo>
                    <a:pt x="147388" y="40919"/>
                    <a:pt x="152886" y="41652"/>
                    <a:pt x="152886" y="52282"/>
                  </a:cubicBezTo>
                  <a:cubicBezTo>
                    <a:pt x="152886" y="67310"/>
                    <a:pt x="149221" y="81971"/>
                    <a:pt x="148121" y="97000"/>
                  </a:cubicBezTo>
                  <a:cubicBezTo>
                    <a:pt x="147755" y="100665"/>
                    <a:pt x="146655" y="104330"/>
                    <a:pt x="142257" y="105796"/>
                  </a:cubicBezTo>
                  <a:cubicBezTo>
                    <a:pt x="133460" y="108362"/>
                    <a:pt x="136759" y="109828"/>
                    <a:pt x="141524" y="114960"/>
                  </a:cubicBezTo>
                  <a:cubicBezTo>
                    <a:pt x="149221" y="123757"/>
                    <a:pt x="141890" y="134386"/>
                    <a:pt x="138592" y="143183"/>
                  </a:cubicBezTo>
                  <a:cubicBezTo>
                    <a:pt x="134926" y="153080"/>
                    <a:pt x="127229" y="145383"/>
                    <a:pt x="119531" y="145016"/>
                  </a:cubicBezTo>
                  <a:cubicBezTo>
                    <a:pt x="137492" y="160777"/>
                    <a:pt x="132727" y="179471"/>
                    <a:pt x="129428" y="198164"/>
                  </a:cubicBezTo>
                  <a:cubicBezTo>
                    <a:pt x="127229" y="210626"/>
                    <a:pt x="126862" y="223089"/>
                    <a:pt x="128328" y="235551"/>
                  </a:cubicBezTo>
                  <a:cubicBezTo>
                    <a:pt x="127595" y="238483"/>
                    <a:pt x="126862" y="242149"/>
                    <a:pt x="124663" y="243981"/>
                  </a:cubicBezTo>
                  <a:cubicBezTo>
                    <a:pt x="115866" y="250946"/>
                    <a:pt x="121731" y="254245"/>
                    <a:pt x="127595" y="257543"/>
                  </a:cubicBezTo>
                  <a:cubicBezTo>
                    <a:pt x="133093" y="278803"/>
                    <a:pt x="125396" y="300795"/>
                    <a:pt x="132360" y="322054"/>
                  </a:cubicBezTo>
                  <a:cubicBezTo>
                    <a:pt x="134193" y="327919"/>
                    <a:pt x="130528" y="335616"/>
                    <a:pt x="122097" y="327552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87" name="Freeform: Shape 25486">
              <a:extLst>
                <a:ext uri="{FF2B5EF4-FFF2-40B4-BE49-F238E27FC236}">
                  <a16:creationId xmlns:a16="http://schemas.microsoft.com/office/drawing/2014/main" id="{1981332A-9F15-41B8-BBF6-EA6E316E26DB}"/>
                </a:ext>
              </a:extLst>
            </p:cNvPr>
            <p:cNvSpPr/>
            <p:nvPr/>
          </p:nvSpPr>
          <p:spPr>
            <a:xfrm>
              <a:off x="12528318" y="5590472"/>
              <a:ext cx="66526" cy="395581"/>
            </a:xfrm>
            <a:custGeom>
              <a:avLst/>
              <a:gdLst>
                <a:gd name="connsiteX0" fmla="*/ 9090 w 66526"/>
                <a:gd name="connsiteY0" fmla="*/ 291433 h 395581"/>
                <a:gd name="connsiteX1" fmla="*/ 13855 w 66526"/>
                <a:gd name="connsiteY1" fmla="*/ 278971 h 395581"/>
                <a:gd name="connsiteX2" fmla="*/ 12755 w 66526"/>
                <a:gd name="connsiteY2" fmla="*/ 219958 h 395581"/>
                <a:gd name="connsiteX3" fmla="*/ 12755 w 66526"/>
                <a:gd name="connsiteY3" fmla="*/ 201265 h 395581"/>
                <a:gd name="connsiteX4" fmla="*/ 15321 w 66526"/>
                <a:gd name="connsiteY4" fmla="*/ 144451 h 395581"/>
                <a:gd name="connsiteX5" fmla="*/ 10189 w 66526"/>
                <a:gd name="connsiteY5" fmla="*/ 122092 h 395581"/>
                <a:gd name="connsiteX6" fmla="*/ 2492 w 66526"/>
                <a:gd name="connsiteY6" fmla="*/ 103765 h 395581"/>
                <a:gd name="connsiteX7" fmla="*/ 20819 w 66526"/>
                <a:gd name="connsiteY7" fmla="*/ 109630 h 395581"/>
                <a:gd name="connsiteX8" fmla="*/ 25584 w 66526"/>
                <a:gd name="connsiteY8" fmla="*/ 93136 h 395581"/>
                <a:gd name="connsiteX9" fmla="*/ 20453 w 66526"/>
                <a:gd name="connsiteY9" fmla="*/ 86171 h 395581"/>
                <a:gd name="connsiteX10" fmla="*/ 16787 w 66526"/>
                <a:gd name="connsiteY10" fmla="*/ 83239 h 395581"/>
                <a:gd name="connsiteX11" fmla="*/ 20086 w 66526"/>
                <a:gd name="connsiteY11" fmla="*/ 69677 h 395581"/>
                <a:gd name="connsiteX12" fmla="*/ 34015 w 66526"/>
                <a:gd name="connsiteY12" fmla="*/ 31557 h 395581"/>
                <a:gd name="connsiteX13" fmla="*/ 35114 w 66526"/>
                <a:gd name="connsiteY13" fmla="*/ 17262 h 395581"/>
                <a:gd name="connsiteX14" fmla="*/ 33648 w 66526"/>
                <a:gd name="connsiteY14" fmla="*/ 9931 h 395581"/>
                <a:gd name="connsiteX15" fmla="*/ 25951 w 66526"/>
                <a:gd name="connsiteY15" fmla="*/ 15429 h 395581"/>
                <a:gd name="connsiteX16" fmla="*/ 20453 w 66526"/>
                <a:gd name="connsiteY16" fmla="*/ 22760 h 395581"/>
                <a:gd name="connsiteX17" fmla="*/ 10923 w 66526"/>
                <a:gd name="connsiteY17" fmla="*/ 17262 h 395581"/>
                <a:gd name="connsiteX18" fmla="*/ 23752 w 66526"/>
                <a:gd name="connsiteY18" fmla="*/ 35 h 395581"/>
                <a:gd name="connsiteX19" fmla="*/ 58573 w 66526"/>
                <a:gd name="connsiteY19" fmla="*/ 5533 h 395581"/>
                <a:gd name="connsiteX20" fmla="*/ 54907 w 66526"/>
                <a:gd name="connsiteY20" fmla="*/ 23127 h 395581"/>
                <a:gd name="connsiteX21" fmla="*/ 52708 w 66526"/>
                <a:gd name="connsiteY21" fmla="*/ 27525 h 395581"/>
                <a:gd name="connsiteX22" fmla="*/ 65170 w 66526"/>
                <a:gd name="connsiteY22" fmla="*/ 69677 h 395581"/>
                <a:gd name="connsiteX23" fmla="*/ 64071 w 66526"/>
                <a:gd name="connsiteY23" fmla="*/ 77375 h 395581"/>
                <a:gd name="connsiteX24" fmla="*/ 49776 w 66526"/>
                <a:gd name="connsiteY24" fmla="*/ 173774 h 395581"/>
                <a:gd name="connsiteX25" fmla="*/ 43178 w 66526"/>
                <a:gd name="connsiteY25" fmla="*/ 275672 h 395581"/>
                <a:gd name="connsiteX26" fmla="*/ 44278 w 66526"/>
                <a:gd name="connsiteY26" fmla="*/ 307561 h 395581"/>
                <a:gd name="connsiteX27" fmla="*/ 27783 w 66526"/>
                <a:gd name="connsiteY27" fmla="*/ 387833 h 395581"/>
                <a:gd name="connsiteX28" fmla="*/ 23752 w 66526"/>
                <a:gd name="connsiteY28" fmla="*/ 391865 h 395581"/>
                <a:gd name="connsiteX29" fmla="*/ 2126 w 66526"/>
                <a:gd name="connsiteY29" fmla="*/ 386367 h 395581"/>
                <a:gd name="connsiteX30" fmla="*/ 10556 w 66526"/>
                <a:gd name="connsiteY30" fmla="*/ 371705 h 395581"/>
                <a:gd name="connsiteX31" fmla="*/ 16787 w 66526"/>
                <a:gd name="connsiteY31" fmla="*/ 363275 h 395581"/>
                <a:gd name="connsiteX32" fmla="*/ 18987 w 66526"/>
                <a:gd name="connsiteY32" fmla="*/ 318923 h 395581"/>
                <a:gd name="connsiteX33" fmla="*/ 9090 w 66526"/>
                <a:gd name="connsiteY33" fmla="*/ 291433 h 39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26" h="395581">
                  <a:moveTo>
                    <a:pt x="9090" y="291433"/>
                  </a:moveTo>
                  <a:cubicBezTo>
                    <a:pt x="24485" y="292899"/>
                    <a:pt x="15688" y="283003"/>
                    <a:pt x="13855" y="278971"/>
                  </a:cubicBezTo>
                  <a:cubicBezTo>
                    <a:pt x="5791" y="259178"/>
                    <a:pt x="13122" y="239751"/>
                    <a:pt x="12755" y="219958"/>
                  </a:cubicBezTo>
                  <a:cubicBezTo>
                    <a:pt x="6524" y="213727"/>
                    <a:pt x="12755" y="207496"/>
                    <a:pt x="12755" y="201265"/>
                  </a:cubicBezTo>
                  <a:cubicBezTo>
                    <a:pt x="7257" y="182204"/>
                    <a:pt x="9457" y="163511"/>
                    <a:pt x="15321" y="144451"/>
                  </a:cubicBezTo>
                  <a:cubicBezTo>
                    <a:pt x="17520" y="137120"/>
                    <a:pt x="17154" y="127590"/>
                    <a:pt x="10189" y="122092"/>
                  </a:cubicBezTo>
                  <a:cubicBezTo>
                    <a:pt x="3958" y="116961"/>
                    <a:pt x="-2639" y="110363"/>
                    <a:pt x="2492" y="103765"/>
                  </a:cubicBezTo>
                  <a:cubicBezTo>
                    <a:pt x="9457" y="94968"/>
                    <a:pt x="13488" y="109996"/>
                    <a:pt x="20819" y="109630"/>
                  </a:cubicBezTo>
                  <a:cubicBezTo>
                    <a:pt x="24485" y="104865"/>
                    <a:pt x="18253" y="96801"/>
                    <a:pt x="25584" y="93136"/>
                  </a:cubicBezTo>
                  <a:cubicBezTo>
                    <a:pt x="25951" y="93136"/>
                    <a:pt x="34015" y="80307"/>
                    <a:pt x="20453" y="86171"/>
                  </a:cubicBezTo>
                  <a:cubicBezTo>
                    <a:pt x="19720" y="86538"/>
                    <a:pt x="16787" y="84339"/>
                    <a:pt x="16787" y="83239"/>
                  </a:cubicBezTo>
                  <a:cubicBezTo>
                    <a:pt x="16054" y="78474"/>
                    <a:pt x="14588" y="71876"/>
                    <a:pt x="20086" y="69677"/>
                  </a:cubicBezTo>
                  <a:cubicBezTo>
                    <a:pt x="38780" y="61980"/>
                    <a:pt x="28516" y="44019"/>
                    <a:pt x="34015" y="31557"/>
                  </a:cubicBezTo>
                  <a:cubicBezTo>
                    <a:pt x="35481" y="28258"/>
                    <a:pt x="34381" y="22027"/>
                    <a:pt x="35114" y="17262"/>
                  </a:cubicBezTo>
                  <a:cubicBezTo>
                    <a:pt x="35481" y="14696"/>
                    <a:pt x="38780" y="11031"/>
                    <a:pt x="33648" y="9931"/>
                  </a:cubicBezTo>
                  <a:cubicBezTo>
                    <a:pt x="29616" y="8832"/>
                    <a:pt x="26317" y="11031"/>
                    <a:pt x="25951" y="15429"/>
                  </a:cubicBezTo>
                  <a:cubicBezTo>
                    <a:pt x="25584" y="19095"/>
                    <a:pt x="32182" y="28258"/>
                    <a:pt x="20453" y="22760"/>
                  </a:cubicBezTo>
                  <a:cubicBezTo>
                    <a:pt x="17154" y="21294"/>
                    <a:pt x="7990" y="27525"/>
                    <a:pt x="10923" y="17262"/>
                  </a:cubicBezTo>
                  <a:cubicBezTo>
                    <a:pt x="12755" y="10298"/>
                    <a:pt x="11656" y="-698"/>
                    <a:pt x="23752" y="35"/>
                  </a:cubicBezTo>
                  <a:cubicBezTo>
                    <a:pt x="35481" y="768"/>
                    <a:pt x="46843" y="3700"/>
                    <a:pt x="58573" y="5533"/>
                  </a:cubicBezTo>
                  <a:cubicBezTo>
                    <a:pt x="58206" y="11764"/>
                    <a:pt x="64437" y="19095"/>
                    <a:pt x="54907" y="23127"/>
                  </a:cubicBezTo>
                  <a:cubicBezTo>
                    <a:pt x="53808" y="23493"/>
                    <a:pt x="52341" y="27525"/>
                    <a:pt x="52708" y="27525"/>
                  </a:cubicBezTo>
                  <a:cubicBezTo>
                    <a:pt x="70302" y="37788"/>
                    <a:pt x="54174" y="57581"/>
                    <a:pt x="65170" y="69677"/>
                  </a:cubicBezTo>
                  <a:cubicBezTo>
                    <a:pt x="68469" y="73343"/>
                    <a:pt x="64804" y="74809"/>
                    <a:pt x="64071" y="77375"/>
                  </a:cubicBezTo>
                  <a:cubicBezTo>
                    <a:pt x="57107" y="109263"/>
                    <a:pt x="49776" y="140419"/>
                    <a:pt x="49776" y="173774"/>
                  </a:cubicBezTo>
                  <a:cubicBezTo>
                    <a:pt x="49776" y="207496"/>
                    <a:pt x="41712" y="241584"/>
                    <a:pt x="43178" y="275672"/>
                  </a:cubicBezTo>
                  <a:cubicBezTo>
                    <a:pt x="52708" y="285935"/>
                    <a:pt x="43911" y="296931"/>
                    <a:pt x="44278" y="307561"/>
                  </a:cubicBezTo>
                  <a:cubicBezTo>
                    <a:pt x="45377" y="335418"/>
                    <a:pt x="39879" y="362542"/>
                    <a:pt x="27783" y="387833"/>
                  </a:cubicBezTo>
                  <a:cubicBezTo>
                    <a:pt x="26317" y="389299"/>
                    <a:pt x="25218" y="390398"/>
                    <a:pt x="23752" y="391865"/>
                  </a:cubicBezTo>
                  <a:cubicBezTo>
                    <a:pt x="14221" y="399195"/>
                    <a:pt x="7624" y="394797"/>
                    <a:pt x="2126" y="386367"/>
                  </a:cubicBezTo>
                  <a:cubicBezTo>
                    <a:pt x="-4838" y="375737"/>
                    <a:pt x="7257" y="376103"/>
                    <a:pt x="10556" y="371705"/>
                  </a:cubicBezTo>
                  <a:cubicBezTo>
                    <a:pt x="12755" y="368773"/>
                    <a:pt x="16787" y="367673"/>
                    <a:pt x="16787" y="363275"/>
                  </a:cubicBezTo>
                  <a:cubicBezTo>
                    <a:pt x="16787" y="348613"/>
                    <a:pt x="10923" y="334318"/>
                    <a:pt x="18987" y="318923"/>
                  </a:cubicBezTo>
                  <a:cubicBezTo>
                    <a:pt x="18987" y="317457"/>
                    <a:pt x="7257" y="302796"/>
                    <a:pt x="9090" y="291433"/>
                  </a:cubicBezTo>
                  <a:close/>
                </a:path>
              </a:pathLst>
            </a:custGeom>
            <a:solidFill>
              <a:srgbClr val="845C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88" name="Freeform: Shape 25487">
              <a:extLst>
                <a:ext uri="{FF2B5EF4-FFF2-40B4-BE49-F238E27FC236}">
                  <a16:creationId xmlns:a16="http://schemas.microsoft.com/office/drawing/2014/main" id="{0F9ADC9E-7B18-48A0-927F-B26379404F56}"/>
                </a:ext>
              </a:extLst>
            </p:cNvPr>
            <p:cNvSpPr/>
            <p:nvPr/>
          </p:nvSpPr>
          <p:spPr>
            <a:xfrm>
              <a:off x="12555369" y="5716229"/>
              <a:ext cx="60845" cy="263192"/>
            </a:xfrm>
            <a:custGeom>
              <a:avLst/>
              <a:gdLst>
                <a:gd name="connsiteX0" fmla="*/ 0 w 60845"/>
                <a:gd name="connsiteY0" fmla="*/ 262808 h 263192"/>
                <a:gd name="connsiteX1" fmla="*/ 15395 w 60845"/>
                <a:gd name="connsiteY1" fmla="*/ 150647 h 263192"/>
                <a:gd name="connsiteX2" fmla="*/ 24191 w 60845"/>
                <a:gd name="connsiteY2" fmla="*/ 107762 h 263192"/>
                <a:gd name="connsiteX3" fmla="*/ 23825 w 60845"/>
                <a:gd name="connsiteY3" fmla="*/ 105930 h 263192"/>
                <a:gd name="connsiteX4" fmla="*/ 29690 w 60845"/>
                <a:gd name="connsiteY4" fmla="*/ 55714 h 263192"/>
                <a:gd name="connsiteX5" fmla="*/ 60845 w 60845"/>
                <a:gd name="connsiteY5" fmla="*/ 0 h 263192"/>
                <a:gd name="connsiteX6" fmla="*/ 47283 w 60845"/>
                <a:gd name="connsiteY6" fmla="*/ 61579 h 263192"/>
                <a:gd name="connsiteX7" fmla="*/ 49116 w 60845"/>
                <a:gd name="connsiteY7" fmla="*/ 83204 h 263192"/>
                <a:gd name="connsiteX8" fmla="*/ 49116 w 60845"/>
                <a:gd name="connsiteY8" fmla="*/ 93467 h 263192"/>
                <a:gd name="connsiteX9" fmla="*/ 39586 w 60845"/>
                <a:gd name="connsiteY9" fmla="*/ 104097 h 263192"/>
                <a:gd name="connsiteX10" fmla="*/ 20893 w 60845"/>
                <a:gd name="connsiteY10" fmla="*/ 175572 h 263192"/>
                <a:gd name="connsiteX11" fmla="*/ 16861 w 60845"/>
                <a:gd name="connsiteY11" fmla="*/ 220656 h 263192"/>
                <a:gd name="connsiteX12" fmla="*/ 8430 w 60845"/>
                <a:gd name="connsiteY12" fmla="*/ 261342 h 263192"/>
                <a:gd name="connsiteX13" fmla="*/ 0 w 60845"/>
                <a:gd name="connsiteY13" fmla="*/ 262808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845" h="263192">
                  <a:moveTo>
                    <a:pt x="0" y="262808"/>
                  </a:moveTo>
                  <a:cubicBezTo>
                    <a:pt x="9163" y="225788"/>
                    <a:pt x="15028" y="188767"/>
                    <a:pt x="15395" y="150647"/>
                  </a:cubicBezTo>
                  <a:cubicBezTo>
                    <a:pt x="27857" y="138185"/>
                    <a:pt x="16128" y="120958"/>
                    <a:pt x="24191" y="107762"/>
                  </a:cubicBezTo>
                  <a:cubicBezTo>
                    <a:pt x="24558" y="107396"/>
                    <a:pt x="23825" y="106663"/>
                    <a:pt x="23825" y="105930"/>
                  </a:cubicBezTo>
                  <a:cubicBezTo>
                    <a:pt x="23825" y="89069"/>
                    <a:pt x="33355" y="75140"/>
                    <a:pt x="29690" y="55714"/>
                  </a:cubicBezTo>
                  <a:cubicBezTo>
                    <a:pt x="26024" y="35188"/>
                    <a:pt x="43252" y="15028"/>
                    <a:pt x="60845" y="0"/>
                  </a:cubicBezTo>
                  <a:cubicBezTo>
                    <a:pt x="60479" y="21626"/>
                    <a:pt x="55347" y="41785"/>
                    <a:pt x="47283" y="61579"/>
                  </a:cubicBezTo>
                  <a:cubicBezTo>
                    <a:pt x="44351" y="68909"/>
                    <a:pt x="36287" y="76973"/>
                    <a:pt x="49116" y="83204"/>
                  </a:cubicBezTo>
                  <a:cubicBezTo>
                    <a:pt x="54614" y="85770"/>
                    <a:pt x="53148" y="89802"/>
                    <a:pt x="49116" y="93467"/>
                  </a:cubicBezTo>
                  <a:cubicBezTo>
                    <a:pt x="45451" y="96766"/>
                    <a:pt x="38853" y="101165"/>
                    <a:pt x="39586" y="104097"/>
                  </a:cubicBezTo>
                  <a:cubicBezTo>
                    <a:pt x="43985" y="131221"/>
                    <a:pt x="22359" y="151380"/>
                    <a:pt x="20893" y="175572"/>
                  </a:cubicBezTo>
                  <a:cubicBezTo>
                    <a:pt x="19793" y="190600"/>
                    <a:pt x="15028" y="206361"/>
                    <a:pt x="16861" y="220656"/>
                  </a:cubicBezTo>
                  <a:cubicBezTo>
                    <a:pt x="19060" y="236417"/>
                    <a:pt x="7331" y="247047"/>
                    <a:pt x="8430" y="261342"/>
                  </a:cubicBezTo>
                  <a:cubicBezTo>
                    <a:pt x="8797" y="263908"/>
                    <a:pt x="2932" y="263175"/>
                    <a:pt x="0" y="262808"/>
                  </a:cubicBezTo>
                  <a:close/>
                </a:path>
              </a:pathLst>
            </a:custGeom>
            <a:solidFill>
              <a:srgbClr val="B1AC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89" name="Freeform: Shape 25488">
              <a:extLst>
                <a:ext uri="{FF2B5EF4-FFF2-40B4-BE49-F238E27FC236}">
                  <a16:creationId xmlns:a16="http://schemas.microsoft.com/office/drawing/2014/main" id="{4F4C9C23-F11D-4E9E-B61E-5E33BE546F60}"/>
                </a:ext>
              </a:extLst>
            </p:cNvPr>
            <p:cNvSpPr/>
            <p:nvPr/>
          </p:nvSpPr>
          <p:spPr>
            <a:xfrm>
              <a:off x="12574795" y="5506202"/>
              <a:ext cx="12462" cy="27374"/>
            </a:xfrm>
            <a:custGeom>
              <a:avLst/>
              <a:gdLst>
                <a:gd name="connsiteX0" fmla="*/ 0 w 12462"/>
                <a:gd name="connsiteY0" fmla="*/ 26024 h 27374"/>
                <a:gd name="connsiteX1" fmla="*/ 4032 w 12462"/>
                <a:gd name="connsiteY1" fmla="*/ 0 h 27374"/>
                <a:gd name="connsiteX2" fmla="*/ 10996 w 12462"/>
                <a:gd name="connsiteY2" fmla="*/ 22725 h 27374"/>
                <a:gd name="connsiteX3" fmla="*/ 0 w 12462"/>
                <a:gd name="connsiteY3" fmla="*/ 26024 h 2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62" h="27374">
                  <a:moveTo>
                    <a:pt x="0" y="26024"/>
                  </a:moveTo>
                  <a:cubicBezTo>
                    <a:pt x="1466" y="17227"/>
                    <a:pt x="4765" y="9163"/>
                    <a:pt x="4032" y="0"/>
                  </a:cubicBezTo>
                  <a:cubicBezTo>
                    <a:pt x="17594" y="4032"/>
                    <a:pt x="10630" y="15028"/>
                    <a:pt x="10996" y="22725"/>
                  </a:cubicBezTo>
                  <a:cubicBezTo>
                    <a:pt x="10996" y="31522"/>
                    <a:pt x="3665" y="24925"/>
                    <a:pt x="0" y="26024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90" name="Freeform: Shape 25489">
              <a:extLst>
                <a:ext uri="{FF2B5EF4-FFF2-40B4-BE49-F238E27FC236}">
                  <a16:creationId xmlns:a16="http://schemas.microsoft.com/office/drawing/2014/main" id="{40988A4F-743E-434E-ABE1-4CED2EDFDA32}"/>
                </a:ext>
              </a:extLst>
            </p:cNvPr>
            <p:cNvSpPr/>
            <p:nvPr/>
          </p:nvSpPr>
          <p:spPr>
            <a:xfrm>
              <a:off x="12134762" y="5294163"/>
              <a:ext cx="298296" cy="272357"/>
            </a:xfrm>
            <a:custGeom>
              <a:avLst/>
              <a:gdLst>
                <a:gd name="connsiteX0" fmla="*/ 7884 w 298296"/>
                <a:gd name="connsiteY0" fmla="*/ 76786 h 272357"/>
                <a:gd name="connsiteX1" fmla="*/ 8251 w 298296"/>
                <a:gd name="connsiteY1" fmla="*/ 69455 h 272357"/>
                <a:gd name="connsiteX2" fmla="*/ 17781 w 298296"/>
                <a:gd name="connsiteY2" fmla="*/ 65057 h 272357"/>
                <a:gd name="connsiteX3" fmla="*/ 66164 w 298296"/>
                <a:gd name="connsiteY3" fmla="*/ 53694 h 272357"/>
                <a:gd name="connsiteX4" fmla="*/ 102818 w 298296"/>
                <a:gd name="connsiteY4" fmla="*/ 33901 h 272357"/>
                <a:gd name="connsiteX5" fmla="*/ 114180 w 298296"/>
                <a:gd name="connsiteY5" fmla="*/ 20706 h 272357"/>
                <a:gd name="connsiteX6" fmla="*/ 158531 w 298296"/>
                <a:gd name="connsiteY6" fmla="*/ 180 h 272357"/>
                <a:gd name="connsiteX7" fmla="*/ 219743 w 298296"/>
                <a:gd name="connsiteY7" fmla="*/ 1279 h 272357"/>
                <a:gd name="connsiteX8" fmla="*/ 231839 w 298296"/>
                <a:gd name="connsiteY8" fmla="*/ 11909 h 272357"/>
                <a:gd name="connsiteX9" fmla="*/ 227074 w 298296"/>
                <a:gd name="connsiteY9" fmla="*/ 24005 h 272357"/>
                <a:gd name="connsiteX10" fmla="*/ 236238 w 298296"/>
                <a:gd name="connsiteY10" fmla="*/ 38300 h 272357"/>
                <a:gd name="connsiteX11" fmla="*/ 267027 w 298296"/>
                <a:gd name="connsiteY11" fmla="*/ 86316 h 272357"/>
                <a:gd name="connsiteX12" fmla="*/ 292318 w 298296"/>
                <a:gd name="connsiteY12" fmla="*/ 91448 h 272357"/>
                <a:gd name="connsiteX13" fmla="*/ 287186 w 298296"/>
                <a:gd name="connsiteY13" fmla="*/ 121870 h 272357"/>
                <a:gd name="connsiteX14" fmla="*/ 291218 w 298296"/>
                <a:gd name="connsiteY14" fmla="*/ 137998 h 272357"/>
                <a:gd name="connsiteX15" fmla="*/ 297816 w 298296"/>
                <a:gd name="connsiteY15" fmla="*/ 151927 h 272357"/>
                <a:gd name="connsiteX16" fmla="*/ 290485 w 298296"/>
                <a:gd name="connsiteY16" fmla="*/ 174652 h 272357"/>
                <a:gd name="connsiteX17" fmla="*/ 240270 w 298296"/>
                <a:gd name="connsiteY17" fmla="*/ 198844 h 272357"/>
                <a:gd name="connsiteX18" fmla="*/ 222309 w 298296"/>
                <a:gd name="connsiteY18" fmla="*/ 217904 h 272357"/>
                <a:gd name="connsiteX19" fmla="*/ 214245 w 298296"/>
                <a:gd name="connsiteY19" fmla="*/ 230732 h 272357"/>
                <a:gd name="connsiteX20" fmla="*/ 202883 w 298296"/>
                <a:gd name="connsiteY20" fmla="*/ 222302 h 272357"/>
                <a:gd name="connsiteX21" fmla="*/ 190054 w 298296"/>
                <a:gd name="connsiteY21" fmla="*/ 199577 h 272357"/>
                <a:gd name="connsiteX22" fmla="*/ 169528 w 298296"/>
                <a:gd name="connsiteY22" fmla="*/ 226334 h 272357"/>
                <a:gd name="connsiteX23" fmla="*/ 157065 w 298296"/>
                <a:gd name="connsiteY23" fmla="*/ 237330 h 272357"/>
                <a:gd name="connsiteX24" fmla="*/ 110881 w 298296"/>
                <a:gd name="connsiteY24" fmla="*/ 252358 h 272357"/>
                <a:gd name="connsiteX25" fmla="*/ 103184 w 298296"/>
                <a:gd name="connsiteY25" fmla="*/ 234031 h 272357"/>
                <a:gd name="connsiteX26" fmla="*/ 103551 w 298296"/>
                <a:gd name="connsiteY26" fmla="*/ 254558 h 272357"/>
                <a:gd name="connsiteX27" fmla="*/ 101718 w 298296"/>
                <a:gd name="connsiteY27" fmla="*/ 271052 h 272357"/>
                <a:gd name="connsiteX28" fmla="*/ 85590 w 298296"/>
                <a:gd name="connsiteY28" fmla="*/ 261155 h 272357"/>
                <a:gd name="connsiteX29" fmla="*/ 84491 w 298296"/>
                <a:gd name="connsiteY29" fmla="*/ 257490 h 272357"/>
                <a:gd name="connsiteX30" fmla="*/ 71295 w 298296"/>
                <a:gd name="connsiteY30" fmla="*/ 254191 h 272357"/>
                <a:gd name="connsiteX31" fmla="*/ 12283 w 298296"/>
                <a:gd name="connsiteY31" fmla="*/ 268486 h 272357"/>
                <a:gd name="connsiteX32" fmla="*/ 6418 w 298296"/>
                <a:gd name="connsiteY32" fmla="*/ 236597 h 272357"/>
                <a:gd name="connsiteX33" fmla="*/ 6051 w 298296"/>
                <a:gd name="connsiteY33" fmla="*/ 231099 h 272357"/>
                <a:gd name="connsiteX34" fmla="*/ 3119 w 298296"/>
                <a:gd name="connsiteY34" fmla="*/ 116372 h 272357"/>
                <a:gd name="connsiteX35" fmla="*/ 7884 w 298296"/>
                <a:gd name="connsiteY35" fmla="*/ 76786 h 27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296" h="272357">
                  <a:moveTo>
                    <a:pt x="7884" y="76786"/>
                  </a:moveTo>
                  <a:cubicBezTo>
                    <a:pt x="7884" y="74220"/>
                    <a:pt x="7884" y="72021"/>
                    <a:pt x="8251" y="69455"/>
                  </a:cubicBezTo>
                  <a:cubicBezTo>
                    <a:pt x="10816" y="66523"/>
                    <a:pt x="14115" y="63224"/>
                    <a:pt x="17781" y="65057"/>
                  </a:cubicBezTo>
                  <a:cubicBezTo>
                    <a:pt x="37940" y="77519"/>
                    <a:pt x="50769" y="63591"/>
                    <a:pt x="66164" y="53694"/>
                  </a:cubicBezTo>
                  <a:cubicBezTo>
                    <a:pt x="77526" y="46364"/>
                    <a:pt x="85590" y="31702"/>
                    <a:pt x="102818" y="33901"/>
                  </a:cubicBezTo>
                  <a:cubicBezTo>
                    <a:pt x="109782" y="34634"/>
                    <a:pt x="110515" y="25104"/>
                    <a:pt x="114180" y="20706"/>
                  </a:cubicBezTo>
                  <a:cubicBezTo>
                    <a:pt x="125176" y="6044"/>
                    <a:pt x="141304" y="913"/>
                    <a:pt x="158531" y="180"/>
                  </a:cubicBezTo>
                  <a:cubicBezTo>
                    <a:pt x="178691" y="-920"/>
                    <a:pt x="199217" y="3478"/>
                    <a:pt x="219743" y="1279"/>
                  </a:cubicBezTo>
                  <a:cubicBezTo>
                    <a:pt x="225974" y="546"/>
                    <a:pt x="232206" y="3112"/>
                    <a:pt x="231839" y="11909"/>
                  </a:cubicBezTo>
                  <a:cubicBezTo>
                    <a:pt x="230373" y="15941"/>
                    <a:pt x="228174" y="19606"/>
                    <a:pt x="227074" y="24005"/>
                  </a:cubicBezTo>
                  <a:cubicBezTo>
                    <a:pt x="223775" y="32802"/>
                    <a:pt x="224875" y="37200"/>
                    <a:pt x="236238" y="38300"/>
                  </a:cubicBezTo>
                  <a:cubicBezTo>
                    <a:pt x="262995" y="40499"/>
                    <a:pt x="274724" y="59192"/>
                    <a:pt x="267027" y="86316"/>
                  </a:cubicBezTo>
                  <a:cubicBezTo>
                    <a:pt x="275091" y="89615"/>
                    <a:pt x="285720" y="81185"/>
                    <a:pt x="292318" y="91448"/>
                  </a:cubicBezTo>
                  <a:cubicBezTo>
                    <a:pt x="295983" y="102444"/>
                    <a:pt x="296716" y="112707"/>
                    <a:pt x="287186" y="121870"/>
                  </a:cubicBezTo>
                  <a:cubicBezTo>
                    <a:pt x="281322" y="127735"/>
                    <a:pt x="280589" y="134333"/>
                    <a:pt x="291218" y="137998"/>
                  </a:cubicBezTo>
                  <a:cubicBezTo>
                    <a:pt x="295983" y="139464"/>
                    <a:pt x="299649" y="145329"/>
                    <a:pt x="297816" y="151927"/>
                  </a:cubicBezTo>
                  <a:cubicBezTo>
                    <a:pt x="292685" y="158524"/>
                    <a:pt x="293784" y="167321"/>
                    <a:pt x="290485" y="174652"/>
                  </a:cubicBezTo>
                  <a:cubicBezTo>
                    <a:pt x="278756" y="192612"/>
                    <a:pt x="258230" y="194445"/>
                    <a:pt x="240270" y="198844"/>
                  </a:cubicBezTo>
                  <a:cubicBezTo>
                    <a:pt x="228540" y="201776"/>
                    <a:pt x="222309" y="205808"/>
                    <a:pt x="222309" y="217904"/>
                  </a:cubicBezTo>
                  <a:cubicBezTo>
                    <a:pt x="222309" y="223768"/>
                    <a:pt x="221210" y="229633"/>
                    <a:pt x="214245" y="230732"/>
                  </a:cubicBezTo>
                  <a:cubicBezTo>
                    <a:pt x="208381" y="231832"/>
                    <a:pt x="205448" y="226701"/>
                    <a:pt x="202883" y="222302"/>
                  </a:cubicBezTo>
                  <a:cubicBezTo>
                    <a:pt x="198118" y="214971"/>
                    <a:pt x="194452" y="206907"/>
                    <a:pt x="190054" y="199577"/>
                  </a:cubicBezTo>
                  <a:cubicBezTo>
                    <a:pt x="186022" y="210939"/>
                    <a:pt x="177591" y="218637"/>
                    <a:pt x="169528" y="226334"/>
                  </a:cubicBezTo>
                  <a:cubicBezTo>
                    <a:pt x="165496" y="229999"/>
                    <a:pt x="159631" y="232565"/>
                    <a:pt x="157065" y="237330"/>
                  </a:cubicBezTo>
                  <a:cubicBezTo>
                    <a:pt x="146436" y="257490"/>
                    <a:pt x="127742" y="252725"/>
                    <a:pt x="110881" y="252358"/>
                  </a:cubicBezTo>
                  <a:cubicBezTo>
                    <a:pt x="99519" y="251992"/>
                    <a:pt x="102085" y="243195"/>
                    <a:pt x="103184" y="234031"/>
                  </a:cubicBezTo>
                  <a:cubicBezTo>
                    <a:pt x="99519" y="242095"/>
                    <a:pt x="100985" y="248693"/>
                    <a:pt x="103551" y="254558"/>
                  </a:cubicBezTo>
                  <a:cubicBezTo>
                    <a:pt x="106116" y="260789"/>
                    <a:pt x="112348" y="266653"/>
                    <a:pt x="101718" y="271052"/>
                  </a:cubicBezTo>
                  <a:cubicBezTo>
                    <a:pt x="91821" y="275084"/>
                    <a:pt x="88156" y="269219"/>
                    <a:pt x="85590" y="261155"/>
                  </a:cubicBezTo>
                  <a:cubicBezTo>
                    <a:pt x="85224" y="260056"/>
                    <a:pt x="84857" y="258589"/>
                    <a:pt x="84491" y="257490"/>
                  </a:cubicBezTo>
                  <a:cubicBezTo>
                    <a:pt x="83391" y="243561"/>
                    <a:pt x="73494" y="251992"/>
                    <a:pt x="71295" y="254191"/>
                  </a:cubicBezTo>
                  <a:cubicBezTo>
                    <a:pt x="54068" y="269952"/>
                    <a:pt x="32442" y="266287"/>
                    <a:pt x="12283" y="268486"/>
                  </a:cubicBezTo>
                  <a:cubicBezTo>
                    <a:pt x="3486" y="258956"/>
                    <a:pt x="1653" y="248326"/>
                    <a:pt x="6418" y="236597"/>
                  </a:cubicBezTo>
                  <a:cubicBezTo>
                    <a:pt x="7151" y="235131"/>
                    <a:pt x="6051" y="232932"/>
                    <a:pt x="6051" y="231099"/>
                  </a:cubicBezTo>
                  <a:cubicBezTo>
                    <a:pt x="6784" y="192612"/>
                    <a:pt x="7517" y="154126"/>
                    <a:pt x="3119" y="116372"/>
                  </a:cubicBezTo>
                  <a:cubicBezTo>
                    <a:pt x="187" y="101711"/>
                    <a:pt x="-3845" y="88882"/>
                    <a:pt x="7884" y="7678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91" name="Freeform: Shape 25490">
              <a:extLst>
                <a:ext uri="{FF2B5EF4-FFF2-40B4-BE49-F238E27FC236}">
                  <a16:creationId xmlns:a16="http://schemas.microsoft.com/office/drawing/2014/main" id="{E138E37D-7DA3-4C39-A9B2-44C119592BB0}"/>
                </a:ext>
              </a:extLst>
            </p:cNvPr>
            <p:cNvSpPr/>
            <p:nvPr/>
          </p:nvSpPr>
          <p:spPr>
            <a:xfrm>
              <a:off x="12325945" y="5587208"/>
              <a:ext cx="116624" cy="319255"/>
            </a:xfrm>
            <a:custGeom>
              <a:avLst/>
              <a:gdLst>
                <a:gd name="connsiteX0" fmla="*/ 102235 w 116624"/>
                <a:gd name="connsiteY0" fmla="*/ 12829 h 319255"/>
                <a:gd name="connsiteX1" fmla="*/ 101868 w 116624"/>
                <a:gd name="connsiteY1" fmla="*/ 30423 h 319255"/>
                <a:gd name="connsiteX2" fmla="*/ 104434 w 116624"/>
                <a:gd name="connsiteY2" fmla="*/ 90902 h 319255"/>
                <a:gd name="connsiteX3" fmla="*/ 104434 w 116624"/>
                <a:gd name="connsiteY3" fmla="*/ 96033 h 319255"/>
                <a:gd name="connsiteX4" fmla="*/ 102235 w 116624"/>
                <a:gd name="connsiteY4" fmla="*/ 118025 h 319255"/>
                <a:gd name="connsiteX5" fmla="*/ 98936 w 116624"/>
                <a:gd name="connsiteY5" fmla="*/ 164209 h 319255"/>
                <a:gd name="connsiteX6" fmla="*/ 104434 w 116624"/>
                <a:gd name="connsiteY6" fmla="*/ 155779 h 319255"/>
                <a:gd name="connsiteX7" fmla="*/ 116530 w 116624"/>
                <a:gd name="connsiteY7" fmla="*/ 171540 h 319255"/>
                <a:gd name="connsiteX8" fmla="*/ 110299 w 116624"/>
                <a:gd name="connsiteY8" fmla="*/ 175205 h 319255"/>
                <a:gd name="connsiteX9" fmla="*/ 95637 w 116624"/>
                <a:gd name="connsiteY9" fmla="*/ 177038 h 319255"/>
                <a:gd name="connsiteX10" fmla="*/ 90139 w 116624"/>
                <a:gd name="connsiteY10" fmla="*/ 182536 h 319255"/>
                <a:gd name="connsiteX11" fmla="*/ 88673 w 116624"/>
                <a:gd name="connsiteY11" fmla="*/ 237884 h 319255"/>
                <a:gd name="connsiteX12" fmla="*/ 84274 w 116624"/>
                <a:gd name="connsiteY12" fmla="*/ 259143 h 319255"/>
                <a:gd name="connsiteX13" fmla="*/ 70346 w 116624"/>
                <a:gd name="connsiteY13" fmla="*/ 241915 h 319255"/>
                <a:gd name="connsiteX14" fmla="*/ 56051 w 116624"/>
                <a:gd name="connsiteY14" fmla="*/ 242649 h 319255"/>
                <a:gd name="connsiteX15" fmla="*/ 61182 w 116624"/>
                <a:gd name="connsiteY15" fmla="*/ 252912 h 319255"/>
                <a:gd name="connsiteX16" fmla="*/ 65581 w 116624"/>
                <a:gd name="connsiteY16" fmla="*/ 264274 h 319255"/>
                <a:gd name="connsiteX17" fmla="*/ 80609 w 116624"/>
                <a:gd name="connsiteY17" fmla="*/ 271605 h 319255"/>
                <a:gd name="connsiteX18" fmla="*/ 87207 w 116624"/>
                <a:gd name="connsiteY18" fmla="*/ 268673 h 319255"/>
                <a:gd name="connsiteX19" fmla="*/ 89406 w 116624"/>
                <a:gd name="connsiteY19" fmla="*/ 278936 h 319255"/>
                <a:gd name="connsiteX20" fmla="*/ 84641 w 116624"/>
                <a:gd name="connsiteY20" fmla="*/ 306793 h 319255"/>
                <a:gd name="connsiteX21" fmla="*/ 78410 w 116624"/>
                <a:gd name="connsiteY21" fmla="*/ 319255 h 319255"/>
                <a:gd name="connsiteX22" fmla="*/ 58983 w 116624"/>
                <a:gd name="connsiteY22" fmla="*/ 275637 h 319255"/>
                <a:gd name="connsiteX23" fmla="*/ 60816 w 116624"/>
                <a:gd name="connsiteY23" fmla="*/ 289565 h 319255"/>
                <a:gd name="connsiteX24" fmla="*/ 30393 w 116624"/>
                <a:gd name="connsiteY24" fmla="*/ 283334 h 319255"/>
                <a:gd name="connsiteX25" fmla="*/ 21230 w 116624"/>
                <a:gd name="connsiteY25" fmla="*/ 255477 h 319255"/>
                <a:gd name="connsiteX26" fmla="*/ 2536 w 116624"/>
                <a:gd name="connsiteY26" fmla="*/ 232386 h 319255"/>
                <a:gd name="connsiteX27" fmla="*/ 27461 w 116624"/>
                <a:gd name="connsiteY27" fmla="*/ 212959 h 319255"/>
                <a:gd name="connsiteX28" fmla="*/ 31126 w 116624"/>
                <a:gd name="connsiteY28" fmla="*/ 138918 h 319255"/>
                <a:gd name="connsiteX29" fmla="*/ 37357 w 116624"/>
                <a:gd name="connsiteY29" fmla="*/ 134520 h 319255"/>
                <a:gd name="connsiteX30" fmla="*/ 32226 w 116624"/>
                <a:gd name="connsiteY30" fmla="*/ 102631 h 319255"/>
                <a:gd name="connsiteX31" fmla="*/ 25262 w 116624"/>
                <a:gd name="connsiteY31" fmla="*/ 92368 h 319255"/>
                <a:gd name="connsiteX32" fmla="*/ 23795 w 116624"/>
                <a:gd name="connsiteY32" fmla="*/ 92001 h 319255"/>
                <a:gd name="connsiteX33" fmla="*/ 9134 w 116624"/>
                <a:gd name="connsiteY33" fmla="*/ 48750 h 319255"/>
                <a:gd name="connsiteX34" fmla="*/ 8034 w 116624"/>
                <a:gd name="connsiteY34" fmla="*/ 39953 h 319255"/>
                <a:gd name="connsiteX35" fmla="*/ 21963 w 116624"/>
                <a:gd name="connsiteY35" fmla="*/ 0 h 319255"/>
                <a:gd name="connsiteX36" fmla="*/ 26728 w 116624"/>
                <a:gd name="connsiteY36" fmla="*/ 2199 h 319255"/>
                <a:gd name="connsiteX37" fmla="*/ 26361 w 116624"/>
                <a:gd name="connsiteY37" fmla="*/ 2566 h 319255"/>
                <a:gd name="connsiteX38" fmla="*/ 49087 w 116624"/>
                <a:gd name="connsiteY38" fmla="*/ 17227 h 319255"/>
                <a:gd name="connsiteX39" fmla="*/ 49087 w 116624"/>
                <a:gd name="connsiteY39" fmla="*/ 17227 h 319255"/>
                <a:gd name="connsiteX40" fmla="*/ 67047 w 116624"/>
                <a:gd name="connsiteY40" fmla="*/ 46550 h 319255"/>
                <a:gd name="connsiteX41" fmla="*/ 62649 w 116624"/>
                <a:gd name="connsiteY41" fmla="*/ 52782 h 319255"/>
                <a:gd name="connsiteX42" fmla="*/ 65214 w 116624"/>
                <a:gd name="connsiteY42" fmla="*/ 110328 h 319255"/>
                <a:gd name="connsiteX43" fmla="*/ 66314 w 116624"/>
                <a:gd name="connsiteY43" fmla="*/ 81371 h 319255"/>
                <a:gd name="connsiteX44" fmla="*/ 67047 w 116624"/>
                <a:gd name="connsiteY44" fmla="*/ 74407 h 319255"/>
                <a:gd name="connsiteX45" fmla="*/ 70346 w 116624"/>
                <a:gd name="connsiteY45" fmla="*/ 43252 h 319255"/>
                <a:gd name="connsiteX46" fmla="*/ 93438 w 116624"/>
                <a:gd name="connsiteY46" fmla="*/ 15395 h 319255"/>
                <a:gd name="connsiteX47" fmla="*/ 98569 w 116624"/>
                <a:gd name="connsiteY47" fmla="*/ 13562 h 319255"/>
                <a:gd name="connsiteX48" fmla="*/ 102235 w 116624"/>
                <a:gd name="connsiteY48" fmla="*/ 12829 h 319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6624" h="319255">
                  <a:moveTo>
                    <a:pt x="102235" y="12829"/>
                  </a:moveTo>
                  <a:cubicBezTo>
                    <a:pt x="106633" y="18693"/>
                    <a:pt x="104067" y="24558"/>
                    <a:pt x="101868" y="30423"/>
                  </a:cubicBezTo>
                  <a:cubicBezTo>
                    <a:pt x="94538" y="50949"/>
                    <a:pt x="87207" y="71475"/>
                    <a:pt x="104434" y="90902"/>
                  </a:cubicBezTo>
                  <a:cubicBezTo>
                    <a:pt x="105167" y="92001"/>
                    <a:pt x="104801" y="95667"/>
                    <a:pt x="104434" y="96033"/>
                  </a:cubicBezTo>
                  <a:cubicBezTo>
                    <a:pt x="88306" y="101898"/>
                    <a:pt x="105533" y="111061"/>
                    <a:pt x="102235" y="118025"/>
                  </a:cubicBezTo>
                  <a:cubicBezTo>
                    <a:pt x="87207" y="132687"/>
                    <a:pt x="98569" y="148448"/>
                    <a:pt x="98936" y="164209"/>
                  </a:cubicBezTo>
                  <a:cubicBezTo>
                    <a:pt x="104067" y="162377"/>
                    <a:pt x="101868" y="153946"/>
                    <a:pt x="104434" y="155779"/>
                  </a:cubicBezTo>
                  <a:cubicBezTo>
                    <a:pt x="109565" y="159811"/>
                    <a:pt x="115430" y="164576"/>
                    <a:pt x="116530" y="171540"/>
                  </a:cubicBezTo>
                  <a:cubicBezTo>
                    <a:pt x="117263" y="176305"/>
                    <a:pt x="113597" y="175205"/>
                    <a:pt x="110299" y="175205"/>
                  </a:cubicBezTo>
                  <a:cubicBezTo>
                    <a:pt x="105533" y="175205"/>
                    <a:pt x="101135" y="178871"/>
                    <a:pt x="95637" y="177038"/>
                  </a:cubicBezTo>
                  <a:cubicBezTo>
                    <a:pt x="91239" y="175572"/>
                    <a:pt x="87940" y="177038"/>
                    <a:pt x="90139" y="182536"/>
                  </a:cubicBezTo>
                  <a:cubicBezTo>
                    <a:pt x="96737" y="201230"/>
                    <a:pt x="89406" y="219557"/>
                    <a:pt x="88673" y="237884"/>
                  </a:cubicBezTo>
                  <a:cubicBezTo>
                    <a:pt x="88306" y="244481"/>
                    <a:pt x="90139" y="252912"/>
                    <a:pt x="84274" y="259143"/>
                  </a:cubicBezTo>
                  <a:cubicBezTo>
                    <a:pt x="76211" y="255844"/>
                    <a:pt x="76577" y="246680"/>
                    <a:pt x="70346" y="241915"/>
                  </a:cubicBezTo>
                  <a:cubicBezTo>
                    <a:pt x="64848" y="237884"/>
                    <a:pt x="59716" y="236417"/>
                    <a:pt x="56051" y="242649"/>
                  </a:cubicBezTo>
                  <a:cubicBezTo>
                    <a:pt x="54218" y="245947"/>
                    <a:pt x="46887" y="254744"/>
                    <a:pt x="61182" y="252912"/>
                  </a:cubicBezTo>
                  <a:cubicBezTo>
                    <a:pt x="65214" y="252178"/>
                    <a:pt x="64115" y="260242"/>
                    <a:pt x="65581" y="264274"/>
                  </a:cubicBezTo>
                  <a:cubicBezTo>
                    <a:pt x="68147" y="270872"/>
                    <a:pt x="71812" y="277470"/>
                    <a:pt x="80609" y="271605"/>
                  </a:cubicBezTo>
                  <a:cubicBezTo>
                    <a:pt x="82808" y="270139"/>
                    <a:pt x="81708" y="261709"/>
                    <a:pt x="87207" y="268673"/>
                  </a:cubicBezTo>
                  <a:cubicBezTo>
                    <a:pt x="89406" y="271239"/>
                    <a:pt x="92705" y="276370"/>
                    <a:pt x="89406" y="278936"/>
                  </a:cubicBezTo>
                  <a:cubicBezTo>
                    <a:pt x="78776" y="287366"/>
                    <a:pt x="80609" y="296163"/>
                    <a:pt x="84641" y="306793"/>
                  </a:cubicBezTo>
                  <a:cubicBezTo>
                    <a:pt x="85740" y="309725"/>
                    <a:pt x="84274" y="315590"/>
                    <a:pt x="78410" y="319255"/>
                  </a:cubicBezTo>
                  <a:cubicBezTo>
                    <a:pt x="69613" y="305693"/>
                    <a:pt x="81708" y="282235"/>
                    <a:pt x="58983" y="275637"/>
                  </a:cubicBezTo>
                  <a:cubicBezTo>
                    <a:pt x="53485" y="281135"/>
                    <a:pt x="64481" y="283334"/>
                    <a:pt x="60816" y="289565"/>
                  </a:cubicBezTo>
                  <a:cubicBezTo>
                    <a:pt x="51286" y="284801"/>
                    <a:pt x="39923" y="290299"/>
                    <a:pt x="30393" y="283334"/>
                  </a:cubicBezTo>
                  <a:cubicBezTo>
                    <a:pt x="47254" y="265374"/>
                    <a:pt x="46887" y="266474"/>
                    <a:pt x="21230" y="255477"/>
                  </a:cubicBezTo>
                  <a:cubicBezTo>
                    <a:pt x="12799" y="251812"/>
                    <a:pt x="-6994" y="252545"/>
                    <a:pt x="2536" y="232386"/>
                  </a:cubicBezTo>
                  <a:cubicBezTo>
                    <a:pt x="11333" y="226521"/>
                    <a:pt x="18297" y="218457"/>
                    <a:pt x="27461" y="212959"/>
                  </a:cubicBezTo>
                  <a:cubicBezTo>
                    <a:pt x="10967" y="195732"/>
                    <a:pt x="13532" y="155412"/>
                    <a:pt x="31126" y="138918"/>
                  </a:cubicBezTo>
                  <a:cubicBezTo>
                    <a:pt x="33325" y="137085"/>
                    <a:pt x="38823" y="135253"/>
                    <a:pt x="37357" y="134520"/>
                  </a:cubicBezTo>
                  <a:cubicBezTo>
                    <a:pt x="21230" y="125723"/>
                    <a:pt x="35525" y="112894"/>
                    <a:pt x="32226" y="102631"/>
                  </a:cubicBezTo>
                  <a:cubicBezTo>
                    <a:pt x="31126" y="98599"/>
                    <a:pt x="34059" y="91635"/>
                    <a:pt x="25262" y="92368"/>
                  </a:cubicBezTo>
                  <a:cubicBezTo>
                    <a:pt x="23429" y="92368"/>
                    <a:pt x="23429" y="93467"/>
                    <a:pt x="23795" y="92001"/>
                  </a:cubicBezTo>
                  <a:cubicBezTo>
                    <a:pt x="27461" y="74407"/>
                    <a:pt x="14632" y="63045"/>
                    <a:pt x="9134" y="48750"/>
                  </a:cubicBezTo>
                  <a:cubicBezTo>
                    <a:pt x="8401" y="46550"/>
                    <a:pt x="9500" y="43252"/>
                    <a:pt x="8034" y="39953"/>
                  </a:cubicBezTo>
                  <a:cubicBezTo>
                    <a:pt x="-1129" y="18327"/>
                    <a:pt x="1803" y="11363"/>
                    <a:pt x="21963" y="0"/>
                  </a:cubicBezTo>
                  <a:cubicBezTo>
                    <a:pt x="23795" y="0"/>
                    <a:pt x="25262" y="733"/>
                    <a:pt x="26728" y="2199"/>
                  </a:cubicBezTo>
                  <a:lnTo>
                    <a:pt x="26361" y="2566"/>
                  </a:lnTo>
                  <a:cubicBezTo>
                    <a:pt x="31493" y="10996"/>
                    <a:pt x="35158" y="21992"/>
                    <a:pt x="49087" y="17227"/>
                  </a:cubicBezTo>
                  <a:lnTo>
                    <a:pt x="49087" y="17227"/>
                  </a:lnTo>
                  <a:cubicBezTo>
                    <a:pt x="62649" y="18327"/>
                    <a:pt x="72912" y="35554"/>
                    <a:pt x="67047" y="46550"/>
                  </a:cubicBezTo>
                  <a:cubicBezTo>
                    <a:pt x="65947" y="48750"/>
                    <a:pt x="64115" y="50582"/>
                    <a:pt x="62649" y="52782"/>
                  </a:cubicBezTo>
                  <a:cubicBezTo>
                    <a:pt x="43222" y="80272"/>
                    <a:pt x="43222" y="80272"/>
                    <a:pt x="65214" y="110328"/>
                  </a:cubicBezTo>
                  <a:cubicBezTo>
                    <a:pt x="65581" y="99332"/>
                    <a:pt x="76577" y="91635"/>
                    <a:pt x="66314" y="81371"/>
                  </a:cubicBezTo>
                  <a:cubicBezTo>
                    <a:pt x="64848" y="79905"/>
                    <a:pt x="65214" y="75873"/>
                    <a:pt x="67047" y="74407"/>
                  </a:cubicBezTo>
                  <a:cubicBezTo>
                    <a:pt x="78410" y="64877"/>
                    <a:pt x="71445" y="53881"/>
                    <a:pt x="70346" y="43252"/>
                  </a:cubicBezTo>
                  <a:cubicBezTo>
                    <a:pt x="67413" y="18693"/>
                    <a:pt x="69246" y="16128"/>
                    <a:pt x="93438" y="15395"/>
                  </a:cubicBezTo>
                  <a:cubicBezTo>
                    <a:pt x="95270" y="15395"/>
                    <a:pt x="97103" y="15028"/>
                    <a:pt x="98569" y="13562"/>
                  </a:cubicBezTo>
                  <a:cubicBezTo>
                    <a:pt x="100035" y="12829"/>
                    <a:pt x="101135" y="12829"/>
                    <a:pt x="102235" y="12829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92" name="Freeform: Shape 25491">
              <a:extLst>
                <a:ext uri="{FF2B5EF4-FFF2-40B4-BE49-F238E27FC236}">
                  <a16:creationId xmlns:a16="http://schemas.microsoft.com/office/drawing/2014/main" id="{A6D19BD0-76AA-41C7-A694-732C364774E6}"/>
                </a:ext>
              </a:extLst>
            </p:cNvPr>
            <p:cNvSpPr/>
            <p:nvPr/>
          </p:nvSpPr>
          <p:spPr>
            <a:xfrm>
              <a:off x="12215067" y="5468816"/>
              <a:ext cx="209447" cy="124986"/>
            </a:xfrm>
            <a:custGeom>
              <a:avLst/>
              <a:gdLst>
                <a:gd name="connsiteX0" fmla="*/ 138339 w 209447"/>
                <a:gd name="connsiteY0" fmla="*/ 119858 h 124986"/>
                <a:gd name="connsiteX1" fmla="*/ 134673 w 209447"/>
                <a:gd name="connsiteY1" fmla="*/ 119858 h 124986"/>
                <a:gd name="connsiteX2" fmla="*/ 55867 w 209447"/>
                <a:gd name="connsiteY2" fmla="*/ 113627 h 124986"/>
                <a:gd name="connsiteX3" fmla="*/ 42672 w 209447"/>
                <a:gd name="connsiteY3" fmla="*/ 104097 h 124986"/>
                <a:gd name="connsiteX4" fmla="*/ 31676 w 209447"/>
                <a:gd name="connsiteY4" fmla="*/ 103364 h 124986"/>
                <a:gd name="connsiteX5" fmla="*/ 4186 w 209447"/>
                <a:gd name="connsiteY5" fmla="*/ 100798 h 124986"/>
                <a:gd name="connsiteX6" fmla="*/ 7118 w 209447"/>
                <a:gd name="connsiteY6" fmla="*/ 82471 h 124986"/>
                <a:gd name="connsiteX7" fmla="*/ 10783 w 209447"/>
                <a:gd name="connsiteY7" fmla="*/ 90902 h 124986"/>
                <a:gd name="connsiteX8" fmla="*/ 21046 w 209447"/>
                <a:gd name="connsiteY8" fmla="*/ 93101 h 124986"/>
                <a:gd name="connsiteX9" fmla="*/ 17381 w 209447"/>
                <a:gd name="connsiteY9" fmla="*/ 87969 h 124986"/>
                <a:gd name="connsiteX10" fmla="*/ 18114 w 209447"/>
                <a:gd name="connsiteY10" fmla="*/ 55714 h 124986"/>
                <a:gd name="connsiteX11" fmla="*/ 25445 w 209447"/>
                <a:gd name="connsiteY11" fmla="*/ 49483 h 124986"/>
                <a:gd name="connsiteX12" fmla="*/ 28010 w 209447"/>
                <a:gd name="connsiteY12" fmla="*/ 58646 h 124986"/>
                <a:gd name="connsiteX13" fmla="*/ 39740 w 209447"/>
                <a:gd name="connsiteY13" fmla="*/ 74407 h 124986"/>
                <a:gd name="connsiteX14" fmla="*/ 96553 w 209447"/>
                <a:gd name="connsiteY14" fmla="*/ 37020 h 124986"/>
                <a:gd name="connsiteX15" fmla="*/ 101318 w 209447"/>
                <a:gd name="connsiteY15" fmla="*/ 20526 h 124986"/>
                <a:gd name="connsiteX16" fmla="*/ 109015 w 209447"/>
                <a:gd name="connsiteY16" fmla="*/ 19427 h 124986"/>
                <a:gd name="connsiteX17" fmla="*/ 124410 w 209447"/>
                <a:gd name="connsiteY17" fmla="*/ 42518 h 124986"/>
                <a:gd name="connsiteX18" fmla="*/ 133207 w 209447"/>
                <a:gd name="connsiteY18" fmla="*/ 52782 h 124986"/>
                <a:gd name="connsiteX19" fmla="*/ 136506 w 209447"/>
                <a:gd name="connsiteY19" fmla="*/ 40319 h 124986"/>
                <a:gd name="connsiteX20" fmla="*/ 155933 w 209447"/>
                <a:gd name="connsiteY20" fmla="*/ 19427 h 124986"/>
                <a:gd name="connsiteX21" fmla="*/ 172793 w 209447"/>
                <a:gd name="connsiteY21" fmla="*/ 12829 h 124986"/>
                <a:gd name="connsiteX22" fmla="*/ 185256 w 209447"/>
                <a:gd name="connsiteY22" fmla="*/ 13562 h 124986"/>
                <a:gd name="connsiteX23" fmla="*/ 191120 w 209447"/>
                <a:gd name="connsiteY23" fmla="*/ 11729 h 124986"/>
                <a:gd name="connsiteX24" fmla="*/ 209447 w 209447"/>
                <a:gd name="connsiteY24" fmla="*/ 0 h 124986"/>
                <a:gd name="connsiteX25" fmla="*/ 207981 w 209447"/>
                <a:gd name="connsiteY25" fmla="*/ 42152 h 124986"/>
                <a:gd name="connsiteX26" fmla="*/ 206148 w 209447"/>
                <a:gd name="connsiteY26" fmla="*/ 113993 h 124986"/>
                <a:gd name="connsiteX27" fmla="*/ 201750 w 209447"/>
                <a:gd name="connsiteY27" fmla="*/ 116559 h 124986"/>
                <a:gd name="connsiteX28" fmla="*/ 201750 w 209447"/>
                <a:gd name="connsiteY28" fmla="*/ 72208 h 124986"/>
                <a:gd name="connsiteX29" fmla="*/ 191853 w 209447"/>
                <a:gd name="connsiteY29" fmla="*/ 61579 h 124986"/>
                <a:gd name="connsiteX30" fmla="*/ 169494 w 209447"/>
                <a:gd name="connsiteY30" fmla="*/ 51682 h 124986"/>
                <a:gd name="connsiteX31" fmla="*/ 163996 w 209447"/>
                <a:gd name="connsiteY31" fmla="*/ 71475 h 124986"/>
                <a:gd name="connsiteX32" fmla="*/ 149335 w 209447"/>
                <a:gd name="connsiteY32" fmla="*/ 93834 h 124986"/>
                <a:gd name="connsiteX33" fmla="*/ 138339 w 209447"/>
                <a:gd name="connsiteY33" fmla="*/ 119858 h 12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9447" h="124986">
                  <a:moveTo>
                    <a:pt x="138339" y="119858"/>
                  </a:moveTo>
                  <a:cubicBezTo>
                    <a:pt x="137239" y="119858"/>
                    <a:pt x="135773" y="119858"/>
                    <a:pt x="134673" y="119858"/>
                  </a:cubicBezTo>
                  <a:cubicBezTo>
                    <a:pt x="107183" y="133787"/>
                    <a:pt x="82258" y="115093"/>
                    <a:pt x="55867" y="113627"/>
                  </a:cubicBezTo>
                  <a:cubicBezTo>
                    <a:pt x="49636" y="113260"/>
                    <a:pt x="46704" y="107762"/>
                    <a:pt x="42672" y="104097"/>
                  </a:cubicBezTo>
                  <a:cubicBezTo>
                    <a:pt x="39007" y="100432"/>
                    <a:pt x="35341" y="98965"/>
                    <a:pt x="31676" y="103364"/>
                  </a:cubicBezTo>
                  <a:cubicBezTo>
                    <a:pt x="21046" y="116193"/>
                    <a:pt x="12616" y="110328"/>
                    <a:pt x="4186" y="100798"/>
                  </a:cubicBezTo>
                  <a:cubicBezTo>
                    <a:pt x="2353" y="94200"/>
                    <a:pt x="-5711" y="86503"/>
                    <a:pt x="7118" y="82471"/>
                  </a:cubicBezTo>
                  <a:cubicBezTo>
                    <a:pt x="8217" y="85403"/>
                    <a:pt x="10050" y="87969"/>
                    <a:pt x="10783" y="90902"/>
                  </a:cubicBezTo>
                  <a:cubicBezTo>
                    <a:pt x="12982" y="98599"/>
                    <a:pt x="19214" y="94567"/>
                    <a:pt x="21046" y="93101"/>
                  </a:cubicBezTo>
                  <a:cubicBezTo>
                    <a:pt x="29843" y="84670"/>
                    <a:pt x="16281" y="90902"/>
                    <a:pt x="17381" y="87969"/>
                  </a:cubicBezTo>
                  <a:cubicBezTo>
                    <a:pt x="20313" y="77340"/>
                    <a:pt x="12249" y="66710"/>
                    <a:pt x="18114" y="55714"/>
                  </a:cubicBezTo>
                  <a:cubicBezTo>
                    <a:pt x="19947" y="52415"/>
                    <a:pt x="20680" y="48016"/>
                    <a:pt x="25445" y="49483"/>
                  </a:cubicBezTo>
                  <a:cubicBezTo>
                    <a:pt x="30210" y="50949"/>
                    <a:pt x="29477" y="55347"/>
                    <a:pt x="28010" y="58646"/>
                  </a:cubicBezTo>
                  <a:cubicBezTo>
                    <a:pt x="22512" y="71108"/>
                    <a:pt x="24345" y="72941"/>
                    <a:pt x="39740" y="74407"/>
                  </a:cubicBezTo>
                  <a:cubicBezTo>
                    <a:pt x="70529" y="77340"/>
                    <a:pt x="77493" y="48750"/>
                    <a:pt x="96553" y="37020"/>
                  </a:cubicBezTo>
                  <a:cubicBezTo>
                    <a:pt x="91422" y="30056"/>
                    <a:pt x="114514" y="31522"/>
                    <a:pt x="101318" y="20526"/>
                  </a:cubicBezTo>
                  <a:cubicBezTo>
                    <a:pt x="99486" y="19060"/>
                    <a:pt x="107549" y="17960"/>
                    <a:pt x="109015" y="19427"/>
                  </a:cubicBezTo>
                  <a:cubicBezTo>
                    <a:pt x="115980" y="25658"/>
                    <a:pt x="120378" y="34088"/>
                    <a:pt x="124410" y="42518"/>
                  </a:cubicBezTo>
                  <a:cubicBezTo>
                    <a:pt x="126609" y="46550"/>
                    <a:pt x="126976" y="54248"/>
                    <a:pt x="133207" y="52782"/>
                  </a:cubicBezTo>
                  <a:cubicBezTo>
                    <a:pt x="139438" y="51315"/>
                    <a:pt x="136873" y="45451"/>
                    <a:pt x="136506" y="40319"/>
                  </a:cubicBezTo>
                  <a:cubicBezTo>
                    <a:pt x="135773" y="26757"/>
                    <a:pt x="143837" y="18327"/>
                    <a:pt x="155933" y="19427"/>
                  </a:cubicBezTo>
                  <a:cubicBezTo>
                    <a:pt x="164363" y="20160"/>
                    <a:pt x="168395" y="17594"/>
                    <a:pt x="172793" y="12829"/>
                  </a:cubicBezTo>
                  <a:cubicBezTo>
                    <a:pt x="176459" y="18327"/>
                    <a:pt x="181224" y="-1466"/>
                    <a:pt x="185256" y="13562"/>
                  </a:cubicBezTo>
                  <a:cubicBezTo>
                    <a:pt x="186355" y="17594"/>
                    <a:pt x="189654" y="15028"/>
                    <a:pt x="191120" y="11729"/>
                  </a:cubicBezTo>
                  <a:cubicBezTo>
                    <a:pt x="194786" y="4398"/>
                    <a:pt x="203216" y="3665"/>
                    <a:pt x="209447" y="0"/>
                  </a:cubicBezTo>
                  <a:cubicBezTo>
                    <a:pt x="200650" y="13562"/>
                    <a:pt x="209814" y="27857"/>
                    <a:pt x="207981" y="42152"/>
                  </a:cubicBezTo>
                  <a:cubicBezTo>
                    <a:pt x="204682" y="65610"/>
                    <a:pt x="203216" y="90168"/>
                    <a:pt x="206148" y="113993"/>
                  </a:cubicBezTo>
                  <a:cubicBezTo>
                    <a:pt x="206148" y="114360"/>
                    <a:pt x="204315" y="115093"/>
                    <a:pt x="201750" y="116559"/>
                  </a:cubicBezTo>
                  <a:cubicBezTo>
                    <a:pt x="201750" y="101165"/>
                    <a:pt x="201750" y="86870"/>
                    <a:pt x="201750" y="72208"/>
                  </a:cubicBezTo>
                  <a:cubicBezTo>
                    <a:pt x="201750" y="65244"/>
                    <a:pt x="201750" y="59013"/>
                    <a:pt x="191853" y="61579"/>
                  </a:cubicBezTo>
                  <a:cubicBezTo>
                    <a:pt x="181957" y="64144"/>
                    <a:pt x="180491" y="50582"/>
                    <a:pt x="169494" y="51682"/>
                  </a:cubicBezTo>
                  <a:cubicBezTo>
                    <a:pt x="180491" y="61945"/>
                    <a:pt x="177192" y="68176"/>
                    <a:pt x="163996" y="71475"/>
                  </a:cubicBezTo>
                  <a:cubicBezTo>
                    <a:pt x="153000" y="74407"/>
                    <a:pt x="150801" y="85403"/>
                    <a:pt x="149335" y="93834"/>
                  </a:cubicBezTo>
                  <a:cubicBezTo>
                    <a:pt x="148235" y="104097"/>
                    <a:pt x="144936" y="112527"/>
                    <a:pt x="138339" y="119858"/>
                  </a:cubicBezTo>
                  <a:close/>
                </a:path>
              </a:pathLst>
            </a:custGeom>
            <a:solidFill>
              <a:srgbClr val="BE95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93" name="Freeform: Shape 25492">
              <a:extLst>
                <a:ext uri="{FF2B5EF4-FFF2-40B4-BE49-F238E27FC236}">
                  <a16:creationId xmlns:a16="http://schemas.microsoft.com/office/drawing/2014/main" id="{14B52F41-7471-4C73-A1C4-BEC9EEE33010}"/>
                </a:ext>
              </a:extLst>
            </p:cNvPr>
            <p:cNvSpPr/>
            <p:nvPr/>
          </p:nvSpPr>
          <p:spPr>
            <a:xfrm>
              <a:off x="12353010" y="5295809"/>
              <a:ext cx="151034" cy="111393"/>
            </a:xfrm>
            <a:custGeom>
              <a:avLst/>
              <a:gdLst>
                <a:gd name="connsiteX0" fmla="*/ 71505 w 151034"/>
                <a:gd name="connsiteY0" fmla="*/ 90168 h 111393"/>
                <a:gd name="connsiteX1" fmla="*/ 52444 w 151034"/>
                <a:gd name="connsiteY1" fmla="*/ 91635 h 111393"/>
                <a:gd name="connsiteX2" fmla="*/ 41815 w 151034"/>
                <a:gd name="connsiteY2" fmla="*/ 89435 h 111393"/>
                <a:gd name="connsiteX3" fmla="*/ 43647 w 151034"/>
                <a:gd name="connsiteY3" fmla="*/ 79539 h 111393"/>
                <a:gd name="connsiteX4" fmla="*/ 20556 w 151034"/>
                <a:gd name="connsiteY4" fmla="*/ 40686 h 111393"/>
                <a:gd name="connsiteX5" fmla="*/ 29 w 151034"/>
                <a:gd name="connsiteY5" fmla="*/ 34821 h 111393"/>
                <a:gd name="connsiteX6" fmla="*/ 12125 w 151034"/>
                <a:gd name="connsiteY6" fmla="*/ 10996 h 111393"/>
                <a:gd name="connsiteX7" fmla="*/ 67839 w 151034"/>
                <a:gd name="connsiteY7" fmla="*/ 0 h 111393"/>
                <a:gd name="connsiteX8" fmla="*/ 78469 w 151034"/>
                <a:gd name="connsiteY8" fmla="*/ 2199 h 111393"/>
                <a:gd name="connsiteX9" fmla="*/ 90198 w 151034"/>
                <a:gd name="connsiteY9" fmla="*/ 7697 h 111393"/>
                <a:gd name="connsiteX10" fmla="*/ 77369 w 151034"/>
                <a:gd name="connsiteY10" fmla="*/ 11363 h 111393"/>
                <a:gd name="connsiteX11" fmla="*/ 81768 w 151034"/>
                <a:gd name="connsiteY11" fmla="*/ 25658 h 111393"/>
                <a:gd name="connsiteX12" fmla="*/ 98628 w 151034"/>
                <a:gd name="connsiteY12" fmla="*/ 45451 h 111393"/>
                <a:gd name="connsiteX13" fmla="*/ 108158 w 151034"/>
                <a:gd name="connsiteY13" fmla="*/ 34821 h 111393"/>
                <a:gd name="connsiteX14" fmla="*/ 118788 w 151034"/>
                <a:gd name="connsiteY14" fmla="*/ 20526 h 111393"/>
                <a:gd name="connsiteX15" fmla="*/ 132716 w 151034"/>
                <a:gd name="connsiteY15" fmla="*/ 30056 h 111393"/>
                <a:gd name="connsiteX16" fmla="*/ 144079 w 151034"/>
                <a:gd name="connsiteY16" fmla="*/ 67077 h 111393"/>
                <a:gd name="connsiteX17" fmla="*/ 149944 w 151034"/>
                <a:gd name="connsiteY17" fmla="*/ 83937 h 111393"/>
                <a:gd name="connsiteX18" fmla="*/ 148111 w 151034"/>
                <a:gd name="connsiteY18" fmla="*/ 97499 h 111393"/>
                <a:gd name="connsiteX19" fmla="*/ 144446 w 151034"/>
                <a:gd name="connsiteY19" fmla="*/ 105197 h 111393"/>
                <a:gd name="connsiteX20" fmla="*/ 124286 w 151034"/>
                <a:gd name="connsiteY20" fmla="*/ 108495 h 111393"/>
                <a:gd name="connsiteX21" fmla="*/ 126119 w 151034"/>
                <a:gd name="connsiteY21" fmla="*/ 91635 h 111393"/>
                <a:gd name="connsiteX22" fmla="*/ 129784 w 151034"/>
                <a:gd name="connsiteY22" fmla="*/ 74041 h 111393"/>
                <a:gd name="connsiteX23" fmla="*/ 71505 w 151034"/>
                <a:gd name="connsiteY23" fmla="*/ 90168 h 11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1034" h="111393">
                  <a:moveTo>
                    <a:pt x="71505" y="90168"/>
                  </a:moveTo>
                  <a:cubicBezTo>
                    <a:pt x="64540" y="84670"/>
                    <a:pt x="58675" y="90168"/>
                    <a:pt x="52444" y="91635"/>
                  </a:cubicBezTo>
                  <a:cubicBezTo>
                    <a:pt x="49146" y="92368"/>
                    <a:pt x="44380" y="91268"/>
                    <a:pt x="41815" y="89435"/>
                  </a:cubicBezTo>
                  <a:cubicBezTo>
                    <a:pt x="38149" y="86503"/>
                    <a:pt x="42181" y="82838"/>
                    <a:pt x="43647" y="79539"/>
                  </a:cubicBezTo>
                  <a:cubicBezTo>
                    <a:pt x="52078" y="62312"/>
                    <a:pt x="39249" y="40686"/>
                    <a:pt x="20556" y="40686"/>
                  </a:cubicBezTo>
                  <a:cubicBezTo>
                    <a:pt x="12492" y="40686"/>
                    <a:pt x="-704" y="41785"/>
                    <a:pt x="29" y="34821"/>
                  </a:cubicBezTo>
                  <a:cubicBezTo>
                    <a:pt x="762" y="27857"/>
                    <a:pt x="-1070" y="13929"/>
                    <a:pt x="12125" y="10996"/>
                  </a:cubicBezTo>
                  <a:cubicBezTo>
                    <a:pt x="28986" y="-1466"/>
                    <a:pt x="49146" y="2566"/>
                    <a:pt x="67839" y="0"/>
                  </a:cubicBezTo>
                  <a:cubicBezTo>
                    <a:pt x="71138" y="1100"/>
                    <a:pt x="74437" y="4032"/>
                    <a:pt x="78469" y="2199"/>
                  </a:cubicBezTo>
                  <a:cubicBezTo>
                    <a:pt x="84333" y="-367"/>
                    <a:pt x="90564" y="-1100"/>
                    <a:pt x="90198" y="7697"/>
                  </a:cubicBezTo>
                  <a:cubicBezTo>
                    <a:pt x="89465" y="18693"/>
                    <a:pt x="81034" y="6598"/>
                    <a:pt x="77369" y="11363"/>
                  </a:cubicBezTo>
                  <a:cubicBezTo>
                    <a:pt x="79202" y="15761"/>
                    <a:pt x="85066" y="19060"/>
                    <a:pt x="81768" y="25658"/>
                  </a:cubicBezTo>
                  <a:cubicBezTo>
                    <a:pt x="71138" y="46184"/>
                    <a:pt x="82134" y="46550"/>
                    <a:pt x="98628" y="45451"/>
                  </a:cubicBezTo>
                  <a:cubicBezTo>
                    <a:pt x="107792" y="45084"/>
                    <a:pt x="108158" y="42152"/>
                    <a:pt x="108158" y="34821"/>
                  </a:cubicBezTo>
                  <a:cubicBezTo>
                    <a:pt x="108158" y="28590"/>
                    <a:pt x="112557" y="22359"/>
                    <a:pt x="118788" y="20526"/>
                  </a:cubicBezTo>
                  <a:cubicBezTo>
                    <a:pt x="126485" y="17960"/>
                    <a:pt x="129051" y="25291"/>
                    <a:pt x="132716" y="30056"/>
                  </a:cubicBezTo>
                  <a:cubicBezTo>
                    <a:pt x="127218" y="45451"/>
                    <a:pt x="141513" y="54248"/>
                    <a:pt x="144079" y="67077"/>
                  </a:cubicBezTo>
                  <a:cubicBezTo>
                    <a:pt x="151410" y="70742"/>
                    <a:pt x="152143" y="76973"/>
                    <a:pt x="149944" y="83937"/>
                  </a:cubicBezTo>
                  <a:cubicBezTo>
                    <a:pt x="148478" y="88336"/>
                    <a:pt x="145179" y="92368"/>
                    <a:pt x="148111" y="97499"/>
                  </a:cubicBezTo>
                  <a:cubicBezTo>
                    <a:pt x="148111" y="100432"/>
                    <a:pt x="147378" y="103364"/>
                    <a:pt x="144446" y="105197"/>
                  </a:cubicBezTo>
                  <a:cubicBezTo>
                    <a:pt x="138215" y="110328"/>
                    <a:pt x="131617" y="114360"/>
                    <a:pt x="124286" y="108495"/>
                  </a:cubicBezTo>
                  <a:cubicBezTo>
                    <a:pt x="116955" y="102631"/>
                    <a:pt x="125752" y="97499"/>
                    <a:pt x="126119" y="91635"/>
                  </a:cubicBezTo>
                  <a:cubicBezTo>
                    <a:pt x="126485" y="86137"/>
                    <a:pt x="128684" y="81005"/>
                    <a:pt x="129784" y="74041"/>
                  </a:cubicBezTo>
                  <a:cubicBezTo>
                    <a:pt x="108158" y="79172"/>
                    <a:pt x="90564" y="87969"/>
                    <a:pt x="71505" y="90168"/>
                  </a:cubicBezTo>
                  <a:close/>
                </a:path>
              </a:pathLst>
            </a:custGeom>
            <a:solidFill>
              <a:srgbClr val="A172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94" name="Freeform: Shape 25493">
              <a:extLst>
                <a:ext uri="{FF2B5EF4-FFF2-40B4-BE49-F238E27FC236}">
                  <a16:creationId xmlns:a16="http://schemas.microsoft.com/office/drawing/2014/main" id="{D1765BAD-81D5-43C4-9CA9-7E4997DD1EF8}"/>
                </a:ext>
              </a:extLst>
            </p:cNvPr>
            <p:cNvSpPr/>
            <p:nvPr/>
          </p:nvSpPr>
          <p:spPr>
            <a:xfrm>
              <a:off x="12409973" y="5365818"/>
              <a:ext cx="86072" cy="115932"/>
            </a:xfrm>
            <a:custGeom>
              <a:avLst/>
              <a:gdLst>
                <a:gd name="connsiteX0" fmla="*/ 14541 w 86072"/>
                <a:gd name="connsiteY0" fmla="*/ 20160 h 115932"/>
                <a:gd name="connsiteX1" fmla="*/ 81251 w 86072"/>
                <a:gd name="connsiteY1" fmla="*/ 0 h 115932"/>
                <a:gd name="connsiteX2" fmla="*/ 66223 w 86072"/>
                <a:gd name="connsiteY2" fmla="*/ 35554 h 115932"/>
                <a:gd name="connsiteX3" fmla="*/ 86016 w 86072"/>
                <a:gd name="connsiteY3" fmla="*/ 35554 h 115932"/>
                <a:gd name="connsiteX4" fmla="*/ 79418 w 86072"/>
                <a:gd name="connsiteY4" fmla="*/ 67443 h 115932"/>
                <a:gd name="connsiteX5" fmla="*/ 69888 w 86072"/>
                <a:gd name="connsiteY5" fmla="*/ 69642 h 115932"/>
                <a:gd name="connsiteX6" fmla="*/ 65490 w 86072"/>
                <a:gd name="connsiteY6" fmla="*/ 72941 h 115932"/>
                <a:gd name="connsiteX7" fmla="*/ 68056 w 86072"/>
                <a:gd name="connsiteY7" fmla="*/ 80272 h 115932"/>
                <a:gd name="connsiteX8" fmla="*/ 76853 w 86072"/>
                <a:gd name="connsiteY8" fmla="*/ 115826 h 115932"/>
                <a:gd name="connsiteX9" fmla="*/ 61458 w 86072"/>
                <a:gd name="connsiteY9" fmla="*/ 110328 h 115932"/>
                <a:gd name="connsiteX10" fmla="*/ 57793 w 86072"/>
                <a:gd name="connsiteY10" fmla="*/ 101898 h 115932"/>
                <a:gd name="connsiteX11" fmla="*/ 47530 w 86072"/>
                <a:gd name="connsiteY11" fmla="*/ 88702 h 115932"/>
                <a:gd name="connsiteX12" fmla="*/ 43131 w 86072"/>
                <a:gd name="connsiteY12" fmla="*/ 86137 h 115932"/>
                <a:gd name="connsiteX13" fmla="*/ 21872 w 86072"/>
                <a:gd name="connsiteY13" fmla="*/ 80272 h 115932"/>
                <a:gd name="connsiteX14" fmla="*/ 8310 w 86072"/>
                <a:gd name="connsiteY14" fmla="*/ 68909 h 115932"/>
                <a:gd name="connsiteX15" fmla="*/ 3545 w 86072"/>
                <a:gd name="connsiteY15" fmla="*/ 49483 h 115932"/>
                <a:gd name="connsiteX16" fmla="*/ 14541 w 86072"/>
                <a:gd name="connsiteY16" fmla="*/ 20160 h 11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072" h="115932">
                  <a:moveTo>
                    <a:pt x="14541" y="20160"/>
                  </a:moveTo>
                  <a:cubicBezTo>
                    <a:pt x="35067" y="8430"/>
                    <a:pt x="57060" y="2199"/>
                    <a:pt x="81251" y="0"/>
                  </a:cubicBezTo>
                  <a:cubicBezTo>
                    <a:pt x="68056" y="9163"/>
                    <a:pt x="79052" y="27124"/>
                    <a:pt x="66223" y="35554"/>
                  </a:cubicBezTo>
                  <a:cubicBezTo>
                    <a:pt x="73187" y="41419"/>
                    <a:pt x="79785" y="32622"/>
                    <a:pt x="86016" y="35554"/>
                  </a:cubicBezTo>
                  <a:cubicBezTo>
                    <a:pt x="87116" y="46917"/>
                    <a:pt x="71721" y="54614"/>
                    <a:pt x="79418" y="67443"/>
                  </a:cubicBezTo>
                  <a:cubicBezTo>
                    <a:pt x="76119" y="67077"/>
                    <a:pt x="76486" y="81372"/>
                    <a:pt x="69888" y="69642"/>
                  </a:cubicBezTo>
                  <a:cubicBezTo>
                    <a:pt x="68056" y="66710"/>
                    <a:pt x="66590" y="71475"/>
                    <a:pt x="65490" y="72941"/>
                  </a:cubicBezTo>
                  <a:cubicBezTo>
                    <a:pt x="63657" y="76240"/>
                    <a:pt x="64757" y="78439"/>
                    <a:pt x="68056" y="80272"/>
                  </a:cubicBezTo>
                  <a:cubicBezTo>
                    <a:pt x="84550" y="89435"/>
                    <a:pt x="79785" y="102997"/>
                    <a:pt x="76853" y="115826"/>
                  </a:cubicBezTo>
                  <a:cubicBezTo>
                    <a:pt x="69522" y="117292"/>
                    <a:pt x="71721" y="102997"/>
                    <a:pt x="61458" y="110328"/>
                  </a:cubicBezTo>
                  <a:cubicBezTo>
                    <a:pt x="56693" y="113627"/>
                    <a:pt x="56693" y="106296"/>
                    <a:pt x="57793" y="101898"/>
                  </a:cubicBezTo>
                  <a:cubicBezTo>
                    <a:pt x="59992" y="93467"/>
                    <a:pt x="59992" y="86137"/>
                    <a:pt x="47530" y="88702"/>
                  </a:cubicBezTo>
                  <a:cubicBezTo>
                    <a:pt x="46063" y="89069"/>
                    <a:pt x="43131" y="86870"/>
                    <a:pt x="43131" y="86137"/>
                  </a:cubicBezTo>
                  <a:cubicBezTo>
                    <a:pt x="43864" y="55347"/>
                    <a:pt x="28836" y="82471"/>
                    <a:pt x="21872" y="80272"/>
                  </a:cubicBezTo>
                  <a:cubicBezTo>
                    <a:pt x="16007" y="78439"/>
                    <a:pt x="17840" y="69276"/>
                    <a:pt x="8310" y="68909"/>
                  </a:cubicBezTo>
                  <a:cubicBezTo>
                    <a:pt x="4645" y="68909"/>
                    <a:pt x="-5252" y="54248"/>
                    <a:pt x="3545" y="49483"/>
                  </a:cubicBezTo>
                  <a:cubicBezTo>
                    <a:pt x="17473" y="41419"/>
                    <a:pt x="14541" y="31156"/>
                    <a:pt x="14541" y="2016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95" name="Freeform: Shape 25494">
              <a:extLst>
                <a:ext uri="{FF2B5EF4-FFF2-40B4-BE49-F238E27FC236}">
                  <a16:creationId xmlns:a16="http://schemas.microsoft.com/office/drawing/2014/main" id="{128D4BF4-8A93-4F13-8C4D-332F012A6D28}"/>
                </a:ext>
              </a:extLst>
            </p:cNvPr>
            <p:cNvSpPr/>
            <p:nvPr/>
          </p:nvSpPr>
          <p:spPr>
            <a:xfrm>
              <a:off x="12369888" y="5596295"/>
              <a:ext cx="54626" cy="106575"/>
            </a:xfrm>
            <a:custGeom>
              <a:avLst/>
              <a:gdLst>
                <a:gd name="connsiteX0" fmla="*/ 54626 w 54626"/>
                <a:gd name="connsiteY0" fmla="*/ 3741 h 106575"/>
                <a:gd name="connsiteX1" fmla="*/ 48395 w 54626"/>
                <a:gd name="connsiteY1" fmla="*/ 7040 h 106575"/>
                <a:gd name="connsiteX2" fmla="*/ 31168 w 54626"/>
                <a:gd name="connsiteY2" fmla="*/ 35630 h 106575"/>
                <a:gd name="connsiteX3" fmla="*/ 26769 w 54626"/>
                <a:gd name="connsiteY3" fmla="*/ 64953 h 106575"/>
                <a:gd name="connsiteX4" fmla="*/ 26403 w 54626"/>
                <a:gd name="connsiteY4" fmla="*/ 71551 h 106575"/>
                <a:gd name="connsiteX5" fmla="*/ 35200 w 54626"/>
                <a:gd name="connsiteY5" fmla="*/ 75583 h 106575"/>
                <a:gd name="connsiteX6" fmla="*/ 27136 w 54626"/>
                <a:gd name="connsiteY6" fmla="*/ 103440 h 106575"/>
                <a:gd name="connsiteX7" fmla="*/ 15773 w 54626"/>
                <a:gd name="connsiteY7" fmla="*/ 104906 h 106575"/>
                <a:gd name="connsiteX8" fmla="*/ 9175 w 54626"/>
                <a:gd name="connsiteY8" fmla="*/ 49559 h 106575"/>
                <a:gd name="connsiteX9" fmla="*/ 5877 w 54626"/>
                <a:gd name="connsiteY9" fmla="*/ 7407 h 106575"/>
                <a:gd name="connsiteX10" fmla="*/ 16506 w 54626"/>
                <a:gd name="connsiteY10" fmla="*/ 76 h 106575"/>
                <a:gd name="connsiteX11" fmla="*/ 54626 w 54626"/>
                <a:gd name="connsiteY11" fmla="*/ 3741 h 10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26" h="106575">
                  <a:moveTo>
                    <a:pt x="54626" y="3741"/>
                  </a:moveTo>
                  <a:cubicBezTo>
                    <a:pt x="52427" y="4841"/>
                    <a:pt x="50594" y="6674"/>
                    <a:pt x="48395" y="7040"/>
                  </a:cubicBezTo>
                  <a:cubicBezTo>
                    <a:pt x="28602" y="10339"/>
                    <a:pt x="25670" y="15837"/>
                    <a:pt x="31168" y="35630"/>
                  </a:cubicBezTo>
                  <a:cubicBezTo>
                    <a:pt x="33733" y="45527"/>
                    <a:pt x="43997" y="57623"/>
                    <a:pt x="26769" y="64953"/>
                  </a:cubicBezTo>
                  <a:cubicBezTo>
                    <a:pt x="25670" y="65320"/>
                    <a:pt x="25303" y="69718"/>
                    <a:pt x="26403" y="71551"/>
                  </a:cubicBezTo>
                  <a:cubicBezTo>
                    <a:pt x="28235" y="74850"/>
                    <a:pt x="38499" y="64953"/>
                    <a:pt x="35200" y="75583"/>
                  </a:cubicBezTo>
                  <a:cubicBezTo>
                    <a:pt x="32267" y="84746"/>
                    <a:pt x="25670" y="92444"/>
                    <a:pt x="27136" y="103440"/>
                  </a:cubicBezTo>
                  <a:cubicBezTo>
                    <a:pt x="27502" y="104539"/>
                    <a:pt x="20538" y="108938"/>
                    <a:pt x="15773" y="104906"/>
                  </a:cubicBezTo>
                  <a:cubicBezTo>
                    <a:pt x="-2554" y="89878"/>
                    <a:pt x="-5120" y="69718"/>
                    <a:pt x="9175" y="49559"/>
                  </a:cubicBezTo>
                  <a:cubicBezTo>
                    <a:pt x="23104" y="29399"/>
                    <a:pt x="22371" y="16937"/>
                    <a:pt x="5877" y="7407"/>
                  </a:cubicBezTo>
                  <a:cubicBezTo>
                    <a:pt x="6243" y="442"/>
                    <a:pt x="11008" y="-291"/>
                    <a:pt x="16506" y="76"/>
                  </a:cubicBezTo>
                  <a:cubicBezTo>
                    <a:pt x="28968" y="1176"/>
                    <a:pt x="41797" y="2642"/>
                    <a:pt x="54626" y="3741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96" name="Freeform: Shape 25495">
              <a:extLst>
                <a:ext uri="{FF2B5EF4-FFF2-40B4-BE49-F238E27FC236}">
                  <a16:creationId xmlns:a16="http://schemas.microsoft.com/office/drawing/2014/main" id="{8429753D-64B0-492D-BA36-8BF272C94E95}"/>
                </a:ext>
              </a:extLst>
            </p:cNvPr>
            <p:cNvSpPr/>
            <p:nvPr/>
          </p:nvSpPr>
          <p:spPr>
            <a:xfrm>
              <a:off x="12489620" y="5361329"/>
              <a:ext cx="21031" cy="31979"/>
            </a:xfrm>
            <a:custGeom>
              <a:avLst/>
              <a:gdLst>
                <a:gd name="connsiteX0" fmla="*/ 10035 w 21031"/>
                <a:gd name="connsiteY0" fmla="*/ 31980 h 31979"/>
                <a:gd name="connsiteX1" fmla="*/ 3804 w 21031"/>
                <a:gd name="connsiteY1" fmla="*/ 22816 h 31979"/>
                <a:gd name="connsiteX2" fmla="*/ 6369 w 21031"/>
                <a:gd name="connsiteY2" fmla="*/ 1557 h 31979"/>
                <a:gd name="connsiteX3" fmla="*/ 21031 w 21031"/>
                <a:gd name="connsiteY3" fmla="*/ 9254 h 31979"/>
                <a:gd name="connsiteX4" fmla="*/ 10035 w 21031"/>
                <a:gd name="connsiteY4" fmla="*/ 31980 h 3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31" h="31979">
                  <a:moveTo>
                    <a:pt x="10035" y="31980"/>
                  </a:moveTo>
                  <a:cubicBezTo>
                    <a:pt x="4170" y="31613"/>
                    <a:pt x="-5360" y="31247"/>
                    <a:pt x="3804" y="22816"/>
                  </a:cubicBezTo>
                  <a:cubicBezTo>
                    <a:pt x="11868" y="15486"/>
                    <a:pt x="9302" y="9254"/>
                    <a:pt x="6369" y="1557"/>
                  </a:cubicBezTo>
                  <a:cubicBezTo>
                    <a:pt x="15533" y="-3941"/>
                    <a:pt x="16266" y="6689"/>
                    <a:pt x="21031" y="9254"/>
                  </a:cubicBezTo>
                  <a:cubicBezTo>
                    <a:pt x="21031" y="18784"/>
                    <a:pt x="18832" y="27215"/>
                    <a:pt x="10035" y="3198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97" name="Freeform: Shape 25496">
              <a:extLst>
                <a:ext uri="{FF2B5EF4-FFF2-40B4-BE49-F238E27FC236}">
                  <a16:creationId xmlns:a16="http://schemas.microsoft.com/office/drawing/2014/main" id="{2B5D6750-287B-4021-8EC9-49ED56A97866}"/>
                </a:ext>
              </a:extLst>
            </p:cNvPr>
            <p:cNvSpPr/>
            <p:nvPr/>
          </p:nvSpPr>
          <p:spPr>
            <a:xfrm>
              <a:off x="12353039" y="5589040"/>
              <a:ext cx="22725" cy="20948"/>
            </a:xfrm>
            <a:custGeom>
              <a:avLst/>
              <a:gdLst>
                <a:gd name="connsiteX0" fmla="*/ 22725 w 22725"/>
                <a:gd name="connsiteY0" fmla="*/ 14662 h 20948"/>
                <a:gd name="connsiteX1" fmla="*/ 10630 w 22725"/>
                <a:gd name="connsiteY1" fmla="*/ 18693 h 20948"/>
                <a:gd name="connsiteX2" fmla="*/ 0 w 22725"/>
                <a:gd name="connsiteY2" fmla="*/ 0 h 20948"/>
                <a:gd name="connsiteX3" fmla="*/ 22725 w 22725"/>
                <a:gd name="connsiteY3" fmla="*/ 14662 h 2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20948">
                  <a:moveTo>
                    <a:pt x="22725" y="14662"/>
                  </a:moveTo>
                  <a:cubicBezTo>
                    <a:pt x="21626" y="24925"/>
                    <a:pt x="15395" y="19793"/>
                    <a:pt x="10630" y="18693"/>
                  </a:cubicBezTo>
                  <a:cubicBezTo>
                    <a:pt x="-366" y="16494"/>
                    <a:pt x="367" y="8064"/>
                    <a:pt x="0" y="0"/>
                  </a:cubicBezTo>
                  <a:cubicBezTo>
                    <a:pt x="7697" y="4765"/>
                    <a:pt x="15028" y="9897"/>
                    <a:pt x="22725" y="14662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98" name="Freeform: Shape 25497">
              <a:extLst>
                <a:ext uri="{FF2B5EF4-FFF2-40B4-BE49-F238E27FC236}">
                  <a16:creationId xmlns:a16="http://schemas.microsoft.com/office/drawing/2014/main" id="{55FC2804-58DA-44A3-BFDC-01FCDF950007}"/>
                </a:ext>
              </a:extLst>
            </p:cNvPr>
            <p:cNvSpPr/>
            <p:nvPr/>
          </p:nvSpPr>
          <p:spPr>
            <a:xfrm>
              <a:off x="12142599" y="4784512"/>
              <a:ext cx="301573" cy="556381"/>
            </a:xfrm>
            <a:custGeom>
              <a:avLst/>
              <a:gdLst>
                <a:gd name="connsiteX0" fmla="*/ 278250 w 301573"/>
                <a:gd name="connsiteY0" fmla="*/ 510931 h 556381"/>
                <a:gd name="connsiteX1" fmla="*/ 222536 w 301573"/>
                <a:gd name="connsiteY1" fmla="*/ 521927 h 556381"/>
                <a:gd name="connsiteX2" fmla="*/ 213739 w 301573"/>
                <a:gd name="connsiteY2" fmla="*/ 514963 h 556381"/>
                <a:gd name="connsiteX3" fmla="*/ 151427 w 301573"/>
                <a:gd name="connsiteY3" fmla="*/ 513497 h 556381"/>
                <a:gd name="connsiteX4" fmla="*/ 109275 w 301573"/>
                <a:gd name="connsiteY4" fmla="*/ 533290 h 556381"/>
                <a:gd name="connsiteX5" fmla="*/ 39267 w 301573"/>
                <a:gd name="connsiteY5" fmla="*/ 547218 h 556381"/>
                <a:gd name="connsiteX6" fmla="*/ 2613 w 301573"/>
                <a:gd name="connsiteY6" fmla="*/ 556382 h 556381"/>
                <a:gd name="connsiteX7" fmla="*/ 47 w 301573"/>
                <a:gd name="connsiteY7" fmla="*/ 555282 h 556381"/>
                <a:gd name="connsiteX8" fmla="*/ 9943 w 301573"/>
                <a:gd name="connsiteY8" fmla="*/ 363949 h 556381"/>
                <a:gd name="connsiteX9" fmla="*/ 19473 w 301573"/>
                <a:gd name="connsiteY9" fmla="*/ 209270 h 556381"/>
                <a:gd name="connsiteX10" fmla="*/ 15441 w 301573"/>
                <a:gd name="connsiteY10" fmla="*/ 168584 h 556381"/>
                <a:gd name="connsiteX11" fmla="*/ 24605 w 301573"/>
                <a:gd name="connsiteY11" fmla="*/ 157588 h 556381"/>
                <a:gd name="connsiteX12" fmla="*/ 42199 w 301573"/>
                <a:gd name="connsiteY12" fmla="*/ 123133 h 556381"/>
                <a:gd name="connsiteX13" fmla="*/ 44031 w 301573"/>
                <a:gd name="connsiteY13" fmla="*/ 114703 h 556381"/>
                <a:gd name="connsiteX14" fmla="*/ 50629 w 301573"/>
                <a:gd name="connsiteY14" fmla="*/ 82447 h 556381"/>
                <a:gd name="connsiteX15" fmla="*/ 72988 w 301573"/>
                <a:gd name="connsiteY15" fmla="*/ 83914 h 556381"/>
                <a:gd name="connsiteX16" fmla="*/ 81785 w 301573"/>
                <a:gd name="connsiteY16" fmla="*/ 89778 h 556381"/>
                <a:gd name="connsiteX17" fmla="*/ 79952 w 301573"/>
                <a:gd name="connsiteY17" fmla="*/ 96009 h 556381"/>
                <a:gd name="connsiteX18" fmla="*/ 64558 w 301573"/>
                <a:gd name="connsiteY18" fmla="*/ 111771 h 556381"/>
                <a:gd name="connsiteX19" fmla="*/ 93514 w 301573"/>
                <a:gd name="connsiteY19" fmla="*/ 116169 h 556381"/>
                <a:gd name="connsiteX20" fmla="*/ 100478 w 301573"/>
                <a:gd name="connsiteY20" fmla="*/ 101141 h 556381"/>
                <a:gd name="connsiteX21" fmla="*/ 109275 w 301573"/>
                <a:gd name="connsiteY21" fmla="*/ 78782 h 556381"/>
                <a:gd name="connsiteX22" fmla="*/ 112941 w 301573"/>
                <a:gd name="connsiteY22" fmla="*/ 52025 h 556381"/>
                <a:gd name="connsiteX23" fmla="*/ 133100 w 301573"/>
                <a:gd name="connsiteY23" fmla="*/ 57156 h 556381"/>
                <a:gd name="connsiteX24" fmla="*/ 135666 w 301573"/>
                <a:gd name="connsiteY24" fmla="*/ 40295 h 556381"/>
                <a:gd name="connsiteX25" fmla="*/ 118072 w 301573"/>
                <a:gd name="connsiteY25" fmla="*/ 37363 h 556381"/>
                <a:gd name="connsiteX26" fmla="*/ 103411 w 301573"/>
                <a:gd name="connsiteY26" fmla="*/ 36630 h 556381"/>
                <a:gd name="connsiteX27" fmla="*/ 113674 w 301573"/>
                <a:gd name="connsiteY27" fmla="*/ 26734 h 556381"/>
                <a:gd name="connsiteX28" fmla="*/ 124303 w 301573"/>
                <a:gd name="connsiteY28" fmla="*/ 20869 h 556381"/>
                <a:gd name="connsiteX29" fmla="*/ 103777 w 301573"/>
                <a:gd name="connsiteY29" fmla="*/ 1442 h 556381"/>
                <a:gd name="connsiteX30" fmla="*/ 122471 w 301573"/>
                <a:gd name="connsiteY30" fmla="*/ 8773 h 556381"/>
                <a:gd name="connsiteX31" fmla="*/ 124303 w 301573"/>
                <a:gd name="connsiteY31" fmla="*/ 11705 h 556381"/>
                <a:gd name="connsiteX32" fmla="*/ 147395 w 301573"/>
                <a:gd name="connsiteY32" fmla="*/ 60822 h 556381"/>
                <a:gd name="connsiteX33" fmla="*/ 165356 w 301573"/>
                <a:gd name="connsiteY33" fmla="*/ 49092 h 556381"/>
                <a:gd name="connsiteX34" fmla="*/ 171587 w 301573"/>
                <a:gd name="connsiteY34" fmla="*/ 61555 h 556381"/>
                <a:gd name="connsiteX35" fmla="*/ 150328 w 301573"/>
                <a:gd name="connsiteY35" fmla="*/ 71085 h 556381"/>
                <a:gd name="connsiteX36" fmla="*/ 186615 w 301573"/>
                <a:gd name="connsiteY36" fmla="*/ 71818 h 556381"/>
                <a:gd name="connsiteX37" fmla="*/ 204575 w 301573"/>
                <a:gd name="connsiteY37" fmla="*/ 60822 h 556381"/>
                <a:gd name="connsiteX38" fmla="*/ 208607 w 301573"/>
                <a:gd name="connsiteY38" fmla="*/ 54224 h 556381"/>
                <a:gd name="connsiteX39" fmla="*/ 200543 w 301573"/>
                <a:gd name="connsiteY39" fmla="*/ 52025 h 556381"/>
                <a:gd name="connsiteX40" fmla="*/ 189181 w 301573"/>
                <a:gd name="connsiteY40" fmla="*/ 48726 h 556381"/>
                <a:gd name="connsiteX41" fmla="*/ 182217 w 301573"/>
                <a:gd name="connsiteY41" fmla="*/ 24901 h 556381"/>
                <a:gd name="connsiteX42" fmla="*/ 175252 w 301573"/>
                <a:gd name="connsiteY42" fmla="*/ 12439 h 556381"/>
                <a:gd name="connsiteX43" fmla="*/ 199444 w 301573"/>
                <a:gd name="connsiteY43" fmla="*/ 9873 h 556381"/>
                <a:gd name="connsiteX44" fmla="*/ 278250 w 301573"/>
                <a:gd name="connsiteY44" fmla="*/ 115069 h 556381"/>
                <a:gd name="connsiteX45" fmla="*/ 263588 w 301573"/>
                <a:gd name="connsiteY45" fmla="*/ 138528 h 556381"/>
                <a:gd name="connsiteX46" fmla="*/ 261389 w 301573"/>
                <a:gd name="connsiteY46" fmla="*/ 122034 h 556381"/>
                <a:gd name="connsiteX47" fmla="*/ 256624 w 301573"/>
                <a:gd name="connsiteY47" fmla="*/ 122034 h 556381"/>
                <a:gd name="connsiteX48" fmla="*/ 228767 w 301573"/>
                <a:gd name="connsiteY48" fmla="*/ 127532 h 556381"/>
                <a:gd name="connsiteX49" fmla="*/ 208974 w 301573"/>
                <a:gd name="connsiteY49" fmla="*/ 129731 h 556381"/>
                <a:gd name="connsiteX50" fmla="*/ 219237 w 301573"/>
                <a:gd name="connsiteY50" fmla="*/ 142193 h 556381"/>
                <a:gd name="connsiteX51" fmla="*/ 234998 w 301573"/>
                <a:gd name="connsiteY51" fmla="*/ 152823 h 556381"/>
                <a:gd name="connsiteX52" fmla="*/ 220703 w 301573"/>
                <a:gd name="connsiteY52" fmla="*/ 164552 h 556381"/>
                <a:gd name="connsiteX53" fmla="*/ 221436 w 301573"/>
                <a:gd name="connsiteY53" fmla="*/ 174815 h 556381"/>
                <a:gd name="connsiteX54" fmla="*/ 228400 w 301573"/>
                <a:gd name="connsiteY54" fmla="*/ 186178 h 556381"/>
                <a:gd name="connsiteX55" fmla="*/ 216305 w 301573"/>
                <a:gd name="connsiteY55" fmla="*/ 209636 h 556381"/>
                <a:gd name="connsiteX56" fmla="*/ 207874 w 301573"/>
                <a:gd name="connsiteY56" fmla="*/ 205238 h 556381"/>
                <a:gd name="connsiteX57" fmla="*/ 174519 w 301573"/>
                <a:gd name="connsiteY57" fmla="*/ 216601 h 556381"/>
                <a:gd name="connsiteX58" fmla="*/ 170854 w 301573"/>
                <a:gd name="connsiteY58" fmla="*/ 232362 h 556381"/>
                <a:gd name="connsiteX59" fmla="*/ 197978 w 301573"/>
                <a:gd name="connsiteY59" fmla="*/ 214768 h 556381"/>
                <a:gd name="connsiteX60" fmla="*/ 230233 w 301573"/>
                <a:gd name="connsiteY60" fmla="*/ 222465 h 556381"/>
                <a:gd name="connsiteX61" fmla="*/ 235731 w 301573"/>
                <a:gd name="connsiteY61" fmla="*/ 201206 h 556381"/>
                <a:gd name="connsiteX62" fmla="*/ 250393 w 301573"/>
                <a:gd name="connsiteY62" fmla="*/ 203039 h 556381"/>
                <a:gd name="connsiteX63" fmla="*/ 247094 w 301573"/>
                <a:gd name="connsiteY63" fmla="*/ 218067 h 556381"/>
                <a:gd name="connsiteX64" fmla="*/ 225468 w 301573"/>
                <a:gd name="connsiteY64" fmla="*/ 261685 h 556381"/>
                <a:gd name="connsiteX65" fmla="*/ 234265 w 301573"/>
                <a:gd name="connsiteY65" fmla="*/ 255454 h 556381"/>
                <a:gd name="connsiteX66" fmla="*/ 245628 w 301573"/>
                <a:gd name="connsiteY66" fmla="*/ 254721 h 556381"/>
                <a:gd name="connsiteX67" fmla="*/ 242695 w 301573"/>
                <a:gd name="connsiteY67" fmla="*/ 265717 h 556381"/>
                <a:gd name="connsiteX68" fmla="*/ 251492 w 301573"/>
                <a:gd name="connsiteY68" fmla="*/ 292474 h 556381"/>
                <a:gd name="connsiteX69" fmla="*/ 261755 w 301573"/>
                <a:gd name="connsiteY69" fmla="*/ 299438 h 556381"/>
                <a:gd name="connsiteX70" fmla="*/ 270186 w 301573"/>
                <a:gd name="connsiteY70" fmla="*/ 302004 h 556381"/>
                <a:gd name="connsiteX71" fmla="*/ 286314 w 301573"/>
                <a:gd name="connsiteY71" fmla="*/ 306403 h 556381"/>
                <a:gd name="connsiteX72" fmla="*/ 287413 w 301573"/>
                <a:gd name="connsiteY72" fmla="*/ 309701 h 556381"/>
                <a:gd name="connsiteX73" fmla="*/ 299876 w 301573"/>
                <a:gd name="connsiteY73" fmla="*/ 325829 h 556381"/>
                <a:gd name="connsiteX74" fmla="*/ 298043 w 301573"/>
                <a:gd name="connsiteY74" fmla="*/ 353319 h 556381"/>
                <a:gd name="connsiteX75" fmla="*/ 284847 w 301573"/>
                <a:gd name="connsiteY75" fmla="*/ 464014 h 556381"/>
                <a:gd name="connsiteX76" fmla="*/ 289612 w 301573"/>
                <a:gd name="connsiteY76" fmla="*/ 506533 h 556381"/>
                <a:gd name="connsiteX77" fmla="*/ 278250 w 301573"/>
                <a:gd name="connsiteY77" fmla="*/ 510931 h 55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1573" h="556381">
                  <a:moveTo>
                    <a:pt x="278250" y="510931"/>
                  </a:moveTo>
                  <a:cubicBezTo>
                    <a:pt x="261389" y="523027"/>
                    <a:pt x="240496" y="516429"/>
                    <a:pt x="222536" y="521927"/>
                  </a:cubicBezTo>
                  <a:cubicBezTo>
                    <a:pt x="222902" y="515330"/>
                    <a:pt x="215205" y="514597"/>
                    <a:pt x="213739" y="514963"/>
                  </a:cubicBezTo>
                  <a:cubicBezTo>
                    <a:pt x="192846" y="520095"/>
                    <a:pt x="171953" y="512031"/>
                    <a:pt x="151427" y="513497"/>
                  </a:cubicBezTo>
                  <a:cubicBezTo>
                    <a:pt x="136033" y="514597"/>
                    <a:pt x="119538" y="518262"/>
                    <a:pt x="109275" y="533290"/>
                  </a:cubicBezTo>
                  <a:cubicBezTo>
                    <a:pt x="86550" y="541354"/>
                    <a:pt x="62725" y="545752"/>
                    <a:pt x="39267" y="547218"/>
                  </a:cubicBezTo>
                  <a:cubicBezTo>
                    <a:pt x="26071" y="548318"/>
                    <a:pt x="13975" y="549418"/>
                    <a:pt x="2613" y="556382"/>
                  </a:cubicBezTo>
                  <a:cubicBezTo>
                    <a:pt x="1880" y="556015"/>
                    <a:pt x="1146" y="555649"/>
                    <a:pt x="47" y="555282"/>
                  </a:cubicBezTo>
                  <a:cubicBezTo>
                    <a:pt x="-686" y="491138"/>
                    <a:pt x="7378" y="427727"/>
                    <a:pt x="9943" y="363949"/>
                  </a:cubicBezTo>
                  <a:cubicBezTo>
                    <a:pt x="11776" y="312267"/>
                    <a:pt x="21673" y="260952"/>
                    <a:pt x="19473" y="209270"/>
                  </a:cubicBezTo>
                  <a:cubicBezTo>
                    <a:pt x="18740" y="195708"/>
                    <a:pt x="13242" y="182512"/>
                    <a:pt x="15441" y="168584"/>
                  </a:cubicBezTo>
                  <a:cubicBezTo>
                    <a:pt x="20207" y="166385"/>
                    <a:pt x="18374" y="159054"/>
                    <a:pt x="24605" y="157588"/>
                  </a:cubicBezTo>
                  <a:cubicBezTo>
                    <a:pt x="42565" y="152456"/>
                    <a:pt x="48796" y="141094"/>
                    <a:pt x="42199" y="123133"/>
                  </a:cubicBezTo>
                  <a:cubicBezTo>
                    <a:pt x="41466" y="120934"/>
                    <a:pt x="42932" y="115069"/>
                    <a:pt x="44031" y="114703"/>
                  </a:cubicBezTo>
                  <a:cubicBezTo>
                    <a:pt x="72622" y="108105"/>
                    <a:pt x="45498" y="94177"/>
                    <a:pt x="50629" y="82447"/>
                  </a:cubicBezTo>
                  <a:cubicBezTo>
                    <a:pt x="56494" y="80248"/>
                    <a:pt x="64924" y="99308"/>
                    <a:pt x="72988" y="83914"/>
                  </a:cubicBezTo>
                  <a:cubicBezTo>
                    <a:pt x="75920" y="85746"/>
                    <a:pt x="79586" y="87212"/>
                    <a:pt x="81785" y="89778"/>
                  </a:cubicBezTo>
                  <a:cubicBezTo>
                    <a:pt x="83618" y="91611"/>
                    <a:pt x="82151" y="94910"/>
                    <a:pt x="79952" y="96009"/>
                  </a:cubicBezTo>
                  <a:cubicBezTo>
                    <a:pt x="72622" y="99675"/>
                    <a:pt x="59060" y="101141"/>
                    <a:pt x="64558" y="111771"/>
                  </a:cubicBezTo>
                  <a:cubicBezTo>
                    <a:pt x="69689" y="122034"/>
                    <a:pt x="83984" y="111404"/>
                    <a:pt x="93514" y="116169"/>
                  </a:cubicBezTo>
                  <a:cubicBezTo>
                    <a:pt x="91682" y="109571"/>
                    <a:pt x="116606" y="116169"/>
                    <a:pt x="100478" y="101141"/>
                  </a:cubicBezTo>
                  <a:cubicBezTo>
                    <a:pt x="94980" y="96009"/>
                    <a:pt x="108176" y="88312"/>
                    <a:pt x="109275" y="78782"/>
                  </a:cubicBezTo>
                  <a:cubicBezTo>
                    <a:pt x="110009" y="71451"/>
                    <a:pt x="113674" y="63754"/>
                    <a:pt x="112941" y="52025"/>
                  </a:cubicBezTo>
                  <a:cubicBezTo>
                    <a:pt x="119905" y="62654"/>
                    <a:pt x="127236" y="62654"/>
                    <a:pt x="133100" y="57156"/>
                  </a:cubicBezTo>
                  <a:cubicBezTo>
                    <a:pt x="137132" y="53124"/>
                    <a:pt x="139332" y="45060"/>
                    <a:pt x="135666" y="40295"/>
                  </a:cubicBezTo>
                  <a:cubicBezTo>
                    <a:pt x="131634" y="34797"/>
                    <a:pt x="125403" y="31132"/>
                    <a:pt x="118072" y="37363"/>
                  </a:cubicBezTo>
                  <a:cubicBezTo>
                    <a:pt x="112941" y="41762"/>
                    <a:pt x="104510" y="39929"/>
                    <a:pt x="103411" y="36630"/>
                  </a:cubicBezTo>
                  <a:cubicBezTo>
                    <a:pt x="101578" y="30765"/>
                    <a:pt x="107443" y="27467"/>
                    <a:pt x="113674" y="26734"/>
                  </a:cubicBezTo>
                  <a:cubicBezTo>
                    <a:pt x="116606" y="26367"/>
                    <a:pt x="119172" y="23801"/>
                    <a:pt x="124303" y="20869"/>
                  </a:cubicBezTo>
                  <a:cubicBezTo>
                    <a:pt x="114407" y="17570"/>
                    <a:pt x="110742" y="10606"/>
                    <a:pt x="103777" y="1442"/>
                  </a:cubicBezTo>
                  <a:cubicBezTo>
                    <a:pt x="112941" y="2909"/>
                    <a:pt x="121005" y="-6255"/>
                    <a:pt x="122471" y="8773"/>
                  </a:cubicBezTo>
                  <a:cubicBezTo>
                    <a:pt x="122471" y="9873"/>
                    <a:pt x="123570" y="10972"/>
                    <a:pt x="124303" y="11705"/>
                  </a:cubicBezTo>
                  <a:cubicBezTo>
                    <a:pt x="145929" y="34064"/>
                    <a:pt x="145929" y="34064"/>
                    <a:pt x="147395" y="60822"/>
                  </a:cubicBezTo>
                  <a:cubicBezTo>
                    <a:pt x="153993" y="56790"/>
                    <a:pt x="156559" y="45427"/>
                    <a:pt x="165356" y="49092"/>
                  </a:cubicBezTo>
                  <a:cubicBezTo>
                    <a:pt x="168288" y="50192"/>
                    <a:pt x="173053" y="55324"/>
                    <a:pt x="171587" y="61555"/>
                  </a:cubicBezTo>
                  <a:cubicBezTo>
                    <a:pt x="169021" y="71451"/>
                    <a:pt x="162790" y="74750"/>
                    <a:pt x="150328" y="71085"/>
                  </a:cubicBezTo>
                  <a:cubicBezTo>
                    <a:pt x="164623" y="85013"/>
                    <a:pt x="175619" y="80615"/>
                    <a:pt x="186615" y="71818"/>
                  </a:cubicBezTo>
                  <a:cubicBezTo>
                    <a:pt x="192113" y="67419"/>
                    <a:pt x="198344" y="64120"/>
                    <a:pt x="204575" y="60822"/>
                  </a:cubicBezTo>
                  <a:cubicBezTo>
                    <a:pt x="207508" y="59356"/>
                    <a:pt x="210440" y="57523"/>
                    <a:pt x="208607" y="54224"/>
                  </a:cubicBezTo>
                  <a:cubicBezTo>
                    <a:pt x="207141" y="50925"/>
                    <a:pt x="202743" y="50559"/>
                    <a:pt x="200543" y="52025"/>
                  </a:cubicBezTo>
                  <a:cubicBezTo>
                    <a:pt x="194679" y="56790"/>
                    <a:pt x="188814" y="55690"/>
                    <a:pt x="189181" y="48726"/>
                  </a:cubicBezTo>
                  <a:cubicBezTo>
                    <a:pt x="189547" y="39562"/>
                    <a:pt x="168655" y="37363"/>
                    <a:pt x="182217" y="24901"/>
                  </a:cubicBezTo>
                  <a:cubicBezTo>
                    <a:pt x="185515" y="21969"/>
                    <a:pt x="184782" y="20869"/>
                    <a:pt x="175252" y="12439"/>
                  </a:cubicBezTo>
                  <a:cubicBezTo>
                    <a:pt x="182950" y="8040"/>
                    <a:pt x="192846" y="23068"/>
                    <a:pt x="199444" y="9873"/>
                  </a:cubicBezTo>
                  <a:cubicBezTo>
                    <a:pt x="239763" y="34431"/>
                    <a:pt x="263588" y="71451"/>
                    <a:pt x="278250" y="115069"/>
                  </a:cubicBezTo>
                  <a:cubicBezTo>
                    <a:pt x="275684" y="126799"/>
                    <a:pt x="275684" y="126799"/>
                    <a:pt x="263588" y="138528"/>
                  </a:cubicBezTo>
                  <a:cubicBezTo>
                    <a:pt x="255524" y="134129"/>
                    <a:pt x="263222" y="127165"/>
                    <a:pt x="261389" y="122034"/>
                  </a:cubicBezTo>
                  <a:cubicBezTo>
                    <a:pt x="259556" y="120201"/>
                    <a:pt x="257724" y="120201"/>
                    <a:pt x="256624" y="122034"/>
                  </a:cubicBezTo>
                  <a:cubicBezTo>
                    <a:pt x="249660" y="134496"/>
                    <a:pt x="244162" y="151357"/>
                    <a:pt x="228767" y="127532"/>
                  </a:cubicBezTo>
                  <a:cubicBezTo>
                    <a:pt x="226568" y="123866"/>
                    <a:pt x="213006" y="122400"/>
                    <a:pt x="208974" y="129731"/>
                  </a:cubicBezTo>
                  <a:cubicBezTo>
                    <a:pt x="204942" y="137428"/>
                    <a:pt x="214472" y="139994"/>
                    <a:pt x="219237" y="142193"/>
                  </a:cubicBezTo>
                  <a:cubicBezTo>
                    <a:pt x="225468" y="145126"/>
                    <a:pt x="234265" y="147325"/>
                    <a:pt x="234998" y="152823"/>
                  </a:cubicBezTo>
                  <a:cubicBezTo>
                    <a:pt x="236098" y="160520"/>
                    <a:pt x="227301" y="161986"/>
                    <a:pt x="220703" y="164552"/>
                  </a:cubicBezTo>
                  <a:cubicBezTo>
                    <a:pt x="212273" y="167484"/>
                    <a:pt x="217404" y="171883"/>
                    <a:pt x="221436" y="174815"/>
                  </a:cubicBezTo>
                  <a:cubicBezTo>
                    <a:pt x="225835" y="177747"/>
                    <a:pt x="232066" y="181779"/>
                    <a:pt x="228400" y="186178"/>
                  </a:cubicBezTo>
                  <a:cubicBezTo>
                    <a:pt x="222169" y="193509"/>
                    <a:pt x="221436" y="202672"/>
                    <a:pt x="216305" y="209636"/>
                  </a:cubicBezTo>
                  <a:cubicBezTo>
                    <a:pt x="213006" y="214035"/>
                    <a:pt x="210807" y="206704"/>
                    <a:pt x="207874" y="205238"/>
                  </a:cubicBezTo>
                  <a:cubicBezTo>
                    <a:pt x="193213" y="198274"/>
                    <a:pt x="181483" y="197907"/>
                    <a:pt x="174519" y="216601"/>
                  </a:cubicBezTo>
                  <a:cubicBezTo>
                    <a:pt x="172687" y="222099"/>
                    <a:pt x="171953" y="227230"/>
                    <a:pt x="170854" y="232362"/>
                  </a:cubicBezTo>
                  <a:cubicBezTo>
                    <a:pt x="185149" y="234561"/>
                    <a:pt x="186248" y="216967"/>
                    <a:pt x="197978" y="214768"/>
                  </a:cubicBezTo>
                  <a:cubicBezTo>
                    <a:pt x="209340" y="212569"/>
                    <a:pt x="219237" y="214401"/>
                    <a:pt x="230233" y="222465"/>
                  </a:cubicBezTo>
                  <a:cubicBezTo>
                    <a:pt x="227667" y="213302"/>
                    <a:pt x="226568" y="205971"/>
                    <a:pt x="235731" y="201206"/>
                  </a:cubicBezTo>
                  <a:cubicBezTo>
                    <a:pt x="241596" y="198274"/>
                    <a:pt x="246361" y="197174"/>
                    <a:pt x="250393" y="203039"/>
                  </a:cubicBezTo>
                  <a:cubicBezTo>
                    <a:pt x="254791" y="209270"/>
                    <a:pt x="254058" y="212935"/>
                    <a:pt x="247094" y="218067"/>
                  </a:cubicBezTo>
                  <a:cubicBezTo>
                    <a:pt x="233166" y="228696"/>
                    <a:pt x="226934" y="244091"/>
                    <a:pt x="225468" y="261685"/>
                  </a:cubicBezTo>
                  <a:cubicBezTo>
                    <a:pt x="231333" y="262418"/>
                    <a:pt x="231699" y="257286"/>
                    <a:pt x="234265" y="255454"/>
                  </a:cubicBezTo>
                  <a:cubicBezTo>
                    <a:pt x="237930" y="252521"/>
                    <a:pt x="241596" y="249956"/>
                    <a:pt x="245628" y="254721"/>
                  </a:cubicBezTo>
                  <a:cubicBezTo>
                    <a:pt x="249660" y="259486"/>
                    <a:pt x="245628" y="262784"/>
                    <a:pt x="242695" y="265717"/>
                  </a:cubicBezTo>
                  <a:cubicBezTo>
                    <a:pt x="229867" y="279645"/>
                    <a:pt x="231699" y="285876"/>
                    <a:pt x="251492" y="292474"/>
                  </a:cubicBezTo>
                  <a:cubicBezTo>
                    <a:pt x="255524" y="293940"/>
                    <a:pt x="261389" y="294673"/>
                    <a:pt x="261755" y="299438"/>
                  </a:cubicBezTo>
                  <a:cubicBezTo>
                    <a:pt x="262855" y="309335"/>
                    <a:pt x="265054" y="305303"/>
                    <a:pt x="270186" y="302004"/>
                  </a:cubicBezTo>
                  <a:cubicBezTo>
                    <a:pt x="275684" y="298705"/>
                    <a:pt x="285947" y="286609"/>
                    <a:pt x="286314" y="306403"/>
                  </a:cubicBezTo>
                  <a:cubicBezTo>
                    <a:pt x="286314" y="307502"/>
                    <a:pt x="287413" y="309701"/>
                    <a:pt x="287413" y="309701"/>
                  </a:cubicBezTo>
                  <a:cubicBezTo>
                    <a:pt x="302075" y="307136"/>
                    <a:pt x="303541" y="316299"/>
                    <a:pt x="299876" y="325829"/>
                  </a:cubicBezTo>
                  <a:cubicBezTo>
                    <a:pt x="296210" y="335359"/>
                    <a:pt x="299509" y="344523"/>
                    <a:pt x="298043" y="353319"/>
                  </a:cubicBezTo>
                  <a:cubicBezTo>
                    <a:pt x="292178" y="389973"/>
                    <a:pt x="288513" y="426994"/>
                    <a:pt x="284847" y="464014"/>
                  </a:cubicBezTo>
                  <a:cubicBezTo>
                    <a:pt x="283381" y="479409"/>
                    <a:pt x="279716" y="492971"/>
                    <a:pt x="289612" y="506533"/>
                  </a:cubicBezTo>
                  <a:cubicBezTo>
                    <a:pt x="285214" y="507632"/>
                    <a:pt x="280815" y="506533"/>
                    <a:pt x="278250" y="510931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99" name="Freeform: Shape 25498">
              <a:extLst>
                <a:ext uri="{FF2B5EF4-FFF2-40B4-BE49-F238E27FC236}">
                  <a16:creationId xmlns:a16="http://schemas.microsoft.com/office/drawing/2014/main" id="{61957BE4-3EA2-4F04-B4A9-343907E9E9C0}"/>
                </a:ext>
              </a:extLst>
            </p:cNvPr>
            <p:cNvSpPr/>
            <p:nvPr/>
          </p:nvSpPr>
          <p:spPr>
            <a:xfrm>
              <a:off x="12397757" y="4935135"/>
              <a:ext cx="62678" cy="138607"/>
            </a:xfrm>
            <a:custGeom>
              <a:avLst/>
              <a:gdLst>
                <a:gd name="connsiteX0" fmla="*/ 41785 w 62678"/>
                <a:gd name="connsiteY0" fmla="*/ 0 h 138607"/>
                <a:gd name="connsiteX1" fmla="*/ 45817 w 62678"/>
                <a:gd name="connsiteY1" fmla="*/ 26024 h 138607"/>
                <a:gd name="connsiteX2" fmla="*/ 59746 w 62678"/>
                <a:gd name="connsiteY2" fmla="*/ 55347 h 138607"/>
                <a:gd name="connsiteX3" fmla="*/ 61945 w 62678"/>
                <a:gd name="connsiteY3" fmla="*/ 59379 h 138607"/>
                <a:gd name="connsiteX4" fmla="*/ 57180 w 62678"/>
                <a:gd name="connsiteY4" fmla="*/ 89802 h 138607"/>
                <a:gd name="connsiteX5" fmla="*/ 62678 w 62678"/>
                <a:gd name="connsiteY5" fmla="*/ 112527 h 138607"/>
                <a:gd name="connsiteX6" fmla="*/ 48383 w 62678"/>
                <a:gd name="connsiteY6" fmla="*/ 112161 h 138607"/>
                <a:gd name="connsiteX7" fmla="*/ 52782 w 62678"/>
                <a:gd name="connsiteY7" fmla="*/ 128655 h 138607"/>
                <a:gd name="connsiteX8" fmla="*/ 51682 w 62678"/>
                <a:gd name="connsiteY8" fmla="*/ 134520 h 138607"/>
                <a:gd name="connsiteX9" fmla="*/ 39953 w 62678"/>
                <a:gd name="connsiteY9" fmla="*/ 137819 h 138607"/>
                <a:gd name="connsiteX10" fmla="*/ 11363 w 62678"/>
                <a:gd name="connsiteY10" fmla="*/ 127922 h 138607"/>
                <a:gd name="connsiteX11" fmla="*/ 2199 w 62678"/>
                <a:gd name="connsiteY11" fmla="*/ 93101 h 138607"/>
                <a:gd name="connsiteX12" fmla="*/ 15395 w 62678"/>
                <a:gd name="connsiteY12" fmla="*/ 87969 h 138607"/>
                <a:gd name="connsiteX13" fmla="*/ 24925 w 62678"/>
                <a:gd name="connsiteY13" fmla="*/ 81738 h 138607"/>
                <a:gd name="connsiteX14" fmla="*/ 22725 w 62678"/>
                <a:gd name="connsiteY14" fmla="*/ 70009 h 138607"/>
                <a:gd name="connsiteX15" fmla="*/ 21259 w 62678"/>
                <a:gd name="connsiteY15" fmla="*/ 45817 h 138607"/>
                <a:gd name="connsiteX16" fmla="*/ 11363 w 62678"/>
                <a:gd name="connsiteY16" fmla="*/ 45451 h 138607"/>
                <a:gd name="connsiteX17" fmla="*/ 0 w 62678"/>
                <a:gd name="connsiteY17" fmla="*/ 46550 h 138607"/>
                <a:gd name="connsiteX18" fmla="*/ 32989 w 62678"/>
                <a:gd name="connsiteY18" fmla="*/ 31522 h 138607"/>
                <a:gd name="connsiteX19" fmla="*/ 41052 w 62678"/>
                <a:gd name="connsiteY19" fmla="*/ 26024 h 138607"/>
                <a:gd name="connsiteX20" fmla="*/ 33355 w 62678"/>
                <a:gd name="connsiteY20" fmla="*/ 17594 h 138607"/>
                <a:gd name="connsiteX21" fmla="*/ 20160 w 62678"/>
                <a:gd name="connsiteY21" fmla="*/ 13928 h 138607"/>
                <a:gd name="connsiteX22" fmla="*/ 33721 w 62678"/>
                <a:gd name="connsiteY22" fmla="*/ 8430 h 138607"/>
                <a:gd name="connsiteX23" fmla="*/ 41785 w 62678"/>
                <a:gd name="connsiteY23" fmla="*/ 0 h 13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678" h="138607">
                  <a:moveTo>
                    <a:pt x="41785" y="0"/>
                  </a:moveTo>
                  <a:cubicBezTo>
                    <a:pt x="43252" y="8797"/>
                    <a:pt x="44351" y="17227"/>
                    <a:pt x="45817" y="26024"/>
                  </a:cubicBezTo>
                  <a:cubicBezTo>
                    <a:pt x="48383" y="36654"/>
                    <a:pt x="41785" y="51682"/>
                    <a:pt x="59746" y="55347"/>
                  </a:cubicBezTo>
                  <a:cubicBezTo>
                    <a:pt x="60845" y="55714"/>
                    <a:pt x="61945" y="59379"/>
                    <a:pt x="61945" y="59379"/>
                  </a:cubicBezTo>
                  <a:cubicBezTo>
                    <a:pt x="49483" y="68543"/>
                    <a:pt x="60845" y="85404"/>
                    <a:pt x="57180" y="89802"/>
                  </a:cubicBezTo>
                  <a:cubicBezTo>
                    <a:pt x="45451" y="102997"/>
                    <a:pt x="61579" y="105197"/>
                    <a:pt x="62678" y="112527"/>
                  </a:cubicBezTo>
                  <a:cubicBezTo>
                    <a:pt x="57180" y="116926"/>
                    <a:pt x="51315" y="105563"/>
                    <a:pt x="48383" y="112161"/>
                  </a:cubicBezTo>
                  <a:cubicBezTo>
                    <a:pt x="46184" y="116926"/>
                    <a:pt x="41785" y="125356"/>
                    <a:pt x="52782" y="128655"/>
                  </a:cubicBezTo>
                  <a:cubicBezTo>
                    <a:pt x="56080" y="129755"/>
                    <a:pt x="53148" y="132687"/>
                    <a:pt x="51682" y="134520"/>
                  </a:cubicBezTo>
                  <a:cubicBezTo>
                    <a:pt x="48383" y="138185"/>
                    <a:pt x="44718" y="139651"/>
                    <a:pt x="39953" y="137819"/>
                  </a:cubicBezTo>
                  <a:cubicBezTo>
                    <a:pt x="30423" y="134153"/>
                    <a:pt x="19793" y="131954"/>
                    <a:pt x="11363" y="127922"/>
                  </a:cubicBezTo>
                  <a:cubicBezTo>
                    <a:pt x="-1100" y="121691"/>
                    <a:pt x="1833" y="105930"/>
                    <a:pt x="2199" y="93101"/>
                  </a:cubicBezTo>
                  <a:cubicBezTo>
                    <a:pt x="2566" y="82105"/>
                    <a:pt x="9896" y="86503"/>
                    <a:pt x="15395" y="87969"/>
                  </a:cubicBezTo>
                  <a:cubicBezTo>
                    <a:pt x="21626" y="89802"/>
                    <a:pt x="23092" y="85404"/>
                    <a:pt x="24925" y="81738"/>
                  </a:cubicBezTo>
                  <a:cubicBezTo>
                    <a:pt x="27124" y="77340"/>
                    <a:pt x="26391" y="73308"/>
                    <a:pt x="22725" y="70009"/>
                  </a:cubicBezTo>
                  <a:cubicBezTo>
                    <a:pt x="10996" y="58646"/>
                    <a:pt x="10996" y="58646"/>
                    <a:pt x="21259" y="45817"/>
                  </a:cubicBezTo>
                  <a:cubicBezTo>
                    <a:pt x="18327" y="41785"/>
                    <a:pt x="14662" y="45817"/>
                    <a:pt x="11363" y="45451"/>
                  </a:cubicBezTo>
                  <a:cubicBezTo>
                    <a:pt x="8431" y="45084"/>
                    <a:pt x="5498" y="45817"/>
                    <a:pt x="0" y="46550"/>
                  </a:cubicBezTo>
                  <a:cubicBezTo>
                    <a:pt x="9163" y="33722"/>
                    <a:pt x="16128" y="22359"/>
                    <a:pt x="32989" y="31522"/>
                  </a:cubicBezTo>
                  <a:cubicBezTo>
                    <a:pt x="38853" y="34455"/>
                    <a:pt x="41052" y="31522"/>
                    <a:pt x="41052" y="26024"/>
                  </a:cubicBezTo>
                  <a:cubicBezTo>
                    <a:pt x="41052" y="20893"/>
                    <a:pt x="41785" y="15395"/>
                    <a:pt x="33355" y="17594"/>
                  </a:cubicBezTo>
                  <a:cubicBezTo>
                    <a:pt x="28223" y="19060"/>
                    <a:pt x="20160" y="22359"/>
                    <a:pt x="20160" y="13928"/>
                  </a:cubicBezTo>
                  <a:cubicBezTo>
                    <a:pt x="19793" y="5865"/>
                    <a:pt x="26391" y="5498"/>
                    <a:pt x="33721" y="8430"/>
                  </a:cubicBezTo>
                  <a:cubicBezTo>
                    <a:pt x="39953" y="10630"/>
                    <a:pt x="37020" y="733"/>
                    <a:pt x="41785" y="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00" name="Freeform: Shape 25499">
              <a:extLst>
                <a:ext uri="{FF2B5EF4-FFF2-40B4-BE49-F238E27FC236}">
                  <a16:creationId xmlns:a16="http://schemas.microsoft.com/office/drawing/2014/main" id="{DB5CC149-B840-4405-BE42-C89B2CF1907F}"/>
                </a:ext>
              </a:extLst>
            </p:cNvPr>
            <p:cNvSpPr/>
            <p:nvPr/>
          </p:nvSpPr>
          <p:spPr>
            <a:xfrm>
              <a:off x="10435026" y="4799149"/>
              <a:ext cx="871837" cy="571922"/>
            </a:xfrm>
            <a:custGeom>
              <a:avLst/>
              <a:gdLst>
                <a:gd name="connsiteX0" fmla="*/ 615334 w 871837"/>
                <a:gd name="connsiteY0" fmla="*/ 571800 h 571922"/>
                <a:gd name="connsiteX1" fmla="*/ 592609 w 871837"/>
                <a:gd name="connsiteY1" fmla="*/ 564103 h 571922"/>
                <a:gd name="connsiteX2" fmla="*/ 584912 w 871837"/>
                <a:gd name="connsiteY2" fmla="*/ 560438 h 571922"/>
                <a:gd name="connsiteX3" fmla="*/ 482281 w 871837"/>
                <a:gd name="connsiteY3" fmla="*/ 523417 h 571922"/>
                <a:gd name="connsiteX4" fmla="*/ 423635 w 871837"/>
                <a:gd name="connsiteY4" fmla="*/ 522684 h 571922"/>
                <a:gd name="connsiteX5" fmla="*/ 408973 w 871837"/>
                <a:gd name="connsiteY5" fmla="*/ 517186 h 571922"/>
                <a:gd name="connsiteX6" fmla="*/ 353992 w 871837"/>
                <a:gd name="connsiteY6" fmla="*/ 503624 h 571922"/>
                <a:gd name="connsiteX7" fmla="*/ 337865 w 871837"/>
                <a:gd name="connsiteY7" fmla="*/ 518286 h 571922"/>
                <a:gd name="connsiteX8" fmla="*/ 319904 w 871837"/>
                <a:gd name="connsiteY8" fmla="*/ 505457 h 571922"/>
                <a:gd name="connsiteX9" fmla="*/ 314773 w 871837"/>
                <a:gd name="connsiteY9" fmla="*/ 518652 h 571922"/>
                <a:gd name="connsiteX10" fmla="*/ 307442 w 871837"/>
                <a:gd name="connsiteY10" fmla="*/ 518652 h 571922"/>
                <a:gd name="connsiteX11" fmla="*/ 205911 w 871837"/>
                <a:gd name="connsiteY11" fmla="*/ 480166 h 571922"/>
                <a:gd name="connsiteX12" fmla="*/ 178787 w 871837"/>
                <a:gd name="connsiteY12" fmla="*/ 438380 h 571922"/>
                <a:gd name="connsiteX13" fmla="*/ 193448 w 871837"/>
                <a:gd name="connsiteY13" fmla="*/ 403193 h 571922"/>
                <a:gd name="connsiteX14" fmla="*/ 228636 w 871837"/>
                <a:gd name="connsiteY14" fmla="*/ 392929 h 571922"/>
                <a:gd name="connsiteX15" fmla="*/ 206277 w 871837"/>
                <a:gd name="connsiteY15" fmla="*/ 343813 h 571922"/>
                <a:gd name="connsiteX16" fmla="*/ 183185 w 871837"/>
                <a:gd name="connsiteY16" fmla="*/ 332451 h 571922"/>
                <a:gd name="connsiteX17" fmla="*/ 141767 w 871837"/>
                <a:gd name="connsiteY17" fmla="*/ 340514 h 571922"/>
                <a:gd name="connsiteX18" fmla="*/ 134069 w 871837"/>
                <a:gd name="connsiteY18" fmla="*/ 352977 h 571922"/>
                <a:gd name="connsiteX19" fmla="*/ 132236 w 871837"/>
                <a:gd name="connsiteY19" fmla="*/ 366172 h 571922"/>
                <a:gd name="connsiteX20" fmla="*/ 135902 w 871837"/>
                <a:gd name="connsiteY20" fmla="*/ 392196 h 571922"/>
                <a:gd name="connsiteX21" fmla="*/ 139934 w 871837"/>
                <a:gd name="connsiteY21" fmla="*/ 416754 h 571922"/>
                <a:gd name="connsiteX22" fmla="*/ 143966 w 871837"/>
                <a:gd name="connsiteY22" fmla="*/ 425185 h 571922"/>
                <a:gd name="connsiteX23" fmla="*/ 136268 w 871837"/>
                <a:gd name="connsiteY23" fmla="*/ 449010 h 571922"/>
                <a:gd name="connsiteX24" fmla="*/ 116842 w 871837"/>
                <a:gd name="connsiteY24" fmla="*/ 436181 h 571922"/>
                <a:gd name="connsiteX25" fmla="*/ 106579 w 871837"/>
                <a:gd name="connsiteY25" fmla="*/ 375702 h 571922"/>
                <a:gd name="connsiteX26" fmla="*/ 101447 w 871837"/>
                <a:gd name="connsiteY26" fmla="*/ 293597 h 571922"/>
                <a:gd name="connsiteX27" fmla="*/ 109878 w 871837"/>
                <a:gd name="connsiteY27" fmla="*/ 255844 h 571922"/>
                <a:gd name="connsiteX28" fmla="*/ 124539 w 871837"/>
                <a:gd name="connsiteY28" fmla="*/ 247047 h 571922"/>
                <a:gd name="connsiteX29" fmla="*/ 134802 w 871837"/>
                <a:gd name="connsiteY29" fmla="*/ 262442 h 571922"/>
                <a:gd name="connsiteX30" fmla="*/ 135169 w 871837"/>
                <a:gd name="connsiteY30" fmla="*/ 287000 h 571922"/>
                <a:gd name="connsiteX31" fmla="*/ 130770 w 871837"/>
                <a:gd name="connsiteY31" fmla="*/ 296896 h 571922"/>
                <a:gd name="connsiteX32" fmla="*/ 163759 w 871837"/>
                <a:gd name="connsiteY32" fmla="*/ 250712 h 571922"/>
                <a:gd name="connsiteX33" fmla="*/ 164492 w 871837"/>
                <a:gd name="connsiteY33" fmla="*/ 237884 h 571922"/>
                <a:gd name="connsiteX34" fmla="*/ 152763 w 871837"/>
                <a:gd name="connsiteY34" fmla="*/ 242649 h 571922"/>
                <a:gd name="connsiteX35" fmla="*/ 126005 w 871837"/>
                <a:gd name="connsiteY35" fmla="*/ 248513 h 571922"/>
                <a:gd name="connsiteX36" fmla="*/ 142133 w 871837"/>
                <a:gd name="connsiteY36" fmla="*/ 207827 h 571922"/>
                <a:gd name="connsiteX37" fmla="*/ 123440 w 871837"/>
                <a:gd name="connsiteY37" fmla="*/ 189867 h 571922"/>
                <a:gd name="connsiteX38" fmla="*/ 106945 w 871837"/>
                <a:gd name="connsiteY38" fmla="*/ 136719 h 571922"/>
                <a:gd name="connsiteX39" fmla="*/ 100714 w 871837"/>
                <a:gd name="connsiteY39" fmla="*/ 126456 h 571922"/>
                <a:gd name="connsiteX40" fmla="*/ 93017 w 871837"/>
                <a:gd name="connsiteY40" fmla="*/ 136352 h 571922"/>
                <a:gd name="connsiteX41" fmla="*/ 82021 w 871837"/>
                <a:gd name="connsiteY41" fmla="*/ 152480 h 571922"/>
                <a:gd name="connsiteX42" fmla="*/ 67726 w 871837"/>
                <a:gd name="connsiteY42" fmla="*/ 145516 h 571922"/>
                <a:gd name="connsiteX43" fmla="*/ 58562 w 871837"/>
                <a:gd name="connsiteY43" fmla="*/ 136352 h 571922"/>
                <a:gd name="connsiteX44" fmla="*/ 52698 w 871837"/>
                <a:gd name="connsiteY44" fmla="*/ 99332 h 571922"/>
                <a:gd name="connsiteX45" fmla="*/ 48666 w 871837"/>
                <a:gd name="connsiteY45" fmla="*/ 76240 h 571922"/>
                <a:gd name="connsiteX46" fmla="*/ 39502 w 871837"/>
                <a:gd name="connsiteY46" fmla="*/ 67077 h 571922"/>
                <a:gd name="connsiteX47" fmla="*/ 34004 w 871837"/>
                <a:gd name="connsiteY47" fmla="*/ 79905 h 571922"/>
                <a:gd name="connsiteX48" fmla="*/ 9813 w 871837"/>
                <a:gd name="connsiteY48" fmla="*/ 90535 h 571922"/>
                <a:gd name="connsiteX49" fmla="*/ 1016 w 871837"/>
                <a:gd name="connsiteY49" fmla="*/ 71842 h 571922"/>
                <a:gd name="connsiteX50" fmla="*/ 8713 w 871837"/>
                <a:gd name="connsiteY50" fmla="*/ 36654 h 571922"/>
                <a:gd name="connsiteX51" fmla="*/ 21908 w 871837"/>
                <a:gd name="connsiteY51" fmla="*/ 8064 h 571922"/>
                <a:gd name="connsiteX52" fmla="*/ 51965 w 871837"/>
                <a:gd name="connsiteY52" fmla="*/ 0 h 571922"/>
                <a:gd name="connsiteX53" fmla="*/ 59662 w 871837"/>
                <a:gd name="connsiteY53" fmla="*/ 4032 h 571922"/>
                <a:gd name="connsiteX54" fmla="*/ 37670 w 871837"/>
                <a:gd name="connsiteY54" fmla="*/ 28957 h 571922"/>
                <a:gd name="connsiteX55" fmla="*/ 60395 w 871837"/>
                <a:gd name="connsiteY55" fmla="*/ 48750 h 571922"/>
                <a:gd name="connsiteX56" fmla="*/ 91917 w 871837"/>
                <a:gd name="connsiteY56" fmla="*/ 53515 h 571922"/>
                <a:gd name="connsiteX57" fmla="*/ 107312 w 871837"/>
                <a:gd name="connsiteY57" fmla="*/ 47284 h 571922"/>
                <a:gd name="connsiteX58" fmla="*/ 127105 w 871837"/>
                <a:gd name="connsiteY58" fmla="*/ 61212 h 571922"/>
                <a:gd name="connsiteX59" fmla="*/ 127471 w 871837"/>
                <a:gd name="connsiteY59" fmla="*/ 70742 h 571922"/>
                <a:gd name="connsiteX60" fmla="*/ 164125 w 871837"/>
                <a:gd name="connsiteY60" fmla="*/ 127556 h 571922"/>
                <a:gd name="connsiteX61" fmla="*/ 178054 w 871837"/>
                <a:gd name="connsiteY61" fmla="*/ 136352 h 571922"/>
                <a:gd name="connsiteX62" fmla="*/ 210309 w 871837"/>
                <a:gd name="connsiteY62" fmla="*/ 186202 h 571922"/>
                <a:gd name="connsiteX63" fmla="*/ 199680 w 871837"/>
                <a:gd name="connsiteY63" fmla="*/ 236417 h 571922"/>
                <a:gd name="connsiteX64" fmla="*/ 198580 w 871837"/>
                <a:gd name="connsiteY64" fmla="*/ 264274 h 571922"/>
                <a:gd name="connsiteX65" fmla="*/ 214341 w 871837"/>
                <a:gd name="connsiteY65" fmla="*/ 289199 h 571922"/>
                <a:gd name="connsiteX66" fmla="*/ 244764 w 871837"/>
                <a:gd name="connsiteY66" fmla="*/ 289932 h 571922"/>
                <a:gd name="connsiteX67" fmla="*/ 256127 w 871837"/>
                <a:gd name="connsiteY67" fmla="*/ 285534 h 571922"/>
                <a:gd name="connsiteX68" fmla="*/ 262358 w 871837"/>
                <a:gd name="connsiteY68" fmla="*/ 307526 h 571922"/>
                <a:gd name="connsiteX69" fmla="*/ 266390 w 871837"/>
                <a:gd name="connsiteY69" fmla="*/ 350044 h 571922"/>
                <a:gd name="connsiteX70" fmla="*/ 294613 w 871837"/>
                <a:gd name="connsiteY70" fmla="*/ 379001 h 571922"/>
                <a:gd name="connsiteX71" fmla="*/ 315506 w 871837"/>
                <a:gd name="connsiteY71" fmla="*/ 394762 h 571922"/>
                <a:gd name="connsiteX72" fmla="*/ 303043 w 871837"/>
                <a:gd name="connsiteY72" fmla="*/ 410157 h 571922"/>
                <a:gd name="connsiteX73" fmla="*/ 288015 w 871837"/>
                <a:gd name="connsiteY73" fmla="*/ 423719 h 571922"/>
                <a:gd name="connsiteX74" fmla="*/ 269688 w 871837"/>
                <a:gd name="connsiteY74" fmla="*/ 407957 h 571922"/>
                <a:gd name="connsiteX75" fmla="*/ 265290 w 871837"/>
                <a:gd name="connsiteY75" fmla="*/ 387798 h 571922"/>
                <a:gd name="connsiteX76" fmla="*/ 257593 w 871837"/>
                <a:gd name="connsiteY76" fmla="*/ 378268 h 571922"/>
                <a:gd name="connsiteX77" fmla="*/ 248429 w 871837"/>
                <a:gd name="connsiteY77" fmla="*/ 386332 h 571922"/>
                <a:gd name="connsiteX78" fmla="*/ 238166 w 871837"/>
                <a:gd name="connsiteY78" fmla="*/ 414555 h 571922"/>
                <a:gd name="connsiteX79" fmla="*/ 244764 w 871837"/>
                <a:gd name="connsiteY79" fmla="*/ 424085 h 571922"/>
                <a:gd name="connsiteX80" fmla="*/ 255393 w 871837"/>
                <a:gd name="connsiteY80" fmla="*/ 441679 h 571922"/>
                <a:gd name="connsiteX81" fmla="*/ 281418 w 871837"/>
                <a:gd name="connsiteY81" fmla="*/ 481632 h 571922"/>
                <a:gd name="connsiteX82" fmla="*/ 339697 w 871837"/>
                <a:gd name="connsiteY82" fmla="*/ 479066 h 571922"/>
                <a:gd name="connsiteX83" fmla="*/ 369754 w 871837"/>
                <a:gd name="connsiteY83" fmla="*/ 483098 h 571922"/>
                <a:gd name="connsiteX84" fmla="*/ 391746 w 871837"/>
                <a:gd name="connsiteY84" fmla="*/ 491895 h 571922"/>
                <a:gd name="connsiteX85" fmla="*/ 440129 w 871837"/>
                <a:gd name="connsiteY85" fmla="*/ 500325 h 571922"/>
                <a:gd name="connsiteX86" fmla="*/ 450759 w 871837"/>
                <a:gd name="connsiteY86" fmla="*/ 499226 h 571922"/>
                <a:gd name="connsiteX87" fmla="*/ 449659 w 871837"/>
                <a:gd name="connsiteY87" fmla="*/ 488963 h 571922"/>
                <a:gd name="connsiteX88" fmla="*/ 442695 w 871837"/>
                <a:gd name="connsiteY88" fmla="*/ 477966 h 571922"/>
                <a:gd name="connsiteX89" fmla="*/ 459189 w 871837"/>
                <a:gd name="connsiteY89" fmla="*/ 442412 h 571922"/>
                <a:gd name="connsiteX90" fmla="*/ 479349 w 871837"/>
                <a:gd name="connsiteY90" fmla="*/ 437281 h 571922"/>
                <a:gd name="connsiteX91" fmla="*/ 505739 w 871837"/>
                <a:gd name="connsiteY91" fmla="*/ 403926 h 571922"/>
                <a:gd name="connsiteX92" fmla="*/ 511237 w 871837"/>
                <a:gd name="connsiteY92" fmla="*/ 361041 h 571922"/>
                <a:gd name="connsiteX93" fmla="*/ 499508 w 871837"/>
                <a:gd name="connsiteY93" fmla="*/ 287366 h 571922"/>
                <a:gd name="connsiteX94" fmla="*/ 501707 w 871837"/>
                <a:gd name="connsiteY94" fmla="*/ 270506 h 571922"/>
                <a:gd name="connsiteX95" fmla="*/ 547525 w 871837"/>
                <a:gd name="connsiteY95" fmla="*/ 255844 h 571922"/>
                <a:gd name="connsiteX96" fmla="*/ 577214 w 871837"/>
                <a:gd name="connsiteY96" fmla="*/ 258776 h 571922"/>
                <a:gd name="connsiteX97" fmla="*/ 589677 w 871837"/>
                <a:gd name="connsiteY97" fmla="*/ 230186 h 571922"/>
                <a:gd name="connsiteX98" fmla="*/ 578681 w 871837"/>
                <a:gd name="connsiteY98" fmla="*/ 179237 h 571922"/>
                <a:gd name="connsiteX99" fmla="*/ 559987 w 871837"/>
                <a:gd name="connsiteY99" fmla="*/ 189134 h 571922"/>
                <a:gd name="connsiteX100" fmla="*/ 537995 w 871837"/>
                <a:gd name="connsiteY100" fmla="*/ 185469 h 571922"/>
                <a:gd name="connsiteX101" fmla="*/ 504273 w 871837"/>
                <a:gd name="connsiteY101" fmla="*/ 140751 h 571922"/>
                <a:gd name="connsiteX102" fmla="*/ 496209 w 871837"/>
                <a:gd name="connsiteY102" fmla="*/ 124257 h 571922"/>
                <a:gd name="connsiteX103" fmla="*/ 486313 w 871837"/>
                <a:gd name="connsiteY103" fmla="*/ 107762 h 571922"/>
                <a:gd name="connsiteX104" fmla="*/ 474950 w 871837"/>
                <a:gd name="connsiteY104" fmla="*/ 78439 h 571922"/>
                <a:gd name="connsiteX105" fmla="*/ 434997 w 871837"/>
                <a:gd name="connsiteY105" fmla="*/ 41419 h 571922"/>
                <a:gd name="connsiteX106" fmla="*/ 416670 w 871837"/>
                <a:gd name="connsiteY106" fmla="*/ 27124 h 571922"/>
                <a:gd name="connsiteX107" fmla="*/ 555955 w 871837"/>
                <a:gd name="connsiteY107" fmla="*/ 34455 h 571922"/>
                <a:gd name="connsiteX108" fmla="*/ 574649 w 871837"/>
                <a:gd name="connsiteY108" fmla="*/ 34088 h 571922"/>
                <a:gd name="connsiteX109" fmla="*/ 574649 w 871837"/>
                <a:gd name="connsiteY109" fmla="*/ 34455 h 571922"/>
                <a:gd name="connsiteX110" fmla="*/ 677646 w 871837"/>
                <a:gd name="connsiteY110" fmla="*/ 35188 h 571922"/>
                <a:gd name="connsiteX111" fmla="*/ 725663 w 871837"/>
                <a:gd name="connsiteY111" fmla="*/ 32989 h 571922"/>
                <a:gd name="connsiteX112" fmla="*/ 752786 w 871837"/>
                <a:gd name="connsiteY112" fmla="*/ 58646 h 571922"/>
                <a:gd name="connsiteX113" fmla="*/ 754253 w 871837"/>
                <a:gd name="connsiteY113" fmla="*/ 72941 h 571922"/>
                <a:gd name="connsiteX114" fmla="*/ 757185 w 871837"/>
                <a:gd name="connsiteY114" fmla="*/ 71109 h 571922"/>
                <a:gd name="connsiteX115" fmla="*/ 799703 w 871837"/>
                <a:gd name="connsiteY115" fmla="*/ 32255 h 571922"/>
                <a:gd name="connsiteX116" fmla="*/ 821696 w 871837"/>
                <a:gd name="connsiteY116" fmla="*/ 42885 h 571922"/>
                <a:gd name="connsiteX117" fmla="*/ 812166 w 871837"/>
                <a:gd name="connsiteY117" fmla="*/ 94200 h 571922"/>
                <a:gd name="connsiteX118" fmla="*/ 799703 w 871837"/>
                <a:gd name="connsiteY118" fmla="*/ 122790 h 571922"/>
                <a:gd name="connsiteX119" fmla="*/ 823162 w 871837"/>
                <a:gd name="connsiteY119" fmla="*/ 100432 h 571922"/>
                <a:gd name="connsiteX120" fmla="*/ 862748 w 871837"/>
                <a:gd name="connsiteY120" fmla="*/ 81005 h 571922"/>
                <a:gd name="connsiteX121" fmla="*/ 871178 w 871837"/>
                <a:gd name="connsiteY121" fmla="*/ 94567 h 571922"/>
                <a:gd name="connsiteX122" fmla="*/ 865314 w 871837"/>
                <a:gd name="connsiteY122" fmla="*/ 177771 h 571922"/>
                <a:gd name="connsiteX123" fmla="*/ 858716 w 871837"/>
                <a:gd name="connsiteY123" fmla="*/ 190600 h 571922"/>
                <a:gd name="connsiteX124" fmla="*/ 824995 w 871837"/>
                <a:gd name="connsiteY124" fmla="*/ 222856 h 571922"/>
                <a:gd name="connsiteX125" fmla="*/ 845887 w 871837"/>
                <a:gd name="connsiteY125" fmla="*/ 213692 h 571922"/>
                <a:gd name="connsiteX126" fmla="*/ 866780 w 871837"/>
                <a:gd name="connsiteY126" fmla="*/ 218091 h 571922"/>
                <a:gd name="connsiteX127" fmla="*/ 869346 w 871837"/>
                <a:gd name="connsiteY127" fmla="*/ 238983 h 571922"/>
                <a:gd name="connsiteX128" fmla="*/ 846254 w 871837"/>
                <a:gd name="connsiteY128" fmla="*/ 281135 h 571922"/>
                <a:gd name="connsiteX129" fmla="*/ 846620 w 871837"/>
                <a:gd name="connsiteY129" fmla="*/ 303127 h 571922"/>
                <a:gd name="connsiteX130" fmla="*/ 842588 w 871837"/>
                <a:gd name="connsiteY130" fmla="*/ 330251 h 571922"/>
                <a:gd name="connsiteX131" fmla="*/ 823162 w 871837"/>
                <a:gd name="connsiteY131" fmla="*/ 409057 h 571922"/>
                <a:gd name="connsiteX132" fmla="*/ 820963 w 871837"/>
                <a:gd name="connsiteY132" fmla="*/ 417121 h 571922"/>
                <a:gd name="connsiteX133" fmla="*/ 812532 w 871837"/>
                <a:gd name="connsiteY133" fmla="*/ 424085 h 571922"/>
                <a:gd name="connsiteX134" fmla="*/ 784309 w 871837"/>
                <a:gd name="connsiteY134" fmla="*/ 425185 h 571922"/>
                <a:gd name="connsiteX135" fmla="*/ 774412 w 871837"/>
                <a:gd name="connsiteY135" fmla="*/ 420786 h 571922"/>
                <a:gd name="connsiteX136" fmla="*/ 756452 w 871837"/>
                <a:gd name="connsiteY136" fmla="*/ 405392 h 571922"/>
                <a:gd name="connsiteX137" fmla="*/ 741057 w 871837"/>
                <a:gd name="connsiteY137" fmla="*/ 462205 h 571922"/>
                <a:gd name="connsiteX138" fmla="*/ 754986 w 871837"/>
                <a:gd name="connsiteY138" fmla="*/ 491162 h 571922"/>
                <a:gd name="connsiteX139" fmla="*/ 766348 w 871837"/>
                <a:gd name="connsiteY139" fmla="*/ 503258 h 571922"/>
                <a:gd name="connsiteX140" fmla="*/ 683511 w 871837"/>
                <a:gd name="connsiteY140" fmla="*/ 499592 h 571922"/>
                <a:gd name="connsiteX141" fmla="*/ 666650 w 871837"/>
                <a:gd name="connsiteY141" fmla="*/ 505823 h 571922"/>
                <a:gd name="connsiteX142" fmla="*/ 623398 w 871837"/>
                <a:gd name="connsiteY142" fmla="*/ 550908 h 571922"/>
                <a:gd name="connsiteX143" fmla="*/ 615334 w 871837"/>
                <a:gd name="connsiteY143" fmla="*/ 571800 h 57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871837" h="571922">
                  <a:moveTo>
                    <a:pt x="615334" y="571800"/>
                  </a:moveTo>
                  <a:cubicBezTo>
                    <a:pt x="606538" y="572900"/>
                    <a:pt x="600306" y="566302"/>
                    <a:pt x="592609" y="564103"/>
                  </a:cubicBezTo>
                  <a:cubicBezTo>
                    <a:pt x="590410" y="562270"/>
                    <a:pt x="586744" y="563736"/>
                    <a:pt x="584912" y="560438"/>
                  </a:cubicBezTo>
                  <a:cubicBezTo>
                    <a:pt x="552656" y="542844"/>
                    <a:pt x="520034" y="523784"/>
                    <a:pt x="482281" y="523417"/>
                  </a:cubicBezTo>
                  <a:cubicBezTo>
                    <a:pt x="462854" y="523051"/>
                    <a:pt x="443061" y="522318"/>
                    <a:pt x="423635" y="522684"/>
                  </a:cubicBezTo>
                  <a:cubicBezTo>
                    <a:pt x="420702" y="515353"/>
                    <a:pt x="420336" y="504724"/>
                    <a:pt x="408973" y="517186"/>
                  </a:cubicBezTo>
                  <a:cubicBezTo>
                    <a:pt x="395411" y="531848"/>
                    <a:pt x="363156" y="524150"/>
                    <a:pt x="353992" y="503624"/>
                  </a:cubicBezTo>
                  <a:cubicBezTo>
                    <a:pt x="350694" y="511322"/>
                    <a:pt x="348494" y="519752"/>
                    <a:pt x="337865" y="518286"/>
                  </a:cubicBezTo>
                  <a:cubicBezTo>
                    <a:pt x="329434" y="517186"/>
                    <a:pt x="325402" y="510955"/>
                    <a:pt x="319904" y="505457"/>
                  </a:cubicBezTo>
                  <a:cubicBezTo>
                    <a:pt x="315139" y="508756"/>
                    <a:pt x="319538" y="515353"/>
                    <a:pt x="314773" y="518652"/>
                  </a:cubicBezTo>
                  <a:cubicBezTo>
                    <a:pt x="312207" y="518652"/>
                    <a:pt x="309641" y="518652"/>
                    <a:pt x="307442" y="518652"/>
                  </a:cubicBezTo>
                  <a:cubicBezTo>
                    <a:pt x="276286" y="498859"/>
                    <a:pt x="242565" y="485664"/>
                    <a:pt x="205911" y="480166"/>
                  </a:cubicBezTo>
                  <a:cubicBezTo>
                    <a:pt x="182086" y="476500"/>
                    <a:pt x="182086" y="454875"/>
                    <a:pt x="178787" y="438380"/>
                  </a:cubicBezTo>
                  <a:cubicBezTo>
                    <a:pt x="176221" y="425918"/>
                    <a:pt x="174388" y="408691"/>
                    <a:pt x="193448" y="403193"/>
                  </a:cubicBezTo>
                  <a:cubicBezTo>
                    <a:pt x="215441" y="409424"/>
                    <a:pt x="223505" y="407225"/>
                    <a:pt x="228636" y="392929"/>
                  </a:cubicBezTo>
                  <a:cubicBezTo>
                    <a:pt x="234134" y="377168"/>
                    <a:pt x="223138" y="352244"/>
                    <a:pt x="206277" y="343813"/>
                  </a:cubicBezTo>
                  <a:cubicBezTo>
                    <a:pt x="198580" y="339781"/>
                    <a:pt x="189050" y="340148"/>
                    <a:pt x="183185" y="332451"/>
                  </a:cubicBezTo>
                  <a:cubicBezTo>
                    <a:pt x="164858" y="317423"/>
                    <a:pt x="148731" y="320355"/>
                    <a:pt x="141767" y="340514"/>
                  </a:cubicBezTo>
                  <a:cubicBezTo>
                    <a:pt x="139934" y="345279"/>
                    <a:pt x="137368" y="349678"/>
                    <a:pt x="134069" y="352977"/>
                  </a:cubicBezTo>
                  <a:cubicBezTo>
                    <a:pt x="130404" y="357009"/>
                    <a:pt x="127838" y="361407"/>
                    <a:pt x="132236" y="366172"/>
                  </a:cubicBezTo>
                  <a:cubicBezTo>
                    <a:pt x="140300" y="374236"/>
                    <a:pt x="138834" y="382666"/>
                    <a:pt x="135902" y="392196"/>
                  </a:cubicBezTo>
                  <a:cubicBezTo>
                    <a:pt x="132970" y="400993"/>
                    <a:pt x="133703" y="409424"/>
                    <a:pt x="139934" y="416754"/>
                  </a:cubicBezTo>
                  <a:cubicBezTo>
                    <a:pt x="141767" y="419320"/>
                    <a:pt x="143233" y="421886"/>
                    <a:pt x="143966" y="425185"/>
                  </a:cubicBezTo>
                  <a:cubicBezTo>
                    <a:pt x="146532" y="434715"/>
                    <a:pt x="147265" y="444978"/>
                    <a:pt x="136268" y="449010"/>
                  </a:cubicBezTo>
                  <a:cubicBezTo>
                    <a:pt x="125272" y="453042"/>
                    <a:pt x="120507" y="444245"/>
                    <a:pt x="116842" y="436181"/>
                  </a:cubicBezTo>
                  <a:cubicBezTo>
                    <a:pt x="108045" y="417121"/>
                    <a:pt x="107678" y="396228"/>
                    <a:pt x="106579" y="375702"/>
                  </a:cubicBezTo>
                  <a:cubicBezTo>
                    <a:pt x="105479" y="348212"/>
                    <a:pt x="102913" y="321088"/>
                    <a:pt x="101447" y="293597"/>
                  </a:cubicBezTo>
                  <a:cubicBezTo>
                    <a:pt x="100714" y="279669"/>
                    <a:pt x="104746" y="267573"/>
                    <a:pt x="109878" y="255844"/>
                  </a:cubicBezTo>
                  <a:cubicBezTo>
                    <a:pt x="112443" y="249979"/>
                    <a:pt x="117208" y="245581"/>
                    <a:pt x="124539" y="247047"/>
                  </a:cubicBezTo>
                  <a:cubicBezTo>
                    <a:pt x="130037" y="250712"/>
                    <a:pt x="130037" y="258043"/>
                    <a:pt x="134802" y="262442"/>
                  </a:cubicBezTo>
                  <a:cubicBezTo>
                    <a:pt x="142866" y="270506"/>
                    <a:pt x="143233" y="278936"/>
                    <a:pt x="135169" y="287000"/>
                  </a:cubicBezTo>
                  <a:cubicBezTo>
                    <a:pt x="131870" y="290299"/>
                    <a:pt x="130037" y="293964"/>
                    <a:pt x="130770" y="296896"/>
                  </a:cubicBezTo>
                  <a:cubicBezTo>
                    <a:pt x="157528" y="293231"/>
                    <a:pt x="149097" y="264274"/>
                    <a:pt x="163759" y="250712"/>
                  </a:cubicBezTo>
                  <a:cubicBezTo>
                    <a:pt x="167791" y="247047"/>
                    <a:pt x="169623" y="241916"/>
                    <a:pt x="164492" y="237884"/>
                  </a:cubicBezTo>
                  <a:cubicBezTo>
                    <a:pt x="158994" y="233485"/>
                    <a:pt x="155695" y="238250"/>
                    <a:pt x="152763" y="242649"/>
                  </a:cubicBezTo>
                  <a:cubicBezTo>
                    <a:pt x="145798" y="253278"/>
                    <a:pt x="138101" y="260976"/>
                    <a:pt x="126005" y="248513"/>
                  </a:cubicBezTo>
                  <a:cubicBezTo>
                    <a:pt x="115009" y="229087"/>
                    <a:pt x="134069" y="221389"/>
                    <a:pt x="142133" y="207827"/>
                  </a:cubicBezTo>
                  <a:cubicBezTo>
                    <a:pt x="131503" y="206361"/>
                    <a:pt x="125272" y="198297"/>
                    <a:pt x="123440" y="189867"/>
                  </a:cubicBezTo>
                  <a:cubicBezTo>
                    <a:pt x="119774" y="171540"/>
                    <a:pt x="104013" y="156879"/>
                    <a:pt x="106945" y="136719"/>
                  </a:cubicBezTo>
                  <a:cubicBezTo>
                    <a:pt x="107678" y="132320"/>
                    <a:pt x="105479" y="127189"/>
                    <a:pt x="100714" y="126456"/>
                  </a:cubicBezTo>
                  <a:cubicBezTo>
                    <a:pt x="93017" y="124990"/>
                    <a:pt x="94116" y="132320"/>
                    <a:pt x="93017" y="136352"/>
                  </a:cubicBezTo>
                  <a:cubicBezTo>
                    <a:pt x="91551" y="143317"/>
                    <a:pt x="88985" y="149181"/>
                    <a:pt x="82021" y="152480"/>
                  </a:cubicBezTo>
                  <a:cubicBezTo>
                    <a:pt x="75790" y="153580"/>
                    <a:pt x="71758" y="149181"/>
                    <a:pt x="67726" y="145516"/>
                  </a:cubicBezTo>
                  <a:cubicBezTo>
                    <a:pt x="64793" y="142217"/>
                    <a:pt x="61861" y="139285"/>
                    <a:pt x="58562" y="136352"/>
                  </a:cubicBezTo>
                  <a:cubicBezTo>
                    <a:pt x="40602" y="120591"/>
                    <a:pt x="39869" y="119492"/>
                    <a:pt x="52698" y="99332"/>
                  </a:cubicBezTo>
                  <a:cubicBezTo>
                    <a:pt x="58929" y="89435"/>
                    <a:pt x="59295" y="82471"/>
                    <a:pt x="48666" y="76240"/>
                  </a:cubicBezTo>
                  <a:cubicBezTo>
                    <a:pt x="45000" y="74041"/>
                    <a:pt x="43168" y="69642"/>
                    <a:pt x="39502" y="67077"/>
                  </a:cubicBezTo>
                  <a:cubicBezTo>
                    <a:pt x="35104" y="70375"/>
                    <a:pt x="37670" y="76607"/>
                    <a:pt x="34004" y="79905"/>
                  </a:cubicBezTo>
                  <a:cubicBezTo>
                    <a:pt x="27040" y="86137"/>
                    <a:pt x="19343" y="92734"/>
                    <a:pt x="9813" y="90535"/>
                  </a:cubicBezTo>
                  <a:cubicBezTo>
                    <a:pt x="1016" y="88702"/>
                    <a:pt x="2482" y="79172"/>
                    <a:pt x="1016" y="71842"/>
                  </a:cubicBezTo>
                  <a:cubicBezTo>
                    <a:pt x="-1550" y="58646"/>
                    <a:pt x="649" y="47284"/>
                    <a:pt x="8713" y="36654"/>
                  </a:cubicBezTo>
                  <a:cubicBezTo>
                    <a:pt x="15311" y="28223"/>
                    <a:pt x="15677" y="16494"/>
                    <a:pt x="21908" y="8064"/>
                  </a:cubicBezTo>
                  <a:cubicBezTo>
                    <a:pt x="31438" y="3299"/>
                    <a:pt x="41335" y="367"/>
                    <a:pt x="51965" y="0"/>
                  </a:cubicBezTo>
                  <a:cubicBezTo>
                    <a:pt x="54530" y="1466"/>
                    <a:pt x="57096" y="2566"/>
                    <a:pt x="59662" y="4032"/>
                  </a:cubicBezTo>
                  <a:cubicBezTo>
                    <a:pt x="58196" y="17227"/>
                    <a:pt x="42068" y="16494"/>
                    <a:pt x="37670" y="28957"/>
                  </a:cubicBezTo>
                  <a:cubicBezTo>
                    <a:pt x="45367" y="34088"/>
                    <a:pt x="53431" y="40686"/>
                    <a:pt x="60395" y="48750"/>
                  </a:cubicBezTo>
                  <a:cubicBezTo>
                    <a:pt x="68825" y="58280"/>
                    <a:pt x="79821" y="62312"/>
                    <a:pt x="91917" y="53515"/>
                  </a:cubicBezTo>
                  <a:cubicBezTo>
                    <a:pt x="96682" y="50216"/>
                    <a:pt x="101814" y="48383"/>
                    <a:pt x="107312" y="47284"/>
                  </a:cubicBezTo>
                  <a:cubicBezTo>
                    <a:pt x="118675" y="44718"/>
                    <a:pt x="125272" y="49849"/>
                    <a:pt x="127105" y="61212"/>
                  </a:cubicBezTo>
                  <a:cubicBezTo>
                    <a:pt x="127471" y="64144"/>
                    <a:pt x="127471" y="67443"/>
                    <a:pt x="127471" y="70742"/>
                  </a:cubicBezTo>
                  <a:cubicBezTo>
                    <a:pt x="124539" y="108495"/>
                    <a:pt x="127471" y="113260"/>
                    <a:pt x="164125" y="127556"/>
                  </a:cubicBezTo>
                  <a:cubicBezTo>
                    <a:pt x="169257" y="129755"/>
                    <a:pt x="175488" y="131221"/>
                    <a:pt x="178054" y="136352"/>
                  </a:cubicBezTo>
                  <a:cubicBezTo>
                    <a:pt x="187217" y="153946"/>
                    <a:pt x="199313" y="169707"/>
                    <a:pt x="210309" y="186202"/>
                  </a:cubicBezTo>
                  <a:cubicBezTo>
                    <a:pt x="220572" y="201963"/>
                    <a:pt x="210676" y="222122"/>
                    <a:pt x="199680" y="236417"/>
                  </a:cubicBezTo>
                  <a:cubicBezTo>
                    <a:pt x="191982" y="247047"/>
                    <a:pt x="187950" y="253278"/>
                    <a:pt x="198580" y="264274"/>
                  </a:cubicBezTo>
                  <a:cubicBezTo>
                    <a:pt x="205178" y="271239"/>
                    <a:pt x="206277" y="282235"/>
                    <a:pt x="214341" y="289199"/>
                  </a:cubicBezTo>
                  <a:cubicBezTo>
                    <a:pt x="224604" y="298363"/>
                    <a:pt x="234134" y="302394"/>
                    <a:pt x="244764" y="289932"/>
                  </a:cubicBezTo>
                  <a:cubicBezTo>
                    <a:pt x="247696" y="286633"/>
                    <a:pt x="251362" y="283701"/>
                    <a:pt x="256127" y="285534"/>
                  </a:cubicBezTo>
                  <a:cubicBezTo>
                    <a:pt x="263824" y="291398"/>
                    <a:pt x="263824" y="299462"/>
                    <a:pt x="262358" y="307526"/>
                  </a:cubicBezTo>
                  <a:cubicBezTo>
                    <a:pt x="259792" y="322188"/>
                    <a:pt x="263457" y="336116"/>
                    <a:pt x="266390" y="350044"/>
                  </a:cubicBezTo>
                  <a:cubicBezTo>
                    <a:pt x="270055" y="365439"/>
                    <a:pt x="278852" y="375336"/>
                    <a:pt x="294613" y="379001"/>
                  </a:cubicBezTo>
                  <a:cubicBezTo>
                    <a:pt x="303410" y="381200"/>
                    <a:pt x="313307" y="383399"/>
                    <a:pt x="315506" y="394762"/>
                  </a:cubicBezTo>
                  <a:cubicBezTo>
                    <a:pt x="311474" y="399894"/>
                    <a:pt x="303410" y="401726"/>
                    <a:pt x="303043" y="410157"/>
                  </a:cubicBezTo>
                  <a:cubicBezTo>
                    <a:pt x="302310" y="418954"/>
                    <a:pt x="296812" y="424085"/>
                    <a:pt x="288015" y="423719"/>
                  </a:cubicBezTo>
                  <a:cubicBezTo>
                    <a:pt x="278119" y="423352"/>
                    <a:pt x="271888" y="417488"/>
                    <a:pt x="269688" y="407957"/>
                  </a:cubicBezTo>
                  <a:cubicBezTo>
                    <a:pt x="268222" y="401360"/>
                    <a:pt x="267856" y="394396"/>
                    <a:pt x="265290" y="387798"/>
                  </a:cubicBezTo>
                  <a:cubicBezTo>
                    <a:pt x="263824" y="383766"/>
                    <a:pt x="262724" y="379001"/>
                    <a:pt x="257593" y="378268"/>
                  </a:cubicBezTo>
                  <a:cubicBezTo>
                    <a:pt x="252095" y="377535"/>
                    <a:pt x="250262" y="382300"/>
                    <a:pt x="248429" y="386332"/>
                  </a:cubicBezTo>
                  <a:cubicBezTo>
                    <a:pt x="244397" y="395495"/>
                    <a:pt x="241832" y="405392"/>
                    <a:pt x="238166" y="414555"/>
                  </a:cubicBezTo>
                  <a:cubicBezTo>
                    <a:pt x="235600" y="420420"/>
                    <a:pt x="237067" y="424085"/>
                    <a:pt x="244764" y="424085"/>
                  </a:cubicBezTo>
                  <a:cubicBezTo>
                    <a:pt x="257959" y="424085"/>
                    <a:pt x="257959" y="431783"/>
                    <a:pt x="255393" y="441679"/>
                  </a:cubicBezTo>
                  <a:cubicBezTo>
                    <a:pt x="249895" y="465871"/>
                    <a:pt x="256860" y="476134"/>
                    <a:pt x="281418" y="481632"/>
                  </a:cubicBezTo>
                  <a:cubicBezTo>
                    <a:pt x="301211" y="486030"/>
                    <a:pt x="320271" y="488963"/>
                    <a:pt x="339697" y="479066"/>
                  </a:cubicBezTo>
                  <a:cubicBezTo>
                    <a:pt x="349594" y="473935"/>
                    <a:pt x="360590" y="476134"/>
                    <a:pt x="369754" y="483098"/>
                  </a:cubicBezTo>
                  <a:cubicBezTo>
                    <a:pt x="376351" y="488230"/>
                    <a:pt x="383682" y="492995"/>
                    <a:pt x="391746" y="491895"/>
                  </a:cubicBezTo>
                  <a:cubicBezTo>
                    <a:pt x="408973" y="489696"/>
                    <a:pt x="425101" y="491162"/>
                    <a:pt x="440129" y="500325"/>
                  </a:cubicBezTo>
                  <a:cubicBezTo>
                    <a:pt x="443428" y="502158"/>
                    <a:pt x="447826" y="502158"/>
                    <a:pt x="450759" y="499226"/>
                  </a:cubicBezTo>
                  <a:cubicBezTo>
                    <a:pt x="454057" y="495927"/>
                    <a:pt x="451858" y="492261"/>
                    <a:pt x="449659" y="488963"/>
                  </a:cubicBezTo>
                  <a:cubicBezTo>
                    <a:pt x="447460" y="485297"/>
                    <a:pt x="444527" y="481998"/>
                    <a:pt x="442695" y="477966"/>
                  </a:cubicBezTo>
                  <a:cubicBezTo>
                    <a:pt x="432798" y="459273"/>
                    <a:pt x="438663" y="446444"/>
                    <a:pt x="459189" y="442412"/>
                  </a:cubicBezTo>
                  <a:cubicBezTo>
                    <a:pt x="465787" y="440946"/>
                    <a:pt x="472384" y="439113"/>
                    <a:pt x="479349" y="437281"/>
                  </a:cubicBezTo>
                  <a:cubicBezTo>
                    <a:pt x="505006" y="431049"/>
                    <a:pt x="504640" y="431049"/>
                    <a:pt x="505739" y="403926"/>
                  </a:cubicBezTo>
                  <a:cubicBezTo>
                    <a:pt x="506106" y="389631"/>
                    <a:pt x="509771" y="375336"/>
                    <a:pt x="511237" y="361041"/>
                  </a:cubicBezTo>
                  <a:cubicBezTo>
                    <a:pt x="513803" y="335383"/>
                    <a:pt x="516002" y="310092"/>
                    <a:pt x="499508" y="287366"/>
                  </a:cubicBezTo>
                  <a:cubicBezTo>
                    <a:pt x="495110" y="281135"/>
                    <a:pt x="496576" y="273804"/>
                    <a:pt x="501707" y="270506"/>
                  </a:cubicBezTo>
                  <a:cubicBezTo>
                    <a:pt x="515269" y="260976"/>
                    <a:pt x="529198" y="249979"/>
                    <a:pt x="547525" y="255844"/>
                  </a:cubicBezTo>
                  <a:cubicBezTo>
                    <a:pt x="557421" y="259143"/>
                    <a:pt x="567318" y="259509"/>
                    <a:pt x="577214" y="258776"/>
                  </a:cubicBezTo>
                  <a:cubicBezTo>
                    <a:pt x="594442" y="257310"/>
                    <a:pt x="600306" y="243748"/>
                    <a:pt x="589677" y="230186"/>
                  </a:cubicBezTo>
                  <a:cubicBezTo>
                    <a:pt x="577581" y="215158"/>
                    <a:pt x="579047" y="197564"/>
                    <a:pt x="578681" y="179237"/>
                  </a:cubicBezTo>
                  <a:cubicBezTo>
                    <a:pt x="570250" y="178871"/>
                    <a:pt x="565485" y="185469"/>
                    <a:pt x="559987" y="189134"/>
                  </a:cubicBezTo>
                  <a:cubicBezTo>
                    <a:pt x="551190" y="194999"/>
                    <a:pt x="543493" y="195732"/>
                    <a:pt x="537995" y="185469"/>
                  </a:cubicBezTo>
                  <a:cubicBezTo>
                    <a:pt x="529198" y="168608"/>
                    <a:pt x="514536" y="156512"/>
                    <a:pt x="504273" y="140751"/>
                  </a:cubicBezTo>
                  <a:cubicBezTo>
                    <a:pt x="500974" y="135619"/>
                    <a:pt x="496576" y="130488"/>
                    <a:pt x="496209" y="124257"/>
                  </a:cubicBezTo>
                  <a:cubicBezTo>
                    <a:pt x="496209" y="116559"/>
                    <a:pt x="492911" y="112161"/>
                    <a:pt x="486313" y="107762"/>
                  </a:cubicBezTo>
                  <a:cubicBezTo>
                    <a:pt x="476050" y="101165"/>
                    <a:pt x="472018" y="91268"/>
                    <a:pt x="474950" y="78439"/>
                  </a:cubicBezTo>
                  <a:cubicBezTo>
                    <a:pt x="481548" y="48017"/>
                    <a:pt x="465787" y="33355"/>
                    <a:pt x="434997" y="41419"/>
                  </a:cubicBezTo>
                  <a:cubicBezTo>
                    <a:pt x="417770" y="45817"/>
                    <a:pt x="414838" y="43252"/>
                    <a:pt x="416670" y="27124"/>
                  </a:cubicBezTo>
                  <a:cubicBezTo>
                    <a:pt x="463221" y="23825"/>
                    <a:pt x="509405" y="34821"/>
                    <a:pt x="555955" y="34455"/>
                  </a:cubicBezTo>
                  <a:cubicBezTo>
                    <a:pt x="562186" y="34455"/>
                    <a:pt x="568417" y="34455"/>
                    <a:pt x="574649" y="34088"/>
                  </a:cubicBezTo>
                  <a:cubicBezTo>
                    <a:pt x="574649" y="34088"/>
                    <a:pt x="574649" y="34455"/>
                    <a:pt x="574649" y="34455"/>
                  </a:cubicBezTo>
                  <a:cubicBezTo>
                    <a:pt x="609103" y="37754"/>
                    <a:pt x="643558" y="38487"/>
                    <a:pt x="677646" y="35188"/>
                  </a:cubicBezTo>
                  <a:cubicBezTo>
                    <a:pt x="693407" y="33722"/>
                    <a:pt x="709535" y="37387"/>
                    <a:pt x="725663" y="32989"/>
                  </a:cubicBezTo>
                  <a:cubicBezTo>
                    <a:pt x="737392" y="29690"/>
                    <a:pt x="750954" y="45084"/>
                    <a:pt x="752786" y="58646"/>
                  </a:cubicBezTo>
                  <a:cubicBezTo>
                    <a:pt x="753153" y="63411"/>
                    <a:pt x="750954" y="68543"/>
                    <a:pt x="754253" y="72941"/>
                  </a:cubicBezTo>
                  <a:cubicBezTo>
                    <a:pt x="755719" y="72941"/>
                    <a:pt x="757185" y="72575"/>
                    <a:pt x="757185" y="71109"/>
                  </a:cubicBezTo>
                  <a:cubicBezTo>
                    <a:pt x="758284" y="43985"/>
                    <a:pt x="779177" y="38853"/>
                    <a:pt x="799703" y="32255"/>
                  </a:cubicBezTo>
                  <a:cubicBezTo>
                    <a:pt x="810700" y="28957"/>
                    <a:pt x="818030" y="31889"/>
                    <a:pt x="821696" y="42885"/>
                  </a:cubicBezTo>
                  <a:cubicBezTo>
                    <a:pt x="827927" y="61579"/>
                    <a:pt x="829760" y="79905"/>
                    <a:pt x="812166" y="94200"/>
                  </a:cubicBezTo>
                  <a:cubicBezTo>
                    <a:pt x="802269" y="102264"/>
                    <a:pt x="800803" y="112894"/>
                    <a:pt x="799703" y="122790"/>
                  </a:cubicBezTo>
                  <a:cubicBezTo>
                    <a:pt x="814365" y="122790"/>
                    <a:pt x="821329" y="115460"/>
                    <a:pt x="823162" y="100432"/>
                  </a:cubicBezTo>
                  <a:cubicBezTo>
                    <a:pt x="824995" y="86870"/>
                    <a:pt x="850286" y="75507"/>
                    <a:pt x="862748" y="81005"/>
                  </a:cubicBezTo>
                  <a:cubicBezTo>
                    <a:pt x="868613" y="83571"/>
                    <a:pt x="871178" y="88336"/>
                    <a:pt x="871178" y="94567"/>
                  </a:cubicBezTo>
                  <a:cubicBezTo>
                    <a:pt x="870079" y="122424"/>
                    <a:pt x="874111" y="150647"/>
                    <a:pt x="865314" y="177771"/>
                  </a:cubicBezTo>
                  <a:cubicBezTo>
                    <a:pt x="863848" y="182536"/>
                    <a:pt x="863481" y="188401"/>
                    <a:pt x="858716" y="190600"/>
                  </a:cubicBezTo>
                  <a:cubicBezTo>
                    <a:pt x="843688" y="198297"/>
                    <a:pt x="828660" y="205995"/>
                    <a:pt x="824995" y="222856"/>
                  </a:cubicBezTo>
                  <a:cubicBezTo>
                    <a:pt x="830126" y="220656"/>
                    <a:pt x="837823" y="215891"/>
                    <a:pt x="845887" y="213692"/>
                  </a:cubicBezTo>
                  <a:cubicBezTo>
                    <a:pt x="853584" y="211493"/>
                    <a:pt x="860915" y="212226"/>
                    <a:pt x="866780" y="218091"/>
                  </a:cubicBezTo>
                  <a:cubicBezTo>
                    <a:pt x="873011" y="224322"/>
                    <a:pt x="873011" y="232019"/>
                    <a:pt x="869346" y="238983"/>
                  </a:cubicBezTo>
                  <a:cubicBezTo>
                    <a:pt x="861648" y="252912"/>
                    <a:pt x="860915" y="270506"/>
                    <a:pt x="846254" y="281135"/>
                  </a:cubicBezTo>
                  <a:cubicBezTo>
                    <a:pt x="838190" y="287366"/>
                    <a:pt x="841855" y="296530"/>
                    <a:pt x="846620" y="303127"/>
                  </a:cubicBezTo>
                  <a:cubicBezTo>
                    <a:pt x="854684" y="314124"/>
                    <a:pt x="853584" y="322554"/>
                    <a:pt x="842588" y="330251"/>
                  </a:cubicBezTo>
                  <a:cubicBezTo>
                    <a:pt x="816931" y="351877"/>
                    <a:pt x="818030" y="379734"/>
                    <a:pt x="823162" y="409057"/>
                  </a:cubicBezTo>
                  <a:cubicBezTo>
                    <a:pt x="823162" y="411989"/>
                    <a:pt x="822429" y="414555"/>
                    <a:pt x="820963" y="417121"/>
                  </a:cubicBezTo>
                  <a:cubicBezTo>
                    <a:pt x="819130" y="420420"/>
                    <a:pt x="814365" y="421153"/>
                    <a:pt x="812532" y="424085"/>
                  </a:cubicBezTo>
                  <a:cubicBezTo>
                    <a:pt x="803369" y="438380"/>
                    <a:pt x="794572" y="446811"/>
                    <a:pt x="784309" y="425185"/>
                  </a:cubicBezTo>
                  <a:cubicBezTo>
                    <a:pt x="782476" y="421886"/>
                    <a:pt x="778444" y="420420"/>
                    <a:pt x="774412" y="420786"/>
                  </a:cubicBezTo>
                  <a:cubicBezTo>
                    <a:pt x="763416" y="421520"/>
                    <a:pt x="758651" y="415655"/>
                    <a:pt x="756452" y="405392"/>
                  </a:cubicBezTo>
                  <a:cubicBezTo>
                    <a:pt x="753886" y="425551"/>
                    <a:pt x="746555" y="443512"/>
                    <a:pt x="741057" y="462205"/>
                  </a:cubicBezTo>
                  <a:cubicBezTo>
                    <a:pt x="736659" y="476867"/>
                    <a:pt x="740324" y="486030"/>
                    <a:pt x="754986" y="491162"/>
                  </a:cubicBezTo>
                  <a:cubicBezTo>
                    <a:pt x="760484" y="492995"/>
                    <a:pt x="767448" y="494827"/>
                    <a:pt x="766348" y="503258"/>
                  </a:cubicBezTo>
                  <a:cubicBezTo>
                    <a:pt x="738858" y="499226"/>
                    <a:pt x="711368" y="490429"/>
                    <a:pt x="683511" y="499592"/>
                  </a:cubicBezTo>
                  <a:cubicBezTo>
                    <a:pt x="679112" y="505090"/>
                    <a:pt x="672514" y="504724"/>
                    <a:pt x="666650" y="505823"/>
                  </a:cubicBezTo>
                  <a:cubicBezTo>
                    <a:pt x="640992" y="510588"/>
                    <a:pt x="627064" y="524517"/>
                    <a:pt x="623398" y="550908"/>
                  </a:cubicBezTo>
                  <a:cubicBezTo>
                    <a:pt x="621199" y="558605"/>
                    <a:pt x="621932" y="566302"/>
                    <a:pt x="615334" y="571800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01" name="Freeform: Shape 25500">
              <a:extLst>
                <a:ext uri="{FF2B5EF4-FFF2-40B4-BE49-F238E27FC236}">
                  <a16:creationId xmlns:a16="http://schemas.microsoft.com/office/drawing/2014/main" id="{2AF9C1EB-B831-474B-877C-F6C940506962}"/>
                </a:ext>
              </a:extLst>
            </p:cNvPr>
            <p:cNvSpPr/>
            <p:nvPr/>
          </p:nvSpPr>
          <p:spPr>
            <a:xfrm>
              <a:off x="10375962" y="4806114"/>
              <a:ext cx="365773" cy="512038"/>
            </a:xfrm>
            <a:custGeom>
              <a:avLst/>
              <a:gdLst>
                <a:gd name="connsiteX0" fmla="*/ 140719 w 365773"/>
                <a:gd name="connsiteY0" fmla="*/ 144050 h 512038"/>
                <a:gd name="connsiteX1" fmla="*/ 148416 w 365773"/>
                <a:gd name="connsiteY1" fmla="*/ 125723 h 512038"/>
                <a:gd name="connsiteX2" fmla="*/ 157946 w 365773"/>
                <a:gd name="connsiteY2" fmla="*/ 111061 h 512038"/>
                <a:gd name="connsiteX3" fmla="*/ 172241 w 365773"/>
                <a:gd name="connsiteY3" fmla="*/ 127922 h 512038"/>
                <a:gd name="connsiteX4" fmla="*/ 190202 w 365773"/>
                <a:gd name="connsiteY4" fmla="*/ 186202 h 512038"/>
                <a:gd name="connsiteX5" fmla="*/ 210361 w 365773"/>
                <a:gd name="connsiteY5" fmla="*/ 192066 h 512038"/>
                <a:gd name="connsiteX6" fmla="*/ 186170 w 365773"/>
                <a:gd name="connsiteY6" fmla="*/ 241549 h 512038"/>
                <a:gd name="connsiteX7" fmla="*/ 186170 w 365773"/>
                <a:gd name="connsiteY7" fmla="*/ 241549 h 512038"/>
                <a:gd name="connsiteX8" fmla="*/ 164911 w 365773"/>
                <a:gd name="connsiteY8" fmla="*/ 282235 h 512038"/>
                <a:gd name="connsiteX9" fmla="*/ 170042 w 365773"/>
                <a:gd name="connsiteY9" fmla="*/ 366539 h 512038"/>
                <a:gd name="connsiteX10" fmla="*/ 181405 w 365773"/>
                <a:gd name="connsiteY10" fmla="*/ 429583 h 512038"/>
                <a:gd name="connsiteX11" fmla="*/ 194234 w 365773"/>
                <a:gd name="connsiteY11" fmla="*/ 439480 h 512038"/>
                <a:gd name="connsiteX12" fmla="*/ 200465 w 365773"/>
                <a:gd name="connsiteY12" fmla="*/ 423719 h 512038"/>
                <a:gd name="connsiteX13" fmla="*/ 197899 w 365773"/>
                <a:gd name="connsiteY13" fmla="*/ 416754 h 512038"/>
                <a:gd name="connsiteX14" fmla="*/ 193867 w 365773"/>
                <a:gd name="connsiteY14" fmla="*/ 373869 h 512038"/>
                <a:gd name="connsiteX15" fmla="*/ 186903 w 365773"/>
                <a:gd name="connsiteY15" fmla="*/ 362507 h 512038"/>
                <a:gd name="connsiteX16" fmla="*/ 185437 w 365773"/>
                <a:gd name="connsiteY16" fmla="*/ 346012 h 512038"/>
                <a:gd name="connsiteX17" fmla="*/ 197533 w 365773"/>
                <a:gd name="connsiteY17" fmla="*/ 322921 h 512038"/>
                <a:gd name="connsiteX18" fmla="*/ 215126 w 365773"/>
                <a:gd name="connsiteY18" fmla="*/ 311191 h 512038"/>
                <a:gd name="connsiteX19" fmla="*/ 245916 w 365773"/>
                <a:gd name="connsiteY19" fmla="*/ 324387 h 512038"/>
                <a:gd name="connsiteX20" fmla="*/ 228322 w 365773"/>
                <a:gd name="connsiteY20" fmla="*/ 326953 h 512038"/>
                <a:gd name="connsiteX21" fmla="*/ 214393 w 365773"/>
                <a:gd name="connsiteY21" fmla="*/ 330251 h 512038"/>
                <a:gd name="connsiteX22" fmla="*/ 212927 w 365773"/>
                <a:gd name="connsiteY22" fmla="*/ 372403 h 512038"/>
                <a:gd name="connsiteX23" fmla="*/ 235286 w 365773"/>
                <a:gd name="connsiteY23" fmla="*/ 389631 h 512038"/>
                <a:gd name="connsiteX24" fmla="*/ 253613 w 365773"/>
                <a:gd name="connsiteY24" fmla="*/ 399161 h 512038"/>
                <a:gd name="connsiteX25" fmla="*/ 241517 w 365773"/>
                <a:gd name="connsiteY25" fmla="*/ 427384 h 512038"/>
                <a:gd name="connsiteX26" fmla="*/ 279637 w 365773"/>
                <a:gd name="connsiteY26" fmla="*/ 470636 h 512038"/>
                <a:gd name="connsiteX27" fmla="*/ 328387 w 365773"/>
                <a:gd name="connsiteY27" fmla="*/ 486397 h 512038"/>
                <a:gd name="connsiteX28" fmla="*/ 365774 w 365773"/>
                <a:gd name="connsiteY28" fmla="*/ 511688 h 512038"/>
                <a:gd name="connsiteX29" fmla="*/ 253246 w 365773"/>
                <a:gd name="connsiteY29" fmla="*/ 498493 h 512038"/>
                <a:gd name="connsiteX30" fmla="*/ 185437 w 365773"/>
                <a:gd name="connsiteY30" fmla="*/ 485664 h 512038"/>
                <a:gd name="connsiteX31" fmla="*/ 172241 w 365773"/>
                <a:gd name="connsiteY31" fmla="*/ 457074 h 512038"/>
                <a:gd name="connsiteX32" fmla="*/ 149883 w 365773"/>
                <a:gd name="connsiteY32" fmla="*/ 467337 h 512038"/>
                <a:gd name="connsiteX33" fmla="*/ 117627 w 365773"/>
                <a:gd name="connsiteY33" fmla="*/ 470636 h 512038"/>
                <a:gd name="connsiteX34" fmla="*/ 113962 w 365773"/>
                <a:gd name="connsiteY34" fmla="*/ 470636 h 512038"/>
                <a:gd name="connsiteX35" fmla="*/ 108464 w 365773"/>
                <a:gd name="connsiteY35" fmla="*/ 419687 h 512038"/>
                <a:gd name="connsiteX36" fmla="*/ 124591 w 365773"/>
                <a:gd name="connsiteY36" fmla="*/ 375702 h 512038"/>
                <a:gd name="connsiteX37" fmla="*/ 129356 w 365773"/>
                <a:gd name="connsiteY37" fmla="*/ 318156 h 512038"/>
                <a:gd name="connsiteX38" fmla="*/ 114328 w 365773"/>
                <a:gd name="connsiteY38" fmla="*/ 300562 h 512038"/>
                <a:gd name="connsiteX39" fmla="*/ 82073 w 365773"/>
                <a:gd name="connsiteY39" fmla="*/ 276737 h 512038"/>
                <a:gd name="connsiteX40" fmla="*/ 32957 w 365773"/>
                <a:gd name="connsiteY40" fmla="*/ 198664 h 512038"/>
                <a:gd name="connsiteX41" fmla="*/ 21961 w 365773"/>
                <a:gd name="connsiteY41" fmla="*/ 178504 h 512038"/>
                <a:gd name="connsiteX42" fmla="*/ 39921 w 365773"/>
                <a:gd name="connsiteY42" fmla="*/ 155046 h 512038"/>
                <a:gd name="connsiteX43" fmla="*/ 30757 w 365773"/>
                <a:gd name="connsiteY43" fmla="*/ 148815 h 512038"/>
                <a:gd name="connsiteX44" fmla="*/ 1434 w 365773"/>
                <a:gd name="connsiteY44" fmla="*/ 150647 h 512038"/>
                <a:gd name="connsiteX45" fmla="*/ 11331 w 365773"/>
                <a:gd name="connsiteY45" fmla="*/ 87969 h 512038"/>
                <a:gd name="connsiteX46" fmla="*/ 24160 w 365773"/>
                <a:gd name="connsiteY46" fmla="*/ 31889 h 512038"/>
                <a:gd name="connsiteX47" fmla="*/ 49818 w 365773"/>
                <a:gd name="connsiteY47" fmla="*/ 6964 h 512038"/>
                <a:gd name="connsiteX48" fmla="*/ 80607 w 365773"/>
                <a:gd name="connsiteY48" fmla="*/ 0 h 512038"/>
                <a:gd name="connsiteX49" fmla="*/ 74742 w 365773"/>
                <a:gd name="connsiteY49" fmla="*/ 24925 h 512038"/>
                <a:gd name="connsiteX50" fmla="*/ 64846 w 365773"/>
                <a:gd name="connsiteY50" fmla="*/ 65977 h 512038"/>
                <a:gd name="connsiteX51" fmla="*/ 70344 w 365773"/>
                <a:gd name="connsiteY51" fmla="*/ 79905 h 512038"/>
                <a:gd name="connsiteX52" fmla="*/ 91603 w 365773"/>
                <a:gd name="connsiteY52" fmla="*/ 65977 h 512038"/>
                <a:gd name="connsiteX53" fmla="*/ 91969 w 365773"/>
                <a:gd name="connsiteY53" fmla="*/ 58646 h 512038"/>
                <a:gd name="connsiteX54" fmla="*/ 95635 w 365773"/>
                <a:gd name="connsiteY54" fmla="*/ 47650 h 512038"/>
                <a:gd name="connsiteX55" fmla="*/ 103332 w 365773"/>
                <a:gd name="connsiteY55" fmla="*/ 56447 h 512038"/>
                <a:gd name="connsiteX56" fmla="*/ 111396 w 365773"/>
                <a:gd name="connsiteY56" fmla="*/ 66343 h 512038"/>
                <a:gd name="connsiteX57" fmla="*/ 117627 w 365773"/>
                <a:gd name="connsiteY57" fmla="*/ 90535 h 512038"/>
                <a:gd name="connsiteX58" fmla="*/ 124958 w 365773"/>
                <a:gd name="connsiteY58" fmla="*/ 127922 h 512038"/>
                <a:gd name="connsiteX59" fmla="*/ 129723 w 365773"/>
                <a:gd name="connsiteY59" fmla="*/ 135619 h 512038"/>
                <a:gd name="connsiteX60" fmla="*/ 107731 w 365773"/>
                <a:gd name="connsiteY60" fmla="*/ 136719 h 512038"/>
                <a:gd name="connsiteX61" fmla="*/ 84639 w 365773"/>
                <a:gd name="connsiteY61" fmla="*/ 160910 h 512038"/>
                <a:gd name="connsiteX62" fmla="*/ 114328 w 365773"/>
                <a:gd name="connsiteY62" fmla="*/ 182903 h 512038"/>
                <a:gd name="connsiteX63" fmla="*/ 140353 w 365773"/>
                <a:gd name="connsiteY63" fmla="*/ 169707 h 512038"/>
                <a:gd name="connsiteX64" fmla="*/ 140719 w 365773"/>
                <a:gd name="connsiteY64" fmla="*/ 144050 h 51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65773" h="512038">
                  <a:moveTo>
                    <a:pt x="140719" y="144050"/>
                  </a:moveTo>
                  <a:cubicBezTo>
                    <a:pt x="143651" y="138185"/>
                    <a:pt x="149149" y="133420"/>
                    <a:pt x="148416" y="125723"/>
                  </a:cubicBezTo>
                  <a:cubicBezTo>
                    <a:pt x="147683" y="118759"/>
                    <a:pt x="148416" y="110328"/>
                    <a:pt x="157946" y="111061"/>
                  </a:cubicBezTo>
                  <a:cubicBezTo>
                    <a:pt x="167110" y="111794"/>
                    <a:pt x="172608" y="119492"/>
                    <a:pt x="172241" y="127922"/>
                  </a:cubicBezTo>
                  <a:cubicBezTo>
                    <a:pt x="170409" y="149914"/>
                    <a:pt x="184704" y="166775"/>
                    <a:pt x="190202" y="186202"/>
                  </a:cubicBezTo>
                  <a:cubicBezTo>
                    <a:pt x="192768" y="195732"/>
                    <a:pt x="199365" y="199031"/>
                    <a:pt x="210361" y="192066"/>
                  </a:cubicBezTo>
                  <a:cubicBezTo>
                    <a:pt x="206330" y="212592"/>
                    <a:pt x="179206" y="218824"/>
                    <a:pt x="186170" y="241549"/>
                  </a:cubicBezTo>
                  <a:lnTo>
                    <a:pt x="186170" y="241549"/>
                  </a:lnTo>
                  <a:cubicBezTo>
                    <a:pt x="174074" y="247414"/>
                    <a:pt x="164178" y="268306"/>
                    <a:pt x="164911" y="282235"/>
                  </a:cubicBezTo>
                  <a:cubicBezTo>
                    <a:pt x="167110" y="310458"/>
                    <a:pt x="168576" y="338682"/>
                    <a:pt x="170042" y="366539"/>
                  </a:cubicBezTo>
                  <a:cubicBezTo>
                    <a:pt x="171142" y="387431"/>
                    <a:pt x="171142" y="409790"/>
                    <a:pt x="181405" y="429583"/>
                  </a:cubicBezTo>
                  <a:cubicBezTo>
                    <a:pt x="184337" y="435448"/>
                    <a:pt x="186170" y="442046"/>
                    <a:pt x="194234" y="439480"/>
                  </a:cubicBezTo>
                  <a:cubicBezTo>
                    <a:pt x="201565" y="436914"/>
                    <a:pt x="201198" y="429950"/>
                    <a:pt x="200465" y="423719"/>
                  </a:cubicBezTo>
                  <a:cubicBezTo>
                    <a:pt x="200098" y="421153"/>
                    <a:pt x="199732" y="418221"/>
                    <a:pt x="197899" y="416754"/>
                  </a:cubicBezTo>
                  <a:cubicBezTo>
                    <a:pt x="183238" y="403559"/>
                    <a:pt x="186536" y="389264"/>
                    <a:pt x="193867" y="373869"/>
                  </a:cubicBezTo>
                  <a:cubicBezTo>
                    <a:pt x="196800" y="367638"/>
                    <a:pt x="190935" y="364706"/>
                    <a:pt x="186903" y="362507"/>
                  </a:cubicBezTo>
                  <a:cubicBezTo>
                    <a:pt x="177373" y="357375"/>
                    <a:pt x="176640" y="351144"/>
                    <a:pt x="185437" y="346012"/>
                  </a:cubicBezTo>
                  <a:cubicBezTo>
                    <a:pt x="194967" y="340514"/>
                    <a:pt x="197166" y="333184"/>
                    <a:pt x="197533" y="322921"/>
                  </a:cubicBezTo>
                  <a:cubicBezTo>
                    <a:pt x="197899" y="313024"/>
                    <a:pt x="204130" y="305327"/>
                    <a:pt x="215126" y="311191"/>
                  </a:cubicBezTo>
                  <a:cubicBezTo>
                    <a:pt x="225023" y="316323"/>
                    <a:pt x="242250" y="304594"/>
                    <a:pt x="245916" y="324387"/>
                  </a:cubicBezTo>
                  <a:cubicBezTo>
                    <a:pt x="240784" y="329885"/>
                    <a:pt x="234553" y="327686"/>
                    <a:pt x="228322" y="326953"/>
                  </a:cubicBezTo>
                  <a:cubicBezTo>
                    <a:pt x="223190" y="326219"/>
                    <a:pt x="218059" y="326219"/>
                    <a:pt x="214393" y="330251"/>
                  </a:cubicBezTo>
                  <a:cubicBezTo>
                    <a:pt x="201565" y="343813"/>
                    <a:pt x="208895" y="358475"/>
                    <a:pt x="212927" y="372403"/>
                  </a:cubicBezTo>
                  <a:cubicBezTo>
                    <a:pt x="216226" y="383399"/>
                    <a:pt x="221358" y="391830"/>
                    <a:pt x="235286" y="389631"/>
                  </a:cubicBezTo>
                  <a:cubicBezTo>
                    <a:pt x="242983" y="388531"/>
                    <a:pt x="252147" y="387431"/>
                    <a:pt x="253613" y="399161"/>
                  </a:cubicBezTo>
                  <a:cubicBezTo>
                    <a:pt x="237852" y="403559"/>
                    <a:pt x="242617" y="417488"/>
                    <a:pt x="241517" y="427384"/>
                  </a:cubicBezTo>
                  <a:cubicBezTo>
                    <a:pt x="239318" y="455241"/>
                    <a:pt x="252513" y="469536"/>
                    <a:pt x="279637" y="470636"/>
                  </a:cubicBezTo>
                  <a:cubicBezTo>
                    <a:pt x="297231" y="471369"/>
                    <a:pt x="311893" y="483464"/>
                    <a:pt x="328387" y="486397"/>
                  </a:cubicBezTo>
                  <a:cubicBezTo>
                    <a:pt x="345248" y="489696"/>
                    <a:pt x="355511" y="499959"/>
                    <a:pt x="365774" y="511688"/>
                  </a:cubicBezTo>
                  <a:cubicBezTo>
                    <a:pt x="327654" y="513521"/>
                    <a:pt x="288801" y="508023"/>
                    <a:pt x="253246" y="498493"/>
                  </a:cubicBezTo>
                  <a:cubicBezTo>
                    <a:pt x="230521" y="492261"/>
                    <a:pt x="207063" y="494461"/>
                    <a:pt x="185437" y="485664"/>
                  </a:cubicBezTo>
                  <a:cubicBezTo>
                    <a:pt x="176640" y="479066"/>
                    <a:pt x="158680" y="477600"/>
                    <a:pt x="172241" y="457074"/>
                  </a:cubicBezTo>
                  <a:cubicBezTo>
                    <a:pt x="162711" y="459640"/>
                    <a:pt x="155747" y="454141"/>
                    <a:pt x="149883" y="467337"/>
                  </a:cubicBezTo>
                  <a:cubicBezTo>
                    <a:pt x="145118" y="478333"/>
                    <a:pt x="128990" y="472102"/>
                    <a:pt x="117627" y="470636"/>
                  </a:cubicBezTo>
                  <a:cubicBezTo>
                    <a:pt x="116528" y="470636"/>
                    <a:pt x="115061" y="470636"/>
                    <a:pt x="113962" y="470636"/>
                  </a:cubicBezTo>
                  <a:cubicBezTo>
                    <a:pt x="101499" y="454874"/>
                    <a:pt x="105165" y="438747"/>
                    <a:pt x="108464" y="419687"/>
                  </a:cubicBezTo>
                  <a:cubicBezTo>
                    <a:pt x="111396" y="403193"/>
                    <a:pt x="108464" y="386698"/>
                    <a:pt x="124591" y="375702"/>
                  </a:cubicBezTo>
                  <a:cubicBezTo>
                    <a:pt x="113962" y="355543"/>
                    <a:pt x="131189" y="337949"/>
                    <a:pt x="129356" y="318156"/>
                  </a:cubicBezTo>
                  <a:cubicBezTo>
                    <a:pt x="128257" y="307526"/>
                    <a:pt x="127524" y="301295"/>
                    <a:pt x="114328" y="300562"/>
                  </a:cubicBezTo>
                  <a:cubicBezTo>
                    <a:pt x="99300" y="300195"/>
                    <a:pt x="89404" y="292131"/>
                    <a:pt x="82073" y="276737"/>
                  </a:cubicBezTo>
                  <a:cubicBezTo>
                    <a:pt x="68878" y="248880"/>
                    <a:pt x="51650" y="223222"/>
                    <a:pt x="32957" y="198664"/>
                  </a:cubicBezTo>
                  <a:cubicBezTo>
                    <a:pt x="28558" y="192799"/>
                    <a:pt x="25992" y="185835"/>
                    <a:pt x="21961" y="178504"/>
                  </a:cubicBezTo>
                  <a:cubicBezTo>
                    <a:pt x="39921" y="179604"/>
                    <a:pt x="36989" y="164576"/>
                    <a:pt x="39921" y="155046"/>
                  </a:cubicBezTo>
                  <a:cubicBezTo>
                    <a:pt x="41021" y="152114"/>
                    <a:pt x="34056" y="145882"/>
                    <a:pt x="30757" y="148815"/>
                  </a:cubicBezTo>
                  <a:cubicBezTo>
                    <a:pt x="20861" y="157612"/>
                    <a:pt x="10964" y="150281"/>
                    <a:pt x="1434" y="150647"/>
                  </a:cubicBezTo>
                  <a:cubicBezTo>
                    <a:pt x="-3697" y="128655"/>
                    <a:pt x="6199" y="108495"/>
                    <a:pt x="11331" y="87969"/>
                  </a:cubicBezTo>
                  <a:cubicBezTo>
                    <a:pt x="16096" y="69276"/>
                    <a:pt x="19761" y="50582"/>
                    <a:pt x="24160" y="31889"/>
                  </a:cubicBezTo>
                  <a:cubicBezTo>
                    <a:pt x="27459" y="17594"/>
                    <a:pt x="30757" y="6231"/>
                    <a:pt x="49818" y="6964"/>
                  </a:cubicBezTo>
                  <a:cubicBezTo>
                    <a:pt x="59714" y="7697"/>
                    <a:pt x="70344" y="2566"/>
                    <a:pt x="80607" y="0"/>
                  </a:cubicBezTo>
                  <a:cubicBezTo>
                    <a:pt x="81340" y="8797"/>
                    <a:pt x="79507" y="16494"/>
                    <a:pt x="74742" y="24925"/>
                  </a:cubicBezTo>
                  <a:cubicBezTo>
                    <a:pt x="67411" y="37020"/>
                    <a:pt x="58248" y="49116"/>
                    <a:pt x="64846" y="65977"/>
                  </a:cubicBezTo>
                  <a:cubicBezTo>
                    <a:pt x="66678" y="70742"/>
                    <a:pt x="66678" y="82838"/>
                    <a:pt x="70344" y="79905"/>
                  </a:cubicBezTo>
                  <a:cubicBezTo>
                    <a:pt x="76941" y="74407"/>
                    <a:pt x="89037" y="76973"/>
                    <a:pt x="91603" y="65977"/>
                  </a:cubicBezTo>
                  <a:cubicBezTo>
                    <a:pt x="91969" y="63411"/>
                    <a:pt x="91603" y="60845"/>
                    <a:pt x="91969" y="58646"/>
                  </a:cubicBezTo>
                  <a:cubicBezTo>
                    <a:pt x="92703" y="54614"/>
                    <a:pt x="89770" y="48750"/>
                    <a:pt x="95635" y="47650"/>
                  </a:cubicBezTo>
                  <a:cubicBezTo>
                    <a:pt x="101133" y="46550"/>
                    <a:pt x="102233" y="52048"/>
                    <a:pt x="103332" y="56447"/>
                  </a:cubicBezTo>
                  <a:cubicBezTo>
                    <a:pt x="104798" y="60845"/>
                    <a:pt x="107364" y="65244"/>
                    <a:pt x="111396" y="66343"/>
                  </a:cubicBezTo>
                  <a:cubicBezTo>
                    <a:pt x="129723" y="70742"/>
                    <a:pt x="125691" y="82471"/>
                    <a:pt x="117627" y="90535"/>
                  </a:cubicBezTo>
                  <a:cubicBezTo>
                    <a:pt x="100400" y="107762"/>
                    <a:pt x="108830" y="118025"/>
                    <a:pt x="124958" y="127922"/>
                  </a:cubicBezTo>
                  <a:cubicBezTo>
                    <a:pt x="127890" y="129755"/>
                    <a:pt x="129356" y="132320"/>
                    <a:pt x="129723" y="135619"/>
                  </a:cubicBezTo>
                  <a:cubicBezTo>
                    <a:pt x="122759" y="139285"/>
                    <a:pt x="115061" y="135986"/>
                    <a:pt x="107731" y="136719"/>
                  </a:cubicBezTo>
                  <a:cubicBezTo>
                    <a:pt x="94169" y="138552"/>
                    <a:pt x="82806" y="150281"/>
                    <a:pt x="84639" y="160910"/>
                  </a:cubicBezTo>
                  <a:cubicBezTo>
                    <a:pt x="86838" y="174839"/>
                    <a:pt x="100400" y="185102"/>
                    <a:pt x="114328" y="182903"/>
                  </a:cubicBezTo>
                  <a:cubicBezTo>
                    <a:pt x="124591" y="181437"/>
                    <a:pt x="133388" y="176672"/>
                    <a:pt x="140353" y="169707"/>
                  </a:cubicBezTo>
                  <a:cubicBezTo>
                    <a:pt x="148783" y="162010"/>
                    <a:pt x="135588" y="152847"/>
                    <a:pt x="140719" y="144050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02" name="Freeform: Shape 25501">
              <a:extLst>
                <a:ext uri="{FF2B5EF4-FFF2-40B4-BE49-F238E27FC236}">
                  <a16:creationId xmlns:a16="http://schemas.microsoft.com/office/drawing/2014/main" id="{0482500D-0D59-4B0B-A195-95717B19B241}"/>
                </a:ext>
              </a:extLst>
            </p:cNvPr>
            <p:cNvSpPr/>
            <p:nvPr/>
          </p:nvSpPr>
          <p:spPr>
            <a:xfrm>
              <a:off x="10299825" y="4989016"/>
              <a:ext cx="12077" cy="53312"/>
            </a:xfrm>
            <a:custGeom>
              <a:avLst/>
              <a:gdLst>
                <a:gd name="connsiteX0" fmla="*/ 7195 w 12077"/>
                <a:gd name="connsiteY0" fmla="*/ 0 h 53312"/>
                <a:gd name="connsiteX1" fmla="*/ 11960 w 12077"/>
                <a:gd name="connsiteY1" fmla="*/ 45451 h 53312"/>
                <a:gd name="connsiteX2" fmla="*/ 9028 w 12077"/>
                <a:gd name="connsiteY2" fmla="*/ 52782 h 53312"/>
                <a:gd name="connsiteX3" fmla="*/ 2430 w 12077"/>
                <a:gd name="connsiteY3" fmla="*/ 46550 h 53312"/>
                <a:gd name="connsiteX4" fmla="*/ 7195 w 12077"/>
                <a:gd name="connsiteY4" fmla="*/ 0 h 5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7" h="53312">
                  <a:moveTo>
                    <a:pt x="7195" y="0"/>
                  </a:moveTo>
                  <a:cubicBezTo>
                    <a:pt x="9028" y="18327"/>
                    <a:pt x="10128" y="31889"/>
                    <a:pt x="11960" y="45451"/>
                  </a:cubicBezTo>
                  <a:cubicBezTo>
                    <a:pt x="12327" y="49116"/>
                    <a:pt x="11960" y="51682"/>
                    <a:pt x="9028" y="52782"/>
                  </a:cubicBezTo>
                  <a:cubicBezTo>
                    <a:pt x="3530" y="54981"/>
                    <a:pt x="3530" y="49849"/>
                    <a:pt x="2430" y="46550"/>
                  </a:cubicBezTo>
                  <a:cubicBezTo>
                    <a:pt x="-2701" y="31889"/>
                    <a:pt x="964" y="18327"/>
                    <a:pt x="7195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03" name="Freeform: Shape 25502">
              <a:extLst>
                <a:ext uri="{FF2B5EF4-FFF2-40B4-BE49-F238E27FC236}">
                  <a16:creationId xmlns:a16="http://schemas.microsoft.com/office/drawing/2014/main" id="{50C18156-3F0F-4ED8-B895-4E9DFFE893BD}"/>
                </a:ext>
              </a:extLst>
            </p:cNvPr>
            <p:cNvSpPr/>
            <p:nvPr/>
          </p:nvSpPr>
          <p:spPr>
            <a:xfrm>
              <a:off x="10273529" y="5051328"/>
              <a:ext cx="10421" cy="30056"/>
            </a:xfrm>
            <a:custGeom>
              <a:avLst/>
              <a:gdLst>
                <a:gd name="connsiteX0" fmla="*/ 2702 w 10421"/>
                <a:gd name="connsiteY0" fmla="*/ 30056 h 30056"/>
                <a:gd name="connsiteX1" fmla="*/ 6734 w 10421"/>
                <a:gd name="connsiteY1" fmla="*/ 0 h 30056"/>
                <a:gd name="connsiteX2" fmla="*/ 2702 w 10421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21" h="30056">
                  <a:moveTo>
                    <a:pt x="2702" y="30056"/>
                  </a:moveTo>
                  <a:cubicBezTo>
                    <a:pt x="-3162" y="19060"/>
                    <a:pt x="1603" y="9530"/>
                    <a:pt x="6734" y="0"/>
                  </a:cubicBezTo>
                  <a:cubicBezTo>
                    <a:pt x="4901" y="10263"/>
                    <a:pt x="18463" y="21992"/>
                    <a:pt x="2702" y="30056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04" name="Freeform: Shape 25503">
              <a:extLst>
                <a:ext uri="{FF2B5EF4-FFF2-40B4-BE49-F238E27FC236}">
                  <a16:creationId xmlns:a16="http://schemas.microsoft.com/office/drawing/2014/main" id="{B64E18CE-6AC5-4E71-87D8-2B594FA82AE3}"/>
                </a:ext>
              </a:extLst>
            </p:cNvPr>
            <p:cNvSpPr/>
            <p:nvPr/>
          </p:nvSpPr>
          <p:spPr>
            <a:xfrm>
              <a:off x="11230331" y="4744627"/>
              <a:ext cx="191699" cy="26727"/>
            </a:xfrm>
            <a:custGeom>
              <a:avLst/>
              <a:gdLst>
                <a:gd name="connsiteX0" fmla="*/ 165309 w 191699"/>
                <a:gd name="connsiteY0" fmla="*/ 6140 h 26727"/>
                <a:gd name="connsiteX1" fmla="*/ 191700 w 191699"/>
                <a:gd name="connsiteY1" fmla="*/ 9805 h 26727"/>
                <a:gd name="connsiteX2" fmla="*/ 153946 w 191699"/>
                <a:gd name="connsiteY2" fmla="*/ 23000 h 26727"/>
                <a:gd name="connsiteX3" fmla="*/ 138552 w 191699"/>
                <a:gd name="connsiteY3" fmla="*/ 25200 h 26727"/>
                <a:gd name="connsiteX4" fmla="*/ 17227 w 191699"/>
                <a:gd name="connsiteY4" fmla="*/ 17502 h 26727"/>
                <a:gd name="connsiteX5" fmla="*/ 0 w 191699"/>
                <a:gd name="connsiteY5" fmla="*/ 13470 h 26727"/>
                <a:gd name="connsiteX6" fmla="*/ 52782 w 191699"/>
                <a:gd name="connsiteY6" fmla="*/ 5773 h 26727"/>
                <a:gd name="connsiteX7" fmla="*/ 70009 w 191699"/>
                <a:gd name="connsiteY7" fmla="*/ 275 h 26727"/>
                <a:gd name="connsiteX8" fmla="*/ 148082 w 191699"/>
                <a:gd name="connsiteY8" fmla="*/ 275 h 26727"/>
                <a:gd name="connsiteX9" fmla="*/ 165309 w 191699"/>
                <a:gd name="connsiteY9" fmla="*/ 6140 h 2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99" h="26727">
                  <a:moveTo>
                    <a:pt x="165309" y="6140"/>
                  </a:moveTo>
                  <a:cubicBezTo>
                    <a:pt x="174106" y="7606"/>
                    <a:pt x="183636" y="3574"/>
                    <a:pt x="191700" y="9805"/>
                  </a:cubicBezTo>
                  <a:cubicBezTo>
                    <a:pt x="178138" y="11271"/>
                    <a:pt x="163110" y="7606"/>
                    <a:pt x="153946" y="23000"/>
                  </a:cubicBezTo>
                  <a:cubicBezTo>
                    <a:pt x="150281" y="29231"/>
                    <a:pt x="143683" y="25933"/>
                    <a:pt x="138552" y="25200"/>
                  </a:cubicBezTo>
                  <a:cubicBezTo>
                    <a:pt x="98232" y="18602"/>
                    <a:pt x="57547" y="21901"/>
                    <a:pt x="17227" y="17502"/>
                  </a:cubicBezTo>
                  <a:cubicBezTo>
                    <a:pt x="11363" y="16769"/>
                    <a:pt x="4398" y="20068"/>
                    <a:pt x="0" y="13470"/>
                  </a:cubicBezTo>
                  <a:cubicBezTo>
                    <a:pt x="16128" y="2108"/>
                    <a:pt x="35188" y="8705"/>
                    <a:pt x="52782" y="5773"/>
                  </a:cubicBezTo>
                  <a:cubicBezTo>
                    <a:pt x="57547" y="1375"/>
                    <a:pt x="63778" y="275"/>
                    <a:pt x="70009" y="275"/>
                  </a:cubicBezTo>
                  <a:cubicBezTo>
                    <a:pt x="96033" y="-92"/>
                    <a:pt x="122057" y="-92"/>
                    <a:pt x="148082" y="275"/>
                  </a:cubicBezTo>
                  <a:cubicBezTo>
                    <a:pt x="154313" y="641"/>
                    <a:pt x="160177" y="1741"/>
                    <a:pt x="165309" y="6140"/>
                  </a:cubicBezTo>
                  <a:close/>
                </a:path>
              </a:pathLst>
            </a:custGeom>
            <a:solidFill>
              <a:srgbClr val="C8BA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05" name="Freeform: Shape 25504">
              <a:extLst>
                <a:ext uri="{FF2B5EF4-FFF2-40B4-BE49-F238E27FC236}">
                  <a16:creationId xmlns:a16="http://schemas.microsoft.com/office/drawing/2014/main" id="{CDFCC3D0-0514-49B9-8F61-8FA8D864F160}"/>
                </a:ext>
              </a:extLst>
            </p:cNvPr>
            <p:cNvSpPr/>
            <p:nvPr/>
          </p:nvSpPr>
          <p:spPr>
            <a:xfrm>
              <a:off x="10862327" y="4609720"/>
              <a:ext cx="526646" cy="129683"/>
            </a:xfrm>
            <a:custGeom>
              <a:avLst/>
              <a:gdLst>
                <a:gd name="connsiteX0" fmla="*/ 0 w 526646"/>
                <a:gd name="connsiteY0" fmla="*/ 43547 h 129683"/>
                <a:gd name="connsiteX1" fmla="*/ 19427 w 526646"/>
                <a:gd name="connsiteY1" fmla="*/ 28518 h 129683"/>
                <a:gd name="connsiteX2" fmla="*/ 22359 w 526646"/>
                <a:gd name="connsiteY2" fmla="*/ 13490 h 129683"/>
                <a:gd name="connsiteX3" fmla="*/ 47650 w 526646"/>
                <a:gd name="connsiteY3" fmla="*/ 4693 h 129683"/>
                <a:gd name="connsiteX4" fmla="*/ 72941 w 526646"/>
                <a:gd name="connsiteY4" fmla="*/ 1395 h 129683"/>
                <a:gd name="connsiteX5" fmla="*/ 87236 w 526646"/>
                <a:gd name="connsiteY5" fmla="*/ 295 h 129683"/>
                <a:gd name="connsiteX6" fmla="*/ 83204 w 526646"/>
                <a:gd name="connsiteY6" fmla="*/ 12024 h 129683"/>
                <a:gd name="connsiteX7" fmla="*/ 98232 w 526646"/>
                <a:gd name="connsiteY7" fmla="*/ 13857 h 129683"/>
                <a:gd name="connsiteX8" fmla="*/ 107762 w 526646"/>
                <a:gd name="connsiteY8" fmla="*/ 19722 h 129683"/>
                <a:gd name="connsiteX9" fmla="*/ 122790 w 526646"/>
                <a:gd name="connsiteY9" fmla="*/ 16789 h 129683"/>
                <a:gd name="connsiteX10" fmla="*/ 127922 w 526646"/>
                <a:gd name="connsiteY10" fmla="*/ 30351 h 129683"/>
                <a:gd name="connsiteX11" fmla="*/ 138918 w 526646"/>
                <a:gd name="connsiteY11" fmla="*/ 21188 h 129683"/>
                <a:gd name="connsiteX12" fmla="*/ 151014 w 526646"/>
                <a:gd name="connsiteY12" fmla="*/ 24120 h 129683"/>
                <a:gd name="connsiteX13" fmla="*/ 173006 w 526646"/>
                <a:gd name="connsiteY13" fmla="*/ 49411 h 129683"/>
                <a:gd name="connsiteX14" fmla="*/ 175939 w 526646"/>
                <a:gd name="connsiteY14" fmla="*/ 31084 h 129683"/>
                <a:gd name="connsiteX15" fmla="*/ 205995 w 526646"/>
                <a:gd name="connsiteY15" fmla="*/ 16789 h 129683"/>
                <a:gd name="connsiteX16" fmla="*/ 221023 w 526646"/>
                <a:gd name="connsiteY16" fmla="*/ 32917 h 129683"/>
                <a:gd name="connsiteX17" fmla="*/ 221023 w 526646"/>
                <a:gd name="connsiteY17" fmla="*/ 58575 h 129683"/>
                <a:gd name="connsiteX18" fmla="*/ 255477 w 526646"/>
                <a:gd name="connsiteY18" fmla="*/ 50877 h 129683"/>
                <a:gd name="connsiteX19" fmla="*/ 292131 w 526646"/>
                <a:gd name="connsiteY19" fmla="*/ 70670 h 129683"/>
                <a:gd name="connsiteX20" fmla="*/ 278569 w 526646"/>
                <a:gd name="connsiteY20" fmla="*/ 53443 h 129683"/>
                <a:gd name="connsiteX21" fmla="*/ 259509 w 526646"/>
                <a:gd name="connsiteY21" fmla="*/ 46845 h 129683"/>
                <a:gd name="connsiteX22" fmla="*/ 262442 w 526646"/>
                <a:gd name="connsiteY22" fmla="*/ 42080 h 129683"/>
                <a:gd name="connsiteX23" fmla="*/ 293597 w 526646"/>
                <a:gd name="connsiteY23" fmla="*/ 32184 h 129683"/>
                <a:gd name="connsiteX24" fmla="*/ 314857 w 526646"/>
                <a:gd name="connsiteY24" fmla="*/ 32550 h 129683"/>
                <a:gd name="connsiteX25" fmla="*/ 321454 w 526646"/>
                <a:gd name="connsiteY25" fmla="*/ 29618 h 129683"/>
                <a:gd name="connsiteX26" fmla="*/ 369471 w 526646"/>
                <a:gd name="connsiteY26" fmla="*/ 30718 h 129683"/>
                <a:gd name="connsiteX27" fmla="*/ 376435 w 526646"/>
                <a:gd name="connsiteY27" fmla="*/ 30351 h 129683"/>
                <a:gd name="connsiteX28" fmla="*/ 399161 w 526646"/>
                <a:gd name="connsiteY28" fmla="*/ 40248 h 129683"/>
                <a:gd name="connsiteX29" fmla="*/ 417487 w 526646"/>
                <a:gd name="connsiteY29" fmla="*/ 50144 h 129683"/>
                <a:gd name="connsiteX30" fmla="*/ 418221 w 526646"/>
                <a:gd name="connsiteY30" fmla="*/ 40614 h 129683"/>
                <a:gd name="connsiteX31" fmla="*/ 423719 w 526646"/>
                <a:gd name="connsiteY31" fmla="*/ 36949 h 129683"/>
                <a:gd name="connsiteX32" fmla="*/ 430316 w 526646"/>
                <a:gd name="connsiteY32" fmla="*/ 25586 h 129683"/>
                <a:gd name="connsiteX33" fmla="*/ 421153 w 526646"/>
                <a:gd name="connsiteY33" fmla="*/ 17889 h 129683"/>
                <a:gd name="connsiteX34" fmla="*/ 438380 w 526646"/>
                <a:gd name="connsiteY34" fmla="*/ 14590 h 129683"/>
                <a:gd name="connsiteX35" fmla="*/ 470269 w 526646"/>
                <a:gd name="connsiteY35" fmla="*/ 9092 h 129683"/>
                <a:gd name="connsiteX36" fmla="*/ 520851 w 526646"/>
                <a:gd name="connsiteY36" fmla="*/ 32184 h 129683"/>
                <a:gd name="connsiteX37" fmla="*/ 525983 w 526646"/>
                <a:gd name="connsiteY37" fmla="*/ 43180 h 129683"/>
                <a:gd name="connsiteX38" fmla="*/ 514620 w 526646"/>
                <a:gd name="connsiteY38" fmla="*/ 46845 h 129683"/>
                <a:gd name="connsiteX39" fmla="*/ 479432 w 526646"/>
                <a:gd name="connsiteY39" fmla="*/ 45013 h 129683"/>
                <a:gd name="connsiteX40" fmla="*/ 455241 w 526646"/>
                <a:gd name="connsiteY40" fmla="*/ 61507 h 129683"/>
                <a:gd name="connsiteX41" fmla="*/ 422619 w 526646"/>
                <a:gd name="connsiteY41" fmla="*/ 71770 h 129683"/>
                <a:gd name="connsiteX42" fmla="*/ 403193 w 526646"/>
                <a:gd name="connsiteY42" fmla="*/ 66638 h 129683"/>
                <a:gd name="connsiteX43" fmla="*/ 371304 w 526646"/>
                <a:gd name="connsiteY43" fmla="*/ 75069 h 129683"/>
                <a:gd name="connsiteX44" fmla="*/ 340514 w 526646"/>
                <a:gd name="connsiteY44" fmla="*/ 79834 h 129683"/>
                <a:gd name="connsiteX45" fmla="*/ 373869 w 526646"/>
                <a:gd name="connsiteY45" fmla="*/ 79101 h 129683"/>
                <a:gd name="connsiteX46" fmla="*/ 420786 w 526646"/>
                <a:gd name="connsiteY46" fmla="*/ 69937 h 129683"/>
                <a:gd name="connsiteX47" fmla="*/ 454874 w 526646"/>
                <a:gd name="connsiteY47" fmla="*/ 84965 h 129683"/>
                <a:gd name="connsiteX48" fmla="*/ 439480 w 526646"/>
                <a:gd name="connsiteY48" fmla="*/ 113922 h 129683"/>
                <a:gd name="connsiteX49" fmla="*/ 413822 w 526646"/>
                <a:gd name="connsiteY49" fmla="*/ 119053 h 129683"/>
                <a:gd name="connsiteX50" fmla="*/ 368738 w 526646"/>
                <a:gd name="connsiteY50" fmla="*/ 122719 h 129683"/>
                <a:gd name="connsiteX51" fmla="*/ 352244 w 526646"/>
                <a:gd name="connsiteY51" fmla="*/ 129683 h 129683"/>
                <a:gd name="connsiteX52" fmla="*/ 337216 w 526646"/>
                <a:gd name="connsiteY52" fmla="*/ 121253 h 129683"/>
                <a:gd name="connsiteX53" fmla="*/ 334650 w 526646"/>
                <a:gd name="connsiteY53" fmla="*/ 119053 h 129683"/>
                <a:gd name="connsiteX54" fmla="*/ 297263 w 526646"/>
                <a:gd name="connsiteY54" fmla="*/ 121253 h 129683"/>
                <a:gd name="connsiteX55" fmla="*/ 280402 w 526646"/>
                <a:gd name="connsiteY55" fmla="*/ 109524 h 129683"/>
                <a:gd name="connsiteX56" fmla="*/ 266840 w 526646"/>
                <a:gd name="connsiteY56" fmla="*/ 91930 h 129683"/>
                <a:gd name="connsiteX57" fmla="*/ 256577 w 526646"/>
                <a:gd name="connsiteY57" fmla="*/ 99627 h 129683"/>
                <a:gd name="connsiteX58" fmla="*/ 240083 w 526646"/>
                <a:gd name="connsiteY58" fmla="*/ 105492 h 129683"/>
                <a:gd name="connsiteX59" fmla="*/ 251079 w 526646"/>
                <a:gd name="connsiteY59" fmla="*/ 109524 h 129683"/>
                <a:gd name="connsiteX60" fmla="*/ 266107 w 526646"/>
                <a:gd name="connsiteY60" fmla="*/ 115022 h 129683"/>
                <a:gd name="connsiteX61" fmla="*/ 246314 w 526646"/>
                <a:gd name="connsiteY61" fmla="*/ 120886 h 129683"/>
                <a:gd name="connsiteX62" fmla="*/ 193532 w 526646"/>
                <a:gd name="connsiteY62" fmla="*/ 110257 h 129683"/>
                <a:gd name="connsiteX63" fmla="*/ 182903 w 526646"/>
                <a:gd name="connsiteY63" fmla="*/ 99260 h 129683"/>
                <a:gd name="connsiteX64" fmla="*/ 196465 w 526646"/>
                <a:gd name="connsiteY64" fmla="*/ 94495 h 129683"/>
                <a:gd name="connsiteX65" fmla="*/ 173006 w 526646"/>
                <a:gd name="connsiteY65" fmla="*/ 76535 h 129683"/>
                <a:gd name="connsiteX66" fmla="*/ 166409 w 526646"/>
                <a:gd name="connsiteY66" fmla="*/ 98527 h 129683"/>
                <a:gd name="connsiteX67" fmla="*/ 101898 w 526646"/>
                <a:gd name="connsiteY67" fmla="*/ 81667 h 129683"/>
                <a:gd name="connsiteX68" fmla="*/ 76240 w 526646"/>
                <a:gd name="connsiteY68" fmla="*/ 75802 h 129683"/>
                <a:gd name="connsiteX69" fmla="*/ 23092 w 526646"/>
                <a:gd name="connsiteY69" fmla="*/ 56375 h 129683"/>
                <a:gd name="connsiteX70" fmla="*/ 15761 w 526646"/>
                <a:gd name="connsiteY70" fmla="*/ 51244 h 129683"/>
                <a:gd name="connsiteX71" fmla="*/ 15761 w 526646"/>
                <a:gd name="connsiteY71" fmla="*/ 51244 h 129683"/>
                <a:gd name="connsiteX72" fmla="*/ 366 w 526646"/>
                <a:gd name="connsiteY72" fmla="*/ 44646 h 129683"/>
                <a:gd name="connsiteX73" fmla="*/ 0 w 526646"/>
                <a:gd name="connsiteY73" fmla="*/ 43547 h 1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6646" h="129683">
                  <a:moveTo>
                    <a:pt x="0" y="43547"/>
                  </a:moveTo>
                  <a:cubicBezTo>
                    <a:pt x="4765" y="36216"/>
                    <a:pt x="9896" y="29985"/>
                    <a:pt x="19427" y="28518"/>
                  </a:cubicBezTo>
                  <a:cubicBezTo>
                    <a:pt x="32255" y="26686"/>
                    <a:pt x="28223" y="20088"/>
                    <a:pt x="22359" y="13490"/>
                  </a:cubicBezTo>
                  <a:cubicBezTo>
                    <a:pt x="25658" y="-4470"/>
                    <a:pt x="42152" y="16789"/>
                    <a:pt x="47650" y="4693"/>
                  </a:cubicBezTo>
                  <a:cubicBezTo>
                    <a:pt x="57180" y="12391"/>
                    <a:pt x="64877" y="9092"/>
                    <a:pt x="72941" y="1395"/>
                  </a:cubicBezTo>
                  <a:cubicBezTo>
                    <a:pt x="75873" y="-1171"/>
                    <a:pt x="82105" y="661"/>
                    <a:pt x="87236" y="295"/>
                  </a:cubicBezTo>
                  <a:cubicBezTo>
                    <a:pt x="93467" y="6526"/>
                    <a:pt x="75873" y="4693"/>
                    <a:pt x="83204" y="12024"/>
                  </a:cubicBezTo>
                  <a:cubicBezTo>
                    <a:pt x="88336" y="17522"/>
                    <a:pt x="92734" y="15690"/>
                    <a:pt x="98232" y="13857"/>
                  </a:cubicBezTo>
                  <a:cubicBezTo>
                    <a:pt x="102631" y="12391"/>
                    <a:pt x="106296" y="8725"/>
                    <a:pt x="107762" y="19722"/>
                  </a:cubicBezTo>
                  <a:cubicBezTo>
                    <a:pt x="108862" y="29618"/>
                    <a:pt x="117292" y="17156"/>
                    <a:pt x="122790" y="16789"/>
                  </a:cubicBezTo>
                  <a:cubicBezTo>
                    <a:pt x="126089" y="20455"/>
                    <a:pt x="121691" y="27052"/>
                    <a:pt x="127922" y="30351"/>
                  </a:cubicBezTo>
                  <a:cubicBezTo>
                    <a:pt x="131587" y="27419"/>
                    <a:pt x="134886" y="24120"/>
                    <a:pt x="138918" y="21188"/>
                  </a:cubicBezTo>
                  <a:cubicBezTo>
                    <a:pt x="144050" y="17522"/>
                    <a:pt x="151747" y="20455"/>
                    <a:pt x="151014" y="24120"/>
                  </a:cubicBezTo>
                  <a:cubicBezTo>
                    <a:pt x="145882" y="43913"/>
                    <a:pt x="164942" y="40981"/>
                    <a:pt x="173006" y="49411"/>
                  </a:cubicBezTo>
                  <a:cubicBezTo>
                    <a:pt x="175939" y="43180"/>
                    <a:pt x="169707" y="32184"/>
                    <a:pt x="175939" y="31084"/>
                  </a:cubicBezTo>
                  <a:cubicBezTo>
                    <a:pt x="188034" y="29252"/>
                    <a:pt x="195732" y="20088"/>
                    <a:pt x="205995" y="16789"/>
                  </a:cubicBezTo>
                  <a:cubicBezTo>
                    <a:pt x="209294" y="15690"/>
                    <a:pt x="214059" y="28152"/>
                    <a:pt x="221023" y="32917"/>
                  </a:cubicBezTo>
                  <a:cubicBezTo>
                    <a:pt x="225055" y="35849"/>
                    <a:pt x="225055" y="48678"/>
                    <a:pt x="221023" y="58575"/>
                  </a:cubicBezTo>
                  <a:cubicBezTo>
                    <a:pt x="231652" y="49411"/>
                    <a:pt x="241182" y="37315"/>
                    <a:pt x="255477" y="50877"/>
                  </a:cubicBezTo>
                  <a:cubicBezTo>
                    <a:pt x="264274" y="63340"/>
                    <a:pt x="275637" y="70670"/>
                    <a:pt x="292131" y="70670"/>
                  </a:cubicBezTo>
                  <a:cubicBezTo>
                    <a:pt x="292131" y="60774"/>
                    <a:pt x="286633" y="56375"/>
                    <a:pt x="278569" y="53443"/>
                  </a:cubicBezTo>
                  <a:cubicBezTo>
                    <a:pt x="272338" y="50877"/>
                    <a:pt x="265007" y="51977"/>
                    <a:pt x="259509" y="46845"/>
                  </a:cubicBezTo>
                  <a:cubicBezTo>
                    <a:pt x="260609" y="45379"/>
                    <a:pt x="262075" y="43913"/>
                    <a:pt x="262442" y="42080"/>
                  </a:cubicBezTo>
                  <a:cubicBezTo>
                    <a:pt x="267573" y="21921"/>
                    <a:pt x="280036" y="25220"/>
                    <a:pt x="293597" y="32184"/>
                  </a:cubicBezTo>
                  <a:cubicBezTo>
                    <a:pt x="300928" y="35849"/>
                    <a:pt x="307526" y="36582"/>
                    <a:pt x="314857" y="32550"/>
                  </a:cubicBezTo>
                  <a:cubicBezTo>
                    <a:pt x="317056" y="31451"/>
                    <a:pt x="320721" y="28885"/>
                    <a:pt x="321454" y="29618"/>
                  </a:cubicBezTo>
                  <a:cubicBezTo>
                    <a:pt x="337216" y="45013"/>
                    <a:pt x="353710" y="26686"/>
                    <a:pt x="369471" y="30718"/>
                  </a:cubicBezTo>
                  <a:cubicBezTo>
                    <a:pt x="371670" y="31084"/>
                    <a:pt x="374602" y="31451"/>
                    <a:pt x="376435" y="30351"/>
                  </a:cubicBezTo>
                  <a:cubicBezTo>
                    <a:pt x="388164" y="22287"/>
                    <a:pt x="396228" y="25953"/>
                    <a:pt x="399161" y="40248"/>
                  </a:cubicBezTo>
                  <a:cubicBezTo>
                    <a:pt x="401360" y="51977"/>
                    <a:pt x="411989" y="45746"/>
                    <a:pt x="417487" y="50144"/>
                  </a:cubicBezTo>
                  <a:cubicBezTo>
                    <a:pt x="421519" y="46112"/>
                    <a:pt x="418221" y="43547"/>
                    <a:pt x="418221" y="40614"/>
                  </a:cubicBezTo>
                  <a:cubicBezTo>
                    <a:pt x="417854" y="36582"/>
                    <a:pt x="413822" y="29618"/>
                    <a:pt x="423719" y="36949"/>
                  </a:cubicBezTo>
                  <a:cubicBezTo>
                    <a:pt x="428850" y="40614"/>
                    <a:pt x="421519" y="27419"/>
                    <a:pt x="430316" y="25586"/>
                  </a:cubicBezTo>
                  <a:cubicBezTo>
                    <a:pt x="433249" y="24853"/>
                    <a:pt x="422253" y="23020"/>
                    <a:pt x="421153" y="17889"/>
                  </a:cubicBezTo>
                  <a:cubicBezTo>
                    <a:pt x="425918" y="12391"/>
                    <a:pt x="432516" y="13124"/>
                    <a:pt x="438380" y="14590"/>
                  </a:cubicBezTo>
                  <a:cubicBezTo>
                    <a:pt x="450109" y="17522"/>
                    <a:pt x="460372" y="14957"/>
                    <a:pt x="470269" y="9092"/>
                  </a:cubicBezTo>
                  <a:cubicBezTo>
                    <a:pt x="489696" y="10925"/>
                    <a:pt x="504357" y="23020"/>
                    <a:pt x="520851" y="32184"/>
                  </a:cubicBezTo>
                  <a:cubicBezTo>
                    <a:pt x="524517" y="34383"/>
                    <a:pt x="528182" y="38415"/>
                    <a:pt x="525983" y="43180"/>
                  </a:cubicBezTo>
                  <a:cubicBezTo>
                    <a:pt x="523784" y="47945"/>
                    <a:pt x="518652" y="47945"/>
                    <a:pt x="514620" y="46845"/>
                  </a:cubicBezTo>
                  <a:cubicBezTo>
                    <a:pt x="502891" y="43913"/>
                    <a:pt x="491162" y="43913"/>
                    <a:pt x="479432" y="45013"/>
                  </a:cubicBezTo>
                  <a:cubicBezTo>
                    <a:pt x="468436" y="46112"/>
                    <a:pt x="460006" y="49045"/>
                    <a:pt x="455241" y="61507"/>
                  </a:cubicBezTo>
                  <a:cubicBezTo>
                    <a:pt x="449376" y="76535"/>
                    <a:pt x="433982" y="69204"/>
                    <a:pt x="422619" y="71770"/>
                  </a:cubicBezTo>
                  <a:cubicBezTo>
                    <a:pt x="417121" y="66272"/>
                    <a:pt x="409790" y="67738"/>
                    <a:pt x="403193" y="66638"/>
                  </a:cubicBezTo>
                  <a:cubicBezTo>
                    <a:pt x="391463" y="64439"/>
                    <a:pt x="382666" y="74702"/>
                    <a:pt x="371304" y="75069"/>
                  </a:cubicBezTo>
                  <a:cubicBezTo>
                    <a:pt x="361041" y="75802"/>
                    <a:pt x="350411" y="71403"/>
                    <a:pt x="340514" y="79834"/>
                  </a:cubicBezTo>
                  <a:cubicBezTo>
                    <a:pt x="351511" y="82033"/>
                    <a:pt x="363606" y="87898"/>
                    <a:pt x="373869" y="79101"/>
                  </a:cubicBezTo>
                  <a:cubicBezTo>
                    <a:pt x="388164" y="67005"/>
                    <a:pt x="403559" y="64806"/>
                    <a:pt x="420786" y="69937"/>
                  </a:cubicBezTo>
                  <a:cubicBezTo>
                    <a:pt x="429583" y="80933"/>
                    <a:pt x="446444" y="73236"/>
                    <a:pt x="454874" y="84965"/>
                  </a:cubicBezTo>
                  <a:cubicBezTo>
                    <a:pt x="463671" y="101826"/>
                    <a:pt x="451209" y="107691"/>
                    <a:pt x="439480" y="113922"/>
                  </a:cubicBezTo>
                  <a:cubicBezTo>
                    <a:pt x="431782" y="118687"/>
                    <a:pt x="422253" y="116121"/>
                    <a:pt x="413822" y="119053"/>
                  </a:cubicBezTo>
                  <a:cubicBezTo>
                    <a:pt x="398427" y="114288"/>
                    <a:pt x="383766" y="112456"/>
                    <a:pt x="368738" y="122719"/>
                  </a:cubicBezTo>
                  <a:cubicBezTo>
                    <a:pt x="365806" y="124552"/>
                    <a:pt x="356275" y="121619"/>
                    <a:pt x="352244" y="129683"/>
                  </a:cubicBezTo>
                  <a:cubicBezTo>
                    <a:pt x="350044" y="123085"/>
                    <a:pt x="343447" y="120520"/>
                    <a:pt x="337216" y="121253"/>
                  </a:cubicBezTo>
                  <a:cubicBezTo>
                    <a:pt x="336482" y="121253"/>
                    <a:pt x="335383" y="118687"/>
                    <a:pt x="334650" y="119053"/>
                  </a:cubicBezTo>
                  <a:cubicBezTo>
                    <a:pt x="322554" y="120153"/>
                    <a:pt x="309725" y="105858"/>
                    <a:pt x="297263" y="121253"/>
                  </a:cubicBezTo>
                  <a:cubicBezTo>
                    <a:pt x="295797" y="123452"/>
                    <a:pt x="281868" y="116121"/>
                    <a:pt x="280402" y="109524"/>
                  </a:cubicBezTo>
                  <a:cubicBezTo>
                    <a:pt x="278569" y="100727"/>
                    <a:pt x="271605" y="97428"/>
                    <a:pt x="266840" y="91930"/>
                  </a:cubicBezTo>
                  <a:cubicBezTo>
                    <a:pt x="260609" y="90463"/>
                    <a:pt x="273071" y="113189"/>
                    <a:pt x="256577" y="99627"/>
                  </a:cubicBezTo>
                  <a:cubicBezTo>
                    <a:pt x="254378" y="97794"/>
                    <a:pt x="241182" y="98894"/>
                    <a:pt x="240083" y="105492"/>
                  </a:cubicBezTo>
                  <a:cubicBezTo>
                    <a:pt x="238617" y="113922"/>
                    <a:pt x="247780" y="106225"/>
                    <a:pt x="251079" y="109524"/>
                  </a:cubicBezTo>
                  <a:cubicBezTo>
                    <a:pt x="255111" y="113555"/>
                    <a:pt x="260242" y="115022"/>
                    <a:pt x="266107" y="115022"/>
                  </a:cubicBezTo>
                  <a:cubicBezTo>
                    <a:pt x="261342" y="124552"/>
                    <a:pt x="252912" y="121986"/>
                    <a:pt x="246314" y="120886"/>
                  </a:cubicBezTo>
                  <a:cubicBezTo>
                    <a:pt x="228720" y="117587"/>
                    <a:pt x="211859" y="110623"/>
                    <a:pt x="193532" y="110257"/>
                  </a:cubicBezTo>
                  <a:cubicBezTo>
                    <a:pt x="188034" y="110257"/>
                    <a:pt x="182536" y="104758"/>
                    <a:pt x="182903" y="99260"/>
                  </a:cubicBezTo>
                  <a:cubicBezTo>
                    <a:pt x="183636" y="90463"/>
                    <a:pt x="192799" y="99260"/>
                    <a:pt x="196465" y="94495"/>
                  </a:cubicBezTo>
                  <a:cubicBezTo>
                    <a:pt x="190234" y="85698"/>
                    <a:pt x="182536" y="76169"/>
                    <a:pt x="173006" y="76535"/>
                  </a:cubicBezTo>
                  <a:cubicBezTo>
                    <a:pt x="162377" y="77268"/>
                    <a:pt x="171173" y="90463"/>
                    <a:pt x="166409" y="98527"/>
                  </a:cubicBezTo>
                  <a:cubicBezTo>
                    <a:pt x="149914" y="71770"/>
                    <a:pt x="124990" y="81300"/>
                    <a:pt x="101898" y="81667"/>
                  </a:cubicBezTo>
                  <a:cubicBezTo>
                    <a:pt x="92001" y="86798"/>
                    <a:pt x="83571" y="79467"/>
                    <a:pt x="76240" y="75802"/>
                  </a:cubicBezTo>
                  <a:cubicBezTo>
                    <a:pt x="59013" y="67372"/>
                    <a:pt x="42885" y="57842"/>
                    <a:pt x="23092" y="56375"/>
                  </a:cubicBezTo>
                  <a:cubicBezTo>
                    <a:pt x="20160" y="56009"/>
                    <a:pt x="17960" y="53443"/>
                    <a:pt x="15761" y="51244"/>
                  </a:cubicBezTo>
                  <a:lnTo>
                    <a:pt x="15761" y="51244"/>
                  </a:lnTo>
                  <a:cubicBezTo>
                    <a:pt x="9896" y="50877"/>
                    <a:pt x="5498" y="47212"/>
                    <a:pt x="366" y="44646"/>
                  </a:cubicBezTo>
                  <a:lnTo>
                    <a:pt x="0" y="43547"/>
                  </a:ln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06" name="Freeform: Shape 25505">
              <a:extLst>
                <a:ext uri="{FF2B5EF4-FFF2-40B4-BE49-F238E27FC236}">
                  <a16:creationId xmlns:a16="http://schemas.microsoft.com/office/drawing/2014/main" id="{B5D90CC4-1DD4-4F8E-9333-4CCF70165AFC}"/>
                </a:ext>
              </a:extLst>
            </p:cNvPr>
            <p:cNvSpPr/>
            <p:nvPr/>
          </p:nvSpPr>
          <p:spPr>
            <a:xfrm>
              <a:off x="11275416" y="4679291"/>
              <a:ext cx="178784" cy="71841"/>
            </a:xfrm>
            <a:custGeom>
              <a:avLst/>
              <a:gdLst>
                <a:gd name="connsiteX0" fmla="*/ 0 w 178784"/>
                <a:gd name="connsiteY0" fmla="*/ 49116 h 71841"/>
                <a:gd name="connsiteX1" fmla="*/ 22725 w 178784"/>
                <a:gd name="connsiteY1" fmla="*/ 41785 h 71841"/>
                <a:gd name="connsiteX2" fmla="*/ 39953 w 178784"/>
                <a:gd name="connsiteY2" fmla="*/ 35921 h 71841"/>
                <a:gd name="connsiteX3" fmla="*/ 59746 w 178784"/>
                <a:gd name="connsiteY3" fmla="*/ 37753 h 71841"/>
                <a:gd name="connsiteX4" fmla="*/ 92368 w 178784"/>
                <a:gd name="connsiteY4" fmla="*/ 39953 h 71841"/>
                <a:gd name="connsiteX5" fmla="*/ 122424 w 178784"/>
                <a:gd name="connsiteY5" fmla="*/ 37753 h 71841"/>
                <a:gd name="connsiteX6" fmla="*/ 106663 w 178784"/>
                <a:gd name="connsiteY6" fmla="*/ 1833 h 71841"/>
                <a:gd name="connsiteX7" fmla="*/ 108862 w 178784"/>
                <a:gd name="connsiteY7" fmla="*/ 0 h 71841"/>
                <a:gd name="connsiteX8" fmla="*/ 158711 w 178784"/>
                <a:gd name="connsiteY8" fmla="*/ 9530 h 71841"/>
                <a:gd name="connsiteX9" fmla="*/ 172640 w 178784"/>
                <a:gd name="connsiteY9" fmla="*/ 11729 h 71841"/>
                <a:gd name="connsiteX10" fmla="*/ 177771 w 178784"/>
                <a:gd name="connsiteY10" fmla="*/ 35188 h 71841"/>
                <a:gd name="connsiteX11" fmla="*/ 165675 w 178784"/>
                <a:gd name="connsiteY11" fmla="*/ 56813 h 71841"/>
                <a:gd name="connsiteX12" fmla="*/ 130488 w 178784"/>
                <a:gd name="connsiteY12" fmla="*/ 53515 h 71841"/>
                <a:gd name="connsiteX13" fmla="*/ 114360 w 178784"/>
                <a:gd name="connsiteY13" fmla="*/ 52048 h 71841"/>
                <a:gd name="connsiteX14" fmla="*/ 120958 w 178784"/>
                <a:gd name="connsiteY14" fmla="*/ 66710 h 71841"/>
                <a:gd name="connsiteX15" fmla="*/ 119858 w 178784"/>
                <a:gd name="connsiteY15" fmla="*/ 71842 h 71841"/>
                <a:gd name="connsiteX16" fmla="*/ 7331 w 178784"/>
                <a:gd name="connsiteY16" fmla="*/ 71842 h 71841"/>
                <a:gd name="connsiteX17" fmla="*/ 0 w 178784"/>
                <a:gd name="connsiteY17" fmla="*/ 49116 h 7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784" h="71841">
                  <a:moveTo>
                    <a:pt x="0" y="49116"/>
                  </a:moveTo>
                  <a:cubicBezTo>
                    <a:pt x="3665" y="34455"/>
                    <a:pt x="16128" y="47650"/>
                    <a:pt x="22725" y="41785"/>
                  </a:cubicBezTo>
                  <a:cubicBezTo>
                    <a:pt x="27857" y="38120"/>
                    <a:pt x="35188" y="40319"/>
                    <a:pt x="39953" y="35921"/>
                  </a:cubicBezTo>
                  <a:cubicBezTo>
                    <a:pt x="46917" y="29690"/>
                    <a:pt x="53515" y="32255"/>
                    <a:pt x="59746" y="37753"/>
                  </a:cubicBezTo>
                  <a:cubicBezTo>
                    <a:pt x="70009" y="46917"/>
                    <a:pt x="81371" y="46550"/>
                    <a:pt x="92368" y="39953"/>
                  </a:cubicBezTo>
                  <a:cubicBezTo>
                    <a:pt x="101531" y="34455"/>
                    <a:pt x="110695" y="32988"/>
                    <a:pt x="122424" y="37753"/>
                  </a:cubicBezTo>
                  <a:cubicBezTo>
                    <a:pt x="108862" y="28223"/>
                    <a:pt x="97866" y="19060"/>
                    <a:pt x="106663" y="1833"/>
                  </a:cubicBezTo>
                  <a:cubicBezTo>
                    <a:pt x="107396" y="1100"/>
                    <a:pt x="108129" y="733"/>
                    <a:pt x="108862" y="0"/>
                  </a:cubicBezTo>
                  <a:cubicBezTo>
                    <a:pt x="123157" y="15761"/>
                    <a:pt x="142217" y="5132"/>
                    <a:pt x="158711" y="9530"/>
                  </a:cubicBezTo>
                  <a:cubicBezTo>
                    <a:pt x="163110" y="10630"/>
                    <a:pt x="168241" y="8064"/>
                    <a:pt x="172640" y="11729"/>
                  </a:cubicBezTo>
                  <a:cubicBezTo>
                    <a:pt x="182170" y="28223"/>
                    <a:pt x="177771" y="28590"/>
                    <a:pt x="177771" y="35188"/>
                  </a:cubicBezTo>
                  <a:cubicBezTo>
                    <a:pt x="178138" y="46550"/>
                    <a:pt x="162010" y="45817"/>
                    <a:pt x="165675" y="56813"/>
                  </a:cubicBezTo>
                  <a:cubicBezTo>
                    <a:pt x="154313" y="50582"/>
                    <a:pt x="142217" y="56080"/>
                    <a:pt x="130488" y="53515"/>
                  </a:cubicBezTo>
                  <a:cubicBezTo>
                    <a:pt x="124990" y="52415"/>
                    <a:pt x="119492" y="45451"/>
                    <a:pt x="114360" y="52048"/>
                  </a:cubicBezTo>
                  <a:cubicBezTo>
                    <a:pt x="108862" y="59379"/>
                    <a:pt x="118392" y="61945"/>
                    <a:pt x="120958" y="66710"/>
                  </a:cubicBezTo>
                  <a:cubicBezTo>
                    <a:pt x="121691" y="67810"/>
                    <a:pt x="120225" y="70009"/>
                    <a:pt x="119858" y="71842"/>
                  </a:cubicBezTo>
                  <a:cubicBezTo>
                    <a:pt x="82471" y="71842"/>
                    <a:pt x="44718" y="71842"/>
                    <a:pt x="7331" y="71842"/>
                  </a:cubicBezTo>
                  <a:cubicBezTo>
                    <a:pt x="2932" y="64511"/>
                    <a:pt x="366" y="57180"/>
                    <a:pt x="0" y="49116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07" name="Freeform: Shape 25506">
              <a:extLst>
                <a:ext uri="{FF2B5EF4-FFF2-40B4-BE49-F238E27FC236}">
                  <a16:creationId xmlns:a16="http://schemas.microsoft.com/office/drawing/2014/main" id="{B65EC39E-CC1C-470D-8957-9E155CFEEE4E}"/>
                </a:ext>
              </a:extLst>
            </p:cNvPr>
            <p:cNvSpPr/>
            <p:nvPr/>
          </p:nvSpPr>
          <p:spPr>
            <a:xfrm>
              <a:off x="10877721" y="4660598"/>
              <a:ext cx="86226" cy="57372"/>
            </a:xfrm>
            <a:custGeom>
              <a:avLst/>
              <a:gdLst>
                <a:gd name="connsiteX0" fmla="*/ 0 w 86226"/>
                <a:gd name="connsiteY0" fmla="*/ 0 h 57372"/>
                <a:gd name="connsiteX1" fmla="*/ 86137 w 86226"/>
                <a:gd name="connsiteY1" fmla="*/ 30423 h 57372"/>
                <a:gd name="connsiteX2" fmla="*/ 84304 w 86226"/>
                <a:gd name="connsiteY2" fmla="*/ 46550 h 57372"/>
                <a:gd name="connsiteX3" fmla="*/ 73674 w 86226"/>
                <a:gd name="connsiteY3" fmla="*/ 51682 h 57372"/>
                <a:gd name="connsiteX4" fmla="*/ 67077 w 86226"/>
                <a:gd name="connsiteY4" fmla="*/ 49849 h 57372"/>
                <a:gd name="connsiteX5" fmla="*/ 22359 w 86226"/>
                <a:gd name="connsiteY5" fmla="*/ 38120 h 57372"/>
                <a:gd name="connsiteX6" fmla="*/ 11363 w 86226"/>
                <a:gd name="connsiteY6" fmla="*/ 18693 h 57372"/>
                <a:gd name="connsiteX7" fmla="*/ 0 w 86226"/>
                <a:gd name="connsiteY7" fmla="*/ 0 h 5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6" h="57372">
                  <a:moveTo>
                    <a:pt x="0" y="0"/>
                  </a:moveTo>
                  <a:cubicBezTo>
                    <a:pt x="31522" y="1833"/>
                    <a:pt x="57180" y="20160"/>
                    <a:pt x="86137" y="30423"/>
                  </a:cubicBezTo>
                  <a:cubicBezTo>
                    <a:pt x="86870" y="35921"/>
                    <a:pt x="82838" y="40319"/>
                    <a:pt x="84304" y="46550"/>
                  </a:cubicBezTo>
                  <a:cubicBezTo>
                    <a:pt x="85404" y="51682"/>
                    <a:pt x="84670" y="64877"/>
                    <a:pt x="73674" y="51682"/>
                  </a:cubicBezTo>
                  <a:cubicBezTo>
                    <a:pt x="72575" y="50216"/>
                    <a:pt x="68176" y="49116"/>
                    <a:pt x="67077" y="49849"/>
                  </a:cubicBezTo>
                  <a:cubicBezTo>
                    <a:pt x="46550" y="66710"/>
                    <a:pt x="37387" y="41052"/>
                    <a:pt x="22359" y="38120"/>
                  </a:cubicBezTo>
                  <a:cubicBezTo>
                    <a:pt x="23459" y="28957"/>
                    <a:pt x="23459" y="20893"/>
                    <a:pt x="11363" y="18693"/>
                  </a:cubicBezTo>
                  <a:cubicBezTo>
                    <a:pt x="367" y="17227"/>
                    <a:pt x="1833" y="7331"/>
                    <a:pt x="0" y="0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08" name="Freeform: Shape 25507">
              <a:extLst>
                <a:ext uri="{FF2B5EF4-FFF2-40B4-BE49-F238E27FC236}">
                  <a16:creationId xmlns:a16="http://schemas.microsoft.com/office/drawing/2014/main" id="{69952306-1F0F-4EA7-9710-9CE0EDA35D12}"/>
                </a:ext>
              </a:extLst>
            </p:cNvPr>
            <p:cNvSpPr/>
            <p:nvPr/>
          </p:nvSpPr>
          <p:spPr>
            <a:xfrm>
              <a:off x="10461483" y="4802815"/>
              <a:ext cx="575586" cy="505872"/>
            </a:xfrm>
            <a:custGeom>
              <a:avLst/>
              <a:gdLst>
                <a:gd name="connsiteX0" fmla="*/ 389481 w 575586"/>
                <a:gd name="connsiteY0" fmla="*/ 23459 h 505872"/>
                <a:gd name="connsiteX1" fmla="*/ 404876 w 575586"/>
                <a:gd name="connsiteY1" fmla="*/ 33355 h 505872"/>
                <a:gd name="connsiteX2" fmla="*/ 447028 w 575586"/>
                <a:gd name="connsiteY2" fmla="*/ 39586 h 505872"/>
                <a:gd name="connsiteX3" fmla="*/ 452159 w 575586"/>
                <a:gd name="connsiteY3" fmla="*/ 76607 h 505872"/>
                <a:gd name="connsiteX4" fmla="*/ 465721 w 575586"/>
                <a:gd name="connsiteY4" fmla="*/ 101898 h 505872"/>
                <a:gd name="connsiteX5" fmla="*/ 474518 w 575586"/>
                <a:gd name="connsiteY5" fmla="*/ 108495 h 505872"/>
                <a:gd name="connsiteX6" fmla="*/ 496144 w 575586"/>
                <a:gd name="connsiteY6" fmla="*/ 154313 h 505872"/>
                <a:gd name="connsiteX7" fmla="*/ 507507 w 575586"/>
                <a:gd name="connsiteY7" fmla="*/ 166775 h 505872"/>
                <a:gd name="connsiteX8" fmla="*/ 521802 w 575586"/>
                <a:gd name="connsiteY8" fmla="*/ 186202 h 505872"/>
                <a:gd name="connsiteX9" fmla="*/ 542694 w 575586"/>
                <a:gd name="connsiteY9" fmla="*/ 171540 h 505872"/>
                <a:gd name="connsiteX10" fmla="*/ 555890 w 575586"/>
                <a:gd name="connsiteY10" fmla="*/ 167142 h 505872"/>
                <a:gd name="connsiteX11" fmla="*/ 556623 w 575586"/>
                <a:gd name="connsiteY11" fmla="*/ 179970 h 505872"/>
                <a:gd name="connsiteX12" fmla="*/ 568352 w 575586"/>
                <a:gd name="connsiteY12" fmla="*/ 225788 h 505872"/>
                <a:gd name="connsiteX13" fmla="*/ 573484 w 575586"/>
                <a:gd name="connsiteY13" fmla="*/ 243382 h 505872"/>
                <a:gd name="connsiteX14" fmla="*/ 553691 w 575586"/>
                <a:gd name="connsiteY14" fmla="*/ 260609 h 505872"/>
                <a:gd name="connsiteX15" fmla="*/ 514104 w 575586"/>
                <a:gd name="connsiteY15" fmla="*/ 254378 h 505872"/>
                <a:gd name="connsiteX16" fmla="*/ 474518 w 575586"/>
                <a:gd name="connsiteY16" fmla="*/ 273071 h 505872"/>
                <a:gd name="connsiteX17" fmla="*/ 473419 w 575586"/>
                <a:gd name="connsiteY17" fmla="*/ 280036 h 505872"/>
                <a:gd name="connsiteX18" fmla="*/ 485514 w 575586"/>
                <a:gd name="connsiteY18" fmla="*/ 377168 h 505872"/>
                <a:gd name="connsiteX19" fmla="*/ 482582 w 575586"/>
                <a:gd name="connsiteY19" fmla="*/ 423719 h 505872"/>
                <a:gd name="connsiteX20" fmla="*/ 471219 w 575586"/>
                <a:gd name="connsiteY20" fmla="*/ 436548 h 505872"/>
                <a:gd name="connsiteX21" fmla="*/ 425402 w 575586"/>
                <a:gd name="connsiteY21" fmla="*/ 444978 h 505872"/>
                <a:gd name="connsiteX22" fmla="*/ 417705 w 575586"/>
                <a:gd name="connsiteY22" fmla="*/ 468070 h 505872"/>
                <a:gd name="connsiteX23" fmla="*/ 429067 w 575586"/>
                <a:gd name="connsiteY23" fmla="*/ 484931 h 505872"/>
                <a:gd name="connsiteX24" fmla="*/ 432733 w 575586"/>
                <a:gd name="connsiteY24" fmla="*/ 497760 h 505872"/>
                <a:gd name="connsiteX25" fmla="*/ 416605 w 575586"/>
                <a:gd name="connsiteY25" fmla="*/ 504724 h 505872"/>
                <a:gd name="connsiteX26" fmla="*/ 361624 w 575586"/>
                <a:gd name="connsiteY26" fmla="*/ 492995 h 505872"/>
                <a:gd name="connsiteX27" fmla="*/ 341831 w 575586"/>
                <a:gd name="connsiteY27" fmla="*/ 484564 h 505872"/>
                <a:gd name="connsiteX28" fmla="*/ 314341 w 575586"/>
                <a:gd name="connsiteY28" fmla="*/ 479433 h 505872"/>
                <a:gd name="connsiteX29" fmla="*/ 240300 w 575586"/>
                <a:gd name="connsiteY29" fmla="*/ 480899 h 505872"/>
                <a:gd name="connsiteX30" fmla="*/ 222340 w 575586"/>
                <a:gd name="connsiteY30" fmla="*/ 439113 h 505872"/>
                <a:gd name="connsiteX31" fmla="*/ 213543 w 575586"/>
                <a:gd name="connsiteY31" fmla="*/ 427018 h 505872"/>
                <a:gd name="connsiteX32" fmla="*/ 203280 w 575586"/>
                <a:gd name="connsiteY32" fmla="*/ 416021 h 505872"/>
                <a:gd name="connsiteX33" fmla="*/ 218308 w 575586"/>
                <a:gd name="connsiteY33" fmla="*/ 377901 h 505872"/>
                <a:gd name="connsiteX34" fmla="*/ 232236 w 575586"/>
                <a:gd name="connsiteY34" fmla="*/ 368371 h 505872"/>
                <a:gd name="connsiteX35" fmla="*/ 243232 w 575586"/>
                <a:gd name="connsiteY35" fmla="*/ 381567 h 505872"/>
                <a:gd name="connsiteX36" fmla="*/ 246898 w 575586"/>
                <a:gd name="connsiteY36" fmla="*/ 403559 h 505872"/>
                <a:gd name="connsiteX37" fmla="*/ 262292 w 575586"/>
                <a:gd name="connsiteY37" fmla="*/ 416754 h 505872"/>
                <a:gd name="connsiteX38" fmla="*/ 271456 w 575586"/>
                <a:gd name="connsiteY38" fmla="*/ 402459 h 505872"/>
                <a:gd name="connsiteX39" fmla="*/ 287950 w 575586"/>
                <a:gd name="connsiteY39" fmla="*/ 391830 h 505872"/>
                <a:gd name="connsiteX40" fmla="*/ 315074 w 575586"/>
                <a:gd name="connsiteY40" fmla="*/ 401360 h 505872"/>
                <a:gd name="connsiteX41" fmla="*/ 326070 w 575586"/>
                <a:gd name="connsiteY41" fmla="*/ 396228 h 505872"/>
                <a:gd name="connsiteX42" fmla="*/ 328636 w 575586"/>
                <a:gd name="connsiteY42" fmla="*/ 385232 h 505872"/>
                <a:gd name="connsiteX43" fmla="*/ 357226 w 575586"/>
                <a:gd name="connsiteY43" fmla="*/ 349678 h 505872"/>
                <a:gd name="connsiteX44" fmla="*/ 368589 w 575586"/>
                <a:gd name="connsiteY44" fmla="*/ 327686 h 505872"/>
                <a:gd name="connsiteX45" fmla="*/ 325703 w 575586"/>
                <a:gd name="connsiteY45" fmla="*/ 280402 h 505872"/>
                <a:gd name="connsiteX46" fmla="*/ 276954 w 575586"/>
                <a:gd name="connsiteY46" fmla="*/ 262075 h 505872"/>
                <a:gd name="connsiteX47" fmla="*/ 235168 w 575586"/>
                <a:gd name="connsiteY47" fmla="*/ 275271 h 505872"/>
                <a:gd name="connsiteX48" fmla="*/ 227105 w 575586"/>
                <a:gd name="connsiteY48" fmla="*/ 282601 h 505872"/>
                <a:gd name="connsiteX49" fmla="*/ 168825 w 575586"/>
                <a:gd name="connsiteY49" fmla="*/ 269039 h 505872"/>
                <a:gd name="connsiteX50" fmla="*/ 173223 w 575586"/>
                <a:gd name="connsiteY50" fmla="*/ 222489 h 505872"/>
                <a:gd name="connsiteX51" fmla="*/ 182020 w 575586"/>
                <a:gd name="connsiteY51" fmla="*/ 192433 h 505872"/>
                <a:gd name="connsiteX52" fmla="*/ 178721 w 575586"/>
                <a:gd name="connsiteY52" fmla="*/ 180337 h 505872"/>
                <a:gd name="connsiteX53" fmla="*/ 149765 w 575586"/>
                <a:gd name="connsiteY53" fmla="*/ 138552 h 505872"/>
                <a:gd name="connsiteX54" fmla="*/ 135836 w 575586"/>
                <a:gd name="connsiteY54" fmla="*/ 127922 h 505872"/>
                <a:gd name="connsiteX55" fmla="*/ 92218 w 575586"/>
                <a:gd name="connsiteY55" fmla="*/ 96033 h 505872"/>
                <a:gd name="connsiteX56" fmla="*/ 94418 w 575586"/>
                <a:gd name="connsiteY56" fmla="*/ 73308 h 505872"/>
                <a:gd name="connsiteX57" fmla="*/ 91485 w 575586"/>
                <a:gd name="connsiteY57" fmla="*/ 48750 h 505872"/>
                <a:gd name="connsiteX58" fmla="*/ 65828 w 575586"/>
                <a:gd name="connsiteY58" fmla="*/ 53881 h 505872"/>
                <a:gd name="connsiteX59" fmla="*/ 30273 w 575586"/>
                <a:gd name="connsiteY59" fmla="*/ 50216 h 505872"/>
                <a:gd name="connsiteX60" fmla="*/ 4982 w 575586"/>
                <a:gd name="connsiteY60" fmla="*/ 29690 h 505872"/>
                <a:gd name="connsiteX61" fmla="*/ 4982 w 575586"/>
                <a:gd name="connsiteY61" fmla="*/ 19427 h 505872"/>
                <a:gd name="connsiteX62" fmla="*/ 31740 w 575586"/>
                <a:gd name="connsiteY62" fmla="*/ 0 h 505872"/>
                <a:gd name="connsiteX63" fmla="*/ 241400 w 575586"/>
                <a:gd name="connsiteY63" fmla="*/ 14662 h 505872"/>
                <a:gd name="connsiteX64" fmla="*/ 312142 w 575586"/>
                <a:gd name="connsiteY64" fmla="*/ 18327 h 505872"/>
                <a:gd name="connsiteX65" fmla="*/ 389481 w 575586"/>
                <a:gd name="connsiteY65" fmla="*/ 23459 h 50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75586" h="505872">
                  <a:moveTo>
                    <a:pt x="389481" y="23459"/>
                  </a:moveTo>
                  <a:cubicBezTo>
                    <a:pt x="390214" y="33722"/>
                    <a:pt x="391314" y="41419"/>
                    <a:pt x="404876" y="33355"/>
                  </a:cubicBezTo>
                  <a:cubicBezTo>
                    <a:pt x="419904" y="24192"/>
                    <a:pt x="436398" y="30423"/>
                    <a:pt x="447028" y="39586"/>
                  </a:cubicBezTo>
                  <a:cubicBezTo>
                    <a:pt x="456558" y="47650"/>
                    <a:pt x="459490" y="61579"/>
                    <a:pt x="452159" y="76607"/>
                  </a:cubicBezTo>
                  <a:cubicBezTo>
                    <a:pt x="447028" y="87236"/>
                    <a:pt x="452526" y="98232"/>
                    <a:pt x="465721" y="101898"/>
                  </a:cubicBezTo>
                  <a:cubicBezTo>
                    <a:pt x="469753" y="102997"/>
                    <a:pt x="476351" y="102997"/>
                    <a:pt x="474518" y="108495"/>
                  </a:cubicBezTo>
                  <a:cubicBezTo>
                    <a:pt x="466821" y="130854"/>
                    <a:pt x="488080" y="139285"/>
                    <a:pt x="496144" y="154313"/>
                  </a:cubicBezTo>
                  <a:cubicBezTo>
                    <a:pt x="498710" y="159078"/>
                    <a:pt x="503841" y="162377"/>
                    <a:pt x="507507" y="166775"/>
                  </a:cubicBezTo>
                  <a:cubicBezTo>
                    <a:pt x="513005" y="173006"/>
                    <a:pt x="512638" y="186935"/>
                    <a:pt x="521802" y="186202"/>
                  </a:cubicBezTo>
                  <a:cubicBezTo>
                    <a:pt x="529132" y="185835"/>
                    <a:pt x="536097" y="177038"/>
                    <a:pt x="542694" y="171540"/>
                  </a:cubicBezTo>
                  <a:cubicBezTo>
                    <a:pt x="546726" y="168241"/>
                    <a:pt x="550392" y="164209"/>
                    <a:pt x="555890" y="167142"/>
                  </a:cubicBezTo>
                  <a:cubicBezTo>
                    <a:pt x="562854" y="170807"/>
                    <a:pt x="556989" y="175572"/>
                    <a:pt x="556623" y="179970"/>
                  </a:cubicBezTo>
                  <a:cubicBezTo>
                    <a:pt x="555157" y="196465"/>
                    <a:pt x="553324" y="213325"/>
                    <a:pt x="568352" y="225788"/>
                  </a:cubicBezTo>
                  <a:cubicBezTo>
                    <a:pt x="574217" y="230553"/>
                    <a:pt x="578249" y="236051"/>
                    <a:pt x="573484" y="243382"/>
                  </a:cubicBezTo>
                  <a:cubicBezTo>
                    <a:pt x="568719" y="251079"/>
                    <a:pt x="563587" y="262442"/>
                    <a:pt x="553691" y="260609"/>
                  </a:cubicBezTo>
                  <a:cubicBezTo>
                    <a:pt x="540495" y="258410"/>
                    <a:pt x="526200" y="265374"/>
                    <a:pt x="514104" y="254378"/>
                  </a:cubicBezTo>
                  <a:cubicBezTo>
                    <a:pt x="510439" y="251079"/>
                    <a:pt x="476351" y="267940"/>
                    <a:pt x="474518" y="273071"/>
                  </a:cubicBezTo>
                  <a:cubicBezTo>
                    <a:pt x="473785" y="275271"/>
                    <a:pt x="472685" y="278936"/>
                    <a:pt x="473419" y="280036"/>
                  </a:cubicBezTo>
                  <a:cubicBezTo>
                    <a:pt x="500542" y="309359"/>
                    <a:pt x="488813" y="344180"/>
                    <a:pt x="485514" y="377168"/>
                  </a:cubicBezTo>
                  <a:cubicBezTo>
                    <a:pt x="484048" y="392563"/>
                    <a:pt x="482949" y="408324"/>
                    <a:pt x="482582" y="423719"/>
                  </a:cubicBezTo>
                  <a:cubicBezTo>
                    <a:pt x="482582" y="431782"/>
                    <a:pt x="480749" y="437647"/>
                    <a:pt x="471219" y="436548"/>
                  </a:cubicBezTo>
                  <a:cubicBezTo>
                    <a:pt x="455092" y="434348"/>
                    <a:pt x="441163" y="443878"/>
                    <a:pt x="425402" y="444978"/>
                  </a:cubicBezTo>
                  <a:cubicBezTo>
                    <a:pt x="411474" y="445711"/>
                    <a:pt x="414772" y="458906"/>
                    <a:pt x="417705" y="468070"/>
                  </a:cubicBezTo>
                  <a:cubicBezTo>
                    <a:pt x="419537" y="474301"/>
                    <a:pt x="425035" y="479433"/>
                    <a:pt x="429067" y="484931"/>
                  </a:cubicBezTo>
                  <a:cubicBezTo>
                    <a:pt x="432000" y="488963"/>
                    <a:pt x="437131" y="492628"/>
                    <a:pt x="432733" y="497760"/>
                  </a:cubicBezTo>
                  <a:cubicBezTo>
                    <a:pt x="428701" y="502524"/>
                    <a:pt x="421004" y="508389"/>
                    <a:pt x="416605" y="504724"/>
                  </a:cubicBezTo>
                  <a:cubicBezTo>
                    <a:pt x="399744" y="491162"/>
                    <a:pt x="381051" y="491895"/>
                    <a:pt x="361624" y="492995"/>
                  </a:cubicBezTo>
                  <a:cubicBezTo>
                    <a:pt x="353560" y="493361"/>
                    <a:pt x="346963" y="490795"/>
                    <a:pt x="341831" y="484564"/>
                  </a:cubicBezTo>
                  <a:cubicBezTo>
                    <a:pt x="334134" y="475401"/>
                    <a:pt x="321672" y="474301"/>
                    <a:pt x="314341" y="479433"/>
                  </a:cubicBezTo>
                  <a:cubicBezTo>
                    <a:pt x="289416" y="496660"/>
                    <a:pt x="264492" y="483098"/>
                    <a:pt x="240300" y="480899"/>
                  </a:cubicBezTo>
                  <a:cubicBezTo>
                    <a:pt x="226738" y="479433"/>
                    <a:pt x="215742" y="453042"/>
                    <a:pt x="222340" y="439113"/>
                  </a:cubicBezTo>
                  <a:cubicBezTo>
                    <a:pt x="227838" y="427384"/>
                    <a:pt x="232603" y="420420"/>
                    <a:pt x="213543" y="427018"/>
                  </a:cubicBezTo>
                  <a:cubicBezTo>
                    <a:pt x="203646" y="430683"/>
                    <a:pt x="200714" y="424085"/>
                    <a:pt x="203280" y="416021"/>
                  </a:cubicBezTo>
                  <a:cubicBezTo>
                    <a:pt x="207678" y="403193"/>
                    <a:pt x="212810" y="390364"/>
                    <a:pt x="218308" y="377901"/>
                  </a:cubicBezTo>
                  <a:cubicBezTo>
                    <a:pt x="220873" y="372037"/>
                    <a:pt x="224539" y="366539"/>
                    <a:pt x="232236" y="368371"/>
                  </a:cubicBezTo>
                  <a:cubicBezTo>
                    <a:pt x="238834" y="369838"/>
                    <a:pt x="242866" y="374236"/>
                    <a:pt x="243232" y="381567"/>
                  </a:cubicBezTo>
                  <a:cubicBezTo>
                    <a:pt x="243965" y="388898"/>
                    <a:pt x="245798" y="396228"/>
                    <a:pt x="246898" y="403559"/>
                  </a:cubicBezTo>
                  <a:cubicBezTo>
                    <a:pt x="247997" y="412723"/>
                    <a:pt x="254595" y="417121"/>
                    <a:pt x="262292" y="416754"/>
                  </a:cubicBezTo>
                  <a:cubicBezTo>
                    <a:pt x="269990" y="416388"/>
                    <a:pt x="273288" y="411990"/>
                    <a:pt x="271456" y="402459"/>
                  </a:cubicBezTo>
                  <a:cubicBezTo>
                    <a:pt x="268890" y="388898"/>
                    <a:pt x="280986" y="392929"/>
                    <a:pt x="287950" y="391830"/>
                  </a:cubicBezTo>
                  <a:cubicBezTo>
                    <a:pt x="299313" y="388898"/>
                    <a:pt x="306643" y="397328"/>
                    <a:pt x="315074" y="401360"/>
                  </a:cubicBezTo>
                  <a:cubicBezTo>
                    <a:pt x="322038" y="405025"/>
                    <a:pt x="325337" y="403926"/>
                    <a:pt x="326070" y="396228"/>
                  </a:cubicBezTo>
                  <a:cubicBezTo>
                    <a:pt x="326437" y="392563"/>
                    <a:pt x="328636" y="388898"/>
                    <a:pt x="328636" y="385232"/>
                  </a:cubicBezTo>
                  <a:cubicBezTo>
                    <a:pt x="327903" y="365072"/>
                    <a:pt x="334500" y="351877"/>
                    <a:pt x="357226" y="349678"/>
                  </a:cubicBezTo>
                  <a:cubicBezTo>
                    <a:pt x="369322" y="348578"/>
                    <a:pt x="370421" y="337216"/>
                    <a:pt x="368589" y="327686"/>
                  </a:cubicBezTo>
                  <a:cubicBezTo>
                    <a:pt x="364190" y="303494"/>
                    <a:pt x="348795" y="287366"/>
                    <a:pt x="325703" y="280402"/>
                  </a:cubicBezTo>
                  <a:cubicBezTo>
                    <a:pt x="309209" y="275271"/>
                    <a:pt x="292715" y="270506"/>
                    <a:pt x="276954" y="262075"/>
                  </a:cubicBezTo>
                  <a:cubicBezTo>
                    <a:pt x="255695" y="250712"/>
                    <a:pt x="246898" y="254378"/>
                    <a:pt x="235168" y="275271"/>
                  </a:cubicBezTo>
                  <a:cubicBezTo>
                    <a:pt x="233336" y="278569"/>
                    <a:pt x="231503" y="281868"/>
                    <a:pt x="227105" y="282601"/>
                  </a:cubicBezTo>
                  <a:cubicBezTo>
                    <a:pt x="202913" y="307526"/>
                    <a:pt x="186419" y="299829"/>
                    <a:pt x="168825" y="269039"/>
                  </a:cubicBezTo>
                  <a:cubicBezTo>
                    <a:pt x="156729" y="247780"/>
                    <a:pt x="159295" y="238250"/>
                    <a:pt x="173223" y="222489"/>
                  </a:cubicBezTo>
                  <a:cubicBezTo>
                    <a:pt x="179455" y="215525"/>
                    <a:pt x="179455" y="202696"/>
                    <a:pt x="182020" y="192433"/>
                  </a:cubicBezTo>
                  <a:cubicBezTo>
                    <a:pt x="183120" y="188034"/>
                    <a:pt x="183120" y="182536"/>
                    <a:pt x="178721" y="180337"/>
                  </a:cubicBezTo>
                  <a:cubicBezTo>
                    <a:pt x="161128" y="171540"/>
                    <a:pt x="156729" y="154313"/>
                    <a:pt x="149765" y="138552"/>
                  </a:cubicBezTo>
                  <a:cubicBezTo>
                    <a:pt x="147199" y="132320"/>
                    <a:pt x="142068" y="130488"/>
                    <a:pt x="135836" y="127922"/>
                  </a:cubicBezTo>
                  <a:cubicBezTo>
                    <a:pt x="119342" y="120591"/>
                    <a:pt x="100282" y="116559"/>
                    <a:pt x="92218" y="96033"/>
                  </a:cubicBezTo>
                  <a:cubicBezTo>
                    <a:pt x="88553" y="86870"/>
                    <a:pt x="92585" y="81005"/>
                    <a:pt x="94418" y="73308"/>
                  </a:cubicBezTo>
                  <a:cubicBezTo>
                    <a:pt x="96617" y="64877"/>
                    <a:pt x="99183" y="54614"/>
                    <a:pt x="91485" y="48750"/>
                  </a:cubicBezTo>
                  <a:cubicBezTo>
                    <a:pt x="82688" y="42152"/>
                    <a:pt x="73158" y="49116"/>
                    <a:pt x="65828" y="53881"/>
                  </a:cubicBezTo>
                  <a:cubicBezTo>
                    <a:pt x="54831" y="60479"/>
                    <a:pt x="37971" y="60112"/>
                    <a:pt x="30273" y="50216"/>
                  </a:cubicBezTo>
                  <a:cubicBezTo>
                    <a:pt x="23309" y="41052"/>
                    <a:pt x="17444" y="32622"/>
                    <a:pt x="4982" y="29690"/>
                  </a:cubicBezTo>
                  <a:cubicBezTo>
                    <a:pt x="-2715" y="27857"/>
                    <a:pt x="-516" y="23092"/>
                    <a:pt x="4982" y="19427"/>
                  </a:cubicBezTo>
                  <a:cubicBezTo>
                    <a:pt x="14146" y="13195"/>
                    <a:pt x="22943" y="6598"/>
                    <a:pt x="31740" y="0"/>
                  </a:cubicBezTo>
                  <a:cubicBezTo>
                    <a:pt x="101382" y="5865"/>
                    <a:pt x="171757" y="6231"/>
                    <a:pt x="241400" y="14662"/>
                  </a:cubicBezTo>
                  <a:cubicBezTo>
                    <a:pt x="264858" y="17594"/>
                    <a:pt x="288317" y="16128"/>
                    <a:pt x="312142" y="18327"/>
                  </a:cubicBezTo>
                  <a:cubicBezTo>
                    <a:pt x="338532" y="20893"/>
                    <a:pt x="364190" y="20893"/>
                    <a:pt x="389481" y="2345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09" name="Freeform: Shape 25508">
              <a:extLst>
                <a:ext uri="{FF2B5EF4-FFF2-40B4-BE49-F238E27FC236}">
                  <a16:creationId xmlns:a16="http://schemas.microsoft.com/office/drawing/2014/main" id="{791FECB1-DDDB-481B-B60E-7C8713C3DF5B}"/>
                </a:ext>
              </a:extLst>
            </p:cNvPr>
            <p:cNvSpPr/>
            <p:nvPr/>
          </p:nvSpPr>
          <p:spPr>
            <a:xfrm>
              <a:off x="11409935" y="7195474"/>
              <a:ext cx="361040" cy="57651"/>
            </a:xfrm>
            <a:custGeom>
              <a:avLst/>
              <a:gdLst>
                <a:gd name="connsiteX0" fmla="*/ 158345 w 361040"/>
                <a:gd name="connsiteY0" fmla="*/ 12201 h 57651"/>
                <a:gd name="connsiteX1" fmla="*/ 172640 w 361040"/>
                <a:gd name="connsiteY1" fmla="*/ 15500 h 57651"/>
                <a:gd name="connsiteX2" fmla="*/ 251079 w 361040"/>
                <a:gd name="connsiteY2" fmla="*/ 29795 h 57651"/>
                <a:gd name="connsiteX3" fmla="*/ 299829 w 361040"/>
                <a:gd name="connsiteY3" fmla="*/ 36026 h 57651"/>
                <a:gd name="connsiteX4" fmla="*/ 338315 w 361040"/>
                <a:gd name="connsiteY4" fmla="*/ 45923 h 57651"/>
                <a:gd name="connsiteX5" fmla="*/ 361041 w 361040"/>
                <a:gd name="connsiteY5" fmla="*/ 57652 h 57651"/>
                <a:gd name="connsiteX6" fmla="*/ 247780 w 361040"/>
                <a:gd name="connsiteY6" fmla="*/ 48122 h 57651"/>
                <a:gd name="connsiteX7" fmla="*/ 174106 w 361040"/>
                <a:gd name="connsiteY7" fmla="*/ 42624 h 57651"/>
                <a:gd name="connsiteX8" fmla="*/ 165309 w 361040"/>
                <a:gd name="connsiteY8" fmla="*/ 49955 h 57651"/>
                <a:gd name="connsiteX9" fmla="*/ 151014 w 361040"/>
                <a:gd name="connsiteY9" fmla="*/ 50321 h 57651"/>
                <a:gd name="connsiteX10" fmla="*/ 77706 w 361040"/>
                <a:gd name="connsiteY10" fmla="*/ 40058 h 57651"/>
                <a:gd name="connsiteX11" fmla="*/ 45084 w 361040"/>
                <a:gd name="connsiteY11" fmla="*/ 34560 h 57651"/>
                <a:gd name="connsiteX12" fmla="*/ 57547 w 361040"/>
                <a:gd name="connsiteY12" fmla="*/ 21731 h 57651"/>
                <a:gd name="connsiteX13" fmla="*/ 0 w 361040"/>
                <a:gd name="connsiteY13" fmla="*/ 7803 h 57651"/>
                <a:gd name="connsiteX14" fmla="*/ 24925 w 361040"/>
                <a:gd name="connsiteY14" fmla="*/ 472 h 57651"/>
                <a:gd name="connsiteX15" fmla="*/ 125356 w 361040"/>
                <a:gd name="connsiteY15" fmla="*/ 6336 h 57651"/>
                <a:gd name="connsiteX16" fmla="*/ 158345 w 361040"/>
                <a:gd name="connsiteY16" fmla="*/ 12201 h 5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1040" h="57651">
                  <a:moveTo>
                    <a:pt x="158345" y="12201"/>
                  </a:moveTo>
                  <a:cubicBezTo>
                    <a:pt x="163110" y="13301"/>
                    <a:pt x="167875" y="15500"/>
                    <a:pt x="172640" y="15500"/>
                  </a:cubicBezTo>
                  <a:cubicBezTo>
                    <a:pt x="199397" y="16966"/>
                    <a:pt x="225788" y="18432"/>
                    <a:pt x="251079" y="29795"/>
                  </a:cubicBezTo>
                  <a:cubicBezTo>
                    <a:pt x="265741" y="36393"/>
                    <a:pt x="282235" y="41157"/>
                    <a:pt x="299829" y="36026"/>
                  </a:cubicBezTo>
                  <a:cubicBezTo>
                    <a:pt x="313391" y="31994"/>
                    <a:pt x="323654" y="48855"/>
                    <a:pt x="338315" y="45923"/>
                  </a:cubicBezTo>
                  <a:cubicBezTo>
                    <a:pt x="344913" y="51787"/>
                    <a:pt x="357009" y="47022"/>
                    <a:pt x="361041" y="57652"/>
                  </a:cubicBezTo>
                  <a:cubicBezTo>
                    <a:pt x="323287" y="56919"/>
                    <a:pt x="285534" y="51787"/>
                    <a:pt x="247780" y="48122"/>
                  </a:cubicBezTo>
                  <a:cubicBezTo>
                    <a:pt x="223222" y="45923"/>
                    <a:pt x="198664" y="44456"/>
                    <a:pt x="174106" y="42624"/>
                  </a:cubicBezTo>
                  <a:cubicBezTo>
                    <a:pt x="168974" y="42257"/>
                    <a:pt x="165675" y="44456"/>
                    <a:pt x="165309" y="49955"/>
                  </a:cubicBezTo>
                  <a:cubicBezTo>
                    <a:pt x="160544" y="53620"/>
                    <a:pt x="155412" y="52520"/>
                    <a:pt x="151014" y="50321"/>
                  </a:cubicBezTo>
                  <a:cubicBezTo>
                    <a:pt x="127555" y="39325"/>
                    <a:pt x="102631" y="39691"/>
                    <a:pt x="77706" y="40058"/>
                  </a:cubicBezTo>
                  <a:cubicBezTo>
                    <a:pt x="66710" y="39691"/>
                    <a:pt x="54981" y="42990"/>
                    <a:pt x="45084" y="34560"/>
                  </a:cubicBezTo>
                  <a:cubicBezTo>
                    <a:pt x="43252" y="25030"/>
                    <a:pt x="50949" y="23930"/>
                    <a:pt x="57547" y="21731"/>
                  </a:cubicBezTo>
                  <a:cubicBezTo>
                    <a:pt x="38853" y="13301"/>
                    <a:pt x="17960" y="17333"/>
                    <a:pt x="0" y="7803"/>
                  </a:cubicBezTo>
                  <a:cubicBezTo>
                    <a:pt x="6231" y="-1361"/>
                    <a:pt x="16128" y="-261"/>
                    <a:pt x="24925" y="472"/>
                  </a:cubicBezTo>
                  <a:cubicBezTo>
                    <a:pt x="58280" y="4137"/>
                    <a:pt x="92001" y="1571"/>
                    <a:pt x="125356" y="6336"/>
                  </a:cubicBezTo>
                  <a:cubicBezTo>
                    <a:pt x="136719" y="8169"/>
                    <a:pt x="147349" y="11468"/>
                    <a:pt x="158345" y="12201"/>
                  </a:cubicBezTo>
                  <a:close/>
                </a:path>
              </a:pathLst>
            </a:custGeom>
            <a:solidFill>
              <a:srgbClr val="C8A6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10" name="Freeform: Shape 25509">
              <a:extLst>
                <a:ext uri="{FF2B5EF4-FFF2-40B4-BE49-F238E27FC236}">
                  <a16:creationId xmlns:a16="http://schemas.microsoft.com/office/drawing/2014/main" id="{CD6175BB-4942-40CD-A575-A22BE4F1FAA9}"/>
                </a:ext>
              </a:extLst>
            </p:cNvPr>
            <p:cNvSpPr/>
            <p:nvPr/>
          </p:nvSpPr>
          <p:spPr>
            <a:xfrm>
              <a:off x="11487324" y="7229627"/>
              <a:ext cx="230503" cy="99264"/>
            </a:xfrm>
            <a:custGeom>
              <a:avLst/>
              <a:gdLst>
                <a:gd name="connsiteX0" fmla="*/ 2150 w 230503"/>
                <a:gd name="connsiteY0" fmla="*/ 773 h 99264"/>
                <a:gd name="connsiteX1" fmla="*/ 88287 w 230503"/>
                <a:gd name="connsiteY1" fmla="*/ 15801 h 99264"/>
                <a:gd name="connsiteX2" fmla="*/ 155730 w 230503"/>
                <a:gd name="connsiteY2" fmla="*/ 35228 h 99264"/>
                <a:gd name="connsiteX3" fmla="*/ 175523 w 230503"/>
                <a:gd name="connsiteY3" fmla="*/ 48789 h 99264"/>
                <a:gd name="connsiteX4" fmla="*/ 192750 w 230503"/>
                <a:gd name="connsiteY4" fmla="*/ 65284 h 99264"/>
                <a:gd name="connsiteX5" fmla="*/ 203380 w 230503"/>
                <a:gd name="connsiteY5" fmla="*/ 70782 h 99264"/>
                <a:gd name="connsiteX6" fmla="*/ 230504 w 230503"/>
                <a:gd name="connsiteY6" fmla="*/ 83611 h 99264"/>
                <a:gd name="connsiteX7" fmla="*/ 225739 w 230503"/>
                <a:gd name="connsiteY7" fmla="*/ 85810 h 99264"/>
                <a:gd name="connsiteX8" fmla="*/ 179188 w 230503"/>
                <a:gd name="connsiteY8" fmla="*/ 99005 h 99264"/>
                <a:gd name="connsiteX9" fmla="*/ 163061 w 230503"/>
                <a:gd name="connsiteY9" fmla="*/ 91308 h 99264"/>
                <a:gd name="connsiteX10" fmla="*/ 129706 w 230503"/>
                <a:gd name="connsiteY10" fmla="*/ 68949 h 99264"/>
                <a:gd name="connsiteX11" fmla="*/ 65928 w 230503"/>
                <a:gd name="connsiteY11" fmla="*/ 47690 h 99264"/>
                <a:gd name="connsiteX12" fmla="*/ 6182 w 230503"/>
                <a:gd name="connsiteY12" fmla="*/ 28997 h 99264"/>
                <a:gd name="connsiteX13" fmla="*/ 2150 w 230503"/>
                <a:gd name="connsiteY13" fmla="*/ 773 h 9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503" h="99264">
                  <a:moveTo>
                    <a:pt x="2150" y="773"/>
                  </a:moveTo>
                  <a:cubicBezTo>
                    <a:pt x="32206" y="-2160"/>
                    <a:pt x="60796" y="3339"/>
                    <a:pt x="88287" y="15801"/>
                  </a:cubicBezTo>
                  <a:cubicBezTo>
                    <a:pt x="110279" y="23865"/>
                    <a:pt x="134470" y="23865"/>
                    <a:pt x="155730" y="35228"/>
                  </a:cubicBezTo>
                  <a:cubicBezTo>
                    <a:pt x="156829" y="46957"/>
                    <a:pt x="169658" y="42192"/>
                    <a:pt x="175523" y="48789"/>
                  </a:cubicBezTo>
                  <a:cubicBezTo>
                    <a:pt x="180288" y="54287"/>
                    <a:pt x="189451" y="56120"/>
                    <a:pt x="192750" y="65284"/>
                  </a:cubicBezTo>
                  <a:cubicBezTo>
                    <a:pt x="194216" y="69316"/>
                    <a:pt x="198248" y="72248"/>
                    <a:pt x="203380" y="70782"/>
                  </a:cubicBezTo>
                  <a:cubicBezTo>
                    <a:pt x="216575" y="66383"/>
                    <a:pt x="224272" y="73348"/>
                    <a:pt x="230504" y="83611"/>
                  </a:cubicBezTo>
                  <a:cubicBezTo>
                    <a:pt x="229038" y="84710"/>
                    <a:pt x="226838" y="86543"/>
                    <a:pt x="225739" y="85810"/>
                  </a:cubicBezTo>
                  <a:cubicBezTo>
                    <a:pt x="205946" y="75913"/>
                    <a:pt x="192750" y="88376"/>
                    <a:pt x="179188" y="99005"/>
                  </a:cubicBezTo>
                  <a:cubicBezTo>
                    <a:pt x="171491" y="100838"/>
                    <a:pt x="168925" y="92408"/>
                    <a:pt x="163061" y="91308"/>
                  </a:cubicBezTo>
                  <a:cubicBezTo>
                    <a:pt x="152064" y="83977"/>
                    <a:pt x="140702" y="76280"/>
                    <a:pt x="129706" y="68949"/>
                  </a:cubicBezTo>
                  <a:cubicBezTo>
                    <a:pt x="112845" y="49156"/>
                    <a:pt x="90119" y="46590"/>
                    <a:pt x="65928" y="47690"/>
                  </a:cubicBezTo>
                  <a:cubicBezTo>
                    <a:pt x="43936" y="48789"/>
                    <a:pt x="24509" y="39260"/>
                    <a:pt x="6182" y="28997"/>
                  </a:cubicBezTo>
                  <a:cubicBezTo>
                    <a:pt x="-2248" y="24598"/>
                    <a:pt x="-416" y="11036"/>
                    <a:pt x="2150" y="773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11" name="Freeform: Shape 25510">
              <a:extLst>
                <a:ext uri="{FF2B5EF4-FFF2-40B4-BE49-F238E27FC236}">
                  <a16:creationId xmlns:a16="http://schemas.microsoft.com/office/drawing/2014/main" id="{60955BE6-76EE-42D0-9277-8AC2F7CA4F40}"/>
                </a:ext>
              </a:extLst>
            </p:cNvPr>
            <p:cNvSpPr/>
            <p:nvPr/>
          </p:nvSpPr>
          <p:spPr>
            <a:xfrm>
              <a:off x="11016273" y="7179356"/>
              <a:ext cx="338366" cy="42896"/>
            </a:xfrm>
            <a:custGeom>
              <a:avLst/>
              <a:gdLst>
                <a:gd name="connsiteX0" fmla="*/ 0 w 338366"/>
                <a:gd name="connsiteY0" fmla="*/ 20621 h 42896"/>
                <a:gd name="connsiteX1" fmla="*/ 733 w 338366"/>
                <a:gd name="connsiteY1" fmla="*/ 13657 h 42896"/>
                <a:gd name="connsiteX2" fmla="*/ 62678 w 338366"/>
                <a:gd name="connsiteY2" fmla="*/ 3761 h 42896"/>
                <a:gd name="connsiteX3" fmla="*/ 125723 w 338366"/>
                <a:gd name="connsiteY3" fmla="*/ 95 h 42896"/>
                <a:gd name="connsiteX4" fmla="*/ 136719 w 338366"/>
                <a:gd name="connsiteY4" fmla="*/ 1562 h 42896"/>
                <a:gd name="connsiteX5" fmla="*/ 170074 w 338366"/>
                <a:gd name="connsiteY5" fmla="*/ 3394 h 42896"/>
                <a:gd name="connsiteX6" fmla="*/ 175205 w 338366"/>
                <a:gd name="connsiteY6" fmla="*/ 2295 h 42896"/>
                <a:gd name="connsiteX7" fmla="*/ 214792 w 338366"/>
                <a:gd name="connsiteY7" fmla="*/ 3028 h 42896"/>
                <a:gd name="connsiteX8" fmla="*/ 220290 w 338366"/>
                <a:gd name="connsiteY8" fmla="*/ 1928 h 42896"/>
                <a:gd name="connsiteX9" fmla="*/ 253278 w 338366"/>
                <a:gd name="connsiteY9" fmla="*/ 4127 h 42896"/>
                <a:gd name="connsiteX10" fmla="*/ 258776 w 338366"/>
                <a:gd name="connsiteY10" fmla="*/ 4127 h 42896"/>
                <a:gd name="connsiteX11" fmla="*/ 298363 w 338366"/>
                <a:gd name="connsiteY11" fmla="*/ 5227 h 42896"/>
                <a:gd name="connsiteX12" fmla="*/ 329885 w 338366"/>
                <a:gd name="connsiteY12" fmla="*/ 2661 h 42896"/>
                <a:gd name="connsiteX13" fmla="*/ 338315 w 338366"/>
                <a:gd name="connsiteY13" fmla="*/ 16956 h 42896"/>
                <a:gd name="connsiteX14" fmla="*/ 259143 w 338366"/>
                <a:gd name="connsiteY14" fmla="*/ 23920 h 42896"/>
                <a:gd name="connsiteX15" fmla="*/ 230553 w 338366"/>
                <a:gd name="connsiteY15" fmla="*/ 28319 h 42896"/>
                <a:gd name="connsiteX16" fmla="*/ 213692 w 338366"/>
                <a:gd name="connsiteY16" fmla="*/ 32717 h 42896"/>
                <a:gd name="connsiteX17" fmla="*/ 203795 w 338366"/>
                <a:gd name="connsiteY17" fmla="*/ 40415 h 42896"/>
                <a:gd name="connsiteX18" fmla="*/ 134886 w 338366"/>
                <a:gd name="connsiteY18" fmla="*/ 42247 h 42896"/>
                <a:gd name="connsiteX19" fmla="*/ 131221 w 338366"/>
                <a:gd name="connsiteY19" fmla="*/ 42614 h 42896"/>
                <a:gd name="connsiteX20" fmla="*/ 77706 w 338366"/>
                <a:gd name="connsiteY20" fmla="*/ 36016 h 42896"/>
                <a:gd name="connsiteX21" fmla="*/ 7331 w 338366"/>
                <a:gd name="connsiteY21" fmla="*/ 35650 h 42896"/>
                <a:gd name="connsiteX22" fmla="*/ 3299 w 338366"/>
                <a:gd name="connsiteY22" fmla="*/ 34916 h 42896"/>
                <a:gd name="connsiteX23" fmla="*/ 39586 w 338366"/>
                <a:gd name="connsiteY23" fmla="*/ 31251 h 42896"/>
                <a:gd name="connsiteX24" fmla="*/ 75140 w 338366"/>
                <a:gd name="connsiteY24" fmla="*/ 14024 h 42896"/>
                <a:gd name="connsiteX25" fmla="*/ 0 w 338366"/>
                <a:gd name="connsiteY25" fmla="*/ 20621 h 4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8366" h="42896">
                  <a:moveTo>
                    <a:pt x="0" y="20621"/>
                  </a:moveTo>
                  <a:cubicBezTo>
                    <a:pt x="367" y="18422"/>
                    <a:pt x="733" y="16223"/>
                    <a:pt x="733" y="13657"/>
                  </a:cubicBezTo>
                  <a:cubicBezTo>
                    <a:pt x="20160" y="3761"/>
                    <a:pt x="41785" y="4494"/>
                    <a:pt x="62678" y="3761"/>
                  </a:cubicBezTo>
                  <a:cubicBezTo>
                    <a:pt x="83937" y="3028"/>
                    <a:pt x="104830" y="1562"/>
                    <a:pt x="125723" y="95"/>
                  </a:cubicBezTo>
                  <a:cubicBezTo>
                    <a:pt x="129388" y="-271"/>
                    <a:pt x="133054" y="462"/>
                    <a:pt x="136719" y="1562"/>
                  </a:cubicBezTo>
                  <a:cubicBezTo>
                    <a:pt x="147349" y="11458"/>
                    <a:pt x="158711" y="5960"/>
                    <a:pt x="170074" y="3394"/>
                  </a:cubicBezTo>
                  <a:cubicBezTo>
                    <a:pt x="171540" y="3028"/>
                    <a:pt x="173373" y="2661"/>
                    <a:pt x="175205" y="2295"/>
                  </a:cubicBezTo>
                  <a:cubicBezTo>
                    <a:pt x="188401" y="1928"/>
                    <a:pt x="201596" y="9625"/>
                    <a:pt x="214792" y="3028"/>
                  </a:cubicBezTo>
                  <a:cubicBezTo>
                    <a:pt x="216624" y="2661"/>
                    <a:pt x="218457" y="2295"/>
                    <a:pt x="220290" y="1928"/>
                  </a:cubicBezTo>
                  <a:cubicBezTo>
                    <a:pt x="231286" y="3761"/>
                    <a:pt x="242282" y="4494"/>
                    <a:pt x="253278" y="4127"/>
                  </a:cubicBezTo>
                  <a:cubicBezTo>
                    <a:pt x="255111" y="4127"/>
                    <a:pt x="256944" y="4127"/>
                    <a:pt x="258776" y="4127"/>
                  </a:cubicBezTo>
                  <a:cubicBezTo>
                    <a:pt x="271972" y="5594"/>
                    <a:pt x="285167" y="7426"/>
                    <a:pt x="298363" y="5227"/>
                  </a:cubicBezTo>
                  <a:cubicBezTo>
                    <a:pt x="308992" y="3761"/>
                    <a:pt x="319255" y="3028"/>
                    <a:pt x="329885" y="2661"/>
                  </a:cubicBezTo>
                  <a:cubicBezTo>
                    <a:pt x="337216" y="4860"/>
                    <a:pt x="338682" y="10358"/>
                    <a:pt x="338315" y="16956"/>
                  </a:cubicBezTo>
                  <a:cubicBezTo>
                    <a:pt x="312657" y="27219"/>
                    <a:pt x="285534" y="22454"/>
                    <a:pt x="259143" y="23920"/>
                  </a:cubicBezTo>
                  <a:cubicBezTo>
                    <a:pt x="249979" y="27952"/>
                    <a:pt x="240449" y="29052"/>
                    <a:pt x="230553" y="28319"/>
                  </a:cubicBezTo>
                  <a:cubicBezTo>
                    <a:pt x="224322" y="27952"/>
                    <a:pt x="218090" y="26853"/>
                    <a:pt x="213692" y="32717"/>
                  </a:cubicBezTo>
                  <a:cubicBezTo>
                    <a:pt x="210760" y="36016"/>
                    <a:pt x="207461" y="41148"/>
                    <a:pt x="203795" y="40415"/>
                  </a:cubicBezTo>
                  <a:cubicBezTo>
                    <a:pt x="180337" y="34916"/>
                    <a:pt x="157978" y="45546"/>
                    <a:pt x="134886" y="42247"/>
                  </a:cubicBezTo>
                  <a:cubicBezTo>
                    <a:pt x="133787" y="42247"/>
                    <a:pt x="132320" y="42247"/>
                    <a:pt x="131221" y="42614"/>
                  </a:cubicBezTo>
                  <a:cubicBezTo>
                    <a:pt x="114360" y="32351"/>
                    <a:pt x="95667" y="37482"/>
                    <a:pt x="77706" y="36016"/>
                  </a:cubicBezTo>
                  <a:cubicBezTo>
                    <a:pt x="54614" y="33817"/>
                    <a:pt x="30789" y="35650"/>
                    <a:pt x="7331" y="35650"/>
                  </a:cubicBezTo>
                  <a:cubicBezTo>
                    <a:pt x="5865" y="36749"/>
                    <a:pt x="4398" y="36383"/>
                    <a:pt x="3299" y="34916"/>
                  </a:cubicBezTo>
                  <a:cubicBezTo>
                    <a:pt x="15028" y="28319"/>
                    <a:pt x="27490" y="31984"/>
                    <a:pt x="39586" y="31251"/>
                  </a:cubicBezTo>
                  <a:cubicBezTo>
                    <a:pt x="53515" y="30885"/>
                    <a:pt x="64511" y="26486"/>
                    <a:pt x="75140" y="14024"/>
                  </a:cubicBezTo>
                  <a:cubicBezTo>
                    <a:pt x="48750" y="16956"/>
                    <a:pt x="24558" y="21721"/>
                    <a:pt x="0" y="20621"/>
                  </a:cubicBezTo>
                  <a:close/>
                </a:path>
              </a:pathLst>
            </a:custGeom>
            <a:solidFill>
              <a:srgbClr val="9572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12" name="Freeform: Shape 25511">
              <a:extLst>
                <a:ext uri="{FF2B5EF4-FFF2-40B4-BE49-F238E27FC236}">
                  <a16:creationId xmlns:a16="http://schemas.microsoft.com/office/drawing/2014/main" id="{DAA1AC8D-C84A-4F15-B167-D55FA5D6E2D6}"/>
                </a:ext>
              </a:extLst>
            </p:cNvPr>
            <p:cNvSpPr/>
            <p:nvPr/>
          </p:nvSpPr>
          <p:spPr>
            <a:xfrm>
              <a:off x="11248413" y="7218501"/>
              <a:ext cx="182793" cy="93767"/>
            </a:xfrm>
            <a:custGeom>
              <a:avLst/>
              <a:gdLst>
                <a:gd name="connsiteX0" fmla="*/ 57059 w 182793"/>
                <a:gd name="connsiteY0" fmla="*/ 26928 h 93767"/>
                <a:gd name="connsiteX1" fmla="*/ 27003 w 182793"/>
                <a:gd name="connsiteY1" fmla="*/ 19597 h 93767"/>
                <a:gd name="connsiteX2" fmla="*/ 5377 w 182793"/>
                <a:gd name="connsiteY2" fmla="*/ 12633 h 93767"/>
                <a:gd name="connsiteX3" fmla="*/ 3544 w 182793"/>
                <a:gd name="connsiteY3" fmla="*/ 1636 h 93767"/>
                <a:gd name="connsiteX4" fmla="*/ 22971 w 182793"/>
                <a:gd name="connsiteY4" fmla="*/ 4935 h 93767"/>
                <a:gd name="connsiteX5" fmla="*/ 135498 w 182793"/>
                <a:gd name="connsiteY5" fmla="*/ 19597 h 93767"/>
                <a:gd name="connsiteX6" fmla="*/ 174351 w 182793"/>
                <a:gd name="connsiteY6" fmla="*/ 31692 h 93767"/>
                <a:gd name="connsiteX7" fmla="*/ 177650 w 182793"/>
                <a:gd name="connsiteY7" fmla="*/ 55517 h 93767"/>
                <a:gd name="connsiteX8" fmla="*/ 116072 w 182793"/>
                <a:gd name="connsiteY8" fmla="*/ 93638 h 93767"/>
                <a:gd name="connsiteX9" fmla="*/ 109474 w 182793"/>
                <a:gd name="connsiteY9" fmla="*/ 91072 h 93767"/>
                <a:gd name="connsiteX10" fmla="*/ 102143 w 182793"/>
                <a:gd name="connsiteY10" fmla="*/ 76410 h 93767"/>
                <a:gd name="connsiteX11" fmla="*/ 77585 w 182793"/>
                <a:gd name="connsiteY11" fmla="*/ 45621 h 93767"/>
                <a:gd name="connsiteX12" fmla="*/ 65489 w 182793"/>
                <a:gd name="connsiteY12" fmla="*/ 44888 h 93767"/>
                <a:gd name="connsiteX13" fmla="*/ 52660 w 182793"/>
                <a:gd name="connsiteY13" fmla="*/ 39390 h 93767"/>
                <a:gd name="connsiteX14" fmla="*/ 57059 w 182793"/>
                <a:gd name="connsiteY14" fmla="*/ 26928 h 9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793" h="93767">
                  <a:moveTo>
                    <a:pt x="57059" y="26928"/>
                  </a:moveTo>
                  <a:cubicBezTo>
                    <a:pt x="49362" y="15198"/>
                    <a:pt x="36533" y="24728"/>
                    <a:pt x="27003" y="19597"/>
                  </a:cubicBezTo>
                  <a:cubicBezTo>
                    <a:pt x="18939" y="19597"/>
                    <a:pt x="11975" y="16298"/>
                    <a:pt x="5377" y="12633"/>
                  </a:cubicBezTo>
                  <a:cubicBezTo>
                    <a:pt x="1345" y="10433"/>
                    <a:pt x="-3420" y="6768"/>
                    <a:pt x="3544" y="1636"/>
                  </a:cubicBezTo>
                  <a:cubicBezTo>
                    <a:pt x="10509" y="-929"/>
                    <a:pt x="17473" y="-929"/>
                    <a:pt x="22971" y="4935"/>
                  </a:cubicBezTo>
                  <a:cubicBezTo>
                    <a:pt x="60358" y="9700"/>
                    <a:pt x="98111" y="14832"/>
                    <a:pt x="135498" y="19597"/>
                  </a:cubicBezTo>
                  <a:cubicBezTo>
                    <a:pt x="149060" y="21429"/>
                    <a:pt x="162256" y="24362"/>
                    <a:pt x="174351" y="31692"/>
                  </a:cubicBezTo>
                  <a:cubicBezTo>
                    <a:pt x="184981" y="38290"/>
                    <a:pt x="184981" y="49286"/>
                    <a:pt x="177650" y="55517"/>
                  </a:cubicBezTo>
                  <a:cubicBezTo>
                    <a:pt x="159323" y="71279"/>
                    <a:pt x="138431" y="83375"/>
                    <a:pt x="116072" y="93638"/>
                  </a:cubicBezTo>
                  <a:cubicBezTo>
                    <a:pt x="114606" y="94371"/>
                    <a:pt x="111673" y="91805"/>
                    <a:pt x="109474" y="91072"/>
                  </a:cubicBezTo>
                  <a:cubicBezTo>
                    <a:pt x="106542" y="86307"/>
                    <a:pt x="107641" y="79343"/>
                    <a:pt x="102143" y="76410"/>
                  </a:cubicBezTo>
                  <a:cubicBezTo>
                    <a:pt x="89314" y="69812"/>
                    <a:pt x="77952" y="63215"/>
                    <a:pt x="77585" y="45621"/>
                  </a:cubicBezTo>
                  <a:cubicBezTo>
                    <a:pt x="77585" y="39023"/>
                    <a:pt x="69888" y="44888"/>
                    <a:pt x="65489" y="44888"/>
                  </a:cubicBezTo>
                  <a:cubicBezTo>
                    <a:pt x="60358" y="44521"/>
                    <a:pt x="55593" y="44155"/>
                    <a:pt x="52660" y="39390"/>
                  </a:cubicBezTo>
                  <a:cubicBezTo>
                    <a:pt x="49362" y="33525"/>
                    <a:pt x="52660" y="29860"/>
                    <a:pt x="57059" y="26928"/>
                  </a:cubicBezTo>
                  <a:close/>
                </a:path>
              </a:pathLst>
            </a:custGeom>
            <a:solidFill>
              <a:srgbClr val="8E6B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13" name="Freeform: Shape 25512">
              <a:extLst>
                <a:ext uri="{FF2B5EF4-FFF2-40B4-BE49-F238E27FC236}">
                  <a16:creationId xmlns:a16="http://schemas.microsoft.com/office/drawing/2014/main" id="{DB2262A8-6352-4C09-8965-5B5A4D7BD097}"/>
                </a:ext>
              </a:extLst>
            </p:cNvPr>
            <p:cNvSpPr/>
            <p:nvPr/>
          </p:nvSpPr>
          <p:spPr>
            <a:xfrm>
              <a:off x="11451167" y="7316791"/>
              <a:ext cx="131774" cy="57677"/>
            </a:xfrm>
            <a:custGeom>
              <a:avLst/>
              <a:gdLst>
                <a:gd name="connsiteX0" fmla="*/ 87424 w 131774"/>
                <a:gd name="connsiteY0" fmla="*/ 112 h 57677"/>
                <a:gd name="connsiteX1" fmla="*/ 131775 w 131774"/>
                <a:gd name="connsiteY1" fmla="*/ 479 h 57677"/>
                <a:gd name="connsiteX2" fmla="*/ 120779 w 131774"/>
                <a:gd name="connsiteY2" fmla="*/ 26503 h 57677"/>
                <a:gd name="connsiteX3" fmla="*/ 105384 w 131774"/>
                <a:gd name="connsiteY3" fmla="*/ 44830 h 57677"/>
                <a:gd name="connsiteX4" fmla="*/ 105384 w 131774"/>
                <a:gd name="connsiteY4" fmla="*/ 44830 h 57677"/>
                <a:gd name="connsiteX5" fmla="*/ 75328 w 131774"/>
                <a:gd name="connsiteY5" fmla="*/ 57292 h 57677"/>
                <a:gd name="connsiteX6" fmla="*/ 15949 w 131774"/>
                <a:gd name="connsiteY6" fmla="*/ 55826 h 57677"/>
                <a:gd name="connsiteX7" fmla="*/ 554 w 131774"/>
                <a:gd name="connsiteY7" fmla="*/ 48129 h 57677"/>
                <a:gd name="connsiteX8" fmla="*/ 7518 w 131774"/>
                <a:gd name="connsiteY8" fmla="*/ 32001 h 57677"/>
                <a:gd name="connsiteX9" fmla="*/ 22546 w 131774"/>
                <a:gd name="connsiteY9" fmla="*/ 21005 h 57677"/>
                <a:gd name="connsiteX10" fmla="*/ 87424 w 131774"/>
                <a:gd name="connsiteY10" fmla="*/ 112 h 5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774" h="57677">
                  <a:moveTo>
                    <a:pt x="87424" y="112"/>
                  </a:moveTo>
                  <a:cubicBezTo>
                    <a:pt x="101719" y="6710"/>
                    <a:pt x="116380" y="-1354"/>
                    <a:pt x="131775" y="479"/>
                  </a:cubicBezTo>
                  <a:cubicBezTo>
                    <a:pt x="127743" y="10009"/>
                    <a:pt x="124444" y="18073"/>
                    <a:pt x="120779" y="26503"/>
                  </a:cubicBezTo>
                  <a:cubicBezTo>
                    <a:pt x="118213" y="34933"/>
                    <a:pt x="113081" y="40798"/>
                    <a:pt x="105384" y="44830"/>
                  </a:cubicBezTo>
                  <a:lnTo>
                    <a:pt x="105384" y="44830"/>
                  </a:lnTo>
                  <a:cubicBezTo>
                    <a:pt x="97320" y="53994"/>
                    <a:pt x="86691" y="56926"/>
                    <a:pt x="75328" y="57292"/>
                  </a:cubicBezTo>
                  <a:cubicBezTo>
                    <a:pt x="55535" y="57659"/>
                    <a:pt x="35742" y="58392"/>
                    <a:pt x="15949" y="55826"/>
                  </a:cubicBezTo>
                  <a:cubicBezTo>
                    <a:pt x="9718" y="55093"/>
                    <a:pt x="2753" y="55826"/>
                    <a:pt x="554" y="48129"/>
                  </a:cubicBezTo>
                  <a:cubicBezTo>
                    <a:pt x="-1645" y="41165"/>
                    <a:pt x="3120" y="36400"/>
                    <a:pt x="7518" y="32001"/>
                  </a:cubicBezTo>
                  <a:cubicBezTo>
                    <a:pt x="11917" y="27236"/>
                    <a:pt x="16682" y="23571"/>
                    <a:pt x="22546" y="21005"/>
                  </a:cubicBezTo>
                  <a:cubicBezTo>
                    <a:pt x="43439" y="11842"/>
                    <a:pt x="62866" y="-1354"/>
                    <a:pt x="87424" y="112"/>
                  </a:cubicBezTo>
                  <a:close/>
                </a:path>
              </a:pathLst>
            </a:custGeom>
            <a:solidFill>
              <a:srgbClr val="846E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14" name="Freeform: Shape 25513">
              <a:extLst>
                <a:ext uri="{FF2B5EF4-FFF2-40B4-BE49-F238E27FC236}">
                  <a16:creationId xmlns:a16="http://schemas.microsoft.com/office/drawing/2014/main" id="{9908538F-E232-4CA0-9490-503E33949825}"/>
                </a:ext>
              </a:extLst>
            </p:cNvPr>
            <p:cNvSpPr/>
            <p:nvPr/>
          </p:nvSpPr>
          <p:spPr>
            <a:xfrm>
              <a:off x="11238029" y="7245428"/>
              <a:ext cx="122971" cy="71127"/>
            </a:xfrm>
            <a:custGeom>
              <a:avLst/>
              <a:gdLst>
                <a:gd name="connsiteX0" fmla="*/ 67443 w 122971"/>
                <a:gd name="connsiteY0" fmla="*/ 0 h 71127"/>
                <a:gd name="connsiteX1" fmla="*/ 81005 w 122971"/>
                <a:gd name="connsiteY1" fmla="*/ 11729 h 71127"/>
                <a:gd name="connsiteX2" fmla="*/ 93467 w 122971"/>
                <a:gd name="connsiteY2" fmla="*/ 20526 h 71127"/>
                <a:gd name="connsiteX3" fmla="*/ 107762 w 122971"/>
                <a:gd name="connsiteY3" fmla="*/ 41052 h 71127"/>
                <a:gd name="connsiteX4" fmla="*/ 119858 w 122971"/>
                <a:gd name="connsiteY4" fmla="*/ 63411 h 71127"/>
                <a:gd name="connsiteX5" fmla="*/ 105197 w 122971"/>
                <a:gd name="connsiteY5" fmla="*/ 67076 h 71127"/>
                <a:gd name="connsiteX6" fmla="*/ 48750 w 122971"/>
                <a:gd name="connsiteY6" fmla="*/ 67443 h 71127"/>
                <a:gd name="connsiteX7" fmla="*/ 0 w 122971"/>
                <a:gd name="connsiteY7" fmla="*/ 63778 h 71127"/>
                <a:gd name="connsiteX8" fmla="*/ 2566 w 122971"/>
                <a:gd name="connsiteY8" fmla="*/ 45817 h 71127"/>
                <a:gd name="connsiteX9" fmla="*/ 6964 w 122971"/>
                <a:gd name="connsiteY9" fmla="*/ 43252 h 71127"/>
                <a:gd name="connsiteX10" fmla="*/ 9897 w 122971"/>
                <a:gd name="connsiteY10" fmla="*/ 46550 h 71127"/>
                <a:gd name="connsiteX11" fmla="*/ 13928 w 122971"/>
                <a:gd name="connsiteY11" fmla="*/ 57547 h 71127"/>
                <a:gd name="connsiteX12" fmla="*/ 31522 w 122971"/>
                <a:gd name="connsiteY12" fmla="*/ 49849 h 71127"/>
                <a:gd name="connsiteX13" fmla="*/ 61945 w 122971"/>
                <a:gd name="connsiteY13" fmla="*/ 52415 h 71127"/>
                <a:gd name="connsiteX14" fmla="*/ 45451 w 122971"/>
                <a:gd name="connsiteY14" fmla="*/ 31522 h 71127"/>
                <a:gd name="connsiteX15" fmla="*/ 31156 w 122971"/>
                <a:gd name="connsiteY15" fmla="*/ 21992 h 71127"/>
                <a:gd name="connsiteX16" fmla="*/ 41052 w 122971"/>
                <a:gd name="connsiteY16" fmla="*/ 8430 h 71127"/>
                <a:gd name="connsiteX17" fmla="*/ 67443 w 122971"/>
                <a:gd name="connsiteY17" fmla="*/ 0 h 7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971" h="71127">
                  <a:moveTo>
                    <a:pt x="67443" y="0"/>
                  </a:moveTo>
                  <a:cubicBezTo>
                    <a:pt x="59746" y="17594"/>
                    <a:pt x="72208" y="15395"/>
                    <a:pt x="81005" y="11729"/>
                  </a:cubicBezTo>
                  <a:cubicBezTo>
                    <a:pt x="92001" y="6964"/>
                    <a:pt x="99332" y="733"/>
                    <a:pt x="93467" y="20526"/>
                  </a:cubicBezTo>
                  <a:cubicBezTo>
                    <a:pt x="92001" y="25658"/>
                    <a:pt x="94200" y="38486"/>
                    <a:pt x="107762" y="41052"/>
                  </a:cubicBezTo>
                  <a:cubicBezTo>
                    <a:pt x="118025" y="42885"/>
                    <a:pt x="128289" y="49483"/>
                    <a:pt x="119858" y="63411"/>
                  </a:cubicBezTo>
                  <a:cubicBezTo>
                    <a:pt x="115460" y="66343"/>
                    <a:pt x="110328" y="67443"/>
                    <a:pt x="105197" y="67076"/>
                  </a:cubicBezTo>
                  <a:cubicBezTo>
                    <a:pt x="86503" y="65610"/>
                    <a:pt x="67443" y="76606"/>
                    <a:pt x="48750" y="67443"/>
                  </a:cubicBezTo>
                  <a:cubicBezTo>
                    <a:pt x="32255" y="67443"/>
                    <a:pt x="16494" y="60845"/>
                    <a:pt x="0" y="63778"/>
                  </a:cubicBezTo>
                  <a:cubicBezTo>
                    <a:pt x="733" y="57547"/>
                    <a:pt x="-1466" y="51315"/>
                    <a:pt x="2566" y="45817"/>
                  </a:cubicBezTo>
                  <a:cubicBezTo>
                    <a:pt x="3665" y="44351"/>
                    <a:pt x="5498" y="43252"/>
                    <a:pt x="6964" y="43252"/>
                  </a:cubicBezTo>
                  <a:cubicBezTo>
                    <a:pt x="8064" y="43252"/>
                    <a:pt x="10263" y="45817"/>
                    <a:pt x="9897" y="46550"/>
                  </a:cubicBezTo>
                  <a:cubicBezTo>
                    <a:pt x="8797" y="51315"/>
                    <a:pt x="6231" y="58280"/>
                    <a:pt x="13928" y="57547"/>
                  </a:cubicBezTo>
                  <a:cubicBezTo>
                    <a:pt x="19793" y="56813"/>
                    <a:pt x="26757" y="56447"/>
                    <a:pt x="31522" y="49849"/>
                  </a:cubicBezTo>
                  <a:cubicBezTo>
                    <a:pt x="45817" y="31522"/>
                    <a:pt x="51682" y="32255"/>
                    <a:pt x="61945" y="52415"/>
                  </a:cubicBezTo>
                  <a:cubicBezTo>
                    <a:pt x="64511" y="32988"/>
                    <a:pt x="64511" y="32988"/>
                    <a:pt x="45451" y="31522"/>
                  </a:cubicBezTo>
                  <a:cubicBezTo>
                    <a:pt x="38853" y="31156"/>
                    <a:pt x="32988" y="27490"/>
                    <a:pt x="31156" y="21992"/>
                  </a:cubicBezTo>
                  <a:cubicBezTo>
                    <a:pt x="28957" y="14661"/>
                    <a:pt x="35188" y="10630"/>
                    <a:pt x="41052" y="8430"/>
                  </a:cubicBezTo>
                  <a:cubicBezTo>
                    <a:pt x="49483" y="5132"/>
                    <a:pt x="58646" y="2566"/>
                    <a:pt x="67443" y="0"/>
                  </a:cubicBezTo>
                  <a:close/>
                </a:path>
              </a:pathLst>
            </a:custGeom>
            <a:solidFill>
              <a:srgbClr val="6246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15" name="Freeform: Shape 25514">
              <a:extLst>
                <a:ext uri="{FF2B5EF4-FFF2-40B4-BE49-F238E27FC236}">
                  <a16:creationId xmlns:a16="http://schemas.microsoft.com/office/drawing/2014/main" id="{6DD78C02-9083-4394-A271-365D64631CAA}"/>
                </a:ext>
              </a:extLst>
            </p:cNvPr>
            <p:cNvSpPr/>
            <p:nvPr/>
          </p:nvSpPr>
          <p:spPr>
            <a:xfrm>
              <a:off x="11136131" y="7309326"/>
              <a:ext cx="206727" cy="43540"/>
            </a:xfrm>
            <a:custGeom>
              <a:avLst/>
              <a:gdLst>
                <a:gd name="connsiteX0" fmla="*/ 150281 w 206727"/>
                <a:gd name="connsiteY0" fmla="*/ 3545 h 43540"/>
                <a:gd name="connsiteX1" fmla="*/ 206728 w 206727"/>
                <a:gd name="connsiteY1" fmla="*/ 3179 h 43540"/>
                <a:gd name="connsiteX2" fmla="*/ 114727 w 206727"/>
                <a:gd name="connsiteY2" fmla="*/ 34335 h 43540"/>
                <a:gd name="connsiteX3" fmla="*/ 0 w 206727"/>
                <a:gd name="connsiteY3" fmla="*/ 40932 h 43540"/>
                <a:gd name="connsiteX4" fmla="*/ 24558 w 206727"/>
                <a:gd name="connsiteY4" fmla="*/ 17840 h 43540"/>
                <a:gd name="connsiteX5" fmla="*/ 35921 w 206727"/>
                <a:gd name="connsiteY5" fmla="*/ 32502 h 43540"/>
                <a:gd name="connsiteX6" fmla="*/ 39220 w 206727"/>
                <a:gd name="connsiteY6" fmla="*/ 40199 h 43540"/>
                <a:gd name="connsiteX7" fmla="*/ 47650 w 206727"/>
                <a:gd name="connsiteY7" fmla="*/ 38000 h 43540"/>
                <a:gd name="connsiteX8" fmla="*/ 88336 w 206727"/>
                <a:gd name="connsiteY8" fmla="*/ 24804 h 43540"/>
                <a:gd name="connsiteX9" fmla="*/ 133053 w 206727"/>
                <a:gd name="connsiteY9" fmla="*/ 11976 h 43540"/>
                <a:gd name="connsiteX10" fmla="*/ 150281 w 206727"/>
                <a:gd name="connsiteY10" fmla="*/ 3545 h 4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727" h="43540">
                  <a:moveTo>
                    <a:pt x="150281" y="3545"/>
                  </a:moveTo>
                  <a:cubicBezTo>
                    <a:pt x="168974" y="4278"/>
                    <a:pt x="188034" y="-4519"/>
                    <a:pt x="206728" y="3179"/>
                  </a:cubicBezTo>
                  <a:cubicBezTo>
                    <a:pt x="177038" y="16374"/>
                    <a:pt x="146615" y="27004"/>
                    <a:pt x="114727" y="34335"/>
                  </a:cubicBezTo>
                  <a:cubicBezTo>
                    <a:pt x="76240" y="43498"/>
                    <a:pt x="38853" y="46064"/>
                    <a:pt x="0" y="40932"/>
                  </a:cubicBezTo>
                  <a:cubicBezTo>
                    <a:pt x="7697" y="18573"/>
                    <a:pt x="10996" y="16374"/>
                    <a:pt x="24558" y="17840"/>
                  </a:cubicBezTo>
                  <a:cubicBezTo>
                    <a:pt x="35188" y="18940"/>
                    <a:pt x="35921" y="24438"/>
                    <a:pt x="35921" y="32502"/>
                  </a:cubicBezTo>
                  <a:cubicBezTo>
                    <a:pt x="35921" y="35067"/>
                    <a:pt x="35188" y="39466"/>
                    <a:pt x="39220" y="40199"/>
                  </a:cubicBezTo>
                  <a:cubicBezTo>
                    <a:pt x="42152" y="40932"/>
                    <a:pt x="46917" y="41299"/>
                    <a:pt x="47650" y="38000"/>
                  </a:cubicBezTo>
                  <a:cubicBezTo>
                    <a:pt x="53881" y="11242"/>
                    <a:pt x="75140" y="31036"/>
                    <a:pt x="88336" y="24804"/>
                  </a:cubicBezTo>
                  <a:cubicBezTo>
                    <a:pt x="92001" y="22972"/>
                    <a:pt x="130854" y="16008"/>
                    <a:pt x="133053" y="11976"/>
                  </a:cubicBezTo>
                  <a:cubicBezTo>
                    <a:pt x="137085" y="5378"/>
                    <a:pt x="146615" y="10509"/>
                    <a:pt x="150281" y="3545"/>
                  </a:cubicBezTo>
                  <a:close/>
                </a:path>
              </a:pathLst>
            </a:custGeom>
            <a:solidFill>
              <a:srgbClr val="A887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16" name="Freeform: Shape 25515">
              <a:extLst>
                <a:ext uri="{FF2B5EF4-FFF2-40B4-BE49-F238E27FC236}">
                  <a16:creationId xmlns:a16="http://schemas.microsoft.com/office/drawing/2014/main" id="{BB6DF55C-46CB-4C8E-95CF-FD9A982AF553}"/>
                </a:ext>
              </a:extLst>
            </p:cNvPr>
            <p:cNvSpPr/>
            <p:nvPr/>
          </p:nvSpPr>
          <p:spPr>
            <a:xfrm>
              <a:off x="11409935" y="7229947"/>
              <a:ext cx="207094" cy="68629"/>
            </a:xfrm>
            <a:custGeom>
              <a:avLst/>
              <a:gdLst>
                <a:gd name="connsiteX0" fmla="*/ 79539 w 207094"/>
                <a:gd name="connsiteY0" fmla="*/ 453 h 68629"/>
                <a:gd name="connsiteX1" fmla="*/ 102631 w 207094"/>
                <a:gd name="connsiteY1" fmla="*/ 33441 h 68629"/>
                <a:gd name="connsiteX2" fmla="*/ 146249 w 207094"/>
                <a:gd name="connsiteY2" fmla="*/ 41505 h 68629"/>
                <a:gd name="connsiteX3" fmla="*/ 192799 w 207094"/>
                <a:gd name="connsiteY3" fmla="*/ 48836 h 68629"/>
                <a:gd name="connsiteX4" fmla="*/ 207094 w 207094"/>
                <a:gd name="connsiteY4" fmla="*/ 68629 h 68629"/>
                <a:gd name="connsiteX5" fmla="*/ 104830 w 207094"/>
                <a:gd name="connsiteY5" fmla="*/ 44804 h 68629"/>
                <a:gd name="connsiteX6" fmla="*/ 87969 w 207094"/>
                <a:gd name="connsiteY6" fmla="*/ 37107 h 68629"/>
                <a:gd name="connsiteX7" fmla="*/ 68909 w 207094"/>
                <a:gd name="connsiteY7" fmla="*/ 30142 h 68629"/>
                <a:gd name="connsiteX8" fmla="*/ 0 w 207094"/>
                <a:gd name="connsiteY8" fmla="*/ 5951 h 68629"/>
                <a:gd name="connsiteX9" fmla="*/ 45817 w 207094"/>
                <a:gd name="connsiteY9" fmla="*/ 453 h 68629"/>
                <a:gd name="connsiteX10" fmla="*/ 79539 w 207094"/>
                <a:gd name="connsiteY10" fmla="*/ 453 h 6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094" h="68629">
                  <a:moveTo>
                    <a:pt x="79539" y="453"/>
                  </a:moveTo>
                  <a:cubicBezTo>
                    <a:pt x="82471" y="14748"/>
                    <a:pt x="82105" y="29409"/>
                    <a:pt x="102631" y="33441"/>
                  </a:cubicBezTo>
                  <a:cubicBezTo>
                    <a:pt x="117292" y="36374"/>
                    <a:pt x="129755" y="46637"/>
                    <a:pt x="146249" y="41505"/>
                  </a:cubicBezTo>
                  <a:cubicBezTo>
                    <a:pt x="162377" y="36740"/>
                    <a:pt x="176672" y="48103"/>
                    <a:pt x="192799" y="48836"/>
                  </a:cubicBezTo>
                  <a:cubicBezTo>
                    <a:pt x="199764" y="49203"/>
                    <a:pt x="202696" y="61665"/>
                    <a:pt x="207094" y="68629"/>
                  </a:cubicBezTo>
                  <a:cubicBezTo>
                    <a:pt x="173006" y="60932"/>
                    <a:pt x="138918" y="53235"/>
                    <a:pt x="104830" y="44804"/>
                  </a:cubicBezTo>
                  <a:cubicBezTo>
                    <a:pt x="98965" y="43338"/>
                    <a:pt x="93467" y="40039"/>
                    <a:pt x="87969" y="37107"/>
                  </a:cubicBezTo>
                  <a:cubicBezTo>
                    <a:pt x="82105" y="33808"/>
                    <a:pt x="76240" y="29043"/>
                    <a:pt x="68909" y="30142"/>
                  </a:cubicBezTo>
                  <a:cubicBezTo>
                    <a:pt x="41785" y="34174"/>
                    <a:pt x="24192" y="14381"/>
                    <a:pt x="0" y="5951"/>
                  </a:cubicBezTo>
                  <a:cubicBezTo>
                    <a:pt x="16494" y="-1746"/>
                    <a:pt x="31156" y="86"/>
                    <a:pt x="45817" y="453"/>
                  </a:cubicBezTo>
                  <a:cubicBezTo>
                    <a:pt x="56813" y="453"/>
                    <a:pt x="68176" y="453"/>
                    <a:pt x="79539" y="453"/>
                  </a:cubicBezTo>
                  <a:close/>
                </a:path>
              </a:pathLst>
            </a:custGeom>
            <a:solidFill>
              <a:srgbClr val="9770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17" name="Freeform: Shape 25516">
              <a:extLst>
                <a:ext uri="{FF2B5EF4-FFF2-40B4-BE49-F238E27FC236}">
                  <a16:creationId xmlns:a16="http://schemas.microsoft.com/office/drawing/2014/main" id="{AC112B68-40A3-4B67-B228-77032A5463F2}"/>
                </a:ext>
              </a:extLst>
            </p:cNvPr>
            <p:cNvSpPr/>
            <p:nvPr/>
          </p:nvSpPr>
          <p:spPr>
            <a:xfrm>
              <a:off x="11423864" y="7311872"/>
              <a:ext cx="133577" cy="72108"/>
            </a:xfrm>
            <a:custGeom>
              <a:avLst/>
              <a:gdLst>
                <a:gd name="connsiteX0" fmla="*/ 114727 w 133577"/>
                <a:gd name="connsiteY0" fmla="*/ 5032 h 72108"/>
                <a:gd name="connsiteX1" fmla="*/ 52415 w 133577"/>
                <a:gd name="connsiteY1" fmla="*/ 29223 h 72108"/>
                <a:gd name="connsiteX2" fmla="*/ 40319 w 133577"/>
                <a:gd name="connsiteY2" fmla="*/ 37654 h 72108"/>
                <a:gd name="connsiteX3" fmla="*/ 31156 w 133577"/>
                <a:gd name="connsiteY3" fmla="*/ 52315 h 72108"/>
                <a:gd name="connsiteX4" fmla="*/ 45817 w 133577"/>
                <a:gd name="connsiteY4" fmla="*/ 54148 h 72108"/>
                <a:gd name="connsiteX5" fmla="*/ 133420 w 133577"/>
                <a:gd name="connsiteY5" fmla="*/ 49383 h 72108"/>
                <a:gd name="connsiteX6" fmla="*/ 122424 w 133577"/>
                <a:gd name="connsiteY6" fmla="*/ 64777 h 72108"/>
                <a:gd name="connsiteX7" fmla="*/ 58646 w 133577"/>
                <a:gd name="connsiteY7" fmla="*/ 72108 h 72108"/>
                <a:gd name="connsiteX8" fmla="*/ 0 w 133577"/>
                <a:gd name="connsiteY8" fmla="*/ 72108 h 72108"/>
                <a:gd name="connsiteX9" fmla="*/ 14295 w 133577"/>
                <a:gd name="connsiteY9" fmla="*/ 43518 h 72108"/>
                <a:gd name="connsiteX10" fmla="*/ 27490 w 133577"/>
                <a:gd name="connsiteY10" fmla="*/ 31056 h 72108"/>
                <a:gd name="connsiteX11" fmla="*/ 31522 w 133577"/>
                <a:gd name="connsiteY11" fmla="*/ 29223 h 72108"/>
                <a:gd name="connsiteX12" fmla="*/ 62312 w 133577"/>
                <a:gd name="connsiteY12" fmla="*/ 14928 h 72108"/>
                <a:gd name="connsiteX13" fmla="*/ 72941 w 133577"/>
                <a:gd name="connsiteY13" fmla="*/ 6498 h 72108"/>
                <a:gd name="connsiteX14" fmla="*/ 87236 w 133577"/>
                <a:gd name="connsiteY14" fmla="*/ 1366 h 72108"/>
                <a:gd name="connsiteX15" fmla="*/ 114727 w 133577"/>
                <a:gd name="connsiteY15" fmla="*/ 5032 h 7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577" h="72108">
                  <a:moveTo>
                    <a:pt x="114727" y="5032"/>
                  </a:moveTo>
                  <a:cubicBezTo>
                    <a:pt x="92001" y="8331"/>
                    <a:pt x="71842" y="17860"/>
                    <a:pt x="52415" y="29223"/>
                  </a:cubicBezTo>
                  <a:cubicBezTo>
                    <a:pt x="48016" y="31789"/>
                    <a:pt x="43618" y="33988"/>
                    <a:pt x="40319" y="37654"/>
                  </a:cubicBezTo>
                  <a:cubicBezTo>
                    <a:pt x="36287" y="42052"/>
                    <a:pt x="28590" y="45351"/>
                    <a:pt x="31156" y="52315"/>
                  </a:cubicBezTo>
                  <a:cubicBezTo>
                    <a:pt x="33721" y="60379"/>
                    <a:pt x="40686" y="53415"/>
                    <a:pt x="45817" y="54148"/>
                  </a:cubicBezTo>
                  <a:cubicBezTo>
                    <a:pt x="75140" y="59280"/>
                    <a:pt x="104463" y="60379"/>
                    <a:pt x="133420" y="49383"/>
                  </a:cubicBezTo>
                  <a:cubicBezTo>
                    <a:pt x="134886" y="58180"/>
                    <a:pt x="125723" y="59646"/>
                    <a:pt x="122424" y="64777"/>
                  </a:cubicBezTo>
                  <a:cubicBezTo>
                    <a:pt x="101531" y="70642"/>
                    <a:pt x="79539" y="64777"/>
                    <a:pt x="58646" y="72108"/>
                  </a:cubicBezTo>
                  <a:cubicBezTo>
                    <a:pt x="40319" y="72108"/>
                    <a:pt x="22359" y="72108"/>
                    <a:pt x="0" y="72108"/>
                  </a:cubicBezTo>
                  <a:cubicBezTo>
                    <a:pt x="12096" y="62578"/>
                    <a:pt x="15028" y="54148"/>
                    <a:pt x="14295" y="43518"/>
                  </a:cubicBezTo>
                  <a:cubicBezTo>
                    <a:pt x="13562" y="32155"/>
                    <a:pt x="15761" y="31056"/>
                    <a:pt x="27490" y="31056"/>
                  </a:cubicBezTo>
                  <a:cubicBezTo>
                    <a:pt x="29323" y="31056"/>
                    <a:pt x="30423" y="31056"/>
                    <a:pt x="31522" y="29223"/>
                  </a:cubicBezTo>
                  <a:cubicBezTo>
                    <a:pt x="39586" y="18960"/>
                    <a:pt x="50216" y="14562"/>
                    <a:pt x="62312" y="14928"/>
                  </a:cubicBezTo>
                  <a:cubicBezTo>
                    <a:pt x="67443" y="14928"/>
                    <a:pt x="74407" y="18227"/>
                    <a:pt x="72941" y="6498"/>
                  </a:cubicBezTo>
                  <a:cubicBezTo>
                    <a:pt x="71842" y="-2299"/>
                    <a:pt x="82105" y="-100"/>
                    <a:pt x="87236" y="1366"/>
                  </a:cubicBezTo>
                  <a:cubicBezTo>
                    <a:pt x="96400" y="4665"/>
                    <a:pt x="105563" y="4665"/>
                    <a:pt x="114727" y="5032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18" name="Freeform: Shape 25517">
              <a:extLst>
                <a:ext uri="{FF2B5EF4-FFF2-40B4-BE49-F238E27FC236}">
                  <a16:creationId xmlns:a16="http://schemas.microsoft.com/office/drawing/2014/main" id="{AAE9794E-3983-4C32-A40A-A63607BF0BCF}"/>
                </a:ext>
              </a:extLst>
            </p:cNvPr>
            <p:cNvSpPr/>
            <p:nvPr/>
          </p:nvSpPr>
          <p:spPr>
            <a:xfrm>
              <a:off x="11379581" y="7171296"/>
              <a:ext cx="188699" cy="36378"/>
            </a:xfrm>
            <a:custGeom>
              <a:avLst/>
              <a:gdLst>
                <a:gd name="connsiteX0" fmla="*/ 188699 w 188699"/>
                <a:gd name="connsiteY0" fmla="*/ 36379 h 36378"/>
                <a:gd name="connsiteX1" fmla="*/ 57845 w 188699"/>
                <a:gd name="connsiteY1" fmla="*/ 30514 h 36378"/>
                <a:gd name="connsiteX2" fmla="*/ 31088 w 188699"/>
                <a:gd name="connsiteY2" fmla="*/ 32347 h 36378"/>
                <a:gd name="connsiteX3" fmla="*/ 665 w 188699"/>
                <a:gd name="connsiteY3" fmla="*/ 25749 h 36378"/>
                <a:gd name="connsiteX4" fmla="*/ 17526 w 188699"/>
                <a:gd name="connsiteY4" fmla="*/ 9255 h 36378"/>
                <a:gd name="connsiteX5" fmla="*/ 38052 w 188699"/>
                <a:gd name="connsiteY5" fmla="*/ 1558 h 36378"/>
                <a:gd name="connsiteX6" fmla="*/ 41717 w 188699"/>
                <a:gd name="connsiteY6" fmla="*/ 20251 h 36378"/>
                <a:gd name="connsiteX7" fmla="*/ 47215 w 188699"/>
                <a:gd name="connsiteY7" fmla="*/ 4490 h 36378"/>
                <a:gd name="connsiteX8" fmla="*/ 53813 w 188699"/>
                <a:gd name="connsiteY8" fmla="*/ 458 h 36378"/>
                <a:gd name="connsiteX9" fmla="*/ 60777 w 188699"/>
                <a:gd name="connsiteY9" fmla="*/ 1191 h 36378"/>
                <a:gd name="connsiteX10" fmla="*/ 98531 w 188699"/>
                <a:gd name="connsiteY10" fmla="*/ 7056 h 36378"/>
                <a:gd name="connsiteX11" fmla="*/ 107694 w 188699"/>
                <a:gd name="connsiteY11" fmla="*/ 18052 h 36378"/>
                <a:gd name="connsiteX12" fmla="*/ 188699 w 188699"/>
                <a:gd name="connsiteY12" fmla="*/ 36379 h 3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699" h="36378">
                  <a:moveTo>
                    <a:pt x="188699" y="36379"/>
                  </a:moveTo>
                  <a:cubicBezTo>
                    <a:pt x="145448" y="30148"/>
                    <a:pt x="101097" y="36012"/>
                    <a:pt x="57845" y="30514"/>
                  </a:cubicBezTo>
                  <a:cubicBezTo>
                    <a:pt x="49048" y="29415"/>
                    <a:pt x="39885" y="31614"/>
                    <a:pt x="31088" y="32347"/>
                  </a:cubicBezTo>
                  <a:cubicBezTo>
                    <a:pt x="20458" y="32714"/>
                    <a:pt x="10195" y="31614"/>
                    <a:pt x="665" y="25749"/>
                  </a:cubicBezTo>
                  <a:cubicBezTo>
                    <a:pt x="-3367" y="10355"/>
                    <a:pt x="12028" y="15120"/>
                    <a:pt x="17526" y="9255"/>
                  </a:cubicBezTo>
                  <a:cubicBezTo>
                    <a:pt x="23390" y="3757"/>
                    <a:pt x="28522" y="-2474"/>
                    <a:pt x="38052" y="1558"/>
                  </a:cubicBezTo>
                  <a:cubicBezTo>
                    <a:pt x="45016" y="6689"/>
                    <a:pt x="36219" y="14387"/>
                    <a:pt x="41717" y="20251"/>
                  </a:cubicBezTo>
                  <a:cubicBezTo>
                    <a:pt x="40618" y="13654"/>
                    <a:pt x="43550" y="8888"/>
                    <a:pt x="47215" y="4490"/>
                  </a:cubicBezTo>
                  <a:cubicBezTo>
                    <a:pt x="49048" y="2657"/>
                    <a:pt x="51247" y="1191"/>
                    <a:pt x="53813" y="458"/>
                  </a:cubicBezTo>
                  <a:cubicBezTo>
                    <a:pt x="56379" y="92"/>
                    <a:pt x="59311" y="-641"/>
                    <a:pt x="60777" y="1191"/>
                  </a:cubicBezTo>
                  <a:cubicBezTo>
                    <a:pt x="71774" y="12920"/>
                    <a:pt x="85335" y="8888"/>
                    <a:pt x="98531" y="7056"/>
                  </a:cubicBezTo>
                  <a:cubicBezTo>
                    <a:pt x="98897" y="12920"/>
                    <a:pt x="99997" y="16586"/>
                    <a:pt x="107694" y="18052"/>
                  </a:cubicBezTo>
                  <a:cubicBezTo>
                    <a:pt x="134818" y="23184"/>
                    <a:pt x="161576" y="30148"/>
                    <a:pt x="188699" y="36379"/>
                  </a:cubicBezTo>
                  <a:close/>
                </a:path>
              </a:pathLst>
            </a:custGeom>
            <a:solidFill>
              <a:srgbClr val="85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19" name="Freeform: Shape 25518">
              <a:extLst>
                <a:ext uri="{FF2B5EF4-FFF2-40B4-BE49-F238E27FC236}">
                  <a16:creationId xmlns:a16="http://schemas.microsoft.com/office/drawing/2014/main" id="{BCC12FFB-D778-4286-B544-0AB4F9C029B4}"/>
                </a:ext>
              </a:extLst>
            </p:cNvPr>
            <p:cNvSpPr/>
            <p:nvPr/>
          </p:nvSpPr>
          <p:spPr>
            <a:xfrm>
              <a:off x="11632791" y="7320715"/>
              <a:ext cx="63044" cy="58488"/>
            </a:xfrm>
            <a:custGeom>
              <a:avLst/>
              <a:gdLst>
                <a:gd name="connsiteX0" fmla="*/ 17594 w 63044"/>
                <a:gd name="connsiteY0" fmla="*/ 220 h 58488"/>
                <a:gd name="connsiteX1" fmla="*/ 32988 w 63044"/>
                <a:gd name="connsiteY1" fmla="*/ 7551 h 58488"/>
                <a:gd name="connsiteX2" fmla="*/ 35188 w 63044"/>
                <a:gd name="connsiteY2" fmla="*/ 9017 h 58488"/>
                <a:gd name="connsiteX3" fmla="*/ 47283 w 63044"/>
                <a:gd name="connsiteY3" fmla="*/ 23312 h 58488"/>
                <a:gd name="connsiteX4" fmla="*/ 63045 w 63044"/>
                <a:gd name="connsiteY4" fmla="*/ 30643 h 58488"/>
                <a:gd name="connsiteX5" fmla="*/ 42885 w 63044"/>
                <a:gd name="connsiteY5" fmla="*/ 50436 h 58488"/>
                <a:gd name="connsiteX6" fmla="*/ 0 w 63044"/>
                <a:gd name="connsiteY6" fmla="*/ 56667 h 58488"/>
                <a:gd name="connsiteX7" fmla="*/ 19060 w 63044"/>
                <a:gd name="connsiteY7" fmla="*/ 34675 h 58488"/>
                <a:gd name="connsiteX8" fmla="*/ 17594 w 63044"/>
                <a:gd name="connsiteY8" fmla="*/ 220 h 5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044" h="58488">
                  <a:moveTo>
                    <a:pt x="17594" y="220"/>
                  </a:moveTo>
                  <a:cubicBezTo>
                    <a:pt x="24558" y="-1246"/>
                    <a:pt x="27857" y="4985"/>
                    <a:pt x="32988" y="7551"/>
                  </a:cubicBezTo>
                  <a:cubicBezTo>
                    <a:pt x="33721" y="7918"/>
                    <a:pt x="34455" y="8284"/>
                    <a:pt x="35188" y="9017"/>
                  </a:cubicBezTo>
                  <a:cubicBezTo>
                    <a:pt x="41419" y="11950"/>
                    <a:pt x="35921" y="24779"/>
                    <a:pt x="47283" y="23312"/>
                  </a:cubicBezTo>
                  <a:cubicBezTo>
                    <a:pt x="53881" y="22946"/>
                    <a:pt x="59379" y="24046"/>
                    <a:pt x="63045" y="30643"/>
                  </a:cubicBezTo>
                  <a:cubicBezTo>
                    <a:pt x="53148" y="34675"/>
                    <a:pt x="49483" y="43839"/>
                    <a:pt x="42885" y="50436"/>
                  </a:cubicBezTo>
                  <a:cubicBezTo>
                    <a:pt x="32622" y="61066"/>
                    <a:pt x="15028" y="58867"/>
                    <a:pt x="0" y="56667"/>
                  </a:cubicBezTo>
                  <a:cubicBezTo>
                    <a:pt x="6231" y="48970"/>
                    <a:pt x="15761" y="44572"/>
                    <a:pt x="19060" y="34675"/>
                  </a:cubicBezTo>
                  <a:cubicBezTo>
                    <a:pt x="30789" y="22579"/>
                    <a:pt x="21259" y="11583"/>
                    <a:pt x="17594" y="220"/>
                  </a:cubicBezTo>
                  <a:close/>
                </a:path>
              </a:pathLst>
            </a:custGeom>
            <a:solidFill>
              <a:srgbClr val="9670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20" name="Freeform: Shape 25519">
              <a:extLst>
                <a:ext uri="{FF2B5EF4-FFF2-40B4-BE49-F238E27FC236}">
                  <a16:creationId xmlns:a16="http://schemas.microsoft.com/office/drawing/2014/main" id="{DE690C2E-2161-4642-953D-6E8D55E23F56}"/>
                </a:ext>
              </a:extLst>
            </p:cNvPr>
            <p:cNvSpPr/>
            <p:nvPr/>
          </p:nvSpPr>
          <p:spPr>
            <a:xfrm>
              <a:off x="11346891" y="7173495"/>
              <a:ext cx="52415" cy="25130"/>
            </a:xfrm>
            <a:custGeom>
              <a:avLst/>
              <a:gdLst>
                <a:gd name="connsiteX0" fmla="*/ 52415 w 52415"/>
                <a:gd name="connsiteY0" fmla="*/ 11821 h 25130"/>
                <a:gd name="connsiteX1" fmla="*/ 33355 w 52415"/>
                <a:gd name="connsiteY1" fmla="*/ 23550 h 25130"/>
                <a:gd name="connsiteX2" fmla="*/ 8064 w 52415"/>
                <a:gd name="connsiteY2" fmla="*/ 23916 h 25130"/>
                <a:gd name="connsiteX3" fmla="*/ 0 w 52415"/>
                <a:gd name="connsiteY3" fmla="*/ 11821 h 25130"/>
                <a:gd name="connsiteX4" fmla="*/ 52415 w 52415"/>
                <a:gd name="connsiteY4" fmla="*/ 11821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5" h="25130">
                  <a:moveTo>
                    <a:pt x="52415" y="11821"/>
                  </a:moveTo>
                  <a:cubicBezTo>
                    <a:pt x="47650" y="18419"/>
                    <a:pt x="33722" y="9988"/>
                    <a:pt x="33355" y="23550"/>
                  </a:cubicBezTo>
                  <a:cubicBezTo>
                    <a:pt x="24925" y="27582"/>
                    <a:pt x="16494" y="22450"/>
                    <a:pt x="8064" y="23916"/>
                  </a:cubicBezTo>
                  <a:cubicBezTo>
                    <a:pt x="5498" y="19884"/>
                    <a:pt x="2566" y="15853"/>
                    <a:pt x="0" y="11821"/>
                  </a:cubicBezTo>
                  <a:cubicBezTo>
                    <a:pt x="12462" y="-3940"/>
                    <a:pt x="40686" y="-3940"/>
                    <a:pt x="52415" y="11821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21" name="Freeform: Shape 25520">
              <a:extLst>
                <a:ext uri="{FF2B5EF4-FFF2-40B4-BE49-F238E27FC236}">
                  <a16:creationId xmlns:a16="http://schemas.microsoft.com/office/drawing/2014/main" id="{9AE2556B-40D4-4246-A16C-0E526EB9198C}"/>
                </a:ext>
              </a:extLst>
            </p:cNvPr>
            <p:cNvSpPr/>
            <p:nvPr/>
          </p:nvSpPr>
          <p:spPr>
            <a:xfrm>
              <a:off x="11226666" y="7203050"/>
              <a:ext cx="49116" cy="20934"/>
            </a:xfrm>
            <a:custGeom>
              <a:avLst/>
              <a:gdLst>
                <a:gd name="connsiteX0" fmla="*/ 44718 w 49116"/>
                <a:gd name="connsiteY0" fmla="*/ 20020 h 20934"/>
                <a:gd name="connsiteX1" fmla="*/ 22359 w 49116"/>
                <a:gd name="connsiteY1" fmla="*/ 20386 h 20934"/>
                <a:gd name="connsiteX2" fmla="*/ 0 w 49116"/>
                <a:gd name="connsiteY2" fmla="*/ 8291 h 20934"/>
                <a:gd name="connsiteX3" fmla="*/ 13929 w 49116"/>
                <a:gd name="connsiteY3" fmla="*/ 227 h 20934"/>
                <a:gd name="connsiteX4" fmla="*/ 49116 w 49116"/>
                <a:gd name="connsiteY4" fmla="*/ 960 h 20934"/>
                <a:gd name="connsiteX5" fmla="*/ 44718 w 49116"/>
                <a:gd name="connsiteY5" fmla="*/ 20020 h 2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16" h="20934">
                  <a:moveTo>
                    <a:pt x="44718" y="20020"/>
                  </a:moveTo>
                  <a:cubicBezTo>
                    <a:pt x="37387" y="20020"/>
                    <a:pt x="29690" y="20386"/>
                    <a:pt x="22359" y="20386"/>
                  </a:cubicBezTo>
                  <a:cubicBezTo>
                    <a:pt x="10996" y="23319"/>
                    <a:pt x="6598" y="13789"/>
                    <a:pt x="0" y="8291"/>
                  </a:cubicBezTo>
                  <a:cubicBezTo>
                    <a:pt x="2566" y="2059"/>
                    <a:pt x="5865" y="-873"/>
                    <a:pt x="13929" y="227"/>
                  </a:cubicBezTo>
                  <a:cubicBezTo>
                    <a:pt x="25291" y="1693"/>
                    <a:pt x="37387" y="960"/>
                    <a:pt x="49116" y="960"/>
                  </a:cubicBezTo>
                  <a:cubicBezTo>
                    <a:pt x="41419" y="6091"/>
                    <a:pt x="45451" y="13789"/>
                    <a:pt x="44718" y="20020"/>
                  </a:cubicBezTo>
                  <a:close/>
                </a:path>
              </a:pathLst>
            </a:custGeom>
            <a:solidFill>
              <a:srgbClr val="BBA5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22" name="Freeform: Shape 25521">
              <a:extLst>
                <a:ext uri="{FF2B5EF4-FFF2-40B4-BE49-F238E27FC236}">
                  <a16:creationId xmlns:a16="http://schemas.microsoft.com/office/drawing/2014/main" id="{B4C7CB5A-E1CD-4A45-A566-67A7421F3700}"/>
                </a:ext>
              </a:extLst>
            </p:cNvPr>
            <p:cNvSpPr/>
            <p:nvPr/>
          </p:nvSpPr>
          <p:spPr>
            <a:xfrm>
              <a:off x="11556917" y="7343294"/>
              <a:ext cx="15394" cy="18881"/>
            </a:xfrm>
            <a:custGeom>
              <a:avLst/>
              <a:gdLst>
                <a:gd name="connsiteX0" fmla="*/ 0 w 15394"/>
                <a:gd name="connsiteY0" fmla="*/ 18327 h 18881"/>
                <a:gd name="connsiteX1" fmla="*/ 15395 w 15394"/>
                <a:gd name="connsiteY1" fmla="*/ 0 h 18881"/>
                <a:gd name="connsiteX2" fmla="*/ 0 w 15394"/>
                <a:gd name="connsiteY2" fmla="*/ 18327 h 1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94" h="18881">
                  <a:moveTo>
                    <a:pt x="0" y="18327"/>
                  </a:moveTo>
                  <a:cubicBezTo>
                    <a:pt x="2566" y="10263"/>
                    <a:pt x="11363" y="6964"/>
                    <a:pt x="15395" y="0"/>
                  </a:cubicBezTo>
                  <a:cubicBezTo>
                    <a:pt x="13928" y="9530"/>
                    <a:pt x="16494" y="21626"/>
                    <a:pt x="0" y="18327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23" name="Freeform: Shape 25522">
              <a:extLst>
                <a:ext uri="{FF2B5EF4-FFF2-40B4-BE49-F238E27FC236}">
                  <a16:creationId xmlns:a16="http://schemas.microsoft.com/office/drawing/2014/main" id="{10B97D98-E03F-4BB7-9D84-43A6261C9058}"/>
                </a:ext>
              </a:extLst>
            </p:cNvPr>
            <p:cNvSpPr/>
            <p:nvPr/>
          </p:nvSpPr>
          <p:spPr>
            <a:xfrm>
              <a:off x="11151250" y="7211466"/>
              <a:ext cx="124166" cy="47146"/>
            </a:xfrm>
            <a:custGeom>
              <a:avLst/>
              <a:gdLst>
                <a:gd name="connsiteX0" fmla="*/ 75416 w 124166"/>
                <a:gd name="connsiteY0" fmla="*/ 241 h 47146"/>
                <a:gd name="connsiteX1" fmla="*/ 97775 w 124166"/>
                <a:gd name="connsiteY1" fmla="*/ 12337 h 47146"/>
                <a:gd name="connsiteX2" fmla="*/ 124166 w 124166"/>
                <a:gd name="connsiteY2" fmla="*/ 26632 h 47146"/>
                <a:gd name="connsiteX3" fmla="*/ 67719 w 124166"/>
                <a:gd name="connsiteY3" fmla="*/ 44592 h 47146"/>
                <a:gd name="connsiteX4" fmla="*/ 11272 w 124166"/>
                <a:gd name="connsiteY4" fmla="*/ 42760 h 47146"/>
                <a:gd name="connsiteX5" fmla="*/ 6141 w 124166"/>
                <a:gd name="connsiteY5" fmla="*/ 22600 h 47146"/>
                <a:gd name="connsiteX6" fmla="*/ 276 w 124166"/>
                <a:gd name="connsiteY6" fmla="*/ 11237 h 47146"/>
                <a:gd name="connsiteX7" fmla="*/ 50858 w 124166"/>
                <a:gd name="connsiteY7" fmla="*/ 2440 h 47146"/>
                <a:gd name="connsiteX8" fmla="*/ 75416 w 124166"/>
                <a:gd name="connsiteY8" fmla="*/ 241 h 4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66" h="47146">
                  <a:moveTo>
                    <a:pt x="75416" y="241"/>
                  </a:moveTo>
                  <a:cubicBezTo>
                    <a:pt x="86412" y="-1958"/>
                    <a:pt x="88612" y="11604"/>
                    <a:pt x="97775" y="12337"/>
                  </a:cubicBezTo>
                  <a:cubicBezTo>
                    <a:pt x="106572" y="17102"/>
                    <a:pt x="115369" y="21867"/>
                    <a:pt x="124166" y="26632"/>
                  </a:cubicBezTo>
                  <a:cubicBezTo>
                    <a:pt x="102907" y="25899"/>
                    <a:pt x="86779" y="40927"/>
                    <a:pt x="67719" y="44592"/>
                  </a:cubicBezTo>
                  <a:cubicBezTo>
                    <a:pt x="49759" y="48258"/>
                    <a:pt x="29599" y="48258"/>
                    <a:pt x="11272" y="42760"/>
                  </a:cubicBezTo>
                  <a:cubicBezTo>
                    <a:pt x="1376" y="39827"/>
                    <a:pt x="-5589" y="33229"/>
                    <a:pt x="6141" y="22600"/>
                  </a:cubicBezTo>
                  <a:cubicBezTo>
                    <a:pt x="10173" y="18934"/>
                    <a:pt x="9806" y="18201"/>
                    <a:pt x="276" y="11237"/>
                  </a:cubicBezTo>
                  <a:cubicBezTo>
                    <a:pt x="16770" y="6106"/>
                    <a:pt x="33998" y="5739"/>
                    <a:pt x="50858" y="2440"/>
                  </a:cubicBezTo>
                  <a:cubicBezTo>
                    <a:pt x="58922" y="974"/>
                    <a:pt x="68819" y="14903"/>
                    <a:pt x="75416" y="241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24" name="Freeform: Shape 25523">
              <a:extLst>
                <a:ext uri="{FF2B5EF4-FFF2-40B4-BE49-F238E27FC236}">
                  <a16:creationId xmlns:a16="http://schemas.microsoft.com/office/drawing/2014/main" id="{46BFD12A-1156-4DDE-8E92-77A2A42CF393}"/>
                </a:ext>
              </a:extLst>
            </p:cNvPr>
            <p:cNvSpPr/>
            <p:nvPr/>
          </p:nvSpPr>
          <p:spPr>
            <a:xfrm>
              <a:off x="10914742" y="7215372"/>
              <a:ext cx="109228" cy="46916"/>
            </a:xfrm>
            <a:custGeom>
              <a:avLst/>
              <a:gdLst>
                <a:gd name="connsiteX0" fmla="*/ 105197 w 109228"/>
                <a:gd name="connsiteY0" fmla="*/ 0 h 46916"/>
                <a:gd name="connsiteX1" fmla="*/ 109229 w 109228"/>
                <a:gd name="connsiteY1" fmla="*/ 733 h 46916"/>
                <a:gd name="connsiteX2" fmla="*/ 102997 w 109228"/>
                <a:gd name="connsiteY2" fmla="*/ 4032 h 46916"/>
                <a:gd name="connsiteX3" fmla="*/ 76607 w 109228"/>
                <a:gd name="connsiteY3" fmla="*/ 15028 h 46916"/>
                <a:gd name="connsiteX4" fmla="*/ 59013 w 109228"/>
                <a:gd name="connsiteY4" fmla="*/ 26024 h 46916"/>
                <a:gd name="connsiteX5" fmla="*/ 67443 w 109228"/>
                <a:gd name="connsiteY5" fmla="*/ 28590 h 46916"/>
                <a:gd name="connsiteX6" fmla="*/ 76973 w 109228"/>
                <a:gd name="connsiteY6" fmla="*/ 34454 h 46916"/>
                <a:gd name="connsiteX7" fmla="*/ 67077 w 109228"/>
                <a:gd name="connsiteY7" fmla="*/ 38120 h 46916"/>
                <a:gd name="connsiteX8" fmla="*/ 45817 w 109228"/>
                <a:gd name="connsiteY8" fmla="*/ 45084 h 46916"/>
                <a:gd name="connsiteX9" fmla="*/ 42885 w 109228"/>
                <a:gd name="connsiteY9" fmla="*/ 46917 h 46916"/>
                <a:gd name="connsiteX10" fmla="*/ 0 w 109228"/>
                <a:gd name="connsiteY10" fmla="*/ 34088 h 46916"/>
                <a:gd name="connsiteX11" fmla="*/ 105197 w 109228"/>
                <a:gd name="connsiteY11" fmla="*/ 0 h 4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228" h="46916">
                  <a:moveTo>
                    <a:pt x="105197" y="0"/>
                  </a:moveTo>
                  <a:cubicBezTo>
                    <a:pt x="106663" y="366"/>
                    <a:pt x="108129" y="366"/>
                    <a:pt x="109229" y="733"/>
                  </a:cubicBezTo>
                  <a:cubicBezTo>
                    <a:pt x="107029" y="1833"/>
                    <a:pt x="102997" y="2932"/>
                    <a:pt x="102997" y="4032"/>
                  </a:cubicBezTo>
                  <a:cubicBezTo>
                    <a:pt x="101898" y="26757"/>
                    <a:pt x="89069" y="19793"/>
                    <a:pt x="76607" y="15028"/>
                  </a:cubicBezTo>
                  <a:cubicBezTo>
                    <a:pt x="65610" y="10996"/>
                    <a:pt x="61945" y="17960"/>
                    <a:pt x="59013" y="26024"/>
                  </a:cubicBezTo>
                  <a:cubicBezTo>
                    <a:pt x="61579" y="29323"/>
                    <a:pt x="64511" y="28956"/>
                    <a:pt x="67443" y="28590"/>
                  </a:cubicBezTo>
                  <a:cubicBezTo>
                    <a:pt x="71842" y="27857"/>
                    <a:pt x="77340" y="28956"/>
                    <a:pt x="76973" y="34454"/>
                  </a:cubicBezTo>
                  <a:cubicBezTo>
                    <a:pt x="76607" y="41052"/>
                    <a:pt x="71109" y="37753"/>
                    <a:pt x="67077" y="38120"/>
                  </a:cubicBezTo>
                  <a:cubicBezTo>
                    <a:pt x="59746" y="38853"/>
                    <a:pt x="49483" y="31522"/>
                    <a:pt x="45817" y="45084"/>
                  </a:cubicBezTo>
                  <a:cubicBezTo>
                    <a:pt x="45451" y="45817"/>
                    <a:pt x="42885" y="46917"/>
                    <a:pt x="42885" y="46917"/>
                  </a:cubicBezTo>
                  <a:cubicBezTo>
                    <a:pt x="32622" y="28956"/>
                    <a:pt x="11363" y="47650"/>
                    <a:pt x="0" y="34088"/>
                  </a:cubicBezTo>
                  <a:cubicBezTo>
                    <a:pt x="33722" y="17594"/>
                    <a:pt x="67443" y="3299"/>
                    <a:pt x="105197" y="0"/>
                  </a:cubicBezTo>
                  <a:close/>
                </a:path>
              </a:pathLst>
            </a:custGeom>
            <a:solidFill>
              <a:srgbClr val="84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25" name="Freeform: Shape 25524">
              <a:extLst>
                <a:ext uri="{FF2B5EF4-FFF2-40B4-BE49-F238E27FC236}">
                  <a16:creationId xmlns:a16="http://schemas.microsoft.com/office/drawing/2014/main" id="{7BAC9EFA-C13E-4078-A1EA-840F1CA786E4}"/>
                </a:ext>
              </a:extLst>
            </p:cNvPr>
            <p:cNvSpPr/>
            <p:nvPr/>
          </p:nvSpPr>
          <p:spPr>
            <a:xfrm>
              <a:off x="10836531" y="7296547"/>
              <a:ext cx="40823" cy="39456"/>
            </a:xfrm>
            <a:custGeom>
              <a:avLst/>
              <a:gdLst>
                <a:gd name="connsiteX0" fmla="*/ 40824 w 40823"/>
                <a:gd name="connsiteY0" fmla="*/ 12659 h 39456"/>
                <a:gd name="connsiteX1" fmla="*/ 25429 w 40823"/>
                <a:gd name="connsiteY1" fmla="*/ 23655 h 39456"/>
                <a:gd name="connsiteX2" fmla="*/ 14433 w 40823"/>
                <a:gd name="connsiteY2" fmla="*/ 32086 h 39456"/>
                <a:gd name="connsiteX3" fmla="*/ 11501 w 40823"/>
                <a:gd name="connsiteY3" fmla="*/ 39416 h 39456"/>
                <a:gd name="connsiteX4" fmla="*/ 4170 w 40823"/>
                <a:gd name="connsiteY4" fmla="*/ 34651 h 39456"/>
                <a:gd name="connsiteX5" fmla="*/ 10401 w 40823"/>
                <a:gd name="connsiteY5" fmla="*/ 8627 h 39456"/>
                <a:gd name="connsiteX6" fmla="*/ 18832 w 40823"/>
                <a:gd name="connsiteY6" fmla="*/ 1297 h 39456"/>
                <a:gd name="connsiteX7" fmla="*/ 40824 w 40823"/>
                <a:gd name="connsiteY7" fmla="*/ 12659 h 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23" h="39456">
                  <a:moveTo>
                    <a:pt x="40824" y="12659"/>
                  </a:moveTo>
                  <a:cubicBezTo>
                    <a:pt x="39358" y="31353"/>
                    <a:pt x="39358" y="30986"/>
                    <a:pt x="25429" y="23655"/>
                  </a:cubicBezTo>
                  <a:cubicBezTo>
                    <a:pt x="16999" y="19624"/>
                    <a:pt x="12600" y="21823"/>
                    <a:pt x="14433" y="32086"/>
                  </a:cubicBezTo>
                  <a:cubicBezTo>
                    <a:pt x="14800" y="35018"/>
                    <a:pt x="15533" y="39050"/>
                    <a:pt x="11501" y="39416"/>
                  </a:cubicBezTo>
                  <a:cubicBezTo>
                    <a:pt x="8202" y="39783"/>
                    <a:pt x="5270" y="37584"/>
                    <a:pt x="4170" y="34651"/>
                  </a:cubicBezTo>
                  <a:cubicBezTo>
                    <a:pt x="505" y="24755"/>
                    <a:pt x="-5360" y="14492"/>
                    <a:pt x="10401" y="8627"/>
                  </a:cubicBezTo>
                  <a:cubicBezTo>
                    <a:pt x="13700" y="7528"/>
                    <a:pt x="15899" y="3862"/>
                    <a:pt x="18832" y="1297"/>
                  </a:cubicBezTo>
                  <a:cubicBezTo>
                    <a:pt x="30561" y="-4202"/>
                    <a:pt x="33127" y="9360"/>
                    <a:pt x="40824" y="12659"/>
                  </a:cubicBezTo>
                  <a:close/>
                </a:path>
              </a:pathLst>
            </a:custGeom>
            <a:solidFill>
              <a:srgbClr val="D2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26" name="Freeform: Shape 25525">
              <a:extLst>
                <a:ext uri="{FF2B5EF4-FFF2-40B4-BE49-F238E27FC236}">
                  <a16:creationId xmlns:a16="http://schemas.microsoft.com/office/drawing/2014/main" id="{0705C83C-346D-40BA-971A-C8487A124F79}"/>
                </a:ext>
              </a:extLst>
            </p:cNvPr>
            <p:cNvSpPr/>
            <p:nvPr/>
          </p:nvSpPr>
          <p:spPr>
            <a:xfrm>
              <a:off x="10779489" y="7216203"/>
              <a:ext cx="75506" cy="32523"/>
            </a:xfrm>
            <a:custGeom>
              <a:avLst/>
              <a:gdLst>
                <a:gd name="connsiteX0" fmla="*/ 0 w 75506"/>
                <a:gd name="connsiteY0" fmla="*/ 18962 h 32523"/>
                <a:gd name="connsiteX1" fmla="*/ 51682 w 75506"/>
                <a:gd name="connsiteY1" fmla="*/ 6500 h 32523"/>
                <a:gd name="connsiteX2" fmla="*/ 75507 w 75506"/>
                <a:gd name="connsiteY2" fmla="*/ 2834 h 32523"/>
                <a:gd name="connsiteX3" fmla="*/ 41785 w 75506"/>
                <a:gd name="connsiteY3" fmla="*/ 32524 h 32523"/>
                <a:gd name="connsiteX4" fmla="*/ 23825 w 75506"/>
                <a:gd name="connsiteY4" fmla="*/ 27392 h 32523"/>
                <a:gd name="connsiteX5" fmla="*/ 0 w 75506"/>
                <a:gd name="connsiteY5" fmla="*/ 18962 h 3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06" h="32523">
                  <a:moveTo>
                    <a:pt x="0" y="18962"/>
                  </a:moveTo>
                  <a:cubicBezTo>
                    <a:pt x="19060" y="22994"/>
                    <a:pt x="34821" y="13464"/>
                    <a:pt x="51682" y="6500"/>
                  </a:cubicBezTo>
                  <a:cubicBezTo>
                    <a:pt x="59379" y="3567"/>
                    <a:pt x="66343" y="-4130"/>
                    <a:pt x="75507" y="2834"/>
                  </a:cubicBezTo>
                  <a:cubicBezTo>
                    <a:pt x="64144" y="12731"/>
                    <a:pt x="53148" y="22627"/>
                    <a:pt x="41785" y="32524"/>
                  </a:cubicBezTo>
                  <a:cubicBezTo>
                    <a:pt x="37020" y="25926"/>
                    <a:pt x="29323" y="25193"/>
                    <a:pt x="23825" y="27392"/>
                  </a:cubicBezTo>
                  <a:cubicBezTo>
                    <a:pt x="12462" y="31791"/>
                    <a:pt x="5865" y="27026"/>
                    <a:pt x="0" y="18962"/>
                  </a:cubicBezTo>
                  <a:close/>
                </a:path>
              </a:pathLst>
            </a:custGeom>
            <a:solidFill>
              <a:srgbClr val="B39D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27" name="Freeform: Shape 25526">
              <a:extLst>
                <a:ext uri="{FF2B5EF4-FFF2-40B4-BE49-F238E27FC236}">
                  <a16:creationId xmlns:a16="http://schemas.microsoft.com/office/drawing/2014/main" id="{519E34D7-87E3-485E-8693-A492119752C8}"/>
                </a:ext>
              </a:extLst>
            </p:cNvPr>
            <p:cNvSpPr/>
            <p:nvPr/>
          </p:nvSpPr>
          <p:spPr>
            <a:xfrm>
              <a:off x="11665779" y="7308275"/>
              <a:ext cx="81770" cy="57150"/>
            </a:xfrm>
            <a:custGeom>
              <a:avLst/>
              <a:gdLst>
                <a:gd name="connsiteX0" fmla="*/ 29690 w 81770"/>
                <a:gd name="connsiteY0" fmla="*/ 42717 h 57150"/>
                <a:gd name="connsiteX1" fmla="*/ 11729 w 81770"/>
                <a:gd name="connsiteY1" fmla="*/ 37952 h 57150"/>
                <a:gd name="connsiteX2" fmla="*/ 0 w 81770"/>
                <a:gd name="connsiteY2" fmla="*/ 19625 h 57150"/>
                <a:gd name="connsiteX3" fmla="*/ 0 w 81770"/>
                <a:gd name="connsiteY3" fmla="*/ 19625 h 57150"/>
                <a:gd name="connsiteX4" fmla="*/ 52415 w 81770"/>
                <a:gd name="connsiteY4" fmla="*/ 4963 h 57150"/>
                <a:gd name="connsiteX5" fmla="*/ 53148 w 81770"/>
                <a:gd name="connsiteY5" fmla="*/ 7896 h 57150"/>
                <a:gd name="connsiteX6" fmla="*/ 73308 w 81770"/>
                <a:gd name="connsiteY6" fmla="*/ 33920 h 57150"/>
                <a:gd name="connsiteX7" fmla="*/ 79172 w 81770"/>
                <a:gd name="connsiteY7" fmla="*/ 53713 h 57150"/>
                <a:gd name="connsiteX8" fmla="*/ 54981 w 81770"/>
                <a:gd name="connsiteY8" fmla="*/ 54813 h 57150"/>
                <a:gd name="connsiteX9" fmla="*/ 29690 w 81770"/>
                <a:gd name="connsiteY9" fmla="*/ 4271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770" h="57150">
                  <a:moveTo>
                    <a:pt x="29690" y="42717"/>
                  </a:moveTo>
                  <a:cubicBezTo>
                    <a:pt x="23458" y="42350"/>
                    <a:pt x="18327" y="36852"/>
                    <a:pt x="11729" y="37952"/>
                  </a:cubicBezTo>
                  <a:cubicBezTo>
                    <a:pt x="6231" y="32820"/>
                    <a:pt x="5498" y="24756"/>
                    <a:pt x="0" y="19625"/>
                  </a:cubicBezTo>
                  <a:cubicBezTo>
                    <a:pt x="0" y="19625"/>
                    <a:pt x="0" y="19625"/>
                    <a:pt x="0" y="19625"/>
                  </a:cubicBezTo>
                  <a:cubicBezTo>
                    <a:pt x="16128" y="-2734"/>
                    <a:pt x="19427" y="-3467"/>
                    <a:pt x="52415" y="4963"/>
                  </a:cubicBezTo>
                  <a:cubicBezTo>
                    <a:pt x="52782" y="5696"/>
                    <a:pt x="53148" y="6796"/>
                    <a:pt x="53148" y="7896"/>
                  </a:cubicBezTo>
                  <a:cubicBezTo>
                    <a:pt x="59746" y="16326"/>
                    <a:pt x="67077" y="24756"/>
                    <a:pt x="73308" y="33920"/>
                  </a:cubicBezTo>
                  <a:cubicBezTo>
                    <a:pt x="77340" y="39784"/>
                    <a:pt x="86137" y="47482"/>
                    <a:pt x="79172" y="53713"/>
                  </a:cubicBezTo>
                  <a:cubicBezTo>
                    <a:pt x="73674" y="58478"/>
                    <a:pt x="63045" y="57745"/>
                    <a:pt x="54981" y="54813"/>
                  </a:cubicBezTo>
                  <a:cubicBezTo>
                    <a:pt x="46184" y="51880"/>
                    <a:pt x="38120" y="46749"/>
                    <a:pt x="29690" y="42717"/>
                  </a:cubicBezTo>
                  <a:close/>
                </a:path>
              </a:pathLst>
            </a:custGeom>
            <a:solidFill>
              <a:srgbClr val="4731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28" name="Freeform: Shape 25527">
              <a:extLst>
                <a:ext uri="{FF2B5EF4-FFF2-40B4-BE49-F238E27FC236}">
                  <a16:creationId xmlns:a16="http://schemas.microsoft.com/office/drawing/2014/main" id="{1490CFC9-1F6B-40BB-AD16-DAA7C055EFF6}"/>
                </a:ext>
              </a:extLst>
            </p:cNvPr>
            <p:cNvSpPr/>
            <p:nvPr/>
          </p:nvSpPr>
          <p:spPr>
            <a:xfrm>
              <a:off x="10857234" y="4653965"/>
              <a:ext cx="20120" cy="22324"/>
            </a:xfrm>
            <a:custGeom>
              <a:avLst/>
              <a:gdLst>
                <a:gd name="connsiteX0" fmla="*/ 4726 w 20120"/>
                <a:gd name="connsiteY0" fmla="*/ 35 h 22324"/>
                <a:gd name="connsiteX1" fmla="*/ 20121 w 20120"/>
                <a:gd name="connsiteY1" fmla="*/ 6632 h 22324"/>
                <a:gd name="connsiteX2" fmla="*/ 16822 w 20120"/>
                <a:gd name="connsiteY2" fmla="*/ 8465 h 22324"/>
                <a:gd name="connsiteX3" fmla="*/ 4359 w 20120"/>
                <a:gd name="connsiteY3" fmla="*/ 20927 h 22324"/>
                <a:gd name="connsiteX4" fmla="*/ 6559 w 20120"/>
                <a:gd name="connsiteY4" fmla="*/ 5166 h 22324"/>
                <a:gd name="connsiteX5" fmla="*/ 4726 w 20120"/>
                <a:gd name="connsiteY5" fmla="*/ 35 h 2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20" h="22324">
                  <a:moveTo>
                    <a:pt x="4726" y="35"/>
                  </a:moveTo>
                  <a:cubicBezTo>
                    <a:pt x="10957" y="-332"/>
                    <a:pt x="15722" y="2234"/>
                    <a:pt x="20121" y="6632"/>
                  </a:cubicBezTo>
                  <a:cubicBezTo>
                    <a:pt x="19021" y="7365"/>
                    <a:pt x="18288" y="8098"/>
                    <a:pt x="16822" y="8465"/>
                  </a:cubicBezTo>
                  <a:cubicBezTo>
                    <a:pt x="10224" y="10664"/>
                    <a:pt x="17188" y="27158"/>
                    <a:pt x="4359" y="20927"/>
                  </a:cubicBezTo>
                  <a:cubicBezTo>
                    <a:pt x="-7736" y="15063"/>
                    <a:pt x="9491" y="11031"/>
                    <a:pt x="6559" y="5166"/>
                  </a:cubicBezTo>
                  <a:cubicBezTo>
                    <a:pt x="6192" y="3700"/>
                    <a:pt x="5459" y="1867"/>
                    <a:pt x="4726" y="35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29" name="Freeform: Shape 25528">
              <a:extLst>
                <a:ext uri="{FF2B5EF4-FFF2-40B4-BE49-F238E27FC236}">
                  <a16:creationId xmlns:a16="http://schemas.microsoft.com/office/drawing/2014/main" id="{85F10A1D-65A6-4CDF-8460-2EDA7DA26E72}"/>
                </a:ext>
              </a:extLst>
            </p:cNvPr>
            <p:cNvSpPr/>
            <p:nvPr/>
          </p:nvSpPr>
          <p:spPr>
            <a:xfrm>
              <a:off x="10951352" y="4458190"/>
              <a:ext cx="379777" cy="172597"/>
            </a:xfrm>
            <a:custGeom>
              <a:avLst/>
              <a:gdLst>
                <a:gd name="connsiteX0" fmla="*/ 379778 w 379777"/>
                <a:gd name="connsiteY0" fmla="*/ 162089 h 172597"/>
                <a:gd name="connsiteX1" fmla="*/ 351921 w 379777"/>
                <a:gd name="connsiteY1" fmla="*/ 170886 h 172597"/>
                <a:gd name="connsiteX2" fmla="*/ 331761 w 379777"/>
                <a:gd name="connsiteY2" fmla="*/ 168686 h 172597"/>
                <a:gd name="connsiteX3" fmla="*/ 287777 w 379777"/>
                <a:gd name="connsiteY3" fmla="*/ 166854 h 172597"/>
                <a:gd name="connsiteX4" fmla="*/ 239027 w 379777"/>
                <a:gd name="connsiteY4" fmla="*/ 137897 h 172597"/>
                <a:gd name="connsiteX5" fmla="*/ 208604 w 379777"/>
                <a:gd name="connsiteY5" fmla="*/ 127634 h 172597"/>
                <a:gd name="connsiteX6" fmla="*/ 170118 w 379777"/>
                <a:gd name="connsiteY6" fmla="*/ 115538 h 172597"/>
                <a:gd name="connsiteX7" fmla="*/ 152524 w 379777"/>
                <a:gd name="connsiteY7" fmla="*/ 111506 h 172597"/>
                <a:gd name="connsiteX8" fmla="*/ 128699 w 379777"/>
                <a:gd name="connsiteY8" fmla="*/ 95379 h 172597"/>
                <a:gd name="connsiteX9" fmla="*/ 119902 w 379777"/>
                <a:gd name="connsiteY9" fmla="*/ 90980 h 172597"/>
                <a:gd name="connsiteX10" fmla="*/ 52459 w 379777"/>
                <a:gd name="connsiteY10" fmla="*/ 69721 h 172597"/>
                <a:gd name="connsiteX11" fmla="*/ 4442 w 379777"/>
                <a:gd name="connsiteY11" fmla="*/ 27935 h 172597"/>
                <a:gd name="connsiteX12" fmla="*/ 23136 w 379777"/>
                <a:gd name="connsiteY12" fmla="*/ 79 h 172597"/>
                <a:gd name="connsiteX13" fmla="*/ 24235 w 379777"/>
                <a:gd name="connsiteY13" fmla="*/ 37832 h 172597"/>
                <a:gd name="connsiteX14" fmla="*/ 42929 w 379777"/>
                <a:gd name="connsiteY14" fmla="*/ 25003 h 172597"/>
                <a:gd name="connsiteX15" fmla="*/ 64555 w 379777"/>
                <a:gd name="connsiteY15" fmla="*/ 19505 h 172597"/>
                <a:gd name="connsiteX16" fmla="*/ 94611 w 379777"/>
                <a:gd name="connsiteY16" fmla="*/ 36732 h 172597"/>
                <a:gd name="connsiteX17" fmla="*/ 166452 w 379777"/>
                <a:gd name="connsiteY17" fmla="*/ 73753 h 172597"/>
                <a:gd name="connsiteX18" fmla="*/ 286310 w 379777"/>
                <a:gd name="connsiteY18" fmla="*/ 123236 h 172597"/>
                <a:gd name="connsiteX19" fmla="*/ 342757 w 379777"/>
                <a:gd name="connsiteY19" fmla="*/ 145594 h 172597"/>
                <a:gd name="connsiteX20" fmla="*/ 379778 w 379777"/>
                <a:gd name="connsiteY20" fmla="*/ 162089 h 17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9777" h="172597">
                  <a:moveTo>
                    <a:pt x="379778" y="162089"/>
                  </a:moveTo>
                  <a:cubicBezTo>
                    <a:pt x="373180" y="173451"/>
                    <a:pt x="362551" y="174184"/>
                    <a:pt x="351921" y="170886"/>
                  </a:cubicBezTo>
                  <a:cubicBezTo>
                    <a:pt x="345323" y="169053"/>
                    <a:pt x="338726" y="168320"/>
                    <a:pt x="331761" y="168686"/>
                  </a:cubicBezTo>
                  <a:cubicBezTo>
                    <a:pt x="317100" y="169419"/>
                    <a:pt x="302438" y="170519"/>
                    <a:pt x="287777" y="166854"/>
                  </a:cubicBezTo>
                  <a:cubicBezTo>
                    <a:pt x="268717" y="162455"/>
                    <a:pt x="256254" y="146694"/>
                    <a:pt x="239027" y="137897"/>
                  </a:cubicBezTo>
                  <a:cubicBezTo>
                    <a:pt x="228764" y="132766"/>
                    <a:pt x="218867" y="127634"/>
                    <a:pt x="208604" y="127634"/>
                  </a:cubicBezTo>
                  <a:cubicBezTo>
                    <a:pt x="194309" y="127267"/>
                    <a:pt x="181480" y="123602"/>
                    <a:pt x="170118" y="115538"/>
                  </a:cubicBezTo>
                  <a:cubicBezTo>
                    <a:pt x="164253" y="111506"/>
                    <a:pt x="158022" y="113706"/>
                    <a:pt x="152524" y="111506"/>
                  </a:cubicBezTo>
                  <a:cubicBezTo>
                    <a:pt x="143360" y="108207"/>
                    <a:pt x="127966" y="113706"/>
                    <a:pt x="128699" y="95379"/>
                  </a:cubicBezTo>
                  <a:cubicBezTo>
                    <a:pt x="128699" y="89881"/>
                    <a:pt x="122468" y="90614"/>
                    <a:pt x="119902" y="90980"/>
                  </a:cubicBezTo>
                  <a:cubicBezTo>
                    <a:pt x="94611" y="93179"/>
                    <a:pt x="73718" y="78151"/>
                    <a:pt x="52459" y="69721"/>
                  </a:cubicBezTo>
                  <a:cubicBezTo>
                    <a:pt x="34498" y="62757"/>
                    <a:pt x="12506" y="52494"/>
                    <a:pt x="4442" y="27935"/>
                  </a:cubicBezTo>
                  <a:cubicBezTo>
                    <a:pt x="-3622" y="3377"/>
                    <a:pt x="-2522" y="-655"/>
                    <a:pt x="23136" y="79"/>
                  </a:cubicBezTo>
                  <a:cubicBezTo>
                    <a:pt x="30100" y="12174"/>
                    <a:pt x="32299" y="24637"/>
                    <a:pt x="24235" y="37832"/>
                  </a:cubicBezTo>
                  <a:cubicBezTo>
                    <a:pt x="31933" y="34900"/>
                    <a:pt x="39264" y="33434"/>
                    <a:pt x="42929" y="25003"/>
                  </a:cubicBezTo>
                  <a:cubicBezTo>
                    <a:pt x="47327" y="14740"/>
                    <a:pt x="55391" y="11441"/>
                    <a:pt x="64555" y="19505"/>
                  </a:cubicBezTo>
                  <a:cubicBezTo>
                    <a:pt x="73718" y="27202"/>
                    <a:pt x="84348" y="31234"/>
                    <a:pt x="94611" y="36732"/>
                  </a:cubicBezTo>
                  <a:cubicBezTo>
                    <a:pt x="122468" y="41497"/>
                    <a:pt x="144827" y="56892"/>
                    <a:pt x="166452" y="73753"/>
                  </a:cubicBezTo>
                  <a:cubicBezTo>
                    <a:pt x="204939" y="93546"/>
                    <a:pt x="245258" y="108940"/>
                    <a:pt x="286310" y="123236"/>
                  </a:cubicBezTo>
                  <a:cubicBezTo>
                    <a:pt x="305371" y="130200"/>
                    <a:pt x="322598" y="141196"/>
                    <a:pt x="342757" y="145594"/>
                  </a:cubicBezTo>
                  <a:cubicBezTo>
                    <a:pt x="357419" y="146327"/>
                    <a:pt x="368782" y="154025"/>
                    <a:pt x="379778" y="162089"/>
                  </a:cubicBezTo>
                  <a:close/>
                </a:path>
              </a:pathLst>
            </a:custGeom>
            <a:solidFill>
              <a:srgbClr val="EBDFD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30" name="Freeform: Shape 25529">
              <a:extLst>
                <a:ext uri="{FF2B5EF4-FFF2-40B4-BE49-F238E27FC236}">
                  <a16:creationId xmlns:a16="http://schemas.microsoft.com/office/drawing/2014/main" id="{BF8769F9-15DE-4E95-9F44-8727339BFE02}"/>
                </a:ext>
              </a:extLst>
            </p:cNvPr>
            <p:cNvSpPr/>
            <p:nvPr/>
          </p:nvSpPr>
          <p:spPr>
            <a:xfrm>
              <a:off x="11117437" y="4656932"/>
              <a:ext cx="46731" cy="30527"/>
            </a:xfrm>
            <a:custGeom>
              <a:avLst/>
              <a:gdLst>
                <a:gd name="connsiteX0" fmla="*/ 4032 w 46731"/>
                <a:gd name="connsiteY0" fmla="*/ 0 h 30527"/>
                <a:gd name="connsiteX1" fmla="*/ 41052 w 46731"/>
                <a:gd name="connsiteY1" fmla="*/ 18327 h 30527"/>
                <a:gd name="connsiteX2" fmla="*/ 45084 w 46731"/>
                <a:gd name="connsiteY2" fmla="*/ 27857 h 30527"/>
                <a:gd name="connsiteX3" fmla="*/ 34455 w 46731"/>
                <a:gd name="connsiteY3" fmla="*/ 29690 h 30527"/>
                <a:gd name="connsiteX4" fmla="*/ 0 w 46731"/>
                <a:gd name="connsiteY4" fmla="*/ 4032 h 30527"/>
                <a:gd name="connsiteX5" fmla="*/ 4032 w 46731"/>
                <a:gd name="connsiteY5" fmla="*/ 0 h 3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31" h="30527">
                  <a:moveTo>
                    <a:pt x="4032" y="0"/>
                  </a:moveTo>
                  <a:cubicBezTo>
                    <a:pt x="19060" y="367"/>
                    <a:pt x="35921" y="-2932"/>
                    <a:pt x="41052" y="18327"/>
                  </a:cubicBezTo>
                  <a:cubicBezTo>
                    <a:pt x="41785" y="21626"/>
                    <a:pt x="50216" y="22359"/>
                    <a:pt x="45084" y="27857"/>
                  </a:cubicBezTo>
                  <a:cubicBezTo>
                    <a:pt x="42518" y="30789"/>
                    <a:pt x="37754" y="31156"/>
                    <a:pt x="34455" y="29690"/>
                  </a:cubicBezTo>
                  <a:cubicBezTo>
                    <a:pt x="21259" y="23458"/>
                    <a:pt x="0" y="27490"/>
                    <a:pt x="0" y="4032"/>
                  </a:cubicBezTo>
                  <a:cubicBezTo>
                    <a:pt x="1466" y="2566"/>
                    <a:pt x="2566" y="1100"/>
                    <a:pt x="4032" y="0"/>
                  </a:cubicBezTo>
                  <a:close/>
                </a:path>
              </a:pathLst>
            </a:custGeom>
            <a:solidFill>
              <a:srgbClr val="A484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31" name="Freeform: Shape 25530">
              <a:extLst>
                <a:ext uri="{FF2B5EF4-FFF2-40B4-BE49-F238E27FC236}">
                  <a16:creationId xmlns:a16="http://schemas.microsoft.com/office/drawing/2014/main" id="{11D85D22-1D97-46C6-843D-D6735BB80975}"/>
                </a:ext>
              </a:extLst>
            </p:cNvPr>
            <p:cNvSpPr/>
            <p:nvPr/>
          </p:nvSpPr>
          <p:spPr>
            <a:xfrm>
              <a:off x="10452170" y="6531613"/>
              <a:ext cx="217723" cy="202808"/>
            </a:xfrm>
            <a:custGeom>
              <a:avLst/>
              <a:gdLst>
                <a:gd name="connsiteX0" fmla="*/ 8064 w 217723"/>
                <a:gd name="connsiteY0" fmla="*/ 109393 h 202808"/>
                <a:gd name="connsiteX1" fmla="*/ 19793 w 217723"/>
                <a:gd name="connsiteY1" fmla="*/ 63209 h 202808"/>
                <a:gd name="connsiteX2" fmla="*/ 20160 w 217723"/>
                <a:gd name="connsiteY2" fmla="*/ 50014 h 202808"/>
                <a:gd name="connsiteX3" fmla="*/ 21626 w 217723"/>
                <a:gd name="connsiteY3" fmla="*/ 38284 h 202808"/>
                <a:gd name="connsiteX4" fmla="*/ 17960 w 217723"/>
                <a:gd name="connsiteY4" fmla="*/ 28388 h 202808"/>
                <a:gd name="connsiteX5" fmla="*/ 0 w 217723"/>
                <a:gd name="connsiteY5" fmla="*/ 17025 h 202808"/>
                <a:gd name="connsiteX6" fmla="*/ 10263 w 217723"/>
                <a:gd name="connsiteY6" fmla="*/ 9694 h 202808"/>
                <a:gd name="connsiteX7" fmla="*/ 34088 w 217723"/>
                <a:gd name="connsiteY7" fmla="*/ 3097 h 202808"/>
                <a:gd name="connsiteX8" fmla="*/ 39586 w 217723"/>
                <a:gd name="connsiteY8" fmla="*/ 42683 h 202808"/>
                <a:gd name="connsiteX9" fmla="*/ 46550 w 217723"/>
                <a:gd name="connsiteY9" fmla="*/ 69440 h 202808"/>
                <a:gd name="connsiteX10" fmla="*/ 66710 w 217723"/>
                <a:gd name="connsiteY10" fmla="*/ 67241 h 202808"/>
                <a:gd name="connsiteX11" fmla="*/ 73674 w 217723"/>
                <a:gd name="connsiteY11" fmla="*/ 61376 h 202808"/>
                <a:gd name="connsiteX12" fmla="*/ 78073 w 217723"/>
                <a:gd name="connsiteY12" fmla="*/ 50746 h 202808"/>
                <a:gd name="connsiteX13" fmla="*/ 67810 w 217723"/>
                <a:gd name="connsiteY13" fmla="*/ 48547 h 202808"/>
                <a:gd name="connsiteX14" fmla="*/ 56447 w 217723"/>
                <a:gd name="connsiteY14" fmla="*/ 42316 h 202808"/>
                <a:gd name="connsiteX15" fmla="*/ 64511 w 217723"/>
                <a:gd name="connsiteY15" fmla="*/ 30220 h 202808"/>
                <a:gd name="connsiteX16" fmla="*/ 88702 w 217723"/>
                <a:gd name="connsiteY16" fmla="*/ 36452 h 202808"/>
                <a:gd name="connsiteX17" fmla="*/ 106296 w 217723"/>
                <a:gd name="connsiteY17" fmla="*/ 33886 h 202808"/>
                <a:gd name="connsiteX18" fmla="*/ 106296 w 217723"/>
                <a:gd name="connsiteY18" fmla="*/ 33886 h 202808"/>
                <a:gd name="connsiteX19" fmla="*/ 124990 w 217723"/>
                <a:gd name="connsiteY19" fmla="*/ 61376 h 202808"/>
                <a:gd name="connsiteX20" fmla="*/ 127555 w 217723"/>
                <a:gd name="connsiteY20" fmla="*/ 95464 h 202808"/>
                <a:gd name="connsiteX21" fmla="*/ 134520 w 217723"/>
                <a:gd name="connsiteY21" fmla="*/ 119289 h 202808"/>
                <a:gd name="connsiteX22" fmla="*/ 136719 w 217723"/>
                <a:gd name="connsiteY22" fmla="*/ 145680 h 202808"/>
                <a:gd name="connsiteX23" fmla="*/ 140018 w 217723"/>
                <a:gd name="connsiteY23" fmla="*/ 156310 h 202808"/>
                <a:gd name="connsiteX24" fmla="*/ 194265 w 217723"/>
                <a:gd name="connsiteY24" fmla="*/ 169505 h 202808"/>
                <a:gd name="connsiteX25" fmla="*/ 217724 w 217723"/>
                <a:gd name="connsiteY25" fmla="*/ 185999 h 202808"/>
                <a:gd name="connsiteX26" fmla="*/ 201230 w 217723"/>
                <a:gd name="connsiteY26" fmla="*/ 188932 h 202808"/>
                <a:gd name="connsiteX27" fmla="*/ 127922 w 217723"/>
                <a:gd name="connsiteY27" fmla="*/ 200294 h 202808"/>
                <a:gd name="connsiteX28" fmla="*/ 103730 w 217723"/>
                <a:gd name="connsiteY28" fmla="*/ 196629 h 202808"/>
                <a:gd name="connsiteX29" fmla="*/ 74407 w 217723"/>
                <a:gd name="connsiteY29" fmla="*/ 170238 h 202808"/>
                <a:gd name="connsiteX30" fmla="*/ 43252 w 217723"/>
                <a:gd name="connsiteY30" fmla="*/ 143114 h 202808"/>
                <a:gd name="connsiteX31" fmla="*/ 34455 w 217723"/>
                <a:gd name="connsiteY31" fmla="*/ 128086 h 202808"/>
                <a:gd name="connsiteX32" fmla="*/ 8064 w 217723"/>
                <a:gd name="connsiteY32" fmla="*/ 109393 h 20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7723" h="202808">
                  <a:moveTo>
                    <a:pt x="8064" y="109393"/>
                  </a:moveTo>
                  <a:cubicBezTo>
                    <a:pt x="8064" y="92898"/>
                    <a:pt x="9897" y="77137"/>
                    <a:pt x="19793" y="63209"/>
                  </a:cubicBezTo>
                  <a:cubicBezTo>
                    <a:pt x="22359" y="59177"/>
                    <a:pt x="25658" y="54045"/>
                    <a:pt x="20160" y="50014"/>
                  </a:cubicBezTo>
                  <a:cubicBezTo>
                    <a:pt x="12829" y="44882"/>
                    <a:pt x="11363" y="41950"/>
                    <a:pt x="21626" y="38284"/>
                  </a:cubicBezTo>
                  <a:cubicBezTo>
                    <a:pt x="24925" y="37185"/>
                    <a:pt x="24925" y="26921"/>
                    <a:pt x="17960" y="28388"/>
                  </a:cubicBezTo>
                  <a:cubicBezTo>
                    <a:pt x="5132" y="31320"/>
                    <a:pt x="7331" y="17758"/>
                    <a:pt x="0" y="17025"/>
                  </a:cubicBezTo>
                  <a:cubicBezTo>
                    <a:pt x="1100" y="9328"/>
                    <a:pt x="8064" y="12993"/>
                    <a:pt x="10263" y="9694"/>
                  </a:cubicBezTo>
                  <a:cubicBezTo>
                    <a:pt x="16128" y="531"/>
                    <a:pt x="24925" y="-3135"/>
                    <a:pt x="34088" y="3097"/>
                  </a:cubicBezTo>
                  <a:cubicBezTo>
                    <a:pt x="43985" y="9694"/>
                    <a:pt x="44351" y="32053"/>
                    <a:pt x="39586" y="42683"/>
                  </a:cubicBezTo>
                  <a:cubicBezTo>
                    <a:pt x="35188" y="51846"/>
                    <a:pt x="40686" y="62476"/>
                    <a:pt x="46550" y="69440"/>
                  </a:cubicBezTo>
                  <a:cubicBezTo>
                    <a:pt x="51315" y="74938"/>
                    <a:pt x="61212" y="81902"/>
                    <a:pt x="66710" y="67241"/>
                  </a:cubicBezTo>
                  <a:cubicBezTo>
                    <a:pt x="67810" y="64675"/>
                    <a:pt x="70742" y="62109"/>
                    <a:pt x="73674" y="61376"/>
                  </a:cubicBezTo>
                  <a:cubicBezTo>
                    <a:pt x="80272" y="59543"/>
                    <a:pt x="78806" y="54045"/>
                    <a:pt x="78073" y="50746"/>
                  </a:cubicBezTo>
                  <a:cubicBezTo>
                    <a:pt x="76607" y="45248"/>
                    <a:pt x="72208" y="45615"/>
                    <a:pt x="67810" y="48547"/>
                  </a:cubicBezTo>
                  <a:cubicBezTo>
                    <a:pt x="60479" y="53679"/>
                    <a:pt x="56813" y="48181"/>
                    <a:pt x="56447" y="42316"/>
                  </a:cubicBezTo>
                  <a:cubicBezTo>
                    <a:pt x="56447" y="37918"/>
                    <a:pt x="53148" y="28388"/>
                    <a:pt x="64511" y="30220"/>
                  </a:cubicBezTo>
                  <a:cubicBezTo>
                    <a:pt x="72575" y="31320"/>
                    <a:pt x="82838" y="21424"/>
                    <a:pt x="88702" y="36452"/>
                  </a:cubicBezTo>
                  <a:cubicBezTo>
                    <a:pt x="90169" y="40117"/>
                    <a:pt x="101165" y="41216"/>
                    <a:pt x="106296" y="33886"/>
                  </a:cubicBezTo>
                  <a:lnTo>
                    <a:pt x="106296" y="33886"/>
                  </a:lnTo>
                  <a:cubicBezTo>
                    <a:pt x="113260" y="42683"/>
                    <a:pt x="115826" y="53312"/>
                    <a:pt x="124990" y="61376"/>
                  </a:cubicBezTo>
                  <a:cubicBezTo>
                    <a:pt x="134520" y="69807"/>
                    <a:pt x="127922" y="84102"/>
                    <a:pt x="127555" y="95464"/>
                  </a:cubicBezTo>
                  <a:cubicBezTo>
                    <a:pt x="127189" y="104994"/>
                    <a:pt x="127922" y="111958"/>
                    <a:pt x="134520" y="119289"/>
                  </a:cubicBezTo>
                  <a:cubicBezTo>
                    <a:pt x="141484" y="126987"/>
                    <a:pt x="146615" y="136150"/>
                    <a:pt x="136719" y="145680"/>
                  </a:cubicBezTo>
                  <a:cubicBezTo>
                    <a:pt x="130488" y="151911"/>
                    <a:pt x="135619" y="153744"/>
                    <a:pt x="140018" y="156310"/>
                  </a:cubicBezTo>
                  <a:cubicBezTo>
                    <a:pt x="156879" y="165473"/>
                    <a:pt x="172640" y="176469"/>
                    <a:pt x="194265" y="169505"/>
                  </a:cubicBezTo>
                  <a:cubicBezTo>
                    <a:pt x="204895" y="166206"/>
                    <a:pt x="216624" y="175736"/>
                    <a:pt x="217724" y="185999"/>
                  </a:cubicBezTo>
                  <a:cubicBezTo>
                    <a:pt x="212592" y="188932"/>
                    <a:pt x="206728" y="188932"/>
                    <a:pt x="201230" y="188932"/>
                  </a:cubicBezTo>
                  <a:cubicBezTo>
                    <a:pt x="175939" y="188565"/>
                    <a:pt x="151014" y="188932"/>
                    <a:pt x="127922" y="200294"/>
                  </a:cubicBezTo>
                  <a:cubicBezTo>
                    <a:pt x="119125" y="204693"/>
                    <a:pt x="110695" y="203227"/>
                    <a:pt x="103730" y="196629"/>
                  </a:cubicBezTo>
                  <a:cubicBezTo>
                    <a:pt x="94200" y="187466"/>
                    <a:pt x="83204" y="180135"/>
                    <a:pt x="74407" y="170238"/>
                  </a:cubicBezTo>
                  <a:cubicBezTo>
                    <a:pt x="65977" y="159242"/>
                    <a:pt x="57913" y="147513"/>
                    <a:pt x="43252" y="143114"/>
                  </a:cubicBezTo>
                  <a:cubicBezTo>
                    <a:pt x="37387" y="139815"/>
                    <a:pt x="31156" y="136883"/>
                    <a:pt x="34455" y="128086"/>
                  </a:cubicBezTo>
                  <a:cubicBezTo>
                    <a:pt x="25658" y="121122"/>
                    <a:pt x="14662" y="118190"/>
                    <a:pt x="8064" y="109393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32" name="Freeform: Shape 25531">
              <a:extLst>
                <a:ext uri="{FF2B5EF4-FFF2-40B4-BE49-F238E27FC236}">
                  <a16:creationId xmlns:a16="http://schemas.microsoft.com/office/drawing/2014/main" id="{356CD6BF-417C-49D5-BAF7-9D58AC30292D}"/>
                </a:ext>
              </a:extLst>
            </p:cNvPr>
            <p:cNvSpPr/>
            <p:nvPr/>
          </p:nvSpPr>
          <p:spPr>
            <a:xfrm>
              <a:off x="10410072" y="6659700"/>
              <a:ext cx="121780" cy="273081"/>
            </a:xfrm>
            <a:custGeom>
              <a:avLst/>
              <a:gdLst>
                <a:gd name="connsiteX0" fmla="*/ 75819 w 121780"/>
                <a:gd name="connsiteY0" fmla="*/ 0 h 273081"/>
                <a:gd name="connsiteX1" fmla="*/ 87549 w 121780"/>
                <a:gd name="connsiteY1" fmla="*/ 11729 h 273081"/>
                <a:gd name="connsiteX2" fmla="*/ 87549 w 121780"/>
                <a:gd name="connsiteY2" fmla="*/ 16494 h 273081"/>
                <a:gd name="connsiteX3" fmla="*/ 54927 w 121780"/>
                <a:gd name="connsiteY3" fmla="*/ 26024 h 273081"/>
                <a:gd name="connsiteX4" fmla="*/ 57126 w 121780"/>
                <a:gd name="connsiteY4" fmla="*/ 42885 h 273081"/>
                <a:gd name="connsiteX5" fmla="*/ 45397 w 121780"/>
                <a:gd name="connsiteY5" fmla="*/ 54614 h 273081"/>
                <a:gd name="connsiteX6" fmla="*/ 82417 w 121780"/>
                <a:gd name="connsiteY6" fmla="*/ 81005 h 273081"/>
                <a:gd name="connsiteX7" fmla="*/ 94146 w 121780"/>
                <a:gd name="connsiteY7" fmla="*/ 124990 h 273081"/>
                <a:gd name="connsiteX8" fmla="*/ 90481 w 121780"/>
                <a:gd name="connsiteY8" fmla="*/ 131221 h 273081"/>
                <a:gd name="connsiteX9" fmla="*/ 86082 w 121780"/>
                <a:gd name="connsiteY9" fmla="*/ 157245 h 273081"/>
                <a:gd name="connsiteX10" fmla="*/ 82050 w 121780"/>
                <a:gd name="connsiteY10" fmla="*/ 183636 h 273081"/>
                <a:gd name="connsiteX11" fmla="*/ 92314 w 121780"/>
                <a:gd name="connsiteY11" fmla="*/ 221756 h 273081"/>
                <a:gd name="connsiteX12" fmla="*/ 119437 w 121780"/>
                <a:gd name="connsiteY12" fmla="*/ 254378 h 273081"/>
                <a:gd name="connsiteX13" fmla="*/ 121637 w 121780"/>
                <a:gd name="connsiteY13" fmla="*/ 261342 h 273081"/>
                <a:gd name="connsiteX14" fmla="*/ 120904 w 121780"/>
                <a:gd name="connsiteY14" fmla="*/ 268673 h 273081"/>
                <a:gd name="connsiteX15" fmla="*/ 110274 w 121780"/>
                <a:gd name="connsiteY15" fmla="*/ 269406 h 273081"/>
                <a:gd name="connsiteX16" fmla="*/ 84250 w 121780"/>
                <a:gd name="connsiteY16" fmla="*/ 255477 h 273081"/>
                <a:gd name="connsiteX17" fmla="*/ 82417 w 121780"/>
                <a:gd name="connsiteY17" fmla="*/ 252912 h 273081"/>
                <a:gd name="connsiteX18" fmla="*/ 69588 w 121780"/>
                <a:gd name="connsiteY18" fmla="*/ 231652 h 273081"/>
                <a:gd name="connsiteX19" fmla="*/ 64823 w 121780"/>
                <a:gd name="connsiteY19" fmla="*/ 210027 h 273081"/>
                <a:gd name="connsiteX20" fmla="*/ 39165 w 121780"/>
                <a:gd name="connsiteY20" fmla="*/ 209660 h 273081"/>
                <a:gd name="connsiteX21" fmla="*/ 38066 w 121780"/>
                <a:gd name="connsiteY21" fmla="*/ 193899 h 273081"/>
                <a:gd name="connsiteX22" fmla="*/ 33667 w 121780"/>
                <a:gd name="connsiteY22" fmla="*/ 177405 h 273081"/>
                <a:gd name="connsiteX23" fmla="*/ 32201 w 121780"/>
                <a:gd name="connsiteY23" fmla="*/ 174472 h 273081"/>
                <a:gd name="connsiteX24" fmla="*/ 12775 w 121780"/>
                <a:gd name="connsiteY24" fmla="*/ 125356 h 273081"/>
                <a:gd name="connsiteX25" fmla="*/ 13508 w 121780"/>
                <a:gd name="connsiteY25" fmla="*/ 118392 h 273081"/>
                <a:gd name="connsiteX26" fmla="*/ 19372 w 121780"/>
                <a:gd name="connsiteY26" fmla="*/ 108129 h 273081"/>
                <a:gd name="connsiteX27" fmla="*/ 20105 w 121780"/>
                <a:gd name="connsiteY27" fmla="*/ 94200 h 273081"/>
                <a:gd name="connsiteX28" fmla="*/ 3978 w 121780"/>
                <a:gd name="connsiteY28" fmla="*/ 101898 h 273081"/>
                <a:gd name="connsiteX29" fmla="*/ 19739 w 121780"/>
                <a:gd name="connsiteY29" fmla="*/ 37020 h 273081"/>
                <a:gd name="connsiteX30" fmla="*/ 24137 w 121780"/>
                <a:gd name="connsiteY30" fmla="*/ 33355 h 273081"/>
                <a:gd name="connsiteX31" fmla="*/ 38066 w 121780"/>
                <a:gd name="connsiteY31" fmla="*/ 20526 h 273081"/>
                <a:gd name="connsiteX32" fmla="*/ 54927 w 121780"/>
                <a:gd name="connsiteY32" fmla="*/ 4765 h 273081"/>
                <a:gd name="connsiteX33" fmla="*/ 75819 w 121780"/>
                <a:gd name="connsiteY33" fmla="*/ 0 h 27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780" h="273081">
                  <a:moveTo>
                    <a:pt x="75819" y="0"/>
                  </a:moveTo>
                  <a:cubicBezTo>
                    <a:pt x="76919" y="6598"/>
                    <a:pt x="80951" y="10630"/>
                    <a:pt x="87549" y="11729"/>
                  </a:cubicBezTo>
                  <a:cubicBezTo>
                    <a:pt x="88648" y="13195"/>
                    <a:pt x="88648" y="15028"/>
                    <a:pt x="87549" y="16494"/>
                  </a:cubicBezTo>
                  <a:cubicBezTo>
                    <a:pt x="79485" y="26024"/>
                    <a:pt x="68122" y="26391"/>
                    <a:pt x="54927" y="26024"/>
                  </a:cubicBezTo>
                  <a:cubicBezTo>
                    <a:pt x="54927" y="31889"/>
                    <a:pt x="60058" y="37020"/>
                    <a:pt x="57126" y="42885"/>
                  </a:cubicBezTo>
                  <a:cubicBezTo>
                    <a:pt x="54560" y="48750"/>
                    <a:pt x="51261" y="53148"/>
                    <a:pt x="45397" y="54614"/>
                  </a:cubicBezTo>
                  <a:cubicBezTo>
                    <a:pt x="60058" y="60112"/>
                    <a:pt x="64090" y="80638"/>
                    <a:pt x="82417" y="81005"/>
                  </a:cubicBezTo>
                  <a:cubicBezTo>
                    <a:pt x="83883" y="81005"/>
                    <a:pt x="94879" y="123157"/>
                    <a:pt x="94146" y="124990"/>
                  </a:cubicBezTo>
                  <a:cubicBezTo>
                    <a:pt x="93413" y="127189"/>
                    <a:pt x="91947" y="129755"/>
                    <a:pt x="90481" y="131221"/>
                  </a:cubicBezTo>
                  <a:cubicBezTo>
                    <a:pt x="82784" y="138918"/>
                    <a:pt x="83517" y="148082"/>
                    <a:pt x="86082" y="157245"/>
                  </a:cubicBezTo>
                  <a:cubicBezTo>
                    <a:pt x="88648" y="166409"/>
                    <a:pt x="91214" y="175939"/>
                    <a:pt x="82050" y="183636"/>
                  </a:cubicBezTo>
                  <a:cubicBezTo>
                    <a:pt x="96345" y="190234"/>
                    <a:pt x="96345" y="190234"/>
                    <a:pt x="92314" y="221756"/>
                  </a:cubicBezTo>
                  <a:cubicBezTo>
                    <a:pt x="111740" y="222856"/>
                    <a:pt x="116139" y="227987"/>
                    <a:pt x="119437" y="254378"/>
                  </a:cubicBezTo>
                  <a:cubicBezTo>
                    <a:pt x="120904" y="256577"/>
                    <a:pt x="121270" y="258776"/>
                    <a:pt x="121637" y="261342"/>
                  </a:cubicBezTo>
                  <a:cubicBezTo>
                    <a:pt x="122003" y="263908"/>
                    <a:pt x="121637" y="266107"/>
                    <a:pt x="120904" y="268673"/>
                  </a:cubicBezTo>
                  <a:cubicBezTo>
                    <a:pt x="117971" y="276004"/>
                    <a:pt x="114306" y="272705"/>
                    <a:pt x="110274" y="269406"/>
                  </a:cubicBezTo>
                  <a:cubicBezTo>
                    <a:pt x="98178" y="271239"/>
                    <a:pt x="98545" y="249979"/>
                    <a:pt x="84250" y="255477"/>
                  </a:cubicBezTo>
                  <a:cubicBezTo>
                    <a:pt x="83883" y="255477"/>
                    <a:pt x="82417" y="252912"/>
                    <a:pt x="82417" y="252912"/>
                  </a:cubicBezTo>
                  <a:cubicBezTo>
                    <a:pt x="99278" y="233485"/>
                    <a:pt x="75086" y="233852"/>
                    <a:pt x="69588" y="231652"/>
                  </a:cubicBezTo>
                  <a:cubicBezTo>
                    <a:pt x="55293" y="225788"/>
                    <a:pt x="56393" y="219557"/>
                    <a:pt x="64823" y="210027"/>
                  </a:cubicBezTo>
                  <a:cubicBezTo>
                    <a:pt x="55660" y="205628"/>
                    <a:pt x="47229" y="209294"/>
                    <a:pt x="39165" y="209660"/>
                  </a:cubicBezTo>
                  <a:cubicBezTo>
                    <a:pt x="35133" y="204529"/>
                    <a:pt x="37333" y="199397"/>
                    <a:pt x="38066" y="193899"/>
                  </a:cubicBezTo>
                  <a:cubicBezTo>
                    <a:pt x="38799" y="188401"/>
                    <a:pt x="48695" y="178871"/>
                    <a:pt x="33667" y="177405"/>
                  </a:cubicBezTo>
                  <a:cubicBezTo>
                    <a:pt x="32934" y="177405"/>
                    <a:pt x="31835" y="175205"/>
                    <a:pt x="32201" y="174472"/>
                  </a:cubicBezTo>
                  <a:cubicBezTo>
                    <a:pt x="40265" y="152480"/>
                    <a:pt x="22305" y="140384"/>
                    <a:pt x="12775" y="125356"/>
                  </a:cubicBezTo>
                  <a:cubicBezTo>
                    <a:pt x="10942" y="122057"/>
                    <a:pt x="9842" y="118392"/>
                    <a:pt x="13508" y="118392"/>
                  </a:cubicBezTo>
                  <a:cubicBezTo>
                    <a:pt x="23404" y="118758"/>
                    <a:pt x="24137" y="116193"/>
                    <a:pt x="19372" y="108129"/>
                  </a:cubicBezTo>
                  <a:cubicBezTo>
                    <a:pt x="17173" y="104097"/>
                    <a:pt x="28536" y="98599"/>
                    <a:pt x="20105" y="94200"/>
                  </a:cubicBezTo>
                  <a:cubicBezTo>
                    <a:pt x="13141" y="90535"/>
                    <a:pt x="9842" y="99699"/>
                    <a:pt x="3978" y="101898"/>
                  </a:cubicBezTo>
                  <a:cubicBezTo>
                    <a:pt x="-3720" y="76973"/>
                    <a:pt x="-1154" y="54981"/>
                    <a:pt x="19739" y="37020"/>
                  </a:cubicBezTo>
                  <a:cubicBezTo>
                    <a:pt x="21205" y="35921"/>
                    <a:pt x="20105" y="30789"/>
                    <a:pt x="24137" y="33355"/>
                  </a:cubicBezTo>
                  <a:cubicBezTo>
                    <a:pt x="43564" y="45084"/>
                    <a:pt x="30735" y="21992"/>
                    <a:pt x="38066" y="20526"/>
                  </a:cubicBezTo>
                  <a:cubicBezTo>
                    <a:pt x="33667" y="4765"/>
                    <a:pt x="48695" y="1833"/>
                    <a:pt x="54927" y="4765"/>
                  </a:cubicBezTo>
                  <a:cubicBezTo>
                    <a:pt x="65190" y="10630"/>
                    <a:pt x="69588" y="4032"/>
                    <a:pt x="75819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33" name="Freeform: Shape 25532">
              <a:extLst>
                <a:ext uri="{FF2B5EF4-FFF2-40B4-BE49-F238E27FC236}">
                  <a16:creationId xmlns:a16="http://schemas.microsoft.com/office/drawing/2014/main" id="{A89D3514-12F9-41FD-B83F-85179C2BA55C}"/>
                </a:ext>
              </a:extLst>
            </p:cNvPr>
            <p:cNvSpPr/>
            <p:nvPr/>
          </p:nvSpPr>
          <p:spPr>
            <a:xfrm>
              <a:off x="10425732" y="6880722"/>
              <a:ext cx="19820" cy="24543"/>
            </a:xfrm>
            <a:custGeom>
              <a:avLst/>
              <a:gdLst>
                <a:gd name="connsiteX0" fmla="*/ 19473 w 19820"/>
                <a:gd name="connsiteY0" fmla="*/ 0 h 24543"/>
                <a:gd name="connsiteX1" fmla="*/ 12143 w 19820"/>
                <a:gd name="connsiteY1" fmla="*/ 18694 h 24543"/>
                <a:gd name="connsiteX2" fmla="*/ 2613 w 19820"/>
                <a:gd name="connsiteY2" fmla="*/ 23092 h 24543"/>
                <a:gd name="connsiteX3" fmla="*/ 5912 w 19820"/>
                <a:gd name="connsiteY3" fmla="*/ 11363 h 24543"/>
                <a:gd name="connsiteX4" fmla="*/ 19473 w 19820"/>
                <a:gd name="connsiteY4" fmla="*/ 0 h 2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20" h="24543">
                  <a:moveTo>
                    <a:pt x="19473" y="0"/>
                  </a:moveTo>
                  <a:cubicBezTo>
                    <a:pt x="21306" y="7697"/>
                    <a:pt x="15442" y="12829"/>
                    <a:pt x="12143" y="18694"/>
                  </a:cubicBezTo>
                  <a:cubicBezTo>
                    <a:pt x="8477" y="19427"/>
                    <a:pt x="7378" y="27857"/>
                    <a:pt x="2613" y="23092"/>
                  </a:cubicBezTo>
                  <a:cubicBezTo>
                    <a:pt x="413" y="20893"/>
                    <a:pt x="-3252" y="14662"/>
                    <a:pt x="5912" y="11363"/>
                  </a:cubicBezTo>
                  <a:cubicBezTo>
                    <a:pt x="9577" y="10263"/>
                    <a:pt x="12509" y="1466"/>
                    <a:pt x="19473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34" name="Freeform: Shape 25533">
              <a:extLst>
                <a:ext uri="{FF2B5EF4-FFF2-40B4-BE49-F238E27FC236}">
                  <a16:creationId xmlns:a16="http://schemas.microsoft.com/office/drawing/2014/main" id="{53B0CBE8-0BDD-430A-BD26-7D03CEB75AE5}"/>
                </a:ext>
              </a:extLst>
            </p:cNvPr>
            <p:cNvSpPr/>
            <p:nvPr/>
          </p:nvSpPr>
          <p:spPr>
            <a:xfrm>
              <a:off x="10437875" y="6593722"/>
              <a:ext cx="8996" cy="20892"/>
            </a:xfrm>
            <a:custGeom>
              <a:avLst/>
              <a:gdLst>
                <a:gd name="connsiteX0" fmla="*/ 0 w 8996"/>
                <a:gd name="connsiteY0" fmla="*/ 13195 h 20892"/>
                <a:gd name="connsiteX1" fmla="*/ 8430 w 8996"/>
                <a:gd name="connsiteY1" fmla="*/ 0 h 20892"/>
                <a:gd name="connsiteX2" fmla="*/ 7331 w 8996"/>
                <a:gd name="connsiteY2" fmla="*/ 20893 h 20892"/>
                <a:gd name="connsiteX3" fmla="*/ 0 w 8996"/>
                <a:gd name="connsiteY3" fmla="*/ 13195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6" h="20892">
                  <a:moveTo>
                    <a:pt x="0" y="13195"/>
                  </a:moveTo>
                  <a:cubicBezTo>
                    <a:pt x="1100" y="8064"/>
                    <a:pt x="1100" y="2566"/>
                    <a:pt x="8430" y="0"/>
                  </a:cubicBezTo>
                  <a:cubicBezTo>
                    <a:pt x="8430" y="7698"/>
                    <a:pt x="10263" y="14295"/>
                    <a:pt x="7331" y="20893"/>
                  </a:cubicBezTo>
                  <a:cubicBezTo>
                    <a:pt x="5132" y="18327"/>
                    <a:pt x="2566" y="15761"/>
                    <a:pt x="0" y="13195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35" name="Freeform: Shape 25534">
              <a:extLst>
                <a:ext uri="{FF2B5EF4-FFF2-40B4-BE49-F238E27FC236}">
                  <a16:creationId xmlns:a16="http://schemas.microsoft.com/office/drawing/2014/main" id="{F60D1BF8-8E80-47E8-800C-5C8670EAF7CE}"/>
                </a:ext>
              </a:extLst>
            </p:cNvPr>
            <p:cNvSpPr/>
            <p:nvPr/>
          </p:nvSpPr>
          <p:spPr>
            <a:xfrm>
              <a:off x="10593571" y="6710685"/>
              <a:ext cx="256790" cy="274686"/>
            </a:xfrm>
            <a:custGeom>
              <a:avLst/>
              <a:gdLst>
                <a:gd name="connsiteX0" fmla="*/ 57996 w 256790"/>
                <a:gd name="connsiteY0" fmla="*/ 5462 h 274686"/>
                <a:gd name="connsiteX1" fmla="*/ 77056 w 256790"/>
                <a:gd name="connsiteY1" fmla="*/ 3995 h 274686"/>
                <a:gd name="connsiteX2" fmla="*/ 92817 w 256790"/>
                <a:gd name="connsiteY2" fmla="*/ 697 h 274686"/>
                <a:gd name="connsiteX3" fmla="*/ 166124 w 256790"/>
                <a:gd name="connsiteY3" fmla="*/ 9127 h 274686"/>
                <a:gd name="connsiteX4" fmla="*/ 207177 w 256790"/>
                <a:gd name="connsiteY4" fmla="*/ 19024 h 274686"/>
                <a:gd name="connsiteX5" fmla="*/ 244930 w 256790"/>
                <a:gd name="connsiteY5" fmla="*/ 32219 h 274686"/>
                <a:gd name="connsiteX6" fmla="*/ 246396 w 256790"/>
                <a:gd name="connsiteY6" fmla="*/ 38817 h 274686"/>
                <a:gd name="connsiteX7" fmla="*/ 248596 w 256790"/>
                <a:gd name="connsiteY7" fmla="*/ 52012 h 274686"/>
                <a:gd name="connsiteX8" fmla="*/ 253361 w 256790"/>
                <a:gd name="connsiteY8" fmla="*/ 60809 h 274686"/>
                <a:gd name="connsiteX9" fmla="*/ 244564 w 256790"/>
                <a:gd name="connsiteY9" fmla="*/ 67040 h 274686"/>
                <a:gd name="connsiteX10" fmla="*/ 236500 w 256790"/>
                <a:gd name="connsiteY10" fmla="*/ 78036 h 274686"/>
                <a:gd name="connsiteX11" fmla="*/ 236133 w 256790"/>
                <a:gd name="connsiteY11" fmla="*/ 81702 h 274686"/>
                <a:gd name="connsiteX12" fmla="*/ 210842 w 256790"/>
                <a:gd name="connsiteY12" fmla="*/ 123121 h 274686"/>
                <a:gd name="connsiteX13" fmla="*/ 201679 w 256790"/>
                <a:gd name="connsiteY13" fmla="*/ 122021 h 274686"/>
                <a:gd name="connsiteX14" fmla="*/ 192149 w 256790"/>
                <a:gd name="connsiteY14" fmla="*/ 100029 h 274686"/>
                <a:gd name="connsiteX15" fmla="*/ 180419 w 256790"/>
                <a:gd name="connsiteY15" fmla="*/ 142181 h 274686"/>
                <a:gd name="connsiteX16" fmla="*/ 187384 w 256790"/>
                <a:gd name="connsiteY16" fmla="*/ 137782 h 274686"/>
                <a:gd name="connsiteX17" fmla="*/ 200579 w 256790"/>
                <a:gd name="connsiteY17" fmla="*/ 135949 h 274686"/>
                <a:gd name="connsiteX18" fmla="*/ 201312 w 256790"/>
                <a:gd name="connsiteY18" fmla="*/ 149511 h 274686"/>
                <a:gd name="connsiteX19" fmla="*/ 195081 w 256790"/>
                <a:gd name="connsiteY19" fmla="*/ 169305 h 274686"/>
                <a:gd name="connsiteX20" fmla="*/ 196181 w 256790"/>
                <a:gd name="connsiteY20" fmla="*/ 168938 h 274686"/>
                <a:gd name="connsiteX21" fmla="*/ 195448 w 256790"/>
                <a:gd name="connsiteY21" fmla="*/ 168205 h 274686"/>
                <a:gd name="connsiteX22" fmla="*/ 197647 w 256790"/>
                <a:gd name="connsiteY22" fmla="*/ 157209 h 274686"/>
                <a:gd name="connsiteX23" fmla="*/ 205344 w 256790"/>
                <a:gd name="connsiteY23" fmla="*/ 136316 h 274686"/>
                <a:gd name="connsiteX24" fmla="*/ 215607 w 256790"/>
                <a:gd name="connsiteY24" fmla="*/ 126053 h 274686"/>
                <a:gd name="connsiteX25" fmla="*/ 224771 w 256790"/>
                <a:gd name="connsiteY25" fmla="*/ 134483 h 274686"/>
                <a:gd name="connsiteX26" fmla="*/ 220739 w 256790"/>
                <a:gd name="connsiteY26" fmla="*/ 158675 h 274686"/>
                <a:gd name="connsiteX27" fmla="*/ 243464 w 256790"/>
                <a:gd name="connsiteY27" fmla="*/ 155010 h 274686"/>
                <a:gd name="connsiteX28" fmla="*/ 242731 w 256790"/>
                <a:gd name="connsiteY28" fmla="*/ 169305 h 274686"/>
                <a:gd name="connsiteX29" fmla="*/ 222205 w 256790"/>
                <a:gd name="connsiteY29" fmla="*/ 194962 h 274686"/>
                <a:gd name="connsiteX30" fmla="*/ 243098 w 256790"/>
                <a:gd name="connsiteY30" fmla="*/ 168571 h 274686"/>
                <a:gd name="connsiteX31" fmla="*/ 253727 w 256790"/>
                <a:gd name="connsiteY31" fmla="*/ 181400 h 274686"/>
                <a:gd name="connsiteX32" fmla="*/ 246396 w 256790"/>
                <a:gd name="connsiteY32" fmla="*/ 210723 h 274686"/>
                <a:gd name="connsiteX33" fmla="*/ 235767 w 256790"/>
                <a:gd name="connsiteY33" fmla="*/ 225751 h 274686"/>
                <a:gd name="connsiteX34" fmla="*/ 256293 w 256790"/>
                <a:gd name="connsiteY34" fmla="*/ 241513 h 274686"/>
                <a:gd name="connsiteX35" fmla="*/ 251528 w 256790"/>
                <a:gd name="connsiteY35" fmla="*/ 262405 h 274686"/>
                <a:gd name="connsiteX36" fmla="*/ 244930 w 256790"/>
                <a:gd name="connsiteY36" fmla="*/ 268636 h 274686"/>
                <a:gd name="connsiteX37" fmla="*/ 238699 w 256790"/>
                <a:gd name="connsiteY37" fmla="*/ 274501 h 274686"/>
                <a:gd name="connsiteX38" fmla="*/ 217806 w 256790"/>
                <a:gd name="connsiteY38" fmla="*/ 261306 h 274686"/>
                <a:gd name="connsiteX39" fmla="*/ 207910 w 256790"/>
                <a:gd name="connsiteY39" fmla="*/ 251776 h 274686"/>
                <a:gd name="connsiteX40" fmla="*/ 200579 w 256790"/>
                <a:gd name="connsiteY40" fmla="*/ 241146 h 274686"/>
                <a:gd name="connsiteX41" fmla="*/ 195814 w 256790"/>
                <a:gd name="connsiteY41" fmla="*/ 251409 h 274686"/>
                <a:gd name="connsiteX42" fmla="*/ 192882 w 256790"/>
                <a:gd name="connsiteY42" fmla="*/ 263505 h 274686"/>
                <a:gd name="connsiteX43" fmla="*/ 173089 w 256790"/>
                <a:gd name="connsiteY43" fmla="*/ 253608 h 274686"/>
                <a:gd name="connsiteX44" fmla="*/ 153296 w 256790"/>
                <a:gd name="connsiteY44" fmla="*/ 237114 h 274686"/>
                <a:gd name="connsiteX45" fmla="*/ 136435 w 256790"/>
                <a:gd name="connsiteY45" fmla="*/ 230150 h 274686"/>
                <a:gd name="connsiteX46" fmla="*/ 137168 w 256790"/>
                <a:gd name="connsiteY46" fmla="*/ 248110 h 274686"/>
                <a:gd name="connsiteX47" fmla="*/ 124706 w 256790"/>
                <a:gd name="connsiteY47" fmla="*/ 244811 h 274686"/>
                <a:gd name="connsiteX48" fmla="*/ 123973 w 256790"/>
                <a:gd name="connsiteY48" fmla="*/ 202659 h 274686"/>
                <a:gd name="connsiteX49" fmla="*/ 132769 w 256790"/>
                <a:gd name="connsiteY49" fmla="*/ 195329 h 274686"/>
                <a:gd name="connsiteX50" fmla="*/ 157328 w 256790"/>
                <a:gd name="connsiteY50" fmla="*/ 185432 h 274686"/>
                <a:gd name="connsiteX51" fmla="*/ 109678 w 256790"/>
                <a:gd name="connsiteY51" fmla="*/ 171870 h 274686"/>
                <a:gd name="connsiteX52" fmla="*/ 98681 w 256790"/>
                <a:gd name="connsiteY52" fmla="*/ 149145 h 274686"/>
                <a:gd name="connsiteX53" fmla="*/ 97215 w 256790"/>
                <a:gd name="connsiteY53" fmla="*/ 135583 h 274686"/>
                <a:gd name="connsiteX54" fmla="*/ 86586 w 256790"/>
                <a:gd name="connsiteY54" fmla="*/ 141081 h 274686"/>
                <a:gd name="connsiteX55" fmla="*/ 74856 w 256790"/>
                <a:gd name="connsiteY55" fmla="*/ 142181 h 274686"/>
                <a:gd name="connsiteX56" fmla="*/ 72657 w 256790"/>
                <a:gd name="connsiteY56" fmla="*/ 127519 h 274686"/>
                <a:gd name="connsiteX57" fmla="*/ 70091 w 256790"/>
                <a:gd name="connsiteY57" fmla="*/ 117256 h 274686"/>
                <a:gd name="connsiteX58" fmla="*/ 67892 w 256790"/>
                <a:gd name="connsiteY58" fmla="*/ 114324 h 274686"/>
                <a:gd name="connsiteX59" fmla="*/ 32704 w 256790"/>
                <a:gd name="connsiteY59" fmla="*/ 69606 h 274686"/>
                <a:gd name="connsiteX60" fmla="*/ 4114 w 256790"/>
                <a:gd name="connsiteY60" fmla="*/ 33319 h 274686"/>
                <a:gd name="connsiteX61" fmla="*/ 11812 w 256790"/>
                <a:gd name="connsiteY61" fmla="*/ 11693 h 274686"/>
                <a:gd name="connsiteX62" fmla="*/ 57996 w 256790"/>
                <a:gd name="connsiteY62" fmla="*/ 5462 h 27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6790" h="274686">
                  <a:moveTo>
                    <a:pt x="57996" y="5462"/>
                  </a:moveTo>
                  <a:cubicBezTo>
                    <a:pt x="64227" y="5095"/>
                    <a:pt x="70824" y="4729"/>
                    <a:pt x="77056" y="3995"/>
                  </a:cubicBezTo>
                  <a:cubicBezTo>
                    <a:pt x="81454" y="-36"/>
                    <a:pt x="87319" y="-769"/>
                    <a:pt x="92817" y="697"/>
                  </a:cubicBezTo>
                  <a:cubicBezTo>
                    <a:pt x="117008" y="6561"/>
                    <a:pt x="141933" y="3995"/>
                    <a:pt x="166124" y="9127"/>
                  </a:cubicBezTo>
                  <a:cubicBezTo>
                    <a:pt x="179320" y="14992"/>
                    <a:pt x="192882" y="17924"/>
                    <a:pt x="207177" y="19024"/>
                  </a:cubicBezTo>
                  <a:cubicBezTo>
                    <a:pt x="221105" y="19757"/>
                    <a:pt x="233934" y="23789"/>
                    <a:pt x="244930" y="32219"/>
                  </a:cubicBezTo>
                  <a:cubicBezTo>
                    <a:pt x="246763" y="34052"/>
                    <a:pt x="248229" y="36617"/>
                    <a:pt x="246396" y="38817"/>
                  </a:cubicBezTo>
                  <a:cubicBezTo>
                    <a:pt x="241631" y="44315"/>
                    <a:pt x="236866" y="49080"/>
                    <a:pt x="248596" y="52012"/>
                  </a:cubicBezTo>
                  <a:cubicBezTo>
                    <a:pt x="252261" y="52745"/>
                    <a:pt x="254827" y="56777"/>
                    <a:pt x="253361" y="60809"/>
                  </a:cubicBezTo>
                  <a:cubicBezTo>
                    <a:pt x="252261" y="64474"/>
                    <a:pt x="248229" y="67407"/>
                    <a:pt x="244564" y="67040"/>
                  </a:cubicBezTo>
                  <a:cubicBezTo>
                    <a:pt x="234301" y="65941"/>
                    <a:pt x="232834" y="69606"/>
                    <a:pt x="236500" y="78036"/>
                  </a:cubicBezTo>
                  <a:cubicBezTo>
                    <a:pt x="236866" y="79136"/>
                    <a:pt x="236866" y="80969"/>
                    <a:pt x="236133" y="81702"/>
                  </a:cubicBezTo>
                  <a:cubicBezTo>
                    <a:pt x="221472" y="91598"/>
                    <a:pt x="215974" y="107359"/>
                    <a:pt x="210842" y="123121"/>
                  </a:cubicBezTo>
                  <a:cubicBezTo>
                    <a:pt x="209743" y="127153"/>
                    <a:pt x="204245" y="125686"/>
                    <a:pt x="201679" y="122021"/>
                  </a:cubicBezTo>
                  <a:cubicBezTo>
                    <a:pt x="197647" y="116889"/>
                    <a:pt x="192515" y="111758"/>
                    <a:pt x="192149" y="100029"/>
                  </a:cubicBezTo>
                  <a:cubicBezTo>
                    <a:pt x="185551" y="116523"/>
                    <a:pt x="170156" y="125320"/>
                    <a:pt x="180419" y="142181"/>
                  </a:cubicBezTo>
                  <a:cubicBezTo>
                    <a:pt x="184451" y="143647"/>
                    <a:pt x="185185" y="139615"/>
                    <a:pt x="187384" y="137782"/>
                  </a:cubicBezTo>
                  <a:cubicBezTo>
                    <a:pt x="191416" y="133750"/>
                    <a:pt x="196181" y="131917"/>
                    <a:pt x="200579" y="135949"/>
                  </a:cubicBezTo>
                  <a:cubicBezTo>
                    <a:pt x="205344" y="139981"/>
                    <a:pt x="203145" y="144746"/>
                    <a:pt x="201312" y="149511"/>
                  </a:cubicBezTo>
                  <a:cubicBezTo>
                    <a:pt x="198746" y="155742"/>
                    <a:pt x="189216" y="159774"/>
                    <a:pt x="195081" y="169305"/>
                  </a:cubicBezTo>
                  <a:cubicBezTo>
                    <a:pt x="195448" y="171137"/>
                    <a:pt x="198746" y="168571"/>
                    <a:pt x="196181" y="168938"/>
                  </a:cubicBezTo>
                  <a:cubicBezTo>
                    <a:pt x="195814" y="168938"/>
                    <a:pt x="195448" y="168571"/>
                    <a:pt x="195448" y="168205"/>
                  </a:cubicBezTo>
                  <a:cubicBezTo>
                    <a:pt x="190683" y="163440"/>
                    <a:pt x="194348" y="160141"/>
                    <a:pt x="197647" y="157209"/>
                  </a:cubicBezTo>
                  <a:cubicBezTo>
                    <a:pt x="204245" y="151711"/>
                    <a:pt x="208643" y="146212"/>
                    <a:pt x="205344" y="136316"/>
                  </a:cubicBezTo>
                  <a:cubicBezTo>
                    <a:pt x="202778" y="128985"/>
                    <a:pt x="209743" y="126786"/>
                    <a:pt x="215607" y="126053"/>
                  </a:cubicBezTo>
                  <a:cubicBezTo>
                    <a:pt x="221472" y="124953"/>
                    <a:pt x="224404" y="128252"/>
                    <a:pt x="224771" y="134483"/>
                  </a:cubicBezTo>
                  <a:cubicBezTo>
                    <a:pt x="225504" y="142547"/>
                    <a:pt x="225870" y="150611"/>
                    <a:pt x="220739" y="158675"/>
                  </a:cubicBezTo>
                  <a:cubicBezTo>
                    <a:pt x="228070" y="152077"/>
                    <a:pt x="235034" y="148778"/>
                    <a:pt x="243464" y="155010"/>
                  </a:cubicBezTo>
                  <a:cubicBezTo>
                    <a:pt x="250062" y="160141"/>
                    <a:pt x="246763" y="164539"/>
                    <a:pt x="242731" y="169305"/>
                  </a:cubicBezTo>
                  <a:cubicBezTo>
                    <a:pt x="233568" y="175902"/>
                    <a:pt x="220739" y="179934"/>
                    <a:pt x="222205" y="194962"/>
                  </a:cubicBezTo>
                  <a:cubicBezTo>
                    <a:pt x="234667" y="190197"/>
                    <a:pt x="239799" y="180300"/>
                    <a:pt x="243098" y="168571"/>
                  </a:cubicBezTo>
                  <a:cubicBezTo>
                    <a:pt x="257759" y="163440"/>
                    <a:pt x="255926" y="174069"/>
                    <a:pt x="253727" y="181400"/>
                  </a:cubicBezTo>
                  <a:cubicBezTo>
                    <a:pt x="250795" y="191297"/>
                    <a:pt x="243098" y="205225"/>
                    <a:pt x="246396" y="210723"/>
                  </a:cubicBezTo>
                  <a:cubicBezTo>
                    <a:pt x="257026" y="228317"/>
                    <a:pt x="243831" y="223919"/>
                    <a:pt x="235767" y="225751"/>
                  </a:cubicBezTo>
                  <a:cubicBezTo>
                    <a:pt x="244197" y="228684"/>
                    <a:pt x="253361" y="231249"/>
                    <a:pt x="256293" y="241513"/>
                  </a:cubicBezTo>
                  <a:cubicBezTo>
                    <a:pt x="257759" y="249210"/>
                    <a:pt x="255926" y="256174"/>
                    <a:pt x="251528" y="262405"/>
                  </a:cubicBezTo>
                  <a:cubicBezTo>
                    <a:pt x="250795" y="265704"/>
                    <a:pt x="241265" y="259473"/>
                    <a:pt x="244930" y="268636"/>
                  </a:cubicBezTo>
                  <a:cubicBezTo>
                    <a:pt x="246030" y="271569"/>
                    <a:pt x="243831" y="275601"/>
                    <a:pt x="238699" y="274501"/>
                  </a:cubicBezTo>
                  <a:cubicBezTo>
                    <a:pt x="232834" y="269003"/>
                    <a:pt x="230635" y="257640"/>
                    <a:pt x="217806" y="261306"/>
                  </a:cubicBezTo>
                  <a:cubicBezTo>
                    <a:pt x="215241" y="262039"/>
                    <a:pt x="204245" y="259473"/>
                    <a:pt x="207910" y="251776"/>
                  </a:cubicBezTo>
                  <a:cubicBezTo>
                    <a:pt x="212308" y="241879"/>
                    <a:pt x="204611" y="241879"/>
                    <a:pt x="200579" y="241146"/>
                  </a:cubicBezTo>
                  <a:cubicBezTo>
                    <a:pt x="190683" y="239680"/>
                    <a:pt x="198746" y="248477"/>
                    <a:pt x="195814" y="251409"/>
                  </a:cubicBezTo>
                  <a:cubicBezTo>
                    <a:pt x="194348" y="252875"/>
                    <a:pt x="194715" y="255808"/>
                    <a:pt x="192882" y="263505"/>
                  </a:cubicBezTo>
                  <a:cubicBezTo>
                    <a:pt x="189583" y="242979"/>
                    <a:pt x="182985" y="247744"/>
                    <a:pt x="173089" y="253608"/>
                  </a:cubicBezTo>
                  <a:cubicBezTo>
                    <a:pt x="160626" y="260939"/>
                    <a:pt x="151829" y="253242"/>
                    <a:pt x="153296" y="237114"/>
                  </a:cubicBezTo>
                  <a:cubicBezTo>
                    <a:pt x="153662" y="230883"/>
                    <a:pt x="153662" y="230883"/>
                    <a:pt x="136435" y="230150"/>
                  </a:cubicBezTo>
                  <a:cubicBezTo>
                    <a:pt x="136068" y="236015"/>
                    <a:pt x="143399" y="241879"/>
                    <a:pt x="137168" y="248110"/>
                  </a:cubicBezTo>
                  <a:cubicBezTo>
                    <a:pt x="132036" y="250310"/>
                    <a:pt x="128371" y="248110"/>
                    <a:pt x="124706" y="244811"/>
                  </a:cubicBezTo>
                  <a:cubicBezTo>
                    <a:pt x="116642" y="230883"/>
                    <a:pt x="123606" y="216588"/>
                    <a:pt x="123973" y="202659"/>
                  </a:cubicBezTo>
                  <a:cubicBezTo>
                    <a:pt x="123973" y="197894"/>
                    <a:pt x="128004" y="193863"/>
                    <a:pt x="132769" y="195329"/>
                  </a:cubicBezTo>
                  <a:cubicBezTo>
                    <a:pt x="142666" y="198627"/>
                    <a:pt x="147798" y="191663"/>
                    <a:pt x="157328" y="185432"/>
                  </a:cubicBezTo>
                  <a:cubicBezTo>
                    <a:pt x="138268" y="185799"/>
                    <a:pt x="129104" y="168571"/>
                    <a:pt x="109678" y="171870"/>
                  </a:cubicBezTo>
                  <a:cubicBezTo>
                    <a:pt x="100514" y="173703"/>
                    <a:pt x="98681" y="159041"/>
                    <a:pt x="98681" y="149145"/>
                  </a:cubicBezTo>
                  <a:cubicBezTo>
                    <a:pt x="98681" y="144380"/>
                    <a:pt x="103080" y="138515"/>
                    <a:pt x="97215" y="135583"/>
                  </a:cubicBezTo>
                  <a:cubicBezTo>
                    <a:pt x="92450" y="133017"/>
                    <a:pt x="89518" y="138515"/>
                    <a:pt x="86586" y="141081"/>
                  </a:cubicBezTo>
                  <a:cubicBezTo>
                    <a:pt x="82920" y="144380"/>
                    <a:pt x="78888" y="145479"/>
                    <a:pt x="74856" y="142181"/>
                  </a:cubicBezTo>
                  <a:cubicBezTo>
                    <a:pt x="69725" y="138149"/>
                    <a:pt x="68259" y="131551"/>
                    <a:pt x="72657" y="127519"/>
                  </a:cubicBezTo>
                  <a:cubicBezTo>
                    <a:pt x="79988" y="120921"/>
                    <a:pt x="74490" y="119822"/>
                    <a:pt x="70091" y="117256"/>
                  </a:cubicBezTo>
                  <a:cubicBezTo>
                    <a:pt x="68992" y="116523"/>
                    <a:pt x="67892" y="115423"/>
                    <a:pt x="67892" y="114324"/>
                  </a:cubicBezTo>
                  <a:cubicBezTo>
                    <a:pt x="68992" y="89399"/>
                    <a:pt x="49199" y="80602"/>
                    <a:pt x="32704" y="69606"/>
                  </a:cubicBezTo>
                  <a:cubicBezTo>
                    <a:pt x="19142" y="60809"/>
                    <a:pt x="13644" y="45414"/>
                    <a:pt x="4114" y="33319"/>
                  </a:cubicBezTo>
                  <a:cubicBezTo>
                    <a:pt x="-4316" y="23056"/>
                    <a:pt x="1182" y="9860"/>
                    <a:pt x="11812" y="11693"/>
                  </a:cubicBezTo>
                  <a:cubicBezTo>
                    <a:pt x="29039" y="16091"/>
                    <a:pt x="42234" y="2529"/>
                    <a:pt x="57996" y="5462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36" name="Freeform: Shape 25535">
              <a:extLst>
                <a:ext uri="{FF2B5EF4-FFF2-40B4-BE49-F238E27FC236}">
                  <a16:creationId xmlns:a16="http://schemas.microsoft.com/office/drawing/2014/main" id="{F20A2DBB-F746-44E2-B0A2-FE8028E39252}"/>
                </a:ext>
              </a:extLst>
            </p:cNvPr>
            <p:cNvSpPr/>
            <p:nvPr/>
          </p:nvSpPr>
          <p:spPr>
            <a:xfrm>
              <a:off x="10767027" y="6952324"/>
              <a:ext cx="314655" cy="228725"/>
            </a:xfrm>
            <a:custGeom>
              <a:avLst/>
              <a:gdLst>
                <a:gd name="connsiteX0" fmla="*/ 65244 w 314655"/>
                <a:gd name="connsiteY0" fmla="*/ 33962 h 228725"/>
                <a:gd name="connsiteX1" fmla="*/ 68909 w 314655"/>
                <a:gd name="connsiteY1" fmla="*/ 24432 h 228725"/>
                <a:gd name="connsiteX2" fmla="*/ 76973 w 314655"/>
                <a:gd name="connsiteY2" fmla="*/ 22233 h 228725"/>
                <a:gd name="connsiteX3" fmla="*/ 95300 w 314655"/>
                <a:gd name="connsiteY3" fmla="*/ 973 h 228725"/>
                <a:gd name="connsiteX4" fmla="*/ 116926 w 314655"/>
                <a:gd name="connsiteY4" fmla="*/ 12336 h 228725"/>
                <a:gd name="connsiteX5" fmla="*/ 122790 w 314655"/>
                <a:gd name="connsiteY5" fmla="*/ 24065 h 228725"/>
                <a:gd name="connsiteX6" fmla="*/ 145882 w 314655"/>
                <a:gd name="connsiteY6" fmla="*/ 22599 h 228725"/>
                <a:gd name="connsiteX7" fmla="*/ 151747 w 314655"/>
                <a:gd name="connsiteY7" fmla="*/ 17468 h 228725"/>
                <a:gd name="connsiteX8" fmla="*/ 163110 w 314655"/>
                <a:gd name="connsiteY8" fmla="*/ 29197 h 228725"/>
                <a:gd name="connsiteX9" fmla="*/ 183269 w 314655"/>
                <a:gd name="connsiteY9" fmla="*/ 20400 h 228725"/>
                <a:gd name="connsiteX10" fmla="*/ 213692 w 314655"/>
                <a:gd name="connsiteY10" fmla="*/ 10504 h 228725"/>
                <a:gd name="connsiteX11" fmla="*/ 217357 w 314655"/>
                <a:gd name="connsiteY11" fmla="*/ 13436 h 228725"/>
                <a:gd name="connsiteX12" fmla="*/ 229820 w 314655"/>
                <a:gd name="connsiteY12" fmla="*/ 12703 h 228725"/>
                <a:gd name="connsiteX13" fmla="*/ 278936 w 314655"/>
                <a:gd name="connsiteY13" fmla="*/ 9037 h 228725"/>
                <a:gd name="connsiteX14" fmla="*/ 291765 w 314655"/>
                <a:gd name="connsiteY14" fmla="*/ 11237 h 228725"/>
                <a:gd name="connsiteX15" fmla="*/ 296530 w 314655"/>
                <a:gd name="connsiteY15" fmla="*/ 13069 h 228725"/>
                <a:gd name="connsiteX16" fmla="*/ 314490 w 314655"/>
                <a:gd name="connsiteY16" fmla="*/ 20767 h 228725"/>
                <a:gd name="connsiteX17" fmla="*/ 301661 w 314655"/>
                <a:gd name="connsiteY17" fmla="*/ 38360 h 228725"/>
                <a:gd name="connsiteX18" fmla="*/ 292864 w 314655"/>
                <a:gd name="connsiteY18" fmla="*/ 44958 h 228725"/>
                <a:gd name="connsiteX19" fmla="*/ 269039 w 314655"/>
                <a:gd name="connsiteY19" fmla="*/ 47890 h 228725"/>
                <a:gd name="connsiteX20" fmla="*/ 249613 w 314655"/>
                <a:gd name="connsiteY20" fmla="*/ 35795 h 228725"/>
                <a:gd name="connsiteX21" fmla="*/ 262442 w 314655"/>
                <a:gd name="connsiteY21" fmla="*/ 70249 h 228725"/>
                <a:gd name="connsiteX22" fmla="*/ 237884 w 314655"/>
                <a:gd name="connsiteY22" fmla="*/ 95907 h 228725"/>
                <a:gd name="connsiteX23" fmla="*/ 231652 w 314655"/>
                <a:gd name="connsiteY23" fmla="*/ 110568 h 228725"/>
                <a:gd name="connsiteX24" fmla="*/ 229453 w 314655"/>
                <a:gd name="connsiteY24" fmla="*/ 121198 h 228725"/>
                <a:gd name="connsiteX25" fmla="*/ 204529 w 314655"/>
                <a:gd name="connsiteY25" fmla="*/ 146856 h 228725"/>
                <a:gd name="connsiteX26" fmla="*/ 226887 w 314655"/>
                <a:gd name="connsiteY26" fmla="*/ 146856 h 228725"/>
                <a:gd name="connsiteX27" fmla="*/ 221023 w 314655"/>
                <a:gd name="connsiteY27" fmla="*/ 162984 h 228725"/>
                <a:gd name="connsiteX28" fmla="*/ 186935 w 314655"/>
                <a:gd name="connsiteY28" fmla="*/ 167748 h 228725"/>
                <a:gd name="connsiteX29" fmla="*/ 178871 w 314655"/>
                <a:gd name="connsiteY29" fmla="*/ 141358 h 228725"/>
                <a:gd name="connsiteX30" fmla="*/ 178504 w 314655"/>
                <a:gd name="connsiteY30" fmla="*/ 139158 h 228725"/>
                <a:gd name="connsiteX31" fmla="*/ 170807 w 314655"/>
                <a:gd name="connsiteY31" fmla="*/ 142091 h 228725"/>
                <a:gd name="connsiteX32" fmla="*/ 178871 w 314655"/>
                <a:gd name="connsiteY32" fmla="*/ 167382 h 228725"/>
                <a:gd name="connsiteX33" fmla="*/ 174839 w 314655"/>
                <a:gd name="connsiteY33" fmla="*/ 181310 h 228725"/>
                <a:gd name="connsiteX34" fmla="*/ 168241 w 314655"/>
                <a:gd name="connsiteY34" fmla="*/ 186075 h 228725"/>
                <a:gd name="connsiteX35" fmla="*/ 149914 w 314655"/>
                <a:gd name="connsiteY35" fmla="*/ 191940 h 228725"/>
                <a:gd name="connsiteX36" fmla="*/ 145516 w 314655"/>
                <a:gd name="connsiteY36" fmla="*/ 189008 h 228725"/>
                <a:gd name="connsiteX37" fmla="*/ 138918 w 314655"/>
                <a:gd name="connsiteY37" fmla="*/ 186442 h 228725"/>
                <a:gd name="connsiteX38" fmla="*/ 128289 w 314655"/>
                <a:gd name="connsiteY38" fmla="*/ 186809 h 228725"/>
                <a:gd name="connsiteX39" fmla="*/ 104830 w 314655"/>
                <a:gd name="connsiteY39" fmla="*/ 149788 h 228725"/>
                <a:gd name="connsiteX40" fmla="*/ 104097 w 314655"/>
                <a:gd name="connsiteY40" fmla="*/ 146123 h 228725"/>
                <a:gd name="connsiteX41" fmla="*/ 103730 w 314655"/>
                <a:gd name="connsiteY41" fmla="*/ 209534 h 228725"/>
                <a:gd name="connsiteX42" fmla="*/ 95667 w 314655"/>
                <a:gd name="connsiteY42" fmla="*/ 221996 h 228725"/>
                <a:gd name="connsiteX43" fmla="*/ 69642 w 314655"/>
                <a:gd name="connsiteY43" fmla="*/ 222363 h 228725"/>
                <a:gd name="connsiteX44" fmla="*/ 81372 w 314655"/>
                <a:gd name="connsiteY44" fmla="*/ 186075 h 228725"/>
                <a:gd name="connsiteX45" fmla="*/ 70742 w 314655"/>
                <a:gd name="connsiteY45" fmla="*/ 185709 h 228725"/>
                <a:gd name="connsiteX46" fmla="*/ 52782 w 314655"/>
                <a:gd name="connsiteY46" fmla="*/ 193406 h 228725"/>
                <a:gd name="connsiteX47" fmla="*/ 34821 w 314655"/>
                <a:gd name="connsiteY47" fmla="*/ 175079 h 228725"/>
                <a:gd name="connsiteX48" fmla="*/ 36287 w 314655"/>
                <a:gd name="connsiteY48" fmla="*/ 170681 h 228725"/>
                <a:gd name="connsiteX49" fmla="*/ 57913 w 314655"/>
                <a:gd name="connsiteY49" fmla="*/ 143190 h 228725"/>
                <a:gd name="connsiteX50" fmla="*/ 43618 w 314655"/>
                <a:gd name="connsiteY50" fmla="*/ 117899 h 228725"/>
                <a:gd name="connsiteX51" fmla="*/ 43985 w 314655"/>
                <a:gd name="connsiteY51" fmla="*/ 94441 h 228725"/>
                <a:gd name="connsiteX52" fmla="*/ 27490 w 314655"/>
                <a:gd name="connsiteY52" fmla="*/ 105070 h 228725"/>
                <a:gd name="connsiteX53" fmla="*/ 21259 w 314655"/>
                <a:gd name="connsiteY53" fmla="*/ 103238 h 228725"/>
                <a:gd name="connsiteX54" fmla="*/ 0 w 314655"/>
                <a:gd name="connsiteY54" fmla="*/ 98839 h 228725"/>
                <a:gd name="connsiteX55" fmla="*/ 33355 w 314655"/>
                <a:gd name="connsiteY55" fmla="*/ 101772 h 228725"/>
                <a:gd name="connsiteX56" fmla="*/ 38853 w 314655"/>
                <a:gd name="connsiteY56" fmla="*/ 96640 h 228725"/>
                <a:gd name="connsiteX57" fmla="*/ 53881 w 314655"/>
                <a:gd name="connsiteY57" fmla="*/ 75747 h 228725"/>
                <a:gd name="connsiteX58" fmla="*/ 56813 w 314655"/>
                <a:gd name="connsiteY58" fmla="*/ 55588 h 228725"/>
                <a:gd name="connsiteX59" fmla="*/ 60479 w 314655"/>
                <a:gd name="connsiteY59" fmla="*/ 45325 h 228725"/>
                <a:gd name="connsiteX60" fmla="*/ 65244 w 314655"/>
                <a:gd name="connsiteY60" fmla="*/ 33962 h 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655" h="228725">
                  <a:moveTo>
                    <a:pt x="65244" y="33962"/>
                  </a:moveTo>
                  <a:cubicBezTo>
                    <a:pt x="68909" y="31763"/>
                    <a:pt x="68909" y="28097"/>
                    <a:pt x="68909" y="24432"/>
                  </a:cubicBezTo>
                  <a:cubicBezTo>
                    <a:pt x="68543" y="12336"/>
                    <a:pt x="74041" y="22233"/>
                    <a:pt x="76973" y="22233"/>
                  </a:cubicBezTo>
                  <a:cubicBezTo>
                    <a:pt x="87603" y="18934"/>
                    <a:pt x="87603" y="6472"/>
                    <a:pt x="95300" y="973"/>
                  </a:cubicBezTo>
                  <a:cubicBezTo>
                    <a:pt x="105930" y="-1959"/>
                    <a:pt x="113260" y="1706"/>
                    <a:pt x="116926" y="12336"/>
                  </a:cubicBezTo>
                  <a:cubicBezTo>
                    <a:pt x="118392" y="16368"/>
                    <a:pt x="120225" y="20400"/>
                    <a:pt x="122790" y="24065"/>
                  </a:cubicBezTo>
                  <a:cubicBezTo>
                    <a:pt x="132687" y="38727"/>
                    <a:pt x="137819" y="38360"/>
                    <a:pt x="145882" y="22599"/>
                  </a:cubicBezTo>
                  <a:cubicBezTo>
                    <a:pt x="147348" y="20400"/>
                    <a:pt x="149181" y="18567"/>
                    <a:pt x="151747" y="17468"/>
                  </a:cubicBezTo>
                  <a:cubicBezTo>
                    <a:pt x="160177" y="15268"/>
                    <a:pt x="159811" y="22599"/>
                    <a:pt x="163110" y="29197"/>
                  </a:cubicBezTo>
                  <a:cubicBezTo>
                    <a:pt x="165675" y="13436"/>
                    <a:pt x="171907" y="12703"/>
                    <a:pt x="183269" y="20400"/>
                  </a:cubicBezTo>
                  <a:cubicBezTo>
                    <a:pt x="196465" y="29197"/>
                    <a:pt x="203795" y="14535"/>
                    <a:pt x="213692" y="10504"/>
                  </a:cubicBezTo>
                  <a:cubicBezTo>
                    <a:pt x="215525" y="10870"/>
                    <a:pt x="216624" y="11969"/>
                    <a:pt x="217357" y="13436"/>
                  </a:cubicBezTo>
                  <a:cubicBezTo>
                    <a:pt x="221756" y="24799"/>
                    <a:pt x="225788" y="15268"/>
                    <a:pt x="229820" y="12703"/>
                  </a:cubicBezTo>
                  <a:cubicBezTo>
                    <a:pt x="245214" y="-493"/>
                    <a:pt x="262442" y="8304"/>
                    <a:pt x="278936" y="9037"/>
                  </a:cubicBezTo>
                  <a:cubicBezTo>
                    <a:pt x="283334" y="8304"/>
                    <a:pt x="287733" y="9404"/>
                    <a:pt x="291765" y="11237"/>
                  </a:cubicBezTo>
                  <a:cubicBezTo>
                    <a:pt x="293231" y="11969"/>
                    <a:pt x="295064" y="12336"/>
                    <a:pt x="296530" y="13069"/>
                  </a:cubicBezTo>
                  <a:cubicBezTo>
                    <a:pt x="302028" y="16735"/>
                    <a:pt x="313024" y="8304"/>
                    <a:pt x="314490" y="20767"/>
                  </a:cubicBezTo>
                  <a:cubicBezTo>
                    <a:pt x="315590" y="30296"/>
                    <a:pt x="311191" y="36528"/>
                    <a:pt x="301661" y="38360"/>
                  </a:cubicBezTo>
                  <a:cubicBezTo>
                    <a:pt x="297996" y="39094"/>
                    <a:pt x="295064" y="40926"/>
                    <a:pt x="292864" y="44958"/>
                  </a:cubicBezTo>
                  <a:cubicBezTo>
                    <a:pt x="286267" y="57787"/>
                    <a:pt x="280769" y="59253"/>
                    <a:pt x="269039" y="47890"/>
                  </a:cubicBezTo>
                  <a:cubicBezTo>
                    <a:pt x="265374" y="44225"/>
                    <a:pt x="255844" y="41293"/>
                    <a:pt x="249613" y="35795"/>
                  </a:cubicBezTo>
                  <a:cubicBezTo>
                    <a:pt x="259876" y="45325"/>
                    <a:pt x="264274" y="56321"/>
                    <a:pt x="262442" y="70249"/>
                  </a:cubicBezTo>
                  <a:cubicBezTo>
                    <a:pt x="260242" y="85277"/>
                    <a:pt x="256944" y="97006"/>
                    <a:pt x="237884" y="95907"/>
                  </a:cubicBezTo>
                  <a:cubicBezTo>
                    <a:pt x="234218" y="95907"/>
                    <a:pt x="216258" y="98106"/>
                    <a:pt x="231652" y="110568"/>
                  </a:cubicBezTo>
                  <a:cubicBezTo>
                    <a:pt x="236417" y="114600"/>
                    <a:pt x="233485" y="117899"/>
                    <a:pt x="229453" y="121198"/>
                  </a:cubicBezTo>
                  <a:cubicBezTo>
                    <a:pt x="221389" y="127796"/>
                    <a:pt x="214425" y="135860"/>
                    <a:pt x="204529" y="146856"/>
                  </a:cubicBezTo>
                  <a:cubicBezTo>
                    <a:pt x="214792" y="140258"/>
                    <a:pt x="222122" y="138425"/>
                    <a:pt x="226887" y="146856"/>
                  </a:cubicBezTo>
                  <a:cubicBezTo>
                    <a:pt x="230919" y="153820"/>
                    <a:pt x="225788" y="158585"/>
                    <a:pt x="221023" y="162984"/>
                  </a:cubicBezTo>
                  <a:cubicBezTo>
                    <a:pt x="210760" y="173247"/>
                    <a:pt x="199764" y="173980"/>
                    <a:pt x="186935" y="167748"/>
                  </a:cubicBezTo>
                  <a:cubicBezTo>
                    <a:pt x="174472" y="161517"/>
                    <a:pt x="174472" y="152354"/>
                    <a:pt x="178871" y="141358"/>
                  </a:cubicBezTo>
                  <a:cubicBezTo>
                    <a:pt x="179604" y="139525"/>
                    <a:pt x="178871" y="138792"/>
                    <a:pt x="178504" y="139158"/>
                  </a:cubicBezTo>
                  <a:cubicBezTo>
                    <a:pt x="175939" y="140625"/>
                    <a:pt x="168241" y="139158"/>
                    <a:pt x="170807" y="142091"/>
                  </a:cubicBezTo>
                  <a:cubicBezTo>
                    <a:pt x="177405" y="149788"/>
                    <a:pt x="162377" y="162984"/>
                    <a:pt x="178871" y="167382"/>
                  </a:cubicBezTo>
                  <a:cubicBezTo>
                    <a:pt x="182536" y="168482"/>
                    <a:pt x="190600" y="180944"/>
                    <a:pt x="174839" y="181310"/>
                  </a:cubicBezTo>
                  <a:cubicBezTo>
                    <a:pt x="170807" y="181310"/>
                    <a:pt x="169341" y="182777"/>
                    <a:pt x="168241" y="186075"/>
                  </a:cubicBezTo>
                  <a:cubicBezTo>
                    <a:pt x="164576" y="195972"/>
                    <a:pt x="157245" y="194506"/>
                    <a:pt x="149914" y="191940"/>
                  </a:cubicBezTo>
                  <a:cubicBezTo>
                    <a:pt x="148448" y="191207"/>
                    <a:pt x="146982" y="190107"/>
                    <a:pt x="145516" y="189008"/>
                  </a:cubicBezTo>
                  <a:cubicBezTo>
                    <a:pt x="140384" y="195972"/>
                    <a:pt x="146982" y="173247"/>
                    <a:pt x="138918" y="186442"/>
                  </a:cubicBezTo>
                  <a:cubicBezTo>
                    <a:pt x="136352" y="190841"/>
                    <a:pt x="131954" y="191940"/>
                    <a:pt x="128289" y="186809"/>
                  </a:cubicBezTo>
                  <a:cubicBezTo>
                    <a:pt x="119858" y="175079"/>
                    <a:pt x="104097" y="167748"/>
                    <a:pt x="104830" y="149788"/>
                  </a:cubicBezTo>
                  <a:cubicBezTo>
                    <a:pt x="104830" y="148322"/>
                    <a:pt x="104097" y="146489"/>
                    <a:pt x="104097" y="146123"/>
                  </a:cubicBezTo>
                  <a:cubicBezTo>
                    <a:pt x="96033" y="166649"/>
                    <a:pt x="115826" y="187908"/>
                    <a:pt x="103730" y="209534"/>
                  </a:cubicBezTo>
                  <a:cubicBezTo>
                    <a:pt x="101165" y="213932"/>
                    <a:pt x="99332" y="218331"/>
                    <a:pt x="95667" y="221996"/>
                  </a:cubicBezTo>
                  <a:cubicBezTo>
                    <a:pt x="87236" y="234825"/>
                    <a:pt x="78439" y="226028"/>
                    <a:pt x="69642" y="222363"/>
                  </a:cubicBezTo>
                  <a:cubicBezTo>
                    <a:pt x="78439" y="212100"/>
                    <a:pt x="91635" y="202570"/>
                    <a:pt x="81372" y="186075"/>
                  </a:cubicBezTo>
                  <a:cubicBezTo>
                    <a:pt x="78439" y="181677"/>
                    <a:pt x="75873" y="168848"/>
                    <a:pt x="70742" y="185709"/>
                  </a:cubicBezTo>
                  <a:cubicBezTo>
                    <a:pt x="70009" y="187908"/>
                    <a:pt x="60845" y="198538"/>
                    <a:pt x="52782" y="193406"/>
                  </a:cubicBezTo>
                  <a:cubicBezTo>
                    <a:pt x="45817" y="188641"/>
                    <a:pt x="40686" y="181310"/>
                    <a:pt x="34821" y="175079"/>
                  </a:cubicBezTo>
                  <a:cubicBezTo>
                    <a:pt x="34455" y="174346"/>
                    <a:pt x="35554" y="171047"/>
                    <a:pt x="36287" y="170681"/>
                  </a:cubicBezTo>
                  <a:cubicBezTo>
                    <a:pt x="50582" y="167015"/>
                    <a:pt x="51315" y="152720"/>
                    <a:pt x="57913" y="143190"/>
                  </a:cubicBezTo>
                  <a:cubicBezTo>
                    <a:pt x="67443" y="128895"/>
                    <a:pt x="63045" y="119732"/>
                    <a:pt x="43618" y="117899"/>
                  </a:cubicBezTo>
                  <a:cubicBezTo>
                    <a:pt x="54981" y="109102"/>
                    <a:pt x="63411" y="101038"/>
                    <a:pt x="43985" y="94441"/>
                  </a:cubicBezTo>
                  <a:cubicBezTo>
                    <a:pt x="42885" y="104337"/>
                    <a:pt x="46184" y="122298"/>
                    <a:pt x="27490" y="105070"/>
                  </a:cubicBezTo>
                  <a:cubicBezTo>
                    <a:pt x="26024" y="103604"/>
                    <a:pt x="21626" y="102871"/>
                    <a:pt x="21259" y="103238"/>
                  </a:cubicBezTo>
                  <a:cubicBezTo>
                    <a:pt x="10263" y="121565"/>
                    <a:pt x="6598" y="101772"/>
                    <a:pt x="0" y="98839"/>
                  </a:cubicBezTo>
                  <a:cubicBezTo>
                    <a:pt x="10996" y="100305"/>
                    <a:pt x="22725" y="88210"/>
                    <a:pt x="33355" y="101772"/>
                  </a:cubicBezTo>
                  <a:cubicBezTo>
                    <a:pt x="35554" y="105070"/>
                    <a:pt x="37020" y="98839"/>
                    <a:pt x="38853" y="96640"/>
                  </a:cubicBezTo>
                  <a:cubicBezTo>
                    <a:pt x="44351" y="90042"/>
                    <a:pt x="31522" y="70249"/>
                    <a:pt x="53881" y="75747"/>
                  </a:cubicBezTo>
                  <a:cubicBezTo>
                    <a:pt x="54614" y="68783"/>
                    <a:pt x="51315" y="61452"/>
                    <a:pt x="56813" y="55588"/>
                  </a:cubicBezTo>
                  <a:cubicBezTo>
                    <a:pt x="45451" y="47524"/>
                    <a:pt x="52782" y="47157"/>
                    <a:pt x="60479" y="45325"/>
                  </a:cubicBezTo>
                  <a:cubicBezTo>
                    <a:pt x="63411" y="43858"/>
                    <a:pt x="65244" y="38727"/>
                    <a:pt x="65244" y="33962"/>
                  </a:cubicBez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37" name="Freeform: Shape 25536">
              <a:extLst>
                <a:ext uri="{FF2B5EF4-FFF2-40B4-BE49-F238E27FC236}">
                  <a16:creationId xmlns:a16="http://schemas.microsoft.com/office/drawing/2014/main" id="{AC679DF4-1779-4754-B6C4-81A8A9286325}"/>
                </a:ext>
              </a:extLst>
            </p:cNvPr>
            <p:cNvSpPr/>
            <p:nvPr/>
          </p:nvSpPr>
          <p:spPr>
            <a:xfrm>
              <a:off x="10496521" y="6878467"/>
              <a:ext cx="248167" cy="239722"/>
            </a:xfrm>
            <a:custGeom>
              <a:avLst/>
              <a:gdLst>
                <a:gd name="connsiteX0" fmla="*/ 222855 w 248167"/>
                <a:gd name="connsiteY0" fmla="*/ 77762 h 239722"/>
                <a:gd name="connsiteX1" fmla="*/ 234218 w 248167"/>
                <a:gd name="connsiteY1" fmla="*/ 81428 h 239722"/>
                <a:gd name="connsiteX2" fmla="*/ 241915 w 248167"/>
                <a:gd name="connsiteY2" fmla="*/ 90957 h 239722"/>
                <a:gd name="connsiteX3" fmla="*/ 247780 w 248167"/>
                <a:gd name="connsiteY3" fmla="*/ 96822 h 239722"/>
                <a:gd name="connsiteX4" fmla="*/ 241549 w 248167"/>
                <a:gd name="connsiteY4" fmla="*/ 125046 h 239722"/>
                <a:gd name="connsiteX5" fmla="*/ 208194 w 248167"/>
                <a:gd name="connsiteY5" fmla="*/ 137508 h 239722"/>
                <a:gd name="connsiteX6" fmla="*/ 212959 w 248167"/>
                <a:gd name="connsiteY6" fmla="*/ 118448 h 239722"/>
                <a:gd name="connsiteX7" fmla="*/ 208560 w 248167"/>
                <a:gd name="connsiteY7" fmla="*/ 137508 h 239722"/>
                <a:gd name="connsiteX8" fmla="*/ 189867 w 248167"/>
                <a:gd name="connsiteY8" fmla="*/ 146305 h 239722"/>
                <a:gd name="connsiteX9" fmla="*/ 180337 w 248167"/>
                <a:gd name="connsiteY9" fmla="*/ 156202 h 239722"/>
                <a:gd name="connsiteX10" fmla="*/ 181437 w 248167"/>
                <a:gd name="connsiteY10" fmla="*/ 173429 h 239722"/>
                <a:gd name="connsiteX11" fmla="*/ 159811 w 248167"/>
                <a:gd name="connsiteY11" fmla="*/ 159134 h 239722"/>
                <a:gd name="connsiteX12" fmla="*/ 127922 w 248167"/>
                <a:gd name="connsiteY12" fmla="*/ 169397 h 239722"/>
                <a:gd name="connsiteX13" fmla="*/ 120958 w 248167"/>
                <a:gd name="connsiteY13" fmla="*/ 189923 h 239722"/>
                <a:gd name="connsiteX14" fmla="*/ 149548 w 248167"/>
                <a:gd name="connsiteY14" fmla="*/ 229509 h 239722"/>
                <a:gd name="connsiteX15" fmla="*/ 119492 w 248167"/>
                <a:gd name="connsiteY15" fmla="*/ 224011 h 239722"/>
                <a:gd name="connsiteX16" fmla="*/ 131587 w 248167"/>
                <a:gd name="connsiteY16" fmla="*/ 233541 h 239722"/>
                <a:gd name="connsiteX17" fmla="*/ 127555 w 248167"/>
                <a:gd name="connsiteY17" fmla="*/ 238673 h 239722"/>
                <a:gd name="connsiteX18" fmla="*/ 111061 w 248167"/>
                <a:gd name="connsiteY18" fmla="*/ 232808 h 239722"/>
                <a:gd name="connsiteX19" fmla="*/ 101898 w 248167"/>
                <a:gd name="connsiteY19" fmla="*/ 228043 h 239722"/>
                <a:gd name="connsiteX20" fmla="*/ 71475 w 248167"/>
                <a:gd name="connsiteY20" fmla="*/ 200919 h 239722"/>
                <a:gd name="connsiteX21" fmla="*/ 49483 w 248167"/>
                <a:gd name="connsiteY21" fmla="*/ 184425 h 239722"/>
                <a:gd name="connsiteX22" fmla="*/ 33722 w 248167"/>
                <a:gd name="connsiteY22" fmla="*/ 164632 h 239722"/>
                <a:gd name="connsiteX23" fmla="*/ 21259 w 248167"/>
                <a:gd name="connsiteY23" fmla="*/ 140807 h 239722"/>
                <a:gd name="connsiteX24" fmla="*/ 0 w 248167"/>
                <a:gd name="connsiteY24" fmla="*/ 124679 h 239722"/>
                <a:gd name="connsiteX25" fmla="*/ 18327 w 248167"/>
                <a:gd name="connsiteY25" fmla="*/ 97189 h 239722"/>
                <a:gd name="connsiteX26" fmla="*/ 10996 w 248167"/>
                <a:gd name="connsiteY26" fmla="*/ 88758 h 239722"/>
                <a:gd name="connsiteX27" fmla="*/ 3299 w 248167"/>
                <a:gd name="connsiteY27" fmla="*/ 83260 h 239722"/>
                <a:gd name="connsiteX28" fmla="*/ 12462 w 248167"/>
                <a:gd name="connsiteY28" fmla="*/ 75563 h 239722"/>
                <a:gd name="connsiteX29" fmla="*/ 38853 w 248167"/>
                <a:gd name="connsiteY29" fmla="*/ 72631 h 239722"/>
                <a:gd name="connsiteX30" fmla="*/ 24192 w 248167"/>
                <a:gd name="connsiteY30" fmla="*/ 51005 h 239722"/>
                <a:gd name="connsiteX31" fmla="*/ 31889 w 248167"/>
                <a:gd name="connsiteY31" fmla="*/ 51005 h 239722"/>
                <a:gd name="connsiteX32" fmla="*/ 54248 w 248167"/>
                <a:gd name="connsiteY32" fmla="*/ 54670 h 239722"/>
                <a:gd name="connsiteX33" fmla="*/ 65977 w 248167"/>
                <a:gd name="connsiteY33" fmla="*/ 63101 h 239722"/>
                <a:gd name="connsiteX34" fmla="*/ 62312 w 248167"/>
                <a:gd name="connsiteY34" fmla="*/ 71531 h 239722"/>
                <a:gd name="connsiteX35" fmla="*/ 58646 w 248167"/>
                <a:gd name="connsiteY35" fmla="*/ 74830 h 239722"/>
                <a:gd name="connsiteX36" fmla="*/ 54614 w 248167"/>
                <a:gd name="connsiteY36" fmla="*/ 105253 h 239722"/>
                <a:gd name="connsiteX37" fmla="*/ 94567 w 248167"/>
                <a:gd name="connsiteY37" fmla="*/ 96822 h 239722"/>
                <a:gd name="connsiteX38" fmla="*/ 65610 w 248167"/>
                <a:gd name="connsiteY38" fmla="*/ 62734 h 239722"/>
                <a:gd name="connsiteX39" fmla="*/ 53881 w 248167"/>
                <a:gd name="connsiteY39" fmla="*/ 54670 h 239722"/>
                <a:gd name="connsiteX40" fmla="*/ 31522 w 248167"/>
                <a:gd name="connsiteY40" fmla="*/ 43674 h 239722"/>
                <a:gd name="connsiteX41" fmla="*/ 31522 w 248167"/>
                <a:gd name="connsiteY41" fmla="*/ 35977 h 239722"/>
                <a:gd name="connsiteX42" fmla="*/ 42518 w 248167"/>
                <a:gd name="connsiteY42" fmla="*/ 23148 h 239722"/>
                <a:gd name="connsiteX43" fmla="*/ 49483 w 248167"/>
                <a:gd name="connsiteY43" fmla="*/ 21315 h 239722"/>
                <a:gd name="connsiteX44" fmla="*/ 65244 w 248167"/>
                <a:gd name="connsiteY44" fmla="*/ 11785 h 239722"/>
                <a:gd name="connsiteX45" fmla="*/ 66710 w 248167"/>
                <a:gd name="connsiteY45" fmla="*/ 13251 h 239722"/>
                <a:gd name="connsiteX46" fmla="*/ 69276 w 248167"/>
                <a:gd name="connsiteY46" fmla="*/ 14351 h 239722"/>
                <a:gd name="connsiteX47" fmla="*/ 87236 w 248167"/>
                <a:gd name="connsiteY47" fmla="*/ 4455 h 239722"/>
                <a:gd name="connsiteX48" fmla="*/ 113627 w 248167"/>
                <a:gd name="connsiteY48" fmla="*/ 30112 h 239722"/>
                <a:gd name="connsiteX49" fmla="*/ 154313 w 248167"/>
                <a:gd name="connsiteY49" fmla="*/ 36343 h 239722"/>
                <a:gd name="connsiteX50" fmla="*/ 188034 w 248167"/>
                <a:gd name="connsiteY50" fmla="*/ 41841 h 239722"/>
                <a:gd name="connsiteX51" fmla="*/ 181803 w 248167"/>
                <a:gd name="connsiteY51" fmla="*/ 73730 h 239722"/>
                <a:gd name="connsiteX52" fmla="*/ 164576 w 248167"/>
                <a:gd name="connsiteY52" fmla="*/ 87659 h 239722"/>
                <a:gd name="connsiteX53" fmla="*/ 177771 w 248167"/>
                <a:gd name="connsiteY53" fmla="*/ 104886 h 239722"/>
                <a:gd name="connsiteX54" fmla="*/ 186202 w 248167"/>
                <a:gd name="connsiteY54" fmla="*/ 115882 h 239722"/>
                <a:gd name="connsiteX55" fmla="*/ 181070 w 248167"/>
                <a:gd name="connsiteY55" fmla="*/ 94256 h 239722"/>
                <a:gd name="connsiteX56" fmla="*/ 181803 w 248167"/>
                <a:gd name="connsiteY56" fmla="*/ 73730 h 239722"/>
                <a:gd name="connsiteX57" fmla="*/ 222855 w 248167"/>
                <a:gd name="connsiteY57" fmla="*/ 77762 h 23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8167" h="239722">
                  <a:moveTo>
                    <a:pt x="222855" y="77762"/>
                  </a:moveTo>
                  <a:cubicBezTo>
                    <a:pt x="226521" y="78862"/>
                    <a:pt x="230553" y="80328"/>
                    <a:pt x="234218" y="81428"/>
                  </a:cubicBezTo>
                  <a:cubicBezTo>
                    <a:pt x="234218" y="86559"/>
                    <a:pt x="237884" y="88758"/>
                    <a:pt x="241915" y="90957"/>
                  </a:cubicBezTo>
                  <a:cubicBezTo>
                    <a:pt x="244481" y="92424"/>
                    <a:pt x="249613" y="95356"/>
                    <a:pt x="247780" y="96822"/>
                  </a:cubicBezTo>
                  <a:cubicBezTo>
                    <a:pt x="236784" y="104886"/>
                    <a:pt x="244481" y="115882"/>
                    <a:pt x="241549" y="125046"/>
                  </a:cubicBezTo>
                  <a:cubicBezTo>
                    <a:pt x="235318" y="143372"/>
                    <a:pt x="222122" y="141173"/>
                    <a:pt x="208194" y="137508"/>
                  </a:cubicBezTo>
                  <a:cubicBezTo>
                    <a:pt x="205628" y="130177"/>
                    <a:pt x="211126" y="124679"/>
                    <a:pt x="212959" y="118448"/>
                  </a:cubicBezTo>
                  <a:cubicBezTo>
                    <a:pt x="208927" y="124313"/>
                    <a:pt x="205262" y="130177"/>
                    <a:pt x="208560" y="137508"/>
                  </a:cubicBezTo>
                  <a:cubicBezTo>
                    <a:pt x="206361" y="142640"/>
                    <a:pt x="196465" y="146305"/>
                    <a:pt x="189867" y="146305"/>
                  </a:cubicBezTo>
                  <a:cubicBezTo>
                    <a:pt x="184369" y="146305"/>
                    <a:pt x="178138" y="147771"/>
                    <a:pt x="180337" y="156202"/>
                  </a:cubicBezTo>
                  <a:cubicBezTo>
                    <a:pt x="181437" y="161333"/>
                    <a:pt x="185835" y="166098"/>
                    <a:pt x="181437" y="173429"/>
                  </a:cubicBezTo>
                  <a:cubicBezTo>
                    <a:pt x="173739" y="168297"/>
                    <a:pt x="169707" y="153269"/>
                    <a:pt x="159811" y="159134"/>
                  </a:cubicBezTo>
                  <a:cubicBezTo>
                    <a:pt x="149548" y="165365"/>
                    <a:pt x="138918" y="168297"/>
                    <a:pt x="127922" y="169397"/>
                  </a:cubicBezTo>
                  <a:cubicBezTo>
                    <a:pt x="110695" y="171596"/>
                    <a:pt x="115460" y="181493"/>
                    <a:pt x="120958" y="189923"/>
                  </a:cubicBezTo>
                  <a:cubicBezTo>
                    <a:pt x="129755" y="203485"/>
                    <a:pt x="139651" y="215947"/>
                    <a:pt x="149548" y="229509"/>
                  </a:cubicBezTo>
                  <a:cubicBezTo>
                    <a:pt x="137819" y="235740"/>
                    <a:pt x="133420" y="203851"/>
                    <a:pt x="119492" y="224011"/>
                  </a:cubicBezTo>
                  <a:cubicBezTo>
                    <a:pt x="124257" y="225844"/>
                    <a:pt x="130121" y="227310"/>
                    <a:pt x="131587" y="233541"/>
                  </a:cubicBezTo>
                  <a:cubicBezTo>
                    <a:pt x="132320" y="236473"/>
                    <a:pt x="130488" y="237940"/>
                    <a:pt x="127555" y="238673"/>
                  </a:cubicBezTo>
                  <a:cubicBezTo>
                    <a:pt x="120958" y="239772"/>
                    <a:pt x="113994" y="241971"/>
                    <a:pt x="111061" y="232808"/>
                  </a:cubicBezTo>
                  <a:cubicBezTo>
                    <a:pt x="109595" y="228776"/>
                    <a:pt x="105563" y="228409"/>
                    <a:pt x="101898" y="228043"/>
                  </a:cubicBezTo>
                  <a:cubicBezTo>
                    <a:pt x="85770" y="226210"/>
                    <a:pt x="72575" y="221079"/>
                    <a:pt x="71475" y="200919"/>
                  </a:cubicBezTo>
                  <a:cubicBezTo>
                    <a:pt x="71108" y="188090"/>
                    <a:pt x="59013" y="187357"/>
                    <a:pt x="49483" y="184425"/>
                  </a:cubicBezTo>
                  <a:cubicBezTo>
                    <a:pt x="40319" y="181859"/>
                    <a:pt x="21992" y="186624"/>
                    <a:pt x="33722" y="164632"/>
                  </a:cubicBezTo>
                  <a:cubicBezTo>
                    <a:pt x="37387" y="157668"/>
                    <a:pt x="19060" y="154369"/>
                    <a:pt x="21259" y="140807"/>
                  </a:cubicBezTo>
                  <a:cubicBezTo>
                    <a:pt x="23458" y="127978"/>
                    <a:pt x="9530" y="127611"/>
                    <a:pt x="0" y="124679"/>
                  </a:cubicBezTo>
                  <a:cubicBezTo>
                    <a:pt x="6598" y="115149"/>
                    <a:pt x="13195" y="106719"/>
                    <a:pt x="18327" y="97189"/>
                  </a:cubicBezTo>
                  <a:cubicBezTo>
                    <a:pt x="21259" y="92057"/>
                    <a:pt x="15395" y="90224"/>
                    <a:pt x="10996" y="88758"/>
                  </a:cubicBezTo>
                  <a:cubicBezTo>
                    <a:pt x="7697" y="87659"/>
                    <a:pt x="2199" y="88758"/>
                    <a:pt x="3299" y="83260"/>
                  </a:cubicBezTo>
                  <a:cubicBezTo>
                    <a:pt x="4032" y="78862"/>
                    <a:pt x="7331" y="75197"/>
                    <a:pt x="12462" y="75563"/>
                  </a:cubicBezTo>
                  <a:cubicBezTo>
                    <a:pt x="21259" y="76296"/>
                    <a:pt x="28590" y="68599"/>
                    <a:pt x="38853" y="72631"/>
                  </a:cubicBezTo>
                  <a:cubicBezTo>
                    <a:pt x="36654" y="61635"/>
                    <a:pt x="13195" y="68599"/>
                    <a:pt x="24192" y="51005"/>
                  </a:cubicBezTo>
                  <a:cubicBezTo>
                    <a:pt x="26757" y="45873"/>
                    <a:pt x="29323" y="56136"/>
                    <a:pt x="31889" y="51005"/>
                  </a:cubicBezTo>
                  <a:cubicBezTo>
                    <a:pt x="39953" y="47340"/>
                    <a:pt x="46917" y="52471"/>
                    <a:pt x="54248" y="54670"/>
                  </a:cubicBezTo>
                  <a:cubicBezTo>
                    <a:pt x="59013" y="56503"/>
                    <a:pt x="64144" y="57236"/>
                    <a:pt x="65977" y="63101"/>
                  </a:cubicBezTo>
                  <a:cubicBezTo>
                    <a:pt x="68176" y="67499"/>
                    <a:pt x="66710" y="70065"/>
                    <a:pt x="62312" y="71531"/>
                  </a:cubicBezTo>
                  <a:cubicBezTo>
                    <a:pt x="60845" y="71898"/>
                    <a:pt x="53515" y="68965"/>
                    <a:pt x="58646" y="74830"/>
                  </a:cubicBezTo>
                  <a:cubicBezTo>
                    <a:pt x="68176" y="85460"/>
                    <a:pt x="61212" y="93890"/>
                    <a:pt x="54614" y="105253"/>
                  </a:cubicBezTo>
                  <a:cubicBezTo>
                    <a:pt x="67810" y="93157"/>
                    <a:pt x="81005" y="98655"/>
                    <a:pt x="94567" y="96822"/>
                  </a:cubicBezTo>
                  <a:cubicBezTo>
                    <a:pt x="70375" y="97189"/>
                    <a:pt x="70375" y="78129"/>
                    <a:pt x="65610" y="62734"/>
                  </a:cubicBezTo>
                  <a:cubicBezTo>
                    <a:pt x="67443" y="51738"/>
                    <a:pt x="58280" y="56503"/>
                    <a:pt x="53881" y="54670"/>
                  </a:cubicBezTo>
                  <a:cubicBezTo>
                    <a:pt x="47283" y="49539"/>
                    <a:pt x="37753" y="49905"/>
                    <a:pt x="31522" y="43674"/>
                  </a:cubicBezTo>
                  <a:cubicBezTo>
                    <a:pt x="31522" y="41108"/>
                    <a:pt x="31522" y="38543"/>
                    <a:pt x="31522" y="35977"/>
                  </a:cubicBezTo>
                  <a:cubicBezTo>
                    <a:pt x="36287" y="32678"/>
                    <a:pt x="35188" y="24247"/>
                    <a:pt x="42518" y="23148"/>
                  </a:cubicBezTo>
                  <a:cubicBezTo>
                    <a:pt x="47650" y="26447"/>
                    <a:pt x="48750" y="26080"/>
                    <a:pt x="49483" y="21315"/>
                  </a:cubicBezTo>
                  <a:cubicBezTo>
                    <a:pt x="51315" y="12518"/>
                    <a:pt x="56080" y="8853"/>
                    <a:pt x="65244" y="11785"/>
                  </a:cubicBezTo>
                  <a:cubicBezTo>
                    <a:pt x="62678" y="12518"/>
                    <a:pt x="67810" y="11052"/>
                    <a:pt x="66710" y="13251"/>
                  </a:cubicBezTo>
                  <a:cubicBezTo>
                    <a:pt x="66343" y="13984"/>
                    <a:pt x="69276" y="15084"/>
                    <a:pt x="69276" y="14351"/>
                  </a:cubicBezTo>
                  <a:cubicBezTo>
                    <a:pt x="71842" y="-311"/>
                    <a:pt x="77340" y="-3976"/>
                    <a:pt x="87236" y="4455"/>
                  </a:cubicBezTo>
                  <a:cubicBezTo>
                    <a:pt x="96766" y="12152"/>
                    <a:pt x="113627" y="12885"/>
                    <a:pt x="113627" y="30112"/>
                  </a:cubicBezTo>
                  <a:cubicBezTo>
                    <a:pt x="127189" y="33045"/>
                    <a:pt x="140751" y="42208"/>
                    <a:pt x="154313" y="36343"/>
                  </a:cubicBezTo>
                  <a:cubicBezTo>
                    <a:pt x="167875" y="30479"/>
                    <a:pt x="179970" y="31945"/>
                    <a:pt x="188034" y="41841"/>
                  </a:cubicBezTo>
                  <a:cubicBezTo>
                    <a:pt x="196831" y="52471"/>
                    <a:pt x="189134" y="64200"/>
                    <a:pt x="181803" y="73730"/>
                  </a:cubicBezTo>
                  <a:cubicBezTo>
                    <a:pt x="174106" y="75930"/>
                    <a:pt x="165309" y="77396"/>
                    <a:pt x="164576" y="87659"/>
                  </a:cubicBezTo>
                  <a:cubicBezTo>
                    <a:pt x="163843" y="96822"/>
                    <a:pt x="167875" y="103053"/>
                    <a:pt x="177771" y="104886"/>
                  </a:cubicBezTo>
                  <a:cubicBezTo>
                    <a:pt x="183636" y="105986"/>
                    <a:pt x="184369" y="111484"/>
                    <a:pt x="186202" y="115882"/>
                  </a:cubicBezTo>
                  <a:cubicBezTo>
                    <a:pt x="196098" y="105619"/>
                    <a:pt x="189867" y="100121"/>
                    <a:pt x="181070" y="94256"/>
                  </a:cubicBezTo>
                  <a:cubicBezTo>
                    <a:pt x="167875" y="84726"/>
                    <a:pt x="168241" y="82527"/>
                    <a:pt x="181803" y="73730"/>
                  </a:cubicBezTo>
                  <a:cubicBezTo>
                    <a:pt x="194632" y="82527"/>
                    <a:pt x="208560" y="84360"/>
                    <a:pt x="222855" y="77762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38" name="Freeform: Shape 25537">
              <a:extLst>
                <a:ext uri="{FF2B5EF4-FFF2-40B4-BE49-F238E27FC236}">
                  <a16:creationId xmlns:a16="http://schemas.microsoft.com/office/drawing/2014/main" id="{B13B089A-6B8F-4E43-9B60-EC3A0B5B6402}"/>
                </a:ext>
              </a:extLst>
            </p:cNvPr>
            <p:cNvSpPr/>
            <p:nvPr/>
          </p:nvSpPr>
          <p:spPr>
            <a:xfrm>
              <a:off x="10666961" y="7055939"/>
              <a:ext cx="52415" cy="28656"/>
            </a:xfrm>
            <a:custGeom>
              <a:avLst/>
              <a:gdLst>
                <a:gd name="connsiteX0" fmla="*/ 0 w 52415"/>
                <a:gd name="connsiteY0" fmla="*/ 1455 h 28656"/>
                <a:gd name="connsiteX1" fmla="*/ 34455 w 52415"/>
                <a:gd name="connsiteY1" fmla="*/ 3288 h 28656"/>
                <a:gd name="connsiteX2" fmla="*/ 52415 w 52415"/>
                <a:gd name="connsiteY2" fmla="*/ 20148 h 28656"/>
                <a:gd name="connsiteX3" fmla="*/ 52415 w 52415"/>
                <a:gd name="connsiteY3" fmla="*/ 20148 h 28656"/>
                <a:gd name="connsiteX4" fmla="*/ 24558 w 52415"/>
                <a:gd name="connsiteY4" fmla="*/ 21614 h 28656"/>
                <a:gd name="connsiteX5" fmla="*/ 17594 w 52415"/>
                <a:gd name="connsiteY5" fmla="*/ 24547 h 28656"/>
                <a:gd name="connsiteX6" fmla="*/ 6231 w 52415"/>
                <a:gd name="connsiteY6" fmla="*/ 23447 h 28656"/>
                <a:gd name="connsiteX7" fmla="*/ 5132 w 52415"/>
                <a:gd name="connsiteY7" fmla="*/ 15017 h 28656"/>
                <a:gd name="connsiteX8" fmla="*/ 0 w 52415"/>
                <a:gd name="connsiteY8" fmla="*/ 1455 h 28656"/>
                <a:gd name="connsiteX9" fmla="*/ 0 w 52415"/>
                <a:gd name="connsiteY9" fmla="*/ 1455 h 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15" h="28656">
                  <a:moveTo>
                    <a:pt x="0" y="1455"/>
                  </a:moveTo>
                  <a:cubicBezTo>
                    <a:pt x="11363" y="2188"/>
                    <a:pt x="23092" y="-3310"/>
                    <a:pt x="34455" y="3288"/>
                  </a:cubicBezTo>
                  <a:cubicBezTo>
                    <a:pt x="42152" y="7686"/>
                    <a:pt x="51315" y="9152"/>
                    <a:pt x="52415" y="20148"/>
                  </a:cubicBezTo>
                  <a:lnTo>
                    <a:pt x="52415" y="20148"/>
                  </a:lnTo>
                  <a:cubicBezTo>
                    <a:pt x="43252" y="23447"/>
                    <a:pt x="34821" y="36642"/>
                    <a:pt x="24558" y="21614"/>
                  </a:cubicBezTo>
                  <a:cubicBezTo>
                    <a:pt x="20526" y="16116"/>
                    <a:pt x="19793" y="21981"/>
                    <a:pt x="17594" y="24547"/>
                  </a:cubicBezTo>
                  <a:cubicBezTo>
                    <a:pt x="13562" y="29678"/>
                    <a:pt x="9897" y="24913"/>
                    <a:pt x="6231" y="23447"/>
                  </a:cubicBezTo>
                  <a:cubicBezTo>
                    <a:pt x="1833" y="21614"/>
                    <a:pt x="1833" y="19049"/>
                    <a:pt x="5132" y="15017"/>
                  </a:cubicBezTo>
                  <a:cubicBezTo>
                    <a:pt x="10996" y="8052"/>
                    <a:pt x="2566" y="5853"/>
                    <a:pt x="0" y="1455"/>
                  </a:cubicBezTo>
                  <a:lnTo>
                    <a:pt x="0" y="14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39" name="Freeform: Shape 25538">
              <a:extLst>
                <a:ext uri="{FF2B5EF4-FFF2-40B4-BE49-F238E27FC236}">
                  <a16:creationId xmlns:a16="http://schemas.microsoft.com/office/drawing/2014/main" id="{6AFC0F1A-1A79-4555-9492-AFC391B81262}"/>
                </a:ext>
              </a:extLst>
            </p:cNvPr>
            <p:cNvSpPr/>
            <p:nvPr/>
          </p:nvSpPr>
          <p:spPr>
            <a:xfrm>
              <a:off x="10712770" y="7070814"/>
              <a:ext cx="33363" cy="38680"/>
            </a:xfrm>
            <a:custGeom>
              <a:avLst/>
              <a:gdLst>
                <a:gd name="connsiteX0" fmla="*/ 6973 w 33363"/>
                <a:gd name="connsiteY0" fmla="*/ 5640 h 38680"/>
                <a:gd name="connsiteX1" fmla="*/ 33364 w 33363"/>
                <a:gd name="connsiteY1" fmla="*/ 5640 h 38680"/>
                <a:gd name="connsiteX2" fmla="*/ 33364 w 33363"/>
                <a:gd name="connsiteY2" fmla="*/ 5640 h 38680"/>
                <a:gd name="connsiteX3" fmla="*/ 19802 w 33363"/>
                <a:gd name="connsiteY3" fmla="*/ 18103 h 38680"/>
                <a:gd name="connsiteX4" fmla="*/ 18336 w 33363"/>
                <a:gd name="connsiteY4" fmla="*/ 26533 h 38680"/>
                <a:gd name="connsiteX5" fmla="*/ 11371 w 33363"/>
                <a:gd name="connsiteY5" fmla="*/ 38262 h 38680"/>
                <a:gd name="connsiteX6" fmla="*/ 3308 w 33363"/>
                <a:gd name="connsiteY6" fmla="*/ 35330 h 38680"/>
                <a:gd name="connsiteX7" fmla="*/ 742 w 33363"/>
                <a:gd name="connsiteY7" fmla="*/ 21402 h 38680"/>
                <a:gd name="connsiteX8" fmla="*/ 6973 w 33363"/>
                <a:gd name="connsiteY8" fmla="*/ 5640 h 38680"/>
                <a:gd name="connsiteX9" fmla="*/ 6973 w 33363"/>
                <a:gd name="connsiteY9" fmla="*/ 5640 h 3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63" h="38680">
                  <a:moveTo>
                    <a:pt x="6973" y="5640"/>
                  </a:moveTo>
                  <a:cubicBezTo>
                    <a:pt x="15770" y="-7922"/>
                    <a:pt x="24567" y="7473"/>
                    <a:pt x="33364" y="5640"/>
                  </a:cubicBezTo>
                  <a:lnTo>
                    <a:pt x="33364" y="5640"/>
                  </a:lnTo>
                  <a:cubicBezTo>
                    <a:pt x="29332" y="10039"/>
                    <a:pt x="36296" y="25434"/>
                    <a:pt x="19802" y="18103"/>
                  </a:cubicBezTo>
                  <a:cubicBezTo>
                    <a:pt x="15403" y="16270"/>
                    <a:pt x="18336" y="23601"/>
                    <a:pt x="18336" y="26533"/>
                  </a:cubicBezTo>
                  <a:cubicBezTo>
                    <a:pt x="18336" y="32031"/>
                    <a:pt x="17236" y="36430"/>
                    <a:pt x="11371" y="38262"/>
                  </a:cubicBezTo>
                  <a:cubicBezTo>
                    <a:pt x="8073" y="39362"/>
                    <a:pt x="5507" y="38262"/>
                    <a:pt x="3308" y="35330"/>
                  </a:cubicBezTo>
                  <a:cubicBezTo>
                    <a:pt x="742" y="30931"/>
                    <a:pt x="-1091" y="26900"/>
                    <a:pt x="742" y="21402"/>
                  </a:cubicBezTo>
                  <a:cubicBezTo>
                    <a:pt x="2208" y="15904"/>
                    <a:pt x="11371" y="13338"/>
                    <a:pt x="6973" y="5640"/>
                  </a:cubicBezTo>
                  <a:lnTo>
                    <a:pt x="6973" y="5640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40" name="Freeform: Shape 25539">
              <a:extLst>
                <a:ext uri="{FF2B5EF4-FFF2-40B4-BE49-F238E27FC236}">
                  <a16:creationId xmlns:a16="http://schemas.microsoft.com/office/drawing/2014/main" id="{5CEF3FB6-FB16-4FCF-A22C-23B58FD244B5}"/>
                </a:ext>
              </a:extLst>
            </p:cNvPr>
            <p:cNvSpPr/>
            <p:nvPr/>
          </p:nvSpPr>
          <p:spPr>
            <a:xfrm>
              <a:off x="10683822" y="7093681"/>
              <a:ext cx="43618" cy="38856"/>
            </a:xfrm>
            <a:custGeom>
              <a:avLst/>
              <a:gdLst>
                <a:gd name="connsiteX0" fmla="*/ 43618 w 43618"/>
                <a:gd name="connsiteY0" fmla="*/ 37387 h 38856"/>
                <a:gd name="connsiteX1" fmla="*/ 25291 w 43618"/>
                <a:gd name="connsiteY1" fmla="*/ 30422 h 38856"/>
                <a:gd name="connsiteX2" fmla="*/ 9163 w 43618"/>
                <a:gd name="connsiteY2" fmla="*/ 27124 h 38856"/>
                <a:gd name="connsiteX3" fmla="*/ 0 w 43618"/>
                <a:gd name="connsiteY3" fmla="*/ 20526 h 38856"/>
                <a:gd name="connsiteX4" fmla="*/ 4398 w 43618"/>
                <a:gd name="connsiteY4" fmla="*/ 11363 h 38856"/>
                <a:gd name="connsiteX5" fmla="*/ 13562 w 43618"/>
                <a:gd name="connsiteY5" fmla="*/ 0 h 38856"/>
                <a:gd name="connsiteX6" fmla="*/ 27490 w 43618"/>
                <a:gd name="connsiteY6" fmla="*/ 21259 h 38856"/>
                <a:gd name="connsiteX7" fmla="*/ 43618 w 43618"/>
                <a:gd name="connsiteY7" fmla="*/ 37387 h 3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18" h="38856">
                  <a:moveTo>
                    <a:pt x="43618" y="37387"/>
                  </a:moveTo>
                  <a:cubicBezTo>
                    <a:pt x="36654" y="36654"/>
                    <a:pt x="27124" y="44351"/>
                    <a:pt x="25291" y="30422"/>
                  </a:cubicBezTo>
                  <a:cubicBezTo>
                    <a:pt x="24558" y="25291"/>
                    <a:pt x="15395" y="25658"/>
                    <a:pt x="9163" y="27124"/>
                  </a:cubicBezTo>
                  <a:cubicBezTo>
                    <a:pt x="4398" y="28223"/>
                    <a:pt x="0" y="25658"/>
                    <a:pt x="0" y="20526"/>
                  </a:cubicBezTo>
                  <a:cubicBezTo>
                    <a:pt x="0" y="17227"/>
                    <a:pt x="4032" y="11363"/>
                    <a:pt x="4398" y="11363"/>
                  </a:cubicBezTo>
                  <a:cubicBezTo>
                    <a:pt x="17960" y="16494"/>
                    <a:pt x="9897" y="3665"/>
                    <a:pt x="13562" y="0"/>
                  </a:cubicBezTo>
                  <a:cubicBezTo>
                    <a:pt x="22725" y="4765"/>
                    <a:pt x="16494" y="19793"/>
                    <a:pt x="27490" y="21259"/>
                  </a:cubicBezTo>
                  <a:cubicBezTo>
                    <a:pt x="37020" y="23092"/>
                    <a:pt x="32255" y="37387"/>
                    <a:pt x="43618" y="37387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41" name="Freeform: Shape 25540">
              <a:extLst>
                <a:ext uri="{FF2B5EF4-FFF2-40B4-BE49-F238E27FC236}">
                  <a16:creationId xmlns:a16="http://schemas.microsoft.com/office/drawing/2014/main" id="{4A931919-E34A-449B-8F05-1A3361FD4239}"/>
                </a:ext>
              </a:extLst>
            </p:cNvPr>
            <p:cNvSpPr/>
            <p:nvPr/>
          </p:nvSpPr>
          <p:spPr>
            <a:xfrm>
              <a:off x="10633606" y="7040167"/>
              <a:ext cx="33355" cy="39954"/>
            </a:xfrm>
            <a:custGeom>
              <a:avLst/>
              <a:gdLst>
                <a:gd name="connsiteX0" fmla="*/ 33355 w 33355"/>
                <a:gd name="connsiteY0" fmla="*/ 17594 h 39954"/>
                <a:gd name="connsiteX1" fmla="*/ 24558 w 33355"/>
                <a:gd name="connsiteY1" fmla="*/ 28590 h 39954"/>
                <a:gd name="connsiteX2" fmla="*/ 23459 w 33355"/>
                <a:gd name="connsiteY2" fmla="*/ 39586 h 39954"/>
                <a:gd name="connsiteX3" fmla="*/ 11363 w 33355"/>
                <a:gd name="connsiteY3" fmla="*/ 31156 h 39954"/>
                <a:gd name="connsiteX4" fmla="*/ 0 w 33355"/>
                <a:gd name="connsiteY4" fmla="*/ 13929 h 39954"/>
                <a:gd name="connsiteX5" fmla="*/ 23825 w 33355"/>
                <a:gd name="connsiteY5" fmla="*/ 0 h 39954"/>
                <a:gd name="connsiteX6" fmla="*/ 33355 w 33355"/>
                <a:gd name="connsiteY6" fmla="*/ 17594 h 39954"/>
                <a:gd name="connsiteX7" fmla="*/ 33355 w 33355"/>
                <a:gd name="connsiteY7" fmla="*/ 17594 h 3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55" h="39954">
                  <a:moveTo>
                    <a:pt x="33355" y="17594"/>
                  </a:moveTo>
                  <a:cubicBezTo>
                    <a:pt x="29690" y="20893"/>
                    <a:pt x="20893" y="20160"/>
                    <a:pt x="24558" y="28590"/>
                  </a:cubicBezTo>
                  <a:cubicBezTo>
                    <a:pt x="26391" y="32622"/>
                    <a:pt x="32622" y="37020"/>
                    <a:pt x="23459" y="39586"/>
                  </a:cubicBezTo>
                  <a:cubicBezTo>
                    <a:pt x="17227" y="41052"/>
                    <a:pt x="12096" y="38120"/>
                    <a:pt x="11363" y="31156"/>
                  </a:cubicBezTo>
                  <a:cubicBezTo>
                    <a:pt x="10630" y="24558"/>
                    <a:pt x="7331" y="19793"/>
                    <a:pt x="0" y="13929"/>
                  </a:cubicBezTo>
                  <a:cubicBezTo>
                    <a:pt x="12462" y="15395"/>
                    <a:pt x="23459" y="18327"/>
                    <a:pt x="23825" y="0"/>
                  </a:cubicBezTo>
                  <a:cubicBezTo>
                    <a:pt x="29690" y="7698"/>
                    <a:pt x="27857" y="14662"/>
                    <a:pt x="33355" y="17594"/>
                  </a:cubicBezTo>
                  <a:lnTo>
                    <a:pt x="33355" y="17594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42" name="Freeform: Shape 25541">
              <a:extLst>
                <a:ext uri="{FF2B5EF4-FFF2-40B4-BE49-F238E27FC236}">
                  <a16:creationId xmlns:a16="http://schemas.microsoft.com/office/drawing/2014/main" id="{9F146618-2180-4454-9E9B-E015118239ED}"/>
                </a:ext>
              </a:extLst>
            </p:cNvPr>
            <p:cNvSpPr/>
            <p:nvPr/>
          </p:nvSpPr>
          <p:spPr>
            <a:xfrm>
              <a:off x="10734632" y="7043099"/>
              <a:ext cx="21820" cy="33355"/>
            </a:xfrm>
            <a:custGeom>
              <a:avLst/>
              <a:gdLst>
                <a:gd name="connsiteX0" fmla="*/ 11136 w 21820"/>
                <a:gd name="connsiteY0" fmla="*/ 33355 h 33355"/>
                <a:gd name="connsiteX1" fmla="*/ 1606 w 21820"/>
                <a:gd name="connsiteY1" fmla="*/ 8431 h 33355"/>
                <a:gd name="connsiteX2" fmla="*/ 3072 w 21820"/>
                <a:gd name="connsiteY2" fmla="*/ 1833 h 33355"/>
                <a:gd name="connsiteX3" fmla="*/ 21765 w 21820"/>
                <a:gd name="connsiteY3" fmla="*/ 0 h 33355"/>
                <a:gd name="connsiteX4" fmla="*/ 21032 w 21820"/>
                <a:gd name="connsiteY4" fmla="*/ 12096 h 33355"/>
                <a:gd name="connsiteX5" fmla="*/ 11136 w 21820"/>
                <a:gd name="connsiteY5" fmla="*/ 33355 h 33355"/>
                <a:gd name="connsiteX6" fmla="*/ 11136 w 21820"/>
                <a:gd name="connsiteY6" fmla="*/ 33355 h 3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20" h="33355">
                  <a:moveTo>
                    <a:pt x="11136" y="33355"/>
                  </a:moveTo>
                  <a:cubicBezTo>
                    <a:pt x="7837" y="25291"/>
                    <a:pt x="16267" y="12829"/>
                    <a:pt x="1606" y="8431"/>
                  </a:cubicBezTo>
                  <a:cubicBezTo>
                    <a:pt x="-227" y="8064"/>
                    <a:pt x="-1327" y="2566"/>
                    <a:pt x="3072" y="1833"/>
                  </a:cubicBezTo>
                  <a:cubicBezTo>
                    <a:pt x="9303" y="733"/>
                    <a:pt x="15534" y="733"/>
                    <a:pt x="21765" y="0"/>
                  </a:cubicBezTo>
                  <a:cubicBezTo>
                    <a:pt x="21399" y="4399"/>
                    <a:pt x="22498" y="11363"/>
                    <a:pt x="21032" y="12096"/>
                  </a:cubicBezTo>
                  <a:cubicBezTo>
                    <a:pt x="11136" y="16494"/>
                    <a:pt x="28363" y="32989"/>
                    <a:pt x="11136" y="33355"/>
                  </a:cubicBezTo>
                  <a:lnTo>
                    <a:pt x="11136" y="333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43" name="Freeform: Shape 25542">
              <a:extLst>
                <a:ext uri="{FF2B5EF4-FFF2-40B4-BE49-F238E27FC236}">
                  <a16:creationId xmlns:a16="http://schemas.microsoft.com/office/drawing/2014/main" id="{11C5B906-8057-4E87-8C3C-0D5ECB632114}"/>
                </a:ext>
              </a:extLst>
            </p:cNvPr>
            <p:cNvSpPr/>
            <p:nvPr/>
          </p:nvSpPr>
          <p:spPr>
            <a:xfrm>
              <a:off x="10653700" y="7111201"/>
              <a:ext cx="17660" cy="13996"/>
            </a:xfrm>
            <a:custGeom>
              <a:avLst/>
              <a:gdLst>
                <a:gd name="connsiteX0" fmla="*/ 17660 w 17660"/>
                <a:gd name="connsiteY0" fmla="*/ 5206 h 13996"/>
                <a:gd name="connsiteX1" fmla="*/ 8497 w 17660"/>
                <a:gd name="connsiteY1" fmla="*/ 13270 h 13996"/>
                <a:gd name="connsiteX2" fmla="*/ 66 w 17660"/>
                <a:gd name="connsiteY2" fmla="*/ 5206 h 13996"/>
                <a:gd name="connsiteX3" fmla="*/ 8497 w 17660"/>
                <a:gd name="connsiteY3" fmla="*/ 808 h 13996"/>
                <a:gd name="connsiteX4" fmla="*/ 17660 w 17660"/>
                <a:gd name="connsiteY4" fmla="*/ 5206 h 13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0" h="13996">
                  <a:moveTo>
                    <a:pt x="17660" y="5206"/>
                  </a:moveTo>
                  <a:cubicBezTo>
                    <a:pt x="14728" y="9605"/>
                    <a:pt x="15095" y="16202"/>
                    <a:pt x="8497" y="13270"/>
                  </a:cubicBezTo>
                  <a:cubicBezTo>
                    <a:pt x="4831" y="11437"/>
                    <a:pt x="-667" y="10704"/>
                    <a:pt x="66" y="5206"/>
                  </a:cubicBezTo>
                  <a:cubicBezTo>
                    <a:pt x="800" y="1174"/>
                    <a:pt x="4465" y="-1392"/>
                    <a:pt x="8497" y="808"/>
                  </a:cubicBezTo>
                  <a:cubicBezTo>
                    <a:pt x="11429" y="2274"/>
                    <a:pt x="16561" y="808"/>
                    <a:pt x="17660" y="5206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44" name="Freeform: Shape 25543">
              <a:extLst>
                <a:ext uri="{FF2B5EF4-FFF2-40B4-BE49-F238E27FC236}">
                  <a16:creationId xmlns:a16="http://schemas.microsoft.com/office/drawing/2014/main" id="{5BF030D0-DF60-412D-B9C0-079CD01067EE}"/>
                </a:ext>
              </a:extLst>
            </p:cNvPr>
            <p:cNvSpPr/>
            <p:nvPr/>
          </p:nvSpPr>
          <p:spPr>
            <a:xfrm>
              <a:off x="12140798" y="6612888"/>
              <a:ext cx="222003" cy="430285"/>
            </a:xfrm>
            <a:custGeom>
              <a:avLst/>
              <a:gdLst>
                <a:gd name="connsiteX0" fmla="*/ 20908 w 222003"/>
                <a:gd name="connsiteY0" fmla="*/ 253172 h 430285"/>
                <a:gd name="connsiteX1" fmla="*/ 20908 w 222003"/>
                <a:gd name="connsiteY1" fmla="*/ 249507 h 430285"/>
                <a:gd name="connsiteX2" fmla="*/ 48398 w 222003"/>
                <a:gd name="connsiteY2" fmla="*/ 244742 h 430285"/>
                <a:gd name="connsiteX3" fmla="*/ 65992 w 222003"/>
                <a:gd name="connsiteY3" fmla="*/ 235579 h 430285"/>
                <a:gd name="connsiteX4" fmla="*/ 90184 w 222003"/>
                <a:gd name="connsiteY4" fmla="*/ 205889 h 430285"/>
                <a:gd name="connsiteX5" fmla="*/ 93849 w 222003"/>
                <a:gd name="connsiteY5" fmla="*/ 187562 h 430285"/>
                <a:gd name="connsiteX6" fmla="*/ 108144 w 222003"/>
                <a:gd name="connsiteY6" fmla="*/ 154207 h 430285"/>
                <a:gd name="connsiteX7" fmla="*/ 115841 w 222003"/>
                <a:gd name="connsiteY7" fmla="*/ 141378 h 430285"/>
                <a:gd name="connsiteX8" fmla="*/ 119507 w 222003"/>
                <a:gd name="connsiteY8" fmla="*/ 131115 h 430285"/>
                <a:gd name="connsiteX9" fmla="*/ 125371 w 222003"/>
                <a:gd name="connsiteY9" fmla="*/ 96661 h 430285"/>
                <a:gd name="connsiteX10" fmla="*/ 106311 w 222003"/>
                <a:gd name="connsiteY10" fmla="*/ 65871 h 430285"/>
                <a:gd name="connsiteX11" fmla="*/ 88351 w 222003"/>
                <a:gd name="connsiteY11" fmla="*/ 28118 h 430285"/>
                <a:gd name="connsiteX12" fmla="*/ 76988 w 222003"/>
                <a:gd name="connsiteY12" fmla="*/ 5759 h 430285"/>
                <a:gd name="connsiteX13" fmla="*/ 108877 w 222003"/>
                <a:gd name="connsiteY13" fmla="*/ 27751 h 430285"/>
                <a:gd name="connsiteX14" fmla="*/ 143698 w 222003"/>
                <a:gd name="connsiteY14" fmla="*/ 994 h 430285"/>
                <a:gd name="connsiteX15" fmla="*/ 152862 w 222003"/>
                <a:gd name="connsiteY15" fmla="*/ 9058 h 430285"/>
                <a:gd name="connsiteX16" fmla="*/ 148463 w 222003"/>
                <a:gd name="connsiteY16" fmla="*/ 46811 h 430285"/>
                <a:gd name="connsiteX17" fmla="*/ 146630 w 222003"/>
                <a:gd name="connsiteY17" fmla="*/ 67337 h 430285"/>
                <a:gd name="connsiteX18" fmla="*/ 158726 w 222003"/>
                <a:gd name="connsiteY18" fmla="*/ 84565 h 430285"/>
                <a:gd name="connsiteX19" fmla="*/ 179252 w 222003"/>
                <a:gd name="connsiteY19" fmla="*/ 109123 h 430285"/>
                <a:gd name="connsiteX20" fmla="*/ 185850 w 222003"/>
                <a:gd name="connsiteY20" fmla="*/ 109123 h 430285"/>
                <a:gd name="connsiteX21" fmla="*/ 186950 w 222003"/>
                <a:gd name="connsiteY21" fmla="*/ 102159 h 430285"/>
                <a:gd name="connsiteX22" fmla="*/ 185117 w 222003"/>
                <a:gd name="connsiteY22" fmla="*/ 84931 h 430285"/>
                <a:gd name="connsiteX23" fmla="*/ 221404 w 222003"/>
                <a:gd name="connsiteY23" fmla="*/ 78700 h 430285"/>
                <a:gd name="connsiteX24" fmla="*/ 219572 w 222003"/>
                <a:gd name="connsiteY24" fmla="*/ 88597 h 430285"/>
                <a:gd name="connsiteX25" fmla="*/ 209675 w 222003"/>
                <a:gd name="connsiteY25" fmla="*/ 96661 h 430285"/>
                <a:gd name="connsiteX26" fmla="*/ 178153 w 222003"/>
                <a:gd name="connsiteY26" fmla="*/ 127083 h 430285"/>
                <a:gd name="connsiteX27" fmla="*/ 192081 w 222003"/>
                <a:gd name="connsiteY27" fmla="*/ 146143 h 430285"/>
                <a:gd name="connsiteX28" fmla="*/ 186217 w 222003"/>
                <a:gd name="connsiteY28" fmla="*/ 154574 h 430285"/>
                <a:gd name="connsiteX29" fmla="*/ 181818 w 222003"/>
                <a:gd name="connsiteY29" fmla="*/ 155307 h 430285"/>
                <a:gd name="connsiteX30" fmla="*/ 174121 w 222003"/>
                <a:gd name="connsiteY30" fmla="*/ 176933 h 430285"/>
                <a:gd name="connsiteX31" fmla="*/ 206010 w 222003"/>
                <a:gd name="connsiteY31" fmla="*/ 202590 h 430285"/>
                <a:gd name="connsiteX32" fmla="*/ 204910 w 222003"/>
                <a:gd name="connsiteY32" fmla="*/ 238511 h 430285"/>
                <a:gd name="connsiteX33" fmla="*/ 203077 w 222003"/>
                <a:gd name="connsiteY33" fmla="*/ 239244 h 430285"/>
                <a:gd name="connsiteX34" fmla="*/ 162025 w 222003"/>
                <a:gd name="connsiteY34" fmla="*/ 212120 h 430285"/>
                <a:gd name="connsiteX35" fmla="*/ 157627 w 222003"/>
                <a:gd name="connsiteY35" fmla="*/ 210654 h 430285"/>
                <a:gd name="connsiteX36" fmla="*/ 129403 w 222003"/>
                <a:gd name="connsiteY36" fmla="*/ 235579 h 430285"/>
                <a:gd name="connsiteX37" fmla="*/ 133802 w 222003"/>
                <a:gd name="connsiteY37" fmla="*/ 261236 h 430285"/>
                <a:gd name="connsiteX38" fmla="*/ 118040 w 222003"/>
                <a:gd name="connsiteY38" fmla="*/ 281029 h 430285"/>
                <a:gd name="connsiteX39" fmla="*/ 138933 w 222003"/>
                <a:gd name="connsiteY39" fmla="*/ 284328 h 430285"/>
                <a:gd name="connsiteX40" fmla="*/ 107777 w 222003"/>
                <a:gd name="connsiteY40" fmla="*/ 309986 h 430285"/>
                <a:gd name="connsiteX41" fmla="*/ 85052 w 222003"/>
                <a:gd name="connsiteY41" fmla="*/ 336743 h 430285"/>
                <a:gd name="connsiteX42" fmla="*/ 71123 w 222003"/>
                <a:gd name="connsiteY42" fmla="*/ 353971 h 430285"/>
                <a:gd name="connsiteX43" fmla="*/ 52430 w 222003"/>
                <a:gd name="connsiteY43" fmla="*/ 371198 h 430285"/>
                <a:gd name="connsiteX44" fmla="*/ 44366 w 222003"/>
                <a:gd name="connsiteY44" fmla="*/ 407852 h 430285"/>
                <a:gd name="connsiteX45" fmla="*/ 28238 w 222003"/>
                <a:gd name="connsiteY45" fmla="*/ 422147 h 430285"/>
                <a:gd name="connsiteX46" fmla="*/ 17609 w 222003"/>
                <a:gd name="connsiteY46" fmla="*/ 422880 h 430285"/>
                <a:gd name="connsiteX47" fmla="*/ 3680 w 222003"/>
                <a:gd name="connsiteY47" fmla="*/ 425812 h 430285"/>
                <a:gd name="connsiteX48" fmla="*/ 6246 w 222003"/>
                <a:gd name="connsiteY48" fmla="*/ 403087 h 430285"/>
                <a:gd name="connsiteX49" fmla="*/ 8079 w 222003"/>
                <a:gd name="connsiteY49" fmla="*/ 392457 h 430285"/>
                <a:gd name="connsiteX50" fmla="*/ 12844 w 222003"/>
                <a:gd name="connsiteY50" fmla="*/ 375963 h 430285"/>
                <a:gd name="connsiteX51" fmla="*/ 17242 w 222003"/>
                <a:gd name="connsiteY51" fmla="*/ 347739 h 430285"/>
                <a:gd name="connsiteX52" fmla="*/ 9545 w 222003"/>
                <a:gd name="connsiteY52" fmla="*/ 340409 h 430285"/>
                <a:gd name="connsiteX53" fmla="*/ 7712 w 222003"/>
                <a:gd name="connsiteY53" fmla="*/ 325747 h 430285"/>
                <a:gd name="connsiteX54" fmla="*/ 20541 w 222003"/>
                <a:gd name="connsiteY54" fmla="*/ 316584 h 430285"/>
                <a:gd name="connsiteX55" fmla="*/ 38502 w 222003"/>
                <a:gd name="connsiteY55" fmla="*/ 316584 h 430285"/>
                <a:gd name="connsiteX56" fmla="*/ 29338 w 222003"/>
                <a:gd name="connsiteY56" fmla="*/ 303022 h 430285"/>
                <a:gd name="connsiteX57" fmla="*/ 24573 w 222003"/>
                <a:gd name="connsiteY57" fmla="*/ 291659 h 430285"/>
                <a:gd name="connsiteX58" fmla="*/ 24573 w 222003"/>
                <a:gd name="connsiteY58" fmla="*/ 291659 h 430285"/>
                <a:gd name="connsiteX59" fmla="*/ 24940 w 222003"/>
                <a:gd name="connsiteY59" fmla="*/ 272966 h 430285"/>
                <a:gd name="connsiteX60" fmla="*/ 24573 w 222003"/>
                <a:gd name="connsiteY60" fmla="*/ 269300 h 430285"/>
                <a:gd name="connsiteX61" fmla="*/ 20908 w 222003"/>
                <a:gd name="connsiteY61" fmla="*/ 253172 h 43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2003" h="430285">
                  <a:moveTo>
                    <a:pt x="20908" y="253172"/>
                  </a:moveTo>
                  <a:cubicBezTo>
                    <a:pt x="20908" y="252073"/>
                    <a:pt x="20908" y="250607"/>
                    <a:pt x="20908" y="249507"/>
                  </a:cubicBezTo>
                  <a:cubicBezTo>
                    <a:pt x="28605" y="239977"/>
                    <a:pt x="40701" y="241810"/>
                    <a:pt x="48398" y="244742"/>
                  </a:cubicBezTo>
                  <a:cubicBezTo>
                    <a:pt x="60127" y="248774"/>
                    <a:pt x="63060" y="243643"/>
                    <a:pt x="65992" y="235579"/>
                  </a:cubicBezTo>
                  <a:cubicBezTo>
                    <a:pt x="70757" y="223116"/>
                    <a:pt x="72590" y="209555"/>
                    <a:pt x="90184" y="205889"/>
                  </a:cubicBezTo>
                  <a:cubicBezTo>
                    <a:pt x="96048" y="204789"/>
                    <a:pt x="96781" y="194893"/>
                    <a:pt x="93849" y="187562"/>
                  </a:cubicBezTo>
                  <a:cubicBezTo>
                    <a:pt x="87251" y="171801"/>
                    <a:pt x="94215" y="160805"/>
                    <a:pt x="108144" y="154207"/>
                  </a:cubicBezTo>
                  <a:cubicBezTo>
                    <a:pt x="114375" y="151275"/>
                    <a:pt x="116208" y="147976"/>
                    <a:pt x="115841" y="141378"/>
                  </a:cubicBezTo>
                  <a:cubicBezTo>
                    <a:pt x="115475" y="137713"/>
                    <a:pt x="116574" y="132948"/>
                    <a:pt x="119507" y="131115"/>
                  </a:cubicBezTo>
                  <a:cubicBezTo>
                    <a:pt x="134535" y="121585"/>
                    <a:pt x="128303" y="108390"/>
                    <a:pt x="125371" y="96661"/>
                  </a:cubicBezTo>
                  <a:cubicBezTo>
                    <a:pt x="122439" y="84565"/>
                    <a:pt x="117307" y="74302"/>
                    <a:pt x="106311" y="65871"/>
                  </a:cubicBezTo>
                  <a:cubicBezTo>
                    <a:pt x="94948" y="57074"/>
                    <a:pt x="87984" y="43879"/>
                    <a:pt x="88351" y="28118"/>
                  </a:cubicBezTo>
                  <a:cubicBezTo>
                    <a:pt x="77721" y="24086"/>
                    <a:pt x="75889" y="15656"/>
                    <a:pt x="76988" y="5759"/>
                  </a:cubicBezTo>
                  <a:cubicBezTo>
                    <a:pt x="88351" y="10157"/>
                    <a:pt x="105578" y="2827"/>
                    <a:pt x="108877" y="27751"/>
                  </a:cubicBezTo>
                  <a:cubicBezTo>
                    <a:pt x="115841" y="7592"/>
                    <a:pt x="134535" y="12357"/>
                    <a:pt x="143698" y="994"/>
                  </a:cubicBezTo>
                  <a:cubicBezTo>
                    <a:pt x="146630" y="-2671"/>
                    <a:pt x="153228" y="4659"/>
                    <a:pt x="152862" y="9058"/>
                  </a:cubicBezTo>
                  <a:cubicBezTo>
                    <a:pt x="151762" y="21520"/>
                    <a:pt x="157260" y="35082"/>
                    <a:pt x="148463" y="46811"/>
                  </a:cubicBezTo>
                  <a:cubicBezTo>
                    <a:pt x="136734" y="57441"/>
                    <a:pt x="138933" y="55975"/>
                    <a:pt x="146630" y="67337"/>
                  </a:cubicBezTo>
                  <a:cubicBezTo>
                    <a:pt x="150296" y="73202"/>
                    <a:pt x="153228" y="82732"/>
                    <a:pt x="158726" y="84565"/>
                  </a:cubicBezTo>
                  <a:cubicBezTo>
                    <a:pt x="171189" y="88963"/>
                    <a:pt x="179252" y="94095"/>
                    <a:pt x="179252" y="109123"/>
                  </a:cubicBezTo>
                  <a:cubicBezTo>
                    <a:pt x="179252" y="113888"/>
                    <a:pt x="183651" y="110589"/>
                    <a:pt x="185850" y="109123"/>
                  </a:cubicBezTo>
                  <a:cubicBezTo>
                    <a:pt x="188416" y="107290"/>
                    <a:pt x="192448" y="106924"/>
                    <a:pt x="186950" y="102159"/>
                  </a:cubicBezTo>
                  <a:cubicBezTo>
                    <a:pt x="183651" y="99226"/>
                    <a:pt x="184017" y="85298"/>
                    <a:pt x="185117" y="84931"/>
                  </a:cubicBezTo>
                  <a:cubicBezTo>
                    <a:pt x="196846" y="81999"/>
                    <a:pt x="209309" y="80533"/>
                    <a:pt x="221404" y="78700"/>
                  </a:cubicBezTo>
                  <a:cubicBezTo>
                    <a:pt x="221771" y="82366"/>
                    <a:pt x="223237" y="86031"/>
                    <a:pt x="219572" y="88597"/>
                  </a:cubicBezTo>
                  <a:cubicBezTo>
                    <a:pt x="215906" y="91162"/>
                    <a:pt x="210408" y="91529"/>
                    <a:pt x="209675" y="96661"/>
                  </a:cubicBezTo>
                  <a:cubicBezTo>
                    <a:pt x="207842" y="114987"/>
                    <a:pt x="207842" y="134047"/>
                    <a:pt x="178153" y="127083"/>
                  </a:cubicBezTo>
                  <a:cubicBezTo>
                    <a:pt x="184384" y="135147"/>
                    <a:pt x="189149" y="140279"/>
                    <a:pt x="192081" y="146143"/>
                  </a:cubicBezTo>
                  <a:cubicBezTo>
                    <a:pt x="193547" y="149442"/>
                    <a:pt x="201245" y="161171"/>
                    <a:pt x="186217" y="154574"/>
                  </a:cubicBezTo>
                  <a:cubicBezTo>
                    <a:pt x="184384" y="153840"/>
                    <a:pt x="181452" y="153840"/>
                    <a:pt x="181818" y="155307"/>
                  </a:cubicBezTo>
                  <a:cubicBezTo>
                    <a:pt x="187316" y="165570"/>
                    <a:pt x="175587" y="169602"/>
                    <a:pt x="174121" y="176933"/>
                  </a:cubicBezTo>
                  <a:cubicBezTo>
                    <a:pt x="169356" y="204423"/>
                    <a:pt x="178519" y="211754"/>
                    <a:pt x="206010" y="202590"/>
                  </a:cubicBezTo>
                  <a:cubicBezTo>
                    <a:pt x="199045" y="214686"/>
                    <a:pt x="207476" y="226782"/>
                    <a:pt x="204910" y="238511"/>
                  </a:cubicBezTo>
                  <a:cubicBezTo>
                    <a:pt x="204177" y="238877"/>
                    <a:pt x="203077" y="239244"/>
                    <a:pt x="203077" y="239244"/>
                  </a:cubicBezTo>
                  <a:cubicBezTo>
                    <a:pt x="195014" y="222017"/>
                    <a:pt x="168989" y="231180"/>
                    <a:pt x="162025" y="212120"/>
                  </a:cubicBezTo>
                  <a:cubicBezTo>
                    <a:pt x="161659" y="211021"/>
                    <a:pt x="157627" y="210654"/>
                    <a:pt x="157627" y="210654"/>
                  </a:cubicBezTo>
                  <a:cubicBezTo>
                    <a:pt x="152862" y="224582"/>
                    <a:pt x="136367" y="224582"/>
                    <a:pt x="129403" y="235579"/>
                  </a:cubicBezTo>
                  <a:cubicBezTo>
                    <a:pt x="123172" y="245475"/>
                    <a:pt x="126837" y="253539"/>
                    <a:pt x="133802" y="261236"/>
                  </a:cubicBezTo>
                  <a:cubicBezTo>
                    <a:pt x="136367" y="273699"/>
                    <a:pt x="128670" y="278830"/>
                    <a:pt x="118040" y="281029"/>
                  </a:cubicBezTo>
                  <a:cubicBezTo>
                    <a:pt x="123905" y="292026"/>
                    <a:pt x="130136" y="278830"/>
                    <a:pt x="138933" y="284328"/>
                  </a:cubicBezTo>
                  <a:cubicBezTo>
                    <a:pt x="125738" y="291292"/>
                    <a:pt x="113642" y="297524"/>
                    <a:pt x="107777" y="309986"/>
                  </a:cubicBezTo>
                  <a:cubicBezTo>
                    <a:pt x="94215" y="314018"/>
                    <a:pt x="86885" y="322815"/>
                    <a:pt x="85052" y="336743"/>
                  </a:cubicBezTo>
                  <a:cubicBezTo>
                    <a:pt x="87618" y="348473"/>
                    <a:pt x="79554" y="353238"/>
                    <a:pt x="71123" y="353971"/>
                  </a:cubicBezTo>
                  <a:cubicBezTo>
                    <a:pt x="59028" y="354704"/>
                    <a:pt x="54263" y="362034"/>
                    <a:pt x="52430" y="371198"/>
                  </a:cubicBezTo>
                  <a:cubicBezTo>
                    <a:pt x="50231" y="383294"/>
                    <a:pt x="30804" y="391724"/>
                    <a:pt x="44366" y="407852"/>
                  </a:cubicBezTo>
                  <a:cubicBezTo>
                    <a:pt x="45099" y="408585"/>
                    <a:pt x="39235" y="423613"/>
                    <a:pt x="28238" y="422147"/>
                  </a:cubicBezTo>
                  <a:cubicBezTo>
                    <a:pt x="24573" y="421780"/>
                    <a:pt x="21274" y="421047"/>
                    <a:pt x="17609" y="422880"/>
                  </a:cubicBezTo>
                  <a:cubicBezTo>
                    <a:pt x="13210" y="425079"/>
                    <a:pt x="9178" y="436442"/>
                    <a:pt x="3680" y="425812"/>
                  </a:cubicBezTo>
                  <a:cubicBezTo>
                    <a:pt x="382" y="418848"/>
                    <a:pt x="-3650" y="408951"/>
                    <a:pt x="6246" y="403087"/>
                  </a:cubicBezTo>
                  <a:cubicBezTo>
                    <a:pt x="12844" y="399055"/>
                    <a:pt x="12477" y="398322"/>
                    <a:pt x="8079" y="392457"/>
                  </a:cubicBezTo>
                  <a:cubicBezTo>
                    <a:pt x="5880" y="389525"/>
                    <a:pt x="9178" y="378895"/>
                    <a:pt x="12844" y="375963"/>
                  </a:cubicBezTo>
                  <a:cubicBezTo>
                    <a:pt x="24207" y="367166"/>
                    <a:pt x="22007" y="358002"/>
                    <a:pt x="17242" y="347739"/>
                  </a:cubicBezTo>
                  <a:cubicBezTo>
                    <a:pt x="15776" y="344441"/>
                    <a:pt x="12111" y="342608"/>
                    <a:pt x="9545" y="340409"/>
                  </a:cubicBezTo>
                  <a:cubicBezTo>
                    <a:pt x="8812" y="335644"/>
                    <a:pt x="8445" y="330512"/>
                    <a:pt x="7712" y="325747"/>
                  </a:cubicBezTo>
                  <a:cubicBezTo>
                    <a:pt x="6613" y="315118"/>
                    <a:pt x="8812" y="308520"/>
                    <a:pt x="20541" y="316584"/>
                  </a:cubicBezTo>
                  <a:cubicBezTo>
                    <a:pt x="27139" y="320982"/>
                    <a:pt x="34836" y="322082"/>
                    <a:pt x="38502" y="316584"/>
                  </a:cubicBezTo>
                  <a:cubicBezTo>
                    <a:pt x="42900" y="309619"/>
                    <a:pt x="34470" y="306321"/>
                    <a:pt x="29338" y="303022"/>
                  </a:cubicBezTo>
                  <a:cubicBezTo>
                    <a:pt x="24573" y="300456"/>
                    <a:pt x="24940" y="295691"/>
                    <a:pt x="24573" y="291659"/>
                  </a:cubicBezTo>
                  <a:cubicBezTo>
                    <a:pt x="24573" y="291659"/>
                    <a:pt x="24573" y="291659"/>
                    <a:pt x="24573" y="291659"/>
                  </a:cubicBezTo>
                  <a:cubicBezTo>
                    <a:pt x="28238" y="285428"/>
                    <a:pt x="31537" y="279197"/>
                    <a:pt x="24940" y="272966"/>
                  </a:cubicBezTo>
                  <a:cubicBezTo>
                    <a:pt x="24940" y="271866"/>
                    <a:pt x="24573" y="270400"/>
                    <a:pt x="24573" y="269300"/>
                  </a:cubicBezTo>
                  <a:cubicBezTo>
                    <a:pt x="25306" y="262703"/>
                    <a:pt x="17975" y="259037"/>
                    <a:pt x="20908" y="253172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45" name="Freeform: Shape 25544">
              <a:extLst>
                <a:ext uri="{FF2B5EF4-FFF2-40B4-BE49-F238E27FC236}">
                  <a16:creationId xmlns:a16="http://schemas.microsoft.com/office/drawing/2014/main" id="{725B4602-FD3B-4FCB-B359-154C0F45E6B7}"/>
                </a:ext>
              </a:extLst>
            </p:cNvPr>
            <p:cNvSpPr/>
            <p:nvPr/>
          </p:nvSpPr>
          <p:spPr>
            <a:xfrm>
              <a:off x="12262387" y="6847734"/>
              <a:ext cx="38824" cy="25913"/>
            </a:xfrm>
            <a:custGeom>
              <a:avLst/>
              <a:gdLst>
                <a:gd name="connsiteX0" fmla="*/ 11847 w 38824"/>
                <a:gd name="connsiteY0" fmla="*/ 25658 h 25913"/>
                <a:gd name="connsiteX1" fmla="*/ 484 w 38824"/>
                <a:gd name="connsiteY1" fmla="*/ 17227 h 25913"/>
                <a:gd name="connsiteX2" fmla="*/ 7815 w 38824"/>
                <a:gd name="connsiteY2" fmla="*/ 0 h 25913"/>
                <a:gd name="connsiteX3" fmla="*/ 7815 w 38824"/>
                <a:gd name="connsiteY3" fmla="*/ 0 h 25913"/>
                <a:gd name="connsiteX4" fmla="*/ 31273 w 38824"/>
                <a:gd name="connsiteY4" fmla="*/ 3666 h 25913"/>
                <a:gd name="connsiteX5" fmla="*/ 38604 w 38824"/>
                <a:gd name="connsiteY5" fmla="*/ 17961 h 25913"/>
                <a:gd name="connsiteX6" fmla="*/ 11847 w 38824"/>
                <a:gd name="connsiteY6" fmla="*/ 25658 h 2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4" h="25913">
                  <a:moveTo>
                    <a:pt x="11847" y="25658"/>
                  </a:moveTo>
                  <a:cubicBezTo>
                    <a:pt x="6348" y="25291"/>
                    <a:pt x="484" y="25291"/>
                    <a:pt x="484" y="17227"/>
                  </a:cubicBezTo>
                  <a:cubicBezTo>
                    <a:pt x="484" y="10630"/>
                    <a:pt x="-2815" y="2199"/>
                    <a:pt x="7815" y="0"/>
                  </a:cubicBezTo>
                  <a:cubicBezTo>
                    <a:pt x="7815" y="0"/>
                    <a:pt x="7815" y="0"/>
                    <a:pt x="7815" y="0"/>
                  </a:cubicBezTo>
                  <a:cubicBezTo>
                    <a:pt x="15145" y="4399"/>
                    <a:pt x="22843" y="6964"/>
                    <a:pt x="31273" y="3666"/>
                  </a:cubicBezTo>
                  <a:cubicBezTo>
                    <a:pt x="33839" y="8431"/>
                    <a:pt x="40070" y="16128"/>
                    <a:pt x="38604" y="17961"/>
                  </a:cubicBezTo>
                  <a:cubicBezTo>
                    <a:pt x="32006" y="26024"/>
                    <a:pt x="21743" y="26391"/>
                    <a:pt x="11847" y="25658"/>
                  </a:cubicBezTo>
                  <a:close/>
                </a:path>
              </a:pathLst>
            </a:custGeom>
            <a:solidFill>
              <a:srgbClr val="CEAE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46" name="Freeform: Shape 25545">
              <a:extLst>
                <a:ext uri="{FF2B5EF4-FFF2-40B4-BE49-F238E27FC236}">
                  <a16:creationId xmlns:a16="http://schemas.microsoft.com/office/drawing/2014/main" id="{B94112F6-90F1-48A7-89D7-275375F12DB2}"/>
                </a:ext>
              </a:extLst>
            </p:cNvPr>
            <p:cNvSpPr/>
            <p:nvPr/>
          </p:nvSpPr>
          <p:spPr>
            <a:xfrm>
              <a:off x="12223762" y="6921994"/>
              <a:ext cx="24537" cy="27666"/>
            </a:xfrm>
            <a:custGeom>
              <a:avLst/>
              <a:gdLst>
                <a:gd name="connsiteX0" fmla="*/ 1721 w 24537"/>
                <a:gd name="connsiteY0" fmla="*/ 26904 h 27666"/>
                <a:gd name="connsiteX1" fmla="*/ 24447 w 24537"/>
                <a:gd name="connsiteY1" fmla="*/ 147 h 27666"/>
                <a:gd name="connsiteX2" fmla="*/ 1721 w 24537"/>
                <a:gd name="connsiteY2" fmla="*/ 26904 h 27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7" h="27666">
                  <a:moveTo>
                    <a:pt x="1721" y="26904"/>
                  </a:moveTo>
                  <a:cubicBezTo>
                    <a:pt x="-3777" y="8211"/>
                    <a:pt x="3921" y="-1319"/>
                    <a:pt x="24447" y="147"/>
                  </a:cubicBezTo>
                  <a:cubicBezTo>
                    <a:pt x="24813" y="15908"/>
                    <a:pt x="25180" y="31303"/>
                    <a:pt x="1721" y="26904"/>
                  </a:cubicBezTo>
                  <a:close/>
                </a:path>
              </a:pathLst>
            </a:custGeom>
            <a:solidFill>
              <a:srgbClr val="D5BD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47" name="Freeform: Shape 25546">
              <a:extLst>
                <a:ext uri="{FF2B5EF4-FFF2-40B4-BE49-F238E27FC236}">
                  <a16:creationId xmlns:a16="http://schemas.microsoft.com/office/drawing/2014/main" id="{89228DD7-0CBB-4207-AD8C-11E6B5569089}"/>
                </a:ext>
              </a:extLst>
            </p:cNvPr>
            <p:cNvSpPr/>
            <p:nvPr/>
          </p:nvSpPr>
          <p:spPr>
            <a:xfrm>
              <a:off x="12143423" y="6951831"/>
              <a:ext cx="16816" cy="17531"/>
            </a:xfrm>
            <a:custGeom>
              <a:avLst/>
              <a:gdLst>
                <a:gd name="connsiteX0" fmla="*/ 6920 w 16816"/>
                <a:gd name="connsiteY0" fmla="*/ 733 h 17531"/>
                <a:gd name="connsiteX1" fmla="*/ 16817 w 16816"/>
                <a:gd name="connsiteY1" fmla="*/ 0 h 17531"/>
                <a:gd name="connsiteX2" fmla="*/ 14251 w 16816"/>
                <a:gd name="connsiteY2" fmla="*/ 8064 h 17531"/>
                <a:gd name="connsiteX3" fmla="*/ 9119 w 16816"/>
                <a:gd name="connsiteY3" fmla="*/ 9530 h 17531"/>
                <a:gd name="connsiteX4" fmla="*/ 3621 w 16816"/>
                <a:gd name="connsiteY4" fmla="*/ 16861 h 17531"/>
                <a:gd name="connsiteX5" fmla="*/ 2155 w 16816"/>
                <a:gd name="connsiteY5" fmla="*/ 6231 h 17531"/>
                <a:gd name="connsiteX6" fmla="*/ 6920 w 16816"/>
                <a:gd name="connsiteY6" fmla="*/ 733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16" h="17531">
                  <a:moveTo>
                    <a:pt x="6920" y="733"/>
                  </a:moveTo>
                  <a:cubicBezTo>
                    <a:pt x="10219" y="367"/>
                    <a:pt x="13518" y="367"/>
                    <a:pt x="16817" y="0"/>
                  </a:cubicBezTo>
                  <a:cubicBezTo>
                    <a:pt x="16084" y="2566"/>
                    <a:pt x="14984" y="5498"/>
                    <a:pt x="14251" y="8064"/>
                  </a:cubicBezTo>
                  <a:cubicBezTo>
                    <a:pt x="12418" y="8430"/>
                    <a:pt x="10952" y="9163"/>
                    <a:pt x="9119" y="9530"/>
                  </a:cubicBezTo>
                  <a:cubicBezTo>
                    <a:pt x="4721" y="10263"/>
                    <a:pt x="12052" y="20160"/>
                    <a:pt x="3621" y="16861"/>
                  </a:cubicBezTo>
                  <a:cubicBezTo>
                    <a:pt x="-1510" y="15028"/>
                    <a:pt x="-411" y="9896"/>
                    <a:pt x="2155" y="6231"/>
                  </a:cubicBezTo>
                  <a:cubicBezTo>
                    <a:pt x="3988" y="4399"/>
                    <a:pt x="5454" y="2566"/>
                    <a:pt x="6920" y="733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48" name="Freeform: Shape 25547">
              <a:extLst>
                <a:ext uri="{FF2B5EF4-FFF2-40B4-BE49-F238E27FC236}">
                  <a16:creationId xmlns:a16="http://schemas.microsoft.com/office/drawing/2014/main" id="{466E52C7-9A68-4479-94CA-9BDA7F1AC0B4}"/>
                </a:ext>
              </a:extLst>
            </p:cNvPr>
            <p:cNvSpPr/>
            <p:nvPr/>
          </p:nvSpPr>
          <p:spPr>
            <a:xfrm>
              <a:off x="12270201" y="6845091"/>
              <a:ext cx="23458" cy="11641"/>
            </a:xfrm>
            <a:custGeom>
              <a:avLst/>
              <a:gdLst>
                <a:gd name="connsiteX0" fmla="*/ 23458 w 23458"/>
                <a:gd name="connsiteY0" fmla="*/ 6309 h 11641"/>
                <a:gd name="connsiteX1" fmla="*/ 0 w 23458"/>
                <a:gd name="connsiteY1" fmla="*/ 2643 h 11641"/>
                <a:gd name="connsiteX2" fmla="*/ 23458 w 23458"/>
                <a:gd name="connsiteY2" fmla="*/ 6309 h 1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58" h="11641">
                  <a:moveTo>
                    <a:pt x="23458" y="6309"/>
                  </a:moveTo>
                  <a:cubicBezTo>
                    <a:pt x="15028" y="7775"/>
                    <a:pt x="5498" y="19504"/>
                    <a:pt x="0" y="2643"/>
                  </a:cubicBezTo>
                  <a:cubicBezTo>
                    <a:pt x="9163" y="-5787"/>
                    <a:pt x="15028" y="8874"/>
                    <a:pt x="23458" y="6309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49" name="Freeform: Shape 25548">
              <a:extLst>
                <a:ext uri="{FF2B5EF4-FFF2-40B4-BE49-F238E27FC236}">
                  <a16:creationId xmlns:a16="http://schemas.microsoft.com/office/drawing/2014/main" id="{9FEF86CC-07AE-48D4-98D0-FCDB4D2817BE}"/>
                </a:ext>
              </a:extLst>
            </p:cNvPr>
            <p:cNvSpPr/>
            <p:nvPr/>
          </p:nvSpPr>
          <p:spPr>
            <a:xfrm>
              <a:off x="11966134" y="6149480"/>
              <a:ext cx="497237" cy="410765"/>
            </a:xfrm>
            <a:custGeom>
              <a:avLst/>
              <a:gdLst>
                <a:gd name="connsiteX0" fmla="*/ 488437 w 497237"/>
                <a:gd name="connsiteY0" fmla="*/ 216988 h 410765"/>
                <a:gd name="connsiteX1" fmla="*/ 473408 w 497237"/>
                <a:gd name="connsiteY1" fmla="*/ 243013 h 410765"/>
                <a:gd name="connsiteX2" fmla="*/ 462412 w 497237"/>
                <a:gd name="connsiteY2" fmla="*/ 241180 h 410765"/>
                <a:gd name="connsiteX3" fmla="*/ 452882 w 497237"/>
                <a:gd name="connsiteY3" fmla="*/ 240447 h 410765"/>
                <a:gd name="connsiteX4" fmla="*/ 433822 w 497237"/>
                <a:gd name="connsiteY4" fmla="*/ 226885 h 410765"/>
                <a:gd name="connsiteX5" fmla="*/ 456181 w 497237"/>
                <a:gd name="connsiteY5" fmla="*/ 238614 h 410765"/>
                <a:gd name="connsiteX6" fmla="*/ 449217 w 497237"/>
                <a:gd name="connsiteY6" fmla="*/ 267204 h 410765"/>
                <a:gd name="connsiteX7" fmla="*/ 436388 w 497237"/>
                <a:gd name="connsiteY7" fmla="*/ 274168 h 410765"/>
                <a:gd name="connsiteX8" fmla="*/ 400467 w 497237"/>
                <a:gd name="connsiteY8" fmla="*/ 280766 h 410765"/>
                <a:gd name="connsiteX9" fmla="*/ 412930 w 497237"/>
                <a:gd name="connsiteY9" fmla="*/ 288097 h 410765"/>
                <a:gd name="connsiteX10" fmla="*/ 434189 w 497237"/>
                <a:gd name="connsiteY10" fmla="*/ 299093 h 410765"/>
                <a:gd name="connsiteX11" fmla="*/ 427958 w 497237"/>
                <a:gd name="connsiteY11" fmla="*/ 326583 h 410765"/>
                <a:gd name="connsiteX12" fmla="*/ 408898 w 497237"/>
                <a:gd name="connsiteY12" fmla="*/ 359205 h 410765"/>
                <a:gd name="connsiteX13" fmla="*/ 404866 w 497237"/>
                <a:gd name="connsiteY13" fmla="*/ 363237 h 410765"/>
                <a:gd name="connsiteX14" fmla="*/ 383240 w 497237"/>
                <a:gd name="connsiteY14" fmla="*/ 342345 h 410765"/>
                <a:gd name="connsiteX15" fmla="*/ 376276 w 497237"/>
                <a:gd name="connsiteY15" fmla="*/ 325851 h 410765"/>
                <a:gd name="connsiteX16" fmla="*/ 334124 w 497237"/>
                <a:gd name="connsiteY16" fmla="*/ 332815 h 410765"/>
                <a:gd name="connsiteX17" fmla="*/ 315430 w 497237"/>
                <a:gd name="connsiteY17" fmla="*/ 325117 h 410765"/>
                <a:gd name="connsiteX18" fmla="*/ 282808 w 497237"/>
                <a:gd name="connsiteY18" fmla="*/ 334647 h 410765"/>
                <a:gd name="connsiteX19" fmla="*/ 250186 w 497237"/>
                <a:gd name="connsiteY19" fmla="*/ 340145 h 410765"/>
                <a:gd name="connsiteX20" fmla="*/ 237358 w 497237"/>
                <a:gd name="connsiteY20" fmla="*/ 333548 h 410765"/>
                <a:gd name="connsiteX21" fmla="*/ 236258 w 497237"/>
                <a:gd name="connsiteY21" fmla="*/ 336480 h 410765"/>
                <a:gd name="connsiteX22" fmla="*/ 245421 w 497237"/>
                <a:gd name="connsiteY22" fmla="*/ 354074 h 410765"/>
                <a:gd name="connsiteX23" fmla="*/ 206935 w 497237"/>
                <a:gd name="connsiteY23" fmla="*/ 368003 h 410765"/>
                <a:gd name="connsiteX24" fmla="*/ 188608 w 497237"/>
                <a:gd name="connsiteY24" fmla="*/ 365803 h 410765"/>
                <a:gd name="connsiteX25" fmla="*/ 175413 w 497237"/>
                <a:gd name="connsiteY25" fmla="*/ 381931 h 410765"/>
                <a:gd name="connsiteX26" fmla="*/ 190807 w 497237"/>
                <a:gd name="connsiteY26" fmla="*/ 400991 h 410765"/>
                <a:gd name="connsiteX27" fmla="*/ 186775 w 497237"/>
                <a:gd name="connsiteY27" fmla="*/ 408322 h 410765"/>
                <a:gd name="connsiteX28" fmla="*/ 144623 w 497237"/>
                <a:gd name="connsiteY28" fmla="*/ 396959 h 410765"/>
                <a:gd name="connsiteX29" fmla="*/ 110169 w 497237"/>
                <a:gd name="connsiteY29" fmla="*/ 383397 h 410765"/>
                <a:gd name="connsiteX30" fmla="*/ 107969 w 497237"/>
                <a:gd name="connsiteY30" fmla="*/ 385963 h 410765"/>
                <a:gd name="connsiteX31" fmla="*/ 95874 w 497237"/>
                <a:gd name="connsiteY31" fmla="*/ 396592 h 410765"/>
                <a:gd name="connsiteX32" fmla="*/ 87810 w 497237"/>
                <a:gd name="connsiteY32" fmla="*/ 378999 h 410765"/>
                <a:gd name="connsiteX33" fmla="*/ 87443 w 497237"/>
                <a:gd name="connsiteY33" fmla="*/ 371668 h 410765"/>
                <a:gd name="connsiteX34" fmla="*/ 131061 w 497237"/>
                <a:gd name="connsiteY34" fmla="*/ 328050 h 410765"/>
                <a:gd name="connsiteX35" fmla="*/ 139492 w 497237"/>
                <a:gd name="connsiteY35" fmla="*/ 319253 h 410765"/>
                <a:gd name="connsiteX36" fmla="*/ 144623 w 497237"/>
                <a:gd name="connsiteY36" fmla="*/ 311556 h 410765"/>
                <a:gd name="connsiteX37" fmla="*/ 177978 w 497237"/>
                <a:gd name="connsiteY37" fmla="*/ 277834 h 410765"/>
                <a:gd name="connsiteX38" fmla="*/ 189341 w 497237"/>
                <a:gd name="connsiteY38" fmla="*/ 274535 h 410765"/>
                <a:gd name="connsiteX39" fmla="*/ 202903 w 497237"/>
                <a:gd name="connsiteY39" fmla="*/ 282599 h 410765"/>
                <a:gd name="connsiteX40" fmla="*/ 200704 w 497237"/>
                <a:gd name="connsiteY40" fmla="*/ 261340 h 410765"/>
                <a:gd name="connsiteX41" fmla="*/ 219764 w 497237"/>
                <a:gd name="connsiteY41" fmla="*/ 236415 h 410765"/>
                <a:gd name="connsiteX42" fmla="*/ 203636 w 497237"/>
                <a:gd name="connsiteY42" fmla="*/ 250710 h 410765"/>
                <a:gd name="connsiteX43" fmla="*/ 184943 w 497237"/>
                <a:gd name="connsiteY43" fmla="*/ 235315 h 410765"/>
                <a:gd name="connsiteX44" fmla="*/ 171747 w 497237"/>
                <a:gd name="connsiteY44" fmla="*/ 233116 h 410765"/>
                <a:gd name="connsiteX45" fmla="*/ 152321 w 497237"/>
                <a:gd name="connsiteY45" fmla="*/ 222853 h 410765"/>
                <a:gd name="connsiteX46" fmla="*/ 141691 w 497237"/>
                <a:gd name="connsiteY46" fmla="*/ 219554 h 410765"/>
                <a:gd name="connsiteX47" fmla="*/ 109069 w 497237"/>
                <a:gd name="connsiteY47" fmla="*/ 216988 h 410765"/>
                <a:gd name="connsiteX48" fmla="*/ 90009 w 497237"/>
                <a:gd name="connsiteY48" fmla="*/ 201227 h 410765"/>
                <a:gd name="connsiteX49" fmla="*/ 83778 w 497237"/>
                <a:gd name="connsiteY49" fmla="*/ 181801 h 410765"/>
                <a:gd name="connsiteX50" fmla="*/ 82312 w 497237"/>
                <a:gd name="connsiteY50" fmla="*/ 171904 h 410765"/>
                <a:gd name="connsiteX51" fmla="*/ 73881 w 497237"/>
                <a:gd name="connsiteY51" fmla="*/ 174104 h 410765"/>
                <a:gd name="connsiteX52" fmla="*/ 23666 w 497237"/>
                <a:gd name="connsiteY52" fmla="*/ 230184 h 410765"/>
                <a:gd name="connsiteX53" fmla="*/ 18901 w 497237"/>
                <a:gd name="connsiteY53" fmla="*/ 240080 h 410765"/>
                <a:gd name="connsiteX54" fmla="*/ 574 w 497237"/>
                <a:gd name="connsiteY54" fmla="*/ 224686 h 410765"/>
                <a:gd name="connsiteX55" fmla="*/ 9371 w 497237"/>
                <a:gd name="connsiteY55" fmla="*/ 208558 h 410765"/>
                <a:gd name="connsiteX56" fmla="*/ 20000 w 497237"/>
                <a:gd name="connsiteY56" fmla="*/ 162741 h 410765"/>
                <a:gd name="connsiteX57" fmla="*/ 22566 w 497237"/>
                <a:gd name="connsiteY57" fmla="*/ 119123 h 410765"/>
                <a:gd name="connsiteX58" fmla="*/ 35761 w 497237"/>
                <a:gd name="connsiteY58" fmla="*/ 113991 h 410765"/>
                <a:gd name="connsiteX59" fmla="*/ 46024 w 497237"/>
                <a:gd name="connsiteY59" fmla="*/ 118756 h 410765"/>
                <a:gd name="connsiteX60" fmla="*/ 55188 w 497237"/>
                <a:gd name="connsiteY60" fmla="*/ 103728 h 410765"/>
                <a:gd name="connsiteX61" fmla="*/ 61419 w 497237"/>
                <a:gd name="connsiteY61" fmla="*/ 82835 h 410765"/>
                <a:gd name="connsiteX62" fmla="*/ 59220 w 497237"/>
                <a:gd name="connsiteY62" fmla="*/ 62676 h 410765"/>
                <a:gd name="connsiteX63" fmla="*/ 77547 w 497237"/>
                <a:gd name="connsiteY63" fmla="*/ 8061 h 410765"/>
                <a:gd name="connsiteX64" fmla="*/ 88910 w 497237"/>
                <a:gd name="connsiteY64" fmla="*/ 731 h 410765"/>
                <a:gd name="connsiteX65" fmla="*/ 104671 w 497237"/>
                <a:gd name="connsiteY65" fmla="*/ 10627 h 410765"/>
                <a:gd name="connsiteX66" fmla="*/ 87443 w 497237"/>
                <a:gd name="connsiteY66" fmla="*/ 40683 h 410765"/>
                <a:gd name="connsiteX67" fmla="*/ 95507 w 497237"/>
                <a:gd name="connsiteY67" fmla="*/ 25655 h 410765"/>
                <a:gd name="connsiteX68" fmla="*/ 111268 w 497237"/>
                <a:gd name="connsiteY68" fmla="*/ 65975 h 410765"/>
                <a:gd name="connsiteX69" fmla="*/ 100272 w 497237"/>
                <a:gd name="connsiteY69" fmla="*/ 73305 h 410765"/>
                <a:gd name="connsiteX70" fmla="*/ 89276 w 497237"/>
                <a:gd name="connsiteY70" fmla="*/ 75505 h 410765"/>
                <a:gd name="connsiteX71" fmla="*/ 93674 w 497237"/>
                <a:gd name="connsiteY71" fmla="*/ 90533 h 410765"/>
                <a:gd name="connsiteX72" fmla="*/ 107969 w 497237"/>
                <a:gd name="connsiteY72" fmla="*/ 118023 h 410765"/>
                <a:gd name="connsiteX73" fmla="*/ 129229 w 497237"/>
                <a:gd name="connsiteY73" fmla="*/ 94565 h 410765"/>
                <a:gd name="connsiteX74" fmla="*/ 133994 w 497237"/>
                <a:gd name="connsiteY74" fmla="*/ 90166 h 410765"/>
                <a:gd name="connsiteX75" fmla="*/ 168448 w 497237"/>
                <a:gd name="connsiteY75" fmla="*/ 111792 h 410765"/>
                <a:gd name="connsiteX76" fmla="*/ 165149 w 497237"/>
                <a:gd name="connsiteY76" fmla="*/ 128653 h 410765"/>
                <a:gd name="connsiteX77" fmla="*/ 154520 w 497237"/>
                <a:gd name="connsiteY77" fmla="*/ 127186 h 410765"/>
                <a:gd name="connsiteX78" fmla="*/ 132894 w 497237"/>
                <a:gd name="connsiteY78" fmla="*/ 111425 h 410765"/>
                <a:gd name="connsiteX79" fmla="*/ 106870 w 497237"/>
                <a:gd name="connsiteY79" fmla="*/ 143681 h 410765"/>
                <a:gd name="connsiteX80" fmla="*/ 125197 w 497237"/>
                <a:gd name="connsiteY80" fmla="*/ 141482 h 410765"/>
                <a:gd name="connsiteX81" fmla="*/ 146456 w 497237"/>
                <a:gd name="connsiteY81" fmla="*/ 152844 h 410765"/>
                <a:gd name="connsiteX82" fmla="*/ 169915 w 497237"/>
                <a:gd name="connsiteY82" fmla="*/ 160908 h 410765"/>
                <a:gd name="connsiteX83" fmla="*/ 184576 w 497237"/>
                <a:gd name="connsiteY83" fmla="*/ 165307 h 410765"/>
                <a:gd name="connsiteX84" fmla="*/ 177612 w 497237"/>
                <a:gd name="connsiteY84" fmla="*/ 144047 h 410765"/>
                <a:gd name="connsiteX85" fmla="*/ 187142 w 497237"/>
                <a:gd name="connsiteY85" fmla="*/ 142948 h 410765"/>
                <a:gd name="connsiteX86" fmla="*/ 204003 w 497237"/>
                <a:gd name="connsiteY86" fmla="*/ 147713 h 410765"/>
                <a:gd name="connsiteX87" fmla="*/ 211333 w 497237"/>
                <a:gd name="connsiteY87" fmla="*/ 131952 h 410765"/>
                <a:gd name="connsiteX88" fmla="*/ 213899 w 497237"/>
                <a:gd name="connsiteY88" fmla="*/ 120589 h 410765"/>
                <a:gd name="connsiteX89" fmla="*/ 221963 w 497237"/>
                <a:gd name="connsiteY89" fmla="*/ 133051 h 410765"/>
                <a:gd name="connsiteX90" fmla="*/ 222696 w 497237"/>
                <a:gd name="connsiteY90" fmla="*/ 168605 h 410765"/>
                <a:gd name="connsiteX91" fmla="*/ 232959 w 497237"/>
                <a:gd name="connsiteY91" fmla="*/ 173737 h 410765"/>
                <a:gd name="connsiteX92" fmla="*/ 241756 w 497237"/>
                <a:gd name="connsiteY92" fmla="*/ 156510 h 410765"/>
                <a:gd name="connsiteX93" fmla="*/ 236625 w 497237"/>
                <a:gd name="connsiteY93" fmla="*/ 140015 h 410765"/>
                <a:gd name="connsiteX94" fmla="*/ 271079 w 497237"/>
                <a:gd name="connsiteY94" fmla="*/ 134884 h 410765"/>
                <a:gd name="connsiteX95" fmla="*/ 267414 w 497237"/>
                <a:gd name="connsiteY95" fmla="*/ 120589 h 410765"/>
                <a:gd name="connsiteX96" fmla="*/ 286474 w 497237"/>
                <a:gd name="connsiteY96" fmla="*/ 122788 h 410765"/>
                <a:gd name="connsiteX97" fmla="*/ 296004 w 497237"/>
                <a:gd name="connsiteY97" fmla="*/ 121688 h 410765"/>
                <a:gd name="connsiteX98" fmla="*/ 293438 w 497237"/>
                <a:gd name="connsiteY98" fmla="*/ 109226 h 410765"/>
                <a:gd name="connsiteX99" fmla="*/ 284275 w 497237"/>
                <a:gd name="connsiteY99" fmla="*/ 108493 h 410765"/>
                <a:gd name="connsiteX100" fmla="*/ 268513 w 497237"/>
                <a:gd name="connsiteY100" fmla="*/ 101529 h 410765"/>
                <a:gd name="connsiteX101" fmla="*/ 273278 w 497237"/>
                <a:gd name="connsiteY101" fmla="*/ 90899 h 410765"/>
                <a:gd name="connsiteX102" fmla="*/ 280243 w 497237"/>
                <a:gd name="connsiteY102" fmla="*/ 70740 h 410765"/>
                <a:gd name="connsiteX103" fmla="*/ 292705 w 497237"/>
                <a:gd name="connsiteY103" fmla="*/ 36652 h 410765"/>
                <a:gd name="connsiteX104" fmla="*/ 299303 w 497237"/>
                <a:gd name="connsiteY104" fmla="*/ 49847 h 410765"/>
                <a:gd name="connsiteX105" fmla="*/ 316530 w 497237"/>
                <a:gd name="connsiteY105" fmla="*/ 38851 h 410765"/>
                <a:gd name="connsiteX106" fmla="*/ 316163 w 497237"/>
                <a:gd name="connsiteY106" fmla="*/ 24556 h 410765"/>
                <a:gd name="connsiteX107" fmla="*/ 318729 w 497237"/>
                <a:gd name="connsiteY107" fmla="*/ 10261 h 410765"/>
                <a:gd name="connsiteX108" fmla="*/ 330092 w 497237"/>
                <a:gd name="connsiteY108" fmla="*/ 15026 h 410765"/>
                <a:gd name="connsiteX109" fmla="*/ 366379 w 497237"/>
                <a:gd name="connsiteY109" fmla="*/ 39950 h 410765"/>
                <a:gd name="connsiteX110" fmla="*/ 379941 w 497237"/>
                <a:gd name="connsiteY110" fmla="*/ 44715 h 410765"/>
                <a:gd name="connsiteX111" fmla="*/ 390571 w 497237"/>
                <a:gd name="connsiteY111" fmla="*/ 57178 h 410765"/>
                <a:gd name="connsiteX112" fmla="*/ 393503 w 497237"/>
                <a:gd name="connsiteY112" fmla="*/ 76971 h 410765"/>
                <a:gd name="connsiteX113" fmla="*/ 384706 w 497237"/>
                <a:gd name="connsiteY113" fmla="*/ 97130 h 410765"/>
                <a:gd name="connsiteX114" fmla="*/ 383240 w 497237"/>
                <a:gd name="connsiteY114" fmla="*/ 112525 h 410765"/>
                <a:gd name="connsiteX115" fmla="*/ 374810 w 497237"/>
                <a:gd name="connsiteY115" fmla="*/ 131218 h 410765"/>
                <a:gd name="connsiteX116" fmla="*/ 362714 w 497237"/>
                <a:gd name="connsiteY116" fmla="*/ 117290 h 410765"/>
                <a:gd name="connsiteX117" fmla="*/ 359415 w 497237"/>
                <a:gd name="connsiteY117" fmla="*/ 93098 h 410765"/>
                <a:gd name="connsiteX118" fmla="*/ 353184 w 497237"/>
                <a:gd name="connsiteY118" fmla="*/ 74405 h 410765"/>
                <a:gd name="connsiteX119" fmla="*/ 320928 w 497237"/>
                <a:gd name="connsiteY119" fmla="*/ 77704 h 410765"/>
                <a:gd name="connsiteX120" fmla="*/ 303335 w 497237"/>
                <a:gd name="connsiteY120" fmla="*/ 87234 h 410765"/>
                <a:gd name="connsiteX121" fmla="*/ 321295 w 497237"/>
                <a:gd name="connsiteY121" fmla="*/ 97130 h 410765"/>
                <a:gd name="connsiteX122" fmla="*/ 334857 w 497237"/>
                <a:gd name="connsiteY122" fmla="*/ 124987 h 410765"/>
                <a:gd name="connsiteX123" fmla="*/ 359048 w 497237"/>
                <a:gd name="connsiteY123" fmla="*/ 147346 h 410765"/>
                <a:gd name="connsiteX124" fmla="*/ 372610 w 497237"/>
                <a:gd name="connsiteY124" fmla="*/ 231283 h 410765"/>
                <a:gd name="connsiteX125" fmla="*/ 412197 w 497237"/>
                <a:gd name="connsiteY125" fmla="*/ 199028 h 410765"/>
                <a:gd name="connsiteX126" fmla="*/ 451783 w 497237"/>
                <a:gd name="connsiteY126" fmla="*/ 129386 h 410765"/>
                <a:gd name="connsiteX127" fmla="*/ 459480 w 497237"/>
                <a:gd name="connsiteY127" fmla="*/ 118756 h 410765"/>
                <a:gd name="connsiteX128" fmla="*/ 469010 w 497237"/>
                <a:gd name="connsiteY128" fmla="*/ 131218 h 410765"/>
                <a:gd name="connsiteX129" fmla="*/ 467910 w 497237"/>
                <a:gd name="connsiteY129" fmla="*/ 143681 h 410765"/>
                <a:gd name="connsiteX130" fmla="*/ 471209 w 497237"/>
                <a:gd name="connsiteY130" fmla="*/ 152111 h 410765"/>
                <a:gd name="connsiteX131" fmla="*/ 491002 w 497237"/>
                <a:gd name="connsiteY131" fmla="*/ 178502 h 410765"/>
                <a:gd name="connsiteX132" fmla="*/ 497234 w 497237"/>
                <a:gd name="connsiteY132" fmla="*/ 189498 h 410765"/>
                <a:gd name="connsiteX133" fmla="*/ 479273 w 497237"/>
                <a:gd name="connsiteY133" fmla="*/ 188032 h 410765"/>
                <a:gd name="connsiteX134" fmla="*/ 476707 w 497237"/>
                <a:gd name="connsiteY134" fmla="*/ 204160 h 410765"/>
                <a:gd name="connsiteX135" fmla="*/ 471576 w 497237"/>
                <a:gd name="connsiteY135" fmla="*/ 197929 h 410765"/>
                <a:gd name="connsiteX136" fmla="*/ 459846 w 497237"/>
                <a:gd name="connsiteY136" fmla="*/ 189498 h 410765"/>
                <a:gd name="connsiteX137" fmla="*/ 470843 w 497237"/>
                <a:gd name="connsiteY137" fmla="*/ 196829 h 410765"/>
                <a:gd name="connsiteX138" fmla="*/ 488437 w 497237"/>
                <a:gd name="connsiteY138" fmla="*/ 216988 h 41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497237" h="410765">
                  <a:moveTo>
                    <a:pt x="488437" y="216988"/>
                  </a:moveTo>
                  <a:cubicBezTo>
                    <a:pt x="493935" y="232017"/>
                    <a:pt x="480373" y="235682"/>
                    <a:pt x="473408" y="243013"/>
                  </a:cubicBezTo>
                  <a:cubicBezTo>
                    <a:pt x="469010" y="247045"/>
                    <a:pt x="465345" y="244112"/>
                    <a:pt x="462412" y="241180"/>
                  </a:cubicBezTo>
                  <a:cubicBezTo>
                    <a:pt x="459114" y="237881"/>
                    <a:pt x="456181" y="237881"/>
                    <a:pt x="452882" y="240447"/>
                  </a:cubicBezTo>
                  <a:cubicBezTo>
                    <a:pt x="444452" y="238614"/>
                    <a:pt x="440054" y="231283"/>
                    <a:pt x="433822" y="226885"/>
                  </a:cubicBezTo>
                  <a:cubicBezTo>
                    <a:pt x="436022" y="240080"/>
                    <a:pt x="442619" y="246678"/>
                    <a:pt x="456181" y="238614"/>
                  </a:cubicBezTo>
                  <a:cubicBezTo>
                    <a:pt x="469743" y="256208"/>
                    <a:pt x="468277" y="262806"/>
                    <a:pt x="449217" y="267204"/>
                  </a:cubicBezTo>
                  <a:cubicBezTo>
                    <a:pt x="444085" y="268304"/>
                    <a:pt x="439320" y="270136"/>
                    <a:pt x="436388" y="274168"/>
                  </a:cubicBezTo>
                  <a:cubicBezTo>
                    <a:pt x="426858" y="288830"/>
                    <a:pt x="414396" y="288463"/>
                    <a:pt x="400467" y="280766"/>
                  </a:cubicBezTo>
                  <a:cubicBezTo>
                    <a:pt x="401933" y="288830"/>
                    <a:pt x="406698" y="288463"/>
                    <a:pt x="412930" y="288097"/>
                  </a:cubicBezTo>
                  <a:cubicBezTo>
                    <a:pt x="422093" y="287730"/>
                    <a:pt x="433089" y="289930"/>
                    <a:pt x="434189" y="299093"/>
                  </a:cubicBezTo>
                  <a:cubicBezTo>
                    <a:pt x="435288" y="307890"/>
                    <a:pt x="437121" y="318886"/>
                    <a:pt x="427958" y="326583"/>
                  </a:cubicBezTo>
                  <a:cubicBezTo>
                    <a:pt x="418061" y="335381"/>
                    <a:pt x="408531" y="344544"/>
                    <a:pt x="408898" y="359205"/>
                  </a:cubicBezTo>
                  <a:cubicBezTo>
                    <a:pt x="407432" y="360672"/>
                    <a:pt x="406332" y="361771"/>
                    <a:pt x="404866" y="363237"/>
                  </a:cubicBezTo>
                  <a:cubicBezTo>
                    <a:pt x="389471" y="364704"/>
                    <a:pt x="381774" y="359205"/>
                    <a:pt x="383240" y="342345"/>
                  </a:cubicBezTo>
                  <a:cubicBezTo>
                    <a:pt x="383973" y="336480"/>
                    <a:pt x="381774" y="329882"/>
                    <a:pt x="376276" y="325851"/>
                  </a:cubicBezTo>
                  <a:cubicBezTo>
                    <a:pt x="362347" y="340512"/>
                    <a:pt x="352451" y="342345"/>
                    <a:pt x="334124" y="332815"/>
                  </a:cubicBezTo>
                  <a:cubicBezTo>
                    <a:pt x="327893" y="329516"/>
                    <a:pt x="320195" y="328416"/>
                    <a:pt x="315430" y="325117"/>
                  </a:cubicBezTo>
                  <a:cubicBezTo>
                    <a:pt x="298936" y="312655"/>
                    <a:pt x="288307" y="326217"/>
                    <a:pt x="282808" y="334647"/>
                  </a:cubicBezTo>
                  <a:cubicBezTo>
                    <a:pt x="272179" y="351142"/>
                    <a:pt x="262649" y="347476"/>
                    <a:pt x="250186" y="340145"/>
                  </a:cubicBezTo>
                  <a:cubicBezTo>
                    <a:pt x="245788" y="337580"/>
                    <a:pt x="242123" y="333914"/>
                    <a:pt x="237358" y="333548"/>
                  </a:cubicBezTo>
                  <a:cubicBezTo>
                    <a:pt x="235891" y="334281"/>
                    <a:pt x="235891" y="335014"/>
                    <a:pt x="236258" y="336480"/>
                  </a:cubicBezTo>
                  <a:cubicBezTo>
                    <a:pt x="238091" y="343078"/>
                    <a:pt x="251286" y="343811"/>
                    <a:pt x="245421" y="354074"/>
                  </a:cubicBezTo>
                  <a:cubicBezTo>
                    <a:pt x="239190" y="364337"/>
                    <a:pt x="219764" y="370935"/>
                    <a:pt x="206935" y="368003"/>
                  </a:cubicBezTo>
                  <a:cubicBezTo>
                    <a:pt x="201070" y="366536"/>
                    <a:pt x="194839" y="358106"/>
                    <a:pt x="188608" y="365803"/>
                  </a:cubicBezTo>
                  <a:cubicBezTo>
                    <a:pt x="184210" y="370935"/>
                    <a:pt x="173946" y="369102"/>
                    <a:pt x="175413" y="381931"/>
                  </a:cubicBezTo>
                  <a:cubicBezTo>
                    <a:pt x="176879" y="393660"/>
                    <a:pt x="181277" y="398059"/>
                    <a:pt x="190807" y="400991"/>
                  </a:cubicBezTo>
                  <a:cubicBezTo>
                    <a:pt x="189341" y="403557"/>
                    <a:pt x="188241" y="406123"/>
                    <a:pt x="186775" y="408322"/>
                  </a:cubicBezTo>
                  <a:cubicBezTo>
                    <a:pt x="170281" y="413453"/>
                    <a:pt x="155986" y="410887"/>
                    <a:pt x="144623" y="396959"/>
                  </a:cubicBezTo>
                  <a:cubicBezTo>
                    <a:pt x="135826" y="385963"/>
                    <a:pt x="119699" y="393660"/>
                    <a:pt x="110169" y="383397"/>
                  </a:cubicBezTo>
                  <a:cubicBezTo>
                    <a:pt x="109802" y="383030"/>
                    <a:pt x="108703" y="384863"/>
                    <a:pt x="107969" y="385963"/>
                  </a:cubicBezTo>
                  <a:cubicBezTo>
                    <a:pt x="104304" y="389995"/>
                    <a:pt x="104671" y="399891"/>
                    <a:pt x="95874" y="396592"/>
                  </a:cubicBezTo>
                  <a:cubicBezTo>
                    <a:pt x="88543" y="393660"/>
                    <a:pt x="89276" y="385596"/>
                    <a:pt x="87810" y="378999"/>
                  </a:cubicBezTo>
                  <a:cubicBezTo>
                    <a:pt x="87443" y="376433"/>
                    <a:pt x="87077" y="374234"/>
                    <a:pt x="87443" y="371668"/>
                  </a:cubicBezTo>
                  <a:cubicBezTo>
                    <a:pt x="99539" y="354440"/>
                    <a:pt x="106137" y="332082"/>
                    <a:pt x="131061" y="328050"/>
                  </a:cubicBezTo>
                  <a:cubicBezTo>
                    <a:pt x="136193" y="327317"/>
                    <a:pt x="138392" y="324018"/>
                    <a:pt x="139492" y="319253"/>
                  </a:cubicBezTo>
                  <a:cubicBezTo>
                    <a:pt x="140225" y="315954"/>
                    <a:pt x="141691" y="313388"/>
                    <a:pt x="144623" y="311556"/>
                  </a:cubicBezTo>
                  <a:cubicBezTo>
                    <a:pt x="165149" y="300926"/>
                    <a:pt x="166982" y="299460"/>
                    <a:pt x="177978" y="277834"/>
                  </a:cubicBezTo>
                  <a:cubicBezTo>
                    <a:pt x="181277" y="271603"/>
                    <a:pt x="184210" y="270870"/>
                    <a:pt x="189341" y="274535"/>
                  </a:cubicBezTo>
                  <a:cubicBezTo>
                    <a:pt x="193373" y="277467"/>
                    <a:pt x="195572" y="282599"/>
                    <a:pt x="202903" y="282599"/>
                  </a:cubicBezTo>
                  <a:cubicBezTo>
                    <a:pt x="193739" y="275635"/>
                    <a:pt x="187508" y="268304"/>
                    <a:pt x="200704" y="261340"/>
                  </a:cubicBezTo>
                  <a:cubicBezTo>
                    <a:pt x="210967" y="255841"/>
                    <a:pt x="212066" y="243746"/>
                    <a:pt x="219764" y="236415"/>
                  </a:cubicBezTo>
                  <a:cubicBezTo>
                    <a:pt x="212066" y="238981"/>
                    <a:pt x="215365" y="254009"/>
                    <a:pt x="203636" y="250710"/>
                  </a:cubicBezTo>
                  <a:cubicBezTo>
                    <a:pt x="195572" y="248511"/>
                    <a:pt x="186775" y="247411"/>
                    <a:pt x="184943" y="235315"/>
                  </a:cubicBezTo>
                  <a:cubicBezTo>
                    <a:pt x="183476" y="226152"/>
                    <a:pt x="176146" y="231283"/>
                    <a:pt x="171747" y="233116"/>
                  </a:cubicBezTo>
                  <a:cubicBezTo>
                    <a:pt x="160751" y="237515"/>
                    <a:pt x="151954" y="240080"/>
                    <a:pt x="152321" y="222853"/>
                  </a:cubicBezTo>
                  <a:cubicBezTo>
                    <a:pt x="152321" y="212590"/>
                    <a:pt x="146823" y="215156"/>
                    <a:pt x="141691" y="219554"/>
                  </a:cubicBezTo>
                  <a:cubicBezTo>
                    <a:pt x="126296" y="233116"/>
                    <a:pt x="120065" y="233116"/>
                    <a:pt x="109069" y="216988"/>
                  </a:cubicBezTo>
                  <a:cubicBezTo>
                    <a:pt x="103938" y="209658"/>
                    <a:pt x="99173" y="203793"/>
                    <a:pt x="90009" y="201227"/>
                  </a:cubicBezTo>
                  <a:cubicBezTo>
                    <a:pt x="80479" y="198295"/>
                    <a:pt x="78646" y="190598"/>
                    <a:pt x="83778" y="181801"/>
                  </a:cubicBezTo>
                  <a:cubicBezTo>
                    <a:pt x="85611" y="178502"/>
                    <a:pt x="86344" y="174470"/>
                    <a:pt x="82312" y="171904"/>
                  </a:cubicBezTo>
                  <a:cubicBezTo>
                    <a:pt x="79013" y="170072"/>
                    <a:pt x="75714" y="171904"/>
                    <a:pt x="73881" y="174104"/>
                  </a:cubicBezTo>
                  <a:cubicBezTo>
                    <a:pt x="58487" y="193897"/>
                    <a:pt x="40893" y="211857"/>
                    <a:pt x="23666" y="230184"/>
                  </a:cubicBezTo>
                  <a:cubicBezTo>
                    <a:pt x="21466" y="232750"/>
                    <a:pt x="21833" y="237515"/>
                    <a:pt x="18901" y="240080"/>
                  </a:cubicBezTo>
                  <a:cubicBezTo>
                    <a:pt x="7904" y="240814"/>
                    <a:pt x="3506" y="233483"/>
                    <a:pt x="574" y="224686"/>
                  </a:cubicBezTo>
                  <a:cubicBezTo>
                    <a:pt x="-1992" y="216622"/>
                    <a:pt x="4606" y="213690"/>
                    <a:pt x="9371" y="208558"/>
                  </a:cubicBezTo>
                  <a:cubicBezTo>
                    <a:pt x="21466" y="196096"/>
                    <a:pt x="19634" y="178502"/>
                    <a:pt x="20000" y="162741"/>
                  </a:cubicBezTo>
                  <a:cubicBezTo>
                    <a:pt x="20367" y="148079"/>
                    <a:pt x="25865" y="134517"/>
                    <a:pt x="22566" y="119123"/>
                  </a:cubicBezTo>
                  <a:cubicBezTo>
                    <a:pt x="21100" y="111792"/>
                    <a:pt x="27698" y="106294"/>
                    <a:pt x="35761" y="113991"/>
                  </a:cubicBezTo>
                  <a:cubicBezTo>
                    <a:pt x="38694" y="116923"/>
                    <a:pt x="41626" y="123155"/>
                    <a:pt x="46024" y="118756"/>
                  </a:cubicBezTo>
                  <a:cubicBezTo>
                    <a:pt x="50056" y="114724"/>
                    <a:pt x="57387" y="109959"/>
                    <a:pt x="55188" y="103728"/>
                  </a:cubicBezTo>
                  <a:cubicBezTo>
                    <a:pt x="51889" y="94198"/>
                    <a:pt x="55554" y="89067"/>
                    <a:pt x="61419" y="82835"/>
                  </a:cubicBezTo>
                  <a:cubicBezTo>
                    <a:pt x="67284" y="76604"/>
                    <a:pt x="65451" y="68907"/>
                    <a:pt x="59220" y="62676"/>
                  </a:cubicBezTo>
                  <a:cubicBezTo>
                    <a:pt x="67650" y="45448"/>
                    <a:pt x="94041" y="34452"/>
                    <a:pt x="77547" y="8061"/>
                  </a:cubicBezTo>
                  <a:cubicBezTo>
                    <a:pt x="75347" y="4396"/>
                    <a:pt x="81945" y="-2202"/>
                    <a:pt x="88910" y="731"/>
                  </a:cubicBezTo>
                  <a:cubicBezTo>
                    <a:pt x="93674" y="2930"/>
                    <a:pt x="98073" y="6595"/>
                    <a:pt x="104671" y="10627"/>
                  </a:cubicBezTo>
                  <a:cubicBezTo>
                    <a:pt x="85611" y="13926"/>
                    <a:pt x="84511" y="26388"/>
                    <a:pt x="87443" y="40683"/>
                  </a:cubicBezTo>
                  <a:cubicBezTo>
                    <a:pt x="96607" y="39950"/>
                    <a:pt x="93674" y="32253"/>
                    <a:pt x="95507" y="25655"/>
                  </a:cubicBezTo>
                  <a:cubicBezTo>
                    <a:pt x="112001" y="35185"/>
                    <a:pt x="112368" y="50580"/>
                    <a:pt x="111268" y="65975"/>
                  </a:cubicBezTo>
                  <a:cubicBezTo>
                    <a:pt x="110902" y="72939"/>
                    <a:pt x="105770" y="72939"/>
                    <a:pt x="100272" y="73305"/>
                  </a:cubicBezTo>
                  <a:cubicBezTo>
                    <a:pt x="96607" y="73672"/>
                    <a:pt x="91109" y="68540"/>
                    <a:pt x="89276" y="75505"/>
                  </a:cubicBezTo>
                  <a:cubicBezTo>
                    <a:pt x="87810" y="81003"/>
                    <a:pt x="88176" y="89433"/>
                    <a:pt x="93674" y="90533"/>
                  </a:cubicBezTo>
                  <a:cubicBezTo>
                    <a:pt x="110535" y="94198"/>
                    <a:pt x="105770" y="107760"/>
                    <a:pt x="107969" y="118023"/>
                  </a:cubicBezTo>
                  <a:cubicBezTo>
                    <a:pt x="118599" y="113258"/>
                    <a:pt x="126663" y="106660"/>
                    <a:pt x="129229" y="94565"/>
                  </a:cubicBezTo>
                  <a:cubicBezTo>
                    <a:pt x="129595" y="92732"/>
                    <a:pt x="133994" y="90166"/>
                    <a:pt x="133994" y="90166"/>
                  </a:cubicBezTo>
                  <a:cubicBezTo>
                    <a:pt x="143890" y="100429"/>
                    <a:pt x="157086" y="104461"/>
                    <a:pt x="168448" y="111792"/>
                  </a:cubicBezTo>
                  <a:cubicBezTo>
                    <a:pt x="173946" y="115457"/>
                    <a:pt x="167715" y="123521"/>
                    <a:pt x="165149" y="128653"/>
                  </a:cubicBezTo>
                  <a:cubicBezTo>
                    <a:pt x="161851" y="134884"/>
                    <a:pt x="157819" y="129019"/>
                    <a:pt x="154520" y="127186"/>
                  </a:cubicBezTo>
                  <a:cubicBezTo>
                    <a:pt x="146823" y="121688"/>
                    <a:pt x="133994" y="110326"/>
                    <a:pt x="132894" y="111425"/>
                  </a:cubicBezTo>
                  <a:cubicBezTo>
                    <a:pt x="122997" y="120955"/>
                    <a:pt x="112368" y="130485"/>
                    <a:pt x="106870" y="143681"/>
                  </a:cubicBezTo>
                  <a:cubicBezTo>
                    <a:pt x="113834" y="147346"/>
                    <a:pt x="119332" y="141848"/>
                    <a:pt x="125197" y="141482"/>
                  </a:cubicBezTo>
                  <a:cubicBezTo>
                    <a:pt x="134727" y="140749"/>
                    <a:pt x="143890" y="136717"/>
                    <a:pt x="146456" y="152844"/>
                  </a:cubicBezTo>
                  <a:cubicBezTo>
                    <a:pt x="148289" y="164207"/>
                    <a:pt x="162217" y="168605"/>
                    <a:pt x="169915" y="160908"/>
                  </a:cubicBezTo>
                  <a:cubicBezTo>
                    <a:pt x="179811" y="151011"/>
                    <a:pt x="179078" y="163840"/>
                    <a:pt x="184576" y="165307"/>
                  </a:cubicBezTo>
                  <a:cubicBezTo>
                    <a:pt x="187875" y="156143"/>
                    <a:pt x="179811" y="150645"/>
                    <a:pt x="177612" y="144047"/>
                  </a:cubicBezTo>
                  <a:cubicBezTo>
                    <a:pt x="180544" y="139649"/>
                    <a:pt x="186042" y="140382"/>
                    <a:pt x="187142" y="142948"/>
                  </a:cubicBezTo>
                  <a:cubicBezTo>
                    <a:pt x="191174" y="151745"/>
                    <a:pt x="197771" y="150278"/>
                    <a:pt x="204003" y="147713"/>
                  </a:cubicBezTo>
                  <a:cubicBezTo>
                    <a:pt x="210600" y="145147"/>
                    <a:pt x="210967" y="137816"/>
                    <a:pt x="211333" y="131952"/>
                  </a:cubicBezTo>
                  <a:cubicBezTo>
                    <a:pt x="211700" y="127553"/>
                    <a:pt x="205469" y="120955"/>
                    <a:pt x="213899" y="120589"/>
                  </a:cubicBezTo>
                  <a:cubicBezTo>
                    <a:pt x="219397" y="120222"/>
                    <a:pt x="224162" y="129752"/>
                    <a:pt x="221963" y="133051"/>
                  </a:cubicBezTo>
                  <a:cubicBezTo>
                    <a:pt x="213899" y="145513"/>
                    <a:pt x="236625" y="156510"/>
                    <a:pt x="222696" y="168605"/>
                  </a:cubicBezTo>
                  <a:cubicBezTo>
                    <a:pt x="222330" y="168972"/>
                    <a:pt x="230760" y="175936"/>
                    <a:pt x="232959" y="173737"/>
                  </a:cubicBezTo>
                  <a:cubicBezTo>
                    <a:pt x="237358" y="169338"/>
                    <a:pt x="240657" y="162374"/>
                    <a:pt x="241756" y="156510"/>
                  </a:cubicBezTo>
                  <a:cubicBezTo>
                    <a:pt x="242489" y="150645"/>
                    <a:pt x="224895" y="146613"/>
                    <a:pt x="236625" y="140015"/>
                  </a:cubicBezTo>
                  <a:cubicBezTo>
                    <a:pt x="246154" y="134884"/>
                    <a:pt x="258250" y="126453"/>
                    <a:pt x="271079" y="134884"/>
                  </a:cubicBezTo>
                  <a:cubicBezTo>
                    <a:pt x="274012" y="129019"/>
                    <a:pt x="264848" y="127186"/>
                    <a:pt x="267414" y="120589"/>
                  </a:cubicBezTo>
                  <a:cubicBezTo>
                    <a:pt x="273645" y="121322"/>
                    <a:pt x="279876" y="122055"/>
                    <a:pt x="286474" y="122788"/>
                  </a:cubicBezTo>
                  <a:cubicBezTo>
                    <a:pt x="289773" y="123155"/>
                    <a:pt x="294538" y="126820"/>
                    <a:pt x="296004" y="121688"/>
                  </a:cubicBezTo>
                  <a:cubicBezTo>
                    <a:pt x="297103" y="118023"/>
                    <a:pt x="295271" y="113258"/>
                    <a:pt x="293438" y="109226"/>
                  </a:cubicBezTo>
                  <a:cubicBezTo>
                    <a:pt x="291239" y="104461"/>
                    <a:pt x="287940" y="105927"/>
                    <a:pt x="284275" y="108493"/>
                  </a:cubicBezTo>
                  <a:cubicBezTo>
                    <a:pt x="275111" y="115091"/>
                    <a:pt x="272545" y="106660"/>
                    <a:pt x="268513" y="101529"/>
                  </a:cubicBezTo>
                  <a:cubicBezTo>
                    <a:pt x="263015" y="94931"/>
                    <a:pt x="268880" y="93831"/>
                    <a:pt x="273278" y="90899"/>
                  </a:cubicBezTo>
                  <a:cubicBezTo>
                    <a:pt x="280243" y="86134"/>
                    <a:pt x="279876" y="78070"/>
                    <a:pt x="280243" y="70740"/>
                  </a:cubicBezTo>
                  <a:cubicBezTo>
                    <a:pt x="280976" y="58277"/>
                    <a:pt x="283541" y="46181"/>
                    <a:pt x="292705" y="36652"/>
                  </a:cubicBezTo>
                  <a:cubicBezTo>
                    <a:pt x="299669" y="39950"/>
                    <a:pt x="291239" y="50947"/>
                    <a:pt x="299303" y="49847"/>
                  </a:cubicBezTo>
                  <a:cubicBezTo>
                    <a:pt x="305534" y="49114"/>
                    <a:pt x="312498" y="43982"/>
                    <a:pt x="316530" y="38851"/>
                  </a:cubicBezTo>
                  <a:cubicBezTo>
                    <a:pt x="319096" y="35918"/>
                    <a:pt x="323861" y="28588"/>
                    <a:pt x="316163" y="24556"/>
                  </a:cubicBezTo>
                  <a:cubicBezTo>
                    <a:pt x="303701" y="17958"/>
                    <a:pt x="316896" y="12460"/>
                    <a:pt x="318729" y="10261"/>
                  </a:cubicBezTo>
                  <a:cubicBezTo>
                    <a:pt x="323494" y="5129"/>
                    <a:pt x="327160" y="8061"/>
                    <a:pt x="330092" y="15026"/>
                  </a:cubicBezTo>
                  <a:cubicBezTo>
                    <a:pt x="337056" y="30054"/>
                    <a:pt x="355017" y="30420"/>
                    <a:pt x="366379" y="39950"/>
                  </a:cubicBezTo>
                  <a:cubicBezTo>
                    <a:pt x="372977" y="35185"/>
                    <a:pt x="376642" y="39950"/>
                    <a:pt x="379941" y="44715"/>
                  </a:cubicBezTo>
                  <a:cubicBezTo>
                    <a:pt x="382873" y="49480"/>
                    <a:pt x="385439" y="54612"/>
                    <a:pt x="390571" y="57178"/>
                  </a:cubicBezTo>
                  <a:cubicBezTo>
                    <a:pt x="400467" y="62309"/>
                    <a:pt x="399734" y="69273"/>
                    <a:pt x="393503" y="76971"/>
                  </a:cubicBezTo>
                  <a:cubicBezTo>
                    <a:pt x="388738" y="82835"/>
                    <a:pt x="386172" y="89800"/>
                    <a:pt x="384706" y="97130"/>
                  </a:cubicBezTo>
                  <a:cubicBezTo>
                    <a:pt x="383240" y="102262"/>
                    <a:pt x="382873" y="107394"/>
                    <a:pt x="383240" y="112525"/>
                  </a:cubicBezTo>
                  <a:cubicBezTo>
                    <a:pt x="382140" y="119489"/>
                    <a:pt x="382873" y="127186"/>
                    <a:pt x="374810" y="131218"/>
                  </a:cubicBezTo>
                  <a:cubicBezTo>
                    <a:pt x="365646" y="130852"/>
                    <a:pt x="364180" y="123888"/>
                    <a:pt x="362714" y="117290"/>
                  </a:cubicBezTo>
                  <a:cubicBezTo>
                    <a:pt x="360881" y="109593"/>
                    <a:pt x="360148" y="101162"/>
                    <a:pt x="359415" y="93098"/>
                  </a:cubicBezTo>
                  <a:cubicBezTo>
                    <a:pt x="358682" y="86134"/>
                    <a:pt x="361981" y="74405"/>
                    <a:pt x="353184" y="74405"/>
                  </a:cubicBezTo>
                  <a:cubicBezTo>
                    <a:pt x="342921" y="74038"/>
                    <a:pt x="330458" y="63409"/>
                    <a:pt x="320928" y="77704"/>
                  </a:cubicBezTo>
                  <a:cubicBezTo>
                    <a:pt x="317263" y="83202"/>
                    <a:pt x="311398" y="87600"/>
                    <a:pt x="303335" y="87234"/>
                  </a:cubicBezTo>
                  <a:cubicBezTo>
                    <a:pt x="308833" y="91266"/>
                    <a:pt x="311765" y="96397"/>
                    <a:pt x="321295" y="97130"/>
                  </a:cubicBezTo>
                  <a:cubicBezTo>
                    <a:pt x="333024" y="98230"/>
                    <a:pt x="335590" y="115457"/>
                    <a:pt x="334857" y="124987"/>
                  </a:cubicBezTo>
                  <a:cubicBezTo>
                    <a:pt x="333391" y="145513"/>
                    <a:pt x="344020" y="147346"/>
                    <a:pt x="359048" y="147346"/>
                  </a:cubicBezTo>
                  <a:cubicBezTo>
                    <a:pt x="363447" y="174836"/>
                    <a:pt x="386172" y="199028"/>
                    <a:pt x="372610" y="231283"/>
                  </a:cubicBezTo>
                  <a:cubicBezTo>
                    <a:pt x="393503" y="227252"/>
                    <a:pt x="402300" y="211124"/>
                    <a:pt x="412197" y="199028"/>
                  </a:cubicBezTo>
                  <a:cubicBezTo>
                    <a:pt x="429057" y="178135"/>
                    <a:pt x="437121" y="151745"/>
                    <a:pt x="451783" y="129386"/>
                  </a:cubicBezTo>
                  <a:cubicBezTo>
                    <a:pt x="454349" y="125720"/>
                    <a:pt x="452149" y="117657"/>
                    <a:pt x="459480" y="118756"/>
                  </a:cubicBezTo>
                  <a:cubicBezTo>
                    <a:pt x="465711" y="119489"/>
                    <a:pt x="467544" y="125720"/>
                    <a:pt x="469010" y="131218"/>
                  </a:cubicBezTo>
                  <a:cubicBezTo>
                    <a:pt x="470110" y="135617"/>
                    <a:pt x="471209" y="141115"/>
                    <a:pt x="467910" y="143681"/>
                  </a:cubicBezTo>
                  <a:cubicBezTo>
                    <a:pt x="459846" y="150645"/>
                    <a:pt x="474508" y="148079"/>
                    <a:pt x="471209" y="152111"/>
                  </a:cubicBezTo>
                  <a:cubicBezTo>
                    <a:pt x="472676" y="164573"/>
                    <a:pt x="477074" y="175570"/>
                    <a:pt x="491002" y="178502"/>
                  </a:cubicBezTo>
                  <a:cubicBezTo>
                    <a:pt x="497600" y="179968"/>
                    <a:pt x="497234" y="184733"/>
                    <a:pt x="497234" y="189498"/>
                  </a:cubicBezTo>
                  <a:cubicBezTo>
                    <a:pt x="489903" y="196829"/>
                    <a:pt x="483672" y="198295"/>
                    <a:pt x="479273" y="188032"/>
                  </a:cubicBezTo>
                  <a:cubicBezTo>
                    <a:pt x="477074" y="191697"/>
                    <a:pt x="487337" y="200861"/>
                    <a:pt x="476707" y="204160"/>
                  </a:cubicBezTo>
                  <a:cubicBezTo>
                    <a:pt x="473042" y="205259"/>
                    <a:pt x="473042" y="200494"/>
                    <a:pt x="471576" y="197929"/>
                  </a:cubicBezTo>
                  <a:cubicBezTo>
                    <a:pt x="469010" y="193897"/>
                    <a:pt x="464245" y="192797"/>
                    <a:pt x="459846" y="189498"/>
                  </a:cubicBezTo>
                  <a:cubicBezTo>
                    <a:pt x="463878" y="193163"/>
                    <a:pt x="468277" y="193530"/>
                    <a:pt x="470843" y="196829"/>
                  </a:cubicBezTo>
                  <a:cubicBezTo>
                    <a:pt x="469377" y="211124"/>
                    <a:pt x="481106" y="212224"/>
                    <a:pt x="488437" y="216988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50" name="Freeform: Shape 25549">
              <a:extLst>
                <a:ext uri="{FF2B5EF4-FFF2-40B4-BE49-F238E27FC236}">
                  <a16:creationId xmlns:a16="http://schemas.microsoft.com/office/drawing/2014/main" id="{65979A3A-A903-4F91-BC2B-B81759515694}"/>
                </a:ext>
              </a:extLst>
            </p:cNvPr>
            <p:cNvSpPr/>
            <p:nvPr/>
          </p:nvSpPr>
          <p:spPr>
            <a:xfrm>
              <a:off x="11473034" y="6460079"/>
              <a:ext cx="513527" cy="401055"/>
            </a:xfrm>
            <a:custGeom>
              <a:avLst/>
              <a:gdLst>
                <a:gd name="connsiteX0" fmla="*/ 504670 w 513527"/>
                <a:gd name="connsiteY0" fmla="*/ 109085 h 401055"/>
                <a:gd name="connsiteX1" fmla="*/ 461418 w 513527"/>
                <a:gd name="connsiteY1" fmla="*/ 121548 h 401055"/>
                <a:gd name="connsiteX2" fmla="*/ 466183 w 513527"/>
                <a:gd name="connsiteY2" fmla="*/ 135843 h 401055"/>
                <a:gd name="connsiteX3" fmla="*/ 463251 w 513527"/>
                <a:gd name="connsiteY3" fmla="*/ 138042 h 401055"/>
                <a:gd name="connsiteX4" fmla="*/ 446390 w 513527"/>
                <a:gd name="connsiteY4" fmla="*/ 170297 h 401055"/>
                <a:gd name="connsiteX5" fmla="*/ 429896 w 513527"/>
                <a:gd name="connsiteY5" fmla="*/ 177262 h 401055"/>
                <a:gd name="connsiteX6" fmla="*/ 395808 w 513527"/>
                <a:gd name="connsiteY6" fmla="*/ 191923 h 401055"/>
                <a:gd name="connsiteX7" fmla="*/ 393608 w 513527"/>
                <a:gd name="connsiteY7" fmla="*/ 193389 h 401055"/>
                <a:gd name="connsiteX8" fmla="*/ 338628 w 513527"/>
                <a:gd name="connsiteY8" fmla="*/ 206218 h 401055"/>
                <a:gd name="connsiteX9" fmla="*/ 334962 w 513527"/>
                <a:gd name="connsiteY9" fmla="*/ 213182 h 401055"/>
                <a:gd name="connsiteX10" fmla="*/ 322133 w 513527"/>
                <a:gd name="connsiteY10" fmla="*/ 225645 h 401055"/>
                <a:gd name="connsiteX11" fmla="*/ 286946 w 513527"/>
                <a:gd name="connsiteY11" fmla="*/ 238473 h 401055"/>
                <a:gd name="connsiteX12" fmla="*/ 274117 w 513527"/>
                <a:gd name="connsiteY12" fmla="*/ 228210 h 401055"/>
                <a:gd name="connsiteX13" fmla="*/ 228300 w 513527"/>
                <a:gd name="connsiteY13" fmla="*/ 237374 h 401055"/>
                <a:gd name="connsiteX14" fmla="*/ 230865 w 513527"/>
                <a:gd name="connsiteY14" fmla="*/ 219047 h 401055"/>
                <a:gd name="connsiteX15" fmla="*/ 208506 w 513527"/>
                <a:gd name="connsiteY15" fmla="*/ 229310 h 401055"/>
                <a:gd name="connsiteX16" fmla="*/ 187980 w 513527"/>
                <a:gd name="connsiteY16" fmla="*/ 239573 h 401055"/>
                <a:gd name="connsiteX17" fmla="*/ 191279 w 513527"/>
                <a:gd name="connsiteY17" fmla="*/ 257534 h 401055"/>
                <a:gd name="connsiteX18" fmla="*/ 181383 w 513527"/>
                <a:gd name="connsiteY18" fmla="*/ 302984 h 401055"/>
                <a:gd name="connsiteX19" fmla="*/ 156458 w 513527"/>
                <a:gd name="connsiteY19" fmla="*/ 331208 h 401055"/>
                <a:gd name="connsiteX20" fmla="*/ 134466 w 513527"/>
                <a:gd name="connsiteY20" fmla="*/ 338539 h 401055"/>
                <a:gd name="connsiteX21" fmla="*/ 144729 w 513527"/>
                <a:gd name="connsiteY21" fmla="*/ 359065 h 401055"/>
                <a:gd name="connsiteX22" fmla="*/ 126035 w 513527"/>
                <a:gd name="connsiteY22" fmla="*/ 388021 h 401055"/>
                <a:gd name="connsiteX23" fmla="*/ 111740 w 513527"/>
                <a:gd name="connsiteY23" fmla="*/ 396818 h 401055"/>
                <a:gd name="connsiteX24" fmla="*/ 83883 w 513527"/>
                <a:gd name="connsiteY24" fmla="*/ 387288 h 401055"/>
                <a:gd name="connsiteX25" fmla="*/ 61891 w 513527"/>
                <a:gd name="connsiteY25" fmla="*/ 378858 h 401055"/>
                <a:gd name="connsiteX26" fmla="*/ 39899 w 513527"/>
                <a:gd name="connsiteY26" fmla="*/ 377392 h 401055"/>
                <a:gd name="connsiteX27" fmla="*/ 31102 w 513527"/>
                <a:gd name="connsiteY27" fmla="*/ 348802 h 401055"/>
                <a:gd name="connsiteX28" fmla="*/ 21572 w 513527"/>
                <a:gd name="connsiteY28" fmla="*/ 353567 h 401055"/>
                <a:gd name="connsiteX29" fmla="*/ 6544 w 513527"/>
                <a:gd name="connsiteY29" fmla="*/ 341104 h 401055"/>
                <a:gd name="connsiteX30" fmla="*/ 2145 w 513527"/>
                <a:gd name="connsiteY30" fmla="*/ 307383 h 401055"/>
                <a:gd name="connsiteX31" fmla="*/ 8010 w 513527"/>
                <a:gd name="connsiteY31" fmla="*/ 271095 h 401055"/>
                <a:gd name="connsiteX32" fmla="*/ 9476 w 513527"/>
                <a:gd name="connsiteY32" fmla="*/ 253502 h 401055"/>
                <a:gd name="connsiteX33" fmla="*/ 3611 w 513527"/>
                <a:gd name="connsiteY33" fmla="*/ 236641 h 401055"/>
                <a:gd name="connsiteX34" fmla="*/ 60425 w 513527"/>
                <a:gd name="connsiteY34" fmla="*/ 205852 h 401055"/>
                <a:gd name="connsiteX35" fmla="*/ 70321 w 513527"/>
                <a:gd name="connsiteY35" fmla="*/ 224178 h 401055"/>
                <a:gd name="connsiteX36" fmla="*/ 61891 w 513527"/>
                <a:gd name="connsiteY36" fmla="*/ 275494 h 401055"/>
                <a:gd name="connsiteX37" fmla="*/ 58959 w 513527"/>
                <a:gd name="connsiteY37" fmla="*/ 283924 h 401055"/>
                <a:gd name="connsiteX38" fmla="*/ 56026 w 513527"/>
                <a:gd name="connsiteY38" fmla="*/ 302618 h 401055"/>
                <a:gd name="connsiteX39" fmla="*/ 62991 w 513527"/>
                <a:gd name="connsiteY39" fmla="*/ 279893 h 401055"/>
                <a:gd name="connsiteX40" fmla="*/ 91214 w 513527"/>
                <a:gd name="connsiteY40" fmla="*/ 243605 h 401055"/>
                <a:gd name="connsiteX41" fmla="*/ 99644 w 513527"/>
                <a:gd name="connsiteY41" fmla="*/ 223446 h 401055"/>
                <a:gd name="connsiteX42" fmla="*/ 136665 w 513527"/>
                <a:gd name="connsiteY42" fmla="*/ 171030 h 401055"/>
                <a:gd name="connsiteX43" fmla="*/ 151326 w 513527"/>
                <a:gd name="connsiteY43" fmla="*/ 183493 h 401055"/>
                <a:gd name="connsiteX44" fmla="*/ 186148 w 513527"/>
                <a:gd name="connsiteY44" fmla="*/ 155269 h 401055"/>
                <a:gd name="connsiteX45" fmla="*/ 190179 w 513527"/>
                <a:gd name="connsiteY45" fmla="*/ 147939 h 401055"/>
                <a:gd name="connsiteX46" fmla="*/ 204474 w 513527"/>
                <a:gd name="connsiteY46" fmla="*/ 141707 h 401055"/>
                <a:gd name="connsiteX47" fmla="*/ 272651 w 513527"/>
                <a:gd name="connsiteY47" fmla="*/ 165899 h 401055"/>
                <a:gd name="connsiteX48" fmla="*/ 293177 w 513527"/>
                <a:gd name="connsiteY48" fmla="*/ 157835 h 401055"/>
                <a:gd name="connsiteX49" fmla="*/ 327631 w 513527"/>
                <a:gd name="connsiteY49" fmla="*/ 146472 h 401055"/>
                <a:gd name="connsiteX50" fmla="*/ 391043 w 513527"/>
                <a:gd name="connsiteY50" fmla="*/ 157102 h 401055"/>
                <a:gd name="connsiteX51" fmla="*/ 397274 w 513527"/>
                <a:gd name="connsiteY51" fmla="*/ 151970 h 401055"/>
                <a:gd name="connsiteX52" fmla="*/ 399473 w 513527"/>
                <a:gd name="connsiteY52" fmla="*/ 101388 h 401055"/>
                <a:gd name="connsiteX53" fmla="*/ 425131 w 513527"/>
                <a:gd name="connsiteY53" fmla="*/ 15618 h 401055"/>
                <a:gd name="connsiteX54" fmla="*/ 430629 w 513527"/>
                <a:gd name="connsiteY54" fmla="*/ 590 h 401055"/>
                <a:gd name="connsiteX55" fmla="*/ 451888 w 513527"/>
                <a:gd name="connsiteY55" fmla="*/ 1690 h 401055"/>
                <a:gd name="connsiteX56" fmla="*/ 476446 w 513527"/>
                <a:gd name="connsiteY56" fmla="*/ 15252 h 401055"/>
                <a:gd name="connsiteX57" fmla="*/ 494407 w 513527"/>
                <a:gd name="connsiteY57" fmla="*/ 32479 h 401055"/>
                <a:gd name="connsiteX58" fmla="*/ 508335 w 513527"/>
                <a:gd name="connsiteY58" fmla="*/ 11586 h 401055"/>
                <a:gd name="connsiteX59" fmla="*/ 511634 w 513527"/>
                <a:gd name="connsiteY59" fmla="*/ 19284 h 401055"/>
                <a:gd name="connsiteX60" fmla="*/ 512367 w 513527"/>
                <a:gd name="connsiteY60" fmla="*/ 33578 h 401055"/>
                <a:gd name="connsiteX61" fmla="*/ 513100 w 513527"/>
                <a:gd name="connsiteY61" fmla="*/ 44941 h 401055"/>
                <a:gd name="connsiteX62" fmla="*/ 504670 w 513527"/>
                <a:gd name="connsiteY62" fmla="*/ 109085 h 40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13527" h="401055">
                  <a:moveTo>
                    <a:pt x="504670" y="109085"/>
                  </a:moveTo>
                  <a:cubicBezTo>
                    <a:pt x="492574" y="118982"/>
                    <a:pt x="478645" y="124114"/>
                    <a:pt x="461418" y="121548"/>
                  </a:cubicBezTo>
                  <a:cubicBezTo>
                    <a:pt x="464350" y="127779"/>
                    <a:pt x="482677" y="126679"/>
                    <a:pt x="466183" y="135843"/>
                  </a:cubicBezTo>
                  <a:cubicBezTo>
                    <a:pt x="465083" y="136576"/>
                    <a:pt x="463251" y="137675"/>
                    <a:pt x="463251" y="138042"/>
                  </a:cubicBezTo>
                  <a:cubicBezTo>
                    <a:pt x="468016" y="153803"/>
                    <a:pt x="446023" y="155269"/>
                    <a:pt x="446390" y="170297"/>
                  </a:cubicBezTo>
                  <a:cubicBezTo>
                    <a:pt x="446757" y="177995"/>
                    <a:pt x="433561" y="178361"/>
                    <a:pt x="429896" y="177262"/>
                  </a:cubicBezTo>
                  <a:cubicBezTo>
                    <a:pt x="403505" y="168831"/>
                    <a:pt x="403505" y="168465"/>
                    <a:pt x="395808" y="191923"/>
                  </a:cubicBezTo>
                  <a:cubicBezTo>
                    <a:pt x="395075" y="192290"/>
                    <a:pt x="394341" y="193023"/>
                    <a:pt x="393608" y="193389"/>
                  </a:cubicBezTo>
                  <a:cubicBezTo>
                    <a:pt x="372716" y="187158"/>
                    <a:pt x="357321" y="202553"/>
                    <a:pt x="338628" y="206218"/>
                  </a:cubicBezTo>
                  <a:cubicBezTo>
                    <a:pt x="333863" y="206951"/>
                    <a:pt x="336062" y="210983"/>
                    <a:pt x="334962" y="213182"/>
                  </a:cubicBezTo>
                  <a:cubicBezTo>
                    <a:pt x="332030" y="219414"/>
                    <a:pt x="327265" y="226011"/>
                    <a:pt x="322133" y="225645"/>
                  </a:cubicBezTo>
                  <a:cubicBezTo>
                    <a:pt x="307472" y="223812"/>
                    <a:pt x="297942" y="228577"/>
                    <a:pt x="286946" y="238473"/>
                  </a:cubicBezTo>
                  <a:cubicBezTo>
                    <a:pt x="279248" y="245438"/>
                    <a:pt x="280348" y="229310"/>
                    <a:pt x="274117" y="228210"/>
                  </a:cubicBezTo>
                  <a:cubicBezTo>
                    <a:pt x="264587" y="245804"/>
                    <a:pt x="247360" y="248737"/>
                    <a:pt x="228300" y="237374"/>
                  </a:cubicBezTo>
                  <a:cubicBezTo>
                    <a:pt x="218036" y="231143"/>
                    <a:pt x="225001" y="226744"/>
                    <a:pt x="230865" y="219047"/>
                  </a:cubicBezTo>
                  <a:cubicBezTo>
                    <a:pt x="222801" y="226744"/>
                    <a:pt x="217670" y="232976"/>
                    <a:pt x="208506" y="229310"/>
                  </a:cubicBezTo>
                  <a:cubicBezTo>
                    <a:pt x="197877" y="224912"/>
                    <a:pt x="193112" y="231509"/>
                    <a:pt x="187980" y="239573"/>
                  </a:cubicBezTo>
                  <a:cubicBezTo>
                    <a:pt x="182849" y="247637"/>
                    <a:pt x="184681" y="250936"/>
                    <a:pt x="191279" y="257534"/>
                  </a:cubicBezTo>
                  <a:cubicBezTo>
                    <a:pt x="203008" y="269629"/>
                    <a:pt x="197510" y="296753"/>
                    <a:pt x="181383" y="302984"/>
                  </a:cubicBezTo>
                  <a:cubicBezTo>
                    <a:pt x="167454" y="308482"/>
                    <a:pt x="162323" y="320212"/>
                    <a:pt x="156458" y="331208"/>
                  </a:cubicBezTo>
                  <a:cubicBezTo>
                    <a:pt x="151693" y="340371"/>
                    <a:pt x="146195" y="342204"/>
                    <a:pt x="134466" y="338539"/>
                  </a:cubicBezTo>
                  <a:cubicBezTo>
                    <a:pt x="141430" y="345136"/>
                    <a:pt x="142529" y="352467"/>
                    <a:pt x="144729" y="359065"/>
                  </a:cubicBezTo>
                  <a:cubicBezTo>
                    <a:pt x="151693" y="382890"/>
                    <a:pt x="149494" y="386922"/>
                    <a:pt x="126035" y="388021"/>
                  </a:cubicBezTo>
                  <a:cubicBezTo>
                    <a:pt x="120904" y="390220"/>
                    <a:pt x="116505" y="394252"/>
                    <a:pt x="111740" y="396818"/>
                  </a:cubicBezTo>
                  <a:cubicBezTo>
                    <a:pt x="98545" y="404516"/>
                    <a:pt x="89381" y="401950"/>
                    <a:pt x="83883" y="387288"/>
                  </a:cubicBezTo>
                  <a:cubicBezTo>
                    <a:pt x="79485" y="375193"/>
                    <a:pt x="72154" y="373726"/>
                    <a:pt x="61891" y="378858"/>
                  </a:cubicBezTo>
                  <a:cubicBezTo>
                    <a:pt x="54194" y="382890"/>
                    <a:pt x="46130" y="385456"/>
                    <a:pt x="39899" y="377392"/>
                  </a:cubicBezTo>
                  <a:cubicBezTo>
                    <a:pt x="33667" y="369328"/>
                    <a:pt x="24504" y="361264"/>
                    <a:pt x="31102" y="348802"/>
                  </a:cubicBezTo>
                  <a:cubicBezTo>
                    <a:pt x="27436" y="348802"/>
                    <a:pt x="25237" y="352467"/>
                    <a:pt x="21572" y="353567"/>
                  </a:cubicBezTo>
                  <a:cubicBezTo>
                    <a:pt x="9109" y="356866"/>
                    <a:pt x="4344" y="353567"/>
                    <a:pt x="6544" y="341104"/>
                  </a:cubicBezTo>
                  <a:cubicBezTo>
                    <a:pt x="8743" y="329009"/>
                    <a:pt x="7643" y="319479"/>
                    <a:pt x="2145" y="307383"/>
                  </a:cubicBezTo>
                  <a:cubicBezTo>
                    <a:pt x="-2253" y="297486"/>
                    <a:pt x="312" y="282092"/>
                    <a:pt x="8010" y="271095"/>
                  </a:cubicBezTo>
                  <a:cubicBezTo>
                    <a:pt x="12408" y="264864"/>
                    <a:pt x="16074" y="259733"/>
                    <a:pt x="9476" y="253502"/>
                  </a:cubicBezTo>
                  <a:cubicBezTo>
                    <a:pt x="5811" y="248370"/>
                    <a:pt x="1779" y="243605"/>
                    <a:pt x="3611" y="236641"/>
                  </a:cubicBezTo>
                  <a:cubicBezTo>
                    <a:pt x="8010" y="221246"/>
                    <a:pt x="44297" y="201453"/>
                    <a:pt x="60425" y="205852"/>
                  </a:cubicBezTo>
                  <a:cubicBezTo>
                    <a:pt x="70688" y="208417"/>
                    <a:pt x="73254" y="214649"/>
                    <a:pt x="70321" y="224178"/>
                  </a:cubicBezTo>
                  <a:cubicBezTo>
                    <a:pt x="65190" y="241039"/>
                    <a:pt x="61158" y="257900"/>
                    <a:pt x="61891" y="275494"/>
                  </a:cubicBezTo>
                  <a:cubicBezTo>
                    <a:pt x="61891" y="278793"/>
                    <a:pt x="61158" y="281359"/>
                    <a:pt x="58959" y="283924"/>
                  </a:cubicBezTo>
                  <a:cubicBezTo>
                    <a:pt x="50895" y="292721"/>
                    <a:pt x="51261" y="293088"/>
                    <a:pt x="56026" y="302618"/>
                  </a:cubicBezTo>
                  <a:cubicBezTo>
                    <a:pt x="52361" y="293088"/>
                    <a:pt x="56759" y="285391"/>
                    <a:pt x="62991" y="279893"/>
                  </a:cubicBezTo>
                  <a:cubicBezTo>
                    <a:pt x="75086" y="269629"/>
                    <a:pt x="82051" y="256067"/>
                    <a:pt x="91214" y="243605"/>
                  </a:cubicBezTo>
                  <a:cubicBezTo>
                    <a:pt x="95613" y="237374"/>
                    <a:pt x="99644" y="231143"/>
                    <a:pt x="99644" y="223446"/>
                  </a:cubicBezTo>
                  <a:cubicBezTo>
                    <a:pt x="100377" y="197788"/>
                    <a:pt x="117605" y="183493"/>
                    <a:pt x="136665" y="171030"/>
                  </a:cubicBezTo>
                  <a:cubicBezTo>
                    <a:pt x="148028" y="163700"/>
                    <a:pt x="150593" y="172130"/>
                    <a:pt x="151326" y="183493"/>
                  </a:cubicBezTo>
                  <a:cubicBezTo>
                    <a:pt x="156458" y="164066"/>
                    <a:pt x="167454" y="154903"/>
                    <a:pt x="186148" y="155269"/>
                  </a:cubicBezTo>
                  <a:cubicBezTo>
                    <a:pt x="189813" y="155269"/>
                    <a:pt x="190179" y="151237"/>
                    <a:pt x="190179" y="147939"/>
                  </a:cubicBezTo>
                  <a:cubicBezTo>
                    <a:pt x="192012" y="138775"/>
                    <a:pt x="198243" y="140241"/>
                    <a:pt x="204474" y="141707"/>
                  </a:cubicBezTo>
                  <a:cubicBezTo>
                    <a:pt x="227200" y="149405"/>
                    <a:pt x="250658" y="156002"/>
                    <a:pt x="272651" y="165899"/>
                  </a:cubicBezTo>
                  <a:cubicBezTo>
                    <a:pt x="282547" y="170297"/>
                    <a:pt x="288778" y="164066"/>
                    <a:pt x="293177" y="157835"/>
                  </a:cubicBezTo>
                  <a:cubicBezTo>
                    <a:pt x="302340" y="145373"/>
                    <a:pt x="311137" y="142074"/>
                    <a:pt x="327631" y="146472"/>
                  </a:cubicBezTo>
                  <a:cubicBezTo>
                    <a:pt x="348158" y="151970"/>
                    <a:pt x="370150" y="151970"/>
                    <a:pt x="391043" y="157102"/>
                  </a:cubicBezTo>
                  <a:cubicBezTo>
                    <a:pt x="395075" y="158202"/>
                    <a:pt x="396541" y="155269"/>
                    <a:pt x="397274" y="151970"/>
                  </a:cubicBezTo>
                  <a:cubicBezTo>
                    <a:pt x="400939" y="135110"/>
                    <a:pt x="409736" y="118615"/>
                    <a:pt x="399473" y="101388"/>
                  </a:cubicBezTo>
                  <a:cubicBezTo>
                    <a:pt x="417433" y="75730"/>
                    <a:pt x="414501" y="43842"/>
                    <a:pt x="425131" y="15618"/>
                  </a:cubicBezTo>
                  <a:cubicBezTo>
                    <a:pt x="426963" y="10487"/>
                    <a:pt x="427330" y="4989"/>
                    <a:pt x="430629" y="590"/>
                  </a:cubicBezTo>
                  <a:cubicBezTo>
                    <a:pt x="437593" y="-1609"/>
                    <a:pt x="443824" y="3156"/>
                    <a:pt x="451888" y="1690"/>
                  </a:cubicBezTo>
                  <a:cubicBezTo>
                    <a:pt x="462151" y="-510"/>
                    <a:pt x="472414" y="6088"/>
                    <a:pt x="476446" y="15252"/>
                  </a:cubicBezTo>
                  <a:cubicBezTo>
                    <a:pt x="480478" y="24415"/>
                    <a:pt x="487076" y="28447"/>
                    <a:pt x="494407" y="32479"/>
                  </a:cubicBezTo>
                  <a:cubicBezTo>
                    <a:pt x="501371" y="26614"/>
                    <a:pt x="494040" y="11953"/>
                    <a:pt x="508335" y="11586"/>
                  </a:cubicBezTo>
                  <a:cubicBezTo>
                    <a:pt x="510168" y="13785"/>
                    <a:pt x="511267" y="16351"/>
                    <a:pt x="511634" y="19284"/>
                  </a:cubicBezTo>
                  <a:cubicBezTo>
                    <a:pt x="512367" y="24048"/>
                    <a:pt x="512000" y="28814"/>
                    <a:pt x="512367" y="33578"/>
                  </a:cubicBezTo>
                  <a:cubicBezTo>
                    <a:pt x="512733" y="37244"/>
                    <a:pt x="512733" y="41276"/>
                    <a:pt x="513100" y="44941"/>
                  </a:cubicBezTo>
                  <a:cubicBezTo>
                    <a:pt x="513100" y="66567"/>
                    <a:pt x="516399" y="88926"/>
                    <a:pt x="504670" y="109085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51" name="Freeform: Shape 25550">
              <a:extLst>
                <a:ext uri="{FF2B5EF4-FFF2-40B4-BE49-F238E27FC236}">
                  <a16:creationId xmlns:a16="http://schemas.microsoft.com/office/drawing/2014/main" id="{ADA7365D-E4AD-4969-A67A-EF0B81E032DF}"/>
                </a:ext>
              </a:extLst>
            </p:cNvPr>
            <p:cNvSpPr/>
            <p:nvPr/>
          </p:nvSpPr>
          <p:spPr>
            <a:xfrm>
              <a:off x="12099908" y="6640506"/>
              <a:ext cx="177489" cy="221888"/>
            </a:xfrm>
            <a:custGeom>
              <a:avLst/>
              <a:gdLst>
                <a:gd name="connsiteX0" fmla="*/ 129241 w 177489"/>
                <a:gd name="connsiteY0" fmla="*/ 133 h 221888"/>
                <a:gd name="connsiteX1" fmla="*/ 156731 w 177489"/>
                <a:gd name="connsiteY1" fmla="*/ 38620 h 221888"/>
                <a:gd name="connsiteX2" fmla="*/ 171026 w 177489"/>
                <a:gd name="connsiteY2" fmla="*/ 69409 h 221888"/>
                <a:gd name="connsiteX3" fmla="*/ 173959 w 177489"/>
                <a:gd name="connsiteY3" fmla="*/ 83704 h 221888"/>
                <a:gd name="connsiteX4" fmla="*/ 168461 w 177489"/>
                <a:gd name="connsiteY4" fmla="*/ 99832 h 221888"/>
                <a:gd name="connsiteX5" fmla="*/ 164429 w 177489"/>
                <a:gd name="connsiteY5" fmla="*/ 103497 h 221888"/>
                <a:gd name="connsiteX6" fmla="*/ 140604 w 177489"/>
                <a:gd name="connsiteY6" fmla="*/ 139051 h 221888"/>
                <a:gd name="connsiteX7" fmla="*/ 138404 w 177489"/>
                <a:gd name="connsiteY7" fmla="*/ 158844 h 221888"/>
                <a:gd name="connsiteX8" fmla="*/ 125209 w 177489"/>
                <a:gd name="connsiteY8" fmla="*/ 183403 h 221888"/>
                <a:gd name="connsiteX9" fmla="*/ 112014 w 177489"/>
                <a:gd name="connsiteY9" fmla="*/ 204295 h 221888"/>
                <a:gd name="connsiteX10" fmla="*/ 88188 w 177489"/>
                <a:gd name="connsiteY10" fmla="*/ 220056 h 221888"/>
                <a:gd name="connsiteX11" fmla="*/ 61431 w 177489"/>
                <a:gd name="connsiteY11" fmla="*/ 221889 h 221888"/>
                <a:gd name="connsiteX12" fmla="*/ 46770 w 177489"/>
                <a:gd name="connsiteY12" fmla="*/ 213825 h 221888"/>
                <a:gd name="connsiteX13" fmla="*/ 45304 w 177489"/>
                <a:gd name="connsiteY13" fmla="*/ 197331 h 221888"/>
                <a:gd name="connsiteX14" fmla="*/ 57399 w 177489"/>
                <a:gd name="connsiteY14" fmla="*/ 193299 h 221888"/>
                <a:gd name="connsiteX15" fmla="*/ 73160 w 177489"/>
                <a:gd name="connsiteY15" fmla="*/ 188534 h 221888"/>
                <a:gd name="connsiteX16" fmla="*/ 70595 w 177489"/>
                <a:gd name="connsiteY16" fmla="*/ 168374 h 221888"/>
                <a:gd name="connsiteX17" fmla="*/ 50068 w 177489"/>
                <a:gd name="connsiteY17" fmla="*/ 149314 h 221888"/>
                <a:gd name="connsiteX18" fmla="*/ 43837 w 177489"/>
                <a:gd name="connsiteY18" fmla="*/ 143083 h 221888"/>
                <a:gd name="connsiteX19" fmla="*/ 36140 w 177489"/>
                <a:gd name="connsiteY19" fmla="*/ 125489 h 221888"/>
                <a:gd name="connsiteX20" fmla="*/ 29909 w 177489"/>
                <a:gd name="connsiteY20" fmla="*/ 124390 h 221888"/>
                <a:gd name="connsiteX21" fmla="*/ 9749 w 177489"/>
                <a:gd name="connsiteY21" fmla="*/ 117792 h 221888"/>
                <a:gd name="connsiteX22" fmla="*/ 20379 w 177489"/>
                <a:gd name="connsiteY22" fmla="*/ 106429 h 221888"/>
                <a:gd name="connsiteX23" fmla="*/ 24777 w 177489"/>
                <a:gd name="connsiteY23" fmla="*/ 87003 h 221888"/>
                <a:gd name="connsiteX24" fmla="*/ 2418 w 177489"/>
                <a:gd name="connsiteY24" fmla="*/ 98366 h 221888"/>
                <a:gd name="connsiteX25" fmla="*/ 952 w 177489"/>
                <a:gd name="connsiteY25" fmla="*/ 71975 h 221888"/>
                <a:gd name="connsiteX26" fmla="*/ 219 w 177489"/>
                <a:gd name="connsiteY26" fmla="*/ 69409 h 221888"/>
                <a:gd name="connsiteX27" fmla="*/ 1319 w 177489"/>
                <a:gd name="connsiteY27" fmla="*/ 68309 h 221888"/>
                <a:gd name="connsiteX28" fmla="*/ 9749 w 177489"/>
                <a:gd name="connsiteY28" fmla="*/ 62078 h 221888"/>
                <a:gd name="connsiteX29" fmla="*/ 22212 w 177489"/>
                <a:gd name="connsiteY29" fmla="*/ 60979 h 221888"/>
                <a:gd name="connsiteX30" fmla="*/ 31741 w 177489"/>
                <a:gd name="connsiteY30" fmla="*/ 63544 h 221888"/>
                <a:gd name="connsiteX31" fmla="*/ 40905 w 177489"/>
                <a:gd name="connsiteY31" fmla="*/ 74907 h 221888"/>
                <a:gd name="connsiteX32" fmla="*/ 47503 w 177489"/>
                <a:gd name="connsiteY32" fmla="*/ 88836 h 221888"/>
                <a:gd name="connsiteX33" fmla="*/ 62897 w 177489"/>
                <a:gd name="connsiteY33" fmla="*/ 81138 h 221888"/>
                <a:gd name="connsiteX34" fmla="*/ 70228 w 177489"/>
                <a:gd name="connsiteY34" fmla="*/ 66477 h 221888"/>
                <a:gd name="connsiteX35" fmla="*/ 71328 w 177489"/>
                <a:gd name="connsiteY35" fmla="*/ 57313 h 221888"/>
                <a:gd name="connsiteX36" fmla="*/ 63997 w 177489"/>
                <a:gd name="connsiteY36" fmla="*/ 60612 h 221888"/>
                <a:gd name="connsiteX37" fmla="*/ 57766 w 177489"/>
                <a:gd name="connsiteY37" fmla="*/ 60979 h 221888"/>
                <a:gd name="connsiteX38" fmla="*/ 56300 w 177489"/>
                <a:gd name="connsiteY38" fmla="*/ 54381 h 221888"/>
                <a:gd name="connsiteX39" fmla="*/ 64364 w 177489"/>
                <a:gd name="connsiteY39" fmla="*/ 38986 h 221888"/>
                <a:gd name="connsiteX40" fmla="*/ 83057 w 177489"/>
                <a:gd name="connsiteY40" fmla="*/ 41919 h 221888"/>
                <a:gd name="connsiteX41" fmla="*/ 106515 w 177489"/>
                <a:gd name="connsiteY41" fmla="*/ 43751 h 221888"/>
                <a:gd name="connsiteX42" fmla="*/ 88555 w 177489"/>
                <a:gd name="connsiteY42" fmla="*/ 21759 h 221888"/>
                <a:gd name="connsiteX43" fmla="*/ 116412 w 177489"/>
                <a:gd name="connsiteY43" fmla="*/ 1233 h 221888"/>
                <a:gd name="connsiteX44" fmla="*/ 129241 w 177489"/>
                <a:gd name="connsiteY44" fmla="*/ 133 h 2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489" h="221888">
                  <a:moveTo>
                    <a:pt x="129241" y="133"/>
                  </a:moveTo>
                  <a:cubicBezTo>
                    <a:pt x="138404" y="12595"/>
                    <a:pt x="140970" y="29456"/>
                    <a:pt x="156731" y="38620"/>
                  </a:cubicBezTo>
                  <a:cubicBezTo>
                    <a:pt x="166261" y="44118"/>
                    <a:pt x="169193" y="58046"/>
                    <a:pt x="171026" y="69409"/>
                  </a:cubicBezTo>
                  <a:cubicBezTo>
                    <a:pt x="171759" y="74174"/>
                    <a:pt x="171393" y="79672"/>
                    <a:pt x="173959" y="83704"/>
                  </a:cubicBezTo>
                  <a:cubicBezTo>
                    <a:pt x="178724" y="91768"/>
                    <a:pt x="180190" y="97632"/>
                    <a:pt x="168461" y="99832"/>
                  </a:cubicBezTo>
                  <a:cubicBezTo>
                    <a:pt x="166994" y="100198"/>
                    <a:pt x="164429" y="102398"/>
                    <a:pt x="164429" y="103497"/>
                  </a:cubicBezTo>
                  <a:cubicBezTo>
                    <a:pt x="166628" y="122190"/>
                    <a:pt x="152699" y="129521"/>
                    <a:pt x="140604" y="139051"/>
                  </a:cubicBezTo>
                  <a:cubicBezTo>
                    <a:pt x="134372" y="143816"/>
                    <a:pt x="134372" y="150781"/>
                    <a:pt x="138404" y="158844"/>
                  </a:cubicBezTo>
                  <a:cubicBezTo>
                    <a:pt x="144269" y="170574"/>
                    <a:pt x="138771" y="178637"/>
                    <a:pt x="125209" y="183403"/>
                  </a:cubicBezTo>
                  <a:cubicBezTo>
                    <a:pt x="116412" y="186335"/>
                    <a:pt x="114946" y="196964"/>
                    <a:pt x="112014" y="204295"/>
                  </a:cubicBezTo>
                  <a:cubicBezTo>
                    <a:pt x="105416" y="222256"/>
                    <a:pt x="106515" y="220789"/>
                    <a:pt x="88188" y="220056"/>
                  </a:cubicBezTo>
                  <a:cubicBezTo>
                    <a:pt x="79758" y="219690"/>
                    <a:pt x="70228" y="220423"/>
                    <a:pt x="61431" y="221889"/>
                  </a:cubicBezTo>
                  <a:cubicBezTo>
                    <a:pt x="56666" y="219323"/>
                    <a:pt x="51535" y="216757"/>
                    <a:pt x="46770" y="213825"/>
                  </a:cubicBezTo>
                  <a:cubicBezTo>
                    <a:pt x="39072" y="209060"/>
                    <a:pt x="44570" y="203196"/>
                    <a:pt x="45304" y="197331"/>
                  </a:cubicBezTo>
                  <a:cubicBezTo>
                    <a:pt x="46403" y="186335"/>
                    <a:pt x="54467" y="193299"/>
                    <a:pt x="57399" y="193299"/>
                  </a:cubicBezTo>
                  <a:cubicBezTo>
                    <a:pt x="63997" y="193666"/>
                    <a:pt x="70961" y="195865"/>
                    <a:pt x="73160" y="188534"/>
                  </a:cubicBezTo>
                  <a:cubicBezTo>
                    <a:pt x="74993" y="182303"/>
                    <a:pt x="68029" y="175705"/>
                    <a:pt x="70595" y="168374"/>
                  </a:cubicBezTo>
                  <a:cubicBezTo>
                    <a:pt x="57399" y="169474"/>
                    <a:pt x="59232" y="153713"/>
                    <a:pt x="50068" y="149314"/>
                  </a:cubicBezTo>
                  <a:cubicBezTo>
                    <a:pt x="48969" y="148948"/>
                    <a:pt x="50068" y="142350"/>
                    <a:pt x="43837" y="143083"/>
                  </a:cubicBezTo>
                  <a:cubicBezTo>
                    <a:pt x="26243" y="144916"/>
                    <a:pt x="25144" y="137952"/>
                    <a:pt x="36140" y="125489"/>
                  </a:cubicBezTo>
                  <a:cubicBezTo>
                    <a:pt x="33208" y="124756"/>
                    <a:pt x="31375" y="124756"/>
                    <a:pt x="29909" y="124390"/>
                  </a:cubicBezTo>
                  <a:cubicBezTo>
                    <a:pt x="22945" y="122557"/>
                    <a:pt x="12315" y="129521"/>
                    <a:pt x="9749" y="117792"/>
                  </a:cubicBezTo>
                  <a:cubicBezTo>
                    <a:pt x="9383" y="115593"/>
                    <a:pt x="16347" y="109728"/>
                    <a:pt x="20379" y="106429"/>
                  </a:cubicBezTo>
                  <a:cubicBezTo>
                    <a:pt x="27343" y="100198"/>
                    <a:pt x="32841" y="95433"/>
                    <a:pt x="24777" y="87003"/>
                  </a:cubicBezTo>
                  <a:cubicBezTo>
                    <a:pt x="21478" y="83704"/>
                    <a:pt x="9016" y="89568"/>
                    <a:pt x="2418" y="98366"/>
                  </a:cubicBezTo>
                  <a:cubicBezTo>
                    <a:pt x="3885" y="87369"/>
                    <a:pt x="6817" y="79305"/>
                    <a:pt x="952" y="71975"/>
                  </a:cubicBezTo>
                  <a:cubicBezTo>
                    <a:pt x="-147" y="71242"/>
                    <a:pt x="-147" y="70142"/>
                    <a:pt x="219" y="69409"/>
                  </a:cubicBezTo>
                  <a:cubicBezTo>
                    <a:pt x="586" y="68676"/>
                    <a:pt x="952" y="68309"/>
                    <a:pt x="1319" y="68309"/>
                  </a:cubicBezTo>
                  <a:cubicBezTo>
                    <a:pt x="5351" y="68309"/>
                    <a:pt x="7917" y="65744"/>
                    <a:pt x="9749" y="62078"/>
                  </a:cubicBezTo>
                  <a:cubicBezTo>
                    <a:pt x="14881" y="52182"/>
                    <a:pt x="15614" y="52182"/>
                    <a:pt x="22212" y="60979"/>
                  </a:cubicBezTo>
                  <a:cubicBezTo>
                    <a:pt x="25510" y="65377"/>
                    <a:pt x="28809" y="64644"/>
                    <a:pt x="31741" y="63544"/>
                  </a:cubicBezTo>
                  <a:cubicBezTo>
                    <a:pt x="47503" y="57313"/>
                    <a:pt x="46037" y="64278"/>
                    <a:pt x="40905" y="74907"/>
                  </a:cubicBezTo>
                  <a:cubicBezTo>
                    <a:pt x="37973" y="81505"/>
                    <a:pt x="39439" y="88102"/>
                    <a:pt x="47503" y="88836"/>
                  </a:cubicBezTo>
                  <a:cubicBezTo>
                    <a:pt x="53367" y="89568"/>
                    <a:pt x="62897" y="91768"/>
                    <a:pt x="62897" y="81138"/>
                  </a:cubicBezTo>
                  <a:cubicBezTo>
                    <a:pt x="62897" y="74541"/>
                    <a:pt x="67296" y="70875"/>
                    <a:pt x="70228" y="66477"/>
                  </a:cubicBezTo>
                  <a:cubicBezTo>
                    <a:pt x="72427" y="63178"/>
                    <a:pt x="75360" y="60979"/>
                    <a:pt x="71328" y="57313"/>
                  </a:cubicBezTo>
                  <a:cubicBezTo>
                    <a:pt x="66196" y="52915"/>
                    <a:pt x="65830" y="57680"/>
                    <a:pt x="63997" y="60612"/>
                  </a:cubicBezTo>
                  <a:cubicBezTo>
                    <a:pt x="62531" y="63178"/>
                    <a:pt x="59965" y="62811"/>
                    <a:pt x="57766" y="60979"/>
                  </a:cubicBezTo>
                  <a:cubicBezTo>
                    <a:pt x="55567" y="59146"/>
                    <a:pt x="54467" y="56214"/>
                    <a:pt x="56300" y="54381"/>
                  </a:cubicBezTo>
                  <a:cubicBezTo>
                    <a:pt x="61065" y="50715"/>
                    <a:pt x="60332" y="44484"/>
                    <a:pt x="64364" y="38986"/>
                  </a:cubicBezTo>
                  <a:cubicBezTo>
                    <a:pt x="69862" y="44118"/>
                    <a:pt x="73527" y="59512"/>
                    <a:pt x="83057" y="41919"/>
                  </a:cubicBezTo>
                  <a:cubicBezTo>
                    <a:pt x="85256" y="37887"/>
                    <a:pt x="97352" y="47783"/>
                    <a:pt x="106515" y="43751"/>
                  </a:cubicBezTo>
                  <a:cubicBezTo>
                    <a:pt x="99551" y="37153"/>
                    <a:pt x="87455" y="34221"/>
                    <a:pt x="88555" y="21759"/>
                  </a:cubicBezTo>
                  <a:cubicBezTo>
                    <a:pt x="89655" y="4532"/>
                    <a:pt x="97719" y="-2066"/>
                    <a:pt x="116412" y="1233"/>
                  </a:cubicBezTo>
                  <a:cubicBezTo>
                    <a:pt x="121177" y="1966"/>
                    <a:pt x="124842" y="-600"/>
                    <a:pt x="129241" y="133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52" name="Freeform: Shape 25551">
              <a:extLst>
                <a:ext uri="{FF2B5EF4-FFF2-40B4-BE49-F238E27FC236}">
                  <a16:creationId xmlns:a16="http://schemas.microsoft.com/office/drawing/2014/main" id="{F73C933A-39D4-4FCB-A286-15C48B92679A}"/>
                </a:ext>
              </a:extLst>
            </p:cNvPr>
            <p:cNvSpPr/>
            <p:nvPr/>
          </p:nvSpPr>
          <p:spPr>
            <a:xfrm>
              <a:off x="11711746" y="6653102"/>
              <a:ext cx="204218" cy="330165"/>
            </a:xfrm>
            <a:custGeom>
              <a:avLst/>
              <a:gdLst>
                <a:gd name="connsiteX0" fmla="*/ 198148 w 204218"/>
                <a:gd name="connsiteY0" fmla="*/ 2566 h 330165"/>
                <a:gd name="connsiteX1" fmla="*/ 178722 w 204218"/>
                <a:gd name="connsiteY1" fmla="*/ 29690 h 330165"/>
                <a:gd name="connsiteX2" fmla="*/ 176523 w 204218"/>
                <a:gd name="connsiteY2" fmla="*/ 36287 h 330165"/>
                <a:gd name="connsiteX3" fmla="*/ 174690 w 204218"/>
                <a:gd name="connsiteY3" fmla="*/ 49483 h 330165"/>
                <a:gd name="connsiteX4" fmla="*/ 189352 w 204218"/>
                <a:gd name="connsiteY4" fmla="*/ 52048 h 330165"/>
                <a:gd name="connsiteX5" fmla="*/ 202547 w 204218"/>
                <a:gd name="connsiteY5" fmla="*/ 63778 h 330165"/>
                <a:gd name="connsiteX6" fmla="*/ 191917 w 204218"/>
                <a:gd name="connsiteY6" fmla="*/ 102264 h 330165"/>
                <a:gd name="connsiteX7" fmla="*/ 194483 w 204218"/>
                <a:gd name="connsiteY7" fmla="*/ 109595 h 330165"/>
                <a:gd name="connsiteX8" fmla="*/ 189718 w 204218"/>
                <a:gd name="connsiteY8" fmla="*/ 125356 h 330165"/>
                <a:gd name="connsiteX9" fmla="*/ 175057 w 204218"/>
                <a:gd name="connsiteY9" fmla="*/ 122424 h 330165"/>
                <a:gd name="connsiteX10" fmla="*/ 191917 w 204218"/>
                <a:gd name="connsiteY10" fmla="*/ 138552 h 330165"/>
                <a:gd name="connsiteX11" fmla="*/ 203280 w 204218"/>
                <a:gd name="connsiteY11" fmla="*/ 146982 h 330165"/>
                <a:gd name="connsiteX12" fmla="*/ 191551 w 204218"/>
                <a:gd name="connsiteY12" fmla="*/ 152847 h 330165"/>
                <a:gd name="connsiteX13" fmla="*/ 163694 w 204218"/>
                <a:gd name="connsiteY13" fmla="*/ 150281 h 330165"/>
                <a:gd name="connsiteX14" fmla="*/ 140235 w 204218"/>
                <a:gd name="connsiteY14" fmla="*/ 171540 h 330165"/>
                <a:gd name="connsiteX15" fmla="*/ 136937 w 204218"/>
                <a:gd name="connsiteY15" fmla="*/ 181437 h 330165"/>
                <a:gd name="connsiteX16" fmla="*/ 132905 w 204218"/>
                <a:gd name="connsiteY16" fmla="*/ 205262 h 330165"/>
                <a:gd name="connsiteX17" fmla="*/ 139136 w 204218"/>
                <a:gd name="connsiteY17" fmla="*/ 222856 h 330165"/>
                <a:gd name="connsiteX18" fmla="*/ 125574 w 204218"/>
                <a:gd name="connsiteY18" fmla="*/ 227620 h 330165"/>
                <a:gd name="connsiteX19" fmla="*/ 113845 w 204218"/>
                <a:gd name="connsiteY19" fmla="*/ 212593 h 330165"/>
                <a:gd name="connsiteX20" fmla="*/ 100649 w 204218"/>
                <a:gd name="connsiteY20" fmla="*/ 227987 h 330165"/>
                <a:gd name="connsiteX21" fmla="*/ 87454 w 204218"/>
                <a:gd name="connsiteY21" fmla="*/ 250713 h 330165"/>
                <a:gd name="connsiteX22" fmla="*/ 80856 w 204218"/>
                <a:gd name="connsiteY22" fmla="*/ 268673 h 330165"/>
                <a:gd name="connsiteX23" fmla="*/ 24409 w 204218"/>
                <a:gd name="connsiteY23" fmla="*/ 323654 h 330165"/>
                <a:gd name="connsiteX24" fmla="*/ 21843 w 204218"/>
                <a:gd name="connsiteY24" fmla="*/ 326219 h 330165"/>
                <a:gd name="connsiteX25" fmla="*/ 4250 w 204218"/>
                <a:gd name="connsiteY25" fmla="*/ 319255 h 330165"/>
                <a:gd name="connsiteX26" fmla="*/ 5716 w 204218"/>
                <a:gd name="connsiteY26" fmla="*/ 279303 h 330165"/>
                <a:gd name="connsiteX27" fmla="*/ 11580 w 204218"/>
                <a:gd name="connsiteY27" fmla="*/ 252545 h 330165"/>
                <a:gd name="connsiteX28" fmla="*/ 27341 w 204218"/>
                <a:gd name="connsiteY28" fmla="*/ 236784 h 330165"/>
                <a:gd name="connsiteX29" fmla="*/ 59963 w 204218"/>
                <a:gd name="connsiteY29" fmla="*/ 232019 h 330165"/>
                <a:gd name="connsiteX30" fmla="*/ 66561 w 204218"/>
                <a:gd name="connsiteY30" fmla="*/ 222489 h 330165"/>
                <a:gd name="connsiteX31" fmla="*/ 81223 w 204218"/>
                <a:gd name="connsiteY31" fmla="*/ 198298 h 330165"/>
                <a:gd name="connsiteX32" fmla="*/ 85255 w 204218"/>
                <a:gd name="connsiteY32" fmla="*/ 193899 h 330165"/>
                <a:gd name="connsiteX33" fmla="*/ 90753 w 204218"/>
                <a:gd name="connsiteY33" fmla="*/ 166042 h 330165"/>
                <a:gd name="connsiteX34" fmla="*/ 105414 w 204218"/>
                <a:gd name="connsiteY34" fmla="*/ 153946 h 330165"/>
                <a:gd name="connsiteX35" fmla="*/ 112378 w 204218"/>
                <a:gd name="connsiteY35" fmla="*/ 166409 h 330165"/>
                <a:gd name="connsiteX36" fmla="*/ 112745 w 204218"/>
                <a:gd name="connsiteY36" fmla="*/ 192799 h 330165"/>
                <a:gd name="connsiteX37" fmla="*/ 117510 w 204218"/>
                <a:gd name="connsiteY37" fmla="*/ 167142 h 330165"/>
                <a:gd name="connsiteX38" fmla="*/ 115311 w 204218"/>
                <a:gd name="connsiteY38" fmla="*/ 140018 h 330165"/>
                <a:gd name="connsiteX39" fmla="*/ 122275 w 204218"/>
                <a:gd name="connsiteY39" fmla="*/ 122057 h 330165"/>
                <a:gd name="connsiteX40" fmla="*/ 132905 w 204218"/>
                <a:gd name="connsiteY40" fmla="*/ 106663 h 330165"/>
                <a:gd name="connsiteX41" fmla="*/ 150132 w 204218"/>
                <a:gd name="connsiteY41" fmla="*/ 73308 h 330165"/>
                <a:gd name="connsiteX42" fmla="*/ 132905 w 204218"/>
                <a:gd name="connsiteY42" fmla="*/ 78439 h 330165"/>
                <a:gd name="connsiteX43" fmla="*/ 122642 w 204218"/>
                <a:gd name="connsiteY43" fmla="*/ 78073 h 330165"/>
                <a:gd name="connsiteX44" fmla="*/ 122642 w 204218"/>
                <a:gd name="connsiteY44" fmla="*/ 67443 h 330165"/>
                <a:gd name="connsiteX45" fmla="*/ 133638 w 204218"/>
                <a:gd name="connsiteY45" fmla="*/ 54981 h 330165"/>
                <a:gd name="connsiteX46" fmla="*/ 140235 w 204218"/>
                <a:gd name="connsiteY46" fmla="*/ 33355 h 330165"/>
                <a:gd name="connsiteX47" fmla="*/ 156730 w 204218"/>
                <a:gd name="connsiteY47" fmla="*/ 0 h 330165"/>
                <a:gd name="connsiteX48" fmla="*/ 156730 w 204218"/>
                <a:gd name="connsiteY48" fmla="*/ 0 h 330165"/>
                <a:gd name="connsiteX49" fmla="*/ 198148 w 204218"/>
                <a:gd name="connsiteY49" fmla="*/ 0 h 330165"/>
                <a:gd name="connsiteX50" fmla="*/ 198881 w 204218"/>
                <a:gd name="connsiteY50" fmla="*/ 2566 h 330165"/>
                <a:gd name="connsiteX51" fmla="*/ 198148 w 204218"/>
                <a:gd name="connsiteY51" fmla="*/ 2566 h 33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4218" h="330165">
                  <a:moveTo>
                    <a:pt x="198148" y="2566"/>
                  </a:moveTo>
                  <a:cubicBezTo>
                    <a:pt x="185686" y="7331"/>
                    <a:pt x="168092" y="8431"/>
                    <a:pt x="178722" y="29690"/>
                  </a:cubicBezTo>
                  <a:cubicBezTo>
                    <a:pt x="179455" y="31156"/>
                    <a:pt x="177989" y="35188"/>
                    <a:pt x="176523" y="36287"/>
                  </a:cubicBezTo>
                  <a:cubicBezTo>
                    <a:pt x="171025" y="40319"/>
                    <a:pt x="169925" y="43618"/>
                    <a:pt x="174690" y="49483"/>
                  </a:cubicBezTo>
                  <a:cubicBezTo>
                    <a:pt x="179455" y="55714"/>
                    <a:pt x="183487" y="54248"/>
                    <a:pt x="189352" y="52048"/>
                  </a:cubicBezTo>
                  <a:cubicBezTo>
                    <a:pt x="200348" y="48016"/>
                    <a:pt x="207678" y="47284"/>
                    <a:pt x="202547" y="63778"/>
                  </a:cubicBezTo>
                  <a:cubicBezTo>
                    <a:pt x="198881" y="76607"/>
                    <a:pt x="201814" y="90902"/>
                    <a:pt x="191917" y="102264"/>
                  </a:cubicBezTo>
                  <a:cubicBezTo>
                    <a:pt x="190085" y="104463"/>
                    <a:pt x="191551" y="107029"/>
                    <a:pt x="194483" y="109595"/>
                  </a:cubicBezTo>
                  <a:cubicBezTo>
                    <a:pt x="203647" y="117293"/>
                    <a:pt x="191917" y="121324"/>
                    <a:pt x="189718" y="125356"/>
                  </a:cubicBezTo>
                  <a:cubicBezTo>
                    <a:pt x="183853" y="135253"/>
                    <a:pt x="182754" y="116926"/>
                    <a:pt x="175057" y="122424"/>
                  </a:cubicBezTo>
                  <a:cubicBezTo>
                    <a:pt x="176156" y="131954"/>
                    <a:pt x="182387" y="136352"/>
                    <a:pt x="191917" y="138552"/>
                  </a:cubicBezTo>
                  <a:cubicBezTo>
                    <a:pt x="196316" y="139651"/>
                    <a:pt x="203280" y="141117"/>
                    <a:pt x="203280" y="146982"/>
                  </a:cubicBezTo>
                  <a:cubicBezTo>
                    <a:pt x="202913" y="153580"/>
                    <a:pt x="196316" y="152114"/>
                    <a:pt x="191551" y="152847"/>
                  </a:cubicBezTo>
                  <a:cubicBezTo>
                    <a:pt x="182021" y="154679"/>
                    <a:pt x="173590" y="157978"/>
                    <a:pt x="163694" y="150281"/>
                  </a:cubicBezTo>
                  <a:cubicBezTo>
                    <a:pt x="156363" y="144783"/>
                    <a:pt x="143168" y="157978"/>
                    <a:pt x="140235" y="171540"/>
                  </a:cubicBezTo>
                  <a:cubicBezTo>
                    <a:pt x="139502" y="174472"/>
                    <a:pt x="146100" y="179971"/>
                    <a:pt x="136937" y="181437"/>
                  </a:cubicBezTo>
                  <a:cubicBezTo>
                    <a:pt x="113111" y="185102"/>
                    <a:pt x="126673" y="195732"/>
                    <a:pt x="132905" y="205262"/>
                  </a:cubicBezTo>
                  <a:cubicBezTo>
                    <a:pt x="136570" y="210760"/>
                    <a:pt x="143901" y="215525"/>
                    <a:pt x="139136" y="222856"/>
                  </a:cubicBezTo>
                  <a:cubicBezTo>
                    <a:pt x="136570" y="226888"/>
                    <a:pt x="131072" y="228720"/>
                    <a:pt x="125574" y="227620"/>
                  </a:cubicBezTo>
                  <a:cubicBezTo>
                    <a:pt x="117510" y="226154"/>
                    <a:pt x="120442" y="216991"/>
                    <a:pt x="113845" y="212593"/>
                  </a:cubicBezTo>
                  <a:cubicBezTo>
                    <a:pt x="110546" y="218091"/>
                    <a:pt x="111645" y="226521"/>
                    <a:pt x="100649" y="227987"/>
                  </a:cubicBezTo>
                  <a:cubicBezTo>
                    <a:pt x="95518" y="228720"/>
                    <a:pt x="81223" y="236784"/>
                    <a:pt x="87454" y="250713"/>
                  </a:cubicBezTo>
                  <a:cubicBezTo>
                    <a:pt x="91119" y="258776"/>
                    <a:pt x="82322" y="262442"/>
                    <a:pt x="80856" y="268673"/>
                  </a:cubicBezTo>
                  <a:cubicBezTo>
                    <a:pt x="73892" y="301295"/>
                    <a:pt x="56664" y="318156"/>
                    <a:pt x="24409" y="323654"/>
                  </a:cubicBezTo>
                  <a:cubicBezTo>
                    <a:pt x="23309" y="323654"/>
                    <a:pt x="22576" y="325120"/>
                    <a:pt x="21843" y="326219"/>
                  </a:cubicBezTo>
                  <a:cubicBezTo>
                    <a:pt x="11580" y="335750"/>
                    <a:pt x="7548" y="325853"/>
                    <a:pt x="4250" y="319255"/>
                  </a:cubicBezTo>
                  <a:cubicBezTo>
                    <a:pt x="-1982" y="306060"/>
                    <a:pt x="-1249" y="291765"/>
                    <a:pt x="5716" y="279303"/>
                  </a:cubicBezTo>
                  <a:cubicBezTo>
                    <a:pt x="10481" y="270505"/>
                    <a:pt x="11580" y="262075"/>
                    <a:pt x="11580" y="252545"/>
                  </a:cubicBezTo>
                  <a:cubicBezTo>
                    <a:pt x="11580" y="242649"/>
                    <a:pt x="12313" y="233852"/>
                    <a:pt x="27341" y="236784"/>
                  </a:cubicBezTo>
                  <a:cubicBezTo>
                    <a:pt x="37971" y="238983"/>
                    <a:pt x="48234" y="230186"/>
                    <a:pt x="59963" y="232019"/>
                  </a:cubicBezTo>
                  <a:cubicBezTo>
                    <a:pt x="63262" y="232752"/>
                    <a:pt x="69127" y="230553"/>
                    <a:pt x="66561" y="222489"/>
                  </a:cubicBezTo>
                  <a:cubicBezTo>
                    <a:pt x="62529" y="210027"/>
                    <a:pt x="59597" y="196098"/>
                    <a:pt x="81223" y="198298"/>
                  </a:cubicBezTo>
                  <a:cubicBezTo>
                    <a:pt x="84155" y="198664"/>
                    <a:pt x="86721" y="196098"/>
                    <a:pt x="85255" y="193899"/>
                  </a:cubicBezTo>
                  <a:cubicBezTo>
                    <a:pt x="79023" y="182903"/>
                    <a:pt x="91852" y="175939"/>
                    <a:pt x="90753" y="166042"/>
                  </a:cubicBezTo>
                  <a:cubicBezTo>
                    <a:pt x="89653" y="155046"/>
                    <a:pt x="97717" y="153946"/>
                    <a:pt x="105414" y="153946"/>
                  </a:cubicBezTo>
                  <a:cubicBezTo>
                    <a:pt x="114211" y="153946"/>
                    <a:pt x="119709" y="158345"/>
                    <a:pt x="112378" y="166409"/>
                  </a:cubicBezTo>
                  <a:cubicBezTo>
                    <a:pt x="105414" y="174472"/>
                    <a:pt x="104681" y="181437"/>
                    <a:pt x="112745" y="192799"/>
                  </a:cubicBezTo>
                  <a:cubicBezTo>
                    <a:pt x="110179" y="181437"/>
                    <a:pt x="109446" y="174472"/>
                    <a:pt x="117510" y="167142"/>
                  </a:cubicBezTo>
                  <a:cubicBezTo>
                    <a:pt x="124108" y="160910"/>
                    <a:pt x="123008" y="148815"/>
                    <a:pt x="115311" y="140018"/>
                  </a:cubicBezTo>
                  <a:cubicBezTo>
                    <a:pt x="107247" y="130488"/>
                    <a:pt x="109813" y="123890"/>
                    <a:pt x="122275" y="122057"/>
                  </a:cubicBezTo>
                  <a:cubicBezTo>
                    <a:pt x="132171" y="120591"/>
                    <a:pt x="135104" y="115826"/>
                    <a:pt x="132905" y="106663"/>
                  </a:cubicBezTo>
                  <a:cubicBezTo>
                    <a:pt x="127773" y="84304"/>
                    <a:pt x="128506" y="83204"/>
                    <a:pt x="150132" y="73308"/>
                  </a:cubicBezTo>
                  <a:cubicBezTo>
                    <a:pt x="143168" y="72208"/>
                    <a:pt x="138036" y="75507"/>
                    <a:pt x="132905" y="78439"/>
                  </a:cubicBezTo>
                  <a:cubicBezTo>
                    <a:pt x="129606" y="80272"/>
                    <a:pt x="125574" y="81372"/>
                    <a:pt x="122642" y="78073"/>
                  </a:cubicBezTo>
                  <a:cubicBezTo>
                    <a:pt x="119709" y="74774"/>
                    <a:pt x="121175" y="71109"/>
                    <a:pt x="122642" y="67443"/>
                  </a:cubicBezTo>
                  <a:cubicBezTo>
                    <a:pt x="125207" y="62312"/>
                    <a:pt x="129606" y="58646"/>
                    <a:pt x="133638" y="54981"/>
                  </a:cubicBezTo>
                  <a:cubicBezTo>
                    <a:pt x="139502" y="48750"/>
                    <a:pt x="143168" y="42885"/>
                    <a:pt x="140235" y="33355"/>
                  </a:cubicBezTo>
                  <a:cubicBezTo>
                    <a:pt x="135470" y="17960"/>
                    <a:pt x="150132" y="10630"/>
                    <a:pt x="156730" y="0"/>
                  </a:cubicBezTo>
                  <a:lnTo>
                    <a:pt x="156730" y="0"/>
                  </a:lnTo>
                  <a:cubicBezTo>
                    <a:pt x="170658" y="0"/>
                    <a:pt x="184220" y="0"/>
                    <a:pt x="198148" y="0"/>
                  </a:cubicBezTo>
                  <a:cubicBezTo>
                    <a:pt x="198881" y="733"/>
                    <a:pt x="199248" y="1833"/>
                    <a:pt x="198881" y="2566"/>
                  </a:cubicBezTo>
                  <a:cubicBezTo>
                    <a:pt x="198881" y="2199"/>
                    <a:pt x="198515" y="2566"/>
                    <a:pt x="198148" y="2566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53" name="Freeform: Shape 25552">
              <a:extLst>
                <a:ext uri="{FF2B5EF4-FFF2-40B4-BE49-F238E27FC236}">
                  <a16:creationId xmlns:a16="http://schemas.microsoft.com/office/drawing/2014/main" id="{D7B7D2D9-4644-4FFC-805F-F18817965E37}"/>
                </a:ext>
              </a:extLst>
            </p:cNvPr>
            <p:cNvSpPr/>
            <p:nvPr/>
          </p:nvSpPr>
          <p:spPr>
            <a:xfrm>
              <a:off x="12137842" y="6457362"/>
              <a:ext cx="233523" cy="107970"/>
            </a:xfrm>
            <a:custGeom>
              <a:avLst/>
              <a:gdLst>
                <a:gd name="connsiteX0" fmla="*/ 19832 w 233523"/>
                <a:gd name="connsiteY0" fmla="*/ 93109 h 107970"/>
                <a:gd name="connsiteX1" fmla="*/ 1138 w 233523"/>
                <a:gd name="connsiteY1" fmla="*/ 76615 h 107970"/>
                <a:gd name="connsiteX2" fmla="*/ 11768 w 233523"/>
                <a:gd name="connsiteY2" fmla="*/ 58288 h 107970"/>
                <a:gd name="connsiteX3" fmla="*/ 17266 w 233523"/>
                <a:gd name="connsiteY3" fmla="*/ 45093 h 107970"/>
                <a:gd name="connsiteX4" fmla="*/ 72613 w 233523"/>
                <a:gd name="connsiteY4" fmla="*/ 41061 h 107970"/>
                <a:gd name="connsiteX5" fmla="*/ 57585 w 233523"/>
                <a:gd name="connsiteY5" fmla="*/ 23100 h 107970"/>
                <a:gd name="connsiteX6" fmla="*/ 66749 w 233523"/>
                <a:gd name="connsiteY6" fmla="*/ 18335 h 107970"/>
                <a:gd name="connsiteX7" fmla="*/ 88741 w 233523"/>
                <a:gd name="connsiteY7" fmla="*/ 32264 h 107970"/>
                <a:gd name="connsiteX8" fmla="*/ 104136 w 233523"/>
                <a:gd name="connsiteY8" fmla="*/ 24566 h 107970"/>
                <a:gd name="connsiteX9" fmla="*/ 109267 w 233523"/>
                <a:gd name="connsiteY9" fmla="*/ 19802 h 107970"/>
                <a:gd name="connsiteX10" fmla="*/ 123196 w 233523"/>
                <a:gd name="connsiteY10" fmla="*/ 12104 h 107970"/>
                <a:gd name="connsiteX11" fmla="*/ 132359 w 233523"/>
                <a:gd name="connsiteY11" fmla="*/ 8 h 107970"/>
                <a:gd name="connsiteX12" fmla="*/ 138224 w 233523"/>
                <a:gd name="connsiteY12" fmla="*/ 11371 h 107970"/>
                <a:gd name="connsiteX13" fmla="*/ 174511 w 233523"/>
                <a:gd name="connsiteY13" fmla="*/ 24200 h 107970"/>
                <a:gd name="connsiteX14" fmla="*/ 197969 w 233523"/>
                <a:gd name="connsiteY14" fmla="*/ 12837 h 107970"/>
                <a:gd name="connsiteX15" fmla="*/ 204934 w 233523"/>
                <a:gd name="connsiteY15" fmla="*/ 11738 h 107970"/>
                <a:gd name="connsiteX16" fmla="*/ 215197 w 233523"/>
                <a:gd name="connsiteY16" fmla="*/ 25299 h 107970"/>
                <a:gd name="connsiteX17" fmla="*/ 233524 w 233523"/>
                <a:gd name="connsiteY17" fmla="*/ 55722 h 107970"/>
                <a:gd name="connsiteX18" fmla="*/ 216663 w 233523"/>
                <a:gd name="connsiteY18" fmla="*/ 58288 h 107970"/>
                <a:gd name="connsiteX19" fmla="*/ 190272 w 233523"/>
                <a:gd name="connsiteY19" fmla="*/ 63053 h 107970"/>
                <a:gd name="connsiteX20" fmla="*/ 144821 w 233523"/>
                <a:gd name="connsiteY20" fmla="*/ 97874 h 107970"/>
                <a:gd name="connsiteX21" fmla="*/ 93139 w 233523"/>
                <a:gd name="connsiteY21" fmla="*/ 100807 h 107970"/>
                <a:gd name="connsiteX22" fmla="*/ 30461 w 233523"/>
                <a:gd name="connsiteY22" fmla="*/ 86145 h 107970"/>
                <a:gd name="connsiteX23" fmla="*/ 19832 w 233523"/>
                <a:gd name="connsiteY23" fmla="*/ 93109 h 10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523" h="107970">
                  <a:moveTo>
                    <a:pt x="19832" y="93109"/>
                  </a:moveTo>
                  <a:cubicBezTo>
                    <a:pt x="5537" y="96775"/>
                    <a:pt x="-3260" y="94942"/>
                    <a:pt x="1138" y="76615"/>
                  </a:cubicBezTo>
                  <a:cubicBezTo>
                    <a:pt x="2971" y="69284"/>
                    <a:pt x="-6926" y="56822"/>
                    <a:pt x="11768" y="58288"/>
                  </a:cubicBezTo>
                  <a:cubicBezTo>
                    <a:pt x="16899" y="58655"/>
                    <a:pt x="9568" y="48758"/>
                    <a:pt x="17266" y="45093"/>
                  </a:cubicBezTo>
                  <a:cubicBezTo>
                    <a:pt x="35226" y="59388"/>
                    <a:pt x="54653" y="63053"/>
                    <a:pt x="72613" y="41061"/>
                  </a:cubicBezTo>
                  <a:cubicBezTo>
                    <a:pt x="67848" y="36296"/>
                    <a:pt x="55752" y="35196"/>
                    <a:pt x="57585" y="23100"/>
                  </a:cubicBezTo>
                  <a:cubicBezTo>
                    <a:pt x="58685" y="16503"/>
                    <a:pt x="60151" y="13570"/>
                    <a:pt x="66749" y="18335"/>
                  </a:cubicBezTo>
                  <a:cubicBezTo>
                    <a:pt x="73713" y="23100"/>
                    <a:pt x="81044" y="28598"/>
                    <a:pt x="88741" y="32264"/>
                  </a:cubicBezTo>
                  <a:cubicBezTo>
                    <a:pt x="96072" y="35929"/>
                    <a:pt x="106701" y="41794"/>
                    <a:pt x="104136" y="24566"/>
                  </a:cubicBezTo>
                  <a:cubicBezTo>
                    <a:pt x="103402" y="20168"/>
                    <a:pt x="105235" y="19068"/>
                    <a:pt x="109267" y="19802"/>
                  </a:cubicBezTo>
                  <a:cubicBezTo>
                    <a:pt x="115865" y="20901"/>
                    <a:pt x="119530" y="15770"/>
                    <a:pt x="123196" y="12104"/>
                  </a:cubicBezTo>
                  <a:cubicBezTo>
                    <a:pt x="126861" y="8805"/>
                    <a:pt x="123929" y="8"/>
                    <a:pt x="132359" y="8"/>
                  </a:cubicBezTo>
                  <a:cubicBezTo>
                    <a:pt x="142989" y="-358"/>
                    <a:pt x="136391" y="11371"/>
                    <a:pt x="138224" y="11371"/>
                  </a:cubicBezTo>
                  <a:cubicBezTo>
                    <a:pt x="152152" y="10638"/>
                    <a:pt x="162049" y="20901"/>
                    <a:pt x="174511" y="24200"/>
                  </a:cubicBezTo>
                  <a:cubicBezTo>
                    <a:pt x="185874" y="27132"/>
                    <a:pt x="197236" y="32264"/>
                    <a:pt x="197969" y="12837"/>
                  </a:cubicBezTo>
                  <a:cubicBezTo>
                    <a:pt x="197969" y="9538"/>
                    <a:pt x="201635" y="9172"/>
                    <a:pt x="204934" y="11738"/>
                  </a:cubicBezTo>
                  <a:cubicBezTo>
                    <a:pt x="209699" y="15403"/>
                    <a:pt x="215563" y="16869"/>
                    <a:pt x="215197" y="25299"/>
                  </a:cubicBezTo>
                  <a:cubicBezTo>
                    <a:pt x="215197" y="38495"/>
                    <a:pt x="215197" y="52790"/>
                    <a:pt x="233524" y="55722"/>
                  </a:cubicBezTo>
                  <a:cubicBezTo>
                    <a:pt x="228759" y="62320"/>
                    <a:pt x="222527" y="60121"/>
                    <a:pt x="216663" y="58288"/>
                  </a:cubicBezTo>
                  <a:cubicBezTo>
                    <a:pt x="207133" y="55356"/>
                    <a:pt x="196870" y="47658"/>
                    <a:pt x="190272" y="63053"/>
                  </a:cubicBezTo>
                  <a:cubicBezTo>
                    <a:pt x="163148" y="59021"/>
                    <a:pt x="158750" y="84679"/>
                    <a:pt x="144821" y="97874"/>
                  </a:cubicBezTo>
                  <a:cubicBezTo>
                    <a:pt x="132725" y="109603"/>
                    <a:pt x="114399" y="111803"/>
                    <a:pt x="93139" y="100807"/>
                  </a:cubicBezTo>
                  <a:cubicBezTo>
                    <a:pt x="73346" y="90910"/>
                    <a:pt x="50621" y="94209"/>
                    <a:pt x="30461" y="86145"/>
                  </a:cubicBezTo>
                  <a:cubicBezTo>
                    <a:pt x="27162" y="84312"/>
                    <a:pt x="26429" y="94575"/>
                    <a:pt x="19832" y="931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54" name="Freeform: Shape 25553">
              <a:extLst>
                <a:ext uri="{FF2B5EF4-FFF2-40B4-BE49-F238E27FC236}">
                  <a16:creationId xmlns:a16="http://schemas.microsoft.com/office/drawing/2014/main" id="{2F6EA8F0-AC5F-4B09-90CE-D4EE32F6A96E}"/>
                </a:ext>
              </a:extLst>
            </p:cNvPr>
            <p:cNvSpPr/>
            <p:nvPr/>
          </p:nvSpPr>
          <p:spPr>
            <a:xfrm>
              <a:off x="12207408" y="6535810"/>
              <a:ext cx="162452" cy="123523"/>
            </a:xfrm>
            <a:custGeom>
              <a:avLst/>
              <a:gdLst>
                <a:gd name="connsiteX0" fmla="*/ 81853 w 162452"/>
                <a:gd name="connsiteY0" fmla="*/ 123523 h 123523"/>
                <a:gd name="connsiteX1" fmla="*/ 81853 w 162452"/>
                <a:gd name="connsiteY1" fmla="*/ 79905 h 123523"/>
                <a:gd name="connsiteX2" fmla="*/ 56195 w 162452"/>
                <a:gd name="connsiteY2" fmla="*/ 92368 h 123523"/>
                <a:gd name="connsiteX3" fmla="*/ 50697 w 162452"/>
                <a:gd name="connsiteY3" fmla="*/ 98599 h 123523"/>
                <a:gd name="connsiteX4" fmla="*/ 42267 w 162452"/>
                <a:gd name="connsiteY4" fmla="*/ 108129 h 123523"/>
                <a:gd name="connsiteX5" fmla="*/ 36402 w 162452"/>
                <a:gd name="connsiteY5" fmla="*/ 97866 h 123523"/>
                <a:gd name="connsiteX6" fmla="*/ 29072 w 162452"/>
                <a:gd name="connsiteY6" fmla="*/ 89802 h 123523"/>
                <a:gd name="connsiteX7" fmla="*/ 10745 w 162452"/>
                <a:gd name="connsiteY7" fmla="*/ 82838 h 123523"/>
                <a:gd name="connsiteX8" fmla="*/ 848 w 162452"/>
                <a:gd name="connsiteY8" fmla="*/ 72574 h 123523"/>
                <a:gd name="connsiteX9" fmla="*/ 9645 w 162452"/>
                <a:gd name="connsiteY9" fmla="*/ 75873 h 123523"/>
                <a:gd name="connsiteX10" fmla="*/ 14043 w 162452"/>
                <a:gd name="connsiteY10" fmla="*/ 72574 h 123523"/>
                <a:gd name="connsiteX11" fmla="*/ 69391 w 162452"/>
                <a:gd name="connsiteY11" fmla="*/ 42518 h 123523"/>
                <a:gd name="connsiteX12" fmla="*/ 142699 w 162452"/>
                <a:gd name="connsiteY12" fmla="*/ 0 h 123523"/>
                <a:gd name="connsiteX13" fmla="*/ 152595 w 162452"/>
                <a:gd name="connsiteY13" fmla="*/ 8430 h 123523"/>
                <a:gd name="connsiteX14" fmla="*/ 155894 w 162452"/>
                <a:gd name="connsiteY14" fmla="*/ 42885 h 123523"/>
                <a:gd name="connsiteX15" fmla="*/ 151495 w 162452"/>
                <a:gd name="connsiteY15" fmla="*/ 54981 h 123523"/>
                <a:gd name="connsiteX16" fmla="*/ 134635 w 162452"/>
                <a:gd name="connsiteY16" fmla="*/ 60845 h 123523"/>
                <a:gd name="connsiteX17" fmla="*/ 118874 w 162452"/>
                <a:gd name="connsiteY17" fmla="*/ 62678 h 123523"/>
                <a:gd name="connsiteX18" fmla="*/ 110810 w 162452"/>
                <a:gd name="connsiteY18" fmla="*/ 90535 h 123523"/>
                <a:gd name="connsiteX19" fmla="*/ 96881 w 162452"/>
                <a:gd name="connsiteY19" fmla="*/ 113994 h 123523"/>
                <a:gd name="connsiteX20" fmla="*/ 90650 w 162452"/>
                <a:gd name="connsiteY20" fmla="*/ 120591 h 123523"/>
                <a:gd name="connsiteX21" fmla="*/ 81853 w 162452"/>
                <a:gd name="connsiteY21" fmla="*/ 123523 h 12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2452" h="123523">
                  <a:moveTo>
                    <a:pt x="81853" y="123523"/>
                  </a:moveTo>
                  <a:cubicBezTo>
                    <a:pt x="81853" y="108862"/>
                    <a:pt x="81853" y="94567"/>
                    <a:pt x="81853" y="79905"/>
                  </a:cubicBezTo>
                  <a:cubicBezTo>
                    <a:pt x="73056" y="87603"/>
                    <a:pt x="69024" y="97133"/>
                    <a:pt x="56195" y="92368"/>
                  </a:cubicBezTo>
                  <a:cubicBezTo>
                    <a:pt x="51430" y="90535"/>
                    <a:pt x="49964" y="94200"/>
                    <a:pt x="50697" y="98599"/>
                  </a:cubicBezTo>
                  <a:cubicBezTo>
                    <a:pt x="51797" y="105196"/>
                    <a:pt x="47765" y="108129"/>
                    <a:pt x="42267" y="108129"/>
                  </a:cubicBezTo>
                  <a:cubicBezTo>
                    <a:pt x="35669" y="107762"/>
                    <a:pt x="34570" y="103730"/>
                    <a:pt x="36402" y="97866"/>
                  </a:cubicBezTo>
                  <a:cubicBezTo>
                    <a:pt x="37502" y="93101"/>
                    <a:pt x="36036" y="86137"/>
                    <a:pt x="29072" y="89802"/>
                  </a:cubicBezTo>
                  <a:cubicBezTo>
                    <a:pt x="18809" y="95300"/>
                    <a:pt x="16243" y="86137"/>
                    <a:pt x="10745" y="82838"/>
                  </a:cubicBezTo>
                  <a:cubicBezTo>
                    <a:pt x="4514" y="82105"/>
                    <a:pt x="-2451" y="78439"/>
                    <a:pt x="848" y="72574"/>
                  </a:cubicBezTo>
                  <a:cubicBezTo>
                    <a:pt x="5980" y="62678"/>
                    <a:pt x="5980" y="76606"/>
                    <a:pt x="9645" y="75873"/>
                  </a:cubicBezTo>
                  <a:cubicBezTo>
                    <a:pt x="11111" y="75507"/>
                    <a:pt x="12577" y="73674"/>
                    <a:pt x="14043" y="72574"/>
                  </a:cubicBezTo>
                  <a:cubicBezTo>
                    <a:pt x="31271" y="60112"/>
                    <a:pt x="47032" y="45451"/>
                    <a:pt x="69391" y="42518"/>
                  </a:cubicBezTo>
                  <a:cubicBezTo>
                    <a:pt x="83686" y="10996"/>
                    <a:pt x="119973" y="17227"/>
                    <a:pt x="142699" y="0"/>
                  </a:cubicBezTo>
                  <a:cubicBezTo>
                    <a:pt x="145631" y="2932"/>
                    <a:pt x="149296" y="5498"/>
                    <a:pt x="152595" y="8430"/>
                  </a:cubicBezTo>
                  <a:cubicBezTo>
                    <a:pt x="164324" y="19060"/>
                    <a:pt x="165790" y="30056"/>
                    <a:pt x="155894" y="42885"/>
                  </a:cubicBezTo>
                  <a:cubicBezTo>
                    <a:pt x="152962" y="46550"/>
                    <a:pt x="152595" y="50582"/>
                    <a:pt x="151495" y="54981"/>
                  </a:cubicBezTo>
                  <a:cubicBezTo>
                    <a:pt x="147464" y="60845"/>
                    <a:pt x="140866" y="60479"/>
                    <a:pt x="134635" y="60845"/>
                  </a:cubicBezTo>
                  <a:cubicBezTo>
                    <a:pt x="129503" y="61579"/>
                    <a:pt x="125105" y="54248"/>
                    <a:pt x="118874" y="62678"/>
                  </a:cubicBezTo>
                  <a:cubicBezTo>
                    <a:pt x="112276" y="71842"/>
                    <a:pt x="108611" y="83571"/>
                    <a:pt x="110810" y="90535"/>
                  </a:cubicBezTo>
                  <a:cubicBezTo>
                    <a:pt x="115575" y="106296"/>
                    <a:pt x="108977" y="110695"/>
                    <a:pt x="96881" y="113994"/>
                  </a:cubicBezTo>
                  <a:cubicBezTo>
                    <a:pt x="89184" y="110695"/>
                    <a:pt x="95415" y="120958"/>
                    <a:pt x="90650" y="120591"/>
                  </a:cubicBezTo>
                  <a:cubicBezTo>
                    <a:pt x="86985" y="121324"/>
                    <a:pt x="84419" y="122424"/>
                    <a:pt x="81853" y="123523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55" name="Freeform: Shape 25554">
              <a:extLst>
                <a:ext uri="{FF2B5EF4-FFF2-40B4-BE49-F238E27FC236}">
                  <a16:creationId xmlns:a16="http://schemas.microsoft.com/office/drawing/2014/main" id="{3912D19E-00C7-4853-BD19-61D064732D5D}"/>
                </a:ext>
              </a:extLst>
            </p:cNvPr>
            <p:cNvSpPr/>
            <p:nvPr/>
          </p:nvSpPr>
          <p:spPr>
            <a:xfrm>
              <a:off x="11996397" y="6515702"/>
              <a:ext cx="157245" cy="77653"/>
            </a:xfrm>
            <a:custGeom>
              <a:avLst/>
              <a:gdLst>
                <a:gd name="connsiteX0" fmla="*/ 60112 w 157245"/>
                <a:gd name="connsiteY0" fmla="*/ 5079 h 77653"/>
                <a:gd name="connsiteX1" fmla="*/ 66710 w 157245"/>
                <a:gd name="connsiteY1" fmla="*/ 28538 h 77653"/>
                <a:gd name="connsiteX2" fmla="*/ 75507 w 157245"/>
                <a:gd name="connsiteY2" fmla="*/ 15709 h 77653"/>
                <a:gd name="connsiteX3" fmla="*/ 85770 w 157245"/>
                <a:gd name="connsiteY3" fmla="*/ 16808 h 77653"/>
                <a:gd name="connsiteX4" fmla="*/ 111794 w 157245"/>
                <a:gd name="connsiteY4" fmla="*/ 21574 h 77653"/>
                <a:gd name="connsiteX5" fmla="*/ 121691 w 157245"/>
                <a:gd name="connsiteY5" fmla="*/ 31837 h 77653"/>
                <a:gd name="connsiteX6" fmla="*/ 122791 w 157245"/>
                <a:gd name="connsiteY6" fmla="*/ 36968 h 77653"/>
                <a:gd name="connsiteX7" fmla="*/ 157245 w 157245"/>
                <a:gd name="connsiteY7" fmla="*/ 42466 h 77653"/>
                <a:gd name="connsiteX8" fmla="*/ 147349 w 157245"/>
                <a:gd name="connsiteY8" fmla="*/ 49430 h 77653"/>
                <a:gd name="connsiteX9" fmla="*/ 104464 w 157245"/>
                <a:gd name="connsiteY9" fmla="*/ 77287 h 77653"/>
                <a:gd name="connsiteX10" fmla="*/ 97499 w 157245"/>
                <a:gd name="connsiteY10" fmla="*/ 76188 h 77653"/>
                <a:gd name="connsiteX11" fmla="*/ 3665 w 157245"/>
                <a:gd name="connsiteY11" fmla="*/ 62626 h 77653"/>
                <a:gd name="connsiteX12" fmla="*/ 0 w 157245"/>
                <a:gd name="connsiteY12" fmla="*/ 57128 h 77653"/>
                <a:gd name="connsiteX13" fmla="*/ 15395 w 157245"/>
                <a:gd name="connsiteY13" fmla="*/ 43566 h 77653"/>
                <a:gd name="connsiteX14" fmla="*/ 27857 w 157245"/>
                <a:gd name="connsiteY14" fmla="*/ 43566 h 77653"/>
                <a:gd name="connsiteX15" fmla="*/ 23825 w 157245"/>
                <a:gd name="connsiteY15" fmla="*/ 10944 h 77653"/>
                <a:gd name="connsiteX16" fmla="*/ 36287 w 157245"/>
                <a:gd name="connsiteY16" fmla="*/ 1780 h 77653"/>
                <a:gd name="connsiteX17" fmla="*/ 46184 w 157245"/>
                <a:gd name="connsiteY17" fmla="*/ 28904 h 77653"/>
                <a:gd name="connsiteX18" fmla="*/ 51315 w 157245"/>
                <a:gd name="connsiteY18" fmla="*/ 314 h 77653"/>
                <a:gd name="connsiteX19" fmla="*/ 60112 w 157245"/>
                <a:gd name="connsiteY19" fmla="*/ 5079 h 7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245" h="77653">
                  <a:moveTo>
                    <a:pt x="60112" y="5079"/>
                  </a:moveTo>
                  <a:cubicBezTo>
                    <a:pt x="62312" y="12776"/>
                    <a:pt x="64511" y="20107"/>
                    <a:pt x="66710" y="28538"/>
                  </a:cubicBezTo>
                  <a:cubicBezTo>
                    <a:pt x="74041" y="26705"/>
                    <a:pt x="70742" y="19008"/>
                    <a:pt x="75507" y="15709"/>
                  </a:cubicBezTo>
                  <a:cubicBezTo>
                    <a:pt x="81372" y="11310"/>
                    <a:pt x="79172" y="12043"/>
                    <a:pt x="85770" y="16808"/>
                  </a:cubicBezTo>
                  <a:cubicBezTo>
                    <a:pt x="92734" y="21940"/>
                    <a:pt x="102997" y="16075"/>
                    <a:pt x="111794" y="21574"/>
                  </a:cubicBezTo>
                  <a:cubicBezTo>
                    <a:pt x="116559" y="24506"/>
                    <a:pt x="121691" y="24872"/>
                    <a:pt x="121691" y="31837"/>
                  </a:cubicBezTo>
                  <a:cubicBezTo>
                    <a:pt x="121691" y="33669"/>
                    <a:pt x="122424" y="35135"/>
                    <a:pt x="122791" y="36968"/>
                  </a:cubicBezTo>
                  <a:cubicBezTo>
                    <a:pt x="135986" y="28538"/>
                    <a:pt x="144416" y="50164"/>
                    <a:pt x="157245" y="42466"/>
                  </a:cubicBezTo>
                  <a:cubicBezTo>
                    <a:pt x="153946" y="44665"/>
                    <a:pt x="147715" y="46865"/>
                    <a:pt x="147349" y="49430"/>
                  </a:cubicBezTo>
                  <a:cubicBezTo>
                    <a:pt x="143683" y="75821"/>
                    <a:pt x="121324" y="72522"/>
                    <a:pt x="104464" y="77287"/>
                  </a:cubicBezTo>
                  <a:cubicBezTo>
                    <a:pt x="102264" y="78020"/>
                    <a:pt x="98965" y="77654"/>
                    <a:pt x="97499" y="76188"/>
                  </a:cubicBezTo>
                  <a:cubicBezTo>
                    <a:pt x="68909" y="53462"/>
                    <a:pt x="34455" y="71423"/>
                    <a:pt x="3665" y="62626"/>
                  </a:cubicBezTo>
                  <a:cubicBezTo>
                    <a:pt x="733" y="61893"/>
                    <a:pt x="0" y="59693"/>
                    <a:pt x="0" y="57128"/>
                  </a:cubicBezTo>
                  <a:cubicBezTo>
                    <a:pt x="4765" y="52363"/>
                    <a:pt x="10630" y="48697"/>
                    <a:pt x="15395" y="43566"/>
                  </a:cubicBezTo>
                  <a:cubicBezTo>
                    <a:pt x="20526" y="38068"/>
                    <a:pt x="26024" y="39167"/>
                    <a:pt x="27857" y="43566"/>
                  </a:cubicBezTo>
                  <a:cubicBezTo>
                    <a:pt x="11729" y="36968"/>
                    <a:pt x="25291" y="22673"/>
                    <a:pt x="23825" y="10944"/>
                  </a:cubicBezTo>
                  <a:cubicBezTo>
                    <a:pt x="26024" y="5079"/>
                    <a:pt x="30789" y="2513"/>
                    <a:pt x="36287" y="1780"/>
                  </a:cubicBezTo>
                  <a:cubicBezTo>
                    <a:pt x="52782" y="6179"/>
                    <a:pt x="47650" y="18641"/>
                    <a:pt x="46184" y="28904"/>
                  </a:cubicBezTo>
                  <a:cubicBezTo>
                    <a:pt x="52782" y="20474"/>
                    <a:pt x="43252" y="9111"/>
                    <a:pt x="51315" y="314"/>
                  </a:cubicBezTo>
                  <a:cubicBezTo>
                    <a:pt x="56080" y="-785"/>
                    <a:pt x="58646" y="1047"/>
                    <a:pt x="60112" y="507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56" name="Freeform: Shape 25555">
              <a:extLst>
                <a:ext uri="{FF2B5EF4-FFF2-40B4-BE49-F238E27FC236}">
                  <a16:creationId xmlns:a16="http://schemas.microsoft.com/office/drawing/2014/main" id="{42D6A8E2-A139-4E0F-B126-26ABFCC9FB4E}"/>
                </a:ext>
              </a:extLst>
            </p:cNvPr>
            <p:cNvSpPr/>
            <p:nvPr/>
          </p:nvSpPr>
          <p:spPr>
            <a:xfrm>
              <a:off x="11936651" y="6591157"/>
              <a:ext cx="101593" cy="115070"/>
            </a:xfrm>
            <a:custGeom>
              <a:avLst/>
              <a:gdLst>
                <a:gd name="connsiteX0" fmla="*/ 93834 w 101593"/>
                <a:gd name="connsiteY0" fmla="*/ 60479 h 115070"/>
                <a:gd name="connsiteX1" fmla="*/ 76973 w 101593"/>
                <a:gd name="connsiteY1" fmla="*/ 99699 h 115070"/>
                <a:gd name="connsiteX2" fmla="*/ 76607 w 101593"/>
                <a:gd name="connsiteY2" fmla="*/ 104830 h 115070"/>
                <a:gd name="connsiteX3" fmla="*/ 70375 w 101593"/>
                <a:gd name="connsiteY3" fmla="*/ 107030 h 115070"/>
                <a:gd name="connsiteX4" fmla="*/ 42885 w 101593"/>
                <a:gd name="connsiteY4" fmla="*/ 108862 h 115070"/>
                <a:gd name="connsiteX5" fmla="*/ 21259 w 101593"/>
                <a:gd name="connsiteY5" fmla="*/ 93101 h 115070"/>
                <a:gd name="connsiteX6" fmla="*/ 42152 w 101593"/>
                <a:gd name="connsiteY6" fmla="*/ 96400 h 115070"/>
                <a:gd name="connsiteX7" fmla="*/ 48383 w 101593"/>
                <a:gd name="connsiteY7" fmla="*/ 92001 h 115070"/>
                <a:gd name="connsiteX8" fmla="*/ 24558 w 101593"/>
                <a:gd name="connsiteY8" fmla="*/ 70009 h 115070"/>
                <a:gd name="connsiteX9" fmla="*/ 5865 w 101593"/>
                <a:gd name="connsiteY9" fmla="*/ 49116 h 115070"/>
                <a:gd name="connsiteX10" fmla="*/ 0 w 101593"/>
                <a:gd name="connsiteY10" fmla="*/ 38487 h 115070"/>
                <a:gd name="connsiteX11" fmla="*/ 32622 w 101593"/>
                <a:gd name="connsiteY11" fmla="*/ 35554 h 115070"/>
                <a:gd name="connsiteX12" fmla="*/ 36654 w 101593"/>
                <a:gd name="connsiteY12" fmla="*/ 28957 h 115070"/>
                <a:gd name="connsiteX13" fmla="*/ 43985 w 101593"/>
                <a:gd name="connsiteY13" fmla="*/ 0 h 115070"/>
                <a:gd name="connsiteX14" fmla="*/ 46917 w 101593"/>
                <a:gd name="connsiteY14" fmla="*/ 23459 h 115070"/>
                <a:gd name="connsiteX15" fmla="*/ 54248 w 101593"/>
                <a:gd name="connsiteY15" fmla="*/ 36288 h 115070"/>
                <a:gd name="connsiteX16" fmla="*/ 79539 w 101593"/>
                <a:gd name="connsiteY16" fmla="*/ 36288 h 115070"/>
                <a:gd name="connsiteX17" fmla="*/ 100065 w 101593"/>
                <a:gd name="connsiteY17" fmla="*/ 39220 h 115070"/>
                <a:gd name="connsiteX18" fmla="*/ 92734 w 101593"/>
                <a:gd name="connsiteY18" fmla="*/ 53881 h 115070"/>
                <a:gd name="connsiteX19" fmla="*/ 93834 w 101593"/>
                <a:gd name="connsiteY19" fmla="*/ 60479 h 11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593" h="115070">
                  <a:moveTo>
                    <a:pt x="93834" y="60479"/>
                  </a:moveTo>
                  <a:cubicBezTo>
                    <a:pt x="80639" y="70009"/>
                    <a:pt x="70375" y="81372"/>
                    <a:pt x="76973" y="99699"/>
                  </a:cubicBezTo>
                  <a:cubicBezTo>
                    <a:pt x="77340" y="101165"/>
                    <a:pt x="77340" y="103364"/>
                    <a:pt x="76607" y="104830"/>
                  </a:cubicBezTo>
                  <a:cubicBezTo>
                    <a:pt x="75507" y="107030"/>
                    <a:pt x="72208" y="108862"/>
                    <a:pt x="70375" y="107030"/>
                  </a:cubicBezTo>
                  <a:cubicBezTo>
                    <a:pt x="60479" y="98232"/>
                    <a:pt x="53515" y="127189"/>
                    <a:pt x="42885" y="108862"/>
                  </a:cubicBezTo>
                  <a:cubicBezTo>
                    <a:pt x="38487" y="101531"/>
                    <a:pt x="26024" y="105563"/>
                    <a:pt x="21259" y="93101"/>
                  </a:cubicBezTo>
                  <a:cubicBezTo>
                    <a:pt x="29690" y="94200"/>
                    <a:pt x="37387" y="93467"/>
                    <a:pt x="42152" y="96400"/>
                  </a:cubicBezTo>
                  <a:cubicBezTo>
                    <a:pt x="50949" y="101898"/>
                    <a:pt x="49483" y="93101"/>
                    <a:pt x="48383" y="92001"/>
                  </a:cubicBezTo>
                  <a:cubicBezTo>
                    <a:pt x="40319" y="84671"/>
                    <a:pt x="41786" y="65610"/>
                    <a:pt x="24558" y="70009"/>
                  </a:cubicBezTo>
                  <a:cubicBezTo>
                    <a:pt x="4032" y="75141"/>
                    <a:pt x="-366" y="67077"/>
                    <a:pt x="5865" y="49116"/>
                  </a:cubicBezTo>
                  <a:cubicBezTo>
                    <a:pt x="7697" y="43252"/>
                    <a:pt x="1466" y="42152"/>
                    <a:pt x="0" y="38487"/>
                  </a:cubicBezTo>
                  <a:cubicBezTo>
                    <a:pt x="11363" y="43618"/>
                    <a:pt x="20160" y="24192"/>
                    <a:pt x="32622" y="35554"/>
                  </a:cubicBezTo>
                  <a:cubicBezTo>
                    <a:pt x="34455" y="37387"/>
                    <a:pt x="36654" y="32622"/>
                    <a:pt x="36654" y="28957"/>
                  </a:cubicBezTo>
                  <a:cubicBezTo>
                    <a:pt x="37020" y="19793"/>
                    <a:pt x="38853" y="11363"/>
                    <a:pt x="43985" y="0"/>
                  </a:cubicBezTo>
                  <a:cubicBezTo>
                    <a:pt x="47284" y="9530"/>
                    <a:pt x="58280" y="13929"/>
                    <a:pt x="46917" y="23459"/>
                  </a:cubicBezTo>
                  <a:cubicBezTo>
                    <a:pt x="42518" y="27124"/>
                    <a:pt x="48750" y="38487"/>
                    <a:pt x="54248" y="36288"/>
                  </a:cubicBezTo>
                  <a:cubicBezTo>
                    <a:pt x="63411" y="32622"/>
                    <a:pt x="71109" y="40686"/>
                    <a:pt x="79539" y="36288"/>
                  </a:cubicBezTo>
                  <a:cubicBezTo>
                    <a:pt x="86503" y="32622"/>
                    <a:pt x="95667" y="33722"/>
                    <a:pt x="100065" y="39220"/>
                  </a:cubicBezTo>
                  <a:cubicBezTo>
                    <a:pt x="105197" y="45817"/>
                    <a:pt x="96033" y="49116"/>
                    <a:pt x="92734" y="53881"/>
                  </a:cubicBezTo>
                  <a:cubicBezTo>
                    <a:pt x="91635" y="54981"/>
                    <a:pt x="93101" y="58280"/>
                    <a:pt x="93834" y="60479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57" name="Freeform: Shape 25556">
              <a:extLst>
                <a:ext uri="{FF2B5EF4-FFF2-40B4-BE49-F238E27FC236}">
                  <a16:creationId xmlns:a16="http://schemas.microsoft.com/office/drawing/2014/main" id="{6E149DBF-3ED6-4B9C-A647-350F9314B137}"/>
                </a:ext>
              </a:extLst>
            </p:cNvPr>
            <p:cNvSpPr/>
            <p:nvPr/>
          </p:nvSpPr>
          <p:spPr>
            <a:xfrm>
              <a:off x="12296711" y="6535443"/>
              <a:ext cx="93643" cy="149134"/>
            </a:xfrm>
            <a:custGeom>
              <a:avLst/>
              <a:gdLst>
                <a:gd name="connsiteX0" fmla="*/ 248 w 93643"/>
                <a:gd name="connsiteY0" fmla="*/ 120591 h 149134"/>
                <a:gd name="connsiteX1" fmla="*/ 4280 w 93643"/>
                <a:gd name="connsiteY1" fmla="*/ 113260 h 149134"/>
                <a:gd name="connsiteX2" fmla="*/ 29571 w 93643"/>
                <a:gd name="connsiteY2" fmla="*/ 83204 h 149134"/>
                <a:gd name="connsiteX3" fmla="*/ 40201 w 93643"/>
                <a:gd name="connsiteY3" fmla="*/ 70742 h 149134"/>
                <a:gd name="connsiteX4" fmla="*/ 60360 w 93643"/>
                <a:gd name="connsiteY4" fmla="*/ 52782 h 149134"/>
                <a:gd name="connsiteX5" fmla="*/ 58161 w 93643"/>
                <a:gd name="connsiteY5" fmla="*/ 41052 h 149134"/>
                <a:gd name="connsiteX6" fmla="*/ 53763 w 93643"/>
                <a:gd name="connsiteY6" fmla="*/ 5498 h 149134"/>
                <a:gd name="connsiteX7" fmla="*/ 52663 w 93643"/>
                <a:gd name="connsiteY7" fmla="*/ 0 h 149134"/>
                <a:gd name="connsiteX8" fmla="*/ 84185 w 93643"/>
                <a:gd name="connsiteY8" fmla="*/ 17227 h 149134"/>
                <a:gd name="connsiteX9" fmla="*/ 75755 w 93643"/>
                <a:gd name="connsiteY9" fmla="*/ 48750 h 149134"/>
                <a:gd name="connsiteX10" fmla="*/ 75755 w 93643"/>
                <a:gd name="connsiteY10" fmla="*/ 65977 h 149134"/>
                <a:gd name="connsiteX11" fmla="*/ 68424 w 93643"/>
                <a:gd name="connsiteY11" fmla="*/ 87969 h 149134"/>
                <a:gd name="connsiteX12" fmla="*/ 48998 w 93643"/>
                <a:gd name="connsiteY12" fmla="*/ 107762 h 149134"/>
                <a:gd name="connsiteX13" fmla="*/ 44966 w 93643"/>
                <a:gd name="connsiteY13" fmla="*/ 120958 h 149134"/>
                <a:gd name="connsiteX14" fmla="*/ 25173 w 93643"/>
                <a:gd name="connsiteY14" fmla="*/ 144783 h 149134"/>
                <a:gd name="connsiteX15" fmla="*/ 23340 w 93643"/>
                <a:gd name="connsiteY15" fmla="*/ 144050 h 149134"/>
                <a:gd name="connsiteX16" fmla="*/ 2814 w 93643"/>
                <a:gd name="connsiteY16" fmla="*/ 126822 h 149134"/>
                <a:gd name="connsiteX17" fmla="*/ 248 w 93643"/>
                <a:gd name="connsiteY17" fmla="*/ 120591 h 14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643" h="149134">
                  <a:moveTo>
                    <a:pt x="248" y="120591"/>
                  </a:moveTo>
                  <a:cubicBezTo>
                    <a:pt x="2447" y="118392"/>
                    <a:pt x="-3784" y="111794"/>
                    <a:pt x="4280" y="113260"/>
                  </a:cubicBezTo>
                  <a:cubicBezTo>
                    <a:pt x="27738" y="108129"/>
                    <a:pt x="31037" y="105197"/>
                    <a:pt x="29571" y="83204"/>
                  </a:cubicBezTo>
                  <a:cubicBezTo>
                    <a:pt x="28838" y="73674"/>
                    <a:pt x="35436" y="74041"/>
                    <a:pt x="40201" y="70742"/>
                  </a:cubicBezTo>
                  <a:cubicBezTo>
                    <a:pt x="47531" y="65610"/>
                    <a:pt x="61093" y="66710"/>
                    <a:pt x="60360" y="52782"/>
                  </a:cubicBezTo>
                  <a:cubicBezTo>
                    <a:pt x="56328" y="49483"/>
                    <a:pt x="57061" y="41785"/>
                    <a:pt x="58161" y="41052"/>
                  </a:cubicBezTo>
                  <a:cubicBezTo>
                    <a:pt x="82719" y="25658"/>
                    <a:pt x="62193" y="16494"/>
                    <a:pt x="53763" y="5498"/>
                  </a:cubicBezTo>
                  <a:cubicBezTo>
                    <a:pt x="52663" y="4032"/>
                    <a:pt x="53029" y="1833"/>
                    <a:pt x="52663" y="0"/>
                  </a:cubicBezTo>
                  <a:cubicBezTo>
                    <a:pt x="65125" y="2566"/>
                    <a:pt x="75388" y="9530"/>
                    <a:pt x="84185" y="17227"/>
                  </a:cubicBezTo>
                  <a:cubicBezTo>
                    <a:pt x="99213" y="30423"/>
                    <a:pt x="96281" y="39953"/>
                    <a:pt x="75755" y="48750"/>
                  </a:cubicBezTo>
                  <a:cubicBezTo>
                    <a:pt x="74289" y="54248"/>
                    <a:pt x="92982" y="58646"/>
                    <a:pt x="75755" y="65977"/>
                  </a:cubicBezTo>
                  <a:cubicBezTo>
                    <a:pt x="70990" y="67810"/>
                    <a:pt x="70990" y="80638"/>
                    <a:pt x="68424" y="87969"/>
                  </a:cubicBezTo>
                  <a:cubicBezTo>
                    <a:pt x="65125" y="97866"/>
                    <a:pt x="61826" y="102631"/>
                    <a:pt x="48998" y="107762"/>
                  </a:cubicBezTo>
                  <a:cubicBezTo>
                    <a:pt x="43500" y="109962"/>
                    <a:pt x="44599" y="116926"/>
                    <a:pt x="44966" y="120958"/>
                  </a:cubicBezTo>
                  <a:cubicBezTo>
                    <a:pt x="48265" y="144783"/>
                    <a:pt x="47165" y="146615"/>
                    <a:pt x="25173" y="144783"/>
                  </a:cubicBezTo>
                  <a:cubicBezTo>
                    <a:pt x="24439" y="144783"/>
                    <a:pt x="23706" y="144050"/>
                    <a:pt x="23340" y="144050"/>
                  </a:cubicBezTo>
                  <a:cubicBezTo>
                    <a:pt x="2081" y="155046"/>
                    <a:pt x="-2684" y="147715"/>
                    <a:pt x="2814" y="126822"/>
                  </a:cubicBezTo>
                  <a:cubicBezTo>
                    <a:pt x="3547" y="125356"/>
                    <a:pt x="981" y="122790"/>
                    <a:pt x="248" y="120591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58" name="Freeform: Shape 25557">
              <a:extLst>
                <a:ext uri="{FF2B5EF4-FFF2-40B4-BE49-F238E27FC236}">
                  <a16:creationId xmlns:a16="http://schemas.microsoft.com/office/drawing/2014/main" id="{D37104E7-45D7-42B4-8DC9-3F0AB3C70599}"/>
                </a:ext>
              </a:extLst>
            </p:cNvPr>
            <p:cNvSpPr/>
            <p:nvPr/>
          </p:nvSpPr>
          <p:spPr>
            <a:xfrm>
              <a:off x="12363975" y="6383691"/>
              <a:ext cx="78372" cy="124994"/>
            </a:xfrm>
            <a:custGeom>
              <a:avLst/>
              <a:gdLst>
                <a:gd name="connsiteX0" fmla="*/ 11423 w 78372"/>
                <a:gd name="connsiteY0" fmla="*/ 124994 h 124994"/>
                <a:gd name="connsiteX1" fmla="*/ 25352 w 78372"/>
                <a:gd name="connsiteY1" fmla="*/ 92006 h 124994"/>
                <a:gd name="connsiteX2" fmla="*/ 34515 w 78372"/>
                <a:gd name="connsiteY2" fmla="*/ 65615 h 124994"/>
                <a:gd name="connsiteX3" fmla="*/ 11057 w 78372"/>
                <a:gd name="connsiteY3" fmla="*/ 59384 h 124994"/>
                <a:gd name="connsiteX4" fmla="*/ 60 w 78372"/>
                <a:gd name="connsiteY4" fmla="*/ 38492 h 124994"/>
                <a:gd name="connsiteX5" fmla="*/ 34515 w 78372"/>
                <a:gd name="connsiteY5" fmla="*/ 37025 h 124994"/>
                <a:gd name="connsiteX6" fmla="*/ 64571 w 78372"/>
                <a:gd name="connsiteY6" fmla="*/ 27495 h 124994"/>
                <a:gd name="connsiteX7" fmla="*/ 56508 w 78372"/>
                <a:gd name="connsiteY7" fmla="*/ 5136 h 124994"/>
                <a:gd name="connsiteX8" fmla="*/ 56508 w 78372"/>
                <a:gd name="connsiteY8" fmla="*/ 5136 h 124994"/>
                <a:gd name="connsiteX9" fmla="*/ 64938 w 78372"/>
                <a:gd name="connsiteY9" fmla="*/ 2571 h 124994"/>
                <a:gd name="connsiteX10" fmla="*/ 75201 w 78372"/>
                <a:gd name="connsiteY10" fmla="*/ 8802 h 124994"/>
                <a:gd name="connsiteX11" fmla="*/ 75567 w 78372"/>
                <a:gd name="connsiteY11" fmla="*/ 12834 h 124994"/>
                <a:gd name="connsiteX12" fmla="*/ 78133 w 78372"/>
                <a:gd name="connsiteY12" fmla="*/ 47288 h 124994"/>
                <a:gd name="connsiteX13" fmla="*/ 67870 w 78372"/>
                <a:gd name="connsiteY13" fmla="*/ 68548 h 124994"/>
                <a:gd name="connsiteX14" fmla="*/ 63472 w 78372"/>
                <a:gd name="connsiteY14" fmla="*/ 100436 h 124994"/>
                <a:gd name="connsiteX15" fmla="*/ 64205 w 78372"/>
                <a:gd name="connsiteY15" fmla="*/ 103002 h 124994"/>
                <a:gd name="connsiteX16" fmla="*/ 11423 w 78372"/>
                <a:gd name="connsiteY16" fmla="*/ 124994 h 12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372" h="124994">
                  <a:moveTo>
                    <a:pt x="11423" y="124994"/>
                  </a:moveTo>
                  <a:cubicBezTo>
                    <a:pt x="-1772" y="106668"/>
                    <a:pt x="16555" y="97504"/>
                    <a:pt x="25352" y="92006"/>
                  </a:cubicBezTo>
                  <a:cubicBezTo>
                    <a:pt x="37814" y="83942"/>
                    <a:pt x="24252" y="71480"/>
                    <a:pt x="34515" y="65615"/>
                  </a:cubicBezTo>
                  <a:cubicBezTo>
                    <a:pt x="27551" y="59751"/>
                    <a:pt x="21686" y="57552"/>
                    <a:pt x="11057" y="59384"/>
                  </a:cubicBezTo>
                  <a:cubicBezTo>
                    <a:pt x="-5804" y="62316"/>
                    <a:pt x="2260" y="47288"/>
                    <a:pt x="60" y="38492"/>
                  </a:cubicBezTo>
                  <a:cubicBezTo>
                    <a:pt x="12523" y="46555"/>
                    <a:pt x="23519" y="56452"/>
                    <a:pt x="34515" y="37025"/>
                  </a:cubicBezTo>
                  <a:cubicBezTo>
                    <a:pt x="40380" y="27129"/>
                    <a:pt x="52842" y="27495"/>
                    <a:pt x="64571" y="27495"/>
                  </a:cubicBezTo>
                  <a:cubicBezTo>
                    <a:pt x="60906" y="20165"/>
                    <a:pt x="62372" y="11368"/>
                    <a:pt x="56508" y="5136"/>
                  </a:cubicBezTo>
                  <a:lnTo>
                    <a:pt x="56508" y="5136"/>
                  </a:lnTo>
                  <a:cubicBezTo>
                    <a:pt x="57240" y="-2194"/>
                    <a:pt x="61272" y="-362"/>
                    <a:pt x="64938" y="2571"/>
                  </a:cubicBezTo>
                  <a:cubicBezTo>
                    <a:pt x="68237" y="4770"/>
                    <a:pt x="70069" y="9168"/>
                    <a:pt x="75201" y="8802"/>
                  </a:cubicBezTo>
                  <a:cubicBezTo>
                    <a:pt x="75201" y="10268"/>
                    <a:pt x="75201" y="11734"/>
                    <a:pt x="75567" y="12834"/>
                  </a:cubicBezTo>
                  <a:cubicBezTo>
                    <a:pt x="78500" y="24196"/>
                    <a:pt x="76300" y="35926"/>
                    <a:pt x="78133" y="47288"/>
                  </a:cubicBezTo>
                  <a:cubicBezTo>
                    <a:pt x="79599" y="55719"/>
                    <a:pt x="74101" y="63416"/>
                    <a:pt x="67870" y="68548"/>
                  </a:cubicBezTo>
                  <a:cubicBezTo>
                    <a:pt x="50643" y="83209"/>
                    <a:pt x="50276" y="82843"/>
                    <a:pt x="63472" y="100436"/>
                  </a:cubicBezTo>
                  <a:cubicBezTo>
                    <a:pt x="63838" y="101170"/>
                    <a:pt x="63838" y="102269"/>
                    <a:pt x="64205" y="103002"/>
                  </a:cubicBezTo>
                  <a:cubicBezTo>
                    <a:pt x="46611" y="110333"/>
                    <a:pt x="29017" y="117664"/>
                    <a:pt x="11423" y="12499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59" name="Freeform: Shape 25558">
              <a:extLst>
                <a:ext uri="{FF2B5EF4-FFF2-40B4-BE49-F238E27FC236}">
                  <a16:creationId xmlns:a16="http://schemas.microsoft.com/office/drawing/2014/main" id="{12F9243E-7689-424A-B79E-613263D10AB6}"/>
                </a:ext>
              </a:extLst>
            </p:cNvPr>
            <p:cNvSpPr/>
            <p:nvPr/>
          </p:nvSpPr>
          <p:spPr>
            <a:xfrm>
              <a:off x="12055776" y="6597726"/>
              <a:ext cx="90324" cy="114022"/>
            </a:xfrm>
            <a:custGeom>
              <a:avLst/>
              <a:gdLst>
                <a:gd name="connsiteX0" fmla="*/ 45817 w 90324"/>
                <a:gd name="connsiteY0" fmla="*/ 110357 h 114022"/>
                <a:gd name="connsiteX1" fmla="*/ 45817 w 90324"/>
                <a:gd name="connsiteY1" fmla="*/ 114022 h 114022"/>
                <a:gd name="connsiteX2" fmla="*/ 28957 w 90324"/>
                <a:gd name="connsiteY2" fmla="*/ 86532 h 114022"/>
                <a:gd name="connsiteX3" fmla="*/ 21992 w 90324"/>
                <a:gd name="connsiteY3" fmla="*/ 77735 h 114022"/>
                <a:gd name="connsiteX4" fmla="*/ 0 w 90324"/>
                <a:gd name="connsiteY4" fmla="*/ 59408 h 114022"/>
                <a:gd name="connsiteX5" fmla="*/ 4765 w 90324"/>
                <a:gd name="connsiteY5" fmla="*/ 49878 h 114022"/>
                <a:gd name="connsiteX6" fmla="*/ 23092 w 90324"/>
                <a:gd name="connsiteY6" fmla="*/ 39982 h 114022"/>
                <a:gd name="connsiteX7" fmla="*/ 33722 w 90324"/>
                <a:gd name="connsiteY7" fmla="*/ 33751 h 114022"/>
                <a:gd name="connsiteX8" fmla="*/ 38853 w 90324"/>
                <a:gd name="connsiteY8" fmla="*/ 37416 h 114022"/>
                <a:gd name="connsiteX9" fmla="*/ 39220 w 90324"/>
                <a:gd name="connsiteY9" fmla="*/ 30818 h 114022"/>
                <a:gd name="connsiteX10" fmla="*/ 47284 w 90324"/>
                <a:gd name="connsiteY10" fmla="*/ 15057 h 114022"/>
                <a:gd name="connsiteX11" fmla="*/ 77340 w 90324"/>
                <a:gd name="connsiteY11" fmla="*/ 1495 h 114022"/>
                <a:gd name="connsiteX12" fmla="*/ 85404 w 90324"/>
                <a:gd name="connsiteY12" fmla="*/ 395 h 114022"/>
                <a:gd name="connsiteX13" fmla="*/ 88702 w 90324"/>
                <a:gd name="connsiteY13" fmla="*/ 16890 h 114022"/>
                <a:gd name="connsiteX14" fmla="*/ 63778 w 90324"/>
                <a:gd name="connsiteY14" fmla="*/ 57942 h 114022"/>
                <a:gd name="connsiteX15" fmla="*/ 46917 w 90324"/>
                <a:gd name="connsiteY15" fmla="*/ 69671 h 114022"/>
                <a:gd name="connsiteX16" fmla="*/ 45817 w 90324"/>
                <a:gd name="connsiteY16" fmla="*/ 110357 h 1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24" h="114022">
                  <a:moveTo>
                    <a:pt x="45817" y="110357"/>
                  </a:moveTo>
                  <a:cubicBezTo>
                    <a:pt x="45817" y="111457"/>
                    <a:pt x="45817" y="112923"/>
                    <a:pt x="45817" y="114022"/>
                  </a:cubicBezTo>
                  <a:cubicBezTo>
                    <a:pt x="39220" y="105592"/>
                    <a:pt x="23092" y="103026"/>
                    <a:pt x="28957" y="86532"/>
                  </a:cubicBezTo>
                  <a:cubicBezTo>
                    <a:pt x="31156" y="80667"/>
                    <a:pt x="25291" y="78468"/>
                    <a:pt x="21992" y="77735"/>
                  </a:cubicBezTo>
                  <a:cubicBezTo>
                    <a:pt x="10996" y="75536"/>
                    <a:pt x="11729" y="59775"/>
                    <a:pt x="0" y="59408"/>
                  </a:cubicBezTo>
                  <a:cubicBezTo>
                    <a:pt x="1466" y="56109"/>
                    <a:pt x="2932" y="53177"/>
                    <a:pt x="4765" y="49878"/>
                  </a:cubicBezTo>
                  <a:cubicBezTo>
                    <a:pt x="15761" y="55743"/>
                    <a:pt x="23092" y="55743"/>
                    <a:pt x="23092" y="39982"/>
                  </a:cubicBezTo>
                  <a:cubicBezTo>
                    <a:pt x="23092" y="34483"/>
                    <a:pt x="25658" y="28252"/>
                    <a:pt x="33722" y="33751"/>
                  </a:cubicBezTo>
                  <a:cubicBezTo>
                    <a:pt x="35554" y="34850"/>
                    <a:pt x="33355" y="42181"/>
                    <a:pt x="38853" y="37416"/>
                  </a:cubicBezTo>
                  <a:cubicBezTo>
                    <a:pt x="40686" y="35950"/>
                    <a:pt x="41419" y="32651"/>
                    <a:pt x="39220" y="30818"/>
                  </a:cubicBezTo>
                  <a:cubicBezTo>
                    <a:pt x="19793" y="13591"/>
                    <a:pt x="37020" y="17989"/>
                    <a:pt x="47284" y="15057"/>
                  </a:cubicBezTo>
                  <a:cubicBezTo>
                    <a:pt x="57547" y="12125"/>
                    <a:pt x="75507" y="23854"/>
                    <a:pt x="77340" y="1495"/>
                  </a:cubicBezTo>
                  <a:cubicBezTo>
                    <a:pt x="77340" y="762"/>
                    <a:pt x="84670" y="-704"/>
                    <a:pt x="85404" y="395"/>
                  </a:cubicBezTo>
                  <a:cubicBezTo>
                    <a:pt x="88336" y="5527"/>
                    <a:pt x="92734" y="10658"/>
                    <a:pt x="88702" y="16890"/>
                  </a:cubicBezTo>
                  <a:cubicBezTo>
                    <a:pt x="79905" y="30085"/>
                    <a:pt x="67810" y="41448"/>
                    <a:pt x="63778" y="57942"/>
                  </a:cubicBezTo>
                  <a:cubicBezTo>
                    <a:pt x="61945" y="65639"/>
                    <a:pt x="51682" y="57575"/>
                    <a:pt x="46917" y="69671"/>
                  </a:cubicBezTo>
                  <a:cubicBezTo>
                    <a:pt x="40686" y="85432"/>
                    <a:pt x="48017" y="97528"/>
                    <a:pt x="45817" y="110357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60" name="Freeform: Shape 25559">
              <a:extLst>
                <a:ext uri="{FF2B5EF4-FFF2-40B4-BE49-F238E27FC236}">
                  <a16:creationId xmlns:a16="http://schemas.microsoft.com/office/drawing/2014/main" id="{0A5A3A64-47B8-4ADA-B219-8F30D478D5E9}"/>
                </a:ext>
              </a:extLst>
            </p:cNvPr>
            <p:cNvSpPr/>
            <p:nvPr/>
          </p:nvSpPr>
          <p:spPr>
            <a:xfrm>
              <a:off x="11978070" y="6477224"/>
              <a:ext cx="59379" cy="95606"/>
            </a:xfrm>
            <a:custGeom>
              <a:avLst/>
              <a:gdLst>
                <a:gd name="connsiteX0" fmla="*/ 44718 w 59379"/>
                <a:gd name="connsiteY0" fmla="*/ 50522 h 95606"/>
                <a:gd name="connsiteX1" fmla="*/ 39586 w 59379"/>
                <a:gd name="connsiteY1" fmla="*/ 70315 h 95606"/>
                <a:gd name="connsiteX2" fmla="*/ 59379 w 59379"/>
                <a:gd name="connsiteY2" fmla="*/ 79479 h 95606"/>
                <a:gd name="connsiteX3" fmla="*/ 46184 w 59379"/>
                <a:gd name="connsiteY3" fmla="*/ 93774 h 95606"/>
                <a:gd name="connsiteX4" fmla="*/ 41785 w 59379"/>
                <a:gd name="connsiteY4" fmla="*/ 82045 h 95606"/>
                <a:gd name="connsiteX5" fmla="*/ 34088 w 59379"/>
                <a:gd name="connsiteY5" fmla="*/ 88642 h 95606"/>
                <a:gd name="connsiteX6" fmla="*/ 18694 w 59379"/>
                <a:gd name="connsiteY6" fmla="*/ 95606 h 95606"/>
                <a:gd name="connsiteX7" fmla="*/ 0 w 59379"/>
                <a:gd name="connsiteY7" fmla="*/ 91575 h 95606"/>
                <a:gd name="connsiteX8" fmla="*/ 4398 w 59379"/>
                <a:gd name="connsiteY8" fmla="*/ 27430 h 95606"/>
                <a:gd name="connsiteX9" fmla="*/ 4032 w 59379"/>
                <a:gd name="connsiteY9" fmla="*/ 16801 h 95606"/>
                <a:gd name="connsiteX10" fmla="*/ 4032 w 59379"/>
                <a:gd name="connsiteY10" fmla="*/ 1406 h 95606"/>
                <a:gd name="connsiteX11" fmla="*/ 25658 w 59379"/>
                <a:gd name="connsiteY11" fmla="*/ 10569 h 95606"/>
                <a:gd name="connsiteX12" fmla="*/ 33722 w 59379"/>
                <a:gd name="connsiteY12" fmla="*/ 20466 h 95606"/>
                <a:gd name="connsiteX13" fmla="*/ 44718 w 59379"/>
                <a:gd name="connsiteY13" fmla="*/ 50522 h 9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79" h="95606">
                  <a:moveTo>
                    <a:pt x="44718" y="50522"/>
                  </a:moveTo>
                  <a:cubicBezTo>
                    <a:pt x="50582" y="58952"/>
                    <a:pt x="53148" y="67016"/>
                    <a:pt x="39586" y="70315"/>
                  </a:cubicBezTo>
                  <a:cubicBezTo>
                    <a:pt x="44718" y="77279"/>
                    <a:pt x="52782" y="75813"/>
                    <a:pt x="59379" y="79479"/>
                  </a:cubicBezTo>
                  <a:cubicBezTo>
                    <a:pt x="54248" y="84977"/>
                    <a:pt x="50216" y="89375"/>
                    <a:pt x="46184" y="93774"/>
                  </a:cubicBezTo>
                  <a:cubicBezTo>
                    <a:pt x="41052" y="91208"/>
                    <a:pt x="48383" y="83144"/>
                    <a:pt x="41785" y="82045"/>
                  </a:cubicBezTo>
                  <a:cubicBezTo>
                    <a:pt x="37387" y="81311"/>
                    <a:pt x="35188" y="84977"/>
                    <a:pt x="34088" y="88642"/>
                  </a:cubicBezTo>
                  <a:cubicBezTo>
                    <a:pt x="31889" y="97439"/>
                    <a:pt x="24558" y="94873"/>
                    <a:pt x="18694" y="95606"/>
                  </a:cubicBezTo>
                  <a:cubicBezTo>
                    <a:pt x="13562" y="88276"/>
                    <a:pt x="6598" y="91208"/>
                    <a:pt x="0" y="91575"/>
                  </a:cubicBezTo>
                  <a:cubicBezTo>
                    <a:pt x="1100" y="69949"/>
                    <a:pt x="6231" y="49056"/>
                    <a:pt x="4398" y="27430"/>
                  </a:cubicBezTo>
                  <a:cubicBezTo>
                    <a:pt x="7331" y="23765"/>
                    <a:pt x="12462" y="20099"/>
                    <a:pt x="4032" y="16801"/>
                  </a:cubicBezTo>
                  <a:cubicBezTo>
                    <a:pt x="4032" y="11669"/>
                    <a:pt x="4032" y="6537"/>
                    <a:pt x="4032" y="1406"/>
                  </a:cubicBezTo>
                  <a:cubicBezTo>
                    <a:pt x="14662" y="-3359"/>
                    <a:pt x="19793" y="5071"/>
                    <a:pt x="25658" y="10569"/>
                  </a:cubicBezTo>
                  <a:cubicBezTo>
                    <a:pt x="28590" y="13502"/>
                    <a:pt x="29690" y="19000"/>
                    <a:pt x="33722" y="20466"/>
                  </a:cubicBezTo>
                  <a:cubicBezTo>
                    <a:pt x="48750" y="26330"/>
                    <a:pt x="50216" y="36960"/>
                    <a:pt x="44718" y="5052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61" name="Freeform: Shape 25560">
              <a:extLst>
                <a:ext uri="{FF2B5EF4-FFF2-40B4-BE49-F238E27FC236}">
                  <a16:creationId xmlns:a16="http://schemas.microsoft.com/office/drawing/2014/main" id="{C1FC14E7-455D-4FFA-808C-FF55C6A0165A}"/>
                </a:ext>
              </a:extLst>
            </p:cNvPr>
            <p:cNvSpPr/>
            <p:nvPr/>
          </p:nvSpPr>
          <p:spPr>
            <a:xfrm>
              <a:off x="11909894" y="6640630"/>
              <a:ext cx="19181" cy="20110"/>
            </a:xfrm>
            <a:custGeom>
              <a:avLst/>
              <a:gdLst>
                <a:gd name="connsiteX0" fmla="*/ 0 w 19181"/>
                <a:gd name="connsiteY0" fmla="*/ 15038 h 20110"/>
                <a:gd name="connsiteX1" fmla="*/ 0 w 19181"/>
                <a:gd name="connsiteY1" fmla="*/ 11373 h 20110"/>
                <a:gd name="connsiteX2" fmla="*/ 15028 w 19181"/>
                <a:gd name="connsiteY2" fmla="*/ 10 h 20110"/>
                <a:gd name="connsiteX3" fmla="*/ 9530 w 19181"/>
                <a:gd name="connsiteY3" fmla="*/ 14671 h 20110"/>
                <a:gd name="connsiteX4" fmla="*/ 0 w 19181"/>
                <a:gd name="connsiteY4" fmla="*/ 15038 h 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1" h="20110">
                  <a:moveTo>
                    <a:pt x="0" y="15038"/>
                  </a:moveTo>
                  <a:cubicBezTo>
                    <a:pt x="0" y="13938"/>
                    <a:pt x="0" y="12472"/>
                    <a:pt x="0" y="11373"/>
                  </a:cubicBezTo>
                  <a:cubicBezTo>
                    <a:pt x="6598" y="9540"/>
                    <a:pt x="6964" y="-357"/>
                    <a:pt x="15028" y="10"/>
                  </a:cubicBezTo>
                  <a:cubicBezTo>
                    <a:pt x="26391" y="9540"/>
                    <a:pt x="10996" y="9540"/>
                    <a:pt x="9530" y="14671"/>
                  </a:cubicBezTo>
                  <a:cubicBezTo>
                    <a:pt x="8064" y="20903"/>
                    <a:pt x="3665" y="22735"/>
                    <a:pt x="0" y="15038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62" name="Freeform: Shape 25561">
              <a:extLst>
                <a:ext uri="{FF2B5EF4-FFF2-40B4-BE49-F238E27FC236}">
                  <a16:creationId xmlns:a16="http://schemas.microsoft.com/office/drawing/2014/main" id="{BDBB6F54-914F-417B-92C0-D04EC36A1975}"/>
                </a:ext>
              </a:extLst>
            </p:cNvPr>
            <p:cNvSpPr/>
            <p:nvPr/>
          </p:nvSpPr>
          <p:spPr>
            <a:xfrm>
              <a:off x="12391097" y="6581993"/>
              <a:ext cx="12937" cy="16551"/>
            </a:xfrm>
            <a:custGeom>
              <a:avLst/>
              <a:gdLst>
                <a:gd name="connsiteX0" fmla="*/ 11791 w 12937"/>
                <a:gd name="connsiteY0" fmla="*/ 0 h 16551"/>
                <a:gd name="connsiteX1" fmla="*/ 6660 w 12937"/>
                <a:gd name="connsiteY1" fmla="*/ 16494 h 16551"/>
                <a:gd name="connsiteX2" fmla="*/ 62 w 12937"/>
                <a:gd name="connsiteY2" fmla="*/ 14295 h 16551"/>
                <a:gd name="connsiteX3" fmla="*/ 11791 w 12937"/>
                <a:gd name="connsiteY3" fmla="*/ 0 h 1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37" h="16551">
                  <a:moveTo>
                    <a:pt x="11791" y="0"/>
                  </a:moveTo>
                  <a:cubicBezTo>
                    <a:pt x="11425" y="6231"/>
                    <a:pt x="16923" y="14295"/>
                    <a:pt x="6660" y="16494"/>
                  </a:cubicBezTo>
                  <a:cubicBezTo>
                    <a:pt x="4461" y="16861"/>
                    <a:pt x="429" y="15395"/>
                    <a:pt x="62" y="14295"/>
                  </a:cubicBezTo>
                  <a:cubicBezTo>
                    <a:pt x="-671" y="6964"/>
                    <a:pt x="5194" y="3666"/>
                    <a:pt x="11791" y="0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63" name="Freeform: Shape 25562">
              <a:extLst>
                <a:ext uri="{FF2B5EF4-FFF2-40B4-BE49-F238E27FC236}">
                  <a16:creationId xmlns:a16="http://schemas.microsoft.com/office/drawing/2014/main" id="{B37EBBF0-C885-4DA8-8208-D6C6D1B81726}"/>
                </a:ext>
              </a:extLst>
            </p:cNvPr>
            <p:cNvSpPr/>
            <p:nvPr/>
          </p:nvSpPr>
          <p:spPr>
            <a:xfrm>
              <a:off x="12424249" y="6466950"/>
              <a:ext cx="16771" cy="19742"/>
            </a:xfrm>
            <a:custGeom>
              <a:avLst/>
              <a:gdLst>
                <a:gd name="connsiteX0" fmla="*/ 14927 w 16771"/>
                <a:gd name="connsiteY0" fmla="*/ 4348 h 19742"/>
                <a:gd name="connsiteX1" fmla="*/ 15294 w 16771"/>
                <a:gd name="connsiteY1" fmla="*/ 16077 h 19742"/>
                <a:gd name="connsiteX2" fmla="*/ 3931 w 16771"/>
                <a:gd name="connsiteY2" fmla="*/ 19743 h 19742"/>
                <a:gd name="connsiteX3" fmla="*/ 3198 w 16771"/>
                <a:gd name="connsiteY3" fmla="*/ 19010 h 19742"/>
                <a:gd name="connsiteX4" fmla="*/ 3198 w 16771"/>
                <a:gd name="connsiteY4" fmla="*/ 1782 h 19742"/>
                <a:gd name="connsiteX5" fmla="*/ 14927 w 16771"/>
                <a:gd name="connsiteY5" fmla="*/ 4348 h 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71" h="19742">
                  <a:moveTo>
                    <a:pt x="14927" y="4348"/>
                  </a:moveTo>
                  <a:cubicBezTo>
                    <a:pt x="17127" y="8014"/>
                    <a:pt x="17493" y="12045"/>
                    <a:pt x="15294" y="16077"/>
                  </a:cubicBezTo>
                  <a:cubicBezTo>
                    <a:pt x="11628" y="17177"/>
                    <a:pt x="7963" y="18643"/>
                    <a:pt x="3931" y="19743"/>
                  </a:cubicBezTo>
                  <a:lnTo>
                    <a:pt x="3198" y="19010"/>
                  </a:lnTo>
                  <a:cubicBezTo>
                    <a:pt x="-101" y="13145"/>
                    <a:pt x="-1934" y="6914"/>
                    <a:pt x="3198" y="1782"/>
                  </a:cubicBezTo>
                  <a:cubicBezTo>
                    <a:pt x="7596" y="-2249"/>
                    <a:pt x="11628" y="1416"/>
                    <a:pt x="14927" y="434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64" name="Freeform: Shape 25563">
              <a:extLst>
                <a:ext uri="{FF2B5EF4-FFF2-40B4-BE49-F238E27FC236}">
                  <a16:creationId xmlns:a16="http://schemas.microsoft.com/office/drawing/2014/main" id="{49EF4A71-B186-48FD-8B7E-151458D47143}"/>
                </a:ext>
              </a:extLst>
            </p:cNvPr>
            <p:cNvSpPr/>
            <p:nvPr/>
          </p:nvSpPr>
          <p:spPr>
            <a:xfrm>
              <a:off x="11474365" y="4802563"/>
              <a:ext cx="533718" cy="521535"/>
            </a:xfrm>
            <a:custGeom>
              <a:avLst/>
              <a:gdLst>
                <a:gd name="connsiteX0" fmla="*/ 131669 w 533718"/>
                <a:gd name="connsiteY0" fmla="*/ 16013 h 521535"/>
                <a:gd name="connsiteX1" fmla="*/ 188116 w 533718"/>
                <a:gd name="connsiteY1" fmla="*/ 11248 h 521535"/>
                <a:gd name="connsiteX2" fmla="*/ 249694 w 533718"/>
                <a:gd name="connsiteY2" fmla="*/ 8682 h 521535"/>
                <a:gd name="connsiteX3" fmla="*/ 310540 w 533718"/>
                <a:gd name="connsiteY3" fmla="*/ 8315 h 521535"/>
                <a:gd name="connsiteX4" fmla="*/ 352325 w 533718"/>
                <a:gd name="connsiteY4" fmla="*/ 6849 h 521535"/>
                <a:gd name="connsiteX5" fmla="*/ 416469 w 533718"/>
                <a:gd name="connsiteY5" fmla="*/ 2451 h 521535"/>
                <a:gd name="connsiteX6" fmla="*/ 477315 w 533718"/>
                <a:gd name="connsiteY6" fmla="*/ 618 h 521535"/>
                <a:gd name="connsiteX7" fmla="*/ 513236 w 533718"/>
                <a:gd name="connsiteY7" fmla="*/ 22977 h 521535"/>
                <a:gd name="connsiteX8" fmla="*/ 522032 w 533718"/>
                <a:gd name="connsiteY8" fmla="*/ 152365 h 521535"/>
                <a:gd name="connsiteX9" fmla="*/ 507737 w 533718"/>
                <a:gd name="connsiteY9" fmla="*/ 162628 h 521535"/>
                <a:gd name="connsiteX10" fmla="*/ 507371 w 533718"/>
                <a:gd name="connsiteY10" fmla="*/ 207346 h 521535"/>
                <a:gd name="connsiteX11" fmla="*/ 530463 w 533718"/>
                <a:gd name="connsiteY11" fmla="*/ 203680 h 521535"/>
                <a:gd name="connsiteX12" fmla="*/ 533395 w 533718"/>
                <a:gd name="connsiteY12" fmla="*/ 252797 h 521535"/>
                <a:gd name="connsiteX13" fmla="*/ 524598 w 533718"/>
                <a:gd name="connsiteY13" fmla="*/ 263793 h 521535"/>
                <a:gd name="connsiteX14" fmla="*/ 516901 w 533718"/>
                <a:gd name="connsiteY14" fmla="*/ 252797 h 521535"/>
                <a:gd name="connsiteX15" fmla="*/ 501140 w 533718"/>
                <a:gd name="connsiteY15" fmla="*/ 217242 h 521535"/>
                <a:gd name="connsiteX16" fmla="*/ 475482 w 533718"/>
                <a:gd name="connsiteY16" fmla="*/ 195616 h 521535"/>
                <a:gd name="connsiteX17" fmla="*/ 472183 w 533718"/>
                <a:gd name="connsiteY17" fmla="*/ 182788 h 521535"/>
                <a:gd name="connsiteX18" fmla="*/ 464852 w 533718"/>
                <a:gd name="connsiteY18" fmla="*/ 245832 h 521535"/>
                <a:gd name="connsiteX19" fmla="*/ 471084 w 533718"/>
                <a:gd name="connsiteY19" fmla="*/ 257195 h 521535"/>
                <a:gd name="connsiteX20" fmla="*/ 466319 w 533718"/>
                <a:gd name="connsiteY20" fmla="*/ 268558 h 521535"/>
                <a:gd name="connsiteX21" fmla="*/ 454956 w 533718"/>
                <a:gd name="connsiteY21" fmla="*/ 265259 h 521535"/>
                <a:gd name="connsiteX22" fmla="*/ 441394 w 533718"/>
                <a:gd name="connsiteY22" fmla="*/ 237768 h 521535"/>
                <a:gd name="connsiteX23" fmla="*/ 422334 w 533718"/>
                <a:gd name="connsiteY23" fmla="*/ 257928 h 521535"/>
                <a:gd name="connsiteX24" fmla="*/ 397776 w 533718"/>
                <a:gd name="connsiteY24" fmla="*/ 260494 h 521535"/>
                <a:gd name="connsiteX25" fmla="*/ 430398 w 533718"/>
                <a:gd name="connsiteY25" fmla="*/ 284685 h 521535"/>
                <a:gd name="connsiteX26" fmla="*/ 433330 w 533718"/>
                <a:gd name="connsiteY26" fmla="*/ 282853 h 521535"/>
                <a:gd name="connsiteX27" fmla="*/ 461554 w 533718"/>
                <a:gd name="connsiteY27" fmla="*/ 272956 h 521535"/>
                <a:gd name="connsiteX28" fmla="*/ 443227 w 533718"/>
                <a:gd name="connsiteY28" fmla="*/ 305578 h 521535"/>
                <a:gd name="connsiteX29" fmla="*/ 479148 w 533718"/>
                <a:gd name="connsiteY29" fmla="*/ 327204 h 521535"/>
                <a:gd name="connsiteX30" fmla="*/ 509570 w 533718"/>
                <a:gd name="connsiteY30" fmla="*/ 387683 h 521535"/>
                <a:gd name="connsiteX31" fmla="*/ 507371 w 533718"/>
                <a:gd name="connsiteY31" fmla="*/ 400512 h 521535"/>
                <a:gd name="connsiteX32" fmla="*/ 484279 w 533718"/>
                <a:gd name="connsiteY32" fmla="*/ 419938 h 521535"/>
                <a:gd name="connsiteX33" fmla="*/ 441394 w 533718"/>
                <a:gd name="connsiteY33" fmla="*/ 426902 h 521535"/>
                <a:gd name="connsiteX34" fmla="*/ 408039 w 533718"/>
                <a:gd name="connsiteY34" fmla="*/ 410408 h 521535"/>
                <a:gd name="connsiteX35" fmla="*/ 393011 w 533718"/>
                <a:gd name="connsiteY35" fmla="*/ 397946 h 521535"/>
                <a:gd name="connsiteX36" fmla="*/ 342429 w 533718"/>
                <a:gd name="connsiteY36" fmla="*/ 402344 h 521535"/>
                <a:gd name="connsiteX37" fmla="*/ 357823 w 533718"/>
                <a:gd name="connsiteY37" fmla="*/ 405643 h 521535"/>
                <a:gd name="connsiteX38" fmla="*/ 382748 w 533718"/>
                <a:gd name="connsiteY38" fmla="*/ 417372 h 521535"/>
                <a:gd name="connsiteX39" fmla="*/ 383481 w 533718"/>
                <a:gd name="connsiteY39" fmla="*/ 448895 h 521535"/>
                <a:gd name="connsiteX40" fmla="*/ 377250 w 533718"/>
                <a:gd name="connsiteY40" fmla="*/ 504975 h 521535"/>
                <a:gd name="connsiteX41" fmla="*/ 373218 w 533718"/>
                <a:gd name="connsiteY41" fmla="*/ 520370 h 521535"/>
                <a:gd name="connsiteX42" fmla="*/ 357457 w 533718"/>
                <a:gd name="connsiteY42" fmla="*/ 512306 h 521535"/>
                <a:gd name="connsiteX43" fmla="*/ 350492 w 533718"/>
                <a:gd name="connsiteY43" fmla="*/ 502043 h 521535"/>
                <a:gd name="connsiteX44" fmla="*/ 338397 w 533718"/>
                <a:gd name="connsiteY44" fmla="*/ 469054 h 521535"/>
                <a:gd name="connsiteX45" fmla="*/ 336564 w 533718"/>
                <a:gd name="connsiteY45" fmla="*/ 451461 h 521535"/>
                <a:gd name="connsiteX46" fmla="*/ 319337 w 533718"/>
                <a:gd name="connsiteY46" fmla="*/ 407842 h 521535"/>
                <a:gd name="connsiteX47" fmla="*/ 320436 w 533718"/>
                <a:gd name="connsiteY47" fmla="*/ 385850 h 521535"/>
                <a:gd name="connsiteX48" fmla="*/ 306141 w 533718"/>
                <a:gd name="connsiteY48" fmla="*/ 369722 h 521535"/>
                <a:gd name="connsiteX49" fmla="*/ 257025 w 533718"/>
                <a:gd name="connsiteY49" fmla="*/ 378519 h 521535"/>
                <a:gd name="connsiteX50" fmla="*/ 220738 w 533718"/>
                <a:gd name="connsiteY50" fmla="*/ 378886 h 521535"/>
                <a:gd name="connsiteX51" fmla="*/ 189948 w 533718"/>
                <a:gd name="connsiteY51" fmla="*/ 344798 h 521535"/>
                <a:gd name="connsiteX52" fmla="*/ 153661 w 533718"/>
                <a:gd name="connsiteY52" fmla="*/ 306311 h 521535"/>
                <a:gd name="connsiteX53" fmla="*/ 108943 w 533718"/>
                <a:gd name="connsiteY53" fmla="*/ 291283 h 521535"/>
                <a:gd name="connsiteX54" fmla="*/ 99780 w 533718"/>
                <a:gd name="connsiteY54" fmla="*/ 289084 h 521535"/>
                <a:gd name="connsiteX55" fmla="*/ 29405 w 533718"/>
                <a:gd name="connsiteY55" fmla="*/ 311809 h 521535"/>
                <a:gd name="connsiteX56" fmla="*/ 23906 w 533718"/>
                <a:gd name="connsiteY56" fmla="*/ 320973 h 521535"/>
                <a:gd name="connsiteX57" fmla="*/ 5580 w 533718"/>
                <a:gd name="connsiteY57" fmla="*/ 329037 h 521535"/>
                <a:gd name="connsiteX58" fmla="*/ 5580 w 533718"/>
                <a:gd name="connsiteY58" fmla="*/ 313642 h 521535"/>
                <a:gd name="connsiteX59" fmla="*/ 4480 w 533718"/>
                <a:gd name="connsiteY59" fmla="*/ 293849 h 521535"/>
                <a:gd name="connsiteX60" fmla="*/ 16209 w 533718"/>
                <a:gd name="connsiteY60" fmla="*/ 276622 h 521535"/>
                <a:gd name="connsiteX61" fmla="*/ 1181 w 533718"/>
                <a:gd name="connsiteY61" fmla="*/ 261593 h 521535"/>
                <a:gd name="connsiteX62" fmla="*/ 4113 w 533718"/>
                <a:gd name="connsiteY62" fmla="*/ 254996 h 521535"/>
                <a:gd name="connsiteX63" fmla="*/ 12544 w 533718"/>
                <a:gd name="connsiteY63" fmla="*/ 249131 h 521535"/>
                <a:gd name="connsiteX64" fmla="*/ 18408 w 533718"/>
                <a:gd name="connsiteY64" fmla="*/ 201848 h 521535"/>
                <a:gd name="connsiteX65" fmla="*/ 5213 w 533718"/>
                <a:gd name="connsiteY65" fmla="*/ 150899 h 521535"/>
                <a:gd name="connsiteX66" fmla="*/ 31237 w 533718"/>
                <a:gd name="connsiteY66" fmla="*/ 94085 h 521535"/>
                <a:gd name="connsiteX67" fmla="*/ 50297 w 533718"/>
                <a:gd name="connsiteY67" fmla="*/ 93719 h 521535"/>
                <a:gd name="connsiteX68" fmla="*/ 79987 w 533718"/>
                <a:gd name="connsiteY68" fmla="*/ 127807 h 521535"/>
                <a:gd name="connsiteX69" fmla="*/ 60927 w 533718"/>
                <a:gd name="connsiteY69" fmla="*/ 158230 h 521535"/>
                <a:gd name="connsiteX70" fmla="*/ 61660 w 533718"/>
                <a:gd name="connsiteY70" fmla="*/ 169592 h 521535"/>
                <a:gd name="connsiteX71" fmla="*/ 63126 w 533718"/>
                <a:gd name="connsiteY71" fmla="*/ 174724 h 521535"/>
                <a:gd name="connsiteX72" fmla="*/ 55795 w 533718"/>
                <a:gd name="connsiteY72" fmla="*/ 194883 h 521535"/>
                <a:gd name="connsiteX73" fmla="*/ 77055 w 533718"/>
                <a:gd name="connsiteY73" fmla="*/ 206246 h 521535"/>
                <a:gd name="connsiteX74" fmla="*/ 119573 w 533718"/>
                <a:gd name="connsiteY74" fmla="*/ 218708 h 521535"/>
                <a:gd name="connsiteX75" fmla="*/ 129470 w 533718"/>
                <a:gd name="connsiteY75" fmla="*/ 181688 h 521535"/>
                <a:gd name="connsiteX76" fmla="*/ 130569 w 533718"/>
                <a:gd name="connsiteY76" fmla="*/ 165927 h 521535"/>
                <a:gd name="connsiteX77" fmla="*/ 156227 w 533718"/>
                <a:gd name="connsiteY77" fmla="*/ 150899 h 521535"/>
                <a:gd name="connsiteX78" fmla="*/ 169422 w 533718"/>
                <a:gd name="connsiteY78" fmla="*/ 124508 h 521535"/>
                <a:gd name="connsiteX79" fmla="*/ 143398 w 533718"/>
                <a:gd name="connsiteY79" fmla="*/ 118277 h 521535"/>
                <a:gd name="connsiteX80" fmla="*/ 85852 w 533718"/>
                <a:gd name="connsiteY80" fmla="*/ 130006 h 521535"/>
                <a:gd name="connsiteX81" fmla="*/ 100880 w 533718"/>
                <a:gd name="connsiteY81" fmla="*/ 98117 h 521535"/>
                <a:gd name="connsiteX82" fmla="*/ 128003 w 533718"/>
                <a:gd name="connsiteY82" fmla="*/ 78691 h 521535"/>
                <a:gd name="connsiteX83" fmla="*/ 133135 w 533718"/>
                <a:gd name="connsiteY83" fmla="*/ 72826 h 521535"/>
                <a:gd name="connsiteX84" fmla="*/ 154394 w 533718"/>
                <a:gd name="connsiteY84" fmla="*/ 43503 h 521535"/>
                <a:gd name="connsiteX85" fmla="*/ 170522 w 533718"/>
                <a:gd name="connsiteY85" fmla="*/ 43869 h 521535"/>
                <a:gd name="connsiteX86" fmla="*/ 181152 w 533718"/>
                <a:gd name="connsiteY86" fmla="*/ 66595 h 521535"/>
                <a:gd name="connsiteX87" fmla="*/ 181518 w 533718"/>
                <a:gd name="connsiteY87" fmla="*/ 84922 h 521535"/>
                <a:gd name="connsiteX88" fmla="*/ 216339 w 533718"/>
                <a:gd name="connsiteY88" fmla="*/ 88221 h 521535"/>
                <a:gd name="connsiteX89" fmla="*/ 214507 w 533718"/>
                <a:gd name="connsiteY89" fmla="*/ 101416 h 521535"/>
                <a:gd name="connsiteX90" fmla="*/ 200945 w 533718"/>
                <a:gd name="connsiteY90" fmla="*/ 128906 h 521535"/>
                <a:gd name="connsiteX91" fmla="*/ 216339 w 533718"/>
                <a:gd name="connsiteY91" fmla="*/ 117910 h 521535"/>
                <a:gd name="connsiteX92" fmla="*/ 257392 w 533718"/>
                <a:gd name="connsiteY92" fmla="*/ 120110 h 521535"/>
                <a:gd name="connsiteX93" fmla="*/ 280117 w 533718"/>
                <a:gd name="connsiteY93" fmla="*/ 118277 h 521535"/>
                <a:gd name="connsiteX94" fmla="*/ 311639 w 533718"/>
                <a:gd name="connsiteY94" fmla="*/ 125241 h 521535"/>
                <a:gd name="connsiteX95" fmla="*/ 312372 w 533718"/>
                <a:gd name="connsiteY95" fmla="*/ 110213 h 521535"/>
                <a:gd name="connsiteX96" fmla="*/ 292213 w 533718"/>
                <a:gd name="connsiteY96" fmla="*/ 93352 h 521535"/>
                <a:gd name="connsiteX97" fmla="*/ 295145 w 533718"/>
                <a:gd name="connsiteY97" fmla="*/ 57798 h 521535"/>
                <a:gd name="connsiteX98" fmla="*/ 320803 w 533718"/>
                <a:gd name="connsiteY98" fmla="*/ 30674 h 521535"/>
                <a:gd name="connsiteX99" fmla="*/ 308341 w 533718"/>
                <a:gd name="connsiteY99" fmla="*/ 39471 h 521535"/>
                <a:gd name="connsiteX100" fmla="*/ 290747 w 533718"/>
                <a:gd name="connsiteY100" fmla="*/ 29941 h 521535"/>
                <a:gd name="connsiteX101" fmla="*/ 276085 w 533718"/>
                <a:gd name="connsiteY101" fmla="*/ 21511 h 521535"/>
                <a:gd name="connsiteX102" fmla="*/ 267288 w 533718"/>
                <a:gd name="connsiteY102" fmla="*/ 40204 h 521535"/>
                <a:gd name="connsiteX103" fmla="*/ 261057 w 533718"/>
                <a:gd name="connsiteY103" fmla="*/ 68428 h 521535"/>
                <a:gd name="connsiteX104" fmla="*/ 254826 w 533718"/>
                <a:gd name="connsiteY104" fmla="*/ 73926 h 521535"/>
                <a:gd name="connsiteX105" fmla="*/ 248228 w 533718"/>
                <a:gd name="connsiteY105" fmla="*/ 68061 h 521535"/>
                <a:gd name="connsiteX106" fmla="*/ 246029 w 533718"/>
                <a:gd name="connsiteY106" fmla="*/ 47168 h 521535"/>
                <a:gd name="connsiteX107" fmla="*/ 237965 w 533718"/>
                <a:gd name="connsiteY107" fmla="*/ 62930 h 521535"/>
                <a:gd name="connsiteX108" fmla="*/ 223670 w 533718"/>
                <a:gd name="connsiteY108" fmla="*/ 43869 h 521535"/>
                <a:gd name="connsiteX109" fmla="*/ 203510 w 533718"/>
                <a:gd name="connsiteY109" fmla="*/ 27009 h 521535"/>
                <a:gd name="connsiteX110" fmla="*/ 131669 w 533718"/>
                <a:gd name="connsiteY110" fmla="*/ 16013 h 52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33718" h="521535">
                  <a:moveTo>
                    <a:pt x="131669" y="16013"/>
                  </a:moveTo>
                  <a:cubicBezTo>
                    <a:pt x="149996" y="10148"/>
                    <a:pt x="169422" y="13447"/>
                    <a:pt x="188116" y="11248"/>
                  </a:cubicBezTo>
                  <a:cubicBezTo>
                    <a:pt x="208642" y="8682"/>
                    <a:pt x="228802" y="14546"/>
                    <a:pt x="249694" y="8682"/>
                  </a:cubicBezTo>
                  <a:cubicBezTo>
                    <a:pt x="268388" y="3550"/>
                    <a:pt x="290014" y="6849"/>
                    <a:pt x="310540" y="8315"/>
                  </a:cubicBezTo>
                  <a:cubicBezTo>
                    <a:pt x="324835" y="9415"/>
                    <a:pt x="338397" y="9048"/>
                    <a:pt x="352325" y="6849"/>
                  </a:cubicBezTo>
                  <a:cubicBezTo>
                    <a:pt x="373584" y="3550"/>
                    <a:pt x="394844" y="1351"/>
                    <a:pt x="416469" y="2451"/>
                  </a:cubicBezTo>
                  <a:cubicBezTo>
                    <a:pt x="436629" y="3184"/>
                    <a:pt x="457522" y="3550"/>
                    <a:pt x="477315" y="618"/>
                  </a:cubicBezTo>
                  <a:cubicBezTo>
                    <a:pt x="497841" y="-2681"/>
                    <a:pt x="508471" y="7582"/>
                    <a:pt x="513236" y="22977"/>
                  </a:cubicBezTo>
                  <a:cubicBezTo>
                    <a:pt x="526064" y="65129"/>
                    <a:pt x="533762" y="108014"/>
                    <a:pt x="522032" y="152365"/>
                  </a:cubicBezTo>
                  <a:cubicBezTo>
                    <a:pt x="519833" y="160429"/>
                    <a:pt x="510670" y="156397"/>
                    <a:pt x="507737" y="162628"/>
                  </a:cubicBezTo>
                  <a:cubicBezTo>
                    <a:pt x="501140" y="177656"/>
                    <a:pt x="498940" y="192684"/>
                    <a:pt x="507371" y="207346"/>
                  </a:cubicBezTo>
                  <a:cubicBezTo>
                    <a:pt x="514702" y="220908"/>
                    <a:pt x="522766" y="215776"/>
                    <a:pt x="530463" y="203680"/>
                  </a:cubicBezTo>
                  <a:cubicBezTo>
                    <a:pt x="535961" y="221274"/>
                    <a:pt x="532662" y="237035"/>
                    <a:pt x="533395" y="252797"/>
                  </a:cubicBezTo>
                  <a:cubicBezTo>
                    <a:pt x="530463" y="256462"/>
                    <a:pt x="530829" y="263793"/>
                    <a:pt x="524598" y="263793"/>
                  </a:cubicBezTo>
                  <a:cubicBezTo>
                    <a:pt x="518367" y="263426"/>
                    <a:pt x="519833" y="255729"/>
                    <a:pt x="516901" y="252797"/>
                  </a:cubicBezTo>
                  <a:cubicBezTo>
                    <a:pt x="506638" y="242900"/>
                    <a:pt x="507737" y="228605"/>
                    <a:pt x="501140" y="217242"/>
                  </a:cubicBezTo>
                  <a:cubicBezTo>
                    <a:pt x="495275" y="207346"/>
                    <a:pt x="490510" y="196350"/>
                    <a:pt x="475482" y="195616"/>
                  </a:cubicBezTo>
                  <a:cubicBezTo>
                    <a:pt x="468518" y="195250"/>
                    <a:pt x="468518" y="193417"/>
                    <a:pt x="472183" y="182788"/>
                  </a:cubicBezTo>
                  <a:cubicBezTo>
                    <a:pt x="459354" y="197083"/>
                    <a:pt x="455689" y="229705"/>
                    <a:pt x="464852" y="245832"/>
                  </a:cubicBezTo>
                  <a:cubicBezTo>
                    <a:pt x="467052" y="249498"/>
                    <a:pt x="469984" y="252797"/>
                    <a:pt x="471084" y="257195"/>
                  </a:cubicBezTo>
                  <a:cubicBezTo>
                    <a:pt x="472183" y="261960"/>
                    <a:pt x="470717" y="265992"/>
                    <a:pt x="466319" y="268558"/>
                  </a:cubicBezTo>
                  <a:cubicBezTo>
                    <a:pt x="461554" y="271123"/>
                    <a:pt x="457888" y="269291"/>
                    <a:pt x="454956" y="265259"/>
                  </a:cubicBezTo>
                  <a:cubicBezTo>
                    <a:pt x="449458" y="257562"/>
                    <a:pt x="446525" y="248765"/>
                    <a:pt x="441394" y="237768"/>
                  </a:cubicBezTo>
                  <a:cubicBezTo>
                    <a:pt x="436996" y="248032"/>
                    <a:pt x="433330" y="256828"/>
                    <a:pt x="422334" y="257928"/>
                  </a:cubicBezTo>
                  <a:cubicBezTo>
                    <a:pt x="414270" y="259028"/>
                    <a:pt x="405107" y="250964"/>
                    <a:pt x="397776" y="260494"/>
                  </a:cubicBezTo>
                  <a:cubicBezTo>
                    <a:pt x="420135" y="255729"/>
                    <a:pt x="430398" y="263426"/>
                    <a:pt x="430398" y="284685"/>
                  </a:cubicBezTo>
                  <a:cubicBezTo>
                    <a:pt x="431497" y="284319"/>
                    <a:pt x="432230" y="283219"/>
                    <a:pt x="433330" y="282853"/>
                  </a:cubicBezTo>
                  <a:cubicBezTo>
                    <a:pt x="442860" y="279554"/>
                    <a:pt x="448358" y="263060"/>
                    <a:pt x="461554" y="272956"/>
                  </a:cubicBezTo>
                  <a:cubicBezTo>
                    <a:pt x="465952" y="276255"/>
                    <a:pt x="450191" y="302279"/>
                    <a:pt x="443227" y="305578"/>
                  </a:cubicBezTo>
                  <a:cubicBezTo>
                    <a:pt x="450191" y="320240"/>
                    <a:pt x="465585" y="321706"/>
                    <a:pt x="479148" y="327204"/>
                  </a:cubicBezTo>
                  <a:cubicBezTo>
                    <a:pt x="505172" y="337100"/>
                    <a:pt x="508104" y="356527"/>
                    <a:pt x="509570" y="387683"/>
                  </a:cubicBezTo>
                  <a:cubicBezTo>
                    <a:pt x="509937" y="391715"/>
                    <a:pt x="507737" y="396113"/>
                    <a:pt x="507371" y="400512"/>
                  </a:cubicBezTo>
                  <a:cubicBezTo>
                    <a:pt x="505905" y="415906"/>
                    <a:pt x="499307" y="422137"/>
                    <a:pt x="484279" y="419938"/>
                  </a:cubicBezTo>
                  <a:cubicBezTo>
                    <a:pt x="468884" y="417739"/>
                    <a:pt x="455322" y="419205"/>
                    <a:pt x="441394" y="426902"/>
                  </a:cubicBezTo>
                  <a:cubicBezTo>
                    <a:pt x="422334" y="437166"/>
                    <a:pt x="413537" y="432034"/>
                    <a:pt x="408039" y="410408"/>
                  </a:cubicBezTo>
                  <a:cubicBezTo>
                    <a:pt x="405840" y="401978"/>
                    <a:pt x="402541" y="399045"/>
                    <a:pt x="393011" y="397946"/>
                  </a:cubicBezTo>
                  <a:cubicBezTo>
                    <a:pt x="375784" y="395747"/>
                    <a:pt x="358923" y="392448"/>
                    <a:pt x="342429" y="402344"/>
                  </a:cubicBezTo>
                  <a:cubicBezTo>
                    <a:pt x="346460" y="407842"/>
                    <a:pt x="352692" y="406376"/>
                    <a:pt x="357823" y="405643"/>
                  </a:cubicBezTo>
                  <a:cubicBezTo>
                    <a:pt x="369186" y="403811"/>
                    <a:pt x="377616" y="407109"/>
                    <a:pt x="382748" y="417372"/>
                  </a:cubicBezTo>
                  <a:cubicBezTo>
                    <a:pt x="387879" y="427635"/>
                    <a:pt x="391911" y="437532"/>
                    <a:pt x="383481" y="448895"/>
                  </a:cubicBezTo>
                  <a:cubicBezTo>
                    <a:pt x="371019" y="466122"/>
                    <a:pt x="365520" y="484449"/>
                    <a:pt x="377250" y="504975"/>
                  </a:cubicBezTo>
                  <a:cubicBezTo>
                    <a:pt x="380549" y="510840"/>
                    <a:pt x="381648" y="517071"/>
                    <a:pt x="373218" y="520370"/>
                  </a:cubicBezTo>
                  <a:cubicBezTo>
                    <a:pt x="365154" y="523302"/>
                    <a:pt x="359656" y="520736"/>
                    <a:pt x="357457" y="512306"/>
                  </a:cubicBezTo>
                  <a:cubicBezTo>
                    <a:pt x="356357" y="507907"/>
                    <a:pt x="354524" y="504242"/>
                    <a:pt x="350492" y="502043"/>
                  </a:cubicBezTo>
                  <a:cubicBezTo>
                    <a:pt x="336930" y="494712"/>
                    <a:pt x="332532" y="484082"/>
                    <a:pt x="338397" y="469054"/>
                  </a:cubicBezTo>
                  <a:cubicBezTo>
                    <a:pt x="340596" y="463190"/>
                    <a:pt x="342062" y="455126"/>
                    <a:pt x="336564" y="451461"/>
                  </a:cubicBezTo>
                  <a:cubicBezTo>
                    <a:pt x="320803" y="440464"/>
                    <a:pt x="321902" y="423603"/>
                    <a:pt x="319337" y="407842"/>
                  </a:cubicBezTo>
                  <a:cubicBezTo>
                    <a:pt x="317504" y="400512"/>
                    <a:pt x="318237" y="393181"/>
                    <a:pt x="320436" y="385850"/>
                  </a:cubicBezTo>
                  <a:cubicBezTo>
                    <a:pt x="324468" y="372655"/>
                    <a:pt x="317504" y="368623"/>
                    <a:pt x="306141" y="369722"/>
                  </a:cubicBezTo>
                  <a:cubicBezTo>
                    <a:pt x="289647" y="371188"/>
                    <a:pt x="272786" y="374121"/>
                    <a:pt x="257025" y="378519"/>
                  </a:cubicBezTo>
                  <a:cubicBezTo>
                    <a:pt x="244563" y="382185"/>
                    <a:pt x="232833" y="382918"/>
                    <a:pt x="220738" y="378886"/>
                  </a:cubicBezTo>
                  <a:cubicBezTo>
                    <a:pt x="212307" y="366057"/>
                    <a:pt x="200945" y="355427"/>
                    <a:pt x="189948" y="344798"/>
                  </a:cubicBezTo>
                  <a:cubicBezTo>
                    <a:pt x="181518" y="328670"/>
                    <a:pt x="166857" y="318040"/>
                    <a:pt x="153661" y="306311"/>
                  </a:cubicBezTo>
                  <a:cubicBezTo>
                    <a:pt x="140099" y="296781"/>
                    <a:pt x="124705" y="294215"/>
                    <a:pt x="108943" y="291283"/>
                  </a:cubicBezTo>
                  <a:cubicBezTo>
                    <a:pt x="106011" y="290917"/>
                    <a:pt x="102712" y="289817"/>
                    <a:pt x="99780" y="289084"/>
                  </a:cubicBezTo>
                  <a:cubicBezTo>
                    <a:pt x="52863" y="279920"/>
                    <a:pt x="66425" y="274422"/>
                    <a:pt x="29405" y="311809"/>
                  </a:cubicBezTo>
                  <a:cubicBezTo>
                    <a:pt x="26839" y="314375"/>
                    <a:pt x="24273" y="316941"/>
                    <a:pt x="23906" y="320973"/>
                  </a:cubicBezTo>
                  <a:cubicBezTo>
                    <a:pt x="21707" y="337833"/>
                    <a:pt x="21341" y="337833"/>
                    <a:pt x="5580" y="329037"/>
                  </a:cubicBezTo>
                  <a:cubicBezTo>
                    <a:pt x="2647" y="323905"/>
                    <a:pt x="2281" y="318407"/>
                    <a:pt x="5580" y="313642"/>
                  </a:cubicBezTo>
                  <a:cubicBezTo>
                    <a:pt x="11078" y="306311"/>
                    <a:pt x="8145" y="300080"/>
                    <a:pt x="4480" y="293849"/>
                  </a:cubicBezTo>
                  <a:cubicBezTo>
                    <a:pt x="-285" y="281753"/>
                    <a:pt x="15110" y="283586"/>
                    <a:pt x="16209" y="276622"/>
                  </a:cubicBezTo>
                  <a:cubicBezTo>
                    <a:pt x="17675" y="266358"/>
                    <a:pt x="814" y="272223"/>
                    <a:pt x="1181" y="261593"/>
                  </a:cubicBezTo>
                  <a:cubicBezTo>
                    <a:pt x="1181" y="259028"/>
                    <a:pt x="2281" y="256828"/>
                    <a:pt x="4113" y="254996"/>
                  </a:cubicBezTo>
                  <a:cubicBezTo>
                    <a:pt x="6679" y="252797"/>
                    <a:pt x="9978" y="251330"/>
                    <a:pt x="12544" y="249131"/>
                  </a:cubicBezTo>
                  <a:cubicBezTo>
                    <a:pt x="31970" y="234836"/>
                    <a:pt x="36002" y="217242"/>
                    <a:pt x="18408" y="201848"/>
                  </a:cubicBezTo>
                  <a:cubicBezTo>
                    <a:pt x="814" y="186453"/>
                    <a:pt x="-5417" y="172525"/>
                    <a:pt x="5213" y="150899"/>
                  </a:cubicBezTo>
                  <a:cubicBezTo>
                    <a:pt x="14743" y="132572"/>
                    <a:pt x="14376" y="109846"/>
                    <a:pt x="31237" y="94085"/>
                  </a:cubicBezTo>
                  <a:cubicBezTo>
                    <a:pt x="38568" y="87121"/>
                    <a:pt x="42966" y="84189"/>
                    <a:pt x="50297" y="93719"/>
                  </a:cubicBezTo>
                  <a:cubicBezTo>
                    <a:pt x="59461" y="105815"/>
                    <a:pt x="76688" y="110580"/>
                    <a:pt x="79987" y="127807"/>
                  </a:cubicBezTo>
                  <a:cubicBezTo>
                    <a:pt x="72290" y="137337"/>
                    <a:pt x="70457" y="150166"/>
                    <a:pt x="60927" y="158230"/>
                  </a:cubicBezTo>
                  <a:cubicBezTo>
                    <a:pt x="56528" y="162261"/>
                    <a:pt x="60560" y="165927"/>
                    <a:pt x="61660" y="169592"/>
                  </a:cubicBezTo>
                  <a:cubicBezTo>
                    <a:pt x="62393" y="171058"/>
                    <a:pt x="62760" y="172891"/>
                    <a:pt x="63126" y="174724"/>
                  </a:cubicBezTo>
                  <a:cubicBezTo>
                    <a:pt x="64959" y="182788"/>
                    <a:pt x="57628" y="187919"/>
                    <a:pt x="55795" y="194883"/>
                  </a:cubicBezTo>
                  <a:cubicBezTo>
                    <a:pt x="62393" y="200015"/>
                    <a:pt x="71556" y="200015"/>
                    <a:pt x="77055" y="206246"/>
                  </a:cubicBezTo>
                  <a:cubicBezTo>
                    <a:pt x="92816" y="222374"/>
                    <a:pt x="103812" y="226039"/>
                    <a:pt x="119573" y="218708"/>
                  </a:cubicBezTo>
                  <a:cubicBezTo>
                    <a:pt x="136434" y="211011"/>
                    <a:pt x="145964" y="204780"/>
                    <a:pt x="129470" y="181688"/>
                  </a:cubicBezTo>
                  <a:cubicBezTo>
                    <a:pt x="127270" y="176190"/>
                    <a:pt x="129103" y="171058"/>
                    <a:pt x="130569" y="165927"/>
                  </a:cubicBezTo>
                  <a:cubicBezTo>
                    <a:pt x="135334" y="154931"/>
                    <a:pt x="137900" y="142468"/>
                    <a:pt x="156227" y="150899"/>
                  </a:cubicBezTo>
                  <a:cubicBezTo>
                    <a:pt x="165757" y="155297"/>
                    <a:pt x="173454" y="140269"/>
                    <a:pt x="169422" y="124508"/>
                  </a:cubicBezTo>
                  <a:cubicBezTo>
                    <a:pt x="165024" y="112412"/>
                    <a:pt x="152562" y="107647"/>
                    <a:pt x="143398" y="118277"/>
                  </a:cubicBezTo>
                  <a:cubicBezTo>
                    <a:pt x="126171" y="137703"/>
                    <a:pt x="106378" y="133671"/>
                    <a:pt x="85852" y="130006"/>
                  </a:cubicBezTo>
                  <a:cubicBezTo>
                    <a:pt x="83286" y="116078"/>
                    <a:pt x="96848" y="109113"/>
                    <a:pt x="100880" y="98117"/>
                  </a:cubicBezTo>
                  <a:cubicBezTo>
                    <a:pt x="104911" y="87488"/>
                    <a:pt x="110410" y="73559"/>
                    <a:pt x="128003" y="78691"/>
                  </a:cubicBezTo>
                  <a:cubicBezTo>
                    <a:pt x="132402" y="80157"/>
                    <a:pt x="132402" y="75025"/>
                    <a:pt x="133135" y="72826"/>
                  </a:cubicBezTo>
                  <a:cubicBezTo>
                    <a:pt x="137900" y="61463"/>
                    <a:pt x="151095" y="56698"/>
                    <a:pt x="154394" y="43503"/>
                  </a:cubicBezTo>
                  <a:cubicBezTo>
                    <a:pt x="156227" y="36172"/>
                    <a:pt x="164657" y="42770"/>
                    <a:pt x="170522" y="43869"/>
                  </a:cubicBezTo>
                  <a:cubicBezTo>
                    <a:pt x="184450" y="46802"/>
                    <a:pt x="192881" y="51200"/>
                    <a:pt x="181152" y="66595"/>
                  </a:cubicBezTo>
                  <a:cubicBezTo>
                    <a:pt x="177486" y="71360"/>
                    <a:pt x="179685" y="77591"/>
                    <a:pt x="181518" y="84922"/>
                  </a:cubicBezTo>
                  <a:cubicBezTo>
                    <a:pt x="194347" y="75025"/>
                    <a:pt x="205710" y="79790"/>
                    <a:pt x="216339" y="88221"/>
                  </a:cubicBezTo>
                  <a:cubicBezTo>
                    <a:pt x="221471" y="92253"/>
                    <a:pt x="225136" y="97751"/>
                    <a:pt x="214507" y="101416"/>
                  </a:cubicBezTo>
                  <a:cubicBezTo>
                    <a:pt x="202044" y="105815"/>
                    <a:pt x="200578" y="116811"/>
                    <a:pt x="200945" y="128906"/>
                  </a:cubicBezTo>
                  <a:cubicBezTo>
                    <a:pt x="209008" y="128173"/>
                    <a:pt x="212307" y="122309"/>
                    <a:pt x="216339" y="117910"/>
                  </a:cubicBezTo>
                  <a:cubicBezTo>
                    <a:pt x="230268" y="102149"/>
                    <a:pt x="246029" y="102882"/>
                    <a:pt x="257392" y="120110"/>
                  </a:cubicBezTo>
                  <a:cubicBezTo>
                    <a:pt x="266189" y="133305"/>
                    <a:pt x="274619" y="123408"/>
                    <a:pt x="280117" y="118277"/>
                  </a:cubicBezTo>
                  <a:cubicBezTo>
                    <a:pt x="299910" y="99583"/>
                    <a:pt x="299910" y="99217"/>
                    <a:pt x="311639" y="125241"/>
                  </a:cubicBezTo>
                  <a:cubicBezTo>
                    <a:pt x="319703" y="120843"/>
                    <a:pt x="317870" y="115711"/>
                    <a:pt x="312372" y="110213"/>
                  </a:cubicBezTo>
                  <a:cubicBezTo>
                    <a:pt x="306141" y="103982"/>
                    <a:pt x="298444" y="99583"/>
                    <a:pt x="292213" y="93352"/>
                  </a:cubicBezTo>
                  <a:cubicBezTo>
                    <a:pt x="279384" y="80157"/>
                    <a:pt x="280850" y="68428"/>
                    <a:pt x="295145" y="57798"/>
                  </a:cubicBezTo>
                  <a:cubicBezTo>
                    <a:pt x="305042" y="50467"/>
                    <a:pt x="314205" y="42037"/>
                    <a:pt x="320803" y="30674"/>
                  </a:cubicBezTo>
                  <a:cubicBezTo>
                    <a:pt x="317137" y="34706"/>
                    <a:pt x="315305" y="43869"/>
                    <a:pt x="308341" y="39471"/>
                  </a:cubicBezTo>
                  <a:cubicBezTo>
                    <a:pt x="302476" y="36172"/>
                    <a:pt x="295878" y="33973"/>
                    <a:pt x="290747" y="29941"/>
                  </a:cubicBezTo>
                  <a:cubicBezTo>
                    <a:pt x="285982" y="26642"/>
                    <a:pt x="283782" y="18212"/>
                    <a:pt x="276085" y="21511"/>
                  </a:cubicBezTo>
                  <a:cubicBezTo>
                    <a:pt x="268021" y="24809"/>
                    <a:pt x="266189" y="32140"/>
                    <a:pt x="267288" y="40204"/>
                  </a:cubicBezTo>
                  <a:cubicBezTo>
                    <a:pt x="268388" y="50101"/>
                    <a:pt x="257392" y="57431"/>
                    <a:pt x="261057" y="68428"/>
                  </a:cubicBezTo>
                  <a:cubicBezTo>
                    <a:pt x="262157" y="70993"/>
                    <a:pt x="258125" y="73926"/>
                    <a:pt x="254826" y="73926"/>
                  </a:cubicBezTo>
                  <a:cubicBezTo>
                    <a:pt x="251527" y="73926"/>
                    <a:pt x="248961" y="71360"/>
                    <a:pt x="248228" y="68061"/>
                  </a:cubicBezTo>
                  <a:cubicBezTo>
                    <a:pt x="246395" y="61097"/>
                    <a:pt x="245662" y="54133"/>
                    <a:pt x="246029" y="47168"/>
                  </a:cubicBezTo>
                  <a:cubicBezTo>
                    <a:pt x="243830" y="52300"/>
                    <a:pt x="250061" y="64029"/>
                    <a:pt x="237965" y="62930"/>
                  </a:cubicBezTo>
                  <a:cubicBezTo>
                    <a:pt x="228068" y="62196"/>
                    <a:pt x="223670" y="53033"/>
                    <a:pt x="223670" y="43869"/>
                  </a:cubicBezTo>
                  <a:cubicBezTo>
                    <a:pt x="222937" y="24443"/>
                    <a:pt x="222570" y="29941"/>
                    <a:pt x="203510" y="27009"/>
                  </a:cubicBezTo>
                  <a:cubicBezTo>
                    <a:pt x="179685" y="23343"/>
                    <a:pt x="154394" y="26642"/>
                    <a:pt x="131669" y="16013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65" name="Freeform: Shape 25564">
              <a:extLst>
                <a:ext uri="{FF2B5EF4-FFF2-40B4-BE49-F238E27FC236}">
                  <a16:creationId xmlns:a16="http://schemas.microsoft.com/office/drawing/2014/main" id="{2FEA1B66-7B87-4316-BBC2-102D43E1BEE6}"/>
                </a:ext>
              </a:extLst>
            </p:cNvPr>
            <p:cNvSpPr/>
            <p:nvPr/>
          </p:nvSpPr>
          <p:spPr>
            <a:xfrm>
              <a:off x="11738926" y="5339427"/>
              <a:ext cx="410317" cy="625944"/>
            </a:xfrm>
            <a:custGeom>
              <a:avLst/>
              <a:gdLst>
                <a:gd name="connsiteX0" fmla="*/ 403720 w 410317"/>
                <a:gd name="connsiteY0" fmla="*/ 31522 h 625944"/>
                <a:gd name="connsiteX1" fmla="*/ 403353 w 410317"/>
                <a:gd name="connsiteY1" fmla="*/ 71475 h 625944"/>
                <a:gd name="connsiteX2" fmla="*/ 410318 w 410317"/>
                <a:gd name="connsiteY2" fmla="*/ 118025 h 625944"/>
                <a:gd name="connsiteX3" fmla="*/ 403720 w 410317"/>
                <a:gd name="connsiteY3" fmla="*/ 189501 h 625944"/>
                <a:gd name="connsiteX4" fmla="*/ 385393 w 410317"/>
                <a:gd name="connsiteY4" fmla="*/ 192799 h 625944"/>
                <a:gd name="connsiteX5" fmla="*/ 381728 w 410317"/>
                <a:gd name="connsiteY5" fmla="*/ 188767 h 625944"/>
                <a:gd name="connsiteX6" fmla="*/ 359369 w 410317"/>
                <a:gd name="connsiteY6" fmla="*/ 175572 h 625944"/>
                <a:gd name="connsiteX7" fmla="*/ 347640 w 410317"/>
                <a:gd name="connsiteY7" fmla="*/ 181070 h 625944"/>
                <a:gd name="connsiteX8" fmla="*/ 321982 w 410317"/>
                <a:gd name="connsiteY8" fmla="*/ 184736 h 625944"/>
                <a:gd name="connsiteX9" fmla="*/ 290460 w 410317"/>
                <a:gd name="connsiteY9" fmla="*/ 174106 h 625944"/>
                <a:gd name="connsiteX10" fmla="*/ 286061 w 410317"/>
                <a:gd name="connsiteY10" fmla="*/ 145149 h 625944"/>
                <a:gd name="connsiteX11" fmla="*/ 277264 w 410317"/>
                <a:gd name="connsiteY11" fmla="*/ 160177 h 625944"/>
                <a:gd name="connsiteX12" fmla="*/ 268101 w 410317"/>
                <a:gd name="connsiteY12" fmla="*/ 176672 h 625944"/>
                <a:gd name="connsiteX13" fmla="*/ 230714 w 410317"/>
                <a:gd name="connsiteY13" fmla="*/ 202329 h 625944"/>
                <a:gd name="connsiteX14" fmla="*/ 232180 w 410317"/>
                <a:gd name="connsiteY14" fmla="*/ 207461 h 625944"/>
                <a:gd name="connsiteX15" fmla="*/ 269567 w 410317"/>
                <a:gd name="connsiteY15" fmla="*/ 194999 h 625944"/>
                <a:gd name="connsiteX16" fmla="*/ 275798 w 410317"/>
                <a:gd name="connsiteY16" fmla="*/ 207094 h 625944"/>
                <a:gd name="connsiteX17" fmla="*/ 247575 w 410317"/>
                <a:gd name="connsiteY17" fmla="*/ 225788 h 625944"/>
                <a:gd name="connsiteX18" fmla="*/ 265168 w 410317"/>
                <a:gd name="connsiteY18" fmla="*/ 229087 h 625944"/>
                <a:gd name="connsiteX19" fmla="*/ 276898 w 410317"/>
                <a:gd name="connsiteY19" fmla="*/ 228354 h 625944"/>
                <a:gd name="connsiteX20" fmla="*/ 277997 w 410317"/>
                <a:gd name="connsiteY20" fmla="*/ 240083 h 625944"/>
                <a:gd name="connsiteX21" fmla="*/ 271766 w 410317"/>
                <a:gd name="connsiteY21" fmla="*/ 261709 h 625944"/>
                <a:gd name="connsiteX22" fmla="*/ 259670 w 410317"/>
                <a:gd name="connsiteY22" fmla="*/ 273804 h 625944"/>
                <a:gd name="connsiteX23" fmla="*/ 243543 w 410317"/>
                <a:gd name="connsiteY23" fmla="*/ 282601 h 625944"/>
                <a:gd name="connsiteX24" fmla="*/ 225949 w 410317"/>
                <a:gd name="connsiteY24" fmla="*/ 317056 h 625944"/>
                <a:gd name="connsiteX25" fmla="*/ 209088 w 410317"/>
                <a:gd name="connsiteY25" fmla="*/ 344546 h 625944"/>
                <a:gd name="connsiteX26" fmla="*/ 198092 w 410317"/>
                <a:gd name="connsiteY26" fmla="*/ 362873 h 625944"/>
                <a:gd name="connsiteX27" fmla="*/ 185630 w 410317"/>
                <a:gd name="connsiteY27" fmla="*/ 362873 h 625944"/>
                <a:gd name="connsiteX28" fmla="*/ 131748 w 410317"/>
                <a:gd name="connsiteY28" fmla="*/ 384132 h 625944"/>
                <a:gd name="connsiteX29" fmla="*/ 140912 w 410317"/>
                <a:gd name="connsiteY29" fmla="*/ 376802 h 625944"/>
                <a:gd name="connsiteX30" fmla="*/ 151908 w 410317"/>
                <a:gd name="connsiteY30" fmla="*/ 377168 h 625944"/>
                <a:gd name="connsiteX31" fmla="*/ 158506 w 410317"/>
                <a:gd name="connsiteY31" fmla="*/ 394396 h 625944"/>
                <a:gd name="connsiteX32" fmla="*/ 148609 w 410317"/>
                <a:gd name="connsiteY32" fmla="*/ 405392 h 625944"/>
                <a:gd name="connsiteX33" fmla="*/ 140545 w 410317"/>
                <a:gd name="connsiteY33" fmla="*/ 412723 h 625944"/>
                <a:gd name="connsiteX34" fmla="*/ 132115 w 410317"/>
                <a:gd name="connsiteY34" fmla="*/ 427751 h 625944"/>
                <a:gd name="connsiteX35" fmla="*/ 118553 w 410317"/>
                <a:gd name="connsiteY35" fmla="*/ 450476 h 625944"/>
                <a:gd name="connsiteX36" fmla="*/ 102792 w 410317"/>
                <a:gd name="connsiteY36" fmla="*/ 467703 h 625944"/>
                <a:gd name="connsiteX37" fmla="*/ 104991 w 410317"/>
                <a:gd name="connsiteY37" fmla="*/ 472102 h 625944"/>
                <a:gd name="connsiteX38" fmla="*/ 142012 w 410317"/>
                <a:gd name="connsiteY38" fmla="*/ 495927 h 625944"/>
                <a:gd name="connsiteX39" fmla="*/ 140179 w 410317"/>
                <a:gd name="connsiteY39" fmla="*/ 511321 h 625944"/>
                <a:gd name="connsiteX40" fmla="*/ 143111 w 410317"/>
                <a:gd name="connsiteY40" fmla="*/ 514987 h 625944"/>
                <a:gd name="connsiteX41" fmla="*/ 140912 w 410317"/>
                <a:gd name="connsiteY41" fmla="*/ 576565 h 625944"/>
                <a:gd name="connsiteX42" fmla="*/ 134314 w 410317"/>
                <a:gd name="connsiteY42" fmla="*/ 587195 h 625944"/>
                <a:gd name="connsiteX43" fmla="*/ 123685 w 410317"/>
                <a:gd name="connsiteY43" fmla="*/ 593426 h 625944"/>
                <a:gd name="connsiteX44" fmla="*/ 108290 w 410317"/>
                <a:gd name="connsiteY44" fmla="*/ 610653 h 625944"/>
                <a:gd name="connsiteX45" fmla="*/ 104991 w 410317"/>
                <a:gd name="connsiteY45" fmla="*/ 611753 h 625944"/>
                <a:gd name="connsiteX46" fmla="*/ 88863 w 410317"/>
                <a:gd name="connsiteY46" fmla="*/ 625681 h 625944"/>
                <a:gd name="connsiteX47" fmla="*/ 57341 w 410317"/>
                <a:gd name="connsiteY47" fmla="*/ 597825 h 625944"/>
                <a:gd name="connsiteX48" fmla="*/ 66871 w 410317"/>
                <a:gd name="connsiteY48" fmla="*/ 587928 h 625944"/>
                <a:gd name="connsiteX49" fmla="*/ 56608 w 410317"/>
                <a:gd name="connsiteY49" fmla="*/ 599657 h 625944"/>
                <a:gd name="connsiteX50" fmla="*/ 46711 w 410317"/>
                <a:gd name="connsiteY50" fmla="*/ 611020 h 625944"/>
                <a:gd name="connsiteX51" fmla="*/ 17755 w 410317"/>
                <a:gd name="connsiteY51" fmla="*/ 609187 h 625944"/>
                <a:gd name="connsiteX52" fmla="*/ 6759 w 410317"/>
                <a:gd name="connsiteY52" fmla="*/ 595259 h 625944"/>
                <a:gd name="connsiteX53" fmla="*/ 19221 w 410317"/>
                <a:gd name="connsiteY53" fmla="*/ 564470 h 625944"/>
                <a:gd name="connsiteX54" fmla="*/ 33516 w 410317"/>
                <a:gd name="connsiteY54" fmla="*/ 542844 h 625944"/>
                <a:gd name="connsiteX55" fmla="*/ 41946 w 410317"/>
                <a:gd name="connsiteY55" fmla="*/ 525983 h 625944"/>
                <a:gd name="connsiteX56" fmla="*/ 27285 w 410317"/>
                <a:gd name="connsiteY56" fmla="*/ 520852 h 625944"/>
                <a:gd name="connsiteX57" fmla="*/ 11524 w 410317"/>
                <a:gd name="connsiteY57" fmla="*/ 493728 h 625944"/>
                <a:gd name="connsiteX58" fmla="*/ 43413 w 410317"/>
                <a:gd name="connsiteY58" fmla="*/ 498859 h 625944"/>
                <a:gd name="connsiteX59" fmla="*/ 52210 w 410317"/>
                <a:gd name="connsiteY59" fmla="*/ 501058 h 625944"/>
                <a:gd name="connsiteX60" fmla="*/ 55875 w 410317"/>
                <a:gd name="connsiteY60" fmla="*/ 488229 h 625944"/>
                <a:gd name="connsiteX61" fmla="*/ 57708 w 410317"/>
                <a:gd name="connsiteY61" fmla="*/ 477600 h 625944"/>
                <a:gd name="connsiteX62" fmla="*/ 70170 w 410317"/>
                <a:gd name="connsiteY62" fmla="*/ 422619 h 625944"/>
                <a:gd name="connsiteX63" fmla="*/ 56608 w 410317"/>
                <a:gd name="connsiteY63" fmla="*/ 414189 h 625944"/>
                <a:gd name="connsiteX64" fmla="*/ 54409 w 410317"/>
                <a:gd name="connsiteY64" fmla="*/ 403926 h 625944"/>
                <a:gd name="connsiteX65" fmla="*/ 56974 w 410317"/>
                <a:gd name="connsiteY65" fmla="*/ 397328 h 625944"/>
                <a:gd name="connsiteX66" fmla="*/ 80066 w 410317"/>
                <a:gd name="connsiteY66" fmla="*/ 347112 h 625944"/>
                <a:gd name="connsiteX67" fmla="*/ 74202 w 410317"/>
                <a:gd name="connsiteY67" fmla="*/ 335383 h 625944"/>
                <a:gd name="connsiteX68" fmla="*/ 93628 w 410317"/>
                <a:gd name="connsiteY68" fmla="*/ 322188 h 625944"/>
                <a:gd name="connsiteX69" fmla="*/ 115621 w 410317"/>
                <a:gd name="connsiteY69" fmla="*/ 301661 h 625944"/>
                <a:gd name="connsiteX70" fmla="*/ 79700 w 410317"/>
                <a:gd name="connsiteY70" fmla="*/ 294697 h 625944"/>
                <a:gd name="connsiteX71" fmla="*/ 81899 w 410317"/>
                <a:gd name="connsiteY71" fmla="*/ 262808 h 625944"/>
                <a:gd name="connsiteX72" fmla="*/ 82999 w 410317"/>
                <a:gd name="connsiteY72" fmla="*/ 252545 h 625944"/>
                <a:gd name="connsiteX73" fmla="*/ 114155 w 410317"/>
                <a:gd name="connsiteY73" fmla="*/ 259509 h 625944"/>
                <a:gd name="connsiteX74" fmla="*/ 122951 w 410317"/>
                <a:gd name="connsiteY74" fmla="*/ 264274 h 625944"/>
                <a:gd name="connsiteX75" fmla="*/ 133215 w 410317"/>
                <a:gd name="connsiteY75" fmla="*/ 254378 h 625944"/>
                <a:gd name="connsiteX76" fmla="*/ 155207 w 410317"/>
                <a:gd name="connsiteY76" fmla="*/ 182170 h 625944"/>
                <a:gd name="connsiteX77" fmla="*/ 146043 w 410317"/>
                <a:gd name="connsiteY77" fmla="*/ 191700 h 625944"/>
                <a:gd name="connsiteX78" fmla="*/ 130282 w 410317"/>
                <a:gd name="connsiteY78" fmla="*/ 194265 h 625944"/>
                <a:gd name="connsiteX79" fmla="*/ 120386 w 410317"/>
                <a:gd name="connsiteY79" fmla="*/ 161277 h 625944"/>
                <a:gd name="connsiteX80" fmla="*/ 147510 w 410317"/>
                <a:gd name="connsiteY80" fmla="*/ 145149 h 625944"/>
                <a:gd name="connsiteX81" fmla="*/ 171335 w 410317"/>
                <a:gd name="connsiteY81" fmla="*/ 146249 h 625944"/>
                <a:gd name="connsiteX82" fmla="*/ 180131 w 410317"/>
                <a:gd name="connsiteY82" fmla="*/ 155046 h 625944"/>
                <a:gd name="connsiteX83" fmla="*/ 198458 w 410317"/>
                <a:gd name="connsiteY83" fmla="*/ 165309 h 625944"/>
                <a:gd name="connsiteX84" fmla="*/ 223383 w 410317"/>
                <a:gd name="connsiteY84" fmla="*/ 175572 h 625944"/>
                <a:gd name="connsiteX85" fmla="*/ 218618 w 410317"/>
                <a:gd name="connsiteY85" fmla="*/ 159811 h 625944"/>
                <a:gd name="connsiteX86" fmla="*/ 218985 w 410317"/>
                <a:gd name="connsiteY86" fmla="*/ 141851 h 625944"/>
                <a:gd name="connsiteX87" fmla="*/ 223383 w 410317"/>
                <a:gd name="connsiteY87" fmla="*/ 138552 h 625944"/>
                <a:gd name="connsiteX88" fmla="*/ 212020 w 410317"/>
                <a:gd name="connsiteY88" fmla="*/ 99699 h 625944"/>
                <a:gd name="connsiteX89" fmla="*/ 169502 w 410317"/>
                <a:gd name="connsiteY89" fmla="*/ 133787 h 625944"/>
                <a:gd name="connsiteX90" fmla="*/ 145310 w 410317"/>
                <a:gd name="connsiteY90" fmla="*/ 139285 h 625944"/>
                <a:gd name="connsiteX91" fmla="*/ 147143 w 410317"/>
                <a:gd name="connsiteY91" fmla="*/ 117659 h 625944"/>
                <a:gd name="connsiteX92" fmla="*/ 154840 w 410317"/>
                <a:gd name="connsiteY92" fmla="*/ 109962 h 625944"/>
                <a:gd name="connsiteX93" fmla="*/ 156307 w 410317"/>
                <a:gd name="connsiteY93" fmla="*/ 78806 h 625944"/>
                <a:gd name="connsiteX94" fmla="*/ 134681 w 410317"/>
                <a:gd name="connsiteY94" fmla="*/ 81738 h 625944"/>
                <a:gd name="connsiteX95" fmla="*/ 81166 w 410317"/>
                <a:gd name="connsiteY95" fmla="*/ 86137 h 625944"/>
                <a:gd name="connsiteX96" fmla="*/ 58074 w 410317"/>
                <a:gd name="connsiteY96" fmla="*/ 60845 h 625944"/>
                <a:gd name="connsiteX97" fmla="*/ 57708 w 410317"/>
                <a:gd name="connsiteY97" fmla="*/ 45817 h 625944"/>
                <a:gd name="connsiteX98" fmla="*/ 68337 w 410317"/>
                <a:gd name="connsiteY98" fmla="*/ 37387 h 625944"/>
                <a:gd name="connsiteX99" fmla="*/ 103158 w 410317"/>
                <a:gd name="connsiteY99" fmla="*/ 30056 h 625944"/>
                <a:gd name="connsiteX100" fmla="*/ 126983 w 410317"/>
                <a:gd name="connsiteY100" fmla="*/ 22359 h 625944"/>
                <a:gd name="connsiteX101" fmla="*/ 214953 w 410317"/>
                <a:gd name="connsiteY101" fmla="*/ 9530 h 625944"/>
                <a:gd name="connsiteX102" fmla="*/ 242077 w 410317"/>
                <a:gd name="connsiteY102" fmla="*/ 13929 h 625944"/>
                <a:gd name="connsiteX103" fmla="*/ 243176 w 410317"/>
                <a:gd name="connsiteY103" fmla="*/ 6598 h 625944"/>
                <a:gd name="connsiteX104" fmla="*/ 244642 w 410317"/>
                <a:gd name="connsiteY104" fmla="*/ 4765 h 625944"/>
                <a:gd name="connsiteX105" fmla="*/ 269933 w 410317"/>
                <a:gd name="connsiteY105" fmla="*/ 6231 h 625944"/>
                <a:gd name="connsiteX106" fmla="*/ 279830 w 410317"/>
                <a:gd name="connsiteY106" fmla="*/ 8430 h 625944"/>
                <a:gd name="connsiteX107" fmla="*/ 276165 w 410317"/>
                <a:gd name="connsiteY107" fmla="*/ 23458 h 625944"/>
                <a:gd name="connsiteX108" fmla="*/ 287161 w 410317"/>
                <a:gd name="connsiteY108" fmla="*/ 12096 h 625944"/>
                <a:gd name="connsiteX109" fmla="*/ 309886 w 410317"/>
                <a:gd name="connsiteY109" fmla="*/ 2199 h 625944"/>
                <a:gd name="connsiteX110" fmla="*/ 311352 w 410317"/>
                <a:gd name="connsiteY110" fmla="*/ 8797 h 625944"/>
                <a:gd name="connsiteX111" fmla="*/ 319050 w 410317"/>
                <a:gd name="connsiteY111" fmla="*/ 21626 h 625944"/>
                <a:gd name="connsiteX112" fmla="*/ 355337 w 410317"/>
                <a:gd name="connsiteY112" fmla="*/ 32255 h 625944"/>
                <a:gd name="connsiteX113" fmla="*/ 356070 w 410317"/>
                <a:gd name="connsiteY113" fmla="*/ 17960 h 625944"/>
                <a:gd name="connsiteX114" fmla="*/ 363767 w 410317"/>
                <a:gd name="connsiteY114" fmla="*/ 20893 h 625944"/>
                <a:gd name="connsiteX115" fmla="*/ 403720 w 410317"/>
                <a:gd name="connsiteY115" fmla="*/ 31522 h 62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410317" h="625944">
                  <a:moveTo>
                    <a:pt x="403720" y="31522"/>
                  </a:moveTo>
                  <a:cubicBezTo>
                    <a:pt x="398222" y="44718"/>
                    <a:pt x="399688" y="57547"/>
                    <a:pt x="403353" y="71475"/>
                  </a:cubicBezTo>
                  <a:cubicBezTo>
                    <a:pt x="407385" y="86503"/>
                    <a:pt x="398222" y="103731"/>
                    <a:pt x="410318" y="118025"/>
                  </a:cubicBezTo>
                  <a:cubicBezTo>
                    <a:pt x="397122" y="140751"/>
                    <a:pt x="413250" y="166409"/>
                    <a:pt x="403720" y="189501"/>
                  </a:cubicBezTo>
                  <a:cubicBezTo>
                    <a:pt x="398955" y="198664"/>
                    <a:pt x="392357" y="197198"/>
                    <a:pt x="385393" y="192799"/>
                  </a:cubicBezTo>
                  <a:cubicBezTo>
                    <a:pt x="383927" y="191700"/>
                    <a:pt x="382827" y="190234"/>
                    <a:pt x="381728" y="188767"/>
                  </a:cubicBezTo>
                  <a:cubicBezTo>
                    <a:pt x="376596" y="181070"/>
                    <a:pt x="366700" y="180704"/>
                    <a:pt x="359369" y="175572"/>
                  </a:cubicBezTo>
                  <a:cubicBezTo>
                    <a:pt x="353504" y="171174"/>
                    <a:pt x="350572" y="177405"/>
                    <a:pt x="347640" y="181070"/>
                  </a:cubicBezTo>
                  <a:cubicBezTo>
                    <a:pt x="340309" y="190967"/>
                    <a:pt x="331878" y="191700"/>
                    <a:pt x="321982" y="184736"/>
                  </a:cubicBezTo>
                  <a:cubicBezTo>
                    <a:pt x="312452" y="178138"/>
                    <a:pt x="300356" y="178138"/>
                    <a:pt x="290460" y="174106"/>
                  </a:cubicBezTo>
                  <a:cubicBezTo>
                    <a:pt x="277264" y="168608"/>
                    <a:pt x="300723" y="154313"/>
                    <a:pt x="286061" y="145149"/>
                  </a:cubicBezTo>
                  <a:cubicBezTo>
                    <a:pt x="279097" y="146982"/>
                    <a:pt x="277264" y="152847"/>
                    <a:pt x="277264" y="160177"/>
                  </a:cubicBezTo>
                  <a:cubicBezTo>
                    <a:pt x="277264" y="167508"/>
                    <a:pt x="275798" y="176305"/>
                    <a:pt x="268101" y="176672"/>
                  </a:cubicBezTo>
                  <a:cubicBezTo>
                    <a:pt x="249774" y="177771"/>
                    <a:pt x="244642" y="196098"/>
                    <a:pt x="230714" y="202329"/>
                  </a:cubicBezTo>
                  <a:cubicBezTo>
                    <a:pt x="229981" y="202696"/>
                    <a:pt x="230714" y="204529"/>
                    <a:pt x="232180" y="207461"/>
                  </a:cubicBezTo>
                  <a:cubicBezTo>
                    <a:pt x="241710" y="194632"/>
                    <a:pt x="253806" y="187668"/>
                    <a:pt x="269567" y="194999"/>
                  </a:cubicBezTo>
                  <a:cubicBezTo>
                    <a:pt x="274698" y="197198"/>
                    <a:pt x="277631" y="201963"/>
                    <a:pt x="275798" y="207094"/>
                  </a:cubicBezTo>
                  <a:cubicBezTo>
                    <a:pt x="271766" y="219923"/>
                    <a:pt x="260770" y="223955"/>
                    <a:pt x="247575" y="225788"/>
                  </a:cubicBezTo>
                  <a:cubicBezTo>
                    <a:pt x="253439" y="233485"/>
                    <a:pt x="258571" y="235318"/>
                    <a:pt x="265168" y="229087"/>
                  </a:cubicBezTo>
                  <a:cubicBezTo>
                    <a:pt x="268834" y="225421"/>
                    <a:pt x="272866" y="225421"/>
                    <a:pt x="276898" y="228354"/>
                  </a:cubicBezTo>
                  <a:cubicBezTo>
                    <a:pt x="281663" y="231652"/>
                    <a:pt x="279830" y="236051"/>
                    <a:pt x="277997" y="240083"/>
                  </a:cubicBezTo>
                  <a:cubicBezTo>
                    <a:pt x="274698" y="247047"/>
                    <a:pt x="272866" y="254011"/>
                    <a:pt x="271766" y="261709"/>
                  </a:cubicBezTo>
                  <a:cubicBezTo>
                    <a:pt x="270667" y="268673"/>
                    <a:pt x="267001" y="273071"/>
                    <a:pt x="259670" y="273804"/>
                  </a:cubicBezTo>
                  <a:cubicBezTo>
                    <a:pt x="253073" y="274171"/>
                    <a:pt x="248308" y="277836"/>
                    <a:pt x="243543" y="282601"/>
                  </a:cubicBezTo>
                  <a:cubicBezTo>
                    <a:pt x="234379" y="292131"/>
                    <a:pt x="220817" y="297996"/>
                    <a:pt x="225949" y="317056"/>
                  </a:cubicBezTo>
                  <a:cubicBezTo>
                    <a:pt x="228515" y="326586"/>
                    <a:pt x="229614" y="343447"/>
                    <a:pt x="209088" y="344546"/>
                  </a:cubicBezTo>
                  <a:cubicBezTo>
                    <a:pt x="205056" y="344913"/>
                    <a:pt x="198825" y="354809"/>
                    <a:pt x="198092" y="362873"/>
                  </a:cubicBezTo>
                  <a:cubicBezTo>
                    <a:pt x="193693" y="369838"/>
                    <a:pt x="189662" y="362873"/>
                    <a:pt x="185630" y="362873"/>
                  </a:cubicBezTo>
                  <a:cubicBezTo>
                    <a:pt x="166203" y="364340"/>
                    <a:pt x="146410" y="366539"/>
                    <a:pt x="131748" y="384132"/>
                  </a:cubicBezTo>
                  <a:cubicBezTo>
                    <a:pt x="135780" y="381567"/>
                    <a:pt x="137613" y="378268"/>
                    <a:pt x="140912" y="376802"/>
                  </a:cubicBezTo>
                  <a:cubicBezTo>
                    <a:pt x="144577" y="375336"/>
                    <a:pt x="148243" y="376069"/>
                    <a:pt x="151908" y="377168"/>
                  </a:cubicBezTo>
                  <a:cubicBezTo>
                    <a:pt x="165103" y="380101"/>
                    <a:pt x="166936" y="384499"/>
                    <a:pt x="158506" y="394396"/>
                  </a:cubicBezTo>
                  <a:cubicBezTo>
                    <a:pt x="155207" y="398061"/>
                    <a:pt x="152641" y="402459"/>
                    <a:pt x="148609" y="405392"/>
                  </a:cubicBezTo>
                  <a:cubicBezTo>
                    <a:pt x="145310" y="406858"/>
                    <a:pt x="137980" y="404292"/>
                    <a:pt x="140545" y="412723"/>
                  </a:cubicBezTo>
                  <a:cubicBezTo>
                    <a:pt x="136513" y="417121"/>
                    <a:pt x="125884" y="414922"/>
                    <a:pt x="132115" y="427751"/>
                  </a:cubicBezTo>
                  <a:cubicBezTo>
                    <a:pt x="135780" y="435448"/>
                    <a:pt x="128449" y="450476"/>
                    <a:pt x="118553" y="450476"/>
                  </a:cubicBezTo>
                  <a:cubicBezTo>
                    <a:pt x="104258" y="450843"/>
                    <a:pt x="102792" y="457074"/>
                    <a:pt x="102792" y="467703"/>
                  </a:cubicBezTo>
                  <a:cubicBezTo>
                    <a:pt x="102792" y="469536"/>
                    <a:pt x="92529" y="475767"/>
                    <a:pt x="104991" y="472102"/>
                  </a:cubicBezTo>
                  <a:cubicBezTo>
                    <a:pt x="107557" y="471369"/>
                    <a:pt x="140912" y="494094"/>
                    <a:pt x="142012" y="495927"/>
                  </a:cubicBezTo>
                  <a:cubicBezTo>
                    <a:pt x="146043" y="501792"/>
                    <a:pt x="133215" y="505090"/>
                    <a:pt x="140179" y="511321"/>
                  </a:cubicBezTo>
                  <a:cubicBezTo>
                    <a:pt x="141645" y="512421"/>
                    <a:pt x="142378" y="513521"/>
                    <a:pt x="143111" y="514987"/>
                  </a:cubicBezTo>
                  <a:cubicBezTo>
                    <a:pt x="135047" y="535147"/>
                    <a:pt x="132481" y="555673"/>
                    <a:pt x="140912" y="576565"/>
                  </a:cubicBezTo>
                  <a:cubicBezTo>
                    <a:pt x="143111" y="582430"/>
                    <a:pt x="140179" y="586095"/>
                    <a:pt x="134314" y="587195"/>
                  </a:cubicBezTo>
                  <a:cubicBezTo>
                    <a:pt x="130282" y="588295"/>
                    <a:pt x="125517" y="588661"/>
                    <a:pt x="123685" y="593426"/>
                  </a:cubicBezTo>
                  <a:cubicBezTo>
                    <a:pt x="123685" y="603689"/>
                    <a:pt x="122218" y="612853"/>
                    <a:pt x="108290" y="610653"/>
                  </a:cubicBezTo>
                  <a:cubicBezTo>
                    <a:pt x="106824" y="610287"/>
                    <a:pt x="106091" y="608088"/>
                    <a:pt x="104991" y="611753"/>
                  </a:cubicBezTo>
                  <a:cubicBezTo>
                    <a:pt x="102425" y="619450"/>
                    <a:pt x="100226" y="627514"/>
                    <a:pt x="88863" y="625681"/>
                  </a:cubicBezTo>
                  <a:cubicBezTo>
                    <a:pt x="72736" y="622749"/>
                    <a:pt x="63939" y="611020"/>
                    <a:pt x="57341" y="597825"/>
                  </a:cubicBezTo>
                  <a:cubicBezTo>
                    <a:pt x="53676" y="590860"/>
                    <a:pt x="61373" y="589761"/>
                    <a:pt x="66871" y="587928"/>
                  </a:cubicBezTo>
                  <a:cubicBezTo>
                    <a:pt x="58441" y="588295"/>
                    <a:pt x="51843" y="589394"/>
                    <a:pt x="56608" y="599657"/>
                  </a:cubicBezTo>
                  <a:cubicBezTo>
                    <a:pt x="61373" y="610287"/>
                    <a:pt x="54042" y="612120"/>
                    <a:pt x="46711" y="611020"/>
                  </a:cubicBezTo>
                  <a:cubicBezTo>
                    <a:pt x="37181" y="609554"/>
                    <a:pt x="28384" y="605889"/>
                    <a:pt x="17755" y="609187"/>
                  </a:cubicBezTo>
                  <a:cubicBezTo>
                    <a:pt x="8225" y="612486"/>
                    <a:pt x="9691" y="600024"/>
                    <a:pt x="6759" y="595259"/>
                  </a:cubicBezTo>
                  <a:cubicBezTo>
                    <a:pt x="-4604" y="575466"/>
                    <a:pt x="-2405" y="569601"/>
                    <a:pt x="19221" y="564470"/>
                  </a:cubicBezTo>
                  <a:cubicBezTo>
                    <a:pt x="32416" y="561537"/>
                    <a:pt x="40847" y="558605"/>
                    <a:pt x="33516" y="542844"/>
                  </a:cubicBezTo>
                  <a:cubicBezTo>
                    <a:pt x="29851" y="535147"/>
                    <a:pt x="39747" y="531848"/>
                    <a:pt x="41946" y="525983"/>
                  </a:cubicBezTo>
                  <a:cubicBezTo>
                    <a:pt x="37548" y="520852"/>
                    <a:pt x="31317" y="523417"/>
                    <a:pt x="27285" y="520852"/>
                  </a:cubicBezTo>
                  <a:cubicBezTo>
                    <a:pt x="19954" y="513154"/>
                    <a:pt x="10058" y="506556"/>
                    <a:pt x="11524" y="493728"/>
                  </a:cubicBezTo>
                  <a:cubicBezTo>
                    <a:pt x="23253" y="488229"/>
                    <a:pt x="35715" y="477600"/>
                    <a:pt x="43413" y="498859"/>
                  </a:cubicBezTo>
                  <a:cubicBezTo>
                    <a:pt x="44512" y="501792"/>
                    <a:pt x="48911" y="500692"/>
                    <a:pt x="52210" y="501058"/>
                  </a:cubicBezTo>
                  <a:cubicBezTo>
                    <a:pt x="62106" y="499226"/>
                    <a:pt x="52943" y="491895"/>
                    <a:pt x="55875" y="488229"/>
                  </a:cubicBezTo>
                  <a:cubicBezTo>
                    <a:pt x="56608" y="484564"/>
                    <a:pt x="59907" y="480166"/>
                    <a:pt x="57708" y="477600"/>
                  </a:cubicBezTo>
                  <a:cubicBezTo>
                    <a:pt x="41213" y="454508"/>
                    <a:pt x="56608" y="439113"/>
                    <a:pt x="70170" y="422619"/>
                  </a:cubicBezTo>
                  <a:cubicBezTo>
                    <a:pt x="67604" y="417121"/>
                    <a:pt x="59907" y="418954"/>
                    <a:pt x="56608" y="414189"/>
                  </a:cubicBezTo>
                  <a:cubicBezTo>
                    <a:pt x="54409" y="410890"/>
                    <a:pt x="54042" y="407591"/>
                    <a:pt x="54409" y="403926"/>
                  </a:cubicBezTo>
                  <a:cubicBezTo>
                    <a:pt x="54775" y="401360"/>
                    <a:pt x="55142" y="398428"/>
                    <a:pt x="56974" y="397328"/>
                  </a:cubicBezTo>
                  <a:cubicBezTo>
                    <a:pt x="74935" y="385232"/>
                    <a:pt x="73835" y="364706"/>
                    <a:pt x="80066" y="347112"/>
                  </a:cubicBezTo>
                  <a:cubicBezTo>
                    <a:pt x="82999" y="338315"/>
                    <a:pt x="74935" y="339781"/>
                    <a:pt x="74202" y="335383"/>
                  </a:cubicBezTo>
                  <a:cubicBezTo>
                    <a:pt x="76401" y="315956"/>
                    <a:pt x="76401" y="315956"/>
                    <a:pt x="93628" y="322188"/>
                  </a:cubicBezTo>
                  <a:cubicBezTo>
                    <a:pt x="107190" y="326953"/>
                    <a:pt x="113055" y="321821"/>
                    <a:pt x="115621" y="301661"/>
                  </a:cubicBezTo>
                  <a:cubicBezTo>
                    <a:pt x="89963" y="320721"/>
                    <a:pt x="83732" y="319255"/>
                    <a:pt x="79700" y="294697"/>
                  </a:cubicBezTo>
                  <a:cubicBezTo>
                    <a:pt x="80799" y="284067"/>
                    <a:pt x="88863" y="273804"/>
                    <a:pt x="81899" y="262808"/>
                  </a:cubicBezTo>
                  <a:cubicBezTo>
                    <a:pt x="80799" y="259143"/>
                    <a:pt x="80799" y="255844"/>
                    <a:pt x="82999" y="252545"/>
                  </a:cubicBezTo>
                  <a:cubicBezTo>
                    <a:pt x="95094" y="246680"/>
                    <a:pt x="106824" y="244115"/>
                    <a:pt x="114155" y="259509"/>
                  </a:cubicBezTo>
                  <a:cubicBezTo>
                    <a:pt x="115987" y="263175"/>
                    <a:pt x="118186" y="266107"/>
                    <a:pt x="122951" y="264274"/>
                  </a:cubicBezTo>
                  <a:cubicBezTo>
                    <a:pt x="127716" y="262442"/>
                    <a:pt x="132481" y="259876"/>
                    <a:pt x="133215" y="254378"/>
                  </a:cubicBezTo>
                  <a:cubicBezTo>
                    <a:pt x="136880" y="229087"/>
                    <a:pt x="148976" y="206728"/>
                    <a:pt x="155207" y="182170"/>
                  </a:cubicBezTo>
                  <a:cubicBezTo>
                    <a:pt x="148243" y="181803"/>
                    <a:pt x="148609" y="188401"/>
                    <a:pt x="146043" y="191700"/>
                  </a:cubicBezTo>
                  <a:cubicBezTo>
                    <a:pt x="141645" y="197931"/>
                    <a:pt x="133948" y="199764"/>
                    <a:pt x="130282" y="194265"/>
                  </a:cubicBezTo>
                  <a:cubicBezTo>
                    <a:pt x="124418" y="184369"/>
                    <a:pt x="117453" y="172273"/>
                    <a:pt x="120386" y="161277"/>
                  </a:cubicBezTo>
                  <a:cubicBezTo>
                    <a:pt x="123318" y="151014"/>
                    <a:pt x="136147" y="145149"/>
                    <a:pt x="147510" y="145149"/>
                  </a:cubicBezTo>
                  <a:cubicBezTo>
                    <a:pt x="155573" y="145149"/>
                    <a:pt x="163271" y="148082"/>
                    <a:pt x="171335" y="146249"/>
                  </a:cubicBezTo>
                  <a:cubicBezTo>
                    <a:pt x="177566" y="145149"/>
                    <a:pt x="180131" y="148448"/>
                    <a:pt x="180131" y="155046"/>
                  </a:cubicBezTo>
                  <a:cubicBezTo>
                    <a:pt x="180498" y="168974"/>
                    <a:pt x="187096" y="172640"/>
                    <a:pt x="198458" y="165309"/>
                  </a:cubicBezTo>
                  <a:cubicBezTo>
                    <a:pt x="217152" y="153213"/>
                    <a:pt x="219718" y="153946"/>
                    <a:pt x="223383" y="175572"/>
                  </a:cubicBezTo>
                  <a:cubicBezTo>
                    <a:pt x="227415" y="166409"/>
                    <a:pt x="227781" y="164209"/>
                    <a:pt x="218618" y="159811"/>
                  </a:cubicBezTo>
                  <a:cubicBezTo>
                    <a:pt x="203223" y="152480"/>
                    <a:pt x="206156" y="147715"/>
                    <a:pt x="218985" y="141851"/>
                  </a:cubicBezTo>
                  <a:cubicBezTo>
                    <a:pt x="220817" y="141117"/>
                    <a:pt x="222283" y="140384"/>
                    <a:pt x="223383" y="138552"/>
                  </a:cubicBezTo>
                  <a:cubicBezTo>
                    <a:pt x="203590" y="131587"/>
                    <a:pt x="202490" y="127555"/>
                    <a:pt x="212020" y="99699"/>
                  </a:cubicBezTo>
                  <a:cubicBezTo>
                    <a:pt x="201391" y="115826"/>
                    <a:pt x="176466" y="111794"/>
                    <a:pt x="169502" y="133787"/>
                  </a:cubicBezTo>
                  <a:cubicBezTo>
                    <a:pt x="165836" y="144783"/>
                    <a:pt x="153374" y="144783"/>
                    <a:pt x="145310" y="139285"/>
                  </a:cubicBezTo>
                  <a:cubicBezTo>
                    <a:pt x="137613" y="133420"/>
                    <a:pt x="142744" y="124257"/>
                    <a:pt x="147143" y="117659"/>
                  </a:cubicBezTo>
                  <a:cubicBezTo>
                    <a:pt x="148976" y="114727"/>
                    <a:pt x="153374" y="113994"/>
                    <a:pt x="154840" y="109962"/>
                  </a:cubicBezTo>
                  <a:cubicBezTo>
                    <a:pt x="158139" y="99699"/>
                    <a:pt x="161071" y="87603"/>
                    <a:pt x="156307" y="78806"/>
                  </a:cubicBezTo>
                  <a:cubicBezTo>
                    <a:pt x="151175" y="70009"/>
                    <a:pt x="141645" y="79539"/>
                    <a:pt x="134681" y="81738"/>
                  </a:cubicBezTo>
                  <a:cubicBezTo>
                    <a:pt x="116720" y="87236"/>
                    <a:pt x="99126" y="86870"/>
                    <a:pt x="81166" y="86137"/>
                  </a:cubicBezTo>
                  <a:cubicBezTo>
                    <a:pt x="65771" y="85037"/>
                    <a:pt x="57708" y="76240"/>
                    <a:pt x="58074" y="60845"/>
                  </a:cubicBezTo>
                  <a:cubicBezTo>
                    <a:pt x="58074" y="55714"/>
                    <a:pt x="58807" y="50949"/>
                    <a:pt x="57708" y="45817"/>
                  </a:cubicBezTo>
                  <a:cubicBezTo>
                    <a:pt x="55875" y="36287"/>
                    <a:pt x="60640" y="34821"/>
                    <a:pt x="68337" y="37387"/>
                  </a:cubicBezTo>
                  <a:cubicBezTo>
                    <a:pt x="81166" y="41419"/>
                    <a:pt x="93995" y="36654"/>
                    <a:pt x="103158" y="30056"/>
                  </a:cubicBezTo>
                  <a:cubicBezTo>
                    <a:pt x="111222" y="24558"/>
                    <a:pt x="118553" y="23092"/>
                    <a:pt x="126983" y="22359"/>
                  </a:cubicBezTo>
                  <a:cubicBezTo>
                    <a:pt x="157406" y="26391"/>
                    <a:pt x="186363" y="17227"/>
                    <a:pt x="214953" y="9530"/>
                  </a:cubicBezTo>
                  <a:cubicBezTo>
                    <a:pt x="223750" y="12096"/>
                    <a:pt x="234379" y="4399"/>
                    <a:pt x="242077" y="13929"/>
                  </a:cubicBezTo>
                  <a:cubicBezTo>
                    <a:pt x="242443" y="14295"/>
                    <a:pt x="241710" y="8797"/>
                    <a:pt x="243176" y="6598"/>
                  </a:cubicBezTo>
                  <a:cubicBezTo>
                    <a:pt x="243543" y="5865"/>
                    <a:pt x="244276" y="5498"/>
                    <a:pt x="244642" y="4765"/>
                  </a:cubicBezTo>
                  <a:cubicBezTo>
                    <a:pt x="253073" y="6964"/>
                    <a:pt x="260403" y="15761"/>
                    <a:pt x="269933" y="6231"/>
                  </a:cubicBezTo>
                  <a:cubicBezTo>
                    <a:pt x="272866" y="3299"/>
                    <a:pt x="277264" y="5498"/>
                    <a:pt x="279830" y="8430"/>
                  </a:cubicBezTo>
                  <a:cubicBezTo>
                    <a:pt x="284962" y="14662"/>
                    <a:pt x="275798" y="17960"/>
                    <a:pt x="276165" y="23458"/>
                  </a:cubicBezTo>
                  <a:cubicBezTo>
                    <a:pt x="284228" y="23825"/>
                    <a:pt x="287161" y="16861"/>
                    <a:pt x="287161" y="12096"/>
                  </a:cubicBezTo>
                  <a:cubicBezTo>
                    <a:pt x="287894" y="-7331"/>
                    <a:pt x="301456" y="2566"/>
                    <a:pt x="309886" y="2199"/>
                  </a:cubicBezTo>
                  <a:cubicBezTo>
                    <a:pt x="312452" y="1833"/>
                    <a:pt x="315018" y="5132"/>
                    <a:pt x="311352" y="8797"/>
                  </a:cubicBezTo>
                  <a:cubicBezTo>
                    <a:pt x="298157" y="22359"/>
                    <a:pt x="316117" y="22359"/>
                    <a:pt x="319050" y="21626"/>
                  </a:cubicBezTo>
                  <a:cubicBezTo>
                    <a:pt x="333345" y="18694"/>
                    <a:pt x="343974" y="26024"/>
                    <a:pt x="355337" y="32255"/>
                  </a:cubicBezTo>
                  <a:cubicBezTo>
                    <a:pt x="357903" y="27124"/>
                    <a:pt x="350572" y="21992"/>
                    <a:pt x="356070" y="17960"/>
                  </a:cubicBezTo>
                  <a:cubicBezTo>
                    <a:pt x="359369" y="15761"/>
                    <a:pt x="363034" y="18327"/>
                    <a:pt x="363767" y="20893"/>
                  </a:cubicBezTo>
                  <a:cubicBezTo>
                    <a:pt x="372931" y="45817"/>
                    <a:pt x="389792" y="32255"/>
                    <a:pt x="403720" y="315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66" name="Freeform: Shape 25565">
              <a:extLst>
                <a:ext uri="{FF2B5EF4-FFF2-40B4-BE49-F238E27FC236}">
                  <a16:creationId xmlns:a16="http://schemas.microsoft.com/office/drawing/2014/main" id="{20035E96-7027-4604-B00B-691493CE9731}"/>
                </a:ext>
              </a:extLst>
            </p:cNvPr>
            <p:cNvSpPr/>
            <p:nvPr/>
          </p:nvSpPr>
          <p:spPr>
            <a:xfrm>
              <a:off x="11494878" y="4976465"/>
              <a:ext cx="540029" cy="408287"/>
            </a:xfrm>
            <a:custGeom>
              <a:avLst/>
              <a:gdLst>
                <a:gd name="connsiteX0" fmla="*/ 463766 w 540029"/>
                <a:gd name="connsiteY0" fmla="*/ 375424 h 408287"/>
                <a:gd name="connsiteX1" fmla="*/ 370299 w 540029"/>
                <a:gd name="connsiteY1" fmla="*/ 390452 h 408287"/>
                <a:gd name="connsiteX2" fmla="*/ 333278 w 540029"/>
                <a:gd name="connsiteY2" fmla="*/ 392652 h 408287"/>
                <a:gd name="connsiteX3" fmla="*/ 266935 w 540029"/>
                <a:gd name="connsiteY3" fmla="*/ 389719 h 408287"/>
                <a:gd name="connsiteX4" fmla="*/ 265102 w 540029"/>
                <a:gd name="connsiteY4" fmla="*/ 374325 h 408287"/>
                <a:gd name="connsiteX5" fmla="*/ 240544 w 540029"/>
                <a:gd name="connsiteY5" fmla="*/ 394118 h 408287"/>
                <a:gd name="connsiteX6" fmla="*/ 226982 w 540029"/>
                <a:gd name="connsiteY6" fmla="*/ 395951 h 408287"/>
                <a:gd name="connsiteX7" fmla="*/ 184097 w 540029"/>
                <a:gd name="connsiteY7" fmla="*/ 396684 h 408287"/>
                <a:gd name="connsiteX8" fmla="*/ 148176 w 540029"/>
                <a:gd name="connsiteY8" fmla="*/ 403281 h 408287"/>
                <a:gd name="connsiteX9" fmla="*/ 84032 w 540029"/>
                <a:gd name="connsiteY9" fmla="*/ 397417 h 408287"/>
                <a:gd name="connsiteX10" fmla="*/ 60940 w 540029"/>
                <a:gd name="connsiteY10" fmla="*/ 390452 h 408287"/>
                <a:gd name="connsiteX11" fmla="*/ 42613 w 540029"/>
                <a:gd name="connsiteY11" fmla="*/ 378357 h 408287"/>
                <a:gd name="connsiteX12" fmla="*/ 61306 w 540029"/>
                <a:gd name="connsiteY12" fmla="*/ 368460 h 408287"/>
                <a:gd name="connsiteX13" fmla="*/ 124718 w 540029"/>
                <a:gd name="connsiteY13" fmla="*/ 358197 h 408287"/>
                <a:gd name="connsiteX14" fmla="*/ 145244 w 540029"/>
                <a:gd name="connsiteY14" fmla="*/ 362596 h 408287"/>
                <a:gd name="connsiteX15" fmla="*/ 189228 w 540029"/>
                <a:gd name="connsiteY15" fmla="*/ 359297 h 408287"/>
                <a:gd name="connsiteX16" fmla="*/ 190695 w 540029"/>
                <a:gd name="connsiteY16" fmla="*/ 342436 h 408287"/>
                <a:gd name="connsiteX17" fmla="*/ 192161 w 540029"/>
                <a:gd name="connsiteY17" fmla="*/ 288188 h 408287"/>
                <a:gd name="connsiteX18" fmla="*/ 147810 w 540029"/>
                <a:gd name="connsiteY18" fmla="*/ 313479 h 408287"/>
                <a:gd name="connsiteX19" fmla="*/ 131682 w 540029"/>
                <a:gd name="connsiteY19" fmla="*/ 313113 h 408287"/>
                <a:gd name="connsiteX20" fmla="*/ 71936 w 540029"/>
                <a:gd name="connsiteY20" fmla="*/ 310914 h 408287"/>
                <a:gd name="connsiteX21" fmla="*/ 59840 w 540029"/>
                <a:gd name="connsiteY21" fmla="*/ 310181 h 408287"/>
                <a:gd name="connsiteX22" fmla="*/ 15489 w 540029"/>
                <a:gd name="connsiteY22" fmla="*/ 283790 h 408287"/>
                <a:gd name="connsiteX23" fmla="*/ 828 w 540029"/>
                <a:gd name="connsiteY23" fmla="*/ 258865 h 408287"/>
                <a:gd name="connsiteX24" fmla="*/ 17688 w 540029"/>
                <a:gd name="connsiteY24" fmla="*/ 262164 h 408287"/>
                <a:gd name="connsiteX25" fmla="*/ 52143 w 540029"/>
                <a:gd name="connsiteY25" fmla="*/ 280857 h 408287"/>
                <a:gd name="connsiteX26" fmla="*/ 91729 w 540029"/>
                <a:gd name="connsiteY26" fmla="*/ 274260 h 408287"/>
                <a:gd name="connsiteX27" fmla="*/ 118853 w 540029"/>
                <a:gd name="connsiteY27" fmla="*/ 264730 h 408287"/>
                <a:gd name="connsiteX28" fmla="*/ 145244 w 540029"/>
                <a:gd name="connsiteY28" fmla="*/ 253367 h 408287"/>
                <a:gd name="connsiteX29" fmla="*/ 153308 w 540029"/>
                <a:gd name="connsiteY29" fmla="*/ 246403 h 408287"/>
                <a:gd name="connsiteX30" fmla="*/ 159172 w 540029"/>
                <a:gd name="connsiteY30" fmla="*/ 241638 h 408287"/>
                <a:gd name="connsiteX31" fmla="*/ 195826 w 540029"/>
                <a:gd name="connsiteY31" fmla="*/ 246036 h 408287"/>
                <a:gd name="connsiteX32" fmla="*/ 219651 w 540029"/>
                <a:gd name="connsiteY32" fmla="*/ 276826 h 408287"/>
                <a:gd name="connsiteX33" fmla="*/ 283062 w 540029"/>
                <a:gd name="connsiteY33" fmla="*/ 266929 h 408287"/>
                <a:gd name="connsiteX34" fmla="*/ 294792 w 540029"/>
                <a:gd name="connsiteY34" fmla="*/ 239439 h 408287"/>
                <a:gd name="connsiteX35" fmla="*/ 301756 w 540029"/>
                <a:gd name="connsiteY35" fmla="*/ 232108 h 408287"/>
                <a:gd name="connsiteX36" fmla="*/ 305788 w 540029"/>
                <a:gd name="connsiteY36" fmla="*/ 249335 h 408287"/>
                <a:gd name="connsiteX37" fmla="*/ 314585 w 540029"/>
                <a:gd name="connsiteY37" fmla="*/ 266562 h 408287"/>
                <a:gd name="connsiteX38" fmla="*/ 322648 w 540029"/>
                <a:gd name="connsiteY38" fmla="*/ 295152 h 408287"/>
                <a:gd name="connsiteX39" fmla="*/ 335477 w 540029"/>
                <a:gd name="connsiteY39" fmla="*/ 322276 h 408287"/>
                <a:gd name="connsiteX40" fmla="*/ 341708 w 540029"/>
                <a:gd name="connsiteY40" fmla="*/ 334372 h 408287"/>
                <a:gd name="connsiteX41" fmla="*/ 346107 w 540029"/>
                <a:gd name="connsiteY41" fmla="*/ 342802 h 408287"/>
                <a:gd name="connsiteX42" fmla="*/ 354904 w 540029"/>
                <a:gd name="connsiteY42" fmla="*/ 340603 h 408287"/>
                <a:gd name="connsiteX43" fmla="*/ 354171 w 540029"/>
                <a:gd name="connsiteY43" fmla="*/ 332539 h 408287"/>
                <a:gd name="connsiteX44" fmla="*/ 361135 w 540029"/>
                <a:gd name="connsiteY44" fmla="*/ 270228 h 408287"/>
                <a:gd name="connsiteX45" fmla="*/ 358569 w 540029"/>
                <a:gd name="connsiteY45" fmla="*/ 244570 h 408287"/>
                <a:gd name="connsiteX46" fmla="*/ 341342 w 540029"/>
                <a:gd name="connsiteY46" fmla="*/ 235407 h 408287"/>
                <a:gd name="connsiteX47" fmla="*/ 332178 w 540029"/>
                <a:gd name="connsiteY47" fmla="*/ 236506 h 408287"/>
                <a:gd name="connsiteX48" fmla="*/ 313485 w 540029"/>
                <a:gd name="connsiteY48" fmla="*/ 228809 h 408287"/>
                <a:gd name="connsiteX49" fmla="*/ 329246 w 540029"/>
                <a:gd name="connsiteY49" fmla="*/ 219279 h 408287"/>
                <a:gd name="connsiteX50" fmla="*/ 382394 w 540029"/>
                <a:gd name="connsiteY50" fmla="*/ 217813 h 408287"/>
                <a:gd name="connsiteX51" fmla="*/ 392657 w 540029"/>
                <a:gd name="connsiteY51" fmla="*/ 233207 h 408287"/>
                <a:gd name="connsiteX52" fmla="*/ 421614 w 540029"/>
                <a:gd name="connsiteY52" fmla="*/ 247502 h 408287"/>
                <a:gd name="connsiteX53" fmla="*/ 463766 w 540029"/>
                <a:gd name="connsiteY53" fmla="*/ 240905 h 408287"/>
                <a:gd name="connsiteX54" fmla="*/ 482459 w 540029"/>
                <a:gd name="connsiteY54" fmla="*/ 224410 h 408287"/>
                <a:gd name="connsiteX55" fmla="*/ 481360 w 540029"/>
                <a:gd name="connsiteY55" fmla="*/ 188123 h 408287"/>
                <a:gd name="connsiteX56" fmla="*/ 448738 w 540029"/>
                <a:gd name="connsiteY56" fmla="*/ 154035 h 408287"/>
                <a:gd name="connsiteX57" fmla="*/ 424180 w 540029"/>
                <a:gd name="connsiteY57" fmla="*/ 138640 h 408287"/>
                <a:gd name="connsiteX58" fmla="*/ 416849 w 540029"/>
                <a:gd name="connsiteY58" fmla="*/ 137541 h 408287"/>
                <a:gd name="connsiteX59" fmla="*/ 409152 w 540029"/>
                <a:gd name="connsiteY59" fmla="*/ 133142 h 408287"/>
                <a:gd name="connsiteX60" fmla="*/ 415383 w 540029"/>
                <a:gd name="connsiteY60" fmla="*/ 125078 h 408287"/>
                <a:gd name="connsiteX61" fmla="*/ 431144 w 540029"/>
                <a:gd name="connsiteY61" fmla="*/ 111883 h 408287"/>
                <a:gd name="connsiteX62" fmla="*/ 437375 w 540029"/>
                <a:gd name="connsiteY62" fmla="*/ 96855 h 408287"/>
                <a:gd name="connsiteX63" fmla="*/ 401454 w 540029"/>
                <a:gd name="connsiteY63" fmla="*/ 121780 h 408287"/>
                <a:gd name="connsiteX64" fmla="*/ 398522 w 540029"/>
                <a:gd name="connsiteY64" fmla="*/ 90990 h 408287"/>
                <a:gd name="connsiteX65" fmla="*/ 384594 w 540029"/>
                <a:gd name="connsiteY65" fmla="*/ 89891 h 408287"/>
                <a:gd name="connsiteX66" fmla="*/ 371398 w 540029"/>
                <a:gd name="connsiteY66" fmla="*/ 93556 h 408287"/>
                <a:gd name="connsiteX67" fmla="*/ 371031 w 540029"/>
                <a:gd name="connsiteY67" fmla="*/ 84026 h 408287"/>
                <a:gd name="connsiteX68" fmla="*/ 386060 w 540029"/>
                <a:gd name="connsiteY68" fmla="*/ 75229 h 408287"/>
                <a:gd name="connsiteX69" fmla="*/ 417215 w 540029"/>
                <a:gd name="connsiteY69" fmla="*/ 53237 h 408287"/>
                <a:gd name="connsiteX70" fmla="*/ 436275 w 540029"/>
                <a:gd name="connsiteY70" fmla="*/ 84026 h 408287"/>
                <a:gd name="connsiteX71" fmla="*/ 444339 w 540029"/>
                <a:gd name="connsiteY71" fmla="*/ 90990 h 408287"/>
                <a:gd name="connsiteX72" fmla="*/ 443973 w 540029"/>
                <a:gd name="connsiteY72" fmla="*/ 78528 h 408287"/>
                <a:gd name="connsiteX73" fmla="*/ 446539 w 540029"/>
                <a:gd name="connsiteY73" fmla="*/ 5587 h 408287"/>
                <a:gd name="connsiteX74" fmla="*/ 462666 w 540029"/>
                <a:gd name="connsiteY74" fmla="*/ 5953 h 408287"/>
                <a:gd name="connsiteX75" fmla="*/ 449837 w 540029"/>
                <a:gd name="connsiteY75" fmla="*/ 15117 h 408287"/>
                <a:gd name="connsiteX76" fmla="*/ 491623 w 540029"/>
                <a:gd name="connsiteY76" fmla="*/ 66066 h 408287"/>
                <a:gd name="connsiteX77" fmla="*/ 502619 w 540029"/>
                <a:gd name="connsiteY77" fmla="*/ 86592 h 408287"/>
                <a:gd name="connsiteX78" fmla="*/ 512515 w 540029"/>
                <a:gd name="connsiteY78" fmla="*/ 78528 h 408287"/>
                <a:gd name="connsiteX79" fmla="*/ 516547 w 540029"/>
                <a:gd name="connsiteY79" fmla="*/ 115549 h 408287"/>
                <a:gd name="connsiteX80" fmla="*/ 516547 w 540029"/>
                <a:gd name="connsiteY80" fmla="*/ 197287 h 408287"/>
                <a:gd name="connsiteX81" fmla="*/ 524245 w 540029"/>
                <a:gd name="connsiteY81" fmla="*/ 215980 h 408287"/>
                <a:gd name="connsiteX82" fmla="*/ 527910 w 540029"/>
                <a:gd name="connsiteY82" fmla="*/ 232108 h 408287"/>
                <a:gd name="connsiteX83" fmla="*/ 537440 w 540029"/>
                <a:gd name="connsiteY83" fmla="*/ 251901 h 408287"/>
                <a:gd name="connsiteX84" fmla="*/ 518014 w 540029"/>
                <a:gd name="connsiteY84" fmla="*/ 257032 h 408287"/>
                <a:gd name="connsiteX85" fmla="*/ 540006 w 540029"/>
                <a:gd name="connsiteY85" fmla="*/ 311647 h 408287"/>
                <a:gd name="connsiteX86" fmla="*/ 505551 w 540029"/>
                <a:gd name="connsiteY86" fmla="*/ 357831 h 408287"/>
                <a:gd name="connsiteX87" fmla="*/ 490523 w 540029"/>
                <a:gd name="connsiteY87" fmla="*/ 367727 h 408287"/>
                <a:gd name="connsiteX88" fmla="*/ 490523 w 540029"/>
                <a:gd name="connsiteY88" fmla="*/ 367727 h 408287"/>
                <a:gd name="connsiteX89" fmla="*/ 463766 w 540029"/>
                <a:gd name="connsiteY89" fmla="*/ 375424 h 40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40029" h="408287">
                  <a:moveTo>
                    <a:pt x="463766" y="375424"/>
                  </a:moveTo>
                  <a:cubicBezTo>
                    <a:pt x="433710" y="387887"/>
                    <a:pt x="402920" y="393385"/>
                    <a:pt x="370299" y="390452"/>
                  </a:cubicBezTo>
                  <a:cubicBezTo>
                    <a:pt x="357836" y="388253"/>
                    <a:pt x="346107" y="389353"/>
                    <a:pt x="333278" y="392652"/>
                  </a:cubicBezTo>
                  <a:cubicBezTo>
                    <a:pt x="311652" y="398150"/>
                    <a:pt x="288927" y="397417"/>
                    <a:pt x="266935" y="389719"/>
                  </a:cubicBezTo>
                  <a:cubicBezTo>
                    <a:pt x="261803" y="387154"/>
                    <a:pt x="263269" y="383122"/>
                    <a:pt x="265102" y="374325"/>
                  </a:cubicBezTo>
                  <a:cubicBezTo>
                    <a:pt x="258504" y="387520"/>
                    <a:pt x="250807" y="392652"/>
                    <a:pt x="240544" y="394118"/>
                  </a:cubicBezTo>
                  <a:cubicBezTo>
                    <a:pt x="236145" y="395217"/>
                    <a:pt x="231380" y="395584"/>
                    <a:pt x="226982" y="395951"/>
                  </a:cubicBezTo>
                  <a:cubicBezTo>
                    <a:pt x="212687" y="400349"/>
                    <a:pt x="199492" y="404381"/>
                    <a:pt x="184097" y="396684"/>
                  </a:cubicBezTo>
                  <a:cubicBezTo>
                    <a:pt x="173101" y="391186"/>
                    <a:pt x="159905" y="399616"/>
                    <a:pt x="148176" y="403281"/>
                  </a:cubicBezTo>
                  <a:cubicBezTo>
                    <a:pt x="125817" y="410246"/>
                    <a:pt x="104558" y="411345"/>
                    <a:pt x="84032" y="397417"/>
                  </a:cubicBezTo>
                  <a:cubicBezTo>
                    <a:pt x="77068" y="392652"/>
                    <a:pt x="68637" y="393018"/>
                    <a:pt x="60940" y="390452"/>
                  </a:cubicBezTo>
                  <a:cubicBezTo>
                    <a:pt x="53609" y="388253"/>
                    <a:pt x="46645" y="385688"/>
                    <a:pt x="42613" y="378357"/>
                  </a:cubicBezTo>
                  <a:cubicBezTo>
                    <a:pt x="44812" y="366994"/>
                    <a:pt x="53609" y="366994"/>
                    <a:pt x="61306" y="368460"/>
                  </a:cubicBezTo>
                  <a:cubicBezTo>
                    <a:pt x="84032" y="372859"/>
                    <a:pt x="104558" y="367361"/>
                    <a:pt x="124718" y="358197"/>
                  </a:cubicBezTo>
                  <a:cubicBezTo>
                    <a:pt x="133514" y="354165"/>
                    <a:pt x="139379" y="358197"/>
                    <a:pt x="145244" y="362596"/>
                  </a:cubicBezTo>
                  <a:cubicBezTo>
                    <a:pt x="161005" y="374691"/>
                    <a:pt x="174933" y="360763"/>
                    <a:pt x="189228" y="359297"/>
                  </a:cubicBezTo>
                  <a:cubicBezTo>
                    <a:pt x="194726" y="358564"/>
                    <a:pt x="193627" y="347567"/>
                    <a:pt x="190695" y="342436"/>
                  </a:cubicBezTo>
                  <a:cubicBezTo>
                    <a:pt x="180432" y="324109"/>
                    <a:pt x="182997" y="306515"/>
                    <a:pt x="192161" y="288188"/>
                  </a:cubicBezTo>
                  <a:cubicBezTo>
                    <a:pt x="179698" y="301750"/>
                    <a:pt x="161738" y="304316"/>
                    <a:pt x="147810" y="313479"/>
                  </a:cubicBezTo>
                  <a:cubicBezTo>
                    <a:pt x="143045" y="316778"/>
                    <a:pt x="136447" y="316412"/>
                    <a:pt x="131682" y="313113"/>
                  </a:cubicBezTo>
                  <a:cubicBezTo>
                    <a:pt x="112255" y="298818"/>
                    <a:pt x="92096" y="303583"/>
                    <a:pt x="71936" y="310914"/>
                  </a:cubicBezTo>
                  <a:cubicBezTo>
                    <a:pt x="67904" y="312380"/>
                    <a:pt x="62772" y="314212"/>
                    <a:pt x="59840" y="310181"/>
                  </a:cubicBezTo>
                  <a:cubicBezTo>
                    <a:pt x="48844" y="294786"/>
                    <a:pt x="30151" y="292953"/>
                    <a:pt x="15489" y="283790"/>
                  </a:cubicBezTo>
                  <a:cubicBezTo>
                    <a:pt x="6326" y="277925"/>
                    <a:pt x="-2838" y="272427"/>
                    <a:pt x="828" y="258865"/>
                  </a:cubicBezTo>
                  <a:cubicBezTo>
                    <a:pt x="7792" y="254100"/>
                    <a:pt x="12557" y="259232"/>
                    <a:pt x="17688" y="262164"/>
                  </a:cubicBezTo>
                  <a:cubicBezTo>
                    <a:pt x="28685" y="268762"/>
                    <a:pt x="40414" y="274993"/>
                    <a:pt x="52143" y="280857"/>
                  </a:cubicBezTo>
                  <a:cubicBezTo>
                    <a:pt x="68271" y="289288"/>
                    <a:pt x="80733" y="288188"/>
                    <a:pt x="91729" y="274260"/>
                  </a:cubicBezTo>
                  <a:cubicBezTo>
                    <a:pt x="99793" y="264730"/>
                    <a:pt x="107124" y="262164"/>
                    <a:pt x="118853" y="264730"/>
                  </a:cubicBezTo>
                  <a:cubicBezTo>
                    <a:pt x="129483" y="266929"/>
                    <a:pt x="140112" y="265463"/>
                    <a:pt x="145244" y="253367"/>
                  </a:cubicBezTo>
                  <a:cubicBezTo>
                    <a:pt x="147443" y="250435"/>
                    <a:pt x="150375" y="248236"/>
                    <a:pt x="153308" y="246403"/>
                  </a:cubicBezTo>
                  <a:cubicBezTo>
                    <a:pt x="155507" y="245303"/>
                    <a:pt x="157340" y="243471"/>
                    <a:pt x="159172" y="241638"/>
                  </a:cubicBezTo>
                  <a:cubicBezTo>
                    <a:pt x="176766" y="225144"/>
                    <a:pt x="182631" y="225877"/>
                    <a:pt x="195826" y="246036"/>
                  </a:cubicBezTo>
                  <a:cubicBezTo>
                    <a:pt x="202057" y="257399"/>
                    <a:pt x="209755" y="268029"/>
                    <a:pt x="219651" y="276826"/>
                  </a:cubicBezTo>
                  <a:cubicBezTo>
                    <a:pt x="241643" y="296619"/>
                    <a:pt x="268034" y="292953"/>
                    <a:pt x="283062" y="266929"/>
                  </a:cubicBezTo>
                  <a:cubicBezTo>
                    <a:pt x="287827" y="258132"/>
                    <a:pt x="291859" y="248969"/>
                    <a:pt x="294792" y="239439"/>
                  </a:cubicBezTo>
                  <a:cubicBezTo>
                    <a:pt x="295891" y="235773"/>
                    <a:pt x="296991" y="232108"/>
                    <a:pt x="301756" y="232108"/>
                  </a:cubicBezTo>
                  <a:cubicBezTo>
                    <a:pt x="307987" y="236506"/>
                    <a:pt x="306154" y="243471"/>
                    <a:pt x="305788" y="249335"/>
                  </a:cubicBezTo>
                  <a:cubicBezTo>
                    <a:pt x="305421" y="257399"/>
                    <a:pt x="308720" y="263997"/>
                    <a:pt x="314585" y="266562"/>
                  </a:cubicBezTo>
                  <a:cubicBezTo>
                    <a:pt x="328880" y="273527"/>
                    <a:pt x="326680" y="284889"/>
                    <a:pt x="322648" y="295152"/>
                  </a:cubicBezTo>
                  <a:cubicBezTo>
                    <a:pt x="316784" y="309814"/>
                    <a:pt x="319716" y="318977"/>
                    <a:pt x="335477" y="322276"/>
                  </a:cubicBezTo>
                  <a:cubicBezTo>
                    <a:pt x="343541" y="324109"/>
                    <a:pt x="343908" y="327774"/>
                    <a:pt x="341708" y="334372"/>
                  </a:cubicBezTo>
                  <a:cubicBezTo>
                    <a:pt x="340242" y="338404"/>
                    <a:pt x="341342" y="342069"/>
                    <a:pt x="346107" y="342802"/>
                  </a:cubicBezTo>
                  <a:cubicBezTo>
                    <a:pt x="349039" y="343169"/>
                    <a:pt x="352705" y="342069"/>
                    <a:pt x="354904" y="340603"/>
                  </a:cubicBezTo>
                  <a:cubicBezTo>
                    <a:pt x="358203" y="338037"/>
                    <a:pt x="355637" y="334739"/>
                    <a:pt x="354171" y="332539"/>
                  </a:cubicBezTo>
                  <a:cubicBezTo>
                    <a:pt x="338410" y="309814"/>
                    <a:pt x="346107" y="289288"/>
                    <a:pt x="361135" y="270228"/>
                  </a:cubicBezTo>
                  <a:cubicBezTo>
                    <a:pt x="369199" y="259965"/>
                    <a:pt x="361868" y="252634"/>
                    <a:pt x="358569" y="244570"/>
                  </a:cubicBezTo>
                  <a:cubicBezTo>
                    <a:pt x="356003" y="237606"/>
                    <a:pt x="350872" y="231375"/>
                    <a:pt x="341342" y="235407"/>
                  </a:cubicBezTo>
                  <a:cubicBezTo>
                    <a:pt x="338410" y="236506"/>
                    <a:pt x="335111" y="236506"/>
                    <a:pt x="332178" y="236506"/>
                  </a:cubicBezTo>
                  <a:cubicBezTo>
                    <a:pt x="324481" y="236873"/>
                    <a:pt x="314218" y="237239"/>
                    <a:pt x="313485" y="228809"/>
                  </a:cubicBezTo>
                  <a:cubicBezTo>
                    <a:pt x="312385" y="219645"/>
                    <a:pt x="324481" y="222578"/>
                    <a:pt x="329246" y="219279"/>
                  </a:cubicBezTo>
                  <a:cubicBezTo>
                    <a:pt x="347207" y="207183"/>
                    <a:pt x="364800" y="224777"/>
                    <a:pt x="382394" y="217813"/>
                  </a:cubicBezTo>
                  <a:cubicBezTo>
                    <a:pt x="386426" y="216347"/>
                    <a:pt x="391558" y="226243"/>
                    <a:pt x="392657" y="233207"/>
                  </a:cubicBezTo>
                  <a:cubicBezTo>
                    <a:pt x="396323" y="255200"/>
                    <a:pt x="403654" y="259965"/>
                    <a:pt x="421614" y="247502"/>
                  </a:cubicBezTo>
                  <a:cubicBezTo>
                    <a:pt x="435909" y="237606"/>
                    <a:pt x="449471" y="238705"/>
                    <a:pt x="463766" y="240905"/>
                  </a:cubicBezTo>
                  <a:cubicBezTo>
                    <a:pt x="478061" y="243104"/>
                    <a:pt x="482459" y="241638"/>
                    <a:pt x="482459" y="224410"/>
                  </a:cubicBezTo>
                  <a:cubicBezTo>
                    <a:pt x="482459" y="211948"/>
                    <a:pt x="481726" y="200219"/>
                    <a:pt x="481360" y="188123"/>
                  </a:cubicBezTo>
                  <a:cubicBezTo>
                    <a:pt x="480260" y="164665"/>
                    <a:pt x="464499" y="159900"/>
                    <a:pt x="448738" y="154035"/>
                  </a:cubicBezTo>
                  <a:cubicBezTo>
                    <a:pt x="439208" y="150370"/>
                    <a:pt x="426745" y="153302"/>
                    <a:pt x="424180" y="138640"/>
                  </a:cubicBezTo>
                  <a:cubicBezTo>
                    <a:pt x="423080" y="133142"/>
                    <a:pt x="419415" y="136808"/>
                    <a:pt x="416849" y="137541"/>
                  </a:cubicBezTo>
                  <a:cubicBezTo>
                    <a:pt x="412817" y="138274"/>
                    <a:pt x="408785" y="138640"/>
                    <a:pt x="409152" y="133142"/>
                  </a:cubicBezTo>
                  <a:cubicBezTo>
                    <a:pt x="409518" y="129844"/>
                    <a:pt x="411717" y="123612"/>
                    <a:pt x="415383" y="125078"/>
                  </a:cubicBezTo>
                  <a:cubicBezTo>
                    <a:pt x="431510" y="132409"/>
                    <a:pt x="428212" y="119214"/>
                    <a:pt x="431144" y="111883"/>
                  </a:cubicBezTo>
                  <a:cubicBezTo>
                    <a:pt x="432977" y="107485"/>
                    <a:pt x="436642" y="103819"/>
                    <a:pt x="437375" y="96855"/>
                  </a:cubicBezTo>
                  <a:cubicBezTo>
                    <a:pt x="425646" y="104919"/>
                    <a:pt x="414283" y="112983"/>
                    <a:pt x="401454" y="121780"/>
                  </a:cubicBezTo>
                  <a:cubicBezTo>
                    <a:pt x="399622" y="111150"/>
                    <a:pt x="415749" y="99421"/>
                    <a:pt x="398522" y="90990"/>
                  </a:cubicBezTo>
                  <a:cubicBezTo>
                    <a:pt x="393390" y="88425"/>
                    <a:pt x="390092" y="83660"/>
                    <a:pt x="384594" y="89891"/>
                  </a:cubicBezTo>
                  <a:cubicBezTo>
                    <a:pt x="381295" y="93923"/>
                    <a:pt x="376896" y="96855"/>
                    <a:pt x="371398" y="93556"/>
                  </a:cubicBezTo>
                  <a:cubicBezTo>
                    <a:pt x="366267" y="90624"/>
                    <a:pt x="369565" y="86958"/>
                    <a:pt x="371031" y="84026"/>
                  </a:cubicBezTo>
                  <a:cubicBezTo>
                    <a:pt x="374330" y="78528"/>
                    <a:pt x="378362" y="74130"/>
                    <a:pt x="386060" y="75229"/>
                  </a:cubicBezTo>
                  <a:cubicBezTo>
                    <a:pt x="411717" y="78895"/>
                    <a:pt x="411717" y="78895"/>
                    <a:pt x="417215" y="53237"/>
                  </a:cubicBezTo>
                  <a:cubicBezTo>
                    <a:pt x="430044" y="59835"/>
                    <a:pt x="427845" y="75229"/>
                    <a:pt x="436275" y="84026"/>
                  </a:cubicBezTo>
                  <a:cubicBezTo>
                    <a:pt x="438841" y="86592"/>
                    <a:pt x="437742" y="94656"/>
                    <a:pt x="444339" y="90990"/>
                  </a:cubicBezTo>
                  <a:cubicBezTo>
                    <a:pt x="450937" y="87325"/>
                    <a:pt x="446905" y="83293"/>
                    <a:pt x="443973" y="78528"/>
                  </a:cubicBezTo>
                  <a:cubicBezTo>
                    <a:pt x="430411" y="58735"/>
                    <a:pt x="431877" y="18782"/>
                    <a:pt x="446539" y="5587"/>
                  </a:cubicBezTo>
                  <a:cubicBezTo>
                    <a:pt x="451670" y="822"/>
                    <a:pt x="459367" y="-4310"/>
                    <a:pt x="462666" y="5953"/>
                  </a:cubicBezTo>
                  <a:cubicBezTo>
                    <a:pt x="466698" y="18049"/>
                    <a:pt x="453869" y="8886"/>
                    <a:pt x="449837" y="15117"/>
                  </a:cubicBezTo>
                  <a:cubicBezTo>
                    <a:pt x="482093" y="17683"/>
                    <a:pt x="486858" y="41874"/>
                    <a:pt x="491623" y="66066"/>
                  </a:cubicBezTo>
                  <a:cubicBezTo>
                    <a:pt x="497487" y="62034"/>
                    <a:pt x="497487" y="62034"/>
                    <a:pt x="502619" y="86592"/>
                  </a:cubicBezTo>
                  <a:cubicBezTo>
                    <a:pt x="505918" y="84026"/>
                    <a:pt x="509217" y="81094"/>
                    <a:pt x="512515" y="78528"/>
                  </a:cubicBezTo>
                  <a:cubicBezTo>
                    <a:pt x="517280" y="90624"/>
                    <a:pt x="516181" y="103086"/>
                    <a:pt x="516547" y="115549"/>
                  </a:cubicBezTo>
                  <a:cubicBezTo>
                    <a:pt x="516547" y="142672"/>
                    <a:pt x="516547" y="170163"/>
                    <a:pt x="516547" y="197287"/>
                  </a:cubicBezTo>
                  <a:cubicBezTo>
                    <a:pt x="516547" y="204617"/>
                    <a:pt x="514715" y="212315"/>
                    <a:pt x="524245" y="215980"/>
                  </a:cubicBezTo>
                  <a:cubicBezTo>
                    <a:pt x="533408" y="219279"/>
                    <a:pt x="525344" y="226976"/>
                    <a:pt x="527910" y="232108"/>
                  </a:cubicBezTo>
                  <a:cubicBezTo>
                    <a:pt x="530842" y="238705"/>
                    <a:pt x="534141" y="244937"/>
                    <a:pt x="537440" y="251901"/>
                  </a:cubicBezTo>
                  <a:cubicBezTo>
                    <a:pt x="531209" y="253367"/>
                    <a:pt x="524978" y="255200"/>
                    <a:pt x="518014" y="257032"/>
                  </a:cubicBezTo>
                  <a:cubicBezTo>
                    <a:pt x="536707" y="271694"/>
                    <a:pt x="540372" y="291854"/>
                    <a:pt x="540006" y="311647"/>
                  </a:cubicBezTo>
                  <a:cubicBezTo>
                    <a:pt x="539639" y="333639"/>
                    <a:pt x="524611" y="348667"/>
                    <a:pt x="505551" y="357831"/>
                  </a:cubicBezTo>
                  <a:cubicBezTo>
                    <a:pt x="500053" y="360763"/>
                    <a:pt x="494922" y="363329"/>
                    <a:pt x="490523" y="367727"/>
                  </a:cubicBezTo>
                  <a:lnTo>
                    <a:pt x="490523" y="367727"/>
                  </a:lnTo>
                  <a:cubicBezTo>
                    <a:pt x="483192" y="376524"/>
                    <a:pt x="471830" y="369926"/>
                    <a:pt x="463766" y="375424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67" name="Freeform: Shape 25566">
              <a:extLst>
                <a:ext uri="{FF2B5EF4-FFF2-40B4-BE49-F238E27FC236}">
                  <a16:creationId xmlns:a16="http://schemas.microsoft.com/office/drawing/2014/main" id="{1722E7EE-D37F-4BC0-98E2-CED509F30601}"/>
                </a:ext>
              </a:extLst>
            </p:cNvPr>
            <p:cNvSpPr/>
            <p:nvPr/>
          </p:nvSpPr>
          <p:spPr>
            <a:xfrm>
              <a:off x="11356038" y="4814911"/>
              <a:ext cx="448116" cy="385682"/>
            </a:xfrm>
            <a:custGeom>
              <a:avLst/>
              <a:gdLst>
                <a:gd name="connsiteX0" fmla="*/ 249996 w 448116"/>
                <a:gd name="connsiteY0" fmla="*/ 3665 h 385682"/>
                <a:gd name="connsiteX1" fmla="*/ 317072 w 448116"/>
                <a:gd name="connsiteY1" fmla="*/ 12829 h 385682"/>
                <a:gd name="connsiteX2" fmla="*/ 335399 w 448116"/>
                <a:gd name="connsiteY2" fmla="*/ 7331 h 385682"/>
                <a:gd name="connsiteX3" fmla="*/ 348228 w 448116"/>
                <a:gd name="connsiteY3" fmla="*/ 25658 h 385682"/>
                <a:gd name="connsiteX4" fmla="*/ 345662 w 448116"/>
                <a:gd name="connsiteY4" fmla="*/ 34088 h 385682"/>
                <a:gd name="connsiteX5" fmla="*/ 356659 w 448116"/>
                <a:gd name="connsiteY5" fmla="*/ 47650 h 385682"/>
                <a:gd name="connsiteX6" fmla="*/ 362523 w 448116"/>
                <a:gd name="connsiteY6" fmla="*/ 34455 h 385682"/>
                <a:gd name="connsiteX7" fmla="*/ 367655 w 448116"/>
                <a:gd name="connsiteY7" fmla="*/ 23825 h 385682"/>
                <a:gd name="connsiteX8" fmla="*/ 372053 w 448116"/>
                <a:gd name="connsiteY8" fmla="*/ 57913 h 385682"/>
                <a:gd name="connsiteX9" fmla="*/ 377185 w 448116"/>
                <a:gd name="connsiteY9" fmla="*/ 53881 h 385682"/>
                <a:gd name="connsiteX10" fmla="*/ 382316 w 448116"/>
                <a:gd name="connsiteY10" fmla="*/ 16861 h 385682"/>
                <a:gd name="connsiteX11" fmla="*/ 396611 w 448116"/>
                <a:gd name="connsiteY11" fmla="*/ 1466 h 385682"/>
                <a:gd name="connsiteX12" fmla="*/ 411639 w 448116"/>
                <a:gd name="connsiteY12" fmla="*/ 12462 h 385682"/>
                <a:gd name="connsiteX13" fmla="*/ 429600 w 448116"/>
                <a:gd name="connsiteY13" fmla="*/ 24925 h 385682"/>
                <a:gd name="connsiteX14" fmla="*/ 433998 w 448116"/>
                <a:gd name="connsiteY14" fmla="*/ 16861 h 385682"/>
                <a:gd name="connsiteX15" fmla="*/ 436930 w 448116"/>
                <a:gd name="connsiteY15" fmla="*/ 7331 h 385682"/>
                <a:gd name="connsiteX16" fmla="*/ 445727 w 448116"/>
                <a:gd name="connsiteY16" fmla="*/ 12829 h 385682"/>
                <a:gd name="connsiteX17" fmla="*/ 444994 w 448116"/>
                <a:gd name="connsiteY17" fmla="*/ 24192 h 385682"/>
                <a:gd name="connsiteX18" fmla="*/ 412372 w 448116"/>
                <a:gd name="connsiteY18" fmla="*/ 52415 h 385682"/>
                <a:gd name="connsiteX19" fmla="*/ 413838 w 448116"/>
                <a:gd name="connsiteY19" fmla="*/ 77340 h 385682"/>
                <a:gd name="connsiteX20" fmla="*/ 428500 w 448116"/>
                <a:gd name="connsiteY20" fmla="*/ 88702 h 385682"/>
                <a:gd name="connsiteX21" fmla="*/ 428133 w 448116"/>
                <a:gd name="connsiteY21" fmla="*/ 121691 h 385682"/>
                <a:gd name="connsiteX22" fmla="*/ 422269 w 448116"/>
                <a:gd name="connsiteY22" fmla="*/ 102631 h 385682"/>
                <a:gd name="connsiteX23" fmla="*/ 414938 w 448116"/>
                <a:gd name="connsiteY23" fmla="*/ 95300 h 385682"/>
                <a:gd name="connsiteX24" fmla="*/ 407974 w 448116"/>
                <a:gd name="connsiteY24" fmla="*/ 101898 h 385682"/>
                <a:gd name="connsiteX25" fmla="*/ 377185 w 448116"/>
                <a:gd name="connsiteY25" fmla="*/ 120225 h 385682"/>
                <a:gd name="connsiteX26" fmla="*/ 370954 w 448116"/>
                <a:gd name="connsiteY26" fmla="*/ 115093 h 385682"/>
                <a:gd name="connsiteX27" fmla="*/ 351893 w 448116"/>
                <a:gd name="connsiteY27" fmla="*/ 98965 h 385682"/>
                <a:gd name="connsiteX28" fmla="*/ 341264 w 448116"/>
                <a:gd name="connsiteY28" fmla="*/ 108129 h 385682"/>
                <a:gd name="connsiteX29" fmla="*/ 331001 w 448116"/>
                <a:gd name="connsiteY29" fmla="*/ 116193 h 385682"/>
                <a:gd name="connsiteX30" fmla="*/ 317439 w 448116"/>
                <a:gd name="connsiteY30" fmla="*/ 124623 h 385682"/>
                <a:gd name="connsiteX31" fmla="*/ 314507 w 448116"/>
                <a:gd name="connsiteY31" fmla="*/ 105563 h 385682"/>
                <a:gd name="connsiteX32" fmla="*/ 321837 w 448116"/>
                <a:gd name="connsiteY32" fmla="*/ 86870 h 385682"/>
                <a:gd name="connsiteX33" fmla="*/ 336499 w 448116"/>
                <a:gd name="connsiteY33" fmla="*/ 85404 h 385682"/>
                <a:gd name="connsiteX34" fmla="*/ 305710 w 448116"/>
                <a:gd name="connsiteY34" fmla="*/ 79172 h 385682"/>
                <a:gd name="connsiteX35" fmla="*/ 294347 w 448116"/>
                <a:gd name="connsiteY35" fmla="*/ 74407 h 385682"/>
                <a:gd name="connsiteX36" fmla="*/ 303877 w 448116"/>
                <a:gd name="connsiteY36" fmla="*/ 40686 h 385682"/>
                <a:gd name="connsiteX37" fmla="*/ 275653 w 448116"/>
                <a:gd name="connsiteY37" fmla="*/ 28590 h 385682"/>
                <a:gd name="connsiteX38" fmla="*/ 260259 w 448116"/>
                <a:gd name="connsiteY38" fmla="*/ 57180 h 385682"/>
                <a:gd name="connsiteX39" fmla="*/ 252195 w 448116"/>
                <a:gd name="connsiteY39" fmla="*/ 77340 h 385682"/>
                <a:gd name="connsiteX40" fmla="*/ 228736 w 448116"/>
                <a:gd name="connsiteY40" fmla="*/ 78073 h 385682"/>
                <a:gd name="connsiteX41" fmla="*/ 204545 w 448116"/>
                <a:gd name="connsiteY41" fmla="*/ 116926 h 385682"/>
                <a:gd name="connsiteX42" fmla="*/ 200880 w 448116"/>
                <a:gd name="connsiteY42" fmla="*/ 122424 h 385682"/>
                <a:gd name="connsiteX43" fmla="*/ 196848 w 448116"/>
                <a:gd name="connsiteY43" fmla="*/ 117292 h 385682"/>
                <a:gd name="connsiteX44" fmla="*/ 172289 w 448116"/>
                <a:gd name="connsiteY44" fmla="*/ 92734 h 385682"/>
                <a:gd name="connsiteX45" fmla="*/ 158361 w 448116"/>
                <a:gd name="connsiteY45" fmla="*/ 80272 h 385682"/>
                <a:gd name="connsiteX46" fmla="*/ 136735 w 448116"/>
                <a:gd name="connsiteY46" fmla="*/ 110695 h 385682"/>
                <a:gd name="connsiteX47" fmla="*/ 120608 w 448116"/>
                <a:gd name="connsiteY47" fmla="*/ 160177 h 385682"/>
                <a:gd name="connsiteX48" fmla="*/ 127572 w 448116"/>
                <a:gd name="connsiteY48" fmla="*/ 173739 h 385682"/>
                <a:gd name="connsiteX49" fmla="*/ 152130 w 448116"/>
                <a:gd name="connsiteY49" fmla="*/ 212592 h 385682"/>
                <a:gd name="connsiteX50" fmla="*/ 132703 w 448116"/>
                <a:gd name="connsiteY50" fmla="*/ 241182 h 385682"/>
                <a:gd name="connsiteX51" fmla="*/ 115476 w 448116"/>
                <a:gd name="connsiteY51" fmla="*/ 187668 h 385682"/>
                <a:gd name="connsiteX52" fmla="*/ 119508 w 448116"/>
                <a:gd name="connsiteY52" fmla="*/ 231286 h 385682"/>
                <a:gd name="connsiteX53" fmla="*/ 125006 w 448116"/>
                <a:gd name="connsiteY53" fmla="*/ 244848 h 385682"/>
                <a:gd name="connsiteX54" fmla="*/ 140034 w 448116"/>
                <a:gd name="connsiteY54" fmla="*/ 251812 h 385682"/>
                <a:gd name="connsiteX55" fmla="*/ 140034 w 448116"/>
                <a:gd name="connsiteY55" fmla="*/ 266474 h 385682"/>
                <a:gd name="connsiteX56" fmla="*/ 130138 w 448116"/>
                <a:gd name="connsiteY56" fmla="*/ 273438 h 385682"/>
                <a:gd name="connsiteX57" fmla="*/ 125006 w 448116"/>
                <a:gd name="connsiteY57" fmla="*/ 281868 h 385682"/>
                <a:gd name="connsiteX58" fmla="*/ 109245 w 448116"/>
                <a:gd name="connsiteY58" fmla="*/ 260609 h 385682"/>
                <a:gd name="connsiteX59" fmla="*/ 103747 w 448116"/>
                <a:gd name="connsiteY59" fmla="*/ 281502 h 385682"/>
                <a:gd name="connsiteX60" fmla="*/ 88352 w 448116"/>
                <a:gd name="connsiteY60" fmla="*/ 297629 h 385682"/>
                <a:gd name="connsiteX61" fmla="*/ 86519 w 448116"/>
                <a:gd name="connsiteY61" fmla="*/ 344913 h 385682"/>
                <a:gd name="connsiteX62" fmla="*/ 90185 w 448116"/>
                <a:gd name="connsiteY62" fmla="*/ 368371 h 385682"/>
                <a:gd name="connsiteX63" fmla="*/ 73691 w 448116"/>
                <a:gd name="connsiteY63" fmla="*/ 385599 h 385682"/>
                <a:gd name="connsiteX64" fmla="*/ 60862 w 448116"/>
                <a:gd name="connsiteY64" fmla="*/ 367272 h 385682"/>
                <a:gd name="connsiteX65" fmla="*/ 61228 w 448116"/>
                <a:gd name="connsiteY65" fmla="*/ 354076 h 385682"/>
                <a:gd name="connsiteX66" fmla="*/ 50599 w 448116"/>
                <a:gd name="connsiteY66" fmla="*/ 292498 h 385682"/>
                <a:gd name="connsiteX67" fmla="*/ 57563 w 448116"/>
                <a:gd name="connsiteY67" fmla="*/ 270872 h 385682"/>
                <a:gd name="connsiteX68" fmla="*/ 72591 w 448116"/>
                <a:gd name="connsiteY68" fmla="*/ 218457 h 385682"/>
                <a:gd name="connsiteX69" fmla="*/ 53898 w 448116"/>
                <a:gd name="connsiteY69" fmla="*/ 217724 h 385682"/>
                <a:gd name="connsiteX70" fmla="*/ 27873 w 448116"/>
                <a:gd name="connsiteY70" fmla="*/ 213692 h 385682"/>
                <a:gd name="connsiteX71" fmla="*/ 12479 w 448116"/>
                <a:gd name="connsiteY71" fmla="*/ 203796 h 385682"/>
                <a:gd name="connsiteX72" fmla="*/ 16 w 448116"/>
                <a:gd name="connsiteY72" fmla="*/ 189134 h 385682"/>
                <a:gd name="connsiteX73" fmla="*/ 14678 w 448116"/>
                <a:gd name="connsiteY73" fmla="*/ 173739 h 385682"/>
                <a:gd name="connsiteX74" fmla="*/ 30439 w 448116"/>
                <a:gd name="connsiteY74" fmla="*/ 180704 h 385682"/>
                <a:gd name="connsiteX75" fmla="*/ 31905 w 448116"/>
                <a:gd name="connsiteY75" fmla="*/ 182170 h 385682"/>
                <a:gd name="connsiteX76" fmla="*/ 64161 w 448116"/>
                <a:gd name="connsiteY76" fmla="*/ 175572 h 385682"/>
                <a:gd name="connsiteX77" fmla="*/ 63794 w 448116"/>
                <a:gd name="connsiteY77" fmla="*/ 159811 h 385682"/>
                <a:gd name="connsiteX78" fmla="*/ 51332 w 448116"/>
                <a:gd name="connsiteY78" fmla="*/ 163476 h 385682"/>
                <a:gd name="connsiteX79" fmla="*/ 28606 w 448116"/>
                <a:gd name="connsiteY79" fmla="*/ 153580 h 385682"/>
                <a:gd name="connsiteX80" fmla="*/ 36304 w 448116"/>
                <a:gd name="connsiteY80" fmla="*/ 109962 h 385682"/>
                <a:gd name="connsiteX81" fmla="*/ 16144 w 448116"/>
                <a:gd name="connsiteY81" fmla="*/ 104097 h 385682"/>
                <a:gd name="connsiteX82" fmla="*/ 20543 w 448116"/>
                <a:gd name="connsiteY82" fmla="*/ 71842 h 385682"/>
                <a:gd name="connsiteX83" fmla="*/ 39969 w 448116"/>
                <a:gd name="connsiteY83" fmla="*/ 72208 h 385682"/>
                <a:gd name="connsiteX84" fmla="*/ 59396 w 448116"/>
                <a:gd name="connsiteY84" fmla="*/ 99699 h 385682"/>
                <a:gd name="connsiteX85" fmla="*/ 53898 w 448116"/>
                <a:gd name="connsiteY85" fmla="*/ 130121 h 385682"/>
                <a:gd name="connsiteX86" fmla="*/ 63061 w 448116"/>
                <a:gd name="connsiteY86" fmla="*/ 101898 h 385682"/>
                <a:gd name="connsiteX87" fmla="*/ 63061 w 448116"/>
                <a:gd name="connsiteY87" fmla="*/ 100065 h 385682"/>
                <a:gd name="connsiteX88" fmla="*/ 77723 w 448116"/>
                <a:gd name="connsiteY88" fmla="*/ 38120 h 385682"/>
                <a:gd name="connsiteX89" fmla="*/ 67826 w 448116"/>
                <a:gd name="connsiteY89" fmla="*/ 21626 h 385682"/>
                <a:gd name="connsiteX90" fmla="*/ 42168 w 448116"/>
                <a:gd name="connsiteY90" fmla="*/ 10630 h 385682"/>
                <a:gd name="connsiteX91" fmla="*/ 84320 w 448116"/>
                <a:gd name="connsiteY91" fmla="*/ 7331 h 385682"/>
                <a:gd name="connsiteX92" fmla="*/ 177055 w 448116"/>
                <a:gd name="connsiteY92" fmla="*/ 1833 h 385682"/>
                <a:gd name="connsiteX93" fmla="*/ 197214 w 448116"/>
                <a:gd name="connsiteY93" fmla="*/ 0 h 385682"/>
                <a:gd name="connsiteX94" fmla="*/ 237900 w 448116"/>
                <a:gd name="connsiteY94" fmla="*/ 367 h 385682"/>
                <a:gd name="connsiteX95" fmla="*/ 249996 w 448116"/>
                <a:gd name="connsiteY95" fmla="*/ 3665 h 38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448116" h="385682">
                  <a:moveTo>
                    <a:pt x="249996" y="3665"/>
                  </a:moveTo>
                  <a:cubicBezTo>
                    <a:pt x="271988" y="7697"/>
                    <a:pt x="295813" y="-1833"/>
                    <a:pt x="317072" y="12829"/>
                  </a:cubicBezTo>
                  <a:cubicBezTo>
                    <a:pt x="320005" y="15028"/>
                    <a:pt x="327702" y="6231"/>
                    <a:pt x="335399" y="7331"/>
                  </a:cubicBezTo>
                  <a:cubicBezTo>
                    <a:pt x="346395" y="9163"/>
                    <a:pt x="359224" y="8430"/>
                    <a:pt x="348228" y="25658"/>
                  </a:cubicBezTo>
                  <a:cubicBezTo>
                    <a:pt x="346762" y="28223"/>
                    <a:pt x="344929" y="32988"/>
                    <a:pt x="345662" y="34088"/>
                  </a:cubicBezTo>
                  <a:cubicBezTo>
                    <a:pt x="350061" y="38487"/>
                    <a:pt x="350061" y="47650"/>
                    <a:pt x="356659" y="47650"/>
                  </a:cubicBezTo>
                  <a:cubicBezTo>
                    <a:pt x="365089" y="47650"/>
                    <a:pt x="361423" y="39220"/>
                    <a:pt x="362523" y="34455"/>
                  </a:cubicBezTo>
                  <a:cubicBezTo>
                    <a:pt x="363256" y="31156"/>
                    <a:pt x="361423" y="26757"/>
                    <a:pt x="367655" y="23825"/>
                  </a:cubicBezTo>
                  <a:cubicBezTo>
                    <a:pt x="364356" y="36654"/>
                    <a:pt x="368388" y="47284"/>
                    <a:pt x="372053" y="57913"/>
                  </a:cubicBezTo>
                  <a:cubicBezTo>
                    <a:pt x="376452" y="58646"/>
                    <a:pt x="377918" y="55714"/>
                    <a:pt x="377185" y="53881"/>
                  </a:cubicBezTo>
                  <a:cubicBezTo>
                    <a:pt x="372420" y="40686"/>
                    <a:pt x="384149" y="30056"/>
                    <a:pt x="382316" y="16861"/>
                  </a:cubicBezTo>
                  <a:cubicBezTo>
                    <a:pt x="381217" y="9897"/>
                    <a:pt x="389280" y="3299"/>
                    <a:pt x="396611" y="1466"/>
                  </a:cubicBezTo>
                  <a:cubicBezTo>
                    <a:pt x="404675" y="-367"/>
                    <a:pt x="407607" y="6964"/>
                    <a:pt x="411639" y="12462"/>
                  </a:cubicBezTo>
                  <a:cubicBezTo>
                    <a:pt x="415671" y="18327"/>
                    <a:pt x="428133" y="13195"/>
                    <a:pt x="429600" y="24925"/>
                  </a:cubicBezTo>
                  <a:cubicBezTo>
                    <a:pt x="429600" y="25658"/>
                    <a:pt x="433265" y="20526"/>
                    <a:pt x="433998" y="16861"/>
                  </a:cubicBezTo>
                  <a:cubicBezTo>
                    <a:pt x="434731" y="13562"/>
                    <a:pt x="432165" y="8430"/>
                    <a:pt x="436930" y="7331"/>
                  </a:cubicBezTo>
                  <a:cubicBezTo>
                    <a:pt x="440962" y="6231"/>
                    <a:pt x="443528" y="9530"/>
                    <a:pt x="445727" y="12829"/>
                  </a:cubicBezTo>
                  <a:cubicBezTo>
                    <a:pt x="448293" y="16861"/>
                    <a:pt x="449759" y="22359"/>
                    <a:pt x="444994" y="24192"/>
                  </a:cubicBezTo>
                  <a:cubicBezTo>
                    <a:pt x="430333" y="29323"/>
                    <a:pt x="428133" y="46917"/>
                    <a:pt x="412372" y="52415"/>
                  </a:cubicBezTo>
                  <a:cubicBezTo>
                    <a:pt x="399543" y="56814"/>
                    <a:pt x="408340" y="69642"/>
                    <a:pt x="413838" y="77340"/>
                  </a:cubicBezTo>
                  <a:cubicBezTo>
                    <a:pt x="417137" y="82105"/>
                    <a:pt x="423735" y="84670"/>
                    <a:pt x="428500" y="88702"/>
                  </a:cubicBezTo>
                  <a:cubicBezTo>
                    <a:pt x="448293" y="105197"/>
                    <a:pt x="448293" y="105197"/>
                    <a:pt x="428133" y="121691"/>
                  </a:cubicBezTo>
                  <a:cubicBezTo>
                    <a:pt x="422269" y="116559"/>
                    <a:pt x="423002" y="109229"/>
                    <a:pt x="422269" y="102631"/>
                  </a:cubicBezTo>
                  <a:cubicBezTo>
                    <a:pt x="421536" y="98599"/>
                    <a:pt x="418970" y="95667"/>
                    <a:pt x="414938" y="95300"/>
                  </a:cubicBezTo>
                  <a:cubicBezTo>
                    <a:pt x="410173" y="94567"/>
                    <a:pt x="408340" y="97866"/>
                    <a:pt x="407974" y="101898"/>
                  </a:cubicBezTo>
                  <a:cubicBezTo>
                    <a:pt x="405408" y="120225"/>
                    <a:pt x="388181" y="115093"/>
                    <a:pt x="377185" y="120225"/>
                  </a:cubicBezTo>
                  <a:cubicBezTo>
                    <a:pt x="374252" y="121691"/>
                    <a:pt x="369854" y="118392"/>
                    <a:pt x="370954" y="115093"/>
                  </a:cubicBezTo>
                  <a:cubicBezTo>
                    <a:pt x="377551" y="94567"/>
                    <a:pt x="358491" y="103730"/>
                    <a:pt x="351893" y="98965"/>
                  </a:cubicBezTo>
                  <a:cubicBezTo>
                    <a:pt x="341630" y="91635"/>
                    <a:pt x="345296" y="105563"/>
                    <a:pt x="341264" y="108129"/>
                  </a:cubicBezTo>
                  <a:cubicBezTo>
                    <a:pt x="337598" y="110695"/>
                    <a:pt x="334666" y="114360"/>
                    <a:pt x="331001" y="116193"/>
                  </a:cubicBezTo>
                  <a:cubicBezTo>
                    <a:pt x="326236" y="118759"/>
                    <a:pt x="325869" y="130488"/>
                    <a:pt x="317439" y="124623"/>
                  </a:cubicBezTo>
                  <a:cubicBezTo>
                    <a:pt x="311208" y="120225"/>
                    <a:pt x="312674" y="111794"/>
                    <a:pt x="314507" y="105563"/>
                  </a:cubicBezTo>
                  <a:cubicBezTo>
                    <a:pt x="316339" y="99332"/>
                    <a:pt x="320371" y="93834"/>
                    <a:pt x="321837" y="86870"/>
                  </a:cubicBezTo>
                  <a:cubicBezTo>
                    <a:pt x="324403" y="75507"/>
                    <a:pt x="331367" y="86870"/>
                    <a:pt x="336499" y="85404"/>
                  </a:cubicBezTo>
                  <a:cubicBezTo>
                    <a:pt x="326602" y="72941"/>
                    <a:pt x="317805" y="71109"/>
                    <a:pt x="305710" y="79172"/>
                  </a:cubicBezTo>
                  <a:cubicBezTo>
                    <a:pt x="299845" y="82838"/>
                    <a:pt x="295447" y="83571"/>
                    <a:pt x="294347" y="74407"/>
                  </a:cubicBezTo>
                  <a:cubicBezTo>
                    <a:pt x="292881" y="61945"/>
                    <a:pt x="289582" y="49483"/>
                    <a:pt x="303877" y="40686"/>
                  </a:cubicBezTo>
                  <a:cubicBezTo>
                    <a:pt x="292881" y="41419"/>
                    <a:pt x="284084" y="38120"/>
                    <a:pt x="275653" y="28590"/>
                  </a:cubicBezTo>
                  <a:cubicBezTo>
                    <a:pt x="289582" y="50582"/>
                    <a:pt x="262091" y="45084"/>
                    <a:pt x="260259" y="57180"/>
                  </a:cubicBezTo>
                  <a:cubicBezTo>
                    <a:pt x="259526" y="61945"/>
                    <a:pt x="253294" y="68909"/>
                    <a:pt x="252195" y="77340"/>
                  </a:cubicBezTo>
                  <a:cubicBezTo>
                    <a:pt x="243031" y="65977"/>
                    <a:pt x="236800" y="65977"/>
                    <a:pt x="228736" y="78073"/>
                  </a:cubicBezTo>
                  <a:cubicBezTo>
                    <a:pt x="220306" y="90902"/>
                    <a:pt x="217740" y="107396"/>
                    <a:pt x="204545" y="116926"/>
                  </a:cubicBezTo>
                  <a:cubicBezTo>
                    <a:pt x="206011" y="120225"/>
                    <a:pt x="203812" y="121691"/>
                    <a:pt x="200880" y="122424"/>
                  </a:cubicBezTo>
                  <a:cubicBezTo>
                    <a:pt x="197947" y="122057"/>
                    <a:pt x="196115" y="120591"/>
                    <a:pt x="196848" y="117292"/>
                  </a:cubicBezTo>
                  <a:cubicBezTo>
                    <a:pt x="193549" y="104464"/>
                    <a:pt x="181820" y="98599"/>
                    <a:pt x="172289" y="92734"/>
                  </a:cubicBezTo>
                  <a:cubicBezTo>
                    <a:pt x="166058" y="89069"/>
                    <a:pt x="164226" y="75140"/>
                    <a:pt x="158361" y="80272"/>
                  </a:cubicBezTo>
                  <a:cubicBezTo>
                    <a:pt x="149564" y="87969"/>
                    <a:pt x="141134" y="97866"/>
                    <a:pt x="136735" y="110695"/>
                  </a:cubicBezTo>
                  <a:cubicBezTo>
                    <a:pt x="131237" y="127189"/>
                    <a:pt x="135269" y="146249"/>
                    <a:pt x="120608" y="160177"/>
                  </a:cubicBezTo>
                  <a:cubicBezTo>
                    <a:pt x="113277" y="167142"/>
                    <a:pt x="123540" y="170440"/>
                    <a:pt x="127572" y="173739"/>
                  </a:cubicBezTo>
                  <a:cubicBezTo>
                    <a:pt x="140401" y="183636"/>
                    <a:pt x="150664" y="193899"/>
                    <a:pt x="152130" y="212592"/>
                  </a:cubicBezTo>
                  <a:cubicBezTo>
                    <a:pt x="153229" y="229087"/>
                    <a:pt x="142966" y="234218"/>
                    <a:pt x="132703" y="241182"/>
                  </a:cubicBezTo>
                  <a:cubicBezTo>
                    <a:pt x="129771" y="222489"/>
                    <a:pt x="108878" y="209294"/>
                    <a:pt x="115476" y="187668"/>
                  </a:cubicBezTo>
                  <a:cubicBezTo>
                    <a:pt x="94950" y="204529"/>
                    <a:pt x="96416" y="222122"/>
                    <a:pt x="119508" y="231286"/>
                  </a:cubicBezTo>
                  <a:cubicBezTo>
                    <a:pt x="126839" y="234218"/>
                    <a:pt x="129771" y="237517"/>
                    <a:pt x="125006" y="244848"/>
                  </a:cubicBezTo>
                  <a:cubicBezTo>
                    <a:pt x="125006" y="255844"/>
                    <a:pt x="125006" y="255844"/>
                    <a:pt x="140034" y="251812"/>
                  </a:cubicBezTo>
                  <a:cubicBezTo>
                    <a:pt x="140034" y="256944"/>
                    <a:pt x="140034" y="261709"/>
                    <a:pt x="140034" y="266474"/>
                  </a:cubicBezTo>
                  <a:cubicBezTo>
                    <a:pt x="139668" y="272705"/>
                    <a:pt x="141500" y="279669"/>
                    <a:pt x="130138" y="273438"/>
                  </a:cubicBezTo>
                  <a:cubicBezTo>
                    <a:pt x="124273" y="270139"/>
                    <a:pt x="126106" y="278569"/>
                    <a:pt x="125006" y="281868"/>
                  </a:cubicBezTo>
                  <a:cubicBezTo>
                    <a:pt x="109245" y="283701"/>
                    <a:pt x="108145" y="282235"/>
                    <a:pt x="109245" y="260609"/>
                  </a:cubicBezTo>
                  <a:cubicBezTo>
                    <a:pt x="106313" y="267207"/>
                    <a:pt x="106679" y="274904"/>
                    <a:pt x="103747" y="281502"/>
                  </a:cubicBezTo>
                  <a:cubicBezTo>
                    <a:pt x="100448" y="288833"/>
                    <a:pt x="91284" y="291032"/>
                    <a:pt x="88352" y="297629"/>
                  </a:cubicBezTo>
                  <a:cubicBezTo>
                    <a:pt x="81755" y="312658"/>
                    <a:pt x="79555" y="328785"/>
                    <a:pt x="86519" y="344913"/>
                  </a:cubicBezTo>
                  <a:cubicBezTo>
                    <a:pt x="89818" y="352610"/>
                    <a:pt x="92751" y="359941"/>
                    <a:pt x="90185" y="368371"/>
                  </a:cubicBezTo>
                  <a:cubicBezTo>
                    <a:pt x="87619" y="376802"/>
                    <a:pt x="85053" y="386698"/>
                    <a:pt x="73691" y="385599"/>
                  </a:cubicBezTo>
                  <a:cubicBezTo>
                    <a:pt x="63428" y="384866"/>
                    <a:pt x="61961" y="375702"/>
                    <a:pt x="60862" y="367272"/>
                  </a:cubicBezTo>
                  <a:cubicBezTo>
                    <a:pt x="60129" y="362873"/>
                    <a:pt x="60495" y="358475"/>
                    <a:pt x="61228" y="354076"/>
                  </a:cubicBezTo>
                  <a:cubicBezTo>
                    <a:pt x="64161" y="332451"/>
                    <a:pt x="62328" y="311924"/>
                    <a:pt x="50599" y="292498"/>
                  </a:cubicBezTo>
                  <a:cubicBezTo>
                    <a:pt x="44734" y="282968"/>
                    <a:pt x="48400" y="276004"/>
                    <a:pt x="57563" y="270872"/>
                  </a:cubicBezTo>
                  <a:cubicBezTo>
                    <a:pt x="85420" y="255844"/>
                    <a:pt x="87986" y="247414"/>
                    <a:pt x="72591" y="218457"/>
                  </a:cubicBezTo>
                  <a:cubicBezTo>
                    <a:pt x="66726" y="207461"/>
                    <a:pt x="58663" y="214059"/>
                    <a:pt x="53898" y="217724"/>
                  </a:cubicBezTo>
                  <a:cubicBezTo>
                    <a:pt x="42901" y="225788"/>
                    <a:pt x="35204" y="225421"/>
                    <a:pt x="27873" y="213692"/>
                  </a:cubicBezTo>
                  <a:cubicBezTo>
                    <a:pt x="24574" y="208194"/>
                    <a:pt x="18343" y="205995"/>
                    <a:pt x="12479" y="203796"/>
                  </a:cubicBezTo>
                  <a:cubicBezTo>
                    <a:pt x="5514" y="201230"/>
                    <a:pt x="-350" y="197198"/>
                    <a:pt x="16" y="189134"/>
                  </a:cubicBezTo>
                  <a:cubicBezTo>
                    <a:pt x="16" y="179970"/>
                    <a:pt x="8447" y="177405"/>
                    <a:pt x="14678" y="173739"/>
                  </a:cubicBezTo>
                  <a:cubicBezTo>
                    <a:pt x="22009" y="169707"/>
                    <a:pt x="25674" y="177038"/>
                    <a:pt x="30439" y="180704"/>
                  </a:cubicBezTo>
                  <a:cubicBezTo>
                    <a:pt x="32272" y="182170"/>
                    <a:pt x="30073" y="180337"/>
                    <a:pt x="31905" y="182170"/>
                  </a:cubicBezTo>
                  <a:cubicBezTo>
                    <a:pt x="49866" y="201230"/>
                    <a:pt x="53898" y="200497"/>
                    <a:pt x="64161" y="175572"/>
                  </a:cubicBezTo>
                  <a:cubicBezTo>
                    <a:pt x="66360" y="170074"/>
                    <a:pt x="68193" y="164576"/>
                    <a:pt x="63794" y="159811"/>
                  </a:cubicBezTo>
                  <a:cubicBezTo>
                    <a:pt x="58296" y="153946"/>
                    <a:pt x="55364" y="161277"/>
                    <a:pt x="51332" y="163476"/>
                  </a:cubicBezTo>
                  <a:cubicBezTo>
                    <a:pt x="39236" y="170807"/>
                    <a:pt x="30806" y="167508"/>
                    <a:pt x="28606" y="153580"/>
                  </a:cubicBezTo>
                  <a:cubicBezTo>
                    <a:pt x="26407" y="138552"/>
                    <a:pt x="22009" y="122790"/>
                    <a:pt x="36304" y="109962"/>
                  </a:cubicBezTo>
                  <a:cubicBezTo>
                    <a:pt x="29340" y="104830"/>
                    <a:pt x="17977" y="114727"/>
                    <a:pt x="16144" y="104097"/>
                  </a:cubicBezTo>
                  <a:cubicBezTo>
                    <a:pt x="14311" y="93467"/>
                    <a:pt x="13945" y="81005"/>
                    <a:pt x="20543" y="71842"/>
                  </a:cubicBezTo>
                  <a:cubicBezTo>
                    <a:pt x="25308" y="64877"/>
                    <a:pt x="35204" y="65610"/>
                    <a:pt x="39969" y="72208"/>
                  </a:cubicBezTo>
                  <a:cubicBezTo>
                    <a:pt x="46567" y="81372"/>
                    <a:pt x="53531" y="89802"/>
                    <a:pt x="59396" y="99699"/>
                  </a:cubicBezTo>
                  <a:cubicBezTo>
                    <a:pt x="67093" y="112527"/>
                    <a:pt x="56463" y="120225"/>
                    <a:pt x="53898" y="130121"/>
                  </a:cubicBezTo>
                  <a:cubicBezTo>
                    <a:pt x="58296" y="121324"/>
                    <a:pt x="71125" y="115093"/>
                    <a:pt x="63061" y="101898"/>
                  </a:cubicBezTo>
                  <a:cubicBezTo>
                    <a:pt x="61961" y="100065"/>
                    <a:pt x="61595" y="101898"/>
                    <a:pt x="63061" y="100065"/>
                  </a:cubicBezTo>
                  <a:cubicBezTo>
                    <a:pt x="78089" y="81738"/>
                    <a:pt x="67459" y="57547"/>
                    <a:pt x="77723" y="38120"/>
                  </a:cubicBezTo>
                  <a:cubicBezTo>
                    <a:pt x="83587" y="27490"/>
                    <a:pt x="79922" y="23459"/>
                    <a:pt x="67826" y="21626"/>
                  </a:cubicBezTo>
                  <a:cubicBezTo>
                    <a:pt x="59029" y="20160"/>
                    <a:pt x="46933" y="22725"/>
                    <a:pt x="42168" y="10630"/>
                  </a:cubicBezTo>
                  <a:cubicBezTo>
                    <a:pt x="55730" y="3665"/>
                    <a:pt x="70392" y="9530"/>
                    <a:pt x="84320" y="7331"/>
                  </a:cubicBezTo>
                  <a:cubicBezTo>
                    <a:pt x="115110" y="4398"/>
                    <a:pt x="145899" y="3299"/>
                    <a:pt x="177055" y="1833"/>
                  </a:cubicBezTo>
                  <a:cubicBezTo>
                    <a:pt x="183652" y="1466"/>
                    <a:pt x="190616" y="3299"/>
                    <a:pt x="197214" y="0"/>
                  </a:cubicBezTo>
                  <a:cubicBezTo>
                    <a:pt x="210776" y="6964"/>
                    <a:pt x="224338" y="0"/>
                    <a:pt x="237900" y="367"/>
                  </a:cubicBezTo>
                  <a:cubicBezTo>
                    <a:pt x="241565" y="4032"/>
                    <a:pt x="245597" y="3665"/>
                    <a:pt x="249996" y="3665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68" name="Freeform: Shape 25567">
              <a:extLst>
                <a:ext uri="{FF2B5EF4-FFF2-40B4-BE49-F238E27FC236}">
                  <a16:creationId xmlns:a16="http://schemas.microsoft.com/office/drawing/2014/main" id="{9A164B83-9A7D-4CA0-B2EF-21AC83A546AE}"/>
                </a:ext>
              </a:extLst>
            </p:cNvPr>
            <p:cNvSpPr/>
            <p:nvPr/>
          </p:nvSpPr>
          <p:spPr>
            <a:xfrm>
              <a:off x="12042836" y="5236424"/>
              <a:ext cx="102484" cy="121745"/>
            </a:xfrm>
            <a:custGeom>
              <a:avLst/>
              <a:gdLst>
                <a:gd name="connsiteX0" fmla="*/ 54726 w 102484"/>
                <a:gd name="connsiteY0" fmla="*/ 36660 h 121745"/>
                <a:gd name="connsiteX1" fmla="*/ 52527 w 102484"/>
                <a:gd name="connsiteY1" fmla="*/ 87242 h 121745"/>
                <a:gd name="connsiteX2" fmla="*/ 77818 w 102484"/>
                <a:gd name="connsiteY2" fmla="*/ 105203 h 121745"/>
                <a:gd name="connsiteX3" fmla="*/ 99443 w 102484"/>
                <a:gd name="connsiteY3" fmla="*/ 104103 h 121745"/>
                <a:gd name="connsiteX4" fmla="*/ 99810 w 102484"/>
                <a:gd name="connsiteY4" fmla="*/ 104469 h 121745"/>
                <a:gd name="connsiteX5" fmla="*/ 96145 w 102484"/>
                <a:gd name="connsiteY5" fmla="*/ 119498 h 121745"/>
                <a:gd name="connsiteX6" fmla="*/ 69021 w 102484"/>
                <a:gd name="connsiteY6" fmla="*/ 117298 h 121745"/>
                <a:gd name="connsiteX7" fmla="*/ 45929 w 102484"/>
                <a:gd name="connsiteY7" fmla="*/ 118031 h 121745"/>
                <a:gd name="connsiteX8" fmla="*/ 23204 w 102484"/>
                <a:gd name="connsiteY8" fmla="*/ 111800 h 121745"/>
                <a:gd name="connsiteX9" fmla="*/ 29068 w 102484"/>
                <a:gd name="connsiteY9" fmla="*/ 83210 h 121745"/>
                <a:gd name="connsiteX10" fmla="*/ 40431 w 102484"/>
                <a:gd name="connsiteY10" fmla="*/ 73314 h 121745"/>
                <a:gd name="connsiteX11" fmla="*/ 21371 w 102484"/>
                <a:gd name="connsiteY11" fmla="*/ 54987 h 121745"/>
                <a:gd name="connsiteX12" fmla="*/ 7076 w 102484"/>
                <a:gd name="connsiteY12" fmla="*/ 22731 h 121745"/>
                <a:gd name="connsiteX13" fmla="*/ 10375 w 102484"/>
                <a:gd name="connsiteY13" fmla="*/ 12468 h 121745"/>
                <a:gd name="connsiteX14" fmla="*/ 23570 w 102484"/>
                <a:gd name="connsiteY14" fmla="*/ 739 h 121745"/>
                <a:gd name="connsiteX15" fmla="*/ 27602 w 102484"/>
                <a:gd name="connsiteY15" fmla="*/ 18699 h 121745"/>
                <a:gd name="connsiteX16" fmla="*/ 43363 w 102484"/>
                <a:gd name="connsiteY16" fmla="*/ 54254 h 121745"/>
                <a:gd name="connsiteX17" fmla="*/ 54726 w 102484"/>
                <a:gd name="connsiteY17" fmla="*/ 36660 h 12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484" h="121745">
                  <a:moveTo>
                    <a:pt x="54726" y="36660"/>
                  </a:moveTo>
                  <a:cubicBezTo>
                    <a:pt x="51060" y="53154"/>
                    <a:pt x="56559" y="70015"/>
                    <a:pt x="52527" y="87242"/>
                  </a:cubicBezTo>
                  <a:cubicBezTo>
                    <a:pt x="48495" y="103370"/>
                    <a:pt x="67555" y="102270"/>
                    <a:pt x="77818" y="105203"/>
                  </a:cubicBezTo>
                  <a:cubicBezTo>
                    <a:pt x="84415" y="107035"/>
                    <a:pt x="92113" y="104469"/>
                    <a:pt x="99443" y="104103"/>
                  </a:cubicBezTo>
                  <a:cubicBezTo>
                    <a:pt x="99443" y="104103"/>
                    <a:pt x="99810" y="104469"/>
                    <a:pt x="99810" y="104469"/>
                  </a:cubicBezTo>
                  <a:cubicBezTo>
                    <a:pt x="104575" y="111067"/>
                    <a:pt x="102742" y="115832"/>
                    <a:pt x="96145" y="119498"/>
                  </a:cubicBezTo>
                  <a:cubicBezTo>
                    <a:pt x="86981" y="120597"/>
                    <a:pt x="78551" y="124996"/>
                    <a:pt x="69021" y="117298"/>
                  </a:cubicBezTo>
                  <a:cubicBezTo>
                    <a:pt x="63889" y="112900"/>
                    <a:pt x="52893" y="113633"/>
                    <a:pt x="45929" y="118031"/>
                  </a:cubicBezTo>
                  <a:cubicBezTo>
                    <a:pt x="35666" y="124263"/>
                    <a:pt x="29068" y="117665"/>
                    <a:pt x="23204" y="111800"/>
                  </a:cubicBezTo>
                  <a:cubicBezTo>
                    <a:pt x="11474" y="99704"/>
                    <a:pt x="15506" y="89808"/>
                    <a:pt x="29068" y="83210"/>
                  </a:cubicBezTo>
                  <a:cubicBezTo>
                    <a:pt x="33833" y="80644"/>
                    <a:pt x="38232" y="80644"/>
                    <a:pt x="40431" y="73314"/>
                  </a:cubicBezTo>
                  <a:cubicBezTo>
                    <a:pt x="45929" y="53887"/>
                    <a:pt x="28702" y="57186"/>
                    <a:pt x="21371" y="54987"/>
                  </a:cubicBezTo>
                  <a:cubicBezTo>
                    <a:pt x="-2454" y="48022"/>
                    <a:pt x="-5020" y="43624"/>
                    <a:pt x="7076" y="22731"/>
                  </a:cubicBezTo>
                  <a:cubicBezTo>
                    <a:pt x="8909" y="19799"/>
                    <a:pt x="9275" y="15767"/>
                    <a:pt x="10375" y="12468"/>
                  </a:cubicBezTo>
                  <a:cubicBezTo>
                    <a:pt x="12574" y="5871"/>
                    <a:pt x="14407" y="-2560"/>
                    <a:pt x="23570" y="739"/>
                  </a:cubicBezTo>
                  <a:cubicBezTo>
                    <a:pt x="32367" y="3671"/>
                    <a:pt x="28702" y="12102"/>
                    <a:pt x="27602" y="18699"/>
                  </a:cubicBezTo>
                  <a:cubicBezTo>
                    <a:pt x="24303" y="34461"/>
                    <a:pt x="30534" y="45823"/>
                    <a:pt x="43363" y="54254"/>
                  </a:cubicBezTo>
                  <a:cubicBezTo>
                    <a:pt x="51060" y="49855"/>
                    <a:pt x="43363" y="36660"/>
                    <a:pt x="54726" y="3666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69" name="Freeform: Shape 25568">
              <a:extLst>
                <a:ext uri="{FF2B5EF4-FFF2-40B4-BE49-F238E27FC236}">
                  <a16:creationId xmlns:a16="http://schemas.microsoft.com/office/drawing/2014/main" id="{0BEF3E7A-FA60-41F5-9E93-CA5A9AA8B20B}"/>
                </a:ext>
              </a:extLst>
            </p:cNvPr>
            <p:cNvSpPr/>
            <p:nvPr/>
          </p:nvSpPr>
          <p:spPr>
            <a:xfrm>
              <a:off x="12139347" y="5318168"/>
              <a:ext cx="112527" cy="53990"/>
            </a:xfrm>
            <a:custGeom>
              <a:avLst/>
              <a:gdLst>
                <a:gd name="connsiteX0" fmla="*/ 0 w 112527"/>
                <a:gd name="connsiteY0" fmla="*/ 37753 h 53990"/>
                <a:gd name="connsiteX1" fmla="*/ 3665 w 112527"/>
                <a:gd name="connsiteY1" fmla="*/ 22725 h 53990"/>
                <a:gd name="connsiteX2" fmla="*/ 41419 w 112527"/>
                <a:gd name="connsiteY2" fmla="*/ 9897 h 53990"/>
                <a:gd name="connsiteX3" fmla="*/ 101531 w 112527"/>
                <a:gd name="connsiteY3" fmla="*/ 366 h 53990"/>
                <a:gd name="connsiteX4" fmla="*/ 112527 w 112527"/>
                <a:gd name="connsiteY4" fmla="*/ 0 h 53990"/>
                <a:gd name="connsiteX5" fmla="*/ 92001 w 112527"/>
                <a:gd name="connsiteY5" fmla="*/ 11729 h 53990"/>
                <a:gd name="connsiteX6" fmla="*/ 88702 w 112527"/>
                <a:gd name="connsiteY6" fmla="*/ 12462 h 53990"/>
                <a:gd name="connsiteX7" fmla="*/ 66343 w 112527"/>
                <a:gd name="connsiteY7" fmla="*/ 30789 h 53990"/>
                <a:gd name="connsiteX8" fmla="*/ 41419 w 112527"/>
                <a:gd name="connsiteY8" fmla="*/ 46917 h 53990"/>
                <a:gd name="connsiteX9" fmla="*/ 11363 w 112527"/>
                <a:gd name="connsiteY9" fmla="*/ 44351 h 53990"/>
                <a:gd name="connsiteX10" fmla="*/ 4398 w 112527"/>
                <a:gd name="connsiteY10" fmla="*/ 45451 h 53990"/>
                <a:gd name="connsiteX11" fmla="*/ 0 w 112527"/>
                <a:gd name="connsiteY11" fmla="*/ 37753 h 5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527" h="53990">
                  <a:moveTo>
                    <a:pt x="0" y="37753"/>
                  </a:moveTo>
                  <a:cubicBezTo>
                    <a:pt x="1100" y="32622"/>
                    <a:pt x="2566" y="27857"/>
                    <a:pt x="3665" y="22725"/>
                  </a:cubicBezTo>
                  <a:cubicBezTo>
                    <a:pt x="13562" y="10263"/>
                    <a:pt x="25291" y="8064"/>
                    <a:pt x="41419" y="9897"/>
                  </a:cubicBezTo>
                  <a:cubicBezTo>
                    <a:pt x="61579" y="12096"/>
                    <a:pt x="81005" y="733"/>
                    <a:pt x="101531" y="366"/>
                  </a:cubicBezTo>
                  <a:cubicBezTo>
                    <a:pt x="105197" y="366"/>
                    <a:pt x="108862" y="0"/>
                    <a:pt x="112527" y="0"/>
                  </a:cubicBezTo>
                  <a:cubicBezTo>
                    <a:pt x="106296" y="5132"/>
                    <a:pt x="108862" y="25658"/>
                    <a:pt x="92001" y="11729"/>
                  </a:cubicBezTo>
                  <a:cubicBezTo>
                    <a:pt x="91268" y="11363"/>
                    <a:pt x="88702" y="11729"/>
                    <a:pt x="88702" y="12462"/>
                  </a:cubicBezTo>
                  <a:cubicBezTo>
                    <a:pt x="85770" y="24558"/>
                    <a:pt x="72575" y="24192"/>
                    <a:pt x="66343" y="30789"/>
                  </a:cubicBezTo>
                  <a:cubicBezTo>
                    <a:pt x="59013" y="38487"/>
                    <a:pt x="52782" y="45817"/>
                    <a:pt x="41419" y="46917"/>
                  </a:cubicBezTo>
                  <a:cubicBezTo>
                    <a:pt x="31156" y="48016"/>
                    <a:pt x="19793" y="63778"/>
                    <a:pt x="11363" y="44351"/>
                  </a:cubicBezTo>
                  <a:cubicBezTo>
                    <a:pt x="10996" y="43985"/>
                    <a:pt x="6598" y="45084"/>
                    <a:pt x="4398" y="45451"/>
                  </a:cubicBezTo>
                  <a:cubicBezTo>
                    <a:pt x="3299" y="42152"/>
                    <a:pt x="2932" y="39220"/>
                    <a:pt x="0" y="37753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70" name="Freeform: Shape 25569">
              <a:extLst>
                <a:ext uri="{FF2B5EF4-FFF2-40B4-BE49-F238E27FC236}">
                  <a16:creationId xmlns:a16="http://schemas.microsoft.com/office/drawing/2014/main" id="{3A4F758B-9889-4048-9F4C-F9A3B3C7E711}"/>
                </a:ext>
              </a:extLst>
            </p:cNvPr>
            <p:cNvSpPr/>
            <p:nvPr/>
          </p:nvSpPr>
          <p:spPr>
            <a:xfrm>
              <a:off x="11675846" y="4619462"/>
              <a:ext cx="108770" cy="66383"/>
            </a:xfrm>
            <a:custGeom>
              <a:avLst/>
              <a:gdLst>
                <a:gd name="connsiteX0" fmla="*/ 1663 w 108770"/>
                <a:gd name="connsiteY0" fmla="*/ 15111 h 66383"/>
                <a:gd name="connsiteX1" fmla="*/ 8260 w 108770"/>
                <a:gd name="connsiteY1" fmla="*/ 17677 h 66383"/>
                <a:gd name="connsiteX2" fmla="*/ 58110 w 108770"/>
                <a:gd name="connsiteY2" fmla="*/ 83 h 66383"/>
                <a:gd name="connsiteX3" fmla="*/ 77903 w 108770"/>
                <a:gd name="connsiteY3" fmla="*/ 20243 h 66383"/>
                <a:gd name="connsiteX4" fmla="*/ 103194 w 108770"/>
                <a:gd name="connsiteY4" fmla="*/ 34171 h 66383"/>
                <a:gd name="connsiteX5" fmla="*/ 106859 w 108770"/>
                <a:gd name="connsiteY5" fmla="*/ 45534 h 66383"/>
                <a:gd name="connsiteX6" fmla="*/ 86333 w 108770"/>
                <a:gd name="connsiteY6" fmla="*/ 60196 h 66383"/>
                <a:gd name="connsiteX7" fmla="*/ 65074 w 108770"/>
                <a:gd name="connsiteY7" fmla="*/ 63861 h 66383"/>
                <a:gd name="connsiteX8" fmla="*/ 52611 w 108770"/>
                <a:gd name="connsiteY8" fmla="*/ 64228 h 66383"/>
                <a:gd name="connsiteX9" fmla="*/ 38683 w 108770"/>
                <a:gd name="connsiteY9" fmla="*/ 56164 h 66383"/>
                <a:gd name="connsiteX10" fmla="*/ 26954 w 108770"/>
                <a:gd name="connsiteY10" fmla="*/ 38936 h 66383"/>
                <a:gd name="connsiteX11" fmla="*/ 10093 w 108770"/>
                <a:gd name="connsiteY11" fmla="*/ 29773 h 66383"/>
                <a:gd name="connsiteX12" fmla="*/ 1663 w 108770"/>
                <a:gd name="connsiteY12" fmla="*/ 15111 h 66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770" h="66383">
                  <a:moveTo>
                    <a:pt x="1663" y="15111"/>
                  </a:moveTo>
                  <a:cubicBezTo>
                    <a:pt x="3862" y="15844"/>
                    <a:pt x="7527" y="18044"/>
                    <a:pt x="8260" y="17677"/>
                  </a:cubicBezTo>
                  <a:cubicBezTo>
                    <a:pt x="21822" y="3016"/>
                    <a:pt x="43448" y="11080"/>
                    <a:pt x="58110" y="83"/>
                  </a:cubicBezTo>
                  <a:cubicBezTo>
                    <a:pt x="72405" y="-1383"/>
                    <a:pt x="66540" y="16944"/>
                    <a:pt x="77903" y="20243"/>
                  </a:cubicBezTo>
                  <a:cubicBezTo>
                    <a:pt x="87066" y="22809"/>
                    <a:pt x="94763" y="29406"/>
                    <a:pt x="103194" y="34171"/>
                  </a:cubicBezTo>
                  <a:cubicBezTo>
                    <a:pt x="107226" y="37104"/>
                    <a:pt x="111258" y="39669"/>
                    <a:pt x="106859" y="45534"/>
                  </a:cubicBezTo>
                  <a:cubicBezTo>
                    <a:pt x="104660" y="56530"/>
                    <a:pt x="99162" y="62395"/>
                    <a:pt x="86333" y="60196"/>
                  </a:cubicBezTo>
                  <a:cubicBezTo>
                    <a:pt x="79369" y="59096"/>
                    <a:pt x="71672" y="58730"/>
                    <a:pt x="65074" y="63861"/>
                  </a:cubicBezTo>
                  <a:cubicBezTo>
                    <a:pt x="61042" y="66793"/>
                    <a:pt x="57010" y="61662"/>
                    <a:pt x="52611" y="64228"/>
                  </a:cubicBezTo>
                  <a:cubicBezTo>
                    <a:pt x="43448" y="69726"/>
                    <a:pt x="40149" y="63861"/>
                    <a:pt x="38683" y="56164"/>
                  </a:cubicBezTo>
                  <a:cubicBezTo>
                    <a:pt x="36850" y="48833"/>
                    <a:pt x="35384" y="41502"/>
                    <a:pt x="26954" y="38936"/>
                  </a:cubicBezTo>
                  <a:cubicBezTo>
                    <a:pt x="20723" y="37104"/>
                    <a:pt x="15591" y="33438"/>
                    <a:pt x="10093" y="29773"/>
                  </a:cubicBezTo>
                  <a:cubicBezTo>
                    <a:pt x="5695" y="25374"/>
                    <a:pt x="-3835" y="24641"/>
                    <a:pt x="1663" y="15111"/>
                  </a:cubicBezTo>
                  <a:close/>
                </a:path>
              </a:pathLst>
            </a:custGeom>
            <a:solidFill>
              <a:srgbClr val="8C69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71" name="Freeform: Shape 25570">
              <a:extLst>
                <a:ext uri="{FF2B5EF4-FFF2-40B4-BE49-F238E27FC236}">
                  <a16:creationId xmlns:a16="http://schemas.microsoft.com/office/drawing/2014/main" id="{D7D989D7-1069-4B47-B387-CB365FE129C9}"/>
                </a:ext>
              </a:extLst>
            </p:cNvPr>
            <p:cNvSpPr/>
            <p:nvPr/>
          </p:nvSpPr>
          <p:spPr>
            <a:xfrm>
              <a:off x="11700208" y="4653540"/>
              <a:ext cx="78299" cy="63871"/>
            </a:xfrm>
            <a:custGeom>
              <a:avLst/>
              <a:gdLst>
                <a:gd name="connsiteX0" fmla="*/ 4058 w 78299"/>
                <a:gd name="connsiteY0" fmla="*/ 94 h 63871"/>
                <a:gd name="connsiteX1" fmla="*/ 15421 w 78299"/>
                <a:gd name="connsiteY1" fmla="*/ 7791 h 63871"/>
                <a:gd name="connsiteX2" fmla="*/ 40345 w 78299"/>
                <a:gd name="connsiteY2" fmla="*/ 29417 h 63871"/>
                <a:gd name="connsiteX3" fmla="*/ 26783 w 78299"/>
                <a:gd name="connsiteY3" fmla="*/ 34915 h 63871"/>
                <a:gd name="connsiteX4" fmla="*/ 70035 w 78299"/>
                <a:gd name="connsiteY4" fmla="*/ 52875 h 63871"/>
                <a:gd name="connsiteX5" fmla="*/ 78099 w 78299"/>
                <a:gd name="connsiteY5" fmla="*/ 53242 h 63871"/>
                <a:gd name="connsiteX6" fmla="*/ 70401 w 78299"/>
                <a:gd name="connsiteY6" fmla="*/ 63871 h 63871"/>
                <a:gd name="connsiteX7" fmla="*/ 20919 w 78299"/>
                <a:gd name="connsiteY7" fmla="*/ 40046 h 63871"/>
                <a:gd name="connsiteX8" fmla="*/ 10289 w 78299"/>
                <a:gd name="connsiteY8" fmla="*/ 30150 h 63871"/>
                <a:gd name="connsiteX9" fmla="*/ 4058 w 78299"/>
                <a:gd name="connsiteY9" fmla="*/ 94 h 6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299" h="63871">
                  <a:moveTo>
                    <a:pt x="4058" y="94"/>
                  </a:moveTo>
                  <a:cubicBezTo>
                    <a:pt x="9922" y="-639"/>
                    <a:pt x="12855" y="3026"/>
                    <a:pt x="15421" y="7791"/>
                  </a:cubicBezTo>
                  <a:cubicBezTo>
                    <a:pt x="21652" y="19520"/>
                    <a:pt x="29349" y="26118"/>
                    <a:pt x="40345" y="29417"/>
                  </a:cubicBezTo>
                  <a:cubicBezTo>
                    <a:pt x="39246" y="35281"/>
                    <a:pt x="33381" y="31616"/>
                    <a:pt x="26783" y="34915"/>
                  </a:cubicBezTo>
                  <a:cubicBezTo>
                    <a:pt x="43278" y="41879"/>
                    <a:pt x="56840" y="47377"/>
                    <a:pt x="70035" y="52875"/>
                  </a:cubicBezTo>
                  <a:cubicBezTo>
                    <a:pt x="72967" y="50676"/>
                    <a:pt x="75533" y="51042"/>
                    <a:pt x="78099" y="53242"/>
                  </a:cubicBezTo>
                  <a:cubicBezTo>
                    <a:pt x="79931" y="59839"/>
                    <a:pt x="68569" y="56907"/>
                    <a:pt x="70401" y="63871"/>
                  </a:cubicBezTo>
                  <a:cubicBezTo>
                    <a:pt x="52074" y="59473"/>
                    <a:pt x="34847" y="52875"/>
                    <a:pt x="20919" y="40046"/>
                  </a:cubicBezTo>
                  <a:cubicBezTo>
                    <a:pt x="17253" y="36748"/>
                    <a:pt x="13954" y="33449"/>
                    <a:pt x="10289" y="30150"/>
                  </a:cubicBezTo>
                  <a:cubicBezTo>
                    <a:pt x="6624" y="20253"/>
                    <a:pt x="-6572" y="12923"/>
                    <a:pt x="4058" y="94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72" name="Freeform: Shape 25571">
              <a:extLst>
                <a:ext uri="{FF2B5EF4-FFF2-40B4-BE49-F238E27FC236}">
                  <a16:creationId xmlns:a16="http://schemas.microsoft.com/office/drawing/2014/main" id="{AEBC7A63-A551-40B1-95D8-69AD8C9E0512}"/>
                </a:ext>
              </a:extLst>
            </p:cNvPr>
            <p:cNvSpPr/>
            <p:nvPr/>
          </p:nvSpPr>
          <p:spPr>
            <a:xfrm>
              <a:off x="11778673" y="4630175"/>
              <a:ext cx="37020" cy="39230"/>
            </a:xfrm>
            <a:custGeom>
              <a:avLst/>
              <a:gdLst>
                <a:gd name="connsiteX0" fmla="*/ 3665 w 37020"/>
                <a:gd name="connsiteY0" fmla="*/ 34455 h 39230"/>
                <a:gd name="connsiteX1" fmla="*/ 0 w 37020"/>
                <a:gd name="connsiteY1" fmla="*/ 23092 h 39230"/>
                <a:gd name="connsiteX2" fmla="*/ 3665 w 37020"/>
                <a:gd name="connsiteY2" fmla="*/ 13928 h 39230"/>
                <a:gd name="connsiteX3" fmla="*/ 10630 w 37020"/>
                <a:gd name="connsiteY3" fmla="*/ 0 h 39230"/>
                <a:gd name="connsiteX4" fmla="*/ 30423 w 37020"/>
                <a:gd name="connsiteY4" fmla="*/ 14662 h 39230"/>
                <a:gd name="connsiteX5" fmla="*/ 37020 w 37020"/>
                <a:gd name="connsiteY5" fmla="*/ 19793 h 39230"/>
                <a:gd name="connsiteX6" fmla="*/ 32988 w 37020"/>
                <a:gd name="connsiteY6" fmla="*/ 25658 h 39230"/>
                <a:gd name="connsiteX7" fmla="*/ 13562 w 37020"/>
                <a:gd name="connsiteY7" fmla="*/ 34455 h 39230"/>
                <a:gd name="connsiteX8" fmla="*/ 3665 w 37020"/>
                <a:gd name="connsiteY8" fmla="*/ 34455 h 3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20" h="39230">
                  <a:moveTo>
                    <a:pt x="3665" y="34455"/>
                  </a:moveTo>
                  <a:cubicBezTo>
                    <a:pt x="2566" y="30789"/>
                    <a:pt x="1100" y="27124"/>
                    <a:pt x="0" y="23092"/>
                  </a:cubicBezTo>
                  <a:cubicBezTo>
                    <a:pt x="7331" y="22359"/>
                    <a:pt x="4032" y="17594"/>
                    <a:pt x="3665" y="13928"/>
                  </a:cubicBezTo>
                  <a:cubicBezTo>
                    <a:pt x="2932" y="7697"/>
                    <a:pt x="2932" y="1833"/>
                    <a:pt x="10630" y="0"/>
                  </a:cubicBezTo>
                  <a:cubicBezTo>
                    <a:pt x="10630" y="13562"/>
                    <a:pt x="23458" y="10996"/>
                    <a:pt x="30423" y="14662"/>
                  </a:cubicBezTo>
                  <a:cubicBezTo>
                    <a:pt x="33355" y="16128"/>
                    <a:pt x="37020" y="14662"/>
                    <a:pt x="37020" y="19793"/>
                  </a:cubicBezTo>
                  <a:cubicBezTo>
                    <a:pt x="35554" y="21626"/>
                    <a:pt x="32988" y="23825"/>
                    <a:pt x="32988" y="25658"/>
                  </a:cubicBezTo>
                  <a:cubicBezTo>
                    <a:pt x="32622" y="42518"/>
                    <a:pt x="24192" y="41419"/>
                    <a:pt x="13562" y="34455"/>
                  </a:cubicBezTo>
                  <a:cubicBezTo>
                    <a:pt x="9897" y="31889"/>
                    <a:pt x="6964" y="32988"/>
                    <a:pt x="3665" y="34455"/>
                  </a:cubicBezTo>
                  <a:close/>
                </a:path>
              </a:pathLst>
            </a:custGeom>
            <a:solidFill>
              <a:srgbClr val="AE93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73" name="Freeform: Shape 25572">
              <a:extLst>
                <a:ext uri="{FF2B5EF4-FFF2-40B4-BE49-F238E27FC236}">
                  <a16:creationId xmlns:a16="http://schemas.microsoft.com/office/drawing/2014/main" id="{4B735BBC-494D-4952-8904-AF724887F325}"/>
                </a:ext>
              </a:extLst>
            </p:cNvPr>
            <p:cNvSpPr/>
            <p:nvPr/>
          </p:nvSpPr>
          <p:spPr>
            <a:xfrm>
              <a:off x="11775556" y="4717411"/>
              <a:ext cx="51876" cy="22358"/>
            </a:xfrm>
            <a:custGeom>
              <a:avLst/>
              <a:gdLst>
                <a:gd name="connsiteX0" fmla="*/ 43803 w 51876"/>
                <a:gd name="connsiteY0" fmla="*/ 7697 h 22358"/>
                <a:gd name="connsiteX1" fmla="*/ 45635 w 51876"/>
                <a:gd name="connsiteY1" fmla="*/ 20526 h 22358"/>
                <a:gd name="connsiteX2" fmla="*/ 29141 w 51876"/>
                <a:gd name="connsiteY2" fmla="*/ 22359 h 22358"/>
                <a:gd name="connsiteX3" fmla="*/ 29141 w 51876"/>
                <a:gd name="connsiteY3" fmla="*/ 22359 h 22358"/>
                <a:gd name="connsiteX4" fmla="*/ 10081 w 51876"/>
                <a:gd name="connsiteY4" fmla="*/ 17227 h 22358"/>
                <a:gd name="connsiteX5" fmla="*/ 2750 w 51876"/>
                <a:gd name="connsiteY5" fmla="*/ 0 h 22358"/>
                <a:gd name="connsiteX6" fmla="*/ 30974 w 51876"/>
                <a:gd name="connsiteY6" fmla="*/ 11363 h 22358"/>
                <a:gd name="connsiteX7" fmla="*/ 43803 w 51876"/>
                <a:gd name="connsiteY7" fmla="*/ 7697 h 2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76" h="22358">
                  <a:moveTo>
                    <a:pt x="43803" y="7697"/>
                  </a:moveTo>
                  <a:cubicBezTo>
                    <a:pt x="55898" y="10630"/>
                    <a:pt x="52600" y="16494"/>
                    <a:pt x="45635" y="20526"/>
                  </a:cubicBezTo>
                  <a:cubicBezTo>
                    <a:pt x="41237" y="23092"/>
                    <a:pt x="34639" y="21992"/>
                    <a:pt x="29141" y="22359"/>
                  </a:cubicBezTo>
                  <a:lnTo>
                    <a:pt x="29141" y="22359"/>
                  </a:lnTo>
                  <a:cubicBezTo>
                    <a:pt x="23276" y="18693"/>
                    <a:pt x="16312" y="19060"/>
                    <a:pt x="10081" y="17227"/>
                  </a:cubicBezTo>
                  <a:cubicBezTo>
                    <a:pt x="-549" y="14295"/>
                    <a:pt x="-2381" y="8797"/>
                    <a:pt x="2750" y="0"/>
                  </a:cubicBezTo>
                  <a:cubicBezTo>
                    <a:pt x="13013" y="1833"/>
                    <a:pt x="24010" y="2932"/>
                    <a:pt x="30974" y="11363"/>
                  </a:cubicBezTo>
                  <a:cubicBezTo>
                    <a:pt x="39771" y="22725"/>
                    <a:pt x="40870" y="12829"/>
                    <a:pt x="43803" y="7697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74" name="Freeform: Shape 25573">
              <a:extLst>
                <a:ext uri="{FF2B5EF4-FFF2-40B4-BE49-F238E27FC236}">
                  <a16:creationId xmlns:a16="http://schemas.microsoft.com/office/drawing/2014/main" id="{DFCF0984-E617-4EA6-8949-C297DCBC1F12}"/>
                </a:ext>
              </a:extLst>
            </p:cNvPr>
            <p:cNvSpPr/>
            <p:nvPr/>
          </p:nvSpPr>
          <p:spPr>
            <a:xfrm>
              <a:off x="11768386" y="4687310"/>
              <a:ext cx="21396" cy="19105"/>
            </a:xfrm>
            <a:custGeom>
              <a:avLst/>
              <a:gdLst>
                <a:gd name="connsiteX0" fmla="*/ 10654 w 21396"/>
                <a:gd name="connsiteY0" fmla="*/ 19105 h 19105"/>
                <a:gd name="connsiteX1" fmla="*/ 2590 w 21396"/>
                <a:gd name="connsiteY1" fmla="*/ 18739 h 19105"/>
                <a:gd name="connsiteX2" fmla="*/ 6255 w 21396"/>
                <a:gd name="connsiteY2" fmla="*/ 412 h 19105"/>
                <a:gd name="connsiteX3" fmla="*/ 20550 w 21396"/>
                <a:gd name="connsiteY3" fmla="*/ 6276 h 19105"/>
                <a:gd name="connsiteX4" fmla="*/ 10654 w 21396"/>
                <a:gd name="connsiteY4" fmla="*/ 19105 h 1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6" h="19105">
                  <a:moveTo>
                    <a:pt x="10654" y="19105"/>
                  </a:moveTo>
                  <a:cubicBezTo>
                    <a:pt x="8088" y="19105"/>
                    <a:pt x="5156" y="18739"/>
                    <a:pt x="2590" y="18739"/>
                  </a:cubicBezTo>
                  <a:cubicBezTo>
                    <a:pt x="4056" y="12507"/>
                    <a:pt x="-6207" y="3710"/>
                    <a:pt x="6255" y="412"/>
                  </a:cubicBezTo>
                  <a:cubicBezTo>
                    <a:pt x="11753" y="-1055"/>
                    <a:pt x="18717" y="1511"/>
                    <a:pt x="20550" y="6276"/>
                  </a:cubicBezTo>
                  <a:cubicBezTo>
                    <a:pt x="24215" y="14707"/>
                    <a:pt x="15052" y="15440"/>
                    <a:pt x="10654" y="19105"/>
                  </a:cubicBezTo>
                  <a:close/>
                </a:path>
              </a:pathLst>
            </a:custGeom>
            <a:solidFill>
              <a:srgbClr val="B49A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75" name="Freeform: Shape 25574">
              <a:extLst>
                <a:ext uri="{FF2B5EF4-FFF2-40B4-BE49-F238E27FC236}">
                  <a16:creationId xmlns:a16="http://schemas.microsoft.com/office/drawing/2014/main" id="{F69F2F96-6BFC-49E7-BBC6-2D28FECDFABA}"/>
                </a:ext>
              </a:extLst>
            </p:cNvPr>
            <p:cNvSpPr/>
            <p:nvPr/>
          </p:nvSpPr>
          <p:spPr>
            <a:xfrm>
              <a:off x="11768396" y="4717411"/>
              <a:ext cx="36301" cy="22642"/>
            </a:xfrm>
            <a:custGeom>
              <a:avLst/>
              <a:gdLst>
                <a:gd name="connsiteX0" fmla="*/ 9911 w 36301"/>
                <a:gd name="connsiteY0" fmla="*/ 0 h 22642"/>
                <a:gd name="connsiteX1" fmla="*/ 22007 w 36301"/>
                <a:gd name="connsiteY1" fmla="*/ 15761 h 22642"/>
                <a:gd name="connsiteX2" fmla="*/ 36302 w 36301"/>
                <a:gd name="connsiteY2" fmla="*/ 22359 h 22642"/>
                <a:gd name="connsiteX3" fmla="*/ 9178 w 36301"/>
                <a:gd name="connsiteY3" fmla="*/ 17594 h 22642"/>
                <a:gd name="connsiteX4" fmla="*/ 2214 w 36301"/>
                <a:gd name="connsiteY4" fmla="*/ 0 h 22642"/>
                <a:gd name="connsiteX5" fmla="*/ 9911 w 36301"/>
                <a:gd name="connsiteY5" fmla="*/ 0 h 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01" h="22642">
                  <a:moveTo>
                    <a:pt x="9911" y="0"/>
                  </a:moveTo>
                  <a:cubicBezTo>
                    <a:pt x="9178" y="8797"/>
                    <a:pt x="11744" y="14662"/>
                    <a:pt x="22007" y="15761"/>
                  </a:cubicBezTo>
                  <a:cubicBezTo>
                    <a:pt x="26772" y="16128"/>
                    <a:pt x="33003" y="17227"/>
                    <a:pt x="36302" y="22359"/>
                  </a:cubicBezTo>
                  <a:cubicBezTo>
                    <a:pt x="26772" y="23459"/>
                    <a:pt x="17975" y="21259"/>
                    <a:pt x="9178" y="17594"/>
                  </a:cubicBezTo>
                  <a:cubicBezTo>
                    <a:pt x="1480" y="14295"/>
                    <a:pt x="-2918" y="8797"/>
                    <a:pt x="2214" y="0"/>
                  </a:cubicBezTo>
                  <a:cubicBezTo>
                    <a:pt x="5146" y="0"/>
                    <a:pt x="7345" y="0"/>
                    <a:pt x="9911" y="0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76" name="Freeform: Shape 25575">
              <a:extLst>
                <a:ext uri="{FF2B5EF4-FFF2-40B4-BE49-F238E27FC236}">
                  <a16:creationId xmlns:a16="http://schemas.microsoft.com/office/drawing/2014/main" id="{B71E661C-AED8-474B-AEE8-C71C595924ED}"/>
                </a:ext>
              </a:extLst>
            </p:cNvPr>
            <p:cNvSpPr/>
            <p:nvPr/>
          </p:nvSpPr>
          <p:spPr>
            <a:xfrm>
              <a:off x="11902544" y="4675626"/>
              <a:ext cx="10163" cy="20651"/>
            </a:xfrm>
            <a:custGeom>
              <a:avLst/>
              <a:gdLst>
                <a:gd name="connsiteX0" fmla="*/ 386 w 10163"/>
                <a:gd name="connsiteY0" fmla="*/ 19427 h 20651"/>
                <a:gd name="connsiteX1" fmla="*/ 386 w 10163"/>
                <a:gd name="connsiteY1" fmla="*/ 0 h 20651"/>
                <a:gd name="connsiteX2" fmla="*/ 8816 w 10163"/>
                <a:gd name="connsiteY2" fmla="*/ 13195 h 20651"/>
                <a:gd name="connsiteX3" fmla="*/ 386 w 10163"/>
                <a:gd name="connsiteY3" fmla="*/ 19427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3" h="20651">
                  <a:moveTo>
                    <a:pt x="386" y="19427"/>
                  </a:moveTo>
                  <a:cubicBezTo>
                    <a:pt x="4051" y="12829"/>
                    <a:pt x="-1447" y="6598"/>
                    <a:pt x="386" y="0"/>
                  </a:cubicBezTo>
                  <a:cubicBezTo>
                    <a:pt x="6250" y="2566"/>
                    <a:pt x="6617" y="8430"/>
                    <a:pt x="8816" y="13195"/>
                  </a:cubicBezTo>
                  <a:cubicBezTo>
                    <a:pt x="13947" y="26757"/>
                    <a:pt x="2951" y="17227"/>
                    <a:pt x="386" y="19427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77" name="Freeform: Shape 25576">
              <a:extLst>
                <a:ext uri="{FF2B5EF4-FFF2-40B4-BE49-F238E27FC236}">
                  <a16:creationId xmlns:a16="http://schemas.microsoft.com/office/drawing/2014/main" id="{70A9C067-AF09-4B88-8FFA-34B6584FF328}"/>
                </a:ext>
              </a:extLst>
            </p:cNvPr>
            <p:cNvSpPr/>
            <p:nvPr/>
          </p:nvSpPr>
          <p:spPr>
            <a:xfrm>
              <a:off x="11009675" y="4825540"/>
              <a:ext cx="683355" cy="529078"/>
            </a:xfrm>
            <a:custGeom>
              <a:avLst/>
              <a:gdLst>
                <a:gd name="connsiteX0" fmla="*/ 388897 w 683355"/>
                <a:gd name="connsiteY0" fmla="*/ 0 h 529078"/>
                <a:gd name="connsiteX1" fmla="*/ 416754 w 683355"/>
                <a:gd name="connsiteY1" fmla="*/ 4398 h 529078"/>
                <a:gd name="connsiteX2" fmla="*/ 433982 w 683355"/>
                <a:gd name="connsiteY2" fmla="*/ 16494 h 529078"/>
                <a:gd name="connsiteX3" fmla="*/ 429217 w 683355"/>
                <a:gd name="connsiteY3" fmla="*/ 30789 h 529078"/>
                <a:gd name="connsiteX4" fmla="*/ 424818 w 683355"/>
                <a:gd name="connsiteY4" fmla="*/ 57913 h 529078"/>
                <a:gd name="connsiteX5" fmla="*/ 424452 w 683355"/>
                <a:gd name="connsiteY5" fmla="*/ 71842 h 529078"/>
                <a:gd name="connsiteX6" fmla="*/ 417854 w 683355"/>
                <a:gd name="connsiteY6" fmla="*/ 100065 h 529078"/>
                <a:gd name="connsiteX7" fmla="*/ 404292 w 683355"/>
                <a:gd name="connsiteY7" fmla="*/ 130121 h 529078"/>
                <a:gd name="connsiteX8" fmla="*/ 396228 w 683355"/>
                <a:gd name="connsiteY8" fmla="*/ 127555 h 529078"/>
                <a:gd name="connsiteX9" fmla="*/ 396595 w 683355"/>
                <a:gd name="connsiteY9" fmla="*/ 108862 h 529078"/>
                <a:gd name="connsiteX10" fmla="*/ 398428 w 683355"/>
                <a:gd name="connsiteY10" fmla="*/ 83571 h 529078"/>
                <a:gd name="connsiteX11" fmla="*/ 383766 w 683355"/>
                <a:gd name="connsiteY11" fmla="*/ 62678 h 529078"/>
                <a:gd name="connsiteX12" fmla="*/ 373503 w 683355"/>
                <a:gd name="connsiteY12" fmla="*/ 60112 h 529078"/>
                <a:gd name="connsiteX13" fmla="*/ 367272 w 683355"/>
                <a:gd name="connsiteY13" fmla="*/ 65977 h 529078"/>
                <a:gd name="connsiteX14" fmla="*/ 364706 w 683355"/>
                <a:gd name="connsiteY14" fmla="*/ 90535 h 529078"/>
                <a:gd name="connsiteX15" fmla="*/ 373503 w 683355"/>
                <a:gd name="connsiteY15" fmla="*/ 92368 h 529078"/>
                <a:gd name="connsiteX16" fmla="*/ 387065 w 683355"/>
                <a:gd name="connsiteY16" fmla="*/ 90902 h 529078"/>
                <a:gd name="connsiteX17" fmla="*/ 384866 w 683355"/>
                <a:gd name="connsiteY17" fmla="*/ 105930 h 529078"/>
                <a:gd name="connsiteX18" fmla="*/ 381200 w 683355"/>
                <a:gd name="connsiteY18" fmla="*/ 146615 h 529078"/>
                <a:gd name="connsiteX19" fmla="*/ 396228 w 683355"/>
                <a:gd name="connsiteY19" fmla="*/ 147349 h 529078"/>
                <a:gd name="connsiteX20" fmla="*/ 411623 w 683355"/>
                <a:gd name="connsiteY20" fmla="*/ 140018 h 529078"/>
                <a:gd name="connsiteX21" fmla="*/ 415288 w 683355"/>
                <a:gd name="connsiteY21" fmla="*/ 165675 h 529078"/>
                <a:gd name="connsiteX22" fmla="*/ 409057 w 683355"/>
                <a:gd name="connsiteY22" fmla="*/ 175205 h 529078"/>
                <a:gd name="connsiteX23" fmla="*/ 378634 w 683355"/>
                <a:gd name="connsiteY23" fmla="*/ 178871 h 529078"/>
                <a:gd name="connsiteX24" fmla="*/ 354809 w 683355"/>
                <a:gd name="connsiteY24" fmla="*/ 171174 h 529078"/>
                <a:gd name="connsiteX25" fmla="*/ 355909 w 683355"/>
                <a:gd name="connsiteY25" fmla="*/ 185835 h 529078"/>
                <a:gd name="connsiteX26" fmla="*/ 382666 w 683355"/>
                <a:gd name="connsiteY26" fmla="*/ 205995 h 529078"/>
                <a:gd name="connsiteX27" fmla="*/ 389997 w 683355"/>
                <a:gd name="connsiteY27" fmla="*/ 207827 h 529078"/>
                <a:gd name="connsiteX28" fmla="*/ 420786 w 683355"/>
                <a:gd name="connsiteY28" fmla="*/ 192799 h 529078"/>
                <a:gd name="connsiteX29" fmla="*/ 434715 w 683355"/>
                <a:gd name="connsiteY29" fmla="*/ 233485 h 529078"/>
                <a:gd name="connsiteX30" fmla="*/ 413822 w 683355"/>
                <a:gd name="connsiteY30" fmla="*/ 261709 h 529078"/>
                <a:gd name="connsiteX31" fmla="*/ 405025 w 683355"/>
                <a:gd name="connsiteY31" fmla="*/ 283701 h 529078"/>
                <a:gd name="connsiteX32" fmla="*/ 413822 w 683355"/>
                <a:gd name="connsiteY32" fmla="*/ 336482 h 529078"/>
                <a:gd name="connsiteX33" fmla="*/ 411623 w 683355"/>
                <a:gd name="connsiteY33" fmla="*/ 349311 h 529078"/>
                <a:gd name="connsiteX34" fmla="*/ 418221 w 683355"/>
                <a:gd name="connsiteY34" fmla="*/ 369837 h 529078"/>
                <a:gd name="connsiteX35" fmla="*/ 426651 w 683355"/>
                <a:gd name="connsiteY35" fmla="*/ 368371 h 529078"/>
                <a:gd name="connsiteX36" fmla="*/ 432516 w 683355"/>
                <a:gd name="connsiteY36" fmla="*/ 344180 h 529078"/>
                <a:gd name="connsiteX37" fmla="*/ 425918 w 683355"/>
                <a:gd name="connsiteY37" fmla="*/ 295797 h 529078"/>
                <a:gd name="connsiteX38" fmla="*/ 438380 w 683355"/>
                <a:gd name="connsiteY38" fmla="*/ 276004 h 529078"/>
                <a:gd name="connsiteX39" fmla="*/ 449376 w 683355"/>
                <a:gd name="connsiteY39" fmla="*/ 238617 h 529078"/>
                <a:gd name="connsiteX40" fmla="*/ 459639 w 683355"/>
                <a:gd name="connsiteY40" fmla="*/ 259143 h 529078"/>
                <a:gd name="connsiteX41" fmla="*/ 471369 w 683355"/>
                <a:gd name="connsiteY41" fmla="*/ 270139 h 529078"/>
                <a:gd name="connsiteX42" fmla="*/ 474301 w 683355"/>
                <a:gd name="connsiteY42" fmla="*/ 290299 h 529078"/>
                <a:gd name="connsiteX43" fmla="*/ 471735 w 683355"/>
                <a:gd name="connsiteY43" fmla="*/ 304227 h 529078"/>
                <a:gd name="connsiteX44" fmla="*/ 472102 w 683355"/>
                <a:gd name="connsiteY44" fmla="*/ 329152 h 529078"/>
                <a:gd name="connsiteX45" fmla="*/ 472468 w 683355"/>
                <a:gd name="connsiteY45" fmla="*/ 367272 h 529078"/>
                <a:gd name="connsiteX46" fmla="*/ 486763 w 683355"/>
                <a:gd name="connsiteY46" fmla="*/ 408691 h 529078"/>
                <a:gd name="connsiteX47" fmla="*/ 528915 w 683355"/>
                <a:gd name="connsiteY47" fmla="*/ 442046 h 529078"/>
                <a:gd name="connsiteX48" fmla="*/ 532214 w 683355"/>
                <a:gd name="connsiteY48" fmla="*/ 441313 h 529078"/>
                <a:gd name="connsiteX49" fmla="*/ 576199 w 683355"/>
                <a:gd name="connsiteY49" fmla="*/ 451209 h 529078"/>
                <a:gd name="connsiteX50" fmla="*/ 590494 w 683355"/>
                <a:gd name="connsiteY50" fmla="*/ 449376 h 529078"/>
                <a:gd name="connsiteX51" fmla="*/ 611387 w 683355"/>
                <a:gd name="connsiteY51" fmla="*/ 454141 h 529078"/>
                <a:gd name="connsiteX52" fmla="*/ 637411 w 683355"/>
                <a:gd name="connsiteY52" fmla="*/ 455607 h 529078"/>
                <a:gd name="connsiteX53" fmla="*/ 675164 w 683355"/>
                <a:gd name="connsiteY53" fmla="*/ 425185 h 529078"/>
                <a:gd name="connsiteX54" fmla="*/ 680296 w 683355"/>
                <a:gd name="connsiteY54" fmla="*/ 446078 h 529078"/>
                <a:gd name="connsiteX55" fmla="*/ 678463 w 683355"/>
                <a:gd name="connsiteY55" fmla="*/ 483465 h 529078"/>
                <a:gd name="connsiteX56" fmla="*/ 682128 w 683355"/>
                <a:gd name="connsiteY56" fmla="*/ 508756 h 529078"/>
                <a:gd name="connsiteX57" fmla="*/ 678463 w 683355"/>
                <a:gd name="connsiteY57" fmla="*/ 516086 h 529078"/>
                <a:gd name="connsiteX58" fmla="*/ 623116 w 683355"/>
                <a:gd name="connsiteY58" fmla="*/ 512421 h 529078"/>
                <a:gd name="connsiteX59" fmla="*/ 613952 w 683355"/>
                <a:gd name="connsiteY59" fmla="*/ 509855 h 529078"/>
                <a:gd name="connsiteX60" fmla="*/ 588295 w 683355"/>
                <a:gd name="connsiteY60" fmla="*/ 519385 h 529078"/>
                <a:gd name="connsiteX61" fmla="*/ 542844 w 683355"/>
                <a:gd name="connsiteY61" fmla="*/ 521585 h 529078"/>
                <a:gd name="connsiteX62" fmla="*/ 528549 w 683355"/>
                <a:gd name="connsiteY62" fmla="*/ 525250 h 529078"/>
                <a:gd name="connsiteX63" fmla="*/ 520485 w 683355"/>
                <a:gd name="connsiteY63" fmla="*/ 528915 h 529078"/>
                <a:gd name="connsiteX64" fmla="*/ 446078 w 683355"/>
                <a:gd name="connsiteY64" fmla="*/ 513887 h 529078"/>
                <a:gd name="connsiteX65" fmla="*/ 400627 w 683355"/>
                <a:gd name="connsiteY65" fmla="*/ 506190 h 529078"/>
                <a:gd name="connsiteX66" fmla="*/ 414555 w 683355"/>
                <a:gd name="connsiteY66" fmla="*/ 499226 h 529078"/>
                <a:gd name="connsiteX67" fmla="*/ 442046 w 683355"/>
                <a:gd name="connsiteY67" fmla="*/ 494827 h 529078"/>
                <a:gd name="connsiteX68" fmla="*/ 442412 w 683355"/>
                <a:gd name="connsiteY68" fmla="*/ 484564 h 529078"/>
                <a:gd name="connsiteX69" fmla="*/ 422253 w 683355"/>
                <a:gd name="connsiteY69" fmla="*/ 450843 h 529078"/>
                <a:gd name="connsiteX70" fmla="*/ 400993 w 683355"/>
                <a:gd name="connsiteY70" fmla="*/ 418587 h 529078"/>
                <a:gd name="connsiteX71" fmla="*/ 399161 w 683355"/>
                <a:gd name="connsiteY71" fmla="*/ 402826 h 529078"/>
                <a:gd name="connsiteX72" fmla="*/ 396595 w 683355"/>
                <a:gd name="connsiteY72" fmla="*/ 385232 h 529078"/>
                <a:gd name="connsiteX73" fmla="*/ 367638 w 683355"/>
                <a:gd name="connsiteY73" fmla="*/ 393663 h 529078"/>
                <a:gd name="connsiteX74" fmla="*/ 337216 w 683355"/>
                <a:gd name="connsiteY74" fmla="*/ 402460 h 529078"/>
                <a:gd name="connsiteX75" fmla="*/ 343813 w 683355"/>
                <a:gd name="connsiteY75" fmla="*/ 391097 h 529078"/>
                <a:gd name="connsiteX76" fmla="*/ 344913 w 683355"/>
                <a:gd name="connsiteY76" fmla="*/ 343447 h 529078"/>
                <a:gd name="connsiteX77" fmla="*/ 291765 w 683355"/>
                <a:gd name="connsiteY77" fmla="*/ 305693 h 529078"/>
                <a:gd name="connsiteX78" fmla="*/ 265374 w 683355"/>
                <a:gd name="connsiteY78" fmla="*/ 299462 h 529078"/>
                <a:gd name="connsiteX79" fmla="*/ 267573 w 683355"/>
                <a:gd name="connsiteY79" fmla="*/ 280036 h 529078"/>
                <a:gd name="connsiteX80" fmla="*/ 269406 w 683355"/>
                <a:gd name="connsiteY80" fmla="*/ 247780 h 529078"/>
                <a:gd name="connsiteX81" fmla="*/ 290665 w 683355"/>
                <a:gd name="connsiteY81" fmla="*/ 201963 h 529078"/>
                <a:gd name="connsiteX82" fmla="*/ 273438 w 683355"/>
                <a:gd name="connsiteY82" fmla="*/ 190234 h 529078"/>
                <a:gd name="connsiteX83" fmla="*/ 249613 w 683355"/>
                <a:gd name="connsiteY83" fmla="*/ 200497 h 529078"/>
                <a:gd name="connsiteX84" fmla="*/ 232019 w 683355"/>
                <a:gd name="connsiteY84" fmla="*/ 192066 h 529078"/>
                <a:gd name="connsiteX85" fmla="*/ 251445 w 683355"/>
                <a:gd name="connsiteY85" fmla="*/ 178138 h 529078"/>
                <a:gd name="connsiteX86" fmla="*/ 271605 w 683355"/>
                <a:gd name="connsiteY86" fmla="*/ 164209 h 529078"/>
                <a:gd name="connsiteX87" fmla="*/ 285167 w 683355"/>
                <a:gd name="connsiteY87" fmla="*/ 146982 h 529078"/>
                <a:gd name="connsiteX88" fmla="*/ 291032 w 683355"/>
                <a:gd name="connsiteY88" fmla="*/ 67810 h 529078"/>
                <a:gd name="connsiteX89" fmla="*/ 284801 w 683355"/>
                <a:gd name="connsiteY89" fmla="*/ 56080 h 529078"/>
                <a:gd name="connsiteX90" fmla="*/ 250713 w 683355"/>
                <a:gd name="connsiteY90" fmla="*/ 78806 h 529078"/>
                <a:gd name="connsiteX91" fmla="*/ 229453 w 683355"/>
                <a:gd name="connsiteY91" fmla="*/ 97866 h 529078"/>
                <a:gd name="connsiteX92" fmla="*/ 215891 w 683355"/>
                <a:gd name="connsiteY92" fmla="*/ 105563 h 529078"/>
                <a:gd name="connsiteX93" fmla="*/ 240449 w 683355"/>
                <a:gd name="connsiteY93" fmla="*/ 54981 h 529078"/>
                <a:gd name="connsiteX94" fmla="*/ 240083 w 683355"/>
                <a:gd name="connsiteY94" fmla="*/ 11363 h 529078"/>
                <a:gd name="connsiteX95" fmla="*/ 237884 w 683355"/>
                <a:gd name="connsiteY95" fmla="*/ 8430 h 529078"/>
                <a:gd name="connsiteX96" fmla="*/ 191333 w 683355"/>
                <a:gd name="connsiteY96" fmla="*/ 26757 h 529078"/>
                <a:gd name="connsiteX97" fmla="*/ 190967 w 683355"/>
                <a:gd name="connsiteY97" fmla="*/ 34088 h 529078"/>
                <a:gd name="connsiteX98" fmla="*/ 178504 w 683355"/>
                <a:gd name="connsiteY98" fmla="*/ 56080 h 529078"/>
                <a:gd name="connsiteX99" fmla="*/ 173373 w 683355"/>
                <a:gd name="connsiteY99" fmla="*/ 33355 h 529078"/>
                <a:gd name="connsiteX100" fmla="*/ 142217 w 683355"/>
                <a:gd name="connsiteY100" fmla="*/ 11363 h 529078"/>
                <a:gd name="connsiteX101" fmla="*/ 91268 w 683355"/>
                <a:gd name="connsiteY101" fmla="*/ 11729 h 529078"/>
                <a:gd name="connsiteX102" fmla="*/ 0 w 683355"/>
                <a:gd name="connsiteY102" fmla="*/ 6598 h 529078"/>
                <a:gd name="connsiteX103" fmla="*/ 388897 w 683355"/>
                <a:gd name="connsiteY103" fmla="*/ 0 h 52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3355" h="529078">
                  <a:moveTo>
                    <a:pt x="388897" y="0"/>
                  </a:moveTo>
                  <a:cubicBezTo>
                    <a:pt x="397694" y="4398"/>
                    <a:pt x="407591" y="2566"/>
                    <a:pt x="416754" y="4398"/>
                  </a:cubicBezTo>
                  <a:cubicBezTo>
                    <a:pt x="423719" y="5865"/>
                    <a:pt x="430683" y="9530"/>
                    <a:pt x="433982" y="16494"/>
                  </a:cubicBezTo>
                  <a:cubicBezTo>
                    <a:pt x="436181" y="21259"/>
                    <a:pt x="435448" y="26757"/>
                    <a:pt x="429217" y="30789"/>
                  </a:cubicBezTo>
                  <a:cubicBezTo>
                    <a:pt x="418221" y="37753"/>
                    <a:pt x="424085" y="48750"/>
                    <a:pt x="424818" y="57913"/>
                  </a:cubicBezTo>
                  <a:cubicBezTo>
                    <a:pt x="425185" y="62678"/>
                    <a:pt x="428484" y="67443"/>
                    <a:pt x="424452" y="71842"/>
                  </a:cubicBezTo>
                  <a:cubicBezTo>
                    <a:pt x="417121" y="79905"/>
                    <a:pt x="409424" y="85770"/>
                    <a:pt x="417854" y="100065"/>
                  </a:cubicBezTo>
                  <a:cubicBezTo>
                    <a:pt x="421153" y="105563"/>
                    <a:pt x="409790" y="120225"/>
                    <a:pt x="404292" y="130121"/>
                  </a:cubicBezTo>
                  <a:cubicBezTo>
                    <a:pt x="402826" y="132320"/>
                    <a:pt x="398061" y="130488"/>
                    <a:pt x="396228" y="127555"/>
                  </a:cubicBezTo>
                  <a:cubicBezTo>
                    <a:pt x="391830" y="121324"/>
                    <a:pt x="390730" y="111794"/>
                    <a:pt x="396595" y="108862"/>
                  </a:cubicBezTo>
                  <a:cubicBezTo>
                    <a:pt x="414189" y="100798"/>
                    <a:pt x="400993" y="91268"/>
                    <a:pt x="398428" y="83571"/>
                  </a:cubicBezTo>
                  <a:cubicBezTo>
                    <a:pt x="395862" y="75873"/>
                    <a:pt x="385232" y="72941"/>
                    <a:pt x="383766" y="62678"/>
                  </a:cubicBezTo>
                  <a:cubicBezTo>
                    <a:pt x="383399" y="59379"/>
                    <a:pt x="377535" y="59746"/>
                    <a:pt x="373503" y="60112"/>
                  </a:cubicBezTo>
                  <a:cubicBezTo>
                    <a:pt x="370204" y="60479"/>
                    <a:pt x="366905" y="62678"/>
                    <a:pt x="367272" y="65977"/>
                  </a:cubicBezTo>
                  <a:cubicBezTo>
                    <a:pt x="369104" y="74774"/>
                    <a:pt x="367638" y="82105"/>
                    <a:pt x="364706" y="90535"/>
                  </a:cubicBezTo>
                  <a:cubicBezTo>
                    <a:pt x="362873" y="95300"/>
                    <a:pt x="369471" y="96400"/>
                    <a:pt x="373503" y="92368"/>
                  </a:cubicBezTo>
                  <a:cubicBezTo>
                    <a:pt x="377535" y="88336"/>
                    <a:pt x="382300" y="83571"/>
                    <a:pt x="387065" y="90902"/>
                  </a:cubicBezTo>
                  <a:cubicBezTo>
                    <a:pt x="390364" y="96033"/>
                    <a:pt x="390364" y="102631"/>
                    <a:pt x="384866" y="105930"/>
                  </a:cubicBezTo>
                  <a:cubicBezTo>
                    <a:pt x="366539" y="118025"/>
                    <a:pt x="380101" y="133420"/>
                    <a:pt x="381200" y="146615"/>
                  </a:cubicBezTo>
                  <a:cubicBezTo>
                    <a:pt x="381933" y="156145"/>
                    <a:pt x="390364" y="153946"/>
                    <a:pt x="396228" y="147349"/>
                  </a:cubicBezTo>
                  <a:cubicBezTo>
                    <a:pt x="400260" y="142950"/>
                    <a:pt x="405758" y="133787"/>
                    <a:pt x="411623" y="140018"/>
                  </a:cubicBezTo>
                  <a:cubicBezTo>
                    <a:pt x="417121" y="145882"/>
                    <a:pt x="424818" y="155779"/>
                    <a:pt x="415288" y="165675"/>
                  </a:cubicBezTo>
                  <a:cubicBezTo>
                    <a:pt x="412723" y="168241"/>
                    <a:pt x="410523" y="171540"/>
                    <a:pt x="409057" y="175205"/>
                  </a:cubicBezTo>
                  <a:cubicBezTo>
                    <a:pt x="400993" y="194265"/>
                    <a:pt x="391097" y="195732"/>
                    <a:pt x="378634" y="178871"/>
                  </a:cubicBezTo>
                  <a:cubicBezTo>
                    <a:pt x="372037" y="170074"/>
                    <a:pt x="368738" y="161277"/>
                    <a:pt x="354809" y="171174"/>
                  </a:cubicBezTo>
                  <a:cubicBezTo>
                    <a:pt x="344180" y="178871"/>
                    <a:pt x="350411" y="184002"/>
                    <a:pt x="355909" y="185835"/>
                  </a:cubicBezTo>
                  <a:cubicBezTo>
                    <a:pt x="367638" y="189500"/>
                    <a:pt x="378634" y="192433"/>
                    <a:pt x="382666" y="205995"/>
                  </a:cubicBezTo>
                  <a:cubicBezTo>
                    <a:pt x="383766" y="209294"/>
                    <a:pt x="388897" y="210760"/>
                    <a:pt x="389997" y="207827"/>
                  </a:cubicBezTo>
                  <a:cubicBezTo>
                    <a:pt x="396595" y="194265"/>
                    <a:pt x="411256" y="199397"/>
                    <a:pt x="420786" y="192799"/>
                  </a:cubicBezTo>
                  <a:cubicBezTo>
                    <a:pt x="426284" y="206361"/>
                    <a:pt x="424085" y="221389"/>
                    <a:pt x="434715" y="233485"/>
                  </a:cubicBezTo>
                  <a:cubicBezTo>
                    <a:pt x="440213" y="239716"/>
                    <a:pt x="426651" y="259143"/>
                    <a:pt x="413822" y="261709"/>
                  </a:cubicBezTo>
                  <a:cubicBezTo>
                    <a:pt x="397694" y="265007"/>
                    <a:pt x="393296" y="267207"/>
                    <a:pt x="405025" y="283701"/>
                  </a:cubicBezTo>
                  <a:cubicBezTo>
                    <a:pt x="414922" y="297996"/>
                    <a:pt x="415655" y="317789"/>
                    <a:pt x="413822" y="336482"/>
                  </a:cubicBezTo>
                  <a:cubicBezTo>
                    <a:pt x="413456" y="340881"/>
                    <a:pt x="411989" y="344913"/>
                    <a:pt x="411623" y="349311"/>
                  </a:cubicBezTo>
                  <a:cubicBezTo>
                    <a:pt x="411256" y="357009"/>
                    <a:pt x="411623" y="364706"/>
                    <a:pt x="418221" y="369837"/>
                  </a:cubicBezTo>
                  <a:cubicBezTo>
                    <a:pt x="420786" y="371670"/>
                    <a:pt x="424818" y="370937"/>
                    <a:pt x="426651" y="368371"/>
                  </a:cubicBezTo>
                  <a:cubicBezTo>
                    <a:pt x="431416" y="361041"/>
                    <a:pt x="437281" y="351877"/>
                    <a:pt x="432516" y="344180"/>
                  </a:cubicBezTo>
                  <a:cubicBezTo>
                    <a:pt x="423352" y="328419"/>
                    <a:pt x="423352" y="313024"/>
                    <a:pt x="425918" y="295797"/>
                  </a:cubicBezTo>
                  <a:cubicBezTo>
                    <a:pt x="427384" y="286633"/>
                    <a:pt x="428484" y="280769"/>
                    <a:pt x="438380" y="276004"/>
                  </a:cubicBezTo>
                  <a:cubicBezTo>
                    <a:pt x="453042" y="269039"/>
                    <a:pt x="447544" y="253278"/>
                    <a:pt x="449376" y="238617"/>
                  </a:cubicBezTo>
                  <a:cubicBezTo>
                    <a:pt x="457440" y="244115"/>
                    <a:pt x="474301" y="241182"/>
                    <a:pt x="459639" y="259143"/>
                  </a:cubicBezTo>
                  <a:cubicBezTo>
                    <a:pt x="454141" y="265741"/>
                    <a:pt x="463305" y="270506"/>
                    <a:pt x="471369" y="270139"/>
                  </a:cubicBezTo>
                  <a:cubicBezTo>
                    <a:pt x="480532" y="275637"/>
                    <a:pt x="487130" y="281502"/>
                    <a:pt x="474301" y="290299"/>
                  </a:cubicBezTo>
                  <a:cubicBezTo>
                    <a:pt x="469536" y="293597"/>
                    <a:pt x="471735" y="299462"/>
                    <a:pt x="471735" y="304227"/>
                  </a:cubicBezTo>
                  <a:cubicBezTo>
                    <a:pt x="477233" y="312291"/>
                    <a:pt x="473568" y="321088"/>
                    <a:pt x="472102" y="329152"/>
                  </a:cubicBezTo>
                  <a:cubicBezTo>
                    <a:pt x="469903" y="341981"/>
                    <a:pt x="467337" y="354443"/>
                    <a:pt x="472468" y="367272"/>
                  </a:cubicBezTo>
                  <a:cubicBezTo>
                    <a:pt x="474667" y="381933"/>
                    <a:pt x="484564" y="394029"/>
                    <a:pt x="486763" y="408691"/>
                  </a:cubicBezTo>
                  <a:cubicBezTo>
                    <a:pt x="490062" y="433615"/>
                    <a:pt x="514254" y="431416"/>
                    <a:pt x="528915" y="442046"/>
                  </a:cubicBezTo>
                  <a:cubicBezTo>
                    <a:pt x="529648" y="442412"/>
                    <a:pt x="532214" y="440946"/>
                    <a:pt x="532214" y="441313"/>
                  </a:cubicBezTo>
                  <a:cubicBezTo>
                    <a:pt x="543210" y="461472"/>
                    <a:pt x="560071" y="453042"/>
                    <a:pt x="576199" y="451209"/>
                  </a:cubicBezTo>
                  <a:cubicBezTo>
                    <a:pt x="580964" y="450476"/>
                    <a:pt x="585729" y="451942"/>
                    <a:pt x="590494" y="449376"/>
                  </a:cubicBezTo>
                  <a:cubicBezTo>
                    <a:pt x="598924" y="444978"/>
                    <a:pt x="605155" y="446444"/>
                    <a:pt x="611387" y="454141"/>
                  </a:cubicBezTo>
                  <a:cubicBezTo>
                    <a:pt x="618717" y="462938"/>
                    <a:pt x="627514" y="464038"/>
                    <a:pt x="637411" y="455607"/>
                  </a:cubicBezTo>
                  <a:cubicBezTo>
                    <a:pt x="649873" y="445344"/>
                    <a:pt x="671499" y="447177"/>
                    <a:pt x="675164" y="425185"/>
                  </a:cubicBezTo>
                  <a:cubicBezTo>
                    <a:pt x="685427" y="431416"/>
                    <a:pt x="684694" y="438014"/>
                    <a:pt x="680296" y="446078"/>
                  </a:cubicBezTo>
                  <a:cubicBezTo>
                    <a:pt x="674065" y="457807"/>
                    <a:pt x="668200" y="469536"/>
                    <a:pt x="678463" y="483465"/>
                  </a:cubicBezTo>
                  <a:cubicBezTo>
                    <a:pt x="682861" y="489329"/>
                    <a:pt x="681029" y="500325"/>
                    <a:pt x="682128" y="508756"/>
                  </a:cubicBezTo>
                  <a:cubicBezTo>
                    <a:pt x="682495" y="511688"/>
                    <a:pt x="681395" y="516820"/>
                    <a:pt x="678463" y="516086"/>
                  </a:cubicBezTo>
                  <a:cubicBezTo>
                    <a:pt x="660136" y="513154"/>
                    <a:pt x="640343" y="532581"/>
                    <a:pt x="623116" y="512421"/>
                  </a:cubicBezTo>
                  <a:cubicBezTo>
                    <a:pt x="620916" y="509855"/>
                    <a:pt x="617251" y="505457"/>
                    <a:pt x="613952" y="509855"/>
                  </a:cubicBezTo>
                  <a:cubicBezTo>
                    <a:pt x="606988" y="518286"/>
                    <a:pt x="597091" y="516820"/>
                    <a:pt x="588295" y="519385"/>
                  </a:cubicBezTo>
                  <a:cubicBezTo>
                    <a:pt x="572533" y="524517"/>
                    <a:pt x="558238" y="525983"/>
                    <a:pt x="542844" y="521585"/>
                  </a:cubicBezTo>
                  <a:cubicBezTo>
                    <a:pt x="537712" y="520118"/>
                    <a:pt x="532947" y="522684"/>
                    <a:pt x="528549" y="525250"/>
                  </a:cubicBezTo>
                  <a:cubicBezTo>
                    <a:pt x="526349" y="527816"/>
                    <a:pt x="523417" y="529648"/>
                    <a:pt x="520485" y="528915"/>
                  </a:cubicBezTo>
                  <a:cubicBezTo>
                    <a:pt x="495927" y="523417"/>
                    <a:pt x="469536" y="525250"/>
                    <a:pt x="446078" y="513887"/>
                  </a:cubicBezTo>
                  <a:cubicBezTo>
                    <a:pt x="430316" y="514620"/>
                    <a:pt x="414555" y="516453"/>
                    <a:pt x="400627" y="506190"/>
                  </a:cubicBezTo>
                  <a:cubicBezTo>
                    <a:pt x="401360" y="495927"/>
                    <a:pt x="409057" y="499226"/>
                    <a:pt x="414555" y="499226"/>
                  </a:cubicBezTo>
                  <a:cubicBezTo>
                    <a:pt x="424085" y="498859"/>
                    <a:pt x="433249" y="498859"/>
                    <a:pt x="442046" y="494827"/>
                  </a:cubicBezTo>
                  <a:cubicBezTo>
                    <a:pt x="447910" y="491895"/>
                    <a:pt x="449743" y="486763"/>
                    <a:pt x="442412" y="484564"/>
                  </a:cubicBezTo>
                  <a:cubicBezTo>
                    <a:pt x="424452" y="479433"/>
                    <a:pt x="422986" y="465871"/>
                    <a:pt x="422253" y="450843"/>
                  </a:cubicBezTo>
                  <a:cubicBezTo>
                    <a:pt x="421520" y="436181"/>
                    <a:pt x="420053" y="422619"/>
                    <a:pt x="400993" y="418587"/>
                  </a:cubicBezTo>
                  <a:cubicBezTo>
                    <a:pt x="392563" y="416754"/>
                    <a:pt x="391830" y="407591"/>
                    <a:pt x="399161" y="402826"/>
                  </a:cubicBezTo>
                  <a:cubicBezTo>
                    <a:pt x="413456" y="394029"/>
                    <a:pt x="403926" y="390364"/>
                    <a:pt x="396595" y="385232"/>
                  </a:cubicBezTo>
                  <a:cubicBezTo>
                    <a:pt x="379001" y="373136"/>
                    <a:pt x="376435" y="373503"/>
                    <a:pt x="367638" y="393663"/>
                  </a:cubicBezTo>
                  <a:cubicBezTo>
                    <a:pt x="361774" y="407224"/>
                    <a:pt x="355176" y="409057"/>
                    <a:pt x="337216" y="402460"/>
                  </a:cubicBezTo>
                  <a:cubicBezTo>
                    <a:pt x="333917" y="395495"/>
                    <a:pt x="340514" y="394029"/>
                    <a:pt x="343813" y="391097"/>
                  </a:cubicBezTo>
                  <a:cubicBezTo>
                    <a:pt x="358108" y="376435"/>
                    <a:pt x="359574" y="357009"/>
                    <a:pt x="344913" y="343447"/>
                  </a:cubicBezTo>
                  <a:cubicBezTo>
                    <a:pt x="329152" y="328419"/>
                    <a:pt x="310825" y="316323"/>
                    <a:pt x="291765" y="305693"/>
                  </a:cubicBezTo>
                  <a:cubicBezTo>
                    <a:pt x="283334" y="300928"/>
                    <a:pt x="272705" y="307526"/>
                    <a:pt x="265374" y="299462"/>
                  </a:cubicBezTo>
                  <a:cubicBezTo>
                    <a:pt x="270872" y="293597"/>
                    <a:pt x="277103" y="289932"/>
                    <a:pt x="267573" y="280036"/>
                  </a:cubicBezTo>
                  <a:cubicBezTo>
                    <a:pt x="258410" y="271239"/>
                    <a:pt x="254744" y="258776"/>
                    <a:pt x="269406" y="247780"/>
                  </a:cubicBezTo>
                  <a:cubicBezTo>
                    <a:pt x="284434" y="236784"/>
                    <a:pt x="285167" y="217724"/>
                    <a:pt x="290665" y="201963"/>
                  </a:cubicBezTo>
                  <a:cubicBezTo>
                    <a:pt x="293964" y="192433"/>
                    <a:pt x="283701" y="186935"/>
                    <a:pt x="273438" y="190234"/>
                  </a:cubicBezTo>
                  <a:cubicBezTo>
                    <a:pt x="265007" y="192799"/>
                    <a:pt x="257310" y="196465"/>
                    <a:pt x="249613" y="200497"/>
                  </a:cubicBezTo>
                  <a:cubicBezTo>
                    <a:pt x="240816" y="205262"/>
                    <a:pt x="236051" y="202329"/>
                    <a:pt x="232019" y="192066"/>
                  </a:cubicBezTo>
                  <a:cubicBezTo>
                    <a:pt x="243382" y="193166"/>
                    <a:pt x="250713" y="191333"/>
                    <a:pt x="251445" y="178138"/>
                  </a:cubicBezTo>
                  <a:cubicBezTo>
                    <a:pt x="252179" y="167875"/>
                    <a:pt x="263541" y="166775"/>
                    <a:pt x="271605" y="164209"/>
                  </a:cubicBezTo>
                  <a:cubicBezTo>
                    <a:pt x="280402" y="161277"/>
                    <a:pt x="282601" y="155779"/>
                    <a:pt x="285167" y="146982"/>
                  </a:cubicBezTo>
                  <a:cubicBezTo>
                    <a:pt x="292864" y="120591"/>
                    <a:pt x="287366" y="94200"/>
                    <a:pt x="291032" y="67810"/>
                  </a:cubicBezTo>
                  <a:cubicBezTo>
                    <a:pt x="291765" y="61945"/>
                    <a:pt x="290299" y="57913"/>
                    <a:pt x="284801" y="56080"/>
                  </a:cubicBezTo>
                  <a:cubicBezTo>
                    <a:pt x="271972" y="52048"/>
                    <a:pt x="252545" y="65244"/>
                    <a:pt x="250713" y="78806"/>
                  </a:cubicBezTo>
                  <a:cubicBezTo>
                    <a:pt x="248880" y="90902"/>
                    <a:pt x="247414" y="103730"/>
                    <a:pt x="229453" y="97866"/>
                  </a:cubicBezTo>
                  <a:cubicBezTo>
                    <a:pt x="222855" y="95667"/>
                    <a:pt x="222489" y="106296"/>
                    <a:pt x="215891" y="105563"/>
                  </a:cubicBezTo>
                  <a:cubicBezTo>
                    <a:pt x="219557" y="86503"/>
                    <a:pt x="224322" y="69276"/>
                    <a:pt x="240449" y="54981"/>
                  </a:cubicBezTo>
                  <a:cubicBezTo>
                    <a:pt x="254378" y="42885"/>
                    <a:pt x="243382" y="26024"/>
                    <a:pt x="240083" y="11363"/>
                  </a:cubicBezTo>
                  <a:cubicBezTo>
                    <a:pt x="239716" y="10263"/>
                    <a:pt x="238617" y="9163"/>
                    <a:pt x="237884" y="8430"/>
                  </a:cubicBezTo>
                  <a:cubicBezTo>
                    <a:pt x="231286" y="3665"/>
                    <a:pt x="192799" y="18693"/>
                    <a:pt x="191333" y="26757"/>
                  </a:cubicBezTo>
                  <a:cubicBezTo>
                    <a:pt x="190967" y="29323"/>
                    <a:pt x="191700" y="31889"/>
                    <a:pt x="190967" y="34088"/>
                  </a:cubicBezTo>
                  <a:cubicBezTo>
                    <a:pt x="187668" y="42152"/>
                    <a:pt x="186568" y="56813"/>
                    <a:pt x="178504" y="56080"/>
                  </a:cubicBezTo>
                  <a:cubicBezTo>
                    <a:pt x="168608" y="54981"/>
                    <a:pt x="173006" y="41419"/>
                    <a:pt x="173373" y="33355"/>
                  </a:cubicBezTo>
                  <a:cubicBezTo>
                    <a:pt x="173739" y="16494"/>
                    <a:pt x="159078" y="8430"/>
                    <a:pt x="142217" y="11363"/>
                  </a:cubicBezTo>
                  <a:cubicBezTo>
                    <a:pt x="125723" y="14295"/>
                    <a:pt x="108129" y="10630"/>
                    <a:pt x="91268" y="11729"/>
                  </a:cubicBezTo>
                  <a:cubicBezTo>
                    <a:pt x="79539" y="12462"/>
                    <a:pt x="12096" y="10630"/>
                    <a:pt x="0" y="6598"/>
                  </a:cubicBezTo>
                  <a:cubicBezTo>
                    <a:pt x="129022" y="3299"/>
                    <a:pt x="259143" y="733"/>
                    <a:pt x="388897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78" name="Freeform: Shape 25577">
              <a:extLst>
                <a:ext uri="{FF2B5EF4-FFF2-40B4-BE49-F238E27FC236}">
                  <a16:creationId xmlns:a16="http://schemas.microsoft.com/office/drawing/2014/main" id="{82205D91-9FF7-4D94-9832-8E57A52C2670}"/>
                </a:ext>
              </a:extLst>
            </p:cNvPr>
            <p:cNvSpPr/>
            <p:nvPr/>
          </p:nvSpPr>
          <p:spPr>
            <a:xfrm>
              <a:off x="11441091" y="4814911"/>
              <a:ext cx="112527" cy="7330"/>
            </a:xfrm>
            <a:custGeom>
              <a:avLst/>
              <a:gdLst>
                <a:gd name="connsiteX0" fmla="*/ 112527 w 112527"/>
                <a:gd name="connsiteY0" fmla="*/ 0 h 7330"/>
                <a:gd name="connsiteX1" fmla="*/ 39220 w 112527"/>
                <a:gd name="connsiteY1" fmla="*/ 7331 h 7330"/>
                <a:gd name="connsiteX2" fmla="*/ 0 w 112527"/>
                <a:gd name="connsiteY2" fmla="*/ 7331 h 7330"/>
                <a:gd name="connsiteX3" fmla="*/ 66710 w 112527"/>
                <a:gd name="connsiteY3" fmla="*/ 0 h 7330"/>
                <a:gd name="connsiteX4" fmla="*/ 112527 w 112527"/>
                <a:gd name="connsiteY4" fmla="*/ 0 h 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27" h="7330">
                  <a:moveTo>
                    <a:pt x="112527" y="0"/>
                  </a:moveTo>
                  <a:cubicBezTo>
                    <a:pt x="88336" y="5865"/>
                    <a:pt x="63778" y="6964"/>
                    <a:pt x="39220" y="7331"/>
                  </a:cubicBezTo>
                  <a:cubicBezTo>
                    <a:pt x="26024" y="7331"/>
                    <a:pt x="12829" y="7331"/>
                    <a:pt x="0" y="7331"/>
                  </a:cubicBezTo>
                  <a:cubicBezTo>
                    <a:pt x="21626" y="1100"/>
                    <a:pt x="43985" y="0"/>
                    <a:pt x="66710" y="0"/>
                  </a:cubicBezTo>
                  <a:cubicBezTo>
                    <a:pt x="81371" y="0"/>
                    <a:pt x="97133" y="0"/>
                    <a:pt x="112527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79" name="Freeform: Shape 25578">
              <a:extLst>
                <a:ext uri="{FF2B5EF4-FFF2-40B4-BE49-F238E27FC236}">
                  <a16:creationId xmlns:a16="http://schemas.microsoft.com/office/drawing/2014/main" id="{C002F3C2-6342-4D41-885A-8B09DE5E620F}"/>
                </a:ext>
              </a:extLst>
            </p:cNvPr>
            <p:cNvSpPr/>
            <p:nvPr/>
          </p:nvSpPr>
          <p:spPr>
            <a:xfrm>
              <a:off x="11624220" y="4621472"/>
              <a:ext cx="88154" cy="63526"/>
            </a:xfrm>
            <a:custGeom>
              <a:avLst/>
              <a:gdLst>
                <a:gd name="connsiteX0" fmla="*/ 80045 w 88154"/>
                <a:gd name="connsiteY0" fmla="*/ 32162 h 63526"/>
                <a:gd name="connsiteX1" fmla="*/ 87010 w 88154"/>
                <a:gd name="connsiteY1" fmla="*/ 61851 h 63526"/>
                <a:gd name="connsiteX2" fmla="*/ 75647 w 88154"/>
                <a:gd name="connsiteY2" fmla="*/ 58186 h 63526"/>
                <a:gd name="connsiteX3" fmla="*/ 60985 w 88154"/>
                <a:gd name="connsiteY3" fmla="*/ 39126 h 63526"/>
                <a:gd name="connsiteX4" fmla="*/ 39360 w 88154"/>
                <a:gd name="connsiteY4" fmla="*/ 38393 h 63526"/>
                <a:gd name="connsiteX5" fmla="*/ 8937 w 88154"/>
                <a:gd name="connsiteY5" fmla="*/ 32895 h 63526"/>
                <a:gd name="connsiteX6" fmla="*/ 7104 w 88154"/>
                <a:gd name="connsiteY6" fmla="*/ 32528 h 63526"/>
                <a:gd name="connsiteX7" fmla="*/ 4538 w 88154"/>
                <a:gd name="connsiteY7" fmla="*/ 35094 h 63526"/>
                <a:gd name="connsiteX8" fmla="*/ 5638 w 88154"/>
                <a:gd name="connsiteY8" fmla="*/ 1372 h 63526"/>
                <a:gd name="connsiteX9" fmla="*/ 15535 w 88154"/>
                <a:gd name="connsiteY9" fmla="*/ 639 h 63526"/>
                <a:gd name="connsiteX10" fmla="*/ 42292 w 88154"/>
                <a:gd name="connsiteY10" fmla="*/ 16034 h 63526"/>
                <a:gd name="connsiteX11" fmla="*/ 64651 w 88154"/>
                <a:gd name="connsiteY11" fmla="*/ 23365 h 63526"/>
                <a:gd name="connsiteX12" fmla="*/ 80045 w 88154"/>
                <a:gd name="connsiteY12" fmla="*/ 32162 h 6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54" h="63526">
                  <a:moveTo>
                    <a:pt x="80045" y="32162"/>
                  </a:moveTo>
                  <a:cubicBezTo>
                    <a:pt x="71615" y="44624"/>
                    <a:pt x="93241" y="50122"/>
                    <a:pt x="87010" y="61851"/>
                  </a:cubicBezTo>
                  <a:cubicBezTo>
                    <a:pt x="81878" y="64784"/>
                    <a:pt x="77846" y="64051"/>
                    <a:pt x="75647" y="58186"/>
                  </a:cubicBezTo>
                  <a:cubicBezTo>
                    <a:pt x="72715" y="50122"/>
                    <a:pt x="70515" y="41692"/>
                    <a:pt x="60985" y="39126"/>
                  </a:cubicBezTo>
                  <a:cubicBezTo>
                    <a:pt x="54021" y="31062"/>
                    <a:pt x="48890" y="24098"/>
                    <a:pt x="39360" y="38393"/>
                  </a:cubicBezTo>
                  <a:cubicBezTo>
                    <a:pt x="29096" y="53421"/>
                    <a:pt x="17367" y="50489"/>
                    <a:pt x="8937" y="32895"/>
                  </a:cubicBezTo>
                  <a:cubicBezTo>
                    <a:pt x="8937" y="32528"/>
                    <a:pt x="7471" y="32528"/>
                    <a:pt x="7104" y="32528"/>
                  </a:cubicBezTo>
                  <a:cubicBezTo>
                    <a:pt x="6005" y="33261"/>
                    <a:pt x="5272" y="34361"/>
                    <a:pt x="4538" y="35094"/>
                  </a:cubicBezTo>
                  <a:cubicBezTo>
                    <a:pt x="-7924" y="23731"/>
                    <a:pt x="9670" y="13102"/>
                    <a:pt x="5638" y="1372"/>
                  </a:cubicBezTo>
                  <a:cubicBezTo>
                    <a:pt x="4905" y="-94"/>
                    <a:pt x="11503" y="-460"/>
                    <a:pt x="15535" y="639"/>
                  </a:cubicBezTo>
                  <a:cubicBezTo>
                    <a:pt x="25798" y="3205"/>
                    <a:pt x="34228" y="9803"/>
                    <a:pt x="42292" y="16034"/>
                  </a:cubicBezTo>
                  <a:cubicBezTo>
                    <a:pt x="49989" y="18233"/>
                    <a:pt x="55854" y="25564"/>
                    <a:pt x="64651" y="23365"/>
                  </a:cubicBezTo>
                  <a:cubicBezTo>
                    <a:pt x="69782" y="26664"/>
                    <a:pt x="73448" y="32528"/>
                    <a:pt x="80045" y="32162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80" name="Freeform: Shape 25579">
              <a:extLst>
                <a:ext uri="{FF2B5EF4-FFF2-40B4-BE49-F238E27FC236}">
                  <a16:creationId xmlns:a16="http://schemas.microsoft.com/office/drawing/2014/main" id="{8246CA16-7BB4-4918-9C59-C9EE05A1F4E7}"/>
                </a:ext>
              </a:extLst>
            </p:cNvPr>
            <p:cNvSpPr/>
            <p:nvPr/>
          </p:nvSpPr>
          <p:spPr>
            <a:xfrm>
              <a:off x="11618400" y="4673494"/>
              <a:ext cx="47132" cy="34387"/>
            </a:xfrm>
            <a:custGeom>
              <a:avLst/>
              <a:gdLst>
                <a:gd name="connsiteX0" fmla="*/ 42980 w 47132"/>
                <a:gd name="connsiteY0" fmla="*/ 24124 h 34387"/>
                <a:gd name="connsiteX1" fmla="*/ 27219 w 47132"/>
                <a:gd name="connsiteY1" fmla="*/ 28523 h 34387"/>
                <a:gd name="connsiteX2" fmla="*/ 1195 w 47132"/>
                <a:gd name="connsiteY2" fmla="*/ 34387 h 34387"/>
                <a:gd name="connsiteX3" fmla="*/ 462 w 47132"/>
                <a:gd name="connsiteY3" fmla="*/ 6164 h 34387"/>
                <a:gd name="connsiteX4" fmla="*/ 7060 w 47132"/>
                <a:gd name="connsiteY4" fmla="*/ 666 h 34387"/>
                <a:gd name="connsiteX5" fmla="*/ 34916 w 47132"/>
                <a:gd name="connsiteY5" fmla="*/ 1399 h 34387"/>
                <a:gd name="connsiteX6" fmla="*/ 45913 w 47132"/>
                <a:gd name="connsiteY6" fmla="*/ 12029 h 34387"/>
                <a:gd name="connsiteX7" fmla="*/ 42980 w 47132"/>
                <a:gd name="connsiteY7" fmla="*/ 24124 h 3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32" h="34387">
                  <a:moveTo>
                    <a:pt x="42980" y="24124"/>
                  </a:moveTo>
                  <a:cubicBezTo>
                    <a:pt x="32351" y="8730"/>
                    <a:pt x="33450" y="29989"/>
                    <a:pt x="27219" y="28523"/>
                  </a:cubicBezTo>
                  <a:cubicBezTo>
                    <a:pt x="18789" y="27057"/>
                    <a:pt x="9992" y="29256"/>
                    <a:pt x="1195" y="34387"/>
                  </a:cubicBezTo>
                  <a:cubicBezTo>
                    <a:pt x="-1737" y="24857"/>
                    <a:pt x="7426" y="15327"/>
                    <a:pt x="462" y="6164"/>
                  </a:cubicBezTo>
                  <a:cubicBezTo>
                    <a:pt x="-1737" y="3598"/>
                    <a:pt x="4494" y="-1900"/>
                    <a:pt x="7060" y="666"/>
                  </a:cubicBezTo>
                  <a:cubicBezTo>
                    <a:pt x="16589" y="10562"/>
                    <a:pt x="26120" y="3598"/>
                    <a:pt x="34916" y="1399"/>
                  </a:cubicBezTo>
                  <a:cubicBezTo>
                    <a:pt x="45913" y="-1167"/>
                    <a:pt x="49211" y="1399"/>
                    <a:pt x="45913" y="12029"/>
                  </a:cubicBezTo>
                  <a:cubicBezTo>
                    <a:pt x="45180" y="16427"/>
                    <a:pt x="44080" y="20459"/>
                    <a:pt x="42980" y="24124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81" name="Freeform: Shape 25580">
              <a:extLst>
                <a:ext uri="{FF2B5EF4-FFF2-40B4-BE49-F238E27FC236}">
                  <a16:creationId xmlns:a16="http://schemas.microsoft.com/office/drawing/2014/main" id="{CE7EAB46-38E1-40A1-96D9-D0FA28087743}"/>
                </a:ext>
              </a:extLst>
            </p:cNvPr>
            <p:cNvSpPr/>
            <p:nvPr/>
          </p:nvSpPr>
          <p:spPr>
            <a:xfrm>
              <a:off x="11683404" y="4658625"/>
              <a:ext cx="16891" cy="21399"/>
            </a:xfrm>
            <a:custGeom>
              <a:avLst/>
              <a:gdLst>
                <a:gd name="connsiteX0" fmla="*/ 1436 w 16891"/>
                <a:gd name="connsiteY0" fmla="*/ 2340 h 21399"/>
                <a:gd name="connsiteX1" fmla="*/ 16097 w 16891"/>
                <a:gd name="connsiteY1" fmla="*/ 21400 h 21399"/>
                <a:gd name="connsiteX2" fmla="*/ 1436 w 16891"/>
                <a:gd name="connsiteY2" fmla="*/ 2340 h 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91" h="21399">
                  <a:moveTo>
                    <a:pt x="1436" y="2340"/>
                  </a:moveTo>
                  <a:cubicBezTo>
                    <a:pt x="25994" y="-6824"/>
                    <a:pt x="13165" y="13336"/>
                    <a:pt x="16097" y="21400"/>
                  </a:cubicBezTo>
                  <a:cubicBezTo>
                    <a:pt x="10966" y="15169"/>
                    <a:pt x="-4796" y="17368"/>
                    <a:pt x="1436" y="2340"/>
                  </a:cubicBezTo>
                  <a:close/>
                </a:path>
              </a:pathLst>
            </a:custGeom>
            <a:solidFill>
              <a:srgbClr val="6952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82" name="Freeform: Shape 25581">
              <a:extLst>
                <a:ext uri="{FF2B5EF4-FFF2-40B4-BE49-F238E27FC236}">
                  <a16:creationId xmlns:a16="http://schemas.microsoft.com/office/drawing/2014/main" id="{2D60AA5F-B8EA-4D24-93A4-96EC6649C218}"/>
                </a:ext>
              </a:extLst>
            </p:cNvPr>
            <p:cNvSpPr/>
            <p:nvPr/>
          </p:nvSpPr>
          <p:spPr>
            <a:xfrm>
              <a:off x="11283113" y="4588746"/>
              <a:ext cx="137527" cy="110759"/>
            </a:xfrm>
            <a:custGeom>
              <a:avLst/>
              <a:gdLst>
                <a:gd name="connsiteX0" fmla="*/ 48017 w 137527"/>
                <a:gd name="connsiteY0" fmla="*/ 31532 h 110759"/>
                <a:gd name="connsiteX1" fmla="*/ 10996 w 137527"/>
                <a:gd name="connsiteY1" fmla="*/ 15771 h 110759"/>
                <a:gd name="connsiteX2" fmla="*/ 18693 w 137527"/>
                <a:gd name="connsiteY2" fmla="*/ 743 h 110759"/>
                <a:gd name="connsiteX3" fmla="*/ 42518 w 137527"/>
                <a:gd name="connsiteY3" fmla="*/ 11373 h 110759"/>
                <a:gd name="connsiteX4" fmla="*/ 96033 w 137527"/>
                <a:gd name="connsiteY4" fmla="*/ 38130 h 110759"/>
                <a:gd name="connsiteX5" fmla="*/ 112527 w 137527"/>
                <a:gd name="connsiteY5" fmla="*/ 49859 h 110759"/>
                <a:gd name="connsiteX6" fmla="*/ 133787 w 137527"/>
                <a:gd name="connsiteY6" fmla="*/ 65621 h 110759"/>
                <a:gd name="connsiteX7" fmla="*/ 136352 w 137527"/>
                <a:gd name="connsiteY7" fmla="*/ 70386 h 110759"/>
                <a:gd name="connsiteX8" fmla="*/ 137452 w 137527"/>
                <a:gd name="connsiteY8" fmla="*/ 89446 h 110759"/>
                <a:gd name="connsiteX9" fmla="*/ 120591 w 137527"/>
                <a:gd name="connsiteY9" fmla="*/ 80649 h 110759"/>
                <a:gd name="connsiteX10" fmla="*/ 102264 w 137527"/>
                <a:gd name="connsiteY10" fmla="*/ 78083 h 110759"/>
                <a:gd name="connsiteX11" fmla="*/ 101898 w 137527"/>
                <a:gd name="connsiteY11" fmla="*/ 90912 h 110759"/>
                <a:gd name="connsiteX12" fmla="*/ 101165 w 137527"/>
                <a:gd name="connsiteY12" fmla="*/ 91278 h 110759"/>
                <a:gd name="connsiteX13" fmla="*/ 74041 w 137527"/>
                <a:gd name="connsiteY13" fmla="*/ 105573 h 110759"/>
                <a:gd name="connsiteX14" fmla="*/ 30056 w 137527"/>
                <a:gd name="connsiteY14" fmla="*/ 106306 h 110759"/>
                <a:gd name="connsiteX15" fmla="*/ 0 w 137527"/>
                <a:gd name="connsiteY15" fmla="*/ 91278 h 110759"/>
                <a:gd name="connsiteX16" fmla="*/ 0 w 137527"/>
                <a:gd name="connsiteY16" fmla="*/ 91278 h 110759"/>
                <a:gd name="connsiteX17" fmla="*/ 22725 w 137527"/>
                <a:gd name="connsiteY17" fmla="*/ 86880 h 110759"/>
                <a:gd name="connsiteX18" fmla="*/ 30789 w 137527"/>
                <a:gd name="connsiteY18" fmla="*/ 80282 h 110759"/>
                <a:gd name="connsiteX19" fmla="*/ 51682 w 137527"/>
                <a:gd name="connsiteY19" fmla="*/ 61222 h 110759"/>
                <a:gd name="connsiteX20" fmla="*/ 102631 w 137527"/>
                <a:gd name="connsiteY20" fmla="*/ 63788 h 110759"/>
                <a:gd name="connsiteX21" fmla="*/ 48017 w 137527"/>
                <a:gd name="connsiteY21" fmla="*/ 31532 h 11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7527" h="110759">
                  <a:moveTo>
                    <a:pt x="48017" y="31532"/>
                  </a:moveTo>
                  <a:cubicBezTo>
                    <a:pt x="33721" y="30799"/>
                    <a:pt x="22359" y="23469"/>
                    <a:pt x="10996" y="15771"/>
                  </a:cubicBezTo>
                  <a:cubicBezTo>
                    <a:pt x="13195" y="10640"/>
                    <a:pt x="19060" y="7341"/>
                    <a:pt x="18693" y="743"/>
                  </a:cubicBezTo>
                  <a:cubicBezTo>
                    <a:pt x="29690" y="-2556"/>
                    <a:pt x="35921" y="5875"/>
                    <a:pt x="42518" y="11373"/>
                  </a:cubicBezTo>
                  <a:cubicBezTo>
                    <a:pt x="58646" y="23835"/>
                    <a:pt x="78806" y="27501"/>
                    <a:pt x="96033" y="38130"/>
                  </a:cubicBezTo>
                  <a:cubicBezTo>
                    <a:pt x="101898" y="41796"/>
                    <a:pt x="106296" y="47294"/>
                    <a:pt x="112527" y="49859"/>
                  </a:cubicBezTo>
                  <a:cubicBezTo>
                    <a:pt x="118758" y="56457"/>
                    <a:pt x="119858" y="69286"/>
                    <a:pt x="133787" y="65621"/>
                  </a:cubicBezTo>
                  <a:cubicBezTo>
                    <a:pt x="136352" y="64887"/>
                    <a:pt x="138552" y="68919"/>
                    <a:pt x="136352" y="70386"/>
                  </a:cubicBezTo>
                  <a:cubicBezTo>
                    <a:pt x="127189" y="76983"/>
                    <a:pt x="138552" y="82115"/>
                    <a:pt x="137452" y="89446"/>
                  </a:cubicBezTo>
                  <a:cubicBezTo>
                    <a:pt x="130121" y="89446"/>
                    <a:pt x="124257" y="86880"/>
                    <a:pt x="120591" y="80649"/>
                  </a:cubicBezTo>
                  <a:cubicBezTo>
                    <a:pt x="115460" y="72218"/>
                    <a:pt x="107762" y="77350"/>
                    <a:pt x="102264" y="78083"/>
                  </a:cubicBezTo>
                  <a:cubicBezTo>
                    <a:pt x="97866" y="78449"/>
                    <a:pt x="102997" y="86513"/>
                    <a:pt x="101898" y="90912"/>
                  </a:cubicBezTo>
                  <a:cubicBezTo>
                    <a:pt x="101898" y="90912"/>
                    <a:pt x="101165" y="91278"/>
                    <a:pt x="101165" y="91278"/>
                  </a:cubicBezTo>
                  <a:cubicBezTo>
                    <a:pt x="91268" y="94577"/>
                    <a:pt x="82838" y="99709"/>
                    <a:pt x="74041" y="105573"/>
                  </a:cubicBezTo>
                  <a:cubicBezTo>
                    <a:pt x="61945" y="113271"/>
                    <a:pt x="45084" y="111438"/>
                    <a:pt x="30056" y="106306"/>
                  </a:cubicBezTo>
                  <a:cubicBezTo>
                    <a:pt x="21626" y="98242"/>
                    <a:pt x="2932" y="110338"/>
                    <a:pt x="0" y="91278"/>
                  </a:cubicBezTo>
                  <a:lnTo>
                    <a:pt x="0" y="91278"/>
                  </a:lnTo>
                  <a:cubicBezTo>
                    <a:pt x="7697" y="90179"/>
                    <a:pt x="13929" y="83581"/>
                    <a:pt x="22725" y="86880"/>
                  </a:cubicBezTo>
                  <a:cubicBezTo>
                    <a:pt x="26024" y="87979"/>
                    <a:pt x="30789" y="87613"/>
                    <a:pt x="30789" y="80282"/>
                  </a:cubicBezTo>
                  <a:cubicBezTo>
                    <a:pt x="30789" y="67087"/>
                    <a:pt x="39586" y="61955"/>
                    <a:pt x="51682" y="61222"/>
                  </a:cubicBezTo>
                  <a:cubicBezTo>
                    <a:pt x="68543" y="60122"/>
                    <a:pt x="85403" y="57923"/>
                    <a:pt x="102631" y="63788"/>
                  </a:cubicBezTo>
                  <a:cubicBezTo>
                    <a:pt x="86503" y="48027"/>
                    <a:pt x="67810" y="39230"/>
                    <a:pt x="48017" y="31532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83" name="Freeform: Shape 25582">
              <a:extLst>
                <a:ext uri="{FF2B5EF4-FFF2-40B4-BE49-F238E27FC236}">
                  <a16:creationId xmlns:a16="http://schemas.microsoft.com/office/drawing/2014/main" id="{25949F05-DD18-434A-BD60-3D3ABD902162}"/>
                </a:ext>
              </a:extLst>
            </p:cNvPr>
            <p:cNvSpPr/>
            <p:nvPr/>
          </p:nvSpPr>
          <p:spPr>
            <a:xfrm>
              <a:off x="11413601" y="4608549"/>
              <a:ext cx="83204" cy="45134"/>
            </a:xfrm>
            <a:custGeom>
              <a:avLst/>
              <a:gdLst>
                <a:gd name="connsiteX0" fmla="*/ 26757 w 83204"/>
                <a:gd name="connsiteY0" fmla="*/ 7331 h 45134"/>
                <a:gd name="connsiteX1" fmla="*/ 71475 w 83204"/>
                <a:gd name="connsiteY1" fmla="*/ 22359 h 45134"/>
                <a:gd name="connsiteX2" fmla="*/ 83204 w 83204"/>
                <a:gd name="connsiteY2" fmla="*/ 29323 h 45134"/>
                <a:gd name="connsiteX3" fmla="*/ 60845 w 83204"/>
                <a:gd name="connsiteY3" fmla="*/ 44351 h 45134"/>
                <a:gd name="connsiteX4" fmla="*/ 15028 w 83204"/>
                <a:gd name="connsiteY4" fmla="*/ 10996 h 45134"/>
                <a:gd name="connsiteX5" fmla="*/ 0 w 83204"/>
                <a:gd name="connsiteY5" fmla="*/ 0 h 45134"/>
                <a:gd name="connsiteX6" fmla="*/ 10630 w 83204"/>
                <a:gd name="connsiteY6" fmla="*/ 367 h 45134"/>
                <a:gd name="connsiteX7" fmla="*/ 26757 w 83204"/>
                <a:gd name="connsiteY7" fmla="*/ 7331 h 4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204" h="45134">
                  <a:moveTo>
                    <a:pt x="26757" y="7331"/>
                  </a:moveTo>
                  <a:cubicBezTo>
                    <a:pt x="39953" y="17960"/>
                    <a:pt x="53148" y="27490"/>
                    <a:pt x="71475" y="22359"/>
                  </a:cubicBezTo>
                  <a:cubicBezTo>
                    <a:pt x="76606" y="20893"/>
                    <a:pt x="81005" y="24192"/>
                    <a:pt x="83204" y="29323"/>
                  </a:cubicBezTo>
                  <a:cubicBezTo>
                    <a:pt x="78439" y="38120"/>
                    <a:pt x="74407" y="48017"/>
                    <a:pt x="60845" y="44351"/>
                  </a:cubicBezTo>
                  <a:cubicBezTo>
                    <a:pt x="49849" y="27490"/>
                    <a:pt x="28590" y="24558"/>
                    <a:pt x="15028" y="10996"/>
                  </a:cubicBezTo>
                  <a:cubicBezTo>
                    <a:pt x="10630" y="6598"/>
                    <a:pt x="5132" y="3665"/>
                    <a:pt x="0" y="0"/>
                  </a:cubicBezTo>
                  <a:cubicBezTo>
                    <a:pt x="3665" y="0"/>
                    <a:pt x="7331" y="367"/>
                    <a:pt x="10630" y="367"/>
                  </a:cubicBezTo>
                  <a:cubicBezTo>
                    <a:pt x="15761" y="4032"/>
                    <a:pt x="20893" y="6598"/>
                    <a:pt x="26757" y="7331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84" name="Freeform: Shape 25583">
              <a:extLst>
                <a:ext uri="{FF2B5EF4-FFF2-40B4-BE49-F238E27FC236}">
                  <a16:creationId xmlns:a16="http://schemas.microsoft.com/office/drawing/2014/main" id="{99C5F3C9-F74D-485A-8A16-0200F5A0F485}"/>
                </a:ext>
              </a:extLst>
            </p:cNvPr>
            <p:cNvSpPr/>
            <p:nvPr/>
          </p:nvSpPr>
          <p:spPr>
            <a:xfrm>
              <a:off x="12161706" y="4916774"/>
              <a:ext cx="14837" cy="15710"/>
            </a:xfrm>
            <a:custGeom>
              <a:avLst/>
              <a:gdLst>
                <a:gd name="connsiteX0" fmla="*/ 14661 w 14837"/>
                <a:gd name="connsiteY0" fmla="*/ 6266 h 15710"/>
                <a:gd name="connsiteX1" fmla="*/ 4765 w 14837"/>
                <a:gd name="connsiteY1" fmla="*/ 14696 h 15710"/>
                <a:gd name="connsiteX2" fmla="*/ 0 w 14837"/>
                <a:gd name="connsiteY2" fmla="*/ 10298 h 15710"/>
                <a:gd name="connsiteX3" fmla="*/ 7331 w 14837"/>
                <a:gd name="connsiteY3" fmla="*/ 35 h 15710"/>
                <a:gd name="connsiteX4" fmla="*/ 14661 w 14837"/>
                <a:gd name="connsiteY4" fmla="*/ 6266 h 1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37" h="15710">
                  <a:moveTo>
                    <a:pt x="14661" y="6266"/>
                  </a:moveTo>
                  <a:cubicBezTo>
                    <a:pt x="16128" y="14696"/>
                    <a:pt x="8064" y="12131"/>
                    <a:pt x="4765" y="14696"/>
                  </a:cubicBezTo>
                  <a:cubicBezTo>
                    <a:pt x="733" y="17629"/>
                    <a:pt x="0" y="13597"/>
                    <a:pt x="0" y="10298"/>
                  </a:cubicBezTo>
                  <a:cubicBezTo>
                    <a:pt x="0" y="5166"/>
                    <a:pt x="366" y="35"/>
                    <a:pt x="7331" y="35"/>
                  </a:cubicBezTo>
                  <a:cubicBezTo>
                    <a:pt x="12096" y="-332"/>
                    <a:pt x="14295" y="2234"/>
                    <a:pt x="14661" y="6266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85" name="Freeform: Shape 25584">
              <a:extLst>
                <a:ext uri="{FF2B5EF4-FFF2-40B4-BE49-F238E27FC236}">
                  <a16:creationId xmlns:a16="http://schemas.microsoft.com/office/drawing/2014/main" id="{61A9D8BD-13CD-499F-BF36-D4F9CCA697FC}"/>
                </a:ext>
              </a:extLst>
            </p:cNvPr>
            <p:cNvSpPr/>
            <p:nvPr/>
          </p:nvSpPr>
          <p:spPr>
            <a:xfrm>
              <a:off x="10861594" y="6951612"/>
              <a:ext cx="791227" cy="240895"/>
            </a:xfrm>
            <a:custGeom>
              <a:avLst/>
              <a:gdLst>
                <a:gd name="connsiteX0" fmla="*/ 733 w 791227"/>
                <a:gd name="connsiteY0" fmla="*/ 222342 h 240895"/>
                <a:gd name="connsiteX1" fmla="*/ 0 w 791227"/>
                <a:gd name="connsiteY1" fmla="*/ 164428 h 240895"/>
                <a:gd name="connsiteX2" fmla="*/ 10996 w 791227"/>
                <a:gd name="connsiteY2" fmla="*/ 133639 h 240895"/>
                <a:gd name="connsiteX3" fmla="*/ 33355 w 791227"/>
                <a:gd name="connsiteY3" fmla="*/ 174325 h 240895"/>
                <a:gd name="connsiteX4" fmla="*/ 37753 w 791227"/>
                <a:gd name="connsiteY4" fmla="*/ 187154 h 240895"/>
                <a:gd name="connsiteX5" fmla="*/ 47650 w 791227"/>
                <a:gd name="connsiteY5" fmla="*/ 172859 h 240895"/>
                <a:gd name="connsiteX6" fmla="*/ 53148 w 791227"/>
                <a:gd name="connsiteY6" fmla="*/ 188620 h 240895"/>
                <a:gd name="connsiteX7" fmla="*/ 54248 w 791227"/>
                <a:gd name="connsiteY7" fmla="*/ 199616 h 240895"/>
                <a:gd name="connsiteX8" fmla="*/ 55714 w 791227"/>
                <a:gd name="connsiteY8" fmla="*/ 200716 h 240895"/>
                <a:gd name="connsiteX9" fmla="*/ 53148 w 791227"/>
                <a:gd name="connsiteY9" fmla="*/ 188620 h 240895"/>
                <a:gd name="connsiteX10" fmla="*/ 70742 w 791227"/>
                <a:gd name="connsiteY10" fmla="*/ 177990 h 240895"/>
                <a:gd name="connsiteX11" fmla="*/ 86137 w 791227"/>
                <a:gd name="connsiteY11" fmla="*/ 177990 h 240895"/>
                <a:gd name="connsiteX12" fmla="*/ 62312 w 791227"/>
                <a:gd name="connsiteY12" fmla="*/ 159297 h 240895"/>
                <a:gd name="connsiteX13" fmla="*/ 76607 w 791227"/>
                <a:gd name="connsiteY13" fmla="*/ 149034 h 240895"/>
                <a:gd name="connsiteX14" fmla="*/ 62312 w 791227"/>
                <a:gd name="connsiteY14" fmla="*/ 141703 h 240895"/>
                <a:gd name="connsiteX15" fmla="*/ 96033 w 791227"/>
                <a:gd name="connsiteY15" fmla="*/ 137671 h 240895"/>
                <a:gd name="connsiteX16" fmla="*/ 86503 w 791227"/>
                <a:gd name="connsiteY16" fmla="*/ 158564 h 240895"/>
                <a:gd name="connsiteX17" fmla="*/ 110695 w 791227"/>
                <a:gd name="connsiteY17" fmla="*/ 167727 h 240895"/>
                <a:gd name="connsiteX18" fmla="*/ 130121 w 791227"/>
                <a:gd name="connsiteY18" fmla="*/ 152333 h 240895"/>
                <a:gd name="connsiteX19" fmla="*/ 119125 w 791227"/>
                <a:gd name="connsiteY19" fmla="*/ 146102 h 240895"/>
                <a:gd name="connsiteX20" fmla="*/ 106296 w 791227"/>
                <a:gd name="connsiteY20" fmla="*/ 147568 h 240895"/>
                <a:gd name="connsiteX21" fmla="*/ 111794 w 791227"/>
                <a:gd name="connsiteY21" fmla="*/ 137305 h 240895"/>
                <a:gd name="connsiteX22" fmla="*/ 138185 w 791227"/>
                <a:gd name="connsiteY22" fmla="*/ 116779 h 240895"/>
                <a:gd name="connsiteX23" fmla="*/ 125723 w 791227"/>
                <a:gd name="connsiteY23" fmla="*/ 108715 h 240895"/>
                <a:gd name="connsiteX24" fmla="*/ 124623 w 791227"/>
                <a:gd name="connsiteY24" fmla="*/ 99551 h 240895"/>
                <a:gd name="connsiteX25" fmla="*/ 146615 w 791227"/>
                <a:gd name="connsiteY25" fmla="*/ 93687 h 240895"/>
                <a:gd name="connsiteX26" fmla="*/ 160910 w 791227"/>
                <a:gd name="connsiteY26" fmla="*/ 82324 h 240895"/>
                <a:gd name="connsiteX27" fmla="*/ 153213 w 791227"/>
                <a:gd name="connsiteY27" fmla="*/ 44937 h 240895"/>
                <a:gd name="connsiteX28" fmla="*/ 148448 w 791227"/>
                <a:gd name="connsiteY28" fmla="*/ 32475 h 240895"/>
                <a:gd name="connsiteX29" fmla="*/ 154313 w 791227"/>
                <a:gd name="connsiteY29" fmla="*/ 25877 h 240895"/>
                <a:gd name="connsiteX30" fmla="*/ 162377 w 791227"/>
                <a:gd name="connsiteY30" fmla="*/ 35040 h 240895"/>
                <a:gd name="connsiteX31" fmla="*/ 171540 w 791227"/>
                <a:gd name="connsiteY31" fmla="*/ 37973 h 240895"/>
                <a:gd name="connsiteX32" fmla="*/ 175572 w 791227"/>
                <a:gd name="connsiteY32" fmla="*/ 40172 h 240895"/>
                <a:gd name="connsiteX33" fmla="*/ 194999 w 791227"/>
                <a:gd name="connsiteY33" fmla="*/ 37606 h 240895"/>
                <a:gd name="connsiteX34" fmla="*/ 204895 w 791227"/>
                <a:gd name="connsiteY34" fmla="*/ 35040 h 240895"/>
                <a:gd name="connsiteX35" fmla="*/ 216258 w 791227"/>
                <a:gd name="connsiteY35" fmla="*/ 21845 h 240895"/>
                <a:gd name="connsiteX36" fmla="*/ 204895 w 791227"/>
                <a:gd name="connsiteY36" fmla="*/ 21479 h 240895"/>
                <a:gd name="connsiteX37" fmla="*/ 199764 w 791227"/>
                <a:gd name="connsiteY37" fmla="*/ 16347 h 240895"/>
                <a:gd name="connsiteX38" fmla="*/ 236784 w 791227"/>
                <a:gd name="connsiteY38" fmla="*/ 952 h 240895"/>
                <a:gd name="connsiteX39" fmla="*/ 254011 w 791227"/>
                <a:gd name="connsiteY39" fmla="*/ 219 h 240895"/>
                <a:gd name="connsiteX40" fmla="*/ 350044 w 791227"/>
                <a:gd name="connsiteY40" fmla="*/ 3885 h 240895"/>
                <a:gd name="connsiteX41" fmla="*/ 406858 w 791227"/>
                <a:gd name="connsiteY41" fmla="*/ 7550 h 240895"/>
                <a:gd name="connsiteX42" fmla="*/ 534780 w 791227"/>
                <a:gd name="connsiteY42" fmla="*/ 63264 h 240895"/>
                <a:gd name="connsiteX43" fmla="*/ 553107 w 791227"/>
                <a:gd name="connsiteY43" fmla="*/ 72061 h 240895"/>
                <a:gd name="connsiteX44" fmla="*/ 554206 w 791227"/>
                <a:gd name="connsiteY44" fmla="*/ 89655 h 240895"/>
                <a:gd name="connsiteX45" fmla="*/ 554939 w 791227"/>
                <a:gd name="connsiteY45" fmla="*/ 99185 h 240895"/>
                <a:gd name="connsiteX46" fmla="*/ 567768 w 791227"/>
                <a:gd name="connsiteY46" fmla="*/ 94786 h 240895"/>
                <a:gd name="connsiteX47" fmla="*/ 587928 w 791227"/>
                <a:gd name="connsiteY47" fmla="*/ 87822 h 240895"/>
                <a:gd name="connsiteX48" fmla="*/ 589028 w 791227"/>
                <a:gd name="connsiteY48" fmla="*/ 103583 h 240895"/>
                <a:gd name="connsiteX49" fmla="*/ 580597 w 791227"/>
                <a:gd name="connsiteY49" fmla="*/ 124476 h 240895"/>
                <a:gd name="connsiteX50" fmla="*/ 580597 w 791227"/>
                <a:gd name="connsiteY50" fmla="*/ 128141 h 240895"/>
                <a:gd name="connsiteX51" fmla="*/ 589028 w 791227"/>
                <a:gd name="connsiteY51" fmla="*/ 105049 h 240895"/>
                <a:gd name="connsiteX52" fmla="*/ 597458 w 791227"/>
                <a:gd name="connsiteY52" fmla="*/ 99918 h 240895"/>
                <a:gd name="connsiteX53" fmla="*/ 602956 w 791227"/>
                <a:gd name="connsiteY53" fmla="*/ 109081 h 240895"/>
                <a:gd name="connsiteX54" fmla="*/ 626415 w 791227"/>
                <a:gd name="connsiteY54" fmla="*/ 150500 h 240895"/>
                <a:gd name="connsiteX55" fmla="*/ 631180 w 791227"/>
                <a:gd name="connsiteY55" fmla="*/ 157831 h 240895"/>
                <a:gd name="connsiteX56" fmla="*/ 615418 w 791227"/>
                <a:gd name="connsiteY56" fmla="*/ 166628 h 240895"/>
                <a:gd name="connsiteX57" fmla="*/ 638877 w 791227"/>
                <a:gd name="connsiteY57" fmla="*/ 157464 h 240895"/>
                <a:gd name="connsiteX58" fmla="*/ 655005 w 791227"/>
                <a:gd name="connsiteY58" fmla="*/ 134739 h 240895"/>
                <a:gd name="connsiteX59" fmla="*/ 668566 w 791227"/>
                <a:gd name="connsiteY59" fmla="*/ 133639 h 240895"/>
                <a:gd name="connsiteX60" fmla="*/ 666734 w 791227"/>
                <a:gd name="connsiteY60" fmla="*/ 146468 h 240895"/>
                <a:gd name="connsiteX61" fmla="*/ 665268 w 791227"/>
                <a:gd name="connsiteY61" fmla="*/ 164062 h 240895"/>
                <a:gd name="connsiteX62" fmla="*/ 680296 w 791227"/>
                <a:gd name="connsiteY62" fmla="*/ 157464 h 240895"/>
                <a:gd name="connsiteX63" fmla="*/ 691292 w 791227"/>
                <a:gd name="connsiteY63" fmla="*/ 152699 h 240895"/>
                <a:gd name="connsiteX64" fmla="*/ 695324 w 791227"/>
                <a:gd name="connsiteY64" fmla="*/ 162596 h 240895"/>
                <a:gd name="connsiteX65" fmla="*/ 698623 w 791227"/>
                <a:gd name="connsiteY65" fmla="*/ 177990 h 240895"/>
                <a:gd name="connsiteX66" fmla="*/ 720981 w 791227"/>
                <a:gd name="connsiteY66" fmla="*/ 171759 h 240895"/>
                <a:gd name="connsiteX67" fmla="*/ 738942 w 791227"/>
                <a:gd name="connsiteY67" fmla="*/ 171759 h 240895"/>
                <a:gd name="connsiteX68" fmla="*/ 753604 w 791227"/>
                <a:gd name="connsiteY68" fmla="*/ 173226 h 240895"/>
                <a:gd name="connsiteX69" fmla="*/ 778162 w 791227"/>
                <a:gd name="connsiteY69" fmla="*/ 170660 h 240895"/>
                <a:gd name="connsiteX70" fmla="*/ 790990 w 791227"/>
                <a:gd name="connsiteY70" fmla="*/ 185321 h 240895"/>
                <a:gd name="connsiteX71" fmla="*/ 789524 w 791227"/>
                <a:gd name="connsiteY71" fmla="*/ 195218 h 240895"/>
                <a:gd name="connsiteX72" fmla="*/ 785126 w 791227"/>
                <a:gd name="connsiteY72" fmla="*/ 201082 h 240895"/>
                <a:gd name="connsiteX73" fmla="*/ 760201 w 791227"/>
                <a:gd name="connsiteY73" fmla="*/ 212445 h 240895"/>
                <a:gd name="connsiteX74" fmla="*/ 770098 w 791227"/>
                <a:gd name="connsiteY74" fmla="*/ 231505 h 240895"/>
                <a:gd name="connsiteX75" fmla="*/ 747006 w 791227"/>
                <a:gd name="connsiteY75" fmla="*/ 221975 h 240895"/>
                <a:gd name="connsiteX76" fmla="*/ 736743 w 791227"/>
                <a:gd name="connsiteY76" fmla="*/ 224907 h 240895"/>
                <a:gd name="connsiteX77" fmla="*/ 693858 w 791227"/>
                <a:gd name="connsiteY77" fmla="*/ 220509 h 240895"/>
                <a:gd name="connsiteX78" fmla="*/ 677363 w 791227"/>
                <a:gd name="connsiteY78" fmla="*/ 207314 h 240895"/>
                <a:gd name="connsiteX79" fmla="*/ 651706 w 791227"/>
                <a:gd name="connsiteY79" fmla="*/ 232971 h 240895"/>
                <a:gd name="connsiteX80" fmla="*/ 649873 w 791227"/>
                <a:gd name="connsiteY80" fmla="*/ 232238 h 240895"/>
                <a:gd name="connsiteX81" fmla="*/ 615785 w 791227"/>
                <a:gd name="connsiteY81" fmla="*/ 227840 h 240895"/>
                <a:gd name="connsiteX82" fmla="*/ 591960 w 791227"/>
                <a:gd name="connsiteY82" fmla="*/ 239936 h 240895"/>
                <a:gd name="connsiteX83" fmla="*/ 587561 w 791227"/>
                <a:gd name="connsiteY83" fmla="*/ 237003 h 240895"/>
                <a:gd name="connsiteX84" fmla="*/ 571434 w 791227"/>
                <a:gd name="connsiteY84" fmla="*/ 223808 h 240895"/>
                <a:gd name="connsiteX85" fmla="*/ 552007 w 791227"/>
                <a:gd name="connsiteY85" fmla="*/ 216843 h 240895"/>
                <a:gd name="connsiteX86" fmla="*/ 526716 w 791227"/>
                <a:gd name="connsiteY86" fmla="*/ 216111 h 240895"/>
                <a:gd name="connsiteX87" fmla="*/ 500325 w 791227"/>
                <a:gd name="connsiteY87" fmla="*/ 224541 h 240895"/>
                <a:gd name="connsiteX88" fmla="*/ 448643 w 791227"/>
                <a:gd name="connsiteY88" fmla="*/ 229306 h 240895"/>
                <a:gd name="connsiteX89" fmla="*/ 419687 w 791227"/>
                <a:gd name="connsiteY89" fmla="*/ 217210 h 240895"/>
                <a:gd name="connsiteX90" fmla="*/ 425551 w 791227"/>
                <a:gd name="connsiteY90" fmla="*/ 183489 h 240895"/>
                <a:gd name="connsiteX91" fmla="*/ 392196 w 791227"/>
                <a:gd name="connsiteY91" fmla="*/ 184222 h 240895"/>
                <a:gd name="connsiteX92" fmla="*/ 375335 w 791227"/>
                <a:gd name="connsiteY92" fmla="*/ 181289 h 240895"/>
                <a:gd name="connsiteX93" fmla="*/ 363240 w 791227"/>
                <a:gd name="connsiteY93" fmla="*/ 173592 h 240895"/>
                <a:gd name="connsiteX94" fmla="*/ 351144 w 791227"/>
                <a:gd name="connsiteY94" fmla="*/ 159297 h 240895"/>
                <a:gd name="connsiteX95" fmla="*/ 370204 w 791227"/>
                <a:gd name="connsiteY95" fmla="*/ 149034 h 240895"/>
                <a:gd name="connsiteX96" fmla="*/ 354076 w 791227"/>
                <a:gd name="connsiteY96" fmla="*/ 116779 h 240895"/>
                <a:gd name="connsiteX97" fmla="*/ 351877 w 791227"/>
                <a:gd name="connsiteY97" fmla="*/ 103583 h 240895"/>
                <a:gd name="connsiteX98" fmla="*/ 340514 w 791227"/>
                <a:gd name="connsiteY98" fmla="*/ 108348 h 240895"/>
                <a:gd name="connsiteX99" fmla="*/ 286633 w 791227"/>
                <a:gd name="connsiteY99" fmla="*/ 99551 h 240895"/>
                <a:gd name="connsiteX100" fmla="*/ 264641 w 791227"/>
                <a:gd name="connsiteY100" fmla="*/ 97352 h 240895"/>
                <a:gd name="connsiteX101" fmla="*/ 202696 w 791227"/>
                <a:gd name="connsiteY101" fmla="*/ 80125 h 240895"/>
                <a:gd name="connsiteX102" fmla="*/ 204162 w 791227"/>
                <a:gd name="connsiteY102" fmla="*/ 71694 h 240895"/>
                <a:gd name="connsiteX103" fmla="*/ 226521 w 791227"/>
                <a:gd name="connsiteY103" fmla="*/ 57399 h 240895"/>
                <a:gd name="connsiteX104" fmla="*/ 189500 w 791227"/>
                <a:gd name="connsiteY104" fmla="*/ 96253 h 240895"/>
                <a:gd name="connsiteX105" fmla="*/ 185835 w 791227"/>
                <a:gd name="connsiteY105" fmla="*/ 99918 h 240895"/>
                <a:gd name="connsiteX106" fmla="*/ 186935 w 791227"/>
                <a:gd name="connsiteY106" fmla="*/ 98452 h 240895"/>
                <a:gd name="connsiteX107" fmla="*/ 200863 w 791227"/>
                <a:gd name="connsiteY107" fmla="*/ 95153 h 240895"/>
                <a:gd name="connsiteX108" fmla="*/ 195365 w 791227"/>
                <a:gd name="connsiteY108" fmla="*/ 109081 h 240895"/>
                <a:gd name="connsiteX109" fmla="*/ 156145 w 791227"/>
                <a:gd name="connsiteY109" fmla="*/ 125209 h 240895"/>
                <a:gd name="connsiteX110" fmla="*/ 178871 w 791227"/>
                <a:gd name="connsiteY110" fmla="*/ 157464 h 240895"/>
                <a:gd name="connsiteX111" fmla="*/ 193166 w 791227"/>
                <a:gd name="connsiteY111" fmla="*/ 190086 h 240895"/>
                <a:gd name="connsiteX112" fmla="*/ 133787 w 791227"/>
                <a:gd name="connsiteY112" fmla="*/ 204381 h 240895"/>
                <a:gd name="connsiteX113" fmla="*/ 100798 w 791227"/>
                <a:gd name="connsiteY113" fmla="*/ 205114 h 240895"/>
                <a:gd name="connsiteX114" fmla="*/ 98232 w 791227"/>
                <a:gd name="connsiteY114" fmla="*/ 205114 h 240895"/>
                <a:gd name="connsiteX115" fmla="*/ 45451 w 791227"/>
                <a:gd name="connsiteY115" fmla="*/ 233338 h 240895"/>
                <a:gd name="connsiteX116" fmla="*/ 54248 w 791227"/>
                <a:gd name="connsiteY116" fmla="*/ 219409 h 240895"/>
                <a:gd name="connsiteX117" fmla="*/ 41419 w 791227"/>
                <a:gd name="connsiteY117" fmla="*/ 219043 h 240895"/>
                <a:gd name="connsiteX118" fmla="*/ 733 w 791227"/>
                <a:gd name="connsiteY118" fmla="*/ 222342 h 24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791227" h="240895">
                  <a:moveTo>
                    <a:pt x="733" y="222342"/>
                  </a:moveTo>
                  <a:cubicBezTo>
                    <a:pt x="6231" y="202915"/>
                    <a:pt x="15395" y="183489"/>
                    <a:pt x="0" y="164428"/>
                  </a:cubicBezTo>
                  <a:cubicBezTo>
                    <a:pt x="13195" y="158197"/>
                    <a:pt x="-5865" y="138038"/>
                    <a:pt x="10996" y="133639"/>
                  </a:cubicBezTo>
                  <a:cubicBezTo>
                    <a:pt x="20526" y="147201"/>
                    <a:pt x="8064" y="169927"/>
                    <a:pt x="33355" y="174325"/>
                  </a:cubicBezTo>
                  <a:cubicBezTo>
                    <a:pt x="38853" y="175425"/>
                    <a:pt x="34455" y="183122"/>
                    <a:pt x="37753" y="187154"/>
                  </a:cubicBezTo>
                  <a:cubicBezTo>
                    <a:pt x="45084" y="185321"/>
                    <a:pt x="43252" y="176891"/>
                    <a:pt x="47650" y="172859"/>
                  </a:cubicBezTo>
                  <a:cubicBezTo>
                    <a:pt x="49483" y="177990"/>
                    <a:pt x="51315" y="183489"/>
                    <a:pt x="53148" y="188620"/>
                  </a:cubicBezTo>
                  <a:cubicBezTo>
                    <a:pt x="49483" y="192652"/>
                    <a:pt x="46917" y="196684"/>
                    <a:pt x="54248" y="199616"/>
                  </a:cubicBezTo>
                  <a:cubicBezTo>
                    <a:pt x="54614" y="199983"/>
                    <a:pt x="55714" y="200716"/>
                    <a:pt x="55714" y="200716"/>
                  </a:cubicBezTo>
                  <a:cubicBezTo>
                    <a:pt x="54614" y="196684"/>
                    <a:pt x="49849" y="193752"/>
                    <a:pt x="53148" y="188620"/>
                  </a:cubicBezTo>
                  <a:cubicBezTo>
                    <a:pt x="61579" y="189353"/>
                    <a:pt x="69276" y="193385"/>
                    <a:pt x="70742" y="177990"/>
                  </a:cubicBezTo>
                  <a:cubicBezTo>
                    <a:pt x="72208" y="164062"/>
                    <a:pt x="79905" y="180556"/>
                    <a:pt x="86137" y="177990"/>
                  </a:cubicBezTo>
                  <a:cubicBezTo>
                    <a:pt x="82838" y="165895"/>
                    <a:pt x="73674" y="161496"/>
                    <a:pt x="62312" y="159297"/>
                  </a:cubicBezTo>
                  <a:cubicBezTo>
                    <a:pt x="65977" y="152333"/>
                    <a:pt x="77340" y="157831"/>
                    <a:pt x="76607" y="149034"/>
                  </a:cubicBezTo>
                  <a:cubicBezTo>
                    <a:pt x="76240" y="142070"/>
                    <a:pt x="67077" y="145002"/>
                    <a:pt x="62312" y="141703"/>
                  </a:cubicBezTo>
                  <a:cubicBezTo>
                    <a:pt x="72208" y="131440"/>
                    <a:pt x="82838" y="134739"/>
                    <a:pt x="96033" y="137671"/>
                  </a:cubicBezTo>
                  <a:cubicBezTo>
                    <a:pt x="83204" y="141337"/>
                    <a:pt x="82471" y="151600"/>
                    <a:pt x="86503" y="158564"/>
                  </a:cubicBezTo>
                  <a:cubicBezTo>
                    <a:pt x="90902" y="166261"/>
                    <a:pt x="101531" y="168460"/>
                    <a:pt x="110695" y="167727"/>
                  </a:cubicBezTo>
                  <a:cubicBezTo>
                    <a:pt x="119492" y="166994"/>
                    <a:pt x="127555" y="160397"/>
                    <a:pt x="130121" y="152333"/>
                  </a:cubicBezTo>
                  <a:cubicBezTo>
                    <a:pt x="132320" y="146102"/>
                    <a:pt x="124990" y="142070"/>
                    <a:pt x="119125" y="146102"/>
                  </a:cubicBezTo>
                  <a:cubicBezTo>
                    <a:pt x="114360" y="149767"/>
                    <a:pt x="109962" y="151966"/>
                    <a:pt x="106296" y="147568"/>
                  </a:cubicBezTo>
                  <a:cubicBezTo>
                    <a:pt x="102997" y="143169"/>
                    <a:pt x="115093" y="143536"/>
                    <a:pt x="111794" y="137305"/>
                  </a:cubicBezTo>
                  <a:cubicBezTo>
                    <a:pt x="122057" y="133273"/>
                    <a:pt x="123890" y="119344"/>
                    <a:pt x="138185" y="116779"/>
                  </a:cubicBezTo>
                  <a:cubicBezTo>
                    <a:pt x="133053" y="113480"/>
                    <a:pt x="129755" y="109814"/>
                    <a:pt x="125723" y="108715"/>
                  </a:cubicBezTo>
                  <a:cubicBezTo>
                    <a:pt x="116926" y="106149"/>
                    <a:pt x="123890" y="102484"/>
                    <a:pt x="124623" y="99551"/>
                  </a:cubicBezTo>
                  <a:cubicBezTo>
                    <a:pt x="133420" y="104316"/>
                    <a:pt x="135253" y="85623"/>
                    <a:pt x="146615" y="93687"/>
                  </a:cubicBezTo>
                  <a:cubicBezTo>
                    <a:pt x="152114" y="97352"/>
                    <a:pt x="160910" y="88189"/>
                    <a:pt x="160910" y="82324"/>
                  </a:cubicBezTo>
                  <a:cubicBezTo>
                    <a:pt x="161277" y="69862"/>
                    <a:pt x="171907" y="54101"/>
                    <a:pt x="153213" y="44937"/>
                  </a:cubicBezTo>
                  <a:cubicBezTo>
                    <a:pt x="148815" y="42738"/>
                    <a:pt x="145149" y="38706"/>
                    <a:pt x="148448" y="32475"/>
                  </a:cubicBezTo>
                  <a:cubicBezTo>
                    <a:pt x="149914" y="29909"/>
                    <a:pt x="150647" y="25877"/>
                    <a:pt x="154313" y="25877"/>
                  </a:cubicBezTo>
                  <a:cubicBezTo>
                    <a:pt x="159811" y="26243"/>
                    <a:pt x="159078" y="32841"/>
                    <a:pt x="162377" y="35040"/>
                  </a:cubicBezTo>
                  <a:cubicBezTo>
                    <a:pt x="164942" y="36507"/>
                    <a:pt x="164209" y="51901"/>
                    <a:pt x="171540" y="37973"/>
                  </a:cubicBezTo>
                  <a:cubicBezTo>
                    <a:pt x="171540" y="37973"/>
                    <a:pt x="175205" y="39072"/>
                    <a:pt x="175572" y="40172"/>
                  </a:cubicBezTo>
                  <a:cubicBezTo>
                    <a:pt x="184369" y="57033"/>
                    <a:pt x="191333" y="61798"/>
                    <a:pt x="194999" y="37606"/>
                  </a:cubicBezTo>
                  <a:cubicBezTo>
                    <a:pt x="195732" y="33208"/>
                    <a:pt x="201230" y="35040"/>
                    <a:pt x="204895" y="35040"/>
                  </a:cubicBezTo>
                  <a:cubicBezTo>
                    <a:pt x="214059" y="35040"/>
                    <a:pt x="218090" y="29909"/>
                    <a:pt x="216258" y="21845"/>
                  </a:cubicBezTo>
                  <a:cubicBezTo>
                    <a:pt x="213692" y="10482"/>
                    <a:pt x="208560" y="24411"/>
                    <a:pt x="204895" y="21479"/>
                  </a:cubicBezTo>
                  <a:cubicBezTo>
                    <a:pt x="203062" y="20012"/>
                    <a:pt x="201596" y="18180"/>
                    <a:pt x="199764" y="16347"/>
                  </a:cubicBezTo>
                  <a:cubicBezTo>
                    <a:pt x="208560" y="2785"/>
                    <a:pt x="224688" y="6084"/>
                    <a:pt x="236784" y="952"/>
                  </a:cubicBezTo>
                  <a:cubicBezTo>
                    <a:pt x="242649" y="-147"/>
                    <a:pt x="248147" y="-147"/>
                    <a:pt x="254011" y="219"/>
                  </a:cubicBezTo>
                  <a:cubicBezTo>
                    <a:pt x="285900" y="2785"/>
                    <a:pt x="318156" y="2052"/>
                    <a:pt x="350044" y="3885"/>
                  </a:cubicBezTo>
                  <a:cubicBezTo>
                    <a:pt x="369104" y="4984"/>
                    <a:pt x="389997" y="3518"/>
                    <a:pt x="406858" y="7550"/>
                  </a:cubicBezTo>
                  <a:cubicBezTo>
                    <a:pt x="452309" y="18180"/>
                    <a:pt x="502158" y="22578"/>
                    <a:pt x="534780" y="63264"/>
                  </a:cubicBezTo>
                  <a:cubicBezTo>
                    <a:pt x="539545" y="69128"/>
                    <a:pt x="546509" y="69495"/>
                    <a:pt x="553107" y="72061"/>
                  </a:cubicBezTo>
                  <a:cubicBezTo>
                    <a:pt x="557505" y="77559"/>
                    <a:pt x="557139" y="83790"/>
                    <a:pt x="554206" y="89655"/>
                  </a:cubicBezTo>
                  <a:cubicBezTo>
                    <a:pt x="552374" y="93320"/>
                    <a:pt x="547242" y="98085"/>
                    <a:pt x="554939" y="99185"/>
                  </a:cubicBezTo>
                  <a:cubicBezTo>
                    <a:pt x="558238" y="99551"/>
                    <a:pt x="565936" y="107615"/>
                    <a:pt x="567768" y="94786"/>
                  </a:cubicBezTo>
                  <a:cubicBezTo>
                    <a:pt x="569234" y="84523"/>
                    <a:pt x="580597" y="85256"/>
                    <a:pt x="587928" y="87822"/>
                  </a:cubicBezTo>
                  <a:cubicBezTo>
                    <a:pt x="596358" y="90754"/>
                    <a:pt x="591960" y="98085"/>
                    <a:pt x="589028" y="103583"/>
                  </a:cubicBezTo>
                  <a:cubicBezTo>
                    <a:pt x="585729" y="110181"/>
                    <a:pt x="582430" y="117145"/>
                    <a:pt x="580597" y="124476"/>
                  </a:cubicBezTo>
                  <a:cubicBezTo>
                    <a:pt x="580231" y="126309"/>
                    <a:pt x="579864" y="127775"/>
                    <a:pt x="580597" y="128141"/>
                  </a:cubicBezTo>
                  <a:cubicBezTo>
                    <a:pt x="581330" y="120077"/>
                    <a:pt x="584629" y="112380"/>
                    <a:pt x="589028" y="105049"/>
                  </a:cubicBezTo>
                  <a:cubicBezTo>
                    <a:pt x="590860" y="102117"/>
                    <a:pt x="592326" y="97718"/>
                    <a:pt x="597458" y="99918"/>
                  </a:cubicBezTo>
                  <a:cubicBezTo>
                    <a:pt x="601123" y="101750"/>
                    <a:pt x="602956" y="105416"/>
                    <a:pt x="602956" y="109081"/>
                  </a:cubicBezTo>
                  <a:cubicBezTo>
                    <a:pt x="602956" y="127408"/>
                    <a:pt x="612486" y="140237"/>
                    <a:pt x="626415" y="150500"/>
                  </a:cubicBezTo>
                  <a:cubicBezTo>
                    <a:pt x="628980" y="152333"/>
                    <a:pt x="632279" y="154532"/>
                    <a:pt x="631180" y="157831"/>
                  </a:cubicBezTo>
                  <a:cubicBezTo>
                    <a:pt x="628614" y="165162"/>
                    <a:pt x="620183" y="162963"/>
                    <a:pt x="615418" y="166628"/>
                  </a:cubicBezTo>
                  <a:cubicBezTo>
                    <a:pt x="631546" y="171393"/>
                    <a:pt x="631546" y="171393"/>
                    <a:pt x="638877" y="157464"/>
                  </a:cubicBezTo>
                  <a:cubicBezTo>
                    <a:pt x="643275" y="149401"/>
                    <a:pt x="646941" y="140237"/>
                    <a:pt x="655005" y="134739"/>
                  </a:cubicBezTo>
                  <a:cubicBezTo>
                    <a:pt x="659036" y="131807"/>
                    <a:pt x="664168" y="129241"/>
                    <a:pt x="668566" y="133639"/>
                  </a:cubicBezTo>
                  <a:cubicBezTo>
                    <a:pt x="672965" y="138038"/>
                    <a:pt x="670766" y="142803"/>
                    <a:pt x="666734" y="146468"/>
                  </a:cubicBezTo>
                  <a:cubicBezTo>
                    <a:pt x="660503" y="151966"/>
                    <a:pt x="658303" y="158931"/>
                    <a:pt x="665268" y="164062"/>
                  </a:cubicBezTo>
                  <a:cubicBezTo>
                    <a:pt x="672232" y="169560"/>
                    <a:pt x="675897" y="161130"/>
                    <a:pt x="680296" y="157464"/>
                  </a:cubicBezTo>
                  <a:cubicBezTo>
                    <a:pt x="683594" y="154899"/>
                    <a:pt x="686160" y="150133"/>
                    <a:pt x="691292" y="152699"/>
                  </a:cubicBezTo>
                  <a:cubicBezTo>
                    <a:pt x="694957" y="154532"/>
                    <a:pt x="694957" y="158931"/>
                    <a:pt x="695324" y="162596"/>
                  </a:cubicBezTo>
                  <a:cubicBezTo>
                    <a:pt x="696057" y="168094"/>
                    <a:pt x="693125" y="176891"/>
                    <a:pt x="698623" y="177990"/>
                  </a:cubicBezTo>
                  <a:cubicBezTo>
                    <a:pt x="705953" y="179090"/>
                    <a:pt x="715483" y="177624"/>
                    <a:pt x="720981" y="171759"/>
                  </a:cubicBezTo>
                  <a:cubicBezTo>
                    <a:pt x="727946" y="164062"/>
                    <a:pt x="733077" y="164062"/>
                    <a:pt x="738942" y="171759"/>
                  </a:cubicBezTo>
                  <a:cubicBezTo>
                    <a:pt x="743340" y="177624"/>
                    <a:pt x="748105" y="176524"/>
                    <a:pt x="753604" y="173226"/>
                  </a:cubicBezTo>
                  <a:cubicBezTo>
                    <a:pt x="761301" y="168094"/>
                    <a:pt x="769365" y="165528"/>
                    <a:pt x="778162" y="170660"/>
                  </a:cubicBezTo>
                  <a:cubicBezTo>
                    <a:pt x="782927" y="174692"/>
                    <a:pt x="786592" y="180190"/>
                    <a:pt x="790990" y="185321"/>
                  </a:cubicBezTo>
                  <a:cubicBezTo>
                    <a:pt x="791723" y="188620"/>
                    <a:pt x="790624" y="191919"/>
                    <a:pt x="789524" y="195218"/>
                  </a:cubicBezTo>
                  <a:cubicBezTo>
                    <a:pt x="788791" y="197784"/>
                    <a:pt x="786959" y="199616"/>
                    <a:pt x="785126" y="201082"/>
                  </a:cubicBezTo>
                  <a:cubicBezTo>
                    <a:pt x="776329" y="203648"/>
                    <a:pt x="762767" y="193019"/>
                    <a:pt x="760201" y="212445"/>
                  </a:cubicBezTo>
                  <a:cubicBezTo>
                    <a:pt x="758735" y="221242"/>
                    <a:pt x="764966" y="223808"/>
                    <a:pt x="770098" y="231505"/>
                  </a:cubicBezTo>
                  <a:cubicBezTo>
                    <a:pt x="759835" y="229306"/>
                    <a:pt x="751404" y="234071"/>
                    <a:pt x="747006" y="221975"/>
                  </a:cubicBezTo>
                  <a:cubicBezTo>
                    <a:pt x="744440" y="214644"/>
                    <a:pt x="739675" y="221242"/>
                    <a:pt x="736743" y="224907"/>
                  </a:cubicBezTo>
                  <a:cubicBezTo>
                    <a:pt x="724647" y="240302"/>
                    <a:pt x="703388" y="237736"/>
                    <a:pt x="693858" y="220509"/>
                  </a:cubicBezTo>
                  <a:cubicBezTo>
                    <a:pt x="690925" y="215011"/>
                    <a:pt x="683594" y="212079"/>
                    <a:pt x="677363" y="207314"/>
                  </a:cubicBezTo>
                  <a:cubicBezTo>
                    <a:pt x="678830" y="227107"/>
                    <a:pt x="655738" y="219776"/>
                    <a:pt x="651706" y="232971"/>
                  </a:cubicBezTo>
                  <a:cubicBezTo>
                    <a:pt x="650973" y="232605"/>
                    <a:pt x="650239" y="232605"/>
                    <a:pt x="649873" y="232238"/>
                  </a:cubicBezTo>
                  <a:cubicBezTo>
                    <a:pt x="642176" y="204748"/>
                    <a:pt x="627148" y="228206"/>
                    <a:pt x="615785" y="227840"/>
                  </a:cubicBezTo>
                  <a:cubicBezTo>
                    <a:pt x="609554" y="235170"/>
                    <a:pt x="597825" y="231872"/>
                    <a:pt x="591960" y="239936"/>
                  </a:cubicBezTo>
                  <a:cubicBezTo>
                    <a:pt x="590494" y="242135"/>
                    <a:pt x="587195" y="240302"/>
                    <a:pt x="587561" y="237003"/>
                  </a:cubicBezTo>
                  <a:cubicBezTo>
                    <a:pt x="587928" y="225274"/>
                    <a:pt x="578398" y="226374"/>
                    <a:pt x="571434" y="223808"/>
                  </a:cubicBezTo>
                  <a:cubicBezTo>
                    <a:pt x="567402" y="215378"/>
                    <a:pt x="559338" y="215378"/>
                    <a:pt x="552007" y="216843"/>
                  </a:cubicBezTo>
                  <a:cubicBezTo>
                    <a:pt x="543210" y="218676"/>
                    <a:pt x="535513" y="217577"/>
                    <a:pt x="526716" y="216111"/>
                  </a:cubicBezTo>
                  <a:cubicBezTo>
                    <a:pt x="518652" y="215011"/>
                    <a:pt x="509489" y="221609"/>
                    <a:pt x="500325" y="224541"/>
                  </a:cubicBezTo>
                  <a:cubicBezTo>
                    <a:pt x="483464" y="230406"/>
                    <a:pt x="465137" y="230406"/>
                    <a:pt x="448643" y="229306"/>
                  </a:cubicBezTo>
                  <a:cubicBezTo>
                    <a:pt x="440579" y="228939"/>
                    <a:pt x="425551" y="228206"/>
                    <a:pt x="419687" y="217210"/>
                  </a:cubicBezTo>
                  <a:cubicBezTo>
                    <a:pt x="413822" y="205481"/>
                    <a:pt x="417487" y="194118"/>
                    <a:pt x="425551" y="183489"/>
                  </a:cubicBezTo>
                  <a:cubicBezTo>
                    <a:pt x="413456" y="180923"/>
                    <a:pt x="403193" y="173959"/>
                    <a:pt x="392196" y="184222"/>
                  </a:cubicBezTo>
                  <a:cubicBezTo>
                    <a:pt x="388531" y="187887"/>
                    <a:pt x="379734" y="187154"/>
                    <a:pt x="375335" y="181289"/>
                  </a:cubicBezTo>
                  <a:cubicBezTo>
                    <a:pt x="372037" y="176891"/>
                    <a:pt x="368738" y="174325"/>
                    <a:pt x="363240" y="173592"/>
                  </a:cubicBezTo>
                  <a:cubicBezTo>
                    <a:pt x="354809" y="172492"/>
                    <a:pt x="351511" y="166994"/>
                    <a:pt x="351144" y="159297"/>
                  </a:cubicBezTo>
                  <a:cubicBezTo>
                    <a:pt x="350777" y="149767"/>
                    <a:pt x="358841" y="150500"/>
                    <a:pt x="370204" y="149034"/>
                  </a:cubicBezTo>
                  <a:cubicBezTo>
                    <a:pt x="347479" y="142436"/>
                    <a:pt x="344180" y="132173"/>
                    <a:pt x="354076" y="116779"/>
                  </a:cubicBezTo>
                  <a:cubicBezTo>
                    <a:pt x="356642" y="112747"/>
                    <a:pt x="357742" y="106516"/>
                    <a:pt x="351877" y="103583"/>
                  </a:cubicBezTo>
                  <a:cubicBezTo>
                    <a:pt x="347479" y="101384"/>
                    <a:pt x="343813" y="105416"/>
                    <a:pt x="340514" y="108348"/>
                  </a:cubicBezTo>
                  <a:cubicBezTo>
                    <a:pt x="318889" y="127042"/>
                    <a:pt x="301661" y="124476"/>
                    <a:pt x="286633" y="99551"/>
                  </a:cubicBezTo>
                  <a:cubicBezTo>
                    <a:pt x="280036" y="88922"/>
                    <a:pt x="272705" y="91487"/>
                    <a:pt x="264641" y="97352"/>
                  </a:cubicBezTo>
                  <a:cubicBezTo>
                    <a:pt x="245947" y="110181"/>
                    <a:pt x="211859" y="100651"/>
                    <a:pt x="202696" y="80125"/>
                  </a:cubicBezTo>
                  <a:cubicBezTo>
                    <a:pt x="201230" y="76826"/>
                    <a:pt x="201230" y="73160"/>
                    <a:pt x="204162" y="71694"/>
                  </a:cubicBezTo>
                  <a:cubicBezTo>
                    <a:pt x="211859" y="67296"/>
                    <a:pt x="217357" y="59232"/>
                    <a:pt x="226521" y="57399"/>
                  </a:cubicBezTo>
                  <a:cubicBezTo>
                    <a:pt x="204895" y="62897"/>
                    <a:pt x="196098" y="81224"/>
                    <a:pt x="189500" y="96253"/>
                  </a:cubicBezTo>
                  <a:cubicBezTo>
                    <a:pt x="184002" y="99551"/>
                    <a:pt x="187668" y="101750"/>
                    <a:pt x="185835" y="99918"/>
                  </a:cubicBezTo>
                  <a:cubicBezTo>
                    <a:pt x="185469" y="99551"/>
                    <a:pt x="185835" y="98452"/>
                    <a:pt x="186935" y="98452"/>
                  </a:cubicBezTo>
                  <a:cubicBezTo>
                    <a:pt x="192066" y="98452"/>
                    <a:pt x="195365" y="87455"/>
                    <a:pt x="200863" y="95153"/>
                  </a:cubicBezTo>
                  <a:cubicBezTo>
                    <a:pt x="204895" y="100651"/>
                    <a:pt x="200497" y="107615"/>
                    <a:pt x="195365" y="109081"/>
                  </a:cubicBezTo>
                  <a:cubicBezTo>
                    <a:pt x="181803" y="113113"/>
                    <a:pt x="175939" y="135838"/>
                    <a:pt x="156145" y="125209"/>
                  </a:cubicBezTo>
                  <a:cubicBezTo>
                    <a:pt x="169707" y="132173"/>
                    <a:pt x="180704" y="140604"/>
                    <a:pt x="178871" y="157464"/>
                  </a:cubicBezTo>
                  <a:cubicBezTo>
                    <a:pt x="177038" y="171759"/>
                    <a:pt x="193532" y="177258"/>
                    <a:pt x="193166" y="190086"/>
                  </a:cubicBezTo>
                  <a:cubicBezTo>
                    <a:pt x="174472" y="200349"/>
                    <a:pt x="152480" y="194851"/>
                    <a:pt x="133787" y="204381"/>
                  </a:cubicBezTo>
                  <a:cubicBezTo>
                    <a:pt x="122790" y="205114"/>
                    <a:pt x="111794" y="206947"/>
                    <a:pt x="100798" y="205114"/>
                  </a:cubicBezTo>
                  <a:cubicBezTo>
                    <a:pt x="100065" y="205114"/>
                    <a:pt x="98965" y="205114"/>
                    <a:pt x="98232" y="205114"/>
                  </a:cubicBezTo>
                  <a:cubicBezTo>
                    <a:pt x="79539" y="212445"/>
                    <a:pt x="66710" y="230772"/>
                    <a:pt x="45451" y="233338"/>
                  </a:cubicBezTo>
                  <a:cubicBezTo>
                    <a:pt x="50216" y="228939"/>
                    <a:pt x="56447" y="225641"/>
                    <a:pt x="54248" y="219409"/>
                  </a:cubicBezTo>
                  <a:cubicBezTo>
                    <a:pt x="51682" y="212445"/>
                    <a:pt x="45817" y="220509"/>
                    <a:pt x="41419" y="219043"/>
                  </a:cubicBezTo>
                  <a:cubicBezTo>
                    <a:pt x="27124" y="212079"/>
                    <a:pt x="13928" y="218676"/>
                    <a:pt x="733" y="222342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86" name="Freeform: Shape 25585">
              <a:extLst>
                <a:ext uri="{FF2B5EF4-FFF2-40B4-BE49-F238E27FC236}">
                  <a16:creationId xmlns:a16="http://schemas.microsoft.com/office/drawing/2014/main" id="{2E7A5A83-0F23-4085-A6F0-865CD3D5CF93}"/>
                </a:ext>
              </a:extLst>
            </p:cNvPr>
            <p:cNvSpPr/>
            <p:nvPr/>
          </p:nvSpPr>
          <p:spPr>
            <a:xfrm>
              <a:off x="10959826" y="7128257"/>
              <a:ext cx="303568" cy="65272"/>
            </a:xfrm>
            <a:custGeom>
              <a:avLst/>
              <a:gdLst>
                <a:gd name="connsiteX0" fmla="*/ 34088 w 303568"/>
                <a:gd name="connsiteY0" fmla="*/ 23338 h 65272"/>
                <a:gd name="connsiteX1" fmla="*/ 94200 w 303568"/>
                <a:gd name="connsiteY1" fmla="*/ 11975 h 65272"/>
                <a:gd name="connsiteX2" fmla="*/ 210027 w 303568"/>
                <a:gd name="connsiteY2" fmla="*/ 4644 h 65272"/>
                <a:gd name="connsiteX3" fmla="*/ 242649 w 303568"/>
                <a:gd name="connsiteY3" fmla="*/ 3911 h 65272"/>
                <a:gd name="connsiteX4" fmla="*/ 262442 w 303568"/>
                <a:gd name="connsiteY4" fmla="*/ 5377 h 65272"/>
                <a:gd name="connsiteX5" fmla="*/ 285900 w 303568"/>
                <a:gd name="connsiteY5" fmla="*/ 11242 h 65272"/>
                <a:gd name="connsiteX6" fmla="*/ 303127 w 303568"/>
                <a:gd name="connsiteY6" fmla="*/ 17106 h 65272"/>
                <a:gd name="connsiteX7" fmla="*/ 289199 w 303568"/>
                <a:gd name="connsiteY7" fmla="*/ 33601 h 65272"/>
                <a:gd name="connsiteX8" fmla="*/ 286633 w 303568"/>
                <a:gd name="connsiteY8" fmla="*/ 35800 h 65272"/>
                <a:gd name="connsiteX9" fmla="*/ 274171 w 303568"/>
                <a:gd name="connsiteY9" fmla="*/ 56693 h 65272"/>
                <a:gd name="connsiteX10" fmla="*/ 270506 w 303568"/>
                <a:gd name="connsiteY10" fmla="*/ 57059 h 65272"/>
                <a:gd name="connsiteX11" fmla="*/ 229087 w 303568"/>
                <a:gd name="connsiteY11" fmla="*/ 56326 h 65272"/>
                <a:gd name="connsiteX12" fmla="*/ 229087 w 303568"/>
                <a:gd name="connsiteY12" fmla="*/ 56326 h 65272"/>
                <a:gd name="connsiteX13" fmla="*/ 195365 w 303568"/>
                <a:gd name="connsiteY13" fmla="*/ 56326 h 65272"/>
                <a:gd name="connsiteX14" fmla="*/ 142584 w 303568"/>
                <a:gd name="connsiteY14" fmla="*/ 59625 h 65272"/>
                <a:gd name="connsiteX15" fmla="*/ 57180 w 303568"/>
                <a:gd name="connsiteY15" fmla="*/ 64757 h 65272"/>
                <a:gd name="connsiteX16" fmla="*/ 46917 w 303568"/>
                <a:gd name="connsiteY16" fmla="*/ 48262 h 65272"/>
                <a:gd name="connsiteX17" fmla="*/ 49116 w 303568"/>
                <a:gd name="connsiteY17" fmla="*/ 32135 h 65272"/>
                <a:gd name="connsiteX18" fmla="*/ 38120 w 303568"/>
                <a:gd name="connsiteY18" fmla="*/ 39465 h 65272"/>
                <a:gd name="connsiteX19" fmla="*/ 9896 w 303568"/>
                <a:gd name="connsiteY19" fmla="*/ 37999 h 65272"/>
                <a:gd name="connsiteX20" fmla="*/ 0 w 303568"/>
                <a:gd name="connsiteY20" fmla="*/ 27003 h 65272"/>
                <a:gd name="connsiteX21" fmla="*/ 0 w 303568"/>
                <a:gd name="connsiteY21" fmla="*/ 27003 h 65272"/>
                <a:gd name="connsiteX22" fmla="*/ 34088 w 303568"/>
                <a:gd name="connsiteY22" fmla="*/ 23338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3568" h="65272">
                  <a:moveTo>
                    <a:pt x="34088" y="23338"/>
                  </a:moveTo>
                  <a:cubicBezTo>
                    <a:pt x="52782" y="11975"/>
                    <a:pt x="73674" y="14174"/>
                    <a:pt x="94200" y="11975"/>
                  </a:cubicBezTo>
                  <a:cubicBezTo>
                    <a:pt x="132320" y="246"/>
                    <a:pt x="170807" y="-4153"/>
                    <a:pt x="210027" y="4644"/>
                  </a:cubicBezTo>
                  <a:cubicBezTo>
                    <a:pt x="221389" y="7210"/>
                    <a:pt x="231652" y="9776"/>
                    <a:pt x="242649" y="3911"/>
                  </a:cubicBezTo>
                  <a:cubicBezTo>
                    <a:pt x="249246" y="246"/>
                    <a:pt x="256210" y="2811"/>
                    <a:pt x="262442" y="5377"/>
                  </a:cubicBezTo>
                  <a:cubicBezTo>
                    <a:pt x="270139" y="8676"/>
                    <a:pt x="277836" y="10142"/>
                    <a:pt x="285900" y="11242"/>
                  </a:cubicBezTo>
                  <a:cubicBezTo>
                    <a:pt x="291765" y="12342"/>
                    <a:pt x="300928" y="6843"/>
                    <a:pt x="303127" y="17106"/>
                  </a:cubicBezTo>
                  <a:cubicBezTo>
                    <a:pt x="305693" y="28103"/>
                    <a:pt x="296530" y="30302"/>
                    <a:pt x="289199" y="33601"/>
                  </a:cubicBezTo>
                  <a:cubicBezTo>
                    <a:pt x="288099" y="34334"/>
                    <a:pt x="286267" y="35433"/>
                    <a:pt x="286633" y="35800"/>
                  </a:cubicBezTo>
                  <a:cubicBezTo>
                    <a:pt x="296530" y="55227"/>
                    <a:pt x="296530" y="55227"/>
                    <a:pt x="274171" y="56693"/>
                  </a:cubicBezTo>
                  <a:cubicBezTo>
                    <a:pt x="273071" y="56693"/>
                    <a:pt x="271605" y="57059"/>
                    <a:pt x="270506" y="57059"/>
                  </a:cubicBezTo>
                  <a:cubicBezTo>
                    <a:pt x="256577" y="59625"/>
                    <a:pt x="243015" y="52294"/>
                    <a:pt x="229087" y="56326"/>
                  </a:cubicBezTo>
                  <a:lnTo>
                    <a:pt x="229087" y="56326"/>
                  </a:lnTo>
                  <a:cubicBezTo>
                    <a:pt x="217724" y="58159"/>
                    <a:pt x="206728" y="59625"/>
                    <a:pt x="195365" y="56326"/>
                  </a:cubicBezTo>
                  <a:cubicBezTo>
                    <a:pt x="177771" y="55959"/>
                    <a:pt x="159444" y="61091"/>
                    <a:pt x="142584" y="59625"/>
                  </a:cubicBezTo>
                  <a:cubicBezTo>
                    <a:pt x="113627" y="57059"/>
                    <a:pt x="85770" y="67689"/>
                    <a:pt x="57180" y="64757"/>
                  </a:cubicBezTo>
                  <a:cubicBezTo>
                    <a:pt x="45451" y="64390"/>
                    <a:pt x="35921" y="63657"/>
                    <a:pt x="46917" y="48262"/>
                  </a:cubicBezTo>
                  <a:cubicBezTo>
                    <a:pt x="49849" y="44230"/>
                    <a:pt x="55347" y="36533"/>
                    <a:pt x="49116" y="32135"/>
                  </a:cubicBezTo>
                  <a:cubicBezTo>
                    <a:pt x="43618" y="28103"/>
                    <a:pt x="41419" y="36167"/>
                    <a:pt x="38120" y="39465"/>
                  </a:cubicBezTo>
                  <a:cubicBezTo>
                    <a:pt x="28223" y="49362"/>
                    <a:pt x="19060" y="47529"/>
                    <a:pt x="9896" y="37999"/>
                  </a:cubicBezTo>
                  <a:cubicBezTo>
                    <a:pt x="6598" y="34334"/>
                    <a:pt x="3299" y="30668"/>
                    <a:pt x="0" y="27003"/>
                  </a:cubicBezTo>
                  <a:lnTo>
                    <a:pt x="0" y="27003"/>
                  </a:lnTo>
                  <a:cubicBezTo>
                    <a:pt x="10996" y="22238"/>
                    <a:pt x="23458" y="32135"/>
                    <a:pt x="34088" y="23338"/>
                  </a:cubicBezTo>
                  <a:close/>
                </a:path>
              </a:pathLst>
            </a:custGeom>
            <a:solidFill>
              <a:srgbClr val="4D2E2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87" name="Freeform: Shape 25586">
              <a:extLst>
                <a:ext uri="{FF2B5EF4-FFF2-40B4-BE49-F238E27FC236}">
                  <a16:creationId xmlns:a16="http://schemas.microsoft.com/office/drawing/2014/main" id="{5A238EBF-E809-4DFD-83F6-979118AEB025}"/>
                </a:ext>
              </a:extLst>
            </p:cNvPr>
            <p:cNvSpPr/>
            <p:nvPr/>
          </p:nvSpPr>
          <p:spPr>
            <a:xfrm>
              <a:off x="10613205" y="7202784"/>
              <a:ext cx="19668" cy="10267"/>
            </a:xfrm>
            <a:custGeom>
              <a:avLst/>
              <a:gdLst>
                <a:gd name="connsiteX0" fmla="*/ 19668 w 19668"/>
                <a:gd name="connsiteY0" fmla="*/ 5257 h 10267"/>
                <a:gd name="connsiteX1" fmla="*/ 242 w 19668"/>
                <a:gd name="connsiteY1" fmla="*/ 4890 h 10267"/>
                <a:gd name="connsiteX2" fmla="*/ 1341 w 19668"/>
                <a:gd name="connsiteY2" fmla="*/ 492 h 10267"/>
                <a:gd name="connsiteX3" fmla="*/ 19668 w 19668"/>
                <a:gd name="connsiteY3" fmla="*/ 5257 h 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8" h="10267">
                  <a:moveTo>
                    <a:pt x="19668" y="5257"/>
                  </a:moveTo>
                  <a:cubicBezTo>
                    <a:pt x="10871" y="13688"/>
                    <a:pt x="5373" y="10022"/>
                    <a:pt x="242" y="4890"/>
                  </a:cubicBezTo>
                  <a:cubicBezTo>
                    <a:pt x="-491" y="4157"/>
                    <a:pt x="608" y="859"/>
                    <a:pt x="1341" y="492"/>
                  </a:cubicBezTo>
                  <a:cubicBezTo>
                    <a:pt x="7573" y="-1341"/>
                    <a:pt x="12338" y="2325"/>
                    <a:pt x="19668" y="5257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88" name="Freeform: Shape 25587">
              <a:extLst>
                <a:ext uri="{FF2B5EF4-FFF2-40B4-BE49-F238E27FC236}">
                  <a16:creationId xmlns:a16="http://schemas.microsoft.com/office/drawing/2014/main" id="{2EE42757-4FC9-4DB4-ABE6-460C0E19581F}"/>
                </a:ext>
              </a:extLst>
            </p:cNvPr>
            <p:cNvSpPr/>
            <p:nvPr/>
          </p:nvSpPr>
          <p:spPr>
            <a:xfrm>
              <a:off x="11481489" y="6643811"/>
              <a:ext cx="389918" cy="479028"/>
            </a:xfrm>
            <a:custGeom>
              <a:avLst/>
              <a:gdLst>
                <a:gd name="connsiteX0" fmla="*/ 387352 w 389918"/>
                <a:gd name="connsiteY0" fmla="*/ 7825 h 479028"/>
                <a:gd name="connsiteX1" fmla="*/ 378922 w 389918"/>
                <a:gd name="connsiteY1" fmla="*/ 25785 h 479028"/>
                <a:gd name="connsiteX2" fmla="*/ 376356 w 389918"/>
                <a:gd name="connsiteY2" fmla="*/ 43012 h 479028"/>
                <a:gd name="connsiteX3" fmla="*/ 367559 w 389918"/>
                <a:gd name="connsiteY3" fmla="*/ 66837 h 479028"/>
                <a:gd name="connsiteX4" fmla="*/ 355097 w 389918"/>
                <a:gd name="connsiteY4" fmla="*/ 84431 h 479028"/>
                <a:gd name="connsiteX5" fmla="*/ 373424 w 389918"/>
                <a:gd name="connsiteY5" fmla="*/ 76734 h 479028"/>
                <a:gd name="connsiteX6" fmla="*/ 389918 w 389918"/>
                <a:gd name="connsiteY6" fmla="*/ 87730 h 479028"/>
                <a:gd name="connsiteX7" fmla="*/ 367193 w 389918"/>
                <a:gd name="connsiteY7" fmla="*/ 95427 h 479028"/>
                <a:gd name="connsiteX8" fmla="*/ 364994 w 389918"/>
                <a:gd name="connsiteY8" fmla="*/ 104957 h 479028"/>
                <a:gd name="connsiteX9" fmla="*/ 352165 w 389918"/>
                <a:gd name="connsiteY9" fmla="*/ 133547 h 479028"/>
                <a:gd name="connsiteX10" fmla="*/ 345567 w 389918"/>
                <a:gd name="connsiteY10" fmla="*/ 138313 h 479028"/>
                <a:gd name="connsiteX11" fmla="*/ 349965 w 389918"/>
                <a:gd name="connsiteY11" fmla="*/ 146010 h 479028"/>
                <a:gd name="connsiteX12" fmla="*/ 347033 w 389918"/>
                <a:gd name="connsiteY12" fmla="*/ 182664 h 479028"/>
                <a:gd name="connsiteX13" fmla="*/ 347400 w 389918"/>
                <a:gd name="connsiteY13" fmla="*/ 190728 h 479028"/>
                <a:gd name="connsiteX14" fmla="*/ 345200 w 389918"/>
                <a:gd name="connsiteY14" fmla="*/ 203190 h 479028"/>
                <a:gd name="connsiteX15" fmla="*/ 335304 w 389918"/>
                <a:gd name="connsiteY15" fmla="*/ 195493 h 479028"/>
                <a:gd name="connsiteX16" fmla="*/ 346300 w 389918"/>
                <a:gd name="connsiteY16" fmla="*/ 166536 h 479028"/>
                <a:gd name="connsiteX17" fmla="*/ 326507 w 389918"/>
                <a:gd name="connsiteY17" fmla="*/ 180464 h 479028"/>
                <a:gd name="connsiteX18" fmla="*/ 323208 w 389918"/>
                <a:gd name="connsiteY18" fmla="*/ 208688 h 479028"/>
                <a:gd name="connsiteX19" fmla="*/ 315144 w 389918"/>
                <a:gd name="connsiteY19" fmla="*/ 212353 h 479028"/>
                <a:gd name="connsiteX20" fmla="*/ 302682 w 389918"/>
                <a:gd name="connsiteY20" fmla="*/ 233246 h 479028"/>
                <a:gd name="connsiteX21" fmla="*/ 307447 w 389918"/>
                <a:gd name="connsiteY21" fmla="*/ 242409 h 479028"/>
                <a:gd name="connsiteX22" fmla="*/ 262363 w 389918"/>
                <a:gd name="connsiteY22" fmla="*/ 250107 h 479028"/>
                <a:gd name="connsiteX23" fmla="*/ 247335 w 389918"/>
                <a:gd name="connsiteY23" fmla="*/ 270999 h 479028"/>
                <a:gd name="connsiteX24" fmla="*/ 235972 w 389918"/>
                <a:gd name="connsiteY24" fmla="*/ 303255 h 479028"/>
                <a:gd name="connsiteX25" fmla="*/ 252100 w 389918"/>
                <a:gd name="connsiteY25" fmla="*/ 334777 h 479028"/>
                <a:gd name="connsiteX26" fmla="*/ 241103 w 389918"/>
                <a:gd name="connsiteY26" fmla="*/ 379861 h 479028"/>
                <a:gd name="connsiteX27" fmla="*/ 233406 w 389918"/>
                <a:gd name="connsiteY27" fmla="*/ 402220 h 479028"/>
                <a:gd name="connsiteX28" fmla="*/ 211047 w 389918"/>
                <a:gd name="connsiteY28" fmla="*/ 420914 h 479028"/>
                <a:gd name="connsiteX29" fmla="*/ 211047 w 389918"/>
                <a:gd name="connsiteY29" fmla="*/ 420914 h 479028"/>
                <a:gd name="connsiteX30" fmla="*/ 199318 w 389918"/>
                <a:gd name="connsiteY30" fmla="*/ 445472 h 479028"/>
                <a:gd name="connsiteX31" fmla="*/ 191987 w 389918"/>
                <a:gd name="connsiteY31" fmla="*/ 446205 h 479028"/>
                <a:gd name="connsiteX32" fmla="*/ 179158 w 389918"/>
                <a:gd name="connsiteY32" fmla="*/ 436675 h 479028"/>
                <a:gd name="connsiteX33" fmla="*/ 179892 w 389918"/>
                <a:gd name="connsiteY33" fmla="*/ 475161 h 479028"/>
                <a:gd name="connsiteX34" fmla="*/ 170728 w 389918"/>
                <a:gd name="connsiteY34" fmla="*/ 478460 h 479028"/>
                <a:gd name="connsiteX35" fmla="*/ 156067 w 389918"/>
                <a:gd name="connsiteY35" fmla="*/ 463066 h 479028"/>
                <a:gd name="connsiteX36" fmla="*/ 144704 w 389918"/>
                <a:gd name="connsiteY36" fmla="*/ 447305 h 479028"/>
                <a:gd name="connsiteX37" fmla="*/ 157899 w 389918"/>
                <a:gd name="connsiteY37" fmla="*/ 438508 h 479028"/>
                <a:gd name="connsiteX38" fmla="*/ 163764 w 389918"/>
                <a:gd name="connsiteY38" fmla="*/ 428611 h 479028"/>
                <a:gd name="connsiteX39" fmla="*/ 153501 w 389918"/>
                <a:gd name="connsiteY39" fmla="*/ 426045 h 479028"/>
                <a:gd name="connsiteX40" fmla="*/ 123078 w 389918"/>
                <a:gd name="connsiteY40" fmla="*/ 423113 h 479028"/>
                <a:gd name="connsiteX41" fmla="*/ 101086 w 389918"/>
                <a:gd name="connsiteY41" fmla="*/ 419814 h 479028"/>
                <a:gd name="connsiteX42" fmla="*/ 84225 w 389918"/>
                <a:gd name="connsiteY42" fmla="*/ 419814 h 479028"/>
                <a:gd name="connsiteX43" fmla="*/ 65165 w 389918"/>
                <a:gd name="connsiteY43" fmla="*/ 390491 h 479028"/>
                <a:gd name="connsiteX44" fmla="*/ 26312 w 389918"/>
                <a:gd name="connsiteY44" fmla="*/ 385726 h 479028"/>
                <a:gd name="connsiteX45" fmla="*/ 288 w 389918"/>
                <a:gd name="connsiteY45" fmla="*/ 358602 h 479028"/>
                <a:gd name="connsiteX46" fmla="*/ 1754 w 389918"/>
                <a:gd name="connsiteY46" fmla="*/ 350905 h 479028"/>
                <a:gd name="connsiteX47" fmla="*/ 18615 w 389918"/>
                <a:gd name="connsiteY47" fmla="*/ 349072 h 479028"/>
                <a:gd name="connsiteX48" fmla="*/ 24846 w 389918"/>
                <a:gd name="connsiteY48" fmla="*/ 348706 h 479028"/>
                <a:gd name="connsiteX49" fmla="*/ 42806 w 389918"/>
                <a:gd name="connsiteY49" fmla="*/ 346140 h 479028"/>
                <a:gd name="connsiteX50" fmla="*/ 45372 w 389918"/>
                <a:gd name="connsiteY50" fmla="*/ 325247 h 479028"/>
                <a:gd name="connsiteX51" fmla="*/ 49770 w 389918"/>
                <a:gd name="connsiteY51" fmla="*/ 317550 h 479028"/>
                <a:gd name="connsiteX52" fmla="*/ 64798 w 389918"/>
                <a:gd name="connsiteY52" fmla="*/ 314618 h 479028"/>
                <a:gd name="connsiteX53" fmla="*/ 80560 w 389918"/>
                <a:gd name="connsiteY53" fmla="*/ 318283 h 479028"/>
                <a:gd name="connsiteX54" fmla="*/ 89356 w 389918"/>
                <a:gd name="connsiteY54" fmla="*/ 326347 h 479028"/>
                <a:gd name="connsiteX55" fmla="*/ 88623 w 389918"/>
                <a:gd name="connsiteY55" fmla="*/ 355670 h 479028"/>
                <a:gd name="connsiteX56" fmla="*/ 99620 w 389918"/>
                <a:gd name="connsiteY56" fmla="*/ 376563 h 479028"/>
                <a:gd name="connsiteX57" fmla="*/ 114648 w 389918"/>
                <a:gd name="connsiteY57" fmla="*/ 372531 h 479028"/>
                <a:gd name="connsiteX58" fmla="*/ 135174 w 389918"/>
                <a:gd name="connsiteY58" fmla="*/ 367033 h 479028"/>
                <a:gd name="connsiteX59" fmla="*/ 145437 w 389918"/>
                <a:gd name="connsiteY59" fmla="*/ 371065 h 479028"/>
                <a:gd name="connsiteX60" fmla="*/ 176226 w 389918"/>
                <a:gd name="connsiteY60" fmla="*/ 361168 h 479028"/>
                <a:gd name="connsiteX61" fmla="*/ 134074 w 389918"/>
                <a:gd name="connsiteY61" fmla="*/ 360802 h 479028"/>
                <a:gd name="connsiteX62" fmla="*/ 109516 w 389918"/>
                <a:gd name="connsiteY62" fmla="*/ 354204 h 479028"/>
                <a:gd name="connsiteX63" fmla="*/ 97420 w 389918"/>
                <a:gd name="connsiteY63" fmla="*/ 328913 h 479028"/>
                <a:gd name="connsiteX64" fmla="*/ 105118 w 389918"/>
                <a:gd name="connsiteY64" fmla="*/ 318650 h 479028"/>
                <a:gd name="connsiteX65" fmla="*/ 95221 w 389918"/>
                <a:gd name="connsiteY65" fmla="*/ 316817 h 479028"/>
                <a:gd name="connsiteX66" fmla="*/ 67731 w 389918"/>
                <a:gd name="connsiteY66" fmla="*/ 284928 h 479028"/>
                <a:gd name="connsiteX67" fmla="*/ 80193 w 389918"/>
                <a:gd name="connsiteY67" fmla="*/ 279430 h 479028"/>
                <a:gd name="connsiteX68" fmla="*/ 108783 w 389918"/>
                <a:gd name="connsiteY68" fmla="*/ 286394 h 479028"/>
                <a:gd name="connsiteX69" fmla="*/ 125644 w 389918"/>
                <a:gd name="connsiteY69" fmla="*/ 260370 h 479028"/>
                <a:gd name="connsiteX70" fmla="*/ 151302 w 389918"/>
                <a:gd name="connsiteY70" fmla="*/ 250473 h 479028"/>
                <a:gd name="connsiteX71" fmla="*/ 164130 w 389918"/>
                <a:gd name="connsiteY71" fmla="*/ 250107 h 479028"/>
                <a:gd name="connsiteX72" fmla="*/ 153134 w 389918"/>
                <a:gd name="connsiteY72" fmla="*/ 229581 h 479028"/>
                <a:gd name="connsiteX73" fmla="*/ 116847 w 389918"/>
                <a:gd name="connsiteY73" fmla="*/ 199524 h 479028"/>
                <a:gd name="connsiteX74" fmla="*/ 135540 w 389918"/>
                <a:gd name="connsiteY74" fmla="*/ 191094 h 479028"/>
                <a:gd name="connsiteX75" fmla="*/ 125644 w 389918"/>
                <a:gd name="connsiteY75" fmla="*/ 164337 h 479028"/>
                <a:gd name="connsiteX76" fmla="*/ 123811 w 389918"/>
                <a:gd name="connsiteY76" fmla="*/ 151141 h 479028"/>
                <a:gd name="connsiteX77" fmla="*/ 131142 w 389918"/>
                <a:gd name="connsiteY77" fmla="*/ 152974 h 479028"/>
                <a:gd name="connsiteX78" fmla="*/ 141038 w 389918"/>
                <a:gd name="connsiteY78" fmla="*/ 141611 h 479028"/>
                <a:gd name="connsiteX79" fmla="*/ 165963 w 389918"/>
                <a:gd name="connsiteY79" fmla="*/ 116320 h 479028"/>
                <a:gd name="connsiteX80" fmla="*/ 182091 w 389918"/>
                <a:gd name="connsiteY80" fmla="*/ 89563 h 479028"/>
                <a:gd name="connsiteX81" fmla="*/ 167796 w 389918"/>
                <a:gd name="connsiteY81" fmla="*/ 68304 h 479028"/>
                <a:gd name="connsiteX82" fmla="*/ 180991 w 389918"/>
                <a:gd name="connsiteY82" fmla="*/ 42646 h 479028"/>
                <a:gd name="connsiteX83" fmla="*/ 195286 w 389918"/>
                <a:gd name="connsiteY83" fmla="*/ 37881 h 479028"/>
                <a:gd name="connsiteX84" fmla="*/ 218745 w 389918"/>
                <a:gd name="connsiteY84" fmla="*/ 30550 h 479028"/>
                <a:gd name="connsiteX85" fmla="*/ 226808 w 389918"/>
                <a:gd name="connsiteY85" fmla="*/ 28351 h 479028"/>
                <a:gd name="connsiteX86" fmla="*/ 226442 w 389918"/>
                <a:gd name="connsiteY86" fmla="*/ 35682 h 479028"/>
                <a:gd name="connsiteX87" fmla="*/ 216545 w 389918"/>
                <a:gd name="connsiteY87" fmla="*/ 46311 h 479028"/>
                <a:gd name="connsiteX88" fmla="*/ 245869 w 389918"/>
                <a:gd name="connsiteY88" fmla="*/ 54375 h 479028"/>
                <a:gd name="connsiteX89" fmla="*/ 255765 w 389918"/>
                <a:gd name="connsiteY89" fmla="*/ 44845 h 479028"/>
                <a:gd name="connsiteX90" fmla="*/ 270427 w 389918"/>
                <a:gd name="connsiteY90" fmla="*/ 37148 h 479028"/>
                <a:gd name="connsiteX91" fmla="*/ 277757 w 389918"/>
                <a:gd name="connsiteY91" fmla="*/ 52176 h 479028"/>
                <a:gd name="connsiteX92" fmla="*/ 293885 w 389918"/>
                <a:gd name="connsiteY92" fmla="*/ 33483 h 479028"/>
                <a:gd name="connsiteX93" fmla="*/ 304881 w 389918"/>
                <a:gd name="connsiteY93" fmla="*/ 32383 h 479028"/>
                <a:gd name="connsiteX94" fmla="*/ 321376 w 389918"/>
                <a:gd name="connsiteY94" fmla="*/ 29451 h 479028"/>
                <a:gd name="connsiteX95" fmla="*/ 377089 w 389918"/>
                <a:gd name="connsiteY95" fmla="*/ 127 h 479028"/>
                <a:gd name="connsiteX96" fmla="*/ 387352 w 389918"/>
                <a:gd name="connsiteY96" fmla="*/ 7825 h 47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89918" h="479028">
                  <a:moveTo>
                    <a:pt x="387352" y="7825"/>
                  </a:moveTo>
                  <a:cubicBezTo>
                    <a:pt x="388452" y="15522"/>
                    <a:pt x="384054" y="20653"/>
                    <a:pt x="378922" y="25785"/>
                  </a:cubicBezTo>
                  <a:cubicBezTo>
                    <a:pt x="373791" y="30917"/>
                    <a:pt x="370492" y="34949"/>
                    <a:pt x="376356" y="43012"/>
                  </a:cubicBezTo>
                  <a:cubicBezTo>
                    <a:pt x="383321" y="52909"/>
                    <a:pt x="373057" y="59873"/>
                    <a:pt x="367559" y="66837"/>
                  </a:cubicBezTo>
                  <a:cubicBezTo>
                    <a:pt x="363161" y="72336"/>
                    <a:pt x="354364" y="74535"/>
                    <a:pt x="355097" y="84431"/>
                  </a:cubicBezTo>
                  <a:cubicBezTo>
                    <a:pt x="363894" y="89196"/>
                    <a:pt x="363894" y="74168"/>
                    <a:pt x="373424" y="76734"/>
                  </a:cubicBezTo>
                  <a:cubicBezTo>
                    <a:pt x="380022" y="78567"/>
                    <a:pt x="386619" y="77467"/>
                    <a:pt x="389918" y="87730"/>
                  </a:cubicBezTo>
                  <a:cubicBezTo>
                    <a:pt x="378922" y="83332"/>
                    <a:pt x="372691" y="87363"/>
                    <a:pt x="367193" y="95427"/>
                  </a:cubicBezTo>
                  <a:cubicBezTo>
                    <a:pt x="364994" y="99093"/>
                    <a:pt x="360229" y="97993"/>
                    <a:pt x="364994" y="104957"/>
                  </a:cubicBezTo>
                  <a:cubicBezTo>
                    <a:pt x="375990" y="120352"/>
                    <a:pt x="370492" y="130249"/>
                    <a:pt x="352165" y="133547"/>
                  </a:cubicBezTo>
                  <a:cubicBezTo>
                    <a:pt x="348866" y="134281"/>
                    <a:pt x="345200" y="135014"/>
                    <a:pt x="345567" y="138313"/>
                  </a:cubicBezTo>
                  <a:cubicBezTo>
                    <a:pt x="345567" y="140878"/>
                    <a:pt x="348133" y="143810"/>
                    <a:pt x="349965" y="146010"/>
                  </a:cubicBezTo>
                  <a:cubicBezTo>
                    <a:pt x="360595" y="156640"/>
                    <a:pt x="359496" y="174600"/>
                    <a:pt x="347033" y="182664"/>
                  </a:cubicBezTo>
                  <a:cubicBezTo>
                    <a:pt x="340802" y="186696"/>
                    <a:pt x="345934" y="188528"/>
                    <a:pt x="347400" y="190728"/>
                  </a:cubicBezTo>
                  <a:cubicBezTo>
                    <a:pt x="350332" y="195859"/>
                    <a:pt x="351432" y="200257"/>
                    <a:pt x="345200" y="203190"/>
                  </a:cubicBezTo>
                  <a:cubicBezTo>
                    <a:pt x="337503" y="206489"/>
                    <a:pt x="337870" y="198791"/>
                    <a:pt x="335304" y="195493"/>
                  </a:cubicBezTo>
                  <a:cubicBezTo>
                    <a:pt x="325774" y="182297"/>
                    <a:pt x="338236" y="176066"/>
                    <a:pt x="346300" y="166536"/>
                  </a:cubicBezTo>
                  <a:cubicBezTo>
                    <a:pt x="334204" y="166169"/>
                    <a:pt x="325041" y="162137"/>
                    <a:pt x="326507" y="180464"/>
                  </a:cubicBezTo>
                  <a:cubicBezTo>
                    <a:pt x="327240" y="188528"/>
                    <a:pt x="318810" y="197692"/>
                    <a:pt x="323208" y="208688"/>
                  </a:cubicBezTo>
                  <a:cubicBezTo>
                    <a:pt x="325041" y="213086"/>
                    <a:pt x="319176" y="212720"/>
                    <a:pt x="315144" y="212353"/>
                  </a:cubicBezTo>
                  <a:cubicBezTo>
                    <a:pt x="297184" y="211987"/>
                    <a:pt x="294252" y="216385"/>
                    <a:pt x="302682" y="233246"/>
                  </a:cubicBezTo>
                  <a:cubicBezTo>
                    <a:pt x="304148" y="236178"/>
                    <a:pt x="305614" y="238744"/>
                    <a:pt x="307447" y="242409"/>
                  </a:cubicBezTo>
                  <a:cubicBezTo>
                    <a:pt x="291686" y="244975"/>
                    <a:pt x="277024" y="246808"/>
                    <a:pt x="262363" y="250107"/>
                  </a:cubicBezTo>
                  <a:cubicBezTo>
                    <a:pt x="247701" y="253039"/>
                    <a:pt x="246968" y="253772"/>
                    <a:pt x="247335" y="270999"/>
                  </a:cubicBezTo>
                  <a:cubicBezTo>
                    <a:pt x="247701" y="283462"/>
                    <a:pt x="237805" y="291526"/>
                    <a:pt x="235972" y="303255"/>
                  </a:cubicBezTo>
                  <a:cubicBezTo>
                    <a:pt x="233406" y="319749"/>
                    <a:pt x="238538" y="331478"/>
                    <a:pt x="252100" y="334777"/>
                  </a:cubicBezTo>
                  <a:cubicBezTo>
                    <a:pt x="255399" y="351638"/>
                    <a:pt x="248801" y="366666"/>
                    <a:pt x="241103" y="379861"/>
                  </a:cubicBezTo>
                  <a:cubicBezTo>
                    <a:pt x="236705" y="387192"/>
                    <a:pt x="250634" y="400388"/>
                    <a:pt x="233406" y="402220"/>
                  </a:cubicBezTo>
                  <a:cubicBezTo>
                    <a:pt x="218012" y="398921"/>
                    <a:pt x="219844" y="416515"/>
                    <a:pt x="211047" y="420914"/>
                  </a:cubicBezTo>
                  <a:lnTo>
                    <a:pt x="211047" y="420914"/>
                  </a:lnTo>
                  <a:cubicBezTo>
                    <a:pt x="208115" y="429711"/>
                    <a:pt x="212147" y="441440"/>
                    <a:pt x="199318" y="445472"/>
                  </a:cubicBezTo>
                  <a:cubicBezTo>
                    <a:pt x="196752" y="446571"/>
                    <a:pt x="194553" y="446571"/>
                    <a:pt x="191987" y="446205"/>
                  </a:cubicBezTo>
                  <a:cubicBezTo>
                    <a:pt x="186123" y="445105"/>
                    <a:pt x="183557" y="439974"/>
                    <a:pt x="179158" y="436675"/>
                  </a:cubicBezTo>
                  <a:cubicBezTo>
                    <a:pt x="180258" y="449504"/>
                    <a:pt x="186123" y="462333"/>
                    <a:pt x="179892" y="475161"/>
                  </a:cubicBezTo>
                  <a:cubicBezTo>
                    <a:pt x="177692" y="478460"/>
                    <a:pt x="174760" y="479927"/>
                    <a:pt x="170728" y="478460"/>
                  </a:cubicBezTo>
                  <a:cubicBezTo>
                    <a:pt x="167063" y="471863"/>
                    <a:pt x="164130" y="465632"/>
                    <a:pt x="156067" y="463066"/>
                  </a:cubicBezTo>
                  <a:cubicBezTo>
                    <a:pt x="149469" y="461233"/>
                    <a:pt x="144704" y="455368"/>
                    <a:pt x="144704" y="447305"/>
                  </a:cubicBezTo>
                  <a:cubicBezTo>
                    <a:pt x="144704" y="438141"/>
                    <a:pt x="151668" y="438874"/>
                    <a:pt x="157899" y="438508"/>
                  </a:cubicBezTo>
                  <a:cubicBezTo>
                    <a:pt x="163764" y="438141"/>
                    <a:pt x="164497" y="432643"/>
                    <a:pt x="163764" y="428611"/>
                  </a:cubicBezTo>
                  <a:cubicBezTo>
                    <a:pt x="162664" y="421280"/>
                    <a:pt x="156800" y="424946"/>
                    <a:pt x="153501" y="426045"/>
                  </a:cubicBezTo>
                  <a:cubicBezTo>
                    <a:pt x="142871" y="429711"/>
                    <a:pt x="132608" y="428611"/>
                    <a:pt x="123078" y="423113"/>
                  </a:cubicBezTo>
                  <a:cubicBezTo>
                    <a:pt x="116480" y="419081"/>
                    <a:pt x="108783" y="419448"/>
                    <a:pt x="101086" y="419814"/>
                  </a:cubicBezTo>
                  <a:cubicBezTo>
                    <a:pt x="95588" y="420181"/>
                    <a:pt x="90090" y="420914"/>
                    <a:pt x="84225" y="419814"/>
                  </a:cubicBezTo>
                  <a:cubicBezTo>
                    <a:pt x="65165" y="415782"/>
                    <a:pt x="61500" y="409918"/>
                    <a:pt x="65165" y="390491"/>
                  </a:cubicBezTo>
                  <a:cubicBezTo>
                    <a:pt x="54169" y="397455"/>
                    <a:pt x="26678" y="394890"/>
                    <a:pt x="26312" y="385726"/>
                  </a:cubicBezTo>
                  <a:cubicBezTo>
                    <a:pt x="25945" y="365200"/>
                    <a:pt x="2853" y="372897"/>
                    <a:pt x="288" y="358602"/>
                  </a:cubicBezTo>
                  <a:cubicBezTo>
                    <a:pt x="-445" y="355670"/>
                    <a:pt x="288" y="353471"/>
                    <a:pt x="1754" y="350905"/>
                  </a:cubicBezTo>
                  <a:cubicBezTo>
                    <a:pt x="6885" y="345773"/>
                    <a:pt x="10917" y="331112"/>
                    <a:pt x="18615" y="349072"/>
                  </a:cubicBezTo>
                  <a:cubicBezTo>
                    <a:pt x="20081" y="352371"/>
                    <a:pt x="23013" y="349805"/>
                    <a:pt x="24846" y="348706"/>
                  </a:cubicBezTo>
                  <a:cubicBezTo>
                    <a:pt x="30344" y="345407"/>
                    <a:pt x="36575" y="345040"/>
                    <a:pt x="42806" y="346140"/>
                  </a:cubicBezTo>
                  <a:cubicBezTo>
                    <a:pt x="42806" y="339176"/>
                    <a:pt x="17148" y="329279"/>
                    <a:pt x="45372" y="325247"/>
                  </a:cubicBezTo>
                  <a:cubicBezTo>
                    <a:pt x="48671" y="324881"/>
                    <a:pt x="47938" y="320116"/>
                    <a:pt x="49770" y="317550"/>
                  </a:cubicBezTo>
                  <a:cubicBezTo>
                    <a:pt x="53802" y="310952"/>
                    <a:pt x="60400" y="308387"/>
                    <a:pt x="64798" y="314618"/>
                  </a:cubicBezTo>
                  <a:cubicBezTo>
                    <a:pt x="69930" y="321948"/>
                    <a:pt x="73962" y="320849"/>
                    <a:pt x="80560" y="318283"/>
                  </a:cubicBezTo>
                  <a:cubicBezTo>
                    <a:pt x="86058" y="316084"/>
                    <a:pt x="91922" y="320849"/>
                    <a:pt x="89356" y="326347"/>
                  </a:cubicBezTo>
                  <a:cubicBezTo>
                    <a:pt x="84592" y="336610"/>
                    <a:pt x="90090" y="346140"/>
                    <a:pt x="88623" y="355670"/>
                  </a:cubicBezTo>
                  <a:cubicBezTo>
                    <a:pt x="87524" y="364467"/>
                    <a:pt x="86424" y="372164"/>
                    <a:pt x="99620" y="376563"/>
                  </a:cubicBezTo>
                  <a:cubicBezTo>
                    <a:pt x="108417" y="379495"/>
                    <a:pt x="110249" y="384260"/>
                    <a:pt x="114648" y="372531"/>
                  </a:cubicBezTo>
                  <a:cubicBezTo>
                    <a:pt x="116847" y="366666"/>
                    <a:pt x="126010" y="360435"/>
                    <a:pt x="135174" y="367033"/>
                  </a:cubicBezTo>
                  <a:cubicBezTo>
                    <a:pt x="138106" y="369232"/>
                    <a:pt x="142138" y="369598"/>
                    <a:pt x="145437" y="371065"/>
                  </a:cubicBezTo>
                  <a:cubicBezTo>
                    <a:pt x="164864" y="379128"/>
                    <a:pt x="164864" y="379128"/>
                    <a:pt x="176226" y="361168"/>
                  </a:cubicBezTo>
                  <a:cubicBezTo>
                    <a:pt x="162298" y="372897"/>
                    <a:pt x="147636" y="363734"/>
                    <a:pt x="134074" y="360802"/>
                  </a:cubicBezTo>
                  <a:cubicBezTo>
                    <a:pt x="126010" y="358969"/>
                    <a:pt x="117947" y="354937"/>
                    <a:pt x="109516" y="354204"/>
                  </a:cubicBezTo>
                  <a:cubicBezTo>
                    <a:pt x="90823" y="352371"/>
                    <a:pt x="87157" y="344674"/>
                    <a:pt x="97420" y="328913"/>
                  </a:cubicBezTo>
                  <a:cubicBezTo>
                    <a:pt x="99620" y="325247"/>
                    <a:pt x="102552" y="322315"/>
                    <a:pt x="105118" y="318650"/>
                  </a:cubicBezTo>
                  <a:cubicBezTo>
                    <a:pt x="101452" y="317183"/>
                    <a:pt x="98153" y="317183"/>
                    <a:pt x="95221" y="316817"/>
                  </a:cubicBezTo>
                  <a:cubicBezTo>
                    <a:pt x="75795" y="314984"/>
                    <a:pt x="65898" y="303621"/>
                    <a:pt x="67731" y="284928"/>
                  </a:cubicBezTo>
                  <a:cubicBezTo>
                    <a:pt x="68464" y="276864"/>
                    <a:pt x="73962" y="277597"/>
                    <a:pt x="80193" y="279430"/>
                  </a:cubicBezTo>
                  <a:cubicBezTo>
                    <a:pt x="89723" y="281996"/>
                    <a:pt x="96687" y="295191"/>
                    <a:pt x="108783" y="286394"/>
                  </a:cubicBezTo>
                  <a:cubicBezTo>
                    <a:pt x="117580" y="279796"/>
                    <a:pt x="121978" y="270633"/>
                    <a:pt x="125644" y="260370"/>
                  </a:cubicBezTo>
                  <a:cubicBezTo>
                    <a:pt x="130042" y="247908"/>
                    <a:pt x="139572" y="246075"/>
                    <a:pt x="151302" y="250473"/>
                  </a:cubicBezTo>
                  <a:cubicBezTo>
                    <a:pt x="155333" y="251940"/>
                    <a:pt x="164130" y="258904"/>
                    <a:pt x="164130" y="250107"/>
                  </a:cubicBezTo>
                  <a:cubicBezTo>
                    <a:pt x="164130" y="244609"/>
                    <a:pt x="166696" y="231413"/>
                    <a:pt x="153134" y="229581"/>
                  </a:cubicBezTo>
                  <a:cubicBezTo>
                    <a:pt x="135907" y="227381"/>
                    <a:pt x="119779" y="213453"/>
                    <a:pt x="116847" y="199524"/>
                  </a:cubicBezTo>
                  <a:cubicBezTo>
                    <a:pt x="120512" y="190728"/>
                    <a:pt x="137740" y="209788"/>
                    <a:pt x="135540" y="191094"/>
                  </a:cubicBezTo>
                  <a:cubicBezTo>
                    <a:pt x="134441" y="181931"/>
                    <a:pt x="131142" y="171301"/>
                    <a:pt x="125644" y="164337"/>
                  </a:cubicBezTo>
                  <a:cubicBezTo>
                    <a:pt x="121245" y="158839"/>
                    <a:pt x="122712" y="153707"/>
                    <a:pt x="123811" y="151141"/>
                  </a:cubicBezTo>
                  <a:cubicBezTo>
                    <a:pt x="126743" y="144177"/>
                    <a:pt x="128210" y="153707"/>
                    <a:pt x="131142" y="152974"/>
                  </a:cubicBezTo>
                  <a:cubicBezTo>
                    <a:pt x="137740" y="152241"/>
                    <a:pt x="148369" y="154807"/>
                    <a:pt x="141038" y="141611"/>
                  </a:cubicBezTo>
                  <a:cubicBezTo>
                    <a:pt x="152035" y="135747"/>
                    <a:pt x="152768" y="120352"/>
                    <a:pt x="165963" y="116320"/>
                  </a:cubicBezTo>
                  <a:cubicBezTo>
                    <a:pt x="178792" y="112655"/>
                    <a:pt x="188689" y="108989"/>
                    <a:pt x="182091" y="89563"/>
                  </a:cubicBezTo>
                  <a:cubicBezTo>
                    <a:pt x="178792" y="79666"/>
                    <a:pt x="179892" y="70869"/>
                    <a:pt x="167796" y="68304"/>
                  </a:cubicBezTo>
                  <a:cubicBezTo>
                    <a:pt x="172194" y="59873"/>
                    <a:pt x="176959" y="51443"/>
                    <a:pt x="180991" y="42646"/>
                  </a:cubicBezTo>
                  <a:cubicBezTo>
                    <a:pt x="184290" y="35682"/>
                    <a:pt x="190888" y="35682"/>
                    <a:pt x="195286" y="37881"/>
                  </a:cubicBezTo>
                  <a:cubicBezTo>
                    <a:pt x="205916" y="42646"/>
                    <a:pt x="213980" y="43746"/>
                    <a:pt x="218745" y="30550"/>
                  </a:cubicBezTo>
                  <a:cubicBezTo>
                    <a:pt x="220211" y="26518"/>
                    <a:pt x="224609" y="27618"/>
                    <a:pt x="226808" y="28351"/>
                  </a:cubicBezTo>
                  <a:cubicBezTo>
                    <a:pt x="231574" y="30184"/>
                    <a:pt x="227908" y="33483"/>
                    <a:pt x="226442" y="35682"/>
                  </a:cubicBezTo>
                  <a:cubicBezTo>
                    <a:pt x="223876" y="38980"/>
                    <a:pt x="220577" y="41913"/>
                    <a:pt x="216545" y="46311"/>
                  </a:cubicBezTo>
                  <a:cubicBezTo>
                    <a:pt x="227175" y="48510"/>
                    <a:pt x="235239" y="56208"/>
                    <a:pt x="245869" y="54375"/>
                  </a:cubicBezTo>
                  <a:cubicBezTo>
                    <a:pt x="248801" y="54009"/>
                    <a:pt x="264562" y="61706"/>
                    <a:pt x="255765" y="44845"/>
                  </a:cubicBezTo>
                  <a:cubicBezTo>
                    <a:pt x="253932" y="40813"/>
                    <a:pt x="263829" y="36781"/>
                    <a:pt x="270427" y="37148"/>
                  </a:cubicBezTo>
                  <a:cubicBezTo>
                    <a:pt x="284722" y="37148"/>
                    <a:pt x="267861" y="49244"/>
                    <a:pt x="277757" y="52176"/>
                  </a:cubicBezTo>
                  <a:cubicBezTo>
                    <a:pt x="279957" y="43379"/>
                    <a:pt x="287654" y="39347"/>
                    <a:pt x="293885" y="33483"/>
                  </a:cubicBezTo>
                  <a:cubicBezTo>
                    <a:pt x="298284" y="29451"/>
                    <a:pt x="302682" y="28717"/>
                    <a:pt x="304881" y="32383"/>
                  </a:cubicBezTo>
                  <a:cubicBezTo>
                    <a:pt x="313678" y="48144"/>
                    <a:pt x="320276" y="31650"/>
                    <a:pt x="321376" y="29451"/>
                  </a:cubicBezTo>
                  <a:cubicBezTo>
                    <a:pt x="333838" y="7458"/>
                    <a:pt x="357663" y="7825"/>
                    <a:pt x="377089" y="127"/>
                  </a:cubicBezTo>
                  <a:cubicBezTo>
                    <a:pt x="382954" y="-1339"/>
                    <a:pt x="380388" y="10390"/>
                    <a:pt x="387352" y="7825"/>
                  </a:cubicBezTo>
                  <a:close/>
                </a:path>
              </a:pathLst>
            </a:custGeom>
            <a:solidFill>
              <a:srgbClr val="8E5A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89" name="Freeform: Shape 25588">
              <a:extLst>
                <a:ext uri="{FF2B5EF4-FFF2-40B4-BE49-F238E27FC236}">
                  <a16:creationId xmlns:a16="http://schemas.microsoft.com/office/drawing/2014/main" id="{578CB9D6-B126-4B51-9486-5F949A004864}"/>
                </a:ext>
              </a:extLst>
            </p:cNvPr>
            <p:cNvSpPr/>
            <p:nvPr/>
          </p:nvSpPr>
          <p:spPr>
            <a:xfrm>
              <a:off x="11639755" y="7057233"/>
              <a:ext cx="260339" cy="188612"/>
            </a:xfrm>
            <a:custGeom>
              <a:avLst/>
              <a:gdLst>
                <a:gd name="connsiteX0" fmla="*/ 11363 w 260339"/>
                <a:gd name="connsiteY0" fmla="*/ 64305 h 188612"/>
                <a:gd name="connsiteX1" fmla="*/ 19060 w 260339"/>
                <a:gd name="connsiteY1" fmla="*/ 60640 h 188612"/>
                <a:gd name="connsiteX2" fmla="*/ 34088 w 260339"/>
                <a:gd name="connsiteY2" fmla="*/ 30584 h 188612"/>
                <a:gd name="connsiteX3" fmla="*/ 41785 w 260339"/>
                <a:gd name="connsiteY3" fmla="*/ 30584 h 188612"/>
                <a:gd name="connsiteX4" fmla="*/ 45451 w 260339"/>
                <a:gd name="connsiteY4" fmla="*/ 37914 h 188612"/>
                <a:gd name="connsiteX5" fmla="*/ 58280 w 260339"/>
                <a:gd name="connsiteY5" fmla="*/ 42313 h 188612"/>
                <a:gd name="connsiteX6" fmla="*/ 83204 w 260339"/>
                <a:gd name="connsiteY6" fmla="*/ 61373 h 188612"/>
                <a:gd name="connsiteX7" fmla="*/ 83571 w 260339"/>
                <a:gd name="connsiteY7" fmla="*/ 66871 h 188612"/>
                <a:gd name="connsiteX8" fmla="*/ 89435 w 260339"/>
                <a:gd name="connsiteY8" fmla="*/ 58441 h 188612"/>
                <a:gd name="connsiteX9" fmla="*/ 103731 w 260339"/>
                <a:gd name="connsiteY9" fmla="*/ 55508 h 188612"/>
                <a:gd name="connsiteX10" fmla="*/ 111794 w 260339"/>
                <a:gd name="connsiteY10" fmla="*/ 65038 h 188612"/>
                <a:gd name="connsiteX11" fmla="*/ 119858 w 260339"/>
                <a:gd name="connsiteY11" fmla="*/ 68704 h 188612"/>
                <a:gd name="connsiteX12" fmla="*/ 121324 w 260339"/>
                <a:gd name="connsiteY12" fmla="*/ 57341 h 188612"/>
                <a:gd name="connsiteX13" fmla="*/ 129755 w 260339"/>
                <a:gd name="connsiteY13" fmla="*/ 46345 h 188612"/>
                <a:gd name="connsiteX14" fmla="*/ 149181 w 260339"/>
                <a:gd name="connsiteY14" fmla="*/ 39380 h 188612"/>
                <a:gd name="connsiteX15" fmla="*/ 166409 w 260339"/>
                <a:gd name="connsiteY15" fmla="*/ 52210 h 188612"/>
                <a:gd name="connsiteX16" fmla="*/ 179237 w 260339"/>
                <a:gd name="connsiteY16" fmla="*/ 33149 h 188612"/>
                <a:gd name="connsiteX17" fmla="*/ 163110 w 260339"/>
                <a:gd name="connsiteY17" fmla="*/ 28384 h 188612"/>
                <a:gd name="connsiteX18" fmla="*/ 129022 w 260339"/>
                <a:gd name="connsiteY18" fmla="*/ 9324 h 188612"/>
                <a:gd name="connsiteX19" fmla="*/ 129755 w 260339"/>
                <a:gd name="connsiteY19" fmla="*/ 1994 h 188612"/>
                <a:gd name="connsiteX20" fmla="*/ 140018 w 260339"/>
                <a:gd name="connsiteY20" fmla="*/ 1627 h 188612"/>
                <a:gd name="connsiteX21" fmla="*/ 185102 w 260339"/>
                <a:gd name="connsiteY21" fmla="*/ 19954 h 188612"/>
                <a:gd name="connsiteX22" fmla="*/ 211493 w 260339"/>
                <a:gd name="connsiteY22" fmla="*/ 21420 h 188612"/>
                <a:gd name="connsiteX23" fmla="*/ 215158 w 260339"/>
                <a:gd name="connsiteY23" fmla="*/ 33883 h 188612"/>
                <a:gd name="connsiteX24" fmla="*/ 218457 w 260339"/>
                <a:gd name="connsiteY24" fmla="*/ 52576 h 188612"/>
                <a:gd name="connsiteX25" fmla="*/ 218457 w 260339"/>
                <a:gd name="connsiteY25" fmla="*/ 55142 h 188612"/>
                <a:gd name="connsiteX26" fmla="*/ 221023 w 260339"/>
                <a:gd name="connsiteY26" fmla="*/ 58807 h 188612"/>
                <a:gd name="connsiteX27" fmla="*/ 229453 w 260339"/>
                <a:gd name="connsiteY27" fmla="*/ 63572 h 188612"/>
                <a:gd name="connsiteX28" fmla="*/ 233485 w 260339"/>
                <a:gd name="connsiteY28" fmla="*/ 67604 h 188612"/>
                <a:gd name="connsiteX29" fmla="*/ 222122 w 260339"/>
                <a:gd name="connsiteY29" fmla="*/ 86297 h 188612"/>
                <a:gd name="connsiteX30" fmla="*/ 207461 w 260339"/>
                <a:gd name="connsiteY30" fmla="*/ 90696 h 188612"/>
                <a:gd name="connsiteX31" fmla="*/ 222122 w 260339"/>
                <a:gd name="connsiteY31" fmla="*/ 86297 h 188612"/>
                <a:gd name="connsiteX32" fmla="*/ 243382 w 260339"/>
                <a:gd name="connsiteY32" fmla="*/ 109023 h 188612"/>
                <a:gd name="connsiteX33" fmla="*/ 241915 w 260339"/>
                <a:gd name="connsiteY33" fmla="*/ 130649 h 188612"/>
                <a:gd name="connsiteX34" fmla="*/ 252912 w 260339"/>
                <a:gd name="connsiteY34" fmla="*/ 145677 h 188612"/>
                <a:gd name="connsiteX35" fmla="*/ 256944 w 260339"/>
                <a:gd name="connsiteY35" fmla="*/ 162171 h 188612"/>
                <a:gd name="connsiteX36" fmla="*/ 248513 w 260339"/>
                <a:gd name="connsiteY36" fmla="*/ 165470 h 188612"/>
                <a:gd name="connsiteX37" fmla="*/ 224688 w 260339"/>
                <a:gd name="connsiteY37" fmla="*/ 188562 h 188612"/>
                <a:gd name="connsiteX38" fmla="*/ 223222 w 260339"/>
                <a:gd name="connsiteY38" fmla="*/ 185996 h 188612"/>
                <a:gd name="connsiteX39" fmla="*/ 226887 w 260339"/>
                <a:gd name="connsiteY39" fmla="*/ 171335 h 188612"/>
                <a:gd name="connsiteX40" fmla="*/ 217724 w 260339"/>
                <a:gd name="connsiteY40" fmla="*/ 183064 h 188612"/>
                <a:gd name="connsiteX41" fmla="*/ 199397 w 260339"/>
                <a:gd name="connsiteY41" fmla="*/ 177199 h 188612"/>
                <a:gd name="connsiteX42" fmla="*/ 186568 w 260339"/>
                <a:gd name="connsiteY42" fmla="*/ 166203 h 188612"/>
                <a:gd name="connsiteX43" fmla="*/ 173739 w 260339"/>
                <a:gd name="connsiteY43" fmla="*/ 130649 h 188612"/>
                <a:gd name="connsiteX44" fmla="*/ 175205 w 260339"/>
                <a:gd name="connsiteY44" fmla="*/ 100226 h 188612"/>
                <a:gd name="connsiteX45" fmla="*/ 189867 w 260339"/>
                <a:gd name="connsiteY45" fmla="*/ 96927 h 188612"/>
                <a:gd name="connsiteX46" fmla="*/ 181437 w 260339"/>
                <a:gd name="connsiteY46" fmla="*/ 88863 h 188612"/>
                <a:gd name="connsiteX47" fmla="*/ 149181 w 260339"/>
                <a:gd name="connsiteY47" fmla="*/ 81532 h 188612"/>
                <a:gd name="connsiteX48" fmla="*/ 97499 w 260339"/>
                <a:gd name="connsiteY48" fmla="*/ 89596 h 188612"/>
                <a:gd name="connsiteX49" fmla="*/ 92001 w 260339"/>
                <a:gd name="connsiteY49" fmla="*/ 86664 h 188612"/>
                <a:gd name="connsiteX50" fmla="*/ 72575 w 260339"/>
                <a:gd name="connsiteY50" fmla="*/ 63939 h 188612"/>
                <a:gd name="connsiteX51" fmla="*/ 67810 w 260339"/>
                <a:gd name="connsiteY51" fmla="*/ 64305 h 188612"/>
                <a:gd name="connsiteX52" fmla="*/ 37753 w 260339"/>
                <a:gd name="connsiteY52" fmla="*/ 95827 h 188612"/>
                <a:gd name="connsiteX53" fmla="*/ 2199 w 260339"/>
                <a:gd name="connsiteY53" fmla="*/ 121485 h 188612"/>
                <a:gd name="connsiteX54" fmla="*/ 9530 w 260339"/>
                <a:gd name="connsiteY54" fmla="*/ 106824 h 188612"/>
                <a:gd name="connsiteX55" fmla="*/ 7697 w 260339"/>
                <a:gd name="connsiteY55" fmla="*/ 93628 h 188612"/>
                <a:gd name="connsiteX56" fmla="*/ 7697 w 260339"/>
                <a:gd name="connsiteY56" fmla="*/ 85931 h 188612"/>
                <a:gd name="connsiteX57" fmla="*/ 23458 w 260339"/>
                <a:gd name="connsiteY57" fmla="*/ 81166 h 188612"/>
                <a:gd name="connsiteX58" fmla="*/ 11363 w 260339"/>
                <a:gd name="connsiteY58" fmla="*/ 78600 h 188612"/>
                <a:gd name="connsiteX59" fmla="*/ 0 w 260339"/>
                <a:gd name="connsiteY59" fmla="*/ 67237 h 188612"/>
                <a:gd name="connsiteX60" fmla="*/ 11363 w 260339"/>
                <a:gd name="connsiteY60" fmla="*/ 64305 h 18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0339" h="188612">
                  <a:moveTo>
                    <a:pt x="11363" y="64305"/>
                  </a:moveTo>
                  <a:cubicBezTo>
                    <a:pt x="14295" y="64305"/>
                    <a:pt x="17227" y="63572"/>
                    <a:pt x="19060" y="60640"/>
                  </a:cubicBezTo>
                  <a:cubicBezTo>
                    <a:pt x="31522" y="54409"/>
                    <a:pt x="35188" y="43779"/>
                    <a:pt x="34088" y="30584"/>
                  </a:cubicBezTo>
                  <a:cubicBezTo>
                    <a:pt x="36654" y="30584"/>
                    <a:pt x="39220" y="30584"/>
                    <a:pt x="41785" y="30584"/>
                  </a:cubicBezTo>
                  <a:cubicBezTo>
                    <a:pt x="44718" y="32050"/>
                    <a:pt x="42885" y="36082"/>
                    <a:pt x="45451" y="37914"/>
                  </a:cubicBezTo>
                  <a:cubicBezTo>
                    <a:pt x="48750" y="41946"/>
                    <a:pt x="52415" y="44146"/>
                    <a:pt x="58280" y="42313"/>
                  </a:cubicBezTo>
                  <a:cubicBezTo>
                    <a:pt x="79539" y="36082"/>
                    <a:pt x="83937" y="39380"/>
                    <a:pt x="83204" y="61373"/>
                  </a:cubicBezTo>
                  <a:cubicBezTo>
                    <a:pt x="83204" y="63205"/>
                    <a:pt x="83571" y="65038"/>
                    <a:pt x="83571" y="66871"/>
                  </a:cubicBezTo>
                  <a:cubicBezTo>
                    <a:pt x="89435" y="66504"/>
                    <a:pt x="85404" y="59540"/>
                    <a:pt x="89435" y="58441"/>
                  </a:cubicBezTo>
                  <a:cubicBezTo>
                    <a:pt x="94200" y="56974"/>
                    <a:pt x="98965" y="55142"/>
                    <a:pt x="103731" y="55508"/>
                  </a:cubicBezTo>
                  <a:cubicBezTo>
                    <a:pt x="108862" y="55508"/>
                    <a:pt x="109228" y="61373"/>
                    <a:pt x="111794" y="65038"/>
                  </a:cubicBezTo>
                  <a:cubicBezTo>
                    <a:pt x="113627" y="67970"/>
                    <a:pt x="115460" y="73102"/>
                    <a:pt x="119858" y="68704"/>
                  </a:cubicBezTo>
                  <a:cubicBezTo>
                    <a:pt x="122790" y="65771"/>
                    <a:pt x="124990" y="62106"/>
                    <a:pt x="121324" y="57341"/>
                  </a:cubicBezTo>
                  <a:cubicBezTo>
                    <a:pt x="113260" y="45978"/>
                    <a:pt x="118025" y="39747"/>
                    <a:pt x="129755" y="46345"/>
                  </a:cubicBezTo>
                  <a:cubicBezTo>
                    <a:pt x="141117" y="52576"/>
                    <a:pt x="138185" y="28751"/>
                    <a:pt x="149181" y="39380"/>
                  </a:cubicBezTo>
                  <a:cubicBezTo>
                    <a:pt x="154313" y="44512"/>
                    <a:pt x="153213" y="58441"/>
                    <a:pt x="166409" y="52210"/>
                  </a:cubicBezTo>
                  <a:cubicBezTo>
                    <a:pt x="148448" y="31683"/>
                    <a:pt x="176305" y="40480"/>
                    <a:pt x="179237" y="33149"/>
                  </a:cubicBezTo>
                  <a:cubicBezTo>
                    <a:pt x="175572" y="24352"/>
                    <a:pt x="166409" y="28018"/>
                    <a:pt x="163110" y="28384"/>
                  </a:cubicBezTo>
                  <a:cubicBezTo>
                    <a:pt x="146249" y="30950"/>
                    <a:pt x="140018" y="16289"/>
                    <a:pt x="129022" y="9324"/>
                  </a:cubicBezTo>
                  <a:cubicBezTo>
                    <a:pt x="125356" y="7125"/>
                    <a:pt x="126456" y="3826"/>
                    <a:pt x="129755" y="1994"/>
                  </a:cubicBezTo>
                  <a:cubicBezTo>
                    <a:pt x="133054" y="-206"/>
                    <a:pt x="139651" y="-939"/>
                    <a:pt x="140018" y="1627"/>
                  </a:cubicBezTo>
                  <a:cubicBezTo>
                    <a:pt x="145149" y="32050"/>
                    <a:pt x="170441" y="13356"/>
                    <a:pt x="185102" y="19954"/>
                  </a:cubicBezTo>
                  <a:cubicBezTo>
                    <a:pt x="191700" y="22886"/>
                    <a:pt x="202329" y="33149"/>
                    <a:pt x="211493" y="21420"/>
                  </a:cubicBezTo>
                  <a:cubicBezTo>
                    <a:pt x="212959" y="25452"/>
                    <a:pt x="216624" y="31317"/>
                    <a:pt x="215158" y="33883"/>
                  </a:cubicBezTo>
                  <a:cubicBezTo>
                    <a:pt x="210027" y="41946"/>
                    <a:pt x="216258" y="46711"/>
                    <a:pt x="218457" y="52576"/>
                  </a:cubicBezTo>
                  <a:cubicBezTo>
                    <a:pt x="218457" y="53309"/>
                    <a:pt x="218457" y="54409"/>
                    <a:pt x="218457" y="55142"/>
                  </a:cubicBezTo>
                  <a:cubicBezTo>
                    <a:pt x="221389" y="54775"/>
                    <a:pt x="210760" y="63939"/>
                    <a:pt x="221023" y="58807"/>
                  </a:cubicBezTo>
                  <a:cubicBezTo>
                    <a:pt x="224688" y="56974"/>
                    <a:pt x="227620" y="60273"/>
                    <a:pt x="229453" y="63572"/>
                  </a:cubicBezTo>
                  <a:cubicBezTo>
                    <a:pt x="230919" y="65038"/>
                    <a:pt x="232019" y="66504"/>
                    <a:pt x="233485" y="67604"/>
                  </a:cubicBezTo>
                  <a:cubicBezTo>
                    <a:pt x="227987" y="72736"/>
                    <a:pt x="222122" y="77867"/>
                    <a:pt x="222122" y="86297"/>
                  </a:cubicBezTo>
                  <a:cubicBezTo>
                    <a:pt x="218824" y="92162"/>
                    <a:pt x="214059" y="93628"/>
                    <a:pt x="207461" y="90696"/>
                  </a:cubicBezTo>
                  <a:cubicBezTo>
                    <a:pt x="215158" y="96927"/>
                    <a:pt x="218824" y="91429"/>
                    <a:pt x="222122" y="86297"/>
                  </a:cubicBezTo>
                  <a:cubicBezTo>
                    <a:pt x="233852" y="82999"/>
                    <a:pt x="246314" y="95094"/>
                    <a:pt x="243382" y="109023"/>
                  </a:cubicBezTo>
                  <a:cubicBezTo>
                    <a:pt x="241915" y="116354"/>
                    <a:pt x="243015" y="123318"/>
                    <a:pt x="241915" y="130649"/>
                  </a:cubicBezTo>
                  <a:cubicBezTo>
                    <a:pt x="240816" y="137979"/>
                    <a:pt x="240449" y="145677"/>
                    <a:pt x="252912" y="145677"/>
                  </a:cubicBezTo>
                  <a:cubicBezTo>
                    <a:pt x="260242" y="145677"/>
                    <a:pt x="263175" y="160338"/>
                    <a:pt x="256944" y="162171"/>
                  </a:cubicBezTo>
                  <a:cubicBezTo>
                    <a:pt x="254011" y="162904"/>
                    <a:pt x="248880" y="157039"/>
                    <a:pt x="248513" y="165470"/>
                  </a:cubicBezTo>
                  <a:cubicBezTo>
                    <a:pt x="240083" y="172800"/>
                    <a:pt x="241182" y="189662"/>
                    <a:pt x="224688" y="188562"/>
                  </a:cubicBezTo>
                  <a:cubicBezTo>
                    <a:pt x="224322" y="188195"/>
                    <a:pt x="223589" y="187095"/>
                    <a:pt x="223222" y="185996"/>
                  </a:cubicBezTo>
                  <a:cubicBezTo>
                    <a:pt x="221756" y="180131"/>
                    <a:pt x="236051" y="176099"/>
                    <a:pt x="226887" y="171335"/>
                  </a:cubicBezTo>
                  <a:cubicBezTo>
                    <a:pt x="221023" y="168036"/>
                    <a:pt x="216624" y="175366"/>
                    <a:pt x="217724" y="183064"/>
                  </a:cubicBezTo>
                  <a:cubicBezTo>
                    <a:pt x="210760" y="184163"/>
                    <a:pt x="201596" y="185996"/>
                    <a:pt x="199397" y="177199"/>
                  </a:cubicBezTo>
                  <a:cubicBezTo>
                    <a:pt x="197564" y="168769"/>
                    <a:pt x="192066" y="168402"/>
                    <a:pt x="186568" y="166203"/>
                  </a:cubicBezTo>
                  <a:cubicBezTo>
                    <a:pt x="168241" y="158872"/>
                    <a:pt x="163476" y="146043"/>
                    <a:pt x="173739" y="130649"/>
                  </a:cubicBezTo>
                  <a:cubicBezTo>
                    <a:pt x="178871" y="123318"/>
                    <a:pt x="179604" y="105357"/>
                    <a:pt x="175205" y="100226"/>
                  </a:cubicBezTo>
                  <a:cubicBezTo>
                    <a:pt x="179604" y="96194"/>
                    <a:pt x="187301" y="104258"/>
                    <a:pt x="189867" y="96927"/>
                  </a:cubicBezTo>
                  <a:cubicBezTo>
                    <a:pt x="193166" y="88497"/>
                    <a:pt x="182536" y="92162"/>
                    <a:pt x="181437" y="88863"/>
                  </a:cubicBezTo>
                  <a:cubicBezTo>
                    <a:pt x="173739" y="66871"/>
                    <a:pt x="162743" y="80799"/>
                    <a:pt x="149181" y="81532"/>
                  </a:cubicBezTo>
                  <a:cubicBezTo>
                    <a:pt x="130488" y="82999"/>
                    <a:pt x="113994" y="82999"/>
                    <a:pt x="97499" y="89596"/>
                  </a:cubicBezTo>
                  <a:cubicBezTo>
                    <a:pt x="95300" y="90329"/>
                    <a:pt x="91635" y="89596"/>
                    <a:pt x="92001" y="86664"/>
                  </a:cubicBezTo>
                  <a:cubicBezTo>
                    <a:pt x="93834" y="70536"/>
                    <a:pt x="59013" y="89596"/>
                    <a:pt x="72575" y="63939"/>
                  </a:cubicBezTo>
                  <a:cubicBezTo>
                    <a:pt x="69642" y="64305"/>
                    <a:pt x="68909" y="64305"/>
                    <a:pt x="67810" y="64305"/>
                  </a:cubicBezTo>
                  <a:cubicBezTo>
                    <a:pt x="52048" y="69070"/>
                    <a:pt x="35188" y="69070"/>
                    <a:pt x="37753" y="95827"/>
                  </a:cubicBezTo>
                  <a:cubicBezTo>
                    <a:pt x="38853" y="106457"/>
                    <a:pt x="17960" y="117087"/>
                    <a:pt x="2199" y="121485"/>
                  </a:cubicBezTo>
                  <a:cubicBezTo>
                    <a:pt x="-2199" y="113055"/>
                    <a:pt x="6231" y="111589"/>
                    <a:pt x="9530" y="106824"/>
                  </a:cubicBezTo>
                  <a:cubicBezTo>
                    <a:pt x="12462" y="102792"/>
                    <a:pt x="20160" y="96561"/>
                    <a:pt x="7697" y="93628"/>
                  </a:cubicBezTo>
                  <a:cubicBezTo>
                    <a:pt x="7697" y="91063"/>
                    <a:pt x="7697" y="88497"/>
                    <a:pt x="7697" y="85931"/>
                  </a:cubicBezTo>
                  <a:cubicBezTo>
                    <a:pt x="12096" y="82266"/>
                    <a:pt x="17960" y="83365"/>
                    <a:pt x="23458" y="81166"/>
                  </a:cubicBezTo>
                  <a:cubicBezTo>
                    <a:pt x="19793" y="76768"/>
                    <a:pt x="14662" y="81899"/>
                    <a:pt x="11363" y="78600"/>
                  </a:cubicBezTo>
                  <a:cubicBezTo>
                    <a:pt x="4765" y="77500"/>
                    <a:pt x="4032" y="70903"/>
                    <a:pt x="0" y="67237"/>
                  </a:cubicBezTo>
                  <a:cubicBezTo>
                    <a:pt x="733" y="57707"/>
                    <a:pt x="6964" y="63572"/>
                    <a:pt x="11363" y="64305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90" name="Freeform: Shape 25589">
              <a:extLst>
                <a:ext uri="{FF2B5EF4-FFF2-40B4-BE49-F238E27FC236}">
                  <a16:creationId xmlns:a16="http://schemas.microsoft.com/office/drawing/2014/main" id="{ED22AF21-DD90-4C98-953C-9225D5F6F28C}"/>
                </a:ext>
              </a:extLst>
            </p:cNvPr>
            <p:cNvSpPr/>
            <p:nvPr/>
          </p:nvSpPr>
          <p:spPr>
            <a:xfrm>
              <a:off x="11899631" y="6678407"/>
              <a:ext cx="30422" cy="16846"/>
            </a:xfrm>
            <a:custGeom>
              <a:avLst/>
              <a:gdLst>
                <a:gd name="connsiteX0" fmla="*/ 0 w 30422"/>
                <a:gd name="connsiteY0" fmla="*/ 2918 h 16846"/>
                <a:gd name="connsiteX1" fmla="*/ 30423 w 30422"/>
                <a:gd name="connsiteY1" fmla="*/ 16847 h 16846"/>
                <a:gd name="connsiteX2" fmla="*/ 0 w 30422"/>
                <a:gd name="connsiteY2" fmla="*/ 2918 h 1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22" h="16846">
                  <a:moveTo>
                    <a:pt x="0" y="2918"/>
                  </a:moveTo>
                  <a:cubicBezTo>
                    <a:pt x="14295" y="-1847"/>
                    <a:pt x="26391" y="-2946"/>
                    <a:pt x="30423" y="16847"/>
                  </a:cubicBezTo>
                  <a:cubicBezTo>
                    <a:pt x="19060" y="14648"/>
                    <a:pt x="4765" y="20145"/>
                    <a:pt x="0" y="2918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91" name="Freeform: Shape 25590">
              <a:extLst>
                <a:ext uri="{FF2B5EF4-FFF2-40B4-BE49-F238E27FC236}">
                  <a16:creationId xmlns:a16="http://schemas.microsoft.com/office/drawing/2014/main" id="{BF4BA3C8-9B43-4589-B33C-2E578893D4CE}"/>
                </a:ext>
              </a:extLst>
            </p:cNvPr>
            <p:cNvSpPr/>
            <p:nvPr/>
          </p:nvSpPr>
          <p:spPr>
            <a:xfrm>
              <a:off x="11692170" y="7041026"/>
              <a:ext cx="22358" cy="25318"/>
            </a:xfrm>
            <a:custGeom>
              <a:avLst/>
              <a:gdLst>
                <a:gd name="connsiteX0" fmla="*/ 0 w 22358"/>
                <a:gd name="connsiteY0" fmla="*/ 24065 h 25318"/>
                <a:gd name="connsiteX1" fmla="*/ 3299 w 22358"/>
                <a:gd name="connsiteY1" fmla="*/ 13435 h 25318"/>
                <a:gd name="connsiteX2" fmla="*/ 22359 w 22358"/>
                <a:gd name="connsiteY2" fmla="*/ 5005 h 25318"/>
                <a:gd name="connsiteX3" fmla="*/ 0 w 22358"/>
                <a:gd name="connsiteY3" fmla="*/ 24065 h 2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25318">
                  <a:moveTo>
                    <a:pt x="0" y="24065"/>
                  </a:moveTo>
                  <a:cubicBezTo>
                    <a:pt x="1100" y="20399"/>
                    <a:pt x="3299" y="17101"/>
                    <a:pt x="3299" y="13435"/>
                  </a:cubicBezTo>
                  <a:cubicBezTo>
                    <a:pt x="4032" y="-2692"/>
                    <a:pt x="11363" y="-2692"/>
                    <a:pt x="22359" y="5005"/>
                  </a:cubicBezTo>
                  <a:cubicBezTo>
                    <a:pt x="16861" y="13802"/>
                    <a:pt x="17960" y="29930"/>
                    <a:pt x="0" y="24065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92" name="Freeform: Shape 25591">
              <a:extLst>
                <a:ext uri="{FF2B5EF4-FFF2-40B4-BE49-F238E27FC236}">
                  <a16:creationId xmlns:a16="http://schemas.microsoft.com/office/drawing/2014/main" id="{2A935B95-6CA3-4DBD-BD47-F0DE1C886611}"/>
                </a:ext>
              </a:extLst>
            </p:cNvPr>
            <p:cNvSpPr/>
            <p:nvPr/>
          </p:nvSpPr>
          <p:spPr>
            <a:xfrm>
              <a:off x="11680807" y="7065091"/>
              <a:ext cx="17122" cy="30056"/>
            </a:xfrm>
            <a:custGeom>
              <a:avLst/>
              <a:gdLst>
                <a:gd name="connsiteX0" fmla="*/ 3665 w 17122"/>
                <a:gd name="connsiteY0" fmla="*/ 30056 h 30056"/>
                <a:gd name="connsiteX1" fmla="*/ 0 w 17122"/>
                <a:gd name="connsiteY1" fmla="*/ 22725 h 30056"/>
                <a:gd name="connsiteX2" fmla="*/ 11363 w 17122"/>
                <a:gd name="connsiteY2" fmla="*/ 0 h 30056"/>
                <a:gd name="connsiteX3" fmla="*/ 3665 w 17122"/>
                <a:gd name="connsiteY3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22" h="30056">
                  <a:moveTo>
                    <a:pt x="3665" y="30056"/>
                  </a:moveTo>
                  <a:cubicBezTo>
                    <a:pt x="733" y="28590"/>
                    <a:pt x="0" y="25658"/>
                    <a:pt x="0" y="22725"/>
                  </a:cubicBezTo>
                  <a:cubicBezTo>
                    <a:pt x="8430" y="17594"/>
                    <a:pt x="4032" y="5865"/>
                    <a:pt x="11363" y="0"/>
                  </a:cubicBezTo>
                  <a:cubicBezTo>
                    <a:pt x="24558" y="13929"/>
                    <a:pt x="12096" y="21259"/>
                    <a:pt x="3665" y="30056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93" name="Freeform: Shape 25592">
              <a:extLst>
                <a:ext uri="{FF2B5EF4-FFF2-40B4-BE49-F238E27FC236}">
                  <a16:creationId xmlns:a16="http://schemas.microsoft.com/office/drawing/2014/main" id="{2858231B-D2CB-446E-BA36-D1E11CC7BBA2}"/>
                </a:ext>
              </a:extLst>
            </p:cNvPr>
            <p:cNvSpPr/>
            <p:nvPr/>
          </p:nvSpPr>
          <p:spPr>
            <a:xfrm>
              <a:off x="12152991" y="6866061"/>
              <a:ext cx="16403" cy="16794"/>
            </a:xfrm>
            <a:custGeom>
              <a:avLst/>
              <a:gdLst>
                <a:gd name="connsiteX0" fmla="*/ 8715 w 16403"/>
                <a:gd name="connsiteY0" fmla="*/ 0 h 16794"/>
                <a:gd name="connsiteX1" fmla="*/ 12381 w 16403"/>
                <a:gd name="connsiteY1" fmla="*/ 15028 h 16794"/>
                <a:gd name="connsiteX2" fmla="*/ 285 w 16403"/>
                <a:gd name="connsiteY2" fmla="*/ 12462 h 16794"/>
                <a:gd name="connsiteX3" fmla="*/ 8715 w 16403"/>
                <a:gd name="connsiteY3" fmla="*/ 0 h 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03" h="16794">
                  <a:moveTo>
                    <a:pt x="8715" y="0"/>
                  </a:moveTo>
                  <a:cubicBezTo>
                    <a:pt x="18245" y="11729"/>
                    <a:pt x="18245" y="11729"/>
                    <a:pt x="12381" y="15028"/>
                  </a:cubicBezTo>
                  <a:cubicBezTo>
                    <a:pt x="7616" y="17227"/>
                    <a:pt x="1751" y="18327"/>
                    <a:pt x="285" y="12462"/>
                  </a:cubicBezTo>
                  <a:cubicBezTo>
                    <a:pt x="-1181" y="7331"/>
                    <a:pt x="3217" y="2566"/>
                    <a:pt x="8715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94" name="Freeform: Shape 25593">
              <a:extLst>
                <a:ext uri="{FF2B5EF4-FFF2-40B4-BE49-F238E27FC236}">
                  <a16:creationId xmlns:a16="http://schemas.microsoft.com/office/drawing/2014/main" id="{98533E6B-8ACA-405C-B034-AF757CA9173D}"/>
                </a:ext>
              </a:extLst>
            </p:cNvPr>
            <p:cNvSpPr/>
            <p:nvPr/>
          </p:nvSpPr>
          <p:spPr>
            <a:xfrm>
              <a:off x="12159898" y="6884754"/>
              <a:ext cx="18668" cy="18693"/>
            </a:xfrm>
            <a:custGeom>
              <a:avLst/>
              <a:gdLst>
                <a:gd name="connsiteX0" fmla="*/ 5840 w 18668"/>
                <a:gd name="connsiteY0" fmla="*/ 0 h 18693"/>
                <a:gd name="connsiteX1" fmla="*/ 18669 w 18668"/>
                <a:gd name="connsiteY1" fmla="*/ 5865 h 18693"/>
                <a:gd name="connsiteX2" fmla="*/ 5473 w 18668"/>
                <a:gd name="connsiteY2" fmla="*/ 18694 h 18693"/>
                <a:gd name="connsiteX3" fmla="*/ 5840 w 18668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" h="18693">
                  <a:moveTo>
                    <a:pt x="5840" y="0"/>
                  </a:moveTo>
                  <a:cubicBezTo>
                    <a:pt x="9872" y="1833"/>
                    <a:pt x="14270" y="4032"/>
                    <a:pt x="18669" y="5865"/>
                  </a:cubicBezTo>
                  <a:cubicBezTo>
                    <a:pt x="15370" y="12096"/>
                    <a:pt x="11338" y="16128"/>
                    <a:pt x="5473" y="18694"/>
                  </a:cubicBezTo>
                  <a:cubicBezTo>
                    <a:pt x="1075" y="12096"/>
                    <a:pt x="-4423" y="5865"/>
                    <a:pt x="5840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95" name="Freeform: Shape 25594">
              <a:extLst>
                <a:ext uri="{FF2B5EF4-FFF2-40B4-BE49-F238E27FC236}">
                  <a16:creationId xmlns:a16="http://schemas.microsoft.com/office/drawing/2014/main" id="{87AB7C52-FE98-4CC9-9BB2-C86FF11BDEBC}"/>
                </a:ext>
              </a:extLst>
            </p:cNvPr>
            <p:cNvSpPr/>
            <p:nvPr/>
          </p:nvSpPr>
          <p:spPr>
            <a:xfrm>
              <a:off x="11857479" y="7101414"/>
              <a:ext cx="23825" cy="14631"/>
            </a:xfrm>
            <a:custGeom>
              <a:avLst/>
              <a:gdLst>
                <a:gd name="connsiteX0" fmla="*/ 0 w 23825"/>
                <a:gd name="connsiteY0" fmla="*/ 8762 h 14631"/>
                <a:gd name="connsiteX1" fmla="*/ 23825 w 23825"/>
                <a:gd name="connsiteY1" fmla="*/ 5830 h 14631"/>
                <a:gd name="connsiteX2" fmla="*/ 10996 w 23825"/>
                <a:gd name="connsiteY2" fmla="*/ 12794 h 14631"/>
                <a:gd name="connsiteX3" fmla="*/ 0 w 23825"/>
                <a:gd name="connsiteY3" fmla="*/ 8762 h 14631"/>
                <a:gd name="connsiteX4" fmla="*/ 0 w 23825"/>
                <a:gd name="connsiteY4" fmla="*/ 8762 h 1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5" h="14631">
                  <a:moveTo>
                    <a:pt x="0" y="8762"/>
                  </a:moveTo>
                  <a:cubicBezTo>
                    <a:pt x="6964" y="332"/>
                    <a:pt x="14295" y="-4433"/>
                    <a:pt x="23825" y="5830"/>
                  </a:cubicBezTo>
                  <a:cubicBezTo>
                    <a:pt x="20526" y="11328"/>
                    <a:pt x="13562" y="7296"/>
                    <a:pt x="10996" y="12794"/>
                  </a:cubicBezTo>
                  <a:cubicBezTo>
                    <a:pt x="6598" y="14260"/>
                    <a:pt x="1466" y="17559"/>
                    <a:pt x="0" y="8762"/>
                  </a:cubicBezTo>
                  <a:lnTo>
                    <a:pt x="0" y="8762"/>
                  </a:ln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96" name="Freeform: Shape 25595">
              <a:extLst>
                <a:ext uri="{FF2B5EF4-FFF2-40B4-BE49-F238E27FC236}">
                  <a16:creationId xmlns:a16="http://schemas.microsoft.com/office/drawing/2014/main" id="{413B54D2-2142-4C3F-81C6-F83DD157CD00}"/>
                </a:ext>
              </a:extLst>
            </p:cNvPr>
            <p:cNvSpPr/>
            <p:nvPr/>
          </p:nvSpPr>
          <p:spPr>
            <a:xfrm>
              <a:off x="11851415" y="7110542"/>
              <a:ext cx="19302" cy="17724"/>
            </a:xfrm>
            <a:custGeom>
              <a:avLst/>
              <a:gdLst>
                <a:gd name="connsiteX0" fmla="*/ 6064 w 19302"/>
                <a:gd name="connsiteY0" fmla="*/ 0 h 17724"/>
                <a:gd name="connsiteX1" fmla="*/ 17426 w 19302"/>
                <a:gd name="connsiteY1" fmla="*/ 3665 h 17724"/>
                <a:gd name="connsiteX2" fmla="*/ 17426 w 19302"/>
                <a:gd name="connsiteY2" fmla="*/ 10996 h 17724"/>
                <a:gd name="connsiteX3" fmla="*/ 10829 w 19302"/>
                <a:gd name="connsiteY3" fmla="*/ 8797 h 17724"/>
                <a:gd name="connsiteX4" fmla="*/ 2398 w 19302"/>
                <a:gd name="connsiteY4" fmla="*/ 16128 h 17724"/>
                <a:gd name="connsiteX5" fmla="*/ 6064 w 19302"/>
                <a:gd name="connsiteY5" fmla="*/ 0 h 1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02" h="17724">
                  <a:moveTo>
                    <a:pt x="6064" y="0"/>
                  </a:moveTo>
                  <a:cubicBezTo>
                    <a:pt x="8996" y="4398"/>
                    <a:pt x="13394" y="3665"/>
                    <a:pt x="17426" y="3665"/>
                  </a:cubicBezTo>
                  <a:cubicBezTo>
                    <a:pt x="21458" y="6231"/>
                    <a:pt x="17793" y="8430"/>
                    <a:pt x="17426" y="10996"/>
                  </a:cubicBezTo>
                  <a:cubicBezTo>
                    <a:pt x="15227" y="10263"/>
                    <a:pt x="12661" y="8064"/>
                    <a:pt x="10829" y="8797"/>
                  </a:cubicBezTo>
                  <a:cubicBezTo>
                    <a:pt x="7163" y="9896"/>
                    <a:pt x="9729" y="21992"/>
                    <a:pt x="2398" y="16128"/>
                  </a:cubicBezTo>
                  <a:cubicBezTo>
                    <a:pt x="-3100" y="11729"/>
                    <a:pt x="2032" y="4765"/>
                    <a:pt x="6064" y="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97" name="Freeform: Shape 25596">
              <a:extLst>
                <a:ext uri="{FF2B5EF4-FFF2-40B4-BE49-F238E27FC236}">
                  <a16:creationId xmlns:a16="http://schemas.microsoft.com/office/drawing/2014/main" id="{C9D3745D-492A-4123-8234-66FDF9BB3883}"/>
                </a:ext>
              </a:extLst>
            </p:cNvPr>
            <p:cNvSpPr/>
            <p:nvPr/>
          </p:nvSpPr>
          <p:spPr>
            <a:xfrm>
              <a:off x="11955070" y="7143800"/>
              <a:ext cx="55126" cy="42568"/>
            </a:xfrm>
            <a:custGeom>
              <a:avLst/>
              <a:gdLst>
                <a:gd name="connsiteX0" fmla="*/ 275 w 55126"/>
                <a:gd name="connsiteY0" fmla="*/ 26488 h 42568"/>
                <a:gd name="connsiteX1" fmla="*/ 29598 w 55126"/>
                <a:gd name="connsiteY1" fmla="*/ 5595 h 42568"/>
                <a:gd name="connsiteX2" fmla="*/ 47192 w 55126"/>
                <a:gd name="connsiteY2" fmla="*/ 3763 h 42568"/>
                <a:gd name="connsiteX3" fmla="*/ 47192 w 55126"/>
                <a:gd name="connsiteY3" fmla="*/ 27588 h 42568"/>
                <a:gd name="connsiteX4" fmla="*/ 46459 w 55126"/>
                <a:gd name="connsiteY4" fmla="*/ 42249 h 42568"/>
                <a:gd name="connsiteX5" fmla="*/ 275 w 55126"/>
                <a:gd name="connsiteY5" fmla="*/ 38217 h 42568"/>
                <a:gd name="connsiteX6" fmla="*/ 275 w 55126"/>
                <a:gd name="connsiteY6" fmla="*/ 26488 h 42568"/>
                <a:gd name="connsiteX7" fmla="*/ 275 w 55126"/>
                <a:gd name="connsiteY7" fmla="*/ 26488 h 4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126" h="42568">
                  <a:moveTo>
                    <a:pt x="275" y="26488"/>
                  </a:moveTo>
                  <a:cubicBezTo>
                    <a:pt x="9805" y="19524"/>
                    <a:pt x="18968" y="11460"/>
                    <a:pt x="29598" y="5595"/>
                  </a:cubicBezTo>
                  <a:cubicBezTo>
                    <a:pt x="34730" y="2663"/>
                    <a:pt x="43893" y="-4301"/>
                    <a:pt x="47192" y="3763"/>
                  </a:cubicBezTo>
                  <a:cubicBezTo>
                    <a:pt x="49758" y="9994"/>
                    <a:pt x="63686" y="19524"/>
                    <a:pt x="47192" y="27588"/>
                  </a:cubicBezTo>
                  <a:cubicBezTo>
                    <a:pt x="39495" y="31253"/>
                    <a:pt x="46825" y="37484"/>
                    <a:pt x="46459" y="42249"/>
                  </a:cubicBezTo>
                  <a:cubicBezTo>
                    <a:pt x="31431" y="43349"/>
                    <a:pt x="16036" y="41516"/>
                    <a:pt x="275" y="38217"/>
                  </a:cubicBezTo>
                  <a:cubicBezTo>
                    <a:pt x="-92" y="36385"/>
                    <a:pt x="-92" y="31620"/>
                    <a:pt x="275" y="26488"/>
                  </a:cubicBezTo>
                  <a:lnTo>
                    <a:pt x="275" y="26488"/>
                  </a:ln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98" name="Freeform: Shape 25597">
              <a:extLst>
                <a:ext uri="{FF2B5EF4-FFF2-40B4-BE49-F238E27FC236}">
                  <a16:creationId xmlns:a16="http://schemas.microsoft.com/office/drawing/2014/main" id="{335BD394-8FC3-465F-907F-0B1B3DA164F8}"/>
                </a:ext>
              </a:extLst>
            </p:cNvPr>
            <p:cNvSpPr/>
            <p:nvPr/>
          </p:nvSpPr>
          <p:spPr>
            <a:xfrm>
              <a:off x="11937435" y="7147562"/>
              <a:ext cx="18496" cy="22725"/>
            </a:xfrm>
            <a:custGeom>
              <a:avLst/>
              <a:gdLst>
                <a:gd name="connsiteX0" fmla="*/ 17543 w 18496"/>
                <a:gd name="connsiteY0" fmla="*/ 22725 h 22725"/>
                <a:gd name="connsiteX1" fmla="*/ 316 w 18496"/>
                <a:gd name="connsiteY1" fmla="*/ 0 h 22725"/>
                <a:gd name="connsiteX2" fmla="*/ 17543 w 18496"/>
                <a:gd name="connsiteY2" fmla="*/ 22725 h 22725"/>
                <a:gd name="connsiteX3" fmla="*/ 17543 w 18496"/>
                <a:gd name="connsiteY3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96" h="22725">
                  <a:moveTo>
                    <a:pt x="17543" y="22725"/>
                  </a:moveTo>
                  <a:cubicBezTo>
                    <a:pt x="2148" y="22725"/>
                    <a:pt x="-1151" y="13195"/>
                    <a:pt x="316" y="0"/>
                  </a:cubicBezTo>
                  <a:cubicBezTo>
                    <a:pt x="316" y="12096"/>
                    <a:pt x="23407" y="6231"/>
                    <a:pt x="17543" y="22725"/>
                  </a:cubicBezTo>
                  <a:cubicBezTo>
                    <a:pt x="17909" y="22725"/>
                    <a:pt x="17543" y="22725"/>
                    <a:pt x="17543" y="22725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99" name="Freeform: Shape 25598">
              <a:extLst>
                <a:ext uri="{FF2B5EF4-FFF2-40B4-BE49-F238E27FC236}">
                  <a16:creationId xmlns:a16="http://schemas.microsoft.com/office/drawing/2014/main" id="{DB9CC856-3D5A-4D56-A2DF-621CE2172C27}"/>
                </a:ext>
              </a:extLst>
            </p:cNvPr>
            <p:cNvSpPr/>
            <p:nvPr/>
          </p:nvSpPr>
          <p:spPr>
            <a:xfrm>
              <a:off x="11958944" y="7193228"/>
              <a:ext cx="13754" cy="13837"/>
            </a:xfrm>
            <a:custGeom>
              <a:avLst/>
              <a:gdLst>
                <a:gd name="connsiteX0" fmla="*/ 6664 w 13754"/>
                <a:gd name="connsiteY0" fmla="*/ 152 h 13837"/>
                <a:gd name="connsiteX1" fmla="*/ 13262 w 13754"/>
                <a:gd name="connsiteY1" fmla="*/ 7116 h 13837"/>
                <a:gd name="connsiteX2" fmla="*/ 8130 w 13754"/>
                <a:gd name="connsiteY2" fmla="*/ 13714 h 13837"/>
                <a:gd name="connsiteX3" fmla="*/ 67 w 13754"/>
                <a:gd name="connsiteY3" fmla="*/ 8582 h 13837"/>
                <a:gd name="connsiteX4" fmla="*/ 6664 w 13754"/>
                <a:gd name="connsiteY4" fmla="*/ 152 h 1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4" h="13837">
                  <a:moveTo>
                    <a:pt x="6664" y="152"/>
                  </a:moveTo>
                  <a:cubicBezTo>
                    <a:pt x="14361" y="-948"/>
                    <a:pt x="12529" y="4184"/>
                    <a:pt x="13262" y="7116"/>
                  </a:cubicBezTo>
                  <a:cubicBezTo>
                    <a:pt x="14728" y="11881"/>
                    <a:pt x="12895" y="14447"/>
                    <a:pt x="8130" y="13714"/>
                  </a:cubicBezTo>
                  <a:cubicBezTo>
                    <a:pt x="4832" y="13347"/>
                    <a:pt x="-667" y="11881"/>
                    <a:pt x="67" y="8582"/>
                  </a:cubicBezTo>
                  <a:cubicBezTo>
                    <a:pt x="433" y="5283"/>
                    <a:pt x="4832" y="2351"/>
                    <a:pt x="6664" y="152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00" name="Freeform: Shape 25599">
              <a:extLst>
                <a:ext uri="{FF2B5EF4-FFF2-40B4-BE49-F238E27FC236}">
                  <a16:creationId xmlns:a16="http://schemas.microsoft.com/office/drawing/2014/main" id="{0B1FA657-FCD9-4363-BF3D-91580F053989}"/>
                </a:ext>
              </a:extLst>
            </p:cNvPr>
            <p:cNvSpPr/>
            <p:nvPr/>
          </p:nvSpPr>
          <p:spPr>
            <a:xfrm>
              <a:off x="11639927" y="4585816"/>
              <a:ext cx="38314" cy="31817"/>
            </a:xfrm>
            <a:custGeom>
              <a:avLst/>
              <a:gdLst>
                <a:gd name="connsiteX0" fmla="*/ 38315 w 38314"/>
                <a:gd name="connsiteY0" fmla="*/ 21634 h 31817"/>
                <a:gd name="connsiteX1" fmla="*/ 15956 w 38314"/>
                <a:gd name="connsiteY1" fmla="*/ 30431 h 31817"/>
                <a:gd name="connsiteX2" fmla="*/ 195 w 38314"/>
                <a:gd name="connsiteY2" fmla="*/ 11371 h 31817"/>
                <a:gd name="connsiteX3" fmla="*/ 27319 w 38314"/>
                <a:gd name="connsiteY3" fmla="*/ 9904 h 31817"/>
                <a:gd name="connsiteX4" fmla="*/ 38315 w 38314"/>
                <a:gd name="connsiteY4" fmla="*/ 21634 h 3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14" h="31817">
                  <a:moveTo>
                    <a:pt x="38315" y="21634"/>
                  </a:moveTo>
                  <a:cubicBezTo>
                    <a:pt x="33916" y="32996"/>
                    <a:pt x="25852" y="32996"/>
                    <a:pt x="15956" y="30431"/>
                  </a:cubicBezTo>
                  <a:cubicBezTo>
                    <a:pt x="5693" y="27865"/>
                    <a:pt x="-1271" y="23100"/>
                    <a:pt x="195" y="11371"/>
                  </a:cubicBezTo>
                  <a:cubicBezTo>
                    <a:pt x="8625" y="-2191"/>
                    <a:pt x="17422" y="-4757"/>
                    <a:pt x="27319" y="9904"/>
                  </a:cubicBezTo>
                  <a:cubicBezTo>
                    <a:pt x="30251" y="14303"/>
                    <a:pt x="34649" y="17968"/>
                    <a:pt x="38315" y="21634"/>
                  </a:cubicBezTo>
                  <a:close/>
                </a:path>
              </a:pathLst>
            </a:custGeom>
            <a:solidFill>
              <a:srgbClr val="86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01" name="Freeform: Shape 25600">
              <a:extLst>
                <a:ext uri="{FF2B5EF4-FFF2-40B4-BE49-F238E27FC236}">
                  <a16:creationId xmlns:a16="http://schemas.microsoft.com/office/drawing/2014/main" id="{F837F9D8-8FB7-4E4D-AF6B-5EABEBAD43BF}"/>
                </a:ext>
              </a:extLst>
            </p:cNvPr>
            <p:cNvSpPr/>
            <p:nvPr/>
          </p:nvSpPr>
          <p:spPr>
            <a:xfrm>
              <a:off x="11567547" y="4402188"/>
              <a:ext cx="49116" cy="56813"/>
            </a:xfrm>
            <a:custGeom>
              <a:avLst/>
              <a:gdLst>
                <a:gd name="connsiteX0" fmla="*/ 0 w 49116"/>
                <a:gd name="connsiteY0" fmla="*/ 0 h 56813"/>
                <a:gd name="connsiteX1" fmla="*/ 49116 w 49116"/>
                <a:gd name="connsiteY1" fmla="*/ 56813 h 56813"/>
                <a:gd name="connsiteX2" fmla="*/ 0 w 49116"/>
                <a:gd name="connsiteY2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116" h="56813">
                  <a:moveTo>
                    <a:pt x="0" y="0"/>
                  </a:moveTo>
                  <a:cubicBezTo>
                    <a:pt x="19427" y="16494"/>
                    <a:pt x="38487" y="32988"/>
                    <a:pt x="49116" y="56813"/>
                  </a:cubicBezTo>
                  <a:cubicBezTo>
                    <a:pt x="27857" y="41785"/>
                    <a:pt x="13929" y="20893"/>
                    <a:pt x="0" y="0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02" name="Freeform: Shape 25601">
              <a:extLst>
                <a:ext uri="{FF2B5EF4-FFF2-40B4-BE49-F238E27FC236}">
                  <a16:creationId xmlns:a16="http://schemas.microsoft.com/office/drawing/2014/main" id="{0022F5A2-1004-4278-BA04-C64047448D69}"/>
                </a:ext>
              </a:extLst>
            </p:cNvPr>
            <p:cNvSpPr/>
            <p:nvPr/>
          </p:nvSpPr>
          <p:spPr>
            <a:xfrm>
              <a:off x="11449645" y="6100353"/>
              <a:ext cx="259240" cy="443806"/>
            </a:xfrm>
            <a:custGeom>
              <a:avLst/>
              <a:gdLst>
                <a:gd name="connsiteX0" fmla="*/ 9406 w 259240"/>
                <a:gd name="connsiteY0" fmla="*/ 142592 h 443806"/>
                <a:gd name="connsiteX1" fmla="*/ 4275 w 259240"/>
                <a:gd name="connsiteY1" fmla="*/ 58288 h 443806"/>
                <a:gd name="connsiteX2" fmla="*/ 6108 w 259240"/>
                <a:gd name="connsiteY2" fmla="*/ 29332 h 443806"/>
                <a:gd name="connsiteX3" fmla="*/ 11606 w 259240"/>
                <a:gd name="connsiteY3" fmla="*/ 18335 h 443806"/>
                <a:gd name="connsiteX4" fmla="*/ 20036 w 259240"/>
                <a:gd name="connsiteY4" fmla="*/ 5140 h 443806"/>
                <a:gd name="connsiteX5" fmla="*/ 112770 w 259240"/>
                <a:gd name="connsiteY5" fmla="*/ 30431 h 443806"/>
                <a:gd name="connsiteX6" fmla="*/ 127065 w 259240"/>
                <a:gd name="connsiteY6" fmla="*/ 69651 h 443806"/>
                <a:gd name="connsiteX7" fmla="*/ 141727 w 259240"/>
                <a:gd name="connsiteY7" fmla="*/ 86878 h 443806"/>
                <a:gd name="connsiteX8" fmla="*/ 153823 w 259240"/>
                <a:gd name="connsiteY8" fmla="*/ 76982 h 443806"/>
                <a:gd name="connsiteX9" fmla="*/ 175082 w 259240"/>
                <a:gd name="connsiteY9" fmla="*/ 74416 h 443806"/>
                <a:gd name="connsiteX10" fmla="*/ 195242 w 259240"/>
                <a:gd name="connsiteY10" fmla="*/ 82480 h 443806"/>
                <a:gd name="connsiteX11" fmla="*/ 195608 w 259240"/>
                <a:gd name="connsiteY11" fmla="*/ 95675 h 443806"/>
                <a:gd name="connsiteX12" fmla="*/ 183512 w 259240"/>
                <a:gd name="connsiteY12" fmla="*/ 99340 h 443806"/>
                <a:gd name="connsiteX13" fmla="*/ 167751 w 259240"/>
                <a:gd name="connsiteY13" fmla="*/ 114002 h 443806"/>
                <a:gd name="connsiteX14" fmla="*/ 178014 w 259240"/>
                <a:gd name="connsiteY14" fmla="*/ 131962 h 443806"/>
                <a:gd name="connsiteX15" fmla="*/ 188277 w 259240"/>
                <a:gd name="connsiteY15" fmla="*/ 149190 h 443806"/>
                <a:gd name="connsiteX16" fmla="*/ 171050 w 259240"/>
                <a:gd name="connsiteY16" fmla="*/ 155421 h 443806"/>
                <a:gd name="connsiteX17" fmla="*/ 154189 w 259240"/>
                <a:gd name="connsiteY17" fmla="*/ 155787 h 443806"/>
                <a:gd name="connsiteX18" fmla="*/ 132930 w 259240"/>
                <a:gd name="connsiteY18" fmla="*/ 170816 h 443806"/>
                <a:gd name="connsiteX19" fmla="*/ 148325 w 259240"/>
                <a:gd name="connsiteY19" fmla="*/ 180712 h 443806"/>
                <a:gd name="connsiteX20" fmla="*/ 181313 w 259240"/>
                <a:gd name="connsiteY20" fmla="*/ 204170 h 443806"/>
                <a:gd name="connsiteX21" fmla="*/ 178747 w 259240"/>
                <a:gd name="connsiteY21" fmla="*/ 266116 h 443806"/>
                <a:gd name="connsiteX22" fmla="*/ 182779 w 259240"/>
                <a:gd name="connsiteY22" fmla="*/ 285909 h 443806"/>
                <a:gd name="connsiteX23" fmla="*/ 205505 w 259240"/>
                <a:gd name="connsiteY23" fmla="*/ 316698 h 443806"/>
                <a:gd name="connsiteX24" fmla="*/ 204405 w 259240"/>
                <a:gd name="connsiteY24" fmla="*/ 293239 h 443806"/>
                <a:gd name="connsiteX25" fmla="*/ 225298 w 259240"/>
                <a:gd name="connsiteY25" fmla="*/ 288108 h 443806"/>
                <a:gd name="connsiteX26" fmla="*/ 234095 w 259240"/>
                <a:gd name="connsiteY26" fmla="*/ 275279 h 443806"/>
                <a:gd name="connsiteX27" fmla="*/ 228230 w 259240"/>
                <a:gd name="connsiteY27" fmla="*/ 267215 h 443806"/>
                <a:gd name="connsiteX28" fmla="*/ 216134 w 259240"/>
                <a:gd name="connsiteY28" fmla="*/ 227263 h 443806"/>
                <a:gd name="connsiteX29" fmla="*/ 217234 w 259240"/>
                <a:gd name="connsiteY29" fmla="*/ 207836 h 443806"/>
                <a:gd name="connsiteX30" fmla="*/ 211003 w 259240"/>
                <a:gd name="connsiteY30" fmla="*/ 171182 h 443806"/>
                <a:gd name="connsiteX31" fmla="*/ 221999 w 259240"/>
                <a:gd name="connsiteY31" fmla="*/ 159453 h 443806"/>
                <a:gd name="connsiteX32" fmla="*/ 240326 w 259240"/>
                <a:gd name="connsiteY32" fmla="*/ 193907 h 443806"/>
                <a:gd name="connsiteX33" fmla="*/ 255720 w 259240"/>
                <a:gd name="connsiteY33" fmla="*/ 266116 h 443806"/>
                <a:gd name="connsiteX34" fmla="*/ 253521 w 259240"/>
                <a:gd name="connsiteY34" fmla="*/ 301670 h 443806"/>
                <a:gd name="connsiteX35" fmla="*/ 238860 w 259240"/>
                <a:gd name="connsiteY35" fmla="*/ 333925 h 443806"/>
                <a:gd name="connsiteX36" fmla="*/ 232262 w 259240"/>
                <a:gd name="connsiteY36" fmla="*/ 346021 h 443806"/>
                <a:gd name="connsiteX37" fmla="*/ 214302 w 259240"/>
                <a:gd name="connsiteY37" fmla="*/ 355551 h 443806"/>
                <a:gd name="connsiteX38" fmla="*/ 214668 w 259240"/>
                <a:gd name="connsiteY38" fmla="*/ 357384 h 443806"/>
                <a:gd name="connsiteX39" fmla="*/ 216501 w 259240"/>
                <a:gd name="connsiteY39" fmla="*/ 356651 h 443806"/>
                <a:gd name="connsiteX40" fmla="*/ 241425 w 259240"/>
                <a:gd name="connsiteY40" fmla="*/ 367280 h 443806"/>
                <a:gd name="connsiteX41" fmla="*/ 245091 w 259240"/>
                <a:gd name="connsiteY41" fmla="*/ 388173 h 443806"/>
                <a:gd name="connsiteX42" fmla="*/ 230429 w 259240"/>
                <a:gd name="connsiteY42" fmla="*/ 403568 h 443806"/>
                <a:gd name="connsiteX43" fmla="*/ 229330 w 259240"/>
                <a:gd name="connsiteY43" fmla="*/ 402468 h 443806"/>
                <a:gd name="connsiteX44" fmla="*/ 218334 w 259240"/>
                <a:gd name="connsiteY44" fmla="*/ 436556 h 443806"/>
                <a:gd name="connsiteX45" fmla="*/ 200007 w 259240"/>
                <a:gd name="connsiteY45" fmla="*/ 439855 h 443806"/>
                <a:gd name="connsiteX46" fmla="*/ 195242 w 259240"/>
                <a:gd name="connsiteY46" fmla="*/ 413098 h 443806"/>
                <a:gd name="connsiteX47" fmla="*/ 194875 w 259240"/>
                <a:gd name="connsiteY47" fmla="*/ 412364 h 443806"/>
                <a:gd name="connsiteX48" fmla="*/ 166652 w 259240"/>
                <a:gd name="connsiteY48" fmla="*/ 396603 h 443806"/>
                <a:gd name="connsiteX49" fmla="*/ 171417 w 259240"/>
                <a:gd name="connsiteY49" fmla="*/ 370579 h 443806"/>
                <a:gd name="connsiteX50" fmla="*/ 161887 w 259240"/>
                <a:gd name="connsiteY50" fmla="*/ 371312 h 443806"/>
                <a:gd name="connsiteX51" fmla="*/ 122667 w 259240"/>
                <a:gd name="connsiteY51" fmla="*/ 383041 h 443806"/>
                <a:gd name="connsiteX52" fmla="*/ 114237 w 259240"/>
                <a:gd name="connsiteY52" fmla="*/ 366914 h 443806"/>
                <a:gd name="connsiteX53" fmla="*/ 108372 w 259240"/>
                <a:gd name="connsiteY53" fmla="*/ 342722 h 443806"/>
                <a:gd name="connsiteX54" fmla="*/ 83814 w 259240"/>
                <a:gd name="connsiteY54" fmla="*/ 325495 h 443806"/>
                <a:gd name="connsiteX55" fmla="*/ 59989 w 259240"/>
                <a:gd name="connsiteY55" fmla="*/ 339423 h 443806"/>
                <a:gd name="connsiteX56" fmla="*/ 54124 w 259240"/>
                <a:gd name="connsiteY56" fmla="*/ 308268 h 443806"/>
                <a:gd name="connsiteX57" fmla="*/ 84547 w 259240"/>
                <a:gd name="connsiteY57" fmla="*/ 303869 h 443806"/>
                <a:gd name="connsiteX58" fmla="*/ 110205 w 259240"/>
                <a:gd name="connsiteY58" fmla="*/ 289574 h 443806"/>
                <a:gd name="connsiteX59" fmla="*/ 91878 w 259240"/>
                <a:gd name="connsiteY59" fmla="*/ 304236 h 443806"/>
                <a:gd name="connsiteX60" fmla="*/ 50459 w 259240"/>
                <a:gd name="connsiteY60" fmla="*/ 298737 h 443806"/>
                <a:gd name="connsiteX61" fmla="*/ 44961 w 259240"/>
                <a:gd name="connsiteY61" fmla="*/ 268681 h 443806"/>
                <a:gd name="connsiteX62" fmla="*/ 47893 w 259240"/>
                <a:gd name="connsiteY62" fmla="*/ 237892 h 443806"/>
                <a:gd name="connsiteX63" fmla="*/ 31032 w 259240"/>
                <a:gd name="connsiteY63" fmla="*/ 245956 h 443806"/>
                <a:gd name="connsiteX64" fmla="*/ 32865 w 259240"/>
                <a:gd name="connsiteY64" fmla="*/ 250354 h 443806"/>
                <a:gd name="connsiteX65" fmla="*/ 35064 w 259240"/>
                <a:gd name="connsiteY65" fmla="*/ 277845 h 443806"/>
                <a:gd name="connsiteX66" fmla="*/ 12705 w 259240"/>
                <a:gd name="connsiteY66" fmla="*/ 278944 h 443806"/>
                <a:gd name="connsiteX67" fmla="*/ 2442 w 259240"/>
                <a:gd name="connsiteY67" fmla="*/ 255486 h 443806"/>
                <a:gd name="connsiteX68" fmla="*/ 20403 w 259240"/>
                <a:gd name="connsiteY68" fmla="*/ 174114 h 443806"/>
                <a:gd name="connsiteX69" fmla="*/ 32498 w 259240"/>
                <a:gd name="connsiteY69" fmla="*/ 145891 h 443806"/>
                <a:gd name="connsiteX70" fmla="*/ 15271 w 259240"/>
                <a:gd name="connsiteY70" fmla="*/ 123166 h 443806"/>
                <a:gd name="connsiteX71" fmla="*/ 9406 w 259240"/>
                <a:gd name="connsiteY71" fmla="*/ 142592 h 44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9240" h="443806">
                  <a:moveTo>
                    <a:pt x="9406" y="142592"/>
                  </a:moveTo>
                  <a:cubicBezTo>
                    <a:pt x="-1956" y="115102"/>
                    <a:pt x="976" y="86145"/>
                    <a:pt x="4275" y="58288"/>
                  </a:cubicBezTo>
                  <a:cubicBezTo>
                    <a:pt x="5375" y="48758"/>
                    <a:pt x="-7088" y="37762"/>
                    <a:pt x="6108" y="29332"/>
                  </a:cubicBezTo>
                  <a:cubicBezTo>
                    <a:pt x="9773" y="26766"/>
                    <a:pt x="11972" y="23467"/>
                    <a:pt x="11606" y="18335"/>
                  </a:cubicBezTo>
                  <a:cubicBezTo>
                    <a:pt x="11239" y="12104"/>
                    <a:pt x="14905" y="8072"/>
                    <a:pt x="20036" y="5140"/>
                  </a:cubicBezTo>
                  <a:cubicBezTo>
                    <a:pt x="43495" y="-8055"/>
                    <a:pt x="103240" y="5507"/>
                    <a:pt x="112770" y="30431"/>
                  </a:cubicBezTo>
                  <a:cubicBezTo>
                    <a:pt x="117535" y="43260"/>
                    <a:pt x="128532" y="56089"/>
                    <a:pt x="127065" y="69651"/>
                  </a:cubicBezTo>
                  <a:cubicBezTo>
                    <a:pt x="125966" y="83213"/>
                    <a:pt x="138795" y="79914"/>
                    <a:pt x="141727" y="86878"/>
                  </a:cubicBezTo>
                  <a:cubicBezTo>
                    <a:pt x="146492" y="84312"/>
                    <a:pt x="152723" y="81747"/>
                    <a:pt x="153823" y="76982"/>
                  </a:cubicBezTo>
                  <a:cubicBezTo>
                    <a:pt x="158954" y="56089"/>
                    <a:pt x="165552" y="59388"/>
                    <a:pt x="175082" y="74416"/>
                  </a:cubicBezTo>
                  <a:cubicBezTo>
                    <a:pt x="179114" y="80647"/>
                    <a:pt x="189744" y="76615"/>
                    <a:pt x="195242" y="82480"/>
                  </a:cubicBezTo>
                  <a:cubicBezTo>
                    <a:pt x="197807" y="86878"/>
                    <a:pt x="197807" y="91277"/>
                    <a:pt x="195608" y="95675"/>
                  </a:cubicBezTo>
                  <a:cubicBezTo>
                    <a:pt x="192676" y="100074"/>
                    <a:pt x="187544" y="98241"/>
                    <a:pt x="183512" y="99340"/>
                  </a:cubicBezTo>
                  <a:cubicBezTo>
                    <a:pt x="175448" y="101173"/>
                    <a:pt x="169584" y="105938"/>
                    <a:pt x="167751" y="114002"/>
                  </a:cubicBezTo>
                  <a:cubicBezTo>
                    <a:pt x="165918" y="122432"/>
                    <a:pt x="170684" y="128664"/>
                    <a:pt x="178014" y="131962"/>
                  </a:cubicBezTo>
                  <a:cubicBezTo>
                    <a:pt x="185712" y="135261"/>
                    <a:pt x="190843" y="140393"/>
                    <a:pt x="188277" y="149190"/>
                  </a:cubicBezTo>
                  <a:cubicBezTo>
                    <a:pt x="185712" y="158720"/>
                    <a:pt x="177281" y="155421"/>
                    <a:pt x="171050" y="155421"/>
                  </a:cubicBezTo>
                  <a:cubicBezTo>
                    <a:pt x="165552" y="155421"/>
                    <a:pt x="158954" y="153588"/>
                    <a:pt x="154189" y="155787"/>
                  </a:cubicBezTo>
                  <a:cubicBezTo>
                    <a:pt x="146125" y="159086"/>
                    <a:pt x="135129" y="162385"/>
                    <a:pt x="132930" y="170816"/>
                  </a:cubicBezTo>
                  <a:cubicBezTo>
                    <a:pt x="130731" y="179979"/>
                    <a:pt x="143193" y="176680"/>
                    <a:pt x="148325" y="180712"/>
                  </a:cubicBezTo>
                  <a:cubicBezTo>
                    <a:pt x="158954" y="189142"/>
                    <a:pt x="172516" y="193174"/>
                    <a:pt x="181313" y="204170"/>
                  </a:cubicBezTo>
                  <a:cubicBezTo>
                    <a:pt x="198174" y="225430"/>
                    <a:pt x="186445" y="246322"/>
                    <a:pt x="178747" y="266116"/>
                  </a:cubicBezTo>
                  <a:cubicBezTo>
                    <a:pt x="175082" y="275279"/>
                    <a:pt x="173616" y="280044"/>
                    <a:pt x="182779" y="285909"/>
                  </a:cubicBezTo>
                  <a:cubicBezTo>
                    <a:pt x="193042" y="292506"/>
                    <a:pt x="196341" y="304969"/>
                    <a:pt x="205505" y="316698"/>
                  </a:cubicBezTo>
                  <a:cubicBezTo>
                    <a:pt x="205871" y="307534"/>
                    <a:pt x="198174" y="299837"/>
                    <a:pt x="204405" y="293239"/>
                  </a:cubicBezTo>
                  <a:cubicBezTo>
                    <a:pt x="210270" y="287008"/>
                    <a:pt x="217967" y="288108"/>
                    <a:pt x="225298" y="288108"/>
                  </a:cubicBezTo>
                  <a:cubicBezTo>
                    <a:pt x="233362" y="288108"/>
                    <a:pt x="230796" y="279678"/>
                    <a:pt x="234095" y="275279"/>
                  </a:cubicBezTo>
                  <a:cubicBezTo>
                    <a:pt x="238493" y="269781"/>
                    <a:pt x="231895" y="268681"/>
                    <a:pt x="228230" y="267215"/>
                  </a:cubicBezTo>
                  <a:cubicBezTo>
                    <a:pt x="210270" y="259151"/>
                    <a:pt x="205505" y="243757"/>
                    <a:pt x="216134" y="227263"/>
                  </a:cubicBezTo>
                  <a:cubicBezTo>
                    <a:pt x="220533" y="220665"/>
                    <a:pt x="221266" y="214067"/>
                    <a:pt x="217234" y="207836"/>
                  </a:cubicBezTo>
                  <a:cubicBezTo>
                    <a:pt x="209903" y="196473"/>
                    <a:pt x="212835" y="183278"/>
                    <a:pt x="211003" y="171182"/>
                  </a:cubicBezTo>
                  <a:cubicBezTo>
                    <a:pt x="209903" y="163851"/>
                    <a:pt x="213935" y="159453"/>
                    <a:pt x="221999" y="159453"/>
                  </a:cubicBezTo>
                  <a:cubicBezTo>
                    <a:pt x="232628" y="168616"/>
                    <a:pt x="239226" y="179246"/>
                    <a:pt x="240326" y="193907"/>
                  </a:cubicBezTo>
                  <a:cubicBezTo>
                    <a:pt x="242525" y="218465"/>
                    <a:pt x="243991" y="243024"/>
                    <a:pt x="255720" y="266116"/>
                  </a:cubicBezTo>
                  <a:cubicBezTo>
                    <a:pt x="261218" y="277478"/>
                    <a:pt x="260119" y="290307"/>
                    <a:pt x="253521" y="301670"/>
                  </a:cubicBezTo>
                  <a:cubicBezTo>
                    <a:pt x="242525" y="309367"/>
                    <a:pt x="229330" y="315965"/>
                    <a:pt x="238860" y="333925"/>
                  </a:cubicBezTo>
                  <a:cubicBezTo>
                    <a:pt x="241792" y="339057"/>
                    <a:pt x="235194" y="342356"/>
                    <a:pt x="232262" y="346021"/>
                  </a:cubicBezTo>
                  <a:cubicBezTo>
                    <a:pt x="227863" y="351886"/>
                    <a:pt x="220166" y="351519"/>
                    <a:pt x="214302" y="355551"/>
                  </a:cubicBezTo>
                  <a:cubicBezTo>
                    <a:pt x="212102" y="355184"/>
                    <a:pt x="215768" y="359583"/>
                    <a:pt x="214668" y="357384"/>
                  </a:cubicBezTo>
                  <a:cubicBezTo>
                    <a:pt x="214302" y="356651"/>
                    <a:pt x="215035" y="356651"/>
                    <a:pt x="216501" y="356651"/>
                  </a:cubicBezTo>
                  <a:cubicBezTo>
                    <a:pt x="226397" y="356651"/>
                    <a:pt x="232995" y="363981"/>
                    <a:pt x="241425" y="367280"/>
                  </a:cubicBezTo>
                  <a:cubicBezTo>
                    <a:pt x="250222" y="370213"/>
                    <a:pt x="250222" y="380476"/>
                    <a:pt x="245091" y="388173"/>
                  </a:cubicBezTo>
                  <a:cubicBezTo>
                    <a:pt x="241059" y="394037"/>
                    <a:pt x="244358" y="406867"/>
                    <a:pt x="230429" y="403568"/>
                  </a:cubicBezTo>
                  <a:cubicBezTo>
                    <a:pt x="229696" y="403568"/>
                    <a:pt x="229330" y="402468"/>
                    <a:pt x="229330" y="402468"/>
                  </a:cubicBezTo>
                  <a:cubicBezTo>
                    <a:pt x="233728" y="416396"/>
                    <a:pt x="221632" y="425193"/>
                    <a:pt x="218334" y="436556"/>
                  </a:cubicBezTo>
                  <a:cubicBezTo>
                    <a:pt x="212835" y="441321"/>
                    <a:pt x="207704" y="448285"/>
                    <a:pt x="200007" y="439855"/>
                  </a:cubicBezTo>
                  <a:cubicBezTo>
                    <a:pt x="198174" y="431058"/>
                    <a:pt x="190843" y="422994"/>
                    <a:pt x="195242" y="413098"/>
                  </a:cubicBezTo>
                  <a:cubicBezTo>
                    <a:pt x="194875" y="413098"/>
                    <a:pt x="196341" y="411631"/>
                    <a:pt x="194875" y="412364"/>
                  </a:cubicBezTo>
                  <a:cubicBezTo>
                    <a:pt x="177281" y="421528"/>
                    <a:pt x="173616" y="405034"/>
                    <a:pt x="166652" y="396603"/>
                  </a:cubicBezTo>
                  <a:cubicBezTo>
                    <a:pt x="158954" y="387440"/>
                    <a:pt x="162253" y="377910"/>
                    <a:pt x="171417" y="370579"/>
                  </a:cubicBezTo>
                  <a:cubicBezTo>
                    <a:pt x="167385" y="368380"/>
                    <a:pt x="163353" y="369113"/>
                    <a:pt x="161887" y="371312"/>
                  </a:cubicBezTo>
                  <a:cubicBezTo>
                    <a:pt x="152357" y="386707"/>
                    <a:pt x="135496" y="379376"/>
                    <a:pt x="122667" y="383041"/>
                  </a:cubicBezTo>
                  <a:cubicBezTo>
                    <a:pt x="115336" y="384874"/>
                    <a:pt x="106539" y="377543"/>
                    <a:pt x="114237" y="366914"/>
                  </a:cubicBezTo>
                  <a:cubicBezTo>
                    <a:pt x="121567" y="356284"/>
                    <a:pt x="117535" y="349686"/>
                    <a:pt x="108372" y="342722"/>
                  </a:cubicBezTo>
                  <a:cubicBezTo>
                    <a:pt x="100308" y="336858"/>
                    <a:pt x="90778" y="333559"/>
                    <a:pt x="83814" y="325495"/>
                  </a:cubicBezTo>
                  <a:cubicBezTo>
                    <a:pt x="79415" y="336125"/>
                    <a:pt x="73551" y="345288"/>
                    <a:pt x="59989" y="339423"/>
                  </a:cubicBezTo>
                  <a:cubicBezTo>
                    <a:pt x="51192" y="335391"/>
                    <a:pt x="46060" y="316331"/>
                    <a:pt x="54124" y="308268"/>
                  </a:cubicBezTo>
                  <a:cubicBezTo>
                    <a:pt x="61455" y="301303"/>
                    <a:pt x="73917" y="301670"/>
                    <a:pt x="84547" y="303869"/>
                  </a:cubicBezTo>
                  <a:cubicBezTo>
                    <a:pt x="102141" y="307534"/>
                    <a:pt x="102141" y="307901"/>
                    <a:pt x="110205" y="289574"/>
                  </a:cubicBezTo>
                  <a:cubicBezTo>
                    <a:pt x="102874" y="293606"/>
                    <a:pt x="100308" y="306435"/>
                    <a:pt x="91878" y="304236"/>
                  </a:cubicBezTo>
                  <a:cubicBezTo>
                    <a:pt x="77949" y="300570"/>
                    <a:pt x="63654" y="303136"/>
                    <a:pt x="50459" y="298737"/>
                  </a:cubicBezTo>
                  <a:cubicBezTo>
                    <a:pt x="39829" y="295072"/>
                    <a:pt x="37263" y="276379"/>
                    <a:pt x="44961" y="268681"/>
                  </a:cubicBezTo>
                  <a:cubicBezTo>
                    <a:pt x="49359" y="264283"/>
                    <a:pt x="49359" y="264283"/>
                    <a:pt x="47893" y="237892"/>
                  </a:cubicBezTo>
                  <a:cubicBezTo>
                    <a:pt x="40562" y="237526"/>
                    <a:pt x="38363" y="248522"/>
                    <a:pt x="31032" y="245956"/>
                  </a:cubicBezTo>
                  <a:cubicBezTo>
                    <a:pt x="29566" y="248522"/>
                    <a:pt x="31765" y="249255"/>
                    <a:pt x="32865" y="250354"/>
                  </a:cubicBezTo>
                  <a:cubicBezTo>
                    <a:pt x="42761" y="258785"/>
                    <a:pt x="37996" y="270514"/>
                    <a:pt x="35064" y="277845"/>
                  </a:cubicBezTo>
                  <a:cubicBezTo>
                    <a:pt x="32132" y="284809"/>
                    <a:pt x="20036" y="281510"/>
                    <a:pt x="12705" y="278944"/>
                  </a:cubicBezTo>
                  <a:cubicBezTo>
                    <a:pt x="1709" y="275279"/>
                    <a:pt x="-857" y="263183"/>
                    <a:pt x="2442" y="255486"/>
                  </a:cubicBezTo>
                  <a:cubicBezTo>
                    <a:pt x="13072" y="229462"/>
                    <a:pt x="2076" y="199039"/>
                    <a:pt x="20403" y="174114"/>
                  </a:cubicBezTo>
                  <a:cubicBezTo>
                    <a:pt x="25534" y="167517"/>
                    <a:pt x="16737" y="151756"/>
                    <a:pt x="32498" y="145891"/>
                  </a:cubicBezTo>
                  <a:cubicBezTo>
                    <a:pt x="18570" y="143325"/>
                    <a:pt x="14538" y="134895"/>
                    <a:pt x="15271" y="123166"/>
                  </a:cubicBezTo>
                  <a:cubicBezTo>
                    <a:pt x="11972" y="128664"/>
                    <a:pt x="16737" y="137461"/>
                    <a:pt x="9406" y="142592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03" name="Freeform: Shape 25602">
              <a:extLst>
                <a:ext uri="{FF2B5EF4-FFF2-40B4-BE49-F238E27FC236}">
                  <a16:creationId xmlns:a16="http://schemas.microsoft.com/office/drawing/2014/main" id="{8115EE2F-69A2-4A91-B6F4-D3CDCA07D1AA}"/>
                </a:ext>
              </a:extLst>
            </p:cNvPr>
            <p:cNvSpPr/>
            <p:nvPr/>
          </p:nvSpPr>
          <p:spPr>
            <a:xfrm>
              <a:off x="11455685" y="5340809"/>
              <a:ext cx="373375" cy="443611"/>
            </a:xfrm>
            <a:custGeom>
              <a:avLst/>
              <a:gdLst>
                <a:gd name="connsiteX0" fmla="*/ 68 w 373375"/>
                <a:gd name="connsiteY0" fmla="*/ 85 h 443611"/>
                <a:gd name="connsiteX1" fmla="*/ 82539 w 373375"/>
                <a:gd name="connsiteY1" fmla="*/ 11081 h 443611"/>
                <a:gd name="connsiteX2" fmla="*/ 109297 w 373375"/>
                <a:gd name="connsiteY2" fmla="*/ 22444 h 443611"/>
                <a:gd name="connsiteX3" fmla="*/ 146683 w 373375"/>
                <a:gd name="connsiteY3" fmla="*/ 38205 h 443611"/>
                <a:gd name="connsiteX4" fmla="*/ 206063 w 373375"/>
                <a:gd name="connsiteY4" fmla="*/ 27942 h 443611"/>
                <a:gd name="connsiteX5" fmla="*/ 233553 w 373375"/>
                <a:gd name="connsiteY5" fmla="*/ 31241 h 443611"/>
                <a:gd name="connsiteX6" fmla="*/ 266542 w 373375"/>
                <a:gd name="connsiteY6" fmla="*/ 26476 h 443611"/>
                <a:gd name="connsiteX7" fmla="*/ 256645 w 373375"/>
                <a:gd name="connsiteY7" fmla="*/ 52500 h 443611"/>
                <a:gd name="connsiteX8" fmla="*/ 262510 w 373375"/>
                <a:gd name="connsiteY8" fmla="*/ 70827 h 443611"/>
                <a:gd name="connsiteX9" fmla="*/ 276438 w 373375"/>
                <a:gd name="connsiteY9" fmla="*/ 75958 h 443611"/>
                <a:gd name="connsiteX10" fmla="*/ 303562 w 373375"/>
                <a:gd name="connsiteY10" fmla="*/ 112612 h 443611"/>
                <a:gd name="connsiteX11" fmla="*/ 280104 w 373375"/>
                <a:gd name="connsiteY11" fmla="*/ 130206 h 443611"/>
                <a:gd name="connsiteX12" fmla="*/ 267275 w 373375"/>
                <a:gd name="connsiteY12" fmla="*/ 124342 h 443611"/>
                <a:gd name="connsiteX13" fmla="*/ 271307 w 373375"/>
                <a:gd name="connsiteY13" fmla="*/ 144501 h 443611"/>
                <a:gd name="connsiteX14" fmla="*/ 290367 w 373375"/>
                <a:gd name="connsiteY14" fmla="*/ 127640 h 443611"/>
                <a:gd name="connsiteX15" fmla="*/ 303562 w 373375"/>
                <a:gd name="connsiteY15" fmla="*/ 135338 h 443611"/>
                <a:gd name="connsiteX16" fmla="*/ 304662 w 373375"/>
                <a:gd name="connsiteY16" fmla="*/ 174557 h 443611"/>
                <a:gd name="connsiteX17" fmla="*/ 320423 w 373375"/>
                <a:gd name="connsiteY17" fmla="*/ 126907 h 443611"/>
                <a:gd name="connsiteX18" fmla="*/ 331419 w 373375"/>
                <a:gd name="connsiteY18" fmla="*/ 119210 h 443611"/>
                <a:gd name="connsiteX19" fmla="*/ 348646 w 373375"/>
                <a:gd name="connsiteY19" fmla="*/ 137170 h 443611"/>
                <a:gd name="connsiteX20" fmla="*/ 352312 w 373375"/>
                <a:gd name="connsiteY20" fmla="*/ 157697 h 443611"/>
                <a:gd name="connsiteX21" fmla="*/ 371005 w 373375"/>
                <a:gd name="connsiteY21" fmla="*/ 159896 h 443611"/>
                <a:gd name="connsiteX22" fmla="*/ 368806 w 373375"/>
                <a:gd name="connsiteY22" fmla="*/ 177123 h 443611"/>
                <a:gd name="connsiteX23" fmla="*/ 364407 w 373375"/>
                <a:gd name="connsiteY23" fmla="*/ 207912 h 443611"/>
                <a:gd name="connsiteX24" fmla="*/ 359276 w 373375"/>
                <a:gd name="connsiteY24" fmla="*/ 220741 h 443611"/>
                <a:gd name="connsiteX25" fmla="*/ 325554 w 373375"/>
                <a:gd name="connsiteY25" fmla="*/ 235036 h 443611"/>
                <a:gd name="connsiteX26" fmla="*/ 314925 w 373375"/>
                <a:gd name="connsiteY26" fmla="*/ 232837 h 443611"/>
                <a:gd name="connsiteX27" fmla="*/ 291100 w 373375"/>
                <a:gd name="connsiteY27" fmla="*/ 232837 h 443611"/>
                <a:gd name="connsiteX28" fmla="*/ 318224 w 373375"/>
                <a:gd name="connsiteY28" fmla="*/ 240534 h 443611"/>
                <a:gd name="connsiteX29" fmla="*/ 310526 w 373375"/>
                <a:gd name="connsiteY29" fmla="*/ 254096 h 443611"/>
                <a:gd name="connsiteX30" fmla="*/ 292566 w 373375"/>
                <a:gd name="connsiteY30" fmla="*/ 264726 h 443611"/>
                <a:gd name="connsiteX31" fmla="*/ 286335 w 373375"/>
                <a:gd name="connsiteY31" fmla="*/ 278288 h 443611"/>
                <a:gd name="connsiteX32" fmla="*/ 286335 w 373375"/>
                <a:gd name="connsiteY32" fmla="*/ 296615 h 443611"/>
                <a:gd name="connsiteX33" fmla="*/ 265442 w 373375"/>
                <a:gd name="connsiteY33" fmla="*/ 300647 h 443611"/>
                <a:gd name="connsiteX34" fmla="*/ 246382 w 373375"/>
                <a:gd name="connsiteY34" fmla="*/ 296248 h 443611"/>
                <a:gd name="connsiteX35" fmla="*/ 226589 w 373375"/>
                <a:gd name="connsiteY35" fmla="*/ 337667 h 443611"/>
                <a:gd name="connsiteX36" fmla="*/ 225123 w 373375"/>
                <a:gd name="connsiteY36" fmla="*/ 359293 h 443611"/>
                <a:gd name="connsiteX37" fmla="*/ 231720 w 373375"/>
                <a:gd name="connsiteY37" fmla="*/ 346464 h 443611"/>
                <a:gd name="connsiteX38" fmla="*/ 259944 w 373375"/>
                <a:gd name="connsiteY38" fmla="*/ 319707 h 443611"/>
                <a:gd name="connsiteX39" fmla="*/ 265809 w 373375"/>
                <a:gd name="connsiteY39" fmla="*/ 313109 h 443611"/>
                <a:gd name="connsiteX40" fmla="*/ 277171 w 373375"/>
                <a:gd name="connsiteY40" fmla="*/ 313475 h 443611"/>
                <a:gd name="connsiteX41" fmla="*/ 279004 w 373375"/>
                <a:gd name="connsiteY41" fmla="*/ 316774 h 443611"/>
                <a:gd name="connsiteX42" fmla="*/ 288534 w 373375"/>
                <a:gd name="connsiteY42" fmla="*/ 363691 h 443611"/>
                <a:gd name="connsiteX43" fmla="*/ 294032 w 373375"/>
                <a:gd name="connsiteY43" fmla="*/ 380186 h 443611"/>
                <a:gd name="connsiteX44" fmla="*/ 278637 w 373375"/>
                <a:gd name="connsiteY44" fmla="*/ 402911 h 443611"/>
                <a:gd name="connsiteX45" fmla="*/ 277538 w 373375"/>
                <a:gd name="connsiteY45" fmla="*/ 388983 h 443611"/>
                <a:gd name="connsiteX46" fmla="*/ 267275 w 373375"/>
                <a:gd name="connsiteY46" fmla="*/ 409142 h 443611"/>
                <a:gd name="connsiteX47" fmla="*/ 266175 w 373375"/>
                <a:gd name="connsiteY47" fmla="*/ 414274 h 443611"/>
                <a:gd name="connsiteX48" fmla="*/ 210461 w 373375"/>
                <a:gd name="connsiteY48" fmla="*/ 423804 h 443611"/>
                <a:gd name="connsiteX49" fmla="*/ 211194 w 373375"/>
                <a:gd name="connsiteY49" fmla="*/ 392648 h 443611"/>
                <a:gd name="connsiteX50" fmla="*/ 180038 w 373375"/>
                <a:gd name="connsiteY50" fmla="*/ 431134 h 443611"/>
                <a:gd name="connsiteX51" fmla="*/ 172341 w 373375"/>
                <a:gd name="connsiteY51" fmla="*/ 443597 h 443611"/>
                <a:gd name="connsiteX52" fmla="*/ 148516 w 373375"/>
                <a:gd name="connsiteY52" fmla="*/ 432234 h 443611"/>
                <a:gd name="connsiteX53" fmla="*/ 136054 w 373375"/>
                <a:gd name="connsiteY53" fmla="*/ 389349 h 443611"/>
                <a:gd name="connsiteX54" fmla="*/ 145950 w 373375"/>
                <a:gd name="connsiteY54" fmla="*/ 368823 h 443611"/>
                <a:gd name="connsiteX55" fmla="*/ 143018 w 373375"/>
                <a:gd name="connsiteY55" fmla="*/ 351962 h 443611"/>
                <a:gd name="connsiteX56" fmla="*/ 112229 w 373375"/>
                <a:gd name="connsiteY56" fmla="*/ 351596 h 443611"/>
                <a:gd name="connsiteX57" fmla="*/ 97567 w 373375"/>
                <a:gd name="connsiteY57" fmla="*/ 349030 h 443611"/>
                <a:gd name="connsiteX58" fmla="*/ 85838 w 373375"/>
                <a:gd name="connsiteY58" fmla="*/ 325938 h 443611"/>
                <a:gd name="connsiteX59" fmla="*/ 87671 w 373375"/>
                <a:gd name="connsiteY59" fmla="*/ 321173 h 443611"/>
                <a:gd name="connsiteX60" fmla="*/ 96101 w 373375"/>
                <a:gd name="connsiteY60" fmla="*/ 317874 h 443611"/>
                <a:gd name="connsiteX61" fmla="*/ 107464 w 373375"/>
                <a:gd name="connsiteY61" fmla="*/ 297714 h 443611"/>
                <a:gd name="connsiteX62" fmla="*/ 118827 w 373375"/>
                <a:gd name="connsiteY62" fmla="*/ 268391 h 443611"/>
                <a:gd name="connsiteX63" fmla="*/ 145950 w 373375"/>
                <a:gd name="connsiteY63" fmla="*/ 257762 h 443611"/>
                <a:gd name="connsiteX64" fmla="*/ 156947 w 373375"/>
                <a:gd name="connsiteY64" fmla="*/ 241267 h 443611"/>
                <a:gd name="connsiteX65" fmla="*/ 185170 w 373375"/>
                <a:gd name="connsiteY65" fmla="*/ 215243 h 443611"/>
                <a:gd name="connsiteX66" fmla="*/ 202031 w 373375"/>
                <a:gd name="connsiteY66" fmla="*/ 215976 h 443611"/>
                <a:gd name="connsiteX67" fmla="*/ 212294 w 373375"/>
                <a:gd name="connsiteY67" fmla="*/ 235036 h 443611"/>
                <a:gd name="connsiteX68" fmla="*/ 198732 w 373375"/>
                <a:gd name="connsiteY68" fmla="*/ 242734 h 443611"/>
                <a:gd name="connsiteX69" fmla="*/ 194700 w 373375"/>
                <a:gd name="connsiteY69" fmla="*/ 258861 h 443611"/>
                <a:gd name="connsiteX70" fmla="*/ 224756 w 373375"/>
                <a:gd name="connsiteY70" fmla="*/ 204614 h 443611"/>
                <a:gd name="connsiteX71" fmla="*/ 225856 w 373375"/>
                <a:gd name="connsiteY71" fmla="*/ 203147 h 443611"/>
                <a:gd name="connsiteX72" fmla="*/ 248581 w 373375"/>
                <a:gd name="connsiteY72" fmla="*/ 152565 h 443611"/>
                <a:gd name="connsiteX73" fmla="*/ 244916 w 373375"/>
                <a:gd name="connsiteY73" fmla="*/ 139370 h 443611"/>
                <a:gd name="connsiteX74" fmla="*/ 215593 w 373375"/>
                <a:gd name="connsiteY74" fmla="*/ 123242 h 443611"/>
                <a:gd name="connsiteX75" fmla="*/ 215593 w 373375"/>
                <a:gd name="connsiteY75" fmla="*/ 123242 h 443611"/>
                <a:gd name="connsiteX76" fmla="*/ 213760 w 373375"/>
                <a:gd name="connsiteY76" fmla="*/ 114445 h 443611"/>
                <a:gd name="connsiteX77" fmla="*/ 202031 w 373375"/>
                <a:gd name="connsiteY77" fmla="*/ 107114 h 443611"/>
                <a:gd name="connsiteX78" fmla="*/ 152182 w 373375"/>
                <a:gd name="connsiteY78" fmla="*/ 91720 h 443611"/>
                <a:gd name="connsiteX79" fmla="*/ 155114 w 373375"/>
                <a:gd name="connsiteY79" fmla="*/ 79990 h 443611"/>
                <a:gd name="connsiteX80" fmla="*/ 160978 w 373375"/>
                <a:gd name="connsiteY80" fmla="*/ 55799 h 443611"/>
                <a:gd name="connsiteX81" fmla="*/ 138986 w 373375"/>
                <a:gd name="connsiteY81" fmla="*/ 85855 h 443611"/>
                <a:gd name="connsiteX82" fmla="*/ 117727 w 373375"/>
                <a:gd name="connsiteY82" fmla="*/ 78524 h 443611"/>
                <a:gd name="connsiteX83" fmla="*/ 37821 w 373375"/>
                <a:gd name="connsiteY83" fmla="*/ 28675 h 443611"/>
                <a:gd name="connsiteX84" fmla="*/ 3733 w 373375"/>
                <a:gd name="connsiteY84" fmla="*/ 12181 h 443611"/>
                <a:gd name="connsiteX85" fmla="*/ 68 w 373375"/>
                <a:gd name="connsiteY85" fmla="*/ 85 h 44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73375" h="443611">
                  <a:moveTo>
                    <a:pt x="68" y="85"/>
                  </a:moveTo>
                  <a:cubicBezTo>
                    <a:pt x="28292" y="-1015"/>
                    <a:pt x="54682" y="8882"/>
                    <a:pt x="82539" y="11081"/>
                  </a:cubicBezTo>
                  <a:cubicBezTo>
                    <a:pt x="90236" y="18045"/>
                    <a:pt x="98667" y="23177"/>
                    <a:pt x="109297" y="22444"/>
                  </a:cubicBezTo>
                  <a:cubicBezTo>
                    <a:pt x="124325" y="21711"/>
                    <a:pt x="132388" y="35639"/>
                    <a:pt x="146683" y="38205"/>
                  </a:cubicBezTo>
                  <a:cubicBezTo>
                    <a:pt x="168309" y="41870"/>
                    <a:pt x="186636" y="32340"/>
                    <a:pt x="206063" y="27942"/>
                  </a:cubicBezTo>
                  <a:cubicBezTo>
                    <a:pt x="215593" y="25743"/>
                    <a:pt x="224023" y="23177"/>
                    <a:pt x="233553" y="31241"/>
                  </a:cubicBezTo>
                  <a:cubicBezTo>
                    <a:pt x="244916" y="40771"/>
                    <a:pt x="254812" y="24643"/>
                    <a:pt x="266542" y="26476"/>
                  </a:cubicBezTo>
                  <a:cubicBezTo>
                    <a:pt x="271673" y="38205"/>
                    <a:pt x="261777" y="45536"/>
                    <a:pt x="256645" y="52500"/>
                  </a:cubicBezTo>
                  <a:cubicBezTo>
                    <a:pt x="248581" y="63496"/>
                    <a:pt x="251880" y="67528"/>
                    <a:pt x="262510" y="70827"/>
                  </a:cubicBezTo>
                  <a:cubicBezTo>
                    <a:pt x="267275" y="72293"/>
                    <a:pt x="271673" y="74859"/>
                    <a:pt x="276438" y="75958"/>
                  </a:cubicBezTo>
                  <a:cubicBezTo>
                    <a:pt x="301363" y="80723"/>
                    <a:pt x="306861" y="88787"/>
                    <a:pt x="303562" y="112612"/>
                  </a:cubicBezTo>
                  <a:cubicBezTo>
                    <a:pt x="301729" y="127274"/>
                    <a:pt x="288901" y="125808"/>
                    <a:pt x="280104" y="130206"/>
                  </a:cubicBezTo>
                  <a:cubicBezTo>
                    <a:pt x="274239" y="133139"/>
                    <a:pt x="268374" y="133872"/>
                    <a:pt x="267275" y="124342"/>
                  </a:cubicBezTo>
                  <a:cubicBezTo>
                    <a:pt x="263976" y="132405"/>
                    <a:pt x="274606" y="137537"/>
                    <a:pt x="271307" y="144501"/>
                  </a:cubicBezTo>
                  <a:cubicBezTo>
                    <a:pt x="271673" y="133139"/>
                    <a:pt x="282303" y="131672"/>
                    <a:pt x="290367" y="127640"/>
                  </a:cubicBezTo>
                  <a:cubicBezTo>
                    <a:pt x="298064" y="123975"/>
                    <a:pt x="302096" y="128007"/>
                    <a:pt x="303562" y="135338"/>
                  </a:cubicBezTo>
                  <a:cubicBezTo>
                    <a:pt x="306128" y="148167"/>
                    <a:pt x="306861" y="161362"/>
                    <a:pt x="304662" y="174557"/>
                  </a:cubicBezTo>
                  <a:cubicBezTo>
                    <a:pt x="304662" y="156597"/>
                    <a:pt x="326654" y="147067"/>
                    <a:pt x="320423" y="126907"/>
                  </a:cubicBezTo>
                  <a:cubicBezTo>
                    <a:pt x="318224" y="119943"/>
                    <a:pt x="324821" y="117011"/>
                    <a:pt x="331419" y="119210"/>
                  </a:cubicBezTo>
                  <a:cubicBezTo>
                    <a:pt x="340582" y="121776"/>
                    <a:pt x="346447" y="128007"/>
                    <a:pt x="348646" y="137170"/>
                  </a:cubicBezTo>
                  <a:cubicBezTo>
                    <a:pt x="350479" y="143768"/>
                    <a:pt x="351212" y="150732"/>
                    <a:pt x="352312" y="157697"/>
                  </a:cubicBezTo>
                  <a:cubicBezTo>
                    <a:pt x="358909" y="155497"/>
                    <a:pt x="365507" y="152932"/>
                    <a:pt x="371005" y="159896"/>
                  </a:cubicBezTo>
                  <a:cubicBezTo>
                    <a:pt x="375770" y="166127"/>
                    <a:pt x="372471" y="171992"/>
                    <a:pt x="368806" y="177123"/>
                  </a:cubicBezTo>
                  <a:cubicBezTo>
                    <a:pt x="362575" y="186653"/>
                    <a:pt x="357077" y="195817"/>
                    <a:pt x="364407" y="207912"/>
                  </a:cubicBezTo>
                  <a:cubicBezTo>
                    <a:pt x="367340" y="212677"/>
                    <a:pt x="363674" y="217442"/>
                    <a:pt x="359276" y="220741"/>
                  </a:cubicBezTo>
                  <a:cubicBezTo>
                    <a:pt x="348280" y="225873"/>
                    <a:pt x="333252" y="220375"/>
                    <a:pt x="325554" y="235036"/>
                  </a:cubicBezTo>
                  <a:cubicBezTo>
                    <a:pt x="323355" y="239435"/>
                    <a:pt x="318590" y="235036"/>
                    <a:pt x="314925" y="232837"/>
                  </a:cubicBezTo>
                  <a:cubicBezTo>
                    <a:pt x="308327" y="228439"/>
                    <a:pt x="300263" y="222574"/>
                    <a:pt x="291100" y="232837"/>
                  </a:cubicBezTo>
                  <a:cubicBezTo>
                    <a:pt x="300630" y="237969"/>
                    <a:pt x="313459" y="229172"/>
                    <a:pt x="318224" y="240534"/>
                  </a:cubicBezTo>
                  <a:cubicBezTo>
                    <a:pt x="320789" y="246765"/>
                    <a:pt x="313459" y="249698"/>
                    <a:pt x="310526" y="254096"/>
                  </a:cubicBezTo>
                  <a:cubicBezTo>
                    <a:pt x="305395" y="258861"/>
                    <a:pt x="298797" y="261427"/>
                    <a:pt x="292566" y="264726"/>
                  </a:cubicBezTo>
                  <a:cubicBezTo>
                    <a:pt x="285602" y="266925"/>
                    <a:pt x="281203" y="270591"/>
                    <a:pt x="286335" y="278288"/>
                  </a:cubicBezTo>
                  <a:cubicBezTo>
                    <a:pt x="290367" y="284519"/>
                    <a:pt x="293299" y="290750"/>
                    <a:pt x="286335" y="296615"/>
                  </a:cubicBezTo>
                  <a:cubicBezTo>
                    <a:pt x="280470" y="301746"/>
                    <a:pt x="273139" y="304312"/>
                    <a:pt x="265442" y="300647"/>
                  </a:cubicBezTo>
                  <a:cubicBezTo>
                    <a:pt x="259211" y="297714"/>
                    <a:pt x="251880" y="298447"/>
                    <a:pt x="246382" y="296248"/>
                  </a:cubicBezTo>
                  <a:cubicBezTo>
                    <a:pt x="241251" y="310910"/>
                    <a:pt x="239051" y="325938"/>
                    <a:pt x="226589" y="337667"/>
                  </a:cubicBezTo>
                  <a:cubicBezTo>
                    <a:pt x="220358" y="343532"/>
                    <a:pt x="221091" y="344265"/>
                    <a:pt x="225123" y="359293"/>
                  </a:cubicBezTo>
                  <a:cubicBezTo>
                    <a:pt x="229155" y="355261"/>
                    <a:pt x="229521" y="350129"/>
                    <a:pt x="231720" y="346464"/>
                  </a:cubicBezTo>
                  <a:cubicBezTo>
                    <a:pt x="238685" y="334735"/>
                    <a:pt x="236119" y="313842"/>
                    <a:pt x="259944" y="319707"/>
                  </a:cubicBezTo>
                  <a:cubicBezTo>
                    <a:pt x="262510" y="320440"/>
                    <a:pt x="264342" y="316041"/>
                    <a:pt x="265809" y="313109"/>
                  </a:cubicBezTo>
                  <a:cubicBezTo>
                    <a:pt x="269840" y="305045"/>
                    <a:pt x="273506" y="306878"/>
                    <a:pt x="277171" y="313475"/>
                  </a:cubicBezTo>
                  <a:cubicBezTo>
                    <a:pt x="277904" y="314575"/>
                    <a:pt x="278271" y="315675"/>
                    <a:pt x="279004" y="316774"/>
                  </a:cubicBezTo>
                  <a:cubicBezTo>
                    <a:pt x="287801" y="328504"/>
                    <a:pt x="293299" y="349763"/>
                    <a:pt x="288534" y="363691"/>
                  </a:cubicBezTo>
                  <a:cubicBezTo>
                    <a:pt x="285968" y="371755"/>
                    <a:pt x="294765" y="373954"/>
                    <a:pt x="294032" y="380186"/>
                  </a:cubicBezTo>
                  <a:cubicBezTo>
                    <a:pt x="292199" y="390082"/>
                    <a:pt x="292932" y="401445"/>
                    <a:pt x="278637" y="402911"/>
                  </a:cubicBezTo>
                  <a:cubicBezTo>
                    <a:pt x="272406" y="398512"/>
                    <a:pt x="275339" y="393748"/>
                    <a:pt x="277538" y="388983"/>
                  </a:cubicBezTo>
                  <a:cubicBezTo>
                    <a:pt x="266908" y="396680"/>
                    <a:pt x="266908" y="396680"/>
                    <a:pt x="267275" y="409142"/>
                  </a:cubicBezTo>
                  <a:cubicBezTo>
                    <a:pt x="267275" y="410975"/>
                    <a:pt x="266908" y="412441"/>
                    <a:pt x="266175" y="414274"/>
                  </a:cubicBezTo>
                  <a:cubicBezTo>
                    <a:pt x="250414" y="434433"/>
                    <a:pt x="230254" y="430401"/>
                    <a:pt x="210461" y="423804"/>
                  </a:cubicBezTo>
                  <a:cubicBezTo>
                    <a:pt x="195433" y="418672"/>
                    <a:pt x="196166" y="404377"/>
                    <a:pt x="211194" y="392648"/>
                  </a:cubicBezTo>
                  <a:cubicBezTo>
                    <a:pt x="181138" y="398512"/>
                    <a:pt x="179672" y="400345"/>
                    <a:pt x="180038" y="431134"/>
                  </a:cubicBezTo>
                  <a:cubicBezTo>
                    <a:pt x="180038" y="437366"/>
                    <a:pt x="179305" y="443963"/>
                    <a:pt x="172341" y="443597"/>
                  </a:cubicBezTo>
                  <a:cubicBezTo>
                    <a:pt x="163178" y="443597"/>
                    <a:pt x="152182" y="442497"/>
                    <a:pt x="148516" y="432234"/>
                  </a:cubicBezTo>
                  <a:cubicBezTo>
                    <a:pt x="143751" y="418306"/>
                    <a:pt x="143018" y="403277"/>
                    <a:pt x="136054" y="389349"/>
                  </a:cubicBezTo>
                  <a:cubicBezTo>
                    <a:pt x="132388" y="382018"/>
                    <a:pt x="139353" y="374321"/>
                    <a:pt x="145950" y="368823"/>
                  </a:cubicBezTo>
                  <a:cubicBezTo>
                    <a:pt x="154747" y="361859"/>
                    <a:pt x="151815" y="355627"/>
                    <a:pt x="143018" y="351962"/>
                  </a:cubicBezTo>
                  <a:cubicBezTo>
                    <a:pt x="133122" y="347564"/>
                    <a:pt x="122859" y="340233"/>
                    <a:pt x="112229" y="351596"/>
                  </a:cubicBezTo>
                  <a:cubicBezTo>
                    <a:pt x="107097" y="357094"/>
                    <a:pt x="101599" y="353795"/>
                    <a:pt x="97567" y="349030"/>
                  </a:cubicBezTo>
                  <a:cubicBezTo>
                    <a:pt x="92069" y="342432"/>
                    <a:pt x="86205" y="335468"/>
                    <a:pt x="85838" y="325938"/>
                  </a:cubicBezTo>
                  <a:cubicBezTo>
                    <a:pt x="86205" y="324105"/>
                    <a:pt x="86938" y="322639"/>
                    <a:pt x="87671" y="321173"/>
                  </a:cubicBezTo>
                  <a:cubicBezTo>
                    <a:pt x="90236" y="319340"/>
                    <a:pt x="93169" y="318241"/>
                    <a:pt x="96101" y="317874"/>
                  </a:cubicBezTo>
                  <a:cubicBezTo>
                    <a:pt x="108563" y="316041"/>
                    <a:pt x="113695" y="310177"/>
                    <a:pt x="107464" y="297714"/>
                  </a:cubicBezTo>
                  <a:cubicBezTo>
                    <a:pt x="101233" y="284152"/>
                    <a:pt x="104532" y="273889"/>
                    <a:pt x="118827" y="268391"/>
                  </a:cubicBezTo>
                  <a:cubicBezTo>
                    <a:pt x="126890" y="262527"/>
                    <a:pt x="136420" y="259594"/>
                    <a:pt x="145950" y="257762"/>
                  </a:cubicBezTo>
                  <a:cubicBezTo>
                    <a:pt x="153281" y="254829"/>
                    <a:pt x="154381" y="247499"/>
                    <a:pt x="156947" y="241267"/>
                  </a:cubicBezTo>
                  <a:cubicBezTo>
                    <a:pt x="163544" y="229538"/>
                    <a:pt x="178939" y="228072"/>
                    <a:pt x="185170" y="215243"/>
                  </a:cubicBezTo>
                  <a:cubicBezTo>
                    <a:pt x="187736" y="210112"/>
                    <a:pt x="196533" y="211211"/>
                    <a:pt x="202031" y="215976"/>
                  </a:cubicBezTo>
                  <a:cubicBezTo>
                    <a:pt x="207529" y="221108"/>
                    <a:pt x="213393" y="226972"/>
                    <a:pt x="212294" y="235036"/>
                  </a:cubicBezTo>
                  <a:cubicBezTo>
                    <a:pt x="211194" y="241634"/>
                    <a:pt x="207529" y="245666"/>
                    <a:pt x="198732" y="242734"/>
                  </a:cubicBezTo>
                  <a:cubicBezTo>
                    <a:pt x="194333" y="241267"/>
                    <a:pt x="193967" y="243100"/>
                    <a:pt x="194700" y="258861"/>
                  </a:cubicBezTo>
                  <a:cubicBezTo>
                    <a:pt x="214127" y="246765"/>
                    <a:pt x="215226" y="223673"/>
                    <a:pt x="224756" y="204614"/>
                  </a:cubicBezTo>
                  <a:cubicBezTo>
                    <a:pt x="225856" y="202414"/>
                    <a:pt x="226589" y="204980"/>
                    <a:pt x="225856" y="203147"/>
                  </a:cubicBezTo>
                  <a:cubicBezTo>
                    <a:pt x="214493" y="177490"/>
                    <a:pt x="230987" y="165394"/>
                    <a:pt x="248581" y="152565"/>
                  </a:cubicBezTo>
                  <a:cubicBezTo>
                    <a:pt x="255179" y="147800"/>
                    <a:pt x="250047" y="143035"/>
                    <a:pt x="244916" y="139370"/>
                  </a:cubicBezTo>
                  <a:cubicBezTo>
                    <a:pt x="235752" y="133139"/>
                    <a:pt x="224756" y="129840"/>
                    <a:pt x="215593" y="123242"/>
                  </a:cubicBezTo>
                  <a:lnTo>
                    <a:pt x="215593" y="123242"/>
                  </a:lnTo>
                  <a:cubicBezTo>
                    <a:pt x="213027" y="120676"/>
                    <a:pt x="213393" y="117744"/>
                    <a:pt x="213760" y="114445"/>
                  </a:cubicBezTo>
                  <a:cubicBezTo>
                    <a:pt x="215593" y="102716"/>
                    <a:pt x="212660" y="101616"/>
                    <a:pt x="202031" y="107114"/>
                  </a:cubicBezTo>
                  <a:cubicBezTo>
                    <a:pt x="186270" y="114812"/>
                    <a:pt x="162078" y="106381"/>
                    <a:pt x="152182" y="91720"/>
                  </a:cubicBezTo>
                  <a:cubicBezTo>
                    <a:pt x="148883" y="86588"/>
                    <a:pt x="148883" y="82556"/>
                    <a:pt x="155114" y="79990"/>
                  </a:cubicBezTo>
                  <a:cubicBezTo>
                    <a:pt x="172708" y="72660"/>
                    <a:pt x="172341" y="72660"/>
                    <a:pt x="160978" y="55799"/>
                  </a:cubicBezTo>
                  <a:cubicBezTo>
                    <a:pt x="157680" y="68994"/>
                    <a:pt x="145584" y="74492"/>
                    <a:pt x="138986" y="85855"/>
                  </a:cubicBezTo>
                  <a:cubicBezTo>
                    <a:pt x="133855" y="95018"/>
                    <a:pt x="124325" y="83656"/>
                    <a:pt x="117727" y="78524"/>
                  </a:cubicBezTo>
                  <a:cubicBezTo>
                    <a:pt x="92802" y="58731"/>
                    <a:pt x="68977" y="38205"/>
                    <a:pt x="37821" y="28675"/>
                  </a:cubicBezTo>
                  <a:cubicBezTo>
                    <a:pt x="26092" y="25010"/>
                    <a:pt x="15096" y="17679"/>
                    <a:pt x="3733" y="12181"/>
                  </a:cubicBezTo>
                  <a:cubicBezTo>
                    <a:pt x="801" y="9982"/>
                    <a:pt x="-298" y="5583"/>
                    <a:pt x="68" y="85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04" name="Freeform: Shape 25603">
              <a:extLst>
                <a:ext uri="{FF2B5EF4-FFF2-40B4-BE49-F238E27FC236}">
                  <a16:creationId xmlns:a16="http://schemas.microsoft.com/office/drawing/2014/main" id="{03634F06-AF3C-4B21-AEA8-F9167F31B9BF}"/>
                </a:ext>
              </a:extLst>
            </p:cNvPr>
            <p:cNvSpPr/>
            <p:nvPr/>
          </p:nvSpPr>
          <p:spPr>
            <a:xfrm>
              <a:off x="11206491" y="5402586"/>
              <a:ext cx="510419" cy="393566"/>
            </a:xfrm>
            <a:custGeom>
              <a:avLst/>
              <a:gdLst>
                <a:gd name="connsiteX0" fmla="*/ 399542 w 510419"/>
                <a:gd name="connsiteY0" fmla="*/ 201116 h 393566"/>
                <a:gd name="connsiteX1" fmla="*/ 373151 w 510419"/>
                <a:gd name="connsiteY1" fmla="*/ 208813 h 393566"/>
                <a:gd name="connsiteX2" fmla="*/ 363621 w 510419"/>
                <a:gd name="connsiteY2" fmla="*/ 197817 h 393566"/>
                <a:gd name="connsiteX3" fmla="*/ 365087 w 510419"/>
                <a:gd name="connsiteY3" fmla="*/ 178024 h 393566"/>
                <a:gd name="connsiteX4" fmla="*/ 339430 w 510419"/>
                <a:gd name="connsiteY4" fmla="*/ 261595 h 393566"/>
                <a:gd name="connsiteX5" fmla="*/ 339430 w 510419"/>
                <a:gd name="connsiteY5" fmla="*/ 265260 h 393566"/>
                <a:gd name="connsiteX6" fmla="*/ 321103 w 510419"/>
                <a:gd name="connsiteY6" fmla="*/ 259395 h 393566"/>
                <a:gd name="connsiteX7" fmla="*/ 324402 w 510419"/>
                <a:gd name="connsiteY7" fmla="*/ 310344 h 393566"/>
                <a:gd name="connsiteX8" fmla="*/ 312306 w 510419"/>
                <a:gd name="connsiteY8" fmla="*/ 326106 h 393566"/>
                <a:gd name="connsiteX9" fmla="*/ 312672 w 510419"/>
                <a:gd name="connsiteY9" fmla="*/ 381453 h 393566"/>
                <a:gd name="connsiteX10" fmla="*/ 309007 w 510419"/>
                <a:gd name="connsiteY10" fmla="*/ 393549 h 393566"/>
                <a:gd name="connsiteX11" fmla="*/ 295812 w 510419"/>
                <a:gd name="connsiteY11" fmla="*/ 382186 h 393566"/>
                <a:gd name="connsiteX12" fmla="*/ 270154 w 510419"/>
                <a:gd name="connsiteY12" fmla="*/ 370457 h 393566"/>
                <a:gd name="connsiteX13" fmla="*/ 225070 w 510419"/>
                <a:gd name="connsiteY13" fmla="*/ 341867 h 393566"/>
                <a:gd name="connsiteX14" fmla="*/ 211874 w 510419"/>
                <a:gd name="connsiteY14" fmla="*/ 324273 h 393566"/>
                <a:gd name="connsiteX15" fmla="*/ 207842 w 510419"/>
                <a:gd name="connsiteY15" fmla="*/ 287986 h 393566"/>
                <a:gd name="connsiteX16" fmla="*/ 221771 w 510419"/>
                <a:gd name="connsiteY16" fmla="*/ 282121 h 393566"/>
                <a:gd name="connsiteX17" fmla="*/ 207842 w 510419"/>
                <a:gd name="connsiteY17" fmla="*/ 280655 h 393566"/>
                <a:gd name="connsiteX18" fmla="*/ 191348 w 510419"/>
                <a:gd name="connsiteY18" fmla="*/ 281021 h 393566"/>
                <a:gd name="connsiteX19" fmla="*/ 187316 w 510419"/>
                <a:gd name="connsiteY19" fmla="*/ 229706 h 393566"/>
                <a:gd name="connsiteX20" fmla="*/ 179985 w 510419"/>
                <a:gd name="connsiteY20" fmla="*/ 219809 h 393566"/>
                <a:gd name="connsiteX21" fmla="*/ 174121 w 510419"/>
                <a:gd name="connsiteY21" fmla="*/ 229339 h 393566"/>
                <a:gd name="connsiteX22" fmla="*/ 153228 w 510419"/>
                <a:gd name="connsiteY22" fmla="*/ 261961 h 393566"/>
                <a:gd name="connsiteX23" fmla="*/ 104845 w 510419"/>
                <a:gd name="connsiteY23" fmla="*/ 245834 h 393566"/>
                <a:gd name="connsiteX24" fmla="*/ 85785 w 510419"/>
                <a:gd name="connsiteY24" fmla="*/ 238869 h 393566"/>
                <a:gd name="connsiteX25" fmla="*/ 70024 w 510419"/>
                <a:gd name="connsiteY25" fmla="*/ 233005 h 393566"/>
                <a:gd name="connsiteX26" fmla="*/ 51330 w 510419"/>
                <a:gd name="connsiteY26" fmla="*/ 211379 h 393566"/>
                <a:gd name="connsiteX27" fmla="*/ 34103 w 510419"/>
                <a:gd name="connsiteY27" fmla="*/ 216144 h 393566"/>
                <a:gd name="connsiteX28" fmla="*/ 23107 w 510419"/>
                <a:gd name="connsiteY28" fmla="*/ 223475 h 393566"/>
                <a:gd name="connsiteX29" fmla="*/ 16143 w 510419"/>
                <a:gd name="connsiteY29" fmla="*/ 231172 h 393566"/>
                <a:gd name="connsiteX30" fmla="*/ 8445 w 510419"/>
                <a:gd name="connsiteY30" fmla="*/ 223108 h 393566"/>
                <a:gd name="connsiteX31" fmla="*/ 15043 w 510419"/>
                <a:gd name="connsiteY31" fmla="*/ 204048 h 393566"/>
                <a:gd name="connsiteX32" fmla="*/ 18342 w 510419"/>
                <a:gd name="connsiteY32" fmla="*/ 195618 h 393566"/>
                <a:gd name="connsiteX33" fmla="*/ 25306 w 510419"/>
                <a:gd name="connsiteY33" fmla="*/ 180223 h 393566"/>
                <a:gd name="connsiteX34" fmla="*/ 41434 w 510419"/>
                <a:gd name="connsiteY34" fmla="*/ 182789 h 393566"/>
                <a:gd name="connsiteX35" fmla="*/ 71856 w 510419"/>
                <a:gd name="connsiteY35" fmla="*/ 218343 h 393566"/>
                <a:gd name="connsiteX36" fmla="*/ 68191 w 510419"/>
                <a:gd name="connsiteY36" fmla="*/ 171426 h 393566"/>
                <a:gd name="connsiteX37" fmla="*/ 69291 w 510419"/>
                <a:gd name="connsiteY37" fmla="*/ 150167 h 393566"/>
                <a:gd name="connsiteX38" fmla="*/ 98247 w 510419"/>
                <a:gd name="connsiteY38" fmla="*/ 154932 h 393566"/>
                <a:gd name="connsiteX39" fmla="*/ 99713 w 510419"/>
                <a:gd name="connsiteY39" fmla="*/ 156398 h 393566"/>
                <a:gd name="connsiteX40" fmla="*/ 111443 w 510419"/>
                <a:gd name="connsiteY40" fmla="*/ 141003 h 393566"/>
                <a:gd name="connsiteX41" fmla="*/ 115841 w 510419"/>
                <a:gd name="connsiteY41" fmla="*/ 164462 h 393566"/>
                <a:gd name="connsiteX42" fmla="*/ 119140 w 510419"/>
                <a:gd name="connsiteY42" fmla="*/ 182789 h 393566"/>
                <a:gd name="connsiteX43" fmla="*/ 139300 w 510419"/>
                <a:gd name="connsiteY43" fmla="*/ 192685 h 393566"/>
                <a:gd name="connsiteX44" fmla="*/ 176320 w 510419"/>
                <a:gd name="connsiteY44" fmla="*/ 193052 h 393566"/>
                <a:gd name="connsiteX45" fmla="*/ 184017 w 510419"/>
                <a:gd name="connsiteY45" fmla="*/ 187920 h 393566"/>
                <a:gd name="connsiteX46" fmla="*/ 193547 w 510419"/>
                <a:gd name="connsiteY46" fmla="*/ 169594 h 393566"/>
                <a:gd name="connsiteX47" fmla="*/ 211141 w 510419"/>
                <a:gd name="connsiteY47" fmla="*/ 142470 h 393566"/>
                <a:gd name="connsiteX48" fmla="*/ 205276 w 510419"/>
                <a:gd name="connsiteY48" fmla="*/ 124876 h 393566"/>
                <a:gd name="connsiteX49" fmla="*/ 220305 w 510419"/>
                <a:gd name="connsiteY49" fmla="*/ 119744 h 393566"/>
                <a:gd name="connsiteX50" fmla="*/ 226536 w 510419"/>
                <a:gd name="connsiteY50" fmla="*/ 108382 h 393566"/>
                <a:gd name="connsiteX51" fmla="*/ 216639 w 510419"/>
                <a:gd name="connsiteY51" fmla="*/ 61465 h 393566"/>
                <a:gd name="connsiteX52" fmla="*/ 210041 w 510419"/>
                <a:gd name="connsiteY52" fmla="*/ 38373 h 393566"/>
                <a:gd name="connsiteX53" fmla="*/ 223970 w 510419"/>
                <a:gd name="connsiteY53" fmla="*/ 253 h 393566"/>
                <a:gd name="connsiteX54" fmla="*/ 235333 w 510419"/>
                <a:gd name="connsiteY54" fmla="*/ 6484 h 393566"/>
                <a:gd name="connsiteX55" fmla="*/ 243397 w 510419"/>
                <a:gd name="connsiteY55" fmla="*/ 32142 h 393566"/>
                <a:gd name="connsiteX56" fmla="*/ 241197 w 510419"/>
                <a:gd name="connsiteY56" fmla="*/ 63664 h 393566"/>
                <a:gd name="connsiteX57" fmla="*/ 242297 w 510419"/>
                <a:gd name="connsiteY57" fmla="*/ 83457 h 393566"/>
                <a:gd name="connsiteX58" fmla="*/ 271986 w 510419"/>
                <a:gd name="connsiteY58" fmla="*/ 116812 h 393566"/>
                <a:gd name="connsiteX59" fmla="*/ 272353 w 510419"/>
                <a:gd name="connsiteY59" fmla="*/ 124509 h 393566"/>
                <a:gd name="connsiteX60" fmla="*/ 244496 w 510419"/>
                <a:gd name="connsiteY60" fmla="*/ 154199 h 393566"/>
                <a:gd name="connsiteX61" fmla="*/ 235699 w 510419"/>
                <a:gd name="connsiteY61" fmla="*/ 160063 h 393566"/>
                <a:gd name="connsiteX62" fmla="*/ 237165 w 510419"/>
                <a:gd name="connsiteY62" fmla="*/ 163362 h 393566"/>
                <a:gd name="connsiteX63" fmla="*/ 255126 w 510419"/>
                <a:gd name="connsiteY63" fmla="*/ 179123 h 393566"/>
                <a:gd name="connsiteX64" fmla="*/ 233133 w 510419"/>
                <a:gd name="connsiteY64" fmla="*/ 188654 h 393566"/>
                <a:gd name="connsiteX65" fmla="*/ 205643 w 510419"/>
                <a:gd name="connsiteY65" fmla="*/ 193052 h 393566"/>
                <a:gd name="connsiteX66" fmla="*/ 199045 w 510419"/>
                <a:gd name="connsiteY66" fmla="*/ 194152 h 393566"/>
                <a:gd name="connsiteX67" fmla="*/ 199778 w 510419"/>
                <a:gd name="connsiteY67" fmla="*/ 202582 h 393566"/>
                <a:gd name="connsiteX68" fmla="*/ 241564 w 510419"/>
                <a:gd name="connsiteY68" fmla="*/ 226773 h 393566"/>
                <a:gd name="connsiteX69" fmla="*/ 252193 w 510419"/>
                <a:gd name="connsiteY69" fmla="*/ 216144 h 393566"/>
                <a:gd name="connsiteX70" fmla="*/ 253660 w 510419"/>
                <a:gd name="connsiteY70" fmla="*/ 194518 h 393566"/>
                <a:gd name="connsiteX71" fmla="*/ 299477 w 510419"/>
                <a:gd name="connsiteY71" fmla="*/ 206247 h 393566"/>
                <a:gd name="connsiteX72" fmla="*/ 335764 w 510419"/>
                <a:gd name="connsiteY72" fmla="*/ 194518 h 393566"/>
                <a:gd name="connsiteX73" fmla="*/ 338697 w 510419"/>
                <a:gd name="connsiteY73" fmla="*/ 184622 h 393566"/>
                <a:gd name="connsiteX74" fmla="*/ 328433 w 510419"/>
                <a:gd name="connsiteY74" fmla="*/ 179490 h 393566"/>
                <a:gd name="connsiteX75" fmla="*/ 296178 w 510419"/>
                <a:gd name="connsiteY75" fmla="*/ 146502 h 393566"/>
                <a:gd name="connsiteX76" fmla="*/ 290680 w 510419"/>
                <a:gd name="connsiteY76" fmla="*/ 131840 h 393566"/>
                <a:gd name="connsiteX77" fmla="*/ 292513 w 510419"/>
                <a:gd name="connsiteY77" fmla="*/ 119011 h 393566"/>
                <a:gd name="connsiteX78" fmla="*/ 303875 w 510419"/>
                <a:gd name="connsiteY78" fmla="*/ 122310 h 393566"/>
                <a:gd name="connsiteX79" fmla="*/ 341995 w 510419"/>
                <a:gd name="connsiteY79" fmla="*/ 153466 h 393566"/>
                <a:gd name="connsiteX80" fmla="*/ 354824 w 510419"/>
                <a:gd name="connsiteY80" fmla="*/ 117912 h 393566"/>
                <a:gd name="connsiteX81" fmla="*/ 375350 w 510419"/>
                <a:gd name="connsiteY81" fmla="*/ 115346 h 393566"/>
                <a:gd name="connsiteX82" fmla="*/ 391112 w 510419"/>
                <a:gd name="connsiteY82" fmla="*/ 142836 h 393566"/>
                <a:gd name="connsiteX83" fmla="*/ 394044 w 510419"/>
                <a:gd name="connsiteY83" fmla="*/ 141737 h 393566"/>
                <a:gd name="connsiteX84" fmla="*/ 390012 w 510419"/>
                <a:gd name="connsiteY84" fmla="*/ 91154 h 393566"/>
                <a:gd name="connsiteX85" fmla="*/ 390012 w 510419"/>
                <a:gd name="connsiteY85" fmla="*/ 82357 h 393566"/>
                <a:gd name="connsiteX86" fmla="*/ 397709 w 510419"/>
                <a:gd name="connsiteY86" fmla="*/ 79058 h 393566"/>
                <a:gd name="connsiteX87" fmla="*/ 422267 w 510419"/>
                <a:gd name="connsiteY87" fmla="*/ 80891 h 393566"/>
                <a:gd name="connsiteX88" fmla="*/ 444993 w 510419"/>
                <a:gd name="connsiteY88" fmla="*/ 91521 h 393566"/>
                <a:gd name="connsiteX89" fmla="*/ 452324 w 510419"/>
                <a:gd name="connsiteY89" fmla="*/ 95919 h 393566"/>
                <a:gd name="connsiteX90" fmla="*/ 455989 w 510419"/>
                <a:gd name="connsiteY90" fmla="*/ 87855 h 393566"/>
                <a:gd name="connsiteX91" fmla="*/ 466619 w 510419"/>
                <a:gd name="connsiteY91" fmla="*/ 62564 h 393566"/>
                <a:gd name="connsiteX92" fmla="*/ 505105 w 510419"/>
                <a:gd name="connsiteY92" fmla="*/ 79425 h 393566"/>
                <a:gd name="connsiteX93" fmla="*/ 503639 w 510419"/>
                <a:gd name="connsiteY93" fmla="*/ 94820 h 393566"/>
                <a:gd name="connsiteX94" fmla="*/ 481280 w 510419"/>
                <a:gd name="connsiteY94" fmla="*/ 110947 h 393566"/>
                <a:gd name="connsiteX95" fmla="*/ 480547 w 510419"/>
                <a:gd name="connsiteY95" fmla="*/ 137705 h 393566"/>
                <a:gd name="connsiteX96" fmla="*/ 484579 w 510419"/>
                <a:gd name="connsiteY96" fmla="*/ 144302 h 393566"/>
                <a:gd name="connsiteX97" fmla="*/ 444626 w 510419"/>
                <a:gd name="connsiteY97" fmla="*/ 209180 h 393566"/>
                <a:gd name="connsiteX98" fmla="*/ 440961 w 510419"/>
                <a:gd name="connsiteY98" fmla="*/ 176191 h 393566"/>
                <a:gd name="connsiteX99" fmla="*/ 446825 w 510419"/>
                <a:gd name="connsiteY99" fmla="*/ 169594 h 393566"/>
                <a:gd name="connsiteX100" fmla="*/ 451590 w 510419"/>
                <a:gd name="connsiteY100" fmla="*/ 175825 h 393566"/>
                <a:gd name="connsiteX101" fmla="*/ 455989 w 510419"/>
                <a:gd name="connsiteY101" fmla="*/ 179490 h 393566"/>
                <a:gd name="connsiteX102" fmla="*/ 460021 w 510419"/>
                <a:gd name="connsiteY102" fmla="*/ 175825 h 393566"/>
                <a:gd name="connsiteX103" fmla="*/ 448292 w 510419"/>
                <a:gd name="connsiteY103" fmla="*/ 156398 h 393566"/>
                <a:gd name="connsiteX104" fmla="*/ 436196 w 510419"/>
                <a:gd name="connsiteY104" fmla="*/ 165195 h 393566"/>
                <a:gd name="connsiteX105" fmla="*/ 427399 w 510419"/>
                <a:gd name="connsiteY105" fmla="*/ 172526 h 393566"/>
                <a:gd name="connsiteX106" fmla="*/ 410538 w 510419"/>
                <a:gd name="connsiteY106" fmla="*/ 182789 h 393566"/>
                <a:gd name="connsiteX107" fmla="*/ 389279 w 510419"/>
                <a:gd name="connsiteY107" fmla="*/ 186454 h 393566"/>
                <a:gd name="connsiteX108" fmla="*/ 399909 w 510419"/>
                <a:gd name="connsiteY108" fmla="*/ 163729 h 393566"/>
                <a:gd name="connsiteX109" fmla="*/ 372418 w 510419"/>
                <a:gd name="connsiteY109" fmla="*/ 153832 h 393566"/>
                <a:gd name="connsiteX110" fmla="*/ 397709 w 510419"/>
                <a:gd name="connsiteY110" fmla="*/ 192319 h 393566"/>
                <a:gd name="connsiteX111" fmla="*/ 399542 w 510419"/>
                <a:gd name="connsiteY111" fmla="*/ 201116 h 39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510419" h="393566">
                  <a:moveTo>
                    <a:pt x="399542" y="201116"/>
                  </a:moveTo>
                  <a:cubicBezTo>
                    <a:pt x="390745" y="203682"/>
                    <a:pt x="381948" y="206247"/>
                    <a:pt x="373151" y="208813"/>
                  </a:cubicBezTo>
                  <a:cubicBezTo>
                    <a:pt x="361788" y="212478"/>
                    <a:pt x="361788" y="204048"/>
                    <a:pt x="363621" y="197817"/>
                  </a:cubicBezTo>
                  <a:cubicBezTo>
                    <a:pt x="365820" y="190120"/>
                    <a:pt x="365087" y="182789"/>
                    <a:pt x="365087" y="178024"/>
                  </a:cubicBezTo>
                  <a:cubicBezTo>
                    <a:pt x="367653" y="207347"/>
                    <a:pt x="347127" y="232272"/>
                    <a:pt x="339430" y="261595"/>
                  </a:cubicBezTo>
                  <a:cubicBezTo>
                    <a:pt x="339430" y="262694"/>
                    <a:pt x="339430" y="264160"/>
                    <a:pt x="339430" y="265260"/>
                  </a:cubicBezTo>
                  <a:cubicBezTo>
                    <a:pt x="330999" y="271858"/>
                    <a:pt x="329167" y="259395"/>
                    <a:pt x="321103" y="259395"/>
                  </a:cubicBezTo>
                  <a:cubicBezTo>
                    <a:pt x="328067" y="276623"/>
                    <a:pt x="335398" y="293117"/>
                    <a:pt x="324402" y="310344"/>
                  </a:cubicBezTo>
                  <a:cubicBezTo>
                    <a:pt x="316704" y="312910"/>
                    <a:pt x="313772" y="316942"/>
                    <a:pt x="312306" y="326106"/>
                  </a:cubicBezTo>
                  <a:cubicBezTo>
                    <a:pt x="310107" y="344799"/>
                    <a:pt x="309740" y="362759"/>
                    <a:pt x="312672" y="381453"/>
                  </a:cubicBezTo>
                  <a:cubicBezTo>
                    <a:pt x="313405" y="385118"/>
                    <a:pt x="316338" y="393182"/>
                    <a:pt x="309007" y="393549"/>
                  </a:cubicBezTo>
                  <a:cubicBezTo>
                    <a:pt x="302776" y="393915"/>
                    <a:pt x="295445" y="388417"/>
                    <a:pt x="295812" y="382186"/>
                  </a:cubicBezTo>
                  <a:cubicBezTo>
                    <a:pt x="298744" y="353229"/>
                    <a:pt x="276385" y="369357"/>
                    <a:pt x="270154" y="370457"/>
                  </a:cubicBezTo>
                  <a:cubicBezTo>
                    <a:pt x="245596" y="374855"/>
                    <a:pt x="231667" y="367524"/>
                    <a:pt x="225070" y="341867"/>
                  </a:cubicBezTo>
                  <a:cubicBezTo>
                    <a:pt x="223237" y="334169"/>
                    <a:pt x="218105" y="327572"/>
                    <a:pt x="211874" y="324273"/>
                  </a:cubicBezTo>
                  <a:cubicBezTo>
                    <a:pt x="191715" y="313643"/>
                    <a:pt x="193914" y="301547"/>
                    <a:pt x="207842" y="287986"/>
                  </a:cubicBezTo>
                  <a:cubicBezTo>
                    <a:pt x="212974" y="287252"/>
                    <a:pt x="216639" y="283954"/>
                    <a:pt x="221771" y="282121"/>
                  </a:cubicBezTo>
                  <a:cubicBezTo>
                    <a:pt x="217006" y="279555"/>
                    <a:pt x="211874" y="285786"/>
                    <a:pt x="207842" y="280655"/>
                  </a:cubicBezTo>
                  <a:cubicBezTo>
                    <a:pt x="202711" y="271858"/>
                    <a:pt x="197579" y="282487"/>
                    <a:pt x="191348" y="281021"/>
                  </a:cubicBezTo>
                  <a:cubicBezTo>
                    <a:pt x="194280" y="263427"/>
                    <a:pt x="188049" y="246567"/>
                    <a:pt x="187316" y="229706"/>
                  </a:cubicBezTo>
                  <a:cubicBezTo>
                    <a:pt x="186950" y="226040"/>
                    <a:pt x="185117" y="220176"/>
                    <a:pt x="179985" y="219809"/>
                  </a:cubicBezTo>
                  <a:cubicBezTo>
                    <a:pt x="174121" y="219443"/>
                    <a:pt x="173754" y="225307"/>
                    <a:pt x="174121" y="229339"/>
                  </a:cubicBezTo>
                  <a:cubicBezTo>
                    <a:pt x="175587" y="246200"/>
                    <a:pt x="154328" y="246200"/>
                    <a:pt x="153228" y="261961"/>
                  </a:cubicBezTo>
                  <a:cubicBezTo>
                    <a:pt x="142598" y="247300"/>
                    <a:pt x="122072" y="240702"/>
                    <a:pt x="104845" y="245834"/>
                  </a:cubicBezTo>
                  <a:cubicBezTo>
                    <a:pt x="96781" y="248033"/>
                    <a:pt x="88717" y="253531"/>
                    <a:pt x="85785" y="238869"/>
                  </a:cubicBezTo>
                  <a:cubicBezTo>
                    <a:pt x="84685" y="234471"/>
                    <a:pt x="80287" y="229706"/>
                    <a:pt x="70024" y="233005"/>
                  </a:cubicBezTo>
                  <a:cubicBezTo>
                    <a:pt x="54996" y="237770"/>
                    <a:pt x="56828" y="219443"/>
                    <a:pt x="51330" y="211379"/>
                  </a:cubicBezTo>
                  <a:cubicBezTo>
                    <a:pt x="44733" y="209913"/>
                    <a:pt x="41067" y="219443"/>
                    <a:pt x="34103" y="216144"/>
                  </a:cubicBezTo>
                  <a:cubicBezTo>
                    <a:pt x="26039" y="212478"/>
                    <a:pt x="20908" y="211745"/>
                    <a:pt x="23107" y="223475"/>
                  </a:cubicBezTo>
                  <a:cubicBezTo>
                    <a:pt x="23840" y="227140"/>
                    <a:pt x="20174" y="230439"/>
                    <a:pt x="16143" y="231172"/>
                  </a:cubicBezTo>
                  <a:cubicBezTo>
                    <a:pt x="9911" y="232272"/>
                    <a:pt x="8812" y="227507"/>
                    <a:pt x="8445" y="223108"/>
                  </a:cubicBezTo>
                  <a:cubicBezTo>
                    <a:pt x="7712" y="215777"/>
                    <a:pt x="-13914" y="201482"/>
                    <a:pt x="15043" y="204048"/>
                  </a:cubicBezTo>
                  <a:cubicBezTo>
                    <a:pt x="20541" y="204415"/>
                    <a:pt x="19808" y="199283"/>
                    <a:pt x="18342" y="195618"/>
                  </a:cubicBezTo>
                  <a:cubicBezTo>
                    <a:pt x="15043" y="187554"/>
                    <a:pt x="20174" y="184255"/>
                    <a:pt x="25306" y="180223"/>
                  </a:cubicBezTo>
                  <a:cubicBezTo>
                    <a:pt x="31904" y="175092"/>
                    <a:pt x="36302" y="182056"/>
                    <a:pt x="41434" y="182789"/>
                  </a:cubicBezTo>
                  <a:cubicBezTo>
                    <a:pt x="60494" y="185721"/>
                    <a:pt x="64159" y="202215"/>
                    <a:pt x="71856" y="218343"/>
                  </a:cubicBezTo>
                  <a:cubicBezTo>
                    <a:pt x="81753" y="199283"/>
                    <a:pt x="71490" y="184988"/>
                    <a:pt x="68191" y="171426"/>
                  </a:cubicBezTo>
                  <a:cubicBezTo>
                    <a:pt x="66358" y="162996"/>
                    <a:pt x="59394" y="157131"/>
                    <a:pt x="69291" y="150167"/>
                  </a:cubicBezTo>
                  <a:cubicBezTo>
                    <a:pt x="80653" y="142103"/>
                    <a:pt x="89450" y="147968"/>
                    <a:pt x="98247" y="154932"/>
                  </a:cubicBezTo>
                  <a:cubicBezTo>
                    <a:pt x="98614" y="155299"/>
                    <a:pt x="98980" y="156032"/>
                    <a:pt x="99713" y="156398"/>
                  </a:cubicBezTo>
                  <a:cubicBezTo>
                    <a:pt x="105578" y="152366"/>
                    <a:pt x="100446" y="136972"/>
                    <a:pt x="111443" y="141003"/>
                  </a:cubicBezTo>
                  <a:cubicBezTo>
                    <a:pt x="119140" y="143936"/>
                    <a:pt x="124638" y="153832"/>
                    <a:pt x="115841" y="164462"/>
                  </a:cubicBezTo>
                  <a:cubicBezTo>
                    <a:pt x="110710" y="170693"/>
                    <a:pt x="113642" y="177657"/>
                    <a:pt x="119140" y="182789"/>
                  </a:cubicBezTo>
                  <a:cubicBezTo>
                    <a:pt x="125005" y="187920"/>
                    <a:pt x="128670" y="195251"/>
                    <a:pt x="139300" y="192685"/>
                  </a:cubicBezTo>
                  <a:cubicBezTo>
                    <a:pt x="151395" y="189753"/>
                    <a:pt x="163858" y="182789"/>
                    <a:pt x="176320" y="193052"/>
                  </a:cubicBezTo>
                  <a:cubicBezTo>
                    <a:pt x="179252" y="195618"/>
                    <a:pt x="184750" y="192319"/>
                    <a:pt x="184017" y="187920"/>
                  </a:cubicBezTo>
                  <a:cubicBezTo>
                    <a:pt x="182551" y="178757"/>
                    <a:pt x="181452" y="171060"/>
                    <a:pt x="193547" y="169594"/>
                  </a:cubicBezTo>
                  <a:cubicBezTo>
                    <a:pt x="191715" y="155665"/>
                    <a:pt x="202711" y="150167"/>
                    <a:pt x="211141" y="142470"/>
                  </a:cubicBezTo>
                  <a:cubicBezTo>
                    <a:pt x="219571" y="134772"/>
                    <a:pt x="205276" y="132207"/>
                    <a:pt x="205276" y="124876"/>
                  </a:cubicBezTo>
                  <a:cubicBezTo>
                    <a:pt x="210041" y="123043"/>
                    <a:pt x="215173" y="120477"/>
                    <a:pt x="220305" y="119744"/>
                  </a:cubicBezTo>
                  <a:cubicBezTo>
                    <a:pt x="228735" y="118645"/>
                    <a:pt x="226169" y="114613"/>
                    <a:pt x="226536" y="108382"/>
                  </a:cubicBezTo>
                  <a:cubicBezTo>
                    <a:pt x="227635" y="91521"/>
                    <a:pt x="233133" y="74660"/>
                    <a:pt x="216639" y="61465"/>
                  </a:cubicBezTo>
                  <a:cubicBezTo>
                    <a:pt x="227269" y="50102"/>
                    <a:pt x="222870" y="44237"/>
                    <a:pt x="210041" y="38373"/>
                  </a:cubicBezTo>
                  <a:cubicBezTo>
                    <a:pt x="204177" y="35807"/>
                    <a:pt x="216273" y="2085"/>
                    <a:pt x="223970" y="253"/>
                  </a:cubicBezTo>
                  <a:cubicBezTo>
                    <a:pt x="229102" y="-847"/>
                    <a:pt x="236432" y="1719"/>
                    <a:pt x="235333" y="6484"/>
                  </a:cubicBezTo>
                  <a:cubicBezTo>
                    <a:pt x="232400" y="17480"/>
                    <a:pt x="239731" y="24444"/>
                    <a:pt x="243397" y="32142"/>
                  </a:cubicBezTo>
                  <a:cubicBezTo>
                    <a:pt x="248895" y="44237"/>
                    <a:pt x="247428" y="53767"/>
                    <a:pt x="241197" y="63664"/>
                  </a:cubicBezTo>
                  <a:cubicBezTo>
                    <a:pt x="236432" y="70995"/>
                    <a:pt x="234600" y="79058"/>
                    <a:pt x="242297" y="83457"/>
                  </a:cubicBezTo>
                  <a:cubicBezTo>
                    <a:pt x="255859" y="91521"/>
                    <a:pt x="253293" y="113513"/>
                    <a:pt x="271986" y="116812"/>
                  </a:cubicBezTo>
                  <a:cubicBezTo>
                    <a:pt x="275285" y="117179"/>
                    <a:pt x="274919" y="123776"/>
                    <a:pt x="272353" y="124509"/>
                  </a:cubicBezTo>
                  <a:cubicBezTo>
                    <a:pt x="256225" y="128175"/>
                    <a:pt x="252193" y="142836"/>
                    <a:pt x="244496" y="154199"/>
                  </a:cubicBezTo>
                  <a:cubicBezTo>
                    <a:pt x="242297" y="157131"/>
                    <a:pt x="236799" y="155299"/>
                    <a:pt x="235699" y="160063"/>
                  </a:cubicBezTo>
                  <a:cubicBezTo>
                    <a:pt x="236066" y="161163"/>
                    <a:pt x="236432" y="162263"/>
                    <a:pt x="237165" y="163362"/>
                  </a:cubicBezTo>
                  <a:cubicBezTo>
                    <a:pt x="241930" y="170327"/>
                    <a:pt x="256225" y="168494"/>
                    <a:pt x="255126" y="179123"/>
                  </a:cubicBezTo>
                  <a:cubicBezTo>
                    <a:pt x="253660" y="190853"/>
                    <a:pt x="240464" y="184622"/>
                    <a:pt x="233133" y="188654"/>
                  </a:cubicBezTo>
                  <a:cubicBezTo>
                    <a:pt x="224703" y="193052"/>
                    <a:pt x="216273" y="200749"/>
                    <a:pt x="205643" y="193052"/>
                  </a:cubicBezTo>
                  <a:cubicBezTo>
                    <a:pt x="203444" y="191586"/>
                    <a:pt x="200878" y="191586"/>
                    <a:pt x="199045" y="194152"/>
                  </a:cubicBezTo>
                  <a:cubicBezTo>
                    <a:pt x="196846" y="197084"/>
                    <a:pt x="197946" y="199650"/>
                    <a:pt x="199778" y="202582"/>
                  </a:cubicBezTo>
                  <a:cubicBezTo>
                    <a:pt x="208942" y="218710"/>
                    <a:pt x="226536" y="221275"/>
                    <a:pt x="241564" y="226773"/>
                  </a:cubicBezTo>
                  <a:cubicBezTo>
                    <a:pt x="247795" y="229339"/>
                    <a:pt x="251094" y="221642"/>
                    <a:pt x="252193" y="216144"/>
                  </a:cubicBezTo>
                  <a:cubicBezTo>
                    <a:pt x="253660" y="210279"/>
                    <a:pt x="253293" y="203682"/>
                    <a:pt x="253660" y="194518"/>
                  </a:cubicBezTo>
                  <a:cubicBezTo>
                    <a:pt x="266855" y="210646"/>
                    <a:pt x="284449" y="205514"/>
                    <a:pt x="299477" y="206247"/>
                  </a:cubicBezTo>
                  <a:cubicBezTo>
                    <a:pt x="310840" y="206981"/>
                    <a:pt x="322202" y="195618"/>
                    <a:pt x="335764" y="194518"/>
                  </a:cubicBezTo>
                  <a:cubicBezTo>
                    <a:pt x="339063" y="194152"/>
                    <a:pt x="339796" y="188654"/>
                    <a:pt x="338697" y="184622"/>
                  </a:cubicBezTo>
                  <a:cubicBezTo>
                    <a:pt x="337597" y="178757"/>
                    <a:pt x="332832" y="179123"/>
                    <a:pt x="328433" y="179490"/>
                  </a:cubicBezTo>
                  <a:cubicBezTo>
                    <a:pt x="309740" y="179857"/>
                    <a:pt x="293246" y="164095"/>
                    <a:pt x="296178" y="146502"/>
                  </a:cubicBezTo>
                  <a:cubicBezTo>
                    <a:pt x="297278" y="139537"/>
                    <a:pt x="294345" y="135872"/>
                    <a:pt x="290680" y="131840"/>
                  </a:cubicBezTo>
                  <a:cubicBezTo>
                    <a:pt x="285915" y="126708"/>
                    <a:pt x="288481" y="123043"/>
                    <a:pt x="292513" y="119011"/>
                  </a:cubicBezTo>
                  <a:cubicBezTo>
                    <a:pt x="298011" y="113880"/>
                    <a:pt x="301310" y="117545"/>
                    <a:pt x="303875" y="122310"/>
                  </a:cubicBezTo>
                  <a:cubicBezTo>
                    <a:pt x="311939" y="137338"/>
                    <a:pt x="323668" y="148701"/>
                    <a:pt x="341995" y="153466"/>
                  </a:cubicBezTo>
                  <a:cubicBezTo>
                    <a:pt x="342362" y="140637"/>
                    <a:pt x="351525" y="130740"/>
                    <a:pt x="354824" y="117912"/>
                  </a:cubicBezTo>
                  <a:cubicBezTo>
                    <a:pt x="357390" y="107648"/>
                    <a:pt x="369119" y="106182"/>
                    <a:pt x="375350" y="115346"/>
                  </a:cubicBezTo>
                  <a:cubicBezTo>
                    <a:pt x="381215" y="124143"/>
                    <a:pt x="385614" y="133673"/>
                    <a:pt x="391112" y="142836"/>
                  </a:cubicBezTo>
                  <a:cubicBezTo>
                    <a:pt x="391845" y="142470"/>
                    <a:pt x="393311" y="142470"/>
                    <a:pt x="394044" y="141737"/>
                  </a:cubicBezTo>
                  <a:cubicBezTo>
                    <a:pt x="412004" y="123410"/>
                    <a:pt x="409805" y="106549"/>
                    <a:pt x="390012" y="91154"/>
                  </a:cubicBezTo>
                  <a:cubicBezTo>
                    <a:pt x="387446" y="89321"/>
                    <a:pt x="388179" y="85290"/>
                    <a:pt x="390012" y="82357"/>
                  </a:cubicBezTo>
                  <a:cubicBezTo>
                    <a:pt x="391845" y="79792"/>
                    <a:pt x="395877" y="76493"/>
                    <a:pt x="397709" y="79058"/>
                  </a:cubicBezTo>
                  <a:cubicBezTo>
                    <a:pt x="405407" y="90421"/>
                    <a:pt x="414204" y="80525"/>
                    <a:pt x="422267" y="80891"/>
                  </a:cubicBezTo>
                  <a:cubicBezTo>
                    <a:pt x="431431" y="81624"/>
                    <a:pt x="441694" y="78325"/>
                    <a:pt x="444993" y="91521"/>
                  </a:cubicBezTo>
                  <a:cubicBezTo>
                    <a:pt x="445726" y="95186"/>
                    <a:pt x="449025" y="95919"/>
                    <a:pt x="452324" y="95919"/>
                  </a:cubicBezTo>
                  <a:cubicBezTo>
                    <a:pt x="458555" y="95553"/>
                    <a:pt x="455622" y="91154"/>
                    <a:pt x="455989" y="87855"/>
                  </a:cubicBezTo>
                  <a:cubicBezTo>
                    <a:pt x="456722" y="78325"/>
                    <a:pt x="466985" y="72461"/>
                    <a:pt x="466619" y="62564"/>
                  </a:cubicBezTo>
                  <a:cubicBezTo>
                    <a:pt x="482380" y="61098"/>
                    <a:pt x="493009" y="72827"/>
                    <a:pt x="505105" y="79425"/>
                  </a:cubicBezTo>
                  <a:cubicBezTo>
                    <a:pt x="511703" y="83090"/>
                    <a:pt x="513169" y="91154"/>
                    <a:pt x="503639" y="94820"/>
                  </a:cubicBezTo>
                  <a:cubicBezTo>
                    <a:pt x="495209" y="98485"/>
                    <a:pt x="493376" y="109481"/>
                    <a:pt x="481280" y="110947"/>
                  </a:cubicBezTo>
                  <a:cubicBezTo>
                    <a:pt x="474682" y="111680"/>
                    <a:pt x="476515" y="128175"/>
                    <a:pt x="480547" y="137705"/>
                  </a:cubicBezTo>
                  <a:cubicBezTo>
                    <a:pt x="482013" y="141003"/>
                    <a:pt x="487511" y="141370"/>
                    <a:pt x="484579" y="144302"/>
                  </a:cubicBezTo>
                  <a:cubicBezTo>
                    <a:pt x="469917" y="164829"/>
                    <a:pt x="464419" y="191219"/>
                    <a:pt x="444626" y="209180"/>
                  </a:cubicBezTo>
                  <a:cubicBezTo>
                    <a:pt x="437295" y="199283"/>
                    <a:pt x="440961" y="187187"/>
                    <a:pt x="440961" y="176191"/>
                  </a:cubicBezTo>
                  <a:cubicBezTo>
                    <a:pt x="440961" y="173259"/>
                    <a:pt x="443160" y="169960"/>
                    <a:pt x="446825" y="169594"/>
                  </a:cubicBezTo>
                  <a:cubicBezTo>
                    <a:pt x="451590" y="169227"/>
                    <a:pt x="451224" y="172892"/>
                    <a:pt x="451590" y="175825"/>
                  </a:cubicBezTo>
                  <a:cubicBezTo>
                    <a:pt x="451957" y="178757"/>
                    <a:pt x="452690" y="180956"/>
                    <a:pt x="455989" y="179490"/>
                  </a:cubicBezTo>
                  <a:cubicBezTo>
                    <a:pt x="457455" y="178757"/>
                    <a:pt x="460021" y="176924"/>
                    <a:pt x="460021" y="175825"/>
                  </a:cubicBezTo>
                  <a:cubicBezTo>
                    <a:pt x="459654" y="167394"/>
                    <a:pt x="454889" y="160063"/>
                    <a:pt x="448292" y="156398"/>
                  </a:cubicBezTo>
                  <a:cubicBezTo>
                    <a:pt x="442793" y="153466"/>
                    <a:pt x="434363" y="153466"/>
                    <a:pt x="436196" y="165195"/>
                  </a:cubicBezTo>
                  <a:cubicBezTo>
                    <a:pt x="437295" y="171426"/>
                    <a:pt x="431064" y="171793"/>
                    <a:pt x="427399" y="172526"/>
                  </a:cubicBezTo>
                  <a:cubicBezTo>
                    <a:pt x="420068" y="173625"/>
                    <a:pt x="415303" y="177657"/>
                    <a:pt x="410538" y="182789"/>
                  </a:cubicBezTo>
                  <a:cubicBezTo>
                    <a:pt x="405040" y="193418"/>
                    <a:pt x="394410" y="192685"/>
                    <a:pt x="389279" y="186454"/>
                  </a:cubicBezTo>
                  <a:cubicBezTo>
                    <a:pt x="379749" y="175092"/>
                    <a:pt x="396243" y="172526"/>
                    <a:pt x="399909" y="163729"/>
                  </a:cubicBezTo>
                  <a:cubicBezTo>
                    <a:pt x="391845" y="158964"/>
                    <a:pt x="381582" y="158231"/>
                    <a:pt x="372418" y="153832"/>
                  </a:cubicBezTo>
                  <a:cubicBezTo>
                    <a:pt x="383781" y="165195"/>
                    <a:pt x="379749" y="185721"/>
                    <a:pt x="397709" y="192319"/>
                  </a:cubicBezTo>
                  <a:cubicBezTo>
                    <a:pt x="401741" y="193052"/>
                    <a:pt x="402474" y="197450"/>
                    <a:pt x="399542" y="201116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05" name="Freeform: Shape 25604">
              <a:extLst>
                <a:ext uri="{FF2B5EF4-FFF2-40B4-BE49-F238E27FC236}">
                  <a16:creationId xmlns:a16="http://schemas.microsoft.com/office/drawing/2014/main" id="{3D97591F-D29E-41AD-A66A-22AC0F06655E}"/>
                </a:ext>
              </a:extLst>
            </p:cNvPr>
            <p:cNvSpPr/>
            <p:nvPr/>
          </p:nvSpPr>
          <p:spPr>
            <a:xfrm>
              <a:off x="11508052" y="5650453"/>
              <a:ext cx="239822" cy="505429"/>
            </a:xfrm>
            <a:custGeom>
              <a:avLst/>
              <a:gdLst>
                <a:gd name="connsiteX0" fmla="*/ 22841 w 239822"/>
                <a:gd name="connsiteY0" fmla="*/ 62111 h 505429"/>
                <a:gd name="connsiteX1" fmla="*/ 15877 w 239822"/>
                <a:gd name="connsiteY1" fmla="*/ 13728 h 505429"/>
                <a:gd name="connsiteX2" fmla="*/ 18443 w 239822"/>
                <a:gd name="connsiteY2" fmla="*/ 532 h 505429"/>
                <a:gd name="connsiteX3" fmla="*/ 28339 w 239822"/>
                <a:gd name="connsiteY3" fmla="*/ 9329 h 505429"/>
                <a:gd name="connsiteX4" fmla="*/ 37869 w 239822"/>
                <a:gd name="connsiteY4" fmla="*/ 17026 h 505429"/>
                <a:gd name="connsiteX5" fmla="*/ 46300 w 239822"/>
                <a:gd name="connsiteY5" fmla="*/ 31321 h 505429"/>
                <a:gd name="connsiteX6" fmla="*/ 62794 w 239822"/>
                <a:gd name="connsiteY6" fmla="*/ 33521 h 505429"/>
                <a:gd name="connsiteX7" fmla="*/ 81121 w 239822"/>
                <a:gd name="connsiteY7" fmla="*/ 32788 h 505429"/>
                <a:gd name="connsiteX8" fmla="*/ 107878 w 239822"/>
                <a:gd name="connsiteY8" fmla="*/ 50748 h 505429"/>
                <a:gd name="connsiteX9" fmla="*/ 98348 w 239822"/>
                <a:gd name="connsiteY9" fmla="*/ 62844 h 505429"/>
                <a:gd name="connsiteX10" fmla="*/ 94316 w 239822"/>
                <a:gd name="connsiteY10" fmla="*/ 88135 h 505429"/>
                <a:gd name="connsiteX11" fmla="*/ 99814 w 239822"/>
                <a:gd name="connsiteY11" fmla="*/ 114892 h 505429"/>
                <a:gd name="connsiteX12" fmla="*/ 121440 w 239822"/>
                <a:gd name="connsiteY12" fmla="*/ 131386 h 505429"/>
                <a:gd name="connsiteX13" fmla="*/ 124372 w 239822"/>
                <a:gd name="connsiteY13" fmla="*/ 121857 h 505429"/>
                <a:gd name="connsiteX14" fmla="*/ 133902 w 239822"/>
                <a:gd name="connsiteY14" fmla="*/ 83003 h 505429"/>
                <a:gd name="connsiteX15" fmla="*/ 165058 w 239822"/>
                <a:gd name="connsiteY15" fmla="*/ 78605 h 505429"/>
                <a:gd name="connsiteX16" fmla="*/ 160660 w 239822"/>
                <a:gd name="connsiteY16" fmla="*/ 88135 h 505429"/>
                <a:gd name="connsiteX17" fmla="*/ 161026 w 239822"/>
                <a:gd name="connsiteY17" fmla="*/ 111593 h 505429"/>
                <a:gd name="connsiteX18" fmla="*/ 166891 w 239822"/>
                <a:gd name="connsiteY18" fmla="*/ 109394 h 505429"/>
                <a:gd name="connsiteX19" fmla="*/ 173855 w 239822"/>
                <a:gd name="connsiteY19" fmla="*/ 106828 h 505429"/>
                <a:gd name="connsiteX20" fmla="*/ 201346 w 239822"/>
                <a:gd name="connsiteY20" fmla="*/ 110127 h 505429"/>
                <a:gd name="connsiteX21" fmla="*/ 214541 w 239822"/>
                <a:gd name="connsiteY21" fmla="*/ 103530 h 505429"/>
                <a:gd name="connsiteX22" fmla="*/ 228836 w 239822"/>
                <a:gd name="connsiteY22" fmla="*/ 111960 h 505429"/>
                <a:gd name="connsiteX23" fmla="*/ 234701 w 239822"/>
                <a:gd name="connsiteY23" fmla="*/ 135052 h 505429"/>
                <a:gd name="connsiteX24" fmla="*/ 226637 w 239822"/>
                <a:gd name="connsiteY24" fmla="*/ 153745 h 505429"/>
                <a:gd name="connsiteX25" fmla="*/ 194015 w 239822"/>
                <a:gd name="connsiteY25" fmla="*/ 168407 h 505429"/>
                <a:gd name="connsiteX26" fmla="*/ 185951 w 239822"/>
                <a:gd name="connsiteY26" fmla="*/ 168407 h 505429"/>
                <a:gd name="connsiteX27" fmla="*/ 128038 w 239822"/>
                <a:gd name="connsiteY27" fmla="*/ 171339 h 505429"/>
                <a:gd name="connsiteX28" fmla="*/ 135735 w 239822"/>
                <a:gd name="connsiteY28" fmla="*/ 196997 h 505429"/>
                <a:gd name="connsiteX29" fmla="*/ 140500 w 239822"/>
                <a:gd name="connsiteY29" fmla="*/ 231085 h 505429"/>
                <a:gd name="connsiteX30" fmla="*/ 118508 w 239822"/>
                <a:gd name="connsiteY30" fmla="*/ 238049 h 505429"/>
                <a:gd name="connsiteX31" fmla="*/ 118508 w 239822"/>
                <a:gd name="connsiteY31" fmla="*/ 247946 h 505429"/>
                <a:gd name="connsiteX32" fmla="*/ 129504 w 239822"/>
                <a:gd name="connsiteY32" fmla="*/ 307325 h 505429"/>
                <a:gd name="connsiteX33" fmla="*/ 140867 w 239822"/>
                <a:gd name="connsiteY33" fmla="*/ 312457 h 505429"/>
                <a:gd name="connsiteX34" fmla="*/ 161759 w 239822"/>
                <a:gd name="connsiteY34" fmla="*/ 313190 h 505429"/>
                <a:gd name="connsiteX35" fmla="*/ 150397 w 239822"/>
                <a:gd name="connsiteY35" fmla="*/ 334082 h 505429"/>
                <a:gd name="connsiteX36" fmla="*/ 175688 w 239822"/>
                <a:gd name="connsiteY36" fmla="*/ 348011 h 505429"/>
                <a:gd name="connsiteX37" fmla="*/ 181186 w 239822"/>
                <a:gd name="connsiteY37" fmla="*/ 367437 h 505429"/>
                <a:gd name="connsiteX38" fmla="*/ 180086 w 239822"/>
                <a:gd name="connsiteY38" fmla="*/ 384665 h 505429"/>
                <a:gd name="connsiteX39" fmla="*/ 173855 w 239822"/>
                <a:gd name="connsiteY39" fmla="*/ 398593 h 505429"/>
                <a:gd name="connsiteX40" fmla="*/ 198047 w 239822"/>
                <a:gd name="connsiteY40" fmla="*/ 410322 h 505429"/>
                <a:gd name="connsiteX41" fmla="*/ 193282 w 239822"/>
                <a:gd name="connsiteY41" fmla="*/ 432681 h 505429"/>
                <a:gd name="connsiteX42" fmla="*/ 177154 w 239822"/>
                <a:gd name="connsiteY42" fmla="*/ 452841 h 505429"/>
                <a:gd name="connsiteX43" fmla="*/ 169090 w 239822"/>
                <a:gd name="connsiteY43" fmla="*/ 449909 h 505429"/>
                <a:gd name="connsiteX44" fmla="*/ 137568 w 239822"/>
                <a:gd name="connsiteY44" fmla="*/ 433414 h 505429"/>
                <a:gd name="connsiteX45" fmla="*/ 125839 w 239822"/>
                <a:gd name="connsiteY45" fmla="*/ 426084 h 505429"/>
                <a:gd name="connsiteX46" fmla="*/ 132070 w 239822"/>
                <a:gd name="connsiteY46" fmla="*/ 413621 h 505429"/>
                <a:gd name="connsiteX47" fmla="*/ 148564 w 239822"/>
                <a:gd name="connsiteY47" fmla="*/ 392362 h 505429"/>
                <a:gd name="connsiteX48" fmla="*/ 108611 w 239822"/>
                <a:gd name="connsiteY48" fmla="*/ 395661 h 505429"/>
                <a:gd name="connsiteX49" fmla="*/ 116675 w 239822"/>
                <a:gd name="connsiteY49" fmla="*/ 406290 h 505429"/>
                <a:gd name="connsiteX50" fmla="*/ 120340 w 239822"/>
                <a:gd name="connsiteY50" fmla="*/ 420586 h 505429"/>
                <a:gd name="connsiteX51" fmla="*/ 120340 w 239822"/>
                <a:gd name="connsiteY51" fmla="*/ 462004 h 505429"/>
                <a:gd name="connsiteX52" fmla="*/ 124006 w 239822"/>
                <a:gd name="connsiteY52" fmla="*/ 478132 h 505429"/>
                <a:gd name="connsiteX53" fmla="*/ 117042 w 239822"/>
                <a:gd name="connsiteY53" fmla="*/ 495359 h 505429"/>
                <a:gd name="connsiteX54" fmla="*/ 98715 w 239822"/>
                <a:gd name="connsiteY54" fmla="*/ 503790 h 505429"/>
                <a:gd name="connsiteX55" fmla="*/ 84786 w 239822"/>
                <a:gd name="connsiteY55" fmla="*/ 478865 h 505429"/>
                <a:gd name="connsiteX56" fmla="*/ 93217 w 239822"/>
                <a:gd name="connsiteY56" fmla="*/ 452841 h 505429"/>
                <a:gd name="connsiteX57" fmla="*/ 49598 w 239822"/>
                <a:gd name="connsiteY57" fmla="*/ 436713 h 505429"/>
                <a:gd name="connsiteX58" fmla="*/ 37503 w 239822"/>
                <a:gd name="connsiteY58" fmla="*/ 425717 h 505429"/>
                <a:gd name="connsiteX59" fmla="*/ 33471 w 239822"/>
                <a:gd name="connsiteY59" fmla="*/ 397127 h 505429"/>
                <a:gd name="connsiteX60" fmla="*/ 39335 w 239822"/>
                <a:gd name="connsiteY60" fmla="*/ 385031 h 505429"/>
                <a:gd name="connsiteX61" fmla="*/ 52531 w 239822"/>
                <a:gd name="connsiteY61" fmla="*/ 390163 h 505429"/>
                <a:gd name="connsiteX62" fmla="*/ 67559 w 239822"/>
                <a:gd name="connsiteY62" fmla="*/ 404458 h 505429"/>
                <a:gd name="connsiteX63" fmla="*/ 84053 w 239822"/>
                <a:gd name="connsiteY63" fmla="*/ 416187 h 505429"/>
                <a:gd name="connsiteX64" fmla="*/ 108978 w 239822"/>
                <a:gd name="connsiteY64" fmla="*/ 364505 h 505429"/>
                <a:gd name="connsiteX65" fmla="*/ 100914 w 239822"/>
                <a:gd name="connsiteY65" fmla="*/ 350210 h 505429"/>
                <a:gd name="connsiteX66" fmla="*/ 88818 w 239822"/>
                <a:gd name="connsiteY66" fmla="*/ 328218 h 505429"/>
                <a:gd name="connsiteX67" fmla="*/ 80388 w 239822"/>
                <a:gd name="connsiteY67" fmla="*/ 286432 h 505429"/>
                <a:gd name="connsiteX68" fmla="*/ 73057 w 239822"/>
                <a:gd name="connsiteY68" fmla="*/ 275803 h 505429"/>
                <a:gd name="connsiteX69" fmla="*/ 43367 w 239822"/>
                <a:gd name="connsiteY69" fmla="*/ 273604 h 505429"/>
                <a:gd name="connsiteX70" fmla="*/ 44467 w 239822"/>
                <a:gd name="connsiteY70" fmla="*/ 280934 h 505429"/>
                <a:gd name="connsiteX71" fmla="*/ 55463 w 239822"/>
                <a:gd name="connsiteY71" fmla="*/ 316122 h 505429"/>
                <a:gd name="connsiteX72" fmla="*/ 54364 w 239822"/>
                <a:gd name="connsiteY72" fmla="*/ 317588 h 505429"/>
                <a:gd name="connsiteX73" fmla="*/ 43734 w 239822"/>
                <a:gd name="connsiteY73" fmla="*/ 340314 h 505429"/>
                <a:gd name="connsiteX74" fmla="*/ 35304 w 239822"/>
                <a:gd name="connsiteY74" fmla="*/ 305859 h 505429"/>
                <a:gd name="connsiteX75" fmla="*/ 30172 w 239822"/>
                <a:gd name="connsiteY75" fmla="*/ 282034 h 505429"/>
                <a:gd name="connsiteX76" fmla="*/ 29806 w 239822"/>
                <a:gd name="connsiteY76" fmla="*/ 265906 h 505429"/>
                <a:gd name="connsiteX77" fmla="*/ 37136 w 239822"/>
                <a:gd name="connsiteY77" fmla="*/ 235117 h 505429"/>
                <a:gd name="connsiteX78" fmla="*/ 1215 w 239822"/>
                <a:gd name="connsiteY78" fmla="*/ 205061 h 505429"/>
                <a:gd name="connsiteX79" fmla="*/ 1215 w 239822"/>
                <a:gd name="connsiteY79" fmla="*/ 184901 h 505429"/>
                <a:gd name="connsiteX80" fmla="*/ 12212 w 239822"/>
                <a:gd name="connsiteY80" fmla="*/ 176471 h 505429"/>
                <a:gd name="connsiteX81" fmla="*/ 36770 w 239822"/>
                <a:gd name="connsiteY81" fmla="*/ 145315 h 505429"/>
                <a:gd name="connsiteX82" fmla="*/ 38969 w 239822"/>
                <a:gd name="connsiteY82" fmla="*/ 96199 h 505429"/>
                <a:gd name="connsiteX83" fmla="*/ 22841 w 239822"/>
                <a:gd name="connsiteY83" fmla="*/ 62111 h 50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39822" h="505429">
                  <a:moveTo>
                    <a:pt x="22841" y="62111"/>
                  </a:moveTo>
                  <a:cubicBezTo>
                    <a:pt x="23574" y="45616"/>
                    <a:pt x="24674" y="29122"/>
                    <a:pt x="15877" y="13728"/>
                  </a:cubicBezTo>
                  <a:cubicBezTo>
                    <a:pt x="14044" y="10429"/>
                    <a:pt x="12945" y="2731"/>
                    <a:pt x="18443" y="532"/>
                  </a:cubicBezTo>
                  <a:cubicBezTo>
                    <a:pt x="25040" y="-2034"/>
                    <a:pt x="25774" y="5297"/>
                    <a:pt x="28339" y="9329"/>
                  </a:cubicBezTo>
                  <a:cubicBezTo>
                    <a:pt x="30539" y="12994"/>
                    <a:pt x="32738" y="17026"/>
                    <a:pt x="37869" y="17026"/>
                  </a:cubicBezTo>
                  <a:cubicBezTo>
                    <a:pt x="40802" y="21791"/>
                    <a:pt x="43367" y="26923"/>
                    <a:pt x="46300" y="31321"/>
                  </a:cubicBezTo>
                  <a:cubicBezTo>
                    <a:pt x="50698" y="38286"/>
                    <a:pt x="53997" y="49648"/>
                    <a:pt x="62794" y="33521"/>
                  </a:cubicBezTo>
                  <a:cubicBezTo>
                    <a:pt x="66826" y="26557"/>
                    <a:pt x="74523" y="29489"/>
                    <a:pt x="81121" y="32788"/>
                  </a:cubicBezTo>
                  <a:cubicBezTo>
                    <a:pt x="91017" y="37553"/>
                    <a:pt x="103846" y="37919"/>
                    <a:pt x="107878" y="50748"/>
                  </a:cubicBezTo>
                  <a:cubicBezTo>
                    <a:pt x="110077" y="58079"/>
                    <a:pt x="102014" y="59178"/>
                    <a:pt x="98348" y="62844"/>
                  </a:cubicBezTo>
                  <a:cubicBezTo>
                    <a:pt x="89918" y="70175"/>
                    <a:pt x="82221" y="76772"/>
                    <a:pt x="94316" y="88135"/>
                  </a:cubicBezTo>
                  <a:cubicBezTo>
                    <a:pt x="101280" y="94733"/>
                    <a:pt x="99814" y="106462"/>
                    <a:pt x="99814" y="114892"/>
                  </a:cubicBezTo>
                  <a:cubicBezTo>
                    <a:pt x="99081" y="132486"/>
                    <a:pt x="113743" y="128088"/>
                    <a:pt x="121440" y="131386"/>
                  </a:cubicBezTo>
                  <a:cubicBezTo>
                    <a:pt x="126572" y="133586"/>
                    <a:pt x="126572" y="125155"/>
                    <a:pt x="124372" y="121857"/>
                  </a:cubicBezTo>
                  <a:cubicBezTo>
                    <a:pt x="112277" y="105362"/>
                    <a:pt x="129504" y="95099"/>
                    <a:pt x="133902" y="83003"/>
                  </a:cubicBezTo>
                  <a:cubicBezTo>
                    <a:pt x="135735" y="78238"/>
                    <a:pt x="155162" y="76039"/>
                    <a:pt x="165058" y="78605"/>
                  </a:cubicBezTo>
                  <a:cubicBezTo>
                    <a:pt x="172389" y="80438"/>
                    <a:pt x="165791" y="85203"/>
                    <a:pt x="160660" y="88135"/>
                  </a:cubicBezTo>
                  <a:cubicBezTo>
                    <a:pt x="148564" y="95099"/>
                    <a:pt x="148931" y="104996"/>
                    <a:pt x="161026" y="111593"/>
                  </a:cubicBezTo>
                  <a:cubicBezTo>
                    <a:pt x="163959" y="113060"/>
                    <a:pt x="166524" y="114892"/>
                    <a:pt x="166891" y="109394"/>
                  </a:cubicBezTo>
                  <a:cubicBezTo>
                    <a:pt x="167258" y="103163"/>
                    <a:pt x="172389" y="103163"/>
                    <a:pt x="173855" y="106828"/>
                  </a:cubicBezTo>
                  <a:cubicBezTo>
                    <a:pt x="181186" y="125888"/>
                    <a:pt x="191082" y="115992"/>
                    <a:pt x="201346" y="110127"/>
                  </a:cubicBezTo>
                  <a:cubicBezTo>
                    <a:pt x="205744" y="107562"/>
                    <a:pt x="210142" y="105729"/>
                    <a:pt x="214541" y="103530"/>
                  </a:cubicBezTo>
                  <a:cubicBezTo>
                    <a:pt x="220405" y="104263"/>
                    <a:pt x="223704" y="109761"/>
                    <a:pt x="228836" y="111960"/>
                  </a:cubicBezTo>
                  <a:cubicBezTo>
                    <a:pt x="241665" y="116725"/>
                    <a:pt x="242764" y="124789"/>
                    <a:pt x="234701" y="135052"/>
                  </a:cubicBezTo>
                  <a:cubicBezTo>
                    <a:pt x="230302" y="140550"/>
                    <a:pt x="229202" y="147514"/>
                    <a:pt x="226637" y="153745"/>
                  </a:cubicBezTo>
                  <a:cubicBezTo>
                    <a:pt x="220772" y="169507"/>
                    <a:pt x="210876" y="177204"/>
                    <a:pt x="194015" y="168407"/>
                  </a:cubicBezTo>
                  <a:cubicBezTo>
                    <a:pt x="191449" y="167307"/>
                    <a:pt x="189616" y="166208"/>
                    <a:pt x="185951" y="168407"/>
                  </a:cubicBezTo>
                  <a:cubicBezTo>
                    <a:pt x="158094" y="185634"/>
                    <a:pt x="156261" y="185268"/>
                    <a:pt x="128038" y="171339"/>
                  </a:cubicBezTo>
                  <a:cubicBezTo>
                    <a:pt x="121440" y="182702"/>
                    <a:pt x="122906" y="189666"/>
                    <a:pt x="135735" y="196997"/>
                  </a:cubicBezTo>
                  <a:cubicBezTo>
                    <a:pt x="148564" y="204328"/>
                    <a:pt x="144166" y="218989"/>
                    <a:pt x="140500" y="231085"/>
                  </a:cubicBezTo>
                  <a:cubicBezTo>
                    <a:pt x="136468" y="243547"/>
                    <a:pt x="127305" y="241715"/>
                    <a:pt x="118508" y="238049"/>
                  </a:cubicBezTo>
                  <a:cubicBezTo>
                    <a:pt x="116675" y="242081"/>
                    <a:pt x="119974" y="245747"/>
                    <a:pt x="118508" y="247946"/>
                  </a:cubicBezTo>
                  <a:cubicBezTo>
                    <a:pt x="106045" y="271038"/>
                    <a:pt x="124372" y="287898"/>
                    <a:pt x="129504" y="307325"/>
                  </a:cubicBezTo>
                  <a:cubicBezTo>
                    <a:pt x="130970" y="313190"/>
                    <a:pt x="135002" y="315756"/>
                    <a:pt x="140867" y="312457"/>
                  </a:cubicBezTo>
                  <a:cubicBezTo>
                    <a:pt x="147831" y="308791"/>
                    <a:pt x="155528" y="303293"/>
                    <a:pt x="161759" y="313190"/>
                  </a:cubicBezTo>
                  <a:cubicBezTo>
                    <a:pt x="165058" y="318688"/>
                    <a:pt x="161393" y="325285"/>
                    <a:pt x="150397" y="334082"/>
                  </a:cubicBezTo>
                  <a:cubicBezTo>
                    <a:pt x="159194" y="338114"/>
                    <a:pt x="166891" y="344345"/>
                    <a:pt x="175688" y="348011"/>
                  </a:cubicBezTo>
                  <a:cubicBezTo>
                    <a:pt x="185951" y="352409"/>
                    <a:pt x="185584" y="359374"/>
                    <a:pt x="181186" y="367437"/>
                  </a:cubicBezTo>
                  <a:cubicBezTo>
                    <a:pt x="178620" y="372935"/>
                    <a:pt x="175688" y="377700"/>
                    <a:pt x="180086" y="384665"/>
                  </a:cubicBezTo>
                  <a:cubicBezTo>
                    <a:pt x="185951" y="394195"/>
                    <a:pt x="180453" y="398227"/>
                    <a:pt x="173855" y="398593"/>
                  </a:cubicBezTo>
                  <a:cubicBezTo>
                    <a:pt x="184485" y="393095"/>
                    <a:pt x="191816" y="399693"/>
                    <a:pt x="198047" y="410322"/>
                  </a:cubicBezTo>
                  <a:cubicBezTo>
                    <a:pt x="203178" y="419486"/>
                    <a:pt x="201712" y="426450"/>
                    <a:pt x="193282" y="432681"/>
                  </a:cubicBezTo>
                  <a:cubicBezTo>
                    <a:pt x="186318" y="438179"/>
                    <a:pt x="184485" y="447709"/>
                    <a:pt x="177154" y="452841"/>
                  </a:cubicBezTo>
                  <a:cubicBezTo>
                    <a:pt x="173855" y="453574"/>
                    <a:pt x="170190" y="452474"/>
                    <a:pt x="169090" y="449909"/>
                  </a:cubicBezTo>
                  <a:cubicBezTo>
                    <a:pt x="162859" y="435980"/>
                    <a:pt x="152596" y="430849"/>
                    <a:pt x="137568" y="433414"/>
                  </a:cubicBezTo>
                  <a:cubicBezTo>
                    <a:pt x="132803" y="434147"/>
                    <a:pt x="127305" y="432315"/>
                    <a:pt x="125839" y="426084"/>
                  </a:cubicBezTo>
                  <a:cubicBezTo>
                    <a:pt x="124372" y="420219"/>
                    <a:pt x="126938" y="416187"/>
                    <a:pt x="132070" y="413621"/>
                  </a:cubicBezTo>
                  <a:cubicBezTo>
                    <a:pt x="139767" y="409956"/>
                    <a:pt x="145632" y="404824"/>
                    <a:pt x="148564" y="392362"/>
                  </a:cubicBezTo>
                  <a:cubicBezTo>
                    <a:pt x="135002" y="405924"/>
                    <a:pt x="121807" y="405924"/>
                    <a:pt x="108611" y="395661"/>
                  </a:cubicBezTo>
                  <a:cubicBezTo>
                    <a:pt x="107512" y="404458"/>
                    <a:pt x="113376" y="404091"/>
                    <a:pt x="116675" y="406290"/>
                  </a:cubicBezTo>
                  <a:cubicBezTo>
                    <a:pt x="122173" y="409956"/>
                    <a:pt x="124739" y="415454"/>
                    <a:pt x="120340" y="420586"/>
                  </a:cubicBezTo>
                  <a:cubicBezTo>
                    <a:pt x="107512" y="434881"/>
                    <a:pt x="113376" y="448076"/>
                    <a:pt x="120340" y="462004"/>
                  </a:cubicBezTo>
                  <a:cubicBezTo>
                    <a:pt x="122906" y="467136"/>
                    <a:pt x="124739" y="472268"/>
                    <a:pt x="124006" y="478132"/>
                  </a:cubicBezTo>
                  <a:cubicBezTo>
                    <a:pt x="122906" y="484363"/>
                    <a:pt x="121440" y="490594"/>
                    <a:pt x="117042" y="495359"/>
                  </a:cubicBezTo>
                  <a:cubicBezTo>
                    <a:pt x="112277" y="500857"/>
                    <a:pt x="104946" y="508921"/>
                    <a:pt x="98715" y="503790"/>
                  </a:cubicBezTo>
                  <a:cubicBezTo>
                    <a:pt x="92117" y="498292"/>
                    <a:pt x="79288" y="493527"/>
                    <a:pt x="84786" y="478865"/>
                  </a:cubicBezTo>
                  <a:cubicBezTo>
                    <a:pt x="87719" y="470435"/>
                    <a:pt x="95782" y="463471"/>
                    <a:pt x="93217" y="452841"/>
                  </a:cubicBezTo>
                  <a:cubicBezTo>
                    <a:pt x="66459" y="464204"/>
                    <a:pt x="66093" y="464204"/>
                    <a:pt x="49598" y="436713"/>
                  </a:cubicBezTo>
                  <a:cubicBezTo>
                    <a:pt x="46666" y="431582"/>
                    <a:pt x="39335" y="431582"/>
                    <a:pt x="37503" y="425717"/>
                  </a:cubicBezTo>
                  <a:cubicBezTo>
                    <a:pt x="38236" y="415821"/>
                    <a:pt x="29439" y="407757"/>
                    <a:pt x="33471" y="397127"/>
                  </a:cubicBezTo>
                  <a:cubicBezTo>
                    <a:pt x="35304" y="392729"/>
                    <a:pt x="32371" y="386497"/>
                    <a:pt x="39335" y="385031"/>
                  </a:cubicBezTo>
                  <a:cubicBezTo>
                    <a:pt x="44834" y="383565"/>
                    <a:pt x="48866" y="386497"/>
                    <a:pt x="52531" y="390163"/>
                  </a:cubicBezTo>
                  <a:cubicBezTo>
                    <a:pt x="57296" y="394928"/>
                    <a:pt x="62061" y="400059"/>
                    <a:pt x="67559" y="404458"/>
                  </a:cubicBezTo>
                  <a:cubicBezTo>
                    <a:pt x="72324" y="408490"/>
                    <a:pt x="77822" y="411422"/>
                    <a:pt x="84053" y="416187"/>
                  </a:cubicBezTo>
                  <a:cubicBezTo>
                    <a:pt x="94316" y="400059"/>
                    <a:pt x="96516" y="379900"/>
                    <a:pt x="108978" y="364505"/>
                  </a:cubicBezTo>
                  <a:cubicBezTo>
                    <a:pt x="114842" y="357174"/>
                    <a:pt x="112643" y="350943"/>
                    <a:pt x="100914" y="350210"/>
                  </a:cubicBezTo>
                  <a:cubicBezTo>
                    <a:pt x="86252" y="349477"/>
                    <a:pt x="80021" y="346545"/>
                    <a:pt x="88818" y="328218"/>
                  </a:cubicBezTo>
                  <a:cubicBezTo>
                    <a:pt x="93950" y="317588"/>
                    <a:pt x="96882" y="297795"/>
                    <a:pt x="80388" y="286432"/>
                  </a:cubicBezTo>
                  <a:cubicBezTo>
                    <a:pt x="77089" y="284233"/>
                    <a:pt x="75256" y="279468"/>
                    <a:pt x="73057" y="275803"/>
                  </a:cubicBezTo>
                  <a:cubicBezTo>
                    <a:pt x="65726" y="263707"/>
                    <a:pt x="51431" y="262607"/>
                    <a:pt x="43367" y="273604"/>
                  </a:cubicBezTo>
                  <a:cubicBezTo>
                    <a:pt x="41535" y="276169"/>
                    <a:pt x="40069" y="279102"/>
                    <a:pt x="44467" y="280934"/>
                  </a:cubicBezTo>
                  <a:cubicBezTo>
                    <a:pt x="63894" y="287898"/>
                    <a:pt x="62061" y="301094"/>
                    <a:pt x="55463" y="316122"/>
                  </a:cubicBezTo>
                  <a:cubicBezTo>
                    <a:pt x="55097" y="316855"/>
                    <a:pt x="54730" y="317222"/>
                    <a:pt x="54364" y="317588"/>
                  </a:cubicBezTo>
                  <a:cubicBezTo>
                    <a:pt x="48499" y="324186"/>
                    <a:pt x="58395" y="338114"/>
                    <a:pt x="43734" y="340314"/>
                  </a:cubicBezTo>
                  <a:cubicBezTo>
                    <a:pt x="41901" y="328584"/>
                    <a:pt x="32005" y="318321"/>
                    <a:pt x="35304" y="305859"/>
                  </a:cubicBezTo>
                  <a:cubicBezTo>
                    <a:pt x="37869" y="296695"/>
                    <a:pt x="37869" y="288632"/>
                    <a:pt x="30172" y="282034"/>
                  </a:cubicBezTo>
                  <a:cubicBezTo>
                    <a:pt x="24307" y="276902"/>
                    <a:pt x="24307" y="268105"/>
                    <a:pt x="29806" y="265906"/>
                  </a:cubicBezTo>
                  <a:cubicBezTo>
                    <a:pt x="47766" y="258209"/>
                    <a:pt x="39702" y="246480"/>
                    <a:pt x="37136" y="235117"/>
                  </a:cubicBezTo>
                  <a:cubicBezTo>
                    <a:pt x="33471" y="219722"/>
                    <a:pt x="15144" y="204328"/>
                    <a:pt x="1215" y="205061"/>
                  </a:cubicBezTo>
                  <a:cubicBezTo>
                    <a:pt x="-2450" y="198830"/>
                    <a:pt x="7813" y="193332"/>
                    <a:pt x="1215" y="184901"/>
                  </a:cubicBezTo>
                  <a:cubicBezTo>
                    <a:pt x="-2816" y="179770"/>
                    <a:pt x="3781" y="175005"/>
                    <a:pt x="12212" y="176471"/>
                  </a:cubicBezTo>
                  <a:cubicBezTo>
                    <a:pt x="26140" y="178670"/>
                    <a:pt x="40435" y="158510"/>
                    <a:pt x="36770" y="145315"/>
                  </a:cubicBezTo>
                  <a:cubicBezTo>
                    <a:pt x="32371" y="128821"/>
                    <a:pt x="31638" y="110127"/>
                    <a:pt x="38969" y="96199"/>
                  </a:cubicBezTo>
                  <a:cubicBezTo>
                    <a:pt x="51798" y="73840"/>
                    <a:pt x="33104" y="71274"/>
                    <a:pt x="22841" y="621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06" name="Freeform: Shape 25605">
              <a:extLst>
                <a:ext uri="{FF2B5EF4-FFF2-40B4-BE49-F238E27FC236}">
                  <a16:creationId xmlns:a16="http://schemas.microsoft.com/office/drawing/2014/main" id="{76CDEA5C-5CD8-45E2-8247-9362C9890D5D}"/>
                </a:ext>
              </a:extLst>
            </p:cNvPr>
            <p:cNvSpPr/>
            <p:nvPr/>
          </p:nvSpPr>
          <p:spPr>
            <a:xfrm>
              <a:off x="11284342" y="6385151"/>
              <a:ext cx="263532" cy="283495"/>
            </a:xfrm>
            <a:custGeom>
              <a:avLst/>
              <a:gdLst>
                <a:gd name="connsiteX0" fmla="*/ 118629 w 263532"/>
                <a:gd name="connsiteY0" fmla="*/ 34099 h 283495"/>
                <a:gd name="connsiteX1" fmla="*/ 149052 w 263532"/>
                <a:gd name="connsiteY1" fmla="*/ 11374 h 283495"/>
                <a:gd name="connsiteX2" fmla="*/ 155283 w 263532"/>
                <a:gd name="connsiteY2" fmla="*/ 11 h 283495"/>
                <a:gd name="connsiteX3" fmla="*/ 162980 w 263532"/>
                <a:gd name="connsiteY3" fmla="*/ 11007 h 283495"/>
                <a:gd name="connsiteX4" fmla="*/ 165180 w 263532"/>
                <a:gd name="connsiteY4" fmla="*/ 23470 h 283495"/>
                <a:gd name="connsiteX5" fmla="*/ 164447 w 263532"/>
                <a:gd name="connsiteY5" fmla="*/ 48761 h 283495"/>
                <a:gd name="connsiteX6" fmla="*/ 169212 w 263532"/>
                <a:gd name="connsiteY6" fmla="*/ 64522 h 283495"/>
                <a:gd name="connsiteX7" fmla="*/ 180941 w 263532"/>
                <a:gd name="connsiteY7" fmla="*/ 46195 h 283495"/>
                <a:gd name="connsiteX8" fmla="*/ 194503 w 263532"/>
                <a:gd name="connsiteY8" fmla="*/ 68187 h 283495"/>
                <a:gd name="connsiteX9" fmla="*/ 193037 w 263532"/>
                <a:gd name="connsiteY9" fmla="*/ 91279 h 283495"/>
                <a:gd name="connsiteX10" fmla="*/ 195969 w 263532"/>
                <a:gd name="connsiteY10" fmla="*/ 93478 h 283495"/>
                <a:gd name="connsiteX11" fmla="*/ 214662 w 263532"/>
                <a:gd name="connsiteY11" fmla="*/ 107407 h 283495"/>
                <a:gd name="connsiteX12" fmla="*/ 204033 w 263532"/>
                <a:gd name="connsiteY12" fmla="*/ 134897 h 283495"/>
                <a:gd name="connsiteX13" fmla="*/ 212463 w 263532"/>
                <a:gd name="connsiteY13" fmla="*/ 157989 h 283495"/>
                <a:gd name="connsiteX14" fmla="*/ 220161 w 263532"/>
                <a:gd name="connsiteY14" fmla="*/ 171918 h 283495"/>
                <a:gd name="connsiteX15" fmla="*/ 246918 w 263532"/>
                <a:gd name="connsiteY15" fmla="*/ 186946 h 283495"/>
                <a:gd name="connsiteX16" fmla="*/ 259380 w 263532"/>
                <a:gd name="connsiteY16" fmla="*/ 197942 h 283495"/>
                <a:gd name="connsiteX17" fmla="*/ 261213 w 263532"/>
                <a:gd name="connsiteY17" fmla="*/ 208938 h 283495"/>
                <a:gd name="connsiteX18" fmla="*/ 213929 w 263532"/>
                <a:gd name="connsiteY18" fmla="*/ 226532 h 283495"/>
                <a:gd name="connsiteX19" fmla="*/ 224192 w 263532"/>
                <a:gd name="connsiteY19" fmla="*/ 260254 h 283495"/>
                <a:gd name="connsiteX20" fmla="*/ 221260 w 263532"/>
                <a:gd name="connsiteY20" fmla="*/ 265018 h 283495"/>
                <a:gd name="connsiteX21" fmla="*/ 216495 w 263532"/>
                <a:gd name="connsiteY21" fmla="*/ 278580 h 283495"/>
                <a:gd name="connsiteX22" fmla="*/ 202200 w 263532"/>
                <a:gd name="connsiteY22" fmla="*/ 266851 h 283495"/>
                <a:gd name="connsiteX23" fmla="*/ 200001 w 263532"/>
                <a:gd name="connsiteY23" fmla="*/ 265018 h 283495"/>
                <a:gd name="connsiteX24" fmla="*/ 197802 w 263532"/>
                <a:gd name="connsiteY24" fmla="*/ 268317 h 283495"/>
                <a:gd name="connsiteX25" fmla="*/ 199634 w 263532"/>
                <a:gd name="connsiteY25" fmla="*/ 279680 h 283495"/>
                <a:gd name="connsiteX26" fmla="*/ 182407 w 263532"/>
                <a:gd name="connsiteY26" fmla="*/ 280413 h 283495"/>
                <a:gd name="connsiteX27" fmla="*/ 165180 w 263532"/>
                <a:gd name="connsiteY27" fmla="*/ 263919 h 283495"/>
                <a:gd name="connsiteX28" fmla="*/ 143554 w 263532"/>
                <a:gd name="connsiteY28" fmla="*/ 254389 h 283495"/>
                <a:gd name="connsiteX29" fmla="*/ 119362 w 263532"/>
                <a:gd name="connsiteY29" fmla="*/ 269784 h 283495"/>
                <a:gd name="connsiteX30" fmla="*/ 103235 w 263532"/>
                <a:gd name="connsiteY30" fmla="*/ 278580 h 283495"/>
                <a:gd name="connsiteX31" fmla="*/ 110932 w 263532"/>
                <a:gd name="connsiteY31" fmla="*/ 240094 h 283495"/>
                <a:gd name="connsiteX32" fmla="*/ 78310 w 263532"/>
                <a:gd name="connsiteY32" fmla="*/ 236428 h 283495"/>
                <a:gd name="connsiteX33" fmla="*/ 91139 w 263532"/>
                <a:gd name="connsiteY33" fmla="*/ 247425 h 283495"/>
                <a:gd name="connsiteX34" fmla="*/ 96637 w 263532"/>
                <a:gd name="connsiteY34" fmla="*/ 265018 h 283495"/>
                <a:gd name="connsiteX35" fmla="*/ 79776 w 263532"/>
                <a:gd name="connsiteY35" fmla="*/ 265018 h 283495"/>
                <a:gd name="connsiteX36" fmla="*/ 56318 w 263532"/>
                <a:gd name="connsiteY36" fmla="*/ 265385 h 283495"/>
                <a:gd name="connsiteX37" fmla="*/ 43855 w 263532"/>
                <a:gd name="connsiteY37" fmla="*/ 268317 h 283495"/>
                <a:gd name="connsiteX38" fmla="*/ 28827 w 263532"/>
                <a:gd name="connsiteY38" fmla="*/ 251090 h 283495"/>
                <a:gd name="connsiteX39" fmla="*/ 237 w 263532"/>
                <a:gd name="connsiteY39" fmla="*/ 225799 h 283495"/>
                <a:gd name="connsiteX40" fmla="*/ 1703 w 263532"/>
                <a:gd name="connsiteY40" fmla="*/ 215536 h 283495"/>
                <a:gd name="connsiteX41" fmla="*/ 38724 w 263532"/>
                <a:gd name="connsiteY41" fmla="*/ 205639 h 283495"/>
                <a:gd name="connsiteX42" fmla="*/ 35058 w 263532"/>
                <a:gd name="connsiteY42" fmla="*/ 185846 h 283495"/>
                <a:gd name="connsiteX43" fmla="*/ 31393 w 263532"/>
                <a:gd name="connsiteY43" fmla="*/ 172651 h 283495"/>
                <a:gd name="connsiteX44" fmla="*/ 45688 w 263532"/>
                <a:gd name="connsiteY44" fmla="*/ 165686 h 283495"/>
                <a:gd name="connsiteX45" fmla="*/ 51553 w 263532"/>
                <a:gd name="connsiteY45" fmla="*/ 177782 h 283495"/>
                <a:gd name="connsiteX46" fmla="*/ 60350 w 263532"/>
                <a:gd name="connsiteY46" fmla="*/ 163854 h 283495"/>
                <a:gd name="connsiteX47" fmla="*/ 75378 w 263532"/>
                <a:gd name="connsiteY47" fmla="*/ 184380 h 283495"/>
                <a:gd name="connsiteX48" fmla="*/ 86740 w 263532"/>
                <a:gd name="connsiteY48" fmla="*/ 138196 h 283495"/>
                <a:gd name="connsiteX49" fmla="*/ 99203 w 263532"/>
                <a:gd name="connsiteY49" fmla="*/ 163121 h 283495"/>
                <a:gd name="connsiteX50" fmla="*/ 108366 w 263532"/>
                <a:gd name="connsiteY50" fmla="*/ 156157 h 283495"/>
                <a:gd name="connsiteX51" fmla="*/ 93705 w 263532"/>
                <a:gd name="connsiteY51" fmla="*/ 144794 h 283495"/>
                <a:gd name="connsiteX52" fmla="*/ 74278 w 263532"/>
                <a:gd name="connsiteY52" fmla="*/ 126833 h 283495"/>
                <a:gd name="connsiteX53" fmla="*/ 83808 w 263532"/>
                <a:gd name="connsiteY53" fmla="*/ 133065 h 283495"/>
                <a:gd name="connsiteX54" fmla="*/ 77577 w 263532"/>
                <a:gd name="connsiteY54" fmla="*/ 154324 h 283495"/>
                <a:gd name="connsiteX55" fmla="*/ 59617 w 263532"/>
                <a:gd name="connsiteY55" fmla="*/ 158722 h 283495"/>
                <a:gd name="connsiteX56" fmla="*/ 41656 w 263532"/>
                <a:gd name="connsiteY56" fmla="*/ 155057 h 283495"/>
                <a:gd name="connsiteX57" fmla="*/ 46055 w 263532"/>
                <a:gd name="connsiteY57" fmla="*/ 135630 h 283495"/>
                <a:gd name="connsiteX58" fmla="*/ 44955 w 263532"/>
                <a:gd name="connsiteY58" fmla="*/ 112538 h 283495"/>
                <a:gd name="connsiteX59" fmla="*/ 43489 w 263532"/>
                <a:gd name="connsiteY59" fmla="*/ 84681 h 283495"/>
                <a:gd name="connsiteX60" fmla="*/ 27728 w 263532"/>
                <a:gd name="connsiteY60" fmla="*/ 92745 h 283495"/>
                <a:gd name="connsiteX61" fmla="*/ 24062 w 263532"/>
                <a:gd name="connsiteY61" fmla="*/ 78084 h 283495"/>
                <a:gd name="connsiteX62" fmla="*/ 46421 w 263532"/>
                <a:gd name="connsiteY62" fmla="*/ 58657 h 283495"/>
                <a:gd name="connsiteX63" fmla="*/ 62915 w 263532"/>
                <a:gd name="connsiteY63" fmla="*/ 49860 h 283495"/>
                <a:gd name="connsiteX64" fmla="*/ 92605 w 263532"/>
                <a:gd name="connsiteY64" fmla="*/ 37765 h 283495"/>
                <a:gd name="connsiteX65" fmla="*/ 109466 w 263532"/>
                <a:gd name="connsiteY65" fmla="*/ 60490 h 283495"/>
                <a:gd name="connsiteX66" fmla="*/ 110565 w 263532"/>
                <a:gd name="connsiteY66" fmla="*/ 59757 h 283495"/>
                <a:gd name="connsiteX67" fmla="*/ 109832 w 263532"/>
                <a:gd name="connsiteY67" fmla="*/ 58657 h 283495"/>
                <a:gd name="connsiteX68" fmla="*/ 118629 w 263532"/>
                <a:gd name="connsiteY68" fmla="*/ 34099 h 28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3532" h="283495">
                  <a:moveTo>
                    <a:pt x="118629" y="34099"/>
                  </a:moveTo>
                  <a:cubicBezTo>
                    <a:pt x="151984" y="42529"/>
                    <a:pt x="147219" y="48028"/>
                    <a:pt x="149052" y="11374"/>
                  </a:cubicBezTo>
                  <a:cubicBezTo>
                    <a:pt x="152717" y="8441"/>
                    <a:pt x="147219" y="-355"/>
                    <a:pt x="155283" y="11"/>
                  </a:cubicBezTo>
                  <a:cubicBezTo>
                    <a:pt x="161148" y="378"/>
                    <a:pt x="162614" y="5876"/>
                    <a:pt x="162980" y="11007"/>
                  </a:cubicBezTo>
                  <a:cubicBezTo>
                    <a:pt x="163347" y="15406"/>
                    <a:pt x="161881" y="20537"/>
                    <a:pt x="165180" y="23470"/>
                  </a:cubicBezTo>
                  <a:cubicBezTo>
                    <a:pt x="175443" y="32266"/>
                    <a:pt x="183140" y="39231"/>
                    <a:pt x="164447" y="48761"/>
                  </a:cubicBezTo>
                  <a:cubicBezTo>
                    <a:pt x="154917" y="53526"/>
                    <a:pt x="172144" y="57558"/>
                    <a:pt x="169212" y="64522"/>
                  </a:cubicBezTo>
                  <a:cubicBezTo>
                    <a:pt x="172877" y="57924"/>
                    <a:pt x="165546" y="43629"/>
                    <a:pt x="180941" y="46195"/>
                  </a:cubicBezTo>
                  <a:cubicBezTo>
                    <a:pt x="192304" y="48028"/>
                    <a:pt x="197802" y="56091"/>
                    <a:pt x="194503" y="68187"/>
                  </a:cubicBezTo>
                  <a:cubicBezTo>
                    <a:pt x="192304" y="75518"/>
                    <a:pt x="200734" y="83215"/>
                    <a:pt x="193037" y="91279"/>
                  </a:cubicBezTo>
                  <a:cubicBezTo>
                    <a:pt x="189738" y="94578"/>
                    <a:pt x="194869" y="93112"/>
                    <a:pt x="195969" y="93478"/>
                  </a:cubicBezTo>
                  <a:cubicBezTo>
                    <a:pt x="204766" y="94212"/>
                    <a:pt x="208431" y="102642"/>
                    <a:pt x="214662" y="107407"/>
                  </a:cubicBezTo>
                  <a:cubicBezTo>
                    <a:pt x="224925" y="115471"/>
                    <a:pt x="219794" y="126833"/>
                    <a:pt x="204033" y="134897"/>
                  </a:cubicBezTo>
                  <a:cubicBezTo>
                    <a:pt x="211364" y="141128"/>
                    <a:pt x="217595" y="146993"/>
                    <a:pt x="212463" y="157989"/>
                  </a:cubicBezTo>
                  <a:cubicBezTo>
                    <a:pt x="209164" y="164954"/>
                    <a:pt x="216862" y="168252"/>
                    <a:pt x="220161" y="171918"/>
                  </a:cubicBezTo>
                  <a:cubicBezTo>
                    <a:pt x="227125" y="179615"/>
                    <a:pt x="235922" y="185846"/>
                    <a:pt x="246918" y="186946"/>
                  </a:cubicBezTo>
                  <a:cubicBezTo>
                    <a:pt x="249850" y="191711"/>
                    <a:pt x="254982" y="194643"/>
                    <a:pt x="259380" y="197942"/>
                  </a:cubicBezTo>
                  <a:cubicBezTo>
                    <a:pt x="263046" y="200874"/>
                    <a:pt x="265611" y="207838"/>
                    <a:pt x="261213" y="208938"/>
                  </a:cubicBezTo>
                  <a:cubicBezTo>
                    <a:pt x="245085" y="213703"/>
                    <a:pt x="239221" y="238994"/>
                    <a:pt x="213929" y="226532"/>
                  </a:cubicBezTo>
                  <a:cubicBezTo>
                    <a:pt x="225292" y="239361"/>
                    <a:pt x="233356" y="247791"/>
                    <a:pt x="224192" y="260254"/>
                  </a:cubicBezTo>
                  <a:cubicBezTo>
                    <a:pt x="223093" y="261720"/>
                    <a:pt x="221627" y="263186"/>
                    <a:pt x="221260" y="265018"/>
                  </a:cubicBezTo>
                  <a:cubicBezTo>
                    <a:pt x="220161" y="269784"/>
                    <a:pt x="225292" y="277848"/>
                    <a:pt x="216495" y="278580"/>
                  </a:cubicBezTo>
                  <a:cubicBezTo>
                    <a:pt x="209164" y="279313"/>
                    <a:pt x="203300" y="274915"/>
                    <a:pt x="202200" y="266851"/>
                  </a:cubicBezTo>
                  <a:cubicBezTo>
                    <a:pt x="202200" y="265385"/>
                    <a:pt x="204033" y="260986"/>
                    <a:pt x="200001" y="265018"/>
                  </a:cubicBezTo>
                  <a:cubicBezTo>
                    <a:pt x="199268" y="265752"/>
                    <a:pt x="194136" y="266485"/>
                    <a:pt x="197802" y="268317"/>
                  </a:cubicBezTo>
                  <a:cubicBezTo>
                    <a:pt x="204766" y="271616"/>
                    <a:pt x="204033" y="275648"/>
                    <a:pt x="199634" y="279680"/>
                  </a:cubicBezTo>
                  <a:cubicBezTo>
                    <a:pt x="194503" y="284445"/>
                    <a:pt x="188272" y="284812"/>
                    <a:pt x="182407" y="280413"/>
                  </a:cubicBezTo>
                  <a:cubicBezTo>
                    <a:pt x="176176" y="275282"/>
                    <a:pt x="167379" y="270150"/>
                    <a:pt x="165180" y="263919"/>
                  </a:cubicBezTo>
                  <a:cubicBezTo>
                    <a:pt x="160415" y="251090"/>
                    <a:pt x="153084" y="254022"/>
                    <a:pt x="143554" y="254389"/>
                  </a:cubicBezTo>
                  <a:cubicBezTo>
                    <a:pt x="131825" y="254755"/>
                    <a:pt x="123394" y="256588"/>
                    <a:pt x="119362" y="269784"/>
                  </a:cubicBezTo>
                  <a:cubicBezTo>
                    <a:pt x="117530" y="275648"/>
                    <a:pt x="112032" y="281513"/>
                    <a:pt x="103235" y="278580"/>
                  </a:cubicBezTo>
                  <a:cubicBezTo>
                    <a:pt x="96270" y="264652"/>
                    <a:pt x="109099" y="254389"/>
                    <a:pt x="110932" y="240094"/>
                  </a:cubicBezTo>
                  <a:cubicBezTo>
                    <a:pt x="98470" y="251823"/>
                    <a:pt x="90406" y="239361"/>
                    <a:pt x="78310" y="236428"/>
                  </a:cubicBezTo>
                  <a:cubicBezTo>
                    <a:pt x="83075" y="241560"/>
                    <a:pt x="87473" y="243759"/>
                    <a:pt x="91139" y="247425"/>
                  </a:cubicBezTo>
                  <a:cubicBezTo>
                    <a:pt x="95904" y="252556"/>
                    <a:pt x="101769" y="257688"/>
                    <a:pt x="96637" y="265018"/>
                  </a:cubicBezTo>
                  <a:cubicBezTo>
                    <a:pt x="91872" y="271616"/>
                    <a:pt x="82709" y="268317"/>
                    <a:pt x="79776" y="265018"/>
                  </a:cubicBezTo>
                  <a:cubicBezTo>
                    <a:pt x="70979" y="255122"/>
                    <a:pt x="64015" y="261720"/>
                    <a:pt x="56318" y="265385"/>
                  </a:cubicBezTo>
                  <a:cubicBezTo>
                    <a:pt x="52286" y="267218"/>
                    <a:pt x="48620" y="269417"/>
                    <a:pt x="43855" y="268317"/>
                  </a:cubicBezTo>
                  <a:cubicBezTo>
                    <a:pt x="34692" y="266118"/>
                    <a:pt x="33592" y="257321"/>
                    <a:pt x="28827" y="251090"/>
                  </a:cubicBezTo>
                  <a:cubicBezTo>
                    <a:pt x="21130" y="240827"/>
                    <a:pt x="14166" y="229464"/>
                    <a:pt x="237" y="225799"/>
                  </a:cubicBezTo>
                  <a:cubicBezTo>
                    <a:pt x="-496" y="222133"/>
                    <a:pt x="604" y="218835"/>
                    <a:pt x="1703" y="215536"/>
                  </a:cubicBezTo>
                  <a:cubicBezTo>
                    <a:pt x="4269" y="194643"/>
                    <a:pt x="16365" y="190978"/>
                    <a:pt x="38724" y="205639"/>
                  </a:cubicBezTo>
                  <a:cubicBezTo>
                    <a:pt x="39090" y="198308"/>
                    <a:pt x="44222" y="191711"/>
                    <a:pt x="35058" y="185846"/>
                  </a:cubicBezTo>
                  <a:cubicBezTo>
                    <a:pt x="30294" y="182914"/>
                    <a:pt x="28461" y="177782"/>
                    <a:pt x="31393" y="172651"/>
                  </a:cubicBezTo>
                  <a:cubicBezTo>
                    <a:pt x="34692" y="168619"/>
                    <a:pt x="39457" y="164954"/>
                    <a:pt x="45688" y="165686"/>
                  </a:cubicBezTo>
                  <a:cubicBezTo>
                    <a:pt x="52652" y="166420"/>
                    <a:pt x="47887" y="174484"/>
                    <a:pt x="51553" y="177782"/>
                  </a:cubicBezTo>
                  <a:cubicBezTo>
                    <a:pt x="50087" y="170452"/>
                    <a:pt x="51553" y="163121"/>
                    <a:pt x="60350" y="163854"/>
                  </a:cubicBezTo>
                  <a:cubicBezTo>
                    <a:pt x="73178" y="164954"/>
                    <a:pt x="75744" y="174484"/>
                    <a:pt x="75378" y="184380"/>
                  </a:cubicBezTo>
                  <a:cubicBezTo>
                    <a:pt x="81975" y="170818"/>
                    <a:pt x="74278" y="152491"/>
                    <a:pt x="86740" y="138196"/>
                  </a:cubicBezTo>
                  <a:cubicBezTo>
                    <a:pt x="97004" y="144427"/>
                    <a:pt x="92239" y="156157"/>
                    <a:pt x="99203" y="163121"/>
                  </a:cubicBezTo>
                  <a:cubicBezTo>
                    <a:pt x="101402" y="161288"/>
                    <a:pt x="103968" y="157623"/>
                    <a:pt x="108366" y="156157"/>
                  </a:cubicBezTo>
                  <a:cubicBezTo>
                    <a:pt x="98103" y="158722"/>
                    <a:pt x="94438" y="154690"/>
                    <a:pt x="93705" y="144794"/>
                  </a:cubicBezTo>
                  <a:cubicBezTo>
                    <a:pt x="92605" y="133065"/>
                    <a:pt x="88573" y="129766"/>
                    <a:pt x="74278" y="126833"/>
                  </a:cubicBezTo>
                  <a:cubicBezTo>
                    <a:pt x="79043" y="125367"/>
                    <a:pt x="83075" y="127200"/>
                    <a:pt x="83808" y="133065"/>
                  </a:cubicBezTo>
                  <a:cubicBezTo>
                    <a:pt x="84908" y="140762"/>
                    <a:pt x="80876" y="147360"/>
                    <a:pt x="77577" y="154324"/>
                  </a:cubicBezTo>
                  <a:cubicBezTo>
                    <a:pt x="73178" y="163487"/>
                    <a:pt x="67680" y="163854"/>
                    <a:pt x="59617" y="158722"/>
                  </a:cubicBezTo>
                  <a:cubicBezTo>
                    <a:pt x="54485" y="155423"/>
                    <a:pt x="45688" y="165320"/>
                    <a:pt x="41656" y="155057"/>
                  </a:cubicBezTo>
                  <a:cubicBezTo>
                    <a:pt x="38724" y="147726"/>
                    <a:pt x="43489" y="141861"/>
                    <a:pt x="46055" y="135630"/>
                  </a:cubicBezTo>
                  <a:cubicBezTo>
                    <a:pt x="48987" y="127933"/>
                    <a:pt x="50820" y="118770"/>
                    <a:pt x="44955" y="112538"/>
                  </a:cubicBezTo>
                  <a:cubicBezTo>
                    <a:pt x="37258" y="104475"/>
                    <a:pt x="38357" y="96411"/>
                    <a:pt x="43489" y="84681"/>
                  </a:cubicBezTo>
                  <a:cubicBezTo>
                    <a:pt x="37991" y="91646"/>
                    <a:pt x="33592" y="95311"/>
                    <a:pt x="27728" y="92745"/>
                  </a:cubicBezTo>
                  <a:cubicBezTo>
                    <a:pt x="20397" y="89446"/>
                    <a:pt x="23696" y="83582"/>
                    <a:pt x="24062" y="78084"/>
                  </a:cubicBezTo>
                  <a:cubicBezTo>
                    <a:pt x="25528" y="56458"/>
                    <a:pt x="25528" y="56458"/>
                    <a:pt x="46421" y="58657"/>
                  </a:cubicBezTo>
                  <a:cubicBezTo>
                    <a:pt x="54118" y="59390"/>
                    <a:pt x="60350" y="57924"/>
                    <a:pt x="62915" y="49860"/>
                  </a:cubicBezTo>
                  <a:cubicBezTo>
                    <a:pt x="68047" y="34099"/>
                    <a:pt x="80876" y="36298"/>
                    <a:pt x="92605" y="37765"/>
                  </a:cubicBezTo>
                  <a:cubicBezTo>
                    <a:pt x="104334" y="39231"/>
                    <a:pt x="109832" y="46928"/>
                    <a:pt x="109466" y="60490"/>
                  </a:cubicBezTo>
                  <a:cubicBezTo>
                    <a:pt x="109466" y="61223"/>
                    <a:pt x="112765" y="59390"/>
                    <a:pt x="110565" y="59757"/>
                  </a:cubicBezTo>
                  <a:cubicBezTo>
                    <a:pt x="110199" y="59757"/>
                    <a:pt x="109832" y="59390"/>
                    <a:pt x="109832" y="58657"/>
                  </a:cubicBezTo>
                  <a:cubicBezTo>
                    <a:pt x="108366" y="48028"/>
                    <a:pt x="107267" y="38498"/>
                    <a:pt x="118629" y="3409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07" name="Freeform: Shape 25606">
              <a:extLst>
                <a:ext uri="{FF2B5EF4-FFF2-40B4-BE49-F238E27FC236}">
                  <a16:creationId xmlns:a16="http://schemas.microsoft.com/office/drawing/2014/main" id="{A0FCC9A2-4347-498C-B8D1-FDF573302454}"/>
                </a:ext>
              </a:extLst>
            </p:cNvPr>
            <p:cNvSpPr/>
            <p:nvPr/>
          </p:nvSpPr>
          <p:spPr>
            <a:xfrm>
              <a:off x="11156795" y="6375579"/>
              <a:ext cx="246175" cy="229824"/>
            </a:xfrm>
            <a:custGeom>
              <a:avLst/>
              <a:gdLst>
                <a:gd name="connsiteX0" fmla="*/ 246176 w 246175"/>
                <a:gd name="connsiteY0" fmla="*/ 43671 h 229824"/>
                <a:gd name="connsiteX1" fmla="*/ 232614 w 246175"/>
                <a:gd name="connsiteY1" fmla="*/ 77026 h 229824"/>
                <a:gd name="connsiteX2" fmla="*/ 221984 w 246175"/>
                <a:gd name="connsiteY2" fmla="*/ 51002 h 229824"/>
                <a:gd name="connsiteX3" fmla="*/ 194494 w 246175"/>
                <a:gd name="connsiteY3" fmla="*/ 62731 h 229824"/>
                <a:gd name="connsiteX4" fmla="*/ 170302 w 246175"/>
                <a:gd name="connsiteY4" fmla="*/ 70795 h 229824"/>
                <a:gd name="connsiteX5" fmla="*/ 158573 w 246175"/>
                <a:gd name="connsiteY5" fmla="*/ 80325 h 229824"/>
                <a:gd name="connsiteX6" fmla="*/ 157473 w 246175"/>
                <a:gd name="connsiteY6" fmla="*/ 85456 h 229824"/>
                <a:gd name="connsiteX7" fmla="*/ 156740 w 246175"/>
                <a:gd name="connsiteY7" fmla="*/ 97918 h 229824"/>
                <a:gd name="connsiteX8" fmla="*/ 170302 w 246175"/>
                <a:gd name="connsiteY8" fmla="*/ 87289 h 229824"/>
                <a:gd name="connsiteX9" fmla="*/ 171768 w 246175"/>
                <a:gd name="connsiteY9" fmla="*/ 162429 h 229824"/>
                <a:gd name="connsiteX10" fmla="*/ 193761 w 246175"/>
                <a:gd name="connsiteY10" fmla="*/ 167194 h 229824"/>
                <a:gd name="connsiteX11" fmla="*/ 200358 w 246175"/>
                <a:gd name="connsiteY11" fmla="*/ 163896 h 229824"/>
                <a:gd name="connsiteX12" fmla="*/ 206956 w 246175"/>
                <a:gd name="connsiteY12" fmla="*/ 140437 h 229824"/>
                <a:gd name="connsiteX13" fmla="*/ 194127 w 246175"/>
                <a:gd name="connsiteY13" fmla="*/ 144102 h 229824"/>
                <a:gd name="connsiteX14" fmla="*/ 204757 w 246175"/>
                <a:gd name="connsiteY14" fmla="*/ 131640 h 229824"/>
                <a:gd name="connsiteX15" fmla="*/ 227482 w 246175"/>
                <a:gd name="connsiteY15" fmla="*/ 146668 h 229824"/>
                <a:gd name="connsiteX16" fmla="*/ 245076 w 246175"/>
                <a:gd name="connsiteY16" fmla="*/ 157298 h 229824"/>
                <a:gd name="connsiteX17" fmla="*/ 223450 w 246175"/>
                <a:gd name="connsiteY17" fmla="*/ 184055 h 229824"/>
                <a:gd name="connsiteX18" fmla="*/ 214287 w 246175"/>
                <a:gd name="connsiteY18" fmla="*/ 148501 h 229824"/>
                <a:gd name="connsiteX19" fmla="*/ 206590 w 246175"/>
                <a:gd name="connsiteY19" fmla="*/ 197984 h 229824"/>
                <a:gd name="connsiteX20" fmla="*/ 200725 w 246175"/>
                <a:gd name="connsiteY20" fmla="*/ 206048 h 229824"/>
                <a:gd name="connsiteX21" fmla="*/ 197793 w 246175"/>
                <a:gd name="connsiteY21" fmla="*/ 195784 h 229824"/>
                <a:gd name="connsiteX22" fmla="*/ 190828 w 246175"/>
                <a:gd name="connsiteY22" fmla="*/ 177091 h 229824"/>
                <a:gd name="connsiteX23" fmla="*/ 182765 w 246175"/>
                <a:gd name="connsiteY23" fmla="*/ 177824 h 229824"/>
                <a:gd name="connsiteX24" fmla="*/ 182031 w 246175"/>
                <a:gd name="connsiteY24" fmla="*/ 184422 h 229824"/>
                <a:gd name="connsiteX25" fmla="*/ 185330 w 246175"/>
                <a:gd name="connsiteY25" fmla="*/ 195418 h 229824"/>
                <a:gd name="connsiteX26" fmla="*/ 174701 w 246175"/>
                <a:gd name="connsiteY26" fmla="*/ 184055 h 229824"/>
                <a:gd name="connsiteX27" fmla="*/ 173968 w 246175"/>
                <a:gd name="connsiteY27" fmla="*/ 178557 h 229824"/>
                <a:gd name="connsiteX28" fmla="*/ 170302 w 246175"/>
                <a:gd name="connsiteY28" fmla="*/ 194318 h 229824"/>
                <a:gd name="connsiteX29" fmla="*/ 168836 w 246175"/>
                <a:gd name="connsiteY29" fmla="*/ 224374 h 229824"/>
                <a:gd name="connsiteX30" fmla="*/ 151975 w 246175"/>
                <a:gd name="connsiteY30" fmla="*/ 211179 h 229824"/>
                <a:gd name="connsiteX31" fmla="*/ 135114 w 246175"/>
                <a:gd name="connsiteY31" fmla="*/ 210446 h 229824"/>
                <a:gd name="connsiteX32" fmla="*/ 132915 w 246175"/>
                <a:gd name="connsiteY32" fmla="*/ 226574 h 229824"/>
                <a:gd name="connsiteX33" fmla="*/ 87831 w 246175"/>
                <a:gd name="connsiteY33" fmla="*/ 219609 h 229824"/>
                <a:gd name="connsiteX34" fmla="*/ 81233 w 246175"/>
                <a:gd name="connsiteY34" fmla="*/ 203848 h 229824"/>
                <a:gd name="connsiteX35" fmla="*/ 90030 w 246175"/>
                <a:gd name="connsiteY35" fmla="*/ 183322 h 229824"/>
                <a:gd name="connsiteX36" fmla="*/ 83799 w 246175"/>
                <a:gd name="connsiteY36" fmla="*/ 170127 h 229824"/>
                <a:gd name="connsiteX37" fmla="*/ 72803 w 246175"/>
                <a:gd name="connsiteY37" fmla="*/ 177458 h 229824"/>
                <a:gd name="connsiteX38" fmla="*/ 61440 w 246175"/>
                <a:gd name="connsiteY38" fmla="*/ 189553 h 229824"/>
                <a:gd name="connsiteX39" fmla="*/ 46412 w 246175"/>
                <a:gd name="connsiteY39" fmla="*/ 175991 h 229824"/>
                <a:gd name="connsiteX40" fmla="*/ 39081 w 246175"/>
                <a:gd name="connsiteY40" fmla="*/ 155465 h 229824"/>
                <a:gd name="connsiteX41" fmla="*/ 43113 w 246175"/>
                <a:gd name="connsiteY41" fmla="*/ 138971 h 229824"/>
                <a:gd name="connsiteX42" fmla="*/ 1328 w 246175"/>
                <a:gd name="connsiteY42" fmla="*/ 116979 h 229824"/>
                <a:gd name="connsiteX43" fmla="*/ 2061 w 246175"/>
                <a:gd name="connsiteY43" fmla="*/ 110748 h 229824"/>
                <a:gd name="connsiteX44" fmla="*/ 32117 w 246175"/>
                <a:gd name="connsiteY44" fmla="*/ 46237 h 229824"/>
                <a:gd name="connsiteX45" fmla="*/ 126684 w 246175"/>
                <a:gd name="connsiteY45" fmla="*/ 53 h 229824"/>
                <a:gd name="connsiteX46" fmla="*/ 207689 w 246175"/>
                <a:gd name="connsiteY46" fmla="*/ 30475 h 229824"/>
                <a:gd name="connsiteX47" fmla="*/ 246176 w 246175"/>
                <a:gd name="connsiteY47" fmla="*/ 43671 h 22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6175" h="229824">
                  <a:moveTo>
                    <a:pt x="246176" y="43671"/>
                  </a:moveTo>
                  <a:cubicBezTo>
                    <a:pt x="234080" y="51368"/>
                    <a:pt x="245443" y="69328"/>
                    <a:pt x="232614" y="77026"/>
                  </a:cubicBezTo>
                  <a:cubicBezTo>
                    <a:pt x="238112" y="64197"/>
                    <a:pt x="234813" y="52834"/>
                    <a:pt x="221984" y="51002"/>
                  </a:cubicBezTo>
                  <a:cubicBezTo>
                    <a:pt x="213554" y="49902"/>
                    <a:pt x="196693" y="38906"/>
                    <a:pt x="194494" y="62731"/>
                  </a:cubicBezTo>
                  <a:cubicBezTo>
                    <a:pt x="193394" y="73360"/>
                    <a:pt x="180932" y="74827"/>
                    <a:pt x="170302" y="70795"/>
                  </a:cubicBezTo>
                  <a:cubicBezTo>
                    <a:pt x="161139" y="67129"/>
                    <a:pt x="150509" y="62731"/>
                    <a:pt x="158573" y="80325"/>
                  </a:cubicBezTo>
                  <a:cubicBezTo>
                    <a:pt x="159306" y="81791"/>
                    <a:pt x="157840" y="83623"/>
                    <a:pt x="157473" y="85456"/>
                  </a:cubicBezTo>
                  <a:cubicBezTo>
                    <a:pt x="156740" y="89855"/>
                    <a:pt x="149410" y="94986"/>
                    <a:pt x="156740" y="97918"/>
                  </a:cubicBezTo>
                  <a:cubicBezTo>
                    <a:pt x="164804" y="101217"/>
                    <a:pt x="166270" y="92787"/>
                    <a:pt x="170302" y="87289"/>
                  </a:cubicBezTo>
                  <a:cubicBezTo>
                    <a:pt x="169203" y="113313"/>
                    <a:pt x="193394" y="137505"/>
                    <a:pt x="171768" y="162429"/>
                  </a:cubicBezTo>
                  <a:cubicBezTo>
                    <a:pt x="179466" y="170493"/>
                    <a:pt x="189729" y="143736"/>
                    <a:pt x="193761" y="167194"/>
                  </a:cubicBezTo>
                  <a:cubicBezTo>
                    <a:pt x="194494" y="170493"/>
                    <a:pt x="198892" y="166828"/>
                    <a:pt x="200358" y="163896"/>
                  </a:cubicBezTo>
                  <a:cubicBezTo>
                    <a:pt x="204757" y="156565"/>
                    <a:pt x="212821" y="149234"/>
                    <a:pt x="206956" y="140437"/>
                  </a:cubicBezTo>
                  <a:cubicBezTo>
                    <a:pt x="201825" y="132373"/>
                    <a:pt x="200358" y="148501"/>
                    <a:pt x="194127" y="144102"/>
                  </a:cubicBezTo>
                  <a:cubicBezTo>
                    <a:pt x="194127" y="136772"/>
                    <a:pt x="195960" y="129074"/>
                    <a:pt x="204757" y="131640"/>
                  </a:cubicBezTo>
                  <a:cubicBezTo>
                    <a:pt x="213554" y="134206"/>
                    <a:pt x="230048" y="139704"/>
                    <a:pt x="227482" y="146668"/>
                  </a:cubicBezTo>
                  <a:cubicBezTo>
                    <a:pt x="216853" y="175991"/>
                    <a:pt x="234813" y="159131"/>
                    <a:pt x="245076" y="157298"/>
                  </a:cubicBezTo>
                  <a:cubicBezTo>
                    <a:pt x="242144" y="170860"/>
                    <a:pt x="223817" y="170127"/>
                    <a:pt x="223450" y="184055"/>
                  </a:cubicBezTo>
                  <a:cubicBezTo>
                    <a:pt x="221251" y="171959"/>
                    <a:pt x="219418" y="161330"/>
                    <a:pt x="214287" y="148501"/>
                  </a:cubicBezTo>
                  <a:cubicBezTo>
                    <a:pt x="206956" y="166095"/>
                    <a:pt x="213554" y="182955"/>
                    <a:pt x="206590" y="197984"/>
                  </a:cubicBezTo>
                  <a:cubicBezTo>
                    <a:pt x="205123" y="201282"/>
                    <a:pt x="205490" y="206780"/>
                    <a:pt x="200725" y="206048"/>
                  </a:cubicBezTo>
                  <a:cubicBezTo>
                    <a:pt x="195593" y="204948"/>
                    <a:pt x="195593" y="201282"/>
                    <a:pt x="197793" y="195784"/>
                  </a:cubicBezTo>
                  <a:cubicBezTo>
                    <a:pt x="200725" y="188454"/>
                    <a:pt x="198159" y="181489"/>
                    <a:pt x="190828" y="177091"/>
                  </a:cubicBezTo>
                  <a:cubicBezTo>
                    <a:pt x="187896" y="175625"/>
                    <a:pt x="184964" y="174525"/>
                    <a:pt x="182765" y="177824"/>
                  </a:cubicBezTo>
                  <a:cubicBezTo>
                    <a:pt x="181298" y="179657"/>
                    <a:pt x="179466" y="182589"/>
                    <a:pt x="182031" y="184422"/>
                  </a:cubicBezTo>
                  <a:cubicBezTo>
                    <a:pt x="186430" y="187721"/>
                    <a:pt x="194494" y="191019"/>
                    <a:pt x="185330" y="195418"/>
                  </a:cubicBezTo>
                  <a:cubicBezTo>
                    <a:pt x="178000" y="199083"/>
                    <a:pt x="175067" y="191019"/>
                    <a:pt x="174701" y="184055"/>
                  </a:cubicBezTo>
                  <a:cubicBezTo>
                    <a:pt x="174701" y="182222"/>
                    <a:pt x="174334" y="180390"/>
                    <a:pt x="173968" y="178557"/>
                  </a:cubicBezTo>
                  <a:cubicBezTo>
                    <a:pt x="163338" y="183322"/>
                    <a:pt x="164804" y="182589"/>
                    <a:pt x="170302" y="194318"/>
                  </a:cubicBezTo>
                  <a:cubicBezTo>
                    <a:pt x="174701" y="203848"/>
                    <a:pt x="173968" y="214478"/>
                    <a:pt x="168836" y="224374"/>
                  </a:cubicBezTo>
                  <a:cubicBezTo>
                    <a:pt x="158206" y="225107"/>
                    <a:pt x="157107" y="207147"/>
                    <a:pt x="151975" y="211179"/>
                  </a:cubicBezTo>
                  <a:cubicBezTo>
                    <a:pt x="144278" y="217777"/>
                    <a:pt x="140613" y="219243"/>
                    <a:pt x="135114" y="210446"/>
                  </a:cubicBezTo>
                  <a:cubicBezTo>
                    <a:pt x="130716" y="216311"/>
                    <a:pt x="140613" y="222175"/>
                    <a:pt x="132915" y="226574"/>
                  </a:cubicBezTo>
                  <a:cubicBezTo>
                    <a:pt x="116055" y="235370"/>
                    <a:pt x="102493" y="224008"/>
                    <a:pt x="87831" y="219609"/>
                  </a:cubicBezTo>
                  <a:cubicBezTo>
                    <a:pt x="78301" y="217410"/>
                    <a:pt x="78668" y="211179"/>
                    <a:pt x="81233" y="203848"/>
                  </a:cubicBezTo>
                  <a:cubicBezTo>
                    <a:pt x="83433" y="196884"/>
                    <a:pt x="88198" y="190653"/>
                    <a:pt x="90030" y="183322"/>
                  </a:cubicBezTo>
                  <a:cubicBezTo>
                    <a:pt x="91496" y="177824"/>
                    <a:pt x="91496" y="172326"/>
                    <a:pt x="83799" y="170127"/>
                  </a:cubicBezTo>
                  <a:cubicBezTo>
                    <a:pt x="76102" y="167927"/>
                    <a:pt x="73536" y="170493"/>
                    <a:pt x="72803" y="177458"/>
                  </a:cubicBezTo>
                  <a:cubicBezTo>
                    <a:pt x="72070" y="184055"/>
                    <a:pt x="69504" y="189920"/>
                    <a:pt x="61440" y="189553"/>
                  </a:cubicBezTo>
                  <a:cubicBezTo>
                    <a:pt x="53376" y="188820"/>
                    <a:pt x="47145" y="185155"/>
                    <a:pt x="46412" y="175991"/>
                  </a:cubicBezTo>
                  <a:cubicBezTo>
                    <a:pt x="45679" y="168294"/>
                    <a:pt x="43846" y="161696"/>
                    <a:pt x="39081" y="155465"/>
                  </a:cubicBezTo>
                  <a:cubicBezTo>
                    <a:pt x="32484" y="147035"/>
                    <a:pt x="32850" y="146668"/>
                    <a:pt x="43113" y="138971"/>
                  </a:cubicBezTo>
                  <a:cubicBezTo>
                    <a:pt x="27352" y="135672"/>
                    <a:pt x="15256" y="123943"/>
                    <a:pt x="1328" y="116979"/>
                  </a:cubicBezTo>
                  <a:cubicBezTo>
                    <a:pt x="-871" y="115879"/>
                    <a:pt x="-138" y="112580"/>
                    <a:pt x="2061" y="110748"/>
                  </a:cubicBezTo>
                  <a:cubicBezTo>
                    <a:pt x="9758" y="88022"/>
                    <a:pt x="19288" y="66763"/>
                    <a:pt x="32117" y="46237"/>
                  </a:cubicBezTo>
                  <a:cubicBezTo>
                    <a:pt x="51177" y="15081"/>
                    <a:pt x="89664" y="-1047"/>
                    <a:pt x="126684" y="53"/>
                  </a:cubicBezTo>
                  <a:cubicBezTo>
                    <a:pt x="158573" y="786"/>
                    <a:pt x="180932" y="19846"/>
                    <a:pt x="207689" y="30475"/>
                  </a:cubicBezTo>
                  <a:cubicBezTo>
                    <a:pt x="220518" y="35974"/>
                    <a:pt x="235546" y="33774"/>
                    <a:pt x="246176" y="43671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08" name="Freeform: Shape 25607">
              <a:extLst>
                <a:ext uri="{FF2B5EF4-FFF2-40B4-BE49-F238E27FC236}">
                  <a16:creationId xmlns:a16="http://schemas.microsoft.com/office/drawing/2014/main" id="{08241A9B-8970-41D6-8AE5-FD4CCACCABE2}"/>
                </a:ext>
              </a:extLst>
            </p:cNvPr>
            <p:cNvSpPr/>
            <p:nvPr/>
          </p:nvSpPr>
          <p:spPr>
            <a:xfrm>
              <a:off x="10744541" y="6516016"/>
              <a:ext cx="387944" cy="189650"/>
            </a:xfrm>
            <a:custGeom>
              <a:avLst/>
              <a:gdLst>
                <a:gd name="connsiteX0" fmla="*/ 12589 w 387944"/>
                <a:gd name="connsiteY0" fmla="*/ 113260 h 189650"/>
                <a:gd name="connsiteX1" fmla="*/ 126 w 387944"/>
                <a:gd name="connsiteY1" fmla="*/ 103364 h 189650"/>
                <a:gd name="connsiteX2" fmla="*/ 15155 w 387944"/>
                <a:gd name="connsiteY2" fmla="*/ 78439 h 189650"/>
                <a:gd name="connsiteX3" fmla="*/ 18453 w 387944"/>
                <a:gd name="connsiteY3" fmla="*/ 89802 h 189650"/>
                <a:gd name="connsiteX4" fmla="*/ 26151 w 387944"/>
                <a:gd name="connsiteY4" fmla="*/ 85404 h 189650"/>
                <a:gd name="connsiteX5" fmla="*/ 24318 w 387944"/>
                <a:gd name="connsiteY5" fmla="*/ 72208 h 189650"/>
                <a:gd name="connsiteX6" fmla="*/ 25418 w 387944"/>
                <a:gd name="connsiteY6" fmla="*/ 52048 h 189650"/>
                <a:gd name="connsiteX7" fmla="*/ 26517 w 387944"/>
                <a:gd name="connsiteY7" fmla="*/ 31889 h 189650"/>
                <a:gd name="connsiteX8" fmla="*/ 27250 w 387944"/>
                <a:gd name="connsiteY8" fmla="*/ 19793 h 189650"/>
                <a:gd name="connsiteX9" fmla="*/ 24318 w 387944"/>
                <a:gd name="connsiteY9" fmla="*/ 0 h 189650"/>
                <a:gd name="connsiteX10" fmla="*/ 167635 w 387944"/>
                <a:gd name="connsiteY10" fmla="*/ 37387 h 189650"/>
                <a:gd name="connsiteX11" fmla="*/ 193292 w 387944"/>
                <a:gd name="connsiteY11" fmla="*/ 57913 h 189650"/>
                <a:gd name="connsiteX12" fmla="*/ 223349 w 387944"/>
                <a:gd name="connsiteY12" fmla="*/ 59746 h 189650"/>
                <a:gd name="connsiteX13" fmla="*/ 226647 w 387944"/>
                <a:gd name="connsiteY13" fmla="*/ 73674 h 189650"/>
                <a:gd name="connsiteX14" fmla="*/ 225914 w 387944"/>
                <a:gd name="connsiteY14" fmla="*/ 96400 h 189650"/>
                <a:gd name="connsiteX15" fmla="*/ 288959 w 387944"/>
                <a:gd name="connsiteY15" fmla="*/ 84670 h 189650"/>
                <a:gd name="connsiteX16" fmla="*/ 307652 w 387944"/>
                <a:gd name="connsiteY16" fmla="*/ 76240 h 189650"/>
                <a:gd name="connsiteX17" fmla="*/ 317915 w 387944"/>
                <a:gd name="connsiteY17" fmla="*/ 99332 h 189650"/>
                <a:gd name="connsiteX18" fmla="*/ 338808 w 387944"/>
                <a:gd name="connsiteY18" fmla="*/ 110328 h 189650"/>
                <a:gd name="connsiteX19" fmla="*/ 381327 w 387944"/>
                <a:gd name="connsiteY19" fmla="*/ 107762 h 189650"/>
                <a:gd name="connsiteX20" fmla="*/ 387924 w 387944"/>
                <a:gd name="connsiteY20" fmla="*/ 126456 h 189650"/>
                <a:gd name="connsiteX21" fmla="*/ 365199 w 387944"/>
                <a:gd name="connsiteY21" fmla="*/ 150281 h 189650"/>
                <a:gd name="connsiteX22" fmla="*/ 317915 w 387944"/>
                <a:gd name="connsiteY22" fmla="*/ 159811 h 189650"/>
                <a:gd name="connsiteX23" fmla="*/ 314617 w 387944"/>
                <a:gd name="connsiteY23" fmla="*/ 167508 h 189650"/>
                <a:gd name="connsiteX24" fmla="*/ 303621 w 387944"/>
                <a:gd name="connsiteY24" fmla="*/ 171173 h 189650"/>
                <a:gd name="connsiteX25" fmla="*/ 269899 w 387944"/>
                <a:gd name="connsiteY25" fmla="*/ 174106 h 189650"/>
                <a:gd name="connsiteX26" fmla="*/ 259636 w 387944"/>
                <a:gd name="connsiteY26" fmla="*/ 175572 h 189650"/>
                <a:gd name="connsiteX27" fmla="*/ 219317 w 387944"/>
                <a:gd name="connsiteY27" fmla="*/ 168974 h 189650"/>
                <a:gd name="connsiteX28" fmla="*/ 195492 w 387944"/>
                <a:gd name="connsiteY28" fmla="*/ 182536 h 189650"/>
                <a:gd name="connsiteX29" fmla="*/ 182296 w 387944"/>
                <a:gd name="connsiteY29" fmla="*/ 186202 h 189650"/>
                <a:gd name="connsiteX30" fmla="*/ 172766 w 387944"/>
                <a:gd name="connsiteY30" fmla="*/ 164209 h 189650"/>
                <a:gd name="connsiteX31" fmla="*/ 166535 w 387944"/>
                <a:gd name="connsiteY31" fmla="*/ 171173 h 189650"/>
                <a:gd name="connsiteX32" fmla="*/ 149308 w 387944"/>
                <a:gd name="connsiteY32" fmla="*/ 173373 h 189650"/>
                <a:gd name="connsiteX33" fmla="*/ 154073 w 387944"/>
                <a:gd name="connsiteY33" fmla="*/ 156512 h 189650"/>
                <a:gd name="connsiteX34" fmla="*/ 154439 w 387944"/>
                <a:gd name="connsiteY34" fmla="*/ 124257 h 189650"/>
                <a:gd name="connsiteX35" fmla="*/ 156638 w 387944"/>
                <a:gd name="connsiteY35" fmla="*/ 131587 h 189650"/>
                <a:gd name="connsiteX36" fmla="*/ 158105 w 387944"/>
                <a:gd name="connsiteY36" fmla="*/ 152114 h 189650"/>
                <a:gd name="connsiteX37" fmla="*/ 135746 w 387944"/>
                <a:gd name="connsiteY37" fmla="*/ 156879 h 189650"/>
                <a:gd name="connsiteX38" fmla="*/ 122917 w 387944"/>
                <a:gd name="connsiteY38" fmla="*/ 143316 h 189650"/>
                <a:gd name="connsiteX39" fmla="*/ 118885 w 387944"/>
                <a:gd name="connsiteY39" fmla="*/ 125356 h 189650"/>
                <a:gd name="connsiteX40" fmla="*/ 101291 w 387944"/>
                <a:gd name="connsiteY40" fmla="*/ 118392 h 189650"/>
                <a:gd name="connsiteX41" fmla="*/ 91395 w 387944"/>
                <a:gd name="connsiteY41" fmla="*/ 131587 h 189650"/>
                <a:gd name="connsiteX42" fmla="*/ 70868 w 387944"/>
                <a:gd name="connsiteY42" fmla="*/ 145516 h 189650"/>
                <a:gd name="connsiteX43" fmla="*/ 48876 w 387944"/>
                <a:gd name="connsiteY43" fmla="*/ 143683 h 189650"/>
                <a:gd name="connsiteX44" fmla="*/ 33115 w 387944"/>
                <a:gd name="connsiteY44" fmla="*/ 136719 h 189650"/>
                <a:gd name="connsiteX45" fmla="*/ 63538 w 387944"/>
                <a:gd name="connsiteY45" fmla="*/ 118392 h 189650"/>
                <a:gd name="connsiteX46" fmla="*/ 41179 w 387944"/>
                <a:gd name="connsiteY46" fmla="*/ 63778 h 189650"/>
                <a:gd name="connsiteX47" fmla="*/ 51442 w 387944"/>
                <a:gd name="connsiteY47" fmla="*/ 72941 h 189650"/>
                <a:gd name="connsiteX48" fmla="*/ 59872 w 387944"/>
                <a:gd name="connsiteY48" fmla="*/ 94200 h 189650"/>
                <a:gd name="connsiteX49" fmla="*/ 46677 w 387944"/>
                <a:gd name="connsiteY49" fmla="*/ 98599 h 189650"/>
                <a:gd name="connsiteX50" fmla="*/ 38247 w 387944"/>
                <a:gd name="connsiteY50" fmla="*/ 107762 h 189650"/>
                <a:gd name="connsiteX51" fmla="*/ 32748 w 387944"/>
                <a:gd name="connsiteY51" fmla="*/ 121691 h 189650"/>
                <a:gd name="connsiteX52" fmla="*/ 20286 w 387944"/>
                <a:gd name="connsiteY52" fmla="*/ 112161 h 189650"/>
                <a:gd name="connsiteX53" fmla="*/ 12589 w 387944"/>
                <a:gd name="connsiteY53" fmla="*/ 113260 h 18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87944" h="189650">
                  <a:moveTo>
                    <a:pt x="12589" y="113260"/>
                  </a:moveTo>
                  <a:cubicBezTo>
                    <a:pt x="5258" y="113994"/>
                    <a:pt x="-973" y="111061"/>
                    <a:pt x="126" y="103364"/>
                  </a:cubicBezTo>
                  <a:cubicBezTo>
                    <a:pt x="1226" y="93467"/>
                    <a:pt x="-607" y="81005"/>
                    <a:pt x="15155" y="78439"/>
                  </a:cubicBezTo>
                  <a:cubicBezTo>
                    <a:pt x="20286" y="80272"/>
                    <a:pt x="11123" y="88336"/>
                    <a:pt x="18453" y="89802"/>
                  </a:cubicBezTo>
                  <a:cubicBezTo>
                    <a:pt x="21752" y="90535"/>
                    <a:pt x="24685" y="88336"/>
                    <a:pt x="26151" y="85404"/>
                  </a:cubicBezTo>
                  <a:cubicBezTo>
                    <a:pt x="28717" y="80638"/>
                    <a:pt x="29083" y="75873"/>
                    <a:pt x="24318" y="72208"/>
                  </a:cubicBezTo>
                  <a:cubicBezTo>
                    <a:pt x="14421" y="64877"/>
                    <a:pt x="19920" y="58280"/>
                    <a:pt x="25418" y="52048"/>
                  </a:cubicBezTo>
                  <a:cubicBezTo>
                    <a:pt x="31282" y="45451"/>
                    <a:pt x="38980" y="39953"/>
                    <a:pt x="26517" y="31889"/>
                  </a:cubicBezTo>
                  <a:cubicBezTo>
                    <a:pt x="22119" y="29323"/>
                    <a:pt x="25784" y="23825"/>
                    <a:pt x="27250" y="19793"/>
                  </a:cubicBezTo>
                  <a:cubicBezTo>
                    <a:pt x="29083" y="12829"/>
                    <a:pt x="27983" y="6231"/>
                    <a:pt x="24318" y="0"/>
                  </a:cubicBezTo>
                  <a:cubicBezTo>
                    <a:pt x="71968" y="12462"/>
                    <a:pt x="119618" y="25291"/>
                    <a:pt x="167635" y="37387"/>
                  </a:cubicBezTo>
                  <a:cubicBezTo>
                    <a:pt x="179730" y="40319"/>
                    <a:pt x="184495" y="51682"/>
                    <a:pt x="193292" y="57913"/>
                  </a:cubicBezTo>
                  <a:cubicBezTo>
                    <a:pt x="202822" y="64511"/>
                    <a:pt x="212352" y="75507"/>
                    <a:pt x="223349" y="59746"/>
                  </a:cubicBezTo>
                  <a:cubicBezTo>
                    <a:pt x="233245" y="62311"/>
                    <a:pt x="229946" y="68543"/>
                    <a:pt x="226647" y="73674"/>
                  </a:cubicBezTo>
                  <a:cubicBezTo>
                    <a:pt x="221516" y="81372"/>
                    <a:pt x="221882" y="88702"/>
                    <a:pt x="225914" y="96400"/>
                  </a:cubicBezTo>
                  <a:cubicBezTo>
                    <a:pt x="249373" y="105563"/>
                    <a:pt x="269532" y="98599"/>
                    <a:pt x="288959" y="84670"/>
                  </a:cubicBezTo>
                  <a:cubicBezTo>
                    <a:pt x="294457" y="80638"/>
                    <a:pt x="299222" y="71109"/>
                    <a:pt x="307652" y="76240"/>
                  </a:cubicBezTo>
                  <a:cubicBezTo>
                    <a:pt x="315350" y="81005"/>
                    <a:pt x="317549" y="90168"/>
                    <a:pt x="317915" y="99332"/>
                  </a:cubicBezTo>
                  <a:cubicBezTo>
                    <a:pt x="318649" y="117659"/>
                    <a:pt x="322314" y="119125"/>
                    <a:pt x="338808" y="110328"/>
                  </a:cubicBezTo>
                  <a:cubicBezTo>
                    <a:pt x="353103" y="110328"/>
                    <a:pt x="367398" y="108862"/>
                    <a:pt x="381327" y="107762"/>
                  </a:cubicBezTo>
                  <a:cubicBezTo>
                    <a:pt x="388657" y="112161"/>
                    <a:pt x="387924" y="119492"/>
                    <a:pt x="387924" y="126456"/>
                  </a:cubicBezTo>
                  <a:cubicBezTo>
                    <a:pt x="388291" y="145516"/>
                    <a:pt x="383159" y="151747"/>
                    <a:pt x="365199" y="150281"/>
                  </a:cubicBezTo>
                  <a:cubicBezTo>
                    <a:pt x="347972" y="148815"/>
                    <a:pt x="332577" y="149548"/>
                    <a:pt x="317915" y="159811"/>
                  </a:cubicBezTo>
                  <a:cubicBezTo>
                    <a:pt x="314250" y="162377"/>
                    <a:pt x="316083" y="164942"/>
                    <a:pt x="314617" y="167508"/>
                  </a:cubicBezTo>
                  <a:cubicBezTo>
                    <a:pt x="312051" y="171907"/>
                    <a:pt x="307286" y="172640"/>
                    <a:pt x="303621" y="171173"/>
                  </a:cubicBezTo>
                  <a:cubicBezTo>
                    <a:pt x="291891" y="166409"/>
                    <a:pt x="281262" y="173373"/>
                    <a:pt x="269899" y="174106"/>
                  </a:cubicBezTo>
                  <a:cubicBezTo>
                    <a:pt x="266234" y="174472"/>
                    <a:pt x="262935" y="175205"/>
                    <a:pt x="259636" y="175572"/>
                  </a:cubicBezTo>
                  <a:cubicBezTo>
                    <a:pt x="246074" y="173373"/>
                    <a:pt x="232512" y="172273"/>
                    <a:pt x="219317" y="168974"/>
                  </a:cubicBezTo>
                  <a:cubicBezTo>
                    <a:pt x="210520" y="166775"/>
                    <a:pt x="194025" y="159811"/>
                    <a:pt x="195492" y="182536"/>
                  </a:cubicBezTo>
                  <a:cubicBezTo>
                    <a:pt x="195858" y="191700"/>
                    <a:pt x="188161" y="190967"/>
                    <a:pt x="182296" y="186202"/>
                  </a:cubicBezTo>
                  <a:cubicBezTo>
                    <a:pt x="175699" y="180704"/>
                    <a:pt x="175332" y="171907"/>
                    <a:pt x="172766" y="164209"/>
                  </a:cubicBezTo>
                  <a:cubicBezTo>
                    <a:pt x="169467" y="165309"/>
                    <a:pt x="169101" y="169341"/>
                    <a:pt x="166535" y="171173"/>
                  </a:cubicBezTo>
                  <a:cubicBezTo>
                    <a:pt x="161037" y="175205"/>
                    <a:pt x="155539" y="181803"/>
                    <a:pt x="149308" y="173373"/>
                  </a:cubicBezTo>
                  <a:cubicBezTo>
                    <a:pt x="144176" y="166409"/>
                    <a:pt x="147842" y="162010"/>
                    <a:pt x="154073" y="156512"/>
                  </a:cubicBezTo>
                  <a:cubicBezTo>
                    <a:pt x="169834" y="142584"/>
                    <a:pt x="169467" y="131954"/>
                    <a:pt x="154439" y="124257"/>
                  </a:cubicBezTo>
                  <a:cubicBezTo>
                    <a:pt x="151507" y="127922"/>
                    <a:pt x="155172" y="129755"/>
                    <a:pt x="156638" y="131587"/>
                  </a:cubicBezTo>
                  <a:cubicBezTo>
                    <a:pt x="162137" y="138185"/>
                    <a:pt x="163236" y="144783"/>
                    <a:pt x="158105" y="152114"/>
                  </a:cubicBezTo>
                  <a:cubicBezTo>
                    <a:pt x="152240" y="160177"/>
                    <a:pt x="143443" y="157611"/>
                    <a:pt x="135746" y="156879"/>
                  </a:cubicBezTo>
                  <a:cubicBezTo>
                    <a:pt x="127682" y="156146"/>
                    <a:pt x="123650" y="151380"/>
                    <a:pt x="122917" y="143316"/>
                  </a:cubicBezTo>
                  <a:cubicBezTo>
                    <a:pt x="122550" y="137085"/>
                    <a:pt x="121817" y="130854"/>
                    <a:pt x="118885" y="125356"/>
                  </a:cubicBezTo>
                  <a:cubicBezTo>
                    <a:pt x="114853" y="118025"/>
                    <a:pt x="108255" y="117292"/>
                    <a:pt x="101291" y="118392"/>
                  </a:cubicBezTo>
                  <a:cubicBezTo>
                    <a:pt x="93594" y="119492"/>
                    <a:pt x="91395" y="123890"/>
                    <a:pt x="91395" y="131587"/>
                  </a:cubicBezTo>
                  <a:cubicBezTo>
                    <a:pt x="90661" y="151014"/>
                    <a:pt x="88096" y="152847"/>
                    <a:pt x="70868" y="145516"/>
                  </a:cubicBezTo>
                  <a:cubicBezTo>
                    <a:pt x="63538" y="142217"/>
                    <a:pt x="56573" y="142217"/>
                    <a:pt x="48876" y="143683"/>
                  </a:cubicBezTo>
                  <a:cubicBezTo>
                    <a:pt x="42278" y="144783"/>
                    <a:pt x="34581" y="147348"/>
                    <a:pt x="33115" y="136719"/>
                  </a:cubicBezTo>
                  <a:cubicBezTo>
                    <a:pt x="36047" y="118758"/>
                    <a:pt x="48143" y="116193"/>
                    <a:pt x="63538" y="118392"/>
                  </a:cubicBezTo>
                  <a:cubicBezTo>
                    <a:pt x="59872" y="97866"/>
                    <a:pt x="65737" y="74041"/>
                    <a:pt x="41179" y="63778"/>
                  </a:cubicBezTo>
                  <a:cubicBezTo>
                    <a:pt x="40446" y="70009"/>
                    <a:pt x="46677" y="70375"/>
                    <a:pt x="51442" y="72941"/>
                  </a:cubicBezTo>
                  <a:cubicBezTo>
                    <a:pt x="60239" y="77340"/>
                    <a:pt x="59506" y="87236"/>
                    <a:pt x="59872" y="94200"/>
                  </a:cubicBezTo>
                  <a:cubicBezTo>
                    <a:pt x="60239" y="102631"/>
                    <a:pt x="51808" y="99332"/>
                    <a:pt x="46677" y="98599"/>
                  </a:cubicBezTo>
                  <a:cubicBezTo>
                    <a:pt x="39346" y="97499"/>
                    <a:pt x="38613" y="101898"/>
                    <a:pt x="38247" y="107762"/>
                  </a:cubicBezTo>
                  <a:cubicBezTo>
                    <a:pt x="37880" y="112894"/>
                    <a:pt x="40079" y="120225"/>
                    <a:pt x="32748" y="121691"/>
                  </a:cubicBezTo>
                  <a:cubicBezTo>
                    <a:pt x="26151" y="123157"/>
                    <a:pt x="23218" y="116926"/>
                    <a:pt x="20286" y="112161"/>
                  </a:cubicBezTo>
                  <a:cubicBezTo>
                    <a:pt x="16254" y="107396"/>
                    <a:pt x="14788" y="111794"/>
                    <a:pt x="12589" y="113260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09" name="Freeform: Shape 25608">
              <a:extLst>
                <a:ext uri="{FF2B5EF4-FFF2-40B4-BE49-F238E27FC236}">
                  <a16:creationId xmlns:a16="http://schemas.microsoft.com/office/drawing/2014/main" id="{907B284E-A2F0-4D3C-8E1F-ACCBCFE4D25E}"/>
                </a:ext>
              </a:extLst>
            </p:cNvPr>
            <p:cNvSpPr/>
            <p:nvPr/>
          </p:nvSpPr>
          <p:spPr>
            <a:xfrm>
              <a:off x="11433027" y="6210323"/>
              <a:ext cx="245869" cy="413373"/>
            </a:xfrm>
            <a:custGeom>
              <a:avLst/>
              <a:gdLst>
                <a:gd name="connsiteX0" fmla="*/ 97866 w 245869"/>
                <a:gd name="connsiteY0" fmla="*/ 362507 h 413373"/>
                <a:gd name="connsiteX1" fmla="*/ 66343 w 245869"/>
                <a:gd name="connsiteY1" fmla="*/ 350777 h 413373"/>
                <a:gd name="connsiteX2" fmla="*/ 62312 w 245869"/>
                <a:gd name="connsiteY2" fmla="*/ 326953 h 413373"/>
                <a:gd name="connsiteX3" fmla="*/ 56447 w 245869"/>
                <a:gd name="connsiteY3" fmla="*/ 314490 h 413373"/>
                <a:gd name="connsiteX4" fmla="*/ 47284 w 245869"/>
                <a:gd name="connsiteY4" fmla="*/ 310825 h 413373"/>
                <a:gd name="connsiteX5" fmla="*/ 57913 w 245869"/>
                <a:gd name="connsiteY5" fmla="*/ 302394 h 413373"/>
                <a:gd name="connsiteX6" fmla="*/ 66710 w 245869"/>
                <a:gd name="connsiteY6" fmla="*/ 292498 h 413373"/>
                <a:gd name="connsiteX7" fmla="*/ 56080 w 245869"/>
                <a:gd name="connsiteY7" fmla="*/ 282968 h 413373"/>
                <a:gd name="connsiteX8" fmla="*/ 50582 w 245869"/>
                <a:gd name="connsiteY8" fmla="*/ 276370 h 413373"/>
                <a:gd name="connsiteX9" fmla="*/ 45084 w 245869"/>
                <a:gd name="connsiteY9" fmla="*/ 271972 h 413373"/>
                <a:gd name="connsiteX10" fmla="*/ 36654 w 245869"/>
                <a:gd name="connsiteY10" fmla="*/ 272338 h 413373"/>
                <a:gd name="connsiteX11" fmla="*/ 41419 w 245869"/>
                <a:gd name="connsiteY11" fmla="*/ 262075 h 413373"/>
                <a:gd name="connsiteX12" fmla="*/ 43618 w 245869"/>
                <a:gd name="connsiteY12" fmla="*/ 253645 h 413373"/>
                <a:gd name="connsiteX13" fmla="*/ 41785 w 245869"/>
                <a:gd name="connsiteY13" fmla="*/ 240816 h 413373"/>
                <a:gd name="connsiteX14" fmla="*/ 31889 w 245869"/>
                <a:gd name="connsiteY14" fmla="*/ 224688 h 413373"/>
                <a:gd name="connsiteX15" fmla="*/ 28223 w 245869"/>
                <a:gd name="connsiteY15" fmla="*/ 234585 h 413373"/>
                <a:gd name="connsiteX16" fmla="*/ 21626 w 245869"/>
                <a:gd name="connsiteY16" fmla="*/ 245214 h 413373"/>
                <a:gd name="connsiteX17" fmla="*/ 25658 w 245869"/>
                <a:gd name="connsiteY17" fmla="*/ 213692 h 413373"/>
                <a:gd name="connsiteX18" fmla="*/ 10263 w 245869"/>
                <a:gd name="connsiteY18" fmla="*/ 183269 h 413373"/>
                <a:gd name="connsiteX19" fmla="*/ 6231 w 245869"/>
                <a:gd name="connsiteY19" fmla="*/ 177771 h 413373"/>
                <a:gd name="connsiteX20" fmla="*/ 0 w 245869"/>
                <a:gd name="connsiteY20" fmla="*/ 186568 h 413373"/>
                <a:gd name="connsiteX21" fmla="*/ 22725 w 245869"/>
                <a:gd name="connsiteY21" fmla="*/ 85037 h 413373"/>
                <a:gd name="connsiteX22" fmla="*/ 25291 w 245869"/>
                <a:gd name="connsiteY22" fmla="*/ 54981 h 413373"/>
                <a:gd name="connsiteX23" fmla="*/ 25658 w 245869"/>
                <a:gd name="connsiteY23" fmla="*/ 32988 h 413373"/>
                <a:gd name="connsiteX24" fmla="*/ 37753 w 245869"/>
                <a:gd name="connsiteY24" fmla="*/ 0 h 413373"/>
                <a:gd name="connsiteX25" fmla="*/ 37020 w 245869"/>
                <a:gd name="connsiteY25" fmla="*/ 10996 h 413373"/>
                <a:gd name="connsiteX26" fmla="*/ 49483 w 245869"/>
                <a:gd name="connsiteY26" fmla="*/ 29690 h 413373"/>
                <a:gd name="connsiteX27" fmla="*/ 57913 w 245869"/>
                <a:gd name="connsiteY27" fmla="*/ 35188 h 413373"/>
                <a:gd name="connsiteX28" fmla="*/ 50216 w 245869"/>
                <a:gd name="connsiteY28" fmla="*/ 40319 h 413373"/>
                <a:gd name="connsiteX29" fmla="*/ 39953 w 245869"/>
                <a:gd name="connsiteY29" fmla="*/ 50582 h 413373"/>
                <a:gd name="connsiteX30" fmla="*/ 31889 w 245869"/>
                <a:gd name="connsiteY30" fmla="*/ 83204 h 413373"/>
                <a:gd name="connsiteX31" fmla="*/ 32255 w 245869"/>
                <a:gd name="connsiteY31" fmla="*/ 119858 h 413373"/>
                <a:gd name="connsiteX32" fmla="*/ 28957 w 245869"/>
                <a:gd name="connsiteY32" fmla="*/ 129755 h 413373"/>
                <a:gd name="connsiteX33" fmla="*/ 21626 w 245869"/>
                <a:gd name="connsiteY33" fmla="*/ 151381 h 413373"/>
                <a:gd name="connsiteX34" fmla="*/ 49116 w 245869"/>
                <a:gd name="connsiteY34" fmla="*/ 166408 h 413373"/>
                <a:gd name="connsiteX35" fmla="*/ 45084 w 245869"/>
                <a:gd name="connsiteY35" fmla="*/ 157978 h 413373"/>
                <a:gd name="connsiteX36" fmla="*/ 42518 w 245869"/>
                <a:gd name="connsiteY36" fmla="*/ 140384 h 413373"/>
                <a:gd name="connsiteX37" fmla="*/ 38120 w 245869"/>
                <a:gd name="connsiteY37" fmla="*/ 132687 h 413373"/>
                <a:gd name="connsiteX38" fmla="*/ 64877 w 245869"/>
                <a:gd name="connsiteY38" fmla="*/ 119492 h 413373"/>
                <a:gd name="connsiteX39" fmla="*/ 70009 w 245869"/>
                <a:gd name="connsiteY39" fmla="*/ 121324 h 413373"/>
                <a:gd name="connsiteX40" fmla="*/ 70742 w 245869"/>
                <a:gd name="connsiteY40" fmla="*/ 156512 h 413373"/>
                <a:gd name="connsiteX41" fmla="*/ 56447 w 245869"/>
                <a:gd name="connsiteY41" fmla="*/ 165675 h 413373"/>
                <a:gd name="connsiteX42" fmla="*/ 75873 w 245869"/>
                <a:gd name="connsiteY42" fmla="*/ 186202 h 413373"/>
                <a:gd name="connsiteX43" fmla="*/ 104830 w 245869"/>
                <a:gd name="connsiteY43" fmla="*/ 191333 h 413373"/>
                <a:gd name="connsiteX44" fmla="*/ 119858 w 245869"/>
                <a:gd name="connsiteY44" fmla="*/ 178138 h 413373"/>
                <a:gd name="connsiteX45" fmla="*/ 130488 w 245869"/>
                <a:gd name="connsiteY45" fmla="*/ 170807 h 413373"/>
                <a:gd name="connsiteX46" fmla="*/ 130488 w 245869"/>
                <a:gd name="connsiteY46" fmla="*/ 185469 h 413373"/>
                <a:gd name="connsiteX47" fmla="*/ 124623 w 245869"/>
                <a:gd name="connsiteY47" fmla="*/ 202329 h 413373"/>
                <a:gd name="connsiteX48" fmla="*/ 116559 w 245869"/>
                <a:gd name="connsiteY48" fmla="*/ 206728 h 413373"/>
                <a:gd name="connsiteX49" fmla="*/ 84304 w 245869"/>
                <a:gd name="connsiteY49" fmla="*/ 201230 h 413373"/>
                <a:gd name="connsiteX50" fmla="*/ 73308 w 245869"/>
                <a:gd name="connsiteY50" fmla="*/ 197564 h 413373"/>
                <a:gd name="connsiteX51" fmla="*/ 71842 w 245869"/>
                <a:gd name="connsiteY51" fmla="*/ 210760 h 413373"/>
                <a:gd name="connsiteX52" fmla="*/ 78439 w 245869"/>
                <a:gd name="connsiteY52" fmla="*/ 227620 h 413373"/>
                <a:gd name="connsiteX53" fmla="*/ 93467 w 245869"/>
                <a:gd name="connsiteY53" fmla="*/ 218091 h 413373"/>
                <a:gd name="connsiteX54" fmla="*/ 106296 w 245869"/>
                <a:gd name="connsiteY54" fmla="*/ 216624 h 413373"/>
                <a:gd name="connsiteX55" fmla="*/ 126089 w 245869"/>
                <a:gd name="connsiteY55" fmla="*/ 229087 h 413373"/>
                <a:gd name="connsiteX56" fmla="*/ 131954 w 245869"/>
                <a:gd name="connsiteY56" fmla="*/ 258776 h 413373"/>
                <a:gd name="connsiteX57" fmla="*/ 133787 w 245869"/>
                <a:gd name="connsiteY57" fmla="*/ 268673 h 413373"/>
                <a:gd name="connsiteX58" fmla="*/ 143683 w 245869"/>
                <a:gd name="connsiteY58" fmla="*/ 264641 h 413373"/>
                <a:gd name="connsiteX59" fmla="*/ 150281 w 245869"/>
                <a:gd name="connsiteY59" fmla="*/ 262808 h 413373"/>
                <a:gd name="connsiteX60" fmla="*/ 171907 w 245869"/>
                <a:gd name="connsiteY60" fmla="*/ 258776 h 413373"/>
                <a:gd name="connsiteX61" fmla="*/ 189867 w 245869"/>
                <a:gd name="connsiteY61" fmla="*/ 253278 h 413373"/>
                <a:gd name="connsiteX62" fmla="*/ 190967 w 245869"/>
                <a:gd name="connsiteY62" fmla="*/ 263175 h 413373"/>
                <a:gd name="connsiteX63" fmla="*/ 197198 w 245869"/>
                <a:gd name="connsiteY63" fmla="*/ 299462 h 413373"/>
                <a:gd name="connsiteX64" fmla="*/ 214059 w 245869"/>
                <a:gd name="connsiteY64" fmla="*/ 289199 h 413373"/>
                <a:gd name="connsiteX65" fmla="*/ 217357 w 245869"/>
                <a:gd name="connsiteY65" fmla="*/ 329152 h 413373"/>
                <a:gd name="connsiteX66" fmla="*/ 216991 w 245869"/>
                <a:gd name="connsiteY66" fmla="*/ 347845 h 413373"/>
                <a:gd name="connsiteX67" fmla="*/ 216991 w 245869"/>
                <a:gd name="connsiteY67" fmla="*/ 361774 h 413373"/>
                <a:gd name="connsiteX68" fmla="*/ 224688 w 245869"/>
                <a:gd name="connsiteY68" fmla="*/ 368738 h 413373"/>
                <a:gd name="connsiteX69" fmla="*/ 229453 w 245869"/>
                <a:gd name="connsiteY69" fmla="*/ 369471 h 413373"/>
                <a:gd name="connsiteX70" fmla="*/ 243382 w 245869"/>
                <a:gd name="connsiteY70" fmla="*/ 396595 h 413373"/>
                <a:gd name="connsiteX71" fmla="*/ 232386 w 245869"/>
                <a:gd name="connsiteY71" fmla="*/ 400260 h 413373"/>
                <a:gd name="connsiteX72" fmla="*/ 196098 w 245869"/>
                <a:gd name="connsiteY72" fmla="*/ 398061 h 413373"/>
                <a:gd name="connsiteX73" fmla="*/ 192433 w 245869"/>
                <a:gd name="connsiteY73" fmla="*/ 382666 h 413373"/>
                <a:gd name="connsiteX74" fmla="*/ 183269 w 245869"/>
                <a:gd name="connsiteY74" fmla="*/ 354443 h 413373"/>
                <a:gd name="connsiteX75" fmla="*/ 171540 w 245869"/>
                <a:gd name="connsiteY75" fmla="*/ 394396 h 413373"/>
                <a:gd name="connsiteX76" fmla="*/ 168608 w 245869"/>
                <a:gd name="connsiteY76" fmla="*/ 398794 h 413373"/>
                <a:gd name="connsiteX77" fmla="*/ 147715 w 245869"/>
                <a:gd name="connsiteY77" fmla="*/ 412722 h 413373"/>
                <a:gd name="connsiteX78" fmla="*/ 125356 w 245869"/>
                <a:gd name="connsiteY78" fmla="*/ 395495 h 413373"/>
                <a:gd name="connsiteX79" fmla="*/ 129022 w 245869"/>
                <a:gd name="connsiteY79" fmla="*/ 383766 h 413373"/>
                <a:gd name="connsiteX80" fmla="*/ 122790 w 245869"/>
                <a:gd name="connsiteY80" fmla="*/ 363973 h 413373"/>
                <a:gd name="connsiteX81" fmla="*/ 115826 w 245869"/>
                <a:gd name="connsiteY81" fmla="*/ 349311 h 413373"/>
                <a:gd name="connsiteX82" fmla="*/ 97866 w 245869"/>
                <a:gd name="connsiteY82" fmla="*/ 362507 h 41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5869" h="413373">
                  <a:moveTo>
                    <a:pt x="97866" y="362507"/>
                  </a:moveTo>
                  <a:cubicBezTo>
                    <a:pt x="82838" y="370204"/>
                    <a:pt x="76973" y="354076"/>
                    <a:pt x="66343" y="350777"/>
                  </a:cubicBezTo>
                  <a:cubicBezTo>
                    <a:pt x="69642" y="342347"/>
                    <a:pt x="46917" y="337949"/>
                    <a:pt x="62312" y="326953"/>
                  </a:cubicBezTo>
                  <a:cubicBezTo>
                    <a:pt x="62678" y="326586"/>
                    <a:pt x="61212" y="317789"/>
                    <a:pt x="56447" y="314490"/>
                  </a:cubicBezTo>
                  <a:cubicBezTo>
                    <a:pt x="53515" y="312291"/>
                    <a:pt x="46184" y="319622"/>
                    <a:pt x="47284" y="310825"/>
                  </a:cubicBezTo>
                  <a:cubicBezTo>
                    <a:pt x="47650" y="305693"/>
                    <a:pt x="52048" y="302394"/>
                    <a:pt x="57913" y="302394"/>
                  </a:cubicBezTo>
                  <a:cubicBezTo>
                    <a:pt x="64511" y="302761"/>
                    <a:pt x="68909" y="300562"/>
                    <a:pt x="66710" y="292498"/>
                  </a:cubicBezTo>
                  <a:cubicBezTo>
                    <a:pt x="65244" y="286633"/>
                    <a:pt x="66710" y="279302"/>
                    <a:pt x="56080" y="282968"/>
                  </a:cubicBezTo>
                  <a:cubicBezTo>
                    <a:pt x="51682" y="284434"/>
                    <a:pt x="49116" y="281502"/>
                    <a:pt x="50582" y="276370"/>
                  </a:cubicBezTo>
                  <a:cubicBezTo>
                    <a:pt x="52782" y="269406"/>
                    <a:pt x="49116" y="271239"/>
                    <a:pt x="45084" y="271972"/>
                  </a:cubicBezTo>
                  <a:cubicBezTo>
                    <a:pt x="42152" y="272338"/>
                    <a:pt x="38487" y="278569"/>
                    <a:pt x="36654" y="272338"/>
                  </a:cubicBezTo>
                  <a:cubicBezTo>
                    <a:pt x="36287" y="270506"/>
                    <a:pt x="31156" y="262075"/>
                    <a:pt x="41419" y="262075"/>
                  </a:cubicBezTo>
                  <a:cubicBezTo>
                    <a:pt x="46917" y="262075"/>
                    <a:pt x="45084" y="254011"/>
                    <a:pt x="43618" y="253645"/>
                  </a:cubicBezTo>
                  <a:cubicBezTo>
                    <a:pt x="34088" y="250346"/>
                    <a:pt x="39953" y="245214"/>
                    <a:pt x="41785" y="240816"/>
                  </a:cubicBezTo>
                  <a:cubicBezTo>
                    <a:pt x="46184" y="230553"/>
                    <a:pt x="37753" y="226154"/>
                    <a:pt x="31889" y="224688"/>
                  </a:cubicBezTo>
                  <a:cubicBezTo>
                    <a:pt x="18327" y="221389"/>
                    <a:pt x="32255" y="231286"/>
                    <a:pt x="28223" y="234585"/>
                  </a:cubicBezTo>
                  <a:cubicBezTo>
                    <a:pt x="24925" y="236784"/>
                    <a:pt x="23458" y="241549"/>
                    <a:pt x="21626" y="245214"/>
                  </a:cubicBezTo>
                  <a:cubicBezTo>
                    <a:pt x="6598" y="220290"/>
                    <a:pt x="6598" y="220290"/>
                    <a:pt x="25658" y="213692"/>
                  </a:cubicBezTo>
                  <a:cubicBezTo>
                    <a:pt x="16494" y="205262"/>
                    <a:pt x="1833" y="199764"/>
                    <a:pt x="10263" y="183269"/>
                  </a:cubicBezTo>
                  <a:cubicBezTo>
                    <a:pt x="10630" y="182536"/>
                    <a:pt x="7697" y="179604"/>
                    <a:pt x="6231" y="177771"/>
                  </a:cubicBezTo>
                  <a:cubicBezTo>
                    <a:pt x="4032" y="180703"/>
                    <a:pt x="2199" y="183636"/>
                    <a:pt x="0" y="186568"/>
                  </a:cubicBezTo>
                  <a:cubicBezTo>
                    <a:pt x="4398" y="152113"/>
                    <a:pt x="5498" y="116926"/>
                    <a:pt x="22725" y="85037"/>
                  </a:cubicBezTo>
                  <a:cubicBezTo>
                    <a:pt x="27124" y="76607"/>
                    <a:pt x="26391" y="64877"/>
                    <a:pt x="25291" y="54981"/>
                  </a:cubicBezTo>
                  <a:cubicBezTo>
                    <a:pt x="24192" y="47283"/>
                    <a:pt x="26024" y="40319"/>
                    <a:pt x="25658" y="32988"/>
                  </a:cubicBezTo>
                  <a:cubicBezTo>
                    <a:pt x="28223" y="21626"/>
                    <a:pt x="20526" y="6231"/>
                    <a:pt x="37753" y="0"/>
                  </a:cubicBezTo>
                  <a:cubicBezTo>
                    <a:pt x="42152" y="4765"/>
                    <a:pt x="38120" y="7697"/>
                    <a:pt x="37020" y="10996"/>
                  </a:cubicBezTo>
                  <a:cubicBezTo>
                    <a:pt x="33355" y="22725"/>
                    <a:pt x="34088" y="30789"/>
                    <a:pt x="49483" y="29690"/>
                  </a:cubicBezTo>
                  <a:cubicBezTo>
                    <a:pt x="53515" y="29323"/>
                    <a:pt x="57547" y="30789"/>
                    <a:pt x="57913" y="35188"/>
                  </a:cubicBezTo>
                  <a:cubicBezTo>
                    <a:pt x="58646" y="40686"/>
                    <a:pt x="53881" y="40686"/>
                    <a:pt x="50216" y="40319"/>
                  </a:cubicBezTo>
                  <a:cubicBezTo>
                    <a:pt x="42518" y="39953"/>
                    <a:pt x="38120" y="47650"/>
                    <a:pt x="39953" y="50582"/>
                  </a:cubicBezTo>
                  <a:cubicBezTo>
                    <a:pt x="51682" y="65610"/>
                    <a:pt x="35188" y="72941"/>
                    <a:pt x="31889" y="83204"/>
                  </a:cubicBezTo>
                  <a:cubicBezTo>
                    <a:pt x="27857" y="96033"/>
                    <a:pt x="23458" y="107396"/>
                    <a:pt x="32255" y="119858"/>
                  </a:cubicBezTo>
                  <a:cubicBezTo>
                    <a:pt x="34821" y="123157"/>
                    <a:pt x="30423" y="126456"/>
                    <a:pt x="28957" y="129755"/>
                  </a:cubicBezTo>
                  <a:cubicBezTo>
                    <a:pt x="26391" y="136719"/>
                    <a:pt x="20160" y="142217"/>
                    <a:pt x="21626" y="151381"/>
                  </a:cubicBezTo>
                  <a:cubicBezTo>
                    <a:pt x="24192" y="170440"/>
                    <a:pt x="38487" y="164576"/>
                    <a:pt x="49116" y="166408"/>
                  </a:cubicBezTo>
                  <a:cubicBezTo>
                    <a:pt x="50582" y="161644"/>
                    <a:pt x="41052" y="160544"/>
                    <a:pt x="45084" y="157978"/>
                  </a:cubicBezTo>
                  <a:cubicBezTo>
                    <a:pt x="57180" y="149548"/>
                    <a:pt x="48383" y="144050"/>
                    <a:pt x="42518" y="140384"/>
                  </a:cubicBezTo>
                  <a:cubicBezTo>
                    <a:pt x="38120" y="138185"/>
                    <a:pt x="36654" y="136719"/>
                    <a:pt x="38120" y="132687"/>
                  </a:cubicBezTo>
                  <a:cubicBezTo>
                    <a:pt x="51315" y="137452"/>
                    <a:pt x="53881" y="119858"/>
                    <a:pt x="64877" y="119492"/>
                  </a:cubicBezTo>
                  <a:cubicBezTo>
                    <a:pt x="66710" y="119492"/>
                    <a:pt x="70009" y="120958"/>
                    <a:pt x="70009" y="121324"/>
                  </a:cubicBezTo>
                  <a:cubicBezTo>
                    <a:pt x="68543" y="133054"/>
                    <a:pt x="70375" y="144783"/>
                    <a:pt x="70742" y="156512"/>
                  </a:cubicBezTo>
                  <a:cubicBezTo>
                    <a:pt x="71108" y="167142"/>
                    <a:pt x="60479" y="159811"/>
                    <a:pt x="56447" y="165675"/>
                  </a:cubicBezTo>
                  <a:cubicBezTo>
                    <a:pt x="65244" y="170440"/>
                    <a:pt x="59379" y="189134"/>
                    <a:pt x="75873" y="186202"/>
                  </a:cubicBezTo>
                  <a:cubicBezTo>
                    <a:pt x="86870" y="184002"/>
                    <a:pt x="94934" y="187668"/>
                    <a:pt x="104830" y="191333"/>
                  </a:cubicBezTo>
                  <a:cubicBezTo>
                    <a:pt x="113994" y="194998"/>
                    <a:pt x="114727" y="182536"/>
                    <a:pt x="119858" y="178138"/>
                  </a:cubicBezTo>
                  <a:cubicBezTo>
                    <a:pt x="123157" y="175206"/>
                    <a:pt x="123890" y="166775"/>
                    <a:pt x="130488" y="170807"/>
                  </a:cubicBezTo>
                  <a:cubicBezTo>
                    <a:pt x="137818" y="174839"/>
                    <a:pt x="133420" y="182536"/>
                    <a:pt x="130488" y="185469"/>
                  </a:cubicBezTo>
                  <a:cubicBezTo>
                    <a:pt x="125723" y="190966"/>
                    <a:pt x="122790" y="194632"/>
                    <a:pt x="124623" y="202329"/>
                  </a:cubicBezTo>
                  <a:cubicBezTo>
                    <a:pt x="126089" y="208194"/>
                    <a:pt x="119858" y="210760"/>
                    <a:pt x="116559" y="206728"/>
                  </a:cubicBezTo>
                  <a:cubicBezTo>
                    <a:pt x="107029" y="196098"/>
                    <a:pt x="97133" y="193533"/>
                    <a:pt x="84304" y="201230"/>
                  </a:cubicBezTo>
                  <a:cubicBezTo>
                    <a:pt x="82105" y="202696"/>
                    <a:pt x="76607" y="199030"/>
                    <a:pt x="73308" y="197564"/>
                  </a:cubicBezTo>
                  <a:cubicBezTo>
                    <a:pt x="64511" y="200863"/>
                    <a:pt x="81738" y="205628"/>
                    <a:pt x="71842" y="210760"/>
                  </a:cubicBezTo>
                  <a:cubicBezTo>
                    <a:pt x="69276" y="212226"/>
                    <a:pt x="69642" y="224688"/>
                    <a:pt x="78439" y="227620"/>
                  </a:cubicBezTo>
                  <a:cubicBezTo>
                    <a:pt x="86137" y="230186"/>
                    <a:pt x="91635" y="226887"/>
                    <a:pt x="93467" y="218091"/>
                  </a:cubicBezTo>
                  <a:cubicBezTo>
                    <a:pt x="96033" y="207094"/>
                    <a:pt x="97866" y="194998"/>
                    <a:pt x="106296" y="216624"/>
                  </a:cubicBezTo>
                  <a:cubicBezTo>
                    <a:pt x="108129" y="221756"/>
                    <a:pt x="119858" y="227254"/>
                    <a:pt x="126089" y="229087"/>
                  </a:cubicBezTo>
                  <a:cubicBezTo>
                    <a:pt x="149548" y="236051"/>
                    <a:pt x="137085" y="248147"/>
                    <a:pt x="131954" y="258776"/>
                  </a:cubicBezTo>
                  <a:cubicBezTo>
                    <a:pt x="129388" y="263908"/>
                    <a:pt x="128289" y="267207"/>
                    <a:pt x="133787" y="268673"/>
                  </a:cubicBezTo>
                  <a:cubicBezTo>
                    <a:pt x="136352" y="269039"/>
                    <a:pt x="145149" y="278203"/>
                    <a:pt x="143683" y="264641"/>
                  </a:cubicBezTo>
                  <a:cubicBezTo>
                    <a:pt x="142950" y="257310"/>
                    <a:pt x="146982" y="260609"/>
                    <a:pt x="150281" y="262808"/>
                  </a:cubicBezTo>
                  <a:cubicBezTo>
                    <a:pt x="158711" y="268673"/>
                    <a:pt x="166775" y="271239"/>
                    <a:pt x="171907" y="258776"/>
                  </a:cubicBezTo>
                  <a:cubicBezTo>
                    <a:pt x="175572" y="249613"/>
                    <a:pt x="184736" y="253278"/>
                    <a:pt x="189867" y="253278"/>
                  </a:cubicBezTo>
                  <a:cubicBezTo>
                    <a:pt x="198297" y="253278"/>
                    <a:pt x="193532" y="259509"/>
                    <a:pt x="190967" y="263175"/>
                  </a:cubicBezTo>
                  <a:cubicBezTo>
                    <a:pt x="181803" y="274904"/>
                    <a:pt x="184736" y="291765"/>
                    <a:pt x="197198" y="299462"/>
                  </a:cubicBezTo>
                  <a:cubicBezTo>
                    <a:pt x="208560" y="306426"/>
                    <a:pt x="209294" y="295430"/>
                    <a:pt x="214059" y="289199"/>
                  </a:cubicBezTo>
                  <a:cubicBezTo>
                    <a:pt x="208560" y="303860"/>
                    <a:pt x="219190" y="315956"/>
                    <a:pt x="217357" y="329152"/>
                  </a:cubicBezTo>
                  <a:cubicBezTo>
                    <a:pt x="215525" y="335383"/>
                    <a:pt x="210027" y="340881"/>
                    <a:pt x="216991" y="347845"/>
                  </a:cubicBezTo>
                  <a:cubicBezTo>
                    <a:pt x="220656" y="351511"/>
                    <a:pt x="219557" y="357009"/>
                    <a:pt x="216991" y="361774"/>
                  </a:cubicBezTo>
                  <a:cubicBezTo>
                    <a:pt x="212959" y="370570"/>
                    <a:pt x="219557" y="369104"/>
                    <a:pt x="224688" y="368738"/>
                  </a:cubicBezTo>
                  <a:cubicBezTo>
                    <a:pt x="226521" y="368738"/>
                    <a:pt x="227987" y="369104"/>
                    <a:pt x="229453" y="369471"/>
                  </a:cubicBezTo>
                  <a:cubicBezTo>
                    <a:pt x="239350" y="375702"/>
                    <a:pt x="251079" y="381567"/>
                    <a:pt x="243382" y="396595"/>
                  </a:cubicBezTo>
                  <a:cubicBezTo>
                    <a:pt x="238617" y="394762"/>
                    <a:pt x="233119" y="389997"/>
                    <a:pt x="232386" y="400260"/>
                  </a:cubicBezTo>
                  <a:cubicBezTo>
                    <a:pt x="219923" y="408324"/>
                    <a:pt x="207827" y="400260"/>
                    <a:pt x="196098" y="398061"/>
                  </a:cubicBezTo>
                  <a:cubicBezTo>
                    <a:pt x="188034" y="396595"/>
                    <a:pt x="192433" y="388897"/>
                    <a:pt x="192433" y="382666"/>
                  </a:cubicBezTo>
                  <a:cubicBezTo>
                    <a:pt x="192799" y="372770"/>
                    <a:pt x="180704" y="366172"/>
                    <a:pt x="183269" y="354443"/>
                  </a:cubicBezTo>
                  <a:cubicBezTo>
                    <a:pt x="184002" y="369471"/>
                    <a:pt x="196465" y="386698"/>
                    <a:pt x="171540" y="394396"/>
                  </a:cubicBezTo>
                  <a:cubicBezTo>
                    <a:pt x="169707" y="395129"/>
                    <a:pt x="168608" y="396961"/>
                    <a:pt x="168608" y="398794"/>
                  </a:cubicBezTo>
                  <a:cubicBezTo>
                    <a:pt x="171907" y="418587"/>
                    <a:pt x="155779" y="412356"/>
                    <a:pt x="147715" y="412722"/>
                  </a:cubicBezTo>
                  <a:cubicBezTo>
                    <a:pt x="136719" y="413456"/>
                    <a:pt x="130121" y="405025"/>
                    <a:pt x="125356" y="395495"/>
                  </a:cubicBezTo>
                  <a:cubicBezTo>
                    <a:pt x="123157" y="391097"/>
                    <a:pt x="126089" y="387065"/>
                    <a:pt x="129022" y="383766"/>
                  </a:cubicBezTo>
                  <a:cubicBezTo>
                    <a:pt x="141850" y="367272"/>
                    <a:pt x="141850" y="367272"/>
                    <a:pt x="122790" y="363973"/>
                  </a:cubicBezTo>
                  <a:cubicBezTo>
                    <a:pt x="116559" y="361041"/>
                    <a:pt x="124257" y="351144"/>
                    <a:pt x="115826" y="349311"/>
                  </a:cubicBezTo>
                  <a:cubicBezTo>
                    <a:pt x="109962" y="352977"/>
                    <a:pt x="107029" y="362140"/>
                    <a:pt x="97866" y="362507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10" name="Freeform: Shape 25609">
              <a:extLst>
                <a:ext uri="{FF2B5EF4-FFF2-40B4-BE49-F238E27FC236}">
                  <a16:creationId xmlns:a16="http://schemas.microsoft.com/office/drawing/2014/main" id="{D3368D13-9DF5-451C-97B6-FDA0290D2387}"/>
                </a:ext>
              </a:extLst>
            </p:cNvPr>
            <p:cNvSpPr/>
            <p:nvPr/>
          </p:nvSpPr>
          <p:spPr>
            <a:xfrm>
              <a:off x="11166874" y="5191692"/>
              <a:ext cx="298850" cy="142688"/>
            </a:xfrm>
            <a:custGeom>
              <a:avLst/>
              <a:gdLst>
                <a:gd name="connsiteX0" fmla="*/ 179650 w 298850"/>
                <a:gd name="connsiteY0" fmla="*/ 35941 h 142688"/>
                <a:gd name="connsiteX1" fmla="*/ 209340 w 298850"/>
                <a:gd name="connsiteY1" fmla="*/ 17614 h 142688"/>
                <a:gd name="connsiteX2" fmla="*/ 226200 w 298850"/>
                <a:gd name="connsiteY2" fmla="*/ 6984 h 142688"/>
                <a:gd name="connsiteX3" fmla="*/ 255890 w 298850"/>
                <a:gd name="connsiteY3" fmla="*/ 24578 h 142688"/>
                <a:gd name="connsiteX4" fmla="*/ 248193 w 298850"/>
                <a:gd name="connsiteY4" fmla="*/ 39973 h 142688"/>
                <a:gd name="connsiteX5" fmla="*/ 240862 w 298850"/>
                <a:gd name="connsiteY5" fmla="*/ 46570 h 142688"/>
                <a:gd name="connsiteX6" fmla="*/ 245994 w 298850"/>
                <a:gd name="connsiteY6" fmla="*/ 50969 h 142688"/>
                <a:gd name="connsiteX7" fmla="*/ 269452 w 298850"/>
                <a:gd name="connsiteY7" fmla="*/ 82491 h 142688"/>
                <a:gd name="connsiteX8" fmla="*/ 291444 w 298850"/>
                <a:gd name="connsiteY8" fmla="*/ 115113 h 142688"/>
                <a:gd name="connsiteX9" fmla="*/ 298775 w 298850"/>
                <a:gd name="connsiteY9" fmla="*/ 125010 h 142688"/>
                <a:gd name="connsiteX10" fmla="*/ 291444 w 298850"/>
                <a:gd name="connsiteY10" fmla="*/ 132340 h 142688"/>
                <a:gd name="connsiteX11" fmla="*/ 257356 w 298850"/>
                <a:gd name="connsiteY11" fmla="*/ 138571 h 142688"/>
                <a:gd name="connsiteX12" fmla="*/ 243794 w 298850"/>
                <a:gd name="connsiteY12" fmla="*/ 141137 h 142688"/>
                <a:gd name="connsiteX13" fmla="*/ 171953 w 298850"/>
                <a:gd name="connsiteY13" fmla="*/ 137838 h 142688"/>
                <a:gd name="connsiteX14" fmla="*/ 134932 w 298850"/>
                <a:gd name="connsiteY14" fmla="*/ 129042 h 142688"/>
                <a:gd name="connsiteX15" fmla="*/ 33768 w 298850"/>
                <a:gd name="connsiteY15" fmla="*/ 110715 h 142688"/>
                <a:gd name="connsiteX16" fmla="*/ 30469 w 298850"/>
                <a:gd name="connsiteY16" fmla="*/ 106316 h 142688"/>
                <a:gd name="connsiteX17" fmla="*/ 8476 w 298850"/>
                <a:gd name="connsiteY17" fmla="*/ 52801 h 142688"/>
                <a:gd name="connsiteX18" fmla="*/ 18740 w 298850"/>
                <a:gd name="connsiteY18" fmla="*/ 8084 h 142688"/>
                <a:gd name="connsiteX19" fmla="*/ 23871 w 298850"/>
                <a:gd name="connsiteY19" fmla="*/ 20 h 142688"/>
                <a:gd name="connsiteX20" fmla="*/ 29736 w 298850"/>
                <a:gd name="connsiteY20" fmla="*/ 8450 h 142688"/>
                <a:gd name="connsiteX21" fmla="*/ 45497 w 298850"/>
                <a:gd name="connsiteY21" fmla="*/ 22012 h 142688"/>
                <a:gd name="connsiteX22" fmla="*/ 66023 w 298850"/>
                <a:gd name="connsiteY22" fmla="*/ 43271 h 142688"/>
                <a:gd name="connsiteX23" fmla="*/ 86549 w 298850"/>
                <a:gd name="connsiteY23" fmla="*/ 24211 h 142688"/>
                <a:gd name="connsiteX24" fmla="*/ 117338 w 298850"/>
                <a:gd name="connsiteY24" fmla="*/ 50602 h 142688"/>
                <a:gd name="connsiteX25" fmla="*/ 170120 w 298850"/>
                <a:gd name="connsiteY25" fmla="*/ 41072 h 142688"/>
                <a:gd name="connsiteX26" fmla="*/ 174885 w 298850"/>
                <a:gd name="connsiteY26" fmla="*/ 35574 h 142688"/>
                <a:gd name="connsiteX27" fmla="*/ 179650 w 298850"/>
                <a:gd name="connsiteY27" fmla="*/ 35941 h 14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8850" h="142688">
                  <a:moveTo>
                    <a:pt x="179650" y="35941"/>
                  </a:moveTo>
                  <a:cubicBezTo>
                    <a:pt x="196144" y="40706"/>
                    <a:pt x="207874" y="37040"/>
                    <a:pt x="209340" y="17614"/>
                  </a:cubicBezTo>
                  <a:cubicBezTo>
                    <a:pt x="210073" y="5885"/>
                    <a:pt x="217037" y="5151"/>
                    <a:pt x="226200" y="6984"/>
                  </a:cubicBezTo>
                  <a:cubicBezTo>
                    <a:pt x="238296" y="9183"/>
                    <a:pt x="245627" y="19080"/>
                    <a:pt x="255890" y="24578"/>
                  </a:cubicBezTo>
                  <a:cubicBezTo>
                    <a:pt x="262854" y="28243"/>
                    <a:pt x="257723" y="37773"/>
                    <a:pt x="248193" y="39973"/>
                  </a:cubicBezTo>
                  <a:cubicBezTo>
                    <a:pt x="244527" y="40706"/>
                    <a:pt x="240495" y="41439"/>
                    <a:pt x="240862" y="46570"/>
                  </a:cubicBezTo>
                  <a:cubicBezTo>
                    <a:pt x="241229" y="49503"/>
                    <a:pt x="243428" y="51335"/>
                    <a:pt x="245994" y="50969"/>
                  </a:cubicBezTo>
                  <a:cubicBezTo>
                    <a:pt x="270185" y="49136"/>
                    <a:pt x="267986" y="68563"/>
                    <a:pt x="269452" y="82491"/>
                  </a:cubicBezTo>
                  <a:cubicBezTo>
                    <a:pt x="271285" y="97886"/>
                    <a:pt x="267986" y="114747"/>
                    <a:pt x="291444" y="115113"/>
                  </a:cubicBezTo>
                  <a:cubicBezTo>
                    <a:pt x="295843" y="115113"/>
                    <a:pt x="298042" y="120978"/>
                    <a:pt x="298775" y="125010"/>
                  </a:cubicBezTo>
                  <a:cubicBezTo>
                    <a:pt x="299508" y="129775"/>
                    <a:pt x="294743" y="130874"/>
                    <a:pt x="291444" y="132340"/>
                  </a:cubicBezTo>
                  <a:cubicBezTo>
                    <a:pt x="280815" y="137838"/>
                    <a:pt x="269452" y="140038"/>
                    <a:pt x="257356" y="138571"/>
                  </a:cubicBezTo>
                  <a:cubicBezTo>
                    <a:pt x="252225" y="137838"/>
                    <a:pt x="247460" y="136372"/>
                    <a:pt x="243794" y="141137"/>
                  </a:cubicBezTo>
                  <a:cubicBezTo>
                    <a:pt x="219603" y="145902"/>
                    <a:pt x="196144" y="138205"/>
                    <a:pt x="171953" y="137838"/>
                  </a:cubicBezTo>
                  <a:cubicBezTo>
                    <a:pt x="160224" y="137838"/>
                    <a:pt x="150693" y="123177"/>
                    <a:pt x="134932" y="129042"/>
                  </a:cubicBezTo>
                  <a:cubicBezTo>
                    <a:pt x="97912" y="142970"/>
                    <a:pt x="66390" y="121711"/>
                    <a:pt x="33768" y="110715"/>
                  </a:cubicBezTo>
                  <a:cubicBezTo>
                    <a:pt x="32668" y="109248"/>
                    <a:pt x="31935" y="107049"/>
                    <a:pt x="30469" y="106316"/>
                  </a:cubicBezTo>
                  <a:cubicBezTo>
                    <a:pt x="-8751" y="89822"/>
                    <a:pt x="-2886" y="96053"/>
                    <a:pt x="8476" y="52801"/>
                  </a:cubicBezTo>
                  <a:cubicBezTo>
                    <a:pt x="12508" y="38140"/>
                    <a:pt x="16174" y="23112"/>
                    <a:pt x="18740" y="8084"/>
                  </a:cubicBezTo>
                  <a:cubicBezTo>
                    <a:pt x="19473" y="4418"/>
                    <a:pt x="18740" y="-347"/>
                    <a:pt x="23871" y="20"/>
                  </a:cubicBezTo>
                  <a:cubicBezTo>
                    <a:pt x="27903" y="386"/>
                    <a:pt x="29736" y="4418"/>
                    <a:pt x="29736" y="8450"/>
                  </a:cubicBezTo>
                  <a:cubicBezTo>
                    <a:pt x="29369" y="19446"/>
                    <a:pt x="30469" y="25311"/>
                    <a:pt x="45497" y="22012"/>
                  </a:cubicBezTo>
                  <a:cubicBezTo>
                    <a:pt x="59425" y="18713"/>
                    <a:pt x="56860" y="37407"/>
                    <a:pt x="66023" y="43271"/>
                  </a:cubicBezTo>
                  <a:cubicBezTo>
                    <a:pt x="69688" y="34475"/>
                    <a:pt x="74820" y="25678"/>
                    <a:pt x="86549" y="24211"/>
                  </a:cubicBezTo>
                  <a:cubicBezTo>
                    <a:pt x="100478" y="28977"/>
                    <a:pt x="105243" y="43271"/>
                    <a:pt x="117338" y="50602"/>
                  </a:cubicBezTo>
                  <a:cubicBezTo>
                    <a:pt x="145929" y="68196"/>
                    <a:pt x="151060" y="67463"/>
                    <a:pt x="170120" y="41072"/>
                  </a:cubicBezTo>
                  <a:cubicBezTo>
                    <a:pt x="171586" y="38873"/>
                    <a:pt x="173052" y="37040"/>
                    <a:pt x="174885" y="35574"/>
                  </a:cubicBezTo>
                  <a:cubicBezTo>
                    <a:pt x="176351" y="35208"/>
                    <a:pt x="177817" y="35208"/>
                    <a:pt x="179650" y="35941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11" name="Freeform: Shape 25610">
              <a:extLst>
                <a:ext uri="{FF2B5EF4-FFF2-40B4-BE49-F238E27FC236}">
                  <a16:creationId xmlns:a16="http://schemas.microsoft.com/office/drawing/2014/main" id="{7BDF16DA-BABC-4B38-AA34-382C93250799}"/>
                </a:ext>
              </a:extLst>
            </p:cNvPr>
            <p:cNvSpPr/>
            <p:nvPr/>
          </p:nvSpPr>
          <p:spPr>
            <a:xfrm>
              <a:off x="10967157" y="6487060"/>
              <a:ext cx="285781" cy="165548"/>
            </a:xfrm>
            <a:custGeom>
              <a:avLst/>
              <a:gdLst>
                <a:gd name="connsiteX0" fmla="*/ 158345 w 285781"/>
                <a:gd name="connsiteY0" fmla="*/ 157245 h 165548"/>
                <a:gd name="connsiteX1" fmla="*/ 157978 w 285781"/>
                <a:gd name="connsiteY1" fmla="*/ 138552 h 165548"/>
                <a:gd name="connsiteX2" fmla="*/ 160911 w 285781"/>
                <a:gd name="connsiteY2" fmla="*/ 133787 h 165548"/>
                <a:gd name="connsiteX3" fmla="*/ 177405 w 285781"/>
                <a:gd name="connsiteY3" fmla="*/ 120958 h 165548"/>
                <a:gd name="connsiteX4" fmla="*/ 200863 w 285781"/>
                <a:gd name="connsiteY4" fmla="*/ 118392 h 165548"/>
                <a:gd name="connsiteX5" fmla="*/ 187668 w 285781"/>
                <a:gd name="connsiteY5" fmla="*/ 116193 h 165548"/>
                <a:gd name="connsiteX6" fmla="*/ 179237 w 285781"/>
                <a:gd name="connsiteY6" fmla="*/ 102264 h 165548"/>
                <a:gd name="connsiteX7" fmla="*/ 189867 w 285781"/>
                <a:gd name="connsiteY7" fmla="*/ 95300 h 165548"/>
                <a:gd name="connsiteX8" fmla="*/ 197564 w 285781"/>
                <a:gd name="connsiteY8" fmla="*/ 81738 h 165548"/>
                <a:gd name="connsiteX9" fmla="*/ 131954 w 285781"/>
                <a:gd name="connsiteY9" fmla="*/ 87603 h 165548"/>
                <a:gd name="connsiteX10" fmla="*/ 152847 w 285781"/>
                <a:gd name="connsiteY10" fmla="*/ 103731 h 165548"/>
                <a:gd name="connsiteX11" fmla="*/ 129755 w 285781"/>
                <a:gd name="connsiteY11" fmla="*/ 127922 h 165548"/>
                <a:gd name="connsiteX12" fmla="*/ 116559 w 285781"/>
                <a:gd name="connsiteY12" fmla="*/ 142217 h 165548"/>
                <a:gd name="connsiteX13" fmla="*/ 107029 w 285781"/>
                <a:gd name="connsiteY13" fmla="*/ 155412 h 165548"/>
                <a:gd name="connsiteX14" fmla="*/ 84304 w 285781"/>
                <a:gd name="connsiteY14" fmla="*/ 108129 h 165548"/>
                <a:gd name="connsiteX15" fmla="*/ 59746 w 285781"/>
                <a:gd name="connsiteY15" fmla="*/ 122790 h 165548"/>
                <a:gd name="connsiteX16" fmla="*/ 1833 w 285781"/>
                <a:gd name="connsiteY16" fmla="*/ 134886 h 165548"/>
                <a:gd name="connsiteX17" fmla="*/ 0 w 285781"/>
                <a:gd name="connsiteY17" fmla="*/ 127189 h 165548"/>
                <a:gd name="connsiteX18" fmla="*/ 11363 w 285781"/>
                <a:gd name="connsiteY18" fmla="*/ 118392 h 165548"/>
                <a:gd name="connsiteX19" fmla="*/ 52782 w 285781"/>
                <a:gd name="connsiteY19" fmla="*/ 106663 h 165548"/>
                <a:gd name="connsiteX20" fmla="*/ 59379 w 285781"/>
                <a:gd name="connsiteY20" fmla="*/ 98599 h 165548"/>
                <a:gd name="connsiteX21" fmla="*/ 110328 w 285781"/>
                <a:gd name="connsiteY21" fmla="*/ 75873 h 165548"/>
                <a:gd name="connsiteX22" fmla="*/ 119125 w 285781"/>
                <a:gd name="connsiteY22" fmla="*/ 75141 h 165548"/>
                <a:gd name="connsiteX23" fmla="*/ 128655 w 285781"/>
                <a:gd name="connsiteY23" fmla="*/ 67077 h 165548"/>
                <a:gd name="connsiteX24" fmla="*/ 142584 w 285781"/>
                <a:gd name="connsiteY24" fmla="*/ 27490 h 165548"/>
                <a:gd name="connsiteX25" fmla="*/ 173739 w 285781"/>
                <a:gd name="connsiteY25" fmla="*/ 12462 h 165548"/>
                <a:gd name="connsiteX26" fmla="*/ 188034 w 285781"/>
                <a:gd name="connsiteY26" fmla="*/ 16128 h 165548"/>
                <a:gd name="connsiteX27" fmla="*/ 191333 w 285781"/>
                <a:gd name="connsiteY27" fmla="*/ 0 h 165548"/>
                <a:gd name="connsiteX28" fmla="*/ 238983 w 285781"/>
                <a:gd name="connsiteY28" fmla="*/ 23825 h 165548"/>
                <a:gd name="connsiteX29" fmla="*/ 242649 w 285781"/>
                <a:gd name="connsiteY29" fmla="*/ 26757 h 165548"/>
                <a:gd name="connsiteX30" fmla="*/ 238617 w 285781"/>
                <a:gd name="connsiteY30" fmla="*/ 30789 h 165548"/>
                <a:gd name="connsiteX31" fmla="*/ 225055 w 285781"/>
                <a:gd name="connsiteY31" fmla="*/ 35921 h 165548"/>
                <a:gd name="connsiteX32" fmla="*/ 239716 w 285781"/>
                <a:gd name="connsiteY32" fmla="*/ 65610 h 165548"/>
                <a:gd name="connsiteX33" fmla="*/ 252545 w 285781"/>
                <a:gd name="connsiteY33" fmla="*/ 75507 h 165548"/>
                <a:gd name="connsiteX34" fmla="*/ 258410 w 285781"/>
                <a:gd name="connsiteY34" fmla="*/ 66343 h 165548"/>
                <a:gd name="connsiteX35" fmla="*/ 263175 w 285781"/>
                <a:gd name="connsiteY35" fmla="*/ 50582 h 165548"/>
                <a:gd name="connsiteX36" fmla="*/ 281502 w 285781"/>
                <a:gd name="connsiteY36" fmla="*/ 56447 h 165548"/>
                <a:gd name="connsiteX37" fmla="*/ 284434 w 285781"/>
                <a:gd name="connsiteY37" fmla="*/ 75507 h 165548"/>
                <a:gd name="connsiteX38" fmla="*/ 273071 w 285781"/>
                <a:gd name="connsiteY38" fmla="*/ 98965 h 165548"/>
                <a:gd name="connsiteX39" fmla="*/ 277470 w 285781"/>
                <a:gd name="connsiteY39" fmla="*/ 104463 h 165548"/>
                <a:gd name="connsiteX40" fmla="*/ 258410 w 285781"/>
                <a:gd name="connsiteY40" fmla="*/ 135253 h 165548"/>
                <a:gd name="connsiteX41" fmla="*/ 222489 w 285781"/>
                <a:gd name="connsiteY41" fmla="*/ 144783 h 165548"/>
                <a:gd name="connsiteX42" fmla="*/ 193899 w 285781"/>
                <a:gd name="connsiteY42" fmla="*/ 155779 h 165548"/>
                <a:gd name="connsiteX43" fmla="*/ 177405 w 285781"/>
                <a:gd name="connsiteY43" fmla="*/ 138918 h 165548"/>
                <a:gd name="connsiteX44" fmla="*/ 178138 w 285781"/>
                <a:gd name="connsiteY44" fmla="*/ 141484 h 165548"/>
                <a:gd name="connsiteX45" fmla="*/ 181437 w 285781"/>
                <a:gd name="connsiteY45" fmla="*/ 162010 h 165548"/>
                <a:gd name="connsiteX46" fmla="*/ 158345 w 285781"/>
                <a:gd name="connsiteY46" fmla="*/ 157245 h 16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5781" h="165548">
                  <a:moveTo>
                    <a:pt x="158345" y="157245"/>
                  </a:moveTo>
                  <a:cubicBezTo>
                    <a:pt x="162377" y="151014"/>
                    <a:pt x="162377" y="144783"/>
                    <a:pt x="157978" y="138552"/>
                  </a:cubicBezTo>
                  <a:cubicBezTo>
                    <a:pt x="158711" y="137085"/>
                    <a:pt x="161277" y="135253"/>
                    <a:pt x="160911" y="133787"/>
                  </a:cubicBezTo>
                  <a:cubicBezTo>
                    <a:pt x="156145" y="116193"/>
                    <a:pt x="160911" y="111794"/>
                    <a:pt x="177405" y="120958"/>
                  </a:cubicBezTo>
                  <a:cubicBezTo>
                    <a:pt x="185102" y="125356"/>
                    <a:pt x="192433" y="115826"/>
                    <a:pt x="200863" y="118392"/>
                  </a:cubicBezTo>
                  <a:cubicBezTo>
                    <a:pt x="196465" y="116559"/>
                    <a:pt x="191700" y="119492"/>
                    <a:pt x="187668" y="116193"/>
                  </a:cubicBezTo>
                  <a:cubicBezTo>
                    <a:pt x="183269" y="112527"/>
                    <a:pt x="179604" y="108129"/>
                    <a:pt x="179237" y="102264"/>
                  </a:cubicBezTo>
                  <a:cubicBezTo>
                    <a:pt x="179237" y="94933"/>
                    <a:pt x="185102" y="95667"/>
                    <a:pt x="189867" y="95300"/>
                  </a:cubicBezTo>
                  <a:cubicBezTo>
                    <a:pt x="195732" y="94933"/>
                    <a:pt x="199030" y="92001"/>
                    <a:pt x="197564" y="81738"/>
                  </a:cubicBezTo>
                  <a:cubicBezTo>
                    <a:pt x="177771" y="100065"/>
                    <a:pt x="156145" y="91268"/>
                    <a:pt x="131954" y="87603"/>
                  </a:cubicBezTo>
                  <a:cubicBezTo>
                    <a:pt x="140384" y="95300"/>
                    <a:pt x="153580" y="91635"/>
                    <a:pt x="152847" y="103731"/>
                  </a:cubicBezTo>
                  <a:cubicBezTo>
                    <a:pt x="152114" y="117292"/>
                    <a:pt x="140384" y="125723"/>
                    <a:pt x="129755" y="127922"/>
                  </a:cubicBezTo>
                  <a:cubicBezTo>
                    <a:pt x="119492" y="130121"/>
                    <a:pt x="120225" y="136719"/>
                    <a:pt x="116559" y="142217"/>
                  </a:cubicBezTo>
                  <a:cubicBezTo>
                    <a:pt x="110328" y="144416"/>
                    <a:pt x="109595" y="150647"/>
                    <a:pt x="107029" y="155412"/>
                  </a:cubicBezTo>
                  <a:cubicBezTo>
                    <a:pt x="82471" y="148082"/>
                    <a:pt x="92001" y="123890"/>
                    <a:pt x="84304" y="108129"/>
                  </a:cubicBezTo>
                  <a:cubicBezTo>
                    <a:pt x="72208" y="107029"/>
                    <a:pt x="62678" y="118758"/>
                    <a:pt x="59746" y="122790"/>
                  </a:cubicBezTo>
                  <a:cubicBezTo>
                    <a:pt x="42885" y="145516"/>
                    <a:pt x="20160" y="126822"/>
                    <a:pt x="1833" y="134886"/>
                  </a:cubicBezTo>
                  <a:cubicBezTo>
                    <a:pt x="0" y="135619"/>
                    <a:pt x="367" y="130121"/>
                    <a:pt x="0" y="127189"/>
                  </a:cubicBezTo>
                  <a:cubicBezTo>
                    <a:pt x="2932" y="122790"/>
                    <a:pt x="7331" y="117292"/>
                    <a:pt x="11363" y="118392"/>
                  </a:cubicBezTo>
                  <a:cubicBezTo>
                    <a:pt x="28223" y="123524"/>
                    <a:pt x="37754" y="106296"/>
                    <a:pt x="52782" y="106663"/>
                  </a:cubicBezTo>
                  <a:cubicBezTo>
                    <a:pt x="57547" y="106663"/>
                    <a:pt x="57547" y="101531"/>
                    <a:pt x="59379" y="98599"/>
                  </a:cubicBezTo>
                  <a:cubicBezTo>
                    <a:pt x="72208" y="81738"/>
                    <a:pt x="85770" y="66710"/>
                    <a:pt x="110328" y="75873"/>
                  </a:cubicBezTo>
                  <a:cubicBezTo>
                    <a:pt x="113260" y="76973"/>
                    <a:pt x="116559" y="77340"/>
                    <a:pt x="119125" y="75141"/>
                  </a:cubicBezTo>
                  <a:cubicBezTo>
                    <a:pt x="126456" y="77706"/>
                    <a:pt x="134153" y="79539"/>
                    <a:pt x="128655" y="67077"/>
                  </a:cubicBezTo>
                  <a:cubicBezTo>
                    <a:pt x="117292" y="41419"/>
                    <a:pt x="119858" y="44718"/>
                    <a:pt x="142584" y="27490"/>
                  </a:cubicBezTo>
                  <a:cubicBezTo>
                    <a:pt x="152847" y="19427"/>
                    <a:pt x="166042" y="23092"/>
                    <a:pt x="173739" y="12462"/>
                  </a:cubicBezTo>
                  <a:cubicBezTo>
                    <a:pt x="179970" y="3665"/>
                    <a:pt x="181070" y="18327"/>
                    <a:pt x="188034" y="16128"/>
                  </a:cubicBezTo>
                  <a:cubicBezTo>
                    <a:pt x="190234" y="12096"/>
                    <a:pt x="183269" y="3665"/>
                    <a:pt x="191333" y="0"/>
                  </a:cubicBezTo>
                  <a:cubicBezTo>
                    <a:pt x="207094" y="8431"/>
                    <a:pt x="218824" y="24191"/>
                    <a:pt x="238983" y="23825"/>
                  </a:cubicBezTo>
                  <a:cubicBezTo>
                    <a:pt x="240449" y="23825"/>
                    <a:pt x="242282" y="25658"/>
                    <a:pt x="242649" y="26757"/>
                  </a:cubicBezTo>
                  <a:cubicBezTo>
                    <a:pt x="243382" y="29690"/>
                    <a:pt x="241916" y="31889"/>
                    <a:pt x="238617" y="30789"/>
                  </a:cubicBezTo>
                  <a:cubicBezTo>
                    <a:pt x="232019" y="28590"/>
                    <a:pt x="232019" y="39220"/>
                    <a:pt x="225055" y="35921"/>
                  </a:cubicBezTo>
                  <a:cubicBezTo>
                    <a:pt x="235684" y="43985"/>
                    <a:pt x="241182" y="53148"/>
                    <a:pt x="239716" y="65610"/>
                  </a:cubicBezTo>
                  <a:cubicBezTo>
                    <a:pt x="238617" y="75507"/>
                    <a:pt x="248147" y="74041"/>
                    <a:pt x="252545" y="75507"/>
                  </a:cubicBezTo>
                  <a:cubicBezTo>
                    <a:pt x="257677" y="77340"/>
                    <a:pt x="258776" y="70742"/>
                    <a:pt x="258410" y="66343"/>
                  </a:cubicBezTo>
                  <a:cubicBezTo>
                    <a:pt x="257677" y="60112"/>
                    <a:pt x="254744" y="53148"/>
                    <a:pt x="263175" y="50582"/>
                  </a:cubicBezTo>
                  <a:cubicBezTo>
                    <a:pt x="270139" y="48383"/>
                    <a:pt x="274171" y="58280"/>
                    <a:pt x="281502" y="56447"/>
                  </a:cubicBezTo>
                  <a:cubicBezTo>
                    <a:pt x="282235" y="62678"/>
                    <a:pt x="288466" y="68176"/>
                    <a:pt x="284434" y="75507"/>
                  </a:cubicBezTo>
                  <a:cubicBezTo>
                    <a:pt x="280402" y="83204"/>
                    <a:pt x="276737" y="90902"/>
                    <a:pt x="273071" y="98965"/>
                  </a:cubicBezTo>
                  <a:cubicBezTo>
                    <a:pt x="271239" y="103364"/>
                    <a:pt x="274171" y="104097"/>
                    <a:pt x="277470" y="104463"/>
                  </a:cubicBezTo>
                  <a:cubicBezTo>
                    <a:pt x="270872" y="114726"/>
                    <a:pt x="267573" y="126822"/>
                    <a:pt x="258410" y="135253"/>
                  </a:cubicBezTo>
                  <a:cubicBezTo>
                    <a:pt x="244848" y="131587"/>
                    <a:pt x="233119" y="130854"/>
                    <a:pt x="222489" y="144783"/>
                  </a:cubicBezTo>
                  <a:cubicBezTo>
                    <a:pt x="216991" y="152480"/>
                    <a:pt x="203429" y="152847"/>
                    <a:pt x="193899" y="155779"/>
                  </a:cubicBezTo>
                  <a:cubicBezTo>
                    <a:pt x="184369" y="158711"/>
                    <a:pt x="183269" y="145883"/>
                    <a:pt x="177405" y="138918"/>
                  </a:cubicBezTo>
                  <a:cubicBezTo>
                    <a:pt x="178138" y="138918"/>
                    <a:pt x="177771" y="139651"/>
                    <a:pt x="178138" y="141484"/>
                  </a:cubicBezTo>
                  <a:cubicBezTo>
                    <a:pt x="179604" y="148448"/>
                    <a:pt x="187668" y="155779"/>
                    <a:pt x="181437" y="162010"/>
                  </a:cubicBezTo>
                  <a:cubicBezTo>
                    <a:pt x="173373" y="171907"/>
                    <a:pt x="166775" y="157978"/>
                    <a:pt x="158345" y="157245"/>
                  </a:cubicBezTo>
                  <a:close/>
                </a:path>
              </a:pathLst>
            </a:custGeom>
            <a:solidFill>
              <a:srgbClr val="CCA5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12" name="Freeform: Shape 25611">
              <a:extLst>
                <a:ext uri="{FF2B5EF4-FFF2-40B4-BE49-F238E27FC236}">
                  <a16:creationId xmlns:a16="http://schemas.microsoft.com/office/drawing/2014/main" id="{D7812DAC-BBEA-4C7D-B028-1F4BB374A578}"/>
                </a:ext>
              </a:extLst>
            </p:cNvPr>
            <p:cNvSpPr/>
            <p:nvPr/>
          </p:nvSpPr>
          <p:spPr>
            <a:xfrm>
              <a:off x="11455386" y="6042979"/>
              <a:ext cx="190903" cy="152372"/>
            </a:xfrm>
            <a:custGeom>
              <a:avLst/>
              <a:gdLst>
                <a:gd name="connsiteX0" fmla="*/ 90168 w 190903"/>
                <a:gd name="connsiteY0" fmla="*/ 33924 h 152372"/>
                <a:gd name="connsiteX1" fmla="*/ 108129 w 190903"/>
                <a:gd name="connsiteY1" fmla="*/ 51151 h 152372"/>
                <a:gd name="connsiteX2" fmla="*/ 122057 w 190903"/>
                <a:gd name="connsiteY2" fmla="*/ 64713 h 152372"/>
                <a:gd name="connsiteX3" fmla="*/ 135253 w 190903"/>
                <a:gd name="connsiteY3" fmla="*/ 58848 h 152372"/>
                <a:gd name="connsiteX4" fmla="*/ 148815 w 190903"/>
                <a:gd name="connsiteY4" fmla="*/ 54816 h 152372"/>
                <a:gd name="connsiteX5" fmla="*/ 151380 w 190903"/>
                <a:gd name="connsiteY5" fmla="*/ 69478 h 152372"/>
                <a:gd name="connsiteX6" fmla="*/ 141484 w 190903"/>
                <a:gd name="connsiteY6" fmla="*/ 89271 h 152372"/>
                <a:gd name="connsiteX7" fmla="*/ 147715 w 190903"/>
                <a:gd name="connsiteY7" fmla="*/ 99901 h 152372"/>
                <a:gd name="connsiteX8" fmla="*/ 152480 w 190903"/>
                <a:gd name="connsiteY8" fmla="*/ 110530 h 152372"/>
                <a:gd name="connsiteX9" fmla="*/ 173006 w 190903"/>
                <a:gd name="connsiteY9" fmla="*/ 87072 h 152372"/>
                <a:gd name="connsiteX10" fmla="*/ 188034 w 190903"/>
                <a:gd name="connsiteY10" fmla="*/ 139853 h 152372"/>
                <a:gd name="connsiteX11" fmla="*/ 157978 w 190903"/>
                <a:gd name="connsiteY11" fmla="*/ 118228 h 152372"/>
                <a:gd name="connsiteX12" fmla="*/ 140751 w 190903"/>
                <a:gd name="connsiteY12" fmla="*/ 146451 h 152372"/>
                <a:gd name="connsiteX13" fmla="*/ 135253 w 190903"/>
                <a:gd name="connsiteY13" fmla="*/ 152316 h 152372"/>
                <a:gd name="connsiteX14" fmla="*/ 117659 w 190903"/>
                <a:gd name="connsiteY14" fmla="*/ 129590 h 152372"/>
                <a:gd name="connsiteX15" fmla="*/ 118758 w 190903"/>
                <a:gd name="connsiteY15" fmla="*/ 122992 h 152372"/>
                <a:gd name="connsiteX16" fmla="*/ 92734 w 190903"/>
                <a:gd name="connsiteY16" fmla="*/ 78275 h 152372"/>
                <a:gd name="connsiteX17" fmla="*/ 56447 w 190903"/>
                <a:gd name="connsiteY17" fmla="*/ 59581 h 152372"/>
                <a:gd name="connsiteX18" fmla="*/ 54614 w 190903"/>
                <a:gd name="connsiteY18" fmla="*/ 58848 h 152372"/>
                <a:gd name="connsiteX19" fmla="*/ 27490 w 190903"/>
                <a:gd name="connsiteY19" fmla="*/ 63613 h 152372"/>
                <a:gd name="connsiteX20" fmla="*/ 10630 w 190903"/>
                <a:gd name="connsiteY20" fmla="*/ 81207 h 152372"/>
                <a:gd name="connsiteX21" fmla="*/ 0 w 190903"/>
                <a:gd name="connsiteY21" fmla="*/ 87438 h 152372"/>
                <a:gd name="connsiteX22" fmla="*/ 16128 w 190903"/>
                <a:gd name="connsiteY22" fmla="*/ 30991 h 152372"/>
                <a:gd name="connsiteX23" fmla="*/ 33721 w 190903"/>
                <a:gd name="connsiteY23" fmla="*/ 18529 h 152372"/>
                <a:gd name="connsiteX24" fmla="*/ 53515 w 190903"/>
                <a:gd name="connsiteY24" fmla="*/ 4601 h 152372"/>
                <a:gd name="connsiteX25" fmla="*/ 60479 w 190903"/>
                <a:gd name="connsiteY25" fmla="*/ 569 h 152372"/>
                <a:gd name="connsiteX26" fmla="*/ 63045 w 190903"/>
                <a:gd name="connsiteY26" fmla="*/ 4967 h 152372"/>
                <a:gd name="connsiteX27" fmla="*/ 90168 w 190903"/>
                <a:gd name="connsiteY27" fmla="*/ 33924 h 1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903" h="152372">
                  <a:moveTo>
                    <a:pt x="90168" y="33924"/>
                  </a:moveTo>
                  <a:cubicBezTo>
                    <a:pt x="98965" y="36123"/>
                    <a:pt x="112527" y="32824"/>
                    <a:pt x="108129" y="51151"/>
                  </a:cubicBezTo>
                  <a:cubicBezTo>
                    <a:pt x="106663" y="56649"/>
                    <a:pt x="115460" y="61781"/>
                    <a:pt x="122057" y="64713"/>
                  </a:cubicBezTo>
                  <a:cubicBezTo>
                    <a:pt x="128289" y="67279"/>
                    <a:pt x="133053" y="64713"/>
                    <a:pt x="135253" y="58848"/>
                  </a:cubicBezTo>
                  <a:cubicBezTo>
                    <a:pt x="138185" y="51518"/>
                    <a:pt x="143683" y="51884"/>
                    <a:pt x="148815" y="54816"/>
                  </a:cubicBezTo>
                  <a:cubicBezTo>
                    <a:pt x="155046" y="58115"/>
                    <a:pt x="154313" y="63613"/>
                    <a:pt x="151380" y="69478"/>
                  </a:cubicBezTo>
                  <a:cubicBezTo>
                    <a:pt x="148082" y="76076"/>
                    <a:pt x="144416" y="82673"/>
                    <a:pt x="141484" y="89271"/>
                  </a:cubicBezTo>
                  <a:cubicBezTo>
                    <a:pt x="138918" y="95136"/>
                    <a:pt x="135619" y="101367"/>
                    <a:pt x="147715" y="99901"/>
                  </a:cubicBezTo>
                  <a:cubicBezTo>
                    <a:pt x="156145" y="98801"/>
                    <a:pt x="146615" y="108698"/>
                    <a:pt x="152480" y="110530"/>
                  </a:cubicBezTo>
                  <a:cubicBezTo>
                    <a:pt x="164942" y="107964"/>
                    <a:pt x="169341" y="97701"/>
                    <a:pt x="173006" y="87072"/>
                  </a:cubicBezTo>
                  <a:cubicBezTo>
                    <a:pt x="188034" y="96235"/>
                    <a:pt x="195365" y="121526"/>
                    <a:pt x="188034" y="139853"/>
                  </a:cubicBezTo>
                  <a:cubicBezTo>
                    <a:pt x="173373" y="142786"/>
                    <a:pt x="160910" y="141319"/>
                    <a:pt x="157978" y="118228"/>
                  </a:cubicBezTo>
                  <a:cubicBezTo>
                    <a:pt x="154313" y="131789"/>
                    <a:pt x="157245" y="146084"/>
                    <a:pt x="140751" y="146451"/>
                  </a:cubicBezTo>
                  <a:cubicBezTo>
                    <a:pt x="138185" y="146451"/>
                    <a:pt x="134886" y="153049"/>
                    <a:pt x="135253" y="152316"/>
                  </a:cubicBezTo>
                  <a:cubicBezTo>
                    <a:pt x="140384" y="135821"/>
                    <a:pt x="101531" y="153415"/>
                    <a:pt x="117659" y="129590"/>
                  </a:cubicBezTo>
                  <a:cubicBezTo>
                    <a:pt x="118758" y="127758"/>
                    <a:pt x="119125" y="122992"/>
                    <a:pt x="118758" y="122992"/>
                  </a:cubicBezTo>
                  <a:cubicBezTo>
                    <a:pt x="95667" y="116395"/>
                    <a:pt x="113994" y="86339"/>
                    <a:pt x="92734" y="78275"/>
                  </a:cubicBezTo>
                  <a:cubicBezTo>
                    <a:pt x="80272" y="73510"/>
                    <a:pt x="68543" y="65813"/>
                    <a:pt x="56447" y="59581"/>
                  </a:cubicBezTo>
                  <a:cubicBezTo>
                    <a:pt x="56080" y="59215"/>
                    <a:pt x="54614" y="58848"/>
                    <a:pt x="54614" y="58848"/>
                  </a:cubicBezTo>
                  <a:cubicBezTo>
                    <a:pt x="47650" y="74243"/>
                    <a:pt x="36287" y="61781"/>
                    <a:pt x="27490" y="63613"/>
                  </a:cubicBezTo>
                  <a:cubicBezTo>
                    <a:pt x="19427" y="65079"/>
                    <a:pt x="5865" y="64346"/>
                    <a:pt x="10630" y="81207"/>
                  </a:cubicBezTo>
                  <a:cubicBezTo>
                    <a:pt x="12829" y="88171"/>
                    <a:pt x="4765" y="87438"/>
                    <a:pt x="0" y="87438"/>
                  </a:cubicBezTo>
                  <a:cubicBezTo>
                    <a:pt x="0" y="66912"/>
                    <a:pt x="9897" y="49318"/>
                    <a:pt x="16128" y="30991"/>
                  </a:cubicBezTo>
                  <a:cubicBezTo>
                    <a:pt x="18693" y="22927"/>
                    <a:pt x="26024" y="20362"/>
                    <a:pt x="33721" y="18529"/>
                  </a:cubicBezTo>
                  <a:cubicBezTo>
                    <a:pt x="42152" y="16330"/>
                    <a:pt x="50949" y="14864"/>
                    <a:pt x="53515" y="4601"/>
                  </a:cubicBezTo>
                  <a:cubicBezTo>
                    <a:pt x="54248" y="1668"/>
                    <a:pt x="56447" y="-1264"/>
                    <a:pt x="60479" y="569"/>
                  </a:cubicBezTo>
                  <a:cubicBezTo>
                    <a:pt x="61945" y="1302"/>
                    <a:pt x="63411" y="3867"/>
                    <a:pt x="63045" y="4967"/>
                  </a:cubicBezTo>
                  <a:cubicBezTo>
                    <a:pt x="57913" y="26593"/>
                    <a:pt x="77706" y="26959"/>
                    <a:pt x="90168" y="33924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13" name="Freeform: Shape 25612">
              <a:extLst>
                <a:ext uri="{FF2B5EF4-FFF2-40B4-BE49-F238E27FC236}">
                  <a16:creationId xmlns:a16="http://schemas.microsoft.com/office/drawing/2014/main" id="{75E14E9E-F42E-4FE1-8DF3-6A0E0F4CA0BB}"/>
                </a:ext>
              </a:extLst>
            </p:cNvPr>
            <p:cNvSpPr/>
            <p:nvPr/>
          </p:nvSpPr>
          <p:spPr>
            <a:xfrm>
              <a:off x="11050361" y="5299343"/>
              <a:ext cx="168370" cy="110825"/>
            </a:xfrm>
            <a:custGeom>
              <a:avLst/>
              <a:gdLst>
                <a:gd name="connsiteX0" fmla="*/ 0 w 168370"/>
                <a:gd name="connsiteY0" fmla="*/ 71606 h 110825"/>
                <a:gd name="connsiteX1" fmla="*/ 2199 w 168370"/>
                <a:gd name="connsiteY1" fmla="*/ 62809 h 110825"/>
                <a:gd name="connsiteX2" fmla="*/ 67077 w 168370"/>
                <a:gd name="connsiteY2" fmla="*/ 131 h 110825"/>
                <a:gd name="connsiteX3" fmla="*/ 93467 w 168370"/>
                <a:gd name="connsiteY3" fmla="*/ 498 h 110825"/>
                <a:gd name="connsiteX4" fmla="*/ 103730 w 168370"/>
                <a:gd name="connsiteY4" fmla="*/ 19558 h 110825"/>
                <a:gd name="connsiteX5" fmla="*/ 68543 w 168370"/>
                <a:gd name="connsiteY5" fmla="*/ 50713 h 110825"/>
                <a:gd name="connsiteX6" fmla="*/ 111061 w 168370"/>
                <a:gd name="connsiteY6" fmla="*/ 52913 h 110825"/>
                <a:gd name="connsiteX7" fmla="*/ 119858 w 168370"/>
                <a:gd name="connsiteY7" fmla="*/ 33120 h 110825"/>
                <a:gd name="connsiteX8" fmla="*/ 133787 w 168370"/>
                <a:gd name="connsiteY8" fmla="*/ 54012 h 110825"/>
                <a:gd name="connsiteX9" fmla="*/ 148448 w 168370"/>
                <a:gd name="connsiteY9" fmla="*/ 51080 h 110825"/>
                <a:gd name="connsiteX10" fmla="*/ 155046 w 168370"/>
                <a:gd name="connsiteY10" fmla="*/ 65375 h 110825"/>
                <a:gd name="connsiteX11" fmla="*/ 160177 w 168370"/>
                <a:gd name="connsiteY11" fmla="*/ 79303 h 110825"/>
                <a:gd name="connsiteX12" fmla="*/ 160544 w 168370"/>
                <a:gd name="connsiteY12" fmla="*/ 93965 h 110825"/>
                <a:gd name="connsiteX13" fmla="*/ 145882 w 168370"/>
                <a:gd name="connsiteY13" fmla="*/ 110826 h 110825"/>
                <a:gd name="connsiteX14" fmla="*/ 121691 w 168370"/>
                <a:gd name="connsiteY14" fmla="*/ 94332 h 110825"/>
                <a:gd name="connsiteX15" fmla="*/ 107762 w 168370"/>
                <a:gd name="connsiteY15" fmla="*/ 88467 h 110825"/>
                <a:gd name="connsiteX16" fmla="*/ 117659 w 168370"/>
                <a:gd name="connsiteY16" fmla="*/ 80037 h 110825"/>
                <a:gd name="connsiteX17" fmla="*/ 127922 w 168370"/>
                <a:gd name="connsiteY17" fmla="*/ 66841 h 110825"/>
                <a:gd name="connsiteX18" fmla="*/ 109962 w 168370"/>
                <a:gd name="connsiteY18" fmla="*/ 59510 h 110825"/>
                <a:gd name="connsiteX19" fmla="*/ 63411 w 168370"/>
                <a:gd name="connsiteY19" fmla="*/ 67941 h 110825"/>
                <a:gd name="connsiteX20" fmla="*/ 47283 w 168370"/>
                <a:gd name="connsiteY20" fmla="*/ 71240 h 110825"/>
                <a:gd name="connsiteX21" fmla="*/ 63045 w 168370"/>
                <a:gd name="connsiteY21" fmla="*/ 87001 h 110825"/>
                <a:gd name="connsiteX22" fmla="*/ 41785 w 168370"/>
                <a:gd name="connsiteY22" fmla="*/ 91766 h 110825"/>
                <a:gd name="connsiteX23" fmla="*/ 26757 w 168370"/>
                <a:gd name="connsiteY23" fmla="*/ 73072 h 110825"/>
                <a:gd name="connsiteX24" fmla="*/ 11729 w 168370"/>
                <a:gd name="connsiteY24" fmla="*/ 69407 h 110825"/>
                <a:gd name="connsiteX25" fmla="*/ 0 w 168370"/>
                <a:gd name="connsiteY25" fmla="*/ 71606 h 11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70" h="110825">
                  <a:moveTo>
                    <a:pt x="0" y="71606"/>
                  </a:moveTo>
                  <a:cubicBezTo>
                    <a:pt x="733" y="68674"/>
                    <a:pt x="2199" y="65742"/>
                    <a:pt x="2199" y="62809"/>
                  </a:cubicBezTo>
                  <a:cubicBezTo>
                    <a:pt x="-367" y="23590"/>
                    <a:pt x="24558" y="-2068"/>
                    <a:pt x="67077" y="131"/>
                  </a:cubicBezTo>
                  <a:cubicBezTo>
                    <a:pt x="75873" y="131"/>
                    <a:pt x="84670" y="131"/>
                    <a:pt x="93467" y="498"/>
                  </a:cubicBezTo>
                  <a:cubicBezTo>
                    <a:pt x="109595" y="864"/>
                    <a:pt x="111061" y="4530"/>
                    <a:pt x="103730" y="19558"/>
                  </a:cubicBezTo>
                  <a:cubicBezTo>
                    <a:pt x="96400" y="34586"/>
                    <a:pt x="79539" y="37885"/>
                    <a:pt x="68543" y="50713"/>
                  </a:cubicBezTo>
                  <a:cubicBezTo>
                    <a:pt x="82838" y="55479"/>
                    <a:pt x="97133" y="53646"/>
                    <a:pt x="111061" y="52913"/>
                  </a:cubicBezTo>
                  <a:cubicBezTo>
                    <a:pt x="124623" y="52180"/>
                    <a:pt x="112527" y="38618"/>
                    <a:pt x="119858" y="33120"/>
                  </a:cubicBezTo>
                  <a:cubicBezTo>
                    <a:pt x="129388" y="36785"/>
                    <a:pt x="118392" y="55112"/>
                    <a:pt x="133787" y="54012"/>
                  </a:cubicBezTo>
                  <a:cubicBezTo>
                    <a:pt x="139285" y="53646"/>
                    <a:pt x="146615" y="82969"/>
                    <a:pt x="148448" y="51080"/>
                  </a:cubicBezTo>
                  <a:cubicBezTo>
                    <a:pt x="154313" y="56212"/>
                    <a:pt x="158345" y="60610"/>
                    <a:pt x="155046" y="65375"/>
                  </a:cubicBezTo>
                  <a:cubicBezTo>
                    <a:pt x="149181" y="73439"/>
                    <a:pt x="153946" y="76005"/>
                    <a:pt x="160177" y="79303"/>
                  </a:cubicBezTo>
                  <a:cubicBezTo>
                    <a:pt x="169707" y="83702"/>
                    <a:pt x="172273" y="89200"/>
                    <a:pt x="160544" y="93965"/>
                  </a:cubicBezTo>
                  <a:cubicBezTo>
                    <a:pt x="153213" y="96897"/>
                    <a:pt x="151747" y="103862"/>
                    <a:pt x="145882" y="110826"/>
                  </a:cubicBezTo>
                  <a:cubicBezTo>
                    <a:pt x="144050" y="94332"/>
                    <a:pt x="137452" y="87001"/>
                    <a:pt x="121691" y="94332"/>
                  </a:cubicBezTo>
                  <a:cubicBezTo>
                    <a:pt x="116193" y="96897"/>
                    <a:pt x="109228" y="94332"/>
                    <a:pt x="107762" y="88467"/>
                  </a:cubicBezTo>
                  <a:cubicBezTo>
                    <a:pt x="105930" y="81869"/>
                    <a:pt x="112894" y="80770"/>
                    <a:pt x="117659" y="80037"/>
                  </a:cubicBezTo>
                  <a:cubicBezTo>
                    <a:pt x="125356" y="78937"/>
                    <a:pt x="130488" y="76005"/>
                    <a:pt x="127922" y="66841"/>
                  </a:cubicBezTo>
                  <a:cubicBezTo>
                    <a:pt x="124990" y="56945"/>
                    <a:pt x="118025" y="56578"/>
                    <a:pt x="109962" y="59510"/>
                  </a:cubicBezTo>
                  <a:cubicBezTo>
                    <a:pt x="94934" y="65742"/>
                    <a:pt x="79539" y="67941"/>
                    <a:pt x="63411" y="67941"/>
                  </a:cubicBezTo>
                  <a:cubicBezTo>
                    <a:pt x="58280" y="67941"/>
                    <a:pt x="49849" y="61710"/>
                    <a:pt x="47283" y="71240"/>
                  </a:cubicBezTo>
                  <a:cubicBezTo>
                    <a:pt x="45084" y="79670"/>
                    <a:pt x="52048" y="84435"/>
                    <a:pt x="63045" y="87001"/>
                  </a:cubicBezTo>
                  <a:cubicBezTo>
                    <a:pt x="53515" y="89200"/>
                    <a:pt x="47650" y="90300"/>
                    <a:pt x="41785" y="91766"/>
                  </a:cubicBezTo>
                  <a:cubicBezTo>
                    <a:pt x="37020" y="85535"/>
                    <a:pt x="37387" y="74539"/>
                    <a:pt x="26757" y="73072"/>
                  </a:cubicBezTo>
                  <a:cubicBezTo>
                    <a:pt x="21626" y="71606"/>
                    <a:pt x="16494" y="71973"/>
                    <a:pt x="11729" y="69407"/>
                  </a:cubicBezTo>
                  <a:cubicBezTo>
                    <a:pt x="7331" y="69040"/>
                    <a:pt x="3665" y="70140"/>
                    <a:pt x="0" y="71606"/>
                  </a:cubicBezTo>
                  <a:close/>
                </a:path>
              </a:pathLst>
            </a:custGeom>
            <a:solidFill>
              <a:srgbClr val="D6BB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14" name="Freeform: Shape 25613">
              <a:extLst>
                <a:ext uri="{FF2B5EF4-FFF2-40B4-BE49-F238E27FC236}">
                  <a16:creationId xmlns:a16="http://schemas.microsoft.com/office/drawing/2014/main" id="{7E6C591A-6DEA-4EA6-9453-EF8551299563}"/>
                </a:ext>
              </a:extLst>
            </p:cNvPr>
            <p:cNvSpPr/>
            <p:nvPr/>
          </p:nvSpPr>
          <p:spPr>
            <a:xfrm>
              <a:off x="10960648" y="6516237"/>
              <a:ext cx="126367" cy="97645"/>
            </a:xfrm>
            <a:custGeom>
              <a:avLst/>
              <a:gdLst>
                <a:gd name="connsiteX0" fmla="*/ 126367 w 126367"/>
                <a:gd name="connsiteY0" fmla="*/ 45964 h 97645"/>
                <a:gd name="connsiteX1" fmla="*/ 111339 w 126367"/>
                <a:gd name="connsiteY1" fmla="*/ 51828 h 97645"/>
                <a:gd name="connsiteX2" fmla="*/ 66988 w 126367"/>
                <a:gd name="connsiteY2" fmla="*/ 78952 h 97645"/>
                <a:gd name="connsiteX3" fmla="*/ 62589 w 126367"/>
                <a:gd name="connsiteY3" fmla="*/ 85550 h 97645"/>
                <a:gd name="connsiteX4" fmla="*/ 40231 w 126367"/>
                <a:gd name="connsiteY4" fmla="*/ 93613 h 97645"/>
                <a:gd name="connsiteX5" fmla="*/ 6876 w 126367"/>
                <a:gd name="connsiteY5" fmla="*/ 97645 h 97645"/>
                <a:gd name="connsiteX6" fmla="*/ 5776 w 126367"/>
                <a:gd name="connsiteY6" fmla="*/ 72354 h 97645"/>
                <a:gd name="connsiteX7" fmla="*/ 6876 w 126367"/>
                <a:gd name="connsiteY7" fmla="*/ 59892 h 97645"/>
                <a:gd name="connsiteX8" fmla="*/ 18971 w 126367"/>
                <a:gd name="connsiteY8" fmla="*/ 17007 h 97645"/>
                <a:gd name="connsiteX9" fmla="*/ 51227 w 126367"/>
                <a:gd name="connsiteY9" fmla="*/ 4178 h 97645"/>
                <a:gd name="connsiteX10" fmla="*/ 126367 w 126367"/>
                <a:gd name="connsiteY10" fmla="*/ 45964 h 9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367" h="97645">
                  <a:moveTo>
                    <a:pt x="126367" y="45964"/>
                  </a:moveTo>
                  <a:cubicBezTo>
                    <a:pt x="122335" y="50362"/>
                    <a:pt x="116471" y="51828"/>
                    <a:pt x="111339" y="51828"/>
                  </a:cubicBezTo>
                  <a:cubicBezTo>
                    <a:pt x="88980" y="51095"/>
                    <a:pt x="75418" y="59159"/>
                    <a:pt x="66988" y="78952"/>
                  </a:cubicBezTo>
                  <a:cubicBezTo>
                    <a:pt x="65888" y="81884"/>
                    <a:pt x="63689" y="87016"/>
                    <a:pt x="62589" y="85550"/>
                  </a:cubicBezTo>
                  <a:cubicBezTo>
                    <a:pt x="48294" y="69788"/>
                    <a:pt x="49761" y="95813"/>
                    <a:pt x="40231" y="93613"/>
                  </a:cubicBezTo>
                  <a:cubicBezTo>
                    <a:pt x="28868" y="90681"/>
                    <a:pt x="17505" y="91414"/>
                    <a:pt x="6876" y="97645"/>
                  </a:cubicBezTo>
                  <a:cubicBezTo>
                    <a:pt x="-3021" y="89582"/>
                    <a:pt x="-1188" y="80418"/>
                    <a:pt x="5776" y="72354"/>
                  </a:cubicBezTo>
                  <a:cubicBezTo>
                    <a:pt x="9808" y="67589"/>
                    <a:pt x="11274" y="64657"/>
                    <a:pt x="6876" y="59892"/>
                  </a:cubicBezTo>
                  <a:cubicBezTo>
                    <a:pt x="7609" y="44497"/>
                    <a:pt x="14206" y="30935"/>
                    <a:pt x="18971" y="17007"/>
                  </a:cubicBezTo>
                  <a:cubicBezTo>
                    <a:pt x="25203" y="-1320"/>
                    <a:pt x="33266" y="-3519"/>
                    <a:pt x="51227" y="4178"/>
                  </a:cubicBezTo>
                  <a:cubicBezTo>
                    <a:pt x="77618" y="15907"/>
                    <a:pt x="103275" y="28370"/>
                    <a:pt x="126367" y="45964"/>
                  </a:cubicBezTo>
                  <a:close/>
                </a:path>
              </a:pathLst>
            </a:custGeom>
            <a:solidFill>
              <a:srgbClr val="BF90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15" name="Freeform: Shape 25614">
              <a:extLst>
                <a:ext uri="{FF2B5EF4-FFF2-40B4-BE49-F238E27FC236}">
                  <a16:creationId xmlns:a16="http://schemas.microsoft.com/office/drawing/2014/main" id="{D14ADF28-04B3-4C68-9E7B-E7F0CE05A97C}"/>
                </a:ext>
              </a:extLst>
            </p:cNvPr>
            <p:cNvSpPr/>
            <p:nvPr/>
          </p:nvSpPr>
          <p:spPr>
            <a:xfrm>
              <a:off x="11575939" y="5388214"/>
              <a:ext cx="104249" cy="91680"/>
            </a:xfrm>
            <a:custGeom>
              <a:avLst/>
              <a:gdLst>
                <a:gd name="connsiteX0" fmla="*/ 39 w 104249"/>
                <a:gd name="connsiteY0" fmla="*/ 31485 h 91680"/>
                <a:gd name="connsiteX1" fmla="*/ 11768 w 104249"/>
                <a:gd name="connsiteY1" fmla="*/ 35517 h 91680"/>
                <a:gd name="connsiteX2" fmla="*/ 18366 w 104249"/>
                <a:gd name="connsiteY2" fmla="*/ 38083 h 91680"/>
                <a:gd name="connsiteX3" fmla="*/ 35960 w 104249"/>
                <a:gd name="connsiteY3" fmla="*/ 10593 h 91680"/>
                <a:gd name="connsiteX4" fmla="*/ 41824 w 104249"/>
                <a:gd name="connsiteY4" fmla="*/ 329 h 91680"/>
                <a:gd name="connsiteX5" fmla="*/ 49155 w 104249"/>
                <a:gd name="connsiteY5" fmla="*/ 8760 h 91680"/>
                <a:gd name="connsiteX6" fmla="*/ 58685 w 104249"/>
                <a:gd name="connsiteY6" fmla="*/ 23421 h 91680"/>
                <a:gd name="connsiteX7" fmla="*/ 33027 w 104249"/>
                <a:gd name="connsiteY7" fmla="*/ 34051 h 91680"/>
                <a:gd name="connsiteX8" fmla="*/ 90207 w 104249"/>
                <a:gd name="connsiteY8" fmla="*/ 50179 h 91680"/>
                <a:gd name="connsiteX9" fmla="*/ 97905 w 104249"/>
                <a:gd name="connsiteY9" fmla="*/ 52378 h 91680"/>
                <a:gd name="connsiteX10" fmla="*/ 103036 w 104249"/>
                <a:gd name="connsiteY10" fmla="*/ 64840 h 91680"/>
                <a:gd name="connsiteX11" fmla="*/ 97905 w 104249"/>
                <a:gd name="connsiteY11" fmla="*/ 76569 h 91680"/>
                <a:gd name="connsiteX12" fmla="*/ 72613 w 104249"/>
                <a:gd name="connsiteY12" fmla="*/ 80601 h 91680"/>
                <a:gd name="connsiteX13" fmla="*/ 57585 w 104249"/>
                <a:gd name="connsiteY13" fmla="*/ 90864 h 91680"/>
                <a:gd name="connsiteX14" fmla="*/ 47322 w 104249"/>
                <a:gd name="connsiteY14" fmla="*/ 80235 h 91680"/>
                <a:gd name="connsiteX15" fmla="*/ 20198 w 104249"/>
                <a:gd name="connsiteY15" fmla="*/ 46880 h 91680"/>
                <a:gd name="connsiteX16" fmla="*/ 8469 w 104249"/>
                <a:gd name="connsiteY16" fmla="*/ 60442 h 91680"/>
                <a:gd name="connsiteX17" fmla="*/ 39 w 104249"/>
                <a:gd name="connsiteY17" fmla="*/ 31485 h 9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249" h="91680">
                  <a:moveTo>
                    <a:pt x="39" y="31485"/>
                  </a:moveTo>
                  <a:cubicBezTo>
                    <a:pt x="4437" y="31485"/>
                    <a:pt x="8469" y="31852"/>
                    <a:pt x="11768" y="35517"/>
                  </a:cubicBezTo>
                  <a:cubicBezTo>
                    <a:pt x="13234" y="36983"/>
                    <a:pt x="16166" y="37350"/>
                    <a:pt x="18366" y="38083"/>
                  </a:cubicBezTo>
                  <a:cubicBezTo>
                    <a:pt x="15800" y="23055"/>
                    <a:pt x="34127" y="21589"/>
                    <a:pt x="35960" y="10593"/>
                  </a:cubicBezTo>
                  <a:cubicBezTo>
                    <a:pt x="36693" y="5827"/>
                    <a:pt x="37426" y="1429"/>
                    <a:pt x="41824" y="329"/>
                  </a:cubicBezTo>
                  <a:cubicBezTo>
                    <a:pt x="48055" y="-1503"/>
                    <a:pt x="48788" y="4728"/>
                    <a:pt x="49155" y="8760"/>
                  </a:cubicBezTo>
                  <a:cubicBezTo>
                    <a:pt x="49888" y="15357"/>
                    <a:pt x="59418" y="15357"/>
                    <a:pt x="58685" y="23421"/>
                  </a:cubicBezTo>
                  <a:cubicBezTo>
                    <a:pt x="57219" y="39183"/>
                    <a:pt x="50255" y="43581"/>
                    <a:pt x="33027" y="34051"/>
                  </a:cubicBezTo>
                  <a:cubicBezTo>
                    <a:pt x="55019" y="61908"/>
                    <a:pt x="61251" y="63374"/>
                    <a:pt x="90207" y="50179"/>
                  </a:cubicBezTo>
                  <a:cubicBezTo>
                    <a:pt x="94239" y="48346"/>
                    <a:pt x="96072" y="50179"/>
                    <a:pt x="97905" y="52378"/>
                  </a:cubicBezTo>
                  <a:cubicBezTo>
                    <a:pt x="101203" y="55677"/>
                    <a:pt x="106701" y="58609"/>
                    <a:pt x="103036" y="64840"/>
                  </a:cubicBezTo>
                  <a:cubicBezTo>
                    <a:pt x="100837" y="68506"/>
                    <a:pt x="97538" y="71804"/>
                    <a:pt x="97905" y="76569"/>
                  </a:cubicBezTo>
                  <a:cubicBezTo>
                    <a:pt x="88008" y="69605"/>
                    <a:pt x="78845" y="63007"/>
                    <a:pt x="72613" y="80601"/>
                  </a:cubicBezTo>
                  <a:cubicBezTo>
                    <a:pt x="70414" y="86466"/>
                    <a:pt x="63450" y="89398"/>
                    <a:pt x="57585" y="90864"/>
                  </a:cubicBezTo>
                  <a:cubicBezTo>
                    <a:pt x="49155" y="93064"/>
                    <a:pt x="44023" y="91231"/>
                    <a:pt x="47322" y="80235"/>
                  </a:cubicBezTo>
                  <a:cubicBezTo>
                    <a:pt x="52454" y="64107"/>
                    <a:pt x="37426" y="46880"/>
                    <a:pt x="20198" y="46880"/>
                  </a:cubicBezTo>
                  <a:cubicBezTo>
                    <a:pt x="10668" y="46880"/>
                    <a:pt x="12868" y="55677"/>
                    <a:pt x="8469" y="60442"/>
                  </a:cubicBezTo>
                  <a:cubicBezTo>
                    <a:pt x="-1061" y="52011"/>
                    <a:pt x="39" y="41748"/>
                    <a:pt x="39" y="31485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16" name="Freeform: Shape 25615">
              <a:extLst>
                <a:ext uri="{FF2B5EF4-FFF2-40B4-BE49-F238E27FC236}">
                  <a16:creationId xmlns:a16="http://schemas.microsoft.com/office/drawing/2014/main" id="{A920FD4D-1B10-4854-822E-C692853C06B5}"/>
                </a:ext>
              </a:extLst>
            </p:cNvPr>
            <p:cNvSpPr/>
            <p:nvPr/>
          </p:nvSpPr>
          <p:spPr>
            <a:xfrm>
              <a:off x="10614840" y="5539784"/>
              <a:ext cx="55379" cy="98738"/>
            </a:xfrm>
            <a:custGeom>
              <a:avLst/>
              <a:gdLst>
                <a:gd name="connsiteX0" fmla="*/ 18400 w 55379"/>
                <a:gd name="connsiteY0" fmla="*/ 86643 h 98738"/>
                <a:gd name="connsiteX1" fmla="*/ 3372 w 55379"/>
                <a:gd name="connsiteY1" fmla="*/ 98739 h 98738"/>
                <a:gd name="connsiteX2" fmla="*/ 8503 w 55379"/>
                <a:gd name="connsiteY2" fmla="*/ 76380 h 98738"/>
                <a:gd name="connsiteX3" fmla="*/ 14734 w 55379"/>
                <a:gd name="connsiteY3" fmla="*/ 57686 h 98738"/>
                <a:gd name="connsiteX4" fmla="*/ 17667 w 55379"/>
                <a:gd name="connsiteY4" fmla="*/ 47790 h 98738"/>
                <a:gd name="connsiteX5" fmla="*/ 18766 w 55379"/>
                <a:gd name="connsiteY5" fmla="*/ 30196 h 98738"/>
                <a:gd name="connsiteX6" fmla="*/ 27930 w 55379"/>
                <a:gd name="connsiteY6" fmla="*/ 1606 h 98738"/>
                <a:gd name="connsiteX7" fmla="*/ 30129 w 55379"/>
                <a:gd name="connsiteY7" fmla="*/ 140 h 98738"/>
                <a:gd name="connsiteX8" fmla="*/ 47356 w 55379"/>
                <a:gd name="connsiteY8" fmla="*/ 5638 h 98738"/>
                <a:gd name="connsiteX9" fmla="*/ 46623 w 55379"/>
                <a:gd name="connsiteY9" fmla="*/ 19566 h 98738"/>
                <a:gd name="connsiteX10" fmla="*/ 44424 w 55379"/>
                <a:gd name="connsiteY10" fmla="*/ 35327 h 98738"/>
                <a:gd name="connsiteX11" fmla="*/ 45157 w 55379"/>
                <a:gd name="connsiteY11" fmla="*/ 55120 h 98738"/>
                <a:gd name="connsiteX12" fmla="*/ 43691 w 55379"/>
                <a:gd name="connsiteY12" fmla="*/ 77479 h 98738"/>
                <a:gd name="connsiteX13" fmla="*/ 46257 w 55379"/>
                <a:gd name="connsiteY13" fmla="*/ 88475 h 98738"/>
                <a:gd name="connsiteX14" fmla="*/ 33794 w 55379"/>
                <a:gd name="connsiteY14" fmla="*/ 84810 h 98738"/>
                <a:gd name="connsiteX15" fmla="*/ 26830 w 55379"/>
                <a:gd name="connsiteY15" fmla="*/ 78579 h 98738"/>
                <a:gd name="connsiteX16" fmla="*/ 18400 w 55379"/>
                <a:gd name="connsiteY16" fmla="*/ 86643 h 9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379" h="98738">
                  <a:moveTo>
                    <a:pt x="18400" y="86643"/>
                  </a:moveTo>
                  <a:cubicBezTo>
                    <a:pt x="10336" y="84810"/>
                    <a:pt x="7037" y="91408"/>
                    <a:pt x="3372" y="98739"/>
                  </a:cubicBezTo>
                  <a:cubicBezTo>
                    <a:pt x="-2493" y="87009"/>
                    <a:pt x="-660" y="81145"/>
                    <a:pt x="8503" y="76380"/>
                  </a:cubicBezTo>
                  <a:cubicBezTo>
                    <a:pt x="16201" y="72348"/>
                    <a:pt x="26097" y="68682"/>
                    <a:pt x="14734" y="57686"/>
                  </a:cubicBezTo>
                  <a:cubicBezTo>
                    <a:pt x="10336" y="53288"/>
                    <a:pt x="12535" y="49989"/>
                    <a:pt x="17667" y="47790"/>
                  </a:cubicBezTo>
                  <a:cubicBezTo>
                    <a:pt x="29396" y="42658"/>
                    <a:pt x="26830" y="36427"/>
                    <a:pt x="18766" y="30196"/>
                  </a:cubicBezTo>
                  <a:cubicBezTo>
                    <a:pt x="19133" y="19933"/>
                    <a:pt x="22432" y="10403"/>
                    <a:pt x="27930" y="1606"/>
                  </a:cubicBezTo>
                  <a:cubicBezTo>
                    <a:pt x="28663" y="1239"/>
                    <a:pt x="29396" y="506"/>
                    <a:pt x="30129" y="140"/>
                  </a:cubicBezTo>
                  <a:cubicBezTo>
                    <a:pt x="36727" y="-593"/>
                    <a:pt x="42591" y="1606"/>
                    <a:pt x="47356" y="5638"/>
                  </a:cubicBezTo>
                  <a:cubicBezTo>
                    <a:pt x="52121" y="9670"/>
                    <a:pt x="63118" y="15168"/>
                    <a:pt x="46623" y="19566"/>
                  </a:cubicBezTo>
                  <a:cubicBezTo>
                    <a:pt x="34528" y="22499"/>
                    <a:pt x="37460" y="29463"/>
                    <a:pt x="44424" y="35327"/>
                  </a:cubicBezTo>
                  <a:cubicBezTo>
                    <a:pt x="52121" y="41925"/>
                    <a:pt x="53221" y="47423"/>
                    <a:pt x="45157" y="55120"/>
                  </a:cubicBezTo>
                  <a:cubicBezTo>
                    <a:pt x="38926" y="61352"/>
                    <a:pt x="39293" y="70149"/>
                    <a:pt x="43691" y="77479"/>
                  </a:cubicBezTo>
                  <a:cubicBezTo>
                    <a:pt x="45524" y="81145"/>
                    <a:pt x="51022" y="84444"/>
                    <a:pt x="46257" y="88475"/>
                  </a:cubicBezTo>
                  <a:cubicBezTo>
                    <a:pt x="41125" y="92874"/>
                    <a:pt x="37093" y="88109"/>
                    <a:pt x="33794" y="84810"/>
                  </a:cubicBezTo>
                  <a:cubicBezTo>
                    <a:pt x="31595" y="82611"/>
                    <a:pt x="29763" y="79679"/>
                    <a:pt x="26830" y="78579"/>
                  </a:cubicBezTo>
                  <a:cubicBezTo>
                    <a:pt x="16934" y="73814"/>
                    <a:pt x="15467" y="78212"/>
                    <a:pt x="18400" y="8664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17" name="Freeform: Shape 25616">
              <a:extLst>
                <a:ext uri="{FF2B5EF4-FFF2-40B4-BE49-F238E27FC236}">
                  <a16:creationId xmlns:a16="http://schemas.microsoft.com/office/drawing/2014/main" id="{E0EE8A97-B2C9-4EDD-80A7-E5D8E5F43A11}"/>
                </a:ext>
              </a:extLst>
            </p:cNvPr>
            <p:cNvSpPr/>
            <p:nvPr/>
          </p:nvSpPr>
          <p:spPr>
            <a:xfrm>
              <a:off x="10600251" y="5501804"/>
              <a:ext cx="44351" cy="60340"/>
            </a:xfrm>
            <a:custGeom>
              <a:avLst/>
              <a:gdLst>
                <a:gd name="connsiteX0" fmla="*/ 25291 w 44351"/>
                <a:gd name="connsiteY0" fmla="*/ 56813 h 60340"/>
                <a:gd name="connsiteX1" fmla="*/ 21626 w 44351"/>
                <a:gd name="connsiteY1" fmla="*/ 56813 h 60340"/>
                <a:gd name="connsiteX2" fmla="*/ 733 w 44351"/>
                <a:gd name="connsiteY2" fmla="*/ 55714 h 60340"/>
                <a:gd name="connsiteX3" fmla="*/ 19793 w 44351"/>
                <a:gd name="connsiteY3" fmla="*/ 41052 h 60340"/>
                <a:gd name="connsiteX4" fmla="*/ 0 w 44351"/>
                <a:gd name="connsiteY4" fmla="*/ 34088 h 60340"/>
                <a:gd name="connsiteX5" fmla="*/ 17960 w 44351"/>
                <a:gd name="connsiteY5" fmla="*/ 0 h 60340"/>
                <a:gd name="connsiteX6" fmla="*/ 19427 w 44351"/>
                <a:gd name="connsiteY6" fmla="*/ 1100 h 60340"/>
                <a:gd name="connsiteX7" fmla="*/ 44351 w 44351"/>
                <a:gd name="connsiteY7" fmla="*/ 37387 h 60340"/>
                <a:gd name="connsiteX8" fmla="*/ 44351 w 44351"/>
                <a:gd name="connsiteY8" fmla="*/ 37387 h 60340"/>
                <a:gd name="connsiteX9" fmla="*/ 25291 w 44351"/>
                <a:gd name="connsiteY9" fmla="*/ 56813 h 6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51" h="60340">
                  <a:moveTo>
                    <a:pt x="25291" y="56813"/>
                  </a:moveTo>
                  <a:cubicBezTo>
                    <a:pt x="24192" y="56813"/>
                    <a:pt x="22725" y="57180"/>
                    <a:pt x="21626" y="56813"/>
                  </a:cubicBezTo>
                  <a:cubicBezTo>
                    <a:pt x="14295" y="53515"/>
                    <a:pt x="4032" y="67077"/>
                    <a:pt x="733" y="55714"/>
                  </a:cubicBezTo>
                  <a:cubicBezTo>
                    <a:pt x="-3299" y="42885"/>
                    <a:pt x="13195" y="48017"/>
                    <a:pt x="19793" y="41052"/>
                  </a:cubicBezTo>
                  <a:cubicBezTo>
                    <a:pt x="14295" y="35188"/>
                    <a:pt x="6964" y="35921"/>
                    <a:pt x="0" y="34088"/>
                  </a:cubicBezTo>
                  <a:cubicBezTo>
                    <a:pt x="6231" y="22725"/>
                    <a:pt x="12096" y="11363"/>
                    <a:pt x="17960" y="0"/>
                  </a:cubicBezTo>
                  <a:cubicBezTo>
                    <a:pt x="18327" y="367"/>
                    <a:pt x="19427" y="733"/>
                    <a:pt x="19427" y="1100"/>
                  </a:cubicBezTo>
                  <a:cubicBezTo>
                    <a:pt x="19060" y="19060"/>
                    <a:pt x="29690" y="29690"/>
                    <a:pt x="44351" y="37387"/>
                  </a:cubicBezTo>
                  <a:lnTo>
                    <a:pt x="44351" y="37387"/>
                  </a:lnTo>
                  <a:cubicBezTo>
                    <a:pt x="39220" y="45817"/>
                    <a:pt x="31522" y="50216"/>
                    <a:pt x="25291" y="5681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18" name="Freeform: Shape 25617">
              <a:extLst>
                <a:ext uri="{FF2B5EF4-FFF2-40B4-BE49-F238E27FC236}">
                  <a16:creationId xmlns:a16="http://schemas.microsoft.com/office/drawing/2014/main" id="{9CD612A8-8B91-45A2-9999-53A3233E0991}"/>
                </a:ext>
              </a:extLst>
            </p:cNvPr>
            <p:cNvSpPr/>
            <p:nvPr/>
          </p:nvSpPr>
          <p:spPr>
            <a:xfrm>
              <a:off x="10611486" y="5635626"/>
              <a:ext cx="46564" cy="34789"/>
            </a:xfrm>
            <a:custGeom>
              <a:avLst/>
              <a:gdLst>
                <a:gd name="connsiteX0" fmla="*/ 21754 w 46564"/>
                <a:gd name="connsiteY0" fmla="*/ 28188 h 34789"/>
                <a:gd name="connsiteX1" fmla="*/ 11857 w 46564"/>
                <a:gd name="connsiteY1" fmla="*/ 33686 h 34789"/>
                <a:gd name="connsiteX2" fmla="*/ 128 w 46564"/>
                <a:gd name="connsiteY2" fmla="*/ 15726 h 34789"/>
                <a:gd name="connsiteX3" fmla="*/ 8925 w 46564"/>
                <a:gd name="connsiteY3" fmla="*/ 9128 h 34789"/>
                <a:gd name="connsiteX4" fmla="*/ 21754 w 46564"/>
                <a:gd name="connsiteY4" fmla="*/ 2164 h 34789"/>
                <a:gd name="connsiteX5" fmla="*/ 25419 w 46564"/>
                <a:gd name="connsiteY5" fmla="*/ 2164 h 34789"/>
                <a:gd name="connsiteX6" fmla="*/ 45213 w 46564"/>
                <a:gd name="connsiteY6" fmla="*/ 5829 h 34789"/>
                <a:gd name="connsiteX7" fmla="*/ 38248 w 46564"/>
                <a:gd name="connsiteY7" fmla="*/ 23057 h 34789"/>
                <a:gd name="connsiteX8" fmla="*/ 23587 w 46564"/>
                <a:gd name="connsiteY8" fmla="*/ 9128 h 34789"/>
                <a:gd name="connsiteX9" fmla="*/ 21754 w 46564"/>
                <a:gd name="connsiteY9" fmla="*/ 28188 h 3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64" h="34789">
                  <a:moveTo>
                    <a:pt x="21754" y="28188"/>
                  </a:moveTo>
                  <a:cubicBezTo>
                    <a:pt x="19555" y="32220"/>
                    <a:pt x="16622" y="36985"/>
                    <a:pt x="11857" y="33686"/>
                  </a:cubicBezTo>
                  <a:cubicBezTo>
                    <a:pt x="5626" y="29654"/>
                    <a:pt x="1228" y="23057"/>
                    <a:pt x="128" y="15726"/>
                  </a:cubicBezTo>
                  <a:cubicBezTo>
                    <a:pt x="-971" y="9495"/>
                    <a:pt x="5260" y="10594"/>
                    <a:pt x="8925" y="9128"/>
                  </a:cubicBezTo>
                  <a:cubicBezTo>
                    <a:pt x="13324" y="7295"/>
                    <a:pt x="17356" y="4363"/>
                    <a:pt x="21754" y="2164"/>
                  </a:cubicBezTo>
                  <a:cubicBezTo>
                    <a:pt x="22854" y="2164"/>
                    <a:pt x="24320" y="2164"/>
                    <a:pt x="25419" y="2164"/>
                  </a:cubicBezTo>
                  <a:cubicBezTo>
                    <a:pt x="32384" y="1064"/>
                    <a:pt x="40081" y="-3701"/>
                    <a:pt x="45213" y="5829"/>
                  </a:cubicBezTo>
                  <a:cubicBezTo>
                    <a:pt x="49977" y="14626"/>
                    <a:pt x="40814" y="17558"/>
                    <a:pt x="38248" y="23057"/>
                  </a:cubicBezTo>
                  <a:cubicBezTo>
                    <a:pt x="28718" y="22323"/>
                    <a:pt x="35682" y="3630"/>
                    <a:pt x="23587" y="9128"/>
                  </a:cubicBezTo>
                  <a:cubicBezTo>
                    <a:pt x="16256" y="12060"/>
                    <a:pt x="17356" y="20857"/>
                    <a:pt x="21754" y="2818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19" name="Freeform: Shape 25618">
              <a:extLst>
                <a:ext uri="{FF2B5EF4-FFF2-40B4-BE49-F238E27FC236}">
                  <a16:creationId xmlns:a16="http://schemas.microsoft.com/office/drawing/2014/main" id="{F6AD7DC7-8F94-4015-9DD5-DA6515445B61}"/>
                </a:ext>
              </a:extLst>
            </p:cNvPr>
            <p:cNvSpPr/>
            <p:nvPr/>
          </p:nvSpPr>
          <p:spPr>
            <a:xfrm>
              <a:off x="10698970" y="6497424"/>
              <a:ext cx="18195" cy="34720"/>
            </a:xfrm>
            <a:custGeom>
              <a:avLst/>
              <a:gdLst>
                <a:gd name="connsiteX0" fmla="*/ 13076 w 18195"/>
                <a:gd name="connsiteY0" fmla="*/ 11628 h 34720"/>
                <a:gd name="connsiteX1" fmla="*/ 10143 w 18195"/>
                <a:gd name="connsiteY1" fmla="*/ 34721 h 34720"/>
                <a:gd name="connsiteX2" fmla="*/ 3546 w 18195"/>
                <a:gd name="connsiteY2" fmla="*/ 12728 h 34720"/>
                <a:gd name="connsiteX3" fmla="*/ 9410 w 18195"/>
                <a:gd name="connsiteY3" fmla="*/ 266 h 34720"/>
                <a:gd name="connsiteX4" fmla="*/ 13076 w 18195"/>
                <a:gd name="connsiteY4" fmla="*/ 11628 h 3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5" h="34720">
                  <a:moveTo>
                    <a:pt x="13076" y="11628"/>
                  </a:moveTo>
                  <a:cubicBezTo>
                    <a:pt x="11976" y="18959"/>
                    <a:pt x="27004" y="27756"/>
                    <a:pt x="10143" y="34721"/>
                  </a:cubicBezTo>
                  <a:cubicBezTo>
                    <a:pt x="9410" y="27023"/>
                    <a:pt x="7944" y="19692"/>
                    <a:pt x="3546" y="12728"/>
                  </a:cubicBezTo>
                  <a:cubicBezTo>
                    <a:pt x="1713" y="10162"/>
                    <a:pt x="-5984" y="-1933"/>
                    <a:pt x="9410" y="266"/>
                  </a:cubicBezTo>
                  <a:cubicBezTo>
                    <a:pt x="9410" y="4664"/>
                    <a:pt x="8677" y="9063"/>
                    <a:pt x="13076" y="1162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20" name="Freeform: Shape 25619">
              <a:extLst>
                <a:ext uri="{FF2B5EF4-FFF2-40B4-BE49-F238E27FC236}">
                  <a16:creationId xmlns:a16="http://schemas.microsoft.com/office/drawing/2014/main" id="{4CFAA27B-9E45-46F2-9117-7114F31F16EB}"/>
                </a:ext>
              </a:extLst>
            </p:cNvPr>
            <p:cNvSpPr/>
            <p:nvPr/>
          </p:nvSpPr>
          <p:spPr>
            <a:xfrm>
              <a:off x="11414334" y="5676064"/>
              <a:ext cx="23897" cy="17512"/>
            </a:xfrm>
            <a:custGeom>
              <a:avLst/>
              <a:gdLst>
                <a:gd name="connsiteX0" fmla="*/ 0 w 23897"/>
                <a:gd name="connsiteY0" fmla="*/ 6443 h 17512"/>
                <a:gd name="connsiteX1" fmla="*/ 11729 w 23897"/>
                <a:gd name="connsiteY1" fmla="*/ 1312 h 17512"/>
                <a:gd name="connsiteX2" fmla="*/ 23459 w 23897"/>
                <a:gd name="connsiteY2" fmla="*/ 6443 h 17512"/>
                <a:gd name="connsiteX3" fmla="*/ 15395 w 23897"/>
                <a:gd name="connsiteY3" fmla="*/ 11575 h 17512"/>
                <a:gd name="connsiteX4" fmla="*/ 0 w 23897"/>
                <a:gd name="connsiteY4" fmla="*/ 14140 h 17512"/>
                <a:gd name="connsiteX5" fmla="*/ 0 w 23897"/>
                <a:gd name="connsiteY5" fmla="*/ 6443 h 1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97" h="17512">
                  <a:moveTo>
                    <a:pt x="0" y="6443"/>
                  </a:moveTo>
                  <a:cubicBezTo>
                    <a:pt x="4765" y="6443"/>
                    <a:pt x="7697" y="3511"/>
                    <a:pt x="11729" y="1312"/>
                  </a:cubicBezTo>
                  <a:cubicBezTo>
                    <a:pt x="17594" y="-2354"/>
                    <a:pt x="21992" y="2411"/>
                    <a:pt x="23459" y="6443"/>
                  </a:cubicBezTo>
                  <a:cubicBezTo>
                    <a:pt x="25658" y="14507"/>
                    <a:pt x="19060" y="10842"/>
                    <a:pt x="15395" y="11575"/>
                  </a:cubicBezTo>
                  <a:cubicBezTo>
                    <a:pt x="10263" y="12674"/>
                    <a:pt x="6598" y="22571"/>
                    <a:pt x="0" y="14140"/>
                  </a:cubicBezTo>
                  <a:cubicBezTo>
                    <a:pt x="0" y="11575"/>
                    <a:pt x="0" y="9009"/>
                    <a:pt x="0" y="6443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21" name="Freeform: Shape 25620">
              <a:extLst>
                <a:ext uri="{FF2B5EF4-FFF2-40B4-BE49-F238E27FC236}">
                  <a16:creationId xmlns:a16="http://schemas.microsoft.com/office/drawing/2014/main" id="{6505AAA6-4750-4060-828B-6EDD5D90AEE0}"/>
                </a:ext>
              </a:extLst>
            </p:cNvPr>
            <p:cNvSpPr/>
            <p:nvPr/>
          </p:nvSpPr>
          <p:spPr>
            <a:xfrm>
              <a:off x="10640937" y="5689305"/>
              <a:ext cx="18746" cy="15949"/>
            </a:xfrm>
            <a:custGeom>
              <a:avLst/>
              <a:gdLst>
                <a:gd name="connsiteX0" fmla="*/ 18693 w 18746"/>
                <a:gd name="connsiteY0" fmla="*/ 15928 h 15949"/>
                <a:gd name="connsiteX1" fmla="*/ 0 w 18746"/>
                <a:gd name="connsiteY1" fmla="*/ 900 h 15949"/>
                <a:gd name="connsiteX2" fmla="*/ 18693 w 18746"/>
                <a:gd name="connsiteY2" fmla="*/ 15928 h 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46" h="15949">
                  <a:moveTo>
                    <a:pt x="18693" y="15928"/>
                  </a:moveTo>
                  <a:cubicBezTo>
                    <a:pt x="8064" y="16295"/>
                    <a:pt x="1466" y="11897"/>
                    <a:pt x="0" y="900"/>
                  </a:cubicBezTo>
                  <a:cubicBezTo>
                    <a:pt x="12462" y="-2032"/>
                    <a:pt x="19427" y="2000"/>
                    <a:pt x="18693" y="1592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22" name="Freeform: Shape 25621">
              <a:extLst>
                <a:ext uri="{FF2B5EF4-FFF2-40B4-BE49-F238E27FC236}">
                  <a16:creationId xmlns:a16="http://schemas.microsoft.com/office/drawing/2014/main" id="{6F389F19-C7B4-4A7C-91C9-0B2C382741EE}"/>
                </a:ext>
              </a:extLst>
            </p:cNvPr>
            <p:cNvSpPr/>
            <p:nvPr/>
          </p:nvSpPr>
          <p:spPr>
            <a:xfrm>
              <a:off x="10601519" y="5479445"/>
              <a:ext cx="16749" cy="22725"/>
            </a:xfrm>
            <a:custGeom>
              <a:avLst/>
              <a:gdLst>
                <a:gd name="connsiteX0" fmla="*/ 16693 w 16749"/>
                <a:gd name="connsiteY0" fmla="*/ 22725 h 22725"/>
                <a:gd name="connsiteX1" fmla="*/ 5330 w 16749"/>
                <a:gd name="connsiteY1" fmla="*/ 0 h 22725"/>
                <a:gd name="connsiteX2" fmla="*/ 16693 w 16749"/>
                <a:gd name="connsiteY2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9" h="22725">
                  <a:moveTo>
                    <a:pt x="16693" y="22725"/>
                  </a:moveTo>
                  <a:cubicBezTo>
                    <a:pt x="-1268" y="18694"/>
                    <a:pt x="-4200" y="12462"/>
                    <a:pt x="5330" y="0"/>
                  </a:cubicBezTo>
                  <a:cubicBezTo>
                    <a:pt x="2398" y="11363"/>
                    <a:pt x="17792" y="12829"/>
                    <a:pt x="16693" y="2272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23" name="Freeform: Shape 25622">
              <a:extLst>
                <a:ext uri="{FF2B5EF4-FFF2-40B4-BE49-F238E27FC236}">
                  <a16:creationId xmlns:a16="http://schemas.microsoft.com/office/drawing/2014/main" id="{77D2FB72-A7D6-4E1A-BE4D-B02AC2E46F4C}"/>
                </a:ext>
              </a:extLst>
            </p:cNvPr>
            <p:cNvSpPr/>
            <p:nvPr/>
          </p:nvSpPr>
          <p:spPr>
            <a:xfrm>
              <a:off x="10595662" y="5446090"/>
              <a:ext cx="13942" cy="30056"/>
            </a:xfrm>
            <a:custGeom>
              <a:avLst/>
              <a:gdLst>
                <a:gd name="connsiteX0" fmla="*/ 11187 w 13942"/>
                <a:gd name="connsiteY0" fmla="*/ 30056 h 30056"/>
                <a:gd name="connsiteX1" fmla="*/ 7522 w 13942"/>
                <a:gd name="connsiteY1" fmla="*/ 0 h 30056"/>
                <a:gd name="connsiteX2" fmla="*/ 11187 w 13942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42" h="30056">
                  <a:moveTo>
                    <a:pt x="11187" y="30056"/>
                  </a:moveTo>
                  <a:cubicBezTo>
                    <a:pt x="10821" y="19793"/>
                    <a:pt x="-11172" y="12462"/>
                    <a:pt x="7522" y="0"/>
                  </a:cubicBezTo>
                  <a:cubicBezTo>
                    <a:pt x="2024" y="10630"/>
                    <a:pt x="20717" y="18694"/>
                    <a:pt x="11187" y="3005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24" name="Freeform: Shape 25623">
              <a:extLst>
                <a:ext uri="{FF2B5EF4-FFF2-40B4-BE49-F238E27FC236}">
                  <a16:creationId xmlns:a16="http://schemas.microsoft.com/office/drawing/2014/main" id="{F30146E5-6601-41BF-91F9-356C04FB18BE}"/>
                </a:ext>
              </a:extLst>
            </p:cNvPr>
            <p:cNvSpPr/>
            <p:nvPr/>
          </p:nvSpPr>
          <p:spPr>
            <a:xfrm>
              <a:off x="10644603" y="5716596"/>
              <a:ext cx="11362" cy="17593"/>
            </a:xfrm>
            <a:custGeom>
              <a:avLst/>
              <a:gdLst>
                <a:gd name="connsiteX0" fmla="*/ 0 w 11362"/>
                <a:gd name="connsiteY0" fmla="*/ 3665 h 17593"/>
                <a:gd name="connsiteX1" fmla="*/ 11363 w 11362"/>
                <a:gd name="connsiteY1" fmla="*/ 0 h 17593"/>
                <a:gd name="connsiteX2" fmla="*/ 2932 w 11362"/>
                <a:gd name="connsiteY2" fmla="*/ 17594 h 17593"/>
                <a:gd name="connsiteX3" fmla="*/ 0 w 11362"/>
                <a:gd name="connsiteY3" fmla="*/ 3665 h 1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2" h="17593">
                  <a:moveTo>
                    <a:pt x="0" y="3665"/>
                  </a:moveTo>
                  <a:cubicBezTo>
                    <a:pt x="3665" y="2566"/>
                    <a:pt x="7697" y="1100"/>
                    <a:pt x="11363" y="0"/>
                  </a:cubicBezTo>
                  <a:cubicBezTo>
                    <a:pt x="11363" y="6964"/>
                    <a:pt x="10996" y="13562"/>
                    <a:pt x="2932" y="17594"/>
                  </a:cubicBezTo>
                  <a:cubicBezTo>
                    <a:pt x="1833" y="12462"/>
                    <a:pt x="733" y="8064"/>
                    <a:pt x="0" y="366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25" name="Freeform: Shape 25624">
              <a:extLst>
                <a:ext uri="{FF2B5EF4-FFF2-40B4-BE49-F238E27FC236}">
                  <a16:creationId xmlns:a16="http://schemas.microsoft.com/office/drawing/2014/main" id="{27B24EAD-C076-43DA-B64E-35D161A1E820}"/>
                </a:ext>
              </a:extLst>
            </p:cNvPr>
            <p:cNvSpPr/>
            <p:nvPr/>
          </p:nvSpPr>
          <p:spPr>
            <a:xfrm>
              <a:off x="10729073" y="5747933"/>
              <a:ext cx="32088" cy="72608"/>
            </a:xfrm>
            <a:custGeom>
              <a:avLst/>
              <a:gdLst>
                <a:gd name="connsiteX0" fmla="*/ 32089 w 32088"/>
                <a:gd name="connsiteY0" fmla="*/ 7882 h 72608"/>
                <a:gd name="connsiteX1" fmla="*/ 20726 w 32088"/>
                <a:gd name="connsiteY1" fmla="*/ 24010 h 72608"/>
                <a:gd name="connsiteX2" fmla="*/ 16694 w 32088"/>
                <a:gd name="connsiteY2" fmla="*/ 66529 h 72608"/>
                <a:gd name="connsiteX3" fmla="*/ 8264 w 32088"/>
                <a:gd name="connsiteY3" fmla="*/ 72393 h 72608"/>
                <a:gd name="connsiteX4" fmla="*/ 2032 w 32088"/>
                <a:gd name="connsiteY4" fmla="*/ 58465 h 72608"/>
                <a:gd name="connsiteX5" fmla="*/ 4598 w 32088"/>
                <a:gd name="connsiteY5" fmla="*/ 49668 h 72608"/>
                <a:gd name="connsiteX6" fmla="*/ 7897 w 32088"/>
                <a:gd name="connsiteY6" fmla="*/ 41237 h 72608"/>
                <a:gd name="connsiteX7" fmla="*/ 7164 w 32088"/>
                <a:gd name="connsiteY7" fmla="*/ 11914 h 72608"/>
                <a:gd name="connsiteX8" fmla="*/ 32089 w 32088"/>
                <a:gd name="connsiteY8" fmla="*/ 7882 h 7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8" h="72608">
                  <a:moveTo>
                    <a:pt x="32089" y="7882"/>
                  </a:moveTo>
                  <a:cubicBezTo>
                    <a:pt x="20726" y="10448"/>
                    <a:pt x="13395" y="11914"/>
                    <a:pt x="20726" y="24010"/>
                  </a:cubicBezTo>
                  <a:cubicBezTo>
                    <a:pt x="29523" y="38305"/>
                    <a:pt x="22559" y="52967"/>
                    <a:pt x="16694" y="66529"/>
                  </a:cubicBezTo>
                  <a:cubicBezTo>
                    <a:pt x="15228" y="70194"/>
                    <a:pt x="12662" y="73493"/>
                    <a:pt x="8264" y="72393"/>
                  </a:cubicBezTo>
                  <a:cubicBezTo>
                    <a:pt x="1299" y="70194"/>
                    <a:pt x="1299" y="63963"/>
                    <a:pt x="2032" y="58465"/>
                  </a:cubicBezTo>
                  <a:cubicBezTo>
                    <a:pt x="2399" y="55532"/>
                    <a:pt x="-4199" y="48568"/>
                    <a:pt x="4598" y="49668"/>
                  </a:cubicBezTo>
                  <a:cubicBezTo>
                    <a:pt x="18160" y="51134"/>
                    <a:pt x="8630" y="43437"/>
                    <a:pt x="7897" y="41237"/>
                  </a:cubicBezTo>
                  <a:cubicBezTo>
                    <a:pt x="2399" y="31341"/>
                    <a:pt x="2766" y="23277"/>
                    <a:pt x="7164" y="11914"/>
                  </a:cubicBezTo>
                  <a:cubicBezTo>
                    <a:pt x="13029" y="-4946"/>
                    <a:pt x="18893" y="-1647"/>
                    <a:pt x="32089" y="78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26" name="Freeform: Shape 25625">
              <a:extLst>
                <a:ext uri="{FF2B5EF4-FFF2-40B4-BE49-F238E27FC236}">
                  <a16:creationId xmlns:a16="http://schemas.microsoft.com/office/drawing/2014/main" id="{F34827C9-A4FF-488C-BB47-C2C8023B2259}"/>
                </a:ext>
              </a:extLst>
            </p:cNvPr>
            <p:cNvSpPr/>
            <p:nvPr/>
          </p:nvSpPr>
          <p:spPr>
            <a:xfrm>
              <a:off x="10810260" y="5668207"/>
              <a:ext cx="38699" cy="34826"/>
            </a:xfrm>
            <a:custGeom>
              <a:avLst/>
              <a:gdLst>
                <a:gd name="connsiteX0" fmla="*/ 16512 w 38699"/>
                <a:gd name="connsiteY0" fmla="*/ 34827 h 34826"/>
                <a:gd name="connsiteX1" fmla="*/ 18 w 38699"/>
                <a:gd name="connsiteY1" fmla="*/ 24197 h 34826"/>
                <a:gd name="connsiteX2" fmla="*/ 27875 w 38699"/>
                <a:gd name="connsiteY2" fmla="*/ 5 h 34826"/>
                <a:gd name="connsiteX3" fmla="*/ 38504 w 38699"/>
                <a:gd name="connsiteY3" fmla="*/ 8802 h 34826"/>
                <a:gd name="connsiteX4" fmla="*/ 16512 w 38699"/>
                <a:gd name="connsiteY4" fmla="*/ 34827 h 3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99" h="34826">
                  <a:moveTo>
                    <a:pt x="16512" y="34827"/>
                  </a:moveTo>
                  <a:cubicBezTo>
                    <a:pt x="10281" y="32994"/>
                    <a:pt x="1484" y="34093"/>
                    <a:pt x="18" y="24197"/>
                  </a:cubicBezTo>
                  <a:cubicBezTo>
                    <a:pt x="-715" y="18332"/>
                    <a:pt x="21277" y="-361"/>
                    <a:pt x="27875" y="5"/>
                  </a:cubicBezTo>
                  <a:cubicBezTo>
                    <a:pt x="33373" y="372"/>
                    <a:pt x="37771" y="3671"/>
                    <a:pt x="38504" y="8802"/>
                  </a:cubicBezTo>
                  <a:cubicBezTo>
                    <a:pt x="40337" y="21631"/>
                    <a:pt x="28974" y="34827"/>
                    <a:pt x="16512" y="34827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27" name="Freeform: Shape 25626">
              <a:extLst>
                <a:ext uri="{FF2B5EF4-FFF2-40B4-BE49-F238E27FC236}">
                  <a16:creationId xmlns:a16="http://schemas.microsoft.com/office/drawing/2014/main" id="{5D2C01B6-2A93-42DE-94F7-85A3F2E03046}"/>
                </a:ext>
              </a:extLst>
            </p:cNvPr>
            <p:cNvSpPr/>
            <p:nvPr/>
          </p:nvSpPr>
          <p:spPr>
            <a:xfrm>
              <a:off x="10791884" y="6003725"/>
              <a:ext cx="30123" cy="45229"/>
            </a:xfrm>
            <a:custGeom>
              <a:avLst/>
              <a:gdLst>
                <a:gd name="connsiteX0" fmla="*/ 30123 w 30123"/>
                <a:gd name="connsiteY0" fmla="*/ 23696 h 45229"/>
                <a:gd name="connsiteX1" fmla="*/ 12530 w 30123"/>
                <a:gd name="connsiteY1" fmla="*/ 44955 h 45229"/>
                <a:gd name="connsiteX2" fmla="*/ 9231 w 30123"/>
                <a:gd name="connsiteY2" fmla="*/ 44955 h 45229"/>
                <a:gd name="connsiteX3" fmla="*/ 7032 w 30123"/>
                <a:gd name="connsiteY3" fmla="*/ 36525 h 45229"/>
                <a:gd name="connsiteX4" fmla="*/ 7398 w 30123"/>
                <a:gd name="connsiteY4" fmla="*/ 1704 h 45229"/>
                <a:gd name="connsiteX5" fmla="*/ 12163 w 30123"/>
                <a:gd name="connsiteY5" fmla="*/ 237 h 45229"/>
                <a:gd name="connsiteX6" fmla="*/ 30123 w 30123"/>
                <a:gd name="connsiteY6" fmla="*/ 23696 h 4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23" h="45229">
                  <a:moveTo>
                    <a:pt x="30123" y="23696"/>
                  </a:moveTo>
                  <a:cubicBezTo>
                    <a:pt x="24992" y="28827"/>
                    <a:pt x="21693" y="39091"/>
                    <a:pt x="12530" y="44955"/>
                  </a:cubicBezTo>
                  <a:cubicBezTo>
                    <a:pt x="11797" y="45322"/>
                    <a:pt x="9964" y="45322"/>
                    <a:pt x="9231" y="44955"/>
                  </a:cubicBezTo>
                  <a:cubicBezTo>
                    <a:pt x="6665" y="42756"/>
                    <a:pt x="7398" y="39457"/>
                    <a:pt x="7032" y="36525"/>
                  </a:cubicBezTo>
                  <a:cubicBezTo>
                    <a:pt x="4466" y="24795"/>
                    <a:pt x="-7630" y="13066"/>
                    <a:pt x="7398" y="1704"/>
                  </a:cubicBezTo>
                  <a:cubicBezTo>
                    <a:pt x="8864" y="604"/>
                    <a:pt x="11797" y="-496"/>
                    <a:pt x="12163" y="237"/>
                  </a:cubicBezTo>
                  <a:cubicBezTo>
                    <a:pt x="18028" y="7568"/>
                    <a:pt x="23892" y="15265"/>
                    <a:pt x="30123" y="2369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28" name="Freeform: Shape 25627">
              <a:extLst>
                <a:ext uri="{FF2B5EF4-FFF2-40B4-BE49-F238E27FC236}">
                  <a16:creationId xmlns:a16="http://schemas.microsoft.com/office/drawing/2014/main" id="{DCF7C30A-18F1-4D13-A921-97DF48872AC2}"/>
                </a:ext>
              </a:extLst>
            </p:cNvPr>
            <p:cNvSpPr/>
            <p:nvPr/>
          </p:nvSpPr>
          <p:spPr>
            <a:xfrm>
              <a:off x="10862327" y="5791974"/>
              <a:ext cx="50157" cy="25089"/>
            </a:xfrm>
            <a:custGeom>
              <a:avLst/>
              <a:gdLst>
                <a:gd name="connsiteX0" fmla="*/ 21992 w 50157"/>
                <a:gd name="connsiteY0" fmla="*/ 22121 h 25089"/>
                <a:gd name="connsiteX1" fmla="*/ 15028 w 50157"/>
                <a:gd name="connsiteY1" fmla="*/ 22487 h 25089"/>
                <a:gd name="connsiteX2" fmla="*/ 367 w 50157"/>
                <a:gd name="connsiteY2" fmla="*/ 18822 h 25089"/>
                <a:gd name="connsiteX3" fmla="*/ 9164 w 50157"/>
                <a:gd name="connsiteY3" fmla="*/ 2328 h 25089"/>
                <a:gd name="connsiteX4" fmla="*/ 24558 w 50157"/>
                <a:gd name="connsiteY4" fmla="*/ 7459 h 25089"/>
                <a:gd name="connsiteX5" fmla="*/ 39953 w 50157"/>
                <a:gd name="connsiteY5" fmla="*/ 5993 h 25089"/>
                <a:gd name="connsiteX6" fmla="*/ 49483 w 50157"/>
                <a:gd name="connsiteY6" fmla="*/ 7093 h 25089"/>
                <a:gd name="connsiteX7" fmla="*/ 45451 w 50157"/>
                <a:gd name="connsiteY7" fmla="*/ 14057 h 25089"/>
                <a:gd name="connsiteX8" fmla="*/ 21992 w 50157"/>
                <a:gd name="connsiteY8" fmla="*/ 22121 h 2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57" h="25089">
                  <a:moveTo>
                    <a:pt x="21992" y="22121"/>
                  </a:moveTo>
                  <a:cubicBezTo>
                    <a:pt x="19793" y="22121"/>
                    <a:pt x="17594" y="22121"/>
                    <a:pt x="15028" y="22487"/>
                  </a:cubicBezTo>
                  <a:cubicBezTo>
                    <a:pt x="9530" y="23587"/>
                    <a:pt x="2566" y="29452"/>
                    <a:pt x="367" y="18822"/>
                  </a:cubicBezTo>
                  <a:cubicBezTo>
                    <a:pt x="-1100" y="11125"/>
                    <a:pt x="1833" y="5626"/>
                    <a:pt x="9164" y="2328"/>
                  </a:cubicBezTo>
                  <a:cubicBezTo>
                    <a:pt x="16128" y="-605"/>
                    <a:pt x="20893" y="-2437"/>
                    <a:pt x="24558" y="7459"/>
                  </a:cubicBezTo>
                  <a:cubicBezTo>
                    <a:pt x="29323" y="19555"/>
                    <a:pt x="35188" y="8559"/>
                    <a:pt x="39953" y="5993"/>
                  </a:cubicBezTo>
                  <a:cubicBezTo>
                    <a:pt x="43985" y="3794"/>
                    <a:pt x="47283" y="3061"/>
                    <a:pt x="49483" y="7093"/>
                  </a:cubicBezTo>
                  <a:cubicBezTo>
                    <a:pt x="51682" y="10758"/>
                    <a:pt x="48017" y="12591"/>
                    <a:pt x="45451" y="14057"/>
                  </a:cubicBezTo>
                  <a:cubicBezTo>
                    <a:pt x="38120" y="18089"/>
                    <a:pt x="32622" y="27252"/>
                    <a:pt x="21992" y="2212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29" name="Freeform: Shape 25628">
              <a:extLst>
                <a:ext uri="{FF2B5EF4-FFF2-40B4-BE49-F238E27FC236}">
                  <a16:creationId xmlns:a16="http://schemas.microsoft.com/office/drawing/2014/main" id="{5EF27344-5964-4FC7-A71E-1DB48969BC37}"/>
                </a:ext>
              </a:extLst>
            </p:cNvPr>
            <p:cNvSpPr/>
            <p:nvPr/>
          </p:nvSpPr>
          <p:spPr>
            <a:xfrm>
              <a:off x="10901247" y="5938798"/>
              <a:ext cx="31454" cy="42513"/>
            </a:xfrm>
            <a:custGeom>
              <a:avLst/>
              <a:gdLst>
                <a:gd name="connsiteX0" fmla="*/ 31455 w 31454"/>
                <a:gd name="connsiteY0" fmla="*/ 13482 h 42513"/>
                <a:gd name="connsiteX1" fmla="*/ 10928 w 31454"/>
                <a:gd name="connsiteY1" fmla="*/ 37307 h 42513"/>
                <a:gd name="connsiteX2" fmla="*/ 2498 w 31454"/>
                <a:gd name="connsiteY2" fmla="*/ 41339 h 42513"/>
                <a:gd name="connsiteX3" fmla="*/ 3231 w 31454"/>
                <a:gd name="connsiteY3" fmla="*/ 32909 h 42513"/>
                <a:gd name="connsiteX4" fmla="*/ 2132 w 31454"/>
                <a:gd name="connsiteY4" fmla="*/ 11649 h 42513"/>
                <a:gd name="connsiteX5" fmla="*/ 6163 w 31454"/>
                <a:gd name="connsiteY5" fmla="*/ 287 h 42513"/>
                <a:gd name="connsiteX6" fmla="*/ 12028 w 31454"/>
                <a:gd name="connsiteY6" fmla="*/ 7984 h 42513"/>
                <a:gd name="connsiteX7" fmla="*/ 31455 w 31454"/>
                <a:gd name="connsiteY7" fmla="*/ 13482 h 4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54" h="42513">
                  <a:moveTo>
                    <a:pt x="31455" y="13482"/>
                  </a:moveTo>
                  <a:cubicBezTo>
                    <a:pt x="19725" y="17514"/>
                    <a:pt x="14227" y="26311"/>
                    <a:pt x="10928" y="37307"/>
                  </a:cubicBezTo>
                  <a:cubicBezTo>
                    <a:pt x="10195" y="40239"/>
                    <a:pt x="6897" y="44638"/>
                    <a:pt x="2498" y="41339"/>
                  </a:cubicBezTo>
                  <a:cubicBezTo>
                    <a:pt x="-801" y="38773"/>
                    <a:pt x="1398" y="35108"/>
                    <a:pt x="3231" y="32909"/>
                  </a:cubicBezTo>
                  <a:cubicBezTo>
                    <a:pt x="10195" y="25211"/>
                    <a:pt x="7996" y="18614"/>
                    <a:pt x="2132" y="11649"/>
                  </a:cubicBezTo>
                  <a:cubicBezTo>
                    <a:pt x="-2267" y="6151"/>
                    <a:pt x="665" y="1753"/>
                    <a:pt x="6163" y="287"/>
                  </a:cubicBezTo>
                  <a:cubicBezTo>
                    <a:pt x="12761" y="-1179"/>
                    <a:pt x="11295" y="3219"/>
                    <a:pt x="12028" y="7984"/>
                  </a:cubicBezTo>
                  <a:cubicBezTo>
                    <a:pt x="14594" y="24845"/>
                    <a:pt x="24490" y="3219"/>
                    <a:pt x="31455" y="134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30" name="Freeform: Shape 25629">
              <a:extLst>
                <a:ext uri="{FF2B5EF4-FFF2-40B4-BE49-F238E27FC236}">
                  <a16:creationId xmlns:a16="http://schemas.microsoft.com/office/drawing/2014/main" id="{4B87AD3A-D5B1-45CC-9949-220AF2141F02}"/>
                </a:ext>
              </a:extLst>
            </p:cNvPr>
            <p:cNvSpPr/>
            <p:nvPr/>
          </p:nvSpPr>
          <p:spPr>
            <a:xfrm>
              <a:off x="10848311" y="5988043"/>
              <a:ext cx="23672" cy="17385"/>
            </a:xfrm>
            <a:custGeom>
              <a:avLst/>
              <a:gdLst>
                <a:gd name="connsiteX0" fmla="*/ 13649 w 23672"/>
                <a:gd name="connsiteY0" fmla="*/ 17385 h 17385"/>
                <a:gd name="connsiteX1" fmla="*/ 87 w 23672"/>
                <a:gd name="connsiteY1" fmla="*/ 8222 h 17385"/>
                <a:gd name="connsiteX2" fmla="*/ 7784 w 23672"/>
                <a:gd name="connsiteY2" fmla="*/ 524 h 17385"/>
                <a:gd name="connsiteX3" fmla="*/ 23545 w 23672"/>
                <a:gd name="connsiteY3" fmla="*/ 10788 h 17385"/>
                <a:gd name="connsiteX4" fmla="*/ 13649 w 23672"/>
                <a:gd name="connsiteY4" fmla="*/ 17385 h 1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72" h="17385">
                  <a:moveTo>
                    <a:pt x="13649" y="17385"/>
                  </a:moveTo>
                  <a:cubicBezTo>
                    <a:pt x="8151" y="16286"/>
                    <a:pt x="1186" y="15553"/>
                    <a:pt x="87" y="8222"/>
                  </a:cubicBezTo>
                  <a:cubicBezTo>
                    <a:pt x="-646" y="3457"/>
                    <a:pt x="3386" y="-1675"/>
                    <a:pt x="7784" y="524"/>
                  </a:cubicBezTo>
                  <a:cubicBezTo>
                    <a:pt x="13282" y="3090"/>
                    <a:pt x="22079" y="4190"/>
                    <a:pt x="23545" y="10788"/>
                  </a:cubicBezTo>
                  <a:cubicBezTo>
                    <a:pt x="24645" y="15919"/>
                    <a:pt x="18414" y="17019"/>
                    <a:pt x="13649" y="17385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31" name="Freeform: Shape 25630">
              <a:extLst>
                <a:ext uri="{FF2B5EF4-FFF2-40B4-BE49-F238E27FC236}">
                  <a16:creationId xmlns:a16="http://schemas.microsoft.com/office/drawing/2014/main" id="{866A0AD3-4B5F-4687-903D-684E3460FC56}"/>
                </a:ext>
              </a:extLst>
            </p:cNvPr>
            <p:cNvSpPr/>
            <p:nvPr/>
          </p:nvSpPr>
          <p:spPr>
            <a:xfrm>
              <a:off x="10995161" y="5695323"/>
              <a:ext cx="19858" cy="20172"/>
            </a:xfrm>
            <a:custGeom>
              <a:avLst/>
              <a:gdLst>
                <a:gd name="connsiteX0" fmla="*/ 13048 w 19858"/>
                <a:gd name="connsiteY0" fmla="*/ 20173 h 20172"/>
                <a:gd name="connsiteX1" fmla="*/ 219 w 19858"/>
                <a:gd name="connsiteY1" fmla="*/ 7711 h 20172"/>
                <a:gd name="connsiteX2" fmla="*/ 8650 w 19858"/>
                <a:gd name="connsiteY2" fmla="*/ 13 h 20172"/>
                <a:gd name="connsiteX3" fmla="*/ 19646 w 19858"/>
                <a:gd name="connsiteY3" fmla="*/ 12842 h 20172"/>
                <a:gd name="connsiteX4" fmla="*/ 13048 w 19858"/>
                <a:gd name="connsiteY4" fmla="*/ 20173 h 2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58" h="20172">
                  <a:moveTo>
                    <a:pt x="13048" y="20173"/>
                  </a:moveTo>
                  <a:cubicBezTo>
                    <a:pt x="7184" y="17974"/>
                    <a:pt x="2052" y="13575"/>
                    <a:pt x="219" y="7711"/>
                  </a:cubicBezTo>
                  <a:cubicBezTo>
                    <a:pt x="-1247" y="2212"/>
                    <a:pt x="4984" y="380"/>
                    <a:pt x="8650" y="13"/>
                  </a:cubicBezTo>
                  <a:cubicBezTo>
                    <a:pt x="16714" y="-353"/>
                    <a:pt x="18180" y="6977"/>
                    <a:pt x="19646" y="12842"/>
                  </a:cubicBezTo>
                  <a:cubicBezTo>
                    <a:pt x="20745" y="16874"/>
                    <a:pt x="17447" y="19440"/>
                    <a:pt x="13048" y="2017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32" name="Freeform: Shape 25631">
              <a:extLst>
                <a:ext uri="{FF2B5EF4-FFF2-40B4-BE49-F238E27FC236}">
                  <a16:creationId xmlns:a16="http://schemas.microsoft.com/office/drawing/2014/main" id="{AFDB892F-7D32-4BA1-95D4-4141EB535C13}"/>
                </a:ext>
              </a:extLst>
            </p:cNvPr>
            <p:cNvSpPr/>
            <p:nvPr/>
          </p:nvSpPr>
          <p:spPr>
            <a:xfrm>
              <a:off x="10816606" y="5706699"/>
              <a:ext cx="14820" cy="27546"/>
            </a:xfrm>
            <a:custGeom>
              <a:avLst/>
              <a:gdLst>
                <a:gd name="connsiteX0" fmla="*/ 4668 w 14820"/>
                <a:gd name="connsiteY0" fmla="*/ 0 h 27546"/>
                <a:gd name="connsiteX1" fmla="*/ 9800 w 14820"/>
                <a:gd name="connsiteY1" fmla="*/ 24558 h 27546"/>
                <a:gd name="connsiteX2" fmla="*/ 1736 w 14820"/>
                <a:gd name="connsiteY2" fmla="*/ 26391 h 27546"/>
                <a:gd name="connsiteX3" fmla="*/ 4668 w 14820"/>
                <a:gd name="connsiteY3" fmla="*/ 0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0" h="27546">
                  <a:moveTo>
                    <a:pt x="4668" y="0"/>
                  </a:moveTo>
                  <a:cubicBezTo>
                    <a:pt x="16764" y="11363"/>
                    <a:pt x="17497" y="17960"/>
                    <a:pt x="9800" y="24558"/>
                  </a:cubicBezTo>
                  <a:cubicBezTo>
                    <a:pt x="7234" y="26757"/>
                    <a:pt x="3569" y="28957"/>
                    <a:pt x="1736" y="26391"/>
                  </a:cubicBezTo>
                  <a:cubicBezTo>
                    <a:pt x="-4495" y="16861"/>
                    <a:pt x="8334" y="12829"/>
                    <a:pt x="4668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33" name="Freeform: Shape 25632">
              <a:extLst>
                <a:ext uri="{FF2B5EF4-FFF2-40B4-BE49-F238E27FC236}">
                  <a16:creationId xmlns:a16="http://schemas.microsoft.com/office/drawing/2014/main" id="{79FD86D3-8D42-448A-AD73-479B7BE76E95}"/>
                </a:ext>
              </a:extLst>
            </p:cNvPr>
            <p:cNvSpPr/>
            <p:nvPr/>
          </p:nvSpPr>
          <p:spPr>
            <a:xfrm>
              <a:off x="10912980" y="5763146"/>
              <a:ext cx="14198" cy="18355"/>
            </a:xfrm>
            <a:custGeom>
              <a:avLst/>
              <a:gdLst>
                <a:gd name="connsiteX0" fmla="*/ 13857 w 14198"/>
                <a:gd name="connsiteY0" fmla="*/ 0 h 18355"/>
                <a:gd name="connsiteX1" fmla="*/ 4694 w 14198"/>
                <a:gd name="connsiteY1" fmla="*/ 18327 h 18355"/>
                <a:gd name="connsiteX2" fmla="*/ 296 w 14198"/>
                <a:gd name="connsiteY2" fmla="*/ 13562 h 18355"/>
                <a:gd name="connsiteX3" fmla="*/ 13857 w 14198"/>
                <a:gd name="connsiteY3" fmla="*/ 0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8" h="18355">
                  <a:moveTo>
                    <a:pt x="13857" y="0"/>
                  </a:moveTo>
                  <a:cubicBezTo>
                    <a:pt x="15324" y="8797"/>
                    <a:pt x="12025" y="14662"/>
                    <a:pt x="4694" y="18327"/>
                  </a:cubicBezTo>
                  <a:cubicBezTo>
                    <a:pt x="3961" y="18693"/>
                    <a:pt x="662" y="15395"/>
                    <a:pt x="296" y="13562"/>
                  </a:cubicBezTo>
                  <a:cubicBezTo>
                    <a:pt x="-1904" y="2566"/>
                    <a:pt x="8726" y="4032"/>
                    <a:pt x="13857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34" name="Freeform: Shape 25633">
              <a:extLst>
                <a:ext uri="{FF2B5EF4-FFF2-40B4-BE49-F238E27FC236}">
                  <a16:creationId xmlns:a16="http://schemas.microsoft.com/office/drawing/2014/main" id="{DE9AFF38-D54A-415B-883A-67455C910E78}"/>
                </a:ext>
              </a:extLst>
            </p:cNvPr>
            <p:cNvSpPr/>
            <p:nvPr/>
          </p:nvSpPr>
          <p:spPr>
            <a:xfrm>
              <a:off x="10813943" y="6074704"/>
              <a:ext cx="10309" cy="12497"/>
            </a:xfrm>
            <a:custGeom>
              <a:avLst/>
              <a:gdLst>
                <a:gd name="connsiteX0" fmla="*/ 4765 w 10309"/>
                <a:gd name="connsiteY0" fmla="*/ 0 h 12497"/>
                <a:gd name="connsiteX1" fmla="*/ 10263 w 10309"/>
                <a:gd name="connsiteY1" fmla="*/ 6598 h 12497"/>
                <a:gd name="connsiteX2" fmla="*/ 5132 w 10309"/>
                <a:gd name="connsiteY2" fmla="*/ 12462 h 12497"/>
                <a:gd name="connsiteX3" fmla="*/ 0 w 10309"/>
                <a:gd name="connsiteY3" fmla="*/ 6231 h 12497"/>
                <a:gd name="connsiteX4" fmla="*/ 4765 w 10309"/>
                <a:gd name="connsiteY4" fmla="*/ 0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09" h="12497">
                  <a:moveTo>
                    <a:pt x="4765" y="0"/>
                  </a:moveTo>
                  <a:cubicBezTo>
                    <a:pt x="7697" y="1100"/>
                    <a:pt x="9897" y="3299"/>
                    <a:pt x="10263" y="6598"/>
                  </a:cubicBezTo>
                  <a:cubicBezTo>
                    <a:pt x="10630" y="10263"/>
                    <a:pt x="8797" y="12829"/>
                    <a:pt x="5132" y="12462"/>
                  </a:cubicBezTo>
                  <a:cubicBezTo>
                    <a:pt x="1466" y="12462"/>
                    <a:pt x="0" y="9530"/>
                    <a:pt x="0" y="6231"/>
                  </a:cubicBezTo>
                  <a:cubicBezTo>
                    <a:pt x="0" y="3299"/>
                    <a:pt x="733" y="366"/>
                    <a:pt x="4765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35" name="Freeform: Shape 25634">
              <a:extLst>
                <a:ext uri="{FF2B5EF4-FFF2-40B4-BE49-F238E27FC236}">
                  <a16:creationId xmlns:a16="http://schemas.microsoft.com/office/drawing/2014/main" id="{0118739C-D15D-49EC-B2DC-96E7C1A7A0F0}"/>
                </a:ext>
              </a:extLst>
            </p:cNvPr>
            <p:cNvSpPr/>
            <p:nvPr/>
          </p:nvSpPr>
          <p:spPr>
            <a:xfrm>
              <a:off x="10782055" y="6049381"/>
              <a:ext cx="11805" cy="13959"/>
            </a:xfrm>
            <a:custGeom>
              <a:avLst/>
              <a:gdLst>
                <a:gd name="connsiteX0" fmla="*/ 5498 w 11805"/>
                <a:gd name="connsiteY0" fmla="*/ 13960 h 13959"/>
                <a:gd name="connsiteX1" fmla="*/ 0 w 11805"/>
                <a:gd name="connsiteY1" fmla="*/ 7362 h 13959"/>
                <a:gd name="connsiteX2" fmla="*/ 6964 w 11805"/>
                <a:gd name="connsiteY2" fmla="*/ 31 h 13959"/>
                <a:gd name="connsiteX3" fmla="*/ 11729 w 11805"/>
                <a:gd name="connsiteY3" fmla="*/ 4063 h 13959"/>
                <a:gd name="connsiteX4" fmla="*/ 5498 w 11805"/>
                <a:gd name="connsiteY4" fmla="*/ 13960 h 1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" h="13959">
                  <a:moveTo>
                    <a:pt x="5498" y="13960"/>
                  </a:moveTo>
                  <a:cubicBezTo>
                    <a:pt x="1100" y="13227"/>
                    <a:pt x="0" y="10294"/>
                    <a:pt x="0" y="7362"/>
                  </a:cubicBezTo>
                  <a:cubicBezTo>
                    <a:pt x="0" y="3330"/>
                    <a:pt x="2932" y="398"/>
                    <a:pt x="6964" y="31"/>
                  </a:cubicBezTo>
                  <a:cubicBezTo>
                    <a:pt x="8430" y="-335"/>
                    <a:pt x="11363" y="2597"/>
                    <a:pt x="11729" y="4063"/>
                  </a:cubicBezTo>
                  <a:cubicBezTo>
                    <a:pt x="12462" y="9195"/>
                    <a:pt x="7697" y="11394"/>
                    <a:pt x="5498" y="1396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36" name="Freeform: Shape 25635">
              <a:extLst>
                <a:ext uri="{FF2B5EF4-FFF2-40B4-BE49-F238E27FC236}">
                  <a16:creationId xmlns:a16="http://schemas.microsoft.com/office/drawing/2014/main" id="{E5E61298-FE2C-452D-8F94-773FDDC2DEFF}"/>
                </a:ext>
              </a:extLst>
            </p:cNvPr>
            <p:cNvSpPr/>
            <p:nvPr/>
          </p:nvSpPr>
          <p:spPr>
            <a:xfrm>
              <a:off x="10812080" y="5657216"/>
              <a:ext cx="11432" cy="11872"/>
            </a:xfrm>
            <a:custGeom>
              <a:avLst/>
              <a:gdLst>
                <a:gd name="connsiteX0" fmla="*/ 4063 w 11432"/>
                <a:gd name="connsiteY0" fmla="*/ 0 h 11872"/>
                <a:gd name="connsiteX1" fmla="*/ 11394 w 11432"/>
                <a:gd name="connsiteY1" fmla="*/ 7697 h 11872"/>
                <a:gd name="connsiteX2" fmla="*/ 6262 w 11432"/>
                <a:gd name="connsiteY2" fmla="*/ 11729 h 11872"/>
                <a:gd name="connsiteX3" fmla="*/ 31 w 11432"/>
                <a:gd name="connsiteY3" fmla="*/ 4032 h 11872"/>
                <a:gd name="connsiteX4" fmla="*/ 4063 w 11432"/>
                <a:gd name="connsiteY4" fmla="*/ 0 h 1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2" h="11872">
                  <a:moveTo>
                    <a:pt x="4063" y="0"/>
                  </a:moveTo>
                  <a:cubicBezTo>
                    <a:pt x="9561" y="1100"/>
                    <a:pt x="11760" y="3665"/>
                    <a:pt x="11394" y="7697"/>
                  </a:cubicBezTo>
                  <a:cubicBezTo>
                    <a:pt x="11027" y="10263"/>
                    <a:pt x="9194" y="12462"/>
                    <a:pt x="6262" y="11729"/>
                  </a:cubicBezTo>
                  <a:cubicBezTo>
                    <a:pt x="2597" y="10630"/>
                    <a:pt x="-336" y="8064"/>
                    <a:pt x="31" y="4032"/>
                  </a:cubicBezTo>
                  <a:cubicBezTo>
                    <a:pt x="398" y="2566"/>
                    <a:pt x="2963" y="1100"/>
                    <a:pt x="4063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37" name="Freeform: Shape 25636">
              <a:extLst>
                <a:ext uri="{FF2B5EF4-FFF2-40B4-BE49-F238E27FC236}">
                  <a16:creationId xmlns:a16="http://schemas.microsoft.com/office/drawing/2014/main" id="{105F400A-160E-4946-B83E-B8B8E21FFCE8}"/>
                </a:ext>
              </a:extLst>
            </p:cNvPr>
            <p:cNvSpPr/>
            <p:nvPr/>
          </p:nvSpPr>
          <p:spPr>
            <a:xfrm>
              <a:off x="10745997" y="5296070"/>
              <a:ext cx="118078" cy="31970"/>
            </a:xfrm>
            <a:custGeom>
              <a:avLst/>
              <a:gdLst>
                <a:gd name="connsiteX0" fmla="*/ 3435 w 118078"/>
                <a:gd name="connsiteY0" fmla="*/ 22098 h 31970"/>
                <a:gd name="connsiteX1" fmla="*/ 503 w 118078"/>
                <a:gd name="connsiteY1" fmla="*/ 11468 h 31970"/>
                <a:gd name="connsiteX2" fmla="*/ 4535 w 118078"/>
                <a:gd name="connsiteY2" fmla="*/ 839 h 31970"/>
                <a:gd name="connsiteX3" fmla="*/ 14431 w 118078"/>
                <a:gd name="connsiteY3" fmla="*/ 6337 h 31970"/>
                <a:gd name="connsiteX4" fmla="*/ 30559 w 118078"/>
                <a:gd name="connsiteY4" fmla="*/ 18066 h 31970"/>
                <a:gd name="connsiteX5" fmla="*/ 34224 w 118078"/>
                <a:gd name="connsiteY5" fmla="*/ 4870 h 31970"/>
                <a:gd name="connsiteX6" fmla="*/ 43021 w 118078"/>
                <a:gd name="connsiteY6" fmla="*/ 105 h 31970"/>
                <a:gd name="connsiteX7" fmla="*/ 50719 w 118078"/>
                <a:gd name="connsiteY7" fmla="*/ 10369 h 31970"/>
                <a:gd name="connsiteX8" fmla="*/ 60249 w 118078"/>
                <a:gd name="connsiteY8" fmla="*/ 21731 h 31970"/>
                <a:gd name="connsiteX9" fmla="*/ 92504 w 118078"/>
                <a:gd name="connsiteY9" fmla="*/ 20632 h 31970"/>
                <a:gd name="connsiteX10" fmla="*/ 106799 w 118078"/>
                <a:gd name="connsiteY10" fmla="*/ 10369 h 31970"/>
                <a:gd name="connsiteX11" fmla="*/ 112297 w 118078"/>
                <a:gd name="connsiteY11" fmla="*/ 25763 h 31970"/>
                <a:gd name="connsiteX12" fmla="*/ 96903 w 118078"/>
                <a:gd name="connsiteY12" fmla="*/ 31261 h 31970"/>
                <a:gd name="connsiteX13" fmla="*/ 29459 w 118078"/>
                <a:gd name="connsiteY13" fmla="*/ 29062 h 31970"/>
                <a:gd name="connsiteX14" fmla="*/ 3435 w 118078"/>
                <a:gd name="connsiteY14" fmla="*/ 22098 h 3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78" h="31970">
                  <a:moveTo>
                    <a:pt x="3435" y="22098"/>
                  </a:moveTo>
                  <a:cubicBezTo>
                    <a:pt x="2336" y="18432"/>
                    <a:pt x="1236" y="15133"/>
                    <a:pt x="503" y="11468"/>
                  </a:cubicBezTo>
                  <a:cubicBezTo>
                    <a:pt x="-230" y="7070"/>
                    <a:pt x="-963" y="2305"/>
                    <a:pt x="4535" y="839"/>
                  </a:cubicBezTo>
                  <a:cubicBezTo>
                    <a:pt x="9300" y="-628"/>
                    <a:pt x="13332" y="839"/>
                    <a:pt x="14431" y="6337"/>
                  </a:cubicBezTo>
                  <a:cubicBezTo>
                    <a:pt x="15897" y="15867"/>
                    <a:pt x="22862" y="18799"/>
                    <a:pt x="30559" y="18066"/>
                  </a:cubicBezTo>
                  <a:cubicBezTo>
                    <a:pt x="40822" y="16966"/>
                    <a:pt x="32758" y="9269"/>
                    <a:pt x="34224" y="4870"/>
                  </a:cubicBezTo>
                  <a:cubicBezTo>
                    <a:pt x="35691" y="105"/>
                    <a:pt x="39356" y="-261"/>
                    <a:pt x="43021" y="105"/>
                  </a:cubicBezTo>
                  <a:cubicBezTo>
                    <a:pt x="48519" y="839"/>
                    <a:pt x="52551" y="3771"/>
                    <a:pt x="50719" y="10369"/>
                  </a:cubicBezTo>
                  <a:cubicBezTo>
                    <a:pt x="48153" y="19165"/>
                    <a:pt x="53284" y="22464"/>
                    <a:pt x="60249" y="21731"/>
                  </a:cubicBezTo>
                  <a:cubicBezTo>
                    <a:pt x="71611" y="20632"/>
                    <a:pt x="93604" y="27229"/>
                    <a:pt x="92504" y="20632"/>
                  </a:cubicBezTo>
                  <a:cubicBezTo>
                    <a:pt x="89572" y="839"/>
                    <a:pt x="98369" y="10002"/>
                    <a:pt x="106799" y="10369"/>
                  </a:cubicBezTo>
                  <a:cubicBezTo>
                    <a:pt x="124393" y="10735"/>
                    <a:pt x="117429" y="18432"/>
                    <a:pt x="112297" y="25763"/>
                  </a:cubicBezTo>
                  <a:cubicBezTo>
                    <a:pt x="109365" y="33827"/>
                    <a:pt x="103134" y="31994"/>
                    <a:pt x="96903" y="31261"/>
                  </a:cubicBezTo>
                  <a:cubicBezTo>
                    <a:pt x="74544" y="28696"/>
                    <a:pt x="52185" y="26863"/>
                    <a:pt x="29459" y="29062"/>
                  </a:cubicBezTo>
                  <a:cubicBezTo>
                    <a:pt x="20296" y="29795"/>
                    <a:pt x="12232" y="25397"/>
                    <a:pt x="3435" y="22098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38" name="Freeform: Shape 25637">
              <a:extLst>
                <a:ext uri="{FF2B5EF4-FFF2-40B4-BE49-F238E27FC236}">
                  <a16:creationId xmlns:a16="http://schemas.microsoft.com/office/drawing/2014/main" id="{65994C69-AD23-4D70-ACA3-04ABC91AAE56}"/>
                </a:ext>
              </a:extLst>
            </p:cNvPr>
            <p:cNvSpPr/>
            <p:nvPr/>
          </p:nvSpPr>
          <p:spPr>
            <a:xfrm>
              <a:off x="10494322" y="5255522"/>
              <a:ext cx="67809" cy="36621"/>
            </a:xfrm>
            <a:custGeom>
              <a:avLst/>
              <a:gdLst>
                <a:gd name="connsiteX0" fmla="*/ 0 w 67809"/>
                <a:gd name="connsiteY0" fmla="*/ 21227 h 36621"/>
                <a:gd name="connsiteX1" fmla="*/ 18327 w 67809"/>
                <a:gd name="connsiteY1" fmla="*/ 19394 h 36621"/>
                <a:gd name="connsiteX2" fmla="*/ 24192 w 67809"/>
                <a:gd name="connsiteY2" fmla="*/ 3999 h 36621"/>
                <a:gd name="connsiteX3" fmla="*/ 50582 w 67809"/>
                <a:gd name="connsiteY3" fmla="*/ 1067 h 36621"/>
                <a:gd name="connsiteX4" fmla="*/ 60479 w 67809"/>
                <a:gd name="connsiteY4" fmla="*/ 9131 h 36621"/>
                <a:gd name="connsiteX5" fmla="*/ 51315 w 67809"/>
                <a:gd name="connsiteY5" fmla="*/ 20127 h 36621"/>
                <a:gd name="connsiteX6" fmla="*/ 67810 w 67809"/>
                <a:gd name="connsiteY6" fmla="*/ 36622 h 36621"/>
                <a:gd name="connsiteX7" fmla="*/ 0 w 67809"/>
                <a:gd name="connsiteY7" fmla="*/ 21227 h 3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809" h="36621">
                  <a:moveTo>
                    <a:pt x="0" y="21227"/>
                  </a:moveTo>
                  <a:cubicBezTo>
                    <a:pt x="6231" y="20494"/>
                    <a:pt x="12096" y="20494"/>
                    <a:pt x="18327" y="19394"/>
                  </a:cubicBezTo>
                  <a:cubicBezTo>
                    <a:pt x="32622" y="17195"/>
                    <a:pt x="32622" y="16828"/>
                    <a:pt x="24192" y="3999"/>
                  </a:cubicBezTo>
                  <a:cubicBezTo>
                    <a:pt x="32988" y="2167"/>
                    <a:pt x="41785" y="8765"/>
                    <a:pt x="50582" y="1067"/>
                  </a:cubicBezTo>
                  <a:cubicBezTo>
                    <a:pt x="55347" y="-2965"/>
                    <a:pt x="58646" y="5466"/>
                    <a:pt x="60479" y="9131"/>
                  </a:cubicBezTo>
                  <a:cubicBezTo>
                    <a:pt x="64877" y="17928"/>
                    <a:pt x="54248" y="15729"/>
                    <a:pt x="51315" y="20127"/>
                  </a:cubicBezTo>
                  <a:cubicBezTo>
                    <a:pt x="55347" y="26725"/>
                    <a:pt x="65244" y="28191"/>
                    <a:pt x="67810" y="36622"/>
                  </a:cubicBezTo>
                  <a:cubicBezTo>
                    <a:pt x="44718" y="32956"/>
                    <a:pt x="21992" y="28191"/>
                    <a:pt x="0" y="21227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39" name="Freeform: Shape 25638">
              <a:extLst>
                <a:ext uri="{FF2B5EF4-FFF2-40B4-BE49-F238E27FC236}">
                  <a16:creationId xmlns:a16="http://schemas.microsoft.com/office/drawing/2014/main" id="{4708DFA3-F274-46C5-B25B-84DCD07C35FC}"/>
                </a:ext>
              </a:extLst>
            </p:cNvPr>
            <p:cNvSpPr/>
            <p:nvPr/>
          </p:nvSpPr>
          <p:spPr>
            <a:xfrm>
              <a:off x="10866725" y="5347491"/>
              <a:ext cx="57449" cy="35816"/>
            </a:xfrm>
            <a:custGeom>
              <a:avLst/>
              <a:gdLst>
                <a:gd name="connsiteX0" fmla="*/ 0 w 57449"/>
                <a:gd name="connsiteY0" fmla="*/ 0 h 35816"/>
                <a:gd name="connsiteX1" fmla="*/ 21259 w 57449"/>
                <a:gd name="connsiteY1" fmla="*/ 8064 h 35816"/>
                <a:gd name="connsiteX2" fmla="*/ 48383 w 57449"/>
                <a:gd name="connsiteY2" fmla="*/ 16128 h 35816"/>
                <a:gd name="connsiteX3" fmla="*/ 56813 w 57449"/>
                <a:gd name="connsiteY3" fmla="*/ 18693 h 35816"/>
                <a:gd name="connsiteX4" fmla="*/ 52782 w 57449"/>
                <a:gd name="connsiteY4" fmla="*/ 27857 h 35816"/>
                <a:gd name="connsiteX5" fmla="*/ 17960 w 57449"/>
                <a:gd name="connsiteY5" fmla="*/ 20893 h 35816"/>
                <a:gd name="connsiteX6" fmla="*/ 0 w 57449"/>
                <a:gd name="connsiteY6" fmla="*/ 0 h 3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49" h="35816">
                  <a:moveTo>
                    <a:pt x="0" y="0"/>
                  </a:moveTo>
                  <a:cubicBezTo>
                    <a:pt x="8064" y="1466"/>
                    <a:pt x="15395" y="-2932"/>
                    <a:pt x="21259" y="8064"/>
                  </a:cubicBezTo>
                  <a:cubicBezTo>
                    <a:pt x="25658" y="16128"/>
                    <a:pt x="38487" y="16128"/>
                    <a:pt x="48383" y="16128"/>
                  </a:cubicBezTo>
                  <a:cubicBezTo>
                    <a:pt x="51315" y="16128"/>
                    <a:pt x="54981" y="15395"/>
                    <a:pt x="56813" y="18693"/>
                  </a:cubicBezTo>
                  <a:cubicBezTo>
                    <a:pt x="59013" y="23092"/>
                    <a:pt x="54981" y="25291"/>
                    <a:pt x="52782" y="27857"/>
                  </a:cubicBezTo>
                  <a:cubicBezTo>
                    <a:pt x="41785" y="40686"/>
                    <a:pt x="22725" y="37753"/>
                    <a:pt x="17960" y="20893"/>
                  </a:cubicBezTo>
                  <a:cubicBezTo>
                    <a:pt x="15028" y="10996"/>
                    <a:pt x="3299" y="10263"/>
                    <a:pt x="0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40" name="Freeform: Shape 25639">
              <a:extLst>
                <a:ext uri="{FF2B5EF4-FFF2-40B4-BE49-F238E27FC236}">
                  <a16:creationId xmlns:a16="http://schemas.microsoft.com/office/drawing/2014/main" id="{73FF9291-7077-405B-8399-22277C0F84CA}"/>
                </a:ext>
              </a:extLst>
            </p:cNvPr>
            <p:cNvSpPr/>
            <p:nvPr/>
          </p:nvSpPr>
          <p:spPr>
            <a:xfrm>
              <a:off x="10980012" y="5359587"/>
              <a:ext cx="47623" cy="28637"/>
            </a:xfrm>
            <a:custGeom>
              <a:avLst/>
              <a:gdLst>
                <a:gd name="connsiteX0" fmla="*/ 39926 w 47623"/>
                <a:gd name="connsiteY0" fmla="*/ 0 h 28637"/>
                <a:gd name="connsiteX1" fmla="*/ 47623 w 47623"/>
                <a:gd name="connsiteY1" fmla="*/ 3665 h 28637"/>
                <a:gd name="connsiteX2" fmla="*/ 18667 w 47623"/>
                <a:gd name="connsiteY2" fmla="*/ 27857 h 28637"/>
                <a:gd name="connsiteX3" fmla="*/ 1073 w 47623"/>
                <a:gd name="connsiteY3" fmla="*/ 21626 h 28637"/>
                <a:gd name="connsiteX4" fmla="*/ 11336 w 47623"/>
                <a:gd name="connsiteY4" fmla="*/ 10263 h 28637"/>
                <a:gd name="connsiteX5" fmla="*/ 39926 w 47623"/>
                <a:gd name="connsiteY5" fmla="*/ 0 h 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3" h="28637">
                  <a:moveTo>
                    <a:pt x="39926" y="0"/>
                  </a:moveTo>
                  <a:cubicBezTo>
                    <a:pt x="42858" y="0"/>
                    <a:pt x="45791" y="733"/>
                    <a:pt x="47623" y="3665"/>
                  </a:cubicBezTo>
                  <a:cubicBezTo>
                    <a:pt x="45791" y="21259"/>
                    <a:pt x="32229" y="23825"/>
                    <a:pt x="18667" y="27857"/>
                  </a:cubicBezTo>
                  <a:cubicBezTo>
                    <a:pt x="10603" y="30056"/>
                    <a:pt x="4005" y="27490"/>
                    <a:pt x="1073" y="21626"/>
                  </a:cubicBezTo>
                  <a:cubicBezTo>
                    <a:pt x="-3326" y="12462"/>
                    <a:pt x="6938" y="13562"/>
                    <a:pt x="11336" y="10263"/>
                  </a:cubicBezTo>
                  <a:cubicBezTo>
                    <a:pt x="19766" y="2932"/>
                    <a:pt x="32595" y="9163"/>
                    <a:pt x="39926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41" name="Freeform: Shape 25640">
              <a:extLst>
                <a:ext uri="{FF2B5EF4-FFF2-40B4-BE49-F238E27FC236}">
                  <a16:creationId xmlns:a16="http://schemas.microsoft.com/office/drawing/2014/main" id="{A1F2C3E0-E30A-4987-ADC7-501C64F5B1C4}"/>
                </a:ext>
              </a:extLst>
            </p:cNvPr>
            <p:cNvSpPr/>
            <p:nvPr/>
          </p:nvSpPr>
          <p:spPr>
            <a:xfrm>
              <a:off x="10565861" y="5408337"/>
              <a:ext cx="25227" cy="18726"/>
            </a:xfrm>
            <a:custGeom>
              <a:avLst/>
              <a:gdLst>
                <a:gd name="connsiteX0" fmla="*/ 7267 w 25227"/>
                <a:gd name="connsiteY0" fmla="*/ 18693 h 18726"/>
                <a:gd name="connsiteX1" fmla="*/ 3601 w 25227"/>
                <a:gd name="connsiteY1" fmla="*/ 0 h 18726"/>
                <a:gd name="connsiteX2" fmla="*/ 25227 w 25227"/>
                <a:gd name="connsiteY2" fmla="*/ 2932 h 18726"/>
                <a:gd name="connsiteX3" fmla="*/ 7267 w 25227"/>
                <a:gd name="connsiteY3" fmla="*/ 18693 h 1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27" h="18726">
                  <a:moveTo>
                    <a:pt x="7267" y="18693"/>
                  </a:moveTo>
                  <a:cubicBezTo>
                    <a:pt x="5434" y="12462"/>
                    <a:pt x="-5562" y="8430"/>
                    <a:pt x="3601" y="0"/>
                  </a:cubicBezTo>
                  <a:cubicBezTo>
                    <a:pt x="8733" y="7331"/>
                    <a:pt x="15697" y="9530"/>
                    <a:pt x="25227" y="2932"/>
                  </a:cubicBezTo>
                  <a:cubicBezTo>
                    <a:pt x="23028" y="16494"/>
                    <a:pt x="16064" y="19060"/>
                    <a:pt x="7267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42" name="Freeform: Shape 25641">
              <a:extLst>
                <a:ext uri="{FF2B5EF4-FFF2-40B4-BE49-F238E27FC236}">
                  <a16:creationId xmlns:a16="http://schemas.microsoft.com/office/drawing/2014/main" id="{AA341596-6809-42B1-B6FE-D4C3E88259C7}"/>
                </a:ext>
              </a:extLst>
            </p:cNvPr>
            <p:cNvSpPr/>
            <p:nvPr/>
          </p:nvSpPr>
          <p:spPr>
            <a:xfrm>
              <a:off x="10687178" y="5350164"/>
              <a:ext cx="12451" cy="15288"/>
            </a:xfrm>
            <a:custGeom>
              <a:avLst/>
              <a:gdLst>
                <a:gd name="connsiteX0" fmla="*/ 6908 w 12451"/>
                <a:gd name="connsiteY0" fmla="*/ 15288 h 15288"/>
                <a:gd name="connsiteX1" fmla="*/ 310 w 12451"/>
                <a:gd name="connsiteY1" fmla="*/ 7591 h 15288"/>
                <a:gd name="connsiteX2" fmla="*/ 6175 w 12451"/>
                <a:gd name="connsiteY2" fmla="*/ 260 h 15288"/>
                <a:gd name="connsiteX3" fmla="*/ 12406 w 12451"/>
                <a:gd name="connsiteY3" fmla="*/ 4658 h 15288"/>
                <a:gd name="connsiteX4" fmla="*/ 6908 w 12451"/>
                <a:gd name="connsiteY4" fmla="*/ 15288 h 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1" h="15288">
                  <a:moveTo>
                    <a:pt x="6908" y="15288"/>
                  </a:moveTo>
                  <a:cubicBezTo>
                    <a:pt x="2143" y="14921"/>
                    <a:pt x="1410" y="10889"/>
                    <a:pt x="310" y="7591"/>
                  </a:cubicBezTo>
                  <a:cubicBezTo>
                    <a:pt x="-1156" y="2826"/>
                    <a:pt x="2876" y="1360"/>
                    <a:pt x="6175" y="260"/>
                  </a:cubicBezTo>
                  <a:cubicBezTo>
                    <a:pt x="9840" y="-840"/>
                    <a:pt x="12406" y="1726"/>
                    <a:pt x="12406" y="4658"/>
                  </a:cubicBezTo>
                  <a:cubicBezTo>
                    <a:pt x="12772" y="9423"/>
                    <a:pt x="10940" y="13089"/>
                    <a:pt x="6908" y="1528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43" name="Freeform: Shape 25642">
              <a:extLst>
                <a:ext uri="{FF2B5EF4-FFF2-40B4-BE49-F238E27FC236}">
                  <a16:creationId xmlns:a16="http://schemas.microsoft.com/office/drawing/2014/main" id="{6BBDEC83-9346-4F7D-B619-3531B81C7DB6}"/>
                </a:ext>
              </a:extLst>
            </p:cNvPr>
            <p:cNvSpPr/>
            <p:nvPr/>
          </p:nvSpPr>
          <p:spPr>
            <a:xfrm>
              <a:off x="11061357" y="5364282"/>
              <a:ext cx="15028" cy="12433"/>
            </a:xfrm>
            <a:custGeom>
              <a:avLst/>
              <a:gdLst>
                <a:gd name="connsiteX0" fmla="*/ 0 w 15028"/>
                <a:gd name="connsiteY0" fmla="*/ 2636 h 12433"/>
                <a:gd name="connsiteX1" fmla="*/ 15028 w 15028"/>
                <a:gd name="connsiteY1" fmla="*/ 6301 h 12433"/>
                <a:gd name="connsiteX2" fmla="*/ 0 w 15028"/>
                <a:gd name="connsiteY2" fmla="*/ 2636 h 1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8" h="12433">
                  <a:moveTo>
                    <a:pt x="0" y="2636"/>
                  </a:moveTo>
                  <a:cubicBezTo>
                    <a:pt x="6231" y="-1029"/>
                    <a:pt x="11729" y="-1762"/>
                    <a:pt x="15028" y="6301"/>
                  </a:cubicBezTo>
                  <a:cubicBezTo>
                    <a:pt x="9163" y="8867"/>
                    <a:pt x="733" y="20596"/>
                    <a:pt x="0" y="263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44" name="Freeform: Shape 25643">
              <a:extLst>
                <a:ext uri="{FF2B5EF4-FFF2-40B4-BE49-F238E27FC236}">
                  <a16:creationId xmlns:a16="http://schemas.microsoft.com/office/drawing/2014/main" id="{5D6470EE-8702-4C61-8014-F1AAA799DBF7}"/>
                </a:ext>
              </a:extLst>
            </p:cNvPr>
            <p:cNvSpPr/>
            <p:nvPr/>
          </p:nvSpPr>
          <p:spPr>
            <a:xfrm>
              <a:off x="10371165" y="5315007"/>
              <a:ext cx="125002" cy="34316"/>
            </a:xfrm>
            <a:custGeom>
              <a:avLst/>
              <a:gdLst>
                <a:gd name="connsiteX0" fmla="*/ 19793 w 125002"/>
                <a:gd name="connsiteY0" fmla="*/ 34316 h 34316"/>
                <a:gd name="connsiteX1" fmla="*/ 0 w 125002"/>
                <a:gd name="connsiteY1" fmla="*/ 595 h 34316"/>
                <a:gd name="connsiteX2" fmla="*/ 81738 w 125002"/>
                <a:gd name="connsiteY2" fmla="*/ 9758 h 34316"/>
                <a:gd name="connsiteX3" fmla="*/ 111794 w 125002"/>
                <a:gd name="connsiteY3" fmla="*/ 12324 h 34316"/>
                <a:gd name="connsiteX4" fmla="*/ 124990 w 125002"/>
                <a:gd name="connsiteY4" fmla="*/ 20388 h 34316"/>
                <a:gd name="connsiteX5" fmla="*/ 113627 w 125002"/>
                <a:gd name="connsiteY5" fmla="*/ 25520 h 34316"/>
                <a:gd name="connsiteX6" fmla="*/ 79172 w 125002"/>
                <a:gd name="connsiteY6" fmla="*/ 19655 h 34316"/>
                <a:gd name="connsiteX7" fmla="*/ 52782 w 125002"/>
                <a:gd name="connsiteY7" fmla="*/ 25886 h 34316"/>
                <a:gd name="connsiteX8" fmla="*/ 45084 w 125002"/>
                <a:gd name="connsiteY8" fmla="*/ 24053 h 34316"/>
                <a:gd name="connsiteX9" fmla="*/ 37753 w 125002"/>
                <a:gd name="connsiteY9" fmla="*/ 11225 h 34316"/>
                <a:gd name="connsiteX10" fmla="*/ 26391 w 125002"/>
                <a:gd name="connsiteY10" fmla="*/ 24053 h 34316"/>
                <a:gd name="connsiteX11" fmla="*/ 19793 w 125002"/>
                <a:gd name="connsiteY11" fmla="*/ 34316 h 3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002" h="34316">
                  <a:moveTo>
                    <a:pt x="19793" y="34316"/>
                  </a:moveTo>
                  <a:cubicBezTo>
                    <a:pt x="20893" y="18189"/>
                    <a:pt x="14662" y="7926"/>
                    <a:pt x="0" y="595"/>
                  </a:cubicBezTo>
                  <a:cubicBezTo>
                    <a:pt x="29323" y="-1971"/>
                    <a:pt x="55714" y="4260"/>
                    <a:pt x="81738" y="9758"/>
                  </a:cubicBezTo>
                  <a:cubicBezTo>
                    <a:pt x="92001" y="11958"/>
                    <a:pt x="101898" y="15623"/>
                    <a:pt x="111794" y="12324"/>
                  </a:cubicBezTo>
                  <a:cubicBezTo>
                    <a:pt x="120225" y="9758"/>
                    <a:pt x="124623" y="13424"/>
                    <a:pt x="124990" y="20388"/>
                  </a:cubicBezTo>
                  <a:cubicBezTo>
                    <a:pt x="125356" y="28085"/>
                    <a:pt x="117659" y="25886"/>
                    <a:pt x="113627" y="25520"/>
                  </a:cubicBezTo>
                  <a:cubicBezTo>
                    <a:pt x="101898" y="24053"/>
                    <a:pt x="87969" y="36516"/>
                    <a:pt x="79172" y="19655"/>
                  </a:cubicBezTo>
                  <a:cubicBezTo>
                    <a:pt x="71842" y="27719"/>
                    <a:pt x="57913" y="6826"/>
                    <a:pt x="52782" y="25886"/>
                  </a:cubicBezTo>
                  <a:cubicBezTo>
                    <a:pt x="51682" y="29551"/>
                    <a:pt x="46550" y="29551"/>
                    <a:pt x="45084" y="24053"/>
                  </a:cubicBezTo>
                  <a:cubicBezTo>
                    <a:pt x="43618" y="18922"/>
                    <a:pt x="46184" y="11958"/>
                    <a:pt x="37753" y="11225"/>
                  </a:cubicBezTo>
                  <a:cubicBezTo>
                    <a:pt x="28590" y="10492"/>
                    <a:pt x="30056" y="19655"/>
                    <a:pt x="26391" y="24053"/>
                  </a:cubicBezTo>
                  <a:cubicBezTo>
                    <a:pt x="23092" y="26619"/>
                    <a:pt x="21626" y="31018"/>
                    <a:pt x="19793" y="3431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45" name="Freeform: Shape 25644">
              <a:extLst>
                <a:ext uri="{FF2B5EF4-FFF2-40B4-BE49-F238E27FC236}">
                  <a16:creationId xmlns:a16="http://schemas.microsoft.com/office/drawing/2014/main" id="{AAC85A80-DD43-4BB8-8091-DE7394086F8F}"/>
                </a:ext>
              </a:extLst>
            </p:cNvPr>
            <p:cNvSpPr/>
            <p:nvPr/>
          </p:nvSpPr>
          <p:spPr>
            <a:xfrm>
              <a:off x="10434532" y="5108893"/>
              <a:ext cx="37797" cy="42444"/>
            </a:xfrm>
            <a:custGeom>
              <a:avLst/>
              <a:gdLst>
                <a:gd name="connsiteX0" fmla="*/ 37798 w 37797"/>
                <a:gd name="connsiteY0" fmla="*/ 25273 h 42444"/>
                <a:gd name="connsiteX1" fmla="*/ 8841 w 37797"/>
                <a:gd name="connsiteY1" fmla="*/ 42134 h 42444"/>
                <a:gd name="connsiteX2" fmla="*/ 44 w 37797"/>
                <a:gd name="connsiteY2" fmla="*/ 31137 h 42444"/>
                <a:gd name="connsiteX3" fmla="*/ 19104 w 37797"/>
                <a:gd name="connsiteY3" fmla="*/ 348 h 42444"/>
                <a:gd name="connsiteX4" fmla="*/ 37798 w 37797"/>
                <a:gd name="connsiteY4" fmla="*/ 25273 h 4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97" h="42444">
                  <a:moveTo>
                    <a:pt x="37798" y="25273"/>
                  </a:moveTo>
                  <a:cubicBezTo>
                    <a:pt x="30833" y="35536"/>
                    <a:pt x="19837" y="39568"/>
                    <a:pt x="8841" y="42134"/>
                  </a:cubicBezTo>
                  <a:cubicBezTo>
                    <a:pt x="1510" y="43966"/>
                    <a:pt x="-322" y="37369"/>
                    <a:pt x="44" y="31137"/>
                  </a:cubicBezTo>
                  <a:cubicBezTo>
                    <a:pt x="411" y="17942"/>
                    <a:pt x="12873" y="-2951"/>
                    <a:pt x="19104" y="348"/>
                  </a:cubicBezTo>
                  <a:cubicBezTo>
                    <a:pt x="28268" y="5480"/>
                    <a:pt x="33399" y="15010"/>
                    <a:pt x="37798" y="25273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46" name="Freeform: Shape 25645">
              <a:extLst>
                <a:ext uri="{FF2B5EF4-FFF2-40B4-BE49-F238E27FC236}">
                  <a16:creationId xmlns:a16="http://schemas.microsoft.com/office/drawing/2014/main" id="{CD04016D-58A9-4F1F-8A28-2370BFBAD257}"/>
                </a:ext>
              </a:extLst>
            </p:cNvPr>
            <p:cNvSpPr/>
            <p:nvPr/>
          </p:nvSpPr>
          <p:spPr>
            <a:xfrm>
              <a:off x="10602749" y="5688527"/>
              <a:ext cx="18362" cy="31367"/>
            </a:xfrm>
            <a:custGeom>
              <a:avLst/>
              <a:gdLst>
                <a:gd name="connsiteX0" fmla="*/ 6300 w 18362"/>
                <a:gd name="connsiteY0" fmla="*/ 31368 h 31367"/>
                <a:gd name="connsiteX1" fmla="*/ 3734 w 18362"/>
                <a:gd name="connsiteY1" fmla="*/ 1678 h 31367"/>
                <a:gd name="connsiteX2" fmla="*/ 15830 w 18362"/>
                <a:gd name="connsiteY2" fmla="*/ 6443 h 31367"/>
                <a:gd name="connsiteX3" fmla="*/ 6300 w 18362"/>
                <a:gd name="connsiteY3" fmla="*/ 31368 h 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2" h="31367">
                  <a:moveTo>
                    <a:pt x="6300" y="31368"/>
                  </a:moveTo>
                  <a:cubicBezTo>
                    <a:pt x="2634" y="20005"/>
                    <a:pt x="-4330" y="10475"/>
                    <a:pt x="3734" y="1678"/>
                  </a:cubicBezTo>
                  <a:cubicBezTo>
                    <a:pt x="8132" y="-3087"/>
                    <a:pt x="13630" y="3511"/>
                    <a:pt x="15830" y="6443"/>
                  </a:cubicBezTo>
                  <a:cubicBezTo>
                    <a:pt x="22794" y="16706"/>
                    <a:pt x="13997" y="22571"/>
                    <a:pt x="6300" y="3136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47" name="Freeform: Shape 25646">
              <a:extLst>
                <a:ext uri="{FF2B5EF4-FFF2-40B4-BE49-F238E27FC236}">
                  <a16:creationId xmlns:a16="http://schemas.microsoft.com/office/drawing/2014/main" id="{4836D119-D14F-4C43-B775-7759CE966893}"/>
                </a:ext>
              </a:extLst>
            </p:cNvPr>
            <p:cNvSpPr/>
            <p:nvPr/>
          </p:nvSpPr>
          <p:spPr>
            <a:xfrm>
              <a:off x="10508884" y="5532705"/>
              <a:ext cx="25023" cy="25337"/>
            </a:xfrm>
            <a:custGeom>
              <a:avLst/>
              <a:gdLst>
                <a:gd name="connsiteX0" fmla="*/ 25024 w 25023"/>
                <a:gd name="connsiteY0" fmla="*/ 1721 h 25337"/>
                <a:gd name="connsiteX1" fmla="*/ 14394 w 25023"/>
                <a:gd name="connsiteY1" fmla="*/ 18582 h 25337"/>
                <a:gd name="connsiteX2" fmla="*/ 3032 w 25023"/>
                <a:gd name="connsiteY2" fmla="*/ 24080 h 25337"/>
                <a:gd name="connsiteX3" fmla="*/ 1932 w 25023"/>
                <a:gd name="connsiteY3" fmla="*/ 12351 h 25337"/>
                <a:gd name="connsiteX4" fmla="*/ 25024 w 25023"/>
                <a:gd name="connsiteY4" fmla="*/ 1721 h 2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23" h="25337">
                  <a:moveTo>
                    <a:pt x="25024" y="1721"/>
                  </a:moveTo>
                  <a:cubicBezTo>
                    <a:pt x="23924" y="9052"/>
                    <a:pt x="15494" y="11251"/>
                    <a:pt x="14394" y="18582"/>
                  </a:cubicBezTo>
                  <a:cubicBezTo>
                    <a:pt x="13661" y="23713"/>
                    <a:pt x="8530" y="27379"/>
                    <a:pt x="3032" y="24080"/>
                  </a:cubicBezTo>
                  <a:cubicBezTo>
                    <a:pt x="-1000" y="21514"/>
                    <a:pt x="-634" y="16016"/>
                    <a:pt x="1932" y="12351"/>
                  </a:cubicBezTo>
                  <a:cubicBezTo>
                    <a:pt x="7797" y="5020"/>
                    <a:pt x="12928" y="-3777"/>
                    <a:pt x="25024" y="172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48" name="Freeform: Shape 25647">
              <a:extLst>
                <a:ext uri="{FF2B5EF4-FFF2-40B4-BE49-F238E27FC236}">
                  <a16:creationId xmlns:a16="http://schemas.microsoft.com/office/drawing/2014/main" id="{C248343C-DFAE-4DFD-A4F3-F714BAC2E3BF}"/>
                </a:ext>
              </a:extLst>
            </p:cNvPr>
            <p:cNvSpPr/>
            <p:nvPr/>
          </p:nvSpPr>
          <p:spPr>
            <a:xfrm>
              <a:off x="10625427" y="5539924"/>
              <a:ext cx="18809" cy="30056"/>
            </a:xfrm>
            <a:custGeom>
              <a:avLst/>
              <a:gdLst>
                <a:gd name="connsiteX0" fmla="*/ 116 w 18809"/>
                <a:gd name="connsiteY0" fmla="*/ 18693 h 30056"/>
                <a:gd name="connsiteX1" fmla="*/ 18809 w 18809"/>
                <a:gd name="connsiteY1" fmla="*/ 0 h 30056"/>
                <a:gd name="connsiteX2" fmla="*/ 7446 w 18809"/>
                <a:gd name="connsiteY2" fmla="*/ 30056 h 30056"/>
                <a:gd name="connsiteX3" fmla="*/ 116 w 18809"/>
                <a:gd name="connsiteY3" fmla="*/ 18693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9" h="30056">
                  <a:moveTo>
                    <a:pt x="116" y="18693"/>
                  </a:moveTo>
                  <a:cubicBezTo>
                    <a:pt x="-1351" y="4765"/>
                    <a:pt x="11478" y="5132"/>
                    <a:pt x="18809" y="0"/>
                  </a:cubicBezTo>
                  <a:cubicBezTo>
                    <a:pt x="17343" y="10996"/>
                    <a:pt x="14777" y="21259"/>
                    <a:pt x="7446" y="30056"/>
                  </a:cubicBezTo>
                  <a:cubicBezTo>
                    <a:pt x="5247" y="26391"/>
                    <a:pt x="2681" y="22359"/>
                    <a:pt x="116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49" name="Freeform: Shape 25648">
              <a:extLst>
                <a:ext uri="{FF2B5EF4-FFF2-40B4-BE49-F238E27FC236}">
                  <a16:creationId xmlns:a16="http://schemas.microsoft.com/office/drawing/2014/main" id="{9333CFCB-0E15-433C-973D-AFD2B61DA4A8}"/>
                </a:ext>
              </a:extLst>
            </p:cNvPr>
            <p:cNvSpPr/>
            <p:nvPr/>
          </p:nvSpPr>
          <p:spPr>
            <a:xfrm>
              <a:off x="10543071" y="5455523"/>
              <a:ext cx="21259" cy="15858"/>
            </a:xfrm>
            <a:custGeom>
              <a:avLst/>
              <a:gdLst>
                <a:gd name="connsiteX0" fmla="*/ 0 w 21259"/>
                <a:gd name="connsiteY0" fmla="*/ 97 h 15858"/>
                <a:gd name="connsiteX1" fmla="*/ 21259 w 21259"/>
                <a:gd name="connsiteY1" fmla="*/ 15858 h 15858"/>
                <a:gd name="connsiteX2" fmla="*/ 0 w 21259"/>
                <a:gd name="connsiteY2" fmla="*/ 97 h 1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59" h="15858">
                  <a:moveTo>
                    <a:pt x="0" y="97"/>
                  </a:moveTo>
                  <a:cubicBezTo>
                    <a:pt x="12829" y="-1003"/>
                    <a:pt x="15761" y="7428"/>
                    <a:pt x="21259" y="15858"/>
                  </a:cubicBezTo>
                  <a:cubicBezTo>
                    <a:pt x="9897" y="15125"/>
                    <a:pt x="5132" y="8527"/>
                    <a:pt x="0" y="9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50" name="Freeform: Shape 25649">
              <a:extLst>
                <a:ext uri="{FF2B5EF4-FFF2-40B4-BE49-F238E27FC236}">
                  <a16:creationId xmlns:a16="http://schemas.microsoft.com/office/drawing/2014/main" id="{D854D69E-FEFA-4140-827C-76C1F49E2373}"/>
                </a:ext>
              </a:extLst>
            </p:cNvPr>
            <p:cNvSpPr/>
            <p:nvPr/>
          </p:nvSpPr>
          <p:spPr>
            <a:xfrm>
              <a:off x="10495381" y="5621976"/>
              <a:ext cx="19467" cy="15447"/>
            </a:xfrm>
            <a:custGeom>
              <a:avLst/>
              <a:gdLst>
                <a:gd name="connsiteX0" fmla="*/ 19467 w 19467"/>
                <a:gd name="connsiteY0" fmla="*/ 15448 h 15447"/>
                <a:gd name="connsiteX1" fmla="*/ 41 w 19467"/>
                <a:gd name="connsiteY1" fmla="*/ 4085 h 15447"/>
                <a:gd name="connsiteX2" fmla="*/ 2973 w 19467"/>
                <a:gd name="connsiteY2" fmla="*/ 53 h 15447"/>
                <a:gd name="connsiteX3" fmla="*/ 19467 w 19467"/>
                <a:gd name="connsiteY3" fmla="*/ 15448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7" h="15447">
                  <a:moveTo>
                    <a:pt x="19467" y="15448"/>
                  </a:moveTo>
                  <a:cubicBezTo>
                    <a:pt x="8471" y="13248"/>
                    <a:pt x="1873" y="12149"/>
                    <a:pt x="41" y="4085"/>
                  </a:cubicBezTo>
                  <a:cubicBezTo>
                    <a:pt x="-326" y="2985"/>
                    <a:pt x="1873" y="53"/>
                    <a:pt x="2973" y="53"/>
                  </a:cubicBezTo>
                  <a:cubicBezTo>
                    <a:pt x="11037" y="-680"/>
                    <a:pt x="13603" y="6284"/>
                    <a:pt x="19467" y="1544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51" name="Freeform: Shape 25650">
              <a:extLst>
                <a:ext uri="{FF2B5EF4-FFF2-40B4-BE49-F238E27FC236}">
                  <a16:creationId xmlns:a16="http://schemas.microsoft.com/office/drawing/2014/main" id="{5337BD5D-F3DA-46E0-BB61-AFFD287C38EC}"/>
                </a:ext>
              </a:extLst>
            </p:cNvPr>
            <p:cNvSpPr/>
            <p:nvPr/>
          </p:nvSpPr>
          <p:spPr>
            <a:xfrm>
              <a:off x="10562072" y="5439126"/>
              <a:ext cx="8913" cy="16527"/>
            </a:xfrm>
            <a:custGeom>
              <a:avLst/>
              <a:gdLst>
                <a:gd name="connsiteX0" fmla="*/ 4458 w 8913"/>
                <a:gd name="connsiteY0" fmla="*/ 0 h 16527"/>
                <a:gd name="connsiteX1" fmla="*/ 6291 w 8913"/>
                <a:gd name="connsiteY1" fmla="*/ 16128 h 16527"/>
                <a:gd name="connsiteX2" fmla="*/ 1526 w 8913"/>
                <a:gd name="connsiteY2" fmla="*/ 15761 h 16527"/>
                <a:gd name="connsiteX3" fmla="*/ 4458 w 8913"/>
                <a:gd name="connsiteY3" fmla="*/ 0 h 1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3" h="16527">
                  <a:moveTo>
                    <a:pt x="4458" y="0"/>
                  </a:moveTo>
                  <a:cubicBezTo>
                    <a:pt x="7390" y="6598"/>
                    <a:pt x="11789" y="10996"/>
                    <a:pt x="6291" y="16128"/>
                  </a:cubicBezTo>
                  <a:cubicBezTo>
                    <a:pt x="5557" y="16861"/>
                    <a:pt x="2259" y="16494"/>
                    <a:pt x="1526" y="15761"/>
                  </a:cubicBezTo>
                  <a:cubicBezTo>
                    <a:pt x="-1407" y="10996"/>
                    <a:pt x="59" y="6598"/>
                    <a:pt x="4458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52" name="Freeform: Shape 25651">
              <a:extLst>
                <a:ext uri="{FF2B5EF4-FFF2-40B4-BE49-F238E27FC236}">
                  <a16:creationId xmlns:a16="http://schemas.microsoft.com/office/drawing/2014/main" id="{38782A48-7C02-4E57-8205-9C3D85A22BB8}"/>
                </a:ext>
              </a:extLst>
            </p:cNvPr>
            <p:cNvSpPr/>
            <p:nvPr/>
          </p:nvSpPr>
          <p:spPr>
            <a:xfrm>
              <a:off x="10759020" y="6629161"/>
              <a:ext cx="251670" cy="144921"/>
            </a:xfrm>
            <a:custGeom>
              <a:avLst/>
              <a:gdLst>
                <a:gd name="connsiteX0" fmla="*/ 20469 w 251670"/>
                <a:gd name="connsiteY0" fmla="*/ 22842 h 144921"/>
                <a:gd name="connsiteX1" fmla="*/ 29999 w 251670"/>
                <a:gd name="connsiteY1" fmla="*/ 26507 h 144921"/>
                <a:gd name="connsiteX2" fmla="*/ 61521 w 251670"/>
                <a:gd name="connsiteY2" fmla="*/ 30906 h 144921"/>
                <a:gd name="connsiteX3" fmla="*/ 72517 w 251670"/>
                <a:gd name="connsiteY3" fmla="*/ 24308 h 144921"/>
                <a:gd name="connsiteX4" fmla="*/ 86446 w 251670"/>
                <a:gd name="connsiteY4" fmla="*/ 116 h 144921"/>
                <a:gd name="connsiteX5" fmla="*/ 112470 w 251670"/>
                <a:gd name="connsiteY5" fmla="*/ 24674 h 144921"/>
                <a:gd name="connsiteX6" fmla="*/ 130797 w 251670"/>
                <a:gd name="connsiteY6" fmla="*/ 40802 h 144921"/>
                <a:gd name="connsiteX7" fmla="*/ 141793 w 251670"/>
                <a:gd name="connsiteY7" fmla="*/ 35670 h 144921"/>
                <a:gd name="connsiteX8" fmla="*/ 139227 w 251670"/>
                <a:gd name="connsiteY8" fmla="*/ 22475 h 144921"/>
                <a:gd name="connsiteX9" fmla="*/ 130064 w 251670"/>
                <a:gd name="connsiteY9" fmla="*/ 12945 h 144921"/>
                <a:gd name="connsiteX10" fmla="*/ 128964 w 251670"/>
                <a:gd name="connsiteY10" fmla="*/ 5248 h 144921"/>
                <a:gd name="connsiteX11" fmla="*/ 153522 w 251670"/>
                <a:gd name="connsiteY11" fmla="*/ 11112 h 144921"/>
                <a:gd name="connsiteX12" fmla="*/ 157554 w 251670"/>
                <a:gd name="connsiteY12" fmla="*/ 22842 h 144921"/>
                <a:gd name="connsiteX13" fmla="*/ 141793 w 251670"/>
                <a:gd name="connsiteY13" fmla="*/ 45933 h 144921"/>
                <a:gd name="connsiteX14" fmla="*/ 136295 w 251670"/>
                <a:gd name="connsiteY14" fmla="*/ 57296 h 144921"/>
                <a:gd name="connsiteX15" fmla="*/ 139960 w 251670"/>
                <a:gd name="connsiteY15" fmla="*/ 61328 h 144921"/>
                <a:gd name="connsiteX16" fmla="*/ 151689 w 251670"/>
                <a:gd name="connsiteY16" fmla="*/ 52531 h 144921"/>
                <a:gd name="connsiteX17" fmla="*/ 158287 w 251670"/>
                <a:gd name="connsiteY17" fmla="*/ 40069 h 144921"/>
                <a:gd name="connsiteX18" fmla="*/ 164152 w 251670"/>
                <a:gd name="connsiteY18" fmla="*/ 56196 h 144921"/>
                <a:gd name="connsiteX19" fmla="*/ 165618 w 251670"/>
                <a:gd name="connsiteY19" fmla="*/ 63527 h 144921"/>
                <a:gd name="connsiteX20" fmla="*/ 173315 w 251670"/>
                <a:gd name="connsiteY20" fmla="*/ 73790 h 144921"/>
                <a:gd name="connsiteX21" fmla="*/ 177714 w 251670"/>
                <a:gd name="connsiteY21" fmla="*/ 71958 h 144921"/>
                <a:gd name="connsiteX22" fmla="*/ 173315 w 251670"/>
                <a:gd name="connsiteY22" fmla="*/ 60595 h 144921"/>
                <a:gd name="connsiteX23" fmla="*/ 168917 w 251670"/>
                <a:gd name="connsiteY23" fmla="*/ 54731 h 144921"/>
                <a:gd name="connsiteX24" fmla="*/ 246256 w 251670"/>
                <a:gd name="connsiteY24" fmla="*/ 60595 h 144921"/>
                <a:gd name="connsiteX25" fmla="*/ 249922 w 251670"/>
                <a:gd name="connsiteY25" fmla="*/ 114843 h 144921"/>
                <a:gd name="connsiteX26" fmla="*/ 230129 w 251670"/>
                <a:gd name="connsiteY26" fmla="*/ 123273 h 144921"/>
                <a:gd name="connsiteX27" fmla="*/ 216933 w 251670"/>
                <a:gd name="connsiteY27" fmla="*/ 144532 h 144921"/>
                <a:gd name="connsiteX28" fmla="*/ 208136 w 251670"/>
                <a:gd name="connsiteY28" fmla="*/ 142333 h 144921"/>
                <a:gd name="connsiteX29" fmla="*/ 102207 w 251670"/>
                <a:gd name="connsiteY29" fmla="*/ 129504 h 144921"/>
                <a:gd name="connsiteX30" fmla="*/ 81314 w 251670"/>
                <a:gd name="connsiteY30" fmla="*/ 116675 h 144921"/>
                <a:gd name="connsiteX31" fmla="*/ 16437 w 251670"/>
                <a:gd name="connsiteY31" fmla="*/ 102014 h 144921"/>
                <a:gd name="connsiteX32" fmla="*/ 2142 w 251670"/>
                <a:gd name="connsiteY32" fmla="*/ 95416 h 144921"/>
                <a:gd name="connsiteX33" fmla="*/ 2508 w 251670"/>
                <a:gd name="connsiteY33" fmla="*/ 79655 h 144921"/>
                <a:gd name="connsiteX34" fmla="*/ 2875 w 251670"/>
                <a:gd name="connsiteY34" fmla="*/ 41902 h 144921"/>
                <a:gd name="connsiteX35" fmla="*/ 2875 w 251670"/>
                <a:gd name="connsiteY35" fmla="*/ 38236 h 144921"/>
                <a:gd name="connsiteX36" fmla="*/ 1042 w 251670"/>
                <a:gd name="connsiteY36" fmla="*/ 25774 h 144921"/>
                <a:gd name="connsiteX37" fmla="*/ 8739 w 251670"/>
                <a:gd name="connsiteY37" fmla="*/ 10746 h 144921"/>
                <a:gd name="connsiteX38" fmla="*/ 20469 w 251670"/>
                <a:gd name="connsiteY38" fmla="*/ 22842 h 14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1670" h="144921">
                  <a:moveTo>
                    <a:pt x="20469" y="22842"/>
                  </a:moveTo>
                  <a:cubicBezTo>
                    <a:pt x="21202" y="30539"/>
                    <a:pt x="26333" y="27607"/>
                    <a:pt x="29999" y="26507"/>
                  </a:cubicBezTo>
                  <a:cubicBezTo>
                    <a:pt x="41361" y="23208"/>
                    <a:pt x="51258" y="22475"/>
                    <a:pt x="61521" y="30906"/>
                  </a:cubicBezTo>
                  <a:cubicBezTo>
                    <a:pt x="68485" y="36770"/>
                    <a:pt x="75083" y="32738"/>
                    <a:pt x="72517" y="24308"/>
                  </a:cubicBezTo>
                  <a:cubicBezTo>
                    <a:pt x="68119" y="10013"/>
                    <a:pt x="69218" y="1216"/>
                    <a:pt x="86446" y="116"/>
                  </a:cubicBezTo>
                  <a:cubicBezTo>
                    <a:pt x="103673" y="-983"/>
                    <a:pt x="114303" y="5614"/>
                    <a:pt x="112470" y="24674"/>
                  </a:cubicBezTo>
                  <a:cubicBezTo>
                    <a:pt x="110637" y="43368"/>
                    <a:pt x="122000" y="38969"/>
                    <a:pt x="130797" y="40802"/>
                  </a:cubicBezTo>
                  <a:cubicBezTo>
                    <a:pt x="135562" y="41902"/>
                    <a:pt x="139227" y="40069"/>
                    <a:pt x="141793" y="35670"/>
                  </a:cubicBezTo>
                  <a:cubicBezTo>
                    <a:pt x="145092" y="30172"/>
                    <a:pt x="143259" y="26140"/>
                    <a:pt x="139227" y="22475"/>
                  </a:cubicBezTo>
                  <a:cubicBezTo>
                    <a:pt x="135928" y="19543"/>
                    <a:pt x="132996" y="16244"/>
                    <a:pt x="130064" y="12945"/>
                  </a:cubicBezTo>
                  <a:cubicBezTo>
                    <a:pt x="128231" y="10746"/>
                    <a:pt x="125299" y="7080"/>
                    <a:pt x="128964" y="5248"/>
                  </a:cubicBezTo>
                  <a:cubicBezTo>
                    <a:pt x="138494" y="483"/>
                    <a:pt x="145092" y="9280"/>
                    <a:pt x="153522" y="11112"/>
                  </a:cubicBezTo>
                  <a:cubicBezTo>
                    <a:pt x="160486" y="12579"/>
                    <a:pt x="160486" y="17710"/>
                    <a:pt x="157554" y="22842"/>
                  </a:cubicBezTo>
                  <a:cubicBezTo>
                    <a:pt x="152789" y="30906"/>
                    <a:pt x="147291" y="38603"/>
                    <a:pt x="141793" y="45933"/>
                  </a:cubicBezTo>
                  <a:cubicBezTo>
                    <a:pt x="139227" y="49599"/>
                    <a:pt x="131896" y="50699"/>
                    <a:pt x="136295" y="57296"/>
                  </a:cubicBezTo>
                  <a:cubicBezTo>
                    <a:pt x="137394" y="58763"/>
                    <a:pt x="139594" y="61328"/>
                    <a:pt x="139960" y="61328"/>
                  </a:cubicBezTo>
                  <a:cubicBezTo>
                    <a:pt x="143992" y="58763"/>
                    <a:pt x="148391" y="56196"/>
                    <a:pt x="151689" y="52531"/>
                  </a:cubicBezTo>
                  <a:cubicBezTo>
                    <a:pt x="154988" y="48866"/>
                    <a:pt x="149124" y="38603"/>
                    <a:pt x="158287" y="40069"/>
                  </a:cubicBezTo>
                  <a:cubicBezTo>
                    <a:pt x="165984" y="41169"/>
                    <a:pt x="163419" y="49965"/>
                    <a:pt x="164152" y="56196"/>
                  </a:cubicBezTo>
                  <a:cubicBezTo>
                    <a:pt x="164518" y="58763"/>
                    <a:pt x="164885" y="61328"/>
                    <a:pt x="165618" y="63527"/>
                  </a:cubicBezTo>
                  <a:cubicBezTo>
                    <a:pt x="167451" y="67559"/>
                    <a:pt x="168550" y="71958"/>
                    <a:pt x="173315" y="73790"/>
                  </a:cubicBezTo>
                  <a:cubicBezTo>
                    <a:pt x="174415" y="74157"/>
                    <a:pt x="177347" y="73058"/>
                    <a:pt x="177714" y="71958"/>
                  </a:cubicBezTo>
                  <a:cubicBezTo>
                    <a:pt x="179913" y="66826"/>
                    <a:pt x="176248" y="63894"/>
                    <a:pt x="173315" y="60595"/>
                  </a:cubicBezTo>
                  <a:cubicBezTo>
                    <a:pt x="171116" y="58396"/>
                    <a:pt x="168917" y="56196"/>
                    <a:pt x="168917" y="54731"/>
                  </a:cubicBezTo>
                  <a:cubicBezTo>
                    <a:pt x="195674" y="47400"/>
                    <a:pt x="220965" y="53997"/>
                    <a:pt x="246256" y="60595"/>
                  </a:cubicBezTo>
                  <a:cubicBezTo>
                    <a:pt x="257253" y="77822"/>
                    <a:pt x="247723" y="96882"/>
                    <a:pt x="249922" y="114843"/>
                  </a:cubicBezTo>
                  <a:cubicBezTo>
                    <a:pt x="251388" y="126938"/>
                    <a:pt x="237460" y="120341"/>
                    <a:pt x="230129" y="123273"/>
                  </a:cubicBezTo>
                  <a:cubicBezTo>
                    <a:pt x="230862" y="133170"/>
                    <a:pt x="237093" y="147465"/>
                    <a:pt x="216933" y="144532"/>
                  </a:cubicBezTo>
                  <a:cubicBezTo>
                    <a:pt x="214001" y="143799"/>
                    <a:pt x="210702" y="141600"/>
                    <a:pt x="208136" y="142333"/>
                  </a:cubicBezTo>
                  <a:cubicBezTo>
                    <a:pt x="171483" y="149664"/>
                    <a:pt x="137394" y="135736"/>
                    <a:pt x="102207" y="129504"/>
                  </a:cubicBezTo>
                  <a:cubicBezTo>
                    <a:pt x="93043" y="128038"/>
                    <a:pt x="85346" y="125839"/>
                    <a:pt x="81314" y="116675"/>
                  </a:cubicBezTo>
                  <a:cubicBezTo>
                    <a:pt x="60788" y="107146"/>
                    <a:pt x="38429" y="104580"/>
                    <a:pt x="16437" y="102014"/>
                  </a:cubicBezTo>
                  <a:cubicBezTo>
                    <a:pt x="10939" y="101281"/>
                    <a:pt x="5074" y="101647"/>
                    <a:pt x="2142" y="95416"/>
                  </a:cubicBezTo>
                  <a:cubicBezTo>
                    <a:pt x="-1890" y="89918"/>
                    <a:pt x="676" y="84787"/>
                    <a:pt x="2508" y="79655"/>
                  </a:cubicBezTo>
                  <a:cubicBezTo>
                    <a:pt x="4341" y="73424"/>
                    <a:pt x="4707" y="47033"/>
                    <a:pt x="2875" y="41902"/>
                  </a:cubicBezTo>
                  <a:cubicBezTo>
                    <a:pt x="2875" y="40802"/>
                    <a:pt x="2875" y="39336"/>
                    <a:pt x="2875" y="38236"/>
                  </a:cubicBezTo>
                  <a:cubicBezTo>
                    <a:pt x="-58" y="34204"/>
                    <a:pt x="1042" y="29806"/>
                    <a:pt x="1042" y="25774"/>
                  </a:cubicBezTo>
                  <a:cubicBezTo>
                    <a:pt x="1042" y="19543"/>
                    <a:pt x="1409" y="12212"/>
                    <a:pt x="8739" y="10746"/>
                  </a:cubicBezTo>
                  <a:cubicBezTo>
                    <a:pt x="17170" y="8547"/>
                    <a:pt x="19002" y="15877"/>
                    <a:pt x="20469" y="22842"/>
                  </a:cubicBezTo>
                  <a:close/>
                </a:path>
              </a:pathLst>
            </a:custGeom>
            <a:solidFill>
              <a:srgbClr val="E5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53" name="Freeform: Shape 25652">
              <a:extLst>
                <a:ext uri="{FF2B5EF4-FFF2-40B4-BE49-F238E27FC236}">
                  <a16:creationId xmlns:a16="http://schemas.microsoft.com/office/drawing/2014/main" id="{4D0662D5-A4E7-4AC8-A297-4F1666A85378}"/>
                </a:ext>
              </a:extLst>
            </p:cNvPr>
            <p:cNvSpPr/>
            <p:nvPr/>
          </p:nvSpPr>
          <p:spPr>
            <a:xfrm>
              <a:off x="10558055" y="6565866"/>
              <a:ext cx="219132" cy="158344"/>
            </a:xfrm>
            <a:custGeom>
              <a:avLst/>
              <a:gdLst>
                <a:gd name="connsiteX0" fmla="*/ 203107 w 219132"/>
                <a:gd name="connsiteY0" fmla="*/ 104830 h 158344"/>
                <a:gd name="connsiteX1" fmla="*/ 208972 w 219132"/>
                <a:gd name="connsiteY1" fmla="*/ 139651 h 158344"/>
                <a:gd name="connsiteX2" fmla="*/ 202741 w 219132"/>
                <a:gd name="connsiteY2" fmla="*/ 158345 h 158344"/>
                <a:gd name="connsiteX3" fmla="*/ 112939 w 219132"/>
                <a:gd name="connsiteY3" fmla="*/ 149181 h 158344"/>
                <a:gd name="connsiteX4" fmla="*/ 81783 w 219132"/>
                <a:gd name="connsiteY4" fmla="*/ 142950 h 158344"/>
                <a:gd name="connsiteX5" fmla="*/ 39998 w 219132"/>
                <a:gd name="connsiteY5" fmla="*/ 132320 h 158344"/>
                <a:gd name="connsiteX6" fmla="*/ 32667 w 219132"/>
                <a:gd name="connsiteY6" fmla="*/ 126822 h 158344"/>
                <a:gd name="connsiteX7" fmla="*/ 29368 w 219132"/>
                <a:gd name="connsiteY7" fmla="*/ 107396 h 158344"/>
                <a:gd name="connsiteX8" fmla="*/ 27902 w 219132"/>
                <a:gd name="connsiteY8" fmla="*/ 93101 h 158344"/>
                <a:gd name="connsiteX9" fmla="*/ 16173 w 219132"/>
                <a:gd name="connsiteY9" fmla="*/ 52415 h 158344"/>
                <a:gd name="connsiteX10" fmla="*/ 7376 w 219132"/>
                <a:gd name="connsiteY10" fmla="*/ 24191 h 158344"/>
                <a:gd name="connsiteX11" fmla="*/ 45 w 219132"/>
                <a:gd name="connsiteY11" fmla="*/ 0 h 158344"/>
                <a:gd name="connsiteX12" fmla="*/ 35599 w 219132"/>
                <a:gd name="connsiteY12" fmla="*/ 1466 h 158344"/>
                <a:gd name="connsiteX13" fmla="*/ 60157 w 219132"/>
                <a:gd name="connsiteY13" fmla="*/ 22359 h 158344"/>
                <a:gd name="connsiteX14" fmla="*/ 55026 w 219132"/>
                <a:gd name="connsiteY14" fmla="*/ 41785 h 158344"/>
                <a:gd name="connsiteX15" fmla="*/ 97911 w 219132"/>
                <a:gd name="connsiteY15" fmla="*/ 50582 h 158344"/>
                <a:gd name="connsiteX16" fmla="*/ 129433 w 219132"/>
                <a:gd name="connsiteY16" fmla="*/ 58280 h 158344"/>
                <a:gd name="connsiteX17" fmla="*/ 134198 w 219132"/>
                <a:gd name="connsiteY17" fmla="*/ 78806 h 158344"/>
                <a:gd name="connsiteX18" fmla="*/ 127967 w 219132"/>
                <a:gd name="connsiteY18" fmla="*/ 85770 h 158344"/>
                <a:gd name="connsiteX19" fmla="*/ 119536 w 219132"/>
                <a:gd name="connsiteY19" fmla="*/ 105196 h 158344"/>
                <a:gd name="connsiteX20" fmla="*/ 144828 w 219132"/>
                <a:gd name="connsiteY20" fmla="*/ 114360 h 158344"/>
                <a:gd name="connsiteX21" fmla="*/ 160589 w 219132"/>
                <a:gd name="connsiteY21" fmla="*/ 104097 h 158344"/>
                <a:gd name="connsiteX22" fmla="*/ 157290 w 219132"/>
                <a:gd name="connsiteY22" fmla="*/ 89802 h 158344"/>
                <a:gd name="connsiteX23" fmla="*/ 145561 w 219132"/>
                <a:gd name="connsiteY23" fmla="*/ 75140 h 158344"/>
                <a:gd name="connsiteX24" fmla="*/ 164987 w 219132"/>
                <a:gd name="connsiteY24" fmla="*/ 68909 h 158344"/>
                <a:gd name="connsiteX25" fmla="*/ 176716 w 219132"/>
                <a:gd name="connsiteY25" fmla="*/ 83204 h 158344"/>
                <a:gd name="connsiteX26" fmla="*/ 184047 w 219132"/>
                <a:gd name="connsiteY26" fmla="*/ 102997 h 158344"/>
                <a:gd name="connsiteX27" fmla="*/ 203107 w 219132"/>
                <a:gd name="connsiteY27" fmla="*/ 104830 h 1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9132" h="158344">
                  <a:moveTo>
                    <a:pt x="203107" y="104830"/>
                  </a:moveTo>
                  <a:cubicBezTo>
                    <a:pt x="216303" y="114360"/>
                    <a:pt x="228398" y="123523"/>
                    <a:pt x="208972" y="139651"/>
                  </a:cubicBezTo>
                  <a:cubicBezTo>
                    <a:pt x="204573" y="142950"/>
                    <a:pt x="204573" y="152114"/>
                    <a:pt x="202741" y="158345"/>
                  </a:cubicBezTo>
                  <a:cubicBezTo>
                    <a:pt x="172685" y="155412"/>
                    <a:pt x="142995" y="152114"/>
                    <a:pt x="112939" y="149181"/>
                  </a:cubicBezTo>
                  <a:cubicBezTo>
                    <a:pt x="103409" y="144050"/>
                    <a:pt x="95711" y="137818"/>
                    <a:pt x="81783" y="142950"/>
                  </a:cubicBezTo>
                  <a:cubicBezTo>
                    <a:pt x="68221" y="148082"/>
                    <a:pt x="53193" y="138918"/>
                    <a:pt x="39998" y="132320"/>
                  </a:cubicBezTo>
                  <a:cubicBezTo>
                    <a:pt x="37432" y="130854"/>
                    <a:pt x="35233" y="127189"/>
                    <a:pt x="32667" y="126822"/>
                  </a:cubicBezTo>
                  <a:cubicBezTo>
                    <a:pt x="12507" y="123157"/>
                    <a:pt x="14340" y="116926"/>
                    <a:pt x="29368" y="107396"/>
                  </a:cubicBezTo>
                  <a:cubicBezTo>
                    <a:pt x="36332" y="102997"/>
                    <a:pt x="31201" y="97866"/>
                    <a:pt x="27902" y="93101"/>
                  </a:cubicBezTo>
                  <a:cubicBezTo>
                    <a:pt x="25336" y="89435"/>
                    <a:pt x="15439" y="56447"/>
                    <a:pt x="16173" y="52415"/>
                  </a:cubicBezTo>
                  <a:cubicBezTo>
                    <a:pt x="19105" y="41052"/>
                    <a:pt x="22037" y="31522"/>
                    <a:pt x="7376" y="24191"/>
                  </a:cubicBezTo>
                  <a:cubicBezTo>
                    <a:pt x="1511" y="21259"/>
                    <a:pt x="-322" y="9163"/>
                    <a:pt x="45" y="0"/>
                  </a:cubicBezTo>
                  <a:cubicBezTo>
                    <a:pt x="11408" y="1466"/>
                    <a:pt x="21671" y="13195"/>
                    <a:pt x="35599" y="1466"/>
                  </a:cubicBezTo>
                  <a:cubicBezTo>
                    <a:pt x="38531" y="-1100"/>
                    <a:pt x="57591" y="8064"/>
                    <a:pt x="60157" y="22359"/>
                  </a:cubicBezTo>
                  <a:cubicBezTo>
                    <a:pt x="66388" y="31156"/>
                    <a:pt x="63456" y="37387"/>
                    <a:pt x="55026" y="41785"/>
                  </a:cubicBezTo>
                  <a:cubicBezTo>
                    <a:pt x="67854" y="48750"/>
                    <a:pt x="80317" y="56080"/>
                    <a:pt x="97911" y="50582"/>
                  </a:cubicBezTo>
                  <a:cubicBezTo>
                    <a:pt x="106341" y="48016"/>
                    <a:pt x="119536" y="53881"/>
                    <a:pt x="129433" y="58280"/>
                  </a:cubicBezTo>
                  <a:cubicBezTo>
                    <a:pt x="137497" y="61945"/>
                    <a:pt x="140429" y="70009"/>
                    <a:pt x="134198" y="78806"/>
                  </a:cubicBezTo>
                  <a:cubicBezTo>
                    <a:pt x="132365" y="81372"/>
                    <a:pt x="129800" y="83204"/>
                    <a:pt x="127967" y="85770"/>
                  </a:cubicBezTo>
                  <a:cubicBezTo>
                    <a:pt x="123568" y="91635"/>
                    <a:pt x="115871" y="97866"/>
                    <a:pt x="119536" y="105196"/>
                  </a:cubicBezTo>
                  <a:cubicBezTo>
                    <a:pt x="124301" y="114726"/>
                    <a:pt x="135664" y="112161"/>
                    <a:pt x="144828" y="114360"/>
                  </a:cubicBezTo>
                  <a:cubicBezTo>
                    <a:pt x="153625" y="116559"/>
                    <a:pt x="156923" y="110328"/>
                    <a:pt x="160589" y="104097"/>
                  </a:cubicBezTo>
                  <a:cubicBezTo>
                    <a:pt x="164254" y="98232"/>
                    <a:pt x="166820" y="93101"/>
                    <a:pt x="157290" y="89802"/>
                  </a:cubicBezTo>
                  <a:cubicBezTo>
                    <a:pt x="150692" y="87236"/>
                    <a:pt x="143728" y="82838"/>
                    <a:pt x="145561" y="75140"/>
                  </a:cubicBezTo>
                  <a:cubicBezTo>
                    <a:pt x="148126" y="65244"/>
                    <a:pt x="158389" y="69276"/>
                    <a:pt x="164987" y="68909"/>
                  </a:cubicBezTo>
                  <a:cubicBezTo>
                    <a:pt x="173418" y="68176"/>
                    <a:pt x="178916" y="73308"/>
                    <a:pt x="176716" y="83204"/>
                  </a:cubicBezTo>
                  <a:cubicBezTo>
                    <a:pt x="179282" y="89802"/>
                    <a:pt x="208239" y="83937"/>
                    <a:pt x="184047" y="102997"/>
                  </a:cubicBezTo>
                  <a:cubicBezTo>
                    <a:pt x="191378" y="102997"/>
                    <a:pt x="197243" y="104097"/>
                    <a:pt x="203107" y="104830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54" name="Freeform: Shape 25653">
              <a:extLst>
                <a:ext uri="{FF2B5EF4-FFF2-40B4-BE49-F238E27FC236}">
                  <a16:creationId xmlns:a16="http://schemas.microsoft.com/office/drawing/2014/main" id="{38C526FF-FF33-4C02-AA62-9193699FC3A3}"/>
                </a:ext>
              </a:extLst>
            </p:cNvPr>
            <p:cNvSpPr/>
            <p:nvPr/>
          </p:nvSpPr>
          <p:spPr>
            <a:xfrm>
              <a:off x="10604650" y="6580802"/>
              <a:ext cx="139847" cy="105757"/>
            </a:xfrm>
            <a:custGeom>
              <a:avLst/>
              <a:gdLst>
                <a:gd name="connsiteX0" fmla="*/ 130121 w 139847"/>
                <a:gd name="connsiteY0" fmla="*/ 67168 h 105757"/>
                <a:gd name="connsiteX1" fmla="*/ 124257 w 139847"/>
                <a:gd name="connsiteY1" fmla="*/ 58004 h 105757"/>
                <a:gd name="connsiteX2" fmla="*/ 104464 w 139847"/>
                <a:gd name="connsiteY2" fmla="*/ 57272 h 105757"/>
                <a:gd name="connsiteX3" fmla="*/ 102264 w 139847"/>
                <a:gd name="connsiteY3" fmla="*/ 61670 h 105757"/>
                <a:gd name="connsiteX4" fmla="*/ 116926 w 139847"/>
                <a:gd name="connsiteY4" fmla="*/ 71200 h 105757"/>
                <a:gd name="connsiteX5" fmla="*/ 122790 w 139847"/>
                <a:gd name="connsiteY5" fmla="*/ 84029 h 105757"/>
                <a:gd name="connsiteX6" fmla="*/ 107029 w 139847"/>
                <a:gd name="connsiteY6" fmla="*/ 105655 h 105757"/>
                <a:gd name="connsiteX7" fmla="*/ 72575 w 139847"/>
                <a:gd name="connsiteY7" fmla="*/ 99423 h 105757"/>
                <a:gd name="connsiteX8" fmla="*/ 67077 w 139847"/>
                <a:gd name="connsiteY8" fmla="*/ 84395 h 105757"/>
                <a:gd name="connsiteX9" fmla="*/ 83571 w 139847"/>
                <a:gd name="connsiteY9" fmla="*/ 62403 h 105757"/>
                <a:gd name="connsiteX10" fmla="*/ 83937 w 139847"/>
                <a:gd name="connsiteY10" fmla="*/ 47375 h 105757"/>
                <a:gd name="connsiteX11" fmla="*/ 50582 w 139847"/>
                <a:gd name="connsiteY11" fmla="*/ 38945 h 105757"/>
                <a:gd name="connsiteX12" fmla="*/ 10996 w 139847"/>
                <a:gd name="connsiteY12" fmla="*/ 31247 h 105757"/>
                <a:gd name="connsiteX13" fmla="*/ 0 w 139847"/>
                <a:gd name="connsiteY13" fmla="*/ 27948 h 105757"/>
                <a:gd name="connsiteX14" fmla="*/ 14295 w 139847"/>
                <a:gd name="connsiteY14" fmla="*/ 7422 h 105757"/>
                <a:gd name="connsiteX15" fmla="*/ 32255 w 139847"/>
                <a:gd name="connsiteY15" fmla="*/ 19884 h 105757"/>
                <a:gd name="connsiteX16" fmla="*/ 39220 w 139847"/>
                <a:gd name="connsiteY16" fmla="*/ 32713 h 105757"/>
                <a:gd name="connsiteX17" fmla="*/ 43985 w 139847"/>
                <a:gd name="connsiteY17" fmla="*/ 20618 h 105757"/>
                <a:gd name="connsiteX18" fmla="*/ 68909 w 139847"/>
                <a:gd name="connsiteY18" fmla="*/ 91 h 105757"/>
                <a:gd name="connsiteX19" fmla="*/ 102264 w 139847"/>
                <a:gd name="connsiteY19" fmla="*/ 27582 h 105757"/>
                <a:gd name="connsiteX20" fmla="*/ 97133 w 139847"/>
                <a:gd name="connsiteY20" fmla="*/ 31980 h 105757"/>
                <a:gd name="connsiteX21" fmla="*/ 86870 w 139847"/>
                <a:gd name="connsiteY21" fmla="*/ 36379 h 105757"/>
                <a:gd name="connsiteX22" fmla="*/ 96400 w 139847"/>
                <a:gd name="connsiteY22" fmla="*/ 45176 h 105757"/>
                <a:gd name="connsiteX23" fmla="*/ 122790 w 139847"/>
                <a:gd name="connsiteY23" fmla="*/ 47741 h 105757"/>
                <a:gd name="connsiteX24" fmla="*/ 138918 w 139847"/>
                <a:gd name="connsiteY24" fmla="*/ 53973 h 105757"/>
                <a:gd name="connsiteX25" fmla="*/ 130121 w 139847"/>
                <a:gd name="connsiteY25" fmla="*/ 67168 h 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847" h="105757">
                  <a:moveTo>
                    <a:pt x="130121" y="67168"/>
                  </a:moveTo>
                  <a:cubicBezTo>
                    <a:pt x="128289" y="63869"/>
                    <a:pt x="126822" y="59471"/>
                    <a:pt x="124257" y="58004"/>
                  </a:cubicBezTo>
                  <a:cubicBezTo>
                    <a:pt x="118025" y="54339"/>
                    <a:pt x="111061" y="55439"/>
                    <a:pt x="104464" y="57272"/>
                  </a:cubicBezTo>
                  <a:cubicBezTo>
                    <a:pt x="103364" y="57638"/>
                    <a:pt x="101898" y="60570"/>
                    <a:pt x="102264" y="61670"/>
                  </a:cubicBezTo>
                  <a:cubicBezTo>
                    <a:pt x="104830" y="68268"/>
                    <a:pt x="109962" y="71200"/>
                    <a:pt x="116926" y="71200"/>
                  </a:cubicBezTo>
                  <a:cubicBezTo>
                    <a:pt x="127189" y="71567"/>
                    <a:pt x="129755" y="77431"/>
                    <a:pt x="122790" y="84029"/>
                  </a:cubicBezTo>
                  <a:cubicBezTo>
                    <a:pt x="115826" y="90626"/>
                    <a:pt x="117292" y="104921"/>
                    <a:pt x="107029" y="105655"/>
                  </a:cubicBezTo>
                  <a:cubicBezTo>
                    <a:pt x="95667" y="106388"/>
                    <a:pt x="83571" y="103089"/>
                    <a:pt x="72575" y="99423"/>
                  </a:cubicBezTo>
                  <a:cubicBezTo>
                    <a:pt x="66710" y="97591"/>
                    <a:pt x="62312" y="90993"/>
                    <a:pt x="67077" y="84395"/>
                  </a:cubicBezTo>
                  <a:cubicBezTo>
                    <a:pt x="72208" y="77064"/>
                    <a:pt x="74041" y="67168"/>
                    <a:pt x="83571" y="62403"/>
                  </a:cubicBezTo>
                  <a:cubicBezTo>
                    <a:pt x="92001" y="58371"/>
                    <a:pt x="88702" y="48841"/>
                    <a:pt x="83937" y="47375"/>
                  </a:cubicBezTo>
                  <a:cubicBezTo>
                    <a:pt x="72575" y="44442"/>
                    <a:pt x="57547" y="35279"/>
                    <a:pt x="50582" y="38945"/>
                  </a:cubicBezTo>
                  <a:cubicBezTo>
                    <a:pt x="33355" y="47008"/>
                    <a:pt x="23092" y="41144"/>
                    <a:pt x="10996" y="31247"/>
                  </a:cubicBezTo>
                  <a:cubicBezTo>
                    <a:pt x="8797" y="29415"/>
                    <a:pt x="5498" y="29415"/>
                    <a:pt x="0" y="27948"/>
                  </a:cubicBezTo>
                  <a:cubicBezTo>
                    <a:pt x="10630" y="23550"/>
                    <a:pt x="16494" y="17685"/>
                    <a:pt x="14295" y="7422"/>
                  </a:cubicBezTo>
                  <a:cubicBezTo>
                    <a:pt x="24192" y="5956"/>
                    <a:pt x="35554" y="1191"/>
                    <a:pt x="32255" y="19884"/>
                  </a:cubicBezTo>
                  <a:cubicBezTo>
                    <a:pt x="31522" y="23550"/>
                    <a:pt x="30789" y="33080"/>
                    <a:pt x="39220" y="32713"/>
                  </a:cubicBezTo>
                  <a:cubicBezTo>
                    <a:pt x="46184" y="32347"/>
                    <a:pt x="44351" y="25016"/>
                    <a:pt x="43985" y="20618"/>
                  </a:cubicBezTo>
                  <a:cubicBezTo>
                    <a:pt x="43252" y="2657"/>
                    <a:pt x="59013" y="1191"/>
                    <a:pt x="68909" y="91"/>
                  </a:cubicBezTo>
                  <a:cubicBezTo>
                    <a:pt x="87236" y="-1375"/>
                    <a:pt x="103364" y="15120"/>
                    <a:pt x="102264" y="27582"/>
                  </a:cubicBezTo>
                  <a:cubicBezTo>
                    <a:pt x="101898" y="31247"/>
                    <a:pt x="101531" y="33813"/>
                    <a:pt x="97133" y="31980"/>
                  </a:cubicBezTo>
                  <a:cubicBezTo>
                    <a:pt x="92001" y="29781"/>
                    <a:pt x="87969" y="31247"/>
                    <a:pt x="86870" y="36379"/>
                  </a:cubicBezTo>
                  <a:cubicBezTo>
                    <a:pt x="85770" y="42977"/>
                    <a:pt x="91635" y="43343"/>
                    <a:pt x="96400" y="45176"/>
                  </a:cubicBezTo>
                  <a:cubicBezTo>
                    <a:pt x="105197" y="48108"/>
                    <a:pt x="113260" y="50674"/>
                    <a:pt x="122790" y="47741"/>
                  </a:cubicBezTo>
                  <a:cubicBezTo>
                    <a:pt x="128289" y="45909"/>
                    <a:pt x="135619" y="47741"/>
                    <a:pt x="138918" y="53973"/>
                  </a:cubicBezTo>
                  <a:cubicBezTo>
                    <a:pt x="142584" y="61670"/>
                    <a:pt x="134520" y="63869"/>
                    <a:pt x="130121" y="67168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55" name="Freeform: Shape 25654">
              <a:extLst>
                <a:ext uri="{FF2B5EF4-FFF2-40B4-BE49-F238E27FC236}">
                  <a16:creationId xmlns:a16="http://schemas.microsoft.com/office/drawing/2014/main" id="{D18B21CF-2A16-47D0-985D-783ECC120388}"/>
                </a:ext>
              </a:extLst>
            </p:cNvPr>
            <p:cNvSpPr/>
            <p:nvPr/>
          </p:nvSpPr>
          <p:spPr>
            <a:xfrm>
              <a:off x="10755001" y="6565914"/>
              <a:ext cx="58942" cy="101115"/>
            </a:xfrm>
            <a:custGeom>
              <a:avLst/>
              <a:gdLst>
                <a:gd name="connsiteX0" fmla="*/ 24488 w 58942"/>
                <a:gd name="connsiteY0" fmla="*/ 86088 h 101115"/>
                <a:gd name="connsiteX1" fmla="*/ 12759 w 58942"/>
                <a:gd name="connsiteY1" fmla="*/ 76924 h 101115"/>
                <a:gd name="connsiteX2" fmla="*/ 5428 w 58942"/>
                <a:gd name="connsiteY2" fmla="*/ 101116 h 101115"/>
                <a:gd name="connsiteX3" fmla="*/ 1763 w 58942"/>
                <a:gd name="connsiteY3" fmla="*/ 63362 h 101115"/>
                <a:gd name="connsiteX4" fmla="*/ 3962 w 58942"/>
                <a:gd name="connsiteY4" fmla="*/ 51267 h 101115"/>
                <a:gd name="connsiteX5" fmla="*/ 20456 w 58942"/>
                <a:gd name="connsiteY5" fmla="*/ 70327 h 101115"/>
                <a:gd name="connsiteX6" fmla="*/ 22656 w 58942"/>
                <a:gd name="connsiteY6" fmla="*/ 45402 h 101115"/>
                <a:gd name="connsiteX7" fmla="*/ 45747 w 58942"/>
                <a:gd name="connsiteY7" fmla="*/ 46868 h 101115"/>
                <a:gd name="connsiteX8" fmla="*/ 29986 w 58942"/>
                <a:gd name="connsiteY8" fmla="*/ 21211 h 101115"/>
                <a:gd name="connsiteX9" fmla="*/ 28887 w 58942"/>
                <a:gd name="connsiteY9" fmla="*/ 3250 h 101115"/>
                <a:gd name="connsiteX10" fmla="*/ 36584 w 58942"/>
                <a:gd name="connsiteY10" fmla="*/ 1418 h 101115"/>
                <a:gd name="connsiteX11" fmla="*/ 34385 w 58942"/>
                <a:gd name="connsiteY11" fmla="*/ 17179 h 101115"/>
                <a:gd name="connsiteX12" fmla="*/ 51979 w 58942"/>
                <a:gd name="connsiteY12" fmla="*/ 39538 h 101115"/>
                <a:gd name="connsiteX13" fmla="*/ 58943 w 58942"/>
                <a:gd name="connsiteY13" fmla="*/ 79857 h 101115"/>
                <a:gd name="connsiteX14" fmla="*/ 24488 w 58942"/>
                <a:gd name="connsiteY14" fmla="*/ 86088 h 10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42" h="101115">
                  <a:moveTo>
                    <a:pt x="24488" y="86088"/>
                  </a:moveTo>
                  <a:cubicBezTo>
                    <a:pt x="19723" y="83889"/>
                    <a:pt x="18990" y="73992"/>
                    <a:pt x="12759" y="76924"/>
                  </a:cubicBezTo>
                  <a:cubicBezTo>
                    <a:pt x="2862" y="81689"/>
                    <a:pt x="6161" y="92319"/>
                    <a:pt x="5428" y="101116"/>
                  </a:cubicBezTo>
                  <a:cubicBezTo>
                    <a:pt x="-2269" y="89387"/>
                    <a:pt x="-70" y="76192"/>
                    <a:pt x="1763" y="63362"/>
                  </a:cubicBezTo>
                  <a:cubicBezTo>
                    <a:pt x="2496" y="59331"/>
                    <a:pt x="297" y="54566"/>
                    <a:pt x="3962" y="51267"/>
                  </a:cubicBezTo>
                  <a:cubicBezTo>
                    <a:pt x="14958" y="52733"/>
                    <a:pt x="10560" y="67394"/>
                    <a:pt x="20456" y="70327"/>
                  </a:cubicBezTo>
                  <a:cubicBezTo>
                    <a:pt x="26321" y="62263"/>
                    <a:pt x="17157" y="53099"/>
                    <a:pt x="22656" y="45402"/>
                  </a:cubicBezTo>
                  <a:cubicBezTo>
                    <a:pt x="30353" y="35139"/>
                    <a:pt x="36951" y="46868"/>
                    <a:pt x="45747" y="46868"/>
                  </a:cubicBezTo>
                  <a:cubicBezTo>
                    <a:pt x="42815" y="36239"/>
                    <a:pt x="42815" y="26342"/>
                    <a:pt x="29986" y="21211"/>
                  </a:cubicBezTo>
                  <a:cubicBezTo>
                    <a:pt x="21189" y="17545"/>
                    <a:pt x="26687" y="9115"/>
                    <a:pt x="28887" y="3250"/>
                  </a:cubicBezTo>
                  <a:cubicBezTo>
                    <a:pt x="30353" y="-49"/>
                    <a:pt x="33652" y="-1148"/>
                    <a:pt x="36584" y="1418"/>
                  </a:cubicBezTo>
                  <a:cubicBezTo>
                    <a:pt x="43182" y="7282"/>
                    <a:pt x="32186" y="10581"/>
                    <a:pt x="34385" y="17179"/>
                  </a:cubicBezTo>
                  <a:cubicBezTo>
                    <a:pt x="48680" y="17179"/>
                    <a:pt x="56011" y="21211"/>
                    <a:pt x="51979" y="39538"/>
                  </a:cubicBezTo>
                  <a:cubicBezTo>
                    <a:pt x="49413" y="51267"/>
                    <a:pt x="56011" y="65195"/>
                    <a:pt x="58943" y="79857"/>
                  </a:cubicBezTo>
                  <a:cubicBezTo>
                    <a:pt x="40616" y="67394"/>
                    <a:pt x="35851" y="68494"/>
                    <a:pt x="24488" y="86088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56" name="Freeform: Shape 25655">
              <a:extLst>
                <a:ext uri="{FF2B5EF4-FFF2-40B4-BE49-F238E27FC236}">
                  <a16:creationId xmlns:a16="http://schemas.microsoft.com/office/drawing/2014/main" id="{F4D29BB9-F8BB-4C27-82EA-87F763E57482}"/>
                </a:ext>
              </a:extLst>
            </p:cNvPr>
            <p:cNvSpPr/>
            <p:nvPr/>
          </p:nvSpPr>
          <p:spPr>
            <a:xfrm>
              <a:off x="10322579" y="5177051"/>
              <a:ext cx="24372" cy="26757"/>
            </a:xfrm>
            <a:custGeom>
              <a:avLst/>
              <a:gdLst>
                <a:gd name="connsiteX0" fmla="*/ 7167 w 24372"/>
                <a:gd name="connsiteY0" fmla="*/ 0 h 26757"/>
                <a:gd name="connsiteX1" fmla="*/ 24027 w 24372"/>
                <a:gd name="connsiteY1" fmla="*/ 16494 h 26757"/>
                <a:gd name="connsiteX2" fmla="*/ 15597 w 24372"/>
                <a:gd name="connsiteY2" fmla="*/ 26757 h 26757"/>
                <a:gd name="connsiteX3" fmla="*/ 935 w 24372"/>
                <a:gd name="connsiteY3" fmla="*/ 7331 h 26757"/>
                <a:gd name="connsiteX4" fmla="*/ 7167 w 24372"/>
                <a:gd name="connsiteY4" fmla="*/ 0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72" h="26757">
                  <a:moveTo>
                    <a:pt x="7167" y="0"/>
                  </a:moveTo>
                  <a:cubicBezTo>
                    <a:pt x="15230" y="3299"/>
                    <a:pt x="21462" y="8797"/>
                    <a:pt x="24027" y="16494"/>
                  </a:cubicBezTo>
                  <a:cubicBezTo>
                    <a:pt x="25860" y="21626"/>
                    <a:pt x="19995" y="26757"/>
                    <a:pt x="15597" y="26757"/>
                  </a:cubicBezTo>
                  <a:cubicBezTo>
                    <a:pt x="3868" y="26757"/>
                    <a:pt x="7167" y="13195"/>
                    <a:pt x="935" y="7331"/>
                  </a:cubicBezTo>
                  <a:cubicBezTo>
                    <a:pt x="-2363" y="4399"/>
                    <a:pt x="3868" y="2199"/>
                    <a:pt x="7167" y="0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57" name="Freeform: Shape 25656">
              <a:extLst>
                <a:ext uri="{FF2B5EF4-FFF2-40B4-BE49-F238E27FC236}">
                  <a16:creationId xmlns:a16="http://schemas.microsoft.com/office/drawing/2014/main" id="{0FD7B211-62BD-429B-A437-89DE08181082}"/>
                </a:ext>
              </a:extLst>
            </p:cNvPr>
            <p:cNvSpPr/>
            <p:nvPr/>
          </p:nvSpPr>
          <p:spPr>
            <a:xfrm>
              <a:off x="11046329" y="4485163"/>
              <a:ext cx="71841" cy="47513"/>
            </a:xfrm>
            <a:custGeom>
              <a:avLst/>
              <a:gdLst>
                <a:gd name="connsiteX0" fmla="*/ 71842 w 71841"/>
                <a:gd name="connsiteY0" fmla="*/ 47513 h 47513"/>
                <a:gd name="connsiteX1" fmla="*/ 0 w 71841"/>
                <a:gd name="connsiteY1" fmla="*/ 10493 h 47513"/>
                <a:gd name="connsiteX2" fmla="*/ 30423 w 71841"/>
                <a:gd name="connsiteY2" fmla="*/ 4628 h 47513"/>
                <a:gd name="connsiteX3" fmla="*/ 71842 w 71841"/>
                <a:gd name="connsiteY3" fmla="*/ 21489 h 47513"/>
                <a:gd name="connsiteX4" fmla="*/ 64511 w 71841"/>
                <a:gd name="connsiteY4" fmla="*/ 37617 h 47513"/>
                <a:gd name="connsiteX5" fmla="*/ 71842 w 71841"/>
                <a:gd name="connsiteY5" fmla="*/ 47513 h 4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841" h="47513">
                  <a:moveTo>
                    <a:pt x="71842" y="47513"/>
                  </a:moveTo>
                  <a:cubicBezTo>
                    <a:pt x="48017" y="35051"/>
                    <a:pt x="23825" y="22955"/>
                    <a:pt x="0" y="10493"/>
                  </a:cubicBezTo>
                  <a:cubicBezTo>
                    <a:pt x="7331" y="-5635"/>
                    <a:pt x="23092" y="596"/>
                    <a:pt x="30423" y="4628"/>
                  </a:cubicBezTo>
                  <a:cubicBezTo>
                    <a:pt x="43618" y="12325"/>
                    <a:pt x="59379" y="13059"/>
                    <a:pt x="71842" y="21489"/>
                  </a:cubicBezTo>
                  <a:cubicBezTo>
                    <a:pt x="58646" y="22222"/>
                    <a:pt x="57547" y="28453"/>
                    <a:pt x="64511" y="37617"/>
                  </a:cubicBezTo>
                  <a:cubicBezTo>
                    <a:pt x="66710" y="40916"/>
                    <a:pt x="71475" y="42382"/>
                    <a:pt x="71842" y="47513"/>
                  </a:cubicBezTo>
                  <a:close/>
                </a:path>
              </a:pathLst>
            </a:custGeom>
            <a:solidFill>
              <a:srgbClr val="B4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58" name="Freeform: Shape 25657">
              <a:extLst>
                <a:ext uri="{FF2B5EF4-FFF2-40B4-BE49-F238E27FC236}">
                  <a16:creationId xmlns:a16="http://schemas.microsoft.com/office/drawing/2014/main" id="{DCC9239D-44D3-414E-8A1C-4331A00E6FF7}"/>
                </a:ext>
              </a:extLst>
            </p:cNvPr>
            <p:cNvSpPr/>
            <p:nvPr/>
          </p:nvSpPr>
          <p:spPr>
            <a:xfrm>
              <a:off x="11666146" y="4634940"/>
              <a:ext cx="22358" cy="14872"/>
            </a:xfrm>
            <a:custGeom>
              <a:avLst/>
              <a:gdLst>
                <a:gd name="connsiteX0" fmla="*/ 22359 w 22358"/>
                <a:gd name="connsiteY0" fmla="*/ 10996 h 14872"/>
                <a:gd name="connsiteX1" fmla="*/ 0 w 22358"/>
                <a:gd name="connsiteY1" fmla="*/ 3665 h 14872"/>
                <a:gd name="connsiteX2" fmla="*/ 11363 w 22358"/>
                <a:gd name="connsiteY2" fmla="*/ 0 h 14872"/>
                <a:gd name="connsiteX3" fmla="*/ 22359 w 22358"/>
                <a:gd name="connsiteY3" fmla="*/ 10996 h 1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4872">
                  <a:moveTo>
                    <a:pt x="22359" y="10996"/>
                  </a:moveTo>
                  <a:cubicBezTo>
                    <a:pt x="10630" y="21259"/>
                    <a:pt x="6598" y="8430"/>
                    <a:pt x="0" y="3665"/>
                  </a:cubicBezTo>
                  <a:cubicBezTo>
                    <a:pt x="3665" y="2566"/>
                    <a:pt x="7697" y="1100"/>
                    <a:pt x="11363" y="0"/>
                  </a:cubicBezTo>
                  <a:cubicBezTo>
                    <a:pt x="10263" y="8064"/>
                    <a:pt x="19793" y="5865"/>
                    <a:pt x="22359" y="10996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59" name="Freeform: Shape 25658">
              <a:extLst>
                <a:ext uri="{FF2B5EF4-FFF2-40B4-BE49-F238E27FC236}">
                  <a16:creationId xmlns:a16="http://schemas.microsoft.com/office/drawing/2014/main" id="{880D60C2-D0AB-4BFE-9494-CC86D6581667}"/>
                </a:ext>
              </a:extLst>
            </p:cNvPr>
            <p:cNvSpPr/>
            <p:nvPr/>
          </p:nvSpPr>
          <p:spPr>
            <a:xfrm>
              <a:off x="11461656" y="4565800"/>
              <a:ext cx="46511" cy="37061"/>
            </a:xfrm>
            <a:custGeom>
              <a:avLst/>
              <a:gdLst>
                <a:gd name="connsiteX0" fmla="*/ 31483 w 46511"/>
                <a:gd name="connsiteY0" fmla="*/ 4996 h 37061"/>
                <a:gd name="connsiteX1" fmla="*/ 24886 w 46511"/>
                <a:gd name="connsiteY1" fmla="*/ 21490 h 37061"/>
                <a:gd name="connsiteX2" fmla="*/ 46511 w 46511"/>
                <a:gd name="connsiteY2" fmla="*/ 23689 h 37061"/>
                <a:gd name="connsiteX3" fmla="*/ 46511 w 46511"/>
                <a:gd name="connsiteY3" fmla="*/ 23689 h 37061"/>
                <a:gd name="connsiteX4" fmla="*/ 22686 w 46511"/>
                <a:gd name="connsiteY4" fmla="*/ 29554 h 37061"/>
                <a:gd name="connsiteX5" fmla="*/ 10957 w 46511"/>
                <a:gd name="connsiteY5" fmla="*/ 31387 h 37061"/>
                <a:gd name="connsiteX6" fmla="*/ 3993 w 46511"/>
                <a:gd name="connsiteY6" fmla="*/ 35052 h 37061"/>
                <a:gd name="connsiteX7" fmla="*/ 2893 w 46511"/>
                <a:gd name="connsiteY7" fmla="*/ 24422 h 37061"/>
                <a:gd name="connsiteX8" fmla="*/ 20487 w 46511"/>
                <a:gd name="connsiteY8" fmla="*/ 8661 h 37061"/>
                <a:gd name="connsiteX9" fmla="*/ 31483 w 46511"/>
                <a:gd name="connsiteY9" fmla="*/ 4996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11" h="37061">
                  <a:moveTo>
                    <a:pt x="31483" y="4996"/>
                  </a:moveTo>
                  <a:cubicBezTo>
                    <a:pt x="37348" y="12693"/>
                    <a:pt x="27818" y="14892"/>
                    <a:pt x="24886" y="21490"/>
                  </a:cubicBezTo>
                  <a:cubicBezTo>
                    <a:pt x="33316" y="19291"/>
                    <a:pt x="40280" y="19291"/>
                    <a:pt x="46511" y="23689"/>
                  </a:cubicBezTo>
                  <a:lnTo>
                    <a:pt x="46511" y="23689"/>
                  </a:lnTo>
                  <a:cubicBezTo>
                    <a:pt x="40280" y="32853"/>
                    <a:pt x="30384" y="27721"/>
                    <a:pt x="22686" y="29554"/>
                  </a:cubicBezTo>
                  <a:cubicBezTo>
                    <a:pt x="19021" y="30287"/>
                    <a:pt x="14623" y="27355"/>
                    <a:pt x="10957" y="31387"/>
                  </a:cubicBezTo>
                  <a:cubicBezTo>
                    <a:pt x="9124" y="33219"/>
                    <a:pt x="8758" y="40550"/>
                    <a:pt x="3993" y="35052"/>
                  </a:cubicBezTo>
                  <a:cubicBezTo>
                    <a:pt x="2160" y="32853"/>
                    <a:pt x="-3338" y="28454"/>
                    <a:pt x="2893" y="24422"/>
                  </a:cubicBezTo>
                  <a:cubicBezTo>
                    <a:pt x="9491" y="20024"/>
                    <a:pt x="10957" y="9761"/>
                    <a:pt x="20487" y="8661"/>
                  </a:cubicBezTo>
                  <a:cubicBezTo>
                    <a:pt x="23053" y="3896"/>
                    <a:pt x="23786" y="-6000"/>
                    <a:pt x="31483" y="4996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60" name="Freeform: Shape 25659">
              <a:extLst>
                <a:ext uri="{FF2B5EF4-FFF2-40B4-BE49-F238E27FC236}">
                  <a16:creationId xmlns:a16="http://schemas.microsoft.com/office/drawing/2014/main" id="{2F4FFE1D-0FD4-45B0-88B0-8208FA6FDFF7}"/>
                </a:ext>
              </a:extLst>
            </p:cNvPr>
            <p:cNvSpPr/>
            <p:nvPr/>
          </p:nvSpPr>
          <p:spPr>
            <a:xfrm>
              <a:off x="11480138" y="4562724"/>
              <a:ext cx="17138" cy="11737"/>
            </a:xfrm>
            <a:custGeom>
              <a:avLst/>
              <a:gdLst>
                <a:gd name="connsiteX0" fmla="*/ 13002 w 17138"/>
                <a:gd name="connsiteY0" fmla="*/ 8072 h 11737"/>
                <a:gd name="connsiteX1" fmla="*/ 1639 w 17138"/>
                <a:gd name="connsiteY1" fmla="*/ 11737 h 11737"/>
                <a:gd name="connsiteX2" fmla="*/ 6038 w 17138"/>
                <a:gd name="connsiteY2" fmla="*/ 1108 h 11737"/>
                <a:gd name="connsiteX3" fmla="*/ 17034 w 17138"/>
                <a:gd name="connsiteY3" fmla="*/ 3307 h 11737"/>
                <a:gd name="connsiteX4" fmla="*/ 13002 w 17138"/>
                <a:gd name="connsiteY4" fmla="*/ 8072 h 1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8" h="11737">
                  <a:moveTo>
                    <a:pt x="13002" y="8072"/>
                  </a:moveTo>
                  <a:cubicBezTo>
                    <a:pt x="7504" y="3674"/>
                    <a:pt x="5305" y="9905"/>
                    <a:pt x="1639" y="11737"/>
                  </a:cubicBezTo>
                  <a:cubicBezTo>
                    <a:pt x="-1293" y="6239"/>
                    <a:pt x="-560" y="1841"/>
                    <a:pt x="6038" y="1108"/>
                  </a:cubicBezTo>
                  <a:cubicBezTo>
                    <a:pt x="9703" y="741"/>
                    <a:pt x="14835" y="-2191"/>
                    <a:pt x="17034" y="3307"/>
                  </a:cubicBezTo>
                  <a:cubicBezTo>
                    <a:pt x="17767" y="4040"/>
                    <a:pt x="14468" y="6239"/>
                    <a:pt x="13002" y="8072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61" name="Freeform: Shape 25660">
              <a:extLst>
                <a:ext uri="{FF2B5EF4-FFF2-40B4-BE49-F238E27FC236}">
                  <a16:creationId xmlns:a16="http://schemas.microsoft.com/office/drawing/2014/main" id="{01223853-8BE1-45D5-9895-7B522A3F0CFF}"/>
                </a:ext>
              </a:extLst>
            </p:cNvPr>
            <p:cNvSpPr/>
            <p:nvPr/>
          </p:nvSpPr>
          <p:spPr>
            <a:xfrm>
              <a:off x="11792281" y="5850537"/>
              <a:ext cx="250694" cy="500920"/>
            </a:xfrm>
            <a:custGeom>
              <a:avLst/>
              <a:gdLst>
                <a:gd name="connsiteX0" fmla="*/ 65198 w 250694"/>
                <a:gd name="connsiteY0" fmla="*/ 80117 h 500920"/>
                <a:gd name="connsiteX1" fmla="*/ 85724 w 250694"/>
                <a:gd name="connsiteY1" fmla="*/ 70587 h 500920"/>
                <a:gd name="connsiteX2" fmla="*/ 87557 w 250694"/>
                <a:gd name="connsiteY2" fmla="*/ 1311 h 500920"/>
                <a:gd name="connsiteX3" fmla="*/ 113581 w 250694"/>
                <a:gd name="connsiteY3" fmla="*/ 212 h 500920"/>
                <a:gd name="connsiteX4" fmla="*/ 112115 w 250694"/>
                <a:gd name="connsiteY4" fmla="*/ 43097 h 500920"/>
                <a:gd name="connsiteX5" fmla="*/ 117980 w 250694"/>
                <a:gd name="connsiteY5" fmla="*/ 56659 h 500920"/>
                <a:gd name="connsiteX6" fmla="*/ 137406 w 250694"/>
                <a:gd name="connsiteY6" fmla="*/ 46762 h 500920"/>
                <a:gd name="connsiteX7" fmla="*/ 151701 w 250694"/>
                <a:gd name="connsiteY7" fmla="*/ 35399 h 500920"/>
                <a:gd name="connsiteX8" fmla="*/ 164164 w 250694"/>
                <a:gd name="connsiteY8" fmla="*/ 30268 h 500920"/>
                <a:gd name="connsiteX9" fmla="*/ 158299 w 250694"/>
                <a:gd name="connsiteY9" fmla="*/ 40531 h 500920"/>
                <a:gd name="connsiteX10" fmla="*/ 155733 w 250694"/>
                <a:gd name="connsiteY10" fmla="*/ 52627 h 500920"/>
                <a:gd name="connsiteX11" fmla="*/ 150235 w 250694"/>
                <a:gd name="connsiteY11" fmla="*/ 66922 h 500920"/>
                <a:gd name="connsiteX12" fmla="*/ 146936 w 250694"/>
                <a:gd name="connsiteY12" fmla="*/ 79384 h 500920"/>
                <a:gd name="connsiteX13" fmla="*/ 147303 w 250694"/>
                <a:gd name="connsiteY13" fmla="*/ 117504 h 500920"/>
                <a:gd name="connsiteX14" fmla="*/ 170761 w 250694"/>
                <a:gd name="connsiteY14" fmla="*/ 179816 h 500920"/>
                <a:gd name="connsiteX15" fmla="*/ 209248 w 250694"/>
                <a:gd name="connsiteY15" fmla="*/ 184214 h 500920"/>
                <a:gd name="connsiteX16" fmla="*/ 223176 w 250694"/>
                <a:gd name="connsiteY16" fmla="*/ 188612 h 500920"/>
                <a:gd name="connsiteX17" fmla="*/ 213280 w 250694"/>
                <a:gd name="connsiteY17" fmla="*/ 199609 h 500920"/>
                <a:gd name="connsiteX18" fmla="*/ 201551 w 250694"/>
                <a:gd name="connsiteY18" fmla="*/ 214270 h 500920"/>
                <a:gd name="connsiteX19" fmla="*/ 198618 w 250694"/>
                <a:gd name="connsiteY19" fmla="*/ 241394 h 500920"/>
                <a:gd name="connsiteX20" fmla="*/ 200451 w 250694"/>
                <a:gd name="connsiteY20" fmla="*/ 249458 h 500920"/>
                <a:gd name="connsiteX21" fmla="*/ 204116 w 250694"/>
                <a:gd name="connsiteY21" fmla="*/ 270717 h 500920"/>
                <a:gd name="connsiteX22" fmla="*/ 204116 w 250694"/>
                <a:gd name="connsiteY22" fmla="*/ 290144 h 500920"/>
                <a:gd name="connsiteX23" fmla="*/ 213646 w 250694"/>
                <a:gd name="connsiteY23" fmla="*/ 267418 h 500920"/>
                <a:gd name="connsiteX24" fmla="*/ 226109 w 250694"/>
                <a:gd name="connsiteY24" fmla="*/ 291243 h 500920"/>
                <a:gd name="connsiteX25" fmla="*/ 226109 w 250694"/>
                <a:gd name="connsiteY25" fmla="*/ 291243 h 500920"/>
                <a:gd name="connsiteX26" fmla="*/ 208515 w 250694"/>
                <a:gd name="connsiteY26" fmla="*/ 309937 h 500920"/>
                <a:gd name="connsiteX27" fmla="*/ 221344 w 250694"/>
                <a:gd name="connsiteY27" fmla="*/ 319100 h 500920"/>
                <a:gd name="connsiteX28" fmla="*/ 243336 w 250694"/>
                <a:gd name="connsiteY28" fmla="*/ 325331 h 500920"/>
                <a:gd name="connsiteX29" fmla="*/ 250667 w 250694"/>
                <a:gd name="connsiteY29" fmla="*/ 328997 h 500920"/>
                <a:gd name="connsiteX30" fmla="*/ 242970 w 250694"/>
                <a:gd name="connsiteY30" fmla="*/ 334128 h 500920"/>
                <a:gd name="connsiteX31" fmla="*/ 223176 w 250694"/>
                <a:gd name="connsiteY31" fmla="*/ 345491 h 500920"/>
                <a:gd name="connsiteX32" fmla="*/ 216212 w 250694"/>
                <a:gd name="connsiteY32" fmla="*/ 344391 h 500920"/>
                <a:gd name="connsiteX33" fmla="*/ 218045 w 250694"/>
                <a:gd name="connsiteY33" fmla="*/ 325698 h 500920"/>
                <a:gd name="connsiteX34" fmla="*/ 167829 w 250694"/>
                <a:gd name="connsiteY34" fmla="*/ 304439 h 500920"/>
                <a:gd name="connsiteX35" fmla="*/ 182491 w 250694"/>
                <a:gd name="connsiteY35" fmla="*/ 326798 h 500920"/>
                <a:gd name="connsiteX36" fmla="*/ 210714 w 250694"/>
                <a:gd name="connsiteY36" fmla="*/ 351722 h 500920"/>
                <a:gd name="connsiteX37" fmla="*/ 205216 w 250694"/>
                <a:gd name="connsiteY37" fmla="*/ 364551 h 500920"/>
                <a:gd name="connsiteX38" fmla="*/ 202650 w 250694"/>
                <a:gd name="connsiteY38" fmla="*/ 379579 h 500920"/>
                <a:gd name="connsiteX39" fmla="*/ 202284 w 250694"/>
                <a:gd name="connsiteY39" fmla="*/ 391308 h 500920"/>
                <a:gd name="connsiteX40" fmla="*/ 190554 w 250694"/>
                <a:gd name="connsiteY40" fmla="*/ 392774 h 500920"/>
                <a:gd name="connsiteX41" fmla="*/ 159765 w 250694"/>
                <a:gd name="connsiteY41" fmla="*/ 414034 h 500920"/>
                <a:gd name="connsiteX42" fmla="*/ 142904 w 250694"/>
                <a:gd name="connsiteY42" fmla="*/ 427596 h 500920"/>
                <a:gd name="connsiteX43" fmla="*/ 127510 w 250694"/>
                <a:gd name="connsiteY43" fmla="*/ 390942 h 500920"/>
                <a:gd name="connsiteX44" fmla="*/ 122745 w 250694"/>
                <a:gd name="connsiteY44" fmla="*/ 383978 h 500920"/>
                <a:gd name="connsiteX45" fmla="*/ 116147 w 250694"/>
                <a:gd name="connsiteY45" fmla="*/ 386543 h 500920"/>
                <a:gd name="connsiteX46" fmla="*/ 117247 w 250694"/>
                <a:gd name="connsiteY46" fmla="*/ 396440 h 500920"/>
                <a:gd name="connsiteX47" fmla="*/ 123111 w 250694"/>
                <a:gd name="connsiteY47" fmla="*/ 400838 h 500920"/>
                <a:gd name="connsiteX48" fmla="*/ 130809 w 250694"/>
                <a:gd name="connsiteY48" fmla="*/ 452154 h 500920"/>
                <a:gd name="connsiteX49" fmla="*/ 120546 w 250694"/>
                <a:gd name="connsiteY49" fmla="*/ 459484 h 500920"/>
                <a:gd name="connsiteX50" fmla="*/ 82792 w 250694"/>
                <a:gd name="connsiteY50" fmla="*/ 492840 h 500920"/>
                <a:gd name="connsiteX51" fmla="*/ 76927 w 250694"/>
                <a:gd name="connsiteY51" fmla="*/ 500904 h 500920"/>
                <a:gd name="connsiteX52" fmla="*/ 68497 w 250694"/>
                <a:gd name="connsiteY52" fmla="*/ 490274 h 500920"/>
                <a:gd name="connsiteX53" fmla="*/ 76194 w 250694"/>
                <a:gd name="connsiteY53" fmla="*/ 459851 h 500920"/>
                <a:gd name="connsiteX54" fmla="*/ 77294 w 250694"/>
                <a:gd name="connsiteY54" fmla="*/ 440425 h 500920"/>
                <a:gd name="connsiteX55" fmla="*/ 66664 w 250694"/>
                <a:gd name="connsiteY55" fmla="*/ 436026 h 500920"/>
                <a:gd name="connsiteX56" fmla="*/ 52003 w 250694"/>
                <a:gd name="connsiteY56" fmla="*/ 435660 h 500920"/>
                <a:gd name="connsiteX57" fmla="*/ 52003 w 250694"/>
                <a:gd name="connsiteY57" fmla="*/ 419898 h 500920"/>
                <a:gd name="connsiteX58" fmla="*/ 44306 w 250694"/>
                <a:gd name="connsiteY58" fmla="*/ 397540 h 500920"/>
                <a:gd name="connsiteX59" fmla="*/ 36975 w 250694"/>
                <a:gd name="connsiteY59" fmla="*/ 368950 h 500920"/>
                <a:gd name="connsiteX60" fmla="*/ 50903 w 250694"/>
                <a:gd name="connsiteY60" fmla="*/ 350256 h 500920"/>
                <a:gd name="connsiteX61" fmla="*/ 79127 w 250694"/>
                <a:gd name="connsiteY61" fmla="*/ 355021 h 500920"/>
                <a:gd name="connsiteX62" fmla="*/ 62266 w 250694"/>
                <a:gd name="connsiteY62" fmla="*/ 338160 h 500920"/>
                <a:gd name="connsiteX63" fmla="*/ 65565 w 250694"/>
                <a:gd name="connsiteY63" fmla="*/ 317268 h 500920"/>
                <a:gd name="connsiteX64" fmla="*/ 71429 w 250694"/>
                <a:gd name="connsiteY64" fmla="*/ 301506 h 500920"/>
                <a:gd name="connsiteX65" fmla="*/ 53102 w 250694"/>
                <a:gd name="connsiteY65" fmla="*/ 259354 h 500920"/>
                <a:gd name="connsiteX66" fmla="*/ 20847 w 250694"/>
                <a:gd name="connsiteY66" fmla="*/ 268518 h 500920"/>
                <a:gd name="connsiteX67" fmla="*/ 16449 w 250694"/>
                <a:gd name="connsiteY67" fmla="*/ 267052 h 500920"/>
                <a:gd name="connsiteX68" fmla="*/ 2520 w 250694"/>
                <a:gd name="connsiteY68" fmla="*/ 269251 h 500920"/>
                <a:gd name="connsiteX69" fmla="*/ 3620 w 250694"/>
                <a:gd name="connsiteY69" fmla="*/ 255689 h 500920"/>
                <a:gd name="connsiteX70" fmla="*/ 4719 w 250694"/>
                <a:gd name="connsiteY70" fmla="*/ 237729 h 500920"/>
                <a:gd name="connsiteX71" fmla="*/ 24879 w 250694"/>
                <a:gd name="connsiteY71" fmla="*/ 183114 h 500920"/>
                <a:gd name="connsiteX72" fmla="*/ 54569 w 250694"/>
                <a:gd name="connsiteY72" fmla="*/ 183481 h 500920"/>
                <a:gd name="connsiteX73" fmla="*/ 64465 w 250694"/>
                <a:gd name="connsiteY73" fmla="*/ 188612 h 500920"/>
                <a:gd name="connsiteX74" fmla="*/ 77661 w 250694"/>
                <a:gd name="connsiteY74" fmla="*/ 187146 h 500920"/>
                <a:gd name="connsiteX75" fmla="*/ 71429 w 250694"/>
                <a:gd name="connsiteY75" fmla="*/ 176883 h 500920"/>
                <a:gd name="connsiteX76" fmla="*/ 72163 w 250694"/>
                <a:gd name="connsiteY76" fmla="*/ 171752 h 500920"/>
                <a:gd name="connsiteX77" fmla="*/ 74728 w 250694"/>
                <a:gd name="connsiteY77" fmla="*/ 139496 h 500920"/>
                <a:gd name="connsiteX78" fmla="*/ 81326 w 250694"/>
                <a:gd name="connsiteY78" fmla="*/ 101010 h 500920"/>
                <a:gd name="connsiteX79" fmla="*/ 83525 w 250694"/>
                <a:gd name="connsiteY79" fmla="*/ 94779 h 500920"/>
                <a:gd name="connsiteX80" fmla="*/ 78027 w 250694"/>
                <a:gd name="connsiteY80" fmla="*/ 96611 h 500920"/>
                <a:gd name="connsiteX81" fmla="*/ 71796 w 250694"/>
                <a:gd name="connsiteY81" fmla="*/ 98444 h 500920"/>
                <a:gd name="connsiteX82" fmla="*/ 65198 w 250694"/>
                <a:gd name="connsiteY82" fmla="*/ 80117 h 50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0694" h="500920">
                  <a:moveTo>
                    <a:pt x="65198" y="80117"/>
                  </a:moveTo>
                  <a:cubicBezTo>
                    <a:pt x="65565" y="63989"/>
                    <a:pt x="79127" y="76085"/>
                    <a:pt x="85724" y="70587"/>
                  </a:cubicBezTo>
                  <a:cubicBezTo>
                    <a:pt x="73262" y="47129"/>
                    <a:pt x="74728" y="24037"/>
                    <a:pt x="87557" y="1311"/>
                  </a:cubicBezTo>
                  <a:cubicBezTo>
                    <a:pt x="95987" y="-2354"/>
                    <a:pt x="105151" y="3144"/>
                    <a:pt x="113581" y="212"/>
                  </a:cubicBezTo>
                  <a:cubicBezTo>
                    <a:pt x="109916" y="14507"/>
                    <a:pt x="109549" y="28802"/>
                    <a:pt x="112115" y="43097"/>
                  </a:cubicBezTo>
                  <a:cubicBezTo>
                    <a:pt x="112848" y="47862"/>
                    <a:pt x="111016" y="54459"/>
                    <a:pt x="117980" y="56659"/>
                  </a:cubicBezTo>
                  <a:cubicBezTo>
                    <a:pt x="120912" y="46762"/>
                    <a:pt x="136673" y="61424"/>
                    <a:pt x="137406" y="46762"/>
                  </a:cubicBezTo>
                  <a:cubicBezTo>
                    <a:pt x="137773" y="37965"/>
                    <a:pt x="144371" y="36132"/>
                    <a:pt x="151701" y="35399"/>
                  </a:cubicBezTo>
                  <a:cubicBezTo>
                    <a:pt x="156466" y="34300"/>
                    <a:pt x="160132" y="25869"/>
                    <a:pt x="164164" y="30268"/>
                  </a:cubicBezTo>
                  <a:cubicBezTo>
                    <a:pt x="169662" y="35766"/>
                    <a:pt x="162331" y="37965"/>
                    <a:pt x="158299" y="40531"/>
                  </a:cubicBezTo>
                  <a:cubicBezTo>
                    <a:pt x="153901" y="43463"/>
                    <a:pt x="154634" y="48595"/>
                    <a:pt x="155733" y="52627"/>
                  </a:cubicBezTo>
                  <a:cubicBezTo>
                    <a:pt x="157199" y="58858"/>
                    <a:pt x="159399" y="64356"/>
                    <a:pt x="150235" y="66922"/>
                  </a:cubicBezTo>
                  <a:cubicBezTo>
                    <a:pt x="144004" y="68754"/>
                    <a:pt x="144371" y="74252"/>
                    <a:pt x="146936" y="79384"/>
                  </a:cubicBezTo>
                  <a:cubicBezTo>
                    <a:pt x="153168" y="91846"/>
                    <a:pt x="150602" y="104675"/>
                    <a:pt x="147303" y="117504"/>
                  </a:cubicBezTo>
                  <a:cubicBezTo>
                    <a:pt x="142171" y="138030"/>
                    <a:pt x="152801" y="173218"/>
                    <a:pt x="170761" y="179816"/>
                  </a:cubicBezTo>
                  <a:cubicBezTo>
                    <a:pt x="181757" y="183848"/>
                    <a:pt x="196052" y="190445"/>
                    <a:pt x="209248" y="184214"/>
                  </a:cubicBezTo>
                  <a:cubicBezTo>
                    <a:pt x="215846" y="181282"/>
                    <a:pt x="221710" y="183481"/>
                    <a:pt x="223176" y="188612"/>
                  </a:cubicBezTo>
                  <a:cubicBezTo>
                    <a:pt x="225009" y="194844"/>
                    <a:pt x="218411" y="199975"/>
                    <a:pt x="213280" y="199609"/>
                  </a:cubicBezTo>
                  <a:cubicBezTo>
                    <a:pt x="199718" y="199242"/>
                    <a:pt x="204849" y="208039"/>
                    <a:pt x="201551" y="214270"/>
                  </a:cubicBezTo>
                  <a:cubicBezTo>
                    <a:pt x="196052" y="224533"/>
                    <a:pt x="200084" y="232597"/>
                    <a:pt x="198618" y="241394"/>
                  </a:cubicBezTo>
                  <a:cubicBezTo>
                    <a:pt x="197885" y="244693"/>
                    <a:pt x="196786" y="247625"/>
                    <a:pt x="200451" y="249458"/>
                  </a:cubicBezTo>
                  <a:cubicBezTo>
                    <a:pt x="212180" y="254956"/>
                    <a:pt x="207782" y="262287"/>
                    <a:pt x="204116" y="270717"/>
                  </a:cubicBezTo>
                  <a:cubicBezTo>
                    <a:pt x="201917" y="276215"/>
                    <a:pt x="196419" y="282813"/>
                    <a:pt x="204116" y="290144"/>
                  </a:cubicBezTo>
                  <a:cubicBezTo>
                    <a:pt x="209981" y="283913"/>
                    <a:pt x="205583" y="273649"/>
                    <a:pt x="213646" y="267418"/>
                  </a:cubicBezTo>
                  <a:cubicBezTo>
                    <a:pt x="214379" y="277315"/>
                    <a:pt x="226109" y="280980"/>
                    <a:pt x="226109" y="291243"/>
                  </a:cubicBezTo>
                  <a:lnTo>
                    <a:pt x="226109" y="291243"/>
                  </a:lnTo>
                  <a:cubicBezTo>
                    <a:pt x="214013" y="291610"/>
                    <a:pt x="211081" y="302240"/>
                    <a:pt x="208515" y="309937"/>
                  </a:cubicBezTo>
                  <a:cubicBezTo>
                    <a:pt x="205583" y="319467"/>
                    <a:pt x="216945" y="315801"/>
                    <a:pt x="221344" y="319100"/>
                  </a:cubicBezTo>
                  <a:cubicBezTo>
                    <a:pt x="227941" y="323865"/>
                    <a:pt x="234539" y="327531"/>
                    <a:pt x="243336" y="325331"/>
                  </a:cubicBezTo>
                  <a:cubicBezTo>
                    <a:pt x="246268" y="324598"/>
                    <a:pt x="250667" y="324965"/>
                    <a:pt x="250667" y="328997"/>
                  </a:cubicBezTo>
                  <a:cubicBezTo>
                    <a:pt x="251033" y="333762"/>
                    <a:pt x="247734" y="334861"/>
                    <a:pt x="242970" y="334128"/>
                  </a:cubicBezTo>
                  <a:cubicBezTo>
                    <a:pt x="233439" y="332662"/>
                    <a:pt x="225742" y="333029"/>
                    <a:pt x="223176" y="345491"/>
                  </a:cubicBezTo>
                  <a:cubicBezTo>
                    <a:pt x="221710" y="352455"/>
                    <a:pt x="218778" y="346957"/>
                    <a:pt x="216212" y="344391"/>
                  </a:cubicBezTo>
                  <a:cubicBezTo>
                    <a:pt x="209615" y="337794"/>
                    <a:pt x="209981" y="331563"/>
                    <a:pt x="218045" y="325698"/>
                  </a:cubicBezTo>
                  <a:cubicBezTo>
                    <a:pt x="200818" y="316901"/>
                    <a:pt x="181024" y="319467"/>
                    <a:pt x="167829" y="304439"/>
                  </a:cubicBezTo>
                  <a:cubicBezTo>
                    <a:pt x="168929" y="315068"/>
                    <a:pt x="172961" y="322399"/>
                    <a:pt x="182491" y="326798"/>
                  </a:cubicBezTo>
                  <a:cubicBezTo>
                    <a:pt x="194220" y="332296"/>
                    <a:pt x="205216" y="338893"/>
                    <a:pt x="210714" y="351722"/>
                  </a:cubicBezTo>
                  <a:cubicBezTo>
                    <a:pt x="212913" y="357587"/>
                    <a:pt x="208881" y="361252"/>
                    <a:pt x="205216" y="364551"/>
                  </a:cubicBezTo>
                  <a:cubicBezTo>
                    <a:pt x="200084" y="369316"/>
                    <a:pt x="196419" y="372981"/>
                    <a:pt x="202650" y="379579"/>
                  </a:cubicBezTo>
                  <a:cubicBezTo>
                    <a:pt x="205949" y="383245"/>
                    <a:pt x="205583" y="387643"/>
                    <a:pt x="202284" y="391308"/>
                  </a:cubicBezTo>
                  <a:cubicBezTo>
                    <a:pt x="198985" y="394974"/>
                    <a:pt x="194953" y="394241"/>
                    <a:pt x="190554" y="392774"/>
                  </a:cubicBezTo>
                  <a:cubicBezTo>
                    <a:pt x="171861" y="387643"/>
                    <a:pt x="160865" y="395707"/>
                    <a:pt x="159765" y="414034"/>
                  </a:cubicBezTo>
                  <a:cubicBezTo>
                    <a:pt x="159032" y="424297"/>
                    <a:pt x="154267" y="430161"/>
                    <a:pt x="142904" y="427596"/>
                  </a:cubicBezTo>
                  <a:cubicBezTo>
                    <a:pt x="137773" y="415500"/>
                    <a:pt x="124578" y="406703"/>
                    <a:pt x="127510" y="390942"/>
                  </a:cubicBezTo>
                  <a:cubicBezTo>
                    <a:pt x="128243" y="388010"/>
                    <a:pt x="126410" y="384711"/>
                    <a:pt x="122745" y="383978"/>
                  </a:cubicBezTo>
                  <a:cubicBezTo>
                    <a:pt x="120179" y="383245"/>
                    <a:pt x="117613" y="384344"/>
                    <a:pt x="116147" y="386543"/>
                  </a:cubicBezTo>
                  <a:cubicBezTo>
                    <a:pt x="113581" y="390209"/>
                    <a:pt x="113948" y="393508"/>
                    <a:pt x="117247" y="396440"/>
                  </a:cubicBezTo>
                  <a:cubicBezTo>
                    <a:pt x="119079" y="398273"/>
                    <a:pt x="121279" y="399372"/>
                    <a:pt x="123111" y="400838"/>
                  </a:cubicBezTo>
                  <a:cubicBezTo>
                    <a:pt x="138873" y="414767"/>
                    <a:pt x="141805" y="434926"/>
                    <a:pt x="130809" y="452154"/>
                  </a:cubicBezTo>
                  <a:cubicBezTo>
                    <a:pt x="128243" y="455819"/>
                    <a:pt x="124578" y="459851"/>
                    <a:pt x="120546" y="459484"/>
                  </a:cubicBezTo>
                  <a:cubicBezTo>
                    <a:pt x="94888" y="456186"/>
                    <a:pt x="92322" y="478545"/>
                    <a:pt x="82792" y="492840"/>
                  </a:cubicBezTo>
                  <a:cubicBezTo>
                    <a:pt x="80959" y="495772"/>
                    <a:pt x="81692" y="501270"/>
                    <a:pt x="76927" y="500904"/>
                  </a:cubicBezTo>
                  <a:cubicBezTo>
                    <a:pt x="70696" y="500537"/>
                    <a:pt x="68864" y="495405"/>
                    <a:pt x="68497" y="490274"/>
                  </a:cubicBezTo>
                  <a:cubicBezTo>
                    <a:pt x="67397" y="479278"/>
                    <a:pt x="71429" y="469015"/>
                    <a:pt x="76194" y="459851"/>
                  </a:cubicBezTo>
                  <a:cubicBezTo>
                    <a:pt x="79860" y="453253"/>
                    <a:pt x="80959" y="447389"/>
                    <a:pt x="77294" y="440425"/>
                  </a:cubicBezTo>
                  <a:cubicBezTo>
                    <a:pt x="74728" y="436026"/>
                    <a:pt x="73262" y="430528"/>
                    <a:pt x="66664" y="436026"/>
                  </a:cubicBezTo>
                  <a:cubicBezTo>
                    <a:pt x="61899" y="440058"/>
                    <a:pt x="56401" y="441524"/>
                    <a:pt x="52003" y="435660"/>
                  </a:cubicBezTo>
                  <a:cubicBezTo>
                    <a:pt x="48337" y="430895"/>
                    <a:pt x="48337" y="424663"/>
                    <a:pt x="52003" y="419898"/>
                  </a:cubicBezTo>
                  <a:cubicBezTo>
                    <a:pt x="61166" y="408169"/>
                    <a:pt x="61533" y="401938"/>
                    <a:pt x="44306" y="397540"/>
                  </a:cubicBezTo>
                  <a:cubicBezTo>
                    <a:pt x="29644" y="393874"/>
                    <a:pt x="38808" y="378479"/>
                    <a:pt x="36975" y="368950"/>
                  </a:cubicBezTo>
                  <a:cubicBezTo>
                    <a:pt x="35509" y="361252"/>
                    <a:pt x="42473" y="348423"/>
                    <a:pt x="50903" y="350256"/>
                  </a:cubicBezTo>
                  <a:cubicBezTo>
                    <a:pt x="60067" y="352455"/>
                    <a:pt x="68864" y="353188"/>
                    <a:pt x="79127" y="355021"/>
                  </a:cubicBezTo>
                  <a:cubicBezTo>
                    <a:pt x="77661" y="343292"/>
                    <a:pt x="67397" y="342925"/>
                    <a:pt x="62266" y="338160"/>
                  </a:cubicBezTo>
                  <a:cubicBezTo>
                    <a:pt x="51270" y="328630"/>
                    <a:pt x="51636" y="322766"/>
                    <a:pt x="65565" y="317268"/>
                  </a:cubicBezTo>
                  <a:cubicBezTo>
                    <a:pt x="74728" y="313602"/>
                    <a:pt x="74362" y="311403"/>
                    <a:pt x="71429" y="301506"/>
                  </a:cubicBezTo>
                  <a:cubicBezTo>
                    <a:pt x="67031" y="287211"/>
                    <a:pt x="62266" y="273283"/>
                    <a:pt x="53102" y="259354"/>
                  </a:cubicBezTo>
                  <a:cubicBezTo>
                    <a:pt x="44672" y="272183"/>
                    <a:pt x="32943" y="271817"/>
                    <a:pt x="20847" y="268518"/>
                  </a:cubicBezTo>
                  <a:cubicBezTo>
                    <a:pt x="19381" y="268151"/>
                    <a:pt x="19381" y="262653"/>
                    <a:pt x="16449" y="267052"/>
                  </a:cubicBezTo>
                  <a:cubicBezTo>
                    <a:pt x="12417" y="273283"/>
                    <a:pt x="7652" y="274016"/>
                    <a:pt x="2520" y="269251"/>
                  </a:cubicBezTo>
                  <a:cubicBezTo>
                    <a:pt x="-2245" y="264853"/>
                    <a:pt x="687" y="259721"/>
                    <a:pt x="3620" y="255689"/>
                  </a:cubicBezTo>
                  <a:cubicBezTo>
                    <a:pt x="7652" y="249824"/>
                    <a:pt x="6552" y="243593"/>
                    <a:pt x="4719" y="237729"/>
                  </a:cubicBezTo>
                  <a:cubicBezTo>
                    <a:pt x="-1878" y="214637"/>
                    <a:pt x="16082" y="199975"/>
                    <a:pt x="24879" y="183114"/>
                  </a:cubicBezTo>
                  <a:cubicBezTo>
                    <a:pt x="29644" y="173951"/>
                    <a:pt x="44306" y="182748"/>
                    <a:pt x="54569" y="183481"/>
                  </a:cubicBezTo>
                  <a:cubicBezTo>
                    <a:pt x="58234" y="183848"/>
                    <a:pt x="61166" y="186780"/>
                    <a:pt x="64465" y="188612"/>
                  </a:cubicBezTo>
                  <a:cubicBezTo>
                    <a:pt x="69230" y="191178"/>
                    <a:pt x="75095" y="191911"/>
                    <a:pt x="77661" y="187146"/>
                  </a:cubicBezTo>
                  <a:cubicBezTo>
                    <a:pt x="80226" y="182748"/>
                    <a:pt x="72529" y="180915"/>
                    <a:pt x="71429" y="176883"/>
                  </a:cubicBezTo>
                  <a:cubicBezTo>
                    <a:pt x="71063" y="175051"/>
                    <a:pt x="71063" y="173584"/>
                    <a:pt x="72163" y="171752"/>
                  </a:cubicBezTo>
                  <a:cubicBezTo>
                    <a:pt x="82426" y="161855"/>
                    <a:pt x="73995" y="150126"/>
                    <a:pt x="74728" y="139496"/>
                  </a:cubicBezTo>
                  <a:cubicBezTo>
                    <a:pt x="75461" y="126301"/>
                    <a:pt x="72529" y="112739"/>
                    <a:pt x="81326" y="101010"/>
                  </a:cubicBezTo>
                  <a:cubicBezTo>
                    <a:pt x="82426" y="99177"/>
                    <a:pt x="84991" y="96611"/>
                    <a:pt x="83525" y="94779"/>
                  </a:cubicBezTo>
                  <a:cubicBezTo>
                    <a:pt x="81326" y="91846"/>
                    <a:pt x="79493" y="95512"/>
                    <a:pt x="78027" y="96611"/>
                  </a:cubicBezTo>
                  <a:cubicBezTo>
                    <a:pt x="76194" y="98444"/>
                    <a:pt x="74362" y="99177"/>
                    <a:pt x="71796" y="98444"/>
                  </a:cubicBezTo>
                  <a:cubicBezTo>
                    <a:pt x="69230" y="92946"/>
                    <a:pt x="68864" y="85982"/>
                    <a:pt x="65198" y="80117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62" name="Freeform: Shape 25661">
              <a:extLst>
                <a:ext uri="{FF2B5EF4-FFF2-40B4-BE49-F238E27FC236}">
                  <a16:creationId xmlns:a16="http://schemas.microsoft.com/office/drawing/2014/main" id="{7C26D2E3-B4CD-41B8-B5C3-EA68E374C330}"/>
                </a:ext>
              </a:extLst>
            </p:cNvPr>
            <p:cNvSpPr/>
            <p:nvPr/>
          </p:nvSpPr>
          <p:spPr>
            <a:xfrm>
              <a:off x="11935744" y="5477514"/>
              <a:ext cx="226328" cy="290763"/>
            </a:xfrm>
            <a:custGeom>
              <a:avLst/>
              <a:gdLst>
                <a:gd name="connsiteX0" fmla="*/ 541 w 226328"/>
                <a:gd name="connsiteY0" fmla="*/ 224053 h 290763"/>
                <a:gd name="connsiteX1" fmla="*/ 16302 w 226328"/>
                <a:gd name="connsiteY1" fmla="*/ 201694 h 290763"/>
                <a:gd name="connsiteX2" fmla="*/ 25099 w 226328"/>
                <a:gd name="connsiteY2" fmla="*/ 192897 h 290763"/>
                <a:gd name="connsiteX3" fmla="*/ 26931 w 226328"/>
                <a:gd name="connsiteY3" fmla="*/ 172738 h 290763"/>
                <a:gd name="connsiteX4" fmla="*/ 36095 w 226328"/>
                <a:gd name="connsiteY4" fmla="*/ 148913 h 290763"/>
                <a:gd name="connsiteX5" fmla="*/ 63585 w 226328"/>
                <a:gd name="connsiteY5" fmla="*/ 131319 h 290763"/>
                <a:gd name="connsiteX6" fmla="*/ 71649 w 226328"/>
                <a:gd name="connsiteY6" fmla="*/ 124355 h 290763"/>
                <a:gd name="connsiteX7" fmla="*/ 73115 w 226328"/>
                <a:gd name="connsiteY7" fmla="*/ 112259 h 290763"/>
                <a:gd name="connsiteX8" fmla="*/ 78980 w 226328"/>
                <a:gd name="connsiteY8" fmla="*/ 93565 h 290763"/>
                <a:gd name="connsiteX9" fmla="*/ 65051 w 226328"/>
                <a:gd name="connsiteY9" fmla="*/ 103095 h 290763"/>
                <a:gd name="connsiteX10" fmla="*/ 46358 w 226328"/>
                <a:gd name="connsiteY10" fmla="*/ 93565 h 290763"/>
                <a:gd name="connsiteX11" fmla="*/ 44525 w 226328"/>
                <a:gd name="connsiteY11" fmla="*/ 88800 h 290763"/>
                <a:gd name="connsiteX12" fmla="*/ 58454 w 226328"/>
                <a:gd name="connsiteY12" fmla="*/ 81836 h 290763"/>
                <a:gd name="connsiteX13" fmla="*/ 76414 w 226328"/>
                <a:gd name="connsiteY13" fmla="*/ 68274 h 290763"/>
                <a:gd name="connsiteX14" fmla="*/ 72016 w 226328"/>
                <a:gd name="connsiteY14" fmla="*/ 60210 h 290763"/>
                <a:gd name="connsiteX15" fmla="*/ 48557 w 226328"/>
                <a:gd name="connsiteY15" fmla="*/ 63509 h 290763"/>
                <a:gd name="connsiteX16" fmla="*/ 35362 w 226328"/>
                <a:gd name="connsiteY16" fmla="*/ 78537 h 290763"/>
                <a:gd name="connsiteX17" fmla="*/ 28031 w 226328"/>
                <a:gd name="connsiteY17" fmla="*/ 63876 h 290763"/>
                <a:gd name="connsiteX18" fmla="*/ 29131 w 226328"/>
                <a:gd name="connsiteY18" fmla="*/ 55445 h 290763"/>
                <a:gd name="connsiteX19" fmla="*/ 66517 w 226328"/>
                <a:gd name="connsiteY19" fmla="*/ 35652 h 290763"/>
                <a:gd name="connsiteX20" fmla="*/ 76414 w 226328"/>
                <a:gd name="connsiteY20" fmla="*/ 22090 h 290763"/>
                <a:gd name="connsiteX21" fmla="*/ 80812 w 226328"/>
                <a:gd name="connsiteY21" fmla="*/ 6329 h 290763"/>
                <a:gd name="connsiteX22" fmla="*/ 97307 w 226328"/>
                <a:gd name="connsiteY22" fmla="*/ 9995 h 290763"/>
                <a:gd name="connsiteX23" fmla="*/ 91809 w 226328"/>
                <a:gd name="connsiteY23" fmla="*/ 31987 h 290763"/>
                <a:gd name="connsiteX24" fmla="*/ 127363 w 226328"/>
                <a:gd name="connsiteY24" fmla="*/ 42250 h 290763"/>
                <a:gd name="connsiteX25" fmla="*/ 149722 w 226328"/>
                <a:gd name="connsiteY25" fmla="*/ 36752 h 290763"/>
                <a:gd name="connsiteX26" fmla="*/ 164750 w 226328"/>
                <a:gd name="connsiteY26" fmla="*/ 32353 h 290763"/>
                <a:gd name="connsiteX27" fmla="*/ 188575 w 226328"/>
                <a:gd name="connsiteY27" fmla="*/ 50680 h 290763"/>
                <a:gd name="connsiteX28" fmla="*/ 159985 w 226328"/>
                <a:gd name="connsiteY28" fmla="*/ 49214 h 290763"/>
                <a:gd name="connsiteX29" fmla="*/ 188575 w 226328"/>
                <a:gd name="connsiteY29" fmla="*/ 50680 h 290763"/>
                <a:gd name="connsiteX30" fmla="*/ 207268 w 226328"/>
                <a:gd name="connsiteY30" fmla="*/ 50680 h 290763"/>
                <a:gd name="connsiteX31" fmla="*/ 195539 w 226328"/>
                <a:gd name="connsiteY31" fmla="*/ 72306 h 290763"/>
                <a:gd name="connsiteX32" fmla="*/ 210934 w 226328"/>
                <a:gd name="connsiteY32" fmla="*/ 84768 h 290763"/>
                <a:gd name="connsiteX33" fmla="*/ 220464 w 226328"/>
                <a:gd name="connsiteY33" fmla="*/ 123988 h 290763"/>
                <a:gd name="connsiteX34" fmla="*/ 210934 w 226328"/>
                <a:gd name="connsiteY34" fmla="*/ 130586 h 290763"/>
                <a:gd name="connsiteX35" fmla="*/ 181244 w 226328"/>
                <a:gd name="connsiteY35" fmla="*/ 128753 h 290763"/>
                <a:gd name="connsiteX36" fmla="*/ 214966 w 226328"/>
                <a:gd name="connsiteY36" fmla="*/ 176037 h 290763"/>
                <a:gd name="connsiteX37" fmla="*/ 215699 w 226328"/>
                <a:gd name="connsiteY37" fmla="*/ 182634 h 290763"/>
                <a:gd name="connsiteX38" fmla="*/ 226328 w 226328"/>
                <a:gd name="connsiteY38" fmla="*/ 218922 h 290763"/>
                <a:gd name="connsiteX39" fmla="*/ 224496 w 226328"/>
                <a:gd name="connsiteY39" fmla="*/ 226619 h 290763"/>
                <a:gd name="connsiteX40" fmla="*/ 210934 w 226328"/>
                <a:gd name="connsiteY40" fmla="*/ 242380 h 290763"/>
                <a:gd name="connsiteX41" fmla="*/ 207268 w 226328"/>
                <a:gd name="connsiteY41" fmla="*/ 250444 h 290763"/>
                <a:gd name="connsiteX42" fmla="*/ 175746 w 226328"/>
                <a:gd name="connsiteY42" fmla="*/ 265105 h 290763"/>
                <a:gd name="connsiteX43" fmla="*/ 180511 w 226328"/>
                <a:gd name="connsiteY43" fmla="*/ 241280 h 290763"/>
                <a:gd name="connsiteX44" fmla="*/ 179778 w 226328"/>
                <a:gd name="connsiteY44" fmla="*/ 220021 h 290763"/>
                <a:gd name="connsiteX45" fmla="*/ 155953 w 226328"/>
                <a:gd name="connsiteY45" fmla="*/ 228452 h 290763"/>
                <a:gd name="connsiteX46" fmla="*/ 145690 w 226328"/>
                <a:gd name="connsiteY46" fmla="*/ 203160 h 290763"/>
                <a:gd name="connsiteX47" fmla="*/ 135060 w 226328"/>
                <a:gd name="connsiteY47" fmla="*/ 234316 h 290763"/>
                <a:gd name="connsiteX48" fmla="*/ 144590 w 226328"/>
                <a:gd name="connsiteY48" fmla="*/ 268771 h 290763"/>
                <a:gd name="connsiteX49" fmla="*/ 112335 w 226328"/>
                <a:gd name="connsiteY49" fmla="*/ 269504 h 290763"/>
                <a:gd name="connsiteX50" fmla="*/ 113434 w 226328"/>
                <a:gd name="connsiteY50" fmla="*/ 290763 h 290763"/>
                <a:gd name="connsiteX51" fmla="*/ 98406 w 226328"/>
                <a:gd name="connsiteY51" fmla="*/ 270970 h 290763"/>
                <a:gd name="connsiteX52" fmla="*/ 94008 w 226328"/>
                <a:gd name="connsiteY52" fmla="*/ 260341 h 290763"/>
                <a:gd name="connsiteX53" fmla="*/ 80446 w 226328"/>
                <a:gd name="connsiteY53" fmla="*/ 268404 h 290763"/>
                <a:gd name="connsiteX54" fmla="*/ 68350 w 226328"/>
                <a:gd name="connsiteY54" fmla="*/ 272803 h 290763"/>
                <a:gd name="connsiteX55" fmla="*/ 53689 w 226328"/>
                <a:gd name="connsiteY55" fmla="*/ 270970 h 290763"/>
                <a:gd name="connsiteX56" fmla="*/ 48557 w 226328"/>
                <a:gd name="connsiteY56" fmla="*/ 240547 h 290763"/>
                <a:gd name="connsiteX57" fmla="*/ 56988 w 226328"/>
                <a:gd name="connsiteY57" fmla="*/ 233217 h 290763"/>
                <a:gd name="connsiteX58" fmla="*/ 53322 w 226328"/>
                <a:gd name="connsiteY58" fmla="*/ 224053 h 290763"/>
                <a:gd name="connsiteX59" fmla="*/ 47824 w 226328"/>
                <a:gd name="connsiteY59" fmla="*/ 225886 h 290763"/>
                <a:gd name="connsiteX60" fmla="*/ 13369 w 226328"/>
                <a:gd name="connsiteY60" fmla="*/ 240914 h 290763"/>
                <a:gd name="connsiteX61" fmla="*/ 541 w 226328"/>
                <a:gd name="connsiteY61" fmla="*/ 224053 h 29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328" h="290763">
                  <a:moveTo>
                    <a:pt x="541" y="224053"/>
                  </a:moveTo>
                  <a:cubicBezTo>
                    <a:pt x="-2392" y="214157"/>
                    <a:pt x="7138" y="200228"/>
                    <a:pt x="16302" y="201694"/>
                  </a:cubicBezTo>
                  <a:cubicBezTo>
                    <a:pt x="23999" y="202794"/>
                    <a:pt x="23999" y="196563"/>
                    <a:pt x="25099" y="192897"/>
                  </a:cubicBezTo>
                  <a:cubicBezTo>
                    <a:pt x="26931" y="186300"/>
                    <a:pt x="28031" y="176037"/>
                    <a:pt x="26931" y="172738"/>
                  </a:cubicBezTo>
                  <a:cubicBezTo>
                    <a:pt x="22533" y="160275"/>
                    <a:pt x="21433" y="153311"/>
                    <a:pt x="36095" y="148913"/>
                  </a:cubicBezTo>
                  <a:cubicBezTo>
                    <a:pt x="46358" y="145614"/>
                    <a:pt x="47091" y="126554"/>
                    <a:pt x="63585" y="131319"/>
                  </a:cubicBezTo>
                  <a:cubicBezTo>
                    <a:pt x="69450" y="133152"/>
                    <a:pt x="72016" y="129120"/>
                    <a:pt x="71649" y="124355"/>
                  </a:cubicBezTo>
                  <a:cubicBezTo>
                    <a:pt x="70916" y="119956"/>
                    <a:pt x="74215" y="114825"/>
                    <a:pt x="73115" y="112259"/>
                  </a:cubicBezTo>
                  <a:cubicBezTo>
                    <a:pt x="69450" y="103462"/>
                    <a:pt x="85211" y="98697"/>
                    <a:pt x="78980" y="93565"/>
                  </a:cubicBezTo>
                  <a:cubicBezTo>
                    <a:pt x="69816" y="86235"/>
                    <a:pt x="71283" y="101263"/>
                    <a:pt x="65051" y="103095"/>
                  </a:cubicBezTo>
                  <a:cubicBezTo>
                    <a:pt x="55521" y="106394"/>
                    <a:pt x="55155" y="92466"/>
                    <a:pt x="46358" y="93565"/>
                  </a:cubicBezTo>
                  <a:cubicBezTo>
                    <a:pt x="42326" y="94298"/>
                    <a:pt x="42326" y="90633"/>
                    <a:pt x="44525" y="88800"/>
                  </a:cubicBezTo>
                  <a:cubicBezTo>
                    <a:pt x="48191" y="85135"/>
                    <a:pt x="48557" y="77804"/>
                    <a:pt x="58454" y="81836"/>
                  </a:cubicBezTo>
                  <a:cubicBezTo>
                    <a:pt x="66884" y="85502"/>
                    <a:pt x="71649" y="74505"/>
                    <a:pt x="76414" y="68274"/>
                  </a:cubicBezTo>
                  <a:cubicBezTo>
                    <a:pt x="78613" y="65342"/>
                    <a:pt x="76048" y="59477"/>
                    <a:pt x="72016" y="60210"/>
                  </a:cubicBezTo>
                  <a:cubicBezTo>
                    <a:pt x="64318" y="61676"/>
                    <a:pt x="55155" y="51413"/>
                    <a:pt x="48557" y="63509"/>
                  </a:cubicBezTo>
                  <a:cubicBezTo>
                    <a:pt x="45625" y="69007"/>
                    <a:pt x="40127" y="73406"/>
                    <a:pt x="35362" y="78537"/>
                  </a:cubicBezTo>
                  <a:cubicBezTo>
                    <a:pt x="29497" y="75605"/>
                    <a:pt x="30963" y="68641"/>
                    <a:pt x="28031" y="63876"/>
                  </a:cubicBezTo>
                  <a:cubicBezTo>
                    <a:pt x="26565" y="61310"/>
                    <a:pt x="27298" y="55079"/>
                    <a:pt x="29131" y="55445"/>
                  </a:cubicBezTo>
                  <a:cubicBezTo>
                    <a:pt x="46724" y="58378"/>
                    <a:pt x="47457" y="31254"/>
                    <a:pt x="66517" y="35652"/>
                  </a:cubicBezTo>
                  <a:cubicBezTo>
                    <a:pt x="76048" y="37851"/>
                    <a:pt x="78980" y="27588"/>
                    <a:pt x="76414" y="22090"/>
                  </a:cubicBezTo>
                  <a:cubicBezTo>
                    <a:pt x="72749" y="14026"/>
                    <a:pt x="76048" y="10728"/>
                    <a:pt x="80812" y="6329"/>
                  </a:cubicBezTo>
                  <a:cubicBezTo>
                    <a:pt x="91076" y="-3934"/>
                    <a:pt x="88510" y="-1002"/>
                    <a:pt x="97307" y="9995"/>
                  </a:cubicBezTo>
                  <a:cubicBezTo>
                    <a:pt x="107570" y="22823"/>
                    <a:pt x="99506" y="25023"/>
                    <a:pt x="91809" y="31987"/>
                  </a:cubicBezTo>
                  <a:cubicBezTo>
                    <a:pt x="106104" y="29055"/>
                    <a:pt x="118199" y="34553"/>
                    <a:pt x="127363" y="42250"/>
                  </a:cubicBezTo>
                  <a:cubicBezTo>
                    <a:pt x="139459" y="52147"/>
                    <a:pt x="145690" y="47015"/>
                    <a:pt x="149722" y="36752"/>
                  </a:cubicBezTo>
                  <a:cubicBezTo>
                    <a:pt x="153754" y="27222"/>
                    <a:pt x="160718" y="26122"/>
                    <a:pt x="164750" y="32353"/>
                  </a:cubicBezTo>
                  <a:cubicBezTo>
                    <a:pt x="170981" y="41883"/>
                    <a:pt x="189674" y="33453"/>
                    <a:pt x="188575" y="50680"/>
                  </a:cubicBezTo>
                  <a:cubicBezTo>
                    <a:pt x="178678" y="57645"/>
                    <a:pt x="169148" y="54712"/>
                    <a:pt x="159985" y="49214"/>
                  </a:cubicBezTo>
                  <a:cubicBezTo>
                    <a:pt x="169148" y="56178"/>
                    <a:pt x="178678" y="57645"/>
                    <a:pt x="188575" y="50680"/>
                  </a:cubicBezTo>
                  <a:cubicBezTo>
                    <a:pt x="194806" y="55079"/>
                    <a:pt x="201037" y="55079"/>
                    <a:pt x="207268" y="50680"/>
                  </a:cubicBezTo>
                  <a:cubicBezTo>
                    <a:pt x="220830" y="68274"/>
                    <a:pt x="192607" y="60210"/>
                    <a:pt x="195539" y="72306"/>
                  </a:cubicBezTo>
                  <a:cubicBezTo>
                    <a:pt x="203603" y="71573"/>
                    <a:pt x="213133" y="71207"/>
                    <a:pt x="210934" y="84768"/>
                  </a:cubicBezTo>
                  <a:cubicBezTo>
                    <a:pt x="220464" y="96131"/>
                    <a:pt x="216432" y="111159"/>
                    <a:pt x="220464" y="123988"/>
                  </a:cubicBezTo>
                  <a:cubicBezTo>
                    <a:pt x="222296" y="129486"/>
                    <a:pt x="215699" y="134251"/>
                    <a:pt x="210934" y="130586"/>
                  </a:cubicBezTo>
                  <a:cubicBezTo>
                    <a:pt x="200304" y="122155"/>
                    <a:pt x="190408" y="126920"/>
                    <a:pt x="181244" y="128753"/>
                  </a:cubicBezTo>
                  <a:cubicBezTo>
                    <a:pt x="216065" y="125821"/>
                    <a:pt x="225962" y="139016"/>
                    <a:pt x="214966" y="176037"/>
                  </a:cubicBezTo>
                  <a:cubicBezTo>
                    <a:pt x="214232" y="178602"/>
                    <a:pt x="213866" y="181168"/>
                    <a:pt x="215699" y="182634"/>
                  </a:cubicBezTo>
                  <a:cubicBezTo>
                    <a:pt x="227428" y="192531"/>
                    <a:pt x="225229" y="206093"/>
                    <a:pt x="226328" y="218922"/>
                  </a:cubicBezTo>
                  <a:cubicBezTo>
                    <a:pt x="226328" y="221487"/>
                    <a:pt x="225595" y="224053"/>
                    <a:pt x="224496" y="226619"/>
                  </a:cubicBezTo>
                  <a:cubicBezTo>
                    <a:pt x="221197" y="232850"/>
                    <a:pt x="216432" y="237982"/>
                    <a:pt x="210934" y="242380"/>
                  </a:cubicBezTo>
                  <a:cubicBezTo>
                    <a:pt x="209834" y="245312"/>
                    <a:pt x="208001" y="250444"/>
                    <a:pt x="207268" y="250444"/>
                  </a:cubicBezTo>
                  <a:cubicBezTo>
                    <a:pt x="193706" y="247878"/>
                    <a:pt x="187109" y="259974"/>
                    <a:pt x="175746" y="265105"/>
                  </a:cubicBezTo>
                  <a:cubicBezTo>
                    <a:pt x="177579" y="256309"/>
                    <a:pt x="177945" y="248245"/>
                    <a:pt x="180511" y="241280"/>
                  </a:cubicBezTo>
                  <a:cubicBezTo>
                    <a:pt x="183443" y="233583"/>
                    <a:pt x="186742" y="222954"/>
                    <a:pt x="179778" y="220021"/>
                  </a:cubicBezTo>
                  <a:cubicBezTo>
                    <a:pt x="173180" y="217089"/>
                    <a:pt x="161085" y="216722"/>
                    <a:pt x="155953" y="228452"/>
                  </a:cubicBezTo>
                  <a:cubicBezTo>
                    <a:pt x="152288" y="220388"/>
                    <a:pt x="152654" y="211224"/>
                    <a:pt x="145690" y="203160"/>
                  </a:cubicBezTo>
                  <a:cubicBezTo>
                    <a:pt x="140192" y="213057"/>
                    <a:pt x="147156" y="225153"/>
                    <a:pt x="135060" y="234316"/>
                  </a:cubicBezTo>
                  <a:cubicBezTo>
                    <a:pt x="125530" y="241280"/>
                    <a:pt x="140558" y="253743"/>
                    <a:pt x="144590" y="268771"/>
                  </a:cubicBezTo>
                  <a:cubicBezTo>
                    <a:pt x="130662" y="251177"/>
                    <a:pt x="121865" y="266572"/>
                    <a:pt x="112335" y="269504"/>
                  </a:cubicBezTo>
                  <a:cubicBezTo>
                    <a:pt x="105371" y="271703"/>
                    <a:pt x="109769" y="279767"/>
                    <a:pt x="113434" y="290763"/>
                  </a:cubicBezTo>
                  <a:cubicBezTo>
                    <a:pt x="105371" y="281966"/>
                    <a:pt x="91442" y="284532"/>
                    <a:pt x="98406" y="270970"/>
                  </a:cubicBezTo>
                  <a:cubicBezTo>
                    <a:pt x="102072" y="264006"/>
                    <a:pt x="99506" y="261073"/>
                    <a:pt x="94008" y="260341"/>
                  </a:cubicBezTo>
                  <a:cubicBezTo>
                    <a:pt x="88510" y="259974"/>
                    <a:pt x="78980" y="259607"/>
                    <a:pt x="80446" y="268404"/>
                  </a:cubicBezTo>
                  <a:cubicBezTo>
                    <a:pt x="83745" y="291863"/>
                    <a:pt x="74581" y="277568"/>
                    <a:pt x="68350" y="272803"/>
                  </a:cubicBezTo>
                  <a:cubicBezTo>
                    <a:pt x="62486" y="279400"/>
                    <a:pt x="57721" y="276835"/>
                    <a:pt x="53689" y="270970"/>
                  </a:cubicBezTo>
                  <a:cubicBezTo>
                    <a:pt x="47091" y="261807"/>
                    <a:pt x="40860" y="252277"/>
                    <a:pt x="48557" y="240547"/>
                  </a:cubicBezTo>
                  <a:cubicBezTo>
                    <a:pt x="50756" y="237249"/>
                    <a:pt x="55155" y="236882"/>
                    <a:pt x="56988" y="233217"/>
                  </a:cubicBezTo>
                  <a:cubicBezTo>
                    <a:pt x="59187" y="228818"/>
                    <a:pt x="56621" y="226252"/>
                    <a:pt x="53322" y="224053"/>
                  </a:cubicBezTo>
                  <a:cubicBezTo>
                    <a:pt x="50756" y="222220"/>
                    <a:pt x="48191" y="222587"/>
                    <a:pt x="47824" y="225886"/>
                  </a:cubicBezTo>
                  <a:cubicBezTo>
                    <a:pt x="44159" y="248978"/>
                    <a:pt x="26931" y="240914"/>
                    <a:pt x="13369" y="240914"/>
                  </a:cubicBezTo>
                  <a:cubicBezTo>
                    <a:pt x="6405" y="237249"/>
                    <a:pt x="5306" y="229185"/>
                    <a:pt x="541" y="22405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63" name="Freeform: Shape 25662">
              <a:extLst>
                <a:ext uri="{FF2B5EF4-FFF2-40B4-BE49-F238E27FC236}">
                  <a16:creationId xmlns:a16="http://schemas.microsoft.com/office/drawing/2014/main" id="{F9737B62-8FE0-4C1E-A85F-A49F74F21398}"/>
                </a:ext>
              </a:extLst>
            </p:cNvPr>
            <p:cNvSpPr/>
            <p:nvPr/>
          </p:nvSpPr>
          <p:spPr>
            <a:xfrm>
              <a:off x="12122613" y="5705233"/>
              <a:ext cx="222728" cy="306485"/>
            </a:xfrm>
            <a:custGeom>
              <a:avLst/>
              <a:gdLst>
                <a:gd name="connsiteX0" fmla="*/ 24065 w 222728"/>
                <a:gd name="connsiteY0" fmla="*/ 15028 h 306485"/>
                <a:gd name="connsiteX1" fmla="*/ 35061 w 222728"/>
                <a:gd name="connsiteY1" fmla="*/ 0 h 306485"/>
                <a:gd name="connsiteX2" fmla="*/ 53755 w 222728"/>
                <a:gd name="connsiteY2" fmla="*/ 31156 h 306485"/>
                <a:gd name="connsiteX3" fmla="*/ 61818 w 222728"/>
                <a:gd name="connsiteY3" fmla="*/ 5132 h 306485"/>
                <a:gd name="connsiteX4" fmla="*/ 65850 w 222728"/>
                <a:gd name="connsiteY4" fmla="*/ 1833 h 306485"/>
                <a:gd name="connsiteX5" fmla="*/ 94807 w 222728"/>
                <a:gd name="connsiteY5" fmla="*/ 23459 h 306485"/>
                <a:gd name="connsiteX6" fmla="*/ 94074 w 222728"/>
                <a:gd name="connsiteY6" fmla="*/ 26757 h 306485"/>
                <a:gd name="connsiteX7" fmla="*/ 66584 w 222728"/>
                <a:gd name="connsiteY7" fmla="*/ 52049 h 306485"/>
                <a:gd name="connsiteX8" fmla="*/ 61085 w 222728"/>
                <a:gd name="connsiteY8" fmla="*/ 59746 h 306485"/>
                <a:gd name="connsiteX9" fmla="*/ 75747 w 222728"/>
                <a:gd name="connsiteY9" fmla="*/ 78806 h 306485"/>
                <a:gd name="connsiteX10" fmla="*/ 88942 w 222728"/>
                <a:gd name="connsiteY10" fmla="*/ 80639 h 306485"/>
                <a:gd name="connsiteX11" fmla="*/ 86010 w 222728"/>
                <a:gd name="connsiteY11" fmla="*/ 95667 h 306485"/>
                <a:gd name="connsiteX12" fmla="*/ 79779 w 222728"/>
                <a:gd name="connsiteY12" fmla="*/ 131954 h 306485"/>
                <a:gd name="connsiteX13" fmla="*/ 120831 w 222728"/>
                <a:gd name="connsiteY13" fmla="*/ 141117 h 306485"/>
                <a:gd name="connsiteX14" fmla="*/ 136226 w 222728"/>
                <a:gd name="connsiteY14" fmla="*/ 148082 h 306485"/>
                <a:gd name="connsiteX15" fmla="*/ 179111 w 222728"/>
                <a:gd name="connsiteY15" fmla="*/ 161644 h 306485"/>
                <a:gd name="connsiteX16" fmla="*/ 203669 w 222728"/>
                <a:gd name="connsiteY16" fmla="*/ 159811 h 306485"/>
                <a:gd name="connsiteX17" fmla="*/ 222729 w 222728"/>
                <a:gd name="connsiteY17" fmla="*/ 162010 h 306485"/>
                <a:gd name="connsiteX18" fmla="*/ 216864 w 222728"/>
                <a:gd name="connsiteY18" fmla="*/ 199764 h 306485"/>
                <a:gd name="connsiteX19" fmla="*/ 208800 w 222728"/>
                <a:gd name="connsiteY19" fmla="*/ 206361 h 306485"/>
                <a:gd name="connsiteX20" fmla="*/ 202936 w 222728"/>
                <a:gd name="connsiteY20" fmla="*/ 215525 h 306485"/>
                <a:gd name="connsiteX21" fmla="*/ 214299 w 222728"/>
                <a:gd name="connsiteY21" fmla="*/ 217724 h 306485"/>
                <a:gd name="connsiteX22" fmla="*/ 175812 w 222728"/>
                <a:gd name="connsiteY22" fmla="*/ 260976 h 306485"/>
                <a:gd name="connsiteX23" fmla="*/ 147222 w 222728"/>
                <a:gd name="connsiteY23" fmla="*/ 244115 h 306485"/>
                <a:gd name="connsiteX24" fmla="*/ 132927 w 222728"/>
                <a:gd name="connsiteY24" fmla="*/ 256944 h 306485"/>
                <a:gd name="connsiteX25" fmla="*/ 112034 w 222728"/>
                <a:gd name="connsiteY25" fmla="*/ 283335 h 306485"/>
                <a:gd name="connsiteX26" fmla="*/ 90408 w 222728"/>
                <a:gd name="connsiteY26" fmla="*/ 302028 h 306485"/>
                <a:gd name="connsiteX27" fmla="*/ 75014 w 222728"/>
                <a:gd name="connsiteY27" fmla="*/ 304960 h 306485"/>
                <a:gd name="connsiteX28" fmla="*/ 75014 w 222728"/>
                <a:gd name="connsiteY28" fmla="*/ 293231 h 306485"/>
                <a:gd name="connsiteX29" fmla="*/ 63285 w 222728"/>
                <a:gd name="connsiteY29" fmla="*/ 275271 h 306485"/>
                <a:gd name="connsiteX30" fmla="*/ 50822 w 222728"/>
                <a:gd name="connsiteY30" fmla="*/ 266107 h 306485"/>
                <a:gd name="connsiteX31" fmla="*/ 43125 w 222728"/>
                <a:gd name="connsiteY31" fmla="*/ 268673 h 306485"/>
                <a:gd name="connsiteX32" fmla="*/ 28830 w 222728"/>
                <a:gd name="connsiteY32" fmla="*/ 277836 h 306485"/>
                <a:gd name="connsiteX33" fmla="*/ 12702 w 222728"/>
                <a:gd name="connsiteY33" fmla="*/ 259876 h 306485"/>
                <a:gd name="connsiteX34" fmla="*/ 2439 w 222728"/>
                <a:gd name="connsiteY34" fmla="*/ 239716 h 306485"/>
                <a:gd name="connsiteX35" fmla="*/ 13435 w 222728"/>
                <a:gd name="connsiteY35" fmla="*/ 240083 h 306485"/>
                <a:gd name="connsiteX36" fmla="*/ 20033 w 222728"/>
                <a:gd name="connsiteY36" fmla="*/ 238617 h 306485"/>
                <a:gd name="connsiteX37" fmla="*/ 16001 w 222728"/>
                <a:gd name="connsiteY37" fmla="*/ 233119 h 306485"/>
                <a:gd name="connsiteX38" fmla="*/ 10870 w 222728"/>
                <a:gd name="connsiteY38" fmla="*/ 211126 h 306485"/>
                <a:gd name="connsiteX39" fmla="*/ 10137 w 222728"/>
                <a:gd name="connsiteY39" fmla="*/ 203062 h 306485"/>
                <a:gd name="connsiteX40" fmla="*/ 6838 w 222728"/>
                <a:gd name="connsiteY40" fmla="*/ 193533 h 306485"/>
                <a:gd name="connsiteX41" fmla="*/ 23698 w 222728"/>
                <a:gd name="connsiteY41" fmla="*/ 102264 h 306485"/>
                <a:gd name="connsiteX42" fmla="*/ 17467 w 222728"/>
                <a:gd name="connsiteY42" fmla="*/ 80272 h 306485"/>
                <a:gd name="connsiteX43" fmla="*/ 14902 w 222728"/>
                <a:gd name="connsiteY43" fmla="*/ 75873 h 306485"/>
                <a:gd name="connsiteX44" fmla="*/ 27730 w 222728"/>
                <a:gd name="connsiteY44" fmla="*/ 29690 h 306485"/>
                <a:gd name="connsiteX45" fmla="*/ 24065 w 222728"/>
                <a:gd name="connsiteY45" fmla="*/ 15028 h 3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2728" h="306485">
                  <a:moveTo>
                    <a:pt x="24065" y="15028"/>
                  </a:moveTo>
                  <a:cubicBezTo>
                    <a:pt x="24065" y="7331"/>
                    <a:pt x="29197" y="3665"/>
                    <a:pt x="35061" y="0"/>
                  </a:cubicBezTo>
                  <a:cubicBezTo>
                    <a:pt x="50456" y="1833"/>
                    <a:pt x="56320" y="10630"/>
                    <a:pt x="53755" y="31156"/>
                  </a:cubicBezTo>
                  <a:cubicBezTo>
                    <a:pt x="59253" y="21259"/>
                    <a:pt x="56320" y="11729"/>
                    <a:pt x="61818" y="5132"/>
                  </a:cubicBezTo>
                  <a:cubicBezTo>
                    <a:pt x="62918" y="3665"/>
                    <a:pt x="64384" y="2566"/>
                    <a:pt x="65850" y="1833"/>
                  </a:cubicBezTo>
                  <a:cubicBezTo>
                    <a:pt x="80145" y="-733"/>
                    <a:pt x="94074" y="9897"/>
                    <a:pt x="94807" y="23459"/>
                  </a:cubicBezTo>
                  <a:cubicBezTo>
                    <a:pt x="94807" y="24925"/>
                    <a:pt x="95173" y="26391"/>
                    <a:pt x="94074" y="26757"/>
                  </a:cubicBezTo>
                  <a:cubicBezTo>
                    <a:pt x="81612" y="31889"/>
                    <a:pt x="73914" y="41419"/>
                    <a:pt x="66584" y="52049"/>
                  </a:cubicBezTo>
                  <a:cubicBezTo>
                    <a:pt x="65117" y="54248"/>
                    <a:pt x="55587" y="53881"/>
                    <a:pt x="61085" y="59746"/>
                  </a:cubicBezTo>
                  <a:cubicBezTo>
                    <a:pt x="66584" y="65977"/>
                    <a:pt x="60719" y="81372"/>
                    <a:pt x="75747" y="78806"/>
                  </a:cubicBezTo>
                  <a:cubicBezTo>
                    <a:pt x="80512" y="78073"/>
                    <a:pt x="85643" y="74774"/>
                    <a:pt x="88942" y="80639"/>
                  </a:cubicBezTo>
                  <a:cubicBezTo>
                    <a:pt x="92241" y="86137"/>
                    <a:pt x="90775" y="91635"/>
                    <a:pt x="86010" y="95667"/>
                  </a:cubicBezTo>
                  <a:cubicBezTo>
                    <a:pt x="75380" y="105563"/>
                    <a:pt x="81978" y="118025"/>
                    <a:pt x="79779" y="131954"/>
                  </a:cubicBezTo>
                  <a:cubicBezTo>
                    <a:pt x="98472" y="117292"/>
                    <a:pt x="110935" y="126822"/>
                    <a:pt x="120831" y="141117"/>
                  </a:cubicBezTo>
                  <a:cubicBezTo>
                    <a:pt x="125230" y="146982"/>
                    <a:pt x="129262" y="148448"/>
                    <a:pt x="136226" y="148082"/>
                  </a:cubicBezTo>
                  <a:cubicBezTo>
                    <a:pt x="151987" y="146615"/>
                    <a:pt x="166649" y="150281"/>
                    <a:pt x="179111" y="161644"/>
                  </a:cubicBezTo>
                  <a:cubicBezTo>
                    <a:pt x="187541" y="169707"/>
                    <a:pt x="196338" y="171174"/>
                    <a:pt x="203669" y="159811"/>
                  </a:cubicBezTo>
                  <a:cubicBezTo>
                    <a:pt x="210267" y="159444"/>
                    <a:pt x="216498" y="157978"/>
                    <a:pt x="222729" y="162010"/>
                  </a:cubicBezTo>
                  <a:cubicBezTo>
                    <a:pt x="222362" y="174839"/>
                    <a:pt x="206968" y="185102"/>
                    <a:pt x="216864" y="199764"/>
                  </a:cubicBezTo>
                  <a:cubicBezTo>
                    <a:pt x="216864" y="200130"/>
                    <a:pt x="211733" y="204162"/>
                    <a:pt x="208800" y="206361"/>
                  </a:cubicBezTo>
                  <a:cubicBezTo>
                    <a:pt x="205502" y="208927"/>
                    <a:pt x="199270" y="210027"/>
                    <a:pt x="202936" y="215525"/>
                  </a:cubicBezTo>
                  <a:cubicBezTo>
                    <a:pt x="204036" y="216991"/>
                    <a:pt x="209167" y="216258"/>
                    <a:pt x="214299" y="217724"/>
                  </a:cubicBezTo>
                  <a:cubicBezTo>
                    <a:pt x="191207" y="223222"/>
                    <a:pt x="189740" y="246314"/>
                    <a:pt x="175812" y="260976"/>
                  </a:cubicBezTo>
                  <a:cubicBezTo>
                    <a:pt x="169581" y="249246"/>
                    <a:pt x="161884" y="240816"/>
                    <a:pt x="147222" y="244115"/>
                  </a:cubicBezTo>
                  <a:cubicBezTo>
                    <a:pt x="139158" y="245948"/>
                    <a:pt x="135493" y="247414"/>
                    <a:pt x="132927" y="256944"/>
                  </a:cubicBezTo>
                  <a:cubicBezTo>
                    <a:pt x="129995" y="266840"/>
                    <a:pt x="119732" y="275271"/>
                    <a:pt x="112034" y="283335"/>
                  </a:cubicBezTo>
                  <a:cubicBezTo>
                    <a:pt x="105437" y="290299"/>
                    <a:pt x="97373" y="295797"/>
                    <a:pt x="90408" y="302028"/>
                  </a:cubicBezTo>
                  <a:cubicBezTo>
                    <a:pt x="85643" y="306426"/>
                    <a:pt x="79779" y="307893"/>
                    <a:pt x="75014" y="304960"/>
                  </a:cubicBezTo>
                  <a:cubicBezTo>
                    <a:pt x="70615" y="302394"/>
                    <a:pt x="73181" y="296896"/>
                    <a:pt x="75014" y="293231"/>
                  </a:cubicBezTo>
                  <a:cubicBezTo>
                    <a:pt x="80879" y="280769"/>
                    <a:pt x="72082" y="278203"/>
                    <a:pt x="63285" y="275271"/>
                  </a:cubicBezTo>
                  <a:cubicBezTo>
                    <a:pt x="58153" y="273804"/>
                    <a:pt x="48990" y="280036"/>
                    <a:pt x="50822" y="266107"/>
                  </a:cubicBezTo>
                  <a:cubicBezTo>
                    <a:pt x="51555" y="261709"/>
                    <a:pt x="44591" y="263908"/>
                    <a:pt x="43125" y="268673"/>
                  </a:cubicBezTo>
                  <a:cubicBezTo>
                    <a:pt x="40559" y="276004"/>
                    <a:pt x="32495" y="282968"/>
                    <a:pt x="28830" y="277836"/>
                  </a:cubicBezTo>
                  <a:cubicBezTo>
                    <a:pt x="24065" y="271605"/>
                    <a:pt x="5738" y="276737"/>
                    <a:pt x="12702" y="259876"/>
                  </a:cubicBezTo>
                  <a:cubicBezTo>
                    <a:pt x="16734" y="250346"/>
                    <a:pt x="4638" y="247414"/>
                    <a:pt x="2439" y="239716"/>
                  </a:cubicBezTo>
                  <a:cubicBezTo>
                    <a:pt x="6838" y="238250"/>
                    <a:pt x="10137" y="237151"/>
                    <a:pt x="13435" y="240083"/>
                  </a:cubicBezTo>
                  <a:cubicBezTo>
                    <a:pt x="16368" y="243015"/>
                    <a:pt x="18933" y="243015"/>
                    <a:pt x="20033" y="238617"/>
                  </a:cubicBezTo>
                  <a:cubicBezTo>
                    <a:pt x="20766" y="236051"/>
                    <a:pt x="18933" y="233485"/>
                    <a:pt x="16001" y="233119"/>
                  </a:cubicBezTo>
                  <a:cubicBezTo>
                    <a:pt x="-3792" y="229820"/>
                    <a:pt x="-4892" y="222856"/>
                    <a:pt x="10870" y="211126"/>
                  </a:cubicBezTo>
                  <a:cubicBezTo>
                    <a:pt x="13802" y="208927"/>
                    <a:pt x="12702" y="205262"/>
                    <a:pt x="10137" y="203062"/>
                  </a:cubicBezTo>
                  <a:cubicBezTo>
                    <a:pt x="7204" y="200497"/>
                    <a:pt x="4272" y="197198"/>
                    <a:pt x="6838" y="193533"/>
                  </a:cubicBezTo>
                  <a:cubicBezTo>
                    <a:pt x="25898" y="165675"/>
                    <a:pt x="18200" y="132687"/>
                    <a:pt x="23698" y="102264"/>
                  </a:cubicBezTo>
                  <a:cubicBezTo>
                    <a:pt x="24798" y="95667"/>
                    <a:pt x="26264" y="85770"/>
                    <a:pt x="17467" y="80272"/>
                  </a:cubicBezTo>
                  <a:cubicBezTo>
                    <a:pt x="16001" y="79539"/>
                    <a:pt x="14535" y="76240"/>
                    <a:pt x="14902" y="75873"/>
                  </a:cubicBezTo>
                  <a:cubicBezTo>
                    <a:pt x="27730" y="62678"/>
                    <a:pt x="18200" y="43618"/>
                    <a:pt x="27730" y="29690"/>
                  </a:cubicBezTo>
                  <a:cubicBezTo>
                    <a:pt x="31762" y="23825"/>
                    <a:pt x="31762" y="18694"/>
                    <a:pt x="24065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64" name="Freeform: Shape 25663">
              <a:extLst>
                <a:ext uri="{FF2B5EF4-FFF2-40B4-BE49-F238E27FC236}">
                  <a16:creationId xmlns:a16="http://schemas.microsoft.com/office/drawing/2014/main" id="{73E55325-C12E-49E9-9F5E-12C5841D66A3}"/>
                </a:ext>
              </a:extLst>
            </p:cNvPr>
            <p:cNvSpPr/>
            <p:nvPr/>
          </p:nvSpPr>
          <p:spPr>
            <a:xfrm>
              <a:off x="11900071" y="6201160"/>
              <a:ext cx="143242" cy="300666"/>
            </a:xfrm>
            <a:custGeom>
              <a:avLst/>
              <a:gdLst>
                <a:gd name="connsiteX0" fmla="*/ 36214 w 143242"/>
                <a:gd name="connsiteY0" fmla="*/ 75140 h 300666"/>
                <a:gd name="connsiteX1" fmla="*/ 45011 w 143242"/>
                <a:gd name="connsiteY1" fmla="*/ 56813 h 300666"/>
                <a:gd name="connsiteX2" fmla="*/ 49043 w 143242"/>
                <a:gd name="connsiteY2" fmla="*/ 43985 h 300666"/>
                <a:gd name="connsiteX3" fmla="*/ 87529 w 143242"/>
                <a:gd name="connsiteY3" fmla="*/ 39220 h 300666"/>
                <a:gd name="connsiteX4" fmla="*/ 93760 w 143242"/>
                <a:gd name="connsiteY4" fmla="*/ 37387 h 300666"/>
                <a:gd name="connsiteX5" fmla="*/ 93027 w 143242"/>
                <a:gd name="connsiteY5" fmla="*/ 29323 h 300666"/>
                <a:gd name="connsiteX6" fmla="*/ 94493 w 143242"/>
                <a:gd name="connsiteY6" fmla="*/ 10996 h 300666"/>
                <a:gd name="connsiteX7" fmla="*/ 104023 w 143242"/>
                <a:gd name="connsiteY7" fmla="*/ 0 h 300666"/>
                <a:gd name="connsiteX8" fmla="*/ 126382 w 143242"/>
                <a:gd name="connsiteY8" fmla="*/ 11363 h 300666"/>
                <a:gd name="connsiteX9" fmla="*/ 143243 w 143242"/>
                <a:gd name="connsiteY9" fmla="*/ 16494 h 300666"/>
                <a:gd name="connsiteX10" fmla="*/ 137012 w 143242"/>
                <a:gd name="connsiteY10" fmla="*/ 36287 h 300666"/>
                <a:gd name="connsiteX11" fmla="*/ 132247 w 143242"/>
                <a:gd name="connsiteY11" fmla="*/ 57913 h 300666"/>
                <a:gd name="connsiteX12" fmla="*/ 115020 w 143242"/>
                <a:gd name="connsiteY12" fmla="*/ 74407 h 300666"/>
                <a:gd name="connsiteX13" fmla="*/ 97792 w 143242"/>
                <a:gd name="connsiteY13" fmla="*/ 62312 h 300666"/>
                <a:gd name="connsiteX14" fmla="*/ 93394 w 143242"/>
                <a:gd name="connsiteY14" fmla="*/ 64144 h 300666"/>
                <a:gd name="connsiteX15" fmla="*/ 92661 w 143242"/>
                <a:gd name="connsiteY15" fmla="*/ 114360 h 300666"/>
                <a:gd name="connsiteX16" fmla="*/ 84230 w 143242"/>
                <a:gd name="connsiteY16" fmla="*/ 160544 h 300666"/>
                <a:gd name="connsiteX17" fmla="*/ 81665 w 143242"/>
                <a:gd name="connsiteY17" fmla="*/ 162743 h 300666"/>
                <a:gd name="connsiteX18" fmla="*/ 78732 w 143242"/>
                <a:gd name="connsiteY18" fmla="*/ 183636 h 300666"/>
                <a:gd name="connsiteX19" fmla="*/ 84597 w 143242"/>
                <a:gd name="connsiteY19" fmla="*/ 188034 h 300666"/>
                <a:gd name="connsiteX20" fmla="*/ 87163 w 143242"/>
                <a:gd name="connsiteY20" fmla="*/ 256211 h 300666"/>
                <a:gd name="connsiteX21" fmla="*/ 80565 w 143242"/>
                <a:gd name="connsiteY21" fmla="*/ 270872 h 300666"/>
                <a:gd name="connsiteX22" fmla="*/ 74700 w 143242"/>
                <a:gd name="connsiteY22" fmla="*/ 291765 h 300666"/>
                <a:gd name="connsiteX23" fmla="*/ 71401 w 143242"/>
                <a:gd name="connsiteY23" fmla="*/ 300562 h 300666"/>
                <a:gd name="connsiteX24" fmla="*/ 61872 w 143242"/>
                <a:gd name="connsiteY24" fmla="*/ 296896 h 300666"/>
                <a:gd name="connsiteX25" fmla="*/ 38780 w 143242"/>
                <a:gd name="connsiteY25" fmla="*/ 269772 h 300666"/>
                <a:gd name="connsiteX26" fmla="*/ 20819 w 143242"/>
                <a:gd name="connsiteY26" fmla="*/ 265007 h 300666"/>
                <a:gd name="connsiteX27" fmla="*/ 5425 w 143242"/>
                <a:gd name="connsiteY27" fmla="*/ 259876 h 300666"/>
                <a:gd name="connsiteX28" fmla="*/ 2126 w 143242"/>
                <a:gd name="connsiteY28" fmla="*/ 235318 h 300666"/>
                <a:gd name="connsiteX29" fmla="*/ 21552 w 143242"/>
                <a:gd name="connsiteY29" fmla="*/ 138918 h 300666"/>
                <a:gd name="connsiteX30" fmla="*/ 36214 w 143242"/>
                <a:gd name="connsiteY30" fmla="*/ 75140 h 30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3242" h="300666">
                  <a:moveTo>
                    <a:pt x="36214" y="75140"/>
                  </a:moveTo>
                  <a:cubicBezTo>
                    <a:pt x="45744" y="72208"/>
                    <a:pt x="54907" y="69642"/>
                    <a:pt x="45011" y="56813"/>
                  </a:cubicBezTo>
                  <a:cubicBezTo>
                    <a:pt x="41712" y="52415"/>
                    <a:pt x="46843" y="43618"/>
                    <a:pt x="49043" y="43985"/>
                  </a:cubicBezTo>
                  <a:cubicBezTo>
                    <a:pt x="62605" y="46184"/>
                    <a:pt x="72135" y="17960"/>
                    <a:pt x="87529" y="39220"/>
                  </a:cubicBezTo>
                  <a:cubicBezTo>
                    <a:pt x="88995" y="41052"/>
                    <a:pt x="92294" y="39586"/>
                    <a:pt x="93760" y="37387"/>
                  </a:cubicBezTo>
                  <a:cubicBezTo>
                    <a:pt x="95960" y="34455"/>
                    <a:pt x="95960" y="30789"/>
                    <a:pt x="93027" y="29323"/>
                  </a:cubicBezTo>
                  <a:cubicBezTo>
                    <a:pt x="73967" y="21626"/>
                    <a:pt x="87163" y="16861"/>
                    <a:pt x="94493" y="10996"/>
                  </a:cubicBezTo>
                  <a:cubicBezTo>
                    <a:pt x="98159" y="8064"/>
                    <a:pt x="101091" y="3665"/>
                    <a:pt x="104023" y="0"/>
                  </a:cubicBezTo>
                  <a:cubicBezTo>
                    <a:pt x="108422" y="9897"/>
                    <a:pt x="117952" y="9897"/>
                    <a:pt x="126382" y="11363"/>
                  </a:cubicBezTo>
                  <a:cubicBezTo>
                    <a:pt x="130048" y="17227"/>
                    <a:pt x="136645" y="13928"/>
                    <a:pt x="143243" y="16494"/>
                  </a:cubicBezTo>
                  <a:cubicBezTo>
                    <a:pt x="138845" y="22725"/>
                    <a:pt x="128215" y="27124"/>
                    <a:pt x="137012" y="36287"/>
                  </a:cubicBezTo>
                  <a:cubicBezTo>
                    <a:pt x="117952" y="39586"/>
                    <a:pt x="126382" y="49116"/>
                    <a:pt x="132247" y="57913"/>
                  </a:cubicBezTo>
                  <a:cubicBezTo>
                    <a:pt x="123450" y="60479"/>
                    <a:pt x="121251" y="70742"/>
                    <a:pt x="115020" y="74407"/>
                  </a:cubicBezTo>
                  <a:cubicBezTo>
                    <a:pt x="105856" y="79905"/>
                    <a:pt x="99258" y="72208"/>
                    <a:pt x="97792" y="62312"/>
                  </a:cubicBezTo>
                  <a:cubicBezTo>
                    <a:pt x="95593" y="63045"/>
                    <a:pt x="94493" y="63411"/>
                    <a:pt x="93394" y="64144"/>
                  </a:cubicBezTo>
                  <a:cubicBezTo>
                    <a:pt x="102191" y="80639"/>
                    <a:pt x="91195" y="97133"/>
                    <a:pt x="92661" y="114360"/>
                  </a:cubicBezTo>
                  <a:cubicBezTo>
                    <a:pt x="93760" y="128655"/>
                    <a:pt x="88629" y="145516"/>
                    <a:pt x="84230" y="160544"/>
                  </a:cubicBezTo>
                  <a:cubicBezTo>
                    <a:pt x="83864" y="161277"/>
                    <a:pt x="82764" y="162376"/>
                    <a:pt x="81665" y="162743"/>
                  </a:cubicBezTo>
                  <a:cubicBezTo>
                    <a:pt x="58206" y="166775"/>
                    <a:pt x="72501" y="175939"/>
                    <a:pt x="78732" y="183636"/>
                  </a:cubicBezTo>
                  <a:cubicBezTo>
                    <a:pt x="80198" y="185469"/>
                    <a:pt x="82764" y="186568"/>
                    <a:pt x="84597" y="188034"/>
                  </a:cubicBezTo>
                  <a:cubicBezTo>
                    <a:pt x="88262" y="210760"/>
                    <a:pt x="85330" y="233485"/>
                    <a:pt x="87163" y="256211"/>
                  </a:cubicBezTo>
                  <a:cubicBezTo>
                    <a:pt x="87529" y="261708"/>
                    <a:pt x="85330" y="267207"/>
                    <a:pt x="80565" y="270872"/>
                  </a:cubicBezTo>
                  <a:cubicBezTo>
                    <a:pt x="75433" y="276737"/>
                    <a:pt x="75800" y="284434"/>
                    <a:pt x="74700" y="291765"/>
                  </a:cubicBezTo>
                  <a:cubicBezTo>
                    <a:pt x="74334" y="295064"/>
                    <a:pt x="76900" y="299462"/>
                    <a:pt x="71401" y="300562"/>
                  </a:cubicBezTo>
                  <a:cubicBezTo>
                    <a:pt x="67370" y="301295"/>
                    <a:pt x="65170" y="297996"/>
                    <a:pt x="61872" y="296896"/>
                  </a:cubicBezTo>
                  <a:cubicBezTo>
                    <a:pt x="49409" y="291398"/>
                    <a:pt x="46477" y="278569"/>
                    <a:pt x="38780" y="269772"/>
                  </a:cubicBezTo>
                  <a:cubicBezTo>
                    <a:pt x="33281" y="263541"/>
                    <a:pt x="24118" y="262442"/>
                    <a:pt x="20819" y="265007"/>
                  </a:cubicBezTo>
                  <a:cubicBezTo>
                    <a:pt x="11289" y="273071"/>
                    <a:pt x="9823" y="263175"/>
                    <a:pt x="5425" y="259876"/>
                  </a:cubicBezTo>
                  <a:cubicBezTo>
                    <a:pt x="-1540" y="252545"/>
                    <a:pt x="-807" y="243015"/>
                    <a:pt x="2126" y="235318"/>
                  </a:cubicBezTo>
                  <a:cubicBezTo>
                    <a:pt x="13855" y="204162"/>
                    <a:pt x="16054" y="170807"/>
                    <a:pt x="21552" y="138918"/>
                  </a:cubicBezTo>
                  <a:cubicBezTo>
                    <a:pt x="25951" y="116559"/>
                    <a:pt x="38413" y="97499"/>
                    <a:pt x="36214" y="75140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65" name="Freeform: Shape 25664">
              <a:extLst>
                <a:ext uri="{FF2B5EF4-FFF2-40B4-BE49-F238E27FC236}">
                  <a16:creationId xmlns:a16="http://schemas.microsoft.com/office/drawing/2014/main" id="{79EC0C59-3497-4C85-9404-58A67A5C9353}"/>
                </a:ext>
              </a:extLst>
            </p:cNvPr>
            <p:cNvSpPr/>
            <p:nvPr/>
          </p:nvSpPr>
          <p:spPr>
            <a:xfrm>
              <a:off x="12323685" y="6127675"/>
              <a:ext cx="172590" cy="258933"/>
            </a:xfrm>
            <a:custGeom>
              <a:avLst/>
              <a:gdLst>
                <a:gd name="connsiteX0" fmla="*/ 25689 w 172590"/>
                <a:gd name="connsiteY0" fmla="*/ 122234 h 258933"/>
                <a:gd name="connsiteX1" fmla="*/ 34852 w 172590"/>
                <a:gd name="connsiteY1" fmla="*/ 95843 h 258933"/>
                <a:gd name="connsiteX2" fmla="*/ 38884 w 172590"/>
                <a:gd name="connsiteY2" fmla="*/ 88146 h 258933"/>
                <a:gd name="connsiteX3" fmla="*/ 10661 w 172590"/>
                <a:gd name="connsiteY3" fmla="*/ 62122 h 258933"/>
                <a:gd name="connsiteX4" fmla="*/ 8095 w 172590"/>
                <a:gd name="connsiteY4" fmla="*/ 30966 h 258933"/>
                <a:gd name="connsiteX5" fmla="*/ 44382 w 172590"/>
                <a:gd name="connsiteY5" fmla="*/ 22902 h 258933"/>
                <a:gd name="connsiteX6" fmla="*/ 46215 w 172590"/>
                <a:gd name="connsiteY6" fmla="*/ 20336 h 258933"/>
                <a:gd name="connsiteX7" fmla="*/ 82502 w 172590"/>
                <a:gd name="connsiteY7" fmla="*/ 4209 h 258933"/>
                <a:gd name="connsiteX8" fmla="*/ 93865 w 172590"/>
                <a:gd name="connsiteY8" fmla="*/ 2376 h 258933"/>
                <a:gd name="connsiteX9" fmla="*/ 92765 w 172590"/>
                <a:gd name="connsiteY9" fmla="*/ 12639 h 258933"/>
                <a:gd name="connsiteX10" fmla="*/ 95697 w 172590"/>
                <a:gd name="connsiteY10" fmla="*/ 36831 h 258933"/>
                <a:gd name="connsiteX11" fmla="*/ 52446 w 172590"/>
                <a:gd name="connsiteY11" fmla="*/ 40863 h 258933"/>
                <a:gd name="connsiteX12" fmla="*/ 45848 w 172590"/>
                <a:gd name="connsiteY12" fmla="*/ 45994 h 258933"/>
                <a:gd name="connsiteX13" fmla="*/ 57577 w 172590"/>
                <a:gd name="connsiteY13" fmla="*/ 63588 h 258933"/>
                <a:gd name="connsiteX14" fmla="*/ 111459 w 172590"/>
                <a:gd name="connsiteY14" fmla="*/ 84114 h 258933"/>
                <a:gd name="connsiteX15" fmla="*/ 134917 w 172590"/>
                <a:gd name="connsiteY15" fmla="*/ 107206 h 258933"/>
                <a:gd name="connsiteX16" fmla="*/ 132351 w 172590"/>
                <a:gd name="connsiteY16" fmla="*/ 107939 h 258933"/>
                <a:gd name="connsiteX17" fmla="*/ 121355 w 172590"/>
                <a:gd name="connsiteY17" fmla="*/ 104640 h 258933"/>
                <a:gd name="connsiteX18" fmla="*/ 120989 w 172590"/>
                <a:gd name="connsiteY18" fmla="*/ 128465 h 258933"/>
                <a:gd name="connsiteX19" fmla="*/ 137116 w 172590"/>
                <a:gd name="connsiteY19" fmla="*/ 137262 h 258933"/>
                <a:gd name="connsiteX20" fmla="*/ 151045 w 172590"/>
                <a:gd name="connsiteY20" fmla="*/ 127732 h 258933"/>
                <a:gd name="connsiteX21" fmla="*/ 160941 w 172590"/>
                <a:gd name="connsiteY21" fmla="*/ 130298 h 258933"/>
                <a:gd name="connsiteX22" fmla="*/ 170471 w 172590"/>
                <a:gd name="connsiteY22" fmla="*/ 164753 h 258933"/>
                <a:gd name="connsiteX23" fmla="*/ 155810 w 172590"/>
                <a:gd name="connsiteY23" fmla="*/ 168785 h 258933"/>
                <a:gd name="connsiteX24" fmla="*/ 134917 w 172590"/>
                <a:gd name="connsiteY24" fmla="*/ 169884 h 258933"/>
                <a:gd name="connsiteX25" fmla="*/ 115491 w 172590"/>
                <a:gd name="connsiteY25" fmla="*/ 175016 h 258933"/>
                <a:gd name="connsiteX26" fmla="*/ 110726 w 172590"/>
                <a:gd name="connsiteY26" fmla="*/ 180147 h 258933"/>
                <a:gd name="connsiteX27" fmla="*/ 103395 w 172590"/>
                <a:gd name="connsiteY27" fmla="*/ 184546 h 258933"/>
                <a:gd name="connsiteX28" fmla="*/ 102662 w 172590"/>
                <a:gd name="connsiteY28" fmla="*/ 175016 h 258933"/>
                <a:gd name="connsiteX29" fmla="*/ 103028 w 172590"/>
                <a:gd name="connsiteY29" fmla="*/ 142760 h 258933"/>
                <a:gd name="connsiteX30" fmla="*/ 87267 w 172590"/>
                <a:gd name="connsiteY30" fmla="*/ 176848 h 258933"/>
                <a:gd name="connsiteX31" fmla="*/ 78104 w 172590"/>
                <a:gd name="connsiteY31" fmla="*/ 206538 h 258933"/>
                <a:gd name="connsiteX32" fmla="*/ 76271 w 172590"/>
                <a:gd name="connsiteY32" fmla="*/ 214235 h 258933"/>
                <a:gd name="connsiteX33" fmla="*/ 57944 w 172590"/>
                <a:gd name="connsiteY33" fmla="*/ 228897 h 258933"/>
                <a:gd name="connsiteX34" fmla="*/ 34852 w 172590"/>
                <a:gd name="connsiteY34" fmla="*/ 252355 h 258933"/>
                <a:gd name="connsiteX35" fmla="*/ 16525 w 172590"/>
                <a:gd name="connsiteY35" fmla="*/ 256754 h 258933"/>
                <a:gd name="connsiteX36" fmla="*/ 14326 w 172590"/>
                <a:gd name="connsiteY36" fmla="*/ 245391 h 258933"/>
                <a:gd name="connsiteX37" fmla="*/ 6629 w 172590"/>
                <a:gd name="connsiteY37" fmla="*/ 203239 h 258933"/>
                <a:gd name="connsiteX38" fmla="*/ 2230 w 172590"/>
                <a:gd name="connsiteY38" fmla="*/ 170984 h 258933"/>
                <a:gd name="connsiteX39" fmla="*/ 17258 w 172590"/>
                <a:gd name="connsiteY39" fmla="*/ 151924 h 258933"/>
                <a:gd name="connsiteX40" fmla="*/ 24589 w 172590"/>
                <a:gd name="connsiteY40" fmla="*/ 133230 h 258933"/>
                <a:gd name="connsiteX41" fmla="*/ 41083 w 172590"/>
                <a:gd name="connsiteY41" fmla="*/ 124067 h 258933"/>
                <a:gd name="connsiteX42" fmla="*/ 25689 w 172590"/>
                <a:gd name="connsiteY42" fmla="*/ 122234 h 2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590" h="258933">
                  <a:moveTo>
                    <a:pt x="25689" y="122234"/>
                  </a:moveTo>
                  <a:cubicBezTo>
                    <a:pt x="24956" y="111971"/>
                    <a:pt x="26055" y="102808"/>
                    <a:pt x="34852" y="95843"/>
                  </a:cubicBezTo>
                  <a:cubicBezTo>
                    <a:pt x="37051" y="94377"/>
                    <a:pt x="37784" y="90712"/>
                    <a:pt x="38884" y="88146"/>
                  </a:cubicBezTo>
                  <a:cubicBezTo>
                    <a:pt x="23123" y="86313"/>
                    <a:pt x="24956" y="65054"/>
                    <a:pt x="10661" y="62122"/>
                  </a:cubicBezTo>
                  <a:cubicBezTo>
                    <a:pt x="9927" y="51859"/>
                    <a:pt x="8828" y="41962"/>
                    <a:pt x="8095" y="30966"/>
                  </a:cubicBezTo>
                  <a:cubicBezTo>
                    <a:pt x="22390" y="36464"/>
                    <a:pt x="36318" y="41962"/>
                    <a:pt x="44382" y="22902"/>
                  </a:cubicBezTo>
                  <a:cubicBezTo>
                    <a:pt x="44749" y="21803"/>
                    <a:pt x="46215" y="20336"/>
                    <a:pt x="46215" y="20336"/>
                  </a:cubicBezTo>
                  <a:cubicBezTo>
                    <a:pt x="68207" y="36464"/>
                    <a:pt x="71873" y="12639"/>
                    <a:pt x="82502" y="4209"/>
                  </a:cubicBezTo>
                  <a:cubicBezTo>
                    <a:pt x="85434" y="1643"/>
                    <a:pt x="89833" y="-2756"/>
                    <a:pt x="93865" y="2376"/>
                  </a:cubicBezTo>
                  <a:cubicBezTo>
                    <a:pt x="95331" y="4575"/>
                    <a:pt x="94598" y="10440"/>
                    <a:pt x="92765" y="12639"/>
                  </a:cubicBezTo>
                  <a:cubicBezTo>
                    <a:pt x="82502" y="25101"/>
                    <a:pt x="82502" y="25101"/>
                    <a:pt x="95697" y="36831"/>
                  </a:cubicBezTo>
                  <a:cubicBezTo>
                    <a:pt x="78837" y="31333"/>
                    <a:pt x="66741" y="43062"/>
                    <a:pt x="52446" y="40863"/>
                  </a:cubicBezTo>
                  <a:cubicBezTo>
                    <a:pt x="48781" y="40496"/>
                    <a:pt x="45482" y="43428"/>
                    <a:pt x="45848" y="45994"/>
                  </a:cubicBezTo>
                  <a:cubicBezTo>
                    <a:pt x="46948" y="53691"/>
                    <a:pt x="52079" y="63588"/>
                    <a:pt x="57577" y="63588"/>
                  </a:cubicBezTo>
                  <a:cubicBezTo>
                    <a:pt x="78837" y="63588"/>
                    <a:pt x="93498" y="76783"/>
                    <a:pt x="111459" y="84114"/>
                  </a:cubicBezTo>
                  <a:cubicBezTo>
                    <a:pt x="130519" y="92178"/>
                    <a:pt x="131618" y="89246"/>
                    <a:pt x="134917" y="107206"/>
                  </a:cubicBezTo>
                  <a:cubicBezTo>
                    <a:pt x="134184" y="107573"/>
                    <a:pt x="133451" y="107939"/>
                    <a:pt x="132351" y="107939"/>
                  </a:cubicBezTo>
                  <a:cubicBezTo>
                    <a:pt x="128320" y="107939"/>
                    <a:pt x="126120" y="103907"/>
                    <a:pt x="121355" y="104640"/>
                  </a:cubicBezTo>
                  <a:cubicBezTo>
                    <a:pt x="119889" y="112338"/>
                    <a:pt x="134551" y="120768"/>
                    <a:pt x="120989" y="128465"/>
                  </a:cubicBezTo>
                  <a:cubicBezTo>
                    <a:pt x="125021" y="133963"/>
                    <a:pt x="128320" y="140561"/>
                    <a:pt x="137116" y="137262"/>
                  </a:cubicBezTo>
                  <a:cubicBezTo>
                    <a:pt x="142248" y="135063"/>
                    <a:pt x="145913" y="130298"/>
                    <a:pt x="151045" y="127732"/>
                  </a:cubicBezTo>
                  <a:cubicBezTo>
                    <a:pt x="154710" y="126633"/>
                    <a:pt x="158376" y="126999"/>
                    <a:pt x="160941" y="130298"/>
                  </a:cubicBezTo>
                  <a:cubicBezTo>
                    <a:pt x="178902" y="137629"/>
                    <a:pt x="170838" y="153023"/>
                    <a:pt x="170471" y="164753"/>
                  </a:cubicBezTo>
                  <a:cubicBezTo>
                    <a:pt x="170471" y="171350"/>
                    <a:pt x="159475" y="174649"/>
                    <a:pt x="155810" y="168785"/>
                  </a:cubicBezTo>
                  <a:cubicBezTo>
                    <a:pt x="147013" y="154123"/>
                    <a:pt x="137849" y="163653"/>
                    <a:pt x="134917" y="169884"/>
                  </a:cubicBezTo>
                  <a:cubicBezTo>
                    <a:pt x="129419" y="181980"/>
                    <a:pt x="123188" y="177581"/>
                    <a:pt x="115491" y="175016"/>
                  </a:cubicBezTo>
                  <a:cubicBezTo>
                    <a:pt x="109259" y="172450"/>
                    <a:pt x="112192" y="178314"/>
                    <a:pt x="110726" y="180147"/>
                  </a:cubicBezTo>
                  <a:cubicBezTo>
                    <a:pt x="108893" y="182713"/>
                    <a:pt x="107060" y="186012"/>
                    <a:pt x="103395" y="184546"/>
                  </a:cubicBezTo>
                  <a:cubicBezTo>
                    <a:pt x="98630" y="182346"/>
                    <a:pt x="100096" y="177948"/>
                    <a:pt x="102662" y="175016"/>
                  </a:cubicBezTo>
                  <a:cubicBezTo>
                    <a:pt x="111825" y="164753"/>
                    <a:pt x="112192" y="154123"/>
                    <a:pt x="103028" y="142760"/>
                  </a:cubicBezTo>
                  <a:cubicBezTo>
                    <a:pt x="101929" y="156689"/>
                    <a:pt x="94598" y="167318"/>
                    <a:pt x="87267" y="176848"/>
                  </a:cubicBezTo>
                  <a:cubicBezTo>
                    <a:pt x="79936" y="186378"/>
                    <a:pt x="73705" y="194442"/>
                    <a:pt x="78104" y="206538"/>
                  </a:cubicBezTo>
                  <a:cubicBezTo>
                    <a:pt x="79203" y="209837"/>
                    <a:pt x="78104" y="214968"/>
                    <a:pt x="76271" y="214235"/>
                  </a:cubicBezTo>
                  <a:cubicBezTo>
                    <a:pt x="59777" y="205805"/>
                    <a:pt x="65275" y="224865"/>
                    <a:pt x="57944" y="228897"/>
                  </a:cubicBezTo>
                  <a:cubicBezTo>
                    <a:pt x="48414" y="233662"/>
                    <a:pt x="38884" y="242825"/>
                    <a:pt x="34852" y="252355"/>
                  </a:cubicBezTo>
                  <a:cubicBezTo>
                    <a:pt x="29721" y="264451"/>
                    <a:pt x="22023" y="256021"/>
                    <a:pt x="16525" y="256754"/>
                  </a:cubicBezTo>
                  <a:cubicBezTo>
                    <a:pt x="11027" y="257854"/>
                    <a:pt x="14693" y="249423"/>
                    <a:pt x="14326" y="245391"/>
                  </a:cubicBezTo>
                  <a:cubicBezTo>
                    <a:pt x="12860" y="231096"/>
                    <a:pt x="20191" y="215702"/>
                    <a:pt x="6629" y="203239"/>
                  </a:cubicBezTo>
                  <a:cubicBezTo>
                    <a:pt x="-3268" y="194076"/>
                    <a:pt x="6995" y="181613"/>
                    <a:pt x="2230" y="170984"/>
                  </a:cubicBezTo>
                  <a:cubicBezTo>
                    <a:pt x="-6567" y="153756"/>
                    <a:pt x="13226" y="159255"/>
                    <a:pt x="17258" y="151924"/>
                  </a:cubicBezTo>
                  <a:cubicBezTo>
                    <a:pt x="23123" y="147159"/>
                    <a:pt x="20191" y="138728"/>
                    <a:pt x="24589" y="133230"/>
                  </a:cubicBezTo>
                  <a:cubicBezTo>
                    <a:pt x="28621" y="128099"/>
                    <a:pt x="38151" y="132497"/>
                    <a:pt x="41083" y="124067"/>
                  </a:cubicBezTo>
                  <a:cubicBezTo>
                    <a:pt x="36685" y="121501"/>
                    <a:pt x="30087" y="128465"/>
                    <a:pt x="25689" y="12223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66" name="Freeform: Shape 25665">
              <a:extLst>
                <a:ext uri="{FF2B5EF4-FFF2-40B4-BE49-F238E27FC236}">
                  <a16:creationId xmlns:a16="http://schemas.microsoft.com/office/drawing/2014/main" id="{D00AAA7B-ED8C-4F64-A1ED-FDFB919EC6D6}"/>
                </a:ext>
              </a:extLst>
            </p:cNvPr>
            <p:cNvSpPr/>
            <p:nvPr/>
          </p:nvSpPr>
          <p:spPr>
            <a:xfrm>
              <a:off x="11930112" y="5720242"/>
              <a:ext cx="93184" cy="200149"/>
            </a:xfrm>
            <a:custGeom>
              <a:avLst/>
              <a:gdLst>
                <a:gd name="connsiteX0" fmla="*/ 66285 w 93184"/>
                <a:gd name="connsiteY0" fmla="*/ 56466 h 200149"/>
                <a:gd name="connsiteX1" fmla="*/ 66285 w 93184"/>
                <a:gd name="connsiteY1" fmla="*/ 84690 h 200149"/>
                <a:gd name="connsiteX2" fmla="*/ 92309 w 93184"/>
                <a:gd name="connsiteY2" fmla="*/ 114379 h 200149"/>
                <a:gd name="connsiteX3" fmla="*/ 87911 w 93184"/>
                <a:gd name="connsiteY3" fmla="*/ 127575 h 200149"/>
                <a:gd name="connsiteX4" fmla="*/ 82779 w 93184"/>
                <a:gd name="connsiteY4" fmla="*/ 138571 h 200149"/>
                <a:gd name="connsiteX5" fmla="*/ 72149 w 93184"/>
                <a:gd name="connsiteY5" fmla="*/ 172292 h 200149"/>
                <a:gd name="connsiteX6" fmla="*/ 69950 w 93184"/>
                <a:gd name="connsiteY6" fmla="*/ 200149 h 200149"/>
                <a:gd name="connsiteX7" fmla="*/ 54922 w 93184"/>
                <a:gd name="connsiteY7" fmla="*/ 160563 h 200149"/>
                <a:gd name="connsiteX8" fmla="*/ 57121 w 93184"/>
                <a:gd name="connsiteY8" fmla="*/ 123543 h 200149"/>
                <a:gd name="connsiteX9" fmla="*/ 47958 w 93184"/>
                <a:gd name="connsiteY9" fmla="*/ 115479 h 200149"/>
                <a:gd name="connsiteX10" fmla="*/ 39161 w 93184"/>
                <a:gd name="connsiteY10" fmla="*/ 114746 h 200149"/>
                <a:gd name="connsiteX11" fmla="*/ 41727 w 93184"/>
                <a:gd name="connsiteY11" fmla="*/ 103383 h 200149"/>
                <a:gd name="connsiteX12" fmla="*/ 64819 w 93184"/>
                <a:gd name="connsiteY12" fmla="*/ 97152 h 200149"/>
                <a:gd name="connsiteX13" fmla="*/ 56022 w 93184"/>
                <a:gd name="connsiteY13" fmla="*/ 81391 h 200149"/>
                <a:gd name="connsiteX14" fmla="*/ 24499 w 93184"/>
                <a:gd name="connsiteY14" fmla="*/ 90188 h 200149"/>
                <a:gd name="connsiteX15" fmla="*/ 6906 w 93184"/>
                <a:gd name="connsiteY15" fmla="*/ 71494 h 200149"/>
                <a:gd name="connsiteX16" fmla="*/ 3973 w 93184"/>
                <a:gd name="connsiteY16" fmla="*/ 67096 h 200149"/>
                <a:gd name="connsiteX17" fmla="*/ 3240 w 93184"/>
                <a:gd name="connsiteY17" fmla="*/ 61964 h 200149"/>
                <a:gd name="connsiteX18" fmla="*/ 2874 w 93184"/>
                <a:gd name="connsiteY18" fmla="*/ 23111 h 200149"/>
                <a:gd name="connsiteX19" fmla="*/ 3973 w 93184"/>
                <a:gd name="connsiteY19" fmla="*/ 12848 h 200149"/>
                <a:gd name="connsiteX20" fmla="*/ 5806 w 93184"/>
                <a:gd name="connsiteY20" fmla="*/ 752 h 200149"/>
                <a:gd name="connsiteX21" fmla="*/ 40627 w 93184"/>
                <a:gd name="connsiteY21" fmla="*/ 3318 h 200149"/>
                <a:gd name="connsiteX22" fmla="*/ 46858 w 93184"/>
                <a:gd name="connsiteY22" fmla="*/ 6617 h 200149"/>
                <a:gd name="connsiteX23" fmla="*/ 50524 w 93184"/>
                <a:gd name="connsiteY23" fmla="*/ 53534 h 200149"/>
                <a:gd name="connsiteX24" fmla="*/ 47591 w 93184"/>
                <a:gd name="connsiteY24" fmla="*/ 62331 h 200149"/>
                <a:gd name="connsiteX25" fmla="*/ 52356 w 93184"/>
                <a:gd name="connsiteY25" fmla="*/ 53167 h 200149"/>
                <a:gd name="connsiteX26" fmla="*/ 66285 w 93184"/>
                <a:gd name="connsiteY26" fmla="*/ 56466 h 2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184" h="200149">
                  <a:moveTo>
                    <a:pt x="66285" y="56466"/>
                  </a:moveTo>
                  <a:cubicBezTo>
                    <a:pt x="54189" y="65996"/>
                    <a:pt x="66285" y="75160"/>
                    <a:pt x="66285" y="84690"/>
                  </a:cubicBezTo>
                  <a:cubicBezTo>
                    <a:pt x="89377" y="81024"/>
                    <a:pt x="71050" y="114013"/>
                    <a:pt x="92309" y="114379"/>
                  </a:cubicBezTo>
                  <a:cubicBezTo>
                    <a:pt x="96341" y="114379"/>
                    <a:pt x="84978" y="121343"/>
                    <a:pt x="87911" y="127575"/>
                  </a:cubicBezTo>
                  <a:cubicBezTo>
                    <a:pt x="78747" y="127941"/>
                    <a:pt x="80580" y="133439"/>
                    <a:pt x="82779" y="138571"/>
                  </a:cubicBezTo>
                  <a:cubicBezTo>
                    <a:pt x="89010" y="152866"/>
                    <a:pt x="73982" y="160197"/>
                    <a:pt x="72149" y="172292"/>
                  </a:cubicBezTo>
                  <a:cubicBezTo>
                    <a:pt x="71050" y="179990"/>
                    <a:pt x="67384" y="188053"/>
                    <a:pt x="69950" y="200149"/>
                  </a:cubicBezTo>
                  <a:cubicBezTo>
                    <a:pt x="51990" y="188420"/>
                    <a:pt x="60787" y="171926"/>
                    <a:pt x="54922" y="160563"/>
                  </a:cubicBezTo>
                  <a:cubicBezTo>
                    <a:pt x="48691" y="148467"/>
                    <a:pt x="58221" y="136372"/>
                    <a:pt x="57121" y="123543"/>
                  </a:cubicBezTo>
                  <a:cubicBezTo>
                    <a:pt x="56388" y="116578"/>
                    <a:pt x="56388" y="111447"/>
                    <a:pt x="47958" y="115479"/>
                  </a:cubicBezTo>
                  <a:cubicBezTo>
                    <a:pt x="43926" y="117312"/>
                    <a:pt x="41727" y="119144"/>
                    <a:pt x="39161" y="114746"/>
                  </a:cubicBezTo>
                  <a:cubicBezTo>
                    <a:pt x="36595" y="109981"/>
                    <a:pt x="37695" y="105216"/>
                    <a:pt x="41727" y="103383"/>
                  </a:cubicBezTo>
                  <a:cubicBezTo>
                    <a:pt x="48691" y="99351"/>
                    <a:pt x="54922" y="92020"/>
                    <a:pt x="64819" y="97152"/>
                  </a:cubicBezTo>
                  <a:cubicBezTo>
                    <a:pt x="61886" y="92020"/>
                    <a:pt x="58954" y="86889"/>
                    <a:pt x="56022" y="81391"/>
                  </a:cubicBezTo>
                  <a:cubicBezTo>
                    <a:pt x="48325" y="94953"/>
                    <a:pt x="35862" y="91287"/>
                    <a:pt x="24499" y="90188"/>
                  </a:cubicBezTo>
                  <a:cubicBezTo>
                    <a:pt x="18268" y="84323"/>
                    <a:pt x="13137" y="77725"/>
                    <a:pt x="6906" y="71494"/>
                  </a:cubicBezTo>
                  <a:cubicBezTo>
                    <a:pt x="5806" y="70395"/>
                    <a:pt x="4706" y="68928"/>
                    <a:pt x="3973" y="67096"/>
                  </a:cubicBezTo>
                  <a:cubicBezTo>
                    <a:pt x="3607" y="65263"/>
                    <a:pt x="3240" y="63797"/>
                    <a:pt x="3240" y="61964"/>
                  </a:cubicBezTo>
                  <a:cubicBezTo>
                    <a:pt x="2507" y="49135"/>
                    <a:pt x="9471" y="35940"/>
                    <a:pt x="2874" y="23111"/>
                  </a:cubicBezTo>
                  <a:cubicBezTo>
                    <a:pt x="674" y="19446"/>
                    <a:pt x="13137" y="17980"/>
                    <a:pt x="3973" y="12848"/>
                  </a:cubicBezTo>
                  <a:cubicBezTo>
                    <a:pt x="-2258" y="9183"/>
                    <a:pt x="-792" y="4051"/>
                    <a:pt x="5806" y="752"/>
                  </a:cubicBezTo>
                  <a:cubicBezTo>
                    <a:pt x="17535" y="-2547"/>
                    <a:pt x="28531" y="6250"/>
                    <a:pt x="40627" y="3318"/>
                  </a:cubicBezTo>
                  <a:cubicBezTo>
                    <a:pt x="43193" y="2585"/>
                    <a:pt x="45026" y="4784"/>
                    <a:pt x="46858" y="6617"/>
                  </a:cubicBezTo>
                  <a:cubicBezTo>
                    <a:pt x="54556" y="16147"/>
                    <a:pt x="56755" y="41805"/>
                    <a:pt x="50524" y="53534"/>
                  </a:cubicBezTo>
                  <a:cubicBezTo>
                    <a:pt x="47958" y="55733"/>
                    <a:pt x="45392" y="58299"/>
                    <a:pt x="47591" y="62331"/>
                  </a:cubicBezTo>
                  <a:cubicBezTo>
                    <a:pt x="50524" y="59765"/>
                    <a:pt x="49057" y="55367"/>
                    <a:pt x="52356" y="53167"/>
                  </a:cubicBezTo>
                  <a:cubicBezTo>
                    <a:pt x="57854" y="49868"/>
                    <a:pt x="63353" y="46203"/>
                    <a:pt x="66285" y="5646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67" name="Freeform: Shape 25666">
              <a:extLst>
                <a:ext uri="{FF2B5EF4-FFF2-40B4-BE49-F238E27FC236}">
                  <a16:creationId xmlns:a16="http://schemas.microsoft.com/office/drawing/2014/main" id="{436B1908-9C25-48F8-A712-67F7B97F2E23}"/>
                </a:ext>
              </a:extLst>
            </p:cNvPr>
            <p:cNvSpPr/>
            <p:nvPr/>
          </p:nvSpPr>
          <p:spPr>
            <a:xfrm>
              <a:off x="12260694" y="5803782"/>
              <a:ext cx="117025" cy="65660"/>
            </a:xfrm>
            <a:custGeom>
              <a:avLst/>
              <a:gdLst>
                <a:gd name="connsiteX0" fmla="*/ 85015 w 117025"/>
                <a:gd name="connsiteY0" fmla="*/ 63461 h 65660"/>
                <a:gd name="connsiteX1" fmla="*/ 66321 w 117025"/>
                <a:gd name="connsiteY1" fmla="*/ 62728 h 65660"/>
                <a:gd name="connsiteX2" fmla="*/ 50927 w 117025"/>
                <a:gd name="connsiteY2" fmla="*/ 57597 h 65660"/>
                <a:gd name="connsiteX3" fmla="*/ 34066 w 117025"/>
                <a:gd name="connsiteY3" fmla="*/ 43668 h 65660"/>
                <a:gd name="connsiteX4" fmla="*/ 1810 w 117025"/>
                <a:gd name="connsiteY4" fmla="*/ 18743 h 65660"/>
                <a:gd name="connsiteX5" fmla="*/ 10241 w 117025"/>
                <a:gd name="connsiteY5" fmla="*/ 416 h 65660"/>
                <a:gd name="connsiteX6" fmla="*/ 67787 w 117025"/>
                <a:gd name="connsiteY6" fmla="*/ 10680 h 65660"/>
                <a:gd name="connsiteX7" fmla="*/ 68887 w 117025"/>
                <a:gd name="connsiteY7" fmla="*/ 16911 h 65660"/>
                <a:gd name="connsiteX8" fmla="*/ 93812 w 117025"/>
                <a:gd name="connsiteY8" fmla="*/ 34138 h 65660"/>
                <a:gd name="connsiteX9" fmla="*/ 107740 w 117025"/>
                <a:gd name="connsiteY9" fmla="*/ 40736 h 65660"/>
                <a:gd name="connsiteX10" fmla="*/ 116904 w 117025"/>
                <a:gd name="connsiteY10" fmla="*/ 53565 h 65660"/>
                <a:gd name="connsiteX11" fmla="*/ 102242 w 117025"/>
                <a:gd name="connsiteY11" fmla="*/ 62728 h 65660"/>
                <a:gd name="connsiteX12" fmla="*/ 95644 w 117025"/>
                <a:gd name="connsiteY12" fmla="*/ 65660 h 65660"/>
                <a:gd name="connsiteX13" fmla="*/ 85015 w 117025"/>
                <a:gd name="connsiteY13" fmla="*/ 63461 h 65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025" h="65660">
                  <a:moveTo>
                    <a:pt x="85015" y="63461"/>
                  </a:moveTo>
                  <a:cubicBezTo>
                    <a:pt x="78783" y="63095"/>
                    <a:pt x="72552" y="63095"/>
                    <a:pt x="66321" y="62728"/>
                  </a:cubicBezTo>
                  <a:cubicBezTo>
                    <a:pt x="58990" y="67860"/>
                    <a:pt x="55325" y="60895"/>
                    <a:pt x="50927" y="57597"/>
                  </a:cubicBezTo>
                  <a:cubicBezTo>
                    <a:pt x="46162" y="52098"/>
                    <a:pt x="42496" y="45134"/>
                    <a:pt x="34066" y="43668"/>
                  </a:cubicBezTo>
                  <a:cubicBezTo>
                    <a:pt x="18671" y="41469"/>
                    <a:pt x="7675" y="33038"/>
                    <a:pt x="1810" y="18743"/>
                  </a:cubicBezTo>
                  <a:cubicBezTo>
                    <a:pt x="-1855" y="9947"/>
                    <a:pt x="-389" y="1516"/>
                    <a:pt x="10241" y="416"/>
                  </a:cubicBezTo>
                  <a:cubicBezTo>
                    <a:pt x="30034" y="-1783"/>
                    <a:pt x="49094" y="5181"/>
                    <a:pt x="67787" y="10680"/>
                  </a:cubicBezTo>
                  <a:cubicBezTo>
                    <a:pt x="69986" y="11413"/>
                    <a:pt x="70353" y="14711"/>
                    <a:pt x="68887" y="16911"/>
                  </a:cubicBezTo>
                  <a:cubicBezTo>
                    <a:pt x="67421" y="35604"/>
                    <a:pt x="85381" y="28640"/>
                    <a:pt x="93812" y="34138"/>
                  </a:cubicBezTo>
                  <a:cubicBezTo>
                    <a:pt x="97110" y="36337"/>
                    <a:pt x="104075" y="37070"/>
                    <a:pt x="107740" y="40736"/>
                  </a:cubicBezTo>
                  <a:cubicBezTo>
                    <a:pt x="111405" y="44035"/>
                    <a:pt x="118003" y="47333"/>
                    <a:pt x="116904" y="53565"/>
                  </a:cubicBezTo>
                  <a:cubicBezTo>
                    <a:pt x="115437" y="60529"/>
                    <a:pt x="108840" y="62362"/>
                    <a:pt x="102242" y="62728"/>
                  </a:cubicBezTo>
                  <a:cubicBezTo>
                    <a:pt x="100043" y="63095"/>
                    <a:pt x="97843" y="64561"/>
                    <a:pt x="95644" y="65660"/>
                  </a:cubicBezTo>
                  <a:cubicBezTo>
                    <a:pt x="92345" y="65294"/>
                    <a:pt x="88680" y="64194"/>
                    <a:pt x="85015" y="63461"/>
                  </a:cubicBezTo>
                  <a:close/>
                </a:path>
              </a:pathLst>
            </a:custGeom>
            <a:solidFill>
              <a:srgbClr val="D8C3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68" name="Freeform: Shape 25667">
              <a:extLst>
                <a:ext uri="{FF2B5EF4-FFF2-40B4-BE49-F238E27FC236}">
                  <a16:creationId xmlns:a16="http://schemas.microsoft.com/office/drawing/2014/main" id="{2E19A8B6-5B8C-421C-B807-3210554061F0}"/>
                </a:ext>
              </a:extLst>
            </p:cNvPr>
            <p:cNvSpPr/>
            <p:nvPr/>
          </p:nvSpPr>
          <p:spPr>
            <a:xfrm>
              <a:off x="12448339" y="6098529"/>
              <a:ext cx="72857" cy="159077"/>
            </a:xfrm>
            <a:custGeom>
              <a:avLst/>
              <a:gdLst>
                <a:gd name="connsiteX0" fmla="*/ 36288 w 72857"/>
                <a:gd name="connsiteY0" fmla="*/ 159078 h 159077"/>
                <a:gd name="connsiteX1" fmla="*/ 24925 w 72857"/>
                <a:gd name="connsiteY1" fmla="*/ 159078 h 159077"/>
                <a:gd name="connsiteX2" fmla="*/ 9897 w 72857"/>
                <a:gd name="connsiteY2" fmla="*/ 136352 h 159077"/>
                <a:gd name="connsiteX3" fmla="*/ 9897 w 72857"/>
                <a:gd name="connsiteY3" fmla="*/ 136352 h 159077"/>
                <a:gd name="connsiteX4" fmla="*/ 15028 w 72857"/>
                <a:gd name="connsiteY4" fmla="*/ 101898 h 159077"/>
                <a:gd name="connsiteX5" fmla="*/ 12462 w 72857"/>
                <a:gd name="connsiteY5" fmla="*/ 86503 h 159077"/>
                <a:gd name="connsiteX6" fmla="*/ 29323 w 72857"/>
                <a:gd name="connsiteY6" fmla="*/ 89802 h 159077"/>
                <a:gd name="connsiteX7" fmla="*/ 36654 w 72857"/>
                <a:gd name="connsiteY7" fmla="*/ 91635 h 159077"/>
                <a:gd name="connsiteX8" fmla="*/ 35554 w 72857"/>
                <a:gd name="connsiteY8" fmla="*/ 82471 h 159077"/>
                <a:gd name="connsiteX9" fmla="*/ 0 w 72857"/>
                <a:gd name="connsiteY9" fmla="*/ 41785 h 159077"/>
                <a:gd name="connsiteX10" fmla="*/ 27124 w 72857"/>
                <a:gd name="connsiteY10" fmla="*/ 49116 h 159077"/>
                <a:gd name="connsiteX11" fmla="*/ 41052 w 72857"/>
                <a:gd name="connsiteY11" fmla="*/ 60845 h 159077"/>
                <a:gd name="connsiteX12" fmla="*/ 57180 w 72857"/>
                <a:gd name="connsiteY12" fmla="*/ 58646 h 159077"/>
                <a:gd name="connsiteX13" fmla="*/ 53881 w 72857"/>
                <a:gd name="connsiteY13" fmla="*/ 47650 h 159077"/>
                <a:gd name="connsiteX14" fmla="*/ 57547 w 72857"/>
                <a:gd name="connsiteY14" fmla="*/ 28223 h 159077"/>
                <a:gd name="connsiteX15" fmla="*/ 66710 w 72857"/>
                <a:gd name="connsiteY15" fmla="*/ 0 h 159077"/>
                <a:gd name="connsiteX16" fmla="*/ 70376 w 72857"/>
                <a:gd name="connsiteY16" fmla="*/ 34088 h 159077"/>
                <a:gd name="connsiteX17" fmla="*/ 70742 w 72857"/>
                <a:gd name="connsiteY17" fmla="*/ 74407 h 159077"/>
                <a:gd name="connsiteX18" fmla="*/ 59013 w 72857"/>
                <a:gd name="connsiteY18" fmla="*/ 97866 h 159077"/>
                <a:gd name="connsiteX19" fmla="*/ 59013 w 72857"/>
                <a:gd name="connsiteY19" fmla="*/ 101531 h 159077"/>
                <a:gd name="connsiteX20" fmla="*/ 31522 w 72857"/>
                <a:gd name="connsiteY20" fmla="*/ 116559 h 159077"/>
                <a:gd name="connsiteX21" fmla="*/ 43618 w 72857"/>
                <a:gd name="connsiteY21" fmla="*/ 154313 h 159077"/>
                <a:gd name="connsiteX22" fmla="*/ 36288 w 72857"/>
                <a:gd name="connsiteY22" fmla="*/ 159078 h 15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857" h="159077">
                  <a:moveTo>
                    <a:pt x="36288" y="159078"/>
                  </a:moveTo>
                  <a:cubicBezTo>
                    <a:pt x="32622" y="159078"/>
                    <a:pt x="28957" y="159078"/>
                    <a:pt x="24925" y="159078"/>
                  </a:cubicBezTo>
                  <a:cubicBezTo>
                    <a:pt x="10996" y="157245"/>
                    <a:pt x="6231" y="149914"/>
                    <a:pt x="9897" y="136352"/>
                  </a:cubicBezTo>
                  <a:lnTo>
                    <a:pt x="9897" y="136352"/>
                  </a:lnTo>
                  <a:cubicBezTo>
                    <a:pt x="20160" y="126089"/>
                    <a:pt x="22359" y="115460"/>
                    <a:pt x="15028" y="101898"/>
                  </a:cubicBezTo>
                  <a:cubicBezTo>
                    <a:pt x="13195" y="98232"/>
                    <a:pt x="3666" y="92368"/>
                    <a:pt x="12462" y="86503"/>
                  </a:cubicBezTo>
                  <a:cubicBezTo>
                    <a:pt x="18327" y="82471"/>
                    <a:pt x="25291" y="80272"/>
                    <a:pt x="29323" y="89802"/>
                  </a:cubicBezTo>
                  <a:cubicBezTo>
                    <a:pt x="30789" y="93467"/>
                    <a:pt x="33722" y="94200"/>
                    <a:pt x="36654" y="91635"/>
                  </a:cubicBezTo>
                  <a:cubicBezTo>
                    <a:pt x="40686" y="88336"/>
                    <a:pt x="36654" y="85770"/>
                    <a:pt x="35554" y="82471"/>
                  </a:cubicBezTo>
                  <a:cubicBezTo>
                    <a:pt x="29690" y="63778"/>
                    <a:pt x="17594" y="50949"/>
                    <a:pt x="0" y="41785"/>
                  </a:cubicBezTo>
                  <a:cubicBezTo>
                    <a:pt x="11729" y="38120"/>
                    <a:pt x="22725" y="32988"/>
                    <a:pt x="27124" y="49116"/>
                  </a:cubicBezTo>
                  <a:cubicBezTo>
                    <a:pt x="28957" y="56447"/>
                    <a:pt x="36288" y="56813"/>
                    <a:pt x="41052" y="60845"/>
                  </a:cubicBezTo>
                  <a:cubicBezTo>
                    <a:pt x="46184" y="65610"/>
                    <a:pt x="52049" y="63411"/>
                    <a:pt x="57180" y="58646"/>
                  </a:cubicBezTo>
                  <a:cubicBezTo>
                    <a:pt x="64511" y="52048"/>
                    <a:pt x="55347" y="51315"/>
                    <a:pt x="53881" y="47650"/>
                  </a:cubicBezTo>
                  <a:cubicBezTo>
                    <a:pt x="51315" y="40686"/>
                    <a:pt x="46184" y="34455"/>
                    <a:pt x="57547" y="28223"/>
                  </a:cubicBezTo>
                  <a:cubicBezTo>
                    <a:pt x="67443" y="23092"/>
                    <a:pt x="64144" y="9896"/>
                    <a:pt x="66710" y="0"/>
                  </a:cubicBezTo>
                  <a:cubicBezTo>
                    <a:pt x="78439" y="9896"/>
                    <a:pt x="69642" y="23092"/>
                    <a:pt x="70376" y="34088"/>
                  </a:cubicBezTo>
                  <a:cubicBezTo>
                    <a:pt x="71475" y="47283"/>
                    <a:pt x="71109" y="61212"/>
                    <a:pt x="70742" y="74407"/>
                  </a:cubicBezTo>
                  <a:cubicBezTo>
                    <a:pt x="69276" y="83571"/>
                    <a:pt x="63411" y="90168"/>
                    <a:pt x="59013" y="97866"/>
                  </a:cubicBezTo>
                  <a:cubicBezTo>
                    <a:pt x="59013" y="98965"/>
                    <a:pt x="59013" y="100432"/>
                    <a:pt x="59013" y="101531"/>
                  </a:cubicBezTo>
                  <a:cubicBezTo>
                    <a:pt x="46917" y="100798"/>
                    <a:pt x="36288" y="103730"/>
                    <a:pt x="31522" y="116559"/>
                  </a:cubicBezTo>
                  <a:cubicBezTo>
                    <a:pt x="25291" y="132687"/>
                    <a:pt x="32622" y="144050"/>
                    <a:pt x="43618" y="154313"/>
                  </a:cubicBezTo>
                  <a:cubicBezTo>
                    <a:pt x="42152" y="158345"/>
                    <a:pt x="39220" y="158711"/>
                    <a:pt x="36288" y="159078"/>
                  </a:cubicBezTo>
                  <a:close/>
                </a:path>
              </a:pathLst>
            </a:custGeom>
            <a:solidFill>
              <a:srgbClr val="9B695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69" name="Freeform: Shape 25668">
              <a:extLst>
                <a:ext uri="{FF2B5EF4-FFF2-40B4-BE49-F238E27FC236}">
                  <a16:creationId xmlns:a16="http://schemas.microsoft.com/office/drawing/2014/main" id="{16E25D76-E4BA-446F-938D-3248BF17D3D3}"/>
                </a:ext>
              </a:extLst>
            </p:cNvPr>
            <p:cNvSpPr/>
            <p:nvPr/>
          </p:nvSpPr>
          <p:spPr>
            <a:xfrm>
              <a:off x="11896296" y="5807875"/>
              <a:ext cx="49117" cy="110691"/>
            </a:xfrm>
            <a:custGeom>
              <a:avLst/>
              <a:gdLst>
                <a:gd name="connsiteX0" fmla="*/ 47686 w 49117"/>
                <a:gd name="connsiteY0" fmla="*/ 77695 h 110691"/>
                <a:gd name="connsiteX1" fmla="*/ 35223 w 49117"/>
                <a:gd name="connsiteY1" fmla="*/ 105552 h 110691"/>
                <a:gd name="connsiteX2" fmla="*/ 15430 w 49117"/>
                <a:gd name="connsiteY2" fmla="*/ 108485 h 110691"/>
                <a:gd name="connsiteX3" fmla="*/ 7366 w 49117"/>
                <a:gd name="connsiteY3" fmla="*/ 106652 h 110691"/>
                <a:gd name="connsiteX4" fmla="*/ 9932 w 49117"/>
                <a:gd name="connsiteY4" fmla="*/ 43607 h 110691"/>
                <a:gd name="connsiteX5" fmla="*/ 26060 w 49117"/>
                <a:gd name="connsiteY5" fmla="*/ 19782 h 110691"/>
                <a:gd name="connsiteX6" fmla="*/ 27160 w 49117"/>
                <a:gd name="connsiteY6" fmla="*/ 21982 h 110691"/>
                <a:gd name="connsiteX7" fmla="*/ 23494 w 49117"/>
                <a:gd name="connsiteY7" fmla="*/ 16117 h 110691"/>
                <a:gd name="connsiteX8" fmla="*/ 13598 w 49117"/>
                <a:gd name="connsiteY8" fmla="*/ 7320 h 110691"/>
                <a:gd name="connsiteX9" fmla="*/ 34857 w 49117"/>
                <a:gd name="connsiteY9" fmla="*/ 356 h 110691"/>
                <a:gd name="connsiteX10" fmla="*/ 39988 w 49117"/>
                <a:gd name="connsiteY10" fmla="*/ 13551 h 110691"/>
                <a:gd name="connsiteX11" fmla="*/ 34124 w 49117"/>
                <a:gd name="connsiteY11" fmla="*/ 28946 h 110691"/>
                <a:gd name="connsiteX12" fmla="*/ 22394 w 49117"/>
                <a:gd name="connsiteY12" fmla="*/ 38842 h 110691"/>
                <a:gd name="connsiteX13" fmla="*/ 33024 w 49117"/>
                <a:gd name="connsiteY13" fmla="*/ 40308 h 110691"/>
                <a:gd name="connsiteX14" fmla="*/ 43287 w 49117"/>
                <a:gd name="connsiteY14" fmla="*/ 39209 h 110691"/>
                <a:gd name="connsiteX15" fmla="*/ 46219 w 49117"/>
                <a:gd name="connsiteY15" fmla="*/ 57902 h 110691"/>
                <a:gd name="connsiteX16" fmla="*/ 47686 w 49117"/>
                <a:gd name="connsiteY16" fmla="*/ 77695 h 11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117" h="110691">
                  <a:moveTo>
                    <a:pt x="47686" y="77695"/>
                  </a:moveTo>
                  <a:cubicBezTo>
                    <a:pt x="36689" y="83927"/>
                    <a:pt x="37423" y="95656"/>
                    <a:pt x="35223" y="105552"/>
                  </a:cubicBezTo>
                  <a:cubicBezTo>
                    <a:pt x="28259" y="107752"/>
                    <a:pt x="19096" y="88325"/>
                    <a:pt x="15430" y="108485"/>
                  </a:cubicBezTo>
                  <a:cubicBezTo>
                    <a:pt x="14697" y="112150"/>
                    <a:pt x="7366" y="111050"/>
                    <a:pt x="7366" y="106652"/>
                  </a:cubicBezTo>
                  <a:cubicBezTo>
                    <a:pt x="7000" y="85759"/>
                    <a:pt x="-10594" y="63767"/>
                    <a:pt x="9932" y="43607"/>
                  </a:cubicBezTo>
                  <a:cubicBezTo>
                    <a:pt x="7366" y="25280"/>
                    <a:pt x="10665" y="20149"/>
                    <a:pt x="26060" y="19782"/>
                  </a:cubicBezTo>
                  <a:cubicBezTo>
                    <a:pt x="26426" y="19782"/>
                    <a:pt x="26793" y="21982"/>
                    <a:pt x="27160" y="21982"/>
                  </a:cubicBezTo>
                  <a:cubicBezTo>
                    <a:pt x="27160" y="19416"/>
                    <a:pt x="26060" y="16850"/>
                    <a:pt x="23494" y="16117"/>
                  </a:cubicBezTo>
                  <a:cubicBezTo>
                    <a:pt x="18363" y="15017"/>
                    <a:pt x="9932" y="15750"/>
                    <a:pt x="13598" y="7320"/>
                  </a:cubicBezTo>
                  <a:cubicBezTo>
                    <a:pt x="17263" y="-744"/>
                    <a:pt x="27160" y="-377"/>
                    <a:pt x="34857" y="356"/>
                  </a:cubicBezTo>
                  <a:cubicBezTo>
                    <a:pt x="43287" y="1089"/>
                    <a:pt x="44753" y="6587"/>
                    <a:pt x="39988" y="13551"/>
                  </a:cubicBezTo>
                  <a:cubicBezTo>
                    <a:pt x="34857" y="17583"/>
                    <a:pt x="34490" y="22715"/>
                    <a:pt x="34124" y="28946"/>
                  </a:cubicBezTo>
                  <a:cubicBezTo>
                    <a:pt x="34124" y="32245"/>
                    <a:pt x="26793" y="35543"/>
                    <a:pt x="22394" y="38842"/>
                  </a:cubicBezTo>
                  <a:cubicBezTo>
                    <a:pt x="25693" y="45440"/>
                    <a:pt x="29725" y="42508"/>
                    <a:pt x="33024" y="40308"/>
                  </a:cubicBezTo>
                  <a:cubicBezTo>
                    <a:pt x="36689" y="37743"/>
                    <a:pt x="43654" y="35177"/>
                    <a:pt x="43287" y="39209"/>
                  </a:cubicBezTo>
                  <a:cubicBezTo>
                    <a:pt x="42921" y="46173"/>
                    <a:pt x="54283" y="53137"/>
                    <a:pt x="46219" y="57902"/>
                  </a:cubicBezTo>
                  <a:cubicBezTo>
                    <a:pt x="33391" y="66699"/>
                    <a:pt x="43287" y="71464"/>
                    <a:pt x="47686" y="77695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70" name="Freeform: Shape 25669">
              <a:extLst>
                <a:ext uri="{FF2B5EF4-FFF2-40B4-BE49-F238E27FC236}">
                  <a16:creationId xmlns:a16="http://schemas.microsoft.com/office/drawing/2014/main" id="{8C522F5F-3C99-49EB-A863-46F5A0263FCC}"/>
                </a:ext>
              </a:extLst>
            </p:cNvPr>
            <p:cNvSpPr/>
            <p:nvPr/>
          </p:nvSpPr>
          <p:spPr>
            <a:xfrm>
              <a:off x="11936285" y="5693476"/>
              <a:ext cx="76090" cy="90196"/>
            </a:xfrm>
            <a:custGeom>
              <a:avLst/>
              <a:gdLst>
                <a:gd name="connsiteX0" fmla="*/ 60112 w 76090"/>
                <a:gd name="connsiteY0" fmla="*/ 83232 h 90196"/>
                <a:gd name="connsiteX1" fmla="*/ 45084 w 76090"/>
                <a:gd name="connsiteY1" fmla="*/ 83232 h 90196"/>
                <a:gd name="connsiteX2" fmla="*/ 41419 w 76090"/>
                <a:gd name="connsiteY2" fmla="*/ 79567 h 90196"/>
                <a:gd name="connsiteX3" fmla="*/ 38120 w 76090"/>
                <a:gd name="connsiteY3" fmla="*/ 35582 h 90196"/>
                <a:gd name="connsiteX4" fmla="*/ 16494 w 76090"/>
                <a:gd name="connsiteY4" fmla="*/ 33749 h 90196"/>
                <a:gd name="connsiteX5" fmla="*/ 0 w 76090"/>
                <a:gd name="connsiteY5" fmla="*/ 30817 h 90196"/>
                <a:gd name="connsiteX6" fmla="*/ 11363 w 76090"/>
                <a:gd name="connsiteY6" fmla="*/ 23486 h 90196"/>
                <a:gd name="connsiteX7" fmla="*/ 19060 w 76090"/>
                <a:gd name="connsiteY7" fmla="*/ 19821 h 90196"/>
                <a:gd name="connsiteX8" fmla="*/ 41785 w 76090"/>
                <a:gd name="connsiteY8" fmla="*/ 28 h 90196"/>
                <a:gd name="connsiteX9" fmla="*/ 59379 w 76090"/>
                <a:gd name="connsiteY9" fmla="*/ 6992 h 90196"/>
                <a:gd name="connsiteX10" fmla="*/ 57180 w 76090"/>
                <a:gd name="connsiteY10" fmla="*/ 24219 h 90196"/>
                <a:gd name="connsiteX11" fmla="*/ 48750 w 76090"/>
                <a:gd name="connsiteY11" fmla="*/ 38881 h 90196"/>
                <a:gd name="connsiteX12" fmla="*/ 67443 w 76090"/>
                <a:gd name="connsiteY12" fmla="*/ 56841 h 90196"/>
                <a:gd name="connsiteX13" fmla="*/ 71108 w 76090"/>
                <a:gd name="connsiteY13" fmla="*/ 75535 h 90196"/>
                <a:gd name="connsiteX14" fmla="*/ 71108 w 76090"/>
                <a:gd name="connsiteY14" fmla="*/ 90196 h 90196"/>
                <a:gd name="connsiteX15" fmla="*/ 60112 w 76090"/>
                <a:gd name="connsiteY15" fmla="*/ 83232 h 9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90" h="90196">
                  <a:moveTo>
                    <a:pt x="60112" y="83232"/>
                  </a:moveTo>
                  <a:cubicBezTo>
                    <a:pt x="54981" y="76268"/>
                    <a:pt x="50216" y="81399"/>
                    <a:pt x="45084" y="83232"/>
                  </a:cubicBezTo>
                  <a:cubicBezTo>
                    <a:pt x="41785" y="83965"/>
                    <a:pt x="40319" y="82866"/>
                    <a:pt x="41419" y="79567"/>
                  </a:cubicBezTo>
                  <a:cubicBezTo>
                    <a:pt x="54614" y="63806"/>
                    <a:pt x="37020" y="50610"/>
                    <a:pt x="38120" y="35582"/>
                  </a:cubicBezTo>
                  <a:cubicBezTo>
                    <a:pt x="30423" y="39981"/>
                    <a:pt x="23825" y="36682"/>
                    <a:pt x="16494" y="33749"/>
                  </a:cubicBezTo>
                  <a:cubicBezTo>
                    <a:pt x="11729" y="31550"/>
                    <a:pt x="5498" y="31550"/>
                    <a:pt x="0" y="30817"/>
                  </a:cubicBezTo>
                  <a:cubicBezTo>
                    <a:pt x="0" y="22387"/>
                    <a:pt x="5132" y="22020"/>
                    <a:pt x="11363" y="23486"/>
                  </a:cubicBezTo>
                  <a:cubicBezTo>
                    <a:pt x="13929" y="22020"/>
                    <a:pt x="17594" y="19088"/>
                    <a:pt x="19060" y="19821"/>
                  </a:cubicBezTo>
                  <a:cubicBezTo>
                    <a:pt x="41419" y="30451"/>
                    <a:pt x="42885" y="16156"/>
                    <a:pt x="41785" y="28"/>
                  </a:cubicBezTo>
                  <a:cubicBezTo>
                    <a:pt x="49849" y="-339"/>
                    <a:pt x="55347" y="2960"/>
                    <a:pt x="59379" y="6992"/>
                  </a:cubicBezTo>
                  <a:cubicBezTo>
                    <a:pt x="64877" y="12857"/>
                    <a:pt x="67443" y="22020"/>
                    <a:pt x="57180" y="24219"/>
                  </a:cubicBezTo>
                  <a:cubicBezTo>
                    <a:pt x="46550" y="26419"/>
                    <a:pt x="46184" y="35582"/>
                    <a:pt x="48750" y="38881"/>
                  </a:cubicBezTo>
                  <a:cubicBezTo>
                    <a:pt x="53515" y="45845"/>
                    <a:pt x="52782" y="60140"/>
                    <a:pt x="67443" y="56841"/>
                  </a:cubicBezTo>
                  <a:cubicBezTo>
                    <a:pt x="66710" y="63439"/>
                    <a:pt x="60112" y="71136"/>
                    <a:pt x="71108" y="75535"/>
                  </a:cubicBezTo>
                  <a:cubicBezTo>
                    <a:pt x="76607" y="80666"/>
                    <a:pt x="78806" y="85431"/>
                    <a:pt x="71108" y="90196"/>
                  </a:cubicBezTo>
                  <a:cubicBezTo>
                    <a:pt x="67443" y="87997"/>
                    <a:pt x="65977" y="82133"/>
                    <a:pt x="60112" y="8323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71" name="Freeform: Shape 25670">
              <a:extLst>
                <a:ext uri="{FF2B5EF4-FFF2-40B4-BE49-F238E27FC236}">
                  <a16:creationId xmlns:a16="http://schemas.microsoft.com/office/drawing/2014/main" id="{80EEAE3C-E966-4152-9794-C75A7C6D2340}"/>
                </a:ext>
              </a:extLst>
            </p:cNvPr>
            <p:cNvSpPr/>
            <p:nvPr/>
          </p:nvSpPr>
          <p:spPr>
            <a:xfrm>
              <a:off x="11879464" y="5786209"/>
              <a:ext cx="65719" cy="68806"/>
            </a:xfrm>
            <a:custGeom>
              <a:avLst/>
              <a:gdLst>
                <a:gd name="connsiteX0" fmla="*/ 56821 w 65719"/>
                <a:gd name="connsiteY0" fmla="*/ 35583 h 68806"/>
                <a:gd name="connsiteX1" fmla="*/ 31530 w 65719"/>
                <a:gd name="connsiteY1" fmla="*/ 28619 h 68806"/>
                <a:gd name="connsiteX2" fmla="*/ 42892 w 65719"/>
                <a:gd name="connsiteY2" fmla="*/ 35950 h 68806"/>
                <a:gd name="connsiteX3" fmla="*/ 45092 w 65719"/>
                <a:gd name="connsiteY3" fmla="*/ 44380 h 68806"/>
                <a:gd name="connsiteX4" fmla="*/ 39227 w 65719"/>
                <a:gd name="connsiteY4" fmla="*/ 41814 h 68806"/>
                <a:gd name="connsiteX5" fmla="*/ 26765 w 65719"/>
                <a:gd name="connsiteY5" fmla="*/ 65639 h 68806"/>
                <a:gd name="connsiteX6" fmla="*/ 374 w 65719"/>
                <a:gd name="connsiteY6" fmla="*/ 65639 h 68806"/>
                <a:gd name="connsiteX7" fmla="*/ 374 w 65719"/>
                <a:gd name="connsiteY7" fmla="*/ 65639 h 68806"/>
                <a:gd name="connsiteX8" fmla="*/ 2940 w 65719"/>
                <a:gd name="connsiteY8" fmla="*/ 59041 h 68806"/>
                <a:gd name="connsiteX9" fmla="*/ 5872 w 65719"/>
                <a:gd name="connsiteY9" fmla="*/ 44380 h 68806"/>
                <a:gd name="connsiteX10" fmla="*/ 1474 w 65719"/>
                <a:gd name="connsiteY10" fmla="*/ 38515 h 68806"/>
                <a:gd name="connsiteX11" fmla="*/ 2573 w 65719"/>
                <a:gd name="connsiteY11" fmla="*/ 30818 h 68806"/>
                <a:gd name="connsiteX12" fmla="*/ 17968 w 65719"/>
                <a:gd name="connsiteY12" fmla="*/ 11391 h 68806"/>
                <a:gd name="connsiteX13" fmla="*/ 25299 w 65719"/>
                <a:gd name="connsiteY13" fmla="*/ 11025 h 68806"/>
                <a:gd name="connsiteX14" fmla="*/ 41426 w 65719"/>
                <a:gd name="connsiteY14" fmla="*/ 1495 h 68806"/>
                <a:gd name="connsiteX15" fmla="*/ 57187 w 65719"/>
                <a:gd name="connsiteY15" fmla="*/ 1495 h 68806"/>
                <a:gd name="connsiteX16" fmla="*/ 57187 w 65719"/>
                <a:gd name="connsiteY16" fmla="*/ 1495 h 68806"/>
                <a:gd name="connsiteX17" fmla="*/ 61219 w 65719"/>
                <a:gd name="connsiteY17" fmla="*/ 35216 h 68806"/>
                <a:gd name="connsiteX18" fmla="*/ 56821 w 65719"/>
                <a:gd name="connsiteY18" fmla="*/ 35583 h 6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719" h="68806">
                  <a:moveTo>
                    <a:pt x="56821" y="35583"/>
                  </a:moveTo>
                  <a:cubicBezTo>
                    <a:pt x="52422" y="13591"/>
                    <a:pt x="40327" y="34483"/>
                    <a:pt x="31530" y="28619"/>
                  </a:cubicBezTo>
                  <a:cubicBezTo>
                    <a:pt x="34096" y="37416"/>
                    <a:pt x="41060" y="31185"/>
                    <a:pt x="42892" y="35950"/>
                  </a:cubicBezTo>
                  <a:cubicBezTo>
                    <a:pt x="43992" y="38882"/>
                    <a:pt x="46191" y="42914"/>
                    <a:pt x="45092" y="44380"/>
                  </a:cubicBezTo>
                  <a:cubicBezTo>
                    <a:pt x="40327" y="50978"/>
                    <a:pt x="42526" y="39982"/>
                    <a:pt x="39227" y="41814"/>
                  </a:cubicBezTo>
                  <a:cubicBezTo>
                    <a:pt x="29330" y="46946"/>
                    <a:pt x="29697" y="57209"/>
                    <a:pt x="26765" y="65639"/>
                  </a:cubicBezTo>
                  <a:cubicBezTo>
                    <a:pt x="17968" y="71504"/>
                    <a:pt x="9171" y="67838"/>
                    <a:pt x="374" y="65639"/>
                  </a:cubicBezTo>
                  <a:lnTo>
                    <a:pt x="374" y="65639"/>
                  </a:lnTo>
                  <a:cubicBezTo>
                    <a:pt x="-726" y="62707"/>
                    <a:pt x="741" y="60874"/>
                    <a:pt x="2940" y="59041"/>
                  </a:cubicBezTo>
                  <a:cubicBezTo>
                    <a:pt x="8071" y="55010"/>
                    <a:pt x="16135" y="51711"/>
                    <a:pt x="5872" y="44380"/>
                  </a:cubicBezTo>
                  <a:cubicBezTo>
                    <a:pt x="3673" y="42914"/>
                    <a:pt x="2207" y="41081"/>
                    <a:pt x="1474" y="38515"/>
                  </a:cubicBezTo>
                  <a:cubicBezTo>
                    <a:pt x="1107" y="35950"/>
                    <a:pt x="1474" y="33384"/>
                    <a:pt x="2573" y="30818"/>
                  </a:cubicBezTo>
                  <a:cubicBezTo>
                    <a:pt x="8804" y="24953"/>
                    <a:pt x="10637" y="16156"/>
                    <a:pt x="17968" y="11391"/>
                  </a:cubicBezTo>
                  <a:cubicBezTo>
                    <a:pt x="20534" y="10658"/>
                    <a:pt x="23466" y="9925"/>
                    <a:pt x="25299" y="11025"/>
                  </a:cubicBezTo>
                  <a:cubicBezTo>
                    <a:pt x="37394" y="18722"/>
                    <a:pt x="38494" y="8459"/>
                    <a:pt x="41426" y="1495"/>
                  </a:cubicBezTo>
                  <a:cubicBezTo>
                    <a:pt x="46558" y="-2904"/>
                    <a:pt x="51689" y="4061"/>
                    <a:pt x="57187" y="1495"/>
                  </a:cubicBezTo>
                  <a:lnTo>
                    <a:pt x="57187" y="1495"/>
                  </a:lnTo>
                  <a:cubicBezTo>
                    <a:pt x="61586" y="12491"/>
                    <a:pt x="71482" y="22754"/>
                    <a:pt x="61219" y="35216"/>
                  </a:cubicBezTo>
                  <a:cubicBezTo>
                    <a:pt x="59387" y="35216"/>
                    <a:pt x="58287" y="35216"/>
                    <a:pt x="56821" y="3558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72" name="Freeform: Shape 25671">
              <a:extLst>
                <a:ext uri="{FF2B5EF4-FFF2-40B4-BE49-F238E27FC236}">
                  <a16:creationId xmlns:a16="http://schemas.microsoft.com/office/drawing/2014/main" id="{30B4E847-AE27-464B-B8A6-2371FA8A7383}"/>
                </a:ext>
              </a:extLst>
            </p:cNvPr>
            <p:cNvSpPr/>
            <p:nvPr/>
          </p:nvSpPr>
          <p:spPr>
            <a:xfrm>
              <a:off x="11959506" y="5931359"/>
              <a:ext cx="42755" cy="51112"/>
            </a:xfrm>
            <a:custGeom>
              <a:avLst/>
              <a:gdLst>
                <a:gd name="connsiteX0" fmla="*/ 42756 w 42755"/>
                <a:gd name="connsiteY0" fmla="*/ 23120 h 51112"/>
                <a:gd name="connsiteX1" fmla="*/ 40557 w 42755"/>
                <a:gd name="connsiteY1" fmla="*/ 41447 h 51112"/>
                <a:gd name="connsiteX2" fmla="*/ 21130 w 42755"/>
                <a:gd name="connsiteY2" fmla="*/ 50977 h 51112"/>
                <a:gd name="connsiteX3" fmla="*/ 237 w 42755"/>
                <a:gd name="connsiteY3" fmla="*/ 6992 h 51112"/>
                <a:gd name="connsiteX4" fmla="*/ 7568 w 42755"/>
                <a:gd name="connsiteY4" fmla="*/ 28 h 51112"/>
                <a:gd name="connsiteX5" fmla="*/ 14166 w 42755"/>
                <a:gd name="connsiteY5" fmla="*/ 6992 h 51112"/>
                <a:gd name="connsiteX6" fmla="*/ 14166 w 42755"/>
                <a:gd name="connsiteY6" fmla="*/ 8825 h 51112"/>
                <a:gd name="connsiteX7" fmla="*/ 42756 w 42755"/>
                <a:gd name="connsiteY7" fmla="*/ 23120 h 5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55" h="51112">
                  <a:moveTo>
                    <a:pt x="42756" y="23120"/>
                  </a:moveTo>
                  <a:cubicBezTo>
                    <a:pt x="42023" y="29718"/>
                    <a:pt x="41656" y="35582"/>
                    <a:pt x="40557" y="41447"/>
                  </a:cubicBezTo>
                  <a:cubicBezTo>
                    <a:pt x="37991" y="51710"/>
                    <a:pt x="24796" y="51343"/>
                    <a:pt x="21130" y="50977"/>
                  </a:cubicBezTo>
                  <a:cubicBezTo>
                    <a:pt x="11600" y="49877"/>
                    <a:pt x="-1962" y="17255"/>
                    <a:pt x="237" y="6992"/>
                  </a:cubicBezTo>
                  <a:cubicBezTo>
                    <a:pt x="1337" y="2960"/>
                    <a:pt x="3536" y="394"/>
                    <a:pt x="7568" y="28"/>
                  </a:cubicBezTo>
                  <a:cubicBezTo>
                    <a:pt x="12333" y="-339"/>
                    <a:pt x="13799" y="2960"/>
                    <a:pt x="14166" y="6992"/>
                  </a:cubicBezTo>
                  <a:cubicBezTo>
                    <a:pt x="14166" y="7725"/>
                    <a:pt x="14166" y="8092"/>
                    <a:pt x="14166" y="8825"/>
                  </a:cubicBezTo>
                  <a:cubicBezTo>
                    <a:pt x="20397" y="34116"/>
                    <a:pt x="20397" y="34116"/>
                    <a:pt x="42756" y="2312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73" name="Freeform: Shape 25672">
              <a:extLst>
                <a:ext uri="{FF2B5EF4-FFF2-40B4-BE49-F238E27FC236}">
                  <a16:creationId xmlns:a16="http://schemas.microsoft.com/office/drawing/2014/main" id="{B4BDBB1D-215C-47DA-92DD-6C60C1BC175F}"/>
                </a:ext>
              </a:extLst>
            </p:cNvPr>
            <p:cNvSpPr/>
            <p:nvPr/>
          </p:nvSpPr>
          <p:spPr>
            <a:xfrm>
              <a:off x="11935659" y="5787704"/>
              <a:ext cx="19319" cy="47650"/>
            </a:xfrm>
            <a:custGeom>
              <a:avLst/>
              <a:gdLst>
                <a:gd name="connsiteX0" fmla="*/ 4658 w 19319"/>
                <a:gd name="connsiteY0" fmla="*/ 33722 h 47650"/>
                <a:gd name="connsiteX1" fmla="*/ 626 w 19319"/>
                <a:gd name="connsiteY1" fmla="*/ 0 h 47650"/>
                <a:gd name="connsiteX2" fmla="*/ 19319 w 19319"/>
                <a:gd name="connsiteY2" fmla="*/ 22725 h 47650"/>
                <a:gd name="connsiteX3" fmla="*/ 11989 w 19319"/>
                <a:gd name="connsiteY3" fmla="*/ 47650 h 47650"/>
                <a:gd name="connsiteX4" fmla="*/ 4658 w 19319"/>
                <a:gd name="connsiteY4" fmla="*/ 33722 h 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9" h="47650">
                  <a:moveTo>
                    <a:pt x="4658" y="33722"/>
                  </a:moveTo>
                  <a:cubicBezTo>
                    <a:pt x="8323" y="21992"/>
                    <a:pt x="-2673" y="11729"/>
                    <a:pt x="626" y="0"/>
                  </a:cubicBezTo>
                  <a:cubicBezTo>
                    <a:pt x="9056" y="5865"/>
                    <a:pt x="19319" y="9897"/>
                    <a:pt x="19319" y="22725"/>
                  </a:cubicBezTo>
                  <a:cubicBezTo>
                    <a:pt x="9423" y="28957"/>
                    <a:pt x="17853" y="40319"/>
                    <a:pt x="11989" y="47650"/>
                  </a:cubicBezTo>
                  <a:cubicBezTo>
                    <a:pt x="1359" y="47284"/>
                    <a:pt x="8690" y="37754"/>
                    <a:pt x="4658" y="337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74" name="Freeform: Shape 25673">
              <a:extLst>
                <a:ext uri="{FF2B5EF4-FFF2-40B4-BE49-F238E27FC236}">
                  <a16:creationId xmlns:a16="http://schemas.microsoft.com/office/drawing/2014/main" id="{DDD16797-FE53-41FF-87E0-0B6FFCB8E000}"/>
                </a:ext>
              </a:extLst>
            </p:cNvPr>
            <p:cNvSpPr/>
            <p:nvPr/>
          </p:nvSpPr>
          <p:spPr>
            <a:xfrm>
              <a:off x="12158734" y="5991671"/>
              <a:ext cx="26539" cy="38681"/>
            </a:xfrm>
            <a:custGeom>
              <a:avLst/>
              <a:gdLst>
                <a:gd name="connsiteX0" fmla="*/ 11769 w 26539"/>
                <a:gd name="connsiteY0" fmla="*/ 38682 h 38681"/>
                <a:gd name="connsiteX1" fmla="*/ 11769 w 26539"/>
                <a:gd name="connsiteY1" fmla="*/ 23654 h 38681"/>
                <a:gd name="connsiteX2" fmla="*/ 5538 w 26539"/>
                <a:gd name="connsiteY2" fmla="*/ 13390 h 38681"/>
                <a:gd name="connsiteX3" fmla="*/ 40 w 26539"/>
                <a:gd name="connsiteY3" fmla="*/ 7892 h 38681"/>
                <a:gd name="connsiteX4" fmla="*/ 6637 w 26539"/>
                <a:gd name="connsiteY4" fmla="*/ 195 h 38681"/>
                <a:gd name="connsiteX5" fmla="*/ 24231 w 26539"/>
                <a:gd name="connsiteY5" fmla="*/ 8259 h 38681"/>
                <a:gd name="connsiteX6" fmla="*/ 20566 w 26539"/>
                <a:gd name="connsiteY6" fmla="*/ 21454 h 38681"/>
                <a:gd name="connsiteX7" fmla="*/ 11769 w 26539"/>
                <a:gd name="connsiteY7" fmla="*/ 38682 h 3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39" h="38681">
                  <a:moveTo>
                    <a:pt x="11769" y="38682"/>
                  </a:moveTo>
                  <a:cubicBezTo>
                    <a:pt x="6271" y="32451"/>
                    <a:pt x="10303" y="27685"/>
                    <a:pt x="11769" y="23654"/>
                  </a:cubicBezTo>
                  <a:cubicBezTo>
                    <a:pt x="13602" y="17056"/>
                    <a:pt x="17267" y="11191"/>
                    <a:pt x="5538" y="13390"/>
                  </a:cubicBezTo>
                  <a:cubicBezTo>
                    <a:pt x="1872" y="14124"/>
                    <a:pt x="-327" y="11191"/>
                    <a:pt x="40" y="7892"/>
                  </a:cubicBezTo>
                  <a:cubicBezTo>
                    <a:pt x="406" y="3861"/>
                    <a:pt x="2605" y="562"/>
                    <a:pt x="6637" y="195"/>
                  </a:cubicBezTo>
                  <a:cubicBezTo>
                    <a:pt x="13968" y="-905"/>
                    <a:pt x="19833" y="2761"/>
                    <a:pt x="24231" y="8259"/>
                  </a:cubicBezTo>
                  <a:cubicBezTo>
                    <a:pt x="28996" y="14124"/>
                    <a:pt x="25697" y="18156"/>
                    <a:pt x="20566" y="21454"/>
                  </a:cubicBezTo>
                  <a:cubicBezTo>
                    <a:pt x="13968" y="24753"/>
                    <a:pt x="15434" y="32817"/>
                    <a:pt x="11769" y="38682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75" name="Freeform: Shape 25674">
              <a:extLst>
                <a:ext uri="{FF2B5EF4-FFF2-40B4-BE49-F238E27FC236}">
                  <a16:creationId xmlns:a16="http://schemas.microsoft.com/office/drawing/2014/main" id="{ED60DAAB-946C-45CC-9FB4-F4D7313BE7B5}"/>
                </a:ext>
              </a:extLst>
            </p:cNvPr>
            <p:cNvSpPr/>
            <p:nvPr/>
          </p:nvSpPr>
          <p:spPr>
            <a:xfrm>
              <a:off x="12179300" y="6206188"/>
              <a:ext cx="24098" cy="31625"/>
            </a:xfrm>
            <a:custGeom>
              <a:avLst/>
              <a:gdLst>
                <a:gd name="connsiteX0" fmla="*/ 12096 w 24098"/>
                <a:gd name="connsiteY0" fmla="*/ 31625 h 31625"/>
                <a:gd name="connsiteX1" fmla="*/ 0 w 24098"/>
                <a:gd name="connsiteY1" fmla="*/ 836 h 31625"/>
                <a:gd name="connsiteX2" fmla="*/ 19060 w 24098"/>
                <a:gd name="connsiteY2" fmla="*/ 5968 h 31625"/>
                <a:gd name="connsiteX3" fmla="*/ 21626 w 24098"/>
                <a:gd name="connsiteY3" fmla="*/ 15498 h 31625"/>
                <a:gd name="connsiteX4" fmla="*/ 12096 w 24098"/>
                <a:gd name="connsiteY4" fmla="*/ 31625 h 3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98" h="31625">
                  <a:moveTo>
                    <a:pt x="12096" y="31625"/>
                  </a:moveTo>
                  <a:cubicBezTo>
                    <a:pt x="0" y="16231"/>
                    <a:pt x="0" y="16231"/>
                    <a:pt x="0" y="836"/>
                  </a:cubicBezTo>
                  <a:cubicBezTo>
                    <a:pt x="8430" y="-5029"/>
                    <a:pt x="7697" y="22462"/>
                    <a:pt x="19060" y="5968"/>
                  </a:cubicBezTo>
                  <a:cubicBezTo>
                    <a:pt x="20526" y="8900"/>
                    <a:pt x="27857" y="9633"/>
                    <a:pt x="21626" y="15498"/>
                  </a:cubicBezTo>
                  <a:cubicBezTo>
                    <a:pt x="17960" y="19163"/>
                    <a:pt x="15761" y="25028"/>
                    <a:pt x="12096" y="3162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76" name="Freeform: Shape 25675">
              <a:extLst>
                <a:ext uri="{FF2B5EF4-FFF2-40B4-BE49-F238E27FC236}">
                  <a16:creationId xmlns:a16="http://schemas.microsoft.com/office/drawing/2014/main" id="{A9D2E631-E2B7-4442-86FB-7C6ACE822822}"/>
                </a:ext>
              </a:extLst>
            </p:cNvPr>
            <p:cNvSpPr/>
            <p:nvPr/>
          </p:nvSpPr>
          <p:spPr>
            <a:xfrm>
              <a:off x="12434837" y="5697536"/>
              <a:ext cx="16111" cy="14839"/>
            </a:xfrm>
            <a:custGeom>
              <a:avLst/>
              <a:gdLst>
                <a:gd name="connsiteX0" fmla="*/ 1040 w 16111"/>
                <a:gd name="connsiteY0" fmla="*/ 7697 h 14839"/>
                <a:gd name="connsiteX1" fmla="*/ 6171 w 16111"/>
                <a:gd name="connsiteY1" fmla="*/ 0 h 14839"/>
                <a:gd name="connsiteX2" fmla="*/ 16068 w 16111"/>
                <a:gd name="connsiteY2" fmla="*/ 11363 h 14839"/>
                <a:gd name="connsiteX3" fmla="*/ 1040 w 16111"/>
                <a:gd name="connsiteY3" fmla="*/ 7697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1" h="14839">
                  <a:moveTo>
                    <a:pt x="1040" y="7697"/>
                  </a:moveTo>
                  <a:cubicBezTo>
                    <a:pt x="-1159" y="2566"/>
                    <a:pt x="-60" y="0"/>
                    <a:pt x="6171" y="0"/>
                  </a:cubicBezTo>
                  <a:cubicBezTo>
                    <a:pt x="14601" y="0"/>
                    <a:pt x="16434" y="4398"/>
                    <a:pt x="16068" y="11363"/>
                  </a:cubicBezTo>
                  <a:cubicBezTo>
                    <a:pt x="11669" y="6964"/>
                    <a:pt x="2139" y="23825"/>
                    <a:pt x="1040" y="7697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77" name="Freeform: Shape 25676">
              <a:extLst>
                <a:ext uri="{FF2B5EF4-FFF2-40B4-BE49-F238E27FC236}">
                  <a16:creationId xmlns:a16="http://schemas.microsoft.com/office/drawing/2014/main" id="{6DD1A05B-30B0-4F60-846F-F05D34EDF34D}"/>
                </a:ext>
              </a:extLst>
            </p:cNvPr>
            <p:cNvSpPr/>
            <p:nvPr/>
          </p:nvSpPr>
          <p:spPr>
            <a:xfrm>
              <a:off x="12019122" y="6137265"/>
              <a:ext cx="18693" cy="22475"/>
            </a:xfrm>
            <a:custGeom>
              <a:avLst/>
              <a:gdLst>
                <a:gd name="connsiteX0" fmla="*/ 0 w 18693"/>
                <a:gd name="connsiteY0" fmla="*/ 3782 h 22475"/>
                <a:gd name="connsiteX1" fmla="*/ 18694 w 18693"/>
                <a:gd name="connsiteY1" fmla="*/ 17344 h 22475"/>
                <a:gd name="connsiteX2" fmla="*/ 13929 w 18693"/>
                <a:gd name="connsiteY2" fmla="*/ 22476 h 22475"/>
                <a:gd name="connsiteX3" fmla="*/ 0 w 18693"/>
                <a:gd name="connsiteY3" fmla="*/ 3782 h 22475"/>
                <a:gd name="connsiteX4" fmla="*/ 0 w 18693"/>
                <a:gd name="connsiteY4" fmla="*/ 3782 h 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93" h="22475">
                  <a:moveTo>
                    <a:pt x="0" y="3782"/>
                  </a:moveTo>
                  <a:cubicBezTo>
                    <a:pt x="20526" y="-7947"/>
                    <a:pt x="14662" y="10747"/>
                    <a:pt x="18694" y="17344"/>
                  </a:cubicBezTo>
                  <a:cubicBezTo>
                    <a:pt x="17227" y="19177"/>
                    <a:pt x="15395" y="20643"/>
                    <a:pt x="13929" y="22476"/>
                  </a:cubicBezTo>
                  <a:cubicBezTo>
                    <a:pt x="9163" y="16245"/>
                    <a:pt x="4399" y="10014"/>
                    <a:pt x="0" y="3782"/>
                  </a:cubicBezTo>
                  <a:lnTo>
                    <a:pt x="0" y="3782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78" name="Freeform: Shape 25677">
              <a:extLst>
                <a:ext uri="{FF2B5EF4-FFF2-40B4-BE49-F238E27FC236}">
                  <a16:creationId xmlns:a16="http://schemas.microsoft.com/office/drawing/2014/main" id="{92AD3BFA-4185-42F1-AF52-3F7488C7A7F5}"/>
                </a:ext>
              </a:extLst>
            </p:cNvPr>
            <p:cNvSpPr/>
            <p:nvPr/>
          </p:nvSpPr>
          <p:spPr>
            <a:xfrm>
              <a:off x="12375032" y="5884560"/>
              <a:ext cx="19332" cy="11624"/>
            </a:xfrm>
            <a:custGeom>
              <a:avLst/>
              <a:gdLst>
                <a:gd name="connsiteX0" fmla="*/ 0 w 19332"/>
                <a:gd name="connsiteY0" fmla="*/ 3942 h 11624"/>
                <a:gd name="connsiteX1" fmla="*/ 18693 w 19332"/>
                <a:gd name="connsiteY1" fmla="*/ 2476 h 11624"/>
                <a:gd name="connsiteX2" fmla="*/ 17960 w 19332"/>
                <a:gd name="connsiteY2" fmla="*/ 9441 h 11624"/>
                <a:gd name="connsiteX3" fmla="*/ 0 w 19332"/>
                <a:gd name="connsiteY3" fmla="*/ 3942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2" h="11624">
                  <a:moveTo>
                    <a:pt x="0" y="3942"/>
                  </a:moveTo>
                  <a:cubicBezTo>
                    <a:pt x="7697" y="1377"/>
                    <a:pt x="13195" y="-2655"/>
                    <a:pt x="18693" y="2476"/>
                  </a:cubicBezTo>
                  <a:cubicBezTo>
                    <a:pt x="19793" y="3576"/>
                    <a:pt x="19426" y="7974"/>
                    <a:pt x="17960" y="9441"/>
                  </a:cubicBezTo>
                  <a:cubicBezTo>
                    <a:pt x="11729" y="14572"/>
                    <a:pt x="6964" y="9807"/>
                    <a:pt x="0" y="3942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79" name="Freeform: Shape 25678">
              <a:extLst>
                <a:ext uri="{FF2B5EF4-FFF2-40B4-BE49-F238E27FC236}">
                  <a16:creationId xmlns:a16="http://schemas.microsoft.com/office/drawing/2014/main" id="{E1483345-0775-4DA1-B5A4-FCFCDA7F1BC1}"/>
                </a:ext>
              </a:extLst>
            </p:cNvPr>
            <p:cNvSpPr/>
            <p:nvPr/>
          </p:nvSpPr>
          <p:spPr>
            <a:xfrm>
              <a:off x="12007760" y="5767954"/>
              <a:ext cx="12151" cy="16084"/>
            </a:xfrm>
            <a:custGeom>
              <a:avLst/>
              <a:gdLst>
                <a:gd name="connsiteX0" fmla="*/ 0 w 12151"/>
                <a:gd name="connsiteY0" fmla="*/ 16084 h 16084"/>
                <a:gd name="connsiteX1" fmla="*/ 0 w 12151"/>
                <a:gd name="connsiteY1" fmla="*/ 1423 h 16084"/>
                <a:gd name="connsiteX2" fmla="*/ 12096 w 12151"/>
                <a:gd name="connsiteY2" fmla="*/ 6554 h 16084"/>
                <a:gd name="connsiteX3" fmla="*/ 0 w 12151"/>
                <a:gd name="connsiteY3" fmla="*/ 16084 h 1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51" h="16084">
                  <a:moveTo>
                    <a:pt x="0" y="16084"/>
                  </a:moveTo>
                  <a:cubicBezTo>
                    <a:pt x="4032" y="11319"/>
                    <a:pt x="0" y="6188"/>
                    <a:pt x="0" y="1423"/>
                  </a:cubicBezTo>
                  <a:cubicBezTo>
                    <a:pt x="6231" y="-2243"/>
                    <a:pt x="11729" y="1789"/>
                    <a:pt x="12096" y="6554"/>
                  </a:cubicBezTo>
                  <a:cubicBezTo>
                    <a:pt x="12829" y="12785"/>
                    <a:pt x="6231" y="15718"/>
                    <a:pt x="0" y="16084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80" name="Freeform: Shape 25679">
              <a:extLst>
                <a:ext uri="{FF2B5EF4-FFF2-40B4-BE49-F238E27FC236}">
                  <a16:creationId xmlns:a16="http://schemas.microsoft.com/office/drawing/2014/main" id="{668F7A49-AC00-43FD-84DC-505574677996}"/>
                </a:ext>
              </a:extLst>
            </p:cNvPr>
            <p:cNvSpPr/>
            <p:nvPr/>
          </p:nvSpPr>
          <p:spPr>
            <a:xfrm>
              <a:off x="12087299" y="6181000"/>
              <a:ext cx="4924" cy="31888"/>
            </a:xfrm>
            <a:custGeom>
              <a:avLst/>
              <a:gdLst>
                <a:gd name="connsiteX0" fmla="*/ 0 w 4924"/>
                <a:gd name="connsiteY0" fmla="*/ 31889 h 31888"/>
                <a:gd name="connsiteX1" fmla="*/ 0 w 4924"/>
                <a:gd name="connsiteY1" fmla="*/ 0 h 31888"/>
                <a:gd name="connsiteX2" fmla="*/ 0 w 4924"/>
                <a:gd name="connsiteY2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24" h="31888">
                  <a:moveTo>
                    <a:pt x="0" y="31889"/>
                  </a:moveTo>
                  <a:cubicBezTo>
                    <a:pt x="0" y="18693"/>
                    <a:pt x="0" y="9896"/>
                    <a:pt x="0" y="0"/>
                  </a:cubicBezTo>
                  <a:cubicBezTo>
                    <a:pt x="8430" y="9896"/>
                    <a:pt x="4399" y="18693"/>
                    <a:pt x="0" y="31889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81" name="Freeform: Shape 25680">
              <a:extLst>
                <a:ext uri="{FF2B5EF4-FFF2-40B4-BE49-F238E27FC236}">
                  <a16:creationId xmlns:a16="http://schemas.microsoft.com/office/drawing/2014/main" id="{8BCBEB23-2725-43AC-9300-038D4F03D4B0}"/>
                </a:ext>
              </a:extLst>
            </p:cNvPr>
            <p:cNvSpPr/>
            <p:nvPr/>
          </p:nvSpPr>
          <p:spPr>
            <a:xfrm>
              <a:off x="12181866" y="6181367"/>
              <a:ext cx="11027" cy="14326"/>
            </a:xfrm>
            <a:custGeom>
              <a:avLst/>
              <a:gdLst>
                <a:gd name="connsiteX0" fmla="*/ 0 w 11027"/>
                <a:gd name="connsiteY0" fmla="*/ 0 h 14326"/>
                <a:gd name="connsiteX1" fmla="*/ 10996 w 11027"/>
                <a:gd name="connsiteY1" fmla="*/ 10996 h 14326"/>
                <a:gd name="connsiteX2" fmla="*/ 7331 w 11027"/>
                <a:gd name="connsiteY2" fmla="*/ 14295 h 14326"/>
                <a:gd name="connsiteX3" fmla="*/ 0 w 11027"/>
                <a:gd name="connsiteY3" fmla="*/ 0 h 1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7" h="14326">
                  <a:moveTo>
                    <a:pt x="0" y="0"/>
                  </a:moveTo>
                  <a:cubicBezTo>
                    <a:pt x="7331" y="366"/>
                    <a:pt x="9530" y="5498"/>
                    <a:pt x="10996" y="10996"/>
                  </a:cubicBezTo>
                  <a:cubicBezTo>
                    <a:pt x="11363" y="11729"/>
                    <a:pt x="8430" y="14662"/>
                    <a:pt x="7331" y="14295"/>
                  </a:cubicBezTo>
                  <a:cubicBezTo>
                    <a:pt x="-1466" y="12829"/>
                    <a:pt x="3665" y="4398"/>
                    <a:pt x="0" y="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82" name="Freeform: Shape 25681">
              <a:extLst>
                <a:ext uri="{FF2B5EF4-FFF2-40B4-BE49-F238E27FC236}">
                  <a16:creationId xmlns:a16="http://schemas.microsoft.com/office/drawing/2014/main" id="{96896CB7-C5FB-4073-93D9-657454691783}"/>
                </a:ext>
              </a:extLst>
            </p:cNvPr>
            <p:cNvSpPr/>
            <p:nvPr/>
          </p:nvSpPr>
          <p:spPr>
            <a:xfrm>
              <a:off x="12412842" y="6396525"/>
              <a:ext cx="45060" cy="89435"/>
            </a:xfrm>
            <a:custGeom>
              <a:avLst/>
              <a:gdLst>
                <a:gd name="connsiteX0" fmla="*/ 26333 w 45060"/>
                <a:gd name="connsiteY0" fmla="*/ 74774 h 89435"/>
                <a:gd name="connsiteX1" fmla="*/ 14604 w 45060"/>
                <a:gd name="connsiteY1" fmla="*/ 89436 h 89435"/>
                <a:gd name="connsiteX2" fmla="*/ 309 w 45060"/>
                <a:gd name="connsiteY2" fmla="*/ 61212 h 89435"/>
                <a:gd name="connsiteX3" fmla="*/ 8006 w 45060"/>
                <a:gd name="connsiteY3" fmla="*/ 52782 h 89435"/>
                <a:gd name="connsiteX4" fmla="*/ 24501 w 45060"/>
                <a:gd name="connsiteY4" fmla="*/ 29690 h 89435"/>
                <a:gd name="connsiteX5" fmla="*/ 26700 w 45060"/>
                <a:gd name="connsiteY5" fmla="*/ 0 h 89435"/>
                <a:gd name="connsiteX6" fmla="*/ 34031 w 45060"/>
                <a:gd name="connsiteY6" fmla="*/ 0 h 89435"/>
                <a:gd name="connsiteX7" fmla="*/ 45027 w 45060"/>
                <a:gd name="connsiteY7" fmla="*/ 19060 h 89435"/>
                <a:gd name="connsiteX8" fmla="*/ 41361 w 45060"/>
                <a:gd name="connsiteY8" fmla="*/ 41785 h 89435"/>
                <a:gd name="connsiteX9" fmla="*/ 37330 w 45060"/>
                <a:gd name="connsiteY9" fmla="*/ 51315 h 89435"/>
                <a:gd name="connsiteX10" fmla="*/ 26333 w 45060"/>
                <a:gd name="connsiteY10" fmla="*/ 7477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60" h="89435">
                  <a:moveTo>
                    <a:pt x="26333" y="74774"/>
                  </a:moveTo>
                  <a:cubicBezTo>
                    <a:pt x="11305" y="70742"/>
                    <a:pt x="16070" y="82471"/>
                    <a:pt x="14604" y="89436"/>
                  </a:cubicBezTo>
                  <a:cubicBezTo>
                    <a:pt x="-1157" y="85770"/>
                    <a:pt x="-424" y="73674"/>
                    <a:pt x="309" y="61212"/>
                  </a:cubicBezTo>
                  <a:cubicBezTo>
                    <a:pt x="676" y="56080"/>
                    <a:pt x="2508" y="52415"/>
                    <a:pt x="8006" y="52782"/>
                  </a:cubicBezTo>
                  <a:cubicBezTo>
                    <a:pt x="27066" y="54614"/>
                    <a:pt x="28166" y="35554"/>
                    <a:pt x="24501" y="29690"/>
                  </a:cubicBezTo>
                  <a:cubicBezTo>
                    <a:pt x="16803" y="17227"/>
                    <a:pt x="25600" y="9530"/>
                    <a:pt x="26700" y="0"/>
                  </a:cubicBezTo>
                  <a:cubicBezTo>
                    <a:pt x="29266" y="0"/>
                    <a:pt x="31465" y="0"/>
                    <a:pt x="34031" y="0"/>
                  </a:cubicBezTo>
                  <a:cubicBezTo>
                    <a:pt x="42828" y="3299"/>
                    <a:pt x="45393" y="10630"/>
                    <a:pt x="45027" y="19060"/>
                  </a:cubicBezTo>
                  <a:cubicBezTo>
                    <a:pt x="43927" y="26757"/>
                    <a:pt x="43194" y="34455"/>
                    <a:pt x="41361" y="41785"/>
                  </a:cubicBezTo>
                  <a:cubicBezTo>
                    <a:pt x="40628" y="45451"/>
                    <a:pt x="38429" y="51682"/>
                    <a:pt x="37330" y="51315"/>
                  </a:cubicBezTo>
                  <a:cubicBezTo>
                    <a:pt x="15337" y="50949"/>
                    <a:pt x="29632" y="67077"/>
                    <a:pt x="26333" y="74774"/>
                  </a:cubicBezTo>
                  <a:close/>
                </a:path>
              </a:pathLst>
            </a:custGeom>
            <a:solidFill>
              <a:srgbClr val="C79E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83" name="Freeform: Shape 25682">
              <a:extLst>
                <a:ext uri="{FF2B5EF4-FFF2-40B4-BE49-F238E27FC236}">
                  <a16:creationId xmlns:a16="http://schemas.microsoft.com/office/drawing/2014/main" id="{F06501F4-98CD-430B-BF47-B0CA617628B2}"/>
                </a:ext>
              </a:extLst>
            </p:cNvPr>
            <p:cNvSpPr/>
            <p:nvPr/>
          </p:nvSpPr>
          <p:spPr>
            <a:xfrm>
              <a:off x="12471820" y="6201265"/>
              <a:ext cx="35165" cy="52309"/>
            </a:xfrm>
            <a:custGeom>
              <a:avLst/>
              <a:gdLst>
                <a:gd name="connsiteX0" fmla="*/ 20137 w 35165"/>
                <a:gd name="connsiteY0" fmla="*/ 52310 h 52309"/>
                <a:gd name="connsiteX1" fmla="*/ 4742 w 35165"/>
                <a:gd name="connsiteY1" fmla="*/ 14190 h 52309"/>
                <a:gd name="connsiteX2" fmla="*/ 35165 w 35165"/>
                <a:gd name="connsiteY2" fmla="*/ 3194 h 52309"/>
                <a:gd name="connsiteX3" fmla="*/ 20137 w 35165"/>
                <a:gd name="connsiteY3" fmla="*/ 52310 h 5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65" h="52309">
                  <a:moveTo>
                    <a:pt x="20137" y="52310"/>
                  </a:moveTo>
                  <a:cubicBezTo>
                    <a:pt x="1443" y="45345"/>
                    <a:pt x="-5521" y="28851"/>
                    <a:pt x="4742" y="14190"/>
                  </a:cubicBezTo>
                  <a:cubicBezTo>
                    <a:pt x="11340" y="994"/>
                    <a:pt x="21237" y="-3771"/>
                    <a:pt x="35165" y="3194"/>
                  </a:cubicBezTo>
                  <a:cubicBezTo>
                    <a:pt x="28201" y="19321"/>
                    <a:pt x="38464" y="40214"/>
                    <a:pt x="20137" y="52310"/>
                  </a:cubicBezTo>
                  <a:close/>
                </a:path>
              </a:pathLst>
            </a:custGeom>
            <a:solidFill>
              <a:srgbClr val="C49C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84" name="Freeform: Shape 25683">
              <a:extLst>
                <a:ext uri="{FF2B5EF4-FFF2-40B4-BE49-F238E27FC236}">
                  <a16:creationId xmlns:a16="http://schemas.microsoft.com/office/drawing/2014/main" id="{A96FC57A-BFD7-4D23-BD81-344BBCBBCF3C}"/>
                </a:ext>
              </a:extLst>
            </p:cNvPr>
            <p:cNvSpPr/>
            <p:nvPr/>
          </p:nvSpPr>
          <p:spPr>
            <a:xfrm>
              <a:off x="12432263" y="6334213"/>
              <a:ext cx="33521" cy="33620"/>
            </a:xfrm>
            <a:custGeom>
              <a:avLst/>
              <a:gdLst>
                <a:gd name="connsiteX0" fmla="*/ 22308 w 33521"/>
                <a:gd name="connsiteY0" fmla="*/ 32255 h 33620"/>
                <a:gd name="connsiteX1" fmla="*/ 1048 w 33521"/>
                <a:gd name="connsiteY1" fmla="*/ 27124 h 33620"/>
                <a:gd name="connsiteX2" fmla="*/ 7279 w 33521"/>
                <a:gd name="connsiteY2" fmla="*/ 13195 h 33620"/>
                <a:gd name="connsiteX3" fmla="*/ 14244 w 33521"/>
                <a:gd name="connsiteY3" fmla="*/ 14662 h 33620"/>
                <a:gd name="connsiteX4" fmla="*/ 13144 w 33521"/>
                <a:gd name="connsiteY4" fmla="*/ 0 h 33620"/>
                <a:gd name="connsiteX5" fmla="*/ 33304 w 33521"/>
                <a:gd name="connsiteY5" fmla="*/ 5864 h 33620"/>
                <a:gd name="connsiteX6" fmla="*/ 22308 w 33521"/>
                <a:gd name="connsiteY6" fmla="*/ 32255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21" h="33620">
                  <a:moveTo>
                    <a:pt x="22308" y="32255"/>
                  </a:moveTo>
                  <a:cubicBezTo>
                    <a:pt x="13877" y="36287"/>
                    <a:pt x="6546" y="30422"/>
                    <a:pt x="1048" y="27124"/>
                  </a:cubicBezTo>
                  <a:cubicBezTo>
                    <a:pt x="-2984" y="24925"/>
                    <a:pt x="5813" y="18327"/>
                    <a:pt x="7279" y="13195"/>
                  </a:cubicBezTo>
                  <a:cubicBezTo>
                    <a:pt x="9845" y="12462"/>
                    <a:pt x="11678" y="21626"/>
                    <a:pt x="14244" y="14662"/>
                  </a:cubicBezTo>
                  <a:cubicBezTo>
                    <a:pt x="15710" y="10996"/>
                    <a:pt x="13144" y="5498"/>
                    <a:pt x="13144" y="0"/>
                  </a:cubicBezTo>
                  <a:cubicBezTo>
                    <a:pt x="18276" y="9163"/>
                    <a:pt x="25606" y="8797"/>
                    <a:pt x="33304" y="5864"/>
                  </a:cubicBezTo>
                  <a:cubicBezTo>
                    <a:pt x="35136" y="16861"/>
                    <a:pt x="24873" y="23092"/>
                    <a:pt x="22308" y="3225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85" name="Freeform: Shape 25684">
              <a:extLst>
                <a:ext uri="{FF2B5EF4-FFF2-40B4-BE49-F238E27FC236}">
                  <a16:creationId xmlns:a16="http://schemas.microsoft.com/office/drawing/2014/main" id="{DCBC79E1-3075-45C0-B571-20511EB550C3}"/>
                </a:ext>
              </a:extLst>
            </p:cNvPr>
            <p:cNvSpPr/>
            <p:nvPr/>
          </p:nvSpPr>
          <p:spPr>
            <a:xfrm>
              <a:off x="12446873" y="6372700"/>
              <a:ext cx="22748" cy="42885"/>
            </a:xfrm>
            <a:custGeom>
              <a:avLst/>
              <a:gdLst>
                <a:gd name="connsiteX0" fmla="*/ 10996 w 22748"/>
                <a:gd name="connsiteY0" fmla="*/ 42885 h 42885"/>
                <a:gd name="connsiteX1" fmla="*/ 0 w 22748"/>
                <a:gd name="connsiteY1" fmla="*/ 23825 h 42885"/>
                <a:gd name="connsiteX2" fmla="*/ 20893 w 22748"/>
                <a:gd name="connsiteY2" fmla="*/ 0 h 42885"/>
                <a:gd name="connsiteX3" fmla="*/ 10996 w 22748"/>
                <a:gd name="connsiteY3" fmla="*/ 42885 h 4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48" h="42885">
                  <a:moveTo>
                    <a:pt x="10996" y="42885"/>
                  </a:moveTo>
                  <a:cubicBezTo>
                    <a:pt x="7331" y="36654"/>
                    <a:pt x="3666" y="30056"/>
                    <a:pt x="0" y="23825"/>
                  </a:cubicBezTo>
                  <a:cubicBezTo>
                    <a:pt x="15395" y="23825"/>
                    <a:pt x="9163" y="4765"/>
                    <a:pt x="20893" y="0"/>
                  </a:cubicBezTo>
                  <a:cubicBezTo>
                    <a:pt x="27490" y="16861"/>
                    <a:pt x="14662" y="28957"/>
                    <a:pt x="10996" y="4288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86" name="Freeform: Shape 25685">
              <a:extLst>
                <a:ext uri="{FF2B5EF4-FFF2-40B4-BE49-F238E27FC236}">
                  <a16:creationId xmlns:a16="http://schemas.microsoft.com/office/drawing/2014/main" id="{F44BBC4C-9ABF-4761-8ED0-1CAB3D5E5E8D}"/>
                </a:ext>
              </a:extLst>
            </p:cNvPr>
            <p:cNvSpPr/>
            <p:nvPr/>
          </p:nvSpPr>
          <p:spPr>
            <a:xfrm>
              <a:off x="12488962" y="6309655"/>
              <a:ext cx="16719" cy="39267"/>
            </a:xfrm>
            <a:custGeom>
              <a:avLst/>
              <a:gdLst>
                <a:gd name="connsiteX0" fmla="*/ 2629 w 16719"/>
                <a:gd name="connsiteY0" fmla="*/ 0 h 39267"/>
                <a:gd name="connsiteX1" fmla="*/ 15824 w 16719"/>
                <a:gd name="connsiteY1" fmla="*/ 31889 h 39267"/>
                <a:gd name="connsiteX2" fmla="*/ 13258 w 16719"/>
                <a:gd name="connsiteY2" fmla="*/ 39220 h 39267"/>
                <a:gd name="connsiteX3" fmla="*/ 7394 w 16719"/>
                <a:gd name="connsiteY3" fmla="*/ 36288 h 39267"/>
                <a:gd name="connsiteX4" fmla="*/ 2629 w 16719"/>
                <a:gd name="connsiteY4" fmla="*/ 0 h 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9" h="39267">
                  <a:moveTo>
                    <a:pt x="2629" y="0"/>
                  </a:moveTo>
                  <a:cubicBezTo>
                    <a:pt x="13258" y="10263"/>
                    <a:pt x="9593" y="23092"/>
                    <a:pt x="15824" y="31889"/>
                  </a:cubicBezTo>
                  <a:cubicBezTo>
                    <a:pt x="17290" y="34088"/>
                    <a:pt x="17290" y="38487"/>
                    <a:pt x="13258" y="39220"/>
                  </a:cubicBezTo>
                  <a:cubicBezTo>
                    <a:pt x="11426" y="39586"/>
                    <a:pt x="8860" y="37754"/>
                    <a:pt x="7394" y="36288"/>
                  </a:cubicBezTo>
                  <a:cubicBezTo>
                    <a:pt x="-2503" y="26024"/>
                    <a:pt x="-670" y="14295"/>
                    <a:pt x="2629" y="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87" name="Freeform: Shape 25686">
              <a:extLst>
                <a:ext uri="{FF2B5EF4-FFF2-40B4-BE49-F238E27FC236}">
                  <a16:creationId xmlns:a16="http://schemas.microsoft.com/office/drawing/2014/main" id="{99BCAB44-3624-4851-AD43-35F343966A04}"/>
                </a:ext>
              </a:extLst>
            </p:cNvPr>
            <p:cNvSpPr/>
            <p:nvPr/>
          </p:nvSpPr>
          <p:spPr>
            <a:xfrm>
              <a:off x="12476929" y="6196557"/>
              <a:ext cx="30422" cy="19264"/>
            </a:xfrm>
            <a:custGeom>
              <a:avLst/>
              <a:gdLst>
                <a:gd name="connsiteX0" fmla="*/ 30423 w 30422"/>
                <a:gd name="connsiteY0" fmla="*/ 8268 h 19264"/>
                <a:gd name="connsiteX1" fmla="*/ 0 w 30422"/>
                <a:gd name="connsiteY1" fmla="*/ 19264 h 19264"/>
                <a:gd name="connsiteX2" fmla="*/ 30423 w 30422"/>
                <a:gd name="connsiteY2" fmla="*/ 4603 h 19264"/>
                <a:gd name="connsiteX3" fmla="*/ 30423 w 30422"/>
                <a:gd name="connsiteY3" fmla="*/ 8268 h 1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22" h="19264">
                  <a:moveTo>
                    <a:pt x="30423" y="8268"/>
                  </a:moveTo>
                  <a:cubicBezTo>
                    <a:pt x="19060" y="8268"/>
                    <a:pt x="8797" y="11200"/>
                    <a:pt x="0" y="19264"/>
                  </a:cubicBezTo>
                  <a:cubicBezTo>
                    <a:pt x="4765" y="1304"/>
                    <a:pt x="17961" y="-5294"/>
                    <a:pt x="30423" y="4603"/>
                  </a:cubicBezTo>
                  <a:cubicBezTo>
                    <a:pt x="30423" y="5702"/>
                    <a:pt x="30423" y="6802"/>
                    <a:pt x="30423" y="826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88" name="Freeform: Shape 25687">
              <a:extLst>
                <a:ext uri="{FF2B5EF4-FFF2-40B4-BE49-F238E27FC236}">
                  <a16:creationId xmlns:a16="http://schemas.microsoft.com/office/drawing/2014/main" id="{B5DCD772-AD99-4B4B-9687-09F3F7443E7B}"/>
                </a:ext>
              </a:extLst>
            </p:cNvPr>
            <p:cNvSpPr/>
            <p:nvPr/>
          </p:nvSpPr>
          <p:spPr>
            <a:xfrm>
              <a:off x="12488553" y="5680395"/>
              <a:ext cx="26637" cy="24456"/>
            </a:xfrm>
            <a:custGeom>
              <a:avLst/>
              <a:gdLst>
                <a:gd name="connsiteX0" fmla="*/ 26496 w 26637"/>
                <a:gd name="connsiteY0" fmla="*/ 23738 h 24456"/>
                <a:gd name="connsiteX1" fmla="*/ 1571 w 26637"/>
                <a:gd name="connsiteY1" fmla="*/ 14208 h 24456"/>
                <a:gd name="connsiteX2" fmla="*/ 1205 w 26637"/>
                <a:gd name="connsiteY2" fmla="*/ 8343 h 24456"/>
                <a:gd name="connsiteX3" fmla="*/ 20631 w 26637"/>
                <a:gd name="connsiteY3" fmla="*/ 279 h 24456"/>
                <a:gd name="connsiteX4" fmla="*/ 24297 w 26637"/>
                <a:gd name="connsiteY4" fmla="*/ 5778 h 24456"/>
                <a:gd name="connsiteX5" fmla="*/ 26496 w 26637"/>
                <a:gd name="connsiteY5" fmla="*/ 23738 h 2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37" h="24456">
                  <a:moveTo>
                    <a:pt x="26496" y="23738"/>
                  </a:moveTo>
                  <a:cubicBezTo>
                    <a:pt x="15133" y="27770"/>
                    <a:pt x="11468" y="13475"/>
                    <a:pt x="1571" y="14208"/>
                  </a:cubicBezTo>
                  <a:cubicBezTo>
                    <a:pt x="-261" y="14574"/>
                    <a:pt x="-628" y="8710"/>
                    <a:pt x="1205" y="8343"/>
                  </a:cubicBezTo>
                  <a:cubicBezTo>
                    <a:pt x="8169" y="6144"/>
                    <a:pt x="12568" y="-1553"/>
                    <a:pt x="20631" y="279"/>
                  </a:cubicBezTo>
                  <a:cubicBezTo>
                    <a:pt x="22098" y="646"/>
                    <a:pt x="23197" y="3945"/>
                    <a:pt x="24297" y="5778"/>
                  </a:cubicBezTo>
                  <a:cubicBezTo>
                    <a:pt x="11468" y="13475"/>
                    <a:pt x="28329" y="16774"/>
                    <a:pt x="26496" y="2373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89" name="Freeform: Shape 25688">
              <a:extLst>
                <a:ext uri="{FF2B5EF4-FFF2-40B4-BE49-F238E27FC236}">
                  <a16:creationId xmlns:a16="http://schemas.microsoft.com/office/drawing/2014/main" id="{F7F5FFF5-A1BA-4183-930C-3CBF065E0FE6}"/>
                </a:ext>
              </a:extLst>
            </p:cNvPr>
            <p:cNvSpPr/>
            <p:nvPr/>
          </p:nvSpPr>
          <p:spPr>
            <a:xfrm>
              <a:off x="12524579" y="5791370"/>
              <a:ext cx="18226" cy="21192"/>
            </a:xfrm>
            <a:custGeom>
              <a:avLst/>
              <a:gdLst>
                <a:gd name="connsiteX0" fmla="*/ 16494 w 18226"/>
                <a:gd name="connsiteY0" fmla="*/ 0 h 21192"/>
                <a:gd name="connsiteX1" fmla="*/ 16494 w 18226"/>
                <a:gd name="connsiteY1" fmla="*/ 18693 h 21192"/>
                <a:gd name="connsiteX2" fmla="*/ 0 w 18226"/>
                <a:gd name="connsiteY2" fmla="*/ 18327 h 21192"/>
                <a:gd name="connsiteX3" fmla="*/ 16494 w 18226"/>
                <a:gd name="connsiteY3" fmla="*/ 0 h 2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6" h="21192">
                  <a:moveTo>
                    <a:pt x="16494" y="0"/>
                  </a:moveTo>
                  <a:cubicBezTo>
                    <a:pt x="20893" y="6231"/>
                    <a:pt x="15395" y="12462"/>
                    <a:pt x="16494" y="18693"/>
                  </a:cubicBezTo>
                  <a:cubicBezTo>
                    <a:pt x="11363" y="17960"/>
                    <a:pt x="6231" y="24925"/>
                    <a:pt x="0" y="18327"/>
                  </a:cubicBezTo>
                  <a:cubicBezTo>
                    <a:pt x="5498" y="12462"/>
                    <a:pt x="10996" y="6231"/>
                    <a:pt x="16494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90" name="Freeform: Shape 25689">
              <a:extLst>
                <a:ext uri="{FF2B5EF4-FFF2-40B4-BE49-F238E27FC236}">
                  <a16:creationId xmlns:a16="http://schemas.microsoft.com/office/drawing/2014/main" id="{18AF59B3-7B50-4BA3-A945-E0CB34FE2DD9}"/>
                </a:ext>
              </a:extLst>
            </p:cNvPr>
            <p:cNvSpPr/>
            <p:nvPr/>
          </p:nvSpPr>
          <p:spPr>
            <a:xfrm>
              <a:off x="12483312" y="5825390"/>
              <a:ext cx="12010" cy="12379"/>
            </a:xfrm>
            <a:custGeom>
              <a:avLst/>
              <a:gdLst>
                <a:gd name="connsiteX0" fmla="*/ 11944 w 12010"/>
                <a:gd name="connsiteY0" fmla="*/ 7032 h 12379"/>
                <a:gd name="connsiteX1" fmla="*/ 6080 w 12010"/>
                <a:gd name="connsiteY1" fmla="*/ 12163 h 12379"/>
                <a:gd name="connsiteX2" fmla="*/ 215 w 12010"/>
                <a:gd name="connsiteY2" fmla="*/ 4099 h 12379"/>
                <a:gd name="connsiteX3" fmla="*/ 7546 w 12010"/>
                <a:gd name="connsiteY3" fmla="*/ 67 h 12379"/>
                <a:gd name="connsiteX4" fmla="*/ 11944 w 12010"/>
                <a:gd name="connsiteY4" fmla="*/ 7032 h 1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0" h="12379">
                  <a:moveTo>
                    <a:pt x="11944" y="7032"/>
                  </a:moveTo>
                  <a:cubicBezTo>
                    <a:pt x="10844" y="9964"/>
                    <a:pt x="9745" y="13263"/>
                    <a:pt x="6080" y="12163"/>
                  </a:cubicBezTo>
                  <a:cubicBezTo>
                    <a:pt x="2414" y="11064"/>
                    <a:pt x="-885" y="8498"/>
                    <a:pt x="215" y="4099"/>
                  </a:cubicBezTo>
                  <a:cubicBezTo>
                    <a:pt x="948" y="800"/>
                    <a:pt x="4247" y="-299"/>
                    <a:pt x="7546" y="67"/>
                  </a:cubicBezTo>
                  <a:cubicBezTo>
                    <a:pt x="11211" y="1167"/>
                    <a:pt x="12311" y="3733"/>
                    <a:pt x="11944" y="70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91" name="Freeform: Shape 25690">
              <a:extLst>
                <a:ext uri="{FF2B5EF4-FFF2-40B4-BE49-F238E27FC236}">
                  <a16:creationId xmlns:a16="http://schemas.microsoft.com/office/drawing/2014/main" id="{D0719C1B-9689-4D72-B3EB-D153FDB0FFBF}"/>
                </a:ext>
              </a:extLst>
            </p:cNvPr>
            <p:cNvSpPr/>
            <p:nvPr/>
          </p:nvSpPr>
          <p:spPr>
            <a:xfrm>
              <a:off x="12104526" y="5538091"/>
              <a:ext cx="152066" cy="171910"/>
            </a:xfrm>
            <a:custGeom>
              <a:avLst/>
              <a:gdLst>
                <a:gd name="connsiteX0" fmla="*/ 53515 w 152066"/>
                <a:gd name="connsiteY0" fmla="*/ 159444 h 171910"/>
                <a:gd name="connsiteX1" fmla="*/ 39586 w 152066"/>
                <a:gd name="connsiteY1" fmla="*/ 122424 h 171910"/>
                <a:gd name="connsiteX2" fmla="*/ 38853 w 152066"/>
                <a:gd name="connsiteY2" fmla="*/ 114726 h 171910"/>
                <a:gd name="connsiteX3" fmla="*/ 44351 w 152066"/>
                <a:gd name="connsiteY3" fmla="*/ 82471 h 171910"/>
                <a:gd name="connsiteX4" fmla="*/ 0 w 152066"/>
                <a:gd name="connsiteY4" fmla="*/ 74774 h 171910"/>
                <a:gd name="connsiteX5" fmla="*/ 26757 w 152066"/>
                <a:gd name="connsiteY5" fmla="*/ 57913 h 171910"/>
                <a:gd name="connsiteX6" fmla="*/ 40319 w 152066"/>
                <a:gd name="connsiteY6" fmla="*/ 65610 h 171910"/>
                <a:gd name="connsiteX7" fmla="*/ 46917 w 152066"/>
                <a:gd name="connsiteY7" fmla="*/ 67810 h 171910"/>
                <a:gd name="connsiteX8" fmla="*/ 48017 w 152066"/>
                <a:gd name="connsiteY8" fmla="*/ 61212 h 171910"/>
                <a:gd name="connsiteX9" fmla="*/ 42152 w 152066"/>
                <a:gd name="connsiteY9" fmla="*/ 24558 h 171910"/>
                <a:gd name="connsiteX10" fmla="*/ 83571 w 152066"/>
                <a:gd name="connsiteY10" fmla="*/ 18327 h 171910"/>
                <a:gd name="connsiteX11" fmla="*/ 93467 w 152066"/>
                <a:gd name="connsiteY11" fmla="*/ 9163 h 171910"/>
                <a:gd name="connsiteX12" fmla="*/ 114360 w 152066"/>
                <a:gd name="connsiteY12" fmla="*/ 0 h 171910"/>
                <a:gd name="connsiteX13" fmla="*/ 117659 w 152066"/>
                <a:gd name="connsiteY13" fmla="*/ 13562 h 171910"/>
                <a:gd name="connsiteX14" fmla="*/ 117659 w 152066"/>
                <a:gd name="connsiteY14" fmla="*/ 32255 h 171910"/>
                <a:gd name="connsiteX15" fmla="*/ 103364 w 152066"/>
                <a:gd name="connsiteY15" fmla="*/ 39220 h 171910"/>
                <a:gd name="connsiteX16" fmla="*/ 93101 w 152066"/>
                <a:gd name="connsiteY16" fmla="*/ 40686 h 171910"/>
                <a:gd name="connsiteX17" fmla="*/ 93467 w 152066"/>
                <a:gd name="connsiteY17" fmla="*/ 64144 h 171910"/>
                <a:gd name="connsiteX18" fmla="*/ 95667 w 152066"/>
                <a:gd name="connsiteY18" fmla="*/ 81005 h 171910"/>
                <a:gd name="connsiteX19" fmla="*/ 95667 w 152066"/>
                <a:gd name="connsiteY19" fmla="*/ 92734 h 171910"/>
                <a:gd name="connsiteX20" fmla="*/ 107396 w 152066"/>
                <a:gd name="connsiteY20" fmla="*/ 94567 h 171910"/>
                <a:gd name="connsiteX21" fmla="*/ 129022 w 152066"/>
                <a:gd name="connsiteY21" fmla="*/ 93101 h 171910"/>
                <a:gd name="connsiteX22" fmla="*/ 138185 w 152066"/>
                <a:gd name="connsiteY22" fmla="*/ 90168 h 171910"/>
                <a:gd name="connsiteX23" fmla="*/ 147715 w 152066"/>
                <a:gd name="connsiteY23" fmla="*/ 84670 h 171910"/>
                <a:gd name="connsiteX24" fmla="*/ 151381 w 152066"/>
                <a:gd name="connsiteY24" fmla="*/ 96400 h 171910"/>
                <a:gd name="connsiteX25" fmla="*/ 142217 w 152066"/>
                <a:gd name="connsiteY25" fmla="*/ 123523 h 171910"/>
                <a:gd name="connsiteX26" fmla="*/ 114727 w 152066"/>
                <a:gd name="connsiteY26" fmla="*/ 112527 h 171910"/>
                <a:gd name="connsiteX27" fmla="*/ 100432 w 152066"/>
                <a:gd name="connsiteY27" fmla="*/ 151014 h 171910"/>
                <a:gd name="connsiteX28" fmla="*/ 85037 w 152066"/>
                <a:gd name="connsiteY28" fmla="*/ 171540 h 171910"/>
                <a:gd name="connsiteX29" fmla="*/ 85037 w 152066"/>
                <a:gd name="connsiteY29" fmla="*/ 171540 h 171910"/>
                <a:gd name="connsiteX30" fmla="*/ 53515 w 152066"/>
                <a:gd name="connsiteY30" fmla="*/ 159444 h 17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066" h="171910">
                  <a:moveTo>
                    <a:pt x="53515" y="159444"/>
                  </a:moveTo>
                  <a:cubicBezTo>
                    <a:pt x="52782" y="145516"/>
                    <a:pt x="55347" y="130488"/>
                    <a:pt x="39586" y="122424"/>
                  </a:cubicBezTo>
                  <a:cubicBezTo>
                    <a:pt x="35554" y="120225"/>
                    <a:pt x="36654" y="115826"/>
                    <a:pt x="38853" y="114726"/>
                  </a:cubicBezTo>
                  <a:cubicBezTo>
                    <a:pt x="58646" y="107029"/>
                    <a:pt x="48383" y="87603"/>
                    <a:pt x="44351" y="82471"/>
                  </a:cubicBezTo>
                  <a:cubicBezTo>
                    <a:pt x="35921" y="70742"/>
                    <a:pt x="19793" y="68543"/>
                    <a:pt x="0" y="74774"/>
                  </a:cubicBezTo>
                  <a:cubicBezTo>
                    <a:pt x="10263" y="64877"/>
                    <a:pt x="19793" y="63778"/>
                    <a:pt x="26757" y="57913"/>
                  </a:cubicBezTo>
                  <a:cubicBezTo>
                    <a:pt x="34455" y="50949"/>
                    <a:pt x="35188" y="63778"/>
                    <a:pt x="40319" y="65610"/>
                  </a:cubicBezTo>
                  <a:cubicBezTo>
                    <a:pt x="42518" y="66343"/>
                    <a:pt x="44718" y="67077"/>
                    <a:pt x="46917" y="67810"/>
                  </a:cubicBezTo>
                  <a:cubicBezTo>
                    <a:pt x="47284" y="65610"/>
                    <a:pt x="49116" y="62312"/>
                    <a:pt x="48017" y="61212"/>
                  </a:cubicBezTo>
                  <a:cubicBezTo>
                    <a:pt x="39220" y="49849"/>
                    <a:pt x="45451" y="36287"/>
                    <a:pt x="42152" y="24558"/>
                  </a:cubicBezTo>
                  <a:cubicBezTo>
                    <a:pt x="55714" y="21259"/>
                    <a:pt x="68543" y="14661"/>
                    <a:pt x="83571" y="18327"/>
                  </a:cubicBezTo>
                  <a:cubicBezTo>
                    <a:pt x="90535" y="20160"/>
                    <a:pt x="91635" y="12829"/>
                    <a:pt x="93467" y="9163"/>
                  </a:cubicBezTo>
                  <a:cubicBezTo>
                    <a:pt x="97866" y="-1100"/>
                    <a:pt x="110328" y="9163"/>
                    <a:pt x="114360" y="0"/>
                  </a:cubicBezTo>
                  <a:cubicBezTo>
                    <a:pt x="119858" y="3665"/>
                    <a:pt x="116559" y="9163"/>
                    <a:pt x="117659" y="13562"/>
                  </a:cubicBezTo>
                  <a:cubicBezTo>
                    <a:pt x="109962" y="19793"/>
                    <a:pt x="118758" y="26024"/>
                    <a:pt x="117659" y="32255"/>
                  </a:cubicBezTo>
                  <a:cubicBezTo>
                    <a:pt x="117659" y="44351"/>
                    <a:pt x="109595" y="39220"/>
                    <a:pt x="103364" y="39220"/>
                  </a:cubicBezTo>
                  <a:cubicBezTo>
                    <a:pt x="99699" y="39220"/>
                    <a:pt x="91635" y="38487"/>
                    <a:pt x="93101" y="40686"/>
                  </a:cubicBezTo>
                  <a:cubicBezTo>
                    <a:pt x="98965" y="49116"/>
                    <a:pt x="79539" y="57180"/>
                    <a:pt x="93467" y="64144"/>
                  </a:cubicBezTo>
                  <a:cubicBezTo>
                    <a:pt x="102264" y="68909"/>
                    <a:pt x="100432" y="74774"/>
                    <a:pt x="95667" y="81005"/>
                  </a:cubicBezTo>
                  <a:cubicBezTo>
                    <a:pt x="92734" y="85037"/>
                    <a:pt x="92368" y="88702"/>
                    <a:pt x="95667" y="92734"/>
                  </a:cubicBezTo>
                  <a:cubicBezTo>
                    <a:pt x="99332" y="97133"/>
                    <a:pt x="102631" y="96400"/>
                    <a:pt x="107396" y="94567"/>
                  </a:cubicBezTo>
                  <a:cubicBezTo>
                    <a:pt x="114360" y="91268"/>
                    <a:pt x="121324" y="89435"/>
                    <a:pt x="129022" y="93101"/>
                  </a:cubicBezTo>
                  <a:cubicBezTo>
                    <a:pt x="133054" y="94934"/>
                    <a:pt x="136352" y="94567"/>
                    <a:pt x="138185" y="90168"/>
                  </a:cubicBezTo>
                  <a:cubicBezTo>
                    <a:pt x="140018" y="86137"/>
                    <a:pt x="141850" y="81371"/>
                    <a:pt x="147715" y="84670"/>
                  </a:cubicBezTo>
                  <a:cubicBezTo>
                    <a:pt x="152114" y="87236"/>
                    <a:pt x="152847" y="92368"/>
                    <a:pt x="151381" y="96400"/>
                  </a:cubicBezTo>
                  <a:cubicBezTo>
                    <a:pt x="147715" y="105197"/>
                    <a:pt x="151747" y="117659"/>
                    <a:pt x="142217" y="123523"/>
                  </a:cubicBezTo>
                  <a:cubicBezTo>
                    <a:pt x="125723" y="133787"/>
                    <a:pt x="124990" y="133053"/>
                    <a:pt x="114727" y="112527"/>
                  </a:cubicBezTo>
                  <a:cubicBezTo>
                    <a:pt x="101898" y="122790"/>
                    <a:pt x="102264" y="138185"/>
                    <a:pt x="100432" y="151014"/>
                  </a:cubicBezTo>
                  <a:cubicBezTo>
                    <a:pt x="98599" y="162377"/>
                    <a:pt x="93467" y="167142"/>
                    <a:pt x="85037" y="171540"/>
                  </a:cubicBezTo>
                  <a:lnTo>
                    <a:pt x="85037" y="171540"/>
                  </a:lnTo>
                  <a:cubicBezTo>
                    <a:pt x="70742" y="173739"/>
                    <a:pt x="62678" y="165675"/>
                    <a:pt x="53515" y="159444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92" name="Freeform: Shape 25691">
              <a:extLst>
                <a:ext uri="{FF2B5EF4-FFF2-40B4-BE49-F238E27FC236}">
                  <a16:creationId xmlns:a16="http://schemas.microsoft.com/office/drawing/2014/main" id="{4D9D478D-D75D-47CB-A490-7295C8FDE6BD}"/>
                </a:ext>
              </a:extLst>
            </p:cNvPr>
            <p:cNvSpPr/>
            <p:nvPr/>
          </p:nvSpPr>
          <p:spPr>
            <a:xfrm>
              <a:off x="12175407" y="5561522"/>
              <a:ext cx="199680" cy="318456"/>
            </a:xfrm>
            <a:custGeom>
              <a:avLst/>
              <a:gdLst>
                <a:gd name="connsiteX0" fmla="*/ 12690 w 199680"/>
                <a:gd name="connsiteY0" fmla="*/ 147376 h 318456"/>
                <a:gd name="connsiteX1" fmla="*/ 26618 w 199680"/>
                <a:gd name="connsiteY1" fmla="*/ 112555 h 318456"/>
                <a:gd name="connsiteX2" fmla="*/ 43479 w 199680"/>
                <a:gd name="connsiteY2" fmla="*/ 77733 h 318456"/>
                <a:gd name="connsiteX3" fmla="*/ 56674 w 199680"/>
                <a:gd name="connsiteY3" fmla="*/ 103391 h 318456"/>
                <a:gd name="connsiteX4" fmla="*/ 70969 w 199680"/>
                <a:gd name="connsiteY4" fmla="*/ 98260 h 318456"/>
                <a:gd name="connsiteX5" fmla="*/ 74635 w 199680"/>
                <a:gd name="connsiteY5" fmla="*/ 61239 h 318456"/>
                <a:gd name="connsiteX6" fmla="*/ 53375 w 199680"/>
                <a:gd name="connsiteY6" fmla="*/ 71502 h 318456"/>
                <a:gd name="connsiteX7" fmla="*/ 39447 w 199680"/>
                <a:gd name="connsiteY7" fmla="*/ 73335 h 318456"/>
                <a:gd name="connsiteX8" fmla="*/ 22953 w 199680"/>
                <a:gd name="connsiteY8" fmla="*/ 75168 h 318456"/>
                <a:gd name="connsiteX9" fmla="*/ 21853 w 199680"/>
                <a:gd name="connsiteY9" fmla="*/ 53909 h 318456"/>
                <a:gd name="connsiteX10" fmla="*/ 25885 w 199680"/>
                <a:gd name="connsiteY10" fmla="*/ 46211 h 318456"/>
                <a:gd name="connsiteX11" fmla="*/ 7925 w 199680"/>
                <a:gd name="connsiteY11" fmla="*/ 41813 h 318456"/>
                <a:gd name="connsiteX12" fmla="*/ 17821 w 199680"/>
                <a:gd name="connsiteY12" fmla="*/ 24219 h 318456"/>
                <a:gd name="connsiteX13" fmla="*/ 15622 w 199680"/>
                <a:gd name="connsiteY13" fmla="*/ 17255 h 318456"/>
                <a:gd name="connsiteX14" fmla="*/ 12690 w 199680"/>
                <a:gd name="connsiteY14" fmla="*/ 12123 h 318456"/>
                <a:gd name="connsiteX15" fmla="*/ 18921 w 199680"/>
                <a:gd name="connsiteY15" fmla="*/ 9191 h 318456"/>
                <a:gd name="connsiteX16" fmla="*/ 47877 w 199680"/>
                <a:gd name="connsiteY16" fmla="*/ 8091 h 318456"/>
                <a:gd name="connsiteX17" fmla="*/ 69137 w 199680"/>
                <a:gd name="connsiteY17" fmla="*/ 5159 h 318456"/>
                <a:gd name="connsiteX18" fmla="*/ 83798 w 199680"/>
                <a:gd name="connsiteY18" fmla="*/ 5159 h 318456"/>
                <a:gd name="connsiteX19" fmla="*/ 112755 w 199680"/>
                <a:gd name="connsiteY19" fmla="*/ 17621 h 318456"/>
                <a:gd name="connsiteX20" fmla="*/ 129249 w 199680"/>
                <a:gd name="connsiteY20" fmla="*/ 23119 h 318456"/>
                <a:gd name="connsiteX21" fmla="*/ 160405 w 199680"/>
                <a:gd name="connsiteY21" fmla="*/ 25318 h 318456"/>
                <a:gd name="connsiteX22" fmla="*/ 175433 w 199680"/>
                <a:gd name="connsiteY22" fmla="*/ 26785 h 318456"/>
                <a:gd name="connsiteX23" fmla="*/ 168835 w 199680"/>
                <a:gd name="connsiteY23" fmla="*/ 64538 h 318456"/>
                <a:gd name="connsiteX24" fmla="*/ 167369 w 199680"/>
                <a:gd name="connsiteY24" fmla="*/ 72968 h 318456"/>
                <a:gd name="connsiteX25" fmla="*/ 167369 w 199680"/>
                <a:gd name="connsiteY25" fmla="*/ 81032 h 318456"/>
                <a:gd name="connsiteX26" fmla="*/ 175799 w 199680"/>
                <a:gd name="connsiteY26" fmla="*/ 113288 h 318456"/>
                <a:gd name="connsiteX27" fmla="*/ 188628 w 199680"/>
                <a:gd name="connsiteY27" fmla="*/ 108156 h 318456"/>
                <a:gd name="connsiteX28" fmla="*/ 185329 w 199680"/>
                <a:gd name="connsiteY28" fmla="*/ 147376 h 318456"/>
                <a:gd name="connsiteX29" fmla="*/ 194859 w 199680"/>
                <a:gd name="connsiteY29" fmla="*/ 155806 h 318456"/>
                <a:gd name="connsiteX30" fmla="*/ 199258 w 199680"/>
                <a:gd name="connsiteY30" fmla="*/ 164970 h 318456"/>
                <a:gd name="connsiteX31" fmla="*/ 191561 w 199680"/>
                <a:gd name="connsiteY31" fmla="*/ 165336 h 318456"/>
                <a:gd name="connsiteX32" fmla="*/ 184230 w 199680"/>
                <a:gd name="connsiteY32" fmla="*/ 167535 h 318456"/>
                <a:gd name="connsiteX33" fmla="*/ 177266 w 199680"/>
                <a:gd name="connsiteY33" fmla="*/ 205656 h 318456"/>
                <a:gd name="connsiteX34" fmla="*/ 177266 w 199680"/>
                <a:gd name="connsiteY34" fmla="*/ 210787 h 318456"/>
                <a:gd name="connsiteX35" fmla="*/ 190461 w 199680"/>
                <a:gd name="connsiteY35" fmla="*/ 236811 h 318456"/>
                <a:gd name="connsiteX36" fmla="*/ 156006 w 199680"/>
                <a:gd name="connsiteY36" fmla="*/ 259170 h 318456"/>
                <a:gd name="connsiteX37" fmla="*/ 96993 w 199680"/>
                <a:gd name="connsiteY37" fmla="*/ 245975 h 318456"/>
                <a:gd name="connsiteX38" fmla="*/ 92229 w 199680"/>
                <a:gd name="connsiteY38" fmla="*/ 256971 h 318456"/>
                <a:gd name="connsiteX39" fmla="*/ 123384 w 199680"/>
                <a:gd name="connsiteY39" fmla="*/ 281529 h 318456"/>
                <a:gd name="connsiteX40" fmla="*/ 138412 w 199680"/>
                <a:gd name="connsiteY40" fmla="*/ 296557 h 318456"/>
                <a:gd name="connsiteX41" fmla="*/ 153074 w 199680"/>
                <a:gd name="connsiteY41" fmla="*/ 304621 h 318456"/>
                <a:gd name="connsiteX42" fmla="*/ 132181 w 199680"/>
                <a:gd name="connsiteY42" fmla="*/ 313051 h 318456"/>
                <a:gd name="connsiteX43" fmla="*/ 93328 w 199680"/>
                <a:gd name="connsiteY43" fmla="*/ 295091 h 318456"/>
                <a:gd name="connsiteX44" fmla="*/ 70603 w 199680"/>
                <a:gd name="connsiteY44" fmla="*/ 300222 h 318456"/>
                <a:gd name="connsiteX45" fmla="*/ 32849 w 199680"/>
                <a:gd name="connsiteY45" fmla="*/ 278230 h 318456"/>
                <a:gd name="connsiteX46" fmla="*/ 25885 w 199680"/>
                <a:gd name="connsiteY46" fmla="*/ 273099 h 318456"/>
                <a:gd name="connsiteX47" fmla="*/ 25152 w 199680"/>
                <a:gd name="connsiteY47" fmla="*/ 253306 h 318456"/>
                <a:gd name="connsiteX48" fmla="*/ 31750 w 199680"/>
                <a:gd name="connsiteY48" fmla="*/ 236078 h 318456"/>
                <a:gd name="connsiteX49" fmla="*/ 35415 w 199680"/>
                <a:gd name="connsiteY49" fmla="*/ 225449 h 318456"/>
                <a:gd name="connsiteX50" fmla="*/ 26252 w 199680"/>
                <a:gd name="connsiteY50" fmla="*/ 226182 h 318456"/>
                <a:gd name="connsiteX51" fmla="*/ 11590 w 199680"/>
                <a:gd name="connsiteY51" fmla="*/ 219951 h 318456"/>
                <a:gd name="connsiteX52" fmla="*/ 4626 w 199680"/>
                <a:gd name="connsiteY52" fmla="*/ 205289 h 318456"/>
                <a:gd name="connsiteX53" fmla="*/ 3160 w 199680"/>
                <a:gd name="connsiteY53" fmla="*/ 193193 h 318456"/>
                <a:gd name="connsiteX54" fmla="*/ 14156 w 199680"/>
                <a:gd name="connsiteY54" fmla="*/ 189894 h 318456"/>
                <a:gd name="connsiteX55" fmla="*/ 17455 w 199680"/>
                <a:gd name="connsiteY55" fmla="*/ 189528 h 318456"/>
                <a:gd name="connsiteX56" fmla="*/ 39814 w 199680"/>
                <a:gd name="connsiteY56" fmla="*/ 168635 h 318456"/>
                <a:gd name="connsiteX57" fmla="*/ 12690 w 199680"/>
                <a:gd name="connsiteY57" fmla="*/ 147376 h 31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99680" h="318456">
                  <a:moveTo>
                    <a:pt x="12690" y="147376"/>
                  </a:moveTo>
                  <a:cubicBezTo>
                    <a:pt x="26985" y="139679"/>
                    <a:pt x="25152" y="123551"/>
                    <a:pt x="26618" y="112555"/>
                  </a:cubicBezTo>
                  <a:cubicBezTo>
                    <a:pt x="28451" y="97893"/>
                    <a:pt x="36148" y="89096"/>
                    <a:pt x="43479" y="77733"/>
                  </a:cubicBezTo>
                  <a:cubicBezTo>
                    <a:pt x="51543" y="84698"/>
                    <a:pt x="46778" y="96427"/>
                    <a:pt x="56674" y="103391"/>
                  </a:cubicBezTo>
                  <a:cubicBezTo>
                    <a:pt x="59607" y="101192"/>
                    <a:pt x="57041" y="78100"/>
                    <a:pt x="70969" y="98260"/>
                  </a:cubicBezTo>
                  <a:cubicBezTo>
                    <a:pt x="65838" y="85064"/>
                    <a:pt x="80133" y="75534"/>
                    <a:pt x="74635" y="61239"/>
                  </a:cubicBezTo>
                  <a:cubicBezTo>
                    <a:pt x="69870" y="72602"/>
                    <a:pt x="69137" y="89096"/>
                    <a:pt x="53375" y="71502"/>
                  </a:cubicBezTo>
                  <a:cubicBezTo>
                    <a:pt x="51543" y="69303"/>
                    <a:pt x="43112" y="71136"/>
                    <a:pt x="39447" y="73335"/>
                  </a:cubicBezTo>
                  <a:cubicBezTo>
                    <a:pt x="33582" y="76634"/>
                    <a:pt x="29184" y="87264"/>
                    <a:pt x="22953" y="75168"/>
                  </a:cubicBezTo>
                  <a:cubicBezTo>
                    <a:pt x="19654" y="68937"/>
                    <a:pt x="7925" y="61972"/>
                    <a:pt x="21853" y="53909"/>
                  </a:cubicBezTo>
                  <a:cubicBezTo>
                    <a:pt x="24419" y="52442"/>
                    <a:pt x="27351" y="49877"/>
                    <a:pt x="25885" y="46211"/>
                  </a:cubicBezTo>
                  <a:cubicBezTo>
                    <a:pt x="22220" y="38147"/>
                    <a:pt x="14522" y="45478"/>
                    <a:pt x="7925" y="41813"/>
                  </a:cubicBezTo>
                  <a:cubicBezTo>
                    <a:pt x="11223" y="35948"/>
                    <a:pt x="14522" y="30083"/>
                    <a:pt x="17821" y="24219"/>
                  </a:cubicBezTo>
                  <a:cubicBezTo>
                    <a:pt x="20020" y="20920"/>
                    <a:pt x="22953" y="17621"/>
                    <a:pt x="15622" y="17255"/>
                  </a:cubicBezTo>
                  <a:cubicBezTo>
                    <a:pt x="13056" y="16888"/>
                    <a:pt x="10857" y="14689"/>
                    <a:pt x="12690" y="12123"/>
                  </a:cubicBezTo>
                  <a:cubicBezTo>
                    <a:pt x="13789" y="10290"/>
                    <a:pt x="16722" y="9557"/>
                    <a:pt x="18921" y="9191"/>
                  </a:cubicBezTo>
                  <a:cubicBezTo>
                    <a:pt x="28451" y="6992"/>
                    <a:pt x="38347" y="15055"/>
                    <a:pt x="47877" y="8091"/>
                  </a:cubicBezTo>
                  <a:cubicBezTo>
                    <a:pt x="55575" y="11023"/>
                    <a:pt x="63272" y="21286"/>
                    <a:pt x="69137" y="5159"/>
                  </a:cubicBezTo>
                  <a:cubicBezTo>
                    <a:pt x="70969" y="27"/>
                    <a:pt x="78300" y="-3272"/>
                    <a:pt x="83798" y="5159"/>
                  </a:cubicBezTo>
                  <a:cubicBezTo>
                    <a:pt x="90396" y="15789"/>
                    <a:pt x="101759" y="17255"/>
                    <a:pt x="112755" y="17621"/>
                  </a:cubicBezTo>
                  <a:cubicBezTo>
                    <a:pt x="118986" y="17988"/>
                    <a:pt x="123751" y="20187"/>
                    <a:pt x="129249" y="23119"/>
                  </a:cubicBezTo>
                  <a:cubicBezTo>
                    <a:pt x="137313" y="27518"/>
                    <a:pt x="149042" y="33382"/>
                    <a:pt x="160405" y="25318"/>
                  </a:cubicBezTo>
                  <a:cubicBezTo>
                    <a:pt x="165170" y="22020"/>
                    <a:pt x="171034" y="21286"/>
                    <a:pt x="175433" y="26785"/>
                  </a:cubicBezTo>
                  <a:cubicBezTo>
                    <a:pt x="162971" y="37414"/>
                    <a:pt x="146110" y="47311"/>
                    <a:pt x="168835" y="64538"/>
                  </a:cubicBezTo>
                  <a:cubicBezTo>
                    <a:pt x="171767" y="66737"/>
                    <a:pt x="168835" y="70403"/>
                    <a:pt x="167369" y="72968"/>
                  </a:cubicBezTo>
                  <a:cubicBezTo>
                    <a:pt x="165536" y="75901"/>
                    <a:pt x="160771" y="78467"/>
                    <a:pt x="167369" y="81032"/>
                  </a:cubicBezTo>
                  <a:cubicBezTo>
                    <a:pt x="184596" y="87630"/>
                    <a:pt x="186062" y="98993"/>
                    <a:pt x="175799" y="113288"/>
                  </a:cubicBezTo>
                  <a:cubicBezTo>
                    <a:pt x="182764" y="116220"/>
                    <a:pt x="182397" y="107790"/>
                    <a:pt x="188628" y="108156"/>
                  </a:cubicBezTo>
                  <a:cubicBezTo>
                    <a:pt x="183497" y="120985"/>
                    <a:pt x="197059" y="133814"/>
                    <a:pt x="185329" y="147376"/>
                  </a:cubicBezTo>
                  <a:cubicBezTo>
                    <a:pt x="181664" y="151774"/>
                    <a:pt x="190827" y="153607"/>
                    <a:pt x="194859" y="155806"/>
                  </a:cubicBezTo>
                  <a:cubicBezTo>
                    <a:pt x="198158" y="157639"/>
                    <a:pt x="200724" y="161304"/>
                    <a:pt x="199258" y="164970"/>
                  </a:cubicBezTo>
                  <a:cubicBezTo>
                    <a:pt x="197792" y="169002"/>
                    <a:pt x="194493" y="167535"/>
                    <a:pt x="191561" y="165336"/>
                  </a:cubicBezTo>
                  <a:cubicBezTo>
                    <a:pt x="187895" y="162770"/>
                    <a:pt x="184963" y="164603"/>
                    <a:pt x="184230" y="167535"/>
                  </a:cubicBezTo>
                  <a:cubicBezTo>
                    <a:pt x="181297" y="179998"/>
                    <a:pt x="162971" y="189894"/>
                    <a:pt x="177266" y="205656"/>
                  </a:cubicBezTo>
                  <a:cubicBezTo>
                    <a:pt x="177999" y="206755"/>
                    <a:pt x="177999" y="209687"/>
                    <a:pt x="177266" y="210787"/>
                  </a:cubicBezTo>
                  <a:cubicBezTo>
                    <a:pt x="165536" y="225815"/>
                    <a:pt x="179098" y="229847"/>
                    <a:pt x="190461" y="236811"/>
                  </a:cubicBezTo>
                  <a:cubicBezTo>
                    <a:pt x="175799" y="241576"/>
                    <a:pt x="170301" y="256604"/>
                    <a:pt x="156006" y="259170"/>
                  </a:cubicBezTo>
                  <a:cubicBezTo>
                    <a:pt x="137679" y="249274"/>
                    <a:pt x="116787" y="249640"/>
                    <a:pt x="96993" y="245975"/>
                  </a:cubicBezTo>
                  <a:cubicBezTo>
                    <a:pt x="91495" y="244875"/>
                    <a:pt x="89663" y="251106"/>
                    <a:pt x="92229" y="256971"/>
                  </a:cubicBezTo>
                  <a:cubicBezTo>
                    <a:pt x="98093" y="271266"/>
                    <a:pt x="107623" y="280429"/>
                    <a:pt x="123384" y="281529"/>
                  </a:cubicBezTo>
                  <a:cubicBezTo>
                    <a:pt x="129249" y="285927"/>
                    <a:pt x="125950" y="299123"/>
                    <a:pt x="138412" y="296557"/>
                  </a:cubicBezTo>
                  <a:cubicBezTo>
                    <a:pt x="143177" y="299123"/>
                    <a:pt x="148309" y="301689"/>
                    <a:pt x="153074" y="304621"/>
                  </a:cubicBezTo>
                  <a:cubicBezTo>
                    <a:pt x="150142" y="317450"/>
                    <a:pt x="144644" y="323681"/>
                    <a:pt x="132181" y="313051"/>
                  </a:cubicBezTo>
                  <a:cubicBezTo>
                    <a:pt x="120819" y="303521"/>
                    <a:pt x="108356" y="296557"/>
                    <a:pt x="93328" y="295091"/>
                  </a:cubicBezTo>
                  <a:cubicBezTo>
                    <a:pt x="85631" y="294358"/>
                    <a:pt x="77567" y="294724"/>
                    <a:pt x="70603" y="300222"/>
                  </a:cubicBezTo>
                  <a:cubicBezTo>
                    <a:pt x="68037" y="277497"/>
                    <a:pt x="52276" y="268700"/>
                    <a:pt x="32849" y="278230"/>
                  </a:cubicBezTo>
                  <a:cubicBezTo>
                    <a:pt x="26252" y="281529"/>
                    <a:pt x="28084" y="281162"/>
                    <a:pt x="25885" y="273099"/>
                  </a:cubicBezTo>
                  <a:cubicBezTo>
                    <a:pt x="24052" y="266134"/>
                    <a:pt x="27351" y="259903"/>
                    <a:pt x="25152" y="253306"/>
                  </a:cubicBezTo>
                  <a:cubicBezTo>
                    <a:pt x="22586" y="245242"/>
                    <a:pt x="21120" y="239011"/>
                    <a:pt x="31750" y="236078"/>
                  </a:cubicBezTo>
                  <a:cubicBezTo>
                    <a:pt x="37248" y="234612"/>
                    <a:pt x="37614" y="229480"/>
                    <a:pt x="35415" y="225449"/>
                  </a:cubicBezTo>
                  <a:cubicBezTo>
                    <a:pt x="32483" y="220317"/>
                    <a:pt x="28817" y="223982"/>
                    <a:pt x="26252" y="226182"/>
                  </a:cubicBezTo>
                  <a:cubicBezTo>
                    <a:pt x="17088" y="233879"/>
                    <a:pt x="13789" y="228747"/>
                    <a:pt x="11590" y="219951"/>
                  </a:cubicBezTo>
                  <a:cubicBezTo>
                    <a:pt x="10124" y="214819"/>
                    <a:pt x="10857" y="208588"/>
                    <a:pt x="4626" y="205289"/>
                  </a:cubicBezTo>
                  <a:cubicBezTo>
                    <a:pt x="-872" y="202357"/>
                    <a:pt x="-1605" y="197225"/>
                    <a:pt x="3160" y="193193"/>
                  </a:cubicBezTo>
                  <a:cubicBezTo>
                    <a:pt x="6092" y="190994"/>
                    <a:pt x="6825" y="178532"/>
                    <a:pt x="14156" y="189894"/>
                  </a:cubicBezTo>
                  <a:cubicBezTo>
                    <a:pt x="15255" y="191361"/>
                    <a:pt x="17821" y="192460"/>
                    <a:pt x="17455" y="189528"/>
                  </a:cubicBezTo>
                  <a:cubicBezTo>
                    <a:pt x="14522" y="171201"/>
                    <a:pt x="29550" y="173034"/>
                    <a:pt x="39814" y="168635"/>
                  </a:cubicBezTo>
                  <a:cubicBezTo>
                    <a:pt x="30283" y="161304"/>
                    <a:pt x="34315" y="139679"/>
                    <a:pt x="12690" y="14737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93" name="Freeform: Shape 25692">
              <a:extLst>
                <a:ext uri="{FF2B5EF4-FFF2-40B4-BE49-F238E27FC236}">
                  <a16:creationId xmlns:a16="http://schemas.microsoft.com/office/drawing/2014/main" id="{5EA3CA1C-E8E4-4D96-BC6B-7764733E1CBC}"/>
                </a:ext>
              </a:extLst>
            </p:cNvPr>
            <p:cNvSpPr/>
            <p:nvPr/>
          </p:nvSpPr>
          <p:spPr>
            <a:xfrm>
              <a:off x="10689320" y="5052922"/>
              <a:ext cx="146678" cy="163148"/>
            </a:xfrm>
            <a:custGeom>
              <a:avLst/>
              <a:gdLst>
                <a:gd name="connsiteX0" fmla="*/ 0 w 146678"/>
                <a:gd name="connsiteY0" fmla="*/ 32494 h 163148"/>
                <a:gd name="connsiteX1" fmla="*/ 3299 w 146678"/>
                <a:gd name="connsiteY1" fmla="*/ 25896 h 163148"/>
                <a:gd name="connsiteX2" fmla="*/ 16861 w 146678"/>
                <a:gd name="connsiteY2" fmla="*/ 605 h 163148"/>
                <a:gd name="connsiteX3" fmla="*/ 55714 w 146678"/>
                <a:gd name="connsiteY3" fmla="*/ 9035 h 163148"/>
                <a:gd name="connsiteX4" fmla="*/ 96766 w 146678"/>
                <a:gd name="connsiteY4" fmla="*/ 24430 h 163148"/>
                <a:gd name="connsiteX5" fmla="*/ 146615 w 146678"/>
                <a:gd name="connsiteY5" fmla="*/ 80510 h 163148"/>
                <a:gd name="connsiteX6" fmla="*/ 123524 w 146678"/>
                <a:gd name="connsiteY6" fmla="*/ 104702 h 163148"/>
                <a:gd name="connsiteX7" fmla="*/ 105930 w 146678"/>
                <a:gd name="connsiteY7" fmla="*/ 122296 h 163148"/>
                <a:gd name="connsiteX8" fmla="*/ 101898 w 146678"/>
                <a:gd name="connsiteY8" fmla="*/ 156017 h 163148"/>
                <a:gd name="connsiteX9" fmla="*/ 91635 w 146678"/>
                <a:gd name="connsiteY9" fmla="*/ 160416 h 163148"/>
                <a:gd name="connsiteX10" fmla="*/ 59746 w 146678"/>
                <a:gd name="connsiteY10" fmla="*/ 141722 h 163148"/>
                <a:gd name="connsiteX11" fmla="*/ 37387 w 146678"/>
                <a:gd name="connsiteY11" fmla="*/ 129993 h 163148"/>
                <a:gd name="connsiteX12" fmla="*/ 7697 w 146678"/>
                <a:gd name="connsiteY12" fmla="*/ 102869 h 163148"/>
                <a:gd name="connsiteX13" fmla="*/ 2932 w 146678"/>
                <a:gd name="connsiteY13" fmla="*/ 50454 h 163148"/>
                <a:gd name="connsiteX14" fmla="*/ 0 w 146678"/>
                <a:gd name="connsiteY14" fmla="*/ 32494 h 16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678" h="163148">
                  <a:moveTo>
                    <a:pt x="0" y="32494"/>
                  </a:moveTo>
                  <a:cubicBezTo>
                    <a:pt x="1100" y="30294"/>
                    <a:pt x="1833" y="27729"/>
                    <a:pt x="3299" y="25896"/>
                  </a:cubicBezTo>
                  <a:cubicBezTo>
                    <a:pt x="9163" y="17832"/>
                    <a:pt x="4398" y="2438"/>
                    <a:pt x="16861" y="605"/>
                  </a:cubicBezTo>
                  <a:cubicBezTo>
                    <a:pt x="30056" y="-1228"/>
                    <a:pt x="45084" y="971"/>
                    <a:pt x="55714" y="9035"/>
                  </a:cubicBezTo>
                  <a:cubicBezTo>
                    <a:pt x="68543" y="18932"/>
                    <a:pt x="82838" y="21497"/>
                    <a:pt x="96766" y="24430"/>
                  </a:cubicBezTo>
                  <a:cubicBezTo>
                    <a:pt x="124990" y="30294"/>
                    <a:pt x="145882" y="60717"/>
                    <a:pt x="146615" y="80510"/>
                  </a:cubicBezTo>
                  <a:cubicBezTo>
                    <a:pt x="147349" y="98104"/>
                    <a:pt x="141850" y="103969"/>
                    <a:pt x="123524" y="104702"/>
                  </a:cubicBezTo>
                  <a:cubicBezTo>
                    <a:pt x="112894" y="105068"/>
                    <a:pt x="103730" y="113499"/>
                    <a:pt x="105930" y="122296"/>
                  </a:cubicBezTo>
                  <a:cubicBezTo>
                    <a:pt x="109228" y="134758"/>
                    <a:pt x="99699" y="143921"/>
                    <a:pt x="101898" y="156017"/>
                  </a:cubicBezTo>
                  <a:cubicBezTo>
                    <a:pt x="103364" y="164814"/>
                    <a:pt x="97866" y="164448"/>
                    <a:pt x="91635" y="160416"/>
                  </a:cubicBezTo>
                  <a:cubicBezTo>
                    <a:pt x="81372" y="153818"/>
                    <a:pt x="70375" y="147953"/>
                    <a:pt x="59746" y="141722"/>
                  </a:cubicBezTo>
                  <a:cubicBezTo>
                    <a:pt x="53515" y="135857"/>
                    <a:pt x="46917" y="131093"/>
                    <a:pt x="37387" y="129993"/>
                  </a:cubicBezTo>
                  <a:cubicBezTo>
                    <a:pt x="21626" y="128160"/>
                    <a:pt x="10996" y="117897"/>
                    <a:pt x="7697" y="102869"/>
                  </a:cubicBezTo>
                  <a:cubicBezTo>
                    <a:pt x="4032" y="85642"/>
                    <a:pt x="-3665" y="68781"/>
                    <a:pt x="2932" y="50454"/>
                  </a:cubicBezTo>
                  <a:cubicBezTo>
                    <a:pt x="5865" y="44223"/>
                    <a:pt x="3299" y="37992"/>
                    <a:pt x="0" y="32494"/>
                  </a:cubicBezTo>
                  <a:close/>
                </a:path>
              </a:pathLst>
            </a:custGeom>
            <a:solidFill>
              <a:srgbClr val="E7D6C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94" name="Freeform: Shape 25693">
              <a:extLst>
                <a:ext uri="{FF2B5EF4-FFF2-40B4-BE49-F238E27FC236}">
                  <a16:creationId xmlns:a16="http://schemas.microsoft.com/office/drawing/2014/main" id="{898BDA6B-797D-4D3E-95B7-5EBB497CB571}"/>
                </a:ext>
              </a:extLst>
            </p:cNvPr>
            <p:cNvSpPr/>
            <p:nvPr/>
          </p:nvSpPr>
          <p:spPr>
            <a:xfrm>
              <a:off x="10975363" y="5100131"/>
              <a:ext cx="157102" cy="196685"/>
            </a:xfrm>
            <a:custGeom>
              <a:avLst/>
              <a:gdLst>
                <a:gd name="connsiteX0" fmla="*/ 157103 w 157102"/>
                <a:gd name="connsiteY0" fmla="*/ 84984 h 196685"/>
                <a:gd name="connsiteX1" fmla="*/ 120449 w 157102"/>
                <a:gd name="connsiteY1" fmla="*/ 109175 h 196685"/>
                <a:gd name="connsiteX2" fmla="*/ 98823 w 157102"/>
                <a:gd name="connsiteY2" fmla="*/ 136666 h 196685"/>
                <a:gd name="connsiteX3" fmla="*/ 79397 w 157102"/>
                <a:gd name="connsiteY3" fmla="*/ 190180 h 196685"/>
                <a:gd name="connsiteX4" fmla="*/ 72432 w 157102"/>
                <a:gd name="connsiteY4" fmla="*/ 196412 h 196685"/>
                <a:gd name="connsiteX5" fmla="*/ 57038 w 157102"/>
                <a:gd name="connsiteY5" fmla="*/ 155359 h 196685"/>
                <a:gd name="connsiteX6" fmla="*/ 58504 w 157102"/>
                <a:gd name="connsiteY6" fmla="*/ 120538 h 196685"/>
                <a:gd name="connsiteX7" fmla="*/ 57404 w 157102"/>
                <a:gd name="connsiteY7" fmla="*/ 102944 h 196685"/>
                <a:gd name="connsiteX8" fmla="*/ 34679 w 157102"/>
                <a:gd name="connsiteY8" fmla="*/ 73988 h 196685"/>
                <a:gd name="connsiteX9" fmla="*/ 17085 w 157102"/>
                <a:gd name="connsiteY9" fmla="*/ 40999 h 196685"/>
                <a:gd name="connsiteX10" fmla="*/ 5722 w 157102"/>
                <a:gd name="connsiteY10" fmla="*/ 23405 h 196685"/>
                <a:gd name="connsiteX11" fmla="*/ 957 w 157102"/>
                <a:gd name="connsiteY11" fmla="*/ 13509 h 196685"/>
                <a:gd name="connsiteX12" fmla="*/ 11953 w 157102"/>
                <a:gd name="connsiteY12" fmla="*/ 8744 h 196685"/>
                <a:gd name="connsiteX13" fmla="*/ 59603 w 157102"/>
                <a:gd name="connsiteY13" fmla="*/ 1780 h 196685"/>
                <a:gd name="connsiteX14" fmla="*/ 68767 w 157102"/>
                <a:gd name="connsiteY14" fmla="*/ 2146 h 196685"/>
                <a:gd name="connsiteX15" fmla="*/ 93692 w 157102"/>
                <a:gd name="connsiteY15" fmla="*/ 43565 h 196685"/>
                <a:gd name="connsiteX16" fmla="*/ 95158 w 157102"/>
                <a:gd name="connsiteY16" fmla="*/ 46864 h 196685"/>
                <a:gd name="connsiteX17" fmla="*/ 135843 w 157102"/>
                <a:gd name="connsiteY17" fmla="*/ 42832 h 196685"/>
                <a:gd name="connsiteX18" fmla="*/ 153437 w 157102"/>
                <a:gd name="connsiteY18" fmla="*/ 34768 h 196685"/>
                <a:gd name="connsiteX19" fmla="*/ 149405 w 157102"/>
                <a:gd name="connsiteY19" fmla="*/ 51629 h 196685"/>
                <a:gd name="connsiteX20" fmla="*/ 157103 w 157102"/>
                <a:gd name="connsiteY20" fmla="*/ 84984 h 19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7102" h="196685">
                  <a:moveTo>
                    <a:pt x="157103" y="84984"/>
                  </a:moveTo>
                  <a:cubicBezTo>
                    <a:pt x="138776" y="86450"/>
                    <a:pt x="128513" y="94880"/>
                    <a:pt x="120449" y="109175"/>
                  </a:cubicBezTo>
                  <a:cubicBezTo>
                    <a:pt x="114951" y="119072"/>
                    <a:pt x="96257" y="121271"/>
                    <a:pt x="98823" y="136666"/>
                  </a:cubicBezTo>
                  <a:cubicBezTo>
                    <a:pt x="103222" y="159025"/>
                    <a:pt x="87094" y="172953"/>
                    <a:pt x="79397" y="190180"/>
                  </a:cubicBezTo>
                  <a:cubicBezTo>
                    <a:pt x="77930" y="193113"/>
                    <a:pt x="79030" y="197878"/>
                    <a:pt x="72432" y="196412"/>
                  </a:cubicBezTo>
                  <a:cubicBezTo>
                    <a:pt x="59970" y="193846"/>
                    <a:pt x="48241" y="164523"/>
                    <a:pt x="57038" y="155359"/>
                  </a:cubicBezTo>
                  <a:cubicBezTo>
                    <a:pt x="68400" y="143630"/>
                    <a:pt x="79397" y="133367"/>
                    <a:pt x="58504" y="120538"/>
                  </a:cubicBezTo>
                  <a:cubicBezTo>
                    <a:pt x="51906" y="116506"/>
                    <a:pt x="60703" y="108442"/>
                    <a:pt x="57404" y="102944"/>
                  </a:cubicBezTo>
                  <a:cubicBezTo>
                    <a:pt x="51173" y="92315"/>
                    <a:pt x="46041" y="80952"/>
                    <a:pt x="34679" y="73988"/>
                  </a:cubicBezTo>
                  <a:cubicBezTo>
                    <a:pt x="22950" y="66657"/>
                    <a:pt x="13786" y="57493"/>
                    <a:pt x="17085" y="40999"/>
                  </a:cubicBezTo>
                  <a:cubicBezTo>
                    <a:pt x="18551" y="33302"/>
                    <a:pt x="11953" y="27071"/>
                    <a:pt x="5722" y="23405"/>
                  </a:cubicBezTo>
                  <a:cubicBezTo>
                    <a:pt x="1324" y="20840"/>
                    <a:pt x="-1609" y="18640"/>
                    <a:pt x="957" y="13509"/>
                  </a:cubicBezTo>
                  <a:cubicBezTo>
                    <a:pt x="3156" y="9110"/>
                    <a:pt x="9021" y="6178"/>
                    <a:pt x="11953" y="8744"/>
                  </a:cubicBezTo>
                  <a:cubicBezTo>
                    <a:pt x="30647" y="24505"/>
                    <a:pt x="43842" y="3979"/>
                    <a:pt x="59603" y="1780"/>
                  </a:cubicBezTo>
                  <a:cubicBezTo>
                    <a:pt x="62902" y="1413"/>
                    <a:pt x="68400" y="-2252"/>
                    <a:pt x="68767" y="2146"/>
                  </a:cubicBezTo>
                  <a:cubicBezTo>
                    <a:pt x="69867" y="20840"/>
                    <a:pt x="94791" y="24138"/>
                    <a:pt x="93692" y="43565"/>
                  </a:cubicBezTo>
                  <a:cubicBezTo>
                    <a:pt x="93692" y="44665"/>
                    <a:pt x="94425" y="46131"/>
                    <a:pt x="95158" y="46864"/>
                  </a:cubicBezTo>
                  <a:cubicBezTo>
                    <a:pt x="97723" y="49796"/>
                    <a:pt x="134011" y="46497"/>
                    <a:pt x="135843" y="42832"/>
                  </a:cubicBezTo>
                  <a:cubicBezTo>
                    <a:pt x="139875" y="35501"/>
                    <a:pt x="146473" y="29637"/>
                    <a:pt x="153437" y="34768"/>
                  </a:cubicBezTo>
                  <a:cubicBezTo>
                    <a:pt x="161501" y="40633"/>
                    <a:pt x="154170" y="46864"/>
                    <a:pt x="149405" y="51629"/>
                  </a:cubicBezTo>
                  <a:cubicBezTo>
                    <a:pt x="136943" y="64091"/>
                    <a:pt x="145373" y="74354"/>
                    <a:pt x="157103" y="84984"/>
                  </a:cubicBezTo>
                  <a:close/>
                </a:path>
              </a:pathLst>
            </a:custGeom>
            <a:solidFill>
              <a:srgbClr val="E4D2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95" name="Freeform: Shape 25694">
              <a:extLst>
                <a:ext uri="{FF2B5EF4-FFF2-40B4-BE49-F238E27FC236}">
                  <a16:creationId xmlns:a16="http://schemas.microsoft.com/office/drawing/2014/main" id="{3759795B-6807-47A7-8507-2F4A8C4DEE05}"/>
                </a:ext>
              </a:extLst>
            </p:cNvPr>
            <p:cNvSpPr/>
            <p:nvPr/>
          </p:nvSpPr>
          <p:spPr>
            <a:xfrm>
              <a:off x="11248780" y="5124966"/>
              <a:ext cx="121826" cy="123934"/>
            </a:xfrm>
            <a:custGeom>
              <a:avLst/>
              <a:gdLst>
                <a:gd name="connsiteX0" fmla="*/ 97744 w 121826"/>
                <a:gd name="connsiteY0" fmla="*/ 102667 h 123934"/>
                <a:gd name="connsiteX1" fmla="*/ 94445 w 121826"/>
                <a:gd name="connsiteY1" fmla="*/ 103034 h 123934"/>
                <a:gd name="connsiteX2" fmla="*/ 50094 w 121826"/>
                <a:gd name="connsiteY2" fmla="*/ 123560 h 123934"/>
                <a:gd name="connsiteX3" fmla="*/ 37265 w 121826"/>
                <a:gd name="connsiteY3" fmla="*/ 113297 h 123934"/>
                <a:gd name="connsiteX4" fmla="*/ 16372 w 121826"/>
                <a:gd name="connsiteY4" fmla="*/ 93870 h 123934"/>
                <a:gd name="connsiteX5" fmla="*/ 4277 w 121826"/>
                <a:gd name="connsiteY5" fmla="*/ 83974 h 123934"/>
                <a:gd name="connsiteX6" fmla="*/ 14173 w 121826"/>
                <a:gd name="connsiteY6" fmla="*/ 11399 h 123934"/>
                <a:gd name="connsiteX7" fmla="*/ 26635 w 121826"/>
                <a:gd name="connsiteY7" fmla="*/ 1502 h 123934"/>
                <a:gd name="connsiteX8" fmla="*/ 91513 w 121826"/>
                <a:gd name="connsiteY8" fmla="*/ 27893 h 123934"/>
                <a:gd name="connsiteX9" fmla="*/ 117170 w 121826"/>
                <a:gd name="connsiteY9" fmla="*/ 52818 h 123934"/>
                <a:gd name="connsiteX10" fmla="*/ 97744 w 121826"/>
                <a:gd name="connsiteY10" fmla="*/ 102667 h 12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26" h="123934">
                  <a:moveTo>
                    <a:pt x="97744" y="102667"/>
                  </a:moveTo>
                  <a:cubicBezTo>
                    <a:pt x="96644" y="102667"/>
                    <a:pt x="95545" y="103034"/>
                    <a:pt x="94445" y="103034"/>
                  </a:cubicBezTo>
                  <a:cubicBezTo>
                    <a:pt x="84182" y="119161"/>
                    <a:pt x="66222" y="119528"/>
                    <a:pt x="50094" y="123560"/>
                  </a:cubicBezTo>
                  <a:cubicBezTo>
                    <a:pt x="42397" y="125392"/>
                    <a:pt x="38365" y="120261"/>
                    <a:pt x="37265" y="113297"/>
                  </a:cubicBezTo>
                  <a:cubicBezTo>
                    <a:pt x="35432" y="100834"/>
                    <a:pt x="31400" y="91671"/>
                    <a:pt x="16372" y="93870"/>
                  </a:cubicBezTo>
                  <a:cubicBezTo>
                    <a:pt x="9775" y="94603"/>
                    <a:pt x="6842" y="89105"/>
                    <a:pt x="4277" y="83974"/>
                  </a:cubicBezTo>
                  <a:cubicBezTo>
                    <a:pt x="-1955" y="58316"/>
                    <a:pt x="-3421" y="33758"/>
                    <a:pt x="14173" y="11399"/>
                  </a:cubicBezTo>
                  <a:cubicBezTo>
                    <a:pt x="17838" y="6634"/>
                    <a:pt x="20404" y="2235"/>
                    <a:pt x="26635" y="1502"/>
                  </a:cubicBezTo>
                  <a:cubicBezTo>
                    <a:pt x="54492" y="-5462"/>
                    <a:pt x="72819" y="13232"/>
                    <a:pt x="91513" y="27893"/>
                  </a:cubicBezTo>
                  <a:cubicBezTo>
                    <a:pt x="100310" y="34857"/>
                    <a:pt x="112039" y="39622"/>
                    <a:pt x="117170" y="52818"/>
                  </a:cubicBezTo>
                  <a:cubicBezTo>
                    <a:pt x="125967" y="75177"/>
                    <a:pt x="123768" y="88738"/>
                    <a:pt x="97744" y="102667"/>
                  </a:cubicBezTo>
                  <a:close/>
                </a:path>
              </a:pathLst>
            </a:custGeom>
            <a:solidFill>
              <a:srgbClr val="C1A2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96" name="Freeform: Shape 25695">
              <a:extLst>
                <a:ext uri="{FF2B5EF4-FFF2-40B4-BE49-F238E27FC236}">
                  <a16:creationId xmlns:a16="http://schemas.microsoft.com/office/drawing/2014/main" id="{D5213C61-279D-42C7-9AE2-E040DF1374A9}"/>
                </a:ext>
              </a:extLst>
            </p:cNvPr>
            <p:cNvSpPr/>
            <p:nvPr/>
          </p:nvSpPr>
          <p:spPr>
            <a:xfrm>
              <a:off x="10577464" y="5127544"/>
              <a:ext cx="92910" cy="85889"/>
            </a:xfrm>
            <a:custGeom>
              <a:avLst/>
              <a:gdLst>
                <a:gd name="connsiteX0" fmla="*/ 52111 w 92910"/>
                <a:gd name="connsiteY0" fmla="*/ 78097 h 85889"/>
                <a:gd name="connsiteX1" fmla="*/ 34151 w 92910"/>
                <a:gd name="connsiteY1" fmla="*/ 73332 h 85889"/>
                <a:gd name="connsiteX2" fmla="*/ 8859 w 92910"/>
                <a:gd name="connsiteY2" fmla="*/ 59037 h 85889"/>
                <a:gd name="connsiteX3" fmla="*/ 62 w 92910"/>
                <a:gd name="connsiteY3" fmla="*/ 24949 h 85889"/>
                <a:gd name="connsiteX4" fmla="*/ 29752 w 92910"/>
                <a:gd name="connsiteY4" fmla="*/ 757 h 85889"/>
                <a:gd name="connsiteX5" fmla="*/ 44414 w 92910"/>
                <a:gd name="connsiteY5" fmla="*/ 2590 h 85889"/>
                <a:gd name="connsiteX6" fmla="*/ 92430 w 92910"/>
                <a:gd name="connsiteY6" fmla="*/ 49507 h 85889"/>
                <a:gd name="connsiteX7" fmla="*/ 78868 w 92910"/>
                <a:gd name="connsiteY7" fmla="*/ 82129 h 85889"/>
                <a:gd name="connsiteX8" fmla="*/ 52111 w 92910"/>
                <a:gd name="connsiteY8" fmla="*/ 78097 h 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10" h="85889">
                  <a:moveTo>
                    <a:pt x="52111" y="78097"/>
                  </a:moveTo>
                  <a:cubicBezTo>
                    <a:pt x="47346" y="72232"/>
                    <a:pt x="41481" y="70766"/>
                    <a:pt x="34151" y="73332"/>
                  </a:cubicBezTo>
                  <a:cubicBezTo>
                    <a:pt x="20955" y="77730"/>
                    <a:pt x="12525" y="71866"/>
                    <a:pt x="8859" y="59037"/>
                  </a:cubicBezTo>
                  <a:cubicBezTo>
                    <a:pt x="5561" y="47674"/>
                    <a:pt x="796" y="36678"/>
                    <a:pt x="62" y="24949"/>
                  </a:cubicBezTo>
                  <a:cubicBezTo>
                    <a:pt x="-1037" y="6988"/>
                    <a:pt x="12525" y="-2908"/>
                    <a:pt x="29752" y="757"/>
                  </a:cubicBezTo>
                  <a:cubicBezTo>
                    <a:pt x="34517" y="1857"/>
                    <a:pt x="39649" y="1857"/>
                    <a:pt x="44414" y="2590"/>
                  </a:cubicBezTo>
                  <a:cubicBezTo>
                    <a:pt x="68972" y="9188"/>
                    <a:pt x="88398" y="20917"/>
                    <a:pt x="92430" y="49507"/>
                  </a:cubicBezTo>
                  <a:cubicBezTo>
                    <a:pt x="94629" y="63802"/>
                    <a:pt x="89131" y="74065"/>
                    <a:pt x="78868" y="82129"/>
                  </a:cubicBezTo>
                  <a:cubicBezTo>
                    <a:pt x="68972" y="90193"/>
                    <a:pt x="60541" y="83595"/>
                    <a:pt x="52111" y="78097"/>
                  </a:cubicBezTo>
                  <a:close/>
                </a:path>
              </a:pathLst>
            </a:custGeom>
            <a:solidFill>
              <a:srgbClr val="DBC4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97" name="Freeform: Shape 25696">
              <a:extLst>
                <a:ext uri="{FF2B5EF4-FFF2-40B4-BE49-F238E27FC236}">
                  <a16:creationId xmlns:a16="http://schemas.microsoft.com/office/drawing/2014/main" id="{12868FF1-B8EF-45C1-80FB-94A7C66BC9A0}"/>
                </a:ext>
              </a:extLst>
            </p:cNvPr>
            <p:cNvSpPr/>
            <p:nvPr/>
          </p:nvSpPr>
          <p:spPr>
            <a:xfrm>
              <a:off x="10453720" y="4938719"/>
              <a:ext cx="69401" cy="56777"/>
            </a:xfrm>
            <a:custGeom>
              <a:avLst/>
              <a:gdLst>
                <a:gd name="connsiteX0" fmla="*/ 62961 w 69401"/>
                <a:gd name="connsiteY0" fmla="*/ 11444 h 56777"/>
                <a:gd name="connsiteX1" fmla="*/ 63694 w 69401"/>
                <a:gd name="connsiteY1" fmla="*/ 13277 h 56777"/>
                <a:gd name="connsiteX2" fmla="*/ 43901 w 69401"/>
                <a:gd name="connsiteY2" fmla="*/ 54696 h 56777"/>
                <a:gd name="connsiteX3" fmla="*/ 283 w 69401"/>
                <a:gd name="connsiteY3" fmla="*/ 29038 h 56777"/>
                <a:gd name="connsiteX4" fmla="*/ 25941 w 69401"/>
                <a:gd name="connsiteY4" fmla="*/ 448 h 56777"/>
                <a:gd name="connsiteX5" fmla="*/ 51232 w 69401"/>
                <a:gd name="connsiteY5" fmla="*/ 3747 h 56777"/>
                <a:gd name="connsiteX6" fmla="*/ 62961 w 69401"/>
                <a:gd name="connsiteY6" fmla="*/ 11444 h 5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01" h="56777">
                  <a:moveTo>
                    <a:pt x="62961" y="11444"/>
                  </a:moveTo>
                  <a:cubicBezTo>
                    <a:pt x="63328" y="12177"/>
                    <a:pt x="63328" y="12544"/>
                    <a:pt x="63694" y="13277"/>
                  </a:cubicBezTo>
                  <a:cubicBezTo>
                    <a:pt x="74324" y="39301"/>
                    <a:pt x="71391" y="44799"/>
                    <a:pt x="43901" y="54696"/>
                  </a:cubicBezTo>
                  <a:cubicBezTo>
                    <a:pt x="24474" y="61660"/>
                    <a:pt x="5781" y="50664"/>
                    <a:pt x="283" y="29038"/>
                  </a:cubicBezTo>
                  <a:cubicBezTo>
                    <a:pt x="-2283" y="19141"/>
                    <a:pt x="13112" y="1548"/>
                    <a:pt x="25941" y="448"/>
                  </a:cubicBezTo>
                  <a:cubicBezTo>
                    <a:pt x="34371" y="-285"/>
                    <a:pt x="43534" y="-652"/>
                    <a:pt x="51232" y="3747"/>
                  </a:cubicBezTo>
                  <a:cubicBezTo>
                    <a:pt x="55630" y="6313"/>
                    <a:pt x="59296" y="8878"/>
                    <a:pt x="62961" y="11444"/>
                  </a:cubicBezTo>
                  <a:close/>
                </a:path>
              </a:pathLst>
            </a:custGeom>
            <a:solidFill>
              <a:srgbClr val="D9C1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98" name="Freeform: Shape 25697">
              <a:extLst>
                <a:ext uri="{FF2B5EF4-FFF2-40B4-BE49-F238E27FC236}">
                  <a16:creationId xmlns:a16="http://schemas.microsoft.com/office/drawing/2014/main" id="{0794CD04-E084-4549-9763-6AFE091321C7}"/>
                </a:ext>
              </a:extLst>
            </p:cNvPr>
            <p:cNvSpPr/>
            <p:nvPr/>
          </p:nvSpPr>
          <p:spPr>
            <a:xfrm>
              <a:off x="10560554" y="5027053"/>
              <a:ext cx="49431" cy="82554"/>
            </a:xfrm>
            <a:custGeom>
              <a:avLst/>
              <a:gdLst>
                <a:gd name="connsiteX0" fmla="*/ 1211 w 49431"/>
                <a:gd name="connsiteY0" fmla="*/ 20609 h 82554"/>
                <a:gd name="connsiteX1" fmla="*/ 24670 w 49431"/>
                <a:gd name="connsiteY1" fmla="*/ 8880 h 82554"/>
                <a:gd name="connsiteX2" fmla="*/ 40798 w 49431"/>
                <a:gd name="connsiteY2" fmla="*/ 2649 h 82554"/>
                <a:gd name="connsiteX3" fmla="*/ 45196 w 49431"/>
                <a:gd name="connsiteY3" fmla="*/ 22809 h 82554"/>
                <a:gd name="connsiteX4" fmla="*/ 27602 w 49431"/>
                <a:gd name="connsiteY4" fmla="*/ 62395 h 82554"/>
                <a:gd name="connsiteX5" fmla="*/ 21738 w 49431"/>
                <a:gd name="connsiteY5" fmla="*/ 70825 h 82554"/>
                <a:gd name="connsiteX6" fmla="*/ 9642 w 49431"/>
                <a:gd name="connsiteY6" fmla="*/ 82554 h 82554"/>
                <a:gd name="connsiteX7" fmla="*/ 8909 w 49431"/>
                <a:gd name="connsiteY7" fmla="*/ 52865 h 82554"/>
                <a:gd name="connsiteX8" fmla="*/ 6343 w 49431"/>
                <a:gd name="connsiteY8" fmla="*/ 37837 h 82554"/>
                <a:gd name="connsiteX9" fmla="*/ 1211 w 49431"/>
                <a:gd name="connsiteY9" fmla="*/ 20609 h 82554"/>
                <a:gd name="connsiteX10" fmla="*/ 1211 w 49431"/>
                <a:gd name="connsiteY10" fmla="*/ 20609 h 8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431" h="82554">
                  <a:moveTo>
                    <a:pt x="1211" y="20609"/>
                  </a:moveTo>
                  <a:cubicBezTo>
                    <a:pt x="13307" y="25374"/>
                    <a:pt x="21004" y="22442"/>
                    <a:pt x="24670" y="8880"/>
                  </a:cubicBezTo>
                  <a:cubicBezTo>
                    <a:pt x="26503" y="2282"/>
                    <a:pt x="33467" y="-3582"/>
                    <a:pt x="40798" y="2649"/>
                  </a:cubicBezTo>
                  <a:cubicBezTo>
                    <a:pt x="46662" y="7414"/>
                    <a:pt x="54359" y="15478"/>
                    <a:pt x="45196" y="22809"/>
                  </a:cubicBezTo>
                  <a:cubicBezTo>
                    <a:pt x="32001" y="33438"/>
                    <a:pt x="32734" y="48833"/>
                    <a:pt x="27602" y="62395"/>
                  </a:cubicBezTo>
                  <a:cubicBezTo>
                    <a:pt x="26136" y="66060"/>
                    <a:pt x="27602" y="74491"/>
                    <a:pt x="21738" y="70825"/>
                  </a:cubicBezTo>
                  <a:cubicBezTo>
                    <a:pt x="4144" y="60562"/>
                    <a:pt x="10375" y="74491"/>
                    <a:pt x="9642" y="82554"/>
                  </a:cubicBezTo>
                  <a:cubicBezTo>
                    <a:pt x="6343" y="71925"/>
                    <a:pt x="-8319" y="63494"/>
                    <a:pt x="8909" y="52865"/>
                  </a:cubicBezTo>
                  <a:cubicBezTo>
                    <a:pt x="15506" y="48833"/>
                    <a:pt x="12941" y="41502"/>
                    <a:pt x="6343" y="37837"/>
                  </a:cubicBezTo>
                  <a:cubicBezTo>
                    <a:pt x="-1354" y="34171"/>
                    <a:pt x="-621" y="27574"/>
                    <a:pt x="1211" y="20609"/>
                  </a:cubicBezTo>
                  <a:lnTo>
                    <a:pt x="1211" y="20609"/>
                  </a:ln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99" name="Freeform: Shape 25698">
              <a:extLst>
                <a:ext uri="{FF2B5EF4-FFF2-40B4-BE49-F238E27FC236}">
                  <a16:creationId xmlns:a16="http://schemas.microsoft.com/office/drawing/2014/main" id="{A3653802-B35F-4204-961E-58B67F47A536}"/>
                </a:ext>
              </a:extLst>
            </p:cNvPr>
            <p:cNvSpPr/>
            <p:nvPr/>
          </p:nvSpPr>
          <p:spPr>
            <a:xfrm>
              <a:off x="11252324" y="5208940"/>
              <a:ext cx="90535" cy="51093"/>
            </a:xfrm>
            <a:custGeom>
              <a:avLst/>
              <a:gdLst>
                <a:gd name="connsiteX0" fmla="*/ 733 w 90535"/>
                <a:gd name="connsiteY0" fmla="*/ 0 h 51093"/>
                <a:gd name="connsiteX1" fmla="*/ 15395 w 90535"/>
                <a:gd name="connsiteY1" fmla="*/ 5865 h 51093"/>
                <a:gd name="connsiteX2" fmla="*/ 37387 w 90535"/>
                <a:gd name="connsiteY2" fmla="*/ 24925 h 51093"/>
                <a:gd name="connsiteX3" fmla="*/ 50949 w 90535"/>
                <a:gd name="connsiteY3" fmla="*/ 34088 h 51093"/>
                <a:gd name="connsiteX4" fmla="*/ 90535 w 90535"/>
                <a:gd name="connsiteY4" fmla="*/ 19060 h 51093"/>
                <a:gd name="connsiteX5" fmla="*/ 78439 w 90535"/>
                <a:gd name="connsiteY5" fmla="*/ 39953 h 51093"/>
                <a:gd name="connsiteX6" fmla="*/ 48383 w 90535"/>
                <a:gd name="connsiteY6" fmla="*/ 48383 h 51093"/>
                <a:gd name="connsiteX7" fmla="*/ 0 w 90535"/>
                <a:gd name="connsiteY7" fmla="*/ 7697 h 51093"/>
                <a:gd name="connsiteX8" fmla="*/ 733 w 90535"/>
                <a:gd name="connsiteY8" fmla="*/ 0 h 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35" h="51093">
                  <a:moveTo>
                    <a:pt x="733" y="0"/>
                  </a:moveTo>
                  <a:cubicBezTo>
                    <a:pt x="5498" y="1833"/>
                    <a:pt x="8430" y="8797"/>
                    <a:pt x="15395" y="5865"/>
                  </a:cubicBezTo>
                  <a:cubicBezTo>
                    <a:pt x="34455" y="-1466"/>
                    <a:pt x="37020" y="12096"/>
                    <a:pt x="37387" y="24925"/>
                  </a:cubicBezTo>
                  <a:cubicBezTo>
                    <a:pt x="37753" y="35921"/>
                    <a:pt x="41419" y="37753"/>
                    <a:pt x="50949" y="34088"/>
                  </a:cubicBezTo>
                  <a:cubicBezTo>
                    <a:pt x="64144" y="28956"/>
                    <a:pt x="79172" y="28590"/>
                    <a:pt x="90535" y="19060"/>
                  </a:cubicBezTo>
                  <a:cubicBezTo>
                    <a:pt x="89069" y="27490"/>
                    <a:pt x="83204" y="33355"/>
                    <a:pt x="78439" y="39953"/>
                  </a:cubicBezTo>
                  <a:cubicBezTo>
                    <a:pt x="70742" y="50216"/>
                    <a:pt x="62678" y="54248"/>
                    <a:pt x="48383" y="48383"/>
                  </a:cubicBezTo>
                  <a:cubicBezTo>
                    <a:pt x="27490" y="39586"/>
                    <a:pt x="12096" y="26024"/>
                    <a:pt x="0" y="7697"/>
                  </a:cubicBezTo>
                  <a:cubicBezTo>
                    <a:pt x="733" y="5132"/>
                    <a:pt x="733" y="2566"/>
                    <a:pt x="733" y="0"/>
                  </a:cubicBezTo>
                  <a:close/>
                </a:path>
              </a:pathLst>
            </a:custGeom>
            <a:solidFill>
              <a:srgbClr val="DB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00" name="Freeform: Shape 25699">
              <a:extLst>
                <a:ext uri="{FF2B5EF4-FFF2-40B4-BE49-F238E27FC236}">
                  <a16:creationId xmlns:a16="http://schemas.microsoft.com/office/drawing/2014/main" id="{AED917DD-B3C7-4AD6-801C-25B63446BC03}"/>
                </a:ext>
              </a:extLst>
            </p:cNvPr>
            <p:cNvSpPr/>
            <p:nvPr/>
          </p:nvSpPr>
          <p:spPr>
            <a:xfrm>
              <a:off x="10670819" y="5132700"/>
              <a:ext cx="15834" cy="22725"/>
            </a:xfrm>
            <a:custGeom>
              <a:avLst/>
              <a:gdLst>
                <a:gd name="connsiteX0" fmla="*/ 6772 w 15834"/>
                <a:gd name="connsiteY0" fmla="*/ 22725 h 22725"/>
                <a:gd name="connsiteX1" fmla="*/ 174 w 15834"/>
                <a:gd name="connsiteY1" fmla="*/ 10996 h 22725"/>
                <a:gd name="connsiteX2" fmla="*/ 10071 w 15834"/>
                <a:gd name="connsiteY2" fmla="*/ 0 h 22725"/>
                <a:gd name="connsiteX3" fmla="*/ 15202 w 15834"/>
                <a:gd name="connsiteY3" fmla="*/ 10630 h 22725"/>
                <a:gd name="connsiteX4" fmla="*/ 6772 w 15834"/>
                <a:gd name="connsiteY4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4" h="22725">
                  <a:moveTo>
                    <a:pt x="6772" y="22725"/>
                  </a:moveTo>
                  <a:cubicBezTo>
                    <a:pt x="907" y="20893"/>
                    <a:pt x="-559" y="16128"/>
                    <a:pt x="174" y="10996"/>
                  </a:cubicBezTo>
                  <a:cubicBezTo>
                    <a:pt x="907" y="5132"/>
                    <a:pt x="3840" y="0"/>
                    <a:pt x="10071" y="0"/>
                  </a:cubicBezTo>
                  <a:cubicBezTo>
                    <a:pt x="17402" y="0"/>
                    <a:pt x="15935" y="5865"/>
                    <a:pt x="15202" y="10630"/>
                  </a:cubicBezTo>
                  <a:cubicBezTo>
                    <a:pt x="14469" y="16494"/>
                    <a:pt x="14103" y="21992"/>
                    <a:pt x="6772" y="22725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01" name="Freeform: Shape 25700">
              <a:extLst>
                <a:ext uri="{FF2B5EF4-FFF2-40B4-BE49-F238E27FC236}">
                  <a16:creationId xmlns:a16="http://schemas.microsoft.com/office/drawing/2014/main" id="{B72C5815-F2A9-4456-927D-9FC224AD9A62}"/>
                </a:ext>
              </a:extLst>
            </p:cNvPr>
            <p:cNvSpPr/>
            <p:nvPr/>
          </p:nvSpPr>
          <p:spPr>
            <a:xfrm>
              <a:off x="10927334" y="4869816"/>
              <a:ext cx="13431" cy="18402"/>
            </a:xfrm>
            <a:custGeom>
              <a:avLst/>
              <a:gdLst>
                <a:gd name="connsiteX0" fmla="*/ 13432 w 13431"/>
                <a:gd name="connsiteY0" fmla="*/ 8139 h 18402"/>
                <a:gd name="connsiteX1" fmla="*/ 5001 w 13431"/>
                <a:gd name="connsiteY1" fmla="*/ 18402 h 18402"/>
                <a:gd name="connsiteX2" fmla="*/ 236 w 13431"/>
                <a:gd name="connsiteY2" fmla="*/ 11804 h 18402"/>
                <a:gd name="connsiteX3" fmla="*/ 7934 w 13431"/>
                <a:gd name="connsiteY3" fmla="*/ 75 h 18402"/>
                <a:gd name="connsiteX4" fmla="*/ 13432 w 13431"/>
                <a:gd name="connsiteY4" fmla="*/ 8139 h 1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1" h="18402">
                  <a:moveTo>
                    <a:pt x="13432" y="8139"/>
                  </a:moveTo>
                  <a:cubicBezTo>
                    <a:pt x="11599" y="12171"/>
                    <a:pt x="11233" y="18402"/>
                    <a:pt x="5001" y="18402"/>
                  </a:cubicBezTo>
                  <a:cubicBezTo>
                    <a:pt x="2069" y="18402"/>
                    <a:pt x="-863" y="15103"/>
                    <a:pt x="236" y="11804"/>
                  </a:cubicBezTo>
                  <a:cubicBezTo>
                    <a:pt x="1336" y="7040"/>
                    <a:pt x="2436" y="1175"/>
                    <a:pt x="7934" y="75"/>
                  </a:cubicBezTo>
                  <a:cubicBezTo>
                    <a:pt x="12332" y="-658"/>
                    <a:pt x="13432" y="4107"/>
                    <a:pt x="13432" y="813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02" name="Freeform: Shape 25701">
              <a:extLst>
                <a:ext uri="{FF2B5EF4-FFF2-40B4-BE49-F238E27FC236}">
                  <a16:creationId xmlns:a16="http://schemas.microsoft.com/office/drawing/2014/main" id="{34C87D44-7C45-45E2-BF86-78A052EFB51A}"/>
                </a:ext>
              </a:extLst>
            </p:cNvPr>
            <p:cNvSpPr/>
            <p:nvPr/>
          </p:nvSpPr>
          <p:spPr>
            <a:xfrm>
              <a:off x="11297408" y="4678114"/>
              <a:ext cx="113260" cy="50913"/>
            </a:xfrm>
            <a:custGeom>
              <a:avLst/>
              <a:gdLst>
                <a:gd name="connsiteX0" fmla="*/ 15395 w 113260"/>
                <a:gd name="connsiteY0" fmla="*/ 16572 h 50913"/>
                <a:gd name="connsiteX1" fmla="*/ 53148 w 113260"/>
                <a:gd name="connsiteY1" fmla="*/ 16205 h 50913"/>
                <a:gd name="connsiteX2" fmla="*/ 57913 w 113260"/>
                <a:gd name="connsiteY2" fmla="*/ 11074 h 50913"/>
                <a:gd name="connsiteX3" fmla="*/ 86137 w 113260"/>
                <a:gd name="connsiteY3" fmla="*/ 1544 h 50913"/>
                <a:gd name="connsiteX4" fmla="*/ 113260 w 113260"/>
                <a:gd name="connsiteY4" fmla="*/ 36732 h 50913"/>
                <a:gd name="connsiteX5" fmla="*/ 112527 w 113260"/>
                <a:gd name="connsiteY5" fmla="*/ 39664 h 50913"/>
                <a:gd name="connsiteX6" fmla="*/ 56813 w 113260"/>
                <a:gd name="connsiteY6" fmla="*/ 49560 h 50913"/>
                <a:gd name="connsiteX7" fmla="*/ 34088 w 113260"/>
                <a:gd name="connsiteY7" fmla="*/ 41497 h 50913"/>
                <a:gd name="connsiteX8" fmla="*/ 20526 w 113260"/>
                <a:gd name="connsiteY8" fmla="*/ 38931 h 50913"/>
                <a:gd name="connsiteX9" fmla="*/ 0 w 113260"/>
                <a:gd name="connsiteY9" fmla="*/ 42230 h 50913"/>
                <a:gd name="connsiteX10" fmla="*/ 15395 w 113260"/>
                <a:gd name="connsiteY10" fmla="*/ 16572 h 5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260" h="50913">
                  <a:moveTo>
                    <a:pt x="15395" y="16572"/>
                  </a:moveTo>
                  <a:cubicBezTo>
                    <a:pt x="27857" y="15106"/>
                    <a:pt x="40686" y="12907"/>
                    <a:pt x="53148" y="16205"/>
                  </a:cubicBezTo>
                  <a:cubicBezTo>
                    <a:pt x="58646" y="17672"/>
                    <a:pt x="56813" y="12907"/>
                    <a:pt x="57913" y="11074"/>
                  </a:cubicBezTo>
                  <a:cubicBezTo>
                    <a:pt x="64877" y="-289"/>
                    <a:pt x="74774" y="-1755"/>
                    <a:pt x="86137" y="1544"/>
                  </a:cubicBezTo>
                  <a:cubicBezTo>
                    <a:pt x="85404" y="25369"/>
                    <a:pt x="90902" y="32700"/>
                    <a:pt x="113260" y="36732"/>
                  </a:cubicBezTo>
                  <a:cubicBezTo>
                    <a:pt x="112894" y="37831"/>
                    <a:pt x="112894" y="39664"/>
                    <a:pt x="112527" y="39664"/>
                  </a:cubicBezTo>
                  <a:cubicBezTo>
                    <a:pt x="93467" y="39664"/>
                    <a:pt x="75140" y="42596"/>
                    <a:pt x="56813" y="49560"/>
                  </a:cubicBezTo>
                  <a:cubicBezTo>
                    <a:pt x="49116" y="52493"/>
                    <a:pt x="39586" y="51027"/>
                    <a:pt x="34088" y="41497"/>
                  </a:cubicBezTo>
                  <a:cubicBezTo>
                    <a:pt x="31156" y="36365"/>
                    <a:pt x="25658" y="32700"/>
                    <a:pt x="20526" y="38931"/>
                  </a:cubicBezTo>
                  <a:cubicBezTo>
                    <a:pt x="14295" y="46995"/>
                    <a:pt x="6598" y="41497"/>
                    <a:pt x="0" y="42230"/>
                  </a:cubicBezTo>
                  <a:cubicBezTo>
                    <a:pt x="6964" y="34899"/>
                    <a:pt x="25658" y="33799"/>
                    <a:pt x="15395" y="16572"/>
                  </a:cubicBezTo>
                  <a:close/>
                </a:path>
              </a:pathLst>
            </a:custGeom>
            <a:solidFill>
              <a:srgbClr val="AB97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03" name="Freeform: Shape 25702">
              <a:extLst>
                <a:ext uri="{FF2B5EF4-FFF2-40B4-BE49-F238E27FC236}">
                  <a16:creationId xmlns:a16="http://schemas.microsoft.com/office/drawing/2014/main" id="{50DB3FBC-D002-498E-A8C5-290B364E71FA}"/>
                </a:ext>
              </a:extLst>
            </p:cNvPr>
            <p:cNvSpPr/>
            <p:nvPr/>
          </p:nvSpPr>
          <p:spPr>
            <a:xfrm>
              <a:off x="11193995" y="4672138"/>
              <a:ext cx="89117" cy="25514"/>
            </a:xfrm>
            <a:custGeom>
              <a:avLst/>
              <a:gdLst>
                <a:gd name="connsiteX0" fmla="*/ 89117 w 89117"/>
                <a:gd name="connsiteY0" fmla="*/ 7520 h 25514"/>
                <a:gd name="connsiteX1" fmla="*/ 71157 w 89117"/>
                <a:gd name="connsiteY1" fmla="*/ 7886 h 25514"/>
                <a:gd name="connsiteX2" fmla="*/ 55396 w 89117"/>
                <a:gd name="connsiteY2" fmla="*/ 10818 h 25514"/>
                <a:gd name="connsiteX3" fmla="*/ 13977 w 89117"/>
                <a:gd name="connsiteY3" fmla="*/ 25480 h 25514"/>
                <a:gd name="connsiteX4" fmla="*/ 49 w 89117"/>
                <a:gd name="connsiteY4" fmla="*/ 17783 h 25514"/>
                <a:gd name="connsiteX5" fmla="*/ 13977 w 89117"/>
                <a:gd name="connsiteY5" fmla="*/ 6420 h 25514"/>
                <a:gd name="connsiteX6" fmla="*/ 54296 w 89117"/>
                <a:gd name="connsiteY6" fmla="*/ 4221 h 25514"/>
                <a:gd name="connsiteX7" fmla="*/ 84719 w 89117"/>
                <a:gd name="connsiteY7" fmla="*/ 2388 h 25514"/>
                <a:gd name="connsiteX8" fmla="*/ 89117 w 89117"/>
                <a:gd name="connsiteY8" fmla="*/ 7520 h 25514"/>
                <a:gd name="connsiteX9" fmla="*/ 89117 w 89117"/>
                <a:gd name="connsiteY9" fmla="*/ 7520 h 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117" h="25514">
                  <a:moveTo>
                    <a:pt x="89117" y="7520"/>
                  </a:moveTo>
                  <a:cubicBezTo>
                    <a:pt x="83253" y="9352"/>
                    <a:pt x="77388" y="8986"/>
                    <a:pt x="71157" y="7886"/>
                  </a:cubicBezTo>
                  <a:cubicBezTo>
                    <a:pt x="65659" y="6787"/>
                    <a:pt x="58328" y="5687"/>
                    <a:pt x="55396" y="10818"/>
                  </a:cubicBezTo>
                  <a:cubicBezTo>
                    <a:pt x="45133" y="26946"/>
                    <a:pt x="29738" y="25480"/>
                    <a:pt x="13977" y="25480"/>
                  </a:cubicBezTo>
                  <a:cubicBezTo>
                    <a:pt x="6646" y="25480"/>
                    <a:pt x="782" y="25847"/>
                    <a:pt x="49" y="17783"/>
                  </a:cubicBezTo>
                  <a:cubicBezTo>
                    <a:pt x="-685" y="8619"/>
                    <a:pt x="7013" y="6054"/>
                    <a:pt x="13977" y="6420"/>
                  </a:cubicBezTo>
                  <a:cubicBezTo>
                    <a:pt x="27539" y="7153"/>
                    <a:pt x="42201" y="11185"/>
                    <a:pt x="54296" y="4221"/>
                  </a:cubicBezTo>
                  <a:cubicBezTo>
                    <a:pt x="65292" y="-2377"/>
                    <a:pt x="74456" y="189"/>
                    <a:pt x="84719" y="2388"/>
                  </a:cubicBezTo>
                  <a:cubicBezTo>
                    <a:pt x="86185" y="2755"/>
                    <a:pt x="87285" y="5687"/>
                    <a:pt x="89117" y="7520"/>
                  </a:cubicBezTo>
                  <a:lnTo>
                    <a:pt x="89117" y="7520"/>
                  </a:ln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04" name="Freeform: Shape 25703">
              <a:extLst>
                <a:ext uri="{FF2B5EF4-FFF2-40B4-BE49-F238E27FC236}">
                  <a16:creationId xmlns:a16="http://schemas.microsoft.com/office/drawing/2014/main" id="{B8B87B42-35DD-4300-9A27-DA9F498671AC}"/>
                </a:ext>
              </a:extLst>
            </p:cNvPr>
            <p:cNvSpPr/>
            <p:nvPr/>
          </p:nvSpPr>
          <p:spPr>
            <a:xfrm>
              <a:off x="11135031" y="4647135"/>
              <a:ext cx="42267" cy="16544"/>
            </a:xfrm>
            <a:custGeom>
              <a:avLst/>
              <a:gdLst>
                <a:gd name="connsiteX0" fmla="*/ 0 w 42267"/>
                <a:gd name="connsiteY0" fmla="*/ 1001 h 16544"/>
                <a:gd name="connsiteX1" fmla="*/ 38120 w 42267"/>
                <a:gd name="connsiteY1" fmla="*/ 7598 h 16544"/>
                <a:gd name="connsiteX2" fmla="*/ 42152 w 42267"/>
                <a:gd name="connsiteY2" fmla="*/ 12730 h 16544"/>
                <a:gd name="connsiteX3" fmla="*/ 36654 w 42267"/>
                <a:gd name="connsiteY3" fmla="*/ 16029 h 16544"/>
                <a:gd name="connsiteX4" fmla="*/ 0 w 42267"/>
                <a:gd name="connsiteY4" fmla="*/ 1001 h 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67" h="16544">
                  <a:moveTo>
                    <a:pt x="0" y="1001"/>
                  </a:moveTo>
                  <a:cubicBezTo>
                    <a:pt x="15761" y="-1199"/>
                    <a:pt x="27490" y="-99"/>
                    <a:pt x="38120" y="7598"/>
                  </a:cubicBezTo>
                  <a:cubicBezTo>
                    <a:pt x="39953" y="9064"/>
                    <a:pt x="42885" y="9431"/>
                    <a:pt x="42152" y="12730"/>
                  </a:cubicBezTo>
                  <a:cubicBezTo>
                    <a:pt x="41419" y="15662"/>
                    <a:pt x="38853" y="17495"/>
                    <a:pt x="36654" y="16029"/>
                  </a:cubicBezTo>
                  <a:cubicBezTo>
                    <a:pt x="26757" y="7965"/>
                    <a:pt x="12096" y="13096"/>
                    <a:pt x="0" y="1001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05" name="Freeform: Shape 25704">
              <a:extLst>
                <a:ext uri="{FF2B5EF4-FFF2-40B4-BE49-F238E27FC236}">
                  <a16:creationId xmlns:a16="http://schemas.microsoft.com/office/drawing/2014/main" id="{9A32D988-7F4E-4E6E-928F-EAA5AC422975}"/>
                </a:ext>
              </a:extLst>
            </p:cNvPr>
            <p:cNvSpPr/>
            <p:nvPr/>
          </p:nvSpPr>
          <p:spPr>
            <a:xfrm>
              <a:off x="10744038" y="4954033"/>
              <a:ext cx="116524" cy="79122"/>
            </a:xfrm>
            <a:custGeom>
              <a:avLst/>
              <a:gdLst>
                <a:gd name="connsiteX0" fmla="*/ 65874 w 116524"/>
                <a:gd name="connsiteY0" fmla="*/ 78968 h 79122"/>
                <a:gd name="connsiteX1" fmla="*/ 630 w 116524"/>
                <a:gd name="connsiteY1" fmla="*/ 29852 h 79122"/>
                <a:gd name="connsiteX2" fmla="*/ 24821 w 116524"/>
                <a:gd name="connsiteY2" fmla="*/ 162 h 79122"/>
                <a:gd name="connsiteX3" fmla="*/ 73571 w 116524"/>
                <a:gd name="connsiteY3" fmla="*/ 9692 h 79122"/>
                <a:gd name="connsiteX4" fmla="*/ 114990 w 116524"/>
                <a:gd name="connsiteY4" fmla="*/ 45980 h 79122"/>
                <a:gd name="connsiteX5" fmla="*/ 112424 w 116524"/>
                <a:gd name="connsiteY5" fmla="*/ 61008 h 79122"/>
                <a:gd name="connsiteX6" fmla="*/ 65874 w 116524"/>
                <a:gd name="connsiteY6" fmla="*/ 78968 h 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524" h="79122">
                  <a:moveTo>
                    <a:pt x="65874" y="78968"/>
                  </a:moveTo>
                  <a:cubicBezTo>
                    <a:pt x="40949" y="80068"/>
                    <a:pt x="6494" y="58808"/>
                    <a:pt x="630" y="29852"/>
                  </a:cubicBezTo>
                  <a:cubicBezTo>
                    <a:pt x="-2669" y="12258"/>
                    <a:pt x="7227" y="-1670"/>
                    <a:pt x="24821" y="162"/>
                  </a:cubicBezTo>
                  <a:cubicBezTo>
                    <a:pt x="41316" y="1628"/>
                    <a:pt x="60375" y="1262"/>
                    <a:pt x="73571" y="9692"/>
                  </a:cubicBezTo>
                  <a:cubicBezTo>
                    <a:pt x="88599" y="18856"/>
                    <a:pt x="105093" y="29485"/>
                    <a:pt x="114990" y="45980"/>
                  </a:cubicBezTo>
                  <a:cubicBezTo>
                    <a:pt x="118289" y="51844"/>
                    <a:pt x="115723" y="59908"/>
                    <a:pt x="112424" y="61008"/>
                  </a:cubicBezTo>
                  <a:cubicBezTo>
                    <a:pt x="97029" y="65773"/>
                    <a:pt x="85300" y="80801"/>
                    <a:pt x="65874" y="78968"/>
                  </a:cubicBezTo>
                  <a:close/>
                </a:path>
              </a:pathLst>
            </a:custGeom>
            <a:solidFill>
              <a:srgbClr val="DECC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06" name="Freeform: Shape 25705">
              <a:extLst>
                <a:ext uri="{FF2B5EF4-FFF2-40B4-BE49-F238E27FC236}">
                  <a16:creationId xmlns:a16="http://schemas.microsoft.com/office/drawing/2014/main" id="{0B26F037-227A-417F-AE4D-D2F4FD2198F7}"/>
                </a:ext>
              </a:extLst>
            </p:cNvPr>
            <p:cNvSpPr/>
            <p:nvPr/>
          </p:nvSpPr>
          <p:spPr>
            <a:xfrm>
              <a:off x="11011676" y="7005288"/>
              <a:ext cx="424690" cy="184016"/>
            </a:xfrm>
            <a:custGeom>
              <a:avLst/>
              <a:gdLst>
                <a:gd name="connsiteX0" fmla="*/ 233684 w 424690"/>
                <a:gd name="connsiteY0" fmla="*/ 153637 h 184016"/>
                <a:gd name="connsiteX1" fmla="*/ 245413 w 424690"/>
                <a:gd name="connsiteY1" fmla="*/ 148872 h 184016"/>
                <a:gd name="connsiteX2" fmla="*/ 248345 w 424690"/>
                <a:gd name="connsiteY2" fmla="*/ 140808 h 184016"/>
                <a:gd name="connsiteX3" fmla="*/ 241014 w 424690"/>
                <a:gd name="connsiteY3" fmla="*/ 138976 h 184016"/>
                <a:gd name="connsiteX4" fmla="*/ 228552 w 424690"/>
                <a:gd name="connsiteY4" fmla="*/ 138609 h 184016"/>
                <a:gd name="connsiteX5" fmla="*/ 176870 w 424690"/>
                <a:gd name="connsiteY5" fmla="*/ 136776 h 184016"/>
                <a:gd name="connsiteX6" fmla="*/ 154145 w 424690"/>
                <a:gd name="connsiteY6" fmla="*/ 131278 h 184016"/>
                <a:gd name="connsiteX7" fmla="*/ 62144 w 424690"/>
                <a:gd name="connsiteY7" fmla="*/ 133477 h 184016"/>
                <a:gd name="connsiteX8" fmla="*/ 41984 w 424690"/>
                <a:gd name="connsiteY8" fmla="*/ 135310 h 184016"/>
                <a:gd name="connsiteX9" fmla="*/ 23657 w 424690"/>
                <a:gd name="connsiteY9" fmla="*/ 92792 h 184016"/>
                <a:gd name="connsiteX10" fmla="*/ 4964 w 424690"/>
                <a:gd name="connsiteY10" fmla="*/ 74831 h 184016"/>
                <a:gd name="connsiteX11" fmla="*/ 565 w 424690"/>
                <a:gd name="connsiteY11" fmla="*/ 66767 h 184016"/>
                <a:gd name="connsiteX12" fmla="*/ 8262 w 424690"/>
                <a:gd name="connsiteY12" fmla="*/ 67501 h 184016"/>
                <a:gd name="connsiteX13" fmla="*/ 20725 w 424690"/>
                <a:gd name="connsiteY13" fmla="*/ 60903 h 184016"/>
                <a:gd name="connsiteX14" fmla="*/ 25856 w 424690"/>
                <a:gd name="connsiteY14" fmla="*/ 57237 h 184016"/>
                <a:gd name="connsiteX15" fmla="*/ 47849 w 424690"/>
                <a:gd name="connsiteY15" fmla="*/ 41476 h 184016"/>
                <a:gd name="connsiteX16" fmla="*/ 32087 w 424690"/>
                <a:gd name="connsiteY16" fmla="*/ 49174 h 184016"/>
                <a:gd name="connsiteX17" fmla="*/ 50048 w 424690"/>
                <a:gd name="connsiteY17" fmla="*/ 12886 h 184016"/>
                <a:gd name="connsiteX18" fmla="*/ 88168 w 424690"/>
                <a:gd name="connsiteY18" fmla="*/ 3723 h 184016"/>
                <a:gd name="connsiteX19" fmla="*/ 78271 w 424690"/>
                <a:gd name="connsiteY19" fmla="*/ 5556 h 184016"/>
                <a:gd name="connsiteX20" fmla="*/ 55912 w 424690"/>
                <a:gd name="connsiteY20" fmla="*/ 19851 h 184016"/>
                <a:gd name="connsiteX21" fmla="*/ 66542 w 424690"/>
                <a:gd name="connsiteY21" fmla="*/ 29747 h 184016"/>
                <a:gd name="connsiteX22" fmla="*/ 112726 w 424690"/>
                <a:gd name="connsiteY22" fmla="*/ 35978 h 184016"/>
                <a:gd name="connsiteX23" fmla="*/ 134718 w 424690"/>
                <a:gd name="connsiteY23" fmla="*/ 33046 h 184016"/>
                <a:gd name="connsiteX24" fmla="*/ 140949 w 424690"/>
                <a:gd name="connsiteY24" fmla="*/ 44042 h 184016"/>
                <a:gd name="connsiteX25" fmla="*/ 160009 w 424690"/>
                <a:gd name="connsiteY25" fmla="*/ 60536 h 184016"/>
                <a:gd name="connsiteX26" fmla="*/ 183101 w 424690"/>
                <a:gd name="connsiteY26" fmla="*/ 53572 h 184016"/>
                <a:gd name="connsiteX27" fmla="*/ 204727 w 424690"/>
                <a:gd name="connsiteY27" fmla="*/ 42209 h 184016"/>
                <a:gd name="connsiteX28" fmla="*/ 206560 w 424690"/>
                <a:gd name="connsiteY28" fmla="*/ 68600 h 184016"/>
                <a:gd name="connsiteX29" fmla="*/ 213157 w 424690"/>
                <a:gd name="connsiteY29" fmla="*/ 86194 h 184016"/>
                <a:gd name="connsiteX30" fmla="*/ 224154 w 424690"/>
                <a:gd name="connsiteY30" fmla="*/ 99023 h 184016"/>
                <a:gd name="connsiteX31" fmla="*/ 210592 w 424690"/>
                <a:gd name="connsiteY31" fmla="*/ 99756 h 184016"/>
                <a:gd name="connsiteX32" fmla="*/ 203994 w 424690"/>
                <a:gd name="connsiteY32" fmla="*/ 103788 h 184016"/>
                <a:gd name="connsiteX33" fmla="*/ 211325 w 424690"/>
                <a:gd name="connsiteY33" fmla="*/ 115151 h 184016"/>
                <a:gd name="connsiteX34" fmla="*/ 229285 w 424690"/>
                <a:gd name="connsiteY34" fmla="*/ 125780 h 184016"/>
                <a:gd name="connsiteX35" fmla="*/ 246879 w 424690"/>
                <a:gd name="connsiteY35" fmla="*/ 123214 h 184016"/>
                <a:gd name="connsiteX36" fmla="*/ 253477 w 424690"/>
                <a:gd name="connsiteY36" fmla="*/ 112218 h 184016"/>
                <a:gd name="connsiteX37" fmla="*/ 271804 w 424690"/>
                <a:gd name="connsiteY37" fmla="*/ 123214 h 184016"/>
                <a:gd name="connsiteX38" fmla="*/ 280967 w 424690"/>
                <a:gd name="connsiteY38" fmla="*/ 120649 h 184016"/>
                <a:gd name="connsiteX39" fmla="*/ 279134 w 424690"/>
                <a:gd name="connsiteY39" fmla="*/ 132745 h 184016"/>
                <a:gd name="connsiteX40" fmla="*/ 271071 w 424690"/>
                <a:gd name="connsiteY40" fmla="*/ 152538 h 184016"/>
                <a:gd name="connsiteX41" fmla="*/ 286099 w 424690"/>
                <a:gd name="connsiteY41" fmla="*/ 163167 h 184016"/>
                <a:gd name="connsiteX42" fmla="*/ 293063 w 424690"/>
                <a:gd name="connsiteY42" fmla="*/ 167566 h 184016"/>
                <a:gd name="connsiteX43" fmla="*/ 299661 w 424690"/>
                <a:gd name="connsiteY43" fmla="*/ 172330 h 184016"/>
                <a:gd name="connsiteX44" fmla="*/ 362339 w 424690"/>
                <a:gd name="connsiteY44" fmla="*/ 164267 h 184016"/>
                <a:gd name="connsiteX45" fmla="*/ 364171 w 424690"/>
                <a:gd name="connsiteY45" fmla="*/ 158402 h 184016"/>
                <a:gd name="connsiteX46" fmla="*/ 372235 w 424690"/>
                <a:gd name="connsiteY46" fmla="*/ 151804 h 184016"/>
                <a:gd name="connsiteX47" fmla="*/ 412921 w 424690"/>
                <a:gd name="connsiteY47" fmla="*/ 156203 h 184016"/>
                <a:gd name="connsiteX48" fmla="*/ 420985 w 424690"/>
                <a:gd name="connsiteY48" fmla="*/ 168665 h 184016"/>
                <a:gd name="connsiteX49" fmla="*/ 417320 w 424690"/>
                <a:gd name="connsiteY49" fmla="*/ 172330 h 184016"/>
                <a:gd name="connsiteX50" fmla="*/ 405957 w 424690"/>
                <a:gd name="connsiteY50" fmla="*/ 168665 h 184016"/>
                <a:gd name="connsiteX51" fmla="*/ 387263 w 424690"/>
                <a:gd name="connsiteY51" fmla="*/ 179661 h 184016"/>
                <a:gd name="connsiteX52" fmla="*/ 334848 w 424690"/>
                <a:gd name="connsiteY52" fmla="*/ 179661 h 184016"/>
                <a:gd name="connsiteX53" fmla="*/ 301127 w 424690"/>
                <a:gd name="connsiteY53" fmla="*/ 183693 h 184016"/>
                <a:gd name="connsiteX54" fmla="*/ 263373 w 424690"/>
                <a:gd name="connsiteY54" fmla="*/ 182960 h 184016"/>
                <a:gd name="connsiteX55" fmla="*/ 261541 w 424690"/>
                <a:gd name="connsiteY55" fmla="*/ 182960 h 184016"/>
                <a:gd name="connsiteX56" fmla="*/ 259708 w 424690"/>
                <a:gd name="connsiteY56" fmla="*/ 182960 h 184016"/>
                <a:gd name="connsiteX57" fmla="*/ 233684 w 424690"/>
                <a:gd name="connsiteY57" fmla="*/ 153637 h 18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4690" h="184016">
                  <a:moveTo>
                    <a:pt x="233684" y="153637"/>
                  </a:moveTo>
                  <a:cubicBezTo>
                    <a:pt x="236616" y="149239"/>
                    <a:pt x="241747" y="150705"/>
                    <a:pt x="245413" y="148872"/>
                  </a:cubicBezTo>
                  <a:cubicBezTo>
                    <a:pt x="248345" y="147406"/>
                    <a:pt x="249078" y="143741"/>
                    <a:pt x="248345" y="140808"/>
                  </a:cubicBezTo>
                  <a:cubicBezTo>
                    <a:pt x="247246" y="136043"/>
                    <a:pt x="243580" y="137509"/>
                    <a:pt x="241014" y="138976"/>
                  </a:cubicBezTo>
                  <a:cubicBezTo>
                    <a:pt x="236616" y="141541"/>
                    <a:pt x="232951" y="139342"/>
                    <a:pt x="228552" y="138609"/>
                  </a:cubicBezTo>
                  <a:cubicBezTo>
                    <a:pt x="211691" y="135677"/>
                    <a:pt x="195197" y="124681"/>
                    <a:pt x="176870" y="136776"/>
                  </a:cubicBezTo>
                  <a:cubicBezTo>
                    <a:pt x="169173" y="141541"/>
                    <a:pt x="161842" y="133111"/>
                    <a:pt x="154145" y="131278"/>
                  </a:cubicBezTo>
                  <a:cubicBezTo>
                    <a:pt x="122989" y="123947"/>
                    <a:pt x="92566" y="130912"/>
                    <a:pt x="62144" y="133477"/>
                  </a:cubicBezTo>
                  <a:cubicBezTo>
                    <a:pt x="55546" y="133844"/>
                    <a:pt x="48582" y="134577"/>
                    <a:pt x="41984" y="135310"/>
                  </a:cubicBezTo>
                  <a:cubicBezTo>
                    <a:pt x="29888" y="123581"/>
                    <a:pt x="21824" y="111119"/>
                    <a:pt x="23657" y="92792"/>
                  </a:cubicBezTo>
                  <a:cubicBezTo>
                    <a:pt x="24757" y="82529"/>
                    <a:pt x="11195" y="80329"/>
                    <a:pt x="4964" y="74831"/>
                  </a:cubicBezTo>
                  <a:cubicBezTo>
                    <a:pt x="1665" y="71899"/>
                    <a:pt x="-1268" y="71532"/>
                    <a:pt x="565" y="66767"/>
                  </a:cubicBezTo>
                  <a:cubicBezTo>
                    <a:pt x="3497" y="59437"/>
                    <a:pt x="5697" y="67501"/>
                    <a:pt x="8262" y="67501"/>
                  </a:cubicBezTo>
                  <a:cubicBezTo>
                    <a:pt x="13394" y="66767"/>
                    <a:pt x="24390" y="78497"/>
                    <a:pt x="20725" y="60903"/>
                  </a:cubicBezTo>
                  <a:cubicBezTo>
                    <a:pt x="19992" y="57971"/>
                    <a:pt x="23290" y="56504"/>
                    <a:pt x="25856" y="57237"/>
                  </a:cubicBezTo>
                  <a:cubicBezTo>
                    <a:pt x="38319" y="60170"/>
                    <a:pt x="42350" y="49540"/>
                    <a:pt x="47849" y="41476"/>
                  </a:cubicBezTo>
                  <a:cubicBezTo>
                    <a:pt x="42717" y="44042"/>
                    <a:pt x="37219" y="46608"/>
                    <a:pt x="32087" y="49174"/>
                  </a:cubicBezTo>
                  <a:cubicBezTo>
                    <a:pt x="44183" y="40010"/>
                    <a:pt x="35386" y="19117"/>
                    <a:pt x="50048" y="12886"/>
                  </a:cubicBezTo>
                  <a:cubicBezTo>
                    <a:pt x="61411" y="8121"/>
                    <a:pt x="72040" y="-6907"/>
                    <a:pt x="88168" y="3723"/>
                  </a:cubicBezTo>
                  <a:cubicBezTo>
                    <a:pt x="85236" y="9954"/>
                    <a:pt x="81570" y="5922"/>
                    <a:pt x="78271" y="5556"/>
                  </a:cubicBezTo>
                  <a:cubicBezTo>
                    <a:pt x="67642" y="4822"/>
                    <a:pt x="60677" y="13253"/>
                    <a:pt x="55912" y="19851"/>
                  </a:cubicBezTo>
                  <a:cubicBezTo>
                    <a:pt x="48948" y="29381"/>
                    <a:pt x="63243" y="23149"/>
                    <a:pt x="66542" y="29747"/>
                  </a:cubicBezTo>
                  <a:cubicBezTo>
                    <a:pt x="76072" y="49174"/>
                    <a:pt x="100264" y="51740"/>
                    <a:pt x="112726" y="35978"/>
                  </a:cubicBezTo>
                  <a:cubicBezTo>
                    <a:pt x="119690" y="27181"/>
                    <a:pt x="127387" y="36711"/>
                    <a:pt x="134718" y="33046"/>
                  </a:cubicBezTo>
                  <a:cubicBezTo>
                    <a:pt x="138017" y="31580"/>
                    <a:pt x="141316" y="37811"/>
                    <a:pt x="140949" y="44042"/>
                  </a:cubicBezTo>
                  <a:cubicBezTo>
                    <a:pt x="140216" y="56504"/>
                    <a:pt x="152679" y="60170"/>
                    <a:pt x="160009" y="60536"/>
                  </a:cubicBezTo>
                  <a:cubicBezTo>
                    <a:pt x="166607" y="60903"/>
                    <a:pt x="177603" y="67134"/>
                    <a:pt x="183101" y="53572"/>
                  </a:cubicBezTo>
                  <a:cubicBezTo>
                    <a:pt x="185667" y="47708"/>
                    <a:pt x="195930" y="37444"/>
                    <a:pt x="204727" y="42209"/>
                  </a:cubicBezTo>
                  <a:cubicBezTo>
                    <a:pt x="215723" y="48074"/>
                    <a:pt x="212791" y="60170"/>
                    <a:pt x="206560" y="68600"/>
                  </a:cubicBezTo>
                  <a:cubicBezTo>
                    <a:pt x="199229" y="78863"/>
                    <a:pt x="197763" y="83995"/>
                    <a:pt x="213157" y="86194"/>
                  </a:cubicBezTo>
                  <a:cubicBezTo>
                    <a:pt x="216823" y="86561"/>
                    <a:pt x="226353" y="91692"/>
                    <a:pt x="224154" y="99023"/>
                  </a:cubicBezTo>
                  <a:cubicBezTo>
                    <a:pt x="221588" y="108186"/>
                    <a:pt x="214990" y="101222"/>
                    <a:pt x="210592" y="99756"/>
                  </a:cubicBezTo>
                  <a:cubicBezTo>
                    <a:pt x="206926" y="98656"/>
                    <a:pt x="203994" y="99389"/>
                    <a:pt x="203994" y="103788"/>
                  </a:cubicBezTo>
                  <a:cubicBezTo>
                    <a:pt x="204360" y="108553"/>
                    <a:pt x="205827" y="115517"/>
                    <a:pt x="211325" y="115151"/>
                  </a:cubicBezTo>
                  <a:cubicBezTo>
                    <a:pt x="220488" y="114418"/>
                    <a:pt x="229285" y="111485"/>
                    <a:pt x="229285" y="125780"/>
                  </a:cubicBezTo>
                  <a:cubicBezTo>
                    <a:pt x="229285" y="126147"/>
                    <a:pt x="241381" y="130179"/>
                    <a:pt x="246879" y="123214"/>
                  </a:cubicBezTo>
                  <a:cubicBezTo>
                    <a:pt x="249445" y="119915"/>
                    <a:pt x="247612" y="114051"/>
                    <a:pt x="253477" y="112218"/>
                  </a:cubicBezTo>
                  <a:cubicBezTo>
                    <a:pt x="258242" y="118083"/>
                    <a:pt x="261907" y="125780"/>
                    <a:pt x="271804" y="123214"/>
                  </a:cubicBezTo>
                  <a:cubicBezTo>
                    <a:pt x="274736" y="122481"/>
                    <a:pt x="276935" y="115884"/>
                    <a:pt x="280967" y="120649"/>
                  </a:cubicBezTo>
                  <a:cubicBezTo>
                    <a:pt x="283899" y="124314"/>
                    <a:pt x="282433" y="129446"/>
                    <a:pt x="279134" y="132745"/>
                  </a:cubicBezTo>
                  <a:cubicBezTo>
                    <a:pt x="273636" y="138242"/>
                    <a:pt x="270338" y="144474"/>
                    <a:pt x="271071" y="152538"/>
                  </a:cubicBezTo>
                  <a:cubicBezTo>
                    <a:pt x="271804" y="163167"/>
                    <a:pt x="274736" y="168299"/>
                    <a:pt x="286099" y="163167"/>
                  </a:cubicBezTo>
                  <a:cubicBezTo>
                    <a:pt x="291963" y="160601"/>
                    <a:pt x="293796" y="161334"/>
                    <a:pt x="293063" y="167566"/>
                  </a:cubicBezTo>
                  <a:cubicBezTo>
                    <a:pt x="292330" y="174530"/>
                    <a:pt x="296728" y="173064"/>
                    <a:pt x="299661" y="172330"/>
                  </a:cubicBezTo>
                  <a:cubicBezTo>
                    <a:pt x="320187" y="167199"/>
                    <a:pt x="341812" y="169765"/>
                    <a:pt x="362339" y="164267"/>
                  </a:cubicBezTo>
                  <a:cubicBezTo>
                    <a:pt x="368936" y="162434"/>
                    <a:pt x="364538" y="160601"/>
                    <a:pt x="364171" y="158402"/>
                  </a:cubicBezTo>
                  <a:cubicBezTo>
                    <a:pt x="363438" y="151804"/>
                    <a:pt x="371136" y="150705"/>
                    <a:pt x="372235" y="151804"/>
                  </a:cubicBezTo>
                  <a:cubicBezTo>
                    <a:pt x="384331" y="167199"/>
                    <a:pt x="400092" y="157669"/>
                    <a:pt x="412921" y="156203"/>
                  </a:cubicBezTo>
                  <a:cubicBezTo>
                    <a:pt x="429782" y="154004"/>
                    <a:pt x="424650" y="160601"/>
                    <a:pt x="420985" y="168665"/>
                  </a:cubicBezTo>
                  <a:cubicBezTo>
                    <a:pt x="419885" y="169765"/>
                    <a:pt x="418419" y="171231"/>
                    <a:pt x="417320" y="172330"/>
                  </a:cubicBezTo>
                  <a:cubicBezTo>
                    <a:pt x="412554" y="174530"/>
                    <a:pt x="409256" y="171964"/>
                    <a:pt x="405957" y="168665"/>
                  </a:cubicBezTo>
                  <a:cubicBezTo>
                    <a:pt x="396793" y="167566"/>
                    <a:pt x="391295" y="172330"/>
                    <a:pt x="387263" y="179661"/>
                  </a:cubicBezTo>
                  <a:cubicBezTo>
                    <a:pt x="369670" y="166833"/>
                    <a:pt x="352442" y="171231"/>
                    <a:pt x="334848" y="179661"/>
                  </a:cubicBezTo>
                  <a:cubicBezTo>
                    <a:pt x="324219" y="186992"/>
                    <a:pt x="312489" y="182594"/>
                    <a:pt x="301127" y="183693"/>
                  </a:cubicBezTo>
                  <a:cubicBezTo>
                    <a:pt x="288665" y="184060"/>
                    <a:pt x="275836" y="174896"/>
                    <a:pt x="263373" y="182960"/>
                  </a:cubicBezTo>
                  <a:lnTo>
                    <a:pt x="261541" y="182960"/>
                  </a:lnTo>
                  <a:lnTo>
                    <a:pt x="259708" y="182960"/>
                  </a:lnTo>
                  <a:cubicBezTo>
                    <a:pt x="257875" y="167566"/>
                    <a:pt x="244680" y="161701"/>
                    <a:pt x="233684" y="153637"/>
                  </a:cubicBezTo>
                  <a:close/>
                </a:path>
              </a:pathLst>
            </a:custGeom>
            <a:solidFill>
              <a:srgbClr val="6239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07" name="Freeform: Shape 25706">
              <a:extLst>
                <a:ext uri="{FF2B5EF4-FFF2-40B4-BE49-F238E27FC236}">
                  <a16:creationId xmlns:a16="http://schemas.microsoft.com/office/drawing/2014/main" id="{3461E7A4-AAC2-4B1B-ABF9-CC00288625E0}"/>
                </a:ext>
              </a:extLst>
            </p:cNvPr>
            <p:cNvSpPr/>
            <p:nvPr/>
          </p:nvSpPr>
          <p:spPr>
            <a:xfrm>
              <a:off x="11233997" y="7158925"/>
              <a:ext cx="39161" cy="30386"/>
            </a:xfrm>
            <a:custGeom>
              <a:avLst/>
              <a:gdLst>
                <a:gd name="connsiteX0" fmla="*/ 11363 w 39161"/>
                <a:gd name="connsiteY0" fmla="*/ 0 h 30386"/>
                <a:gd name="connsiteX1" fmla="*/ 14662 w 39161"/>
                <a:gd name="connsiteY1" fmla="*/ 1466 h 30386"/>
                <a:gd name="connsiteX2" fmla="*/ 37753 w 39161"/>
                <a:gd name="connsiteY2" fmla="*/ 29690 h 30386"/>
                <a:gd name="connsiteX3" fmla="*/ 0 w 39161"/>
                <a:gd name="connsiteY3" fmla="*/ 26391 h 30386"/>
                <a:gd name="connsiteX4" fmla="*/ 8064 w 39161"/>
                <a:gd name="connsiteY4" fmla="*/ 22725 h 30386"/>
                <a:gd name="connsiteX5" fmla="*/ 17227 w 39161"/>
                <a:gd name="connsiteY5" fmla="*/ 19060 h 30386"/>
                <a:gd name="connsiteX6" fmla="*/ 10996 w 39161"/>
                <a:gd name="connsiteY6" fmla="*/ 11363 h 30386"/>
                <a:gd name="connsiteX7" fmla="*/ 11363 w 39161"/>
                <a:gd name="connsiteY7" fmla="*/ 0 h 3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61" h="30386">
                  <a:moveTo>
                    <a:pt x="11363" y="0"/>
                  </a:moveTo>
                  <a:cubicBezTo>
                    <a:pt x="12462" y="366"/>
                    <a:pt x="13562" y="1466"/>
                    <a:pt x="14662" y="1466"/>
                  </a:cubicBezTo>
                  <a:cubicBezTo>
                    <a:pt x="33721" y="1466"/>
                    <a:pt x="42885" y="9530"/>
                    <a:pt x="37753" y="29690"/>
                  </a:cubicBezTo>
                  <a:cubicBezTo>
                    <a:pt x="24925" y="30789"/>
                    <a:pt x="12462" y="31156"/>
                    <a:pt x="0" y="26391"/>
                  </a:cubicBezTo>
                  <a:cubicBezTo>
                    <a:pt x="2566" y="25291"/>
                    <a:pt x="5132" y="23458"/>
                    <a:pt x="8064" y="22725"/>
                  </a:cubicBezTo>
                  <a:cubicBezTo>
                    <a:pt x="11363" y="21626"/>
                    <a:pt x="16128" y="23825"/>
                    <a:pt x="17227" y="19060"/>
                  </a:cubicBezTo>
                  <a:cubicBezTo>
                    <a:pt x="17960" y="14662"/>
                    <a:pt x="14295" y="12829"/>
                    <a:pt x="10996" y="11363"/>
                  </a:cubicBezTo>
                  <a:cubicBezTo>
                    <a:pt x="-1100" y="6598"/>
                    <a:pt x="4032" y="3299"/>
                    <a:pt x="1136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08" name="Freeform: Shape 25707">
              <a:extLst>
                <a:ext uri="{FF2B5EF4-FFF2-40B4-BE49-F238E27FC236}">
                  <a16:creationId xmlns:a16="http://schemas.microsoft.com/office/drawing/2014/main" id="{6B853EC0-EC8B-43B4-8B8C-ADF68BF3E32D}"/>
                </a:ext>
              </a:extLst>
            </p:cNvPr>
            <p:cNvSpPr/>
            <p:nvPr/>
          </p:nvSpPr>
          <p:spPr>
            <a:xfrm>
              <a:off x="11188913" y="7179705"/>
              <a:ext cx="41418" cy="12460"/>
            </a:xfrm>
            <a:custGeom>
              <a:avLst/>
              <a:gdLst>
                <a:gd name="connsiteX0" fmla="*/ 0 w 41418"/>
                <a:gd name="connsiteY0" fmla="*/ 5245 h 12460"/>
                <a:gd name="connsiteX1" fmla="*/ 41419 w 41418"/>
                <a:gd name="connsiteY1" fmla="*/ 5978 h 12460"/>
                <a:gd name="connsiteX2" fmla="*/ 27124 w 41418"/>
                <a:gd name="connsiteY2" fmla="*/ 9643 h 12460"/>
                <a:gd name="connsiteX3" fmla="*/ 0 w 41418"/>
                <a:gd name="connsiteY3" fmla="*/ 5245 h 1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8" h="12460">
                  <a:moveTo>
                    <a:pt x="0" y="5245"/>
                  </a:moveTo>
                  <a:cubicBezTo>
                    <a:pt x="13928" y="-5018"/>
                    <a:pt x="27857" y="2313"/>
                    <a:pt x="41419" y="5978"/>
                  </a:cubicBezTo>
                  <a:cubicBezTo>
                    <a:pt x="39220" y="17707"/>
                    <a:pt x="31889" y="10010"/>
                    <a:pt x="27124" y="9643"/>
                  </a:cubicBezTo>
                  <a:cubicBezTo>
                    <a:pt x="17960" y="8544"/>
                    <a:pt x="9163" y="6711"/>
                    <a:pt x="0" y="5245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09" name="Freeform: Shape 25708">
              <a:extLst>
                <a:ext uri="{FF2B5EF4-FFF2-40B4-BE49-F238E27FC236}">
                  <a16:creationId xmlns:a16="http://schemas.microsoft.com/office/drawing/2014/main" id="{A7D5FB9D-C66D-42E7-B518-4C8A91ED9E00}"/>
                </a:ext>
              </a:extLst>
            </p:cNvPr>
            <p:cNvSpPr/>
            <p:nvPr/>
          </p:nvSpPr>
          <p:spPr>
            <a:xfrm>
              <a:off x="11275416" y="7181324"/>
              <a:ext cx="37753" cy="9789"/>
            </a:xfrm>
            <a:custGeom>
              <a:avLst/>
              <a:gdLst>
                <a:gd name="connsiteX0" fmla="*/ 0 w 37753"/>
                <a:gd name="connsiteY0" fmla="*/ 7290 h 9789"/>
                <a:gd name="connsiteX1" fmla="*/ 37753 w 37753"/>
                <a:gd name="connsiteY1" fmla="*/ 8023 h 9789"/>
                <a:gd name="connsiteX2" fmla="*/ 0 w 37753"/>
                <a:gd name="connsiteY2" fmla="*/ 7290 h 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53" h="9789">
                  <a:moveTo>
                    <a:pt x="0" y="7290"/>
                  </a:moveTo>
                  <a:cubicBezTo>
                    <a:pt x="12829" y="-6272"/>
                    <a:pt x="25291" y="2159"/>
                    <a:pt x="37753" y="8023"/>
                  </a:cubicBezTo>
                  <a:cubicBezTo>
                    <a:pt x="24925" y="12055"/>
                    <a:pt x="12462" y="8023"/>
                    <a:pt x="0" y="729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10" name="Freeform: Shape 25709">
              <a:extLst>
                <a:ext uri="{FF2B5EF4-FFF2-40B4-BE49-F238E27FC236}">
                  <a16:creationId xmlns:a16="http://schemas.microsoft.com/office/drawing/2014/main" id="{5ACBE993-D452-4770-B585-372B926A7BDB}"/>
                </a:ext>
              </a:extLst>
            </p:cNvPr>
            <p:cNvSpPr/>
            <p:nvPr/>
          </p:nvSpPr>
          <p:spPr>
            <a:xfrm>
              <a:off x="11155191" y="7183410"/>
              <a:ext cx="33721" cy="11697"/>
            </a:xfrm>
            <a:custGeom>
              <a:avLst/>
              <a:gdLst>
                <a:gd name="connsiteX0" fmla="*/ 0 w 33721"/>
                <a:gd name="connsiteY0" fmla="*/ 1539 h 11697"/>
                <a:gd name="connsiteX1" fmla="*/ 33722 w 33721"/>
                <a:gd name="connsiteY1" fmla="*/ 1539 h 11697"/>
                <a:gd name="connsiteX2" fmla="*/ 10630 w 33721"/>
                <a:gd name="connsiteY2" fmla="*/ 10336 h 11697"/>
                <a:gd name="connsiteX3" fmla="*/ 0 w 33721"/>
                <a:gd name="connsiteY3" fmla="*/ 1539 h 1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1" h="11697">
                  <a:moveTo>
                    <a:pt x="0" y="1539"/>
                  </a:moveTo>
                  <a:cubicBezTo>
                    <a:pt x="11363" y="73"/>
                    <a:pt x="22359" y="-1027"/>
                    <a:pt x="33722" y="1539"/>
                  </a:cubicBezTo>
                  <a:cubicBezTo>
                    <a:pt x="27857" y="8870"/>
                    <a:pt x="17960" y="5204"/>
                    <a:pt x="10630" y="10336"/>
                  </a:cubicBezTo>
                  <a:cubicBezTo>
                    <a:pt x="2932" y="15834"/>
                    <a:pt x="5132" y="3005"/>
                    <a:pt x="0" y="1539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11" name="Freeform: Shape 25710">
              <a:extLst>
                <a:ext uri="{FF2B5EF4-FFF2-40B4-BE49-F238E27FC236}">
                  <a16:creationId xmlns:a16="http://schemas.microsoft.com/office/drawing/2014/main" id="{8251D39F-88D8-4184-8980-A3D73ECD002F}"/>
                </a:ext>
              </a:extLst>
            </p:cNvPr>
            <p:cNvSpPr/>
            <p:nvPr/>
          </p:nvSpPr>
          <p:spPr>
            <a:xfrm>
              <a:off x="11411744" y="7173953"/>
              <a:ext cx="17617" cy="21992"/>
            </a:xfrm>
            <a:custGeom>
              <a:avLst/>
              <a:gdLst>
                <a:gd name="connsiteX0" fmla="*/ 6255 w 17617"/>
                <a:gd name="connsiteY0" fmla="*/ 0 h 21992"/>
                <a:gd name="connsiteX1" fmla="*/ 17618 w 17617"/>
                <a:gd name="connsiteY1" fmla="*/ 3665 h 21992"/>
                <a:gd name="connsiteX2" fmla="*/ 13586 w 17617"/>
                <a:gd name="connsiteY2" fmla="*/ 9897 h 21992"/>
                <a:gd name="connsiteX3" fmla="*/ 9554 w 17617"/>
                <a:gd name="connsiteY3" fmla="*/ 21992 h 21992"/>
                <a:gd name="connsiteX4" fmla="*/ 1490 w 17617"/>
                <a:gd name="connsiteY4" fmla="*/ 18694 h 21992"/>
                <a:gd name="connsiteX5" fmla="*/ 5155 w 17617"/>
                <a:gd name="connsiteY5" fmla="*/ 5865 h 21992"/>
                <a:gd name="connsiteX6" fmla="*/ 6255 w 17617"/>
                <a:gd name="connsiteY6" fmla="*/ 0 h 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17" h="21992">
                  <a:moveTo>
                    <a:pt x="6255" y="0"/>
                  </a:moveTo>
                  <a:cubicBezTo>
                    <a:pt x="9920" y="1100"/>
                    <a:pt x="13952" y="2566"/>
                    <a:pt x="17618" y="3665"/>
                  </a:cubicBezTo>
                  <a:cubicBezTo>
                    <a:pt x="16152" y="5865"/>
                    <a:pt x="15052" y="8064"/>
                    <a:pt x="13586" y="9897"/>
                  </a:cubicBezTo>
                  <a:cubicBezTo>
                    <a:pt x="10653" y="13562"/>
                    <a:pt x="19817" y="21259"/>
                    <a:pt x="9554" y="21992"/>
                  </a:cubicBezTo>
                  <a:cubicBezTo>
                    <a:pt x="6988" y="21992"/>
                    <a:pt x="3323" y="20526"/>
                    <a:pt x="1490" y="18694"/>
                  </a:cubicBezTo>
                  <a:cubicBezTo>
                    <a:pt x="-2908" y="13195"/>
                    <a:pt x="3689" y="9897"/>
                    <a:pt x="5155" y="5865"/>
                  </a:cubicBezTo>
                  <a:cubicBezTo>
                    <a:pt x="5888" y="3665"/>
                    <a:pt x="5888" y="1833"/>
                    <a:pt x="6255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12" name="Freeform: Shape 25711">
              <a:extLst>
                <a:ext uri="{FF2B5EF4-FFF2-40B4-BE49-F238E27FC236}">
                  <a16:creationId xmlns:a16="http://schemas.microsoft.com/office/drawing/2014/main" id="{27836B05-0CB0-416C-BBDD-5CDE7B6A36E5}"/>
                </a:ext>
              </a:extLst>
            </p:cNvPr>
            <p:cNvSpPr/>
            <p:nvPr/>
          </p:nvSpPr>
          <p:spPr>
            <a:xfrm>
              <a:off x="11665779" y="7328266"/>
              <a:ext cx="12113" cy="18326"/>
            </a:xfrm>
            <a:custGeom>
              <a:avLst/>
              <a:gdLst>
                <a:gd name="connsiteX0" fmla="*/ 0 w 12113"/>
                <a:gd name="connsiteY0" fmla="*/ 0 h 18326"/>
                <a:gd name="connsiteX1" fmla="*/ 11729 w 12113"/>
                <a:gd name="connsiteY1" fmla="*/ 18327 h 18326"/>
                <a:gd name="connsiteX2" fmla="*/ 0 w 12113"/>
                <a:gd name="connsiteY2" fmla="*/ 0 h 1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13" h="18326">
                  <a:moveTo>
                    <a:pt x="0" y="0"/>
                  </a:moveTo>
                  <a:cubicBezTo>
                    <a:pt x="6231" y="4765"/>
                    <a:pt x="13929" y="8064"/>
                    <a:pt x="11729" y="18327"/>
                  </a:cubicBezTo>
                  <a:cubicBezTo>
                    <a:pt x="5132" y="17594"/>
                    <a:pt x="5132" y="17594"/>
                    <a:pt x="0" y="0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13" name="Freeform: Shape 25712">
              <a:extLst>
                <a:ext uri="{FF2B5EF4-FFF2-40B4-BE49-F238E27FC236}">
                  <a16:creationId xmlns:a16="http://schemas.microsoft.com/office/drawing/2014/main" id="{C63E4A0B-A957-41CA-A8AB-DFEEF379DC8A}"/>
                </a:ext>
              </a:extLst>
            </p:cNvPr>
            <p:cNvSpPr/>
            <p:nvPr/>
          </p:nvSpPr>
          <p:spPr>
            <a:xfrm>
              <a:off x="10446392" y="6674361"/>
              <a:ext cx="310371" cy="292024"/>
            </a:xfrm>
            <a:custGeom>
              <a:avLst/>
              <a:gdLst>
                <a:gd name="connsiteX0" fmla="*/ 272985 w 310371"/>
                <a:gd name="connsiteY0" fmla="*/ 281868 h 292024"/>
                <a:gd name="connsiteX1" fmla="*/ 231933 w 310371"/>
                <a:gd name="connsiteY1" fmla="*/ 277836 h 292024"/>
                <a:gd name="connsiteX2" fmla="*/ 231933 w 310371"/>
                <a:gd name="connsiteY2" fmla="*/ 277836 h 292024"/>
                <a:gd name="connsiteX3" fmla="*/ 234865 w 310371"/>
                <a:gd name="connsiteY3" fmla="*/ 265374 h 292024"/>
                <a:gd name="connsiteX4" fmla="*/ 234865 w 310371"/>
                <a:gd name="connsiteY4" fmla="*/ 247047 h 292024"/>
                <a:gd name="connsiteX5" fmla="*/ 211406 w 310371"/>
                <a:gd name="connsiteY5" fmla="*/ 243382 h 292024"/>
                <a:gd name="connsiteX6" fmla="*/ 159725 w 310371"/>
                <a:gd name="connsiteY6" fmla="*/ 241549 h 292024"/>
                <a:gd name="connsiteX7" fmla="*/ 157892 w 310371"/>
                <a:gd name="connsiteY7" fmla="*/ 238983 h 292024"/>
                <a:gd name="connsiteX8" fmla="*/ 131135 w 310371"/>
                <a:gd name="connsiteY8" fmla="*/ 208927 h 292024"/>
                <a:gd name="connsiteX9" fmla="*/ 121238 w 310371"/>
                <a:gd name="connsiteY9" fmla="*/ 210760 h 292024"/>
                <a:gd name="connsiteX10" fmla="*/ 124537 w 310371"/>
                <a:gd name="connsiteY10" fmla="*/ 216624 h 292024"/>
                <a:gd name="connsiteX11" fmla="*/ 121605 w 310371"/>
                <a:gd name="connsiteY11" fmla="*/ 225421 h 292024"/>
                <a:gd name="connsiteX12" fmla="*/ 115373 w 310371"/>
                <a:gd name="connsiteY12" fmla="*/ 217724 h 292024"/>
                <a:gd name="connsiteX13" fmla="*/ 109875 w 310371"/>
                <a:gd name="connsiteY13" fmla="*/ 202696 h 292024"/>
                <a:gd name="connsiteX14" fmla="*/ 97779 w 310371"/>
                <a:gd name="connsiteY14" fmla="*/ 200130 h 292024"/>
                <a:gd name="connsiteX15" fmla="*/ 105110 w 310371"/>
                <a:gd name="connsiteY15" fmla="*/ 205995 h 292024"/>
                <a:gd name="connsiteX16" fmla="*/ 93014 w 310371"/>
                <a:gd name="connsiteY16" fmla="*/ 229087 h 292024"/>
                <a:gd name="connsiteX17" fmla="*/ 81652 w 310371"/>
                <a:gd name="connsiteY17" fmla="*/ 240449 h 292024"/>
                <a:gd name="connsiteX18" fmla="*/ 73588 w 310371"/>
                <a:gd name="connsiteY18" fmla="*/ 217357 h 292024"/>
                <a:gd name="connsiteX19" fmla="*/ 65524 w 310371"/>
                <a:gd name="connsiteY19" fmla="*/ 212226 h 292024"/>
                <a:gd name="connsiteX20" fmla="*/ 56727 w 310371"/>
                <a:gd name="connsiteY20" fmla="*/ 216991 h 292024"/>
                <a:gd name="connsiteX21" fmla="*/ 54161 w 310371"/>
                <a:gd name="connsiteY21" fmla="*/ 200497 h 292024"/>
                <a:gd name="connsiteX22" fmla="*/ 45364 w 310371"/>
                <a:gd name="connsiteY22" fmla="*/ 174472 h 292024"/>
                <a:gd name="connsiteX23" fmla="*/ 46831 w 310371"/>
                <a:gd name="connsiteY23" fmla="*/ 164942 h 292024"/>
                <a:gd name="connsiteX24" fmla="*/ 46831 w 310371"/>
                <a:gd name="connsiteY24" fmla="*/ 145882 h 292024"/>
                <a:gd name="connsiteX25" fmla="*/ 51229 w 310371"/>
                <a:gd name="connsiteY25" fmla="*/ 115093 h 292024"/>
                <a:gd name="connsiteX26" fmla="*/ 49396 w 310371"/>
                <a:gd name="connsiteY26" fmla="*/ 92734 h 292024"/>
                <a:gd name="connsiteX27" fmla="*/ 51962 w 310371"/>
                <a:gd name="connsiteY27" fmla="*/ 68909 h 292024"/>
                <a:gd name="connsiteX28" fmla="*/ 23006 w 310371"/>
                <a:gd name="connsiteY28" fmla="*/ 58646 h 292024"/>
                <a:gd name="connsiteX29" fmla="*/ 5778 w 310371"/>
                <a:gd name="connsiteY29" fmla="*/ 43252 h 292024"/>
                <a:gd name="connsiteX30" fmla="*/ 280 w 310371"/>
                <a:gd name="connsiteY30" fmla="*/ 35188 h 292024"/>
                <a:gd name="connsiteX31" fmla="*/ 8344 w 310371"/>
                <a:gd name="connsiteY31" fmla="*/ 35188 h 292024"/>
                <a:gd name="connsiteX32" fmla="*/ 15675 w 310371"/>
                <a:gd name="connsiteY32" fmla="*/ 31522 h 292024"/>
                <a:gd name="connsiteX33" fmla="*/ 14209 w 310371"/>
                <a:gd name="connsiteY33" fmla="*/ 19793 h 292024"/>
                <a:gd name="connsiteX34" fmla="*/ 11643 w 310371"/>
                <a:gd name="connsiteY34" fmla="*/ 10630 h 292024"/>
                <a:gd name="connsiteX35" fmla="*/ 20073 w 310371"/>
                <a:gd name="connsiteY35" fmla="*/ 5132 h 292024"/>
                <a:gd name="connsiteX36" fmla="*/ 51596 w 310371"/>
                <a:gd name="connsiteY36" fmla="*/ 0 h 292024"/>
                <a:gd name="connsiteX37" fmla="*/ 81652 w 310371"/>
                <a:gd name="connsiteY37" fmla="*/ 22725 h 292024"/>
                <a:gd name="connsiteX38" fmla="*/ 114640 w 310371"/>
                <a:gd name="connsiteY38" fmla="*/ 52415 h 292024"/>
                <a:gd name="connsiteX39" fmla="*/ 130401 w 310371"/>
                <a:gd name="connsiteY39" fmla="*/ 54614 h 292024"/>
                <a:gd name="connsiteX40" fmla="*/ 205542 w 310371"/>
                <a:gd name="connsiteY40" fmla="*/ 41419 h 292024"/>
                <a:gd name="connsiteX41" fmla="*/ 189781 w 310371"/>
                <a:gd name="connsiteY41" fmla="*/ 44718 h 292024"/>
                <a:gd name="connsiteX42" fmla="*/ 183550 w 310371"/>
                <a:gd name="connsiteY42" fmla="*/ 49483 h 292024"/>
                <a:gd name="connsiteX43" fmla="*/ 168155 w 310371"/>
                <a:gd name="connsiteY43" fmla="*/ 55347 h 292024"/>
                <a:gd name="connsiteX44" fmla="*/ 152027 w 310371"/>
                <a:gd name="connsiteY44" fmla="*/ 54248 h 292024"/>
                <a:gd name="connsiteX45" fmla="*/ 155326 w 310371"/>
                <a:gd name="connsiteY45" fmla="*/ 70009 h 292024"/>
                <a:gd name="connsiteX46" fmla="*/ 182816 w 310371"/>
                <a:gd name="connsiteY46" fmla="*/ 103364 h 292024"/>
                <a:gd name="connsiteX47" fmla="*/ 202976 w 310371"/>
                <a:gd name="connsiteY47" fmla="*/ 115826 h 292024"/>
                <a:gd name="connsiteX48" fmla="*/ 216171 w 310371"/>
                <a:gd name="connsiteY48" fmla="*/ 130488 h 292024"/>
                <a:gd name="connsiteX49" fmla="*/ 217638 w 310371"/>
                <a:gd name="connsiteY49" fmla="*/ 148082 h 292024"/>
                <a:gd name="connsiteX50" fmla="*/ 227534 w 310371"/>
                <a:gd name="connsiteY50" fmla="*/ 152114 h 292024"/>
                <a:gd name="connsiteX51" fmla="*/ 223869 w 310371"/>
                <a:gd name="connsiteY51" fmla="*/ 166042 h 292024"/>
                <a:gd name="connsiteX52" fmla="*/ 223869 w 310371"/>
                <a:gd name="connsiteY52" fmla="*/ 177038 h 292024"/>
                <a:gd name="connsiteX53" fmla="*/ 233399 w 310371"/>
                <a:gd name="connsiteY53" fmla="*/ 173006 h 292024"/>
                <a:gd name="connsiteX54" fmla="*/ 250626 w 310371"/>
                <a:gd name="connsiteY54" fmla="*/ 168608 h 292024"/>
                <a:gd name="connsiteX55" fmla="*/ 250626 w 310371"/>
                <a:gd name="connsiteY55" fmla="*/ 180704 h 292024"/>
                <a:gd name="connsiteX56" fmla="*/ 270786 w 310371"/>
                <a:gd name="connsiteY56" fmla="*/ 203062 h 292024"/>
                <a:gd name="connsiteX57" fmla="*/ 282882 w 310371"/>
                <a:gd name="connsiteY57" fmla="*/ 206728 h 292024"/>
                <a:gd name="connsiteX58" fmla="*/ 301575 w 310371"/>
                <a:gd name="connsiteY58" fmla="*/ 216258 h 292024"/>
                <a:gd name="connsiteX59" fmla="*/ 310372 w 310371"/>
                <a:gd name="connsiteY59" fmla="*/ 223589 h 292024"/>
                <a:gd name="connsiteX60" fmla="*/ 304141 w 310371"/>
                <a:gd name="connsiteY60" fmla="*/ 229087 h 292024"/>
                <a:gd name="connsiteX61" fmla="*/ 278850 w 310371"/>
                <a:gd name="connsiteY61" fmla="*/ 235684 h 292024"/>
                <a:gd name="connsiteX62" fmla="*/ 274818 w 310371"/>
                <a:gd name="connsiteY62" fmla="*/ 240449 h 292024"/>
                <a:gd name="connsiteX63" fmla="*/ 272985 w 310371"/>
                <a:gd name="connsiteY63" fmla="*/ 281868 h 2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10371" h="292024">
                  <a:moveTo>
                    <a:pt x="272985" y="281868"/>
                  </a:moveTo>
                  <a:cubicBezTo>
                    <a:pt x="255758" y="296530"/>
                    <a:pt x="244762" y="295430"/>
                    <a:pt x="231933" y="277836"/>
                  </a:cubicBezTo>
                  <a:lnTo>
                    <a:pt x="231933" y="277836"/>
                  </a:lnTo>
                  <a:cubicBezTo>
                    <a:pt x="232666" y="273804"/>
                    <a:pt x="233399" y="269406"/>
                    <a:pt x="234865" y="265374"/>
                  </a:cubicBezTo>
                  <a:cubicBezTo>
                    <a:pt x="237064" y="258776"/>
                    <a:pt x="241463" y="249246"/>
                    <a:pt x="234865" y="247047"/>
                  </a:cubicBezTo>
                  <a:cubicBezTo>
                    <a:pt x="228267" y="244848"/>
                    <a:pt x="221670" y="236051"/>
                    <a:pt x="211406" y="243382"/>
                  </a:cubicBezTo>
                  <a:cubicBezTo>
                    <a:pt x="194546" y="255844"/>
                    <a:pt x="177318" y="236417"/>
                    <a:pt x="159725" y="241549"/>
                  </a:cubicBezTo>
                  <a:cubicBezTo>
                    <a:pt x="159358" y="241549"/>
                    <a:pt x="157892" y="239716"/>
                    <a:pt x="157892" y="238983"/>
                  </a:cubicBezTo>
                  <a:cubicBezTo>
                    <a:pt x="165589" y="214425"/>
                    <a:pt x="136266" y="222489"/>
                    <a:pt x="131135" y="208927"/>
                  </a:cubicBezTo>
                  <a:cubicBezTo>
                    <a:pt x="130768" y="208194"/>
                    <a:pt x="123804" y="206728"/>
                    <a:pt x="121238" y="210760"/>
                  </a:cubicBezTo>
                  <a:cubicBezTo>
                    <a:pt x="117939" y="215525"/>
                    <a:pt x="123071" y="214792"/>
                    <a:pt x="124537" y="216624"/>
                  </a:cubicBezTo>
                  <a:cubicBezTo>
                    <a:pt x="127469" y="219923"/>
                    <a:pt x="123804" y="225055"/>
                    <a:pt x="121605" y="225421"/>
                  </a:cubicBezTo>
                  <a:cubicBezTo>
                    <a:pt x="117573" y="226154"/>
                    <a:pt x="117206" y="220656"/>
                    <a:pt x="115373" y="217724"/>
                  </a:cubicBezTo>
                  <a:cubicBezTo>
                    <a:pt x="110975" y="213692"/>
                    <a:pt x="113541" y="207094"/>
                    <a:pt x="109875" y="202696"/>
                  </a:cubicBezTo>
                  <a:cubicBezTo>
                    <a:pt x="106576" y="197931"/>
                    <a:pt x="102544" y="199763"/>
                    <a:pt x="97779" y="200130"/>
                  </a:cubicBezTo>
                  <a:cubicBezTo>
                    <a:pt x="99612" y="203795"/>
                    <a:pt x="103278" y="203429"/>
                    <a:pt x="105110" y="205995"/>
                  </a:cubicBezTo>
                  <a:cubicBezTo>
                    <a:pt x="109142" y="218090"/>
                    <a:pt x="95947" y="220656"/>
                    <a:pt x="93014" y="229087"/>
                  </a:cubicBezTo>
                  <a:cubicBezTo>
                    <a:pt x="86050" y="229453"/>
                    <a:pt x="94481" y="245581"/>
                    <a:pt x="81652" y="240449"/>
                  </a:cubicBezTo>
                  <a:cubicBezTo>
                    <a:pt x="80186" y="232385"/>
                    <a:pt x="68090" y="228720"/>
                    <a:pt x="73588" y="217357"/>
                  </a:cubicBezTo>
                  <a:cubicBezTo>
                    <a:pt x="75421" y="213325"/>
                    <a:pt x="71389" y="209294"/>
                    <a:pt x="65524" y="212226"/>
                  </a:cubicBezTo>
                  <a:cubicBezTo>
                    <a:pt x="62225" y="213692"/>
                    <a:pt x="62958" y="225055"/>
                    <a:pt x="56727" y="216991"/>
                  </a:cubicBezTo>
                  <a:cubicBezTo>
                    <a:pt x="53795" y="213325"/>
                    <a:pt x="40599" y="207827"/>
                    <a:pt x="54161" y="200497"/>
                  </a:cubicBezTo>
                  <a:cubicBezTo>
                    <a:pt x="46831" y="193532"/>
                    <a:pt x="63691" y="178504"/>
                    <a:pt x="45364" y="174472"/>
                  </a:cubicBezTo>
                  <a:cubicBezTo>
                    <a:pt x="42432" y="173739"/>
                    <a:pt x="35834" y="167875"/>
                    <a:pt x="46831" y="164942"/>
                  </a:cubicBezTo>
                  <a:cubicBezTo>
                    <a:pt x="50496" y="163843"/>
                    <a:pt x="49030" y="152480"/>
                    <a:pt x="46831" y="145882"/>
                  </a:cubicBezTo>
                  <a:cubicBezTo>
                    <a:pt x="43165" y="134886"/>
                    <a:pt x="40233" y="124623"/>
                    <a:pt x="51229" y="115093"/>
                  </a:cubicBezTo>
                  <a:cubicBezTo>
                    <a:pt x="58560" y="108495"/>
                    <a:pt x="58926" y="97866"/>
                    <a:pt x="49396" y="92734"/>
                  </a:cubicBezTo>
                  <a:cubicBezTo>
                    <a:pt x="36568" y="86137"/>
                    <a:pt x="36934" y="79905"/>
                    <a:pt x="51962" y="68909"/>
                  </a:cubicBezTo>
                  <a:cubicBezTo>
                    <a:pt x="36201" y="71475"/>
                    <a:pt x="28504" y="69642"/>
                    <a:pt x="23006" y="58646"/>
                  </a:cubicBezTo>
                  <a:cubicBezTo>
                    <a:pt x="20073" y="52782"/>
                    <a:pt x="16041" y="43252"/>
                    <a:pt x="5778" y="43252"/>
                  </a:cubicBezTo>
                  <a:cubicBezTo>
                    <a:pt x="1380" y="43252"/>
                    <a:pt x="-819" y="39220"/>
                    <a:pt x="280" y="35188"/>
                  </a:cubicBezTo>
                  <a:cubicBezTo>
                    <a:pt x="2479" y="28590"/>
                    <a:pt x="5412" y="33355"/>
                    <a:pt x="8344" y="35188"/>
                  </a:cubicBezTo>
                  <a:cubicBezTo>
                    <a:pt x="12743" y="37753"/>
                    <a:pt x="17508" y="34821"/>
                    <a:pt x="15675" y="31522"/>
                  </a:cubicBezTo>
                  <a:cubicBezTo>
                    <a:pt x="13842" y="27490"/>
                    <a:pt x="26304" y="21992"/>
                    <a:pt x="14209" y="19793"/>
                  </a:cubicBezTo>
                  <a:cubicBezTo>
                    <a:pt x="8711" y="19060"/>
                    <a:pt x="10910" y="13928"/>
                    <a:pt x="11643" y="10630"/>
                  </a:cubicBezTo>
                  <a:cubicBezTo>
                    <a:pt x="12743" y="6598"/>
                    <a:pt x="16408" y="3299"/>
                    <a:pt x="20073" y="5132"/>
                  </a:cubicBezTo>
                  <a:cubicBezTo>
                    <a:pt x="32169" y="11363"/>
                    <a:pt x="41333" y="3299"/>
                    <a:pt x="51596" y="0"/>
                  </a:cubicBezTo>
                  <a:cubicBezTo>
                    <a:pt x="61859" y="6964"/>
                    <a:pt x="68823" y="18694"/>
                    <a:pt x="81652" y="22725"/>
                  </a:cubicBezTo>
                  <a:cubicBezTo>
                    <a:pt x="92648" y="32622"/>
                    <a:pt x="103278" y="42885"/>
                    <a:pt x="114640" y="52415"/>
                  </a:cubicBezTo>
                  <a:cubicBezTo>
                    <a:pt x="119039" y="56080"/>
                    <a:pt x="124903" y="57913"/>
                    <a:pt x="130401" y="54614"/>
                  </a:cubicBezTo>
                  <a:cubicBezTo>
                    <a:pt x="153860" y="40319"/>
                    <a:pt x="179884" y="41419"/>
                    <a:pt x="205542" y="41419"/>
                  </a:cubicBezTo>
                  <a:cubicBezTo>
                    <a:pt x="201143" y="46550"/>
                    <a:pt x="195279" y="43985"/>
                    <a:pt x="189781" y="44718"/>
                  </a:cubicBezTo>
                  <a:cubicBezTo>
                    <a:pt x="187215" y="45084"/>
                    <a:pt x="183550" y="42152"/>
                    <a:pt x="183550" y="49483"/>
                  </a:cubicBezTo>
                  <a:cubicBezTo>
                    <a:pt x="183916" y="59746"/>
                    <a:pt x="175119" y="61579"/>
                    <a:pt x="168155" y="55347"/>
                  </a:cubicBezTo>
                  <a:cubicBezTo>
                    <a:pt x="162290" y="49849"/>
                    <a:pt x="157525" y="54248"/>
                    <a:pt x="152027" y="54248"/>
                  </a:cubicBezTo>
                  <a:cubicBezTo>
                    <a:pt x="153127" y="59746"/>
                    <a:pt x="152394" y="68543"/>
                    <a:pt x="155326" y="70009"/>
                  </a:cubicBezTo>
                  <a:cubicBezTo>
                    <a:pt x="170354" y="76606"/>
                    <a:pt x="169988" y="95300"/>
                    <a:pt x="182816" y="103364"/>
                  </a:cubicBezTo>
                  <a:cubicBezTo>
                    <a:pt x="189414" y="107762"/>
                    <a:pt x="194912" y="115093"/>
                    <a:pt x="202976" y="115826"/>
                  </a:cubicBezTo>
                  <a:cubicBezTo>
                    <a:pt x="213239" y="116559"/>
                    <a:pt x="212873" y="125356"/>
                    <a:pt x="216171" y="130488"/>
                  </a:cubicBezTo>
                  <a:cubicBezTo>
                    <a:pt x="219104" y="134886"/>
                    <a:pt x="217271" y="142217"/>
                    <a:pt x="217638" y="148082"/>
                  </a:cubicBezTo>
                  <a:cubicBezTo>
                    <a:pt x="218004" y="157611"/>
                    <a:pt x="226068" y="149548"/>
                    <a:pt x="227534" y="152114"/>
                  </a:cubicBezTo>
                  <a:cubicBezTo>
                    <a:pt x="230833" y="157245"/>
                    <a:pt x="230466" y="162377"/>
                    <a:pt x="223869" y="166042"/>
                  </a:cubicBezTo>
                  <a:cubicBezTo>
                    <a:pt x="219104" y="168974"/>
                    <a:pt x="220203" y="173739"/>
                    <a:pt x="223869" y="177038"/>
                  </a:cubicBezTo>
                  <a:cubicBezTo>
                    <a:pt x="229367" y="181803"/>
                    <a:pt x="231566" y="177038"/>
                    <a:pt x="233399" y="173006"/>
                  </a:cubicBezTo>
                  <a:cubicBezTo>
                    <a:pt x="237431" y="163843"/>
                    <a:pt x="244028" y="166775"/>
                    <a:pt x="250626" y="168608"/>
                  </a:cubicBezTo>
                  <a:cubicBezTo>
                    <a:pt x="262722" y="172273"/>
                    <a:pt x="251359" y="177405"/>
                    <a:pt x="250626" y="180704"/>
                  </a:cubicBezTo>
                  <a:cubicBezTo>
                    <a:pt x="247694" y="199031"/>
                    <a:pt x="251726" y="203795"/>
                    <a:pt x="270786" y="203062"/>
                  </a:cubicBezTo>
                  <a:cubicBezTo>
                    <a:pt x="274818" y="203062"/>
                    <a:pt x="281049" y="203795"/>
                    <a:pt x="282882" y="206728"/>
                  </a:cubicBezTo>
                  <a:cubicBezTo>
                    <a:pt x="287280" y="214425"/>
                    <a:pt x="292412" y="217724"/>
                    <a:pt x="301575" y="216258"/>
                  </a:cubicBezTo>
                  <a:cubicBezTo>
                    <a:pt x="302308" y="216258"/>
                    <a:pt x="310372" y="217724"/>
                    <a:pt x="310372" y="223589"/>
                  </a:cubicBezTo>
                  <a:cubicBezTo>
                    <a:pt x="310372" y="227620"/>
                    <a:pt x="307073" y="229453"/>
                    <a:pt x="304141" y="229087"/>
                  </a:cubicBezTo>
                  <a:cubicBezTo>
                    <a:pt x="294977" y="227987"/>
                    <a:pt x="292412" y="252912"/>
                    <a:pt x="278850" y="235684"/>
                  </a:cubicBezTo>
                  <a:cubicBezTo>
                    <a:pt x="277750" y="234585"/>
                    <a:pt x="274085" y="238250"/>
                    <a:pt x="274818" y="240449"/>
                  </a:cubicBezTo>
                  <a:cubicBezTo>
                    <a:pt x="278483" y="254744"/>
                    <a:pt x="269320" y="267940"/>
                    <a:pt x="272985" y="281868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14" name="Freeform: Shape 25713">
              <a:extLst>
                <a:ext uri="{FF2B5EF4-FFF2-40B4-BE49-F238E27FC236}">
                  <a16:creationId xmlns:a16="http://schemas.microsoft.com/office/drawing/2014/main" id="{79347531-C66A-4D29-BB62-DDAB6BCBE91F}"/>
                </a:ext>
              </a:extLst>
            </p:cNvPr>
            <p:cNvSpPr/>
            <p:nvPr/>
          </p:nvSpPr>
          <p:spPr>
            <a:xfrm>
              <a:off x="10497621" y="6671429"/>
              <a:ext cx="30056" cy="25657"/>
            </a:xfrm>
            <a:custGeom>
              <a:avLst/>
              <a:gdLst>
                <a:gd name="connsiteX0" fmla="*/ 30056 w 30056"/>
                <a:gd name="connsiteY0" fmla="*/ 25658 h 25657"/>
                <a:gd name="connsiteX1" fmla="*/ 0 w 30056"/>
                <a:gd name="connsiteY1" fmla="*/ 2932 h 25657"/>
                <a:gd name="connsiteX2" fmla="*/ 0 w 30056"/>
                <a:gd name="connsiteY2" fmla="*/ 0 h 25657"/>
                <a:gd name="connsiteX3" fmla="*/ 30056 w 30056"/>
                <a:gd name="connsiteY3" fmla="*/ 25658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56" h="25657">
                  <a:moveTo>
                    <a:pt x="30056" y="25658"/>
                  </a:moveTo>
                  <a:cubicBezTo>
                    <a:pt x="14662" y="25291"/>
                    <a:pt x="4032" y="18327"/>
                    <a:pt x="0" y="2932"/>
                  </a:cubicBezTo>
                  <a:cubicBezTo>
                    <a:pt x="0" y="1833"/>
                    <a:pt x="0" y="733"/>
                    <a:pt x="0" y="0"/>
                  </a:cubicBezTo>
                  <a:cubicBezTo>
                    <a:pt x="14662" y="3299"/>
                    <a:pt x="21992" y="14662"/>
                    <a:pt x="30056" y="25658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15" name="Freeform: Shape 25714">
              <a:extLst>
                <a:ext uri="{FF2B5EF4-FFF2-40B4-BE49-F238E27FC236}">
                  <a16:creationId xmlns:a16="http://schemas.microsoft.com/office/drawing/2014/main" id="{2FC9E3D4-DFF6-4416-BD32-B8758123FBD8}"/>
                </a:ext>
              </a:extLst>
            </p:cNvPr>
            <p:cNvSpPr/>
            <p:nvPr/>
          </p:nvSpPr>
          <p:spPr>
            <a:xfrm>
              <a:off x="10528410" y="6922508"/>
              <a:ext cx="22358" cy="12998"/>
            </a:xfrm>
            <a:custGeom>
              <a:avLst/>
              <a:gdLst>
                <a:gd name="connsiteX0" fmla="*/ 22359 w 22358"/>
                <a:gd name="connsiteY0" fmla="*/ 10996 h 12998"/>
                <a:gd name="connsiteX1" fmla="*/ 0 w 22358"/>
                <a:gd name="connsiteY1" fmla="*/ 7331 h 12998"/>
                <a:gd name="connsiteX2" fmla="*/ 0 w 22358"/>
                <a:gd name="connsiteY2" fmla="*/ 0 h 12998"/>
                <a:gd name="connsiteX3" fmla="*/ 22359 w 22358"/>
                <a:gd name="connsiteY3" fmla="*/ 10996 h 12998"/>
                <a:gd name="connsiteX4" fmla="*/ 22359 w 22358"/>
                <a:gd name="connsiteY4" fmla="*/ 10996 h 1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8" h="12998">
                  <a:moveTo>
                    <a:pt x="22359" y="10996"/>
                  </a:moveTo>
                  <a:cubicBezTo>
                    <a:pt x="13928" y="15761"/>
                    <a:pt x="6964" y="10996"/>
                    <a:pt x="0" y="7331"/>
                  </a:cubicBezTo>
                  <a:cubicBezTo>
                    <a:pt x="0" y="4765"/>
                    <a:pt x="0" y="2566"/>
                    <a:pt x="0" y="0"/>
                  </a:cubicBezTo>
                  <a:cubicBezTo>
                    <a:pt x="8430" y="1100"/>
                    <a:pt x="18693" y="-366"/>
                    <a:pt x="22359" y="10996"/>
                  </a:cubicBezTo>
                  <a:lnTo>
                    <a:pt x="22359" y="10996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16" name="Freeform: Shape 25715">
              <a:extLst>
                <a:ext uri="{FF2B5EF4-FFF2-40B4-BE49-F238E27FC236}">
                  <a16:creationId xmlns:a16="http://schemas.microsoft.com/office/drawing/2014/main" id="{A4C0E807-DB87-431D-BA09-50A08641C1C3}"/>
                </a:ext>
              </a:extLst>
            </p:cNvPr>
            <p:cNvSpPr/>
            <p:nvPr/>
          </p:nvSpPr>
          <p:spPr>
            <a:xfrm>
              <a:off x="10764111" y="6745470"/>
              <a:ext cx="216219" cy="250085"/>
            </a:xfrm>
            <a:custGeom>
              <a:avLst/>
              <a:gdLst>
                <a:gd name="connsiteX0" fmla="*/ 75857 w 216219"/>
                <a:gd name="connsiteY0" fmla="*/ 0 h 250085"/>
                <a:gd name="connsiteX1" fmla="*/ 192783 w 216219"/>
                <a:gd name="connsiteY1" fmla="*/ 19793 h 250085"/>
                <a:gd name="connsiteX2" fmla="*/ 214775 w 216219"/>
                <a:gd name="connsiteY2" fmla="*/ 26024 h 250085"/>
                <a:gd name="connsiteX3" fmla="*/ 214042 w 216219"/>
                <a:gd name="connsiteY3" fmla="*/ 33721 h 250085"/>
                <a:gd name="connsiteX4" fmla="*/ 186552 w 216219"/>
                <a:gd name="connsiteY4" fmla="*/ 55714 h 250085"/>
                <a:gd name="connsiteX5" fmla="*/ 167858 w 216219"/>
                <a:gd name="connsiteY5" fmla="*/ 89069 h 250085"/>
                <a:gd name="connsiteX6" fmla="*/ 161260 w 216219"/>
                <a:gd name="connsiteY6" fmla="*/ 105563 h 250085"/>
                <a:gd name="connsiteX7" fmla="*/ 161260 w 216219"/>
                <a:gd name="connsiteY7" fmla="*/ 110695 h 250085"/>
                <a:gd name="connsiteX8" fmla="*/ 150264 w 216219"/>
                <a:gd name="connsiteY8" fmla="*/ 193899 h 250085"/>
                <a:gd name="connsiteX9" fmla="*/ 150997 w 216219"/>
                <a:gd name="connsiteY9" fmla="*/ 230186 h 250085"/>
                <a:gd name="connsiteX10" fmla="*/ 138168 w 216219"/>
                <a:gd name="connsiteY10" fmla="*/ 249979 h 250085"/>
                <a:gd name="connsiteX11" fmla="*/ 124240 w 216219"/>
                <a:gd name="connsiteY11" fmla="*/ 238616 h 250085"/>
                <a:gd name="connsiteX12" fmla="*/ 116176 w 216219"/>
                <a:gd name="connsiteY12" fmla="*/ 224321 h 250085"/>
                <a:gd name="connsiteX13" fmla="*/ 97116 w 216219"/>
                <a:gd name="connsiteY13" fmla="*/ 210393 h 250085"/>
                <a:gd name="connsiteX14" fmla="*/ 82821 w 216219"/>
                <a:gd name="connsiteY14" fmla="*/ 207461 h 250085"/>
                <a:gd name="connsiteX15" fmla="*/ 64128 w 216219"/>
                <a:gd name="connsiteY15" fmla="*/ 196464 h 250085"/>
                <a:gd name="connsiteX16" fmla="*/ 56430 w 216219"/>
                <a:gd name="connsiteY16" fmla="*/ 189867 h 250085"/>
                <a:gd name="connsiteX17" fmla="*/ 65594 w 216219"/>
                <a:gd name="connsiteY17" fmla="*/ 186935 h 250085"/>
                <a:gd name="connsiteX18" fmla="*/ 77690 w 216219"/>
                <a:gd name="connsiteY18" fmla="*/ 185468 h 250085"/>
                <a:gd name="connsiteX19" fmla="*/ 75857 w 216219"/>
                <a:gd name="connsiteY19" fmla="*/ 155412 h 250085"/>
                <a:gd name="connsiteX20" fmla="*/ 71825 w 216219"/>
                <a:gd name="connsiteY20" fmla="*/ 135619 h 250085"/>
                <a:gd name="connsiteX21" fmla="*/ 71825 w 216219"/>
                <a:gd name="connsiteY21" fmla="*/ 135619 h 250085"/>
                <a:gd name="connsiteX22" fmla="*/ 67060 w 216219"/>
                <a:gd name="connsiteY22" fmla="*/ 122057 h 250085"/>
                <a:gd name="connsiteX23" fmla="*/ 55331 w 216219"/>
                <a:gd name="connsiteY23" fmla="*/ 129754 h 250085"/>
                <a:gd name="connsiteX24" fmla="*/ 46534 w 216219"/>
                <a:gd name="connsiteY24" fmla="*/ 134886 h 250085"/>
                <a:gd name="connsiteX25" fmla="*/ 45434 w 216219"/>
                <a:gd name="connsiteY25" fmla="*/ 125356 h 250085"/>
                <a:gd name="connsiteX26" fmla="*/ 49100 w 216219"/>
                <a:gd name="connsiteY26" fmla="*/ 100432 h 250085"/>
                <a:gd name="connsiteX27" fmla="*/ 45801 w 216219"/>
                <a:gd name="connsiteY27" fmla="*/ 94933 h 250085"/>
                <a:gd name="connsiteX28" fmla="*/ 38103 w 216219"/>
                <a:gd name="connsiteY28" fmla="*/ 101898 h 250085"/>
                <a:gd name="connsiteX29" fmla="*/ 25641 w 216219"/>
                <a:gd name="connsiteY29" fmla="*/ 129754 h 250085"/>
                <a:gd name="connsiteX30" fmla="*/ 34805 w 216219"/>
                <a:gd name="connsiteY30" fmla="*/ 140751 h 250085"/>
                <a:gd name="connsiteX31" fmla="*/ 30040 w 216219"/>
                <a:gd name="connsiteY31" fmla="*/ 145516 h 250085"/>
                <a:gd name="connsiteX32" fmla="*/ 20143 w 216219"/>
                <a:gd name="connsiteY32" fmla="*/ 133420 h 250085"/>
                <a:gd name="connsiteX33" fmla="*/ 24175 w 216219"/>
                <a:gd name="connsiteY33" fmla="*/ 115826 h 250085"/>
                <a:gd name="connsiteX34" fmla="*/ 27107 w 216219"/>
                <a:gd name="connsiteY34" fmla="*/ 104097 h 250085"/>
                <a:gd name="connsiteX35" fmla="*/ 15745 w 216219"/>
                <a:gd name="connsiteY35" fmla="*/ 112527 h 250085"/>
                <a:gd name="connsiteX36" fmla="*/ 12812 w 216219"/>
                <a:gd name="connsiteY36" fmla="*/ 119491 h 250085"/>
                <a:gd name="connsiteX37" fmla="*/ 350 w 216219"/>
                <a:gd name="connsiteY37" fmla="*/ 87236 h 250085"/>
                <a:gd name="connsiteX38" fmla="*/ 5115 w 216219"/>
                <a:gd name="connsiteY38" fmla="*/ 81738 h 250085"/>
                <a:gd name="connsiteX39" fmla="*/ 12079 w 216219"/>
                <a:gd name="connsiteY39" fmla="*/ 71475 h 250085"/>
                <a:gd name="connsiteX40" fmla="*/ 14278 w 216219"/>
                <a:gd name="connsiteY40" fmla="*/ 62678 h 250085"/>
                <a:gd name="connsiteX41" fmla="*/ 26374 w 216219"/>
                <a:gd name="connsiteY41" fmla="*/ 70375 h 250085"/>
                <a:gd name="connsiteX42" fmla="*/ 35904 w 216219"/>
                <a:gd name="connsiteY42" fmla="*/ 88702 h 250085"/>
                <a:gd name="connsiteX43" fmla="*/ 60829 w 216219"/>
                <a:gd name="connsiteY43" fmla="*/ 48016 h 250085"/>
                <a:gd name="connsiteX44" fmla="*/ 53865 w 216219"/>
                <a:gd name="connsiteY44" fmla="*/ 25291 h 250085"/>
                <a:gd name="connsiteX45" fmla="*/ 80255 w 216219"/>
                <a:gd name="connsiteY45" fmla="*/ 23825 h 250085"/>
                <a:gd name="connsiteX46" fmla="*/ 61928 w 216219"/>
                <a:gd name="connsiteY46" fmla="*/ 16128 h 250085"/>
                <a:gd name="connsiteX47" fmla="*/ 75857 w 216219"/>
                <a:gd name="connsiteY47" fmla="*/ 0 h 25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219" h="250085">
                  <a:moveTo>
                    <a:pt x="75857" y="0"/>
                  </a:moveTo>
                  <a:cubicBezTo>
                    <a:pt x="114710" y="8064"/>
                    <a:pt x="151364" y="28590"/>
                    <a:pt x="192783" y="19793"/>
                  </a:cubicBezTo>
                  <a:cubicBezTo>
                    <a:pt x="200847" y="17960"/>
                    <a:pt x="208544" y="20526"/>
                    <a:pt x="214775" y="26024"/>
                  </a:cubicBezTo>
                  <a:cubicBezTo>
                    <a:pt x="216974" y="28956"/>
                    <a:pt x="216608" y="33721"/>
                    <a:pt x="214042" y="33721"/>
                  </a:cubicBezTo>
                  <a:cubicBezTo>
                    <a:pt x="197548" y="32622"/>
                    <a:pt x="194615" y="47283"/>
                    <a:pt x="186552" y="55714"/>
                  </a:cubicBezTo>
                  <a:cubicBezTo>
                    <a:pt x="174822" y="63778"/>
                    <a:pt x="162360" y="70742"/>
                    <a:pt x="167858" y="89069"/>
                  </a:cubicBezTo>
                  <a:cubicBezTo>
                    <a:pt x="169691" y="94933"/>
                    <a:pt x="159794" y="98599"/>
                    <a:pt x="161260" y="105563"/>
                  </a:cubicBezTo>
                  <a:cubicBezTo>
                    <a:pt x="161627" y="107396"/>
                    <a:pt x="161260" y="108862"/>
                    <a:pt x="161260" y="110695"/>
                  </a:cubicBezTo>
                  <a:cubicBezTo>
                    <a:pt x="152463" y="137818"/>
                    <a:pt x="144033" y="164942"/>
                    <a:pt x="150264" y="193899"/>
                  </a:cubicBezTo>
                  <a:cubicBezTo>
                    <a:pt x="138535" y="205995"/>
                    <a:pt x="152830" y="218090"/>
                    <a:pt x="150997" y="230186"/>
                  </a:cubicBezTo>
                  <a:cubicBezTo>
                    <a:pt x="152830" y="240816"/>
                    <a:pt x="146232" y="247414"/>
                    <a:pt x="138168" y="249979"/>
                  </a:cubicBezTo>
                  <a:cubicBezTo>
                    <a:pt x="134870" y="251079"/>
                    <a:pt x="128272" y="243382"/>
                    <a:pt x="124240" y="238616"/>
                  </a:cubicBezTo>
                  <a:cubicBezTo>
                    <a:pt x="120575" y="234585"/>
                    <a:pt x="116543" y="229087"/>
                    <a:pt x="116176" y="224321"/>
                  </a:cubicBezTo>
                  <a:cubicBezTo>
                    <a:pt x="115077" y="211126"/>
                    <a:pt x="106646" y="210760"/>
                    <a:pt x="97116" y="210393"/>
                  </a:cubicBezTo>
                  <a:cubicBezTo>
                    <a:pt x="92718" y="208194"/>
                    <a:pt x="87586" y="208927"/>
                    <a:pt x="82821" y="207461"/>
                  </a:cubicBezTo>
                  <a:cubicBezTo>
                    <a:pt x="78056" y="201230"/>
                    <a:pt x="71092" y="199031"/>
                    <a:pt x="64128" y="196464"/>
                  </a:cubicBezTo>
                  <a:cubicBezTo>
                    <a:pt x="60829" y="195365"/>
                    <a:pt x="53865" y="197931"/>
                    <a:pt x="56430" y="189867"/>
                  </a:cubicBezTo>
                  <a:cubicBezTo>
                    <a:pt x="57896" y="185102"/>
                    <a:pt x="61562" y="185468"/>
                    <a:pt x="65594" y="186935"/>
                  </a:cubicBezTo>
                  <a:cubicBezTo>
                    <a:pt x="69626" y="188401"/>
                    <a:pt x="74024" y="189500"/>
                    <a:pt x="77690" y="185468"/>
                  </a:cubicBezTo>
                  <a:cubicBezTo>
                    <a:pt x="61562" y="176305"/>
                    <a:pt x="74391" y="165675"/>
                    <a:pt x="75857" y="155412"/>
                  </a:cubicBezTo>
                  <a:cubicBezTo>
                    <a:pt x="76956" y="148815"/>
                    <a:pt x="89785" y="138552"/>
                    <a:pt x="71825" y="135619"/>
                  </a:cubicBezTo>
                  <a:lnTo>
                    <a:pt x="71825" y="135619"/>
                  </a:lnTo>
                  <a:cubicBezTo>
                    <a:pt x="72191" y="130488"/>
                    <a:pt x="75490" y="124623"/>
                    <a:pt x="67060" y="122057"/>
                  </a:cubicBezTo>
                  <a:cubicBezTo>
                    <a:pt x="58996" y="119125"/>
                    <a:pt x="57530" y="123890"/>
                    <a:pt x="55331" y="129754"/>
                  </a:cubicBezTo>
                  <a:cubicBezTo>
                    <a:pt x="53865" y="133420"/>
                    <a:pt x="50566" y="136352"/>
                    <a:pt x="46534" y="134886"/>
                  </a:cubicBezTo>
                  <a:cubicBezTo>
                    <a:pt x="41402" y="133053"/>
                    <a:pt x="45068" y="128289"/>
                    <a:pt x="45434" y="125356"/>
                  </a:cubicBezTo>
                  <a:cubicBezTo>
                    <a:pt x="46534" y="116926"/>
                    <a:pt x="51665" y="109595"/>
                    <a:pt x="49100" y="100432"/>
                  </a:cubicBezTo>
                  <a:cubicBezTo>
                    <a:pt x="48366" y="97866"/>
                    <a:pt x="50566" y="94200"/>
                    <a:pt x="45801" y="94933"/>
                  </a:cubicBezTo>
                  <a:cubicBezTo>
                    <a:pt x="42135" y="95666"/>
                    <a:pt x="35171" y="96766"/>
                    <a:pt x="38103" y="101898"/>
                  </a:cubicBezTo>
                  <a:cubicBezTo>
                    <a:pt x="48366" y="118392"/>
                    <a:pt x="33338" y="122057"/>
                    <a:pt x="25641" y="129754"/>
                  </a:cubicBezTo>
                  <a:cubicBezTo>
                    <a:pt x="27840" y="134153"/>
                    <a:pt x="38103" y="132320"/>
                    <a:pt x="34805" y="140751"/>
                  </a:cubicBezTo>
                  <a:cubicBezTo>
                    <a:pt x="34071" y="142584"/>
                    <a:pt x="31506" y="145516"/>
                    <a:pt x="30040" y="145516"/>
                  </a:cubicBezTo>
                  <a:cubicBezTo>
                    <a:pt x="23075" y="144783"/>
                    <a:pt x="21976" y="138185"/>
                    <a:pt x="20143" y="133420"/>
                  </a:cubicBezTo>
                  <a:cubicBezTo>
                    <a:pt x="17577" y="126822"/>
                    <a:pt x="20510" y="121324"/>
                    <a:pt x="24175" y="115826"/>
                  </a:cubicBezTo>
                  <a:cubicBezTo>
                    <a:pt x="27107" y="112161"/>
                    <a:pt x="33705" y="108129"/>
                    <a:pt x="27107" y="104097"/>
                  </a:cubicBezTo>
                  <a:cubicBezTo>
                    <a:pt x="19776" y="99698"/>
                    <a:pt x="18310" y="108129"/>
                    <a:pt x="15745" y="112527"/>
                  </a:cubicBezTo>
                  <a:cubicBezTo>
                    <a:pt x="14645" y="114726"/>
                    <a:pt x="13912" y="116926"/>
                    <a:pt x="12812" y="119491"/>
                  </a:cubicBezTo>
                  <a:cubicBezTo>
                    <a:pt x="-1849" y="112161"/>
                    <a:pt x="3282" y="98232"/>
                    <a:pt x="350" y="87236"/>
                  </a:cubicBezTo>
                  <a:cubicBezTo>
                    <a:pt x="-750" y="83571"/>
                    <a:pt x="716" y="81738"/>
                    <a:pt x="5115" y="81738"/>
                  </a:cubicBezTo>
                  <a:cubicBezTo>
                    <a:pt x="11713" y="81738"/>
                    <a:pt x="13545" y="76973"/>
                    <a:pt x="12079" y="71475"/>
                  </a:cubicBezTo>
                  <a:cubicBezTo>
                    <a:pt x="10980" y="67810"/>
                    <a:pt x="5481" y="63778"/>
                    <a:pt x="14278" y="62678"/>
                  </a:cubicBezTo>
                  <a:cubicBezTo>
                    <a:pt x="13545" y="72208"/>
                    <a:pt x="30773" y="53881"/>
                    <a:pt x="26374" y="70375"/>
                  </a:cubicBezTo>
                  <a:cubicBezTo>
                    <a:pt x="24175" y="78439"/>
                    <a:pt x="37004" y="79539"/>
                    <a:pt x="35904" y="88702"/>
                  </a:cubicBezTo>
                  <a:cubicBezTo>
                    <a:pt x="42135" y="73308"/>
                    <a:pt x="39936" y="55347"/>
                    <a:pt x="60829" y="48016"/>
                  </a:cubicBezTo>
                  <a:cubicBezTo>
                    <a:pt x="68893" y="45451"/>
                    <a:pt x="54231" y="34454"/>
                    <a:pt x="53865" y="25291"/>
                  </a:cubicBezTo>
                  <a:cubicBezTo>
                    <a:pt x="62661" y="21259"/>
                    <a:pt x="72191" y="37387"/>
                    <a:pt x="80255" y="23825"/>
                  </a:cubicBezTo>
                  <a:cubicBezTo>
                    <a:pt x="75857" y="17227"/>
                    <a:pt x="68160" y="19060"/>
                    <a:pt x="61928" y="16128"/>
                  </a:cubicBezTo>
                  <a:cubicBezTo>
                    <a:pt x="61928" y="6598"/>
                    <a:pt x="72191" y="6231"/>
                    <a:pt x="75857" y="0"/>
                  </a:cubicBez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17" name="Freeform: Shape 25716">
              <a:extLst>
                <a:ext uri="{FF2B5EF4-FFF2-40B4-BE49-F238E27FC236}">
                  <a16:creationId xmlns:a16="http://schemas.microsoft.com/office/drawing/2014/main" id="{3B5E1F9E-1F78-4F3F-A834-7B21AD7C604C}"/>
                </a:ext>
              </a:extLst>
            </p:cNvPr>
            <p:cNvSpPr/>
            <p:nvPr/>
          </p:nvSpPr>
          <p:spPr>
            <a:xfrm>
              <a:off x="10809545" y="6879345"/>
              <a:ext cx="29142" cy="36931"/>
            </a:xfrm>
            <a:custGeom>
              <a:avLst/>
              <a:gdLst>
                <a:gd name="connsiteX0" fmla="*/ 26391 w 29142"/>
                <a:gd name="connsiteY0" fmla="*/ 1744 h 36931"/>
                <a:gd name="connsiteX1" fmla="*/ 3665 w 29142"/>
                <a:gd name="connsiteY1" fmla="*/ 36931 h 36931"/>
                <a:gd name="connsiteX2" fmla="*/ 0 w 29142"/>
                <a:gd name="connsiteY2" fmla="*/ 10907 h 36931"/>
                <a:gd name="connsiteX3" fmla="*/ 26391 w 29142"/>
                <a:gd name="connsiteY3" fmla="*/ 1744 h 36931"/>
                <a:gd name="connsiteX4" fmla="*/ 26391 w 29142"/>
                <a:gd name="connsiteY4" fmla="*/ 1744 h 3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42" h="36931">
                  <a:moveTo>
                    <a:pt x="26391" y="1744"/>
                  </a:moveTo>
                  <a:cubicBezTo>
                    <a:pt x="37387" y="25202"/>
                    <a:pt x="12462" y="23736"/>
                    <a:pt x="3665" y="36931"/>
                  </a:cubicBezTo>
                  <a:cubicBezTo>
                    <a:pt x="1466" y="26668"/>
                    <a:pt x="4032" y="18238"/>
                    <a:pt x="0" y="10907"/>
                  </a:cubicBezTo>
                  <a:cubicBezTo>
                    <a:pt x="12462" y="18604"/>
                    <a:pt x="13562" y="-6687"/>
                    <a:pt x="26391" y="1744"/>
                  </a:cubicBezTo>
                  <a:lnTo>
                    <a:pt x="26391" y="1744"/>
                  </a:ln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18" name="Freeform: Shape 25717">
              <a:extLst>
                <a:ext uri="{FF2B5EF4-FFF2-40B4-BE49-F238E27FC236}">
                  <a16:creationId xmlns:a16="http://schemas.microsoft.com/office/drawing/2014/main" id="{879908D7-5EB3-4932-B402-EB4874D24ED6}"/>
                </a:ext>
              </a:extLst>
            </p:cNvPr>
            <p:cNvSpPr/>
            <p:nvPr/>
          </p:nvSpPr>
          <p:spPr>
            <a:xfrm>
              <a:off x="10844000" y="6948082"/>
              <a:ext cx="17634" cy="27249"/>
            </a:xfrm>
            <a:custGeom>
              <a:avLst/>
              <a:gdLst>
                <a:gd name="connsiteX0" fmla="*/ 3299 w 17634"/>
                <a:gd name="connsiteY0" fmla="*/ 4482 h 27249"/>
                <a:gd name="connsiteX1" fmla="*/ 17594 w 17634"/>
                <a:gd name="connsiteY1" fmla="*/ 7415 h 27249"/>
                <a:gd name="connsiteX2" fmla="*/ 0 w 17634"/>
                <a:gd name="connsiteY2" fmla="*/ 26841 h 27249"/>
                <a:gd name="connsiteX3" fmla="*/ 3299 w 17634"/>
                <a:gd name="connsiteY3" fmla="*/ 4482 h 2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34" h="27249">
                  <a:moveTo>
                    <a:pt x="3299" y="4482"/>
                  </a:moveTo>
                  <a:cubicBezTo>
                    <a:pt x="9163" y="817"/>
                    <a:pt x="15028" y="-4681"/>
                    <a:pt x="17594" y="7415"/>
                  </a:cubicBezTo>
                  <a:cubicBezTo>
                    <a:pt x="17960" y="19510"/>
                    <a:pt x="16128" y="29407"/>
                    <a:pt x="0" y="26841"/>
                  </a:cubicBezTo>
                  <a:cubicBezTo>
                    <a:pt x="1100" y="19144"/>
                    <a:pt x="2199" y="11813"/>
                    <a:pt x="3299" y="4482"/>
                  </a:cubicBezTo>
                  <a:close/>
                </a:path>
              </a:pathLst>
            </a:custGeom>
            <a:solidFill>
              <a:srgbClr val="D6B5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19" name="Freeform: Shape 25718">
              <a:extLst>
                <a:ext uri="{FF2B5EF4-FFF2-40B4-BE49-F238E27FC236}">
                  <a16:creationId xmlns:a16="http://schemas.microsoft.com/office/drawing/2014/main" id="{F1BA67D8-CA8F-4CE0-B7EA-7DEF5EE40AA0}"/>
                </a:ext>
              </a:extLst>
            </p:cNvPr>
            <p:cNvSpPr/>
            <p:nvPr/>
          </p:nvSpPr>
          <p:spPr>
            <a:xfrm>
              <a:off x="10903800" y="6720317"/>
              <a:ext cx="204107" cy="254971"/>
            </a:xfrm>
            <a:custGeom>
              <a:avLst/>
              <a:gdLst>
                <a:gd name="connsiteX0" fmla="*/ 11308 w 204107"/>
                <a:gd name="connsiteY0" fmla="*/ 254972 h 254971"/>
                <a:gd name="connsiteX1" fmla="*/ 7643 w 204107"/>
                <a:gd name="connsiteY1" fmla="*/ 217218 h 254971"/>
                <a:gd name="connsiteX2" fmla="*/ 14973 w 204107"/>
                <a:gd name="connsiteY2" fmla="*/ 213919 h 254971"/>
                <a:gd name="connsiteX3" fmla="*/ 12774 w 204107"/>
                <a:gd name="connsiteY3" fmla="*/ 191927 h 254971"/>
                <a:gd name="connsiteX4" fmla="*/ 28169 w 204107"/>
                <a:gd name="connsiteY4" fmla="*/ 170302 h 254971"/>
                <a:gd name="connsiteX5" fmla="*/ 48328 w 204107"/>
                <a:gd name="connsiteY5" fmla="*/ 157839 h 254971"/>
                <a:gd name="connsiteX6" fmla="*/ 57492 w 204107"/>
                <a:gd name="connsiteY6" fmla="*/ 145377 h 254971"/>
                <a:gd name="connsiteX7" fmla="*/ 61157 w 204107"/>
                <a:gd name="connsiteY7" fmla="*/ 131815 h 254971"/>
                <a:gd name="connsiteX8" fmla="*/ 73620 w 204107"/>
                <a:gd name="connsiteY8" fmla="*/ 136580 h 254971"/>
                <a:gd name="connsiteX9" fmla="*/ 92680 w 204107"/>
                <a:gd name="connsiteY9" fmla="*/ 137313 h 254971"/>
                <a:gd name="connsiteX10" fmla="*/ 95978 w 204107"/>
                <a:gd name="connsiteY10" fmla="*/ 114221 h 254971"/>
                <a:gd name="connsiteX11" fmla="*/ 102943 w 204107"/>
                <a:gd name="connsiteY11" fmla="*/ 94428 h 254971"/>
                <a:gd name="connsiteX12" fmla="*/ 116871 w 204107"/>
                <a:gd name="connsiteY12" fmla="*/ 89297 h 254971"/>
                <a:gd name="connsiteX13" fmla="*/ 130433 w 204107"/>
                <a:gd name="connsiteY13" fmla="*/ 66204 h 254971"/>
                <a:gd name="connsiteX14" fmla="*/ 130066 w 204107"/>
                <a:gd name="connsiteY14" fmla="*/ 62539 h 254971"/>
                <a:gd name="connsiteX15" fmla="*/ 149493 w 204107"/>
                <a:gd name="connsiteY15" fmla="*/ 961 h 254971"/>
                <a:gd name="connsiteX16" fmla="*/ 184681 w 204107"/>
                <a:gd name="connsiteY16" fmla="*/ 13423 h 254971"/>
                <a:gd name="connsiteX17" fmla="*/ 183215 w 204107"/>
                <a:gd name="connsiteY17" fmla="*/ 25519 h 254971"/>
                <a:gd name="connsiteX18" fmla="*/ 189812 w 204107"/>
                <a:gd name="connsiteY18" fmla="*/ 45678 h 254971"/>
                <a:gd name="connsiteX19" fmla="*/ 204107 w 204107"/>
                <a:gd name="connsiteY19" fmla="*/ 65105 h 254971"/>
                <a:gd name="connsiteX20" fmla="*/ 157557 w 204107"/>
                <a:gd name="connsiteY20" fmla="*/ 80866 h 254971"/>
                <a:gd name="connsiteX21" fmla="*/ 179183 w 204107"/>
                <a:gd name="connsiteY21" fmla="*/ 114588 h 254971"/>
                <a:gd name="connsiteX22" fmla="*/ 179183 w 204107"/>
                <a:gd name="connsiteY22" fmla="*/ 129982 h 254971"/>
                <a:gd name="connsiteX23" fmla="*/ 165987 w 204107"/>
                <a:gd name="connsiteY23" fmla="*/ 127416 h 254971"/>
                <a:gd name="connsiteX24" fmla="*/ 159023 w 204107"/>
                <a:gd name="connsiteY24" fmla="*/ 127416 h 254971"/>
                <a:gd name="connsiteX25" fmla="*/ 161955 w 204107"/>
                <a:gd name="connsiteY25" fmla="*/ 137313 h 254971"/>
                <a:gd name="connsiteX26" fmla="*/ 163055 w 204107"/>
                <a:gd name="connsiteY26" fmla="*/ 142078 h 254971"/>
                <a:gd name="connsiteX27" fmla="*/ 160489 w 204107"/>
                <a:gd name="connsiteY27" fmla="*/ 183130 h 254971"/>
                <a:gd name="connsiteX28" fmla="*/ 171852 w 204107"/>
                <a:gd name="connsiteY28" fmla="*/ 190828 h 254971"/>
                <a:gd name="connsiteX29" fmla="*/ 175884 w 204107"/>
                <a:gd name="connsiteY29" fmla="*/ 215386 h 254971"/>
                <a:gd name="connsiteX30" fmla="*/ 197143 w 204107"/>
                <a:gd name="connsiteY30" fmla="*/ 227115 h 254971"/>
                <a:gd name="connsiteX31" fmla="*/ 195677 w 204107"/>
                <a:gd name="connsiteY31" fmla="*/ 234446 h 254971"/>
                <a:gd name="connsiteX32" fmla="*/ 158290 w 204107"/>
                <a:gd name="connsiteY32" fmla="*/ 246175 h 254971"/>
                <a:gd name="connsiteX33" fmla="*/ 153892 w 204107"/>
                <a:gd name="connsiteY33" fmla="*/ 245075 h 254971"/>
                <a:gd name="connsiteX34" fmla="*/ 148027 w 204107"/>
                <a:gd name="connsiteY34" fmla="*/ 206589 h 254971"/>
                <a:gd name="connsiteX35" fmla="*/ 143628 w 204107"/>
                <a:gd name="connsiteY35" fmla="*/ 242510 h 254971"/>
                <a:gd name="connsiteX36" fmla="*/ 131899 w 204107"/>
                <a:gd name="connsiteY36" fmla="*/ 245075 h 254971"/>
                <a:gd name="connsiteX37" fmla="*/ 94879 w 204107"/>
                <a:gd name="connsiteY37" fmla="*/ 245808 h 254971"/>
                <a:gd name="connsiteX38" fmla="*/ 80584 w 204107"/>
                <a:gd name="connsiteY38" fmla="*/ 245442 h 254971"/>
                <a:gd name="connsiteX39" fmla="*/ 79851 w 204107"/>
                <a:gd name="connsiteY39" fmla="*/ 242510 h 254971"/>
                <a:gd name="connsiteX40" fmla="*/ 49061 w 204107"/>
                <a:gd name="connsiteY40" fmla="*/ 236645 h 254971"/>
                <a:gd name="connsiteX41" fmla="*/ 37699 w 204107"/>
                <a:gd name="connsiteY41" fmla="*/ 233346 h 254971"/>
                <a:gd name="connsiteX42" fmla="*/ 42464 w 204107"/>
                <a:gd name="connsiteY42" fmla="*/ 219784 h 254971"/>
                <a:gd name="connsiteX43" fmla="*/ 56759 w 204107"/>
                <a:gd name="connsiteY43" fmla="*/ 216485 h 254971"/>
                <a:gd name="connsiteX44" fmla="*/ 69954 w 204107"/>
                <a:gd name="connsiteY44" fmla="*/ 203656 h 254971"/>
                <a:gd name="connsiteX45" fmla="*/ 80584 w 204107"/>
                <a:gd name="connsiteY45" fmla="*/ 190461 h 254971"/>
                <a:gd name="connsiteX46" fmla="*/ 66655 w 204107"/>
                <a:gd name="connsiteY46" fmla="*/ 189728 h 254971"/>
                <a:gd name="connsiteX47" fmla="*/ 60424 w 204107"/>
                <a:gd name="connsiteY47" fmla="*/ 186063 h 254971"/>
                <a:gd name="connsiteX48" fmla="*/ 58958 w 204107"/>
                <a:gd name="connsiteY48" fmla="*/ 196692 h 254971"/>
                <a:gd name="connsiteX49" fmla="*/ 47595 w 204107"/>
                <a:gd name="connsiteY49" fmla="*/ 216852 h 254971"/>
                <a:gd name="connsiteX50" fmla="*/ 42830 w 204107"/>
                <a:gd name="connsiteY50" fmla="*/ 219784 h 254971"/>
                <a:gd name="connsiteX51" fmla="*/ 27069 w 204107"/>
                <a:gd name="connsiteY51" fmla="*/ 238111 h 254971"/>
                <a:gd name="connsiteX52" fmla="*/ 16073 w 204107"/>
                <a:gd name="connsiteY52" fmla="*/ 249840 h 254971"/>
                <a:gd name="connsiteX53" fmla="*/ 11308 w 204107"/>
                <a:gd name="connsiteY53" fmla="*/ 254972 h 25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107" h="254971">
                  <a:moveTo>
                    <a:pt x="11308" y="254972"/>
                  </a:moveTo>
                  <a:cubicBezTo>
                    <a:pt x="3611" y="242876"/>
                    <a:pt x="-7752" y="231513"/>
                    <a:pt x="7643" y="217218"/>
                  </a:cubicBezTo>
                  <a:cubicBezTo>
                    <a:pt x="15706" y="216485"/>
                    <a:pt x="16440" y="216119"/>
                    <a:pt x="14973" y="213919"/>
                  </a:cubicBezTo>
                  <a:cubicBezTo>
                    <a:pt x="11675" y="206955"/>
                    <a:pt x="13874" y="199258"/>
                    <a:pt x="12774" y="191927"/>
                  </a:cubicBezTo>
                  <a:cubicBezTo>
                    <a:pt x="11308" y="181298"/>
                    <a:pt x="12408" y="170302"/>
                    <a:pt x="28169" y="170302"/>
                  </a:cubicBezTo>
                  <a:cubicBezTo>
                    <a:pt x="36966" y="170302"/>
                    <a:pt x="41364" y="161504"/>
                    <a:pt x="48328" y="157839"/>
                  </a:cubicBezTo>
                  <a:cubicBezTo>
                    <a:pt x="54560" y="156007"/>
                    <a:pt x="60791" y="154540"/>
                    <a:pt x="57492" y="145377"/>
                  </a:cubicBezTo>
                  <a:cubicBezTo>
                    <a:pt x="55659" y="140245"/>
                    <a:pt x="56392" y="135114"/>
                    <a:pt x="61157" y="131815"/>
                  </a:cubicBezTo>
                  <a:cubicBezTo>
                    <a:pt x="67388" y="127783"/>
                    <a:pt x="69954" y="133648"/>
                    <a:pt x="73620" y="136580"/>
                  </a:cubicBezTo>
                  <a:cubicBezTo>
                    <a:pt x="79851" y="142078"/>
                    <a:pt x="87915" y="145743"/>
                    <a:pt x="92680" y="137313"/>
                  </a:cubicBezTo>
                  <a:cubicBezTo>
                    <a:pt x="96345" y="131082"/>
                    <a:pt x="105142" y="124118"/>
                    <a:pt x="95978" y="114221"/>
                  </a:cubicBezTo>
                  <a:cubicBezTo>
                    <a:pt x="87915" y="105791"/>
                    <a:pt x="97078" y="99560"/>
                    <a:pt x="102943" y="94428"/>
                  </a:cubicBezTo>
                  <a:cubicBezTo>
                    <a:pt x="106608" y="91129"/>
                    <a:pt x="112839" y="91862"/>
                    <a:pt x="116871" y="89297"/>
                  </a:cubicBezTo>
                  <a:cubicBezTo>
                    <a:pt x="125302" y="84165"/>
                    <a:pt x="136664" y="80133"/>
                    <a:pt x="130433" y="66204"/>
                  </a:cubicBezTo>
                  <a:cubicBezTo>
                    <a:pt x="130066" y="65105"/>
                    <a:pt x="129333" y="63272"/>
                    <a:pt x="130066" y="62539"/>
                  </a:cubicBezTo>
                  <a:cubicBezTo>
                    <a:pt x="143995" y="44212"/>
                    <a:pt x="135198" y="18921"/>
                    <a:pt x="149493" y="961"/>
                  </a:cubicBezTo>
                  <a:cubicBezTo>
                    <a:pt x="164155" y="-3071"/>
                    <a:pt x="174051" y="6459"/>
                    <a:pt x="184681" y="13423"/>
                  </a:cubicBezTo>
                  <a:cubicBezTo>
                    <a:pt x="190912" y="17455"/>
                    <a:pt x="185780" y="21120"/>
                    <a:pt x="183215" y="25519"/>
                  </a:cubicBezTo>
                  <a:cubicBezTo>
                    <a:pt x="178816" y="33583"/>
                    <a:pt x="173685" y="43479"/>
                    <a:pt x="189812" y="45678"/>
                  </a:cubicBezTo>
                  <a:cubicBezTo>
                    <a:pt x="200808" y="47145"/>
                    <a:pt x="201542" y="57041"/>
                    <a:pt x="204107" y="65105"/>
                  </a:cubicBezTo>
                  <a:cubicBezTo>
                    <a:pt x="196777" y="88197"/>
                    <a:pt x="196777" y="88197"/>
                    <a:pt x="157557" y="80866"/>
                  </a:cubicBezTo>
                  <a:cubicBezTo>
                    <a:pt x="163788" y="93328"/>
                    <a:pt x="173318" y="102858"/>
                    <a:pt x="179183" y="114588"/>
                  </a:cubicBezTo>
                  <a:cubicBezTo>
                    <a:pt x="181748" y="119719"/>
                    <a:pt x="184314" y="125584"/>
                    <a:pt x="179183" y="129982"/>
                  </a:cubicBezTo>
                  <a:cubicBezTo>
                    <a:pt x="174784" y="134014"/>
                    <a:pt x="170019" y="131448"/>
                    <a:pt x="165987" y="127416"/>
                  </a:cubicBezTo>
                  <a:cubicBezTo>
                    <a:pt x="163788" y="125217"/>
                    <a:pt x="161222" y="122651"/>
                    <a:pt x="159023" y="127416"/>
                  </a:cubicBezTo>
                  <a:cubicBezTo>
                    <a:pt x="157190" y="131448"/>
                    <a:pt x="156091" y="135480"/>
                    <a:pt x="161955" y="137313"/>
                  </a:cubicBezTo>
                  <a:cubicBezTo>
                    <a:pt x="162688" y="138779"/>
                    <a:pt x="163055" y="140245"/>
                    <a:pt x="163055" y="142078"/>
                  </a:cubicBezTo>
                  <a:cubicBezTo>
                    <a:pt x="150959" y="154907"/>
                    <a:pt x="163055" y="169202"/>
                    <a:pt x="160489" y="183130"/>
                  </a:cubicBezTo>
                  <a:cubicBezTo>
                    <a:pt x="159756" y="187895"/>
                    <a:pt x="168553" y="187529"/>
                    <a:pt x="171852" y="190828"/>
                  </a:cubicBezTo>
                  <a:cubicBezTo>
                    <a:pt x="179916" y="197792"/>
                    <a:pt x="173685" y="207322"/>
                    <a:pt x="175884" y="215386"/>
                  </a:cubicBezTo>
                  <a:cubicBezTo>
                    <a:pt x="191278" y="204756"/>
                    <a:pt x="191645" y="220151"/>
                    <a:pt x="197143" y="227115"/>
                  </a:cubicBezTo>
                  <a:cubicBezTo>
                    <a:pt x="197876" y="229681"/>
                    <a:pt x="197876" y="232246"/>
                    <a:pt x="195677" y="234446"/>
                  </a:cubicBezTo>
                  <a:cubicBezTo>
                    <a:pt x="184314" y="242143"/>
                    <a:pt x="169653" y="238844"/>
                    <a:pt x="158290" y="246175"/>
                  </a:cubicBezTo>
                  <a:cubicBezTo>
                    <a:pt x="156824" y="245808"/>
                    <a:pt x="155358" y="245442"/>
                    <a:pt x="153892" y="245075"/>
                  </a:cubicBezTo>
                  <a:cubicBezTo>
                    <a:pt x="151692" y="232613"/>
                    <a:pt x="157190" y="219051"/>
                    <a:pt x="148027" y="206589"/>
                  </a:cubicBezTo>
                  <a:cubicBezTo>
                    <a:pt x="131899" y="216485"/>
                    <a:pt x="143995" y="230414"/>
                    <a:pt x="143628" y="242510"/>
                  </a:cubicBezTo>
                  <a:cubicBezTo>
                    <a:pt x="140330" y="245808"/>
                    <a:pt x="134832" y="247641"/>
                    <a:pt x="131899" y="245075"/>
                  </a:cubicBezTo>
                  <a:cubicBezTo>
                    <a:pt x="119070" y="234446"/>
                    <a:pt x="106975" y="241410"/>
                    <a:pt x="94879" y="245808"/>
                  </a:cubicBezTo>
                  <a:cubicBezTo>
                    <a:pt x="90114" y="246541"/>
                    <a:pt x="84982" y="248741"/>
                    <a:pt x="80584" y="245442"/>
                  </a:cubicBezTo>
                  <a:cubicBezTo>
                    <a:pt x="80217" y="244342"/>
                    <a:pt x="80217" y="243609"/>
                    <a:pt x="79851" y="242510"/>
                  </a:cubicBezTo>
                  <a:cubicBezTo>
                    <a:pt x="70321" y="236278"/>
                    <a:pt x="61524" y="228214"/>
                    <a:pt x="49061" y="236645"/>
                  </a:cubicBezTo>
                  <a:cubicBezTo>
                    <a:pt x="45763" y="238844"/>
                    <a:pt x="40265" y="237745"/>
                    <a:pt x="37699" y="233346"/>
                  </a:cubicBezTo>
                  <a:cubicBezTo>
                    <a:pt x="34033" y="227115"/>
                    <a:pt x="37332" y="223083"/>
                    <a:pt x="42464" y="219784"/>
                  </a:cubicBezTo>
                  <a:cubicBezTo>
                    <a:pt x="46862" y="216852"/>
                    <a:pt x="51627" y="216485"/>
                    <a:pt x="56759" y="216485"/>
                  </a:cubicBezTo>
                  <a:cubicBezTo>
                    <a:pt x="65189" y="216485"/>
                    <a:pt x="71054" y="214286"/>
                    <a:pt x="69954" y="203656"/>
                  </a:cubicBezTo>
                  <a:cubicBezTo>
                    <a:pt x="69221" y="196692"/>
                    <a:pt x="73986" y="192294"/>
                    <a:pt x="80584" y="190461"/>
                  </a:cubicBezTo>
                  <a:cubicBezTo>
                    <a:pt x="75819" y="191561"/>
                    <a:pt x="71420" y="190828"/>
                    <a:pt x="66655" y="189728"/>
                  </a:cubicBezTo>
                  <a:cubicBezTo>
                    <a:pt x="63723" y="188995"/>
                    <a:pt x="61157" y="183863"/>
                    <a:pt x="60424" y="186063"/>
                  </a:cubicBezTo>
                  <a:cubicBezTo>
                    <a:pt x="58958" y="188995"/>
                    <a:pt x="56759" y="194126"/>
                    <a:pt x="58958" y="196692"/>
                  </a:cubicBezTo>
                  <a:cubicBezTo>
                    <a:pt x="75452" y="215019"/>
                    <a:pt x="60424" y="215019"/>
                    <a:pt x="47595" y="216852"/>
                  </a:cubicBezTo>
                  <a:cubicBezTo>
                    <a:pt x="45763" y="217218"/>
                    <a:pt x="44296" y="218685"/>
                    <a:pt x="42830" y="219784"/>
                  </a:cubicBezTo>
                  <a:cubicBezTo>
                    <a:pt x="36233" y="224549"/>
                    <a:pt x="27436" y="227115"/>
                    <a:pt x="27069" y="238111"/>
                  </a:cubicBezTo>
                  <a:cubicBezTo>
                    <a:pt x="27069" y="244342"/>
                    <a:pt x="20838" y="246908"/>
                    <a:pt x="16073" y="249840"/>
                  </a:cubicBezTo>
                  <a:cubicBezTo>
                    <a:pt x="13874" y="252406"/>
                    <a:pt x="12774" y="253506"/>
                    <a:pt x="11308" y="254972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20" name="Freeform: Shape 25719">
              <a:extLst>
                <a:ext uri="{FF2B5EF4-FFF2-40B4-BE49-F238E27FC236}">
                  <a16:creationId xmlns:a16="http://schemas.microsoft.com/office/drawing/2014/main" id="{1207BE46-0B60-4504-8C9D-A503B772C49F}"/>
                </a:ext>
              </a:extLst>
            </p:cNvPr>
            <p:cNvSpPr/>
            <p:nvPr/>
          </p:nvSpPr>
          <p:spPr>
            <a:xfrm>
              <a:off x="10918774" y="6941183"/>
              <a:ext cx="63044" cy="47317"/>
            </a:xfrm>
            <a:custGeom>
              <a:avLst/>
              <a:gdLst>
                <a:gd name="connsiteX0" fmla="*/ 0 w 63044"/>
                <a:gd name="connsiteY0" fmla="*/ 30074 h 47317"/>
                <a:gd name="connsiteX1" fmla="*/ 26024 w 63044"/>
                <a:gd name="connsiteY1" fmla="*/ 18 h 47317"/>
                <a:gd name="connsiteX2" fmla="*/ 26024 w 63044"/>
                <a:gd name="connsiteY2" fmla="*/ 18 h 47317"/>
                <a:gd name="connsiteX3" fmla="*/ 23458 w 63044"/>
                <a:gd name="connsiteY3" fmla="*/ 12114 h 47317"/>
                <a:gd name="connsiteX4" fmla="*/ 33355 w 63044"/>
                <a:gd name="connsiteY4" fmla="*/ 12847 h 47317"/>
                <a:gd name="connsiteX5" fmla="*/ 63045 w 63044"/>
                <a:gd name="connsiteY5" fmla="*/ 23110 h 47317"/>
                <a:gd name="connsiteX6" fmla="*/ 19060 w 63044"/>
                <a:gd name="connsiteY6" fmla="*/ 29707 h 47317"/>
                <a:gd name="connsiteX7" fmla="*/ 17960 w 63044"/>
                <a:gd name="connsiteY7" fmla="*/ 39604 h 47317"/>
                <a:gd name="connsiteX8" fmla="*/ 8797 w 63044"/>
                <a:gd name="connsiteY8" fmla="*/ 47301 h 47317"/>
                <a:gd name="connsiteX9" fmla="*/ 4032 w 63044"/>
                <a:gd name="connsiteY9" fmla="*/ 37771 h 47317"/>
                <a:gd name="connsiteX10" fmla="*/ 0 w 63044"/>
                <a:gd name="connsiteY10" fmla="*/ 30074 h 4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44" h="47317">
                  <a:moveTo>
                    <a:pt x="0" y="30074"/>
                  </a:moveTo>
                  <a:cubicBezTo>
                    <a:pt x="9897" y="21277"/>
                    <a:pt x="5132" y="-715"/>
                    <a:pt x="26024" y="18"/>
                  </a:cubicBezTo>
                  <a:lnTo>
                    <a:pt x="26024" y="18"/>
                  </a:lnTo>
                  <a:cubicBezTo>
                    <a:pt x="24558" y="4050"/>
                    <a:pt x="20526" y="7715"/>
                    <a:pt x="23458" y="12114"/>
                  </a:cubicBezTo>
                  <a:cubicBezTo>
                    <a:pt x="26024" y="15779"/>
                    <a:pt x="30423" y="15412"/>
                    <a:pt x="33355" y="12847"/>
                  </a:cubicBezTo>
                  <a:cubicBezTo>
                    <a:pt x="49849" y="-2548"/>
                    <a:pt x="56080" y="11747"/>
                    <a:pt x="63045" y="23110"/>
                  </a:cubicBezTo>
                  <a:cubicBezTo>
                    <a:pt x="45451" y="43269"/>
                    <a:pt x="37754" y="44369"/>
                    <a:pt x="19060" y="29707"/>
                  </a:cubicBezTo>
                  <a:cubicBezTo>
                    <a:pt x="13928" y="32273"/>
                    <a:pt x="18327" y="36305"/>
                    <a:pt x="17960" y="39604"/>
                  </a:cubicBezTo>
                  <a:cubicBezTo>
                    <a:pt x="17227" y="45102"/>
                    <a:pt x="12829" y="47301"/>
                    <a:pt x="8797" y="47301"/>
                  </a:cubicBezTo>
                  <a:cubicBezTo>
                    <a:pt x="1833" y="47668"/>
                    <a:pt x="2932" y="41803"/>
                    <a:pt x="4032" y="37771"/>
                  </a:cubicBezTo>
                  <a:cubicBezTo>
                    <a:pt x="5132" y="33373"/>
                    <a:pt x="5498" y="30074"/>
                    <a:pt x="0" y="30074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21" name="Freeform: Shape 25720">
              <a:extLst>
                <a:ext uri="{FF2B5EF4-FFF2-40B4-BE49-F238E27FC236}">
                  <a16:creationId xmlns:a16="http://schemas.microsoft.com/office/drawing/2014/main" id="{95F998EC-CBA2-4FEC-8327-91F28DB5372C}"/>
                </a:ext>
              </a:extLst>
            </p:cNvPr>
            <p:cNvSpPr/>
            <p:nvPr/>
          </p:nvSpPr>
          <p:spPr>
            <a:xfrm>
              <a:off x="11038383" y="6915544"/>
              <a:ext cx="23982" cy="50948"/>
            </a:xfrm>
            <a:custGeom>
              <a:avLst/>
              <a:gdLst>
                <a:gd name="connsiteX0" fmla="*/ 8312 w 23982"/>
                <a:gd name="connsiteY0" fmla="*/ 48383 h 50948"/>
                <a:gd name="connsiteX1" fmla="*/ 12711 w 23982"/>
                <a:gd name="connsiteY1" fmla="*/ 0 h 50948"/>
                <a:gd name="connsiteX2" fmla="*/ 18576 w 23982"/>
                <a:gd name="connsiteY2" fmla="*/ 50949 h 50948"/>
                <a:gd name="connsiteX3" fmla="*/ 8312 w 23982"/>
                <a:gd name="connsiteY3" fmla="*/ 48383 h 5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82" h="50948">
                  <a:moveTo>
                    <a:pt x="8312" y="48383"/>
                  </a:moveTo>
                  <a:cubicBezTo>
                    <a:pt x="-3417" y="31156"/>
                    <a:pt x="-3417" y="29690"/>
                    <a:pt x="12711" y="0"/>
                  </a:cubicBezTo>
                  <a:cubicBezTo>
                    <a:pt x="19675" y="16861"/>
                    <a:pt x="30671" y="32255"/>
                    <a:pt x="18576" y="50949"/>
                  </a:cubicBezTo>
                  <a:cubicBezTo>
                    <a:pt x="15277" y="50216"/>
                    <a:pt x="11611" y="49116"/>
                    <a:pt x="8312" y="48383"/>
                  </a:cubicBezTo>
                  <a:close/>
                </a:path>
              </a:pathLst>
            </a:custGeom>
            <a:solidFill>
              <a:srgbClr val="D8BB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22" name="Freeform: Shape 25721">
              <a:extLst>
                <a:ext uri="{FF2B5EF4-FFF2-40B4-BE49-F238E27FC236}">
                  <a16:creationId xmlns:a16="http://schemas.microsoft.com/office/drawing/2014/main" id="{1C5FCAB8-E78A-4A9B-A1F1-01A502073E8D}"/>
                </a:ext>
              </a:extLst>
            </p:cNvPr>
            <p:cNvSpPr/>
            <p:nvPr/>
          </p:nvSpPr>
          <p:spPr>
            <a:xfrm>
              <a:off x="10980930" y="6963877"/>
              <a:ext cx="16282" cy="12489"/>
            </a:xfrm>
            <a:custGeom>
              <a:avLst/>
              <a:gdLst>
                <a:gd name="connsiteX0" fmla="*/ 1988 w 16282"/>
                <a:gd name="connsiteY0" fmla="*/ 2982 h 12489"/>
                <a:gd name="connsiteX1" fmla="*/ 16283 w 16282"/>
                <a:gd name="connsiteY1" fmla="*/ 3349 h 12489"/>
                <a:gd name="connsiteX2" fmla="*/ 3087 w 16282"/>
                <a:gd name="connsiteY2" fmla="*/ 11779 h 12489"/>
                <a:gd name="connsiteX3" fmla="*/ 1988 w 16282"/>
                <a:gd name="connsiteY3" fmla="*/ 2982 h 1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2" h="12489">
                  <a:moveTo>
                    <a:pt x="1988" y="2982"/>
                  </a:moveTo>
                  <a:cubicBezTo>
                    <a:pt x="6753" y="1150"/>
                    <a:pt x="11884" y="-2882"/>
                    <a:pt x="16283" y="3349"/>
                  </a:cubicBezTo>
                  <a:cubicBezTo>
                    <a:pt x="15183" y="11046"/>
                    <a:pt x="10785" y="13978"/>
                    <a:pt x="3087" y="11779"/>
                  </a:cubicBezTo>
                  <a:cubicBezTo>
                    <a:pt x="-2411" y="9946"/>
                    <a:pt x="888" y="6281"/>
                    <a:pt x="1988" y="2982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23" name="Freeform: Shape 25722">
              <a:extLst>
                <a:ext uri="{FF2B5EF4-FFF2-40B4-BE49-F238E27FC236}">
                  <a16:creationId xmlns:a16="http://schemas.microsoft.com/office/drawing/2014/main" id="{0455D24A-F5B0-4FEC-96E9-2D76F3F49E97}"/>
                </a:ext>
              </a:extLst>
            </p:cNvPr>
            <p:cNvSpPr/>
            <p:nvPr/>
          </p:nvSpPr>
          <p:spPr>
            <a:xfrm>
              <a:off x="10545109" y="6940835"/>
              <a:ext cx="58440" cy="49116"/>
            </a:xfrm>
            <a:custGeom>
              <a:avLst/>
              <a:gdLst>
                <a:gd name="connsiteX0" fmla="*/ 17022 w 58440"/>
                <a:gd name="connsiteY0" fmla="*/ 0 h 49116"/>
                <a:gd name="connsiteX1" fmla="*/ 19588 w 58440"/>
                <a:gd name="connsiteY1" fmla="*/ 2566 h 49116"/>
                <a:gd name="connsiteX2" fmla="*/ 54776 w 58440"/>
                <a:gd name="connsiteY2" fmla="*/ 31522 h 49116"/>
                <a:gd name="connsiteX3" fmla="*/ 58441 w 58440"/>
                <a:gd name="connsiteY3" fmla="*/ 37020 h 49116"/>
                <a:gd name="connsiteX4" fmla="*/ 161 w 58440"/>
                <a:gd name="connsiteY4" fmla="*/ 49116 h 49116"/>
                <a:gd name="connsiteX5" fmla="*/ 1261 w 58440"/>
                <a:gd name="connsiteY5" fmla="*/ 11363 h 49116"/>
                <a:gd name="connsiteX6" fmla="*/ 9691 w 58440"/>
                <a:gd name="connsiteY6" fmla="*/ 4765 h 49116"/>
                <a:gd name="connsiteX7" fmla="*/ 16289 w 58440"/>
                <a:gd name="connsiteY7" fmla="*/ 367 h 49116"/>
                <a:gd name="connsiteX8" fmla="*/ 17022 w 58440"/>
                <a:gd name="connsiteY8" fmla="*/ 0 h 4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40" h="49116">
                  <a:moveTo>
                    <a:pt x="17022" y="0"/>
                  </a:moveTo>
                  <a:cubicBezTo>
                    <a:pt x="17755" y="733"/>
                    <a:pt x="19221" y="1466"/>
                    <a:pt x="19588" y="2566"/>
                  </a:cubicBezTo>
                  <a:cubicBezTo>
                    <a:pt x="27285" y="17227"/>
                    <a:pt x="32417" y="34821"/>
                    <a:pt x="54776" y="31522"/>
                  </a:cubicBezTo>
                  <a:cubicBezTo>
                    <a:pt x="55509" y="31522"/>
                    <a:pt x="56608" y="34088"/>
                    <a:pt x="58441" y="37020"/>
                  </a:cubicBezTo>
                  <a:cubicBezTo>
                    <a:pt x="39014" y="43985"/>
                    <a:pt x="17755" y="32622"/>
                    <a:pt x="161" y="49116"/>
                  </a:cubicBezTo>
                  <a:cubicBezTo>
                    <a:pt x="894" y="34821"/>
                    <a:pt x="23253" y="24192"/>
                    <a:pt x="1261" y="11363"/>
                  </a:cubicBezTo>
                  <a:cubicBezTo>
                    <a:pt x="-2038" y="9530"/>
                    <a:pt x="1261" y="0"/>
                    <a:pt x="9691" y="4765"/>
                  </a:cubicBezTo>
                  <a:cubicBezTo>
                    <a:pt x="15556" y="7697"/>
                    <a:pt x="15923" y="4399"/>
                    <a:pt x="16289" y="367"/>
                  </a:cubicBezTo>
                  <a:lnTo>
                    <a:pt x="17022" y="0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24" name="Freeform: Shape 25723">
              <a:extLst>
                <a:ext uri="{FF2B5EF4-FFF2-40B4-BE49-F238E27FC236}">
                  <a16:creationId xmlns:a16="http://schemas.microsoft.com/office/drawing/2014/main" id="{E4ADCC21-F0EB-488F-8554-74CCDCA872C4}"/>
                </a:ext>
              </a:extLst>
            </p:cNvPr>
            <p:cNvSpPr/>
            <p:nvPr/>
          </p:nvSpPr>
          <p:spPr>
            <a:xfrm>
              <a:off x="10655206" y="6950146"/>
              <a:ext cx="39987" cy="58131"/>
            </a:xfrm>
            <a:custGeom>
              <a:avLst/>
              <a:gdLst>
                <a:gd name="connsiteX0" fmla="*/ 23118 w 39987"/>
                <a:gd name="connsiteY0" fmla="*/ 2418 h 58131"/>
                <a:gd name="connsiteX1" fmla="*/ 19820 w 39987"/>
                <a:gd name="connsiteY1" fmla="*/ 16347 h 58131"/>
                <a:gd name="connsiteX2" fmla="*/ 39979 w 39987"/>
                <a:gd name="connsiteY2" fmla="*/ 33207 h 58131"/>
                <a:gd name="connsiteX3" fmla="*/ 22385 w 39987"/>
                <a:gd name="connsiteY3" fmla="*/ 58132 h 58131"/>
                <a:gd name="connsiteX4" fmla="*/ 6991 w 39987"/>
                <a:gd name="connsiteY4" fmla="*/ 36873 h 58131"/>
                <a:gd name="connsiteX5" fmla="*/ 393 w 39987"/>
                <a:gd name="connsiteY5" fmla="*/ 12681 h 58131"/>
                <a:gd name="connsiteX6" fmla="*/ 23118 w 39987"/>
                <a:gd name="connsiteY6" fmla="*/ 2418 h 58131"/>
                <a:gd name="connsiteX7" fmla="*/ 23118 w 39987"/>
                <a:gd name="connsiteY7" fmla="*/ 2418 h 5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7" h="58131">
                  <a:moveTo>
                    <a:pt x="23118" y="2418"/>
                  </a:moveTo>
                  <a:cubicBezTo>
                    <a:pt x="20919" y="6817"/>
                    <a:pt x="9557" y="10482"/>
                    <a:pt x="19820" y="16347"/>
                  </a:cubicBezTo>
                  <a:cubicBezTo>
                    <a:pt x="27883" y="21112"/>
                    <a:pt x="40346" y="26243"/>
                    <a:pt x="39979" y="33207"/>
                  </a:cubicBezTo>
                  <a:cubicBezTo>
                    <a:pt x="39613" y="41638"/>
                    <a:pt x="29716" y="49701"/>
                    <a:pt x="22385" y="58132"/>
                  </a:cubicBezTo>
                  <a:cubicBezTo>
                    <a:pt x="23852" y="45303"/>
                    <a:pt x="26051" y="33207"/>
                    <a:pt x="6991" y="36873"/>
                  </a:cubicBezTo>
                  <a:cubicBezTo>
                    <a:pt x="5891" y="37239"/>
                    <a:pt x="-1806" y="19645"/>
                    <a:pt x="393" y="12681"/>
                  </a:cubicBezTo>
                  <a:cubicBezTo>
                    <a:pt x="2226" y="4984"/>
                    <a:pt x="11023" y="-4546"/>
                    <a:pt x="23118" y="2418"/>
                  </a:cubicBezTo>
                  <a:lnTo>
                    <a:pt x="23118" y="2418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25" name="Freeform: Shape 25724">
              <a:extLst>
                <a:ext uri="{FF2B5EF4-FFF2-40B4-BE49-F238E27FC236}">
                  <a16:creationId xmlns:a16="http://schemas.microsoft.com/office/drawing/2014/main" id="{FB9D98E7-664D-466D-BB69-E773131DA1FC}"/>
                </a:ext>
              </a:extLst>
            </p:cNvPr>
            <p:cNvSpPr/>
            <p:nvPr/>
          </p:nvSpPr>
          <p:spPr>
            <a:xfrm>
              <a:off x="10536785" y="6876604"/>
              <a:ext cx="26441" cy="35683"/>
            </a:xfrm>
            <a:custGeom>
              <a:avLst/>
              <a:gdLst>
                <a:gd name="connsiteX0" fmla="*/ 2621 w 26441"/>
                <a:gd name="connsiteY0" fmla="*/ 26844 h 35683"/>
                <a:gd name="connsiteX1" fmla="*/ 4454 w 26441"/>
                <a:gd name="connsiteY1" fmla="*/ 15848 h 35683"/>
                <a:gd name="connsiteX2" fmla="*/ 13617 w 26441"/>
                <a:gd name="connsiteY2" fmla="*/ 4485 h 35683"/>
                <a:gd name="connsiteX3" fmla="*/ 21315 w 26441"/>
                <a:gd name="connsiteY3" fmla="*/ 820 h 35683"/>
                <a:gd name="connsiteX4" fmla="*/ 24980 w 26441"/>
                <a:gd name="connsiteY4" fmla="*/ 15848 h 35683"/>
                <a:gd name="connsiteX5" fmla="*/ 21681 w 26441"/>
                <a:gd name="connsiteY5" fmla="*/ 35641 h 35683"/>
                <a:gd name="connsiteX6" fmla="*/ 2621 w 26441"/>
                <a:gd name="connsiteY6" fmla="*/ 26844 h 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1" h="35683">
                  <a:moveTo>
                    <a:pt x="2621" y="26844"/>
                  </a:moveTo>
                  <a:cubicBezTo>
                    <a:pt x="1522" y="22812"/>
                    <a:pt x="-3610" y="18047"/>
                    <a:pt x="4454" y="15848"/>
                  </a:cubicBezTo>
                  <a:cubicBezTo>
                    <a:pt x="10318" y="14382"/>
                    <a:pt x="13617" y="10716"/>
                    <a:pt x="13617" y="4485"/>
                  </a:cubicBezTo>
                  <a:cubicBezTo>
                    <a:pt x="15083" y="1186"/>
                    <a:pt x="17283" y="-1379"/>
                    <a:pt x="21315" y="820"/>
                  </a:cubicBezTo>
                  <a:cubicBezTo>
                    <a:pt x="32311" y="3752"/>
                    <a:pt x="21681" y="11450"/>
                    <a:pt x="24980" y="15848"/>
                  </a:cubicBezTo>
                  <a:cubicBezTo>
                    <a:pt x="6287" y="16948"/>
                    <a:pt x="12884" y="25011"/>
                    <a:pt x="21681" y="35641"/>
                  </a:cubicBezTo>
                  <a:cubicBezTo>
                    <a:pt x="13251" y="33809"/>
                    <a:pt x="4087" y="40406"/>
                    <a:pt x="2621" y="26844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26" name="Freeform: Shape 25725">
              <a:extLst>
                <a:ext uri="{FF2B5EF4-FFF2-40B4-BE49-F238E27FC236}">
                  <a16:creationId xmlns:a16="http://schemas.microsoft.com/office/drawing/2014/main" id="{4005FD98-B593-4EBD-A060-F524186AD4FC}"/>
                </a:ext>
              </a:extLst>
            </p:cNvPr>
            <p:cNvSpPr/>
            <p:nvPr/>
          </p:nvSpPr>
          <p:spPr>
            <a:xfrm>
              <a:off x="10699221" y="6982620"/>
              <a:ext cx="14691" cy="33721"/>
            </a:xfrm>
            <a:custGeom>
              <a:avLst/>
              <a:gdLst>
                <a:gd name="connsiteX0" fmla="*/ 5494 w 14691"/>
                <a:gd name="connsiteY0" fmla="*/ 33722 h 33721"/>
                <a:gd name="connsiteX1" fmla="*/ 3661 w 14691"/>
                <a:gd name="connsiteY1" fmla="*/ 0 h 33721"/>
                <a:gd name="connsiteX2" fmla="*/ 5494 w 14691"/>
                <a:gd name="connsiteY2" fmla="*/ 33722 h 33721"/>
                <a:gd name="connsiteX3" fmla="*/ 5494 w 14691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91" h="33721">
                  <a:moveTo>
                    <a:pt x="5494" y="33722"/>
                  </a:moveTo>
                  <a:cubicBezTo>
                    <a:pt x="-9168" y="22725"/>
                    <a:pt x="10992" y="13562"/>
                    <a:pt x="3661" y="0"/>
                  </a:cubicBezTo>
                  <a:cubicBezTo>
                    <a:pt x="26753" y="14295"/>
                    <a:pt x="6593" y="23458"/>
                    <a:pt x="5494" y="33722"/>
                  </a:cubicBezTo>
                  <a:lnTo>
                    <a:pt x="5494" y="33722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27" name="Freeform: Shape 25726">
              <a:extLst>
                <a:ext uri="{FF2B5EF4-FFF2-40B4-BE49-F238E27FC236}">
                  <a16:creationId xmlns:a16="http://schemas.microsoft.com/office/drawing/2014/main" id="{DD23D511-C72F-487B-9A4C-51F4064ABFC8}"/>
                </a:ext>
              </a:extLst>
            </p:cNvPr>
            <p:cNvSpPr/>
            <p:nvPr/>
          </p:nvSpPr>
          <p:spPr>
            <a:xfrm>
              <a:off x="10715519" y="6964660"/>
              <a:ext cx="12550" cy="18484"/>
            </a:xfrm>
            <a:custGeom>
              <a:avLst/>
              <a:gdLst>
                <a:gd name="connsiteX0" fmla="*/ 7523 w 12550"/>
                <a:gd name="connsiteY0" fmla="*/ 0 h 18484"/>
                <a:gd name="connsiteX1" fmla="*/ 10455 w 12550"/>
                <a:gd name="connsiteY1" fmla="*/ 17227 h 18484"/>
                <a:gd name="connsiteX2" fmla="*/ 558 w 12550"/>
                <a:gd name="connsiteY2" fmla="*/ 15395 h 18484"/>
                <a:gd name="connsiteX3" fmla="*/ 7523 w 12550"/>
                <a:gd name="connsiteY3" fmla="*/ 0 h 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0" h="18484">
                  <a:moveTo>
                    <a:pt x="7523" y="0"/>
                  </a:moveTo>
                  <a:cubicBezTo>
                    <a:pt x="10821" y="6964"/>
                    <a:pt x="15220" y="12096"/>
                    <a:pt x="10455" y="17227"/>
                  </a:cubicBezTo>
                  <a:cubicBezTo>
                    <a:pt x="8256" y="19427"/>
                    <a:pt x="1658" y="18694"/>
                    <a:pt x="558" y="15395"/>
                  </a:cubicBezTo>
                  <a:cubicBezTo>
                    <a:pt x="-2007" y="8431"/>
                    <a:pt x="4957" y="5865"/>
                    <a:pt x="7523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28" name="Freeform: Shape 25727">
              <a:extLst>
                <a:ext uri="{FF2B5EF4-FFF2-40B4-BE49-F238E27FC236}">
                  <a16:creationId xmlns:a16="http://schemas.microsoft.com/office/drawing/2014/main" id="{6AE245B7-47C4-4AAD-BF33-EC0A8AC18259}"/>
                </a:ext>
              </a:extLst>
            </p:cNvPr>
            <p:cNvSpPr/>
            <p:nvPr/>
          </p:nvSpPr>
          <p:spPr>
            <a:xfrm>
              <a:off x="10722203" y="6987019"/>
              <a:ext cx="7635" cy="27857"/>
            </a:xfrm>
            <a:custGeom>
              <a:avLst/>
              <a:gdLst>
                <a:gd name="connsiteX0" fmla="*/ 3404 w 7635"/>
                <a:gd name="connsiteY0" fmla="*/ 27857 h 27857"/>
                <a:gd name="connsiteX1" fmla="*/ 3038 w 7635"/>
                <a:gd name="connsiteY1" fmla="*/ 0 h 27857"/>
                <a:gd name="connsiteX2" fmla="*/ 3404 w 7635"/>
                <a:gd name="connsiteY2" fmla="*/ 27857 h 27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35" h="27857">
                  <a:moveTo>
                    <a:pt x="3404" y="27857"/>
                  </a:moveTo>
                  <a:cubicBezTo>
                    <a:pt x="-3193" y="14662"/>
                    <a:pt x="1572" y="8431"/>
                    <a:pt x="3038" y="0"/>
                  </a:cubicBezTo>
                  <a:cubicBezTo>
                    <a:pt x="12568" y="9530"/>
                    <a:pt x="4504" y="15761"/>
                    <a:pt x="3404" y="27857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29" name="Freeform: Shape 25728">
              <a:extLst>
                <a:ext uri="{FF2B5EF4-FFF2-40B4-BE49-F238E27FC236}">
                  <a16:creationId xmlns:a16="http://schemas.microsoft.com/office/drawing/2014/main" id="{317E5F80-1C68-477E-891E-431BC5A50AA3}"/>
                </a:ext>
              </a:extLst>
            </p:cNvPr>
            <p:cNvSpPr/>
            <p:nvPr/>
          </p:nvSpPr>
          <p:spPr>
            <a:xfrm>
              <a:off x="10550769" y="6926906"/>
              <a:ext cx="19012" cy="14294"/>
            </a:xfrm>
            <a:custGeom>
              <a:avLst/>
              <a:gdLst>
                <a:gd name="connsiteX0" fmla="*/ 10996 w 19012"/>
                <a:gd name="connsiteY0" fmla="*/ 14295 h 14294"/>
                <a:gd name="connsiteX1" fmla="*/ 0 w 19012"/>
                <a:gd name="connsiteY1" fmla="*/ 6598 h 14294"/>
                <a:gd name="connsiteX2" fmla="*/ 0 w 19012"/>
                <a:gd name="connsiteY2" fmla="*/ 6598 h 14294"/>
                <a:gd name="connsiteX3" fmla="*/ 18693 w 19012"/>
                <a:gd name="connsiteY3" fmla="*/ 0 h 14294"/>
                <a:gd name="connsiteX4" fmla="*/ 10996 w 19012"/>
                <a:gd name="connsiteY4" fmla="*/ 14295 h 14294"/>
                <a:gd name="connsiteX5" fmla="*/ 10996 w 19012"/>
                <a:gd name="connsiteY5" fmla="*/ 14295 h 1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2" h="14294">
                  <a:moveTo>
                    <a:pt x="10996" y="14295"/>
                  </a:moveTo>
                  <a:cubicBezTo>
                    <a:pt x="7331" y="11729"/>
                    <a:pt x="3665" y="9163"/>
                    <a:pt x="0" y="6598"/>
                  </a:cubicBezTo>
                  <a:lnTo>
                    <a:pt x="0" y="6598"/>
                  </a:lnTo>
                  <a:cubicBezTo>
                    <a:pt x="5865" y="4399"/>
                    <a:pt x="12096" y="2199"/>
                    <a:pt x="18693" y="0"/>
                  </a:cubicBezTo>
                  <a:cubicBezTo>
                    <a:pt x="20893" y="8797"/>
                    <a:pt x="10996" y="8431"/>
                    <a:pt x="10996" y="14295"/>
                  </a:cubicBezTo>
                  <a:cubicBezTo>
                    <a:pt x="11363" y="13928"/>
                    <a:pt x="10996" y="14295"/>
                    <a:pt x="10996" y="14295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30" name="Freeform: Shape 25729">
              <a:extLst>
                <a:ext uri="{FF2B5EF4-FFF2-40B4-BE49-F238E27FC236}">
                  <a16:creationId xmlns:a16="http://schemas.microsoft.com/office/drawing/2014/main" id="{8EBEC92E-3D7F-4822-B1AB-D0D361ED1317}"/>
                </a:ext>
              </a:extLst>
            </p:cNvPr>
            <p:cNvSpPr/>
            <p:nvPr/>
          </p:nvSpPr>
          <p:spPr>
            <a:xfrm>
              <a:off x="10665312" y="6926906"/>
              <a:ext cx="10848" cy="12854"/>
            </a:xfrm>
            <a:custGeom>
              <a:avLst/>
              <a:gdLst>
                <a:gd name="connsiteX0" fmla="*/ 7514 w 10848"/>
                <a:gd name="connsiteY0" fmla="*/ 0 h 12854"/>
                <a:gd name="connsiteX1" fmla="*/ 10813 w 10848"/>
                <a:gd name="connsiteY1" fmla="*/ 5132 h 12854"/>
                <a:gd name="connsiteX2" fmla="*/ 2016 w 10848"/>
                <a:gd name="connsiteY2" fmla="*/ 12829 h 12854"/>
                <a:gd name="connsiteX3" fmla="*/ 183 w 10848"/>
                <a:gd name="connsiteY3" fmla="*/ 6598 h 12854"/>
                <a:gd name="connsiteX4" fmla="*/ 7514 w 10848"/>
                <a:gd name="connsiteY4" fmla="*/ 0 h 12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8" h="12854">
                  <a:moveTo>
                    <a:pt x="7514" y="0"/>
                  </a:moveTo>
                  <a:cubicBezTo>
                    <a:pt x="8614" y="1466"/>
                    <a:pt x="11179" y="3665"/>
                    <a:pt x="10813" y="5132"/>
                  </a:cubicBezTo>
                  <a:cubicBezTo>
                    <a:pt x="9713" y="9530"/>
                    <a:pt x="6781" y="13195"/>
                    <a:pt x="2016" y="12829"/>
                  </a:cubicBezTo>
                  <a:cubicBezTo>
                    <a:pt x="-1283" y="12829"/>
                    <a:pt x="550" y="8797"/>
                    <a:pt x="183" y="6598"/>
                  </a:cubicBezTo>
                  <a:cubicBezTo>
                    <a:pt x="-550" y="2199"/>
                    <a:pt x="2016" y="0"/>
                    <a:pt x="7514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31" name="Freeform: Shape 25730">
              <a:extLst>
                <a:ext uri="{FF2B5EF4-FFF2-40B4-BE49-F238E27FC236}">
                  <a16:creationId xmlns:a16="http://schemas.microsoft.com/office/drawing/2014/main" id="{D30FB028-7B51-4577-ACB4-AFF57A27FCDB}"/>
                </a:ext>
              </a:extLst>
            </p:cNvPr>
            <p:cNvSpPr/>
            <p:nvPr/>
          </p:nvSpPr>
          <p:spPr>
            <a:xfrm>
              <a:off x="12260351" y="6635874"/>
              <a:ext cx="21681" cy="20173"/>
            </a:xfrm>
            <a:custGeom>
              <a:avLst/>
              <a:gdLst>
                <a:gd name="connsiteX0" fmla="*/ 17914 w 21681"/>
                <a:gd name="connsiteY0" fmla="*/ 0 h 20173"/>
                <a:gd name="connsiteX1" fmla="*/ 21213 w 21681"/>
                <a:gd name="connsiteY1" fmla="*/ 5132 h 20173"/>
                <a:gd name="connsiteX2" fmla="*/ 5818 w 21681"/>
                <a:gd name="connsiteY2" fmla="*/ 20160 h 20173"/>
                <a:gd name="connsiteX3" fmla="*/ 320 w 21681"/>
                <a:gd name="connsiteY3" fmla="*/ 12462 h 20173"/>
                <a:gd name="connsiteX4" fmla="*/ 17914 w 21681"/>
                <a:gd name="connsiteY4" fmla="*/ 0 h 2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81" h="20173">
                  <a:moveTo>
                    <a:pt x="17914" y="0"/>
                  </a:moveTo>
                  <a:cubicBezTo>
                    <a:pt x="21580" y="0"/>
                    <a:pt x="22313" y="3665"/>
                    <a:pt x="21213" y="5132"/>
                  </a:cubicBezTo>
                  <a:cubicBezTo>
                    <a:pt x="16448" y="10630"/>
                    <a:pt x="11683" y="15761"/>
                    <a:pt x="5818" y="20160"/>
                  </a:cubicBezTo>
                  <a:cubicBezTo>
                    <a:pt x="5085" y="20526"/>
                    <a:pt x="-1512" y="13562"/>
                    <a:pt x="320" y="12462"/>
                  </a:cubicBezTo>
                  <a:cubicBezTo>
                    <a:pt x="7285" y="9163"/>
                    <a:pt x="9484" y="0"/>
                    <a:pt x="17914" y="0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32" name="Freeform: Shape 25731">
              <a:extLst>
                <a:ext uri="{FF2B5EF4-FFF2-40B4-BE49-F238E27FC236}">
                  <a16:creationId xmlns:a16="http://schemas.microsoft.com/office/drawing/2014/main" id="{8FB4E84D-E236-46F2-82A3-6CB204A59C55}"/>
                </a:ext>
              </a:extLst>
            </p:cNvPr>
            <p:cNvSpPr/>
            <p:nvPr/>
          </p:nvSpPr>
          <p:spPr>
            <a:xfrm>
              <a:off x="11981003" y="6311874"/>
              <a:ext cx="207405" cy="215871"/>
            </a:xfrm>
            <a:custGeom>
              <a:avLst/>
              <a:gdLst>
                <a:gd name="connsiteX0" fmla="*/ 366 w 207405"/>
                <a:gd name="connsiteY0" fmla="*/ 159791 h 215871"/>
                <a:gd name="connsiteX1" fmla="*/ 366 w 207405"/>
                <a:gd name="connsiteY1" fmla="*/ 98945 h 215871"/>
                <a:gd name="connsiteX2" fmla="*/ 4032 w 207405"/>
                <a:gd name="connsiteY2" fmla="*/ 77320 h 215871"/>
                <a:gd name="connsiteX3" fmla="*/ 22359 w 207405"/>
                <a:gd name="connsiteY3" fmla="*/ 46530 h 215871"/>
                <a:gd name="connsiteX4" fmla="*/ 41419 w 207405"/>
                <a:gd name="connsiteY4" fmla="*/ 23072 h 215871"/>
                <a:gd name="connsiteX5" fmla="*/ 63778 w 207405"/>
                <a:gd name="connsiteY5" fmla="*/ 1446 h 215871"/>
                <a:gd name="connsiteX6" fmla="*/ 73308 w 207405"/>
                <a:gd name="connsiteY6" fmla="*/ 4378 h 215871"/>
                <a:gd name="connsiteX7" fmla="*/ 74407 w 207405"/>
                <a:gd name="connsiteY7" fmla="*/ 20873 h 215871"/>
                <a:gd name="connsiteX8" fmla="*/ 75507 w 207405"/>
                <a:gd name="connsiteY8" fmla="*/ 33702 h 215871"/>
                <a:gd name="connsiteX9" fmla="*/ 100798 w 207405"/>
                <a:gd name="connsiteY9" fmla="*/ 55694 h 215871"/>
                <a:gd name="connsiteX10" fmla="*/ 122057 w 207405"/>
                <a:gd name="connsiteY10" fmla="*/ 54228 h 215871"/>
                <a:gd name="connsiteX11" fmla="*/ 140018 w 207405"/>
                <a:gd name="connsiteY11" fmla="*/ 47630 h 215871"/>
                <a:gd name="connsiteX12" fmla="*/ 142217 w 207405"/>
                <a:gd name="connsiteY12" fmla="*/ 61925 h 215871"/>
                <a:gd name="connsiteX13" fmla="*/ 142950 w 207405"/>
                <a:gd name="connsiteY13" fmla="*/ 70722 h 215871"/>
                <a:gd name="connsiteX14" fmla="*/ 157612 w 207405"/>
                <a:gd name="connsiteY14" fmla="*/ 64857 h 215871"/>
                <a:gd name="connsiteX15" fmla="*/ 175939 w 207405"/>
                <a:gd name="connsiteY15" fmla="*/ 74754 h 215871"/>
                <a:gd name="connsiteX16" fmla="*/ 190967 w 207405"/>
                <a:gd name="connsiteY16" fmla="*/ 83184 h 215871"/>
                <a:gd name="connsiteX17" fmla="*/ 195732 w 207405"/>
                <a:gd name="connsiteY17" fmla="*/ 78053 h 215871"/>
                <a:gd name="connsiteX18" fmla="*/ 205628 w 207405"/>
                <a:gd name="connsiteY18" fmla="*/ 61192 h 215871"/>
                <a:gd name="connsiteX19" fmla="*/ 181437 w 207405"/>
                <a:gd name="connsiteY19" fmla="*/ 108109 h 215871"/>
                <a:gd name="connsiteX20" fmla="*/ 195732 w 207405"/>
                <a:gd name="connsiteY20" fmla="*/ 119472 h 215871"/>
                <a:gd name="connsiteX21" fmla="*/ 168974 w 207405"/>
                <a:gd name="connsiteY21" fmla="*/ 112141 h 215871"/>
                <a:gd name="connsiteX22" fmla="*/ 152113 w 207405"/>
                <a:gd name="connsiteY22" fmla="*/ 139998 h 215871"/>
                <a:gd name="connsiteX23" fmla="*/ 149181 w 207405"/>
                <a:gd name="connsiteY23" fmla="*/ 155026 h 215871"/>
                <a:gd name="connsiteX24" fmla="*/ 146615 w 207405"/>
                <a:gd name="connsiteY24" fmla="*/ 162723 h 215871"/>
                <a:gd name="connsiteX25" fmla="*/ 140751 w 207405"/>
                <a:gd name="connsiteY25" fmla="*/ 158325 h 215871"/>
                <a:gd name="connsiteX26" fmla="*/ 131587 w 207405"/>
                <a:gd name="connsiteY26" fmla="*/ 151360 h 215871"/>
                <a:gd name="connsiteX27" fmla="*/ 129755 w 207405"/>
                <a:gd name="connsiteY27" fmla="*/ 160891 h 215871"/>
                <a:gd name="connsiteX28" fmla="*/ 119492 w 207405"/>
                <a:gd name="connsiteY28" fmla="*/ 170421 h 215871"/>
                <a:gd name="connsiteX29" fmla="*/ 93101 w 207405"/>
                <a:gd name="connsiteY29" fmla="*/ 190947 h 215871"/>
                <a:gd name="connsiteX30" fmla="*/ 74774 w 207405"/>
                <a:gd name="connsiteY30" fmla="*/ 208540 h 215871"/>
                <a:gd name="connsiteX31" fmla="*/ 67443 w 207405"/>
                <a:gd name="connsiteY31" fmla="*/ 204509 h 215871"/>
                <a:gd name="connsiteX32" fmla="*/ 60112 w 207405"/>
                <a:gd name="connsiteY32" fmla="*/ 188014 h 215871"/>
                <a:gd name="connsiteX33" fmla="*/ 52048 w 207405"/>
                <a:gd name="connsiteY33" fmla="*/ 208174 h 215871"/>
                <a:gd name="connsiteX34" fmla="*/ 41052 w 207405"/>
                <a:gd name="connsiteY34" fmla="*/ 215871 h 215871"/>
                <a:gd name="connsiteX35" fmla="*/ 44351 w 207405"/>
                <a:gd name="connsiteY35" fmla="*/ 200843 h 215871"/>
                <a:gd name="connsiteX36" fmla="*/ 0 w 207405"/>
                <a:gd name="connsiteY36" fmla="*/ 166755 h 215871"/>
                <a:gd name="connsiteX37" fmla="*/ 366 w 207405"/>
                <a:gd name="connsiteY37" fmla="*/ 159791 h 21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7405" h="215871">
                  <a:moveTo>
                    <a:pt x="366" y="159791"/>
                  </a:moveTo>
                  <a:cubicBezTo>
                    <a:pt x="3665" y="139631"/>
                    <a:pt x="-733" y="119105"/>
                    <a:pt x="366" y="98945"/>
                  </a:cubicBezTo>
                  <a:cubicBezTo>
                    <a:pt x="733" y="91615"/>
                    <a:pt x="366" y="83917"/>
                    <a:pt x="4032" y="77320"/>
                  </a:cubicBezTo>
                  <a:cubicBezTo>
                    <a:pt x="-367" y="60825"/>
                    <a:pt x="11729" y="53128"/>
                    <a:pt x="22359" y="46530"/>
                  </a:cubicBezTo>
                  <a:cubicBezTo>
                    <a:pt x="31889" y="40666"/>
                    <a:pt x="38853" y="34435"/>
                    <a:pt x="41419" y="23072"/>
                  </a:cubicBezTo>
                  <a:cubicBezTo>
                    <a:pt x="44351" y="11709"/>
                    <a:pt x="56813" y="9144"/>
                    <a:pt x="63778" y="1446"/>
                  </a:cubicBezTo>
                  <a:cubicBezTo>
                    <a:pt x="66710" y="-1853"/>
                    <a:pt x="71842" y="1080"/>
                    <a:pt x="73308" y="4378"/>
                  </a:cubicBezTo>
                  <a:cubicBezTo>
                    <a:pt x="75507" y="9510"/>
                    <a:pt x="81738" y="15375"/>
                    <a:pt x="74407" y="20873"/>
                  </a:cubicBezTo>
                  <a:cubicBezTo>
                    <a:pt x="66710" y="26737"/>
                    <a:pt x="68543" y="34435"/>
                    <a:pt x="75507" y="33702"/>
                  </a:cubicBezTo>
                  <a:cubicBezTo>
                    <a:pt x="92734" y="32602"/>
                    <a:pt x="92734" y="47997"/>
                    <a:pt x="100798" y="55694"/>
                  </a:cubicBezTo>
                  <a:cubicBezTo>
                    <a:pt x="108129" y="62292"/>
                    <a:pt x="115460" y="75487"/>
                    <a:pt x="122057" y="54228"/>
                  </a:cubicBezTo>
                  <a:cubicBezTo>
                    <a:pt x="123890" y="47630"/>
                    <a:pt x="133053" y="45797"/>
                    <a:pt x="140018" y="47630"/>
                  </a:cubicBezTo>
                  <a:cubicBezTo>
                    <a:pt x="148815" y="50196"/>
                    <a:pt x="141117" y="57160"/>
                    <a:pt x="142217" y="61925"/>
                  </a:cubicBezTo>
                  <a:cubicBezTo>
                    <a:pt x="142950" y="64491"/>
                    <a:pt x="139651" y="67790"/>
                    <a:pt x="142950" y="70722"/>
                  </a:cubicBezTo>
                  <a:cubicBezTo>
                    <a:pt x="148815" y="72188"/>
                    <a:pt x="153213" y="67057"/>
                    <a:pt x="157612" y="64857"/>
                  </a:cubicBezTo>
                  <a:cubicBezTo>
                    <a:pt x="170074" y="58626"/>
                    <a:pt x="177405" y="56060"/>
                    <a:pt x="175939" y="74754"/>
                  </a:cubicBezTo>
                  <a:cubicBezTo>
                    <a:pt x="174839" y="86117"/>
                    <a:pt x="186202" y="79152"/>
                    <a:pt x="190967" y="83184"/>
                  </a:cubicBezTo>
                  <a:cubicBezTo>
                    <a:pt x="197198" y="88316"/>
                    <a:pt x="194265" y="79886"/>
                    <a:pt x="195732" y="78053"/>
                  </a:cubicBezTo>
                  <a:cubicBezTo>
                    <a:pt x="199397" y="72555"/>
                    <a:pt x="202329" y="67057"/>
                    <a:pt x="205628" y="61192"/>
                  </a:cubicBezTo>
                  <a:cubicBezTo>
                    <a:pt x="211493" y="75854"/>
                    <a:pt x="202696" y="93081"/>
                    <a:pt x="181437" y="108109"/>
                  </a:cubicBezTo>
                  <a:cubicBezTo>
                    <a:pt x="183636" y="115073"/>
                    <a:pt x="191700" y="114707"/>
                    <a:pt x="195732" y="119472"/>
                  </a:cubicBezTo>
                  <a:cubicBezTo>
                    <a:pt x="183269" y="128269"/>
                    <a:pt x="183269" y="128269"/>
                    <a:pt x="168974" y="112141"/>
                  </a:cubicBezTo>
                  <a:cubicBezTo>
                    <a:pt x="166775" y="123870"/>
                    <a:pt x="166042" y="135233"/>
                    <a:pt x="152113" y="139998"/>
                  </a:cubicBezTo>
                  <a:cubicBezTo>
                    <a:pt x="146982" y="141830"/>
                    <a:pt x="146249" y="148795"/>
                    <a:pt x="149181" y="155026"/>
                  </a:cubicBezTo>
                  <a:cubicBezTo>
                    <a:pt x="150647" y="157958"/>
                    <a:pt x="150281" y="161624"/>
                    <a:pt x="146615" y="162723"/>
                  </a:cubicBezTo>
                  <a:cubicBezTo>
                    <a:pt x="142584" y="164189"/>
                    <a:pt x="141850" y="161990"/>
                    <a:pt x="140751" y="158325"/>
                  </a:cubicBezTo>
                  <a:cubicBezTo>
                    <a:pt x="139651" y="154293"/>
                    <a:pt x="137085" y="149528"/>
                    <a:pt x="131587" y="151360"/>
                  </a:cubicBezTo>
                  <a:cubicBezTo>
                    <a:pt x="127189" y="153193"/>
                    <a:pt x="129022" y="157225"/>
                    <a:pt x="129755" y="160891"/>
                  </a:cubicBezTo>
                  <a:cubicBezTo>
                    <a:pt x="131221" y="168588"/>
                    <a:pt x="126089" y="169687"/>
                    <a:pt x="119492" y="170421"/>
                  </a:cubicBezTo>
                  <a:cubicBezTo>
                    <a:pt x="106296" y="171520"/>
                    <a:pt x="93834" y="172986"/>
                    <a:pt x="93101" y="190947"/>
                  </a:cubicBezTo>
                  <a:cubicBezTo>
                    <a:pt x="92734" y="200843"/>
                    <a:pt x="76973" y="198277"/>
                    <a:pt x="74774" y="208540"/>
                  </a:cubicBezTo>
                  <a:cubicBezTo>
                    <a:pt x="72208" y="207074"/>
                    <a:pt x="69642" y="205975"/>
                    <a:pt x="67443" y="204509"/>
                  </a:cubicBezTo>
                  <a:cubicBezTo>
                    <a:pt x="62678" y="200110"/>
                    <a:pt x="66710" y="192046"/>
                    <a:pt x="60112" y="188014"/>
                  </a:cubicBezTo>
                  <a:cubicBezTo>
                    <a:pt x="49483" y="191313"/>
                    <a:pt x="58646" y="203043"/>
                    <a:pt x="52048" y="208174"/>
                  </a:cubicBezTo>
                  <a:cubicBezTo>
                    <a:pt x="48383" y="210740"/>
                    <a:pt x="44718" y="213306"/>
                    <a:pt x="41052" y="215871"/>
                  </a:cubicBezTo>
                  <a:cubicBezTo>
                    <a:pt x="33355" y="208907"/>
                    <a:pt x="33355" y="208907"/>
                    <a:pt x="44351" y="200843"/>
                  </a:cubicBezTo>
                  <a:cubicBezTo>
                    <a:pt x="24558" y="195712"/>
                    <a:pt x="20526" y="170787"/>
                    <a:pt x="0" y="166755"/>
                  </a:cubicBezTo>
                  <a:cubicBezTo>
                    <a:pt x="733" y="164556"/>
                    <a:pt x="366" y="161990"/>
                    <a:pt x="366" y="159791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33" name="Freeform: Shape 25732">
              <a:extLst>
                <a:ext uri="{FF2B5EF4-FFF2-40B4-BE49-F238E27FC236}">
                  <a16:creationId xmlns:a16="http://schemas.microsoft.com/office/drawing/2014/main" id="{FD377D4A-7276-41C0-A027-4A7CF04B35D4}"/>
                </a:ext>
              </a:extLst>
            </p:cNvPr>
            <p:cNvSpPr/>
            <p:nvPr/>
          </p:nvSpPr>
          <p:spPr>
            <a:xfrm>
              <a:off x="12257006" y="6212497"/>
              <a:ext cx="86331" cy="89526"/>
            </a:xfrm>
            <a:custGeom>
              <a:avLst/>
              <a:gdLst>
                <a:gd name="connsiteX0" fmla="*/ 85037 w 86331"/>
                <a:gd name="connsiteY0" fmla="*/ 67468 h 89526"/>
                <a:gd name="connsiteX1" fmla="*/ 78806 w 86331"/>
                <a:gd name="connsiteY1" fmla="*/ 76631 h 89526"/>
                <a:gd name="connsiteX2" fmla="*/ 70009 w 86331"/>
                <a:gd name="connsiteY2" fmla="*/ 86528 h 89526"/>
                <a:gd name="connsiteX3" fmla="*/ 50216 w 86331"/>
                <a:gd name="connsiteY3" fmla="*/ 89094 h 89526"/>
                <a:gd name="connsiteX4" fmla="*/ 40686 w 86331"/>
                <a:gd name="connsiteY4" fmla="*/ 78464 h 89526"/>
                <a:gd name="connsiteX5" fmla="*/ 34455 w 86331"/>
                <a:gd name="connsiteY5" fmla="*/ 37045 h 89526"/>
                <a:gd name="connsiteX6" fmla="*/ 25291 w 86331"/>
                <a:gd name="connsiteY6" fmla="*/ 45109 h 89526"/>
                <a:gd name="connsiteX7" fmla="*/ 19060 w 86331"/>
                <a:gd name="connsiteY7" fmla="*/ 36312 h 89526"/>
                <a:gd name="connsiteX8" fmla="*/ 0 w 86331"/>
                <a:gd name="connsiteY8" fmla="*/ 24950 h 89526"/>
                <a:gd name="connsiteX9" fmla="*/ 35921 w 86331"/>
                <a:gd name="connsiteY9" fmla="*/ 6256 h 89526"/>
                <a:gd name="connsiteX10" fmla="*/ 52415 w 86331"/>
                <a:gd name="connsiteY10" fmla="*/ 5157 h 89526"/>
                <a:gd name="connsiteX11" fmla="*/ 60112 w 86331"/>
                <a:gd name="connsiteY11" fmla="*/ 8455 h 89526"/>
                <a:gd name="connsiteX12" fmla="*/ 75507 w 86331"/>
                <a:gd name="connsiteY12" fmla="*/ 25683 h 89526"/>
                <a:gd name="connsiteX13" fmla="*/ 85037 w 86331"/>
                <a:gd name="connsiteY13" fmla="*/ 67468 h 8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331" h="89526">
                  <a:moveTo>
                    <a:pt x="85037" y="67468"/>
                  </a:moveTo>
                  <a:cubicBezTo>
                    <a:pt x="88702" y="74432"/>
                    <a:pt x="83937" y="77731"/>
                    <a:pt x="78806" y="76631"/>
                  </a:cubicBezTo>
                  <a:cubicBezTo>
                    <a:pt x="68909" y="74799"/>
                    <a:pt x="70375" y="81030"/>
                    <a:pt x="70009" y="86528"/>
                  </a:cubicBezTo>
                  <a:cubicBezTo>
                    <a:pt x="63411" y="87261"/>
                    <a:pt x="56447" y="87628"/>
                    <a:pt x="50216" y="89094"/>
                  </a:cubicBezTo>
                  <a:cubicBezTo>
                    <a:pt x="40319" y="91293"/>
                    <a:pt x="38487" y="84695"/>
                    <a:pt x="40686" y="78464"/>
                  </a:cubicBezTo>
                  <a:cubicBezTo>
                    <a:pt x="46550" y="63070"/>
                    <a:pt x="37387" y="50607"/>
                    <a:pt x="34455" y="37045"/>
                  </a:cubicBezTo>
                  <a:cubicBezTo>
                    <a:pt x="27124" y="35579"/>
                    <a:pt x="32622" y="46575"/>
                    <a:pt x="25291" y="45109"/>
                  </a:cubicBezTo>
                  <a:cubicBezTo>
                    <a:pt x="19060" y="44010"/>
                    <a:pt x="19793" y="41077"/>
                    <a:pt x="19060" y="36312"/>
                  </a:cubicBezTo>
                  <a:cubicBezTo>
                    <a:pt x="17960" y="29715"/>
                    <a:pt x="16861" y="30081"/>
                    <a:pt x="0" y="24950"/>
                  </a:cubicBezTo>
                  <a:cubicBezTo>
                    <a:pt x="17594" y="23850"/>
                    <a:pt x="27490" y="16153"/>
                    <a:pt x="35921" y="6256"/>
                  </a:cubicBezTo>
                  <a:cubicBezTo>
                    <a:pt x="40686" y="758"/>
                    <a:pt x="46184" y="-4007"/>
                    <a:pt x="52415" y="5157"/>
                  </a:cubicBezTo>
                  <a:cubicBezTo>
                    <a:pt x="54248" y="8089"/>
                    <a:pt x="56813" y="9921"/>
                    <a:pt x="60112" y="8455"/>
                  </a:cubicBezTo>
                  <a:cubicBezTo>
                    <a:pt x="81005" y="-342"/>
                    <a:pt x="74774" y="18352"/>
                    <a:pt x="75507" y="25683"/>
                  </a:cubicBezTo>
                  <a:cubicBezTo>
                    <a:pt x="76973" y="39978"/>
                    <a:pt x="74407" y="55006"/>
                    <a:pt x="85037" y="6746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34" name="Freeform: Shape 25733">
              <a:extLst>
                <a:ext uri="{FF2B5EF4-FFF2-40B4-BE49-F238E27FC236}">
                  <a16:creationId xmlns:a16="http://schemas.microsoft.com/office/drawing/2014/main" id="{A15A0F5F-5A43-43A5-B1DB-AE1272B71341}"/>
                </a:ext>
              </a:extLst>
            </p:cNvPr>
            <p:cNvSpPr/>
            <p:nvPr/>
          </p:nvSpPr>
          <p:spPr>
            <a:xfrm>
              <a:off x="12394458" y="6367568"/>
              <a:ext cx="26390" cy="29777"/>
            </a:xfrm>
            <a:custGeom>
              <a:avLst/>
              <a:gdLst>
                <a:gd name="connsiteX0" fmla="*/ 26391 w 26390"/>
                <a:gd name="connsiteY0" fmla="*/ 21259 h 29777"/>
                <a:gd name="connsiteX1" fmla="*/ 5498 w 26390"/>
                <a:gd name="connsiteY1" fmla="*/ 29690 h 29777"/>
                <a:gd name="connsiteX2" fmla="*/ 4032 w 26390"/>
                <a:gd name="connsiteY2" fmla="*/ 14662 h 29777"/>
                <a:gd name="connsiteX3" fmla="*/ 0 w 26390"/>
                <a:gd name="connsiteY3" fmla="*/ 0 h 29777"/>
                <a:gd name="connsiteX4" fmla="*/ 26391 w 26390"/>
                <a:gd name="connsiteY4" fmla="*/ 21259 h 29777"/>
                <a:gd name="connsiteX5" fmla="*/ 26391 w 26390"/>
                <a:gd name="connsiteY5" fmla="*/ 21259 h 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9777">
                  <a:moveTo>
                    <a:pt x="26391" y="21259"/>
                  </a:moveTo>
                  <a:cubicBezTo>
                    <a:pt x="22725" y="31156"/>
                    <a:pt x="12462" y="27857"/>
                    <a:pt x="5498" y="29690"/>
                  </a:cubicBezTo>
                  <a:cubicBezTo>
                    <a:pt x="1466" y="30789"/>
                    <a:pt x="1466" y="21259"/>
                    <a:pt x="4032" y="14662"/>
                  </a:cubicBezTo>
                  <a:cubicBezTo>
                    <a:pt x="5132" y="11729"/>
                    <a:pt x="367" y="6231"/>
                    <a:pt x="0" y="0"/>
                  </a:cubicBezTo>
                  <a:cubicBezTo>
                    <a:pt x="9163" y="6964"/>
                    <a:pt x="17594" y="14295"/>
                    <a:pt x="26391" y="21259"/>
                  </a:cubicBezTo>
                  <a:lnTo>
                    <a:pt x="26391" y="21259"/>
                  </a:ln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35" name="Freeform: Shape 25734">
              <a:extLst>
                <a:ext uri="{FF2B5EF4-FFF2-40B4-BE49-F238E27FC236}">
                  <a16:creationId xmlns:a16="http://schemas.microsoft.com/office/drawing/2014/main" id="{03925036-2C1C-4DEB-86BD-3F8FA2BEA492}"/>
                </a:ext>
              </a:extLst>
            </p:cNvPr>
            <p:cNvSpPr/>
            <p:nvPr/>
          </p:nvSpPr>
          <p:spPr>
            <a:xfrm>
              <a:off x="12345753" y="6242578"/>
              <a:ext cx="27677" cy="21008"/>
            </a:xfrm>
            <a:custGeom>
              <a:avLst/>
              <a:gdLst>
                <a:gd name="connsiteX0" fmla="*/ 3621 w 27677"/>
                <a:gd name="connsiteY0" fmla="*/ 7332 h 21008"/>
                <a:gd name="connsiteX1" fmla="*/ 9119 w 27677"/>
                <a:gd name="connsiteY1" fmla="*/ 6965 h 21008"/>
                <a:gd name="connsiteX2" fmla="*/ 25613 w 27677"/>
                <a:gd name="connsiteY2" fmla="*/ 3300 h 21008"/>
                <a:gd name="connsiteX3" fmla="*/ 25613 w 27677"/>
                <a:gd name="connsiteY3" fmla="*/ 13196 h 21008"/>
                <a:gd name="connsiteX4" fmla="*/ 6920 w 27677"/>
                <a:gd name="connsiteY4" fmla="*/ 19061 h 21008"/>
                <a:gd name="connsiteX5" fmla="*/ 3254 w 27677"/>
                <a:gd name="connsiteY5" fmla="*/ 18695 h 21008"/>
                <a:gd name="connsiteX6" fmla="*/ 3621 w 27677"/>
                <a:gd name="connsiteY6" fmla="*/ 7332 h 2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77" h="21008">
                  <a:moveTo>
                    <a:pt x="3621" y="7332"/>
                  </a:moveTo>
                  <a:cubicBezTo>
                    <a:pt x="5454" y="7332"/>
                    <a:pt x="7286" y="6965"/>
                    <a:pt x="9119" y="6965"/>
                  </a:cubicBezTo>
                  <a:cubicBezTo>
                    <a:pt x="14984" y="6965"/>
                    <a:pt x="17916" y="-5864"/>
                    <a:pt x="25613" y="3300"/>
                  </a:cubicBezTo>
                  <a:cubicBezTo>
                    <a:pt x="28179" y="6232"/>
                    <a:pt x="28546" y="9531"/>
                    <a:pt x="25613" y="13196"/>
                  </a:cubicBezTo>
                  <a:cubicBezTo>
                    <a:pt x="20482" y="19061"/>
                    <a:pt x="15350" y="23826"/>
                    <a:pt x="6920" y="19061"/>
                  </a:cubicBezTo>
                  <a:cubicBezTo>
                    <a:pt x="5820" y="18328"/>
                    <a:pt x="4721" y="18695"/>
                    <a:pt x="3254" y="18695"/>
                  </a:cubicBezTo>
                  <a:cubicBezTo>
                    <a:pt x="-1144" y="15029"/>
                    <a:pt x="-1144" y="10997"/>
                    <a:pt x="3621" y="73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36" name="Freeform: Shape 25735">
              <a:extLst>
                <a:ext uri="{FF2B5EF4-FFF2-40B4-BE49-F238E27FC236}">
                  <a16:creationId xmlns:a16="http://schemas.microsoft.com/office/drawing/2014/main" id="{9E56DED9-9891-4C1B-9CED-F8505FFE4C14}"/>
                </a:ext>
              </a:extLst>
            </p:cNvPr>
            <p:cNvSpPr/>
            <p:nvPr/>
          </p:nvSpPr>
          <p:spPr>
            <a:xfrm>
              <a:off x="12299525" y="6432713"/>
              <a:ext cx="35011" cy="16685"/>
            </a:xfrm>
            <a:custGeom>
              <a:avLst/>
              <a:gdLst>
                <a:gd name="connsiteX0" fmla="*/ 0 w 35011"/>
                <a:gd name="connsiteY0" fmla="*/ 4131 h 16685"/>
                <a:gd name="connsiteX1" fmla="*/ 27124 w 35011"/>
                <a:gd name="connsiteY1" fmla="*/ 1932 h 16685"/>
                <a:gd name="connsiteX2" fmla="*/ 34455 w 35011"/>
                <a:gd name="connsiteY2" fmla="*/ 3031 h 16685"/>
                <a:gd name="connsiteX3" fmla="*/ 31889 w 35011"/>
                <a:gd name="connsiteY3" fmla="*/ 11095 h 16685"/>
                <a:gd name="connsiteX4" fmla="*/ 0 w 35011"/>
                <a:gd name="connsiteY4" fmla="*/ 4131 h 1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11" h="16685">
                  <a:moveTo>
                    <a:pt x="0" y="4131"/>
                  </a:moveTo>
                  <a:cubicBezTo>
                    <a:pt x="10630" y="5231"/>
                    <a:pt x="19427" y="9629"/>
                    <a:pt x="27124" y="1932"/>
                  </a:cubicBezTo>
                  <a:cubicBezTo>
                    <a:pt x="28957" y="99"/>
                    <a:pt x="32989" y="-1733"/>
                    <a:pt x="34455" y="3031"/>
                  </a:cubicBezTo>
                  <a:cubicBezTo>
                    <a:pt x="35554" y="5964"/>
                    <a:pt x="35188" y="9629"/>
                    <a:pt x="31889" y="11095"/>
                  </a:cubicBezTo>
                  <a:cubicBezTo>
                    <a:pt x="20893" y="16227"/>
                    <a:pt x="9530" y="23191"/>
                    <a:pt x="0" y="4131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37" name="Freeform: Shape 25736">
              <a:extLst>
                <a:ext uri="{FF2B5EF4-FFF2-40B4-BE49-F238E27FC236}">
                  <a16:creationId xmlns:a16="http://schemas.microsoft.com/office/drawing/2014/main" id="{A26412CB-B248-416C-9B75-2F4939D16055}"/>
                </a:ext>
              </a:extLst>
            </p:cNvPr>
            <p:cNvSpPr/>
            <p:nvPr/>
          </p:nvSpPr>
          <p:spPr>
            <a:xfrm>
              <a:off x="12402155" y="6347227"/>
              <a:ext cx="24558" cy="15209"/>
            </a:xfrm>
            <a:custGeom>
              <a:avLst/>
              <a:gdLst>
                <a:gd name="connsiteX0" fmla="*/ 0 w 24558"/>
                <a:gd name="connsiteY0" fmla="*/ 15209 h 15209"/>
                <a:gd name="connsiteX1" fmla="*/ 24558 w 24558"/>
                <a:gd name="connsiteY1" fmla="*/ 7145 h 15209"/>
                <a:gd name="connsiteX2" fmla="*/ 0 w 24558"/>
                <a:gd name="connsiteY2" fmla="*/ 15209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58" h="15209">
                  <a:moveTo>
                    <a:pt x="0" y="15209"/>
                  </a:moveTo>
                  <a:cubicBezTo>
                    <a:pt x="7697" y="-2384"/>
                    <a:pt x="14661" y="-4217"/>
                    <a:pt x="24558" y="7145"/>
                  </a:cubicBezTo>
                  <a:cubicBezTo>
                    <a:pt x="17227" y="11544"/>
                    <a:pt x="9530" y="7512"/>
                    <a:pt x="0" y="152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38" name="Freeform: Shape 25737">
              <a:extLst>
                <a:ext uri="{FF2B5EF4-FFF2-40B4-BE49-F238E27FC236}">
                  <a16:creationId xmlns:a16="http://schemas.microsoft.com/office/drawing/2014/main" id="{285CE3CC-F5A4-486A-BEA6-36E10DAE964B}"/>
                </a:ext>
              </a:extLst>
            </p:cNvPr>
            <p:cNvSpPr/>
            <p:nvPr/>
          </p:nvSpPr>
          <p:spPr>
            <a:xfrm>
              <a:off x="12420482" y="6328715"/>
              <a:ext cx="24191" cy="20892"/>
            </a:xfrm>
            <a:custGeom>
              <a:avLst/>
              <a:gdLst>
                <a:gd name="connsiteX0" fmla="*/ 24191 w 24191"/>
                <a:gd name="connsiteY0" fmla="*/ 20893 h 20892"/>
                <a:gd name="connsiteX1" fmla="*/ 0 w 24191"/>
                <a:gd name="connsiteY1" fmla="*/ 0 h 20892"/>
                <a:gd name="connsiteX2" fmla="*/ 24191 w 24191"/>
                <a:gd name="connsiteY2" fmla="*/ 20893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91" h="20892">
                  <a:moveTo>
                    <a:pt x="24191" y="20893"/>
                  </a:moveTo>
                  <a:cubicBezTo>
                    <a:pt x="10629" y="16494"/>
                    <a:pt x="1833" y="15028"/>
                    <a:pt x="0" y="0"/>
                  </a:cubicBezTo>
                  <a:cubicBezTo>
                    <a:pt x="8430" y="7697"/>
                    <a:pt x="14295" y="12462"/>
                    <a:pt x="24191" y="20893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39" name="Freeform: Shape 25738">
              <a:extLst>
                <a:ext uri="{FF2B5EF4-FFF2-40B4-BE49-F238E27FC236}">
                  <a16:creationId xmlns:a16="http://schemas.microsoft.com/office/drawing/2014/main" id="{71A7ED2A-239F-42CF-BF65-19E473C410D0}"/>
                </a:ext>
              </a:extLst>
            </p:cNvPr>
            <p:cNvSpPr/>
            <p:nvPr/>
          </p:nvSpPr>
          <p:spPr>
            <a:xfrm>
              <a:off x="11658345" y="5856431"/>
              <a:ext cx="282685" cy="686825"/>
            </a:xfrm>
            <a:custGeom>
              <a:avLst/>
              <a:gdLst>
                <a:gd name="connsiteX0" fmla="*/ 277940 w 282685"/>
                <a:gd name="connsiteY0" fmla="*/ 419870 h 686825"/>
                <a:gd name="connsiteX1" fmla="*/ 270609 w 282685"/>
                <a:gd name="connsiteY1" fmla="*/ 458356 h 686825"/>
                <a:gd name="connsiteX2" fmla="*/ 271342 w 282685"/>
                <a:gd name="connsiteY2" fmla="*/ 465687 h 686825"/>
                <a:gd name="connsiteX3" fmla="*/ 271708 w 282685"/>
                <a:gd name="connsiteY3" fmla="*/ 477783 h 686825"/>
                <a:gd name="connsiteX4" fmla="*/ 254481 w 282685"/>
                <a:gd name="connsiteY4" fmla="*/ 564652 h 686825"/>
                <a:gd name="connsiteX5" fmla="*/ 247884 w 282685"/>
                <a:gd name="connsiteY5" fmla="*/ 603872 h 686825"/>
                <a:gd name="connsiteX6" fmla="*/ 244218 w 282685"/>
                <a:gd name="connsiteY6" fmla="*/ 618900 h 686825"/>
                <a:gd name="connsiteX7" fmla="*/ 218560 w 282685"/>
                <a:gd name="connsiteY7" fmla="*/ 597274 h 686825"/>
                <a:gd name="connsiteX8" fmla="*/ 210130 w 282685"/>
                <a:gd name="connsiteY8" fmla="*/ 600940 h 686825"/>
                <a:gd name="connsiteX9" fmla="*/ 198767 w 282685"/>
                <a:gd name="connsiteY9" fmla="*/ 603506 h 686825"/>
                <a:gd name="connsiteX10" fmla="*/ 177508 w 282685"/>
                <a:gd name="connsiteY10" fmla="*/ 610103 h 686825"/>
                <a:gd name="connsiteX11" fmla="*/ 140854 w 282685"/>
                <a:gd name="connsiteY11" fmla="*/ 581513 h 686825"/>
                <a:gd name="connsiteX12" fmla="*/ 133890 w 282685"/>
                <a:gd name="connsiteY12" fmla="*/ 576015 h 686825"/>
                <a:gd name="connsiteX13" fmla="*/ 123627 w 282685"/>
                <a:gd name="connsiteY13" fmla="*/ 596908 h 686825"/>
                <a:gd name="connsiteX14" fmla="*/ 111898 w 282685"/>
                <a:gd name="connsiteY14" fmla="*/ 574916 h 686825"/>
                <a:gd name="connsiteX15" fmla="*/ 106400 w 282685"/>
                <a:gd name="connsiteY15" fmla="*/ 565019 h 686825"/>
                <a:gd name="connsiteX16" fmla="*/ 76343 w 282685"/>
                <a:gd name="connsiteY16" fmla="*/ 592876 h 686825"/>
                <a:gd name="connsiteX17" fmla="*/ 71945 w 282685"/>
                <a:gd name="connsiteY17" fmla="*/ 595442 h 686825"/>
                <a:gd name="connsiteX18" fmla="*/ 57650 w 282685"/>
                <a:gd name="connsiteY18" fmla="*/ 599474 h 686825"/>
                <a:gd name="connsiteX19" fmla="*/ 53985 w 282685"/>
                <a:gd name="connsiteY19" fmla="*/ 621099 h 686825"/>
                <a:gd name="connsiteX20" fmla="*/ 49953 w 282685"/>
                <a:gd name="connsiteY20" fmla="*/ 637227 h 686825"/>
                <a:gd name="connsiteX21" fmla="*/ 46287 w 282685"/>
                <a:gd name="connsiteY21" fmla="*/ 637227 h 686825"/>
                <a:gd name="connsiteX22" fmla="*/ 34558 w 282685"/>
                <a:gd name="connsiteY22" fmla="*/ 680845 h 686825"/>
                <a:gd name="connsiteX23" fmla="*/ 25028 w 282685"/>
                <a:gd name="connsiteY23" fmla="*/ 686710 h 686825"/>
                <a:gd name="connsiteX24" fmla="*/ 7068 w 282685"/>
                <a:gd name="connsiteY24" fmla="*/ 678646 h 686825"/>
                <a:gd name="connsiteX25" fmla="*/ 15498 w 282685"/>
                <a:gd name="connsiteY25" fmla="*/ 656654 h 686825"/>
                <a:gd name="connsiteX26" fmla="*/ 7801 w 282685"/>
                <a:gd name="connsiteY26" fmla="*/ 631729 h 686825"/>
                <a:gd name="connsiteX27" fmla="*/ 25395 w 282685"/>
                <a:gd name="connsiteY27" fmla="*/ 646024 h 686825"/>
                <a:gd name="connsiteX28" fmla="*/ 32359 w 282685"/>
                <a:gd name="connsiteY28" fmla="*/ 613769 h 686825"/>
                <a:gd name="connsiteX29" fmla="*/ 836 w 282685"/>
                <a:gd name="connsiteY29" fmla="*/ 607537 h 686825"/>
                <a:gd name="connsiteX30" fmla="*/ 10000 w 282685"/>
                <a:gd name="connsiteY30" fmla="*/ 591043 h 686825"/>
                <a:gd name="connsiteX31" fmla="*/ 18064 w 282685"/>
                <a:gd name="connsiteY31" fmla="*/ 571983 h 686825"/>
                <a:gd name="connsiteX32" fmla="*/ 41522 w 282685"/>
                <a:gd name="connsiteY32" fmla="*/ 543393 h 686825"/>
                <a:gd name="connsiteX33" fmla="*/ 50686 w 282685"/>
                <a:gd name="connsiteY33" fmla="*/ 533497 h 686825"/>
                <a:gd name="connsiteX34" fmla="*/ 62048 w 282685"/>
                <a:gd name="connsiteY34" fmla="*/ 516636 h 686825"/>
                <a:gd name="connsiteX35" fmla="*/ 75977 w 282685"/>
                <a:gd name="connsiteY35" fmla="*/ 475583 h 686825"/>
                <a:gd name="connsiteX36" fmla="*/ 74144 w 282685"/>
                <a:gd name="connsiteY36" fmla="*/ 456157 h 686825"/>
                <a:gd name="connsiteX37" fmla="*/ 106033 w 282685"/>
                <a:gd name="connsiteY37" fmla="*/ 436730 h 686825"/>
                <a:gd name="connsiteX38" fmla="*/ 133890 w 282685"/>
                <a:gd name="connsiteY38" fmla="*/ 404108 h 686825"/>
                <a:gd name="connsiteX39" fmla="*/ 130225 w 282685"/>
                <a:gd name="connsiteY39" fmla="*/ 398610 h 686825"/>
                <a:gd name="connsiteX40" fmla="*/ 125826 w 282685"/>
                <a:gd name="connsiteY40" fmla="*/ 374052 h 686825"/>
                <a:gd name="connsiteX41" fmla="*/ 140488 w 282685"/>
                <a:gd name="connsiteY41" fmla="*/ 347661 h 686825"/>
                <a:gd name="connsiteX42" fmla="*/ 125826 w 282685"/>
                <a:gd name="connsiteY42" fmla="*/ 361956 h 686825"/>
                <a:gd name="connsiteX43" fmla="*/ 113364 w 282685"/>
                <a:gd name="connsiteY43" fmla="*/ 359757 h 686825"/>
                <a:gd name="connsiteX44" fmla="*/ 92105 w 282685"/>
                <a:gd name="connsiteY44" fmla="*/ 337032 h 686825"/>
                <a:gd name="connsiteX45" fmla="*/ 84407 w 282685"/>
                <a:gd name="connsiteY45" fmla="*/ 313573 h 686825"/>
                <a:gd name="connsiteX46" fmla="*/ 77443 w 282685"/>
                <a:gd name="connsiteY46" fmla="*/ 297812 h 686825"/>
                <a:gd name="connsiteX47" fmla="*/ 71212 w 282685"/>
                <a:gd name="connsiteY47" fmla="*/ 281684 h 686825"/>
                <a:gd name="connsiteX48" fmla="*/ 89539 w 282685"/>
                <a:gd name="connsiteY48" fmla="*/ 283151 h 686825"/>
                <a:gd name="connsiteX49" fmla="*/ 102734 w 282685"/>
                <a:gd name="connsiteY49" fmla="*/ 284983 h 686825"/>
                <a:gd name="connsiteX50" fmla="*/ 92838 w 282685"/>
                <a:gd name="connsiteY50" fmla="*/ 267023 h 686825"/>
                <a:gd name="connsiteX51" fmla="*/ 82941 w 282685"/>
                <a:gd name="connsiteY51" fmla="*/ 227437 h 686825"/>
                <a:gd name="connsiteX52" fmla="*/ 80742 w 282685"/>
                <a:gd name="connsiteY52" fmla="*/ 206911 h 686825"/>
                <a:gd name="connsiteX53" fmla="*/ 80375 w 282685"/>
                <a:gd name="connsiteY53" fmla="*/ 178687 h 686825"/>
                <a:gd name="connsiteX54" fmla="*/ 77077 w 282685"/>
                <a:gd name="connsiteY54" fmla="*/ 161460 h 686825"/>
                <a:gd name="connsiteX55" fmla="*/ 80375 w 282685"/>
                <a:gd name="connsiteY55" fmla="*/ 153396 h 686825"/>
                <a:gd name="connsiteX56" fmla="*/ 91738 w 282685"/>
                <a:gd name="connsiteY56" fmla="*/ 138368 h 686825"/>
                <a:gd name="connsiteX57" fmla="*/ 81475 w 282685"/>
                <a:gd name="connsiteY57" fmla="*/ 131037 h 686825"/>
                <a:gd name="connsiteX58" fmla="*/ 57283 w 282685"/>
                <a:gd name="connsiteY58" fmla="*/ 110511 h 686825"/>
                <a:gd name="connsiteX59" fmla="*/ 57283 w 282685"/>
                <a:gd name="connsiteY59" fmla="*/ 95483 h 686825"/>
                <a:gd name="connsiteX60" fmla="*/ 68646 w 282685"/>
                <a:gd name="connsiteY60" fmla="*/ 63227 h 686825"/>
                <a:gd name="connsiteX61" fmla="*/ 63881 w 282685"/>
                <a:gd name="connsiteY61" fmla="*/ 60295 h 686825"/>
                <a:gd name="connsiteX62" fmla="*/ 52885 w 282685"/>
                <a:gd name="connsiteY62" fmla="*/ 47833 h 686825"/>
                <a:gd name="connsiteX63" fmla="*/ 74877 w 282685"/>
                <a:gd name="connsiteY63" fmla="*/ 32805 h 686825"/>
                <a:gd name="connsiteX64" fmla="*/ 89539 w 282685"/>
                <a:gd name="connsiteY64" fmla="*/ 40869 h 686825"/>
                <a:gd name="connsiteX65" fmla="*/ 90638 w 282685"/>
                <a:gd name="connsiteY65" fmla="*/ 40502 h 686825"/>
                <a:gd name="connsiteX66" fmla="*/ 89539 w 282685"/>
                <a:gd name="connsiteY66" fmla="*/ 39402 h 686825"/>
                <a:gd name="connsiteX67" fmla="*/ 88073 w 282685"/>
                <a:gd name="connsiteY67" fmla="*/ 34271 h 686825"/>
                <a:gd name="connsiteX68" fmla="*/ 109332 w 282685"/>
                <a:gd name="connsiteY68" fmla="*/ 2749 h 686825"/>
                <a:gd name="connsiteX69" fmla="*/ 129125 w 282685"/>
                <a:gd name="connsiteY69" fmla="*/ 4948 h 686825"/>
                <a:gd name="connsiteX70" fmla="*/ 119595 w 282685"/>
                <a:gd name="connsiteY70" fmla="*/ 19243 h 686825"/>
                <a:gd name="connsiteX71" fmla="*/ 120328 w 282685"/>
                <a:gd name="connsiteY71" fmla="*/ 28406 h 686825"/>
                <a:gd name="connsiteX72" fmla="*/ 117762 w 282685"/>
                <a:gd name="connsiteY72" fmla="*/ 47100 h 686825"/>
                <a:gd name="connsiteX73" fmla="*/ 92471 w 282685"/>
                <a:gd name="connsiteY73" fmla="*/ 58462 h 686825"/>
                <a:gd name="connsiteX74" fmla="*/ 90272 w 282685"/>
                <a:gd name="connsiteY74" fmla="*/ 74224 h 686825"/>
                <a:gd name="connsiteX75" fmla="*/ 95403 w 282685"/>
                <a:gd name="connsiteY75" fmla="*/ 91084 h 686825"/>
                <a:gd name="connsiteX76" fmla="*/ 116296 w 282685"/>
                <a:gd name="connsiteY76" fmla="*/ 84487 h 686825"/>
                <a:gd name="connsiteX77" fmla="*/ 136456 w 282685"/>
                <a:gd name="connsiteY77" fmla="*/ 89252 h 686825"/>
                <a:gd name="connsiteX78" fmla="*/ 153317 w 282685"/>
                <a:gd name="connsiteY78" fmla="*/ 62861 h 686825"/>
                <a:gd name="connsiteX79" fmla="*/ 154050 w 282685"/>
                <a:gd name="connsiteY79" fmla="*/ 65060 h 686825"/>
                <a:gd name="connsiteX80" fmla="*/ 153683 w 282685"/>
                <a:gd name="connsiteY80" fmla="*/ 100614 h 686825"/>
                <a:gd name="connsiteX81" fmla="*/ 171277 w 282685"/>
                <a:gd name="connsiteY81" fmla="*/ 105379 h 686825"/>
                <a:gd name="connsiteX82" fmla="*/ 182273 w 282685"/>
                <a:gd name="connsiteY82" fmla="*/ 94750 h 686825"/>
                <a:gd name="connsiteX83" fmla="*/ 192170 w 282685"/>
                <a:gd name="connsiteY83" fmla="*/ 88885 h 686825"/>
                <a:gd name="connsiteX84" fmla="*/ 199134 w 282685"/>
                <a:gd name="connsiteY84" fmla="*/ 73491 h 686825"/>
                <a:gd name="connsiteX85" fmla="*/ 206465 w 282685"/>
                <a:gd name="connsiteY85" fmla="*/ 92184 h 686825"/>
                <a:gd name="connsiteX86" fmla="*/ 217827 w 282685"/>
                <a:gd name="connsiteY86" fmla="*/ 95849 h 686825"/>
                <a:gd name="connsiteX87" fmla="*/ 217827 w 282685"/>
                <a:gd name="connsiteY87" fmla="*/ 138001 h 686825"/>
                <a:gd name="connsiteX88" fmla="*/ 212696 w 282685"/>
                <a:gd name="connsiteY88" fmla="*/ 148998 h 686825"/>
                <a:gd name="connsiteX89" fmla="*/ 224792 w 282685"/>
                <a:gd name="connsiteY89" fmla="*/ 155229 h 686825"/>
                <a:gd name="connsiteX90" fmla="*/ 206465 w 282685"/>
                <a:gd name="connsiteY90" fmla="*/ 166958 h 686825"/>
                <a:gd name="connsiteX91" fmla="*/ 194369 w 282685"/>
                <a:gd name="connsiteY91" fmla="*/ 170990 h 686825"/>
                <a:gd name="connsiteX92" fmla="*/ 206465 w 282685"/>
                <a:gd name="connsiteY92" fmla="*/ 166958 h 686825"/>
                <a:gd name="connsiteX93" fmla="*/ 218927 w 282685"/>
                <a:gd name="connsiteY93" fmla="*/ 185651 h 686825"/>
                <a:gd name="connsiteX94" fmla="*/ 193636 w 282685"/>
                <a:gd name="connsiteY94" fmla="*/ 183452 h 686825"/>
                <a:gd name="connsiteX95" fmla="*/ 167978 w 282685"/>
                <a:gd name="connsiteY95" fmla="*/ 178321 h 686825"/>
                <a:gd name="connsiteX96" fmla="*/ 155516 w 282685"/>
                <a:gd name="connsiteY96" fmla="*/ 194082 h 686825"/>
                <a:gd name="connsiteX97" fmla="*/ 141221 w 282685"/>
                <a:gd name="connsiteY97" fmla="*/ 215341 h 686825"/>
                <a:gd name="connsiteX98" fmla="*/ 144520 w 282685"/>
                <a:gd name="connsiteY98" fmla="*/ 232202 h 686825"/>
                <a:gd name="connsiteX99" fmla="*/ 139388 w 282685"/>
                <a:gd name="connsiteY99" fmla="*/ 253461 h 686825"/>
                <a:gd name="connsiteX100" fmla="*/ 138655 w 282685"/>
                <a:gd name="connsiteY100" fmla="*/ 260059 h 686825"/>
                <a:gd name="connsiteX101" fmla="*/ 146352 w 282685"/>
                <a:gd name="connsiteY101" fmla="*/ 260059 h 686825"/>
                <a:gd name="connsiteX102" fmla="*/ 157715 w 282685"/>
                <a:gd name="connsiteY102" fmla="*/ 247596 h 686825"/>
                <a:gd name="connsiteX103" fmla="*/ 156982 w 282685"/>
                <a:gd name="connsiteY103" fmla="*/ 260792 h 686825"/>
                <a:gd name="connsiteX104" fmla="*/ 182640 w 282685"/>
                <a:gd name="connsiteY104" fmla="*/ 247596 h 686825"/>
                <a:gd name="connsiteX105" fmla="*/ 191803 w 282685"/>
                <a:gd name="connsiteY105" fmla="*/ 249063 h 686825"/>
                <a:gd name="connsiteX106" fmla="*/ 207564 w 282685"/>
                <a:gd name="connsiteY106" fmla="*/ 291581 h 686825"/>
                <a:gd name="connsiteX107" fmla="*/ 207198 w 282685"/>
                <a:gd name="connsiteY107" fmla="*/ 293414 h 686825"/>
                <a:gd name="connsiteX108" fmla="*/ 195469 w 282685"/>
                <a:gd name="connsiteY108" fmla="*/ 315406 h 686825"/>
                <a:gd name="connsiteX109" fmla="*/ 194735 w 282685"/>
                <a:gd name="connsiteY109" fmla="*/ 324936 h 686825"/>
                <a:gd name="connsiteX110" fmla="*/ 212329 w 282685"/>
                <a:gd name="connsiteY110" fmla="*/ 335566 h 686825"/>
                <a:gd name="connsiteX111" fmla="*/ 220760 w 282685"/>
                <a:gd name="connsiteY111" fmla="*/ 343996 h 686825"/>
                <a:gd name="connsiteX112" fmla="*/ 211963 w 282685"/>
                <a:gd name="connsiteY112" fmla="*/ 354992 h 686825"/>
                <a:gd name="connsiteX113" fmla="*/ 190337 w 282685"/>
                <a:gd name="connsiteY113" fmla="*/ 348028 h 686825"/>
                <a:gd name="connsiteX114" fmla="*/ 180074 w 282685"/>
                <a:gd name="connsiteY114" fmla="*/ 349861 h 686825"/>
                <a:gd name="connsiteX115" fmla="*/ 176775 w 282685"/>
                <a:gd name="connsiteY115" fmla="*/ 371486 h 686825"/>
                <a:gd name="connsiteX116" fmla="*/ 182273 w 282685"/>
                <a:gd name="connsiteY116" fmla="*/ 377718 h 686825"/>
                <a:gd name="connsiteX117" fmla="*/ 176408 w 282685"/>
                <a:gd name="connsiteY117" fmla="*/ 380283 h 686825"/>
                <a:gd name="connsiteX118" fmla="*/ 174576 w 282685"/>
                <a:gd name="connsiteY118" fmla="*/ 383949 h 686825"/>
                <a:gd name="connsiteX119" fmla="*/ 184106 w 282685"/>
                <a:gd name="connsiteY119" fmla="*/ 388714 h 686825"/>
                <a:gd name="connsiteX120" fmla="*/ 194735 w 282685"/>
                <a:gd name="connsiteY120" fmla="*/ 409240 h 686825"/>
                <a:gd name="connsiteX121" fmla="*/ 191070 w 282685"/>
                <a:gd name="connsiteY121" fmla="*/ 428300 h 686825"/>
                <a:gd name="connsiteX122" fmla="*/ 207931 w 282685"/>
                <a:gd name="connsiteY122" fmla="*/ 416571 h 686825"/>
                <a:gd name="connsiteX123" fmla="*/ 213795 w 282685"/>
                <a:gd name="connsiteY123" fmla="*/ 457256 h 686825"/>
                <a:gd name="connsiteX124" fmla="*/ 212329 w 282685"/>
                <a:gd name="connsiteY124" fmla="*/ 495376 h 686825"/>
                <a:gd name="connsiteX125" fmla="*/ 240553 w 282685"/>
                <a:gd name="connsiteY125" fmla="*/ 443328 h 686825"/>
                <a:gd name="connsiteX126" fmla="*/ 247150 w 282685"/>
                <a:gd name="connsiteY126" fmla="*/ 443328 h 686825"/>
                <a:gd name="connsiteX127" fmla="*/ 261812 w 282685"/>
                <a:gd name="connsiteY127" fmla="*/ 443328 h 686825"/>
                <a:gd name="connsiteX128" fmla="*/ 250083 w 282685"/>
                <a:gd name="connsiteY128" fmla="*/ 395678 h 686825"/>
                <a:gd name="connsiteX129" fmla="*/ 241286 w 282685"/>
                <a:gd name="connsiteY129" fmla="*/ 382849 h 686825"/>
                <a:gd name="connsiteX130" fmla="*/ 257047 w 282685"/>
                <a:gd name="connsiteY130" fmla="*/ 368188 h 686825"/>
                <a:gd name="connsiteX131" fmla="*/ 265477 w 282685"/>
                <a:gd name="connsiteY131" fmla="*/ 378084 h 686825"/>
                <a:gd name="connsiteX132" fmla="*/ 277940 w 282685"/>
                <a:gd name="connsiteY132" fmla="*/ 419870 h 68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282685" h="686825">
                  <a:moveTo>
                    <a:pt x="277940" y="419870"/>
                  </a:moveTo>
                  <a:cubicBezTo>
                    <a:pt x="280505" y="433431"/>
                    <a:pt x="290402" y="448460"/>
                    <a:pt x="270609" y="458356"/>
                  </a:cubicBezTo>
                  <a:cubicBezTo>
                    <a:pt x="266577" y="460189"/>
                    <a:pt x="268776" y="463488"/>
                    <a:pt x="271342" y="465687"/>
                  </a:cubicBezTo>
                  <a:cubicBezTo>
                    <a:pt x="275007" y="469719"/>
                    <a:pt x="273175" y="473384"/>
                    <a:pt x="271708" y="477783"/>
                  </a:cubicBezTo>
                  <a:cubicBezTo>
                    <a:pt x="262545" y="506006"/>
                    <a:pt x="261812" y="536062"/>
                    <a:pt x="254481" y="564652"/>
                  </a:cubicBezTo>
                  <a:cubicBezTo>
                    <a:pt x="251182" y="577848"/>
                    <a:pt x="246784" y="590310"/>
                    <a:pt x="247884" y="603872"/>
                  </a:cubicBezTo>
                  <a:cubicBezTo>
                    <a:pt x="247150" y="609003"/>
                    <a:pt x="249350" y="614868"/>
                    <a:pt x="244218" y="618900"/>
                  </a:cubicBezTo>
                  <a:cubicBezTo>
                    <a:pt x="232855" y="614868"/>
                    <a:pt x="227357" y="604238"/>
                    <a:pt x="218560" y="597274"/>
                  </a:cubicBezTo>
                  <a:cubicBezTo>
                    <a:pt x="211596" y="591776"/>
                    <a:pt x="212696" y="599474"/>
                    <a:pt x="210130" y="600940"/>
                  </a:cubicBezTo>
                  <a:cubicBezTo>
                    <a:pt x="206831" y="603139"/>
                    <a:pt x="202433" y="592509"/>
                    <a:pt x="198767" y="603506"/>
                  </a:cubicBezTo>
                  <a:cubicBezTo>
                    <a:pt x="196568" y="610836"/>
                    <a:pt x="184106" y="614135"/>
                    <a:pt x="177508" y="610103"/>
                  </a:cubicBezTo>
                  <a:cubicBezTo>
                    <a:pt x="164679" y="601673"/>
                    <a:pt x="145619" y="600573"/>
                    <a:pt x="140854" y="581513"/>
                  </a:cubicBezTo>
                  <a:cubicBezTo>
                    <a:pt x="140121" y="578581"/>
                    <a:pt x="137922" y="576015"/>
                    <a:pt x="133890" y="576015"/>
                  </a:cubicBezTo>
                  <a:cubicBezTo>
                    <a:pt x="125093" y="580780"/>
                    <a:pt x="134990" y="596541"/>
                    <a:pt x="123627" y="596908"/>
                  </a:cubicBezTo>
                  <a:cubicBezTo>
                    <a:pt x="109698" y="597274"/>
                    <a:pt x="117029" y="581880"/>
                    <a:pt x="111898" y="574916"/>
                  </a:cubicBezTo>
                  <a:cubicBezTo>
                    <a:pt x="109698" y="571983"/>
                    <a:pt x="108232" y="568318"/>
                    <a:pt x="106400" y="565019"/>
                  </a:cubicBezTo>
                  <a:cubicBezTo>
                    <a:pt x="95403" y="573449"/>
                    <a:pt x="84407" y="581513"/>
                    <a:pt x="76343" y="592876"/>
                  </a:cubicBezTo>
                  <a:cubicBezTo>
                    <a:pt x="74877" y="593975"/>
                    <a:pt x="73411" y="594708"/>
                    <a:pt x="71945" y="595442"/>
                  </a:cubicBezTo>
                  <a:cubicBezTo>
                    <a:pt x="67180" y="596908"/>
                    <a:pt x="61682" y="596175"/>
                    <a:pt x="57650" y="599474"/>
                  </a:cubicBezTo>
                  <a:cubicBezTo>
                    <a:pt x="50319" y="605705"/>
                    <a:pt x="42622" y="611203"/>
                    <a:pt x="53985" y="621099"/>
                  </a:cubicBezTo>
                  <a:cubicBezTo>
                    <a:pt x="60582" y="626964"/>
                    <a:pt x="67180" y="635761"/>
                    <a:pt x="49953" y="637227"/>
                  </a:cubicBezTo>
                  <a:cubicBezTo>
                    <a:pt x="48853" y="637227"/>
                    <a:pt x="47387" y="636860"/>
                    <a:pt x="46287" y="637227"/>
                  </a:cubicBezTo>
                  <a:cubicBezTo>
                    <a:pt x="59849" y="656287"/>
                    <a:pt x="26128" y="662885"/>
                    <a:pt x="34558" y="680845"/>
                  </a:cubicBezTo>
                  <a:cubicBezTo>
                    <a:pt x="32359" y="684511"/>
                    <a:pt x="29060" y="685977"/>
                    <a:pt x="25028" y="686710"/>
                  </a:cubicBezTo>
                  <a:cubicBezTo>
                    <a:pt x="17697" y="687076"/>
                    <a:pt x="10367" y="687076"/>
                    <a:pt x="7068" y="678646"/>
                  </a:cubicBezTo>
                  <a:cubicBezTo>
                    <a:pt x="9267" y="670949"/>
                    <a:pt x="8900" y="663251"/>
                    <a:pt x="15498" y="656654"/>
                  </a:cubicBezTo>
                  <a:cubicBezTo>
                    <a:pt x="25028" y="646757"/>
                    <a:pt x="8900" y="641259"/>
                    <a:pt x="7801" y="631729"/>
                  </a:cubicBezTo>
                  <a:cubicBezTo>
                    <a:pt x="19163" y="630996"/>
                    <a:pt x="18064" y="642359"/>
                    <a:pt x="25395" y="646024"/>
                  </a:cubicBezTo>
                  <a:cubicBezTo>
                    <a:pt x="25395" y="634295"/>
                    <a:pt x="38956" y="626597"/>
                    <a:pt x="32359" y="613769"/>
                  </a:cubicBezTo>
                  <a:cubicBezTo>
                    <a:pt x="19896" y="621099"/>
                    <a:pt x="14032" y="596175"/>
                    <a:pt x="836" y="607537"/>
                  </a:cubicBezTo>
                  <a:cubicBezTo>
                    <a:pt x="-1363" y="599107"/>
                    <a:pt x="470" y="593975"/>
                    <a:pt x="10000" y="591043"/>
                  </a:cubicBezTo>
                  <a:cubicBezTo>
                    <a:pt x="22096" y="587378"/>
                    <a:pt x="23562" y="582613"/>
                    <a:pt x="18064" y="571983"/>
                  </a:cubicBezTo>
                  <a:cubicBezTo>
                    <a:pt x="15498" y="566852"/>
                    <a:pt x="32359" y="546325"/>
                    <a:pt x="41522" y="543393"/>
                  </a:cubicBezTo>
                  <a:cubicBezTo>
                    <a:pt x="52152" y="547425"/>
                    <a:pt x="51419" y="539728"/>
                    <a:pt x="50686" y="533497"/>
                  </a:cubicBezTo>
                  <a:cubicBezTo>
                    <a:pt x="49953" y="524333"/>
                    <a:pt x="54351" y="519935"/>
                    <a:pt x="62048" y="516636"/>
                  </a:cubicBezTo>
                  <a:cubicBezTo>
                    <a:pt x="79276" y="508572"/>
                    <a:pt x="84774" y="492444"/>
                    <a:pt x="75977" y="475583"/>
                  </a:cubicBezTo>
                  <a:cubicBezTo>
                    <a:pt x="72678" y="468986"/>
                    <a:pt x="70112" y="463121"/>
                    <a:pt x="74144" y="456157"/>
                  </a:cubicBezTo>
                  <a:cubicBezTo>
                    <a:pt x="85873" y="451759"/>
                    <a:pt x="94304" y="442228"/>
                    <a:pt x="106033" y="436730"/>
                  </a:cubicBezTo>
                  <a:cubicBezTo>
                    <a:pt x="116663" y="431965"/>
                    <a:pt x="126193" y="416571"/>
                    <a:pt x="133890" y="404108"/>
                  </a:cubicBezTo>
                  <a:cubicBezTo>
                    <a:pt x="136456" y="400076"/>
                    <a:pt x="133157" y="399710"/>
                    <a:pt x="130225" y="398610"/>
                  </a:cubicBezTo>
                  <a:cubicBezTo>
                    <a:pt x="118129" y="392746"/>
                    <a:pt x="118129" y="383216"/>
                    <a:pt x="125826" y="374052"/>
                  </a:cubicBezTo>
                  <a:cubicBezTo>
                    <a:pt x="132790" y="366355"/>
                    <a:pt x="135723" y="356825"/>
                    <a:pt x="140488" y="347661"/>
                  </a:cubicBezTo>
                  <a:cubicBezTo>
                    <a:pt x="136089" y="353526"/>
                    <a:pt x="130591" y="357558"/>
                    <a:pt x="125826" y="361956"/>
                  </a:cubicBezTo>
                  <a:cubicBezTo>
                    <a:pt x="121061" y="366355"/>
                    <a:pt x="114830" y="364889"/>
                    <a:pt x="113364" y="359757"/>
                  </a:cubicBezTo>
                  <a:cubicBezTo>
                    <a:pt x="110432" y="348028"/>
                    <a:pt x="99802" y="343996"/>
                    <a:pt x="92105" y="337032"/>
                  </a:cubicBezTo>
                  <a:cubicBezTo>
                    <a:pt x="85507" y="330801"/>
                    <a:pt x="77077" y="325303"/>
                    <a:pt x="84407" y="313573"/>
                  </a:cubicBezTo>
                  <a:cubicBezTo>
                    <a:pt x="88439" y="306976"/>
                    <a:pt x="81108" y="302577"/>
                    <a:pt x="77443" y="297812"/>
                  </a:cubicBezTo>
                  <a:cubicBezTo>
                    <a:pt x="73778" y="293047"/>
                    <a:pt x="66814" y="287916"/>
                    <a:pt x="71212" y="281684"/>
                  </a:cubicBezTo>
                  <a:cubicBezTo>
                    <a:pt x="76710" y="274354"/>
                    <a:pt x="83674" y="280585"/>
                    <a:pt x="89539" y="283151"/>
                  </a:cubicBezTo>
                  <a:cubicBezTo>
                    <a:pt x="93571" y="284617"/>
                    <a:pt x="96870" y="288649"/>
                    <a:pt x="102734" y="284983"/>
                  </a:cubicBezTo>
                  <a:cubicBezTo>
                    <a:pt x="92838" y="282418"/>
                    <a:pt x="86973" y="278752"/>
                    <a:pt x="92838" y="267023"/>
                  </a:cubicBezTo>
                  <a:cubicBezTo>
                    <a:pt x="103834" y="245397"/>
                    <a:pt x="102368" y="240632"/>
                    <a:pt x="82941" y="227437"/>
                  </a:cubicBezTo>
                  <a:cubicBezTo>
                    <a:pt x="73045" y="220839"/>
                    <a:pt x="74877" y="213508"/>
                    <a:pt x="80742" y="206911"/>
                  </a:cubicBezTo>
                  <a:cubicBezTo>
                    <a:pt x="89539" y="196648"/>
                    <a:pt x="93571" y="188584"/>
                    <a:pt x="80375" y="178687"/>
                  </a:cubicBezTo>
                  <a:cubicBezTo>
                    <a:pt x="75244" y="175022"/>
                    <a:pt x="74144" y="168058"/>
                    <a:pt x="77077" y="161460"/>
                  </a:cubicBezTo>
                  <a:cubicBezTo>
                    <a:pt x="78543" y="158894"/>
                    <a:pt x="81842" y="156695"/>
                    <a:pt x="80375" y="153396"/>
                  </a:cubicBezTo>
                  <a:cubicBezTo>
                    <a:pt x="73411" y="137268"/>
                    <a:pt x="78909" y="133236"/>
                    <a:pt x="91738" y="138368"/>
                  </a:cubicBezTo>
                  <a:cubicBezTo>
                    <a:pt x="88806" y="138734"/>
                    <a:pt x="84041" y="135435"/>
                    <a:pt x="81475" y="131037"/>
                  </a:cubicBezTo>
                  <a:cubicBezTo>
                    <a:pt x="76343" y="120407"/>
                    <a:pt x="69379" y="113810"/>
                    <a:pt x="57283" y="110511"/>
                  </a:cubicBezTo>
                  <a:cubicBezTo>
                    <a:pt x="46654" y="107579"/>
                    <a:pt x="50319" y="98415"/>
                    <a:pt x="57283" y="95483"/>
                  </a:cubicBezTo>
                  <a:cubicBezTo>
                    <a:pt x="74144" y="88519"/>
                    <a:pt x="63515" y="73491"/>
                    <a:pt x="68646" y="63227"/>
                  </a:cubicBezTo>
                  <a:cubicBezTo>
                    <a:pt x="70479" y="59562"/>
                    <a:pt x="65714" y="60662"/>
                    <a:pt x="63881" y="60295"/>
                  </a:cubicBezTo>
                  <a:cubicBezTo>
                    <a:pt x="57283" y="58462"/>
                    <a:pt x="48120" y="57729"/>
                    <a:pt x="52885" y="47833"/>
                  </a:cubicBezTo>
                  <a:cubicBezTo>
                    <a:pt x="56917" y="39402"/>
                    <a:pt x="61315" y="28406"/>
                    <a:pt x="74877" y="32805"/>
                  </a:cubicBezTo>
                  <a:cubicBezTo>
                    <a:pt x="80375" y="34637"/>
                    <a:pt x="85507" y="36837"/>
                    <a:pt x="89539" y="40869"/>
                  </a:cubicBezTo>
                  <a:cubicBezTo>
                    <a:pt x="89905" y="43434"/>
                    <a:pt x="92471" y="38669"/>
                    <a:pt x="90638" y="40502"/>
                  </a:cubicBezTo>
                  <a:cubicBezTo>
                    <a:pt x="89905" y="40869"/>
                    <a:pt x="90272" y="40502"/>
                    <a:pt x="89539" y="39402"/>
                  </a:cubicBezTo>
                  <a:cubicBezTo>
                    <a:pt x="88439" y="37570"/>
                    <a:pt x="87340" y="35737"/>
                    <a:pt x="88073" y="34271"/>
                  </a:cubicBezTo>
                  <a:cubicBezTo>
                    <a:pt x="94670" y="23641"/>
                    <a:pt x="100169" y="11912"/>
                    <a:pt x="109332" y="2749"/>
                  </a:cubicBezTo>
                  <a:cubicBezTo>
                    <a:pt x="116296" y="2015"/>
                    <a:pt x="124727" y="-4216"/>
                    <a:pt x="129125" y="4948"/>
                  </a:cubicBezTo>
                  <a:cubicBezTo>
                    <a:pt x="133157" y="13012"/>
                    <a:pt x="126559" y="16310"/>
                    <a:pt x="119595" y="19243"/>
                  </a:cubicBezTo>
                  <a:cubicBezTo>
                    <a:pt x="115930" y="20709"/>
                    <a:pt x="117029" y="25474"/>
                    <a:pt x="120328" y="28406"/>
                  </a:cubicBezTo>
                  <a:cubicBezTo>
                    <a:pt x="129492" y="36470"/>
                    <a:pt x="124360" y="39036"/>
                    <a:pt x="117762" y="47100"/>
                  </a:cubicBezTo>
                  <a:cubicBezTo>
                    <a:pt x="110432" y="56263"/>
                    <a:pt x="99069" y="47833"/>
                    <a:pt x="92471" y="58462"/>
                  </a:cubicBezTo>
                  <a:cubicBezTo>
                    <a:pt x="88439" y="65060"/>
                    <a:pt x="82575" y="67626"/>
                    <a:pt x="90272" y="74224"/>
                  </a:cubicBezTo>
                  <a:cubicBezTo>
                    <a:pt x="95770" y="78989"/>
                    <a:pt x="96137" y="83754"/>
                    <a:pt x="95403" y="91084"/>
                  </a:cubicBezTo>
                  <a:cubicBezTo>
                    <a:pt x="102368" y="85953"/>
                    <a:pt x="107499" y="81921"/>
                    <a:pt x="116296" y="84487"/>
                  </a:cubicBezTo>
                  <a:cubicBezTo>
                    <a:pt x="122527" y="86319"/>
                    <a:pt x="126926" y="93650"/>
                    <a:pt x="136456" y="89252"/>
                  </a:cubicBezTo>
                  <a:cubicBezTo>
                    <a:pt x="121794" y="68359"/>
                    <a:pt x="141221" y="67626"/>
                    <a:pt x="153317" y="62861"/>
                  </a:cubicBezTo>
                  <a:cubicBezTo>
                    <a:pt x="153317" y="63227"/>
                    <a:pt x="154416" y="65060"/>
                    <a:pt x="154050" y="65060"/>
                  </a:cubicBezTo>
                  <a:cubicBezTo>
                    <a:pt x="135356" y="76789"/>
                    <a:pt x="155149" y="88885"/>
                    <a:pt x="153683" y="100614"/>
                  </a:cubicBezTo>
                  <a:cubicBezTo>
                    <a:pt x="158082" y="108678"/>
                    <a:pt x="172010" y="77522"/>
                    <a:pt x="171277" y="105379"/>
                  </a:cubicBezTo>
                  <a:cubicBezTo>
                    <a:pt x="178241" y="105379"/>
                    <a:pt x="179341" y="98415"/>
                    <a:pt x="182273" y="94750"/>
                  </a:cubicBezTo>
                  <a:cubicBezTo>
                    <a:pt x="184839" y="91084"/>
                    <a:pt x="182640" y="86319"/>
                    <a:pt x="192170" y="88885"/>
                  </a:cubicBezTo>
                  <a:cubicBezTo>
                    <a:pt x="203899" y="92551"/>
                    <a:pt x="198034" y="79722"/>
                    <a:pt x="199134" y="73491"/>
                  </a:cubicBezTo>
                  <a:cubicBezTo>
                    <a:pt x="204998" y="78256"/>
                    <a:pt x="206831" y="84853"/>
                    <a:pt x="206465" y="92184"/>
                  </a:cubicBezTo>
                  <a:cubicBezTo>
                    <a:pt x="208297" y="99515"/>
                    <a:pt x="217461" y="84487"/>
                    <a:pt x="217827" y="95849"/>
                  </a:cubicBezTo>
                  <a:cubicBezTo>
                    <a:pt x="216361" y="109778"/>
                    <a:pt x="206098" y="123706"/>
                    <a:pt x="217827" y="138001"/>
                  </a:cubicBezTo>
                  <a:cubicBezTo>
                    <a:pt x="222226" y="143499"/>
                    <a:pt x="209397" y="144232"/>
                    <a:pt x="212696" y="148998"/>
                  </a:cubicBezTo>
                  <a:cubicBezTo>
                    <a:pt x="214529" y="151930"/>
                    <a:pt x="219660" y="152663"/>
                    <a:pt x="224792" y="155229"/>
                  </a:cubicBezTo>
                  <a:cubicBezTo>
                    <a:pt x="218560" y="160360"/>
                    <a:pt x="214529" y="166591"/>
                    <a:pt x="206465" y="166958"/>
                  </a:cubicBezTo>
                  <a:cubicBezTo>
                    <a:pt x="200967" y="164392"/>
                    <a:pt x="198767" y="168791"/>
                    <a:pt x="194369" y="170990"/>
                  </a:cubicBezTo>
                  <a:cubicBezTo>
                    <a:pt x="201700" y="175022"/>
                    <a:pt x="200600" y="163293"/>
                    <a:pt x="206465" y="166958"/>
                  </a:cubicBezTo>
                  <a:cubicBezTo>
                    <a:pt x="211230" y="173189"/>
                    <a:pt x="225158" y="174655"/>
                    <a:pt x="218927" y="185651"/>
                  </a:cubicBezTo>
                  <a:cubicBezTo>
                    <a:pt x="217827" y="187851"/>
                    <a:pt x="201700" y="197014"/>
                    <a:pt x="193636" y="183452"/>
                  </a:cubicBezTo>
                  <a:cubicBezTo>
                    <a:pt x="187771" y="173556"/>
                    <a:pt x="176775" y="181253"/>
                    <a:pt x="167978" y="178321"/>
                  </a:cubicBezTo>
                  <a:cubicBezTo>
                    <a:pt x="153317" y="173189"/>
                    <a:pt x="161380" y="191516"/>
                    <a:pt x="155516" y="194082"/>
                  </a:cubicBezTo>
                  <a:cubicBezTo>
                    <a:pt x="146352" y="198480"/>
                    <a:pt x="151850" y="210943"/>
                    <a:pt x="141221" y="215341"/>
                  </a:cubicBezTo>
                  <a:cubicBezTo>
                    <a:pt x="136822" y="217174"/>
                    <a:pt x="145253" y="225237"/>
                    <a:pt x="144520" y="232202"/>
                  </a:cubicBezTo>
                  <a:cubicBezTo>
                    <a:pt x="143787" y="239899"/>
                    <a:pt x="153683" y="249063"/>
                    <a:pt x="139388" y="253461"/>
                  </a:cubicBezTo>
                  <a:cubicBezTo>
                    <a:pt x="137922" y="253828"/>
                    <a:pt x="136456" y="257859"/>
                    <a:pt x="138655" y="260059"/>
                  </a:cubicBezTo>
                  <a:cubicBezTo>
                    <a:pt x="141221" y="262258"/>
                    <a:pt x="143787" y="263358"/>
                    <a:pt x="146352" y="260059"/>
                  </a:cubicBezTo>
                  <a:cubicBezTo>
                    <a:pt x="150018" y="255660"/>
                    <a:pt x="153683" y="251995"/>
                    <a:pt x="157715" y="247596"/>
                  </a:cubicBezTo>
                  <a:cubicBezTo>
                    <a:pt x="163213" y="253095"/>
                    <a:pt x="154416" y="255294"/>
                    <a:pt x="156982" y="260792"/>
                  </a:cubicBezTo>
                  <a:cubicBezTo>
                    <a:pt x="165779" y="257493"/>
                    <a:pt x="177142" y="259692"/>
                    <a:pt x="182640" y="247596"/>
                  </a:cubicBezTo>
                  <a:cubicBezTo>
                    <a:pt x="185205" y="242098"/>
                    <a:pt x="190337" y="243564"/>
                    <a:pt x="191803" y="249063"/>
                  </a:cubicBezTo>
                  <a:cubicBezTo>
                    <a:pt x="195469" y="263724"/>
                    <a:pt x="209030" y="274720"/>
                    <a:pt x="207564" y="291581"/>
                  </a:cubicBezTo>
                  <a:cubicBezTo>
                    <a:pt x="207564" y="292314"/>
                    <a:pt x="206831" y="292681"/>
                    <a:pt x="207198" y="293414"/>
                  </a:cubicBezTo>
                  <a:cubicBezTo>
                    <a:pt x="211230" y="308442"/>
                    <a:pt x="211230" y="308442"/>
                    <a:pt x="195469" y="315406"/>
                  </a:cubicBezTo>
                  <a:cubicBezTo>
                    <a:pt x="188871" y="318338"/>
                    <a:pt x="190703" y="322004"/>
                    <a:pt x="194735" y="324936"/>
                  </a:cubicBezTo>
                  <a:cubicBezTo>
                    <a:pt x="200234" y="328968"/>
                    <a:pt x="206098" y="332633"/>
                    <a:pt x="212329" y="335566"/>
                  </a:cubicBezTo>
                  <a:cubicBezTo>
                    <a:pt x="216361" y="337398"/>
                    <a:pt x="220393" y="338131"/>
                    <a:pt x="220760" y="343996"/>
                  </a:cubicBezTo>
                  <a:cubicBezTo>
                    <a:pt x="220760" y="350594"/>
                    <a:pt x="215262" y="351693"/>
                    <a:pt x="211963" y="354992"/>
                  </a:cubicBezTo>
                  <a:lnTo>
                    <a:pt x="190337" y="348028"/>
                  </a:lnTo>
                  <a:cubicBezTo>
                    <a:pt x="185939" y="341797"/>
                    <a:pt x="181907" y="346928"/>
                    <a:pt x="180074" y="349861"/>
                  </a:cubicBezTo>
                  <a:cubicBezTo>
                    <a:pt x="176408" y="356458"/>
                    <a:pt x="168345" y="363423"/>
                    <a:pt x="176775" y="371486"/>
                  </a:cubicBezTo>
                  <a:cubicBezTo>
                    <a:pt x="178608" y="373319"/>
                    <a:pt x="182640" y="373686"/>
                    <a:pt x="182273" y="377718"/>
                  </a:cubicBezTo>
                  <a:cubicBezTo>
                    <a:pt x="181907" y="381016"/>
                    <a:pt x="178608" y="380283"/>
                    <a:pt x="176408" y="380283"/>
                  </a:cubicBezTo>
                  <a:cubicBezTo>
                    <a:pt x="173843" y="380283"/>
                    <a:pt x="173476" y="382116"/>
                    <a:pt x="174576" y="383949"/>
                  </a:cubicBezTo>
                  <a:cubicBezTo>
                    <a:pt x="176775" y="387614"/>
                    <a:pt x="180074" y="388347"/>
                    <a:pt x="184106" y="388714"/>
                  </a:cubicBezTo>
                  <a:cubicBezTo>
                    <a:pt x="199134" y="390547"/>
                    <a:pt x="203166" y="397144"/>
                    <a:pt x="194735" y="409240"/>
                  </a:cubicBezTo>
                  <a:cubicBezTo>
                    <a:pt x="190337" y="415838"/>
                    <a:pt x="181907" y="422435"/>
                    <a:pt x="191070" y="428300"/>
                  </a:cubicBezTo>
                  <a:cubicBezTo>
                    <a:pt x="199500" y="433798"/>
                    <a:pt x="199134" y="419503"/>
                    <a:pt x="207931" y="416571"/>
                  </a:cubicBezTo>
                  <a:cubicBezTo>
                    <a:pt x="213062" y="429400"/>
                    <a:pt x="226991" y="438930"/>
                    <a:pt x="213795" y="457256"/>
                  </a:cubicBezTo>
                  <a:cubicBezTo>
                    <a:pt x="207564" y="466054"/>
                    <a:pt x="201333" y="478882"/>
                    <a:pt x="212329" y="495376"/>
                  </a:cubicBezTo>
                  <a:cubicBezTo>
                    <a:pt x="209397" y="468253"/>
                    <a:pt x="233222" y="460922"/>
                    <a:pt x="240553" y="443328"/>
                  </a:cubicBezTo>
                  <a:cubicBezTo>
                    <a:pt x="241286" y="441129"/>
                    <a:pt x="245318" y="437830"/>
                    <a:pt x="247150" y="443328"/>
                  </a:cubicBezTo>
                  <a:cubicBezTo>
                    <a:pt x="252282" y="458356"/>
                    <a:pt x="259246" y="446993"/>
                    <a:pt x="261812" y="443328"/>
                  </a:cubicBezTo>
                  <a:cubicBezTo>
                    <a:pt x="272808" y="428300"/>
                    <a:pt x="266577" y="405208"/>
                    <a:pt x="250083" y="395678"/>
                  </a:cubicBezTo>
                  <a:cubicBezTo>
                    <a:pt x="245318" y="392746"/>
                    <a:pt x="239453" y="390180"/>
                    <a:pt x="241286" y="382849"/>
                  </a:cubicBezTo>
                  <a:cubicBezTo>
                    <a:pt x="243119" y="374785"/>
                    <a:pt x="250083" y="370387"/>
                    <a:pt x="257047" y="368188"/>
                  </a:cubicBezTo>
                  <a:cubicBezTo>
                    <a:pt x="262912" y="366355"/>
                    <a:pt x="266577" y="375518"/>
                    <a:pt x="265477" y="378084"/>
                  </a:cubicBezTo>
                  <a:cubicBezTo>
                    <a:pt x="260346" y="395678"/>
                    <a:pt x="277573" y="405208"/>
                    <a:pt x="277940" y="419870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40" name="Freeform: Shape 25739">
              <a:extLst>
                <a:ext uri="{FF2B5EF4-FFF2-40B4-BE49-F238E27FC236}">
                  <a16:creationId xmlns:a16="http://schemas.microsoft.com/office/drawing/2014/main" id="{6E5F4DC2-72B2-4D34-BFB3-2519F2398700}"/>
                </a:ext>
              </a:extLst>
            </p:cNvPr>
            <p:cNvSpPr/>
            <p:nvPr/>
          </p:nvSpPr>
          <p:spPr>
            <a:xfrm>
              <a:off x="11156657" y="6709949"/>
              <a:ext cx="509980" cy="320522"/>
            </a:xfrm>
            <a:custGeom>
              <a:avLst/>
              <a:gdLst>
                <a:gd name="connsiteX0" fmla="*/ 441679 w 509980"/>
                <a:gd name="connsiteY0" fmla="*/ 133386 h 320522"/>
                <a:gd name="connsiteX1" fmla="*/ 485297 w 509980"/>
                <a:gd name="connsiteY1" fmla="*/ 158677 h 320522"/>
                <a:gd name="connsiteX2" fmla="*/ 490429 w 509980"/>
                <a:gd name="connsiteY2" fmla="*/ 167841 h 320522"/>
                <a:gd name="connsiteX3" fmla="*/ 493361 w 509980"/>
                <a:gd name="connsiteY3" fmla="*/ 175172 h 320522"/>
                <a:gd name="connsiteX4" fmla="*/ 493728 w 509980"/>
                <a:gd name="connsiteY4" fmla="*/ 191300 h 320522"/>
                <a:gd name="connsiteX5" fmla="*/ 481265 w 509980"/>
                <a:gd name="connsiteY5" fmla="*/ 192033 h 320522"/>
                <a:gd name="connsiteX6" fmla="*/ 454874 w 509980"/>
                <a:gd name="connsiteY6" fmla="*/ 205228 h 320522"/>
                <a:gd name="connsiteX7" fmla="*/ 411623 w 509980"/>
                <a:gd name="connsiteY7" fmla="*/ 220623 h 320522"/>
                <a:gd name="connsiteX8" fmla="*/ 393663 w 509980"/>
                <a:gd name="connsiteY8" fmla="*/ 214391 h 320522"/>
                <a:gd name="connsiteX9" fmla="*/ 401360 w 509980"/>
                <a:gd name="connsiteY9" fmla="*/ 238949 h 320522"/>
                <a:gd name="connsiteX10" fmla="*/ 410890 w 509980"/>
                <a:gd name="connsiteY10" fmla="*/ 245914 h 320522"/>
                <a:gd name="connsiteX11" fmla="*/ 432516 w 509980"/>
                <a:gd name="connsiteY11" fmla="*/ 245547 h 320522"/>
                <a:gd name="connsiteX12" fmla="*/ 434348 w 509980"/>
                <a:gd name="connsiteY12" fmla="*/ 254711 h 320522"/>
                <a:gd name="connsiteX13" fmla="*/ 423719 w 509980"/>
                <a:gd name="connsiteY13" fmla="*/ 267906 h 320522"/>
                <a:gd name="connsiteX14" fmla="*/ 420786 w 509980"/>
                <a:gd name="connsiteY14" fmla="*/ 281468 h 320522"/>
                <a:gd name="connsiteX15" fmla="*/ 433615 w 509980"/>
                <a:gd name="connsiteY15" fmla="*/ 282934 h 320522"/>
                <a:gd name="connsiteX16" fmla="*/ 460006 w 509980"/>
                <a:gd name="connsiteY16" fmla="*/ 292464 h 320522"/>
                <a:gd name="connsiteX17" fmla="*/ 497393 w 509980"/>
                <a:gd name="connsiteY17" fmla="*/ 291365 h 320522"/>
                <a:gd name="connsiteX18" fmla="*/ 507656 w 509980"/>
                <a:gd name="connsiteY18" fmla="*/ 287333 h 320522"/>
                <a:gd name="connsiteX19" fmla="*/ 503991 w 509980"/>
                <a:gd name="connsiteY19" fmla="*/ 296129 h 320522"/>
                <a:gd name="connsiteX20" fmla="*/ 487863 w 509980"/>
                <a:gd name="connsiteY20" fmla="*/ 317022 h 320522"/>
                <a:gd name="connsiteX21" fmla="*/ 465871 w 509980"/>
                <a:gd name="connsiteY21" fmla="*/ 308225 h 320522"/>
                <a:gd name="connsiteX22" fmla="*/ 440946 w 509980"/>
                <a:gd name="connsiteY22" fmla="*/ 318855 h 320522"/>
                <a:gd name="connsiteX23" fmla="*/ 427751 w 509980"/>
                <a:gd name="connsiteY23" fmla="*/ 319954 h 320522"/>
                <a:gd name="connsiteX24" fmla="*/ 404292 w 509980"/>
                <a:gd name="connsiteY24" fmla="*/ 309325 h 320522"/>
                <a:gd name="connsiteX25" fmla="*/ 408691 w 509980"/>
                <a:gd name="connsiteY25" fmla="*/ 280002 h 320522"/>
                <a:gd name="connsiteX26" fmla="*/ 410890 w 509980"/>
                <a:gd name="connsiteY26" fmla="*/ 260209 h 320522"/>
                <a:gd name="connsiteX27" fmla="*/ 406125 w 509980"/>
                <a:gd name="connsiteY27" fmla="*/ 253978 h 320522"/>
                <a:gd name="connsiteX28" fmla="*/ 399161 w 509980"/>
                <a:gd name="connsiteY28" fmla="*/ 271571 h 320522"/>
                <a:gd name="connsiteX29" fmla="*/ 391097 w 509980"/>
                <a:gd name="connsiteY29" fmla="*/ 258376 h 320522"/>
                <a:gd name="connsiteX30" fmla="*/ 381567 w 509980"/>
                <a:gd name="connsiteY30" fmla="*/ 248480 h 320522"/>
                <a:gd name="connsiteX31" fmla="*/ 377168 w 509980"/>
                <a:gd name="connsiteY31" fmla="*/ 260209 h 320522"/>
                <a:gd name="connsiteX32" fmla="*/ 360308 w 509980"/>
                <a:gd name="connsiteY32" fmla="*/ 263874 h 320522"/>
                <a:gd name="connsiteX33" fmla="*/ 370204 w 509980"/>
                <a:gd name="connsiteY33" fmla="*/ 273038 h 320522"/>
                <a:gd name="connsiteX34" fmla="*/ 374236 w 509980"/>
                <a:gd name="connsiteY34" fmla="*/ 284767 h 320522"/>
                <a:gd name="connsiteX35" fmla="*/ 363973 w 509980"/>
                <a:gd name="connsiteY35" fmla="*/ 286233 h 320522"/>
                <a:gd name="connsiteX36" fmla="*/ 349678 w 509980"/>
                <a:gd name="connsiteY36" fmla="*/ 286600 h 320522"/>
                <a:gd name="connsiteX37" fmla="*/ 338682 w 509980"/>
                <a:gd name="connsiteY37" fmla="*/ 272671 h 320522"/>
                <a:gd name="connsiteX38" fmla="*/ 328419 w 509980"/>
                <a:gd name="connsiteY38" fmla="*/ 287333 h 320522"/>
                <a:gd name="connsiteX39" fmla="*/ 256577 w 509980"/>
                <a:gd name="connsiteY39" fmla="*/ 245914 h 320522"/>
                <a:gd name="connsiteX40" fmla="*/ 251812 w 509980"/>
                <a:gd name="connsiteY40" fmla="*/ 244448 h 320522"/>
                <a:gd name="connsiteX41" fmla="*/ 242649 w 509980"/>
                <a:gd name="connsiteY41" fmla="*/ 245547 h 320522"/>
                <a:gd name="connsiteX42" fmla="*/ 226521 w 509980"/>
                <a:gd name="connsiteY42" fmla="*/ 240782 h 320522"/>
                <a:gd name="connsiteX43" fmla="*/ 235684 w 509980"/>
                <a:gd name="connsiteY43" fmla="*/ 229419 h 320522"/>
                <a:gd name="connsiteX44" fmla="*/ 245214 w 509980"/>
                <a:gd name="connsiteY44" fmla="*/ 213658 h 320522"/>
                <a:gd name="connsiteX45" fmla="*/ 223955 w 509980"/>
                <a:gd name="connsiteY45" fmla="*/ 210359 h 320522"/>
                <a:gd name="connsiteX46" fmla="*/ 202696 w 509980"/>
                <a:gd name="connsiteY46" fmla="*/ 203762 h 320522"/>
                <a:gd name="connsiteX47" fmla="*/ 183269 w 509980"/>
                <a:gd name="connsiteY47" fmla="*/ 219523 h 320522"/>
                <a:gd name="connsiteX48" fmla="*/ 170074 w 509980"/>
                <a:gd name="connsiteY48" fmla="*/ 226121 h 320522"/>
                <a:gd name="connsiteX49" fmla="*/ 145149 w 509980"/>
                <a:gd name="connsiteY49" fmla="*/ 206694 h 320522"/>
                <a:gd name="connsiteX50" fmla="*/ 133420 w 509980"/>
                <a:gd name="connsiteY50" fmla="*/ 201929 h 320522"/>
                <a:gd name="connsiteX51" fmla="*/ 90168 w 509980"/>
                <a:gd name="connsiteY51" fmla="*/ 189100 h 320522"/>
                <a:gd name="connsiteX52" fmla="*/ 84304 w 509980"/>
                <a:gd name="connsiteY52" fmla="*/ 180303 h 320522"/>
                <a:gd name="connsiteX53" fmla="*/ 70742 w 509980"/>
                <a:gd name="connsiteY53" fmla="*/ 175538 h 320522"/>
                <a:gd name="connsiteX54" fmla="*/ 39953 w 509980"/>
                <a:gd name="connsiteY54" fmla="*/ 181036 h 320522"/>
                <a:gd name="connsiteX55" fmla="*/ 34821 w 509980"/>
                <a:gd name="connsiteY55" fmla="*/ 194598 h 320522"/>
                <a:gd name="connsiteX56" fmla="*/ 23825 w 509980"/>
                <a:gd name="connsiteY56" fmla="*/ 184335 h 320522"/>
                <a:gd name="connsiteX57" fmla="*/ 18693 w 509980"/>
                <a:gd name="connsiteY57" fmla="*/ 170040 h 320522"/>
                <a:gd name="connsiteX58" fmla="*/ 0 w 509980"/>
                <a:gd name="connsiteY58" fmla="*/ 157211 h 320522"/>
                <a:gd name="connsiteX59" fmla="*/ 6964 w 509980"/>
                <a:gd name="connsiteY59" fmla="*/ 149514 h 320522"/>
                <a:gd name="connsiteX60" fmla="*/ 17594 w 509980"/>
                <a:gd name="connsiteY60" fmla="*/ 120191 h 320522"/>
                <a:gd name="connsiteX61" fmla="*/ 19427 w 509980"/>
                <a:gd name="connsiteY61" fmla="*/ 100031 h 320522"/>
                <a:gd name="connsiteX62" fmla="*/ 16861 w 509980"/>
                <a:gd name="connsiteY62" fmla="*/ 76573 h 320522"/>
                <a:gd name="connsiteX63" fmla="*/ 16494 w 509980"/>
                <a:gd name="connsiteY63" fmla="*/ 63744 h 320522"/>
                <a:gd name="connsiteX64" fmla="*/ 61212 w 509980"/>
                <a:gd name="connsiteY64" fmla="*/ 63377 h 320522"/>
                <a:gd name="connsiteX65" fmla="*/ 46917 w 509980"/>
                <a:gd name="connsiteY65" fmla="*/ 80605 h 320522"/>
                <a:gd name="connsiteX66" fmla="*/ 55347 w 509980"/>
                <a:gd name="connsiteY66" fmla="*/ 115792 h 320522"/>
                <a:gd name="connsiteX67" fmla="*/ 91268 w 509980"/>
                <a:gd name="connsiteY67" fmla="*/ 122024 h 320522"/>
                <a:gd name="connsiteX68" fmla="*/ 110695 w 509980"/>
                <a:gd name="connsiteY68" fmla="*/ 90868 h 320522"/>
                <a:gd name="connsiteX69" fmla="*/ 124623 w 509980"/>
                <a:gd name="connsiteY69" fmla="*/ 82438 h 320522"/>
                <a:gd name="connsiteX70" fmla="*/ 127555 w 509980"/>
                <a:gd name="connsiteY70" fmla="*/ 70708 h 320522"/>
                <a:gd name="connsiteX71" fmla="*/ 128289 w 509980"/>
                <a:gd name="connsiteY71" fmla="*/ 57513 h 320522"/>
                <a:gd name="connsiteX72" fmla="*/ 132687 w 509980"/>
                <a:gd name="connsiteY72" fmla="*/ 54581 h 320522"/>
                <a:gd name="connsiteX73" fmla="*/ 273804 w 509980"/>
                <a:gd name="connsiteY73" fmla="*/ 23425 h 320522"/>
                <a:gd name="connsiteX74" fmla="*/ 269772 w 509980"/>
                <a:gd name="connsiteY74" fmla="*/ 54947 h 320522"/>
                <a:gd name="connsiteX75" fmla="*/ 262808 w 509980"/>
                <a:gd name="connsiteY75" fmla="*/ 70708 h 320522"/>
                <a:gd name="connsiteX76" fmla="*/ 262808 w 509980"/>
                <a:gd name="connsiteY76" fmla="*/ 79505 h 320522"/>
                <a:gd name="connsiteX77" fmla="*/ 271239 w 509980"/>
                <a:gd name="connsiteY77" fmla="*/ 102231 h 320522"/>
                <a:gd name="connsiteX78" fmla="*/ 294330 w 509980"/>
                <a:gd name="connsiteY78" fmla="*/ 105896 h 320522"/>
                <a:gd name="connsiteX79" fmla="*/ 297629 w 509980"/>
                <a:gd name="connsiteY79" fmla="*/ 104796 h 320522"/>
                <a:gd name="connsiteX80" fmla="*/ 315223 w 509980"/>
                <a:gd name="connsiteY80" fmla="*/ 85736 h 320522"/>
                <a:gd name="connsiteX81" fmla="*/ 316323 w 509980"/>
                <a:gd name="connsiteY81" fmla="*/ 71808 h 320522"/>
                <a:gd name="connsiteX82" fmla="*/ 290299 w 509980"/>
                <a:gd name="connsiteY82" fmla="*/ 85003 h 320522"/>
                <a:gd name="connsiteX83" fmla="*/ 281868 w 509980"/>
                <a:gd name="connsiteY83" fmla="*/ 77672 h 320522"/>
                <a:gd name="connsiteX84" fmla="*/ 278936 w 509980"/>
                <a:gd name="connsiteY84" fmla="*/ 63377 h 320522"/>
                <a:gd name="connsiteX85" fmla="*/ 303861 w 509980"/>
                <a:gd name="connsiteY85" fmla="*/ 46517 h 320522"/>
                <a:gd name="connsiteX86" fmla="*/ 302761 w 509980"/>
                <a:gd name="connsiteY86" fmla="*/ 30023 h 320522"/>
                <a:gd name="connsiteX87" fmla="*/ 296896 w 509980"/>
                <a:gd name="connsiteY87" fmla="*/ 17560 h 320522"/>
                <a:gd name="connsiteX88" fmla="*/ 308992 w 509980"/>
                <a:gd name="connsiteY88" fmla="*/ 6930 h 320522"/>
                <a:gd name="connsiteX89" fmla="*/ 328419 w 509980"/>
                <a:gd name="connsiteY89" fmla="*/ 2166 h 320522"/>
                <a:gd name="connsiteX90" fmla="*/ 327686 w 509980"/>
                <a:gd name="connsiteY90" fmla="*/ 23425 h 320522"/>
                <a:gd name="connsiteX91" fmla="*/ 324753 w 509980"/>
                <a:gd name="connsiteY91" fmla="*/ 40286 h 320522"/>
                <a:gd name="connsiteX92" fmla="*/ 322188 w 509980"/>
                <a:gd name="connsiteY92" fmla="*/ 50549 h 320522"/>
                <a:gd name="connsiteX93" fmla="*/ 321088 w 509980"/>
                <a:gd name="connsiteY93" fmla="*/ 57513 h 320522"/>
                <a:gd name="connsiteX94" fmla="*/ 327319 w 509980"/>
                <a:gd name="connsiteY94" fmla="*/ 90501 h 320522"/>
                <a:gd name="connsiteX95" fmla="*/ 326586 w 509980"/>
                <a:gd name="connsiteY95" fmla="*/ 100765 h 320522"/>
                <a:gd name="connsiteX96" fmla="*/ 338682 w 509980"/>
                <a:gd name="connsiteY96" fmla="*/ 99298 h 320522"/>
                <a:gd name="connsiteX97" fmla="*/ 357009 w 509980"/>
                <a:gd name="connsiteY97" fmla="*/ 97099 h 320522"/>
                <a:gd name="connsiteX98" fmla="*/ 357742 w 509980"/>
                <a:gd name="connsiteY98" fmla="*/ 123490 h 320522"/>
                <a:gd name="connsiteX99" fmla="*/ 377168 w 509980"/>
                <a:gd name="connsiteY99" fmla="*/ 123490 h 320522"/>
                <a:gd name="connsiteX100" fmla="*/ 403559 w 509980"/>
                <a:gd name="connsiteY100" fmla="*/ 131187 h 320522"/>
                <a:gd name="connsiteX101" fmla="*/ 428484 w 509980"/>
                <a:gd name="connsiteY101" fmla="*/ 141084 h 320522"/>
                <a:gd name="connsiteX102" fmla="*/ 441679 w 509980"/>
                <a:gd name="connsiteY102" fmla="*/ 133386 h 3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509980" h="320522">
                  <a:moveTo>
                    <a:pt x="441679" y="133386"/>
                  </a:moveTo>
                  <a:cubicBezTo>
                    <a:pt x="455608" y="142917"/>
                    <a:pt x="462205" y="164176"/>
                    <a:pt x="485297" y="158677"/>
                  </a:cubicBezTo>
                  <a:cubicBezTo>
                    <a:pt x="491895" y="157211"/>
                    <a:pt x="494461" y="161976"/>
                    <a:pt x="490429" y="167841"/>
                  </a:cubicBezTo>
                  <a:cubicBezTo>
                    <a:pt x="486030" y="173706"/>
                    <a:pt x="490429" y="173706"/>
                    <a:pt x="493361" y="175172"/>
                  </a:cubicBezTo>
                  <a:cubicBezTo>
                    <a:pt x="502158" y="180303"/>
                    <a:pt x="495560" y="186534"/>
                    <a:pt x="493728" y="191300"/>
                  </a:cubicBezTo>
                  <a:cubicBezTo>
                    <a:pt x="490795" y="198997"/>
                    <a:pt x="484931" y="193499"/>
                    <a:pt x="481265" y="192033"/>
                  </a:cubicBezTo>
                  <a:cubicBezTo>
                    <a:pt x="461839" y="185068"/>
                    <a:pt x="461839" y="184702"/>
                    <a:pt x="454874" y="205228"/>
                  </a:cubicBezTo>
                  <a:cubicBezTo>
                    <a:pt x="448277" y="224288"/>
                    <a:pt x="428850" y="231252"/>
                    <a:pt x="411623" y="220623"/>
                  </a:cubicBezTo>
                  <a:cubicBezTo>
                    <a:pt x="407224" y="218057"/>
                    <a:pt x="401726" y="216957"/>
                    <a:pt x="393663" y="214391"/>
                  </a:cubicBezTo>
                  <a:cubicBezTo>
                    <a:pt x="399527" y="222822"/>
                    <a:pt x="404292" y="229419"/>
                    <a:pt x="401360" y="238949"/>
                  </a:cubicBezTo>
                  <a:cubicBezTo>
                    <a:pt x="400260" y="242615"/>
                    <a:pt x="403193" y="252511"/>
                    <a:pt x="410890" y="245914"/>
                  </a:cubicBezTo>
                  <a:cubicBezTo>
                    <a:pt x="418587" y="238949"/>
                    <a:pt x="425551" y="252878"/>
                    <a:pt x="432516" y="245547"/>
                  </a:cubicBezTo>
                  <a:cubicBezTo>
                    <a:pt x="432882" y="245181"/>
                    <a:pt x="437281" y="251045"/>
                    <a:pt x="434348" y="254711"/>
                  </a:cubicBezTo>
                  <a:cubicBezTo>
                    <a:pt x="431050" y="259109"/>
                    <a:pt x="427384" y="263507"/>
                    <a:pt x="423719" y="267906"/>
                  </a:cubicBezTo>
                  <a:cubicBezTo>
                    <a:pt x="419687" y="271938"/>
                    <a:pt x="418954" y="277802"/>
                    <a:pt x="420786" y="281468"/>
                  </a:cubicBezTo>
                  <a:cubicBezTo>
                    <a:pt x="423352" y="286233"/>
                    <a:pt x="428117" y="286233"/>
                    <a:pt x="433615" y="282934"/>
                  </a:cubicBezTo>
                  <a:cubicBezTo>
                    <a:pt x="438380" y="280369"/>
                    <a:pt x="453408" y="295030"/>
                    <a:pt x="460006" y="292464"/>
                  </a:cubicBezTo>
                  <a:cubicBezTo>
                    <a:pt x="473934" y="286966"/>
                    <a:pt x="486763" y="308958"/>
                    <a:pt x="497393" y="291365"/>
                  </a:cubicBezTo>
                  <a:cubicBezTo>
                    <a:pt x="499959" y="287333"/>
                    <a:pt x="502891" y="283301"/>
                    <a:pt x="507656" y="287333"/>
                  </a:cubicBezTo>
                  <a:cubicBezTo>
                    <a:pt x="513887" y="292831"/>
                    <a:pt x="505823" y="293564"/>
                    <a:pt x="503991" y="296129"/>
                  </a:cubicBezTo>
                  <a:cubicBezTo>
                    <a:pt x="498859" y="303460"/>
                    <a:pt x="499959" y="315556"/>
                    <a:pt x="487863" y="317022"/>
                  </a:cubicBezTo>
                  <a:cubicBezTo>
                    <a:pt x="479066" y="318122"/>
                    <a:pt x="473201" y="310791"/>
                    <a:pt x="465871" y="308225"/>
                  </a:cubicBezTo>
                  <a:cubicBezTo>
                    <a:pt x="448643" y="301994"/>
                    <a:pt x="449376" y="301628"/>
                    <a:pt x="440946" y="318855"/>
                  </a:cubicBezTo>
                  <a:cubicBezTo>
                    <a:pt x="439846" y="321054"/>
                    <a:pt x="428117" y="320688"/>
                    <a:pt x="427751" y="319954"/>
                  </a:cubicBezTo>
                  <a:cubicBezTo>
                    <a:pt x="424085" y="306759"/>
                    <a:pt x="412723" y="311158"/>
                    <a:pt x="404292" y="309325"/>
                  </a:cubicBezTo>
                  <a:cubicBezTo>
                    <a:pt x="413456" y="300895"/>
                    <a:pt x="406125" y="289532"/>
                    <a:pt x="408691" y="280002"/>
                  </a:cubicBezTo>
                  <a:cubicBezTo>
                    <a:pt x="410157" y="274137"/>
                    <a:pt x="398794" y="266440"/>
                    <a:pt x="410890" y="260209"/>
                  </a:cubicBezTo>
                  <a:cubicBezTo>
                    <a:pt x="412723" y="259476"/>
                    <a:pt x="410157" y="254344"/>
                    <a:pt x="406125" y="253978"/>
                  </a:cubicBezTo>
                  <a:cubicBezTo>
                    <a:pt x="398061" y="253611"/>
                    <a:pt x="398061" y="260209"/>
                    <a:pt x="399161" y="271571"/>
                  </a:cubicBezTo>
                  <a:cubicBezTo>
                    <a:pt x="394396" y="263507"/>
                    <a:pt x="393296" y="260575"/>
                    <a:pt x="391097" y="258376"/>
                  </a:cubicBezTo>
                  <a:cubicBezTo>
                    <a:pt x="388164" y="254711"/>
                    <a:pt x="388531" y="247380"/>
                    <a:pt x="381567" y="248480"/>
                  </a:cubicBezTo>
                  <a:cubicBezTo>
                    <a:pt x="373503" y="249579"/>
                    <a:pt x="377535" y="255810"/>
                    <a:pt x="377168" y="260209"/>
                  </a:cubicBezTo>
                  <a:cubicBezTo>
                    <a:pt x="375702" y="277802"/>
                    <a:pt x="365439" y="260575"/>
                    <a:pt x="360308" y="263874"/>
                  </a:cubicBezTo>
                  <a:cubicBezTo>
                    <a:pt x="359941" y="271571"/>
                    <a:pt x="365806" y="271205"/>
                    <a:pt x="370204" y="273038"/>
                  </a:cubicBezTo>
                  <a:cubicBezTo>
                    <a:pt x="375702" y="275237"/>
                    <a:pt x="378634" y="278902"/>
                    <a:pt x="374236" y="284767"/>
                  </a:cubicBezTo>
                  <a:cubicBezTo>
                    <a:pt x="371304" y="288432"/>
                    <a:pt x="368005" y="292464"/>
                    <a:pt x="363973" y="286233"/>
                  </a:cubicBezTo>
                  <a:cubicBezTo>
                    <a:pt x="358841" y="278536"/>
                    <a:pt x="353710" y="283667"/>
                    <a:pt x="349678" y="286600"/>
                  </a:cubicBezTo>
                  <a:cubicBezTo>
                    <a:pt x="336116" y="296496"/>
                    <a:pt x="334283" y="290632"/>
                    <a:pt x="338682" y="272671"/>
                  </a:cubicBezTo>
                  <a:cubicBezTo>
                    <a:pt x="333184" y="280735"/>
                    <a:pt x="330618" y="284034"/>
                    <a:pt x="328419" y="287333"/>
                  </a:cubicBezTo>
                  <a:cubicBezTo>
                    <a:pt x="307526" y="268273"/>
                    <a:pt x="282601" y="256177"/>
                    <a:pt x="256577" y="245914"/>
                  </a:cubicBezTo>
                  <a:cubicBezTo>
                    <a:pt x="255111" y="245547"/>
                    <a:pt x="253278" y="244814"/>
                    <a:pt x="251812" y="244448"/>
                  </a:cubicBezTo>
                  <a:cubicBezTo>
                    <a:pt x="248513" y="244081"/>
                    <a:pt x="245581" y="244814"/>
                    <a:pt x="242649" y="245547"/>
                  </a:cubicBezTo>
                  <a:cubicBezTo>
                    <a:pt x="236417" y="246647"/>
                    <a:pt x="229087" y="247746"/>
                    <a:pt x="226521" y="240782"/>
                  </a:cubicBezTo>
                  <a:cubicBezTo>
                    <a:pt x="223955" y="233451"/>
                    <a:pt x="230919" y="231252"/>
                    <a:pt x="235684" y="229419"/>
                  </a:cubicBezTo>
                  <a:cubicBezTo>
                    <a:pt x="242649" y="226854"/>
                    <a:pt x="240816" y="220256"/>
                    <a:pt x="245214" y="213658"/>
                  </a:cubicBezTo>
                  <a:cubicBezTo>
                    <a:pt x="236051" y="216224"/>
                    <a:pt x="228720" y="222822"/>
                    <a:pt x="223955" y="210359"/>
                  </a:cubicBezTo>
                  <a:cubicBezTo>
                    <a:pt x="221023" y="202662"/>
                    <a:pt x="206728" y="216591"/>
                    <a:pt x="202696" y="203762"/>
                  </a:cubicBezTo>
                  <a:cubicBezTo>
                    <a:pt x="203429" y="217690"/>
                    <a:pt x="185469" y="207794"/>
                    <a:pt x="183269" y="219523"/>
                  </a:cubicBezTo>
                  <a:cubicBezTo>
                    <a:pt x="182170" y="225388"/>
                    <a:pt x="174472" y="229786"/>
                    <a:pt x="170074" y="226121"/>
                  </a:cubicBezTo>
                  <a:cubicBezTo>
                    <a:pt x="162010" y="218423"/>
                    <a:pt x="148815" y="213292"/>
                    <a:pt x="145149" y="206694"/>
                  </a:cubicBezTo>
                  <a:cubicBezTo>
                    <a:pt x="140751" y="198630"/>
                    <a:pt x="136719" y="201196"/>
                    <a:pt x="133420" y="201929"/>
                  </a:cubicBezTo>
                  <a:cubicBezTo>
                    <a:pt x="116193" y="205961"/>
                    <a:pt x="103364" y="197164"/>
                    <a:pt x="90168" y="189100"/>
                  </a:cubicBezTo>
                  <a:cubicBezTo>
                    <a:pt x="86870" y="187268"/>
                    <a:pt x="83937" y="184335"/>
                    <a:pt x="84304" y="180303"/>
                  </a:cubicBezTo>
                  <a:cubicBezTo>
                    <a:pt x="85404" y="162343"/>
                    <a:pt x="74407" y="169674"/>
                    <a:pt x="70742" y="175538"/>
                  </a:cubicBezTo>
                  <a:cubicBezTo>
                    <a:pt x="61579" y="189833"/>
                    <a:pt x="50949" y="184335"/>
                    <a:pt x="39953" y="181036"/>
                  </a:cubicBezTo>
                  <a:cubicBezTo>
                    <a:pt x="42152" y="186901"/>
                    <a:pt x="41785" y="193132"/>
                    <a:pt x="34821" y="194598"/>
                  </a:cubicBezTo>
                  <a:cubicBezTo>
                    <a:pt x="28223" y="196065"/>
                    <a:pt x="25291" y="190200"/>
                    <a:pt x="23825" y="184335"/>
                  </a:cubicBezTo>
                  <a:cubicBezTo>
                    <a:pt x="22725" y="179204"/>
                    <a:pt x="26024" y="172606"/>
                    <a:pt x="18693" y="170040"/>
                  </a:cubicBezTo>
                  <a:cubicBezTo>
                    <a:pt x="12829" y="165642"/>
                    <a:pt x="2932" y="166741"/>
                    <a:pt x="0" y="157211"/>
                  </a:cubicBezTo>
                  <a:cubicBezTo>
                    <a:pt x="367" y="152813"/>
                    <a:pt x="3299" y="150614"/>
                    <a:pt x="6964" y="149514"/>
                  </a:cubicBezTo>
                  <a:cubicBezTo>
                    <a:pt x="24558" y="144749"/>
                    <a:pt x="23458" y="133020"/>
                    <a:pt x="17594" y="120191"/>
                  </a:cubicBezTo>
                  <a:cubicBezTo>
                    <a:pt x="13929" y="112494"/>
                    <a:pt x="12829" y="106629"/>
                    <a:pt x="19427" y="100031"/>
                  </a:cubicBezTo>
                  <a:cubicBezTo>
                    <a:pt x="28590" y="91234"/>
                    <a:pt x="28957" y="83537"/>
                    <a:pt x="16861" y="76573"/>
                  </a:cubicBezTo>
                  <a:cubicBezTo>
                    <a:pt x="12096" y="73640"/>
                    <a:pt x="8064" y="68143"/>
                    <a:pt x="16494" y="63744"/>
                  </a:cubicBezTo>
                  <a:cubicBezTo>
                    <a:pt x="31522" y="60445"/>
                    <a:pt x="46184" y="60812"/>
                    <a:pt x="61212" y="63377"/>
                  </a:cubicBezTo>
                  <a:cubicBezTo>
                    <a:pt x="69642" y="75107"/>
                    <a:pt x="69276" y="75473"/>
                    <a:pt x="46917" y="80605"/>
                  </a:cubicBezTo>
                  <a:cubicBezTo>
                    <a:pt x="46184" y="93434"/>
                    <a:pt x="69276" y="99665"/>
                    <a:pt x="55347" y="115792"/>
                  </a:cubicBezTo>
                  <a:cubicBezTo>
                    <a:pt x="70742" y="102231"/>
                    <a:pt x="81738" y="104430"/>
                    <a:pt x="91268" y="122024"/>
                  </a:cubicBezTo>
                  <a:cubicBezTo>
                    <a:pt x="87969" y="98565"/>
                    <a:pt x="92368" y="91234"/>
                    <a:pt x="110695" y="90868"/>
                  </a:cubicBezTo>
                  <a:cubicBezTo>
                    <a:pt x="117292" y="90868"/>
                    <a:pt x="119858" y="84270"/>
                    <a:pt x="124623" y="82438"/>
                  </a:cubicBezTo>
                  <a:cubicBezTo>
                    <a:pt x="131587" y="79505"/>
                    <a:pt x="133420" y="76939"/>
                    <a:pt x="127555" y="70708"/>
                  </a:cubicBezTo>
                  <a:cubicBezTo>
                    <a:pt x="123157" y="66310"/>
                    <a:pt x="124257" y="61545"/>
                    <a:pt x="128289" y="57513"/>
                  </a:cubicBezTo>
                  <a:cubicBezTo>
                    <a:pt x="129755" y="56413"/>
                    <a:pt x="131221" y="55314"/>
                    <a:pt x="132687" y="54581"/>
                  </a:cubicBezTo>
                  <a:cubicBezTo>
                    <a:pt x="178138" y="36620"/>
                    <a:pt x="226887" y="33688"/>
                    <a:pt x="273804" y="23425"/>
                  </a:cubicBezTo>
                  <a:cubicBezTo>
                    <a:pt x="278203" y="34787"/>
                    <a:pt x="276370" y="45417"/>
                    <a:pt x="269772" y="54947"/>
                  </a:cubicBezTo>
                  <a:cubicBezTo>
                    <a:pt x="264641" y="58979"/>
                    <a:pt x="260242" y="63377"/>
                    <a:pt x="262808" y="70708"/>
                  </a:cubicBezTo>
                  <a:cubicBezTo>
                    <a:pt x="262808" y="73640"/>
                    <a:pt x="264641" y="77672"/>
                    <a:pt x="262808" y="79505"/>
                  </a:cubicBezTo>
                  <a:cubicBezTo>
                    <a:pt x="252179" y="92334"/>
                    <a:pt x="263541" y="96366"/>
                    <a:pt x="271239" y="102231"/>
                  </a:cubicBezTo>
                  <a:cubicBezTo>
                    <a:pt x="278203" y="108095"/>
                    <a:pt x="287000" y="101131"/>
                    <a:pt x="294330" y="105896"/>
                  </a:cubicBezTo>
                  <a:cubicBezTo>
                    <a:pt x="295064" y="106629"/>
                    <a:pt x="297263" y="105529"/>
                    <a:pt x="297629" y="104796"/>
                  </a:cubicBezTo>
                  <a:cubicBezTo>
                    <a:pt x="297996" y="93067"/>
                    <a:pt x="309725" y="92334"/>
                    <a:pt x="315223" y="85736"/>
                  </a:cubicBezTo>
                  <a:cubicBezTo>
                    <a:pt x="316689" y="83904"/>
                    <a:pt x="315223" y="79505"/>
                    <a:pt x="316323" y="71808"/>
                  </a:cubicBezTo>
                  <a:cubicBezTo>
                    <a:pt x="309359" y="91601"/>
                    <a:pt x="302394" y="94167"/>
                    <a:pt x="290299" y="85003"/>
                  </a:cubicBezTo>
                  <a:cubicBezTo>
                    <a:pt x="287366" y="82804"/>
                    <a:pt x="285167" y="79872"/>
                    <a:pt x="281868" y="77672"/>
                  </a:cubicBezTo>
                  <a:cubicBezTo>
                    <a:pt x="277470" y="73640"/>
                    <a:pt x="275637" y="69242"/>
                    <a:pt x="278936" y="63377"/>
                  </a:cubicBezTo>
                  <a:cubicBezTo>
                    <a:pt x="289566" y="61178"/>
                    <a:pt x="294330" y="50915"/>
                    <a:pt x="303861" y="46517"/>
                  </a:cubicBezTo>
                  <a:cubicBezTo>
                    <a:pt x="309725" y="43951"/>
                    <a:pt x="311924" y="33688"/>
                    <a:pt x="302761" y="30023"/>
                  </a:cubicBezTo>
                  <a:cubicBezTo>
                    <a:pt x="295430" y="27090"/>
                    <a:pt x="295064" y="23425"/>
                    <a:pt x="296896" y="17560"/>
                  </a:cubicBezTo>
                  <a:cubicBezTo>
                    <a:pt x="300195" y="13162"/>
                    <a:pt x="304960" y="10596"/>
                    <a:pt x="308992" y="6930"/>
                  </a:cubicBezTo>
                  <a:cubicBezTo>
                    <a:pt x="314857" y="2898"/>
                    <a:pt x="320355" y="-3333"/>
                    <a:pt x="328419" y="2166"/>
                  </a:cubicBezTo>
                  <a:cubicBezTo>
                    <a:pt x="334283" y="9130"/>
                    <a:pt x="345646" y="16094"/>
                    <a:pt x="327686" y="23425"/>
                  </a:cubicBezTo>
                  <a:cubicBezTo>
                    <a:pt x="325853" y="24158"/>
                    <a:pt x="315956" y="32588"/>
                    <a:pt x="324753" y="40286"/>
                  </a:cubicBezTo>
                  <a:cubicBezTo>
                    <a:pt x="329885" y="44684"/>
                    <a:pt x="325486" y="47983"/>
                    <a:pt x="322188" y="50549"/>
                  </a:cubicBezTo>
                  <a:cubicBezTo>
                    <a:pt x="319255" y="52748"/>
                    <a:pt x="317056" y="55314"/>
                    <a:pt x="321088" y="57513"/>
                  </a:cubicBezTo>
                  <a:cubicBezTo>
                    <a:pt x="336116" y="66310"/>
                    <a:pt x="330618" y="78406"/>
                    <a:pt x="327319" y="90501"/>
                  </a:cubicBezTo>
                  <a:cubicBezTo>
                    <a:pt x="326219" y="94167"/>
                    <a:pt x="323287" y="97466"/>
                    <a:pt x="326586" y="100765"/>
                  </a:cubicBezTo>
                  <a:cubicBezTo>
                    <a:pt x="330618" y="104796"/>
                    <a:pt x="335383" y="100765"/>
                    <a:pt x="338682" y="99298"/>
                  </a:cubicBezTo>
                  <a:cubicBezTo>
                    <a:pt x="344546" y="96733"/>
                    <a:pt x="349311" y="90868"/>
                    <a:pt x="357009" y="97099"/>
                  </a:cubicBezTo>
                  <a:cubicBezTo>
                    <a:pt x="338315" y="106629"/>
                    <a:pt x="353343" y="115426"/>
                    <a:pt x="357742" y="123490"/>
                  </a:cubicBezTo>
                  <a:cubicBezTo>
                    <a:pt x="363240" y="134119"/>
                    <a:pt x="369837" y="129721"/>
                    <a:pt x="377168" y="123490"/>
                  </a:cubicBezTo>
                  <a:cubicBezTo>
                    <a:pt x="385232" y="116526"/>
                    <a:pt x="401360" y="122024"/>
                    <a:pt x="403559" y="131187"/>
                  </a:cubicBezTo>
                  <a:cubicBezTo>
                    <a:pt x="407958" y="149881"/>
                    <a:pt x="413089" y="151713"/>
                    <a:pt x="428484" y="141084"/>
                  </a:cubicBezTo>
                  <a:cubicBezTo>
                    <a:pt x="432882" y="138151"/>
                    <a:pt x="437647" y="135952"/>
                    <a:pt x="441679" y="133386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41" name="Freeform: Shape 25740">
              <a:extLst>
                <a:ext uri="{FF2B5EF4-FFF2-40B4-BE49-F238E27FC236}">
                  <a16:creationId xmlns:a16="http://schemas.microsoft.com/office/drawing/2014/main" id="{B216F91E-257A-4B95-84D7-FC141F9981FE}"/>
                </a:ext>
              </a:extLst>
            </p:cNvPr>
            <p:cNvSpPr/>
            <p:nvPr/>
          </p:nvSpPr>
          <p:spPr>
            <a:xfrm>
              <a:off x="11364485" y="6554137"/>
              <a:ext cx="306426" cy="216990"/>
            </a:xfrm>
            <a:custGeom>
              <a:avLst/>
              <a:gdLst>
                <a:gd name="connsiteX0" fmla="*/ 120958 w 306426"/>
                <a:gd name="connsiteY0" fmla="*/ 157611 h 216990"/>
                <a:gd name="connsiteX1" fmla="*/ 102631 w 306426"/>
                <a:gd name="connsiteY1" fmla="*/ 165309 h 216990"/>
                <a:gd name="connsiteX2" fmla="*/ 93467 w 306426"/>
                <a:gd name="connsiteY2" fmla="*/ 146249 h 216990"/>
                <a:gd name="connsiteX3" fmla="*/ 76973 w 306426"/>
                <a:gd name="connsiteY3" fmla="*/ 151747 h 216990"/>
                <a:gd name="connsiteX4" fmla="*/ 61945 w 306426"/>
                <a:gd name="connsiteY4" fmla="*/ 155046 h 216990"/>
                <a:gd name="connsiteX5" fmla="*/ 40319 w 306426"/>
                <a:gd name="connsiteY5" fmla="*/ 162010 h 216990"/>
                <a:gd name="connsiteX6" fmla="*/ 8064 w 306426"/>
                <a:gd name="connsiteY6" fmla="*/ 123523 h 216990"/>
                <a:gd name="connsiteX7" fmla="*/ 4032 w 306426"/>
                <a:gd name="connsiteY7" fmla="*/ 119858 h 216990"/>
                <a:gd name="connsiteX8" fmla="*/ 0 w 306426"/>
                <a:gd name="connsiteY8" fmla="*/ 113260 h 216990"/>
                <a:gd name="connsiteX9" fmla="*/ 6964 w 306426"/>
                <a:gd name="connsiteY9" fmla="*/ 105196 h 216990"/>
                <a:gd name="connsiteX10" fmla="*/ 23458 w 306426"/>
                <a:gd name="connsiteY10" fmla="*/ 108862 h 216990"/>
                <a:gd name="connsiteX11" fmla="*/ 37387 w 306426"/>
                <a:gd name="connsiteY11" fmla="*/ 95667 h 216990"/>
                <a:gd name="connsiteX12" fmla="*/ 57913 w 306426"/>
                <a:gd name="connsiteY12" fmla="*/ 80272 h 216990"/>
                <a:gd name="connsiteX13" fmla="*/ 85770 w 306426"/>
                <a:gd name="connsiteY13" fmla="*/ 73308 h 216990"/>
                <a:gd name="connsiteX14" fmla="*/ 106296 w 306426"/>
                <a:gd name="connsiteY14" fmla="*/ 109962 h 216990"/>
                <a:gd name="connsiteX15" fmla="*/ 120225 w 306426"/>
                <a:gd name="connsiteY15" fmla="*/ 104463 h 216990"/>
                <a:gd name="connsiteX16" fmla="*/ 105563 w 306426"/>
                <a:gd name="connsiteY16" fmla="*/ 102264 h 216990"/>
                <a:gd name="connsiteX17" fmla="*/ 125356 w 306426"/>
                <a:gd name="connsiteY17" fmla="*/ 84304 h 216990"/>
                <a:gd name="connsiteX18" fmla="*/ 138552 w 306426"/>
                <a:gd name="connsiteY18" fmla="*/ 107029 h 216990"/>
                <a:gd name="connsiteX19" fmla="*/ 141484 w 306426"/>
                <a:gd name="connsiteY19" fmla="*/ 87969 h 216990"/>
                <a:gd name="connsiteX20" fmla="*/ 138552 w 306426"/>
                <a:gd name="connsiteY20" fmla="*/ 70009 h 216990"/>
                <a:gd name="connsiteX21" fmla="*/ 126456 w 306426"/>
                <a:gd name="connsiteY21" fmla="*/ 68176 h 216990"/>
                <a:gd name="connsiteX22" fmla="*/ 146615 w 306426"/>
                <a:gd name="connsiteY22" fmla="*/ 56080 h 216990"/>
                <a:gd name="connsiteX23" fmla="*/ 163476 w 306426"/>
                <a:gd name="connsiteY23" fmla="*/ 35554 h 216990"/>
                <a:gd name="connsiteX24" fmla="*/ 178138 w 306426"/>
                <a:gd name="connsiteY24" fmla="*/ 39220 h 216990"/>
                <a:gd name="connsiteX25" fmla="*/ 165309 w 306426"/>
                <a:gd name="connsiteY25" fmla="*/ 18693 h 216990"/>
                <a:gd name="connsiteX26" fmla="*/ 184002 w 306426"/>
                <a:gd name="connsiteY26" fmla="*/ 0 h 216990"/>
                <a:gd name="connsiteX27" fmla="*/ 189134 w 306426"/>
                <a:gd name="connsiteY27" fmla="*/ 19060 h 216990"/>
                <a:gd name="connsiteX28" fmla="*/ 190234 w 306426"/>
                <a:gd name="connsiteY28" fmla="*/ 19793 h 216990"/>
                <a:gd name="connsiteX29" fmla="*/ 191333 w 306426"/>
                <a:gd name="connsiteY29" fmla="*/ 18693 h 216990"/>
                <a:gd name="connsiteX30" fmla="*/ 212959 w 306426"/>
                <a:gd name="connsiteY30" fmla="*/ 25658 h 216990"/>
                <a:gd name="connsiteX31" fmla="*/ 204895 w 306426"/>
                <a:gd name="connsiteY31" fmla="*/ 38486 h 216990"/>
                <a:gd name="connsiteX32" fmla="*/ 197931 w 306426"/>
                <a:gd name="connsiteY32" fmla="*/ 52415 h 216990"/>
                <a:gd name="connsiteX33" fmla="*/ 219557 w 306426"/>
                <a:gd name="connsiteY33" fmla="*/ 63411 h 216990"/>
                <a:gd name="connsiteX34" fmla="*/ 224688 w 306426"/>
                <a:gd name="connsiteY34" fmla="*/ 61212 h 216990"/>
                <a:gd name="connsiteX35" fmla="*/ 234585 w 306426"/>
                <a:gd name="connsiteY35" fmla="*/ 61212 h 216990"/>
                <a:gd name="connsiteX36" fmla="*/ 226521 w 306426"/>
                <a:gd name="connsiteY36" fmla="*/ 52781 h 216990"/>
                <a:gd name="connsiteX37" fmla="*/ 249246 w 306426"/>
                <a:gd name="connsiteY37" fmla="*/ 34088 h 216990"/>
                <a:gd name="connsiteX38" fmla="*/ 239716 w 306426"/>
                <a:gd name="connsiteY38" fmla="*/ 5132 h 216990"/>
                <a:gd name="connsiteX39" fmla="*/ 255844 w 306426"/>
                <a:gd name="connsiteY39" fmla="*/ 18327 h 216990"/>
                <a:gd name="connsiteX40" fmla="*/ 258410 w 306426"/>
                <a:gd name="connsiteY40" fmla="*/ 26757 h 216990"/>
                <a:gd name="connsiteX41" fmla="*/ 263175 w 306426"/>
                <a:gd name="connsiteY41" fmla="*/ 44718 h 216990"/>
                <a:gd name="connsiteX42" fmla="*/ 270505 w 306426"/>
                <a:gd name="connsiteY42" fmla="*/ 52415 h 216990"/>
                <a:gd name="connsiteX43" fmla="*/ 300562 w 306426"/>
                <a:gd name="connsiteY43" fmla="*/ 56080 h 216990"/>
                <a:gd name="connsiteX44" fmla="*/ 306426 w 306426"/>
                <a:gd name="connsiteY44" fmla="*/ 59746 h 216990"/>
                <a:gd name="connsiteX45" fmla="*/ 290299 w 306426"/>
                <a:gd name="connsiteY45" fmla="*/ 68176 h 216990"/>
                <a:gd name="connsiteX46" fmla="*/ 270505 w 306426"/>
                <a:gd name="connsiteY46" fmla="*/ 83571 h 216990"/>
                <a:gd name="connsiteX47" fmla="*/ 257677 w 306426"/>
                <a:gd name="connsiteY47" fmla="*/ 93834 h 216990"/>
                <a:gd name="connsiteX48" fmla="*/ 254011 w 306426"/>
                <a:gd name="connsiteY48" fmla="*/ 76240 h 216990"/>
                <a:gd name="connsiteX49" fmla="*/ 211859 w 306426"/>
                <a:gd name="connsiteY49" fmla="*/ 134520 h 216990"/>
                <a:gd name="connsiteX50" fmla="*/ 210027 w 306426"/>
                <a:gd name="connsiteY50" fmla="*/ 142950 h 216990"/>
                <a:gd name="connsiteX51" fmla="*/ 178138 w 306426"/>
                <a:gd name="connsiteY51" fmla="*/ 184002 h 216990"/>
                <a:gd name="connsiteX52" fmla="*/ 167875 w 306426"/>
                <a:gd name="connsiteY52" fmla="*/ 205262 h 216990"/>
                <a:gd name="connsiteX53" fmla="*/ 160910 w 306426"/>
                <a:gd name="connsiteY53" fmla="*/ 216991 h 216990"/>
                <a:gd name="connsiteX54" fmla="*/ 146982 w 306426"/>
                <a:gd name="connsiteY54" fmla="*/ 194265 h 216990"/>
                <a:gd name="connsiteX55" fmla="*/ 168974 w 306426"/>
                <a:gd name="connsiteY55" fmla="*/ 146249 h 216990"/>
                <a:gd name="connsiteX56" fmla="*/ 171173 w 306426"/>
                <a:gd name="connsiteY56" fmla="*/ 136352 h 216990"/>
                <a:gd name="connsiteX57" fmla="*/ 173373 w 306426"/>
                <a:gd name="connsiteY57" fmla="*/ 118392 h 216990"/>
                <a:gd name="connsiteX58" fmla="*/ 146982 w 306426"/>
                <a:gd name="connsiteY58" fmla="*/ 119125 h 216990"/>
                <a:gd name="connsiteX59" fmla="*/ 120591 w 306426"/>
                <a:gd name="connsiteY59" fmla="*/ 135253 h 216990"/>
                <a:gd name="connsiteX60" fmla="*/ 120958 w 306426"/>
                <a:gd name="connsiteY60" fmla="*/ 157611 h 2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6426" h="216990">
                  <a:moveTo>
                    <a:pt x="120958" y="157611"/>
                  </a:moveTo>
                  <a:cubicBezTo>
                    <a:pt x="112527" y="155046"/>
                    <a:pt x="109595" y="164942"/>
                    <a:pt x="102631" y="165309"/>
                  </a:cubicBezTo>
                  <a:cubicBezTo>
                    <a:pt x="95300" y="161643"/>
                    <a:pt x="97499" y="153580"/>
                    <a:pt x="93467" y="146249"/>
                  </a:cubicBezTo>
                  <a:cubicBezTo>
                    <a:pt x="90168" y="157611"/>
                    <a:pt x="85403" y="161643"/>
                    <a:pt x="76973" y="151747"/>
                  </a:cubicBezTo>
                  <a:cubicBezTo>
                    <a:pt x="70375" y="143683"/>
                    <a:pt x="65977" y="144050"/>
                    <a:pt x="61945" y="155046"/>
                  </a:cubicBezTo>
                  <a:cubicBezTo>
                    <a:pt x="55714" y="172273"/>
                    <a:pt x="55347" y="170441"/>
                    <a:pt x="40319" y="162010"/>
                  </a:cubicBezTo>
                  <a:cubicBezTo>
                    <a:pt x="24192" y="152847"/>
                    <a:pt x="8430" y="145516"/>
                    <a:pt x="8064" y="123523"/>
                  </a:cubicBezTo>
                  <a:cubicBezTo>
                    <a:pt x="8064" y="122057"/>
                    <a:pt x="5498" y="120958"/>
                    <a:pt x="4032" y="119858"/>
                  </a:cubicBezTo>
                  <a:cubicBezTo>
                    <a:pt x="1833" y="118025"/>
                    <a:pt x="366" y="116193"/>
                    <a:pt x="0" y="113260"/>
                  </a:cubicBezTo>
                  <a:cubicBezTo>
                    <a:pt x="1100" y="109595"/>
                    <a:pt x="4032" y="107029"/>
                    <a:pt x="6964" y="105196"/>
                  </a:cubicBezTo>
                  <a:cubicBezTo>
                    <a:pt x="13562" y="101898"/>
                    <a:pt x="19427" y="101531"/>
                    <a:pt x="23458" y="108862"/>
                  </a:cubicBezTo>
                  <a:cubicBezTo>
                    <a:pt x="30789" y="107396"/>
                    <a:pt x="37387" y="101898"/>
                    <a:pt x="37387" y="95667"/>
                  </a:cubicBezTo>
                  <a:cubicBezTo>
                    <a:pt x="37753" y="80638"/>
                    <a:pt x="49849" y="82105"/>
                    <a:pt x="57913" y="80272"/>
                  </a:cubicBezTo>
                  <a:cubicBezTo>
                    <a:pt x="67443" y="78439"/>
                    <a:pt x="79172" y="77340"/>
                    <a:pt x="85770" y="73308"/>
                  </a:cubicBezTo>
                  <a:cubicBezTo>
                    <a:pt x="76240" y="95667"/>
                    <a:pt x="99332" y="97866"/>
                    <a:pt x="106296" y="109962"/>
                  </a:cubicBezTo>
                  <a:cubicBezTo>
                    <a:pt x="108862" y="114726"/>
                    <a:pt x="116193" y="109962"/>
                    <a:pt x="120225" y="104463"/>
                  </a:cubicBezTo>
                  <a:cubicBezTo>
                    <a:pt x="115460" y="103730"/>
                    <a:pt x="111428" y="102997"/>
                    <a:pt x="105563" y="102264"/>
                  </a:cubicBezTo>
                  <a:cubicBezTo>
                    <a:pt x="111428" y="94933"/>
                    <a:pt x="121324" y="93467"/>
                    <a:pt x="125356" y="84304"/>
                  </a:cubicBezTo>
                  <a:cubicBezTo>
                    <a:pt x="123890" y="95300"/>
                    <a:pt x="122057" y="105563"/>
                    <a:pt x="138552" y="107029"/>
                  </a:cubicBezTo>
                  <a:cubicBezTo>
                    <a:pt x="135253" y="99699"/>
                    <a:pt x="130854" y="93467"/>
                    <a:pt x="141484" y="87969"/>
                  </a:cubicBezTo>
                  <a:cubicBezTo>
                    <a:pt x="149548" y="83571"/>
                    <a:pt x="140018" y="75873"/>
                    <a:pt x="138552" y="70009"/>
                  </a:cubicBezTo>
                  <a:cubicBezTo>
                    <a:pt x="136719" y="60845"/>
                    <a:pt x="130854" y="73308"/>
                    <a:pt x="126456" y="68176"/>
                  </a:cubicBezTo>
                  <a:cubicBezTo>
                    <a:pt x="132320" y="63045"/>
                    <a:pt x="134153" y="54981"/>
                    <a:pt x="146615" y="56080"/>
                  </a:cubicBezTo>
                  <a:cubicBezTo>
                    <a:pt x="155046" y="56813"/>
                    <a:pt x="173006" y="53881"/>
                    <a:pt x="163476" y="35554"/>
                  </a:cubicBezTo>
                  <a:cubicBezTo>
                    <a:pt x="170807" y="31889"/>
                    <a:pt x="173006" y="40686"/>
                    <a:pt x="178138" y="39220"/>
                  </a:cubicBezTo>
                  <a:cubicBezTo>
                    <a:pt x="181803" y="27124"/>
                    <a:pt x="161277" y="30422"/>
                    <a:pt x="165309" y="18693"/>
                  </a:cubicBezTo>
                  <a:cubicBezTo>
                    <a:pt x="172273" y="13195"/>
                    <a:pt x="174839" y="3299"/>
                    <a:pt x="184002" y="0"/>
                  </a:cubicBezTo>
                  <a:cubicBezTo>
                    <a:pt x="189500" y="5498"/>
                    <a:pt x="187668" y="12829"/>
                    <a:pt x="189134" y="19060"/>
                  </a:cubicBezTo>
                  <a:cubicBezTo>
                    <a:pt x="189134" y="19427"/>
                    <a:pt x="189867" y="19793"/>
                    <a:pt x="190234" y="19793"/>
                  </a:cubicBezTo>
                  <a:cubicBezTo>
                    <a:pt x="190600" y="19793"/>
                    <a:pt x="190967" y="19060"/>
                    <a:pt x="191333" y="18693"/>
                  </a:cubicBezTo>
                  <a:cubicBezTo>
                    <a:pt x="197564" y="22725"/>
                    <a:pt x="208560" y="5864"/>
                    <a:pt x="212959" y="25658"/>
                  </a:cubicBezTo>
                  <a:cubicBezTo>
                    <a:pt x="215525" y="36654"/>
                    <a:pt x="207094" y="34088"/>
                    <a:pt x="204895" y="38486"/>
                  </a:cubicBezTo>
                  <a:cubicBezTo>
                    <a:pt x="202696" y="43252"/>
                    <a:pt x="191333" y="45451"/>
                    <a:pt x="197931" y="52415"/>
                  </a:cubicBezTo>
                  <a:cubicBezTo>
                    <a:pt x="203062" y="57913"/>
                    <a:pt x="207094" y="70742"/>
                    <a:pt x="219557" y="63411"/>
                  </a:cubicBezTo>
                  <a:cubicBezTo>
                    <a:pt x="221023" y="62678"/>
                    <a:pt x="222855" y="61579"/>
                    <a:pt x="224688" y="61212"/>
                  </a:cubicBezTo>
                  <a:cubicBezTo>
                    <a:pt x="227987" y="60845"/>
                    <a:pt x="231652" y="69642"/>
                    <a:pt x="234585" y="61212"/>
                  </a:cubicBezTo>
                  <a:cubicBezTo>
                    <a:pt x="236417" y="54981"/>
                    <a:pt x="227620" y="57547"/>
                    <a:pt x="226521" y="52781"/>
                  </a:cubicBezTo>
                  <a:cubicBezTo>
                    <a:pt x="229820" y="42152"/>
                    <a:pt x="247780" y="50949"/>
                    <a:pt x="249246" y="34088"/>
                  </a:cubicBezTo>
                  <a:cubicBezTo>
                    <a:pt x="250346" y="21626"/>
                    <a:pt x="244481" y="15028"/>
                    <a:pt x="239716" y="5132"/>
                  </a:cubicBezTo>
                  <a:cubicBezTo>
                    <a:pt x="247780" y="5864"/>
                    <a:pt x="259876" y="733"/>
                    <a:pt x="255844" y="18327"/>
                  </a:cubicBezTo>
                  <a:cubicBezTo>
                    <a:pt x="255111" y="21626"/>
                    <a:pt x="255477" y="26024"/>
                    <a:pt x="258410" y="26757"/>
                  </a:cubicBezTo>
                  <a:cubicBezTo>
                    <a:pt x="271972" y="30056"/>
                    <a:pt x="273438" y="34088"/>
                    <a:pt x="263175" y="44718"/>
                  </a:cubicBezTo>
                  <a:cubicBezTo>
                    <a:pt x="258043" y="50216"/>
                    <a:pt x="266107" y="52781"/>
                    <a:pt x="270505" y="52415"/>
                  </a:cubicBezTo>
                  <a:cubicBezTo>
                    <a:pt x="280769" y="51315"/>
                    <a:pt x="290299" y="54981"/>
                    <a:pt x="300562" y="56080"/>
                  </a:cubicBezTo>
                  <a:cubicBezTo>
                    <a:pt x="302394" y="57180"/>
                    <a:pt x="304227" y="58646"/>
                    <a:pt x="306426" y="59746"/>
                  </a:cubicBezTo>
                  <a:cubicBezTo>
                    <a:pt x="301661" y="63778"/>
                    <a:pt x="297629" y="68543"/>
                    <a:pt x="290299" y="68176"/>
                  </a:cubicBezTo>
                  <a:cubicBezTo>
                    <a:pt x="280036" y="67810"/>
                    <a:pt x="267573" y="64877"/>
                    <a:pt x="270505" y="83571"/>
                  </a:cubicBezTo>
                  <a:cubicBezTo>
                    <a:pt x="270872" y="86503"/>
                    <a:pt x="261342" y="94567"/>
                    <a:pt x="257677" y="93834"/>
                  </a:cubicBezTo>
                  <a:cubicBezTo>
                    <a:pt x="250346" y="92368"/>
                    <a:pt x="254011" y="83937"/>
                    <a:pt x="254011" y="76240"/>
                  </a:cubicBezTo>
                  <a:cubicBezTo>
                    <a:pt x="231652" y="90901"/>
                    <a:pt x="210393" y="104097"/>
                    <a:pt x="211859" y="134520"/>
                  </a:cubicBezTo>
                  <a:cubicBezTo>
                    <a:pt x="211859" y="137452"/>
                    <a:pt x="211859" y="141850"/>
                    <a:pt x="210027" y="142950"/>
                  </a:cubicBezTo>
                  <a:cubicBezTo>
                    <a:pt x="194632" y="152847"/>
                    <a:pt x="197564" y="176305"/>
                    <a:pt x="178138" y="184002"/>
                  </a:cubicBezTo>
                  <a:cubicBezTo>
                    <a:pt x="171173" y="186568"/>
                    <a:pt x="164209" y="194265"/>
                    <a:pt x="167875" y="205262"/>
                  </a:cubicBezTo>
                  <a:cubicBezTo>
                    <a:pt x="169341" y="209294"/>
                    <a:pt x="166408" y="213692"/>
                    <a:pt x="160910" y="216991"/>
                  </a:cubicBezTo>
                  <a:cubicBezTo>
                    <a:pt x="163110" y="205628"/>
                    <a:pt x="154313" y="201963"/>
                    <a:pt x="146982" y="194265"/>
                  </a:cubicBezTo>
                  <a:cubicBezTo>
                    <a:pt x="178871" y="189500"/>
                    <a:pt x="159078" y="161643"/>
                    <a:pt x="168974" y="146249"/>
                  </a:cubicBezTo>
                  <a:cubicBezTo>
                    <a:pt x="169341" y="145516"/>
                    <a:pt x="169707" y="140018"/>
                    <a:pt x="171173" y="136352"/>
                  </a:cubicBezTo>
                  <a:cubicBezTo>
                    <a:pt x="173373" y="130488"/>
                    <a:pt x="181070" y="121324"/>
                    <a:pt x="173373" y="118392"/>
                  </a:cubicBezTo>
                  <a:cubicBezTo>
                    <a:pt x="166042" y="115460"/>
                    <a:pt x="154679" y="106663"/>
                    <a:pt x="146982" y="119125"/>
                  </a:cubicBezTo>
                  <a:cubicBezTo>
                    <a:pt x="140751" y="129021"/>
                    <a:pt x="126822" y="124990"/>
                    <a:pt x="120591" y="135253"/>
                  </a:cubicBezTo>
                  <a:cubicBezTo>
                    <a:pt x="116926" y="143316"/>
                    <a:pt x="112161" y="150281"/>
                    <a:pt x="120958" y="157611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42" name="Freeform: Shape 25741">
              <a:extLst>
                <a:ext uri="{FF2B5EF4-FFF2-40B4-BE49-F238E27FC236}">
                  <a16:creationId xmlns:a16="http://schemas.microsoft.com/office/drawing/2014/main" id="{668DFA04-9E78-42A7-9200-5A09611EB16B}"/>
                </a:ext>
              </a:extLst>
            </p:cNvPr>
            <p:cNvSpPr/>
            <p:nvPr/>
          </p:nvSpPr>
          <p:spPr>
            <a:xfrm>
              <a:off x="11717823" y="6442342"/>
              <a:ext cx="184740" cy="145952"/>
            </a:xfrm>
            <a:custGeom>
              <a:avLst/>
              <a:gdLst>
                <a:gd name="connsiteX0" fmla="*/ 12101 w 184740"/>
                <a:gd name="connsiteY0" fmla="*/ 6598 h 145952"/>
                <a:gd name="connsiteX1" fmla="*/ 15766 w 184740"/>
                <a:gd name="connsiteY1" fmla="*/ 6598 h 145952"/>
                <a:gd name="connsiteX2" fmla="*/ 30428 w 184740"/>
                <a:gd name="connsiteY2" fmla="*/ 5132 h 145952"/>
                <a:gd name="connsiteX3" fmla="*/ 53520 w 184740"/>
                <a:gd name="connsiteY3" fmla="*/ 10996 h 145952"/>
                <a:gd name="connsiteX4" fmla="*/ 87974 w 184740"/>
                <a:gd name="connsiteY4" fmla="*/ 57913 h 145952"/>
                <a:gd name="connsiteX5" fmla="*/ 101903 w 184740"/>
                <a:gd name="connsiteY5" fmla="*/ 38120 h 145952"/>
                <a:gd name="connsiteX6" fmla="*/ 119497 w 184740"/>
                <a:gd name="connsiteY6" fmla="*/ 48016 h 145952"/>
                <a:gd name="connsiteX7" fmla="*/ 130859 w 184740"/>
                <a:gd name="connsiteY7" fmla="*/ 86870 h 145952"/>
                <a:gd name="connsiteX8" fmla="*/ 134891 w 184740"/>
                <a:gd name="connsiteY8" fmla="*/ 58646 h 145952"/>
                <a:gd name="connsiteX9" fmla="*/ 135258 w 184740"/>
                <a:gd name="connsiteY9" fmla="*/ 53515 h 145952"/>
                <a:gd name="connsiteX10" fmla="*/ 139656 w 184740"/>
                <a:gd name="connsiteY10" fmla="*/ 38120 h 145952"/>
                <a:gd name="connsiteX11" fmla="*/ 148820 w 184740"/>
                <a:gd name="connsiteY11" fmla="*/ 24558 h 145952"/>
                <a:gd name="connsiteX12" fmla="*/ 151019 w 184740"/>
                <a:gd name="connsiteY12" fmla="*/ 14295 h 145952"/>
                <a:gd name="connsiteX13" fmla="*/ 148086 w 184740"/>
                <a:gd name="connsiteY13" fmla="*/ 0 h 145952"/>
                <a:gd name="connsiteX14" fmla="*/ 184740 w 184740"/>
                <a:gd name="connsiteY14" fmla="*/ 32989 h 145952"/>
                <a:gd name="connsiteX15" fmla="*/ 171912 w 184740"/>
                <a:gd name="connsiteY15" fmla="*/ 103364 h 145952"/>
                <a:gd name="connsiteX16" fmla="*/ 158350 w 184740"/>
                <a:gd name="connsiteY16" fmla="*/ 119125 h 145952"/>
                <a:gd name="connsiteX17" fmla="*/ 144788 w 184740"/>
                <a:gd name="connsiteY17" fmla="*/ 120591 h 145952"/>
                <a:gd name="connsiteX18" fmla="*/ 123528 w 184740"/>
                <a:gd name="connsiteY18" fmla="*/ 128655 h 145952"/>
                <a:gd name="connsiteX19" fmla="*/ 85042 w 184740"/>
                <a:gd name="connsiteY19" fmla="*/ 136352 h 145952"/>
                <a:gd name="connsiteX20" fmla="*/ 57918 w 184740"/>
                <a:gd name="connsiteY20" fmla="*/ 124257 h 145952"/>
                <a:gd name="connsiteX21" fmla="*/ 50221 w 184740"/>
                <a:gd name="connsiteY21" fmla="*/ 128289 h 145952"/>
                <a:gd name="connsiteX22" fmla="*/ 22730 w 184740"/>
                <a:gd name="connsiteY22" fmla="*/ 134520 h 145952"/>
                <a:gd name="connsiteX23" fmla="*/ 22364 w 184740"/>
                <a:gd name="connsiteY23" fmla="*/ 129388 h 145952"/>
                <a:gd name="connsiteX24" fmla="*/ 35559 w 184740"/>
                <a:gd name="connsiteY24" fmla="*/ 107396 h 145952"/>
                <a:gd name="connsiteX25" fmla="*/ 5503 w 184740"/>
                <a:gd name="connsiteY25" fmla="*/ 88702 h 145952"/>
                <a:gd name="connsiteX26" fmla="*/ 2204 w 184740"/>
                <a:gd name="connsiteY26" fmla="*/ 49849 h 145952"/>
                <a:gd name="connsiteX27" fmla="*/ 6603 w 184740"/>
                <a:gd name="connsiteY27" fmla="*/ 35554 h 145952"/>
                <a:gd name="connsiteX28" fmla="*/ 6236 w 184740"/>
                <a:gd name="connsiteY28" fmla="*/ 13195 h 145952"/>
                <a:gd name="connsiteX29" fmla="*/ 12101 w 184740"/>
                <a:gd name="connsiteY29" fmla="*/ 6598 h 14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4740" h="145952">
                  <a:moveTo>
                    <a:pt x="12101" y="6598"/>
                  </a:moveTo>
                  <a:cubicBezTo>
                    <a:pt x="13200" y="6598"/>
                    <a:pt x="14666" y="6598"/>
                    <a:pt x="15766" y="6598"/>
                  </a:cubicBezTo>
                  <a:cubicBezTo>
                    <a:pt x="20531" y="4032"/>
                    <a:pt x="25663" y="8064"/>
                    <a:pt x="30428" y="5132"/>
                  </a:cubicBezTo>
                  <a:cubicBezTo>
                    <a:pt x="40324" y="-1100"/>
                    <a:pt x="48755" y="4399"/>
                    <a:pt x="53520" y="10996"/>
                  </a:cubicBezTo>
                  <a:cubicBezTo>
                    <a:pt x="65615" y="26024"/>
                    <a:pt x="84675" y="35921"/>
                    <a:pt x="87974" y="57913"/>
                  </a:cubicBezTo>
                  <a:cubicBezTo>
                    <a:pt x="90540" y="49116"/>
                    <a:pt x="90907" y="41419"/>
                    <a:pt x="101903" y="38120"/>
                  </a:cubicBezTo>
                  <a:cubicBezTo>
                    <a:pt x="112899" y="34821"/>
                    <a:pt x="114731" y="43618"/>
                    <a:pt x="119497" y="48016"/>
                  </a:cubicBezTo>
                  <a:cubicBezTo>
                    <a:pt x="131226" y="58280"/>
                    <a:pt x="139290" y="70009"/>
                    <a:pt x="130859" y="86870"/>
                  </a:cubicBezTo>
                  <a:cubicBezTo>
                    <a:pt x="133058" y="77340"/>
                    <a:pt x="141855" y="69276"/>
                    <a:pt x="134891" y="58646"/>
                  </a:cubicBezTo>
                  <a:cubicBezTo>
                    <a:pt x="133792" y="57180"/>
                    <a:pt x="134158" y="53515"/>
                    <a:pt x="135258" y="53515"/>
                  </a:cubicBezTo>
                  <a:cubicBezTo>
                    <a:pt x="148820" y="51682"/>
                    <a:pt x="139290" y="43618"/>
                    <a:pt x="139656" y="38120"/>
                  </a:cubicBezTo>
                  <a:cubicBezTo>
                    <a:pt x="140023" y="31889"/>
                    <a:pt x="140023" y="25291"/>
                    <a:pt x="148820" y="24558"/>
                  </a:cubicBezTo>
                  <a:cubicBezTo>
                    <a:pt x="160549" y="23458"/>
                    <a:pt x="147720" y="17227"/>
                    <a:pt x="151019" y="14295"/>
                  </a:cubicBezTo>
                  <a:cubicBezTo>
                    <a:pt x="150286" y="10263"/>
                    <a:pt x="149553" y="6231"/>
                    <a:pt x="148086" y="0"/>
                  </a:cubicBezTo>
                  <a:cubicBezTo>
                    <a:pt x="164214" y="8797"/>
                    <a:pt x="176310" y="18694"/>
                    <a:pt x="184740" y="32989"/>
                  </a:cubicBezTo>
                  <a:cubicBezTo>
                    <a:pt x="180342" y="56447"/>
                    <a:pt x="175944" y="79905"/>
                    <a:pt x="171912" y="103364"/>
                  </a:cubicBezTo>
                  <a:cubicBezTo>
                    <a:pt x="170445" y="111794"/>
                    <a:pt x="158350" y="110328"/>
                    <a:pt x="158350" y="119125"/>
                  </a:cubicBezTo>
                  <a:cubicBezTo>
                    <a:pt x="154318" y="123524"/>
                    <a:pt x="148820" y="123890"/>
                    <a:pt x="144788" y="120591"/>
                  </a:cubicBezTo>
                  <a:cubicBezTo>
                    <a:pt x="132692" y="110328"/>
                    <a:pt x="127560" y="122057"/>
                    <a:pt x="123528" y="128655"/>
                  </a:cubicBezTo>
                  <a:cubicBezTo>
                    <a:pt x="111433" y="147715"/>
                    <a:pt x="100803" y="152114"/>
                    <a:pt x="85042" y="136352"/>
                  </a:cubicBezTo>
                  <a:cubicBezTo>
                    <a:pt x="76245" y="127922"/>
                    <a:pt x="62683" y="137452"/>
                    <a:pt x="57918" y="124257"/>
                  </a:cubicBezTo>
                  <a:cubicBezTo>
                    <a:pt x="56818" y="128289"/>
                    <a:pt x="52053" y="125723"/>
                    <a:pt x="50221" y="128289"/>
                  </a:cubicBezTo>
                  <a:cubicBezTo>
                    <a:pt x="39958" y="144783"/>
                    <a:pt x="39958" y="144783"/>
                    <a:pt x="22730" y="134520"/>
                  </a:cubicBezTo>
                  <a:cubicBezTo>
                    <a:pt x="21997" y="133053"/>
                    <a:pt x="21997" y="131221"/>
                    <a:pt x="22364" y="129388"/>
                  </a:cubicBezTo>
                  <a:cubicBezTo>
                    <a:pt x="23830" y="120225"/>
                    <a:pt x="30794" y="114360"/>
                    <a:pt x="35559" y="107396"/>
                  </a:cubicBezTo>
                  <a:cubicBezTo>
                    <a:pt x="24197" y="102997"/>
                    <a:pt x="12467" y="96400"/>
                    <a:pt x="5503" y="88702"/>
                  </a:cubicBezTo>
                  <a:cubicBezTo>
                    <a:pt x="-2561" y="79539"/>
                    <a:pt x="5" y="63045"/>
                    <a:pt x="2204" y="49849"/>
                  </a:cubicBezTo>
                  <a:cubicBezTo>
                    <a:pt x="2937" y="45084"/>
                    <a:pt x="4770" y="38487"/>
                    <a:pt x="6603" y="35554"/>
                  </a:cubicBezTo>
                  <a:cubicBezTo>
                    <a:pt x="11734" y="27124"/>
                    <a:pt x="11001" y="20893"/>
                    <a:pt x="6236" y="13195"/>
                  </a:cubicBezTo>
                  <a:cubicBezTo>
                    <a:pt x="5137" y="10996"/>
                    <a:pt x="9535" y="8431"/>
                    <a:pt x="12101" y="6598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43" name="Freeform: Shape 25742">
              <a:extLst>
                <a:ext uri="{FF2B5EF4-FFF2-40B4-BE49-F238E27FC236}">
                  <a16:creationId xmlns:a16="http://schemas.microsoft.com/office/drawing/2014/main" id="{9A6E1834-8464-43B1-9034-59A94320930F}"/>
                </a:ext>
              </a:extLst>
            </p:cNvPr>
            <p:cNvSpPr/>
            <p:nvPr/>
          </p:nvSpPr>
          <p:spPr>
            <a:xfrm>
              <a:off x="11662114" y="6549005"/>
              <a:ext cx="221560" cy="82622"/>
            </a:xfrm>
            <a:custGeom>
              <a:avLst/>
              <a:gdLst>
                <a:gd name="connsiteX0" fmla="*/ 78806 w 221560"/>
                <a:gd name="connsiteY0" fmla="*/ 23825 h 82622"/>
                <a:gd name="connsiteX1" fmla="*/ 96400 w 221560"/>
                <a:gd name="connsiteY1" fmla="*/ 31889 h 82622"/>
                <a:gd name="connsiteX2" fmla="*/ 102631 w 221560"/>
                <a:gd name="connsiteY2" fmla="*/ 30789 h 82622"/>
                <a:gd name="connsiteX3" fmla="*/ 101165 w 221560"/>
                <a:gd name="connsiteY3" fmla="*/ 24558 h 82622"/>
                <a:gd name="connsiteX4" fmla="*/ 97866 w 221560"/>
                <a:gd name="connsiteY4" fmla="*/ 16494 h 82622"/>
                <a:gd name="connsiteX5" fmla="*/ 116193 w 221560"/>
                <a:gd name="connsiteY5" fmla="*/ 15761 h 82622"/>
                <a:gd name="connsiteX6" fmla="*/ 122424 w 221560"/>
                <a:gd name="connsiteY6" fmla="*/ 18327 h 82622"/>
                <a:gd name="connsiteX7" fmla="*/ 141484 w 221560"/>
                <a:gd name="connsiteY7" fmla="*/ 25658 h 82622"/>
                <a:gd name="connsiteX8" fmla="*/ 162377 w 221560"/>
                <a:gd name="connsiteY8" fmla="*/ 34821 h 82622"/>
                <a:gd name="connsiteX9" fmla="*/ 171907 w 221560"/>
                <a:gd name="connsiteY9" fmla="*/ 30789 h 82622"/>
                <a:gd name="connsiteX10" fmla="*/ 188034 w 221560"/>
                <a:gd name="connsiteY10" fmla="*/ 7331 h 82622"/>
                <a:gd name="connsiteX11" fmla="*/ 191333 w 221560"/>
                <a:gd name="connsiteY11" fmla="*/ 0 h 82622"/>
                <a:gd name="connsiteX12" fmla="*/ 213692 w 221560"/>
                <a:gd name="connsiteY12" fmla="*/ 12829 h 82622"/>
                <a:gd name="connsiteX13" fmla="*/ 219557 w 221560"/>
                <a:gd name="connsiteY13" fmla="*/ 41785 h 82622"/>
                <a:gd name="connsiteX14" fmla="*/ 214059 w 221560"/>
                <a:gd name="connsiteY14" fmla="*/ 61579 h 82622"/>
                <a:gd name="connsiteX15" fmla="*/ 196098 w 221560"/>
                <a:gd name="connsiteY15" fmla="*/ 71108 h 82622"/>
                <a:gd name="connsiteX16" fmla="*/ 146615 w 221560"/>
                <a:gd name="connsiteY16" fmla="*/ 62678 h 82622"/>
                <a:gd name="connsiteX17" fmla="*/ 100798 w 221560"/>
                <a:gd name="connsiteY17" fmla="*/ 78439 h 82622"/>
                <a:gd name="connsiteX18" fmla="*/ 76240 w 221560"/>
                <a:gd name="connsiteY18" fmla="*/ 76973 h 82622"/>
                <a:gd name="connsiteX19" fmla="*/ 15028 w 221560"/>
                <a:gd name="connsiteY19" fmla="*/ 57913 h 82622"/>
                <a:gd name="connsiteX20" fmla="*/ 0 w 221560"/>
                <a:gd name="connsiteY20" fmla="*/ 31522 h 82622"/>
                <a:gd name="connsiteX21" fmla="*/ 19427 w 221560"/>
                <a:gd name="connsiteY21" fmla="*/ 29690 h 82622"/>
                <a:gd name="connsiteX22" fmla="*/ 37753 w 221560"/>
                <a:gd name="connsiteY22" fmla="*/ 19060 h 82622"/>
                <a:gd name="connsiteX23" fmla="*/ 64144 w 221560"/>
                <a:gd name="connsiteY23" fmla="*/ 18327 h 82622"/>
                <a:gd name="connsiteX24" fmla="*/ 78806 w 221560"/>
                <a:gd name="connsiteY24" fmla="*/ 23825 h 8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1560" h="82622">
                  <a:moveTo>
                    <a:pt x="78806" y="23825"/>
                  </a:moveTo>
                  <a:cubicBezTo>
                    <a:pt x="82471" y="31522"/>
                    <a:pt x="91268" y="27490"/>
                    <a:pt x="96400" y="31889"/>
                  </a:cubicBezTo>
                  <a:cubicBezTo>
                    <a:pt x="98599" y="33721"/>
                    <a:pt x="101165" y="33355"/>
                    <a:pt x="102631" y="30789"/>
                  </a:cubicBezTo>
                  <a:cubicBezTo>
                    <a:pt x="104097" y="28590"/>
                    <a:pt x="104097" y="26024"/>
                    <a:pt x="101165" y="24558"/>
                  </a:cubicBezTo>
                  <a:cubicBezTo>
                    <a:pt x="97499" y="22725"/>
                    <a:pt x="90902" y="21992"/>
                    <a:pt x="97866" y="16494"/>
                  </a:cubicBezTo>
                  <a:cubicBezTo>
                    <a:pt x="103364" y="11729"/>
                    <a:pt x="109962" y="15761"/>
                    <a:pt x="116193" y="15761"/>
                  </a:cubicBezTo>
                  <a:cubicBezTo>
                    <a:pt x="116193" y="22359"/>
                    <a:pt x="118025" y="19427"/>
                    <a:pt x="122424" y="18327"/>
                  </a:cubicBezTo>
                  <a:cubicBezTo>
                    <a:pt x="129388" y="16494"/>
                    <a:pt x="136719" y="17960"/>
                    <a:pt x="141484" y="25658"/>
                  </a:cubicBezTo>
                  <a:cubicBezTo>
                    <a:pt x="146249" y="33355"/>
                    <a:pt x="154679" y="34454"/>
                    <a:pt x="162377" y="34821"/>
                  </a:cubicBezTo>
                  <a:cubicBezTo>
                    <a:pt x="165675" y="34821"/>
                    <a:pt x="172273" y="31156"/>
                    <a:pt x="171907" y="30789"/>
                  </a:cubicBezTo>
                  <a:cubicBezTo>
                    <a:pt x="166409" y="15028"/>
                    <a:pt x="180337" y="13562"/>
                    <a:pt x="188034" y="7331"/>
                  </a:cubicBezTo>
                  <a:cubicBezTo>
                    <a:pt x="189867" y="5864"/>
                    <a:pt x="186202" y="1100"/>
                    <a:pt x="191333" y="0"/>
                  </a:cubicBezTo>
                  <a:cubicBezTo>
                    <a:pt x="197198" y="6231"/>
                    <a:pt x="201963" y="15761"/>
                    <a:pt x="213692" y="12829"/>
                  </a:cubicBezTo>
                  <a:cubicBezTo>
                    <a:pt x="223955" y="20893"/>
                    <a:pt x="222122" y="31522"/>
                    <a:pt x="219557" y="41785"/>
                  </a:cubicBezTo>
                  <a:cubicBezTo>
                    <a:pt x="218091" y="48383"/>
                    <a:pt x="214425" y="54981"/>
                    <a:pt x="214059" y="61579"/>
                  </a:cubicBezTo>
                  <a:cubicBezTo>
                    <a:pt x="212959" y="76240"/>
                    <a:pt x="212226" y="77340"/>
                    <a:pt x="196098" y="71108"/>
                  </a:cubicBezTo>
                  <a:cubicBezTo>
                    <a:pt x="182170" y="65610"/>
                    <a:pt x="162743" y="65977"/>
                    <a:pt x="146615" y="62678"/>
                  </a:cubicBezTo>
                  <a:cubicBezTo>
                    <a:pt x="126822" y="59013"/>
                    <a:pt x="113260" y="62678"/>
                    <a:pt x="100798" y="78439"/>
                  </a:cubicBezTo>
                  <a:cubicBezTo>
                    <a:pt x="93101" y="87969"/>
                    <a:pt x="84670" y="78439"/>
                    <a:pt x="76240" y="76973"/>
                  </a:cubicBezTo>
                  <a:cubicBezTo>
                    <a:pt x="54614" y="73308"/>
                    <a:pt x="36287" y="60479"/>
                    <a:pt x="15028" y="57913"/>
                  </a:cubicBezTo>
                  <a:cubicBezTo>
                    <a:pt x="17227" y="45084"/>
                    <a:pt x="5498" y="40319"/>
                    <a:pt x="0" y="31522"/>
                  </a:cubicBezTo>
                  <a:cubicBezTo>
                    <a:pt x="6231" y="26024"/>
                    <a:pt x="12829" y="30056"/>
                    <a:pt x="19427" y="29690"/>
                  </a:cubicBezTo>
                  <a:cubicBezTo>
                    <a:pt x="27124" y="29323"/>
                    <a:pt x="35921" y="33355"/>
                    <a:pt x="37753" y="19060"/>
                  </a:cubicBezTo>
                  <a:cubicBezTo>
                    <a:pt x="39220" y="9163"/>
                    <a:pt x="53515" y="9163"/>
                    <a:pt x="64144" y="18327"/>
                  </a:cubicBezTo>
                  <a:cubicBezTo>
                    <a:pt x="65244" y="19060"/>
                    <a:pt x="78073" y="24191"/>
                    <a:pt x="78806" y="2382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44" name="Freeform: Shape 25743">
              <a:extLst>
                <a:ext uri="{FF2B5EF4-FFF2-40B4-BE49-F238E27FC236}">
                  <a16:creationId xmlns:a16="http://schemas.microsoft.com/office/drawing/2014/main" id="{15088291-6E3D-4688-B57F-FAF05E28B67B}"/>
                </a:ext>
              </a:extLst>
            </p:cNvPr>
            <p:cNvSpPr/>
            <p:nvPr/>
          </p:nvSpPr>
          <p:spPr>
            <a:xfrm>
              <a:off x="11981736" y="6490454"/>
              <a:ext cx="12891" cy="14200"/>
            </a:xfrm>
            <a:custGeom>
              <a:avLst/>
              <a:gdLst>
                <a:gd name="connsiteX0" fmla="*/ 0 w 12891"/>
                <a:gd name="connsiteY0" fmla="*/ 3937 h 14200"/>
                <a:gd name="connsiteX1" fmla="*/ 12462 w 12891"/>
                <a:gd name="connsiteY1" fmla="*/ 2471 h 14200"/>
                <a:gd name="connsiteX2" fmla="*/ 733 w 12891"/>
                <a:gd name="connsiteY2" fmla="*/ 14200 h 14200"/>
                <a:gd name="connsiteX3" fmla="*/ 0 w 12891"/>
                <a:gd name="connsiteY3" fmla="*/ 3937 h 1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1" h="14200">
                  <a:moveTo>
                    <a:pt x="0" y="3937"/>
                  </a:moveTo>
                  <a:cubicBezTo>
                    <a:pt x="4032" y="2104"/>
                    <a:pt x="10630" y="-3027"/>
                    <a:pt x="12462" y="2471"/>
                  </a:cubicBezTo>
                  <a:cubicBezTo>
                    <a:pt x="14661" y="9802"/>
                    <a:pt x="8064" y="13467"/>
                    <a:pt x="733" y="14200"/>
                  </a:cubicBezTo>
                  <a:cubicBezTo>
                    <a:pt x="366" y="10901"/>
                    <a:pt x="0" y="7236"/>
                    <a:pt x="0" y="3937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45" name="Freeform: Shape 25744">
              <a:extLst>
                <a:ext uri="{FF2B5EF4-FFF2-40B4-BE49-F238E27FC236}">
                  <a16:creationId xmlns:a16="http://schemas.microsoft.com/office/drawing/2014/main" id="{9FEFA8CA-AD2D-4556-8655-DF8AC32D5428}"/>
                </a:ext>
              </a:extLst>
            </p:cNvPr>
            <p:cNvSpPr/>
            <p:nvPr/>
          </p:nvSpPr>
          <p:spPr>
            <a:xfrm>
              <a:off x="12169037" y="6711015"/>
              <a:ext cx="30505" cy="33354"/>
            </a:xfrm>
            <a:custGeom>
              <a:avLst/>
              <a:gdLst>
                <a:gd name="connsiteX0" fmla="*/ 28223 w 30505"/>
                <a:gd name="connsiteY0" fmla="*/ 0 h 33354"/>
                <a:gd name="connsiteX1" fmla="*/ 3299 w 30505"/>
                <a:gd name="connsiteY1" fmla="*/ 33355 h 33354"/>
                <a:gd name="connsiteX2" fmla="*/ 0 w 30505"/>
                <a:gd name="connsiteY2" fmla="*/ 17227 h 33354"/>
                <a:gd name="connsiteX3" fmla="*/ 28223 w 30505"/>
                <a:gd name="connsiteY3" fmla="*/ 0 h 3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05" h="33354">
                  <a:moveTo>
                    <a:pt x="28223" y="0"/>
                  </a:moveTo>
                  <a:cubicBezTo>
                    <a:pt x="35188" y="22359"/>
                    <a:pt x="26024" y="33355"/>
                    <a:pt x="3299" y="33355"/>
                  </a:cubicBezTo>
                  <a:cubicBezTo>
                    <a:pt x="11363" y="25658"/>
                    <a:pt x="11363" y="25658"/>
                    <a:pt x="0" y="17227"/>
                  </a:cubicBezTo>
                  <a:cubicBezTo>
                    <a:pt x="15395" y="19060"/>
                    <a:pt x="26024" y="15395"/>
                    <a:pt x="28223" y="0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46" name="Freeform: Shape 25745">
              <a:extLst>
                <a:ext uri="{FF2B5EF4-FFF2-40B4-BE49-F238E27FC236}">
                  <a16:creationId xmlns:a16="http://schemas.microsoft.com/office/drawing/2014/main" id="{4DB412B9-FACE-43A9-AEE8-26019650F843}"/>
                </a:ext>
              </a:extLst>
            </p:cNvPr>
            <p:cNvSpPr/>
            <p:nvPr/>
          </p:nvSpPr>
          <p:spPr>
            <a:xfrm>
              <a:off x="12198360" y="6647434"/>
              <a:ext cx="24672" cy="16768"/>
            </a:xfrm>
            <a:custGeom>
              <a:avLst/>
              <a:gdLst>
                <a:gd name="connsiteX0" fmla="*/ 0 w 24672"/>
                <a:gd name="connsiteY0" fmla="*/ 2002 h 16768"/>
                <a:gd name="connsiteX1" fmla="*/ 23458 w 24672"/>
                <a:gd name="connsiteY1" fmla="*/ 11899 h 16768"/>
                <a:gd name="connsiteX2" fmla="*/ 22725 w 24672"/>
                <a:gd name="connsiteY2" fmla="*/ 16664 h 16768"/>
                <a:gd name="connsiteX3" fmla="*/ 0 w 24672"/>
                <a:gd name="connsiteY3" fmla="*/ 2002 h 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72" h="16768">
                  <a:moveTo>
                    <a:pt x="0" y="2002"/>
                  </a:moveTo>
                  <a:cubicBezTo>
                    <a:pt x="10630" y="-1297"/>
                    <a:pt x="19793" y="-2030"/>
                    <a:pt x="23458" y="11899"/>
                  </a:cubicBezTo>
                  <a:cubicBezTo>
                    <a:pt x="23825" y="14098"/>
                    <a:pt x="26391" y="17397"/>
                    <a:pt x="22725" y="16664"/>
                  </a:cubicBezTo>
                  <a:cubicBezTo>
                    <a:pt x="13928" y="14831"/>
                    <a:pt x="366" y="18863"/>
                    <a:pt x="0" y="2002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47" name="Freeform: Shape 25746">
              <a:extLst>
                <a:ext uri="{FF2B5EF4-FFF2-40B4-BE49-F238E27FC236}">
                  <a16:creationId xmlns:a16="http://schemas.microsoft.com/office/drawing/2014/main" id="{289ED193-FA95-4AF4-BF86-1AD30E824DF3}"/>
                </a:ext>
              </a:extLst>
            </p:cNvPr>
            <p:cNvSpPr/>
            <p:nvPr/>
          </p:nvSpPr>
          <p:spPr>
            <a:xfrm>
              <a:off x="12161706" y="6521902"/>
              <a:ext cx="16860" cy="11228"/>
            </a:xfrm>
            <a:custGeom>
              <a:avLst/>
              <a:gdLst>
                <a:gd name="connsiteX0" fmla="*/ 16861 w 16860"/>
                <a:gd name="connsiteY0" fmla="*/ 10242 h 11228"/>
                <a:gd name="connsiteX1" fmla="*/ 0 w 16860"/>
                <a:gd name="connsiteY1" fmla="*/ 1078 h 11228"/>
                <a:gd name="connsiteX2" fmla="*/ 16861 w 16860"/>
                <a:gd name="connsiteY2" fmla="*/ 10242 h 1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60" h="11228">
                  <a:moveTo>
                    <a:pt x="16861" y="10242"/>
                  </a:moveTo>
                  <a:cubicBezTo>
                    <a:pt x="7331" y="13907"/>
                    <a:pt x="5498" y="6576"/>
                    <a:pt x="0" y="1078"/>
                  </a:cubicBezTo>
                  <a:cubicBezTo>
                    <a:pt x="11363" y="-3320"/>
                    <a:pt x="12096" y="6943"/>
                    <a:pt x="16861" y="1024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48" name="Freeform: Shape 25747">
              <a:extLst>
                <a:ext uri="{FF2B5EF4-FFF2-40B4-BE49-F238E27FC236}">
                  <a16:creationId xmlns:a16="http://schemas.microsoft.com/office/drawing/2014/main" id="{9829CCC0-5EA4-4713-9382-A5BF7FA7E08E}"/>
                </a:ext>
              </a:extLst>
            </p:cNvPr>
            <p:cNvSpPr/>
            <p:nvPr/>
          </p:nvSpPr>
          <p:spPr>
            <a:xfrm>
              <a:off x="12300991" y="6585394"/>
              <a:ext cx="58090" cy="63972"/>
            </a:xfrm>
            <a:custGeom>
              <a:avLst/>
              <a:gdLst>
                <a:gd name="connsiteX0" fmla="*/ 56080 w 58090"/>
                <a:gd name="connsiteY0" fmla="*/ 2830 h 63972"/>
                <a:gd name="connsiteX1" fmla="*/ 44351 w 58090"/>
                <a:gd name="connsiteY1" fmla="*/ 21890 h 63972"/>
                <a:gd name="connsiteX2" fmla="*/ 31889 w 58090"/>
                <a:gd name="connsiteY2" fmla="*/ 40950 h 63972"/>
                <a:gd name="connsiteX3" fmla="*/ 0 w 58090"/>
                <a:gd name="connsiteY3" fmla="*/ 63309 h 63972"/>
                <a:gd name="connsiteX4" fmla="*/ 8064 w 58090"/>
                <a:gd name="connsiteY4" fmla="*/ 56345 h 63972"/>
                <a:gd name="connsiteX5" fmla="*/ 14295 w 58090"/>
                <a:gd name="connsiteY5" fmla="*/ 50847 h 63972"/>
                <a:gd name="connsiteX6" fmla="*/ 15028 w 58090"/>
                <a:gd name="connsiteY6" fmla="*/ 33253 h 63972"/>
                <a:gd name="connsiteX7" fmla="*/ 21626 w 58090"/>
                <a:gd name="connsiteY7" fmla="*/ 3563 h 63972"/>
                <a:gd name="connsiteX8" fmla="*/ 33355 w 58090"/>
                <a:gd name="connsiteY8" fmla="*/ 1731 h 63972"/>
                <a:gd name="connsiteX9" fmla="*/ 56080 w 58090"/>
                <a:gd name="connsiteY9" fmla="*/ 2830 h 6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90" h="63972">
                  <a:moveTo>
                    <a:pt x="56080" y="2830"/>
                  </a:moveTo>
                  <a:cubicBezTo>
                    <a:pt x="59746" y="16759"/>
                    <a:pt x="59746" y="16759"/>
                    <a:pt x="44351" y="21890"/>
                  </a:cubicBezTo>
                  <a:cubicBezTo>
                    <a:pt x="35188" y="24823"/>
                    <a:pt x="26391" y="25555"/>
                    <a:pt x="31889" y="40950"/>
                  </a:cubicBezTo>
                  <a:cubicBezTo>
                    <a:pt x="37020" y="54879"/>
                    <a:pt x="18693" y="66975"/>
                    <a:pt x="0" y="63309"/>
                  </a:cubicBezTo>
                  <a:cubicBezTo>
                    <a:pt x="3299" y="61476"/>
                    <a:pt x="3299" y="55978"/>
                    <a:pt x="8064" y="56345"/>
                  </a:cubicBezTo>
                  <a:cubicBezTo>
                    <a:pt x="12829" y="56711"/>
                    <a:pt x="16861" y="54145"/>
                    <a:pt x="14295" y="50847"/>
                  </a:cubicBezTo>
                  <a:cubicBezTo>
                    <a:pt x="9530" y="44249"/>
                    <a:pt x="2932" y="38751"/>
                    <a:pt x="15028" y="33253"/>
                  </a:cubicBezTo>
                  <a:cubicBezTo>
                    <a:pt x="-3299" y="18591"/>
                    <a:pt x="29690" y="15659"/>
                    <a:pt x="21626" y="3563"/>
                  </a:cubicBezTo>
                  <a:cubicBezTo>
                    <a:pt x="25291" y="1731"/>
                    <a:pt x="29690" y="-2301"/>
                    <a:pt x="33355" y="1731"/>
                  </a:cubicBezTo>
                  <a:cubicBezTo>
                    <a:pt x="40686" y="10528"/>
                    <a:pt x="48383" y="6129"/>
                    <a:pt x="56080" y="2830"/>
                  </a:cubicBezTo>
                  <a:close/>
                </a:path>
              </a:pathLst>
            </a:custGeom>
            <a:solidFill>
              <a:srgbClr val="CB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49" name="Freeform: Shape 25748">
              <a:extLst>
                <a:ext uri="{FF2B5EF4-FFF2-40B4-BE49-F238E27FC236}">
                  <a16:creationId xmlns:a16="http://schemas.microsoft.com/office/drawing/2014/main" id="{69AF0EA9-1574-4073-83A8-3F5AA150D5FE}"/>
                </a:ext>
              </a:extLst>
            </p:cNvPr>
            <p:cNvSpPr/>
            <p:nvPr/>
          </p:nvSpPr>
          <p:spPr>
            <a:xfrm>
              <a:off x="12031322" y="6491217"/>
              <a:ext cx="19211" cy="63652"/>
            </a:xfrm>
            <a:custGeom>
              <a:avLst/>
              <a:gdLst>
                <a:gd name="connsiteX0" fmla="*/ 2462 w 19211"/>
                <a:gd name="connsiteY0" fmla="*/ 28831 h 63652"/>
                <a:gd name="connsiteX1" fmla="*/ 2462 w 19211"/>
                <a:gd name="connsiteY1" fmla="*/ 26998 h 63652"/>
                <a:gd name="connsiteX2" fmla="*/ 5394 w 19211"/>
                <a:gd name="connsiteY2" fmla="*/ 2807 h 63652"/>
                <a:gd name="connsiteX3" fmla="*/ 13458 w 19211"/>
                <a:gd name="connsiteY3" fmla="*/ 1341 h 63652"/>
                <a:gd name="connsiteX4" fmla="*/ 17857 w 19211"/>
                <a:gd name="connsiteY4" fmla="*/ 25532 h 63652"/>
                <a:gd name="connsiteX5" fmla="*/ 11259 w 19211"/>
                <a:gd name="connsiteY5" fmla="*/ 63652 h 63652"/>
                <a:gd name="connsiteX6" fmla="*/ 2462 w 19211"/>
                <a:gd name="connsiteY6" fmla="*/ 28831 h 6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11" h="63652">
                  <a:moveTo>
                    <a:pt x="2462" y="28831"/>
                  </a:moveTo>
                  <a:cubicBezTo>
                    <a:pt x="2462" y="28098"/>
                    <a:pt x="2462" y="27365"/>
                    <a:pt x="2462" y="26998"/>
                  </a:cubicBezTo>
                  <a:cubicBezTo>
                    <a:pt x="-1203" y="18568"/>
                    <a:pt x="-1203" y="10138"/>
                    <a:pt x="5394" y="2807"/>
                  </a:cubicBezTo>
                  <a:cubicBezTo>
                    <a:pt x="7594" y="241"/>
                    <a:pt x="10892" y="-1225"/>
                    <a:pt x="13458" y="1341"/>
                  </a:cubicBezTo>
                  <a:cubicBezTo>
                    <a:pt x="20789" y="7938"/>
                    <a:pt x="19689" y="16735"/>
                    <a:pt x="17857" y="25532"/>
                  </a:cubicBezTo>
                  <a:cubicBezTo>
                    <a:pt x="16757" y="38361"/>
                    <a:pt x="19689" y="51556"/>
                    <a:pt x="11259" y="63652"/>
                  </a:cubicBezTo>
                  <a:cubicBezTo>
                    <a:pt x="4295" y="52656"/>
                    <a:pt x="18223" y="36895"/>
                    <a:pt x="2462" y="2883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50" name="Freeform: Shape 25749">
              <a:extLst>
                <a:ext uri="{FF2B5EF4-FFF2-40B4-BE49-F238E27FC236}">
                  <a16:creationId xmlns:a16="http://schemas.microsoft.com/office/drawing/2014/main" id="{F1D7A7E6-4B63-4D96-95C7-6CA9D688A1E6}"/>
                </a:ext>
              </a:extLst>
            </p:cNvPr>
            <p:cNvSpPr/>
            <p:nvPr/>
          </p:nvSpPr>
          <p:spPr>
            <a:xfrm>
              <a:off x="11478478" y="5089448"/>
              <a:ext cx="168962" cy="178625"/>
            </a:xfrm>
            <a:custGeom>
              <a:avLst/>
              <a:gdLst>
                <a:gd name="connsiteX0" fmla="*/ 18694 w 168962"/>
                <a:gd name="connsiteY0" fmla="*/ 145882 h 178625"/>
                <a:gd name="connsiteX1" fmla="*/ 0 w 168962"/>
                <a:gd name="connsiteY1" fmla="*/ 108495 h 178625"/>
                <a:gd name="connsiteX2" fmla="*/ 1466 w 168962"/>
                <a:gd name="connsiteY2" fmla="*/ 88702 h 178625"/>
                <a:gd name="connsiteX3" fmla="*/ 11729 w 168962"/>
                <a:gd name="connsiteY3" fmla="*/ 77340 h 178625"/>
                <a:gd name="connsiteX4" fmla="*/ 21626 w 168962"/>
                <a:gd name="connsiteY4" fmla="*/ 86870 h 178625"/>
                <a:gd name="connsiteX5" fmla="*/ 38487 w 168962"/>
                <a:gd name="connsiteY5" fmla="*/ 105930 h 178625"/>
                <a:gd name="connsiteX6" fmla="*/ 16128 w 168962"/>
                <a:gd name="connsiteY6" fmla="*/ 74407 h 178625"/>
                <a:gd name="connsiteX7" fmla="*/ 17960 w 168962"/>
                <a:gd name="connsiteY7" fmla="*/ 56813 h 178625"/>
                <a:gd name="connsiteX8" fmla="*/ 31522 w 168962"/>
                <a:gd name="connsiteY8" fmla="*/ 58280 h 178625"/>
                <a:gd name="connsiteX9" fmla="*/ 73308 w 168962"/>
                <a:gd name="connsiteY9" fmla="*/ 45817 h 178625"/>
                <a:gd name="connsiteX10" fmla="*/ 100065 w 168962"/>
                <a:gd name="connsiteY10" fmla="*/ 24558 h 178625"/>
                <a:gd name="connsiteX11" fmla="*/ 100065 w 168962"/>
                <a:gd name="connsiteY11" fmla="*/ 18693 h 178625"/>
                <a:gd name="connsiteX12" fmla="*/ 104830 w 168962"/>
                <a:gd name="connsiteY12" fmla="*/ 0 h 178625"/>
                <a:gd name="connsiteX13" fmla="*/ 153213 w 168962"/>
                <a:gd name="connsiteY13" fmla="*/ 15395 h 178625"/>
                <a:gd name="connsiteX14" fmla="*/ 155046 w 168962"/>
                <a:gd name="connsiteY14" fmla="*/ 22359 h 178625"/>
                <a:gd name="connsiteX15" fmla="*/ 145516 w 168962"/>
                <a:gd name="connsiteY15" fmla="*/ 71842 h 178625"/>
                <a:gd name="connsiteX16" fmla="*/ 136719 w 168962"/>
                <a:gd name="connsiteY16" fmla="*/ 76240 h 178625"/>
                <a:gd name="connsiteX17" fmla="*/ 157978 w 168962"/>
                <a:gd name="connsiteY17" fmla="*/ 115826 h 178625"/>
                <a:gd name="connsiteX18" fmla="*/ 164942 w 168962"/>
                <a:gd name="connsiteY18" fmla="*/ 142217 h 178625"/>
                <a:gd name="connsiteX19" fmla="*/ 130488 w 168962"/>
                <a:gd name="connsiteY19" fmla="*/ 156146 h 178625"/>
                <a:gd name="connsiteX20" fmla="*/ 115826 w 168962"/>
                <a:gd name="connsiteY20" fmla="*/ 160910 h 178625"/>
                <a:gd name="connsiteX21" fmla="*/ 67443 w 168962"/>
                <a:gd name="connsiteY21" fmla="*/ 172640 h 178625"/>
                <a:gd name="connsiteX22" fmla="*/ 18694 w 168962"/>
                <a:gd name="connsiteY22" fmla="*/ 145882 h 17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962" h="178625">
                  <a:moveTo>
                    <a:pt x="18694" y="145882"/>
                  </a:moveTo>
                  <a:cubicBezTo>
                    <a:pt x="8064" y="135619"/>
                    <a:pt x="4032" y="122057"/>
                    <a:pt x="0" y="108495"/>
                  </a:cubicBezTo>
                  <a:cubicBezTo>
                    <a:pt x="5132" y="102264"/>
                    <a:pt x="-1833" y="95300"/>
                    <a:pt x="1466" y="88702"/>
                  </a:cubicBezTo>
                  <a:cubicBezTo>
                    <a:pt x="4032" y="83571"/>
                    <a:pt x="4765" y="77340"/>
                    <a:pt x="11729" y="77340"/>
                  </a:cubicBezTo>
                  <a:cubicBezTo>
                    <a:pt x="17594" y="77340"/>
                    <a:pt x="20526" y="81738"/>
                    <a:pt x="21626" y="86870"/>
                  </a:cubicBezTo>
                  <a:cubicBezTo>
                    <a:pt x="23825" y="94934"/>
                    <a:pt x="27490" y="101898"/>
                    <a:pt x="38487" y="105930"/>
                  </a:cubicBezTo>
                  <a:cubicBezTo>
                    <a:pt x="27124" y="96033"/>
                    <a:pt x="20893" y="85770"/>
                    <a:pt x="16128" y="74407"/>
                  </a:cubicBezTo>
                  <a:cubicBezTo>
                    <a:pt x="13562" y="68543"/>
                    <a:pt x="13195" y="61945"/>
                    <a:pt x="17960" y="56813"/>
                  </a:cubicBezTo>
                  <a:cubicBezTo>
                    <a:pt x="22359" y="52049"/>
                    <a:pt x="27124" y="56447"/>
                    <a:pt x="31522" y="58280"/>
                  </a:cubicBezTo>
                  <a:cubicBezTo>
                    <a:pt x="48750" y="65610"/>
                    <a:pt x="60845" y="53515"/>
                    <a:pt x="73308" y="45817"/>
                  </a:cubicBezTo>
                  <a:cubicBezTo>
                    <a:pt x="82838" y="39953"/>
                    <a:pt x="87236" y="27124"/>
                    <a:pt x="100065" y="24558"/>
                  </a:cubicBezTo>
                  <a:cubicBezTo>
                    <a:pt x="106663" y="23092"/>
                    <a:pt x="100798" y="20160"/>
                    <a:pt x="100065" y="18693"/>
                  </a:cubicBezTo>
                  <a:cubicBezTo>
                    <a:pt x="97499" y="11363"/>
                    <a:pt x="99699" y="5132"/>
                    <a:pt x="104830" y="0"/>
                  </a:cubicBezTo>
                  <a:cubicBezTo>
                    <a:pt x="122424" y="733"/>
                    <a:pt x="138552" y="5132"/>
                    <a:pt x="153213" y="15395"/>
                  </a:cubicBezTo>
                  <a:cubicBezTo>
                    <a:pt x="152114" y="17960"/>
                    <a:pt x="153213" y="20526"/>
                    <a:pt x="155046" y="22359"/>
                  </a:cubicBezTo>
                  <a:cubicBezTo>
                    <a:pt x="175939" y="45084"/>
                    <a:pt x="173739" y="56447"/>
                    <a:pt x="145516" y="71842"/>
                  </a:cubicBezTo>
                  <a:cubicBezTo>
                    <a:pt x="142950" y="73308"/>
                    <a:pt x="140751" y="75507"/>
                    <a:pt x="136719" y="76240"/>
                  </a:cubicBezTo>
                  <a:cubicBezTo>
                    <a:pt x="153946" y="84304"/>
                    <a:pt x="164209" y="94934"/>
                    <a:pt x="157978" y="115826"/>
                  </a:cubicBezTo>
                  <a:cubicBezTo>
                    <a:pt x="155412" y="124257"/>
                    <a:pt x="165309" y="132687"/>
                    <a:pt x="164942" y="142217"/>
                  </a:cubicBezTo>
                  <a:cubicBezTo>
                    <a:pt x="160911" y="164942"/>
                    <a:pt x="143317" y="156879"/>
                    <a:pt x="130488" y="156146"/>
                  </a:cubicBezTo>
                  <a:cubicBezTo>
                    <a:pt x="123890" y="155779"/>
                    <a:pt x="120225" y="153946"/>
                    <a:pt x="115826" y="160910"/>
                  </a:cubicBezTo>
                  <a:cubicBezTo>
                    <a:pt x="103731" y="179970"/>
                    <a:pt x="87236" y="183269"/>
                    <a:pt x="67443" y="172640"/>
                  </a:cubicBezTo>
                  <a:cubicBezTo>
                    <a:pt x="50949" y="163476"/>
                    <a:pt x="34821" y="154679"/>
                    <a:pt x="18694" y="145882"/>
                  </a:cubicBezTo>
                  <a:close/>
                </a:path>
              </a:pathLst>
            </a:custGeom>
            <a:solidFill>
              <a:srgbClr val="C1A1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51" name="Freeform: Shape 25750">
              <a:extLst>
                <a:ext uri="{FF2B5EF4-FFF2-40B4-BE49-F238E27FC236}">
                  <a16:creationId xmlns:a16="http://schemas.microsoft.com/office/drawing/2014/main" id="{D4D97EB1-655B-4D6E-A05D-298BC060F1CB}"/>
                </a:ext>
              </a:extLst>
            </p:cNvPr>
            <p:cNvSpPr/>
            <p:nvPr/>
          </p:nvSpPr>
          <p:spPr>
            <a:xfrm>
              <a:off x="11685874" y="5166636"/>
              <a:ext cx="116658" cy="105835"/>
            </a:xfrm>
            <a:custGeom>
              <a:avLst/>
              <a:gdLst>
                <a:gd name="connsiteX0" fmla="*/ 111126 w 116658"/>
                <a:gd name="connsiteY0" fmla="*/ 42303 h 105835"/>
                <a:gd name="connsiteX1" fmla="*/ 101962 w 116658"/>
                <a:gd name="connsiteY1" fmla="*/ 69794 h 105835"/>
                <a:gd name="connsiteX2" fmla="*/ 56145 w 116658"/>
                <a:gd name="connsiteY2" fmla="*/ 105715 h 105835"/>
                <a:gd name="connsiteX3" fmla="*/ 11061 w 116658"/>
                <a:gd name="connsiteY3" fmla="*/ 74192 h 105835"/>
                <a:gd name="connsiteX4" fmla="*/ 2630 w 116658"/>
                <a:gd name="connsiteY4" fmla="*/ 58065 h 105835"/>
                <a:gd name="connsiteX5" fmla="*/ 64 w 116658"/>
                <a:gd name="connsiteY5" fmla="*/ 12980 h 105835"/>
                <a:gd name="connsiteX6" fmla="*/ 5929 w 116658"/>
                <a:gd name="connsiteY6" fmla="*/ 5649 h 105835"/>
                <a:gd name="connsiteX7" fmla="*/ 11061 w 116658"/>
                <a:gd name="connsiteY7" fmla="*/ 12614 h 105835"/>
                <a:gd name="connsiteX8" fmla="*/ 90966 w 116658"/>
                <a:gd name="connsiteY8" fmla="*/ 518 h 105835"/>
                <a:gd name="connsiteX9" fmla="*/ 113691 w 116658"/>
                <a:gd name="connsiteY9" fmla="*/ 26176 h 105835"/>
                <a:gd name="connsiteX10" fmla="*/ 111126 w 116658"/>
                <a:gd name="connsiteY10" fmla="*/ 42303 h 10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658" h="105835">
                  <a:moveTo>
                    <a:pt x="111126" y="42303"/>
                  </a:moveTo>
                  <a:cubicBezTo>
                    <a:pt x="106361" y="50734"/>
                    <a:pt x="105628" y="60630"/>
                    <a:pt x="101962" y="69794"/>
                  </a:cubicBezTo>
                  <a:cubicBezTo>
                    <a:pt x="92799" y="91053"/>
                    <a:pt x="78137" y="103882"/>
                    <a:pt x="56145" y="105715"/>
                  </a:cubicBezTo>
                  <a:cubicBezTo>
                    <a:pt x="33786" y="107547"/>
                    <a:pt x="23523" y="88121"/>
                    <a:pt x="11061" y="74192"/>
                  </a:cubicBezTo>
                  <a:cubicBezTo>
                    <a:pt x="7395" y="70160"/>
                    <a:pt x="2630" y="64662"/>
                    <a:pt x="2630" y="58065"/>
                  </a:cubicBezTo>
                  <a:cubicBezTo>
                    <a:pt x="797" y="43036"/>
                    <a:pt x="1897" y="28008"/>
                    <a:pt x="64" y="12980"/>
                  </a:cubicBezTo>
                  <a:cubicBezTo>
                    <a:pt x="-302" y="9681"/>
                    <a:pt x="797" y="4916"/>
                    <a:pt x="5929" y="5649"/>
                  </a:cubicBezTo>
                  <a:cubicBezTo>
                    <a:pt x="9594" y="6016"/>
                    <a:pt x="8128" y="11147"/>
                    <a:pt x="11061" y="12614"/>
                  </a:cubicBezTo>
                  <a:cubicBezTo>
                    <a:pt x="38551" y="14813"/>
                    <a:pt x="63842" y="2351"/>
                    <a:pt x="90966" y="518"/>
                  </a:cubicBezTo>
                  <a:cubicBezTo>
                    <a:pt x="118090" y="-1315"/>
                    <a:pt x="119923" y="518"/>
                    <a:pt x="113691" y="26176"/>
                  </a:cubicBezTo>
                  <a:cubicBezTo>
                    <a:pt x="111492" y="31307"/>
                    <a:pt x="111492" y="36805"/>
                    <a:pt x="111126" y="42303"/>
                  </a:cubicBezTo>
                  <a:close/>
                </a:path>
              </a:pathLst>
            </a:custGeom>
            <a:solidFill>
              <a:srgbClr val="B0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52" name="Freeform: Shape 25751">
              <a:extLst>
                <a:ext uri="{FF2B5EF4-FFF2-40B4-BE49-F238E27FC236}">
                  <a16:creationId xmlns:a16="http://schemas.microsoft.com/office/drawing/2014/main" id="{D767A0E6-AD0C-41C2-BD11-916B5088640C}"/>
                </a:ext>
              </a:extLst>
            </p:cNvPr>
            <p:cNvSpPr/>
            <p:nvPr/>
          </p:nvSpPr>
          <p:spPr>
            <a:xfrm>
              <a:off x="11474625" y="5078411"/>
              <a:ext cx="115647" cy="123930"/>
            </a:xfrm>
            <a:custGeom>
              <a:avLst/>
              <a:gdLst>
                <a:gd name="connsiteX0" fmla="*/ 108683 w 115647"/>
                <a:gd name="connsiteY0" fmla="*/ 10671 h 123930"/>
                <a:gd name="connsiteX1" fmla="*/ 115647 w 115647"/>
                <a:gd name="connsiteY1" fmla="*/ 40727 h 123930"/>
                <a:gd name="connsiteX2" fmla="*/ 85591 w 115647"/>
                <a:gd name="connsiteY2" fmla="*/ 54289 h 123930"/>
                <a:gd name="connsiteX3" fmla="*/ 52236 w 115647"/>
                <a:gd name="connsiteY3" fmla="*/ 75548 h 123930"/>
                <a:gd name="connsiteX4" fmla="*/ 25112 w 115647"/>
                <a:gd name="connsiteY4" fmla="*/ 67850 h 123930"/>
                <a:gd name="connsiteX5" fmla="*/ 32076 w 115647"/>
                <a:gd name="connsiteY5" fmla="*/ 99006 h 123930"/>
                <a:gd name="connsiteX6" fmla="*/ 51136 w 115647"/>
                <a:gd name="connsiteY6" fmla="*/ 123931 h 123930"/>
                <a:gd name="connsiteX7" fmla="*/ 22180 w 115647"/>
                <a:gd name="connsiteY7" fmla="*/ 100473 h 123930"/>
                <a:gd name="connsiteX8" fmla="*/ 15215 w 115647"/>
                <a:gd name="connsiteY8" fmla="*/ 91676 h 123930"/>
                <a:gd name="connsiteX9" fmla="*/ 8984 w 115647"/>
                <a:gd name="connsiteY9" fmla="*/ 101939 h 123930"/>
                <a:gd name="connsiteX10" fmla="*/ 4219 w 115647"/>
                <a:gd name="connsiteY10" fmla="*/ 119532 h 123930"/>
                <a:gd name="connsiteX11" fmla="*/ 7885 w 115647"/>
                <a:gd name="connsiteY11" fmla="*/ 52456 h 123930"/>
                <a:gd name="connsiteX12" fmla="*/ 21447 w 115647"/>
                <a:gd name="connsiteY12" fmla="*/ 56121 h 123930"/>
                <a:gd name="connsiteX13" fmla="*/ 48937 w 115647"/>
                <a:gd name="connsiteY13" fmla="*/ 9571 h 123930"/>
                <a:gd name="connsiteX14" fmla="*/ 82292 w 115647"/>
                <a:gd name="connsiteY14" fmla="*/ 4073 h 123930"/>
                <a:gd name="connsiteX15" fmla="*/ 108683 w 115647"/>
                <a:gd name="connsiteY15" fmla="*/ 10671 h 1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5647" h="123930">
                  <a:moveTo>
                    <a:pt x="108683" y="10671"/>
                  </a:moveTo>
                  <a:cubicBezTo>
                    <a:pt x="105384" y="21300"/>
                    <a:pt x="107950" y="30830"/>
                    <a:pt x="115647" y="40727"/>
                  </a:cubicBezTo>
                  <a:cubicBezTo>
                    <a:pt x="98053" y="31563"/>
                    <a:pt x="90356" y="46958"/>
                    <a:pt x="85591" y="54289"/>
                  </a:cubicBezTo>
                  <a:cubicBezTo>
                    <a:pt x="76794" y="67118"/>
                    <a:pt x="62865" y="67484"/>
                    <a:pt x="52236" y="75548"/>
                  </a:cubicBezTo>
                  <a:cubicBezTo>
                    <a:pt x="42339" y="83245"/>
                    <a:pt x="33909" y="73715"/>
                    <a:pt x="25112" y="67850"/>
                  </a:cubicBezTo>
                  <a:cubicBezTo>
                    <a:pt x="18881" y="81046"/>
                    <a:pt x="25845" y="90209"/>
                    <a:pt x="32076" y="99006"/>
                  </a:cubicBezTo>
                  <a:cubicBezTo>
                    <a:pt x="37941" y="107437"/>
                    <a:pt x="45272" y="114768"/>
                    <a:pt x="51136" y="123931"/>
                  </a:cubicBezTo>
                  <a:cubicBezTo>
                    <a:pt x="38674" y="119166"/>
                    <a:pt x="22546" y="119532"/>
                    <a:pt x="22180" y="100473"/>
                  </a:cubicBezTo>
                  <a:cubicBezTo>
                    <a:pt x="22180" y="96074"/>
                    <a:pt x="20714" y="90942"/>
                    <a:pt x="15215" y="91676"/>
                  </a:cubicBezTo>
                  <a:cubicBezTo>
                    <a:pt x="9717" y="92409"/>
                    <a:pt x="11550" y="98640"/>
                    <a:pt x="8984" y="101939"/>
                  </a:cubicBezTo>
                  <a:cubicBezTo>
                    <a:pt x="4952" y="107070"/>
                    <a:pt x="14849" y="116234"/>
                    <a:pt x="4219" y="119532"/>
                  </a:cubicBezTo>
                  <a:cubicBezTo>
                    <a:pt x="-6044" y="96441"/>
                    <a:pt x="5319" y="74815"/>
                    <a:pt x="7885" y="52456"/>
                  </a:cubicBezTo>
                  <a:cubicBezTo>
                    <a:pt x="12283" y="53555"/>
                    <a:pt x="17048" y="55022"/>
                    <a:pt x="21447" y="56121"/>
                  </a:cubicBezTo>
                  <a:cubicBezTo>
                    <a:pt x="13383" y="30464"/>
                    <a:pt x="39407" y="24599"/>
                    <a:pt x="48937" y="9571"/>
                  </a:cubicBezTo>
                  <a:cubicBezTo>
                    <a:pt x="57001" y="-2891"/>
                    <a:pt x="70563" y="-1425"/>
                    <a:pt x="82292" y="4073"/>
                  </a:cubicBezTo>
                  <a:cubicBezTo>
                    <a:pt x="90722" y="7738"/>
                    <a:pt x="100619" y="4806"/>
                    <a:pt x="108683" y="10671"/>
                  </a:cubicBezTo>
                  <a:close/>
                </a:path>
              </a:pathLst>
            </a:custGeom>
            <a:solidFill>
              <a:srgbClr val="A380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53" name="Freeform: Shape 25752">
              <a:extLst>
                <a:ext uri="{FF2B5EF4-FFF2-40B4-BE49-F238E27FC236}">
                  <a16:creationId xmlns:a16="http://schemas.microsoft.com/office/drawing/2014/main" id="{4B9BC0FC-71F8-4A42-A340-EA7637C74F1C}"/>
                </a:ext>
              </a:extLst>
            </p:cNvPr>
            <p:cNvSpPr/>
            <p:nvPr/>
          </p:nvSpPr>
          <p:spPr>
            <a:xfrm>
              <a:off x="11696361" y="5028236"/>
              <a:ext cx="80599" cy="71854"/>
            </a:xfrm>
            <a:custGeom>
              <a:avLst/>
              <a:gdLst>
                <a:gd name="connsiteX0" fmla="*/ 33930 w 80599"/>
                <a:gd name="connsiteY0" fmla="*/ 0 h 71854"/>
                <a:gd name="connsiteX1" fmla="*/ 65085 w 80599"/>
                <a:gd name="connsiteY1" fmla="*/ 1466 h 71854"/>
                <a:gd name="connsiteX2" fmla="*/ 80480 w 80599"/>
                <a:gd name="connsiteY2" fmla="*/ 18327 h 71854"/>
                <a:gd name="connsiteX3" fmla="*/ 57755 w 80599"/>
                <a:gd name="connsiteY3" fmla="*/ 66344 h 71854"/>
                <a:gd name="connsiteX4" fmla="*/ 31730 w 80599"/>
                <a:gd name="connsiteY4" fmla="*/ 69276 h 71854"/>
                <a:gd name="connsiteX5" fmla="*/ 10105 w 80599"/>
                <a:gd name="connsiteY5" fmla="*/ 49483 h 71854"/>
                <a:gd name="connsiteX6" fmla="*/ 3140 w 80599"/>
                <a:gd name="connsiteY6" fmla="*/ 13195 h 71854"/>
                <a:gd name="connsiteX7" fmla="*/ 33930 w 80599"/>
                <a:gd name="connsiteY7" fmla="*/ 0 h 7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599" h="71854">
                  <a:moveTo>
                    <a:pt x="33930" y="0"/>
                  </a:moveTo>
                  <a:cubicBezTo>
                    <a:pt x="45292" y="367"/>
                    <a:pt x="54822" y="2199"/>
                    <a:pt x="65085" y="1466"/>
                  </a:cubicBezTo>
                  <a:cubicBezTo>
                    <a:pt x="74982" y="733"/>
                    <a:pt x="81580" y="4398"/>
                    <a:pt x="80480" y="18327"/>
                  </a:cubicBezTo>
                  <a:cubicBezTo>
                    <a:pt x="78647" y="37754"/>
                    <a:pt x="76815" y="53515"/>
                    <a:pt x="57755" y="66344"/>
                  </a:cubicBezTo>
                  <a:cubicBezTo>
                    <a:pt x="47125" y="73308"/>
                    <a:pt x="40527" y="72941"/>
                    <a:pt x="31730" y="69276"/>
                  </a:cubicBezTo>
                  <a:cubicBezTo>
                    <a:pt x="22200" y="65610"/>
                    <a:pt x="14870" y="57913"/>
                    <a:pt x="10105" y="49483"/>
                  </a:cubicBezTo>
                  <a:cubicBezTo>
                    <a:pt x="3507" y="38487"/>
                    <a:pt x="-4557" y="26757"/>
                    <a:pt x="3140" y="13195"/>
                  </a:cubicBezTo>
                  <a:cubicBezTo>
                    <a:pt x="10105" y="367"/>
                    <a:pt x="23300" y="1100"/>
                    <a:pt x="33930" y="0"/>
                  </a:cubicBezTo>
                  <a:close/>
                </a:path>
              </a:pathLst>
            </a:custGeom>
            <a:solidFill>
              <a:srgbClr val="A986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54" name="Freeform: Shape 25753">
              <a:extLst>
                <a:ext uri="{FF2B5EF4-FFF2-40B4-BE49-F238E27FC236}">
                  <a16:creationId xmlns:a16="http://schemas.microsoft.com/office/drawing/2014/main" id="{291A7039-EC15-434E-8021-F427CA5140EA}"/>
                </a:ext>
              </a:extLst>
            </p:cNvPr>
            <p:cNvSpPr/>
            <p:nvPr/>
          </p:nvSpPr>
          <p:spPr>
            <a:xfrm>
              <a:off x="11610065" y="5104476"/>
              <a:ext cx="65965" cy="126822"/>
            </a:xfrm>
            <a:custGeom>
              <a:avLst/>
              <a:gdLst>
                <a:gd name="connsiteX0" fmla="*/ 32989 w 65965"/>
                <a:gd name="connsiteY0" fmla="*/ 126822 h 126822"/>
                <a:gd name="connsiteX1" fmla="*/ 17594 w 65965"/>
                <a:gd name="connsiteY1" fmla="*/ 103364 h 126822"/>
                <a:gd name="connsiteX2" fmla="*/ 17227 w 65965"/>
                <a:gd name="connsiteY2" fmla="*/ 98965 h 126822"/>
                <a:gd name="connsiteX3" fmla="*/ 8797 w 65965"/>
                <a:gd name="connsiteY3" fmla="*/ 67443 h 126822"/>
                <a:gd name="connsiteX4" fmla="*/ 0 w 65965"/>
                <a:gd name="connsiteY4" fmla="*/ 62312 h 126822"/>
                <a:gd name="connsiteX5" fmla="*/ 31522 w 65965"/>
                <a:gd name="connsiteY5" fmla="*/ 34821 h 126822"/>
                <a:gd name="connsiteX6" fmla="*/ 24558 w 65965"/>
                <a:gd name="connsiteY6" fmla="*/ 15395 h 126822"/>
                <a:gd name="connsiteX7" fmla="*/ 21259 w 65965"/>
                <a:gd name="connsiteY7" fmla="*/ 0 h 126822"/>
                <a:gd name="connsiteX8" fmla="*/ 56081 w 65965"/>
                <a:gd name="connsiteY8" fmla="*/ 40686 h 126822"/>
                <a:gd name="connsiteX9" fmla="*/ 53515 w 65965"/>
                <a:gd name="connsiteY9" fmla="*/ 103364 h 126822"/>
                <a:gd name="connsiteX10" fmla="*/ 40319 w 65965"/>
                <a:gd name="connsiteY10" fmla="*/ 123157 h 126822"/>
                <a:gd name="connsiteX11" fmla="*/ 32989 w 65965"/>
                <a:gd name="connsiteY11" fmla="*/ 126822 h 12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65" h="126822">
                  <a:moveTo>
                    <a:pt x="32989" y="126822"/>
                  </a:moveTo>
                  <a:cubicBezTo>
                    <a:pt x="24558" y="120958"/>
                    <a:pt x="27857" y="107762"/>
                    <a:pt x="17594" y="103364"/>
                  </a:cubicBezTo>
                  <a:cubicBezTo>
                    <a:pt x="16861" y="102997"/>
                    <a:pt x="16494" y="99332"/>
                    <a:pt x="17227" y="98965"/>
                  </a:cubicBezTo>
                  <a:cubicBezTo>
                    <a:pt x="35554" y="82471"/>
                    <a:pt x="18327" y="75873"/>
                    <a:pt x="8797" y="67443"/>
                  </a:cubicBezTo>
                  <a:cubicBezTo>
                    <a:pt x="6231" y="65244"/>
                    <a:pt x="2566" y="63778"/>
                    <a:pt x="0" y="62312"/>
                  </a:cubicBezTo>
                  <a:cubicBezTo>
                    <a:pt x="5498" y="47650"/>
                    <a:pt x="26757" y="52049"/>
                    <a:pt x="31522" y="34821"/>
                  </a:cubicBezTo>
                  <a:cubicBezTo>
                    <a:pt x="34821" y="23458"/>
                    <a:pt x="35921" y="23458"/>
                    <a:pt x="24558" y="15395"/>
                  </a:cubicBezTo>
                  <a:cubicBezTo>
                    <a:pt x="19793" y="12096"/>
                    <a:pt x="18694" y="6598"/>
                    <a:pt x="21259" y="0"/>
                  </a:cubicBezTo>
                  <a:cubicBezTo>
                    <a:pt x="32989" y="13562"/>
                    <a:pt x="53515" y="19427"/>
                    <a:pt x="56081" y="40686"/>
                  </a:cubicBezTo>
                  <a:cubicBezTo>
                    <a:pt x="70009" y="55347"/>
                    <a:pt x="69276" y="83937"/>
                    <a:pt x="53515" y="103364"/>
                  </a:cubicBezTo>
                  <a:cubicBezTo>
                    <a:pt x="48383" y="109595"/>
                    <a:pt x="44351" y="116193"/>
                    <a:pt x="40319" y="123157"/>
                  </a:cubicBezTo>
                  <a:cubicBezTo>
                    <a:pt x="38120" y="124623"/>
                    <a:pt x="35554" y="125723"/>
                    <a:pt x="32989" y="126822"/>
                  </a:cubicBezTo>
                  <a:close/>
                </a:path>
              </a:pathLst>
            </a:custGeom>
            <a:solidFill>
              <a:srgbClr val="9E78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55" name="Freeform: Shape 25754">
              <a:extLst>
                <a:ext uri="{FF2B5EF4-FFF2-40B4-BE49-F238E27FC236}">
                  <a16:creationId xmlns:a16="http://schemas.microsoft.com/office/drawing/2014/main" id="{36CBE7C1-2967-4D0B-84BA-B44F9227F958}"/>
                </a:ext>
              </a:extLst>
            </p:cNvPr>
            <p:cNvSpPr/>
            <p:nvPr/>
          </p:nvSpPr>
          <p:spPr>
            <a:xfrm>
              <a:off x="11534192" y="4940633"/>
              <a:ext cx="83178" cy="87788"/>
            </a:xfrm>
            <a:custGeom>
              <a:avLst/>
              <a:gdLst>
                <a:gd name="connsiteX0" fmla="*/ 72208 w 83178"/>
                <a:gd name="connsiteY0" fmla="*/ 42885 h 87788"/>
                <a:gd name="connsiteX1" fmla="*/ 82838 w 83178"/>
                <a:gd name="connsiteY1" fmla="*/ 64877 h 87788"/>
                <a:gd name="connsiteX2" fmla="*/ 69276 w 83178"/>
                <a:gd name="connsiteY2" fmla="*/ 80272 h 87788"/>
                <a:gd name="connsiteX3" fmla="*/ 15028 w 83178"/>
                <a:gd name="connsiteY3" fmla="*/ 69642 h 87788"/>
                <a:gd name="connsiteX4" fmla="*/ 367 w 83178"/>
                <a:gd name="connsiteY4" fmla="*/ 35554 h 87788"/>
                <a:gd name="connsiteX5" fmla="*/ 0 w 83178"/>
                <a:gd name="connsiteY5" fmla="*/ 31889 h 87788"/>
                <a:gd name="connsiteX6" fmla="*/ 16861 w 83178"/>
                <a:gd name="connsiteY6" fmla="*/ 0 h 87788"/>
                <a:gd name="connsiteX7" fmla="*/ 35554 w 83178"/>
                <a:gd name="connsiteY7" fmla="*/ 36287 h 87788"/>
                <a:gd name="connsiteX8" fmla="*/ 46184 w 83178"/>
                <a:gd name="connsiteY8" fmla="*/ 41052 h 87788"/>
                <a:gd name="connsiteX9" fmla="*/ 72208 w 83178"/>
                <a:gd name="connsiteY9" fmla="*/ 42885 h 8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178" h="87788">
                  <a:moveTo>
                    <a:pt x="72208" y="42885"/>
                  </a:moveTo>
                  <a:cubicBezTo>
                    <a:pt x="86137" y="45084"/>
                    <a:pt x="82838" y="56080"/>
                    <a:pt x="82838" y="64877"/>
                  </a:cubicBezTo>
                  <a:cubicBezTo>
                    <a:pt x="83204" y="74041"/>
                    <a:pt x="79172" y="76607"/>
                    <a:pt x="69276" y="80272"/>
                  </a:cubicBezTo>
                  <a:cubicBezTo>
                    <a:pt x="37387" y="91635"/>
                    <a:pt x="28590" y="91635"/>
                    <a:pt x="15028" y="69642"/>
                  </a:cubicBezTo>
                  <a:cubicBezTo>
                    <a:pt x="3665" y="61212"/>
                    <a:pt x="5132" y="46917"/>
                    <a:pt x="367" y="35554"/>
                  </a:cubicBezTo>
                  <a:cubicBezTo>
                    <a:pt x="367" y="34455"/>
                    <a:pt x="0" y="32988"/>
                    <a:pt x="0" y="31889"/>
                  </a:cubicBezTo>
                  <a:cubicBezTo>
                    <a:pt x="3299" y="20160"/>
                    <a:pt x="5498" y="7697"/>
                    <a:pt x="16861" y="0"/>
                  </a:cubicBezTo>
                  <a:cubicBezTo>
                    <a:pt x="25291" y="10996"/>
                    <a:pt x="37754" y="19427"/>
                    <a:pt x="35554" y="36287"/>
                  </a:cubicBezTo>
                  <a:cubicBezTo>
                    <a:pt x="34821" y="42152"/>
                    <a:pt x="42152" y="45451"/>
                    <a:pt x="46184" y="41052"/>
                  </a:cubicBezTo>
                  <a:cubicBezTo>
                    <a:pt x="56081" y="29323"/>
                    <a:pt x="63411" y="39953"/>
                    <a:pt x="72208" y="42885"/>
                  </a:cubicBezTo>
                  <a:close/>
                </a:path>
              </a:pathLst>
            </a:custGeom>
            <a:solidFill>
              <a:srgbClr val="B28C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56" name="Freeform: Shape 25755">
              <a:extLst>
                <a:ext uri="{FF2B5EF4-FFF2-40B4-BE49-F238E27FC236}">
                  <a16:creationId xmlns:a16="http://schemas.microsoft.com/office/drawing/2014/main" id="{56D4B2C3-0C99-4701-BCDD-1910A8E5785F}"/>
                </a:ext>
              </a:extLst>
            </p:cNvPr>
            <p:cNvSpPr/>
            <p:nvPr/>
          </p:nvSpPr>
          <p:spPr>
            <a:xfrm>
              <a:off x="11552409" y="4908920"/>
              <a:ext cx="98138" cy="82241"/>
            </a:xfrm>
            <a:custGeom>
              <a:avLst/>
              <a:gdLst>
                <a:gd name="connsiteX0" fmla="*/ 53991 w 98138"/>
                <a:gd name="connsiteY0" fmla="*/ 74598 h 82241"/>
                <a:gd name="connsiteX1" fmla="*/ 44827 w 98138"/>
                <a:gd name="connsiteY1" fmla="*/ 75331 h 82241"/>
                <a:gd name="connsiteX2" fmla="*/ 31632 w 98138"/>
                <a:gd name="connsiteY2" fmla="*/ 77164 h 82241"/>
                <a:gd name="connsiteX3" fmla="*/ 21002 w 98138"/>
                <a:gd name="connsiteY3" fmla="*/ 80829 h 82241"/>
                <a:gd name="connsiteX4" fmla="*/ 11472 w 98138"/>
                <a:gd name="connsiteY4" fmla="*/ 70933 h 82241"/>
                <a:gd name="connsiteX5" fmla="*/ 476 w 98138"/>
                <a:gd name="connsiteY5" fmla="*/ 40510 h 82241"/>
                <a:gd name="connsiteX6" fmla="*/ 843 w 98138"/>
                <a:gd name="connsiteY6" fmla="*/ 33546 h 82241"/>
                <a:gd name="connsiteX7" fmla="*/ 4875 w 98138"/>
                <a:gd name="connsiteY7" fmla="*/ 26582 h 82241"/>
                <a:gd name="connsiteX8" fmla="*/ 8173 w 98138"/>
                <a:gd name="connsiteY8" fmla="*/ 22550 h 82241"/>
                <a:gd name="connsiteX9" fmla="*/ 27600 w 98138"/>
                <a:gd name="connsiteY9" fmla="*/ 21450 h 82241"/>
                <a:gd name="connsiteX10" fmla="*/ 59122 w 98138"/>
                <a:gd name="connsiteY10" fmla="*/ 9721 h 82241"/>
                <a:gd name="connsiteX11" fmla="*/ 92477 w 98138"/>
                <a:gd name="connsiteY11" fmla="*/ 1657 h 82241"/>
                <a:gd name="connsiteX12" fmla="*/ 94677 w 98138"/>
                <a:gd name="connsiteY12" fmla="*/ 18884 h 82241"/>
                <a:gd name="connsiteX13" fmla="*/ 78182 w 98138"/>
                <a:gd name="connsiteY13" fmla="*/ 29881 h 82241"/>
                <a:gd name="connsiteX14" fmla="*/ 50692 w 98138"/>
                <a:gd name="connsiteY14" fmla="*/ 36845 h 82241"/>
                <a:gd name="connsiteX15" fmla="*/ 56923 w 98138"/>
                <a:gd name="connsiteY15" fmla="*/ 60670 h 82241"/>
                <a:gd name="connsiteX16" fmla="*/ 53991 w 98138"/>
                <a:gd name="connsiteY16" fmla="*/ 74598 h 8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8138" h="82241">
                  <a:moveTo>
                    <a:pt x="53991" y="74598"/>
                  </a:moveTo>
                  <a:cubicBezTo>
                    <a:pt x="51058" y="78630"/>
                    <a:pt x="47760" y="78630"/>
                    <a:pt x="44827" y="75331"/>
                  </a:cubicBezTo>
                  <a:cubicBezTo>
                    <a:pt x="39329" y="69100"/>
                    <a:pt x="35297" y="68734"/>
                    <a:pt x="31632" y="77164"/>
                  </a:cubicBezTo>
                  <a:cubicBezTo>
                    <a:pt x="29799" y="81929"/>
                    <a:pt x="25401" y="83762"/>
                    <a:pt x="21002" y="80829"/>
                  </a:cubicBezTo>
                  <a:cubicBezTo>
                    <a:pt x="17337" y="78264"/>
                    <a:pt x="9273" y="76431"/>
                    <a:pt x="11472" y="70933"/>
                  </a:cubicBezTo>
                  <a:cubicBezTo>
                    <a:pt x="16970" y="56638"/>
                    <a:pt x="7807" y="49307"/>
                    <a:pt x="476" y="40510"/>
                  </a:cubicBezTo>
                  <a:cubicBezTo>
                    <a:pt x="-624" y="39044"/>
                    <a:pt x="476" y="36112"/>
                    <a:pt x="843" y="33546"/>
                  </a:cubicBezTo>
                  <a:cubicBezTo>
                    <a:pt x="-990" y="29147"/>
                    <a:pt x="1942" y="28048"/>
                    <a:pt x="4875" y="26582"/>
                  </a:cubicBezTo>
                  <a:cubicBezTo>
                    <a:pt x="5974" y="25116"/>
                    <a:pt x="7074" y="23649"/>
                    <a:pt x="8173" y="22550"/>
                  </a:cubicBezTo>
                  <a:cubicBezTo>
                    <a:pt x="14405" y="20717"/>
                    <a:pt x="20269" y="19984"/>
                    <a:pt x="27600" y="21450"/>
                  </a:cubicBezTo>
                  <a:cubicBezTo>
                    <a:pt x="39696" y="24383"/>
                    <a:pt x="50692" y="24383"/>
                    <a:pt x="59122" y="9721"/>
                  </a:cubicBezTo>
                  <a:cubicBezTo>
                    <a:pt x="65354" y="-1275"/>
                    <a:pt x="80748" y="-1275"/>
                    <a:pt x="92477" y="1657"/>
                  </a:cubicBezTo>
                  <a:cubicBezTo>
                    <a:pt x="101641" y="3856"/>
                    <a:pt x="97609" y="12287"/>
                    <a:pt x="94677" y="18884"/>
                  </a:cubicBezTo>
                  <a:cubicBezTo>
                    <a:pt x="92477" y="27681"/>
                    <a:pt x="88812" y="34279"/>
                    <a:pt x="78182" y="29881"/>
                  </a:cubicBezTo>
                  <a:cubicBezTo>
                    <a:pt x="67186" y="25116"/>
                    <a:pt x="58023" y="28048"/>
                    <a:pt x="50692" y="36845"/>
                  </a:cubicBezTo>
                  <a:cubicBezTo>
                    <a:pt x="41162" y="47841"/>
                    <a:pt x="53258" y="52972"/>
                    <a:pt x="56923" y="60670"/>
                  </a:cubicBezTo>
                  <a:cubicBezTo>
                    <a:pt x="55823" y="65068"/>
                    <a:pt x="54724" y="69833"/>
                    <a:pt x="53991" y="74598"/>
                  </a:cubicBezTo>
                  <a:close/>
                </a:path>
              </a:pathLst>
            </a:custGeom>
            <a:solidFill>
              <a:srgbClr val="9C75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57" name="Freeform: Shape 25756">
              <a:extLst>
                <a:ext uri="{FF2B5EF4-FFF2-40B4-BE49-F238E27FC236}">
                  <a16:creationId xmlns:a16="http://schemas.microsoft.com/office/drawing/2014/main" id="{D0276CF0-0CF0-45AC-B779-FC7AFED1D1D5}"/>
                </a:ext>
              </a:extLst>
            </p:cNvPr>
            <p:cNvSpPr/>
            <p:nvPr/>
          </p:nvSpPr>
          <p:spPr>
            <a:xfrm>
              <a:off x="11650746" y="5145528"/>
              <a:ext cx="45822" cy="82471"/>
            </a:xfrm>
            <a:custGeom>
              <a:avLst/>
              <a:gdLst>
                <a:gd name="connsiteX0" fmla="*/ 6 w 45822"/>
                <a:gd name="connsiteY0" fmla="*/ 82471 h 82471"/>
                <a:gd name="connsiteX1" fmla="*/ 19066 w 45822"/>
                <a:gd name="connsiteY1" fmla="*/ 38120 h 82471"/>
                <a:gd name="connsiteX2" fmla="*/ 15767 w 45822"/>
                <a:gd name="connsiteY2" fmla="*/ 0 h 82471"/>
                <a:gd name="connsiteX3" fmla="*/ 45823 w 45822"/>
                <a:gd name="connsiteY3" fmla="*/ 33721 h 82471"/>
                <a:gd name="connsiteX4" fmla="*/ 38492 w 45822"/>
                <a:gd name="connsiteY4" fmla="*/ 36287 h 82471"/>
                <a:gd name="connsiteX5" fmla="*/ 37392 w 45822"/>
                <a:gd name="connsiteY5" fmla="*/ 79539 h 82471"/>
                <a:gd name="connsiteX6" fmla="*/ 6 w 45822"/>
                <a:gd name="connsiteY6" fmla="*/ 82471 h 8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22" h="82471">
                  <a:moveTo>
                    <a:pt x="6" y="82471"/>
                  </a:moveTo>
                  <a:cubicBezTo>
                    <a:pt x="-361" y="64877"/>
                    <a:pt x="17599" y="55347"/>
                    <a:pt x="19066" y="38120"/>
                  </a:cubicBezTo>
                  <a:cubicBezTo>
                    <a:pt x="20165" y="24925"/>
                    <a:pt x="23464" y="12096"/>
                    <a:pt x="15767" y="0"/>
                  </a:cubicBezTo>
                  <a:cubicBezTo>
                    <a:pt x="29695" y="7697"/>
                    <a:pt x="41791" y="16861"/>
                    <a:pt x="45823" y="33721"/>
                  </a:cubicBezTo>
                  <a:cubicBezTo>
                    <a:pt x="42891" y="32988"/>
                    <a:pt x="35560" y="25291"/>
                    <a:pt x="38492" y="36287"/>
                  </a:cubicBezTo>
                  <a:cubicBezTo>
                    <a:pt x="42158" y="50949"/>
                    <a:pt x="42158" y="65244"/>
                    <a:pt x="37392" y="79539"/>
                  </a:cubicBezTo>
                  <a:cubicBezTo>
                    <a:pt x="22364" y="60845"/>
                    <a:pt x="22364" y="60845"/>
                    <a:pt x="6" y="82471"/>
                  </a:cubicBezTo>
                  <a:close/>
                </a:path>
              </a:pathLst>
            </a:custGeom>
            <a:solidFill>
              <a:srgbClr val="CBAF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58" name="Freeform: Shape 25757">
              <a:extLst>
                <a:ext uri="{FF2B5EF4-FFF2-40B4-BE49-F238E27FC236}">
                  <a16:creationId xmlns:a16="http://schemas.microsoft.com/office/drawing/2014/main" id="{51730DAD-22B8-4860-83B0-96FC65B40483}"/>
                </a:ext>
              </a:extLst>
            </p:cNvPr>
            <p:cNvSpPr/>
            <p:nvPr/>
          </p:nvSpPr>
          <p:spPr>
            <a:xfrm>
              <a:off x="11593424" y="4927804"/>
              <a:ext cx="60056" cy="41418"/>
            </a:xfrm>
            <a:custGeom>
              <a:avLst/>
              <a:gdLst>
                <a:gd name="connsiteX0" fmla="*/ 15909 w 60056"/>
                <a:gd name="connsiteY0" fmla="*/ 41419 h 41418"/>
                <a:gd name="connsiteX1" fmla="*/ 1980 w 60056"/>
                <a:gd name="connsiteY1" fmla="*/ 19060 h 41418"/>
                <a:gd name="connsiteX2" fmla="*/ 34235 w 60056"/>
                <a:gd name="connsiteY2" fmla="*/ 5498 h 41418"/>
                <a:gd name="connsiteX3" fmla="*/ 53296 w 60056"/>
                <a:gd name="connsiteY3" fmla="*/ 0 h 41418"/>
                <a:gd name="connsiteX4" fmla="*/ 52196 w 60056"/>
                <a:gd name="connsiteY4" fmla="*/ 24192 h 41418"/>
                <a:gd name="connsiteX5" fmla="*/ 30204 w 60056"/>
                <a:gd name="connsiteY5" fmla="*/ 28590 h 41418"/>
                <a:gd name="connsiteX6" fmla="*/ 15909 w 60056"/>
                <a:gd name="connsiteY6" fmla="*/ 41419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56" h="41418">
                  <a:moveTo>
                    <a:pt x="15909" y="41419"/>
                  </a:moveTo>
                  <a:cubicBezTo>
                    <a:pt x="5279" y="37754"/>
                    <a:pt x="-4251" y="32622"/>
                    <a:pt x="1980" y="19060"/>
                  </a:cubicBezTo>
                  <a:cubicBezTo>
                    <a:pt x="6745" y="8797"/>
                    <a:pt x="26905" y="0"/>
                    <a:pt x="34235" y="5498"/>
                  </a:cubicBezTo>
                  <a:cubicBezTo>
                    <a:pt x="43766" y="12462"/>
                    <a:pt x="48531" y="6964"/>
                    <a:pt x="53296" y="0"/>
                  </a:cubicBezTo>
                  <a:cubicBezTo>
                    <a:pt x="64658" y="8797"/>
                    <a:pt x="59893" y="16128"/>
                    <a:pt x="52196" y="24192"/>
                  </a:cubicBezTo>
                  <a:cubicBezTo>
                    <a:pt x="45598" y="31156"/>
                    <a:pt x="40467" y="39220"/>
                    <a:pt x="30204" y="28590"/>
                  </a:cubicBezTo>
                  <a:cubicBezTo>
                    <a:pt x="25805" y="23459"/>
                    <a:pt x="24706" y="24558"/>
                    <a:pt x="15909" y="41419"/>
                  </a:cubicBezTo>
                  <a:close/>
                </a:path>
              </a:pathLst>
            </a:custGeom>
            <a:solidFill>
              <a:srgbClr val="B998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59" name="Freeform: Shape 25758">
              <a:extLst>
                <a:ext uri="{FF2B5EF4-FFF2-40B4-BE49-F238E27FC236}">
                  <a16:creationId xmlns:a16="http://schemas.microsoft.com/office/drawing/2014/main" id="{D9D9E939-3F92-4AF5-A718-F3B8C55011B7}"/>
                </a:ext>
              </a:extLst>
            </p:cNvPr>
            <p:cNvSpPr/>
            <p:nvPr/>
          </p:nvSpPr>
          <p:spPr>
            <a:xfrm>
              <a:off x="11451991" y="4995575"/>
              <a:ext cx="41850" cy="63450"/>
            </a:xfrm>
            <a:custGeom>
              <a:avLst/>
              <a:gdLst>
                <a:gd name="connsiteX0" fmla="*/ 30152 w 41850"/>
                <a:gd name="connsiteY0" fmla="*/ 63450 h 63450"/>
                <a:gd name="connsiteX1" fmla="*/ 20622 w 41850"/>
                <a:gd name="connsiteY1" fmla="*/ 54287 h 63450"/>
                <a:gd name="connsiteX2" fmla="*/ 96 w 41850"/>
                <a:gd name="connsiteY2" fmla="*/ 30462 h 63450"/>
                <a:gd name="connsiteX3" fmla="*/ 30885 w 41850"/>
                <a:gd name="connsiteY3" fmla="*/ 39 h 63450"/>
                <a:gd name="connsiteX4" fmla="*/ 38583 w 41850"/>
                <a:gd name="connsiteY4" fmla="*/ 40358 h 63450"/>
                <a:gd name="connsiteX5" fmla="*/ 39316 w 41850"/>
                <a:gd name="connsiteY5" fmla="*/ 48422 h 63450"/>
                <a:gd name="connsiteX6" fmla="*/ 37483 w 41850"/>
                <a:gd name="connsiteY6" fmla="*/ 59785 h 63450"/>
                <a:gd name="connsiteX7" fmla="*/ 30152 w 41850"/>
                <a:gd name="connsiteY7" fmla="*/ 63450 h 6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50" h="63450">
                  <a:moveTo>
                    <a:pt x="30152" y="63450"/>
                  </a:moveTo>
                  <a:cubicBezTo>
                    <a:pt x="31252" y="56120"/>
                    <a:pt x="27587" y="55387"/>
                    <a:pt x="20622" y="54287"/>
                  </a:cubicBezTo>
                  <a:cubicBezTo>
                    <a:pt x="7427" y="52821"/>
                    <a:pt x="-1004" y="44390"/>
                    <a:pt x="96" y="30462"/>
                  </a:cubicBezTo>
                  <a:cubicBezTo>
                    <a:pt x="1929" y="8836"/>
                    <a:pt x="12192" y="-694"/>
                    <a:pt x="30885" y="39"/>
                  </a:cubicBezTo>
                  <a:cubicBezTo>
                    <a:pt x="19889" y="17266"/>
                    <a:pt x="21355" y="27530"/>
                    <a:pt x="38583" y="40358"/>
                  </a:cubicBezTo>
                  <a:cubicBezTo>
                    <a:pt x="43714" y="44390"/>
                    <a:pt x="41881" y="45857"/>
                    <a:pt x="39316" y="48422"/>
                  </a:cubicBezTo>
                  <a:cubicBezTo>
                    <a:pt x="35284" y="52088"/>
                    <a:pt x="34917" y="55387"/>
                    <a:pt x="37483" y="59785"/>
                  </a:cubicBezTo>
                  <a:cubicBezTo>
                    <a:pt x="36017" y="62717"/>
                    <a:pt x="33085" y="63450"/>
                    <a:pt x="30152" y="6345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60" name="Freeform: Shape 25759">
              <a:extLst>
                <a:ext uri="{FF2B5EF4-FFF2-40B4-BE49-F238E27FC236}">
                  <a16:creationId xmlns:a16="http://schemas.microsoft.com/office/drawing/2014/main" id="{5D047A1A-A089-4B6C-92A0-297BD06C5435}"/>
                </a:ext>
              </a:extLst>
            </p:cNvPr>
            <p:cNvSpPr/>
            <p:nvPr/>
          </p:nvSpPr>
          <p:spPr>
            <a:xfrm>
              <a:off x="11522278" y="4976554"/>
              <a:ext cx="26942" cy="34088"/>
            </a:xfrm>
            <a:custGeom>
              <a:avLst/>
              <a:gdLst>
                <a:gd name="connsiteX0" fmla="*/ 12281 w 26942"/>
                <a:gd name="connsiteY0" fmla="*/ 0 h 34088"/>
                <a:gd name="connsiteX1" fmla="*/ 26942 w 26942"/>
                <a:gd name="connsiteY1" fmla="*/ 34088 h 34088"/>
                <a:gd name="connsiteX2" fmla="*/ 18512 w 26942"/>
                <a:gd name="connsiteY2" fmla="*/ 30423 h 34088"/>
                <a:gd name="connsiteX3" fmla="*/ 10815 w 26942"/>
                <a:gd name="connsiteY3" fmla="*/ 9163 h 34088"/>
                <a:gd name="connsiteX4" fmla="*/ 12281 w 26942"/>
                <a:gd name="connsiteY4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42" h="34088">
                  <a:moveTo>
                    <a:pt x="12281" y="0"/>
                  </a:moveTo>
                  <a:cubicBezTo>
                    <a:pt x="25476" y="7697"/>
                    <a:pt x="18146" y="24192"/>
                    <a:pt x="26942" y="34088"/>
                  </a:cubicBezTo>
                  <a:cubicBezTo>
                    <a:pt x="24010" y="32989"/>
                    <a:pt x="21444" y="31156"/>
                    <a:pt x="18512" y="30423"/>
                  </a:cubicBezTo>
                  <a:cubicBezTo>
                    <a:pt x="5683" y="27124"/>
                    <a:pt x="-11544" y="25658"/>
                    <a:pt x="10815" y="9163"/>
                  </a:cubicBezTo>
                  <a:cubicBezTo>
                    <a:pt x="12647" y="7331"/>
                    <a:pt x="11914" y="2932"/>
                    <a:pt x="12281" y="0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61" name="Freeform: Shape 25760">
              <a:extLst>
                <a:ext uri="{FF2B5EF4-FFF2-40B4-BE49-F238E27FC236}">
                  <a16:creationId xmlns:a16="http://schemas.microsoft.com/office/drawing/2014/main" id="{83A7D8A9-E1A7-47B4-A45E-0CF0AADCD9F2}"/>
                </a:ext>
              </a:extLst>
            </p:cNvPr>
            <p:cNvSpPr/>
            <p:nvPr/>
          </p:nvSpPr>
          <p:spPr>
            <a:xfrm>
              <a:off x="11526649" y="4931470"/>
              <a:ext cx="30635" cy="41418"/>
            </a:xfrm>
            <a:custGeom>
              <a:avLst/>
              <a:gdLst>
                <a:gd name="connsiteX0" fmla="*/ 30635 w 30635"/>
                <a:gd name="connsiteY0" fmla="*/ 4032 h 41418"/>
                <a:gd name="connsiteX1" fmla="*/ 26603 w 30635"/>
                <a:gd name="connsiteY1" fmla="*/ 10996 h 41418"/>
                <a:gd name="connsiteX2" fmla="*/ 7543 w 30635"/>
                <a:gd name="connsiteY2" fmla="*/ 41419 h 41418"/>
                <a:gd name="connsiteX3" fmla="*/ 7543 w 30635"/>
                <a:gd name="connsiteY3" fmla="*/ 24192 h 41418"/>
                <a:gd name="connsiteX4" fmla="*/ 26237 w 30635"/>
                <a:gd name="connsiteY4" fmla="*/ 0 h 41418"/>
                <a:gd name="connsiteX5" fmla="*/ 30635 w 30635"/>
                <a:gd name="connsiteY5" fmla="*/ 4032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5" h="41418">
                  <a:moveTo>
                    <a:pt x="30635" y="4032"/>
                  </a:moveTo>
                  <a:cubicBezTo>
                    <a:pt x="29169" y="6231"/>
                    <a:pt x="27703" y="8797"/>
                    <a:pt x="26603" y="10996"/>
                  </a:cubicBezTo>
                  <a:cubicBezTo>
                    <a:pt x="12675" y="16494"/>
                    <a:pt x="18539" y="34088"/>
                    <a:pt x="7543" y="41419"/>
                  </a:cubicBezTo>
                  <a:cubicBezTo>
                    <a:pt x="212" y="35554"/>
                    <a:pt x="-4919" y="29323"/>
                    <a:pt x="7543" y="24192"/>
                  </a:cubicBezTo>
                  <a:cubicBezTo>
                    <a:pt x="18906" y="19793"/>
                    <a:pt x="11942" y="1466"/>
                    <a:pt x="26237" y="0"/>
                  </a:cubicBezTo>
                  <a:cubicBezTo>
                    <a:pt x="28069" y="1466"/>
                    <a:pt x="29169" y="2566"/>
                    <a:pt x="30635" y="4032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62" name="Freeform: Shape 25761">
              <a:extLst>
                <a:ext uri="{FF2B5EF4-FFF2-40B4-BE49-F238E27FC236}">
                  <a16:creationId xmlns:a16="http://schemas.microsoft.com/office/drawing/2014/main" id="{880EE59E-C1B5-4FAA-8718-1BA41244888F}"/>
                </a:ext>
              </a:extLst>
            </p:cNvPr>
            <p:cNvSpPr/>
            <p:nvPr/>
          </p:nvSpPr>
          <p:spPr>
            <a:xfrm>
              <a:off x="11697099" y="5361144"/>
              <a:ext cx="277245" cy="485383"/>
            </a:xfrm>
            <a:custGeom>
              <a:avLst/>
              <a:gdLst>
                <a:gd name="connsiteX0" fmla="*/ 36490 w 277245"/>
                <a:gd name="connsiteY0" fmla="*/ 441588 h 485383"/>
                <a:gd name="connsiteX1" fmla="*/ 42721 w 277245"/>
                <a:gd name="connsiteY1" fmla="*/ 420329 h 485383"/>
                <a:gd name="connsiteX2" fmla="*/ 38323 w 277245"/>
                <a:gd name="connsiteY2" fmla="*/ 406767 h 485383"/>
                <a:gd name="connsiteX3" fmla="*/ 25127 w 277245"/>
                <a:gd name="connsiteY3" fmla="*/ 393205 h 485383"/>
                <a:gd name="connsiteX4" fmla="*/ 25127 w 277245"/>
                <a:gd name="connsiteY4" fmla="*/ 389173 h 485383"/>
                <a:gd name="connsiteX5" fmla="*/ 36490 w 277245"/>
                <a:gd name="connsiteY5" fmla="*/ 381476 h 485383"/>
                <a:gd name="connsiteX6" fmla="*/ 51518 w 277245"/>
                <a:gd name="connsiteY6" fmla="*/ 359117 h 485383"/>
                <a:gd name="connsiteX7" fmla="*/ 57749 w 277245"/>
                <a:gd name="connsiteY7" fmla="*/ 341523 h 485383"/>
                <a:gd name="connsiteX8" fmla="*/ 69112 w 277245"/>
                <a:gd name="connsiteY8" fmla="*/ 340423 h 485383"/>
                <a:gd name="connsiteX9" fmla="*/ 77909 w 277245"/>
                <a:gd name="connsiteY9" fmla="*/ 342623 h 485383"/>
                <a:gd name="connsiteX10" fmla="*/ 82674 w 277245"/>
                <a:gd name="connsiteY10" fmla="*/ 309634 h 485383"/>
                <a:gd name="connsiteX11" fmla="*/ 72044 w 277245"/>
                <a:gd name="connsiteY11" fmla="*/ 319897 h 485383"/>
                <a:gd name="connsiteX12" fmla="*/ 63614 w 277245"/>
                <a:gd name="connsiteY12" fmla="*/ 311467 h 485383"/>
                <a:gd name="connsiteX13" fmla="*/ 59582 w 277245"/>
                <a:gd name="connsiteY13" fmla="*/ 282144 h 485383"/>
                <a:gd name="connsiteX14" fmla="*/ 47486 w 277245"/>
                <a:gd name="connsiteY14" fmla="*/ 263084 h 485383"/>
                <a:gd name="connsiteX15" fmla="*/ 51152 w 277245"/>
                <a:gd name="connsiteY15" fmla="*/ 242924 h 485383"/>
                <a:gd name="connsiteX16" fmla="*/ 66180 w 277245"/>
                <a:gd name="connsiteY16" fmla="*/ 231928 h 485383"/>
                <a:gd name="connsiteX17" fmla="*/ 90005 w 277245"/>
                <a:gd name="connsiteY17" fmla="*/ 255753 h 485383"/>
                <a:gd name="connsiteX18" fmla="*/ 94770 w 277245"/>
                <a:gd name="connsiteY18" fmla="*/ 263817 h 485383"/>
                <a:gd name="connsiteX19" fmla="*/ 103567 w 277245"/>
                <a:gd name="connsiteY19" fmla="*/ 257219 h 485383"/>
                <a:gd name="connsiteX20" fmla="*/ 96236 w 277245"/>
                <a:gd name="connsiteY20" fmla="*/ 228996 h 485383"/>
                <a:gd name="connsiteX21" fmla="*/ 104300 w 277245"/>
                <a:gd name="connsiteY21" fmla="*/ 207370 h 485383"/>
                <a:gd name="connsiteX22" fmla="*/ 114929 w 277245"/>
                <a:gd name="connsiteY22" fmla="*/ 197840 h 485383"/>
                <a:gd name="connsiteX23" fmla="*/ 118595 w 277245"/>
                <a:gd name="connsiteY23" fmla="*/ 186111 h 485383"/>
                <a:gd name="connsiteX24" fmla="*/ 120794 w 277245"/>
                <a:gd name="connsiteY24" fmla="*/ 159353 h 485383"/>
                <a:gd name="connsiteX25" fmla="*/ 125559 w 277245"/>
                <a:gd name="connsiteY25" fmla="*/ 140293 h 485383"/>
                <a:gd name="connsiteX26" fmla="*/ 106499 w 277245"/>
                <a:gd name="connsiteY26" fmla="*/ 146524 h 485383"/>
                <a:gd name="connsiteX27" fmla="*/ 94037 w 277245"/>
                <a:gd name="connsiteY27" fmla="*/ 105106 h 485383"/>
                <a:gd name="connsiteX28" fmla="*/ 82674 w 277245"/>
                <a:gd name="connsiteY28" fmla="*/ 103639 h 485383"/>
                <a:gd name="connsiteX29" fmla="*/ 87072 w 277245"/>
                <a:gd name="connsiteY29" fmla="*/ 112070 h 485383"/>
                <a:gd name="connsiteX30" fmla="*/ 85606 w 277245"/>
                <a:gd name="connsiteY30" fmla="*/ 125632 h 485383"/>
                <a:gd name="connsiteX31" fmla="*/ 73510 w 277245"/>
                <a:gd name="connsiteY31" fmla="*/ 145425 h 485383"/>
                <a:gd name="connsiteX32" fmla="*/ 58482 w 277245"/>
                <a:gd name="connsiteY32" fmla="*/ 165584 h 485383"/>
                <a:gd name="connsiteX33" fmla="*/ 57016 w 277245"/>
                <a:gd name="connsiteY33" fmla="*/ 111337 h 485383"/>
                <a:gd name="connsiteX34" fmla="*/ 29892 w 277245"/>
                <a:gd name="connsiteY34" fmla="*/ 134062 h 485383"/>
                <a:gd name="connsiteX35" fmla="*/ 26960 w 277245"/>
                <a:gd name="connsiteY35" fmla="*/ 95576 h 485383"/>
                <a:gd name="connsiteX36" fmla="*/ 29892 w 277245"/>
                <a:gd name="connsiteY36" fmla="*/ 108771 h 485383"/>
                <a:gd name="connsiteX37" fmla="*/ 42355 w 277245"/>
                <a:gd name="connsiteY37" fmla="*/ 103639 h 485383"/>
                <a:gd name="connsiteX38" fmla="*/ 58116 w 277245"/>
                <a:gd name="connsiteY38" fmla="*/ 88978 h 485383"/>
                <a:gd name="connsiteX39" fmla="*/ 35757 w 277245"/>
                <a:gd name="connsiteY39" fmla="*/ 61121 h 485383"/>
                <a:gd name="connsiteX40" fmla="*/ 3868 w 277245"/>
                <a:gd name="connsiteY40" fmla="*/ 47926 h 485383"/>
                <a:gd name="connsiteX41" fmla="*/ 3868 w 277245"/>
                <a:gd name="connsiteY41" fmla="*/ 38029 h 485383"/>
                <a:gd name="connsiteX42" fmla="*/ 25127 w 277245"/>
                <a:gd name="connsiteY42" fmla="*/ 6507 h 485383"/>
                <a:gd name="connsiteX43" fmla="*/ 39789 w 277245"/>
                <a:gd name="connsiteY43" fmla="*/ 6140 h 485383"/>
                <a:gd name="connsiteX44" fmla="*/ 62881 w 277245"/>
                <a:gd name="connsiteY44" fmla="*/ 2108 h 485383"/>
                <a:gd name="connsiteX45" fmla="*/ 117862 w 277245"/>
                <a:gd name="connsiteY45" fmla="*/ 5774 h 485383"/>
                <a:gd name="connsiteX46" fmla="*/ 159647 w 277245"/>
                <a:gd name="connsiteY46" fmla="*/ 2475 h 485383"/>
                <a:gd name="connsiteX47" fmla="*/ 168078 w 277245"/>
                <a:gd name="connsiteY47" fmla="*/ 6140 h 485383"/>
                <a:gd name="connsiteX48" fmla="*/ 149384 w 277245"/>
                <a:gd name="connsiteY48" fmla="*/ 17136 h 485383"/>
                <a:gd name="connsiteX49" fmla="*/ 127758 w 277245"/>
                <a:gd name="connsiteY49" fmla="*/ 20802 h 485383"/>
                <a:gd name="connsiteX50" fmla="*/ 104300 w 277245"/>
                <a:gd name="connsiteY50" fmla="*/ 16770 h 485383"/>
                <a:gd name="connsiteX51" fmla="*/ 104666 w 277245"/>
                <a:gd name="connsiteY51" fmla="*/ 41694 h 485383"/>
                <a:gd name="connsiteX52" fmla="*/ 120794 w 277245"/>
                <a:gd name="connsiteY52" fmla="*/ 60021 h 485383"/>
                <a:gd name="connsiteX53" fmla="*/ 189703 w 277245"/>
                <a:gd name="connsiteY53" fmla="*/ 49758 h 485383"/>
                <a:gd name="connsiteX54" fmla="*/ 205098 w 277245"/>
                <a:gd name="connsiteY54" fmla="*/ 61854 h 485383"/>
                <a:gd name="connsiteX55" fmla="*/ 191169 w 277245"/>
                <a:gd name="connsiteY55" fmla="*/ 101440 h 485383"/>
                <a:gd name="connsiteX56" fmla="*/ 187870 w 277245"/>
                <a:gd name="connsiteY56" fmla="*/ 115369 h 485383"/>
                <a:gd name="connsiteX57" fmla="*/ 212429 w 277245"/>
                <a:gd name="connsiteY57" fmla="*/ 103273 h 485383"/>
                <a:gd name="connsiteX58" fmla="*/ 227457 w 277245"/>
                <a:gd name="connsiteY58" fmla="*/ 91544 h 485383"/>
                <a:gd name="connsiteX59" fmla="*/ 244684 w 277245"/>
                <a:gd name="connsiteY59" fmla="*/ 78715 h 485383"/>
                <a:gd name="connsiteX60" fmla="*/ 261911 w 277245"/>
                <a:gd name="connsiteY60" fmla="*/ 74683 h 485383"/>
                <a:gd name="connsiteX61" fmla="*/ 258246 w 277245"/>
                <a:gd name="connsiteY61" fmla="*/ 90444 h 485383"/>
                <a:gd name="connsiteX62" fmla="*/ 253481 w 277245"/>
                <a:gd name="connsiteY62" fmla="*/ 106938 h 485383"/>
                <a:gd name="connsiteX63" fmla="*/ 267043 w 277245"/>
                <a:gd name="connsiteY63" fmla="*/ 110237 h 485383"/>
                <a:gd name="connsiteX64" fmla="*/ 275107 w 277245"/>
                <a:gd name="connsiteY64" fmla="*/ 110970 h 485383"/>
                <a:gd name="connsiteX65" fmla="*/ 273274 w 277245"/>
                <a:gd name="connsiteY65" fmla="*/ 119401 h 485383"/>
                <a:gd name="connsiteX66" fmla="*/ 252015 w 277245"/>
                <a:gd name="connsiteY66" fmla="*/ 130030 h 485383"/>
                <a:gd name="connsiteX67" fmla="*/ 272541 w 277245"/>
                <a:gd name="connsiteY67" fmla="*/ 142492 h 485383"/>
                <a:gd name="connsiteX68" fmla="*/ 266310 w 277245"/>
                <a:gd name="connsiteY68" fmla="*/ 161552 h 485383"/>
                <a:gd name="connsiteX69" fmla="*/ 258612 w 277245"/>
                <a:gd name="connsiteY69" fmla="*/ 153122 h 485383"/>
                <a:gd name="connsiteX70" fmla="*/ 256780 w 277245"/>
                <a:gd name="connsiteY70" fmla="*/ 139927 h 485383"/>
                <a:gd name="connsiteX71" fmla="*/ 245784 w 277245"/>
                <a:gd name="connsiteY71" fmla="*/ 146158 h 485383"/>
                <a:gd name="connsiteX72" fmla="*/ 210596 w 277245"/>
                <a:gd name="connsiteY72" fmla="*/ 147257 h 485383"/>
                <a:gd name="connsiteX73" fmla="*/ 218293 w 277245"/>
                <a:gd name="connsiteY73" fmla="*/ 128931 h 485383"/>
                <a:gd name="connsiteX74" fmla="*/ 169544 w 277245"/>
                <a:gd name="connsiteY74" fmla="*/ 135528 h 485383"/>
                <a:gd name="connsiteX75" fmla="*/ 163312 w 277245"/>
                <a:gd name="connsiteY75" fmla="*/ 145425 h 485383"/>
                <a:gd name="connsiteX76" fmla="*/ 170643 w 277245"/>
                <a:gd name="connsiteY76" fmla="*/ 146891 h 485383"/>
                <a:gd name="connsiteX77" fmla="*/ 172842 w 277245"/>
                <a:gd name="connsiteY77" fmla="*/ 160086 h 485383"/>
                <a:gd name="connsiteX78" fmla="*/ 176141 w 277245"/>
                <a:gd name="connsiteY78" fmla="*/ 172182 h 485383"/>
                <a:gd name="connsiteX79" fmla="*/ 185671 w 277245"/>
                <a:gd name="connsiteY79" fmla="*/ 164851 h 485383"/>
                <a:gd name="connsiteX80" fmla="*/ 194102 w 277245"/>
                <a:gd name="connsiteY80" fmla="*/ 154222 h 485383"/>
                <a:gd name="connsiteX81" fmla="*/ 206197 w 277245"/>
                <a:gd name="connsiteY81" fmla="*/ 159353 h 485383"/>
                <a:gd name="connsiteX82" fmla="*/ 197767 w 277245"/>
                <a:gd name="connsiteY82" fmla="*/ 171083 h 485383"/>
                <a:gd name="connsiteX83" fmla="*/ 191536 w 277245"/>
                <a:gd name="connsiteY83" fmla="*/ 192708 h 485383"/>
                <a:gd name="connsiteX84" fmla="*/ 180906 w 277245"/>
                <a:gd name="connsiteY84" fmla="*/ 215067 h 485383"/>
                <a:gd name="connsiteX85" fmla="*/ 179074 w 277245"/>
                <a:gd name="connsiteY85" fmla="*/ 223498 h 485383"/>
                <a:gd name="connsiteX86" fmla="*/ 165878 w 277245"/>
                <a:gd name="connsiteY86" fmla="*/ 250621 h 485383"/>
                <a:gd name="connsiteX87" fmla="*/ 153416 w 277245"/>
                <a:gd name="connsiteY87" fmla="*/ 245490 h 485383"/>
                <a:gd name="connsiteX88" fmla="*/ 125559 w 277245"/>
                <a:gd name="connsiteY88" fmla="*/ 231561 h 485383"/>
                <a:gd name="connsiteX89" fmla="*/ 121160 w 277245"/>
                <a:gd name="connsiteY89" fmla="*/ 217633 h 485383"/>
                <a:gd name="connsiteX90" fmla="*/ 158181 w 277245"/>
                <a:gd name="connsiteY90" fmla="*/ 212868 h 485383"/>
                <a:gd name="connsiteX91" fmla="*/ 145719 w 277245"/>
                <a:gd name="connsiteY91" fmla="*/ 186477 h 485383"/>
                <a:gd name="connsiteX92" fmla="*/ 122993 w 277245"/>
                <a:gd name="connsiteY92" fmla="*/ 214334 h 485383"/>
                <a:gd name="connsiteX93" fmla="*/ 119694 w 277245"/>
                <a:gd name="connsiteY93" fmla="*/ 235227 h 485383"/>
                <a:gd name="connsiteX94" fmla="*/ 125559 w 277245"/>
                <a:gd name="connsiteY94" fmla="*/ 242558 h 485383"/>
                <a:gd name="connsiteX95" fmla="*/ 125559 w 277245"/>
                <a:gd name="connsiteY95" fmla="*/ 272614 h 485383"/>
                <a:gd name="connsiteX96" fmla="*/ 110897 w 277245"/>
                <a:gd name="connsiteY96" fmla="*/ 281044 h 485383"/>
                <a:gd name="connsiteX97" fmla="*/ 106499 w 277245"/>
                <a:gd name="connsiteY97" fmla="*/ 283976 h 485383"/>
                <a:gd name="connsiteX98" fmla="*/ 107965 w 277245"/>
                <a:gd name="connsiteY98" fmla="*/ 295706 h 485383"/>
                <a:gd name="connsiteX99" fmla="*/ 102467 w 277245"/>
                <a:gd name="connsiteY99" fmla="*/ 312566 h 485383"/>
                <a:gd name="connsiteX100" fmla="*/ 102100 w 277245"/>
                <a:gd name="connsiteY100" fmla="*/ 315865 h 485383"/>
                <a:gd name="connsiteX101" fmla="*/ 102834 w 277245"/>
                <a:gd name="connsiteY101" fmla="*/ 314399 h 485383"/>
                <a:gd name="connsiteX102" fmla="*/ 113097 w 277245"/>
                <a:gd name="connsiteY102" fmla="*/ 308168 h 485383"/>
                <a:gd name="connsiteX103" fmla="*/ 117862 w 277245"/>
                <a:gd name="connsiteY103" fmla="*/ 313666 h 485383"/>
                <a:gd name="connsiteX104" fmla="*/ 128491 w 277245"/>
                <a:gd name="connsiteY104" fmla="*/ 310001 h 485383"/>
                <a:gd name="connsiteX105" fmla="*/ 122260 w 277245"/>
                <a:gd name="connsiteY105" fmla="*/ 361316 h 485383"/>
                <a:gd name="connsiteX106" fmla="*/ 114929 w 277245"/>
                <a:gd name="connsiteY106" fmla="*/ 363882 h 485383"/>
                <a:gd name="connsiteX107" fmla="*/ 98802 w 277245"/>
                <a:gd name="connsiteY107" fmla="*/ 381476 h 485383"/>
                <a:gd name="connsiteX108" fmla="*/ 93670 w 277245"/>
                <a:gd name="connsiteY108" fmla="*/ 381109 h 485383"/>
                <a:gd name="connsiteX109" fmla="*/ 61048 w 277245"/>
                <a:gd name="connsiteY109" fmla="*/ 369380 h 485383"/>
                <a:gd name="connsiteX110" fmla="*/ 98802 w 277245"/>
                <a:gd name="connsiteY110" fmla="*/ 392838 h 485383"/>
                <a:gd name="connsiteX111" fmla="*/ 113463 w 277245"/>
                <a:gd name="connsiteY111" fmla="*/ 395038 h 485383"/>
                <a:gd name="connsiteX112" fmla="*/ 120427 w 277245"/>
                <a:gd name="connsiteY112" fmla="*/ 402735 h 485383"/>
                <a:gd name="connsiteX113" fmla="*/ 114196 w 277245"/>
                <a:gd name="connsiteY113" fmla="*/ 408233 h 485383"/>
                <a:gd name="connsiteX114" fmla="*/ 101367 w 277245"/>
                <a:gd name="connsiteY114" fmla="*/ 452218 h 485383"/>
                <a:gd name="connsiteX115" fmla="*/ 98802 w 277245"/>
                <a:gd name="connsiteY115" fmla="*/ 468345 h 485383"/>
                <a:gd name="connsiteX116" fmla="*/ 95136 w 277245"/>
                <a:gd name="connsiteY116" fmla="*/ 483373 h 485383"/>
                <a:gd name="connsiteX117" fmla="*/ 75710 w 277245"/>
                <a:gd name="connsiteY117" fmla="*/ 465779 h 485383"/>
                <a:gd name="connsiteX118" fmla="*/ 54084 w 277245"/>
                <a:gd name="connsiteY118" fmla="*/ 472011 h 485383"/>
                <a:gd name="connsiteX119" fmla="*/ 36490 w 277245"/>
                <a:gd name="connsiteY119" fmla="*/ 441588 h 485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277245" h="485383">
                  <a:moveTo>
                    <a:pt x="36490" y="441588"/>
                  </a:moveTo>
                  <a:cubicBezTo>
                    <a:pt x="32092" y="432424"/>
                    <a:pt x="37956" y="426193"/>
                    <a:pt x="42721" y="420329"/>
                  </a:cubicBezTo>
                  <a:cubicBezTo>
                    <a:pt x="48952" y="412632"/>
                    <a:pt x="51518" y="407866"/>
                    <a:pt x="38323" y="406767"/>
                  </a:cubicBezTo>
                  <a:cubicBezTo>
                    <a:pt x="30626" y="406034"/>
                    <a:pt x="29159" y="397970"/>
                    <a:pt x="25127" y="393205"/>
                  </a:cubicBezTo>
                  <a:cubicBezTo>
                    <a:pt x="25127" y="391739"/>
                    <a:pt x="25127" y="390639"/>
                    <a:pt x="25127" y="389173"/>
                  </a:cubicBezTo>
                  <a:cubicBezTo>
                    <a:pt x="27693" y="384774"/>
                    <a:pt x="29892" y="379643"/>
                    <a:pt x="36490" y="381476"/>
                  </a:cubicBezTo>
                  <a:cubicBezTo>
                    <a:pt x="49319" y="379276"/>
                    <a:pt x="46020" y="366081"/>
                    <a:pt x="51518" y="359117"/>
                  </a:cubicBezTo>
                  <a:cubicBezTo>
                    <a:pt x="47486" y="351053"/>
                    <a:pt x="51152" y="345555"/>
                    <a:pt x="57749" y="341523"/>
                  </a:cubicBezTo>
                  <a:cubicBezTo>
                    <a:pt x="61415" y="340057"/>
                    <a:pt x="65080" y="339690"/>
                    <a:pt x="69112" y="340423"/>
                  </a:cubicBezTo>
                  <a:cubicBezTo>
                    <a:pt x="72044" y="340790"/>
                    <a:pt x="74610" y="343356"/>
                    <a:pt x="77909" y="342623"/>
                  </a:cubicBezTo>
                  <a:cubicBezTo>
                    <a:pt x="69479" y="330160"/>
                    <a:pt x="89638" y="322463"/>
                    <a:pt x="82674" y="309634"/>
                  </a:cubicBezTo>
                  <a:cubicBezTo>
                    <a:pt x="79742" y="313666"/>
                    <a:pt x="79009" y="320264"/>
                    <a:pt x="72044" y="319897"/>
                  </a:cubicBezTo>
                  <a:cubicBezTo>
                    <a:pt x="66546" y="319531"/>
                    <a:pt x="64714" y="315499"/>
                    <a:pt x="63614" y="311467"/>
                  </a:cubicBezTo>
                  <a:cubicBezTo>
                    <a:pt x="61415" y="301937"/>
                    <a:pt x="50785" y="293873"/>
                    <a:pt x="59582" y="282144"/>
                  </a:cubicBezTo>
                  <a:cubicBezTo>
                    <a:pt x="61048" y="280311"/>
                    <a:pt x="52618" y="268215"/>
                    <a:pt x="47486" y="263084"/>
                  </a:cubicBezTo>
                  <a:cubicBezTo>
                    <a:pt x="37590" y="253187"/>
                    <a:pt x="43088" y="248422"/>
                    <a:pt x="51152" y="242924"/>
                  </a:cubicBezTo>
                  <a:cubicBezTo>
                    <a:pt x="53351" y="235227"/>
                    <a:pt x="62514" y="237059"/>
                    <a:pt x="66180" y="231928"/>
                  </a:cubicBezTo>
                  <a:cubicBezTo>
                    <a:pt x="88905" y="234127"/>
                    <a:pt x="91837" y="237059"/>
                    <a:pt x="90005" y="255753"/>
                  </a:cubicBezTo>
                  <a:cubicBezTo>
                    <a:pt x="89638" y="260151"/>
                    <a:pt x="90005" y="263450"/>
                    <a:pt x="94770" y="263817"/>
                  </a:cubicBezTo>
                  <a:cubicBezTo>
                    <a:pt x="99535" y="264550"/>
                    <a:pt x="104666" y="263084"/>
                    <a:pt x="103567" y="257219"/>
                  </a:cubicBezTo>
                  <a:cubicBezTo>
                    <a:pt x="102100" y="247689"/>
                    <a:pt x="102467" y="237426"/>
                    <a:pt x="96236" y="228996"/>
                  </a:cubicBezTo>
                  <a:cubicBezTo>
                    <a:pt x="86339" y="215067"/>
                    <a:pt x="87072" y="212135"/>
                    <a:pt x="104300" y="207370"/>
                  </a:cubicBezTo>
                  <a:cubicBezTo>
                    <a:pt x="110164" y="205904"/>
                    <a:pt x="111997" y="201872"/>
                    <a:pt x="114929" y="197840"/>
                  </a:cubicBezTo>
                  <a:cubicBezTo>
                    <a:pt x="121160" y="195274"/>
                    <a:pt x="122627" y="189043"/>
                    <a:pt x="118595" y="186111"/>
                  </a:cubicBezTo>
                  <a:cubicBezTo>
                    <a:pt x="103933" y="175114"/>
                    <a:pt x="117862" y="168150"/>
                    <a:pt x="120794" y="159353"/>
                  </a:cubicBezTo>
                  <a:cubicBezTo>
                    <a:pt x="122627" y="153122"/>
                    <a:pt x="134723" y="148357"/>
                    <a:pt x="125559" y="140293"/>
                  </a:cubicBezTo>
                  <a:cubicBezTo>
                    <a:pt x="117495" y="132962"/>
                    <a:pt x="112730" y="143959"/>
                    <a:pt x="106499" y="146524"/>
                  </a:cubicBezTo>
                  <a:cubicBezTo>
                    <a:pt x="104300" y="132229"/>
                    <a:pt x="108698" y="115369"/>
                    <a:pt x="94037" y="105106"/>
                  </a:cubicBezTo>
                  <a:cubicBezTo>
                    <a:pt x="91104" y="102906"/>
                    <a:pt x="86339" y="98508"/>
                    <a:pt x="82674" y="103639"/>
                  </a:cubicBezTo>
                  <a:cubicBezTo>
                    <a:pt x="79742" y="107671"/>
                    <a:pt x="83407" y="109870"/>
                    <a:pt x="87072" y="112070"/>
                  </a:cubicBezTo>
                  <a:cubicBezTo>
                    <a:pt x="95869" y="117201"/>
                    <a:pt x="92204" y="123433"/>
                    <a:pt x="85606" y="125632"/>
                  </a:cubicBezTo>
                  <a:cubicBezTo>
                    <a:pt x="74610" y="128931"/>
                    <a:pt x="72411" y="135895"/>
                    <a:pt x="73510" y="145425"/>
                  </a:cubicBezTo>
                  <a:cubicBezTo>
                    <a:pt x="74610" y="156421"/>
                    <a:pt x="64347" y="158987"/>
                    <a:pt x="58482" y="165584"/>
                  </a:cubicBezTo>
                  <a:cubicBezTo>
                    <a:pt x="56650" y="147624"/>
                    <a:pt x="62881" y="129297"/>
                    <a:pt x="57016" y="111337"/>
                  </a:cubicBezTo>
                  <a:cubicBezTo>
                    <a:pt x="33924" y="117934"/>
                    <a:pt x="33924" y="117934"/>
                    <a:pt x="29892" y="134062"/>
                  </a:cubicBezTo>
                  <a:cubicBezTo>
                    <a:pt x="31358" y="121233"/>
                    <a:pt x="13765" y="110970"/>
                    <a:pt x="26960" y="95576"/>
                  </a:cubicBezTo>
                  <a:cubicBezTo>
                    <a:pt x="28060" y="100341"/>
                    <a:pt x="29159" y="104372"/>
                    <a:pt x="29892" y="108771"/>
                  </a:cubicBezTo>
                  <a:cubicBezTo>
                    <a:pt x="34291" y="106938"/>
                    <a:pt x="38323" y="105106"/>
                    <a:pt x="42355" y="103639"/>
                  </a:cubicBezTo>
                  <a:cubicBezTo>
                    <a:pt x="50052" y="101440"/>
                    <a:pt x="61415" y="102540"/>
                    <a:pt x="58116" y="88978"/>
                  </a:cubicBezTo>
                  <a:cubicBezTo>
                    <a:pt x="54817" y="76515"/>
                    <a:pt x="59215" y="59655"/>
                    <a:pt x="35757" y="61121"/>
                  </a:cubicBezTo>
                  <a:cubicBezTo>
                    <a:pt x="25494" y="61854"/>
                    <a:pt x="14131" y="53057"/>
                    <a:pt x="3868" y="47926"/>
                  </a:cubicBezTo>
                  <a:cubicBezTo>
                    <a:pt x="-1997" y="44993"/>
                    <a:pt x="-530" y="40961"/>
                    <a:pt x="3868" y="38029"/>
                  </a:cubicBezTo>
                  <a:cubicBezTo>
                    <a:pt x="15597" y="30332"/>
                    <a:pt x="18530" y="17503"/>
                    <a:pt x="25127" y="6507"/>
                  </a:cubicBezTo>
                  <a:cubicBezTo>
                    <a:pt x="29892" y="6507"/>
                    <a:pt x="35024" y="6140"/>
                    <a:pt x="39789" y="6140"/>
                  </a:cubicBezTo>
                  <a:cubicBezTo>
                    <a:pt x="47486" y="3941"/>
                    <a:pt x="55184" y="3208"/>
                    <a:pt x="62881" y="2108"/>
                  </a:cubicBezTo>
                  <a:cubicBezTo>
                    <a:pt x="81208" y="3574"/>
                    <a:pt x="99535" y="5040"/>
                    <a:pt x="117862" y="5774"/>
                  </a:cubicBezTo>
                  <a:cubicBezTo>
                    <a:pt x="131790" y="6507"/>
                    <a:pt x="144986" y="-4856"/>
                    <a:pt x="159647" y="2475"/>
                  </a:cubicBezTo>
                  <a:cubicBezTo>
                    <a:pt x="162213" y="3941"/>
                    <a:pt x="165145" y="4674"/>
                    <a:pt x="168078" y="6140"/>
                  </a:cubicBezTo>
                  <a:cubicBezTo>
                    <a:pt x="160747" y="7240"/>
                    <a:pt x="150117" y="2475"/>
                    <a:pt x="149384" y="17136"/>
                  </a:cubicBezTo>
                  <a:cubicBezTo>
                    <a:pt x="149384" y="18602"/>
                    <a:pt x="132523" y="16770"/>
                    <a:pt x="127758" y="20802"/>
                  </a:cubicBezTo>
                  <a:cubicBezTo>
                    <a:pt x="117495" y="30332"/>
                    <a:pt x="111631" y="26666"/>
                    <a:pt x="104300" y="16770"/>
                  </a:cubicBezTo>
                  <a:cubicBezTo>
                    <a:pt x="105766" y="25933"/>
                    <a:pt x="106499" y="33264"/>
                    <a:pt x="104666" y="41694"/>
                  </a:cubicBezTo>
                  <a:cubicBezTo>
                    <a:pt x="102467" y="51957"/>
                    <a:pt x="109798" y="58922"/>
                    <a:pt x="120794" y="60021"/>
                  </a:cubicBezTo>
                  <a:cubicBezTo>
                    <a:pt x="144619" y="62954"/>
                    <a:pt x="167711" y="62587"/>
                    <a:pt x="189703" y="49758"/>
                  </a:cubicBezTo>
                  <a:cubicBezTo>
                    <a:pt x="194468" y="46826"/>
                    <a:pt x="207664" y="47192"/>
                    <a:pt x="205098" y="61854"/>
                  </a:cubicBezTo>
                  <a:cubicBezTo>
                    <a:pt x="202532" y="75782"/>
                    <a:pt x="208397" y="92277"/>
                    <a:pt x="191169" y="101440"/>
                  </a:cubicBezTo>
                  <a:cubicBezTo>
                    <a:pt x="188237" y="102906"/>
                    <a:pt x="188970" y="110604"/>
                    <a:pt x="187870" y="115369"/>
                  </a:cubicBezTo>
                  <a:cubicBezTo>
                    <a:pt x="200333" y="120134"/>
                    <a:pt x="209496" y="117568"/>
                    <a:pt x="212429" y="103273"/>
                  </a:cubicBezTo>
                  <a:cubicBezTo>
                    <a:pt x="214261" y="94842"/>
                    <a:pt x="217560" y="90810"/>
                    <a:pt x="227457" y="91544"/>
                  </a:cubicBezTo>
                  <a:cubicBezTo>
                    <a:pt x="234788" y="92277"/>
                    <a:pt x="240286" y="85679"/>
                    <a:pt x="244684" y="78715"/>
                  </a:cubicBezTo>
                  <a:cubicBezTo>
                    <a:pt x="248716" y="72850"/>
                    <a:pt x="255680" y="68452"/>
                    <a:pt x="261911" y="74683"/>
                  </a:cubicBezTo>
                  <a:cubicBezTo>
                    <a:pt x="267409" y="80181"/>
                    <a:pt x="262644" y="88245"/>
                    <a:pt x="258246" y="90444"/>
                  </a:cubicBezTo>
                  <a:cubicBezTo>
                    <a:pt x="249449" y="94842"/>
                    <a:pt x="250182" y="99607"/>
                    <a:pt x="253481" y="106938"/>
                  </a:cubicBezTo>
                  <a:cubicBezTo>
                    <a:pt x="257146" y="114269"/>
                    <a:pt x="261545" y="113169"/>
                    <a:pt x="267043" y="110237"/>
                  </a:cubicBezTo>
                  <a:cubicBezTo>
                    <a:pt x="269975" y="108771"/>
                    <a:pt x="273274" y="107305"/>
                    <a:pt x="275107" y="110970"/>
                  </a:cubicBezTo>
                  <a:cubicBezTo>
                    <a:pt x="276573" y="113902"/>
                    <a:pt x="274740" y="116835"/>
                    <a:pt x="273274" y="119401"/>
                  </a:cubicBezTo>
                  <a:cubicBezTo>
                    <a:pt x="268876" y="127464"/>
                    <a:pt x="258246" y="123799"/>
                    <a:pt x="252015" y="130030"/>
                  </a:cubicBezTo>
                  <a:cubicBezTo>
                    <a:pt x="257513" y="137361"/>
                    <a:pt x="267409" y="134795"/>
                    <a:pt x="272541" y="142492"/>
                  </a:cubicBezTo>
                  <a:cubicBezTo>
                    <a:pt x="279139" y="152756"/>
                    <a:pt x="280238" y="158620"/>
                    <a:pt x="266310" y="161552"/>
                  </a:cubicBezTo>
                  <a:cubicBezTo>
                    <a:pt x="257513" y="163385"/>
                    <a:pt x="253481" y="162652"/>
                    <a:pt x="258612" y="153122"/>
                  </a:cubicBezTo>
                  <a:cubicBezTo>
                    <a:pt x="261545" y="147991"/>
                    <a:pt x="261911" y="143226"/>
                    <a:pt x="256780" y="139927"/>
                  </a:cubicBezTo>
                  <a:cubicBezTo>
                    <a:pt x="250549" y="136261"/>
                    <a:pt x="248716" y="141759"/>
                    <a:pt x="245784" y="146158"/>
                  </a:cubicBezTo>
                  <a:cubicBezTo>
                    <a:pt x="234054" y="163019"/>
                    <a:pt x="222325" y="147624"/>
                    <a:pt x="210596" y="147257"/>
                  </a:cubicBezTo>
                  <a:cubicBezTo>
                    <a:pt x="208030" y="138094"/>
                    <a:pt x="220126" y="138461"/>
                    <a:pt x="218293" y="128931"/>
                  </a:cubicBezTo>
                  <a:cubicBezTo>
                    <a:pt x="202899" y="137361"/>
                    <a:pt x="185305" y="121600"/>
                    <a:pt x="169544" y="135528"/>
                  </a:cubicBezTo>
                  <a:cubicBezTo>
                    <a:pt x="165878" y="138827"/>
                    <a:pt x="162946" y="141026"/>
                    <a:pt x="163312" y="145425"/>
                  </a:cubicBezTo>
                  <a:cubicBezTo>
                    <a:pt x="164046" y="153855"/>
                    <a:pt x="168444" y="145425"/>
                    <a:pt x="170643" y="146891"/>
                  </a:cubicBezTo>
                  <a:cubicBezTo>
                    <a:pt x="176874" y="150190"/>
                    <a:pt x="178341" y="154588"/>
                    <a:pt x="172842" y="160086"/>
                  </a:cubicBezTo>
                  <a:cubicBezTo>
                    <a:pt x="166611" y="166317"/>
                    <a:pt x="169544" y="169616"/>
                    <a:pt x="176141" y="172182"/>
                  </a:cubicBezTo>
                  <a:cubicBezTo>
                    <a:pt x="183106" y="175114"/>
                    <a:pt x="184938" y="170349"/>
                    <a:pt x="185671" y="164851"/>
                  </a:cubicBezTo>
                  <a:cubicBezTo>
                    <a:pt x="186404" y="159720"/>
                    <a:pt x="183839" y="152756"/>
                    <a:pt x="194102" y="154222"/>
                  </a:cubicBezTo>
                  <a:cubicBezTo>
                    <a:pt x="198867" y="154955"/>
                    <a:pt x="203632" y="153122"/>
                    <a:pt x="206197" y="159353"/>
                  </a:cubicBezTo>
                  <a:cubicBezTo>
                    <a:pt x="209496" y="168150"/>
                    <a:pt x="201433" y="168150"/>
                    <a:pt x="197767" y="171083"/>
                  </a:cubicBezTo>
                  <a:cubicBezTo>
                    <a:pt x="190803" y="176947"/>
                    <a:pt x="194468" y="185378"/>
                    <a:pt x="191536" y="192708"/>
                  </a:cubicBezTo>
                  <a:cubicBezTo>
                    <a:pt x="188604" y="200406"/>
                    <a:pt x="195934" y="212501"/>
                    <a:pt x="180906" y="215067"/>
                  </a:cubicBezTo>
                  <a:cubicBezTo>
                    <a:pt x="179807" y="215067"/>
                    <a:pt x="177974" y="221298"/>
                    <a:pt x="179074" y="223498"/>
                  </a:cubicBezTo>
                  <a:cubicBezTo>
                    <a:pt x="188604" y="239259"/>
                    <a:pt x="172476" y="242924"/>
                    <a:pt x="165878" y="250621"/>
                  </a:cubicBezTo>
                  <a:cubicBezTo>
                    <a:pt x="159647" y="257952"/>
                    <a:pt x="153782" y="248422"/>
                    <a:pt x="153416" y="245490"/>
                  </a:cubicBezTo>
                  <a:cubicBezTo>
                    <a:pt x="150484" y="227163"/>
                    <a:pt x="136922" y="231928"/>
                    <a:pt x="125559" y="231561"/>
                  </a:cubicBezTo>
                  <a:cubicBezTo>
                    <a:pt x="124093" y="226796"/>
                    <a:pt x="120794" y="222764"/>
                    <a:pt x="121160" y="217633"/>
                  </a:cubicBezTo>
                  <a:cubicBezTo>
                    <a:pt x="132523" y="212135"/>
                    <a:pt x="144619" y="213601"/>
                    <a:pt x="158181" y="212868"/>
                  </a:cubicBezTo>
                  <a:cubicBezTo>
                    <a:pt x="154515" y="203338"/>
                    <a:pt x="144619" y="197473"/>
                    <a:pt x="145719" y="186477"/>
                  </a:cubicBezTo>
                  <a:cubicBezTo>
                    <a:pt x="139854" y="197473"/>
                    <a:pt x="142053" y="212501"/>
                    <a:pt x="122993" y="214334"/>
                  </a:cubicBezTo>
                  <a:cubicBezTo>
                    <a:pt x="114196" y="215067"/>
                    <a:pt x="117495" y="227529"/>
                    <a:pt x="119694" y="235227"/>
                  </a:cubicBezTo>
                  <a:cubicBezTo>
                    <a:pt x="120794" y="238526"/>
                    <a:pt x="119694" y="243291"/>
                    <a:pt x="125559" y="242558"/>
                  </a:cubicBezTo>
                  <a:cubicBezTo>
                    <a:pt x="138021" y="252454"/>
                    <a:pt x="124093" y="262717"/>
                    <a:pt x="125559" y="272614"/>
                  </a:cubicBezTo>
                  <a:cubicBezTo>
                    <a:pt x="122627" y="278845"/>
                    <a:pt x="114563" y="275913"/>
                    <a:pt x="110897" y="281044"/>
                  </a:cubicBezTo>
                  <a:cubicBezTo>
                    <a:pt x="111264" y="284343"/>
                    <a:pt x="103200" y="276279"/>
                    <a:pt x="106499" y="283976"/>
                  </a:cubicBezTo>
                  <a:cubicBezTo>
                    <a:pt x="107965" y="287642"/>
                    <a:pt x="108698" y="291674"/>
                    <a:pt x="107965" y="295706"/>
                  </a:cubicBezTo>
                  <a:cubicBezTo>
                    <a:pt x="105399" y="301204"/>
                    <a:pt x="103200" y="306702"/>
                    <a:pt x="102467" y="312566"/>
                  </a:cubicBezTo>
                  <a:cubicBezTo>
                    <a:pt x="102100" y="313666"/>
                    <a:pt x="101734" y="314766"/>
                    <a:pt x="102100" y="315865"/>
                  </a:cubicBezTo>
                  <a:cubicBezTo>
                    <a:pt x="102467" y="313299"/>
                    <a:pt x="102467" y="316965"/>
                    <a:pt x="102834" y="314399"/>
                  </a:cubicBezTo>
                  <a:cubicBezTo>
                    <a:pt x="105033" y="310001"/>
                    <a:pt x="107965" y="307435"/>
                    <a:pt x="113097" y="308168"/>
                  </a:cubicBezTo>
                  <a:cubicBezTo>
                    <a:pt x="115662" y="309268"/>
                    <a:pt x="116396" y="311833"/>
                    <a:pt x="117862" y="313666"/>
                  </a:cubicBezTo>
                  <a:cubicBezTo>
                    <a:pt x="123726" y="318064"/>
                    <a:pt x="122260" y="305969"/>
                    <a:pt x="128491" y="310001"/>
                  </a:cubicBezTo>
                  <a:cubicBezTo>
                    <a:pt x="126292" y="326495"/>
                    <a:pt x="116762" y="342989"/>
                    <a:pt x="122260" y="361316"/>
                  </a:cubicBezTo>
                  <a:cubicBezTo>
                    <a:pt x="124459" y="368280"/>
                    <a:pt x="116762" y="362049"/>
                    <a:pt x="114929" y="363882"/>
                  </a:cubicBezTo>
                  <a:cubicBezTo>
                    <a:pt x="109431" y="369380"/>
                    <a:pt x="104300" y="375611"/>
                    <a:pt x="98802" y="381476"/>
                  </a:cubicBezTo>
                  <a:cubicBezTo>
                    <a:pt x="96969" y="382209"/>
                    <a:pt x="94037" y="382209"/>
                    <a:pt x="93670" y="381109"/>
                  </a:cubicBezTo>
                  <a:cubicBezTo>
                    <a:pt x="89272" y="362416"/>
                    <a:pt x="75343" y="369746"/>
                    <a:pt x="61048" y="369380"/>
                  </a:cubicBezTo>
                  <a:cubicBezTo>
                    <a:pt x="76443" y="376711"/>
                    <a:pt x="82307" y="393205"/>
                    <a:pt x="98802" y="392838"/>
                  </a:cubicBezTo>
                  <a:cubicBezTo>
                    <a:pt x="103567" y="393571"/>
                    <a:pt x="108698" y="393571"/>
                    <a:pt x="113463" y="395038"/>
                  </a:cubicBezTo>
                  <a:cubicBezTo>
                    <a:pt x="116762" y="396137"/>
                    <a:pt x="120794" y="397970"/>
                    <a:pt x="120427" y="402735"/>
                  </a:cubicBezTo>
                  <a:cubicBezTo>
                    <a:pt x="120427" y="406400"/>
                    <a:pt x="116762" y="406767"/>
                    <a:pt x="114196" y="408233"/>
                  </a:cubicBezTo>
                  <a:cubicBezTo>
                    <a:pt x="98069" y="417396"/>
                    <a:pt x="92204" y="436090"/>
                    <a:pt x="101367" y="452218"/>
                  </a:cubicBezTo>
                  <a:cubicBezTo>
                    <a:pt x="105399" y="459182"/>
                    <a:pt x="103200" y="463580"/>
                    <a:pt x="98802" y="468345"/>
                  </a:cubicBezTo>
                  <a:cubicBezTo>
                    <a:pt x="90738" y="471644"/>
                    <a:pt x="99535" y="479342"/>
                    <a:pt x="95136" y="483373"/>
                  </a:cubicBezTo>
                  <a:cubicBezTo>
                    <a:pt x="79009" y="489971"/>
                    <a:pt x="76443" y="479342"/>
                    <a:pt x="75710" y="465779"/>
                  </a:cubicBezTo>
                  <a:cubicBezTo>
                    <a:pt x="68379" y="470911"/>
                    <a:pt x="62148" y="476043"/>
                    <a:pt x="54084" y="472011"/>
                  </a:cubicBezTo>
                  <a:cubicBezTo>
                    <a:pt x="33924" y="462114"/>
                    <a:pt x="30259" y="456250"/>
                    <a:pt x="36490" y="441588"/>
                  </a:cubicBezTo>
                  <a:close/>
                </a:path>
              </a:pathLst>
            </a:custGeom>
            <a:solidFill>
              <a:srgbClr val="C8A5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63" name="Freeform: Shape 25762">
              <a:extLst>
                <a:ext uri="{FF2B5EF4-FFF2-40B4-BE49-F238E27FC236}">
                  <a16:creationId xmlns:a16="http://schemas.microsoft.com/office/drawing/2014/main" id="{6C52D7A2-795E-467E-9EFB-832AC9BF491B}"/>
                </a:ext>
              </a:extLst>
            </p:cNvPr>
            <p:cNvSpPr/>
            <p:nvPr/>
          </p:nvSpPr>
          <p:spPr>
            <a:xfrm>
              <a:off x="11615380" y="5802732"/>
              <a:ext cx="151930" cy="232718"/>
            </a:xfrm>
            <a:custGeom>
              <a:avLst/>
              <a:gdLst>
                <a:gd name="connsiteX0" fmla="*/ 118209 w 151930"/>
                <a:gd name="connsiteY0" fmla="*/ 0 h 232718"/>
                <a:gd name="connsiteX1" fmla="*/ 136902 w 151930"/>
                <a:gd name="connsiteY1" fmla="*/ 30056 h 232718"/>
                <a:gd name="connsiteX2" fmla="*/ 151930 w 151930"/>
                <a:gd name="connsiteY2" fmla="*/ 56447 h 232718"/>
                <a:gd name="connsiteX3" fmla="*/ 137269 w 151930"/>
                <a:gd name="connsiteY3" fmla="*/ 82838 h 232718"/>
                <a:gd name="connsiteX4" fmla="*/ 142034 w 151930"/>
                <a:gd name="connsiteY4" fmla="*/ 96766 h 232718"/>
                <a:gd name="connsiteX5" fmla="*/ 113444 w 151930"/>
                <a:gd name="connsiteY5" fmla="*/ 89069 h 232718"/>
                <a:gd name="connsiteX6" fmla="*/ 96949 w 151930"/>
                <a:gd name="connsiteY6" fmla="*/ 107029 h 232718"/>
                <a:gd name="connsiteX7" fmla="*/ 107213 w 151930"/>
                <a:gd name="connsiteY7" fmla="*/ 109962 h 232718"/>
                <a:gd name="connsiteX8" fmla="*/ 119675 w 151930"/>
                <a:gd name="connsiteY8" fmla="*/ 109962 h 232718"/>
                <a:gd name="connsiteX9" fmla="*/ 114177 w 151930"/>
                <a:gd name="connsiteY9" fmla="*/ 120591 h 232718"/>
                <a:gd name="connsiteX10" fmla="*/ 121141 w 151930"/>
                <a:gd name="connsiteY10" fmla="*/ 138185 h 232718"/>
                <a:gd name="connsiteX11" fmla="*/ 92551 w 151930"/>
                <a:gd name="connsiteY11" fmla="*/ 159811 h 232718"/>
                <a:gd name="connsiteX12" fmla="*/ 128472 w 151930"/>
                <a:gd name="connsiteY12" fmla="*/ 182903 h 232718"/>
                <a:gd name="connsiteX13" fmla="*/ 137269 w 151930"/>
                <a:gd name="connsiteY13" fmla="*/ 184369 h 232718"/>
                <a:gd name="connsiteX14" fmla="*/ 142034 w 151930"/>
                <a:gd name="connsiteY14" fmla="*/ 187668 h 232718"/>
                <a:gd name="connsiteX15" fmla="*/ 137269 w 151930"/>
                <a:gd name="connsiteY15" fmla="*/ 197198 h 232718"/>
                <a:gd name="connsiteX16" fmla="*/ 123707 w 151930"/>
                <a:gd name="connsiteY16" fmla="*/ 193899 h 232718"/>
                <a:gd name="connsiteX17" fmla="*/ 121508 w 151930"/>
                <a:gd name="connsiteY17" fmla="*/ 214425 h 232718"/>
                <a:gd name="connsiteX18" fmla="*/ 88886 w 151930"/>
                <a:gd name="connsiteY18" fmla="*/ 224322 h 232718"/>
                <a:gd name="connsiteX19" fmla="*/ 69093 w 151930"/>
                <a:gd name="connsiteY19" fmla="*/ 214425 h 232718"/>
                <a:gd name="connsiteX20" fmla="*/ 65061 w 151930"/>
                <a:gd name="connsiteY20" fmla="*/ 200130 h 232718"/>
                <a:gd name="connsiteX21" fmla="*/ 32439 w 151930"/>
                <a:gd name="connsiteY21" fmla="*/ 180337 h 232718"/>
                <a:gd name="connsiteX22" fmla="*/ 47833 w 151930"/>
                <a:gd name="connsiteY22" fmla="*/ 173739 h 232718"/>
                <a:gd name="connsiteX23" fmla="*/ 49299 w 151930"/>
                <a:gd name="connsiteY23" fmla="*/ 160544 h 232718"/>
                <a:gd name="connsiteX24" fmla="*/ 37570 w 151930"/>
                <a:gd name="connsiteY24" fmla="*/ 163110 h 232718"/>
                <a:gd name="connsiteX25" fmla="*/ 15944 w 151930"/>
                <a:gd name="connsiteY25" fmla="*/ 153580 h 232718"/>
                <a:gd name="connsiteX26" fmla="*/ 5681 w 151930"/>
                <a:gd name="connsiteY26" fmla="*/ 134886 h 232718"/>
                <a:gd name="connsiteX27" fmla="*/ 2016 w 151930"/>
                <a:gd name="connsiteY27" fmla="*/ 110695 h 232718"/>
                <a:gd name="connsiteX28" fmla="*/ 2016 w 151930"/>
                <a:gd name="connsiteY28" fmla="*/ 85770 h 232718"/>
                <a:gd name="connsiteX29" fmla="*/ 3482 w 151930"/>
                <a:gd name="connsiteY29" fmla="*/ 78806 h 232718"/>
                <a:gd name="connsiteX30" fmla="*/ 10080 w 151930"/>
                <a:gd name="connsiteY30" fmla="*/ 79172 h 232718"/>
                <a:gd name="connsiteX31" fmla="*/ 28773 w 151930"/>
                <a:gd name="connsiteY31" fmla="*/ 78439 h 232718"/>
                <a:gd name="connsiteX32" fmla="*/ 18510 w 151930"/>
                <a:gd name="connsiteY32" fmla="*/ 44351 h 232718"/>
                <a:gd name="connsiteX33" fmla="*/ 13379 w 151930"/>
                <a:gd name="connsiteY33" fmla="*/ 28957 h 232718"/>
                <a:gd name="connsiteX34" fmla="*/ 14845 w 151930"/>
                <a:gd name="connsiteY34" fmla="*/ 9530 h 232718"/>
                <a:gd name="connsiteX35" fmla="*/ 32072 w 151930"/>
                <a:gd name="connsiteY35" fmla="*/ 20893 h 232718"/>
                <a:gd name="connsiteX36" fmla="*/ 42702 w 151930"/>
                <a:gd name="connsiteY36" fmla="*/ 22359 h 232718"/>
                <a:gd name="connsiteX37" fmla="*/ 76790 w 151930"/>
                <a:gd name="connsiteY37" fmla="*/ 12096 h 232718"/>
                <a:gd name="connsiteX38" fmla="*/ 80089 w 151930"/>
                <a:gd name="connsiteY38" fmla="*/ 8064 h 232718"/>
                <a:gd name="connsiteX39" fmla="*/ 118209 w 151930"/>
                <a:gd name="connsiteY39" fmla="*/ 0 h 23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1930" h="232718">
                  <a:moveTo>
                    <a:pt x="118209" y="0"/>
                  </a:moveTo>
                  <a:cubicBezTo>
                    <a:pt x="111978" y="17960"/>
                    <a:pt x="132504" y="19060"/>
                    <a:pt x="136902" y="30056"/>
                  </a:cubicBezTo>
                  <a:cubicBezTo>
                    <a:pt x="138002" y="41052"/>
                    <a:pt x="149731" y="46184"/>
                    <a:pt x="151930" y="56447"/>
                  </a:cubicBezTo>
                  <a:cubicBezTo>
                    <a:pt x="148631" y="65977"/>
                    <a:pt x="148631" y="76607"/>
                    <a:pt x="137269" y="82838"/>
                  </a:cubicBezTo>
                  <a:cubicBezTo>
                    <a:pt x="127372" y="88336"/>
                    <a:pt x="136536" y="92368"/>
                    <a:pt x="142034" y="96766"/>
                  </a:cubicBezTo>
                  <a:cubicBezTo>
                    <a:pt x="130304" y="98232"/>
                    <a:pt x="122607" y="91635"/>
                    <a:pt x="113444" y="89069"/>
                  </a:cubicBezTo>
                  <a:cubicBezTo>
                    <a:pt x="100981" y="85770"/>
                    <a:pt x="108312" y="105563"/>
                    <a:pt x="96949" y="107029"/>
                  </a:cubicBezTo>
                  <a:cubicBezTo>
                    <a:pt x="100248" y="108129"/>
                    <a:pt x="103914" y="109962"/>
                    <a:pt x="107213" y="109962"/>
                  </a:cubicBezTo>
                  <a:cubicBezTo>
                    <a:pt x="111244" y="109962"/>
                    <a:pt x="115643" y="102631"/>
                    <a:pt x="119675" y="109962"/>
                  </a:cubicBezTo>
                  <a:cubicBezTo>
                    <a:pt x="122607" y="115460"/>
                    <a:pt x="116743" y="117659"/>
                    <a:pt x="114177" y="120591"/>
                  </a:cubicBezTo>
                  <a:cubicBezTo>
                    <a:pt x="106480" y="130488"/>
                    <a:pt x="119675" y="132320"/>
                    <a:pt x="121141" y="138185"/>
                  </a:cubicBezTo>
                  <a:cubicBezTo>
                    <a:pt x="112344" y="144783"/>
                    <a:pt x="104647" y="150647"/>
                    <a:pt x="92551" y="159811"/>
                  </a:cubicBezTo>
                  <a:cubicBezTo>
                    <a:pt x="113077" y="159811"/>
                    <a:pt x="124073" y="167142"/>
                    <a:pt x="128472" y="182903"/>
                  </a:cubicBezTo>
                  <a:cubicBezTo>
                    <a:pt x="129205" y="185469"/>
                    <a:pt x="131771" y="195365"/>
                    <a:pt x="137269" y="184369"/>
                  </a:cubicBezTo>
                  <a:cubicBezTo>
                    <a:pt x="139468" y="179970"/>
                    <a:pt x="142400" y="184369"/>
                    <a:pt x="142034" y="187668"/>
                  </a:cubicBezTo>
                  <a:cubicBezTo>
                    <a:pt x="141667" y="191333"/>
                    <a:pt x="144599" y="197564"/>
                    <a:pt x="137269" y="197198"/>
                  </a:cubicBezTo>
                  <a:cubicBezTo>
                    <a:pt x="132870" y="196831"/>
                    <a:pt x="128472" y="194999"/>
                    <a:pt x="123707" y="193899"/>
                  </a:cubicBezTo>
                  <a:cubicBezTo>
                    <a:pt x="118209" y="200130"/>
                    <a:pt x="141301" y="209660"/>
                    <a:pt x="121508" y="214425"/>
                  </a:cubicBezTo>
                  <a:cubicBezTo>
                    <a:pt x="115276" y="235318"/>
                    <a:pt x="108679" y="237884"/>
                    <a:pt x="88886" y="224322"/>
                  </a:cubicBezTo>
                  <a:cubicBezTo>
                    <a:pt x="82654" y="219923"/>
                    <a:pt x="74224" y="219923"/>
                    <a:pt x="69093" y="214425"/>
                  </a:cubicBezTo>
                  <a:cubicBezTo>
                    <a:pt x="70192" y="209294"/>
                    <a:pt x="76423" y="204162"/>
                    <a:pt x="65061" y="200130"/>
                  </a:cubicBezTo>
                  <a:cubicBezTo>
                    <a:pt x="53698" y="196098"/>
                    <a:pt x="44168" y="187668"/>
                    <a:pt x="32439" y="180337"/>
                  </a:cubicBezTo>
                  <a:cubicBezTo>
                    <a:pt x="38303" y="177038"/>
                    <a:pt x="46367" y="182536"/>
                    <a:pt x="47833" y="173739"/>
                  </a:cubicBezTo>
                  <a:cubicBezTo>
                    <a:pt x="48566" y="169341"/>
                    <a:pt x="54798" y="164942"/>
                    <a:pt x="49299" y="160544"/>
                  </a:cubicBezTo>
                  <a:cubicBezTo>
                    <a:pt x="44901" y="156879"/>
                    <a:pt x="40502" y="160177"/>
                    <a:pt x="37570" y="163110"/>
                  </a:cubicBezTo>
                  <a:cubicBezTo>
                    <a:pt x="22542" y="176672"/>
                    <a:pt x="18510" y="168241"/>
                    <a:pt x="15944" y="153580"/>
                  </a:cubicBezTo>
                  <a:cubicBezTo>
                    <a:pt x="14845" y="146615"/>
                    <a:pt x="13012" y="139651"/>
                    <a:pt x="5681" y="134886"/>
                  </a:cubicBezTo>
                  <a:cubicBezTo>
                    <a:pt x="-3116" y="129388"/>
                    <a:pt x="550" y="118392"/>
                    <a:pt x="2016" y="110695"/>
                  </a:cubicBezTo>
                  <a:cubicBezTo>
                    <a:pt x="3849" y="101898"/>
                    <a:pt x="8614" y="94201"/>
                    <a:pt x="2016" y="85770"/>
                  </a:cubicBezTo>
                  <a:cubicBezTo>
                    <a:pt x="916" y="84670"/>
                    <a:pt x="2016" y="80639"/>
                    <a:pt x="3482" y="78806"/>
                  </a:cubicBezTo>
                  <a:cubicBezTo>
                    <a:pt x="5315" y="76240"/>
                    <a:pt x="7881" y="77706"/>
                    <a:pt x="10080" y="79172"/>
                  </a:cubicBezTo>
                  <a:cubicBezTo>
                    <a:pt x="16678" y="83937"/>
                    <a:pt x="22909" y="94567"/>
                    <a:pt x="28773" y="78439"/>
                  </a:cubicBezTo>
                  <a:cubicBezTo>
                    <a:pt x="35004" y="61945"/>
                    <a:pt x="31339" y="44718"/>
                    <a:pt x="18510" y="44351"/>
                  </a:cubicBezTo>
                  <a:cubicBezTo>
                    <a:pt x="-2382" y="43618"/>
                    <a:pt x="4582" y="35554"/>
                    <a:pt x="13379" y="28957"/>
                  </a:cubicBezTo>
                  <a:cubicBezTo>
                    <a:pt x="22542" y="21626"/>
                    <a:pt x="2016" y="13195"/>
                    <a:pt x="14845" y="9530"/>
                  </a:cubicBezTo>
                  <a:cubicBezTo>
                    <a:pt x="21809" y="7697"/>
                    <a:pt x="22542" y="22725"/>
                    <a:pt x="32072" y="20893"/>
                  </a:cubicBezTo>
                  <a:cubicBezTo>
                    <a:pt x="35738" y="20160"/>
                    <a:pt x="39036" y="19793"/>
                    <a:pt x="42702" y="22359"/>
                  </a:cubicBezTo>
                  <a:cubicBezTo>
                    <a:pt x="58829" y="34821"/>
                    <a:pt x="67260" y="21992"/>
                    <a:pt x="76790" y="12096"/>
                  </a:cubicBezTo>
                  <a:cubicBezTo>
                    <a:pt x="77889" y="10996"/>
                    <a:pt x="76790" y="5132"/>
                    <a:pt x="80089" y="8064"/>
                  </a:cubicBezTo>
                  <a:cubicBezTo>
                    <a:pt x="96949" y="23459"/>
                    <a:pt x="107579" y="12462"/>
                    <a:pt x="118209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64" name="Freeform: Shape 25763">
              <a:extLst>
                <a:ext uri="{FF2B5EF4-FFF2-40B4-BE49-F238E27FC236}">
                  <a16:creationId xmlns:a16="http://schemas.microsoft.com/office/drawing/2014/main" id="{6C3BCEC3-53DC-4A1F-B116-D7F1AFC4FFF9}"/>
                </a:ext>
              </a:extLst>
            </p:cNvPr>
            <p:cNvSpPr/>
            <p:nvPr/>
          </p:nvSpPr>
          <p:spPr>
            <a:xfrm>
              <a:off x="11827867" y="5692156"/>
              <a:ext cx="120146" cy="160672"/>
            </a:xfrm>
            <a:custGeom>
              <a:avLst/>
              <a:gdLst>
                <a:gd name="connsiteX0" fmla="*/ 56003 w 120146"/>
                <a:gd name="connsiteY0" fmla="*/ 155661 h 160672"/>
                <a:gd name="connsiteX1" fmla="*/ 51971 w 120146"/>
                <a:gd name="connsiteY1" fmla="*/ 159693 h 160672"/>
                <a:gd name="connsiteX2" fmla="*/ 43174 w 120146"/>
                <a:gd name="connsiteY2" fmla="*/ 160426 h 160672"/>
                <a:gd name="connsiteX3" fmla="*/ 51604 w 120146"/>
                <a:gd name="connsiteY3" fmla="*/ 143198 h 160672"/>
                <a:gd name="connsiteX4" fmla="*/ 32178 w 120146"/>
                <a:gd name="connsiteY4" fmla="*/ 134401 h 160672"/>
                <a:gd name="connsiteX5" fmla="*/ 11285 w 120146"/>
                <a:gd name="connsiteY5" fmla="*/ 127804 h 160672"/>
                <a:gd name="connsiteX6" fmla="*/ 1755 w 120146"/>
                <a:gd name="connsiteY6" fmla="*/ 124138 h 160672"/>
                <a:gd name="connsiteX7" fmla="*/ 1022 w 120146"/>
                <a:gd name="connsiteY7" fmla="*/ 117541 h 160672"/>
                <a:gd name="connsiteX8" fmla="*/ 12751 w 120146"/>
                <a:gd name="connsiteY8" fmla="*/ 90783 h 160672"/>
                <a:gd name="connsiteX9" fmla="*/ 38409 w 120146"/>
                <a:gd name="connsiteY9" fmla="*/ 79421 h 160672"/>
                <a:gd name="connsiteX10" fmla="*/ 40241 w 120146"/>
                <a:gd name="connsiteY10" fmla="*/ 73556 h 160672"/>
                <a:gd name="connsiteX11" fmla="*/ 51971 w 120146"/>
                <a:gd name="connsiteY11" fmla="*/ 58528 h 160672"/>
                <a:gd name="connsiteX12" fmla="*/ 59301 w 120146"/>
                <a:gd name="connsiteY12" fmla="*/ 50831 h 160672"/>
                <a:gd name="connsiteX13" fmla="*/ 64433 w 120146"/>
                <a:gd name="connsiteY13" fmla="*/ 39835 h 160672"/>
                <a:gd name="connsiteX14" fmla="*/ 70298 w 120146"/>
                <a:gd name="connsiteY14" fmla="*/ 29571 h 160672"/>
                <a:gd name="connsiteX15" fmla="*/ 51971 w 120146"/>
                <a:gd name="connsiteY15" fmla="*/ 28472 h 160672"/>
                <a:gd name="connsiteX16" fmla="*/ 36210 w 120146"/>
                <a:gd name="connsiteY16" fmla="*/ 43500 h 160672"/>
                <a:gd name="connsiteX17" fmla="*/ 71031 w 120146"/>
                <a:gd name="connsiteY17" fmla="*/ 9045 h 160672"/>
                <a:gd name="connsiteX18" fmla="*/ 85692 w 120146"/>
                <a:gd name="connsiteY18" fmla="*/ 981 h 160672"/>
                <a:gd name="connsiteX19" fmla="*/ 96688 w 120146"/>
                <a:gd name="connsiteY19" fmla="*/ 981 h 160672"/>
                <a:gd name="connsiteX20" fmla="*/ 100720 w 120146"/>
                <a:gd name="connsiteY20" fmla="*/ 6113 h 160672"/>
                <a:gd name="connsiteX21" fmla="*/ 108418 w 120146"/>
                <a:gd name="connsiteY21" fmla="*/ 9412 h 160672"/>
                <a:gd name="connsiteX22" fmla="*/ 119780 w 120146"/>
                <a:gd name="connsiteY22" fmla="*/ 24440 h 160672"/>
                <a:gd name="connsiteX23" fmla="*/ 108418 w 120146"/>
                <a:gd name="connsiteY23" fmla="*/ 31771 h 160672"/>
                <a:gd name="connsiteX24" fmla="*/ 120147 w 120146"/>
                <a:gd name="connsiteY24" fmla="*/ 43500 h 160672"/>
                <a:gd name="connsiteX25" fmla="*/ 108051 w 120146"/>
                <a:gd name="connsiteY25" fmla="*/ 50464 h 160672"/>
                <a:gd name="connsiteX26" fmla="*/ 89724 w 120146"/>
                <a:gd name="connsiteY26" fmla="*/ 60361 h 160672"/>
                <a:gd name="connsiteX27" fmla="*/ 108051 w 120146"/>
                <a:gd name="connsiteY27" fmla="*/ 91883 h 160672"/>
                <a:gd name="connsiteX28" fmla="*/ 108051 w 120146"/>
                <a:gd name="connsiteY28" fmla="*/ 95548 h 160672"/>
                <a:gd name="connsiteX29" fmla="*/ 93023 w 120146"/>
                <a:gd name="connsiteY29" fmla="*/ 95548 h 160672"/>
                <a:gd name="connsiteX30" fmla="*/ 90457 w 120146"/>
                <a:gd name="connsiteY30" fmla="*/ 95182 h 160672"/>
                <a:gd name="connsiteX31" fmla="*/ 72130 w 120146"/>
                <a:gd name="connsiteY31" fmla="*/ 105445 h 160672"/>
                <a:gd name="connsiteX32" fmla="*/ 70298 w 120146"/>
                <a:gd name="connsiteY32" fmla="*/ 106911 h 160672"/>
                <a:gd name="connsiteX33" fmla="*/ 55270 w 120146"/>
                <a:gd name="connsiteY33" fmla="*/ 125604 h 160672"/>
                <a:gd name="connsiteX34" fmla="*/ 51238 w 120146"/>
                <a:gd name="connsiteY34" fmla="*/ 94449 h 160672"/>
                <a:gd name="connsiteX35" fmla="*/ 57835 w 120146"/>
                <a:gd name="connsiteY35" fmla="*/ 89317 h 160672"/>
                <a:gd name="connsiteX36" fmla="*/ 54170 w 120146"/>
                <a:gd name="connsiteY36" fmla="*/ 87485 h 160672"/>
                <a:gd name="connsiteX37" fmla="*/ 47206 w 120146"/>
                <a:gd name="connsiteY37" fmla="*/ 113875 h 160672"/>
                <a:gd name="connsiteX38" fmla="*/ 38775 w 120146"/>
                <a:gd name="connsiteY38" fmla="*/ 119740 h 160672"/>
                <a:gd name="connsiteX39" fmla="*/ 55270 w 120146"/>
                <a:gd name="connsiteY39" fmla="*/ 133302 h 160672"/>
                <a:gd name="connsiteX40" fmla="*/ 58935 w 120146"/>
                <a:gd name="connsiteY40" fmla="*/ 136967 h 160672"/>
                <a:gd name="connsiteX41" fmla="*/ 56003 w 120146"/>
                <a:gd name="connsiteY41" fmla="*/ 155661 h 16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146" h="160672">
                  <a:moveTo>
                    <a:pt x="56003" y="155661"/>
                  </a:moveTo>
                  <a:cubicBezTo>
                    <a:pt x="54536" y="157127"/>
                    <a:pt x="53437" y="158226"/>
                    <a:pt x="51971" y="159693"/>
                  </a:cubicBezTo>
                  <a:cubicBezTo>
                    <a:pt x="49038" y="160059"/>
                    <a:pt x="43540" y="161159"/>
                    <a:pt x="43174" y="160426"/>
                  </a:cubicBezTo>
                  <a:cubicBezTo>
                    <a:pt x="40241" y="153095"/>
                    <a:pt x="47572" y="150163"/>
                    <a:pt x="51604" y="143198"/>
                  </a:cubicBezTo>
                  <a:cubicBezTo>
                    <a:pt x="43174" y="143198"/>
                    <a:pt x="36576" y="141366"/>
                    <a:pt x="32178" y="134401"/>
                  </a:cubicBezTo>
                  <a:cubicBezTo>
                    <a:pt x="27779" y="128170"/>
                    <a:pt x="24114" y="113142"/>
                    <a:pt x="11285" y="127804"/>
                  </a:cubicBezTo>
                  <a:cubicBezTo>
                    <a:pt x="9086" y="130369"/>
                    <a:pt x="4321" y="126338"/>
                    <a:pt x="1755" y="124138"/>
                  </a:cubicBezTo>
                  <a:cubicBezTo>
                    <a:pt x="-444" y="122306"/>
                    <a:pt x="-444" y="117907"/>
                    <a:pt x="1022" y="117541"/>
                  </a:cubicBezTo>
                  <a:cubicBezTo>
                    <a:pt x="16783" y="113875"/>
                    <a:pt x="6886" y="99947"/>
                    <a:pt x="12751" y="90783"/>
                  </a:cubicBezTo>
                  <a:cubicBezTo>
                    <a:pt x="25580" y="97748"/>
                    <a:pt x="35476" y="96281"/>
                    <a:pt x="38409" y="79421"/>
                  </a:cubicBezTo>
                  <a:cubicBezTo>
                    <a:pt x="38775" y="77588"/>
                    <a:pt x="41708" y="76488"/>
                    <a:pt x="40241" y="73556"/>
                  </a:cubicBezTo>
                  <a:cubicBezTo>
                    <a:pt x="33644" y="60727"/>
                    <a:pt x="33644" y="60727"/>
                    <a:pt x="51971" y="58528"/>
                  </a:cubicBezTo>
                  <a:cubicBezTo>
                    <a:pt x="57102" y="58528"/>
                    <a:pt x="58202" y="54863"/>
                    <a:pt x="59301" y="50831"/>
                  </a:cubicBezTo>
                  <a:cubicBezTo>
                    <a:pt x="62234" y="47532"/>
                    <a:pt x="59301" y="41667"/>
                    <a:pt x="64433" y="39835"/>
                  </a:cubicBezTo>
                  <a:cubicBezTo>
                    <a:pt x="69565" y="38002"/>
                    <a:pt x="73230" y="35803"/>
                    <a:pt x="70298" y="29571"/>
                  </a:cubicBezTo>
                  <a:cubicBezTo>
                    <a:pt x="64067" y="35069"/>
                    <a:pt x="58935" y="20774"/>
                    <a:pt x="51971" y="28472"/>
                  </a:cubicBezTo>
                  <a:cubicBezTo>
                    <a:pt x="47572" y="33603"/>
                    <a:pt x="42441" y="37635"/>
                    <a:pt x="36210" y="43500"/>
                  </a:cubicBezTo>
                  <a:cubicBezTo>
                    <a:pt x="39875" y="25539"/>
                    <a:pt x="57835" y="6113"/>
                    <a:pt x="71031" y="9045"/>
                  </a:cubicBezTo>
                  <a:cubicBezTo>
                    <a:pt x="81660" y="11244"/>
                    <a:pt x="79095" y="-485"/>
                    <a:pt x="85692" y="981"/>
                  </a:cubicBezTo>
                  <a:cubicBezTo>
                    <a:pt x="88991" y="1714"/>
                    <a:pt x="91923" y="17109"/>
                    <a:pt x="96688" y="981"/>
                  </a:cubicBezTo>
                  <a:cubicBezTo>
                    <a:pt x="97422" y="-2317"/>
                    <a:pt x="100354" y="3547"/>
                    <a:pt x="100720" y="6113"/>
                  </a:cubicBezTo>
                  <a:cubicBezTo>
                    <a:pt x="101087" y="12344"/>
                    <a:pt x="104752" y="10878"/>
                    <a:pt x="108418" y="9412"/>
                  </a:cubicBezTo>
                  <a:cubicBezTo>
                    <a:pt x="116848" y="10878"/>
                    <a:pt x="117215" y="18209"/>
                    <a:pt x="119780" y="24440"/>
                  </a:cubicBezTo>
                  <a:cubicBezTo>
                    <a:pt x="116115" y="27006"/>
                    <a:pt x="112450" y="29571"/>
                    <a:pt x="108418" y="31771"/>
                  </a:cubicBezTo>
                  <a:cubicBezTo>
                    <a:pt x="109517" y="38735"/>
                    <a:pt x="109517" y="38735"/>
                    <a:pt x="120147" y="43500"/>
                  </a:cubicBezTo>
                  <a:cubicBezTo>
                    <a:pt x="119414" y="51564"/>
                    <a:pt x="110617" y="46066"/>
                    <a:pt x="108051" y="50464"/>
                  </a:cubicBezTo>
                  <a:cubicBezTo>
                    <a:pt x="104752" y="68058"/>
                    <a:pt x="104752" y="68058"/>
                    <a:pt x="89724" y="60361"/>
                  </a:cubicBezTo>
                  <a:cubicBezTo>
                    <a:pt x="93390" y="71357"/>
                    <a:pt x="100720" y="81620"/>
                    <a:pt x="108051" y="91883"/>
                  </a:cubicBezTo>
                  <a:cubicBezTo>
                    <a:pt x="108051" y="92983"/>
                    <a:pt x="108051" y="94449"/>
                    <a:pt x="108051" y="95548"/>
                  </a:cubicBezTo>
                  <a:cubicBezTo>
                    <a:pt x="102920" y="104345"/>
                    <a:pt x="98155" y="94815"/>
                    <a:pt x="93023" y="95548"/>
                  </a:cubicBezTo>
                  <a:cubicBezTo>
                    <a:pt x="92290" y="95548"/>
                    <a:pt x="91557" y="95182"/>
                    <a:pt x="90457" y="95182"/>
                  </a:cubicBezTo>
                  <a:cubicBezTo>
                    <a:pt x="80561" y="91883"/>
                    <a:pt x="76162" y="97748"/>
                    <a:pt x="72130" y="105445"/>
                  </a:cubicBezTo>
                  <a:cubicBezTo>
                    <a:pt x="71397" y="105811"/>
                    <a:pt x="70664" y="106545"/>
                    <a:pt x="70298" y="106911"/>
                  </a:cubicBezTo>
                  <a:cubicBezTo>
                    <a:pt x="65166" y="113142"/>
                    <a:pt x="66266" y="124138"/>
                    <a:pt x="55270" y="125604"/>
                  </a:cubicBezTo>
                  <a:cubicBezTo>
                    <a:pt x="49405" y="115708"/>
                    <a:pt x="39508" y="106178"/>
                    <a:pt x="51238" y="94449"/>
                  </a:cubicBezTo>
                  <a:cubicBezTo>
                    <a:pt x="53437" y="92983"/>
                    <a:pt x="57469" y="92983"/>
                    <a:pt x="57835" y="89317"/>
                  </a:cubicBezTo>
                  <a:cubicBezTo>
                    <a:pt x="57835" y="87118"/>
                    <a:pt x="56369" y="86385"/>
                    <a:pt x="54170" y="87485"/>
                  </a:cubicBezTo>
                  <a:cubicBezTo>
                    <a:pt x="47939" y="95182"/>
                    <a:pt x="42074" y="102513"/>
                    <a:pt x="47206" y="113875"/>
                  </a:cubicBezTo>
                  <a:cubicBezTo>
                    <a:pt x="49772" y="119740"/>
                    <a:pt x="45007" y="120840"/>
                    <a:pt x="38775" y="119740"/>
                  </a:cubicBezTo>
                  <a:cubicBezTo>
                    <a:pt x="43174" y="126338"/>
                    <a:pt x="52337" y="126338"/>
                    <a:pt x="55270" y="133302"/>
                  </a:cubicBezTo>
                  <a:cubicBezTo>
                    <a:pt x="56369" y="134401"/>
                    <a:pt x="57835" y="135868"/>
                    <a:pt x="58935" y="136967"/>
                  </a:cubicBezTo>
                  <a:cubicBezTo>
                    <a:pt x="62600" y="143931"/>
                    <a:pt x="60401" y="150163"/>
                    <a:pt x="56003" y="15566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65" name="Freeform: Shape 25764">
              <a:extLst>
                <a:ext uri="{FF2B5EF4-FFF2-40B4-BE49-F238E27FC236}">
                  <a16:creationId xmlns:a16="http://schemas.microsoft.com/office/drawing/2014/main" id="{97B5F95D-95E3-47A8-A2F9-72D0153998B2}"/>
                </a:ext>
              </a:extLst>
            </p:cNvPr>
            <p:cNvSpPr/>
            <p:nvPr/>
          </p:nvSpPr>
          <p:spPr>
            <a:xfrm>
              <a:off x="11808223" y="5633593"/>
              <a:ext cx="58419" cy="41583"/>
            </a:xfrm>
            <a:custGeom>
              <a:avLst/>
              <a:gdLst>
                <a:gd name="connsiteX0" fmla="*/ 7837 w 58419"/>
                <a:gd name="connsiteY0" fmla="*/ 41583 h 41583"/>
                <a:gd name="connsiteX1" fmla="*/ 4171 w 58419"/>
                <a:gd name="connsiteY1" fmla="*/ 37918 h 41583"/>
                <a:gd name="connsiteX2" fmla="*/ 506 w 58419"/>
                <a:gd name="connsiteY2" fmla="*/ 7862 h 41583"/>
                <a:gd name="connsiteX3" fmla="*/ 15534 w 58419"/>
                <a:gd name="connsiteY3" fmla="*/ 165 h 41583"/>
                <a:gd name="connsiteX4" fmla="*/ 21399 w 58419"/>
                <a:gd name="connsiteY4" fmla="*/ 16292 h 41583"/>
                <a:gd name="connsiteX5" fmla="*/ 34594 w 58419"/>
                <a:gd name="connsiteY5" fmla="*/ 10061 h 41583"/>
                <a:gd name="connsiteX6" fmla="*/ 51088 w 58419"/>
                <a:gd name="connsiteY6" fmla="*/ 1631 h 41583"/>
                <a:gd name="connsiteX7" fmla="*/ 58419 w 58419"/>
                <a:gd name="connsiteY7" fmla="*/ 5296 h 41583"/>
                <a:gd name="connsiteX8" fmla="*/ 49256 w 58419"/>
                <a:gd name="connsiteY8" fmla="*/ 30954 h 41583"/>
                <a:gd name="connsiteX9" fmla="*/ 13335 w 58419"/>
                <a:gd name="connsiteY9" fmla="*/ 23623 h 41583"/>
                <a:gd name="connsiteX10" fmla="*/ 7837 w 58419"/>
                <a:gd name="connsiteY10" fmla="*/ 41583 h 4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19" h="41583">
                  <a:moveTo>
                    <a:pt x="7837" y="41583"/>
                  </a:moveTo>
                  <a:cubicBezTo>
                    <a:pt x="6737" y="40484"/>
                    <a:pt x="5271" y="39018"/>
                    <a:pt x="4171" y="37918"/>
                  </a:cubicBezTo>
                  <a:cubicBezTo>
                    <a:pt x="-2426" y="28755"/>
                    <a:pt x="873" y="18125"/>
                    <a:pt x="506" y="7862"/>
                  </a:cubicBezTo>
                  <a:cubicBezTo>
                    <a:pt x="-227" y="-6067"/>
                    <a:pt x="10769" y="3464"/>
                    <a:pt x="15534" y="165"/>
                  </a:cubicBezTo>
                  <a:cubicBezTo>
                    <a:pt x="15901" y="6029"/>
                    <a:pt x="14068" y="12627"/>
                    <a:pt x="21399" y="16292"/>
                  </a:cubicBezTo>
                  <a:cubicBezTo>
                    <a:pt x="29463" y="20324"/>
                    <a:pt x="30196" y="12627"/>
                    <a:pt x="34594" y="10061"/>
                  </a:cubicBezTo>
                  <a:cubicBezTo>
                    <a:pt x="39726" y="6762"/>
                    <a:pt x="45590" y="3830"/>
                    <a:pt x="51088" y="1631"/>
                  </a:cubicBezTo>
                  <a:cubicBezTo>
                    <a:pt x="54387" y="165"/>
                    <a:pt x="56953" y="1997"/>
                    <a:pt x="58419" y="5296"/>
                  </a:cubicBezTo>
                  <a:cubicBezTo>
                    <a:pt x="41925" y="9328"/>
                    <a:pt x="59519" y="27655"/>
                    <a:pt x="49256" y="30954"/>
                  </a:cubicBezTo>
                  <a:cubicBezTo>
                    <a:pt x="37893" y="34619"/>
                    <a:pt x="23231" y="43050"/>
                    <a:pt x="13335" y="23623"/>
                  </a:cubicBezTo>
                  <a:cubicBezTo>
                    <a:pt x="11136" y="30954"/>
                    <a:pt x="9670" y="36452"/>
                    <a:pt x="7837" y="4158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66" name="Freeform: Shape 25765">
              <a:extLst>
                <a:ext uri="{FF2B5EF4-FFF2-40B4-BE49-F238E27FC236}">
                  <a16:creationId xmlns:a16="http://schemas.microsoft.com/office/drawing/2014/main" id="{0D479E95-E34E-4747-9B82-70E8E3C1FD37}"/>
                </a:ext>
              </a:extLst>
            </p:cNvPr>
            <p:cNvSpPr/>
            <p:nvPr/>
          </p:nvSpPr>
          <p:spPr>
            <a:xfrm>
              <a:off x="11753590" y="5724751"/>
              <a:ext cx="43776" cy="34132"/>
            </a:xfrm>
            <a:custGeom>
              <a:avLst/>
              <a:gdLst>
                <a:gd name="connsiteX0" fmla="*/ 43776 w 43776"/>
                <a:gd name="connsiteY0" fmla="*/ 29231 h 34132"/>
                <a:gd name="connsiteX1" fmla="*/ 21784 w 43776"/>
                <a:gd name="connsiteY1" fmla="*/ 24833 h 34132"/>
                <a:gd name="connsiteX2" fmla="*/ 5290 w 43776"/>
                <a:gd name="connsiteY2" fmla="*/ 12004 h 34132"/>
                <a:gd name="connsiteX3" fmla="*/ 158 w 43776"/>
                <a:gd name="connsiteY3" fmla="*/ 3207 h 34132"/>
                <a:gd name="connsiteX4" fmla="*/ 9322 w 43776"/>
                <a:gd name="connsiteY4" fmla="*/ 641 h 34132"/>
                <a:gd name="connsiteX5" fmla="*/ 39378 w 43776"/>
                <a:gd name="connsiteY5" fmla="*/ 641 h 34132"/>
                <a:gd name="connsiteX6" fmla="*/ 43410 w 43776"/>
                <a:gd name="connsiteY6" fmla="*/ 17869 h 34132"/>
                <a:gd name="connsiteX7" fmla="*/ 43776 w 43776"/>
                <a:gd name="connsiteY7" fmla="*/ 29231 h 3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776" h="34132">
                  <a:moveTo>
                    <a:pt x="43776" y="29231"/>
                  </a:moveTo>
                  <a:cubicBezTo>
                    <a:pt x="34246" y="40594"/>
                    <a:pt x="27282" y="29231"/>
                    <a:pt x="21784" y="24833"/>
                  </a:cubicBezTo>
                  <a:cubicBezTo>
                    <a:pt x="16286" y="20434"/>
                    <a:pt x="14453" y="12371"/>
                    <a:pt x="5290" y="12004"/>
                  </a:cubicBezTo>
                  <a:cubicBezTo>
                    <a:pt x="1258" y="11638"/>
                    <a:pt x="-575" y="6873"/>
                    <a:pt x="158" y="3207"/>
                  </a:cubicBezTo>
                  <a:cubicBezTo>
                    <a:pt x="1258" y="-1924"/>
                    <a:pt x="5656" y="641"/>
                    <a:pt x="9322" y="641"/>
                  </a:cubicBezTo>
                  <a:cubicBezTo>
                    <a:pt x="19218" y="1008"/>
                    <a:pt x="29115" y="641"/>
                    <a:pt x="39378" y="641"/>
                  </a:cubicBezTo>
                  <a:cubicBezTo>
                    <a:pt x="40477" y="5406"/>
                    <a:pt x="32414" y="14203"/>
                    <a:pt x="43410" y="17869"/>
                  </a:cubicBezTo>
                  <a:cubicBezTo>
                    <a:pt x="43776" y="21901"/>
                    <a:pt x="43776" y="25566"/>
                    <a:pt x="43776" y="2923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67" name="Freeform: Shape 25766">
              <a:extLst>
                <a:ext uri="{FF2B5EF4-FFF2-40B4-BE49-F238E27FC236}">
                  <a16:creationId xmlns:a16="http://schemas.microsoft.com/office/drawing/2014/main" id="{71FA22A4-EAF9-408B-A4AA-122C2BD115BF}"/>
                </a:ext>
              </a:extLst>
            </p:cNvPr>
            <p:cNvSpPr/>
            <p:nvPr/>
          </p:nvSpPr>
          <p:spPr>
            <a:xfrm>
              <a:off x="11750450" y="5913182"/>
              <a:ext cx="36114" cy="20059"/>
            </a:xfrm>
            <a:custGeom>
              <a:avLst/>
              <a:gdLst>
                <a:gd name="connsiteX0" fmla="*/ 0 w 36114"/>
                <a:gd name="connsiteY0" fmla="*/ 11241 h 20059"/>
                <a:gd name="connsiteX1" fmla="*/ 15395 w 36114"/>
                <a:gd name="connsiteY1" fmla="*/ 7942 h 20059"/>
                <a:gd name="connsiteX2" fmla="*/ 34455 w 36114"/>
                <a:gd name="connsiteY2" fmla="*/ 2077 h 20059"/>
                <a:gd name="connsiteX3" fmla="*/ 29690 w 36114"/>
                <a:gd name="connsiteY3" fmla="*/ 15272 h 20059"/>
                <a:gd name="connsiteX4" fmla="*/ 8430 w 36114"/>
                <a:gd name="connsiteY4" fmla="*/ 17838 h 20059"/>
                <a:gd name="connsiteX5" fmla="*/ 0 w 36114"/>
                <a:gd name="connsiteY5" fmla="*/ 11241 h 2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14" h="20059">
                  <a:moveTo>
                    <a:pt x="0" y="11241"/>
                  </a:moveTo>
                  <a:cubicBezTo>
                    <a:pt x="6231" y="10141"/>
                    <a:pt x="10996" y="9774"/>
                    <a:pt x="15395" y="7942"/>
                  </a:cubicBezTo>
                  <a:cubicBezTo>
                    <a:pt x="21626" y="5376"/>
                    <a:pt x="26757" y="-4154"/>
                    <a:pt x="34455" y="2077"/>
                  </a:cubicBezTo>
                  <a:cubicBezTo>
                    <a:pt x="41785" y="7942"/>
                    <a:pt x="21992" y="7575"/>
                    <a:pt x="29690" y="15272"/>
                  </a:cubicBezTo>
                  <a:cubicBezTo>
                    <a:pt x="23092" y="21137"/>
                    <a:pt x="15761" y="21137"/>
                    <a:pt x="8430" y="17838"/>
                  </a:cubicBezTo>
                  <a:cubicBezTo>
                    <a:pt x="5498" y="16739"/>
                    <a:pt x="3665" y="14173"/>
                    <a:pt x="0" y="11241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68" name="Freeform: Shape 25767">
              <a:extLst>
                <a:ext uri="{FF2B5EF4-FFF2-40B4-BE49-F238E27FC236}">
                  <a16:creationId xmlns:a16="http://schemas.microsoft.com/office/drawing/2014/main" id="{A694E7CC-2582-4CA4-8C44-E9B36AE6DA04}"/>
                </a:ext>
              </a:extLst>
            </p:cNvPr>
            <p:cNvSpPr/>
            <p:nvPr/>
          </p:nvSpPr>
          <p:spPr>
            <a:xfrm>
              <a:off x="11958644" y="5344559"/>
              <a:ext cx="28637" cy="17788"/>
            </a:xfrm>
            <a:custGeom>
              <a:avLst/>
              <a:gdLst>
                <a:gd name="connsiteX0" fmla="*/ 0 w 28637"/>
                <a:gd name="connsiteY0" fmla="*/ 7331 h 17788"/>
                <a:gd name="connsiteX1" fmla="*/ 26391 w 28637"/>
                <a:gd name="connsiteY1" fmla="*/ 0 h 17788"/>
                <a:gd name="connsiteX2" fmla="*/ 28590 w 28637"/>
                <a:gd name="connsiteY2" fmla="*/ 12462 h 17788"/>
                <a:gd name="connsiteX3" fmla="*/ 20893 w 28637"/>
                <a:gd name="connsiteY3" fmla="*/ 17227 h 17788"/>
                <a:gd name="connsiteX4" fmla="*/ 0 w 28637"/>
                <a:gd name="connsiteY4" fmla="*/ 7331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7" h="17788">
                  <a:moveTo>
                    <a:pt x="0" y="7331"/>
                  </a:moveTo>
                  <a:cubicBezTo>
                    <a:pt x="5865" y="-5865"/>
                    <a:pt x="18327" y="4399"/>
                    <a:pt x="26391" y="0"/>
                  </a:cubicBezTo>
                  <a:cubicBezTo>
                    <a:pt x="27124" y="4032"/>
                    <a:pt x="28957" y="8431"/>
                    <a:pt x="28590" y="12462"/>
                  </a:cubicBezTo>
                  <a:cubicBezTo>
                    <a:pt x="28223" y="16128"/>
                    <a:pt x="21259" y="19060"/>
                    <a:pt x="20893" y="17227"/>
                  </a:cubicBezTo>
                  <a:cubicBezTo>
                    <a:pt x="19060" y="1466"/>
                    <a:pt x="5132" y="14662"/>
                    <a:pt x="0" y="7331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69" name="Freeform: Shape 25768">
              <a:extLst>
                <a:ext uri="{FF2B5EF4-FFF2-40B4-BE49-F238E27FC236}">
                  <a16:creationId xmlns:a16="http://schemas.microsoft.com/office/drawing/2014/main" id="{5682A6CD-EEA9-4A44-A6BC-DBE5CEE62DFF}"/>
                </a:ext>
              </a:extLst>
            </p:cNvPr>
            <p:cNvSpPr/>
            <p:nvPr/>
          </p:nvSpPr>
          <p:spPr>
            <a:xfrm>
              <a:off x="11869960" y="5736587"/>
              <a:ext cx="22028" cy="18785"/>
            </a:xfrm>
            <a:custGeom>
              <a:avLst/>
              <a:gdLst>
                <a:gd name="connsiteX0" fmla="*/ 17575 w 22028"/>
                <a:gd name="connsiteY0" fmla="*/ 6033 h 18785"/>
                <a:gd name="connsiteX1" fmla="*/ 18308 w 22028"/>
                <a:gd name="connsiteY1" fmla="*/ 15196 h 18785"/>
                <a:gd name="connsiteX2" fmla="*/ 9878 w 22028"/>
                <a:gd name="connsiteY2" fmla="*/ 13730 h 18785"/>
                <a:gd name="connsiteX3" fmla="*/ 1081 w 22028"/>
                <a:gd name="connsiteY3" fmla="*/ 3467 h 18785"/>
                <a:gd name="connsiteX4" fmla="*/ 17575 w 22028"/>
                <a:gd name="connsiteY4" fmla="*/ 6033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8" h="18785">
                  <a:moveTo>
                    <a:pt x="17575" y="6033"/>
                  </a:moveTo>
                  <a:cubicBezTo>
                    <a:pt x="18308" y="8965"/>
                    <a:pt x="26739" y="11164"/>
                    <a:pt x="18308" y="15196"/>
                  </a:cubicBezTo>
                  <a:cubicBezTo>
                    <a:pt x="15010" y="16663"/>
                    <a:pt x="10978" y="23260"/>
                    <a:pt x="9878" y="13730"/>
                  </a:cubicBezTo>
                  <a:cubicBezTo>
                    <a:pt x="8779" y="8599"/>
                    <a:pt x="-3684" y="11164"/>
                    <a:pt x="1081" y="3467"/>
                  </a:cubicBezTo>
                  <a:cubicBezTo>
                    <a:pt x="7312" y="-6429"/>
                    <a:pt x="11344" y="8232"/>
                    <a:pt x="17575" y="603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70" name="Freeform: Shape 25769">
              <a:extLst>
                <a:ext uri="{FF2B5EF4-FFF2-40B4-BE49-F238E27FC236}">
                  <a16:creationId xmlns:a16="http://schemas.microsoft.com/office/drawing/2014/main" id="{A4C92460-2929-4436-B977-DD3B605B5CC3}"/>
                </a:ext>
              </a:extLst>
            </p:cNvPr>
            <p:cNvSpPr/>
            <p:nvPr/>
          </p:nvSpPr>
          <p:spPr>
            <a:xfrm>
              <a:off x="11782705" y="5829123"/>
              <a:ext cx="19173" cy="15092"/>
            </a:xfrm>
            <a:custGeom>
              <a:avLst/>
              <a:gdLst>
                <a:gd name="connsiteX0" fmla="*/ 10996 w 19173"/>
                <a:gd name="connsiteY0" fmla="*/ 15028 h 15092"/>
                <a:gd name="connsiteX1" fmla="*/ 0 w 19173"/>
                <a:gd name="connsiteY1" fmla="*/ 9530 h 15092"/>
                <a:gd name="connsiteX2" fmla="*/ 15028 w 19173"/>
                <a:gd name="connsiteY2" fmla="*/ 0 h 15092"/>
                <a:gd name="connsiteX3" fmla="*/ 10996 w 19173"/>
                <a:gd name="connsiteY3" fmla="*/ 15028 h 1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73" h="15092">
                  <a:moveTo>
                    <a:pt x="10996" y="15028"/>
                  </a:moveTo>
                  <a:cubicBezTo>
                    <a:pt x="10996" y="8797"/>
                    <a:pt x="6964" y="7331"/>
                    <a:pt x="0" y="9530"/>
                  </a:cubicBezTo>
                  <a:cubicBezTo>
                    <a:pt x="4398" y="2199"/>
                    <a:pt x="10996" y="3299"/>
                    <a:pt x="15028" y="0"/>
                  </a:cubicBezTo>
                  <a:cubicBezTo>
                    <a:pt x="21259" y="14662"/>
                    <a:pt x="20893" y="15395"/>
                    <a:pt x="10996" y="1502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71" name="Freeform: Shape 25770">
              <a:extLst>
                <a:ext uri="{FF2B5EF4-FFF2-40B4-BE49-F238E27FC236}">
                  <a16:creationId xmlns:a16="http://schemas.microsoft.com/office/drawing/2014/main" id="{D5646289-8653-497C-9CDC-09E15B65CDC7}"/>
                </a:ext>
              </a:extLst>
            </p:cNvPr>
            <p:cNvSpPr/>
            <p:nvPr/>
          </p:nvSpPr>
          <p:spPr>
            <a:xfrm>
              <a:off x="11813744" y="5581343"/>
              <a:ext cx="11786" cy="27483"/>
            </a:xfrm>
            <a:custGeom>
              <a:avLst/>
              <a:gdLst>
                <a:gd name="connsiteX0" fmla="*/ 6348 w 11786"/>
                <a:gd name="connsiteY0" fmla="*/ 0 h 27483"/>
                <a:gd name="connsiteX1" fmla="*/ 10013 w 11786"/>
                <a:gd name="connsiteY1" fmla="*/ 11363 h 27483"/>
                <a:gd name="connsiteX2" fmla="*/ 10013 w 11786"/>
                <a:gd name="connsiteY2" fmla="*/ 22359 h 27483"/>
                <a:gd name="connsiteX3" fmla="*/ 3415 w 11786"/>
                <a:gd name="connsiteY3" fmla="*/ 26391 h 27483"/>
                <a:gd name="connsiteX4" fmla="*/ 2682 w 11786"/>
                <a:gd name="connsiteY4" fmla="*/ 18693 h 27483"/>
                <a:gd name="connsiteX5" fmla="*/ 6348 w 11786"/>
                <a:gd name="connsiteY5" fmla="*/ 0 h 2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86" h="27483">
                  <a:moveTo>
                    <a:pt x="6348" y="0"/>
                  </a:moveTo>
                  <a:cubicBezTo>
                    <a:pt x="12579" y="2199"/>
                    <a:pt x="12945" y="6231"/>
                    <a:pt x="10013" y="11363"/>
                  </a:cubicBezTo>
                  <a:cubicBezTo>
                    <a:pt x="10013" y="15028"/>
                    <a:pt x="10013" y="18693"/>
                    <a:pt x="10013" y="22359"/>
                  </a:cubicBezTo>
                  <a:cubicBezTo>
                    <a:pt x="9646" y="26757"/>
                    <a:pt x="7814" y="28956"/>
                    <a:pt x="3415" y="26391"/>
                  </a:cubicBezTo>
                  <a:cubicBezTo>
                    <a:pt x="-617" y="24192"/>
                    <a:pt x="-1350" y="21626"/>
                    <a:pt x="2682" y="18693"/>
                  </a:cubicBezTo>
                  <a:cubicBezTo>
                    <a:pt x="4515" y="12462"/>
                    <a:pt x="-617" y="5132"/>
                    <a:pt x="6348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72" name="Freeform: Shape 25771">
              <a:extLst>
                <a:ext uri="{FF2B5EF4-FFF2-40B4-BE49-F238E27FC236}">
                  <a16:creationId xmlns:a16="http://schemas.microsoft.com/office/drawing/2014/main" id="{A4A39D5C-D6CE-4143-BD61-1A738B659523}"/>
                </a:ext>
              </a:extLst>
            </p:cNvPr>
            <p:cNvSpPr/>
            <p:nvPr/>
          </p:nvSpPr>
          <p:spPr>
            <a:xfrm>
              <a:off x="11948380" y="5609200"/>
              <a:ext cx="13928" cy="12095"/>
            </a:xfrm>
            <a:custGeom>
              <a:avLst/>
              <a:gdLst>
                <a:gd name="connsiteX0" fmla="*/ 13929 w 13928"/>
                <a:gd name="connsiteY0" fmla="*/ 12096 h 12095"/>
                <a:gd name="connsiteX1" fmla="*/ 0 w 13928"/>
                <a:gd name="connsiteY1" fmla="*/ 3299 h 12095"/>
                <a:gd name="connsiteX2" fmla="*/ 2932 w 13928"/>
                <a:gd name="connsiteY2" fmla="*/ 0 h 12095"/>
                <a:gd name="connsiteX3" fmla="*/ 13929 w 13928"/>
                <a:gd name="connsiteY3" fmla="*/ 12096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8" h="12095">
                  <a:moveTo>
                    <a:pt x="13929" y="12096"/>
                  </a:moveTo>
                  <a:cubicBezTo>
                    <a:pt x="5132" y="11729"/>
                    <a:pt x="367" y="10263"/>
                    <a:pt x="0" y="3299"/>
                  </a:cubicBezTo>
                  <a:cubicBezTo>
                    <a:pt x="0" y="2199"/>
                    <a:pt x="2199" y="0"/>
                    <a:pt x="2932" y="0"/>
                  </a:cubicBezTo>
                  <a:cubicBezTo>
                    <a:pt x="9530" y="0"/>
                    <a:pt x="9530" y="5865"/>
                    <a:pt x="13929" y="1209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73" name="Freeform: Shape 25772">
              <a:extLst>
                <a:ext uri="{FF2B5EF4-FFF2-40B4-BE49-F238E27FC236}">
                  <a16:creationId xmlns:a16="http://schemas.microsoft.com/office/drawing/2014/main" id="{A959F4B3-C3CE-43F6-8E5F-9FA15B937614}"/>
                </a:ext>
              </a:extLst>
            </p:cNvPr>
            <p:cNvSpPr/>
            <p:nvPr/>
          </p:nvSpPr>
          <p:spPr>
            <a:xfrm>
              <a:off x="11737254" y="5350963"/>
              <a:ext cx="28200" cy="16150"/>
            </a:xfrm>
            <a:custGeom>
              <a:avLst/>
              <a:gdLst>
                <a:gd name="connsiteX0" fmla="*/ 23092 w 28200"/>
                <a:gd name="connsiteY0" fmla="*/ 11923 h 16150"/>
                <a:gd name="connsiteX1" fmla="*/ 0 w 28200"/>
                <a:gd name="connsiteY1" fmla="*/ 15955 h 16150"/>
                <a:gd name="connsiteX2" fmla="*/ 27857 w 28200"/>
                <a:gd name="connsiteY2" fmla="*/ 194 h 16150"/>
                <a:gd name="connsiteX3" fmla="*/ 23092 w 28200"/>
                <a:gd name="connsiteY3" fmla="*/ 11923 h 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00" h="16150">
                  <a:moveTo>
                    <a:pt x="23092" y="11923"/>
                  </a:moveTo>
                  <a:cubicBezTo>
                    <a:pt x="16128" y="16688"/>
                    <a:pt x="8064" y="16322"/>
                    <a:pt x="0" y="15955"/>
                  </a:cubicBezTo>
                  <a:cubicBezTo>
                    <a:pt x="11729" y="15222"/>
                    <a:pt x="13929" y="-2005"/>
                    <a:pt x="27857" y="194"/>
                  </a:cubicBezTo>
                  <a:cubicBezTo>
                    <a:pt x="30056" y="5325"/>
                    <a:pt x="20893" y="6792"/>
                    <a:pt x="23092" y="11923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74" name="Freeform: Shape 25773">
              <a:extLst>
                <a:ext uri="{FF2B5EF4-FFF2-40B4-BE49-F238E27FC236}">
                  <a16:creationId xmlns:a16="http://schemas.microsoft.com/office/drawing/2014/main" id="{A8447880-08B9-4C8A-B944-913AA8549B8A}"/>
                </a:ext>
              </a:extLst>
            </p:cNvPr>
            <p:cNvSpPr/>
            <p:nvPr/>
          </p:nvSpPr>
          <p:spPr>
            <a:xfrm>
              <a:off x="11661293" y="5225800"/>
              <a:ext cx="14772" cy="13707"/>
            </a:xfrm>
            <a:custGeom>
              <a:avLst/>
              <a:gdLst>
                <a:gd name="connsiteX0" fmla="*/ 8151 w 14772"/>
                <a:gd name="connsiteY0" fmla="*/ 0 h 13707"/>
                <a:gd name="connsiteX1" fmla="*/ 14749 w 14772"/>
                <a:gd name="connsiteY1" fmla="*/ 5498 h 13707"/>
                <a:gd name="connsiteX2" fmla="*/ 6319 w 14772"/>
                <a:gd name="connsiteY2" fmla="*/ 13562 h 13707"/>
                <a:gd name="connsiteX3" fmla="*/ 87 w 14772"/>
                <a:gd name="connsiteY3" fmla="*/ 9530 h 13707"/>
                <a:gd name="connsiteX4" fmla="*/ 8151 w 14772"/>
                <a:gd name="connsiteY4" fmla="*/ 0 h 1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72" h="13707">
                  <a:moveTo>
                    <a:pt x="8151" y="0"/>
                  </a:moveTo>
                  <a:cubicBezTo>
                    <a:pt x="11817" y="0"/>
                    <a:pt x="14382" y="2199"/>
                    <a:pt x="14749" y="5498"/>
                  </a:cubicBezTo>
                  <a:cubicBezTo>
                    <a:pt x="15116" y="10996"/>
                    <a:pt x="11084" y="13195"/>
                    <a:pt x="6319" y="13562"/>
                  </a:cubicBezTo>
                  <a:cubicBezTo>
                    <a:pt x="3386" y="13929"/>
                    <a:pt x="-646" y="13929"/>
                    <a:pt x="87" y="9530"/>
                  </a:cubicBezTo>
                  <a:cubicBezTo>
                    <a:pt x="821" y="4765"/>
                    <a:pt x="3020" y="733"/>
                    <a:pt x="8151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75" name="Freeform: Shape 25774">
              <a:extLst>
                <a:ext uri="{FF2B5EF4-FFF2-40B4-BE49-F238E27FC236}">
                  <a16:creationId xmlns:a16="http://schemas.microsoft.com/office/drawing/2014/main" id="{B73BB62E-5A16-42CA-BEA5-37ED2F840CCA}"/>
                </a:ext>
              </a:extLst>
            </p:cNvPr>
            <p:cNvSpPr/>
            <p:nvPr/>
          </p:nvSpPr>
          <p:spPr>
            <a:xfrm>
              <a:off x="11700826" y="4881361"/>
              <a:ext cx="13737" cy="11989"/>
            </a:xfrm>
            <a:custGeom>
              <a:avLst/>
              <a:gdLst>
                <a:gd name="connsiteX0" fmla="*/ 5272 w 13737"/>
                <a:gd name="connsiteY0" fmla="*/ 11989 h 11989"/>
                <a:gd name="connsiteX1" fmla="*/ 140 w 13737"/>
                <a:gd name="connsiteY1" fmla="*/ 5758 h 11989"/>
                <a:gd name="connsiteX2" fmla="*/ 8937 w 13737"/>
                <a:gd name="connsiteY2" fmla="*/ 260 h 11989"/>
                <a:gd name="connsiteX3" fmla="*/ 13702 w 13737"/>
                <a:gd name="connsiteY3" fmla="*/ 3559 h 11989"/>
                <a:gd name="connsiteX4" fmla="*/ 5272 w 13737"/>
                <a:gd name="connsiteY4" fmla="*/ 11989 h 1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7" h="11989">
                  <a:moveTo>
                    <a:pt x="5272" y="11989"/>
                  </a:moveTo>
                  <a:cubicBezTo>
                    <a:pt x="1607" y="11622"/>
                    <a:pt x="-593" y="9790"/>
                    <a:pt x="140" y="5758"/>
                  </a:cubicBezTo>
                  <a:cubicBezTo>
                    <a:pt x="874" y="993"/>
                    <a:pt x="5639" y="1359"/>
                    <a:pt x="8937" y="260"/>
                  </a:cubicBezTo>
                  <a:cubicBezTo>
                    <a:pt x="11503" y="-473"/>
                    <a:pt x="14069" y="260"/>
                    <a:pt x="13702" y="3559"/>
                  </a:cubicBezTo>
                  <a:cubicBezTo>
                    <a:pt x="12969" y="8690"/>
                    <a:pt x="9671" y="11256"/>
                    <a:pt x="5272" y="11989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76" name="Freeform: Shape 25775">
              <a:extLst>
                <a:ext uri="{FF2B5EF4-FFF2-40B4-BE49-F238E27FC236}">
                  <a16:creationId xmlns:a16="http://schemas.microsoft.com/office/drawing/2014/main" id="{D6669810-CE60-4D00-9228-7480068CF1BC}"/>
                </a:ext>
              </a:extLst>
            </p:cNvPr>
            <p:cNvSpPr/>
            <p:nvPr/>
          </p:nvSpPr>
          <p:spPr>
            <a:xfrm>
              <a:off x="11734198" y="4891866"/>
              <a:ext cx="11722" cy="12926"/>
            </a:xfrm>
            <a:custGeom>
              <a:avLst/>
              <a:gdLst>
                <a:gd name="connsiteX0" fmla="*/ 11487 w 11722"/>
                <a:gd name="connsiteY0" fmla="*/ 7348 h 12926"/>
                <a:gd name="connsiteX1" fmla="*/ 6355 w 11722"/>
                <a:gd name="connsiteY1" fmla="*/ 12846 h 12926"/>
                <a:gd name="connsiteX2" fmla="*/ 124 w 11722"/>
                <a:gd name="connsiteY2" fmla="*/ 5882 h 12926"/>
                <a:gd name="connsiteX3" fmla="*/ 5989 w 11722"/>
                <a:gd name="connsiteY3" fmla="*/ 17 h 12926"/>
                <a:gd name="connsiteX4" fmla="*/ 11487 w 11722"/>
                <a:gd name="connsiteY4" fmla="*/ 7348 h 1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2" h="12926">
                  <a:moveTo>
                    <a:pt x="11487" y="7348"/>
                  </a:moveTo>
                  <a:cubicBezTo>
                    <a:pt x="12586" y="12480"/>
                    <a:pt x="9654" y="13213"/>
                    <a:pt x="6355" y="12846"/>
                  </a:cubicBezTo>
                  <a:cubicBezTo>
                    <a:pt x="1957" y="12480"/>
                    <a:pt x="-609" y="10281"/>
                    <a:pt x="124" y="5882"/>
                  </a:cubicBezTo>
                  <a:cubicBezTo>
                    <a:pt x="491" y="2583"/>
                    <a:pt x="2690" y="17"/>
                    <a:pt x="5989" y="17"/>
                  </a:cubicBezTo>
                  <a:cubicBezTo>
                    <a:pt x="11487" y="-349"/>
                    <a:pt x="9654" y="5149"/>
                    <a:pt x="11487" y="7348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77" name="Freeform: Shape 25776">
              <a:extLst>
                <a:ext uri="{FF2B5EF4-FFF2-40B4-BE49-F238E27FC236}">
                  <a16:creationId xmlns:a16="http://schemas.microsoft.com/office/drawing/2014/main" id="{9842DC5E-A409-4963-A5ED-4388A9F2967B}"/>
                </a:ext>
              </a:extLst>
            </p:cNvPr>
            <p:cNvSpPr/>
            <p:nvPr/>
          </p:nvSpPr>
          <p:spPr>
            <a:xfrm>
              <a:off x="12053577" y="5266853"/>
              <a:ext cx="13195" cy="12095"/>
            </a:xfrm>
            <a:custGeom>
              <a:avLst/>
              <a:gdLst>
                <a:gd name="connsiteX0" fmla="*/ 0 w 13195"/>
                <a:gd name="connsiteY0" fmla="*/ 0 h 12095"/>
                <a:gd name="connsiteX1" fmla="*/ 13195 w 13195"/>
                <a:gd name="connsiteY1" fmla="*/ 12096 h 12095"/>
                <a:gd name="connsiteX2" fmla="*/ 0 w 13195"/>
                <a:gd name="connsiteY2" fmla="*/ 0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5" h="12095">
                  <a:moveTo>
                    <a:pt x="0" y="0"/>
                  </a:moveTo>
                  <a:cubicBezTo>
                    <a:pt x="8430" y="367"/>
                    <a:pt x="11729" y="4398"/>
                    <a:pt x="13195" y="12096"/>
                  </a:cubicBezTo>
                  <a:cubicBezTo>
                    <a:pt x="4765" y="12096"/>
                    <a:pt x="1833" y="8064"/>
                    <a:pt x="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78" name="Freeform: Shape 25777">
              <a:extLst>
                <a:ext uri="{FF2B5EF4-FFF2-40B4-BE49-F238E27FC236}">
                  <a16:creationId xmlns:a16="http://schemas.microsoft.com/office/drawing/2014/main" id="{C11A696C-71E1-403C-A03D-14952B86A958}"/>
                </a:ext>
              </a:extLst>
            </p:cNvPr>
            <p:cNvSpPr/>
            <p:nvPr/>
          </p:nvSpPr>
          <p:spPr>
            <a:xfrm>
              <a:off x="11264620" y="4839130"/>
              <a:ext cx="25501" cy="35548"/>
            </a:xfrm>
            <a:custGeom>
              <a:avLst/>
              <a:gdLst>
                <a:gd name="connsiteX0" fmla="*/ 25457 w 25501"/>
                <a:gd name="connsiteY0" fmla="*/ 25264 h 35548"/>
                <a:gd name="connsiteX1" fmla="*/ 17393 w 25501"/>
                <a:gd name="connsiteY1" fmla="*/ 35527 h 35548"/>
                <a:gd name="connsiteX2" fmla="*/ 7496 w 25501"/>
                <a:gd name="connsiteY2" fmla="*/ 26730 h 35548"/>
                <a:gd name="connsiteX3" fmla="*/ 1998 w 25501"/>
                <a:gd name="connsiteY3" fmla="*/ 3271 h 35548"/>
                <a:gd name="connsiteX4" fmla="*/ 10062 w 25501"/>
                <a:gd name="connsiteY4" fmla="*/ 1072 h 35548"/>
                <a:gd name="connsiteX5" fmla="*/ 25457 w 25501"/>
                <a:gd name="connsiteY5" fmla="*/ 25264 h 3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01" h="35548">
                  <a:moveTo>
                    <a:pt x="25457" y="25264"/>
                  </a:moveTo>
                  <a:cubicBezTo>
                    <a:pt x="25823" y="31495"/>
                    <a:pt x="23991" y="35893"/>
                    <a:pt x="17393" y="35527"/>
                  </a:cubicBezTo>
                  <a:cubicBezTo>
                    <a:pt x="11895" y="35527"/>
                    <a:pt x="6763" y="32228"/>
                    <a:pt x="7496" y="26730"/>
                  </a:cubicBezTo>
                  <a:cubicBezTo>
                    <a:pt x="8596" y="17933"/>
                    <a:pt x="-4966" y="12801"/>
                    <a:pt x="1998" y="3271"/>
                  </a:cubicBezTo>
                  <a:cubicBezTo>
                    <a:pt x="3465" y="1072"/>
                    <a:pt x="8230" y="-1494"/>
                    <a:pt x="10062" y="1072"/>
                  </a:cubicBezTo>
                  <a:cubicBezTo>
                    <a:pt x="15927" y="9136"/>
                    <a:pt x="20692" y="17566"/>
                    <a:pt x="25457" y="25264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79" name="Freeform: Shape 25778">
              <a:extLst>
                <a:ext uri="{FF2B5EF4-FFF2-40B4-BE49-F238E27FC236}">
                  <a16:creationId xmlns:a16="http://schemas.microsoft.com/office/drawing/2014/main" id="{4F03DF2D-2208-43DD-8C9A-8B23469743E5}"/>
                </a:ext>
              </a:extLst>
            </p:cNvPr>
            <p:cNvSpPr/>
            <p:nvPr/>
          </p:nvSpPr>
          <p:spPr>
            <a:xfrm>
              <a:off x="11117804" y="6873512"/>
              <a:ext cx="368004" cy="153523"/>
            </a:xfrm>
            <a:custGeom>
              <a:avLst/>
              <a:gdLst>
                <a:gd name="connsiteX0" fmla="*/ 292864 w 368004"/>
                <a:gd name="connsiteY0" fmla="*/ 78686 h 153523"/>
                <a:gd name="connsiteX1" fmla="*/ 368005 w 368004"/>
                <a:gd name="connsiteY1" fmla="*/ 123770 h 153523"/>
                <a:gd name="connsiteX2" fmla="*/ 364706 w 368004"/>
                <a:gd name="connsiteY2" fmla="*/ 127802 h 153523"/>
                <a:gd name="connsiteX3" fmla="*/ 364706 w 368004"/>
                <a:gd name="connsiteY3" fmla="*/ 129635 h 153523"/>
                <a:gd name="connsiteX4" fmla="*/ 301661 w 368004"/>
                <a:gd name="connsiteY4" fmla="*/ 153093 h 153523"/>
                <a:gd name="connsiteX5" fmla="*/ 296530 w 368004"/>
                <a:gd name="connsiteY5" fmla="*/ 151260 h 153523"/>
                <a:gd name="connsiteX6" fmla="*/ 274171 w 368004"/>
                <a:gd name="connsiteY6" fmla="*/ 143563 h 153523"/>
                <a:gd name="connsiteX7" fmla="*/ 206361 w 368004"/>
                <a:gd name="connsiteY7" fmla="*/ 102877 h 153523"/>
                <a:gd name="connsiteX8" fmla="*/ 169707 w 368004"/>
                <a:gd name="connsiteY8" fmla="*/ 99578 h 153523"/>
                <a:gd name="connsiteX9" fmla="*/ 161643 w 368004"/>
                <a:gd name="connsiteY9" fmla="*/ 94080 h 153523"/>
                <a:gd name="connsiteX10" fmla="*/ 151747 w 368004"/>
                <a:gd name="connsiteY10" fmla="*/ 87116 h 153523"/>
                <a:gd name="connsiteX11" fmla="*/ 93101 w 368004"/>
                <a:gd name="connsiteY11" fmla="*/ 86749 h 153523"/>
                <a:gd name="connsiteX12" fmla="*/ 0 w 368004"/>
                <a:gd name="connsiteY12" fmla="*/ 81984 h 153523"/>
                <a:gd name="connsiteX13" fmla="*/ 41052 w 368004"/>
                <a:gd name="connsiteY13" fmla="*/ 56327 h 153523"/>
                <a:gd name="connsiteX14" fmla="*/ 47650 w 368004"/>
                <a:gd name="connsiteY14" fmla="*/ 64757 h 153523"/>
                <a:gd name="connsiteX15" fmla="*/ 57180 w 368004"/>
                <a:gd name="connsiteY15" fmla="*/ 75020 h 153523"/>
                <a:gd name="connsiteX16" fmla="*/ 66710 w 368004"/>
                <a:gd name="connsiteY16" fmla="*/ 57426 h 153523"/>
                <a:gd name="connsiteX17" fmla="*/ 45817 w 368004"/>
                <a:gd name="connsiteY17" fmla="*/ 43864 h 153523"/>
                <a:gd name="connsiteX18" fmla="*/ 35554 w 368004"/>
                <a:gd name="connsiteY18" fmla="*/ 40932 h 153523"/>
                <a:gd name="connsiteX19" fmla="*/ 39220 w 368004"/>
                <a:gd name="connsiteY19" fmla="*/ 29569 h 153523"/>
                <a:gd name="connsiteX20" fmla="*/ 61212 w 368004"/>
                <a:gd name="connsiteY20" fmla="*/ 3545 h 153523"/>
                <a:gd name="connsiteX21" fmla="*/ 69276 w 368004"/>
                <a:gd name="connsiteY21" fmla="*/ 11242 h 153523"/>
                <a:gd name="connsiteX22" fmla="*/ 71842 w 368004"/>
                <a:gd name="connsiteY22" fmla="*/ 27370 h 153523"/>
                <a:gd name="connsiteX23" fmla="*/ 76607 w 368004"/>
                <a:gd name="connsiteY23" fmla="*/ 26271 h 153523"/>
                <a:gd name="connsiteX24" fmla="*/ 76240 w 368004"/>
                <a:gd name="connsiteY24" fmla="*/ 12342 h 153523"/>
                <a:gd name="connsiteX25" fmla="*/ 109229 w 368004"/>
                <a:gd name="connsiteY25" fmla="*/ 2446 h 153523"/>
                <a:gd name="connsiteX26" fmla="*/ 132320 w 368004"/>
                <a:gd name="connsiteY26" fmla="*/ 979 h 153523"/>
                <a:gd name="connsiteX27" fmla="*/ 131221 w 368004"/>
                <a:gd name="connsiteY27" fmla="*/ 19673 h 153523"/>
                <a:gd name="connsiteX28" fmla="*/ 164209 w 368004"/>
                <a:gd name="connsiteY28" fmla="*/ 33235 h 153523"/>
                <a:gd name="connsiteX29" fmla="*/ 189500 w 368004"/>
                <a:gd name="connsiteY29" fmla="*/ 25904 h 153523"/>
                <a:gd name="connsiteX30" fmla="*/ 199764 w 368004"/>
                <a:gd name="connsiteY30" fmla="*/ 43864 h 153523"/>
                <a:gd name="connsiteX31" fmla="*/ 205628 w 368004"/>
                <a:gd name="connsiteY31" fmla="*/ 52295 h 153523"/>
                <a:gd name="connsiteX32" fmla="*/ 211859 w 368004"/>
                <a:gd name="connsiteY32" fmla="*/ 59626 h 153523"/>
                <a:gd name="connsiteX33" fmla="*/ 220656 w 368004"/>
                <a:gd name="connsiteY33" fmla="*/ 54861 h 153523"/>
                <a:gd name="connsiteX34" fmla="*/ 232385 w 368004"/>
                <a:gd name="connsiteY34" fmla="*/ 44964 h 153523"/>
                <a:gd name="connsiteX35" fmla="*/ 240449 w 368004"/>
                <a:gd name="connsiteY35" fmla="*/ 41665 h 153523"/>
                <a:gd name="connsiteX36" fmla="*/ 247047 w 368004"/>
                <a:gd name="connsiteY36" fmla="*/ 41299 h 153523"/>
                <a:gd name="connsiteX37" fmla="*/ 263908 w 368004"/>
                <a:gd name="connsiteY37" fmla="*/ 42032 h 153523"/>
                <a:gd name="connsiteX38" fmla="*/ 267573 w 368004"/>
                <a:gd name="connsiteY38" fmla="*/ 49729 h 153523"/>
                <a:gd name="connsiteX39" fmla="*/ 290299 w 368004"/>
                <a:gd name="connsiteY39" fmla="*/ 45697 h 153523"/>
                <a:gd name="connsiteX40" fmla="*/ 266474 w 368004"/>
                <a:gd name="connsiteY40" fmla="*/ 73188 h 153523"/>
                <a:gd name="connsiteX41" fmla="*/ 286633 w 368004"/>
                <a:gd name="connsiteY41" fmla="*/ 75753 h 153523"/>
                <a:gd name="connsiteX42" fmla="*/ 292864 w 368004"/>
                <a:gd name="connsiteY42" fmla="*/ 78686 h 153523"/>
                <a:gd name="connsiteX43" fmla="*/ 266840 w 368004"/>
                <a:gd name="connsiteY43" fmla="*/ 102877 h 153523"/>
                <a:gd name="connsiteX44" fmla="*/ 292864 w 368004"/>
                <a:gd name="connsiteY44" fmla="*/ 78686 h 15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8004" h="153523">
                  <a:moveTo>
                    <a:pt x="292864" y="78686"/>
                  </a:moveTo>
                  <a:cubicBezTo>
                    <a:pt x="322187" y="86749"/>
                    <a:pt x="350778" y="95180"/>
                    <a:pt x="368005" y="123770"/>
                  </a:cubicBezTo>
                  <a:cubicBezTo>
                    <a:pt x="366905" y="125236"/>
                    <a:pt x="365806" y="126336"/>
                    <a:pt x="364706" y="127802"/>
                  </a:cubicBezTo>
                  <a:cubicBezTo>
                    <a:pt x="364706" y="128535"/>
                    <a:pt x="364706" y="129635"/>
                    <a:pt x="364706" y="129635"/>
                  </a:cubicBezTo>
                  <a:cubicBezTo>
                    <a:pt x="342714" y="134766"/>
                    <a:pt x="324753" y="150894"/>
                    <a:pt x="301661" y="153093"/>
                  </a:cubicBezTo>
                  <a:cubicBezTo>
                    <a:pt x="299829" y="153460"/>
                    <a:pt x="297996" y="151993"/>
                    <a:pt x="296530" y="151260"/>
                  </a:cubicBezTo>
                  <a:cubicBezTo>
                    <a:pt x="286267" y="157125"/>
                    <a:pt x="278936" y="150527"/>
                    <a:pt x="274171" y="143563"/>
                  </a:cubicBezTo>
                  <a:cubicBezTo>
                    <a:pt x="257677" y="119738"/>
                    <a:pt x="231286" y="111308"/>
                    <a:pt x="206361" y="102877"/>
                  </a:cubicBezTo>
                  <a:cubicBezTo>
                    <a:pt x="196098" y="99578"/>
                    <a:pt x="183269" y="88582"/>
                    <a:pt x="169707" y="99578"/>
                  </a:cubicBezTo>
                  <a:cubicBezTo>
                    <a:pt x="166042" y="102511"/>
                    <a:pt x="163476" y="97379"/>
                    <a:pt x="161643" y="94080"/>
                  </a:cubicBezTo>
                  <a:cubicBezTo>
                    <a:pt x="159444" y="89682"/>
                    <a:pt x="155779" y="84917"/>
                    <a:pt x="151747" y="87116"/>
                  </a:cubicBezTo>
                  <a:cubicBezTo>
                    <a:pt x="131954" y="97746"/>
                    <a:pt x="112527" y="87116"/>
                    <a:pt x="93101" y="86749"/>
                  </a:cubicBezTo>
                  <a:cubicBezTo>
                    <a:pt x="61945" y="86749"/>
                    <a:pt x="30789" y="83817"/>
                    <a:pt x="0" y="81984"/>
                  </a:cubicBezTo>
                  <a:cubicBezTo>
                    <a:pt x="1466" y="62558"/>
                    <a:pt x="24192" y="47896"/>
                    <a:pt x="41052" y="56327"/>
                  </a:cubicBezTo>
                  <a:cubicBezTo>
                    <a:pt x="44718" y="58159"/>
                    <a:pt x="47283" y="60725"/>
                    <a:pt x="47650" y="64757"/>
                  </a:cubicBezTo>
                  <a:cubicBezTo>
                    <a:pt x="48383" y="70622"/>
                    <a:pt x="47283" y="79419"/>
                    <a:pt x="57180" y="75020"/>
                  </a:cubicBezTo>
                  <a:cubicBezTo>
                    <a:pt x="63778" y="72088"/>
                    <a:pt x="70375" y="62925"/>
                    <a:pt x="66710" y="57426"/>
                  </a:cubicBezTo>
                  <a:cubicBezTo>
                    <a:pt x="62678" y="51195"/>
                    <a:pt x="59013" y="38733"/>
                    <a:pt x="45817" y="43864"/>
                  </a:cubicBezTo>
                  <a:cubicBezTo>
                    <a:pt x="41785" y="45697"/>
                    <a:pt x="37387" y="47163"/>
                    <a:pt x="35554" y="40932"/>
                  </a:cubicBezTo>
                  <a:cubicBezTo>
                    <a:pt x="34088" y="36534"/>
                    <a:pt x="34821" y="31036"/>
                    <a:pt x="39220" y="29569"/>
                  </a:cubicBezTo>
                  <a:cubicBezTo>
                    <a:pt x="52782" y="25904"/>
                    <a:pt x="53148" y="11609"/>
                    <a:pt x="61212" y="3545"/>
                  </a:cubicBezTo>
                  <a:cubicBezTo>
                    <a:pt x="70742" y="-1220"/>
                    <a:pt x="71109" y="5378"/>
                    <a:pt x="69276" y="11242"/>
                  </a:cubicBezTo>
                  <a:cubicBezTo>
                    <a:pt x="67443" y="17474"/>
                    <a:pt x="65244" y="22972"/>
                    <a:pt x="71842" y="27370"/>
                  </a:cubicBezTo>
                  <a:cubicBezTo>
                    <a:pt x="72941" y="28103"/>
                    <a:pt x="75507" y="27370"/>
                    <a:pt x="76607" y="26271"/>
                  </a:cubicBezTo>
                  <a:cubicBezTo>
                    <a:pt x="81372" y="21506"/>
                    <a:pt x="74407" y="17107"/>
                    <a:pt x="76240" y="12342"/>
                  </a:cubicBezTo>
                  <a:cubicBezTo>
                    <a:pt x="87603" y="11242"/>
                    <a:pt x="102631" y="27004"/>
                    <a:pt x="109229" y="2446"/>
                  </a:cubicBezTo>
                  <a:cubicBezTo>
                    <a:pt x="111061" y="-4885"/>
                    <a:pt x="124990" y="7211"/>
                    <a:pt x="132320" y="979"/>
                  </a:cubicBezTo>
                  <a:cubicBezTo>
                    <a:pt x="140384" y="9043"/>
                    <a:pt x="122057" y="14175"/>
                    <a:pt x="131221" y="19673"/>
                  </a:cubicBezTo>
                  <a:cubicBezTo>
                    <a:pt x="141484" y="25537"/>
                    <a:pt x="150647" y="36900"/>
                    <a:pt x="164209" y="33235"/>
                  </a:cubicBezTo>
                  <a:cubicBezTo>
                    <a:pt x="172273" y="31036"/>
                    <a:pt x="182536" y="39466"/>
                    <a:pt x="189500" y="25904"/>
                  </a:cubicBezTo>
                  <a:cubicBezTo>
                    <a:pt x="186202" y="37633"/>
                    <a:pt x="182903" y="47163"/>
                    <a:pt x="199764" y="43864"/>
                  </a:cubicBezTo>
                  <a:cubicBezTo>
                    <a:pt x="201230" y="43498"/>
                    <a:pt x="215891" y="40566"/>
                    <a:pt x="205628" y="52295"/>
                  </a:cubicBezTo>
                  <a:cubicBezTo>
                    <a:pt x="203062" y="55227"/>
                    <a:pt x="207827" y="58893"/>
                    <a:pt x="211859" y="59626"/>
                  </a:cubicBezTo>
                  <a:cubicBezTo>
                    <a:pt x="215891" y="60359"/>
                    <a:pt x="221389" y="57793"/>
                    <a:pt x="220656" y="54861"/>
                  </a:cubicBezTo>
                  <a:cubicBezTo>
                    <a:pt x="217724" y="42765"/>
                    <a:pt x="224688" y="43864"/>
                    <a:pt x="232385" y="44964"/>
                  </a:cubicBezTo>
                  <a:cubicBezTo>
                    <a:pt x="235318" y="45331"/>
                    <a:pt x="238250" y="44598"/>
                    <a:pt x="240449" y="41665"/>
                  </a:cubicBezTo>
                  <a:cubicBezTo>
                    <a:pt x="243382" y="38000"/>
                    <a:pt x="243382" y="38733"/>
                    <a:pt x="247047" y="41299"/>
                  </a:cubicBezTo>
                  <a:cubicBezTo>
                    <a:pt x="252545" y="44964"/>
                    <a:pt x="258776" y="31769"/>
                    <a:pt x="263908" y="42032"/>
                  </a:cubicBezTo>
                  <a:cubicBezTo>
                    <a:pt x="282601" y="32502"/>
                    <a:pt x="263175" y="50095"/>
                    <a:pt x="267573" y="49729"/>
                  </a:cubicBezTo>
                  <a:cubicBezTo>
                    <a:pt x="277470" y="51562"/>
                    <a:pt x="286267" y="33968"/>
                    <a:pt x="290299" y="45697"/>
                  </a:cubicBezTo>
                  <a:cubicBezTo>
                    <a:pt x="294331" y="58159"/>
                    <a:pt x="284067" y="70255"/>
                    <a:pt x="266474" y="73188"/>
                  </a:cubicBezTo>
                  <a:cubicBezTo>
                    <a:pt x="274537" y="80518"/>
                    <a:pt x="280769" y="79419"/>
                    <a:pt x="286633" y="75753"/>
                  </a:cubicBezTo>
                  <a:cubicBezTo>
                    <a:pt x="289932" y="73188"/>
                    <a:pt x="292131" y="73188"/>
                    <a:pt x="292864" y="78686"/>
                  </a:cubicBezTo>
                  <a:cubicBezTo>
                    <a:pt x="289199" y="91148"/>
                    <a:pt x="274904" y="91881"/>
                    <a:pt x="266840" y="102877"/>
                  </a:cubicBezTo>
                  <a:cubicBezTo>
                    <a:pt x="278569" y="95913"/>
                    <a:pt x="291398" y="94080"/>
                    <a:pt x="292864" y="78686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80" name="Freeform: Shape 25779">
              <a:extLst>
                <a:ext uri="{FF2B5EF4-FFF2-40B4-BE49-F238E27FC236}">
                  <a16:creationId xmlns:a16="http://schemas.microsoft.com/office/drawing/2014/main" id="{42675C64-E0CD-4D5E-A90B-9BC365407D52}"/>
                </a:ext>
              </a:extLst>
            </p:cNvPr>
            <p:cNvSpPr/>
            <p:nvPr/>
          </p:nvSpPr>
          <p:spPr>
            <a:xfrm>
              <a:off x="11404263" y="7001314"/>
              <a:ext cx="249596" cy="133860"/>
            </a:xfrm>
            <a:custGeom>
              <a:avLst/>
              <a:gdLst>
                <a:gd name="connsiteX0" fmla="*/ 9704 w 249596"/>
                <a:gd name="connsiteY0" fmla="*/ 23458 h 133860"/>
                <a:gd name="connsiteX1" fmla="*/ 52956 w 249596"/>
                <a:gd name="connsiteY1" fmla="*/ 2932 h 133860"/>
                <a:gd name="connsiteX2" fmla="*/ 77880 w 249596"/>
                <a:gd name="connsiteY2" fmla="*/ 0 h 133860"/>
                <a:gd name="connsiteX3" fmla="*/ 102438 w 249596"/>
                <a:gd name="connsiteY3" fmla="*/ 10630 h 133860"/>
                <a:gd name="connsiteX4" fmla="*/ 111602 w 249596"/>
                <a:gd name="connsiteY4" fmla="*/ 13562 h 133860"/>
                <a:gd name="connsiteX5" fmla="*/ 98406 w 249596"/>
                <a:gd name="connsiteY5" fmla="*/ 22359 h 133860"/>
                <a:gd name="connsiteX6" fmla="*/ 131028 w 249596"/>
                <a:gd name="connsiteY6" fmla="*/ 32989 h 133860"/>
                <a:gd name="connsiteX7" fmla="*/ 136160 w 249596"/>
                <a:gd name="connsiteY7" fmla="*/ 30789 h 133860"/>
                <a:gd name="connsiteX8" fmla="*/ 141658 w 249596"/>
                <a:gd name="connsiteY8" fmla="*/ 23092 h 133860"/>
                <a:gd name="connsiteX9" fmla="*/ 148256 w 249596"/>
                <a:gd name="connsiteY9" fmla="*/ 34455 h 133860"/>
                <a:gd name="connsiteX10" fmla="*/ 145323 w 249596"/>
                <a:gd name="connsiteY10" fmla="*/ 50582 h 133860"/>
                <a:gd name="connsiteX11" fmla="*/ 171347 w 249596"/>
                <a:gd name="connsiteY11" fmla="*/ 58280 h 133860"/>
                <a:gd name="connsiteX12" fmla="*/ 208001 w 249596"/>
                <a:gd name="connsiteY12" fmla="*/ 64144 h 133860"/>
                <a:gd name="connsiteX13" fmla="*/ 234759 w 249596"/>
                <a:gd name="connsiteY13" fmla="*/ 61579 h 133860"/>
                <a:gd name="connsiteX14" fmla="*/ 246488 w 249596"/>
                <a:gd name="connsiteY14" fmla="*/ 63411 h 133860"/>
                <a:gd name="connsiteX15" fmla="*/ 244289 w 249596"/>
                <a:gd name="connsiteY15" fmla="*/ 83937 h 133860"/>
                <a:gd name="connsiteX16" fmla="*/ 237324 w 249596"/>
                <a:gd name="connsiteY16" fmla="*/ 86870 h 133860"/>
                <a:gd name="connsiteX17" fmla="*/ 224862 w 249596"/>
                <a:gd name="connsiteY17" fmla="*/ 89436 h 133860"/>
                <a:gd name="connsiteX18" fmla="*/ 237691 w 249596"/>
                <a:gd name="connsiteY18" fmla="*/ 102631 h 133860"/>
                <a:gd name="connsiteX19" fmla="*/ 246854 w 249596"/>
                <a:gd name="connsiteY19" fmla="*/ 119492 h 133860"/>
                <a:gd name="connsiteX20" fmla="*/ 235492 w 249596"/>
                <a:gd name="connsiteY20" fmla="*/ 123157 h 133860"/>
                <a:gd name="connsiteX21" fmla="*/ 210201 w 249596"/>
                <a:gd name="connsiteY21" fmla="*/ 127922 h 133860"/>
                <a:gd name="connsiteX22" fmla="*/ 199571 w 249596"/>
                <a:gd name="connsiteY22" fmla="*/ 132687 h 133860"/>
                <a:gd name="connsiteX23" fmla="*/ 165116 w 249596"/>
                <a:gd name="connsiteY23" fmla="*/ 130854 h 133860"/>
                <a:gd name="connsiteX24" fmla="*/ 148622 w 249596"/>
                <a:gd name="connsiteY24" fmla="*/ 116559 h 133860"/>
                <a:gd name="connsiteX25" fmla="*/ 148622 w 249596"/>
                <a:gd name="connsiteY25" fmla="*/ 105197 h 133860"/>
                <a:gd name="connsiteX26" fmla="*/ 138726 w 249596"/>
                <a:gd name="connsiteY26" fmla="*/ 111794 h 133860"/>
                <a:gd name="connsiteX27" fmla="*/ 124431 w 249596"/>
                <a:gd name="connsiteY27" fmla="*/ 120591 h 133860"/>
                <a:gd name="connsiteX28" fmla="*/ 113801 w 249596"/>
                <a:gd name="connsiteY28" fmla="*/ 108129 h 133860"/>
                <a:gd name="connsiteX29" fmla="*/ 120765 w 249596"/>
                <a:gd name="connsiteY29" fmla="*/ 92001 h 133860"/>
                <a:gd name="connsiteX30" fmla="*/ 125530 w 249596"/>
                <a:gd name="connsiteY30" fmla="*/ 86503 h 133860"/>
                <a:gd name="connsiteX31" fmla="*/ 116367 w 249596"/>
                <a:gd name="connsiteY31" fmla="*/ 86137 h 133860"/>
                <a:gd name="connsiteX32" fmla="*/ 98406 w 249596"/>
                <a:gd name="connsiteY32" fmla="*/ 115093 h 133860"/>
                <a:gd name="connsiteX33" fmla="*/ 89609 w 249596"/>
                <a:gd name="connsiteY33" fmla="*/ 128289 h 133860"/>
                <a:gd name="connsiteX34" fmla="*/ 64318 w 249596"/>
                <a:gd name="connsiteY34" fmla="*/ 120225 h 133860"/>
                <a:gd name="connsiteX35" fmla="*/ 68350 w 249596"/>
                <a:gd name="connsiteY35" fmla="*/ 111794 h 133860"/>
                <a:gd name="connsiteX36" fmla="*/ 87044 w 249596"/>
                <a:gd name="connsiteY36" fmla="*/ 105930 h 133860"/>
                <a:gd name="connsiteX37" fmla="*/ 61386 w 249596"/>
                <a:gd name="connsiteY37" fmla="*/ 80272 h 133860"/>
                <a:gd name="connsiteX38" fmla="*/ 54422 w 249596"/>
                <a:gd name="connsiteY38" fmla="*/ 48750 h 133860"/>
                <a:gd name="connsiteX39" fmla="*/ 41226 w 249596"/>
                <a:gd name="connsiteY39" fmla="*/ 87603 h 133860"/>
                <a:gd name="connsiteX40" fmla="*/ 50023 w 249596"/>
                <a:gd name="connsiteY40" fmla="*/ 39586 h 133860"/>
                <a:gd name="connsiteX41" fmla="*/ 29497 w 249596"/>
                <a:gd name="connsiteY41" fmla="*/ 40686 h 133860"/>
                <a:gd name="connsiteX42" fmla="*/ 32796 w 249596"/>
                <a:gd name="connsiteY42" fmla="*/ 53881 h 133860"/>
                <a:gd name="connsiteX43" fmla="*/ 4206 w 249596"/>
                <a:gd name="connsiteY43" fmla="*/ 50949 h 133860"/>
                <a:gd name="connsiteX44" fmla="*/ 7505 w 249596"/>
                <a:gd name="connsiteY44" fmla="*/ 37753 h 133860"/>
                <a:gd name="connsiteX45" fmla="*/ 9704 w 249596"/>
                <a:gd name="connsiteY45" fmla="*/ 23458 h 13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9596" h="133860">
                  <a:moveTo>
                    <a:pt x="9704" y="23458"/>
                  </a:moveTo>
                  <a:cubicBezTo>
                    <a:pt x="24366" y="17594"/>
                    <a:pt x="41593" y="17594"/>
                    <a:pt x="52956" y="2932"/>
                  </a:cubicBezTo>
                  <a:cubicBezTo>
                    <a:pt x="58820" y="-4399"/>
                    <a:pt x="70183" y="8797"/>
                    <a:pt x="77880" y="0"/>
                  </a:cubicBezTo>
                  <a:cubicBezTo>
                    <a:pt x="86311" y="3299"/>
                    <a:pt x="92175" y="11363"/>
                    <a:pt x="102438" y="10630"/>
                  </a:cubicBezTo>
                  <a:cubicBezTo>
                    <a:pt x="105004" y="10263"/>
                    <a:pt x="111602" y="8797"/>
                    <a:pt x="111602" y="13562"/>
                  </a:cubicBezTo>
                  <a:cubicBezTo>
                    <a:pt x="111602" y="18327"/>
                    <a:pt x="107570" y="22359"/>
                    <a:pt x="98406" y="22359"/>
                  </a:cubicBezTo>
                  <a:cubicBezTo>
                    <a:pt x="110502" y="28957"/>
                    <a:pt x="119666" y="33721"/>
                    <a:pt x="131028" y="32989"/>
                  </a:cubicBezTo>
                  <a:cubicBezTo>
                    <a:pt x="133227" y="32989"/>
                    <a:pt x="137626" y="37387"/>
                    <a:pt x="136160" y="30789"/>
                  </a:cubicBezTo>
                  <a:cubicBezTo>
                    <a:pt x="135060" y="25291"/>
                    <a:pt x="134694" y="21626"/>
                    <a:pt x="141658" y="23092"/>
                  </a:cubicBezTo>
                  <a:cubicBezTo>
                    <a:pt x="147522" y="24192"/>
                    <a:pt x="148989" y="28957"/>
                    <a:pt x="148256" y="34455"/>
                  </a:cubicBezTo>
                  <a:cubicBezTo>
                    <a:pt x="147522" y="39953"/>
                    <a:pt x="137992" y="46551"/>
                    <a:pt x="145323" y="50582"/>
                  </a:cubicBezTo>
                  <a:cubicBezTo>
                    <a:pt x="152654" y="54614"/>
                    <a:pt x="160718" y="60846"/>
                    <a:pt x="171347" y="58280"/>
                  </a:cubicBezTo>
                  <a:cubicBezTo>
                    <a:pt x="183810" y="55347"/>
                    <a:pt x="196639" y="55347"/>
                    <a:pt x="208001" y="64144"/>
                  </a:cubicBezTo>
                  <a:cubicBezTo>
                    <a:pt x="216798" y="71109"/>
                    <a:pt x="225962" y="63778"/>
                    <a:pt x="234759" y="61579"/>
                  </a:cubicBezTo>
                  <a:cubicBezTo>
                    <a:pt x="239157" y="60479"/>
                    <a:pt x="243189" y="58646"/>
                    <a:pt x="246488" y="63411"/>
                  </a:cubicBezTo>
                  <a:cubicBezTo>
                    <a:pt x="251253" y="70742"/>
                    <a:pt x="239890" y="76240"/>
                    <a:pt x="244289" y="83937"/>
                  </a:cubicBezTo>
                  <a:cubicBezTo>
                    <a:pt x="245755" y="86503"/>
                    <a:pt x="240623" y="86870"/>
                    <a:pt x="237324" y="86870"/>
                  </a:cubicBezTo>
                  <a:cubicBezTo>
                    <a:pt x="232926" y="87236"/>
                    <a:pt x="225229" y="78439"/>
                    <a:pt x="224862" y="89436"/>
                  </a:cubicBezTo>
                  <a:cubicBezTo>
                    <a:pt x="224496" y="96400"/>
                    <a:pt x="230360" y="102631"/>
                    <a:pt x="237691" y="102631"/>
                  </a:cubicBezTo>
                  <a:cubicBezTo>
                    <a:pt x="252352" y="102631"/>
                    <a:pt x="250886" y="109962"/>
                    <a:pt x="246854" y="119492"/>
                  </a:cubicBezTo>
                  <a:cubicBezTo>
                    <a:pt x="244289" y="124257"/>
                    <a:pt x="237691" y="116926"/>
                    <a:pt x="235492" y="123157"/>
                  </a:cubicBezTo>
                  <a:cubicBezTo>
                    <a:pt x="225595" y="116559"/>
                    <a:pt x="217898" y="121691"/>
                    <a:pt x="210201" y="127922"/>
                  </a:cubicBezTo>
                  <a:cubicBezTo>
                    <a:pt x="206902" y="130488"/>
                    <a:pt x="201037" y="136352"/>
                    <a:pt x="199571" y="132687"/>
                  </a:cubicBezTo>
                  <a:cubicBezTo>
                    <a:pt x="189308" y="107396"/>
                    <a:pt x="174646" y="128289"/>
                    <a:pt x="165116" y="130854"/>
                  </a:cubicBezTo>
                  <a:cubicBezTo>
                    <a:pt x="147889" y="135619"/>
                    <a:pt x="144957" y="132687"/>
                    <a:pt x="148622" y="116559"/>
                  </a:cubicBezTo>
                  <a:cubicBezTo>
                    <a:pt x="149355" y="112894"/>
                    <a:pt x="148622" y="109229"/>
                    <a:pt x="148622" y="105197"/>
                  </a:cubicBezTo>
                  <a:cubicBezTo>
                    <a:pt x="143124" y="104463"/>
                    <a:pt x="139825" y="108495"/>
                    <a:pt x="138726" y="111794"/>
                  </a:cubicBezTo>
                  <a:cubicBezTo>
                    <a:pt x="136160" y="119125"/>
                    <a:pt x="130662" y="122057"/>
                    <a:pt x="124431" y="120591"/>
                  </a:cubicBezTo>
                  <a:cubicBezTo>
                    <a:pt x="118932" y="119492"/>
                    <a:pt x="115267" y="115460"/>
                    <a:pt x="113801" y="108129"/>
                  </a:cubicBezTo>
                  <a:cubicBezTo>
                    <a:pt x="111968" y="99699"/>
                    <a:pt x="113068" y="94567"/>
                    <a:pt x="120765" y="92001"/>
                  </a:cubicBezTo>
                  <a:cubicBezTo>
                    <a:pt x="124064" y="90902"/>
                    <a:pt x="126996" y="90168"/>
                    <a:pt x="125530" y="86503"/>
                  </a:cubicBezTo>
                  <a:cubicBezTo>
                    <a:pt x="122964" y="81005"/>
                    <a:pt x="118932" y="84304"/>
                    <a:pt x="116367" y="86137"/>
                  </a:cubicBezTo>
                  <a:cubicBezTo>
                    <a:pt x="107203" y="93834"/>
                    <a:pt x="100972" y="104097"/>
                    <a:pt x="98406" y="115093"/>
                  </a:cubicBezTo>
                  <a:cubicBezTo>
                    <a:pt x="96940" y="121691"/>
                    <a:pt x="93275" y="124623"/>
                    <a:pt x="89609" y="128289"/>
                  </a:cubicBezTo>
                  <a:cubicBezTo>
                    <a:pt x="82645" y="120591"/>
                    <a:pt x="71649" y="125356"/>
                    <a:pt x="64318" y="120225"/>
                  </a:cubicBezTo>
                  <a:cubicBezTo>
                    <a:pt x="60653" y="117659"/>
                    <a:pt x="64318" y="113261"/>
                    <a:pt x="68350" y="111794"/>
                  </a:cubicBezTo>
                  <a:cubicBezTo>
                    <a:pt x="74215" y="109962"/>
                    <a:pt x="80079" y="108495"/>
                    <a:pt x="87044" y="105930"/>
                  </a:cubicBezTo>
                  <a:cubicBezTo>
                    <a:pt x="68350" y="106663"/>
                    <a:pt x="71649" y="87603"/>
                    <a:pt x="61386" y="80272"/>
                  </a:cubicBezTo>
                  <a:cubicBezTo>
                    <a:pt x="50756" y="72575"/>
                    <a:pt x="58087" y="60479"/>
                    <a:pt x="54422" y="48750"/>
                  </a:cubicBezTo>
                  <a:cubicBezTo>
                    <a:pt x="48190" y="63045"/>
                    <a:pt x="35362" y="72208"/>
                    <a:pt x="41226" y="87603"/>
                  </a:cubicBezTo>
                  <a:cubicBezTo>
                    <a:pt x="32796" y="70742"/>
                    <a:pt x="39760" y="56447"/>
                    <a:pt x="50023" y="39586"/>
                  </a:cubicBezTo>
                  <a:cubicBezTo>
                    <a:pt x="41226" y="39953"/>
                    <a:pt x="34995" y="40319"/>
                    <a:pt x="29497" y="40686"/>
                  </a:cubicBezTo>
                  <a:cubicBezTo>
                    <a:pt x="25832" y="47284"/>
                    <a:pt x="41226" y="50949"/>
                    <a:pt x="32796" y="53881"/>
                  </a:cubicBezTo>
                  <a:cubicBezTo>
                    <a:pt x="24732" y="56447"/>
                    <a:pt x="12636" y="58280"/>
                    <a:pt x="4206" y="50949"/>
                  </a:cubicBezTo>
                  <a:cubicBezTo>
                    <a:pt x="-2025" y="45451"/>
                    <a:pt x="-1659" y="41419"/>
                    <a:pt x="7505" y="37753"/>
                  </a:cubicBezTo>
                  <a:cubicBezTo>
                    <a:pt x="13369" y="36287"/>
                    <a:pt x="8971" y="28590"/>
                    <a:pt x="9704" y="23458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81" name="Freeform: Shape 25780">
              <a:extLst>
                <a:ext uri="{FF2B5EF4-FFF2-40B4-BE49-F238E27FC236}">
                  <a16:creationId xmlns:a16="http://schemas.microsoft.com/office/drawing/2014/main" id="{8DC3A032-1BFF-497A-90DE-709F186B68DE}"/>
                </a:ext>
              </a:extLst>
            </p:cNvPr>
            <p:cNvSpPr/>
            <p:nvPr/>
          </p:nvSpPr>
          <p:spPr>
            <a:xfrm>
              <a:off x="11097360" y="6862212"/>
              <a:ext cx="96024" cy="94862"/>
            </a:xfrm>
            <a:custGeom>
              <a:avLst/>
              <a:gdLst>
                <a:gd name="connsiteX0" fmla="*/ 81290 w 96024"/>
                <a:gd name="connsiteY0" fmla="*/ 14845 h 94862"/>
                <a:gd name="connsiteX1" fmla="*/ 62230 w 96024"/>
                <a:gd name="connsiteY1" fmla="*/ 43801 h 94862"/>
                <a:gd name="connsiteX2" fmla="*/ 58564 w 96024"/>
                <a:gd name="connsiteY2" fmla="*/ 50766 h 94862"/>
                <a:gd name="connsiteX3" fmla="*/ 64795 w 96024"/>
                <a:gd name="connsiteY3" fmla="*/ 50399 h 94862"/>
                <a:gd name="connsiteX4" fmla="*/ 84589 w 96024"/>
                <a:gd name="connsiteY4" fmla="*/ 57730 h 94862"/>
                <a:gd name="connsiteX5" fmla="*/ 84955 w 96024"/>
                <a:gd name="connsiteY5" fmla="*/ 88519 h 94862"/>
                <a:gd name="connsiteX6" fmla="*/ 69194 w 96024"/>
                <a:gd name="connsiteY6" fmla="*/ 93651 h 94862"/>
                <a:gd name="connsiteX7" fmla="*/ 64429 w 96024"/>
                <a:gd name="connsiteY7" fmla="*/ 80455 h 94862"/>
                <a:gd name="connsiteX8" fmla="*/ 57465 w 96024"/>
                <a:gd name="connsiteY8" fmla="*/ 70925 h 94862"/>
                <a:gd name="connsiteX9" fmla="*/ 20811 w 96024"/>
                <a:gd name="connsiteY9" fmla="*/ 94384 h 94862"/>
                <a:gd name="connsiteX10" fmla="*/ 2117 w 96024"/>
                <a:gd name="connsiteY10" fmla="*/ 94384 h 94862"/>
                <a:gd name="connsiteX11" fmla="*/ 2117 w 96024"/>
                <a:gd name="connsiteY11" fmla="*/ 87420 h 94862"/>
                <a:gd name="connsiteX12" fmla="*/ 1751 w 96024"/>
                <a:gd name="connsiteY12" fmla="*/ 78989 h 94862"/>
                <a:gd name="connsiteX13" fmla="*/ 53433 w 96024"/>
                <a:gd name="connsiteY13" fmla="*/ 11180 h 94862"/>
                <a:gd name="connsiteX14" fmla="*/ 50867 w 96024"/>
                <a:gd name="connsiteY14" fmla="*/ 8980 h 94862"/>
                <a:gd name="connsiteX15" fmla="*/ 38771 w 96024"/>
                <a:gd name="connsiteY15" fmla="*/ 5315 h 94862"/>
                <a:gd name="connsiteX16" fmla="*/ 61497 w 96024"/>
                <a:gd name="connsiteY16" fmla="*/ 4582 h 94862"/>
                <a:gd name="connsiteX17" fmla="*/ 81290 w 96024"/>
                <a:gd name="connsiteY17" fmla="*/ 14845 h 9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24" h="94862">
                  <a:moveTo>
                    <a:pt x="81290" y="14845"/>
                  </a:moveTo>
                  <a:cubicBezTo>
                    <a:pt x="79457" y="27674"/>
                    <a:pt x="79457" y="41236"/>
                    <a:pt x="62230" y="43801"/>
                  </a:cubicBezTo>
                  <a:cubicBezTo>
                    <a:pt x="57465" y="44534"/>
                    <a:pt x="57831" y="48200"/>
                    <a:pt x="58564" y="50766"/>
                  </a:cubicBezTo>
                  <a:cubicBezTo>
                    <a:pt x="60764" y="57730"/>
                    <a:pt x="62963" y="51132"/>
                    <a:pt x="64795" y="50399"/>
                  </a:cubicBezTo>
                  <a:cubicBezTo>
                    <a:pt x="74325" y="46734"/>
                    <a:pt x="77991" y="54431"/>
                    <a:pt x="84589" y="57730"/>
                  </a:cubicBezTo>
                  <a:cubicBezTo>
                    <a:pt x="109147" y="69459"/>
                    <a:pt x="86788" y="78989"/>
                    <a:pt x="84955" y="88519"/>
                  </a:cubicBezTo>
                  <a:cubicBezTo>
                    <a:pt x="83489" y="96216"/>
                    <a:pt x="75059" y="95483"/>
                    <a:pt x="69194" y="93651"/>
                  </a:cubicBezTo>
                  <a:cubicBezTo>
                    <a:pt x="63329" y="91818"/>
                    <a:pt x="57831" y="88886"/>
                    <a:pt x="64429" y="80455"/>
                  </a:cubicBezTo>
                  <a:cubicBezTo>
                    <a:pt x="68461" y="74957"/>
                    <a:pt x="61863" y="70192"/>
                    <a:pt x="57465" y="70925"/>
                  </a:cubicBezTo>
                  <a:cubicBezTo>
                    <a:pt x="42070" y="73125"/>
                    <a:pt x="25942" y="76057"/>
                    <a:pt x="20811" y="94384"/>
                  </a:cubicBezTo>
                  <a:cubicBezTo>
                    <a:pt x="14580" y="94384"/>
                    <a:pt x="8349" y="94384"/>
                    <a:pt x="2117" y="94384"/>
                  </a:cubicBezTo>
                  <a:cubicBezTo>
                    <a:pt x="2117" y="92185"/>
                    <a:pt x="2117" y="89619"/>
                    <a:pt x="2117" y="87420"/>
                  </a:cubicBezTo>
                  <a:cubicBezTo>
                    <a:pt x="-448" y="84854"/>
                    <a:pt x="-815" y="81188"/>
                    <a:pt x="1751" y="78989"/>
                  </a:cubicBezTo>
                  <a:cubicBezTo>
                    <a:pt x="25576" y="61762"/>
                    <a:pt x="27775" y="28773"/>
                    <a:pt x="53433" y="11180"/>
                  </a:cubicBezTo>
                  <a:cubicBezTo>
                    <a:pt x="53799" y="11180"/>
                    <a:pt x="51234" y="8980"/>
                    <a:pt x="50867" y="8980"/>
                  </a:cubicBezTo>
                  <a:cubicBezTo>
                    <a:pt x="45735" y="11912"/>
                    <a:pt x="40970" y="13012"/>
                    <a:pt x="38771" y="5315"/>
                  </a:cubicBezTo>
                  <a:cubicBezTo>
                    <a:pt x="46102" y="-2016"/>
                    <a:pt x="53799" y="-1283"/>
                    <a:pt x="61497" y="4582"/>
                  </a:cubicBezTo>
                  <a:cubicBezTo>
                    <a:pt x="66995" y="9713"/>
                    <a:pt x="77624" y="5315"/>
                    <a:pt x="81290" y="14845"/>
                  </a:cubicBezTo>
                  <a:close/>
                </a:path>
              </a:pathLst>
            </a:custGeom>
            <a:solidFill>
              <a:srgbClr val="C69B9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82" name="Freeform: Shape 25781">
              <a:extLst>
                <a:ext uri="{FF2B5EF4-FFF2-40B4-BE49-F238E27FC236}">
                  <a16:creationId xmlns:a16="http://schemas.microsoft.com/office/drawing/2014/main" id="{EF9A8480-4181-4ABD-B992-CFDEC88B8482}"/>
                </a:ext>
              </a:extLst>
            </p:cNvPr>
            <p:cNvSpPr/>
            <p:nvPr/>
          </p:nvSpPr>
          <p:spPr>
            <a:xfrm>
              <a:off x="11647452" y="7130180"/>
              <a:ext cx="24507" cy="16349"/>
            </a:xfrm>
            <a:custGeom>
              <a:avLst/>
              <a:gdLst>
                <a:gd name="connsiteX0" fmla="*/ 3665 w 24507"/>
                <a:gd name="connsiteY0" fmla="*/ 6387 h 16349"/>
                <a:gd name="connsiteX1" fmla="*/ 9530 w 24507"/>
                <a:gd name="connsiteY1" fmla="*/ 2355 h 16349"/>
                <a:gd name="connsiteX2" fmla="*/ 21259 w 24507"/>
                <a:gd name="connsiteY2" fmla="*/ 2355 h 16349"/>
                <a:gd name="connsiteX3" fmla="*/ 23825 w 24507"/>
                <a:gd name="connsiteY3" fmla="*/ 8219 h 16349"/>
                <a:gd name="connsiteX4" fmla="*/ 12462 w 24507"/>
                <a:gd name="connsiteY4" fmla="*/ 16283 h 16349"/>
                <a:gd name="connsiteX5" fmla="*/ 0 w 24507"/>
                <a:gd name="connsiteY5" fmla="*/ 14084 h 16349"/>
                <a:gd name="connsiteX6" fmla="*/ 3665 w 24507"/>
                <a:gd name="connsiteY6" fmla="*/ 6387 h 1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7" h="16349">
                  <a:moveTo>
                    <a:pt x="3665" y="6387"/>
                  </a:moveTo>
                  <a:cubicBezTo>
                    <a:pt x="5865" y="4920"/>
                    <a:pt x="8064" y="3821"/>
                    <a:pt x="9530" y="2355"/>
                  </a:cubicBezTo>
                  <a:cubicBezTo>
                    <a:pt x="13562" y="-1311"/>
                    <a:pt x="17227" y="-211"/>
                    <a:pt x="21259" y="2355"/>
                  </a:cubicBezTo>
                  <a:cubicBezTo>
                    <a:pt x="23458" y="3821"/>
                    <a:pt x="25658" y="6020"/>
                    <a:pt x="23825" y="8219"/>
                  </a:cubicBezTo>
                  <a:cubicBezTo>
                    <a:pt x="20893" y="11518"/>
                    <a:pt x="18694" y="17016"/>
                    <a:pt x="12462" y="16283"/>
                  </a:cubicBezTo>
                  <a:cubicBezTo>
                    <a:pt x="8430" y="15550"/>
                    <a:pt x="4032" y="14817"/>
                    <a:pt x="0" y="14084"/>
                  </a:cubicBezTo>
                  <a:cubicBezTo>
                    <a:pt x="1100" y="11151"/>
                    <a:pt x="2199" y="8952"/>
                    <a:pt x="3665" y="6387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83" name="Freeform: Shape 25782">
              <a:extLst>
                <a:ext uri="{FF2B5EF4-FFF2-40B4-BE49-F238E27FC236}">
                  <a16:creationId xmlns:a16="http://schemas.microsoft.com/office/drawing/2014/main" id="{711CDFCA-D257-4E0E-B23B-137550BCE28D}"/>
                </a:ext>
              </a:extLst>
            </p:cNvPr>
            <p:cNvSpPr/>
            <p:nvPr/>
          </p:nvSpPr>
          <p:spPr>
            <a:xfrm>
              <a:off x="10900447" y="7140232"/>
              <a:ext cx="28223" cy="13697"/>
            </a:xfrm>
            <a:custGeom>
              <a:avLst/>
              <a:gdLst>
                <a:gd name="connsiteX0" fmla="*/ 14295 w 28223"/>
                <a:gd name="connsiteY0" fmla="*/ 0 h 13697"/>
                <a:gd name="connsiteX1" fmla="*/ 28223 w 28223"/>
                <a:gd name="connsiteY1" fmla="*/ 9163 h 13697"/>
                <a:gd name="connsiteX2" fmla="*/ 0 w 28223"/>
                <a:gd name="connsiteY2" fmla="*/ 9896 h 13697"/>
                <a:gd name="connsiteX3" fmla="*/ 14295 w 28223"/>
                <a:gd name="connsiteY3" fmla="*/ 0 h 13697"/>
                <a:gd name="connsiteX4" fmla="*/ 14295 w 28223"/>
                <a:gd name="connsiteY4" fmla="*/ 0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23" h="13697">
                  <a:moveTo>
                    <a:pt x="14295" y="0"/>
                  </a:moveTo>
                  <a:cubicBezTo>
                    <a:pt x="16494" y="5865"/>
                    <a:pt x="18693" y="11729"/>
                    <a:pt x="28223" y="9163"/>
                  </a:cubicBezTo>
                  <a:cubicBezTo>
                    <a:pt x="17594" y="17594"/>
                    <a:pt x="9163" y="12096"/>
                    <a:pt x="0" y="9896"/>
                  </a:cubicBezTo>
                  <a:cubicBezTo>
                    <a:pt x="3299" y="1833"/>
                    <a:pt x="8797" y="733"/>
                    <a:pt x="14295" y="0"/>
                  </a:cubicBezTo>
                  <a:lnTo>
                    <a:pt x="14295" y="0"/>
                  </a:ln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84" name="Freeform: Shape 25783">
              <a:extLst>
                <a:ext uri="{FF2B5EF4-FFF2-40B4-BE49-F238E27FC236}">
                  <a16:creationId xmlns:a16="http://schemas.microsoft.com/office/drawing/2014/main" id="{B449D9EB-CA42-47AD-8B30-40977DEF350C}"/>
                </a:ext>
              </a:extLst>
            </p:cNvPr>
            <p:cNvSpPr/>
            <p:nvPr/>
          </p:nvSpPr>
          <p:spPr>
            <a:xfrm>
              <a:off x="10960192" y="7150953"/>
              <a:ext cx="33721" cy="8798"/>
            </a:xfrm>
            <a:custGeom>
              <a:avLst/>
              <a:gdLst>
                <a:gd name="connsiteX0" fmla="*/ 33722 w 33721"/>
                <a:gd name="connsiteY0" fmla="*/ 641 h 8798"/>
                <a:gd name="connsiteX1" fmla="*/ 0 w 33721"/>
                <a:gd name="connsiteY1" fmla="*/ 4307 h 8798"/>
                <a:gd name="connsiteX2" fmla="*/ 33722 w 33721"/>
                <a:gd name="connsiteY2" fmla="*/ 641 h 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8798">
                  <a:moveTo>
                    <a:pt x="33722" y="641"/>
                  </a:moveTo>
                  <a:cubicBezTo>
                    <a:pt x="24192" y="17869"/>
                    <a:pt x="10996" y="2108"/>
                    <a:pt x="0" y="4307"/>
                  </a:cubicBezTo>
                  <a:cubicBezTo>
                    <a:pt x="10263" y="-2657"/>
                    <a:pt x="22359" y="1008"/>
                    <a:pt x="33722" y="641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85" name="Freeform: Shape 25784">
              <a:extLst>
                <a:ext uri="{FF2B5EF4-FFF2-40B4-BE49-F238E27FC236}">
                  <a16:creationId xmlns:a16="http://schemas.microsoft.com/office/drawing/2014/main" id="{068DD2A2-517C-429C-85D6-66E0D3A9CF15}"/>
                </a:ext>
              </a:extLst>
            </p:cNvPr>
            <p:cNvSpPr/>
            <p:nvPr/>
          </p:nvSpPr>
          <p:spPr>
            <a:xfrm>
              <a:off x="11654783" y="7075928"/>
              <a:ext cx="24247" cy="41578"/>
            </a:xfrm>
            <a:custGeom>
              <a:avLst/>
              <a:gdLst>
                <a:gd name="connsiteX0" fmla="*/ 18693 w 24247"/>
                <a:gd name="connsiteY0" fmla="*/ 11522 h 41578"/>
                <a:gd name="connsiteX1" fmla="*/ 3665 w 24247"/>
                <a:gd name="connsiteY1" fmla="*/ 41578 h 41578"/>
                <a:gd name="connsiteX2" fmla="*/ 0 w 24247"/>
                <a:gd name="connsiteY2" fmla="*/ 892 h 41578"/>
                <a:gd name="connsiteX3" fmla="*/ 18693 w 24247"/>
                <a:gd name="connsiteY3" fmla="*/ 11522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7" h="41578">
                  <a:moveTo>
                    <a:pt x="18693" y="11522"/>
                  </a:moveTo>
                  <a:cubicBezTo>
                    <a:pt x="27857" y="34247"/>
                    <a:pt x="27490" y="34614"/>
                    <a:pt x="3665" y="41578"/>
                  </a:cubicBezTo>
                  <a:cubicBezTo>
                    <a:pt x="4765" y="28016"/>
                    <a:pt x="2566" y="14454"/>
                    <a:pt x="0" y="892"/>
                  </a:cubicBezTo>
                  <a:cubicBezTo>
                    <a:pt x="10263" y="-3506"/>
                    <a:pt x="11363" y="9689"/>
                    <a:pt x="18693" y="11522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86" name="Freeform: Shape 25785">
              <a:extLst>
                <a:ext uri="{FF2B5EF4-FFF2-40B4-BE49-F238E27FC236}">
                  <a16:creationId xmlns:a16="http://schemas.microsoft.com/office/drawing/2014/main" id="{B4BFF8F5-0C26-4542-B350-5C7037F6E8B7}"/>
                </a:ext>
              </a:extLst>
            </p:cNvPr>
            <p:cNvSpPr/>
            <p:nvPr/>
          </p:nvSpPr>
          <p:spPr>
            <a:xfrm>
              <a:off x="11655150" y="7040167"/>
              <a:ext cx="27490" cy="24010"/>
            </a:xfrm>
            <a:custGeom>
              <a:avLst/>
              <a:gdLst>
                <a:gd name="connsiteX0" fmla="*/ 0 w 27490"/>
                <a:gd name="connsiteY0" fmla="*/ 0 h 24010"/>
                <a:gd name="connsiteX1" fmla="*/ 27490 w 27490"/>
                <a:gd name="connsiteY1" fmla="*/ 23092 h 24010"/>
                <a:gd name="connsiteX2" fmla="*/ 0 w 27490"/>
                <a:gd name="connsiteY2" fmla="*/ 0 h 2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90" h="24010">
                  <a:moveTo>
                    <a:pt x="0" y="0"/>
                  </a:moveTo>
                  <a:cubicBezTo>
                    <a:pt x="4399" y="13195"/>
                    <a:pt x="21259" y="11363"/>
                    <a:pt x="27490" y="23092"/>
                  </a:cubicBezTo>
                  <a:cubicBezTo>
                    <a:pt x="8797" y="27124"/>
                    <a:pt x="733" y="17594"/>
                    <a:pt x="0" y="0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87" name="Freeform: Shape 25786">
              <a:extLst>
                <a:ext uri="{FF2B5EF4-FFF2-40B4-BE49-F238E27FC236}">
                  <a16:creationId xmlns:a16="http://schemas.microsoft.com/office/drawing/2014/main" id="{F36004D5-AD93-43F4-8ADE-1695F93994E5}"/>
                </a:ext>
              </a:extLst>
            </p:cNvPr>
            <p:cNvSpPr/>
            <p:nvPr/>
          </p:nvSpPr>
          <p:spPr>
            <a:xfrm>
              <a:off x="11815228" y="7101603"/>
              <a:ext cx="29783" cy="24828"/>
            </a:xfrm>
            <a:custGeom>
              <a:avLst/>
              <a:gdLst>
                <a:gd name="connsiteX0" fmla="*/ 99 w 29783"/>
                <a:gd name="connsiteY0" fmla="*/ 17370 h 24828"/>
                <a:gd name="connsiteX1" fmla="*/ 10729 w 29783"/>
                <a:gd name="connsiteY1" fmla="*/ 142 h 24828"/>
                <a:gd name="connsiteX2" fmla="*/ 27956 w 29783"/>
                <a:gd name="connsiteY2" fmla="*/ 8939 h 24828"/>
                <a:gd name="connsiteX3" fmla="*/ 22825 w 29783"/>
                <a:gd name="connsiteY3" fmla="*/ 22868 h 24828"/>
                <a:gd name="connsiteX4" fmla="*/ 9263 w 29783"/>
                <a:gd name="connsiteY4" fmla="*/ 15903 h 24828"/>
                <a:gd name="connsiteX5" fmla="*/ 99 w 29783"/>
                <a:gd name="connsiteY5" fmla="*/ 17370 h 2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3" h="24828">
                  <a:moveTo>
                    <a:pt x="99" y="17370"/>
                  </a:moveTo>
                  <a:cubicBezTo>
                    <a:pt x="-634" y="6007"/>
                    <a:pt x="2665" y="1242"/>
                    <a:pt x="10729" y="142"/>
                  </a:cubicBezTo>
                  <a:cubicBezTo>
                    <a:pt x="18426" y="-957"/>
                    <a:pt x="23924" y="4541"/>
                    <a:pt x="27956" y="8939"/>
                  </a:cubicBezTo>
                  <a:cubicBezTo>
                    <a:pt x="33088" y="14804"/>
                    <a:pt x="26124" y="20302"/>
                    <a:pt x="22825" y="22868"/>
                  </a:cubicBezTo>
                  <a:cubicBezTo>
                    <a:pt x="15861" y="27999"/>
                    <a:pt x="10362" y="22135"/>
                    <a:pt x="9263" y="15903"/>
                  </a:cubicBezTo>
                  <a:cubicBezTo>
                    <a:pt x="7797" y="6740"/>
                    <a:pt x="6331" y="6740"/>
                    <a:pt x="99" y="1737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88" name="Freeform: Shape 25787">
              <a:extLst>
                <a:ext uri="{FF2B5EF4-FFF2-40B4-BE49-F238E27FC236}">
                  <a16:creationId xmlns:a16="http://schemas.microsoft.com/office/drawing/2014/main" id="{92B6CD0A-D96B-491D-A198-535DBD59FC08}"/>
                </a:ext>
              </a:extLst>
            </p:cNvPr>
            <p:cNvSpPr/>
            <p:nvPr/>
          </p:nvSpPr>
          <p:spPr>
            <a:xfrm>
              <a:off x="11838942" y="7137666"/>
              <a:ext cx="22202" cy="18503"/>
            </a:xfrm>
            <a:custGeom>
              <a:avLst/>
              <a:gdLst>
                <a:gd name="connsiteX0" fmla="*/ 22202 w 22202"/>
                <a:gd name="connsiteY0" fmla="*/ 6231 h 18503"/>
                <a:gd name="connsiteX1" fmla="*/ 9373 w 22202"/>
                <a:gd name="connsiteY1" fmla="*/ 17960 h 18503"/>
                <a:gd name="connsiteX2" fmla="*/ 2043 w 22202"/>
                <a:gd name="connsiteY2" fmla="*/ 0 h 18503"/>
                <a:gd name="connsiteX3" fmla="*/ 22202 w 22202"/>
                <a:gd name="connsiteY3" fmla="*/ 6231 h 18503"/>
                <a:gd name="connsiteX4" fmla="*/ 22202 w 22202"/>
                <a:gd name="connsiteY4" fmla="*/ 6231 h 1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02" h="18503">
                  <a:moveTo>
                    <a:pt x="22202" y="6231"/>
                  </a:moveTo>
                  <a:cubicBezTo>
                    <a:pt x="20736" y="13562"/>
                    <a:pt x="18537" y="20526"/>
                    <a:pt x="9373" y="17960"/>
                  </a:cubicBezTo>
                  <a:cubicBezTo>
                    <a:pt x="1310" y="15761"/>
                    <a:pt x="-2722" y="9896"/>
                    <a:pt x="2043" y="0"/>
                  </a:cubicBezTo>
                  <a:cubicBezTo>
                    <a:pt x="9007" y="2199"/>
                    <a:pt x="13039" y="14662"/>
                    <a:pt x="22202" y="6231"/>
                  </a:cubicBezTo>
                  <a:lnTo>
                    <a:pt x="22202" y="6231"/>
                  </a:ln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89" name="Freeform: Shape 25788">
              <a:extLst>
                <a:ext uri="{FF2B5EF4-FFF2-40B4-BE49-F238E27FC236}">
                  <a16:creationId xmlns:a16="http://schemas.microsoft.com/office/drawing/2014/main" id="{4C6174E0-754E-49E9-896B-D400A0946A11}"/>
                </a:ext>
              </a:extLst>
            </p:cNvPr>
            <p:cNvSpPr/>
            <p:nvPr/>
          </p:nvSpPr>
          <p:spPr>
            <a:xfrm>
              <a:off x="11606726" y="6038757"/>
              <a:ext cx="137114" cy="370416"/>
            </a:xfrm>
            <a:custGeom>
              <a:avLst/>
              <a:gdLst>
                <a:gd name="connsiteX0" fmla="*/ 126863 w 137114"/>
                <a:gd name="connsiteY0" fmla="*/ 274930 h 370416"/>
                <a:gd name="connsiteX1" fmla="*/ 129428 w 137114"/>
                <a:gd name="connsiteY1" fmla="*/ 289225 h 370416"/>
                <a:gd name="connsiteX2" fmla="*/ 113667 w 137114"/>
                <a:gd name="connsiteY2" fmla="*/ 338707 h 370416"/>
                <a:gd name="connsiteX3" fmla="*/ 107803 w 137114"/>
                <a:gd name="connsiteY3" fmla="*/ 352269 h 370416"/>
                <a:gd name="connsiteX4" fmla="*/ 99372 w 137114"/>
                <a:gd name="connsiteY4" fmla="*/ 369863 h 370416"/>
                <a:gd name="connsiteX5" fmla="*/ 92775 w 137114"/>
                <a:gd name="connsiteY5" fmla="*/ 361433 h 370416"/>
                <a:gd name="connsiteX6" fmla="*/ 89842 w 137114"/>
                <a:gd name="connsiteY6" fmla="*/ 320014 h 370416"/>
                <a:gd name="connsiteX7" fmla="*/ 78480 w 137114"/>
                <a:gd name="connsiteY7" fmla="*/ 258802 h 370416"/>
                <a:gd name="connsiteX8" fmla="*/ 63085 w 137114"/>
                <a:gd name="connsiteY8" fmla="*/ 222515 h 370416"/>
                <a:gd name="connsiteX9" fmla="*/ 36694 w 137114"/>
                <a:gd name="connsiteY9" fmla="*/ 158737 h 370416"/>
                <a:gd name="connsiteX10" fmla="*/ 36694 w 137114"/>
                <a:gd name="connsiteY10" fmla="*/ 143709 h 370416"/>
                <a:gd name="connsiteX11" fmla="*/ 21666 w 137114"/>
                <a:gd name="connsiteY11" fmla="*/ 90927 h 370416"/>
                <a:gd name="connsiteX12" fmla="*/ 11036 w 137114"/>
                <a:gd name="connsiteY12" fmla="*/ 63803 h 370416"/>
                <a:gd name="connsiteX13" fmla="*/ 15801 w 137114"/>
                <a:gd name="connsiteY13" fmla="*/ 33747 h 370416"/>
                <a:gd name="connsiteX14" fmla="*/ 12869 w 137114"/>
                <a:gd name="connsiteY14" fmla="*/ 22385 h 370416"/>
                <a:gd name="connsiteX15" fmla="*/ 407 w 137114"/>
                <a:gd name="connsiteY15" fmla="*/ 13588 h 370416"/>
                <a:gd name="connsiteX16" fmla="*/ 6638 w 137114"/>
                <a:gd name="connsiteY16" fmla="*/ 3325 h 370416"/>
                <a:gd name="connsiteX17" fmla="*/ 19833 w 137114"/>
                <a:gd name="connsiteY17" fmla="*/ 8456 h 370416"/>
                <a:gd name="connsiteX18" fmla="*/ 39260 w 137114"/>
                <a:gd name="connsiteY18" fmla="*/ 6257 h 370416"/>
                <a:gd name="connsiteX19" fmla="*/ 53188 w 137114"/>
                <a:gd name="connsiteY19" fmla="*/ 1492 h 370416"/>
                <a:gd name="connsiteX20" fmla="*/ 51356 w 137114"/>
                <a:gd name="connsiteY20" fmla="*/ 16153 h 370416"/>
                <a:gd name="connsiteX21" fmla="*/ 34861 w 137114"/>
                <a:gd name="connsiteY21" fmla="*/ 29715 h 370416"/>
                <a:gd name="connsiteX22" fmla="*/ 29730 w 137114"/>
                <a:gd name="connsiteY22" fmla="*/ 35946 h 370416"/>
                <a:gd name="connsiteX23" fmla="*/ 35228 w 137114"/>
                <a:gd name="connsiteY23" fmla="*/ 41811 h 370416"/>
                <a:gd name="connsiteX24" fmla="*/ 77746 w 137114"/>
                <a:gd name="connsiteY24" fmla="*/ 64903 h 370416"/>
                <a:gd name="connsiteX25" fmla="*/ 79579 w 137114"/>
                <a:gd name="connsiteY25" fmla="*/ 82863 h 370416"/>
                <a:gd name="connsiteX26" fmla="*/ 97539 w 137114"/>
                <a:gd name="connsiteY26" fmla="*/ 104489 h 370416"/>
                <a:gd name="connsiteX27" fmla="*/ 116966 w 137114"/>
                <a:gd name="connsiteY27" fmla="*/ 179263 h 370416"/>
                <a:gd name="connsiteX28" fmla="*/ 114767 w 137114"/>
                <a:gd name="connsiteY28" fmla="*/ 184028 h 370416"/>
                <a:gd name="connsiteX29" fmla="*/ 132727 w 137114"/>
                <a:gd name="connsiteY29" fmla="*/ 246706 h 370416"/>
                <a:gd name="connsiteX30" fmla="*/ 126863 w 137114"/>
                <a:gd name="connsiteY30" fmla="*/ 274930 h 3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114" h="370416">
                  <a:moveTo>
                    <a:pt x="126863" y="274930"/>
                  </a:moveTo>
                  <a:cubicBezTo>
                    <a:pt x="126863" y="279695"/>
                    <a:pt x="126496" y="284460"/>
                    <a:pt x="129428" y="289225"/>
                  </a:cubicBezTo>
                  <a:cubicBezTo>
                    <a:pt x="143723" y="312317"/>
                    <a:pt x="137859" y="329910"/>
                    <a:pt x="113667" y="338707"/>
                  </a:cubicBezTo>
                  <a:cubicBezTo>
                    <a:pt x="106703" y="341273"/>
                    <a:pt x="103404" y="343839"/>
                    <a:pt x="107803" y="352269"/>
                  </a:cubicBezTo>
                  <a:cubicBezTo>
                    <a:pt x="112201" y="360333"/>
                    <a:pt x="104504" y="366564"/>
                    <a:pt x="99372" y="369863"/>
                  </a:cubicBezTo>
                  <a:cubicBezTo>
                    <a:pt x="94607" y="372429"/>
                    <a:pt x="93874" y="365465"/>
                    <a:pt x="92775" y="361433"/>
                  </a:cubicBezTo>
                  <a:cubicBezTo>
                    <a:pt x="97173" y="347138"/>
                    <a:pt x="97906" y="334309"/>
                    <a:pt x="89842" y="320014"/>
                  </a:cubicBezTo>
                  <a:cubicBezTo>
                    <a:pt x="79212" y="301687"/>
                    <a:pt x="79212" y="279695"/>
                    <a:pt x="78480" y="258802"/>
                  </a:cubicBezTo>
                  <a:cubicBezTo>
                    <a:pt x="77746" y="243774"/>
                    <a:pt x="69316" y="234244"/>
                    <a:pt x="63085" y="222515"/>
                  </a:cubicBezTo>
                  <a:cubicBezTo>
                    <a:pt x="45491" y="204921"/>
                    <a:pt x="41093" y="181829"/>
                    <a:pt x="36694" y="158737"/>
                  </a:cubicBezTo>
                  <a:cubicBezTo>
                    <a:pt x="36694" y="153605"/>
                    <a:pt x="36694" y="148840"/>
                    <a:pt x="36694" y="143709"/>
                  </a:cubicBezTo>
                  <a:cubicBezTo>
                    <a:pt x="36694" y="124649"/>
                    <a:pt x="31929" y="107055"/>
                    <a:pt x="21666" y="90927"/>
                  </a:cubicBezTo>
                  <a:cubicBezTo>
                    <a:pt x="22399" y="80298"/>
                    <a:pt x="15068" y="72600"/>
                    <a:pt x="11036" y="63803"/>
                  </a:cubicBezTo>
                  <a:cubicBezTo>
                    <a:pt x="5905" y="51708"/>
                    <a:pt x="6638" y="42544"/>
                    <a:pt x="15801" y="33747"/>
                  </a:cubicBezTo>
                  <a:cubicBezTo>
                    <a:pt x="22033" y="27883"/>
                    <a:pt x="23132" y="22751"/>
                    <a:pt x="12869" y="22385"/>
                  </a:cubicBezTo>
                  <a:cubicBezTo>
                    <a:pt x="5905" y="22018"/>
                    <a:pt x="2239" y="18719"/>
                    <a:pt x="407" y="13588"/>
                  </a:cubicBezTo>
                  <a:cubicBezTo>
                    <a:pt x="-1426" y="8823"/>
                    <a:pt x="3339" y="5524"/>
                    <a:pt x="6638" y="3325"/>
                  </a:cubicBezTo>
                  <a:cubicBezTo>
                    <a:pt x="13236" y="-1441"/>
                    <a:pt x="16534" y="4058"/>
                    <a:pt x="19833" y="8456"/>
                  </a:cubicBezTo>
                  <a:cubicBezTo>
                    <a:pt x="27531" y="18353"/>
                    <a:pt x="33762" y="12854"/>
                    <a:pt x="39260" y="6257"/>
                  </a:cubicBezTo>
                  <a:cubicBezTo>
                    <a:pt x="43292" y="1492"/>
                    <a:pt x="48790" y="-2174"/>
                    <a:pt x="53188" y="1492"/>
                  </a:cubicBezTo>
                  <a:cubicBezTo>
                    <a:pt x="57220" y="5157"/>
                    <a:pt x="55754" y="11755"/>
                    <a:pt x="51356" y="16153"/>
                  </a:cubicBezTo>
                  <a:cubicBezTo>
                    <a:pt x="46224" y="20918"/>
                    <a:pt x="47324" y="33014"/>
                    <a:pt x="34861" y="29715"/>
                  </a:cubicBezTo>
                  <a:cubicBezTo>
                    <a:pt x="31929" y="28982"/>
                    <a:pt x="29730" y="32648"/>
                    <a:pt x="29730" y="35946"/>
                  </a:cubicBezTo>
                  <a:cubicBezTo>
                    <a:pt x="29730" y="39612"/>
                    <a:pt x="32296" y="42911"/>
                    <a:pt x="35228" y="41811"/>
                  </a:cubicBezTo>
                  <a:cubicBezTo>
                    <a:pt x="58320" y="33747"/>
                    <a:pt x="68216" y="48775"/>
                    <a:pt x="77746" y="64903"/>
                  </a:cubicBezTo>
                  <a:cubicBezTo>
                    <a:pt x="83244" y="70401"/>
                    <a:pt x="78846" y="76999"/>
                    <a:pt x="79579" y="82863"/>
                  </a:cubicBezTo>
                  <a:cubicBezTo>
                    <a:pt x="81412" y="93493"/>
                    <a:pt x="82511" y="101923"/>
                    <a:pt x="97539" y="104489"/>
                  </a:cubicBezTo>
                  <a:cubicBezTo>
                    <a:pt x="126130" y="109621"/>
                    <a:pt x="136759" y="154705"/>
                    <a:pt x="116966" y="179263"/>
                  </a:cubicBezTo>
                  <a:cubicBezTo>
                    <a:pt x="115866" y="180729"/>
                    <a:pt x="114034" y="181462"/>
                    <a:pt x="114767" y="184028"/>
                  </a:cubicBezTo>
                  <a:cubicBezTo>
                    <a:pt x="135293" y="200156"/>
                    <a:pt x="141891" y="222148"/>
                    <a:pt x="132727" y="246706"/>
                  </a:cubicBezTo>
                  <a:cubicBezTo>
                    <a:pt x="129795" y="255503"/>
                    <a:pt x="134560" y="266866"/>
                    <a:pt x="126863" y="27493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90" name="Freeform: Shape 25789">
              <a:extLst>
                <a:ext uri="{FF2B5EF4-FFF2-40B4-BE49-F238E27FC236}">
                  <a16:creationId xmlns:a16="http://schemas.microsoft.com/office/drawing/2014/main" id="{CB7DF452-2829-4CE9-8D2D-A2D57F2AE3EB}"/>
                </a:ext>
              </a:extLst>
            </p:cNvPr>
            <p:cNvSpPr/>
            <p:nvPr/>
          </p:nvSpPr>
          <p:spPr>
            <a:xfrm>
              <a:off x="11576467" y="6196371"/>
              <a:ext cx="118025" cy="226670"/>
            </a:xfrm>
            <a:custGeom>
              <a:avLst/>
              <a:gdLst>
                <a:gd name="connsiteX0" fmla="*/ 66954 w 118025"/>
                <a:gd name="connsiteY0" fmla="*/ 1123 h 226670"/>
                <a:gd name="connsiteX1" fmla="*/ 93344 w 118025"/>
                <a:gd name="connsiteY1" fmla="*/ 64901 h 226670"/>
                <a:gd name="connsiteX2" fmla="*/ 92245 w 118025"/>
                <a:gd name="connsiteY2" fmla="*/ 102654 h 226670"/>
                <a:gd name="connsiteX3" fmla="*/ 84914 w 118025"/>
                <a:gd name="connsiteY3" fmla="*/ 141874 h 226670"/>
                <a:gd name="connsiteX4" fmla="*/ 82715 w 118025"/>
                <a:gd name="connsiteY4" fmla="*/ 147372 h 226670"/>
                <a:gd name="connsiteX5" fmla="*/ 97743 w 118025"/>
                <a:gd name="connsiteY5" fmla="*/ 147005 h 226670"/>
                <a:gd name="connsiteX6" fmla="*/ 91878 w 118025"/>
                <a:gd name="connsiteY6" fmla="*/ 157268 h 226670"/>
                <a:gd name="connsiteX7" fmla="*/ 102141 w 118025"/>
                <a:gd name="connsiteY7" fmla="*/ 166432 h 226670"/>
                <a:gd name="connsiteX8" fmla="*/ 109839 w 118025"/>
                <a:gd name="connsiteY8" fmla="*/ 183659 h 226670"/>
                <a:gd name="connsiteX9" fmla="*/ 107273 w 118025"/>
                <a:gd name="connsiteY9" fmla="*/ 192090 h 226670"/>
                <a:gd name="connsiteX10" fmla="*/ 99942 w 118025"/>
                <a:gd name="connsiteY10" fmla="*/ 196488 h 226670"/>
                <a:gd name="connsiteX11" fmla="*/ 80882 w 118025"/>
                <a:gd name="connsiteY11" fmla="*/ 198687 h 226670"/>
                <a:gd name="connsiteX12" fmla="*/ 84181 w 118025"/>
                <a:gd name="connsiteY12" fmla="*/ 213349 h 226670"/>
                <a:gd name="connsiteX13" fmla="*/ 85647 w 118025"/>
                <a:gd name="connsiteY13" fmla="*/ 225078 h 226670"/>
                <a:gd name="connsiteX14" fmla="*/ 70985 w 118025"/>
                <a:gd name="connsiteY14" fmla="*/ 219214 h 226670"/>
                <a:gd name="connsiteX15" fmla="*/ 46427 w 118025"/>
                <a:gd name="connsiteY15" fmla="*/ 188791 h 226670"/>
                <a:gd name="connsiteX16" fmla="*/ 44228 w 118025"/>
                <a:gd name="connsiteY16" fmla="*/ 171563 h 226670"/>
                <a:gd name="connsiteX17" fmla="*/ 58890 w 118025"/>
                <a:gd name="connsiteY17" fmla="*/ 133077 h 226670"/>
                <a:gd name="connsiteX18" fmla="*/ 41662 w 118025"/>
                <a:gd name="connsiteY18" fmla="*/ 103387 h 226670"/>
                <a:gd name="connsiteX19" fmla="*/ 2809 w 118025"/>
                <a:gd name="connsiteY19" fmla="*/ 85060 h 226670"/>
                <a:gd name="connsiteX20" fmla="*/ 243 w 118025"/>
                <a:gd name="connsiteY20" fmla="*/ 66733 h 226670"/>
                <a:gd name="connsiteX21" fmla="*/ 7574 w 118025"/>
                <a:gd name="connsiteY21" fmla="*/ 62701 h 226670"/>
                <a:gd name="connsiteX22" fmla="*/ 55591 w 118025"/>
                <a:gd name="connsiteY22" fmla="*/ 55371 h 226670"/>
                <a:gd name="connsiteX23" fmla="*/ 58890 w 118025"/>
                <a:gd name="connsiteY23" fmla="*/ 49873 h 226670"/>
                <a:gd name="connsiteX24" fmla="*/ 51925 w 118025"/>
                <a:gd name="connsiteY24" fmla="*/ 40709 h 226670"/>
                <a:gd name="connsiteX25" fmla="*/ 34332 w 118025"/>
                <a:gd name="connsiteY25" fmla="*/ 15051 h 226670"/>
                <a:gd name="connsiteX26" fmla="*/ 66954 w 118025"/>
                <a:gd name="connsiteY26" fmla="*/ 1123 h 2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025" h="226670">
                  <a:moveTo>
                    <a:pt x="66954" y="1123"/>
                  </a:moveTo>
                  <a:cubicBezTo>
                    <a:pt x="79049" y="20916"/>
                    <a:pt x="82348" y="44375"/>
                    <a:pt x="93344" y="64901"/>
                  </a:cubicBezTo>
                  <a:cubicBezTo>
                    <a:pt x="81982" y="76996"/>
                    <a:pt x="87480" y="93857"/>
                    <a:pt x="92245" y="102654"/>
                  </a:cubicBezTo>
                  <a:cubicBezTo>
                    <a:pt x="101042" y="120248"/>
                    <a:pt x="99576" y="130878"/>
                    <a:pt x="84914" y="141874"/>
                  </a:cubicBezTo>
                  <a:cubicBezTo>
                    <a:pt x="83814" y="142974"/>
                    <a:pt x="83448" y="145173"/>
                    <a:pt x="82715" y="147372"/>
                  </a:cubicBezTo>
                  <a:cubicBezTo>
                    <a:pt x="87846" y="149938"/>
                    <a:pt x="92611" y="140408"/>
                    <a:pt x="97743" y="147005"/>
                  </a:cubicBezTo>
                  <a:cubicBezTo>
                    <a:pt x="103607" y="155069"/>
                    <a:pt x="92611" y="153603"/>
                    <a:pt x="91878" y="157268"/>
                  </a:cubicBezTo>
                  <a:cubicBezTo>
                    <a:pt x="90045" y="165332"/>
                    <a:pt x="96643" y="165332"/>
                    <a:pt x="102141" y="166432"/>
                  </a:cubicBezTo>
                  <a:cubicBezTo>
                    <a:pt x="112771" y="168264"/>
                    <a:pt x="127432" y="168998"/>
                    <a:pt x="109839" y="183659"/>
                  </a:cubicBezTo>
                  <a:cubicBezTo>
                    <a:pt x="108006" y="185126"/>
                    <a:pt x="107273" y="189157"/>
                    <a:pt x="107273" y="192090"/>
                  </a:cubicBezTo>
                  <a:cubicBezTo>
                    <a:pt x="106906" y="200153"/>
                    <a:pt x="107273" y="199787"/>
                    <a:pt x="99942" y="196488"/>
                  </a:cubicBezTo>
                  <a:cubicBezTo>
                    <a:pt x="93344" y="193556"/>
                    <a:pt x="85647" y="194655"/>
                    <a:pt x="80882" y="198687"/>
                  </a:cubicBezTo>
                  <a:cubicBezTo>
                    <a:pt x="75384" y="203086"/>
                    <a:pt x="80882" y="208950"/>
                    <a:pt x="84181" y="213349"/>
                  </a:cubicBezTo>
                  <a:cubicBezTo>
                    <a:pt x="87113" y="217381"/>
                    <a:pt x="92611" y="221413"/>
                    <a:pt x="85647" y="225078"/>
                  </a:cubicBezTo>
                  <a:cubicBezTo>
                    <a:pt x="80516" y="227644"/>
                    <a:pt x="73918" y="228010"/>
                    <a:pt x="70985" y="219214"/>
                  </a:cubicBezTo>
                  <a:cubicBezTo>
                    <a:pt x="66221" y="206751"/>
                    <a:pt x="60722" y="194655"/>
                    <a:pt x="46427" y="188791"/>
                  </a:cubicBezTo>
                  <a:cubicBezTo>
                    <a:pt x="38364" y="185492"/>
                    <a:pt x="40196" y="174496"/>
                    <a:pt x="44228" y="171563"/>
                  </a:cubicBezTo>
                  <a:cubicBezTo>
                    <a:pt x="57790" y="161667"/>
                    <a:pt x="54858" y="145906"/>
                    <a:pt x="58890" y="133077"/>
                  </a:cubicBezTo>
                  <a:cubicBezTo>
                    <a:pt x="62922" y="119881"/>
                    <a:pt x="52659" y="110718"/>
                    <a:pt x="41662" y="103387"/>
                  </a:cubicBezTo>
                  <a:cubicBezTo>
                    <a:pt x="29567" y="95323"/>
                    <a:pt x="20770" y="83228"/>
                    <a:pt x="2809" y="85060"/>
                  </a:cubicBezTo>
                  <a:cubicBezTo>
                    <a:pt x="-3055" y="85793"/>
                    <a:pt x="2443" y="73331"/>
                    <a:pt x="243" y="66733"/>
                  </a:cubicBezTo>
                  <a:cubicBezTo>
                    <a:pt x="-1223" y="61968"/>
                    <a:pt x="5375" y="64168"/>
                    <a:pt x="7574" y="62701"/>
                  </a:cubicBezTo>
                  <a:cubicBezTo>
                    <a:pt x="22602" y="53171"/>
                    <a:pt x="38364" y="51339"/>
                    <a:pt x="55591" y="55371"/>
                  </a:cubicBezTo>
                  <a:cubicBezTo>
                    <a:pt x="58157" y="56104"/>
                    <a:pt x="59256" y="52438"/>
                    <a:pt x="58890" y="49873"/>
                  </a:cubicBezTo>
                  <a:cubicBezTo>
                    <a:pt x="58890" y="45108"/>
                    <a:pt x="58157" y="41076"/>
                    <a:pt x="51925" y="40709"/>
                  </a:cubicBezTo>
                  <a:cubicBezTo>
                    <a:pt x="35431" y="39610"/>
                    <a:pt x="33965" y="26048"/>
                    <a:pt x="34332" y="15051"/>
                  </a:cubicBezTo>
                  <a:cubicBezTo>
                    <a:pt x="35065" y="4422"/>
                    <a:pt x="54491" y="-2909"/>
                    <a:pt x="66954" y="1123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91" name="Freeform: Shape 25790">
              <a:extLst>
                <a:ext uri="{FF2B5EF4-FFF2-40B4-BE49-F238E27FC236}">
                  <a16:creationId xmlns:a16="http://schemas.microsoft.com/office/drawing/2014/main" id="{174A4806-4DD0-49AB-A9F4-1950959E65D8}"/>
                </a:ext>
              </a:extLst>
            </p:cNvPr>
            <p:cNvSpPr/>
            <p:nvPr/>
          </p:nvSpPr>
          <p:spPr>
            <a:xfrm>
              <a:off x="11640019" y="6535298"/>
              <a:ext cx="44820" cy="50944"/>
            </a:xfrm>
            <a:custGeom>
              <a:avLst/>
              <a:gdLst>
                <a:gd name="connsiteX0" fmla="*/ 25760 w 44820"/>
                <a:gd name="connsiteY0" fmla="*/ 145 h 50944"/>
                <a:gd name="connsiteX1" fmla="*/ 44820 w 44820"/>
                <a:gd name="connsiteY1" fmla="*/ 4177 h 50944"/>
                <a:gd name="connsiteX2" fmla="*/ 34557 w 44820"/>
                <a:gd name="connsiteY2" fmla="*/ 35699 h 50944"/>
                <a:gd name="connsiteX3" fmla="*/ 18796 w 44820"/>
                <a:gd name="connsiteY3" fmla="*/ 45229 h 50944"/>
                <a:gd name="connsiteX4" fmla="*/ 3768 w 44820"/>
                <a:gd name="connsiteY4" fmla="*/ 46695 h 50944"/>
                <a:gd name="connsiteX5" fmla="*/ 6334 w 44820"/>
                <a:gd name="connsiteY5" fmla="*/ 34600 h 50944"/>
                <a:gd name="connsiteX6" fmla="*/ 7433 w 44820"/>
                <a:gd name="connsiteY6" fmla="*/ 23603 h 50944"/>
                <a:gd name="connsiteX7" fmla="*/ 11465 w 44820"/>
                <a:gd name="connsiteY7" fmla="*/ 3810 h 50944"/>
                <a:gd name="connsiteX8" fmla="*/ 25760 w 44820"/>
                <a:gd name="connsiteY8" fmla="*/ 145 h 5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20" h="50944">
                  <a:moveTo>
                    <a:pt x="25760" y="145"/>
                  </a:moveTo>
                  <a:cubicBezTo>
                    <a:pt x="31625" y="3810"/>
                    <a:pt x="38222" y="4543"/>
                    <a:pt x="44820" y="4177"/>
                  </a:cubicBezTo>
                  <a:cubicBezTo>
                    <a:pt x="43721" y="15539"/>
                    <a:pt x="33457" y="22870"/>
                    <a:pt x="34557" y="35699"/>
                  </a:cubicBezTo>
                  <a:cubicBezTo>
                    <a:pt x="35290" y="43030"/>
                    <a:pt x="23194" y="40464"/>
                    <a:pt x="18796" y="45229"/>
                  </a:cubicBezTo>
                  <a:cubicBezTo>
                    <a:pt x="14764" y="54393"/>
                    <a:pt x="8899" y="50727"/>
                    <a:pt x="3768" y="46695"/>
                  </a:cubicBezTo>
                  <a:cubicBezTo>
                    <a:pt x="-1730" y="41930"/>
                    <a:pt x="1569" y="37898"/>
                    <a:pt x="6334" y="34600"/>
                  </a:cubicBezTo>
                  <a:cubicBezTo>
                    <a:pt x="11832" y="31301"/>
                    <a:pt x="10732" y="26169"/>
                    <a:pt x="7433" y="23603"/>
                  </a:cubicBezTo>
                  <a:cubicBezTo>
                    <a:pt x="-8328" y="12974"/>
                    <a:pt x="4867" y="9308"/>
                    <a:pt x="11465" y="3810"/>
                  </a:cubicBezTo>
                  <a:cubicBezTo>
                    <a:pt x="17696" y="8942"/>
                    <a:pt x="20262" y="-1321"/>
                    <a:pt x="25760" y="14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92" name="Freeform: Shape 25791">
              <a:extLst>
                <a:ext uri="{FF2B5EF4-FFF2-40B4-BE49-F238E27FC236}">
                  <a16:creationId xmlns:a16="http://schemas.microsoft.com/office/drawing/2014/main" id="{0D4C4DDD-3D15-4120-8D4B-3385F26B8E88}"/>
                </a:ext>
              </a:extLst>
            </p:cNvPr>
            <p:cNvSpPr/>
            <p:nvPr/>
          </p:nvSpPr>
          <p:spPr>
            <a:xfrm>
              <a:off x="11485809" y="6118489"/>
              <a:ext cx="50503" cy="32821"/>
            </a:xfrm>
            <a:custGeom>
              <a:avLst/>
              <a:gdLst>
                <a:gd name="connsiteX0" fmla="*/ 24558 w 50503"/>
                <a:gd name="connsiteY0" fmla="*/ 16327 h 32821"/>
                <a:gd name="connsiteX1" fmla="*/ 15028 w 50503"/>
                <a:gd name="connsiteY1" fmla="*/ 32822 h 32821"/>
                <a:gd name="connsiteX2" fmla="*/ 0 w 50503"/>
                <a:gd name="connsiteY2" fmla="*/ 13761 h 32821"/>
                <a:gd name="connsiteX3" fmla="*/ 16128 w 50503"/>
                <a:gd name="connsiteY3" fmla="*/ 2765 h 32821"/>
                <a:gd name="connsiteX4" fmla="*/ 39953 w 50503"/>
                <a:gd name="connsiteY4" fmla="*/ 1666 h 32821"/>
                <a:gd name="connsiteX5" fmla="*/ 49116 w 50503"/>
                <a:gd name="connsiteY5" fmla="*/ 16694 h 32821"/>
                <a:gd name="connsiteX6" fmla="*/ 50216 w 50503"/>
                <a:gd name="connsiteY6" fmla="*/ 31722 h 32821"/>
                <a:gd name="connsiteX7" fmla="*/ 24558 w 50503"/>
                <a:gd name="connsiteY7" fmla="*/ 16327 h 3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03" h="32821">
                  <a:moveTo>
                    <a:pt x="24558" y="16327"/>
                  </a:moveTo>
                  <a:cubicBezTo>
                    <a:pt x="21259" y="23291"/>
                    <a:pt x="23092" y="32822"/>
                    <a:pt x="15028" y="32822"/>
                  </a:cubicBezTo>
                  <a:cubicBezTo>
                    <a:pt x="2566" y="32822"/>
                    <a:pt x="9897" y="18160"/>
                    <a:pt x="0" y="13761"/>
                  </a:cubicBezTo>
                  <a:cubicBezTo>
                    <a:pt x="6964" y="10463"/>
                    <a:pt x="18327" y="18160"/>
                    <a:pt x="16128" y="2765"/>
                  </a:cubicBezTo>
                  <a:cubicBezTo>
                    <a:pt x="15395" y="-2733"/>
                    <a:pt x="31522" y="1666"/>
                    <a:pt x="39953" y="1666"/>
                  </a:cubicBezTo>
                  <a:cubicBezTo>
                    <a:pt x="47650" y="2032"/>
                    <a:pt x="52049" y="12295"/>
                    <a:pt x="49116" y="16694"/>
                  </a:cubicBezTo>
                  <a:cubicBezTo>
                    <a:pt x="44351" y="23291"/>
                    <a:pt x="52049" y="26957"/>
                    <a:pt x="50216" y="31722"/>
                  </a:cubicBezTo>
                  <a:cubicBezTo>
                    <a:pt x="37754" y="33921"/>
                    <a:pt x="33355" y="23291"/>
                    <a:pt x="24558" y="16327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93" name="Freeform: Shape 25792">
              <a:extLst>
                <a:ext uri="{FF2B5EF4-FFF2-40B4-BE49-F238E27FC236}">
                  <a16:creationId xmlns:a16="http://schemas.microsoft.com/office/drawing/2014/main" id="{BFDC3B42-7890-48F8-BDE7-92C4F39FA3E7}"/>
                </a:ext>
              </a:extLst>
            </p:cNvPr>
            <p:cNvSpPr/>
            <p:nvPr/>
          </p:nvSpPr>
          <p:spPr>
            <a:xfrm>
              <a:off x="11670617" y="5602785"/>
              <a:ext cx="117585" cy="117476"/>
            </a:xfrm>
            <a:custGeom>
              <a:avLst/>
              <a:gdLst>
                <a:gd name="connsiteX0" fmla="*/ 85330 w 117585"/>
                <a:gd name="connsiteY0" fmla="*/ 102448 h 117476"/>
                <a:gd name="connsiteX1" fmla="*/ 77633 w 117585"/>
                <a:gd name="connsiteY1" fmla="*/ 117476 h 117476"/>
                <a:gd name="connsiteX2" fmla="*/ 76167 w 117585"/>
                <a:gd name="connsiteY2" fmla="*/ 84121 h 117476"/>
                <a:gd name="connsiteX3" fmla="*/ 74334 w 117585"/>
                <a:gd name="connsiteY3" fmla="*/ 69093 h 117476"/>
                <a:gd name="connsiteX4" fmla="*/ 57107 w 117585"/>
                <a:gd name="connsiteY4" fmla="*/ 50033 h 117476"/>
                <a:gd name="connsiteX5" fmla="*/ 49410 w 117585"/>
                <a:gd name="connsiteY5" fmla="*/ 63962 h 117476"/>
                <a:gd name="connsiteX6" fmla="*/ 18620 w 117585"/>
                <a:gd name="connsiteY6" fmla="*/ 92185 h 117476"/>
                <a:gd name="connsiteX7" fmla="*/ 13122 w 117585"/>
                <a:gd name="connsiteY7" fmla="*/ 107946 h 117476"/>
                <a:gd name="connsiteX8" fmla="*/ 7991 w 117585"/>
                <a:gd name="connsiteY8" fmla="*/ 103914 h 117476"/>
                <a:gd name="connsiteX9" fmla="*/ 3226 w 117585"/>
                <a:gd name="connsiteY9" fmla="*/ 78623 h 117476"/>
                <a:gd name="connsiteX10" fmla="*/ 29617 w 117585"/>
                <a:gd name="connsiteY10" fmla="*/ 30607 h 117476"/>
                <a:gd name="connsiteX11" fmla="*/ 49043 w 117585"/>
                <a:gd name="connsiteY11" fmla="*/ 32073 h 117476"/>
                <a:gd name="connsiteX12" fmla="*/ 69936 w 117585"/>
                <a:gd name="connsiteY12" fmla="*/ 31340 h 117476"/>
                <a:gd name="connsiteX13" fmla="*/ 65537 w 117585"/>
                <a:gd name="connsiteY13" fmla="*/ 16312 h 117476"/>
                <a:gd name="connsiteX14" fmla="*/ 77633 w 117585"/>
                <a:gd name="connsiteY14" fmla="*/ 550 h 117476"/>
                <a:gd name="connsiteX15" fmla="*/ 87163 w 117585"/>
                <a:gd name="connsiteY15" fmla="*/ 32439 h 117476"/>
                <a:gd name="connsiteX16" fmla="*/ 87163 w 117585"/>
                <a:gd name="connsiteY16" fmla="*/ 44902 h 117476"/>
                <a:gd name="connsiteX17" fmla="*/ 88996 w 117585"/>
                <a:gd name="connsiteY17" fmla="*/ 56631 h 117476"/>
                <a:gd name="connsiteX18" fmla="*/ 96327 w 117585"/>
                <a:gd name="connsiteY18" fmla="*/ 76057 h 117476"/>
                <a:gd name="connsiteX19" fmla="*/ 109522 w 117585"/>
                <a:gd name="connsiteY19" fmla="*/ 56264 h 117476"/>
                <a:gd name="connsiteX20" fmla="*/ 115387 w 117585"/>
                <a:gd name="connsiteY20" fmla="*/ 79723 h 117476"/>
                <a:gd name="connsiteX21" fmla="*/ 117586 w 117585"/>
                <a:gd name="connsiteY21" fmla="*/ 82655 h 117476"/>
                <a:gd name="connsiteX22" fmla="*/ 109155 w 117585"/>
                <a:gd name="connsiteY22" fmla="*/ 111978 h 117476"/>
                <a:gd name="connsiteX23" fmla="*/ 96693 w 117585"/>
                <a:gd name="connsiteY23" fmla="*/ 102448 h 117476"/>
                <a:gd name="connsiteX24" fmla="*/ 85330 w 117585"/>
                <a:gd name="connsiteY24" fmla="*/ 102448 h 11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585" h="117476">
                  <a:moveTo>
                    <a:pt x="85330" y="102448"/>
                  </a:moveTo>
                  <a:cubicBezTo>
                    <a:pt x="80565" y="106114"/>
                    <a:pt x="78366" y="111612"/>
                    <a:pt x="77633" y="117476"/>
                  </a:cubicBezTo>
                  <a:cubicBezTo>
                    <a:pt x="68470" y="110146"/>
                    <a:pt x="66637" y="91452"/>
                    <a:pt x="76167" y="84121"/>
                  </a:cubicBezTo>
                  <a:cubicBezTo>
                    <a:pt x="85697" y="76791"/>
                    <a:pt x="83864" y="73492"/>
                    <a:pt x="74334" y="69093"/>
                  </a:cubicBezTo>
                  <a:cubicBezTo>
                    <a:pt x="61505" y="63228"/>
                    <a:pt x="61872" y="63228"/>
                    <a:pt x="57107" y="50033"/>
                  </a:cubicBezTo>
                  <a:cubicBezTo>
                    <a:pt x="53075" y="54065"/>
                    <a:pt x="57107" y="66527"/>
                    <a:pt x="49410" y="63962"/>
                  </a:cubicBezTo>
                  <a:cubicBezTo>
                    <a:pt x="20820" y="54798"/>
                    <a:pt x="29250" y="83388"/>
                    <a:pt x="18620" y="92185"/>
                  </a:cubicBezTo>
                  <a:cubicBezTo>
                    <a:pt x="14589" y="95850"/>
                    <a:pt x="21186" y="105014"/>
                    <a:pt x="13122" y="107946"/>
                  </a:cubicBezTo>
                  <a:cubicBezTo>
                    <a:pt x="12023" y="108313"/>
                    <a:pt x="7991" y="105380"/>
                    <a:pt x="7991" y="103914"/>
                  </a:cubicBezTo>
                  <a:cubicBezTo>
                    <a:pt x="7258" y="95117"/>
                    <a:pt x="-5938" y="86320"/>
                    <a:pt x="3226" y="78623"/>
                  </a:cubicBezTo>
                  <a:cubicBezTo>
                    <a:pt x="18987" y="65428"/>
                    <a:pt x="22652" y="47834"/>
                    <a:pt x="29617" y="30607"/>
                  </a:cubicBezTo>
                  <a:cubicBezTo>
                    <a:pt x="30350" y="28407"/>
                    <a:pt x="45744" y="28407"/>
                    <a:pt x="49043" y="32073"/>
                  </a:cubicBezTo>
                  <a:cubicBezTo>
                    <a:pt x="57474" y="41236"/>
                    <a:pt x="64804" y="35738"/>
                    <a:pt x="69936" y="31340"/>
                  </a:cubicBezTo>
                  <a:cubicBezTo>
                    <a:pt x="78000" y="25109"/>
                    <a:pt x="67737" y="21443"/>
                    <a:pt x="65537" y="16312"/>
                  </a:cubicBezTo>
                  <a:cubicBezTo>
                    <a:pt x="60406" y="4582"/>
                    <a:pt x="62972" y="-2015"/>
                    <a:pt x="77633" y="550"/>
                  </a:cubicBezTo>
                  <a:cubicBezTo>
                    <a:pt x="67737" y="14845"/>
                    <a:pt x="80199" y="23276"/>
                    <a:pt x="87163" y="32439"/>
                  </a:cubicBezTo>
                  <a:cubicBezTo>
                    <a:pt x="91195" y="37204"/>
                    <a:pt x="102558" y="39770"/>
                    <a:pt x="87163" y="44902"/>
                  </a:cubicBezTo>
                  <a:cubicBezTo>
                    <a:pt x="83131" y="46368"/>
                    <a:pt x="86797" y="52965"/>
                    <a:pt x="88996" y="56631"/>
                  </a:cubicBezTo>
                  <a:cubicBezTo>
                    <a:pt x="92661" y="62862"/>
                    <a:pt x="97060" y="68360"/>
                    <a:pt x="96327" y="76057"/>
                  </a:cubicBezTo>
                  <a:cubicBezTo>
                    <a:pt x="109522" y="73858"/>
                    <a:pt x="99626" y="59930"/>
                    <a:pt x="109522" y="56264"/>
                  </a:cubicBezTo>
                  <a:cubicBezTo>
                    <a:pt x="111355" y="63962"/>
                    <a:pt x="119785" y="69826"/>
                    <a:pt x="115387" y="79723"/>
                  </a:cubicBezTo>
                  <a:cubicBezTo>
                    <a:pt x="115020" y="80089"/>
                    <a:pt x="116853" y="81555"/>
                    <a:pt x="117586" y="82655"/>
                  </a:cubicBezTo>
                  <a:cubicBezTo>
                    <a:pt x="97426" y="87420"/>
                    <a:pt x="117586" y="103548"/>
                    <a:pt x="109155" y="111978"/>
                  </a:cubicBezTo>
                  <a:cubicBezTo>
                    <a:pt x="102558" y="111978"/>
                    <a:pt x="102191" y="103548"/>
                    <a:pt x="96693" y="102448"/>
                  </a:cubicBezTo>
                  <a:cubicBezTo>
                    <a:pt x="93028" y="95484"/>
                    <a:pt x="88996" y="94384"/>
                    <a:pt x="85330" y="10244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94" name="Freeform: Shape 25793">
              <a:extLst>
                <a:ext uri="{FF2B5EF4-FFF2-40B4-BE49-F238E27FC236}">
                  <a16:creationId xmlns:a16="http://schemas.microsoft.com/office/drawing/2014/main" id="{A3ADF425-FC73-4930-BA9C-E87A5DCD63F7}"/>
                </a:ext>
              </a:extLst>
            </p:cNvPr>
            <p:cNvSpPr/>
            <p:nvPr/>
          </p:nvSpPr>
          <p:spPr>
            <a:xfrm>
              <a:off x="11742447" y="5557380"/>
              <a:ext cx="69947" cy="73584"/>
            </a:xfrm>
            <a:custGeom>
              <a:avLst/>
              <a:gdLst>
                <a:gd name="connsiteX0" fmla="*/ 69948 w 69947"/>
                <a:gd name="connsiteY0" fmla="*/ 1237 h 73584"/>
                <a:gd name="connsiteX1" fmla="*/ 56020 w 69947"/>
                <a:gd name="connsiteY1" fmla="*/ 15166 h 73584"/>
                <a:gd name="connsiteX2" fmla="*/ 47956 w 69947"/>
                <a:gd name="connsiteY2" fmla="*/ 20297 h 73584"/>
                <a:gd name="connsiteX3" fmla="*/ 52721 w 69947"/>
                <a:gd name="connsiteY3" fmla="*/ 29461 h 73584"/>
                <a:gd name="connsiteX4" fmla="*/ 64450 w 69947"/>
                <a:gd name="connsiteY4" fmla="*/ 69047 h 73584"/>
                <a:gd name="connsiteX5" fmla="*/ 41724 w 69947"/>
                <a:gd name="connsiteY5" fmla="*/ 72346 h 73584"/>
                <a:gd name="connsiteX6" fmla="*/ 37693 w 69947"/>
                <a:gd name="connsiteY6" fmla="*/ 62816 h 73584"/>
                <a:gd name="connsiteX7" fmla="*/ 28163 w 69947"/>
                <a:gd name="connsiteY7" fmla="*/ 41923 h 73584"/>
                <a:gd name="connsiteX8" fmla="*/ 20832 w 69947"/>
                <a:gd name="connsiteY8" fmla="*/ 35692 h 73584"/>
                <a:gd name="connsiteX9" fmla="*/ 27796 w 69947"/>
                <a:gd name="connsiteY9" fmla="*/ 24696 h 73584"/>
                <a:gd name="connsiteX10" fmla="*/ 14967 w 69947"/>
                <a:gd name="connsiteY10" fmla="*/ 22863 h 73584"/>
                <a:gd name="connsiteX11" fmla="*/ 1039 w 69947"/>
                <a:gd name="connsiteY11" fmla="*/ 22130 h 73584"/>
                <a:gd name="connsiteX12" fmla="*/ 2138 w 69947"/>
                <a:gd name="connsiteY12" fmla="*/ 10401 h 73584"/>
                <a:gd name="connsiteX13" fmla="*/ 17900 w 69947"/>
                <a:gd name="connsiteY13" fmla="*/ 5269 h 73584"/>
                <a:gd name="connsiteX14" fmla="*/ 34027 w 69947"/>
                <a:gd name="connsiteY14" fmla="*/ 15532 h 73584"/>
                <a:gd name="connsiteX15" fmla="*/ 39892 w 69947"/>
                <a:gd name="connsiteY15" fmla="*/ 14066 h 73584"/>
                <a:gd name="connsiteX16" fmla="*/ 64816 w 69947"/>
                <a:gd name="connsiteY16" fmla="*/ 3437 h 73584"/>
                <a:gd name="connsiteX17" fmla="*/ 69948 w 69947"/>
                <a:gd name="connsiteY17" fmla="*/ 1237 h 7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947" h="73584">
                  <a:moveTo>
                    <a:pt x="69948" y="1237"/>
                  </a:moveTo>
                  <a:cubicBezTo>
                    <a:pt x="69948" y="10401"/>
                    <a:pt x="68115" y="17732"/>
                    <a:pt x="56020" y="15166"/>
                  </a:cubicBezTo>
                  <a:cubicBezTo>
                    <a:pt x="51255" y="14066"/>
                    <a:pt x="48689" y="16265"/>
                    <a:pt x="47956" y="20297"/>
                  </a:cubicBezTo>
                  <a:cubicBezTo>
                    <a:pt x="47223" y="24329"/>
                    <a:pt x="49055" y="27262"/>
                    <a:pt x="52721" y="29461"/>
                  </a:cubicBezTo>
                  <a:cubicBezTo>
                    <a:pt x="57119" y="31660"/>
                    <a:pt x="67749" y="65382"/>
                    <a:pt x="64450" y="69047"/>
                  </a:cubicBezTo>
                  <a:cubicBezTo>
                    <a:pt x="58219" y="76378"/>
                    <a:pt x="49422" y="72712"/>
                    <a:pt x="41724" y="72346"/>
                  </a:cubicBezTo>
                  <a:cubicBezTo>
                    <a:pt x="35860" y="71979"/>
                    <a:pt x="34760" y="66848"/>
                    <a:pt x="37693" y="62816"/>
                  </a:cubicBezTo>
                  <a:cubicBezTo>
                    <a:pt x="45756" y="50353"/>
                    <a:pt x="47589" y="41923"/>
                    <a:pt x="28163" y="41923"/>
                  </a:cubicBezTo>
                  <a:cubicBezTo>
                    <a:pt x="26696" y="41923"/>
                    <a:pt x="25963" y="34959"/>
                    <a:pt x="20832" y="35692"/>
                  </a:cubicBezTo>
                  <a:cubicBezTo>
                    <a:pt x="21198" y="30560"/>
                    <a:pt x="30362" y="29827"/>
                    <a:pt x="27796" y="24696"/>
                  </a:cubicBezTo>
                  <a:cubicBezTo>
                    <a:pt x="25597" y="21030"/>
                    <a:pt x="18999" y="18098"/>
                    <a:pt x="14967" y="22863"/>
                  </a:cubicBezTo>
                  <a:cubicBezTo>
                    <a:pt x="9469" y="29094"/>
                    <a:pt x="4338" y="26529"/>
                    <a:pt x="1039" y="22130"/>
                  </a:cubicBezTo>
                  <a:cubicBezTo>
                    <a:pt x="-794" y="19564"/>
                    <a:pt x="-61" y="12600"/>
                    <a:pt x="2138" y="10401"/>
                  </a:cubicBezTo>
                  <a:cubicBezTo>
                    <a:pt x="6170" y="6735"/>
                    <a:pt x="13868" y="-229"/>
                    <a:pt x="17900" y="5269"/>
                  </a:cubicBezTo>
                  <a:cubicBezTo>
                    <a:pt x="22298" y="11500"/>
                    <a:pt x="32195" y="5636"/>
                    <a:pt x="34027" y="15532"/>
                  </a:cubicBezTo>
                  <a:cubicBezTo>
                    <a:pt x="35127" y="21397"/>
                    <a:pt x="39525" y="15532"/>
                    <a:pt x="39892" y="14066"/>
                  </a:cubicBezTo>
                  <a:cubicBezTo>
                    <a:pt x="43557" y="-595"/>
                    <a:pt x="51988" y="-3161"/>
                    <a:pt x="64816" y="3437"/>
                  </a:cubicBezTo>
                  <a:cubicBezTo>
                    <a:pt x="65916" y="3803"/>
                    <a:pt x="68115" y="1970"/>
                    <a:pt x="69948" y="1237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95" name="Freeform: Shape 25794">
              <a:extLst>
                <a:ext uri="{FF2B5EF4-FFF2-40B4-BE49-F238E27FC236}">
                  <a16:creationId xmlns:a16="http://schemas.microsoft.com/office/drawing/2014/main" id="{F9F62C55-755A-43D7-B43E-F108B57B5A17}"/>
                </a:ext>
              </a:extLst>
            </p:cNvPr>
            <p:cNvSpPr/>
            <p:nvPr/>
          </p:nvSpPr>
          <p:spPr>
            <a:xfrm>
              <a:off x="11544810" y="5571446"/>
              <a:ext cx="34832" cy="92530"/>
            </a:xfrm>
            <a:custGeom>
              <a:avLst/>
              <a:gdLst>
                <a:gd name="connsiteX0" fmla="*/ 1111 w 34832"/>
                <a:gd name="connsiteY0" fmla="*/ 92368 h 92530"/>
                <a:gd name="connsiteX1" fmla="*/ 18704 w 34832"/>
                <a:gd name="connsiteY1" fmla="*/ 35188 h 92530"/>
                <a:gd name="connsiteX2" fmla="*/ 22736 w 34832"/>
                <a:gd name="connsiteY2" fmla="*/ 0 h 92530"/>
                <a:gd name="connsiteX3" fmla="*/ 29701 w 34832"/>
                <a:gd name="connsiteY3" fmla="*/ 27857 h 92530"/>
                <a:gd name="connsiteX4" fmla="*/ 34832 w 34832"/>
                <a:gd name="connsiteY4" fmla="*/ 39953 h 92530"/>
                <a:gd name="connsiteX5" fmla="*/ 24569 w 34832"/>
                <a:gd name="connsiteY5" fmla="*/ 67810 h 92530"/>
                <a:gd name="connsiteX6" fmla="*/ 10641 w 34832"/>
                <a:gd name="connsiteY6" fmla="*/ 92368 h 92530"/>
                <a:gd name="connsiteX7" fmla="*/ 1111 w 34832"/>
                <a:gd name="connsiteY7" fmla="*/ 92368 h 9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832" h="92530">
                  <a:moveTo>
                    <a:pt x="1111" y="92368"/>
                  </a:moveTo>
                  <a:cubicBezTo>
                    <a:pt x="-4754" y="69642"/>
                    <a:pt x="14306" y="54614"/>
                    <a:pt x="18704" y="35188"/>
                  </a:cubicBezTo>
                  <a:cubicBezTo>
                    <a:pt x="20904" y="24192"/>
                    <a:pt x="25669" y="13929"/>
                    <a:pt x="22736" y="0"/>
                  </a:cubicBezTo>
                  <a:cubicBezTo>
                    <a:pt x="32266" y="9530"/>
                    <a:pt x="34466" y="17960"/>
                    <a:pt x="29701" y="27857"/>
                  </a:cubicBezTo>
                  <a:cubicBezTo>
                    <a:pt x="26768" y="33721"/>
                    <a:pt x="26768" y="38853"/>
                    <a:pt x="34832" y="39953"/>
                  </a:cubicBezTo>
                  <a:cubicBezTo>
                    <a:pt x="26035" y="47284"/>
                    <a:pt x="17605" y="53881"/>
                    <a:pt x="24569" y="67810"/>
                  </a:cubicBezTo>
                  <a:cubicBezTo>
                    <a:pt x="32633" y="85037"/>
                    <a:pt x="28968" y="90168"/>
                    <a:pt x="10641" y="92368"/>
                  </a:cubicBezTo>
                  <a:cubicBezTo>
                    <a:pt x="7342" y="92734"/>
                    <a:pt x="4043" y="92368"/>
                    <a:pt x="1111" y="92368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96" name="Freeform: Shape 25795">
              <a:extLst>
                <a:ext uri="{FF2B5EF4-FFF2-40B4-BE49-F238E27FC236}">
                  <a16:creationId xmlns:a16="http://schemas.microsoft.com/office/drawing/2014/main" id="{ADC064D1-956F-46EE-A01D-70BCF2CFF95E}"/>
                </a:ext>
              </a:extLst>
            </p:cNvPr>
            <p:cNvSpPr/>
            <p:nvPr/>
          </p:nvSpPr>
          <p:spPr>
            <a:xfrm>
              <a:off x="11569391" y="5547518"/>
              <a:ext cx="47450" cy="56183"/>
            </a:xfrm>
            <a:custGeom>
              <a:avLst/>
              <a:gdLst>
                <a:gd name="connsiteX0" fmla="*/ 36643 w 47450"/>
                <a:gd name="connsiteY0" fmla="*/ 56184 h 56183"/>
                <a:gd name="connsiteX1" fmla="*/ 7319 w 47450"/>
                <a:gd name="connsiteY1" fmla="*/ 17330 h 56183"/>
                <a:gd name="connsiteX2" fmla="*/ 1821 w 47450"/>
                <a:gd name="connsiteY2" fmla="*/ 3402 h 56183"/>
                <a:gd name="connsiteX3" fmla="*/ 17949 w 47450"/>
                <a:gd name="connsiteY3" fmla="*/ 4868 h 56183"/>
                <a:gd name="connsiteX4" fmla="*/ 35176 w 47450"/>
                <a:gd name="connsiteY4" fmla="*/ 10733 h 56183"/>
                <a:gd name="connsiteX5" fmla="*/ 45806 w 47450"/>
                <a:gd name="connsiteY5" fmla="*/ 15131 h 56183"/>
                <a:gd name="connsiteX6" fmla="*/ 38842 w 47450"/>
                <a:gd name="connsiteY6" fmla="*/ 25028 h 56183"/>
                <a:gd name="connsiteX7" fmla="*/ 25646 w 47450"/>
                <a:gd name="connsiteY7" fmla="*/ 36390 h 56183"/>
                <a:gd name="connsiteX8" fmla="*/ 47272 w 47450"/>
                <a:gd name="connsiteY8" fmla="*/ 36757 h 56183"/>
                <a:gd name="connsiteX9" fmla="*/ 36643 w 47450"/>
                <a:gd name="connsiteY9" fmla="*/ 56184 h 5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450" h="56183">
                  <a:moveTo>
                    <a:pt x="36643" y="56184"/>
                  </a:moveTo>
                  <a:cubicBezTo>
                    <a:pt x="21614" y="47020"/>
                    <a:pt x="18682" y="29060"/>
                    <a:pt x="7319" y="17330"/>
                  </a:cubicBezTo>
                  <a:cubicBezTo>
                    <a:pt x="3654" y="13665"/>
                    <a:pt x="-3310" y="10000"/>
                    <a:pt x="1821" y="3402"/>
                  </a:cubicBezTo>
                  <a:cubicBezTo>
                    <a:pt x="7319" y="-3196"/>
                    <a:pt x="12818" y="1203"/>
                    <a:pt x="17949" y="4868"/>
                  </a:cubicBezTo>
                  <a:cubicBezTo>
                    <a:pt x="23081" y="8533"/>
                    <a:pt x="28579" y="10733"/>
                    <a:pt x="35176" y="10733"/>
                  </a:cubicBezTo>
                  <a:cubicBezTo>
                    <a:pt x="39208" y="10733"/>
                    <a:pt x="45073" y="8900"/>
                    <a:pt x="45806" y="15131"/>
                  </a:cubicBezTo>
                  <a:cubicBezTo>
                    <a:pt x="46173" y="19163"/>
                    <a:pt x="43607" y="23928"/>
                    <a:pt x="38842" y="25028"/>
                  </a:cubicBezTo>
                  <a:cubicBezTo>
                    <a:pt x="33344" y="26860"/>
                    <a:pt x="28579" y="29793"/>
                    <a:pt x="25646" y="36390"/>
                  </a:cubicBezTo>
                  <a:cubicBezTo>
                    <a:pt x="32977" y="39689"/>
                    <a:pt x="39941" y="41888"/>
                    <a:pt x="47272" y="36757"/>
                  </a:cubicBezTo>
                  <a:cubicBezTo>
                    <a:pt x="48372" y="46287"/>
                    <a:pt x="44340" y="52518"/>
                    <a:pt x="36643" y="56184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97" name="Freeform: Shape 25796">
              <a:extLst>
                <a:ext uri="{FF2B5EF4-FFF2-40B4-BE49-F238E27FC236}">
                  <a16:creationId xmlns:a16="http://schemas.microsoft.com/office/drawing/2014/main" id="{BFE3BC87-83B4-48E3-AD15-1DB68E154826}"/>
                </a:ext>
              </a:extLst>
            </p:cNvPr>
            <p:cNvSpPr/>
            <p:nvPr/>
          </p:nvSpPr>
          <p:spPr>
            <a:xfrm>
              <a:off x="11716248" y="5722827"/>
              <a:ext cx="23571" cy="27506"/>
            </a:xfrm>
            <a:custGeom>
              <a:avLst/>
              <a:gdLst>
                <a:gd name="connsiteX0" fmla="*/ 17341 w 23571"/>
                <a:gd name="connsiteY0" fmla="*/ 19793 h 27506"/>
                <a:gd name="connsiteX1" fmla="*/ 5978 w 23571"/>
                <a:gd name="connsiteY1" fmla="*/ 27490 h 27506"/>
                <a:gd name="connsiteX2" fmla="*/ 8177 w 23571"/>
                <a:gd name="connsiteY2" fmla="*/ 6598 h 27506"/>
                <a:gd name="connsiteX3" fmla="*/ 23572 w 23571"/>
                <a:gd name="connsiteY3" fmla="*/ 0 h 27506"/>
                <a:gd name="connsiteX4" fmla="*/ 17341 w 23571"/>
                <a:gd name="connsiteY4" fmla="*/ 19793 h 2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1" h="27506">
                  <a:moveTo>
                    <a:pt x="17341" y="19793"/>
                  </a:moveTo>
                  <a:cubicBezTo>
                    <a:pt x="13309" y="21992"/>
                    <a:pt x="11843" y="27857"/>
                    <a:pt x="5978" y="27490"/>
                  </a:cubicBezTo>
                  <a:cubicBezTo>
                    <a:pt x="-6118" y="19060"/>
                    <a:pt x="3046" y="12096"/>
                    <a:pt x="8177" y="6598"/>
                  </a:cubicBezTo>
                  <a:cubicBezTo>
                    <a:pt x="11476" y="3299"/>
                    <a:pt x="17707" y="2566"/>
                    <a:pt x="23572" y="0"/>
                  </a:cubicBezTo>
                  <a:cubicBezTo>
                    <a:pt x="21373" y="7331"/>
                    <a:pt x="19540" y="13562"/>
                    <a:pt x="17341" y="1979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98" name="Freeform: Shape 25797">
              <a:extLst>
                <a:ext uri="{FF2B5EF4-FFF2-40B4-BE49-F238E27FC236}">
                  <a16:creationId xmlns:a16="http://schemas.microsoft.com/office/drawing/2014/main" id="{040F55BE-E8B2-4EFE-A885-CE937402C474}"/>
                </a:ext>
              </a:extLst>
            </p:cNvPr>
            <p:cNvSpPr/>
            <p:nvPr/>
          </p:nvSpPr>
          <p:spPr>
            <a:xfrm>
              <a:off x="11613762" y="5712197"/>
              <a:ext cx="7140" cy="24924"/>
            </a:xfrm>
            <a:custGeom>
              <a:avLst/>
              <a:gdLst>
                <a:gd name="connsiteX0" fmla="*/ 5834 w 7140"/>
                <a:gd name="connsiteY0" fmla="*/ 0 h 24924"/>
                <a:gd name="connsiteX1" fmla="*/ 1802 w 7140"/>
                <a:gd name="connsiteY1" fmla="*/ 24925 h 24924"/>
                <a:gd name="connsiteX2" fmla="*/ 5834 w 7140"/>
                <a:gd name="connsiteY2" fmla="*/ 0 h 2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" h="24924">
                  <a:moveTo>
                    <a:pt x="5834" y="0"/>
                  </a:moveTo>
                  <a:cubicBezTo>
                    <a:pt x="6933" y="11363"/>
                    <a:pt x="9499" y="18327"/>
                    <a:pt x="1802" y="24925"/>
                  </a:cubicBezTo>
                  <a:cubicBezTo>
                    <a:pt x="-2963" y="16128"/>
                    <a:pt x="2902" y="10263"/>
                    <a:pt x="5834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99" name="Freeform: Shape 25798">
              <a:extLst>
                <a:ext uri="{FF2B5EF4-FFF2-40B4-BE49-F238E27FC236}">
                  <a16:creationId xmlns:a16="http://schemas.microsoft.com/office/drawing/2014/main" id="{26AD7E1F-FF9E-4D4B-AE02-DCB94039CCED}"/>
                </a:ext>
              </a:extLst>
            </p:cNvPr>
            <p:cNvSpPr/>
            <p:nvPr/>
          </p:nvSpPr>
          <p:spPr>
            <a:xfrm>
              <a:off x="11444765" y="5668776"/>
              <a:ext cx="45946" cy="57968"/>
            </a:xfrm>
            <a:custGeom>
              <a:avLst/>
              <a:gdLst>
                <a:gd name="connsiteX0" fmla="*/ 44709 w 45946"/>
                <a:gd name="connsiteY0" fmla="*/ 13731 h 57968"/>
                <a:gd name="connsiteX1" fmla="*/ 37012 w 45946"/>
                <a:gd name="connsiteY1" fmla="*/ 36090 h 57968"/>
                <a:gd name="connsiteX2" fmla="*/ 37012 w 45946"/>
                <a:gd name="connsiteY2" fmla="*/ 36090 h 57968"/>
                <a:gd name="connsiteX3" fmla="*/ 14653 w 45946"/>
                <a:gd name="connsiteY3" fmla="*/ 52951 h 57968"/>
                <a:gd name="connsiteX4" fmla="*/ 3657 w 45946"/>
                <a:gd name="connsiteY4" fmla="*/ 56250 h 57968"/>
                <a:gd name="connsiteX5" fmla="*/ 8055 w 45946"/>
                <a:gd name="connsiteY5" fmla="*/ 47086 h 57968"/>
                <a:gd name="connsiteX6" fmla="*/ 6956 w 45946"/>
                <a:gd name="connsiteY6" fmla="*/ 26560 h 57968"/>
                <a:gd name="connsiteX7" fmla="*/ 725 w 45946"/>
                <a:gd name="connsiteY7" fmla="*/ 14098 h 57968"/>
                <a:gd name="connsiteX8" fmla="*/ 14653 w 45946"/>
                <a:gd name="connsiteY8" fmla="*/ 7134 h 57968"/>
                <a:gd name="connsiteX9" fmla="*/ 24916 w 45946"/>
                <a:gd name="connsiteY9" fmla="*/ 5301 h 57968"/>
                <a:gd name="connsiteX10" fmla="*/ 44709 w 45946"/>
                <a:gd name="connsiteY10" fmla="*/ 10066 h 57968"/>
                <a:gd name="connsiteX11" fmla="*/ 45809 w 45946"/>
                <a:gd name="connsiteY11" fmla="*/ 12632 h 57968"/>
                <a:gd name="connsiteX12" fmla="*/ 44709 w 45946"/>
                <a:gd name="connsiteY12" fmla="*/ 13731 h 5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946" h="57968">
                  <a:moveTo>
                    <a:pt x="44709" y="13731"/>
                  </a:moveTo>
                  <a:cubicBezTo>
                    <a:pt x="42143" y="21062"/>
                    <a:pt x="39578" y="28760"/>
                    <a:pt x="37012" y="36090"/>
                  </a:cubicBezTo>
                  <a:lnTo>
                    <a:pt x="37012" y="36090"/>
                  </a:lnTo>
                  <a:cubicBezTo>
                    <a:pt x="23450" y="33891"/>
                    <a:pt x="21984" y="47086"/>
                    <a:pt x="14653" y="52951"/>
                  </a:cubicBezTo>
                  <a:cubicBezTo>
                    <a:pt x="11354" y="55517"/>
                    <a:pt x="8055" y="60648"/>
                    <a:pt x="3657" y="56250"/>
                  </a:cubicBezTo>
                  <a:cubicBezTo>
                    <a:pt x="-1841" y="50752"/>
                    <a:pt x="4756" y="49286"/>
                    <a:pt x="8055" y="47086"/>
                  </a:cubicBezTo>
                  <a:cubicBezTo>
                    <a:pt x="17585" y="39756"/>
                    <a:pt x="16486" y="33158"/>
                    <a:pt x="6956" y="26560"/>
                  </a:cubicBezTo>
                  <a:cubicBezTo>
                    <a:pt x="2924" y="23628"/>
                    <a:pt x="-1841" y="19963"/>
                    <a:pt x="725" y="14098"/>
                  </a:cubicBezTo>
                  <a:cubicBezTo>
                    <a:pt x="2924" y="8600"/>
                    <a:pt x="8788" y="6401"/>
                    <a:pt x="14653" y="7134"/>
                  </a:cubicBezTo>
                  <a:cubicBezTo>
                    <a:pt x="18318" y="7500"/>
                    <a:pt x="21984" y="8966"/>
                    <a:pt x="24916" y="5301"/>
                  </a:cubicBezTo>
                  <a:cubicBezTo>
                    <a:pt x="34446" y="-5329"/>
                    <a:pt x="39578" y="2002"/>
                    <a:pt x="44709" y="10066"/>
                  </a:cubicBezTo>
                  <a:cubicBezTo>
                    <a:pt x="45809" y="10799"/>
                    <a:pt x="46175" y="11899"/>
                    <a:pt x="45809" y="12632"/>
                  </a:cubicBezTo>
                  <a:cubicBezTo>
                    <a:pt x="45442" y="13365"/>
                    <a:pt x="45076" y="13731"/>
                    <a:pt x="44709" y="1373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00" name="Freeform: Shape 25799">
              <a:extLst>
                <a:ext uri="{FF2B5EF4-FFF2-40B4-BE49-F238E27FC236}">
                  <a16:creationId xmlns:a16="http://schemas.microsoft.com/office/drawing/2014/main" id="{B1488149-1298-4BE7-9384-E92AE9FC9D1E}"/>
                </a:ext>
              </a:extLst>
            </p:cNvPr>
            <p:cNvSpPr/>
            <p:nvPr/>
          </p:nvSpPr>
          <p:spPr>
            <a:xfrm>
              <a:off x="11472107" y="5705233"/>
              <a:ext cx="38354" cy="43265"/>
            </a:xfrm>
            <a:custGeom>
              <a:avLst/>
              <a:gdLst>
                <a:gd name="connsiteX0" fmla="*/ 9670 w 38354"/>
                <a:gd name="connsiteY0" fmla="*/ 0 h 43265"/>
                <a:gd name="connsiteX1" fmla="*/ 25065 w 38354"/>
                <a:gd name="connsiteY1" fmla="*/ 19060 h 43265"/>
                <a:gd name="connsiteX2" fmla="*/ 31662 w 38354"/>
                <a:gd name="connsiteY2" fmla="*/ 26757 h 43265"/>
                <a:gd name="connsiteX3" fmla="*/ 38260 w 38354"/>
                <a:gd name="connsiteY3" fmla="*/ 34455 h 43265"/>
                <a:gd name="connsiteX4" fmla="*/ 33129 w 38354"/>
                <a:gd name="connsiteY4" fmla="*/ 41786 h 43265"/>
                <a:gd name="connsiteX5" fmla="*/ 22865 w 38354"/>
                <a:gd name="connsiteY5" fmla="*/ 37387 h 43265"/>
                <a:gd name="connsiteX6" fmla="*/ 11503 w 38354"/>
                <a:gd name="connsiteY6" fmla="*/ 32255 h 43265"/>
                <a:gd name="connsiteX7" fmla="*/ 1606 w 38354"/>
                <a:gd name="connsiteY7" fmla="*/ 32622 h 43265"/>
                <a:gd name="connsiteX8" fmla="*/ 1973 w 38354"/>
                <a:gd name="connsiteY8" fmla="*/ 22725 h 43265"/>
                <a:gd name="connsiteX9" fmla="*/ 9670 w 38354"/>
                <a:gd name="connsiteY9" fmla="*/ 0 h 43265"/>
                <a:gd name="connsiteX10" fmla="*/ 9670 w 38354"/>
                <a:gd name="connsiteY10" fmla="*/ 0 h 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54" h="43265">
                  <a:moveTo>
                    <a:pt x="9670" y="0"/>
                  </a:moveTo>
                  <a:cubicBezTo>
                    <a:pt x="20666" y="1466"/>
                    <a:pt x="36061" y="-733"/>
                    <a:pt x="25065" y="19060"/>
                  </a:cubicBezTo>
                  <a:cubicBezTo>
                    <a:pt x="21399" y="25658"/>
                    <a:pt x="28364" y="25291"/>
                    <a:pt x="31662" y="26757"/>
                  </a:cubicBezTo>
                  <a:cubicBezTo>
                    <a:pt x="35328" y="28223"/>
                    <a:pt x="38993" y="30056"/>
                    <a:pt x="38260" y="34455"/>
                  </a:cubicBezTo>
                  <a:cubicBezTo>
                    <a:pt x="37894" y="37020"/>
                    <a:pt x="35694" y="39953"/>
                    <a:pt x="33129" y="41786"/>
                  </a:cubicBezTo>
                  <a:cubicBezTo>
                    <a:pt x="27997" y="45817"/>
                    <a:pt x="25431" y="40686"/>
                    <a:pt x="22865" y="37387"/>
                  </a:cubicBezTo>
                  <a:cubicBezTo>
                    <a:pt x="19567" y="33722"/>
                    <a:pt x="17734" y="27857"/>
                    <a:pt x="11503" y="32255"/>
                  </a:cubicBezTo>
                  <a:cubicBezTo>
                    <a:pt x="7837" y="34821"/>
                    <a:pt x="4905" y="38853"/>
                    <a:pt x="1606" y="32622"/>
                  </a:cubicBezTo>
                  <a:cubicBezTo>
                    <a:pt x="-227" y="29323"/>
                    <a:pt x="-959" y="26391"/>
                    <a:pt x="1973" y="22725"/>
                  </a:cubicBezTo>
                  <a:cubicBezTo>
                    <a:pt x="7837" y="16128"/>
                    <a:pt x="7471" y="7331"/>
                    <a:pt x="9670" y="0"/>
                  </a:cubicBezTo>
                  <a:cubicBezTo>
                    <a:pt x="9670" y="0"/>
                    <a:pt x="9670" y="0"/>
                    <a:pt x="9670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01" name="Freeform: Shape 25800">
              <a:extLst>
                <a:ext uri="{FF2B5EF4-FFF2-40B4-BE49-F238E27FC236}">
                  <a16:creationId xmlns:a16="http://schemas.microsoft.com/office/drawing/2014/main" id="{85455DFA-BDE7-4314-A736-B172567AF3C8}"/>
                </a:ext>
              </a:extLst>
            </p:cNvPr>
            <p:cNvSpPr/>
            <p:nvPr/>
          </p:nvSpPr>
          <p:spPr>
            <a:xfrm>
              <a:off x="11489474" y="5646953"/>
              <a:ext cx="26438" cy="46795"/>
            </a:xfrm>
            <a:custGeom>
              <a:avLst/>
              <a:gdLst>
                <a:gd name="connsiteX0" fmla="*/ 0 w 26438"/>
                <a:gd name="connsiteY0" fmla="*/ 35554 h 46795"/>
                <a:gd name="connsiteX1" fmla="*/ 0 w 26438"/>
                <a:gd name="connsiteY1" fmla="*/ 31889 h 46795"/>
                <a:gd name="connsiteX2" fmla="*/ 13195 w 26438"/>
                <a:gd name="connsiteY2" fmla="*/ 0 h 46795"/>
                <a:gd name="connsiteX3" fmla="*/ 24192 w 26438"/>
                <a:gd name="connsiteY3" fmla="*/ 27490 h 46795"/>
                <a:gd name="connsiteX4" fmla="*/ 22359 w 26438"/>
                <a:gd name="connsiteY4" fmla="*/ 44718 h 46795"/>
                <a:gd name="connsiteX5" fmla="*/ 6231 w 26438"/>
                <a:gd name="connsiteY5" fmla="*/ 40319 h 46795"/>
                <a:gd name="connsiteX6" fmla="*/ 0 w 26438"/>
                <a:gd name="connsiteY6" fmla="*/ 35554 h 46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8" h="46795">
                  <a:moveTo>
                    <a:pt x="0" y="35554"/>
                  </a:moveTo>
                  <a:cubicBezTo>
                    <a:pt x="0" y="34455"/>
                    <a:pt x="0" y="32989"/>
                    <a:pt x="0" y="31889"/>
                  </a:cubicBezTo>
                  <a:cubicBezTo>
                    <a:pt x="8797" y="23459"/>
                    <a:pt x="733" y="8064"/>
                    <a:pt x="13195" y="0"/>
                  </a:cubicBezTo>
                  <a:cubicBezTo>
                    <a:pt x="20160" y="8064"/>
                    <a:pt x="20526" y="18327"/>
                    <a:pt x="24192" y="27490"/>
                  </a:cubicBezTo>
                  <a:cubicBezTo>
                    <a:pt x="26757" y="33722"/>
                    <a:pt x="28223" y="39953"/>
                    <a:pt x="22359" y="44718"/>
                  </a:cubicBezTo>
                  <a:cubicBezTo>
                    <a:pt x="15395" y="49849"/>
                    <a:pt x="10996" y="44351"/>
                    <a:pt x="6231" y="40319"/>
                  </a:cubicBezTo>
                  <a:cubicBezTo>
                    <a:pt x="4398" y="38487"/>
                    <a:pt x="2199" y="37020"/>
                    <a:pt x="0" y="35554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02" name="Freeform: Shape 25801">
              <a:extLst>
                <a:ext uri="{FF2B5EF4-FFF2-40B4-BE49-F238E27FC236}">
                  <a16:creationId xmlns:a16="http://schemas.microsoft.com/office/drawing/2014/main" id="{03329E33-BD4C-4877-8DF1-F8065B478AD7}"/>
                </a:ext>
              </a:extLst>
            </p:cNvPr>
            <p:cNvSpPr/>
            <p:nvPr/>
          </p:nvSpPr>
          <p:spPr>
            <a:xfrm>
              <a:off x="11310970" y="5606151"/>
              <a:ext cx="26024" cy="27324"/>
            </a:xfrm>
            <a:custGeom>
              <a:avLst/>
              <a:gdLst>
                <a:gd name="connsiteX0" fmla="*/ 26024 w 26024"/>
                <a:gd name="connsiteY0" fmla="*/ 14411 h 27324"/>
                <a:gd name="connsiteX1" fmla="*/ 12829 w 26024"/>
                <a:gd name="connsiteY1" fmla="*/ 27240 h 27324"/>
                <a:gd name="connsiteX2" fmla="*/ 0 w 26024"/>
                <a:gd name="connsiteY2" fmla="*/ 9646 h 27324"/>
                <a:gd name="connsiteX3" fmla="*/ 18694 w 26024"/>
                <a:gd name="connsiteY3" fmla="*/ 116 h 27324"/>
                <a:gd name="connsiteX4" fmla="*/ 26024 w 26024"/>
                <a:gd name="connsiteY4" fmla="*/ 14411 h 2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24" h="27324">
                  <a:moveTo>
                    <a:pt x="26024" y="14411"/>
                  </a:moveTo>
                  <a:cubicBezTo>
                    <a:pt x="25658" y="23941"/>
                    <a:pt x="20160" y="27973"/>
                    <a:pt x="12829" y="27240"/>
                  </a:cubicBezTo>
                  <a:cubicBezTo>
                    <a:pt x="2566" y="26140"/>
                    <a:pt x="0" y="16244"/>
                    <a:pt x="0" y="9646"/>
                  </a:cubicBezTo>
                  <a:cubicBezTo>
                    <a:pt x="367" y="-617"/>
                    <a:pt x="12829" y="849"/>
                    <a:pt x="18694" y="116"/>
                  </a:cubicBezTo>
                  <a:cubicBezTo>
                    <a:pt x="30056" y="-1350"/>
                    <a:pt x="20160" y="11479"/>
                    <a:pt x="26024" y="144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03" name="Freeform: Shape 25802">
              <a:extLst>
                <a:ext uri="{FF2B5EF4-FFF2-40B4-BE49-F238E27FC236}">
                  <a16:creationId xmlns:a16="http://schemas.microsoft.com/office/drawing/2014/main" id="{D838D77E-004B-4478-8C35-9C85112B3F8B}"/>
                </a:ext>
              </a:extLst>
            </p:cNvPr>
            <p:cNvSpPr/>
            <p:nvPr/>
          </p:nvSpPr>
          <p:spPr>
            <a:xfrm>
              <a:off x="11485805" y="5619811"/>
              <a:ext cx="11366" cy="19461"/>
            </a:xfrm>
            <a:custGeom>
              <a:avLst/>
              <a:gdLst>
                <a:gd name="connsiteX0" fmla="*/ 11367 w 11366"/>
                <a:gd name="connsiteY0" fmla="*/ 9549 h 19461"/>
                <a:gd name="connsiteX1" fmla="*/ 5869 w 11366"/>
                <a:gd name="connsiteY1" fmla="*/ 19445 h 19461"/>
                <a:gd name="connsiteX2" fmla="*/ 4 w 11366"/>
                <a:gd name="connsiteY2" fmla="*/ 9182 h 19461"/>
                <a:gd name="connsiteX3" fmla="*/ 5869 w 11366"/>
                <a:gd name="connsiteY3" fmla="*/ 19 h 19461"/>
                <a:gd name="connsiteX4" fmla="*/ 11367 w 11366"/>
                <a:gd name="connsiteY4" fmla="*/ 9549 h 19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66" h="19461">
                  <a:moveTo>
                    <a:pt x="11367" y="9549"/>
                  </a:moveTo>
                  <a:cubicBezTo>
                    <a:pt x="10634" y="13947"/>
                    <a:pt x="12466" y="19812"/>
                    <a:pt x="5869" y="19445"/>
                  </a:cubicBezTo>
                  <a:cubicBezTo>
                    <a:pt x="1104" y="19079"/>
                    <a:pt x="4" y="13947"/>
                    <a:pt x="4" y="9182"/>
                  </a:cubicBezTo>
                  <a:cubicBezTo>
                    <a:pt x="4" y="4784"/>
                    <a:pt x="-362" y="-348"/>
                    <a:pt x="5869" y="19"/>
                  </a:cubicBezTo>
                  <a:cubicBezTo>
                    <a:pt x="12100" y="385"/>
                    <a:pt x="10634" y="5883"/>
                    <a:pt x="11367" y="9549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04" name="Freeform: Shape 25803">
              <a:extLst>
                <a:ext uri="{FF2B5EF4-FFF2-40B4-BE49-F238E27FC236}">
                  <a16:creationId xmlns:a16="http://schemas.microsoft.com/office/drawing/2014/main" id="{612BC865-C850-4243-857E-7A21FD39CC0C}"/>
                </a:ext>
              </a:extLst>
            </p:cNvPr>
            <p:cNvSpPr/>
            <p:nvPr/>
          </p:nvSpPr>
          <p:spPr>
            <a:xfrm>
              <a:off x="11456053" y="5755082"/>
              <a:ext cx="10375" cy="12828"/>
            </a:xfrm>
            <a:custGeom>
              <a:avLst/>
              <a:gdLst>
                <a:gd name="connsiteX0" fmla="*/ 66 w 10375"/>
                <a:gd name="connsiteY0" fmla="*/ 6231 h 12828"/>
                <a:gd name="connsiteX1" fmla="*/ 5198 w 10375"/>
                <a:gd name="connsiteY1" fmla="*/ 0 h 12828"/>
                <a:gd name="connsiteX2" fmla="*/ 10329 w 10375"/>
                <a:gd name="connsiteY2" fmla="*/ 6231 h 12828"/>
                <a:gd name="connsiteX3" fmla="*/ 4831 w 10375"/>
                <a:gd name="connsiteY3" fmla="*/ 12829 h 12828"/>
                <a:gd name="connsiteX4" fmla="*/ 66 w 10375"/>
                <a:gd name="connsiteY4" fmla="*/ 6231 h 1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5" h="12828">
                  <a:moveTo>
                    <a:pt x="66" y="6231"/>
                  </a:moveTo>
                  <a:cubicBezTo>
                    <a:pt x="66" y="2566"/>
                    <a:pt x="1532" y="0"/>
                    <a:pt x="5198" y="0"/>
                  </a:cubicBezTo>
                  <a:cubicBezTo>
                    <a:pt x="8863" y="0"/>
                    <a:pt x="10696" y="2566"/>
                    <a:pt x="10329" y="6231"/>
                  </a:cubicBezTo>
                  <a:cubicBezTo>
                    <a:pt x="9963" y="9530"/>
                    <a:pt x="7763" y="12462"/>
                    <a:pt x="4831" y="12829"/>
                  </a:cubicBezTo>
                  <a:cubicBezTo>
                    <a:pt x="799" y="12829"/>
                    <a:pt x="-300" y="9530"/>
                    <a:pt x="66" y="623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05" name="Freeform: Shape 25804">
              <a:extLst>
                <a:ext uri="{FF2B5EF4-FFF2-40B4-BE49-F238E27FC236}">
                  <a16:creationId xmlns:a16="http://schemas.microsoft.com/office/drawing/2014/main" id="{2C5B9AAB-86D6-4085-A270-4C2B8AB845AE}"/>
                </a:ext>
              </a:extLst>
            </p:cNvPr>
            <p:cNvSpPr/>
            <p:nvPr/>
          </p:nvSpPr>
          <p:spPr>
            <a:xfrm>
              <a:off x="11673138" y="6013483"/>
              <a:ext cx="128166" cy="300211"/>
            </a:xfrm>
            <a:custGeom>
              <a:avLst/>
              <a:gdLst>
                <a:gd name="connsiteX0" fmla="*/ 60451 w 128166"/>
                <a:gd name="connsiteY0" fmla="*/ 300204 h 300211"/>
                <a:gd name="connsiteX1" fmla="*/ 68515 w 128166"/>
                <a:gd name="connsiteY1" fmla="*/ 258785 h 300211"/>
                <a:gd name="connsiteX2" fmla="*/ 65583 w 128166"/>
                <a:gd name="connsiteY2" fmla="*/ 244856 h 300211"/>
                <a:gd name="connsiteX3" fmla="*/ 61184 w 128166"/>
                <a:gd name="connsiteY3" fmla="*/ 227996 h 300211"/>
                <a:gd name="connsiteX4" fmla="*/ 52754 w 128166"/>
                <a:gd name="connsiteY4" fmla="*/ 217733 h 300211"/>
                <a:gd name="connsiteX5" fmla="*/ 49455 w 128166"/>
                <a:gd name="connsiteY5" fmla="*/ 199772 h 300211"/>
                <a:gd name="connsiteX6" fmla="*/ 58985 w 128166"/>
                <a:gd name="connsiteY6" fmla="*/ 174481 h 300211"/>
                <a:gd name="connsiteX7" fmla="*/ 30761 w 128166"/>
                <a:gd name="connsiteY7" fmla="*/ 132696 h 300211"/>
                <a:gd name="connsiteX8" fmla="*/ 10235 w 128166"/>
                <a:gd name="connsiteY8" fmla="*/ 98608 h 300211"/>
                <a:gd name="connsiteX9" fmla="*/ 11335 w 128166"/>
                <a:gd name="connsiteY9" fmla="*/ 89444 h 300211"/>
                <a:gd name="connsiteX10" fmla="*/ 23431 w 128166"/>
                <a:gd name="connsiteY10" fmla="*/ 67452 h 300211"/>
                <a:gd name="connsiteX11" fmla="*/ 24530 w 128166"/>
                <a:gd name="connsiteY11" fmla="*/ 43993 h 300211"/>
                <a:gd name="connsiteX12" fmla="*/ 2171 w 128166"/>
                <a:gd name="connsiteY12" fmla="*/ 45093 h 300211"/>
                <a:gd name="connsiteX13" fmla="*/ 2538 w 128166"/>
                <a:gd name="connsiteY13" fmla="*/ 35563 h 300211"/>
                <a:gd name="connsiteX14" fmla="*/ 5837 w 128166"/>
                <a:gd name="connsiteY14" fmla="*/ 18702 h 300211"/>
                <a:gd name="connsiteX15" fmla="*/ 11335 w 128166"/>
                <a:gd name="connsiteY15" fmla="*/ 3308 h 300211"/>
                <a:gd name="connsiteX16" fmla="*/ 56419 w 128166"/>
                <a:gd name="connsiteY16" fmla="*/ 17236 h 300211"/>
                <a:gd name="connsiteX17" fmla="*/ 56053 w 128166"/>
                <a:gd name="connsiteY17" fmla="*/ 742 h 300211"/>
                <a:gd name="connsiteX18" fmla="*/ 64116 w 128166"/>
                <a:gd name="connsiteY18" fmla="*/ 3308 h 300211"/>
                <a:gd name="connsiteX19" fmla="*/ 72180 w 128166"/>
                <a:gd name="connsiteY19" fmla="*/ 22734 h 300211"/>
                <a:gd name="connsiteX20" fmla="*/ 73280 w 128166"/>
                <a:gd name="connsiteY20" fmla="*/ 46926 h 300211"/>
                <a:gd name="connsiteX21" fmla="*/ 78045 w 128166"/>
                <a:gd name="connsiteY21" fmla="*/ 69285 h 300211"/>
                <a:gd name="connsiteX22" fmla="*/ 83910 w 128166"/>
                <a:gd name="connsiteY22" fmla="*/ 111070 h 300211"/>
                <a:gd name="connsiteX23" fmla="*/ 80611 w 128166"/>
                <a:gd name="connsiteY23" fmla="*/ 120600 h 300211"/>
                <a:gd name="connsiteX24" fmla="*/ 88675 w 128166"/>
                <a:gd name="connsiteY24" fmla="*/ 120600 h 300211"/>
                <a:gd name="connsiteX25" fmla="*/ 90141 w 128166"/>
                <a:gd name="connsiteY25" fmla="*/ 128664 h 300211"/>
                <a:gd name="connsiteX26" fmla="*/ 78411 w 128166"/>
                <a:gd name="connsiteY26" fmla="*/ 133429 h 300211"/>
                <a:gd name="connsiteX27" fmla="*/ 68881 w 128166"/>
                <a:gd name="connsiteY27" fmla="*/ 127564 h 300211"/>
                <a:gd name="connsiteX28" fmla="*/ 58985 w 128166"/>
                <a:gd name="connsiteY28" fmla="*/ 123899 h 300211"/>
                <a:gd name="connsiteX29" fmla="*/ 67415 w 128166"/>
                <a:gd name="connsiteY29" fmla="*/ 138194 h 300211"/>
                <a:gd name="connsiteX30" fmla="*/ 71447 w 128166"/>
                <a:gd name="connsiteY30" fmla="*/ 162019 h 300211"/>
                <a:gd name="connsiteX31" fmla="*/ 74013 w 128166"/>
                <a:gd name="connsiteY31" fmla="*/ 170816 h 300211"/>
                <a:gd name="connsiteX32" fmla="*/ 101870 w 128166"/>
                <a:gd name="connsiteY32" fmla="*/ 202338 h 300211"/>
                <a:gd name="connsiteX33" fmla="*/ 107734 w 128166"/>
                <a:gd name="connsiteY33" fmla="*/ 203071 h 300211"/>
                <a:gd name="connsiteX34" fmla="*/ 127528 w 128166"/>
                <a:gd name="connsiteY34" fmla="*/ 178146 h 300211"/>
                <a:gd name="connsiteX35" fmla="*/ 118364 w 128166"/>
                <a:gd name="connsiteY35" fmla="*/ 215533 h 300211"/>
                <a:gd name="connsiteX36" fmla="*/ 122396 w 128166"/>
                <a:gd name="connsiteY36" fmla="*/ 238259 h 300211"/>
                <a:gd name="connsiteX37" fmla="*/ 124229 w 128166"/>
                <a:gd name="connsiteY37" fmla="*/ 255853 h 300211"/>
                <a:gd name="connsiteX38" fmla="*/ 95639 w 128166"/>
                <a:gd name="connsiteY38" fmla="*/ 283710 h 300211"/>
                <a:gd name="connsiteX39" fmla="*/ 60451 w 128166"/>
                <a:gd name="connsiteY39" fmla="*/ 300204 h 30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166" h="300211">
                  <a:moveTo>
                    <a:pt x="60451" y="300204"/>
                  </a:moveTo>
                  <a:cubicBezTo>
                    <a:pt x="62650" y="286275"/>
                    <a:pt x="54220" y="270881"/>
                    <a:pt x="68515" y="258785"/>
                  </a:cubicBezTo>
                  <a:cubicBezTo>
                    <a:pt x="70348" y="257319"/>
                    <a:pt x="68148" y="248522"/>
                    <a:pt x="65583" y="244856"/>
                  </a:cubicBezTo>
                  <a:cubicBezTo>
                    <a:pt x="61917" y="239358"/>
                    <a:pt x="55319" y="236793"/>
                    <a:pt x="61184" y="227996"/>
                  </a:cubicBezTo>
                  <a:cubicBezTo>
                    <a:pt x="64483" y="223231"/>
                    <a:pt x="57152" y="220298"/>
                    <a:pt x="52754" y="217733"/>
                  </a:cubicBezTo>
                  <a:cubicBezTo>
                    <a:pt x="36993" y="209302"/>
                    <a:pt x="38459" y="210402"/>
                    <a:pt x="49455" y="199772"/>
                  </a:cubicBezTo>
                  <a:cubicBezTo>
                    <a:pt x="55319" y="194274"/>
                    <a:pt x="56419" y="183278"/>
                    <a:pt x="58985" y="174481"/>
                  </a:cubicBezTo>
                  <a:cubicBezTo>
                    <a:pt x="61184" y="167517"/>
                    <a:pt x="37726" y="133062"/>
                    <a:pt x="30761" y="132696"/>
                  </a:cubicBezTo>
                  <a:cubicBezTo>
                    <a:pt x="12801" y="131230"/>
                    <a:pt x="4004" y="116568"/>
                    <a:pt x="10235" y="98608"/>
                  </a:cubicBezTo>
                  <a:cubicBezTo>
                    <a:pt x="11335" y="95675"/>
                    <a:pt x="10968" y="92376"/>
                    <a:pt x="11335" y="89444"/>
                  </a:cubicBezTo>
                  <a:cubicBezTo>
                    <a:pt x="13534" y="81014"/>
                    <a:pt x="16466" y="71117"/>
                    <a:pt x="23431" y="67452"/>
                  </a:cubicBezTo>
                  <a:cubicBezTo>
                    <a:pt x="38459" y="59021"/>
                    <a:pt x="30028" y="52057"/>
                    <a:pt x="24530" y="43993"/>
                  </a:cubicBezTo>
                  <a:cubicBezTo>
                    <a:pt x="16466" y="31898"/>
                    <a:pt x="9502" y="37029"/>
                    <a:pt x="2171" y="45093"/>
                  </a:cubicBezTo>
                  <a:cubicBezTo>
                    <a:pt x="-1127" y="41794"/>
                    <a:pt x="-394" y="37029"/>
                    <a:pt x="2538" y="35563"/>
                  </a:cubicBezTo>
                  <a:cubicBezTo>
                    <a:pt x="12434" y="31165"/>
                    <a:pt x="21231" y="29332"/>
                    <a:pt x="5837" y="18702"/>
                  </a:cubicBezTo>
                  <a:cubicBezTo>
                    <a:pt x="-761" y="14304"/>
                    <a:pt x="12801" y="9905"/>
                    <a:pt x="11335" y="3308"/>
                  </a:cubicBezTo>
                  <a:cubicBezTo>
                    <a:pt x="29662" y="-3290"/>
                    <a:pt x="38825" y="19802"/>
                    <a:pt x="56419" y="17236"/>
                  </a:cubicBezTo>
                  <a:cubicBezTo>
                    <a:pt x="63017" y="11738"/>
                    <a:pt x="46523" y="5873"/>
                    <a:pt x="56053" y="742"/>
                  </a:cubicBezTo>
                  <a:cubicBezTo>
                    <a:pt x="59351" y="-1091"/>
                    <a:pt x="61917" y="742"/>
                    <a:pt x="64116" y="3308"/>
                  </a:cubicBezTo>
                  <a:cubicBezTo>
                    <a:pt x="62650" y="11738"/>
                    <a:pt x="65583" y="18702"/>
                    <a:pt x="72180" y="22734"/>
                  </a:cubicBezTo>
                  <a:cubicBezTo>
                    <a:pt x="85009" y="30798"/>
                    <a:pt x="82443" y="37396"/>
                    <a:pt x="73280" y="46926"/>
                  </a:cubicBezTo>
                  <a:cubicBezTo>
                    <a:pt x="65216" y="54989"/>
                    <a:pt x="56786" y="64153"/>
                    <a:pt x="78045" y="69285"/>
                  </a:cubicBezTo>
                  <a:cubicBezTo>
                    <a:pt x="91240" y="72217"/>
                    <a:pt x="93806" y="97141"/>
                    <a:pt x="83910" y="111070"/>
                  </a:cubicBezTo>
                  <a:cubicBezTo>
                    <a:pt x="81710" y="114002"/>
                    <a:pt x="74746" y="114735"/>
                    <a:pt x="80611" y="120600"/>
                  </a:cubicBezTo>
                  <a:cubicBezTo>
                    <a:pt x="84276" y="124265"/>
                    <a:pt x="84643" y="122799"/>
                    <a:pt x="88675" y="120600"/>
                  </a:cubicBezTo>
                  <a:cubicBezTo>
                    <a:pt x="91607" y="118767"/>
                    <a:pt x="90507" y="126098"/>
                    <a:pt x="90141" y="128664"/>
                  </a:cubicBezTo>
                  <a:cubicBezTo>
                    <a:pt x="89041" y="135628"/>
                    <a:pt x="83543" y="135262"/>
                    <a:pt x="78411" y="133429"/>
                  </a:cubicBezTo>
                  <a:cubicBezTo>
                    <a:pt x="75113" y="132329"/>
                    <a:pt x="72180" y="129397"/>
                    <a:pt x="68881" y="127564"/>
                  </a:cubicBezTo>
                  <a:cubicBezTo>
                    <a:pt x="65949" y="126098"/>
                    <a:pt x="62284" y="125365"/>
                    <a:pt x="58985" y="123899"/>
                  </a:cubicBezTo>
                  <a:cubicBezTo>
                    <a:pt x="57885" y="132696"/>
                    <a:pt x="66682" y="134162"/>
                    <a:pt x="67415" y="138194"/>
                  </a:cubicBezTo>
                  <a:cubicBezTo>
                    <a:pt x="68881" y="145891"/>
                    <a:pt x="89408" y="151023"/>
                    <a:pt x="71447" y="162019"/>
                  </a:cubicBezTo>
                  <a:cubicBezTo>
                    <a:pt x="67049" y="164951"/>
                    <a:pt x="72180" y="167883"/>
                    <a:pt x="74013" y="170816"/>
                  </a:cubicBezTo>
                  <a:cubicBezTo>
                    <a:pt x="82077" y="182545"/>
                    <a:pt x="104069" y="181445"/>
                    <a:pt x="101870" y="202338"/>
                  </a:cubicBezTo>
                  <a:cubicBezTo>
                    <a:pt x="101870" y="204171"/>
                    <a:pt x="107002" y="205637"/>
                    <a:pt x="107734" y="203071"/>
                  </a:cubicBezTo>
                  <a:cubicBezTo>
                    <a:pt x="111033" y="192441"/>
                    <a:pt x="127894" y="192441"/>
                    <a:pt x="127528" y="178146"/>
                  </a:cubicBezTo>
                  <a:cubicBezTo>
                    <a:pt x="129360" y="192075"/>
                    <a:pt x="127528" y="205637"/>
                    <a:pt x="118364" y="215533"/>
                  </a:cubicBezTo>
                  <a:cubicBezTo>
                    <a:pt x="108468" y="226163"/>
                    <a:pt x="100770" y="233127"/>
                    <a:pt x="122396" y="238259"/>
                  </a:cubicBezTo>
                  <a:cubicBezTo>
                    <a:pt x="131193" y="240458"/>
                    <a:pt x="119464" y="250355"/>
                    <a:pt x="124229" y="255853"/>
                  </a:cubicBezTo>
                  <a:cubicBezTo>
                    <a:pt x="108468" y="259518"/>
                    <a:pt x="106635" y="280411"/>
                    <a:pt x="95639" y="283710"/>
                  </a:cubicBezTo>
                  <a:cubicBezTo>
                    <a:pt x="82810" y="288108"/>
                    <a:pt x="74379" y="300570"/>
                    <a:pt x="60451" y="300204"/>
                  </a:cubicBezTo>
                  <a:close/>
                </a:path>
              </a:pathLst>
            </a:custGeom>
            <a:solidFill>
              <a:srgbClr val="D2B1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06" name="Freeform: Shape 25805">
              <a:extLst>
                <a:ext uri="{FF2B5EF4-FFF2-40B4-BE49-F238E27FC236}">
                  <a16:creationId xmlns:a16="http://schemas.microsoft.com/office/drawing/2014/main" id="{5B10545E-E6E8-47D6-A932-D4D619AB6BB9}"/>
                </a:ext>
              </a:extLst>
            </p:cNvPr>
            <p:cNvSpPr/>
            <p:nvPr/>
          </p:nvSpPr>
          <p:spPr>
            <a:xfrm>
              <a:off x="11572424" y="5865777"/>
              <a:ext cx="14549" cy="19449"/>
            </a:xfrm>
            <a:custGeom>
              <a:avLst/>
              <a:gdLst>
                <a:gd name="connsiteX0" fmla="*/ 14549 w 14549"/>
                <a:gd name="connsiteY0" fmla="*/ 10263 h 19449"/>
                <a:gd name="connsiteX1" fmla="*/ 6119 w 14549"/>
                <a:gd name="connsiteY1" fmla="*/ 19427 h 19449"/>
                <a:gd name="connsiteX2" fmla="*/ 254 w 14549"/>
                <a:gd name="connsiteY2" fmla="*/ 12096 h 19449"/>
                <a:gd name="connsiteX3" fmla="*/ 9051 w 14549"/>
                <a:gd name="connsiteY3" fmla="*/ 0 h 19449"/>
                <a:gd name="connsiteX4" fmla="*/ 14549 w 14549"/>
                <a:gd name="connsiteY4" fmla="*/ 10263 h 1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49" h="19449">
                  <a:moveTo>
                    <a:pt x="14549" y="10263"/>
                  </a:moveTo>
                  <a:cubicBezTo>
                    <a:pt x="14549" y="15761"/>
                    <a:pt x="12716" y="19793"/>
                    <a:pt x="6119" y="19427"/>
                  </a:cubicBezTo>
                  <a:cubicBezTo>
                    <a:pt x="1720" y="19060"/>
                    <a:pt x="-846" y="16128"/>
                    <a:pt x="254" y="12096"/>
                  </a:cubicBezTo>
                  <a:cubicBezTo>
                    <a:pt x="1720" y="6964"/>
                    <a:pt x="2820" y="0"/>
                    <a:pt x="9051" y="0"/>
                  </a:cubicBezTo>
                  <a:cubicBezTo>
                    <a:pt x="14182" y="0"/>
                    <a:pt x="14549" y="5865"/>
                    <a:pt x="14549" y="1026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07" name="Freeform: Shape 25806">
              <a:extLst>
                <a:ext uri="{FF2B5EF4-FFF2-40B4-BE49-F238E27FC236}">
                  <a16:creationId xmlns:a16="http://schemas.microsoft.com/office/drawing/2014/main" id="{8EC062C9-5B66-411A-90F1-A6095B408FAC}"/>
                </a:ext>
              </a:extLst>
            </p:cNvPr>
            <p:cNvSpPr/>
            <p:nvPr/>
          </p:nvSpPr>
          <p:spPr>
            <a:xfrm>
              <a:off x="11704891" y="5777858"/>
              <a:ext cx="17334" cy="19963"/>
            </a:xfrm>
            <a:custGeom>
              <a:avLst/>
              <a:gdLst>
                <a:gd name="connsiteX0" fmla="*/ 17335 w 17334"/>
                <a:gd name="connsiteY0" fmla="*/ 8380 h 19963"/>
                <a:gd name="connsiteX1" fmla="*/ 7072 w 17334"/>
                <a:gd name="connsiteY1" fmla="*/ 19742 h 19963"/>
                <a:gd name="connsiteX2" fmla="*/ 107 w 17334"/>
                <a:gd name="connsiteY2" fmla="*/ 16810 h 19963"/>
                <a:gd name="connsiteX3" fmla="*/ 10371 w 17334"/>
                <a:gd name="connsiteY3" fmla="*/ 682 h 19963"/>
                <a:gd name="connsiteX4" fmla="*/ 17335 w 17334"/>
                <a:gd name="connsiteY4" fmla="*/ 8380 h 1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34" h="19963">
                  <a:moveTo>
                    <a:pt x="17335" y="8380"/>
                  </a:moveTo>
                  <a:cubicBezTo>
                    <a:pt x="14402" y="12045"/>
                    <a:pt x="11104" y="16077"/>
                    <a:pt x="7072" y="19742"/>
                  </a:cubicBezTo>
                  <a:cubicBezTo>
                    <a:pt x="6705" y="20109"/>
                    <a:pt x="-992" y="20476"/>
                    <a:pt x="107" y="16810"/>
                  </a:cubicBezTo>
                  <a:cubicBezTo>
                    <a:pt x="1940" y="10946"/>
                    <a:pt x="5606" y="4714"/>
                    <a:pt x="10371" y="682"/>
                  </a:cubicBezTo>
                  <a:cubicBezTo>
                    <a:pt x="12936" y="-1883"/>
                    <a:pt x="15869" y="3248"/>
                    <a:pt x="17335" y="838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08" name="Freeform: Shape 25807">
              <a:extLst>
                <a:ext uri="{FF2B5EF4-FFF2-40B4-BE49-F238E27FC236}">
                  <a16:creationId xmlns:a16="http://schemas.microsoft.com/office/drawing/2014/main" id="{21E8B651-FFA4-40E9-8074-70A5B6174E07}"/>
                </a:ext>
              </a:extLst>
            </p:cNvPr>
            <p:cNvSpPr/>
            <p:nvPr/>
          </p:nvSpPr>
          <p:spPr>
            <a:xfrm>
              <a:off x="11235473" y="6603100"/>
              <a:ext cx="122068" cy="90094"/>
            </a:xfrm>
            <a:custGeom>
              <a:avLst/>
              <a:gdLst>
                <a:gd name="connsiteX0" fmla="*/ 50939 w 122068"/>
                <a:gd name="connsiteY0" fmla="*/ 7117 h 90094"/>
                <a:gd name="connsiteX1" fmla="*/ 60102 w 122068"/>
                <a:gd name="connsiteY1" fmla="*/ 7850 h 90094"/>
                <a:gd name="connsiteX2" fmla="*/ 69266 w 122068"/>
                <a:gd name="connsiteY2" fmla="*/ 14081 h 90094"/>
                <a:gd name="connsiteX3" fmla="*/ 92358 w 122068"/>
                <a:gd name="connsiteY3" fmla="*/ 48902 h 90094"/>
                <a:gd name="connsiteX4" fmla="*/ 109585 w 122068"/>
                <a:gd name="connsiteY4" fmla="*/ 60265 h 90094"/>
                <a:gd name="connsiteX5" fmla="*/ 113617 w 122068"/>
                <a:gd name="connsiteY5" fmla="*/ 63564 h 90094"/>
                <a:gd name="connsiteX6" fmla="*/ 113617 w 122068"/>
                <a:gd name="connsiteY6" fmla="*/ 88488 h 90094"/>
                <a:gd name="connsiteX7" fmla="*/ 91258 w 122068"/>
                <a:gd name="connsiteY7" fmla="*/ 88488 h 90094"/>
                <a:gd name="connsiteX8" fmla="*/ 84294 w 122068"/>
                <a:gd name="connsiteY8" fmla="*/ 70162 h 90094"/>
                <a:gd name="connsiteX9" fmla="*/ 76597 w 122068"/>
                <a:gd name="connsiteY9" fmla="*/ 52201 h 90094"/>
                <a:gd name="connsiteX10" fmla="*/ 56804 w 122068"/>
                <a:gd name="connsiteY10" fmla="*/ 44504 h 90094"/>
                <a:gd name="connsiteX11" fmla="*/ 55337 w 122068"/>
                <a:gd name="connsiteY11" fmla="*/ 49635 h 90094"/>
                <a:gd name="connsiteX12" fmla="*/ 50939 w 122068"/>
                <a:gd name="connsiteY12" fmla="*/ 65030 h 90094"/>
                <a:gd name="connsiteX13" fmla="*/ 43242 w 122068"/>
                <a:gd name="connsiteY13" fmla="*/ 65396 h 90094"/>
                <a:gd name="connsiteX14" fmla="*/ 24182 w 122068"/>
                <a:gd name="connsiteY14" fmla="*/ 26177 h 90094"/>
                <a:gd name="connsiteX15" fmla="*/ 8054 w 122068"/>
                <a:gd name="connsiteY15" fmla="*/ 34607 h 90094"/>
                <a:gd name="connsiteX16" fmla="*/ 2922 w 122068"/>
                <a:gd name="connsiteY16" fmla="*/ 8583 h 90094"/>
                <a:gd name="connsiteX17" fmla="*/ 50939 w 122068"/>
                <a:gd name="connsiteY17" fmla="*/ 7117 h 9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068" h="90094">
                  <a:moveTo>
                    <a:pt x="50939" y="7117"/>
                  </a:moveTo>
                  <a:cubicBezTo>
                    <a:pt x="53871" y="11515"/>
                    <a:pt x="56437" y="9683"/>
                    <a:pt x="60102" y="7850"/>
                  </a:cubicBezTo>
                  <a:cubicBezTo>
                    <a:pt x="67067" y="4551"/>
                    <a:pt x="67433" y="3085"/>
                    <a:pt x="69266" y="14081"/>
                  </a:cubicBezTo>
                  <a:cubicBezTo>
                    <a:pt x="71465" y="25810"/>
                    <a:pt x="85027" y="36806"/>
                    <a:pt x="92358" y="48902"/>
                  </a:cubicBezTo>
                  <a:cubicBezTo>
                    <a:pt x="98223" y="52568"/>
                    <a:pt x="104087" y="55867"/>
                    <a:pt x="109585" y="60265"/>
                  </a:cubicBezTo>
                  <a:cubicBezTo>
                    <a:pt x="111051" y="61364"/>
                    <a:pt x="112151" y="62464"/>
                    <a:pt x="113617" y="63564"/>
                  </a:cubicBezTo>
                  <a:cubicBezTo>
                    <a:pt x="122781" y="71994"/>
                    <a:pt x="126813" y="80058"/>
                    <a:pt x="113617" y="88488"/>
                  </a:cubicBezTo>
                  <a:cubicBezTo>
                    <a:pt x="106286" y="92887"/>
                    <a:pt x="98589" y="86656"/>
                    <a:pt x="91258" y="88488"/>
                  </a:cubicBezTo>
                  <a:cubicBezTo>
                    <a:pt x="81362" y="85189"/>
                    <a:pt x="83561" y="77492"/>
                    <a:pt x="84294" y="70162"/>
                  </a:cubicBezTo>
                  <a:cubicBezTo>
                    <a:pt x="85394" y="62464"/>
                    <a:pt x="79896" y="57699"/>
                    <a:pt x="76597" y="52201"/>
                  </a:cubicBezTo>
                  <a:cubicBezTo>
                    <a:pt x="71832" y="44137"/>
                    <a:pt x="59736" y="56233"/>
                    <a:pt x="56804" y="44504"/>
                  </a:cubicBezTo>
                  <a:cubicBezTo>
                    <a:pt x="54238" y="45603"/>
                    <a:pt x="55337" y="47803"/>
                    <a:pt x="55337" y="49635"/>
                  </a:cubicBezTo>
                  <a:cubicBezTo>
                    <a:pt x="54971" y="55133"/>
                    <a:pt x="55337" y="60631"/>
                    <a:pt x="50939" y="65030"/>
                  </a:cubicBezTo>
                  <a:cubicBezTo>
                    <a:pt x="48373" y="66130"/>
                    <a:pt x="45808" y="66496"/>
                    <a:pt x="43242" y="65396"/>
                  </a:cubicBezTo>
                  <a:cubicBezTo>
                    <a:pt x="24915" y="48169"/>
                    <a:pt x="20883" y="40105"/>
                    <a:pt x="24182" y="26177"/>
                  </a:cubicBezTo>
                  <a:cubicBezTo>
                    <a:pt x="19783" y="32041"/>
                    <a:pt x="14285" y="39372"/>
                    <a:pt x="8054" y="34607"/>
                  </a:cubicBezTo>
                  <a:cubicBezTo>
                    <a:pt x="-10" y="28742"/>
                    <a:pt x="-2576" y="18846"/>
                    <a:pt x="2922" y="8583"/>
                  </a:cubicBezTo>
                  <a:cubicBezTo>
                    <a:pt x="19050" y="-2413"/>
                    <a:pt x="34811" y="-2780"/>
                    <a:pt x="50939" y="7117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09" name="Freeform: Shape 25808">
              <a:extLst>
                <a:ext uri="{FF2B5EF4-FFF2-40B4-BE49-F238E27FC236}">
                  <a16:creationId xmlns:a16="http://schemas.microsoft.com/office/drawing/2014/main" id="{B8B2A0CE-62D9-4181-AA6D-827D23820471}"/>
                </a:ext>
              </a:extLst>
            </p:cNvPr>
            <p:cNvSpPr/>
            <p:nvPr/>
          </p:nvSpPr>
          <p:spPr>
            <a:xfrm>
              <a:off x="11328197" y="6611316"/>
              <a:ext cx="70771" cy="55347"/>
            </a:xfrm>
            <a:custGeom>
              <a:avLst/>
              <a:gdLst>
                <a:gd name="connsiteX0" fmla="*/ 15028 w 70771"/>
                <a:gd name="connsiteY0" fmla="*/ 55347 h 55347"/>
                <a:gd name="connsiteX1" fmla="*/ 0 w 70771"/>
                <a:gd name="connsiteY1" fmla="*/ 40319 h 55347"/>
                <a:gd name="connsiteX2" fmla="*/ 25658 w 70771"/>
                <a:gd name="connsiteY2" fmla="*/ 27857 h 55347"/>
                <a:gd name="connsiteX3" fmla="*/ 30056 w 70771"/>
                <a:gd name="connsiteY3" fmla="*/ 29323 h 55347"/>
                <a:gd name="connsiteX4" fmla="*/ 47284 w 70771"/>
                <a:gd name="connsiteY4" fmla="*/ 38853 h 55347"/>
                <a:gd name="connsiteX5" fmla="*/ 51315 w 70771"/>
                <a:gd name="connsiteY5" fmla="*/ 36287 h 55347"/>
                <a:gd name="connsiteX6" fmla="*/ 47650 w 70771"/>
                <a:gd name="connsiteY6" fmla="*/ 28590 h 55347"/>
                <a:gd name="connsiteX7" fmla="*/ 27857 w 70771"/>
                <a:gd name="connsiteY7" fmla="*/ 0 h 55347"/>
                <a:gd name="connsiteX8" fmla="*/ 48017 w 70771"/>
                <a:gd name="connsiteY8" fmla="*/ 10630 h 55347"/>
                <a:gd name="connsiteX9" fmla="*/ 63411 w 70771"/>
                <a:gd name="connsiteY9" fmla="*/ 4032 h 55347"/>
                <a:gd name="connsiteX10" fmla="*/ 60112 w 70771"/>
                <a:gd name="connsiteY10" fmla="*/ 51682 h 55347"/>
                <a:gd name="connsiteX11" fmla="*/ 44718 w 70771"/>
                <a:gd name="connsiteY11" fmla="*/ 51682 h 55347"/>
                <a:gd name="connsiteX12" fmla="*/ 15028 w 70771"/>
                <a:gd name="connsiteY12" fmla="*/ 55347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771" h="55347">
                  <a:moveTo>
                    <a:pt x="15028" y="55347"/>
                  </a:moveTo>
                  <a:cubicBezTo>
                    <a:pt x="8430" y="51682"/>
                    <a:pt x="3665" y="46917"/>
                    <a:pt x="0" y="40319"/>
                  </a:cubicBezTo>
                  <a:cubicBezTo>
                    <a:pt x="8797" y="36287"/>
                    <a:pt x="18693" y="33721"/>
                    <a:pt x="25658" y="27857"/>
                  </a:cubicBezTo>
                  <a:cubicBezTo>
                    <a:pt x="30789" y="23825"/>
                    <a:pt x="29690" y="26391"/>
                    <a:pt x="30056" y="29323"/>
                  </a:cubicBezTo>
                  <a:cubicBezTo>
                    <a:pt x="31889" y="39953"/>
                    <a:pt x="43618" y="32255"/>
                    <a:pt x="47284" y="38853"/>
                  </a:cubicBezTo>
                  <a:cubicBezTo>
                    <a:pt x="48750" y="38120"/>
                    <a:pt x="50949" y="37387"/>
                    <a:pt x="51315" y="36287"/>
                  </a:cubicBezTo>
                  <a:cubicBezTo>
                    <a:pt x="52415" y="32989"/>
                    <a:pt x="49849" y="30789"/>
                    <a:pt x="47650" y="28590"/>
                  </a:cubicBezTo>
                  <a:cubicBezTo>
                    <a:pt x="40686" y="20160"/>
                    <a:pt x="27490" y="15761"/>
                    <a:pt x="27857" y="0"/>
                  </a:cubicBezTo>
                  <a:cubicBezTo>
                    <a:pt x="35554" y="3665"/>
                    <a:pt x="43252" y="5865"/>
                    <a:pt x="48017" y="10630"/>
                  </a:cubicBezTo>
                  <a:cubicBezTo>
                    <a:pt x="58280" y="21259"/>
                    <a:pt x="63045" y="19427"/>
                    <a:pt x="63411" y="4032"/>
                  </a:cubicBezTo>
                  <a:cubicBezTo>
                    <a:pt x="82471" y="22725"/>
                    <a:pt x="58280" y="35921"/>
                    <a:pt x="60112" y="51682"/>
                  </a:cubicBezTo>
                  <a:cubicBezTo>
                    <a:pt x="54981" y="48383"/>
                    <a:pt x="49849" y="48383"/>
                    <a:pt x="44718" y="51682"/>
                  </a:cubicBezTo>
                  <a:cubicBezTo>
                    <a:pt x="35188" y="56080"/>
                    <a:pt x="23825" y="47284"/>
                    <a:pt x="15028" y="5534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10" name="Freeform: Shape 25809">
              <a:extLst>
                <a:ext uri="{FF2B5EF4-FFF2-40B4-BE49-F238E27FC236}">
                  <a16:creationId xmlns:a16="http://schemas.microsoft.com/office/drawing/2014/main" id="{883AF068-A9B5-4025-8245-DF9D0EBDFD04}"/>
                </a:ext>
              </a:extLst>
            </p:cNvPr>
            <p:cNvSpPr/>
            <p:nvPr/>
          </p:nvSpPr>
          <p:spPr>
            <a:xfrm>
              <a:off x="11226666" y="6591890"/>
              <a:ext cx="63411" cy="30270"/>
            </a:xfrm>
            <a:custGeom>
              <a:avLst/>
              <a:gdLst>
                <a:gd name="connsiteX0" fmla="*/ 59746 w 63411"/>
                <a:gd name="connsiteY0" fmla="*/ 18327 h 30270"/>
                <a:gd name="connsiteX1" fmla="*/ 10996 w 63411"/>
                <a:gd name="connsiteY1" fmla="*/ 22725 h 30270"/>
                <a:gd name="connsiteX2" fmla="*/ 0 w 63411"/>
                <a:gd name="connsiteY2" fmla="*/ 29690 h 30270"/>
                <a:gd name="connsiteX3" fmla="*/ 18694 w 63411"/>
                <a:gd name="connsiteY3" fmla="*/ 0 h 30270"/>
                <a:gd name="connsiteX4" fmla="*/ 63411 w 63411"/>
                <a:gd name="connsiteY4" fmla="*/ 10996 h 30270"/>
                <a:gd name="connsiteX5" fmla="*/ 59746 w 63411"/>
                <a:gd name="connsiteY5" fmla="*/ 18327 h 3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11" h="30270">
                  <a:moveTo>
                    <a:pt x="59746" y="18327"/>
                  </a:moveTo>
                  <a:cubicBezTo>
                    <a:pt x="42518" y="10263"/>
                    <a:pt x="27124" y="17960"/>
                    <a:pt x="10996" y="22725"/>
                  </a:cubicBezTo>
                  <a:cubicBezTo>
                    <a:pt x="7697" y="25658"/>
                    <a:pt x="6598" y="32255"/>
                    <a:pt x="0" y="29690"/>
                  </a:cubicBezTo>
                  <a:cubicBezTo>
                    <a:pt x="3665" y="17960"/>
                    <a:pt x="3665" y="4399"/>
                    <a:pt x="18694" y="0"/>
                  </a:cubicBezTo>
                  <a:cubicBezTo>
                    <a:pt x="33722" y="4032"/>
                    <a:pt x="47284" y="12096"/>
                    <a:pt x="63411" y="10996"/>
                  </a:cubicBezTo>
                  <a:cubicBezTo>
                    <a:pt x="62312" y="13562"/>
                    <a:pt x="61212" y="15761"/>
                    <a:pt x="59746" y="18327"/>
                  </a:cubicBezTo>
                  <a:close/>
                </a:path>
              </a:pathLst>
            </a:custGeom>
            <a:solidFill>
              <a:srgbClr val="E2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11" name="Freeform: Shape 25810">
              <a:extLst>
                <a:ext uri="{FF2B5EF4-FFF2-40B4-BE49-F238E27FC236}">
                  <a16:creationId xmlns:a16="http://schemas.microsoft.com/office/drawing/2014/main" id="{15A82D14-5C4C-4B19-8F7C-56B4714068DB}"/>
                </a:ext>
              </a:extLst>
            </p:cNvPr>
            <p:cNvSpPr/>
            <p:nvPr/>
          </p:nvSpPr>
          <p:spPr>
            <a:xfrm>
              <a:off x="11012171" y="6673443"/>
              <a:ext cx="261412" cy="119362"/>
            </a:xfrm>
            <a:custGeom>
              <a:avLst/>
              <a:gdLst>
                <a:gd name="connsiteX0" fmla="*/ 210830 w 261412"/>
                <a:gd name="connsiteY0" fmla="*/ 102449 h 119362"/>
                <a:gd name="connsiteX1" fmla="*/ 158415 w 261412"/>
                <a:gd name="connsiteY1" fmla="*/ 102816 h 119362"/>
                <a:gd name="connsiteX2" fmla="*/ 133857 w 261412"/>
                <a:gd name="connsiteY2" fmla="*/ 115645 h 119362"/>
                <a:gd name="connsiteX3" fmla="*/ 94637 w 261412"/>
                <a:gd name="connsiteY3" fmla="*/ 113446 h 119362"/>
                <a:gd name="connsiteX4" fmla="*/ 70812 w 261412"/>
                <a:gd name="connsiteY4" fmla="*/ 96585 h 119362"/>
                <a:gd name="connsiteX5" fmla="*/ 70812 w 261412"/>
                <a:gd name="connsiteY5" fmla="*/ 68728 h 119362"/>
                <a:gd name="connsiteX6" fmla="*/ 70079 w 261412"/>
                <a:gd name="connsiteY6" fmla="*/ 60298 h 119362"/>
                <a:gd name="connsiteX7" fmla="*/ 41856 w 261412"/>
                <a:gd name="connsiteY7" fmla="*/ 49668 h 119362"/>
                <a:gd name="connsiteX8" fmla="*/ 36724 w 261412"/>
                <a:gd name="connsiteY8" fmla="*/ 37205 h 119362"/>
                <a:gd name="connsiteX9" fmla="*/ 27927 w 261412"/>
                <a:gd name="connsiteY9" fmla="*/ 24743 h 119362"/>
                <a:gd name="connsiteX10" fmla="*/ 31959 w 261412"/>
                <a:gd name="connsiteY10" fmla="*/ 34640 h 119362"/>
                <a:gd name="connsiteX11" fmla="*/ 32692 w 261412"/>
                <a:gd name="connsiteY11" fmla="*/ 47468 h 119362"/>
                <a:gd name="connsiteX12" fmla="*/ 17664 w 261412"/>
                <a:gd name="connsiteY12" fmla="*/ 48568 h 119362"/>
                <a:gd name="connsiteX13" fmla="*/ 70 w 261412"/>
                <a:gd name="connsiteY13" fmla="*/ 12281 h 119362"/>
                <a:gd name="connsiteX14" fmla="*/ 45154 w 261412"/>
                <a:gd name="connsiteY14" fmla="*/ 8615 h 119362"/>
                <a:gd name="connsiteX15" fmla="*/ 55784 w 261412"/>
                <a:gd name="connsiteY15" fmla="*/ 3484 h 119362"/>
                <a:gd name="connsiteX16" fmla="*/ 60183 w 261412"/>
                <a:gd name="connsiteY16" fmla="*/ 22544 h 119362"/>
                <a:gd name="connsiteX17" fmla="*/ 63115 w 261412"/>
                <a:gd name="connsiteY17" fmla="*/ 4217 h 119362"/>
                <a:gd name="connsiteX18" fmla="*/ 108566 w 261412"/>
                <a:gd name="connsiteY18" fmla="*/ 552 h 119362"/>
                <a:gd name="connsiteX19" fmla="*/ 113331 w 261412"/>
                <a:gd name="connsiteY19" fmla="*/ 6050 h 119362"/>
                <a:gd name="connsiteX20" fmla="*/ 118462 w 261412"/>
                <a:gd name="connsiteY20" fmla="*/ 14114 h 119362"/>
                <a:gd name="connsiteX21" fmla="*/ 146319 w 261412"/>
                <a:gd name="connsiteY21" fmla="*/ 40504 h 119362"/>
                <a:gd name="connsiteX22" fmla="*/ 177475 w 261412"/>
                <a:gd name="connsiteY22" fmla="*/ 55166 h 119362"/>
                <a:gd name="connsiteX23" fmla="*/ 181507 w 261412"/>
                <a:gd name="connsiteY23" fmla="*/ 73859 h 119362"/>
                <a:gd name="connsiteX24" fmla="*/ 217794 w 261412"/>
                <a:gd name="connsiteY24" fmla="*/ 48568 h 119362"/>
                <a:gd name="connsiteX25" fmla="*/ 224392 w 261412"/>
                <a:gd name="connsiteY25" fmla="*/ 44170 h 119362"/>
                <a:gd name="connsiteX26" fmla="*/ 238687 w 261412"/>
                <a:gd name="connsiteY26" fmla="*/ 39405 h 119362"/>
                <a:gd name="connsiteX27" fmla="*/ 261412 w 261412"/>
                <a:gd name="connsiteY27" fmla="*/ 76792 h 119362"/>
                <a:gd name="connsiteX28" fmla="*/ 235755 w 261412"/>
                <a:gd name="connsiteY28" fmla="*/ 101716 h 119362"/>
                <a:gd name="connsiteX29" fmla="*/ 210830 w 261412"/>
                <a:gd name="connsiteY29" fmla="*/ 102449 h 11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1412" h="119362">
                  <a:moveTo>
                    <a:pt x="210830" y="102449"/>
                  </a:moveTo>
                  <a:cubicBezTo>
                    <a:pt x="193236" y="102449"/>
                    <a:pt x="176009" y="102449"/>
                    <a:pt x="158415" y="102816"/>
                  </a:cubicBezTo>
                  <a:cubicBezTo>
                    <a:pt x="155483" y="117478"/>
                    <a:pt x="147419" y="124075"/>
                    <a:pt x="133857" y="115645"/>
                  </a:cubicBezTo>
                  <a:cubicBezTo>
                    <a:pt x="120661" y="107581"/>
                    <a:pt x="108199" y="108314"/>
                    <a:pt x="94637" y="113446"/>
                  </a:cubicBezTo>
                  <a:cubicBezTo>
                    <a:pt x="87306" y="107214"/>
                    <a:pt x="85107" y="94385"/>
                    <a:pt x="70812" y="96585"/>
                  </a:cubicBezTo>
                  <a:cubicBezTo>
                    <a:pt x="66414" y="97318"/>
                    <a:pt x="64581" y="70927"/>
                    <a:pt x="70812" y="68728"/>
                  </a:cubicBezTo>
                  <a:cubicBezTo>
                    <a:pt x="83641" y="63963"/>
                    <a:pt x="68979" y="63230"/>
                    <a:pt x="70079" y="60298"/>
                  </a:cubicBezTo>
                  <a:cubicBezTo>
                    <a:pt x="60183" y="57732"/>
                    <a:pt x="52485" y="49668"/>
                    <a:pt x="41856" y="49668"/>
                  </a:cubicBezTo>
                  <a:cubicBezTo>
                    <a:pt x="31592" y="49301"/>
                    <a:pt x="38557" y="41237"/>
                    <a:pt x="36724" y="37205"/>
                  </a:cubicBezTo>
                  <a:cubicBezTo>
                    <a:pt x="34525" y="32441"/>
                    <a:pt x="29760" y="30241"/>
                    <a:pt x="27927" y="24743"/>
                  </a:cubicBezTo>
                  <a:cubicBezTo>
                    <a:pt x="26094" y="29875"/>
                    <a:pt x="29760" y="32074"/>
                    <a:pt x="31959" y="34640"/>
                  </a:cubicBezTo>
                  <a:cubicBezTo>
                    <a:pt x="35258" y="38672"/>
                    <a:pt x="38190" y="43070"/>
                    <a:pt x="32692" y="47468"/>
                  </a:cubicBezTo>
                  <a:cubicBezTo>
                    <a:pt x="28294" y="51134"/>
                    <a:pt x="20596" y="53700"/>
                    <a:pt x="17664" y="48568"/>
                  </a:cubicBezTo>
                  <a:cubicBezTo>
                    <a:pt x="11066" y="36839"/>
                    <a:pt x="-1029" y="27675"/>
                    <a:pt x="70" y="12281"/>
                  </a:cubicBezTo>
                  <a:cubicBezTo>
                    <a:pt x="14732" y="5317"/>
                    <a:pt x="30126" y="9348"/>
                    <a:pt x="45154" y="8615"/>
                  </a:cubicBezTo>
                  <a:cubicBezTo>
                    <a:pt x="47354" y="4217"/>
                    <a:pt x="50653" y="1651"/>
                    <a:pt x="55784" y="3484"/>
                  </a:cubicBezTo>
                  <a:cubicBezTo>
                    <a:pt x="60549" y="8982"/>
                    <a:pt x="52852" y="16679"/>
                    <a:pt x="60183" y="22544"/>
                  </a:cubicBezTo>
                  <a:cubicBezTo>
                    <a:pt x="66047" y="17046"/>
                    <a:pt x="58716" y="9348"/>
                    <a:pt x="63115" y="4217"/>
                  </a:cubicBezTo>
                  <a:cubicBezTo>
                    <a:pt x="77410" y="-6046"/>
                    <a:pt x="93904" y="6416"/>
                    <a:pt x="108566" y="552"/>
                  </a:cubicBezTo>
                  <a:cubicBezTo>
                    <a:pt x="111864" y="-915"/>
                    <a:pt x="115530" y="3117"/>
                    <a:pt x="113331" y="6050"/>
                  </a:cubicBezTo>
                  <a:cubicBezTo>
                    <a:pt x="107099" y="14480"/>
                    <a:pt x="118829" y="10448"/>
                    <a:pt x="118462" y="14114"/>
                  </a:cubicBezTo>
                  <a:cubicBezTo>
                    <a:pt x="121394" y="29508"/>
                    <a:pt x="136423" y="35739"/>
                    <a:pt x="146319" y="40504"/>
                  </a:cubicBezTo>
                  <a:cubicBezTo>
                    <a:pt x="155849" y="45269"/>
                    <a:pt x="161347" y="59564"/>
                    <a:pt x="177475" y="55166"/>
                  </a:cubicBezTo>
                  <a:cubicBezTo>
                    <a:pt x="184073" y="53333"/>
                    <a:pt x="183339" y="66162"/>
                    <a:pt x="181507" y="73859"/>
                  </a:cubicBezTo>
                  <a:cubicBezTo>
                    <a:pt x="183339" y="50401"/>
                    <a:pt x="203499" y="53700"/>
                    <a:pt x="217794" y="48568"/>
                  </a:cubicBezTo>
                  <a:cubicBezTo>
                    <a:pt x="220360" y="47468"/>
                    <a:pt x="225125" y="51867"/>
                    <a:pt x="224392" y="44170"/>
                  </a:cubicBezTo>
                  <a:cubicBezTo>
                    <a:pt x="223292" y="27309"/>
                    <a:pt x="233555" y="33907"/>
                    <a:pt x="238687" y="39405"/>
                  </a:cubicBezTo>
                  <a:cubicBezTo>
                    <a:pt x="248950" y="50034"/>
                    <a:pt x="260313" y="60298"/>
                    <a:pt x="261412" y="76792"/>
                  </a:cubicBezTo>
                  <a:cubicBezTo>
                    <a:pt x="255914" y="88154"/>
                    <a:pt x="244918" y="94019"/>
                    <a:pt x="235755" y="101716"/>
                  </a:cubicBezTo>
                  <a:cubicBezTo>
                    <a:pt x="227691" y="103183"/>
                    <a:pt x="219260" y="107947"/>
                    <a:pt x="210830" y="102449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12" name="Freeform: Shape 25811">
              <a:extLst>
                <a:ext uri="{FF2B5EF4-FFF2-40B4-BE49-F238E27FC236}">
                  <a16:creationId xmlns:a16="http://schemas.microsoft.com/office/drawing/2014/main" id="{232089E7-9EAF-4B1A-B6A0-0B35DD63C44C}"/>
                </a:ext>
              </a:extLst>
            </p:cNvPr>
            <p:cNvSpPr/>
            <p:nvPr/>
          </p:nvSpPr>
          <p:spPr>
            <a:xfrm>
              <a:off x="10922072" y="6685724"/>
              <a:ext cx="131953" cy="195437"/>
            </a:xfrm>
            <a:custGeom>
              <a:avLst/>
              <a:gdLst>
                <a:gd name="connsiteX0" fmla="*/ 90168 w 131953"/>
                <a:gd name="connsiteY0" fmla="*/ 0 h 195437"/>
                <a:gd name="connsiteX1" fmla="*/ 108495 w 131953"/>
                <a:gd name="connsiteY1" fmla="*/ 32989 h 195437"/>
                <a:gd name="connsiteX2" fmla="*/ 122790 w 131953"/>
                <a:gd name="connsiteY2" fmla="*/ 31156 h 195437"/>
                <a:gd name="connsiteX3" fmla="*/ 110328 w 131953"/>
                <a:gd name="connsiteY3" fmla="*/ 4399 h 195437"/>
                <a:gd name="connsiteX4" fmla="*/ 115460 w 131953"/>
                <a:gd name="connsiteY4" fmla="*/ 2199 h 195437"/>
                <a:gd name="connsiteX5" fmla="*/ 129388 w 131953"/>
                <a:gd name="connsiteY5" fmla="*/ 31156 h 195437"/>
                <a:gd name="connsiteX6" fmla="*/ 131954 w 131953"/>
                <a:gd name="connsiteY6" fmla="*/ 37387 h 195437"/>
                <a:gd name="connsiteX7" fmla="*/ 127555 w 131953"/>
                <a:gd name="connsiteY7" fmla="*/ 72208 h 195437"/>
                <a:gd name="connsiteX8" fmla="*/ 118392 w 131953"/>
                <a:gd name="connsiteY8" fmla="*/ 116193 h 195437"/>
                <a:gd name="connsiteX9" fmla="*/ 94567 w 131953"/>
                <a:gd name="connsiteY9" fmla="*/ 130488 h 195437"/>
                <a:gd name="connsiteX10" fmla="*/ 79172 w 131953"/>
                <a:gd name="connsiteY10" fmla="*/ 143317 h 195437"/>
                <a:gd name="connsiteX11" fmla="*/ 87969 w 131953"/>
                <a:gd name="connsiteY11" fmla="*/ 149548 h 195437"/>
                <a:gd name="connsiteX12" fmla="*/ 80272 w 131953"/>
                <a:gd name="connsiteY12" fmla="*/ 174839 h 195437"/>
                <a:gd name="connsiteX13" fmla="*/ 59746 w 131953"/>
                <a:gd name="connsiteY13" fmla="*/ 181070 h 195437"/>
                <a:gd name="connsiteX14" fmla="*/ 47283 w 131953"/>
                <a:gd name="connsiteY14" fmla="*/ 166042 h 195437"/>
                <a:gd name="connsiteX15" fmla="*/ 30423 w 131953"/>
                <a:gd name="connsiteY15" fmla="*/ 194632 h 195437"/>
                <a:gd name="connsiteX16" fmla="*/ 7331 w 131953"/>
                <a:gd name="connsiteY16" fmla="*/ 178138 h 195437"/>
                <a:gd name="connsiteX17" fmla="*/ 1100 w 131953"/>
                <a:gd name="connsiteY17" fmla="*/ 168608 h 195437"/>
                <a:gd name="connsiteX18" fmla="*/ 0 w 131953"/>
                <a:gd name="connsiteY18" fmla="*/ 165309 h 195437"/>
                <a:gd name="connsiteX19" fmla="*/ 26024 w 131953"/>
                <a:gd name="connsiteY19" fmla="*/ 112161 h 195437"/>
                <a:gd name="connsiteX20" fmla="*/ 30423 w 131953"/>
                <a:gd name="connsiteY20" fmla="*/ 109229 h 195437"/>
                <a:gd name="connsiteX21" fmla="*/ 56080 w 131953"/>
                <a:gd name="connsiteY21" fmla="*/ 89436 h 195437"/>
                <a:gd name="connsiteX22" fmla="*/ 56813 w 131953"/>
                <a:gd name="connsiteY22" fmla="*/ 86137 h 195437"/>
                <a:gd name="connsiteX23" fmla="*/ 62678 w 131953"/>
                <a:gd name="connsiteY23" fmla="*/ 74774 h 195437"/>
                <a:gd name="connsiteX24" fmla="*/ 62312 w 131953"/>
                <a:gd name="connsiteY24" fmla="*/ 59379 h 195437"/>
                <a:gd name="connsiteX25" fmla="*/ 74041 w 131953"/>
                <a:gd name="connsiteY25" fmla="*/ 61579 h 195437"/>
                <a:gd name="connsiteX26" fmla="*/ 83937 w 131953"/>
                <a:gd name="connsiteY26" fmla="*/ 60112 h 195437"/>
                <a:gd name="connsiteX27" fmla="*/ 80272 w 131953"/>
                <a:gd name="connsiteY27" fmla="*/ 53148 h 195437"/>
                <a:gd name="connsiteX28" fmla="*/ 78073 w 131953"/>
                <a:gd name="connsiteY28" fmla="*/ 42519 h 195437"/>
                <a:gd name="connsiteX29" fmla="*/ 78806 w 131953"/>
                <a:gd name="connsiteY29" fmla="*/ 13929 h 195437"/>
                <a:gd name="connsiteX30" fmla="*/ 83204 w 131953"/>
                <a:gd name="connsiteY30" fmla="*/ 4399 h 195437"/>
                <a:gd name="connsiteX31" fmla="*/ 90168 w 131953"/>
                <a:gd name="connsiteY31" fmla="*/ 0 h 1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1953" h="195437">
                  <a:moveTo>
                    <a:pt x="90168" y="0"/>
                  </a:moveTo>
                  <a:cubicBezTo>
                    <a:pt x="93101" y="12462"/>
                    <a:pt x="107396" y="18327"/>
                    <a:pt x="108495" y="32989"/>
                  </a:cubicBezTo>
                  <a:cubicBezTo>
                    <a:pt x="108862" y="38120"/>
                    <a:pt x="117659" y="33721"/>
                    <a:pt x="122790" y="31156"/>
                  </a:cubicBezTo>
                  <a:cubicBezTo>
                    <a:pt x="114727" y="23825"/>
                    <a:pt x="110328" y="15028"/>
                    <a:pt x="110328" y="4399"/>
                  </a:cubicBezTo>
                  <a:cubicBezTo>
                    <a:pt x="110328" y="1833"/>
                    <a:pt x="114727" y="0"/>
                    <a:pt x="115460" y="2199"/>
                  </a:cubicBezTo>
                  <a:cubicBezTo>
                    <a:pt x="118759" y="12462"/>
                    <a:pt x="135619" y="16494"/>
                    <a:pt x="129388" y="31156"/>
                  </a:cubicBezTo>
                  <a:cubicBezTo>
                    <a:pt x="128289" y="33721"/>
                    <a:pt x="129755" y="35921"/>
                    <a:pt x="131954" y="37387"/>
                  </a:cubicBezTo>
                  <a:cubicBezTo>
                    <a:pt x="127555" y="48750"/>
                    <a:pt x="130121" y="61212"/>
                    <a:pt x="127555" y="72208"/>
                  </a:cubicBezTo>
                  <a:cubicBezTo>
                    <a:pt x="124257" y="86870"/>
                    <a:pt x="110328" y="98966"/>
                    <a:pt x="118392" y="116193"/>
                  </a:cubicBezTo>
                  <a:cubicBezTo>
                    <a:pt x="108862" y="118758"/>
                    <a:pt x="106663" y="133054"/>
                    <a:pt x="94567" y="130488"/>
                  </a:cubicBezTo>
                  <a:cubicBezTo>
                    <a:pt x="83937" y="128289"/>
                    <a:pt x="81738" y="137819"/>
                    <a:pt x="79172" y="143317"/>
                  </a:cubicBezTo>
                  <a:cubicBezTo>
                    <a:pt x="75140" y="152480"/>
                    <a:pt x="88336" y="145883"/>
                    <a:pt x="87969" y="149548"/>
                  </a:cubicBezTo>
                  <a:cubicBezTo>
                    <a:pt x="86870" y="157978"/>
                    <a:pt x="84304" y="167142"/>
                    <a:pt x="80272" y="174839"/>
                  </a:cubicBezTo>
                  <a:cubicBezTo>
                    <a:pt x="76240" y="182903"/>
                    <a:pt x="67810" y="184736"/>
                    <a:pt x="59746" y="181070"/>
                  </a:cubicBezTo>
                  <a:cubicBezTo>
                    <a:pt x="53881" y="178504"/>
                    <a:pt x="48383" y="174472"/>
                    <a:pt x="47283" y="166042"/>
                  </a:cubicBezTo>
                  <a:cubicBezTo>
                    <a:pt x="35188" y="172640"/>
                    <a:pt x="61579" y="200497"/>
                    <a:pt x="30423" y="194632"/>
                  </a:cubicBezTo>
                  <a:cubicBezTo>
                    <a:pt x="24925" y="186202"/>
                    <a:pt x="23458" y="173006"/>
                    <a:pt x="7331" y="178138"/>
                  </a:cubicBezTo>
                  <a:cubicBezTo>
                    <a:pt x="2566" y="179604"/>
                    <a:pt x="2566" y="172273"/>
                    <a:pt x="1100" y="168608"/>
                  </a:cubicBezTo>
                  <a:cubicBezTo>
                    <a:pt x="733" y="167508"/>
                    <a:pt x="367" y="166409"/>
                    <a:pt x="0" y="165309"/>
                  </a:cubicBezTo>
                  <a:cubicBezTo>
                    <a:pt x="11363" y="148815"/>
                    <a:pt x="11363" y="126822"/>
                    <a:pt x="26024" y="112161"/>
                  </a:cubicBezTo>
                  <a:cubicBezTo>
                    <a:pt x="27490" y="111061"/>
                    <a:pt x="30423" y="109962"/>
                    <a:pt x="30423" y="109229"/>
                  </a:cubicBezTo>
                  <a:cubicBezTo>
                    <a:pt x="30056" y="90535"/>
                    <a:pt x="41785" y="88336"/>
                    <a:pt x="56080" y="89436"/>
                  </a:cubicBezTo>
                  <a:cubicBezTo>
                    <a:pt x="56080" y="89436"/>
                    <a:pt x="56447" y="87236"/>
                    <a:pt x="56813" y="86137"/>
                  </a:cubicBezTo>
                  <a:cubicBezTo>
                    <a:pt x="62678" y="84671"/>
                    <a:pt x="69642" y="83937"/>
                    <a:pt x="62678" y="74774"/>
                  </a:cubicBezTo>
                  <a:cubicBezTo>
                    <a:pt x="59013" y="70375"/>
                    <a:pt x="58646" y="63778"/>
                    <a:pt x="62312" y="59379"/>
                  </a:cubicBezTo>
                  <a:cubicBezTo>
                    <a:pt x="65977" y="55347"/>
                    <a:pt x="70375" y="60112"/>
                    <a:pt x="74041" y="61579"/>
                  </a:cubicBezTo>
                  <a:cubicBezTo>
                    <a:pt x="77706" y="63045"/>
                    <a:pt x="81372" y="64144"/>
                    <a:pt x="83937" y="60112"/>
                  </a:cubicBezTo>
                  <a:cubicBezTo>
                    <a:pt x="86137" y="56447"/>
                    <a:pt x="82471" y="54614"/>
                    <a:pt x="80272" y="53148"/>
                  </a:cubicBezTo>
                  <a:cubicBezTo>
                    <a:pt x="75507" y="50216"/>
                    <a:pt x="74407" y="45451"/>
                    <a:pt x="78073" y="42519"/>
                  </a:cubicBezTo>
                  <a:cubicBezTo>
                    <a:pt x="90535" y="32989"/>
                    <a:pt x="86503" y="23458"/>
                    <a:pt x="78806" y="13929"/>
                  </a:cubicBezTo>
                  <a:cubicBezTo>
                    <a:pt x="73674" y="7697"/>
                    <a:pt x="83571" y="8431"/>
                    <a:pt x="83204" y="4399"/>
                  </a:cubicBezTo>
                  <a:cubicBezTo>
                    <a:pt x="84670" y="733"/>
                    <a:pt x="87236" y="0"/>
                    <a:pt x="90168" y="0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13" name="Freeform: Shape 25812">
              <a:extLst>
                <a:ext uri="{FF2B5EF4-FFF2-40B4-BE49-F238E27FC236}">
                  <a16:creationId xmlns:a16="http://schemas.microsoft.com/office/drawing/2014/main" id="{3AF99146-6902-47A1-963E-016DBC132A1A}"/>
                </a:ext>
              </a:extLst>
            </p:cNvPr>
            <p:cNvSpPr/>
            <p:nvPr/>
          </p:nvSpPr>
          <p:spPr>
            <a:xfrm>
              <a:off x="11052394" y="6613312"/>
              <a:ext cx="226320" cy="76076"/>
            </a:xfrm>
            <a:custGeom>
              <a:avLst/>
              <a:gdLst>
                <a:gd name="connsiteX0" fmla="*/ 76406 w 226320"/>
                <a:gd name="connsiteY0" fmla="*/ 76077 h 76076"/>
                <a:gd name="connsiteX1" fmla="*/ 69442 w 226320"/>
                <a:gd name="connsiteY1" fmla="*/ 68379 h 76076"/>
                <a:gd name="connsiteX2" fmla="*/ 66510 w 226320"/>
                <a:gd name="connsiteY2" fmla="*/ 64714 h 76076"/>
                <a:gd name="connsiteX3" fmla="*/ 45617 w 226320"/>
                <a:gd name="connsiteY3" fmla="*/ 63248 h 76076"/>
                <a:gd name="connsiteX4" fmla="*/ 23625 w 226320"/>
                <a:gd name="connsiteY4" fmla="*/ 64714 h 76076"/>
                <a:gd name="connsiteX5" fmla="*/ 15927 w 226320"/>
                <a:gd name="connsiteY5" fmla="*/ 65081 h 76076"/>
                <a:gd name="connsiteX6" fmla="*/ 4565 w 226320"/>
                <a:gd name="connsiteY6" fmla="*/ 68746 h 76076"/>
                <a:gd name="connsiteX7" fmla="*/ 6764 w 226320"/>
                <a:gd name="connsiteY7" fmla="*/ 59949 h 76076"/>
                <a:gd name="connsiteX8" fmla="*/ 11895 w 226320"/>
                <a:gd name="connsiteY8" fmla="*/ 58483 h 76076"/>
                <a:gd name="connsiteX9" fmla="*/ 62844 w 226320"/>
                <a:gd name="connsiteY9" fmla="*/ 50052 h 76076"/>
                <a:gd name="connsiteX10" fmla="*/ 73474 w 226320"/>
                <a:gd name="connsiteY10" fmla="*/ 42355 h 76076"/>
                <a:gd name="connsiteX11" fmla="*/ 72374 w 226320"/>
                <a:gd name="connsiteY11" fmla="*/ 30993 h 76076"/>
                <a:gd name="connsiteX12" fmla="*/ 94733 w 226320"/>
                <a:gd name="connsiteY12" fmla="*/ 37590 h 76076"/>
                <a:gd name="connsiteX13" fmla="*/ 90335 w 226320"/>
                <a:gd name="connsiteY13" fmla="*/ 16331 h 76076"/>
                <a:gd name="connsiteX14" fmla="*/ 94366 w 226320"/>
                <a:gd name="connsiteY14" fmla="*/ 8634 h 76076"/>
                <a:gd name="connsiteX15" fmla="*/ 98032 w 226320"/>
                <a:gd name="connsiteY15" fmla="*/ 14865 h 76076"/>
                <a:gd name="connsiteX16" fmla="*/ 118925 w 226320"/>
                <a:gd name="connsiteY16" fmla="*/ 21096 h 76076"/>
                <a:gd name="connsiteX17" fmla="*/ 144949 w 226320"/>
                <a:gd name="connsiteY17" fmla="*/ 4235 h 76076"/>
                <a:gd name="connsiteX18" fmla="*/ 174272 w 226320"/>
                <a:gd name="connsiteY18" fmla="*/ 8267 h 76076"/>
                <a:gd name="connsiteX19" fmla="*/ 185268 w 226320"/>
                <a:gd name="connsiteY19" fmla="*/ 1303 h 76076"/>
                <a:gd name="connsiteX20" fmla="*/ 186001 w 226320"/>
                <a:gd name="connsiteY20" fmla="*/ 4968 h 76076"/>
                <a:gd name="connsiteX21" fmla="*/ 214225 w 226320"/>
                <a:gd name="connsiteY21" fmla="*/ 3869 h 76076"/>
                <a:gd name="connsiteX22" fmla="*/ 226320 w 226320"/>
                <a:gd name="connsiteY22" fmla="*/ 53718 h 76076"/>
                <a:gd name="connsiteX23" fmla="*/ 210193 w 226320"/>
                <a:gd name="connsiteY23" fmla="*/ 58483 h 76076"/>
                <a:gd name="connsiteX24" fmla="*/ 167308 w 226320"/>
                <a:gd name="connsiteY24" fmla="*/ 43088 h 76076"/>
                <a:gd name="connsiteX25" fmla="*/ 153013 w 226320"/>
                <a:gd name="connsiteY25" fmla="*/ 56284 h 76076"/>
                <a:gd name="connsiteX26" fmla="*/ 125156 w 226320"/>
                <a:gd name="connsiteY26" fmla="*/ 68013 h 76076"/>
                <a:gd name="connsiteX27" fmla="*/ 99132 w 226320"/>
                <a:gd name="connsiteY27" fmla="*/ 51519 h 76076"/>
                <a:gd name="connsiteX28" fmla="*/ 79705 w 226320"/>
                <a:gd name="connsiteY28" fmla="*/ 74244 h 76076"/>
                <a:gd name="connsiteX29" fmla="*/ 76406 w 226320"/>
                <a:gd name="connsiteY29" fmla="*/ 76077 h 7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320" h="76076">
                  <a:moveTo>
                    <a:pt x="76406" y="76077"/>
                  </a:moveTo>
                  <a:cubicBezTo>
                    <a:pt x="73474" y="73878"/>
                    <a:pt x="67243" y="74244"/>
                    <a:pt x="69442" y="68379"/>
                  </a:cubicBezTo>
                  <a:cubicBezTo>
                    <a:pt x="71641" y="63614"/>
                    <a:pt x="69075" y="61782"/>
                    <a:pt x="66510" y="64714"/>
                  </a:cubicBezTo>
                  <a:cubicBezTo>
                    <a:pt x="58079" y="74977"/>
                    <a:pt x="52948" y="74611"/>
                    <a:pt x="45617" y="63248"/>
                  </a:cubicBezTo>
                  <a:cubicBezTo>
                    <a:pt x="43418" y="59949"/>
                    <a:pt x="32055" y="72045"/>
                    <a:pt x="23625" y="64714"/>
                  </a:cubicBezTo>
                  <a:cubicBezTo>
                    <a:pt x="21059" y="66913"/>
                    <a:pt x="18860" y="67280"/>
                    <a:pt x="15927" y="65081"/>
                  </a:cubicBezTo>
                  <a:cubicBezTo>
                    <a:pt x="12262" y="66180"/>
                    <a:pt x="8596" y="67646"/>
                    <a:pt x="4565" y="68746"/>
                  </a:cubicBezTo>
                  <a:cubicBezTo>
                    <a:pt x="6764" y="66180"/>
                    <a:pt x="-8264" y="59216"/>
                    <a:pt x="6764" y="59949"/>
                  </a:cubicBezTo>
                  <a:cubicBezTo>
                    <a:pt x="8596" y="59949"/>
                    <a:pt x="10796" y="59583"/>
                    <a:pt x="11895" y="58483"/>
                  </a:cubicBezTo>
                  <a:cubicBezTo>
                    <a:pt x="26190" y="40523"/>
                    <a:pt x="45250" y="47853"/>
                    <a:pt x="62844" y="50052"/>
                  </a:cubicBezTo>
                  <a:cubicBezTo>
                    <a:pt x="70908" y="51152"/>
                    <a:pt x="69808" y="44554"/>
                    <a:pt x="73474" y="42355"/>
                  </a:cubicBezTo>
                  <a:cubicBezTo>
                    <a:pt x="80438" y="38323"/>
                    <a:pt x="74940" y="34658"/>
                    <a:pt x="72374" y="30993"/>
                  </a:cubicBezTo>
                  <a:cubicBezTo>
                    <a:pt x="80071" y="29893"/>
                    <a:pt x="86303" y="34658"/>
                    <a:pt x="94733" y="37590"/>
                  </a:cubicBezTo>
                  <a:cubicBezTo>
                    <a:pt x="96199" y="29160"/>
                    <a:pt x="88502" y="23662"/>
                    <a:pt x="90335" y="16331"/>
                  </a:cubicBezTo>
                  <a:cubicBezTo>
                    <a:pt x="91068" y="13032"/>
                    <a:pt x="88135" y="9000"/>
                    <a:pt x="94366" y="8634"/>
                  </a:cubicBezTo>
                  <a:cubicBezTo>
                    <a:pt x="101697" y="7900"/>
                    <a:pt x="96566" y="13765"/>
                    <a:pt x="98032" y="14865"/>
                  </a:cubicBezTo>
                  <a:cubicBezTo>
                    <a:pt x="103530" y="19263"/>
                    <a:pt x="104263" y="34291"/>
                    <a:pt x="118925" y="21096"/>
                  </a:cubicBezTo>
                  <a:cubicBezTo>
                    <a:pt x="125522" y="15231"/>
                    <a:pt x="137252" y="14865"/>
                    <a:pt x="144949" y="4235"/>
                  </a:cubicBezTo>
                  <a:cubicBezTo>
                    <a:pt x="150447" y="-3462"/>
                    <a:pt x="165108" y="203"/>
                    <a:pt x="174272" y="8267"/>
                  </a:cubicBezTo>
                  <a:cubicBezTo>
                    <a:pt x="177937" y="6068"/>
                    <a:pt x="181603" y="3502"/>
                    <a:pt x="185268" y="1303"/>
                  </a:cubicBezTo>
                  <a:cubicBezTo>
                    <a:pt x="185635" y="2403"/>
                    <a:pt x="185635" y="3869"/>
                    <a:pt x="186001" y="4968"/>
                  </a:cubicBezTo>
                  <a:cubicBezTo>
                    <a:pt x="195165" y="25861"/>
                    <a:pt x="195165" y="25861"/>
                    <a:pt x="214225" y="3869"/>
                  </a:cubicBezTo>
                  <a:cubicBezTo>
                    <a:pt x="199563" y="29160"/>
                    <a:pt x="223022" y="37957"/>
                    <a:pt x="226320" y="53718"/>
                  </a:cubicBezTo>
                  <a:cubicBezTo>
                    <a:pt x="224488" y="67280"/>
                    <a:pt x="216424" y="65081"/>
                    <a:pt x="210193" y="58483"/>
                  </a:cubicBezTo>
                  <a:cubicBezTo>
                    <a:pt x="198097" y="46387"/>
                    <a:pt x="180870" y="50786"/>
                    <a:pt x="167308" y="43088"/>
                  </a:cubicBezTo>
                  <a:cubicBezTo>
                    <a:pt x="159977" y="39056"/>
                    <a:pt x="155578" y="48586"/>
                    <a:pt x="153013" y="56284"/>
                  </a:cubicBezTo>
                  <a:cubicBezTo>
                    <a:pt x="147881" y="71312"/>
                    <a:pt x="137985" y="75710"/>
                    <a:pt x="125156" y="68013"/>
                  </a:cubicBezTo>
                  <a:cubicBezTo>
                    <a:pt x="115992" y="62515"/>
                    <a:pt x="108662" y="51519"/>
                    <a:pt x="99132" y="51519"/>
                  </a:cubicBezTo>
                  <a:cubicBezTo>
                    <a:pt x="88502" y="51885"/>
                    <a:pt x="88502" y="68013"/>
                    <a:pt x="79705" y="74244"/>
                  </a:cubicBezTo>
                  <a:cubicBezTo>
                    <a:pt x="78605" y="74977"/>
                    <a:pt x="77872" y="75710"/>
                    <a:pt x="76406" y="7607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14" name="Freeform: Shape 25813">
              <a:extLst>
                <a:ext uri="{FF2B5EF4-FFF2-40B4-BE49-F238E27FC236}">
                  <a16:creationId xmlns:a16="http://schemas.microsoft.com/office/drawing/2014/main" id="{E63FDE55-B6E7-4745-B4E8-4BAB202D815E}"/>
                </a:ext>
              </a:extLst>
            </p:cNvPr>
            <p:cNvSpPr/>
            <p:nvPr/>
          </p:nvSpPr>
          <p:spPr>
            <a:xfrm>
              <a:off x="11080409" y="6564512"/>
              <a:ext cx="94967" cy="67537"/>
            </a:xfrm>
            <a:custGeom>
              <a:avLst/>
              <a:gdLst>
                <a:gd name="connsiteX0" fmla="*/ 3673 w 94967"/>
                <a:gd name="connsiteY0" fmla="*/ 64765 h 67537"/>
                <a:gd name="connsiteX1" fmla="*/ 15036 w 94967"/>
                <a:gd name="connsiteY1" fmla="*/ 47537 h 67537"/>
                <a:gd name="connsiteX2" fmla="*/ 35562 w 94967"/>
                <a:gd name="connsiteY2" fmla="*/ 29944 h 67537"/>
                <a:gd name="connsiteX3" fmla="*/ 31897 w 94967"/>
                <a:gd name="connsiteY3" fmla="*/ 21513 h 67537"/>
                <a:gd name="connsiteX4" fmla="*/ 14669 w 94967"/>
                <a:gd name="connsiteY4" fmla="*/ 15282 h 67537"/>
                <a:gd name="connsiteX5" fmla="*/ 44726 w 94967"/>
                <a:gd name="connsiteY5" fmla="*/ 7218 h 67537"/>
                <a:gd name="connsiteX6" fmla="*/ 71483 w 94967"/>
                <a:gd name="connsiteY6" fmla="*/ 7218 h 67537"/>
                <a:gd name="connsiteX7" fmla="*/ 90176 w 94967"/>
                <a:gd name="connsiteY7" fmla="*/ 2453 h 67537"/>
                <a:gd name="connsiteX8" fmla="*/ 88710 w 94967"/>
                <a:gd name="connsiteY8" fmla="*/ 18215 h 67537"/>
                <a:gd name="connsiteX9" fmla="*/ 65985 w 94967"/>
                <a:gd name="connsiteY9" fmla="*/ 18581 h 67537"/>
                <a:gd name="connsiteX10" fmla="*/ 89810 w 94967"/>
                <a:gd name="connsiteY10" fmla="*/ 35808 h 67537"/>
                <a:gd name="connsiteX11" fmla="*/ 94941 w 94967"/>
                <a:gd name="connsiteY11" fmla="*/ 38741 h 67537"/>
                <a:gd name="connsiteX12" fmla="*/ 92009 w 94967"/>
                <a:gd name="connsiteY12" fmla="*/ 47537 h 67537"/>
                <a:gd name="connsiteX13" fmla="*/ 52056 w 94967"/>
                <a:gd name="connsiteY13" fmla="*/ 41673 h 67537"/>
                <a:gd name="connsiteX14" fmla="*/ 45092 w 94967"/>
                <a:gd name="connsiteY14" fmla="*/ 61833 h 67537"/>
                <a:gd name="connsiteX15" fmla="*/ 3673 w 94967"/>
                <a:gd name="connsiteY15" fmla="*/ 64765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967" h="67537">
                  <a:moveTo>
                    <a:pt x="3673" y="64765"/>
                  </a:moveTo>
                  <a:cubicBezTo>
                    <a:pt x="3307" y="56701"/>
                    <a:pt x="-9522" y="41673"/>
                    <a:pt x="15036" y="47537"/>
                  </a:cubicBezTo>
                  <a:cubicBezTo>
                    <a:pt x="20168" y="48637"/>
                    <a:pt x="29331" y="36908"/>
                    <a:pt x="35562" y="29944"/>
                  </a:cubicBezTo>
                  <a:cubicBezTo>
                    <a:pt x="38128" y="27011"/>
                    <a:pt x="38861" y="19314"/>
                    <a:pt x="31897" y="21513"/>
                  </a:cubicBezTo>
                  <a:cubicBezTo>
                    <a:pt x="22367" y="24446"/>
                    <a:pt x="21267" y="13816"/>
                    <a:pt x="14669" y="15282"/>
                  </a:cubicBezTo>
                  <a:cubicBezTo>
                    <a:pt x="21267" y="-4511"/>
                    <a:pt x="35562" y="13083"/>
                    <a:pt x="44726" y="7218"/>
                  </a:cubicBezTo>
                  <a:cubicBezTo>
                    <a:pt x="53523" y="21880"/>
                    <a:pt x="62686" y="7952"/>
                    <a:pt x="71483" y="7218"/>
                  </a:cubicBezTo>
                  <a:cubicBezTo>
                    <a:pt x="77714" y="6485"/>
                    <a:pt x="82479" y="-4877"/>
                    <a:pt x="90176" y="2453"/>
                  </a:cubicBezTo>
                  <a:cubicBezTo>
                    <a:pt x="94941" y="6852"/>
                    <a:pt x="90543" y="13083"/>
                    <a:pt x="88710" y="18215"/>
                  </a:cubicBezTo>
                  <a:cubicBezTo>
                    <a:pt x="84678" y="28478"/>
                    <a:pt x="76981" y="26278"/>
                    <a:pt x="65985" y="18581"/>
                  </a:cubicBezTo>
                  <a:cubicBezTo>
                    <a:pt x="73316" y="32143"/>
                    <a:pt x="76248" y="42406"/>
                    <a:pt x="89810" y="35808"/>
                  </a:cubicBezTo>
                  <a:cubicBezTo>
                    <a:pt x="91643" y="34709"/>
                    <a:pt x="95308" y="34709"/>
                    <a:pt x="94941" y="38741"/>
                  </a:cubicBezTo>
                  <a:cubicBezTo>
                    <a:pt x="94575" y="41673"/>
                    <a:pt x="93109" y="44605"/>
                    <a:pt x="92009" y="47537"/>
                  </a:cubicBezTo>
                  <a:cubicBezTo>
                    <a:pt x="78447" y="42773"/>
                    <a:pt x="62320" y="61833"/>
                    <a:pt x="52056" y="41673"/>
                  </a:cubicBezTo>
                  <a:cubicBezTo>
                    <a:pt x="41793" y="46805"/>
                    <a:pt x="69650" y="61833"/>
                    <a:pt x="45092" y="61833"/>
                  </a:cubicBezTo>
                  <a:cubicBezTo>
                    <a:pt x="31530" y="68430"/>
                    <a:pt x="17602" y="69163"/>
                    <a:pt x="3673" y="6476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15" name="Freeform: Shape 25814">
              <a:extLst>
                <a:ext uri="{FF2B5EF4-FFF2-40B4-BE49-F238E27FC236}">
                  <a16:creationId xmlns:a16="http://schemas.microsoft.com/office/drawing/2014/main" id="{A291776C-16CB-4A63-8F7C-6E0E0FE35576}"/>
                </a:ext>
              </a:extLst>
            </p:cNvPr>
            <p:cNvSpPr/>
            <p:nvPr/>
          </p:nvSpPr>
          <p:spPr>
            <a:xfrm>
              <a:off x="11658448" y="6527168"/>
              <a:ext cx="85321" cy="62155"/>
            </a:xfrm>
            <a:custGeom>
              <a:avLst/>
              <a:gdLst>
                <a:gd name="connsiteX0" fmla="*/ 0 w 85321"/>
                <a:gd name="connsiteY0" fmla="*/ 52992 h 62155"/>
                <a:gd name="connsiteX1" fmla="*/ 12096 w 85321"/>
                <a:gd name="connsiteY1" fmla="*/ 29167 h 62155"/>
                <a:gd name="connsiteX2" fmla="*/ 26391 w 85321"/>
                <a:gd name="connsiteY2" fmla="*/ 11940 h 62155"/>
                <a:gd name="connsiteX3" fmla="*/ 33722 w 85321"/>
                <a:gd name="connsiteY3" fmla="*/ 7908 h 62155"/>
                <a:gd name="connsiteX4" fmla="*/ 61945 w 85321"/>
                <a:gd name="connsiteY4" fmla="*/ 12673 h 62155"/>
                <a:gd name="connsiteX5" fmla="*/ 72208 w 85321"/>
                <a:gd name="connsiteY5" fmla="*/ 29900 h 62155"/>
                <a:gd name="connsiteX6" fmla="*/ 83937 w 85321"/>
                <a:gd name="connsiteY6" fmla="*/ 31733 h 62155"/>
                <a:gd name="connsiteX7" fmla="*/ 82838 w 85321"/>
                <a:gd name="connsiteY7" fmla="*/ 45661 h 62155"/>
                <a:gd name="connsiteX8" fmla="*/ 82838 w 85321"/>
                <a:gd name="connsiteY8" fmla="*/ 45661 h 62155"/>
                <a:gd name="connsiteX9" fmla="*/ 77706 w 85321"/>
                <a:gd name="connsiteY9" fmla="*/ 62156 h 62155"/>
                <a:gd name="connsiteX10" fmla="*/ 58280 w 85321"/>
                <a:gd name="connsiteY10" fmla="*/ 38697 h 62155"/>
                <a:gd name="connsiteX11" fmla="*/ 46184 w 85321"/>
                <a:gd name="connsiteY11" fmla="*/ 48227 h 62155"/>
                <a:gd name="connsiteX12" fmla="*/ 24925 w 85321"/>
                <a:gd name="connsiteY12" fmla="*/ 57391 h 62155"/>
                <a:gd name="connsiteX13" fmla="*/ 3665 w 85321"/>
                <a:gd name="connsiteY13" fmla="*/ 53359 h 62155"/>
                <a:gd name="connsiteX14" fmla="*/ 0 w 85321"/>
                <a:gd name="connsiteY14" fmla="*/ 52992 h 6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321" h="62155">
                  <a:moveTo>
                    <a:pt x="0" y="52992"/>
                  </a:moveTo>
                  <a:cubicBezTo>
                    <a:pt x="5498" y="46028"/>
                    <a:pt x="16494" y="43096"/>
                    <a:pt x="12096" y="29167"/>
                  </a:cubicBezTo>
                  <a:cubicBezTo>
                    <a:pt x="9163" y="20371"/>
                    <a:pt x="23825" y="20004"/>
                    <a:pt x="26391" y="11940"/>
                  </a:cubicBezTo>
                  <a:cubicBezTo>
                    <a:pt x="29323" y="11940"/>
                    <a:pt x="32255" y="11207"/>
                    <a:pt x="33722" y="7908"/>
                  </a:cubicBezTo>
                  <a:cubicBezTo>
                    <a:pt x="50949" y="-3821"/>
                    <a:pt x="52049" y="-2722"/>
                    <a:pt x="61945" y="12673"/>
                  </a:cubicBezTo>
                  <a:cubicBezTo>
                    <a:pt x="65610" y="18171"/>
                    <a:pt x="72941" y="21470"/>
                    <a:pt x="72208" y="29900"/>
                  </a:cubicBezTo>
                  <a:cubicBezTo>
                    <a:pt x="76607" y="26602"/>
                    <a:pt x="81372" y="25502"/>
                    <a:pt x="83937" y="31733"/>
                  </a:cubicBezTo>
                  <a:cubicBezTo>
                    <a:pt x="85770" y="36132"/>
                    <a:pt x="86137" y="41263"/>
                    <a:pt x="82838" y="45661"/>
                  </a:cubicBezTo>
                  <a:lnTo>
                    <a:pt x="82838" y="45661"/>
                  </a:lnTo>
                  <a:cubicBezTo>
                    <a:pt x="70009" y="48227"/>
                    <a:pt x="86137" y="57391"/>
                    <a:pt x="77706" y="62156"/>
                  </a:cubicBezTo>
                  <a:cubicBezTo>
                    <a:pt x="70009" y="56291"/>
                    <a:pt x="70742" y="41996"/>
                    <a:pt x="58280" y="38697"/>
                  </a:cubicBezTo>
                  <a:cubicBezTo>
                    <a:pt x="46917" y="35765"/>
                    <a:pt x="45451" y="35765"/>
                    <a:pt x="46184" y="48227"/>
                  </a:cubicBezTo>
                  <a:cubicBezTo>
                    <a:pt x="46550" y="51526"/>
                    <a:pt x="30789" y="58491"/>
                    <a:pt x="24925" y="57391"/>
                  </a:cubicBezTo>
                  <a:cubicBezTo>
                    <a:pt x="17594" y="55925"/>
                    <a:pt x="10630" y="54825"/>
                    <a:pt x="3665" y="53359"/>
                  </a:cubicBezTo>
                  <a:cubicBezTo>
                    <a:pt x="2566" y="53359"/>
                    <a:pt x="1466" y="53359"/>
                    <a:pt x="0" y="52992"/>
                  </a:cubicBezTo>
                  <a:close/>
                </a:path>
              </a:pathLst>
            </a:custGeom>
            <a:solidFill>
              <a:srgbClr val="B281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16" name="Freeform: Shape 25815">
              <a:extLst>
                <a:ext uri="{FF2B5EF4-FFF2-40B4-BE49-F238E27FC236}">
                  <a16:creationId xmlns:a16="http://schemas.microsoft.com/office/drawing/2014/main" id="{89A545A7-F89E-450C-A6A4-65204332C928}"/>
                </a:ext>
              </a:extLst>
            </p:cNvPr>
            <p:cNvSpPr/>
            <p:nvPr/>
          </p:nvSpPr>
          <p:spPr>
            <a:xfrm>
              <a:off x="11548120" y="6552171"/>
              <a:ext cx="11446" cy="30555"/>
            </a:xfrm>
            <a:custGeom>
              <a:avLst/>
              <a:gdLst>
                <a:gd name="connsiteX0" fmla="*/ 9163 w 11446"/>
                <a:gd name="connsiteY0" fmla="*/ 20659 h 30555"/>
                <a:gd name="connsiteX1" fmla="*/ 0 w 11446"/>
                <a:gd name="connsiteY1" fmla="*/ 30556 h 30555"/>
                <a:gd name="connsiteX2" fmla="*/ 1466 w 11446"/>
                <a:gd name="connsiteY2" fmla="*/ 1599 h 30555"/>
                <a:gd name="connsiteX3" fmla="*/ 10263 w 11446"/>
                <a:gd name="connsiteY3" fmla="*/ 7464 h 30555"/>
                <a:gd name="connsiteX4" fmla="*/ 9163 w 11446"/>
                <a:gd name="connsiteY4" fmla="*/ 20659 h 3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46" h="30555">
                  <a:moveTo>
                    <a:pt x="9163" y="20659"/>
                  </a:moveTo>
                  <a:cubicBezTo>
                    <a:pt x="8797" y="25058"/>
                    <a:pt x="7697" y="29456"/>
                    <a:pt x="0" y="30556"/>
                  </a:cubicBezTo>
                  <a:cubicBezTo>
                    <a:pt x="4765" y="20659"/>
                    <a:pt x="1466" y="11129"/>
                    <a:pt x="1466" y="1599"/>
                  </a:cubicBezTo>
                  <a:cubicBezTo>
                    <a:pt x="4032" y="3798"/>
                    <a:pt x="15028" y="-6465"/>
                    <a:pt x="10263" y="7464"/>
                  </a:cubicBezTo>
                  <a:cubicBezTo>
                    <a:pt x="8797" y="11862"/>
                    <a:pt x="9530" y="16261"/>
                    <a:pt x="9163" y="2065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17" name="Freeform: Shape 25816">
              <a:extLst>
                <a:ext uri="{FF2B5EF4-FFF2-40B4-BE49-F238E27FC236}">
                  <a16:creationId xmlns:a16="http://schemas.microsoft.com/office/drawing/2014/main" id="{0FDF7297-F976-4071-B550-BDC3F50F461C}"/>
                </a:ext>
              </a:extLst>
            </p:cNvPr>
            <p:cNvSpPr/>
            <p:nvPr/>
          </p:nvSpPr>
          <p:spPr>
            <a:xfrm>
              <a:off x="11123669" y="6556960"/>
              <a:ext cx="19521" cy="12923"/>
            </a:xfrm>
            <a:custGeom>
              <a:avLst/>
              <a:gdLst>
                <a:gd name="connsiteX0" fmla="*/ 0 w 19521"/>
                <a:gd name="connsiteY0" fmla="*/ 842 h 12923"/>
                <a:gd name="connsiteX1" fmla="*/ 19427 w 19521"/>
                <a:gd name="connsiteY1" fmla="*/ 3774 h 12923"/>
                <a:gd name="connsiteX2" fmla="*/ 13928 w 19521"/>
                <a:gd name="connsiteY2" fmla="*/ 12204 h 12923"/>
                <a:gd name="connsiteX3" fmla="*/ 0 w 19521"/>
                <a:gd name="connsiteY3" fmla="*/ 842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1" h="12923">
                  <a:moveTo>
                    <a:pt x="0" y="842"/>
                  </a:moveTo>
                  <a:cubicBezTo>
                    <a:pt x="6231" y="4874"/>
                    <a:pt x="15028" y="-5023"/>
                    <a:pt x="19427" y="3774"/>
                  </a:cubicBezTo>
                  <a:cubicBezTo>
                    <a:pt x="20160" y="5240"/>
                    <a:pt x="16494" y="11105"/>
                    <a:pt x="13928" y="12204"/>
                  </a:cubicBezTo>
                  <a:cubicBezTo>
                    <a:pt x="4398" y="15870"/>
                    <a:pt x="5132" y="4507"/>
                    <a:pt x="0" y="842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18" name="Freeform: Shape 25817">
              <a:extLst>
                <a:ext uri="{FF2B5EF4-FFF2-40B4-BE49-F238E27FC236}">
                  <a16:creationId xmlns:a16="http://schemas.microsoft.com/office/drawing/2014/main" id="{C50CBCC8-F4F2-4CCE-B549-61B471783571}"/>
                </a:ext>
              </a:extLst>
            </p:cNvPr>
            <p:cNvSpPr/>
            <p:nvPr/>
          </p:nvSpPr>
          <p:spPr>
            <a:xfrm>
              <a:off x="11190714" y="6543140"/>
              <a:ext cx="12632" cy="10739"/>
            </a:xfrm>
            <a:custGeom>
              <a:avLst/>
              <a:gdLst>
                <a:gd name="connsiteX0" fmla="*/ 6629 w 12632"/>
                <a:gd name="connsiteY0" fmla="*/ 0 h 10739"/>
                <a:gd name="connsiteX1" fmla="*/ 12494 w 12632"/>
                <a:gd name="connsiteY1" fmla="*/ 6598 h 10739"/>
                <a:gd name="connsiteX2" fmla="*/ 5163 w 12632"/>
                <a:gd name="connsiteY2" fmla="*/ 10630 h 10739"/>
                <a:gd name="connsiteX3" fmla="*/ 31 w 12632"/>
                <a:gd name="connsiteY3" fmla="*/ 6598 h 10739"/>
                <a:gd name="connsiteX4" fmla="*/ 6629 w 12632"/>
                <a:gd name="connsiteY4" fmla="*/ 0 h 1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2" h="10739">
                  <a:moveTo>
                    <a:pt x="6629" y="0"/>
                  </a:moveTo>
                  <a:cubicBezTo>
                    <a:pt x="11027" y="733"/>
                    <a:pt x="13227" y="2566"/>
                    <a:pt x="12494" y="6598"/>
                  </a:cubicBezTo>
                  <a:cubicBezTo>
                    <a:pt x="11760" y="10630"/>
                    <a:pt x="8462" y="10996"/>
                    <a:pt x="5163" y="10630"/>
                  </a:cubicBezTo>
                  <a:cubicBezTo>
                    <a:pt x="2597" y="10630"/>
                    <a:pt x="-335" y="9897"/>
                    <a:pt x="31" y="6598"/>
                  </a:cubicBezTo>
                  <a:cubicBezTo>
                    <a:pt x="398" y="2199"/>
                    <a:pt x="4063" y="1100"/>
                    <a:pt x="6629" y="0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19" name="Freeform: Shape 25818">
              <a:extLst>
                <a:ext uri="{FF2B5EF4-FFF2-40B4-BE49-F238E27FC236}">
                  <a16:creationId xmlns:a16="http://schemas.microsoft.com/office/drawing/2014/main" id="{E0F2D843-0045-4211-A5C6-119A6D222F69}"/>
                </a:ext>
              </a:extLst>
            </p:cNvPr>
            <p:cNvSpPr/>
            <p:nvPr/>
          </p:nvSpPr>
          <p:spPr>
            <a:xfrm>
              <a:off x="11858920" y="5935753"/>
              <a:ext cx="24608" cy="22344"/>
            </a:xfrm>
            <a:custGeom>
              <a:avLst/>
              <a:gdLst>
                <a:gd name="connsiteX0" fmla="*/ 17619 w 24608"/>
                <a:gd name="connsiteY0" fmla="*/ 17260 h 22344"/>
                <a:gd name="connsiteX1" fmla="*/ 6257 w 24608"/>
                <a:gd name="connsiteY1" fmla="*/ 22025 h 22344"/>
                <a:gd name="connsiteX2" fmla="*/ 25 w 24608"/>
                <a:gd name="connsiteY2" fmla="*/ 17993 h 22344"/>
                <a:gd name="connsiteX3" fmla="*/ 6257 w 24608"/>
                <a:gd name="connsiteY3" fmla="*/ 13228 h 22344"/>
                <a:gd name="connsiteX4" fmla="*/ 15420 w 24608"/>
                <a:gd name="connsiteY4" fmla="*/ 33 h 22344"/>
                <a:gd name="connsiteX5" fmla="*/ 24584 w 24608"/>
                <a:gd name="connsiteY5" fmla="*/ 10296 h 22344"/>
                <a:gd name="connsiteX6" fmla="*/ 17619 w 24608"/>
                <a:gd name="connsiteY6" fmla="*/ 17260 h 22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8" h="22344">
                  <a:moveTo>
                    <a:pt x="17619" y="17260"/>
                  </a:moveTo>
                  <a:cubicBezTo>
                    <a:pt x="11388" y="12862"/>
                    <a:pt x="10288" y="20926"/>
                    <a:pt x="6257" y="22025"/>
                  </a:cubicBezTo>
                  <a:cubicBezTo>
                    <a:pt x="2591" y="23125"/>
                    <a:pt x="25" y="21292"/>
                    <a:pt x="25" y="17993"/>
                  </a:cubicBezTo>
                  <a:cubicBezTo>
                    <a:pt x="-341" y="13961"/>
                    <a:pt x="3324" y="13595"/>
                    <a:pt x="6257" y="13228"/>
                  </a:cubicBezTo>
                  <a:cubicBezTo>
                    <a:pt x="12854" y="11029"/>
                    <a:pt x="6623" y="-700"/>
                    <a:pt x="15420" y="33"/>
                  </a:cubicBezTo>
                  <a:cubicBezTo>
                    <a:pt x="20185" y="400"/>
                    <a:pt x="23851" y="5164"/>
                    <a:pt x="24584" y="10296"/>
                  </a:cubicBezTo>
                  <a:cubicBezTo>
                    <a:pt x="24950" y="15428"/>
                    <a:pt x="21285" y="16894"/>
                    <a:pt x="17619" y="1726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20" name="Freeform: Shape 25819">
              <a:extLst>
                <a:ext uri="{FF2B5EF4-FFF2-40B4-BE49-F238E27FC236}">
                  <a16:creationId xmlns:a16="http://schemas.microsoft.com/office/drawing/2014/main" id="{9D8FE926-4566-4730-BB50-71CBFFBD9F1C}"/>
                </a:ext>
              </a:extLst>
            </p:cNvPr>
            <p:cNvSpPr/>
            <p:nvPr/>
          </p:nvSpPr>
          <p:spPr>
            <a:xfrm>
              <a:off x="11876567" y="5866876"/>
              <a:ext cx="8527" cy="19793"/>
            </a:xfrm>
            <a:custGeom>
              <a:avLst/>
              <a:gdLst>
                <a:gd name="connsiteX0" fmla="*/ 5103 w 8527"/>
                <a:gd name="connsiteY0" fmla="*/ 0 h 19793"/>
                <a:gd name="connsiteX1" fmla="*/ 1804 w 8527"/>
                <a:gd name="connsiteY1" fmla="*/ 19793 h 19793"/>
                <a:gd name="connsiteX2" fmla="*/ 5103 w 8527"/>
                <a:gd name="connsiteY2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7" h="19793">
                  <a:moveTo>
                    <a:pt x="5103" y="0"/>
                  </a:moveTo>
                  <a:cubicBezTo>
                    <a:pt x="6203" y="6964"/>
                    <a:pt x="13900" y="15395"/>
                    <a:pt x="1804" y="19793"/>
                  </a:cubicBezTo>
                  <a:cubicBezTo>
                    <a:pt x="-3327" y="12096"/>
                    <a:pt x="4004" y="6231"/>
                    <a:pt x="5103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21" name="Freeform: Shape 25820">
              <a:extLst>
                <a:ext uri="{FF2B5EF4-FFF2-40B4-BE49-F238E27FC236}">
                  <a16:creationId xmlns:a16="http://schemas.microsoft.com/office/drawing/2014/main" id="{B0EDAA8C-D61C-4E07-ACAB-23BF0601A796}"/>
                </a:ext>
              </a:extLst>
            </p:cNvPr>
            <p:cNvSpPr/>
            <p:nvPr/>
          </p:nvSpPr>
          <p:spPr>
            <a:xfrm>
              <a:off x="12158041" y="5697536"/>
              <a:ext cx="30056" cy="42757"/>
            </a:xfrm>
            <a:custGeom>
              <a:avLst/>
              <a:gdLst>
                <a:gd name="connsiteX0" fmla="*/ 0 w 30056"/>
                <a:gd name="connsiteY0" fmla="*/ 0 h 42757"/>
                <a:gd name="connsiteX1" fmla="*/ 30056 w 30056"/>
                <a:gd name="connsiteY1" fmla="*/ 11363 h 42757"/>
                <a:gd name="connsiteX2" fmla="*/ 26024 w 30056"/>
                <a:gd name="connsiteY2" fmla="*/ 36654 h 42757"/>
                <a:gd name="connsiteX3" fmla="*/ 15761 w 30056"/>
                <a:gd name="connsiteY3" fmla="*/ 42152 h 42757"/>
                <a:gd name="connsiteX4" fmla="*/ 12462 w 30056"/>
                <a:gd name="connsiteY4" fmla="*/ 34088 h 42757"/>
                <a:gd name="connsiteX5" fmla="*/ 0 w 30056"/>
                <a:gd name="connsiteY5" fmla="*/ 7331 h 42757"/>
                <a:gd name="connsiteX6" fmla="*/ 0 w 30056"/>
                <a:gd name="connsiteY6" fmla="*/ 0 h 4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56" h="42757">
                  <a:moveTo>
                    <a:pt x="0" y="0"/>
                  </a:moveTo>
                  <a:cubicBezTo>
                    <a:pt x="9897" y="3665"/>
                    <a:pt x="20160" y="7697"/>
                    <a:pt x="30056" y="11363"/>
                  </a:cubicBezTo>
                  <a:cubicBezTo>
                    <a:pt x="28223" y="19793"/>
                    <a:pt x="25291" y="27857"/>
                    <a:pt x="26024" y="36654"/>
                  </a:cubicBezTo>
                  <a:cubicBezTo>
                    <a:pt x="26757" y="45451"/>
                    <a:pt x="19427" y="42152"/>
                    <a:pt x="15761" y="42152"/>
                  </a:cubicBezTo>
                  <a:cubicBezTo>
                    <a:pt x="10263" y="42518"/>
                    <a:pt x="10630" y="37020"/>
                    <a:pt x="12462" y="34088"/>
                  </a:cubicBezTo>
                  <a:cubicBezTo>
                    <a:pt x="23092" y="17960"/>
                    <a:pt x="6964" y="15028"/>
                    <a:pt x="0" y="7331"/>
                  </a:cubicBezTo>
                  <a:cubicBezTo>
                    <a:pt x="0" y="5132"/>
                    <a:pt x="0" y="2566"/>
                    <a:pt x="0" y="0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22" name="Freeform: Shape 25821">
              <a:extLst>
                <a:ext uri="{FF2B5EF4-FFF2-40B4-BE49-F238E27FC236}">
                  <a16:creationId xmlns:a16="http://schemas.microsoft.com/office/drawing/2014/main" id="{D939ED76-F63F-4457-94A2-B595E1A4637A}"/>
                </a:ext>
              </a:extLst>
            </p:cNvPr>
            <p:cNvSpPr/>
            <p:nvPr/>
          </p:nvSpPr>
          <p:spPr>
            <a:xfrm>
              <a:off x="12087932" y="5516382"/>
              <a:ext cx="36020" cy="20411"/>
            </a:xfrm>
            <a:custGeom>
              <a:avLst/>
              <a:gdLst>
                <a:gd name="connsiteX0" fmla="*/ 36020 w 36020"/>
                <a:gd name="connsiteY0" fmla="*/ 12179 h 20411"/>
                <a:gd name="connsiteX1" fmla="*/ 2299 w 36020"/>
                <a:gd name="connsiteY1" fmla="*/ 14012 h 20411"/>
                <a:gd name="connsiteX2" fmla="*/ 2665 w 36020"/>
                <a:gd name="connsiteY2" fmla="*/ 2649 h 20411"/>
                <a:gd name="connsiteX3" fmla="*/ 11095 w 36020"/>
                <a:gd name="connsiteY3" fmla="*/ 5948 h 20411"/>
                <a:gd name="connsiteX4" fmla="*/ 36020 w 36020"/>
                <a:gd name="connsiteY4" fmla="*/ 12179 h 20411"/>
                <a:gd name="connsiteX5" fmla="*/ 36020 w 36020"/>
                <a:gd name="connsiteY5" fmla="*/ 12179 h 2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20" h="20411">
                  <a:moveTo>
                    <a:pt x="36020" y="12179"/>
                  </a:moveTo>
                  <a:cubicBezTo>
                    <a:pt x="27223" y="22442"/>
                    <a:pt x="9629" y="23175"/>
                    <a:pt x="2299" y="14012"/>
                  </a:cubicBezTo>
                  <a:cubicBezTo>
                    <a:pt x="-1000" y="9613"/>
                    <a:pt x="-634" y="6314"/>
                    <a:pt x="2665" y="2649"/>
                  </a:cubicBezTo>
                  <a:cubicBezTo>
                    <a:pt x="8163" y="-3216"/>
                    <a:pt x="8530" y="1916"/>
                    <a:pt x="11095" y="5948"/>
                  </a:cubicBezTo>
                  <a:cubicBezTo>
                    <a:pt x="16960" y="16577"/>
                    <a:pt x="27590" y="10713"/>
                    <a:pt x="36020" y="12179"/>
                  </a:cubicBezTo>
                  <a:lnTo>
                    <a:pt x="36020" y="12179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23" name="Freeform: Shape 25822">
              <a:extLst>
                <a:ext uri="{FF2B5EF4-FFF2-40B4-BE49-F238E27FC236}">
                  <a16:creationId xmlns:a16="http://schemas.microsoft.com/office/drawing/2014/main" id="{4A1B5272-4D72-4A62-A549-9403FBCFCC09}"/>
                </a:ext>
              </a:extLst>
            </p:cNvPr>
            <p:cNvSpPr/>
            <p:nvPr/>
          </p:nvSpPr>
          <p:spPr>
            <a:xfrm>
              <a:off x="12433678" y="6223152"/>
              <a:ext cx="39585" cy="49339"/>
            </a:xfrm>
            <a:custGeom>
              <a:avLst/>
              <a:gdLst>
                <a:gd name="connsiteX0" fmla="*/ 24558 w 39585"/>
                <a:gd name="connsiteY0" fmla="*/ 11729 h 49339"/>
                <a:gd name="connsiteX1" fmla="*/ 39586 w 39585"/>
                <a:gd name="connsiteY1" fmla="*/ 34455 h 49339"/>
                <a:gd name="connsiteX2" fmla="*/ 0 w 39585"/>
                <a:gd name="connsiteY2" fmla="*/ 30056 h 49339"/>
                <a:gd name="connsiteX3" fmla="*/ 14661 w 39585"/>
                <a:gd name="connsiteY3" fmla="*/ 26391 h 49339"/>
                <a:gd name="connsiteX4" fmla="*/ 6597 w 39585"/>
                <a:gd name="connsiteY4" fmla="*/ 0 h 49339"/>
                <a:gd name="connsiteX5" fmla="*/ 24558 w 39585"/>
                <a:gd name="connsiteY5" fmla="*/ 11729 h 4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5" h="49339">
                  <a:moveTo>
                    <a:pt x="24558" y="11729"/>
                  </a:moveTo>
                  <a:cubicBezTo>
                    <a:pt x="26024" y="21626"/>
                    <a:pt x="30789" y="29323"/>
                    <a:pt x="39586" y="34455"/>
                  </a:cubicBezTo>
                  <a:cubicBezTo>
                    <a:pt x="27857" y="54981"/>
                    <a:pt x="27857" y="54981"/>
                    <a:pt x="0" y="30056"/>
                  </a:cubicBezTo>
                  <a:cubicBezTo>
                    <a:pt x="3299" y="23825"/>
                    <a:pt x="9530" y="30789"/>
                    <a:pt x="14661" y="26391"/>
                  </a:cubicBezTo>
                  <a:cubicBezTo>
                    <a:pt x="4398" y="20160"/>
                    <a:pt x="4398" y="10630"/>
                    <a:pt x="6597" y="0"/>
                  </a:cubicBezTo>
                  <a:cubicBezTo>
                    <a:pt x="15395" y="0"/>
                    <a:pt x="17594" y="9530"/>
                    <a:pt x="24558" y="11729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24" name="Freeform: Shape 25823">
              <a:extLst>
                <a:ext uri="{FF2B5EF4-FFF2-40B4-BE49-F238E27FC236}">
                  <a16:creationId xmlns:a16="http://schemas.microsoft.com/office/drawing/2014/main" id="{B92B508B-34D5-4EFF-92C9-09389E6C5AD9}"/>
                </a:ext>
              </a:extLst>
            </p:cNvPr>
            <p:cNvSpPr/>
            <p:nvPr/>
          </p:nvSpPr>
          <p:spPr>
            <a:xfrm>
              <a:off x="12389326" y="6235614"/>
              <a:ext cx="22879" cy="35945"/>
            </a:xfrm>
            <a:custGeom>
              <a:avLst/>
              <a:gdLst>
                <a:gd name="connsiteX0" fmla="*/ 0 w 22879"/>
                <a:gd name="connsiteY0" fmla="*/ 35921 h 35945"/>
                <a:gd name="connsiteX1" fmla="*/ 3666 w 22879"/>
                <a:gd name="connsiteY1" fmla="*/ 0 h 35945"/>
                <a:gd name="connsiteX2" fmla="*/ 22359 w 22879"/>
                <a:gd name="connsiteY2" fmla="*/ 10630 h 35945"/>
                <a:gd name="connsiteX3" fmla="*/ 0 w 22879"/>
                <a:gd name="connsiteY3" fmla="*/ 35921 h 3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9" h="35945">
                  <a:moveTo>
                    <a:pt x="0" y="35921"/>
                  </a:moveTo>
                  <a:cubicBezTo>
                    <a:pt x="0" y="22359"/>
                    <a:pt x="22359" y="16128"/>
                    <a:pt x="3666" y="0"/>
                  </a:cubicBezTo>
                  <a:cubicBezTo>
                    <a:pt x="15395" y="0"/>
                    <a:pt x="25291" y="1100"/>
                    <a:pt x="22359" y="10630"/>
                  </a:cubicBezTo>
                  <a:cubicBezTo>
                    <a:pt x="19427" y="20893"/>
                    <a:pt x="17961" y="36654"/>
                    <a:pt x="0" y="35921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25" name="Freeform: Shape 25824">
              <a:extLst>
                <a:ext uri="{FF2B5EF4-FFF2-40B4-BE49-F238E27FC236}">
                  <a16:creationId xmlns:a16="http://schemas.microsoft.com/office/drawing/2014/main" id="{919DFD54-DEA7-4516-8DB8-D4AAE26AA23F}"/>
                </a:ext>
              </a:extLst>
            </p:cNvPr>
            <p:cNvSpPr/>
            <p:nvPr/>
          </p:nvSpPr>
          <p:spPr>
            <a:xfrm>
              <a:off x="12374441" y="6218536"/>
              <a:ext cx="15618" cy="25875"/>
            </a:xfrm>
            <a:custGeom>
              <a:avLst/>
              <a:gdLst>
                <a:gd name="connsiteX0" fmla="*/ 15618 w 15618"/>
                <a:gd name="connsiteY0" fmla="*/ 25875 h 25875"/>
                <a:gd name="connsiteX1" fmla="*/ 2056 w 15618"/>
                <a:gd name="connsiteY1" fmla="*/ 5715 h 25875"/>
                <a:gd name="connsiteX2" fmla="*/ 14152 w 15618"/>
                <a:gd name="connsiteY2" fmla="*/ 10114 h 25875"/>
                <a:gd name="connsiteX3" fmla="*/ 15618 w 15618"/>
                <a:gd name="connsiteY3" fmla="*/ 25875 h 2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18" h="25875">
                  <a:moveTo>
                    <a:pt x="15618" y="25875"/>
                  </a:moveTo>
                  <a:cubicBezTo>
                    <a:pt x="2423" y="20011"/>
                    <a:pt x="-3442" y="14146"/>
                    <a:pt x="2056" y="5715"/>
                  </a:cubicBezTo>
                  <a:cubicBezTo>
                    <a:pt x="9387" y="-6014"/>
                    <a:pt x="14152" y="2783"/>
                    <a:pt x="14152" y="10114"/>
                  </a:cubicBezTo>
                  <a:cubicBezTo>
                    <a:pt x="14152" y="13413"/>
                    <a:pt x="8654" y="17811"/>
                    <a:pt x="15618" y="2587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26" name="Freeform: Shape 25825">
              <a:extLst>
                <a:ext uri="{FF2B5EF4-FFF2-40B4-BE49-F238E27FC236}">
                  <a16:creationId xmlns:a16="http://schemas.microsoft.com/office/drawing/2014/main" id="{6C3AA312-83E2-4136-BAF8-70B3958D9ECF}"/>
                </a:ext>
              </a:extLst>
            </p:cNvPr>
            <p:cNvSpPr/>
            <p:nvPr/>
          </p:nvSpPr>
          <p:spPr>
            <a:xfrm>
              <a:off x="12379063" y="6200060"/>
              <a:ext cx="14719" cy="10333"/>
            </a:xfrm>
            <a:custGeom>
              <a:avLst/>
              <a:gdLst>
                <a:gd name="connsiteX0" fmla="*/ 0 w 14719"/>
                <a:gd name="connsiteY0" fmla="*/ 10263 h 10333"/>
                <a:gd name="connsiteX1" fmla="*/ 13195 w 14719"/>
                <a:gd name="connsiteY1" fmla="*/ 0 h 10333"/>
                <a:gd name="connsiteX2" fmla="*/ 14662 w 14719"/>
                <a:gd name="connsiteY2" fmla="*/ 4765 h 10333"/>
                <a:gd name="connsiteX3" fmla="*/ 0 w 14719"/>
                <a:gd name="connsiteY3" fmla="*/ 10263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19" h="10333">
                  <a:moveTo>
                    <a:pt x="0" y="10263"/>
                  </a:moveTo>
                  <a:cubicBezTo>
                    <a:pt x="4032" y="2199"/>
                    <a:pt x="8064" y="0"/>
                    <a:pt x="13195" y="0"/>
                  </a:cubicBezTo>
                  <a:cubicBezTo>
                    <a:pt x="13562" y="0"/>
                    <a:pt x="15028" y="3299"/>
                    <a:pt x="14662" y="4765"/>
                  </a:cubicBezTo>
                  <a:cubicBezTo>
                    <a:pt x="12829" y="12829"/>
                    <a:pt x="6964" y="9530"/>
                    <a:pt x="0" y="10263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27" name="Freeform: Shape 25826">
              <a:extLst>
                <a:ext uri="{FF2B5EF4-FFF2-40B4-BE49-F238E27FC236}">
                  <a16:creationId xmlns:a16="http://schemas.microsoft.com/office/drawing/2014/main" id="{A4E0E750-FC34-451C-85C4-D9ACC4025A74}"/>
                </a:ext>
              </a:extLst>
            </p:cNvPr>
            <p:cNvSpPr/>
            <p:nvPr/>
          </p:nvSpPr>
          <p:spPr>
            <a:xfrm>
              <a:off x="11907328" y="5738919"/>
              <a:ext cx="34579" cy="45119"/>
            </a:xfrm>
            <a:custGeom>
              <a:avLst/>
              <a:gdLst>
                <a:gd name="connsiteX0" fmla="*/ 28957 w 34579"/>
                <a:gd name="connsiteY0" fmla="*/ 45120 h 45119"/>
                <a:gd name="connsiteX1" fmla="*/ 0 w 34579"/>
                <a:gd name="connsiteY1" fmla="*/ 7000 h 45119"/>
                <a:gd name="connsiteX2" fmla="*/ 22359 w 34579"/>
                <a:gd name="connsiteY2" fmla="*/ 16530 h 45119"/>
                <a:gd name="connsiteX3" fmla="*/ 24558 w 34579"/>
                <a:gd name="connsiteY3" fmla="*/ 35 h 45119"/>
                <a:gd name="connsiteX4" fmla="*/ 28590 w 34579"/>
                <a:gd name="connsiteY4" fmla="*/ 3701 h 45119"/>
                <a:gd name="connsiteX5" fmla="*/ 28957 w 34579"/>
                <a:gd name="connsiteY5" fmla="*/ 45120 h 4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79" h="45119">
                  <a:moveTo>
                    <a:pt x="28957" y="45120"/>
                  </a:moveTo>
                  <a:cubicBezTo>
                    <a:pt x="8430" y="40721"/>
                    <a:pt x="12829" y="17629"/>
                    <a:pt x="0" y="7000"/>
                  </a:cubicBezTo>
                  <a:cubicBezTo>
                    <a:pt x="9163" y="7366"/>
                    <a:pt x="16494" y="11398"/>
                    <a:pt x="22359" y="16530"/>
                  </a:cubicBezTo>
                  <a:cubicBezTo>
                    <a:pt x="28957" y="11032"/>
                    <a:pt x="16861" y="4434"/>
                    <a:pt x="24558" y="35"/>
                  </a:cubicBezTo>
                  <a:cubicBezTo>
                    <a:pt x="24925" y="-331"/>
                    <a:pt x="27124" y="2235"/>
                    <a:pt x="28590" y="3701"/>
                  </a:cubicBezTo>
                  <a:cubicBezTo>
                    <a:pt x="39953" y="17629"/>
                    <a:pt x="32255" y="31558"/>
                    <a:pt x="28957" y="4512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28" name="Freeform: Shape 25827">
              <a:extLst>
                <a:ext uri="{FF2B5EF4-FFF2-40B4-BE49-F238E27FC236}">
                  <a16:creationId xmlns:a16="http://schemas.microsoft.com/office/drawing/2014/main" id="{36399988-E6D1-46FD-AB08-6EF73E908CBA}"/>
                </a:ext>
              </a:extLst>
            </p:cNvPr>
            <p:cNvSpPr/>
            <p:nvPr/>
          </p:nvSpPr>
          <p:spPr>
            <a:xfrm>
              <a:off x="11970891" y="5772676"/>
              <a:ext cx="12614" cy="18636"/>
            </a:xfrm>
            <a:custGeom>
              <a:avLst/>
              <a:gdLst>
                <a:gd name="connsiteX0" fmla="*/ 6812 w 12614"/>
                <a:gd name="connsiteY0" fmla="*/ 0 h 18636"/>
                <a:gd name="connsiteX1" fmla="*/ 10478 w 12614"/>
                <a:gd name="connsiteY1" fmla="*/ 3665 h 18636"/>
                <a:gd name="connsiteX2" fmla="*/ 9745 w 12614"/>
                <a:gd name="connsiteY2" fmla="*/ 17960 h 18636"/>
                <a:gd name="connsiteX3" fmla="*/ 2414 w 12614"/>
                <a:gd name="connsiteY3" fmla="*/ 15028 h 18636"/>
                <a:gd name="connsiteX4" fmla="*/ 6812 w 12614"/>
                <a:gd name="connsiteY4" fmla="*/ 0 h 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4" h="18636">
                  <a:moveTo>
                    <a:pt x="6812" y="0"/>
                  </a:moveTo>
                  <a:cubicBezTo>
                    <a:pt x="7912" y="1100"/>
                    <a:pt x="9378" y="2566"/>
                    <a:pt x="10478" y="3665"/>
                  </a:cubicBezTo>
                  <a:cubicBezTo>
                    <a:pt x="12310" y="8797"/>
                    <a:pt x="14510" y="13929"/>
                    <a:pt x="9745" y="17960"/>
                  </a:cubicBezTo>
                  <a:cubicBezTo>
                    <a:pt x="7546" y="19793"/>
                    <a:pt x="2414" y="17594"/>
                    <a:pt x="2414" y="15028"/>
                  </a:cubicBezTo>
                  <a:cubicBezTo>
                    <a:pt x="2414" y="10263"/>
                    <a:pt x="-5283" y="1833"/>
                    <a:pt x="6812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29" name="Freeform: Shape 25828">
              <a:extLst>
                <a:ext uri="{FF2B5EF4-FFF2-40B4-BE49-F238E27FC236}">
                  <a16:creationId xmlns:a16="http://schemas.microsoft.com/office/drawing/2014/main" id="{8B0D5062-544C-4C76-AD17-22640E37D4DC}"/>
                </a:ext>
              </a:extLst>
            </p:cNvPr>
            <p:cNvSpPr/>
            <p:nvPr/>
          </p:nvSpPr>
          <p:spPr>
            <a:xfrm>
              <a:off x="12296815" y="5843785"/>
              <a:ext cx="15171" cy="23297"/>
            </a:xfrm>
            <a:custGeom>
              <a:avLst/>
              <a:gdLst>
                <a:gd name="connsiteX0" fmla="*/ 15172 w 15171"/>
                <a:gd name="connsiteY0" fmla="*/ 15028 h 23297"/>
                <a:gd name="connsiteX1" fmla="*/ 1243 w 15171"/>
                <a:gd name="connsiteY1" fmla="*/ 16128 h 23297"/>
                <a:gd name="connsiteX2" fmla="*/ 144 w 15171"/>
                <a:gd name="connsiteY2" fmla="*/ 0 h 23297"/>
                <a:gd name="connsiteX3" fmla="*/ 15172 w 15171"/>
                <a:gd name="connsiteY3" fmla="*/ 15028 h 2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71" h="23297">
                  <a:moveTo>
                    <a:pt x="15172" y="15028"/>
                  </a:moveTo>
                  <a:cubicBezTo>
                    <a:pt x="11507" y="27490"/>
                    <a:pt x="5275" y="24192"/>
                    <a:pt x="1243" y="16128"/>
                  </a:cubicBezTo>
                  <a:cubicBezTo>
                    <a:pt x="-956" y="11729"/>
                    <a:pt x="510" y="5498"/>
                    <a:pt x="144" y="0"/>
                  </a:cubicBezTo>
                  <a:cubicBezTo>
                    <a:pt x="9307" y="1100"/>
                    <a:pt x="13339" y="6598"/>
                    <a:pt x="15172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30" name="Freeform: Shape 25829">
              <a:extLst>
                <a:ext uri="{FF2B5EF4-FFF2-40B4-BE49-F238E27FC236}">
                  <a16:creationId xmlns:a16="http://schemas.microsoft.com/office/drawing/2014/main" id="{EB1BD726-7897-490C-8E0E-EBBA5651C5A2}"/>
                </a:ext>
              </a:extLst>
            </p:cNvPr>
            <p:cNvSpPr/>
            <p:nvPr/>
          </p:nvSpPr>
          <p:spPr>
            <a:xfrm>
              <a:off x="11858945" y="5772676"/>
              <a:ext cx="27948" cy="52415"/>
            </a:xfrm>
            <a:custGeom>
              <a:avLst/>
              <a:gdLst>
                <a:gd name="connsiteX0" fmla="*/ 24925 w 27948"/>
                <a:gd name="connsiteY0" fmla="*/ 15028 h 52415"/>
                <a:gd name="connsiteX1" fmla="*/ 24925 w 27948"/>
                <a:gd name="connsiteY1" fmla="*/ 45084 h 52415"/>
                <a:gd name="connsiteX2" fmla="*/ 24925 w 27948"/>
                <a:gd name="connsiteY2" fmla="*/ 52415 h 52415"/>
                <a:gd name="connsiteX3" fmla="*/ 0 w 27948"/>
                <a:gd name="connsiteY3" fmla="*/ 33355 h 52415"/>
                <a:gd name="connsiteX4" fmla="*/ 13195 w 27948"/>
                <a:gd name="connsiteY4" fmla="*/ 36287 h 52415"/>
                <a:gd name="connsiteX5" fmla="*/ 24925 w 27948"/>
                <a:gd name="connsiteY5" fmla="*/ 0 h 52415"/>
                <a:gd name="connsiteX6" fmla="*/ 24925 w 27948"/>
                <a:gd name="connsiteY6" fmla="*/ 15028 h 5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48" h="52415">
                  <a:moveTo>
                    <a:pt x="24925" y="15028"/>
                  </a:moveTo>
                  <a:cubicBezTo>
                    <a:pt x="9897" y="24925"/>
                    <a:pt x="26757" y="35188"/>
                    <a:pt x="24925" y="45084"/>
                  </a:cubicBezTo>
                  <a:cubicBezTo>
                    <a:pt x="24925" y="47650"/>
                    <a:pt x="24925" y="49849"/>
                    <a:pt x="24925" y="52415"/>
                  </a:cubicBezTo>
                  <a:cubicBezTo>
                    <a:pt x="13929" y="49483"/>
                    <a:pt x="4398" y="44718"/>
                    <a:pt x="0" y="33355"/>
                  </a:cubicBezTo>
                  <a:cubicBezTo>
                    <a:pt x="6231" y="29323"/>
                    <a:pt x="7697" y="39953"/>
                    <a:pt x="13195" y="36287"/>
                  </a:cubicBezTo>
                  <a:cubicBezTo>
                    <a:pt x="8430" y="21259"/>
                    <a:pt x="13929" y="9897"/>
                    <a:pt x="24925" y="0"/>
                  </a:cubicBezTo>
                  <a:cubicBezTo>
                    <a:pt x="28957" y="5132"/>
                    <a:pt x="28957" y="10263"/>
                    <a:pt x="24925" y="15028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31" name="Freeform: Shape 25830">
              <a:extLst>
                <a:ext uri="{FF2B5EF4-FFF2-40B4-BE49-F238E27FC236}">
                  <a16:creationId xmlns:a16="http://schemas.microsoft.com/office/drawing/2014/main" id="{106C8A07-23BD-45B9-9BFE-E5C659647216}"/>
                </a:ext>
              </a:extLst>
            </p:cNvPr>
            <p:cNvSpPr/>
            <p:nvPr/>
          </p:nvSpPr>
          <p:spPr>
            <a:xfrm>
              <a:off x="11898898" y="5787704"/>
              <a:ext cx="22358" cy="19793"/>
            </a:xfrm>
            <a:custGeom>
              <a:avLst/>
              <a:gdLst>
                <a:gd name="connsiteX0" fmla="*/ 22359 w 22358"/>
                <a:gd name="connsiteY0" fmla="*/ 0 h 19793"/>
                <a:gd name="connsiteX1" fmla="*/ 22359 w 22358"/>
                <a:gd name="connsiteY1" fmla="*/ 19793 h 19793"/>
                <a:gd name="connsiteX2" fmla="*/ 0 w 22358"/>
                <a:gd name="connsiteY2" fmla="*/ 11363 h 19793"/>
                <a:gd name="connsiteX3" fmla="*/ 0 w 22358"/>
                <a:gd name="connsiteY3" fmla="*/ 11363 h 19793"/>
                <a:gd name="connsiteX4" fmla="*/ 22359 w 22358"/>
                <a:gd name="connsiteY4" fmla="*/ 0 h 19793"/>
                <a:gd name="connsiteX5" fmla="*/ 22359 w 22358"/>
                <a:gd name="connsiteY5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8" h="19793">
                  <a:moveTo>
                    <a:pt x="22359" y="0"/>
                  </a:moveTo>
                  <a:cubicBezTo>
                    <a:pt x="22359" y="6231"/>
                    <a:pt x="22359" y="12096"/>
                    <a:pt x="22359" y="19793"/>
                  </a:cubicBezTo>
                  <a:cubicBezTo>
                    <a:pt x="14295" y="16861"/>
                    <a:pt x="6964" y="13929"/>
                    <a:pt x="0" y="11363"/>
                  </a:cubicBezTo>
                  <a:lnTo>
                    <a:pt x="0" y="11363"/>
                  </a:lnTo>
                  <a:cubicBezTo>
                    <a:pt x="3299" y="-733"/>
                    <a:pt x="13195" y="367"/>
                    <a:pt x="22359" y="0"/>
                  </a:cubicBezTo>
                  <a:lnTo>
                    <a:pt x="22359" y="0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32" name="Freeform: Shape 25831">
              <a:extLst>
                <a:ext uri="{FF2B5EF4-FFF2-40B4-BE49-F238E27FC236}">
                  <a16:creationId xmlns:a16="http://schemas.microsoft.com/office/drawing/2014/main" id="{089153A1-CA37-468B-AC42-63E57C52FE9B}"/>
                </a:ext>
              </a:extLst>
            </p:cNvPr>
            <p:cNvSpPr/>
            <p:nvPr/>
          </p:nvSpPr>
          <p:spPr>
            <a:xfrm>
              <a:off x="11883614" y="5826067"/>
              <a:ext cx="12672" cy="21749"/>
            </a:xfrm>
            <a:custGeom>
              <a:avLst/>
              <a:gdLst>
                <a:gd name="connsiteX0" fmla="*/ 255 w 12672"/>
                <a:gd name="connsiteY0" fmla="*/ 21749 h 21749"/>
                <a:gd name="connsiteX1" fmla="*/ 3921 w 12672"/>
                <a:gd name="connsiteY1" fmla="*/ 3056 h 21749"/>
                <a:gd name="connsiteX2" fmla="*/ 12351 w 12672"/>
                <a:gd name="connsiteY2" fmla="*/ 8554 h 21749"/>
                <a:gd name="connsiteX3" fmla="*/ 255 w 12672"/>
                <a:gd name="connsiteY3" fmla="*/ 21749 h 2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2" h="21749">
                  <a:moveTo>
                    <a:pt x="255" y="21749"/>
                  </a:moveTo>
                  <a:cubicBezTo>
                    <a:pt x="-478" y="15152"/>
                    <a:pt x="255" y="8920"/>
                    <a:pt x="3921" y="3056"/>
                  </a:cubicBezTo>
                  <a:cubicBezTo>
                    <a:pt x="11985" y="-3175"/>
                    <a:pt x="13451" y="857"/>
                    <a:pt x="12351" y="8554"/>
                  </a:cubicBezTo>
                  <a:cubicBezTo>
                    <a:pt x="11252" y="15152"/>
                    <a:pt x="9052" y="21749"/>
                    <a:pt x="255" y="2174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33" name="Freeform: Shape 25832">
              <a:extLst>
                <a:ext uri="{FF2B5EF4-FFF2-40B4-BE49-F238E27FC236}">
                  <a16:creationId xmlns:a16="http://schemas.microsoft.com/office/drawing/2014/main" id="{4874FD42-E596-40F1-8F5B-F32F3DC2279C}"/>
                </a:ext>
              </a:extLst>
            </p:cNvPr>
            <p:cNvSpPr/>
            <p:nvPr/>
          </p:nvSpPr>
          <p:spPr>
            <a:xfrm>
              <a:off x="12227465" y="5672139"/>
              <a:ext cx="16471" cy="22479"/>
            </a:xfrm>
            <a:custGeom>
              <a:avLst/>
              <a:gdLst>
                <a:gd name="connsiteX0" fmla="*/ 15979 w 16471"/>
                <a:gd name="connsiteY0" fmla="*/ 14767 h 22479"/>
                <a:gd name="connsiteX1" fmla="*/ 6449 w 16471"/>
                <a:gd name="connsiteY1" fmla="*/ 22464 h 22479"/>
                <a:gd name="connsiteX2" fmla="*/ 218 w 16471"/>
                <a:gd name="connsiteY2" fmla="*/ 13301 h 22479"/>
                <a:gd name="connsiteX3" fmla="*/ 10114 w 16471"/>
                <a:gd name="connsiteY3" fmla="*/ 105 h 22479"/>
                <a:gd name="connsiteX4" fmla="*/ 15979 w 16471"/>
                <a:gd name="connsiteY4" fmla="*/ 14767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1" h="22479">
                  <a:moveTo>
                    <a:pt x="15979" y="14767"/>
                  </a:moveTo>
                  <a:cubicBezTo>
                    <a:pt x="17812" y="18432"/>
                    <a:pt x="14513" y="22098"/>
                    <a:pt x="6449" y="22464"/>
                  </a:cubicBezTo>
                  <a:cubicBezTo>
                    <a:pt x="-149" y="22831"/>
                    <a:pt x="951" y="16600"/>
                    <a:pt x="218" y="13301"/>
                  </a:cubicBezTo>
                  <a:cubicBezTo>
                    <a:pt x="-1248" y="5970"/>
                    <a:pt x="4983" y="1205"/>
                    <a:pt x="10114" y="105"/>
                  </a:cubicBezTo>
                  <a:cubicBezTo>
                    <a:pt x="20011" y="-994"/>
                    <a:pt x="13413" y="6703"/>
                    <a:pt x="15979" y="14767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34" name="Freeform: Shape 25833">
              <a:extLst>
                <a:ext uri="{FF2B5EF4-FFF2-40B4-BE49-F238E27FC236}">
                  <a16:creationId xmlns:a16="http://schemas.microsoft.com/office/drawing/2014/main" id="{FEF99DD7-313D-47BC-BDBF-D17FD46D4C33}"/>
                </a:ext>
              </a:extLst>
            </p:cNvPr>
            <p:cNvSpPr/>
            <p:nvPr/>
          </p:nvSpPr>
          <p:spPr>
            <a:xfrm>
              <a:off x="12220353" y="5788437"/>
              <a:ext cx="11361" cy="23091"/>
            </a:xfrm>
            <a:custGeom>
              <a:avLst/>
              <a:gdLst>
                <a:gd name="connsiteX0" fmla="*/ 11362 w 11361"/>
                <a:gd name="connsiteY0" fmla="*/ 0 h 23091"/>
                <a:gd name="connsiteX1" fmla="*/ 3298 w 11361"/>
                <a:gd name="connsiteY1" fmla="*/ 23092 h 23091"/>
                <a:gd name="connsiteX2" fmla="*/ 11362 w 11361"/>
                <a:gd name="connsiteY2" fmla="*/ 0 h 2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1" h="23091">
                  <a:moveTo>
                    <a:pt x="11362" y="0"/>
                  </a:moveTo>
                  <a:cubicBezTo>
                    <a:pt x="6230" y="6598"/>
                    <a:pt x="17226" y="19793"/>
                    <a:pt x="3298" y="23092"/>
                  </a:cubicBezTo>
                  <a:cubicBezTo>
                    <a:pt x="-4033" y="12096"/>
                    <a:pt x="1831" y="5498"/>
                    <a:pt x="11362" y="0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35" name="Freeform: Shape 25834">
              <a:extLst>
                <a:ext uri="{FF2B5EF4-FFF2-40B4-BE49-F238E27FC236}">
                  <a16:creationId xmlns:a16="http://schemas.microsoft.com/office/drawing/2014/main" id="{E82396E1-3A48-4FAD-9801-1EBF8D00FCAC}"/>
                </a:ext>
              </a:extLst>
            </p:cNvPr>
            <p:cNvSpPr/>
            <p:nvPr/>
          </p:nvSpPr>
          <p:spPr>
            <a:xfrm>
              <a:off x="11294202" y="5167465"/>
              <a:ext cx="60019" cy="66141"/>
            </a:xfrm>
            <a:custGeom>
              <a:avLst/>
              <a:gdLst>
                <a:gd name="connsiteX0" fmla="*/ 60020 w 60019"/>
                <a:gd name="connsiteY0" fmla="*/ 15450 h 66141"/>
                <a:gd name="connsiteX1" fmla="*/ 51589 w 60019"/>
                <a:gd name="connsiteY1" fmla="*/ 28279 h 66141"/>
                <a:gd name="connsiteX2" fmla="*/ 40960 w 60019"/>
                <a:gd name="connsiteY2" fmla="*/ 44407 h 66141"/>
                <a:gd name="connsiteX3" fmla="*/ 34362 w 60019"/>
                <a:gd name="connsiteY3" fmla="*/ 50638 h 66141"/>
                <a:gd name="connsiteX4" fmla="*/ 18967 w 60019"/>
                <a:gd name="connsiteY4" fmla="*/ 56503 h 66141"/>
                <a:gd name="connsiteX5" fmla="*/ 3206 w 60019"/>
                <a:gd name="connsiteY5" fmla="*/ 63834 h 66141"/>
                <a:gd name="connsiteX6" fmla="*/ 2840 w 60019"/>
                <a:gd name="connsiteY6" fmla="*/ 39276 h 66141"/>
                <a:gd name="connsiteX7" fmla="*/ 36195 w 60019"/>
                <a:gd name="connsiteY7" fmla="*/ 4088 h 66141"/>
                <a:gd name="connsiteX8" fmla="*/ 50490 w 60019"/>
                <a:gd name="connsiteY8" fmla="*/ 789 h 66141"/>
                <a:gd name="connsiteX9" fmla="*/ 60020 w 60019"/>
                <a:gd name="connsiteY9" fmla="*/ 15450 h 6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19" h="66141">
                  <a:moveTo>
                    <a:pt x="60020" y="15450"/>
                  </a:moveTo>
                  <a:cubicBezTo>
                    <a:pt x="57821" y="19482"/>
                    <a:pt x="55621" y="25347"/>
                    <a:pt x="51589" y="28279"/>
                  </a:cubicBezTo>
                  <a:cubicBezTo>
                    <a:pt x="46091" y="32678"/>
                    <a:pt x="40227" y="35977"/>
                    <a:pt x="40960" y="44407"/>
                  </a:cubicBezTo>
                  <a:cubicBezTo>
                    <a:pt x="41326" y="49172"/>
                    <a:pt x="39494" y="50272"/>
                    <a:pt x="34362" y="50638"/>
                  </a:cubicBezTo>
                  <a:cubicBezTo>
                    <a:pt x="28864" y="51005"/>
                    <a:pt x="22999" y="52104"/>
                    <a:pt x="18967" y="56503"/>
                  </a:cubicBezTo>
                  <a:cubicBezTo>
                    <a:pt x="14569" y="61268"/>
                    <a:pt x="12003" y="70431"/>
                    <a:pt x="3206" y="63834"/>
                  </a:cubicBezTo>
                  <a:cubicBezTo>
                    <a:pt x="-6690" y="56503"/>
                    <a:pt x="10170" y="47339"/>
                    <a:pt x="2840" y="39276"/>
                  </a:cubicBezTo>
                  <a:cubicBezTo>
                    <a:pt x="22266" y="35610"/>
                    <a:pt x="21900" y="13251"/>
                    <a:pt x="36195" y="4088"/>
                  </a:cubicBezTo>
                  <a:cubicBezTo>
                    <a:pt x="41693" y="422"/>
                    <a:pt x="44992" y="-1044"/>
                    <a:pt x="50490" y="789"/>
                  </a:cubicBezTo>
                  <a:cubicBezTo>
                    <a:pt x="57454" y="2988"/>
                    <a:pt x="58920" y="8120"/>
                    <a:pt x="60020" y="15450"/>
                  </a:cubicBezTo>
                  <a:close/>
                </a:path>
              </a:pathLst>
            </a:custGeom>
            <a:solidFill>
              <a:srgbClr val="AB83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36" name="Freeform: Shape 25835">
              <a:extLst>
                <a:ext uri="{FF2B5EF4-FFF2-40B4-BE49-F238E27FC236}">
                  <a16:creationId xmlns:a16="http://schemas.microsoft.com/office/drawing/2014/main" id="{8173A8BE-E049-4D4F-AF15-6EAA5D8C4899}"/>
                </a:ext>
              </a:extLst>
            </p:cNvPr>
            <p:cNvSpPr/>
            <p:nvPr/>
          </p:nvSpPr>
          <p:spPr>
            <a:xfrm>
              <a:off x="11265789" y="5140947"/>
              <a:ext cx="32676" cy="54430"/>
            </a:xfrm>
            <a:custGeom>
              <a:avLst/>
              <a:gdLst>
                <a:gd name="connsiteX0" fmla="*/ 22822 w 32676"/>
                <a:gd name="connsiteY0" fmla="*/ 54431 h 54430"/>
                <a:gd name="connsiteX1" fmla="*/ 15857 w 32676"/>
                <a:gd name="connsiteY1" fmla="*/ 45634 h 54430"/>
                <a:gd name="connsiteX2" fmla="*/ 16591 w 32676"/>
                <a:gd name="connsiteY2" fmla="*/ 1649 h 54430"/>
                <a:gd name="connsiteX3" fmla="*/ 25021 w 32676"/>
                <a:gd name="connsiteY3" fmla="*/ 1649 h 54430"/>
                <a:gd name="connsiteX4" fmla="*/ 22822 w 32676"/>
                <a:gd name="connsiteY4" fmla="*/ 7148 h 54430"/>
                <a:gd name="connsiteX5" fmla="*/ 21356 w 32676"/>
                <a:gd name="connsiteY5" fmla="*/ 17777 h 54430"/>
                <a:gd name="connsiteX6" fmla="*/ 22822 w 32676"/>
                <a:gd name="connsiteY6" fmla="*/ 54431 h 5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6" h="54430">
                  <a:moveTo>
                    <a:pt x="22822" y="54431"/>
                  </a:moveTo>
                  <a:cubicBezTo>
                    <a:pt x="20256" y="51499"/>
                    <a:pt x="19523" y="47833"/>
                    <a:pt x="15857" y="45634"/>
                  </a:cubicBezTo>
                  <a:cubicBezTo>
                    <a:pt x="-5768" y="31339"/>
                    <a:pt x="-5035" y="14845"/>
                    <a:pt x="16591" y="1649"/>
                  </a:cubicBezTo>
                  <a:cubicBezTo>
                    <a:pt x="19889" y="-550"/>
                    <a:pt x="22455" y="-550"/>
                    <a:pt x="25021" y="1649"/>
                  </a:cubicBezTo>
                  <a:cubicBezTo>
                    <a:pt x="27587" y="4215"/>
                    <a:pt x="25021" y="6781"/>
                    <a:pt x="22822" y="7148"/>
                  </a:cubicBezTo>
                  <a:cubicBezTo>
                    <a:pt x="12192" y="9347"/>
                    <a:pt x="16591" y="14845"/>
                    <a:pt x="21356" y="17777"/>
                  </a:cubicBezTo>
                  <a:cubicBezTo>
                    <a:pt x="37483" y="28773"/>
                    <a:pt x="34917" y="40503"/>
                    <a:pt x="22822" y="54431"/>
                  </a:cubicBezTo>
                  <a:close/>
                </a:path>
              </a:pathLst>
            </a:custGeom>
            <a:solidFill>
              <a:srgbClr val="A67F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37" name="Freeform: Shape 25836">
              <a:extLst>
                <a:ext uri="{FF2B5EF4-FFF2-40B4-BE49-F238E27FC236}">
                  <a16:creationId xmlns:a16="http://schemas.microsoft.com/office/drawing/2014/main" id="{E23DE6A1-14F0-4AB2-898F-61221ACB8A05}"/>
                </a:ext>
              </a:extLst>
            </p:cNvPr>
            <p:cNvSpPr/>
            <p:nvPr/>
          </p:nvSpPr>
          <p:spPr>
            <a:xfrm>
              <a:off x="11193495" y="7085618"/>
              <a:ext cx="17262" cy="40211"/>
            </a:xfrm>
            <a:custGeom>
              <a:avLst/>
              <a:gdLst>
                <a:gd name="connsiteX0" fmla="*/ 8613 w 17262"/>
                <a:gd name="connsiteY0" fmla="*/ 0 h 40211"/>
                <a:gd name="connsiteX1" fmla="*/ 17044 w 17262"/>
                <a:gd name="connsiteY1" fmla="*/ 31156 h 40211"/>
                <a:gd name="connsiteX2" fmla="*/ 12645 w 17262"/>
                <a:gd name="connsiteY2" fmla="*/ 39953 h 40211"/>
                <a:gd name="connsiteX3" fmla="*/ 4948 w 17262"/>
                <a:gd name="connsiteY3" fmla="*/ 34088 h 40211"/>
                <a:gd name="connsiteX4" fmla="*/ 8613 w 17262"/>
                <a:gd name="connsiteY4" fmla="*/ 0 h 4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62" h="40211">
                  <a:moveTo>
                    <a:pt x="8613" y="0"/>
                  </a:moveTo>
                  <a:cubicBezTo>
                    <a:pt x="11912" y="10263"/>
                    <a:pt x="9713" y="21992"/>
                    <a:pt x="17044" y="31156"/>
                  </a:cubicBezTo>
                  <a:cubicBezTo>
                    <a:pt x="18143" y="32255"/>
                    <a:pt x="14844" y="39220"/>
                    <a:pt x="12645" y="39953"/>
                  </a:cubicBezTo>
                  <a:cubicBezTo>
                    <a:pt x="8980" y="41419"/>
                    <a:pt x="7514" y="36287"/>
                    <a:pt x="4948" y="34088"/>
                  </a:cubicBezTo>
                  <a:cubicBezTo>
                    <a:pt x="-7881" y="21259"/>
                    <a:pt x="8247" y="11729"/>
                    <a:pt x="861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38" name="Freeform: Shape 25837">
              <a:extLst>
                <a:ext uri="{FF2B5EF4-FFF2-40B4-BE49-F238E27FC236}">
                  <a16:creationId xmlns:a16="http://schemas.microsoft.com/office/drawing/2014/main" id="{B8BF2096-F623-4E6E-9169-3702B84D45B3}"/>
                </a:ext>
              </a:extLst>
            </p:cNvPr>
            <p:cNvSpPr/>
            <p:nvPr/>
          </p:nvSpPr>
          <p:spPr>
            <a:xfrm>
              <a:off x="10575278" y="6802087"/>
              <a:ext cx="126167" cy="112698"/>
            </a:xfrm>
            <a:custGeom>
              <a:avLst/>
              <a:gdLst>
                <a:gd name="connsiteX0" fmla="*/ 52464 w 126167"/>
                <a:gd name="connsiteY0" fmla="*/ 84134 h 112698"/>
                <a:gd name="connsiteX1" fmla="*/ 44767 w 126167"/>
                <a:gd name="connsiteY1" fmla="*/ 107592 h 112698"/>
                <a:gd name="connsiteX2" fmla="*/ 38169 w 126167"/>
                <a:gd name="connsiteY2" fmla="*/ 106859 h 112698"/>
                <a:gd name="connsiteX3" fmla="*/ 40735 w 126167"/>
                <a:gd name="connsiteY3" fmla="*/ 88166 h 112698"/>
                <a:gd name="connsiteX4" fmla="*/ 29739 w 126167"/>
                <a:gd name="connsiteY4" fmla="*/ 87433 h 112698"/>
                <a:gd name="connsiteX5" fmla="*/ 20209 w 126167"/>
                <a:gd name="connsiteY5" fmla="*/ 80835 h 112698"/>
                <a:gd name="connsiteX6" fmla="*/ 26073 w 126167"/>
                <a:gd name="connsiteY6" fmla="*/ 73871 h 112698"/>
                <a:gd name="connsiteX7" fmla="*/ 34137 w 126167"/>
                <a:gd name="connsiteY7" fmla="*/ 51145 h 112698"/>
                <a:gd name="connsiteX8" fmla="*/ 30838 w 126167"/>
                <a:gd name="connsiteY8" fmla="*/ 45647 h 112698"/>
                <a:gd name="connsiteX9" fmla="*/ 1149 w 126167"/>
                <a:gd name="connsiteY9" fmla="*/ 23288 h 112698"/>
                <a:gd name="connsiteX10" fmla="*/ 8113 w 126167"/>
                <a:gd name="connsiteY10" fmla="*/ 15591 h 112698"/>
                <a:gd name="connsiteX11" fmla="*/ 21675 w 126167"/>
                <a:gd name="connsiteY11" fmla="*/ 7161 h 112698"/>
                <a:gd name="connsiteX12" fmla="*/ 35970 w 126167"/>
                <a:gd name="connsiteY12" fmla="*/ 196 h 112698"/>
                <a:gd name="connsiteX13" fmla="*/ 47699 w 126167"/>
                <a:gd name="connsiteY13" fmla="*/ 7527 h 112698"/>
                <a:gd name="connsiteX14" fmla="*/ 40002 w 126167"/>
                <a:gd name="connsiteY14" fmla="*/ 18523 h 112698"/>
                <a:gd name="connsiteX15" fmla="*/ 34870 w 126167"/>
                <a:gd name="connsiteY15" fmla="*/ 29886 h 112698"/>
                <a:gd name="connsiteX16" fmla="*/ 48432 w 126167"/>
                <a:gd name="connsiteY16" fmla="*/ 35384 h 112698"/>
                <a:gd name="connsiteX17" fmla="*/ 56129 w 126167"/>
                <a:gd name="connsiteY17" fmla="*/ 38316 h 112698"/>
                <a:gd name="connsiteX18" fmla="*/ 50631 w 126167"/>
                <a:gd name="connsiteY18" fmla="*/ 45281 h 112698"/>
                <a:gd name="connsiteX19" fmla="*/ 42201 w 126167"/>
                <a:gd name="connsiteY19" fmla="*/ 54078 h 112698"/>
                <a:gd name="connsiteX20" fmla="*/ 52831 w 126167"/>
                <a:gd name="connsiteY20" fmla="*/ 58110 h 112698"/>
                <a:gd name="connsiteX21" fmla="*/ 58329 w 126167"/>
                <a:gd name="connsiteY21" fmla="*/ 66540 h 112698"/>
                <a:gd name="connsiteX22" fmla="*/ 77389 w 126167"/>
                <a:gd name="connsiteY22" fmla="*/ 91464 h 112698"/>
                <a:gd name="connsiteX23" fmla="*/ 87652 w 126167"/>
                <a:gd name="connsiteY23" fmla="*/ 85233 h 112698"/>
                <a:gd name="connsiteX24" fmla="*/ 103046 w 126167"/>
                <a:gd name="connsiteY24" fmla="*/ 80102 h 112698"/>
                <a:gd name="connsiteX25" fmla="*/ 123939 w 126167"/>
                <a:gd name="connsiteY25" fmla="*/ 102461 h 112698"/>
                <a:gd name="connsiteX26" fmla="*/ 125405 w 126167"/>
                <a:gd name="connsiteY26" fmla="*/ 109058 h 112698"/>
                <a:gd name="connsiteX27" fmla="*/ 115509 w 126167"/>
                <a:gd name="connsiteY27" fmla="*/ 111991 h 112698"/>
                <a:gd name="connsiteX28" fmla="*/ 63460 w 126167"/>
                <a:gd name="connsiteY28" fmla="*/ 107959 h 112698"/>
                <a:gd name="connsiteX29" fmla="*/ 62727 w 126167"/>
                <a:gd name="connsiteY29" fmla="*/ 100994 h 112698"/>
                <a:gd name="connsiteX30" fmla="*/ 52464 w 126167"/>
                <a:gd name="connsiteY30" fmla="*/ 84134 h 1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6167" h="112698">
                  <a:moveTo>
                    <a:pt x="52464" y="84134"/>
                  </a:moveTo>
                  <a:cubicBezTo>
                    <a:pt x="42201" y="92564"/>
                    <a:pt x="56129" y="103194"/>
                    <a:pt x="44767" y="107592"/>
                  </a:cubicBezTo>
                  <a:cubicBezTo>
                    <a:pt x="42934" y="108325"/>
                    <a:pt x="38169" y="107226"/>
                    <a:pt x="38169" y="106859"/>
                  </a:cubicBezTo>
                  <a:cubicBezTo>
                    <a:pt x="37802" y="100262"/>
                    <a:pt x="34504" y="93664"/>
                    <a:pt x="40735" y="88166"/>
                  </a:cubicBezTo>
                  <a:cubicBezTo>
                    <a:pt x="36703" y="85233"/>
                    <a:pt x="33037" y="86333"/>
                    <a:pt x="29739" y="87433"/>
                  </a:cubicBezTo>
                  <a:cubicBezTo>
                    <a:pt x="23874" y="89265"/>
                    <a:pt x="22041" y="85233"/>
                    <a:pt x="20209" y="80835"/>
                  </a:cubicBezTo>
                  <a:cubicBezTo>
                    <a:pt x="17643" y="74970"/>
                    <a:pt x="23141" y="75703"/>
                    <a:pt x="26073" y="73871"/>
                  </a:cubicBezTo>
                  <a:cubicBezTo>
                    <a:pt x="33771" y="68006"/>
                    <a:pt x="37436" y="61042"/>
                    <a:pt x="34137" y="51145"/>
                  </a:cubicBezTo>
                  <a:cubicBezTo>
                    <a:pt x="33404" y="48946"/>
                    <a:pt x="33771" y="44914"/>
                    <a:pt x="30838" y="45647"/>
                  </a:cubicBezTo>
                  <a:cubicBezTo>
                    <a:pt x="12511" y="50046"/>
                    <a:pt x="15810" y="25854"/>
                    <a:pt x="1149" y="23288"/>
                  </a:cubicBezTo>
                  <a:cubicBezTo>
                    <a:pt x="-2517" y="22555"/>
                    <a:pt x="3348" y="14491"/>
                    <a:pt x="8113" y="15591"/>
                  </a:cubicBezTo>
                  <a:cubicBezTo>
                    <a:pt x="15810" y="16691"/>
                    <a:pt x="20209" y="14125"/>
                    <a:pt x="21675" y="7161"/>
                  </a:cubicBezTo>
                  <a:cubicBezTo>
                    <a:pt x="23507" y="-1636"/>
                    <a:pt x="30838" y="930"/>
                    <a:pt x="35970" y="196"/>
                  </a:cubicBezTo>
                  <a:cubicBezTo>
                    <a:pt x="41468" y="-903"/>
                    <a:pt x="45866" y="2762"/>
                    <a:pt x="47699" y="7527"/>
                  </a:cubicBezTo>
                  <a:cubicBezTo>
                    <a:pt x="50265" y="14125"/>
                    <a:pt x="40735" y="14125"/>
                    <a:pt x="40002" y="18523"/>
                  </a:cubicBezTo>
                  <a:cubicBezTo>
                    <a:pt x="39269" y="22922"/>
                    <a:pt x="29372" y="23655"/>
                    <a:pt x="34870" y="29886"/>
                  </a:cubicBezTo>
                  <a:cubicBezTo>
                    <a:pt x="38169" y="33552"/>
                    <a:pt x="38902" y="45647"/>
                    <a:pt x="48432" y="35384"/>
                  </a:cubicBezTo>
                  <a:cubicBezTo>
                    <a:pt x="50998" y="32818"/>
                    <a:pt x="54663" y="35384"/>
                    <a:pt x="56129" y="38316"/>
                  </a:cubicBezTo>
                  <a:cubicBezTo>
                    <a:pt x="58695" y="43815"/>
                    <a:pt x="53564" y="43815"/>
                    <a:pt x="50631" y="45281"/>
                  </a:cubicBezTo>
                  <a:cubicBezTo>
                    <a:pt x="46599" y="47113"/>
                    <a:pt x="41834" y="49313"/>
                    <a:pt x="42201" y="54078"/>
                  </a:cubicBezTo>
                  <a:cubicBezTo>
                    <a:pt x="42567" y="60675"/>
                    <a:pt x="49532" y="58110"/>
                    <a:pt x="52831" y="58110"/>
                  </a:cubicBezTo>
                  <a:cubicBezTo>
                    <a:pt x="61261" y="58110"/>
                    <a:pt x="58329" y="59942"/>
                    <a:pt x="58329" y="66540"/>
                  </a:cubicBezTo>
                  <a:cubicBezTo>
                    <a:pt x="57962" y="77903"/>
                    <a:pt x="67126" y="86333"/>
                    <a:pt x="77389" y="91464"/>
                  </a:cubicBezTo>
                  <a:cubicBezTo>
                    <a:pt x="83253" y="94397"/>
                    <a:pt x="87285" y="95130"/>
                    <a:pt x="87652" y="85233"/>
                  </a:cubicBezTo>
                  <a:cubicBezTo>
                    <a:pt x="88018" y="74970"/>
                    <a:pt x="90951" y="68373"/>
                    <a:pt x="103046" y="80102"/>
                  </a:cubicBezTo>
                  <a:cubicBezTo>
                    <a:pt x="110377" y="87433"/>
                    <a:pt x="115142" y="96596"/>
                    <a:pt x="123939" y="102461"/>
                  </a:cubicBezTo>
                  <a:cubicBezTo>
                    <a:pt x="126138" y="103927"/>
                    <a:pt x="126871" y="106493"/>
                    <a:pt x="125405" y="109058"/>
                  </a:cubicBezTo>
                  <a:cubicBezTo>
                    <a:pt x="122839" y="112724"/>
                    <a:pt x="118074" y="113457"/>
                    <a:pt x="115509" y="111991"/>
                  </a:cubicBezTo>
                  <a:cubicBezTo>
                    <a:pt x="98648" y="100994"/>
                    <a:pt x="81054" y="106126"/>
                    <a:pt x="63460" y="107959"/>
                  </a:cubicBezTo>
                  <a:cubicBezTo>
                    <a:pt x="58695" y="108325"/>
                    <a:pt x="59428" y="107959"/>
                    <a:pt x="62727" y="100994"/>
                  </a:cubicBezTo>
                  <a:cubicBezTo>
                    <a:pt x="66759" y="90731"/>
                    <a:pt x="53197" y="91831"/>
                    <a:pt x="52464" y="84134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39" name="Freeform: Shape 25838">
              <a:extLst>
                <a:ext uri="{FF2B5EF4-FFF2-40B4-BE49-F238E27FC236}">
                  <a16:creationId xmlns:a16="http://schemas.microsoft.com/office/drawing/2014/main" id="{56823283-7D4F-4307-9320-853A72A6E4FA}"/>
                </a:ext>
              </a:extLst>
            </p:cNvPr>
            <p:cNvSpPr/>
            <p:nvPr/>
          </p:nvSpPr>
          <p:spPr>
            <a:xfrm>
              <a:off x="10536023" y="6866756"/>
              <a:ext cx="23150" cy="13966"/>
            </a:xfrm>
            <a:custGeom>
              <a:avLst/>
              <a:gdLst>
                <a:gd name="connsiteX0" fmla="*/ 22077 w 23150"/>
                <a:gd name="connsiteY0" fmla="*/ 10301 h 13966"/>
                <a:gd name="connsiteX1" fmla="*/ 14380 w 23150"/>
                <a:gd name="connsiteY1" fmla="*/ 13966 h 13966"/>
                <a:gd name="connsiteX2" fmla="*/ 10714 w 23150"/>
                <a:gd name="connsiteY2" fmla="*/ 13966 h 13966"/>
                <a:gd name="connsiteX3" fmla="*/ 451 w 23150"/>
                <a:gd name="connsiteY3" fmla="*/ 4437 h 13966"/>
                <a:gd name="connsiteX4" fmla="*/ 18045 w 23150"/>
                <a:gd name="connsiteY4" fmla="*/ 771 h 13966"/>
                <a:gd name="connsiteX5" fmla="*/ 22077 w 23150"/>
                <a:gd name="connsiteY5" fmla="*/ 10301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50" h="13966">
                  <a:moveTo>
                    <a:pt x="22077" y="10301"/>
                  </a:moveTo>
                  <a:cubicBezTo>
                    <a:pt x="19511" y="11401"/>
                    <a:pt x="16945" y="12867"/>
                    <a:pt x="14380" y="13966"/>
                  </a:cubicBezTo>
                  <a:cubicBezTo>
                    <a:pt x="13280" y="13966"/>
                    <a:pt x="11814" y="13966"/>
                    <a:pt x="10714" y="13966"/>
                  </a:cubicBezTo>
                  <a:cubicBezTo>
                    <a:pt x="4483" y="13600"/>
                    <a:pt x="-1748" y="10668"/>
                    <a:pt x="451" y="4437"/>
                  </a:cubicBezTo>
                  <a:cubicBezTo>
                    <a:pt x="3017" y="-3627"/>
                    <a:pt x="11447" y="5169"/>
                    <a:pt x="18045" y="771"/>
                  </a:cubicBezTo>
                  <a:cubicBezTo>
                    <a:pt x="23177" y="-2528"/>
                    <a:pt x="24276" y="5536"/>
                    <a:pt x="22077" y="10301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40" name="Freeform: Shape 25839">
              <a:extLst>
                <a:ext uri="{FF2B5EF4-FFF2-40B4-BE49-F238E27FC236}">
                  <a16:creationId xmlns:a16="http://schemas.microsoft.com/office/drawing/2014/main" id="{82F44620-B5F5-4B8A-8AE7-9052903B14D5}"/>
                </a:ext>
              </a:extLst>
            </p:cNvPr>
            <p:cNvSpPr/>
            <p:nvPr/>
          </p:nvSpPr>
          <p:spPr>
            <a:xfrm>
              <a:off x="10903675" y="6854698"/>
              <a:ext cx="48854" cy="89313"/>
            </a:xfrm>
            <a:custGeom>
              <a:avLst/>
              <a:gdLst>
                <a:gd name="connsiteX0" fmla="*/ 19497 w 48854"/>
                <a:gd name="connsiteY0" fmla="*/ 0 h 89313"/>
                <a:gd name="connsiteX1" fmla="*/ 32692 w 48854"/>
                <a:gd name="connsiteY1" fmla="*/ 3299 h 89313"/>
                <a:gd name="connsiteX2" fmla="*/ 48820 w 48854"/>
                <a:gd name="connsiteY2" fmla="*/ 26024 h 89313"/>
                <a:gd name="connsiteX3" fmla="*/ 23162 w 48854"/>
                <a:gd name="connsiteY3" fmla="*/ 40686 h 89313"/>
                <a:gd name="connsiteX4" fmla="*/ 18397 w 48854"/>
                <a:gd name="connsiteY4" fmla="*/ 46184 h 89313"/>
                <a:gd name="connsiteX5" fmla="*/ 17298 w 48854"/>
                <a:gd name="connsiteY5" fmla="*/ 76973 h 89313"/>
                <a:gd name="connsiteX6" fmla="*/ 17664 w 48854"/>
                <a:gd name="connsiteY6" fmla="*/ 88336 h 89313"/>
                <a:gd name="connsiteX7" fmla="*/ 7401 w 48854"/>
                <a:gd name="connsiteY7" fmla="*/ 82838 h 89313"/>
                <a:gd name="connsiteX8" fmla="*/ 5568 w 48854"/>
                <a:gd name="connsiteY8" fmla="*/ 41052 h 89313"/>
                <a:gd name="connsiteX9" fmla="*/ 19497 w 48854"/>
                <a:gd name="connsiteY9" fmla="*/ 0 h 8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54" h="89313">
                  <a:moveTo>
                    <a:pt x="19497" y="0"/>
                  </a:moveTo>
                  <a:cubicBezTo>
                    <a:pt x="23529" y="2566"/>
                    <a:pt x="23895" y="11729"/>
                    <a:pt x="32692" y="3299"/>
                  </a:cubicBezTo>
                  <a:cubicBezTo>
                    <a:pt x="38557" y="-2199"/>
                    <a:pt x="49553" y="12829"/>
                    <a:pt x="48820" y="26024"/>
                  </a:cubicBezTo>
                  <a:cubicBezTo>
                    <a:pt x="42222" y="34088"/>
                    <a:pt x="38190" y="46551"/>
                    <a:pt x="23162" y="40686"/>
                  </a:cubicBezTo>
                  <a:cubicBezTo>
                    <a:pt x="18764" y="38853"/>
                    <a:pt x="19863" y="43985"/>
                    <a:pt x="18397" y="46184"/>
                  </a:cubicBezTo>
                  <a:cubicBezTo>
                    <a:pt x="12899" y="56447"/>
                    <a:pt x="22796" y="66710"/>
                    <a:pt x="17298" y="76973"/>
                  </a:cubicBezTo>
                  <a:cubicBezTo>
                    <a:pt x="27194" y="80272"/>
                    <a:pt x="19497" y="87236"/>
                    <a:pt x="17664" y="88336"/>
                  </a:cubicBezTo>
                  <a:cubicBezTo>
                    <a:pt x="12899" y="91635"/>
                    <a:pt x="10334" y="85770"/>
                    <a:pt x="7401" y="82838"/>
                  </a:cubicBezTo>
                  <a:cubicBezTo>
                    <a:pt x="-6527" y="69642"/>
                    <a:pt x="3003" y="52782"/>
                    <a:pt x="5568" y="41052"/>
                  </a:cubicBezTo>
                  <a:cubicBezTo>
                    <a:pt x="9234" y="27857"/>
                    <a:pt x="4469" y="9530"/>
                    <a:pt x="19497" y="0"/>
                  </a:cubicBezTo>
                  <a:close/>
                </a:path>
              </a:pathLst>
            </a:custGeom>
            <a:solidFill>
              <a:srgbClr val="D6B8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41" name="Freeform: Shape 25840">
              <a:extLst>
                <a:ext uri="{FF2B5EF4-FFF2-40B4-BE49-F238E27FC236}">
                  <a16:creationId xmlns:a16="http://schemas.microsoft.com/office/drawing/2014/main" id="{96DE37C0-7910-4858-98AB-5FE5F3EDD6EB}"/>
                </a:ext>
              </a:extLst>
            </p:cNvPr>
            <p:cNvSpPr/>
            <p:nvPr/>
          </p:nvSpPr>
          <p:spPr>
            <a:xfrm>
              <a:off x="10922040" y="6797885"/>
              <a:ext cx="26056" cy="53147"/>
            </a:xfrm>
            <a:custGeom>
              <a:avLst/>
              <a:gdLst>
                <a:gd name="connsiteX0" fmla="*/ 26056 w 26056"/>
                <a:gd name="connsiteY0" fmla="*/ 0 h 53147"/>
                <a:gd name="connsiteX1" fmla="*/ 11761 w 26056"/>
                <a:gd name="connsiteY1" fmla="*/ 42518 h 53147"/>
                <a:gd name="connsiteX2" fmla="*/ 32 w 26056"/>
                <a:gd name="connsiteY2" fmla="*/ 53148 h 53147"/>
                <a:gd name="connsiteX3" fmla="*/ 16893 w 26056"/>
                <a:gd name="connsiteY3" fmla="*/ 5864 h 53147"/>
                <a:gd name="connsiteX4" fmla="*/ 26056 w 26056"/>
                <a:gd name="connsiteY4" fmla="*/ 0 h 5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56" h="53147">
                  <a:moveTo>
                    <a:pt x="26056" y="0"/>
                  </a:moveTo>
                  <a:cubicBezTo>
                    <a:pt x="22757" y="14661"/>
                    <a:pt x="12128" y="27124"/>
                    <a:pt x="11761" y="42518"/>
                  </a:cubicBezTo>
                  <a:cubicBezTo>
                    <a:pt x="11395" y="51315"/>
                    <a:pt x="-701" y="44717"/>
                    <a:pt x="32" y="53148"/>
                  </a:cubicBezTo>
                  <a:cubicBezTo>
                    <a:pt x="7363" y="38120"/>
                    <a:pt x="-2534" y="16494"/>
                    <a:pt x="16893" y="5864"/>
                  </a:cubicBezTo>
                  <a:cubicBezTo>
                    <a:pt x="20192" y="4032"/>
                    <a:pt x="23124" y="2199"/>
                    <a:pt x="26056" y="0"/>
                  </a:cubicBezTo>
                  <a:close/>
                </a:path>
              </a:pathLst>
            </a:custGeom>
            <a:solidFill>
              <a:srgbClr val="CEAF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42" name="Freeform: Shape 25841">
              <a:extLst>
                <a:ext uri="{FF2B5EF4-FFF2-40B4-BE49-F238E27FC236}">
                  <a16:creationId xmlns:a16="http://schemas.microsoft.com/office/drawing/2014/main" id="{EE1E19FF-1CA8-4335-8426-A1D9C8E7DA61}"/>
                </a:ext>
              </a:extLst>
            </p:cNvPr>
            <p:cNvSpPr/>
            <p:nvPr/>
          </p:nvSpPr>
          <p:spPr>
            <a:xfrm>
              <a:off x="10845695" y="6911878"/>
              <a:ext cx="10224" cy="17754"/>
            </a:xfrm>
            <a:custGeom>
              <a:avLst/>
              <a:gdLst>
                <a:gd name="connsiteX0" fmla="*/ 8568 w 10224"/>
                <a:gd name="connsiteY0" fmla="*/ 0 h 17754"/>
                <a:gd name="connsiteX1" fmla="*/ 7835 w 10224"/>
                <a:gd name="connsiteY1" fmla="*/ 17227 h 17754"/>
                <a:gd name="connsiteX2" fmla="*/ 1970 w 10224"/>
                <a:gd name="connsiteY2" fmla="*/ 14662 h 17754"/>
                <a:gd name="connsiteX3" fmla="*/ 8568 w 10224"/>
                <a:gd name="connsiteY3" fmla="*/ 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4" h="17754">
                  <a:moveTo>
                    <a:pt x="8568" y="0"/>
                  </a:moveTo>
                  <a:cubicBezTo>
                    <a:pt x="7468" y="7698"/>
                    <a:pt x="13333" y="12829"/>
                    <a:pt x="7835" y="17227"/>
                  </a:cubicBezTo>
                  <a:cubicBezTo>
                    <a:pt x="6002" y="18694"/>
                    <a:pt x="3436" y="16861"/>
                    <a:pt x="1970" y="14662"/>
                  </a:cubicBezTo>
                  <a:cubicBezTo>
                    <a:pt x="-2428" y="8064"/>
                    <a:pt x="870" y="4765"/>
                    <a:pt x="8568" y="0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43" name="Freeform: Shape 25842">
              <a:extLst>
                <a:ext uri="{FF2B5EF4-FFF2-40B4-BE49-F238E27FC236}">
                  <a16:creationId xmlns:a16="http://schemas.microsoft.com/office/drawing/2014/main" id="{9DE767A9-475A-4F98-BEFA-B8C32B783044}"/>
                </a:ext>
              </a:extLst>
            </p:cNvPr>
            <p:cNvSpPr/>
            <p:nvPr/>
          </p:nvSpPr>
          <p:spPr>
            <a:xfrm>
              <a:off x="11052960" y="6773719"/>
              <a:ext cx="137754" cy="139991"/>
            </a:xfrm>
            <a:custGeom>
              <a:avLst/>
              <a:gdLst>
                <a:gd name="connsiteX0" fmla="*/ 53848 w 137754"/>
                <a:gd name="connsiteY0" fmla="*/ 13170 h 139991"/>
                <a:gd name="connsiteX1" fmla="*/ 87203 w 137754"/>
                <a:gd name="connsiteY1" fmla="*/ 9138 h 139991"/>
                <a:gd name="connsiteX2" fmla="*/ 117626 w 137754"/>
                <a:gd name="connsiteY2" fmla="*/ 2173 h 139991"/>
                <a:gd name="connsiteX3" fmla="*/ 120925 w 137754"/>
                <a:gd name="connsiteY3" fmla="*/ 6572 h 139991"/>
                <a:gd name="connsiteX4" fmla="*/ 124223 w 137754"/>
                <a:gd name="connsiteY4" fmla="*/ 41027 h 139991"/>
                <a:gd name="connsiteX5" fmla="*/ 122757 w 137754"/>
                <a:gd name="connsiteY5" fmla="*/ 47624 h 139991"/>
                <a:gd name="connsiteX6" fmla="*/ 106263 w 137754"/>
                <a:gd name="connsiteY6" fmla="*/ 91975 h 139991"/>
                <a:gd name="connsiteX7" fmla="*/ 84271 w 137754"/>
                <a:gd name="connsiteY7" fmla="*/ 95641 h 139991"/>
                <a:gd name="connsiteX8" fmla="*/ 82438 w 137754"/>
                <a:gd name="connsiteY8" fmla="*/ 100406 h 139991"/>
                <a:gd name="connsiteX9" fmla="*/ 43951 w 137754"/>
                <a:gd name="connsiteY9" fmla="*/ 87944 h 139991"/>
                <a:gd name="connsiteX10" fmla="*/ 42852 w 137754"/>
                <a:gd name="connsiteY10" fmla="*/ 115067 h 139991"/>
                <a:gd name="connsiteX11" fmla="*/ 34788 w 137754"/>
                <a:gd name="connsiteY11" fmla="*/ 128629 h 139991"/>
                <a:gd name="connsiteX12" fmla="*/ 20859 w 137754"/>
                <a:gd name="connsiteY12" fmla="*/ 139992 h 139991"/>
                <a:gd name="connsiteX13" fmla="*/ 6564 w 137754"/>
                <a:gd name="connsiteY13" fmla="*/ 118366 h 139991"/>
                <a:gd name="connsiteX14" fmla="*/ 12796 w 137754"/>
                <a:gd name="connsiteY14" fmla="*/ 87210 h 139991"/>
                <a:gd name="connsiteX15" fmla="*/ 19393 w 137754"/>
                <a:gd name="connsiteY15" fmla="*/ 93075 h 139991"/>
                <a:gd name="connsiteX16" fmla="*/ 20493 w 137754"/>
                <a:gd name="connsiteY16" fmla="*/ 91975 h 139991"/>
                <a:gd name="connsiteX17" fmla="*/ 12796 w 137754"/>
                <a:gd name="connsiteY17" fmla="*/ 87577 h 139991"/>
                <a:gd name="connsiteX18" fmla="*/ 700 w 137754"/>
                <a:gd name="connsiteY18" fmla="*/ 87944 h 139991"/>
                <a:gd name="connsiteX19" fmla="*/ 4365 w 137754"/>
                <a:gd name="connsiteY19" fmla="*/ 70350 h 139991"/>
                <a:gd name="connsiteX20" fmla="*/ 11696 w 137754"/>
                <a:gd name="connsiteY20" fmla="*/ 64118 h 139991"/>
                <a:gd name="connsiteX21" fmla="*/ 19760 w 137754"/>
                <a:gd name="connsiteY21" fmla="*/ 69250 h 139991"/>
                <a:gd name="connsiteX22" fmla="*/ 26724 w 137754"/>
                <a:gd name="connsiteY22" fmla="*/ 75481 h 139991"/>
                <a:gd name="connsiteX23" fmla="*/ 27091 w 137754"/>
                <a:gd name="connsiteY23" fmla="*/ 64485 h 139991"/>
                <a:gd name="connsiteX24" fmla="*/ 10963 w 137754"/>
                <a:gd name="connsiteY24" fmla="*/ 39927 h 139991"/>
                <a:gd name="connsiteX25" fmla="*/ 5465 w 137754"/>
                <a:gd name="connsiteY25" fmla="*/ 22700 h 139991"/>
                <a:gd name="connsiteX26" fmla="*/ 23059 w 137754"/>
                <a:gd name="connsiteY26" fmla="*/ 24532 h 139991"/>
                <a:gd name="connsiteX27" fmla="*/ 36254 w 137754"/>
                <a:gd name="connsiteY27" fmla="*/ 27831 h 139991"/>
                <a:gd name="connsiteX28" fmla="*/ 45784 w 137754"/>
                <a:gd name="connsiteY28" fmla="*/ 18301 h 139991"/>
                <a:gd name="connsiteX29" fmla="*/ 53848 w 137754"/>
                <a:gd name="connsiteY29" fmla="*/ 13170 h 13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754" h="139991">
                  <a:moveTo>
                    <a:pt x="53848" y="13170"/>
                  </a:moveTo>
                  <a:cubicBezTo>
                    <a:pt x="64111" y="8405"/>
                    <a:pt x="71075" y="-11388"/>
                    <a:pt x="87203" y="9138"/>
                  </a:cubicBezTo>
                  <a:cubicBezTo>
                    <a:pt x="92334" y="16102"/>
                    <a:pt x="110295" y="17202"/>
                    <a:pt x="117626" y="2173"/>
                  </a:cubicBezTo>
                  <a:cubicBezTo>
                    <a:pt x="118725" y="3640"/>
                    <a:pt x="119458" y="6205"/>
                    <a:pt x="120925" y="6572"/>
                  </a:cubicBezTo>
                  <a:cubicBezTo>
                    <a:pt x="141817" y="16468"/>
                    <a:pt x="143650" y="27831"/>
                    <a:pt x="124223" y="41027"/>
                  </a:cubicBezTo>
                  <a:cubicBezTo>
                    <a:pt x="121658" y="42859"/>
                    <a:pt x="122024" y="45425"/>
                    <a:pt x="122757" y="47624"/>
                  </a:cubicBezTo>
                  <a:cubicBezTo>
                    <a:pt x="132654" y="80613"/>
                    <a:pt x="132654" y="80613"/>
                    <a:pt x="106263" y="91975"/>
                  </a:cubicBezTo>
                  <a:cubicBezTo>
                    <a:pt x="98932" y="93442"/>
                    <a:pt x="90502" y="88310"/>
                    <a:pt x="84271" y="95641"/>
                  </a:cubicBezTo>
                  <a:cubicBezTo>
                    <a:pt x="84637" y="97474"/>
                    <a:pt x="83904" y="99673"/>
                    <a:pt x="82438" y="100406"/>
                  </a:cubicBezTo>
                  <a:cubicBezTo>
                    <a:pt x="74741" y="102239"/>
                    <a:pt x="49083" y="93808"/>
                    <a:pt x="43951" y="87944"/>
                  </a:cubicBezTo>
                  <a:cubicBezTo>
                    <a:pt x="42119" y="97107"/>
                    <a:pt x="38453" y="105537"/>
                    <a:pt x="42852" y="115067"/>
                  </a:cubicBezTo>
                  <a:cubicBezTo>
                    <a:pt x="45784" y="122032"/>
                    <a:pt x="40653" y="128996"/>
                    <a:pt x="34788" y="128629"/>
                  </a:cubicBezTo>
                  <a:cubicBezTo>
                    <a:pt x="24891" y="127896"/>
                    <a:pt x="24158" y="134860"/>
                    <a:pt x="20859" y="139992"/>
                  </a:cubicBezTo>
                  <a:cubicBezTo>
                    <a:pt x="8764" y="137060"/>
                    <a:pt x="9497" y="130096"/>
                    <a:pt x="6564" y="118366"/>
                  </a:cubicBezTo>
                  <a:cubicBezTo>
                    <a:pt x="2899" y="103705"/>
                    <a:pt x="5465" y="96740"/>
                    <a:pt x="12796" y="87210"/>
                  </a:cubicBezTo>
                  <a:cubicBezTo>
                    <a:pt x="15361" y="88676"/>
                    <a:pt x="16094" y="92708"/>
                    <a:pt x="19393" y="93075"/>
                  </a:cubicBezTo>
                  <a:cubicBezTo>
                    <a:pt x="20126" y="93075"/>
                    <a:pt x="20859" y="92342"/>
                    <a:pt x="20493" y="91975"/>
                  </a:cubicBezTo>
                  <a:cubicBezTo>
                    <a:pt x="18294" y="89776"/>
                    <a:pt x="15361" y="89043"/>
                    <a:pt x="12796" y="87577"/>
                  </a:cubicBezTo>
                  <a:cubicBezTo>
                    <a:pt x="8764" y="79513"/>
                    <a:pt x="4732" y="91609"/>
                    <a:pt x="700" y="87944"/>
                  </a:cubicBezTo>
                  <a:cubicBezTo>
                    <a:pt x="-3332" y="81346"/>
                    <a:pt x="11696" y="78780"/>
                    <a:pt x="4365" y="70350"/>
                  </a:cubicBezTo>
                  <a:cubicBezTo>
                    <a:pt x="2166" y="67784"/>
                    <a:pt x="8397" y="65218"/>
                    <a:pt x="11696" y="64118"/>
                  </a:cubicBezTo>
                  <a:cubicBezTo>
                    <a:pt x="16461" y="62286"/>
                    <a:pt x="18660" y="65585"/>
                    <a:pt x="19760" y="69250"/>
                  </a:cubicBezTo>
                  <a:cubicBezTo>
                    <a:pt x="20859" y="73282"/>
                    <a:pt x="22692" y="77680"/>
                    <a:pt x="26724" y="75481"/>
                  </a:cubicBezTo>
                  <a:cubicBezTo>
                    <a:pt x="31123" y="73282"/>
                    <a:pt x="30023" y="68883"/>
                    <a:pt x="27091" y="64485"/>
                  </a:cubicBezTo>
                  <a:cubicBezTo>
                    <a:pt x="21593" y="56421"/>
                    <a:pt x="16094" y="48357"/>
                    <a:pt x="10963" y="39927"/>
                  </a:cubicBezTo>
                  <a:cubicBezTo>
                    <a:pt x="7664" y="34429"/>
                    <a:pt x="-1133" y="29297"/>
                    <a:pt x="5465" y="22700"/>
                  </a:cubicBezTo>
                  <a:cubicBezTo>
                    <a:pt x="8397" y="19767"/>
                    <a:pt x="19027" y="21234"/>
                    <a:pt x="23059" y="24532"/>
                  </a:cubicBezTo>
                  <a:cubicBezTo>
                    <a:pt x="27824" y="28198"/>
                    <a:pt x="31123" y="28198"/>
                    <a:pt x="36254" y="27831"/>
                  </a:cubicBezTo>
                  <a:cubicBezTo>
                    <a:pt x="42852" y="27465"/>
                    <a:pt x="50916" y="30763"/>
                    <a:pt x="45784" y="18301"/>
                  </a:cubicBezTo>
                  <a:cubicBezTo>
                    <a:pt x="44318" y="16102"/>
                    <a:pt x="49816" y="13536"/>
                    <a:pt x="53848" y="1317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44" name="Freeform: Shape 25843">
              <a:extLst>
                <a:ext uri="{FF2B5EF4-FFF2-40B4-BE49-F238E27FC236}">
                  <a16:creationId xmlns:a16="http://schemas.microsoft.com/office/drawing/2014/main" id="{0BBF9BF7-3D9C-4C71-A949-0A31DB798338}"/>
                </a:ext>
              </a:extLst>
            </p:cNvPr>
            <p:cNvSpPr/>
            <p:nvPr/>
          </p:nvSpPr>
          <p:spPr>
            <a:xfrm>
              <a:off x="11071796" y="6851378"/>
              <a:ext cx="83395" cy="97579"/>
            </a:xfrm>
            <a:custGeom>
              <a:avLst/>
              <a:gdLst>
                <a:gd name="connsiteX0" fmla="*/ 1290 w 83395"/>
                <a:gd name="connsiteY0" fmla="*/ 63433 h 97579"/>
                <a:gd name="connsiteX1" fmla="*/ 13386 w 83395"/>
                <a:gd name="connsiteY1" fmla="*/ 48771 h 97579"/>
                <a:gd name="connsiteX2" fmla="*/ 19617 w 83395"/>
                <a:gd name="connsiteY2" fmla="*/ 38508 h 97579"/>
                <a:gd name="connsiteX3" fmla="*/ 19617 w 83395"/>
                <a:gd name="connsiteY3" fmla="*/ 6253 h 97579"/>
                <a:gd name="connsiteX4" fmla="*/ 24749 w 83395"/>
                <a:gd name="connsiteY4" fmla="*/ 22 h 97579"/>
                <a:gd name="connsiteX5" fmla="*/ 29147 w 83395"/>
                <a:gd name="connsiteY5" fmla="*/ 6619 h 97579"/>
                <a:gd name="connsiteX6" fmla="*/ 42343 w 83395"/>
                <a:gd name="connsiteY6" fmla="*/ 12117 h 97579"/>
                <a:gd name="connsiteX7" fmla="*/ 52972 w 83395"/>
                <a:gd name="connsiteY7" fmla="*/ 16882 h 97579"/>
                <a:gd name="connsiteX8" fmla="*/ 65068 w 83395"/>
                <a:gd name="connsiteY8" fmla="*/ 18715 h 97579"/>
                <a:gd name="connsiteX9" fmla="*/ 83395 w 83395"/>
                <a:gd name="connsiteY9" fmla="*/ 18715 h 97579"/>
                <a:gd name="connsiteX10" fmla="*/ 26948 w 83395"/>
                <a:gd name="connsiteY10" fmla="*/ 97521 h 97579"/>
                <a:gd name="connsiteX11" fmla="*/ 21450 w 83395"/>
                <a:gd name="connsiteY11" fmla="*/ 96788 h 97579"/>
                <a:gd name="connsiteX12" fmla="*/ 3856 w 83395"/>
                <a:gd name="connsiteY12" fmla="*/ 96054 h 97579"/>
                <a:gd name="connsiteX13" fmla="*/ 1290 w 83395"/>
                <a:gd name="connsiteY13" fmla="*/ 63433 h 9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395" h="97579">
                  <a:moveTo>
                    <a:pt x="1290" y="63433"/>
                  </a:moveTo>
                  <a:cubicBezTo>
                    <a:pt x="-1275" y="48771"/>
                    <a:pt x="-1275" y="49138"/>
                    <a:pt x="13386" y="48771"/>
                  </a:cubicBezTo>
                  <a:cubicBezTo>
                    <a:pt x="17418" y="48771"/>
                    <a:pt x="24016" y="42907"/>
                    <a:pt x="19617" y="38508"/>
                  </a:cubicBezTo>
                  <a:cubicBezTo>
                    <a:pt x="7521" y="27145"/>
                    <a:pt x="23283" y="17249"/>
                    <a:pt x="19617" y="6253"/>
                  </a:cubicBezTo>
                  <a:cubicBezTo>
                    <a:pt x="18518" y="3320"/>
                    <a:pt x="20717" y="22"/>
                    <a:pt x="24749" y="22"/>
                  </a:cubicBezTo>
                  <a:cubicBezTo>
                    <a:pt x="29514" y="-345"/>
                    <a:pt x="28414" y="4053"/>
                    <a:pt x="29147" y="6619"/>
                  </a:cubicBezTo>
                  <a:cubicBezTo>
                    <a:pt x="30980" y="14683"/>
                    <a:pt x="32080" y="22014"/>
                    <a:pt x="42343" y="12117"/>
                  </a:cubicBezTo>
                  <a:cubicBezTo>
                    <a:pt x="45642" y="8818"/>
                    <a:pt x="50406" y="13217"/>
                    <a:pt x="52972" y="16882"/>
                  </a:cubicBezTo>
                  <a:cubicBezTo>
                    <a:pt x="56271" y="22380"/>
                    <a:pt x="60303" y="23113"/>
                    <a:pt x="65068" y="18715"/>
                  </a:cubicBezTo>
                  <a:cubicBezTo>
                    <a:pt x="69833" y="18715"/>
                    <a:pt x="74965" y="18715"/>
                    <a:pt x="83395" y="18715"/>
                  </a:cubicBezTo>
                  <a:cubicBezTo>
                    <a:pt x="60670" y="44739"/>
                    <a:pt x="51140" y="75895"/>
                    <a:pt x="26948" y="97521"/>
                  </a:cubicBezTo>
                  <a:cubicBezTo>
                    <a:pt x="25115" y="97521"/>
                    <a:pt x="22550" y="97887"/>
                    <a:pt x="21450" y="96788"/>
                  </a:cubicBezTo>
                  <a:cubicBezTo>
                    <a:pt x="14486" y="90923"/>
                    <a:pt x="10087" y="90923"/>
                    <a:pt x="3856" y="96054"/>
                  </a:cubicBezTo>
                  <a:cubicBezTo>
                    <a:pt x="-2742" y="85791"/>
                    <a:pt x="7155" y="73696"/>
                    <a:pt x="1290" y="63433"/>
                  </a:cubicBezTo>
                  <a:close/>
                </a:path>
              </a:pathLst>
            </a:custGeom>
            <a:solidFill>
              <a:srgbClr val="DCC0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45" name="Freeform: Shape 25844">
              <a:extLst>
                <a:ext uri="{FF2B5EF4-FFF2-40B4-BE49-F238E27FC236}">
                  <a16:creationId xmlns:a16="http://schemas.microsoft.com/office/drawing/2014/main" id="{B59C9BFC-5239-481F-AEE2-12EC4B8D5439}"/>
                </a:ext>
              </a:extLst>
            </p:cNvPr>
            <p:cNvSpPr/>
            <p:nvPr/>
          </p:nvSpPr>
          <p:spPr>
            <a:xfrm>
              <a:off x="10944710" y="6892452"/>
              <a:ext cx="41873" cy="50158"/>
            </a:xfrm>
            <a:custGeom>
              <a:avLst/>
              <a:gdLst>
                <a:gd name="connsiteX0" fmla="*/ 88 w 41873"/>
                <a:gd name="connsiteY0" fmla="*/ 48750 h 50158"/>
                <a:gd name="connsiteX1" fmla="*/ 20614 w 41873"/>
                <a:gd name="connsiteY1" fmla="*/ 38853 h 50158"/>
                <a:gd name="connsiteX2" fmla="*/ 25013 w 41873"/>
                <a:gd name="connsiteY2" fmla="*/ 0 h 50158"/>
                <a:gd name="connsiteX3" fmla="*/ 41874 w 41873"/>
                <a:gd name="connsiteY3" fmla="*/ 16128 h 50158"/>
                <a:gd name="connsiteX4" fmla="*/ 31611 w 41873"/>
                <a:gd name="connsiteY4" fmla="*/ 43252 h 50158"/>
                <a:gd name="connsiteX5" fmla="*/ 88 w 41873"/>
                <a:gd name="connsiteY5" fmla="*/ 48750 h 50158"/>
                <a:gd name="connsiteX6" fmla="*/ 88 w 41873"/>
                <a:gd name="connsiteY6" fmla="*/ 48750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73" h="50158">
                  <a:moveTo>
                    <a:pt x="88" y="48750"/>
                  </a:moveTo>
                  <a:cubicBezTo>
                    <a:pt x="-1378" y="28224"/>
                    <a:pt x="15849" y="45817"/>
                    <a:pt x="20614" y="38853"/>
                  </a:cubicBezTo>
                  <a:cubicBezTo>
                    <a:pt x="5586" y="27857"/>
                    <a:pt x="5953" y="22725"/>
                    <a:pt x="25013" y="0"/>
                  </a:cubicBezTo>
                  <a:cubicBezTo>
                    <a:pt x="17682" y="21259"/>
                    <a:pt x="31977" y="15028"/>
                    <a:pt x="41874" y="16128"/>
                  </a:cubicBezTo>
                  <a:cubicBezTo>
                    <a:pt x="36376" y="24558"/>
                    <a:pt x="28312" y="30423"/>
                    <a:pt x="31611" y="43252"/>
                  </a:cubicBezTo>
                  <a:cubicBezTo>
                    <a:pt x="32710" y="47284"/>
                    <a:pt x="12550" y="52782"/>
                    <a:pt x="88" y="48750"/>
                  </a:cubicBezTo>
                  <a:cubicBezTo>
                    <a:pt x="455" y="48750"/>
                    <a:pt x="88" y="48750"/>
                    <a:pt x="88" y="48750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46" name="Freeform: Shape 25845">
              <a:extLst>
                <a:ext uri="{FF2B5EF4-FFF2-40B4-BE49-F238E27FC236}">
                  <a16:creationId xmlns:a16="http://schemas.microsoft.com/office/drawing/2014/main" id="{02B09170-A28E-4D3C-AA36-01D750B11B21}"/>
                </a:ext>
              </a:extLst>
            </p:cNvPr>
            <p:cNvSpPr/>
            <p:nvPr/>
          </p:nvSpPr>
          <p:spPr>
            <a:xfrm>
              <a:off x="11733589" y="6416179"/>
              <a:ext cx="144756" cy="119773"/>
            </a:xfrm>
            <a:custGeom>
              <a:avLst/>
              <a:gdLst>
                <a:gd name="connsiteX0" fmla="*/ 135253 w 144756"/>
                <a:gd name="connsiteY0" fmla="*/ 40458 h 119773"/>
                <a:gd name="connsiteX1" fmla="*/ 144050 w 144756"/>
                <a:gd name="connsiteY1" fmla="*/ 49254 h 119773"/>
                <a:gd name="connsiteX2" fmla="*/ 140018 w 144756"/>
                <a:gd name="connsiteY2" fmla="*/ 58052 h 119773"/>
                <a:gd name="connsiteX3" fmla="*/ 135986 w 144756"/>
                <a:gd name="connsiteY3" fmla="*/ 77112 h 119773"/>
                <a:gd name="connsiteX4" fmla="*/ 119492 w 144756"/>
                <a:gd name="connsiteY4" fmla="*/ 79677 h 119773"/>
                <a:gd name="connsiteX5" fmla="*/ 126456 w 144756"/>
                <a:gd name="connsiteY5" fmla="*/ 117797 h 119773"/>
                <a:gd name="connsiteX6" fmla="*/ 114726 w 144756"/>
                <a:gd name="connsiteY6" fmla="*/ 115598 h 119773"/>
                <a:gd name="connsiteX7" fmla="*/ 108862 w 144756"/>
                <a:gd name="connsiteY7" fmla="*/ 106801 h 119773"/>
                <a:gd name="connsiteX8" fmla="*/ 105930 w 144756"/>
                <a:gd name="connsiteY8" fmla="*/ 82243 h 119773"/>
                <a:gd name="connsiteX9" fmla="*/ 84304 w 144756"/>
                <a:gd name="connsiteY9" fmla="*/ 71613 h 119773"/>
                <a:gd name="connsiteX10" fmla="*/ 77340 w 144756"/>
                <a:gd name="connsiteY10" fmla="*/ 81143 h 119773"/>
                <a:gd name="connsiteX11" fmla="*/ 78073 w 144756"/>
                <a:gd name="connsiteY11" fmla="*/ 90307 h 119773"/>
                <a:gd name="connsiteX12" fmla="*/ 68176 w 144756"/>
                <a:gd name="connsiteY12" fmla="*/ 84076 h 119773"/>
                <a:gd name="connsiteX13" fmla="*/ 53881 w 144756"/>
                <a:gd name="connsiteY13" fmla="*/ 52920 h 119773"/>
                <a:gd name="connsiteX14" fmla="*/ 45451 w 144756"/>
                <a:gd name="connsiteY14" fmla="*/ 61350 h 119773"/>
                <a:gd name="connsiteX15" fmla="*/ 38487 w 144756"/>
                <a:gd name="connsiteY15" fmla="*/ 46322 h 119773"/>
                <a:gd name="connsiteX16" fmla="*/ 16128 w 144756"/>
                <a:gd name="connsiteY16" fmla="*/ 38625 h 119773"/>
                <a:gd name="connsiteX17" fmla="*/ 0 w 144756"/>
                <a:gd name="connsiteY17" fmla="*/ 32760 h 119773"/>
                <a:gd name="connsiteX18" fmla="*/ 29690 w 144756"/>
                <a:gd name="connsiteY18" fmla="*/ 138 h 119773"/>
                <a:gd name="connsiteX19" fmla="*/ 45084 w 144756"/>
                <a:gd name="connsiteY19" fmla="*/ 21398 h 119773"/>
                <a:gd name="connsiteX20" fmla="*/ 49116 w 144756"/>
                <a:gd name="connsiteY20" fmla="*/ 36059 h 119773"/>
                <a:gd name="connsiteX21" fmla="*/ 50582 w 144756"/>
                <a:gd name="connsiteY21" fmla="*/ 23964 h 119773"/>
                <a:gd name="connsiteX22" fmla="*/ 56447 w 144756"/>
                <a:gd name="connsiteY22" fmla="*/ 8569 h 119773"/>
                <a:gd name="connsiteX23" fmla="*/ 71475 w 144756"/>
                <a:gd name="connsiteY23" fmla="*/ 21764 h 119773"/>
                <a:gd name="connsiteX24" fmla="*/ 106663 w 144756"/>
                <a:gd name="connsiteY24" fmla="*/ 47055 h 119773"/>
                <a:gd name="connsiteX25" fmla="*/ 124623 w 144756"/>
                <a:gd name="connsiteY25" fmla="*/ 29095 h 119773"/>
                <a:gd name="connsiteX26" fmla="*/ 135253 w 144756"/>
                <a:gd name="connsiteY26" fmla="*/ 40458 h 1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756" h="119773">
                  <a:moveTo>
                    <a:pt x="135253" y="40458"/>
                  </a:moveTo>
                  <a:cubicBezTo>
                    <a:pt x="138185" y="43023"/>
                    <a:pt x="147349" y="39358"/>
                    <a:pt x="144050" y="49254"/>
                  </a:cubicBezTo>
                  <a:cubicBezTo>
                    <a:pt x="142950" y="52553"/>
                    <a:pt x="144783" y="56585"/>
                    <a:pt x="140018" y="58052"/>
                  </a:cubicBezTo>
                  <a:cubicBezTo>
                    <a:pt x="124623" y="62817"/>
                    <a:pt x="123890" y="64649"/>
                    <a:pt x="135986" y="77112"/>
                  </a:cubicBezTo>
                  <a:cubicBezTo>
                    <a:pt x="131587" y="77845"/>
                    <a:pt x="127189" y="78578"/>
                    <a:pt x="119492" y="79677"/>
                  </a:cubicBezTo>
                  <a:cubicBezTo>
                    <a:pt x="143683" y="91406"/>
                    <a:pt x="111428" y="106435"/>
                    <a:pt x="126456" y="117797"/>
                  </a:cubicBezTo>
                  <a:cubicBezTo>
                    <a:pt x="120225" y="123662"/>
                    <a:pt x="119125" y="114499"/>
                    <a:pt x="114726" y="115598"/>
                  </a:cubicBezTo>
                  <a:cubicBezTo>
                    <a:pt x="104830" y="118164"/>
                    <a:pt x="101898" y="113399"/>
                    <a:pt x="108862" y="106801"/>
                  </a:cubicBezTo>
                  <a:cubicBezTo>
                    <a:pt x="120958" y="96172"/>
                    <a:pt x="112894" y="87008"/>
                    <a:pt x="105930" y="82243"/>
                  </a:cubicBezTo>
                  <a:cubicBezTo>
                    <a:pt x="100065" y="77845"/>
                    <a:pt x="97499" y="62450"/>
                    <a:pt x="84304" y="71613"/>
                  </a:cubicBezTo>
                  <a:cubicBezTo>
                    <a:pt x="81005" y="73813"/>
                    <a:pt x="78073" y="76379"/>
                    <a:pt x="77340" y="81143"/>
                  </a:cubicBezTo>
                  <a:cubicBezTo>
                    <a:pt x="76973" y="84442"/>
                    <a:pt x="83937" y="87741"/>
                    <a:pt x="78073" y="90307"/>
                  </a:cubicBezTo>
                  <a:cubicBezTo>
                    <a:pt x="73674" y="92140"/>
                    <a:pt x="70009" y="88841"/>
                    <a:pt x="68176" y="84076"/>
                  </a:cubicBezTo>
                  <a:cubicBezTo>
                    <a:pt x="64144" y="73080"/>
                    <a:pt x="55714" y="64283"/>
                    <a:pt x="53881" y="52920"/>
                  </a:cubicBezTo>
                  <a:cubicBezTo>
                    <a:pt x="47650" y="53286"/>
                    <a:pt x="50216" y="59518"/>
                    <a:pt x="45451" y="61350"/>
                  </a:cubicBezTo>
                  <a:cubicBezTo>
                    <a:pt x="43252" y="56219"/>
                    <a:pt x="41419" y="50721"/>
                    <a:pt x="38487" y="46322"/>
                  </a:cubicBezTo>
                  <a:cubicBezTo>
                    <a:pt x="32988" y="38625"/>
                    <a:pt x="29323" y="26163"/>
                    <a:pt x="16128" y="38625"/>
                  </a:cubicBezTo>
                  <a:cubicBezTo>
                    <a:pt x="9897" y="44123"/>
                    <a:pt x="5498" y="34593"/>
                    <a:pt x="0" y="32760"/>
                  </a:cubicBezTo>
                  <a:cubicBezTo>
                    <a:pt x="733" y="13334"/>
                    <a:pt x="18327" y="9669"/>
                    <a:pt x="29690" y="138"/>
                  </a:cubicBezTo>
                  <a:cubicBezTo>
                    <a:pt x="31889" y="-1694"/>
                    <a:pt x="43985" y="15167"/>
                    <a:pt x="45084" y="21398"/>
                  </a:cubicBezTo>
                  <a:cubicBezTo>
                    <a:pt x="45817" y="26163"/>
                    <a:pt x="39220" y="32394"/>
                    <a:pt x="49116" y="36059"/>
                  </a:cubicBezTo>
                  <a:cubicBezTo>
                    <a:pt x="49849" y="32027"/>
                    <a:pt x="51315" y="27995"/>
                    <a:pt x="50582" y="23964"/>
                  </a:cubicBezTo>
                  <a:cubicBezTo>
                    <a:pt x="49849" y="17366"/>
                    <a:pt x="49483" y="9669"/>
                    <a:pt x="56447" y="8569"/>
                  </a:cubicBezTo>
                  <a:cubicBezTo>
                    <a:pt x="63778" y="7469"/>
                    <a:pt x="69642" y="12967"/>
                    <a:pt x="71475" y="21764"/>
                  </a:cubicBezTo>
                  <a:cubicBezTo>
                    <a:pt x="75507" y="39725"/>
                    <a:pt x="94200" y="39725"/>
                    <a:pt x="106663" y="47055"/>
                  </a:cubicBezTo>
                  <a:cubicBezTo>
                    <a:pt x="113993" y="51454"/>
                    <a:pt x="122424" y="41557"/>
                    <a:pt x="124623" y="29095"/>
                  </a:cubicBezTo>
                  <a:cubicBezTo>
                    <a:pt x="129388" y="31661"/>
                    <a:pt x="129022" y="38991"/>
                    <a:pt x="135253" y="40458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47" name="Freeform: Shape 25846">
              <a:extLst>
                <a:ext uri="{FF2B5EF4-FFF2-40B4-BE49-F238E27FC236}">
                  <a16:creationId xmlns:a16="http://schemas.microsoft.com/office/drawing/2014/main" id="{9AE534FF-7F51-496B-8EBE-A58642E89514}"/>
                </a:ext>
              </a:extLst>
            </p:cNvPr>
            <p:cNvSpPr/>
            <p:nvPr/>
          </p:nvSpPr>
          <p:spPr>
            <a:xfrm>
              <a:off x="11689450" y="6447564"/>
              <a:ext cx="69801" cy="125265"/>
            </a:xfrm>
            <a:custGeom>
              <a:avLst/>
              <a:gdLst>
                <a:gd name="connsiteX0" fmla="*/ 51469 w 69801"/>
                <a:gd name="connsiteY0" fmla="*/ 125266 h 125265"/>
                <a:gd name="connsiteX1" fmla="*/ 50736 w 69801"/>
                <a:gd name="connsiteY1" fmla="*/ 113903 h 125265"/>
                <a:gd name="connsiteX2" fmla="*/ 46338 w 69801"/>
                <a:gd name="connsiteY2" fmla="*/ 109505 h 125265"/>
                <a:gd name="connsiteX3" fmla="*/ 40473 w 69801"/>
                <a:gd name="connsiteY3" fmla="*/ 121967 h 125265"/>
                <a:gd name="connsiteX4" fmla="*/ 23979 w 69801"/>
                <a:gd name="connsiteY4" fmla="*/ 86413 h 125265"/>
                <a:gd name="connsiteX5" fmla="*/ 2353 w 69801"/>
                <a:gd name="connsiteY5" fmla="*/ 87512 h 125265"/>
                <a:gd name="connsiteX6" fmla="*/ 20680 w 69801"/>
                <a:gd name="connsiteY6" fmla="*/ 51592 h 125265"/>
                <a:gd name="connsiteX7" fmla="*/ 9317 w 69801"/>
                <a:gd name="connsiteY7" fmla="*/ 40229 h 125265"/>
                <a:gd name="connsiteX8" fmla="*/ 25445 w 69801"/>
                <a:gd name="connsiteY8" fmla="*/ 43161 h 125265"/>
                <a:gd name="connsiteX9" fmla="*/ 10784 w 69801"/>
                <a:gd name="connsiteY9" fmla="*/ 17870 h 125265"/>
                <a:gd name="connsiteX10" fmla="*/ 40107 w 69801"/>
                <a:gd name="connsiteY10" fmla="*/ 1009 h 125265"/>
                <a:gd name="connsiteX11" fmla="*/ 44872 w 69801"/>
                <a:gd name="connsiteY11" fmla="*/ 13472 h 125265"/>
                <a:gd name="connsiteX12" fmla="*/ 53669 w 69801"/>
                <a:gd name="connsiteY12" fmla="*/ 18237 h 125265"/>
                <a:gd name="connsiteX13" fmla="*/ 45971 w 69801"/>
                <a:gd name="connsiteY13" fmla="*/ 24468 h 125265"/>
                <a:gd name="connsiteX14" fmla="*/ 43039 w 69801"/>
                <a:gd name="connsiteY14" fmla="*/ 34364 h 125265"/>
                <a:gd name="connsiteX15" fmla="*/ 43772 w 69801"/>
                <a:gd name="connsiteY15" fmla="*/ 36197 h 125265"/>
                <a:gd name="connsiteX16" fmla="*/ 34975 w 69801"/>
                <a:gd name="connsiteY16" fmla="*/ 73217 h 125265"/>
                <a:gd name="connsiteX17" fmla="*/ 38274 w 69801"/>
                <a:gd name="connsiteY17" fmla="*/ 82381 h 125265"/>
                <a:gd name="connsiteX18" fmla="*/ 65764 w 69801"/>
                <a:gd name="connsiteY18" fmla="*/ 95576 h 125265"/>
                <a:gd name="connsiteX19" fmla="*/ 66131 w 69801"/>
                <a:gd name="connsiteY19" fmla="*/ 109505 h 125265"/>
                <a:gd name="connsiteX20" fmla="*/ 51469 w 69801"/>
                <a:gd name="connsiteY20" fmla="*/ 125266 h 12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801" h="125265">
                  <a:moveTo>
                    <a:pt x="51469" y="125266"/>
                  </a:moveTo>
                  <a:cubicBezTo>
                    <a:pt x="51103" y="121600"/>
                    <a:pt x="51469" y="117935"/>
                    <a:pt x="50736" y="113903"/>
                  </a:cubicBezTo>
                  <a:cubicBezTo>
                    <a:pt x="50370" y="111337"/>
                    <a:pt x="48170" y="108405"/>
                    <a:pt x="46338" y="109505"/>
                  </a:cubicBezTo>
                  <a:cubicBezTo>
                    <a:pt x="44139" y="110604"/>
                    <a:pt x="43772" y="114636"/>
                    <a:pt x="40473" y="121967"/>
                  </a:cubicBezTo>
                  <a:cubicBezTo>
                    <a:pt x="41939" y="104007"/>
                    <a:pt x="28744" y="98142"/>
                    <a:pt x="23979" y="86413"/>
                  </a:cubicBezTo>
                  <a:cubicBezTo>
                    <a:pt x="21780" y="80548"/>
                    <a:pt x="10051" y="87146"/>
                    <a:pt x="2353" y="87512"/>
                  </a:cubicBezTo>
                  <a:cubicBezTo>
                    <a:pt x="-6077" y="69185"/>
                    <a:pt x="10051" y="62954"/>
                    <a:pt x="20680" y="51592"/>
                  </a:cubicBezTo>
                  <a:cubicBezTo>
                    <a:pt x="5286" y="55990"/>
                    <a:pt x="7851" y="47926"/>
                    <a:pt x="9317" y="40229"/>
                  </a:cubicBezTo>
                  <a:cubicBezTo>
                    <a:pt x="14815" y="38396"/>
                    <a:pt x="18847" y="46460"/>
                    <a:pt x="25445" y="43161"/>
                  </a:cubicBezTo>
                  <a:cubicBezTo>
                    <a:pt x="25812" y="31065"/>
                    <a:pt x="4552" y="28133"/>
                    <a:pt x="10784" y="17870"/>
                  </a:cubicBezTo>
                  <a:cubicBezTo>
                    <a:pt x="15915" y="9440"/>
                    <a:pt x="24346" y="-3756"/>
                    <a:pt x="40107" y="1009"/>
                  </a:cubicBezTo>
                  <a:cubicBezTo>
                    <a:pt x="37907" y="6507"/>
                    <a:pt x="32776" y="13472"/>
                    <a:pt x="44872" y="13472"/>
                  </a:cubicBezTo>
                  <a:cubicBezTo>
                    <a:pt x="49270" y="13472"/>
                    <a:pt x="52936" y="14205"/>
                    <a:pt x="53669" y="18237"/>
                  </a:cubicBezTo>
                  <a:cubicBezTo>
                    <a:pt x="54768" y="23735"/>
                    <a:pt x="48904" y="22635"/>
                    <a:pt x="45971" y="24468"/>
                  </a:cubicBezTo>
                  <a:cubicBezTo>
                    <a:pt x="41573" y="26667"/>
                    <a:pt x="26545" y="25568"/>
                    <a:pt x="43039" y="34364"/>
                  </a:cubicBezTo>
                  <a:cubicBezTo>
                    <a:pt x="43406" y="34731"/>
                    <a:pt x="43772" y="35831"/>
                    <a:pt x="43772" y="36197"/>
                  </a:cubicBezTo>
                  <a:cubicBezTo>
                    <a:pt x="24712" y="44627"/>
                    <a:pt x="40840" y="61488"/>
                    <a:pt x="34975" y="73217"/>
                  </a:cubicBezTo>
                  <a:cubicBezTo>
                    <a:pt x="32776" y="77249"/>
                    <a:pt x="31310" y="82747"/>
                    <a:pt x="38274" y="82381"/>
                  </a:cubicBezTo>
                  <a:cubicBezTo>
                    <a:pt x="50003" y="81648"/>
                    <a:pt x="54768" y="93377"/>
                    <a:pt x="65764" y="95576"/>
                  </a:cubicBezTo>
                  <a:cubicBezTo>
                    <a:pt x="70896" y="96676"/>
                    <a:pt x="71262" y="106939"/>
                    <a:pt x="66131" y="109505"/>
                  </a:cubicBezTo>
                  <a:cubicBezTo>
                    <a:pt x="58800" y="113537"/>
                    <a:pt x="58434" y="122334"/>
                    <a:pt x="51469" y="125266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48" name="Freeform: Shape 25847">
              <a:extLst>
                <a:ext uri="{FF2B5EF4-FFF2-40B4-BE49-F238E27FC236}">
                  <a16:creationId xmlns:a16="http://schemas.microsoft.com/office/drawing/2014/main" id="{A4103B4C-E04F-47C2-898A-B733E676F0F4}"/>
                </a:ext>
              </a:extLst>
            </p:cNvPr>
            <p:cNvSpPr/>
            <p:nvPr/>
          </p:nvSpPr>
          <p:spPr>
            <a:xfrm>
              <a:off x="11844225" y="6020388"/>
              <a:ext cx="20584" cy="16065"/>
            </a:xfrm>
            <a:custGeom>
              <a:avLst/>
              <a:gdLst>
                <a:gd name="connsiteX0" fmla="*/ 20584 w 20584"/>
                <a:gd name="connsiteY0" fmla="*/ 4100 h 16065"/>
                <a:gd name="connsiteX1" fmla="*/ 13987 w 20584"/>
                <a:gd name="connsiteY1" fmla="*/ 15830 h 16065"/>
                <a:gd name="connsiteX2" fmla="*/ 58 w 20584"/>
                <a:gd name="connsiteY2" fmla="*/ 8132 h 16065"/>
                <a:gd name="connsiteX3" fmla="*/ 1524 w 20584"/>
                <a:gd name="connsiteY3" fmla="*/ 3367 h 16065"/>
                <a:gd name="connsiteX4" fmla="*/ 20584 w 20584"/>
                <a:gd name="connsiteY4" fmla="*/ 4100 h 16065"/>
                <a:gd name="connsiteX5" fmla="*/ 20584 w 20584"/>
                <a:gd name="connsiteY5" fmla="*/ 4100 h 1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84" h="16065">
                  <a:moveTo>
                    <a:pt x="20584" y="4100"/>
                  </a:moveTo>
                  <a:cubicBezTo>
                    <a:pt x="11421" y="4100"/>
                    <a:pt x="26816" y="18029"/>
                    <a:pt x="13987" y="15830"/>
                  </a:cubicBezTo>
                  <a:cubicBezTo>
                    <a:pt x="8489" y="14730"/>
                    <a:pt x="2624" y="13997"/>
                    <a:pt x="58" y="8132"/>
                  </a:cubicBezTo>
                  <a:cubicBezTo>
                    <a:pt x="-308" y="7033"/>
                    <a:pt x="1158" y="3367"/>
                    <a:pt x="1524" y="3367"/>
                  </a:cubicBezTo>
                  <a:cubicBezTo>
                    <a:pt x="8122" y="4100"/>
                    <a:pt x="14720" y="-5063"/>
                    <a:pt x="20584" y="4100"/>
                  </a:cubicBezTo>
                  <a:lnTo>
                    <a:pt x="20584" y="4100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49" name="Freeform: Shape 25848">
              <a:extLst>
                <a:ext uri="{FF2B5EF4-FFF2-40B4-BE49-F238E27FC236}">
                  <a16:creationId xmlns:a16="http://schemas.microsoft.com/office/drawing/2014/main" id="{77A21ACD-2DED-4E23-A5C6-7AB1254C6C28}"/>
                </a:ext>
              </a:extLst>
            </p:cNvPr>
            <p:cNvSpPr/>
            <p:nvPr/>
          </p:nvSpPr>
          <p:spPr>
            <a:xfrm>
              <a:off x="11791136" y="6406421"/>
              <a:ext cx="11729" cy="11282"/>
            </a:xfrm>
            <a:custGeom>
              <a:avLst/>
              <a:gdLst>
                <a:gd name="connsiteX0" fmla="*/ 0 w 11729"/>
                <a:gd name="connsiteY0" fmla="*/ 4765 h 11282"/>
                <a:gd name="connsiteX1" fmla="*/ 6964 w 11729"/>
                <a:gd name="connsiteY1" fmla="*/ 0 h 11282"/>
                <a:gd name="connsiteX2" fmla="*/ 11729 w 11729"/>
                <a:gd name="connsiteY2" fmla="*/ 6598 h 11282"/>
                <a:gd name="connsiteX3" fmla="*/ 5498 w 11729"/>
                <a:gd name="connsiteY3" fmla="*/ 10996 h 11282"/>
                <a:gd name="connsiteX4" fmla="*/ 0 w 11729"/>
                <a:gd name="connsiteY4" fmla="*/ 4765 h 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11282">
                  <a:moveTo>
                    <a:pt x="0" y="4765"/>
                  </a:moveTo>
                  <a:cubicBezTo>
                    <a:pt x="1100" y="1466"/>
                    <a:pt x="3665" y="0"/>
                    <a:pt x="6964" y="0"/>
                  </a:cubicBezTo>
                  <a:cubicBezTo>
                    <a:pt x="10630" y="366"/>
                    <a:pt x="11729" y="3665"/>
                    <a:pt x="11729" y="6598"/>
                  </a:cubicBezTo>
                  <a:cubicBezTo>
                    <a:pt x="11363" y="9896"/>
                    <a:pt x="8797" y="12096"/>
                    <a:pt x="5498" y="10996"/>
                  </a:cubicBezTo>
                  <a:cubicBezTo>
                    <a:pt x="2199" y="10629"/>
                    <a:pt x="0" y="8430"/>
                    <a:pt x="0" y="476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50" name="Freeform: Shape 25849">
              <a:extLst>
                <a:ext uri="{FF2B5EF4-FFF2-40B4-BE49-F238E27FC236}">
                  <a16:creationId xmlns:a16="http://schemas.microsoft.com/office/drawing/2014/main" id="{F38B7532-64A0-4601-B9A6-DF3DD4D4FF64}"/>
                </a:ext>
              </a:extLst>
            </p:cNvPr>
            <p:cNvSpPr/>
            <p:nvPr/>
          </p:nvSpPr>
          <p:spPr>
            <a:xfrm>
              <a:off x="11128599" y="6650021"/>
              <a:ext cx="337783" cy="117441"/>
            </a:xfrm>
            <a:custGeom>
              <a:avLst/>
              <a:gdLst>
                <a:gd name="connsiteX0" fmla="*/ 201 w 337783"/>
                <a:gd name="connsiteY0" fmla="*/ 39368 h 117441"/>
                <a:gd name="connsiteX1" fmla="*/ 13763 w 337783"/>
                <a:gd name="connsiteY1" fmla="*/ 11878 h 117441"/>
                <a:gd name="connsiteX2" fmla="*/ 28425 w 337783"/>
                <a:gd name="connsiteY2" fmla="*/ 9312 h 117441"/>
                <a:gd name="connsiteX3" fmla="*/ 48218 w 337783"/>
                <a:gd name="connsiteY3" fmla="*/ 25073 h 117441"/>
                <a:gd name="connsiteX4" fmla="*/ 73142 w 337783"/>
                <a:gd name="connsiteY4" fmla="*/ 16643 h 117441"/>
                <a:gd name="connsiteX5" fmla="*/ 101366 w 337783"/>
                <a:gd name="connsiteY5" fmla="*/ 6013 h 117441"/>
                <a:gd name="connsiteX6" fmla="*/ 113095 w 337783"/>
                <a:gd name="connsiteY6" fmla="*/ 8212 h 117441"/>
                <a:gd name="connsiteX7" fmla="*/ 136554 w 337783"/>
                <a:gd name="connsiteY7" fmla="*/ 19209 h 117441"/>
                <a:gd name="connsiteX8" fmla="*/ 150116 w 337783"/>
                <a:gd name="connsiteY8" fmla="*/ 17376 h 117441"/>
                <a:gd name="connsiteX9" fmla="*/ 157446 w 337783"/>
                <a:gd name="connsiteY9" fmla="*/ 17376 h 117441"/>
                <a:gd name="connsiteX10" fmla="*/ 165510 w 337783"/>
                <a:gd name="connsiteY10" fmla="*/ 6380 h 117441"/>
                <a:gd name="connsiteX11" fmla="*/ 170642 w 337783"/>
                <a:gd name="connsiteY11" fmla="*/ 15543 h 117441"/>
                <a:gd name="connsiteX12" fmla="*/ 198865 w 337783"/>
                <a:gd name="connsiteY12" fmla="*/ 40101 h 117441"/>
                <a:gd name="connsiteX13" fmla="*/ 217559 w 337783"/>
                <a:gd name="connsiteY13" fmla="*/ 40101 h 117441"/>
                <a:gd name="connsiteX14" fmla="*/ 228921 w 337783"/>
                <a:gd name="connsiteY14" fmla="*/ 54396 h 117441"/>
                <a:gd name="connsiteX15" fmla="*/ 239917 w 337783"/>
                <a:gd name="connsiteY15" fmla="*/ 21041 h 117441"/>
                <a:gd name="connsiteX16" fmla="*/ 252746 w 337783"/>
                <a:gd name="connsiteY16" fmla="*/ 41934 h 117441"/>
                <a:gd name="connsiteX17" fmla="*/ 262276 w 337783"/>
                <a:gd name="connsiteY17" fmla="*/ 53663 h 117441"/>
                <a:gd name="connsiteX18" fmla="*/ 286834 w 337783"/>
                <a:gd name="connsiteY18" fmla="*/ 71624 h 117441"/>
                <a:gd name="connsiteX19" fmla="*/ 297464 w 337783"/>
                <a:gd name="connsiteY19" fmla="*/ 42667 h 117441"/>
                <a:gd name="connsiteX20" fmla="*/ 320556 w 337783"/>
                <a:gd name="connsiteY20" fmla="*/ 61361 h 117441"/>
                <a:gd name="connsiteX21" fmla="*/ 323855 w 337783"/>
                <a:gd name="connsiteY21" fmla="*/ 48898 h 117441"/>
                <a:gd name="connsiteX22" fmla="*/ 329353 w 337783"/>
                <a:gd name="connsiteY22" fmla="*/ 42667 h 117441"/>
                <a:gd name="connsiteX23" fmla="*/ 336317 w 337783"/>
                <a:gd name="connsiteY23" fmla="*/ 49998 h 117441"/>
                <a:gd name="connsiteX24" fmla="*/ 337783 w 337783"/>
                <a:gd name="connsiteY24" fmla="*/ 69791 h 117441"/>
                <a:gd name="connsiteX25" fmla="*/ 326421 w 337783"/>
                <a:gd name="connsiteY25" fmla="*/ 77488 h 117441"/>
                <a:gd name="connsiteX26" fmla="*/ 303695 w 337783"/>
                <a:gd name="connsiteY26" fmla="*/ 84819 h 117441"/>
                <a:gd name="connsiteX27" fmla="*/ 160745 w 337783"/>
                <a:gd name="connsiteY27" fmla="*/ 117441 h 117441"/>
                <a:gd name="connsiteX28" fmla="*/ 157813 w 337783"/>
                <a:gd name="connsiteY28" fmla="*/ 107911 h 117441"/>
                <a:gd name="connsiteX29" fmla="*/ 153414 w 337783"/>
                <a:gd name="connsiteY29" fmla="*/ 105345 h 117441"/>
                <a:gd name="connsiteX30" fmla="*/ 142785 w 337783"/>
                <a:gd name="connsiteY30" fmla="*/ 99480 h 117441"/>
                <a:gd name="connsiteX31" fmla="*/ 111262 w 337783"/>
                <a:gd name="connsiteY31" fmla="*/ 56596 h 117441"/>
                <a:gd name="connsiteX32" fmla="*/ 113828 w 337783"/>
                <a:gd name="connsiteY32" fmla="*/ 76389 h 117441"/>
                <a:gd name="connsiteX33" fmla="*/ 101732 w 337783"/>
                <a:gd name="connsiteY33" fmla="*/ 74922 h 117441"/>
                <a:gd name="connsiteX34" fmla="*/ 72409 w 337783"/>
                <a:gd name="connsiteY34" fmla="*/ 99114 h 117441"/>
                <a:gd name="connsiteX35" fmla="*/ 54815 w 337783"/>
                <a:gd name="connsiteY35" fmla="*/ 102047 h 117441"/>
                <a:gd name="connsiteX36" fmla="*/ 63246 w 337783"/>
                <a:gd name="connsiteY36" fmla="*/ 86285 h 117441"/>
                <a:gd name="connsiteX37" fmla="*/ 56282 w 337783"/>
                <a:gd name="connsiteY37" fmla="*/ 82986 h 117441"/>
                <a:gd name="connsiteX38" fmla="*/ 41620 w 337783"/>
                <a:gd name="connsiteY38" fmla="*/ 78221 h 117441"/>
                <a:gd name="connsiteX39" fmla="*/ 39421 w 337783"/>
                <a:gd name="connsiteY39" fmla="*/ 71624 h 117441"/>
                <a:gd name="connsiteX40" fmla="*/ 10831 w 337783"/>
                <a:gd name="connsiteY40" fmla="*/ 55129 h 117441"/>
                <a:gd name="connsiteX41" fmla="*/ 201 w 337783"/>
                <a:gd name="connsiteY41" fmla="*/ 39368 h 11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7783" h="117441">
                  <a:moveTo>
                    <a:pt x="201" y="39368"/>
                  </a:moveTo>
                  <a:cubicBezTo>
                    <a:pt x="1667" y="28739"/>
                    <a:pt x="11564" y="22507"/>
                    <a:pt x="13763" y="11878"/>
                  </a:cubicBezTo>
                  <a:cubicBezTo>
                    <a:pt x="15229" y="3448"/>
                    <a:pt x="28425" y="8579"/>
                    <a:pt x="28425" y="9312"/>
                  </a:cubicBezTo>
                  <a:cubicBezTo>
                    <a:pt x="31723" y="18842"/>
                    <a:pt x="42353" y="18842"/>
                    <a:pt x="48218" y="25073"/>
                  </a:cubicBezTo>
                  <a:cubicBezTo>
                    <a:pt x="59214" y="36069"/>
                    <a:pt x="69477" y="32037"/>
                    <a:pt x="73142" y="16643"/>
                  </a:cubicBezTo>
                  <a:cubicBezTo>
                    <a:pt x="77174" y="-584"/>
                    <a:pt x="87437" y="-4983"/>
                    <a:pt x="101366" y="6013"/>
                  </a:cubicBezTo>
                  <a:cubicBezTo>
                    <a:pt x="105764" y="9312"/>
                    <a:pt x="109063" y="8212"/>
                    <a:pt x="113095" y="8212"/>
                  </a:cubicBezTo>
                  <a:cubicBezTo>
                    <a:pt x="122259" y="8212"/>
                    <a:pt x="130689" y="9312"/>
                    <a:pt x="136554" y="19209"/>
                  </a:cubicBezTo>
                  <a:cubicBezTo>
                    <a:pt x="141319" y="27273"/>
                    <a:pt x="146450" y="24340"/>
                    <a:pt x="150116" y="17376"/>
                  </a:cubicBezTo>
                  <a:cubicBezTo>
                    <a:pt x="152681" y="17376"/>
                    <a:pt x="155247" y="17376"/>
                    <a:pt x="157446" y="17376"/>
                  </a:cubicBezTo>
                  <a:cubicBezTo>
                    <a:pt x="160745" y="14077"/>
                    <a:pt x="159279" y="6380"/>
                    <a:pt x="165510" y="6380"/>
                  </a:cubicBezTo>
                  <a:cubicBezTo>
                    <a:pt x="172474" y="6013"/>
                    <a:pt x="168809" y="14077"/>
                    <a:pt x="170642" y="15543"/>
                  </a:cubicBezTo>
                  <a:cubicBezTo>
                    <a:pt x="180905" y="22874"/>
                    <a:pt x="186403" y="35336"/>
                    <a:pt x="198865" y="40101"/>
                  </a:cubicBezTo>
                  <a:cubicBezTo>
                    <a:pt x="205096" y="34237"/>
                    <a:pt x="211327" y="38269"/>
                    <a:pt x="217559" y="40101"/>
                  </a:cubicBezTo>
                  <a:cubicBezTo>
                    <a:pt x="230021" y="41201"/>
                    <a:pt x="229654" y="49265"/>
                    <a:pt x="228921" y="54396"/>
                  </a:cubicBezTo>
                  <a:cubicBezTo>
                    <a:pt x="226355" y="44133"/>
                    <a:pt x="228555" y="30938"/>
                    <a:pt x="239917" y="21041"/>
                  </a:cubicBezTo>
                  <a:cubicBezTo>
                    <a:pt x="254213" y="21774"/>
                    <a:pt x="253479" y="35336"/>
                    <a:pt x="252746" y="41934"/>
                  </a:cubicBezTo>
                  <a:cubicBezTo>
                    <a:pt x="251280" y="52564"/>
                    <a:pt x="252746" y="53297"/>
                    <a:pt x="262276" y="53663"/>
                  </a:cubicBezTo>
                  <a:cubicBezTo>
                    <a:pt x="272906" y="54396"/>
                    <a:pt x="280237" y="62827"/>
                    <a:pt x="286834" y="71624"/>
                  </a:cubicBezTo>
                  <a:cubicBezTo>
                    <a:pt x="293432" y="62460"/>
                    <a:pt x="294532" y="52564"/>
                    <a:pt x="297464" y="42667"/>
                  </a:cubicBezTo>
                  <a:cubicBezTo>
                    <a:pt x="306994" y="45600"/>
                    <a:pt x="315791" y="49631"/>
                    <a:pt x="320556" y="61361"/>
                  </a:cubicBezTo>
                  <a:cubicBezTo>
                    <a:pt x="322022" y="55863"/>
                    <a:pt x="322389" y="52197"/>
                    <a:pt x="323855" y="48898"/>
                  </a:cubicBezTo>
                  <a:cubicBezTo>
                    <a:pt x="324954" y="46332"/>
                    <a:pt x="325321" y="41934"/>
                    <a:pt x="329353" y="42667"/>
                  </a:cubicBezTo>
                  <a:cubicBezTo>
                    <a:pt x="333385" y="43034"/>
                    <a:pt x="337050" y="47066"/>
                    <a:pt x="336317" y="49998"/>
                  </a:cubicBezTo>
                  <a:cubicBezTo>
                    <a:pt x="334484" y="56962"/>
                    <a:pt x="336317" y="63193"/>
                    <a:pt x="337783" y="69791"/>
                  </a:cubicBezTo>
                  <a:cubicBezTo>
                    <a:pt x="335584" y="74556"/>
                    <a:pt x="331919" y="77122"/>
                    <a:pt x="326421" y="77488"/>
                  </a:cubicBezTo>
                  <a:cubicBezTo>
                    <a:pt x="320556" y="85185"/>
                    <a:pt x="314325" y="91417"/>
                    <a:pt x="303695" y="84819"/>
                  </a:cubicBezTo>
                  <a:cubicBezTo>
                    <a:pt x="256778" y="99114"/>
                    <a:pt x="206929" y="100214"/>
                    <a:pt x="160745" y="117441"/>
                  </a:cubicBezTo>
                  <a:cubicBezTo>
                    <a:pt x="158179" y="114509"/>
                    <a:pt x="156713" y="111210"/>
                    <a:pt x="157813" y="107911"/>
                  </a:cubicBezTo>
                  <a:cubicBezTo>
                    <a:pt x="160379" y="99114"/>
                    <a:pt x="154514" y="106445"/>
                    <a:pt x="153414" y="105345"/>
                  </a:cubicBezTo>
                  <a:cubicBezTo>
                    <a:pt x="148649" y="105345"/>
                    <a:pt x="145350" y="102779"/>
                    <a:pt x="142785" y="99480"/>
                  </a:cubicBezTo>
                  <a:cubicBezTo>
                    <a:pt x="136187" y="84453"/>
                    <a:pt x="125924" y="71624"/>
                    <a:pt x="111262" y="56596"/>
                  </a:cubicBezTo>
                  <a:cubicBezTo>
                    <a:pt x="111629" y="66492"/>
                    <a:pt x="117127" y="70158"/>
                    <a:pt x="113828" y="76389"/>
                  </a:cubicBezTo>
                  <a:cubicBezTo>
                    <a:pt x="106864" y="89951"/>
                    <a:pt x="103565" y="71257"/>
                    <a:pt x="101732" y="74922"/>
                  </a:cubicBezTo>
                  <a:cubicBezTo>
                    <a:pt x="95868" y="87751"/>
                    <a:pt x="65445" y="68691"/>
                    <a:pt x="72409" y="99114"/>
                  </a:cubicBezTo>
                  <a:cubicBezTo>
                    <a:pt x="73875" y="106078"/>
                    <a:pt x="61780" y="98381"/>
                    <a:pt x="54815" y="102047"/>
                  </a:cubicBezTo>
                  <a:cubicBezTo>
                    <a:pt x="55915" y="93983"/>
                    <a:pt x="66911" y="94349"/>
                    <a:pt x="63246" y="86285"/>
                  </a:cubicBezTo>
                  <a:cubicBezTo>
                    <a:pt x="61780" y="83353"/>
                    <a:pt x="62146" y="75656"/>
                    <a:pt x="56282" y="82986"/>
                  </a:cubicBezTo>
                  <a:cubicBezTo>
                    <a:pt x="47485" y="93616"/>
                    <a:pt x="44552" y="86285"/>
                    <a:pt x="41620" y="78221"/>
                  </a:cubicBezTo>
                  <a:cubicBezTo>
                    <a:pt x="40887" y="76022"/>
                    <a:pt x="39421" y="71624"/>
                    <a:pt x="39421" y="71624"/>
                  </a:cubicBezTo>
                  <a:cubicBezTo>
                    <a:pt x="23660" y="76022"/>
                    <a:pt x="21827" y="55496"/>
                    <a:pt x="10831" y="55129"/>
                  </a:cubicBezTo>
                  <a:cubicBezTo>
                    <a:pt x="-2365" y="54763"/>
                    <a:pt x="201" y="47432"/>
                    <a:pt x="201" y="39368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51" name="Freeform: Shape 25850">
              <a:extLst>
                <a:ext uri="{FF2B5EF4-FFF2-40B4-BE49-F238E27FC236}">
                  <a16:creationId xmlns:a16="http://schemas.microsoft.com/office/drawing/2014/main" id="{401A2AA4-5635-4067-869E-0B05F9826D20}"/>
                </a:ext>
              </a:extLst>
            </p:cNvPr>
            <p:cNvSpPr/>
            <p:nvPr/>
          </p:nvSpPr>
          <p:spPr>
            <a:xfrm>
              <a:off x="11449182" y="6829776"/>
              <a:ext cx="105536" cy="81735"/>
            </a:xfrm>
            <a:custGeom>
              <a:avLst/>
              <a:gdLst>
                <a:gd name="connsiteX0" fmla="*/ 2906 w 105536"/>
                <a:gd name="connsiteY0" fmla="*/ 54978 h 81735"/>
                <a:gd name="connsiteX1" fmla="*/ 6204 w 105536"/>
                <a:gd name="connsiteY1" fmla="*/ 6228 h 81735"/>
                <a:gd name="connsiteX2" fmla="*/ 12802 w 105536"/>
                <a:gd name="connsiteY2" fmla="*/ 730 h 81735"/>
                <a:gd name="connsiteX3" fmla="*/ 31496 w 105536"/>
                <a:gd name="connsiteY3" fmla="*/ 24189 h 81735"/>
                <a:gd name="connsiteX4" fmla="*/ 52755 w 105536"/>
                <a:gd name="connsiteY4" fmla="*/ 10627 h 81735"/>
                <a:gd name="connsiteX5" fmla="*/ 47990 w 105536"/>
                <a:gd name="connsiteY5" fmla="*/ 19790 h 81735"/>
                <a:gd name="connsiteX6" fmla="*/ 50556 w 105536"/>
                <a:gd name="connsiteY6" fmla="*/ 36284 h 81735"/>
                <a:gd name="connsiteX7" fmla="*/ 63384 w 105536"/>
                <a:gd name="connsiteY7" fmla="*/ 30053 h 81735"/>
                <a:gd name="connsiteX8" fmla="*/ 67783 w 105536"/>
                <a:gd name="connsiteY8" fmla="*/ 21989 h 81735"/>
                <a:gd name="connsiteX9" fmla="*/ 78412 w 105536"/>
                <a:gd name="connsiteY9" fmla="*/ 15392 h 81735"/>
                <a:gd name="connsiteX10" fmla="*/ 78046 w 105536"/>
                <a:gd name="connsiteY10" fmla="*/ 31519 h 81735"/>
                <a:gd name="connsiteX11" fmla="*/ 86476 w 105536"/>
                <a:gd name="connsiteY11" fmla="*/ 57910 h 81735"/>
                <a:gd name="connsiteX12" fmla="*/ 105536 w 105536"/>
                <a:gd name="connsiteY12" fmla="*/ 66707 h 81735"/>
                <a:gd name="connsiteX13" fmla="*/ 88676 w 105536"/>
                <a:gd name="connsiteY13" fmla="*/ 81735 h 81735"/>
                <a:gd name="connsiteX14" fmla="*/ 69616 w 105536"/>
                <a:gd name="connsiteY14" fmla="*/ 61575 h 81735"/>
                <a:gd name="connsiteX15" fmla="*/ 58619 w 105536"/>
                <a:gd name="connsiteY15" fmla="*/ 72205 h 81735"/>
                <a:gd name="connsiteX16" fmla="*/ 54588 w 105536"/>
                <a:gd name="connsiteY16" fmla="*/ 51312 h 81735"/>
                <a:gd name="connsiteX17" fmla="*/ 27464 w 105536"/>
                <a:gd name="connsiteY17" fmla="*/ 63042 h 81735"/>
                <a:gd name="connsiteX18" fmla="*/ 1073 w 105536"/>
                <a:gd name="connsiteY18" fmla="*/ 61575 h 81735"/>
                <a:gd name="connsiteX19" fmla="*/ 2906 w 105536"/>
                <a:gd name="connsiteY19" fmla="*/ 54978 h 81735"/>
                <a:gd name="connsiteX20" fmla="*/ 13902 w 105536"/>
                <a:gd name="connsiteY20" fmla="*/ 48013 h 81735"/>
                <a:gd name="connsiteX21" fmla="*/ 2906 w 105536"/>
                <a:gd name="connsiteY21" fmla="*/ 54978 h 8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536" h="81735">
                  <a:moveTo>
                    <a:pt x="2906" y="54978"/>
                  </a:moveTo>
                  <a:cubicBezTo>
                    <a:pt x="2906" y="38850"/>
                    <a:pt x="-1126" y="21989"/>
                    <a:pt x="6204" y="6228"/>
                  </a:cubicBezTo>
                  <a:cubicBezTo>
                    <a:pt x="7671" y="2929"/>
                    <a:pt x="12436" y="-1836"/>
                    <a:pt x="12802" y="730"/>
                  </a:cubicBezTo>
                  <a:cubicBezTo>
                    <a:pt x="13902" y="13559"/>
                    <a:pt x="34061" y="7694"/>
                    <a:pt x="31496" y="24189"/>
                  </a:cubicBezTo>
                  <a:cubicBezTo>
                    <a:pt x="31496" y="2563"/>
                    <a:pt x="44691" y="12093"/>
                    <a:pt x="52755" y="10627"/>
                  </a:cubicBezTo>
                  <a:cubicBezTo>
                    <a:pt x="55687" y="16858"/>
                    <a:pt x="50189" y="17224"/>
                    <a:pt x="47990" y="19790"/>
                  </a:cubicBezTo>
                  <a:cubicBezTo>
                    <a:pt x="42492" y="26388"/>
                    <a:pt x="46524" y="33352"/>
                    <a:pt x="50556" y="36284"/>
                  </a:cubicBezTo>
                  <a:cubicBezTo>
                    <a:pt x="54221" y="39217"/>
                    <a:pt x="61185" y="36651"/>
                    <a:pt x="63384" y="30053"/>
                  </a:cubicBezTo>
                  <a:cubicBezTo>
                    <a:pt x="64484" y="27121"/>
                    <a:pt x="65950" y="24555"/>
                    <a:pt x="67783" y="21989"/>
                  </a:cubicBezTo>
                  <a:cubicBezTo>
                    <a:pt x="70715" y="18324"/>
                    <a:pt x="72914" y="10627"/>
                    <a:pt x="78412" y="15392"/>
                  </a:cubicBezTo>
                  <a:cubicBezTo>
                    <a:pt x="82811" y="19057"/>
                    <a:pt x="82811" y="28221"/>
                    <a:pt x="78046" y="31519"/>
                  </a:cubicBezTo>
                  <a:cubicBezTo>
                    <a:pt x="50922" y="49480"/>
                    <a:pt x="83911" y="49113"/>
                    <a:pt x="86476" y="57910"/>
                  </a:cubicBezTo>
                  <a:cubicBezTo>
                    <a:pt x="87943" y="61942"/>
                    <a:pt x="98206" y="63408"/>
                    <a:pt x="105536" y="66707"/>
                  </a:cubicBezTo>
                  <a:cubicBezTo>
                    <a:pt x="100038" y="71472"/>
                    <a:pt x="95640" y="75504"/>
                    <a:pt x="88676" y="81735"/>
                  </a:cubicBezTo>
                  <a:cubicBezTo>
                    <a:pt x="89775" y="65241"/>
                    <a:pt x="80245" y="64141"/>
                    <a:pt x="69616" y="61575"/>
                  </a:cubicBezTo>
                  <a:cubicBezTo>
                    <a:pt x="58986" y="59010"/>
                    <a:pt x="61552" y="68540"/>
                    <a:pt x="58619" y="72205"/>
                  </a:cubicBezTo>
                  <a:cubicBezTo>
                    <a:pt x="49823" y="65241"/>
                    <a:pt x="64851" y="52412"/>
                    <a:pt x="54588" y="51312"/>
                  </a:cubicBezTo>
                  <a:cubicBezTo>
                    <a:pt x="45791" y="50213"/>
                    <a:pt x="31496" y="55711"/>
                    <a:pt x="27464" y="63042"/>
                  </a:cubicBezTo>
                  <a:cubicBezTo>
                    <a:pt x="15734" y="83934"/>
                    <a:pt x="9137" y="66707"/>
                    <a:pt x="1073" y="61575"/>
                  </a:cubicBezTo>
                  <a:cubicBezTo>
                    <a:pt x="-1126" y="59743"/>
                    <a:pt x="340" y="56444"/>
                    <a:pt x="2906" y="54978"/>
                  </a:cubicBezTo>
                  <a:cubicBezTo>
                    <a:pt x="9503" y="57544"/>
                    <a:pt x="10236" y="50946"/>
                    <a:pt x="13902" y="48013"/>
                  </a:cubicBezTo>
                  <a:cubicBezTo>
                    <a:pt x="8404" y="48747"/>
                    <a:pt x="9503" y="57910"/>
                    <a:pt x="2906" y="54978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52" name="Freeform: Shape 25851">
              <a:extLst>
                <a:ext uri="{FF2B5EF4-FFF2-40B4-BE49-F238E27FC236}">
                  <a16:creationId xmlns:a16="http://schemas.microsoft.com/office/drawing/2014/main" id="{04F936BE-03EB-4FF7-B28D-9829B9CA0081}"/>
                </a:ext>
              </a:extLst>
            </p:cNvPr>
            <p:cNvSpPr/>
            <p:nvPr/>
          </p:nvSpPr>
          <p:spPr>
            <a:xfrm>
              <a:off x="11194777" y="6764864"/>
              <a:ext cx="87683" cy="73664"/>
            </a:xfrm>
            <a:custGeom>
              <a:avLst/>
              <a:gdLst>
                <a:gd name="connsiteX0" fmla="*/ 28223 w 87683"/>
                <a:gd name="connsiteY0" fmla="*/ 11029 h 73664"/>
                <a:gd name="connsiteX1" fmla="*/ 54614 w 87683"/>
                <a:gd name="connsiteY1" fmla="*/ 6997 h 73664"/>
                <a:gd name="connsiteX2" fmla="*/ 84670 w 87683"/>
                <a:gd name="connsiteY2" fmla="*/ 5164 h 73664"/>
                <a:gd name="connsiteX3" fmla="*/ 73674 w 87683"/>
                <a:gd name="connsiteY3" fmla="*/ 41085 h 73664"/>
                <a:gd name="connsiteX4" fmla="*/ 62312 w 87683"/>
                <a:gd name="connsiteY4" fmla="*/ 38886 h 73664"/>
                <a:gd name="connsiteX5" fmla="*/ 57913 w 87683"/>
                <a:gd name="connsiteY5" fmla="*/ 60512 h 73664"/>
                <a:gd name="connsiteX6" fmla="*/ 60479 w 87683"/>
                <a:gd name="connsiteY6" fmla="*/ 72241 h 73664"/>
                <a:gd name="connsiteX7" fmla="*/ 46550 w 87683"/>
                <a:gd name="connsiteY7" fmla="*/ 70041 h 73664"/>
                <a:gd name="connsiteX8" fmla="*/ 47284 w 87683"/>
                <a:gd name="connsiteY8" fmla="*/ 62344 h 73664"/>
                <a:gd name="connsiteX9" fmla="*/ 42885 w 87683"/>
                <a:gd name="connsiteY9" fmla="*/ 57946 h 73664"/>
                <a:gd name="connsiteX10" fmla="*/ 26757 w 87683"/>
                <a:gd name="connsiteY10" fmla="*/ 58312 h 73664"/>
                <a:gd name="connsiteX11" fmla="*/ 11729 w 87683"/>
                <a:gd name="connsiteY11" fmla="*/ 69675 h 73664"/>
                <a:gd name="connsiteX12" fmla="*/ 0 w 87683"/>
                <a:gd name="connsiteY12" fmla="*/ 20559 h 73664"/>
                <a:gd name="connsiteX13" fmla="*/ 28223 w 87683"/>
                <a:gd name="connsiteY13" fmla="*/ 11029 h 7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83" h="73664">
                  <a:moveTo>
                    <a:pt x="28223" y="11029"/>
                  </a:moveTo>
                  <a:cubicBezTo>
                    <a:pt x="37020" y="9562"/>
                    <a:pt x="45817" y="8463"/>
                    <a:pt x="54614" y="6997"/>
                  </a:cubicBezTo>
                  <a:cubicBezTo>
                    <a:pt x="64511" y="2965"/>
                    <a:pt x="78073" y="-5465"/>
                    <a:pt x="84670" y="5164"/>
                  </a:cubicBezTo>
                  <a:cubicBezTo>
                    <a:pt x="92001" y="17260"/>
                    <a:pt x="85037" y="31188"/>
                    <a:pt x="73674" y="41085"/>
                  </a:cubicBezTo>
                  <a:cubicBezTo>
                    <a:pt x="69642" y="40352"/>
                    <a:pt x="61945" y="36320"/>
                    <a:pt x="62312" y="38886"/>
                  </a:cubicBezTo>
                  <a:cubicBezTo>
                    <a:pt x="64144" y="47316"/>
                    <a:pt x="50949" y="52814"/>
                    <a:pt x="57913" y="60512"/>
                  </a:cubicBezTo>
                  <a:cubicBezTo>
                    <a:pt x="61212" y="64543"/>
                    <a:pt x="65977" y="67842"/>
                    <a:pt x="60479" y="72241"/>
                  </a:cubicBezTo>
                  <a:cubicBezTo>
                    <a:pt x="56080" y="75906"/>
                    <a:pt x="50949" y="71508"/>
                    <a:pt x="46550" y="70041"/>
                  </a:cubicBezTo>
                  <a:cubicBezTo>
                    <a:pt x="38487" y="67109"/>
                    <a:pt x="43985" y="65643"/>
                    <a:pt x="47284" y="62344"/>
                  </a:cubicBezTo>
                  <a:cubicBezTo>
                    <a:pt x="50582" y="59045"/>
                    <a:pt x="46184" y="57213"/>
                    <a:pt x="42885" y="57946"/>
                  </a:cubicBezTo>
                  <a:cubicBezTo>
                    <a:pt x="37387" y="59045"/>
                    <a:pt x="30423" y="45483"/>
                    <a:pt x="26757" y="58312"/>
                  </a:cubicBezTo>
                  <a:cubicBezTo>
                    <a:pt x="24558" y="66376"/>
                    <a:pt x="17960" y="64910"/>
                    <a:pt x="11729" y="69675"/>
                  </a:cubicBezTo>
                  <a:cubicBezTo>
                    <a:pt x="27124" y="47683"/>
                    <a:pt x="7331" y="36320"/>
                    <a:pt x="0" y="20559"/>
                  </a:cubicBezTo>
                  <a:cubicBezTo>
                    <a:pt x="9163" y="15427"/>
                    <a:pt x="23092" y="24957"/>
                    <a:pt x="28223" y="1102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53" name="Freeform: Shape 25852">
              <a:extLst>
                <a:ext uri="{FF2B5EF4-FFF2-40B4-BE49-F238E27FC236}">
                  <a16:creationId xmlns:a16="http://schemas.microsoft.com/office/drawing/2014/main" id="{0BC015FC-E139-46E1-BCC6-BEE681ADA135}"/>
                </a:ext>
              </a:extLst>
            </p:cNvPr>
            <p:cNvSpPr/>
            <p:nvPr/>
          </p:nvSpPr>
          <p:spPr>
            <a:xfrm>
              <a:off x="11425330" y="6727509"/>
              <a:ext cx="47649" cy="50538"/>
            </a:xfrm>
            <a:custGeom>
              <a:avLst/>
              <a:gdLst>
                <a:gd name="connsiteX0" fmla="*/ 7697 w 47649"/>
                <a:gd name="connsiteY0" fmla="*/ 7331 h 50538"/>
                <a:gd name="connsiteX1" fmla="*/ 30423 w 47649"/>
                <a:gd name="connsiteY1" fmla="*/ 0 h 50538"/>
                <a:gd name="connsiteX2" fmla="*/ 47650 w 47649"/>
                <a:gd name="connsiteY2" fmla="*/ 6964 h 50538"/>
                <a:gd name="connsiteX3" fmla="*/ 26391 w 47649"/>
                <a:gd name="connsiteY3" fmla="*/ 38487 h 50538"/>
                <a:gd name="connsiteX4" fmla="*/ 11363 w 47649"/>
                <a:gd name="connsiteY4" fmla="*/ 44718 h 50538"/>
                <a:gd name="connsiteX5" fmla="*/ 10263 w 47649"/>
                <a:gd name="connsiteY5" fmla="*/ 42519 h 50538"/>
                <a:gd name="connsiteX6" fmla="*/ 2199 w 47649"/>
                <a:gd name="connsiteY6" fmla="*/ 38120 h 50538"/>
                <a:gd name="connsiteX7" fmla="*/ 0 w 47649"/>
                <a:gd name="connsiteY7" fmla="*/ 37387 h 50538"/>
                <a:gd name="connsiteX8" fmla="*/ 7697 w 47649"/>
                <a:gd name="connsiteY8" fmla="*/ 7331 h 5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49" h="50538">
                  <a:moveTo>
                    <a:pt x="7697" y="7331"/>
                  </a:moveTo>
                  <a:cubicBezTo>
                    <a:pt x="16128" y="7697"/>
                    <a:pt x="22725" y="2199"/>
                    <a:pt x="30423" y="0"/>
                  </a:cubicBezTo>
                  <a:cubicBezTo>
                    <a:pt x="30056" y="19060"/>
                    <a:pt x="42518" y="0"/>
                    <a:pt x="47650" y="6964"/>
                  </a:cubicBezTo>
                  <a:cubicBezTo>
                    <a:pt x="40319" y="16494"/>
                    <a:pt x="49483" y="37020"/>
                    <a:pt x="26391" y="38487"/>
                  </a:cubicBezTo>
                  <a:cubicBezTo>
                    <a:pt x="27124" y="53515"/>
                    <a:pt x="20893" y="53148"/>
                    <a:pt x="11363" y="44718"/>
                  </a:cubicBezTo>
                  <a:cubicBezTo>
                    <a:pt x="10996" y="43985"/>
                    <a:pt x="10630" y="43252"/>
                    <a:pt x="10263" y="42519"/>
                  </a:cubicBezTo>
                  <a:cubicBezTo>
                    <a:pt x="12462" y="32256"/>
                    <a:pt x="5498" y="38120"/>
                    <a:pt x="2199" y="38120"/>
                  </a:cubicBezTo>
                  <a:cubicBezTo>
                    <a:pt x="1466" y="37753"/>
                    <a:pt x="733" y="37387"/>
                    <a:pt x="0" y="37387"/>
                  </a:cubicBezTo>
                  <a:cubicBezTo>
                    <a:pt x="2932" y="27124"/>
                    <a:pt x="5132" y="17227"/>
                    <a:pt x="7697" y="7331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54" name="Freeform: Shape 25853">
              <a:extLst>
                <a:ext uri="{FF2B5EF4-FFF2-40B4-BE49-F238E27FC236}">
                  <a16:creationId xmlns:a16="http://schemas.microsoft.com/office/drawing/2014/main" id="{36D6E5FE-BA11-4078-A560-266484A41A02}"/>
                </a:ext>
              </a:extLst>
            </p:cNvPr>
            <p:cNvSpPr/>
            <p:nvPr/>
          </p:nvSpPr>
          <p:spPr>
            <a:xfrm>
              <a:off x="11428057" y="6776493"/>
              <a:ext cx="48854" cy="46074"/>
            </a:xfrm>
            <a:custGeom>
              <a:avLst/>
              <a:gdLst>
                <a:gd name="connsiteX0" fmla="*/ 12667 w 48854"/>
                <a:gd name="connsiteY0" fmla="*/ 10762 h 46074"/>
                <a:gd name="connsiteX1" fmla="*/ 20365 w 48854"/>
                <a:gd name="connsiteY1" fmla="*/ 12229 h 46074"/>
                <a:gd name="connsiteX2" fmla="*/ 36492 w 48854"/>
                <a:gd name="connsiteY2" fmla="*/ 16993 h 46074"/>
                <a:gd name="connsiteX3" fmla="*/ 34293 w 48854"/>
                <a:gd name="connsiteY3" fmla="*/ 866 h 46074"/>
                <a:gd name="connsiteX4" fmla="*/ 47489 w 48854"/>
                <a:gd name="connsiteY4" fmla="*/ 14428 h 46074"/>
                <a:gd name="connsiteX5" fmla="*/ 33560 w 48854"/>
                <a:gd name="connsiteY5" fmla="*/ 32021 h 46074"/>
                <a:gd name="connsiteX6" fmla="*/ 17799 w 48854"/>
                <a:gd name="connsiteY6" fmla="*/ 41551 h 46074"/>
                <a:gd name="connsiteX7" fmla="*/ 4970 w 48854"/>
                <a:gd name="connsiteY7" fmla="*/ 43384 h 46074"/>
                <a:gd name="connsiteX8" fmla="*/ 1671 w 48854"/>
                <a:gd name="connsiteY8" fmla="*/ 37153 h 46074"/>
                <a:gd name="connsiteX9" fmla="*/ 1671 w 48854"/>
                <a:gd name="connsiteY9" fmla="*/ 34587 h 46074"/>
                <a:gd name="connsiteX10" fmla="*/ 11568 w 48854"/>
                <a:gd name="connsiteY10" fmla="*/ 12595 h 46074"/>
                <a:gd name="connsiteX11" fmla="*/ 12667 w 48854"/>
                <a:gd name="connsiteY11" fmla="*/ 10762 h 4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854" h="46074">
                  <a:moveTo>
                    <a:pt x="12667" y="10762"/>
                  </a:moveTo>
                  <a:cubicBezTo>
                    <a:pt x="15233" y="10029"/>
                    <a:pt x="18165" y="7830"/>
                    <a:pt x="20365" y="12229"/>
                  </a:cubicBezTo>
                  <a:cubicBezTo>
                    <a:pt x="23663" y="19926"/>
                    <a:pt x="29162" y="21392"/>
                    <a:pt x="36492" y="16993"/>
                  </a:cubicBezTo>
                  <a:cubicBezTo>
                    <a:pt x="47489" y="10396"/>
                    <a:pt x="34660" y="6364"/>
                    <a:pt x="34293" y="866"/>
                  </a:cubicBezTo>
                  <a:cubicBezTo>
                    <a:pt x="48588" y="-3166"/>
                    <a:pt x="44556" y="7830"/>
                    <a:pt x="47489" y="14428"/>
                  </a:cubicBezTo>
                  <a:cubicBezTo>
                    <a:pt x="54453" y="30555"/>
                    <a:pt x="32460" y="23958"/>
                    <a:pt x="33560" y="32021"/>
                  </a:cubicBezTo>
                  <a:cubicBezTo>
                    <a:pt x="36126" y="49982"/>
                    <a:pt x="27695" y="47783"/>
                    <a:pt x="17799" y="41551"/>
                  </a:cubicBezTo>
                  <a:cubicBezTo>
                    <a:pt x="12301" y="38253"/>
                    <a:pt x="9368" y="43018"/>
                    <a:pt x="4970" y="43384"/>
                  </a:cubicBezTo>
                  <a:cubicBezTo>
                    <a:pt x="-3460" y="44117"/>
                    <a:pt x="1305" y="39719"/>
                    <a:pt x="1671" y="37153"/>
                  </a:cubicBezTo>
                  <a:cubicBezTo>
                    <a:pt x="1671" y="36420"/>
                    <a:pt x="1671" y="35687"/>
                    <a:pt x="1671" y="34587"/>
                  </a:cubicBezTo>
                  <a:cubicBezTo>
                    <a:pt x="3504" y="26524"/>
                    <a:pt x="9735" y="20659"/>
                    <a:pt x="11568" y="12595"/>
                  </a:cubicBezTo>
                  <a:cubicBezTo>
                    <a:pt x="11568" y="11862"/>
                    <a:pt x="11934" y="11129"/>
                    <a:pt x="12667" y="10762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55" name="Freeform: Shape 25854">
              <a:extLst>
                <a:ext uri="{FF2B5EF4-FFF2-40B4-BE49-F238E27FC236}">
                  <a16:creationId xmlns:a16="http://schemas.microsoft.com/office/drawing/2014/main" id="{3DD932AF-C906-449E-9E63-998F44AB0906}"/>
                </a:ext>
              </a:extLst>
            </p:cNvPr>
            <p:cNvSpPr/>
            <p:nvPr/>
          </p:nvSpPr>
          <p:spPr>
            <a:xfrm>
              <a:off x="11249025" y="6749501"/>
              <a:ext cx="47975" cy="56452"/>
            </a:xfrm>
            <a:custGeom>
              <a:avLst/>
              <a:gdLst>
                <a:gd name="connsiteX0" fmla="*/ 19060 w 47975"/>
                <a:gd name="connsiteY0" fmla="*/ 56447 h 56452"/>
                <a:gd name="connsiteX1" fmla="*/ 28590 w 47975"/>
                <a:gd name="connsiteY1" fmla="*/ 22359 h 56452"/>
                <a:gd name="connsiteX2" fmla="*/ 0 w 47975"/>
                <a:gd name="connsiteY2" fmla="*/ 22359 h 56452"/>
                <a:gd name="connsiteX3" fmla="*/ 22725 w 47975"/>
                <a:gd name="connsiteY3" fmla="*/ 0 h 56452"/>
                <a:gd name="connsiteX4" fmla="*/ 33721 w 47975"/>
                <a:gd name="connsiteY4" fmla="*/ 4032 h 56452"/>
                <a:gd name="connsiteX5" fmla="*/ 37753 w 47975"/>
                <a:gd name="connsiteY5" fmla="*/ 19060 h 56452"/>
                <a:gd name="connsiteX6" fmla="*/ 42885 w 47975"/>
                <a:gd name="connsiteY6" fmla="*/ 31522 h 56452"/>
                <a:gd name="connsiteX7" fmla="*/ 46550 w 47975"/>
                <a:gd name="connsiteY7" fmla="*/ 42885 h 56452"/>
                <a:gd name="connsiteX8" fmla="*/ 19060 w 47975"/>
                <a:gd name="connsiteY8" fmla="*/ 56447 h 5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75" h="56452">
                  <a:moveTo>
                    <a:pt x="19060" y="56447"/>
                  </a:moveTo>
                  <a:cubicBezTo>
                    <a:pt x="23458" y="45084"/>
                    <a:pt x="28590" y="34088"/>
                    <a:pt x="28590" y="22359"/>
                  </a:cubicBezTo>
                  <a:cubicBezTo>
                    <a:pt x="19060" y="22359"/>
                    <a:pt x="9530" y="22359"/>
                    <a:pt x="0" y="22359"/>
                  </a:cubicBezTo>
                  <a:cubicBezTo>
                    <a:pt x="4032" y="11363"/>
                    <a:pt x="16494" y="8797"/>
                    <a:pt x="22725" y="0"/>
                  </a:cubicBezTo>
                  <a:cubicBezTo>
                    <a:pt x="26391" y="1466"/>
                    <a:pt x="30056" y="2566"/>
                    <a:pt x="33721" y="4032"/>
                  </a:cubicBezTo>
                  <a:cubicBezTo>
                    <a:pt x="36287" y="8797"/>
                    <a:pt x="36287" y="13929"/>
                    <a:pt x="37753" y="19060"/>
                  </a:cubicBezTo>
                  <a:cubicBezTo>
                    <a:pt x="32622" y="26024"/>
                    <a:pt x="37753" y="28224"/>
                    <a:pt x="42885" y="31522"/>
                  </a:cubicBezTo>
                  <a:cubicBezTo>
                    <a:pt x="46917" y="34088"/>
                    <a:pt x="49849" y="43618"/>
                    <a:pt x="46550" y="42885"/>
                  </a:cubicBezTo>
                  <a:cubicBezTo>
                    <a:pt x="32622" y="39586"/>
                    <a:pt x="30423" y="56814"/>
                    <a:pt x="19060" y="56447"/>
                  </a:cubicBezTo>
                  <a:close/>
                </a:path>
              </a:pathLst>
            </a:custGeom>
            <a:solidFill>
              <a:srgbClr val="DDBB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56" name="Freeform: Shape 25855">
              <a:extLst>
                <a:ext uri="{FF2B5EF4-FFF2-40B4-BE49-F238E27FC236}">
                  <a16:creationId xmlns:a16="http://schemas.microsoft.com/office/drawing/2014/main" id="{255D7D84-6E08-4BCB-98D8-74B240DA0B8E}"/>
                </a:ext>
              </a:extLst>
            </p:cNvPr>
            <p:cNvSpPr/>
            <p:nvPr/>
          </p:nvSpPr>
          <p:spPr>
            <a:xfrm>
              <a:off x="11258280" y="6858667"/>
              <a:ext cx="44992" cy="38749"/>
            </a:xfrm>
            <a:custGeom>
              <a:avLst/>
              <a:gdLst>
                <a:gd name="connsiteX0" fmla="*/ 44993 w 44992"/>
                <a:gd name="connsiteY0" fmla="*/ 27920 h 38749"/>
                <a:gd name="connsiteX1" fmla="*/ 2108 w 44992"/>
                <a:gd name="connsiteY1" fmla="*/ 23155 h 38749"/>
                <a:gd name="connsiteX2" fmla="*/ 1741 w 44992"/>
                <a:gd name="connsiteY2" fmla="*/ 16191 h 38749"/>
                <a:gd name="connsiteX3" fmla="*/ 31064 w 44992"/>
                <a:gd name="connsiteY3" fmla="*/ 63 h 38749"/>
                <a:gd name="connsiteX4" fmla="*/ 44993 w 44992"/>
                <a:gd name="connsiteY4" fmla="*/ 27920 h 3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92" h="38749">
                  <a:moveTo>
                    <a:pt x="44993" y="27920"/>
                  </a:moveTo>
                  <a:cubicBezTo>
                    <a:pt x="26666" y="51012"/>
                    <a:pt x="15303" y="31219"/>
                    <a:pt x="2108" y="23155"/>
                  </a:cubicBezTo>
                  <a:cubicBezTo>
                    <a:pt x="-825" y="21323"/>
                    <a:pt x="-458" y="15458"/>
                    <a:pt x="1741" y="16191"/>
                  </a:cubicBezTo>
                  <a:cubicBezTo>
                    <a:pt x="19701" y="23155"/>
                    <a:pt x="16403" y="-1403"/>
                    <a:pt x="31064" y="63"/>
                  </a:cubicBezTo>
                  <a:cubicBezTo>
                    <a:pt x="33996" y="9593"/>
                    <a:pt x="33263" y="23522"/>
                    <a:pt x="44993" y="2792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57" name="Freeform: Shape 25856">
              <a:extLst>
                <a:ext uri="{FF2B5EF4-FFF2-40B4-BE49-F238E27FC236}">
                  <a16:creationId xmlns:a16="http://schemas.microsoft.com/office/drawing/2014/main" id="{130C7C7B-9BF7-43EC-8F34-AA77BA5B36F1}"/>
                </a:ext>
              </a:extLst>
            </p:cNvPr>
            <p:cNvSpPr/>
            <p:nvPr/>
          </p:nvSpPr>
          <p:spPr>
            <a:xfrm>
              <a:off x="11406975" y="6771440"/>
              <a:ext cx="33749" cy="42107"/>
            </a:xfrm>
            <a:custGeom>
              <a:avLst/>
              <a:gdLst>
                <a:gd name="connsiteX0" fmla="*/ 22386 w 33749"/>
                <a:gd name="connsiteY0" fmla="*/ 41839 h 42107"/>
                <a:gd name="connsiteX1" fmla="*/ 3326 w 33749"/>
                <a:gd name="connsiteY1" fmla="*/ 33042 h 42107"/>
                <a:gd name="connsiteX2" fmla="*/ 2227 w 33749"/>
                <a:gd name="connsiteY2" fmla="*/ 22779 h 42107"/>
                <a:gd name="connsiteX3" fmla="*/ 11390 w 33749"/>
                <a:gd name="connsiteY3" fmla="*/ 8118 h 42107"/>
                <a:gd name="connsiteX4" fmla="*/ 13589 w 33749"/>
                <a:gd name="connsiteY4" fmla="*/ 8484 h 42107"/>
                <a:gd name="connsiteX5" fmla="*/ 30084 w 33749"/>
                <a:gd name="connsiteY5" fmla="*/ 787 h 42107"/>
                <a:gd name="connsiteX6" fmla="*/ 33749 w 33749"/>
                <a:gd name="connsiteY6" fmla="*/ 15815 h 42107"/>
                <a:gd name="connsiteX7" fmla="*/ 33749 w 33749"/>
                <a:gd name="connsiteY7" fmla="*/ 15815 h 42107"/>
                <a:gd name="connsiteX8" fmla="*/ 22386 w 33749"/>
                <a:gd name="connsiteY8" fmla="*/ 41839 h 42107"/>
                <a:gd name="connsiteX9" fmla="*/ 22386 w 33749"/>
                <a:gd name="connsiteY9" fmla="*/ 41839 h 4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49" h="42107">
                  <a:moveTo>
                    <a:pt x="22386" y="41839"/>
                  </a:moveTo>
                  <a:cubicBezTo>
                    <a:pt x="13956" y="43672"/>
                    <a:pt x="9924" y="35608"/>
                    <a:pt x="3326" y="33042"/>
                  </a:cubicBezTo>
                  <a:cubicBezTo>
                    <a:pt x="-706" y="31576"/>
                    <a:pt x="-1072" y="22779"/>
                    <a:pt x="2227" y="22779"/>
                  </a:cubicBezTo>
                  <a:cubicBezTo>
                    <a:pt x="16155" y="23512"/>
                    <a:pt x="5159" y="10684"/>
                    <a:pt x="11390" y="8118"/>
                  </a:cubicBezTo>
                  <a:cubicBezTo>
                    <a:pt x="12123" y="8118"/>
                    <a:pt x="12856" y="8484"/>
                    <a:pt x="13589" y="8484"/>
                  </a:cubicBezTo>
                  <a:cubicBezTo>
                    <a:pt x="20920" y="9584"/>
                    <a:pt x="21653" y="-3245"/>
                    <a:pt x="30084" y="787"/>
                  </a:cubicBezTo>
                  <a:cubicBezTo>
                    <a:pt x="29351" y="6285"/>
                    <a:pt x="31183" y="11050"/>
                    <a:pt x="33749" y="15815"/>
                  </a:cubicBezTo>
                  <a:lnTo>
                    <a:pt x="33749" y="15815"/>
                  </a:lnTo>
                  <a:cubicBezTo>
                    <a:pt x="32283" y="25345"/>
                    <a:pt x="23486" y="31943"/>
                    <a:pt x="22386" y="41839"/>
                  </a:cubicBezTo>
                  <a:lnTo>
                    <a:pt x="22386" y="41839"/>
                  </a:ln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58" name="Freeform: Shape 25857">
              <a:extLst>
                <a:ext uri="{FF2B5EF4-FFF2-40B4-BE49-F238E27FC236}">
                  <a16:creationId xmlns:a16="http://schemas.microsoft.com/office/drawing/2014/main" id="{9B295742-74AB-4A71-8ED2-ED29E7A4149E}"/>
                </a:ext>
              </a:extLst>
            </p:cNvPr>
            <p:cNvSpPr/>
            <p:nvPr/>
          </p:nvSpPr>
          <p:spPr>
            <a:xfrm>
              <a:off x="11191112" y="6858730"/>
              <a:ext cx="21647" cy="21507"/>
            </a:xfrm>
            <a:custGeom>
              <a:avLst/>
              <a:gdLst>
                <a:gd name="connsiteX0" fmla="*/ 8797 w 21647"/>
                <a:gd name="connsiteY0" fmla="*/ 0 h 21507"/>
                <a:gd name="connsiteX1" fmla="*/ 21626 w 21647"/>
                <a:gd name="connsiteY1" fmla="*/ 17227 h 21507"/>
                <a:gd name="connsiteX2" fmla="*/ 15028 w 21647"/>
                <a:gd name="connsiteY2" fmla="*/ 21259 h 21507"/>
                <a:gd name="connsiteX3" fmla="*/ 0 w 21647"/>
                <a:gd name="connsiteY3" fmla="*/ 8431 h 21507"/>
                <a:gd name="connsiteX4" fmla="*/ 8797 w 21647"/>
                <a:gd name="connsiteY4" fmla="*/ 0 h 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47" h="21507">
                  <a:moveTo>
                    <a:pt x="8797" y="0"/>
                  </a:moveTo>
                  <a:cubicBezTo>
                    <a:pt x="18693" y="733"/>
                    <a:pt x="13195" y="14662"/>
                    <a:pt x="21626" y="17227"/>
                  </a:cubicBezTo>
                  <a:cubicBezTo>
                    <a:pt x="21992" y="17227"/>
                    <a:pt x="17594" y="22725"/>
                    <a:pt x="15028" y="21259"/>
                  </a:cubicBezTo>
                  <a:cubicBezTo>
                    <a:pt x="9163" y="18327"/>
                    <a:pt x="0" y="17594"/>
                    <a:pt x="0" y="8431"/>
                  </a:cubicBezTo>
                  <a:cubicBezTo>
                    <a:pt x="0" y="4765"/>
                    <a:pt x="2199" y="367"/>
                    <a:pt x="8797" y="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59" name="Freeform: Shape 25858">
              <a:extLst>
                <a:ext uri="{FF2B5EF4-FFF2-40B4-BE49-F238E27FC236}">
                  <a16:creationId xmlns:a16="http://schemas.microsoft.com/office/drawing/2014/main" id="{999FE767-086A-4992-AFE6-048E68440107}"/>
                </a:ext>
              </a:extLst>
            </p:cNvPr>
            <p:cNvSpPr/>
            <p:nvPr/>
          </p:nvSpPr>
          <p:spPr>
            <a:xfrm>
              <a:off x="11189605" y="6829903"/>
              <a:ext cx="13732" cy="14899"/>
            </a:xfrm>
            <a:custGeom>
              <a:avLst/>
              <a:gdLst>
                <a:gd name="connsiteX0" fmla="*/ 13236 w 13732"/>
                <a:gd name="connsiteY0" fmla="*/ 14899 h 14899"/>
                <a:gd name="connsiteX1" fmla="*/ 40 w 13732"/>
                <a:gd name="connsiteY1" fmla="*/ 4636 h 14899"/>
                <a:gd name="connsiteX2" fmla="*/ 4439 w 13732"/>
                <a:gd name="connsiteY2" fmla="*/ 238 h 14899"/>
                <a:gd name="connsiteX3" fmla="*/ 13236 w 13732"/>
                <a:gd name="connsiteY3" fmla="*/ 14899 h 1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2" h="14899">
                  <a:moveTo>
                    <a:pt x="13236" y="14899"/>
                  </a:moveTo>
                  <a:cubicBezTo>
                    <a:pt x="6638" y="14166"/>
                    <a:pt x="1140" y="11967"/>
                    <a:pt x="40" y="4636"/>
                  </a:cubicBezTo>
                  <a:cubicBezTo>
                    <a:pt x="-326" y="2070"/>
                    <a:pt x="1873" y="-862"/>
                    <a:pt x="4439" y="238"/>
                  </a:cubicBezTo>
                  <a:cubicBezTo>
                    <a:pt x="9937" y="2437"/>
                    <a:pt x="15435" y="6102"/>
                    <a:pt x="13236" y="1489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60" name="Freeform: Shape 25859">
              <a:extLst>
                <a:ext uri="{FF2B5EF4-FFF2-40B4-BE49-F238E27FC236}">
                  <a16:creationId xmlns:a16="http://schemas.microsoft.com/office/drawing/2014/main" id="{8B5847F7-8043-4104-9701-BEBEF49B80EC}"/>
                </a:ext>
              </a:extLst>
            </p:cNvPr>
            <p:cNvSpPr/>
            <p:nvPr/>
          </p:nvSpPr>
          <p:spPr>
            <a:xfrm>
              <a:off x="11280098" y="6748567"/>
              <a:ext cx="9997" cy="19994"/>
            </a:xfrm>
            <a:custGeom>
              <a:avLst/>
              <a:gdLst>
                <a:gd name="connsiteX0" fmla="*/ 6680 w 9997"/>
                <a:gd name="connsiteY0" fmla="*/ 19995 h 19994"/>
                <a:gd name="connsiteX1" fmla="*/ 2648 w 9997"/>
                <a:gd name="connsiteY1" fmla="*/ 4966 h 19994"/>
                <a:gd name="connsiteX2" fmla="*/ 9979 w 9997"/>
                <a:gd name="connsiteY2" fmla="*/ 6433 h 19994"/>
                <a:gd name="connsiteX3" fmla="*/ 9613 w 9997"/>
                <a:gd name="connsiteY3" fmla="*/ 18895 h 19994"/>
                <a:gd name="connsiteX4" fmla="*/ 6680 w 9997"/>
                <a:gd name="connsiteY4" fmla="*/ 19995 h 1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7" h="19994">
                  <a:moveTo>
                    <a:pt x="6680" y="19995"/>
                  </a:moveTo>
                  <a:cubicBezTo>
                    <a:pt x="-1384" y="16696"/>
                    <a:pt x="-1384" y="11198"/>
                    <a:pt x="2648" y="4966"/>
                  </a:cubicBezTo>
                  <a:cubicBezTo>
                    <a:pt x="5214" y="4966"/>
                    <a:pt x="10346" y="-7129"/>
                    <a:pt x="9979" y="6433"/>
                  </a:cubicBezTo>
                  <a:cubicBezTo>
                    <a:pt x="9979" y="10464"/>
                    <a:pt x="9613" y="14863"/>
                    <a:pt x="9613" y="18895"/>
                  </a:cubicBezTo>
                  <a:cubicBezTo>
                    <a:pt x="8880" y="19628"/>
                    <a:pt x="7780" y="19628"/>
                    <a:pt x="6680" y="19995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61" name="Freeform: Shape 25860">
              <a:extLst>
                <a:ext uri="{FF2B5EF4-FFF2-40B4-BE49-F238E27FC236}">
                  <a16:creationId xmlns:a16="http://schemas.microsoft.com/office/drawing/2014/main" id="{E9DD484C-246C-4D07-93A1-C69CC2918606}"/>
                </a:ext>
              </a:extLst>
            </p:cNvPr>
            <p:cNvSpPr/>
            <p:nvPr/>
          </p:nvSpPr>
          <p:spPr>
            <a:xfrm>
              <a:off x="11413051" y="6764465"/>
              <a:ext cx="15048" cy="15093"/>
            </a:xfrm>
            <a:custGeom>
              <a:avLst/>
              <a:gdLst>
                <a:gd name="connsiteX0" fmla="*/ 4948 w 15048"/>
                <a:gd name="connsiteY0" fmla="*/ 15093 h 15093"/>
                <a:gd name="connsiteX1" fmla="*/ 12645 w 15048"/>
                <a:gd name="connsiteY1" fmla="*/ 65 h 15093"/>
                <a:gd name="connsiteX2" fmla="*/ 12645 w 15048"/>
                <a:gd name="connsiteY2" fmla="*/ 65 h 15093"/>
                <a:gd name="connsiteX3" fmla="*/ 4948 w 15048"/>
                <a:gd name="connsiteY3" fmla="*/ 15093 h 1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48" h="15093">
                  <a:moveTo>
                    <a:pt x="4948" y="15093"/>
                  </a:moveTo>
                  <a:cubicBezTo>
                    <a:pt x="-3482" y="4830"/>
                    <a:pt x="-1283" y="-668"/>
                    <a:pt x="12645" y="65"/>
                  </a:cubicBezTo>
                  <a:lnTo>
                    <a:pt x="12645" y="65"/>
                  </a:lnTo>
                  <a:cubicBezTo>
                    <a:pt x="17410" y="8862"/>
                    <a:pt x="15211" y="13993"/>
                    <a:pt x="4948" y="15093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62" name="Freeform: Shape 25861">
              <a:extLst>
                <a:ext uri="{FF2B5EF4-FFF2-40B4-BE49-F238E27FC236}">
                  <a16:creationId xmlns:a16="http://schemas.microsoft.com/office/drawing/2014/main" id="{CEC8148A-3E37-4B96-9FEE-1639D5BFBE04}"/>
                </a:ext>
              </a:extLst>
            </p:cNvPr>
            <p:cNvSpPr/>
            <p:nvPr/>
          </p:nvSpPr>
          <p:spPr>
            <a:xfrm>
              <a:off x="11346820" y="6660830"/>
              <a:ext cx="22429" cy="61914"/>
            </a:xfrm>
            <a:custGeom>
              <a:avLst/>
              <a:gdLst>
                <a:gd name="connsiteX0" fmla="*/ 22430 w 22429"/>
                <a:gd name="connsiteY0" fmla="*/ 9866 h 61914"/>
                <a:gd name="connsiteX1" fmla="*/ 6302 w 22429"/>
                <a:gd name="connsiteY1" fmla="*/ 61915 h 61914"/>
                <a:gd name="connsiteX2" fmla="*/ 71 w 22429"/>
                <a:gd name="connsiteY2" fmla="*/ 28559 h 61914"/>
                <a:gd name="connsiteX3" fmla="*/ 71 w 22429"/>
                <a:gd name="connsiteY3" fmla="*/ 5834 h 61914"/>
                <a:gd name="connsiteX4" fmla="*/ 7402 w 22429"/>
                <a:gd name="connsiteY4" fmla="*/ 1802 h 61914"/>
                <a:gd name="connsiteX5" fmla="*/ 18764 w 22429"/>
                <a:gd name="connsiteY5" fmla="*/ 6201 h 61914"/>
                <a:gd name="connsiteX6" fmla="*/ 22430 w 22429"/>
                <a:gd name="connsiteY6" fmla="*/ 9866 h 6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29" h="61914">
                  <a:moveTo>
                    <a:pt x="22430" y="9866"/>
                  </a:moveTo>
                  <a:cubicBezTo>
                    <a:pt x="13999" y="25261"/>
                    <a:pt x="19131" y="45420"/>
                    <a:pt x="6302" y="61915"/>
                  </a:cubicBezTo>
                  <a:cubicBezTo>
                    <a:pt x="71" y="50185"/>
                    <a:pt x="18031" y="35890"/>
                    <a:pt x="71" y="28559"/>
                  </a:cubicBezTo>
                  <a:cubicBezTo>
                    <a:pt x="12900" y="20862"/>
                    <a:pt x="1171" y="13165"/>
                    <a:pt x="71" y="5834"/>
                  </a:cubicBezTo>
                  <a:cubicBezTo>
                    <a:pt x="-662" y="-1497"/>
                    <a:pt x="4469" y="-763"/>
                    <a:pt x="7402" y="1802"/>
                  </a:cubicBezTo>
                  <a:cubicBezTo>
                    <a:pt x="11067" y="4735"/>
                    <a:pt x="15099" y="4368"/>
                    <a:pt x="18764" y="6201"/>
                  </a:cubicBezTo>
                  <a:cubicBezTo>
                    <a:pt x="19864" y="7300"/>
                    <a:pt x="21330" y="8767"/>
                    <a:pt x="22430" y="9866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63" name="Freeform: Shape 25862">
              <a:extLst>
                <a:ext uri="{FF2B5EF4-FFF2-40B4-BE49-F238E27FC236}">
                  <a16:creationId xmlns:a16="http://schemas.microsoft.com/office/drawing/2014/main" id="{40F38A21-CFFB-4CF9-896A-84F4CE22E4E6}"/>
                </a:ext>
              </a:extLst>
            </p:cNvPr>
            <p:cNvSpPr/>
            <p:nvPr/>
          </p:nvSpPr>
          <p:spPr>
            <a:xfrm>
              <a:off x="11518022" y="6602755"/>
              <a:ext cx="36696" cy="36051"/>
            </a:xfrm>
            <a:custGeom>
              <a:avLst/>
              <a:gdLst>
                <a:gd name="connsiteX0" fmla="*/ 36696 w 36696"/>
                <a:gd name="connsiteY0" fmla="*/ 22490 h 36051"/>
                <a:gd name="connsiteX1" fmla="*/ 6640 w 36696"/>
                <a:gd name="connsiteY1" fmla="*/ 36052 h 36051"/>
                <a:gd name="connsiteX2" fmla="*/ 11772 w 36696"/>
                <a:gd name="connsiteY2" fmla="*/ 14426 h 36051"/>
                <a:gd name="connsiteX3" fmla="*/ 16537 w 36696"/>
                <a:gd name="connsiteY3" fmla="*/ 12227 h 36051"/>
                <a:gd name="connsiteX4" fmla="*/ 28266 w 36696"/>
                <a:gd name="connsiteY4" fmla="*/ 864 h 36051"/>
                <a:gd name="connsiteX5" fmla="*/ 36696 w 36696"/>
                <a:gd name="connsiteY5" fmla="*/ 22490 h 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96" h="36051">
                  <a:moveTo>
                    <a:pt x="36696" y="22490"/>
                  </a:moveTo>
                  <a:cubicBezTo>
                    <a:pt x="19469" y="12593"/>
                    <a:pt x="12505" y="23223"/>
                    <a:pt x="6640" y="36052"/>
                  </a:cubicBezTo>
                  <a:cubicBezTo>
                    <a:pt x="-3257" y="21024"/>
                    <a:pt x="-2523" y="18458"/>
                    <a:pt x="11772" y="14426"/>
                  </a:cubicBezTo>
                  <a:cubicBezTo>
                    <a:pt x="13604" y="14060"/>
                    <a:pt x="16170" y="13326"/>
                    <a:pt x="16537" y="12227"/>
                  </a:cubicBezTo>
                  <a:cubicBezTo>
                    <a:pt x="18369" y="5996"/>
                    <a:pt x="17636" y="-2801"/>
                    <a:pt x="28266" y="864"/>
                  </a:cubicBezTo>
                  <a:cubicBezTo>
                    <a:pt x="39262" y="4163"/>
                    <a:pt x="31198" y="15159"/>
                    <a:pt x="36696" y="22490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64" name="Freeform: Shape 25863">
              <a:extLst>
                <a:ext uri="{FF2B5EF4-FFF2-40B4-BE49-F238E27FC236}">
                  <a16:creationId xmlns:a16="http://schemas.microsoft.com/office/drawing/2014/main" id="{FA2C2087-2A4D-4272-BDD5-607D6DCF2EC5}"/>
                </a:ext>
              </a:extLst>
            </p:cNvPr>
            <p:cNvSpPr/>
            <p:nvPr/>
          </p:nvSpPr>
          <p:spPr>
            <a:xfrm>
              <a:off x="11343225" y="6658233"/>
              <a:ext cx="30056" cy="11690"/>
            </a:xfrm>
            <a:custGeom>
              <a:avLst/>
              <a:gdLst>
                <a:gd name="connsiteX0" fmla="*/ 22359 w 30056"/>
                <a:gd name="connsiteY0" fmla="*/ 8797 h 11690"/>
                <a:gd name="connsiteX1" fmla="*/ 3665 w 30056"/>
                <a:gd name="connsiteY1" fmla="*/ 8431 h 11690"/>
                <a:gd name="connsiteX2" fmla="*/ 0 w 30056"/>
                <a:gd name="connsiteY2" fmla="*/ 8431 h 11690"/>
                <a:gd name="connsiteX3" fmla="*/ 1833 w 30056"/>
                <a:gd name="connsiteY3" fmla="*/ 0 h 11690"/>
                <a:gd name="connsiteX4" fmla="*/ 30056 w 30056"/>
                <a:gd name="connsiteY4" fmla="*/ 4765 h 11690"/>
                <a:gd name="connsiteX5" fmla="*/ 22359 w 30056"/>
                <a:gd name="connsiteY5" fmla="*/ 8797 h 1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1690">
                  <a:moveTo>
                    <a:pt x="22359" y="8797"/>
                  </a:moveTo>
                  <a:cubicBezTo>
                    <a:pt x="16128" y="17960"/>
                    <a:pt x="9897" y="1833"/>
                    <a:pt x="3665" y="8431"/>
                  </a:cubicBezTo>
                  <a:cubicBezTo>
                    <a:pt x="2566" y="8431"/>
                    <a:pt x="1100" y="8431"/>
                    <a:pt x="0" y="8431"/>
                  </a:cubicBezTo>
                  <a:cubicBezTo>
                    <a:pt x="733" y="5498"/>
                    <a:pt x="1466" y="0"/>
                    <a:pt x="1833" y="0"/>
                  </a:cubicBezTo>
                  <a:cubicBezTo>
                    <a:pt x="11363" y="1100"/>
                    <a:pt x="20526" y="2932"/>
                    <a:pt x="30056" y="4765"/>
                  </a:cubicBezTo>
                  <a:cubicBezTo>
                    <a:pt x="27124" y="6231"/>
                    <a:pt x="24925" y="7331"/>
                    <a:pt x="22359" y="8797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65" name="Freeform: Shape 25864">
              <a:extLst>
                <a:ext uri="{FF2B5EF4-FFF2-40B4-BE49-F238E27FC236}">
                  <a16:creationId xmlns:a16="http://schemas.microsoft.com/office/drawing/2014/main" id="{5E17A524-33C3-49DA-91DA-D40359B4E73E}"/>
                </a:ext>
              </a:extLst>
            </p:cNvPr>
            <p:cNvSpPr/>
            <p:nvPr/>
          </p:nvSpPr>
          <p:spPr>
            <a:xfrm>
              <a:off x="11810663" y="5542856"/>
              <a:ext cx="54383" cy="57180"/>
            </a:xfrm>
            <a:custGeom>
              <a:avLst/>
              <a:gdLst>
                <a:gd name="connsiteX0" fmla="*/ 9429 w 54383"/>
                <a:gd name="connsiteY0" fmla="*/ 38487 h 57180"/>
                <a:gd name="connsiteX1" fmla="*/ 5763 w 54383"/>
                <a:gd name="connsiteY1" fmla="*/ 57180 h 57180"/>
                <a:gd name="connsiteX2" fmla="*/ 15660 w 54383"/>
                <a:gd name="connsiteY2" fmla="*/ 28590 h 57180"/>
                <a:gd name="connsiteX3" fmla="*/ 24090 w 54383"/>
                <a:gd name="connsiteY3" fmla="*/ 18327 h 57180"/>
                <a:gd name="connsiteX4" fmla="*/ 33987 w 54383"/>
                <a:gd name="connsiteY4" fmla="*/ 0 h 57180"/>
                <a:gd name="connsiteX5" fmla="*/ 49381 w 54383"/>
                <a:gd name="connsiteY5" fmla="*/ 24192 h 57180"/>
                <a:gd name="connsiteX6" fmla="*/ 53413 w 54383"/>
                <a:gd name="connsiteY6" fmla="*/ 35554 h 57180"/>
                <a:gd name="connsiteX7" fmla="*/ 41684 w 54383"/>
                <a:gd name="connsiteY7" fmla="*/ 37387 h 57180"/>
                <a:gd name="connsiteX8" fmla="*/ 9429 w 54383"/>
                <a:gd name="connsiteY8" fmla="*/ 38487 h 5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83" h="57180">
                  <a:moveTo>
                    <a:pt x="9429" y="38487"/>
                  </a:moveTo>
                  <a:cubicBezTo>
                    <a:pt x="8329" y="44718"/>
                    <a:pt x="11995" y="52049"/>
                    <a:pt x="5763" y="57180"/>
                  </a:cubicBezTo>
                  <a:cubicBezTo>
                    <a:pt x="-4133" y="41052"/>
                    <a:pt x="-1567" y="31889"/>
                    <a:pt x="15660" y="28590"/>
                  </a:cubicBezTo>
                  <a:cubicBezTo>
                    <a:pt x="22624" y="27124"/>
                    <a:pt x="23724" y="22725"/>
                    <a:pt x="24090" y="18327"/>
                  </a:cubicBezTo>
                  <a:cubicBezTo>
                    <a:pt x="24823" y="10996"/>
                    <a:pt x="28855" y="5498"/>
                    <a:pt x="33987" y="0"/>
                  </a:cubicBezTo>
                  <a:cubicBezTo>
                    <a:pt x="38752" y="8431"/>
                    <a:pt x="39851" y="19060"/>
                    <a:pt x="49381" y="24192"/>
                  </a:cubicBezTo>
                  <a:cubicBezTo>
                    <a:pt x="53047" y="26391"/>
                    <a:pt x="55979" y="30789"/>
                    <a:pt x="53413" y="35554"/>
                  </a:cubicBezTo>
                  <a:cubicBezTo>
                    <a:pt x="50481" y="39953"/>
                    <a:pt x="45716" y="38853"/>
                    <a:pt x="41684" y="37387"/>
                  </a:cubicBezTo>
                  <a:cubicBezTo>
                    <a:pt x="29955" y="32989"/>
                    <a:pt x="19692" y="36287"/>
                    <a:pt x="9429" y="38487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66" name="Freeform: Shape 25865">
              <a:extLst>
                <a:ext uri="{FF2B5EF4-FFF2-40B4-BE49-F238E27FC236}">
                  <a16:creationId xmlns:a16="http://schemas.microsoft.com/office/drawing/2014/main" id="{37B23759-26EA-4E1E-B216-972F05AE5AA1}"/>
                </a:ext>
              </a:extLst>
            </p:cNvPr>
            <p:cNvSpPr/>
            <p:nvPr/>
          </p:nvSpPr>
          <p:spPr>
            <a:xfrm>
              <a:off x="11824883" y="5475413"/>
              <a:ext cx="17707" cy="31888"/>
            </a:xfrm>
            <a:custGeom>
              <a:avLst/>
              <a:gdLst>
                <a:gd name="connsiteX0" fmla="*/ 17201 w 17707"/>
                <a:gd name="connsiteY0" fmla="*/ 31889 h 31888"/>
                <a:gd name="connsiteX1" fmla="*/ 340 w 17707"/>
                <a:gd name="connsiteY1" fmla="*/ 7697 h 31888"/>
                <a:gd name="connsiteX2" fmla="*/ 12802 w 17707"/>
                <a:gd name="connsiteY2" fmla="*/ 0 h 31888"/>
                <a:gd name="connsiteX3" fmla="*/ 17201 w 17707"/>
                <a:gd name="connsiteY3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7" h="31888">
                  <a:moveTo>
                    <a:pt x="17201" y="31889"/>
                  </a:moveTo>
                  <a:cubicBezTo>
                    <a:pt x="6938" y="25291"/>
                    <a:pt x="-1859" y="19427"/>
                    <a:pt x="340" y="7697"/>
                  </a:cubicBezTo>
                  <a:cubicBezTo>
                    <a:pt x="1073" y="2932"/>
                    <a:pt x="10970" y="6598"/>
                    <a:pt x="12802" y="0"/>
                  </a:cubicBezTo>
                  <a:cubicBezTo>
                    <a:pt x="17934" y="9896"/>
                    <a:pt x="18300" y="20160"/>
                    <a:pt x="17201" y="3188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67" name="Freeform: Shape 25866">
              <a:extLst>
                <a:ext uri="{FF2B5EF4-FFF2-40B4-BE49-F238E27FC236}">
                  <a16:creationId xmlns:a16="http://schemas.microsoft.com/office/drawing/2014/main" id="{B8E52B77-8F52-44A9-A0A9-DBF0FC4DCB0B}"/>
                </a:ext>
              </a:extLst>
            </p:cNvPr>
            <p:cNvSpPr/>
            <p:nvPr/>
          </p:nvSpPr>
          <p:spPr>
            <a:xfrm>
              <a:off x="11730158" y="5376574"/>
              <a:ext cx="14793" cy="34328"/>
            </a:xfrm>
            <a:custGeom>
              <a:avLst/>
              <a:gdLst>
                <a:gd name="connsiteX0" fmla="*/ 14793 w 14793"/>
                <a:gd name="connsiteY0" fmla="*/ 34329 h 34328"/>
                <a:gd name="connsiteX1" fmla="*/ 132 w 14793"/>
                <a:gd name="connsiteY1" fmla="*/ 22966 h 34328"/>
                <a:gd name="connsiteX2" fmla="*/ 5996 w 14793"/>
                <a:gd name="connsiteY2" fmla="*/ 241 h 34328"/>
                <a:gd name="connsiteX3" fmla="*/ 10761 w 14793"/>
                <a:gd name="connsiteY3" fmla="*/ 607 h 34328"/>
                <a:gd name="connsiteX4" fmla="*/ 12227 w 14793"/>
                <a:gd name="connsiteY4" fmla="*/ 7205 h 34328"/>
                <a:gd name="connsiteX5" fmla="*/ 14793 w 14793"/>
                <a:gd name="connsiteY5" fmla="*/ 3432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3" h="34328">
                  <a:moveTo>
                    <a:pt x="14793" y="34329"/>
                  </a:moveTo>
                  <a:cubicBezTo>
                    <a:pt x="4897" y="33596"/>
                    <a:pt x="-968" y="31030"/>
                    <a:pt x="132" y="22966"/>
                  </a:cubicBezTo>
                  <a:cubicBezTo>
                    <a:pt x="865" y="15269"/>
                    <a:pt x="3797" y="7572"/>
                    <a:pt x="5996" y="241"/>
                  </a:cubicBezTo>
                  <a:cubicBezTo>
                    <a:pt x="5996" y="-126"/>
                    <a:pt x="10028" y="-126"/>
                    <a:pt x="10761" y="607"/>
                  </a:cubicBezTo>
                  <a:cubicBezTo>
                    <a:pt x="11861" y="2440"/>
                    <a:pt x="12594" y="5006"/>
                    <a:pt x="12227" y="7205"/>
                  </a:cubicBezTo>
                  <a:cubicBezTo>
                    <a:pt x="10028" y="16002"/>
                    <a:pt x="10761" y="24066"/>
                    <a:pt x="14793" y="34329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68" name="Freeform: Shape 25867">
              <a:extLst>
                <a:ext uri="{FF2B5EF4-FFF2-40B4-BE49-F238E27FC236}">
                  <a16:creationId xmlns:a16="http://schemas.microsoft.com/office/drawing/2014/main" id="{0FB7BB78-637F-4FCF-A478-34DA70F0C6E7}"/>
                </a:ext>
              </a:extLst>
            </p:cNvPr>
            <p:cNvSpPr/>
            <p:nvPr/>
          </p:nvSpPr>
          <p:spPr>
            <a:xfrm>
              <a:off x="11799180" y="5641455"/>
              <a:ext cx="14380" cy="37753"/>
            </a:xfrm>
            <a:custGeom>
              <a:avLst/>
              <a:gdLst>
                <a:gd name="connsiteX0" fmla="*/ 9550 w 14380"/>
                <a:gd name="connsiteY0" fmla="*/ 0 h 37753"/>
                <a:gd name="connsiteX1" fmla="*/ 13215 w 14380"/>
                <a:gd name="connsiteY1" fmla="*/ 30056 h 37753"/>
                <a:gd name="connsiteX2" fmla="*/ 1852 w 14380"/>
                <a:gd name="connsiteY2" fmla="*/ 37753 h 37753"/>
                <a:gd name="connsiteX3" fmla="*/ 5518 w 14380"/>
                <a:gd name="connsiteY3" fmla="*/ 15395 h 37753"/>
                <a:gd name="connsiteX4" fmla="*/ 9550 w 14380"/>
                <a:gd name="connsiteY4" fmla="*/ 0 h 3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0" h="37753">
                  <a:moveTo>
                    <a:pt x="9550" y="0"/>
                  </a:moveTo>
                  <a:cubicBezTo>
                    <a:pt x="18713" y="9163"/>
                    <a:pt x="11749" y="20160"/>
                    <a:pt x="13215" y="30056"/>
                  </a:cubicBezTo>
                  <a:cubicBezTo>
                    <a:pt x="7350" y="29690"/>
                    <a:pt x="5884" y="35188"/>
                    <a:pt x="1852" y="37753"/>
                  </a:cubicBezTo>
                  <a:cubicBezTo>
                    <a:pt x="-3279" y="29323"/>
                    <a:pt x="3685" y="22725"/>
                    <a:pt x="5518" y="15395"/>
                  </a:cubicBezTo>
                  <a:cubicBezTo>
                    <a:pt x="4418" y="9163"/>
                    <a:pt x="-4745" y="1833"/>
                    <a:pt x="9550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69" name="Freeform: Shape 25868">
              <a:extLst>
                <a:ext uri="{FF2B5EF4-FFF2-40B4-BE49-F238E27FC236}">
                  <a16:creationId xmlns:a16="http://schemas.microsoft.com/office/drawing/2014/main" id="{6324A158-9FBE-4253-9343-F04EEFFEF33E}"/>
                </a:ext>
              </a:extLst>
            </p:cNvPr>
            <p:cNvSpPr/>
            <p:nvPr/>
          </p:nvSpPr>
          <p:spPr>
            <a:xfrm>
              <a:off x="11822401" y="5519282"/>
              <a:ext cx="19316" cy="16729"/>
            </a:xfrm>
            <a:custGeom>
              <a:avLst/>
              <a:gdLst>
                <a:gd name="connsiteX0" fmla="*/ 19317 w 19316"/>
                <a:gd name="connsiteY0" fmla="*/ 10746 h 16729"/>
                <a:gd name="connsiteX1" fmla="*/ 7587 w 19316"/>
                <a:gd name="connsiteY1" fmla="*/ 16610 h 16729"/>
                <a:gd name="connsiteX2" fmla="*/ 257 w 19316"/>
                <a:gd name="connsiteY2" fmla="*/ 10746 h 16729"/>
                <a:gd name="connsiteX3" fmla="*/ 10520 w 19316"/>
                <a:gd name="connsiteY3" fmla="*/ 116 h 16729"/>
                <a:gd name="connsiteX4" fmla="*/ 19317 w 19316"/>
                <a:gd name="connsiteY4" fmla="*/ 10746 h 1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6" h="16729">
                  <a:moveTo>
                    <a:pt x="19317" y="10746"/>
                  </a:moveTo>
                  <a:cubicBezTo>
                    <a:pt x="18217" y="18076"/>
                    <a:pt x="12352" y="16610"/>
                    <a:pt x="7587" y="16610"/>
                  </a:cubicBezTo>
                  <a:cubicBezTo>
                    <a:pt x="3922" y="16610"/>
                    <a:pt x="-1209" y="15144"/>
                    <a:pt x="257" y="10746"/>
                  </a:cubicBezTo>
                  <a:cubicBezTo>
                    <a:pt x="1723" y="5981"/>
                    <a:pt x="3922" y="-984"/>
                    <a:pt x="10520" y="116"/>
                  </a:cubicBezTo>
                  <a:cubicBezTo>
                    <a:pt x="15651" y="849"/>
                    <a:pt x="18950" y="5247"/>
                    <a:pt x="19317" y="10746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70" name="Freeform: Shape 25869">
              <a:extLst>
                <a:ext uri="{FF2B5EF4-FFF2-40B4-BE49-F238E27FC236}">
                  <a16:creationId xmlns:a16="http://schemas.microsoft.com/office/drawing/2014/main" id="{524A8B9D-CE36-4D91-9D49-7BABF13C1B38}"/>
                </a:ext>
              </a:extLst>
            </p:cNvPr>
            <p:cNvSpPr/>
            <p:nvPr/>
          </p:nvSpPr>
          <p:spPr>
            <a:xfrm>
              <a:off x="11794170" y="5656483"/>
              <a:ext cx="12314" cy="31540"/>
            </a:xfrm>
            <a:custGeom>
              <a:avLst/>
              <a:gdLst>
                <a:gd name="connsiteX0" fmla="*/ 10893 w 12314"/>
                <a:gd name="connsiteY0" fmla="*/ 0 h 31540"/>
                <a:gd name="connsiteX1" fmla="*/ 7228 w 12314"/>
                <a:gd name="connsiteY1" fmla="*/ 22359 h 31540"/>
                <a:gd name="connsiteX2" fmla="*/ 3563 w 12314"/>
                <a:gd name="connsiteY2" fmla="*/ 31522 h 31540"/>
                <a:gd name="connsiteX3" fmla="*/ 997 w 12314"/>
                <a:gd name="connsiteY3" fmla="*/ 24558 h 31540"/>
                <a:gd name="connsiteX4" fmla="*/ 10893 w 12314"/>
                <a:gd name="connsiteY4" fmla="*/ 0 h 3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4" h="31540">
                  <a:moveTo>
                    <a:pt x="10893" y="0"/>
                  </a:moveTo>
                  <a:cubicBezTo>
                    <a:pt x="16392" y="8430"/>
                    <a:pt x="3929" y="14295"/>
                    <a:pt x="7228" y="22359"/>
                  </a:cubicBezTo>
                  <a:cubicBezTo>
                    <a:pt x="6495" y="25658"/>
                    <a:pt x="8694" y="31156"/>
                    <a:pt x="3563" y="31522"/>
                  </a:cubicBezTo>
                  <a:cubicBezTo>
                    <a:pt x="-836" y="31889"/>
                    <a:pt x="-469" y="26757"/>
                    <a:pt x="997" y="24558"/>
                  </a:cubicBezTo>
                  <a:cubicBezTo>
                    <a:pt x="5395" y="16861"/>
                    <a:pt x="-836" y="4765"/>
                    <a:pt x="10893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71" name="Freeform: Shape 25870">
              <a:extLst>
                <a:ext uri="{FF2B5EF4-FFF2-40B4-BE49-F238E27FC236}">
                  <a16:creationId xmlns:a16="http://schemas.microsoft.com/office/drawing/2014/main" id="{11091D64-6DED-475B-A30C-6539447351A0}"/>
                </a:ext>
              </a:extLst>
            </p:cNvPr>
            <p:cNvSpPr/>
            <p:nvPr/>
          </p:nvSpPr>
          <p:spPr>
            <a:xfrm>
              <a:off x="11754337" y="5691671"/>
              <a:ext cx="14081" cy="13561"/>
            </a:xfrm>
            <a:custGeom>
              <a:avLst/>
              <a:gdLst>
                <a:gd name="connsiteX0" fmla="*/ 1611 w 14081"/>
                <a:gd name="connsiteY0" fmla="*/ 13562 h 13561"/>
                <a:gd name="connsiteX1" fmla="*/ 7109 w 14081"/>
                <a:gd name="connsiteY1" fmla="*/ 0 h 13561"/>
                <a:gd name="connsiteX2" fmla="*/ 12974 w 14081"/>
                <a:gd name="connsiteY2" fmla="*/ 13195 h 13561"/>
                <a:gd name="connsiteX3" fmla="*/ 1611 w 14081"/>
                <a:gd name="connsiteY3" fmla="*/ 13562 h 1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1" h="13561">
                  <a:moveTo>
                    <a:pt x="1611" y="13562"/>
                  </a:moveTo>
                  <a:cubicBezTo>
                    <a:pt x="-955" y="7331"/>
                    <a:pt x="-1321" y="367"/>
                    <a:pt x="7109" y="0"/>
                  </a:cubicBezTo>
                  <a:cubicBezTo>
                    <a:pt x="15906" y="0"/>
                    <a:pt x="14440" y="7331"/>
                    <a:pt x="12974" y="13195"/>
                  </a:cubicBezTo>
                  <a:cubicBezTo>
                    <a:pt x="9308" y="13562"/>
                    <a:pt x="5643" y="13562"/>
                    <a:pt x="1611" y="13562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72" name="Freeform: Shape 25871">
              <a:extLst>
                <a:ext uri="{FF2B5EF4-FFF2-40B4-BE49-F238E27FC236}">
                  <a16:creationId xmlns:a16="http://schemas.microsoft.com/office/drawing/2014/main" id="{288F61BC-F853-4DDE-BA83-5CCC93DF8B03}"/>
                </a:ext>
              </a:extLst>
            </p:cNvPr>
            <p:cNvSpPr/>
            <p:nvPr/>
          </p:nvSpPr>
          <p:spPr>
            <a:xfrm>
              <a:off x="11751549" y="5765368"/>
              <a:ext cx="19060" cy="8040"/>
            </a:xfrm>
            <a:custGeom>
              <a:avLst/>
              <a:gdLst>
                <a:gd name="connsiteX0" fmla="*/ 0 w 19060"/>
                <a:gd name="connsiteY0" fmla="*/ 8041 h 8040"/>
                <a:gd name="connsiteX1" fmla="*/ 19060 w 19060"/>
                <a:gd name="connsiteY1" fmla="*/ 1443 h 8040"/>
                <a:gd name="connsiteX2" fmla="*/ 0 w 19060"/>
                <a:gd name="connsiteY2" fmla="*/ 8041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0" h="8040">
                  <a:moveTo>
                    <a:pt x="0" y="8041"/>
                  </a:moveTo>
                  <a:cubicBezTo>
                    <a:pt x="4398" y="-3322"/>
                    <a:pt x="10996" y="344"/>
                    <a:pt x="19060" y="1443"/>
                  </a:cubicBezTo>
                  <a:cubicBezTo>
                    <a:pt x="13562" y="9507"/>
                    <a:pt x="7331" y="7675"/>
                    <a:pt x="0" y="804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73" name="Freeform: Shape 25872">
              <a:extLst>
                <a:ext uri="{FF2B5EF4-FFF2-40B4-BE49-F238E27FC236}">
                  <a16:creationId xmlns:a16="http://schemas.microsoft.com/office/drawing/2014/main" id="{12B812F4-AE76-4E14-BD6A-57ECA80F3D13}"/>
                </a:ext>
              </a:extLst>
            </p:cNvPr>
            <p:cNvSpPr/>
            <p:nvPr/>
          </p:nvSpPr>
          <p:spPr>
            <a:xfrm>
              <a:off x="11776841" y="5781032"/>
              <a:ext cx="15028" cy="11070"/>
            </a:xfrm>
            <a:custGeom>
              <a:avLst/>
              <a:gdLst>
                <a:gd name="connsiteX0" fmla="*/ 0 w 15028"/>
                <a:gd name="connsiteY0" fmla="*/ 11071 h 11070"/>
                <a:gd name="connsiteX1" fmla="*/ 12462 w 15028"/>
                <a:gd name="connsiteY1" fmla="*/ 74 h 11070"/>
                <a:gd name="connsiteX2" fmla="*/ 15028 w 15028"/>
                <a:gd name="connsiteY2" fmla="*/ 2274 h 11070"/>
                <a:gd name="connsiteX3" fmla="*/ 0 w 15028"/>
                <a:gd name="connsiteY3" fmla="*/ 11071 h 1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28" h="11070">
                  <a:moveTo>
                    <a:pt x="0" y="11071"/>
                  </a:moveTo>
                  <a:cubicBezTo>
                    <a:pt x="1466" y="4106"/>
                    <a:pt x="5132" y="-659"/>
                    <a:pt x="12462" y="74"/>
                  </a:cubicBezTo>
                  <a:cubicBezTo>
                    <a:pt x="13562" y="74"/>
                    <a:pt x="15028" y="1907"/>
                    <a:pt x="15028" y="2274"/>
                  </a:cubicBezTo>
                  <a:cubicBezTo>
                    <a:pt x="12829" y="9238"/>
                    <a:pt x="4765" y="7405"/>
                    <a:pt x="0" y="1107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74" name="Freeform: Shape 25873">
              <a:extLst>
                <a:ext uri="{FF2B5EF4-FFF2-40B4-BE49-F238E27FC236}">
                  <a16:creationId xmlns:a16="http://schemas.microsoft.com/office/drawing/2014/main" id="{8DD10384-9A2E-4AD5-993F-47695ECFD2BD}"/>
                </a:ext>
              </a:extLst>
            </p:cNvPr>
            <p:cNvSpPr/>
            <p:nvPr/>
          </p:nvSpPr>
          <p:spPr>
            <a:xfrm>
              <a:off x="11898898" y="5780552"/>
              <a:ext cx="22358" cy="18514"/>
            </a:xfrm>
            <a:custGeom>
              <a:avLst/>
              <a:gdLst>
                <a:gd name="connsiteX0" fmla="*/ 22359 w 22358"/>
                <a:gd name="connsiteY0" fmla="*/ 7152 h 18514"/>
                <a:gd name="connsiteX1" fmla="*/ 0 w 22358"/>
                <a:gd name="connsiteY1" fmla="*/ 18515 h 18514"/>
                <a:gd name="connsiteX2" fmla="*/ 8797 w 22358"/>
                <a:gd name="connsiteY2" fmla="*/ 1654 h 18514"/>
                <a:gd name="connsiteX3" fmla="*/ 22359 w 22358"/>
                <a:gd name="connsiteY3" fmla="*/ 7152 h 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8514">
                  <a:moveTo>
                    <a:pt x="22359" y="7152"/>
                  </a:moveTo>
                  <a:cubicBezTo>
                    <a:pt x="17594" y="16315"/>
                    <a:pt x="4765" y="9351"/>
                    <a:pt x="0" y="18515"/>
                  </a:cubicBezTo>
                  <a:cubicBezTo>
                    <a:pt x="367" y="11184"/>
                    <a:pt x="0" y="2753"/>
                    <a:pt x="8797" y="1654"/>
                  </a:cubicBezTo>
                  <a:cubicBezTo>
                    <a:pt x="12829" y="921"/>
                    <a:pt x="21992" y="-3844"/>
                    <a:pt x="22359" y="7152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75" name="Freeform: Shape 25874">
              <a:extLst>
                <a:ext uri="{FF2B5EF4-FFF2-40B4-BE49-F238E27FC236}">
                  <a16:creationId xmlns:a16="http://schemas.microsoft.com/office/drawing/2014/main" id="{97147722-24B4-4684-A8E6-028AFD477B4B}"/>
                </a:ext>
              </a:extLst>
            </p:cNvPr>
            <p:cNvSpPr/>
            <p:nvPr/>
          </p:nvSpPr>
          <p:spPr>
            <a:xfrm>
              <a:off x="11883870" y="5772637"/>
              <a:ext cx="8857" cy="16815"/>
            </a:xfrm>
            <a:custGeom>
              <a:avLst/>
              <a:gdLst>
                <a:gd name="connsiteX0" fmla="*/ 0 w 8857"/>
                <a:gd name="connsiteY0" fmla="*/ 15067 h 16815"/>
                <a:gd name="connsiteX1" fmla="*/ 0 w 8857"/>
                <a:gd name="connsiteY1" fmla="*/ 39 h 16815"/>
                <a:gd name="connsiteX2" fmla="*/ 8430 w 8857"/>
                <a:gd name="connsiteY2" fmla="*/ 14334 h 16815"/>
                <a:gd name="connsiteX3" fmla="*/ 0 w 8857"/>
                <a:gd name="connsiteY3" fmla="*/ 15067 h 1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7" h="16815">
                  <a:moveTo>
                    <a:pt x="0" y="15067"/>
                  </a:moveTo>
                  <a:cubicBezTo>
                    <a:pt x="0" y="9935"/>
                    <a:pt x="0" y="5170"/>
                    <a:pt x="0" y="39"/>
                  </a:cubicBezTo>
                  <a:cubicBezTo>
                    <a:pt x="11729" y="-695"/>
                    <a:pt x="8430" y="9202"/>
                    <a:pt x="8430" y="14334"/>
                  </a:cubicBezTo>
                  <a:cubicBezTo>
                    <a:pt x="8797" y="18732"/>
                    <a:pt x="2932" y="16166"/>
                    <a:pt x="0" y="15067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76" name="Freeform: Shape 25875">
              <a:extLst>
                <a:ext uri="{FF2B5EF4-FFF2-40B4-BE49-F238E27FC236}">
                  <a16:creationId xmlns:a16="http://schemas.microsoft.com/office/drawing/2014/main" id="{765AF59D-9123-4E18-B4FD-8A59D3353855}"/>
                </a:ext>
              </a:extLst>
            </p:cNvPr>
            <p:cNvSpPr/>
            <p:nvPr/>
          </p:nvSpPr>
          <p:spPr>
            <a:xfrm>
              <a:off x="11374381" y="6952197"/>
              <a:ext cx="49482" cy="26711"/>
            </a:xfrm>
            <a:custGeom>
              <a:avLst/>
              <a:gdLst>
                <a:gd name="connsiteX0" fmla="*/ 36287 w 49482"/>
                <a:gd name="connsiteY0" fmla="*/ 0 h 26711"/>
                <a:gd name="connsiteX1" fmla="*/ 49483 w 49482"/>
                <a:gd name="connsiteY1" fmla="*/ 9163 h 26711"/>
                <a:gd name="connsiteX2" fmla="*/ 0 w 49482"/>
                <a:gd name="connsiteY2" fmla="*/ 23092 h 26711"/>
                <a:gd name="connsiteX3" fmla="*/ 36287 w 49482"/>
                <a:gd name="connsiteY3" fmla="*/ 0 h 26711"/>
                <a:gd name="connsiteX4" fmla="*/ 36287 w 49482"/>
                <a:gd name="connsiteY4" fmla="*/ 0 h 2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82" h="26711">
                  <a:moveTo>
                    <a:pt x="36287" y="0"/>
                  </a:moveTo>
                  <a:cubicBezTo>
                    <a:pt x="39586" y="2199"/>
                    <a:pt x="42885" y="4765"/>
                    <a:pt x="49483" y="9163"/>
                  </a:cubicBezTo>
                  <a:cubicBezTo>
                    <a:pt x="29690" y="9163"/>
                    <a:pt x="23092" y="36287"/>
                    <a:pt x="0" y="23092"/>
                  </a:cubicBezTo>
                  <a:cubicBezTo>
                    <a:pt x="12462" y="15395"/>
                    <a:pt x="24192" y="7697"/>
                    <a:pt x="36287" y="0"/>
                  </a:cubicBezTo>
                  <a:lnTo>
                    <a:pt x="36287" y="0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77" name="Freeform: Shape 25876">
              <a:extLst>
                <a:ext uri="{FF2B5EF4-FFF2-40B4-BE49-F238E27FC236}">
                  <a16:creationId xmlns:a16="http://schemas.microsoft.com/office/drawing/2014/main" id="{FFC7488A-7B7E-4F3F-8D30-5D04C23F6A79}"/>
                </a:ext>
              </a:extLst>
            </p:cNvPr>
            <p:cNvSpPr/>
            <p:nvPr/>
          </p:nvSpPr>
          <p:spPr>
            <a:xfrm>
              <a:off x="11643420" y="6351807"/>
              <a:ext cx="14323" cy="15565"/>
            </a:xfrm>
            <a:custGeom>
              <a:avLst/>
              <a:gdLst>
                <a:gd name="connsiteX0" fmla="*/ 5865 w 14323"/>
                <a:gd name="connsiteY0" fmla="*/ 0 h 15565"/>
                <a:gd name="connsiteX1" fmla="*/ 14295 w 14323"/>
                <a:gd name="connsiteY1" fmla="*/ 8064 h 15565"/>
                <a:gd name="connsiteX2" fmla="*/ 7697 w 14323"/>
                <a:gd name="connsiteY2" fmla="*/ 15395 h 15565"/>
                <a:gd name="connsiteX3" fmla="*/ 0 w 14323"/>
                <a:gd name="connsiteY3" fmla="*/ 7697 h 15565"/>
                <a:gd name="connsiteX4" fmla="*/ 5865 w 14323"/>
                <a:gd name="connsiteY4" fmla="*/ 0 h 1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23" h="15565">
                  <a:moveTo>
                    <a:pt x="5865" y="0"/>
                  </a:moveTo>
                  <a:cubicBezTo>
                    <a:pt x="10630" y="367"/>
                    <a:pt x="13929" y="3299"/>
                    <a:pt x="14295" y="8064"/>
                  </a:cubicBezTo>
                  <a:cubicBezTo>
                    <a:pt x="14662" y="12462"/>
                    <a:pt x="11363" y="14662"/>
                    <a:pt x="7697" y="15395"/>
                  </a:cubicBezTo>
                  <a:cubicBezTo>
                    <a:pt x="1833" y="16494"/>
                    <a:pt x="367" y="12096"/>
                    <a:pt x="0" y="7697"/>
                  </a:cubicBezTo>
                  <a:cubicBezTo>
                    <a:pt x="0" y="4032"/>
                    <a:pt x="1100" y="367"/>
                    <a:pt x="5865" y="0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78" name="Freeform: Shape 25877">
              <a:extLst>
                <a:ext uri="{FF2B5EF4-FFF2-40B4-BE49-F238E27FC236}">
                  <a16:creationId xmlns:a16="http://schemas.microsoft.com/office/drawing/2014/main" id="{8217CE9C-00AF-4495-A92D-6F96727AC767}"/>
                </a:ext>
              </a:extLst>
            </p:cNvPr>
            <p:cNvSpPr/>
            <p:nvPr/>
          </p:nvSpPr>
          <p:spPr>
            <a:xfrm>
              <a:off x="11286768" y="6638074"/>
              <a:ext cx="41062" cy="58638"/>
            </a:xfrm>
            <a:custGeom>
              <a:avLst/>
              <a:gdLst>
                <a:gd name="connsiteX0" fmla="*/ 41063 w 41062"/>
                <a:gd name="connsiteY0" fmla="*/ 51315 h 58638"/>
                <a:gd name="connsiteX1" fmla="*/ 36664 w 41062"/>
                <a:gd name="connsiteY1" fmla="*/ 56447 h 58638"/>
                <a:gd name="connsiteX2" fmla="*/ 10640 w 41062"/>
                <a:gd name="connsiteY2" fmla="*/ 34088 h 58638"/>
                <a:gd name="connsiteX3" fmla="*/ 8441 w 41062"/>
                <a:gd name="connsiteY3" fmla="*/ 19793 h 58638"/>
                <a:gd name="connsiteX4" fmla="*/ 10 w 41062"/>
                <a:gd name="connsiteY4" fmla="*/ 28956 h 58638"/>
                <a:gd name="connsiteX5" fmla="*/ 10273 w 41062"/>
                <a:gd name="connsiteY5" fmla="*/ 0 h 58638"/>
                <a:gd name="connsiteX6" fmla="*/ 16871 w 41062"/>
                <a:gd name="connsiteY6" fmla="*/ 10629 h 58638"/>
                <a:gd name="connsiteX7" fmla="*/ 38130 w 41062"/>
                <a:gd name="connsiteY7" fmla="*/ 35921 h 58638"/>
                <a:gd name="connsiteX8" fmla="*/ 41063 w 41062"/>
                <a:gd name="connsiteY8" fmla="*/ 51315 h 5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062" h="58638">
                  <a:moveTo>
                    <a:pt x="41063" y="51315"/>
                  </a:moveTo>
                  <a:cubicBezTo>
                    <a:pt x="38863" y="52781"/>
                    <a:pt x="43995" y="63044"/>
                    <a:pt x="36664" y="56447"/>
                  </a:cubicBezTo>
                  <a:cubicBezTo>
                    <a:pt x="28234" y="48383"/>
                    <a:pt x="23102" y="37753"/>
                    <a:pt x="10640" y="34088"/>
                  </a:cubicBezTo>
                  <a:cubicBezTo>
                    <a:pt x="1843" y="31522"/>
                    <a:pt x="13206" y="24558"/>
                    <a:pt x="8441" y="19793"/>
                  </a:cubicBezTo>
                  <a:cubicBezTo>
                    <a:pt x="5508" y="22725"/>
                    <a:pt x="2576" y="26024"/>
                    <a:pt x="10" y="28956"/>
                  </a:cubicBezTo>
                  <a:cubicBezTo>
                    <a:pt x="10" y="17960"/>
                    <a:pt x="-723" y="6598"/>
                    <a:pt x="10273" y="0"/>
                  </a:cubicBezTo>
                  <a:cubicBezTo>
                    <a:pt x="15771" y="1833"/>
                    <a:pt x="-356" y="14661"/>
                    <a:pt x="16871" y="10629"/>
                  </a:cubicBezTo>
                  <a:cubicBezTo>
                    <a:pt x="27501" y="8064"/>
                    <a:pt x="40329" y="24191"/>
                    <a:pt x="38130" y="35921"/>
                  </a:cubicBezTo>
                  <a:cubicBezTo>
                    <a:pt x="37031" y="41419"/>
                    <a:pt x="31899" y="47650"/>
                    <a:pt x="41063" y="5131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79" name="Freeform: Shape 25878">
              <a:extLst>
                <a:ext uri="{FF2B5EF4-FFF2-40B4-BE49-F238E27FC236}">
                  <a16:creationId xmlns:a16="http://schemas.microsoft.com/office/drawing/2014/main" id="{1115753F-6943-47AC-9F9E-3E5D9615E6B9}"/>
                </a:ext>
              </a:extLst>
            </p:cNvPr>
            <p:cNvSpPr/>
            <p:nvPr/>
          </p:nvSpPr>
          <p:spPr>
            <a:xfrm>
              <a:off x="11063960" y="6678026"/>
              <a:ext cx="16569" cy="26265"/>
            </a:xfrm>
            <a:custGeom>
              <a:avLst/>
              <a:gdLst>
                <a:gd name="connsiteX0" fmla="*/ 5094 w 16569"/>
                <a:gd name="connsiteY0" fmla="*/ 367 h 26265"/>
                <a:gd name="connsiteX1" fmla="*/ 12791 w 16569"/>
                <a:gd name="connsiteY1" fmla="*/ 0 h 26265"/>
                <a:gd name="connsiteX2" fmla="*/ 12791 w 16569"/>
                <a:gd name="connsiteY2" fmla="*/ 1833 h 26265"/>
                <a:gd name="connsiteX3" fmla="*/ 13158 w 16569"/>
                <a:gd name="connsiteY3" fmla="*/ 24925 h 26265"/>
                <a:gd name="connsiteX4" fmla="*/ 5094 w 16569"/>
                <a:gd name="connsiteY4" fmla="*/ 23458 h 26265"/>
                <a:gd name="connsiteX5" fmla="*/ 5094 w 16569"/>
                <a:gd name="connsiteY5" fmla="*/ 367 h 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69" h="26265">
                  <a:moveTo>
                    <a:pt x="5094" y="367"/>
                  </a:moveTo>
                  <a:cubicBezTo>
                    <a:pt x="7660" y="367"/>
                    <a:pt x="10226" y="0"/>
                    <a:pt x="12791" y="0"/>
                  </a:cubicBezTo>
                  <a:cubicBezTo>
                    <a:pt x="12791" y="733"/>
                    <a:pt x="12791" y="1466"/>
                    <a:pt x="12791" y="1833"/>
                  </a:cubicBezTo>
                  <a:cubicBezTo>
                    <a:pt x="17190" y="9530"/>
                    <a:pt x="18289" y="17594"/>
                    <a:pt x="13158" y="24925"/>
                  </a:cubicBezTo>
                  <a:cubicBezTo>
                    <a:pt x="11325" y="27490"/>
                    <a:pt x="6927" y="26024"/>
                    <a:pt x="5094" y="23458"/>
                  </a:cubicBezTo>
                  <a:cubicBezTo>
                    <a:pt x="-1137" y="15761"/>
                    <a:pt x="-2237" y="8064"/>
                    <a:pt x="5094" y="367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80" name="Freeform: Shape 25879">
              <a:extLst>
                <a:ext uri="{FF2B5EF4-FFF2-40B4-BE49-F238E27FC236}">
                  <a16:creationId xmlns:a16="http://schemas.microsoft.com/office/drawing/2014/main" id="{D224B84D-42AA-443B-9B44-AD9AFB4EF196}"/>
                </a:ext>
              </a:extLst>
            </p:cNvPr>
            <p:cNvSpPr/>
            <p:nvPr/>
          </p:nvSpPr>
          <p:spPr>
            <a:xfrm>
              <a:off x="10972655" y="6783124"/>
              <a:ext cx="50666" cy="30248"/>
            </a:xfrm>
            <a:custGeom>
              <a:avLst/>
              <a:gdLst>
                <a:gd name="connsiteX0" fmla="*/ 0 w 50666"/>
                <a:gd name="connsiteY0" fmla="*/ 28689 h 30248"/>
                <a:gd name="connsiteX1" fmla="*/ 39220 w 50666"/>
                <a:gd name="connsiteY1" fmla="*/ 1199 h 30248"/>
                <a:gd name="connsiteX2" fmla="*/ 49116 w 50666"/>
                <a:gd name="connsiteY2" fmla="*/ 3764 h 30248"/>
                <a:gd name="connsiteX3" fmla="*/ 45817 w 50666"/>
                <a:gd name="connsiteY3" fmla="*/ 15860 h 30248"/>
                <a:gd name="connsiteX4" fmla="*/ 0 w 50666"/>
                <a:gd name="connsiteY4" fmla="*/ 28689 h 3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6" h="30248">
                  <a:moveTo>
                    <a:pt x="0" y="28689"/>
                  </a:moveTo>
                  <a:cubicBezTo>
                    <a:pt x="16861" y="20992"/>
                    <a:pt x="21259" y="3031"/>
                    <a:pt x="39220" y="1199"/>
                  </a:cubicBezTo>
                  <a:cubicBezTo>
                    <a:pt x="43618" y="832"/>
                    <a:pt x="46550" y="-2467"/>
                    <a:pt x="49116" y="3764"/>
                  </a:cubicBezTo>
                  <a:cubicBezTo>
                    <a:pt x="50949" y="8896"/>
                    <a:pt x="52415" y="12195"/>
                    <a:pt x="45817" y="15860"/>
                  </a:cubicBezTo>
                  <a:cubicBezTo>
                    <a:pt x="32989" y="22458"/>
                    <a:pt x="22359" y="34554"/>
                    <a:pt x="0" y="28689"/>
                  </a:cubicBezTo>
                  <a:close/>
                </a:path>
              </a:pathLst>
            </a:custGeom>
            <a:solidFill>
              <a:srgbClr val="C6A6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81" name="Freeform: Shape 25880">
              <a:extLst>
                <a:ext uri="{FF2B5EF4-FFF2-40B4-BE49-F238E27FC236}">
                  <a16:creationId xmlns:a16="http://schemas.microsoft.com/office/drawing/2014/main" id="{DED3832F-1B92-4FFE-8A0B-D3E4F0B2E232}"/>
                </a:ext>
              </a:extLst>
            </p:cNvPr>
            <p:cNvSpPr/>
            <p:nvPr/>
          </p:nvSpPr>
          <p:spPr>
            <a:xfrm>
              <a:off x="11087606" y="6824642"/>
              <a:ext cx="17024" cy="18126"/>
            </a:xfrm>
            <a:custGeom>
              <a:avLst/>
              <a:gdLst>
                <a:gd name="connsiteX0" fmla="*/ 8939 w 17024"/>
                <a:gd name="connsiteY0" fmla="*/ 0 h 18126"/>
                <a:gd name="connsiteX1" fmla="*/ 16636 w 17024"/>
                <a:gd name="connsiteY1" fmla="*/ 13928 h 18126"/>
                <a:gd name="connsiteX2" fmla="*/ 11138 w 17024"/>
                <a:gd name="connsiteY2" fmla="*/ 17227 h 18126"/>
                <a:gd name="connsiteX3" fmla="*/ 142 w 17024"/>
                <a:gd name="connsiteY3" fmla="*/ 10630 h 18126"/>
                <a:gd name="connsiteX4" fmla="*/ 8939 w 17024"/>
                <a:gd name="connsiteY4" fmla="*/ 0 h 1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4" h="18126">
                  <a:moveTo>
                    <a:pt x="8939" y="0"/>
                  </a:moveTo>
                  <a:cubicBezTo>
                    <a:pt x="15903" y="1466"/>
                    <a:pt x="6373" y="13195"/>
                    <a:pt x="16636" y="13928"/>
                  </a:cubicBezTo>
                  <a:cubicBezTo>
                    <a:pt x="18469" y="13928"/>
                    <a:pt x="13338" y="16128"/>
                    <a:pt x="11138" y="17227"/>
                  </a:cubicBezTo>
                  <a:cubicBezTo>
                    <a:pt x="4541" y="20526"/>
                    <a:pt x="875" y="13928"/>
                    <a:pt x="142" y="10630"/>
                  </a:cubicBezTo>
                  <a:cubicBezTo>
                    <a:pt x="-957" y="5865"/>
                    <a:pt x="4541" y="2932"/>
                    <a:pt x="8939" y="0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82" name="Freeform: Shape 25881">
              <a:extLst>
                <a:ext uri="{FF2B5EF4-FFF2-40B4-BE49-F238E27FC236}">
                  <a16:creationId xmlns:a16="http://schemas.microsoft.com/office/drawing/2014/main" id="{832A23ED-1571-4DB6-86B9-399E07037F8E}"/>
                </a:ext>
              </a:extLst>
            </p:cNvPr>
            <p:cNvSpPr/>
            <p:nvPr/>
          </p:nvSpPr>
          <p:spPr>
            <a:xfrm>
              <a:off x="11065013" y="6860889"/>
              <a:ext cx="17970" cy="13968"/>
            </a:xfrm>
            <a:custGeom>
              <a:avLst/>
              <a:gdLst>
                <a:gd name="connsiteX0" fmla="*/ 10 w 17970"/>
                <a:gd name="connsiteY0" fmla="*/ 1506 h 13968"/>
                <a:gd name="connsiteX1" fmla="*/ 17970 w 17970"/>
                <a:gd name="connsiteY1" fmla="*/ 13969 h 13968"/>
                <a:gd name="connsiteX2" fmla="*/ 10 w 17970"/>
                <a:gd name="connsiteY2" fmla="*/ 1506 h 13968"/>
                <a:gd name="connsiteX3" fmla="*/ 10 w 17970"/>
                <a:gd name="connsiteY3" fmla="*/ 1506 h 1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0" h="13968">
                  <a:moveTo>
                    <a:pt x="10" y="1506"/>
                  </a:moveTo>
                  <a:cubicBezTo>
                    <a:pt x="8807" y="-2526"/>
                    <a:pt x="13572" y="1506"/>
                    <a:pt x="17970" y="13969"/>
                  </a:cubicBezTo>
                  <a:cubicBezTo>
                    <a:pt x="9540" y="9570"/>
                    <a:pt x="-357" y="15435"/>
                    <a:pt x="10" y="1506"/>
                  </a:cubicBezTo>
                  <a:lnTo>
                    <a:pt x="10" y="1506"/>
                  </a:ln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83" name="Freeform: Shape 25882">
              <a:extLst>
                <a:ext uri="{FF2B5EF4-FFF2-40B4-BE49-F238E27FC236}">
                  <a16:creationId xmlns:a16="http://schemas.microsoft.com/office/drawing/2014/main" id="{D24BA83E-2E00-4CBF-B061-2AFA554EED61}"/>
                </a:ext>
              </a:extLst>
            </p:cNvPr>
            <p:cNvSpPr/>
            <p:nvPr/>
          </p:nvSpPr>
          <p:spPr>
            <a:xfrm>
              <a:off x="11452087" y="6867847"/>
              <a:ext cx="19003" cy="18666"/>
            </a:xfrm>
            <a:custGeom>
              <a:avLst/>
              <a:gdLst>
                <a:gd name="connsiteX0" fmla="*/ 0 w 19003"/>
                <a:gd name="connsiteY0" fmla="*/ 16907 h 18666"/>
                <a:gd name="connsiteX1" fmla="*/ 2566 w 19003"/>
                <a:gd name="connsiteY1" fmla="*/ 14342 h 18666"/>
                <a:gd name="connsiteX2" fmla="*/ 15395 w 19003"/>
                <a:gd name="connsiteY2" fmla="*/ 47 h 18666"/>
                <a:gd name="connsiteX3" fmla="*/ 18693 w 19003"/>
                <a:gd name="connsiteY3" fmla="*/ 7377 h 18666"/>
                <a:gd name="connsiteX4" fmla="*/ 0 w 19003"/>
                <a:gd name="connsiteY4" fmla="*/ 16907 h 18666"/>
                <a:gd name="connsiteX5" fmla="*/ 0 w 19003"/>
                <a:gd name="connsiteY5" fmla="*/ 16907 h 1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03" h="18666">
                  <a:moveTo>
                    <a:pt x="0" y="16907"/>
                  </a:moveTo>
                  <a:cubicBezTo>
                    <a:pt x="733" y="16174"/>
                    <a:pt x="2199" y="15441"/>
                    <a:pt x="2566" y="14342"/>
                  </a:cubicBezTo>
                  <a:cubicBezTo>
                    <a:pt x="4398" y="7377"/>
                    <a:pt x="5132" y="-686"/>
                    <a:pt x="15395" y="47"/>
                  </a:cubicBezTo>
                  <a:cubicBezTo>
                    <a:pt x="19060" y="413"/>
                    <a:pt x="19427" y="4811"/>
                    <a:pt x="18693" y="7377"/>
                  </a:cubicBezTo>
                  <a:cubicBezTo>
                    <a:pt x="15395" y="16174"/>
                    <a:pt x="9897" y="21672"/>
                    <a:pt x="0" y="16907"/>
                  </a:cubicBezTo>
                  <a:lnTo>
                    <a:pt x="0" y="16907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84" name="Freeform: Shape 25883">
              <a:extLst>
                <a:ext uri="{FF2B5EF4-FFF2-40B4-BE49-F238E27FC236}">
                  <a16:creationId xmlns:a16="http://schemas.microsoft.com/office/drawing/2014/main" id="{BCA06709-5D2C-43F0-96C4-EB59EE1825B9}"/>
                </a:ext>
              </a:extLst>
            </p:cNvPr>
            <p:cNvSpPr/>
            <p:nvPr/>
          </p:nvSpPr>
          <p:spPr>
            <a:xfrm>
              <a:off x="11417999" y="6754877"/>
              <a:ext cx="25733" cy="34576"/>
            </a:xfrm>
            <a:custGeom>
              <a:avLst/>
              <a:gdLst>
                <a:gd name="connsiteX0" fmla="*/ 0 w 25733"/>
                <a:gd name="connsiteY0" fmla="*/ 24681 h 34576"/>
                <a:gd name="connsiteX1" fmla="*/ 7331 w 25733"/>
                <a:gd name="connsiteY1" fmla="*/ 9652 h 34576"/>
                <a:gd name="connsiteX2" fmla="*/ 8797 w 25733"/>
                <a:gd name="connsiteY2" fmla="*/ 8919 h 34576"/>
                <a:gd name="connsiteX3" fmla="*/ 24192 w 25733"/>
                <a:gd name="connsiteY3" fmla="*/ 1955 h 34576"/>
                <a:gd name="connsiteX4" fmla="*/ 18327 w 25733"/>
                <a:gd name="connsiteY4" fmla="*/ 17350 h 34576"/>
                <a:gd name="connsiteX5" fmla="*/ 9530 w 25733"/>
                <a:gd name="connsiteY5" fmla="*/ 34577 h 34576"/>
                <a:gd name="connsiteX6" fmla="*/ 0 w 25733"/>
                <a:gd name="connsiteY6" fmla="*/ 24681 h 3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33" h="34576">
                  <a:moveTo>
                    <a:pt x="0" y="24681"/>
                  </a:moveTo>
                  <a:cubicBezTo>
                    <a:pt x="6964" y="21748"/>
                    <a:pt x="7697" y="16250"/>
                    <a:pt x="7331" y="9652"/>
                  </a:cubicBezTo>
                  <a:cubicBezTo>
                    <a:pt x="7697" y="9286"/>
                    <a:pt x="8430" y="8919"/>
                    <a:pt x="8797" y="8919"/>
                  </a:cubicBezTo>
                  <a:cubicBezTo>
                    <a:pt x="14661" y="7453"/>
                    <a:pt x="17227" y="-4643"/>
                    <a:pt x="24192" y="1955"/>
                  </a:cubicBezTo>
                  <a:cubicBezTo>
                    <a:pt x="29323" y="7087"/>
                    <a:pt x="20160" y="11851"/>
                    <a:pt x="18327" y="17350"/>
                  </a:cubicBezTo>
                  <a:cubicBezTo>
                    <a:pt x="10996" y="20282"/>
                    <a:pt x="7331" y="25780"/>
                    <a:pt x="9530" y="34577"/>
                  </a:cubicBezTo>
                  <a:cubicBezTo>
                    <a:pt x="4398" y="32011"/>
                    <a:pt x="1833" y="28712"/>
                    <a:pt x="0" y="2468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85" name="Freeform: Shape 25884">
              <a:extLst>
                <a:ext uri="{FF2B5EF4-FFF2-40B4-BE49-F238E27FC236}">
                  <a16:creationId xmlns:a16="http://schemas.microsoft.com/office/drawing/2014/main" id="{E138EF6D-3F38-4F41-A6ED-02D8D5370C83}"/>
                </a:ext>
              </a:extLst>
            </p:cNvPr>
            <p:cNvSpPr/>
            <p:nvPr/>
          </p:nvSpPr>
          <p:spPr>
            <a:xfrm>
              <a:off x="11428032" y="6786888"/>
              <a:ext cx="14021" cy="26390"/>
            </a:xfrm>
            <a:custGeom>
              <a:avLst/>
              <a:gdLst>
                <a:gd name="connsiteX0" fmla="*/ 1330 w 14021"/>
                <a:gd name="connsiteY0" fmla="*/ 26391 h 26390"/>
                <a:gd name="connsiteX1" fmla="*/ 12692 w 14021"/>
                <a:gd name="connsiteY1" fmla="*/ 0 h 26390"/>
                <a:gd name="connsiteX2" fmla="*/ 1330 w 14021"/>
                <a:gd name="connsiteY2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21" h="26390">
                  <a:moveTo>
                    <a:pt x="1330" y="26391"/>
                  </a:moveTo>
                  <a:cubicBezTo>
                    <a:pt x="-3802" y="13928"/>
                    <a:pt x="7194" y="8064"/>
                    <a:pt x="12692" y="0"/>
                  </a:cubicBezTo>
                  <a:cubicBezTo>
                    <a:pt x="17824" y="12829"/>
                    <a:pt x="6828" y="18327"/>
                    <a:pt x="1330" y="2639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1470" name="TextBox 6">
            <a:extLst>
              <a:ext uri="{FF2B5EF4-FFF2-40B4-BE49-F238E27FC236}">
                <a16:creationId xmlns:a16="http://schemas.microsoft.com/office/drawing/2014/main" id="{961F2DCF-F840-451C-8C88-C5F4545DD491}"/>
              </a:ext>
            </a:extLst>
          </p:cNvPr>
          <p:cNvSpPr txBox="1"/>
          <p:nvPr/>
        </p:nvSpPr>
        <p:spPr>
          <a:xfrm>
            <a:off x="5584055" y="2346245"/>
            <a:ext cx="2681056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18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  <a:p>
            <a:endParaRPr lang="en-US" sz="1800" dirty="0">
              <a:solidFill>
                <a:srgbClr val="3D5C6E"/>
              </a:solidFill>
              <a:latin typeface="Bahnschrift Light Condensed" panose="020B0502040204020203" pitchFamily="34" charset="0"/>
            </a:endParaRPr>
          </a:p>
        </p:txBody>
      </p:sp>
      <p:sp>
        <p:nvSpPr>
          <p:cNvPr id="1471" name="Rectangle 1470">
            <a:extLst>
              <a:ext uri="{FF2B5EF4-FFF2-40B4-BE49-F238E27FC236}">
                <a16:creationId xmlns:a16="http://schemas.microsoft.com/office/drawing/2014/main" id="{55ED5CD3-4F03-4048-9D3A-0252820CF935}"/>
              </a:ext>
            </a:extLst>
          </p:cNvPr>
          <p:cNvSpPr/>
          <p:nvPr/>
        </p:nvSpPr>
        <p:spPr>
          <a:xfrm>
            <a:off x="5139802" y="804984"/>
            <a:ext cx="3622829" cy="12091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b="1" dirty="0">
                <a:solidFill>
                  <a:srgbClr val="3D5C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COFFEE</a:t>
            </a:r>
            <a:endParaRPr lang="th-TH" sz="7200" b="1" dirty="0">
              <a:solidFill>
                <a:srgbClr val="3D5C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72" name="Rectangle 1471">
            <a:extLst>
              <a:ext uri="{FF2B5EF4-FFF2-40B4-BE49-F238E27FC236}">
                <a16:creationId xmlns:a16="http://schemas.microsoft.com/office/drawing/2014/main" id="{CF6916EC-672F-496F-8F1A-EF44496FB9D3}"/>
              </a:ext>
            </a:extLst>
          </p:cNvPr>
          <p:cNvSpPr/>
          <p:nvPr/>
        </p:nvSpPr>
        <p:spPr>
          <a:xfrm>
            <a:off x="4063152" y="1577914"/>
            <a:ext cx="4829175" cy="9444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rgbClr val="3D5C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</a:t>
            </a:r>
            <a:endParaRPr lang="th-TH" sz="6600" b="1" dirty="0">
              <a:solidFill>
                <a:srgbClr val="3D5C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510" name="Graphic 1509">
            <a:extLst>
              <a:ext uri="{FF2B5EF4-FFF2-40B4-BE49-F238E27FC236}">
                <a16:creationId xmlns:a16="http://schemas.microsoft.com/office/drawing/2014/main" id="{FFA3BC47-7487-4B9A-9181-97245B02A1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5400000">
            <a:off x="6621329" y="4875416"/>
            <a:ext cx="1461613" cy="15065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761432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2EE7C24-C552-45DD-B05E-E8B36A38EAAC}"/>
              </a:ext>
            </a:extLst>
          </p:cNvPr>
          <p:cNvSpPr/>
          <p:nvPr/>
        </p:nvSpPr>
        <p:spPr>
          <a:xfrm>
            <a:off x="8001000" y="0"/>
            <a:ext cx="4191002" cy="6858000"/>
          </a:xfrm>
          <a:prstGeom prst="rect">
            <a:avLst/>
          </a:prstGeom>
          <a:solidFill>
            <a:srgbClr val="3D5C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5" name="Graphic 4595">
            <a:extLst>
              <a:ext uri="{FF2B5EF4-FFF2-40B4-BE49-F238E27FC236}">
                <a16:creationId xmlns:a16="http://schemas.microsoft.com/office/drawing/2014/main" id="{5DAF0809-F29B-4BE9-860A-F96FEA77926E}"/>
              </a:ext>
            </a:extLst>
          </p:cNvPr>
          <p:cNvSpPr/>
          <p:nvPr/>
        </p:nvSpPr>
        <p:spPr>
          <a:xfrm rot="5400000">
            <a:off x="-2063084" y="2063082"/>
            <a:ext cx="6858000" cy="2731833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B5D2D1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65C61184-C2D8-4E4D-98FE-A1165D856F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240128" y="1714841"/>
            <a:ext cx="3184894" cy="4450126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AE5056F-DC14-4B8D-81B2-6AAB90D541F6}"/>
              </a:ext>
            </a:extLst>
          </p:cNvPr>
          <p:cNvSpPr/>
          <p:nvPr/>
        </p:nvSpPr>
        <p:spPr>
          <a:xfrm>
            <a:off x="828941" y="3185003"/>
            <a:ext cx="5343525" cy="2676525"/>
          </a:xfrm>
          <a:prstGeom prst="rect">
            <a:avLst/>
          </a:prstGeom>
          <a:noFill/>
          <a:ln w="19050">
            <a:solidFill>
              <a:srgbClr val="C99A7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84889C2-2A2D-463B-813A-F6607F84327A}"/>
              </a:ext>
            </a:extLst>
          </p:cNvPr>
          <p:cNvSpPr/>
          <p:nvPr/>
        </p:nvSpPr>
        <p:spPr>
          <a:xfrm>
            <a:off x="234234" y="1819258"/>
            <a:ext cx="6533828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6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LATTE</a:t>
            </a:r>
            <a:endParaRPr lang="th-TH" sz="96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AB462-E94B-4117-90C8-5F2029E5E080}"/>
              </a:ext>
            </a:extLst>
          </p:cNvPr>
          <p:cNvSpPr/>
          <p:nvPr/>
        </p:nvSpPr>
        <p:spPr>
          <a:xfrm>
            <a:off x="234234" y="956001"/>
            <a:ext cx="6533828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6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ICE</a:t>
            </a:r>
            <a:endParaRPr lang="th-TH" sz="96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69EBB03-6605-47E0-9FE7-96E7100F0485}"/>
              </a:ext>
            </a:extLst>
          </p:cNvPr>
          <p:cNvSpPr txBox="1"/>
          <p:nvPr/>
        </p:nvSpPr>
        <p:spPr>
          <a:xfrm>
            <a:off x="1309925" y="3369103"/>
            <a:ext cx="4381556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400" dirty="0" err="1">
                <a:solidFill>
                  <a:srgbClr val="583326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400" dirty="0">
                <a:solidFill>
                  <a:srgbClr val="583326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pic>
        <p:nvPicPr>
          <p:cNvPr id="107" name="Graphic 106">
            <a:extLst>
              <a:ext uri="{FF2B5EF4-FFF2-40B4-BE49-F238E27FC236}">
                <a16:creationId xmlns:a16="http://schemas.microsoft.com/office/drawing/2014/main" id="{889EA839-7700-4D0F-BFF6-8BBE98DE326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3423333">
            <a:off x="-20549" y="291205"/>
            <a:ext cx="1461613" cy="1506586"/>
          </a:xfrm>
          <a:prstGeom prst="rect">
            <a:avLst/>
          </a:prstGeom>
        </p:spPr>
      </p:pic>
      <p:pic>
        <p:nvPicPr>
          <p:cNvPr id="3" name="Graphic 2">
            <a:extLst>
              <a:ext uri="{FF2B5EF4-FFF2-40B4-BE49-F238E27FC236}">
                <a16:creationId xmlns:a16="http://schemas.microsoft.com/office/drawing/2014/main" id="{C3F84593-1C08-4D3E-97C3-F01C8C8DD44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99441" y="1599614"/>
            <a:ext cx="744862" cy="744862"/>
          </a:xfrm>
          <a:prstGeom prst="rect">
            <a:avLst/>
          </a:prstGeom>
        </p:spPr>
      </p:pic>
      <p:pic>
        <p:nvPicPr>
          <p:cNvPr id="108" name="Graphic 107">
            <a:extLst>
              <a:ext uri="{FF2B5EF4-FFF2-40B4-BE49-F238E27FC236}">
                <a16:creationId xmlns:a16="http://schemas.microsoft.com/office/drawing/2014/main" id="{586CD976-9428-43E4-8082-88972B5F16B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256198" y="-539099"/>
            <a:ext cx="3935802" cy="60062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57408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raphic 4595">
            <a:extLst>
              <a:ext uri="{FF2B5EF4-FFF2-40B4-BE49-F238E27FC236}">
                <a16:creationId xmlns:a16="http://schemas.microsoft.com/office/drawing/2014/main" id="{9ABD8257-641C-4E0F-A417-FBBE36C10D03}"/>
              </a:ext>
            </a:extLst>
          </p:cNvPr>
          <p:cNvSpPr/>
          <p:nvPr/>
        </p:nvSpPr>
        <p:spPr>
          <a:xfrm rot="11075306">
            <a:off x="-135951" y="-84491"/>
            <a:ext cx="12867742" cy="320039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noFill/>
          <a:ln w="9525" cap="flat">
            <a:solidFill>
              <a:srgbClr val="583326"/>
            </a:solidFill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23" name="Graphic 4595">
            <a:extLst>
              <a:ext uri="{FF2B5EF4-FFF2-40B4-BE49-F238E27FC236}">
                <a16:creationId xmlns:a16="http://schemas.microsoft.com/office/drawing/2014/main" id="{C07B07CD-9FC1-4679-9612-2FDBE7EB4854}"/>
              </a:ext>
            </a:extLst>
          </p:cNvPr>
          <p:cNvSpPr/>
          <p:nvPr/>
        </p:nvSpPr>
        <p:spPr>
          <a:xfrm rot="10800000">
            <a:off x="-190503" y="-241300"/>
            <a:ext cx="12562133" cy="320039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noFill/>
          <a:ln w="9525" cap="flat">
            <a:solidFill>
              <a:srgbClr val="583326"/>
            </a:solidFill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AF9359F-CA99-4377-B166-C3215434E676}"/>
              </a:ext>
            </a:extLst>
          </p:cNvPr>
          <p:cNvSpPr/>
          <p:nvPr/>
        </p:nvSpPr>
        <p:spPr>
          <a:xfrm>
            <a:off x="3173516" y="1014273"/>
            <a:ext cx="5844968" cy="48294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215E4CD-090E-4C18-9D12-95CA45BCB645}"/>
              </a:ext>
            </a:extLst>
          </p:cNvPr>
          <p:cNvSpPr/>
          <p:nvPr/>
        </p:nvSpPr>
        <p:spPr>
          <a:xfrm>
            <a:off x="3604272" y="0"/>
            <a:ext cx="4965700" cy="6858000"/>
          </a:xfrm>
          <a:prstGeom prst="rect">
            <a:avLst/>
          </a:prstGeom>
          <a:solidFill>
            <a:srgbClr val="3D5C6E"/>
          </a:solidFill>
          <a:ln>
            <a:solidFill>
              <a:srgbClr val="B5D2D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28FC5A1-D3A5-47D6-9756-CDE55F0A890F}"/>
              </a:ext>
            </a:extLst>
          </p:cNvPr>
          <p:cNvSpPr/>
          <p:nvPr/>
        </p:nvSpPr>
        <p:spPr>
          <a:xfrm>
            <a:off x="4570623" y="2720801"/>
            <a:ext cx="3050754" cy="11154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ONE</a:t>
            </a:r>
            <a:endParaRPr lang="th-TH" sz="7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6" name="TextBox 6">
            <a:extLst>
              <a:ext uri="{FF2B5EF4-FFF2-40B4-BE49-F238E27FC236}">
                <a16:creationId xmlns:a16="http://schemas.microsoft.com/office/drawing/2014/main" id="{71462EB5-7081-4FA5-9950-8E2E32EC9E82}"/>
              </a:ext>
            </a:extLst>
          </p:cNvPr>
          <p:cNvSpPr txBox="1"/>
          <p:nvPr/>
        </p:nvSpPr>
        <p:spPr>
          <a:xfrm>
            <a:off x="4970299" y="3817613"/>
            <a:ext cx="2681056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1800" dirty="0" err="1">
                <a:solidFill>
                  <a:schemeClr val="bg1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1800" dirty="0">
                <a:solidFill>
                  <a:schemeClr val="bg1"/>
                </a:solidFill>
                <a:latin typeface="Bahnschrift Light Condensed" panose="020B0502040204020203" pitchFamily="34" charset="0"/>
              </a:rPr>
              <a:t> </a:t>
            </a:r>
          </a:p>
          <a:p>
            <a:endParaRPr lang="en-US" sz="1800" dirty="0">
              <a:solidFill>
                <a:schemeClr val="bg1"/>
              </a:solidFill>
              <a:latin typeface="Bahnschrift Light Condensed" panose="020B0502040204020203" pitchFamily="34" charset="0"/>
            </a:endParaRPr>
          </a:p>
        </p:txBody>
      </p:sp>
      <p:pic>
        <p:nvPicPr>
          <p:cNvPr id="225" name="Graphic 224">
            <a:extLst>
              <a:ext uri="{FF2B5EF4-FFF2-40B4-BE49-F238E27FC236}">
                <a16:creationId xmlns:a16="http://schemas.microsoft.com/office/drawing/2014/main" id="{AEBA85A3-05AA-4799-9983-F23A2F30520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6086440">
            <a:off x="7266113" y="227589"/>
            <a:ext cx="1461613" cy="1506586"/>
          </a:xfrm>
          <a:prstGeom prst="rect">
            <a:avLst/>
          </a:prstGeom>
        </p:spPr>
      </p:pic>
      <p:pic>
        <p:nvPicPr>
          <p:cNvPr id="226" name="Graphic 225">
            <a:extLst>
              <a:ext uri="{FF2B5EF4-FFF2-40B4-BE49-F238E27FC236}">
                <a16:creationId xmlns:a16="http://schemas.microsoft.com/office/drawing/2014/main" id="{C93FED6B-A594-4EC0-9218-08E27C45C24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2663107">
            <a:off x="8414406" y="1813931"/>
            <a:ext cx="744862" cy="744862"/>
          </a:xfrm>
          <a:prstGeom prst="rect">
            <a:avLst/>
          </a:prstGeom>
        </p:spPr>
      </p:pic>
      <p:pic>
        <p:nvPicPr>
          <p:cNvPr id="227" name="Graphic 226">
            <a:extLst>
              <a:ext uri="{FF2B5EF4-FFF2-40B4-BE49-F238E27FC236}">
                <a16:creationId xmlns:a16="http://schemas.microsoft.com/office/drawing/2014/main" id="{003ACB5E-3FC0-49E2-B4A5-EC8A4A76B3B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21272245" flipH="1">
            <a:off x="1327627" y="1827663"/>
            <a:ext cx="3365877" cy="5141285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D1863196-7142-425C-906F-C619553ED861}"/>
              </a:ext>
            </a:extLst>
          </p:cNvPr>
          <p:cNvSpPr/>
          <p:nvPr/>
        </p:nvSpPr>
        <p:spPr>
          <a:xfrm>
            <a:off x="2829086" y="1626390"/>
            <a:ext cx="6533828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CHAPTER</a:t>
            </a:r>
            <a:endParaRPr lang="th-TH" sz="8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65671955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B74CFEBF-8C17-4DA5-8904-D071D12BEE3D}"/>
              </a:ext>
            </a:extLst>
          </p:cNvPr>
          <p:cNvSpPr/>
          <p:nvPr/>
        </p:nvSpPr>
        <p:spPr>
          <a:xfrm rot="16200000">
            <a:off x="4235450" y="-4235450"/>
            <a:ext cx="3721100" cy="12192000"/>
          </a:xfrm>
          <a:prstGeom prst="rect">
            <a:avLst/>
          </a:prstGeom>
          <a:solidFill>
            <a:srgbClr val="3D5C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78231F2-79B6-42D7-AC4B-A6D6C01A3B86}"/>
              </a:ext>
            </a:extLst>
          </p:cNvPr>
          <p:cNvSpPr/>
          <p:nvPr/>
        </p:nvSpPr>
        <p:spPr>
          <a:xfrm>
            <a:off x="2286000" y="2628900"/>
            <a:ext cx="7620000" cy="23717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COFFEE</a:t>
            </a:r>
            <a:endParaRPr lang="th-TH" sz="13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2062DDB-C38E-4D59-BD22-BBAB4A1606E8}"/>
              </a:ext>
            </a:extLst>
          </p:cNvPr>
          <p:cNvSpPr/>
          <p:nvPr/>
        </p:nvSpPr>
        <p:spPr>
          <a:xfrm>
            <a:off x="2419864" y="1739414"/>
            <a:ext cx="7192091" cy="17027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CHAPTER ONE</a:t>
            </a:r>
            <a:endParaRPr lang="th-TH" sz="6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18B694C-3697-4154-B10F-07B081EE0C88}"/>
              </a:ext>
            </a:extLst>
          </p:cNvPr>
          <p:cNvSpPr txBox="1"/>
          <p:nvPr/>
        </p:nvSpPr>
        <p:spPr>
          <a:xfrm>
            <a:off x="3198124" y="4597887"/>
            <a:ext cx="5795749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0FF7F10-BECB-4ACD-BCDC-65C18EACA99E}"/>
              </a:ext>
            </a:extLst>
          </p:cNvPr>
          <p:cNvSpPr/>
          <p:nvPr/>
        </p:nvSpPr>
        <p:spPr>
          <a:xfrm>
            <a:off x="3160024" y="4508987"/>
            <a:ext cx="5983976" cy="1180613"/>
          </a:xfrm>
          <a:prstGeom prst="rect">
            <a:avLst/>
          </a:prstGeom>
          <a:noFill/>
          <a:ln>
            <a:solidFill>
              <a:srgbClr val="3D5C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9" name="Graphic 25885">
            <a:extLst>
              <a:ext uri="{FF2B5EF4-FFF2-40B4-BE49-F238E27FC236}">
                <a16:creationId xmlns:a16="http://schemas.microsoft.com/office/drawing/2014/main" id="{0C60C872-7E3C-457B-A66E-83113FE02F34}"/>
              </a:ext>
            </a:extLst>
          </p:cNvPr>
          <p:cNvGrpSpPr/>
          <p:nvPr/>
        </p:nvGrpSpPr>
        <p:grpSpPr>
          <a:xfrm>
            <a:off x="-778739" y="3282594"/>
            <a:ext cx="3064739" cy="3575406"/>
            <a:chOff x="8305802" y="2684793"/>
            <a:chExt cx="3064739" cy="3575406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5C23758-DC2A-4138-A2A4-7221EA284F06}"/>
                </a:ext>
              </a:extLst>
            </p:cNvPr>
            <p:cNvSpPr/>
            <p:nvPr/>
          </p:nvSpPr>
          <p:spPr>
            <a:xfrm>
              <a:off x="9403393" y="2684793"/>
              <a:ext cx="1085835" cy="372762"/>
            </a:xfrm>
            <a:custGeom>
              <a:avLst/>
              <a:gdLst>
                <a:gd name="connsiteX0" fmla="*/ 942331 w 1085835"/>
                <a:gd name="connsiteY0" fmla="*/ 69005 h 372762"/>
                <a:gd name="connsiteX1" fmla="*/ 417618 w 1085835"/>
                <a:gd name="connsiteY1" fmla="*/ 11963 h 372762"/>
                <a:gd name="connsiteX2" fmla="*/ 384375 w 1085835"/>
                <a:gd name="connsiteY2" fmla="*/ 15741 h 372762"/>
                <a:gd name="connsiteX3" fmla="*/ 145628 w 1085835"/>
                <a:gd name="connsiteY3" fmla="*/ 252 h 372762"/>
                <a:gd name="connsiteX4" fmla="*/ 145628 w 1085835"/>
                <a:gd name="connsiteY4" fmla="*/ 302463 h 372762"/>
                <a:gd name="connsiteX5" fmla="*/ 603855 w 1085835"/>
                <a:gd name="connsiteY5" fmla="*/ 337595 h 372762"/>
                <a:gd name="connsiteX6" fmla="*/ 662409 w 1085835"/>
                <a:gd name="connsiteY6" fmla="*/ 330418 h 372762"/>
                <a:gd name="connsiteX7" fmla="*/ 942331 w 1085835"/>
                <a:gd name="connsiteY7" fmla="*/ 371216 h 372762"/>
                <a:gd name="connsiteX8" fmla="*/ 942331 w 1085835"/>
                <a:gd name="connsiteY8" fmla="*/ 69005 h 3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835" h="372762">
                  <a:moveTo>
                    <a:pt x="942331" y="69005"/>
                  </a:moveTo>
                  <a:cubicBezTo>
                    <a:pt x="769693" y="45962"/>
                    <a:pt x="592145" y="7430"/>
                    <a:pt x="417618" y="11963"/>
                  </a:cubicBezTo>
                  <a:cubicBezTo>
                    <a:pt x="405907" y="12341"/>
                    <a:pt x="394952" y="13852"/>
                    <a:pt x="384375" y="15741"/>
                  </a:cubicBezTo>
                  <a:cubicBezTo>
                    <a:pt x="305044" y="9697"/>
                    <a:pt x="225336" y="4408"/>
                    <a:pt x="145628" y="252"/>
                  </a:cubicBezTo>
                  <a:cubicBezTo>
                    <a:pt x="-48920" y="-9947"/>
                    <a:pt x="-48165" y="292264"/>
                    <a:pt x="145628" y="302463"/>
                  </a:cubicBezTo>
                  <a:cubicBezTo>
                    <a:pt x="298622" y="310774"/>
                    <a:pt x="451239" y="322107"/>
                    <a:pt x="603855" y="337595"/>
                  </a:cubicBezTo>
                  <a:cubicBezTo>
                    <a:pt x="625388" y="339862"/>
                    <a:pt x="645032" y="336840"/>
                    <a:pt x="662409" y="330418"/>
                  </a:cubicBezTo>
                  <a:cubicBezTo>
                    <a:pt x="756094" y="342506"/>
                    <a:pt x="849779" y="359128"/>
                    <a:pt x="942331" y="371216"/>
                  </a:cubicBezTo>
                  <a:cubicBezTo>
                    <a:pt x="1134613" y="396904"/>
                    <a:pt x="1132724" y="94316"/>
                    <a:pt x="942331" y="69005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869B50F-835C-4193-8C34-91953629B3CF}"/>
                </a:ext>
              </a:extLst>
            </p:cNvPr>
            <p:cNvSpPr/>
            <p:nvPr/>
          </p:nvSpPr>
          <p:spPr>
            <a:xfrm>
              <a:off x="9617774" y="6248735"/>
              <a:ext cx="148083" cy="11464"/>
            </a:xfrm>
            <a:custGeom>
              <a:avLst/>
              <a:gdLst>
                <a:gd name="connsiteX0" fmla="*/ 0 w 148083"/>
                <a:gd name="connsiteY0" fmla="*/ 11465 h 11464"/>
                <a:gd name="connsiteX1" fmla="*/ 0 w 148083"/>
                <a:gd name="connsiteY1" fmla="*/ 7687 h 11464"/>
                <a:gd name="connsiteX2" fmla="*/ 14733 w 148083"/>
                <a:gd name="connsiteY2" fmla="*/ 1265 h 11464"/>
                <a:gd name="connsiteX3" fmla="*/ 141661 w 148083"/>
                <a:gd name="connsiteY3" fmla="*/ 2776 h 11464"/>
                <a:gd name="connsiteX4" fmla="*/ 148083 w 148083"/>
                <a:gd name="connsiteY4" fmla="*/ 7687 h 11464"/>
                <a:gd name="connsiteX5" fmla="*/ 148083 w 148083"/>
                <a:gd name="connsiteY5" fmla="*/ 11465 h 11464"/>
                <a:gd name="connsiteX6" fmla="*/ 0 w 148083"/>
                <a:gd name="connsiteY6" fmla="*/ 11465 h 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83" h="11464">
                  <a:moveTo>
                    <a:pt x="0" y="11465"/>
                  </a:moveTo>
                  <a:cubicBezTo>
                    <a:pt x="0" y="10331"/>
                    <a:pt x="0" y="8820"/>
                    <a:pt x="0" y="7687"/>
                  </a:cubicBezTo>
                  <a:cubicBezTo>
                    <a:pt x="3778" y="2776"/>
                    <a:pt x="9066" y="1265"/>
                    <a:pt x="14733" y="1265"/>
                  </a:cubicBezTo>
                  <a:cubicBezTo>
                    <a:pt x="57042" y="887"/>
                    <a:pt x="99352" y="-2135"/>
                    <a:pt x="141661" y="2776"/>
                  </a:cubicBezTo>
                  <a:cubicBezTo>
                    <a:pt x="144306" y="3909"/>
                    <a:pt x="146572" y="5421"/>
                    <a:pt x="148083" y="7687"/>
                  </a:cubicBezTo>
                  <a:cubicBezTo>
                    <a:pt x="148083" y="8820"/>
                    <a:pt x="148083" y="9953"/>
                    <a:pt x="148083" y="11465"/>
                  </a:cubicBezTo>
                  <a:cubicBezTo>
                    <a:pt x="98596" y="11465"/>
                    <a:pt x="49487" y="11465"/>
                    <a:pt x="0" y="11465"/>
                  </a:cubicBezTo>
                  <a:close/>
                </a:path>
              </a:pathLst>
            </a:custGeom>
            <a:solidFill>
              <a:srgbClr val="E4DB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3CEEBD-49CF-47BB-B317-3C9E9094AA79}"/>
                </a:ext>
              </a:extLst>
            </p:cNvPr>
            <p:cNvSpPr/>
            <p:nvPr/>
          </p:nvSpPr>
          <p:spPr>
            <a:xfrm>
              <a:off x="8305802" y="5337324"/>
              <a:ext cx="12325" cy="80841"/>
            </a:xfrm>
            <a:custGeom>
              <a:avLst/>
              <a:gdLst>
                <a:gd name="connsiteX0" fmla="*/ 3778 w 12325"/>
                <a:gd name="connsiteY0" fmla="*/ 80841 h 80841"/>
                <a:gd name="connsiteX1" fmla="*/ 1889 w 12325"/>
                <a:gd name="connsiteY1" fmla="*/ 80841 h 80841"/>
                <a:gd name="connsiteX2" fmla="*/ 0 w 12325"/>
                <a:gd name="connsiteY2" fmla="*/ 80464 h 80841"/>
                <a:gd name="connsiteX3" fmla="*/ 0 w 12325"/>
                <a:gd name="connsiteY3" fmla="*/ 0 h 80841"/>
                <a:gd name="connsiteX4" fmla="*/ 4155 w 12325"/>
                <a:gd name="connsiteY4" fmla="*/ 0 h 80841"/>
                <a:gd name="connsiteX5" fmla="*/ 3778 w 12325"/>
                <a:gd name="connsiteY5" fmla="*/ 80841 h 8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25" h="80841">
                  <a:moveTo>
                    <a:pt x="3778" y="80841"/>
                  </a:moveTo>
                  <a:lnTo>
                    <a:pt x="1889" y="80841"/>
                  </a:lnTo>
                  <a:lnTo>
                    <a:pt x="0" y="80464"/>
                  </a:lnTo>
                  <a:cubicBezTo>
                    <a:pt x="0" y="53642"/>
                    <a:pt x="0" y="26821"/>
                    <a:pt x="0" y="0"/>
                  </a:cubicBezTo>
                  <a:cubicBezTo>
                    <a:pt x="1511" y="0"/>
                    <a:pt x="2644" y="0"/>
                    <a:pt x="4155" y="0"/>
                  </a:cubicBezTo>
                  <a:cubicBezTo>
                    <a:pt x="14733" y="26821"/>
                    <a:pt x="15488" y="54020"/>
                    <a:pt x="3778" y="80841"/>
                  </a:cubicBezTo>
                  <a:close/>
                </a:path>
              </a:pathLst>
            </a:custGeom>
            <a:solidFill>
              <a:srgbClr val="DCC6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2E3B897-86B5-4DDC-B315-62AE8D3A614F}"/>
                </a:ext>
              </a:extLst>
            </p:cNvPr>
            <p:cNvSpPr/>
            <p:nvPr/>
          </p:nvSpPr>
          <p:spPr>
            <a:xfrm>
              <a:off x="8521029" y="4746462"/>
              <a:ext cx="695182" cy="657820"/>
            </a:xfrm>
            <a:custGeom>
              <a:avLst/>
              <a:gdLst>
                <a:gd name="connsiteX0" fmla="*/ 5009 w 695182"/>
                <a:gd name="connsiteY0" fmla="*/ 213853 h 657820"/>
                <a:gd name="connsiteX1" fmla="*/ 4631 w 695182"/>
                <a:gd name="connsiteY1" fmla="*/ 99013 h 657820"/>
                <a:gd name="connsiteX2" fmla="*/ 11808 w 695182"/>
                <a:gd name="connsiteY2" fmla="*/ 115257 h 657820"/>
                <a:gd name="connsiteX3" fmla="*/ 23519 w 695182"/>
                <a:gd name="connsiteY3" fmla="*/ 97124 h 657820"/>
                <a:gd name="connsiteX4" fmla="*/ 34852 w 695182"/>
                <a:gd name="connsiteY4" fmla="*/ 86925 h 657820"/>
                <a:gd name="connsiteX5" fmla="*/ 49207 w 695182"/>
                <a:gd name="connsiteY5" fmla="*/ 100902 h 657820"/>
                <a:gd name="connsiteX6" fmla="*/ 51096 w 695182"/>
                <a:gd name="connsiteY6" fmla="*/ 121679 h 657820"/>
                <a:gd name="connsiteX7" fmla="*/ 55251 w 695182"/>
                <a:gd name="connsiteY7" fmla="*/ 156811 h 657820"/>
                <a:gd name="connsiteX8" fmla="*/ 58651 w 695182"/>
                <a:gd name="connsiteY8" fmla="*/ 161344 h 657820"/>
                <a:gd name="connsiteX9" fmla="*/ 64318 w 695182"/>
                <a:gd name="connsiteY9" fmla="*/ 156811 h 657820"/>
                <a:gd name="connsiteX10" fmla="*/ 63184 w 695182"/>
                <a:gd name="connsiteY10" fmla="*/ 140567 h 657820"/>
                <a:gd name="connsiteX11" fmla="*/ 59784 w 695182"/>
                <a:gd name="connsiteY11" fmla="*/ 116013 h 657820"/>
                <a:gd name="connsiteX12" fmla="*/ 91516 w 695182"/>
                <a:gd name="connsiteY12" fmla="*/ 115257 h 657820"/>
                <a:gd name="connsiteX13" fmla="*/ 61295 w 695182"/>
                <a:gd name="connsiteY13" fmla="*/ 95236 h 657820"/>
                <a:gd name="connsiteX14" fmla="*/ 52985 w 695182"/>
                <a:gd name="connsiteY14" fmla="*/ 84280 h 657820"/>
                <a:gd name="connsiteX15" fmla="*/ 64695 w 695182"/>
                <a:gd name="connsiteY15" fmla="*/ 74836 h 657820"/>
                <a:gd name="connsiteX16" fmla="*/ 101716 w 695182"/>
                <a:gd name="connsiteY16" fmla="*/ 80125 h 657820"/>
                <a:gd name="connsiteX17" fmla="*/ 125137 w 695182"/>
                <a:gd name="connsiteY17" fmla="*/ 92591 h 657820"/>
                <a:gd name="connsiteX18" fmla="*/ 129293 w 695182"/>
                <a:gd name="connsiteY18" fmla="*/ 102791 h 657820"/>
                <a:gd name="connsiteX19" fmla="*/ 138737 w 695182"/>
                <a:gd name="connsiteY19" fmla="*/ 93347 h 657820"/>
                <a:gd name="connsiteX20" fmla="*/ 144781 w 695182"/>
                <a:gd name="connsiteY20" fmla="*/ 85036 h 657820"/>
                <a:gd name="connsiteX21" fmla="*/ 155359 w 695182"/>
                <a:gd name="connsiteY21" fmla="*/ 89947 h 657820"/>
                <a:gd name="connsiteX22" fmla="*/ 173113 w 695182"/>
                <a:gd name="connsiteY22" fmla="*/ 95991 h 657820"/>
                <a:gd name="connsiteX23" fmla="*/ 178402 w 695182"/>
                <a:gd name="connsiteY23" fmla="*/ 80881 h 657820"/>
                <a:gd name="connsiteX24" fmla="*/ 217690 w 695182"/>
                <a:gd name="connsiteY24" fmla="*/ 63126 h 657820"/>
                <a:gd name="connsiteX25" fmla="*/ 214667 w 695182"/>
                <a:gd name="connsiteY25" fmla="*/ 82014 h 657820"/>
                <a:gd name="connsiteX26" fmla="*/ 252066 w 695182"/>
                <a:gd name="connsiteY26" fmla="*/ 105435 h 657820"/>
                <a:gd name="connsiteX27" fmla="*/ 253577 w 695182"/>
                <a:gd name="connsiteY27" fmla="*/ 72948 h 657820"/>
                <a:gd name="connsiteX28" fmla="*/ 277754 w 695182"/>
                <a:gd name="connsiteY28" fmla="*/ 79369 h 657820"/>
                <a:gd name="connsiteX29" fmla="*/ 273976 w 695182"/>
                <a:gd name="connsiteY29" fmla="*/ 72948 h 657820"/>
                <a:gd name="connsiteX30" fmla="*/ 263777 w 695182"/>
                <a:gd name="connsiteY30" fmla="*/ 58970 h 657820"/>
                <a:gd name="connsiteX31" fmla="*/ 277376 w 695182"/>
                <a:gd name="connsiteY31" fmla="*/ 44993 h 657820"/>
                <a:gd name="connsiteX32" fmla="*/ 291353 w 695182"/>
                <a:gd name="connsiteY32" fmla="*/ 28749 h 657820"/>
                <a:gd name="connsiteX33" fmla="*/ 327619 w 695182"/>
                <a:gd name="connsiteY33" fmla="*/ 39 h 657820"/>
                <a:gd name="connsiteX34" fmla="*/ 336307 w 695182"/>
                <a:gd name="connsiteY34" fmla="*/ 7972 h 657820"/>
                <a:gd name="connsiteX35" fmla="*/ 338196 w 695182"/>
                <a:gd name="connsiteY35" fmla="*/ 20438 h 657820"/>
                <a:gd name="connsiteX36" fmla="*/ 362751 w 695182"/>
                <a:gd name="connsiteY36" fmla="*/ 36682 h 657820"/>
                <a:gd name="connsiteX37" fmla="*/ 372950 w 695182"/>
                <a:gd name="connsiteY37" fmla="*/ 34416 h 657820"/>
                <a:gd name="connsiteX38" fmla="*/ 396372 w 695182"/>
                <a:gd name="connsiteY38" fmla="*/ 51415 h 657820"/>
                <a:gd name="connsiteX39" fmla="*/ 413371 w 695182"/>
                <a:gd name="connsiteY39" fmla="*/ 43104 h 657820"/>
                <a:gd name="connsiteX40" fmla="*/ 439815 w 695182"/>
                <a:gd name="connsiteY40" fmla="*/ 54437 h 657820"/>
                <a:gd name="connsiteX41" fmla="*/ 428859 w 695182"/>
                <a:gd name="connsiteY41" fmla="*/ 75970 h 657820"/>
                <a:gd name="connsiteX42" fmla="*/ 420171 w 695182"/>
                <a:gd name="connsiteY42" fmla="*/ 81636 h 657820"/>
                <a:gd name="connsiteX43" fmla="*/ 409216 w 695182"/>
                <a:gd name="connsiteY43" fmla="*/ 83525 h 657820"/>
                <a:gd name="connsiteX44" fmla="*/ 420171 w 695182"/>
                <a:gd name="connsiteY44" fmla="*/ 81636 h 657820"/>
                <a:gd name="connsiteX45" fmla="*/ 452281 w 695182"/>
                <a:gd name="connsiteY45" fmla="*/ 93725 h 657820"/>
                <a:gd name="connsiteX46" fmla="*/ 466258 w 695182"/>
                <a:gd name="connsiteY46" fmla="*/ 83903 h 657820"/>
                <a:gd name="connsiteX47" fmla="*/ 505168 w 695182"/>
                <a:gd name="connsiteY47" fmla="*/ 50659 h 657820"/>
                <a:gd name="connsiteX48" fmla="*/ 528589 w 695182"/>
                <a:gd name="connsiteY48" fmla="*/ 34416 h 657820"/>
                <a:gd name="connsiteX49" fmla="*/ 537278 w 695182"/>
                <a:gd name="connsiteY49" fmla="*/ 29127 h 657820"/>
                <a:gd name="connsiteX50" fmla="*/ 554655 w 695182"/>
                <a:gd name="connsiteY50" fmla="*/ 35927 h 657820"/>
                <a:gd name="connsiteX51" fmla="*/ 589409 w 695182"/>
                <a:gd name="connsiteY51" fmla="*/ 48393 h 657820"/>
                <a:gd name="connsiteX52" fmla="*/ 576565 w 695182"/>
                <a:gd name="connsiteY52" fmla="*/ 30638 h 657820"/>
                <a:gd name="connsiteX53" fmla="*/ 581854 w 695182"/>
                <a:gd name="connsiteY53" fmla="*/ 15527 h 657820"/>
                <a:gd name="connsiteX54" fmla="*/ 595075 w 695182"/>
                <a:gd name="connsiteY54" fmla="*/ 18172 h 657820"/>
                <a:gd name="connsiteX55" fmla="*/ 611319 w 695182"/>
                <a:gd name="connsiteY55" fmla="*/ 27616 h 657820"/>
                <a:gd name="connsiteX56" fmla="*/ 622274 w 695182"/>
                <a:gd name="connsiteY56" fmla="*/ 46126 h 657820"/>
                <a:gd name="connsiteX57" fmla="*/ 633229 w 695182"/>
                <a:gd name="connsiteY57" fmla="*/ 64259 h 657820"/>
                <a:gd name="connsiteX58" fmla="*/ 658917 w 695182"/>
                <a:gd name="connsiteY58" fmla="*/ 50282 h 657820"/>
                <a:gd name="connsiteX59" fmla="*/ 695183 w 695182"/>
                <a:gd name="connsiteY59" fmla="*/ 52926 h 657820"/>
                <a:gd name="connsiteX60" fmla="*/ 670628 w 695182"/>
                <a:gd name="connsiteY60" fmla="*/ 77103 h 657820"/>
                <a:gd name="connsiteX61" fmla="*/ 660428 w 695182"/>
                <a:gd name="connsiteY61" fmla="*/ 85036 h 657820"/>
                <a:gd name="connsiteX62" fmla="*/ 673650 w 695182"/>
                <a:gd name="connsiteY62" fmla="*/ 77481 h 657820"/>
                <a:gd name="connsiteX63" fmla="*/ 680828 w 695182"/>
                <a:gd name="connsiteY63" fmla="*/ 113368 h 657820"/>
                <a:gd name="connsiteX64" fmla="*/ 676295 w 695182"/>
                <a:gd name="connsiteY64" fmla="*/ 117524 h 657820"/>
                <a:gd name="connsiteX65" fmla="*/ 657029 w 695182"/>
                <a:gd name="connsiteY65" fmla="*/ 110346 h 657820"/>
                <a:gd name="connsiteX66" fmla="*/ 638896 w 695182"/>
                <a:gd name="connsiteY66" fmla="*/ 109968 h 657820"/>
                <a:gd name="connsiteX67" fmla="*/ 635118 w 695182"/>
                <a:gd name="connsiteY67" fmla="*/ 128479 h 657820"/>
                <a:gd name="connsiteX68" fmla="*/ 626430 w 695182"/>
                <a:gd name="connsiteY68" fmla="*/ 148500 h 657820"/>
                <a:gd name="connsiteX69" fmla="*/ 595075 w 695182"/>
                <a:gd name="connsiteY69" fmla="*/ 165122 h 657820"/>
                <a:gd name="connsiteX70" fmla="*/ 593942 w 695182"/>
                <a:gd name="connsiteY70" fmla="*/ 194210 h 657820"/>
                <a:gd name="connsiteX71" fmla="*/ 553899 w 695182"/>
                <a:gd name="connsiteY71" fmla="*/ 273918 h 657820"/>
                <a:gd name="connsiteX72" fmla="*/ 531233 w 695182"/>
                <a:gd name="connsiteY72" fmla="*/ 290539 h 657820"/>
                <a:gd name="connsiteX73" fmla="*/ 546722 w 695182"/>
                <a:gd name="connsiteY73" fmla="*/ 349848 h 657820"/>
                <a:gd name="connsiteX74" fmla="*/ 532367 w 695182"/>
                <a:gd name="connsiteY74" fmla="*/ 346826 h 657820"/>
                <a:gd name="connsiteX75" fmla="*/ 525567 w 695182"/>
                <a:gd name="connsiteY75" fmla="*/ 336249 h 657820"/>
                <a:gd name="connsiteX76" fmla="*/ 497612 w 695182"/>
                <a:gd name="connsiteY76" fmla="*/ 324916 h 657820"/>
                <a:gd name="connsiteX77" fmla="*/ 491946 w 695182"/>
                <a:gd name="connsiteY77" fmla="*/ 345693 h 657820"/>
                <a:gd name="connsiteX78" fmla="*/ 490057 w 695182"/>
                <a:gd name="connsiteY78" fmla="*/ 354004 h 657820"/>
                <a:gd name="connsiteX79" fmla="*/ 487035 w 695182"/>
                <a:gd name="connsiteY79" fmla="*/ 376669 h 657820"/>
                <a:gd name="connsiteX80" fmla="*/ 457947 w 695182"/>
                <a:gd name="connsiteY80" fmla="*/ 397069 h 657820"/>
                <a:gd name="connsiteX81" fmla="*/ 429615 w 695182"/>
                <a:gd name="connsiteY81" fmla="*/ 417468 h 657820"/>
                <a:gd name="connsiteX82" fmla="*/ 413749 w 695182"/>
                <a:gd name="connsiteY82" fmla="*/ 442778 h 657820"/>
                <a:gd name="connsiteX83" fmla="*/ 405438 w 695182"/>
                <a:gd name="connsiteY83" fmla="*/ 448822 h 657820"/>
                <a:gd name="connsiteX84" fmla="*/ 388061 w 695182"/>
                <a:gd name="connsiteY84" fmla="*/ 459022 h 657820"/>
                <a:gd name="connsiteX85" fmla="*/ 379750 w 695182"/>
                <a:gd name="connsiteY85" fmla="*/ 434089 h 657820"/>
                <a:gd name="connsiteX86" fmla="*/ 392594 w 695182"/>
                <a:gd name="connsiteY86" fmla="*/ 408024 h 657820"/>
                <a:gd name="connsiteX87" fmla="*/ 416771 w 695182"/>
                <a:gd name="connsiteY87" fmla="*/ 376669 h 657820"/>
                <a:gd name="connsiteX88" fmla="*/ 418660 w 695182"/>
                <a:gd name="connsiteY88" fmla="*/ 363825 h 657820"/>
                <a:gd name="connsiteX89" fmla="*/ 412616 w 695182"/>
                <a:gd name="connsiteY89" fmla="*/ 344182 h 657820"/>
                <a:gd name="connsiteX90" fmla="*/ 428859 w 695182"/>
                <a:gd name="connsiteY90" fmla="*/ 348715 h 657820"/>
                <a:gd name="connsiteX91" fmla="*/ 445859 w 695182"/>
                <a:gd name="connsiteY91" fmla="*/ 349093 h 657820"/>
                <a:gd name="connsiteX92" fmla="*/ 406949 w 695182"/>
                <a:gd name="connsiteY92" fmla="*/ 327938 h 657820"/>
                <a:gd name="connsiteX93" fmla="*/ 400905 w 695182"/>
                <a:gd name="connsiteY93" fmla="*/ 315472 h 657820"/>
                <a:gd name="connsiteX94" fmla="*/ 407705 w 695182"/>
                <a:gd name="connsiteY94" fmla="*/ 309050 h 657820"/>
                <a:gd name="connsiteX95" fmla="*/ 469658 w 695182"/>
                <a:gd name="connsiteY95" fmla="*/ 273162 h 657820"/>
                <a:gd name="connsiteX96" fmla="*/ 441703 w 695182"/>
                <a:gd name="connsiteY96" fmla="*/ 275051 h 657820"/>
                <a:gd name="connsiteX97" fmla="*/ 414882 w 695182"/>
                <a:gd name="connsiteY97" fmla="*/ 289784 h 657820"/>
                <a:gd name="connsiteX98" fmla="*/ 391083 w 695182"/>
                <a:gd name="connsiteY98" fmla="*/ 313583 h 657820"/>
                <a:gd name="connsiteX99" fmla="*/ 381261 w 695182"/>
                <a:gd name="connsiteY99" fmla="*/ 318494 h 657820"/>
                <a:gd name="connsiteX100" fmla="*/ 382017 w 695182"/>
                <a:gd name="connsiteY100" fmla="*/ 303761 h 657820"/>
                <a:gd name="connsiteX101" fmla="*/ 378239 w 695182"/>
                <a:gd name="connsiteY101" fmla="*/ 335493 h 657820"/>
                <a:gd name="connsiteX102" fmla="*/ 367662 w 695182"/>
                <a:gd name="connsiteY102" fmla="*/ 349470 h 657820"/>
                <a:gd name="connsiteX103" fmla="*/ 361995 w 695182"/>
                <a:gd name="connsiteY103" fmla="*/ 338138 h 657820"/>
                <a:gd name="connsiteX104" fmla="*/ 351796 w 695182"/>
                <a:gd name="connsiteY104" fmla="*/ 327938 h 657820"/>
                <a:gd name="connsiteX105" fmla="*/ 328752 w 695182"/>
                <a:gd name="connsiteY105" fmla="*/ 283740 h 657820"/>
                <a:gd name="connsiteX106" fmla="*/ 335930 w 695182"/>
                <a:gd name="connsiteY106" fmla="*/ 258052 h 657820"/>
                <a:gd name="connsiteX107" fmla="*/ 344240 w 695182"/>
                <a:gd name="connsiteY107" fmla="*/ 226697 h 657820"/>
                <a:gd name="connsiteX108" fmla="*/ 349529 w 695182"/>
                <a:gd name="connsiteY108" fmla="*/ 206298 h 657820"/>
                <a:gd name="connsiteX109" fmla="*/ 355573 w 695182"/>
                <a:gd name="connsiteY109" fmla="*/ 190432 h 657820"/>
                <a:gd name="connsiteX110" fmla="*/ 360484 w 695182"/>
                <a:gd name="connsiteY110" fmla="*/ 168522 h 657820"/>
                <a:gd name="connsiteX111" fmla="*/ 355573 w 695182"/>
                <a:gd name="connsiteY111" fmla="*/ 146989 h 657820"/>
                <a:gd name="connsiteX112" fmla="*/ 349151 w 695182"/>
                <a:gd name="connsiteY112" fmla="*/ 132256 h 657820"/>
                <a:gd name="connsiteX113" fmla="*/ 352929 w 695182"/>
                <a:gd name="connsiteY113" fmla="*/ 99769 h 657820"/>
                <a:gd name="connsiteX114" fmla="*/ 335552 w 695182"/>
                <a:gd name="connsiteY114" fmla="*/ 70303 h 657820"/>
                <a:gd name="connsiteX115" fmla="*/ 309108 w 695182"/>
                <a:gd name="connsiteY115" fmla="*/ 95991 h 657820"/>
                <a:gd name="connsiteX116" fmla="*/ 307219 w 695182"/>
                <a:gd name="connsiteY116" fmla="*/ 112613 h 657820"/>
                <a:gd name="connsiteX117" fmla="*/ 286442 w 695182"/>
                <a:gd name="connsiteY117" fmla="*/ 138678 h 657820"/>
                <a:gd name="connsiteX118" fmla="*/ 269443 w 695182"/>
                <a:gd name="connsiteY118" fmla="*/ 169277 h 657820"/>
                <a:gd name="connsiteX119" fmla="*/ 263399 w 695182"/>
                <a:gd name="connsiteY119" fmla="*/ 183632 h 657820"/>
                <a:gd name="connsiteX120" fmla="*/ 238467 w 695182"/>
                <a:gd name="connsiteY120" fmla="*/ 209320 h 657820"/>
                <a:gd name="connsiteX121" fmla="*/ 241111 w 695182"/>
                <a:gd name="connsiteY121" fmla="*/ 228964 h 657820"/>
                <a:gd name="connsiteX122" fmla="*/ 256221 w 695182"/>
                <a:gd name="connsiteY122" fmla="*/ 239919 h 657820"/>
                <a:gd name="connsiteX123" fmla="*/ 241111 w 695182"/>
                <a:gd name="connsiteY123" fmla="*/ 261074 h 657820"/>
                <a:gd name="connsiteX124" fmla="*/ 232422 w 695182"/>
                <a:gd name="connsiteY124" fmla="*/ 281095 h 657820"/>
                <a:gd name="connsiteX125" fmla="*/ 236955 w 695182"/>
                <a:gd name="connsiteY125" fmla="*/ 296961 h 657820"/>
                <a:gd name="connsiteX126" fmla="*/ 247533 w 695182"/>
                <a:gd name="connsiteY126" fmla="*/ 312450 h 657820"/>
                <a:gd name="connsiteX127" fmla="*/ 247155 w 695182"/>
                <a:gd name="connsiteY127" fmla="*/ 329827 h 657820"/>
                <a:gd name="connsiteX128" fmla="*/ 297775 w 695182"/>
                <a:gd name="connsiteY128" fmla="*/ 315472 h 657820"/>
                <a:gd name="connsiteX129" fmla="*/ 311753 w 695182"/>
                <a:gd name="connsiteY129" fmla="*/ 317738 h 657820"/>
                <a:gd name="connsiteX130" fmla="*/ 351796 w 695182"/>
                <a:gd name="connsiteY130" fmla="*/ 326805 h 657820"/>
                <a:gd name="connsiteX131" fmla="*/ 358218 w 695182"/>
                <a:gd name="connsiteY131" fmla="*/ 332093 h 657820"/>
                <a:gd name="connsiteX132" fmla="*/ 388439 w 695182"/>
                <a:gd name="connsiteY132" fmla="*/ 371003 h 657820"/>
                <a:gd name="connsiteX133" fmla="*/ 388061 w 695182"/>
                <a:gd name="connsiteY133" fmla="*/ 392158 h 657820"/>
                <a:gd name="connsiteX134" fmla="*/ 360106 w 695182"/>
                <a:gd name="connsiteY134" fmla="*/ 405002 h 657820"/>
                <a:gd name="connsiteX135" fmla="*/ 378617 w 695182"/>
                <a:gd name="connsiteY135" fmla="*/ 413690 h 657820"/>
                <a:gd name="connsiteX136" fmla="*/ 380128 w 695182"/>
                <a:gd name="connsiteY136" fmla="*/ 434467 h 657820"/>
                <a:gd name="connsiteX137" fmla="*/ 363884 w 695182"/>
                <a:gd name="connsiteY137" fmla="*/ 456378 h 657820"/>
                <a:gd name="connsiteX138" fmla="*/ 348018 w 695182"/>
                <a:gd name="connsiteY138" fmla="*/ 486976 h 657820"/>
                <a:gd name="connsiteX139" fmla="*/ 327241 w 695182"/>
                <a:gd name="connsiteY139" fmla="*/ 519842 h 657820"/>
                <a:gd name="connsiteX140" fmla="*/ 307219 w 695182"/>
                <a:gd name="connsiteY140" fmla="*/ 546663 h 657820"/>
                <a:gd name="connsiteX141" fmla="*/ 264910 w 695182"/>
                <a:gd name="connsiteY141" fmla="*/ 533441 h 657820"/>
                <a:gd name="connsiteX142" fmla="*/ 234689 w 695182"/>
                <a:gd name="connsiteY142" fmla="*/ 550819 h 657820"/>
                <a:gd name="connsiteX143" fmla="*/ 222223 w 695182"/>
                <a:gd name="connsiteY143" fmla="*/ 562529 h 657820"/>
                <a:gd name="connsiteX144" fmla="*/ 205601 w 695182"/>
                <a:gd name="connsiteY144" fmla="*/ 591617 h 657820"/>
                <a:gd name="connsiteX145" fmla="*/ 178024 w 695182"/>
                <a:gd name="connsiteY145" fmla="*/ 594261 h 657820"/>
                <a:gd name="connsiteX146" fmla="*/ 208245 w 695182"/>
                <a:gd name="connsiteY146" fmla="*/ 655459 h 657820"/>
                <a:gd name="connsiteX147" fmla="*/ 199557 w 695182"/>
                <a:gd name="connsiteY147" fmla="*/ 657726 h 657820"/>
                <a:gd name="connsiteX148" fmla="*/ 168580 w 695182"/>
                <a:gd name="connsiteY148" fmla="*/ 639593 h 657820"/>
                <a:gd name="connsiteX149" fmla="*/ 131559 w 695182"/>
                <a:gd name="connsiteY149" fmla="*/ 645637 h 657820"/>
                <a:gd name="connsiteX150" fmla="*/ 102849 w 695182"/>
                <a:gd name="connsiteY150" fmla="*/ 642993 h 657820"/>
                <a:gd name="connsiteX151" fmla="*/ 104360 w 695182"/>
                <a:gd name="connsiteY151" fmla="*/ 614660 h 657820"/>
                <a:gd name="connsiteX152" fmla="*/ 107005 w 695182"/>
                <a:gd name="connsiteY152" fmla="*/ 598794 h 657820"/>
                <a:gd name="connsiteX153" fmla="*/ 110027 w 695182"/>
                <a:gd name="connsiteY153" fmla="*/ 576129 h 657820"/>
                <a:gd name="connsiteX154" fmla="*/ 117582 w 695182"/>
                <a:gd name="connsiteY154" fmla="*/ 552707 h 657820"/>
                <a:gd name="connsiteX155" fmla="*/ 120604 w 695182"/>
                <a:gd name="connsiteY155" fmla="*/ 534575 h 657820"/>
                <a:gd name="connsiteX156" fmla="*/ 124382 w 695182"/>
                <a:gd name="connsiteY156" fmla="*/ 503220 h 657820"/>
                <a:gd name="connsiteX157" fmla="*/ 129671 w 695182"/>
                <a:gd name="connsiteY157" fmla="*/ 490376 h 657820"/>
                <a:gd name="connsiteX158" fmla="*/ 154981 w 695182"/>
                <a:gd name="connsiteY158" fmla="*/ 487354 h 657820"/>
                <a:gd name="connsiteX159" fmla="*/ 147048 w 695182"/>
                <a:gd name="connsiteY159" fmla="*/ 416335 h 657820"/>
                <a:gd name="connsiteX160" fmla="*/ 124760 w 695182"/>
                <a:gd name="connsiteY160" fmla="*/ 387625 h 657820"/>
                <a:gd name="connsiteX161" fmla="*/ 107005 w 695182"/>
                <a:gd name="connsiteY161" fmla="*/ 381580 h 657820"/>
                <a:gd name="connsiteX162" fmla="*/ 117582 w 695182"/>
                <a:gd name="connsiteY162" fmla="*/ 355137 h 657820"/>
                <a:gd name="connsiteX163" fmla="*/ 123626 w 695182"/>
                <a:gd name="connsiteY163" fmla="*/ 346071 h 657820"/>
                <a:gd name="connsiteX164" fmla="*/ 124760 w 695182"/>
                <a:gd name="connsiteY164" fmla="*/ 321894 h 657820"/>
                <a:gd name="connsiteX165" fmla="*/ 100961 w 695182"/>
                <a:gd name="connsiteY165" fmla="*/ 311316 h 657820"/>
                <a:gd name="connsiteX166" fmla="*/ 76784 w 695182"/>
                <a:gd name="connsiteY166" fmla="*/ 304517 h 657820"/>
                <a:gd name="connsiteX167" fmla="*/ 80939 w 695182"/>
                <a:gd name="connsiteY167" fmla="*/ 289406 h 657820"/>
                <a:gd name="connsiteX168" fmla="*/ 90383 w 695182"/>
                <a:gd name="connsiteY168" fmla="*/ 281851 h 657820"/>
                <a:gd name="connsiteX169" fmla="*/ 79050 w 695182"/>
                <a:gd name="connsiteY169" fmla="*/ 279584 h 657820"/>
                <a:gd name="connsiteX170" fmla="*/ 43541 w 695182"/>
                <a:gd name="connsiteY170" fmla="*/ 260318 h 657820"/>
                <a:gd name="connsiteX171" fmla="*/ 48829 w 695182"/>
                <a:gd name="connsiteY171" fmla="*/ 249741 h 657820"/>
                <a:gd name="connsiteX172" fmla="*/ 66206 w 695182"/>
                <a:gd name="connsiteY172" fmla="*/ 199876 h 657820"/>
                <a:gd name="connsiteX173" fmla="*/ 44296 w 695182"/>
                <a:gd name="connsiteY173" fmla="*/ 213853 h 657820"/>
                <a:gd name="connsiteX174" fmla="*/ 28430 w 695182"/>
                <a:gd name="connsiteY174" fmla="*/ 198365 h 657820"/>
                <a:gd name="connsiteX175" fmla="*/ 16342 w 695182"/>
                <a:gd name="connsiteY175" fmla="*/ 200632 h 657820"/>
                <a:gd name="connsiteX176" fmla="*/ 9920 w 695182"/>
                <a:gd name="connsiteY176" fmla="*/ 218386 h 657820"/>
                <a:gd name="connsiteX177" fmla="*/ 5009 w 695182"/>
                <a:gd name="connsiteY177" fmla="*/ 213853 h 65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695182" h="657820">
                  <a:moveTo>
                    <a:pt x="5009" y="213853"/>
                  </a:moveTo>
                  <a:cubicBezTo>
                    <a:pt x="2742" y="175699"/>
                    <a:pt x="-4813" y="137545"/>
                    <a:pt x="4631" y="99013"/>
                  </a:cubicBezTo>
                  <a:cubicBezTo>
                    <a:pt x="11053" y="102413"/>
                    <a:pt x="8031" y="110346"/>
                    <a:pt x="11808" y="115257"/>
                  </a:cubicBezTo>
                  <a:cubicBezTo>
                    <a:pt x="17097" y="109591"/>
                    <a:pt x="19364" y="102791"/>
                    <a:pt x="23519" y="97124"/>
                  </a:cubicBezTo>
                  <a:cubicBezTo>
                    <a:pt x="26541" y="92969"/>
                    <a:pt x="27297" y="85036"/>
                    <a:pt x="34852" y="86925"/>
                  </a:cubicBezTo>
                  <a:cubicBezTo>
                    <a:pt x="41652" y="88814"/>
                    <a:pt x="47696" y="92591"/>
                    <a:pt x="49207" y="100902"/>
                  </a:cubicBezTo>
                  <a:cubicBezTo>
                    <a:pt x="50340" y="107702"/>
                    <a:pt x="52607" y="115257"/>
                    <a:pt x="51096" y="121679"/>
                  </a:cubicBezTo>
                  <a:cubicBezTo>
                    <a:pt x="47696" y="134523"/>
                    <a:pt x="59407" y="144723"/>
                    <a:pt x="55251" y="156811"/>
                  </a:cubicBezTo>
                  <a:cubicBezTo>
                    <a:pt x="54496" y="158700"/>
                    <a:pt x="56384" y="160967"/>
                    <a:pt x="58651" y="161344"/>
                  </a:cubicBezTo>
                  <a:cubicBezTo>
                    <a:pt x="62051" y="162100"/>
                    <a:pt x="63940" y="159833"/>
                    <a:pt x="64318" y="156811"/>
                  </a:cubicBezTo>
                  <a:cubicBezTo>
                    <a:pt x="65073" y="151522"/>
                    <a:pt x="67340" y="145478"/>
                    <a:pt x="63184" y="140567"/>
                  </a:cubicBezTo>
                  <a:cubicBezTo>
                    <a:pt x="57140" y="133012"/>
                    <a:pt x="52607" y="124701"/>
                    <a:pt x="59784" y="116013"/>
                  </a:cubicBezTo>
                  <a:cubicBezTo>
                    <a:pt x="68095" y="106191"/>
                    <a:pt x="78295" y="108457"/>
                    <a:pt x="91516" y="115257"/>
                  </a:cubicBezTo>
                  <a:cubicBezTo>
                    <a:pt x="81317" y="104302"/>
                    <a:pt x="71495" y="99769"/>
                    <a:pt x="61295" y="95236"/>
                  </a:cubicBezTo>
                  <a:cubicBezTo>
                    <a:pt x="56384" y="92969"/>
                    <a:pt x="52607" y="90325"/>
                    <a:pt x="52985" y="84280"/>
                  </a:cubicBezTo>
                  <a:cubicBezTo>
                    <a:pt x="53362" y="76725"/>
                    <a:pt x="59784" y="77103"/>
                    <a:pt x="64695" y="74836"/>
                  </a:cubicBezTo>
                  <a:cubicBezTo>
                    <a:pt x="78673" y="68792"/>
                    <a:pt x="89250" y="80125"/>
                    <a:pt x="101716" y="80125"/>
                  </a:cubicBezTo>
                  <a:cubicBezTo>
                    <a:pt x="113427" y="77103"/>
                    <a:pt x="120604" y="82014"/>
                    <a:pt x="125137" y="92591"/>
                  </a:cubicBezTo>
                  <a:cubicBezTo>
                    <a:pt x="126649" y="95991"/>
                    <a:pt x="119471" y="102791"/>
                    <a:pt x="129293" y="102791"/>
                  </a:cubicBezTo>
                  <a:cubicBezTo>
                    <a:pt x="135715" y="102791"/>
                    <a:pt x="137604" y="98635"/>
                    <a:pt x="138737" y="93347"/>
                  </a:cubicBezTo>
                  <a:cubicBezTo>
                    <a:pt x="139492" y="89569"/>
                    <a:pt x="141381" y="86925"/>
                    <a:pt x="144781" y="85036"/>
                  </a:cubicBezTo>
                  <a:cubicBezTo>
                    <a:pt x="149314" y="84280"/>
                    <a:pt x="152336" y="86547"/>
                    <a:pt x="155359" y="89947"/>
                  </a:cubicBezTo>
                  <a:cubicBezTo>
                    <a:pt x="159892" y="96369"/>
                    <a:pt x="164803" y="99391"/>
                    <a:pt x="173113" y="95991"/>
                  </a:cubicBezTo>
                  <a:cubicBezTo>
                    <a:pt x="181802" y="92591"/>
                    <a:pt x="178402" y="87303"/>
                    <a:pt x="178402" y="80881"/>
                  </a:cubicBezTo>
                  <a:cubicBezTo>
                    <a:pt x="178780" y="68414"/>
                    <a:pt x="208245" y="55570"/>
                    <a:pt x="217690" y="63126"/>
                  </a:cubicBezTo>
                  <a:cubicBezTo>
                    <a:pt x="227134" y="70681"/>
                    <a:pt x="212779" y="74081"/>
                    <a:pt x="214667" y="82014"/>
                  </a:cubicBezTo>
                  <a:cubicBezTo>
                    <a:pt x="231289" y="78236"/>
                    <a:pt x="240733" y="89947"/>
                    <a:pt x="252066" y="105435"/>
                  </a:cubicBezTo>
                  <a:cubicBezTo>
                    <a:pt x="252822" y="91836"/>
                    <a:pt x="239978" y="80881"/>
                    <a:pt x="253577" y="72948"/>
                  </a:cubicBezTo>
                  <a:cubicBezTo>
                    <a:pt x="263399" y="67281"/>
                    <a:pt x="270576" y="74081"/>
                    <a:pt x="277754" y="79369"/>
                  </a:cubicBezTo>
                  <a:cubicBezTo>
                    <a:pt x="278509" y="75970"/>
                    <a:pt x="275865" y="73703"/>
                    <a:pt x="273976" y="72948"/>
                  </a:cubicBezTo>
                  <a:cubicBezTo>
                    <a:pt x="267932" y="70303"/>
                    <a:pt x="262643" y="66903"/>
                    <a:pt x="263777" y="58970"/>
                  </a:cubicBezTo>
                  <a:cubicBezTo>
                    <a:pt x="264910" y="50659"/>
                    <a:pt x="270199" y="47260"/>
                    <a:pt x="277376" y="44993"/>
                  </a:cubicBezTo>
                  <a:cubicBezTo>
                    <a:pt x="284931" y="42726"/>
                    <a:pt x="297775" y="45371"/>
                    <a:pt x="291353" y="28749"/>
                  </a:cubicBezTo>
                  <a:cubicBezTo>
                    <a:pt x="289087" y="22705"/>
                    <a:pt x="320441" y="-1094"/>
                    <a:pt x="327619" y="39"/>
                  </a:cubicBezTo>
                  <a:cubicBezTo>
                    <a:pt x="332152" y="795"/>
                    <a:pt x="335174" y="3817"/>
                    <a:pt x="336307" y="7972"/>
                  </a:cubicBezTo>
                  <a:cubicBezTo>
                    <a:pt x="337441" y="12128"/>
                    <a:pt x="337818" y="16283"/>
                    <a:pt x="338196" y="20438"/>
                  </a:cubicBezTo>
                  <a:cubicBezTo>
                    <a:pt x="338952" y="37438"/>
                    <a:pt x="345751" y="44238"/>
                    <a:pt x="362751" y="36682"/>
                  </a:cubicBezTo>
                  <a:cubicBezTo>
                    <a:pt x="365773" y="35171"/>
                    <a:pt x="369550" y="35549"/>
                    <a:pt x="372950" y="34416"/>
                  </a:cubicBezTo>
                  <a:cubicBezTo>
                    <a:pt x="393727" y="28749"/>
                    <a:pt x="394483" y="29505"/>
                    <a:pt x="396372" y="51415"/>
                  </a:cubicBezTo>
                  <a:cubicBezTo>
                    <a:pt x="401660" y="48015"/>
                    <a:pt x="407705" y="45749"/>
                    <a:pt x="413371" y="43104"/>
                  </a:cubicBezTo>
                  <a:cubicBezTo>
                    <a:pt x="426593" y="36304"/>
                    <a:pt x="433770" y="42726"/>
                    <a:pt x="439815" y="54437"/>
                  </a:cubicBezTo>
                  <a:cubicBezTo>
                    <a:pt x="446614" y="68037"/>
                    <a:pt x="439059" y="71814"/>
                    <a:pt x="428859" y="75970"/>
                  </a:cubicBezTo>
                  <a:cubicBezTo>
                    <a:pt x="425459" y="77103"/>
                    <a:pt x="422815" y="79747"/>
                    <a:pt x="420171" y="81636"/>
                  </a:cubicBezTo>
                  <a:cubicBezTo>
                    <a:pt x="416771" y="84280"/>
                    <a:pt x="412993" y="83903"/>
                    <a:pt x="409216" y="83525"/>
                  </a:cubicBezTo>
                  <a:cubicBezTo>
                    <a:pt x="412993" y="83903"/>
                    <a:pt x="416771" y="84658"/>
                    <a:pt x="420171" y="81636"/>
                  </a:cubicBezTo>
                  <a:cubicBezTo>
                    <a:pt x="431881" y="82769"/>
                    <a:pt x="437548" y="98258"/>
                    <a:pt x="452281" y="93725"/>
                  </a:cubicBezTo>
                  <a:cubicBezTo>
                    <a:pt x="459080" y="91836"/>
                    <a:pt x="465880" y="90325"/>
                    <a:pt x="466258" y="83903"/>
                  </a:cubicBezTo>
                  <a:cubicBezTo>
                    <a:pt x="468147" y="59726"/>
                    <a:pt x="490057" y="56326"/>
                    <a:pt x="505168" y="50659"/>
                  </a:cubicBezTo>
                  <a:cubicBezTo>
                    <a:pt x="515745" y="46882"/>
                    <a:pt x="521789" y="40838"/>
                    <a:pt x="528589" y="34416"/>
                  </a:cubicBezTo>
                  <a:cubicBezTo>
                    <a:pt x="531233" y="31771"/>
                    <a:pt x="533878" y="29505"/>
                    <a:pt x="537278" y="29127"/>
                  </a:cubicBezTo>
                  <a:cubicBezTo>
                    <a:pt x="543700" y="29883"/>
                    <a:pt x="551255" y="31394"/>
                    <a:pt x="554655" y="35927"/>
                  </a:cubicBezTo>
                  <a:cubicBezTo>
                    <a:pt x="562965" y="47260"/>
                    <a:pt x="574676" y="47260"/>
                    <a:pt x="589409" y="48393"/>
                  </a:cubicBezTo>
                  <a:cubicBezTo>
                    <a:pt x="582609" y="43104"/>
                    <a:pt x="577320" y="37816"/>
                    <a:pt x="576565" y="30638"/>
                  </a:cubicBezTo>
                  <a:cubicBezTo>
                    <a:pt x="575809" y="24594"/>
                    <a:pt x="576565" y="19305"/>
                    <a:pt x="581854" y="15527"/>
                  </a:cubicBezTo>
                  <a:cubicBezTo>
                    <a:pt x="587142" y="11750"/>
                    <a:pt x="591298" y="14772"/>
                    <a:pt x="595075" y="18172"/>
                  </a:cubicBezTo>
                  <a:cubicBezTo>
                    <a:pt x="599986" y="22327"/>
                    <a:pt x="605275" y="25349"/>
                    <a:pt x="611319" y="27616"/>
                  </a:cubicBezTo>
                  <a:cubicBezTo>
                    <a:pt x="619252" y="31016"/>
                    <a:pt x="626430" y="33660"/>
                    <a:pt x="622274" y="46126"/>
                  </a:cubicBezTo>
                  <a:cubicBezTo>
                    <a:pt x="620386" y="52171"/>
                    <a:pt x="626052" y="60104"/>
                    <a:pt x="633229" y="64259"/>
                  </a:cubicBezTo>
                  <a:cubicBezTo>
                    <a:pt x="643429" y="62748"/>
                    <a:pt x="652873" y="62370"/>
                    <a:pt x="658917" y="50282"/>
                  </a:cubicBezTo>
                  <a:cubicBezTo>
                    <a:pt x="666095" y="36304"/>
                    <a:pt x="683472" y="38571"/>
                    <a:pt x="695183" y="52926"/>
                  </a:cubicBezTo>
                  <a:cubicBezTo>
                    <a:pt x="683850" y="57837"/>
                    <a:pt x="678561" y="68792"/>
                    <a:pt x="670628" y="77103"/>
                  </a:cubicBezTo>
                  <a:cubicBezTo>
                    <a:pt x="667606" y="79747"/>
                    <a:pt x="662317" y="79369"/>
                    <a:pt x="660428" y="85036"/>
                  </a:cubicBezTo>
                  <a:cubicBezTo>
                    <a:pt x="666095" y="83525"/>
                    <a:pt x="667228" y="75970"/>
                    <a:pt x="673650" y="77481"/>
                  </a:cubicBezTo>
                  <a:cubicBezTo>
                    <a:pt x="687250" y="87303"/>
                    <a:pt x="683472" y="100524"/>
                    <a:pt x="680828" y="113368"/>
                  </a:cubicBezTo>
                  <a:cubicBezTo>
                    <a:pt x="679694" y="115257"/>
                    <a:pt x="678183" y="116768"/>
                    <a:pt x="676295" y="117524"/>
                  </a:cubicBezTo>
                  <a:cubicBezTo>
                    <a:pt x="668739" y="118279"/>
                    <a:pt x="662695" y="114124"/>
                    <a:pt x="657029" y="110346"/>
                  </a:cubicBezTo>
                  <a:cubicBezTo>
                    <a:pt x="650984" y="106191"/>
                    <a:pt x="645696" y="102035"/>
                    <a:pt x="638896" y="109968"/>
                  </a:cubicBezTo>
                  <a:cubicBezTo>
                    <a:pt x="633985" y="115635"/>
                    <a:pt x="628696" y="119035"/>
                    <a:pt x="635118" y="128479"/>
                  </a:cubicBezTo>
                  <a:cubicBezTo>
                    <a:pt x="640407" y="136034"/>
                    <a:pt x="640407" y="145478"/>
                    <a:pt x="626430" y="148500"/>
                  </a:cubicBezTo>
                  <a:cubicBezTo>
                    <a:pt x="615852" y="151145"/>
                    <a:pt x="610186" y="163611"/>
                    <a:pt x="595075" y="165122"/>
                  </a:cubicBezTo>
                  <a:cubicBezTo>
                    <a:pt x="608675" y="177588"/>
                    <a:pt x="605275" y="183632"/>
                    <a:pt x="593942" y="194210"/>
                  </a:cubicBezTo>
                  <a:cubicBezTo>
                    <a:pt x="571654" y="215364"/>
                    <a:pt x="561832" y="244830"/>
                    <a:pt x="553899" y="273918"/>
                  </a:cubicBezTo>
                  <a:cubicBezTo>
                    <a:pt x="550499" y="285628"/>
                    <a:pt x="547099" y="296206"/>
                    <a:pt x="531233" y="290539"/>
                  </a:cubicBezTo>
                  <a:cubicBezTo>
                    <a:pt x="535766" y="310561"/>
                    <a:pt x="547099" y="328694"/>
                    <a:pt x="546722" y="349848"/>
                  </a:cubicBezTo>
                  <a:cubicBezTo>
                    <a:pt x="541055" y="353248"/>
                    <a:pt x="536144" y="352870"/>
                    <a:pt x="532367" y="346826"/>
                  </a:cubicBezTo>
                  <a:cubicBezTo>
                    <a:pt x="530100" y="343426"/>
                    <a:pt x="528589" y="339649"/>
                    <a:pt x="525567" y="336249"/>
                  </a:cubicBezTo>
                  <a:cubicBezTo>
                    <a:pt x="518012" y="327560"/>
                    <a:pt x="507056" y="323027"/>
                    <a:pt x="497612" y="324916"/>
                  </a:cubicBezTo>
                  <a:cubicBezTo>
                    <a:pt x="490057" y="326427"/>
                    <a:pt x="493835" y="338515"/>
                    <a:pt x="491946" y="345693"/>
                  </a:cubicBezTo>
                  <a:cubicBezTo>
                    <a:pt x="491190" y="348337"/>
                    <a:pt x="490813" y="351359"/>
                    <a:pt x="490057" y="354004"/>
                  </a:cubicBezTo>
                  <a:cubicBezTo>
                    <a:pt x="485524" y="361181"/>
                    <a:pt x="488168" y="369114"/>
                    <a:pt x="487035" y="376669"/>
                  </a:cubicBezTo>
                  <a:cubicBezTo>
                    <a:pt x="484768" y="394424"/>
                    <a:pt x="473813" y="401980"/>
                    <a:pt x="457947" y="397069"/>
                  </a:cubicBezTo>
                  <a:cubicBezTo>
                    <a:pt x="440948" y="391780"/>
                    <a:pt x="427726" y="399713"/>
                    <a:pt x="429615" y="417468"/>
                  </a:cubicBezTo>
                  <a:cubicBezTo>
                    <a:pt x="431126" y="431823"/>
                    <a:pt x="425459" y="438245"/>
                    <a:pt x="413749" y="442778"/>
                  </a:cubicBezTo>
                  <a:cubicBezTo>
                    <a:pt x="410349" y="444289"/>
                    <a:pt x="407705" y="446556"/>
                    <a:pt x="405438" y="448822"/>
                  </a:cubicBezTo>
                  <a:cubicBezTo>
                    <a:pt x="400527" y="454111"/>
                    <a:pt x="398638" y="465066"/>
                    <a:pt x="388061" y="459022"/>
                  </a:cubicBezTo>
                  <a:cubicBezTo>
                    <a:pt x="378239" y="453733"/>
                    <a:pt x="374461" y="445045"/>
                    <a:pt x="379750" y="434089"/>
                  </a:cubicBezTo>
                  <a:cubicBezTo>
                    <a:pt x="386928" y="426912"/>
                    <a:pt x="390328" y="416712"/>
                    <a:pt x="392594" y="408024"/>
                  </a:cubicBezTo>
                  <a:cubicBezTo>
                    <a:pt x="396372" y="393291"/>
                    <a:pt x="400905" y="381580"/>
                    <a:pt x="416771" y="376669"/>
                  </a:cubicBezTo>
                  <a:cubicBezTo>
                    <a:pt x="424326" y="374403"/>
                    <a:pt x="423571" y="369114"/>
                    <a:pt x="418660" y="363825"/>
                  </a:cubicBezTo>
                  <a:cubicBezTo>
                    <a:pt x="413749" y="358159"/>
                    <a:pt x="405438" y="352115"/>
                    <a:pt x="412616" y="344182"/>
                  </a:cubicBezTo>
                  <a:cubicBezTo>
                    <a:pt x="418282" y="337760"/>
                    <a:pt x="423571" y="345693"/>
                    <a:pt x="428859" y="348715"/>
                  </a:cubicBezTo>
                  <a:cubicBezTo>
                    <a:pt x="434148" y="351737"/>
                    <a:pt x="439815" y="349848"/>
                    <a:pt x="445859" y="349093"/>
                  </a:cubicBezTo>
                  <a:cubicBezTo>
                    <a:pt x="431881" y="343049"/>
                    <a:pt x="421304" y="332471"/>
                    <a:pt x="406949" y="327938"/>
                  </a:cubicBezTo>
                  <a:cubicBezTo>
                    <a:pt x="402038" y="326427"/>
                    <a:pt x="400149" y="321138"/>
                    <a:pt x="400905" y="315472"/>
                  </a:cubicBezTo>
                  <a:cubicBezTo>
                    <a:pt x="401283" y="311316"/>
                    <a:pt x="403549" y="309805"/>
                    <a:pt x="407705" y="309050"/>
                  </a:cubicBezTo>
                  <a:cubicBezTo>
                    <a:pt x="433015" y="303761"/>
                    <a:pt x="449636" y="294317"/>
                    <a:pt x="469658" y="273162"/>
                  </a:cubicBezTo>
                  <a:cubicBezTo>
                    <a:pt x="458703" y="279962"/>
                    <a:pt x="452281" y="256918"/>
                    <a:pt x="441703" y="275051"/>
                  </a:cubicBezTo>
                  <a:cubicBezTo>
                    <a:pt x="436792" y="282984"/>
                    <a:pt x="421304" y="279584"/>
                    <a:pt x="414882" y="289784"/>
                  </a:cubicBezTo>
                  <a:cubicBezTo>
                    <a:pt x="408838" y="299606"/>
                    <a:pt x="397883" y="304517"/>
                    <a:pt x="391083" y="313583"/>
                  </a:cubicBezTo>
                  <a:cubicBezTo>
                    <a:pt x="389194" y="317361"/>
                    <a:pt x="386172" y="322271"/>
                    <a:pt x="381261" y="318494"/>
                  </a:cubicBezTo>
                  <a:cubicBezTo>
                    <a:pt x="377484" y="315850"/>
                    <a:pt x="377484" y="311316"/>
                    <a:pt x="382017" y="303761"/>
                  </a:cubicBezTo>
                  <a:cubicBezTo>
                    <a:pt x="372950" y="316227"/>
                    <a:pt x="382017" y="326049"/>
                    <a:pt x="378239" y="335493"/>
                  </a:cubicBezTo>
                  <a:cubicBezTo>
                    <a:pt x="375972" y="341537"/>
                    <a:pt x="374839" y="349093"/>
                    <a:pt x="367662" y="349470"/>
                  </a:cubicBezTo>
                  <a:cubicBezTo>
                    <a:pt x="360106" y="349848"/>
                    <a:pt x="363506" y="342293"/>
                    <a:pt x="361995" y="338138"/>
                  </a:cubicBezTo>
                  <a:cubicBezTo>
                    <a:pt x="360106" y="333227"/>
                    <a:pt x="355573" y="330960"/>
                    <a:pt x="351796" y="327938"/>
                  </a:cubicBezTo>
                  <a:cubicBezTo>
                    <a:pt x="353684" y="308294"/>
                    <a:pt x="334796" y="299606"/>
                    <a:pt x="328752" y="283740"/>
                  </a:cubicBezTo>
                  <a:cubicBezTo>
                    <a:pt x="324597" y="272407"/>
                    <a:pt x="322708" y="264852"/>
                    <a:pt x="335930" y="258052"/>
                  </a:cubicBezTo>
                  <a:cubicBezTo>
                    <a:pt x="348774" y="251630"/>
                    <a:pt x="348774" y="238786"/>
                    <a:pt x="344240" y="226697"/>
                  </a:cubicBezTo>
                  <a:cubicBezTo>
                    <a:pt x="340840" y="218009"/>
                    <a:pt x="337818" y="210453"/>
                    <a:pt x="349529" y="206298"/>
                  </a:cubicBezTo>
                  <a:cubicBezTo>
                    <a:pt x="357462" y="203276"/>
                    <a:pt x="356707" y="196854"/>
                    <a:pt x="355573" y="190432"/>
                  </a:cubicBezTo>
                  <a:cubicBezTo>
                    <a:pt x="354062" y="182499"/>
                    <a:pt x="354440" y="174188"/>
                    <a:pt x="360484" y="168522"/>
                  </a:cubicBezTo>
                  <a:cubicBezTo>
                    <a:pt x="371817" y="157944"/>
                    <a:pt x="365773" y="151900"/>
                    <a:pt x="355573" y="146989"/>
                  </a:cubicBezTo>
                  <a:cubicBezTo>
                    <a:pt x="348396" y="143589"/>
                    <a:pt x="344996" y="139056"/>
                    <a:pt x="349151" y="132256"/>
                  </a:cubicBezTo>
                  <a:cubicBezTo>
                    <a:pt x="355195" y="121679"/>
                    <a:pt x="351796" y="110724"/>
                    <a:pt x="352929" y="99769"/>
                  </a:cubicBezTo>
                  <a:cubicBezTo>
                    <a:pt x="354440" y="84658"/>
                    <a:pt x="348396" y="75214"/>
                    <a:pt x="335552" y="70303"/>
                  </a:cubicBezTo>
                  <a:cubicBezTo>
                    <a:pt x="329130" y="67659"/>
                    <a:pt x="310619" y="85792"/>
                    <a:pt x="309108" y="95991"/>
                  </a:cubicBezTo>
                  <a:cubicBezTo>
                    <a:pt x="308353" y="101658"/>
                    <a:pt x="308353" y="107324"/>
                    <a:pt x="307219" y="112613"/>
                  </a:cubicBezTo>
                  <a:cubicBezTo>
                    <a:pt x="304575" y="124701"/>
                    <a:pt x="300420" y="133390"/>
                    <a:pt x="286442" y="138678"/>
                  </a:cubicBezTo>
                  <a:cubicBezTo>
                    <a:pt x="275110" y="142834"/>
                    <a:pt x="255466" y="148123"/>
                    <a:pt x="269443" y="169277"/>
                  </a:cubicBezTo>
                  <a:cubicBezTo>
                    <a:pt x="272843" y="174566"/>
                    <a:pt x="268310" y="180610"/>
                    <a:pt x="263399" y="183632"/>
                  </a:cubicBezTo>
                  <a:cubicBezTo>
                    <a:pt x="252822" y="190054"/>
                    <a:pt x="248288" y="202143"/>
                    <a:pt x="238467" y="209320"/>
                  </a:cubicBezTo>
                  <a:cubicBezTo>
                    <a:pt x="228645" y="216498"/>
                    <a:pt x="227889" y="224053"/>
                    <a:pt x="241111" y="228964"/>
                  </a:cubicBezTo>
                  <a:cubicBezTo>
                    <a:pt x="247155" y="231230"/>
                    <a:pt x="257732" y="230475"/>
                    <a:pt x="256221" y="239919"/>
                  </a:cubicBezTo>
                  <a:cubicBezTo>
                    <a:pt x="255088" y="248608"/>
                    <a:pt x="249799" y="259563"/>
                    <a:pt x="241111" y="261074"/>
                  </a:cubicBezTo>
                  <a:cubicBezTo>
                    <a:pt x="225623" y="263718"/>
                    <a:pt x="230533" y="272785"/>
                    <a:pt x="232422" y="281095"/>
                  </a:cubicBezTo>
                  <a:cubicBezTo>
                    <a:pt x="233556" y="286384"/>
                    <a:pt x="238467" y="291673"/>
                    <a:pt x="236955" y="296961"/>
                  </a:cubicBezTo>
                  <a:cubicBezTo>
                    <a:pt x="233556" y="307539"/>
                    <a:pt x="235444" y="311316"/>
                    <a:pt x="247533" y="312450"/>
                  </a:cubicBezTo>
                  <a:cubicBezTo>
                    <a:pt x="261510" y="313583"/>
                    <a:pt x="254710" y="321516"/>
                    <a:pt x="247155" y="329827"/>
                  </a:cubicBezTo>
                  <a:cubicBezTo>
                    <a:pt x="264910" y="320761"/>
                    <a:pt x="280398" y="313961"/>
                    <a:pt x="297775" y="315472"/>
                  </a:cubicBezTo>
                  <a:cubicBezTo>
                    <a:pt x="302686" y="315850"/>
                    <a:pt x="310619" y="314338"/>
                    <a:pt x="311753" y="317738"/>
                  </a:cubicBezTo>
                  <a:cubicBezTo>
                    <a:pt x="320819" y="342671"/>
                    <a:pt x="338574" y="324160"/>
                    <a:pt x="351796" y="326805"/>
                  </a:cubicBezTo>
                  <a:cubicBezTo>
                    <a:pt x="353684" y="329071"/>
                    <a:pt x="357840" y="329827"/>
                    <a:pt x="358218" y="332093"/>
                  </a:cubicBezTo>
                  <a:cubicBezTo>
                    <a:pt x="361240" y="350604"/>
                    <a:pt x="373706" y="361181"/>
                    <a:pt x="388439" y="371003"/>
                  </a:cubicBezTo>
                  <a:cubicBezTo>
                    <a:pt x="396372" y="376292"/>
                    <a:pt x="391839" y="386491"/>
                    <a:pt x="388061" y="392158"/>
                  </a:cubicBezTo>
                  <a:cubicBezTo>
                    <a:pt x="381639" y="400846"/>
                    <a:pt x="374084" y="410290"/>
                    <a:pt x="360106" y="405002"/>
                  </a:cubicBezTo>
                  <a:cubicBezTo>
                    <a:pt x="366151" y="408402"/>
                    <a:pt x="373328" y="408402"/>
                    <a:pt x="378617" y="413690"/>
                  </a:cubicBezTo>
                  <a:cubicBezTo>
                    <a:pt x="385417" y="420490"/>
                    <a:pt x="385039" y="427290"/>
                    <a:pt x="380128" y="434467"/>
                  </a:cubicBezTo>
                  <a:cubicBezTo>
                    <a:pt x="377106" y="443534"/>
                    <a:pt x="370306" y="449956"/>
                    <a:pt x="363884" y="456378"/>
                  </a:cubicBezTo>
                  <a:cubicBezTo>
                    <a:pt x="355195" y="465066"/>
                    <a:pt x="347640" y="473377"/>
                    <a:pt x="348018" y="486976"/>
                  </a:cubicBezTo>
                  <a:cubicBezTo>
                    <a:pt x="348396" y="501709"/>
                    <a:pt x="332152" y="506998"/>
                    <a:pt x="327241" y="519842"/>
                  </a:cubicBezTo>
                  <a:cubicBezTo>
                    <a:pt x="323841" y="528908"/>
                    <a:pt x="311753" y="533819"/>
                    <a:pt x="307219" y="546663"/>
                  </a:cubicBezTo>
                  <a:cubicBezTo>
                    <a:pt x="302686" y="559507"/>
                    <a:pt x="277376" y="551574"/>
                    <a:pt x="264910" y="533441"/>
                  </a:cubicBezTo>
                  <a:cubicBezTo>
                    <a:pt x="257732" y="544019"/>
                    <a:pt x="250933" y="555352"/>
                    <a:pt x="234689" y="550819"/>
                  </a:cubicBezTo>
                  <a:cubicBezTo>
                    <a:pt x="226756" y="548552"/>
                    <a:pt x="224489" y="556863"/>
                    <a:pt x="222223" y="562529"/>
                  </a:cubicBezTo>
                  <a:cubicBezTo>
                    <a:pt x="217690" y="572729"/>
                    <a:pt x="214667" y="583684"/>
                    <a:pt x="205601" y="591617"/>
                  </a:cubicBezTo>
                  <a:cubicBezTo>
                    <a:pt x="197668" y="597661"/>
                    <a:pt x="188602" y="584817"/>
                    <a:pt x="178024" y="594261"/>
                  </a:cubicBezTo>
                  <a:cubicBezTo>
                    <a:pt x="218067" y="601061"/>
                    <a:pt x="203712" y="632415"/>
                    <a:pt x="208245" y="655459"/>
                  </a:cubicBezTo>
                  <a:cubicBezTo>
                    <a:pt x="205601" y="657348"/>
                    <a:pt x="202957" y="658103"/>
                    <a:pt x="199557" y="657726"/>
                  </a:cubicBezTo>
                  <a:cubicBezTo>
                    <a:pt x="188979" y="652437"/>
                    <a:pt x="180291" y="644126"/>
                    <a:pt x="168580" y="639593"/>
                  </a:cubicBezTo>
                  <a:cubicBezTo>
                    <a:pt x="152714" y="633171"/>
                    <a:pt x="142137" y="635060"/>
                    <a:pt x="131559" y="645637"/>
                  </a:cubicBezTo>
                  <a:cubicBezTo>
                    <a:pt x="120227" y="656970"/>
                    <a:pt x="111538" y="652059"/>
                    <a:pt x="102849" y="642993"/>
                  </a:cubicBezTo>
                  <a:cubicBezTo>
                    <a:pt x="93405" y="633171"/>
                    <a:pt x="92272" y="622594"/>
                    <a:pt x="104360" y="614660"/>
                  </a:cubicBezTo>
                  <a:cubicBezTo>
                    <a:pt x="111916" y="609750"/>
                    <a:pt x="114938" y="605972"/>
                    <a:pt x="107005" y="598794"/>
                  </a:cubicBezTo>
                  <a:cubicBezTo>
                    <a:pt x="97183" y="590106"/>
                    <a:pt x="102094" y="582173"/>
                    <a:pt x="110027" y="576129"/>
                  </a:cubicBezTo>
                  <a:cubicBezTo>
                    <a:pt x="118338" y="569707"/>
                    <a:pt x="122115" y="563285"/>
                    <a:pt x="117582" y="552707"/>
                  </a:cubicBezTo>
                  <a:cubicBezTo>
                    <a:pt x="114938" y="546663"/>
                    <a:pt x="116449" y="540241"/>
                    <a:pt x="120604" y="534575"/>
                  </a:cubicBezTo>
                  <a:cubicBezTo>
                    <a:pt x="128160" y="524753"/>
                    <a:pt x="130804" y="514931"/>
                    <a:pt x="124382" y="503220"/>
                  </a:cubicBezTo>
                  <a:cubicBezTo>
                    <a:pt x="120982" y="497176"/>
                    <a:pt x="122871" y="493021"/>
                    <a:pt x="129671" y="490376"/>
                  </a:cubicBezTo>
                  <a:cubicBezTo>
                    <a:pt x="137604" y="487354"/>
                    <a:pt x="144403" y="480554"/>
                    <a:pt x="154981" y="487354"/>
                  </a:cubicBezTo>
                  <a:cubicBezTo>
                    <a:pt x="145537" y="462422"/>
                    <a:pt x="138359" y="440889"/>
                    <a:pt x="147048" y="416335"/>
                  </a:cubicBezTo>
                  <a:cubicBezTo>
                    <a:pt x="153092" y="399713"/>
                    <a:pt x="139492" y="384602"/>
                    <a:pt x="124760" y="387625"/>
                  </a:cubicBezTo>
                  <a:cubicBezTo>
                    <a:pt x="116827" y="389513"/>
                    <a:pt x="108516" y="393291"/>
                    <a:pt x="107005" y="381580"/>
                  </a:cubicBezTo>
                  <a:cubicBezTo>
                    <a:pt x="105872" y="371381"/>
                    <a:pt x="105494" y="357403"/>
                    <a:pt x="117582" y="355137"/>
                  </a:cubicBezTo>
                  <a:cubicBezTo>
                    <a:pt x="126271" y="353626"/>
                    <a:pt x="126271" y="352870"/>
                    <a:pt x="123626" y="346071"/>
                  </a:cubicBezTo>
                  <a:cubicBezTo>
                    <a:pt x="120982" y="337760"/>
                    <a:pt x="117582" y="330205"/>
                    <a:pt x="124760" y="321894"/>
                  </a:cubicBezTo>
                  <a:cubicBezTo>
                    <a:pt x="128160" y="317738"/>
                    <a:pt x="110027" y="307917"/>
                    <a:pt x="100961" y="311316"/>
                  </a:cubicBezTo>
                  <a:cubicBezTo>
                    <a:pt x="90383" y="315094"/>
                    <a:pt x="83583" y="312450"/>
                    <a:pt x="76784" y="304517"/>
                  </a:cubicBezTo>
                  <a:cubicBezTo>
                    <a:pt x="70739" y="296961"/>
                    <a:pt x="71117" y="291673"/>
                    <a:pt x="80939" y="289406"/>
                  </a:cubicBezTo>
                  <a:cubicBezTo>
                    <a:pt x="85850" y="288273"/>
                    <a:pt x="91894" y="289028"/>
                    <a:pt x="90383" y="281851"/>
                  </a:cubicBezTo>
                  <a:cubicBezTo>
                    <a:pt x="88872" y="273540"/>
                    <a:pt x="83206" y="278451"/>
                    <a:pt x="79050" y="279584"/>
                  </a:cubicBezTo>
                  <a:cubicBezTo>
                    <a:pt x="68851" y="282229"/>
                    <a:pt x="46185" y="269762"/>
                    <a:pt x="43541" y="260318"/>
                  </a:cubicBezTo>
                  <a:cubicBezTo>
                    <a:pt x="42029" y="255030"/>
                    <a:pt x="47318" y="253141"/>
                    <a:pt x="48829" y="249741"/>
                  </a:cubicBezTo>
                  <a:cubicBezTo>
                    <a:pt x="55629" y="234630"/>
                    <a:pt x="69606" y="221409"/>
                    <a:pt x="66206" y="199876"/>
                  </a:cubicBezTo>
                  <a:cubicBezTo>
                    <a:pt x="56007" y="203654"/>
                    <a:pt x="53362" y="214987"/>
                    <a:pt x="44296" y="213853"/>
                  </a:cubicBezTo>
                  <a:cubicBezTo>
                    <a:pt x="35607" y="212720"/>
                    <a:pt x="32963" y="204409"/>
                    <a:pt x="28430" y="198365"/>
                  </a:cubicBezTo>
                  <a:cubicBezTo>
                    <a:pt x="23141" y="191565"/>
                    <a:pt x="19364" y="193454"/>
                    <a:pt x="16342" y="200632"/>
                  </a:cubicBezTo>
                  <a:cubicBezTo>
                    <a:pt x="14075" y="206676"/>
                    <a:pt x="14830" y="213476"/>
                    <a:pt x="9920" y="218386"/>
                  </a:cubicBezTo>
                  <a:cubicBezTo>
                    <a:pt x="6142" y="219142"/>
                    <a:pt x="3120" y="218764"/>
                    <a:pt x="5009" y="213853"/>
                  </a:cubicBezTo>
                  <a:close/>
                </a:path>
              </a:pathLst>
            </a:custGeom>
            <a:solidFill>
              <a:srgbClr val="E9C5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48A16901-5DB1-48A2-AF38-CB7202FF0CE0}"/>
                </a:ext>
              </a:extLst>
            </p:cNvPr>
            <p:cNvSpPr/>
            <p:nvPr/>
          </p:nvSpPr>
          <p:spPr>
            <a:xfrm>
              <a:off x="8502347" y="3794772"/>
              <a:ext cx="456809" cy="994259"/>
            </a:xfrm>
            <a:custGeom>
              <a:avLst/>
              <a:gdLst>
                <a:gd name="connsiteX0" fmla="*/ 5936 w 456809"/>
                <a:gd name="connsiteY0" fmla="*/ 256266 h 994259"/>
                <a:gd name="connsiteX1" fmla="*/ 2159 w 456809"/>
                <a:gd name="connsiteY1" fmla="*/ 179958 h 994259"/>
                <a:gd name="connsiteX2" fmla="*/ 5558 w 456809"/>
                <a:gd name="connsiteY2" fmla="*/ 148226 h 994259"/>
                <a:gd name="connsiteX3" fmla="*/ 4803 w 456809"/>
                <a:gd name="connsiteY3" fmla="*/ 114227 h 994259"/>
                <a:gd name="connsiteX4" fmla="*/ 1025 w 456809"/>
                <a:gd name="connsiteY4" fmla="*/ 105538 h 994259"/>
                <a:gd name="connsiteX5" fmla="*/ 32757 w 456809"/>
                <a:gd name="connsiteY5" fmla="*/ 19786 h 994259"/>
                <a:gd name="connsiteX6" fmla="*/ 83000 w 456809"/>
                <a:gd name="connsiteY6" fmla="*/ 1276 h 994259"/>
                <a:gd name="connsiteX7" fmla="*/ 116621 w 456809"/>
                <a:gd name="connsiteY7" fmla="*/ 25075 h 994259"/>
                <a:gd name="connsiteX8" fmla="*/ 138909 w 456809"/>
                <a:gd name="connsiteY8" fmla="*/ 66629 h 994259"/>
                <a:gd name="connsiteX9" fmla="*/ 146464 w 456809"/>
                <a:gd name="connsiteY9" fmla="*/ 88161 h 994259"/>
                <a:gd name="connsiteX10" fmla="*/ 144198 w 456809"/>
                <a:gd name="connsiteY10" fmla="*/ 113472 h 994259"/>
                <a:gd name="connsiteX11" fmla="*/ 156664 w 456809"/>
                <a:gd name="connsiteY11" fmla="*/ 133493 h 994259"/>
                <a:gd name="connsiteX12" fmla="*/ 200862 w 456809"/>
                <a:gd name="connsiteY12" fmla="*/ 153137 h 994259"/>
                <a:gd name="connsiteX13" fmla="*/ 227306 w 456809"/>
                <a:gd name="connsiteY13" fmla="*/ 165603 h 994259"/>
                <a:gd name="connsiteX14" fmla="*/ 213328 w 456809"/>
                <a:gd name="connsiteY14" fmla="*/ 187513 h 994259"/>
                <a:gd name="connsiteX15" fmla="*/ 200484 w 456809"/>
                <a:gd name="connsiteY15" fmla="*/ 203379 h 994259"/>
                <a:gd name="connsiteX16" fmla="*/ 178952 w 456809"/>
                <a:gd name="connsiteY16" fmla="*/ 220001 h 994259"/>
                <a:gd name="connsiteX17" fmla="*/ 191418 w 456809"/>
                <a:gd name="connsiteY17" fmla="*/ 231334 h 994259"/>
                <a:gd name="connsiteX18" fmla="*/ 177819 w 456809"/>
                <a:gd name="connsiteY18" fmla="*/ 268355 h 994259"/>
                <a:gd name="connsiteX19" fmla="*/ 148731 w 456809"/>
                <a:gd name="connsiteY19" fmla="*/ 268355 h 994259"/>
                <a:gd name="connsiteX20" fmla="*/ 149486 w 456809"/>
                <a:gd name="connsiteY20" fmla="*/ 246444 h 994259"/>
                <a:gd name="connsiteX21" fmla="*/ 153642 w 456809"/>
                <a:gd name="connsiteY21" fmla="*/ 241911 h 994259"/>
                <a:gd name="connsiteX22" fmla="*/ 87911 w 456809"/>
                <a:gd name="connsiteY22" fmla="*/ 256644 h 994259"/>
                <a:gd name="connsiteX23" fmla="*/ 107555 w 456809"/>
                <a:gd name="connsiteY23" fmla="*/ 277421 h 994259"/>
                <a:gd name="connsiteX24" fmla="*/ 112088 w 456809"/>
                <a:gd name="connsiteY24" fmla="*/ 267977 h 994259"/>
                <a:gd name="connsiteX25" fmla="*/ 123798 w 456809"/>
                <a:gd name="connsiteY25" fmla="*/ 258155 h 994259"/>
                <a:gd name="connsiteX26" fmla="*/ 136265 w 456809"/>
                <a:gd name="connsiteY26" fmla="*/ 270243 h 994259"/>
                <a:gd name="connsiteX27" fmla="*/ 150620 w 456809"/>
                <a:gd name="connsiteY27" fmla="*/ 289509 h 994259"/>
                <a:gd name="connsiteX28" fmla="*/ 171019 w 456809"/>
                <a:gd name="connsiteY28" fmla="*/ 277421 h 994259"/>
                <a:gd name="connsiteX29" fmla="*/ 189152 w 456809"/>
                <a:gd name="connsiteY29" fmla="*/ 276665 h 994259"/>
                <a:gd name="connsiteX30" fmla="*/ 200484 w 456809"/>
                <a:gd name="connsiteY30" fmla="*/ 301220 h 994259"/>
                <a:gd name="connsiteX31" fmla="*/ 155153 w 456809"/>
                <a:gd name="connsiteY31" fmla="*/ 328419 h 994259"/>
                <a:gd name="connsiteX32" fmla="*/ 100755 w 456809"/>
                <a:gd name="connsiteY32" fmla="*/ 341641 h 994259"/>
                <a:gd name="connsiteX33" fmla="*/ 113599 w 456809"/>
                <a:gd name="connsiteY33" fmla="*/ 342774 h 994259"/>
                <a:gd name="connsiteX34" fmla="*/ 158175 w 456809"/>
                <a:gd name="connsiteY34" fmla="*/ 359396 h 994259"/>
                <a:gd name="connsiteX35" fmla="*/ 194440 w 456809"/>
                <a:gd name="connsiteY35" fmla="*/ 387728 h 994259"/>
                <a:gd name="connsiteX36" fmla="*/ 200484 w 456809"/>
                <a:gd name="connsiteY36" fmla="*/ 417193 h 994259"/>
                <a:gd name="connsiteX37" fmla="*/ 165352 w 456809"/>
                <a:gd name="connsiteY37" fmla="*/ 421727 h 994259"/>
                <a:gd name="connsiteX38" fmla="*/ 199351 w 456809"/>
                <a:gd name="connsiteY38" fmla="*/ 441748 h 994259"/>
                <a:gd name="connsiteX39" fmla="*/ 223528 w 456809"/>
                <a:gd name="connsiteY39" fmla="*/ 448170 h 994259"/>
                <a:gd name="connsiteX40" fmla="*/ 238639 w 456809"/>
                <a:gd name="connsiteY40" fmla="*/ 450059 h 994259"/>
                <a:gd name="connsiteX41" fmla="*/ 239394 w 456809"/>
                <a:gd name="connsiteY41" fmla="*/ 448925 h 994259"/>
                <a:gd name="connsiteX42" fmla="*/ 213328 w 456809"/>
                <a:gd name="connsiteY42" fmla="*/ 423238 h 994259"/>
                <a:gd name="connsiteX43" fmla="*/ 215973 w 456809"/>
                <a:gd name="connsiteY43" fmla="*/ 394905 h 994259"/>
                <a:gd name="connsiteX44" fmla="*/ 223528 w 456809"/>
                <a:gd name="connsiteY44" fmla="*/ 381306 h 994259"/>
                <a:gd name="connsiteX45" fmla="*/ 235239 w 456809"/>
                <a:gd name="connsiteY45" fmla="*/ 389994 h 994259"/>
                <a:gd name="connsiteX46" fmla="*/ 240905 w 456809"/>
                <a:gd name="connsiteY46" fmla="*/ 416060 h 994259"/>
                <a:gd name="connsiteX47" fmla="*/ 249594 w 456809"/>
                <a:gd name="connsiteY47" fmla="*/ 424749 h 994259"/>
                <a:gd name="connsiteX48" fmla="*/ 260549 w 456809"/>
                <a:gd name="connsiteY48" fmla="*/ 444015 h 994259"/>
                <a:gd name="connsiteX49" fmla="*/ 268482 w 456809"/>
                <a:gd name="connsiteY49" fmla="*/ 465169 h 994259"/>
                <a:gd name="connsiteX50" fmla="*/ 277548 w 456809"/>
                <a:gd name="connsiteY50" fmla="*/ 478391 h 994259"/>
                <a:gd name="connsiteX51" fmla="*/ 257904 w 456809"/>
                <a:gd name="connsiteY51" fmla="*/ 477636 h 994259"/>
                <a:gd name="connsiteX52" fmla="*/ 277170 w 456809"/>
                <a:gd name="connsiteY52" fmla="*/ 498790 h 994259"/>
                <a:gd name="connsiteX53" fmla="*/ 291148 w 456809"/>
                <a:gd name="connsiteY53" fmla="*/ 513145 h 994259"/>
                <a:gd name="connsiteX54" fmla="*/ 293792 w 456809"/>
                <a:gd name="connsiteY54" fmla="*/ 518434 h 994259"/>
                <a:gd name="connsiteX55" fmla="*/ 295303 w 456809"/>
                <a:gd name="connsiteY55" fmla="*/ 535056 h 994259"/>
                <a:gd name="connsiteX56" fmla="*/ 323635 w 456809"/>
                <a:gd name="connsiteY56" fmla="*/ 501812 h 994259"/>
                <a:gd name="connsiteX57" fmla="*/ 344412 w 456809"/>
                <a:gd name="connsiteY57" fmla="*/ 491235 h 994259"/>
                <a:gd name="connsiteX58" fmla="*/ 371989 w 456809"/>
                <a:gd name="connsiteY58" fmla="*/ 497657 h 994259"/>
                <a:gd name="connsiteX59" fmla="*/ 392011 w 456809"/>
                <a:gd name="connsiteY59" fmla="*/ 507479 h 994259"/>
                <a:gd name="connsiteX60" fmla="*/ 381433 w 456809"/>
                <a:gd name="connsiteY60" fmla="*/ 521078 h 994259"/>
                <a:gd name="connsiteX61" fmla="*/ 367834 w 456809"/>
                <a:gd name="connsiteY61" fmla="*/ 538078 h 994259"/>
                <a:gd name="connsiteX62" fmla="*/ 419965 w 456809"/>
                <a:gd name="connsiteY62" fmla="*/ 541855 h 994259"/>
                <a:gd name="connsiteX63" fmla="*/ 400321 w 456809"/>
                <a:gd name="connsiteY63" fmla="*/ 493124 h 994259"/>
                <a:gd name="connsiteX64" fmla="*/ 390122 w 456809"/>
                <a:gd name="connsiteY64" fmla="*/ 491613 h 994259"/>
                <a:gd name="connsiteX65" fmla="*/ 344790 w 456809"/>
                <a:gd name="connsiteY65" fmla="*/ 491991 h 994259"/>
                <a:gd name="connsiteX66" fmla="*/ 337990 w 456809"/>
                <a:gd name="connsiteY66" fmla="*/ 478769 h 994259"/>
                <a:gd name="connsiteX67" fmla="*/ 345168 w 456809"/>
                <a:gd name="connsiteY67" fmla="*/ 469325 h 994259"/>
                <a:gd name="connsiteX68" fmla="*/ 418832 w 456809"/>
                <a:gd name="connsiteY68" fmla="*/ 477258 h 994259"/>
                <a:gd name="connsiteX69" fmla="*/ 419965 w 456809"/>
                <a:gd name="connsiteY69" fmla="*/ 481035 h 994259"/>
                <a:gd name="connsiteX70" fmla="*/ 429409 w 456809"/>
                <a:gd name="connsiteY70" fmla="*/ 490102 h 994259"/>
                <a:gd name="connsiteX71" fmla="*/ 447542 w 456809"/>
                <a:gd name="connsiteY71" fmla="*/ 526745 h 994259"/>
                <a:gd name="connsiteX72" fmla="*/ 452831 w 456809"/>
                <a:gd name="connsiteY72" fmla="*/ 542233 h 994259"/>
                <a:gd name="connsiteX73" fmla="*/ 455475 w 456809"/>
                <a:gd name="connsiteY73" fmla="*/ 553566 h 994259"/>
                <a:gd name="connsiteX74" fmla="*/ 441120 w 456809"/>
                <a:gd name="connsiteY74" fmla="*/ 595498 h 994259"/>
                <a:gd name="connsiteX75" fmla="*/ 435076 w 456809"/>
                <a:gd name="connsiteY75" fmla="*/ 607964 h 994259"/>
                <a:gd name="connsiteX76" fmla="*/ 421476 w 456809"/>
                <a:gd name="connsiteY76" fmla="*/ 599276 h 994259"/>
                <a:gd name="connsiteX77" fmla="*/ 404855 w 456809"/>
                <a:gd name="connsiteY77" fmla="*/ 619675 h 994259"/>
                <a:gd name="connsiteX78" fmla="*/ 420343 w 456809"/>
                <a:gd name="connsiteY78" fmla="*/ 632141 h 994259"/>
                <a:gd name="connsiteX79" fmla="*/ 400699 w 456809"/>
                <a:gd name="connsiteY79" fmla="*/ 646496 h 994259"/>
                <a:gd name="connsiteX80" fmla="*/ 359145 w 456809"/>
                <a:gd name="connsiteY80" fmla="*/ 631763 h 994259"/>
                <a:gd name="connsiteX81" fmla="*/ 346679 w 456809"/>
                <a:gd name="connsiteY81" fmla="*/ 611742 h 994259"/>
                <a:gd name="connsiteX82" fmla="*/ 367078 w 456809"/>
                <a:gd name="connsiteY82" fmla="*/ 600031 h 994259"/>
                <a:gd name="connsiteX83" fmla="*/ 382944 w 456809"/>
                <a:gd name="connsiteY83" fmla="*/ 606075 h 994259"/>
                <a:gd name="connsiteX84" fmla="*/ 356879 w 456809"/>
                <a:gd name="connsiteY84" fmla="*/ 586432 h 994259"/>
                <a:gd name="connsiteX85" fmla="*/ 337235 w 456809"/>
                <a:gd name="connsiteY85" fmla="*/ 589076 h 994259"/>
                <a:gd name="connsiteX86" fmla="*/ 330057 w 456809"/>
                <a:gd name="connsiteY86" fmla="*/ 592098 h 994259"/>
                <a:gd name="connsiteX87" fmla="*/ 313436 w 456809"/>
                <a:gd name="connsiteY87" fmla="*/ 606453 h 994259"/>
                <a:gd name="connsiteX88" fmla="*/ 324769 w 456809"/>
                <a:gd name="connsiteY88" fmla="*/ 618541 h 994259"/>
                <a:gd name="connsiteX89" fmla="*/ 341768 w 456809"/>
                <a:gd name="connsiteY89" fmla="*/ 683894 h 994259"/>
                <a:gd name="connsiteX90" fmla="*/ 314191 w 456809"/>
                <a:gd name="connsiteY90" fmla="*/ 680117 h 994259"/>
                <a:gd name="connsiteX91" fmla="*/ 291148 w 456809"/>
                <a:gd name="connsiteY91" fmla="*/ 666517 h 994259"/>
                <a:gd name="connsiteX92" fmla="*/ 273393 w 456809"/>
                <a:gd name="connsiteY92" fmla="*/ 652540 h 994259"/>
                <a:gd name="connsiteX93" fmla="*/ 287748 w 456809"/>
                <a:gd name="connsiteY93" fmla="*/ 640452 h 994259"/>
                <a:gd name="connsiteX94" fmla="*/ 294925 w 456809"/>
                <a:gd name="connsiteY94" fmla="*/ 637430 h 994259"/>
                <a:gd name="connsiteX95" fmla="*/ 237127 w 456809"/>
                <a:gd name="connsiteY95" fmla="*/ 634030 h 994259"/>
                <a:gd name="connsiteX96" fmla="*/ 227683 w 456809"/>
                <a:gd name="connsiteY96" fmla="*/ 665006 h 994259"/>
                <a:gd name="connsiteX97" fmla="*/ 230328 w 456809"/>
                <a:gd name="connsiteY97" fmla="*/ 690317 h 994259"/>
                <a:gd name="connsiteX98" fmla="*/ 235994 w 456809"/>
                <a:gd name="connsiteY98" fmla="*/ 665006 h 994259"/>
                <a:gd name="connsiteX99" fmla="*/ 249216 w 456809"/>
                <a:gd name="connsiteY99" fmla="*/ 654051 h 994259"/>
                <a:gd name="connsiteX100" fmla="*/ 264326 w 456809"/>
                <a:gd name="connsiteY100" fmla="*/ 666517 h 994259"/>
                <a:gd name="connsiteX101" fmla="*/ 299836 w 456809"/>
                <a:gd name="connsiteY101" fmla="*/ 705427 h 994259"/>
                <a:gd name="connsiteX102" fmla="*/ 303614 w 456809"/>
                <a:gd name="connsiteY102" fmla="*/ 707694 h 994259"/>
                <a:gd name="connsiteX103" fmla="*/ 316080 w 456809"/>
                <a:gd name="connsiteY103" fmla="*/ 731870 h 994259"/>
                <a:gd name="connsiteX104" fmla="*/ 288126 w 456809"/>
                <a:gd name="connsiteY104" fmla="*/ 730359 h 994259"/>
                <a:gd name="connsiteX105" fmla="*/ 266971 w 456809"/>
                <a:gd name="connsiteY105" fmla="*/ 718271 h 994259"/>
                <a:gd name="connsiteX106" fmla="*/ 284348 w 456809"/>
                <a:gd name="connsiteY106" fmla="*/ 738670 h 994259"/>
                <a:gd name="connsiteX107" fmla="*/ 319480 w 456809"/>
                <a:gd name="connsiteY107" fmla="*/ 745470 h 994259"/>
                <a:gd name="connsiteX108" fmla="*/ 334968 w 456809"/>
                <a:gd name="connsiteY108" fmla="*/ 753403 h 994259"/>
                <a:gd name="connsiteX109" fmla="*/ 317213 w 456809"/>
                <a:gd name="connsiteY109" fmla="*/ 770780 h 994259"/>
                <a:gd name="connsiteX110" fmla="*/ 303236 w 456809"/>
                <a:gd name="connsiteY110" fmla="*/ 766625 h 994259"/>
                <a:gd name="connsiteX111" fmla="*/ 278304 w 456809"/>
                <a:gd name="connsiteY111" fmla="*/ 765114 h 994259"/>
                <a:gd name="connsiteX112" fmla="*/ 224661 w 456809"/>
                <a:gd name="connsiteY112" fmla="*/ 745092 h 994259"/>
                <a:gd name="connsiteX113" fmla="*/ 197462 w 456809"/>
                <a:gd name="connsiteY113" fmla="*/ 737159 h 994259"/>
                <a:gd name="connsiteX114" fmla="*/ 269993 w 456809"/>
                <a:gd name="connsiteY114" fmla="*/ 768514 h 994259"/>
                <a:gd name="connsiteX115" fmla="*/ 282459 w 456809"/>
                <a:gd name="connsiteY115" fmla="*/ 785891 h 994259"/>
                <a:gd name="connsiteX116" fmla="*/ 276037 w 456809"/>
                <a:gd name="connsiteY116" fmla="*/ 807801 h 994259"/>
                <a:gd name="connsiteX117" fmla="*/ 261304 w 456809"/>
                <a:gd name="connsiteY117" fmla="*/ 819134 h 994259"/>
                <a:gd name="connsiteX118" fmla="*/ 241283 w 456809"/>
                <a:gd name="connsiteY118" fmla="*/ 810068 h 994259"/>
                <a:gd name="connsiteX119" fmla="*/ 249971 w 456809"/>
                <a:gd name="connsiteY119" fmla="*/ 801379 h 994259"/>
                <a:gd name="connsiteX120" fmla="*/ 221639 w 456809"/>
                <a:gd name="connsiteY120" fmla="*/ 795712 h 994259"/>
                <a:gd name="connsiteX121" fmla="*/ 216351 w 456809"/>
                <a:gd name="connsiteY121" fmla="*/ 790046 h 994259"/>
                <a:gd name="connsiteX122" fmla="*/ 220128 w 456809"/>
                <a:gd name="connsiteY122" fmla="*/ 794957 h 994259"/>
                <a:gd name="connsiteX123" fmla="*/ 223906 w 456809"/>
                <a:gd name="connsiteY123" fmla="*/ 849355 h 994259"/>
                <a:gd name="connsiteX124" fmla="*/ 265082 w 456809"/>
                <a:gd name="connsiteY124" fmla="*/ 852755 h 994259"/>
                <a:gd name="connsiteX125" fmla="*/ 279815 w 456809"/>
                <a:gd name="connsiteY125" fmla="*/ 855777 h 994259"/>
                <a:gd name="connsiteX126" fmla="*/ 282459 w 456809"/>
                <a:gd name="connsiteY126" fmla="*/ 881843 h 994259"/>
                <a:gd name="connsiteX127" fmla="*/ 260549 w 456809"/>
                <a:gd name="connsiteY127" fmla="*/ 876932 h 994259"/>
                <a:gd name="connsiteX128" fmla="*/ 261304 w 456809"/>
                <a:gd name="connsiteY128" fmla="*/ 894309 h 994259"/>
                <a:gd name="connsiteX129" fmla="*/ 237505 w 456809"/>
                <a:gd name="connsiteY129" fmla="*/ 902242 h 994259"/>
                <a:gd name="connsiteX130" fmla="*/ 225795 w 456809"/>
                <a:gd name="connsiteY130" fmla="*/ 896198 h 994259"/>
                <a:gd name="connsiteX131" fmla="*/ 219750 w 456809"/>
                <a:gd name="connsiteY131" fmla="*/ 883731 h 994259"/>
                <a:gd name="connsiteX132" fmla="*/ 210306 w 456809"/>
                <a:gd name="connsiteY132" fmla="*/ 886376 h 994259"/>
                <a:gd name="connsiteX133" fmla="*/ 214462 w 456809"/>
                <a:gd name="connsiteY133" fmla="*/ 906775 h 994259"/>
                <a:gd name="connsiteX134" fmla="*/ 215973 w 456809"/>
                <a:gd name="connsiteY134" fmla="*/ 908286 h 994259"/>
                <a:gd name="connsiteX135" fmla="*/ 214084 w 456809"/>
                <a:gd name="connsiteY135" fmla="*/ 935107 h 994259"/>
                <a:gd name="connsiteX136" fmla="*/ 238261 w 456809"/>
                <a:gd name="connsiteY136" fmla="*/ 941152 h 994259"/>
                <a:gd name="connsiteX137" fmla="*/ 253371 w 456809"/>
                <a:gd name="connsiteY137" fmla="*/ 955884 h 994259"/>
                <a:gd name="connsiteX138" fmla="*/ 222017 w 456809"/>
                <a:gd name="connsiteY138" fmla="*/ 994038 h 994259"/>
                <a:gd name="connsiteX139" fmla="*/ 217862 w 456809"/>
                <a:gd name="connsiteY139" fmla="*/ 971373 h 994259"/>
                <a:gd name="connsiteX140" fmla="*/ 203884 w 456809"/>
                <a:gd name="connsiteY140" fmla="*/ 971373 h 994259"/>
                <a:gd name="connsiteX141" fmla="*/ 177441 w 456809"/>
                <a:gd name="connsiteY141" fmla="*/ 948707 h 994259"/>
                <a:gd name="connsiteX142" fmla="*/ 172908 w 456809"/>
                <a:gd name="connsiteY142" fmla="*/ 936618 h 994259"/>
                <a:gd name="connsiteX143" fmla="*/ 157042 w 456809"/>
                <a:gd name="connsiteY143" fmla="*/ 943418 h 994259"/>
                <a:gd name="connsiteX144" fmla="*/ 139287 w 456809"/>
                <a:gd name="connsiteY144" fmla="*/ 956640 h 994259"/>
                <a:gd name="connsiteX145" fmla="*/ 130976 w 456809"/>
                <a:gd name="connsiteY145" fmla="*/ 936996 h 994259"/>
                <a:gd name="connsiteX146" fmla="*/ 138531 w 456809"/>
                <a:gd name="connsiteY146" fmla="*/ 911308 h 994259"/>
                <a:gd name="connsiteX147" fmla="*/ 140042 w 456809"/>
                <a:gd name="connsiteY147" fmla="*/ 876932 h 994259"/>
                <a:gd name="connsiteX148" fmla="*/ 138153 w 456809"/>
                <a:gd name="connsiteY148" fmla="*/ 876554 h 994259"/>
                <a:gd name="connsiteX149" fmla="*/ 141931 w 456809"/>
                <a:gd name="connsiteY149" fmla="*/ 896575 h 994259"/>
                <a:gd name="connsiteX150" fmla="*/ 121154 w 456809"/>
                <a:gd name="connsiteY150" fmla="*/ 892798 h 994259"/>
                <a:gd name="connsiteX151" fmla="*/ 110199 w 456809"/>
                <a:gd name="connsiteY151" fmla="*/ 888642 h 994259"/>
                <a:gd name="connsiteX152" fmla="*/ 113977 w 456809"/>
                <a:gd name="connsiteY152" fmla="*/ 894309 h 994259"/>
                <a:gd name="connsiteX153" fmla="*/ 107555 w 456809"/>
                <a:gd name="connsiteY153" fmla="*/ 915464 h 994259"/>
                <a:gd name="connsiteX154" fmla="*/ 89800 w 456809"/>
                <a:gd name="connsiteY154" fmla="*/ 904131 h 994259"/>
                <a:gd name="connsiteX155" fmla="*/ 80356 w 456809"/>
                <a:gd name="connsiteY155" fmla="*/ 885998 h 994259"/>
                <a:gd name="connsiteX156" fmla="*/ 84133 w 456809"/>
                <a:gd name="connsiteY156" fmla="*/ 873532 h 994259"/>
                <a:gd name="connsiteX157" fmla="*/ 131354 w 456809"/>
                <a:gd name="connsiteY157" fmla="*/ 810068 h 994259"/>
                <a:gd name="connsiteX158" fmla="*/ 149486 w 456809"/>
                <a:gd name="connsiteY158" fmla="*/ 802512 h 994259"/>
                <a:gd name="connsiteX159" fmla="*/ 124176 w 456809"/>
                <a:gd name="connsiteY159" fmla="*/ 777202 h 994259"/>
                <a:gd name="connsiteX160" fmla="*/ 145331 w 456809"/>
                <a:gd name="connsiteY160" fmla="*/ 754159 h 994259"/>
                <a:gd name="connsiteX161" fmla="*/ 112466 w 456809"/>
                <a:gd name="connsiteY161" fmla="*/ 736026 h 994259"/>
                <a:gd name="connsiteX162" fmla="*/ 90933 w 456809"/>
                <a:gd name="connsiteY162" fmla="*/ 720915 h 994259"/>
                <a:gd name="connsiteX163" fmla="*/ 71289 w 456809"/>
                <a:gd name="connsiteY163" fmla="*/ 703161 h 994259"/>
                <a:gd name="connsiteX164" fmla="*/ 74689 w 456809"/>
                <a:gd name="connsiteY164" fmla="*/ 683894 h 994259"/>
                <a:gd name="connsiteX165" fmla="*/ 93200 w 456809"/>
                <a:gd name="connsiteY165" fmla="*/ 689939 h 994259"/>
                <a:gd name="connsiteX166" fmla="*/ 97355 w 456809"/>
                <a:gd name="connsiteY166" fmla="*/ 697494 h 994259"/>
                <a:gd name="connsiteX167" fmla="*/ 106421 w 456809"/>
                <a:gd name="connsiteY167" fmla="*/ 704671 h 994259"/>
                <a:gd name="connsiteX168" fmla="*/ 114354 w 456809"/>
                <a:gd name="connsiteY168" fmla="*/ 690694 h 994259"/>
                <a:gd name="connsiteX169" fmla="*/ 108688 w 456809"/>
                <a:gd name="connsiteY169" fmla="*/ 680872 h 994259"/>
                <a:gd name="connsiteX170" fmla="*/ 98488 w 456809"/>
                <a:gd name="connsiteY170" fmla="*/ 678984 h 994259"/>
                <a:gd name="connsiteX171" fmla="*/ 85267 w 456809"/>
                <a:gd name="connsiteY171" fmla="*/ 666895 h 994259"/>
                <a:gd name="connsiteX172" fmla="*/ 66001 w 456809"/>
                <a:gd name="connsiteY172" fmla="*/ 640074 h 994259"/>
                <a:gd name="connsiteX173" fmla="*/ 54668 w 456809"/>
                <a:gd name="connsiteY173" fmla="*/ 629874 h 994259"/>
                <a:gd name="connsiteX174" fmla="*/ 41446 w 456809"/>
                <a:gd name="connsiteY174" fmla="*/ 585676 h 994259"/>
                <a:gd name="connsiteX175" fmla="*/ 43713 w 456809"/>
                <a:gd name="connsiteY175" fmla="*/ 574721 h 994259"/>
                <a:gd name="connsiteX176" fmla="*/ 95088 w 456809"/>
                <a:gd name="connsiteY176" fmla="*/ 582276 h 994259"/>
                <a:gd name="connsiteX177" fmla="*/ 120021 w 456809"/>
                <a:gd name="connsiteY177" fmla="*/ 571699 h 994259"/>
                <a:gd name="connsiteX178" fmla="*/ 107932 w 456809"/>
                <a:gd name="connsiteY178" fmla="*/ 559988 h 994259"/>
                <a:gd name="connsiteX179" fmla="*/ 79978 w 456809"/>
                <a:gd name="connsiteY179" fmla="*/ 543366 h 994259"/>
                <a:gd name="connsiteX180" fmla="*/ 46357 w 456809"/>
                <a:gd name="connsiteY180" fmla="*/ 569810 h 994259"/>
                <a:gd name="connsiteX181" fmla="*/ 39179 w 456809"/>
                <a:gd name="connsiteY181" fmla="*/ 558477 h 994259"/>
                <a:gd name="connsiteX182" fmla="*/ 24824 w 456809"/>
                <a:gd name="connsiteY182" fmla="*/ 530900 h 994259"/>
                <a:gd name="connsiteX183" fmla="*/ 24069 w 456809"/>
                <a:gd name="connsiteY183" fmla="*/ 498035 h 994259"/>
                <a:gd name="connsiteX184" fmla="*/ 12358 w 456809"/>
                <a:gd name="connsiteY184" fmla="*/ 518434 h 994259"/>
                <a:gd name="connsiteX185" fmla="*/ 11603 w 456809"/>
                <a:gd name="connsiteY185" fmla="*/ 573210 h 994259"/>
                <a:gd name="connsiteX186" fmla="*/ 5936 w 456809"/>
                <a:gd name="connsiteY186" fmla="*/ 594742 h 994259"/>
                <a:gd name="connsiteX187" fmla="*/ 3292 w 456809"/>
                <a:gd name="connsiteY187" fmla="*/ 462147 h 994259"/>
                <a:gd name="connsiteX188" fmla="*/ 21802 w 456809"/>
                <a:gd name="connsiteY188" fmla="*/ 467436 h 994259"/>
                <a:gd name="connsiteX189" fmla="*/ 27846 w 456809"/>
                <a:gd name="connsiteY189" fmla="*/ 428149 h 994259"/>
                <a:gd name="connsiteX190" fmla="*/ 25580 w 456809"/>
                <a:gd name="connsiteY190" fmla="*/ 412283 h 994259"/>
                <a:gd name="connsiteX191" fmla="*/ 27846 w 456809"/>
                <a:gd name="connsiteY191" fmla="*/ 384706 h 994259"/>
                <a:gd name="connsiteX192" fmla="*/ 40313 w 456809"/>
                <a:gd name="connsiteY192" fmla="*/ 365818 h 994259"/>
                <a:gd name="connsiteX193" fmla="*/ 21047 w 456809"/>
                <a:gd name="connsiteY193" fmla="*/ 339374 h 994259"/>
                <a:gd name="connsiteX194" fmla="*/ 34646 w 456809"/>
                <a:gd name="connsiteY194" fmla="*/ 308398 h 994259"/>
                <a:gd name="connsiteX195" fmla="*/ 41068 w 456809"/>
                <a:gd name="connsiteY195" fmla="*/ 296687 h 994259"/>
                <a:gd name="connsiteX196" fmla="*/ 52401 w 456809"/>
                <a:gd name="connsiteY196" fmla="*/ 240778 h 994259"/>
                <a:gd name="connsiteX197" fmla="*/ 54290 w 456809"/>
                <a:gd name="connsiteY197" fmla="*/ 237378 h 994259"/>
                <a:gd name="connsiteX198" fmla="*/ 62978 w 456809"/>
                <a:gd name="connsiteY198" fmla="*/ 169003 h 994259"/>
                <a:gd name="connsiteX199" fmla="*/ 43713 w 456809"/>
                <a:gd name="connsiteY199" fmla="*/ 144070 h 994259"/>
                <a:gd name="connsiteX200" fmla="*/ 40690 w 456809"/>
                <a:gd name="connsiteY200" fmla="*/ 89295 h 994259"/>
                <a:gd name="connsiteX201" fmla="*/ 38802 w 456809"/>
                <a:gd name="connsiteY201" fmla="*/ 108183 h 994259"/>
                <a:gd name="connsiteX202" fmla="*/ 33513 w 456809"/>
                <a:gd name="connsiteY202" fmla="*/ 151248 h 994259"/>
                <a:gd name="connsiteX203" fmla="*/ 35402 w 456809"/>
                <a:gd name="connsiteY203" fmla="*/ 177314 h 994259"/>
                <a:gd name="connsiteX204" fmla="*/ 33891 w 456809"/>
                <a:gd name="connsiteY204" fmla="*/ 238133 h 994259"/>
                <a:gd name="connsiteX205" fmla="*/ 5936 w 456809"/>
                <a:gd name="connsiteY205" fmla="*/ 256266 h 99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456809" h="994259">
                  <a:moveTo>
                    <a:pt x="5936" y="256266"/>
                  </a:moveTo>
                  <a:cubicBezTo>
                    <a:pt x="-1619" y="230956"/>
                    <a:pt x="4803" y="205268"/>
                    <a:pt x="2159" y="179958"/>
                  </a:cubicBezTo>
                  <a:cubicBezTo>
                    <a:pt x="-486" y="169003"/>
                    <a:pt x="-1997" y="158048"/>
                    <a:pt x="5558" y="148226"/>
                  </a:cubicBezTo>
                  <a:cubicBezTo>
                    <a:pt x="14247" y="136893"/>
                    <a:pt x="4425" y="125560"/>
                    <a:pt x="4803" y="114227"/>
                  </a:cubicBezTo>
                  <a:cubicBezTo>
                    <a:pt x="4803" y="111960"/>
                    <a:pt x="-1241" y="108561"/>
                    <a:pt x="1025" y="105538"/>
                  </a:cubicBezTo>
                  <a:cubicBezTo>
                    <a:pt x="20669" y="80228"/>
                    <a:pt x="8958" y="43585"/>
                    <a:pt x="32757" y="19786"/>
                  </a:cubicBezTo>
                  <a:cubicBezTo>
                    <a:pt x="49379" y="13742"/>
                    <a:pt x="66756" y="9209"/>
                    <a:pt x="83000" y="1276"/>
                  </a:cubicBezTo>
                  <a:cubicBezTo>
                    <a:pt x="107932" y="-1746"/>
                    <a:pt x="108310" y="-1369"/>
                    <a:pt x="116621" y="25075"/>
                  </a:cubicBezTo>
                  <a:cubicBezTo>
                    <a:pt x="117376" y="42452"/>
                    <a:pt x="120021" y="58318"/>
                    <a:pt x="138909" y="66629"/>
                  </a:cubicBezTo>
                  <a:cubicBezTo>
                    <a:pt x="146464" y="70029"/>
                    <a:pt x="150242" y="78339"/>
                    <a:pt x="146464" y="88161"/>
                  </a:cubicBezTo>
                  <a:cubicBezTo>
                    <a:pt x="143442" y="96472"/>
                    <a:pt x="144575" y="105161"/>
                    <a:pt x="144198" y="113472"/>
                  </a:cubicBezTo>
                  <a:cubicBezTo>
                    <a:pt x="144198" y="122538"/>
                    <a:pt x="147598" y="131604"/>
                    <a:pt x="156664" y="133493"/>
                  </a:cubicBezTo>
                  <a:cubicBezTo>
                    <a:pt x="173285" y="136515"/>
                    <a:pt x="185752" y="147470"/>
                    <a:pt x="200862" y="153137"/>
                  </a:cubicBezTo>
                  <a:cubicBezTo>
                    <a:pt x="211440" y="153514"/>
                    <a:pt x="225039" y="148604"/>
                    <a:pt x="227306" y="165603"/>
                  </a:cubicBezTo>
                  <a:cubicBezTo>
                    <a:pt x="228817" y="176180"/>
                    <a:pt x="220506" y="183358"/>
                    <a:pt x="213328" y="187513"/>
                  </a:cubicBezTo>
                  <a:cubicBezTo>
                    <a:pt x="206151" y="191669"/>
                    <a:pt x="201618" y="193935"/>
                    <a:pt x="200484" y="203379"/>
                  </a:cubicBezTo>
                  <a:cubicBezTo>
                    <a:pt x="199351" y="214334"/>
                    <a:pt x="191418" y="220379"/>
                    <a:pt x="178952" y="220001"/>
                  </a:cubicBezTo>
                  <a:cubicBezTo>
                    <a:pt x="184618" y="222645"/>
                    <a:pt x="191418" y="224156"/>
                    <a:pt x="191418" y="231334"/>
                  </a:cubicBezTo>
                  <a:cubicBezTo>
                    <a:pt x="191418" y="244933"/>
                    <a:pt x="179707" y="254377"/>
                    <a:pt x="177819" y="268355"/>
                  </a:cubicBezTo>
                  <a:cubicBezTo>
                    <a:pt x="177063" y="274399"/>
                    <a:pt x="157797" y="273643"/>
                    <a:pt x="148731" y="268355"/>
                  </a:cubicBezTo>
                  <a:cubicBezTo>
                    <a:pt x="139287" y="262688"/>
                    <a:pt x="145331" y="253622"/>
                    <a:pt x="149486" y="246444"/>
                  </a:cubicBezTo>
                  <a:cubicBezTo>
                    <a:pt x="150620" y="244555"/>
                    <a:pt x="152508" y="243422"/>
                    <a:pt x="153642" y="241911"/>
                  </a:cubicBezTo>
                  <a:cubicBezTo>
                    <a:pt x="136642" y="257022"/>
                    <a:pt x="102266" y="264577"/>
                    <a:pt x="87911" y="256644"/>
                  </a:cubicBezTo>
                  <a:cubicBezTo>
                    <a:pt x="92444" y="264955"/>
                    <a:pt x="99999" y="270999"/>
                    <a:pt x="107555" y="277421"/>
                  </a:cubicBezTo>
                  <a:cubicBezTo>
                    <a:pt x="111710" y="275154"/>
                    <a:pt x="110954" y="270999"/>
                    <a:pt x="112088" y="267977"/>
                  </a:cubicBezTo>
                  <a:cubicBezTo>
                    <a:pt x="113977" y="262310"/>
                    <a:pt x="116621" y="257022"/>
                    <a:pt x="123798" y="258155"/>
                  </a:cubicBezTo>
                  <a:cubicBezTo>
                    <a:pt x="130598" y="258910"/>
                    <a:pt x="136265" y="262688"/>
                    <a:pt x="136265" y="270243"/>
                  </a:cubicBezTo>
                  <a:cubicBezTo>
                    <a:pt x="136265" y="280821"/>
                    <a:pt x="140420" y="287243"/>
                    <a:pt x="150620" y="289509"/>
                  </a:cubicBezTo>
                  <a:cubicBezTo>
                    <a:pt x="160819" y="291776"/>
                    <a:pt x="166863" y="288376"/>
                    <a:pt x="171019" y="277421"/>
                  </a:cubicBezTo>
                  <a:cubicBezTo>
                    <a:pt x="174797" y="268355"/>
                    <a:pt x="183107" y="268355"/>
                    <a:pt x="189152" y="276665"/>
                  </a:cubicBezTo>
                  <a:cubicBezTo>
                    <a:pt x="194440" y="284221"/>
                    <a:pt x="200484" y="291398"/>
                    <a:pt x="200484" y="301220"/>
                  </a:cubicBezTo>
                  <a:cubicBezTo>
                    <a:pt x="195574" y="327286"/>
                    <a:pt x="180463" y="336352"/>
                    <a:pt x="155153" y="328419"/>
                  </a:cubicBezTo>
                  <a:cubicBezTo>
                    <a:pt x="131731" y="320864"/>
                    <a:pt x="115865" y="324641"/>
                    <a:pt x="100755" y="341641"/>
                  </a:cubicBezTo>
                  <a:cubicBezTo>
                    <a:pt x="104532" y="348063"/>
                    <a:pt x="109443" y="342018"/>
                    <a:pt x="113599" y="342774"/>
                  </a:cubicBezTo>
                  <a:cubicBezTo>
                    <a:pt x="129465" y="345041"/>
                    <a:pt x="145331" y="342774"/>
                    <a:pt x="158175" y="359396"/>
                  </a:cubicBezTo>
                  <a:cubicBezTo>
                    <a:pt x="166863" y="370728"/>
                    <a:pt x="182352" y="378662"/>
                    <a:pt x="194440" y="387728"/>
                  </a:cubicBezTo>
                  <a:cubicBezTo>
                    <a:pt x="204262" y="395283"/>
                    <a:pt x="212573" y="403972"/>
                    <a:pt x="200484" y="417193"/>
                  </a:cubicBezTo>
                  <a:cubicBezTo>
                    <a:pt x="185374" y="433815"/>
                    <a:pt x="179330" y="434948"/>
                    <a:pt x="165352" y="421727"/>
                  </a:cubicBezTo>
                  <a:cubicBezTo>
                    <a:pt x="177441" y="442504"/>
                    <a:pt x="177819" y="442504"/>
                    <a:pt x="199351" y="441748"/>
                  </a:cubicBezTo>
                  <a:cubicBezTo>
                    <a:pt x="208040" y="441370"/>
                    <a:pt x="215973" y="444015"/>
                    <a:pt x="223528" y="448170"/>
                  </a:cubicBezTo>
                  <a:cubicBezTo>
                    <a:pt x="228439" y="451192"/>
                    <a:pt x="232972" y="454970"/>
                    <a:pt x="238639" y="450059"/>
                  </a:cubicBezTo>
                  <a:cubicBezTo>
                    <a:pt x="235994" y="450059"/>
                    <a:pt x="240150" y="448925"/>
                    <a:pt x="239394" y="448925"/>
                  </a:cubicBezTo>
                  <a:cubicBezTo>
                    <a:pt x="219373" y="451948"/>
                    <a:pt x="212573" y="438348"/>
                    <a:pt x="213328" y="423238"/>
                  </a:cubicBezTo>
                  <a:cubicBezTo>
                    <a:pt x="213706" y="414171"/>
                    <a:pt x="218995" y="405105"/>
                    <a:pt x="215973" y="394905"/>
                  </a:cubicBezTo>
                  <a:cubicBezTo>
                    <a:pt x="214462" y="388861"/>
                    <a:pt x="217484" y="383572"/>
                    <a:pt x="223528" y="381306"/>
                  </a:cubicBezTo>
                  <a:cubicBezTo>
                    <a:pt x="231461" y="378284"/>
                    <a:pt x="232594" y="385083"/>
                    <a:pt x="235239" y="389994"/>
                  </a:cubicBezTo>
                  <a:cubicBezTo>
                    <a:pt x="239394" y="398305"/>
                    <a:pt x="248838" y="404350"/>
                    <a:pt x="240905" y="416060"/>
                  </a:cubicBezTo>
                  <a:cubicBezTo>
                    <a:pt x="237127" y="421727"/>
                    <a:pt x="245438" y="423615"/>
                    <a:pt x="249594" y="424749"/>
                  </a:cubicBezTo>
                  <a:cubicBezTo>
                    <a:pt x="261304" y="427015"/>
                    <a:pt x="265082" y="432304"/>
                    <a:pt x="260549" y="444015"/>
                  </a:cubicBezTo>
                  <a:cubicBezTo>
                    <a:pt x="257149" y="452703"/>
                    <a:pt x="259038" y="460636"/>
                    <a:pt x="268482" y="465169"/>
                  </a:cubicBezTo>
                  <a:cubicBezTo>
                    <a:pt x="273771" y="467814"/>
                    <a:pt x="282459" y="470836"/>
                    <a:pt x="277548" y="478391"/>
                  </a:cubicBezTo>
                  <a:cubicBezTo>
                    <a:pt x="271882" y="487457"/>
                    <a:pt x="263571" y="482924"/>
                    <a:pt x="257904" y="477636"/>
                  </a:cubicBezTo>
                  <a:cubicBezTo>
                    <a:pt x="259416" y="488591"/>
                    <a:pt x="259793" y="501057"/>
                    <a:pt x="277170" y="498790"/>
                  </a:cubicBezTo>
                  <a:cubicBezTo>
                    <a:pt x="285103" y="498035"/>
                    <a:pt x="286992" y="507857"/>
                    <a:pt x="291148" y="513145"/>
                  </a:cubicBezTo>
                  <a:cubicBezTo>
                    <a:pt x="292281" y="514656"/>
                    <a:pt x="293037" y="516545"/>
                    <a:pt x="293792" y="518434"/>
                  </a:cubicBezTo>
                  <a:cubicBezTo>
                    <a:pt x="296814" y="523345"/>
                    <a:pt x="294548" y="529011"/>
                    <a:pt x="295303" y="535056"/>
                  </a:cubicBezTo>
                  <a:cubicBezTo>
                    <a:pt x="308903" y="527123"/>
                    <a:pt x="316836" y="515034"/>
                    <a:pt x="323635" y="501812"/>
                  </a:cubicBezTo>
                  <a:cubicBezTo>
                    <a:pt x="327791" y="493124"/>
                    <a:pt x="332702" y="485191"/>
                    <a:pt x="344412" y="491235"/>
                  </a:cubicBezTo>
                  <a:cubicBezTo>
                    <a:pt x="352345" y="498413"/>
                    <a:pt x="360278" y="502946"/>
                    <a:pt x="371989" y="497657"/>
                  </a:cubicBezTo>
                  <a:cubicBezTo>
                    <a:pt x="380300" y="493879"/>
                    <a:pt x="388611" y="496901"/>
                    <a:pt x="392011" y="507479"/>
                  </a:cubicBezTo>
                  <a:cubicBezTo>
                    <a:pt x="394655" y="516923"/>
                    <a:pt x="390122" y="519945"/>
                    <a:pt x="381433" y="521078"/>
                  </a:cubicBezTo>
                  <a:cubicBezTo>
                    <a:pt x="371989" y="522212"/>
                    <a:pt x="377278" y="535811"/>
                    <a:pt x="367834" y="538078"/>
                  </a:cubicBezTo>
                  <a:cubicBezTo>
                    <a:pt x="385589" y="538456"/>
                    <a:pt x="402966" y="547144"/>
                    <a:pt x="419965" y="541855"/>
                  </a:cubicBezTo>
                  <a:cubicBezTo>
                    <a:pt x="424498" y="520701"/>
                    <a:pt x="398810" y="513145"/>
                    <a:pt x="400321" y="493124"/>
                  </a:cubicBezTo>
                  <a:cubicBezTo>
                    <a:pt x="400699" y="487835"/>
                    <a:pt x="393522" y="490102"/>
                    <a:pt x="390122" y="491613"/>
                  </a:cubicBezTo>
                  <a:cubicBezTo>
                    <a:pt x="375011" y="497657"/>
                    <a:pt x="359901" y="495768"/>
                    <a:pt x="344790" y="491991"/>
                  </a:cubicBezTo>
                  <a:cubicBezTo>
                    <a:pt x="341012" y="488213"/>
                    <a:pt x="337613" y="484435"/>
                    <a:pt x="337990" y="478769"/>
                  </a:cubicBezTo>
                  <a:cubicBezTo>
                    <a:pt x="338746" y="474236"/>
                    <a:pt x="342146" y="468947"/>
                    <a:pt x="345168" y="469325"/>
                  </a:cubicBezTo>
                  <a:cubicBezTo>
                    <a:pt x="369723" y="473858"/>
                    <a:pt x="396544" y="456481"/>
                    <a:pt x="418832" y="477258"/>
                  </a:cubicBezTo>
                  <a:cubicBezTo>
                    <a:pt x="419587" y="478391"/>
                    <a:pt x="420343" y="480280"/>
                    <a:pt x="419965" y="481035"/>
                  </a:cubicBezTo>
                  <a:cubicBezTo>
                    <a:pt x="412032" y="496146"/>
                    <a:pt x="425632" y="487835"/>
                    <a:pt x="429409" y="490102"/>
                  </a:cubicBezTo>
                  <a:cubicBezTo>
                    <a:pt x="442253" y="498790"/>
                    <a:pt x="455097" y="507479"/>
                    <a:pt x="447542" y="526745"/>
                  </a:cubicBezTo>
                  <a:cubicBezTo>
                    <a:pt x="445275" y="532034"/>
                    <a:pt x="448675" y="537700"/>
                    <a:pt x="452831" y="542233"/>
                  </a:cubicBezTo>
                  <a:cubicBezTo>
                    <a:pt x="455853" y="545633"/>
                    <a:pt x="458497" y="552433"/>
                    <a:pt x="455475" y="553566"/>
                  </a:cubicBezTo>
                  <a:cubicBezTo>
                    <a:pt x="433942" y="562255"/>
                    <a:pt x="446409" y="581898"/>
                    <a:pt x="441120" y="595498"/>
                  </a:cubicBezTo>
                  <a:cubicBezTo>
                    <a:pt x="439231" y="600031"/>
                    <a:pt x="441120" y="606075"/>
                    <a:pt x="435076" y="607964"/>
                  </a:cubicBezTo>
                  <a:cubicBezTo>
                    <a:pt x="427520" y="610231"/>
                    <a:pt x="423743" y="604942"/>
                    <a:pt x="421476" y="599276"/>
                  </a:cubicBezTo>
                  <a:cubicBezTo>
                    <a:pt x="425632" y="620430"/>
                    <a:pt x="424876" y="621564"/>
                    <a:pt x="404855" y="619675"/>
                  </a:cubicBezTo>
                  <a:cubicBezTo>
                    <a:pt x="410143" y="623452"/>
                    <a:pt x="424120" y="617408"/>
                    <a:pt x="420343" y="632141"/>
                  </a:cubicBezTo>
                  <a:cubicBezTo>
                    <a:pt x="417699" y="641585"/>
                    <a:pt x="411277" y="650274"/>
                    <a:pt x="400699" y="646496"/>
                  </a:cubicBezTo>
                  <a:cubicBezTo>
                    <a:pt x="386722" y="641585"/>
                    <a:pt x="371989" y="639318"/>
                    <a:pt x="359145" y="631763"/>
                  </a:cubicBezTo>
                  <a:cubicBezTo>
                    <a:pt x="351590" y="627230"/>
                    <a:pt x="345546" y="621564"/>
                    <a:pt x="346679" y="611742"/>
                  </a:cubicBezTo>
                  <a:cubicBezTo>
                    <a:pt x="348190" y="599276"/>
                    <a:pt x="355367" y="594742"/>
                    <a:pt x="367078" y="600031"/>
                  </a:cubicBezTo>
                  <a:cubicBezTo>
                    <a:pt x="371234" y="601920"/>
                    <a:pt x="375011" y="606075"/>
                    <a:pt x="382944" y="606075"/>
                  </a:cubicBezTo>
                  <a:cubicBezTo>
                    <a:pt x="374633" y="596631"/>
                    <a:pt x="364056" y="593609"/>
                    <a:pt x="356879" y="586432"/>
                  </a:cubicBezTo>
                  <a:cubicBezTo>
                    <a:pt x="351590" y="581521"/>
                    <a:pt x="342146" y="575476"/>
                    <a:pt x="337235" y="589076"/>
                  </a:cubicBezTo>
                  <a:cubicBezTo>
                    <a:pt x="336102" y="592098"/>
                    <a:pt x="332702" y="593231"/>
                    <a:pt x="330057" y="592098"/>
                  </a:cubicBezTo>
                  <a:cubicBezTo>
                    <a:pt x="313814" y="584543"/>
                    <a:pt x="316458" y="600409"/>
                    <a:pt x="313436" y="606453"/>
                  </a:cubicBezTo>
                  <a:cubicBezTo>
                    <a:pt x="307392" y="617786"/>
                    <a:pt x="320236" y="615519"/>
                    <a:pt x="324769" y="618541"/>
                  </a:cubicBezTo>
                  <a:cubicBezTo>
                    <a:pt x="348568" y="632141"/>
                    <a:pt x="356879" y="663873"/>
                    <a:pt x="341768" y="683894"/>
                  </a:cubicBezTo>
                  <a:cubicBezTo>
                    <a:pt x="330057" y="699005"/>
                    <a:pt x="320613" y="698250"/>
                    <a:pt x="314191" y="680117"/>
                  </a:cubicBezTo>
                  <a:cubicBezTo>
                    <a:pt x="309658" y="667651"/>
                    <a:pt x="307769" y="658962"/>
                    <a:pt x="291148" y="666517"/>
                  </a:cubicBezTo>
                  <a:cubicBezTo>
                    <a:pt x="282459" y="670673"/>
                    <a:pt x="274904" y="660851"/>
                    <a:pt x="273393" y="652540"/>
                  </a:cubicBezTo>
                  <a:cubicBezTo>
                    <a:pt x="271504" y="642341"/>
                    <a:pt x="278304" y="638941"/>
                    <a:pt x="287748" y="640452"/>
                  </a:cubicBezTo>
                  <a:cubicBezTo>
                    <a:pt x="290392" y="640829"/>
                    <a:pt x="293414" y="640452"/>
                    <a:pt x="294925" y="637430"/>
                  </a:cubicBezTo>
                  <a:cubicBezTo>
                    <a:pt x="272637" y="624586"/>
                    <a:pt x="248838" y="623452"/>
                    <a:pt x="237127" y="634030"/>
                  </a:cubicBezTo>
                  <a:cubicBezTo>
                    <a:pt x="227306" y="643096"/>
                    <a:pt x="234483" y="657073"/>
                    <a:pt x="227683" y="665006"/>
                  </a:cubicBezTo>
                  <a:cubicBezTo>
                    <a:pt x="218617" y="675584"/>
                    <a:pt x="225795" y="682006"/>
                    <a:pt x="230328" y="690317"/>
                  </a:cubicBezTo>
                  <a:cubicBezTo>
                    <a:pt x="228439" y="680872"/>
                    <a:pt x="233350" y="673317"/>
                    <a:pt x="235994" y="665006"/>
                  </a:cubicBezTo>
                  <a:cubicBezTo>
                    <a:pt x="238261" y="658207"/>
                    <a:pt x="241661" y="653673"/>
                    <a:pt x="249216" y="654051"/>
                  </a:cubicBezTo>
                  <a:cubicBezTo>
                    <a:pt x="257149" y="654429"/>
                    <a:pt x="263571" y="658962"/>
                    <a:pt x="264326" y="666517"/>
                  </a:cubicBezTo>
                  <a:cubicBezTo>
                    <a:pt x="265460" y="689561"/>
                    <a:pt x="275659" y="703538"/>
                    <a:pt x="299836" y="705427"/>
                  </a:cubicBezTo>
                  <a:cubicBezTo>
                    <a:pt x="301347" y="705427"/>
                    <a:pt x="302481" y="706560"/>
                    <a:pt x="303614" y="707694"/>
                  </a:cubicBezTo>
                  <a:cubicBezTo>
                    <a:pt x="309280" y="715249"/>
                    <a:pt x="322124" y="722426"/>
                    <a:pt x="316080" y="731870"/>
                  </a:cubicBezTo>
                  <a:cubicBezTo>
                    <a:pt x="309280" y="742448"/>
                    <a:pt x="297192" y="736781"/>
                    <a:pt x="288126" y="730359"/>
                  </a:cubicBezTo>
                  <a:cubicBezTo>
                    <a:pt x="281704" y="725826"/>
                    <a:pt x="276037" y="720915"/>
                    <a:pt x="266971" y="718271"/>
                  </a:cubicBezTo>
                  <a:cubicBezTo>
                    <a:pt x="267349" y="730359"/>
                    <a:pt x="269993" y="739048"/>
                    <a:pt x="284348" y="738670"/>
                  </a:cubicBezTo>
                  <a:cubicBezTo>
                    <a:pt x="296436" y="738670"/>
                    <a:pt x="306636" y="746981"/>
                    <a:pt x="319480" y="745470"/>
                  </a:cubicBezTo>
                  <a:cubicBezTo>
                    <a:pt x="325524" y="744714"/>
                    <a:pt x="335724" y="741692"/>
                    <a:pt x="334968" y="753403"/>
                  </a:cubicBezTo>
                  <a:cubicBezTo>
                    <a:pt x="334591" y="763603"/>
                    <a:pt x="328169" y="770402"/>
                    <a:pt x="317213" y="770780"/>
                  </a:cubicBezTo>
                  <a:cubicBezTo>
                    <a:pt x="312302" y="770780"/>
                    <a:pt x="307769" y="768136"/>
                    <a:pt x="303236" y="766625"/>
                  </a:cubicBezTo>
                  <a:cubicBezTo>
                    <a:pt x="294925" y="763980"/>
                    <a:pt x="286992" y="763225"/>
                    <a:pt x="278304" y="765114"/>
                  </a:cubicBezTo>
                  <a:cubicBezTo>
                    <a:pt x="256393" y="769647"/>
                    <a:pt x="237505" y="766625"/>
                    <a:pt x="224661" y="745092"/>
                  </a:cubicBezTo>
                  <a:cubicBezTo>
                    <a:pt x="219373" y="736404"/>
                    <a:pt x="208417" y="739048"/>
                    <a:pt x="197462" y="737159"/>
                  </a:cubicBezTo>
                  <a:cubicBezTo>
                    <a:pt x="218995" y="757181"/>
                    <a:pt x="241283" y="769647"/>
                    <a:pt x="269993" y="768514"/>
                  </a:cubicBezTo>
                  <a:cubicBezTo>
                    <a:pt x="286615" y="767758"/>
                    <a:pt x="288881" y="771158"/>
                    <a:pt x="282459" y="785891"/>
                  </a:cubicBezTo>
                  <a:cubicBezTo>
                    <a:pt x="279437" y="793068"/>
                    <a:pt x="276037" y="799868"/>
                    <a:pt x="276037" y="807801"/>
                  </a:cubicBezTo>
                  <a:cubicBezTo>
                    <a:pt x="275659" y="817623"/>
                    <a:pt x="268860" y="818756"/>
                    <a:pt x="261304" y="819134"/>
                  </a:cubicBezTo>
                  <a:cubicBezTo>
                    <a:pt x="253371" y="819134"/>
                    <a:pt x="245061" y="818001"/>
                    <a:pt x="241283" y="810068"/>
                  </a:cubicBezTo>
                  <a:cubicBezTo>
                    <a:pt x="238639" y="804779"/>
                    <a:pt x="244683" y="803268"/>
                    <a:pt x="249971" y="801379"/>
                  </a:cubicBezTo>
                  <a:cubicBezTo>
                    <a:pt x="239394" y="800623"/>
                    <a:pt x="231083" y="796468"/>
                    <a:pt x="221639" y="795712"/>
                  </a:cubicBezTo>
                  <a:cubicBezTo>
                    <a:pt x="218995" y="794579"/>
                    <a:pt x="218995" y="791179"/>
                    <a:pt x="216351" y="790046"/>
                  </a:cubicBezTo>
                  <a:cubicBezTo>
                    <a:pt x="217862" y="791557"/>
                    <a:pt x="218617" y="793446"/>
                    <a:pt x="220128" y="794957"/>
                  </a:cubicBezTo>
                  <a:cubicBezTo>
                    <a:pt x="235239" y="818001"/>
                    <a:pt x="236372" y="834244"/>
                    <a:pt x="223906" y="849355"/>
                  </a:cubicBezTo>
                  <a:cubicBezTo>
                    <a:pt x="236750" y="860310"/>
                    <a:pt x="250727" y="857288"/>
                    <a:pt x="265082" y="852755"/>
                  </a:cubicBezTo>
                  <a:cubicBezTo>
                    <a:pt x="270371" y="850866"/>
                    <a:pt x="277170" y="848222"/>
                    <a:pt x="279815" y="855777"/>
                  </a:cubicBezTo>
                  <a:cubicBezTo>
                    <a:pt x="282459" y="864088"/>
                    <a:pt x="288881" y="874287"/>
                    <a:pt x="282459" y="881843"/>
                  </a:cubicBezTo>
                  <a:cubicBezTo>
                    <a:pt x="275282" y="890531"/>
                    <a:pt x="268482" y="878820"/>
                    <a:pt x="260549" y="876932"/>
                  </a:cubicBezTo>
                  <a:cubicBezTo>
                    <a:pt x="268860" y="882976"/>
                    <a:pt x="271504" y="889398"/>
                    <a:pt x="261304" y="894309"/>
                  </a:cubicBezTo>
                  <a:cubicBezTo>
                    <a:pt x="253749" y="897709"/>
                    <a:pt x="245438" y="899975"/>
                    <a:pt x="237505" y="902242"/>
                  </a:cubicBezTo>
                  <a:cubicBezTo>
                    <a:pt x="232217" y="903753"/>
                    <a:pt x="227683" y="901864"/>
                    <a:pt x="225795" y="896198"/>
                  </a:cubicBezTo>
                  <a:cubicBezTo>
                    <a:pt x="224284" y="892042"/>
                    <a:pt x="232972" y="882598"/>
                    <a:pt x="219750" y="883731"/>
                  </a:cubicBezTo>
                  <a:cubicBezTo>
                    <a:pt x="216351" y="884109"/>
                    <a:pt x="210684" y="883731"/>
                    <a:pt x="210306" y="886376"/>
                  </a:cubicBezTo>
                  <a:cubicBezTo>
                    <a:pt x="209929" y="893176"/>
                    <a:pt x="210306" y="900353"/>
                    <a:pt x="214462" y="906775"/>
                  </a:cubicBezTo>
                  <a:cubicBezTo>
                    <a:pt x="215973" y="909042"/>
                    <a:pt x="214084" y="906397"/>
                    <a:pt x="215973" y="908286"/>
                  </a:cubicBezTo>
                  <a:cubicBezTo>
                    <a:pt x="229194" y="922641"/>
                    <a:pt x="229194" y="922641"/>
                    <a:pt x="214084" y="935107"/>
                  </a:cubicBezTo>
                  <a:cubicBezTo>
                    <a:pt x="221261" y="940774"/>
                    <a:pt x="229950" y="940396"/>
                    <a:pt x="238261" y="941152"/>
                  </a:cubicBezTo>
                  <a:cubicBezTo>
                    <a:pt x="246949" y="942285"/>
                    <a:pt x="251482" y="946440"/>
                    <a:pt x="253371" y="955884"/>
                  </a:cubicBezTo>
                  <a:cubicBezTo>
                    <a:pt x="257149" y="975150"/>
                    <a:pt x="241661" y="996683"/>
                    <a:pt x="222017" y="994038"/>
                  </a:cubicBezTo>
                  <a:cubicBezTo>
                    <a:pt x="203507" y="991772"/>
                    <a:pt x="218239" y="979306"/>
                    <a:pt x="217862" y="971373"/>
                  </a:cubicBezTo>
                  <a:cubicBezTo>
                    <a:pt x="213328" y="968350"/>
                    <a:pt x="208417" y="970239"/>
                    <a:pt x="203884" y="971373"/>
                  </a:cubicBezTo>
                  <a:cubicBezTo>
                    <a:pt x="181596" y="976284"/>
                    <a:pt x="174797" y="970995"/>
                    <a:pt x="177441" y="948707"/>
                  </a:cubicBezTo>
                  <a:cubicBezTo>
                    <a:pt x="178196" y="943418"/>
                    <a:pt x="182730" y="936618"/>
                    <a:pt x="172908" y="936618"/>
                  </a:cubicBezTo>
                  <a:cubicBezTo>
                    <a:pt x="167241" y="936618"/>
                    <a:pt x="159308" y="931330"/>
                    <a:pt x="157042" y="943418"/>
                  </a:cubicBezTo>
                  <a:cubicBezTo>
                    <a:pt x="155531" y="951729"/>
                    <a:pt x="149486" y="960040"/>
                    <a:pt x="139287" y="956640"/>
                  </a:cubicBezTo>
                  <a:cubicBezTo>
                    <a:pt x="129843" y="953996"/>
                    <a:pt x="131354" y="944551"/>
                    <a:pt x="130976" y="936996"/>
                  </a:cubicBezTo>
                  <a:cubicBezTo>
                    <a:pt x="128332" y="926419"/>
                    <a:pt x="130976" y="918486"/>
                    <a:pt x="138531" y="911308"/>
                  </a:cubicBezTo>
                  <a:cubicBezTo>
                    <a:pt x="155908" y="895064"/>
                    <a:pt x="155908" y="894687"/>
                    <a:pt x="140042" y="876932"/>
                  </a:cubicBezTo>
                  <a:cubicBezTo>
                    <a:pt x="138909" y="874287"/>
                    <a:pt x="137776" y="876176"/>
                    <a:pt x="138153" y="876554"/>
                  </a:cubicBezTo>
                  <a:cubicBezTo>
                    <a:pt x="143442" y="882220"/>
                    <a:pt x="147975" y="889398"/>
                    <a:pt x="141931" y="896575"/>
                  </a:cubicBezTo>
                  <a:cubicBezTo>
                    <a:pt x="133620" y="906020"/>
                    <a:pt x="127198" y="898842"/>
                    <a:pt x="121154" y="892798"/>
                  </a:cubicBezTo>
                  <a:cubicBezTo>
                    <a:pt x="118510" y="889020"/>
                    <a:pt x="115488" y="884487"/>
                    <a:pt x="110199" y="888642"/>
                  </a:cubicBezTo>
                  <a:cubicBezTo>
                    <a:pt x="108310" y="890531"/>
                    <a:pt x="112466" y="892420"/>
                    <a:pt x="113977" y="894309"/>
                  </a:cubicBezTo>
                  <a:cubicBezTo>
                    <a:pt x="116621" y="902997"/>
                    <a:pt x="118132" y="911686"/>
                    <a:pt x="107555" y="915464"/>
                  </a:cubicBezTo>
                  <a:cubicBezTo>
                    <a:pt x="97355" y="919241"/>
                    <a:pt x="95088" y="909042"/>
                    <a:pt x="89800" y="904131"/>
                  </a:cubicBezTo>
                  <a:cubicBezTo>
                    <a:pt x="86022" y="898464"/>
                    <a:pt x="83000" y="892420"/>
                    <a:pt x="80356" y="885998"/>
                  </a:cubicBezTo>
                  <a:cubicBezTo>
                    <a:pt x="79222" y="881087"/>
                    <a:pt x="78845" y="875043"/>
                    <a:pt x="84133" y="873532"/>
                  </a:cubicBezTo>
                  <a:cubicBezTo>
                    <a:pt x="116243" y="864465"/>
                    <a:pt x="127198" y="839911"/>
                    <a:pt x="131354" y="810068"/>
                  </a:cubicBezTo>
                  <a:cubicBezTo>
                    <a:pt x="135131" y="800623"/>
                    <a:pt x="141176" y="797224"/>
                    <a:pt x="149486" y="802512"/>
                  </a:cubicBezTo>
                  <a:cubicBezTo>
                    <a:pt x="149486" y="786268"/>
                    <a:pt x="134376" y="784380"/>
                    <a:pt x="124176" y="777202"/>
                  </a:cubicBezTo>
                  <a:cubicBezTo>
                    <a:pt x="123798" y="765869"/>
                    <a:pt x="131354" y="760203"/>
                    <a:pt x="145331" y="754159"/>
                  </a:cubicBezTo>
                  <a:cubicBezTo>
                    <a:pt x="125309" y="756803"/>
                    <a:pt x="116621" y="750381"/>
                    <a:pt x="112466" y="736026"/>
                  </a:cubicBezTo>
                  <a:cubicBezTo>
                    <a:pt x="109443" y="725826"/>
                    <a:pt x="99244" y="723937"/>
                    <a:pt x="90933" y="720915"/>
                  </a:cubicBezTo>
                  <a:cubicBezTo>
                    <a:pt x="81867" y="717138"/>
                    <a:pt x="74311" y="712605"/>
                    <a:pt x="71289" y="703161"/>
                  </a:cubicBezTo>
                  <a:cubicBezTo>
                    <a:pt x="69023" y="696361"/>
                    <a:pt x="67512" y="688050"/>
                    <a:pt x="74689" y="683894"/>
                  </a:cubicBezTo>
                  <a:cubicBezTo>
                    <a:pt x="81489" y="680117"/>
                    <a:pt x="88289" y="683894"/>
                    <a:pt x="93200" y="689939"/>
                  </a:cubicBezTo>
                  <a:cubicBezTo>
                    <a:pt x="95088" y="692205"/>
                    <a:pt x="95844" y="694850"/>
                    <a:pt x="97355" y="697494"/>
                  </a:cubicBezTo>
                  <a:cubicBezTo>
                    <a:pt x="99622" y="700894"/>
                    <a:pt x="101888" y="706183"/>
                    <a:pt x="106421" y="704671"/>
                  </a:cubicBezTo>
                  <a:cubicBezTo>
                    <a:pt x="112088" y="702405"/>
                    <a:pt x="112843" y="695983"/>
                    <a:pt x="114354" y="690694"/>
                  </a:cubicBezTo>
                  <a:cubicBezTo>
                    <a:pt x="115865" y="685783"/>
                    <a:pt x="113221" y="682761"/>
                    <a:pt x="108688" y="680872"/>
                  </a:cubicBezTo>
                  <a:cubicBezTo>
                    <a:pt x="105666" y="678228"/>
                    <a:pt x="101888" y="678606"/>
                    <a:pt x="98488" y="678984"/>
                  </a:cubicBezTo>
                  <a:cubicBezTo>
                    <a:pt x="88666" y="680872"/>
                    <a:pt x="84133" y="678606"/>
                    <a:pt x="85267" y="666895"/>
                  </a:cubicBezTo>
                  <a:cubicBezTo>
                    <a:pt x="86778" y="652918"/>
                    <a:pt x="82622" y="641963"/>
                    <a:pt x="66001" y="640074"/>
                  </a:cubicBezTo>
                  <a:cubicBezTo>
                    <a:pt x="59956" y="639318"/>
                    <a:pt x="55045" y="636674"/>
                    <a:pt x="54668" y="629874"/>
                  </a:cubicBezTo>
                  <a:cubicBezTo>
                    <a:pt x="54290" y="614008"/>
                    <a:pt x="47868" y="599653"/>
                    <a:pt x="41446" y="585676"/>
                  </a:cubicBezTo>
                  <a:cubicBezTo>
                    <a:pt x="39557" y="581521"/>
                    <a:pt x="39179" y="577743"/>
                    <a:pt x="43713" y="574721"/>
                  </a:cubicBezTo>
                  <a:cubicBezTo>
                    <a:pt x="55045" y="566788"/>
                    <a:pt x="83378" y="570188"/>
                    <a:pt x="95088" y="582276"/>
                  </a:cubicBezTo>
                  <a:cubicBezTo>
                    <a:pt x="97733" y="564521"/>
                    <a:pt x="106044" y="561121"/>
                    <a:pt x="120021" y="571699"/>
                  </a:cubicBezTo>
                  <a:cubicBezTo>
                    <a:pt x="116999" y="566788"/>
                    <a:pt x="124932" y="553188"/>
                    <a:pt x="107932" y="559988"/>
                  </a:cubicBezTo>
                  <a:cubicBezTo>
                    <a:pt x="84133" y="569432"/>
                    <a:pt x="83378" y="568677"/>
                    <a:pt x="79978" y="543366"/>
                  </a:cubicBezTo>
                  <a:cubicBezTo>
                    <a:pt x="77333" y="556588"/>
                    <a:pt x="56934" y="572832"/>
                    <a:pt x="46357" y="569810"/>
                  </a:cubicBezTo>
                  <a:cubicBezTo>
                    <a:pt x="40690" y="568299"/>
                    <a:pt x="37668" y="563388"/>
                    <a:pt x="39179" y="558477"/>
                  </a:cubicBezTo>
                  <a:cubicBezTo>
                    <a:pt x="42957" y="544500"/>
                    <a:pt x="33135" y="536944"/>
                    <a:pt x="24824" y="530900"/>
                  </a:cubicBezTo>
                  <a:cubicBezTo>
                    <a:pt x="11225" y="520701"/>
                    <a:pt x="11225" y="511257"/>
                    <a:pt x="24069" y="498035"/>
                  </a:cubicBezTo>
                  <a:cubicBezTo>
                    <a:pt x="15003" y="504079"/>
                    <a:pt x="12358" y="509368"/>
                    <a:pt x="12358" y="518434"/>
                  </a:cubicBezTo>
                  <a:cubicBezTo>
                    <a:pt x="12736" y="536567"/>
                    <a:pt x="11980" y="555077"/>
                    <a:pt x="11603" y="573210"/>
                  </a:cubicBezTo>
                  <a:cubicBezTo>
                    <a:pt x="11603" y="580765"/>
                    <a:pt x="13491" y="589076"/>
                    <a:pt x="5936" y="594742"/>
                  </a:cubicBezTo>
                  <a:cubicBezTo>
                    <a:pt x="270" y="550544"/>
                    <a:pt x="2914" y="506346"/>
                    <a:pt x="3292" y="462147"/>
                  </a:cubicBezTo>
                  <a:cubicBezTo>
                    <a:pt x="12358" y="450437"/>
                    <a:pt x="15003" y="463658"/>
                    <a:pt x="21802" y="467436"/>
                  </a:cubicBezTo>
                  <a:cubicBezTo>
                    <a:pt x="18025" y="452703"/>
                    <a:pt x="15003" y="439104"/>
                    <a:pt x="27846" y="428149"/>
                  </a:cubicBezTo>
                  <a:cubicBezTo>
                    <a:pt x="34268" y="422860"/>
                    <a:pt x="30491" y="417571"/>
                    <a:pt x="25580" y="412283"/>
                  </a:cubicBezTo>
                  <a:cubicBezTo>
                    <a:pt x="16514" y="402838"/>
                    <a:pt x="13869" y="394150"/>
                    <a:pt x="27846" y="384706"/>
                  </a:cubicBezTo>
                  <a:cubicBezTo>
                    <a:pt x="32380" y="381684"/>
                    <a:pt x="28602" y="369217"/>
                    <a:pt x="40313" y="365818"/>
                  </a:cubicBezTo>
                  <a:cubicBezTo>
                    <a:pt x="27091" y="360151"/>
                    <a:pt x="20291" y="353729"/>
                    <a:pt x="21047" y="339374"/>
                  </a:cubicBezTo>
                  <a:cubicBezTo>
                    <a:pt x="21802" y="326152"/>
                    <a:pt x="23691" y="315953"/>
                    <a:pt x="34646" y="308398"/>
                  </a:cubicBezTo>
                  <a:cubicBezTo>
                    <a:pt x="38802" y="305375"/>
                    <a:pt x="42579" y="303109"/>
                    <a:pt x="41068" y="296687"/>
                  </a:cubicBezTo>
                  <a:cubicBezTo>
                    <a:pt x="36535" y="276665"/>
                    <a:pt x="35780" y="256644"/>
                    <a:pt x="52401" y="240778"/>
                  </a:cubicBezTo>
                  <a:cubicBezTo>
                    <a:pt x="53534" y="239645"/>
                    <a:pt x="54668" y="238511"/>
                    <a:pt x="54290" y="237378"/>
                  </a:cubicBezTo>
                  <a:cubicBezTo>
                    <a:pt x="42579" y="213201"/>
                    <a:pt x="60334" y="193180"/>
                    <a:pt x="62978" y="169003"/>
                  </a:cubicBezTo>
                  <a:cubicBezTo>
                    <a:pt x="42957" y="171647"/>
                    <a:pt x="41068" y="159936"/>
                    <a:pt x="43713" y="144070"/>
                  </a:cubicBezTo>
                  <a:cubicBezTo>
                    <a:pt x="46735" y="125560"/>
                    <a:pt x="42957" y="107049"/>
                    <a:pt x="40690" y="89295"/>
                  </a:cubicBezTo>
                  <a:cubicBezTo>
                    <a:pt x="35780" y="94583"/>
                    <a:pt x="38802" y="101383"/>
                    <a:pt x="38802" y="108183"/>
                  </a:cubicBezTo>
                  <a:cubicBezTo>
                    <a:pt x="39179" y="122538"/>
                    <a:pt x="47490" y="137271"/>
                    <a:pt x="33513" y="151248"/>
                  </a:cubicBezTo>
                  <a:cubicBezTo>
                    <a:pt x="27846" y="156914"/>
                    <a:pt x="29735" y="169381"/>
                    <a:pt x="35402" y="177314"/>
                  </a:cubicBezTo>
                  <a:cubicBezTo>
                    <a:pt x="50135" y="198090"/>
                    <a:pt x="37668" y="218490"/>
                    <a:pt x="33891" y="238133"/>
                  </a:cubicBezTo>
                  <a:cubicBezTo>
                    <a:pt x="31624" y="250600"/>
                    <a:pt x="14625" y="248711"/>
                    <a:pt x="5936" y="256266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7962CE6-3039-46D6-9FE9-875A7E485486}"/>
                </a:ext>
              </a:extLst>
            </p:cNvPr>
            <p:cNvSpPr/>
            <p:nvPr/>
          </p:nvSpPr>
          <p:spPr>
            <a:xfrm>
              <a:off x="10700760" y="4283832"/>
              <a:ext cx="355537" cy="500314"/>
            </a:xfrm>
            <a:custGeom>
              <a:avLst/>
              <a:gdLst>
                <a:gd name="connsiteX0" fmla="*/ 355538 w 355537"/>
                <a:gd name="connsiteY0" fmla="*/ 151770 h 500314"/>
                <a:gd name="connsiteX1" fmla="*/ 355538 w 355537"/>
                <a:gd name="connsiteY1" fmla="*/ 155926 h 500314"/>
                <a:gd name="connsiteX2" fmla="*/ 336649 w 355537"/>
                <a:gd name="connsiteY2" fmla="*/ 174436 h 500314"/>
                <a:gd name="connsiteX3" fmla="*/ 326450 w 355537"/>
                <a:gd name="connsiteY3" fmla="*/ 183502 h 500314"/>
                <a:gd name="connsiteX4" fmla="*/ 336272 w 355537"/>
                <a:gd name="connsiteY4" fmla="*/ 192191 h 500314"/>
                <a:gd name="connsiteX5" fmla="*/ 343827 w 355537"/>
                <a:gd name="connsiteY5" fmla="*/ 210324 h 500314"/>
                <a:gd name="connsiteX6" fmla="*/ 343449 w 355537"/>
                <a:gd name="connsiteY6" fmla="*/ 231856 h 500314"/>
                <a:gd name="connsiteX7" fmla="*/ 338538 w 355537"/>
                <a:gd name="connsiteY7" fmla="*/ 253011 h 500314"/>
                <a:gd name="connsiteX8" fmla="*/ 334761 w 355537"/>
                <a:gd name="connsiteY8" fmla="*/ 254900 h 500314"/>
                <a:gd name="connsiteX9" fmla="*/ 327205 w 355537"/>
                <a:gd name="connsiteY9" fmla="*/ 265855 h 500314"/>
                <a:gd name="connsiteX10" fmla="*/ 327205 w 355537"/>
                <a:gd name="connsiteY10" fmla="*/ 325919 h 500314"/>
                <a:gd name="connsiteX11" fmla="*/ 330605 w 355537"/>
                <a:gd name="connsiteY11" fmla="*/ 364451 h 500314"/>
                <a:gd name="connsiteX12" fmla="*/ 294718 w 355537"/>
                <a:gd name="connsiteY12" fmla="*/ 368607 h 500314"/>
                <a:gd name="connsiteX13" fmla="*/ 293962 w 355537"/>
                <a:gd name="connsiteY13" fmla="*/ 381073 h 500314"/>
                <a:gd name="connsiteX14" fmla="*/ 285274 w 355537"/>
                <a:gd name="connsiteY14" fmla="*/ 415827 h 500314"/>
                <a:gd name="connsiteX15" fmla="*/ 285651 w 355537"/>
                <a:gd name="connsiteY15" fmla="*/ 427916 h 500314"/>
                <a:gd name="connsiteX16" fmla="*/ 280741 w 355537"/>
                <a:gd name="connsiteY16" fmla="*/ 487980 h 500314"/>
                <a:gd name="connsiteX17" fmla="*/ 268652 w 355537"/>
                <a:gd name="connsiteY17" fmla="*/ 500068 h 500314"/>
                <a:gd name="connsiteX18" fmla="*/ 255430 w 355537"/>
                <a:gd name="connsiteY18" fmla="*/ 483069 h 500314"/>
                <a:gd name="connsiteX19" fmla="*/ 253542 w 355537"/>
                <a:gd name="connsiteY19" fmla="*/ 473247 h 500314"/>
                <a:gd name="connsiteX20" fmla="*/ 209343 w 355537"/>
                <a:gd name="connsiteY20" fmla="*/ 455114 h 500314"/>
                <a:gd name="connsiteX21" fmla="*/ 224454 w 355537"/>
                <a:gd name="connsiteY21" fmla="*/ 408272 h 500314"/>
                <a:gd name="connsiteX22" fmla="*/ 176478 w 355537"/>
                <a:gd name="connsiteY22" fmla="*/ 401850 h 500314"/>
                <a:gd name="connsiteX23" fmla="*/ 172322 w 355537"/>
                <a:gd name="connsiteY23" fmla="*/ 406005 h 500314"/>
                <a:gd name="connsiteX24" fmla="*/ 127746 w 355537"/>
                <a:gd name="connsiteY24" fmla="*/ 392406 h 500314"/>
                <a:gd name="connsiteX25" fmla="*/ 74104 w 355537"/>
                <a:gd name="connsiteY25" fmla="*/ 402228 h 500314"/>
                <a:gd name="connsiteX26" fmla="*/ 71837 w 355537"/>
                <a:gd name="connsiteY26" fmla="*/ 407516 h 500314"/>
                <a:gd name="connsiteX27" fmla="*/ 46149 w 355537"/>
                <a:gd name="connsiteY27" fmla="*/ 381828 h 500314"/>
                <a:gd name="connsiteX28" fmla="*/ 42372 w 355537"/>
                <a:gd name="connsiteY28" fmla="*/ 355007 h 500314"/>
                <a:gd name="connsiteX29" fmla="*/ 49549 w 355537"/>
                <a:gd name="connsiteY29" fmla="*/ 342163 h 500314"/>
                <a:gd name="connsiteX30" fmla="*/ 48794 w 355537"/>
                <a:gd name="connsiteY30" fmla="*/ 333852 h 500314"/>
                <a:gd name="connsiteX31" fmla="*/ 44638 w 355537"/>
                <a:gd name="connsiteY31" fmla="*/ 291165 h 500314"/>
                <a:gd name="connsiteX32" fmla="*/ 49171 w 355537"/>
                <a:gd name="connsiteY32" fmla="*/ 273032 h 500314"/>
                <a:gd name="connsiteX33" fmla="*/ 42749 w 355537"/>
                <a:gd name="connsiteY33" fmla="*/ 264722 h 500314"/>
                <a:gd name="connsiteX34" fmla="*/ 33305 w 355537"/>
                <a:gd name="connsiteY34" fmla="*/ 257544 h 500314"/>
                <a:gd name="connsiteX35" fmla="*/ 13662 w 355537"/>
                <a:gd name="connsiteY35" fmla="*/ 239789 h 500314"/>
                <a:gd name="connsiteX36" fmla="*/ 5729 w 355537"/>
                <a:gd name="connsiteY36" fmla="*/ 232990 h 500314"/>
                <a:gd name="connsiteX37" fmla="*/ 4595 w 355537"/>
                <a:gd name="connsiteY37" fmla="*/ 205790 h 500314"/>
                <a:gd name="connsiteX38" fmla="*/ 29150 w 355537"/>
                <a:gd name="connsiteY38" fmla="*/ 204657 h 500314"/>
                <a:gd name="connsiteX39" fmla="*/ 47661 w 355537"/>
                <a:gd name="connsiteY39" fmla="*/ 213346 h 500314"/>
                <a:gd name="connsiteX40" fmla="*/ 51816 w 355537"/>
                <a:gd name="connsiteY40" fmla="*/ 183125 h 500314"/>
                <a:gd name="connsiteX41" fmla="*/ 52571 w 355537"/>
                <a:gd name="connsiteY41" fmla="*/ 156681 h 500314"/>
                <a:gd name="connsiteX42" fmla="*/ 73348 w 355537"/>
                <a:gd name="connsiteY42" fmla="*/ 110972 h 500314"/>
                <a:gd name="connsiteX43" fmla="*/ 83548 w 355537"/>
                <a:gd name="connsiteY43" fmla="*/ 92839 h 500314"/>
                <a:gd name="connsiteX44" fmla="*/ 100547 w 355537"/>
                <a:gd name="connsiteY44" fmla="*/ 104928 h 500314"/>
                <a:gd name="connsiteX45" fmla="*/ 106592 w 355537"/>
                <a:gd name="connsiteY45" fmla="*/ 123438 h 500314"/>
                <a:gd name="connsiteX46" fmla="*/ 145879 w 355537"/>
                <a:gd name="connsiteY46" fmla="*/ 87173 h 500314"/>
                <a:gd name="connsiteX47" fmla="*/ 146634 w 355537"/>
                <a:gd name="connsiteY47" fmla="*/ 84151 h 500314"/>
                <a:gd name="connsiteX48" fmla="*/ 164389 w 355537"/>
                <a:gd name="connsiteY48" fmla="*/ 70173 h 500314"/>
                <a:gd name="connsiteX49" fmla="*/ 178744 w 355537"/>
                <a:gd name="connsiteY49" fmla="*/ 87928 h 500314"/>
                <a:gd name="connsiteX50" fmla="*/ 176478 w 355537"/>
                <a:gd name="connsiteY50" fmla="*/ 106816 h 500314"/>
                <a:gd name="connsiteX51" fmla="*/ 168545 w 355537"/>
                <a:gd name="connsiteY51" fmla="*/ 119283 h 500314"/>
                <a:gd name="connsiteX52" fmla="*/ 172322 w 355537"/>
                <a:gd name="connsiteY52" fmla="*/ 135149 h 500314"/>
                <a:gd name="connsiteX53" fmla="*/ 187433 w 355537"/>
                <a:gd name="connsiteY53" fmla="*/ 160081 h 500314"/>
                <a:gd name="connsiteX54" fmla="*/ 191966 w 355537"/>
                <a:gd name="connsiteY54" fmla="*/ 201257 h 500314"/>
                <a:gd name="connsiteX55" fmla="*/ 196877 w 355537"/>
                <a:gd name="connsiteY55" fmla="*/ 169525 h 500314"/>
                <a:gd name="connsiteX56" fmla="*/ 232764 w 355537"/>
                <a:gd name="connsiteY56" fmla="*/ 167636 h 500314"/>
                <a:gd name="connsiteX57" fmla="*/ 224076 w 355537"/>
                <a:gd name="connsiteY57" fmla="*/ 146482 h 500314"/>
                <a:gd name="connsiteX58" fmla="*/ 226343 w 355537"/>
                <a:gd name="connsiteY58" fmla="*/ 143082 h 500314"/>
                <a:gd name="connsiteX59" fmla="*/ 260719 w 355537"/>
                <a:gd name="connsiteY59" fmla="*/ 135526 h 500314"/>
                <a:gd name="connsiteX60" fmla="*/ 253542 w 355537"/>
                <a:gd name="connsiteY60" fmla="*/ 109838 h 500314"/>
                <a:gd name="connsiteX61" fmla="*/ 240697 w 355537"/>
                <a:gd name="connsiteY61" fmla="*/ 70551 h 500314"/>
                <a:gd name="connsiteX62" fmla="*/ 243720 w 355537"/>
                <a:gd name="connsiteY62" fmla="*/ 57707 h 500314"/>
                <a:gd name="connsiteX63" fmla="*/ 258830 w 355537"/>
                <a:gd name="connsiteY63" fmla="*/ 62618 h 500314"/>
                <a:gd name="connsiteX64" fmla="*/ 269030 w 355537"/>
                <a:gd name="connsiteY64" fmla="*/ 74329 h 500314"/>
                <a:gd name="connsiteX65" fmla="*/ 245986 w 355537"/>
                <a:gd name="connsiteY65" fmla="*/ 39197 h 500314"/>
                <a:gd name="connsiteX66" fmla="*/ 237298 w 355537"/>
                <a:gd name="connsiteY66" fmla="*/ 33153 h 500314"/>
                <a:gd name="connsiteX67" fmla="*/ 233142 w 355537"/>
                <a:gd name="connsiteY67" fmla="*/ 6331 h 500314"/>
                <a:gd name="connsiteX68" fmla="*/ 258075 w 355537"/>
                <a:gd name="connsiteY68" fmla="*/ 4442 h 500314"/>
                <a:gd name="connsiteX69" fmla="*/ 319650 w 355537"/>
                <a:gd name="connsiteY69" fmla="*/ 58840 h 500314"/>
                <a:gd name="connsiteX70" fmla="*/ 317761 w 355537"/>
                <a:gd name="connsiteY70" fmla="*/ 90195 h 500314"/>
                <a:gd name="connsiteX71" fmla="*/ 311717 w 355537"/>
                <a:gd name="connsiteY71" fmla="*/ 100772 h 500314"/>
                <a:gd name="connsiteX72" fmla="*/ 320783 w 355537"/>
                <a:gd name="connsiteY72" fmla="*/ 115505 h 500314"/>
                <a:gd name="connsiteX73" fmla="*/ 318517 w 355537"/>
                <a:gd name="connsiteY73" fmla="*/ 141571 h 500314"/>
                <a:gd name="connsiteX74" fmla="*/ 321917 w 355537"/>
                <a:gd name="connsiteY74" fmla="*/ 152526 h 500314"/>
                <a:gd name="connsiteX75" fmla="*/ 329094 w 355537"/>
                <a:gd name="connsiteY75" fmla="*/ 150259 h 500314"/>
                <a:gd name="connsiteX76" fmla="*/ 355538 w 355537"/>
                <a:gd name="connsiteY76" fmla="*/ 151770 h 5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5537" h="500314">
                  <a:moveTo>
                    <a:pt x="355538" y="151770"/>
                  </a:moveTo>
                  <a:cubicBezTo>
                    <a:pt x="355538" y="153281"/>
                    <a:pt x="355538" y="154792"/>
                    <a:pt x="355538" y="155926"/>
                  </a:cubicBezTo>
                  <a:cubicBezTo>
                    <a:pt x="351760" y="164614"/>
                    <a:pt x="346094" y="171414"/>
                    <a:pt x="336649" y="174436"/>
                  </a:cubicBezTo>
                  <a:cubicBezTo>
                    <a:pt x="332116" y="175947"/>
                    <a:pt x="326828" y="177080"/>
                    <a:pt x="326450" y="183502"/>
                  </a:cubicBezTo>
                  <a:cubicBezTo>
                    <a:pt x="326450" y="189924"/>
                    <a:pt x="330605" y="191435"/>
                    <a:pt x="336272" y="192191"/>
                  </a:cubicBezTo>
                  <a:cubicBezTo>
                    <a:pt x="349116" y="193702"/>
                    <a:pt x="349494" y="202768"/>
                    <a:pt x="343827" y="210324"/>
                  </a:cubicBezTo>
                  <a:cubicBezTo>
                    <a:pt x="337405" y="218634"/>
                    <a:pt x="337027" y="223545"/>
                    <a:pt x="343449" y="231856"/>
                  </a:cubicBezTo>
                  <a:cubicBezTo>
                    <a:pt x="349494" y="239411"/>
                    <a:pt x="347982" y="247722"/>
                    <a:pt x="338538" y="253011"/>
                  </a:cubicBezTo>
                  <a:cubicBezTo>
                    <a:pt x="337405" y="253766"/>
                    <a:pt x="335894" y="254144"/>
                    <a:pt x="334761" y="254900"/>
                  </a:cubicBezTo>
                  <a:cubicBezTo>
                    <a:pt x="329850" y="257166"/>
                    <a:pt x="324561" y="261699"/>
                    <a:pt x="327205" y="265855"/>
                  </a:cubicBezTo>
                  <a:cubicBezTo>
                    <a:pt x="339294" y="285876"/>
                    <a:pt x="298496" y="305142"/>
                    <a:pt x="327205" y="325919"/>
                  </a:cubicBezTo>
                  <a:cubicBezTo>
                    <a:pt x="340805" y="335741"/>
                    <a:pt x="342694" y="350096"/>
                    <a:pt x="330605" y="364451"/>
                  </a:cubicBezTo>
                  <a:cubicBezTo>
                    <a:pt x="317384" y="352741"/>
                    <a:pt x="306429" y="365962"/>
                    <a:pt x="294718" y="368607"/>
                  </a:cubicBezTo>
                  <a:cubicBezTo>
                    <a:pt x="289051" y="369740"/>
                    <a:pt x="291696" y="376162"/>
                    <a:pt x="293962" y="381073"/>
                  </a:cubicBezTo>
                  <a:cubicBezTo>
                    <a:pt x="299629" y="394672"/>
                    <a:pt x="301140" y="407516"/>
                    <a:pt x="285274" y="415827"/>
                  </a:cubicBezTo>
                  <a:cubicBezTo>
                    <a:pt x="277718" y="419605"/>
                    <a:pt x="283763" y="424893"/>
                    <a:pt x="285651" y="427916"/>
                  </a:cubicBezTo>
                  <a:cubicBezTo>
                    <a:pt x="299629" y="449448"/>
                    <a:pt x="295851" y="469092"/>
                    <a:pt x="280741" y="487980"/>
                  </a:cubicBezTo>
                  <a:cubicBezTo>
                    <a:pt x="276963" y="492513"/>
                    <a:pt x="277718" y="501957"/>
                    <a:pt x="268652" y="500068"/>
                  </a:cubicBezTo>
                  <a:cubicBezTo>
                    <a:pt x="260719" y="498179"/>
                    <a:pt x="255808" y="491758"/>
                    <a:pt x="255430" y="483069"/>
                  </a:cubicBezTo>
                  <a:cubicBezTo>
                    <a:pt x="255430" y="479669"/>
                    <a:pt x="256564" y="475891"/>
                    <a:pt x="253542" y="473247"/>
                  </a:cubicBezTo>
                  <a:cubicBezTo>
                    <a:pt x="229365" y="478536"/>
                    <a:pt x="214254" y="472114"/>
                    <a:pt x="209343" y="455114"/>
                  </a:cubicBezTo>
                  <a:cubicBezTo>
                    <a:pt x="199899" y="423382"/>
                    <a:pt x="201410" y="418849"/>
                    <a:pt x="224454" y="408272"/>
                  </a:cubicBezTo>
                  <a:cubicBezTo>
                    <a:pt x="208588" y="405627"/>
                    <a:pt x="193477" y="398828"/>
                    <a:pt x="176478" y="401850"/>
                  </a:cubicBezTo>
                  <a:cubicBezTo>
                    <a:pt x="175345" y="403361"/>
                    <a:pt x="173833" y="404494"/>
                    <a:pt x="172322" y="406005"/>
                  </a:cubicBezTo>
                  <a:cubicBezTo>
                    <a:pt x="154945" y="416582"/>
                    <a:pt x="144746" y="413183"/>
                    <a:pt x="127746" y="392406"/>
                  </a:cubicBezTo>
                  <a:cubicBezTo>
                    <a:pt x="116036" y="377673"/>
                    <a:pt x="81281" y="384095"/>
                    <a:pt x="74104" y="402228"/>
                  </a:cubicBezTo>
                  <a:cubicBezTo>
                    <a:pt x="73726" y="404116"/>
                    <a:pt x="72971" y="406005"/>
                    <a:pt x="71837" y="407516"/>
                  </a:cubicBezTo>
                  <a:cubicBezTo>
                    <a:pt x="58238" y="411294"/>
                    <a:pt x="46149" y="399961"/>
                    <a:pt x="46149" y="381828"/>
                  </a:cubicBezTo>
                  <a:cubicBezTo>
                    <a:pt x="46149" y="372762"/>
                    <a:pt x="50305" y="363696"/>
                    <a:pt x="42372" y="355007"/>
                  </a:cubicBezTo>
                  <a:cubicBezTo>
                    <a:pt x="38216" y="350474"/>
                    <a:pt x="45016" y="345185"/>
                    <a:pt x="49549" y="342163"/>
                  </a:cubicBezTo>
                  <a:cubicBezTo>
                    <a:pt x="54838" y="338385"/>
                    <a:pt x="53705" y="336497"/>
                    <a:pt x="48794" y="333852"/>
                  </a:cubicBezTo>
                  <a:cubicBezTo>
                    <a:pt x="38216" y="320253"/>
                    <a:pt x="35572" y="306276"/>
                    <a:pt x="44638" y="291165"/>
                  </a:cubicBezTo>
                  <a:cubicBezTo>
                    <a:pt x="48038" y="285876"/>
                    <a:pt x="49171" y="279454"/>
                    <a:pt x="49171" y="273032"/>
                  </a:cubicBezTo>
                  <a:cubicBezTo>
                    <a:pt x="49549" y="268877"/>
                    <a:pt x="54460" y="260566"/>
                    <a:pt x="42749" y="264722"/>
                  </a:cubicBezTo>
                  <a:cubicBezTo>
                    <a:pt x="38972" y="266233"/>
                    <a:pt x="34816" y="261699"/>
                    <a:pt x="33305" y="257544"/>
                  </a:cubicBezTo>
                  <a:cubicBezTo>
                    <a:pt x="29906" y="247722"/>
                    <a:pt x="22350" y="243567"/>
                    <a:pt x="13662" y="239789"/>
                  </a:cubicBezTo>
                  <a:cubicBezTo>
                    <a:pt x="10262" y="238278"/>
                    <a:pt x="7617" y="236012"/>
                    <a:pt x="5729" y="232990"/>
                  </a:cubicBezTo>
                  <a:cubicBezTo>
                    <a:pt x="-693" y="224301"/>
                    <a:pt x="-2582" y="214857"/>
                    <a:pt x="4595" y="205790"/>
                  </a:cubicBezTo>
                  <a:cubicBezTo>
                    <a:pt x="12151" y="195969"/>
                    <a:pt x="20461" y="201635"/>
                    <a:pt x="29150" y="204657"/>
                  </a:cubicBezTo>
                  <a:cubicBezTo>
                    <a:pt x="35950" y="206924"/>
                    <a:pt x="39727" y="220146"/>
                    <a:pt x="47661" y="213346"/>
                  </a:cubicBezTo>
                  <a:cubicBezTo>
                    <a:pt x="56349" y="205790"/>
                    <a:pt x="59749" y="194835"/>
                    <a:pt x="51816" y="183125"/>
                  </a:cubicBezTo>
                  <a:cubicBezTo>
                    <a:pt x="46149" y="174436"/>
                    <a:pt x="56349" y="165747"/>
                    <a:pt x="52571" y="156681"/>
                  </a:cubicBezTo>
                  <a:cubicBezTo>
                    <a:pt x="65793" y="144215"/>
                    <a:pt x="76370" y="130993"/>
                    <a:pt x="73348" y="110972"/>
                  </a:cubicBezTo>
                  <a:cubicBezTo>
                    <a:pt x="72215" y="103039"/>
                    <a:pt x="73348" y="95483"/>
                    <a:pt x="83548" y="92839"/>
                  </a:cubicBezTo>
                  <a:cubicBezTo>
                    <a:pt x="94125" y="90195"/>
                    <a:pt x="96770" y="98128"/>
                    <a:pt x="100547" y="104928"/>
                  </a:cubicBezTo>
                  <a:cubicBezTo>
                    <a:pt x="103569" y="109838"/>
                    <a:pt x="104325" y="115505"/>
                    <a:pt x="106592" y="123438"/>
                  </a:cubicBezTo>
                  <a:cubicBezTo>
                    <a:pt x="117547" y="106816"/>
                    <a:pt x="123213" y="87173"/>
                    <a:pt x="145879" y="87173"/>
                  </a:cubicBezTo>
                  <a:cubicBezTo>
                    <a:pt x="150412" y="87173"/>
                    <a:pt x="147012" y="85284"/>
                    <a:pt x="146634" y="84151"/>
                  </a:cubicBezTo>
                  <a:cubicBezTo>
                    <a:pt x="144746" y="69796"/>
                    <a:pt x="155701" y="69796"/>
                    <a:pt x="164389" y="70173"/>
                  </a:cubicBezTo>
                  <a:cubicBezTo>
                    <a:pt x="174211" y="70551"/>
                    <a:pt x="178744" y="77729"/>
                    <a:pt x="178744" y="87928"/>
                  </a:cubicBezTo>
                  <a:cubicBezTo>
                    <a:pt x="178367" y="94350"/>
                    <a:pt x="178367" y="100772"/>
                    <a:pt x="176478" y="106816"/>
                  </a:cubicBezTo>
                  <a:cubicBezTo>
                    <a:pt x="174967" y="111727"/>
                    <a:pt x="171567" y="115127"/>
                    <a:pt x="168545" y="119283"/>
                  </a:cubicBezTo>
                  <a:cubicBezTo>
                    <a:pt x="164011" y="126082"/>
                    <a:pt x="161745" y="132504"/>
                    <a:pt x="172322" y="135149"/>
                  </a:cubicBezTo>
                  <a:cubicBezTo>
                    <a:pt x="185922" y="138549"/>
                    <a:pt x="187055" y="149881"/>
                    <a:pt x="187433" y="160081"/>
                  </a:cubicBezTo>
                  <a:cubicBezTo>
                    <a:pt x="187811" y="173303"/>
                    <a:pt x="191588" y="186147"/>
                    <a:pt x="191966" y="201257"/>
                  </a:cubicBezTo>
                  <a:cubicBezTo>
                    <a:pt x="195744" y="189547"/>
                    <a:pt x="181766" y="174058"/>
                    <a:pt x="196877" y="169525"/>
                  </a:cubicBezTo>
                  <a:cubicBezTo>
                    <a:pt x="207077" y="166503"/>
                    <a:pt x="219921" y="163859"/>
                    <a:pt x="232764" y="167636"/>
                  </a:cubicBezTo>
                  <a:cubicBezTo>
                    <a:pt x="221809" y="163481"/>
                    <a:pt x="202921" y="162725"/>
                    <a:pt x="224076" y="146482"/>
                  </a:cubicBezTo>
                  <a:cubicBezTo>
                    <a:pt x="225209" y="145726"/>
                    <a:pt x="225587" y="144215"/>
                    <a:pt x="226343" y="143082"/>
                  </a:cubicBezTo>
                  <a:cubicBezTo>
                    <a:pt x="236164" y="119283"/>
                    <a:pt x="239564" y="118149"/>
                    <a:pt x="260719" y="135526"/>
                  </a:cubicBezTo>
                  <a:cubicBezTo>
                    <a:pt x="262986" y="124949"/>
                    <a:pt x="259208" y="117394"/>
                    <a:pt x="253542" y="109838"/>
                  </a:cubicBezTo>
                  <a:cubicBezTo>
                    <a:pt x="244475" y="98128"/>
                    <a:pt x="241075" y="84906"/>
                    <a:pt x="240697" y="70551"/>
                  </a:cubicBezTo>
                  <a:cubicBezTo>
                    <a:pt x="240697" y="66018"/>
                    <a:pt x="237298" y="60351"/>
                    <a:pt x="243720" y="57707"/>
                  </a:cubicBezTo>
                  <a:cubicBezTo>
                    <a:pt x="249764" y="55063"/>
                    <a:pt x="254297" y="58463"/>
                    <a:pt x="258830" y="62618"/>
                  </a:cubicBezTo>
                  <a:cubicBezTo>
                    <a:pt x="262230" y="65640"/>
                    <a:pt x="262230" y="71684"/>
                    <a:pt x="269030" y="74329"/>
                  </a:cubicBezTo>
                  <a:cubicBezTo>
                    <a:pt x="263741" y="59974"/>
                    <a:pt x="259586" y="46752"/>
                    <a:pt x="245986" y="39197"/>
                  </a:cubicBezTo>
                  <a:cubicBezTo>
                    <a:pt x="242964" y="37686"/>
                    <a:pt x="239564" y="35797"/>
                    <a:pt x="237298" y="33153"/>
                  </a:cubicBezTo>
                  <a:cubicBezTo>
                    <a:pt x="230876" y="24842"/>
                    <a:pt x="226343" y="15398"/>
                    <a:pt x="233142" y="6331"/>
                  </a:cubicBezTo>
                  <a:cubicBezTo>
                    <a:pt x="239564" y="-2357"/>
                    <a:pt x="252786" y="-1224"/>
                    <a:pt x="258075" y="4442"/>
                  </a:cubicBezTo>
                  <a:cubicBezTo>
                    <a:pt x="276585" y="25220"/>
                    <a:pt x="310584" y="28242"/>
                    <a:pt x="319650" y="58840"/>
                  </a:cubicBezTo>
                  <a:cubicBezTo>
                    <a:pt x="326450" y="69796"/>
                    <a:pt x="327205" y="80373"/>
                    <a:pt x="317761" y="90195"/>
                  </a:cubicBezTo>
                  <a:cubicBezTo>
                    <a:pt x="315117" y="93217"/>
                    <a:pt x="313984" y="97750"/>
                    <a:pt x="311717" y="100772"/>
                  </a:cubicBezTo>
                  <a:cubicBezTo>
                    <a:pt x="301895" y="113994"/>
                    <a:pt x="311717" y="114372"/>
                    <a:pt x="320783" y="115505"/>
                  </a:cubicBezTo>
                  <a:cubicBezTo>
                    <a:pt x="331739" y="125327"/>
                    <a:pt x="319650" y="132882"/>
                    <a:pt x="318517" y="141571"/>
                  </a:cubicBezTo>
                  <a:cubicBezTo>
                    <a:pt x="318139" y="145726"/>
                    <a:pt x="317006" y="150259"/>
                    <a:pt x="321917" y="152526"/>
                  </a:cubicBezTo>
                  <a:cubicBezTo>
                    <a:pt x="324561" y="153659"/>
                    <a:pt x="327961" y="153281"/>
                    <a:pt x="329094" y="150259"/>
                  </a:cubicBezTo>
                  <a:cubicBezTo>
                    <a:pt x="340805" y="127971"/>
                    <a:pt x="347605" y="144593"/>
                    <a:pt x="355538" y="15177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548C6D4-B213-41B9-A07A-BFC08972F6CE}"/>
                </a:ext>
              </a:extLst>
            </p:cNvPr>
            <p:cNvSpPr/>
            <p:nvPr/>
          </p:nvSpPr>
          <p:spPr>
            <a:xfrm>
              <a:off x="10832193" y="3670022"/>
              <a:ext cx="221983" cy="822716"/>
            </a:xfrm>
            <a:custGeom>
              <a:avLst/>
              <a:gdLst>
                <a:gd name="connsiteX0" fmla="*/ 186329 w 221983"/>
                <a:gd name="connsiteY0" fmla="*/ 672272 h 822716"/>
                <a:gd name="connsiteX1" fmla="*/ 132308 w 221983"/>
                <a:gd name="connsiteY1" fmla="*/ 626185 h 822716"/>
                <a:gd name="connsiteX2" fmla="*/ 108131 w 221983"/>
                <a:gd name="connsiteY2" fmla="*/ 619008 h 822716"/>
                <a:gd name="connsiteX3" fmla="*/ 104354 w 221983"/>
                <a:gd name="connsiteY3" fmla="*/ 625430 h 822716"/>
                <a:gd name="connsiteX4" fmla="*/ 116820 w 221983"/>
                <a:gd name="connsiteY4" fmla="*/ 647340 h 822716"/>
                <a:gd name="connsiteX5" fmla="*/ 144019 w 221983"/>
                <a:gd name="connsiteY5" fmla="*/ 687005 h 822716"/>
                <a:gd name="connsiteX6" fmla="*/ 138353 w 221983"/>
                <a:gd name="connsiteY6" fmla="*/ 699471 h 822716"/>
                <a:gd name="connsiteX7" fmla="*/ 131175 w 221983"/>
                <a:gd name="connsiteY7" fmla="*/ 690027 h 822716"/>
                <a:gd name="connsiteX8" fmla="*/ 116820 w 221983"/>
                <a:gd name="connsiteY8" fmla="*/ 673028 h 822716"/>
                <a:gd name="connsiteX9" fmla="*/ 137219 w 221983"/>
                <a:gd name="connsiteY9" fmla="*/ 741781 h 822716"/>
                <a:gd name="connsiteX10" fmla="*/ 133064 w 221983"/>
                <a:gd name="connsiteY10" fmla="*/ 756514 h 822716"/>
                <a:gd name="connsiteX11" fmla="*/ 120598 w 221983"/>
                <a:gd name="connsiteY11" fmla="*/ 747825 h 822716"/>
                <a:gd name="connsiteX12" fmla="*/ 106620 w 221983"/>
                <a:gd name="connsiteY12" fmla="*/ 742159 h 822716"/>
                <a:gd name="connsiteX13" fmla="*/ 106620 w 221983"/>
                <a:gd name="connsiteY13" fmla="*/ 753869 h 822716"/>
                <a:gd name="connsiteX14" fmla="*/ 103976 w 221983"/>
                <a:gd name="connsiteY14" fmla="*/ 761047 h 822716"/>
                <a:gd name="connsiteX15" fmla="*/ 86599 w 221983"/>
                <a:gd name="connsiteY15" fmla="*/ 769358 h 822716"/>
                <a:gd name="connsiteX16" fmla="*/ 108509 w 221983"/>
                <a:gd name="connsiteY16" fmla="*/ 768224 h 822716"/>
                <a:gd name="connsiteX17" fmla="*/ 112287 w 221983"/>
                <a:gd name="connsiteY17" fmla="*/ 787868 h 822716"/>
                <a:gd name="connsiteX18" fmla="*/ 66200 w 221983"/>
                <a:gd name="connsiteY18" fmla="*/ 784090 h 822716"/>
                <a:gd name="connsiteX19" fmla="*/ 68844 w 221983"/>
                <a:gd name="connsiteY19" fmla="*/ 808645 h 822716"/>
                <a:gd name="connsiteX20" fmla="*/ 68844 w 221983"/>
                <a:gd name="connsiteY20" fmla="*/ 821867 h 822716"/>
                <a:gd name="connsiteX21" fmla="*/ 61289 w 221983"/>
                <a:gd name="connsiteY21" fmla="*/ 821867 h 822716"/>
                <a:gd name="connsiteX22" fmla="*/ 55245 w 221983"/>
                <a:gd name="connsiteY22" fmla="*/ 809401 h 822716"/>
                <a:gd name="connsiteX23" fmla="*/ 49200 w 221983"/>
                <a:gd name="connsiteY23" fmla="*/ 759913 h 822716"/>
                <a:gd name="connsiteX24" fmla="*/ 44290 w 221983"/>
                <a:gd name="connsiteY24" fmla="*/ 751980 h 822716"/>
                <a:gd name="connsiteX25" fmla="*/ 39756 w 221983"/>
                <a:gd name="connsiteY25" fmla="*/ 721382 h 822716"/>
                <a:gd name="connsiteX26" fmla="*/ 42023 w 221983"/>
                <a:gd name="connsiteY26" fmla="*/ 717982 h 822716"/>
                <a:gd name="connsiteX27" fmla="*/ 60156 w 221983"/>
                <a:gd name="connsiteY27" fmla="*/ 714960 h 822716"/>
                <a:gd name="connsiteX28" fmla="*/ 68089 w 221983"/>
                <a:gd name="connsiteY28" fmla="*/ 724026 h 822716"/>
                <a:gd name="connsiteX29" fmla="*/ 84332 w 221983"/>
                <a:gd name="connsiteY29" fmla="*/ 701360 h 822716"/>
                <a:gd name="connsiteX30" fmla="*/ 19735 w 221983"/>
                <a:gd name="connsiteY30" fmla="*/ 681716 h 822716"/>
                <a:gd name="connsiteX31" fmla="*/ 847 w 221983"/>
                <a:gd name="connsiteY31" fmla="*/ 676428 h 822716"/>
                <a:gd name="connsiteX32" fmla="*/ 11424 w 221983"/>
                <a:gd name="connsiteY32" fmla="*/ 660939 h 822716"/>
                <a:gd name="connsiteX33" fmla="*/ 13313 w 221983"/>
                <a:gd name="connsiteY33" fmla="*/ 621274 h 822716"/>
                <a:gd name="connsiteX34" fmla="*/ 20113 w 221983"/>
                <a:gd name="connsiteY34" fmla="*/ 605786 h 822716"/>
                <a:gd name="connsiteX35" fmla="*/ 36356 w 221983"/>
                <a:gd name="connsiteY35" fmla="*/ 592187 h 822716"/>
                <a:gd name="connsiteX36" fmla="*/ 29179 w 221983"/>
                <a:gd name="connsiteY36" fmla="*/ 575943 h 822716"/>
                <a:gd name="connsiteX37" fmla="*/ 28423 w 221983"/>
                <a:gd name="connsiteY37" fmla="*/ 581231 h 822716"/>
                <a:gd name="connsiteX38" fmla="*/ 20868 w 221983"/>
                <a:gd name="connsiteY38" fmla="*/ 599742 h 822716"/>
                <a:gd name="connsiteX39" fmla="*/ 1980 w 221983"/>
                <a:gd name="connsiteY39" fmla="*/ 580098 h 822716"/>
                <a:gd name="connsiteX40" fmla="*/ 8780 w 221983"/>
                <a:gd name="connsiteY40" fmla="*/ 550633 h 822716"/>
                <a:gd name="connsiteX41" fmla="*/ 32579 w 221983"/>
                <a:gd name="connsiteY41" fmla="*/ 501145 h 822716"/>
                <a:gd name="connsiteX42" fmla="*/ 31446 w 221983"/>
                <a:gd name="connsiteY42" fmla="*/ 487168 h 822716"/>
                <a:gd name="connsiteX43" fmla="*/ 25779 w 221983"/>
                <a:gd name="connsiteY43" fmla="*/ 465636 h 822716"/>
                <a:gd name="connsiteX44" fmla="*/ 51089 w 221983"/>
                <a:gd name="connsiteY44" fmla="*/ 461858 h 822716"/>
                <a:gd name="connsiteX45" fmla="*/ 56378 w 221983"/>
                <a:gd name="connsiteY45" fmla="*/ 463747 h 822716"/>
                <a:gd name="connsiteX46" fmla="*/ 55622 w 221983"/>
                <a:gd name="connsiteY46" fmla="*/ 436926 h 822716"/>
                <a:gd name="connsiteX47" fmla="*/ 61667 w 221983"/>
                <a:gd name="connsiteY47" fmla="*/ 410482 h 822716"/>
                <a:gd name="connsiteX48" fmla="*/ 43912 w 221983"/>
                <a:gd name="connsiteY48" fmla="*/ 405571 h 822716"/>
                <a:gd name="connsiteX49" fmla="*/ 20868 w 221983"/>
                <a:gd name="connsiteY49" fmla="*/ 399149 h 822716"/>
                <a:gd name="connsiteX50" fmla="*/ 28423 w 221983"/>
                <a:gd name="connsiteY50" fmla="*/ 380639 h 822716"/>
                <a:gd name="connsiteX51" fmla="*/ 22001 w 221983"/>
                <a:gd name="connsiteY51" fmla="*/ 367039 h 822716"/>
                <a:gd name="connsiteX52" fmla="*/ 39379 w 221983"/>
                <a:gd name="connsiteY52" fmla="*/ 311886 h 822716"/>
                <a:gd name="connsiteX53" fmla="*/ 62800 w 221983"/>
                <a:gd name="connsiteY53" fmla="*/ 277887 h 822716"/>
                <a:gd name="connsiteX54" fmla="*/ 63933 w 221983"/>
                <a:gd name="connsiteY54" fmla="*/ 266932 h 822716"/>
                <a:gd name="connsiteX55" fmla="*/ 87732 w 221983"/>
                <a:gd name="connsiteY55" fmla="*/ 246911 h 822716"/>
                <a:gd name="connsiteX56" fmla="*/ 131175 w 221983"/>
                <a:gd name="connsiteY56" fmla="*/ 255977 h 822716"/>
                <a:gd name="connsiteX57" fmla="*/ 145152 w 221983"/>
                <a:gd name="connsiteY57" fmla="*/ 260510 h 822716"/>
                <a:gd name="connsiteX58" fmla="*/ 191617 w 221983"/>
                <a:gd name="connsiteY58" fmla="*/ 231422 h 822716"/>
                <a:gd name="connsiteX59" fmla="*/ 198039 w 221983"/>
                <a:gd name="connsiteY59" fmla="*/ 192890 h 822716"/>
                <a:gd name="connsiteX60" fmla="*/ 190106 w 221983"/>
                <a:gd name="connsiteY60" fmla="*/ 159269 h 822716"/>
                <a:gd name="connsiteX61" fmla="*/ 192373 w 221983"/>
                <a:gd name="connsiteY61" fmla="*/ 64829 h 822716"/>
                <a:gd name="connsiteX62" fmla="*/ 203706 w 221983"/>
                <a:gd name="connsiteY62" fmla="*/ 12319 h 822716"/>
                <a:gd name="connsiteX63" fmla="*/ 219572 w 221983"/>
                <a:gd name="connsiteY63" fmla="*/ 1364 h 822716"/>
                <a:gd name="connsiteX64" fmla="*/ 219949 w 221983"/>
                <a:gd name="connsiteY64" fmla="*/ 9297 h 822716"/>
                <a:gd name="connsiteX65" fmla="*/ 221461 w 221983"/>
                <a:gd name="connsiteY65" fmla="*/ 51229 h 822716"/>
                <a:gd name="connsiteX66" fmla="*/ 221461 w 221983"/>
                <a:gd name="connsiteY66" fmla="*/ 301309 h 822716"/>
                <a:gd name="connsiteX67" fmla="*/ 218816 w 221983"/>
                <a:gd name="connsiteY67" fmla="*/ 310375 h 822716"/>
                <a:gd name="connsiteX68" fmla="*/ 212394 w 221983"/>
                <a:gd name="connsiteY68" fmla="*/ 306219 h 822716"/>
                <a:gd name="connsiteX69" fmla="*/ 208995 w 221983"/>
                <a:gd name="connsiteY69" fmla="*/ 285443 h 822716"/>
                <a:gd name="connsiteX70" fmla="*/ 194639 w 221983"/>
                <a:gd name="connsiteY70" fmla="*/ 272221 h 822716"/>
                <a:gd name="connsiteX71" fmla="*/ 204461 w 221983"/>
                <a:gd name="connsiteY71" fmla="*/ 290731 h 822716"/>
                <a:gd name="connsiteX72" fmla="*/ 211639 w 221983"/>
                <a:gd name="connsiteY72" fmla="*/ 359106 h 822716"/>
                <a:gd name="connsiteX73" fmla="*/ 193128 w 221983"/>
                <a:gd name="connsiteY73" fmla="*/ 381017 h 822716"/>
                <a:gd name="connsiteX74" fmla="*/ 194262 w 221983"/>
                <a:gd name="connsiteY74" fmla="*/ 398016 h 822716"/>
                <a:gd name="connsiteX75" fmla="*/ 208617 w 221983"/>
                <a:gd name="connsiteY75" fmla="*/ 456569 h 822716"/>
                <a:gd name="connsiteX76" fmla="*/ 206728 w 221983"/>
                <a:gd name="connsiteY76" fmla="*/ 474702 h 822716"/>
                <a:gd name="connsiteX77" fmla="*/ 205217 w 221983"/>
                <a:gd name="connsiteY77" fmla="*/ 498501 h 822716"/>
                <a:gd name="connsiteX78" fmla="*/ 194262 w 221983"/>
                <a:gd name="connsiteY78" fmla="*/ 538922 h 822716"/>
                <a:gd name="connsiteX79" fmla="*/ 204461 w 221983"/>
                <a:gd name="connsiteY79" fmla="*/ 555543 h 822716"/>
                <a:gd name="connsiteX80" fmla="*/ 201817 w 221983"/>
                <a:gd name="connsiteY80" fmla="*/ 583120 h 822716"/>
                <a:gd name="connsiteX81" fmla="*/ 196150 w 221983"/>
                <a:gd name="connsiteY81" fmla="*/ 614475 h 822716"/>
                <a:gd name="connsiteX82" fmla="*/ 196150 w 221983"/>
                <a:gd name="connsiteY82" fmla="*/ 646962 h 822716"/>
                <a:gd name="connsiteX83" fmla="*/ 186329 w 221983"/>
                <a:gd name="connsiteY83" fmla="*/ 672272 h 82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21983" h="822716">
                  <a:moveTo>
                    <a:pt x="186329" y="672272"/>
                  </a:moveTo>
                  <a:cubicBezTo>
                    <a:pt x="176129" y="647718"/>
                    <a:pt x="146286" y="646207"/>
                    <a:pt x="132308" y="626185"/>
                  </a:cubicBezTo>
                  <a:cubicBezTo>
                    <a:pt x="125509" y="616363"/>
                    <a:pt x="116064" y="621274"/>
                    <a:pt x="108131" y="619008"/>
                  </a:cubicBezTo>
                  <a:cubicBezTo>
                    <a:pt x="105865" y="618252"/>
                    <a:pt x="103599" y="622408"/>
                    <a:pt x="104354" y="625430"/>
                  </a:cubicBezTo>
                  <a:cubicBezTo>
                    <a:pt x="106998" y="633740"/>
                    <a:pt x="104732" y="643185"/>
                    <a:pt x="116820" y="647340"/>
                  </a:cubicBezTo>
                  <a:cubicBezTo>
                    <a:pt x="134197" y="653762"/>
                    <a:pt x="141375" y="669250"/>
                    <a:pt x="144019" y="687005"/>
                  </a:cubicBezTo>
                  <a:cubicBezTo>
                    <a:pt x="144775" y="691916"/>
                    <a:pt x="144019" y="697960"/>
                    <a:pt x="138353" y="699471"/>
                  </a:cubicBezTo>
                  <a:cubicBezTo>
                    <a:pt x="130042" y="701738"/>
                    <a:pt x="132686" y="693805"/>
                    <a:pt x="131175" y="690027"/>
                  </a:cubicBezTo>
                  <a:cubicBezTo>
                    <a:pt x="128153" y="682472"/>
                    <a:pt x="126642" y="673028"/>
                    <a:pt x="116820" y="673028"/>
                  </a:cubicBezTo>
                  <a:cubicBezTo>
                    <a:pt x="108131" y="700605"/>
                    <a:pt x="131931" y="718360"/>
                    <a:pt x="137219" y="741781"/>
                  </a:cubicBezTo>
                  <a:cubicBezTo>
                    <a:pt x="138353" y="747825"/>
                    <a:pt x="143264" y="754625"/>
                    <a:pt x="133064" y="756514"/>
                  </a:cubicBezTo>
                  <a:cubicBezTo>
                    <a:pt x="127020" y="757647"/>
                    <a:pt x="120598" y="758780"/>
                    <a:pt x="120598" y="747825"/>
                  </a:cubicBezTo>
                  <a:cubicBezTo>
                    <a:pt x="120598" y="738381"/>
                    <a:pt x="113043" y="739514"/>
                    <a:pt x="106620" y="742159"/>
                  </a:cubicBezTo>
                  <a:cubicBezTo>
                    <a:pt x="98310" y="745936"/>
                    <a:pt x="96799" y="749336"/>
                    <a:pt x="106620" y="753869"/>
                  </a:cubicBezTo>
                  <a:cubicBezTo>
                    <a:pt x="111154" y="755758"/>
                    <a:pt x="107754" y="759158"/>
                    <a:pt x="103976" y="761047"/>
                  </a:cubicBezTo>
                  <a:cubicBezTo>
                    <a:pt x="98310" y="763313"/>
                    <a:pt x="93021" y="766336"/>
                    <a:pt x="86599" y="769358"/>
                  </a:cubicBezTo>
                  <a:cubicBezTo>
                    <a:pt x="95666" y="778046"/>
                    <a:pt x="101332" y="769358"/>
                    <a:pt x="108509" y="768224"/>
                  </a:cubicBezTo>
                  <a:cubicBezTo>
                    <a:pt x="108887" y="774646"/>
                    <a:pt x="104732" y="781446"/>
                    <a:pt x="112287" y="787868"/>
                  </a:cubicBezTo>
                  <a:cubicBezTo>
                    <a:pt x="96421" y="775024"/>
                    <a:pt x="80555" y="796179"/>
                    <a:pt x="66200" y="784090"/>
                  </a:cubicBezTo>
                  <a:cubicBezTo>
                    <a:pt x="60533" y="793535"/>
                    <a:pt x="67711" y="800712"/>
                    <a:pt x="68844" y="808645"/>
                  </a:cubicBezTo>
                  <a:cubicBezTo>
                    <a:pt x="69600" y="813178"/>
                    <a:pt x="74133" y="818089"/>
                    <a:pt x="68844" y="821867"/>
                  </a:cubicBezTo>
                  <a:cubicBezTo>
                    <a:pt x="67333" y="823000"/>
                    <a:pt x="63555" y="823000"/>
                    <a:pt x="61289" y="821867"/>
                  </a:cubicBezTo>
                  <a:cubicBezTo>
                    <a:pt x="56000" y="819600"/>
                    <a:pt x="55245" y="814689"/>
                    <a:pt x="55245" y="809401"/>
                  </a:cubicBezTo>
                  <a:cubicBezTo>
                    <a:pt x="55622" y="792779"/>
                    <a:pt x="52978" y="776157"/>
                    <a:pt x="49200" y="759913"/>
                  </a:cubicBezTo>
                  <a:cubicBezTo>
                    <a:pt x="48445" y="756136"/>
                    <a:pt x="48445" y="753869"/>
                    <a:pt x="44290" y="751980"/>
                  </a:cubicBezTo>
                  <a:cubicBezTo>
                    <a:pt x="22379" y="742159"/>
                    <a:pt x="22001" y="739137"/>
                    <a:pt x="39756" y="721382"/>
                  </a:cubicBezTo>
                  <a:cubicBezTo>
                    <a:pt x="40890" y="720248"/>
                    <a:pt x="41267" y="719115"/>
                    <a:pt x="42023" y="717982"/>
                  </a:cubicBezTo>
                  <a:cubicBezTo>
                    <a:pt x="47312" y="713071"/>
                    <a:pt x="53356" y="712693"/>
                    <a:pt x="60156" y="714960"/>
                  </a:cubicBezTo>
                  <a:cubicBezTo>
                    <a:pt x="65822" y="715715"/>
                    <a:pt x="64689" y="727048"/>
                    <a:pt x="68089" y="724026"/>
                  </a:cubicBezTo>
                  <a:cubicBezTo>
                    <a:pt x="75266" y="718360"/>
                    <a:pt x="84710" y="713071"/>
                    <a:pt x="84332" y="701360"/>
                  </a:cubicBezTo>
                  <a:cubicBezTo>
                    <a:pt x="65822" y="683983"/>
                    <a:pt x="43156" y="682094"/>
                    <a:pt x="19735" y="681716"/>
                  </a:cubicBezTo>
                  <a:cubicBezTo>
                    <a:pt x="12935" y="681716"/>
                    <a:pt x="4246" y="684361"/>
                    <a:pt x="847" y="676428"/>
                  </a:cubicBezTo>
                  <a:cubicBezTo>
                    <a:pt x="-2931" y="667362"/>
                    <a:pt x="6891" y="665473"/>
                    <a:pt x="11424" y="660939"/>
                  </a:cubicBezTo>
                  <a:cubicBezTo>
                    <a:pt x="20868" y="651873"/>
                    <a:pt x="21624" y="633740"/>
                    <a:pt x="13313" y="621274"/>
                  </a:cubicBezTo>
                  <a:cubicBezTo>
                    <a:pt x="7269" y="612208"/>
                    <a:pt x="13313" y="608430"/>
                    <a:pt x="20113" y="605786"/>
                  </a:cubicBezTo>
                  <a:cubicBezTo>
                    <a:pt x="27290" y="603142"/>
                    <a:pt x="34846" y="602386"/>
                    <a:pt x="36356" y="592187"/>
                  </a:cubicBezTo>
                  <a:cubicBezTo>
                    <a:pt x="37867" y="583120"/>
                    <a:pt x="39001" y="583120"/>
                    <a:pt x="29179" y="575943"/>
                  </a:cubicBezTo>
                  <a:cubicBezTo>
                    <a:pt x="26157" y="577454"/>
                    <a:pt x="28801" y="579343"/>
                    <a:pt x="28423" y="581231"/>
                  </a:cubicBezTo>
                  <a:cubicBezTo>
                    <a:pt x="27668" y="588409"/>
                    <a:pt x="32201" y="599364"/>
                    <a:pt x="20868" y="599742"/>
                  </a:cubicBezTo>
                  <a:cubicBezTo>
                    <a:pt x="10291" y="600120"/>
                    <a:pt x="1225" y="595209"/>
                    <a:pt x="1980" y="580098"/>
                  </a:cubicBezTo>
                  <a:cubicBezTo>
                    <a:pt x="2735" y="569521"/>
                    <a:pt x="-664" y="557432"/>
                    <a:pt x="8780" y="550633"/>
                  </a:cubicBezTo>
                  <a:cubicBezTo>
                    <a:pt x="26912" y="538544"/>
                    <a:pt x="26157" y="518523"/>
                    <a:pt x="32579" y="501145"/>
                  </a:cubicBezTo>
                  <a:cubicBezTo>
                    <a:pt x="34468" y="496612"/>
                    <a:pt x="35979" y="491701"/>
                    <a:pt x="31446" y="487168"/>
                  </a:cubicBezTo>
                  <a:cubicBezTo>
                    <a:pt x="25401" y="481124"/>
                    <a:pt x="17846" y="474702"/>
                    <a:pt x="25779" y="465636"/>
                  </a:cubicBezTo>
                  <a:cubicBezTo>
                    <a:pt x="32579" y="457325"/>
                    <a:pt x="42023" y="458836"/>
                    <a:pt x="51089" y="461858"/>
                  </a:cubicBezTo>
                  <a:cubicBezTo>
                    <a:pt x="52600" y="462236"/>
                    <a:pt x="53734" y="462991"/>
                    <a:pt x="56378" y="463747"/>
                  </a:cubicBezTo>
                  <a:cubicBezTo>
                    <a:pt x="48445" y="454303"/>
                    <a:pt x="43156" y="444481"/>
                    <a:pt x="55622" y="436926"/>
                  </a:cubicBezTo>
                  <a:cubicBezTo>
                    <a:pt x="67333" y="429748"/>
                    <a:pt x="63178" y="419171"/>
                    <a:pt x="61667" y="410482"/>
                  </a:cubicBezTo>
                  <a:cubicBezTo>
                    <a:pt x="60156" y="400660"/>
                    <a:pt x="49956" y="406327"/>
                    <a:pt x="43912" y="405571"/>
                  </a:cubicBezTo>
                  <a:cubicBezTo>
                    <a:pt x="35601" y="404816"/>
                    <a:pt x="25401" y="407838"/>
                    <a:pt x="20868" y="399149"/>
                  </a:cubicBezTo>
                  <a:cubicBezTo>
                    <a:pt x="17091" y="391972"/>
                    <a:pt x="23890" y="385550"/>
                    <a:pt x="28423" y="380639"/>
                  </a:cubicBezTo>
                  <a:cubicBezTo>
                    <a:pt x="38245" y="370061"/>
                    <a:pt x="20490" y="373084"/>
                    <a:pt x="22001" y="367039"/>
                  </a:cubicBezTo>
                  <a:cubicBezTo>
                    <a:pt x="19735" y="346262"/>
                    <a:pt x="32579" y="330019"/>
                    <a:pt x="39379" y="311886"/>
                  </a:cubicBezTo>
                  <a:cubicBezTo>
                    <a:pt x="43912" y="299420"/>
                    <a:pt x="42023" y="280909"/>
                    <a:pt x="62800" y="277887"/>
                  </a:cubicBezTo>
                  <a:cubicBezTo>
                    <a:pt x="68089" y="277132"/>
                    <a:pt x="64311" y="270710"/>
                    <a:pt x="63933" y="266932"/>
                  </a:cubicBezTo>
                  <a:cubicBezTo>
                    <a:pt x="62422" y="245777"/>
                    <a:pt x="66955" y="241622"/>
                    <a:pt x="87732" y="246911"/>
                  </a:cubicBezTo>
                  <a:cubicBezTo>
                    <a:pt x="102087" y="250688"/>
                    <a:pt x="116442" y="253710"/>
                    <a:pt x="131175" y="255977"/>
                  </a:cubicBezTo>
                  <a:cubicBezTo>
                    <a:pt x="136086" y="257110"/>
                    <a:pt x="140619" y="258621"/>
                    <a:pt x="145152" y="260510"/>
                  </a:cubicBezTo>
                  <a:cubicBezTo>
                    <a:pt x="173485" y="272221"/>
                    <a:pt x="190484" y="262399"/>
                    <a:pt x="191617" y="231422"/>
                  </a:cubicBezTo>
                  <a:cubicBezTo>
                    <a:pt x="191995" y="217823"/>
                    <a:pt x="193506" y="205357"/>
                    <a:pt x="198039" y="192890"/>
                  </a:cubicBezTo>
                  <a:cubicBezTo>
                    <a:pt x="202950" y="180424"/>
                    <a:pt x="195773" y="169847"/>
                    <a:pt x="190106" y="159269"/>
                  </a:cubicBezTo>
                  <a:cubicBezTo>
                    <a:pt x="186329" y="127915"/>
                    <a:pt x="188595" y="96183"/>
                    <a:pt x="192373" y="64829"/>
                  </a:cubicBezTo>
                  <a:cubicBezTo>
                    <a:pt x="191617" y="46318"/>
                    <a:pt x="197284" y="29319"/>
                    <a:pt x="203706" y="12319"/>
                  </a:cubicBezTo>
                  <a:cubicBezTo>
                    <a:pt x="206350" y="5897"/>
                    <a:pt x="208617" y="-3547"/>
                    <a:pt x="219572" y="1364"/>
                  </a:cubicBezTo>
                  <a:cubicBezTo>
                    <a:pt x="219572" y="4009"/>
                    <a:pt x="219949" y="6653"/>
                    <a:pt x="219949" y="9297"/>
                  </a:cubicBezTo>
                  <a:cubicBezTo>
                    <a:pt x="223349" y="23275"/>
                    <a:pt x="221461" y="37252"/>
                    <a:pt x="221461" y="51229"/>
                  </a:cubicBezTo>
                  <a:cubicBezTo>
                    <a:pt x="221838" y="134715"/>
                    <a:pt x="221461" y="218201"/>
                    <a:pt x="221461" y="301309"/>
                  </a:cubicBezTo>
                  <a:cubicBezTo>
                    <a:pt x="221083" y="304331"/>
                    <a:pt x="222594" y="308486"/>
                    <a:pt x="218816" y="310375"/>
                  </a:cubicBezTo>
                  <a:cubicBezTo>
                    <a:pt x="215416" y="311886"/>
                    <a:pt x="213528" y="308864"/>
                    <a:pt x="212394" y="306219"/>
                  </a:cubicBezTo>
                  <a:cubicBezTo>
                    <a:pt x="209372" y="299797"/>
                    <a:pt x="210505" y="292242"/>
                    <a:pt x="208995" y="285443"/>
                  </a:cubicBezTo>
                  <a:cubicBezTo>
                    <a:pt x="207483" y="277509"/>
                    <a:pt x="205595" y="270332"/>
                    <a:pt x="194639" y="272221"/>
                  </a:cubicBezTo>
                  <a:cubicBezTo>
                    <a:pt x="193506" y="281665"/>
                    <a:pt x="201061" y="285065"/>
                    <a:pt x="204461" y="290731"/>
                  </a:cubicBezTo>
                  <a:cubicBezTo>
                    <a:pt x="217683" y="312641"/>
                    <a:pt x="210883" y="336441"/>
                    <a:pt x="211639" y="359106"/>
                  </a:cubicBezTo>
                  <a:cubicBezTo>
                    <a:pt x="212016" y="369306"/>
                    <a:pt x="201439" y="375350"/>
                    <a:pt x="193128" y="381017"/>
                  </a:cubicBezTo>
                  <a:cubicBezTo>
                    <a:pt x="183684" y="387439"/>
                    <a:pt x="185195" y="392350"/>
                    <a:pt x="194262" y="398016"/>
                  </a:cubicBezTo>
                  <a:cubicBezTo>
                    <a:pt x="210505" y="408216"/>
                    <a:pt x="218816" y="440326"/>
                    <a:pt x="208617" y="456569"/>
                  </a:cubicBezTo>
                  <a:cubicBezTo>
                    <a:pt x="204839" y="462991"/>
                    <a:pt x="200684" y="467147"/>
                    <a:pt x="206728" y="474702"/>
                  </a:cubicBezTo>
                  <a:cubicBezTo>
                    <a:pt x="212772" y="482257"/>
                    <a:pt x="208239" y="490190"/>
                    <a:pt x="205217" y="498501"/>
                  </a:cubicBezTo>
                  <a:cubicBezTo>
                    <a:pt x="200306" y="511723"/>
                    <a:pt x="191995" y="523811"/>
                    <a:pt x="194262" y="538922"/>
                  </a:cubicBezTo>
                  <a:cubicBezTo>
                    <a:pt x="195395" y="546855"/>
                    <a:pt x="198039" y="551388"/>
                    <a:pt x="204461" y="555543"/>
                  </a:cubicBezTo>
                  <a:cubicBezTo>
                    <a:pt x="218816" y="565365"/>
                    <a:pt x="217305" y="576321"/>
                    <a:pt x="201817" y="583120"/>
                  </a:cubicBezTo>
                  <a:cubicBezTo>
                    <a:pt x="184062" y="591053"/>
                    <a:pt x="183307" y="599742"/>
                    <a:pt x="196150" y="614475"/>
                  </a:cubicBezTo>
                  <a:cubicBezTo>
                    <a:pt x="204461" y="623919"/>
                    <a:pt x="205595" y="639029"/>
                    <a:pt x="196150" y="646962"/>
                  </a:cubicBezTo>
                  <a:cubicBezTo>
                    <a:pt x="188595" y="656406"/>
                    <a:pt x="189351" y="664339"/>
                    <a:pt x="186329" y="672272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F07EE6C-40C8-4244-9D57-AE1F97F9FABD}"/>
                </a:ext>
              </a:extLst>
            </p:cNvPr>
            <p:cNvSpPr/>
            <p:nvPr/>
          </p:nvSpPr>
          <p:spPr>
            <a:xfrm>
              <a:off x="10493053" y="5100844"/>
              <a:ext cx="787637" cy="590648"/>
            </a:xfrm>
            <a:custGeom>
              <a:avLst/>
              <a:gdLst>
                <a:gd name="connsiteX0" fmla="*/ 575712 w 787637"/>
                <a:gd name="connsiteY0" fmla="*/ 0 h 590648"/>
                <a:gd name="connsiteX1" fmla="*/ 627088 w 787637"/>
                <a:gd name="connsiteY1" fmla="*/ 3022 h 590648"/>
                <a:gd name="connsiteX2" fmla="*/ 689419 w 787637"/>
                <a:gd name="connsiteY2" fmla="*/ 19266 h 590648"/>
                <a:gd name="connsiteX3" fmla="*/ 715484 w 787637"/>
                <a:gd name="connsiteY3" fmla="*/ 25688 h 590648"/>
                <a:gd name="connsiteX4" fmla="*/ 726817 w 787637"/>
                <a:gd name="connsiteY4" fmla="*/ 35510 h 590648"/>
                <a:gd name="connsiteX5" fmla="*/ 760816 w 787637"/>
                <a:gd name="connsiteY5" fmla="*/ 81975 h 590648"/>
                <a:gd name="connsiteX6" fmla="*/ 779704 w 787637"/>
                <a:gd name="connsiteY6" fmla="*/ 107663 h 590648"/>
                <a:gd name="connsiteX7" fmla="*/ 787637 w 787637"/>
                <a:gd name="connsiteY7" fmla="*/ 127684 h 590648"/>
                <a:gd name="connsiteX8" fmla="*/ 765349 w 787637"/>
                <a:gd name="connsiteY8" fmla="*/ 275012 h 590648"/>
                <a:gd name="connsiteX9" fmla="*/ 740039 w 787637"/>
                <a:gd name="connsiteY9" fmla="*/ 310522 h 590648"/>
                <a:gd name="connsiteX10" fmla="*/ 735883 w 787637"/>
                <a:gd name="connsiteY10" fmla="*/ 315055 h 590648"/>
                <a:gd name="connsiteX11" fmla="*/ 714351 w 787637"/>
                <a:gd name="connsiteY11" fmla="*/ 339232 h 590648"/>
                <a:gd name="connsiteX12" fmla="*/ 708307 w 787637"/>
                <a:gd name="connsiteY12" fmla="*/ 345654 h 590648"/>
                <a:gd name="connsiteX13" fmla="*/ 614999 w 787637"/>
                <a:gd name="connsiteY13" fmla="*/ 404207 h 590648"/>
                <a:gd name="connsiteX14" fmla="*/ 513758 w 787637"/>
                <a:gd name="connsiteY14" fmla="*/ 451050 h 590648"/>
                <a:gd name="connsiteX15" fmla="*/ 450294 w 787637"/>
                <a:gd name="connsiteY15" fmla="*/ 477115 h 590648"/>
                <a:gd name="connsiteX16" fmla="*/ 276901 w 787637"/>
                <a:gd name="connsiteY16" fmla="*/ 529625 h 590648"/>
                <a:gd name="connsiteX17" fmla="*/ 261412 w 787637"/>
                <a:gd name="connsiteY17" fmla="*/ 536046 h 590648"/>
                <a:gd name="connsiteX18" fmla="*/ 179438 w 787637"/>
                <a:gd name="connsiteY18" fmla="*/ 553046 h 590648"/>
                <a:gd name="connsiteX19" fmla="*/ 24555 w 787637"/>
                <a:gd name="connsiteY19" fmla="*/ 588556 h 590648"/>
                <a:gd name="connsiteX20" fmla="*/ 2266 w 787637"/>
                <a:gd name="connsiteY20" fmla="*/ 589311 h 590648"/>
                <a:gd name="connsiteX21" fmla="*/ 25310 w 787637"/>
                <a:gd name="connsiteY21" fmla="*/ 560601 h 590648"/>
                <a:gd name="connsiteX22" fmla="*/ 0 w 787637"/>
                <a:gd name="connsiteY22" fmla="*/ 523958 h 590648"/>
                <a:gd name="connsiteX23" fmla="*/ 33999 w 787637"/>
                <a:gd name="connsiteY23" fmla="*/ 514892 h 590648"/>
                <a:gd name="connsiteX24" fmla="*/ 341876 w 787637"/>
                <a:gd name="connsiteY24" fmla="*/ 451428 h 590648"/>
                <a:gd name="connsiteX25" fmla="*/ 354342 w 787637"/>
                <a:gd name="connsiteY25" fmla="*/ 449161 h 590648"/>
                <a:gd name="connsiteX26" fmla="*/ 360387 w 787637"/>
                <a:gd name="connsiteY26" fmla="*/ 447272 h 590648"/>
                <a:gd name="connsiteX27" fmla="*/ 394385 w 787637"/>
                <a:gd name="connsiteY27" fmla="*/ 439339 h 590648"/>
                <a:gd name="connsiteX28" fmla="*/ 550024 w 787637"/>
                <a:gd name="connsiteY28" fmla="*/ 385697 h 590648"/>
                <a:gd name="connsiteX29" fmla="*/ 622932 w 787637"/>
                <a:gd name="connsiteY29" fmla="*/ 357364 h 590648"/>
                <a:gd name="connsiteX30" fmla="*/ 680352 w 787637"/>
                <a:gd name="connsiteY30" fmla="*/ 285967 h 590648"/>
                <a:gd name="connsiteX31" fmla="*/ 703018 w 787637"/>
                <a:gd name="connsiteY31" fmla="*/ 240258 h 590648"/>
                <a:gd name="connsiteX32" fmla="*/ 705662 w 787637"/>
                <a:gd name="connsiteY32" fmla="*/ 215325 h 590648"/>
                <a:gd name="connsiteX33" fmla="*/ 727573 w 787637"/>
                <a:gd name="connsiteY33" fmla="*/ 192282 h 590648"/>
                <a:gd name="connsiteX34" fmla="*/ 737394 w 787637"/>
                <a:gd name="connsiteY34" fmla="*/ 190393 h 590648"/>
                <a:gd name="connsiteX35" fmla="*/ 721906 w 787637"/>
                <a:gd name="connsiteY35" fmla="*/ 169993 h 590648"/>
                <a:gd name="connsiteX36" fmla="*/ 713595 w 787637"/>
                <a:gd name="connsiteY36" fmla="*/ 137506 h 590648"/>
                <a:gd name="connsiteX37" fmla="*/ 701129 w 787637"/>
                <a:gd name="connsiteY37" fmla="*/ 125040 h 590648"/>
                <a:gd name="connsiteX38" fmla="*/ 673175 w 787637"/>
                <a:gd name="connsiteY38" fmla="*/ 106152 h 590648"/>
                <a:gd name="connsiteX39" fmla="*/ 650887 w 787637"/>
                <a:gd name="connsiteY39" fmla="*/ 88019 h 590648"/>
                <a:gd name="connsiteX40" fmla="*/ 595356 w 787637"/>
                <a:gd name="connsiteY40" fmla="*/ 56287 h 590648"/>
                <a:gd name="connsiteX41" fmla="*/ 579867 w 787637"/>
                <a:gd name="connsiteY41" fmla="*/ 40043 h 590648"/>
                <a:gd name="connsiteX42" fmla="*/ 575712 w 787637"/>
                <a:gd name="connsiteY42" fmla="*/ 0 h 59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87637" h="590648">
                  <a:moveTo>
                    <a:pt x="575712" y="0"/>
                  </a:moveTo>
                  <a:cubicBezTo>
                    <a:pt x="592333" y="12466"/>
                    <a:pt x="610466" y="-1889"/>
                    <a:pt x="627088" y="3022"/>
                  </a:cubicBezTo>
                  <a:cubicBezTo>
                    <a:pt x="645598" y="16622"/>
                    <a:pt x="668264" y="14733"/>
                    <a:pt x="689419" y="19266"/>
                  </a:cubicBezTo>
                  <a:cubicBezTo>
                    <a:pt x="698107" y="21155"/>
                    <a:pt x="707551" y="20777"/>
                    <a:pt x="715484" y="25688"/>
                  </a:cubicBezTo>
                  <a:cubicBezTo>
                    <a:pt x="720017" y="27955"/>
                    <a:pt x="723417" y="31732"/>
                    <a:pt x="726817" y="35510"/>
                  </a:cubicBezTo>
                  <a:cubicBezTo>
                    <a:pt x="740039" y="49487"/>
                    <a:pt x="755149" y="62331"/>
                    <a:pt x="760816" y="81975"/>
                  </a:cubicBezTo>
                  <a:cubicBezTo>
                    <a:pt x="755905" y="98596"/>
                    <a:pt x="774038" y="98596"/>
                    <a:pt x="779704" y="107663"/>
                  </a:cubicBezTo>
                  <a:cubicBezTo>
                    <a:pt x="784615" y="113329"/>
                    <a:pt x="785371" y="120507"/>
                    <a:pt x="787637" y="127684"/>
                  </a:cubicBezTo>
                  <a:cubicBezTo>
                    <a:pt x="783482" y="177171"/>
                    <a:pt x="788015" y="228169"/>
                    <a:pt x="765349" y="275012"/>
                  </a:cubicBezTo>
                  <a:cubicBezTo>
                    <a:pt x="758927" y="288611"/>
                    <a:pt x="750239" y="299944"/>
                    <a:pt x="740039" y="310522"/>
                  </a:cubicBezTo>
                  <a:cubicBezTo>
                    <a:pt x="738906" y="312033"/>
                    <a:pt x="737394" y="313544"/>
                    <a:pt x="735883" y="315055"/>
                  </a:cubicBezTo>
                  <a:cubicBezTo>
                    <a:pt x="728706" y="322988"/>
                    <a:pt x="720395" y="330165"/>
                    <a:pt x="714351" y="339232"/>
                  </a:cubicBezTo>
                  <a:cubicBezTo>
                    <a:pt x="712462" y="341498"/>
                    <a:pt x="710573" y="343765"/>
                    <a:pt x="708307" y="345654"/>
                  </a:cubicBezTo>
                  <a:cubicBezTo>
                    <a:pt x="681486" y="372097"/>
                    <a:pt x="646731" y="385697"/>
                    <a:pt x="614999" y="404207"/>
                  </a:cubicBezTo>
                  <a:cubicBezTo>
                    <a:pt x="581756" y="420828"/>
                    <a:pt x="548135" y="436695"/>
                    <a:pt x="513758" y="451050"/>
                  </a:cubicBezTo>
                  <a:cubicBezTo>
                    <a:pt x="494492" y="463894"/>
                    <a:pt x="470693" y="466538"/>
                    <a:pt x="450294" y="477115"/>
                  </a:cubicBezTo>
                  <a:cubicBezTo>
                    <a:pt x="394007" y="499026"/>
                    <a:pt x="333943" y="509225"/>
                    <a:pt x="276901" y="529625"/>
                  </a:cubicBezTo>
                  <a:cubicBezTo>
                    <a:pt x="271612" y="531513"/>
                    <a:pt x="266323" y="533780"/>
                    <a:pt x="261412" y="536046"/>
                  </a:cubicBezTo>
                  <a:cubicBezTo>
                    <a:pt x="234213" y="541713"/>
                    <a:pt x="207014" y="548891"/>
                    <a:pt x="179438" y="553046"/>
                  </a:cubicBezTo>
                  <a:cubicBezTo>
                    <a:pt x="127684" y="565134"/>
                    <a:pt x="76686" y="579112"/>
                    <a:pt x="24555" y="588556"/>
                  </a:cubicBezTo>
                  <a:cubicBezTo>
                    <a:pt x="16999" y="588556"/>
                    <a:pt x="9822" y="592711"/>
                    <a:pt x="2266" y="589311"/>
                  </a:cubicBezTo>
                  <a:cubicBezTo>
                    <a:pt x="-5667" y="567779"/>
                    <a:pt x="12088" y="566268"/>
                    <a:pt x="25310" y="560601"/>
                  </a:cubicBezTo>
                  <a:cubicBezTo>
                    <a:pt x="19644" y="546246"/>
                    <a:pt x="1133" y="540957"/>
                    <a:pt x="0" y="523958"/>
                  </a:cubicBezTo>
                  <a:cubicBezTo>
                    <a:pt x="9822" y="514892"/>
                    <a:pt x="22666" y="516780"/>
                    <a:pt x="33999" y="514892"/>
                  </a:cubicBezTo>
                  <a:cubicBezTo>
                    <a:pt x="137506" y="498270"/>
                    <a:pt x="241013" y="480893"/>
                    <a:pt x="341876" y="451428"/>
                  </a:cubicBezTo>
                  <a:cubicBezTo>
                    <a:pt x="346031" y="450294"/>
                    <a:pt x="350187" y="449916"/>
                    <a:pt x="354342" y="449161"/>
                  </a:cubicBezTo>
                  <a:cubicBezTo>
                    <a:pt x="356231" y="448405"/>
                    <a:pt x="358498" y="447650"/>
                    <a:pt x="360387" y="447272"/>
                  </a:cubicBezTo>
                  <a:cubicBezTo>
                    <a:pt x="371342" y="443872"/>
                    <a:pt x="383052" y="442361"/>
                    <a:pt x="394385" y="439339"/>
                  </a:cubicBezTo>
                  <a:cubicBezTo>
                    <a:pt x="446894" y="423095"/>
                    <a:pt x="499404" y="406474"/>
                    <a:pt x="550024" y="385697"/>
                  </a:cubicBezTo>
                  <a:cubicBezTo>
                    <a:pt x="574201" y="375875"/>
                    <a:pt x="599511" y="369830"/>
                    <a:pt x="622932" y="357364"/>
                  </a:cubicBezTo>
                  <a:cubicBezTo>
                    <a:pt x="652398" y="341498"/>
                    <a:pt x="673930" y="320344"/>
                    <a:pt x="680352" y="285967"/>
                  </a:cubicBezTo>
                  <a:cubicBezTo>
                    <a:pt x="687530" y="270479"/>
                    <a:pt x="700374" y="257635"/>
                    <a:pt x="703018" y="240258"/>
                  </a:cubicBezTo>
                  <a:cubicBezTo>
                    <a:pt x="706418" y="232325"/>
                    <a:pt x="706418" y="223636"/>
                    <a:pt x="705662" y="215325"/>
                  </a:cubicBezTo>
                  <a:cubicBezTo>
                    <a:pt x="704907" y="199459"/>
                    <a:pt x="708685" y="188882"/>
                    <a:pt x="727573" y="192282"/>
                  </a:cubicBezTo>
                  <a:cubicBezTo>
                    <a:pt x="732106" y="193037"/>
                    <a:pt x="737017" y="190393"/>
                    <a:pt x="737394" y="190393"/>
                  </a:cubicBezTo>
                  <a:cubicBezTo>
                    <a:pt x="729461" y="190015"/>
                    <a:pt x="723040" y="182838"/>
                    <a:pt x="721906" y="169993"/>
                  </a:cubicBezTo>
                  <a:cubicBezTo>
                    <a:pt x="720773" y="158661"/>
                    <a:pt x="715862" y="148461"/>
                    <a:pt x="713595" y="137506"/>
                  </a:cubicBezTo>
                  <a:cubicBezTo>
                    <a:pt x="712084" y="130706"/>
                    <a:pt x="708685" y="125417"/>
                    <a:pt x="701129" y="125040"/>
                  </a:cubicBezTo>
                  <a:cubicBezTo>
                    <a:pt x="687530" y="124662"/>
                    <a:pt x="679597" y="117862"/>
                    <a:pt x="673175" y="106152"/>
                  </a:cubicBezTo>
                  <a:cubicBezTo>
                    <a:pt x="668264" y="97463"/>
                    <a:pt x="658820" y="89530"/>
                    <a:pt x="650887" y="88019"/>
                  </a:cubicBezTo>
                  <a:cubicBezTo>
                    <a:pt x="628221" y="83486"/>
                    <a:pt x="613110" y="68375"/>
                    <a:pt x="595356" y="56287"/>
                  </a:cubicBezTo>
                  <a:cubicBezTo>
                    <a:pt x="588933" y="52131"/>
                    <a:pt x="583645" y="46843"/>
                    <a:pt x="579867" y="40043"/>
                  </a:cubicBezTo>
                  <a:cubicBezTo>
                    <a:pt x="577978" y="27577"/>
                    <a:pt x="567023" y="15110"/>
                    <a:pt x="575712" y="0"/>
                  </a:cubicBezTo>
                  <a:close/>
                </a:path>
              </a:pathLst>
            </a:custGeom>
            <a:solidFill>
              <a:srgbClr val="EFD4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E8B8662-6297-4AAE-8DE3-9BCA40376004}"/>
                </a:ext>
              </a:extLst>
            </p:cNvPr>
            <p:cNvSpPr/>
            <p:nvPr/>
          </p:nvSpPr>
          <p:spPr>
            <a:xfrm>
              <a:off x="10738771" y="4629772"/>
              <a:ext cx="321772" cy="455205"/>
            </a:xfrm>
            <a:custGeom>
              <a:avLst/>
              <a:gdLst>
                <a:gd name="connsiteX0" fmla="*/ 34205 w 321772"/>
                <a:gd name="connsiteY0" fmla="*/ 55531 h 455205"/>
                <a:gd name="connsiteX1" fmla="*/ 30805 w 321772"/>
                <a:gd name="connsiteY1" fmla="*/ 50620 h 455205"/>
                <a:gd name="connsiteX2" fmla="*/ 77270 w 321772"/>
                <a:gd name="connsiteY2" fmla="*/ 30977 h 455205"/>
                <a:gd name="connsiteX3" fmla="*/ 94269 w 321772"/>
                <a:gd name="connsiteY3" fmla="*/ 40421 h 455205"/>
                <a:gd name="connsiteX4" fmla="*/ 135823 w 321772"/>
                <a:gd name="connsiteY4" fmla="*/ 55531 h 455205"/>
                <a:gd name="connsiteX5" fmla="*/ 146023 w 321772"/>
                <a:gd name="connsiteY5" fmla="*/ 86886 h 455205"/>
                <a:gd name="connsiteX6" fmla="*/ 135823 w 321772"/>
                <a:gd name="connsiteY6" fmla="*/ 55531 h 455205"/>
                <a:gd name="connsiteX7" fmla="*/ 145645 w 321772"/>
                <a:gd name="connsiteY7" fmla="*/ 46087 h 455205"/>
                <a:gd name="connsiteX8" fmla="*/ 181532 w 321772"/>
                <a:gd name="connsiteY8" fmla="*/ 52131 h 455205"/>
                <a:gd name="connsiteX9" fmla="*/ 197398 w 321772"/>
                <a:gd name="connsiteY9" fmla="*/ 72908 h 455205"/>
                <a:gd name="connsiteX10" fmla="*/ 175866 w 321772"/>
                <a:gd name="connsiteY10" fmla="*/ 94819 h 455205"/>
                <a:gd name="connsiteX11" fmla="*/ 183799 w 321772"/>
                <a:gd name="connsiteY11" fmla="*/ 117862 h 455205"/>
                <a:gd name="connsiteX12" fmla="*/ 210620 w 321772"/>
                <a:gd name="connsiteY12" fmla="*/ 121640 h 455205"/>
                <a:gd name="connsiteX13" fmla="*/ 221575 w 321772"/>
                <a:gd name="connsiteY13" fmla="*/ 117485 h 455205"/>
                <a:gd name="connsiteX14" fmla="*/ 223842 w 321772"/>
                <a:gd name="connsiteY14" fmla="*/ 131084 h 455205"/>
                <a:gd name="connsiteX15" fmla="*/ 235930 w 321772"/>
                <a:gd name="connsiteY15" fmla="*/ 152994 h 455205"/>
                <a:gd name="connsiteX16" fmla="*/ 246886 w 321772"/>
                <a:gd name="connsiteY16" fmla="*/ 127684 h 455205"/>
                <a:gd name="connsiteX17" fmla="*/ 237819 w 321772"/>
                <a:gd name="connsiteY17" fmla="*/ 75931 h 455205"/>
                <a:gd name="connsiteX18" fmla="*/ 243108 w 321772"/>
                <a:gd name="connsiteY18" fmla="*/ 61576 h 455205"/>
                <a:gd name="connsiteX19" fmla="*/ 252552 w 321772"/>
                <a:gd name="connsiteY19" fmla="*/ 61576 h 455205"/>
                <a:gd name="connsiteX20" fmla="*/ 252930 w 321772"/>
                <a:gd name="connsiteY20" fmla="*/ 39665 h 455205"/>
                <a:gd name="connsiteX21" fmla="*/ 247641 w 321772"/>
                <a:gd name="connsiteY21" fmla="*/ 22288 h 455205"/>
                <a:gd name="connsiteX22" fmla="*/ 262374 w 321772"/>
                <a:gd name="connsiteY22" fmla="*/ 14355 h 455205"/>
                <a:gd name="connsiteX23" fmla="*/ 285417 w 321772"/>
                <a:gd name="connsiteY23" fmla="*/ 0 h 455205"/>
                <a:gd name="connsiteX24" fmla="*/ 291839 w 321772"/>
                <a:gd name="connsiteY24" fmla="*/ 17755 h 455205"/>
                <a:gd name="connsiteX25" fmla="*/ 294106 w 321772"/>
                <a:gd name="connsiteY25" fmla="*/ 26066 h 455205"/>
                <a:gd name="connsiteX26" fmla="*/ 275218 w 321772"/>
                <a:gd name="connsiteY26" fmla="*/ 42687 h 455205"/>
                <a:gd name="connsiteX27" fmla="*/ 299395 w 321772"/>
                <a:gd name="connsiteY27" fmla="*/ 71397 h 455205"/>
                <a:gd name="connsiteX28" fmla="*/ 305061 w 321772"/>
                <a:gd name="connsiteY28" fmla="*/ 122395 h 455205"/>
                <a:gd name="connsiteX29" fmla="*/ 317150 w 321772"/>
                <a:gd name="connsiteY29" fmla="*/ 131840 h 455205"/>
                <a:gd name="connsiteX30" fmla="*/ 320927 w 321772"/>
                <a:gd name="connsiteY30" fmla="*/ 385697 h 455205"/>
                <a:gd name="connsiteX31" fmla="*/ 312616 w 321772"/>
                <a:gd name="connsiteY31" fmla="*/ 371342 h 455205"/>
                <a:gd name="connsiteX32" fmla="*/ 311483 w 321772"/>
                <a:gd name="connsiteY32" fmla="*/ 291256 h 455205"/>
                <a:gd name="connsiteX33" fmla="*/ 305439 w 321772"/>
                <a:gd name="connsiteY33" fmla="*/ 240258 h 455205"/>
                <a:gd name="connsiteX34" fmla="*/ 278240 w 321772"/>
                <a:gd name="connsiteY34" fmla="*/ 252724 h 455205"/>
                <a:gd name="connsiteX35" fmla="*/ 269551 w 321772"/>
                <a:gd name="connsiteY35" fmla="*/ 259146 h 455205"/>
                <a:gd name="connsiteX36" fmla="*/ 277484 w 321772"/>
                <a:gd name="connsiteY36" fmla="*/ 267457 h 455205"/>
                <a:gd name="connsiteX37" fmla="*/ 289951 w 321772"/>
                <a:gd name="connsiteY37" fmla="*/ 268968 h 455205"/>
                <a:gd name="connsiteX38" fmla="*/ 300906 w 321772"/>
                <a:gd name="connsiteY38" fmla="*/ 276523 h 455205"/>
                <a:gd name="connsiteX39" fmla="*/ 296750 w 321772"/>
                <a:gd name="connsiteY39" fmla="*/ 317699 h 455205"/>
                <a:gd name="connsiteX40" fmla="*/ 299017 w 321772"/>
                <a:gd name="connsiteY40" fmla="*/ 327521 h 455205"/>
                <a:gd name="connsiteX41" fmla="*/ 304306 w 321772"/>
                <a:gd name="connsiteY41" fmla="*/ 356231 h 455205"/>
                <a:gd name="connsiteX42" fmla="*/ 294861 w 321772"/>
                <a:gd name="connsiteY42" fmla="*/ 384563 h 455205"/>
                <a:gd name="connsiteX43" fmla="*/ 271440 w 321772"/>
                <a:gd name="connsiteY43" fmla="*/ 449539 h 455205"/>
                <a:gd name="connsiteX44" fmla="*/ 263129 w 321772"/>
                <a:gd name="connsiteY44" fmla="*/ 455205 h 455205"/>
                <a:gd name="connsiteX45" fmla="*/ 258596 w 321772"/>
                <a:gd name="connsiteY45" fmla="*/ 450672 h 455205"/>
                <a:gd name="connsiteX46" fmla="*/ 257841 w 321772"/>
                <a:gd name="connsiteY46" fmla="*/ 319966 h 455205"/>
                <a:gd name="connsiteX47" fmla="*/ 256707 w 321772"/>
                <a:gd name="connsiteY47" fmla="*/ 290878 h 455205"/>
                <a:gd name="connsiteX48" fmla="*/ 216287 w 321772"/>
                <a:gd name="connsiteY48" fmla="*/ 276523 h 455205"/>
                <a:gd name="connsiteX49" fmla="*/ 158489 w 321772"/>
                <a:gd name="connsiteY49" fmla="*/ 257257 h 455205"/>
                <a:gd name="connsiteX50" fmla="*/ 140356 w 321772"/>
                <a:gd name="connsiteY50" fmla="*/ 251968 h 455205"/>
                <a:gd name="connsiteX51" fmla="*/ 112024 w 321772"/>
                <a:gd name="connsiteY51" fmla="*/ 247435 h 455205"/>
                <a:gd name="connsiteX52" fmla="*/ 87469 w 321772"/>
                <a:gd name="connsiteY52" fmla="*/ 268968 h 455205"/>
                <a:gd name="connsiteX53" fmla="*/ 74248 w 321772"/>
                <a:gd name="connsiteY53" fmla="*/ 242902 h 455205"/>
                <a:gd name="connsiteX54" fmla="*/ 30427 w 321772"/>
                <a:gd name="connsiteY54" fmla="*/ 236102 h 455205"/>
                <a:gd name="connsiteX55" fmla="*/ 13805 w 321772"/>
                <a:gd name="connsiteY55" fmla="*/ 223636 h 455205"/>
                <a:gd name="connsiteX56" fmla="*/ 22872 w 321772"/>
                <a:gd name="connsiteY56" fmla="*/ 186237 h 455205"/>
                <a:gd name="connsiteX57" fmla="*/ 13428 w 321772"/>
                <a:gd name="connsiteY57" fmla="*/ 167349 h 455205"/>
                <a:gd name="connsiteX58" fmla="*/ 4739 w 321772"/>
                <a:gd name="connsiteY58" fmla="*/ 156016 h 455205"/>
                <a:gd name="connsiteX59" fmla="*/ 8139 w 321772"/>
                <a:gd name="connsiteY59" fmla="*/ 139773 h 455205"/>
                <a:gd name="connsiteX60" fmla="*/ 23627 w 321772"/>
                <a:gd name="connsiteY60" fmla="*/ 126551 h 455205"/>
                <a:gd name="connsiteX61" fmla="*/ 62537 w 321772"/>
                <a:gd name="connsiteY61" fmla="*/ 141661 h 455205"/>
                <a:gd name="connsiteX62" fmla="*/ 56871 w 321772"/>
                <a:gd name="connsiteY62" fmla="*/ 152994 h 455205"/>
                <a:gd name="connsiteX63" fmla="*/ 51959 w 321772"/>
                <a:gd name="connsiteY63" fmla="*/ 175660 h 455205"/>
                <a:gd name="connsiteX64" fmla="*/ 73114 w 321772"/>
                <a:gd name="connsiteY64" fmla="*/ 179438 h 455205"/>
                <a:gd name="connsiteX65" fmla="*/ 97669 w 321772"/>
                <a:gd name="connsiteY65" fmla="*/ 167349 h 455205"/>
                <a:gd name="connsiteX66" fmla="*/ 101069 w 321772"/>
                <a:gd name="connsiteY66" fmla="*/ 136373 h 455205"/>
                <a:gd name="connsiteX67" fmla="*/ 92380 w 321772"/>
                <a:gd name="connsiteY67" fmla="*/ 130328 h 455205"/>
                <a:gd name="connsiteX68" fmla="*/ 89736 w 321772"/>
                <a:gd name="connsiteY68" fmla="*/ 113707 h 455205"/>
                <a:gd name="connsiteX69" fmla="*/ 105980 w 321772"/>
                <a:gd name="connsiteY69" fmla="*/ 113707 h 455205"/>
                <a:gd name="connsiteX70" fmla="*/ 144512 w 321772"/>
                <a:gd name="connsiteY70" fmla="*/ 103507 h 455205"/>
                <a:gd name="connsiteX71" fmla="*/ 105224 w 321772"/>
                <a:gd name="connsiteY71" fmla="*/ 104263 h 455205"/>
                <a:gd name="connsiteX72" fmla="*/ 100313 w 321772"/>
                <a:gd name="connsiteY72" fmla="*/ 81597 h 455205"/>
                <a:gd name="connsiteX73" fmla="*/ 91247 w 321772"/>
                <a:gd name="connsiteY73" fmla="*/ 100485 h 455205"/>
                <a:gd name="connsiteX74" fmla="*/ 38360 w 321772"/>
                <a:gd name="connsiteY74" fmla="*/ 106529 h 455205"/>
                <a:gd name="connsiteX75" fmla="*/ 19850 w 321772"/>
                <a:gd name="connsiteY75" fmla="*/ 94063 h 455205"/>
                <a:gd name="connsiteX76" fmla="*/ 31183 w 321772"/>
                <a:gd name="connsiteY76" fmla="*/ 63087 h 455205"/>
                <a:gd name="connsiteX77" fmla="*/ 39493 w 321772"/>
                <a:gd name="connsiteY77" fmla="*/ 76686 h 455205"/>
                <a:gd name="connsiteX78" fmla="*/ 60270 w 321772"/>
                <a:gd name="connsiteY78" fmla="*/ 85752 h 455205"/>
                <a:gd name="connsiteX79" fmla="*/ 74248 w 321772"/>
                <a:gd name="connsiteY79" fmla="*/ 75553 h 455205"/>
                <a:gd name="connsiteX80" fmla="*/ 60648 w 321772"/>
                <a:gd name="connsiteY80" fmla="*/ 61953 h 455205"/>
                <a:gd name="connsiteX81" fmla="*/ 34205 w 321772"/>
                <a:gd name="connsiteY81" fmla="*/ 55531 h 45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21772" h="455205">
                  <a:moveTo>
                    <a:pt x="34205" y="55531"/>
                  </a:moveTo>
                  <a:cubicBezTo>
                    <a:pt x="33071" y="54020"/>
                    <a:pt x="30427" y="51754"/>
                    <a:pt x="30805" y="50620"/>
                  </a:cubicBezTo>
                  <a:cubicBezTo>
                    <a:pt x="39493" y="28710"/>
                    <a:pt x="61781" y="38154"/>
                    <a:pt x="77270" y="30977"/>
                  </a:cubicBezTo>
                  <a:cubicBezTo>
                    <a:pt x="84447" y="27577"/>
                    <a:pt x="90491" y="29843"/>
                    <a:pt x="94269" y="40421"/>
                  </a:cubicBezTo>
                  <a:cubicBezTo>
                    <a:pt x="101069" y="59687"/>
                    <a:pt x="118446" y="64975"/>
                    <a:pt x="135823" y="55531"/>
                  </a:cubicBezTo>
                  <a:cubicBezTo>
                    <a:pt x="146400" y="63087"/>
                    <a:pt x="136201" y="77442"/>
                    <a:pt x="146023" y="86886"/>
                  </a:cubicBezTo>
                  <a:cubicBezTo>
                    <a:pt x="150556" y="72531"/>
                    <a:pt x="145645" y="63087"/>
                    <a:pt x="135823" y="55531"/>
                  </a:cubicBezTo>
                  <a:cubicBezTo>
                    <a:pt x="136578" y="49487"/>
                    <a:pt x="135068" y="40043"/>
                    <a:pt x="145645" y="46087"/>
                  </a:cubicBezTo>
                  <a:cubicBezTo>
                    <a:pt x="157356" y="52509"/>
                    <a:pt x="168311" y="53265"/>
                    <a:pt x="181532" y="52131"/>
                  </a:cubicBezTo>
                  <a:cubicBezTo>
                    <a:pt x="193621" y="50998"/>
                    <a:pt x="194754" y="63087"/>
                    <a:pt x="197398" y="72908"/>
                  </a:cubicBezTo>
                  <a:cubicBezTo>
                    <a:pt x="172466" y="67620"/>
                    <a:pt x="169066" y="71775"/>
                    <a:pt x="175866" y="94819"/>
                  </a:cubicBezTo>
                  <a:cubicBezTo>
                    <a:pt x="178133" y="102374"/>
                    <a:pt x="174733" y="110307"/>
                    <a:pt x="183799" y="117862"/>
                  </a:cubicBezTo>
                  <a:cubicBezTo>
                    <a:pt x="193999" y="126551"/>
                    <a:pt x="200421" y="128440"/>
                    <a:pt x="210620" y="121640"/>
                  </a:cubicBezTo>
                  <a:cubicBezTo>
                    <a:pt x="214020" y="119373"/>
                    <a:pt x="217042" y="114462"/>
                    <a:pt x="221575" y="117485"/>
                  </a:cubicBezTo>
                  <a:cubicBezTo>
                    <a:pt x="226486" y="120507"/>
                    <a:pt x="225731" y="126929"/>
                    <a:pt x="223842" y="131084"/>
                  </a:cubicBezTo>
                  <a:cubicBezTo>
                    <a:pt x="219687" y="141284"/>
                    <a:pt x="224975" y="146572"/>
                    <a:pt x="235930" y="152994"/>
                  </a:cubicBezTo>
                  <a:cubicBezTo>
                    <a:pt x="228753" y="137884"/>
                    <a:pt x="242352" y="134862"/>
                    <a:pt x="246886" y="127684"/>
                  </a:cubicBezTo>
                  <a:cubicBezTo>
                    <a:pt x="260485" y="106529"/>
                    <a:pt x="245375" y="92174"/>
                    <a:pt x="237819" y="75931"/>
                  </a:cubicBezTo>
                  <a:cubicBezTo>
                    <a:pt x="233664" y="67620"/>
                    <a:pt x="232530" y="63087"/>
                    <a:pt x="243108" y="61576"/>
                  </a:cubicBezTo>
                  <a:cubicBezTo>
                    <a:pt x="246508" y="61198"/>
                    <a:pt x="254441" y="70264"/>
                    <a:pt x="252552" y="61576"/>
                  </a:cubicBezTo>
                  <a:cubicBezTo>
                    <a:pt x="250663" y="53265"/>
                    <a:pt x="263129" y="44954"/>
                    <a:pt x="252930" y="39665"/>
                  </a:cubicBezTo>
                  <a:cubicBezTo>
                    <a:pt x="243863" y="34754"/>
                    <a:pt x="244997" y="29466"/>
                    <a:pt x="247641" y="22288"/>
                  </a:cubicBezTo>
                  <a:cubicBezTo>
                    <a:pt x="250285" y="15488"/>
                    <a:pt x="255574" y="11711"/>
                    <a:pt x="262374" y="14355"/>
                  </a:cubicBezTo>
                  <a:cubicBezTo>
                    <a:pt x="276729" y="19644"/>
                    <a:pt x="274462" y="756"/>
                    <a:pt x="285417" y="0"/>
                  </a:cubicBezTo>
                  <a:cubicBezTo>
                    <a:pt x="291084" y="4155"/>
                    <a:pt x="284662" y="13977"/>
                    <a:pt x="291839" y="17755"/>
                  </a:cubicBezTo>
                  <a:cubicBezTo>
                    <a:pt x="294106" y="20021"/>
                    <a:pt x="294861" y="23044"/>
                    <a:pt x="294106" y="26066"/>
                  </a:cubicBezTo>
                  <a:cubicBezTo>
                    <a:pt x="292217" y="34754"/>
                    <a:pt x="284662" y="37021"/>
                    <a:pt x="275218" y="42687"/>
                  </a:cubicBezTo>
                  <a:cubicBezTo>
                    <a:pt x="293728" y="45709"/>
                    <a:pt x="305061" y="52887"/>
                    <a:pt x="299395" y="71397"/>
                  </a:cubicBezTo>
                  <a:cubicBezTo>
                    <a:pt x="299772" y="88397"/>
                    <a:pt x="306572" y="105018"/>
                    <a:pt x="305061" y="122395"/>
                  </a:cubicBezTo>
                  <a:cubicBezTo>
                    <a:pt x="304306" y="129951"/>
                    <a:pt x="313372" y="128062"/>
                    <a:pt x="317150" y="131840"/>
                  </a:cubicBezTo>
                  <a:cubicBezTo>
                    <a:pt x="320549" y="216459"/>
                    <a:pt x="323194" y="301078"/>
                    <a:pt x="320927" y="385697"/>
                  </a:cubicBezTo>
                  <a:cubicBezTo>
                    <a:pt x="311861" y="384563"/>
                    <a:pt x="312616" y="377008"/>
                    <a:pt x="312616" y="371342"/>
                  </a:cubicBezTo>
                  <a:cubicBezTo>
                    <a:pt x="312239" y="344520"/>
                    <a:pt x="309594" y="318077"/>
                    <a:pt x="311483" y="291256"/>
                  </a:cubicBezTo>
                  <a:cubicBezTo>
                    <a:pt x="312616" y="275012"/>
                    <a:pt x="316394" y="257635"/>
                    <a:pt x="305439" y="240258"/>
                  </a:cubicBezTo>
                  <a:cubicBezTo>
                    <a:pt x="298261" y="250835"/>
                    <a:pt x="289195" y="254235"/>
                    <a:pt x="278240" y="252724"/>
                  </a:cubicBezTo>
                  <a:cubicBezTo>
                    <a:pt x="273329" y="251968"/>
                    <a:pt x="269929" y="253857"/>
                    <a:pt x="269551" y="259146"/>
                  </a:cubicBezTo>
                  <a:cubicBezTo>
                    <a:pt x="269551" y="264435"/>
                    <a:pt x="273329" y="266323"/>
                    <a:pt x="277484" y="267457"/>
                  </a:cubicBezTo>
                  <a:cubicBezTo>
                    <a:pt x="281640" y="268590"/>
                    <a:pt x="285795" y="268212"/>
                    <a:pt x="289951" y="268968"/>
                  </a:cubicBezTo>
                  <a:cubicBezTo>
                    <a:pt x="295239" y="269345"/>
                    <a:pt x="302417" y="272745"/>
                    <a:pt x="300906" y="276523"/>
                  </a:cubicBezTo>
                  <a:cubicBezTo>
                    <a:pt x="296373" y="290122"/>
                    <a:pt x="307328" y="305233"/>
                    <a:pt x="296750" y="317699"/>
                  </a:cubicBezTo>
                  <a:cubicBezTo>
                    <a:pt x="292595" y="322232"/>
                    <a:pt x="291084" y="322988"/>
                    <a:pt x="299017" y="327521"/>
                  </a:cubicBezTo>
                  <a:cubicBezTo>
                    <a:pt x="307706" y="332432"/>
                    <a:pt x="309216" y="347165"/>
                    <a:pt x="304306" y="356231"/>
                  </a:cubicBezTo>
                  <a:cubicBezTo>
                    <a:pt x="299017" y="366053"/>
                    <a:pt x="299772" y="380030"/>
                    <a:pt x="294861" y="384563"/>
                  </a:cubicBezTo>
                  <a:cubicBezTo>
                    <a:pt x="274840" y="403074"/>
                    <a:pt x="278618" y="427628"/>
                    <a:pt x="271440" y="449539"/>
                  </a:cubicBezTo>
                  <a:cubicBezTo>
                    <a:pt x="270307" y="452939"/>
                    <a:pt x="267285" y="455205"/>
                    <a:pt x="263129" y="455205"/>
                  </a:cubicBezTo>
                  <a:cubicBezTo>
                    <a:pt x="260863" y="454072"/>
                    <a:pt x="259352" y="452561"/>
                    <a:pt x="258596" y="450672"/>
                  </a:cubicBezTo>
                  <a:cubicBezTo>
                    <a:pt x="253685" y="407229"/>
                    <a:pt x="255196" y="363786"/>
                    <a:pt x="257841" y="319966"/>
                  </a:cubicBezTo>
                  <a:cubicBezTo>
                    <a:pt x="258218" y="310144"/>
                    <a:pt x="261618" y="300322"/>
                    <a:pt x="256707" y="290878"/>
                  </a:cubicBezTo>
                  <a:cubicBezTo>
                    <a:pt x="243486" y="284834"/>
                    <a:pt x="231397" y="276523"/>
                    <a:pt x="216287" y="276523"/>
                  </a:cubicBezTo>
                  <a:cubicBezTo>
                    <a:pt x="192865" y="282567"/>
                    <a:pt x="172466" y="280301"/>
                    <a:pt x="158489" y="257257"/>
                  </a:cubicBezTo>
                  <a:cubicBezTo>
                    <a:pt x="154333" y="250457"/>
                    <a:pt x="147911" y="248569"/>
                    <a:pt x="140356" y="251968"/>
                  </a:cubicBezTo>
                  <a:cubicBezTo>
                    <a:pt x="130156" y="256879"/>
                    <a:pt x="120335" y="258768"/>
                    <a:pt x="112024" y="247435"/>
                  </a:cubicBezTo>
                  <a:cubicBezTo>
                    <a:pt x="103335" y="255368"/>
                    <a:pt x="107113" y="277278"/>
                    <a:pt x="87469" y="268968"/>
                  </a:cubicBezTo>
                  <a:cubicBezTo>
                    <a:pt x="76136" y="264435"/>
                    <a:pt x="68959" y="256124"/>
                    <a:pt x="74248" y="242902"/>
                  </a:cubicBezTo>
                  <a:cubicBezTo>
                    <a:pt x="58759" y="247813"/>
                    <a:pt x="43649" y="246302"/>
                    <a:pt x="30427" y="236102"/>
                  </a:cubicBezTo>
                  <a:cubicBezTo>
                    <a:pt x="24760" y="231947"/>
                    <a:pt x="19850" y="227036"/>
                    <a:pt x="13805" y="223636"/>
                  </a:cubicBezTo>
                  <a:cubicBezTo>
                    <a:pt x="1717" y="207392"/>
                    <a:pt x="9650" y="196059"/>
                    <a:pt x="22872" y="186237"/>
                  </a:cubicBezTo>
                  <a:cubicBezTo>
                    <a:pt x="31183" y="174149"/>
                    <a:pt x="21361" y="171127"/>
                    <a:pt x="13428" y="167349"/>
                  </a:cubicBezTo>
                  <a:cubicBezTo>
                    <a:pt x="9272" y="164327"/>
                    <a:pt x="8139" y="159416"/>
                    <a:pt x="4739" y="156016"/>
                  </a:cubicBezTo>
                  <a:cubicBezTo>
                    <a:pt x="-2061" y="148461"/>
                    <a:pt x="-2061" y="143172"/>
                    <a:pt x="8139" y="139773"/>
                  </a:cubicBezTo>
                  <a:cubicBezTo>
                    <a:pt x="14939" y="137506"/>
                    <a:pt x="17961" y="130706"/>
                    <a:pt x="23627" y="126551"/>
                  </a:cubicBezTo>
                  <a:cubicBezTo>
                    <a:pt x="40249" y="121262"/>
                    <a:pt x="47804" y="139395"/>
                    <a:pt x="62537" y="141661"/>
                  </a:cubicBezTo>
                  <a:cubicBezTo>
                    <a:pt x="68203" y="142417"/>
                    <a:pt x="62537" y="151105"/>
                    <a:pt x="56871" y="152994"/>
                  </a:cubicBezTo>
                  <a:cubicBezTo>
                    <a:pt x="43271" y="158283"/>
                    <a:pt x="48937" y="168105"/>
                    <a:pt x="51959" y="175660"/>
                  </a:cubicBezTo>
                  <a:cubicBezTo>
                    <a:pt x="56493" y="185860"/>
                    <a:pt x="65181" y="184349"/>
                    <a:pt x="73114" y="179438"/>
                  </a:cubicBezTo>
                  <a:cubicBezTo>
                    <a:pt x="81047" y="174905"/>
                    <a:pt x="88980" y="170749"/>
                    <a:pt x="97669" y="167349"/>
                  </a:cubicBezTo>
                  <a:cubicBezTo>
                    <a:pt x="112779" y="161305"/>
                    <a:pt x="113913" y="146572"/>
                    <a:pt x="101069" y="136373"/>
                  </a:cubicBezTo>
                  <a:cubicBezTo>
                    <a:pt x="98424" y="134106"/>
                    <a:pt x="95024" y="132595"/>
                    <a:pt x="92380" y="130328"/>
                  </a:cubicBezTo>
                  <a:cubicBezTo>
                    <a:pt x="86714" y="125418"/>
                    <a:pt x="85203" y="119751"/>
                    <a:pt x="89736" y="113707"/>
                  </a:cubicBezTo>
                  <a:cubicBezTo>
                    <a:pt x="94647" y="106907"/>
                    <a:pt x="100313" y="109551"/>
                    <a:pt x="105980" y="113707"/>
                  </a:cubicBezTo>
                  <a:cubicBezTo>
                    <a:pt x="127512" y="129195"/>
                    <a:pt x="127890" y="128817"/>
                    <a:pt x="144512" y="103507"/>
                  </a:cubicBezTo>
                  <a:cubicBezTo>
                    <a:pt x="129401" y="113329"/>
                    <a:pt x="117690" y="106529"/>
                    <a:pt x="105224" y="104263"/>
                  </a:cubicBezTo>
                  <a:cubicBezTo>
                    <a:pt x="96536" y="97841"/>
                    <a:pt x="100313" y="89152"/>
                    <a:pt x="100313" y="81597"/>
                  </a:cubicBezTo>
                  <a:cubicBezTo>
                    <a:pt x="98424" y="88019"/>
                    <a:pt x="97669" y="95574"/>
                    <a:pt x="91247" y="100485"/>
                  </a:cubicBezTo>
                  <a:cubicBezTo>
                    <a:pt x="73870" y="105774"/>
                    <a:pt x="56493" y="107285"/>
                    <a:pt x="38360" y="106529"/>
                  </a:cubicBezTo>
                  <a:cubicBezTo>
                    <a:pt x="28916" y="106152"/>
                    <a:pt x="21739" y="104263"/>
                    <a:pt x="19850" y="94063"/>
                  </a:cubicBezTo>
                  <a:cubicBezTo>
                    <a:pt x="18716" y="81975"/>
                    <a:pt x="11539" y="67620"/>
                    <a:pt x="31183" y="63087"/>
                  </a:cubicBezTo>
                  <a:cubicBezTo>
                    <a:pt x="37982" y="64975"/>
                    <a:pt x="37227" y="71775"/>
                    <a:pt x="39493" y="76686"/>
                  </a:cubicBezTo>
                  <a:cubicBezTo>
                    <a:pt x="44026" y="85752"/>
                    <a:pt x="51204" y="88019"/>
                    <a:pt x="60270" y="85752"/>
                  </a:cubicBezTo>
                  <a:cubicBezTo>
                    <a:pt x="66315" y="84241"/>
                    <a:pt x="73492" y="82730"/>
                    <a:pt x="74248" y="75553"/>
                  </a:cubicBezTo>
                  <a:cubicBezTo>
                    <a:pt x="75003" y="66864"/>
                    <a:pt x="67070" y="63842"/>
                    <a:pt x="60648" y="61953"/>
                  </a:cubicBezTo>
                  <a:cubicBezTo>
                    <a:pt x="53093" y="59309"/>
                    <a:pt x="42515" y="62709"/>
                    <a:pt x="34205" y="55531"/>
                  </a:cubicBezTo>
                  <a:close/>
                </a:path>
              </a:pathLst>
            </a:custGeom>
            <a:solidFill>
              <a:srgbClr val="EBBA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35D4135-207F-4582-9EEE-A946FECC5588}"/>
                </a:ext>
              </a:extLst>
            </p:cNvPr>
            <p:cNvSpPr/>
            <p:nvPr/>
          </p:nvSpPr>
          <p:spPr>
            <a:xfrm>
              <a:off x="8507527" y="4288487"/>
              <a:ext cx="146255" cy="495628"/>
            </a:xfrm>
            <a:custGeom>
              <a:avLst/>
              <a:gdLst>
                <a:gd name="connsiteX0" fmla="*/ 128440 w 146255"/>
                <a:gd name="connsiteY0" fmla="*/ 316353 h 495628"/>
                <a:gd name="connsiteX1" fmla="*/ 80086 w 146255"/>
                <a:gd name="connsiteY1" fmla="*/ 383217 h 495628"/>
                <a:gd name="connsiteX2" fmla="*/ 77819 w 146255"/>
                <a:gd name="connsiteY2" fmla="*/ 392661 h 495628"/>
                <a:gd name="connsiteX3" fmla="*/ 79708 w 146255"/>
                <a:gd name="connsiteY3" fmla="*/ 396061 h 495628"/>
                <a:gd name="connsiteX4" fmla="*/ 57420 w 146255"/>
                <a:gd name="connsiteY4" fmla="*/ 437615 h 495628"/>
                <a:gd name="connsiteX5" fmla="*/ 48732 w 146255"/>
                <a:gd name="connsiteY5" fmla="*/ 474636 h 495628"/>
                <a:gd name="connsiteX6" fmla="*/ 40421 w 146255"/>
                <a:gd name="connsiteY6" fmla="*/ 495413 h 495628"/>
                <a:gd name="connsiteX7" fmla="*/ 27199 w 146255"/>
                <a:gd name="connsiteY7" fmla="*/ 479547 h 495628"/>
                <a:gd name="connsiteX8" fmla="*/ 9822 w 146255"/>
                <a:gd name="connsiteY8" fmla="*/ 413816 h 495628"/>
                <a:gd name="connsiteX9" fmla="*/ 9444 w 146255"/>
                <a:gd name="connsiteY9" fmla="*/ 413816 h 495628"/>
                <a:gd name="connsiteX10" fmla="*/ 8311 w 146255"/>
                <a:gd name="connsiteY10" fmla="*/ 401728 h 495628"/>
                <a:gd name="connsiteX11" fmla="*/ 29843 w 146255"/>
                <a:gd name="connsiteY11" fmla="*/ 374529 h 495628"/>
                <a:gd name="connsiteX12" fmla="*/ 47976 w 146255"/>
                <a:gd name="connsiteY12" fmla="*/ 364707 h 495628"/>
                <a:gd name="connsiteX13" fmla="*/ 50998 w 146255"/>
                <a:gd name="connsiteY13" fmla="*/ 348085 h 495628"/>
                <a:gd name="connsiteX14" fmla="*/ 54020 w 146255"/>
                <a:gd name="connsiteY14" fmla="*/ 332597 h 495628"/>
                <a:gd name="connsiteX15" fmla="*/ 64975 w 146255"/>
                <a:gd name="connsiteY15" fmla="*/ 320131 h 495628"/>
                <a:gd name="connsiteX16" fmla="*/ 48354 w 146255"/>
                <a:gd name="connsiteY16" fmla="*/ 323908 h 495628"/>
                <a:gd name="connsiteX17" fmla="*/ 47976 w 146255"/>
                <a:gd name="connsiteY17" fmla="*/ 308042 h 495628"/>
                <a:gd name="connsiteX18" fmla="*/ 52887 w 146255"/>
                <a:gd name="connsiteY18" fmla="*/ 285754 h 495628"/>
                <a:gd name="connsiteX19" fmla="*/ 32110 w 146255"/>
                <a:gd name="connsiteY19" fmla="*/ 266488 h 495628"/>
                <a:gd name="connsiteX20" fmla="*/ 13599 w 146255"/>
                <a:gd name="connsiteY20" fmla="*/ 257800 h 495628"/>
                <a:gd name="connsiteX21" fmla="*/ 13977 w 146255"/>
                <a:gd name="connsiteY21" fmla="*/ 213601 h 495628"/>
                <a:gd name="connsiteX22" fmla="*/ 12844 w 146255"/>
                <a:gd name="connsiteY22" fmla="*/ 187913 h 495628"/>
                <a:gd name="connsiteX23" fmla="*/ 1889 w 146255"/>
                <a:gd name="connsiteY23" fmla="*/ 155048 h 495628"/>
                <a:gd name="connsiteX24" fmla="*/ 0 w 146255"/>
                <a:gd name="connsiteY24" fmla="*/ 101406 h 495628"/>
                <a:gd name="connsiteX25" fmla="*/ 1511 w 146255"/>
                <a:gd name="connsiteY25" fmla="*/ 21320 h 495628"/>
                <a:gd name="connsiteX26" fmla="*/ 28332 w 146255"/>
                <a:gd name="connsiteY26" fmla="*/ 2054 h 495628"/>
                <a:gd name="connsiteX27" fmla="*/ 27199 w 146255"/>
                <a:gd name="connsiteY27" fmla="*/ 5831 h 495628"/>
                <a:gd name="connsiteX28" fmla="*/ 27577 w 146255"/>
                <a:gd name="connsiteY28" fmla="*/ 39452 h 495628"/>
                <a:gd name="connsiteX29" fmla="*/ 37776 w 146255"/>
                <a:gd name="connsiteY29" fmla="*/ 62874 h 495628"/>
                <a:gd name="connsiteX30" fmla="*/ 40798 w 146255"/>
                <a:gd name="connsiteY30" fmla="*/ 73451 h 495628"/>
                <a:gd name="connsiteX31" fmla="*/ 44954 w 146255"/>
                <a:gd name="connsiteY31" fmla="*/ 64762 h 495628"/>
                <a:gd name="connsiteX32" fmla="*/ 49109 w 146255"/>
                <a:gd name="connsiteY32" fmla="*/ 60607 h 495628"/>
                <a:gd name="connsiteX33" fmla="*/ 66864 w 146255"/>
                <a:gd name="connsiteY33" fmla="*/ 38697 h 495628"/>
                <a:gd name="connsiteX34" fmla="*/ 78197 w 146255"/>
                <a:gd name="connsiteY34" fmla="*/ 49274 h 495628"/>
                <a:gd name="connsiteX35" fmla="*/ 83486 w 146255"/>
                <a:gd name="connsiteY35" fmla="*/ 67407 h 495628"/>
                <a:gd name="connsiteX36" fmla="*/ 109174 w 146255"/>
                <a:gd name="connsiteY36" fmla="*/ 56452 h 495628"/>
                <a:gd name="connsiteX37" fmla="*/ 115596 w 146255"/>
                <a:gd name="connsiteY37" fmla="*/ 53430 h 495628"/>
                <a:gd name="connsiteX38" fmla="*/ 117484 w 146255"/>
                <a:gd name="connsiteY38" fmla="*/ 67029 h 495628"/>
                <a:gd name="connsiteX39" fmla="*/ 118240 w 146255"/>
                <a:gd name="connsiteY39" fmla="*/ 88562 h 495628"/>
                <a:gd name="connsiteX40" fmla="*/ 104640 w 146255"/>
                <a:gd name="connsiteY40" fmla="*/ 77229 h 495628"/>
                <a:gd name="connsiteX41" fmla="*/ 95952 w 146255"/>
                <a:gd name="connsiteY41" fmla="*/ 82140 h 495628"/>
                <a:gd name="connsiteX42" fmla="*/ 86886 w 146255"/>
                <a:gd name="connsiteY42" fmla="*/ 98006 h 495628"/>
                <a:gd name="connsiteX43" fmla="*/ 81597 w 146255"/>
                <a:gd name="connsiteY43" fmla="*/ 85917 h 495628"/>
                <a:gd name="connsiteX44" fmla="*/ 65731 w 146255"/>
                <a:gd name="connsiteY44" fmla="*/ 80251 h 495628"/>
                <a:gd name="connsiteX45" fmla="*/ 37021 w 146255"/>
                <a:gd name="connsiteY45" fmla="*/ 83651 h 495628"/>
                <a:gd name="connsiteX46" fmla="*/ 52887 w 146255"/>
                <a:gd name="connsiteY46" fmla="*/ 135782 h 495628"/>
                <a:gd name="connsiteX47" fmla="*/ 59309 w 146255"/>
                <a:gd name="connsiteY47" fmla="*/ 142204 h 495628"/>
                <a:gd name="connsiteX48" fmla="*/ 82352 w 146255"/>
                <a:gd name="connsiteY48" fmla="*/ 180736 h 495628"/>
                <a:gd name="connsiteX49" fmla="*/ 101996 w 146255"/>
                <a:gd name="connsiteY49" fmla="*/ 178092 h 495628"/>
                <a:gd name="connsiteX50" fmla="*/ 113329 w 146255"/>
                <a:gd name="connsiteY50" fmla="*/ 200380 h 495628"/>
                <a:gd name="connsiteX51" fmla="*/ 111440 w 146255"/>
                <a:gd name="connsiteY51" fmla="*/ 225312 h 495628"/>
                <a:gd name="connsiteX52" fmla="*/ 84997 w 146255"/>
                <a:gd name="connsiteY52" fmla="*/ 200002 h 495628"/>
                <a:gd name="connsiteX53" fmla="*/ 72153 w 146255"/>
                <a:gd name="connsiteY53" fmla="*/ 192447 h 495628"/>
                <a:gd name="connsiteX54" fmla="*/ 70264 w 146255"/>
                <a:gd name="connsiteY54" fmla="*/ 207179 h 495628"/>
                <a:gd name="connsiteX55" fmla="*/ 81219 w 146255"/>
                <a:gd name="connsiteY55" fmla="*/ 219268 h 495628"/>
                <a:gd name="connsiteX56" fmla="*/ 115973 w 146255"/>
                <a:gd name="connsiteY56" fmla="*/ 250244 h 495628"/>
                <a:gd name="connsiteX57" fmla="*/ 132217 w 146255"/>
                <a:gd name="connsiteY57" fmla="*/ 254777 h 495628"/>
                <a:gd name="connsiteX58" fmla="*/ 146195 w 146255"/>
                <a:gd name="connsiteY58" fmla="*/ 262711 h 495628"/>
                <a:gd name="connsiteX59" fmla="*/ 135239 w 146255"/>
                <a:gd name="connsiteY59" fmla="*/ 268755 h 495628"/>
                <a:gd name="connsiteX60" fmla="*/ 119373 w 146255"/>
                <a:gd name="connsiteY60" fmla="*/ 281977 h 495628"/>
                <a:gd name="connsiteX61" fmla="*/ 101241 w 146255"/>
                <a:gd name="connsiteY61" fmla="*/ 298598 h 495628"/>
                <a:gd name="connsiteX62" fmla="*/ 128440 w 146255"/>
                <a:gd name="connsiteY62" fmla="*/ 316353 h 49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255" h="495628">
                  <a:moveTo>
                    <a:pt x="128440" y="316353"/>
                  </a:moveTo>
                  <a:cubicBezTo>
                    <a:pt x="131084" y="352241"/>
                    <a:pt x="115596" y="373018"/>
                    <a:pt x="80086" y="383217"/>
                  </a:cubicBezTo>
                  <a:cubicBezTo>
                    <a:pt x="78575" y="383595"/>
                    <a:pt x="78575" y="389261"/>
                    <a:pt x="77819" y="392661"/>
                  </a:cubicBezTo>
                  <a:cubicBezTo>
                    <a:pt x="78953" y="393794"/>
                    <a:pt x="80086" y="395683"/>
                    <a:pt x="79708" y="396061"/>
                  </a:cubicBezTo>
                  <a:cubicBezTo>
                    <a:pt x="66486" y="407016"/>
                    <a:pt x="65353" y="424771"/>
                    <a:pt x="57420" y="437615"/>
                  </a:cubicBezTo>
                  <a:cubicBezTo>
                    <a:pt x="49865" y="450081"/>
                    <a:pt x="46843" y="461037"/>
                    <a:pt x="48732" y="474636"/>
                  </a:cubicBezTo>
                  <a:cubicBezTo>
                    <a:pt x="49865" y="483325"/>
                    <a:pt x="50998" y="493146"/>
                    <a:pt x="40421" y="495413"/>
                  </a:cubicBezTo>
                  <a:cubicBezTo>
                    <a:pt x="30221" y="497302"/>
                    <a:pt x="29843" y="486347"/>
                    <a:pt x="27199" y="479547"/>
                  </a:cubicBezTo>
                  <a:cubicBezTo>
                    <a:pt x="17377" y="458392"/>
                    <a:pt x="19266" y="434593"/>
                    <a:pt x="9822" y="413816"/>
                  </a:cubicBezTo>
                  <a:lnTo>
                    <a:pt x="9444" y="413816"/>
                  </a:lnTo>
                  <a:cubicBezTo>
                    <a:pt x="7178" y="410038"/>
                    <a:pt x="7933" y="405883"/>
                    <a:pt x="8311" y="401728"/>
                  </a:cubicBezTo>
                  <a:cubicBezTo>
                    <a:pt x="15488" y="392661"/>
                    <a:pt x="25688" y="386239"/>
                    <a:pt x="29843" y="374529"/>
                  </a:cubicBezTo>
                  <a:cubicBezTo>
                    <a:pt x="35132" y="369995"/>
                    <a:pt x="43821" y="371129"/>
                    <a:pt x="47976" y="364707"/>
                  </a:cubicBezTo>
                  <a:cubicBezTo>
                    <a:pt x="51376" y="359796"/>
                    <a:pt x="59309" y="356018"/>
                    <a:pt x="50998" y="348085"/>
                  </a:cubicBezTo>
                  <a:cubicBezTo>
                    <a:pt x="45709" y="342796"/>
                    <a:pt x="46843" y="336752"/>
                    <a:pt x="54020" y="332597"/>
                  </a:cubicBezTo>
                  <a:cubicBezTo>
                    <a:pt x="58931" y="329575"/>
                    <a:pt x="61953" y="324664"/>
                    <a:pt x="64975" y="320131"/>
                  </a:cubicBezTo>
                  <a:cubicBezTo>
                    <a:pt x="59687" y="322020"/>
                    <a:pt x="54398" y="328819"/>
                    <a:pt x="48354" y="323908"/>
                  </a:cubicBezTo>
                  <a:cubicBezTo>
                    <a:pt x="43065" y="319753"/>
                    <a:pt x="47220" y="313331"/>
                    <a:pt x="47976" y="308042"/>
                  </a:cubicBezTo>
                  <a:cubicBezTo>
                    <a:pt x="49109" y="300487"/>
                    <a:pt x="53642" y="293687"/>
                    <a:pt x="52887" y="285754"/>
                  </a:cubicBezTo>
                  <a:cubicBezTo>
                    <a:pt x="52887" y="262711"/>
                    <a:pt x="52509" y="262333"/>
                    <a:pt x="32110" y="266488"/>
                  </a:cubicBezTo>
                  <a:cubicBezTo>
                    <a:pt x="23044" y="268377"/>
                    <a:pt x="17377" y="267244"/>
                    <a:pt x="13599" y="257800"/>
                  </a:cubicBezTo>
                  <a:cubicBezTo>
                    <a:pt x="7555" y="242689"/>
                    <a:pt x="0" y="227579"/>
                    <a:pt x="13977" y="213601"/>
                  </a:cubicBezTo>
                  <a:cubicBezTo>
                    <a:pt x="23799" y="203779"/>
                    <a:pt x="4533" y="196980"/>
                    <a:pt x="12844" y="187913"/>
                  </a:cubicBezTo>
                  <a:cubicBezTo>
                    <a:pt x="2267" y="179225"/>
                    <a:pt x="7933" y="164870"/>
                    <a:pt x="1889" y="155048"/>
                  </a:cubicBezTo>
                  <a:cubicBezTo>
                    <a:pt x="1133" y="136915"/>
                    <a:pt x="756" y="119160"/>
                    <a:pt x="0" y="101406"/>
                  </a:cubicBezTo>
                  <a:cubicBezTo>
                    <a:pt x="378" y="74584"/>
                    <a:pt x="756" y="48141"/>
                    <a:pt x="1511" y="21320"/>
                  </a:cubicBezTo>
                  <a:cubicBezTo>
                    <a:pt x="1889" y="3565"/>
                    <a:pt x="12844" y="-3991"/>
                    <a:pt x="28332" y="2054"/>
                  </a:cubicBezTo>
                  <a:cubicBezTo>
                    <a:pt x="27954" y="3187"/>
                    <a:pt x="27954" y="5076"/>
                    <a:pt x="27199" y="5831"/>
                  </a:cubicBezTo>
                  <a:cubicBezTo>
                    <a:pt x="8311" y="20564"/>
                    <a:pt x="6800" y="31519"/>
                    <a:pt x="27577" y="39452"/>
                  </a:cubicBezTo>
                  <a:cubicBezTo>
                    <a:pt x="43821" y="45874"/>
                    <a:pt x="39287" y="53052"/>
                    <a:pt x="37776" y="62874"/>
                  </a:cubicBezTo>
                  <a:cubicBezTo>
                    <a:pt x="37021" y="67407"/>
                    <a:pt x="35510" y="72318"/>
                    <a:pt x="40798" y="73451"/>
                  </a:cubicBezTo>
                  <a:cubicBezTo>
                    <a:pt x="48354" y="74584"/>
                    <a:pt x="44198" y="68162"/>
                    <a:pt x="44954" y="64762"/>
                  </a:cubicBezTo>
                  <a:cubicBezTo>
                    <a:pt x="45332" y="63251"/>
                    <a:pt x="47598" y="60985"/>
                    <a:pt x="49109" y="60607"/>
                  </a:cubicBezTo>
                  <a:cubicBezTo>
                    <a:pt x="69131" y="56829"/>
                    <a:pt x="69131" y="56829"/>
                    <a:pt x="66864" y="38697"/>
                  </a:cubicBezTo>
                  <a:cubicBezTo>
                    <a:pt x="74797" y="37941"/>
                    <a:pt x="75175" y="44741"/>
                    <a:pt x="78197" y="49274"/>
                  </a:cubicBezTo>
                  <a:cubicBezTo>
                    <a:pt x="81975" y="54941"/>
                    <a:pt x="75175" y="67407"/>
                    <a:pt x="83486" y="67407"/>
                  </a:cubicBezTo>
                  <a:cubicBezTo>
                    <a:pt x="91797" y="67785"/>
                    <a:pt x="101996" y="63629"/>
                    <a:pt x="109174" y="56452"/>
                  </a:cubicBezTo>
                  <a:cubicBezTo>
                    <a:pt x="111062" y="54563"/>
                    <a:pt x="112196" y="51541"/>
                    <a:pt x="115596" y="53430"/>
                  </a:cubicBezTo>
                  <a:cubicBezTo>
                    <a:pt x="121262" y="57207"/>
                    <a:pt x="116729" y="62496"/>
                    <a:pt x="117484" y="67029"/>
                  </a:cubicBezTo>
                  <a:cubicBezTo>
                    <a:pt x="118618" y="74207"/>
                    <a:pt x="125040" y="84028"/>
                    <a:pt x="118240" y="88562"/>
                  </a:cubicBezTo>
                  <a:cubicBezTo>
                    <a:pt x="108796" y="94606"/>
                    <a:pt x="109929" y="80251"/>
                    <a:pt x="104640" y="77229"/>
                  </a:cubicBezTo>
                  <a:cubicBezTo>
                    <a:pt x="98974" y="74207"/>
                    <a:pt x="94063" y="74584"/>
                    <a:pt x="95952" y="82140"/>
                  </a:cubicBezTo>
                  <a:cubicBezTo>
                    <a:pt x="98219" y="91206"/>
                    <a:pt x="93308" y="97250"/>
                    <a:pt x="86886" y="98006"/>
                  </a:cubicBezTo>
                  <a:cubicBezTo>
                    <a:pt x="74419" y="99517"/>
                    <a:pt x="83108" y="90450"/>
                    <a:pt x="81597" y="85917"/>
                  </a:cubicBezTo>
                  <a:cubicBezTo>
                    <a:pt x="79330" y="79495"/>
                    <a:pt x="72153" y="77229"/>
                    <a:pt x="65731" y="80251"/>
                  </a:cubicBezTo>
                  <a:cubicBezTo>
                    <a:pt x="57042" y="84406"/>
                    <a:pt x="47598" y="82140"/>
                    <a:pt x="37021" y="83651"/>
                  </a:cubicBezTo>
                  <a:cubicBezTo>
                    <a:pt x="44576" y="100650"/>
                    <a:pt x="55531" y="116516"/>
                    <a:pt x="52887" y="135782"/>
                  </a:cubicBezTo>
                  <a:cubicBezTo>
                    <a:pt x="52131" y="140693"/>
                    <a:pt x="55531" y="141448"/>
                    <a:pt x="59309" y="142204"/>
                  </a:cubicBezTo>
                  <a:cubicBezTo>
                    <a:pt x="84241" y="147115"/>
                    <a:pt x="90663" y="158070"/>
                    <a:pt x="82352" y="180736"/>
                  </a:cubicBezTo>
                  <a:cubicBezTo>
                    <a:pt x="89530" y="184514"/>
                    <a:pt x="94441" y="175447"/>
                    <a:pt x="101996" y="178092"/>
                  </a:cubicBezTo>
                  <a:cubicBezTo>
                    <a:pt x="113707" y="182247"/>
                    <a:pt x="122018" y="188291"/>
                    <a:pt x="113329" y="200380"/>
                  </a:cubicBezTo>
                  <a:cubicBezTo>
                    <a:pt x="108418" y="207179"/>
                    <a:pt x="107663" y="213601"/>
                    <a:pt x="111440" y="225312"/>
                  </a:cubicBezTo>
                  <a:cubicBezTo>
                    <a:pt x="98219" y="216246"/>
                    <a:pt x="86508" y="214357"/>
                    <a:pt x="84997" y="200002"/>
                  </a:cubicBezTo>
                  <a:cubicBezTo>
                    <a:pt x="84241" y="192447"/>
                    <a:pt x="76308" y="190935"/>
                    <a:pt x="72153" y="192447"/>
                  </a:cubicBezTo>
                  <a:cubicBezTo>
                    <a:pt x="65731" y="194713"/>
                    <a:pt x="67997" y="202268"/>
                    <a:pt x="70264" y="207179"/>
                  </a:cubicBezTo>
                  <a:cubicBezTo>
                    <a:pt x="72531" y="212090"/>
                    <a:pt x="76686" y="218135"/>
                    <a:pt x="81219" y="219268"/>
                  </a:cubicBezTo>
                  <a:cubicBezTo>
                    <a:pt x="97841" y="224179"/>
                    <a:pt x="113707" y="228334"/>
                    <a:pt x="115973" y="250244"/>
                  </a:cubicBezTo>
                  <a:cubicBezTo>
                    <a:pt x="116729" y="256289"/>
                    <a:pt x="125040" y="257800"/>
                    <a:pt x="132217" y="254777"/>
                  </a:cubicBezTo>
                  <a:cubicBezTo>
                    <a:pt x="140150" y="251378"/>
                    <a:pt x="145439" y="256289"/>
                    <a:pt x="146195" y="262711"/>
                  </a:cubicBezTo>
                  <a:cubicBezTo>
                    <a:pt x="146950" y="268755"/>
                    <a:pt x="140528" y="269510"/>
                    <a:pt x="135239" y="268755"/>
                  </a:cubicBezTo>
                  <a:cubicBezTo>
                    <a:pt x="125040" y="267244"/>
                    <a:pt x="126173" y="279710"/>
                    <a:pt x="119373" y="281977"/>
                  </a:cubicBezTo>
                  <a:cubicBezTo>
                    <a:pt x="123529" y="294443"/>
                    <a:pt x="118240" y="300109"/>
                    <a:pt x="101241" y="298598"/>
                  </a:cubicBezTo>
                  <a:cubicBezTo>
                    <a:pt x="113329" y="306909"/>
                    <a:pt x="126173" y="303509"/>
                    <a:pt x="128440" y="316353"/>
                  </a:cubicBezTo>
                  <a:close/>
                </a:path>
              </a:pathLst>
            </a:custGeom>
            <a:solidFill>
              <a:srgbClr val="D59C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FFB38C7-5C03-4429-ADC4-F35899FBB68C}"/>
                </a:ext>
              </a:extLst>
            </p:cNvPr>
            <p:cNvSpPr/>
            <p:nvPr/>
          </p:nvSpPr>
          <p:spPr>
            <a:xfrm>
              <a:off x="10628653" y="2814618"/>
              <a:ext cx="440256" cy="483159"/>
            </a:xfrm>
            <a:custGeom>
              <a:avLst/>
              <a:gdLst>
                <a:gd name="connsiteX0" fmla="*/ 395 w 440256"/>
                <a:gd name="connsiteY0" fmla="*/ 0 h 483159"/>
                <a:gd name="connsiteX1" fmla="*/ 283340 w 440256"/>
                <a:gd name="connsiteY1" fmla="*/ 98974 h 483159"/>
                <a:gd name="connsiteX2" fmla="*/ 418579 w 440256"/>
                <a:gd name="connsiteY2" fmla="*/ 251213 h 483159"/>
                <a:gd name="connsiteX3" fmla="*/ 419713 w 440256"/>
                <a:gd name="connsiteY3" fmla="*/ 261790 h 483159"/>
                <a:gd name="connsiteX4" fmla="*/ 405358 w 440256"/>
                <a:gd name="connsiteY4" fmla="*/ 336965 h 483159"/>
                <a:gd name="connsiteX5" fmla="*/ 408380 w 440256"/>
                <a:gd name="connsiteY5" fmla="*/ 337343 h 483159"/>
                <a:gd name="connsiteX6" fmla="*/ 432179 w 440256"/>
                <a:gd name="connsiteY6" fmla="*/ 303722 h 483159"/>
                <a:gd name="connsiteX7" fmla="*/ 439734 w 440256"/>
                <a:gd name="connsiteY7" fmla="*/ 346787 h 483159"/>
                <a:gd name="connsiteX8" fmla="*/ 430668 w 440256"/>
                <a:gd name="connsiteY8" fmla="*/ 350187 h 483159"/>
                <a:gd name="connsiteX9" fmla="*/ 423868 w 440256"/>
                <a:gd name="connsiteY9" fmla="*/ 353209 h 483159"/>
                <a:gd name="connsiteX10" fmla="*/ 410646 w 440256"/>
                <a:gd name="connsiteY10" fmla="*/ 407985 h 483159"/>
                <a:gd name="connsiteX11" fmla="*/ 407624 w 440256"/>
                <a:gd name="connsiteY11" fmla="*/ 422340 h 483159"/>
                <a:gd name="connsiteX12" fmla="*/ 391380 w 440256"/>
                <a:gd name="connsiteY12" fmla="*/ 481271 h 483159"/>
                <a:gd name="connsiteX13" fmla="*/ 386092 w 440256"/>
                <a:gd name="connsiteY13" fmla="*/ 483160 h 483159"/>
                <a:gd name="connsiteX14" fmla="*/ 376270 w 440256"/>
                <a:gd name="connsiteY14" fmla="*/ 473338 h 483159"/>
                <a:gd name="connsiteX15" fmla="*/ 355115 w 440256"/>
                <a:gd name="connsiteY15" fmla="*/ 437828 h 483159"/>
                <a:gd name="connsiteX16" fmla="*/ 385714 w 440256"/>
                <a:gd name="connsiteY16" fmla="*/ 355098 h 483159"/>
                <a:gd name="connsiteX17" fmla="*/ 363426 w 440256"/>
                <a:gd name="connsiteY17" fmla="*/ 287856 h 483159"/>
                <a:gd name="connsiteX18" fmla="*/ 369848 w 440256"/>
                <a:gd name="connsiteY18" fmla="*/ 316566 h 483159"/>
                <a:gd name="connsiteX19" fmla="*/ 367203 w 440256"/>
                <a:gd name="connsiteY19" fmla="*/ 333943 h 483159"/>
                <a:gd name="connsiteX20" fmla="*/ 350204 w 440256"/>
                <a:gd name="connsiteY20" fmla="*/ 330165 h 483159"/>
                <a:gd name="connsiteX21" fmla="*/ 339249 w 440256"/>
                <a:gd name="connsiteY21" fmla="*/ 278412 h 483159"/>
                <a:gd name="connsiteX22" fmla="*/ 307895 w 440256"/>
                <a:gd name="connsiteY22" fmla="*/ 237236 h 483159"/>
                <a:gd name="connsiteX23" fmla="*/ 305628 w 440256"/>
                <a:gd name="connsiteY23" fmla="*/ 231569 h 483159"/>
                <a:gd name="connsiteX24" fmla="*/ 308272 w 440256"/>
                <a:gd name="connsiteY24" fmla="*/ 222881 h 483159"/>
                <a:gd name="connsiteX25" fmla="*/ 374003 w 440256"/>
                <a:gd name="connsiteY25" fmla="*/ 245169 h 483159"/>
                <a:gd name="connsiteX26" fmla="*/ 278807 w 440256"/>
                <a:gd name="connsiteY26" fmla="*/ 152616 h 483159"/>
                <a:gd name="connsiteX27" fmla="*/ 150367 w 440256"/>
                <a:gd name="connsiteY27" fmla="*/ 89908 h 483159"/>
                <a:gd name="connsiteX28" fmla="*/ 106924 w 440256"/>
                <a:gd name="connsiteY28" fmla="*/ 73286 h 483159"/>
                <a:gd name="connsiteX29" fmla="*/ 82747 w 440256"/>
                <a:gd name="connsiteY29" fmla="*/ 74042 h 483159"/>
                <a:gd name="connsiteX30" fmla="*/ 49504 w 440256"/>
                <a:gd name="connsiteY30" fmla="*/ 66864 h 483159"/>
                <a:gd name="connsiteX31" fmla="*/ 34016 w 440256"/>
                <a:gd name="connsiteY31" fmla="*/ 52887 h 483159"/>
                <a:gd name="connsiteX32" fmla="*/ 29105 w 440256"/>
                <a:gd name="connsiteY32" fmla="*/ 43821 h 483159"/>
                <a:gd name="connsiteX33" fmla="*/ 12861 w 440256"/>
                <a:gd name="connsiteY33" fmla="*/ 16999 h 483159"/>
                <a:gd name="connsiteX34" fmla="*/ 395 w 440256"/>
                <a:gd name="connsiteY34" fmla="*/ 0 h 48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0256" h="483159">
                  <a:moveTo>
                    <a:pt x="395" y="0"/>
                  </a:moveTo>
                  <a:cubicBezTo>
                    <a:pt x="96725" y="27199"/>
                    <a:pt x="194188" y="52887"/>
                    <a:pt x="283340" y="98974"/>
                  </a:cubicBezTo>
                  <a:cubicBezTo>
                    <a:pt x="346804" y="131839"/>
                    <a:pt x="394025" y="182460"/>
                    <a:pt x="418579" y="251213"/>
                  </a:cubicBezTo>
                  <a:cubicBezTo>
                    <a:pt x="419713" y="254235"/>
                    <a:pt x="419335" y="258013"/>
                    <a:pt x="419713" y="261790"/>
                  </a:cubicBezTo>
                  <a:cubicBezTo>
                    <a:pt x="417068" y="287100"/>
                    <a:pt x="408380" y="311655"/>
                    <a:pt x="405358" y="336965"/>
                  </a:cubicBezTo>
                  <a:cubicBezTo>
                    <a:pt x="406869" y="334699"/>
                    <a:pt x="408757" y="338098"/>
                    <a:pt x="408380" y="337343"/>
                  </a:cubicBezTo>
                  <a:cubicBezTo>
                    <a:pt x="397802" y="312410"/>
                    <a:pt x="416313" y="309388"/>
                    <a:pt x="432179" y="303722"/>
                  </a:cubicBezTo>
                  <a:cubicBezTo>
                    <a:pt x="438223" y="317321"/>
                    <a:pt x="441623" y="331676"/>
                    <a:pt x="439734" y="346787"/>
                  </a:cubicBezTo>
                  <a:cubicBezTo>
                    <a:pt x="437467" y="350565"/>
                    <a:pt x="434823" y="352831"/>
                    <a:pt x="430668" y="350187"/>
                  </a:cubicBezTo>
                  <a:cubicBezTo>
                    <a:pt x="426512" y="346787"/>
                    <a:pt x="425001" y="349054"/>
                    <a:pt x="423868" y="353209"/>
                  </a:cubicBezTo>
                  <a:cubicBezTo>
                    <a:pt x="417824" y="370964"/>
                    <a:pt x="411780" y="388719"/>
                    <a:pt x="410646" y="407985"/>
                  </a:cubicBezTo>
                  <a:cubicBezTo>
                    <a:pt x="410268" y="412896"/>
                    <a:pt x="410268" y="418184"/>
                    <a:pt x="407624" y="422340"/>
                  </a:cubicBezTo>
                  <a:cubicBezTo>
                    <a:pt x="396291" y="440472"/>
                    <a:pt x="390247" y="459738"/>
                    <a:pt x="391380" y="481271"/>
                  </a:cubicBezTo>
                  <a:cubicBezTo>
                    <a:pt x="389869" y="482782"/>
                    <a:pt x="387980" y="483160"/>
                    <a:pt x="386092" y="483160"/>
                  </a:cubicBezTo>
                  <a:cubicBezTo>
                    <a:pt x="381558" y="481271"/>
                    <a:pt x="376270" y="477493"/>
                    <a:pt x="376270" y="473338"/>
                  </a:cubicBezTo>
                  <a:cubicBezTo>
                    <a:pt x="376647" y="456716"/>
                    <a:pt x="363048" y="449161"/>
                    <a:pt x="355115" y="437828"/>
                  </a:cubicBezTo>
                  <a:cubicBezTo>
                    <a:pt x="360026" y="408362"/>
                    <a:pt x="378159" y="383808"/>
                    <a:pt x="385714" y="355098"/>
                  </a:cubicBezTo>
                  <a:cubicBezTo>
                    <a:pt x="393269" y="326010"/>
                    <a:pt x="386469" y="302966"/>
                    <a:pt x="363426" y="287856"/>
                  </a:cubicBezTo>
                  <a:cubicBezTo>
                    <a:pt x="364181" y="298433"/>
                    <a:pt x="367203" y="307500"/>
                    <a:pt x="369848" y="316566"/>
                  </a:cubicBezTo>
                  <a:cubicBezTo>
                    <a:pt x="371737" y="322610"/>
                    <a:pt x="374003" y="329410"/>
                    <a:pt x="367203" y="333943"/>
                  </a:cubicBezTo>
                  <a:cubicBezTo>
                    <a:pt x="360781" y="338098"/>
                    <a:pt x="355115" y="334699"/>
                    <a:pt x="350204" y="330165"/>
                  </a:cubicBezTo>
                  <a:cubicBezTo>
                    <a:pt x="347937" y="312788"/>
                    <a:pt x="349448" y="294278"/>
                    <a:pt x="339249" y="278412"/>
                  </a:cubicBezTo>
                  <a:cubicBezTo>
                    <a:pt x="333582" y="261035"/>
                    <a:pt x="322249" y="248191"/>
                    <a:pt x="307895" y="237236"/>
                  </a:cubicBezTo>
                  <a:cubicBezTo>
                    <a:pt x="306761" y="235347"/>
                    <a:pt x="306006" y="233458"/>
                    <a:pt x="305628" y="231569"/>
                  </a:cubicBezTo>
                  <a:cubicBezTo>
                    <a:pt x="305628" y="228547"/>
                    <a:pt x="306383" y="225525"/>
                    <a:pt x="308272" y="222881"/>
                  </a:cubicBezTo>
                  <a:cubicBezTo>
                    <a:pt x="331316" y="227036"/>
                    <a:pt x="356248" y="225525"/>
                    <a:pt x="374003" y="245169"/>
                  </a:cubicBezTo>
                  <a:cubicBezTo>
                    <a:pt x="349071" y="207392"/>
                    <a:pt x="314694" y="177549"/>
                    <a:pt x="278807" y="152616"/>
                  </a:cubicBezTo>
                  <a:cubicBezTo>
                    <a:pt x="240275" y="125795"/>
                    <a:pt x="197210" y="103129"/>
                    <a:pt x="150367" y="89908"/>
                  </a:cubicBezTo>
                  <a:cubicBezTo>
                    <a:pt x="135257" y="85752"/>
                    <a:pt x="122035" y="77819"/>
                    <a:pt x="106924" y="73286"/>
                  </a:cubicBezTo>
                  <a:cubicBezTo>
                    <a:pt x="98613" y="70642"/>
                    <a:pt x="90680" y="68753"/>
                    <a:pt x="82747" y="74042"/>
                  </a:cubicBezTo>
                  <a:cubicBezTo>
                    <a:pt x="70281" y="78197"/>
                    <a:pt x="59704" y="74042"/>
                    <a:pt x="49504" y="66864"/>
                  </a:cubicBezTo>
                  <a:cubicBezTo>
                    <a:pt x="43838" y="62709"/>
                    <a:pt x="38549" y="58176"/>
                    <a:pt x="34016" y="52887"/>
                  </a:cubicBezTo>
                  <a:cubicBezTo>
                    <a:pt x="31749" y="50243"/>
                    <a:pt x="29105" y="47598"/>
                    <a:pt x="29105" y="43821"/>
                  </a:cubicBezTo>
                  <a:cubicBezTo>
                    <a:pt x="29483" y="24932"/>
                    <a:pt x="29483" y="24932"/>
                    <a:pt x="12861" y="16999"/>
                  </a:cubicBezTo>
                  <a:cubicBezTo>
                    <a:pt x="6061" y="14355"/>
                    <a:pt x="-1872" y="11333"/>
                    <a:pt x="395" y="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8A4EDCD-90BC-46AF-AE89-2AFDC59D6215}"/>
                </a:ext>
              </a:extLst>
            </p:cNvPr>
            <p:cNvSpPr/>
            <p:nvPr/>
          </p:nvSpPr>
          <p:spPr>
            <a:xfrm>
              <a:off x="9747979" y="2737987"/>
              <a:ext cx="861697" cy="149257"/>
            </a:xfrm>
            <a:custGeom>
              <a:avLst/>
              <a:gdLst>
                <a:gd name="connsiteX0" fmla="*/ 276647 w 861697"/>
                <a:gd name="connsiteY0" fmla="*/ 15811 h 149257"/>
                <a:gd name="connsiteX1" fmla="*/ 283824 w 861697"/>
                <a:gd name="connsiteY1" fmla="*/ 16189 h 149257"/>
                <a:gd name="connsiteX2" fmla="*/ 300824 w 861697"/>
                <a:gd name="connsiteY2" fmla="*/ 26388 h 149257"/>
                <a:gd name="connsiteX3" fmla="*/ 302713 w 861697"/>
                <a:gd name="connsiteY3" fmla="*/ 26766 h 149257"/>
                <a:gd name="connsiteX4" fmla="*/ 329534 w 861697"/>
                <a:gd name="connsiteY4" fmla="*/ 29033 h 149257"/>
                <a:gd name="connsiteX5" fmla="*/ 380910 w 861697"/>
                <a:gd name="connsiteY5" fmla="*/ 28277 h 149257"/>
                <a:gd name="connsiteX6" fmla="*/ 403198 w 861697"/>
                <a:gd name="connsiteY6" fmla="*/ 24500 h 149257"/>
                <a:gd name="connsiteX7" fmla="*/ 403198 w 861697"/>
                <a:gd name="connsiteY7" fmla="*/ 24500 h 149257"/>
                <a:gd name="connsiteX8" fmla="*/ 465529 w 861697"/>
                <a:gd name="connsiteY8" fmla="*/ 38477 h 149257"/>
                <a:gd name="connsiteX9" fmla="*/ 557325 w 861697"/>
                <a:gd name="connsiteY9" fmla="*/ 49432 h 149257"/>
                <a:gd name="connsiteX10" fmla="*/ 562614 w 861697"/>
                <a:gd name="connsiteY10" fmla="*/ 47543 h 149257"/>
                <a:gd name="connsiteX11" fmla="*/ 580369 w 861697"/>
                <a:gd name="connsiteY11" fmla="*/ 49054 h 149257"/>
                <a:gd name="connsiteX12" fmla="*/ 612101 w 861697"/>
                <a:gd name="connsiteY12" fmla="*/ 49054 h 149257"/>
                <a:gd name="connsiteX13" fmla="*/ 631745 w 861697"/>
                <a:gd name="connsiteY13" fmla="*/ 47543 h 149257"/>
                <a:gd name="connsiteX14" fmla="*/ 669143 w 861697"/>
                <a:gd name="connsiteY14" fmla="*/ 58498 h 149257"/>
                <a:gd name="connsiteX15" fmla="*/ 689543 w 861697"/>
                <a:gd name="connsiteY15" fmla="*/ 56987 h 149257"/>
                <a:gd name="connsiteX16" fmla="*/ 695587 w 861697"/>
                <a:gd name="connsiteY16" fmla="*/ 56232 h 149257"/>
                <a:gd name="connsiteX17" fmla="*/ 706542 w 861697"/>
                <a:gd name="connsiteY17" fmla="*/ 66054 h 149257"/>
                <a:gd name="connsiteX18" fmla="*/ 735630 w 861697"/>
                <a:gd name="connsiteY18" fmla="*/ 72098 h 149257"/>
                <a:gd name="connsiteX19" fmla="*/ 748474 w 861697"/>
                <a:gd name="connsiteY19" fmla="*/ 94386 h 149257"/>
                <a:gd name="connsiteX20" fmla="*/ 777184 w 861697"/>
                <a:gd name="connsiteY20" fmla="*/ 97786 h 149257"/>
                <a:gd name="connsiteX21" fmla="*/ 774162 w 861697"/>
                <a:gd name="connsiteY21" fmla="*/ 82675 h 149257"/>
                <a:gd name="connsiteX22" fmla="*/ 830071 w 861697"/>
                <a:gd name="connsiteY22" fmla="*/ 71720 h 149257"/>
                <a:gd name="connsiteX23" fmla="*/ 854248 w 861697"/>
                <a:gd name="connsiteY23" fmla="*/ 88342 h 149257"/>
                <a:gd name="connsiteX24" fmla="*/ 852736 w 861697"/>
                <a:gd name="connsiteY24" fmla="*/ 95519 h 149257"/>
                <a:gd name="connsiteX25" fmla="*/ 846692 w 861697"/>
                <a:gd name="connsiteY25" fmla="*/ 111007 h 149257"/>
                <a:gd name="connsiteX26" fmla="*/ 839892 w 861697"/>
                <a:gd name="connsiteY26" fmla="*/ 124607 h 149257"/>
                <a:gd name="connsiteX27" fmla="*/ 831959 w 861697"/>
                <a:gd name="connsiteY27" fmla="*/ 133295 h 149257"/>
                <a:gd name="connsiteX28" fmla="*/ 787761 w 861697"/>
                <a:gd name="connsiteY28" fmla="*/ 139340 h 149257"/>
                <a:gd name="connsiteX29" fmla="*/ 734874 w 861697"/>
                <a:gd name="connsiteY29" fmla="*/ 117052 h 149257"/>
                <a:gd name="connsiteX30" fmla="*/ 670277 w 861697"/>
                <a:gd name="connsiteY30" fmla="*/ 109874 h 149257"/>
                <a:gd name="connsiteX31" fmla="*/ 508594 w 861697"/>
                <a:gd name="connsiteY31" fmla="*/ 80409 h 149257"/>
                <a:gd name="connsiteX32" fmla="*/ 347289 w 861697"/>
                <a:gd name="connsiteY32" fmla="*/ 60765 h 149257"/>
                <a:gd name="connsiteX33" fmla="*/ 190139 w 861697"/>
                <a:gd name="connsiteY33" fmla="*/ 46788 h 149257"/>
                <a:gd name="connsiteX34" fmla="*/ 77188 w 861697"/>
                <a:gd name="connsiteY34" fmla="*/ 43010 h 149257"/>
                <a:gd name="connsiteX35" fmla="*/ 42056 w 861697"/>
                <a:gd name="connsiteY35" fmla="*/ 38855 h 149257"/>
                <a:gd name="connsiteX36" fmla="*/ 13724 w 861697"/>
                <a:gd name="connsiteY36" fmla="*/ 31677 h 149257"/>
                <a:gd name="connsiteX37" fmla="*/ 124 w 861697"/>
                <a:gd name="connsiteY37" fmla="*/ 15433 h 149257"/>
                <a:gd name="connsiteX38" fmla="*/ 16746 w 861697"/>
                <a:gd name="connsiteY38" fmla="*/ 7122 h 149257"/>
                <a:gd name="connsiteX39" fmla="*/ 96076 w 861697"/>
                <a:gd name="connsiteY39" fmla="*/ 2212 h 149257"/>
                <a:gd name="connsiteX40" fmla="*/ 206383 w 861697"/>
                <a:gd name="connsiteY40" fmla="*/ 5989 h 149257"/>
                <a:gd name="connsiteX41" fmla="*/ 276647 w 861697"/>
                <a:gd name="connsiteY41" fmla="*/ 15811 h 14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1697" h="149257">
                  <a:moveTo>
                    <a:pt x="276647" y="15811"/>
                  </a:moveTo>
                  <a:cubicBezTo>
                    <a:pt x="278914" y="15811"/>
                    <a:pt x="281558" y="16189"/>
                    <a:pt x="283824" y="16189"/>
                  </a:cubicBezTo>
                  <a:cubicBezTo>
                    <a:pt x="290624" y="17700"/>
                    <a:pt x="301579" y="12033"/>
                    <a:pt x="300824" y="26388"/>
                  </a:cubicBezTo>
                  <a:cubicBezTo>
                    <a:pt x="300446" y="30166"/>
                    <a:pt x="302335" y="25633"/>
                    <a:pt x="302713" y="26766"/>
                  </a:cubicBezTo>
                  <a:cubicBezTo>
                    <a:pt x="312535" y="20344"/>
                    <a:pt x="319712" y="24877"/>
                    <a:pt x="329534" y="29033"/>
                  </a:cubicBezTo>
                  <a:cubicBezTo>
                    <a:pt x="345778" y="36588"/>
                    <a:pt x="363533" y="29033"/>
                    <a:pt x="380910" y="28277"/>
                  </a:cubicBezTo>
                  <a:cubicBezTo>
                    <a:pt x="388465" y="28277"/>
                    <a:pt x="395265" y="22989"/>
                    <a:pt x="403198" y="24500"/>
                  </a:cubicBezTo>
                  <a:lnTo>
                    <a:pt x="403198" y="24500"/>
                  </a:lnTo>
                  <a:cubicBezTo>
                    <a:pt x="421708" y="38855"/>
                    <a:pt x="445129" y="32433"/>
                    <a:pt x="465529" y="38477"/>
                  </a:cubicBezTo>
                  <a:cubicBezTo>
                    <a:pt x="495372" y="47165"/>
                    <a:pt x="525593" y="55476"/>
                    <a:pt x="557325" y="49432"/>
                  </a:cubicBezTo>
                  <a:cubicBezTo>
                    <a:pt x="559214" y="48299"/>
                    <a:pt x="560725" y="47921"/>
                    <a:pt x="562614" y="47543"/>
                  </a:cubicBezTo>
                  <a:cubicBezTo>
                    <a:pt x="568658" y="46410"/>
                    <a:pt x="573947" y="53965"/>
                    <a:pt x="580369" y="49054"/>
                  </a:cubicBezTo>
                  <a:cubicBezTo>
                    <a:pt x="590946" y="41121"/>
                    <a:pt x="601901" y="44521"/>
                    <a:pt x="612101" y="49054"/>
                  </a:cubicBezTo>
                  <a:cubicBezTo>
                    <a:pt x="619279" y="52076"/>
                    <a:pt x="625323" y="52076"/>
                    <a:pt x="631745" y="47543"/>
                  </a:cubicBezTo>
                  <a:cubicBezTo>
                    <a:pt x="645722" y="45654"/>
                    <a:pt x="658566" y="49810"/>
                    <a:pt x="669143" y="58498"/>
                  </a:cubicBezTo>
                  <a:cubicBezTo>
                    <a:pt x="677076" y="64920"/>
                    <a:pt x="683121" y="62276"/>
                    <a:pt x="689543" y="56987"/>
                  </a:cubicBezTo>
                  <a:cubicBezTo>
                    <a:pt x="691431" y="56232"/>
                    <a:pt x="693320" y="55854"/>
                    <a:pt x="695587" y="56232"/>
                  </a:cubicBezTo>
                  <a:cubicBezTo>
                    <a:pt x="700498" y="58121"/>
                    <a:pt x="703898" y="61520"/>
                    <a:pt x="706542" y="66054"/>
                  </a:cubicBezTo>
                  <a:cubicBezTo>
                    <a:pt x="714853" y="73987"/>
                    <a:pt x="726186" y="70587"/>
                    <a:pt x="735630" y="72098"/>
                  </a:cubicBezTo>
                  <a:cubicBezTo>
                    <a:pt x="755273" y="75120"/>
                    <a:pt x="756029" y="75120"/>
                    <a:pt x="748474" y="94386"/>
                  </a:cubicBezTo>
                  <a:cubicBezTo>
                    <a:pt x="757162" y="97786"/>
                    <a:pt x="766229" y="96275"/>
                    <a:pt x="777184" y="97786"/>
                  </a:cubicBezTo>
                  <a:cubicBezTo>
                    <a:pt x="767740" y="92875"/>
                    <a:pt x="763962" y="89475"/>
                    <a:pt x="774162" y="82675"/>
                  </a:cubicBezTo>
                  <a:cubicBezTo>
                    <a:pt x="791539" y="70965"/>
                    <a:pt x="810427" y="71342"/>
                    <a:pt x="830071" y="71720"/>
                  </a:cubicBezTo>
                  <a:cubicBezTo>
                    <a:pt x="836870" y="79275"/>
                    <a:pt x="850470" y="76631"/>
                    <a:pt x="854248" y="88342"/>
                  </a:cubicBezTo>
                  <a:cubicBezTo>
                    <a:pt x="853870" y="90986"/>
                    <a:pt x="850470" y="94008"/>
                    <a:pt x="852736" y="95519"/>
                  </a:cubicBezTo>
                  <a:cubicBezTo>
                    <a:pt x="866714" y="107230"/>
                    <a:pt x="864069" y="112896"/>
                    <a:pt x="846692" y="111007"/>
                  </a:cubicBezTo>
                  <a:cubicBezTo>
                    <a:pt x="830448" y="109496"/>
                    <a:pt x="839515" y="118940"/>
                    <a:pt x="839892" y="124607"/>
                  </a:cubicBezTo>
                  <a:cubicBezTo>
                    <a:pt x="838381" y="128385"/>
                    <a:pt x="834981" y="130651"/>
                    <a:pt x="831959" y="133295"/>
                  </a:cubicBezTo>
                  <a:cubicBezTo>
                    <a:pt x="817604" y="152184"/>
                    <a:pt x="806272" y="154450"/>
                    <a:pt x="787761" y="139340"/>
                  </a:cubicBezTo>
                  <a:cubicBezTo>
                    <a:pt x="771895" y="126496"/>
                    <a:pt x="754896" y="118940"/>
                    <a:pt x="734874" y="117052"/>
                  </a:cubicBezTo>
                  <a:cubicBezTo>
                    <a:pt x="713342" y="114785"/>
                    <a:pt x="692187" y="110252"/>
                    <a:pt x="670277" y="109874"/>
                  </a:cubicBezTo>
                  <a:cubicBezTo>
                    <a:pt x="617012" y="95519"/>
                    <a:pt x="562614" y="89097"/>
                    <a:pt x="508594" y="80409"/>
                  </a:cubicBezTo>
                  <a:cubicBezTo>
                    <a:pt x="455329" y="71720"/>
                    <a:pt x="401309" y="65676"/>
                    <a:pt x="347289" y="60765"/>
                  </a:cubicBezTo>
                  <a:cubicBezTo>
                    <a:pt x="294780" y="55854"/>
                    <a:pt x="243404" y="41499"/>
                    <a:pt x="190139" y="46788"/>
                  </a:cubicBezTo>
                  <a:cubicBezTo>
                    <a:pt x="152741" y="40366"/>
                    <a:pt x="114964" y="44143"/>
                    <a:pt x="77188" y="43010"/>
                  </a:cubicBezTo>
                  <a:cubicBezTo>
                    <a:pt x="65477" y="42632"/>
                    <a:pt x="53389" y="43766"/>
                    <a:pt x="42056" y="38855"/>
                  </a:cubicBezTo>
                  <a:cubicBezTo>
                    <a:pt x="33367" y="33566"/>
                    <a:pt x="23168" y="34321"/>
                    <a:pt x="13724" y="31677"/>
                  </a:cubicBezTo>
                  <a:cubicBezTo>
                    <a:pt x="5791" y="29411"/>
                    <a:pt x="-1009" y="24500"/>
                    <a:pt x="124" y="15433"/>
                  </a:cubicBezTo>
                  <a:cubicBezTo>
                    <a:pt x="1257" y="5989"/>
                    <a:pt x="10324" y="7122"/>
                    <a:pt x="16746" y="7122"/>
                  </a:cubicBezTo>
                  <a:cubicBezTo>
                    <a:pt x="43189" y="7122"/>
                    <a:pt x="69255" y="700"/>
                    <a:pt x="96076" y="2212"/>
                  </a:cubicBezTo>
                  <a:cubicBezTo>
                    <a:pt x="133097" y="-2322"/>
                    <a:pt x="169740" y="700"/>
                    <a:pt x="206383" y="5989"/>
                  </a:cubicBezTo>
                  <a:cubicBezTo>
                    <a:pt x="229427" y="10900"/>
                    <a:pt x="253603" y="9767"/>
                    <a:pt x="276647" y="15811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8F3E4E9-C016-456E-8F71-31C42499BBB4}"/>
                </a:ext>
              </a:extLst>
            </p:cNvPr>
            <p:cNvSpPr/>
            <p:nvPr/>
          </p:nvSpPr>
          <p:spPr>
            <a:xfrm>
              <a:off x="8310712" y="5188485"/>
              <a:ext cx="374012" cy="374030"/>
            </a:xfrm>
            <a:custGeom>
              <a:avLst/>
              <a:gdLst>
                <a:gd name="connsiteX0" fmla="*/ 0 w 374012"/>
                <a:gd name="connsiteY0" fmla="*/ 136751 h 374030"/>
                <a:gd name="connsiteX1" fmla="*/ 3778 w 374012"/>
                <a:gd name="connsiteY1" fmla="*/ 80464 h 374030"/>
                <a:gd name="connsiteX2" fmla="*/ 29843 w 374012"/>
                <a:gd name="connsiteY2" fmla="*/ 38910 h 374030"/>
                <a:gd name="connsiteX3" fmla="*/ 43443 w 374012"/>
                <a:gd name="connsiteY3" fmla="*/ 7555 h 374030"/>
                <a:gd name="connsiteX4" fmla="*/ 50998 w 374012"/>
                <a:gd name="connsiteY4" fmla="*/ 5289 h 374030"/>
                <a:gd name="connsiteX5" fmla="*/ 92930 w 374012"/>
                <a:gd name="connsiteY5" fmla="*/ 0 h 374030"/>
                <a:gd name="connsiteX6" fmla="*/ 95196 w 374012"/>
                <a:gd name="connsiteY6" fmla="*/ 5667 h 374030"/>
                <a:gd name="connsiteX7" fmla="*/ 88397 w 374012"/>
                <a:gd name="connsiteY7" fmla="*/ 31732 h 374030"/>
                <a:gd name="connsiteX8" fmla="*/ 98974 w 374012"/>
                <a:gd name="connsiteY8" fmla="*/ 101241 h 374030"/>
                <a:gd name="connsiteX9" fmla="*/ 124662 w 374012"/>
                <a:gd name="connsiteY9" fmla="*/ 143928 h 374030"/>
                <a:gd name="connsiteX10" fmla="*/ 210792 w 374012"/>
                <a:gd name="connsiteY10" fmla="*/ 237991 h 374030"/>
                <a:gd name="connsiteX11" fmla="*/ 228925 w 374012"/>
                <a:gd name="connsiteY11" fmla="*/ 251213 h 374030"/>
                <a:gd name="connsiteX12" fmla="*/ 244035 w 374012"/>
                <a:gd name="connsiteY12" fmla="*/ 259902 h 374030"/>
                <a:gd name="connsiteX13" fmla="*/ 314299 w 374012"/>
                <a:gd name="connsiteY13" fmla="*/ 290878 h 374030"/>
                <a:gd name="connsiteX14" fmla="*/ 332054 w 374012"/>
                <a:gd name="connsiteY14" fmla="*/ 301078 h 374030"/>
                <a:gd name="connsiteX15" fmla="*/ 339987 w 374012"/>
                <a:gd name="connsiteY15" fmla="*/ 330166 h 374030"/>
                <a:gd name="connsiteX16" fmla="*/ 362653 w 374012"/>
                <a:gd name="connsiteY16" fmla="*/ 318455 h 374030"/>
                <a:gd name="connsiteX17" fmla="*/ 372475 w 374012"/>
                <a:gd name="connsiteY17" fmla="*/ 324877 h 374030"/>
                <a:gd name="connsiteX18" fmla="*/ 367564 w 374012"/>
                <a:gd name="connsiteY18" fmla="*/ 344143 h 374030"/>
                <a:gd name="connsiteX19" fmla="*/ 354720 w 374012"/>
                <a:gd name="connsiteY19" fmla="*/ 373231 h 374030"/>
                <a:gd name="connsiteX20" fmla="*/ 327521 w 374012"/>
                <a:gd name="connsiteY20" fmla="*/ 358875 h 374030"/>
                <a:gd name="connsiteX21" fmla="*/ 286723 w 374012"/>
                <a:gd name="connsiteY21" fmla="*/ 330921 h 374030"/>
                <a:gd name="connsiteX22" fmla="*/ 271990 w 374012"/>
                <a:gd name="connsiteY22" fmla="*/ 322988 h 374030"/>
                <a:gd name="connsiteX23" fmla="*/ 175660 w 374012"/>
                <a:gd name="connsiteY23" fmla="*/ 277656 h 374030"/>
                <a:gd name="connsiteX24" fmla="*/ 158283 w 374012"/>
                <a:gd name="connsiteY24" fmla="*/ 267457 h 374030"/>
                <a:gd name="connsiteX25" fmla="*/ 121640 w 374012"/>
                <a:gd name="connsiteY25" fmla="*/ 237236 h 374030"/>
                <a:gd name="connsiteX26" fmla="*/ 111062 w 374012"/>
                <a:gd name="connsiteY26" fmla="*/ 222503 h 374030"/>
                <a:gd name="connsiteX27" fmla="*/ 89152 w 374012"/>
                <a:gd name="connsiteY27" fmla="*/ 191526 h 374030"/>
                <a:gd name="connsiteX28" fmla="*/ 67997 w 374012"/>
                <a:gd name="connsiteY28" fmla="*/ 146572 h 374030"/>
                <a:gd name="connsiteX29" fmla="*/ 37776 w 374012"/>
                <a:gd name="connsiteY29" fmla="*/ 81975 h 374030"/>
                <a:gd name="connsiteX30" fmla="*/ 34754 w 374012"/>
                <a:gd name="connsiteY30" fmla="*/ 89908 h 374030"/>
                <a:gd name="connsiteX31" fmla="*/ 17377 w 374012"/>
                <a:gd name="connsiteY31" fmla="*/ 123529 h 374030"/>
                <a:gd name="connsiteX32" fmla="*/ 0 w 374012"/>
                <a:gd name="connsiteY32" fmla="*/ 136751 h 37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4012" h="374030">
                  <a:moveTo>
                    <a:pt x="0" y="136751"/>
                  </a:moveTo>
                  <a:cubicBezTo>
                    <a:pt x="4155" y="118240"/>
                    <a:pt x="7178" y="99730"/>
                    <a:pt x="3778" y="80464"/>
                  </a:cubicBezTo>
                  <a:cubicBezTo>
                    <a:pt x="20777" y="71775"/>
                    <a:pt x="27955" y="57420"/>
                    <a:pt x="29843" y="38910"/>
                  </a:cubicBezTo>
                  <a:cubicBezTo>
                    <a:pt x="30977" y="27577"/>
                    <a:pt x="32488" y="15111"/>
                    <a:pt x="43443" y="7555"/>
                  </a:cubicBezTo>
                  <a:cubicBezTo>
                    <a:pt x="45709" y="6044"/>
                    <a:pt x="49109" y="4155"/>
                    <a:pt x="50998" y="5289"/>
                  </a:cubicBezTo>
                  <a:cubicBezTo>
                    <a:pt x="66486" y="14733"/>
                    <a:pt x="80086" y="10578"/>
                    <a:pt x="92930" y="0"/>
                  </a:cubicBezTo>
                  <a:cubicBezTo>
                    <a:pt x="94063" y="1889"/>
                    <a:pt x="94819" y="3778"/>
                    <a:pt x="95196" y="5667"/>
                  </a:cubicBezTo>
                  <a:cubicBezTo>
                    <a:pt x="94819" y="14733"/>
                    <a:pt x="91041" y="23044"/>
                    <a:pt x="88397" y="31732"/>
                  </a:cubicBezTo>
                  <a:cubicBezTo>
                    <a:pt x="80841" y="56665"/>
                    <a:pt x="83864" y="80842"/>
                    <a:pt x="98974" y="101241"/>
                  </a:cubicBezTo>
                  <a:cubicBezTo>
                    <a:pt x="108796" y="114840"/>
                    <a:pt x="117484" y="128818"/>
                    <a:pt x="124662" y="143928"/>
                  </a:cubicBezTo>
                  <a:cubicBezTo>
                    <a:pt x="147706" y="180193"/>
                    <a:pt x="174905" y="213059"/>
                    <a:pt x="210792" y="237991"/>
                  </a:cubicBezTo>
                  <a:cubicBezTo>
                    <a:pt x="216836" y="242524"/>
                    <a:pt x="222125" y="247813"/>
                    <a:pt x="228925" y="251213"/>
                  </a:cubicBezTo>
                  <a:cubicBezTo>
                    <a:pt x="234213" y="253857"/>
                    <a:pt x="239124" y="256879"/>
                    <a:pt x="244035" y="259902"/>
                  </a:cubicBezTo>
                  <a:cubicBezTo>
                    <a:pt x="265946" y="273501"/>
                    <a:pt x="290500" y="281056"/>
                    <a:pt x="314299" y="290878"/>
                  </a:cubicBezTo>
                  <a:cubicBezTo>
                    <a:pt x="320721" y="293522"/>
                    <a:pt x="327521" y="295411"/>
                    <a:pt x="332054" y="301078"/>
                  </a:cubicBezTo>
                  <a:cubicBezTo>
                    <a:pt x="337721" y="308633"/>
                    <a:pt x="339987" y="316944"/>
                    <a:pt x="339987" y="330166"/>
                  </a:cubicBezTo>
                  <a:cubicBezTo>
                    <a:pt x="345654" y="318455"/>
                    <a:pt x="353209" y="315810"/>
                    <a:pt x="362653" y="318455"/>
                  </a:cubicBezTo>
                  <a:cubicBezTo>
                    <a:pt x="366431" y="319966"/>
                    <a:pt x="369831" y="321855"/>
                    <a:pt x="372475" y="324877"/>
                  </a:cubicBezTo>
                  <a:cubicBezTo>
                    <a:pt x="376253" y="332432"/>
                    <a:pt x="372475" y="338476"/>
                    <a:pt x="367564" y="344143"/>
                  </a:cubicBezTo>
                  <a:cubicBezTo>
                    <a:pt x="356987" y="356231"/>
                    <a:pt x="354342" y="361520"/>
                    <a:pt x="354720" y="373231"/>
                  </a:cubicBezTo>
                  <a:cubicBezTo>
                    <a:pt x="341121" y="376630"/>
                    <a:pt x="333943" y="368697"/>
                    <a:pt x="327521" y="358875"/>
                  </a:cubicBezTo>
                  <a:cubicBezTo>
                    <a:pt x="316188" y="346032"/>
                    <a:pt x="301078" y="338854"/>
                    <a:pt x="286723" y="330921"/>
                  </a:cubicBezTo>
                  <a:cubicBezTo>
                    <a:pt x="281812" y="328277"/>
                    <a:pt x="275767" y="327143"/>
                    <a:pt x="271990" y="322988"/>
                  </a:cubicBezTo>
                  <a:cubicBezTo>
                    <a:pt x="245546" y="296167"/>
                    <a:pt x="207392" y="293522"/>
                    <a:pt x="175660" y="277656"/>
                  </a:cubicBezTo>
                  <a:cubicBezTo>
                    <a:pt x="168483" y="276523"/>
                    <a:pt x="162438" y="273123"/>
                    <a:pt x="158283" y="267457"/>
                  </a:cubicBezTo>
                  <a:cubicBezTo>
                    <a:pt x="148839" y="253857"/>
                    <a:pt x="140906" y="239502"/>
                    <a:pt x="121640" y="237236"/>
                  </a:cubicBezTo>
                  <a:cubicBezTo>
                    <a:pt x="114840" y="236480"/>
                    <a:pt x="115218" y="227036"/>
                    <a:pt x="111062" y="222503"/>
                  </a:cubicBezTo>
                  <a:cubicBezTo>
                    <a:pt x="103507" y="212303"/>
                    <a:pt x="97463" y="200970"/>
                    <a:pt x="89152" y="191526"/>
                  </a:cubicBezTo>
                  <a:cubicBezTo>
                    <a:pt x="77819" y="178682"/>
                    <a:pt x="69509" y="164327"/>
                    <a:pt x="67997" y="146572"/>
                  </a:cubicBezTo>
                  <a:cubicBezTo>
                    <a:pt x="65731" y="121640"/>
                    <a:pt x="48732" y="103507"/>
                    <a:pt x="37776" y="81975"/>
                  </a:cubicBezTo>
                  <a:cubicBezTo>
                    <a:pt x="36265" y="84619"/>
                    <a:pt x="35888" y="87264"/>
                    <a:pt x="34754" y="89908"/>
                  </a:cubicBezTo>
                  <a:cubicBezTo>
                    <a:pt x="29843" y="101618"/>
                    <a:pt x="23044" y="112196"/>
                    <a:pt x="17377" y="123529"/>
                  </a:cubicBezTo>
                  <a:cubicBezTo>
                    <a:pt x="15111" y="131840"/>
                    <a:pt x="11711" y="140906"/>
                    <a:pt x="0" y="136751"/>
                  </a:cubicBezTo>
                  <a:close/>
                </a:path>
              </a:pathLst>
            </a:custGeom>
            <a:solidFill>
              <a:srgbClr val="EACE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DC7D781-A88A-426F-8EFF-15CAA6E70344}"/>
                </a:ext>
              </a:extLst>
            </p:cNvPr>
            <p:cNvSpPr/>
            <p:nvPr/>
          </p:nvSpPr>
          <p:spPr>
            <a:xfrm>
              <a:off x="8530193" y="2763243"/>
              <a:ext cx="483537" cy="322419"/>
            </a:xfrm>
            <a:custGeom>
              <a:avLst/>
              <a:gdLst>
                <a:gd name="connsiteX0" fmla="*/ 0 w 483537"/>
                <a:gd name="connsiteY0" fmla="*/ 296544 h 322419"/>
                <a:gd name="connsiteX1" fmla="*/ 54398 w 483537"/>
                <a:gd name="connsiteY1" fmla="*/ 210037 h 322419"/>
                <a:gd name="connsiteX2" fmla="*/ 376630 w 483537"/>
                <a:gd name="connsiteY2" fmla="*/ 25688 h 322419"/>
                <a:gd name="connsiteX3" fmla="*/ 474093 w 483537"/>
                <a:gd name="connsiteY3" fmla="*/ 0 h 322419"/>
                <a:gd name="connsiteX4" fmla="*/ 483537 w 483537"/>
                <a:gd name="connsiteY4" fmla="*/ 31354 h 322419"/>
                <a:gd name="connsiteX5" fmla="*/ 477871 w 483537"/>
                <a:gd name="connsiteY5" fmla="*/ 37021 h 322419"/>
                <a:gd name="connsiteX6" fmla="*/ 242146 w 483537"/>
                <a:gd name="connsiteY6" fmla="*/ 133351 h 322419"/>
                <a:gd name="connsiteX7" fmla="*/ 114840 w 483537"/>
                <a:gd name="connsiteY7" fmla="*/ 194170 h 322419"/>
                <a:gd name="connsiteX8" fmla="*/ 23799 w 483537"/>
                <a:gd name="connsiteY8" fmla="*/ 319966 h 322419"/>
                <a:gd name="connsiteX9" fmla="*/ 12466 w 483537"/>
                <a:gd name="connsiteY9" fmla="*/ 314677 h 322419"/>
                <a:gd name="connsiteX10" fmla="*/ 0 w 483537"/>
                <a:gd name="connsiteY10" fmla="*/ 296544 h 32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537" h="322419">
                  <a:moveTo>
                    <a:pt x="0" y="296544"/>
                  </a:moveTo>
                  <a:cubicBezTo>
                    <a:pt x="10577" y="262923"/>
                    <a:pt x="31732" y="236102"/>
                    <a:pt x="54398" y="210037"/>
                  </a:cubicBezTo>
                  <a:cubicBezTo>
                    <a:pt x="140528" y="111063"/>
                    <a:pt x="256124" y="63842"/>
                    <a:pt x="376630" y="25688"/>
                  </a:cubicBezTo>
                  <a:cubicBezTo>
                    <a:pt x="408740" y="15488"/>
                    <a:pt x="441606" y="8689"/>
                    <a:pt x="474093" y="0"/>
                  </a:cubicBezTo>
                  <a:cubicBezTo>
                    <a:pt x="486182" y="7555"/>
                    <a:pt x="477871" y="21533"/>
                    <a:pt x="483537" y="31354"/>
                  </a:cubicBezTo>
                  <a:cubicBezTo>
                    <a:pt x="482782" y="34376"/>
                    <a:pt x="480893" y="36265"/>
                    <a:pt x="477871" y="37021"/>
                  </a:cubicBezTo>
                  <a:cubicBezTo>
                    <a:pt x="394763" y="57798"/>
                    <a:pt x="320721" y="101241"/>
                    <a:pt x="242146" y="133351"/>
                  </a:cubicBezTo>
                  <a:cubicBezTo>
                    <a:pt x="198326" y="151483"/>
                    <a:pt x="155639" y="170371"/>
                    <a:pt x="114840" y="194170"/>
                  </a:cubicBezTo>
                  <a:cubicBezTo>
                    <a:pt x="65353" y="222881"/>
                    <a:pt x="33621" y="263301"/>
                    <a:pt x="23799" y="319966"/>
                  </a:cubicBezTo>
                  <a:cubicBezTo>
                    <a:pt x="16622" y="326010"/>
                    <a:pt x="13977" y="319588"/>
                    <a:pt x="12466" y="314677"/>
                  </a:cubicBezTo>
                  <a:cubicBezTo>
                    <a:pt x="9822" y="307500"/>
                    <a:pt x="5666" y="301455"/>
                    <a:pt x="0" y="296544"/>
                  </a:cubicBezTo>
                  <a:close/>
                </a:path>
              </a:pathLst>
            </a:custGeom>
            <a:solidFill>
              <a:srgbClr val="F1DE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AC10F31-8A0F-4585-BFC9-8C288D89AC09}"/>
                </a:ext>
              </a:extLst>
            </p:cNvPr>
            <p:cNvSpPr/>
            <p:nvPr/>
          </p:nvSpPr>
          <p:spPr>
            <a:xfrm>
              <a:off x="8496136" y="3605286"/>
              <a:ext cx="141977" cy="247026"/>
            </a:xfrm>
            <a:custGeom>
              <a:avLst/>
              <a:gdLst>
                <a:gd name="connsiteX0" fmla="*/ 88833 w 141977"/>
                <a:gd name="connsiteY0" fmla="*/ 194918 h 247026"/>
                <a:gd name="connsiteX1" fmla="*/ 38213 w 141977"/>
                <a:gd name="connsiteY1" fmla="*/ 212295 h 247026"/>
                <a:gd name="connsiteX2" fmla="*/ 24991 w 141977"/>
                <a:gd name="connsiteY2" fmla="*/ 229672 h 247026"/>
                <a:gd name="connsiteX3" fmla="*/ 4592 w 141977"/>
                <a:gd name="connsiteY3" fmla="*/ 245916 h 247026"/>
                <a:gd name="connsiteX4" fmla="*/ 436 w 141977"/>
                <a:gd name="connsiteY4" fmla="*/ 118610 h 247026"/>
                <a:gd name="connsiteX5" fmla="*/ 23858 w 141977"/>
                <a:gd name="connsiteY5" fmla="*/ 136742 h 247026"/>
                <a:gd name="connsiteX6" fmla="*/ 26502 w 141977"/>
                <a:gd name="connsiteY6" fmla="*/ 86500 h 247026"/>
                <a:gd name="connsiteX7" fmla="*/ 31791 w 141977"/>
                <a:gd name="connsiteY7" fmla="*/ 66478 h 247026"/>
                <a:gd name="connsiteX8" fmla="*/ 40857 w 141977"/>
                <a:gd name="connsiteY8" fmla="*/ 47590 h 247026"/>
                <a:gd name="connsiteX9" fmla="*/ 39724 w 141977"/>
                <a:gd name="connsiteY9" fmla="*/ 20013 h 247026"/>
                <a:gd name="connsiteX10" fmla="*/ 55212 w 141977"/>
                <a:gd name="connsiteY10" fmla="*/ 2636 h 247026"/>
                <a:gd name="connsiteX11" fmla="*/ 73722 w 141977"/>
                <a:gd name="connsiteY11" fmla="*/ 8681 h 247026"/>
                <a:gd name="connsiteX12" fmla="*/ 99410 w 141977"/>
                <a:gd name="connsiteY12" fmla="*/ 9436 h 247026"/>
                <a:gd name="connsiteX13" fmla="*/ 128876 w 141977"/>
                <a:gd name="connsiteY13" fmla="*/ 11325 h 247026"/>
                <a:gd name="connsiteX14" fmla="*/ 125476 w 141977"/>
                <a:gd name="connsiteY14" fmla="*/ 30213 h 247026"/>
                <a:gd name="connsiteX15" fmla="*/ 123965 w 141977"/>
                <a:gd name="connsiteY15" fmla="*/ 69501 h 247026"/>
                <a:gd name="connsiteX16" fmla="*/ 139453 w 141977"/>
                <a:gd name="connsiteY16" fmla="*/ 150342 h 247026"/>
                <a:gd name="connsiteX17" fmla="*/ 111121 w 141977"/>
                <a:gd name="connsiteY17" fmla="*/ 176030 h 247026"/>
                <a:gd name="connsiteX18" fmla="*/ 88833 w 141977"/>
                <a:gd name="connsiteY18" fmla="*/ 194918 h 24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77" h="247026">
                  <a:moveTo>
                    <a:pt x="88833" y="194918"/>
                  </a:moveTo>
                  <a:cubicBezTo>
                    <a:pt x="73722" y="205873"/>
                    <a:pt x="56345" y="210029"/>
                    <a:pt x="38213" y="212295"/>
                  </a:cubicBezTo>
                  <a:cubicBezTo>
                    <a:pt x="26124" y="212295"/>
                    <a:pt x="28013" y="222873"/>
                    <a:pt x="24991" y="229672"/>
                  </a:cubicBezTo>
                  <a:cubicBezTo>
                    <a:pt x="20835" y="238361"/>
                    <a:pt x="19702" y="250827"/>
                    <a:pt x="4592" y="245916"/>
                  </a:cubicBezTo>
                  <a:cubicBezTo>
                    <a:pt x="-697" y="203607"/>
                    <a:pt x="-319" y="161297"/>
                    <a:pt x="436" y="118610"/>
                  </a:cubicBezTo>
                  <a:cubicBezTo>
                    <a:pt x="12902" y="114454"/>
                    <a:pt x="17813" y="123143"/>
                    <a:pt x="23858" y="136742"/>
                  </a:cubicBezTo>
                  <a:cubicBezTo>
                    <a:pt x="26502" y="117099"/>
                    <a:pt x="31791" y="102366"/>
                    <a:pt x="26502" y="86500"/>
                  </a:cubicBezTo>
                  <a:cubicBezTo>
                    <a:pt x="24235" y="79322"/>
                    <a:pt x="23102" y="71012"/>
                    <a:pt x="31791" y="66478"/>
                  </a:cubicBezTo>
                  <a:cubicBezTo>
                    <a:pt x="42746" y="64212"/>
                    <a:pt x="40101" y="55145"/>
                    <a:pt x="40857" y="47590"/>
                  </a:cubicBezTo>
                  <a:cubicBezTo>
                    <a:pt x="41612" y="38524"/>
                    <a:pt x="39346" y="29458"/>
                    <a:pt x="39724" y="20013"/>
                  </a:cubicBezTo>
                  <a:cubicBezTo>
                    <a:pt x="40101" y="9814"/>
                    <a:pt x="46523" y="5281"/>
                    <a:pt x="55212" y="2636"/>
                  </a:cubicBezTo>
                  <a:cubicBezTo>
                    <a:pt x="62767" y="370"/>
                    <a:pt x="70323" y="1503"/>
                    <a:pt x="73722" y="8681"/>
                  </a:cubicBezTo>
                  <a:cubicBezTo>
                    <a:pt x="82411" y="29080"/>
                    <a:pt x="89966" y="21902"/>
                    <a:pt x="99410" y="9436"/>
                  </a:cubicBezTo>
                  <a:cubicBezTo>
                    <a:pt x="109610" y="-4163"/>
                    <a:pt x="119432" y="-2652"/>
                    <a:pt x="128876" y="11325"/>
                  </a:cubicBezTo>
                  <a:cubicBezTo>
                    <a:pt x="134165" y="19636"/>
                    <a:pt x="128876" y="24547"/>
                    <a:pt x="125476" y="30213"/>
                  </a:cubicBezTo>
                  <a:cubicBezTo>
                    <a:pt x="118298" y="43057"/>
                    <a:pt x="119054" y="54390"/>
                    <a:pt x="123965" y="69501"/>
                  </a:cubicBezTo>
                  <a:cubicBezTo>
                    <a:pt x="132276" y="95188"/>
                    <a:pt x="148142" y="120876"/>
                    <a:pt x="139453" y="150342"/>
                  </a:cubicBezTo>
                  <a:cubicBezTo>
                    <a:pt x="133409" y="162430"/>
                    <a:pt x="124720" y="171874"/>
                    <a:pt x="111121" y="176030"/>
                  </a:cubicBezTo>
                  <a:cubicBezTo>
                    <a:pt x="101677" y="179807"/>
                    <a:pt x="96388" y="188874"/>
                    <a:pt x="88833" y="194918"/>
                  </a:cubicBezTo>
                  <a:close/>
                </a:path>
              </a:pathLst>
            </a:custGeom>
            <a:solidFill>
              <a:srgbClr val="DCDA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58BAA94-FAC1-4352-B2FC-3C6320A6BAF4}"/>
                </a:ext>
              </a:extLst>
            </p:cNvPr>
            <p:cNvSpPr/>
            <p:nvPr/>
          </p:nvSpPr>
          <p:spPr>
            <a:xfrm>
              <a:off x="9002086" y="2686544"/>
              <a:ext cx="603600" cy="110333"/>
            </a:xfrm>
            <a:custGeom>
              <a:avLst/>
              <a:gdLst>
                <a:gd name="connsiteX0" fmla="*/ 10511 w 603600"/>
                <a:gd name="connsiteY0" fmla="*/ 106541 h 110333"/>
                <a:gd name="connsiteX1" fmla="*/ 1823 w 603600"/>
                <a:gd name="connsiteY1" fmla="*/ 99742 h 110333"/>
                <a:gd name="connsiteX2" fmla="*/ 2200 w 603600"/>
                <a:gd name="connsiteY2" fmla="*/ 77076 h 110333"/>
                <a:gd name="connsiteX3" fmla="*/ 157839 w 603600"/>
                <a:gd name="connsiteY3" fmla="*/ 43455 h 110333"/>
                <a:gd name="connsiteX4" fmla="*/ 359187 w 603600"/>
                <a:gd name="connsiteY4" fmla="*/ 14367 h 110333"/>
                <a:gd name="connsiteX5" fmla="*/ 459672 w 603600"/>
                <a:gd name="connsiteY5" fmla="*/ 5679 h 110333"/>
                <a:gd name="connsiteX6" fmla="*/ 592267 w 603600"/>
                <a:gd name="connsiteY6" fmla="*/ 768 h 110333"/>
                <a:gd name="connsiteX7" fmla="*/ 603600 w 603600"/>
                <a:gd name="connsiteY7" fmla="*/ 4545 h 110333"/>
                <a:gd name="connsiteX8" fmla="*/ 586223 w 603600"/>
                <a:gd name="connsiteY8" fmla="*/ 10589 h 110333"/>
                <a:gd name="connsiteX9" fmla="*/ 552224 w 603600"/>
                <a:gd name="connsiteY9" fmla="*/ 31366 h 110333"/>
                <a:gd name="connsiteX10" fmla="*/ 492160 w 603600"/>
                <a:gd name="connsiteY10" fmla="*/ 39299 h 110333"/>
                <a:gd name="connsiteX11" fmla="*/ 218659 w 603600"/>
                <a:gd name="connsiteY11" fmla="*/ 72165 h 110333"/>
                <a:gd name="connsiteX12" fmla="*/ 53198 w 603600"/>
                <a:gd name="connsiteY12" fmla="*/ 104653 h 110333"/>
                <a:gd name="connsiteX13" fmla="*/ 10511 w 603600"/>
                <a:gd name="connsiteY13" fmla="*/ 106541 h 1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3600" h="110333">
                  <a:moveTo>
                    <a:pt x="10511" y="106541"/>
                  </a:moveTo>
                  <a:cubicBezTo>
                    <a:pt x="6356" y="105408"/>
                    <a:pt x="-4222" y="107297"/>
                    <a:pt x="1823" y="99742"/>
                  </a:cubicBezTo>
                  <a:cubicBezTo>
                    <a:pt x="8622" y="90675"/>
                    <a:pt x="1823" y="84631"/>
                    <a:pt x="2200" y="77076"/>
                  </a:cubicBezTo>
                  <a:cubicBezTo>
                    <a:pt x="53198" y="61588"/>
                    <a:pt x="105330" y="52143"/>
                    <a:pt x="157839" y="43455"/>
                  </a:cubicBezTo>
                  <a:cubicBezTo>
                    <a:pt x="224703" y="32122"/>
                    <a:pt x="291945" y="23056"/>
                    <a:pt x="359187" y="14367"/>
                  </a:cubicBezTo>
                  <a:cubicBezTo>
                    <a:pt x="392430" y="9834"/>
                    <a:pt x="426051" y="6434"/>
                    <a:pt x="459672" y="5679"/>
                  </a:cubicBezTo>
                  <a:cubicBezTo>
                    <a:pt x="503870" y="4545"/>
                    <a:pt x="548069" y="-2255"/>
                    <a:pt x="592267" y="768"/>
                  </a:cubicBezTo>
                  <a:cubicBezTo>
                    <a:pt x="596423" y="1145"/>
                    <a:pt x="600578" y="1145"/>
                    <a:pt x="603600" y="4545"/>
                  </a:cubicBezTo>
                  <a:cubicBezTo>
                    <a:pt x="599067" y="10212"/>
                    <a:pt x="592267" y="10967"/>
                    <a:pt x="586223" y="10589"/>
                  </a:cubicBezTo>
                  <a:cubicBezTo>
                    <a:pt x="569224" y="8701"/>
                    <a:pt x="558268" y="15500"/>
                    <a:pt x="552224" y="31366"/>
                  </a:cubicBezTo>
                  <a:cubicBezTo>
                    <a:pt x="533336" y="40811"/>
                    <a:pt x="512181" y="36655"/>
                    <a:pt x="492160" y="39299"/>
                  </a:cubicBezTo>
                  <a:cubicBezTo>
                    <a:pt x="401119" y="51010"/>
                    <a:pt x="309322" y="58565"/>
                    <a:pt x="218659" y="72165"/>
                  </a:cubicBezTo>
                  <a:cubicBezTo>
                    <a:pt x="163128" y="80476"/>
                    <a:pt x="108730" y="94831"/>
                    <a:pt x="53198" y="104653"/>
                  </a:cubicBezTo>
                  <a:cubicBezTo>
                    <a:pt x="39221" y="107297"/>
                    <a:pt x="25244" y="114852"/>
                    <a:pt x="10511" y="106541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53BE151-33E4-4BD8-A47C-48103D4D5C89}"/>
                </a:ext>
              </a:extLst>
            </p:cNvPr>
            <p:cNvSpPr/>
            <p:nvPr/>
          </p:nvSpPr>
          <p:spPr>
            <a:xfrm>
              <a:off x="10995429" y="4860746"/>
              <a:ext cx="82779" cy="455098"/>
            </a:xfrm>
            <a:custGeom>
              <a:avLst/>
              <a:gdLst>
                <a:gd name="connsiteX0" fmla="*/ 10627 w 82779"/>
                <a:gd name="connsiteY0" fmla="*/ 222343 h 455098"/>
                <a:gd name="connsiteX1" fmla="*/ 11760 w 82779"/>
                <a:gd name="connsiteY1" fmla="*/ 182678 h 455098"/>
                <a:gd name="connsiteX2" fmla="*/ 26870 w 82779"/>
                <a:gd name="connsiteY2" fmla="*/ 163034 h 455098"/>
                <a:gd name="connsiteX3" fmla="*/ 34426 w 82779"/>
                <a:gd name="connsiteY3" fmla="*/ 147546 h 455098"/>
                <a:gd name="connsiteX4" fmla="*/ 35559 w 82779"/>
                <a:gd name="connsiteY4" fmla="*/ 133568 h 455098"/>
                <a:gd name="connsiteX5" fmla="*/ 43870 w 82779"/>
                <a:gd name="connsiteY5" fmla="*/ 99192 h 455098"/>
                <a:gd name="connsiteX6" fmla="*/ 29137 w 82779"/>
                <a:gd name="connsiteY6" fmla="*/ 104858 h 455098"/>
                <a:gd name="connsiteX7" fmla="*/ 37448 w 82779"/>
                <a:gd name="connsiteY7" fmla="*/ 82570 h 455098"/>
                <a:gd name="connsiteX8" fmla="*/ 29892 w 82779"/>
                <a:gd name="connsiteY8" fmla="*/ 64438 h 455098"/>
                <a:gd name="connsiteX9" fmla="*/ 38203 w 82779"/>
                <a:gd name="connsiteY9" fmla="*/ 55371 h 455098"/>
                <a:gd name="connsiteX10" fmla="*/ 42736 w 82779"/>
                <a:gd name="connsiteY10" fmla="*/ 46683 h 455098"/>
                <a:gd name="connsiteX11" fmla="*/ 32914 w 82779"/>
                <a:gd name="connsiteY11" fmla="*/ 41772 h 455098"/>
                <a:gd name="connsiteX12" fmla="*/ 12515 w 82779"/>
                <a:gd name="connsiteY12" fmla="*/ 39505 h 455098"/>
                <a:gd name="connsiteX13" fmla="*/ 8360 w 82779"/>
                <a:gd name="connsiteY13" fmla="*/ 19862 h 455098"/>
                <a:gd name="connsiteX14" fmla="*/ 20826 w 82779"/>
                <a:gd name="connsiteY14" fmla="*/ 14573 h 455098"/>
                <a:gd name="connsiteX15" fmla="*/ 41225 w 82779"/>
                <a:gd name="connsiteY15" fmla="*/ 11551 h 455098"/>
                <a:gd name="connsiteX16" fmla="*/ 46514 w 82779"/>
                <a:gd name="connsiteY16" fmla="*/ 218 h 455098"/>
                <a:gd name="connsiteX17" fmla="*/ 60869 w 82779"/>
                <a:gd name="connsiteY17" fmla="*/ 17217 h 455098"/>
                <a:gd name="connsiteX18" fmla="*/ 61247 w 82779"/>
                <a:gd name="connsiteY18" fmla="*/ 31950 h 455098"/>
                <a:gd name="connsiteX19" fmla="*/ 61625 w 82779"/>
                <a:gd name="connsiteY19" fmla="*/ 138479 h 455098"/>
                <a:gd name="connsiteX20" fmla="*/ 65024 w 82779"/>
                <a:gd name="connsiteY20" fmla="*/ 154345 h 455098"/>
                <a:gd name="connsiteX21" fmla="*/ 65780 w 82779"/>
                <a:gd name="connsiteY21" fmla="*/ 223476 h 455098"/>
                <a:gd name="connsiteX22" fmla="*/ 73713 w 82779"/>
                <a:gd name="connsiteY22" fmla="*/ 239720 h 455098"/>
                <a:gd name="connsiteX23" fmla="*/ 82779 w 82779"/>
                <a:gd name="connsiteY23" fmla="*/ 281274 h 455098"/>
                <a:gd name="connsiteX24" fmla="*/ 53314 w 82779"/>
                <a:gd name="connsiteY24" fmla="*/ 335294 h 455098"/>
                <a:gd name="connsiteX25" fmla="*/ 48025 w 82779"/>
                <a:gd name="connsiteY25" fmla="*/ 346627 h 455098"/>
                <a:gd name="connsiteX26" fmla="*/ 14404 w 82779"/>
                <a:gd name="connsiteY26" fmla="*/ 447112 h 455098"/>
                <a:gd name="connsiteX27" fmla="*/ 3449 w 82779"/>
                <a:gd name="connsiteY27" fmla="*/ 451645 h 455098"/>
                <a:gd name="connsiteX28" fmla="*/ 1938 w 82779"/>
                <a:gd name="connsiteY28" fmla="*/ 418402 h 455098"/>
                <a:gd name="connsiteX29" fmla="*/ 8738 w 82779"/>
                <a:gd name="connsiteY29" fmla="*/ 336805 h 455098"/>
                <a:gd name="connsiteX30" fmla="*/ 5338 w 82779"/>
                <a:gd name="connsiteY30" fmla="*/ 276741 h 455098"/>
                <a:gd name="connsiteX31" fmla="*/ 10627 w 82779"/>
                <a:gd name="connsiteY31" fmla="*/ 222343 h 4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779" h="455098">
                  <a:moveTo>
                    <a:pt x="10627" y="222343"/>
                  </a:moveTo>
                  <a:cubicBezTo>
                    <a:pt x="14026" y="209121"/>
                    <a:pt x="19315" y="197410"/>
                    <a:pt x="11760" y="182678"/>
                  </a:cubicBezTo>
                  <a:cubicBezTo>
                    <a:pt x="6093" y="172100"/>
                    <a:pt x="20071" y="166812"/>
                    <a:pt x="26870" y="163034"/>
                  </a:cubicBezTo>
                  <a:cubicBezTo>
                    <a:pt x="34426" y="158879"/>
                    <a:pt x="37825" y="155479"/>
                    <a:pt x="34426" y="147546"/>
                  </a:cubicBezTo>
                  <a:cubicBezTo>
                    <a:pt x="32159" y="142257"/>
                    <a:pt x="32537" y="136213"/>
                    <a:pt x="35559" y="133568"/>
                  </a:cubicBezTo>
                  <a:cubicBezTo>
                    <a:pt x="48403" y="123746"/>
                    <a:pt x="41225" y="110525"/>
                    <a:pt x="43870" y="99192"/>
                  </a:cubicBezTo>
                  <a:cubicBezTo>
                    <a:pt x="34048" y="93148"/>
                    <a:pt x="37825" y="107880"/>
                    <a:pt x="29137" y="104858"/>
                  </a:cubicBezTo>
                  <a:cubicBezTo>
                    <a:pt x="25737" y="96170"/>
                    <a:pt x="32537" y="89748"/>
                    <a:pt x="37448" y="82570"/>
                  </a:cubicBezTo>
                  <a:cubicBezTo>
                    <a:pt x="44247" y="72371"/>
                    <a:pt x="48025" y="63304"/>
                    <a:pt x="29892" y="64438"/>
                  </a:cubicBezTo>
                  <a:cubicBezTo>
                    <a:pt x="29137" y="56127"/>
                    <a:pt x="35181" y="57638"/>
                    <a:pt x="38203" y="55371"/>
                  </a:cubicBezTo>
                  <a:cubicBezTo>
                    <a:pt x="41225" y="53105"/>
                    <a:pt x="43870" y="50460"/>
                    <a:pt x="42736" y="46683"/>
                  </a:cubicBezTo>
                  <a:cubicBezTo>
                    <a:pt x="41225" y="42150"/>
                    <a:pt x="37448" y="39505"/>
                    <a:pt x="32914" y="41772"/>
                  </a:cubicBezTo>
                  <a:cubicBezTo>
                    <a:pt x="25359" y="45172"/>
                    <a:pt x="19315" y="40261"/>
                    <a:pt x="12515" y="39505"/>
                  </a:cubicBezTo>
                  <a:cubicBezTo>
                    <a:pt x="-3729" y="37239"/>
                    <a:pt x="9871" y="26284"/>
                    <a:pt x="8360" y="19862"/>
                  </a:cubicBezTo>
                  <a:cubicBezTo>
                    <a:pt x="6849" y="11929"/>
                    <a:pt x="14026" y="9284"/>
                    <a:pt x="20826" y="14573"/>
                  </a:cubicBezTo>
                  <a:cubicBezTo>
                    <a:pt x="28759" y="20995"/>
                    <a:pt x="35937" y="16462"/>
                    <a:pt x="41225" y="11551"/>
                  </a:cubicBezTo>
                  <a:cubicBezTo>
                    <a:pt x="43870" y="9284"/>
                    <a:pt x="36314" y="-1671"/>
                    <a:pt x="46514" y="218"/>
                  </a:cubicBezTo>
                  <a:cubicBezTo>
                    <a:pt x="53692" y="1351"/>
                    <a:pt x="59358" y="8906"/>
                    <a:pt x="60869" y="17217"/>
                  </a:cubicBezTo>
                  <a:cubicBezTo>
                    <a:pt x="61625" y="22128"/>
                    <a:pt x="61247" y="27039"/>
                    <a:pt x="61247" y="31950"/>
                  </a:cubicBezTo>
                  <a:cubicBezTo>
                    <a:pt x="61247" y="67460"/>
                    <a:pt x="61247" y="102970"/>
                    <a:pt x="61625" y="138479"/>
                  </a:cubicBezTo>
                  <a:cubicBezTo>
                    <a:pt x="61625" y="144146"/>
                    <a:pt x="60491" y="149812"/>
                    <a:pt x="65024" y="154345"/>
                  </a:cubicBezTo>
                  <a:cubicBezTo>
                    <a:pt x="65402" y="177389"/>
                    <a:pt x="65402" y="200433"/>
                    <a:pt x="65780" y="223476"/>
                  </a:cubicBezTo>
                  <a:cubicBezTo>
                    <a:pt x="65780" y="229898"/>
                    <a:pt x="62758" y="238209"/>
                    <a:pt x="73713" y="239720"/>
                  </a:cubicBezTo>
                  <a:cubicBezTo>
                    <a:pt x="76735" y="253697"/>
                    <a:pt x="79757" y="267297"/>
                    <a:pt x="82779" y="281274"/>
                  </a:cubicBezTo>
                  <a:cubicBezTo>
                    <a:pt x="58225" y="291473"/>
                    <a:pt x="62758" y="317161"/>
                    <a:pt x="53314" y="335294"/>
                  </a:cubicBezTo>
                  <a:cubicBezTo>
                    <a:pt x="51047" y="339072"/>
                    <a:pt x="48403" y="342472"/>
                    <a:pt x="48025" y="346627"/>
                  </a:cubicBezTo>
                  <a:cubicBezTo>
                    <a:pt x="45381" y="382892"/>
                    <a:pt x="24604" y="413113"/>
                    <a:pt x="14404" y="447112"/>
                  </a:cubicBezTo>
                  <a:cubicBezTo>
                    <a:pt x="12893" y="452023"/>
                    <a:pt x="11004" y="459578"/>
                    <a:pt x="3449" y="451645"/>
                  </a:cubicBezTo>
                  <a:cubicBezTo>
                    <a:pt x="-1462" y="440690"/>
                    <a:pt x="-329" y="429357"/>
                    <a:pt x="1938" y="418402"/>
                  </a:cubicBezTo>
                  <a:cubicBezTo>
                    <a:pt x="7604" y="391203"/>
                    <a:pt x="9493" y="364004"/>
                    <a:pt x="8738" y="336805"/>
                  </a:cubicBezTo>
                  <a:cubicBezTo>
                    <a:pt x="9871" y="316784"/>
                    <a:pt x="9871" y="296762"/>
                    <a:pt x="5338" y="276741"/>
                  </a:cubicBezTo>
                  <a:cubicBezTo>
                    <a:pt x="427" y="258230"/>
                    <a:pt x="2316" y="239720"/>
                    <a:pt x="10627" y="222343"/>
                  </a:cubicBezTo>
                  <a:close/>
                </a:path>
              </a:pathLst>
            </a:custGeom>
            <a:solidFill>
              <a:srgbClr val="CF9E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79E6995-7D88-4DF7-BE7C-DE2A8EEEB547}"/>
                </a:ext>
              </a:extLst>
            </p:cNvPr>
            <p:cNvSpPr/>
            <p:nvPr/>
          </p:nvSpPr>
          <p:spPr>
            <a:xfrm>
              <a:off x="8516953" y="4681148"/>
              <a:ext cx="125199" cy="236076"/>
            </a:xfrm>
            <a:custGeom>
              <a:avLst/>
              <a:gdLst>
                <a:gd name="connsiteX0" fmla="*/ 396 w 125199"/>
                <a:gd name="connsiteY0" fmla="*/ 21155 h 236076"/>
                <a:gd name="connsiteX1" fmla="*/ 10974 w 125199"/>
                <a:gd name="connsiteY1" fmla="*/ 40798 h 236076"/>
                <a:gd name="connsiteX2" fmla="*/ 24951 w 125199"/>
                <a:gd name="connsiteY2" fmla="*/ 97463 h 236076"/>
                <a:gd name="connsiteX3" fmla="*/ 29862 w 125199"/>
                <a:gd name="connsiteY3" fmla="*/ 99730 h 236076"/>
                <a:gd name="connsiteX4" fmla="*/ 34773 w 125199"/>
                <a:gd name="connsiteY4" fmla="*/ 89530 h 236076"/>
                <a:gd name="connsiteX5" fmla="*/ 45350 w 125199"/>
                <a:gd name="connsiteY5" fmla="*/ 41176 h 236076"/>
                <a:gd name="connsiteX6" fmla="*/ 46484 w 125199"/>
                <a:gd name="connsiteY6" fmla="*/ 39665 h 236076"/>
                <a:gd name="connsiteX7" fmla="*/ 67638 w 125199"/>
                <a:gd name="connsiteY7" fmla="*/ 0 h 236076"/>
                <a:gd name="connsiteX8" fmla="*/ 75949 w 125199"/>
                <a:gd name="connsiteY8" fmla="*/ 16999 h 236076"/>
                <a:gd name="connsiteX9" fmla="*/ 72549 w 125199"/>
                <a:gd name="connsiteY9" fmla="*/ 42309 h 236076"/>
                <a:gd name="connsiteX10" fmla="*/ 84638 w 125199"/>
                <a:gd name="connsiteY10" fmla="*/ 58176 h 236076"/>
                <a:gd name="connsiteX11" fmla="*/ 104282 w 125199"/>
                <a:gd name="connsiteY11" fmla="*/ 60820 h 236076"/>
                <a:gd name="connsiteX12" fmla="*/ 87282 w 125199"/>
                <a:gd name="connsiteY12" fmla="*/ 84619 h 236076"/>
                <a:gd name="connsiteX13" fmla="*/ 74060 w 125199"/>
                <a:gd name="connsiteY13" fmla="*/ 89152 h 236076"/>
                <a:gd name="connsiteX14" fmla="*/ 99748 w 125199"/>
                <a:gd name="connsiteY14" fmla="*/ 87263 h 236076"/>
                <a:gd name="connsiteX15" fmla="*/ 108437 w 125199"/>
                <a:gd name="connsiteY15" fmla="*/ 75553 h 236076"/>
                <a:gd name="connsiteX16" fmla="*/ 124303 w 125199"/>
                <a:gd name="connsiteY16" fmla="*/ 78953 h 236076"/>
                <a:gd name="connsiteX17" fmla="*/ 123547 w 125199"/>
                <a:gd name="connsiteY17" fmla="*/ 89152 h 236076"/>
                <a:gd name="connsiteX18" fmla="*/ 105793 w 125199"/>
                <a:gd name="connsiteY18" fmla="*/ 148083 h 236076"/>
                <a:gd name="connsiteX19" fmla="*/ 92571 w 125199"/>
                <a:gd name="connsiteY19" fmla="*/ 149594 h 236076"/>
                <a:gd name="connsiteX20" fmla="*/ 60839 w 125199"/>
                <a:gd name="connsiteY20" fmla="*/ 147328 h 236076"/>
                <a:gd name="connsiteX21" fmla="*/ 65750 w 125199"/>
                <a:gd name="connsiteY21" fmla="*/ 156016 h 236076"/>
                <a:gd name="connsiteX22" fmla="*/ 96726 w 125199"/>
                <a:gd name="connsiteY22" fmla="*/ 173393 h 236076"/>
                <a:gd name="connsiteX23" fmla="*/ 102393 w 125199"/>
                <a:gd name="connsiteY23" fmla="*/ 184349 h 236076"/>
                <a:gd name="connsiteX24" fmla="*/ 89549 w 125199"/>
                <a:gd name="connsiteY24" fmla="*/ 185104 h 236076"/>
                <a:gd name="connsiteX25" fmla="*/ 66127 w 125199"/>
                <a:gd name="connsiteY25" fmla="*/ 183971 h 236076"/>
                <a:gd name="connsiteX26" fmla="*/ 72927 w 125199"/>
                <a:gd name="connsiteY26" fmla="*/ 204370 h 236076"/>
                <a:gd name="connsiteX27" fmla="*/ 72549 w 125199"/>
                <a:gd name="connsiteY27" fmla="*/ 231947 h 236076"/>
                <a:gd name="connsiteX28" fmla="*/ 56683 w 125199"/>
                <a:gd name="connsiteY28" fmla="*/ 232702 h 236076"/>
                <a:gd name="connsiteX29" fmla="*/ 57439 w 125199"/>
                <a:gd name="connsiteY29" fmla="*/ 214947 h 236076"/>
                <a:gd name="connsiteX30" fmla="*/ 48750 w 125199"/>
                <a:gd name="connsiteY30" fmla="*/ 197948 h 236076"/>
                <a:gd name="connsiteX31" fmla="*/ 47239 w 125199"/>
                <a:gd name="connsiteY31" fmla="*/ 162061 h 236076"/>
                <a:gd name="connsiteX32" fmla="*/ 31751 w 125199"/>
                <a:gd name="connsiteY32" fmla="*/ 164705 h 236076"/>
                <a:gd name="connsiteX33" fmla="*/ 9085 w 125199"/>
                <a:gd name="connsiteY33" fmla="*/ 192282 h 236076"/>
                <a:gd name="connsiteX34" fmla="*/ 7952 w 125199"/>
                <a:gd name="connsiteY34" fmla="*/ 164327 h 236076"/>
                <a:gd name="connsiteX35" fmla="*/ 396 w 125199"/>
                <a:gd name="connsiteY35" fmla="*/ 21155 h 23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199" h="236076">
                  <a:moveTo>
                    <a:pt x="396" y="21155"/>
                  </a:moveTo>
                  <a:cubicBezTo>
                    <a:pt x="7574" y="25688"/>
                    <a:pt x="10218" y="30599"/>
                    <a:pt x="10974" y="40798"/>
                  </a:cubicBezTo>
                  <a:cubicBezTo>
                    <a:pt x="12107" y="59687"/>
                    <a:pt x="19662" y="78575"/>
                    <a:pt x="24951" y="97463"/>
                  </a:cubicBezTo>
                  <a:cubicBezTo>
                    <a:pt x="25329" y="98596"/>
                    <a:pt x="28729" y="100107"/>
                    <a:pt x="29862" y="99730"/>
                  </a:cubicBezTo>
                  <a:cubicBezTo>
                    <a:pt x="35151" y="98596"/>
                    <a:pt x="35906" y="92174"/>
                    <a:pt x="34773" y="89530"/>
                  </a:cubicBezTo>
                  <a:cubicBezTo>
                    <a:pt x="28351" y="71020"/>
                    <a:pt x="30618" y="54776"/>
                    <a:pt x="45350" y="41176"/>
                  </a:cubicBezTo>
                  <a:cubicBezTo>
                    <a:pt x="45728" y="40798"/>
                    <a:pt x="46484" y="40043"/>
                    <a:pt x="46484" y="39665"/>
                  </a:cubicBezTo>
                  <a:cubicBezTo>
                    <a:pt x="41573" y="20021"/>
                    <a:pt x="53283" y="9444"/>
                    <a:pt x="67638" y="0"/>
                  </a:cubicBezTo>
                  <a:cubicBezTo>
                    <a:pt x="75194" y="3400"/>
                    <a:pt x="76327" y="9822"/>
                    <a:pt x="75949" y="16999"/>
                  </a:cubicBezTo>
                  <a:cubicBezTo>
                    <a:pt x="83505" y="26443"/>
                    <a:pt x="75194" y="33999"/>
                    <a:pt x="72549" y="42309"/>
                  </a:cubicBezTo>
                  <a:cubicBezTo>
                    <a:pt x="68394" y="54398"/>
                    <a:pt x="72927" y="60820"/>
                    <a:pt x="84638" y="58176"/>
                  </a:cubicBezTo>
                  <a:cubicBezTo>
                    <a:pt x="91815" y="56665"/>
                    <a:pt x="100882" y="46465"/>
                    <a:pt x="104282" y="60820"/>
                  </a:cubicBezTo>
                  <a:cubicBezTo>
                    <a:pt x="107304" y="73286"/>
                    <a:pt x="101259" y="82730"/>
                    <a:pt x="87282" y="84619"/>
                  </a:cubicBezTo>
                  <a:cubicBezTo>
                    <a:pt x="83882" y="84997"/>
                    <a:pt x="80105" y="84619"/>
                    <a:pt x="74060" y="89152"/>
                  </a:cubicBezTo>
                  <a:cubicBezTo>
                    <a:pt x="84638" y="95574"/>
                    <a:pt x="92193" y="100485"/>
                    <a:pt x="99748" y="87263"/>
                  </a:cubicBezTo>
                  <a:cubicBezTo>
                    <a:pt x="102393" y="83108"/>
                    <a:pt x="103904" y="78197"/>
                    <a:pt x="108437" y="75553"/>
                  </a:cubicBezTo>
                  <a:cubicBezTo>
                    <a:pt x="114481" y="71775"/>
                    <a:pt x="120525" y="71397"/>
                    <a:pt x="124303" y="78953"/>
                  </a:cubicBezTo>
                  <a:cubicBezTo>
                    <a:pt x="126192" y="82352"/>
                    <a:pt x="124681" y="85752"/>
                    <a:pt x="123547" y="89152"/>
                  </a:cubicBezTo>
                  <a:cubicBezTo>
                    <a:pt x="115992" y="108418"/>
                    <a:pt x="121659" y="131462"/>
                    <a:pt x="105793" y="148083"/>
                  </a:cubicBezTo>
                  <a:cubicBezTo>
                    <a:pt x="102015" y="151861"/>
                    <a:pt x="99748" y="169616"/>
                    <a:pt x="92571" y="149594"/>
                  </a:cubicBezTo>
                  <a:cubicBezTo>
                    <a:pt x="90682" y="144683"/>
                    <a:pt x="63483" y="142795"/>
                    <a:pt x="60839" y="147328"/>
                  </a:cubicBezTo>
                  <a:cubicBezTo>
                    <a:pt x="57817" y="152239"/>
                    <a:pt x="61216" y="155639"/>
                    <a:pt x="65750" y="156016"/>
                  </a:cubicBezTo>
                  <a:cubicBezTo>
                    <a:pt x="78594" y="157905"/>
                    <a:pt x="86527" y="167349"/>
                    <a:pt x="96726" y="173393"/>
                  </a:cubicBezTo>
                  <a:cubicBezTo>
                    <a:pt x="100882" y="175660"/>
                    <a:pt x="106926" y="178304"/>
                    <a:pt x="102393" y="184349"/>
                  </a:cubicBezTo>
                  <a:cubicBezTo>
                    <a:pt x="99371" y="188504"/>
                    <a:pt x="94082" y="190015"/>
                    <a:pt x="89549" y="185104"/>
                  </a:cubicBezTo>
                  <a:cubicBezTo>
                    <a:pt x="81993" y="176416"/>
                    <a:pt x="72927" y="175660"/>
                    <a:pt x="66127" y="183971"/>
                  </a:cubicBezTo>
                  <a:cubicBezTo>
                    <a:pt x="58950" y="192659"/>
                    <a:pt x="66127" y="197948"/>
                    <a:pt x="72927" y="204370"/>
                  </a:cubicBezTo>
                  <a:cubicBezTo>
                    <a:pt x="80482" y="211925"/>
                    <a:pt x="72549" y="222503"/>
                    <a:pt x="72549" y="231947"/>
                  </a:cubicBezTo>
                  <a:cubicBezTo>
                    <a:pt x="72172" y="239880"/>
                    <a:pt x="61972" y="234213"/>
                    <a:pt x="56683" y="232702"/>
                  </a:cubicBezTo>
                  <a:cubicBezTo>
                    <a:pt x="37795" y="226280"/>
                    <a:pt x="59328" y="218725"/>
                    <a:pt x="57439" y="214947"/>
                  </a:cubicBezTo>
                  <a:cubicBezTo>
                    <a:pt x="55928" y="206637"/>
                    <a:pt x="28351" y="217970"/>
                    <a:pt x="48750" y="197948"/>
                  </a:cubicBezTo>
                  <a:cubicBezTo>
                    <a:pt x="54417" y="192282"/>
                    <a:pt x="47995" y="174527"/>
                    <a:pt x="47239" y="162061"/>
                  </a:cubicBezTo>
                  <a:cubicBezTo>
                    <a:pt x="42328" y="163194"/>
                    <a:pt x="36662" y="148461"/>
                    <a:pt x="31751" y="164705"/>
                  </a:cubicBezTo>
                  <a:cubicBezTo>
                    <a:pt x="28729" y="174149"/>
                    <a:pt x="23818" y="187371"/>
                    <a:pt x="9085" y="192282"/>
                  </a:cubicBezTo>
                  <a:cubicBezTo>
                    <a:pt x="8707" y="182082"/>
                    <a:pt x="8330" y="173393"/>
                    <a:pt x="7952" y="164327"/>
                  </a:cubicBezTo>
                  <a:cubicBezTo>
                    <a:pt x="-3759" y="117107"/>
                    <a:pt x="1152" y="69131"/>
                    <a:pt x="396" y="21155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0E6BFEE-AEC3-4C2F-961F-CB12A29D50B0}"/>
                </a:ext>
              </a:extLst>
            </p:cNvPr>
            <p:cNvSpPr/>
            <p:nvPr/>
          </p:nvSpPr>
          <p:spPr>
            <a:xfrm>
              <a:off x="11009791" y="3935988"/>
              <a:ext cx="45604" cy="507710"/>
            </a:xfrm>
            <a:custGeom>
              <a:avLst/>
              <a:gdLst>
                <a:gd name="connsiteX0" fmla="*/ 8731 w 45604"/>
                <a:gd name="connsiteY0" fmla="*/ 406307 h 507710"/>
                <a:gd name="connsiteX1" fmla="*/ 16286 w 45604"/>
                <a:gd name="connsiteY1" fmla="*/ 381752 h 507710"/>
                <a:gd name="connsiteX2" fmla="*/ 18931 w 45604"/>
                <a:gd name="connsiteY2" fmla="*/ 355309 h 507710"/>
                <a:gd name="connsiteX3" fmla="*/ 1931 w 45604"/>
                <a:gd name="connsiteY3" fmla="*/ 356442 h 507710"/>
                <a:gd name="connsiteX4" fmla="*/ 5709 w 45604"/>
                <a:gd name="connsiteY4" fmla="*/ 327354 h 507710"/>
                <a:gd name="connsiteX5" fmla="*/ 20819 w 45604"/>
                <a:gd name="connsiteY5" fmla="*/ 314888 h 507710"/>
                <a:gd name="connsiteX6" fmla="*/ 34041 w 45604"/>
                <a:gd name="connsiteY6" fmla="*/ 306199 h 507710"/>
                <a:gd name="connsiteX7" fmla="*/ 23464 w 45604"/>
                <a:gd name="connsiteY7" fmla="*/ 296000 h 507710"/>
                <a:gd name="connsiteX8" fmla="*/ 12131 w 45604"/>
                <a:gd name="connsiteY8" fmla="*/ 278245 h 507710"/>
                <a:gd name="connsiteX9" fmla="*/ 11375 w 45604"/>
                <a:gd name="connsiteY9" fmla="*/ 271445 h 507710"/>
                <a:gd name="connsiteX10" fmla="*/ 2309 w 45604"/>
                <a:gd name="connsiteY10" fmla="*/ 263890 h 507710"/>
                <a:gd name="connsiteX11" fmla="*/ 13264 w 45604"/>
                <a:gd name="connsiteY11" fmla="*/ 261246 h 507710"/>
                <a:gd name="connsiteX12" fmla="*/ 27241 w 45604"/>
                <a:gd name="connsiteY12" fmla="*/ 214403 h 507710"/>
                <a:gd name="connsiteX13" fmla="*/ 27997 w 45604"/>
                <a:gd name="connsiteY13" fmla="*/ 190981 h 507710"/>
                <a:gd name="connsiteX14" fmla="*/ 15153 w 45604"/>
                <a:gd name="connsiteY14" fmla="*/ 139983 h 507710"/>
                <a:gd name="connsiteX15" fmla="*/ 420 w 45604"/>
                <a:gd name="connsiteY15" fmla="*/ 126762 h 507710"/>
                <a:gd name="connsiteX16" fmla="*/ 13642 w 45604"/>
                <a:gd name="connsiteY16" fmla="*/ 113540 h 507710"/>
                <a:gd name="connsiteX17" fmla="*/ 26486 w 45604"/>
                <a:gd name="connsiteY17" fmla="*/ 75386 h 507710"/>
                <a:gd name="connsiteX18" fmla="*/ 24219 w 45604"/>
                <a:gd name="connsiteY18" fmla="*/ 68208 h 507710"/>
                <a:gd name="connsiteX19" fmla="*/ 9864 w 45604"/>
                <a:gd name="connsiteY19" fmla="*/ 17588 h 507710"/>
                <a:gd name="connsiteX20" fmla="*/ 10620 w 45604"/>
                <a:gd name="connsiteY20" fmla="*/ 6633 h 507710"/>
                <a:gd name="connsiteX21" fmla="*/ 31774 w 45604"/>
                <a:gd name="connsiteY21" fmla="*/ 5122 h 507710"/>
                <a:gd name="connsiteX22" fmla="*/ 37441 w 45604"/>
                <a:gd name="connsiteY22" fmla="*/ 27032 h 507710"/>
                <a:gd name="connsiteX23" fmla="*/ 40841 w 45604"/>
                <a:gd name="connsiteY23" fmla="*/ 47054 h 507710"/>
                <a:gd name="connsiteX24" fmla="*/ 41974 w 45604"/>
                <a:gd name="connsiteY24" fmla="*/ 153583 h 507710"/>
                <a:gd name="connsiteX25" fmla="*/ 44241 w 45604"/>
                <a:gd name="connsiteY25" fmla="*/ 191359 h 507710"/>
                <a:gd name="connsiteX26" fmla="*/ 41218 w 45604"/>
                <a:gd name="connsiteY26" fmla="*/ 284289 h 507710"/>
                <a:gd name="connsiteX27" fmla="*/ 41218 w 45604"/>
                <a:gd name="connsiteY27" fmla="*/ 296378 h 507710"/>
                <a:gd name="connsiteX28" fmla="*/ 41218 w 45604"/>
                <a:gd name="connsiteY28" fmla="*/ 339443 h 507710"/>
                <a:gd name="connsiteX29" fmla="*/ 44619 w 45604"/>
                <a:gd name="connsiteY29" fmla="*/ 499614 h 507710"/>
                <a:gd name="connsiteX30" fmla="*/ 28752 w 45604"/>
                <a:gd name="connsiteY30" fmla="*/ 488659 h 507710"/>
                <a:gd name="connsiteX31" fmla="*/ 18553 w 45604"/>
                <a:gd name="connsiteY31" fmla="*/ 507547 h 507710"/>
                <a:gd name="connsiteX32" fmla="*/ 3442 w 45604"/>
                <a:gd name="connsiteY32" fmla="*/ 502259 h 507710"/>
                <a:gd name="connsiteX33" fmla="*/ 6086 w 45604"/>
                <a:gd name="connsiteY33" fmla="*/ 482237 h 507710"/>
                <a:gd name="connsiteX34" fmla="*/ 10998 w 45604"/>
                <a:gd name="connsiteY34" fmla="*/ 465616 h 507710"/>
                <a:gd name="connsiteX35" fmla="*/ 20442 w 45604"/>
                <a:gd name="connsiteY35" fmla="*/ 456172 h 507710"/>
                <a:gd name="connsiteX36" fmla="*/ 2687 w 45604"/>
                <a:gd name="connsiteY36" fmla="*/ 436150 h 507710"/>
                <a:gd name="connsiteX37" fmla="*/ 8731 w 45604"/>
                <a:gd name="connsiteY37" fmla="*/ 406307 h 50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5604" h="507710">
                  <a:moveTo>
                    <a:pt x="8731" y="406307"/>
                  </a:moveTo>
                  <a:cubicBezTo>
                    <a:pt x="5709" y="396485"/>
                    <a:pt x="-3358" y="387041"/>
                    <a:pt x="16286" y="381752"/>
                  </a:cubicBezTo>
                  <a:cubicBezTo>
                    <a:pt x="28375" y="378352"/>
                    <a:pt x="18175" y="363997"/>
                    <a:pt x="18931" y="355309"/>
                  </a:cubicBezTo>
                  <a:cubicBezTo>
                    <a:pt x="19308" y="348131"/>
                    <a:pt x="9109" y="358331"/>
                    <a:pt x="1931" y="356442"/>
                  </a:cubicBezTo>
                  <a:cubicBezTo>
                    <a:pt x="3442" y="346998"/>
                    <a:pt x="9109" y="338309"/>
                    <a:pt x="5709" y="327354"/>
                  </a:cubicBezTo>
                  <a:cubicBezTo>
                    <a:pt x="2309" y="316777"/>
                    <a:pt x="14019" y="316021"/>
                    <a:pt x="20819" y="314888"/>
                  </a:cubicBezTo>
                  <a:cubicBezTo>
                    <a:pt x="27241" y="313755"/>
                    <a:pt x="33663" y="315266"/>
                    <a:pt x="34041" y="306199"/>
                  </a:cubicBezTo>
                  <a:cubicBezTo>
                    <a:pt x="34419" y="298644"/>
                    <a:pt x="29508" y="297889"/>
                    <a:pt x="23464" y="296000"/>
                  </a:cubicBezTo>
                  <a:cubicBezTo>
                    <a:pt x="15531" y="293356"/>
                    <a:pt x="6464" y="290333"/>
                    <a:pt x="12131" y="278245"/>
                  </a:cubicBezTo>
                  <a:cubicBezTo>
                    <a:pt x="13264" y="275978"/>
                    <a:pt x="15153" y="273334"/>
                    <a:pt x="11375" y="271445"/>
                  </a:cubicBezTo>
                  <a:cubicBezTo>
                    <a:pt x="7598" y="269556"/>
                    <a:pt x="-335" y="272201"/>
                    <a:pt x="2309" y="263890"/>
                  </a:cubicBezTo>
                  <a:cubicBezTo>
                    <a:pt x="4198" y="258601"/>
                    <a:pt x="9864" y="262001"/>
                    <a:pt x="13264" y="261246"/>
                  </a:cubicBezTo>
                  <a:cubicBezTo>
                    <a:pt x="16286" y="260490"/>
                    <a:pt x="29508" y="215914"/>
                    <a:pt x="27241" y="214403"/>
                  </a:cubicBezTo>
                  <a:cubicBezTo>
                    <a:pt x="14019" y="205714"/>
                    <a:pt x="10998" y="200048"/>
                    <a:pt x="27997" y="190981"/>
                  </a:cubicBezTo>
                  <a:cubicBezTo>
                    <a:pt x="38952" y="184937"/>
                    <a:pt x="27619" y="144139"/>
                    <a:pt x="15153" y="139983"/>
                  </a:cubicBezTo>
                  <a:cubicBezTo>
                    <a:pt x="7975" y="137717"/>
                    <a:pt x="1931" y="134317"/>
                    <a:pt x="420" y="126762"/>
                  </a:cubicBezTo>
                  <a:cubicBezTo>
                    <a:pt x="-1091" y="117318"/>
                    <a:pt x="7598" y="116940"/>
                    <a:pt x="13642" y="113540"/>
                  </a:cubicBezTo>
                  <a:cubicBezTo>
                    <a:pt x="28752" y="104851"/>
                    <a:pt x="37063" y="92763"/>
                    <a:pt x="26486" y="75386"/>
                  </a:cubicBezTo>
                  <a:cubicBezTo>
                    <a:pt x="24975" y="73119"/>
                    <a:pt x="21953" y="71230"/>
                    <a:pt x="24219" y="68208"/>
                  </a:cubicBezTo>
                  <a:cubicBezTo>
                    <a:pt x="41218" y="45165"/>
                    <a:pt x="24219" y="31187"/>
                    <a:pt x="9864" y="17588"/>
                  </a:cubicBezTo>
                  <a:cubicBezTo>
                    <a:pt x="3442" y="11544"/>
                    <a:pt x="7598" y="10033"/>
                    <a:pt x="10620" y="6633"/>
                  </a:cubicBezTo>
                  <a:cubicBezTo>
                    <a:pt x="17419" y="-922"/>
                    <a:pt x="25730" y="-2811"/>
                    <a:pt x="31774" y="5122"/>
                  </a:cubicBezTo>
                  <a:cubicBezTo>
                    <a:pt x="36308" y="10788"/>
                    <a:pt x="37819" y="19099"/>
                    <a:pt x="37441" y="27032"/>
                  </a:cubicBezTo>
                  <a:cubicBezTo>
                    <a:pt x="37441" y="33832"/>
                    <a:pt x="35174" y="41387"/>
                    <a:pt x="40841" y="47054"/>
                  </a:cubicBezTo>
                  <a:cubicBezTo>
                    <a:pt x="46130" y="82563"/>
                    <a:pt x="41974" y="118073"/>
                    <a:pt x="41974" y="153583"/>
                  </a:cubicBezTo>
                  <a:cubicBezTo>
                    <a:pt x="44996" y="166049"/>
                    <a:pt x="46507" y="178515"/>
                    <a:pt x="44241" y="191359"/>
                  </a:cubicBezTo>
                  <a:cubicBezTo>
                    <a:pt x="40463" y="222336"/>
                    <a:pt x="46130" y="253313"/>
                    <a:pt x="41218" y="284289"/>
                  </a:cubicBezTo>
                  <a:cubicBezTo>
                    <a:pt x="41218" y="288445"/>
                    <a:pt x="41218" y="292222"/>
                    <a:pt x="41218" y="296378"/>
                  </a:cubicBezTo>
                  <a:cubicBezTo>
                    <a:pt x="44241" y="310733"/>
                    <a:pt x="43863" y="325088"/>
                    <a:pt x="41218" y="339443"/>
                  </a:cubicBezTo>
                  <a:cubicBezTo>
                    <a:pt x="36308" y="393085"/>
                    <a:pt x="49151" y="446350"/>
                    <a:pt x="44619" y="499614"/>
                  </a:cubicBezTo>
                  <a:cubicBezTo>
                    <a:pt x="35930" y="501881"/>
                    <a:pt x="33663" y="494326"/>
                    <a:pt x="28752" y="488659"/>
                  </a:cubicBezTo>
                  <a:cubicBezTo>
                    <a:pt x="24219" y="495081"/>
                    <a:pt x="29886" y="506036"/>
                    <a:pt x="18553" y="507547"/>
                  </a:cubicBezTo>
                  <a:cubicBezTo>
                    <a:pt x="12509" y="508303"/>
                    <a:pt x="7975" y="506414"/>
                    <a:pt x="3442" y="502259"/>
                  </a:cubicBezTo>
                  <a:cubicBezTo>
                    <a:pt x="-5624" y="493948"/>
                    <a:pt x="6086" y="488659"/>
                    <a:pt x="6086" y="482237"/>
                  </a:cubicBezTo>
                  <a:cubicBezTo>
                    <a:pt x="6086" y="475815"/>
                    <a:pt x="15908" y="472793"/>
                    <a:pt x="10998" y="465616"/>
                  </a:cubicBezTo>
                  <a:cubicBezTo>
                    <a:pt x="9486" y="458060"/>
                    <a:pt x="13642" y="456172"/>
                    <a:pt x="20442" y="456172"/>
                  </a:cubicBezTo>
                  <a:cubicBezTo>
                    <a:pt x="12886" y="450883"/>
                    <a:pt x="-6002" y="455416"/>
                    <a:pt x="2687" y="436150"/>
                  </a:cubicBezTo>
                  <a:cubicBezTo>
                    <a:pt x="17419" y="427839"/>
                    <a:pt x="11375" y="416884"/>
                    <a:pt x="8731" y="406307"/>
                  </a:cubicBezTo>
                  <a:close/>
                </a:path>
              </a:pathLst>
            </a:custGeom>
            <a:solidFill>
              <a:srgbClr val="D6A1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E253FCE-8AD3-4A18-8B1E-43E78483CCA3}"/>
                </a:ext>
              </a:extLst>
            </p:cNvPr>
            <p:cNvSpPr/>
            <p:nvPr/>
          </p:nvSpPr>
          <p:spPr>
            <a:xfrm>
              <a:off x="11120503" y="5737750"/>
              <a:ext cx="202931" cy="177929"/>
            </a:xfrm>
            <a:custGeom>
              <a:avLst/>
              <a:gdLst>
                <a:gd name="connsiteX0" fmla="*/ 169253 w 202931"/>
                <a:gd name="connsiteY0" fmla="*/ 159419 h 177929"/>
                <a:gd name="connsiteX1" fmla="*/ 156787 w 202931"/>
                <a:gd name="connsiteY1" fmla="*/ 177929 h 177929"/>
                <a:gd name="connsiteX2" fmla="*/ 156031 w 202931"/>
                <a:gd name="connsiteY2" fmla="*/ 160175 h 177929"/>
                <a:gd name="connsiteX3" fmla="*/ 148854 w 202931"/>
                <a:gd name="connsiteY3" fmla="*/ 150731 h 177929"/>
                <a:gd name="connsiteX4" fmla="*/ 151120 w 202931"/>
                <a:gd name="connsiteY4" fmla="*/ 120887 h 177929"/>
                <a:gd name="connsiteX5" fmla="*/ 144698 w 202931"/>
                <a:gd name="connsiteY5" fmla="*/ 82355 h 177929"/>
                <a:gd name="connsiteX6" fmla="*/ 106544 w 202931"/>
                <a:gd name="connsiteY6" fmla="*/ 72534 h 177929"/>
                <a:gd name="connsiteX7" fmla="*/ 68012 w 202931"/>
                <a:gd name="connsiteY7" fmla="*/ 96710 h 177929"/>
                <a:gd name="connsiteX8" fmla="*/ 65746 w 202931"/>
                <a:gd name="connsiteY8" fmla="*/ 111443 h 177929"/>
                <a:gd name="connsiteX9" fmla="*/ 57435 w 202931"/>
                <a:gd name="connsiteY9" fmla="*/ 125420 h 177929"/>
                <a:gd name="connsiteX10" fmla="*/ 43835 w 202931"/>
                <a:gd name="connsiteY10" fmla="*/ 118243 h 177929"/>
                <a:gd name="connsiteX11" fmla="*/ 32125 w 202931"/>
                <a:gd name="connsiteY11" fmla="*/ 109554 h 177929"/>
                <a:gd name="connsiteX12" fmla="*/ 11348 w 202931"/>
                <a:gd name="connsiteY12" fmla="*/ 99355 h 177929"/>
                <a:gd name="connsiteX13" fmla="*/ 8326 w 202931"/>
                <a:gd name="connsiteY13" fmla="*/ 74422 h 177929"/>
                <a:gd name="connsiteX14" fmla="*/ 29480 w 202931"/>
                <a:gd name="connsiteY14" fmla="*/ 47223 h 177929"/>
                <a:gd name="connsiteX15" fmla="*/ 24570 w 202931"/>
                <a:gd name="connsiteY15" fmla="*/ 36268 h 177929"/>
                <a:gd name="connsiteX16" fmla="*/ 23814 w 202931"/>
                <a:gd name="connsiteY16" fmla="*/ 20024 h 177929"/>
                <a:gd name="connsiteX17" fmla="*/ 36658 w 202931"/>
                <a:gd name="connsiteY17" fmla="*/ 10958 h 177929"/>
                <a:gd name="connsiteX18" fmla="*/ 40058 w 202931"/>
                <a:gd name="connsiteY18" fmla="*/ 12469 h 177929"/>
                <a:gd name="connsiteX19" fmla="*/ 40058 w 202931"/>
                <a:gd name="connsiteY19" fmla="*/ 6802 h 177929"/>
                <a:gd name="connsiteX20" fmla="*/ 58190 w 202931"/>
                <a:gd name="connsiteY20" fmla="*/ 381 h 177929"/>
                <a:gd name="connsiteX21" fmla="*/ 76323 w 202931"/>
                <a:gd name="connsiteY21" fmla="*/ 16624 h 177929"/>
                <a:gd name="connsiteX22" fmla="*/ 88034 w 202931"/>
                <a:gd name="connsiteY22" fmla="*/ 13602 h 177929"/>
                <a:gd name="connsiteX23" fmla="*/ 125810 w 202931"/>
                <a:gd name="connsiteY23" fmla="*/ 25691 h 177929"/>
                <a:gd name="connsiteX24" fmla="*/ 136010 w 202931"/>
                <a:gd name="connsiteY24" fmla="*/ 32868 h 177929"/>
                <a:gd name="connsiteX25" fmla="*/ 141298 w 202931"/>
                <a:gd name="connsiteY25" fmla="*/ 17758 h 177929"/>
                <a:gd name="connsiteX26" fmla="*/ 154520 w 202931"/>
                <a:gd name="connsiteY26" fmla="*/ 24935 h 177929"/>
                <a:gd name="connsiteX27" fmla="*/ 178697 w 202931"/>
                <a:gd name="connsiteY27" fmla="*/ 29091 h 177929"/>
                <a:gd name="connsiteX28" fmla="*/ 189274 w 202931"/>
                <a:gd name="connsiteY28" fmla="*/ 34757 h 177929"/>
                <a:gd name="connsiteX29" fmla="*/ 185874 w 202931"/>
                <a:gd name="connsiteY29" fmla="*/ 75933 h 177929"/>
                <a:gd name="connsiteX30" fmla="*/ 197585 w 202931"/>
                <a:gd name="connsiteY30" fmla="*/ 92933 h 177929"/>
                <a:gd name="connsiteX31" fmla="*/ 202874 w 202931"/>
                <a:gd name="connsiteY31" fmla="*/ 102754 h 177929"/>
                <a:gd name="connsiteX32" fmla="*/ 199096 w 202931"/>
                <a:gd name="connsiteY32" fmla="*/ 111065 h 177929"/>
                <a:gd name="connsiteX33" fmla="*/ 169253 w 202931"/>
                <a:gd name="connsiteY33" fmla="*/ 159419 h 17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931" h="177929">
                  <a:moveTo>
                    <a:pt x="169253" y="159419"/>
                  </a:moveTo>
                  <a:cubicBezTo>
                    <a:pt x="165097" y="165463"/>
                    <a:pt x="160942" y="171507"/>
                    <a:pt x="156787" y="177929"/>
                  </a:cubicBezTo>
                  <a:cubicBezTo>
                    <a:pt x="151120" y="172263"/>
                    <a:pt x="153387" y="165841"/>
                    <a:pt x="156031" y="160175"/>
                  </a:cubicBezTo>
                  <a:cubicBezTo>
                    <a:pt x="159809" y="151486"/>
                    <a:pt x="151498" y="153752"/>
                    <a:pt x="148854" y="150731"/>
                  </a:cubicBezTo>
                  <a:cubicBezTo>
                    <a:pt x="140921" y="140153"/>
                    <a:pt x="146587" y="129953"/>
                    <a:pt x="151120" y="120887"/>
                  </a:cubicBezTo>
                  <a:cubicBezTo>
                    <a:pt x="159053" y="105777"/>
                    <a:pt x="153765" y="92555"/>
                    <a:pt x="144698" y="82355"/>
                  </a:cubicBezTo>
                  <a:cubicBezTo>
                    <a:pt x="135254" y="71400"/>
                    <a:pt x="122410" y="67622"/>
                    <a:pt x="106544" y="72534"/>
                  </a:cubicBezTo>
                  <a:cubicBezTo>
                    <a:pt x="91434" y="77444"/>
                    <a:pt x="75568" y="77822"/>
                    <a:pt x="68012" y="96710"/>
                  </a:cubicBezTo>
                  <a:cubicBezTo>
                    <a:pt x="65746" y="102377"/>
                    <a:pt x="67635" y="106532"/>
                    <a:pt x="65746" y="111443"/>
                  </a:cubicBezTo>
                  <a:cubicBezTo>
                    <a:pt x="63857" y="116732"/>
                    <a:pt x="63101" y="122776"/>
                    <a:pt x="57435" y="125420"/>
                  </a:cubicBezTo>
                  <a:cubicBezTo>
                    <a:pt x="50635" y="128065"/>
                    <a:pt x="47235" y="122398"/>
                    <a:pt x="43835" y="118243"/>
                  </a:cubicBezTo>
                  <a:cubicBezTo>
                    <a:pt x="40813" y="114087"/>
                    <a:pt x="37036" y="111443"/>
                    <a:pt x="32125" y="109554"/>
                  </a:cubicBezTo>
                  <a:cubicBezTo>
                    <a:pt x="25325" y="105777"/>
                    <a:pt x="18525" y="102754"/>
                    <a:pt x="11348" y="99355"/>
                  </a:cubicBezTo>
                  <a:cubicBezTo>
                    <a:pt x="-2629" y="92933"/>
                    <a:pt x="-3763" y="83866"/>
                    <a:pt x="8326" y="74422"/>
                  </a:cubicBezTo>
                  <a:cubicBezTo>
                    <a:pt x="17770" y="66867"/>
                    <a:pt x="27591" y="60445"/>
                    <a:pt x="29480" y="47223"/>
                  </a:cubicBezTo>
                  <a:cubicBezTo>
                    <a:pt x="30236" y="41935"/>
                    <a:pt x="26836" y="39668"/>
                    <a:pt x="24570" y="36268"/>
                  </a:cubicBezTo>
                  <a:cubicBezTo>
                    <a:pt x="23058" y="30979"/>
                    <a:pt x="24570" y="25313"/>
                    <a:pt x="23814" y="20024"/>
                  </a:cubicBezTo>
                  <a:cubicBezTo>
                    <a:pt x="22303" y="9447"/>
                    <a:pt x="26458" y="5669"/>
                    <a:pt x="36658" y="10958"/>
                  </a:cubicBezTo>
                  <a:cubicBezTo>
                    <a:pt x="37791" y="11714"/>
                    <a:pt x="38924" y="14358"/>
                    <a:pt x="40058" y="12469"/>
                  </a:cubicBezTo>
                  <a:cubicBezTo>
                    <a:pt x="40436" y="11714"/>
                    <a:pt x="39680" y="8691"/>
                    <a:pt x="40058" y="6802"/>
                  </a:cubicBezTo>
                  <a:cubicBezTo>
                    <a:pt x="44213" y="-753"/>
                    <a:pt x="51391" y="381"/>
                    <a:pt x="58190" y="381"/>
                  </a:cubicBezTo>
                  <a:cubicBezTo>
                    <a:pt x="72168" y="-2642"/>
                    <a:pt x="68390" y="13225"/>
                    <a:pt x="76323" y="16624"/>
                  </a:cubicBezTo>
                  <a:cubicBezTo>
                    <a:pt x="80856" y="18136"/>
                    <a:pt x="84256" y="15113"/>
                    <a:pt x="88034" y="13602"/>
                  </a:cubicBezTo>
                  <a:cubicBezTo>
                    <a:pt x="107300" y="4914"/>
                    <a:pt x="114477" y="7558"/>
                    <a:pt x="125810" y="25691"/>
                  </a:cubicBezTo>
                  <a:cubicBezTo>
                    <a:pt x="128077" y="29091"/>
                    <a:pt x="132232" y="30979"/>
                    <a:pt x="136010" y="32868"/>
                  </a:cubicBezTo>
                  <a:cubicBezTo>
                    <a:pt x="136388" y="27202"/>
                    <a:pt x="134876" y="20780"/>
                    <a:pt x="141298" y="17758"/>
                  </a:cubicBezTo>
                  <a:cubicBezTo>
                    <a:pt x="148098" y="14735"/>
                    <a:pt x="151876" y="20402"/>
                    <a:pt x="154520" y="24935"/>
                  </a:cubicBezTo>
                  <a:cubicBezTo>
                    <a:pt x="161320" y="35890"/>
                    <a:pt x="168875" y="36646"/>
                    <a:pt x="178697" y="29091"/>
                  </a:cubicBezTo>
                  <a:cubicBezTo>
                    <a:pt x="186252" y="23424"/>
                    <a:pt x="190408" y="29091"/>
                    <a:pt x="189274" y="34757"/>
                  </a:cubicBezTo>
                  <a:cubicBezTo>
                    <a:pt x="185874" y="48356"/>
                    <a:pt x="192674" y="62334"/>
                    <a:pt x="185874" y="75933"/>
                  </a:cubicBezTo>
                  <a:cubicBezTo>
                    <a:pt x="180964" y="86133"/>
                    <a:pt x="183986" y="94066"/>
                    <a:pt x="197585" y="92933"/>
                  </a:cubicBezTo>
                  <a:cubicBezTo>
                    <a:pt x="202496" y="94444"/>
                    <a:pt x="200985" y="99355"/>
                    <a:pt x="202874" y="102754"/>
                  </a:cubicBezTo>
                  <a:cubicBezTo>
                    <a:pt x="203252" y="106532"/>
                    <a:pt x="201740" y="109176"/>
                    <a:pt x="199096" y="111065"/>
                  </a:cubicBezTo>
                  <a:cubicBezTo>
                    <a:pt x="180208" y="122020"/>
                    <a:pt x="176808" y="142042"/>
                    <a:pt x="169253" y="159419"/>
                  </a:cubicBezTo>
                  <a:close/>
                </a:path>
              </a:pathLst>
            </a:custGeom>
            <a:solidFill>
              <a:srgbClr val="A86D5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711BF83-3A74-4F4A-BE61-343C1A016A0F}"/>
                </a:ext>
              </a:extLst>
            </p:cNvPr>
            <p:cNvSpPr/>
            <p:nvPr/>
          </p:nvSpPr>
          <p:spPr>
            <a:xfrm>
              <a:off x="8504934" y="3873112"/>
              <a:ext cx="69750" cy="400051"/>
            </a:xfrm>
            <a:custGeom>
              <a:avLst/>
              <a:gdLst>
                <a:gd name="connsiteX0" fmla="*/ 3349 w 69750"/>
                <a:gd name="connsiteY0" fmla="*/ 177927 h 400051"/>
                <a:gd name="connsiteX1" fmla="*/ 9016 w 69750"/>
                <a:gd name="connsiteY1" fmla="*/ 166971 h 400051"/>
                <a:gd name="connsiteX2" fmla="*/ 27904 w 69750"/>
                <a:gd name="connsiteY2" fmla="*/ 158661 h 400051"/>
                <a:gd name="connsiteX3" fmla="*/ 33948 w 69750"/>
                <a:gd name="connsiteY3" fmla="*/ 114085 h 400051"/>
                <a:gd name="connsiteX4" fmla="*/ 22993 w 69750"/>
                <a:gd name="connsiteY4" fmla="*/ 80841 h 400051"/>
                <a:gd name="connsiteX5" fmla="*/ 22615 w 69750"/>
                <a:gd name="connsiteY5" fmla="*/ 72908 h 400051"/>
                <a:gd name="connsiteX6" fmla="*/ 26770 w 69750"/>
                <a:gd name="connsiteY6" fmla="*/ 19266 h 400051"/>
                <a:gd name="connsiteX7" fmla="*/ 33570 w 69750"/>
                <a:gd name="connsiteY7" fmla="*/ 0 h 400051"/>
                <a:gd name="connsiteX8" fmla="*/ 45281 w 69750"/>
                <a:gd name="connsiteY8" fmla="*/ 86508 h 400051"/>
                <a:gd name="connsiteX9" fmla="*/ 66058 w 69750"/>
                <a:gd name="connsiteY9" fmla="*/ 84619 h 400051"/>
                <a:gd name="connsiteX10" fmla="*/ 62658 w 69750"/>
                <a:gd name="connsiteY10" fmla="*/ 104641 h 400051"/>
                <a:gd name="connsiteX11" fmla="*/ 51325 w 69750"/>
                <a:gd name="connsiteY11" fmla="*/ 145061 h 400051"/>
                <a:gd name="connsiteX12" fmla="*/ 69080 w 69750"/>
                <a:gd name="connsiteY12" fmla="*/ 159038 h 400051"/>
                <a:gd name="connsiteX13" fmla="*/ 43392 w 69750"/>
                <a:gd name="connsiteY13" fmla="*/ 190771 h 400051"/>
                <a:gd name="connsiteX14" fmla="*/ 53214 w 69750"/>
                <a:gd name="connsiteY14" fmla="*/ 230436 h 400051"/>
                <a:gd name="connsiteX15" fmla="*/ 22993 w 69750"/>
                <a:gd name="connsiteY15" fmla="*/ 273123 h 400051"/>
                <a:gd name="connsiteX16" fmla="*/ 27904 w 69750"/>
                <a:gd name="connsiteY16" fmla="*/ 278412 h 400051"/>
                <a:gd name="connsiteX17" fmla="*/ 43392 w 69750"/>
                <a:gd name="connsiteY17" fmla="*/ 285967 h 400051"/>
                <a:gd name="connsiteX18" fmla="*/ 28659 w 69750"/>
                <a:gd name="connsiteY18" fmla="*/ 301455 h 400051"/>
                <a:gd name="connsiteX19" fmla="*/ 39992 w 69750"/>
                <a:gd name="connsiteY19" fmla="*/ 311655 h 400051"/>
                <a:gd name="connsiteX20" fmla="*/ 36215 w 69750"/>
                <a:gd name="connsiteY20" fmla="*/ 313544 h 400051"/>
                <a:gd name="connsiteX21" fmla="*/ 20348 w 69750"/>
                <a:gd name="connsiteY21" fmla="*/ 316566 h 400051"/>
                <a:gd name="connsiteX22" fmla="*/ 27148 w 69750"/>
                <a:gd name="connsiteY22" fmla="*/ 332432 h 400051"/>
                <a:gd name="connsiteX23" fmla="*/ 29037 w 69750"/>
                <a:gd name="connsiteY23" fmla="*/ 354720 h 400051"/>
                <a:gd name="connsiteX24" fmla="*/ 22237 w 69750"/>
                <a:gd name="connsiteY24" fmla="*/ 377764 h 400051"/>
                <a:gd name="connsiteX25" fmla="*/ 13171 w 69750"/>
                <a:gd name="connsiteY25" fmla="*/ 400052 h 400051"/>
                <a:gd name="connsiteX26" fmla="*/ 1082 w 69750"/>
                <a:gd name="connsiteY26" fmla="*/ 383808 h 400051"/>
                <a:gd name="connsiteX27" fmla="*/ 327 w 69750"/>
                <a:gd name="connsiteY27" fmla="*/ 193415 h 400051"/>
                <a:gd name="connsiteX28" fmla="*/ 3349 w 69750"/>
                <a:gd name="connsiteY28" fmla="*/ 177927 h 40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750" h="400051">
                  <a:moveTo>
                    <a:pt x="3349" y="177927"/>
                  </a:moveTo>
                  <a:cubicBezTo>
                    <a:pt x="5238" y="174149"/>
                    <a:pt x="6371" y="169994"/>
                    <a:pt x="9016" y="166971"/>
                  </a:cubicBezTo>
                  <a:cubicBezTo>
                    <a:pt x="13926" y="161305"/>
                    <a:pt x="28281" y="168860"/>
                    <a:pt x="27904" y="158661"/>
                  </a:cubicBezTo>
                  <a:cubicBezTo>
                    <a:pt x="27526" y="142795"/>
                    <a:pt x="38103" y="128440"/>
                    <a:pt x="33948" y="114085"/>
                  </a:cubicBezTo>
                  <a:cubicBezTo>
                    <a:pt x="30548" y="103129"/>
                    <a:pt x="19215" y="94819"/>
                    <a:pt x="22993" y="80841"/>
                  </a:cubicBezTo>
                  <a:cubicBezTo>
                    <a:pt x="23748" y="78575"/>
                    <a:pt x="21482" y="74042"/>
                    <a:pt x="22615" y="72908"/>
                  </a:cubicBezTo>
                  <a:cubicBezTo>
                    <a:pt x="41125" y="56287"/>
                    <a:pt x="31304" y="37776"/>
                    <a:pt x="26770" y="19266"/>
                  </a:cubicBezTo>
                  <a:cubicBezTo>
                    <a:pt x="24882" y="11333"/>
                    <a:pt x="41503" y="10955"/>
                    <a:pt x="33570" y="0"/>
                  </a:cubicBezTo>
                  <a:cubicBezTo>
                    <a:pt x="52836" y="27577"/>
                    <a:pt x="45281" y="57798"/>
                    <a:pt x="45281" y="86508"/>
                  </a:cubicBezTo>
                  <a:cubicBezTo>
                    <a:pt x="52836" y="91041"/>
                    <a:pt x="56992" y="75175"/>
                    <a:pt x="66058" y="84619"/>
                  </a:cubicBezTo>
                  <a:cubicBezTo>
                    <a:pt x="75124" y="94063"/>
                    <a:pt x="64925" y="98596"/>
                    <a:pt x="62658" y="104641"/>
                  </a:cubicBezTo>
                  <a:cubicBezTo>
                    <a:pt x="57747" y="117862"/>
                    <a:pt x="58125" y="131839"/>
                    <a:pt x="51325" y="145061"/>
                  </a:cubicBezTo>
                  <a:cubicBezTo>
                    <a:pt x="46414" y="154883"/>
                    <a:pt x="58503" y="156016"/>
                    <a:pt x="69080" y="159038"/>
                  </a:cubicBezTo>
                  <a:cubicBezTo>
                    <a:pt x="56614" y="168483"/>
                    <a:pt x="39614" y="168483"/>
                    <a:pt x="43392" y="190771"/>
                  </a:cubicBezTo>
                  <a:cubicBezTo>
                    <a:pt x="45281" y="202103"/>
                    <a:pt x="38859" y="216081"/>
                    <a:pt x="53214" y="230436"/>
                  </a:cubicBezTo>
                  <a:cubicBezTo>
                    <a:pt x="17326" y="229680"/>
                    <a:pt x="26770" y="255368"/>
                    <a:pt x="22993" y="273123"/>
                  </a:cubicBezTo>
                  <a:cubicBezTo>
                    <a:pt x="22237" y="276523"/>
                    <a:pt x="24882" y="278412"/>
                    <a:pt x="27904" y="278412"/>
                  </a:cubicBezTo>
                  <a:cubicBezTo>
                    <a:pt x="34326" y="278412"/>
                    <a:pt x="41881" y="274634"/>
                    <a:pt x="43392" y="285967"/>
                  </a:cubicBezTo>
                  <a:cubicBezTo>
                    <a:pt x="44903" y="297678"/>
                    <a:pt x="32815" y="295033"/>
                    <a:pt x="28659" y="301455"/>
                  </a:cubicBezTo>
                  <a:cubicBezTo>
                    <a:pt x="29793" y="307500"/>
                    <a:pt x="38103" y="305611"/>
                    <a:pt x="39992" y="311655"/>
                  </a:cubicBezTo>
                  <a:cubicBezTo>
                    <a:pt x="39992" y="314299"/>
                    <a:pt x="38103" y="314299"/>
                    <a:pt x="36215" y="313544"/>
                  </a:cubicBezTo>
                  <a:cubicBezTo>
                    <a:pt x="30170" y="310899"/>
                    <a:pt x="23748" y="308633"/>
                    <a:pt x="20348" y="316566"/>
                  </a:cubicBezTo>
                  <a:cubicBezTo>
                    <a:pt x="17326" y="323366"/>
                    <a:pt x="22237" y="330921"/>
                    <a:pt x="27148" y="332432"/>
                  </a:cubicBezTo>
                  <a:cubicBezTo>
                    <a:pt x="46414" y="338854"/>
                    <a:pt x="35459" y="348298"/>
                    <a:pt x="29037" y="354720"/>
                  </a:cubicBezTo>
                  <a:cubicBezTo>
                    <a:pt x="21482" y="361897"/>
                    <a:pt x="16571" y="369453"/>
                    <a:pt x="22237" y="377764"/>
                  </a:cubicBezTo>
                  <a:cubicBezTo>
                    <a:pt x="31304" y="390985"/>
                    <a:pt x="23748" y="395518"/>
                    <a:pt x="13171" y="400052"/>
                  </a:cubicBezTo>
                  <a:cubicBezTo>
                    <a:pt x="9016" y="394763"/>
                    <a:pt x="19215" y="378519"/>
                    <a:pt x="1082" y="383808"/>
                  </a:cubicBezTo>
                  <a:cubicBezTo>
                    <a:pt x="705" y="320344"/>
                    <a:pt x="327" y="256879"/>
                    <a:pt x="327" y="193415"/>
                  </a:cubicBezTo>
                  <a:cubicBezTo>
                    <a:pt x="-429" y="188126"/>
                    <a:pt x="-51" y="182460"/>
                    <a:pt x="3349" y="177927"/>
                  </a:cubicBezTo>
                  <a:close/>
                </a:path>
              </a:pathLst>
            </a:custGeom>
            <a:solidFill>
              <a:srgbClr val="D094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366E431-03C2-4BE1-9DE9-F309C65BCA94}"/>
                </a:ext>
              </a:extLst>
            </p:cNvPr>
            <p:cNvSpPr/>
            <p:nvPr/>
          </p:nvSpPr>
          <p:spPr>
            <a:xfrm>
              <a:off x="8309957" y="5276881"/>
              <a:ext cx="61126" cy="551912"/>
            </a:xfrm>
            <a:custGeom>
              <a:avLst/>
              <a:gdLst>
                <a:gd name="connsiteX0" fmla="*/ 756 w 61126"/>
                <a:gd name="connsiteY0" fmla="*/ 48354 h 551912"/>
                <a:gd name="connsiteX1" fmla="*/ 32865 w 61126"/>
                <a:gd name="connsiteY1" fmla="*/ 0 h 551912"/>
                <a:gd name="connsiteX2" fmla="*/ 45709 w 61126"/>
                <a:gd name="connsiteY2" fmla="*/ 37399 h 551912"/>
                <a:gd name="connsiteX3" fmla="*/ 44198 w 61126"/>
                <a:gd name="connsiteY3" fmla="*/ 75175 h 551912"/>
                <a:gd name="connsiteX4" fmla="*/ 40421 w 61126"/>
                <a:gd name="connsiteY4" fmla="*/ 83864 h 551912"/>
                <a:gd name="connsiteX5" fmla="*/ 28332 w 61126"/>
                <a:gd name="connsiteY5" fmla="*/ 94441 h 551912"/>
                <a:gd name="connsiteX6" fmla="*/ 34376 w 61126"/>
                <a:gd name="connsiteY6" fmla="*/ 258013 h 551912"/>
                <a:gd name="connsiteX7" fmla="*/ 49487 w 61126"/>
                <a:gd name="connsiteY7" fmla="*/ 448783 h 551912"/>
                <a:gd name="connsiteX8" fmla="*/ 48732 w 61126"/>
                <a:gd name="connsiteY8" fmla="*/ 485804 h 551912"/>
                <a:gd name="connsiteX9" fmla="*/ 53265 w 61126"/>
                <a:gd name="connsiteY9" fmla="*/ 508848 h 551912"/>
                <a:gd name="connsiteX10" fmla="*/ 43443 w 61126"/>
                <a:gd name="connsiteY10" fmla="*/ 551913 h 551912"/>
                <a:gd name="connsiteX11" fmla="*/ 30977 w 61126"/>
                <a:gd name="connsiteY11" fmla="*/ 500159 h 551912"/>
                <a:gd name="connsiteX12" fmla="*/ 756 w 61126"/>
                <a:gd name="connsiteY12" fmla="*/ 165083 h 551912"/>
                <a:gd name="connsiteX13" fmla="*/ 0 w 61126"/>
                <a:gd name="connsiteY13" fmla="*/ 142039 h 551912"/>
                <a:gd name="connsiteX14" fmla="*/ 756 w 61126"/>
                <a:gd name="connsiteY14" fmla="*/ 61198 h 551912"/>
                <a:gd name="connsiteX15" fmla="*/ 756 w 61126"/>
                <a:gd name="connsiteY15" fmla="*/ 48354 h 55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126" h="551912">
                  <a:moveTo>
                    <a:pt x="756" y="48354"/>
                  </a:moveTo>
                  <a:cubicBezTo>
                    <a:pt x="20399" y="38154"/>
                    <a:pt x="19266" y="14355"/>
                    <a:pt x="32865" y="0"/>
                  </a:cubicBezTo>
                  <a:cubicBezTo>
                    <a:pt x="43821" y="5289"/>
                    <a:pt x="53642" y="26066"/>
                    <a:pt x="45709" y="37399"/>
                  </a:cubicBezTo>
                  <a:cubicBezTo>
                    <a:pt x="35888" y="51376"/>
                    <a:pt x="37399" y="61953"/>
                    <a:pt x="44198" y="75175"/>
                  </a:cubicBezTo>
                  <a:cubicBezTo>
                    <a:pt x="45709" y="78197"/>
                    <a:pt x="44198" y="81975"/>
                    <a:pt x="40421" y="83864"/>
                  </a:cubicBezTo>
                  <a:cubicBezTo>
                    <a:pt x="34376" y="84997"/>
                    <a:pt x="27577" y="84619"/>
                    <a:pt x="28332" y="94441"/>
                  </a:cubicBezTo>
                  <a:cubicBezTo>
                    <a:pt x="31732" y="148839"/>
                    <a:pt x="27577" y="203992"/>
                    <a:pt x="34376" y="258013"/>
                  </a:cubicBezTo>
                  <a:cubicBezTo>
                    <a:pt x="42310" y="321477"/>
                    <a:pt x="34376" y="386074"/>
                    <a:pt x="49487" y="448783"/>
                  </a:cubicBezTo>
                  <a:cubicBezTo>
                    <a:pt x="48354" y="461249"/>
                    <a:pt x="51376" y="473716"/>
                    <a:pt x="48732" y="485804"/>
                  </a:cubicBezTo>
                  <a:cubicBezTo>
                    <a:pt x="45332" y="494492"/>
                    <a:pt x="46843" y="501670"/>
                    <a:pt x="53265" y="508848"/>
                  </a:cubicBezTo>
                  <a:cubicBezTo>
                    <a:pt x="66864" y="523958"/>
                    <a:pt x="62331" y="541335"/>
                    <a:pt x="43443" y="551913"/>
                  </a:cubicBezTo>
                  <a:cubicBezTo>
                    <a:pt x="30221" y="536802"/>
                    <a:pt x="32488" y="517158"/>
                    <a:pt x="30977" y="500159"/>
                  </a:cubicBezTo>
                  <a:cubicBezTo>
                    <a:pt x="19644" y="388719"/>
                    <a:pt x="10577" y="276901"/>
                    <a:pt x="756" y="165083"/>
                  </a:cubicBezTo>
                  <a:cubicBezTo>
                    <a:pt x="0" y="157527"/>
                    <a:pt x="0" y="149594"/>
                    <a:pt x="0" y="142039"/>
                  </a:cubicBezTo>
                  <a:cubicBezTo>
                    <a:pt x="378" y="115218"/>
                    <a:pt x="378" y="88019"/>
                    <a:pt x="756" y="61198"/>
                  </a:cubicBezTo>
                  <a:cubicBezTo>
                    <a:pt x="378" y="56287"/>
                    <a:pt x="756" y="52509"/>
                    <a:pt x="756" y="48354"/>
                  </a:cubicBezTo>
                  <a:close/>
                </a:path>
              </a:pathLst>
            </a:custGeom>
            <a:solidFill>
              <a:srgbClr val="A96F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E2E3AC3-4200-43F6-B169-F42E95B41A8F}"/>
                </a:ext>
              </a:extLst>
            </p:cNvPr>
            <p:cNvSpPr/>
            <p:nvPr/>
          </p:nvSpPr>
          <p:spPr>
            <a:xfrm>
              <a:off x="10681179" y="5973381"/>
              <a:ext cx="511567" cy="171701"/>
            </a:xfrm>
            <a:custGeom>
              <a:avLst/>
              <a:gdLst>
                <a:gd name="connsiteX0" fmla="*/ 468805 w 511567"/>
                <a:gd name="connsiteY0" fmla="*/ 39007 h 171701"/>
                <a:gd name="connsiteX1" fmla="*/ 253102 w 511567"/>
                <a:gd name="connsiteY1" fmla="*/ 126270 h 171701"/>
                <a:gd name="connsiteX2" fmla="*/ 71020 w 511567"/>
                <a:gd name="connsiteY2" fmla="*/ 156869 h 171701"/>
                <a:gd name="connsiteX3" fmla="*/ 5666 w 511567"/>
                <a:gd name="connsiteY3" fmla="*/ 171224 h 171701"/>
                <a:gd name="connsiteX4" fmla="*/ 0 w 511567"/>
                <a:gd name="connsiteY4" fmla="*/ 160269 h 171701"/>
                <a:gd name="connsiteX5" fmla="*/ 2644 w 511567"/>
                <a:gd name="connsiteY5" fmla="*/ 154602 h 171701"/>
                <a:gd name="connsiteX6" fmla="*/ 32488 w 511567"/>
                <a:gd name="connsiteY6" fmla="*/ 138736 h 171701"/>
                <a:gd name="connsiteX7" fmla="*/ 40421 w 511567"/>
                <a:gd name="connsiteY7" fmla="*/ 130425 h 171701"/>
                <a:gd name="connsiteX8" fmla="*/ 101996 w 511567"/>
                <a:gd name="connsiteY8" fmla="*/ 119092 h 171701"/>
                <a:gd name="connsiteX9" fmla="*/ 177549 w 511567"/>
                <a:gd name="connsiteY9" fmla="*/ 108137 h 171701"/>
                <a:gd name="connsiteX10" fmla="*/ 255746 w 511567"/>
                <a:gd name="connsiteY10" fmla="*/ 86227 h 171701"/>
                <a:gd name="connsiteX11" fmla="*/ 279545 w 511567"/>
                <a:gd name="connsiteY11" fmla="*/ 77916 h 171701"/>
                <a:gd name="connsiteX12" fmla="*/ 290878 w 511567"/>
                <a:gd name="connsiteY12" fmla="*/ 80561 h 171701"/>
                <a:gd name="connsiteX13" fmla="*/ 316566 w 511567"/>
                <a:gd name="connsiteY13" fmla="*/ 85849 h 171701"/>
                <a:gd name="connsiteX14" fmla="*/ 383052 w 511567"/>
                <a:gd name="connsiteY14" fmla="*/ 60539 h 171701"/>
                <a:gd name="connsiteX15" fmla="*/ 396652 w 511567"/>
                <a:gd name="connsiteY15" fmla="*/ 55628 h 171701"/>
                <a:gd name="connsiteX16" fmla="*/ 465405 w 511567"/>
                <a:gd name="connsiteY16" fmla="*/ 13319 h 171701"/>
                <a:gd name="connsiteX17" fmla="*/ 496381 w 511567"/>
                <a:gd name="connsiteY17" fmla="*/ 852 h 171701"/>
                <a:gd name="connsiteX18" fmla="*/ 511114 w 511567"/>
                <a:gd name="connsiteY18" fmla="*/ 4630 h 171701"/>
                <a:gd name="connsiteX19" fmla="*/ 503181 w 511567"/>
                <a:gd name="connsiteY19" fmla="*/ 15207 h 171701"/>
                <a:gd name="connsiteX20" fmla="*/ 468805 w 511567"/>
                <a:gd name="connsiteY20" fmla="*/ 39007 h 17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67" h="171701">
                  <a:moveTo>
                    <a:pt x="468805" y="39007"/>
                  </a:moveTo>
                  <a:cubicBezTo>
                    <a:pt x="400429" y="77161"/>
                    <a:pt x="327899" y="104737"/>
                    <a:pt x="253102" y="126270"/>
                  </a:cubicBezTo>
                  <a:cubicBezTo>
                    <a:pt x="190015" y="122870"/>
                    <a:pt x="131084" y="142892"/>
                    <a:pt x="71020" y="156869"/>
                  </a:cubicBezTo>
                  <a:cubicBezTo>
                    <a:pt x="49487" y="162157"/>
                    <a:pt x="29088" y="174246"/>
                    <a:pt x="5666" y="171224"/>
                  </a:cubicBezTo>
                  <a:cubicBezTo>
                    <a:pt x="756" y="168957"/>
                    <a:pt x="0" y="164802"/>
                    <a:pt x="0" y="160269"/>
                  </a:cubicBezTo>
                  <a:cubicBezTo>
                    <a:pt x="378" y="158380"/>
                    <a:pt x="1133" y="156491"/>
                    <a:pt x="2644" y="154602"/>
                  </a:cubicBezTo>
                  <a:cubicBezTo>
                    <a:pt x="11333" y="147047"/>
                    <a:pt x="25310" y="149314"/>
                    <a:pt x="32488" y="138736"/>
                  </a:cubicBezTo>
                  <a:cubicBezTo>
                    <a:pt x="34754" y="135336"/>
                    <a:pt x="37021" y="132314"/>
                    <a:pt x="40421" y="130425"/>
                  </a:cubicBezTo>
                  <a:cubicBezTo>
                    <a:pt x="60442" y="124381"/>
                    <a:pt x="82730" y="129292"/>
                    <a:pt x="101996" y="119092"/>
                  </a:cubicBezTo>
                  <a:cubicBezTo>
                    <a:pt x="126173" y="106626"/>
                    <a:pt x="149972" y="104360"/>
                    <a:pt x="177549" y="108137"/>
                  </a:cubicBezTo>
                  <a:cubicBezTo>
                    <a:pt x="203992" y="111537"/>
                    <a:pt x="230813" y="97182"/>
                    <a:pt x="255746" y="86227"/>
                  </a:cubicBezTo>
                  <a:cubicBezTo>
                    <a:pt x="263679" y="82827"/>
                    <a:pt x="270857" y="79049"/>
                    <a:pt x="279545" y="77916"/>
                  </a:cubicBezTo>
                  <a:cubicBezTo>
                    <a:pt x="283700" y="77538"/>
                    <a:pt x="290122" y="76405"/>
                    <a:pt x="290878" y="80561"/>
                  </a:cubicBezTo>
                  <a:cubicBezTo>
                    <a:pt x="295411" y="102093"/>
                    <a:pt x="307877" y="88494"/>
                    <a:pt x="316566" y="85849"/>
                  </a:cubicBezTo>
                  <a:cubicBezTo>
                    <a:pt x="339232" y="79427"/>
                    <a:pt x="358875" y="64317"/>
                    <a:pt x="383052" y="60539"/>
                  </a:cubicBezTo>
                  <a:cubicBezTo>
                    <a:pt x="387963" y="59783"/>
                    <a:pt x="394385" y="59406"/>
                    <a:pt x="396652" y="55628"/>
                  </a:cubicBezTo>
                  <a:cubicBezTo>
                    <a:pt x="412140" y="29563"/>
                    <a:pt x="441228" y="25407"/>
                    <a:pt x="465405" y="13319"/>
                  </a:cubicBezTo>
                  <a:cubicBezTo>
                    <a:pt x="475227" y="8408"/>
                    <a:pt x="485048" y="2363"/>
                    <a:pt x="496381" y="852"/>
                  </a:cubicBezTo>
                  <a:cubicBezTo>
                    <a:pt x="501670" y="97"/>
                    <a:pt x="508470" y="-1792"/>
                    <a:pt x="511114" y="4630"/>
                  </a:cubicBezTo>
                  <a:cubicBezTo>
                    <a:pt x="513381" y="10674"/>
                    <a:pt x="506581" y="12185"/>
                    <a:pt x="503181" y="15207"/>
                  </a:cubicBezTo>
                  <a:cubicBezTo>
                    <a:pt x="492604" y="24651"/>
                    <a:pt x="477871" y="28051"/>
                    <a:pt x="468805" y="39007"/>
                  </a:cubicBezTo>
                  <a:close/>
                </a:path>
              </a:pathLst>
            </a:custGeom>
            <a:solidFill>
              <a:srgbClr val="D0AC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C12B1E3-64F3-4038-8E77-B1769930AB55}"/>
                </a:ext>
              </a:extLst>
            </p:cNvPr>
            <p:cNvSpPr/>
            <p:nvPr/>
          </p:nvSpPr>
          <p:spPr>
            <a:xfrm>
              <a:off x="9875783" y="6156022"/>
              <a:ext cx="330924" cy="95867"/>
            </a:xfrm>
            <a:custGeom>
              <a:avLst/>
              <a:gdLst>
                <a:gd name="connsiteX0" fmla="*/ 313547 w 330924"/>
                <a:gd name="connsiteY0" fmla="*/ 74335 h 95867"/>
                <a:gd name="connsiteX1" fmla="*/ 381 w 330924"/>
                <a:gd name="connsiteY1" fmla="*/ 95867 h 95867"/>
                <a:gd name="connsiteX2" fmla="*/ 12848 w 330924"/>
                <a:gd name="connsiteY2" fmla="*/ 84535 h 95867"/>
                <a:gd name="connsiteX3" fmla="*/ 54024 w 330924"/>
                <a:gd name="connsiteY3" fmla="*/ 72068 h 95867"/>
                <a:gd name="connsiteX4" fmla="*/ 59690 w 330924"/>
                <a:gd name="connsiteY4" fmla="*/ 72824 h 95867"/>
                <a:gd name="connsiteX5" fmla="*/ 122021 w 330924"/>
                <a:gd name="connsiteY5" fmla="*/ 67158 h 95867"/>
                <a:gd name="connsiteX6" fmla="*/ 134110 w 330924"/>
                <a:gd name="connsiteY6" fmla="*/ 64513 h 95867"/>
                <a:gd name="connsiteX7" fmla="*/ 166219 w 330924"/>
                <a:gd name="connsiteY7" fmla="*/ 40336 h 95867"/>
                <a:gd name="connsiteX8" fmla="*/ 187374 w 330924"/>
                <a:gd name="connsiteY8" fmla="*/ 2560 h 95867"/>
                <a:gd name="connsiteX9" fmla="*/ 198707 w 330924"/>
                <a:gd name="connsiteY9" fmla="*/ 1426 h 95867"/>
                <a:gd name="connsiteX10" fmla="*/ 215329 w 330924"/>
                <a:gd name="connsiteY10" fmla="*/ 4449 h 95867"/>
                <a:gd name="connsiteX11" fmla="*/ 238750 w 330924"/>
                <a:gd name="connsiteY11" fmla="*/ 20315 h 95867"/>
                <a:gd name="connsiteX12" fmla="*/ 250461 w 330924"/>
                <a:gd name="connsiteY12" fmla="*/ 30892 h 95867"/>
                <a:gd name="connsiteX13" fmla="*/ 303725 w 330924"/>
                <a:gd name="connsiteY13" fmla="*/ 47514 h 95867"/>
                <a:gd name="connsiteX14" fmla="*/ 330924 w 330924"/>
                <a:gd name="connsiteY14" fmla="*/ 57336 h 95867"/>
                <a:gd name="connsiteX15" fmla="*/ 313547 w 330924"/>
                <a:gd name="connsiteY15" fmla="*/ 74335 h 9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924" h="95867">
                  <a:moveTo>
                    <a:pt x="313547" y="74335"/>
                  </a:moveTo>
                  <a:cubicBezTo>
                    <a:pt x="209285" y="85668"/>
                    <a:pt x="105400" y="95490"/>
                    <a:pt x="381" y="95867"/>
                  </a:cubicBezTo>
                  <a:cubicBezTo>
                    <a:pt x="-1885" y="84912"/>
                    <a:pt x="6425" y="83779"/>
                    <a:pt x="12848" y="84535"/>
                  </a:cubicBezTo>
                  <a:cubicBezTo>
                    <a:pt x="28714" y="86046"/>
                    <a:pt x="41180" y="79624"/>
                    <a:pt x="54024" y="72068"/>
                  </a:cubicBezTo>
                  <a:cubicBezTo>
                    <a:pt x="55913" y="72068"/>
                    <a:pt x="57801" y="72446"/>
                    <a:pt x="59690" y="72824"/>
                  </a:cubicBezTo>
                  <a:cubicBezTo>
                    <a:pt x="80845" y="73579"/>
                    <a:pt x="101244" y="70179"/>
                    <a:pt x="122021" y="67158"/>
                  </a:cubicBezTo>
                  <a:cubicBezTo>
                    <a:pt x="126177" y="66780"/>
                    <a:pt x="130710" y="63002"/>
                    <a:pt x="134110" y="64513"/>
                  </a:cubicBezTo>
                  <a:cubicBezTo>
                    <a:pt x="159420" y="75468"/>
                    <a:pt x="162820" y="57336"/>
                    <a:pt x="166219" y="40336"/>
                  </a:cubicBezTo>
                  <a:cubicBezTo>
                    <a:pt x="169242" y="25603"/>
                    <a:pt x="185863" y="18426"/>
                    <a:pt x="187374" y="2560"/>
                  </a:cubicBezTo>
                  <a:cubicBezTo>
                    <a:pt x="187752" y="-1596"/>
                    <a:pt x="194552" y="293"/>
                    <a:pt x="198707" y="1426"/>
                  </a:cubicBezTo>
                  <a:cubicBezTo>
                    <a:pt x="203996" y="3315"/>
                    <a:pt x="209662" y="5582"/>
                    <a:pt x="215329" y="4449"/>
                  </a:cubicBezTo>
                  <a:cubicBezTo>
                    <a:pt x="228928" y="1426"/>
                    <a:pt x="236484" y="6338"/>
                    <a:pt x="238750" y="20315"/>
                  </a:cubicBezTo>
                  <a:cubicBezTo>
                    <a:pt x="239506" y="26359"/>
                    <a:pt x="244417" y="29759"/>
                    <a:pt x="250461" y="30892"/>
                  </a:cubicBezTo>
                  <a:cubicBezTo>
                    <a:pt x="264060" y="49403"/>
                    <a:pt x="282948" y="50536"/>
                    <a:pt x="303725" y="47514"/>
                  </a:cubicBezTo>
                  <a:cubicBezTo>
                    <a:pt x="313925" y="46003"/>
                    <a:pt x="324880" y="46003"/>
                    <a:pt x="330924" y="57336"/>
                  </a:cubicBezTo>
                  <a:cubicBezTo>
                    <a:pt x="329791" y="68291"/>
                    <a:pt x="317325" y="66780"/>
                    <a:pt x="313547" y="74335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3E1F2E-3371-406C-BDB5-A4A4542989BD}"/>
                </a:ext>
              </a:extLst>
            </p:cNvPr>
            <p:cNvSpPr/>
            <p:nvPr/>
          </p:nvSpPr>
          <p:spPr>
            <a:xfrm>
              <a:off x="10021604" y="2707741"/>
              <a:ext cx="476359" cy="92701"/>
            </a:xfrm>
            <a:custGeom>
              <a:avLst/>
              <a:gdLst>
                <a:gd name="connsiteX0" fmla="*/ 421206 w 476359"/>
                <a:gd name="connsiteY0" fmla="*/ 89500 h 92701"/>
                <a:gd name="connsiteX1" fmla="*/ 419318 w 476359"/>
                <a:gd name="connsiteY1" fmla="*/ 89500 h 92701"/>
                <a:gd name="connsiteX2" fmla="*/ 417429 w 476359"/>
                <a:gd name="connsiteY2" fmla="*/ 89500 h 92701"/>
                <a:gd name="connsiteX3" fmla="*/ 394007 w 476359"/>
                <a:gd name="connsiteY3" fmla="*/ 88367 h 92701"/>
                <a:gd name="connsiteX4" fmla="*/ 347920 w 476359"/>
                <a:gd name="connsiteY4" fmla="*/ 81567 h 92701"/>
                <a:gd name="connsiteX5" fmla="*/ 285967 w 476359"/>
                <a:gd name="connsiteY5" fmla="*/ 81189 h 92701"/>
                <a:gd name="connsiteX6" fmla="*/ 285967 w 476359"/>
                <a:gd name="connsiteY6" fmla="*/ 81189 h 92701"/>
                <a:gd name="connsiteX7" fmla="*/ 221369 w 476359"/>
                <a:gd name="connsiteY7" fmla="*/ 73256 h 92701"/>
                <a:gd name="connsiteX8" fmla="*/ 209659 w 476359"/>
                <a:gd name="connsiteY8" fmla="*/ 64190 h 92701"/>
                <a:gd name="connsiteX9" fmla="*/ 361898 w 476359"/>
                <a:gd name="connsiteY9" fmla="*/ 69101 h 92701"/>
                <a:gd name="connsiteX10" fmla="*/ 332810 w 476359"/>
                <a:gd name="connsiteY10" fmla="*/ 60034 h 92701"/>
                <a:gd name="connsiteX11" fmla="*/ 157905 w 476359"/>
                <a:gd name="connsiteY11" fmla="*/ 38880 h 92701"/>
                <a:gd name="connsiteX12" fmla="*/ 112196 w 476359"/>
                <a:gd name="connsiteY12" fmla="*/ 32835 h 92701"/>
                <a:gd name="connsiteX13" fmla="*/ 11711 w 476359"/>
                <a:gd name="connsiteY13" fmla="*/ 12436 h 92701"/>
                <a:gd name="connsiteX14" fmla="*/ 0 w 476359"/>
                <a:gd name="connsiteY14" fmla="*/ 2992 h 92701"/>
                <a:gd name="connsiteX15" fmla="*/ 84619 w 476359"/>
                <a:gd name="connsiteY15" fmla="*/ 6770 h 92701"/>
                <a:gd name="connsiteX16" fmla="*/ 271234 w 476359"/>
                <a:gd name="connsiteY16" fmla="*/ 34724 h 92701"/>
                <a:gd name="connsiteX17" fmla="*/ 476360 w 476359"/>
                <a:gd name="connsiteY17" fmla="*/ 77034 h 92701"/>
                <a:gd name="connsiteX18" fmla="*/ 462760 w 476359"/>
                <a:gd name="connsiteY18" fmla="*/ 90255 h 92701"/>
                <a:gd name="connsiteX19" fmla="*/ 421206 w 476359"/>
                <a:gd name="connsiteY19" fmla="*/ 89500 h 9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359" h="92701">
                  <a:moveTo>
                    <a:pt x="421206" y="89500"/>
                  </a:moveTo>
                  <a:lnTo>
                    <a:pt x="419318" y="89500"/>
                  </a:lnTo>
                  <a:lnTo>
                    <a:pt x="417429" y="89500"/>
                  </a:lnTo>
                  <a:cubicBezTo>
                    <a:pt x="409496" y="94789"/>
                    <a:pt x="402318" y="92900"/>
                    <a:pt x="394007" y="88367"/>
                  </a:cubicBezTo>
                  <a:cubicBezTo>
                    <a:pt x="379653" y="80811"/>
                    <a:pt x="364542" y="76656"/>
                    <a:pt x="347920" y="81567"/>
                  </a:cubicBezTo>
                  <a:cubicBezTo>
                    <a:pt x="327143" y="77411"/>
                    <a:pt x="306744" y="76656"/>
                    <a:pt x="285967" y="81189"/>
                  </a:cubicBezTo>
                  <a:lnTo>
                    <a:pt x="285967" y="81189"/>
                  </a:lnTo>
                  <a:cubicBezTo>
                    <a:pt x="264057" y="80434"/>
                    <a:pt x="242524" y="78545"/>
                    <a:pt x="221369" y="73256"/>
                  </a:cubicBezTo>
                  <a:cubicBezTo>
                    <a:pt x="216459" y="72123"/>
                    <a:pt x="209281" y="72878"/>
                    <a:pt x="209659" y="64190"/>
                  </a:cubicBezTo>
                  <a:cubicBezTo>
                    <a:pt x="260279" y="62301"/>
                    <a:pt x="310144" y="70989"/>
                    <a:pt x="361898" y="69101"/>
                  </a:cubicBezTo>
                  <a:cubicBezTo>
                    <a:pt x="352076" y="66079"/>
                    <a:pt x="342632" y="62301"/>
                    <a:pt x="332810" y="60034"/>
                  </a:cubicBezTo>
                  <a:cubicBezTo>
                    <a:pt x="275390" y="47190"/>
                    <a:pt x="216836" y="41146"/>
                    <a:pt x="157905" y="38880"/>
                  </a:cubicBezTo>
                  <a:cubicBezTo>
                    <a:pt x="142417" y="38502"/>
                    <a:pt x="126551" y="36991"/>
                    <a:pt x="112196" y="32835"/>
                  </a:cubicBezTo>
                  <a:cubicBezTo>
                    <a:pt x="78953" y="23391"/>
                    <a:pt x="46465" y="13569"/>
                    <a:pt x="11711" y="12436"/>
                  </a:cubicBezTo>
                  <a:cubicBezTo>
                    <a:pt x="7178" y="12436"/>
                    <a:pt x="1889" y="10547"/>
                    <a:pt x="0" y="2992"/>
                  </a:cubicBezTo>
                  <a:cubicBezTo>
                    <a:pt x="28710" y="-4186"/>
                    <a:pt x="57042" y="3370"/>
                    <a:pt x="84619" y="6770"/>
                  </a:cubicBezTo>
                  <a:cubicBezTo>
                    <a:pt x="146950" y="14325"/>
                    <a:pt x="209281" y="23391"/>
                    <a:pt x="271234" y="34724"/>
                  </a:cubicBezTo>
                  <a:cubicBezTo>
                    <a:pt x="339987" y="47190"/>
                    <a:pt x="409118" y="56634"/>
                    <a:pt x="476360" y="77034"/>
                  </a:cubicBezTo>
                  <a:cubicBezTo>
                    <a:pt x="475982" y="85722"/>
                    <a:pt x="470316" y="89878"/>
                    <a:pt x="462760" y="90255"/>
                  </a:cubicBezTo>
                  <a:cubicBezTo>
                    <a:pt x="449161" y="91011"/>
                    <a:pt x="435184" y="94033"/>
                    <a:pt x="421206" y="89500"/>
                  </a:cubicBezTo>
                  <a:close/>
                </a:path>
              </a:pathLst>
            </a:custGeom>
            <a:solidFill>
              <a:srgbClr val="DCCF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4F63F3F-AE34-4906-B781-556D3A191ED3}"/>
                </a:ext>
              </a:extLst>
            </p:cNvPr>
            <p:cNvSpPr/>
            <p:nvPr/>
          </p:nvSpPr>
          <p:spPr>
            <a:xfrm>
              <a:off x="11281432" y="5330026"/>
              <a:ext cx="84632" cy="290060"/>
            </a:xfrm>
            <a:custGeom>
              <a:avLst/>
              <a:gdLst>
                <a:gd name="connsiteX0" fmla="*/ 79344 w 84632"/>
                <a:gd name="connsiteY0" fmla="*/ 189380 h 290060"/>
                <a:gd name="connsiteX1" fmla="*/ 71789 w 84632"/>
                <a:gd name="connsiteY1" fmla="*/ 282688 h 290060"/>
                <a:gd name="connsiteX2" fmla="*/ 45723 w 84632"/>
                <a:gd name="connsiteY2" fmla="*/ 289487 h 290060"/>
                <a:gd name="connsiteX3" fmla="*/ 38923 w 84632"/>
                <a:gd name="connsiteY3" fmla="*/ 243022 h 290060"/>
                <a:gd name="connsiteX4" fmla="*/ 54034 w 84632"/>
                <a:gd name="connsiteY4" fmla="*/ 255489 h 290060"/>
                <a:gd name="connsiteX5" fmla="*/ 51012 w 84632"/>
                <a:gd name="connsiteY5" fmla="*/ 211668 h 290060"/>
                <a:gd name="connsiteX6" fmla="*/ 55923 w 84632"/>
                <a:gd name="connsiteY6" fmla="*/ 187869 h 290060"/>
                <a:gd name="connsiteX7" fmla="*/ 59322 w 84632"/>
                <a:gd name="connsiteY7" fmla="*/ 165959 h 290060"/>
                <a:gd name="connsiteX8" fmla="*/ 53278 w 84632"/>
                <a:gd name="connsiteY8" fmla="*/ 164825 h 290060"/>
                <a:gd name="connsiteX9" fmla="*/ 35146 w 84632"/>
                <a:gd name="connsiteY9" fmla="*/ 173136 h 290060"/>
                <a:gd name="connsiteX10" fmla="*/ 30235 w 84632"/>
                <a:gd name="connsiteY10" fmla="*/ 152359 h 290060"/>
                <a:gd name="connsiteX11" fmla="*/ 14369 w 84632"/>
                <a:gd name="connsiteY11" fmla="*/ 134982 h 290060"/>
                <a:gd name="connsiteX12" fmla="*/ 14 w 84632"/>
                <a:gd name="connsiteY12" fmla="*/ 125160 h 290060"/>
                <a:gd name="connsiteX13" fmla="*/ 1525 w 84632"/>
                <a:gd name="connsiteY13" fmla="*/ 119494 h 290060"/>
                <a:gd name="connsiteX14" fmla="*/ 22680 w 84632"/>
                <a:gd name="connsiteY14" fmla="*/ 48474 h 290060"/>
                <a:gd name="connsiteX15" fmla="*/ 26457 w 84632"/>
                <a:gd name="connsiteY15" fmla="*/ 3898 h 290060"/>
                <a:gd name="connsiteX16" fmla="*/ 41568 w 84632"/>
                <a:gd name="connsiteY16" fmla="*/ 2387 h 290060"/>
                <a:gd name="connsiteX17" fmla="*/ 46101 w 84632"/>
                <a:gd name="connsiteY17" fmla="*/ 23920 h 290060"/>
                <a:gd name="connsiteX18" fmla="*/ 66500 w 84632"/>
                <a:gd name="connsiteY18" fmla="*/ 45830 h 290060"/>
                <a:gd name="connsiteX19" fmla="*/ 80855 w 84632"/>
                <a:gd name="connsiteY19" fmla="*/ 36008 h 290060"/>
                <a:gd name="connsiteX20" fmla="*/ 83500 w 84632"/>
                <a:gd name="connsiteY20" fmla="*/ 51119 h 290060"/>
                <a:gd name="connsiteX21" fmla="*/ 77455 w 84632"/>
                <a:gd name="connsiteY21" fmla="*/ 166336 h 290060"/>
                <a:gd name="connsiteX22" fmla="*/ 79344 w 84632"/>
                <a:gd name="connsiteY22" fmla="*/ 189380 h 29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632" h="290060">
                  <a:moveTo>
                    <a:pt x="79344" y="189380"/>
                  </a:moveTo>
                  <a:cubicBezTo>
                    <a:pt x="78211" y="220356"/>
                    <a:pt x="77455" y="251711"/>
                    <a:pt x="71789" y="282688"/>
                  </a:cubicBezTo>
                  <a:cubicBezTo>
                    <a:pt x="63478" y="286843"/>
                    <a:pt x="55545" y="291754"/>
                    <a:pt x="45723" y="289487"/>
                  </a:cubicBezTo>
                  <a:cubicBezTo>
                    <a:pt x="26835" y="276643"/>
                    <a:pt x="38168" y="258889"/>
                    <a:pt x="38923" y="243022"/>
                  </a:cubicBezTo>
                  <a:cubicBezTo>
                    <a:pt x="51389" y="241134"/>
                    <a:pt x="51389" y="241134"/>
                    <a:pt x="54034" y="255489"/>
                  </a:cubicBezTo>
                  <a:cubicBezTo>
                    <a:pt x="51767" y="241134"/>
                    <a:pt x="61589" y="226778"/>
                    <a:pt x="51012" y="211668"/>
                  </a:cubicBezTo>
                  <a:cubicBezTo>
                    <a:pt x="45723" y="204490"/>
                    <a:pt x="56678" y="196557"/>
                    <a:pt x="55923" y="187869"/>
                  </a:cubicBezTo>
                  <a:cubicBezTo>
                    <a:pt x="55167" y="180314"/>
                    <a:pt x="61967" y="173514"/>
                    <a:pt x="59322" y="165959"/>
                  </a:cubicBezTo>
                  <a:cubicBezTo>
                    <a:pt x="57434" y="164070"/>
                    <a:pt x="55167" y="164070"/>
                    <a:pt x="53278" y="164825"/>
                  </a:cubicBezTo>
                  <a:cubicBezTo>
                    <a:pt x="46856" y="167092"/>
                    <a:pt x="43079" y="176914"/>
                    <a:pt x="35146" y="173136"/>
                  </a:cubicBezTo>
                  <a:cubicBezTo>
                    <a:pt x="26079" y="168981"/>
                    <a:pt x="29479" y="159914"/>
                    <a:pt x="30235" y="152359"/>
                  </a:cubicBezTo>
                  <a:cubicBezTo>
                    <a:pt x="31368" y="140648"/>
                    <a:pt x="24946" y="135360"/>
                    <a:pt x="14369" y="134982"/>
                  </a:cubicBezTo>
                  <a:cubicBezTo>
                    <a:pt x="7191" y="134604"/>
                    <a:pt x="-364" y="135738"/>
                    <a:pt x="14" y="125160"/>
                  </a:cubicBezTo>
                  <a:cubicBezTo>
                    <a:pt x="391" y="123271"/>
                    <a:pt x="769" y="121383"/>
                    <a:pt x="1525" y="119494"/>
                  </a:cubicBezTo>
                  <a:cubicBezTo>
                    <a:pt x="23435" y="100228"/>
                    <a:pt x="19280" y="73029"/>
                    <a:pt x="22680" y="48474"/>
                  </a:cubicBezTo>
                  <a:cubicBezTo>
                    <a:pt x="23435" y="33741"/>
                    <a:pt x="19657" y="18253"/>
                    <a:pt x="26457" y="3898"/>
                  </a:cubicBezTo>
                  <a:cubicBezTo>
                    <a:pt x="30990" y="-1013"/>
                    <a:pt x="36279" y="-1013"/>
                    <a:pt x="41568" y="2387"/>
                  </a:cubicBezTo>
                  <a:cubicBezTo>
                    <a:pt x="47234" y="8809"/>
                    <a:pt x="44212" y="16742"/>
                    <a:pt x="46101" y="23920"/>
                  </a:cubicBezTo>
                  <a:cubicBezTo>
                    <a:pt x="48745" y="34875"/>
                    <a:pt x="49878" y="47719"/>
                    <a:pt x="66500" y="45830"/>
                  </a:cubicBezTo>
                  <a:cubicBezTo>
                    <a:pt x="70278" y="40919"/>
                    <a:pt x="73300" y="32986"/>
                    <a:pt x="80855" y="36008"/>
                  </a:cubicBezTo>
                  <a:cubicBezTo>
                    <a:pt x="87655" y="38652"/>
                    <a:pt x="83122" y="45830"/>
                    <a:pt x="83500" y="51119"/>
                  </a:cubicBezTo>
                  <a:cubicBezTo>
                    <a:pt x="84255" y="89650"/>
                    <a:pt x="80100" y="127805"/>
                    <a:pt x="77455" y="166336"/>
                  </a:cubicBezTo>
                  <a:cubicBezTo>
                    <a:pt x="77455" y="173892"/>
                    <a:pt x="76322" y="181825"/>
                    <a:pt x="79344" y="189380"/>
                  </a:cubicBezTo>
                  <a:close/>
                </a:path>
              </a:pathLst>
            </a:custGeom>
            <a:solidFill>
              <a:srgbClr val="8E5B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9593DE7-6CAB-4770-989B-A4E469A81B31}"/>
                </a:ext>
              </a:extLst>
            </p:cNvPr>
            <p:cNvSpPr/>
            <p:nvPr/>
          </p:nvSpPr>
          <p:spPr>
            <a:xfrm>
              <a:off x="11009504" y="4439757"/>
              <a:ext cx="46794" cy="326742"/>
            </a:xfrm>
            <a:custGeom>
              <a:avLst/>
              <a:gdLst>
                <a:gd name="connsiteX0" fmla="*/ 21862 w 46794"/>
                <a:gd name="connsiteY0" fmla="*/ 215703 h 326742"/>
                <a:gd name="connsiteX1" fmla="*/ 21862 w 46794"/>
                <a:gd name="connsiteY1" fmla="*/ 207392 h 326742"/>
                <a:gd name="connsiteX2" fmla="*/ 12040 w 46794"/>
                <a:gd name="connsiteY2" fmla="*/ 169238 h 326742"/>
                <a:gd name="connsiteX3" fmla="*/ 11284 w 46794"/>
                <a:gd name="connsiteY3" fmla="*/ 132595 h 326742"/>
                <a:gd name="connsiteX4" fmla="*/ 14306 w 46794"/>
                <a:gd name="connsiteY4" fmla="*/ 116351 h 326742"/>
                <a:gd name="connsiteX5" fmla="*/ 24884 w 46794"/>
                <a:gd name="connsiteY5" fmla="*/ 93308 h 326742"/>
                <a:gd name="connsiteX6" fmla="*/ 29039 w 46794"/>
                <a:gd name="connsiteY6" fmla="*/ 75930 h 326742"/>
                <a:gd name="connsiteX7" fmla="*/ 29417 w 46794"/>
                <a:gd name="connsiteY7" fmla="*/ 54398 h 326742"/>
                <a:gd name="connsiteX8" fmla="*/ 33572 w 46794"/>
                <a:gd name="connsiteY8" fmla="*/ 43821 h 326742"/>
                <a:gd name="connsiteX9" fmla="*/ 24128 w 46794"/>
                <a:gd name="connsiteY9" fmla="*/ 43443 h 326742"/>
                <a:gd name="connsiteX10" fmla="*/ 10907 w 46794"/>
                <a:gd name="connsiteY10" fmla="*/ 30221 h 326742"/>
                <a:gd name="connsiteX11" fmla="*/ 18084 w 46794"/>
                <a:gd name="connsiteY11" fmla="*/ 15866 h 326742"/>
                <a:gd name="connsiteX12" fmla="*/ 46794 w 46794"/>
                <a:gd name="connsiteY12" fmla="*/ 0 h 326742"/>
                <a:gd name="connsiteX13" fmla="*/ 46794 w 46794"/>
                <a:gd name="connsiteY13" fmla="*/ 321477 h 326742"/>
                <a:gd name="connsiteX14" fmla="*/ 28662 w 46794"/>
                <a:gd name="connsiteY14" fmla="*/ 309011 h 326742"/>
                <a:gd name="connsiteX15" fmla="*/ 20729 w 46794"/>
                <a:gd name="connsiteY15" fmla="*/ 267834 h 326742"/>
                <a:gd name="connsiteX16" fmla="*/ 26017 w 46794"/>
                <a:gd name="connsiteY16" fmla="*/ 262168 h 326742"/>
                <a:gd name="connsiteX17" fmla="*/ 25262 w 46794"/>
                <a:gd name="connsiteY17" fmla="*/ 239124 h 326742"/>
                <a:gd name="connsiteX18" fmla="*/ 21862 w 46794"/>
                <a:gd name="connsiteY18" fmla="*/ 215703 h 32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794" h="326742">
                  <a:moveTo>
                    <a:pt x="21862" y="215703"/>
                  </a:moveTo>
                  <a:cubicBezTo>
                    <a:pt x="21862" y="213059"/>
                    <a:pt x="21862" y="210036"/>
                    <a:pt x="21862" y="207392"/>
                  </a:cubicBezTo>
                  <a:cubicBezTo>
                    <a:pt x="27528" y="192282"/>
                    <a:pt x="26017" y="180571"/>
                    <a:pt x="12040" y="169238"/>
                  </a:cubicBezTo>
                  <a:cubicBezTo>
                    <a:pt x="-49" y="159416"/>
                    <a:pt x="-7226" y="144683"/>
                    <a:pt x="11284" y="132595"/>
                  </a:cubicBezTo>
                  <a:cubicBezTo>
                    <a:pt x="18462" y="127684"/>
                    <a:pt x="17706" y="122395"/>
                    <a:pt x="14306" y="116351"/>
                  </a:cubicBezTo>
                  <a:cubicBezTo>
                    <a:pt x="6751" y="103507"/>
                    <a:pt x="12040" y="96707"/>
                    <a:pt x="24884" y="93308"/>
                  </a:cubicBezTo>
                  <a:cubicBezTo>
                    <a:pt x="38106" y="89908"/>
                    <a:pt x="37350" y="83486"/>
                    <a:pt x="29039" y="75930"/>
                  </a:cubicBezTo>
                  <a:cubicBezTo>
                    <a:pt x="20351" y="67997"/>
                    <a:pt x="10907" y="61198"/>
                    <a:pt x="29417" y="54398"/>
                  </a:cubicBezTo>
                  <a:cubicBezTo>
                    <a:pt x="34328" y="52509"/>
                    <a:pt x="35083" y="47976"/>
                    <a:pt x="33572" y="43821"/>
                  </a:cubicBezTo>
                  <a:cubicBezTo>
                    <a:pt x="30928" y="37021"/>
                    <a:pt x="27528" y="43065"/>
                    <a:pt x="24128" y="43443"/>
                  </a:cubicBezTo>
                  <a:cubicBezTo>
                    <a:pt x="15062" y="44954"/>
                    <a:pt x="12418" y="35888"/>
                    <a:pt x="10907" y="30221"/>
                  </a:cubicBezTo>
                  <a:cubicBezTo>
                    <a:pt x="9773" y="25688"/>
                    <a:pt x="10151" y="15488"/>
                    <a:pt x="18084" y="15866"/>
                  </a:cubicBezTo>
                  <a:cubicBezTo>
                    <a:pt x="31306" y="15866"/>
                    <a:pt x="37350" y="5289"/>
                    <a:pt x="46794" y="0"/>
                  </a:cubicBezTo>
                  <a:cubicBezTo>
                    <a:pt x="46794" y="107285"/>
                    <a:pt x="46794" y="214570"/>
                    <a:pt x="46794" y="321477"/>
                  </a:cubicBezTo>
                  <a:cubicBezTo>
                    <a:pt x="28662" y="335076"/>
                    <a:pt x="28284" y="319210"/>
                    <a:pt x="28662" y="309011"/>
                  </a:cubicBezTo>
                  <a:cubicBezTo>
                    <a:pt x="28662" y="294656"/>
                    <a:pt x="31306" y="280301"/>
                    <a:pt x="20729" y="267834"/>
                  </a:cubicBezTo>
                  <a:cubicBezTo>
                    <a:pt x="20351" y="267457"/>
                    <a:pt x="24128" y="264057"/>
                    <a:pt x="26017" y="262168"/>
                  </a:cubicBezTo>
                  <a:cubicBezTo>
                    <a:pt x="33572" y="254235"/>
                    <a:pt x="29417" y="246302"/>
                    <a:pt x="25262" y="239124"/>
                  </a:cubicBezTo>
                  <a:cubicBezTo>
                    <a:pt x="21106" y="231569"/>
                    <a:pt x="17706" y="224392"/>
                    <a:pt x="21862" y="215703"/>
                  </a:cubicBezTo>
                  <a:close/>
                </a:path>
              </a:pathLst>
            </a:custGeom>
            <a:solidFill>
              <a:srgbClr val="D6A1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BE624F2-32A2-4A48-A47A-59481EAC95B9}"/>
                </a:ext>
              </a:extLst>
            </p:cNvPr>
            <p:cNvSpPr/>
            <p:nvPr/>
          </p:nvSpPr>
          <p:spPr>
            <a:xfrm>
              <a:off x="10586360" y="6091014"/>
              <a:ext cx="347920" cy="84630"/>
            </a:xfrm>
            <a:custGeom>
              <a:avLst/>
              <a:gdLst>
                <a:gd name="connsiteX0" fmla="*/ 98219 w 347920"/>
                <a:gd name="connsiteY0" fmla="*/ 50946 h 84630"/>
                <a:gd name="connsiteX1" fmla="*/ 188882 w 347920"/>
                <a:gd name="connsiteY1" fmla="*/ 27147 h 84630"/>
                <a:gd name="connsiteX2" fmla="*/ 311655 w 347920"/>
                <a:gd name="connsiteY2" fmla="*/ 703 h 84630"/>
                <a:gd name="connsiteX3" fmla="*/ 347920 w 347920"/>
                <a:gd name="connsiteY3" fmla="*/ 8636 h 84630"/>
                <a:gd name="connsiteX4" fmla="*/ 245169 w 347920"/>
                <a:gd name="connsiteY4" fmla="*/ 37346 h 84630"/>
                <a:gd name="connsiteX5" fmla="*/ 39665 w 347920"/>
                <a:gd name="connsiteY5" fmla="*/ 80411 h 84630"/>
                <a:gd name="connsiteX6" fmla="*/ 0 w 347920"/>
                <a:gd name="connsiteY6" fmla="*/ 84189 h 84630"/>
                <a:gd name="connsiteX7" fmla="*/ 756 w 347920"/>
                <a:gd name="connsiteY7" fmla="*/ 80411 h 84630"/>
                <a:gd name="connsiteX8" fmla="*/ 98219 w 347920"/>
                <a:gd name="connsiteY8" fmla="*/ 50946 h 8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920" h="84630">
                  <a:moveTo>
                    <a:pt x="98219" y="50946"/>
                  </a:moveTo>
                  <a:cubicBezTo>
                    <a:pt x="129573" y="47546"/>
                    <a:pt x="158283" y="33569"/>
                    <a:pt x="188882" y="27147"/>
                  </a:cubicBezTo>
                  <a:cubicBezTo>
                    <a:pt x="229680" y="18458"/>
                    <a:pt x="270479" y="9014"/>
                    <a:pt x="311655" y="703"/>
                  </a:cubicBezTo>
                  <a:cubicBezTo>
                    <a:pt x="324499" y="-1941"/>
                    <a:pt x="336587" y="3348"/>
                    <a:pt x="347920" y="8636"/>
                  </a:cubicBezTo>
                  <a:cubicBezTo>
                    <a:pt x="315433" y="24125"/>
                    <a:pt x="279923" y="29413"/>
                    <a:pt x="245169" y="37346"/>
                  </a:cubicBezTo>
                  <a:cubicBezTo>
                    <a:pt x="177171" y="52835"/>
                    <a:pt x="108418" y="66057"/>
                    <a:pt x="39665" y="80411"/>
                  </a:cubicBezTo>
                  <a:cubicBezTo>
                    <a:pt x="26443" y="83056"/>
                    <a:pt x="13600" y="85700"/>
                    <a:pt x="0" y="84189"/>
                  </a:cubicBezTo>
                  <a:cubicBezTo>
                    <a:pt x="0" y="82678"/>
                    <a:pt x="0" y="80789"/>
                    <a:pt x="756" y="80411"/>
                  </a:cubicBezTo>
                  <a:cubicBezTo>
                    <a:pt x="32110" y="65679"/>
                    <a:pt x="62331" y="49435"/>
                    <a:pt x="98219" y="50946"/>
                  </a:cubicBezTo>
                  <a:close/>
                </a:path>
              </a:pathLst>
            </a:custGeom>
            <a:solidFill>
              <a:srgbClr val="F5E2D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249A72-FD9F-44BC-8415-E32AABFDC538}"/>
                </a:ext>
              </a:extLst>
            </p:cNvPr>
            <p:cNvSpPr/>
            <p:nvPr/>
          </p:nvSpPr>
          <p:spPr>
            <a:xfrm>
              <a:off x="10188479" y="6121562"/>
              <a:ext cx="496099" cy="108794"/>
            </a:xfrm>
            <a:custGeom>
              <a:avLst/>
              <a:gdLst>
                <a:gd name="connsiteX0" fmla="*/ 496100 w 496099"/>
                <a:gd name="connsiteY0" fmla="*/ 20398 h 108794"/>
                <a:gd name="connsiteX1" fmla="*/ 397881 w 496099"/>
                <a:gd name="connsiteY1" fmla="*/ 53641 h 108794"/>
                <a:gd name="connsiteX2" fmla="*/ 319306 w 496099"/>
                <a:gd name="connsiteY2" fmla="*/ 68374 h 108794"/>
                <a:gd name="connsiteX3" fmla="*/ 474 w 496099"/>
                <a:gd name="connsiteY3" fmla="*/ 108794 h 108794"/>
                <a:gd name="connsiteX4" fmla="*/ 17473 w 496099"/>
                <a:gd name="connsiteY4" fmla="*/ 91795 h 108794"/>
                <a:gd name="connsiteX5" fmla="*/ 20117 w 496099"/>
                <a:gd name="connsiteY5" fmla="*/ 91039 h 108794"/>
                <a:gd name="connsiteX6" fmla="*/ 46561 w 496099"/>
                <a:gd name="connsiteY6" fmla="*/ 88018 h 108794"/>
                <a:gd name="connsiteX7" fmla="*/ 114936 w 496099"/>
                <a:gd name="connsiteY7" fmla="*/ 78196 h 108794"/>
                <a:gd name="connsiteX8" fmla="*/ 131558 w 496099"/>
                <a:gd name="connsiteY8" fmla="*/ 81973 h 108794"/>
                <a:gd name="connsiteX9" fmla="*/ 154979 w 496099"/>
                <a:gd name="connsiteY9" fmla="*/ 78196 h 108794"/>
                <a:gd name="connsiteX10" fmla="*/ 169712 w 496099"/>
                <a:gd name="connsiteY10" fmla="*/ 77062 h 108794"/>
                <a:gd name="connsiteX11" fmla="*/ 209755 w 496099"/>
                <a:gd name="connsiteY11" fmla="*/ 67240 h 108794"/>
                <a:gd name="connsiteX12" fmla="*/ 332906 w 496099"/>
                <a:gd name="connsiteY12" fmla="*/ 45330 h 108794"/>
                <a:gd name="connsiteX13" fmla="*/ 433391 w 496099"/>
                <a:gd name="connsiteY13" fmla="*/ 23798 h 108794"/>
                <a:gd name="connsiteX14" fmla="*/ 459079 w 496099"/>
                <a:gd name="connsiteY14" fmla="*/ 10576 h 108794"/>
                <a:gd name="connsiteX15" fmla="*/ 495722 w 496099"/>
                <a:gd name="connsiteY15" fmla="*/ 7932 h 108794"/>
                <a:gd name="connsiteX16" fmla="*/ 496100 w 496099"/>
                <a:gd name="connsiteY16" fmla="*/ 20398 h 10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6099" h="108794">
                  <a:moveTo>
                    <a:pt x="496100" y="20398"/>
                  </a:moveTo>
                  <a:cubicBezTo>
                    <a:pt x="463612" y="31731"/>
                    <a:pt x="429613" y="39286"/>
                    <a:pt x="397881" y="53641"/>
                  </a:cubicBezTo>
                  <a:cubicBezTo>
                    <a:pt x="371815" y="58552"/>
                    <a:pt x="345750" y="64596"/>
                    <a:pt x="319306" y="68374"/>
                  </a:cubicBezTo>
                  <a:cubicBezTo>
                    <a:pt x="213532" y="84240"/>
                    <a:pt x="107381" y="100484"/>
                    <a:pt x="474" y="108794"/>
                  </a:cubicBezTo>
                  <a:cubicBezTo>
                    <a:pt x="-2926" y="94439"/>
                    <a:pt x="12940" y="98595"/>
                    <a:pt x="17473" y="91795"/>
                  </a:cubicBezTo>
                  <a:cubicBezTo>
                    <a:pt x="18229" y="91417"/>
                    <a:pt x="19362" y="91417"/>
                    <a:pt x="20117" y="91039"/>
                  </a:cubicBezTo>
                  <a:cubicBezTo>
                    <a:pt x="29561" y="97084"/>
                    <a:pt x="38250" y="91795"/>
                    <a:pt x="46561" y="88018"/>
                  </a:cubicBezTo>
                  <a:cubicBezTo>
                    <a:pt x="69604" y="88018"/>
                    <a:pt x="91515" y="77818"/>
                    <a:pt x="114936" y="78196"/>
                  </a:cubicBezTo>
                  <a:cubicBezTo>
                    <a:pt x="120225" y="81218"/>
                    <a:pt x="125513" y="82729"/>
                    <a:pt x="131558" y="81973"/>
                  </a:cubicBezTo>
                  <a:cubicBezTo>
                    <a:pt x="139491" y="80840"/>
                    <a:pt x="147046" y="78196"/>
                    <a:pt x="154979" y="78196"/>
                  </a:cubicBezTo>
                  <a:cubicBezTo>
                    <a:pt x="159890" y="77818"/>
                    <a:pt x="164801" y="76685"/>
                    <a:pt x="169712" y="77062"/>
                  </a:cubicBezTo>
                  <a:cubicBezTo>
                    <a:pt x="184445" y="79329"/>
                    <a:pt x="196533" y="70263"/>
                    <a:pt x="209755" y="67240"/>
                  </a:cubicBezTo>
                  <a:cubicBezTo>
                    <a:pt x="250553" y="57419"/>
                    <a:pt x="293618" y="59685"/>
                    <a:pt x="332906" y="45330"/>
                  </a:cubicBezTo>
                  <a:cubicBezTo>
                    <a:pt x="365771" y="33619"/>
                    <a:pt x="401659" y="40419"/>
                    <a:pt x="433391" y="23798"/>
                  </a:cubicBezTo>
                  <a:cubicBezTo>
                    <a:pt x="442079" y="19265"/>
                    <a:pt x="450768" y="16242"/>
                    <a:pt x="459079" y="10576"/>
                  </a:cubicBezTo>
                  <a:cubicBezTo>
                    <a:pt x="469656" y="3776"/>
                    <a:pt x="482122" y="-7934"/>
                    <a:pt x="495722" y="7932"/>
                  </a:cubicBezTo>
                  <a:cubicBezTo>
                    <a:pt x="496100" y="12087"/>
                    <a:pt x="496100" y="16242"/>
                    <a:pt x="496100" y="20398"/>
                  </a:cubicBezTo>
                  <a:close/>
                </a:path>
              </a:pathLst>
            </a:custGeom>
            <a:solidFill>
              <a:srgbClr val="B88B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A377F61-D2B0-4F14-8338-B08FF8CAAA81}"/>
                </a:ext>
              </a:extLst>
            </p:cNvPr>
            <p:cNvSpPr/>
            <p:nvPr/>
          </p:nvSpPr>
          <p:spPr>
            <a:xfrm>
              <a:off x="11208537" y="5125776"/>
              <a:ext cx="151861" cy="258019"/>
            </a:xfrm>
            <a:custGeom>
              <a:avLst/>
              <a:gdLst>
                <a:gd name="connsiteX0" fmla="*/ 140528 w 151861"/>
                <a:gd name="connsiteY0" fmla="*/ 258013 h 258019"/>
                <a:gd name="connsiteX1" fmla="*/ 113329 w 151861"/>
                <a:gd name="connsiteY1" fmla="*/ 228169 h 258019"/>
                <a:gd name="connsiteX2" fmla="*/ 115218 w 151861"/>
                <a:gd name="connsiteY2" fmla="*/ 211548 h 258019"/>
                <a:gd name="connsiteX3" fmla="*/ 95952 w 151861"/>
                <a:gd name="connsiteY3" fmla="*/ 86508 h 258019"/>
                <a:gd name="connsiteX4" fmla="*/ 110307 w 151861"/>
                <a:gd name="connsiteY4" fmla="*/ 87263 h 258019"/>
                <a:gd name="connsiteX5" fmla="*/ 9067 w 151861"/>
                <a:gd name="connsiteY5" fmla="*/ 13222 h 258019"/>
                <a:gd name="connsiteX6" fmla="*/ 0 w 151861"/>
                <a:gd name="connsiteY6" fmla="*/ 4533 h 258019"/>
                <a:gd name="connsiteX7" fmla="*/ 13222 w 151861"/>
                <a:gd name="connsiteY7" fmla="*/ 0 h 258019"/>
                <a:gd name="connsiteX8" fmla="*/ 151861 w 151861"/>
                <a:gd name="connsiteY8" fmla="*/ 135995 h 258019"/>
                <a:gd name="connsiteX9" fmla="*/ 139395 w 151861"/>
                <a:gd name="connsiteY9" fmla="*/ 128817 h 258019"/>
                <a:gd name="connsiteX10" fmla="*/ 140528 w 151861"/>
                <a:gd name="connsiteY10" fmla="*/ 258013 h 25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861" h="258019">
                  <a:moveTo>
                    <a:pt x="140528" y="258013"/>
                  </a:moveTo>
                  <a:cubicBezTo>
                    <a:pt x="128440" y="258390"/>
                    <a:pt x="113329" y="242524"/>
                    <a:pt x="113329" y="228169"/>
                  </a:cubicBezTo>
                  <a:cubicBezTo>
                    <a:pt x="113329" y="222503"/>
                    <a:pt x="114463" y="217214"/>
                    <a:pt x="115218" y="211548"/>
                  </a:cubicBezTo>
                  <a:cubicBezTo>
                    <a:pt x="112196" y="169238"/>
                    <a:pt x="111063" y="126929"/>
                    <a:pt x="95952" y="86508"/>
                  </a:cubicBezTo>
                  <a:cubicBezTo>
                    <a:pt x="101241" y="79708"/>
                    <a:pt x="105396" y="84619"/>
                    <a:pt x="110307" y="87263"/>
                  </a:cubicBezTo>
                  <a:cubicBezTo>
                    <a:pt x="85752" y="50620"/>
                    <a:pt x="47598" y="31354"/>
                    <a:pt x="9067" y="13222"/>
                  </a:cubicBezTo>
                  <a:cubicBezTo>
                    <a:pt x="6044" y="10199"/>
                    <a:pt x="3022" y="7555"/>
                    <a:pt x="0" y="4533"/>
                  </a:cubicBezTo>
                  <a:cubicBezTo>
                    <a:pt x="3022" y="-756"/>
                    <a:pt x="9067" y="2644"/>
                    <a:pt x="13222" y="0"/>
                  </a:cubicBezTo>
                  <a:cubicBezTo>
                    <a:pt x="83108" y="21155"/>
                    <a:pt x="127306" y="68375"/>
                    <a:pt x="151861" y="135995"/>
                  </a:cubicBezTo>
                  <a:cubicBezTo>
                    <a:pt x="144684" y="139017"/>
                    <a:pt x="140528" y="136751"/>
                    <a:pt x="139395" y="128817"/>
                  </a:cubicBezTo>
                  <a:cubicBezTo>
                    <a:pt x="143172" y="171505"/>
                    <a:pt x="152617" y="214948"/>
                    <a:pt x="140528" y="258013"/>
                  </a:cubicBezTo>
                  <a:close/>
                </a:path>
              </a:pathLst>
            </a:custGeom>
            <a:solidFill>
              <a:srgbClr val="C19B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C6FA5CC3-6DA8-49C2-A4DF-BF3EC3D9ED7B}"/>
                </a:ext>
              </a:extLst>
            </p:cNvPr>
            <p:cNvSpPr/>
            <p:nvPr/>
          </p:nvSpPr>
          <p:spPr>
            <a:xfrm>
              <a:off x="8487736" y="3376731"/>
              <a:ext cx="112930" cy="178304"/>
            </a:xfrm>
            <a:custGeom>
              <a:avLst/>
              <a:gdLst>
                <a:gd name="connsiteX0" fmla="*/ 8459 w 112930"/>
                <a:gd name="connsiteY0" fmla="*/ 178304 h 178304"/>
                <a:gd name="connsiteX1" fmla="*/ 4303 w 112930"/>
                <a:gd name="connsiteY1" fmla="*/ 158283 h 178304"/>
                <a:gd name="connsiteX2" fmla="*/ 526 w 112930"/>
                <a:gd name="connsiteY2" fmla="*/ 63464 h 178304"/>
                <a:gd name="connsiteX3" fmla="*/ 3925 w 112930"/>
                <a:gd name="connsiteY3" fmla="*/ 30599 h 178304"/>
                <a:gd name="connsiteX4" fmla="*/ 23191 w 112930"/>
                <a:gd name="connsiteY4" fmla="*/ 3022 h 178304"/>
                <a:gd name="connsiteX5" fmla="*/ 28480 w 112930"/>
                <a:gd name="connsiteY5" fmla="*/ 0 h 178304"/>
                <a:gd name="connsiteX6" fmla="*/ 73056 w 112930"/>
                <a:gd name="connsiteY6" fmla="*/ 20021 h 178304"/>
                <a:gd name="connsiteX7" fmla="*/ 105922 w 112930"/>
                <a:gd name="connsiteY7" fmla="*/ 45709 h 178304"/>
                <a:gd name="connsiteX8" fmla="*/ 112721 w 112930"/>
                <a:gd name="connsiteY8" fmla="*/ 65353 h 178304"/>
                <a:gd name="connsiteX9" fmla="*/ 106677 w 112930"/>
                <a:gd name="connsiteY9" fmla="*/ 80086 h 178304"/>
                <a:gd name="connsiteX10" fmla="*/ 92322 w 112930"/>
                <a:gd name="connsiteY10" fmla="*/ 75175 h 178304"/>
                <a:gd name="connsiteX11" fmla="*/ 54924 w 112930"/>
                <a:gd name="connsiteY11" fmla="*/ 62709 h 178304"/>
                <a:gd name="connsiteX12" fmla="*/ 27347 w 112930"/>
                <a:gd name="connsiteY12" fmla="*/ 40798 h 178304"/>
                <a:gd name="connsiteX13" fmla="*/ 23569 w 112930"/>
                <a:gd name="connsiteY13" fmla="*/ 163949 h 178304"/>
                <a:gd name="connsiteX14" fmla="*/ 8459 w 112930"/>
                <a:gd name="connsiteY14" fmla="*/ 178304 h 1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930" h="178304">
                  <a:moveTo>
                    <a:pt x="8459" y="178304"/>
                  </a:moveTo>
                  <a:cubicBezTo>
                    <a:pt x="2414" y="172638"/>
                    <a:pt x="4681" y="165083"/>
                    <a:pt x="4303" y="158283"/>
                  </a:cubicBezTo>
                  <a:cubicBezTo>
                    <a:pt x="3548" y="126551"/>
                    <a:pt x="8459" y="94819"/>
                    <a:pt x="526" y="63464"/>
                  </a:cubicBezTo>
                  <a:cubicBezTo>
                    <a:pt x="-2119" y="52887"/>
                    <a:pt x="6192" y="41932"/>
                    <a:pt x="3925" y="30599"/>
                  </a:cubicBezTo>
                  <a:cubicBezTo>
                    <a:pt x="5436" y="17755"/>
                    <a:pt x="17903" y="12844"/>
                    <a:pt x="23191" y="3022"/>
                  </a:cubicBezTo>
                  <a:cubicBezTo>
                    <a:pt x="24702" y="1889"/>
                    <a:pt x="26591" y="756"/>
                    <a:pt x="28480" y="0"/>
                  </a:cubicBezTo>
                  <a:cubicBezTo>
                    <a:pt x="45857" y="1133"/>
                    <a:pt x="59834" y="10577"/>
                    <a:pt x="73056" y="20021"/>
                  </a:cubicBezTo>
                  <a:cubicBezTo>
                    <a:pt x="84389" y="27954"/>
                    <a:pt x="98366" y="32865"/>
                    <a:pt x="105922" y="45709"/>
                  </a:cubicBezTo>
                  <a:cubicBezTo>
                    <a:pt x="109699" y="51754"/>
                    <a:pt x="111966" y="58553"/>
                    <a:pt x="112721" y="65353"/>
                  </a:cubicBezTo>
                  <a:cubicBezTo>
                    <a:pt x="113477" y="71397"/>
                    <a:pt x="112344" y="77064"/>
                    <a:pt x="106677" y="80086"/>
                  </a:cubicBezTo>
                  <a:cubicBezTo>
                    <a:pt x="100255" y="83486"/>
                    <a:pt x="94966" y="79708"/>
                    <a:pt x="92322" y="75175"/>
                  </a:cubicBezTo>
                  <a:cubicBezTo>
                    <a:pt x="83634" y="58931"/>
                    <a:pt x="71167" y="58553"/>
                    <a:pt x="54924" y="62709"/>
                  </a:cubicBezTo>
                  <a:cubicBezTo>
                    <a:pt x="39435" y="66864"/>
                    <a:pt x="30369" y="57798"/>
                    <a:pt x="27347" y="40798"/>
                  </a:cubicBezTo>
                  <a:cubicBezTo>
                    <a:pt x="31880" y="81975"/>
                    <a:pt x="32635" y="123151"/>
                    <a:pt x="23569" y="163949"/>
                  </a:cubicBezTo>
                  <a:cubicBezTo>
                    <a:pt x="20169" y="169994"/>
                    <a:pt x="14881" y="174905"/>
                    <a:pt x="8459" y="178304"/>
                  </a:cubicBezTo>
                  <a:close/>
                </a:path>
              </a:pathLst>
            </a:custGeom>
            <a:solidFill>
              <a:srgbClr val="E5DCD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7A25C7D-7F85-4319-AA03-9D9A1DF8ADD3}"/>
                </a:ext>
              </a:extLst>
            </p:cNvPr>
            <p:cNvSpPr/>
            <p:nvPr/>
          </p:nvSpPr>
          <p:spPr>
            <a:xfrm>
              <a:off x="8493861" y="3542191"/>
              <a:ext cx="38536" cy="206327"/>
            </a:xfrm>
            <a:custGeom>
              <a:avLst/>
              <a:gdLst>
                <a:gd name="connsiteX0" fmla="*/ 2334 w 38536"/>
                <a:gd name="connsiteY0" fmla="*/ 12844 h 206327"/>
                <a:gd name="connsiteX1" fmla="*/ 15178 w 38536"/>
                <a:gd name="connsiteY1" fmla="*/ 0 h 206327"/>
                <a:gd name="connsiteX2" fmla="*/ 24999 w 38536"/>
                <a:gd name="connsiteY2" fmla="*/ 13222 h 206327"/>
                <a:gd name="connsiteX3" fmla="*/ 33688 w 38536"/>
                <a:gd name="connsiteY3" fmla="*/ 94441 h 206327"/>
                <a:gd name="connsiteX4" fmla="*/ 36710 w 38536"/>
                <a:gd name="connsiteY4" fmla="*/ 131462 h 206327"/>
                <a:gd name="connsiteX5" fmla="*/ 32555 w 38536"/>
                <a:gd name="connsiteY5" fmla="*/ 142417 h 206327"/>
                <a:gd name="connsiteX6" fmla="*/ 34066 w 38536"/>
                <a:gd name="connsiteY6" fmla="*/ 193415 h 206327"/>
                <a:gd name="connsiteX7" fmla="*/ 28399 w 38536"/>
                <a:gd name="connsiteY7" fmla="*/ 206259 h 206327"/>
                <a:gd name="connsiteX8" fmla="*/ 17066 w 38536"/>
                <a:gd name="connsiteY8" fmla="*/ 196437 h 206327"/>
                <a:gd name="connsiteX9" fmla="*/ 3089 w 38536"/>
                <a:gd name="connsiteY9" fmla="*/ 182460 h 206327"/>
                <a:gd name="connsiteX10" fmla="*/ 10267 w 38536"/>
                <a:gd name="connsiteY10" fmla="*/ 99730 h 206327"/>
                <a:gd name="connsiteX11" fmla="*/ 9889 w 38536"/>
                <a:gd name="connsiteY11" fmla="*/ 89530 h 206327"/>
                <a:gd name="connsiteX12" fmla="*/ 2334 w 38536"/>
                <a:gd name="connsiteY12" fmla="*/ 12844 h 20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536" h="206327">
                  <a:moveTo>
                    <a:pt x="2334" y="12844"/>
                  </a:moveTo>
                  <a:cubicBezTo>
                    <a:pt x="3089" y="4911"/>
                    <a:pt x="6867" y="0"/>
                    <a:pt x="15178" y="0"/>
                  </a:cubicBezTo>
                  <a:cubicBezTo>
                    <a:pt x="20844" y="2644"/>
                    <a:pt x="24244" y="7555"/>
                    <a:pt x="24999" y="13222"/>
                  </a:cubicBezTo>
                  <a:cubicBezTo>
                    <a:pt x="27644" y="40421"/>
                    <a:pt x="40865" y="66486"/>
                    <a:pt x="33688" y="94441"/>
                  </a:cubicBezTo>
                  <a:cubicBezTo>
                    <a:pt x="30288" y="107285"/>
                    <a:pt x="43132" y="118618"/>
                    <a:pt x="36710" y="131462"/>
                  </a:cubicBezTo>
                  <a:cubicBezTo>
                    <a:pt x="32555" y="134106"/>
                    <a:pt x="31044" y="139017"/>
                    <a:pt x="32555" y="142417"/>
                  </a:cubicBezTo>
                  <a:cubicBezTo>
                    <a:pt x="42377" y="159416"/>
                    <a:pt x="33310" y="176416"/>
                    <a:pt x="34066" y="193415"/>
                  </a:cubicBezTo>
                  <a:cubicBezTo>
                    <a:pt x="34443" y="199459"/>
                    <a:pt x="35955" y="205126"/>
                    <a:pt x="28399" y="206259"/>
                  </a:cubicBezTo>
                  <a:cubicBezTo>
                    <a:pt x="22355" y="207014"/>
                    <a:pt x="16311" y="201348"/>
                    <a:pt x="17066" y="196437"/>
                  </a:cubicBezTo>
                  <a:cubicBezTo>
                    <a:pt x="18577" y="184349"/>
                    <a:pt x="8000" y="186615"/>
                    <a:pt x="3089" y="182460"/>
                  </a:cubicBezTo>
                  <a:cubicBezTo>
                    <a:pt x="4978" y="154883"/>
                    <a:pt x="-3711" y="126551"/>
                    <a:pt x="10267" y="99730"/>
                  </a:cubicBezTo>
                  <a:cubicBezTo>
                    <a:pt x="11778" y="97085"/>
                    <a:pt x="11400" y="92174"/>
                    <a:pt x="9889" y="89530"/>
                  </a:cubicBezTo>
                  <a:cubicBezTo>
                    <a:pt x="-6733" y="64975"/>
                    <a:pt x="2711" y="38532"/>
                    <a:pt x="2334" y="12844"/>
                  </a:cubicBezTo>
                  <a:close/>
                </a:path>
              </a:pathLst>
            </a:custGeom>
            <a:solidFill>
              <a:srgbClr val="D6CC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C8FBAB7-4130-4AC7-8A74-210D9CFF5CF8}"/>
                </a:ext>
              </a:extLst>
            </p:cNvPr>
            <p:cNvSpPr/>
            <p:nvPr/>
          </p:nvSpPr>
          <p:spPr>
            <a:xfrm>
              <a:off x="9755737" y="6197725"/>
              <a:ext cx="176434" cy="59074"/>
            </a:xfrm>
            <a:custGeom>
              <a:avLst/>
              <a:gdLst>
                <a:gd name="connsiteX0" fmla="*/ 175204 w 176434"/>
                <a:gd name="connsiteY0" fmla="*/ 32631 h 59074"/>
                <a:gd name="connsiteX1" fmla="*/ 131383 w 176434"/>
                <a:gd name="connsiteY1" fmla="*/ 46986 h 59074"/>
                <a:gd name="connsiteX2" fmla="*/ 120428 w 176434"/>
                <a:gd name="connsiteY2" fmla="*/ 54542 h 59074"/>
                <a:gd name="connsiteX3" fmla="*/ 10499 w 176434"/>
                <a:gd name="connsiteY3" fmla="*/ 59075 h 59074"/>
                <a:gd name="connsiteX4" fmla="*/ 5966 w 176434"/>
                <a:gd name="connsiteY4" fmla="*/ 57564 h 59074"/>
                <a:gd name="connsiteX5" fmla="*/ 3321 w 176434"/>
                <a:gd name="connsiteY5" fmla="*/ 45853 h 59074"/>
                <a:gd name="connsiteX6" fmla="*/ 49031 w 176434"/>
                <a:gd name="connsiteY6" fmla="*/ 31498 h 59074"/>
                <a:gd name="connsiteX7" fmla="*/ 98518 w 176434"/>
                <a:gd name="connsiteY7" fmla="*/ 6188 h 59074"/>
                <a:gd name="connsiteX8" fmla="*/ 126472 w 176434"/>
                <a:gd name="connsiteY8" fmla="*/ 7321 h 59074"/>
                <a:gd name="connsiteX9" fmla="*/ 151782 w 176434"/>
                <a:gd name="connsiteY9" fmla="*/ 6188 h 59074"/>
                <a:gd name="connsiteX10" fmla="*/ 174070 w 176434"/>
                <a:gd name="connsiteY10" fmla="*/ 14876 h 59074"/>
                <a:gd name="connsiteX11" fmla="*/ 175204 w 176434"/>
                <a:gd name="connsiteY11" fmla="*/ 32631 h 5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34" h="59074">
                  <a:moveTo>
                    <a:pt x="175204" y="32631"/>
                  </a:moveTo>
                  <a:cubicBezTo>
                    <a:pt x="163115" y="45475"/>
                    <a:pt x="148760" y="51142"/>
                    <a:pt x="131383" y="46986"/>
                  </a:cubicBezTo>
                  <a:cubicBezTo>
                    <a:pt x="125339" y="45475"/>
                    <a:pt x="122317" y="49631"/>
                    <a:pt x="120428" y="54542"/>
                  </a:cubicBezTo>
                  <a:cubicBezTo>
                    <a:pt x="84163" y="60586"/>
                    <a:pt x="47142" y="55675"/>
                    <a:pt x="10499" y="59075"/>
                  </a:cubicBezTo>
                  <a:cubicBezTo>
                    <a:pt x="8988" y="58697"/>
                    <a:pt x="7477" y="57941"/>
                    <a:pt x="5966" y="57564"/>
                  </a:cubicBezTo>
                  <a:cubicBezTo>
                    <a:pt x="-834" y="54542"/>
                    <a:pt x="-1967" y="45098"/>
                    <a:pt x="3321" y="45853"/>
                  </a:cubicBezTo>
                  <a:cubicBezTo>
                    <a:pt x="21454" y="47364"/>
                    <a:pt x="28254" y="17143"/>
                    <a:pt x="49031" y="31498"/>
                  </a:cubicBezTo>
                  <a:cubicBezTo>
                    <a:pt x="61497" y="15632"/>
                    <a:pt x="88696" y="30743"/>
                    <a:pt x="98518" y="6188"/>
                  </a:cubicBezTo>
                  <a:cubicBezTo>
                    <a:pt x="103429" y="-5523"/>
                    <a:pt x="117406" y="2033"/>
                    <a:pt x="126472" y="7321"/>
                  </a:cubicBezTo>
                  <a:cubicBezTo>
                    <a:pt x="135539" y="12610"/>
                    <a:pt x="141960" y="15254"/>
                    <a:pt x="151782" y="6188"/>
                  </a:cubicBezTo>
                  <a:cubicBezTo>
                    <a:pt x="162360" y="-3634"/>
                    <a:pt x="171804" y="521"/>
                    <a:pt x="174070" y="14876"/>
                  </a:cubicBezTo>
                  <a:cubicBezTo>
                    <a:pt x="174826" y="20165"/>
                    <a:pt x="178226" y="26209"/>
                    <a:pt x="175204" y="32631"/>
                  </a:cubicBezTo>
                  <a:close/>
                </a:path>
              </a:pathLst>
            </a:custGeom>
            <a:solidFill>
              <a:srgbClr val="9C5F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1575380-8848-4C85-B5CD-CF6774DB6A4D}"/>
                </a:ext>
              </a:extLst>
            </p:cNvPr>
            <p:cNvSpPr/>
            <p:nvPr/>
          </p:nvSpPr>
          <p:spPr>
            <a:xfrm>
              <a:off x="9653844" y="2686390"/>
              <a:ext cx="249352" cy="46300"/>
            </a:xfrm>
            <a:custGeom>
              <a:avLst/>
              <a:gdLst>
                <a:gd name="connsiteX0" fmla="*/ 2085 w 249352"/>
                <a:gd name="connsiteY0" fmla="*/ 8855 h 46300"/>
                <a:gd name="connsiteX1" fmla="*/ 22862 w 249352"/>
                <a:gd name="connsiteY1" fmla="*/ 922 h 46300"/>
                <a:gd name="connsiteX2" fmla="*/ 247631 w 249352"/>
                <a:gd name="connsiteY2" fmla="*/ 9233 h 46300"/>
                <a:gd name="connsiteX3" fmla="*/ 243476 w 249352"/>
                <a:gd name="connsiteY3" fmla="*/ 30388 h 46300"/>
                <a:gd name="connsiteX4" fmla="*/ 141857 w 249352"/>
                <a:gd name="connsiteY4" fmla="*/ 19810 h 46300"/>
                <a:gd name="connsiteX5" fmla="*/ 48927 w 249352"/>
                <a:gd name="connsiteY5" fmla="*/ 13766 h 46300"/>
                <a:gd name="connsiteX6" fmla="*/ 31928 w 249352"/>
                <a:gd name="connsiteY6" fmla="*/ 13766 h 46300"/>
                <a:gd name="connsiteX7" fmla="*/ 22106 w 249352"/>
                <a:gd name="connsiteY7" fmla="*/ 25099 h 46300"/>
                <a:gd name="connsiteX8" fmla="*/ 33061 w 249352"/>
                <a:gd name="connsiteY8" fmla="*/ 30388 h 46300"/>
                <a:gd name="connsiteX9" fmla="*/ 116169 w 249352"/>
                <a:gd name="connsiteY9" fmla="*/ 39076 h 46300"/>
                <a:gd name="connsiteX10" fmla="*/ 108236 w 249352"/>
                <a:gd name="connsiteY10" fmla="*/ 46254 h 46300"/>
                <a:gd name="connsiteX11" fmla="*/ 17195 w 249352"/>
                <a:gd name="connsiteY11" fmla="*/ 45121 h 46300"/>
                <a:gd name="connsiteX12" fmla="*/ 11529 w 249352"/>
                <a:gd name="connsiteY12" fmla="*/ 42476 h 46300"/>
                <a:gd name="connsiteX13" fmla="*/ 2085 w 249352"/>
                <a:gd name="connsiteY13" fmla="*/ 8855 h 4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352" h="46300">
                  <a:moveTo>
                    <a:pt x="2085" y="8855"/>
                  </a:moveTo>
                  <a:cubicBezTo>
                    <a:pt x="5107" y="-3989"/>
                    <a:pt x="15306" y="922"/>
                    <a:pt x="22862" y="922"/>
                  </a:cubicBezTo>
                  <a:cubicBezTo>
                    <a:pt x="98037" y="-967"/>
                    <a:pt x="172834" y="3189"/>
                    <a:pt x="247631" y="9233"/>
                  </a:cubicBezTo>
                  <a:cubicBezTo>
                    <a:pt x="251786" y="17544"/>
                    <a:pt x="247631" y="23966"/>
                    <a:pt x="243476" y="30388"/>
                  </a:cubicBezTo>
                  <a:cubicBezTo>
                    <a:pt x="209855" y="26232"/>
                    <a:pt x="176234" y="19433"/>
                    <a:pt x="141857" y="19810"/>
                  </a:cubicBezTo>
                  <a:cubicBezTo>
                    <a:pt x="110881" y="20188"/>
                    <a:pt x="79904" y="15655"/>
                    <a:pt x="48927" y="13766"/>
                  </a:cubicBezTo>
                  <a:cubicBezTo>
                    <a:pt x="43261" y="13388"/>
                    <a:pt x="37594" y="13766"/>
                    <a:pt x="31928" y="13766"/>
                  </a:cubicBezTo>
                  <a:cubicBezTo>
                    <a:pt x="24373" y="13766"/>
                    <a:pt x="22484" y="19433"/>
                    <a:pt x="22106" y="25099"/>
                  </a:cubicBezTo>
                  <a:cubicBezTo>
                    <a:pt x="21728" y="33410"/>
                    <a:pt x="28906" y="30388"/>
                    <a:pt x="33061" y="30388"/>
                  </a:cubicBezTo>
                  <a:cubicBezTo>
                    <a:pt x="61016" y="30388"/>
                    <a:pt x="88970" y="30388"/>
                    <a:pt x="116169" y="39076"/>
                  </a:cubicBezTo>
                  <a:cubicBezTo>
                    <a:pt x="116547" y="44743"/>
                    <a:pt x="112392" y="46632"/>
                    <a:pt x="108236" y="46254"/>
                  </a:cubicBezTo>
                  <a:cubicBezTo>
                    <a:pt x="78015" y="42854"/>
                    <a:pt x="47416" y="40965"/>
                    <a:pt x="17195" y="45121"/>
                  </a:cubicBezTo>
                  <a:cubicBezTo>
                    <a:pt x="15306" y="45498"/>
                    <a:pt x="13418" y="43609"/>
                    <a:pt x="11529" y="42476"/>
                  </a:cubicBezTo>
                  <a:cubicBezTo>
                    <a:pt x="3218" y="32654"/>
                    <a:pt x="-3582" y="22832"/>
                    <a:pt x="2085" y="8855"/>
                  </a:cubicBezTo>
                  <a:close/>
                </a:path>
              </a:pathLst>
            </a:custGeom>
            <a:solidFill>
              <a:srgbClr val="EDE2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9CCD5A16-5786-4203-9C01-33736E1E84AD}"/>
                </a:ext>
              </a:extLst>
            </p:cNvPr>
            <p:cNvSpPr/>
            <p:nvPr/>
          </p:nvSpPr>
          <p:spPr>
            <a:xfrm>
              <a:off x="11021166" y="3461510"/>
              <a:ext cx="31354" cy="276362"/>
            </a:xfrm>
            <a:custGeom>
              <a:avLst/>
              <a:gdLst>
                <a:gd name="connsiteX0" fmla="*/ 31354 w 31354"/>
                <a:gd name="connsiteY0" fmla="*/ 211765 h 276362"/>
                <a:gd name="connsiteX1" fmla="*/ 10200 w 31354"/>
                <a:gd name="connsiteY1" fmla="*/ 275229 h 276362"/>
                <a:gd name="connsiteX2" fmla="*/ 6800 w 31354"/>
                <a:gd name="connsiteY2" fmla="*/ 276362 h 276362"/>
                <a:gd name="connsiteX3" fmla="*/ 2267 w 31354"/>
                <a:gd name="connsiteY3" fmla="*/ 271074 h 276362"/>
                <a:gd name="connsiteX4" fmla="*/ 0 w 31354"/>
                <a:gd name="connsiteY4" fmla="*/ 235186 h 276362"/>
                <a:gd name="connsiteX5" fmla="*/ 10200 w 31354"/>
                <a:gd name="connsiteY5" fmla="*/ 6639 h 276362"/>
                <a:gd name="connsiteX6" fmla="*/ 13222 w 31354"/>
                <a:gd name="connsiteY6" fmla="*/ 1350 h 276362"/>
                <a:gd name="connsiteX7" fmla="*/ 30977 w 31354"/>
                <a:gd name="connsiteY7" fmla="*/ 4372 h 276362"/>
                <a:gd name="connsiteX8" fmla="*/ 30977 w 31354"/>
                <a:gd name="connsiteY8" fmla="*/ 21750 h 276362"/>
                <a:gd name="connsiteX9" fmla="*/ 30977 w 31354"/>
                <a:gd name="connsiteY9" fmla="*/ 67837 h 276362"/>
                <a:gd name="connsiteX10" fmla="*/ 31354 w 31354"/>
                <a:gd name="connsiteY10" fmla="*/ 211765 h 2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354" h="276362">
                  <a:moveTo>
                    <a:pt x="31354" y="211765"/>
                  </a:moveTo>
                  <a:cubicBezTo>
                    <a:pt x="12088" y="228764"/>
                    <a:pt x="10955" y="251808"/>
                    <a:pt x="10200" y="275229"/>
                  </a:cubicBezTo>
                  <a:cubicBezTo>
                    <a:pt x="9067" y="275607"/>
                    <a:pt x="7933" y="275984"/>
                    <a:pt x="6800" y="276362"/>
                  </a:cubicBezTo>
                  <a:cubicBezTo>
                    <a:pt x="4533" y="275229"/>
                    <a:pt x="3022" y="273340"/>
                    <a:pt x="2267" y="271074"/>
                  </a:cubicBezTo>
                  <a:cubicBezTo>
                    <a:pt x="-1133" y="259363"/>
                    <a:pt x="1134" y="247274"/>
                    <a:pt x="0" y="235186"/>
                  </a:cubicBezTo>
                  <a:cubicBezTo>
                    <a:pt x="9067" y="159256"/>
                    <a:pt x="378" y="82192"/>
                    <a:pt x="10200" y="6639"/>
                  </a:cubicBezTo>
                  <a:cubicBezTo>
                    <a:pt x="10955" y="4750"/>
                    <a:pt x="11711" y="2861"/>
                    <a:pt x="13222" y="1350"/>
                  </a:cubicBezTo>
                  <a:cubicBezTo>
                    <a:pt x="20022" y="-2050"/>
                    <a:pt x="25310" y="1728"/>
                    <a:pt x="30977" y="4372"/>
                  </a:cubicBezTo>
                  <a:cubicBezTo>
                    <a:pt x="30977" y="10039"/>
                    <a:pt x="30977" y="15705"/>
                    <a:pt x="30977" y="21750"/>
                  </a:cubicBezTo>
                  <a:cubicBezTo>
                    <a:pt x="16244" y="37238"/>
                    <a:pt x="26444" y="52726"/>
                    <a:pt x="30977" y="67837"/>
                  </a:cubicBezTo>
                  <a:cubicBezTo>
                    <a:pt x="30977" y="115813"/>
                    <a:pt x="31354" y="163789"/>
                    <a:pt x="31354" y="211765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B13E36E-79EC-4013-A5AD-5B6E26EA5D20}"/>
                </a:ext>
              </a:extLst>
            </p:cNvPr>
            <p:cNvSpPr/>
            <p:nvPr/>
          </p:nvSpPr>
          <p:spPr>
            <a:xfrm>
              <a:off x="11314311" y="5612335"/>
              <a:ext cx="38909" cy="228547"/>
            </a:xfrm>
            <a:custGeom>
              <a:avLst/>
              <a:gdLst>
                <a:gd name="connsiteX0" fmla="*/ 12466 w 38909"/>
                <a:gd name="connsiteY0" fmla="*/ 3778 h 228547"/>
                <a:gd name="connsiteX1" fmla="*/ 38910 w 38909"/>
                <a:gd name="connsiteY1" fmla="*/ 0 h 228547"/>
                <a:gd name="connsiteX2" fmla="*/ 36265 w 38909"/>
                <a:gd name="connsiteY2" fmla="*/ 19266 h 228547"/>
                <a:gd name="connsiteX3" fmla="*/ 33999 w 38909"/>
                <a:gd name="connsiteY3" fmla="*/ 69131 h 228547"/>
                <a:gd name="connsiteX4" fmla="*/ 16999 w 38909"/>
                <a:gd name="connsiteY4" fmla="*/ 204748 h 228547"/>
                <a:gd name="connsiteX5" fmla="*/ 8311 w 38909"/>
                <a:gd name="connsiteY5" fmla="*/ 228547 h 228547"/>
                <a:gd name="connsiteX6" fmla="*/ 3778 w 38909"/>
                <a:gd name="connsiteY6" fmla="*/ 219858 h 228547"/>
                <a:gd name="connsiteX7" fmla="*/ 1133 w 38909"/>
                <a:gd name="connsiteY7" fmla="*/ 168483 h 228547"/>
                <a:gd name="connsiteX8" fmla="*/ 5667 w 38909"/>
                <a:gd name="connsiteY8" fmla="*/ 82352 h 228547"/>
                <a:gd name="connsiteX9" fmla="*/ 5667 w 38909"/>
                <a:gd name="connsiteY9" fmla="*/ 74797 h 228547"/>
                <a:gd name="connsiteX10" fmla="*/ 1511 w 38909"/>
                <a:gd name="connsiteY10" fmla="*/ 44954 h 228547"/>
                <a:gd name="connsiteX11" fmla="*/ 0 w 38909"/>
                <a:gd name="connsiteY11" fmla="*/ 20021 h 228547"/>
                <a:gd name="connsiteX12" fmla="*/ 12466 w 38909"/>
                <a:gd name="connsiteY12" fmla="*/ 3778 h 22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09" h="228547">
                  <a:moveTo>
                    <a:pt x="12466" y="3778"/>
                  </a:moveTo>
                  <a:cubicBezTo>
                    <a:pt x="21155" y="2644"/>
                    <a:pt x="30221" y="1133"/>
                    <a:pt x="38910" y="0"/>
                  </a:cubicBezTo>
                  <a:cubicBezTo>
                    <a:pt x="37399" y="6044"/>
                    <a:pt x="33999" y="10200"/>
                    <a:pt x="36265" y="19266"/>
                  </a:cubicBezTo>
                  <a:cubicBezTo>
                    <a:pt x="40421" y="34377"/>
                    <a:pt x="35887" y="52509"/>
                    <a:pt x="33999" y="69131"/>
                  </a:cubicBezTo>
                  <a:cubicBezTo>
                    <a:pt x="29466" y="114462"/>
                    <a:pt x="29843" y="160550"/>
                    <a:pt x="16999" y="204748"/>
                  </a:cubicBezTo>
                  <a:cubicBezTo>
                    <a:pt x="14733" y="212681"/>
                    <a:pt x="11333" y="220614"/>
                    <a:pt x="8311" y="228547"/>
                  </a:cubicBezTo>
                  <a:cubicBezTo>
                    <a:pt x="4533" y="226658"/>
                    <a:pt x="4533" y="223258"/>
                    <a:pt x="3778" y="219858"/>
                  </a:cubicBezTo>
                  <a:cubicBezTo>
                    <a:pt x="-1889" y="202859"/>
                    <a:pt x="5289" y="185482"/>
                    <a:pt x="1133" y="168483"/>
                  </a:cubicBezTo>
                  <a:cubicBezTo>
                    <a:pt x="6422" y="140150"/>
                    <a:pt x="16999" y="111818"/>
                    <a:pt x="5667" y="82352"/>
                  </a:cubicBezTo>
                  <a:cubicBezTo>
                    <a:pt x="4533" y="79708"/>
                    <a:pt x="3400" y="77064"/>
                    <a:pt x="5667" y="74797"/>
                  </a:cubicBezTo>
                  <a:cubicBezTo>
                    <a:pt x="16999" y="63087"/>
                    <a:pt x="5289" y="54776"/>
                    <a:pt x="1511" y="44954"/>
                  </a:cubicBezTo>
                  <a:cubicBezTo>
                    <a:pt x="378" y="36643"/>
                    <a:pt x="0" y="28332"/>
                    <a:pt x="0" y="20021"/>
                  </a:cubicBezTo>
                  <a:cubicBezTo>
                    <a:pt x="378" y="12088"/>
                    <a:pt x="1889" y="4533"/>
                    <a:pt x="12466" y="3778"/>
                  </a:cubicBezTo>
                  <a:close/>
                </a:path>
              </a:pathLst>
            </a:custGeom>
            <a:solidFill>
              <a:srgbClr val="834C3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98D5E6A-5C26-4ECF-8C36-448F9B539C24}"/>
                </a:ext>
              </a:extLst>
            </p:cNvPr>
            <p:cNvSpPr/>
            <p:nvPr/>
          </p:nvSpPr>
          <p:spPr>
            <a:xfrm>
              <a:off x="8418753" y="4960316"/>
              <a:ext cx="124131" cy="178769"/>
            </a:xfrm>
            <a:custGeom>
              <a:avLst/>
              <a:gdLst>
                <a:gd name="connsiteX0" fmla="*/ 107285 w 124131"/>
                <a:gd name="connsiteY0" fmla="*/ 0 h 178769"/>
                <a:gd name="connsiteX1" fmla="*/ 111062 w 124131"/>
                <a:gd name="connsiteY1" fmla="*/ 4533 h 178769"/>
                <a:gd name="connsiteX2" fmla="*/ 120884 w 124131"/>
                <a:gd name="connsiteY2" fmla="*/ 53265 h 178769"/>
                <a:gd name="connsiteX3" fmla="*/ 123906 w 124131"/>
                <a:gd name="connsiteY3" fmla="*/ 120884 h 178769"/>
                <a:gd name="connsiteX4" fmla="*/ 100485 w 124131"/>
                <a:gd name="connsiteY4" fmla="*/ 157905 h 178769"/>
                <a:gd name="connsiteX5" fmla="*/ 66864 w 124131"/>
                <a:gd name="connsiteY5" fmla="*/ 165460 h 178769"/>
                <a:gd name="connsiteX6" fmla="*/ 35510 w 124131"/>
                <a:gd name="connsiteY6" fmla="*/ 178682 h 178769"/>
                <a:gd name="connsiteX7" fmla="*/ 0 w 124131"/>
                <a:gd name="connsiteY7" fmla="*/ 170371 h 178769"/>
                <a:gd name="connsiteX8" fmla="*/ 32865 w 124131"/>
                <a:gd name="connsiteY8" fmla="*/ 140150 h 178769"/>
                <a:gd name="connsiteX9" fmla="*/ 89152 w 124131"/>
                <a:gd name="connsiteY9" fmla="*/ 114462 h 178769"/>
                <a:gd name="connsiteX10" fmla="*/ 107663 w 124131"/>
                <a:gd name="connsiteY10" fmla="*/ 101618 h 178769"/>
                <a:gd name="connsiteX11" fmla="*/ 104263 w 124131"/>
                <a:gd name="connsiteY11" fmla="*/ 16999 h 178769"/>
                <a:gd name="connsiteX12" fmla="*/ 107285 w 124131"/>
                <a:gd name="connsiteY12" fmla="*/ 0 h 1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31" h="178769">
                  <a:moveTo>
                    <a:pt x="107285" y="0"/>
                  </a:moveTo>
                  <a:cubicBezTo>
                    <a:pt x="108418" y="1511"/>
                    <a:pt x="109929" y="3022"/>
                    <a:pt x="111062" y="4533"/>
                  </a:cubicBezTo>
                  <a:cubicBezTo>
                    <a:pt x="121262" y="19266"/>
                    <a:pt x="120129" y="37021"/>
                    <a:pt x="120884" y="53265"/>
                  </a:cubicBezTo>
                  <a:cubicBezTo>
                    <a:pt x="122018" y="75931"/>
                    <a:pt x="121640" y="98219"/>
                    <a:pt x="123906" y="120884"/>
                  </a:cubicBezTo>
                  <a:cubicBezTo>
                    <a:pt x="125795" y="140906"/>
                    <a:pt x="115596" y="155639"/>
                    <a:pt x="100485" y="157905"/>
                  </a:cubicBezTo>
                  <a:cubicBezTo>
                    <a:pt x="87263" y="151861"/>
                    <a:pt x="76308" y="154127"/>
                    <a:pt x="66864" y="165460"/>
                  </a:cubicBezTo>
                  <a:cubicBezTo>
                    <a:pt x="58553" y="175282"/>
                    <a:pt x="47976" y="179438"/>
                    <a:pt x="35510" y="178682"/>
                  </a:cubicBezTo>
                  <a:cubicBezTo>
                    <a:pt x="23799" y="174527"/>
                    <a:pt x="9444" y="182838"/>
                    <a:pt x="0" y="170371"/>
                  </a:cubicBezTo>
                  <a:cubicBezTo>
                    <a:pt x="4155" y="152994"/>
                    <a:pt x="21155" y="149217"/>
                    <a:pt x="32865" y="140150"/>
                  </a:cubicBezTo>
                  <a:cubicBezTo>
                    <a:pt x="49487" y="126929"/>
                    <a:pt x="70264" y="123151"/>
                    <a:pt x="89152" y="114462"/>
                  </a:cubicBezTo>
                  <a:cubicBezTo>
                    <a:pt x="96330" y="111062"/>
                    <a:pt x="102752" y="107663"/>
                    <a:pt x="107663" y="101618"/>
                  </a:cubicBezTo>
                  <a:cubicBezTo>
                    <a:pt x="108040" y="73286"/>
                    <a:pt x="108040" y="45332"/>
                    <a:pt x="104263" y="16999"/>
                  </a:cubicBezTo>
                  <a:cubicBezTo>
                    <a:pt x="103129" y="11333"/>
                    <a:pt x="101241" y="4911"/>
                    <a:pt x="107285" y="0"/>
                  </a:cubicBezTo>
                  <a:close/>
                </a:path>
              </a:pathLst>
            </a:custGeom>
            <a:solidFill>
              <a:srgbClr val="F6EEE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E71BBA9-D67D-42D1-92B9-81EE8C7B973D}"/>
                </a:ext>
              </a:extLst>
            </p:cNvPr>
            <p:cNvSpPr/>
            <p:nvPr/>
          </p:nvSpPr>
          <p:spPr>
            <a:xfrm>
              <a:off x="8492359" y="3118718"/>
              <a:ext cx="60487" cy="263933"/>
            </a:xfrm>
            <a:custGeom>
              <a:avLst/>
              <a:gdLst>
                <a:gd name="connsiteX0" fmla="*/ 435 w 60487"/>
                <a:gd name="connsiteY0" fmla="*/ 259146 h 263933"/>
                <a:gd name="connsiteX1" fmla="*/ 8746 w 60487"/>
                <a:gd name="connsiteY1" fmla="*/ 77819 h 263933"/>
                <a:gd name="connsiteX2" fmla="*/ 20834 w 60487"/>
                <a:gd name="connsiteY2" fmla="*/ 0 h 263933"/>
                <a:gd name="connsiteX3" fmla="*/ 25745 w 60487"/>
                <a:gd name="connsiteY3" fmla="*/ 8689 h 263933"/>
                <a:gd name="connsiteX4" fmla="*/ 26123 w 60487"/>
                <a:gd name="connsiteY4" fmla="*/ 29843 h 263933"/>
                <a:gd name="connsiteX5" fmla="*/ 45389 w 60487"/>
                <a:gd name="connsiteY5" fmla="*/ 54776 h 263933"/>
                <a:gd name="connsiteX6" fmla="*/ 60122 w 60487"/>
                <a:gd name="connsiteY6" fmla="*/ 70642 h 263933"/>
                <a:gd name="connsiteX7" fmla="*/ 52944 w 60487"/>
                <a:gd name="connsiteY7" fmla="*/ 73664 h 263933"/>
                <a:gd name="connsiteX8" fmla="*/ 27256 w 60487"/>
                <a:gd name="connsiteY8" fmla="*/ 108418 h 263933"/>
                <a:gd name="connsiteX9" fmla="*/ 25745 w 60487"/>
                <a:gd name="connsiteY9" fmla="*/ 129573 h 263933"/>
                <a:gd name="connsiteX10" fmla="*/ 21968 w 60487"/>
                <a:gd name="connsiteY10" fmla="*/ 143172 h 263933"/>
                <a:gd name="connsiteX11" fmla="*/ 29145 w 60487"/>
                <a:gd name="connsiteY11" fmla="*/ 216459 h 263933"/>
                <a:gd name="connsiteX12" fmla="*/ 21590 w 60487"/>
                <a:gd name="connsiteY12" fmla="*/ 262168 h 263933"/>
                <a:gd name="connsiteX13" fmla="*/ 20834 w 60487"/>
                <a:gd name="connsiteY13" fmla="*/ 262546 h 263933"/>
                <a:gd name="connsiteX14" fmla="*/ 435 w 60487"/>
                <a:gd name="connsiteY14" fmla="*/ 259146 h 26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487" h="263933">
                  <a:moveTo>
                    <a:pt x="435" y="259146"/>
                  </a:moveTo>
                  <a:cubicBezTo>
                    <a:pt x="-1454" y="198704"/>
                    <a:pt x="3080" y="138262"/>
                    <a:pt x="8746" y="77819"/>
                  </a:cubicBezTo>
                  <a:cubicBezTo>
                    <a:pt x="11013" y="51754"/>
                    <a:pt x="11390" y="24932"/>
                    <a:pt x="20834" y="0"/>
                  </a:cubicBezTo>
                  <a:cubicBezTo>
                    <a:pt x="23479" y="2267"/>
                    <a:pt x="24990" y="5289"/>
                    <a:pt x="25745" y="8689"/>
                  </a:cubicBezTo>
                  <a:cubicBezTo>
                    <a:pt x="26879" y="15488"/>
                    <a:pt x="27256" y="22666"/>
                    <a:pt x="26123" y="29843"/>
                  </a:cubicBezTo>
                  <a:cubicBezTo>
                    <a:pt x="23857" y="44954"/>
                    <a:pt x="28012" y="54020"/>
                    <a:pt x="45389" y="54776"/>
                  </a:cubicBezTo>
                  <a:cubicBezTo>
                    <a:pt x="53700" y="55153"/>
                    <a:pt x="62388" y="58931"/>
                    <a:pt x="60122" y="70642"/>
                  </a:cubicBezTo>
                  <a:cubicBezTo>
                    <a:pt x="58233" y="72908"/>
                    <a:pt x="55966" y="74042"/>
                    <a:pt x="52944" y="73664"/>
                  </a:cubicBezTo>
                  <a:cubicBezTo>
                    <a:pt x="27256" y="72531"/>
                    <a:pt x="18190" y="83864"/>
                    <a:pt x="27256" y="108418"/>
                  </a:cubicBezTo>
                  <a:cubicBezTo>
                    <a:pt x="30279" y="116729"/>
                    <a:pt x="31790" y="122773"/>
                    <a:pt x="25745" y="129573"/>
                  </a:cubicBezTo>
                  <a:cubicBezTo>
                    <a:pt x="22346" y="133351"/>
                    <a:pt x="20457" y="138262"/>
                    <a:pt x="21968" y="143172"/>
                  </a:cubicBezTo>
                  <a:cubicBezTo>
                    <a:pt x="28767" y="167349"/>
                    <a:pt x="24612" y="192282"/>
                    <a:pt x="29145" y="216459"/>
                  </a:cubicBezTo>
                  <a:cubicBezTo>
                    <a:pt x="22723" y="231191"/>
                    <a:pt x="34812" y="248946"/>
                    <a:pt x="21590" y="262168"/>
                  </a:cubicBezTo>
                  <a:lnTo>
                    <a:pt x="20834" y="262546"/>
                  </a:lnTo>
                  <a:cubicBezTo>
                    <a:pt x="13279" y="265190"/>
                    <a:pt x="6479" y="264057"/>
                    <a:pt x="435" y="259146"/>
                  </a:cubicBezTo>
                  <a:close/>
                </a:path>
              </a:pathLst>
            </a:custGeom>
            <a:solidFill>
              <a:srgbClr val="E5DCD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2E5095B-FC7E-4BCC-9D59-28B10A81847B}"/>
                </a:ext>
              </a:extLst>
            </p:cNvPr>
            <p:cNvSpPr/>
            <p:nvPr/>
          </p:nvSpPr>
          <p:spPr>
            <a:xfrm>
              <a:off x="9659260" y="2722084"/>
              <a:ext cx="364987" cy="32092"/>
            </a:xfrm>
            <a:custGeom>
              <a:avLst/>
              <a:gdLst>
                <a:gd name="connsiteX0" fmla="*/ 4979 w 364987"/>
                <a:gd name="connsiteY0" fmla="*/ 3004 h 32092"/>
                <a:gd name="connsiteX1" fmla="*/ 87331 w 364987"/>
                <a:gd name="connsiteY1" fmla="*/ 3004 h 32092"/>
                <a:gd name="connsiteX2" fmla="*/ 110753 w 364987"/>
                <a:gd name="connsiteY2" fmla="*/ 3382 h 32092"/>
                <a:gd name="connsiteX3" fmla="*/ 151929 w 364987"/>
                <a:gd name="connsiteY3" fmla="*/ 4138 h 32092"/>
                <a:gd name="connsiteX4" fmla="*/ 269036 w 364987"/>
                <a:gd name="connsiteY4" fmla="*/ 15471 h 32092"/>
                <a:gd name="connsiteX5" fmla="*/ 364988 w 364987"/>
                <a:gd name="connsiteY5" fmla="*/ 32092 h 32092"/>
                <a:gd name="connsiteX6" fmla="*/ 279235 w 364987"/>
                <a:gd name="connsiteY6" fmla="*/ 22648 h 32092"/>
                <a:gd name="connsiteX7" fmla="*/ 258836 w 364987"/>
                <a:gd name="connsiteY7" fmla="*/ 24537 h 32092"/>
                <a:gd name="connsiteX8" fmla="*/ 182528 w 364987"/>
                <a:gd name="connsiteY8" fmla="*/ 24537 h 32092"/>
                <a:gd name="connsiteX9" fmla="*/ 117175 w 364987"/>
                <a:gd name="connsiteY9" fmla="*/ 22270 h 32092"/>
                <a:gd name="connsiteX10" fmla="*/ 51444 w 364987"/>
                <a:gd name="connsiteY10" fmla="*/ 21893 h 32092"/>
                <a:gd name="connsiteX11" fmla="*/ 17445 w 364987"/>
                <a:gd name="connsiteY11" fmla="*/ 20004 h 32092"/>
                <a:gd name="connsiteX12" fmla="*/ 68 w 364987"/>
                <a:gd name="connsiteY12" fmla="*/ 9049 h 32092"/>
                <a:gd name="connsiteX13" fmla="*/ 4979 w 364987"/>
                <a:gd name="connsiteY13" fmla="*/ 3004 h 3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987" h="32092">
                  <a:moveTo>
                    <a:pt x="4979" y="3004"/>
                  </a:moveTo>
                  <a:cubicBezTo>
                    <a:pt x="32556" y="1871"/>
                    <a:pt x="59755" y="360"/>
                    <a:pt x="87331" y="3004"/>
                  </a:cubicBezTo>
                  <a:cubicBezTo>
                    <a:pt x="94887" y="3760"/>
                    <a:pt x="102820" y="11693"/>
                    <a:pt x="110753" y="3382"/>
                  </a:cubicBezTo>
                  <a:cubicBezTo>
                    <a:pt x="124730" y="-3040"/>
                    <a:pt x="138707" y="1116"/>
                    <a:pt x="151929" y="4138"/>
                  </a:cubicBezTo>
                  <a:cubicBezTo>
                    <a:pt x="190461" y="13582"/>
                    <a:pt x="230126" y="10182"/>
                    <a:pt x="269036" y="15471"/>
                  </a:cubicBezTo>
                  <a:cubicBezTo>
                    <a:pt x="301146" y="20004"/>
                    <a:pt x="333633" y="23026"/>
                    <a:pt x="364988" y="32092"/>
                  </a:cubicBezTo>
                  <a:cubicBezTo>
                    <a:pt x="336656" y="27559"/>
                    <a:pt x="306812" y="33226"/>
                    <a:pt x="279235" y="22648"/>
                  </a:cubicBezTo>
                  <a:cubicBezTo>
                    <a:pt x="271680" y="19626"/>
                    <a:pt x="265636" y="24159"/>
                    <a:pt x="258836" y="24537"/>
                  </a:cubicBezTo>
                  <a:cubicBezTo>
                    <a:pt x="233526" y="24915"/>
                    <a:pt x="207838" y="20759"/>
                    <a:pt x="182528" y="24537"/>
                  </a:cubicBezTo>
                  <a:cubicBezTo>
                    <a:pt x="160618" y="23404"/>
                    <a:pt x="138330" y="23781"/>
                    <a:pt x="117175" y="22270"/>
                  </a:cubicBezTo>
                  <a:cubicBezTo>
                    <a:pt x="95264" y="20759"/>
                    <a:pt x="73732" y="28315"/>
                    <a:pt x="51444" y="21893"/>
                  </a:cubicBezTo>
                  <a:cubicBezTo>
                    <a:pt x="42000" y="19248"/>
                    <a:pt x="28778" y="24915"/>
                    <a:pt x="17445" y="20004"/>
                  </a:cubicBezTo>
                  <a:cubicBezTo>
                    <a:pt x="11023" y="16982"/>
                    <a:pt x="3846" y="15848"/>
                    <a:pt x="68" y="9049"/>
                  </a:cubicBezTo>
                  <a:cubicBezTo>
                    <a:pt x="-310" y="4515"/>
                    <a:pt x="824" y="2249"/>
                    <a:pt x="4979" y="3004"/>
                  </a:cubicBezTo>
                  <a:close/>
                </a:path>
              </a:pathLst>
            </a:custGeom>
            <a:solidFill>
              <a:srgbClr val="DBBC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CBA3217-7427-4926-BA06-5C9CE4D49F4C}"/>
                </a:ext>
              </a:extLst>
            </p:cNvPr>
            <p:cNvSpPr/>
            <p:nvPr/>
          </p:nvSpPr>
          <p:spPr>
            <a:xfrm>
              <a:off x="11032920" y="3161783"/>
              <a:ext cx="39346" cy="305949"/>
            </a:xfrm>
            <a:custGeom>
              <a:avLst/>
              <a:gdLst>
                <a:gd name="connsiteX0" fmla="*/ 19223 w 39346"/>
                <a:gd name="connsiteY0" fmla="*/ 304100 h 305949"/>
                <a:gd name="connsiteX1" fmla="*/ 7512 w 39346"/>
                <a:gd name="connsiteY1" fmla="*/ 300322 h 305949"/>
                <a:gd name="connsiteX2" fmla="*/ 7512 w 39346"/>
                <a:gd name="connsiteY2" fmla="*/ 243658 h 305949"/>
                <a:gd name="connsiteX3" fmla="*/ 712 w 39346"/>
                <a:gd name="connsiteY3" fmla="*/ 155261 h 305949"/>
                <a:gd name="connsiteX4" fmla="*/ 1846 w 39346"/>
                <a:gd name="connsiteY4" fmla="*/ 142795 h 305949"/>
                <a:gd name="connsiteX5" fmla="*/ 12045 w 39346"/>
                <a:gd name="connsiteY5" fmla="*/ 96330 h 305949"/>
                <a:gd name="connsiteX6" fmla="*/ 22245 w 39346"/>
                <a:gd name="connsiteY6" fmla="*/ 21155 h 305949"/>
                <a:gd name="connsiteX7" fmla="*/ 28667 w 39346"/>
                <a:gd name="connsiteY7" fmla="*/ 3778 h 305949"/>
                <a:gd name="connsiteX8" fmla="*/ 36222 w 39346"/>
                <a:gd name="connsiteY8" fmla="*/ 0 h 305949"/>
                <a:gd name="connsiteX9" fmla="*/ 24889 w 39346"/>
                <a:gd name="connsiteY9" fmla="*/ 173393 h 305949"/>
                <a:gd name="connsiteX10" fmla="*/ 20356 w 39346"/>
                <a:gd name="connsiteY10" fmla="*/ 271990 h 305949"/>
                <a:gd name="connsiteX11" fmla="*/ 19223 w 39346"/>
                <a:gd name="connsiteY11" fmla="*/ 304100 h 30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6" h="305949">
                  <a:moveTo>
                    <a:pt x="19223" y="304100"/>
                  </a:moveTo>
                  <a:cubicBezTo>
                    <a:pt x="15445" y="302589"/>
                    <a:pt x="8268" y="311277"/>
                    <a:pt x="7512" y="300322"/>
                  </a:cubicBezTo>
                  <a:cubicBezTo>
                    <a:pt x="2979" y="281434"/>
                    <a:pt x="4490" y="261790"/>
                    <a:pt x="7512" y="243658"/>
                  </a:cubicBezTo>
                  <a:cubicBezTo>
                    <a:pt x="12045" y="213059"/>
                    <a:pt x="7134" y="184349"/>
                    <a:pt x="712" y="155261"/>
                  </a:cubicBezTo>
                  <a:cubicBezTo>
                    <a:pt x="-43" y="151105"/>
                    <a:pt x="-799" y="146195"/>
                    <a:pt x="1846" y="142795"/>
                  </a:cubicBezTo>
                  <a:cubicBezTo>
                    <a:pt x="12801" y="128817"/>
                    <a:pt x="9779" y="111818"/>
                    <a:pt x="12045" y="96330"/>
                  </a:cubicBezTo>
                  <a:cubicBezTo>
                    <a:pt x="16956" y="71397"/>
                    <a:pt x="16578" y="46087"/>
                    <a:pt x="22245" y="21155"/>
                  </a:cubicBezTo>
                  <a:cubicBezTo>
                    <a:pt x="23756" y="15111"/>
                    <a:pt x="23000" y="8311"/>
                    <a:pt x="28667" y="3778"/>
                  </a:cubicBezTo>
                  <a:cubicBezTo>
                    <a:pt x="31311" y="2644"/>
                    <a:pt x="33578" y="1511"/>
                    <a:pt x="36222" y="0"/>
                  </a:cubicBezTo>
                  <a:cubicBezTo>
                    <a:pt x="43022" y="58553"/>
                    <a:pt x="38489" y="116351"/>
                    <a:pt x="24889" y="173393"/>
                  </a:cubicBezTo>
                  <a:cubicBezTo>
                    <a:pt x="16956" y="206259"/>
                    <a:pt x="21489" y="239124"/>
                    <a:pt x="20356" y="271990"/>
                  </a:cubicBezTo>
                  <a:cubicBezTo>
                    <a:pt x="19600" y="282945"/>
                    <a:pt x="19223" y="293522"/>
                    <a:pt x="19223" y="304100"/>
                  </a:cubicBezTo>
                  <a:close/>
                </a:path>
              </a:pathLst>
            </a:custGeom>
            <a:solidFill>
              <a:srgbClr val="C8AA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027D1DD-DB7C-42D2-89AE-27E53FEA7D61}"/>
                </a:ext>
              </a:extLst>
            </p:cNvPr>
            <p:cNvSpPr/>
            <p:nvPr/>
          </p:nvSpPr>
          <p:spPr>
            <a:xfrm>
              <a:off x="8509794" y="4443913"/>
              <a:ext cx="56896" cy="206279"/>
            </a:xfrm>
            <a:custGeom>
              <a:avLst/>
              <a:gdLst>
                <a:gd name="connsiteX0" fmla="*/ 0 w 56896"/>
                <a:gd name="connsiteY0" fmla="*/ 0 h 206279"/>
                <a:gd name="connsiteX1" fmla="*/ 14733 w 56896"/>
                <a:gd name="connsiteY1" fmla="*/ 36643 h 206279"/>
                <a:gd name="connsiteX2" fmla="*/ 18888 w 56896"/>
                <a:gd name="connsiteY2" fmla="*/ 46087 h 206279"/>
                <a:gd name="connsiteX3" fmla="*/ 16622 w 56896"/>
                <a:gd name="connsiteY3" fmla="*/ 61953 h 206279"/>
                <a:gd name="connsiteX4" fmla="*/ 13977 w 56896"/>
                <a:gd name="connsiteY4" fmla="*/ 98218 h 206279"/>
                <a:gd name="connsiteX5" fmla="*/ 36643 w 56896"/>
                <a:gd name="connsiteY5" fmla="*/ 103129 h 206279"/>
                <a:gd name="connsiteX6" fmla="*/ 50998 w 56896"/>
                <a:gd name="connsiteY6" fmla="*/ 101996 h 206279"/>
                <a:gd name="connsiteX7" fmla="*/ 54398 w 56896"/>
                <a:gd name="connsiteY7" fmla="*/ 130706 h 206279"/>
                <a:gd name="connsiteX8" fmla="*/ 37776 w 56896"/>
                <a:gd name="connsiteY8" fmla="*/ 151105 h 206279"/>
                <a:gd name="connsiteX9" fmla="*/ 36643 w 56896"/>
                <a:gd name="connsiteY9" fmla="*/ 162816 h 206279"/>
                <a:gd name="connsiteX10" fmla="*/ 30977 w 56896"/>
                <a:gd name="connsiteY10" fmla="*/ 188126 h 206279"/>
                <a:gd name="connsiteX11" fmla="*/ 20399 w 56896"/>
                <a:gd name="connsiteY11" fmla="*/ 206259 h 206279"/>
                <a:gd name="connsiteX12" fmla="*/ 6800 w 56896"/>
                <a:gd name="connsiteY12" fmla="*/ 190015 h 206279"/>
                <a:gd name="connsiteX13" fmla="*/ 3778 w 56896"/>
                <a:gd name="connsiteY13" fmla="*/ 182460 h 206279"/>
                <a:gd name="connsiteX14" fmla="*/ 0 w 56896"/>
                <a:gd name="connsiteY14" fmla="*/ 0 h 20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896" h="206279">
                  <a:moveTo>
                    <a:pt x="0" y="0"/>
                  </a:moveTo>
                  <a:cubicBezTo>
                    <a:pt x="11711" y="9444"/>
                    <a:pt x="9066" y="24932"/>
                    <a:pt x="14733" y="36643"/>
                  </a:cubicBezTo>
                  <a:cubicBezTo>
                    <a:pt x="15866" y="39287"/>
                    <a:pt x="14733" y="42687"/>
                    <a:pt x="18888" y="46087"/>
                  </a:cubicBezTo>
                  <a:cubicBezTo>
                    <a:pt x="21910" y="48731"/>
                    <a:pt x="32488" y="55153"/>
                    <a:pt x="16622" y="61953"/>
                  </a:cubicBezTo>
                  <a:cubicBezTo>
                    <a:pt x="1889" y="67997"/>
                    <a:pt x="9066" y="84619"/>
                    <a:pt x="13977" y="98218"/>
                  </a:cubicBezTo>
                  <a:cubicBezTo>
                    <a:pt x="19644" y="114462"/>
                    <a:pt x="28332" y="106529"/>
                    <a:pt x="36643" y="103129"/>
                  </a:cubicBezTo>
                  <a:cubicBezTo>
                    <a:pt x="41554" y="101241"/>
                    <a:pt x="44576" y="96330"/>
                    <a:pt x="50998" y="101996"/>
                  </a:cubicBezTo>
                  <a:cubicBezTo>
                    <a:pt x="61575" y="111062"/>
                    <a:pt x="54776" y="121262"/>
                    <a:pt x="54398" y="130706"/>
                  </a:cubicBezTo>
                  <a:cubicBezTo>
                    <a:pt x="34376" y="128062"/>
                    <a:pt x="32488" y="129951"/>
                    <a:pt x="37776" y="151105"/>
                  </a:cubicBezTo>
                  <a:cubicBezTo>
                    <a:pt x="38910" y="155639"/>
                    <a:pt x="40043" y="159794"/>
                    <a:pt x="36643" y="162816"/>
                  </a:cubicBezTo>
                  <a:cubicBezTo>
                    <a:pt x="28710" y="169994"/>
                    <a:pt x="29843" y="178682"/>
                    <a:pt x="30977" y="188126"/>
                  </a:cubicBezTo>
                  <a:cubicBezTo>
                    <a:pt x="32110" y="196437"/>
                    <a:pt x="33243" y="205503"/>
                    <a:pt x="20399" y="206259"/>
                  </a:cubicBezTo>
                  <a:cubicBezTo>
                    <a:pt x="8311" y="206637"/>
                    <a:pt x="3778" y="201726"/>
                    <a:pt x="6800" y="190015"/>
                  </a:cubicBezTo>
                  <a:cubicBezTo>
                    <a:pt x="7555" y="187371"/>
                    <a:pt x="5289" y="184726"/>
                    <a:pt x="3778" y="182460"/>
                  </a:cubicBezTo>
                  <a:cubicBezTo>
                    <a:pt x="3778" y="121262"/>
                    <a:pt x="4911" y="60442"/>
                    <a:pt x="0" y="0"/>
                  </a:cubicBezTo>
                  <a:close/>
                </a:path>
              </a:pathLst>
            </a:custGeom>
            <a:solidFill>
              <a:srgbClr val="D7B0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D4CD2CD-892D-4E36-ADE0-D475ED103D9A}"/>
                </a:ext>
              </a:extLst>
            </p:cNvPr>
            <p:cNvSpPr/>
            <p:nvPr/>
          </p:nvSpPr>
          <p:spPr>
            <a:xfrm>
              <a:off x="8314868" y="5095459"/>
              <a:ext cx="140803" cy="173867"/>
            </a:xfrm>
            <a:custGeom>
              <a:avLst/>
              <a:gdLst>
                <a:gd name="connsiteX0" fmla="*/ 139017 w 140803"/>
                <a:gd name="connsiteY0" fmla="*/ 8785 h 173867"/>
                <a:gd name="connsiteX1" fmla="*/ 105396 w 140803"/>
                <a:gd name="connsiteY1" fmla="*/ 34473 h 173867"/>
                <a:gd name="connsiteX2" fmla="*/ 89530 w 140803"/>
                <a:gd name="connsiteY2" fmla="*/ 54116 h 173867"/>
                <a:gd name="connsiteX3" fmla="*/ 41932 w 140803"/>
                <a:gd name="connsiteY3" fmla="*/ 102092 h 173867"/>
                <a:gd name="connsiteX4" fmla="*/ 29466 w 140803"/>
                <a:gd name="connsiteY4" fmla="*/ 145535 h 173867"/>
                <a:gd name="connsiteX5" fmla="*/ 0 w 140803"/>
                <a:gd name="connsiteY5" fmla="*/ 173867 h 173867"/>
                <a:gd name="connsiteX6" fmla="*/ 134484 w 140803"/>
                <a:gd name="connsiteY6" fmla="*/ 96 h 173867"/>
                <a:gd name="connsiteX7" fmla="*/ 139017 w 140803"/>
                <a:gd name="connsiteY7" fmla="*/ 8785 h 17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803" h="173867">
                  <a:moveTo>
                    <a:pt x="139017" y="8785"/>
                  </a:moveTo>
                  <a:cubicBezTo>
                    <a:pt x="127684" y="17473"/>
                    <a:pt x="116729" y="25784"/>
                    <a:pt x="105396" y="34473"/>
                  </a:cubicBezTo>
                  <a:cubicBezTo>
                    <a:pt x="103885" y="43917"/>
                    <a:pt x="96707" y="49205"/>
                    <a:pt x="89530" y="54116"/>
                  </a:cubicBezTo>
                  <a:cubicBezTo>
                    <a:pt x="72153" y="68471"/>
                    <a:pt x="53642" y="82071"/>
                    <a:pt x="41932" y="102092"/>
                  </a:cubicBezTo>
                  <a:cubicBezTo>
                    <a:pt x="32488" y="114936"/>
                    <a:pt x="30977" y="130425"/>
                    <a:pt x="29466" y="145535"/>
                  </a:cubicBezTo>
                  <a:cubicBezTo>
                    <a:pt x="27577" y="163668"/>
                    <a:pt x="19266" y="173867"/>
                    <a:pt x="0" y="173867"/>
                  </a:cubicBezTo>
                  <a:cubicBezTo>
                    <a:pt x="6422" y="86226"/>
                    <a:pt x="65353" y="39383"/>
                    <a:pt x="134484" y="96"/>
                  </a:cubicBezTo>
                  <a:cubicBezTo>
                    <a:pt x="141661" y="-660"/>
                    <a:pt x="142039" y="3118"/>
                    <a:pt x="139017" y="8785"/>
                  </a:cubicBezTo>
                  <a:close/>
                </a:path>
              </a:pathLst>
            </a:custGeom>
            <a:solidFill>
              <a:srgbClr val="B78E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E440EC8-9A44-4E71-BDB0-5F00610BEC51}"/>
                </a:ext>
              </a:extLst>
            </p:cNvPr>
            <p:cNvSpPr/>
            <p:nvPr/>
          </p:nvSpPr>
          <p:spPr>
            <a:xfrm>
              <a:off x="9553373" y="2690989"/>
              <a:ext cx="110866" cy="53503"/>
            </a:xfrm>
            <a:custGeom>
              <a:avLst/>
              <a:gdLst>
                <a:gd name="connsiteX0" fmla="*/ 110867 w 110866"/>
                <a:gd name="connsiteY0" fmla="*/ 34099 h 53503"/>
                <a:gd name="connsiteX1" fmla="*/ 106711 w 110866"/>
                <a:gd name="connsiteY1" fmla="*/ 38632 h 53503"/>
                <a:gd name="connsiteX2" fmla="*/ 67424 w 110866"/>
                <a:gd name="connsiteY2" fmla="*/ 46187 h 53503"/>
                <a:gd name="connsiteX3" fmla="*/ 40603 w 110866"/>
                <a:gd name="connsiteY3" fmla="*/ 35988 h 53503"/>
                <a:gd name="connsiteX4" fmla="*/ 2826 w 110866"/>
                <a:gd name="connsiteY4" fmla="*/ 28055 h 53503"/>
                <a:gd name="connsiteX5" fmla="*/ 938 w 110866"/>
                <a:gd name="connsiteY5" fmla="*/ 25788 h 53503"/>
                <a:gd name="connsiteX6" fmla="*/ 25114 w 110866"/>
                <a:gd name="connsiteY6" fmla="*/ 478 h 53503"/>
                <a:gd name="connsiteX7" fmla="*/ 51936 w 110866"/>
                <a:gd name="connsiteY7" fmla="*/ 478 h 53503"/>
                <a:gd name="connsiteX8" fmla="*/ 102556 w 110866"/>
                <a:gd name="connsiteY8" fmla="*/ 5011 h 53503"/>
                <a:gd name="connsiteX9" fmla="*/ 110867 w 110866"/>
                <a:gd name="connsiteY9" fmla="*/ 34099 h 53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866" h="53503">
                  <a:moveTo>
                    <a:pt x="110867" y="34099"/>
                  </a:moveTo>
                  <a:cubicBezTo>
                    <a:pt x="109356" y="35610"/>
                    <a:pt x="108222" y="37121"/>
                    <a:pt x="106711" y="38632"/>
                  </a:cubicBezTo>
                  <a:cubicBezTo>
                    <a:pt x="97645" y="62809"/>
                    <a:pt x="82157" y="51476"/>
                    <a:pt x="67424" y="46187"/>
                  </a:cubicBezTo>
                  <a:cubicBezTo>
                    <a:pt x="57224" y="45810"/>
                    <a:pt x="50802" y="36366"/>
                    <a:pt x="40603" y="35988"/>
                  </a:cubicBezTo>
                  <a:cubicBezTo>
                    <a:pt x="28892" y="29566"/>
                    <a:pt x="14915" y="33343"/>
                    <a:pt x="2826" y="28055"/>
                  </a:cubicBezTo>
                  <a:cubicBezTo>
                    <a:pt x="2071" y="27299"/>
                    <a:pt x="1315" y="26544"/>
                    <a:pt x="938" y="25788"/>
                  </a:cubicBezTo>
                  <a:cubicBezTo>
                    <a:pt x="-2840" y="6145"/>
                    <a:pt x="4715" y="-2166"/>
                    <a:pt x="25114" y="478"/>
                  </a:cubicBezTo>
                  <a:cubicBezTo>
                    <a:pt x="33803" y="1611"/>
                    <a:pt x="42869" y="478"/>
                    <a:pt x="51936" y="478"/>
                  </a:cubicBezTo>
                  <a:cubicBezTo>
                    <a:pt x="68557" y="6145"/>
                    <a:pt x="85557" y="1989"/>
                    <a:pt x="102556" y="5011"/>
                  </a:cubicBezTo>
                  <a:cubicBezTo>
                    <a:pt x="105200" y="14455"/>
                    <a:pt x="108222" y="24277"/>
                    <a:pt x="110867" y="34099"/>
                  </a:cubicBezTo>
                  <a:close/>
                </a:path>
              </a:pathLst>
            </a:custGeom>
            <a:solidFill>
              <a:srgbClr val="DBBF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63C43C58-C6C9-486B-9205-3F8A9EA8C67B}"/>
                </a:ext>
              </a:extLst>
            </p:cNvPr>
            <p:cNvSpPr/>
            <p:nvPr/>
          </p:nvSpPr>
          <p:spPr>
            <a:xfrm>
              <a:off x="8512817" y="4566954"/>
              <a:ext cx="65729" cy="134971"/>
            </a:xfrm>
            <a:custGeom>
              <a:avLst/>
              <a:gdLst>
                <a:gd name="connsiteX0" fmla="*/ 755 w 65729"/>
                <a:gd name="connsiteY0" fmla="*/ 59041 h 134971"/>
                <a:gd name="connsiteX1" fmla="*/ 6799 w 65729"/>
                <a:gd name="connsiteY1" fmla="*/ 64329 h 134971"/>
                <a:gd name="connsiteX2" fmla="*/ 20020 w 65729"/>
                <a:gd name="connsiteY2" fmla="*/ 78307 h 134971"/>
                <a:gd name="connsiteX3" fmla="*/ 23043 w 65729"/>
                <a:gd name="connsiteY3" fmla="*/ 59041 h 134971"/>
                <a:gd name="connsiteX4" fmla="*/ 20776 w 65729"/>
                <a:gd name="connsiteY4" fmla="*/ 55641 h 134971"/>
                <a:gd name="connsiteX5" fmla="*/ 26820 w 65729"/>
                <a:gd name="connsiteY5" fmla="*/ 11065 h 134971"/>
                <a:gd name="connsiteX6" fmla="*/ 50997 w 65729"/>
                <a:gd name="connsiteY6" fmla="*/ 8043 h 134971"/>
                <a:gd name="connsiteX7" fmla="*/ 44575 w 65729"/>
                <a:gd name="connsiteY7" fmla="*/ 42041 h 134971"/>
                <a:gd name="connsiteX8" fmla="*/ 65730 w 65729"/>
                <a:gd name="connsiteY8" fmla="*/ 35242 h 134971"/>
                <a:gd name="connsiteX9" fmla="*/ 50997 w 65729"/>
                <a:gd name="connsiteY9" fmla="*/ 58663 h 134971"/>
                <a:gd name="connsiteX10" fmla="*/ 49486 w 65729"/>
                <a:gd name="connsiteY10" fmla="*/ 65463 h 134971"/>
                <a:gd name="connsiteX11" fmla="*/ 26065 w 65729"/>
                <a:gd name="connsiteY11" fmla="*/ 96439 h 134971"/>
                <a:gd name="connsiteX12" fmla="*/ 5288 w 65729"/>
                <a:gd name="connsiteY12" fmla="*/ 122505 h 134971"/>
                <a:gd name="connsiteX13" fmla="*/ 4154 w 65729"/>
                <a:gd name="connsiteY13" fmla="*/ 134971 h 134971"/>
                <a:gd name="connsiteX14" fmla="*/ 755 w 65729"/>
                <a:gd name="connsiteY14" fmla="*/ 59041 h 1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29" h="134971">
                  <a:moveTo>
                    <a:pt x="755" y="59041"/>
                  </a:moveTo>
                  <a:cubicBezTo>
                    <a:pt x="2643" y="60930"/>
                    <a:pt x="6799" y="63196"/>
                    <a:pt x="6799" y="64329"/>
                  </a:cubicBezTo>
                  <a:cubicBezTo>
                    <a:pt x="3399" y="76796"/>
                    <a:pt x="12843" y="80195"/>
                    <a:pt x="20020" y="78307"/>
                  </a:cubicBezTo>
                  <a:cubicBezTo>
                    <a:pt x="29842" y="75662"/>
                    <a:pt x="20398" y="65463"/>
                    <a:pt x="23043" y="59041"/>
                  </a:cubicBezTo>
                  <a:cubicBezTo>
                    <a:pt x="23420" y="58285"/>
                    <a:pt x="20776" y="56396"/>
                    <a:pt x="20776" y="55641"/>
                  </a:cubicBezTo>
                  <a:cubicBezTo>
                    <a:pt x="26065" y="40908"/>
                    <a:pt x="25309" y="26175"/>
                    <a:pt x="26820" y="11065"/>
                  </a:cubicBezTo>
                  <a:cubicBezTo>
                    <a:pt x="28331" y="-6690"/>
                    <a:pt x="41553" y="487"/>
                    <a:pt x="50997" y="8043"/>
                  </a:cubicBezTo>
                  <a:cubicBezTo>
                    <a:pt x="59308" y="21264"/>
                    <a:pt x="43820" y="30331"/>
                    <a:pt x="44575" y="42041"/>
                  </a:cubicBezTo>
                  <a:cubicBezTo>
                    <a:pt x="53641" y="45819"/>
                    <a:pt x="54775" y="30708"/>
                    <a:pt x="65730" y="35242"/>
                  </a:cubicBezTo>
                  <a:cubicBezTo>
                    <a:pt x="62330" y="43930"/>
                    <a:pt x="63463" y="55641"/>
                    <a:pt x="50997" y="58663"/>
                  </a:cubicBezTo>
                  <a:cubicBezTo>
                    <a:pt x="44575" y="60174"/>
                    <a:pt x="48353" y="62441"/>
                    <a:pt x="49486" y="65463"/>
                  </a:cubicBezTo>
                  <a:cubicBezTo>
                    <a:pt x="56286" y="86995"/>
                    <a:pt x="49108" y="96817"/>
                    <a:pt x="26065" y="96439"/>
                  </a:cubicBezTo>
                  <a:cubicBezTo>
                    <a:pt x="11332" y="107772"/>
                    <a:pt x="11332" y="107772"/>
                    <a:pt x="5288" y="122505"/>
                  </a:cubicBezTo>
                  <a:cubicBezTo>
                    <a:pt x="4910" y="126660"/>
                    <a:pt x="4532" y="130816"/>
                    <a:pt x="4154" y="134971"/>
                  </a:cubicBezTo>
                  <a:cubicBezTo>
                    <a:pt x="-3401" y="110039"/>
                    <a:pt x="1888" y="84351"/>
                    <a:pt x="755" y="59041"/>
                  </a:cubicBezTo>
                  <a:close/>
                </a:path>
              </a:pathLst>
            </a:custGeom>
            <a:solidFill>
              <a:srgbClr val="EED0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B1E0B2F-F071-4F1D-AB67-4E5F208CDB5E}"/>
                </a:ext>
              </a:extLst>
            </p:cNvPr>
            <p:cNvSpPr/>
            <p:nvPr/>
          </p:nvSpPr>
          <p:spPr>
            <a:xfrm>
              <a:off x="11343399" y="5252327"/>
              <a:ext cx="27142" cy="266700"/>
            </a:xfrm>
            <a:custGeom>
              <a:avLst/>
              <a:gdLst>
                <a:gd name="connsiteX0" fmla="*/ 5666 w 27142"/>
                <a:gd name="connsiteY0" fmla="*/ 131462 h 266700"/>
                <a:gd name="connsiteX1" fmla="*/ 0 w 27142"/>
                <a:gd name="connsiteY1" fmla="*/ 0 h 266700"/>
                <a:gd name="connsiteX2" fmla="*/ 17377 w 27142"/>
                <a:gd name="connsiteY2" fmla="*/ 9066 h 266700"/>
                <a:gd name="connsiteX3" fmla="*/ 18510 w 27142"/>
                <a:gd name="connsiteY3" fmla="*/ 12844 h 266700"/>
                <a:gd name="connsiteX4" fmla="*/ 26443 w 27142"/>
                <a:gd name="connsiteY4" fmla="*/ 42687 h 266700"/>
                <a:gd name="connsiteX5" fmla="*/ 17755 w 27142"/>
                <a:gd name="connsiteY5" fmla="*/ 266701 h 266700"/>
                <a:gd name="connsiteX6" fmla="*/ 15866 w 27142"/>
                <a:gd name="connsiteY6" fmla="*/ 199082 h 266700"/>
                <a:gd name="connsiteX7" fmla="*/ 19644 w 27142"/>
                <a:gd name="connsiteY7" fmla="*/ 115973 h 266700"/>
                <a:gd name="connsiteX8" fmla="*/ 5666 w 27142"/>
                <a:gd name="connsiteY8" fmla="*/ 13146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42" h="266700">
                  <a:moveTo>
                    <a:pt x="5666" y="131462"/>
                  </a:moveTo>
                  <a:cubicBezTo>
                    <a:pt x="6044" y="87641"/>
                    <a:pt x="4533" y="44198"/>
                    <a:pt x="0" y="0"/>
                  </a:cubicBezTo>
                  <a:cubicBezTo>
                    <a:pt x="8311" y="756"/>
                    <a:pt x="10199" y="9822"/>
                    <a:pt x="17377" y="9066"/>
                  </a:cubicBezTo>
                  <a:cubicBezTo>
                    <a:pt x="18132" y="10200"/>
                    <a:pt x="18510" y="11333"/>
                    <a:pt x="18510" y="12844"/>
                  </a:cubicBezTo>
                  <a:cubicBezTo>
                    <a:pt x="21533" y="22666"/>
                    <a:pt x="20399" y="33621"/>
                    <a:pt x="26443" y="42687"/>
                  </a:cubicBezTo>
                  <a:cubicBezTo>
                    <a:pt x="29088" y="117485"/>
                    <a:pt x="23799" y="192282"/>
                    <a:pt x="17755" y="266701"/>
                  </a:cubicBezTo>
                  <a:cubicBezTo>
                    <a:pt x="7555" y="244413"/>
                    <a:pt x="13599" y="220614"/>
                    <a:pt x="15866" y="199082"/>
                  </a:cubicBezTo>
                  <a:cubicBezTo>
                    <a:pt x="18510" y="171127"/>
                    <a:pt x="13599" y="143550"/>
                    <a:pt x="19644" y="115973"/>
                  </a:cubicBezTo>
                  <a:cubicBezTo>
                    <a:pt x="7555" y="115596"/>
                    <a:pt x="15110" y="131084"/>
                    <a:pt x="5666" y="131462"/>
                  </a:cubicBezTo>
                  <a:close/>
                </a:path>
              </a:pathLst>
            </a:custGeom>
            <a:solidFill>
              <a:srgbClr val="9C6C6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3920474-7036-46A4-9D73-C168EDC97378}"/>
                </a:ext>
              </a:extLst>
            </p:cNvPr>
            <p:cNvSpPr/>
            <p:nvPr/>
          </p:nvSpPr>
          <p:spPr>
            <a:xfrm>
              <a:off x="8513194" y="3058932"/>
              <a:ext cx="57797" cy="107357"/>
            </a:xfrm>
            <a:custGeom>
              <a:avLst/>
              <a:gdLst>
                <a:gd name="connsiteX0" fmla="*/ 0 w 57797"/>
                <a:gd name="connsiteY0" fmla="*/ 68475 h 107357"/>
                <a:gd name="connsiteX1" fmla="*/ 0 w 57797"/>
                <a:gd name="connsiteY1" fmla="*/ 59787 h 107357"/>
                <a:gd name="connsiteX2" fmla="*/ 16999 w 57797"/>
                <a:gd name="connsiteY2" fmla="*/ 478 h 107357"/>
                <a:gd name="connsiteX3" fmla="*/ 38154 w 57797"/>
                <a:gd name="connsiteY3" fmla="*/ 25788 h 107357"/>
                <a:gd name="connsiteX4" fmla="*/ 57798 w 57797"/>
                <a:gd name="connsiteY4" fmla="*/ 102852 h 107357"/>
                <a:gd name="connsiteX5" fmla="*/ 49865 w 57797"/>
                <a:gd name="connsiteY5" fmla="*/ 105874 h 107357"/>
                <a:gd name="connsiteX6" fmla="*/ 0 w 57797"/>
                <a:gd name="connsiteY6" fmla="*/ 68475 h 1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97" h="107357">
                  <a:moveTo>
                    <a:pt x="0" y="68475"/>
                  </a:moveTo>
                  <a:cubicBezTo>
                    <a:pt x="0" y="65453"/>
                    <a:pt x="0" y="62809"/>
                    <a:pt x="0" y="59787"/>
                  </a:cubicBezTo>
                  <a:cubicBezTo>
                    <a:pt x="1133" y="38632"/>
                    <a:pt x="9822" y="19744"/>
                    <a:pt x="16999" y="478"/>
                  </a:cubicBezTo>
                  <a:cubicBezTo>
                    <a:pt x="39287" y="-3678"/>
                    <a:pt x="27199" y="20499"/>
                    <a:pt x="38154" y="25788"/>
                  </a:cubicBezTo>
                  <a:cubicBezTo>
                    <a:pt x="47220" y="50720"/>
                    <a:pt x="51376" y="77164"/>
                    <a:pt x="57798" y="102852"/>
                  </a:cubicBezTo>
                  <a:cubicBezTo>
                    <a:pt x="56287" y="107007"/>
                    <a:pt x="52509" y="108896"/>
                    <a:pt x="49865" y="105874"/>
                  </a:cubicBezTo>
                  <a:cubicBezTo>
                    <a:pt x="35510" y="90385"/>
                    <a:pt x="12844" y="85852"/>
                    <a:pt x="0" y="68475"/>
                  </a:cubicBezTo>
                  <a:close/>
                </a:path>
              </a:pathLst>
            </a:custGeom>
            <a:solidFill>
              <a:srgbClr val="D4BC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DCB506D-2DE1-4AFA-BC86-A9F0A8A8D660}"/>
                </a:ext>
              </a:extLst>
            </p:cNvPr>
            <p:cNvSpPr/>
            <p:nvPr/>
          </p:nvSpPr>
          <p:spPr>
            <a:xfrm>
              <a:off x="10450932" y="2795950"/>
              <a:ext cx="132177" cy="46244"/>
            </a:xfrm>
            <a:custGeom>
              <a:avLst/>
              <a:gdLst>
                <a:gd name="connsiteX0" fmla="*/ 127495 w 132177"/>
                <a:gd name="connsiteY0" fmla="*/ 18290 h 46244"/>
                <a:gd name="connsiteX1" fmla="*/ 68942 w 132177"/>
                <a:gd name="connsiteY1" fmla="*/ 33778 h 46244"/>
                <a:gd name="connsiteX2" fmla="*/ 83675 w 132177"/>
                <a:gd name="connsiteY2" fmla="*/ 46245 h 46244"/>
                <a:gd name="connsiteX3" fmla="*/ 33432 w 132177"/>
                <a:gd name="connsiteY3" fmla="*/ 37556 h 46244"/>
                <a:gd name="connsiteX4" fmla="*/ 43632 w 132177"/>
                <a:gd name="connsiteY4" fmla="*/ 29623 h 46244"/>
                <a:gd name="connsiteX5" fmla="*/ 43254 w 132177"/>
                <a:gd name="connsiteY5" fmla="*/ 20557 h 46244"/>
                <a:gd name="connsiteX6" fmla="*/ 11900 w 132177"/>
                <a:gd name="connsiteY6" fmla="*/ 19046 h 46244"/>
                <a:gd name="connsiteX7" fmla="*/ 567 w 132177"/>
                <a:gd name="connsiteY7" fmla="*/ 9979 h 46244"/>
                <a:gd name="connsiteX8" fmla="*/ 567 w 132177"/>
                <a:gd name="connsiteY8" fmla="*/ 6202 h 46244"/>
                <a:gd name="connsiteX9" fmla="*/ 59498 w 132177"/>
                <a:gd name="connsiteY9" fmla="*/ 158 h 46244"/>
                <a:gd name="connsiteX10" fmla="*/ 118807 w 132177"/>
                <a:gd name="connsiteY10" fmla="*/ 5824 h 46244"/>
                <a:gd name="connsiteX11" fmla="*/ 131273 w 132177"/>
                <a:gd name="connsiteY11" fmla="*/ 10357 h 46244"/>
                <a:gd name="connsiteX12" fmla="*/ 127495 w 132177"/>
                <a:gd name="connsiteY12" fmla="*/ 18290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177" h="46244">
                  <a:moveTo>
                    <a:pt x="127495" y="18290"/>
                  </a:moveTo>
                  <a:cubicBezTo>
                    <a:pt x="107096" y="20557"/>
                    <a:pt x="85941" y="18668"/>
                    <a:pt x="68942" y="33778"/>
                  </a:cubicBezTo>
                  <a:cubicBezTo>
                    <a:pt x="74231" y="36423"/>
                    <a:pt x="81030" y="38689"/>
                    <a:pt x="83675" y="46245"/>
                  </a:cubicBezTo>
                  <a:cubicBezTo>
                    <a:pt x="46654" y="45489"/>
                    <a:pt x="46654" y="45489"/>
                    <a:pt x="33432" y="37556"/>
                  </a:cubicBezTo>
                  <a:cubicBezTo>
                    <a:pt x="33432" y="30379"/>
                    <a:pt x="40610" y="32267"/>
                    <a:pt x="43632" y="29623"/>
                  </a:cubicBezTo>
                  <a:cubicBezTo>
                    <a:pt x="47409" y="26223"/>
                    <a:pt x="46654" y="19046"/>
                    <a:pt x="43254" y="20557"/>
                  </a:cubicBezTo>
                  <a:cubicBezTo>
                    <a:pt x="31543" y="25468"/>
                    <a:pt x="19833" y="13757"/>
                    <a:pt x="11900" y="19046"/>
                  </a:cubicBezTo>
                  <a:cubicBezTo>
                    <a:pt x="-6611" y="31512"/>
                    <a:pt x="2833" y="14135"/>
                    <a:pt x="567" y="9979"/>
                  </a:cubicBezTo>
                  <a:cubicBezTo>
                    <a:pt x="-189" y="8468"/>
                    <a:pt x="-189" y="6202"/>
                    <a:pt x="567" y="6202"/>
                  </a:cubicBezTo>
                  <a:cubicBezTo>
                    <a:pt x="20210" y="4313"/>
                    <a:pt x="39854" y="-976"/>
                    <a:pt x="59498" y="158"/>
                  </a:cubicBezTo>
                  <a:cubicBezTo>
                    <a:pt x="79142" y="1291"/>
                    <a:pt x="98785" y="5446"/>
                    <a:pt x="118807" y="5824"/>
                  </a:cubicBezTo>
                  <a:cubicBezTo>
                    <a:pt x="124095" y="4313"/>
                    <a:pt x="127118" y="8468"/>
                    <a:pt x="131273" y="10357"/>
                  </a:cubicBezTo>
                  <a:cubicBezTo>
                    <a:pt x="133539" y="14513"/>
                    <a:pt x="131273" y="16779"/>
                    <a:pt x="127495" y="18290"/>
                  </a:cubicBezTo>
                  <a:close/>
                </a:path>
              </a:pathLst>
            </a:custGeom>
            <a:solidFill>
              <a:srgbClr val="B9948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64C5DDC-0291-4DC1-A430-C65C5C2D8E36}"/>
                </a:ext>
              </a:extLst>
            </p:cNvPr>
            <p:cNvSpPr/>
            <p:nvPr/>
          </p:nvSpPr>
          <p:spPr>
            <a:xfrm>
              <a:off x="11191299" y="5886214"/>
              <a:ext cx="92790" cy="89336"/>
            </a:xfrm>
            <a:custGeom>
              <a:avLst/>
              <a:gdLst>
                <a:gd name="connsiteX0" fmla="*/ 76924 w 92790"/>
                <a:gd name="connsiteY0" fmla="*/ 1133 h 89336"/>
                <a:gd name="connsiteX1" fmla="*/ 92790 w 92790"/>
                <a:gd name="connsiteY1" fmla="*/ 0 h 89336"/>
                <a:gd name="connsiteX2" fmla="*/ 85991 w 92790"/>
                <a:gd name="connsiteY2" fmla="*/ 29466 h 89336"/>
                <a:gd name="connsiteX3" fmla="*/ 28571 w 92790"/>
                <a:gd name="connsiteY3" fmla="*/ 81975 h 89336"/>
                <a:gd name="connsiteX4" fmla="*/ 3261 w 92790"/>
                <a:gd name="connsiteY4" fmla="*/ 83864 h 89336"/>
                <a:gd name="connsiteX5" fmla="*/ 8171 w 92790"/>
                <a:gd name="connsiteY5" fmla="*/ 60442 h 89336"/>
                <a:gd name="connsiteX6" fmla="*/ 10438 w 92790"/>
                <a:gd name="connsiteY6" fmla="*/ 57042 h 89336"/>
                <a:gd name="connsiteX7" fmla="*/ 17238 w 92790"/>
                <a:gd name="connsiteY7" fmla="*/ 50620 h 89336"/>
                <a:gd name="connsiteX8" fmla="*/ 75036 w 92790"/>
                <a:gd name="connsiteY8" fmla="*/ 3022 h 89336"/>
                <a:gd name="connsiteX9" fmla="*/ 76924 w 92790"/>
                <a:gd name="connsiteY9" fmla="*/ 1133 h 8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90" h="89336">
                  <a:moveTo>
                    <a:pt x="76924" y="1133"/>
                  </a:moveTo>
                  <a:cubicBezTo>
                    <a:pt x="81836" y="756"/>
                    <a:pt x="86368" y="378"/>
                    <a:pt x="92790" y="0"/>
                  </a:cubicBezTo>
                  <a:cubicBezTo>
                    <a:pt x="90524" y="10200"/>
                    <a:pt x="88257" y="19644"/>
                    <a:pt x="85991" y="29466"/>
                  </a:cubicBezTo>
                  <a:cubicBezTo>
                    <a:pt x="72014" y="52887"/>
                    <a:pt x="49348" y="66486"/>
                    <a:pt x="28571" y="81975"/>
                  </a:cubicBezTo>
                  <a:cubicBezTo>
                    <a:pt x="20260" y="83864"/>
                    <a:pt x="12327" y="96330"/>
                    <a:pt x="3261" y="83864"/>
                  </a:cubicBezTo>
                  <a:cubicBezTo>
                    <a:pt x="-3539" y="74797"/>
                    <a:pt x="1372" y="67242"/>
                    <a:pt x="8171" y="60442"/>
                  </a:cubicBezTo>
                  <a:cubicBezTo>
                    <a:pt x="9305" y="59687"/>
                    <a:pt x="9683" y="58176"/>
                    <a:pt x="10438" y="57042"/>
                  </a:cubicBezTo>
                  <a:cubicBezTo>
                    <a:pt x="12327" y="54398"/>
                    <a:pt x="14593" y="52132"/>
                    <a:pt x="17238" y="50620"/>
                  </a:cubicBezTo>
                  <a:cubicBezTo>
                    <a:pt x="39526" y="38532"/>
                    <a:pt x="56148" y="19266"/>
                    <a:pt x="75036" y="3022"/>
                  </a:cubicBezTo>
                  <a:cubicBezTo>
                    <a:pt x="75036" y="1889"/>
                    <a:pt x="76169" y="1511"/>
                    <a:pt x="76924" y="1133"/>
                  </a:cubicBezTo>
                  <a:close/>
                </a:path>
              </a:pathLst>
            </a:custGeom>
            <a:solidFill>
              <a:srgbClr val="D0A5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4C4DFD8-55A2-41F6-A3CF-AC1823A4C6E1}"/>
                </a:ext>
              </a:extLst>
            </p:cNvPr>
            <p:cNvSpPr/>
            <p:nvPr/>
          </p:nvSpPr>
          <p:spPr>
            <a:xfrm>
              <a:off x="8500059" y="3811303"/>
              <a:ext cx="34289" cy="163427"/>
            </a:xfrm>
            <a:custGeom>
              <a:avLst/>
              <a:gdLst>
                <a:gd name="connsiteX0" fmla="*/ 669 w 34289"/>
                <a:gd name="connsiteY0" fmla="*/ 40277 h 163427"/>
                <a:gd name="connsiteX1" fmla="*/ 18424 w 34289"/>
                <a:gd name="connsiteY1" fmla="*/ 12322 h 163427"/>
                <a:gd name="connsiteX2" fmla="*/ 34290 w 34289"/>
                <a:gd name="connsiteY2" fmla="*/ 6656 h 163427"/>
                <a:gd name="connsiteX3" fmla="*/ 25601 w 34289"/>
                <a:gd name="connsiteY3" fmla="*/ 28566 h 163427"/>
                <a:gd name="connsiteX4" fmla="*/ 7091 w 34289"/>
                <a:gd name="connsiteY4" fmla="*/ 90142 h 163427"/>
                <a:gd name="connsiteX5" fmla="*/ 12757 w 34289"/>
                <a:gd name="connsiteY5" fmla="*/ 93541 h 163427"/>
                <a:gd name="connsiteX6" fmla="*/ 16535 w 34289"/>
                <a:gd name="connsiteY6" fmla="*/ 103741 h 163427"/>
                <a:gd name="connsiteX7" fmla="*/ 15779 w 34289"/>
                <a:gd name="connsiteY7" fmla="*/ 115074 h 163427"/>
                <a:gd name="connsiteX8" fmla="*/ 15401 w 34289"/>
                <a:gd name="connsiteY8" fmla="*/ 131695 h 163427"/>
                <a:gd name="connsiteX9" fmla="*/ 4446 w 34289"/>
                <a:gd name="connsiteY9" fmla="*/ 163428 h 163427"/>
                <a:gd name="connsiteX10" fmla="*/ 669 w 34289"/>
                <a:gd name="connsiteY10" fmla="*/ 113941 h 163427"/>
                <a:gd name="connsiteX11" fmla="*/ 669 w 34289"/>
                <a:gd name="connsiteY11" fmla="*/ 40277 h 16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289" h="163427">
                  <a:moveTo>
                    <a:pt x="669" y="40277"/>
                  </a:moveTo>
                  <a:cubicBezTo>
                    <a:pt x="18046" y="38388"/>
                    <a:pt x="16535" y="23655"/>
                    <a:pt x="18424" y="12322"/>
                  </a:cubicBezTo>
                  <a:cubicBezTo>
                    <a:pt x="20690" y="-144"/>
                    <a:pt x="24090" y="-5055"/>
                    <a:pt x="34290" y="6656"/>
                  </a:cubicBezTo>
                  <a:cubicBezTo>
                    <a:pt x="30512" y="13833"/>
                    <a:pt x="25979" y="23655"/>
                    <a:pt x="25601" y="28566"/>
                  </a:cubicBezTo>
                  <a:cubicBezTo>
                    <a:pt x="24468" y="51232"/>
                    <a:pt x="19935" y="71631"/>
                    <a:pt x="7091" y="90142"/>
                  </a:cubicBezTo>
                  <a:cubicBezTo>
                    <a:pt x="5202" y="92786"/>
                    <a:pt x="10113" y="93164"/>
                    <a:pt x="12757" y="93541"/>
                  </a:cubicBezTo>
                  <a:cubicBezTo>
                    <a:pt x="20312" y="94297"/>
                    <a:pt x="23334" y="98075"/>
                    <a:pt x="16535" y="103741"/>
                  </a:cubicBezTo>
                  <a:cubicBezTo>
                    <a:pt x="11246" y="107896"/>
                    <a:pt x="11246" y="110541"/>
                    <a:pt x="15779" y="115074"/>
                  </a:cubicBezTo>
                  <a:cubicBezTo>
                    <a:pt x="21446" y="120363"/>
                    <a:pt x="20690" y="128296"/>
                    <a:pt x="15401" y="131695"/>
                  </a:cubicBezTo>
                  <a:cubicBezTo>
                    <a:pt x="2557" y="140006"/>
                    <a:pt x="5202" y="152095"/>
                    <a:pt x="4446" y="163428"/>
                  </a:cubicBezTo>
                  <a:cubicBezTo>
                    <a:pt x="-3109" y="147562"/>
                    <a:pt x="1424" y="130562"/>
                    <a:pt x="669" y="113941"/>
                  </a:cubicBezTo>
                  <a:cubicBezTo>
                    <a:pt x="-87" y="89008"/>
                    <a:pt x="669" y="64454"/>
                    <a:pt x="669" y="40277"/>
                  </a:cubicBezTo>
                  <a:close/>
                </a:path>
              </a:pathLst>
            </a:custGeom>
            <a:solidFill>
              <a:srgbClr val="DDC3A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C35B2BC-729A-49FB-A908-60FAC9423C13}"/>
                </a:ext>
              </a:extLst>
            </p:cNvPr>
            <p:cNvSpPr/>
            <p:nvPr/>
          </p:nvSpPr>
          <p:spPr>
            <a:xfrm>
              <a:off x="9896079" y="2695371"/>
              <a:ext cx="97581" cy="29735"/>
            </a:xfrm>
            <a:custGeom>
              <a:avLst/>
              <a:gdLst>
                <a:gd name="connsiteX0" fmla="*/ 1240 w 97581"/>
                <a:gd name="connsiteY0" fmla="*/ 21407 h 29735"/>
                <a:gd name="connsiteX1" fmla="*/ 5396 w 97581"/>
                <a:gd name="connsiteY1" fmla="*/ 252 h 29735"/>
                <a:gd name="connsiteX2" fmla="*/ 82459 w 97581"/>
                <a:gd name="connsiteY2" fmla="*/ 7052 h 29735"/>
                <a:gd name="connsiteX3" fmla="*/ 97570 w 97581"/>
                <a:gd name="connsiteY3" fmla="*/ 18385 h 29735"/>
                <a:gd name="connsiteX4" fmla="*/ 80571 w 97581"/>
                <a:gd name="connsiteY4" fmla="*/ 29340 h 29735"/>
                <a:gd name="connsiteX5" fmla="*/ 1240 w 97581"/>
                <a:gd name="connsiteY5" fmla="*/ 21407 h 2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81" h="29735">
                  <a:moveTo>
                    <a:pt x="1240" y="21407"/>
                  </a:moveTo>
                  <a:cubicBezTo>
                    <a:pt x="-2915" y="13474"/>
                    <a:pt x="4640" y="7430"/>
                    <a:pt x="5396" y="252"/>
                  </a:cubicBezTo>
                  <a:cubicBezTo>
                    <a:pt x="31461" y="-1259"/>
                    <a:pt x="56771" y="4407"/>
                    <a:pt x="82459" y="7052"/>
                  </a:cubicBezTo>
                  <a:cubicBezTo>
                    <a:pt x="88881" y="7807"/>
                    <a:pt x="97948" y="8941"/>
                    <a:pt x="97570" y="18385"/>
                  </a:cubicBezTo>
                  <a:cubicBezTo>
                    <a:pt x="96814" y="28207"/>
                    <a:pt x="88126" y="30851"/>
                    <a:pt x="80571" y="29340"/>
                  </a:cubicBezTo>
                  <a:cubicBezTo>
                    <a:pt x="53749" y="24807"/>
                    <a:pt x="26928" y="28584"/>
                    <a:pt x="1240" y="21407"/>
                  </a:cubicBezTo>
                  <a:close/>
                </a:path>
              </a:pathLst>
            </a:custGeom>
            <a:solidFill>
              <a:srgbClr val="D3C5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634448E-8D5F-4328-BD89-42F86A576970}"/>
                </a:ext>
              </a:extLst>
            </p:cNvPr>
            <p:cNvSpPr/>
            <p:nvPr/>
          </p:nvSpPr>
          <p:spPr>
            <a:xfrm>
              <a:off x="10151177" y="2763243"/>
              <a:ext cx="156016" cy="36064"/>
            </a:xfrm>
            <a:custGeom>
              <a:avLst/>
              <a:gdLst>
                <a:gd name="connsiteX0" fmla="*/ 80086 w 156016"/>
                <a:gd name="connsiteY0" fmla="*/ 8689 h 36064"/>
                <a:gd name="connsiteX1" fmla="*/ 137128 w 156016"/>
                <a:gd name="connsiteY1" fmla="*/ 17377 h 36064"/>
                <a:gd name="connsiteX2" fmla="*/ 156016 w 156016"/>
                <a:gd name="connsiteY2" fmla="*/ 25688 h 36064"/>
                <a:gd name="connsiteX3" fmla="*/ 150728 w 156016"/>
                <a:gd name="connsiteY3" fmla="*/ 34754 h 36064"/>
                <a:gd name="connsiteX4" fmla="*/ 114462 w 156016"/>
                <a:gd name="connsiteY4" fmla="*/ 33243 h 36064"/>
                <a:gd name="connsiteX5" fmla="*/ 94063 w 156016"/>
                <a:gd name="connsiteY5" fmla="*/ 29843 h 36064"/>
                <a:gd name="connsiteX6" fmla="*/ 38154 w 156016"/>
                <a:gd name="connsiteY6" fmla="*/ 17377 h 36064"/>
                <a:gd name="connsiteX7" fmla="*/ 0 w 156016"/>
                <a:gd name="connsiteY7" fmla="*/ 0 h 36064"/>
                <a:gd name="connsiteX8" fmla="*/ 80086 w 156016"/>
                <a:gd name="connsiteY8" fmla="*/ 8689 h 3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016" h="36064">
                  <a:moveTo>
                    <a:pt x="80086" y="8689"/>
                  </a:moveTo>
                  <a:cubicBezTo>
                    <a:pt x="99352" y="11711"/>
                    <a:pt x="117485" y="22666"/>
                    <a:pt x="137128" y="17377"/>
                  </a:cubicBezTo>
                  <a:cubicBezTo>
                    <a:pt x="146950" y="14733"/>
                    <a:pt x="149217" y="24555"/>
                    <a:pt x="156016" y="25688"/>
                  </a:cubicBezTo>
                  <a:cubicBezTo>
                    <a:pt x="155261" y="29466"/>
                    <a:pt x="156772" y="39665"/>
                    <a:pt x="150728" y="34754"/>
                  </a:cubicBezTo>
                  <a:cubicBezTo>
                    <a:pt x="137884" y="24932"/>
                    <a:pt x="126173" y="32110"/>
                    <a:pt x="114462" y="33243"/>
                  </a:cubicBezTo>
                  <a:cubicBezTo>
                    <a:pt x="107285" y="33999"/>
                    <a:pt x="100485" y="34376"/>
                    <a:pt x="94063" y="29843"/>
                  </a:cubicBezTo>
                  <a:cubicBezTo>
                    <a:pt x="77064" y="17755"/>
                    <a:pt x="57420" y="15866"/>
                    <a:pt x="38154" y="17377"/>
                  </a:cubicBezTo>
                  <a:cubicBezTo>
                    <a:pt x="21155" y="18510"/>
                    <a:pt x="10577" y="10200"/>
                    <a:pt x="0" y="0"/>
                  </a:cubicBezTo>
                  <a:cubicBezTo>
                    <a:pt x="26821" y="1511"/>
                    <a:pt x="53643" y="2644"/>
                    <a:pt x="80086" y="8689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A397093-0948-4CE6-B5FE-D9FBBC2EE965}"/>
                </a:ext>
              </a:extLst>
            </p:cNvPr>
            <p:cNvSpPr/>
            <p:nvPr/>
          </p:nvSpPr>
          <p:spPr>
            <a:xfrm>
              <a:off x="10578427" y="2806308"/>
              <a:ext cx="101996" cy="82730"/>
            </a:xfrm>
            <a:custGeom>
              <a:avLst/>
              <a:gdLst>
                <a:gd name="connsiteX0" fmla="*/ 0 w 101996"/>
                <a:gd name="connsiteY0" fmla="*/ 7933 h 82730"/>
                <a:gd name="connsiteX1" fmla="*/ 4155 w 101996"/>
                <a:gd name="connsiteY1" fmla="*/ 0 h 82730"/>
                <a:gd name="connsiteX2" fmla="*/ 50620 w 101996"/>
                <a:gd name="connsiteY2" fmla="*/ 8689 h 82730"/>
                <a:gd name="connsiteX3" fmla="*/ 89908 w 101996"/>
                <a:gd name="connsiteY3" fmla="*/ 36643 h 82730"/>
                <a:gd name="connsiteX4" fmla="*/ 98596 w 101996"/>
                <a:gd name="connsiteY4" fmla="*/ 46843 h 82730"/>
                <a:gd name="connsiteX5" fmla="*/ 81975 w 101996"/>
                <a:gd name="connsiteY5" fmla="*/ 54776 h 82730"/>
                <a:gd name="connsiteX6" fmla="*/ 101996 w 101996"/>
                <a:gd name="connsiteY6" fmla="*/ 71397 h 82730"/>
                <a:gd name="connsiteX7" fmla="*/ 100863 w 101996"/>
                <a:gd name="connsiteY7" fmla="*/ 74042 h 82730"/>
                <a:gd name="connsiteX8" fmla="*/ 92930 w 101996"/>
                <a:gd name="connsiteY8" fmla="*/ 81975 h 82730"/>
                <a:gd name="connsiteX9" fmla="*/ 87263 w 101996"/>
                <a:gd name="connsiteY9" fmla="*/ 82730 h 82730"/>
                <a:gd name="connsiteX10" fmla="*/ 71020 w 101996"/>
                <a:gd name="connsiteY10" fmla="*/ 72908 h 82730"/>
                <a:gd name="connsiteX11" fmla="*/ 63464 w 101996"/>
                <a:gd name="connsiteY11" fmla="*/ 56665 h 82730"/>
                <a:gd name="connsiteX12" fmla="*/ 56287 w 101996"/>
                <a:gd name="connsiteY12" fmla="*/ 38532 h 82730"/>
                <a:gd name="connsiteX13" fmla="*/ 20777 w 101996"/>
                <a:gd name="connsiteY13" fmla="*/ 21155 h 82730"/>
                <a:gd name="connsiteX14" fmla="*/ 0 w 101996"/>
                <a:gd name="connsiteY14" fmla="*/ 7933 h 8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996" h="82730">
                  <a:moveTo>
                    <a:pt x="0" y="7933"/>
                  </a:moveTo>
                  <a:cubicBezTo>
                    <a:pt x="1511" y="5289"/>
                    <a:pt x="2644" y="2644"/>
                    <a:pt x="4155" y="0"/>
                  </a:cubicBezTo>
                  <a:cubicBezTo>
                    <a:pt x="19644" y="3022"/>
                    <a:pt x="35132" y="5666"/>
                    <a:pt x="50620" y="8689"/>
                  </a:cubicBezTo>
                  <a:cubicBezTo>
                    <a:pt x="58176" y="25688"/>
                    <a:pt x="80841" y="21155"/>
                    <a:pt x="89908" y="36643"/>
                  </a:cubicBezTo>
                  <a:cubicBezTo>
                    <a:pt x="91797" y="40043"/>
                    <a:pt x="99352" y="41554"/>
                    <a:pt x="98596" y="46843"/>
                  </a:cubicBezTo>
                  <a:cubicBezTo>
                    <a:pt x="97463" y="54776"/>
                    <a:pt x="88774" y="47976"/>
                    <a:pt x="81975" y="54776"/>
                  </a:cubicBezTo>
                  <a:cubicBezTo>
                    <a:pt x="88397" y="60064"/>
                    <a:pt x="95196" y="65731"/>
                    <a:pt x="101996" y="71397"/>
                  </a:cubicBezTo>
                  <a:cubicBezTo>
                    <a:pt x="101618" y="72153"/>
                    <a:pt x="101241" y="72908"/>
                    <a:pt x="100863" y="74042"/>
                  </a:cubicBezTo>
                  <a:cubicBezTo>
                    <a:pt x="98974" y="77064"/>
                    <a:pt x="96330" y="79708"/>
                    <a:pt x="92930" y="81975"/>
                  </a:cubicBezTo>
                  <a:cubicBezTo>
                    <a:pt x="91041" y="82730"/>
                    <a:pt x="89152" y="82730"/>
                    <a:pt x="87263" y="82730"/>
                  </a:cubicBezTo>
                  <a:cubicBezTo>
                    <a:pt x="81219" y="80464"/>
                    <a:pt x="77442" y="74797"/>
                    <a:pt x="71020" y="72908"/>
                  </a:cubicBezTo>
                  <a:cubicBezTo>
                    <a:pt x="62709" y="70264"/>
                    <a:pt x="59309" y="64220"/>
                    <a:pt x="63464" y="56665"/>
                  </a:cubicBezTo>
                  <a:cubicBezTo>
                    <a:pt x="68753" y="46843"/>
                    <a:pt x="64220" y="42310"/>
                    <a:pt x="56287" y="38532"/>
                  </a:cubicBezTo>
                  <a:cubicBezTo>
                    <a:pt x="44198" y="33243"/>
                    <a:pt x="33621" y="24555"/>
                    <a:pt x="20777" y="21155"/>
                  </a:cubicBezTo>
                  <a:cubicBezTo>
                    <a:pt x="15111" y="14733"/>
                    <a:pt x="2644" y="19644"/>
                    <a:pt x="0" y="7933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18235F2-D200-4751-9044-2DA01C2694B0}"/>
                </a:ext>
              </a:extLst>
            </p:cNvPr>
            <p:cNvSpPr/>
            <p:nvPr/>
          </p:nvSpPr>
          <p:spPr>
            <a:xfrm>
              <a:off x="11052143" y="3681586"/>
              <a:ext cx="4659" cy="407606"/>
            </a:xfrm>
            <a:custGeom>
              <a:avLst/>
              <a:gdLst>
                <a:gd name="connsiteX0" fmla="*/ 1134 w 4659"/>
                <a:gd name="connsiteY0" fmla="*/ 407607 h 407606"/>
                <a:gd name="connsiteX1" fmla="*/ 0 w 4659"/>
                <a:gd name="connsiteY1" fmla="*/ 301078 h 407606"/>
                <a:gd name="connsiteX2" fmla="*/ 756 w 4659"/>
                <a:gd name="connsiteY2" fmla="*/ 0 h 407606"/>
                <a:gd name="connsiteX3" fmla="*/ 4155 w 4659"/>
                <a:gd name="connsiteY3" fmla="*/ 15866 h 407606"/>
                <a:gd name="connsiteX4" fmla="*/ 4533 w 4659"/>
                <a:gd name="connsiteY4" fmla="*/ 391363 h 407606"/>
                <a:gd name="connsiteX5" fmla="*/ 1134 w 4659"/>
                <a:gd name="connsiteY5" fmla="*/ 407607 h 40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9" h="407606">
                  <a:moveTo>
                    <a:pt x="1134" y="407607"/>
                  </a:moveTo>
                  <a:cubicBezTo>
                    <a:pt x="756" y="372097"/>
                    <a:pt x="378" y="336587"/>
                    <a:pt x="0" y="301078"/>
                  </a:cubicBezTo>
                  <a:cubicBezTo>
                    <a:pt x="378" y="200593"/>
                    <a:pt x="756" y="100485"/>
                    <a:pt x="756" y="0"/>
                  </a:cubicBezTo>
                  <a:cubicBezTo>
                    <a:pt x="4911" y="4533"/>
                    <a:pt x="4155" y="10577"/>
                    <a:pt x="4155" y="15866"/>
                  </a:cubicBezTo>
                  <a:cubicBezTo>
                    <a:pt x="4155" y="140906"/>
                    <a:pt x="4533" y="266323"/>
                    <a:pt x="4533" y="391363"/>
                  </a:cubicBezTo>
                  <a:cubicBezTo>
                    <a:pt x="4533" y="397030"/>
                    <a:pt x="5667" y="402696"/>
                    <a:pt x="1134" y="407607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29CF91C-638C-4861-A3F1-132ED6FCF8FA}"/>
                </a:ext>
              </a:extLst>
            </p:cNvPr>
            <p:cNvSpPr/>
            <p:nvPr/>
          </p:nvSpPr>
          <p:spPr>
            <a:xfrm>
              <a:off x="11142762" y="5938668"/>
              <a:ext cx="76730" cy="73341"/>
            </a:xfrm>
            <a:custGeom>
              <a:avLst/>
              <a:gdLst>
                <a:gd name="connsiteX0" fmla="*/ 61997 w 76730"/>
                <a:gd name="connsiteY0" fmla="*/ 3833 h 73341"/>
                <a:gd name="connsiteX1" fmla="*/ 61620 w 76730"/>
                <a:gd name="connsiteY1" fmla="*/ 9877 h 73341"/>
                <a:gd name="connsiteX2" fmla="*/ 54442 w 76730"/>
                <a:gd name="connsiteY2" fmla="*/ 29143 h 73341"/>
                <a:gd name="connsiteX3" fmla="*/ 76730 w 76730"/>
                <a:gd name="connsiteY3" fmla="*/ 29143 h 73341"/>
                <a:gd name="connsiteX4" fmla="*/ 6844 w 76730"/>
                <a:gd name="connsiteY4" fmla="*/ 73341 h 73341"/>
                <a:gd name="connsiteX5" fmla="*/ 45754 w 76730"/>
                <a:gd name="connsiteY5" fmla="*/ 38965 h 73341"/>
                <a:gd name="connsiteX6" fmla="*/ 3066 w 76730"/>
                <a:gd name="connsiteY6" fmla="*/ 50675 h 73341"/>
                <a:gd name="connsiteX7" fmla="*/ 422 w 76730"/>
                <a:gd name="connsiteY7" fmla="*/ 49542 h 73341"/>
                <a:gd name="connsiteX8" fmla="*/ 17799 w 76730"/>
                <a:gd name="connsiteY8" fmla="*/ 23098 h 73341"/>
                <a:gd name="connsiteX9" fmla="*/ 28754 w 76730"/>
                <a:gd name="connsiteY9" fmla="*/ 13654 h 73341"/>
                <a:gd name="connsiteX10" fmla="*/ 61997 w 76730"/>
                <a:gd name="connsiteY10" fmla="*/ 3833 h 7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730" h="73341">
                  <a:moveTo>
                    <a:pt x="61997" y="3833"/>
                  </a:moveTo>
                  <a:cubicBezTo>
                    <a:pt x="61997" y="5721"/>
                    <a:pt x="61997" y="7988"/>
                    <a:pt x="61620" y="9877"/>
                  </a:cubicBezTo>
                  <a:cubicBezTo>
                    <a:pt x="60486" y="16677"/>
                    <a:pt x="46131" y="18565"/>
                    <a:pt x="54442" y="29143"/>
                  </a:cubicBezTo>
                  <a:cubicBezTo>
                    <a:pt x="61997" y="38587"/>
                    <a:pt x="69553" y="26876"/>
                    <a:pt x="76730" y="29143"/>
                  </a:cubicBezTo>
                  <a:cubicBezTo>
                    <a:pt x="57087" y="49542"/>
                    <a:pt x="31399" y="60497"/>
                    <a:pt x="6844" y="73341"/>
                  </a:cubicBezTo>
                  <a:cubicBezTo>
                    <a:pt x="15533" y="57097"/>
                    <a:pt x="35554" y="54453"/>
                    <a:pt x="45754" y="38965"/>
                  </a:cubicBezTo>
                  <a:cubicBezTo>
                    <a:pt x="29888" y="36320"/>
                    <a:pt x="18177" y="49164"/>
                    <a:pt x="3066" y="50675"/>
                  </a:cubicBezTo>
                  <a:cubicBezTo>
                    <a:pt x="2311" y="50297"/>
                    <a:pt x="1178" y="49920"/>
                    <a:pt x="422" y="49542"/>
                  </a:cubicBezTo>
                  <a:cubicBezTo>
                    <a:pt x="-2600" y="35187"/>
                    <a:pt x="11377" y="31409"/>
                    <a:pt x="17799" y="23098"/>
                  </a:cubicBezTo>
                  <a:cubicBezTo>
                    <a:pt x="20444" y="19321"/>
                    <a:pt x="26865" y="18188"/>
                    <a:pt x="28754" y="13654"/>
                  </a:cubicBezTo>
                  <a:cubicBezTo>
                    <a:pt x="35554" y="-5234"/>
                    <a:pt x="48776" y="-323"/>
                    <a:pt x="61997" y="3833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DC412241-7375-443E-8AEA-6DCEB9C068C8}"/>
                </a:ext>
              </a:extLst>
            </p:cNvPr>
            <p:cNvSpPr/>
            <p:nvPr/>
          </p:nvSpPr>
          <p:spPr>
            <a:xfrm>
              <a:off x="10032181" y="2749856"/>
              <a:ext cx="118995" cy="26399"/>
            </a:xfrm>
            <a:custGeom>
              <a:avLst/>
              <a:gdLst>
                <a:gd name="connsiteX0" fmla="*/ 118995 w 118995"/>
                <a:gd name="connsiteY0" fmla="*/ 13387 h 26399"/>
                <a:gd name="connsiteX1" fmla="*/ 35888 w 118995"/>
                <a:gd name="connsiteY1" fmla="*/ 17164 h 26399"/>
                <a:gd name="connsiteX2" fmla="*/ 3400 w 118995"/>
                <a:gd name="connsiteY2" fmla="*/ 20564 h 26399"/>
                <a:gd name="connsiteX3" fmla="*/ 15866 w 118995"/>
                <a:gd name="connsiteY3" fmla="*/ 13009 h 26399"/>
                <a:gd name="connsiteX4" fmla="*/ 0 w 118995"/>
                <a:gd name="connsiteY4" fmla="*/ 4698 h 26399"/>
                <a:gd name="connsiteX5" fmla="*/ 48354 w 118995"/>
                <a:gd name="connsiteY5" fmla="*/ 7342 h 26399"/>
                <a:gd name="connsiteX6" fmla="*/ 118995 w 118995"/>
                <a:gd name="connsiteY6" fmla="*/ 13387 h 2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95" h="26399">
                  <a:moveTo>
                    <a:pt x="118995" y="13387"/>
                  </a:moveTo>
                  <a:cubicBezTo>
                    <a:pt x="91797" y="23964"/>
                    <a:pt x="64975" y="34541"/>
                    <a:pt x="35888" y="17164"/>
                  </a:cubicBezTo>
                  <a:cubicBezTo>
                    <a:pt x="25688" y="10742"/>
                    <a:pt x="15866" y="25097"/>
                    <a:pt x="3400" y="20564"/>
                  </a:cubicBezTo>
                  <a:cubicBezTo>
                    <a:pt x="7177" y="18298"/>
                    <a:pt x="10577" y="16409"/>
                    <a:pt x="15866" y="13009"/>
                  </a:cubicBezTo>
                  <a:cubicBezTo>
                    <a:pt x="9822" y="9987"/>
                    <a:pt x="4911" y="7342"/>
                    <a:pt x="0" y="4698"/>
                  </a:cubicBezTo>
                  <a:cubicBezTo>
                    <a:pt x="16622" y="-6257"/>
                    <a:pt x="32488" y="5076"/>
                    <a:pt x="48354" y="7342"/>
                  </a:cubicBezTo>
                  <a:cubicBezTo>
                    <a:pt x="71775" y="10365"/>
                    <a:pt x="95952" y="6209"/>
                    <a:pt x="118995" y="13387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8C0531E-C85F-46B5-959F-CFB482684F21}"/>
                </a:ext>
              </a:extLst>
            </p:cNvPr>
            <p:cNvSpPr/>
            <p:nvPr/>
          </p:nvSpPr>
          <p:spPr>
            <a:xfrm>
              <a:off x="11026720" y="3076409"/>
              <a:ext cx="34111" cy="85511"/>
            </a:xfrm>
            <a:custGeom>
              <a:avLst/>
              <a:gdLst>
                <a:gd name="connsiteX0" fmla="*/ 34111 w 34111"/>
                <a:gd name="connsiteY0" fmla="*/ 42310 h 85511"/>
                <a:gd name="connsiteX1" fmla="*/ 26178 w 34111"/>
                <a:gd name="connsiteY1" fmla="*/ 51376 h 85511"/>
                <a:gd name="connsiteX2" fmla="*/ 15223 w 34111"/>
                <a:gd name="connsiteY2" fmla="*/ 73286 h 85511"/>
                <a:gd name="connsiteX3" fmla="*/ 14845 w 34111"/>
                <a:gd name="connsiteY3" fmla="*/ 84619 h 85511"/>
                <a:gd name="connsiteX4" fmla="*/ 3890 w 34111"/>
                <a:gd name="connsiteY4" fmla="*/ 78197 h 85511"/>
                <a:gd name="connsiteX5" fmla="*/ 1246 w 34111"/>
                <a:gd name="connsiteY5" fmla="*/ 60064 h 85511"/>
                <a:gd name="connsiteX6" fmla="*/ 9934 w 34111"/>
                <a:gd name="connsiteY6" fmla="*/ 10200 h 85511"/>
                <a:gd name="connsiteX7" fmla="*/ 21645 w 34111"/>
                <a:gd name="connsiteY7" fmla="*/ 0 h 85511"/>
                <a:gd name="connsiteX8" fmla="*/ 34111 w 34111"/>
                <a:gd name="connsiteY8" fmla="*/ 42310 h 8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11" h="85511">
                  <a:moveTo>
                    <a:pt x="34111" y="42310"/>
                  </a:moveTo>
                  <a:cubicBezTo>
                    <a:pt x="31467" y="45332"/>
                    <a:pt x="28822" y="50998"/>
                    <a:pt x="26178" y="51376"/>
                  </a:cubicBezTo>
                  <a:cubicBezTo>
                    <a:pt x="9934" y="52887"/>
                    <a:pt x="7668" y="60064"/>
                    <a:pt x="15223" y="73286"/>
                  </a:cubicBezTo>
                  <a:cubicBezTo>
                    <a:pt x="17489" y="77064"/>
                    <a:pt x="19000" y="82730"/>
                    <a:pt x="14845" y="84619"/>
                  </a:cubicBezTo>
                  <a:cubicBezTo>
                    <a:pt x="9556" y="87641"/>
                    <a:pt x="6157" y="82352"/>
                    <a:pt x="3890" y="78197"/>
                  </a:cubicBezTo>
                  <a:cubicBezTo>
                    <a:pt x="490" y="72531"/>
                    <a:pt x="-1399" y="65353"/>
                    <a:pt x="1246" y="60064"/>
                  </a:cubicBezTo>
                  <a:cubicBezTo>
                    <a:pt x="9556" y="44198"/>
                    <a:pt x="16356" y="29088"/>
                    <a:pt x="9934" y="10200"/>
                  </a:cubicBezTo>
                  <a:cubicBezTo>
                    <a:pt x="8045" y="4155"/>
                    <a:pt x="16734" y="2644"/>
                    <a:pt x="21645" y="0"/>
                  </a:cubicBezTo>
                  <a:cubicBezTo>
                    <a:pt x="29200" y="13222"/>
                    <a:pt x="33733" y="27199"/>
                    <a:pt x="34111" y="42310"/>
                  </a:cubicBezTo>
                  <a:close/>
                </a:path>
              </a:pathLst>
            </a:custGeom>
            <a:solidFill>
              <a:srgbClr val="C5B0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B2D0DC38-1789-4D7E-8D52-E97BFCCBE732}"/>
                </a:ext>
              </a:extLst>
            </p:cNvPr>
            <p:cNvSpPr/>
            <p:nvPr/>
          </p:nvSpPr>
          <p:spPr>
            <a:xfrm>
              <a:off x="10442810" y="2784397"/>
              <a:ext cx="127306" cy="23087"/>
            </a:xfrm>
            <a:custGeom>
              <a:avLst/>
              <a:gdLst>
                <a:gd name="connsiteX0" fmla="*/ 127306 w 127306"/>
                <a:gd name="connsiteY0" fmla="*/ 16999 h 23087"/>
                <a:gd name="connsiteX1" fmla="*/ 123529 w 127306"/>
                <a:gd name="connsiteY1" fmla="*/ 22666 h 23087"/>
                <a:gd name="connsiteX2" fmla="*/ 64975 w 127306"/>
                <a:gd name="connsiteY2" fmla="*/ 14355 h 23087"/>
                <a:gd name="connsiteX3" fmla="*/ 58553 w 127306"/>
                <a:gd name="connsiteY3" fmla="*/ 13977 h 23087"/>
                <a:gd name="connsiteX4" fmla="*/ 8689 w 127306"/>
                <a:gd name="connsiteY4" fmla="*/ 21155 h 23087"/>
                <a:gd name="connsiteX5" fmla="*/ 0 w 127306"/>
                <a:gd name="connsiteY5" fmla="*/ 12844 h 23087"/>
                <a:gd name="connsiteX6" fmla="*/ 33243 w 127306"/>
                <a:gd name="connsiteY6" fmla="*/ 8311 h 23087"/>
                <a:gd name="connsiteX7" fmla="*/ 55153 w 127306"/>
                <a:gd name="connsiteY7" fmla="*/ 0 h 23087"/>
                <a:gd name="connsiteX8" fmla="*/ 127306 w 127306"/>
                <a:gd name="connsiteY8" fmla="*/ 16999 h 2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06" h="23087">
                  <a:moveTo>
                    <a:pt x="127306" y="16999"/>
                  </a:moveTo>
                  <a:cubicBezTo>
                    <a:pt x="126929" y="19644"/>
                    <a:pt x="126929" y="24555"/>
                    <a:pt x="123529" y="22666"/>
                  </a:cubicBezTo>
                  <a:cubicBezTo>
                    <a:pt x="104641" y="13599"/>
                    <a:pt x="83108" y="25688"/>
                    <a:pt x="64975" y="14355"/>
                  </a:cubicBezTo>
                  <a:cubicBezTo>
                    <a:pt x="63087" y="13599"/>
                    <a:pt x="60064" y="13222"/>
                    <a:pt x="58553" y="13977"/>
                  </a:cubicBezTo>
                  <a:cubicBezTo>
                    <a:pt x="42687" y="22666"/>
                    <a:pt x="25310" y="20021"/>
                    <a:pt x="8689" y="21155"/>
                  </a:cubicBezTo>
                  <a:cubicBezTo>
                    <a:pt x="4533" y="19644"/>
                    <a:pt x="1889" y="16999"/>
                    <a:pt x="0" y="12844"/>
                  </a:cubicBezTo>
                  <a:cubicBezTo>
                    <a:pt x="10577" y="9444"/>
                    <a:pt x="21910" y="7178"/>
                    <a:pt x="33243" y="8311"/>
                  </a:cubicBezTo>
                  <a:cubicBezTo>
                    <a:pt x="41932" y="9066"/>
                    <a:pt x="49865" y="7933"/>
                    <a:pt x="55153" y="0"/>
                  </a:cubicBezTo>
                  <a:cubicBezTo>
                    <a:pt x="79330" y="5666"/>
                    <a:pt x="103129" y="11333"/>
                    <a:pt x="127306" y="16999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6F3B423-5ABF-46C5-8BC9-CAF0BB018FCB}"/>
                </a:ext>
              </a:extLst>
            </p:cNvPr>
            <p:cNvSpPr/>
            <p:nvPr/>
          </p:nvSpPr>
          <p:spPr>
            <a:xfrm>
              <a:off x="11115399" y="5103866"/>
              <a:ext cx="106359" cy="26443"/>
            </a:xfrm>
            <a:custGeom>
              <a:avLst/>
              <a:gdLst>
                <a:gd name="connsiteX0" fmla="*/ 106360 w 106359"/>
                <a:gd name="connsiteY0" fmla="*/ 21910 h 26443"/>
                <a:gd name="connsiteX1" fmla="*/ 93138 w 106359"/>
                <a:gd name="connsiteY1" fmla="*/ 26444 h 26443"/>
                <a:gd name="connsiteX2" fmla="*/ 9652 w 106359"/>
                <a:gd name="connsiteY2" fmla="*/ 9066 h 26443"/>
                <a:gd name="connsiteX3" fmla="*/ 586 w 106359"/>
                <a:gd name="connsiteY3" fmla="*/ 4533 h 26443"/>
                <a:gd name="connsiteX4" fmla="*/ 5119 w 106359"/>
                <a:gd name="connsiteY4" fmla="*/ 0 h 26443"/>
                <a:gd name="connsiteX5" fmla="*/ 106360 w 106359"/>
                <a:gd name="connsiteY5" fmla="*/ 21910 h 2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359" h="26443">
                  <a:moveTo>
                    <a:pt x="106360" y="21910"/>
                  </a:moveTo>
                  <a:cubicBezTo>
                    <a:pt x="103338" y="27199"/>
                    <a:pt x="98049" y="25688"/>
                    <a:pt x="93138" y="26444"/>
                  </a:cubicBezTo>
                  <a:cubicBezTo>
                    <a:pt x="66317" y="16622"/>
                    <a:pt x="35718" y="22288"/>
                    <a:pt x="9652" y="9066"/>
                  </a:cubicBezTo>
                  <a:cubicBezTo>
                    <a:pt x="6630" y="7555"/>
                    <a:pt x="2097" y="6800"/>
                    <a:pt x="586" y="4533"/>
                  </a:cubicBezTo>
                  <a:cubicBezTo>
                    <a:pt x="-1681" y="1133"/>
                    <a:pt x="3230" y="1511"/>
                    <a:pt x="5119" y="0"/>
                  </a:cubicBezTo>
                  <a:cubicBezTo>
                    <a:pt x="39873" y="3022"/>
                    <a:pt x="73872" y="8689"/>
                    <a:pt x="106360" y="21910"/>
                  </a:cubicBezTo>
                  <a:close/>
                </a:path>
              </a:pathLst>
            </a:custGeom>
            <a:solidFill>
              <a:srgbClr val="A87F7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160BDB4-FC54-4D4D-93CA-07A059C3C80F}"/>
                </a:ext>
              </a:extLst>
            </p:cNvPr>
            <p:cNvSpPr/>
            <p:nvPr/>
          </p:nvSpPr>
          <p:spPr>
            <a:xfrm>
              <a:off x="8448974" y="5062312"/>
              <a:ext cx="77296" cy="41931"/>
            </a:xfrm>
            <a:custGeom>
              <a:avLst/>
              <a:gdLst>
                <a:gd name="connsiteX0" fmla="*/ 4911 w 77296"/>
                <a:gd name="connsiteY0" fmla="*/ 41932 h 41931"/>
                <a:gd name="connsiteX1" fmla="*/ 0 w 77296"/>
                <a:gd name="connsiteY1" fmla="*/ 33243 h 41931"/>
                <a:gd name="connsiteX2" fmla="*/ 76686 w 77296"/>
                <a:gd name="connsiteY2" fmla="*/ 0 h 41931"/>
                <a:gd name="connsiteX3" fmla="*/ 64598 w 77296"/>
                <a:gd name="connsiteY3" fmla="*/ 17755 h 41931"/>
                <a:gd name="connsiteX4" fmla="*/ 4911 w 77296"/>
                <a:gd name="connsiteY4" fmla="*/ 41932 h 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296" h="41931">
                  <a:moveTo>
                    <a:pt x="4911" y="41932"/>
                  </a:moveTo>
                  <a:cubicBezTo>
                    <a:pt x="4911" y="38154"/>
                    <a:pt x="3778" y="35132"/>
                    <a:pt x="0" y="33243"/>
                  </a:cubicBezTo>
                  <a:cubicBezTo>
                    <a:pt x="25310" y="21910"/>
                    <a:pt x="49487" y="7177"/>
                    <a:pt x="76686" y="0"/>
                  </a:cubicBezTo>
                  <a:cubicBezTo>
                    <a:pt x="78197" y="9822"/>
                    <a:pt x="77819" y="14733"/>
                    <a:pt x="64598" y="17755"/>
                  </a:cubicBezTo>
                  <a:cubicBezTo>
                    <a:pt x="43821" y="22288"/>
                    <a:pt x="23044" y="29466"/>
                    <a:pt x="4911" y="41932"/>
                  </a:cubicBezTo>
                  <a:close/>
                </a:path>
              </a:pathLst>
            </a:custGeom>
            <a:solidFill>
              <a:srgbClr val="B297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14D73C8-175C-4950-9EFF-92BD0491C154}"/>
                </a:ext>
              </a:extLst>
            </p:cNvPr>
            <p:cNvSpPr/>
            <p:nvPr/>
          </p:nvSpPr>
          <p:spPr>
            <a:xfrm>
              <a:off x="11288981" y="5846972"/>
              <a:ext cx="30240" cy="50196"/>
            </a:xfrm>
            <a:custGeom>
              <a:avLst/>
              <a:gdLst>
                <a:gd name="connsiteX0" fmla="*/ 775 w 30240"/>
                <a:gd name="connsiteY0" fmla="*/ 50197 h 50196"/>
                <a:gd name="connsiteX1" fmla="*/ 16642 w 30240"/>
                <a:gd name="connsiteY1" fmla="*/ 4487 h 50196"/>
                <a:gd name="connsiteX2" fmla="*/ 30241 w 30240"/>
                <a:gd name="connsiteY2" fmla="*/ 2598 h 50196"/>
                <a:gd name="connsiteX3" fmla="*/ 775 w 30240"/>
                <a:gd name="connsiteY3" fmla="*/ 50197 h 5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40" h="50196">
                  <a:moveTo>
                    <a:pt x="775" y="50197"/>
                  </a:moveTo>
                  <a:cubicBezTo>
                    <a:pt x="-3380" y="31686"/>
                    <a:pt x="10219" y="19220"/>
                    <a:pt x="16642" y="4487"/>
                  </a:cubicBezTo>
                  <a:cubicBezTo>
                    <a:pt x="19663" y="-2312"/>
                    <a:pt x="25330" y="-46"/>
                    <a:pt x="30241" y="2598"/>
                  </a:cubicBezTo>
                  <a:cubicBezTo>
                    <a:pt x="23063" y="19976"/>
                    <a:pt x="14375" y="36597"/>
                    <a:pt x="775" y="50197"/>
                  </a:cubicBezTo>
                  <a:close/>
                </a:path>
              </a:pathLst>
            </a:custGeom>
            <a:solidFill>
              <a:srgbClr val="7A46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1930B68-99D3-44A3-9359-16A444460DC0}"/>
                </a:ext>
              </a:extLst>
            </p:cNvPr>
            <p:cNvSpPr/>
            <p:nvPr/>
          </p:nvSpPr>
          <p:spPr>
            <a:xfrm>
              <a:off x="11039631" y="3477947"/>
              <a:ext cx="12511" cy="51400"/>
            </a:xfrm>
            <a:custGeom>
              <a:avLst/>
              <a:gdLst>
                <a:gd name="connsiteX0" fmla="*/ 12512 w 12511"/>
                <a:gd name="connsiteY0" fmla="*/ 51400 h 51400"/>
                <a:gd name="connsiteX1" fmla="*/ 2312 w 12511"/>
                <a:gd name="connsiteY1" fmla="*/ 1913 h 51400"/>
                <a:gd name="connsiteX2" fmla="*/ 12512 w 12511"/>
                <a:gd name="connsiteY2" fmla="*/ 5313 h 51400"/>
                <a:gd name="connsiteX3" fmla="*/ 12512 w 12511"/>
                <a:gd name="connsiteY3" fmla="*/ 51400 h 5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1" h="51400">
                  <a:moveTo>
                    <a:pt x="12512" y="51400"/>
                  </a:moveTo>
                  <a:cubicBezTo>
                    <a:pt x="-5999" y="38178"/>
                    <a:pt x="1179" y="18913"/>
                    <a:pt x="2312" y="1913"/>
                  </a:cubicBezTo>
                  <a:cubicBezTo>
                    <a:pt x="2690" y="-3753"/>
                    <a:pt x="8734" y="4935"/>
                    <a:pt x="12512" y="5313"/>
                  </a:cubicBezTo>
                  <a:cubicBezTo>
                    <a:pt x="12512" y="20424"/>
                    <a:pt x="12512" y="35912"/>
                    <a:pt x="12512" y="51400"/>
                  </a:cubicBezTo>
                  <a:close/>
                </a:path>
              </a:pathLst>
            </a:custGeom>
            <a:solidFill>
              <a:srgbClr val="C8AA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08654EF-CAB7-4E8B-8AFB-74A31CC37511}"/>
                </a:ext>
              </a:extLst>
            </p:cNvPr>
            <p:cNvSpPr/>
            <p:nvPr/>
          </p:nvSpPr>
          <p:spPr>
            <a:xfrm>
              <a:off x="8487233" y="3377060"/>
              <a:ext cx="25582" cy="30647"/>
            </a:xfrm>
            <a:custGeom>
              <a:avLst/>
              <a:gdLst>
                <a:gd name="connsiteX0" fmla="*/ 5561 w 25582"/>
                <a:gd name="connsiteY0" fmla="*/ 804 h 30647"/>
                <a:gd name="connsiteX1" fmla="*/ 25583 w 25582"/>
                <a:gd name="connsiteY1" fmla="*/ 4582 h 30647"/>
                <a:gd name="connsiteX2" fmla="*/ 4428 w 25582"/>
                <a:gd name="connsiteY2" fmla="*/ 30647 h 30647"/>
                <a:gd name="connsiteX3" fmla="*/ 5561 w 25582"/>
                <a:gd name="connsiteY3" fmla="*/ 804 h 3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82" h="30647">
                  <a:moveTo>
                    <a:pt x="5561" y="804"/>
                  </a:moveTo>
                  <a:cubicBezTo>
                    <a:pt x="12739" y="-1085"/>
                    <a:pt x="19538" y="426"/>
                    <a:pt x="25583" y="4582"/>
                  </a:cubicBezTo>
                  <a:cubicBezTo>
                    <a:pt x="23316" y="17426"/>
                    <a:pt x="12739" y="23092"/>
                    <a:pt x="4428" y="30647"/>
                  </a:cubicBezTo>
                  <a:cubicBezTo>
                    <a:pt x="-4639" y="20070"/>
                    <a:pt x="2539" y="10626"/>
                    <a:pt x="5561" y="804"/>
                  </a:cubicBezTo>
                  <a:close/>
                </a:path>
              </a:pathLst>
            </a:custGeom>
            <a:solidFill>
              <a:srgbClr val="B8AA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1D77BE02-707B-407B-8218-9FD658F8B232}"/>
                </a:ext>
              </a:extLst>
            </p:cNvPr>
            <p:cNvSpPr/>
            <p:nvPr/>
          </p:nvSpPr>
          <p:spPr>
            <a:xfrm>
              <a:off x="11052189" y="4126969"/>
              <a:ext cx="4555" cy="92929"/>
            </a:xfrm>
            <a:custGeom>
              <a:avLst/>
              <a:gdLst>
                <a:gd name="connsiteX0" fmla="*/ 709 w 4555"/>
                <a:gd name="connsiteY0" fmla="*/ 92930 h 92929"/>
                <a:gd name="connsiteX1" fmla="*/ 3731 w 4555"/>
                <a:gd name="connsiteY1" fmla="*/ 0 h 92929"/>
                <a:gd name="connsiteX2" fmla="*/ 709 w 4555"/>
                <a:gd name="connsiteY2" fmla="*/ 92930 h 9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5" h="92929">
                  <a:moveTo>
                    <a:pt x="709" y="92930"/>
                  </a:moveTo>
                  <a:cubicBezTo>
                    <a:pt x="2220" y="61953"/>
                    <a:pt x="-3447" y="30599"/>
                    <a:pt x="3731" y="0"/>
                  </a:cubicBezTo>
                  <a:cubicBezTo>
                    <a:pt x="2598" y="30977"/>
                    <a:pt x="7887" y="62331"/>
                    <a:pt x="709" y="92930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7D3452A-B455-4277-B90D-67059C33722C}"/>
                </a:ext>
              </a:extLst>
            </p:cNvPr>
            <p:cNvSpPr/>
            <p:nvPr/>
          </p:nvSpPr>
          <p:spPr>
            <a:xfrm>
              <a:off x="11359808" y="5265171"/>
              <a:ext cx="9782" cy="29843"/>
            </a:xfrm>
            <a:custGeom>
              <a:avLst/>
              <a:gdLst>
                <a:gd name="connsiteX0" fmla="*/ 9656 w 9782"/>
                <a:gd name="connsiteY0" fmla="*/ 29843 h 29843"/>
                <a:gd name="connsiteX1" fmla="*/ 1723 w 9782"/>
                <a:gd name="connsiteY1" fmla="*/ 0 h 29843"/>
                <a:gd name="connsiteX2" fmla="*/ 9656 w 9782"/>
                <a:gd name="connsiteY2" fmla="*/ 29843 h 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82" h="29843">
                  <a:moveTo>
                    <a:pt x="9656" y="29843"/>
                  </a:moveTo>
                  <a:cubicBezTo>
                    <a:pt x="-3187" y="22666"/>
                    <a:pt x="-166" y="10955"/>
                    <a:pt x="1723" y="0"/>
                  </a:cubicBezTo>
                  <a:cubicBezTo>
                    <a:pt x="7768" y="9066"/>
                    <a:pt x="10412" y="18888"/>
                    <a:pt x="9656" y="29843"/>
                  </a:cubicBezTo>
                  <a:close/>
                </a:path>
              </a:pathLst>
            </a:custGeom>
            <a:solidFill>
              <a:srgbClr val="C19B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5335902-B456-40FD-864A-80961A669DFA}"/>
                </a:ext>
              </a:extLst>
            </p:cNvPr>
            <p:cNvSpPr/>
            <p:nvPr/>
          </p:nvSpPr>
          <p:spPr>
            <a:xfrm>
              <a:off x="11052898" y="4231987"/>
              <a:ext cx="3683" cy="43065"/>
            </a:xfrm>
            <a:custGeom>
              <a:avLst/>
              <a:gdLst>
                <a:gd name="connsiteX0" fmla="*/ 0 w 3683"/>
                <a:gd name="connsiteY0" fmla="*/ 43065 h 43065"/>
                <a:gd name="connsiteX1" fmla="*/ 0 w 3683"/>
                <a:gd name="connsiteY1" fmla="*/ 0 h 43065"/>
                <a:gd name="connsiteX2" fmla="*/ 0 w 3683"/>
                <a:gd name="connsiteY2" fmla="*/ 43065 h 4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3" h="43065">
                  <a:moveTo>
                    <a:pt x="0" y="43065"/>
                  </a:moveTo>
                  <a:cubicBezTo>
                    <a:pt x="0" y="28710"/>
                    <a:pt x="0" y="14355"/>
                    <a:pt x="0" y="0"/>
                  </a:cubicBezTo>
                  <a:cubicBezTo>
                    <a:pt x="4911" y="14355"/>
                    <a:pt x="4911" y="28710"/>
                    <a:pt x="0" y="43065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0C348C2-A319-4589-BD15-D06B56519CCD}"/>
                </a:ext>
              </a:extLst>
            </p:cNvPr>
            <p:cNvSpPr/>
            <p:nvPr/>
          </p:nvSpPr>
          <p:spPr>
            <a:xfrm>
              <a:off x="9318685" y="6043815"/>
              <a:ext cx="503446" cy="206941"/>
            </a:xfrm>
            <a:custGeom>
              <a:avLst/>
              <a:gdLst>
                <a:gd name="connsiteX0" fmla="*/ 231470 w 503446"/>
                <a:gd name="connsiteY0" fmla="*/ 206941 h 206941"/>
                <a:gd name="connsiteX1" fmla="*/ 226937 w 503446"/>
                <a:gd name="connsiteY1" fmla="*/ 206941 h 206941"/>
                <a:gd name="connsiteX2" fmla="*/ 174805 w 503446"/>
                <a:gd name="connsiteY2" fmla="*/ 203919 h 206941"/>
                <a:gd name="connsiteX3" fmla="*/ 153650 w 503446"/>
                <a:gd name="connsiteY3" fmla="*/ 191453 h 206941"/>
                <a:gd name="connsiteX4" fmla="*/ 154784 w 503446"/>
                <a:gd name="connsiteY4" fmla="*/ 185409 h 206941"/>
                <a:gd name="connsiteX5" fmla="*/ 183116 w 503446"/>
                <a:gd name="connsiteY5" fmla="*/ 171809 h 206941"/>
                <a:gd name="connsiteX6" fmla="*/ 80364 w 503446"/>
                <a:gd name="connsiteY6" fmla="*/ 161232 h 206941"/>
                <a:gd name="connsiteX7" fmla="*/ 68276 w 503446"/>
                <a:gd name="connsiteY7" fmla="*/ 164631 h 206941"/>
                <a:gd name="connsiteX8" fmla="*/ 63743 w 503446"/>
                <a:gd name="connsiteY8" fmla="*/ 167276 h 206941"/>
                <a:gd name="connsiteX9" fmla="*/ 30877 w 503446"/>
                <a:gd name="connsiteY9" fmla="*/ 139699 h 206941"/>
                <a:gd name="connsiteX10" fmla="*/ 29744 w 503446"/>
                <a:gd name="connsiteY10" fmla="*/ 115900 h 206941"/>
                <a:gd name="connsiteX11" fmla="*/ 13878 w 503446"/>
                <a:gd name="connsiteY11" fmla="*/ 94745 h 206941"/>
                <a:gd name="connsiteX12" fmla="*/ 656 w 503446"/>
                <a:gd name="connsiteY12" fmla="*/ 64146 h 206941"/>
                <a:gd name="connsiteX13" fmla="*/ 13878 w 503446"/>
                <a:gd name="connsiteY13" fmla="*/ 54702 h 206941"/>
                <a:gd name="connsiteX14" fmla="*/ 58454 w 503446"/>
                <a:gd name="connsiteY14" fmla="*/ 90968 h 206941"/>
                <a:gd name="connsiteX15" fmla="*/ 64876 w 503446"/>
                <a:gd name="connsiteY15" fmla="*/ 106834 h 206941"/>
                <a:gd name="connsiteX16" fmla="*/ 87542 w 503446"/>
                <a:gd name="connsiteY16" fmla="*/ 103812 h 206941"/>
                <a:gd name="connsiteX17" fmla="*/ 88297 w 503446"/>
                <a:gd name="connsiteY17" fmla="*/ 83790 h 206941"/>
                <a:gd name="connsiteX18" fmla="*/ 70920 w 503446"/>
                <a:gd name="connsiteY18" fmla="*/ 103812 h 206941"/>
                <a:gd name="connsiteX19" fmla="*/ 58832 w 503446"/>
                <a:gd name="connsiteY19" fmla="*/ 83790 h 206941"/>
                <a:gd name="connsiteX20" fmla="*/ 56943 w 503446"/>
                <a:gd name="connsiteY20" fmla="*/ 51680 h 206941"/>
                <a:gd name="connsiteX21" fmla="*/ 78853 w 503446"/>
                <a:gd name="connsiteY21" fmla="*/ 46391 h 206941"/>
                <a:gd name="connsiteX22" fmla="*/ 89431 w 503446"/>
                <a:gd name="connsiteY22" fmla="*/ 61880 h 206941"/>
                <a:gd name="connsiteX23" fmla="*/ 91319 w 503446"/>
                <a:gd name="connsiteY23" fmla="*/ 43747 h 206941"/>
                <a:gd name="connsiteX24" fmla="*/ 117007 w 503446"/>
                <a:gd name="connsiteY24" fmla="*/ 35058 h 206941"/>
                <a:gd name="connsiteX25" fmla="*/ 149873 w 503446"/>
                <a:gd name="connsiteY25" fmla="*/ 35058 h 206941"/>
                <a:gd name="connsiteX26" fmla="*/ 163850 w 503446"/>
                <a:gd name="connsiteY26" fmla="*/ 30525 h 206941"/>
                <a:gd name="connsiteX27" fmla="*/ 172916 w 503446"/>
                <a:gd name="connsiteY27" fmla="*/ 31659 h 206941"/>
                <a:gd name="connsiteX28" fmla="*/ 180094 w 503446"/>
                <a:gd name="connsiteY28" fmla="*/ 13904 h 206941"/>
                <a:gd name="connsiteX29" fmla="*/ 229581 w 503446"/>
                <a:gd name="connsiteY29" fmla="*/ 1438 h 206941"/>
                <a:gd name="connsiteX30" fmla="*/ 283979 w 503446"/>
                <a:gd name="connsiteY30" fmla="*/ 21837 h 206941"/>
                <a:gd name="connsiteX31" fmla="*/ 287379 w 503446"/>
                <a:gd name="connsiteY31" fmla="*/ 24104 h 206941"/>
                <a:gd name="connsiteX32" fmla="*/ 314956 w 503446"/>
                <a:gd name="connsiteY32" fmla="*/ 57725 h 206941"/>
                <a:gd name="connsiteX33" fmla="*/ 327044 w 503446"/>
                <a:gd name="connsiteY33" fmla="*/ 67169 h 206941"/>
                <a:gd name="connsiteX34" fmla="*/ 350088 w 503446"/>
                <a:gd name="connsiteY34" fmla="*/ 68680 h 206941"/>
                <a:gd name="connsiteX35" fmla="*/ 334977 w 503446"/>
                <a:gd name="connsiteY35" fmla="*/ 51302 h 206941"/>
                <a:gd name="connsiteX36" fmla="*/ 348199 w 503446"/>
                <a:gd name="connsiteY36" fmla="*/ 38458 h 206941"/>
                <a:gd name="connsiteX37" fmla="*/ 365576 w 503446"/>
                <a:gd name="connsiteY37" fmla="*/ 28259 h 206941"/>
                <a:gd name="connsiteX38" fmla="*/ 373509 w 503446"/>
                <a:gd name="connsiteY38" fmla="*/ 36570 h 206941"/>
                <a:gd name="connsiteX39" fmla="*/ 385220 w 503446"/>
                <a:gd name="connsiteY39" fmla="*/ 45258 h 206941"/>
                <a:gd name="connsiteX40" fmla="*/ 401841 w 503446"/>
                <a:gd name="connsiteY40" fmla="*/ 60746 h 206941"/>
                <a:gd name="connsiteX41" fmla="*/ 396553 w 503446"/>
                <a:gd name="connsiteY41" fmla="*/ 99656 h 206941"/>
                <a:gd name="connsiteX42" fmla="*/ 427907 w 503446"/>
                <a:gd name="connsiteY42" fmla="*/ 104189 h 206941"/>
                <a:gd name="connsiteX43" fmla="*/ 421485 w 503446"/>
                <a:gd name="connsiteY43" fmla="*/ 119678 h 206941"/>
                <a:gd name="connsiteX44" fmla="*/ 458506 w 503446"/>
                <a:gd name="connsiteY44" fmla="*/ 108345 h 206941"/>
                <a:gd name="connsiteX45" fmla="*/ 486838 w 503446"/>
                <a:gd name="connsiteY45" fmla="*/ 117789 h 206941"/>
                <a:gd name="connsiteX46" fmla="*/ 484571 w 503446"/>
                <a:gd name="connsiteY46" fmla="*/ 163876 h 206941"/>
                <a:gd name="connsiteX47" fmla="*/ 427529 w 503446"/>
                <a:gd name="connsiteY47" fmla="*/ 178987 h 206941"/>
                <a:gd name="connsiteX48" fmla="*/ 372753 w 503446"/>
                <a:gd name="connsiteY48" fmla="*/ 182386 h 206941"/>
                <a:gd name="connsiteX49" fmla="*/ 360287 w 503446"/>
                <a:gd name="connsiteY49" fmla="*/ 182386 h 206941"/>
                <a:gd name="connsiteX50" fmla="*/ 333844 w 503446"/>
                <a:gd name="connsiteY50" fmla="*/ 173320 h 206941"/>
                <a:gd name="connsiteX51" fmla="*/ 299089 w 503446"/>
                <a:gd name="connsiteY51" fmla="*/ 179364 h 206941"/>
                <a:gd name="connsiteX52" fmla="*/ 281712 w 503446"/>
                <a:gd name="connsiteY52" fmla="*/ 171431 h 206941"/>
                <a:gd name="connsiteX53" fmla="*/ 265846 w 503446"/>
                <a:gd name="connsiteY53" fmla="*/ 169165 h 206941"/>
                <a:gd name="connsiteX54" fmla="*/ 237892 w 503446"/>
                <a:gd name="connsiteY54" fmla="*/ 174831 h 206941"/>
                <a:gd name="connsiteX55" fmla="*/ 209182 w 503446"/>
                <a:gd name="connsiteY55" fmla="*/ 186164 h 206941"/>
                <a:gd name="connsiteX56" fmla="*/ 234870 w 503446"/>
                <a:gd name="connsiteY56" fmla="*/ 188053 h 206941"/>
                <a:gd name="connsiteX57" fmla="*/ 245447 w 503446"/>
                <a:gd name="connsiteY57" fmla="*/ 201652 h 206941"/>
                <a:gd name="connsiteX58" fmla="*/ 231470 w 503446"/>
                <a:gd name="connsiteY58" fmla="*/ 20694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03446" h="206941">
                  <a:moveTo>
                    <a:pt x="231470" y="206941"/>
                  </a:moveTo>
                  <a:cubicBezTo>
                    <a:pt x="229959" y="206941"/>
                    <a:pt x="228448" y="206941"/>
                    <a:pt x="226937" y="206941"/>
                  </a:cubicBezTo>
                  <a:cubicBezTo>
                    <a:pt x="209937" y="201652"/>
                    <a:pt x="192182" y="204675"/>
                    <a:pt x="174805" y="203919"/>
                  </a:cubicBezTo>
                  <a:cubicBezTo>
                    <a:pt x="165361" y="203541"/>
                    <a:pt x="156295" y="202786"/>
                    <a:pt x="153650" y="191453"/>
                  </a:cubicBezTo>
                  <a:cubicBezTo>
                    <a:pt x="153273" y="189186"/>
                    <a:pt x="153650" y="187297"/>
                    <a:pt x="154784" y="185409"/>
                  </a:cubicBezTo>
                  <a:cubicBezTo>
                    <a:pt x="161206" y="175964"/>
                    <a:pt x="177450" y="186164"/>
                    <a:pt x="183116" y="171809"/>
                  </a:cubicBezTo>
                  <a:cubicBezTo>
                    <a:pt x="147606" y="172565"/>
                    <a:pt x="114363" y="162743"/>
                    <a:pt x="80364" y="161232"/>
                  </a:cubicBezTo>
                  <a:cubicBezTo>
                    <a:pt x="75831" y="161232"/>
                    <a:pt x="70543" y="157076"/>
                    <a:pt x="68276" y="164631"/>
                  </a:cubicBezTo>
                  <a:cubicBezTo>
                    <a:pt x="67143" y="166142"/>
                    <a:pt x="65632" y="166898"/>
                    <a:pt x="63743" y="167276"/>
                  </a:cubicBezTo>
                  <a:cubicBezTo>
                    <a:pt x="50521" y="161232"/>
                    <a:pt x="45232" y="145743"/>
                    <a:pt x="30877" y="139699"/>
                  </a:cubicBezTo>
                  <a:cubicBezTo>
                    <a:pt x="22567" y="136299"/>
                    <a:pt x="30877" y="124211"/>
                    <a:pt x="29744" y="115900"/>
                  </a:cubicBezTo>
                  <a:cubicBezTo>
                    <a:pt x="28611" y="105700"/>
                    <a:pt x="34277" y="94368"/>
                    <a:pt x="13878" y="94745"/>
                  </a:cubicBezTo>
                  <a:cubicBezTo>
                    <a:pt x="-3877" y="95123"/>
                    <a:pt x="4434" y="74724"/>
                    <a:pt x="656" y="64146"/>
                  </a:cubicBezTo>
                  <a:cubicBezTo>
                    <a:pt x="-2366" y="55458"/>
                    <a:pt x="5567" y="55458"/>
                    <a:pt x="13878" y="54702"/>
                  </a:cubicBezTo>
                  <a:cubicBezTo>
                    <a:pt x="45610" y="51302"/>
                    <a:pt x="54676" y="58102"/>
                    <a:pt x="58454" y="90968"/>
                  </a:cubicBezTo>
                  <a:cubicBezTo>
                    <a:pt x="59210" y="96634"/>
                    <a:pt x="55810" y="104945"/>
                    <a:pt x="64876" y="106834"/>
                  </a:cubicBezTo>
                  <a:cubicBezTo>
                    <a:pt x="72431" y="108345"/>
                    <a:pt x="80364" y="104945"/>
                    <a:pt x="87542" y="103812"/>
                  </a:cubicBezTo>
                  <a:cubicBezTo>
                    <a:pt x="90942" y="103056"/>
                    <a:pt x="83009" y="93612"/>
                    <a:pt x="88297" y="83790"/>
                  </a:cubicBezTo>
                  <a:cubicBezTo>
                    <a:pt x="81498" y="93234"/>
                    <a:pt x="81875" y="105700"/>
                    <a:pt x="70920" y="103812"/>
                  </a:cubicBezTo>
                  <a:cubicBezTo>
                    <a:pt x="60721" y="102301"/>
                    <a:pt x="61476" y="91345"/>
                    <a:pt x="58832" y="83790"/>
                  </a:cubicBezTo>
                  <a:cubicBezTo>
                    <a:pt x="55432" y="73591"/>
                    <a:pt x="67520" y="63013"/>
                    <a:pt x="56943" y="51680"/>
                  </a:cubicBezTo>
                  <a:cubicBezTo>
                    <a:pt x="53165" y="47525"/>
                    <a:pt x="70165" y="40725"/>
                    <a:pt x="78853" y="46391"/>
                  </a:cubicBezTo>
                  <a:cubicBezTo>
                    <a:pt x="84520" y="50169"/>
                    <a:pt x="84897" y="57347"/>
                    <a:pt x="89431" y="61880"/>
                  </a:cubicBezTo>
                  <a:cubicBezTo>
                    <a:pt x="95853" y="56213"/>
                    <a:pt x="89808" y="49414"/>
                    <a:pt x="91319" y="43747"/>
                  </a:cubicBezTo>
                  <a:cubicBezTo>
                    <a:pt x="94342" y="33925"/>
                    <a:pt x="110208" y="27503"/>
                    <a:pt x="117007" y="35058"/>
                  </a:cubicBezTo>
                  <a:cubicBezTo>
                    <a:pt x="129096" y="48658"/>
                    <a:pt x="138918" y="42992"/>
                    <a:pt x="149873" y="35058"/>
                  </a:cubicBezTo>
                  <a:cubicBezTo>
                    <a:pt x="154028" y="32037"/>
                    <a:pt x="158561" y="30525"/>
                    <a:pt x="163850" y="30525"/>
                  </a:cubicBezTo>
                  <a:cubicBezTo>
                    <a:pt x="167250" y="29392"/>
                    <a:pt x="172916" y="33548"/>
                    <a:pt x="172916" y="31659"/>
                  </a:cubicBezTo>
                  <a:cubicBezTo>
                    <a:pt x="172161" y="24104"/>
                    <a:pt x="172161" y="15793"/>
                    <a:pt x="180094" y="13904"/>
                  </a:cubicBezTo>
                  <a:cubicBezTo>
                    <a:pt x="196716" y="10126"/>
                    <a:pt x="209937" y="-4607"/>
                    <a:pt x="229581" y="1438"/>
                  </a:cubicBezTo>
                  <a:cubicBezTo>
                    <a:pt x="248091" y="7104"/>
                    <a:pt x="264713" y="18059"/>
                    <a:pt x="283979" y="21837"/>
                  </a:cubicBezTo>
                  <a:cubicBezTo>
                    <a:pt x="285112" y="22215"/>
                    <a:pt x="286245" y="24104"/>
                    <a:pt x="287379" y="24104"/>
                  </a:cubicBezTo>
                  <a:cubicBezTo>
                    <a:pt x="312689" y="22215"/>
                    <a:pt x="315711" y="38081"/>
                    <a:pt x="314956" y="57725"/>
                  </a:cubicBezTo>
                  <a:cubicBezTo>
                    <a:pt x="314578" y="64524"/>
                    <a:pt x="321000" y="66791"/>
                    <a:pt x="327044" y="67169"/>
                  </a:cubicBezTo>
                  <a:cubicBezTo>
                    <a:pt x="333466" y="67546"/>
                    <a:pt x="339510" y="67924"/>
                    <a:pt x="350088" y="68680"/>
                  </a:cubicBezTo>
                  <a:cubicBezTo>
                    <a:pt x="339132" y="64902"/>
                    <a:pt x="335733" y="58858"/>
                    <a:pt x="334977" y="51302"/>
                  </a:cubicBezTo>
                  <a:cubicBezTo>
                    <a:pt x="333844" y="41481"/>
                    <a:pt x="341399" y="40347"/>
                    <a:pt x="348199" y="38458"/>
                  </a:cubicBezTo>
                  <a:cubicBezTo>
                    <a:pt x="354998" y="36570"/>
                    <a:pt x="356887" y="26748"/>
                    <a:pt x="365576" y="28259"/>
                  </a:cubicBezTo>
                  <a:cubicBezTo>
                    <a:pt x="369731" y="29770"/>
                    <a:pt x="371998" y="32792"/>
                    <a:pt x="373509" y="36570"/>
                  </a:cubicBezTo>
                  <a:cubicBezTo>
                    <a:pt x="372753" y="45636"/>
                    <a:pt x="378798" y="45636"/>
                    <a:pt x="385220" y="45258"/>
                  </a:cubicBezTo>
                  <a:cubicBezTo>
                    <a:pt x="393908" y="46769"/>
                    <a:pt x="399575" y="52058"/>
                    <a:pt x="401841" y="60746"/>
                  </a:cubicBezTo>
                  <a:cubicBezTo>
                    <a:pt x="410907" y="74724"/>
                    <a:pt x="417330" y="88323"/>
                    <a:pt x="396553" y="99656"/>
                  </a:cubicBezTo>
                  <a:cubicBezTo>
                    <a:pt x="407508" y="105323"/>
                    <a:pt x="419974" y="89457"/>
                    <a:pt x="427907" y="104189"/>
                  </a:cubicBezTo>
                  <a:cubicBezTo>
                    <a:pt x="431307" y="110234"/>
                    <a:pt x="432818" y="115900"/>
                    <a:pt x="421485" y="119678"/>
                  </a:cubicBezTo>
                  <a:cubicBezTo>
                    <a:pt x="438862" y="123833"/>
                    <a:pt x="447928" y="113633"/>
                    <a:pt x="458506" y="108345"/>
                  </a:cubicBezTo>
                  <a:cubicBezTo>
                    <a:pt x="469083" y="107589"/>
                    <a:pt x="475883" y="118167"/>
                    <a:pt x="486838" y="117789"/>
                  </a:cubicBezTo>
                  <a:cubicBezTo>
                    <a:pt x="510259" y="135922"/>
                    <a:pt x="508371" y="147254"/>
                    <a:pt x="484571" y="163876"/>
                  </a:cubicBezTo>
                  <a:cubicBezTo>
                    <a:pt x="466816" y="176342"/>
                    <a:pt x="446795" y="176720"/>
                    <a:pt x="427529" y="178987"/>
                  </a:cubicBezTo>
                  <a:cubicBezTo>
                    <a:pt x="409397" y="181253"/>
                    <a:pt x="391264" y="182386"/>
                    <a:pt x="372753" y="182386"/>
                  </a:cubicBezTo>
                  <a:cubicBezTo>
                    <a:pt x="368598" y="182386"/>
                    <a:pt x="363687" y="181253"/>
                    <a:pt x="360287" y="182386"/>
                  </a:cubicBezTo>
                  <a:cubicBezTo>
                    <a:pt x="348954" y="186164"/>
                    <a:pt x="352354" y="150654"/>
                    <a:pt x="333844" y="173320"/>
                  </a:cubicBezTo>
                  <a:cubicBezTo>
                    <a:pt x="325533" y="183520"/>
                    <a:pt x="310422" y="168787"/>
                    <a:pt x="299089" y="179364"/>
                  </a:cubicBezTo>
                  <a:cubicBezTo>
                    <a:pt x="294556" y="183897"/>
                    <a:pt x="285490" y="177853"/>
                    <a:pt x="281712" y="171431"/>
                  </a:cubicBezTo>
                  <a:cubicBezTo>
                    <a:pt x="277179" y="162365"/>
                    <a:pt x="272268" y="162743"/>
                    <a:pt x="265846" y="169165"/>
                  </a:cubicBezTo>
                  <a:cubicBezTo>
                    <a:pt x="257913" y="176720"/>
                    <a:pt x="250358" y="180498"/>
                    <a:pt x="237892" y="174831"/>
                  </a:cubicBezTo>
                  <a:cubicBezTo>
                    <a:pt x="231092" y="171809"/>
                    <a:pt x="217493" y="175964"/>
                    <a:pt x="209182" y="186164"/>
                  </a:cubicBezTo>
                  <a:cubicBezTo>
                    <a:pt x="217870" y="189942"/>
                    <a:pt x="227314" y="181631"/>
                    <a:pt x="234870" y="188053"/>
                  </a:cubicBezTo>
                  <a:cubicBezTo>
                    <a:pt x="239781" y="191830"/>
                    <a:pt x="246958" y="193719"/>
                    <a:pt x="245447" y="201652"/>
                  </a:cubicBezTo>
                  <a:cubicBezTo>
                    <a:pt x="243936" y="209208"/>
                    <a:pt x="235625" y="203919"/>
                    <a:pt x="231470" y="206941"/>
                  </a:cubicBezTo>
                  <a:close/>
                </a:path>
              </a:pathLst>
            </a:custGeom>
            <a:solidFill>
              <a:srgbClr val="6E3C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FE570E8-350F-41C9-8C4E-D596DB2D3601}"/>
                </a:ext>
              </a:extLst>
            </p:cNvPr>
            <p:cNvSpPr/>
            <p:nvPr/>
          </p:nvSpPr>
          <p:spPr>
            <a:xfrm>
              <a:off x="8630671" y="5943592"/>
              <a:ext cx="633193" cy="275951"/>
            </a:xfrm>
            <a:custGeom>
              <a:avLst/>
              <a:gdLst>
                <a:gd name="connsiteX0" fmla="*/ 592341 w 633193"/>
                <a:gd name="connsiteY0" fmla="*/ 274676 h 275951"/>
                <a:gd name="connsiteX1" fmla="*/ 360772 w 633193"/>
                <a:gd name="connsiteY1" fmla="*/ 219523 h 275951"/>
                <a:gd name="connsiteX2" fmla="*/ 42695 w 633193"/>
                <a:gd name="connsiteY2" fmla="*/ 97883 h 275951"/>
                <a:gd name="connsiteX3" fmla="*/ 9452 w 633193"/>
                <a:gd name="connsiteY3" fmla="*/ 59351 h 275951"/>
                <a:gd name="connsiteX4" fmla="*/ 763 w 633193"/>
                <a:gd name="connsiteY4" fmla="*/ 18553 h 275951"/>
                <a:gd name="connsiteX5" fmla="*/ 25696 w 633193"/>
                <a:gd name="connsiteY5" fmla="*/ 1931 h 275951"/>
                <a:gd name="connsiteX6" fmla="*/ 71783 w 633193"/>
                <a:gd name="connsiteY6" fmla="*/ 42 h 275951"/>
                <a:gd name="connsiteX7" fmla="*/ 102382 w 633193"/>
                <a:gd name="connsiteY7" fmla="*/ 19686 h 275951"/>
                <a:gd name="connsiteX8" fmla="*/ 85760 w 633193"/>
                <a:gd name="connsiteY8" fmla="*/ 34419 h 275951"/>
                <a:gd name="connsiteX9" fmla="*/ 91804 w 633193"/>
                <a:gd name="connsiteY9" fmla="*/ 38574 h 275951"/>
                <a:gd name="connsiteX10" fmla="*/ 123536 w 633193"/>
                <a:gd name="connsiteY10" fmla="*/ 80128 h 275951"/>
                <a:gd name="connsiteX11" fmla="*/ 143936 w 633193"/>
                <a:gd name="connsiteY11" fmla="*/ 80884 h 275951"/>
                <a:gd name="connsiteX12" fmla="*/ 158668 w 633193"/>
                <a:gd name="connsiteY12" fmla="*/ 72951 h 275951"/>
                <a:gd name="connsiteX13" fmla="*/ 166979 w 633193"/>
                <a:gd name="connsiteY13" fmla="*/ 89195 h 275951"/>
                <a:gd name="connsiteX14" fmla="*/ 168112 w 633193"/>
                <a:gd name="connsiteY14" fmla="*/ 95239 h 275951"/>
                <a:gd name="connsiteX15" fmla="*/ 210800 w 633193"/>
                <a:gd name="connsiteY15" fmla="*/ 123571 h 275951"/>
                <a:gd name="connsiteX16" fmla="*/ 229310 w 633193"/>
                <a:gd name="connsiteY16" fmla="*/ 136415 h 275951"/>
                <a:gd name="connsiteX17" fmla="*/ 298819 w 633193"/>
                <a:gd name="connsiteY17" fmla="*/ 174192 h 275951"/>
                <a:gd name="connsiteX18" fmla="*/ 311285 w 633193"/>
                <a:gd name="connsiteY18" fmla="*/ 175703 h 275951"/>
                <a:gd name="connsiteX19" fmla="*/ 326773 w 633193"/>
                <a:gd name="connsiteY19" fmla="*/ 172303 h 275951"/>
                <a:gd name="connsiteX20" fmla="*/ 337728 w 633193"/>
                <a:gd name="connsiteY20" fmla="*/ 168525 h 275951"/>
                <a:gd name="connsiteX21" fmla="*/ 379660 w 633193"/>
                <a:gd name="connsiteY21" fmla="*/ 190058 h 275951"/>
                <a:gd name="connsiteX22" fmla="*/ 388726 w 633193"/>
                <a:gd name="connsiteY22" fmla="*/ 172680 h 275951"/>
                <a:gd name="connsiteX23" fmla="*/ 399681 w 633193"/>
                <a:gd name="connsiteY23" fmla="*/ 185902 h 275951"/>
                <a:gd name="connsiteX24" fmla="*/ 450302 w 633193"/>
                <a:gd name="connsiteY24" fmla="*/ 202146 h 275951"/>
                <a:gd name="connsiteX25" fmla="*/ 485812 w 633193"/>
                <a:gd name="connsiteY25" fmla="*/ 194591 h 275951"/>
                <a:gd name="connsiteX26" fmla="*/ 495633 w 633193"/>
                <a:gd name="connsiteY26" fmla="*/ 199879 h 275951"/>
                <a:gd name="connsiteX27" fmla="*/ 534543 w 633193"/>
                <a:gd name="connsiteY27" fmla="*/ 221034 h 275951"/>
                <a:gd name="connsiteX28" fmla="*/ 561742 w 633193"/>
                <a:gd name="connsiteY28" fmla="*/ 213857 h 275951"/>
                <a:gd name="connsiteX29" fmla="*/ 568920 w 633193"/>
                <a:gd name="connsiteY29" fmla="*/ 212345 h 275951"/>
                <a:gd name="connsiteX30" fmla="*/ 599896 w 633193"/>
                <a:gd name="connsiteY30" fmla="*/ 238411 h 275951"/>
                <a:gd name="connsiteX31" fmla="*/ 629740 w 633193"/>
                <a:gd name="connsiteY31" fmla="*/ 264477 h 275951"/>
                <a:gd name="connsiteX32" fmla="*/ 631628 w 633193"/>
                <a:gd name="connsiteY32" fmla="*/ 275810 h 275951"/>
                <a:gd name="connsiteX33" fmla="*/ 592341 w 633193"/>
                <a:gd name="connsiteY33" fmla="*/ 274676 h 27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3193" h="275951">
                  <a:moveTo>
                    <a:pt x="592341" y="274676"/>
                  </a:moveTo>
                  <a:cubicBezTo>
                    <a:pt x="513766" y="261833"/>
                    <a:pt x="437080" y="242567"/>
                    <a:pt x="360772" y="219523"/>
                  </a:cubicBezTo>
                  <a:cubicBezTo>
                    <a:pt x="251598" y="186658"/>
                    <a:pt x="145447" y="147370"/>
                    <a:pt x="42695" y="97883"/>
                  </a:cubicBezTo>
                  <a:cubicBezTo>
                    <a:pt x="29851" y="86550"/>
                    <a:pt x="13607" y="78617"/>
                    <a:pt x="9452" y="59351"/>
                  </a:cubicBezTo>
                  <a:cubicBezTo>
                    <a:pt x="6807" y="46130"/>
                    <a:pt x="8318" y="32530"/>
                    <a:pt x="763" y="18553"/>
                  </a:cubicBezTo>
                  <a:cubicBezTo>
                    <a:pt x="-4148" y="9487"/>
                    <a:pt x="15874" y="1931"/>
                    <a:pt x="25696" y="1931"/>
                  </a:cubicBezTo>
                  <a:cubicBezTo>
                    <a:pt x="41184" y="1931"/>
                    <a:pt x="56294" y="-335"/>
                    <a:pt x="71783" y="42"/>
                  </a:cubicBezTo>
                  <a:cubicBezTo>
                    <a:pt x="85760" y="1554"/>
                    <a:pt x="89160" y="18175"/>
                    <a:pt x="102382" y="19686"/>
                  </a:cubicBezTo>
                  <a:cubicBezTo>
                    <a:pt x="101248" y="31019"/>
                    <a:pt x="90671" y="29508"/>
                    <a:pt x="85760" y="34419"/>
                  </a:cubicBezTo>
                  <a:cubicBezTo>
                    <a:pt x="86515" y="37441"/>
                    <a:pt x="91426" y="36308"/>
                    <a:pt x="91804" y="38574"/>
                  </a:cubicBezTo>
                  <a:cubicBezTo>
                    <a:pt x="94071" y="58596"/>
                    <a:pt x="113714" y="65773"/>
                    <a:pt x="123536" y="80128"/>
                  </a:cubicBezTo>
                  <a:cubicBezTo>
                    <a:pt x="129580" y="89195"/>
                    <a:pt x="136002" y="93350"/>
                    <a:pt x="143936" y="80884"/>
                  </a:cubicBezTo>
                  <a:cubicBezTo>
                    <a:pt x="146580" y="76351"/>
                    <a:pt x="151113" y="68418"/>
                    <a:pt x="158668" y="72951"/>
                  </a:cubicBezTo>
                  <a:cubicBezTo>
                    <a:pt x="164335" y="76351"/>
                    <a:pt x="163579" y="84661"/>
                    <a:pt x="166979" y="89195"/>
                  </a:cubicBezTo>
                  <a:cubicBezTo>
                    <a:pt x="169246" y="91839"/>
                    <a:pt x="152624" y="96750"/>
                    <a:pt x="168112" y="95239"/>
                  </a:cubicBezTo>
                  <a:cubicBezTo>
                    <a:pt x="191912" y="92594"/>
                    <a:pt x="198333" y="98261"/>
                    <a:pt x="210800" y="123571"/>
                  </a:cubicBezTo>
                  <a:cubicBezTo>
                    <a:pt x="213822" y="129615"/>
                    <a:pt x="221755" y="133393"/>
                    <a:pt x="229310" y="136415"/>
                  </a:cubicBezTo>
                  <a:cubicBezTo>
                    <a:pt x="253865" y="146237"/>
                    <a:pt x="275775" y="161725"/>
                    <a:pt x="298819" y="174192"/>
                  </a:cubicBezTo>
                  <a:cubicBezTo>
                    <a:pt x="302974" y="174192"/>
                    <a:pt x="307885" y="173058"/>
                    <a:pt x="311285" y="175703"/>
                  </a:cubicBezTo>
                  <a:cubicBezTo>
                    <a:pt x="318085" y="180991"/>
                    <a:pt x="322618" y="181747"/>
                    <a:pt x="326773" y="172303"/>
                  </a:cubicBezTo>
                  <a:cubicBezTo>
                    <a:pt x="328284" y="168903"/>
                    <a:pt x="336595" y="166636"/>
                    <a:pt x="337728" y="168525"/>
                  </a:cubicBezTo>
                  <a:cubicBezTo>
                    <a:pt x="347928" y="183636"/>
                    <a:pt x="369460" y="175703"/>
                    <a:pt x="379660" y="190058"/>
                  </a:cubicBezTo>
                  <a:cubicBezTo>
                    <a:pt x="382682" y="183636"/>
                    <a:pt x="379660" y="173814"/>
                    <a:pt x="388726" y="172680"/>
                  </a:cubicBezTo>
                  <a:cubicBezTo>
                    <a:pt x="397415" y="171547"/>
                    <a:pt x="396659" y="180613"/>
                    <a:pt x="399681" y="185902"/>
                  </a:cubicBezTo>
                  <a:cubicBezTo>
                    <a:pt x="408370" y="201013"/>
                    <a:pt x="432169" y="210457"/>
                    <a:pt x="450302" y="202146"/>
                  </a:cubicBezTo>
                  <a:cubicBezTo>
                    <a:pt x="462012" y="196857"/>
                    <a:pt x="475612" y="206679"/>
                    <a:pt x="485812" y="194591"/>
                  </a:cubicBezTo>
                  <a:cubicBezTo>
                    <a:pt x="488456" y="191569"/>
                    <a:pt x="492611" y="196857"/>
                    <a:pt x="495633" y="199879"/>
                  </a:cubicBezTo>
                  <a:cubicBezTo>
                    <a:pt x="506211" y="211212"/>
                    <a:pt x="522077" y="212723"/>
                    <a:pt x="534543" y="221034"/>
                  </a:cubicBezTo>
                  <a:cubicBezTo>
                    <a:pt x="540210" y="224812"/>
                    <a:pt x="556453" y="230856"/>
                    <a:pt x="561742" y="213857"/>
                  </a:cubicBezTo>
                  <a:cubicBezTo>
                    <a:pt x="562498" y="211212"/>
                    <a:pt x="566653" y="210079"/>
                    <a:pt x="568920" y="212345"/>
                  </a:cubicBezTo>
                  <a:cubicBezTo>
                    <a:pt x="579119" y="221790"/>
                    <a:pt x="597630" y="226701"/>
                    <a:pt x="599896" y="238411"/>
                  </a:cubicBezTo>
                  <a:cubicBezTo>
                    <a:pt x="603674" y="257677"/>
                    <a:pt x="615384" y="260699"/>
                    <a:pt x="629740" y="264477"/>
                  </a:cubicBezTo>
                  <a:cubicBezTo>
                    <a:pt x="633517" y="267877"/>
                    <a:pt x="634273" y="271654"/>
                    <a:pt x="631628" y="275810"/>
                  </a:cubicBezTo>
                  <a:cubicBezTo>
                    <a:pt x="618784" y="276188"/>
                    <a:pt x="605563" y="275810"/>
                    <a:pt x="592341" y="274676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22BC9CB-5A33-48CE-A720-40CED7914B8B}"/>
                </a:ext>
              </a:extLst>
            </p:cNvPr>
            <p:cNvSpPr/>
            <p:nvPr/>
          </p:nvSpPr>
          <p:spPr>
            <a:xfrm>
              <a:off x="9517736" y="6140189"/>
              <a:ext cx="462774" cy="116988"/>
            </a:xfrm>
            <a:custGeom>
              <a:avLst/>
              <a:gdLst>
                <a:gd name="connsiteX0" fmla="*/ 32419 w 462774"/>
                <a:gd name="connsiteY0" fmla="*/ 110567 h 116988"/>
                <a:gd name="connsiteX1" fmla="*/ 41485 w 462774"/>
                <a:gd name="connsiteY1" fmla="*/ 100745 h 116988"/>
                <a:gd name="connsiteX2" fmla="*/ 21841 w 462774"/>
                <a:gd name="connsiteY2" fmla="*/ 95078 h 116988"/>
                <a:gd name="connsiteX3" fmla="*/ 4842 w 462774"/>
                <a:gd name="connsiteY3" fmla="*/ 95456 h 116988"/>
                <a:gd name="connsiteX4" fmla="*/ 2575 w 462774"/>
                <a:gd name="connsiteY4" fmla="*/ 84879 h 116988"/>
                <a:gd name="connsiteX5" fmla="*/ 40729 w 462774"/>
                <a:gd name="connsiteY5" fmla="*/ 66746 h 116988"/>
                <a:gd name="connsiteX6" fmla="*/ 70951 w 462774"/>
                <a:gd name="connsiteY6" fmla="*/ 59946 h 116988"/>
                <a:gd name="connsiteX7" fmla="*/ 84928 w 462774"/>
                <a:gd name="connsiteY7" fmla="*/ 64857 h 116988"/>
                <a:gd name="connsiteX8" fmla="*/ 108349 w 462774"/>
                <a:gd name="connsiteY8" fmla="*/ 72412 h 116988"/>
                <a:gd name="connsiteX9" fmla="*/ 115149 w 462774"/>
                <a:gd name="connsiteY9" fmla="*/ 72035 h 116988"/>
                <a:gd name="connsiteX10" fmla="*/ 137437 w 462774"/>
                <a:gd name="connsiteY10" fmla="*/ 65235 h 116988"/>
                <a:gd name="connsiteX11" fmla="*/ 149148 w 462774"/>
                <a:gd name="connsiteY11" fmla="*/ 58057 h 116988"/>
                <a:gd name="connsiteX12" fmla="*/ 155947 w 462774"/>
                <a:gd name="connsiteY12" fmla="*/ 70146 h 116988"/>
                <a:gd name="connsiteX13" fmla="*/ 169169 w 462774"/>
                <a:gd name="connsiteY13" fmla="*/ 81101 h 116988"/>
                <a:gd name="connsiteX14" fmla="*/ 262855 w 462774"/>
                <a:gd name="connsiteY14" fmla="*/ 72412 h 116988"/>
                <a:gd name="connsiteX15" fmla="*/ 299875 w 462774"/>
                <a:gd name="connsiteY15" fmla="*/ 48991 h 116988"/>
                <a:gd name="connsiteX16" fmla="*/ 287031 w 462774"/>
                <a:gd name="connsiteY16" fmla="*/ 22548 h 116988"/>
                <a:gd name="connsiteX17" fmla="*/ 291187 w 462774"/>
                <a:gd name="connsiteY17" fmla="*/ 18015 h 116988"/>
                <a:gd name="connsiteX18" fmla="*/ 314986 w 462774"/>
                <a:gd name="connsiteY18" fmla="*/ 5170 h 116988"/>
                <a:gd name="connsiteX19" fmla="*/ 402249 w 462774"/>
                <a:gd name="connsiteY19" fmla="*/ 13859 h 116988"/>
                <a:gd name="connsiteX20" fmla="*/ 412071 w 462774"/>
                <a:gd name="connsiteY20" fmla="*/ 17259 h 116988"/>
                <a:gd name="connsiteX21" fmla="*/ 438515 w 462774"/>
                <a:gd name="connsiteY21" fmla="*/ 22170 h 116988"/>
                <a:gd name="connsiteX22" fmla="*/ 457025 w 462774"/>
                <a:gd name="connsiteY22" fmla="*/ 27459 h 116988"/>
                <a:gd name="connsiteX23" fmla="*/ 461936 w 462774"/>
                <a:gd name="connsiteY23" fmla="*/ 39925 h 116988"/>
                <a:gd name="connsiteX24" fmla="*/ 453625 w 462774"/>
                <a:gd name="connsiteY24" fmla="*/ 64102 h 116988"/>
                <a:gd name="connsiteX25" fmla="*/ 430959 w 462774"/>
                <a:gd name="connsiteY25" fmla="*/ 80723 h 116988"/>
                <a:gd name="connsiteX26" fmla="*/ 418115 w 462774"/>
                <a:gd name="connsiteY26" fmla="*/ 90923 h 116988"/>
                <a:gd name="connsiteX27" fmla="*/ 414338 w 462774"/>
                <a:gd name="connsiteY27" fmla="*/ 90545 h 116988"/>
                <a:gd name="connsiteX28" fmla="*/ 407538 w 462774"/>
                <a:gd name="connsiteY28" fmla="*/ 79968 h 116988"/>
                <a:gd name="connsiteX29" fmla="*/ 402627 w 462774"/>
                <a:gd name="connsiteY29" fmla="*/ 62968 h 116988"/>
                <a:gd name="connsiteX30" fmla="*/ 384117 w 462774"/>
                <a:gd name="connsiteY30" fmla="*/ 79968 h 116988"/>
                <a:gd name="connsiteX31" fmla="*/ 378828 w 462774"/>
                <a:gd name="connsiteY31" fmla="*/ 87901 h 116988"/>
                <a:gd name="connsiteX32" fmla="*/ 351629 w 462774"/>
                <a:gd name="connsiteY32" fmla="*/ 63346 h 116988"/>
                <a:gd name="connsiteX33" fmla="*/ 335385 w 462774"/>
                <a:gd name="connsiteY33" fmla="*/ 72035 h 116988"/>
                <a:gd name="connsiteX34" fmla="*/ 305542 w 462774"/>
                <a:gd name="connsiteY34" fmla="*/ 84501 h 116988"/>
                <a:gd name="connsiteX35" fmla="*/ 296475 w 462774"/>
                <a:gd name="connsiteY35" fmla="*/ 88279 h 116988"/>
                <a:gd name="connsiteX36" fmla="*/ 280232 w 462774"/>
                <a:gd name="connsiteY36" fmla="*/ 89412 h 116988"/>
                <a:gd name="connsiteX37" fmla="*/ 273054 w 462774"/>
                <a:gd name="connsiteY37" fmla="*/ 90545 h 116988"/>
                <a:gd name="connsiteX38" fmla="*/ 243211 w 462774"/>
                <a:gd name="connsiteY38" fmla="*/ 106411 h 116988"/>
                <a:gd name="connsiteX39" fmla="*/ 245100 w 462774"/>
                <a:gd name="connsiteY39" fmla="*/ 115477 h 116988"/>
                <a:gd name="connsiteX40" fmla="*/ 101172 w 462774"/>
                <a:gd name="connsiteY40" fmla="*/ 116988 h 116988"/>
                <a:gd name="connsiteX41" fmla="*/ 32419 w 462774"/>
                <a:gd name="connsiteY41" fmla="*/ 110567 h 11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74" h="116988">
                  <a:moveTo>
                    <a:pt x="32419" y="110567"/>
                  </a:moveTo>
                  <a:cubicBezTo>
                    <a:pt x="33552" y="104900"/>
                    <a:pt x="47152" y="108678"/>
                    <a:pt x="41485" y="100745"/>
                  </a:cubicBezTo>
                  <a:cubicBezTo>
                    <a:pt x="38463" y="96589"/>
                    <a:pt x="30530" y="86012"/>
                    <a:pt x="21841" y="95078"/>
                  </a:cubicBezTo>
                  <a:cubicBezTo>
                    <a:pt x="15797" y="101122"/>
                    <a:pt x="10886" y="93945"/>
                    <a:pt x="4842" y="95456"/>
                  </a:cubicBezTo>
                  <a:cubicBezTo>
                    <a:pt x="-69" y="96589"/>
                    <a:pt x="-1958" y="89789"/>
                    <a:pt x="2575" y="84879"/>
                  </a:cubicBezTo>
                  <a:cubicBezTo>
                    <a:pt x="13153" y="74301"/>
                    <a:pt x="29774" y="76190"/>
                    <a:pt x="40729" y="66746"/>
                  </a:cubicBezTo>
                  <a:cubicBezTo>
                    <a:pt x="56596" y="90923"/>
                    <a:pt x="62262" y="65235"/>
                    <a:pt x="70951" y="59946"/>
                  </a:cubicBezTo>
                  <a:cubicBezTo>
                    <a:pt x="79261" y="54658"/>
                    <a:pt x="83039" y="57680"/>
                    <a:pt x="84928" y="64857"/>
                  </a:cubicBezTo>
                  <a:cubicBezTo>
                    <a:pt x="89083" y="80723"/>
                    <a:pt x="95883" y="86768"/>
                    <a:pt x="108349" y="72412"/>
                  </a:cubicBezTo>
                  <a:cubicBezTo>
                    <a:pt x="112505" y="67501"/>
                    <a:pt x="112127" y="70524"/>
                    <a:pt x="115149" y="72035"/>
                  </a:cubicBezTo>
                  <a:cubicBezTo>
                    <a:pt x="124215" y="76946"/>
                    <a:pt x="132904" y="78835"/>
                    <a:pt x="137437" y="65235"/>
                  </a:cubicBezTo>
                  <a:cubicBezTo>
                    <a:pt x="138948" y="61080"/>
                    <a:pt x="143103" y="56546"/>
                    <a:pt x="149148" y="58057"/>
                  </a:cubicBezTo>
                  <a:cubicBezTo>
                    <a:pt x="154814" y="59568"/>
                    <a:pt x="155947" y="64857"/>
                    <a:pt x="155947" y="70146"/>
                  </a:cubicBezTo>
                  <a:cubicBezTo>
                    <a:pt x="155947" y="79212"/>
                    <a:pt x="160103" y="81856"/>
                    <a:pt x="169169" y="81101"/>
                  </a:cubicBezTo>
                  <a:cubicBezTo>
                    <a:pt x="200523" y="78457"/>
                    <a:pt x="232633" y="79212"/>
                    <a:pt x="262855" y="72412"/>
                  </a:cubicBezTo>
                  <a:cubicBezTo>
                    <a:pt x="274943" y="69768"/>
                    <a:pt x="291564" y="61835"/>
                    <a:pt x="299875" y="48991"/>
                  </a:cubicBezTo>
                  <a:cubicBezTo>
                    <a:pt x="308942" y="35014"/>
                    <a:pt x="288920" y="32747"/>
                    <a:pt x="287031" y="22548"/>
                  </a:cubicBezTo>
                  <a:cubicBezTo>
                    <a:pt x="288165" y="21036"/>
                    <a:pt x="290809" y="19903"/>
                    <a:pt x="291187" y="18015"/>
                  </a:cubicBezTo>
                  <a:cubicBezTo>
                    <a:pt x="293831" y="-3140"/>
                    <a:pt x="293453" y="-3140"/>
                    <a:pt x="314986" y="5170"/>
                  </a:cubicBezTo>
                  <a:cubicBezTo>
                    <a:pt x="342563" y="22548"/>
                    <a:pt x="372784" y="13859"/>
                    <a:pt x="402249" y="13859"/>
                  </a:cubicBezTo>
                  <a:cubicBezTo>
                    <a:pt x="405649" y="14237"/>
                    <a:pt x="409805" y="14615"/>
                    <a:pt x="412071" y="17259"/>
                  </a:cubicBezTo>
                  <a:cubicBezTo>
                    <a:pt x="420004" y="25948"/>
                    <a:pt x="427559" y="30103"/>
                    <a:pt x="438515" y="22170"/>
                  </a:cubicBezTo>
                  <a:cubicBezTo>
                    <a:pt x="445314" y="17259"/>
                    <a:pt x="451736" y="21792"/>
                    <a:pt x="457025" y="27459"/>
                  </a:cubicBezTo>
                  <a:cubicBezTo>
                    <a:pt x="460425" y="30858"/>
                    <a:pt x="464580" y="39169"/>
                    <a:pt x="461936" y="39925"/>
                  </a:cubicBezTo>
                  <a:cubicBezTo>
                    <a:pt x="445692" y="44080"/>
                    <a:pt x="456647" y="56168"/>
                    <a:pt x="453625" y="64102"/>
                  </a:cubicBezTo>
                  <a:cubicBezTo>
                    <a:pt x="449470" y="74679"/>
                    <a:pt x="452492" y="92434"/>
                    <a:pt x="430959" y="80723"/>
                  </a:cubicBezTo>
                  <a:cubicBezTo>
                    <a:pt x="426804" y="78457"/>
                    <a:pt x="428315" y="94701"/>
                    <a:pt x="418115" y="90923"/>
                  </a:cubicBezTo>
                  <a:cubicBezTo>
                    <a:pt x="416604" y="90923"/>
                    <a:pt x="415471" y="90923"/>
                    <a:pt x="414338" y="90545"/>
                  </a:cubicBezTo>
                  <a:cubicBezTo>
                    <a:pt x="412071" y="87145"/>
                    <a:pt x="409049" y="83745"/>
                    <a:pt x="407538" y="79968"/>
                  </a:cubicBezTo>
                  <a:cubicBezTo>
                    <a:pt x="405649" y="74301"/>
                    <a:pt x="413582" y="63724"/>
                    <a:pt x="402627" y="62968"/>
                  </a:cubicBezTo>
                  <a:cubicBezTo>
                    <a:pt x="393938" y="62591"/>
                    <a:pt x="385628" y="69013"/>
                    <a:pt x="384117" y="79968"/>
                  </a:cubicBezTo>
                  <a:cubicBezTo>
                    <a:pt x="383739" y="81479"/>
                    <a:pt x="382228" y="82990"/>
                    <a:pt x="378828" y="87901"/>
                  </a:cubicBezTo>
                  <a:cubicBezTo>
                    <a:pt x="377317" y="69013"/>
                    <a:pt x="361073" y="70524"/>
                    <a:pt x="351629" y="63346"/>
                  </a:cubicBezTo>
                  <a:cubicBezTo>
                    <a:pt x="344451" y="58057"/>
                    <a:pt x="338029" y="65613"/>
                    <a:pt x="335385" y="72035"/>
                  </a:cubicBezTo>
                  <a:cubicBezTo>
                    <a:pt x="329341" y="86390"/>
                    <a:pt x="321786" y="94701"/>
                    <a:pt x="305542" y="84501"/>
                  </a:cubicBezTo>
                  <a:cubicBezTo>
                    <a:pt x="301764" y="82234"/>
                    <a:pt x="299120" y="82990"/>
                    <a:pt x="296475" y="88279"/>
                  </a:cubicBezTo>
                  <a:cubicBezTo>
                    <a:pt x="292320" y="96212"/>
                    <a:pt x="290809" y="95834"/>
                    <a:pt x="280232" y="89412"/>
                  </a:cubicBezTo>
                  <a:cubicBezTo>
                    <a:pt x="276832" y="87523"/>
                    <a:pt x="275321" y="89034"/>
                    <a:pt x="273054" y="90545"/>
                  </a:cubicBezTo>
                  <a:cubicBezTo>
                    <a:pt x="263988" y="96967"/>
                    <a:pt x="259832" y="112833"/>
                    <a:pt x="243211" y="106411"/>
                  </a:cubicBezTo>
                  <a:cubicBezTo>
                    <a:pt x="242078" y="106033"/>
                    <a:pt x="243966" y="112455"/>
                    <a:pt x="245100" y="115477"/>
                  </a:cubicBezTo>
                  <a:cubicBezTo>
                    <a:pt x="197124" y="115855"/>
                    <a:pt x="149148" y="116233"/>
                    <a:pt x="101172" y="116988"/>
                  </a:cubicBezTo>
                  <a:cubicBezTo>
                    <a:pt x="77373" y="114344"/>
                    <a:pt x="55085" y="112455"/>
                    <a:pt x="32419" y="110567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A9BBFF0-1A1F-48DF-86D8-D9D687652391}"/>
                </a:ext>
              </a:extLst>
            </p:cNvPr>
            <p:cNvSpPr/>
            <p:nvPr/>
          </p:nvSpPr>
          <p:spPr>
            <a:xfrm>
              <a:off x="8488327" y="5871823"/>
              <a:ext cx="254547" cy="169274"/>
            </a:xfrm>
            <a:custGeom>
              <a:avLst/>
              <a:gdLst>
                <a:gd name="connsiteX0" fmla="*/ 215260 w 254547"/>
                <a:gd name="connsiteY0" fmla="*/ 75211 h 169274"/>
                <a:gd name="connsiteX1" fmla="*/ 144618 w 254547"/>
                <a:gd name="connsiteY1" fmla="*/ 91833 h 169274"/>
                <a:gd name="connsiteX2" fmla="*/ 155195 w 254547"/>
                <a:gd name="connsiteY2" fmla="*/ 101277 h 169274"/>
                <a:gd name="connsiteX3" fmla="*/ 161240 w 254547"/>
                <a:gd name="connsiteY3" fmla="*/ 109210 h 169274"/>
                <a:gd name="connsiteX4" fmla="*/ 181261 w 254547"/>
                <a:gd name="connsiteY4" fmla="*/ 159830 h 169274"/>
                <a:gd name="connsiteX5" fmla="*/ 185417 w 254547"/>
                <a:gd name="connsiteY5" fmla="*/ 169274 h 169274"/>
                <a:gd name="connsiteX6" fmla="*/ 156329 w 254547"/>
                <a:gd name="connsiteY6" fmla="*/ 155297 h 169274"/>
                <a:gd name="connsiteX7" fmla="*/ 120819 w 254547"/>
                <a:gd name="connsiteY7" fmla="*/ 126587 h 169274"/>
                <a:gd name="connsiteX8" fmla="*/ 92864 w 254547"/>
                <a:gd name="connsiteY8" fmla="*/ 99766 h 169274"/>
                <a:gd name="connsiteX9" fmla="*/ 69065 w 254547"/>
                <a:gd name="connsiteY9" fmla="*/ 86544 h 169274"/>
                <a:gd name="connsiteX10" fmla="*/ 24867 w 254547"/>
                <a:gd name="connsiteY10" fmla="*/ 87678 h 169274"/>
                <a:gd name="connsiteX11" fmla="*/ 19956 w 254547"/>
                <a:gd name="connsiteY11" fmla="*/ 85033 h 169274"/>
                <a:gd name="connsiteX12" fmla="*/ 6357 w 254547"/>
                <a:gd name="connsiteY12" fmla="*/ 21569 h 169274"/>
                <a:gd name="connsiteX13" fmla="*/ 9756 w 254547"/>
                <a:gd name="connsiteY13" fmla="*/ 4947 h 169274"/>
                <a:gd name="connsiteX14" fmla="*/ 13912 w 254547"/>
                <a:gd name="connsiteY14" fmla="*/ 1170 h 169274"/>
                <a:gd name="connsiteX15" fmla="*/ 33556 w 254547"/>
                <a:gd name="connsiteY15" fmla="*/ 414 h 169274"/>
                <a:gd name="connsiteX16" fmla="*/ 44133 w 254547"/>
                <a:gd name="connsiteY16" fmla="*/ 4570 h 169274"/>
                <a:gd name="connsiteX17" fmla="*/ 44511 w 254547"/>
                <a:gd name="connsiteY17" fmla="*/ 17791 h 169274"/>
                <a:gd name="connsiteX18" fmla="*/ 76998 w 254547"/>
                <a:gd name="connsiteY18" fmla="*/ 31391 h 169274"/>
                <a:gd name="connsiteX19" fmla="*/ 81154 w 254547"/>
                <a:gd name="connsiteY19" fmla="*/ 26102 h 169274"/>
                <a:gd name="connsiteX20" fmla="*/ 98153 w 254547"/>
                <a:gd name="connsiteY20" fmla="*/ 11747 h 169274"/>
                <a:gd name="connsiteX21" fmla="*/ 120819 w 254547"/>
                <a:gd name="connsiteY21" fmla="*/ 14391 h 169274"/>
                <a:gd name="connsiteX22" fmla="*/ 139329 w 254547"/>
                <a:gd name="connsiteY22" fmla="*/ 18169 h 169274"/>
                <a:gd name="connsiteX23" fmla="*/ 251903 w 254547"/>
                <a:gd name="connsiteY23" fmla="*/ 60479 h 169274"/>
                <a:gd name="connsiteX24" fmla="*/ 254547 w 254547"/>
                <a:gd name="connsiteY24" fmla="*/ 66145 h 169274"/>
                <a:gd name="connsiteX25" fmla="*/ 240192 w 254547"/>
                <a:gd name="connsiteY25" fmla="*/ 74078 h 169274"/>
                <a:gd name="connsiteX26" fmla="*/ 215260 w 254547"/>
                <a:gd name="connsiteY26" fmla="*/ 75211 h 16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4547" h="169274">
                  <a:moveTo>
                    <a:pt x="215260" y="75211"/>
                  </a:moveTo>
                  <a:cubicBezTo>
                    <a:pt x="192594" y="82389"/>
                    <a:pt x="167284" y="72945"/>
                    <a:pt x="144618" y="91833"/>
                  </a:cubicBezTo>
                  <a:cubicBezTo>
                    <a:pt x="143863" y="94477"/>
                    <a:pt x="151796" y="96744"/>
                    <a:pt x="155195" y="101277"/>
                  </a:cubicBezTo>
                  <a:cubicBezTo>
                    <a:pt x="157084" y="104299"/>
                    <a:pt x="161995" y="108077"/>
                    <a:pt x="161240" y="109210"/>
                  </a:cubicBezTo>
                  <a:cubicBezTo>
                    <a:pt x="146507" y="134898"/>
                    <a:pt x="165773" y="146609"/>
                    <a:pt x="181261" y="159830"/>
                  </a:cubicBezTo>
                  <a:cubicBezTo>
                    <a:pt x="183528" y="161719"/>
                    <a:pt x="183906" y="166253"/>
                    <a:pt x="185417" y="169274"/>
                  </a:cubicBezTo>
                  <a:cubicBezTo>
                    <a:pt x="174839" y="166253"/>
                    <a:pt x="165017" y="162097"/>
                    <a:pt x="156329" y="155297"/>
                  </a:cubicBezTo>
                  <a:cubicBezTo>
                    <a:pt x="146129" y="143587"/>
                    <a:pt x="134418" y="133765"/>
                    <a:pt x="120819" y="126587"/>
                  </a:cubicBezTo>
                  <a:cubicBezTo>
                    <a:pt x="108731" y="120165"/>
                    <a:pt x="98153" y="113366"/>
                    <a:pt x="92864" y="99766"/>
                  </a:cubicBezTo>
                  <a:cubicBezTo>
                    <a:pt x="88709" y="88811"/>
                    <a:pt x="78509" y="83900"/>
                    <a:pt x="69065" y="86544"/>
                  </a:cubicBezTo>
                  <a:cubicBezTo>
                    <a:pt x="53955" y="90322"/>
                    <a:pt x="39222" y="84655"/>
                    <a:pt x="24867" y="87678"/>
                  </a:cubicBezTo>
                  <a:cubicBezTo>
                    <a:pt x="23356" y="86922"/>
                    <a:pt x="21845" y="85789"/>
                    <a:pt x="19956" y="85033"/>
                  </a:cubicBezTo>
                  <a:cubicBezTo>
                    <a:pt x="-1576" y="65389"/>
                    <a:pt x="-4976" y="50657"/>
                    <a:pt x="6357" y="21569"/>
                  </a:cubicBezTo>
                  <a:cubicBezTo>
                    <a:pt x="8623" y="16280"/>
                    <a:pt x="8245" y="10614"/>
                    <a:pt x="9756" y="4947"/>
                  </a:cubicBezTo>
                  <a:cubicBezTo>
                    <a:pt x="10512" y="3059"/>
                    <a:pt x="12023" y="1925"/>
                    <a:pt x="13912" y="1170"/>
                  </a:cubicBezTo>
                  <a:cubicBezTo>
                    <a:pt x="20334" y="792"/>
                    <a:pt x="26756" y="-719"/>
                    <a:pt x="33556" y="414"/>
                  </a:cubicBezTo>
                  <a:cubicBezTo>
                    <a:pt x="37333" y="1170"/>
                    <a:pt x="40733" y="2681"/>
                    <a:pt x="44133" y="4570"/>
                  </a:cubicBezTo>
                  <a:cubicBezTo>
                    <a:pt x="50177" y="8725"/>
                    <a:pt x="47155" y="13258"/>
                    <a:pt x="44511" y="17791"/>
                  </a:cubicBezTo>
                  <a:cubicBezTo>
                    <a:pt x="57732" y="16280"/>
                    <a:pt x="67177" y="24591"/>
                    <a:pt x="76998" y="31391"/>
                  </a:cubicBezTo>
                  <a:cubicBezTo>
                    <a:pt x="79265" y="32902"/>
                    <a:pt x="79265" y="27613"/>
                    <a:pt x="81154" y="26102"/>
                  </a:cubicBezTo>
                  <a:cubicBezTo>
                    <a:pt x="87198" y="21569"/>
                    <a:pt x="90220" y="13636"/>
                    <a:pt x="98153" y="11747"/>
                  </a:cubicBezTo>
                  <a:cubicBezTo>
                    <a:pt x="106086" y="9858"/>
                    <a:pt x="113641" y="11369"/>
                    <a:pt x="120819" y="14391"/>
                  </a:cubicBezTo>
                  <a:cubicBezTo>
                    <a:pt x="126863" y="17036"/>
                    <a:pt x="132907" y="18925"/>
                    <a:pt x="139329" y="18169"/>
                  </a:cubicBezTo>
                  <a:cubicBezTo>
                    <a:pt x="183906" y="12880"/>
                    <a:pt x="217149" y="38946"/>
                    <a:pt x="251903" y="60479"/>
                  </a:cubicBezTo>
                  <a:cubicBezTo>
                    <a:pt x="253414" y="61612"/>
                    <a:pt x="253792" y="64256"/>
                    <a:pt x="254547" y="66145"/>
                  </a:cubicBezTo>
                  <a:cubicBezTo>
                    <a:pt x="253414" y="75589"/>
                    <a:pt x="246237" y="74833"/>
                    <a:pt x="240192" y="74078"/>
                  </a:cubicBezTo>
                  <a:cubicBezTo>
                    <a:pt x="231881" y="72945"/>
                    <a:pt x="223571" y="74456"/>
                    <a:pt x="215260" y="75211"/>
                  </a:cubicBezTo>
                  <a:close/>
                </a:path>
              </a:pathLst>
            </a:custGeom>
            <a:solidFill>
              <a:srgbClr val="7845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64048CE-29C0-429D-8DF9-4A9AF0B36D08}"/>
                </a:ext>
              </a:extLst>
            </p:cNvPr>
            <p:cNvSpPr/>
            <p:nvPr/>
          </p:nvSpPr>
          <p:spPr>
            <a:xfrm>
              <a:off x="8352134" y="5760041"/>
              <a:ext cx="133040" cy="93472"/>
            </a:xfrm>
            <a:custGeom>
              <a:avLst/>
              <a:gdLst>
                <a:gd name="connsiteX0" fmla="*/ 888 w 133040"/>
                <a:gd name="connsiteY0" fmla="*/ 67997 h 93472"/>
                <a:gd name="connsiteX1" fmla="*/ 17510 w 133040"/>
                <a:gd name="connsiteY1" fmla="*/ 39287 h 93472"/>
                <a:gd name="connsiteX2" fmla="*/ 15621 w 133040"/>
                <a:gd name="connsiteY2" fmla="*/ 34754 h 93472"/>
                <a:gd name="connsiteX3" fmla="*/ 888 w 133040"/>
                <a:gd name="connsiteY3" fmla="*/ 0 h 93472"/>
                <a:gd name="connsiteX4" fmla="*/ 87018 w 133040"/>
                <a:gd name="connsiteY4" fmla="*/ 29843 h 93472"/>
                <a:gd name="connsiteX5" fmla="*/ 93062 w 133040"/>
                <a:gd name="connsiteY5" fmla="*/ 30599 h 93472"/>
                <a:gd name="connsiteX6" fmla="*/ 124039 w 133040"/>
                <a:gd name="connsiteY6" fmla="*/ 54398 h 93472"/>
                <a:gd name="connsiteX7" fmla="*/ 124795 w 133040"/>
                <a:gd name="connsiteY7" fmla="*/ 60064 h 93472"/>
                <a:gd name="connsiteX8" fmla="*/ 125550 w 133040"/>
                <a:gd name="connsiteY8" fmla="*/ 68375 h 93472"/>
                <a:gd name="connsiteX9" fmla="*/ 130839 w 133040"/>
                <a:gd name="connsiteY9" fmla="*/ 88774 h 93472"/>
                <a:gd name="connsiteX10" fmla="*/ 105529 w 133040"/>
                <a:gd name="connsiteY10" fmla="*/ 89908 h 93472"/>
                <a:gd name="connsiteX11" fmla="*/ 75308 w 133040"/>
                <a:gd name="connsiteY11" fmla="*/ 85752 h 93472"/>
                <a:gd name="connsiteX12" fmla="*/ 36398 w 133040"/>
                <a:gd name="connsiteY12" fmla="*/ 66109 h 93472"/>
                <a:gd name="connsiteX13" fmla="*/ 19021 w 133040"/>
                <a:gd name="connsiteY13" fmla="*/ 69131 h 93472"/>
                <a:gd name="connsiteX14" fmla="*/ 7688 w 133040"/>
                <a:gd name="connsiteY14" fmla="*/ 80841 h 93472"/>
                <a:gd name="connsiteX15" fmla="*/ 888 w 133040"/>
                <a:gd name="connsiteY15" fmla="*/ 67997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040" h="93472">
                  <a:moveTo>
                    <a:pt x="888" y="67997"/>
                  </a:moveTo>
                  <a:cubicBezTo>
                    <a:pt x="14110" y="63086"/>
                    <a:pt x="3532" y="44198"/>
                    <a:pt x="17510" y="39287"/>
                  </a:cubicBezTo>
                  <a:cubicBezTo>
                    <a:pt x="19021" y="38910"/>
                    <a:pt x="17887" y="35887"/>
                    <a:pt x="15621" y="34754"/>
                  </a:cubicBezTo>
                  <a:cubicBezTo>
                    <a:pt x="-1378" y="28332"/>
                    <a:pt x="-1001" y="14355"/>
                    <a:pt x="888" y="0"/>
                  </a:cubicBezTo>
                  <a:cubicBezTo>
                    <a:pt x="27709" y="15488"/>
                    <a:pt x="59441" y="16621"/>
                    <a:pt x="87018" y="29843"/>
                  </a:cubicBezTo>
                  <a:cubicBezTo>
                    <a:pt x="88907" y="30599"/>
                    <a:pt x="91174" y="30599"/>
                    <a:pt x="93062" y="30599"/>
                  </a:cubicBezTo>
                  <a:cubicBezTo>
                    <a:pt x="117995" y="28710"/>
                    <a:pt x="117995" y="28710"/>
                    <a:pt x="124039" y="54398"/>
                  </a:cubicBezTo>
                  <a:cubicBezTo>
                    <a:pt x="124795" y="56287"/>
                    <a:pt x="124795" y="58176"/>
                    <a:pt x="124795" y="60064"/>
                  </a:cubicBezTo>
                  <a:cubicBezTo>
                    <a:pt x="124795" y="62709"/>
                    <a:pt x="124795" y="65731"/>
                    <a:pt x="125550" y="68375"/>
                  </a:cubicBezTo>
                  <a:cubicBezTo>
                    <a:pt x="127817" y="75175"/>
                    <a:pt x="137261" y="81219"/>
                    <a:pt x="130839" y="88774"/>
                  </a:cubicBezTo>
                  <a:cubicBezTo>
                    <a:pt x="124039" y="97463"/>
                    <a:pt x="114217" y="91797"/>
                    <a:pt x="105529" y="89908"/>
                  </a:cubicBezTo>
                  <a:cubicBezTo>
                    <a:pt x="95707" y="85752"/>
                    <a:pt x="85129" y="88019"/>
                    <a:pt x="75308" y="85752"/>
                  </a:cubicBezTo>
                  <a:cubicBezTo>
                    <a:pt x="57930" y="88019"/>
                    <a:pt x="45842" y="78952"/>
                    <a:pt x="36398" y="66109"/>
                  </a:cubicBezTo>
                  <a:cubicBezTo>
                    <a:pt x="28087" y="55153"/>
                    <a:pt x="23176" y="55531"/>
                    <a:pt x="19021" y="69131"/>
                  </a:cubicBezTo>
                  <a:cubicBezTo>
                    <a:pt x="17510" y="74419"/>
                    <a:pt x="17132" y="82352"/>
                    <a:pt x="7688" y="80841"/>
                  </a:cubicBezTo>
                  <a:cubicBezTo>
                    <a:pt x="3532" y="77819"/>
                    <a:pt x="2777" y="72908"/>
                    <a:pt x="888" y="67997"/>
                  </a:cubicBezTo>
                  <a:close/>
                </a:path>
              </a:pathLst>
            </a:custGeom>
            <a:solidFill>
              <a:srgbClr val="BF82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9162BA4-8F8F-486F-962D-D2186AF9C18D}"/>
                </a:ext>
              </a:extLst>
            </p:cNvPr>
            <p:cNvSpPr/>
            <p:nvPr/>
          </p:nvSpPr>
          <p:spPr>
            <a:xfrm>
              <a:off x="9258143" y="6189894"/>
              <a:ext cx="215714" cy="53407"/>
            </a:xfrm>
            <a:custGeom>
              <a:avLst/>
              <a:gdLst>
                <a:gd name="connsiteX0" fmla="*/ 4155 w 215714"/>
                <a:gd name="connsiteY0" fmla="*/ 27996 h 53407"/>
                <a:gd name="connsiteX1" fmla="*/ 0 w 215714"/>
                <a:gd name="connsiteY1" fmla="*/ 19308 h 53407"/>
                <a:gd name="connsiteX2" fmla="*/ 23799 w 215714"/>
                <a:gd name="connsiteY2" fmla="*/ 12886 h 53407"/>
                <a:gd name="connsiteX3" fmla="*/ 66486 w 215714"/>
                <a:gd name="connsiteY3" fmla="*/ 6842 h 53407"/>
                <a:gd name="connsiteX4" fmla="*/ 88019 w 215714"/>
                <a:gd name="connsiteY4" fmla="*/ 2686 h 53407"/>
                <a:gd name="connsiteX5" fmla="*/ 126929 w 215714"/>
                <a:gd name="connsiteY5" fmla="*/ 18930 h 53407"/>
                <a:gd name="connsiteX6" fmla="*/ 126929 w 215714"/>
                <a:gd name="connsiteY6" fmla="*/ 18930 h 53407"/>
                <a:gd name="connsiteX7" fmla="*/ 154128 w 215714"/>
                <a:gd name="connsiteY7" fmla="*/ 17419 h 53407"/>
                <a:gd name="connsiteX8" fmla="*/ 200215 w 215714"/>
                <a:gd name="connsiteY8" fmla="*/ 27996 h 53407"/>
                <a:gd name="connsiteX9" fmla="*/ 215703 w 215714"/>
                <a:gd name="connsiteY9" fmla="*/ 40085 h 53407"/>
                <a:gd name="connsiteX10" fmla="*/ 215703 w 215714"/>
                <a:gd name="connsiteY10" fmla="*/ 40085 h 53407"/>
                <a:gd name="connsiteX11" fmla="*/ 193037 w 215714"/>
                <a:gd name="connsiteY11" fmla="*/ 53307 h 53407"/>
                <a:gd name="connsiteX12" fmla="*/ 169238 w 215714"/>
                <a:gd name="connsiteY12" fmla="*/ 52929 h 53407"/>
                <a:gd name="connsiteX13" fmla="*/ 8311 w 215714"/>
                <a:gd name="connsiteY13" fmla="*/ 35552 h 53407"/>
                <a:gd name="connsiteX14" fmla="*/ 4155 w 215714"/>
                <a:gd name="connsiteY14" fmla="*/ 27996 h 5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714" h="53407">
                  <a:moveTo>
                    <a:pt x="4155" y="27996"/>
                  </a:moveTo>
                  <a:cubicBezTo>
                    <a:pt x="4155" y="24596"/>
                    <a:pt x="3400" y="21196"/>
                    <a:pt x="0" y="19308"/>
                  </a:cubicBezTo>
                  <a:cubicBezTo>
                    <a:pt x="4911" y="6086"/>
                    <a:pt x="13222" y="5708"/>
                    <a:pt x="23799" y="12886"/>
                  </a:cubicBezTo>
                  <a:cubicBezTo>
                    <a:pt x="38532" y="23463"/>
                    <a:pt x="55909" y="21574"/>
                    <a:pt x="66486" y="6842"/>
                  </a:cubicBezTo>
                  <a:cubicBezTo>
                    <a:pt x="72908" y="-1847"/>
                    <a:pt x="78953" y="-1091"/>
                    <a:pt x="88019" y="2686"/>
                  </a:cubicBezTo>
                  <a:cubicBezTo>
                    <a:pt x="100863" y="8353"/>
                    <a:pt x="113329" y="15152"/>
                    <a:pt x="126929" y="18930"/>
                  </a:cubicBezTo>
                  <a:lnTo>
                    <a:pt x="126929" y="18930"/>
                  </a:lnTo>
                  <a:cubicBezTo>
                    <a:pt x="135617" y="10242"/>
                    <a:pt x="145817" y="14019"/>
                    <a:pt x="154128" y="17419"/>
                  </a:cubicBezTo>
                  <a:cubicBezTo>
                    <a:pt x="169238" y="23463"/>
                    <a:pt x="183593" y="28374"/>
                    <a:pt x="200215" y="27996"/>
                  </a:cubicBezTo>
                  <a:cubicBezTo>
                    <a:pt x="207015" y="27996"/>
                    <a:pt x="216081" y="29130"/>
                    <a:pt x="215703" y="40085"/>
                  </a:cubicBezTo>
                  <a:lnTo>
                    <a:pt x="215703" y="40085"/>
                  </a:lnTo>
                  <a:cubicBezTo>
                    <a:pt x="211925" y="50662"/>
                    <a:pt x="203992" y="54062"/>
                    <a:pt x="193037" y="53307"/>
                  </a:cubicBezTo>
                  <a:cubicBezTo>
                    <a:pt x="185104" y="52929"/>
                    <a:pt x="177171" y="53307"/>
                    <a:pt x="169238" y="52929"/>
                  </a:cubicBezTo>
                  <a:cubicBezTo>
                    <a:pt x="115218" y="51040"/>
                    <a:pt x="61198" y="46507"/>
                    <a:pt x="8311" y="35552"/>
                  </a:cubicBezTo>
                  <a:cubicBezTo>
                    <a:pt x="5667" y="34041"/>
                    <a:pt x="1511" y="32907"/>
                    <a:pt x="4155" y="27996"/>
                  </a:cubicBezTo>
                  <a:close/>
                </a:path>
              </a:pathLst>
            </a:custGeom>
            <a:solidFill>
              <a:srgbClr val="6E3C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A4B5DDB-730D-4B6B-8789-2606449F1A23}"/>
                </a:ext>
              </a:extLst>
            </p:cNvPr>
            <p:cNvSpPr/>
            <p:nvPr/>
          </p:nvSpPr>
          <p:spPr>
            <a:xfrm>
              <a:off x="8416570" y="5841260"/>
              <a:ext cx="91335" cy="115595"/>
            </a:xfrm>
            <a:custGeom>
              <a:avLst/>
              <a:gdLst>
                <a:gd name="connsiteX0" fmla="*/ 12005 w 91335"/>
                <a:gd name="connsiteY0" fmla="*/ 0 h 115595"/>
                <a:gd name="connsiteX1" fmla="*/ 41093 w 91335"/>
                <a:gd name="connsiteY1" fmla="*/ 4533 h 115595"/>
                <a:gd name="connsiteX2" fmla="*/ 67159 w 91335"/>
                <a:gd name="connsiteY2" fmla="*/ 15488 h 115595"/>
                <a:gd name="connsiteX3" fmla="*/ 83402 w 91335"/>
                <a:gd name="connsiteY3" fmla="*/ 33621 h 115595"/>
                <a:gd name="connsiteX4" fmla="*/ 74336 w 91335"/>
                <a:gd name="connsiteY4" fmla="*/ 73664 h 115595"/>
                <a:gd name="connsiteX5" fmla="*/ 73958 w 91335"/>
                <a:gd name="connsiteY5" fmla="*/ 81597 h 115595"/>
                <a:gd name="connsiteX6" fmla="*/ 91335 w 91335"/>
                <a:gd name="connsiteY6" fmla="*/ 115596 h 115595"/>
                <a:gd name="connsiteX7" fmla="*/ 40715 w 91335"/>
                <a:gd name="connsiteY7" fmla="*/ 85374 h 115595"/>
                <a:gd name="connsiteX8" fmla="*/ 6339 w 91335"/>
                <a:gd name="connsiteY8" fmla="*/ 43443 h 115595"/>
                <a:gd name="connsiteX9" fmla="*/ 12005 w 91335"/>
                <a:gd name="connsiteY9" fmla="*/ 0 h 11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35" h="115595">
                  <a:moveTo>
                    <a:pt x="12005" y="0"/>
                  </a:moveTo>
                  <a:cubicBezTo>
                    <a:pt x="21449" y="3778"/>
                    <a:pt x="32404" y="-2644"/>
                    <a:pt x="41093" y="4533"/>
                  </a:cubicBezTo>
                  <a:cubicBezTo>
                    <a:pt x="47893" y="12466"/>
                    <a:pt x="57715" y="13977"/>
                    <a:pt x="67159" y="15488"/>
                  </a:cubicBezTo>
                  <a:cubicBezTo>
                    <a:pt x="77736" y="17377"/>
                    <a:pt x="83025" y="23044"/>
                    <a:pt x="83402" y="33621"/>
                  </a:cubicBezTo>
                  <a:cubicBezTo>
                    <a:pt x="92469" y="49487"/>
                    <a:pt x="76225" y="60064"/>
                    <a:pt x="74336" y="73664"/>
                  </a:cubicBezTo>
                  <a:cubicBezTo>
                    <a:pt x="73958" y="76308"/>
                    <a:pt x="71692" y="80086"/>
                    <a:pt x="73958" y="81597"/>
                  </a:cubicBezTo>
                  <a:cubicBezTo>
                    <a:pt x="87180" y="89530"/>
                    <a:pt x="83402" y="105396"/>
                    <a:pt x="91335" y="115596"/>
                  </a:cubicBezTo>
                  <a:cubicBezTo>
                    <a:pt x="73581" y="107285"/>
                    <a:pt x="56581" y="97085"/>
                    <a:pt x="40715" y="85374"/>
                  </a:cubicBezTo>
                  <a:cubicBezTo>
                    <a:pt x="28249" y="72153"/>
                    <a:pt x="16161" y="59309"/>
                    <a:pt x="6339" y="43443"/>
                  </a:cubicBezTo>
                  <a:cubicBezTo>
                    <a:pt x="-3861" y="25688"/>
                    <a:pt x="-1594" y="12844"/>
                    <a:pt x="12005" y="0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1AA6239-EEC2-43E9-B00E-4BA3729089BF}"/>
                </a:ext>
              </a:extLst>
            </p:cNvPr>
            <p:cNvSpPr/>
            <p:nvPr/>
          </p:nvSpPr>
          <p:spPr>
            <a:xfrm>
              <a:off x="8360577" y="5809004"/>
              <a:ext cx="97085" cy="118008"/>
            </a:xfrm>
            <a:custGeom>
              <a:avLst/>
              <a:gdLst>
                <a:gd name="connsiteX0" fmla="*/ 67997 w 97085"/>
                <a:gd name="connsiteY0" fmla="*/ 32256 h 118008"/>
                <a:gd name="connsiteX1" fmla="*/ 87263 w 97085"/>
                <a:gd name="connsiteY1" fmla="*/ 99876 h 118008"/>
                <a:gd name="connsiteX2" fmla="*/ 97085 w 97085"/>
                <a:gd name="connsiteY2" fmla="*/ 118009 h 118008"/>
                <a:gd name="connsiteX3" fmla="*/ 0 w 97085"/>
                <a:gd name="connsiteY3" fmla="*/ 32256 h 118008"/>
                <a:gd name="connsiteX4" fmla="*/ 8311 w 97085"/>
                <a:gd name="connsiteY4" fmla="*/ 13368 h 118008"/>
                <a:gd name="connsiteX5" fmla="*/ 16244 w 97085"/>
                <a:gd name="connsiteY5" fmla="*/ 146 h 118008"/>
                <a:gd name="connsiteX6" fmla="*/ 29088 w 97085"/>
                <a:gd name="connsiteY6" fmla="*/ 9590 h 118008"/>
                <a:gd name="connsiteX7" fmla="*/ 67997 w 97085"/>
                <a:gd name="connsiteY7" fmla="*/ 32256 h 11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85" h="118008">
                  <a:moveTo>
                    <a:pt x="67997" y="32256"/>
                  </a:moveTo>
                  <a:cubicBezTo>
                    <a:pt x="50620" y="61344"/>
                    <a:pt x="70642" y="80232"/>
                    <a:pt x="87263" y="99876"/>
                  </a:cubicBezTo>
                  <a:cubicBezTo>
                    <a:pt x="91797" y="105165"/>
                    <a:pt x="95574" y="110831"/>
                    <a:pt x="97085" y="118009"/>
                  </a:cubicBezTo>
                  <a:cubicBezTo>
                    <a:pt x="58176" y="96854"/>
                    <a:pt x="22288" y="72299"/>
                    <a:pt x="0" y="32256"/>
                  </a:cubicBezTo>
                  <a:cubicBezTo>
                    <a:pt x="6044" y="27345"/>
                    <a:pt x="6422" y="19790"/>
                    <a:pt x="8311" y="13368"/>
                  </a:cubicBezTo>
                  <a:cubicBezTo>
                    <a:pt x="9822" y="8080"/>
                    <a:pt x="9444" y="1280"/>
                    <a:pt x="16244" y="146"/>
                  </a:cubicBezTo>
                  <a:cubicBezTo>
                    <a:pt x="23044" y="-987"/>
                    <a:pt x="26066" y="4680"/>
                    <a:pt x="29088" y="9590"/>
                  </a:cubicBezTo>
                  <a:cubicBezTo>
                    <a:pt x="37776" y="24323"/>
                    <a:pt x="49865" y="33390"/>
                    <a:pt x="67997" y="32256"/>
                  </a:cubicBezTo>
                  <a:close/>
                </a:path>
              </a:pathLst>
            </a:custGeom>
            <a:solidFill>
              <a:srgbClr val="AF70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68BF46C-DBD2-4396-92D8-380F1B795FAA}"/>
                </a:ext>
              </a:extLst>
            </p:cNvPr>
            <p:cNvSpPr/>
            <p:nvPr/>
          </p:nvSpPr>
          <p:spPr>
            <a:xfrm>
              <a:off x="8513194" y="5950458"/>
              <a:ext cx="131083" cy="76661"/>
            </a:xfrm>
            <a:custGeom>
              <a:avLst/>
              <a:gdLst>
                <a:gd name="connsiteX0" fmla="*/ 0 w 131083"/>
                <a:gd name="connsiteY0" fmla="*/ 9042 h 76661"/>
                <a:gd name="connsiteX1" fmla="*/ 24932 w 131083"/>
                <a:gd name="connsiteY1" fmla="*/ 5642 h 76661"/>
                <a:gd name="connsiteX2" fmla="*/ 55531 w 131083"/>
                <a:gd name="connsiteY2" fmla="*/ 2997 h 76661"/>
                <a:gd name="connsiteX3" fmla="*/ 74419 w 131083"/>
                <a:gd name="connsiteY3" fmla="*/ 20375 h 76661"/>
                <a:gd name="connsiteX4" fmla="*/ 97085 w 131083"/>
                <a:gd name="connsiteY4" fmla="*/ 42663 h 76661"/>
                <a:gd name="connsiteX5" fmla="*/ 131084 w 131083"/>
                <a:gd name="connsiteY5" fmla="*/ 76661 h 76661"/>
                <a:gd name="connsiteX6" fmla="*/ 0 w 131083"/>
                <a:gd name="connsiteY6" fmla="*/ 9042 h 7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83" h="76661">
                  <a:moveTo>
                    <a:pt x="0" y="9042"/>
                  </a:moveTo>
                  <a:cubicBezTo>
                    <a:pt x="7178" y="-1536"/>
                    <a:pt x="13222" y="-3047"/>
                    <a:pt x="24932" y="5642"/>
                  </a:cubicBezTo>
                  <a:cubicBezTo>
                    <a:pt x="30221" y="9420"/>
                    <a:pt x="43443" y="-780"/>
                    <a:pt x="55531" y="2997"/>
                  </a:cubicBezTo>
                  <a:cubicBezTo>
                    <a:pt x="65731" y="6397"/>
                    <a:pt x="72153" y="12064"/>
                    <a:pt x="74419" y="20375"/>
                  </a:cubicBezTo>
                  <a:cubicBezTo>
                    <a:pt x="77819" y="33219"/>
                    <a:pt x="87263" y="37374"/>
                    <a:pt x="97085" y="42663"/>
                  </a:cubicBezTo>
                  <a:cubicBezTo>
                    <a:pt x="111440" y="50596"/>
                    <a:pt x="128440" y="56640"/>
                    <a:pt x="131084" y="76661"/>
                  </a:cubicBezTo>
                  <a:cubicBezTo>
                    <a:pt x="85375" y="58151"/>
                    <a:pt x="42687" y="33596"/>
                    <a:pt x="0" y="9042"/>
                  </a:cubicBezTo>
                  <a:close/>
                </a:path>
              </a:pathLst>
            </a:custGeom>
            <a:solidFill>
              <a:srgbClr val="975D5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A457EE88-3EDF-4AAD-93E8-BC32D364A0A7}"/>
                </a:ext>
              </a:extLst>
            </p:cNvPr>
            <p:cNvSpPr/>
            <p:nvPr/>
          </p:nvSpPr>
          <p:spPr>
            <a:xfrm>
              <a:off x="9427382" y="6230357"/>
              <a:ext cx="118239" cy="20291"/>
            </a:xfrm>
            <a:custGeom>
              <a:avLst/>
              <a:gdLst>
                <a:gd name="connsiteX0" fmla="*/ 0 w 118239"/>
                <a:gd name="connsiteY0" fmla="*/ 12844 h 20291"/>
                <a:gd name="connsiteX1" fmla="*/ 11333 w 118239"/>
                <a:gd name="connsiteY1" fmla="*/ 7178 h 20291"/>
                <a:gd name="connsiteX2" fmla="*/ 46465 w 118239"/>
                <a:gd name="connsiteY2" fmla="*/ 0 h 20291"/>
                <a:gd name="connsiteX3" fmla="*/ 93685 w 118239"/>
                <a:gd name="connsiteY3" fmla="*/ 13222 h 20291"/>
                <a:gd name="connsiteX4" fmla="*/ 118240 w 118239"/>
                <a:gd name="connsiteY4" fmla="*/ 20021 h 20291"/>
                <a:gd name="connsiteX5" fmla="*/ 0 w 118239"/>
                <a:gd name="connsiteY5" fmla="*/ 12844 h 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239" h="20291">
                  <a:moveTo>
                    <a:pt x="0" y="12844"/>
                  </a:moveTo>
                  <a:cubicBezTo>
                    <a:pt x="4155" y="11333"/>
                    <a:pt x="4533" y="3400"/>
                    <a:pt x="11333" y="7178"/>
                  </a:cubicBezTo>
                  <a:cubicBezTo>
                    <a:pt x="24932" y="15111"/>
                    <a:pt x="35887" y="8311"/>
                    <a:pt x="46465" y="0"/>
                  </a:cubicBezTo>
                  <a:cubicBezTo>
                    <a:pt x="56665" y="23421"/>
                    <a:pt x="77819" y="9822"/>
                    <a:pt x="93685" y="13222"/>
                  </a:cubicBezTo>
                  <a:cubicBezTo>
                    <a:pt x="101996" y="15111"/>
                    <a:pt x="111063" y="13600"/>
                    <a:pt x="118240" y="20021"/>
                  </a:cubicBezTo>
                  <a:cubicBezTo>
                    <a:pt x="78575" y="20777"/>
                    <a:pt x="39287" y="20399"/>
                    <a:pt x="0" y="12844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A9B44556-06D2-400D-9307-F2F9705AD2AB}"/>
                </a:ext>
              </a:extLst>
            </p:cNvPr>
            <p:cNvSpPr/>
            <p:nvPr/>
          </p:nvSpPr>
          <p:spPr>
            <a:xfrm>
              <a:off x="9223011" y="6215239"/>
              <a:ext cx="43442" cy="10584"/>
            </a:xfrm>
            <a:custGeom>
              <a:avLst/>
              <a:gdLst>
                <a:gd name="connsiteX0" fmla="*/ 39287 w 43442"/>
                <a:gd name="connsiteY0" fmla="*/ 2651 h 10584"/>
                <a:gd name="connsiteX1" fmla="*/ 43443 w 43442"/>
                <a:gd name="connsiteY1" fmla="*/ 10585 h 10584"/>
                <a:gd name="connsiteX2" fmla="*/ 0 w 43442"/>
                <a:gd name="connsiteY2" fmla="*/ 3029 h 10584"/>
                <a:gd name="connsiteX3" fmla="*/ 39287 w 43442"/>
                <a:gd name="connsiteY3" fmla="*/ 2651 h 1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2" h="10584">
                  <a:moveTo>
                    <a:pt x="39287" y="2651"/>
                  </a:moveTo>
                  <a:cubicBezTo>
                    <a:pt x="40798" y="5296"/>
                    <a:pt x="41932" y="7940"/>
                    <a:pt x="43443" y="10585"/>
                  </a:cubicBezTo>
                  <a:cubicBezTo>
                    <a:pt x="29088" y="7940"/>
                    <a:pt x="14355" y="5674"/>
                    <a:pt x="0" y="3029"/>
                  </a:cubicBezTo>
                  <a:cubicBezTo>
                    <a:pt x="13222" y="-748"/>
                    <a:pt x="26066" y="-1126"/>
                    <a:pt x="39287" y="2651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7FB382A-070D-4A30-AAC6-679EFAB9A3C2}"/>
                </a:ext>
              </a:extLst>
            </p:cNvPr>
            <p:cNvSpPr/>
            <p:nvPr/>
          </p:nvSpPr>
          <p:spPr>
            <a:xfrm>
              <a:off x="8583028" y="4098159"/>
              <a:ext cx="552537" cy="759936"/>
            </a:xfrm>
            <a:custGeom>
              <a:avLst/>
              <a:gdLst>
                <a:gd name="connsiteX0" fmla="*/ 40095 w 552537"/>
                <a:gd name="connsiteY0" fmla="*/ 731072 h 759936"/>
                <a:gd name="connsiteX1" fmla="*/ 43117 w 552537"/>
                <a:gd name="connsiteY1" fmla="*/ 714829 h 759936"/>
                <a:gd name="connsiteX2" fmla="*/ 43873 w 552537"/>
                <a:gd name="connsiteY2" fmla="*/ 699718 h 759936"/>
                <a:gd name="connsiteX3" fmla="*/ 47273 w 552537"/>
                <a:gd name="connsiteY3" fmla="*/ 678563 h 759936"/>
                <a:gd name="connsiteX4" fmla="*/ 48028 w 552537"/>
                <a:gd name="connsiteY4" fmla="*/ 673275 h 759936"/>
                <a:gd name="connsiteX5" fmla="*/ 54450 w 552537"/>
                <a:gd name="connsiteY5" fmla="*/ 661564 h 759936"/>
                <a:gd name="connsiteX6" fmla="*/ 48784 w 552537"/>
                <a:gd name="connsiteY6" fmla="*/ 660053 h 759936"/>
                <a:gd name="connsiteX7" fmla="*/ 38207 w 552537"/>
                <a:gd name="connsiteY7" fmla="*/ 674030 h 759936"/>
                <a:gd name="connsiteX8" fmla="*/ 18941 w 552537"/>
                <a:gd name="connsiteY8" fmla="*/ 683852 h 759936"/>
                <a:gd name="connsiteX9" fmla="*/ 808 w 552537"/>
                <a:gd name="connsiteY9" fmla="*/ 669497 h 759936"/>
                <a:gd name="connsiteX10" fmla="*/ 14785 w 552537"/>
                <a:gd name="connsiteY10" fmla="*/ 662319 h 759936"/>
                <a:gd name="connsiteX11" fmla="*/ 34429 w 552537"/>
                <a:gd name="connsiteY11" fmla="*/ 640409 h 759936"/>
                <a:gd name="connsiteX12" fmla="*/ 16296 w 552537"/>
                <a:gd name="connsiteY12" fmla="*/ 650231 h 759936"/>
                <a:gd name="connsiteX13" fmla="*/ 1186 w 552537"/>
                <a:gd name="connsiteY13" fmla="*/ 624921 h 759936"/>
                <a:gd name="connsiteX14" fmla="*/ 10630 w 552537"/>
                <a:gd name="connsiteY14" fmla="*/ 599989 h 759936"/>
                <a:gd name="connsiteX15" fmla="*/ 31785 w 552537"/>
                <a:gd name="connsiteY15" fmla="*/ 591678 h 759936"/>
                <a:gd name="connsiteX16" fmla="*/ 40095 w 552537"/>
                <a:gd name="connsiteY16" fmla="*/ 587145 h 759936"/>
                <a:gd name="connsiteX17" fmla="*/ 57850 w 552537"/>
                <a:gd name="connsiteY17" fmla="*/ 591300 h 759936"/>
                <a:gd name="connsiteX18" fmla="*/ 52939 w 552537"/>
                <a:gd name="connsiteY18" fmla="*/ 572790 h 759936"/>
                <a:gd name="connsiteX19" fmla="*/ 55584 w 552537"/>
                <a:gd name="connsiteY19" fmla="*/ 557679 h 759936"/>
                <a:gd name="connsiteX20" fmla="*/ 77494 w 552537"/>
                <a:gd name="connsiteY20" fmla="*/ 584122 h 759936"/>
                <a:gd name="connsiteX21" fmla="*/ 69939 w 552537"/>
                <a:gd name="connsiteY21" fmla="*/ 606033 h 759936"/>
                <a:gd name="connsiteX22" fmla="*/ 53317 w 552537"/>
                <a:gd name="connsiteY22" fmla="*/ 636632 h 759936"/>
                <a:gd name="connsiteX23" fmla="*/ 59739 w 552537"/>
                <a:gd name="connsiteY23" fmla="*/ 649476 h 759936"/>
                <a:gd name="connsiteX24" fmla="*/ 70694 w 552537"/>
                <a:gd name="connsiteY24" fmla="*/ 632854 h 759936"/>
                <a:gd name="connsiteX25" fmla="*/ 79383 w 552537"/>
                <a:gd name="connsiteY25" fmla="*/ 626054 h 759936"/>
                <a:gd name="connsiteX26" fmla="*/ 91093 w 552537"/>
                <a:gd name="connsiteY26" fmla="*/ 626432 h 759936"/>
                <a:gd name="connsiteX27" fmla="*/ 101671 w 552537"/>
                <a:gd name="connsiteY27" fmla="*/ 642298 h 759936"/>
                <a:gd name="connsiteX28" fmla="*/ 103937 w 552537"/>
                <a:gd name="connsiteY28" fmla="*/ 665342 h 759936"/>
                <a:gd name="connsiteX29" fmla="*/ 116781 w 552537"/>
                <a:gd name="connsiteY29" fmla="*/ 661186 h 759936"/>
                <a:gd name="connsiteX30" fmla="*/ 137936 w 552537"/>
                <a:gd name="connsiteY30" fmla="*/ 656653 h 759936"/>
                <a:gd name="connsiteX31" fmla="*/ 144358 w 552537"/>
                <a:gd name="connsiteY31" fmla="*/ 660431 h 759936"/>
                <a:gd name="connsiteX32" fmla="*/ 140203 w 552537"/>
                <a:gd name="connsiteY32" fmla="*/ 674786 h 759936"/>
                <a:gd name="connsiteX33" fmla="*/ 135292 w 552537"/>
                <a:gd name="connsiteY33" fmla="*/ 684608 h 759936"/>
                <a:gd name="connsiteX34" fmla="*/ 147002 w 552537"/>
                <a:gd name="connsiteY34" fmla="*/ 681585 h 759936"/>
                <a:gd name="connsiteX35" fmla="*/ 153802 w 552537"/>
                <a:gd name="connsiteY35" fmla="*/ 676675 h 759936"/>
                <a:gd name="connsiteX36" fmla="*/ 168157 w 552537"/>
                <a:gd name="connsiteY36" fmla="*/ 665342 h 759936"/>
                <a:gd name="connsiteX37" fmla="*/ 147758 w 552537"/>
                <a:gd name="connsiteY37" fmla="*/ 641165 h 759936"/>
                <a:gd name="connsiteX38" fmla="*/ 118670 w 552537"/>
                <a:gd name="connsiteY38" fmla="*/ 631721 h 759936"/>
                <a:gd name="connsiteX39" fmla="*/ 144736 w 552537"/>
                <a:gd name="connsiteY39" fmla="*/ 615099 h 759936"/>
                <a:gd name="connsiteX40" fmla="*/ 122448 w 552537"/>
                <a:gd name="connsiteY40" fmla="*/ 585634 h 759936"/>
                <a:gd name="connsiteX41" fmla="*/ 129248 w 552537"/>
                <a:gd name="connsiteY41" fmla="*/ 574678 h 759936"/>
                <a:gd name="connsiteX42" fmla="*/ 150402 w 552537"/>
                <a:gd name="connsiteY42" fmla="*/ 578456 h 759936"/>
                <a:gd name="connsiteX43" fmla="*/ 152669 w 552537"/>
                <a:gd name="connsiteY43" fmla="*/ 582611 h 759936"/>
                <a:gd name="connsiteX44" fmla="*/ 147758 w 552537"/>
                <a:gd name="connsiteY44" fmla="*/ 586389 h 759936"/>
                <a:gd name="connsiteX45" fmla="*/ 147758 w 552537"/>
                <a:gd name="connsiteY45" fmla="*/ 592056 h 759936"/>
                <a:gd name="connsiteX46" fmla="*/ 154936 w 552537"/>
                <a:gd name="connsiteY46" fmla="*/ 593944 h 759936"/>
                <a:gd name="connsiteX47" fmla="*/ 181757 w 552537"/>
                <a:gd name="connsiteY47" fmla="*/ 581856 h 759936"/>
                <a:gd name="connsiteX48" fmla="*/ 171179 w 552537"/>
                <a:gd name="connsiteY48" fmla="*/ 571278 h 759936"/>
                <a:gd name="connsiteX49" fmla="*/ 200267 w 552537"/>
                <a:gd name="connsiteY49" fmla="*/ 577323 h 759936"/>
                <a:gd name="connsiteX50" fmla="*/ 194601 w 552537"/>
                <a:gd name="connsiteY50" fmla="*/ 550124 h 759936"/>
                <a:gd name="connsiteX51" fmla="*/ 156069 w 552537"/>
                <a:gd name="connsiteY51" fmla="*/ 559946 h 759936"/>
                <a:gd name="connsiteX52" fmla="*/ 134914 w 552537"/>
                <a:gd name="connsiteY52" fmla="*/ 554279 h 759936"/>
                <a:gd name="connsiteX53" fmla="*/ 132648 w 552537"/>
                <a:gd name="connsiteY53" fmla="*/ 543702 h 759936"/>
                <a:gd name="connsiteX54" fmla="*/ 135670 w 552537"/>
                <a:gd name="connsiteY54" fmla="*/ 495348 h 759936"/>
                <a:gd name="connsiteX55" fmla="*/ 137558 w 552537"/>
                <a:gd name="connsiteY55" fmla="*/ 489304 h 759936"/>
                <a:gd name="connsiteX56" fmla="*/ 137558 w 552537"/>
                <a:gd name="connsiteY56" fmla="*/ 489304 h 759936"/>
                <a:gd name="connsiteX57" fmla="*/ 175713 w 552537"/>
                <a:gd name="connsiteY57" fmla="*/ 487415 h 759936"/>
                <a:gd name="connsiteX58" fmla="*/ 177224 w 552537"/>
                <a:gd name="connsiteY58" fmla="*/ 498748 h 759936"/>
                <a:gd name="connsiteX59" fmla="*/ 159091 w 552537"/>
                <a:gd name="connsiteY59" fmla="*/ 504792 h 759936"/>
                <a:gd name="connsiteX60" fmla="*/ 188934 w 552537"/>
                <a:gd name="connsiteY60" fmla="*/ 493081 h 759936"/>
                <a:gd name="connsiteX61" fmla="*/ 199889 w 552537"/>
                <a:gd name="connsiteY61" fmla="*/ 467016 h 759936"/>
                <a:gd name="connsiteX62" fmla="*/ 108471 w 552537"/>
                <a:gd name="connsiteY62" fmla="*/ 430373 h 759936"/>
                <a:gd name="connsiteX63" fmla="*/ 146625 w 552537"/>
                <a:gd name="connsiteY63" fmla="*/ 431884 h 759936"/>
                <a:gd name="connsiteX64" fmla="*/ 151536 w 552537"/>
                <a:gd name="connsiteY64" fmla="*/ 433773 h 759936"/>
                <a:gd name="connsiteX65" fmla="*/ 198001 w 552537"/>
                <a:gd name="connsiteY65" fmla="*/ 454172 h 759936"/>
                <a:gd name="connsiteX66" fmla="*/ 225955 w 552537"/>
                <a:gd name="connsiteY66" fmla="*/ 458705 h 759936"/>
                <a:gd name="connsiteX67" fmla="*/ 252399 w 552537"/>
                <a:gd name="connsiteY67" fmla="*/ 442083 h 759936"/>
                <a:gd name="connsiteX68" fmla="*/ 194223 w 552537"/>
                <a:gd name="connsiteY68" fmla="*/ 441328 h 759936"/>
                <a:gd name="connsiteX69" fmla="*/ 176846 w 552537"/>
                <a:gd name="connsiteY69" fmla="*/ 405818 h 759936"/>
                <a:gd name="connsiteX70" fmla="*/ 186668 w 552537"/>
                <a:gd name="connsiteY70" fmla="*/ 406573 h 759936"/>
                <a:gd name="connsiteX71" fmla="*/ 232755 w 552537"/>
                <a:gd name="connsiteY71" fmla="*/ 427351 h 759936"/>
                <a:gd name="connsiteX72" fmla="*/ 199512 w 552537"/>
                <a:gd name="connsiteY72" fmla="*/ 402796 h 759936"/>
                <a:gd name="connsiteX73" fmla="*/ 178735 w 552537"/>
                <a:gd name="connsiteY73" fmla="*/ 370308 h 759936"/>
                <a:gd name="connsiteX74" fmla="*/ 171179 w 552537"/>
                <a:gd name="connsiteY74" fmla="*/ 354820 h 759936"/>
                <a:gd name="connsiteX75" fmla="*/ 160980 w 552537"/>
                <a:gd name="connsiteY75" fmla="*/ 355198 h 759936"/>
                <a:gd name="connsiteX76" fmla="*/ 154180 w 552537"/>
                <a:gd name="connsiteY76" fmla="*/ 381641 h 759936"/>
                <a:gd name="connsiteX77" fmla="*/ 150402 w 552537"/>
                <a:gd name="connsiteY77" fmla="*/ 396752 h 759936"/>
                <a:gd name="connsiteX78" fmla="*/ 140203 w 552537"/>
                <a:gd name="connsiteY78" fmla="*/ 383908 h 759936"/>
                <a:gd name="connsiteX79" fmla="*/ 127359 w 552537"/>
                <a:gd name="connsiteY79" fmla="*/ 371064 h 759936"/>
                <a:gd name="connsiteX80" fmla="*/ 143980 w 552537"/>
                <a:gd name="connsiteY80" fmla="*/ 347642 h 759936"/>
                <a:gd name="connsiteX81" fmla="*/ 181379 w 552537"/>
                <a:gd name="connsiteY81" fmla="*/ 319310 h 759936"/>
                <a:gd name="connsiteX82" fmla="*/ 200267 w 552537"/>
                <a:gd name="connsiteY82" fmla="*/ 309866 h 759936"/>
                <a:gd name="connsiteX83" fmla="*/ 210845 w 552537"/>
                <a:gd name="connsiteY83" fmla="*/ 323088 h 759936"/>
                <a:gd name="connsiteX84" fmla="*/ 222177 w 552537"/>
                <a:gd name="connsiteY84" fmla="*/ 333287 h 759936"/>
                <a:gd name="connsiteX85" fmla="*/ 207067 w 552537"/>
                <a:gd name="connsiteY85" fmla="*/ 343865 h 759936"/>
                <a:gd name="connsiteX86" fmla="*/ 195356 w 552537"/>
                <a:gd name="connsiteY86" fmla="*/ 342732 h 759936"/>
                <a:gd name="connsiteX87" fmla="*/ 199889 w 552537"/>
                <a:gd name="connsiteY87" fmla="*/ 353309 h 759936"/>
                <a:gd name="connsiteX88" fmla="*/ 213489 w 552537"/>
                <a:gd name="connsiteY88" fmla="*/ 356331 h 759936"/>
                <a:gd name="connsiteX89" fmla="*/ 221800 w 552537"/>
                <a:gd name="connsiteY89" fmla="*/ 350287 h 759936"/>
                <a:gd name="connsiteX90" fmla="*/ 234266 w 552537"/>
                <a:gd name="connsiteY90" fmla="*/ 361242 h 759936"/>
                <a:gd name="connsiteX91" fmla="*/ 240310 w 552537"/>
                <a:gd name="connsiteY91" fmla="*/ 382019 h 759936"/>
                <a:gd name="connsiteX92" fmla="*/ 248621 w 552537"/>
                <a:gd name="connsiteY92" fmla="*/ 386552 h 759936"/>
                <a:gd name="connsiteX93" fmla="*/ 265620 w 552537"/>
                <a:gd name="connsiteY93" fmla="*/ 360864 h 759936"/>
                <a:gd name="connsiteX94" fmla="*/ 229733 w 552537"/>
                <a:gd name="connsiteY94" fmla="*/ 317421 h 759936"/>
                <a:gd name="connsiteX95" fmla="*/ 227088 w 552537"/>
                <a:gd name="connsiteY95" fmla="*/ 298155 h 759936"/>
                <a:gd name="connsiteX96" fmla="*/ 231244 w 552537"/>
                <a:gd name="connsiteY96" fmla="*/ 294378 h 759936"/>
                <a:gd name="connsiteX97" fmla="*/ 249754 w 552537"/>
                <a:gd name="connsiteY97" fmla="*/ 284556 h 759936"/>
                <a:gd name="connsiteX98" fmla="*/ 253154 w 552537"/>
                <a:gd name="connsiteY98" fmla="*/ 268312 h 759936"/>
                <a:gd name="connsiteX99" fmla="*/ 298863 w 552537"/>
                <a:gd name="connsiteY99" fmla="*/ 290978 h 759936"/>
                <a:gd name="connsiteX100" fmla="*/ 307174 w 552537"/>
                <a:gd name="connsiteY100" fmla="*/ 304577 h 759936"/>
                <a:gd name="connsiteX101" fmla="*/ 290553 w 552537"/>
                <a:gd name="connsiteY101" fmla="*/ 305711 h 759936"/>
                <a:gd name="connsiteX102" fmla="*/ 272042 w 552537"/>
                <a:gd name="connsiteY102" fmla="*/ 301555 h 759936"/>
                <a:gd name="connsiteX103" fmla="*/ 284131 w 552537"/>
                <a:gd name="connsiteY103" fmla="*/ 324977 h 759936"/>
                <a:gd name="connsiteX104" fmla="*/ 320396 w 552537"/>
                <a:gd name="connsiteY104" fmla="*/ 337821 h 759936"/>
                <a:gd name="connsiteX105" fmla="*/ 338151 w 552537"/>
                <a:gd name="connsiteY105" fmla="*/ 322332 h 759936"/>
                <a:gd name="connsiteX106" fmla="*/ 307930 w 552537"/>
                <a:gd name="connsiteY106" fmla="*/ 315910 h 759936"/>
                <a:gd name="connsiteX107" fmla="*/ 310574 w 552537"/>
                <a:gd name="connsiteY107" fmla="*/ 312510 h 759936"/>
                <a:gd name="connsiteX108" fmla="*/ 338151 w 552537"/>
                <a:gd name="connsiteY108" fmla="*/ 309111 h 759936"/>
                <a:gd name="connsiteX109" fmla="*/ 332484 w 552537"/>
                <a:gd name="connsiteY109" fmla="*/ 280778 h 759936"/>
                <a:gd name="connsiteX110" fmla="*/ 337395 w 552537"/>
                <a:gd name="connsiteY110" fmla="*/ 281912 h 759936"/>
                <a:gd name="connsiteX111" fmla="*/ 352884 w 552537"/>
                <a:gd name="connsiteY111" fmla="*/ 299666 h 759936"/>
                <a:gd name="connsiteX112" fmla="*/ 357417 w 552537"/>
                <a:gd name="connsiteY112" fmla="*/ 264534 h 759936"/>
                <a:gd name="connsiteX113" fmla="*/ 354395 w 552537"/>
                <a:gd name="connsiteY113" fmla="*/ 247535 h 759936"/>
                <a:gd name="connsiteX114" fmla="*/ 372527 w 552537"/>
                <a:gd name="connsiteY114" fmla="*/ 249046 h 759936"/>
                <a:gd name="connsiteX115" fmla="*/ 348350 w 552537"/>
                <a:gd name="connsiteY115" fmla="*/ 188982 h 759936"/>
                <a:gd name="connsiteX116" fmla="*/ 350617 w 552537"/>
                <a:gd name="connsiteY116" fmla="*/ 171605 h 759936"/>
                <a:gd name="connsiteX117" fmla="*/ 335884 w 552537"/>
                <a:gd name="connsiteY117" fmla="*/ 176138 h 759936"/>
                <a:gd name="connsiteX118" fmla="*/ 301130 w 552537"/>
                <a:gd name="connsiteY118" fmla="*/ 176893 h 759936"/>
                <a:gd name="connsiteX119" fmla="*/ 286775 w 552537"/>
                <a:gd name="connsiteY119" fmla="*/ 171982 h 759936"/>
                <a:gd name="connsiteX120" fmla="*/ 259576 w 552537"/>
                <a:gd name="connsiteY120" fmla="*/ 176138 h 759936"/>
                <a:gd name="connsiteX121" fmla="*/ 248999 w 552537"/>
                <a:gd name="connsiteY121" fmla="*/ 178782 h 759936"/>
                <a:gd name="connsiteX122" fmla="*/ 241066 w 552537"/>
                <a:gd name="connsiteY122" fmla="*/ 152339 h 759936"/>
                <a:gd name="connsiteX123" fmla="*/ 242577 w 552537"/>
                <a:gd name="connsiteY123" fmla="*/ 144406 h 759936"/>
                <a:gd name="connsiteX124" fmla="*/ 256176 w 552537"/>
                <a:gd name="connsiteY124" fmla="*/ 131939 h 759936"/>
                <a:gd name="connsiteX125" fmla="*/ 310574 w 552537"/>
                <a:gd name="connsiteY125" fmla="*/ 134584 h 759936"/>
                <a:gd name="connsiteX126" fmla="*/ 313596 w 552537"/>
                <a:gd name="connsiteY126" fmla="*/ 130051 h 759936"/>
                <a:gd name="connsiteX127" fmla="*/ 288664 w 552537"/>
                <a:gd name="connsiteY127" fmla="*/ 104740 h 759936"/>
                <a:gd name="connsiteX128" fmla="*/ 288664 w 552537"/>
                <a:gd name="connsiteY128" fmla="*/ 69231 h 759936"/>
                <a:gd name="connsiteX129" fmla="*/ 288664 w 552537"/>
                <a:gd name="connsiteY129" fmla="*/ 68097 h 759936"/>
                <a:gd name="connsiteX130" fmla="*/ 287153 w 552537"/>
                <a:gd name="connsiteY130" fmla="*/ 69608 h 759936"/>
                <a:gd name="connsiteX131" fmla="*/ 245977 w 552537"/>
                <a:gd name="connsiteY131" fmla="*/ 54498 h 759936"/>
                <a:gd name="connsiteX132" fmla="*/ 244843 w 552537"/>
                <a:gd name="connsiteY132" fmla="*/ 44676 h 759936"/>
                <a:gd name="connsiteX133" fmla="*/ 270531 w 552537"/>
                <a:gd name="connsiteY133" fmla="*/ 5011 h 759936"/>
                <a:gd name="connsiteX134" fmla="*/ 292064 w 552537"/>
                <a:gd name="connsiteY134" fmla="*/ 2367 h 759936"/>
                <a:gd name="connsiteX135" fmla="*/ 315107 w 552537"/>
                <a:gd name="connsiteY135" fmla="*/ 12566 h 759936"/>
                <a:gd name="connsiteX136" fmla="*/ 325307 w 552537"/>
                <a:gd name="connsiteY136" fmla="*/ 18610 h 759936"/>
                <a:gd name="connsiteX137" fmla="*/ 335884 w 552537"/>
                <a:gd name="connsiteY137" fmla="*/ 35232 h 759936"/>
                <a:gd name="connsiteX138" fmla="*/ 344573 w 552537"/>
                <a:gd name="connsiteY138" fmla="*/ 45054 h 759936"/>
                <a:gd name="connsiteX139" fmla="*/ 363461 w 552537"/>
                <a:gd name="connsiteY139" fmla="*/ 75653 h 759936"/>
                <a:gd name="connsiteX140" fmla="*/ 383860 w 552537"/>
                <a:gd name="connsiteY140" fmla="*/ 60542 h 759936"/>
                <a:gd name="connsiteX141" fmla="*/ 395949 w 552537"/>
                <a:gd name="connsiteY141" fmla="*/ 84719 h 759936"/>
                <a:gd name="connsiteX142" fmla="*/ 381216 w 552537"/>
                <a:gd name="connsiteY142" fmla="*/ 102096 h 759936"/>
                <a:gd name="connsiteX143" fmla="*/ 362328 w 552537"/>
                <a:gd name="connsiteY143" fmla="*/ 111162 h 759936"/>
                <a:gd name="connsiteX144" fmla="*/ 378949 w 552537"/>
                <a:gd name="connsiteY144" fmla="*/ 130051 h 759936"/>
                <a:gd name="connsiteX145" fmla="*/ 389149 w 552537"/>
                <a:gd name="connsiteY145" fmla="*/ 150072 h 759936"/>
                <a:gd name="connsiteX146" fmla="*/ 386127 w 552537"/>
                <a:gd name="connsiteY146" fmla="*/ 162538 h 759936"/>
                <a:gd name="connsiteX147" fmla="*/ 372527 w 552537"/>
                <a:gd name="connsiteY147" fmla="*/ 183693 h 759936"/>
                <a:gd name="connsiteX148" fmla="*/ 393304 w 552537"/>
                <a:gd name="connsiteY148" fmla="*/ 194648 h 759936"/>
                <a:gd name="connsiteX149" fmla="*/ 441658 w 552537"/>
                <a:gd name="connsiteY149" fmla="*/ 212403 h 759936"/>
                <a:gd name="connsiteX150" fmla="*/ 441658 w 552537"/>
                <a:gd name="connsiteY150" fmla="*/ 227891 h 759936"/>
                <a:gd name="connsiteX151" fmla="*/ 424659 w 552537"/>
                <a:gd name="connsiteY151" fmla="*/ 226003 h 759936"/>
                <a:gd name="connsiteX152" fmla="*/ 411437 w 552537"/>
                <a:gd name="connsiteY152" fmla="*/ 224869 h 759936"/>
                <a:gd name="connsiteX153" fmla="*/ 410304 w 552537"/>
                <a:gd name="connsiteY153" fmla="*/ 230536 h 759936"/>
                <a:gd name="connsiteX154" fmla="*/ 421637 w 552537"/>
                <a:gd name="connsiteY154" fmla="*/ 233936 h 759936"/>
                <a:gd name="connsiteX155" fmla="*/ 435614 w 552537"/>
                <a:gd name="connsiteY155" fmla="*/ 251690 h 759936"/>
                <a:gd name="connsiteX156" fmla="*/ 439014 w 552537"/>
                <a:gd name="connsiteY156" fmla="*/ 259623 h 759936"/>
                <a:gd name="connsiteX157" fmla="*/ 443169 w 552537"/>
                <a:gd name="connsiteY157" fmla="*/ 266046 h 759936"/>
                <a:gd name="connsiteX158" fmla="*/ 435236 w 552537"/>
                <a:gd name="connsiteY158" fmla="*/ 312510 h 759936"/>
                <a:gd name="connsiteX159" fmla="*/ 418615 w 552537"/>
                <a:gd name="connsiteY159" fmla="*/ 309488 h 759936"/>
                <a:gd name="connsiteX160" fmla="*/ 440525 w 552537"/>
                <a:gd name="connsiteY160" fmla="*/ 328754 h 759936"/>
                <a:gd name="connsiteX161" fmla="*/ 452991 w 552537"/>
                <a:gd name="connsiteY161" fmla="*/ 350665 h 759936"/>
                <a:gd name="connsiteX162" fmla="*/ 456391 w 552537"/>
                <a:gd name="connsiteY162" fmla="*/ 363886 h 759936"/>
                <a:gd name="connsiteX163" fmla="*/ 459035 w 552537"/>
                <a:gd name="connsiteY163" fmla="*/ 401285 h 759936"/>
                <a:gd name="connsiteX164" fmla="*/ 448836 w 552537"/>
                <a:gd name="connsiteY164" fmla="*/ 416018 h 759936"/>
                <a:gd name="connsiteX165" fmla="*/ 428436 w 552537"/>
                <a:gd name="connsiteY165" fmla="*/ 431506 h 759936"/>
                <a:gd name="connsiteX166" fmla="*/ 415592 w 552537"/>
                <a:gd name="connsiteY166" fmla="*/ 436795 h 759936"/>
                <a:gd name="connsiteX167" fmla="*/ 409548 w 552537"/>
                <a:gd name="connsiteY167" fmla="*/ 426973 h 759936"/>
                <a:gd name="connsiteX168" fmla="*/ 427303 w 552537"/>
                <a:gd name="connsiteY168" fmla="*/ 353687 h 759936"/>
                <a:gd name="connsiteX169" fmla="*/ 409548 w 552537"/>
                <a:gd name="connsiteY169" fmla="*/ 358975 h 759936"/>
                <a:gd name="connsiteX170" fmla="*/ 372905 w 552537"/>
                <a:gd name="connsiteY170" fmla="*/ 356331 h 759936"/>
                <a:gd name="connsiteX171" fmla="*/ 379327 w 552537"/>
                <a:gd name="connsiteY171" fmla="*/ 391463 h 759936"/>
                <a:gd name="connsiteX172" fmla="*/ 376683 w 552537"/>
                <a:gd name="connsiteY172" fmla="*/ 409973 h 759936"/>
                <a:gd name="connsiteX173" fmla="*/ 369883 w 552537"/>
                <a:gd name="connsiteY173" fmla="*/ 417151 h 759936"/>
                <a:gd name="connsiteX174" fmla="*/ 347973 w 552537"/>
                <a:gd name="connsiteY174" fmla="*/ 435284 h 759936"/>
                <a:gd name="connsiteX175" fmla="*/ 322663 w 552537"/>
                <a:gd name="connsiteY175" fmla="*/ 420929 h 759936"/>
                <a:gd name="connsiteX176" fmla="*/ 356284 w 552537"/>
                <a:gd name="connsiteY176" fmla="*/ 454549 h 759936"/>
                <a:gd name="connsiteX177" fmla="*/ 388771 w 552537"/>
                <a:gd name="connsiteY177" fmla="*/ 450394 h 759936"/>
                <a:gd name="connsiteX178" fmla="*/ 393304 w 552537"/>
                <a:gd name="connsiteY178" fmla="*/ 453794 h 759936"/>
                <a:gd name="connsiteX179" fmla="*/ 400482 w 552537"/>
                <a:gd name="connsiteY179" fmla="*/ 462483 h 759936"/>
                <a:gd name="connsiteX180" fmla="*/ 417481 w 552537"/>
                <a:gd name="connsiteY180" fmla="*/ 473438 h 759936"/>
                <a:gd name="connsiteX181" fmla="*/ 426170 w 552537"/>
                <a:gd name="connsiteY181" fmla="*/ 453416 h 759936"/>
                <a:gd name="connsiteX182" fmla="*/ 432970 w 552537"/>
                <a:gd name="connsiteY182" fmla="*/ 441706 h 759936"/>
                <a:gd name="connsiteX183" fmla="*/ 445813 w 552537"/>
                <a:gd name="connsiteY183" fmla="*/ 447750 h 759936"/>
                <a:gd name="connsiteX184" fmla="*/ 452613 w 552537"/>
                <a:gd name="connsiteY184" fmla="*/ 466638 h 759936"/>
                <a:gd name="connsiteX185" fmla="*/ 453369 w 552537"/>
                <a:gd name="connsiteY185" fmla="*/ 489682 h 759936"/>
                <a:gd name="connsiteX186" fmla="*/ 450347 w 552537"/>
                <a:gd name="connsiteY186" fmla="*/ 504414 h 759936"/>
                <a:gd name="connsiteX187" fmla="*/ 461680 w 552537"/>
                <a:gd name="connsiteY187" fmla="*/ 520658 h 759936"/>
                <a:gd name="connsiteX188" fmla="*/ 473390 w 552537"/>
                <a:gd name="connsiteY188" fmla="*/ 525191 h 759936"/>
                <a:gd name="connsiteX189" fmla="*/ 479057 w 552537"/>
                <a:gd name="connsiteY189" fmla="*/ 526325 h 759936"/>
                <a:gd name="connsiteX190" fmla="*/ 493412 w 552537"/>
                <a:gd name="connsiteY190" fmla="*/ 544835 h 759936"/>
                <a:gd name="connsiteX191" fmla="*/ 490012 w 552537"/>
                <a:gd name="connsiteY191" fmla="*/ 565612 h 759936"/>
                <a:gd name="connsiteX192" fmla="*/ 472257 w 552537"/>
                <a:gd name="connsiteY192" fmla="*/ 558812 h 759936"/>
                <a:gd name="connsiteX193" fmla="*/ 451858 w 552537"/>
                <a:gd name="connsiteY193" fmla="*/ 553524 h 759936"/>
                <a:gd name="connsiteX194" fmla="*/ 434103 w 552537"/>
                <a:gd name="connsiteY194" fmla="*/ 554279 h 759936"/>
                <a:gd name="connsiteX195" fmla="*/ 437125 w 552537"/>
                <a:gd name="connsiteY195" fmla="*/ 535769 h 759936"/>
                <a:gd name="connsiteX196" fmla="*/ 456391 w 552537"/>
                <a:gd name="connsiteY196" fmla="*/ 570901 h 759936"/>
                <a:gd name="connsiteX197" fmla="*/ 483590 w 552537"/>
                <a:gd name="connsiteY197" fmla="*/ 570901 h 759936"/>
                <a:gd name="connsiteX198" fmla="*/ 507767 w 552537"/>
                <a:gd name="connsiteY198" fmla="*/ 586389 h 759936"/>
                <a:gd name="connsiteX199" fmla="*/ 521744 w 552537"/>
                <a:gd name="connsiteY199" fmla="*/ 597344 h 759936"/>
                <a:gd name="connsiteX200" fmla="*/ 540254 w 552537"/>
                <a:gd name="connsiteY200" fmla="*/ 606033 h 759936"/>
                <a:gd name="connsiteX201" fmla="*/ 547432 w 552537"/>
                <a:gd name="connsiteY201" fmla="*/ 615099 h 759936"/>
                <a:gd name="connsiteX202" fmla="*/ 542143 w 552537"/>
                <a:gd name="connsiteY202" fmla="*/ 634743 h 759936"/>
                <a:gd name="connsiteX203" fmla="*/ 502100 w 552537"/>
                <a:gd name="connsiteY203" fmla="*/ 628699 h 759936"/>
                <a:gd name="connsiteX204" fmla="*/ 497945 w 552537"/>
                <a:gd name="connsiteY204" fmla="*/ 624543 h 759936"/>
                <a:gd name="connsiteX205" fmla="*/ 473768 w 552537"/>
                <a:gd name="connsiteY205" fmla="*/ 609810 h 759936"/>
                <a:gd name="connsiteX206" fmla="*/ 456013 w 552537"/>
                <a:gd name="connsiteY206" fmla="*/ 630210 h 759936"/>
                <a:gd name="connsiteX207" fmla="*/ 474524 w 552537"/>
                <a:gd name="connsiteY207" fmla="*/ 658920 h 759936"/>
                <a:gd name="connsiteX208" fmla="*/ 475657 w 552537"/>
                <a:gd name="connsiteY208" fmla="*/ 680830 h 759936"/>
                <a:gd name="connsiteX209" fmla="*/ 456391 w 552537"/>
                <a:gd name="connsiteY209" fmla="*/ 701607 h 759936"/>
                <a:gd name="connsiteX210" fmla="*/ 422392 w 552537"/>
                <a:gd name="connsiteY210" fmla="*/ 712940 h 759936"/>
                <a:gd name="connsiteX211" fmla="*/ 414081 w 552537"/>
                <a:gd name="connsiteY211" fmla="*/ 720495 h 759936"/>
                <a:gd name="connsiteX212" fmla="*/ 406904 w 552537"/>
                <a:gd name="connsiteY212" fmla="*/ 739761 h 759936"/>
                <a:gd name="connsiteX213" fmla="*/ 389527 w 552537"/>
                <a:gd name="connsiteY213" fmla="*/ 748827 h 759936"/>
                <a:gd name="connsiteX214" fmla="*/ 357417 w 552537"/>
                <a:gd name="connsiteY214" fmla="*/ 731072 h 759936"/>
                <a:gd name="connsiteX215" fmla="*/ 357417 w 552537"/>
                <a:gd name="connsiteY215" fmla="*/ 731072 h 759936"/>
                <a:gd name="connsiteX216" fmla="*/ 363083 w 552537"/>
                <a:gd name="connsiteY216" fmla="*/ 719362 h 759936"/>
                <a:gd name="connsiteX217" fmla="*/ 371016 w 552537"/>
                <a:gd name="connsiteY217" fmla="*/ 703496 h 759936"/>
                <a:gd name="connsiteX218" fmla="*/ 350995 w 552537"/>
                <a:gd name="connsiteY218" fmla="*/ 698963 h 759936"/>
                <a:gd name="connsiteX219" fmla="*/ 337018 w 552537"/>
                <a:gd name="connsiteY219" fmla="*/ 703496 h 759936"/>
                <a:gd name="connsiteX220" fmla="*/ 330218 w 552537"/>
                <a:gd name="connsiteY220" fmla="*/ 696318 h 759936"/>
                <a:gd name="connsiteX221" fmla="*/ 316996 w 552537"/>
                <a:gd name="connsiteY221" fmla="*/ 686496 h 759936"/>
                <a:gd name="connsiteX222" fmla="*/ 278086 w 552537"/>
                <a:gd name="connsiteY222" fmla="*/ 696696 h 759936"/>
                <a:gd name="connsiteX223" fmla="*/ 271664 w 552537"/>
                <a:gd name="connsiteY223" fmla="*/ 688385 h 759936"/>
                <a:gd name="connsiteX224" fmla="*/ 273931 w 552537"/>
                <a:gd name="connsiteY224" fmla="*/ 678941 h 759936"/>
                <a:gd name="connsiteX225" fmla="*/ 266754 w 552537"/>
                <a:gd name="connsiteY225" fmla="*/ 653631 h 759936"/>
                <a:gd name="connsiteX226" fmla="*/ 234266 w 552537"/>
                <a:gd name="connsiteY226" fmla="*/ 675919 h 759936"/>
                <a:gd name="connsiteX227" fmla="*/ 244466 w 552537"/>
                <a:gd name="connsiteY227" fmla="*/ 689518 h 759936"/>
                <a:gd name="connsiteX228" fmla="*/ 214622 w 552537"/>
                <a:gd name="connsiteY228" fmla="*/ 698207 h 759936"/>
                <a:gd name="connsiteX229" fmla="*/ 205556 w 552537"/>
                <a:gd name="connsiteY229" fmla="*/ 707651 h 759936"/>
                <a:gd name="connsiteX230" fmla="*/ 213867 w 552537"/>
                <a:gd name="connsiteY230" fmla="*/ 713318 h 759936"/>
                <a:gd name="connsiteX231" fmla="*/ 228977 w 552537"/>
                <a:gd name="connsiteY231" fmla="*/ 729561 h 759936"/>
                <a:gd name="connsiteX232" fmla="*/ 227088 w 552537"/>
                <a:gd name="connsiteY232" fmla="*/ 735228 h 759936"/>
                <a:gd name="connsiteX233" fmla="*/ 219533 w 552537"/>
                <a:gd name="connsiteY233" fmla="*/ 736739 h 759936"/>
                <a:gd name="connsiteX234" fmla="*/ 206689 w 552537"/>
                <a:gd name="connsiteY234" fmla="*/ 725784 h 759936"/>
                <a:gd name="connsiteX235" fmla="*/ 191579 w 552537"/>
                <a:gd name="connsiteY235" fmla="*/ 725784 h 759936"/>
                <a:gd name="connsiteX236" fmla="*/ 193845 w 552537"/>
                <a:gd name="connsiteY236" fmla="*/ 739761 h 759936"/>
                <a:gd name="connsiteX237" fmla="*/ 196112 w 552537"/>
                <a:gd name="connsiteY237" fmla="*/ 757138 h 759936"/>
                <a:gd name="connsiteX238" fmla="*/ 178357 w 552537"/>
                <a:gd name="connsiteY238" fmla="*/ 749583 h 759936"/>
                <a:gd name="connsiteX239" fmla="*/ 158335 w 552537"/>
                <a:gd name="connsiteY239" fmla="*/ 735606 h 759936"/>
                <a:gd name="connsiteX240" fmla="*/ 141336 w 552537"/>
                <a:gd name="connsiteY240" fmla="*/ 733339 h 759936"/>
                <a:gd name="connsiteX241" fmla="*/ 151158 w 552537"/>
                <a:gd name="connsiteY241" fmla="*/ 719362 h 759936"/>
                <a:gd name="connsiteX242" fmla="*/ 154936 w 552537"/>
                <a:gd name="connsiteY242" fmla="*/ 714829 h 759936"/>
                <a:gd name="connsiteX243" fmla="*/ 121315 w 552537"/>
                <a:gd name="connsiteY243" fmla="*/ 724273 h 759936"/>
                <a:gd name="connsiteX244" fmla="*/ 119804 w 552537"/>
                <a:gd name="connsiteY244" fmla="*/ 731072 h 759936"/>
                <a:gd name="connsiteX245" fmla="*/ 107337 w 552537"/>
                <a:gd name="connsiteY245" fmla="*/ 752983 h 759936"/>
                <a:gd name="connsiteX246" fmla="*/ 90338 w 552537"/>
                <a:gd name="connsiteY246" fmla="*/ 739006 h 759936"/>
                <a:gd name="connsiteX247" fmla="*/ 83160 w 552537"/>
                <a:gd name="connsiteY247" fmla="*/ 726917 h 759936"/>
                <a:gd name="connsiteX248" fmla="*/ 82027 w 552537"/>
                <a:gd name="connsiteY248" fmla="*/ 734472 h 759936"/>
                <a:gd name="connsiteX249" fmla="*/ 51428 w 552537"/>
                <a:gd name="connsiteY249" fmla="*/ 752983 h 759936"/>
                <a:gd name="connsiteX250" fmla="*/ 40095 w 552537"/>
                <a:gd name="connsiteY250" fmla="*/ 731072 h 75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552537" h="759936">
                  <a:moveTo>
                    <a:pt x="40095" y="731072"/>
                  </a:moveTo>
                  <a:cubicBezTo>
                    <a:pt x="41606" y="725784"/>
                    <a:pt x="50295" y="722006"/>
                    <a:pt x="43117" y="714829"/>
                  </a:cubicBezTo>
                  <a:cubicBezTo>
                    <a:pt x="38584" y="709918"/>
                    <a:pt x="39718" y="704629"/>
                    <a:pt x="43873" y="699718"/>
                  </a:cubicBezTo>
                  <a:cubicBezTo>
                    <a:pt x="49539" y="693296"/>
                    <a:pt x="56717" y="687630"/>
                    <a:pt x="47273" y="678563"/>
                  </a:cubicBezTo>
                  <a:cubicBezTo>
                    <a:pt x="46517" y="677808"/>
                    <a:pt x="46895" y="674030"/>
                    <a:pt x="48028" y="673275"/>
                  </a:cubicBezTo>
                  <a:cubicBezTo>
                    <a:pt x="52184" y="670253"/>
                    <a:pt x="59739" y="669119"/>
                    <a:pt x="54450" y="661564"/>
                  </a:cubicBezTo>
                  <a:cubicBezTo>
                    <a:pt x="53695" y="660431"/>
                    <a:pt x="50673" y="659675"/>
                    <a:pt x="48784" y="660053"/>
                  </a:cubicBezTo>
                  <a:cubicBezTo>
                    <a:pt x="41606" y="661564"/>
                    <a:pt x="38207" y="667986"/>
                    <a:pt x="38207" y="674030"/>
                  </a:cubicBezTo>
                  <a:cubicBezTo>
                    <a:pt x="38584" y="691785"/>
                    <a:pt x="25740" y="683474"/>
                    <a:pt x="18941" y="683852"/>
                  </a:cubicBezTo>
                  <a:cubicBezTo>
                    <a:pt x="9874" y="684608"/>
                    <a:pt x="1941" y="677808"/>
                    <a:pt x="808" y="669497"/>
                  </a:cubicBezTo>
                  <a:cubicBezTo>
                    <a:pt x="52" y="662697"/>
                    <a:pt x="6852" y="660809"/>
                    <a:pt x="14785" y="662319"/>
                  </a:cubicBezTo>
                  <a:cubicBezTo>
                    <a:pt x="32918" y="665719"/>
                    <a:pt x="36318" y="655520"/>
                    <a:pt x="34429" y="640409"/>
                  </a:cubicBezTo>
                  <a:cubicBezTo>
                    <a:pt x="25363" y="639654"/>
                    <a:pt x="24607" y="650609"/>
                    <a:pt x="16296" y="650231"/>
                  </a:cubicBezTo>
                  <a:cubicBezTo>
                    <a:pt x="4208" y="649476"/>
                    <a:pt x="-2970" y="636632"/>
                    <a:pt x="1186" y="624921"/>
                  </a:cubicBezTo>
                  <a:cubicBezTo>
                    <a:pt x="4208" y="616610"/>
                    <a:pt x="12519" y="610188"/>
                    <a:pt x="10630" y="599989"/>
                  </a:cubicBezTo>
                  <a:cubicBezTo>
                    <a:pt x="24229" y="613210"/>
                    <a:pt x="31785" y="612077"/>
                    <a:pt x="31785" y="591678"/>
                  </a:cubicBezTo>
                  <a:cubicBezTo>
                    <a:pt x="33296" y="587900"/>
                    <a:pt x="35562" y="585256"/>
                    <a:pt x="40095" y="587145"/>
                  </a:cubicBezTo>
                  <a:cubicBezTo>
                    <a:pt x="46895" y="584878"/>
                    <a:pt x="50673" y="599989"/>
                    <a:pt x="57850" y="591300"/>
                  </a:cubicBezTo>
                  <a:cubicBezTo>
                    <a:pt x="63895" y="584122"/>
                    <a:pt x="56717" y="578078"/>
                    <a:pt x="52939" y="572790"/>
                  </a:cubicBezTo>
                  <a:cubicBezTo>
                    <a:pt x="49162" y="567123"/>
                    <a:pt x="52184" y="564101"/>
                    <a:pt x="55584" y="557679"/>
                  </a:cubicBezTo>
                  <a:cubicBezTo>
                    <a:pt x="62006" y="569390"/>
                    <a:pt x="68428" y="576945"/>
                    <a:pt x="77494" y="584122"/>
                  </a:cubicBezTo>
                  <a:cubicBezTo>
                    <a:pt x="88827" y="592811"/>
                    <a:pt x="78627" y="601877"/>
                    <a:pt x="69939" y="606033"/>
                  </a:cubicBezTo>
                  <a:cubicBezTo>
                    <a:pt x="56339" y="612455"/>
                    <a:pt x="51428" y="622277"/>
                    <a:pt x="53317" y="636632"/>
                  </a:cubicBezTo>
                  <a:cubicBezTo>
                    <a:pt x="54073" y="641920"/>
                    <a:pt x="51428" y="650231"/>
                    <a:pt x="59739" y="649476"/>
                  </a:cubicBezTo>
                  <a:cubicBezTo>
                    <a:pt x="67294" y="648720"/>
                    <a:pt x="74094" y="641165"/>
                    <a:pt x="70694" y="632854"/>
                  </a:cubicBezTo>
                  <a:cubicBezTo>
                    <a:pt x="64272" y="617366"/>
                    <a:pt x="69561" y="618877"/>
                    <a:pt x="79383" y="626054"/>
                  </a:cubicBezTo>
                  <a:cubicBezTo>
                    <a:pt x="83916" y="629454"/>
                    <a:pt x="86938" y="626810"/>
                    <a:pt x="91093" y="626432"/>
                  </a:cubicBezTo>
                  <a:cubicBezTo>
                    <a:pt x="105449" y="624543"/>
                    <a:pt x="110737" y="629454"/>
                    <a:pt x="101671" y="642298"/>
                  </a:cubicBezTo>
                  <a:cubicBezTo>
                    <a:pt x="95249" y="651364"/>
                    <a:pt x="99404" y="658920"/>
                    <a:pt x="103937" y="665342"/>
                  </a:cubicBezTo>
                  <a:cubicBezTo>
                    <a:pt x="109226" y="673275"/>
                    <a:pt x="111870" y="662319"/>
                    <a:pt x="116781" y="661186"/>
                  </a:cubicBezTo>
                  <a:cubicBezTo>
                    <a:pt x="123959" y="659675"/>
                    <a:pt x="132270" y="664586"/>
                    <a:pt x="137936" y="656653"/>
                  </a:cubicBezTo>
                  <a:cubicBezTo>
                    <a:pt x="138314" y="656275"/>
                    <a:pt x="143225" y="658542"/>
                    <a:pt x="144358" y="660431"/>
                  </a:cubicBezTo>
                  <a:cubicBezTo>
                    <a:pt x="148136" y="666475"/>
                    <a:pt x="145491" y="671386"/>
                    <a:pt x="140203" y="674786"/>
                  </a:cubicBezTo>
                  <a:cubicBezTo>
                    <a:pt x="136425" y="677430"/>
                    <a:pt x="132270" y="680830"/>
                    <a:pt x="135292" y="684608"/>
                  </a:cubicBezTo>
                  <a:cubicBezTo>
                    <a:pt x="140203" y="691030"/>
                    <a:pt x="143603" y="684230"/>
                    <a:pt x="147002" y="681585"/>
                  </a:cubicBezTo>
                  <a:cubicBezTo>
                    <a:pt x="149269" y="680074"/>
                    <a:pt x="151536" y="678186"/>
                    <a:pt x="153802" y="676675"/>
                  </a:cubicBezTo>
                  <a:cubicBezTo>
                    <a:pt x="159846" y="673652"/>
                    <a:pt x="173446" y="677052"/>
                    <a:pt x="168157" y="665342"/>
                  </a:cubicBezTo>
                  <a:cubicBezTo>
                    <a:pt x="164380" y="656653"/>
                    <a:pt x="170802" y="636632"/>
                    <a:pt x="147758" y="641165"/>
                  </a:cubicBezTo>
                  <a:cubicBezTo>
                    <a:pt x="137936" y="643054"/>
                    <a:pt x="127737" y="637387"/>
                    <a:pt x="118670" y="631721"/>
                  </a:cubicBezTo>
                  <a:cubicBezTo>
                    <a:pt x="124337" y="621143"/>
                    <a:pt x="135670" y="622654"/>
                    <a:pt x="144736" y="615099"/>
                  </a:cubicBezTo>
                  <a:cubicBezTo>
                    <a:pt x="125470" y="612833"/>
                    <a:pt x="125470" y="599611"/>
                    <a:pt x="122448" y="585634"/>
                  </a:cubicBezTo>
                  <a:cubicBezTo>
                    <a:pt x="120181" y="575434"/>
                    <a:pt x="126981" y="577701"/>
                    <a:pt x="129248" y="574678"/>
                  </a:cubicBezTo>
                  <a:cubicBezTo>
                    <a:pt x="137936" y="562590"/>
                    <a:pt x="142847" y="579589"/>
                    <a:pt x="150402" y="578456"/>
                  </a:cubicBezTo>
                  <a:cubicBezTo>
                    <a:pt x="151913" y="578078"/>
                    <a:pt x="156824" y="578456"/>
                    <a:pt x="152669" y="582611"/>
                  </a:cubicBezTo>
                  <a:cubicBezTo>
                    <a:pt x="151158" y="584122"/>
                    <a:pt x="148514" y="584500"/>
                    <a:pt x="147758" y="586389"/>
                  </a:cubicBezTo>
                  <a:cubicBezTo>
                    <a:pt x="147002" y="587900"/>
                    <a:pt x="147002" y="590922"/>
                    <a:pt x="147758" y="592056"/>
                  </a:cubicBezTo>
                  <a:cubicBezTo>
                    <a:pt x="149269" y="594700"/>
                    <a:pt x="153424" y="595833"/>
                    <a:pt x="154936" y="593944"/>
                  </a:cubicBezTo>
                  <a:cubicBezTo>
                    <a:pt x="161735" y="583745"/>
                    <a:pt x="176846" y="592056"/>
                    <a:pt x="181757" y="581856"/>
                  </a:cubicBezTo>
                  <a:cubicBezTo>
                    <a:pt x="184401" y="576189"/>
                    <a:pt x="173824" y="576189"/>
                    <a:pt x="171179" y="571278"/>
                  </a:cubicBezTo>
                  <a:cubicBezTo>
                    <a:pt x="181757" y="565612"/>
                    <a:pt x="189312" y="575812"/>
                    <a:pt x="200267" y="577323"/>
                  </a:cubicBezTo>
                  <a:cubicBezTo>
                    <a:pt x="197623" y="567501"/>
                    <a:pt x="190823" y="560323"/>
                    <a:pt x="194601" y="550124"/>
                  </a:cubicBezTo>
                  <a:cubicBezTo>
                    <a:pt x="182512" y="559190"/>
                    <a:pt x="168535" y="556924"/>
                    <a:pt x="156069" y="559946"/>
                  </a:cubicBezTo>
                  <a:cubicBezTo>
                    <a:pt x="149647" y="561457"/>
                    <a:pt x="144358" y="550124"/>
                    <a:pt x="134914" y="554279"/>
                  </a:cubicBezTo>
                  <a:cubicBezTo>
                    <a:pt x="133781" y="554657"/>
                    <a:pt x="128870" y="546346"/>
                    <a:pt x="132648" y="543702"/>
                  </a:cubicBezTo>
                  <a:cubicBezTo>
                    <a:pt x="154936" y="528591"/>
                    <a:pt x="143603" y="511970"/>
                    <a:pt x="135670" y="495348"/>
                  </a:cubicBezTo>
                  <a:cubicBezTo>
                    <a:pt x="134914" y="493837"/>
                    <a:pt x="136803" y="491570"/>
                    <a:pt x="137558" y="489304"/>
                  </a:cubicBezTo>
                  <a:lnTo>
                    <a:pt x="137558" y="489304"/>
                  </a:lnTo>
                  <a:cubicBezTo>
                    <a:pt x="149647" y="479482"/>
                    <a:pt x="162869" y="499126"/>
                    <a:pt x="175713" y="487415"/>
                  </a:cubicBezTo>
                  <a:cubicBezTo>
                    <a:pt x="177979" y="485526"/>
                    <a:pt x="180623" y="495726"/>
                    <a:pt x="177224" y="498748"/>
                  </a:cubicBezTo>
                  <a:cubicBezTo>
                    <a:pt x="173446" y="501770"/>
                    <a:pt x="167402" y="502148"/>
                    <a:pt x="159091" y="504792"/>
                  </a:cubicBezTo>
                  <a:cubicBezTo>
                    <a:pt x="174579" y="508948"/>
                    <a:pt x="190068" y="522169"/>
                    <a:pt x="188934" y="493081"/>
                  </a:cubicBezTo>
                  <a:cubicBezTo>
                    <a:pt x="188556" y="484015"/>
                    <a:pt x="199889" y="478726"/>
                    <a:pt x="199889" y="467016"/>
                  </a:cubicBezTo>
                  <a:cubicBezTo>
                    <a:pt x="162491" y="471927"/>
                    <a:pt x="130759" y="462860"/>
                    <a:pt x="108471" y="430373"/>
                  </a:cubicBezTo>
                  <a:cubicBezTo>
                    <a:pt x="122070" y="425462"/>
                    <a:pt x="134159" y="430750"/>
                    <a:pt x="146625" y="431884"/>
                  </a:cubicBezTo>
                  <a:cubicBezTo>
                    <a:pt x="148514" y="431884"/>
                    <a:pt x="151158" y="432639"/>
                    <a:pt x="151536" y="433773"/>
                  </a:cubicBezTo>
                  <a:cubicBezTo>
                    <a:pt x="163246" y="457572"/>
                    <a:pt x="172690" y="460972"/>
                    <a:pt x="198001" y="454172"/>
                  </a:cubicBezTo>
                  <a:cubicBezTo>
                    <a:pt x="207445" y="451527"/>
                    <a:pt x="218022" y="453416"/>
                    <a:pt x="225955" y="458705"/>
                  </a:cubicBezTo>
                  <a:cubicBezTo>
                    <a:pt x="241443" y="468905"/>
                    <a:pt x="245221" y="459083"/>
                    <a:pt x="252399" y="442083"/>
                  </a:cubicBezTo>
                  <a:cubicBezTo>
                    <a:pt x="230111" y="454549"/>
                    <a:pt x="213489" y="437928"/>
                    <a:pt x="194223" y="441328"/>
                  </a:cubicBezTo>
                  <a:cubicBezTo>
                    <a:pt x="186290" y="442839"/>
                    <a:pt x="172313" y="412996"/>
                    <a:pt x="176846" y="405818"/>
                  </a:cubicBezTo>
                  <a:cubicBezTo>
                    <a:pt x="180246" y="400529"/>
                    <a:pt x="182890" y="404685"/>
                    <a:pt x="186668" y="406573"/>
                  </a:cubicBezTo>
                  <a:cubicBezTo>
                    <a:pt x="201400" y="413751"/>
                    <a:pt x="210845" y="431506"/>
                    <a:pt x="232755" y="427351"/>
                  </a:cubicBezTo>
                  <a:cubicBezTo>
                    <a:pt x="223311" y="416395"/>
                    <a:pt x="219155" y="403551"/>
                    <a:pt x="199512" y="402796"/>
                  </a:cubicBezTo>
                  <a:cubicBezTo>
                    <a:pt x="188934" y="402418"/>
                    <a:pt x="174579" y="388819"/>
                    <a:pt x="178735" y="370308"/>
                  </a:cubicBezTo>
                  <a:cubicBezTo>
                    <a:pt x="180246" y="363886"/>
                    <a:pt x="178735" y="357087"/>
                    <a:pt x="171179" y="354820"/>
                  </a:cubicBezTo>
                  <a:cubicBezTo>
                    <a:pt x="168157" y="353687"/>
                    <a:pt x="164380" y="355198"/>
                    <a:pt x="160980" y="355198"/>
                  </a:cubicBezTo>
                  <a:cubicBezTo>
                    <a:pt x="164757" y="365775"/>
                    <a:pt x="149269" y="371442"/>
                    <a:pt x="154180" y="381641"/>
                  </a:cubicBezTo>
                  <a:cubicBezTo>
                    <a:pt x="157580" y="388441"/>
                    <a:pt x="158713" y="394485"/>
                    <a:pt x="150402" y="396752"/>
                  </a:cubicBezTo>
                  <a:cubicBezTo>
                    <a:pt x="140581" y="399018"/>
                    <a:pt x="138692" y="391841"/>
                    <a:pt x="140203" y="383908"/>
                  </a:cubicBezTo>
                  <a:cubicBezTo>
                    <a:pt x="142847" y="371819"/>
                    <a:pt x="129248" y="378997"/>
                    <a:pt x="127359" y="371064"/>
                  </a:cubicBezTo>
                  <a:cubicBezTo>
                    <a:pt x="144358" y="372197"/>
                    <a:pt x="142092" y="356709"/>
                    <a:pt x="143980" y="347642"/>
                  </a:cubicBezTo>
                  <a:cubicBezTo>
                    <a:pt x="149269" y="321577"/>
                    <a:pt x="154558" y="315532"/>
                    <a:pt x="181379" y="319310"/>
                  </a:cubicBezTo>
                  <a:cubicBezTo>
                    <a:pt x="191201" y="320821"/>
                    <a:pt x="195356" y="315155"/>
                    <a:pt x="200267" y="309866"/>
                  </a:cubicBezTo>
                  <a:cubicBezTo>
                    <a:pt x="208578" y="310622"/>
                    <a:pt x="190445" y="330643"/>
                    <a:pt x="210845" y="323088"/>
                  </a:cubicBezTo>
                  <a:cubicBezTo>
                    <a:pt x="216133" y="321199"/>
                    <a:pt x="224444" y="324599"/>
                    <a:pt x="222177" y="333287"/>
                  </a:cubicBezTo>
                  <a:cubicBezTo>
                    <a:pt x="220289" y="340465"/>
                    <a:pt x="216133" y="346131"/>
                    <a:pt x="207067" y="343865"/>
                  </a:cubicBezTo>
                  <a:cubicBezTo>
                    <a:pt x="203289" y="342732"/>
                    <a:pt x="199889" y="334799"/>
                    <a:pt x="195356" y="342732"/>
                  </a:cubicBezTo>
                  <a:cubicBezTo>
                    <a:pt x="192334" y="348020"/>
                    <a:pt x="198378" y="349909"/>
                    <a:pt x="199889" y="353309"/>
                  </a:cubicBezTo>
                  <a:cubicBezTo>
                    <a:pt x="203289" y="359731"/>
                    <a:pt x="207822" y="360486"/>
                    <a:pt x="213489" y="356331"/>
                  </a:cubicBezTo>
                  <a:cubicBezTo>
                    <a:pt x="216133" y="354442"/>
                    <a:pt x="218778" y="350665"/>
                    <a:pt x="221800" y="350287"/>
                  </a:cubicBezTo>
                  <a:cubicBezTo>
                    <a:pt x="229355" y="349154"/>
                    <a:pt x="238799" y="348398"/>
                    <a:pt x="234266" y="361242"/>
                  </a:cubicBezTo>
                  <a:cubicBezTo>
                    <a:pt x="231244" y="369931"/>
                    <a:pt x="238799" y="374841"/>
                    <a:pt x="240310" y="382019"/>
                  </a:cubicBezTo>
                  <a:cubicBezTo>
                    <a:pt x="241066" y="385419"/>
                    <a:pt x="248621" y="386930"/>
                    <a:pt x="248621" y="386552"/>
                  </a:cubicBezTo>
                  <a:cubicBezTo>
                    <a:pt x="248621" y="373330"/>
                    <a:pt x="269776" y="371064"/>
                    <a:pt x="265620" y="360864"/>
                  </a:cubicBezTo>
                  <a:cubicBezTo>
                    <a:pt x="258443" y="343487"/>
                    <a:pt x="261087" y="315910"/>
                    <a:pt x="229733" y="317421"/>
                  </a:cubicBezTo>
                  <a:cubicBezTo>
                    <a:pt x="228977" y="317421"/>
                    <a:pt x="210089" y="307599"/>
                    <a:pt x="227088" y="298155"/>
                  </a:cubicBezTo>
                  <a:cubicBezTo>
                    <a:pt x="228599" y="297400"/>
                    <a:pt x="231622" y="295133"/>
                    <a:pt x="231244" y="294378"/>
                  </a:cubicBezTo>
                  <a:cubicBezTo>
                    <a:pt x="222177" y="262268"/>
                    <a:pt x="241443" y="283423"/>
                    <a:pt x="249754" y="284556"/>
                  </a:cubicBezTo>
                  <a:cubicBezTo>
                    <a:pt x="258821" y="280023"/>
                    <a:pt x="246354" y="272467"/>
                    <a:pt x="253154" y="268312"/>
                  </a:cubicBezTo>
                  <a:cubicBezTo>
                    <a:pt x="270909" y="270579"/>
                    <a:pt x="284886" y="280401"/>
                    <a:pt x="298863" y="290978"/>
                  </a:cubicBezTo>
                  <a:cubicBezTo>
                    <a:pt x="304152" y="294756"/>
                    <a:pt x="310952" y="297778"/>
                    <a:pt x="307174" y="304577"/>
                  </a:cubicBezTo>
                  <a:cubicBezTo>
                    <a:pt x="303397" y="311377"/>
                    <a:pt x="296597" y="307599"/>
                    <a:pt x="290553" y="305711"/>
                  </a:cubicBezTo>
                  <a:cubicBezTo>
                    <a:pt x="284508" y="303822"/>
                    <a:pt x="281109" y="285689"/>
                    <a:pt x="272042" y="301555"/>
                  </a:cubicBezTo>
                  <a:cubicBezTo>
                    <a:pt x="264865" y="314777"/>
                    <a:pt x="273931" y="318932"/>
                    <a:pt x="284131" y="324977"/>
                  </a:cubicBezTo>
                  <a:cubicBezTo>
                    <a:pt x="295464" y="331399"/>
                    <a:pt x="308685" y="330265"/>
                    <a:pt x="320396" y="337821"/>
                  </a:cubicBezTo>
                  <a:cubicBezTo>
                    <a:pt x="329840" y="343865"/>
                    <a:pt x="333618" y="330265"/>
                    <a:pt x="338151" y="322332"/>
                  </a:cubicBezTo>
                  <a:cubicBezTo>
                    <a:pt x="327574" y="317044"/>
                    <a:pt x="315485" y="326488"/>
                    <a:pt x="307930" y="315910"/>
                  </a:cubicBezTo>
                  <a:cubicBezTo>
                    <a:pt x="309063" y="314399"/>
                    <a:pt x="309441" y="313266"/>
                    <a:pt x="310574" y="312510"/>
                  </a:cubicBezTo>
                  <a:cubicBezTo>
                    <a:pt x="319640" y="306466"/>
                    <a:pt x="333240" y="320821"/>
                    <a:pt x="338151" y="309111"/>
                  </a:cubicBezTo>
                  <a:cubicBezTo>
                    <a:pt x="341173" y="301933"/>
                    <a:pt x="334751" y="290978"/>
                    <a:pt x="332484" y="280778"/>
                  </a:cubicBezTo>
                  <a:cubicBezTo>
                    <a:pt x="334751" y="281156"/>
                    <a:pt x="335884" y="281534"/>
                    <a:pt x="337395" y="281912"/>
                  </a:cubicBezTo>
                  <a:cubicBezTo>
                    <a:pt x="346462" y="285311"/>
                    <a:pt x="343817" y="305711"/>
                    <a:pt x="352884" y="299666"/>
                  </a:cubicBezTo>
                  <a:cubicBezTo>
                    <a:pt x="359683" y="295133"/>
                    <a:pt x="358172" y="276623"/>
                    <a:pt x="357417" y="264534"/>
                  </a:cubicBezTo>
                  <a:cubicBezTo>
                    <a:pt x="357039" y="259246"/>
                    <a:pt x="349862" y="253202"/>
                    <a:pt x="354395" y="247535"/>
                  </a:cubicBezTo>
                  <a:cubicBezTo>
                    <a:pt x="360061" y="240358"/>
                    <a:pt x="364217" y="253957"/>
                    <a:pt x="372527" y="249046"/>
                  </a:cubicBezTo>
                  <a:cubicBezTo>
                    <a:pt x="352506" y="233558"/>
                    <a:pt x="371394" y="203714"/>
                    <a:pt x="348350" y="188982"/>
                  </a:cubicBezTo>
                  <a:cubicBezTo>
                    <a:pt x="344573" y="182938"/>
                    <a:pt x="346084" y="177271"/>
                    <a:pt x="350617" y="171605"/>
                  </a:cubicBezTo>
                  <a:cubicBezTo>
                    <a:pt x="344195" y="169338"/>
                    <a:pt x="341928" y="179538"/>
                    <a:pt x="335884" y="176138"/>
                  </a:cubicBezTo>
                  <a:cubicBezTo>
                    <a:pt x="324551" y="176516"/>
                    <a:pt x="313218" y="154605"/>
                    <a:pt x="301130" y="176893"/>
                  </a:cubicBezTo>
                  <a:cubicBezTo>
                    <a:pt x="298863" y="181049"/>
                    <a:pt x="291308" y="174627"/>
                    <a:pt x="286775" y="171982"/>
                  </a:cubicBezTo>
                  <a:cubicBezTo>
                    <a:pt x="276575" y="165938"/>
                    <a:pt x="267131" y="164427"/>
                    <a:pt x="259576" y="176138"/>
                  </a:cubicBezTo>
                  <a:cubicBezTo>
                    <a:pt x="256554" y="179538"/>
                    <a:pt x="252776" y="179915"/>
                    <a:pt x="248999" y="178782"/>
                  </a:cubicBezTo>
                  <a:cubicBezTo>
                    <a:pt x="244088" y="170471"/>
                    <a:pt x="233133" y="164427"/>
                    <a:pt x="241066" y="152339"/>
                  </a:cubicBezTo>
                  <a:cubicBezTo>
                    <a:pt x="242577" y="150072"/>
                    <a:pt x="243710" y="147428"/>
                    <a:pt x="242577" y="144406"/>
                  </a:cubicBezTo>
                  <a:cubicBezTo>
                    <a:pt x="236532" y="128917"/>
                    <a:pt x="242954" y="127029"/>
                    <a:pt x="256176" y="131939"/>
                  </a:cubicBezTo>
                  <a:cubicBezTo>
                    <a:pt x="273931" y="137984"/>
                    <a:pt x="292064" y="140628"/>
                    <a:pt x="310574" y="134584"/>
                  </a:cubicBezTo>
                  <a:cubicBezTo>
                    <a:pt x="311707" y="133073"/>
                    <a:pt x="312463" y="131562"/>
                    <a:pt x="313596" y="130051"/>
                  </a:cubicBezTo>
                  <a:cubicBezTo>
                    <a:pt x="309819" y="117207"/>
                    <a:pt x="297730" y="112296"/>
                    <a:pt x="288664" y="104740"/>
                  </a:cubicBezTo>
                  <a:cubicBezTo>
                    <a:pt x="271287" y="90385"/>
                    <a:pt x="270909" y="85474"/>
                    <a:pt x="288664" y="69231"/>
                  </a:cubicBezTo>
                  <a:cubicBezTo>
                    <a:pt x="291308" y="68097"/>
                    <a:pt x="286397" y="65831"/>
                    <a:pt x="288664" y="68097"/>
                  </a:cubicBezTo>
                  <a:cubicBezTo>
                    <a:pt x="289042" y="68475"/>
                    <a:pt x="288664" y="69231"/>
                    <a:pt x="287153" y="69608"/>
                  </a:cubicBezTo>
                  <a:cubicBezTo>
                    <a:pt x="272420" y="74519"/>
                    <a:pt x="252021" y="66964"/>
                    <a:pt x="245977" y="54498"/>
                  </a:cubicBezTo>
                  <a:cubicBezTo>
                    <a:pt x="244466" y="51098"/>
                    <a:pt x="242577" y="46943"/>
                    <a:pt x="244843" y="44676"/>
                  </a:cubicBezTo>
                  <a:cubicBezTo>
                    <a:pt x="255043" y="32588"/>
                    <a:pt x="262220" y="18610"/>
                    <a:pt x="270531" y="5011"/>
                  </a:cubicBezTo>
                  <a:cubicBezTo>
                    <a:pt x="274687" y="-2167"/>
                    <a:pt x="284131" y="-278"/>
                    <a:pt x="292064" y="2367"/>
                  </a:cubicBezTo>
                  <a:cubicBezTo>
                    <a:pt x="299997" y="5011"/>
                    <a:pt x="307174" y="9922"/>
                    <a:pt x="315107" y="12566"/>
                  </a:cubicBezTo>
                  <a:cubicBezTo>
                    <a:pt x="318885" y="14077"/>
                    <a:pt x="322285" y="15966"/>
                    <a:pt x="325307" y="18610"/>
                  </a:cubicBezTo>
                  <a:cubicBezTo>
                    <a:pt x="329840" y="23144"/>
                    <a:pt x="337773" y="25788"/>
                    <a:pt x="335884" y="35232"/>
                  </a:cubicBezTo>
                  <a:cubicBezTo>
                    <a:pt x="334373" y="41654"/>
                    <a:pt x="339662" y="44298"/>
                    <a:pt x="344573" y="45054"/>
                  </a:cubicBezTo>
                  <a:cubicBezTo>
                    <a:pt x="361950" y="47698"/>
                    <a:pt x="365728" y="59409"/>
                    <a:pt x="363461" y="75653"/>
                  </a:cubicBezTo>
                  <a:cubicBezTo>
                    <a:pt x="367994" y="65831"/>
                    <a:pt x="372905" y="57520"/>
                    <a:pt x="383860" y="60542"/>
                  </a:cubicBezTo>
                  <a:cubicBezTo>
                    <a:pt x="395949" y="63942"/>
                    <a:pt x="395949" y="74897"/>
                    <a:pt x="395949" y="84719"/>
                  </a:cubicBezTo>
                  <a:cubicBezTo>
                    <a:pt x="395571" y="94163"/>
                    <a:pt x="395571" y="103985"/>
                    <a:pt x="381216" y="102096"/>
                  </a:cubicBezTo>
                  <a:cubicBezTo>
                    <a:pt x="371772" y="100585"/>
                    <a:pt x="367616" y="112673"/>
                    <a:pt x="362328" y="111162"/>
                  </a:cubicBezTo>
                  <a:cubicBezTo>
                    <a:pt x="370261" y="111540"/>
                    <a:pt x="375927" y="119473"/>
                    <a:pt x="378949" y="130051"/>
                  </a:cubicBezTo>
                  <a:cubicBezTo>
                    <a:pt x="381216" y="137606"/>
                    <a:pt x="382349" y="144783"/>
                    <a:pt x="389149" y="150072"/>
                  </a:cubicBezTo>
                  <a:cubicBezTo>
                    <a:pt x="394815" y="154605"/>
                    <a:pt x="393682" y="161405"/>
                    <a:pt x="386127" y="162538"/>
                  </a:cubicBezTo>
                  <a:cubicBezTo>
                    <a:pt x="372905" y="164805"/>
                    <a:pt x="385749" y="182560"/>
                    <a:pt x="372527" y="183693"/>
                  </a:cubicBezTo>
                  <a:cubicBezTo>
                    <a:pt x="383105" y="179915"/>
                    <a:pt x="380460" y="198048"/>
                    <a:pt x="393304" y="194648"/>
                  </a:cubicBezTo>
                  <a:cubicBezTo>
                    <a:pt x="423525" y="185960"/>
                    <a:pt x="425414" y="187848"/>
                    <a:pt x="441658" y="212403"/>
                  </a:cubicBezTo>
                  <a:cubicBezTo>
                    <a:pt x="443925" y="217692"/>
                    <a:pt x="446569" y="223358"/>
                    <a:pt x="441658" y="227891"/>
                  </a:cubicBezTo>
                  <a:cubicBezTo>
                    <a:pt x="435614" y="233180"/>
                    <a:pt x="429947" y="230158"/>
                    <a:pt x="424659" y="226003"/>
                  </a:cubicBezTo>
                  <a:cubicBezTo>
                    <a:pt x="420503" y="222603"/>
                    <a:pt x="416348" y="220714"/>
                    <a:pt x="411437" y="224869"/>
                  </a:cubicBezTo>
                  <a:cubicBezTo>
                    <a:pt x="409926" y="226380"/>
                    <a:pt x="409170" y="228647"/>
                    <a:pt x="410304" y="230536"/>
                  </a:cubicBezTo>
                  <a:cubicBezTo>
                    <a:pt x="412948" y="235069"/>
                    <a:pt x="417481" y="234313"/>
                    <a:pt x="421637" y="233936"/>
                  </a:cubicBezTo>
                  <a:cubicBezTo>
                    <a:pt x="436369" y="232047"/>
                    <a:pt x="445436" y="234691"/>
                    <a:pt x="435614" y="251690"/>
                  </a:cubicBezTo>
                  <a:cubicBezTo>
                    <a:pt x="432970" y="256224"/>
                    <a:pt x="435992" y="257735"/>
                    <a:pt x="439014" y="259623"/>
                  </a:cubicBezTo>
                  <a:cubicBezTo>
                    <a:pt x="441658" y="261135"/>
                    <a:pt x="444680" y="264912"/>
                    <a:pt x="443169" y="266046"/>
                  </a:cubicBezTo>
                  <a:cubicBezTo>
                    <a:pt x="425792" y="279645"/>
                    <a:pt x="440525" y="298155"/>
                    <a:pt x="435236" y="312510"/>
                  </a:cubicBezTo>
                  <a:cubicBezTo>
                    <a:pt x="432214" y="321199"/>
                    <a:pt x="422770" y="318932"/>
                    <a:pt x="418615" y="309488"/>
                  </a:cubicBezTo>
                  <a:cubicBezTo>
                    <a:pt x="422770" y="319310"/>
                    <a:pt x="426925" y="327999"/>
                    <a:pt x="440525" y="328754"/>
                  </a:cubicBezTo>
                  <a:cubicBezTo>
                    <a:pt x="454502" y="329510"/>
                    <a:pt x="454124" y="340465"/>
                    <a:pt x="452991" y="350665"/>
                  </a:cubicBezTo>
                  <a:cubicBezTo>
                    <a:pt x="454502" y="354820"/>
                    <a:pt x="444302" y="361998"/>
                    <a:pt x="456391" y="363886"/>
                  </a:cubicBezTo>
                  <a:cubicBezTo>
                    <a:pt x="462435" y="375975"/>
                    <a:pt x="459791" y="388819"/>
                    <a:pt x="459035" y="401285"/>
                  </a:cubicBezTo>
                  <a:cubicBezTo>
                    <a:pt x="458657" y="408085"/>
                    <a:pt x="455635" y="414507"/>
                    <a:pt x="448836" y="416018"/>
                  </a:cubicBezTo>
                  <a:cubicBezTo>
                    <a:pt x="439014" y="418284"/>
                    <a:pt x="432592" y="422062"/>
                    <a:pt x="428436" y="431506"/>
                  </a:cubicBezTo>
                  <a:cubicBezTo>
                    <a:pt x="426548" y="436039"/>
                    <a:pt x="420881" y="437928"/>
                    <a:pt x="415592" y="436795"/>
                  </a:cubicBezTo>
                  <a:cubicBezTo>
                    <a:pt x="410681" y="435661"/>
                    <a:pt x="408415" y="431128"/>
                    <a:pt x="409548" y="426973"/>
                  </a:cubicBezTo>
                  <a:cubicBezTo>
                    <a:pt x="417103" y="403174"/>
                    <a:pt x="408793" y="375219"/>
                    <a:pt x="427303" y="353687"/>
                  </a:cubicBezTo>
                  <a:cubicBezTo>
                    <a:pt x="420126" y="351798"/>
                    <a:pt x="415215" y="354442"/>
                    <a:pt x="409548" y="358975"/>
                  </a:cubicBezTo>
                  <a:cubicBezTo>
                    <a:pt x="389904" y="374841"/>
                    <a:pt x="389527" y="374464"/>
                    <a:pt x="372905" y="356331"/>
                  </a:cubicBezTo>
                  <a:cubicBezTo>
                    <a:pt x="369505" y="369931"/>
                    <a:pt x="374794" y="381641"/>
                    <a:pt x="379327" y="391463"/>
                  </a:cubicBezTo>
                  <a:cubicBezTo>
                    <a:pt x="383483" y="400152"/>
                    <a:pt x="386127" y="404685"/>
                    <a:pt x="376683" y="409973"/>
                  </a:cubicBezTo>
                  <a:cubicBezTo>
                    <a:pt x="373661" y="411484"/>
                    <a:pt x="369505" y="413373"/>
                    <a:pt x="369883" y="417151"/>
                  </a:cubicBezTo>
                  <a:cubicBezTo>
                    <a:pt x="370261" y="433017"/>
                    <a:pt x="360439" y="433773"/>
                    <a:pt x="347973" y="435284"/>
                  </a:cubicBezTo>
                  <a:cubicBezTo>
                    <a:pt x="335129" y="436795"/>
                    <a:pt x="327574" y="432639"/>
                    <a:pt x="322663" y="420929"/>
                  </a:cubicBezTo>
                  <a:cubicBezTo>
                    <a:pt x="329085" y="437550"/>
                    <a:pt x="345328" y="443217"/>
                    <a:pt x="356284" y="454549"/>
                  </a:cubicBezTo>
                  <a:cubicBezTo>
                    <a:pt x="367616" y="466638"/>
                    <a:pt x="377438" y="449261"/>
                    <a:pt x="388771" y="450394"/>
                  </a:cubicBezTo>
                  <a:cubicBezTo>
                    <a:pt x="390660" y="450772"/>
                    <a:pt x="392171" y="451905"/>
                    <a:pt x="393304" y="453794"/>
                  </a:cubicBezTo>
                  <a:cubicBezTo>
                    <a:pt x="396326" y="456438"/>
                    <a:pt x="389904" y="469282"/>
                    <a:pt x="400482" y="462483"/>
                  </a:cubicBezTo>
                  <a:cubicBezTo>
                    <a:pt x="415592" y="453039"/>
                    <a:pt x="414081" y="465883"/>
                    <a:pt x="417481" y="473438"/>
                  </a:cubicBezTo>
                  <a:cubicBezTo>
                    <a:pt x="425792" y="468905"/>
                    <a:pt x="425414" y="460972"/>
                    <a:pt x="426170" y="453416"/>
                  </a:cubicBezTo>
                  <a:cubicBezTo>
                    <a:pt x="426925" y="448505"/>
                    <a:pt x="426925" y="443217"/>
                    <a:pt x="432970" y="441706"/>
                  </a:cubicBezTo>
                  <a:cubicBezTo>
                    <a:pt x="438258" y="440572"/>
                    <a:pt x="442414" y="443972"/>
                    <a:pt x="445813" y="447750"/>
                  </a:cubicBezTo>
                  <a:cubicBezTo>
                    <a:pt x="450724" y="453039"/>
                    <a:pt x="454502" y="459460"/>
                    <a:pt x="452613" y="466638"/>
                  </a:cubicBezTo>
                  <a:cubicBezTo>
                    <a:pt x="450724" y="474571"/>
                    <a:pt x="453747" y="481749"/>
                    <a:pt x="453369" y="489682"/>
                  </a:cubicBezTo>
                  <a:cubicBezTo>
                    <a:pt x="459035" y="496104"/>
                    <a:pt x="433347" y="495348"/>
                    <a:pt x="450347" y="504414"/>
                  </a:cubicBezTo>
                  <a:cubicBezTo>
                    <a:pt x="456769" y="508192"/>
                    <a:pt x="459791" y="514236"/>
                    <a:pt x="461680" y="520658"/>
                  </a:cubicBezTo>
                  <a:cubicBezTo>
                    <a:pt x="463568" y="527836"/>
                    <a:pt x="468857" y="525191"/>
                    <a:pt x="473390" y="525191"/>
                  </a:cubicBezTo>
                  <a:cubicBezTo>
                    <a:pt x="475279" y="525191"/>
                    <a:pt x="477168" y="525569"/>
                    <a:pt x="479057" y="526325"/>
                  </a:cubicBezTo>
                  <a:cubicBezTo>
                    <a:pt x="488879" y="528591"/>
                    <a:pt x="491523" y="536146"/>
                    <a:pt x="493412" y="544835"/>
                  </a:cubicBezTo>
                  <a:cubicBezTo>
                    <a:pt x="494923" y="552390"/>
                    <a:pt x="499078" y="560701"/>
                    <a:pt x="490012" y="565612"/>
                  </a:cubicBezTo>
                  <a:cubicBezTo>
                    <a:pt x="482457" y="569768"/>
                    <a:pt x="476412" y="564479"/>
                    <a:pt x="472257" y="558812"/>
                  </a:cubicBezTo>
                  <a:cubicBezTo>
                    <a:pt x="466591" y="550879"/>
                    <a:pt x="460169" y="550501"/>
                    <a:pt x="451858" y="553524"/>
                  </a:cubicBezTo>
                  <a:cubicBezTo>
                    <a:pt x="446191" y="555790"/>
                    <a:pt x="439769" y="559568"/>
                    <a:pt x="434103" y="554279"/>
                  </a:cubicBezTo>
                  <a:cubicBezTo>
                    <a:pt x="427303" y="547479"/>
                    <a:pt x="437125" y="542568"/>
                    <a:pt x="437125" y="535769"/>
                  </a:cubicBezTo>
                  <a:cubicBezTo>
                    <a:pt x="428059" y="555412"/>
                    <a:pt x="435992" y="569390"/>
                    <a:pt x="456391" y="570901"/>
                  </a:cubicBezTo>
                  <a:cubicBezTo>
                    <a:pt x="465457" y="571656"/>
                    <a:pt x="474524" y="570523"/>
                    <a:pt x="483590" y="570901"/>
                  </a:cubicBezTo>
                  <a:cubicBezTo>
                    <a:pt x="494545" y="571656"/>
                    <a:pt x="504745" y="572790"/>
                    <a:pt x="507767" y="586389"/>
                  </a:cubicBezTo>
                  <a:cubicBezTo>
                    <a:pt x="509278" y="593944"/>
                    <a:pt x="514944" y="596211"/>
                    <a:pt x="521744" y="597344"/>
                  </a:cubicBezTo>
                  <a:cubicBezTo>
                    <a:pt x="528922" y="598477"/>
                    <a:pt x="535343" y="600366"/>
                    <a:pt x="540254" y="606033"/>
                  </a:cubicBezTo>
                  <a:cubicBezTo>
                    <a:pt x="542899" y="609055"/>
                    <a:pt x="544788" y="612455"/>
                    <a:pt x="547432" y="615099"/>
                  </a:cubicBezTo>
                  <a:cubicBezTo>
                    <a:pt x="556498" y="624543"/>
                    <a:pt x="552721" y="635121"/>
                    <a:pt x="542143" y="634743"/>
                  </a:cubicBezTo>
                  <a:cubicBezTo>
                    <a:pt x="529299" y="634365"/>
                    <a:pt x="514189" y="639654"/>
                    <a:pt x="502100" y="628699"/>
                  </a:cubicBezTo>
                  <a:cubicBezTo>
                    <a:pt x="500589" y="627565"/>
                    <a:pt x="499078" y="626054"/>
                    <a:pt x="497945" y="624543"/>
                  </a:cubicBezTo>
                  <a:cubicBezTo>
                    <a:pt x="493412" y="613966"/>
                    <a:pt x="481701" y="614343"/>
                    <a:pt x="473768" y="609810"/>
                  </a:cubicBezTo>
                  <a:cubicBezTo>
                    <a:pt x="466968" y="606033"/>
                    <a:pt x="456013" y="619632"/>
                    <a:pt x="456013" y="630210"/>
                  </a:cubicBezTo>
                  <a:cubicBezTo>
                    <a:pt x="456391" y="643809"/>
                    <a:pt x="465079" y="651742"/>
                    <a:pt x="474524" y="658920"/>
                  </a:cubicBezTo>
                  <a:cubicBezTo>
                    <a:pt x="484723" y="666475"/>
                    <a:pt x="484345" y="672897"/>
                    <a:pt x="475657" y="680830"/>
                  </a:cubicBezTo>
                  <a:cubicBezTo>
                    <a:pt x="469235" y="688007"/>
                    <a:pt x="462057" y="701985"/>
                    <a:pt x="456391" y="701607"/>
                  </a:cubicBezTo>
                  <a:cubicBezTo>
                    <a:pt x="442414" y="700096"/>
                    <a:pt x="437880" y="722006"/>
                    <a:pt x="422392" y="712940"/>
                  </a:cubicBezTo>
                  <a:cubicBezTo>
                    <a:pt x="416348" y="709540"/>
                    <a:pt x="414459" y="714829"/>
                    <a:pt x="414081" y="720495"/>
                  </a:cubicBezTo>
                  <a:cubicBezTo>
                    <a:pt x="413326" y="727295"/>
                    <a:pt x="409926" y="733339"/>
                    <a:pt x="406904" y="739761"/>
                  </a:cubicBezTo>
                  <a:cubicBezTo>
                    <a:pt x="402748" y="748450"/>
                    <a:pt x="398215" y="747694"/>
                    <a:pt x="389527" y="748827"/>
                  </a:cubicBezTo>
                  <a:cubicBezTo>
                    <a:pt x="371016" y="751850"/>
                    <a:pt x="365728" y="740894"/>
                    <a:pt x="357417" y="731072"/>
                  </a:cubicBezTo>
                  <a:lnTo>
                    <a:pt x="357417" y="731072"/>
                  </a:lnTo>
                  <a:cubicBezTo>
                    <a:pt x="357795" y="726162"/>
                    <a:pt x="356661" y="719740"/>
                    <a:pt x="363083" y="719362"/>
                  </a:cubicBezTo>
                  <a:cubicBezTo>
                    <a:pt x="376683" y="718606"/>
                    <a:pt x="376305" y="715206"/>
                    <a:pt x="371016" y="703496"/>
                  </a:cubicBezTo>
                  <a:cubicBezTo>
                    <a:pt x="364972" y="689896"/>
                    <a:pt x="360061" y="692163"/>
                    <a:pt x="350995" y="698963"/>
                  </a:cubicBezTo>
                  <a:cubicBezTo>
                    <a:pt x="347217" y="701607"/>
                    <a:pt x="341928" y="701985"/>
                    <a:pt x="337018" y="703496"/>
                  </a:cubicBezTo>
                  <a:cubicBezTo>
                    <a:pt x="330596" y="705007"/>
                    <a:pt x="332107" y="704629"/>
                    <a:pt x="330218" y="696318"/>
                  </a:cubicBezTo>
                  <a:cubicBezTo>
                    <a:pt x="329085" y="691407"/>
                    <a:pt x="330596" y="677430"/>
                    <a:pt x="316996" y="686496"/>
                  </a:cubicBezTo>
                  <a:cubicBezTo>
                    <a:pt x="305285" y="694429"/>
                    <a:pt x="290553" y="691407"/>
                    <a:pt x="278086" y="696696"/>
                  </a:cubicBezTo>
                  <a:cubicBezTo>
                    <a:pt x="273553" y="698585"/>
                    <a:pt x="267509" y="695941"/>
                    <a:pt x="271664" y="688385"/>
                  </a:cubicBezTo>
                  <a:cubicBezTo>
                    <a:pt x="273553" y="685363"/>
                    <a:pt x="276575" y="681585"/>
                    <a:pt x="273931" y="678941"/>
                  </a:cubicBezTo>
                  <a:cubicBezTo>
                    <a:pt x="266754" y="671386"/>
                    <a:pt x="272042" y="652498"/>
                    <a:pt x="266754" y="653631"/>
                  </a:cubicBezTo>
                  <a:cubicBezTo>
                    <a:pt x="254665" y="656653"/>
                    <a:pt x="242577" y="666097"/>
                    <a:pt x="234266" y="675919"/>
                  </a:cubicBezTo>
                  <a:cubicBezTo>
                    <a:pt x="225577" y="686119"/>
                    <a:pt x="243710" y="681208"/>
                    <a:pt x="244466" y="689518"/>
                  </a:cubicBezTo>
                  <a:cubicBezTo>
                    <a:pt x="233510" y="689896"/>
                    <a:pt x="226711" y="700851"/>
                    <a:pt x="214622" y="698207"/>
                  </a:cubicBezTo>
                  <a:cubicBezTo>
                    <a:pt x="208956" y="697074"/>
                    <a:pt x="206311" y="702362"/>
                    <a:pt x="205556" y="707651"/>
                  </a:cubicBezTo>
                  <a:cubicBezTo>
                    <a:pt x="204423" y="715584"/>
                    <a:pt x="208578" y="712562"/>
                    <a:pt x="213867" y="713318"/>
                  </a:cubicBezTo>
                  <a:cubicBezTo>
                    <a:pt x="220666" y="714451"/>
                    <a:pt x="219533" y="727673"/>
                    <a:pt x="228977" y="729561"/>
                  </a:cubicBezTo>
                  <a:cubicBezTo>
                    <a:pt x="228599" y="731450"/>
                    <a:pt x="228222" y="733717"/>
                    <a:pt x="227088" y="735228"/>
                  </a:cubicBezTo>
                  <a:cubicBezTo>
                    <a:pt x="225200" y="737872"/>
                    <a:pt x="222177" y="738628"/>
                    <a:pt x="219533" y="736739"/>
                  </a:cubicBezTo>
                  <a:cubicBezTo>
                    <a:pt x="215000" y="733339"/>
                    <a:pt x="211222" y="729561"/>
                    <a:pt x="206689" y="725784"/>
                  </a:cubicBezTo>
                  <a:cubicBezTo>
                    <a:pt x="201778" y="721628"/>
                    <a:pt x="196490" y="720495"/>
                    <a:pt x="191579" y="725784"/>
                  </a:cubicBezTo>
                  <a:cubicBezTo>
                    <a:pt x="186668" y="731072"/>
                    <a:pt x="188179" y="735606"/>
                    <a:pt x="193845" y="739761"/>
                  </a:cubicBezTo>
                  <a:cubicBezTo>
                    <a:pt x="200645" y="744672"/>
                    <a:pt x="203667" y="751094"/>
                    <a:pt x="196112" y="757138"/>
                  </a:cubicBezTo>
                  <a:cubicBezTo>
                    <a:pt x="187045" y="763938"/>
                    <a:pt x="182135" y="757138"/>
                    <a:pt x="178357" y="749583"/>
                  </a:cubicBezTo>
                  <a:cubicBezTo>
                    <a:pt x="174201" y="740894"/>
                    <a:pt x="170046" y="732206"/>
                    <a:pt x="158335" y="735606"/>
                  </a:cubicBezTo>
                  <a:cubicBezTo>
                    <a:pt x="151913" y="737494"/>
                    <a:pt x="144358" y="739761"/>
                    <a:pt x="141336" y="733339"/>
                  </a:cubicBezTo>
                  <a:cubicBezTo>
                    <a:pt x="138314" y="726539"/>
                    <a:pt x="147002" y="723895"/>
                    <a:pt x="151158" y="719362"/>
                  </a:cubicBezTo>
                  <a:cubicBezTo>
                    <a:pt x="152291" y="717851"/>
                    <a:pt x="153802" y="716340"/>
                    <a:pt x="154936" y="714829"/>
                  </a:cubicBezTo>
                  <a:cubicBezTo>
                    <a:pt x="140958" y="709162"/>
                    <a:pt x="132648" y="721628"/>
                    <a:pt x="121315" y="724273"/>
                  </a:cubicBezTo>
                  <a:cubicBezTo>
                    <a:pt x="118292" y="725028"/>
                    <a:pt x="117537" y="728806"/>
                    <a:pt x="119804" y="731072"/>
                  </a:cubicBezTo>
                  <a:cubicBezTo>
                    <a:pt x="145114" y="755249"/>
                    <a:pt x="103182" y="740894"/>
                    <a:pt x="107337" y="752983"/>
                  </a:cubicBezTo>
                  <a:cubicBezTo>
                    <a:pt x="95249" y="756005"/>
                    <a:pt x="90338" y="750338"/>
                    <a:pt x="90338" y="739006"/>
                  </a:cubicBezTo>
                  <a:cubicBezTo>
                    <a:pt x="89960" y="733717"/>
                    <a:pt x="89960" y="726917"/>
                    <a:pt x="83160" y="726917"/>
                  </a:cubicBezTo>
                  <a:cubicBezTo>
                    <a:pt x="78250" y="726917"/>
                    <a:pt x="82783" y="731828"/>
                    <a:pt x="82027" y="734472"/>
                  </a:cubicBezTo>
                  <a:cubicBezTo>
                    <a:pt x="85049" y="762427"/>
                    <a:pt x="69183" y="759027"/>
                    <a:pt x="51428" y="752983"/>
                  </a:cubicBezTo>
                  <a:cubicBezTo>
                    <a:pt x="63517" y="739006"/>
                    <a:pt x="61628" y="735606"/>
                    <a:pt x="40095" y="731072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CEEB0C6-7E43-4219-B1BF-9E0EEB036C60}"/>
                </a:ext>
              </a:extLst>
            </p:cNvPr>
            <p:cNvSpPr/>
            <p:nvPr/>
          </p:nvSpPr>
          <p:spPr>
            <a:xfrm>
              <a:off x="8817670" y="5058912"/>
              <a:ext cx="551866" cy="444249"/>
            </a:xfrm>
            <a:custGeom>
              <a:avLst/>
              <a:gdLst>
                <a:gd name="connsiteX0" fmla="*/ 190772 w 551866"/>
                <a:gd name="connsiteY0" fmla="*/ 41176 h 444249"/>
                <a:gd name="connsiteX1" fmla="*/ 197194 w 551866"/>
                <a:gd name="connsiteY1" fmla="*/ 4155 h 444249"/>
                <a:gd name="connsiteX2" fmla="*/ 238370 w 551866"/>
                <a:gd name="connsiteY2" fmla="*/ 31354 h 444249"/>
                <a:gd name="connsiteX3" fmla="*/ 250081 w 551866"/>
                <a:gd name="connsiteY3" fmla="*/ 36643 h 444249"/>
                <a:gd name="connsiteX4" fmla="*/ 286724 w 551866"/>
                <a:gd name="connsiteY4" fmla="*/ 49487 h 444249"/>
                <a:gd name="connsiteX5" fmla="*/ 296168 w 551866"/>
                <a:gd name="connsiteY5" fmla="*/ 56287 h 444249"/>
                <a:gd name="connsiteX6" fmla="*/ 322234 w 551866"/>
                <a:gd name="connsiteY6" fmla="*/ 59687 h 444249"/>
                <a:gd name="connsiteX7" fmla="*/ 327900 w 551866"/>
                <a:gd name="connsiteY7" fmla="*/ 58931 h 444249"/>
                <a:gd name="connsiteX8" fmla="*/ 359255 w 551866"/>
                <a:gd name="connsiteY8" fmla="*/ 38154 h 444249"/>
                <a:gd name="connsiteX9" fmla="*/ 386831 w 551866"/>
                <a:gd name="connsiteY9" fmla="*/ 1511 h 444249"/>
                <a:gd name="connsiteX10" fmla="*/ 392876 w 551866"/>
                <a:gd name="connsiteY10" fmla="*/ 0 h 444249"/>
                <a:gd name="connsiteX11" fmla="*/ 410630 w 551866"/>
                <a:gd name="connsiteY11" fmla="*/ 22288 h 444249"/>
                <a:gd name="connsiteX12" fmla="*/ 412519 w 551866"/>
                <a:gd name="connsiteY12" fmla="*/ 43065 h 444249"/>
                <a:gd name="connsiteX13" fmla="*/ 421208 w 551866"/>
                <a:gd name="connsiteY13" fmla="*/ 62331 h 444249"/>
                <a:gd name="connsiteX14" fmla="*/ 435185 w 551866"/>
                <a:gd name="connsiteY14" fmla="*/ 51754 h 444249"/>
                <a:gd name="connsiteX15" fmla="*/ 445385 w 551866"/>
                <a:gd name="connsiteY15" fmla="*/ 45332 h 444249"/>
                <a:gd name="connsiteX16" fmla="*/ 465784 w 551866"/>
                <a:gd name="connsiteY16" fmla="*/ 40421 h 444249"/>
                <a:gd name="connsiteX17" fmla="*/ 480895 w 551866"/>
                <a:gd name="connsiteY17" fmla="*/ 20399 h 444249"/>
                <a:gd name="connsiteX18" fmla="*/ 493361 w 551866"/>
                <a:gd name="connsiteY18" fmla="*/ 1511 h 444249"/>
                <a:gd name="connsiteX19" fmla="*/ 509605 w 551866"/>
                <a:gd name="connsiteY19" fmla="*/ 13222 h 444249"/>
                <a:gd name="connsiteX20" fmla="*/ 542092 w 551866"/>
                <a:gd name="connsiteY20" fmla="*/ 28332 h 444249"/>
                <a:gd name="connsiteX21" fmla="*/ 547759 w 551866"/>
                <a:gd name="connsiteY21" fmla="*/ 30977 h 444249"/>
                <a:gd name="connsiteX22" fmla="*/ 550781 w 551866"/>
                <a:gd name="connsiteY22" fmla="*/ 42309 h 444249"/>
                <a:gd name="connsiteX23" fmla="*/ 500160 w 551866"/>
                <a:gd name="connsiteY23" fmla="*/ 55909 h 444249"/>
                <a:gd name="connsiteX24" fmla="*/ 445762 w 551866"/>
                <a:gd name="connsiteY24" fmla="*/ 83108 h 444249"/>
                <a:gd name="connsiteX25" fmla="*/ 442740 w 551866"/>
                <a:gd name="connsiteY25" fmla="*/ 98219 h 444249"/>
                <a:gd name="connsiteX26" fmla="*/ 459362 w 551866"/>
                <a:gd name="connsiteY26" fmla="*/ 166216 h 444249"/>
                <a:gd name="connsiteX27" fmla="*/ 450673 w 551866"/>
                <a:gd name="connsiteY27" fmla="*/ 186615 h 444249"/>
                <a:gd name="connsiteX28" fmla="*/ 449162 w 551866"/>
                <a:gd name="connsiteY28" fmla="*/ 230058 h 444249"/>
                <a:gd name="connsiteX29" fmla="*/ 466162 w 551866"/>
                <a:gd name="connsiteY29" fmla="*/ 294278 h 444249"/>
                <a:gd name="connsiteX30" fmla="*/ 459740 w 551866"/>
                <a:gd name="connsiteY30" fmla="*/ 318077 h 444249"/>
                <a:gd name="connsiteX31" fmla="*/ 480517 w 551866"/>
                <a:gd name="connsiteY31" fmla="*/ 309766 h 444249"/>
                <a:gd name="connsiteX32" fmla="*/ 490716 w 551866"/>
                <a:gd name="connsiteY32" fmla="*/ 329410 h 444249"/>
                <a:gd name="connsiteX33" fmla="*/ 499027 w 551866"/>
                <a:gd name="connsiteY33" fmla="*/ 397407 h 444249"/>
                <a:gd name="connsiteX34" fmla="*/ 490716 w 551866"/>
                <a:gd name="connsiteY34" fmla="*/ 440850 h 444249"/>
                <a:gd name="connsiteX35" fmla="*/ 477872 w 551866"/>
                <a:gd name="connsiteY35" fmla="*/ 441983 h 444249"/>
                <a:gd name="connsiteX36" fmla="*/ 437829 w 551866"/>
                <a:gd name="connsiteY36" fmla="*/ 435939 h 444249"/>
                <a:gd name="connsiteX37" fmla="*/ 408742 w 551866"/>
                <a:gd name="connsiteY37" fmla="*/ 406096 h 444249"/>
                <a:gd name="connsiteX38" fmla="*/ 408742 w 551866"/>
                <a:gd name="connsiteY38" fmla="*/ 377008 h 444249"/>
                <a:gd name="connsiteX39" fmla="*/ 409875 w 551866"/>
                <a:gd name="connsiteY39" fmla="*/ 362653 h 444249"/>
                <a:gd name="connsiteX40" fmla="*/ 426874 w 551866"/>
                <a:gd name="connsiteY40" fmla="*/ 336210 h 444249"/>
                <a:gd name="connsiteX41" fmla="*/ 441607 w 551866"/>
                <a:gd name="connsiteY41" fmla="*/ 315810 h 444249"/>
                <a:gd name="connsiteX42" fmla="*/ 429141 w 551866"/>
                <a:gd name="connsiteY42" fmla="*/ 302966 h 444249"/>
                <a:gd name="connsiteX43" fmla="*/ 402697 w 551866"/>
                <a:gd name="connsiteY43" fmla="*/ 297678 h 444249"/>
                <a:gd name="connsiteX44" fmla="*/ 394764 w 551866"/>
                <a:gd name="connsiteY44" fmla="*/ 293522 h 444249"/>
                <a:gd name="connsiteX45" fmla="*/ 371343 w 551866"/>
                <a:gd name="connsiteY45" fmla="*/ 309388 h 444249"/>
                <a:gd name="connsiteX46" fmla="*/ 355855 w 551866"/>
                <a:gd name="connsiteY46" fmla="*/ 283323 h 444249"/>
                <a:gd name="connsiteX47" fmla="*/ 354344 w 551866"/>
                <a:gd name="connsiteY47" fmla="*/ 278790 h 444249"/>
                <a:gd name="connsiteX48" fmla="*/ 358499 w 551866"/>
                <a:gd name="connsiteY48" fmla="*/ 316566 h 444249"/>
                <a:gd name="connsiteX49" fmla="*/ 356232 w 551866"/>
                <a:gd name="connsiteY49" fmla="*/ 326765 h 444249"/>
                <a:gd name="connsiteX50" fmla="*/ 359255 w 551866"/>
                <a:gd name="connsiteY50" fmla="*/ 353587 h 444249"/>
                <a:gd name="connsiteX51" fmla="*/ 335833 w 551866"/>
                <a:gd name="connsiteY51" fmla="*/ 355476 h 444249"/>
                <a:gd name="connsiteX52" fmla="*/ 315434 w 551866"/>
                <a:gd name="connsiteY52" fmla="*/ 361897 h 444249"/>
                <a:gd name="connsiteX53" fmla="*/ 281435 w 551866"/>
                <a:gd name="connsiteY53" fmla="*/ 406474 h 444249"/>
                <a:gd name="connsiteX54" fmla="*/ 262169 w 551866"/>
                <a:gd name="connsiteY54" fmla="*/ 408362 h 444249"/>
                <a:gd name="connsiteX55" fmla="*/ 232704 w 551866"/>
                <a:gd name="connsiteY55" fmla="*/ 403074 h 444249"/>
                <a:gd name="connsiteX56" fmla="*/ 244414 w 551866"/>
                <a:gd name="connsiteY56" fmla="*/ 406096 h 444249"/>
                <a:gd name="connsiteX57" fmla="*/ 256881 w 551866"/>
                <a:gd name="connsiteY57" fmla="*/ 414784 h 444249"/>
                <a:gd name="connsiteX58" fmla="*/ 248948 w 551866"/>
                <a:gd name="connsiteY58" fmla="*/ 428384 h 444249"/>
                <a:gd name="connsiteX59" fmla="*/ 227037 w 551866"/>
                <a:gd name="connsiteY59" fmla="*/ 434806 h 444249"/>
                <a:gd name="connsiteX60" fmla="*/ 154884 w 551866"/>
                <a:gd name="connsiteY60" fmla="*/ 431028 h 444249"/>
                <a:gd name="connsiteX61" fmla="*/ 106531 w 551866"/>
                <a:gd name="connsiteY61" fmla="*/ 401563 h 444249"/>
                <a:gd name="connsiteX62" fmla="*/ 74799 w 551866"/>
                <a:gd name="connsiteY62" fmla="*/ 376253 h 444249"/>
                <a:gd name="connsiteX63" fmla="*/ 67999 w 551866"/>
                <a:gd name="connsiteY63" fmla="*/ 353209 h 444249"/>
                <a:gd name="connsiteX64" fmla="*/ 60821 w 551866"/>
                <a:gd name="connsiteY64" fmla="*/ 339610 h 444249"/>
                <a:gd name="connsiteX65" fmla="*/ 35511 w 551866"/>
                <a:gd name="connsiteY65" fmla="*/ 322610 h 444249"/>
                <a:gd name="connsiteX66" fmla="*/ 43066 w 551866"/>
                <a:gd name="connsiteY66" fmla="*/ 297300 h 444249"/>
                <a:gd name="connsiteX67" fmla="*/ 9823 w 551866"/>
                <a:gd name="connsiteY67" fmla="*/ 294656 h 444249"/>
                <a:gd name="connsiteX68" fmla="*/ 3024 w 551866"/>
                <a:gd name="connsiteY68" fmla="*/ 275012 h 444249"/>
                <a:gd name="connsiteX69" fmla="*/ 47977 w 551866"/>
                <a:gd name="connsiteY69" fmla="*/ 256124 h 444249"/>
                <a:gd name="connsiteX70" fmla="*/ 65355 w 551866"/>
                <a:gd name="connsiteY70" fmla="*/ 240635 h 444249"/>
                <a:gd name="connsiteX71" fmla="*/ 102375 w 551866"/>
                <a:gd name="connsiteY71" fmla="*/ 174149 h 444249"/>
                <a:gd name="connsiteX72" fmla="*/ 129574 w 551866"/>
                <a:gd name="connsiteY72" fmla="*/ 168860 h 444249"/>
                <a:gd name="connsiteX73" fmla="*/ 145440 w 551866"/>
                <a:gd name="connsiteY73" fmla="*/ 159794 h 444249"/>
                <a:gd name="connsiteX74" fmla="*/ 165840 w 551866"/>
                <a:gd name="connsiteY74" fmla="*/ 96708 h 444249"/>
                <a:gd name="connsiteX75" fmla="*/ 178306 w 551866"/>
                <a:gd name="connsiteY75" fmla="*/ 84997 h 444249"/>
                <a:gd name="connsiteX76" fmla="*/ 208149 w 551866"/>
                <a:gd name="connsiteY76" fmla="*/ 83486 h 444249"/>
                <a:gd name="connsiteX77" fmla="*/ 214949 w 551866"/>
                <a:gd name="connsiteY77" fmla="*/ 91419 h 444249"/>
                <a:gd name="connsiteX78" fmla="*/ 228926 w 551866"/>
                <a:gd name="connsiteY78" fmla="*/ 106907 h 444249"/>
                <a:gd name="connsiteX79" fmla="*/ 217971 w 551866"/>
                <a:gd name="connsiteY79" fmla="*/ 94063 h 444249"/>
                <a:gd name="connsiteX80" fmla="*/ 194172 w 551866"/>
                <a:gd name="connsiteY80" fmla="*/ 55531 h 444249"/>
                <a:gd name="connsiteX81" fmla="*/ 190772 w 551866"/>
                <a:gd name="connsiteY81" fmla="*/ 41176 h 44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551866" h="444249">
                  <a:moveTo>
                    <a:pt x="190772" y="41176"/>
                  </a:moveTo>
                  <a:cubicBezTo>
                    <a:pt x="191150" y="28332"/>
                    <a:pt x="187750" y="13977"/>
                    <a:pt x="197194" y="4155"/>
                  </a:cubicBezTo>
                  <a:cubicBezTo>
                    <a:pt x="202860" y="-1511"/>
                    <a:pt x="231948" y="17377"/>
                    <a:pt x="238370" y="31354"/>
                  </a:cubicBezTo>
                  <a:cubicBezTo>
                    <a:pt x="241392" y="37776"/>
                    <a:pt x="245548" y="36265"/>
                    <a:pt x="250081" y="36643"/>
                  </a:cubicBezTo>
                  <a:cubicBezTo>
                    <a:pt x="265569" y="31732"/>
                    <a:pt x="278035" y="35510"/>
                    <a:pt x="286724" y="49487"/>
                  </a:cubicBezTo>
                  <a:cubicBezTo>
                    <a:pt x="288991" y="53265"/>
                    <a:pt x="291635" y="55909"/>
                    <a:pt x="296168" y="56287"/>
                  </a:cubicBezTo>
                  <a:cubicBezTo>
                    <a:pt x="304479" y="60442"/>
                    <a:pt x="312412" y="67242"/>
                    <a:pt x="322234" y="59687"/>
                  </a:cubicBezTo>
                  <a:cubicBezTo>
                    <a:pt x="324123" y="59309"/>
                    <a:pt x="326011" y="58931"/>
                    <a:pt x="327900" y="58931"/>
                  </a:cubicBezTo>
                  <a:cubicBezTo>
                    <a:pt x="344144" y="60820"/>
                    <a:pt x="355099" y="57798"/>
                    <a:pt x="359255" y="38154"/>
                  </a:cubicBezTo>
                  <a:cubicBezTo>
                    <a:pt x="362277" y="23421"/>
                    <a:pt x="369076" y="7177"/>
                    <a:pt x="386831" y="1511"/>
                  </a:cubicBezTo>
                  <a:cubicBezTo>
                    <a:pt x="388720" y="756"/>
                    <a:pt x="390609" y="378"/>
                    <a:pt x="392876" y="0"/>
                  </a:cubicBezTo>
                  <a:cubicBezTo>
                    <a:pt x="405720" y="1889"/>
                    <a:pt x="410253" y="10577"/>
                    <a:pt x="410630" y="22288"/>
                  </a:cubicBezTo>
                  <a:cubicBezTo>
                    <a:pt x="410630" y="29466"/>
                    <a:pt x="411764" y="36265"/>
                    <a:pt x="412519" y="43065"/>
                  </a:cubicBezTo>
                  <a:cubicBezTo>
                    <a:pt x="414408" y="49865"/>
                    <a:pt x="411008" y="59687"/>
                    <a:pt x="421208" y="62331"/>
                  </a:cubicBezTo>
                  <a:cubicBezTo>
                    <a:pt x="429141" y="64220"/>
                    <a:pt x="431030" y="56287"/>
                    <a:pt x="435185" y="51754"/>
                  </a:cubicBezTo>
                  <a:cubicBezTo>
                    <a:pt x="437829" y="48731"/>
                    <a:pt x="441229" y="46465"/>
                    <a:pt x="445385" y="45332"/>
                  </a:cubicBezTo>
                  <a:cubicBezTo>
                    <a:pt x="452184" y="43821"/>
                    <a:pt x="458984" y="42687"/>
                    <a:pt x="465784" y="40421"/>
                  </a:cubicBezTo>
                  <a:cubicBezTo>
                    <a:pt x="475606" y="37021"/>
                    <a:pt x="486183" y="36265"/>
                    <a:pt x="480895" y="20399"/>
                  </a:cubicBezTo>
                  <a:cubicBezTo>
                    <a:pt x="477872" y="11333"/>
                    <a:pt x="484294" y="4155"/>
                    <a:pt x="493361" y="1511"/>
                  </a:cubicBezTo>
                  <a:cubicBezTo>
                    <a:pt x="502805" y="-1133"/>
                    <a:pt x="507716" y="3778"/>
                    <a:pt x="509605" y="13222"/>
                  </a:cubicBezTo>
                  <a:cubicBezTo>
                    <a:pt x="513382" y="33243"/>
                    <a:pt x="530759" y="24555"/>
                    <a:pt x="542092" y="28332"/>
                  </a:cubicBezTo>
                  <a:cubicBezTo>
                    <a:pt x="543981" y="28710"/>
                    <a:pt x="546248" y="29843"/>
                    <a:pt x="547759" y="30977"/>
                  </a:cubicBezTo>
                  <a:cubicBezTo>
                    <a:pt x="550781" y="33999"/>
                    <a:pt x="553425" y="37399"/>
                    <a:pt x="550781" y="42309"/>
                  </a:cubicBezTo>
                  <a:cubicBezTo>
                    <a:pt x="534537" y="49109"/>
                    <a:pt x="517915" y="53643"/>
                    <a:pt x="500160" y="55909"/>
                  </a:cubicBezTo>
                  <a:cubicBezTo>
                    <a:pt x="479383" y="58553"/>
                    <a:pt x="457851" y="61953"/>
                    <a:pt x="445762" y="83108"/>
                  </a:cubicBezTo>
                  <a:cubicBezTo>
                    <a:pt x="443118" y="88019"/>
                    <a:pt x="437829" y="93308"/>
                    <a:pt x="442740" y="98219"/>
                  </a:cubicBezTo>
                  <a:cubicBezTo>
                    <a:pt x="461629" y="117862"/>
                    <a:pt x="446140" y="145061"/>
                    <a:pt x="459362" y="166216"/>
                  </a:cubicBezTo>
                  <a:cubicBezTo>
                    <a:pt x="463517" y="172638"/>
                    <a:pt x="454829" y="180193"/>
                    <a:pt x="450673" y="186615"/>
                  </a:cubicBezTo>
                  <a:cubicBezTo>
                    <a:pt x="441985" y="200970"/>
                    <a:pt x="440852" y="213814"/>
                    <a:pt x="449162" y="230058"/>
                  </a:cubicBezTo>
                  <a:cubicBezTo>
                    <a:pt x="459362" y="249702"/>
                    <a:pt x="462384" y="272368"/>
                    <a:pt x="466162" y="294278"/>
                  </a:cubicBezTo>
                  <a:cubicBezTo>
                    <a:pt x="464651" y="301833"/>
                    <a:pt x="459362" y="308255"/>
                    <a:pt x="459740" y="318077"/>
                  </a:cubicBezTo>
                  <a:cubicBezTo>
                    <a:pt x="466917" y="314677"/>
                    <a:pt x="472206" y="305611"/>
                    <a:pt x="480517" y="309766"/>
                  </a:cubicBezTo>
                  <a:cubicBezTo>
                    <a:pt x="488450" y="313544"/>
                    <a:pt x="489583" y="321477"/>
                    <a:pt x="490716" y="329410"/>
                  </a:cubicBezTo>
                  <a:cubicBezTo>
                    <a:pt x="488450" y="352831"/>
                    <a:pt x="486939" y="375497"/>
                    <a:pt x="499027" y="397407"/>
                  </a:cubicBezTo>
                  <a:cubicBezTo>
                    <a:pt x="507716" y="413273"/>
                    <a:pt x="493738" y="426495"/>
                    <a:pt x="490716" y="440850"/>
                  </a:cubicBezTo>
                  <a:cubicBezTo>
                    <a:pt x="489583" y="445761"/>
                    <a:pt x="482406" y="444628"/>
                    <a:pt x="477872" y="441983"/>
                  </a:cubicBezTo>
                  <a:cubicBezTo>
                    <a:pt x="465784" y="431028"/>
                    <a:pt x="451429" y="434428"/>
                    <a:pt x="437829" y="435939"/>
                  </a:cubicBezTo>
                  <a:cubicBezTo>
                    <a:pt x="414786" y="438583"/>
                    <a:pt x="404586" y="429139"/>
                    <a:pt x="408742" y="406096"/>
                  </a:cubicBezTo>
                  <a:cubicBezTo>
                    <a:pt x="410630" y="396274"/>
                    <a:pt x="411008" y="386830"/>
                    <a:pt x="408742" y="377008"/>
                  </a:cubicBezTo>
                  <a:cubicBezTo>
                    <a:pt x="408742" y="372097"/>
                    <a:pt x="411008" y="367186"/>
                    <a:pt x="409875" y="362653"/>
                  </a:cubicBezTo>
                  <a:cubicBezTo>
                    <a:pt x="405720" y="347165"/>
                    <a:pt x="411008" y="339232"/>
                    <a:pt x="426874" y="336210"/>
                  </a:cubicBezTo>
                  <a:cubicBezTo>
                    <a:pt x="437074" y="334321"/>
                    <a:pt x="440852" y="325632"/>
                    <a:pt x="441607" y="315810"/>
                  </a:cubicBezTo>
                  <a:cubicBezTo>
                    <a:pt x="442363" y="307500"/>
                    <a:pt x="438207" y="302589"/>
                    <a:pt x="429141" y="302966"/>
                  </a:cubicBezTo>
                  <a:cubicBezTo>
                    <a:pt x="420075" y="302211"/>
                    <a:pt x="411008" y="301077"/>
                    <a:pt x="402697" y="297678"/>
                  </a:cubicBezTo>
                  <a:cubicBezTo>
                    <a:pt x="398542" y="298433"/>
                    <a:pt x="397409" y="287478"/>
                    <a:pt x="394764" y="293522"/>
                  </a:cubicBezTo>
                  <a:cubicBezTo>
                    <a:pt x="389476" y="304100"/>
                    <a:pt x="384187" y="312411"/>
                    <a:pt x="371343" y="309388"/>
                  </a:cubicBezTo>
                  <a:cubicBezTo>
                    <a:pt x="358121" y="306366"/>
                    <a:pt x="354721" y="295789"/>
                    <a:pt x="355855" y="283323"/>
                  </a:cubicBezTo>
                  <a:cubicBezTo>
                    <a:pt x="355855" y="281812"/>
                    <a:pt x="355477" y="280678"/>
                    <a:pt x="354344" y="278790"/>
                  </a:cubicBezTo>
                  <a:cubicBezTo>
                    <a:pt x="350566" y="292389"/>
                    <a:pt x="361521" y="303722"/>
                    <a:pt x="358499" y="316566"/>
                  </a:cubicBezTo>
                  <a:cubicBezTo>
                    <a:pt x="360766" y="320721"/>
                    <a:pt x="347922" y="321099"/>
                    <a:pt x="356232" y="326765"/>
                  </a:cubicBezTo>
                  <a:cubicBezTo>
                    <a:pt x="370210" y="334321"/>
                    <a:pt x="364921" y="345654"/>
                    <a:pt x="359255" y="353587"/>
                  </a:cubicBezTo>
                  <a:cubicBezTo>
                    <a:pt x="353966" y="361142"/>
                    <a:pt x="344522" y="363786"/>
                    <a:pt x="335833" y="355476"/>
                  </a:cubicBezTo>
                  <a:cubicBezTo>
                    <a:pt x="325634" y="345654"/>
                    <a:pt x="318078" y="352831"/>
                    <a:pt x="315434" y="361897"/>
                  </a:cubicBezTo>
                  <a:cubicBezTo>
                    <a:pt x="309768" y="381163"/>
                    <a:pt x="290879" y="389852"/>
                    <a:pt x="281435" y="406474"/>
                  </a:cubicBezTo>
                  <a:cubicBezTo>
                    <a:pt x="277658" y="412895"/>
                    <a:pt x="265569" y="417429"/>
                    <a:pt x="262169" y="408362"/>
                  </a:cubicBezTo>
                  <a:cubicBezTo>
                    <a:pt x="253859" y="387585"/>
                    <a:pt x="243659" y="398918"/>
                    <a:pt x="232704" y="403074"/>
                  </a:cubicBezTo>
                  <a:cubicBezTo>
                    <a:pt x="236104" y="409496"/>
                    <a:pt x="240637" y="406096"/>
                    <a:pt x="244414" y="406096"/>
                  </a:cubicBezTo>
                  <a:cubicBezTo>
                    <a:pt x="250459" y="406474"/>
                    <a:pt x="255747" y="407985"/>
                    <a:pt x="256881" y="414784"/>
                  </a:cubicBezTo>
                  <a:cubicBezTo>
                    <a:pt x="257636" y="421206"/>
                    <a:pt x="254236" y="425740"/>
                    <a:pt x="248948" y="428384"/>
                  </a:cubicBezTo>
                  <a:cubicBezTo>
                    <a:pt x="242148" y="431784"/>
                    <a:pt x="233837" y="435562"/>
                    <a:pt x="227037" y="434806"/>
                  </a:cubicBezTo>
                  <a:cubicBezTo>
                    <a:pt x="202860" y="432539"/>
                    <a:pt x="177550" y="440850"/>
                    <a:pt x="154884" y="431028"/>
                  </a:cubicBezTo>
                  <a:cubicBezTo>
                    <a:pt x="137885" y="423851"/>
                    <a:pt x="129197" y="400807"/>
                    <a:pt x="106531" y="401563"/>
                  </a:cubicBezTo>
                  <a:cubicBezTo>
                    <a:pt x="101620" y="386074"/>
                    <a:pt x="91798" y="378519"/>
                    <a:pt x="74799" y="376253"/>
                  </a:cubicBezTo>
                  <a:cubicBezTo>
                    <a:pt x="65732" y="375119"/>
                    <a:pt x="63088" y="362653"/>
                    <a:pt x="67999" y="353209"/>
                  </a:cubicBezTo>
                  <a:cubicBezTo>
                    <a:pt x="72910" y="344143"/>
                    <a:pt x="70643" y="339610"/>
                    <a:pt x="60821" y="339610"/>
                  </a:cubicBezTo>
                  <a:cubicBezTo>
                    <a:pt x="48355" y="339610"/>
                    <a:pt x="42311" y="330543"/>
                    <a:pt x="35511" y="322610"/>
                  </a:cubicBezTo>
                  <a:cubicBezTo>
                    <a:pt x="26445" y="312033"/>
                    <a:pt x="22289" y="302211"/>
                    <a:pt x="43066" y="297300"/>
                  </a:cubicBezTo>
                  <a:cubicBezTo>
                    <a:pt x="30223" y="296167"/>
                    <a:pt x="20023" y="299189"/>
                    <a:pt x="9823" y="294656"/>
                  </a:cubicBezTo>
                  <a:cubicBezTo>
                    <a:pt x="379" y="290500"/>
                    <a:pt x="-3021" y="284834"/>
                    <a:pt x="3024" y="275012"/>
                  </a:cubicBezTo>
                  <a:cubicBezTo>
                    <a:pt x="14734" y="254990"/>
                    <a:pt x="23423" y="250835"/>
                    <a:pt x="47977" y="256124"/>
                  </a:cubicBezTo>
                  <a:cubicBezTo>
                    <a:pt x="60821" y="258768"/>
                    <a:pt x="65732" y="248568"/>
                    <a:pt x="65355" y="240635"/>
                  </a:cubicBezTo>
                  <a:cubicBezTo>
                    <a:pt x="64221" y="210414"/>
                    <a:pt x="91042" y="196815"/>
                    <a:pt x="102375" y="174149"/>
                  </a:cubicBezTo>
                  <a:cubicBezTo>
                    <a:pt x="107286" y="164705"/>
                    <a:pt x="120130" y="165083"/>
                    <a:pt x="129574" y="168860"/>
                  </a:cubicBezTo>
                  <a:cubicBezTo>
                    <a:pt x="140152" y="173016"/>
                    <a:pt x="143174" y="168860"/>
                    <a:pt x="145440" y="159794"/>
                  </a:cubicBezTo>
                  <a:cubicBezTo>
                    <a:pt x="150729" y="138261"/>
                    <a:pt x="159418" y="117862"/>
                    <a:pt x="165840" y="96708"/>
                  </a:cubicBezTo>
                  <a:cubicBezTo>
                    <a:pt x="168106" y="89908"/>
                    <a:pt x="170373" y="84619"/>
                    <a:pt x="178306" y="84997"/>
                  </a:cubicBezTo>
                  <a:cubicBezTo>
                    <a:pt x="188128" y="85752"/>
                    <a:pt x="197950" y="91041"/>
                    <a:pt x="208149" y="83486"/>
                  </a:cubicBezTo>
                  <a:cubicBezTo>
                    <a:pt x="211927" y="80464"/>
                    <a:pt x="215327" y="86886"/>
                    <a:pt x="214949" y="91419"/>
                  </a:cubicBezTo>
                  <a:cubicBezTo>
                    <a:pt x="213816" y="101618"/>
                    <a:pt x="219860" y="105396"/>
                    <a:pt x="228926" y="106907"/>
                  </a:cubicBezTo>
                  <a:cubicBezTo>
                    <a:pt x="224015" y="103507"/>
                    <a:pt x="218727" y="99730"/>
                    <a:pt x="217971" y="94063"/>
                  </a:cubicBezTo>
                  <a:cubicBezTo>
                    <a:pt x="215704" y="77442"/>
                    <a:pt x="205883" y="66108"/>
                    <a:pt x="194172" y="55531"/>
                  </a:cubicBezTo>
                  <a:cubicBezTo>
                    <a:pt x="189639" y="52131"/>
                    <a:pt x="185861" y="47220"/>
                    <a:pt x="190772" y="41176"/>
                  </a:cubicBezTo>
                  <a:close/>
                </a:path>
              </a:pathLst>
            </a:custGeom>
            <a:solidFill>
              <a:srgbClr val="F1E6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2F03834C-33D0-4FEB-97FB-E9DD351AC69B}"/>
                </a:ext>
              </a:extLst>
            </p:cNvPr>
            <p:cNvSpPr/>
            <p:nvPr/>
          </p:nvSpPr>
          <p:spPr>
            <a:xfrm>
              <a:off x="8724741" y="5100088"/>
              <a:ext cx="541625" cy="430909"/>
            </a:xfrm>
            <a:custGeom>
              <a:avLst/>
              <a:gdLst>
                <a:gd name="connsiteX0" fmla="*/ 283700 w 541625"/>
                <a:gd name="connsiteY0" fmla="*/ 0 h 430909"/>
                <a:gd name="connsiteX1" fmla="*/ 294656 w 541625"/>
                <a:gd name="connsiteY1" fmla="*/ 14355 h 430909"/>
                <a:gd name="connsiteX2" fmla="*/ 312788 w 541625"/>
                <a:gd name="connsiteY2" fmla="*/ 41554 h 430909"/>
                <a:gd name="connsiteX3" fmla="*/ 330543 w 541625"/>
                <a:gd name="connsiteY3" fmla="*/ 64220 h 430909"/>
                <a:gd name="connsiteX4" fmla="*/ 335454 w 541625"/>
                <a:gd name="connsiteY4" fmla="*/ 71775 h 430909"/>
                <a:gd name="connsiteX5" fmla="*/ 326388 w 541625"/>
                <a:gd name="connsiteY5" fmla="*/ 74419 h 430909"/>
                <a:gd name="connsiteX6" fmla="*/ 304477 w 541625"/>
                <a:gd name="connsiteY6" fmla="*/ 66864 h 430909"/>
                <a:gd name="connsiteX7" fmla="*/ 301833 w 541625"/>
                <a:gd name="connsiteY7" fmla="*/ 45332 h 430909"/>
                <a:gd name="connsiteX8" fmla="*/ 274256 w 541625"/>
                <a:gd name="connsiteY8" fmla="*/ 47976 h 430909"/>
                <a:gd name="connsiteX9" fmla="*/ 264057 w 541625"/>
                <a:gd name="connsiteY9" fmla="*/ 50998 h 430909"/>
                <a:gd name="connsiteX10" fmla="*/ 250079 w 541625"/>
                <a:gd name="connsiteY10" fmla="*/ 88397 h 430909"/>
                <a:gd name="connsiteX11" fmla="*/ 236480 w 541625"/>
                <a:gd name="connsiteY11" fmla="*/ 137128 h 430909"/>
                <a:gd name="connsiteX12" fmla="*/ 233458 w 541625"/>
                <a:gd name="connsiteY12" fmla="*/ 142039 h 430909"/>
                <a:gd name="connsiteX13" fmla="*/ 192659 w 541625"/>
                <a:gd name="connsiteY13" fmla="*/ 147328 h 430909"/>
                <a:gd name="connsiteX14" fmla="*/ 181327 w 541625"/>
                <a:gd name="connsiteY14" fmla="*/ 162438 h 430909"/>
                <a:gd name="connsiteX15" fmla="*/ 164705 w 541625"/>
                <a:gd name="connsiteY15" fmla="*/ 193793 h 430909"/>
                <a:gd name="connsiteX16" fmla="*/ 149972 w 541625"/>
                <a:gd name="connsiteY16" fmla="*/ 225147 h 430909"/>
                <a:gd name="connsiteX17" fmla="*/ 140150 w 541625"/>
                <a:gd name="connsiteY17" fmla="*/ 223636 h 430909"/>
                <a:gd name="connsiteX18" fmla="*/ 117107 w 541625"/>
                <a:gd name="connsiteY18" fmla="*/ 217969 h 430909"/>
                <a:gd name="connsiteX19" fmla="*/ 97085 w 541625"/>
                <a:gd name="connsiteY19" fmla="*/ 242902 h 430909"/>
                <a:gd name="connsiteX20" fmla="*/ 122773 w 541625"/>
                <a:gd name="connsiteY20" fmla="*/ 250457 h 430909"/>
                <a:gd name="connsiteX21" fmla="*/ 135995 w 541625"/>
                <a:gd name="connsiteY21" fmla="*/ 248569 h 430909"/>
                <a:gd name="connsiteX22" fmla="*/ 145817 w 541625"/>
                <a:gd name="connsiteY22" fmla="*/ 261412 h 430909"/>
                <a:gd name="connsiteX23" fmla="*/ 123151 w 541625"/>
                <a:gd name="connsiteY23" fmla="*/ 266323 h 430909"/>
                <a:gd name="connsiteX24" fmla="*/ 159416 w 541625"/>
                <a:gd name="connsiteY24" fmla="*/ 293522 h 430909"/>
                <a:gd name="connsiteX25" fmla="*/ 167727 w 541625"/>
                <a:gd name="connsiteY25" fmla="*/ 310900 h 430909"/>
                <a:gd name="connsiteX26" fmla="*/ 165083 w 541625"/>
                <a:gd name="connsiteY26" fmla="*/ 327521 h 430909"/>
                <a:gd name="connsiteX27" fmla="*/ 176793 w 541625"/>
                <a:gd name="connsiteY27" fmla="*/ 331299 h 430909"/>
                <a:gd name="connsiteX28" fmla="*/ 199081 w 541625"/>
                <a:gd name="connsiteY28" fmla="*/ 347920 h 430909"/>
                <a:gd name="connsiteX29" fmla="*/ 216459 w 541625"/>
                <a:gd name="connsiteY29" fmla="*/ 357364 h 430909"/>
                <a:gd name="connsiteX30" fmla="*/ 236480 w 541625"/>
                <a:gd name="connsiteY30" fmla="*/ 372475 h 430909"/>
                <a:gd name="connsiteX31" fmla="*/ 248946 w 541625"/>
                <a:gd name="connsiteY31" fmla="*/ 386452 h 430909"/>
                <a:gd name="connsiteX32" fmla="*/ 334321 w 541625"/>
                <a:gd name="connsiteY32" fmla="*/ 384941 h 430909"/>
                <a:gd name="connsiteX33" fmla="*/ 346031 w 541625"/>
                <a:gd name="connsiteY33" fmla="*/ 373608 h 430909"/>
                <a:gd name="connsiteX34" fmla="*/ 332432 w 541625"/>
                <a:gd name="connsiteY34" fmla="*/ 371342 h 430909"/>
                <a:gd name="connsiteX35" fmla="*/ 316188 w 541625"/>
                <a:gd name="connsiteY35" fmla="*/ 366431 h 430909"/>
                <a:gd name="connsiteX36" fmla="*/ 326388 w 541625"/>
                <a:gd name="connsiteY36" fmla="*/ 355853 h 430909"/>
                <a:gd name="connsiteX37" fmla="*/ 353964 w 541625"/>
                <a:gd name="connsiteY37" fmla="*/ 351320 h 430909"/>
                <a:gd name="connsiteX38" fmla="*/ 360764 w 541625"/>
                <a:gd name="connsiteY38" fmla="*/ 356231 h 430909"/>
                <a:gd name="connsiteX39" fmla="*/ 361520 w 541625"/>
                <a:gd name="connsiteY39" fmla="*/ 367564 h 430909"/>
                <a:gd name="connsiteX40" fmla="*/ 376253 w 541625"/>
                <a:gd name="connsiteY40" fmla="*/ 357742 h 430909"/>
                <a:gd name="connsiteX41" fmla="*/ 406851 w 541625"/>
                <a:gd name="connsiteY41" fmla="*/ 311655 h 430909"/>
                <a:gd name="connsiteX42" fmla="*/ 432917 w 541625"/>
                <a:gd name="connsiteY42" fmla="*/ 312033 h 430909"/>
                <a:gd name="connsiteX43" fmla="*/ 448028 w 541625"/>
                <a:gd name="connsiteY43" fmla="*/ 312788 h 430909"/>
                <a:gd name="connsiteX44" fmla="*/ 449161 w 541625"/>
                <a:gd name="connsiteY44" fmla="*/ 287856 h 430909"/>
                <a:gd name="connsiteX45" fmla="*/ 449161 w 541625"/>
                <a:gd name="connsiteY45" fmla="*/ 275012 h 430909"/>
                <a:gd name="connsiteX46" fmla="*/ 441606 w 541625"/>
                <a:gd name="connsiteY46" fmla="*/ 241391 h 430909"/>
                <a:gd name="connsiteX47" fmla="*/ 443117 w 541625"/>
                <a:gd name="connsiteY47" fmla="*/ 228925 h 430909"/>
                <a:gd name="connsiteX48" fmla="*/ 453316 w 541625"/>
                <a:gd name="connsiteY48" fmla="*/ 229680 h 430909"/>
                <a:gd name="connsiteX49" fmla="*/ 455205 w 541625"/>
                <a:gd name="connsiteY49" fmla="*/ 242146 h 430909"/>
                <a:gd name="connsiteX50" fmla="*/ 465405 w 541625"/>
                <a:gd name="connsiteY50" fmla="*/ 263679 h 430909"/>
                <a:gd name="connsiteX51" fmla="*/ 484293 w 541625"/>
                <a:gd name="connsiteY51" fmla="*/ 252346 h 430909"/>
                <a:gd name="connsiteX52" fmla="*/ 480515 w 541625"/>
                <a:gd name="connsiteY52" fmla="*/ 242146 h 430909"/>
                <a:gd name="connsiteX53" fmla="*/ 496004 w 541625"/>
                <a:gd name="connsiteY53" fmla="*/ 253479 h 430909"/>
                <a:gd name="connsiteX54" fmla="*/ 508470 w 541625"/>
                <a:gd name="connsiteY54" fmla="*/ 277656 h 430909"/>
                <a:gd name="connsiteX55" fmla="*/ 525469 w 541625"/>
                <a:gd name="connsiteY55" fmla="*/ 257635 h 430909"/>
                <a:gd name="connsiteX56" fmla="*/ 537180 w 541625"/>
                <a:gd name="connsiteY56" fmla="*/ 257635 h 430909"/>
                <a:gd name="connsiteX57" fmla="*/ 520936 w 541625"/>
                <a:gd name="connsiteY57" fmla="*/ 299944 h 430909"/>
                <a:gd name="connsiteX58" fmla="*/ 509225 w 541625"/>
                <a:gd name="connsiteY58" fmla="*/ 317321 h 430909"/>
                <a:gd name="connsiteX59" fmla="*/ 503937 w 541625"/>
                <a:gd name="connsiteY59" fmla="*/ 333943 h 430909"/>
                <a:gd name="connsiteX60" fmla="*/ 486937 w 541625"/>
                <a:gd name="connsiteY60" fmla="*/ 340743 h 430909"/>
                <a:gd name="connsiteX61" fmla="*/ 458227 w 541625"/>
                <a:gd name="connsiteY61" fmla="*/ 339232 h 430909"/>
                <a:gd name="connsiteX62" fmla="*/ 449916 w 541625"/>
                <a:gd name="connsiteY62" fmla="*/ 335454 h 430909"/>
                <a:gd name="connsiteX63" fmla="*/ 449539 w 541625"/>
                <a:gd name="connsiteY63" fmla="*/ 344521 h 430909"/>
                <a:gd name="connsiteX64" fmla="*/ 470693 w 541625"/>
                <a:gd name="connsiteY64" fmla="*/ 382674 h 430909"/>
                <a:gd name="connsiteX65" fmla="*/ 467294 w 541625"/>
                <a:gd name="connsiteY65" fmla="*/ 405340 h 430909"/>
                <a:gd name="connsiteX66" fmla="*/ 443872 w 541625"/>
                <a:gd name="connsiteY66" fmla="*/ 402318 h 430909"/>
                <a:gd name="connsiteX67" fmla="*/ 404207 w 541625"/>
                <a:gd name="connsiteY67" fmla="*/ 385697 h 430909"/>
                <a:gd name="connsiteX68" fmla="*/ 377386 w 541625"/>
                <a:gd name="connsiteY68" fmla="*/ 408362 h 430909"/>
                <a:gd name="connsiteX69" fmla="*/ 358120 w 541625"/>
                <a:gd name="connsiteY69" fmla="*/ 409496 h 430909"/>
                <a:gd name="connsiteX70" fmla="*/ 352076 w 541625"/>
                <a:gd name="connsiteY70" fmla="*/ 401940 h 430909"/>
                <a:gd name="connsiteX71" fmla="*/ 304855 w 541625"/>
                <a:gd name="connsiteY71" fmla="*/ 412896 h 430909"/>
                <a:gd name="connsiteX72" fmla="*/ 283700 w 541625"/>
                <a:gd name="connsiteY72" fmla="*/ 423851 h 430909"/>
                <a:gd name="connsiteX73" fmla="*/ 245924 w 541625"/>
                <a:gd name="connsiteY73" fmla="*/ 417806 h 430909"/>
                <a:gd name="connsiteX74" fmla="*/ 216081 w 541625"/>
                <a:gd name="connsiteY74" fmla="*/ 397785 h 430909"/>
                <a:gd name="connsiteX75" fmla="*/ 182838 w 541625"/>
                <a:gd name="connsiteY75" fmla="*/ 374364 h 430909"/>
                <a:gd name="connsiteX76" fmla="*/ 154128 w 541625"/>
                <a:gd name="connsiteY76" fmla="*/ 355098 h 430909"/>
                <a:gd name="connsiteX77" fmla="*/ 121640 w 541625"/>
                <a:gd name="connsiteY77" fmla="*/ 306744 h 430909"/>
                <a:gd name="connsiteX78" fmla="*/ 99352 w 541625"/>
                <a:gd name="connsiteY78" fmla="*/ 265568 h 430909"/>
                <a:gd name="connsiteX79" fmla="*/ 65731 w 541625"/>
                <a:gd name="connsiteY79" fmla="*/ 279545 h 430909"/>
                <a:gd name="connsiteX80" fmla="*/ 30977 w 541625"/>
                <a:gd name="connsiteY80" fmla="*/ 307122 h 430909"/>
                <a:gd name="connsiteX81" fmla="*/ 23044 w 541625"/>
                <a:gd name="connsiteY81" fmla="*/ 315055 h 430909"/>
                <a:gd name="connsiteX82" fmla="*/ 12088 w 541625"/>
                <a:gd name="connsiteY82" fmla="*/ 307122 h 430909"/>
                <a:gd name="connsiteX83" fmla="*/ 0 w 541625"/>
                <a:gd name="connsiteY83" fmla="*/ 236102 h 430909"/>
                <a:gd name="connsiteX84" fmla="*/ 14733 w 541625"/>
                <a:gd name="connsiteY84" fmla="*/ 201726 h 430909"/>
                <a:gd name="connsiteX85" fmla="*/ 36265 w 541625"/>
                <a:gd name="connsiteY85" fmla="*/ 192282 h 430909"/>
                <a:gd name="connsiteX86" fmla="*/ 50243 w 541625"/>
                <a:gd name="connsiteY86" fmla="*/ 184726 h 430909"/>
                <a:gd name="connsiteX87" fmla="*/ 65353 w 541625"/>
                <a:gd name="connsiteY87" fmla="*/ 169616 h 430909"/>
                <a:gd name="connsiteX88" fmla="*/ 69509 w 541625"/>
                <a:gd name="connsiteY88" fmla="*/ 184349 h 430909"/>
                <a:gd name="connsiteX89" fmla="*/ 94819 w 541625"/>
                <a:gd name="connsiteY89" fmla="*/ 193415 h 430909"/>
                <a:gd name="connsiteX90" fmla="*/ 96707 w 541625"/>
                <a:gd name="connsiteY90" fmla="*/ 178682 h 430909"/>
                <a:gd name="connsiteX91" fmla="*/ 105396 w 541625"/>
                <a:gd name="connsiteY91" fmla="*/ 168860 h 430909"/>
                <a:gd name="connsiteX92" fmla="*/ 114462 w 541625"/>
                <a:gd name="connsiteY92" fmla="*/ 168860 h 430909"/>
                <a:gd name="connsiteX93" fmla="*/ 136750 w 541625"/>
                <a:gd name="connsiteY93" fmla="*/ 126173 h 430909"/>
                <a:gd name="connsiteX94" fmla="*/ 142795 w 541625"/>
                <a:gd name="connsiteY94" fmla="*/ 111818 h 430909"/>
                <a:gd name="connsiteX95" fmla="*/ 173016 w 541625"/>
                <a:gd name="connsiteY95" fmla="*/ 79708 h 430909"/>
                <a:gd name="connsiteX96" fmla="*/ 177171 w 541625"/>
                <a:gd name="connsiteY96" fmla="*/ 79708 h 430909"/>
                <a:gd name="connsiteX97" fmla="*/ 181327 w 541625"/>
                <a:gd name="connsiteY97" fmla="*/ 97841 h 430909"/>
                <a:gd name="connsiteX98" fmla="*/ 189637 w 541625"/>
                <a:gd name="connsiteY98" fmla="*/ 103130 h 430909"/>
                <a:gd name="connsiteX99" fmla="*/ 192282 w 541625"/>
                <a:gd name="connsiteY99" fmla="*/ 95196 h 430909"/>
                <a:gd name="connsiteX100" fmla="*/ 214192 w 541625"/>
                <a:gd name="connsiteY100" fmla="*/ 80464 h 430909"/>
                <a:gd name="connsiteX101" fmla="*/ 220614 w 541625"/>
                <a:gd name="connsiteY101" fmla="*/ 69131 h 430909"/>
                <a:gd name="connsiteX102" fmla="*/ 244413 w 541625"/>
                <a:gd name="connsiteY102" fmla="*/ 31354 h 430909"/>
                <a:gd name="connsiteX103" fmla="*/ 253102 w 541625"/>
                <a:gd name="connsiteY103" fmla="*/ 33621 h 430909"/>
                <a:gd name="connsiteX104" fmla="*/ 267834 w 541625"/>
                <a:gd name="connsiteY104" fmla="*/ 40043 h 430909"/>
                <a:gd name="connsiteX105" fmla="*/ 278412 w 541625"/>
                <a:gd name="connsiteY105" fmla="*/ 18888 h 430909"/>
                <a:gd name="connsiteX106" fmla="*/ 283700 w 541625"/>
                <a:gd name="connsiteY106" fmla="*/ 0 h 43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541625" h="430909">
                  <a:moveTo>
                    <a:pt x="283700" y="0"/>
                  </a:moveTo>
                  <a:cubicBezTo>
                    <a:pt x="283700" y="7555"/>
                    <a:pt x="288989" y="10577"/>
                    <a:pt x="294656" y="14355"/>
                  </a:cubicBezTo>
                  <a:cubicBezTo>
                    <a:pt x="304100" y="21155"/>
                    <a:pt x="311655" y="30221"/>
                    <a:pt x="312788" y="41554"/>
                  </a:cubicBezTo>
                  <a:cubicBezTo>
                    <a:pt x="314299" y="53642"/>
                    <a:pt x="318077" y="61575"/>
                    <a:pt x="330543" y="64220"/>
                  </a:cubicBezTo>
                  <a:cubicBezTo>
                    <a:pt x="333943" y="64975"/>
                    <a:pt x="337721" y="67242"/>
                    <a:pt x="335454" y="71775"/>
                  </a:cubicBezTo>
                  <a:cubicBezTo>
                    <a:pt x="333565" y="75553"/>
                    <a:pt x="330165" y="76308"/>
                    <a:pt x="326388" y="74419"/>
                  </a:cubicBezTo>
                  <a:cubicBezTo>
                    <a:pt x="319588" y="71019"/>
                    <a:pt x="312033" y="69508"/>
                    <a:pt x="304477" y="66864"/>
                  </a:cubicBezTo>
                  <a:cubicBezTo>
                    <a:pt x="289367" y="61953"/>
                    <a:pt x="309766" y="52887"/>
                    <a:pt x="301833" y="45332"/>
                  </a:cubicBezTo>
                  <a:cubicBezTo>
                    <a:pt x="293900" y="50998"/>
                    <a:pt x="285589" y="64975"/>
                    <a:pt x="274256" y="47976"/>
                  </a:cubicBezTo>
                  <a:cubicBezTo>
                    <a:pt x="272745" y="45709"/>
                    <a:pt x="264435" y="45709"/>
                    <a:pt x="264057" y="50998"/>
                  </a:cubicBezTo>
                  <a:cubicBezTo>
                    <a:pt x="264057" y="66109"/>
                    <a:pt x="248568" y="79708"/>
                    <a:pt x="250079" y="88397"/>
                  </a:cubicBezTo>
                  <a:cubicBezTo>
                    <a:pt x="253857" y="108796"/>
                    <a:pt x="237236" y="120507"/>
                    <a:pt x="236480" y="137128"/>
                  </a:cubicBezTo>
                  <a:cubicBezTo>
                    <a:pt x="236480" y="138639"/>
                    <a:pt x="234591" y="140528"/>
                    <a:pt x="233458" y="142039"/>
                  </a:cubicBezTo>
                  <a:cubicBezTo>
                    <a:pt x="216836" y="124662"/>
                    <a:pt x="202104" y="126551"/>
                    <a:pt x="192659" y="147328"/>
                  </a:cubicBezTo>
                  <a:cubicBezTo>
                    <a:pt x="190015" y="152994"/>
                    <a:pt x="187371" y="159416"/>
                    <a:pt x="181327" y="162438"/>
                  </a:cubicBezTo>
                  <a:cubicBezTo>
                    <a:pt x="168483" y="169238"/>
                    <a:pt x="163194" y="180193"/>
                    <a:pt x="164705" y="193793"/>
                  </a:cubicBezTo>
                  <a:cubicBezTo>
                    <a:pt x="166216" y="207770"/>
                    <a:pt x="154883" y="214948"/>
                    <a:pt x="149972" y="225147"/>
                  </a:cubicBezTo>
                  <a:cubicBezTo>
                    <a:pt x="147706" y="229680"/>
                    <a:pt x="142039" y="228169"/>
                    <a:pt x="140150" y="223636"/>
                  </a:cubicBezTo>
                  <a:cubicBezTo>
                    <a:pt x="134862" y="211548"/>
                    <a:pt x="123529" y="213436"/>
                    <a:pt x="117107" y="217969"/>
                  </a:cubicBezTo>
                  <a:cubicBezTo>
                    <a:pt x="108418" y="224014"/>
                    <a:pt x="96330" y="234969"/>
                    <a:pt x="97085" y="242902"/>
                  </a:cubicBezTo>
                  <a:cubicBezTo>
                    <a:pt x="97841" y="253479"/>
                    <a:pt x="112951" y="252346"/>
                    <a:pt x="122773" y="250457"/>
                  </a:cubicBezTo>
                  <a:cubicBezTo>
                    <a:pt x="127306" y="249702"/>
                    <a:pt x="130706" y="244035"/>
                    <a:pt x="135995" y="248569"/>
                  </a:cubicBezTo>
                  <a:cubicBezTo>
                    <a:pt x="140150" y="252346"/>
                    <a:pt x="147328" y="256124"/>
                    <a:pt x="145817" y="261412"/>
                  </a:cubicBezTo>
                  <a:cubicBezTo>
                    <a:pt x="142039" y="273879"/>
                    <a:pt x="131084" y="259901"/>
                    <a:pt x="123151" y="266323"/>
                  </a:cubicBezTo>
                  <a:cubicBezTo>
                    <a:pt x="134106" y="277278"/>
                    <a:pt x="137128" y="295789"/>
                    <a:pt x="159416" y="293522"/>
                  </a:cubicBezTo>
                  <a:cubicBezTo>
                    <a:pt x="171505" y="292389"/>
                    <a:pt x="180193" y="299189"/>
                    <a:pt x="167727" y="310900"/>
                  </a:cubicBezTo>
                  <a:cubicBezTo>
                    <a:pt x="161305" y="316944"/>
                    <a:pt x="163194" y="321477"/>
                    <a:pt x="165083" y="327521"/>
                  </a:cubicBezTo>
                  <a:cubicBezTo>
                    <a:pt x="167349" y="335076"/>
                    <a:pt x="171882" y="331299"/>
                    <a:pt x="176793" y="331299"/>
                  </a:cubicBezTo>
                  <a:cubicBezTo>
                    <a:pt x="188126" y="330921"/>
                    <a:pt x="197193" y="334699"/>
                    <a:pt x="199081" y="347920"/>
                  </a:cubicBezTo>
                  <a:cubicBezTo>
                    <a:pt x="200592" y="357364"/>
                    <a:pt x="202104" y="365297"/>
                    <a:pt x="216459" y="357364"/>
                  </a:cubicBezTo>
                  <a:cubicBezTo>
                    <a:pt x="224392" y="352831"/>
                    <a:pt x="236102" y="360009"/>
                    <a:pt x="236480" y="372475"/>
                  </a:cubicBezTo>
                  <a:cubicBezTo>
                    <a:pt x="236858" y="381541"/>
                    <a:pt x="240635" y="385697"/>
                    <a:pt x="248946" y="386452"/>
                  </a:cubicBezTo>
                  <a:cubicBezTo>
                    <a:pt x="277278" y="389097"/>
                    <a:pt x="305989" y="389852"/>
                    <a:pt x="334321" y="384941"/>
                  </a:cubicBezTo>
                  <a:cubicBezTo>
                    <a:pt x="341121" y="383808"/>
                    <a:pt x="347920" y="381541"/>
                    <a:pt x="346031" y="373608"/>
                  </a:cubicBezTo>
                  <a:cubicBezTo>
                    <a:pt x="344143" y="364919"/>
                    <a:pt x="337343" y="369831"/>
                    <a:pt x="332432" y="371342"/>
                  </a:cubicBezTo>
                  <a:cubicBezTo>
                    <a:pt x="326010" y="372853"/>
                    <a:pt x="318455" y="373608"/>
                    <a:pt x="316188" y="366431"/>
                  </a:cubicBezTo>
                  <a:cubicBezTo>
                    <a:pt x="313544" y="358875"/>
                    <a:pt x="322232" y="358120"/>
                    <a:pt x="326388" y="355853"/>
                  </a:cubicBezTo>
                  <a:cubicBezTo>
                    <a:pt x="334699" y="350942"/>
                    <a:pt x="343387" y="345654"/>
                    <a:pt x="353964" y="351320"/>
                  </a:cubicBezTo>
                  <a:cubicBezTo>
                    <a:pt x="356609" y="352831"/>
                    <a:pt x="361898" y="350565"/>
                    <a:pt x="360764" y="356231"/>
                  </a:cubicBezTo>
                  <a:cubicBezTo>
                    <a:pt x="360009" y="360387"/>
                    <a:pt x="352453" y="365297"/>
                    <a:pt x="361520" y="367564"/>
                  </a:cubicBezTo>
                  <a:cubicBezTo>
                    <a:pt x="368697" y="369453"/>
                    <a:pt x="375119" y="362653"/>
                    <a:pt x="376253" y="357742"/>
                  </a:cubicBezTo>
                  <a:cubicBezTo>
                    <a:pt x="380786" y="338476"/>
                    <a:pt x="405340" y="333943"/>
                    <a:pt x="406851" y="311655"/>
                  </a:cubicBezTo>
                  <a:cubicBezTo>
                    <a:pt x="407607" y="301455"/>
                    <a:pt x="424606" y="302211"/>
                    <a:pt x="432917" y="312033"/>
                  </a:cubicBezTo>
                  <a:cubicBezTo>
                    <a:pt x="437450" y="317699"/>
                    <a:pt x="443117" y="311655"/>
                    <a:pt x="448028" y="312788"/>
                  </a:cubicBezTo>
                  <a:cubicBezTo>
                    <a:pt x="447272" y="304477"/>
                    <a:pt x="460872" y="296544"/>
                    <a:pt x="449161" y="287856"/>
                  </a:cubicBezTo>
                  <a:cubicBezTo>
                    <a:pt x="449539" y="283701"/>
                    <a:pt x="453694" y="279545"/>
                    <a:pt x="449161" y="275012"/>
                  </a:cubicBezTo>
                  <a:cubicBezTo>
                    <a:pt x="446517" y="263679"/>
                    <a:pt x="443494" y="252724"/>
                    <a:pt x="441606" y="241391"/>
                  </a:cubicBezTo>
                  <a:cubicBezTo>
                    <a:pt x="440850" y="237613"/>
                    <a:pt x="435561" y="231947"/>
                    <a:pt x="443117" y="228925"/>
                  </a:cubicBezTo>
                  <a:cubicBezTo>
                    <a:pt x="446139" y="227791"/>
                    <a:pt x="450294" y="228169"/>
                    <a:pt x="453316" y="229680"/>
                  </a:cubicBezTo>
                  <a:cubicBezTo>
                    <a:pt x="459738" y="232702"/>
                    <a:pt x="457094" y="237613"/>
                    <a:pt x="455205" y="242146"/>
                  </a:cubicBezTo>
                  <a:cubicBezTo>
                    <a:pt x="451428" y="252724"/>
                    <a:pt x="455205" y="259901"/>
                    <a:pt x="465405" y="263679"/>
                  </a:cubicBezTo>
                  <a:cubicBezTo>
                    <a:pt x="476360" y="267834"/>
                    <a:pt x="480515" y="259524"/>
                    <a:pt x="484293" y="252346"/>
                  </a:cubicBezTo>
                  <a:cubicBezTo>
                    <a:pt x="486182" y="248569"/>
                    <a:pt x="469560" y="248191"/>
                    <a:pt x="480515" y="242146"/>
                  </a:cubicBezTo>
                  <a:cubicBezTo>
                    <a:pt x="488448" y="237991"/>
                    <a:pt x="494870" y="244035"/>
                    <a:pt x="496004" y="253479"/>
                  </a:cubicBezTo>
                  <a:cubicBezTo>
                    <a:pt x="501670" y="261034"/>
                    <a:pt x="512625" y="265568"/>
                    <a:pt x="508470" y="277656"/>
                  </a:cubicBezTo>
                  <a:cubicBezTo>
                    <a:pt x="517914" y="273879"/>
                    <a:pt x="517158" y="262168"/>
                    <a:pt x="525469" y="257635"/>
                  </a:cubicBezTo>
                  <a:cubicBezTo>
                    <a:pt x="529625" y="253101"/>
                    <a:pt x="533402" y="252346"/>
                    <a:pt x="537180" y="257635"/>
                  </a:cubicBezTo>
                  <a:cubicBezTo>
                    <a:pt x="547757" y="272368"/>
                    <a:pt x="538313" y="297300"/>
                    <a:pt x="520936" y="299944"/>
                  </a:cubicBezTo>
                  <a:cubicBezTo>
                    <a:pt x="509981" y="301455"/>
                    <a:pt x="500537" y="301833"/>
                    <a:pt x="509225" y="317321"/>
                  </a:cubicBezTo>
                  <a:cubicBezTo>
                    <a:pt x="512247" y="322232"/>
                    <a:pt x="509225" y="329410"/>
                    <a:pt x="503937" y="333943"/>
                  </a:cubicBezTo>
                  <a:cubicBezTo>
                    <a:pt x="498270" y="336587"/>
                    <a:pt x="491470" y="335076"/>
                    <a:pt x="486937" y="340743"/>
                  </a:cubicBezTo>
                  <a:cubicBezTo>
                    <a:pt x="477115" y="352454"/>
                    <a:pt x="466916" y="352831"/>
                    <a:pt x="458227" y="339232"/>
                  </a:cubicBezTo>
                  <a:cubicBezTo>
                    <a:pt x="456338" y="336210"/>
                    <a:pt x="454072" y="332810"/>
                    <a:pt x="449916" y="335454"/>
                  </a:cubicBezTo>
                  <a:cubicBezTo>
                    <a:pt x="446139" y="337721"/>
                    <a:pt x="447650" y="341498"/>
                    <a:pt x="449539" y="344521"/>
                  </a:cubicBezTo>
                  <a:cubicBezTo>
                    <a:pt x="455961" y="357364"/>
                    <a:pt x="452183" y="374364"/>
                    <a:pt x="470693" y="382674"/>
                  </a:cubicBezTo>
                  <a:cubicBezTo>
                    <a:pt x="481649" y="387586"/>
                    <a:pt x="473716" y="399296"/>
                    <a:pt x="467294" y="405340"/>
                  </a:cubicBezTo>
                  <a:cubicBezTo>
                    <a:pt x="459361" y="413273"/>
                    <a:pt x="449161" y="411385"/>
                    <a:pt x="443872" y="402318"/>
                  </a:cubicBezTo>
                  <a:cubicBezTo>
                    <a:pt x="434428" y="386074"/>
                    <a:pt x="420451" y="386074"/>
                    <a:pt x="404207" y="385697"/>
                  </a:cubicBezTo>
                  <a:cubicBezTo>
                    <a:pt x="386452" y="384941"/>
                    <a:pt x="378519" y="391363"/>
                    <a:pt x="377386" y="408362"/>
                  </a:cubicBezTo>
                  <a:cubicBezTo>
                    <a:pt x="371342" y="414407"/>
                    <a:pt x="364920" y="416295"/>
                    <a:pt x="358120" y="409496"/>
                  </a:cubicBezTo>
                  <a:cubicBezTo>
                    <a:pt x="353209" y="410629"/>
                    <a:pt x="361898" y="403074"/>
                    <a:pt x="352076" y="401940"/>
                  </a:cubicBezTo>
                  <a:cubicBezTo>
                    <a:pt x="333565" y="399674"/>
                    <a:pt x="321099" y="413273"/>
                    <a:pt x="304855" y="412896"/>
                  </a:cubicBezTo>
                  <a:cubicBezTo>
                    <a:pt x="294278" y="410251"/>
                    <a:pt x="290122" y="419695"/>
                    <a:pt x="283700" y="423851"/>
                  </a:cubicBezTo>
                  <a:cubicBezTo>
                    <a:pt x="268212" y="434428"/>
                    <a:pt x="256124" y="433673"/>
                    <a:pt x="245924" y="417806"/>
                  </a:cubicBezTo>
                  <a:cubicBezTo>
                    <a:pt x="238369" y="405718"/>
                    <a:pt x="229302" y="400429"/>
                    <a:pt x="216081" y="397785"/>
                  </a:cubicBezTo>
                  <a:cubicBezTo>
                    <a:pt x="202104" y="395141"/>
                    <a:pt x="189260" y="389097"/>
                    <a:pt x="182838" y="374364"/>
                  </a:cubicBezTo>
                  <a:cubicBezTo>
                    <a:pt x="177549" y="362275"/>
                    <a:pt x="163194" y="363786"/>
                    <a:pt x="154128" y="355098"/>
                  </a:cubicBezTo>
                  <a:cubicBezTo>
                    <a:pt x="139395" y="341120"/>
                    <a:pt x="130706" y="322988"/>
                    <a:pt x="121640" y="306744"/>
                  </a:cubicBezTo>
                  <a:cubicBezTo>
                    <a:pt x="114840" y="294278"/>
                    <a:pt x="106907" y="281812"/>
                    <a:pt x="99352" y="265568"/>
                  </a:cubicBezTo>
                  <a:cubicBezTo>
                    <a:pt x="91419" y="283323"/>
                    <a:pt x="80086" y="285212"/>
                    <a:pt x="65731" y="279545"/>
                  </a:cubicBezTo>
                  <a:cubicBezTo>
                    <a:pt x="58931" y="276901"/>
                    <a:pt x="36643" y="294278"/>
                    <a:pt x="30977" y="307122"/>
                  </a:cubicBezTo>
                  <a:cubicBezTo>
                    <a:pt x="29088" y="311277"/>
                    <a:pt x="27954" y="315055"/>
                    <a:pt x="23044" y="315055"/>
                  </a:cubicBezTo>
                  <a:cubicBezTo>
                    <a:pt x="17377" y="315433"/>
                    <a:pt x="13222" y="312410"/>
                    <a:pt x="12088" y="307122"/>
                  </a:cubicBezTo>
                  <a:cubicBezTo>
                    <a:pt x="6800" y="283701"/>
                    <a:pt x="378" y="260657"/>
                    <a:pt x="0" y="236102"/>
                  </a:cubicBezTo>
                  <a:cubicBezTo>
                    <a:pt x="4911" y="224769"/>
                    <a:pt x="10577" y="213436"/>
                    <a:pt x="14733" y="201726"/>
                  </a:cubicBezTo>
                  <a:cubicBezTo>
                    <a:pt x="18888" y="190015"/>
                    <a:pt x="21910" y="181327"/>
                    <a:pt x="36265" y="192282"/>
                  </a:cubicBezTo>
                  <a:cubicBezTo>
                    <a:pt x="42687" y="196815"/>
                    <a:pt x="48354" y="191904"/>
                    <a:pt x="50243" y="184726"/>
                  </a:cubicBezTo>
                  <a:cubicBezTo>
                    <a:pt x="52509" y="176793"/>
                    <a:pt x="56665" y="168860"/>
                    <a:pt x="65353" y="169616"/>
                  </a:cubicBezTo>
                  <a:cubicBezTo>
                    <a:pt x="75930" y="170749"/>
                    <a:pt x="67242" y="180571"/>
                    <a:pt x="69509" y="184349"/>
                  </a:cubicBezTo>
                  <a:cubicBezTo>
                    <a:pt x="74797" y="193037"/>
                    <a:pt x="87263" y="187749"/>
                    <a:pt x="94819" y="193415"/>
                  </a:cubicBezTo>
                  <a:cubicBezTo>
                    <a:pt x="95574" y="194170"/>
                    <a:pt x="111062" y="186993"/>
                    <a:pt x="96707" y="178682"/>
                  </a:cubicBezTo>
                  <a:cubicBezTo>
                    <a:pt x="95196" y="177927"/>
                    <a:pt x="92930" y="163194"/>
                    <a:pt x="105396" y="168860"/>
                  </a:cubicBezTo>
                  <a:cubicBezTo>
                    <a:pt x="109174" y="170371"/>
                    <a:pt x="113707" y="171883"/>
                    <a:pt x="114462" y="168860"/>
                  </a:cubicBezTo>
                  <a:cubicBezTo>
                    <a:pt x="117862" y="152239"/>
                    <a:pt x="139395" y="145061"/>
                    <a:pt x="136750" y="126173"/>
                  </a:cubicBezTo>
                  <a:cubicBezTo>
                    <a:pt x="135617" y="118996"/>
                    <a:pt x="139017" y="115596"/>
                    <a:pt x="142795" y="111818"/>
                  </a:cubicBezTo>
                  <a:cubicBezTo>
                    <a:pt x="152616" y="100863"/>
                    <a:pt x="162816" y="90285"/>
                    <a:pt x="173016" y="79708"/>
                  </a:cubicBezTo>
                  <a:cubicBezTo>
                    <a:pt x="174527" y="78197"/>
                    <a:pt x="175660" y="78197"/>
                    <a:pt x="177171" y="79708"/>
                  </a:cubicBezTo>
                  <a:cubicBezTo>
                    <a:pt x="177549" y="85752"/>
                    <a:pt x="176038" y="92552"/>
                    <a:pt x="181327" y="97841"/>
                  </a:cubicBezTo>
                  <a:cubicBezTo>
                    <a:pt x="183593" y="100107"/>
                    <a:pt x="186993" y="103130"/>
                    <a:pt x="189637" y="103130"/>
                  </a:cubicBezTo>
                  <a:cubicBezTo>
                    <a:pt x="195304" y="102752"/>
                    <a:pt x="191526" y="97841"/>
                    <a:pt x="192282" y="95196"/>
                  </a:cubicBezTo>
                  <a:cubicBezTo>
                    <a:pt x="195682" y="84997"/>
                    <a:pt x="206637" y="84619"/>
                    <a:pt x="214192" y="80464"/>
                  </a:cubicBezTo>
                  <a:cubicBezTo>
                    <a:pt x="219481" y="77442"/>
                    <a:pt x="222881" y="77819"/>
                    <a:pt x="220614" y="69131"/>
                  </a:cubicBezTo>
                  <a:cubicBezTo>
                    <a:pt x="216081" y="52887"/>
                    <a:pt x="228169" y="35510"/>
                    <a:pt x="244413" y="31354"/>
                  </a:cubicBezTo>
                  <a:cubicBezTo>
                    <a:pt x="248191" y="30599"/>
                    <a:pt x="251591" y="29466"/>
                    <a:pt x="253102" y="33621"/>
                  </a:cubicBezTo>
                  <a:cubicBezTo>
                    <a:pt x="255746" y="41554"/>
                    <a:pt x="261790" y="43065"/>
                    <a:pt x="267834" y="40043"/>
                  </a:cubicBezTo>
                  <a:cubicBezTo>
                    <a:pt x="276145" y="35887"/>
                    <a:pt x="279167" y="27577"/>
                    <a:pt x="278412" y="18888"/>
                  </a:cubicBezTo>
                  <a:cubicBezTo>
                    <a:pt x="278034" y="12088"/>
                    <a:pt x="272745" y="4533"/>
                    <a:pt x="283700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A0A4CF9-D8E4-4052-B119-5024FAB0E6B6}"/>
                </a:ext>
              </a:extLst>
            </p:cNvPr>
            <p:cNvSpPr/>
            <p:nvPr/>
          </p:nvSpPr>
          <p:spPr>
            <a:xfrm>
              <a:off x="9144004" y="4606299"/>
              <a:ext cx="295983" cy="236195"/>
            </a:xfrm>
            <a:custGeom>
              <a:avLst/>
              <a:gdLst>
                <a:gd name="connsiteX0" fmla="*/ 71830 w 295983"/>
                <a:gd name="connsiteY0" fmla="*/ 193467 h 236195"/>
                <a:gd name="connsiteX1" fmla="*/ 34431 w 295983"/>
                <a:gd name="connsiteY1" fmla="*/ 205178 h 236195"/>
                <a:gd name="connsiteX2" fmla="*/ 8365 w 295983"/>
                <a:gd name="connsiteY2" fmla="*/ 210467 h 236195"/>
                <a:gd name="connsiteX3" fmla="*/ 20076 w 295983"/>
                <a:gd name="connsiteY3" fmla="*/ 189312 h 236195"/>
                <a:gd name="connsiteX4" fmla="*/ 28387 w 295983"/>
                <a:gd name="connsiteY4" fmla="*/ 170424 h 236195"/>
                <a:gd name="connsiteX5" fmla="*/ 38586 w 295983"/>
                <a:gd name="connsiteY5" fmla="*/ 156069 h 236195"/>
                <a:gd name="connsiteX6" fmla="*/ 9499 w 295983"/>
                <a:gd name="connsiteY6" fmla="*/ 150025 h 236195"/>
                <a:gd name="connsiteX7" fmla="*/ 7610 w 295983"/>
                <a:gd name="connsiteY7" fmla="*/ 133025 h 236195"/>
                <a:gd name="connsiteX8" fmla="*/ 7988 w 295983"/>
                <a:gd name="connsiteY8" fmla="*/ 122448 h 236195"/>
                <a:gd name="connsiteX9" fmla="*/ 6477 w 295983"/>
                <a:gd name="connsiteY9" fmla="*/ 102049 h 236195"/>
                <a:gd name="connsiteX10" fmla="*/ 20832 w 295983"/>
                <a:gd name="connsiteY10" fmla="*/ 79761 h 236195"/>
                <a:gd name="connsiteX11" fmla="*/ 34809 w 295983"/>
                <a:gd name="connsiteY11" fmla="*/ 93738 h 236195"/>
                <a:gd name="connsiteX12" fmla="*/ 31031 w 295983"/>
                <a:gd name="connsiteY12" fmla="*/ 82783 h 236195"/>
                <a:gd name="connsiteX13" fmla="*/ 29898 w 295983"/>
                <a:gd name="connsiteY13" fmla="*/ 58606 h 236195"/>
                <a:gd name="connsiteX14" fmla="*/ 23854 w 295983"/>
                <a:gd name="connsiteY14" fmla="*/ 40473 h 236195"/>
                <a:gd name="connsiteX15" fmla="*/ 32920 w 295983"/>
                <a:gd name="connsiteY15" fmla="*/ 10252 h 236195"/>
                <a:gd name="connsiteX16" fmla="*/ 54830 w 295983"/>
                <a:gd name="connsiteY16" fmla="*/ 16296 h 236195"/>
                <a:gd name="connsiteX17" fmla="*/ 73718 w 295983"/>
                <a:gd name="connsiteY17" fmla="*/ 11385 h 236195"/>
                <a:gd name="connsiteX18" fmla="*/ 93362 w 295983"/>
                <a:gd name="connsiteY18" fmla="*/ 7608 h 236195"/>
                <a:gd name="connsiteX19" fmla="*/ 112250 w 295983"/>
                <a:gd name="connsiteY19" fmla="*/ 26118 h 236195"/>
                <a:gd name="connsiteX20" fmla="*/ 99406 w 295983"/>
                <a:gd name="connsiteY20" fmla="*/ 52939 h 236195"/>
                <a:gd name="connsiteX21" fmla="*/ 112628 w 295983"/>
                <a:gd name="connsiteY21" fmla="*/ 22341 h 236195"/>
                <a:gd name="connsiteX22" fmla="*/ 116028 w 295983"/>
                <a:gd name="connsiteY22" fmla="*/ 2697 h 236195"/>
                <a:gd name="connsiteX23" fmla="*/ 135672 w 295983"/>
                <a:gd name="connsiteY23" fmla="*/ 7608 h 236195"/>
                <a:gd name="connsiteX24" fmla="*/ 156449 w 295983"/>
                <a:gd name="connsiteY24" fmla="*/ 11008 h 236195"/>
                <a:gd name="connsiteX25" fmla="*/ 220291 w 295983"/>
                <a:gd name="connsiteY25" fmla="*/ 5341 h 236195"/>
                <a:gd name="connsiteX26" fmla="*/ 266000 w 295983"/>
                <a:gd name="connsiteY26" fmla="*/ 20452 h 236195"/>
                <a:gd name="connsiteX27" fmla="*/ 280355 w 295983"/>
                <a:gd name="connsiteY27" fmla="*/ 24607 h 236195"/>
                <a:gd name="connsiteX28" fmla="*/ 292821 w 295983"/>
                <a:gd name="connsiteY28" fmla="*/ 55584 h 236195"/>
                <a:gd name="connsiteX29" fmla="*/ 240690 w 295983"/>
                <a:gd name="connsiteY29" fmla="*/ 56717 h 236195"/>
                <a:gd name="connsiteX30" fmla="*/ 239179 w 295983"/>
                <a:gd name="connsiteY30" fmla="*/ 72583 h 236195"/>
                <a:gd name="connsiteX31" fmla="*/ 242201 w 295983"/>
                <a:gd name="connsiteY31" fmla="*/ 77494 h 236195"/>
                <a:gd name="connsiteX32" fmla="*/ 256178 w 295983"/>
                <a:gd name="connsiteY32" fmla="*/ 102426 h 236195"/>
                <a:gd name="connsiteX33" fmla="*/ 254667 w 295983"/>
                <a:gd name="connsiteY33" fmla="*/ 115270 h 236195"/>
                <a:gd name="connsiteX34" fmla="*/ 237668 w 295983"/>
                <a:gd name="connsiteY34" fmla="*/ 157202 h 236195"/>
                <a:gd name="connsiteX35" fmla="*/ 232379 w 295983"/>
                <a:gd name="connsiteY35" fmla="*/ 165891 h 236195"/>
                <a:gd name="connsiteX36" fmla="*/ 246356 w 295983"/>
                <a:gd name="connsiteY36" fmla="*/ 230488 h 236195"/>
                <a:gd name="connsiteX37" fmla="*/ 236535 w 295983"/>
                <a:gd name="connsiteY37" fmla="*/ 236155 h 236195"/>
                <a:gd name="connsiteX38" fmla="*/ 214247 w 295983"/>
                <a:gd name="connsiteY38" fmla="*/ 193845 h 236195"/>
                <a:gd name="connsiteX39" fmla="*/ 191203 w 295983"/>
                <a:gd name="connsiteY39" fmla="*/ 207067 h 236195"/>
                <a:gd name="connsiteX40" fmla="*/ 158715 w 295983"/>
                <a:gd name="connsiteY40" fmla="*/ 218400 h 236195"/>
                <a:gd name="connsiteX41" fmla="*/ 134538 w 295983"/>
                <a:gd name="connsiteY41" fmla="*/ 222933 h 236195"/>
                <a:gd name="connsiteX42" fmla="*/ 83540 w 295983"/>
                <a:gd name="connsiteY42" fmla="*/ 219155 h 236195"/>
                <a:gd name="connsiteX43" fmla="*/ 71830 w 295983"/>
                <a:gd name="connsiteY43" fmla="*/ 193467 h 2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5983" h="236195">
                  <a:moveTo>
                    <a:pt x="71830" y="193467"/>
                  </a:moveTo>
                  <a:cubicBezTo>
                    <a:pt x="56719" y="187801"/>
                    <a:pt x="41231" y="177979"/>
                    <a:pt x="34431" y="205178"/>
                  </a:cubicBezTo>
                  <a:cubicBezTo>
                    <a:pt x="31787" y="215378"/>
                    <a:pt x="16676" y="205178"/>
                    <a:pt x="8365" y="210467"/>
                  </a:cubicBezTo>
                  <a:cubicBezTo>
                    <a:pt x="2321" y="198001"/>
                    <a:pt x="15543" y="195734"/>
                    <a:pt x="20076" y="189312"/>
                  </a:cubicBezTo>
                  <a:cubicBezTo>
                    <a:pt x="24231" y="183646"/>
                    <a:pt x="35942" y="182135"/>
                    <a:pt x="28387" y="170424"/>
                  </a:cubicBezTo>
                  <a:cubicBezTo>
                    <a:pt x="25742" y="166268"/>
                    <a:pt x="35942" y="163624"/>
                    <a:pt x="38586" y="156069"/>
                  </a:cubicBezTo>
                  <a:cubicBezTo>
                    <a:pt x="28009" y="157202"/>
                    <a:pt x="17809" y="159091"/>
                    <a:pt x="9499" y="150025"/>
                  </a:cubicBezTo>
                  <a:cubicBezTo>
                    <a:pt x="4210" y="144358"/>
                    <a:pt x="-7879" y="140958"/>
                    <a:pt x="7610" y="133025"/>
                  </a:cubicBezTo>
                  <a:cubicBezTo>
                    <a:pt x="13276" y="130003"/>
                    <a:pt x="10632" y="126226"/>
                    <a:pt x="7988" y="122448"/>
                  </a:cubicBezTo>
                  <a:cubicBezTo>
                    <a:pt x="3832" y="116026"/>
                    <a:pt x="4588" y="108848"/>
                    <a:pt x="6477" y="102049"/>
                  </a:cubicBezTo>
                  <a:cubicBezTo>
                    <a:pt x="8743" y="92982"/>
                    <a:pt x="12143" y="83160"/>
                    <a:pt x="20832" y="79761"/>
                  </a:cubicBezTo>
                  <a:cubicBezTo>
                    <a:pt x="31409" y="75983"/>
                    <a:pt x="25365" y="93360"/>
                    <a:pt x="34809" y="93738"/>
                  </a:cubicBezTo>
                  <a:cubicBezTo>
                    <a:pt x="37075" y="88827"/>
                    <a:pt x="33675" y="84671"/>
                    <a:pt x="31031" y="82783"/>
                  </a:cubicBezTo>
                  <a:cubicBezTo>
                    <a:pt x="20832" y="74850"/>
                    <a:pt x="2321" y="69183"/>
                    <a:pt x="29898" y="58606"/>
                  </a:cubicBezTo>
                  <a:cubicBezTo>
                    <a:pt x="34053" y="57095"/>
                    <a:pt x="27254" y="46140"/>
                    <a:pt x="23854" y="40473"/>
                  </a:cubicBezTo>
                  <a:cubicBezTo>
                    <a:pt x="11765" y="20829"/>
                    <a:pt x="11765" y="20829"/>
                    <a:pt x="32920" y="10252"/>
                  </a:cubicBezTo>
                  <a:cubicBezTo>
                    <a:pt x="40853" y="9874"/>
                    <a:pt x="47653" y="13274"/>
                    <a:pt x="54830" y="16296"/>
                  </a:cubicBezTo>
                  <a:cubicBezTo>
                    <a:pt x="62386" y="18941"/>
                    <a:pt x="69185" y="22341"/>
                    <a:pt x="73718" y="11385"/>
                  </a:cubicBezTo>
                  <a:cubicBezTo>
                    <a:pt x="77874" y="808"/>
                    <a:pt x="86185" y="6097"/>
                    <a:pt x="93362" y="7608"/>
                  </a:cubicBezTo>
                  <a:cubicBezTo>
                    <a:pt x="104317" y="9119"/>
                    <a:pt x="111117" y="14785"/>
                    <a:pt x="112250" y="26118"/>
                  </a:cubicBezTo>
                  <a:cubicBezTo>
                    <a:pt x="113761" y="40095"/>
                    <a:pt x="111495" y="45006"/>
                    <a:pt x="99406" y="52939"/>
                  </a:cubicBezTo>
                  <a:cubicBezTo>
                    <a:pt x="114139" y="44251"/>
                    <a:pt x="118672" y="36696"/>
                    <a:pt x="112628" y="22341"/>
                  </a:cubicBezTo>
                  <a:cubicBezTo>
                    <a:pt x="109228" y="14030"/>
                    <a:pt x="107717" y="7985"/>
                    <a:pt x="116028" y="2697"/>
                  </a:cubicBezTo>
                  <a:cubicBezTo>
                    <a:pt x="123961" y="-2214"/>
                    <a:pt x="131139" y="-325"/>
                    <a:pt x="135672" y="7608"/>
                  </a:cubicBezTo>
                  <a:cubicBezTo>
                    <a:pt x="141716" y="18563"/>
                    <a:pt x="147005" y="12896"/>
                    <a:pt x="156449" y="11008"/>
                  </a:cubicBezTo>
                  <a:cubicBezTo>
                    <a:pt x="176848" y="7230"/>
                    <a:pt x="196492" y="-2970"/>
                    <a:pt x="220291" y="5341"/>
                  </a:cubicBezTo>
                  <a:cubicBezTo>
                    <a:pt x="235023" y="10630"/>
                    <a:pt x="248245" y="23474"/>
                    <a:pt x="266000" y="20452"/>
                  </a:cubicBezTo>
                  <a:cubicBezTo>
                    <a:pt x="271289" y="20829"/>
                    <a:pt x="275822" y="22718"/>
                    <a:pt x="280355" y="24607"/>
                  </a:cubicBezTo>
                  <a:cubicBezTo>
                    <a:pt x="291688" y="32162"/>
                    <a:pt x="301132" y="41606"/>
                    <a:pt x="292821" y="55584"/>
                  </a:cubicBezTo>
                  <a:cubicBezTo>
                    <a:pt x="286022" y="67672"/>
                    <a:pt x="258067" y="67672"/>
                    <a:pt x="240690" y="56717"/>
                  </a:cubicBezTo>
                  <a:cubicBezTo>
                    <a:pt x="236157" y="61628"/>
                    <a:pt x="239179" y="67294"/>
                    <a:pt x="239179" y="72583"/>
                  </a:cubicBezTo>
                  <a:cubicBezTo>
                    <a:pt x="239179" y="73716"/>
                    <a:pt x="236912" y="77116"/>
                    <a:pt x="242201" y="77494"/>
                  </a:cubicBezTo>
                  <a:cubicBezTo>
                    <a:pt x="256556" y="78627"/>
                    <a:pt x="261467" y="87694"/>
                    <a:pt x="256178" y="102426"/>
                  </a:cubicBezTo>
                  <a:cubicBezTo>
                    <a:pt x="254667" y="106960"/>
                    <a:pt x="250512" y="109604"/>
                    <a:pt x="254667" y="115270"/>
                  </a:cubicBezTo>
                  <a:cubicBezTo>
                    <a:pt x="269022" y="135292"/>
                    <a:pt x="263356" y="149269"/>
                    <a:pt x="237668" y="157202"/>
                  </a:cubicBezTo>
                  <a:cubicBezTo>
                    <a:pt x="232001" y="159091"/>
                    <a:pt x="230113" y="162113"/>
                    <a:pt x="232379" y="165891"/>
                  </a:cubicBezTo>
                  <a:cubicBezTo>
                    <a:pt x="245601" y="185534"/>
                    <a:pt x="239557" y="209334"/>
                    <a:pt x="246356" y="230488"/>
                  </a:cubicBezTo>
                  <a:cubicBezTo>
                    <a:pt x="244090" y="234266"/>
                    <a:pt x="241068" y="236532"/>
                    <a:pt x="236535" y="236155"/>
                  </a:cubicBezTo>
                  <a:cubicBezTo>
                    <a:pt x="222935" y="226333"/>
                    <a:pt x="222935" y="209334"/>
                    <a:pt x="214247" y="193845"/>
                  </a:cubicBezTo>
                  <a:cubicBezTo>
                    <a:pt x="209336" y="205178"/>
                    <a:pt x="202914" y="210089"/>
                    <a:pt x="191203" y="207067"/>
                  </a:cubicBezTo>
                  <a:cubicBezTo>
                    <a:pt x="178359" y="203667"/>
                    <a:pt x="167026" y="204800"/>
                    <a:pt x="158715" y="218400"/>
                  </a:cubicBezTo>
                  <a:cubicBezTo>
                    <a:pt x="153427" y="226711"/>
                    <a:pt x="142471" y="229733"/>
                    <a:pt x="134538" y="222933"/>
                  </a:cubicBezTo>
                  <a:cubicBezTo>
                    <a:pt x="117917" y="207822"/>
                    <a:pt x="101295" y="208956"/>
                    <a:pt x="83540" y="219155"/>
                  </a:cubicBezTo>
                  <a:cubicBezTo>
                    <a:pt x="74096" y="213489"/>
                    <a:pt x="74852" y="202534"/>
                    <a:pt x="71830" y="193467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AC05B0B2-3E80-4504-A123-C9A13284F84C}"/>
                </a:ext>
              </a:extLst>
            </p:cNvPr>
            <p:cNvSpPr/>
            <p:nvPr/>
          </p:nvSpPr>
          <p:spPr>
            <a:xfrm>
              <a:off x="8893224" y="4442651"/>
              <a:ext cx="299214" cy="373358"/>
            </a:xfrm>
            <a:custGeom>
              <a:avLst/>
              <a:gdLst>
                <a:gd name="connsiteX0" fmla="*/ 284456 w 299214"/>
                <a:gd name="connsiteY0" fmla="*/ 174655 h 373358"/>
                <a:gd name="connsiteX1" fmla="*/ 265946 w 299214"/>
                <a:gd name="connsiteY1" fmla="*/ 182966 h 373358"/>
                <a:gd name="connsiteX2" fmla="*/ 289745 w 299214"/>
                <a:gd name="connsiteY2" fmla="*/ 227164 h 373358"/>
                <a:gd name="connsiteX3" fmla="*/ 267834 w 299214"/>
                <a:gd name="connsiteY3" fmla="*/ 234341 h 373358"/>
                <a:gd name="connsiteX4" fmla="*/ 290122 w 299214"/>
                <a:gd name="connsiteY4" fmla="*/ 249074 h 373358"/>
                <a:gd name="connsiteX5" fmla="*/ 295033 w 299214"/>
                <a:gd name="connsiteY5" fmla="*/ 263807 h 373358"/>
                <a:gd name="connsiteX6" fmla="*/ 279545 w 299214"/>
                <a:gd name="connsiteY6" fmla="*/ 263052 h 373358"/>
                <a:gd name="connsiteX7" fmla="*/ 274634 w 299214"/>
                <a:gd name="connsiteY7" fmla="*/ 250963 h 373358"/>
                <a:gd name="connsiteX8" fmla="*/ 273123 w 299214"/>
                <a:gd name="connsiteY8" fmla="*/ 241897 h 373358"/>
                <a:gd name="connsiteX9" fmla="*/ 269345 w 299214"/>
                <a:gd name="connsiteY9" fmla="*/ 289873 h 373358"/>
                <a:gd name="connsiteX10" fmla="*/ 253857 w 299214"/>
                <a:gd name="connsiteY10" fmla="*/ 302339 h 373358"/>
                <a:gd name="connsiteX11" fmla="*/ 288234 w 299214"/>
                <a:gd name="connsiteY11" fmla="*/ 311405 h 373358"/>
                <a:gd name="connsiteX12" fmla="*/ 299189 w 299214"/>
                <a:gd name="connsiteY12" fmla="*/ 318960 h 373358"/>
                <a:gd name="connsiteX13" fmla="*/ 292011 w 299214"/>
                <a:gd name="connsiteY13" fmla="*/ 328405 h 373358"/>
                <a:gd name="connsiteX14" fmla="*/ 281434 w 299214"/>
                <a:gd name="connsiteY14" fmla="*/ 335204 h 373358"/>
                <a:gd name="connsiteX15" fmla="*/ 293145 w 299214"/>
                <a:gd name="connsiteY15" fmla="*/ 341626 h 373358"/>
                <a:gd name="connsiteX16" fmla="*/ 258768 w 299214"/>
                <a:gd name="connsiteY16" fmla="*/ 373358 h 373358"/>
                <a:gd name="connsiteX17" fmla="*/ 248191 w 299214"/>
                <a:gd name="connsiteY17" fmla="*/ 344271 h 373358"/>
                <a:gd name="connsiteX18" fmla="*/ 239502 w 299214"/>
                <a:gd name="connsiteY18" fmla="*/ 336715 h 373358"/>
                <a:gd name="connsiteX19" fmla="*/ 222503 w 299214"/>
                <a:gd name="connsiteY19" fmla="*/ 329916 h 373358"/>
                <a:gd name="connsiteX20" fmla="*/ 210037 w 299214"/>
                <a:gd name="connsiteY20" fmla="*/ 325005 h 373358"/>
                <a:gd name="connsiteX21" fmla="*/ 215325 w 299214"/>
                <a:gd name="connsiteY21" fmla="*/ 344648 h 373358"/>
                <a:gd name="connsiteX22" fmla="*/ 222503 w 299214"/>
                <a:gd name="connsiteY22" fmla="*/ 356359 h 373358"/>
                <a:gd name="connsiteX23" fmla="*/ 210414 w 299214"/>
                <a:gd name="connsiteY23" fmla="*/ 355226 h 373358"/>
                <a:gd name="connsiteX24" fmla="*/ 165838 w 299214"/>
                <a:gd name="connsiteY24" fmla="*/ 335582 h 373358"/>
                <a:gd name="connsiteX25" fmla="*/ 146195 w 299214"/>
                <a:gd name="connsiteY25" fmla="*/ 304228 h 373358"/>
                <a:gd name="connsiteX26" fmla="*/ 136750 w 299214"/>
                <a:gd name="connsiteY26" fmla="*/ 274384 h 373358"/>
                <a:gd name="connsiteX27" fmla="*/ 148839 w 299214"/>
                <a:gd name="connsiteY27" fmla="*/ 261163 h 373358"/>
                <a:gd name="connsiteX28" fmla="*/ 171127 w 299214"/>
                <a:gd name="connsiteY28" fmla="*/ 262296 h 373358"/>
                <a:gd name="connsiteX29" fmla="*/ 176416 w 299214"/>
                <a:gd name="connsiteY29" fmla="*/ 284206 h 373358"/>
                <a:gd name="connsiteX30" fmla="*/ 195682 w 299214"/>
                <a:gd name="connsiteY30" fmla="*/ 300828 h 373358"/>
                <a:gd name="connsiteX31" fmla="*/ 176416 w 299214"/>
                <a:gd name="connsiteY31" fmla="*/ 284206 h 373358"/>
                <a:gd name="connsiteX32" fmla="*/ 230814 w 299214"/>
                <a:gd name="connsiteY32" fmla="*/ 287228 h 373358"/>
                <a:gd name="connsiteX33" fmla="*/ 233836 w 299214"/>
                <a:gd name="connsiteY33" fmla="*/ 272873 h 373358"/>
                <a:gd name="connsiteX34" fmla="*/ 243280 w 299214"/>
                <a:gd name="connsiteY34" fmla="*/ 259274 h 373358"/>
                <a:gd name="connsiteX35" fmla="*/ 229680 w 299214"/>
                <a:gd name="connsiteY35" fmla="*/ 264185 h 373358"/>
                <a:gd name="connsiteX36" fmla="*/ 210792 w 299214"/>
                <a:gd name="connsiteY36" fmla="*/ 257007 h 373358"/>
                <a:gd name="connsiteX37" fmla="*/ 192659 w 299214"/>
                <a:gd name="connsiteY37" fmla="*/ 241141 h 373358"/>
                <a:gd name="connsiteX38" fmla="*/ 179815 w 299214"/>
                <a:gd name="connsiteY38" fmla="*/ 231697 h 373358"/>
                <a:gd name="connsiteX39" fmla="*/ 146572 w 299214"/>
                <a:gd name="connsiteY39" fmla="*/ 231697 h 373358"/>
                <a:gd name="connsiteX40" fmla="*/ 119373 w 299214"/>
                <a:gd name="connsiteY40" fmla="*/ 208653 h 373358"/>
                <a:gd name="connsiteX41" fmla="*/ 140150 w 299214"/>
                <a:gd name="connsiteY41" fmla="*/ 177677 h 373358"/>
                <a:gd name="connsiteX42" fmla="*/ 124662 w 299214"/>
                <a:gd name="connsiteY42" fmla="*/ 205631 h 373358"/>
                <a:gd name="connsiteX43" fmla="*/ 136750 w 299214"/>
                <a:gd name="connsiteY43" fmla="*/ 205254 h 373358"/>
                <a:gd name="connsiteX44" fmla="*/ 164705 w 299214"/>
                <a:gd name="connsiteY44" fmla="*/ 210165 h 373358"/>
                <a:gd name="connsiteX45" fmla="*/ 179060 w 299214"/>
                <a:gd name="connsiteY45" fmla="*/ 217720 h 373358"/>
                <a:gd name="connsiteX46" fmla="*/ 178682 w 299214"/>
                <a:gd name="connsiteY46" fmla="*/ 204120 h 373358"/>
                <a:gd name="connsiteX47" fmla="*/ 166594 w 299214"/>
                <a:gd name="connsiteY47" fmla="*/ 183721 h 373358"/>
                <a:gd name="connsiteX48" fmla="*/ 174905 w 299214"/>
                <a:gd name="connsiteY48" fmla="*/ 169366 h 373358"/>
                <a:gd name="connsiteX49" fmla="*/ 166594 w 299214"/>
                <a:gd name="connsiteY49" fmla="*/ 183721 h 373358"/>
                <a:gd name="connsiteX50" fmla="*/ 151105 w 299214"/>
                <a:gd name="connsiteY50" fmla="*/ 189388 h 373358"/>
                <a:gd name="connsiteX51" fmla="*/ 141284 w 299214"/>
                <a:gd name="connsiteY51" fmla="*/ 162944 h 373358"/>
                <a:gd name="connsiteX52" fmla="*/ 141284 w 299214"/>
                <a:gd name="connsiteY52" fmla="*/ 145945 h 373358"/>
                <a:gd name="connsiteX53" fmla="*/ 138639 w 299214"/>
                <a:gd name="connsiteY53" fmla="*/ 121768 h 373358"/>
                <a:gd name="connsiteX54" fmla="*/ 123906 w 299214"/>
                <a:gd name="connsiteY54" fmla="*/ 99857 h 373358"/>
                <a:gd name="connsiteX55" fmla="*/ 121262 w 299214"/>
                <a:gd name="connsiteY55" fmla="*/ 120635 h 373358"/>
                <a:gd name="connsiteX56" fmla="*/ 103507 w 299214"/>
                <a:gd name="connsiteY56" fmla="*/ 136878 h 373358"/>
                <a:gd name="connsiteX57" fmla="*/ 97841 w 299214"/>
                <a:gd name="connsiteY57" fmla="*/ 117235 h 373358"/>
                <a:gd name="connsiteX58" fmla="*/ 80841 w 299214"/>
                <a:gd name="connsiteY58" fmla="*/ 126679 h 373358"/>
                <a:gd name="connsiteX59" fmla="*/ 82352 w 299214"/>
                <a:gd name="connsiteY59" fmla="*/ 107413 h 373358"/>
                <a:gd name="connsiteX60" fmla="*/ 91041 w 299214"/>
                <a:gd name="connsiteY60" fmla="*/ 68503 h 373358"/>
                <a:gd name="connsiteX61" fmla="*/ 82352 w 299214"/>
                <a:gd name="connsiteY61" fmla="*/ 107413 h 373358"/>
                <a:gd name="connsiteX62" fmla="*/ 74797 w 299214"/>
                <a:gd name="connsiteY62" fmla="*/ 110813 h 373358"/>
                <a:gd name="connsiteX63" fmla="*/ 35132 w 299214"/>
                <a:gd name="connsiteY63" fmla="*/ 103635 h 373358"/>
                <a:gd name="connsiteX64" fmla="*/ 0 w 299214"/>
                <a:gd name="connsiteY64" fmla="*/ 78703 h 373358"/>
                <a:gd name="connsiteX65" fmla="*/ 24555 w 299214"/>
                <a:gd name="connsiteY65" fmla="*/ 66614 h 373358"/>
                <a:gd name="connsiteX66" fmla="*/ 26066 w 299214"/>
                <a:gd name="connsiteY66" fmla="*/ 85880 h 373358"/>
                <a:gd name="connsiteX67" fmla="*/ 56287 w 299214"/>
                <a:gd name="connsiteY67" fmla="*/ 76058 h 373358"/>
                <a:gd name="connsiteX68" fmla="*/ 71397 w 299214"/>
                <a:gd name="connsiteY68" fmla="*/ 59059 h 373358"/>
                <a:gd name="connsiteX69" fmla="*/ 66864 w 299214"/>
                <a:gd name="connsiteY69" fmla="*/ 49993 h 373358"/>
                <a:gd name="connsiteX70" fmla="*/ 65353 w 299214"/>
                <a:gd name="connsiteY70" fmla="*/ 38282 h 373358"/>
                <a:gd name="connsiteX71" fmla="*/ 58931 w 299214"/>
                <a:gd name="connsiteY71" fmla="*/ 18638 h 373358"/>
                <a:gd name="connsiteX72" fmla="*/ 59687 w 299214"/>
                <a:gd name="connsiteY72" fmla="*/ 4661 h 373358"/>
                <a:gd name="connsiteX73" fmla="*/ 75175 w 299214"/>
                <a:gd name="connsiteY73" fmla="*/ 13727 h 373358"/>
                <a:gd name="connsiteX74" fmla="*/ 80464 w 299214"/>
                <a:gd name="connsiteY74" fmla="*/ 25060 h 373358"/>
                <a:gd name="connsiteX75" fmla="*/ 103129 w 299214"/>
                <a:gd name="connsiteY75" fmla="*/ 2772 h 373358"/>
                <a:gd name="connsiteX76" fmla="*/ 134484 w 299214"/>
                <a:gd name="connsiteY76" fmla="*/ 6172 h 373358"/>
                <a:gd name="connsiteX77" fmla="*/ 102752 w 299214"/>
                <a:gd name="connsiteY77" fmla="*/ 86636 h 373358"/>
                <a:gd name="connsiteX78" fmla="*/ 118618 w 299214"/>
                <a:gd name="connsiteY78" fmla="*/ 81347 h 373358"/>
                <a:gd name="connsiteX79" fmla="*/ 137128 w 299214"/>
                <a:gd name="connsiteY79" fmla="*/ 67748 h 373358"/>
                <a:gd name="connsiteX80" fmla="*/ 146572 w 299214"/>
                <a:gd name="connsiteY80" fmla="*/ 54148 h 373358"/>
                <a:gd name="connsiteX81" fmla="*/ 146572 w 299214"/>
                <a:gd name="connsiteY81" fmla="*/ 18261 h 373358"/>
                <a:gd name="connsiteX82" fmla="*/ 145061 w 299214"/>
                <a:gd name="connsiteY82" fmla="*/ 6550 h 373358"/>
                <a:gd name="connsiteX83" fmla="*/ 160927 w 299214"/>
                <a:gd name="connsiteY83" fmla="*/ 12216 h 373358"/>
                <a:gd name="connsiteX84" fmla="*/ 182460 w 299214"/>
                <a:gd name="connsiteY84" fmla="*/ 43948 h 373358"/>
                <a:gd name="connsiteX85" fmla="*/ 163572 w 299214"/>
                <a:gd name="connsiteY85" fmla="*/ 43571 h 373358"/>
                <a:gd name="connsiteX86" fmla="*/ 169238 w 299214"/>
                <a:gd name="connsiteY86" fmla="*/ 77570 h 373358"/>
                <a:gd name="connsiteX87" fmla="*/ 160549 w 299214"/>
                <a:gd name="connsiteY87" fmla="*/ 88525 h 373358"/>
                <a:gd name="connsiteX88" fmla="*/ 175282 w 299214"/>
                <a:gd name="connsiteY88" fmla="*/ 73792 h 373358"/>
                <a:gd name="connsiteX89" fmla="*/ 188882 w 299214"/>
                <a:gd name="connsiteY89" fmla="*/ 47348 h 373358"/>
                <a:gd name="connsiteX90" fmla="*/ 205126 w 299214"/>
                <a:gd name="connsiteY90" fmla="*/ 54526 h 373358"/>
                <a:gd name="connsiteX91" fmla="*/ 203237 w 299214"/>
                <a:gd name="connsiteY91" fmla="*/ 87014 h 373358"/>
                <a:gd name="connsiteX92" fmla="*/ 211548 w 299214"/>
                <a:gd name="connsiteY92" fmla="*/ 102124 h 373358"/>
                <a:gd name="connsiteX93" fmla="*/ 245169 w 299214"/>
                <a:gd name="connsiteY93" fmla="*/ 120257 h 373358"/>
                <a:gd name="connsiteX94" fmla="*/ 265190 w 299214"/>
                <a:gd name="connsiteY94" fmla="*/ 113457 h 373358"/>
                <a:gd name="connsiteX95" fmla="*/ 278790 w 299214"/>
                <a:gd name="connsiteY95" fmla="*/ 107791 h 373358"/>
                <a:gd name="connsiteX96" fmla="*/ 294656 w 299214"/>
                <a:gd name="connsiteY96" fmla="*/ 124790 h 373358"/>
                <a:gd name="connsiteX97" fmla="*/ 290122 w 299214"/>
                <a:gd name="connsiteY97" fmla="*/ 170499 h 373358"/>
                <a:gd name="connsiteX98" fmla="*/ 284456 w 299214"/>
                <a:gd name="connsiteY98" fmla="*/ 174655 h 37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99214" h="373358">
                  <a:moveTo>
                    <a:pt x="284456" y="174655"/>
                  </a:moveTo>
                  <a:cubicBezTo>
                    <a:pt x="281434" y="182588"/>
                    <a:pt x="277656" y="189010"/>
                    <a:pt x="265946" y="182966"/>
                  </a:cubicBezTo>
                  <a:cubicBezTo>
                    <a:pt x="279167" y="196943"/>
                    <a:pt x="286345" y="211298"/>
                    <a:pt x="289745" y="227164"/>
                  </a:cubicBezTo>
                  <a:cubicBezTo>
                    <a:pt x="283700" y="232075"/>
                    <a:pt x="275012" y="226786"/>
                    <a:pt x="267834" y="234341"/>
                  </a:cubicBezTo>
                  <a:cubicBezTo>
                    <a:pt x="279545" y="234341"/>
                    <a:pt x="287100" y="238875"/>
                    <a:pt x="290122" y="249074"/>
                  </a:cubicBezTo>
                  <a:cubicBezTo>
                    <a:pt x="291634" y="253985"/>
                    <a:pt x="299189" y="258141"/>
                    <a:pt x="295033" y="263807"/>
                  </a:cubicBezTo>
                  <a:cubicBezTo>
                    <a:pt x="290878" y="269851"/>
                    <a:pt x="284834" y="263052"/>
                    <a:pt x="279545" y="263052"/>
                  </a:cubicBezTo>
                  <a:cubicBezTo>
                    <a:pt x="269723" y="262674"/>
                    <a:pt x="273501" y="256252"/>
                    <a:pt x="274634" y="250963"/>
                  </a:cubicBezTo>
                  <a:cubicBezTo>
                    <a:pt x="275012" y="249452"/>
                    <a:pt x="274256" y="247563"/>
                    <a:pt x="273123" y="241897"/>
                  </a:cubicBezTo>
                  <a:cubicBezTo>
                    <a:pt x="266323" y="260029"/>
                    <a:pt x="250457" y="270985"/>
                    <a:pt x="269345" y="289873"/>
                  </a:cubicBezTo>
                  <a:cubicBezTo>
                    <a:pt x="278034" y="298561"/>
                    <a:pt x="262923" y="300828"/>
                    <a:pt x="253857" y="302339"/>
                  </a:cubicBezTo>
                  <a:cubicBezTo>
                    <a:pt x="264434" y="310272"/>
                    <a:pt x="272745" y="322360"/>
                    <a:pt x="288234" y="311405"/>
                  </a:cubicBezTo>
                  <a:cubicBezTo>
                    <a:pt x="290500" y="309894"/>
                    <a:pt x="298433" y="313294"/>
                    <a:pt x="299189" y="318960"/>
                  </a:cubicBezTo>
                  <a:cubicBezTo>
                    <a:pt x="299567" y="323494"/>
                    <a:pt x="295789" y="326516"/>
                    <a:pt x="292011" y="328405"/>
                  </a:cubicBezTo>
                  <a:cubicBezTo>
                    <a:pt x="288234" y="330293"/>
                    <a:pt x="281056" y="328027"/>
                    <a:pt x="281434" y="335204"/>
                  </a:cubicBezTo>
                  <a:cubicBezTo>
                    <a:pt x="281812" y="342004"/>
                    <a:pt x="290122" y="337849"/>
                    <a:pt x="293145" y="341626"/>
                  </a:cubicBezTo>
                  <a:cubicBezTo>
                    <a:pt x="279923" y="350315"/>
                    <a:pt x="266323" y="358626"/>
                    <a:pt x="258768" y="373358"/>
                  </a:cubicBezTo>
                  <a:cubicBezTo>
                    <a:pt x="248191" y="362403"/>
                    <a:pt x="247435" y="360137"/>
                    <a:pt x="248191" y="344271"/>
                  </a:cubicBezTo>
                  <a:cubicBezTo>
                    <a:pt x="248568" y="338982"/>
                    <a:pt x="242902" y="338226"/>
                    <a:pt x="239502" y="336715"/>
                  </a:cubicBezTo>
                  <a:cubicBezTo>
                    <a:pt x="233836" y="334449"/>
                    <a:pt x="227036" y="335960"/>
                    <a:pt x="222503" y="329916"/>
                  </a:cubicBezTo>
                  <a:cubicBezTo>
                    <a:pt x="219481" y="325760"/>
                    <a:pt x="217592" y="314427"/>
                    <a:pt x="210037" y="325005"/>
                  </a:cubicBezTo>
                  <a:cubicBezTo>
                    <a:pt x="205503" y="331804"/>
                    <a:pt x="207770" y="342382"/>
                    <a:pt x="215325" y="344648"/>
                  </a:cubicBezTo>
                  <a:cubicBezTo>
                    <a:pt x="223258" y="346915"/>
                    <a:pt x="227414" y="348048"/>
                    <a:pt x="222503" y="356359"/>
                  </a:cubicBezTo>
                  <a:cubicBezTo>
                    <a:pt x="218347" y="363159"/>
                    <a:pt x="213436" y="365425"/>
                    <a:pt x="210414" y="355226"/>
                  </a:cubicBezTo>
                  <a:cubicBezTo>
                    <a:pt x="189260" y="362781"/>
                    <a:pt x="180571" y="342759"/>
                    <a:pt x="165838" y="335582"/>
                  </a:cubicBezTo>
                  <a:cubicBezTo>
                    <a:pt x="174527" y="316316"/>
                    <a:pt x="153372" y="313672"/>
                    <a:pt x="146195" y="304228"/>
                  </a:cubicBezTo>
                  <a:cubicBezTo>
                    <a:pt x="138639" y="294028"/>
                    <a:pt x="145817" y="281940"/>
                    <a:pt x="136750" y="274384"/>
                  </a:cubicBezTo>
                  <a:cubicBezTo>
                    <a:pt x="143172" y="272118"/>
                    <a:pt x="145817" y="267962"/>
                    <a:pt x="148839" y="261163"/>
                  </a:cubicBezTo>
                  <a:cubicBezTo>
                    <a:pt x="152239" y="253607"/>
                    <a:pt x="162438" y="254741"/>
                    <a:pt x="171127" y="262296"/>
                  </a:cubicBezTo>
                  <a:cubicBezTo>
                    <a:pt x="177927" y="268340"/>
                    <a:pt x="194171" y="263429"/>
                    <a:pt x="176416" y="284206"/>
                  </a:cubicBezTo>
                  <a:cubicBezTo>
                    <a:pt x="174149" y="287228"/>
                    <a:pt x="186615" y="287606"/>
                    <a:pt x="195682" y="300828"/>
                  </a:cubicBezTo>
                  <a:cubicBezTo>
                    <a:pt x="186237" y="282317"/>
                    <a:pt x="186237" y="282317"/>
                    <a:pt x="176416" y="284206"/>
                  </a:cubicBezTo>
                  <a:cubicBezTo>
                    <a:pt x="203237" y="289495"/>
                    <a:pt x="217592" y="277784"/>
                    <a:pt x="230814" y="287228"/>
                  </a:cubicBezTo>
                  <a:cubicBezTo>
                    <a:pt x="234969" y="290250"/>
                    <a:pt x="242902" y="280429"/>
                    <a:pt x="233836" y="272873"/>
                  </a:cubicBezTo>
                  <a:cubicBezTo>
                    <a:pt x="236102" y="267962"/>
                    <a:pt x="238369" y="263052"/>
                    <a:pt x="243280" y="259274"/>
                  </a:cubicBezTo>
                  <a:cubicBezTo>
                    <a:pt x="237991" y="259652"/>
                    <a:pt x="235725" y="268340"/>
                    <a:pt x="229680" y="264185"/>
                  </a:cubicBezTo>
                  <a:cubicBezTo>
                    <a:pt x="224014" y="260029"/>
                    <a:pt x="217970" y="256629"/>
                    <a:pt x="210792" y="257007"/>
                  </a:cubicBezTo>
                  <a:cubicBezTo>
                    <a:pt x="199459" y="257385"/>
                    <a:pt x="193037" y="253230"/>
                    <a:pt x="192659" y="241141"/>
                  </a:cubicBezTo>
                  <a:cubicBezTo>
                    <a:pt x="192282" y="233208"/>
                    <a:pt x="186615" y="233208"/>
                    <a:pt x="179815" y="231697"/>
                  </a:cubicBezTo>
                  <a:cubicBezTo>
                    <a:pt x="168483" y="229053"/>
                    <a:pt x="156394" y="229808"/>
                    <a:pt x="146572" y="231697"/>
                  </a:cubicBezTo>
                  <a:cubicBezTo>
                    <a:pt x="125418" y="235852"/>
                    <a:pt x="123151" y="220364"/>
                    <a:pt x="119373" y="208653"/>
                  </a:cubicBezTo>
                  <a:cubicBezTo>
                    <a:pt x="114840" y="194676"/>
                    <a:pt x="124284" y="186365"/>
                    <a:pt x="140150" y="177677"/>
                  </a:cubicBezTo>
                  <a:cubicBezTo>
                    <a:pt x="133351" y="189765"/>
                    <a:pt x="128817" y="197698"/>
                    <a:pt x="124662" y="205631"/>
                  </a:cubicBezTo>
                  <a:cubicBezTo>
                    <a:pt x="129951" y="210165"/>
                    <a:pt x="132595" y="206387"/>
                    <a:pt x="136750" y="205254"/>
                  </a:cubicBezTo>
                  <a:cubicBezTo>
                    <a:pt x="146195" y="202232"/>
                    <a:pt x="158661" y="190521"/>
                    <a:pt x="164705" y="210165"/>
                  </a:cubicBezTo>
                  <a:cubicBezTo>
                    <a:pt x="166971" y="217342"/>
                    <a:pt x="175282" y="219609"/>
                    <a:pt x="179060" y="217720"/>
                  </a:cubicBezTo>
                  <a:cubicBezTo>
                    <a:pt x="185482" y="214698"/>
                    <a:pt x="180949" y="209409"/>
                    <a:pt x="178682" y="204120"/>
                  </a:cubicBezTo>
                  <a:cubicBezTo>
                    <a:pt x="175660" y="196565"/>
                    <a:pt x="176038" y="187499"/>
                    <a:pt x="166594" y="183721"/>
                  </a:cubicBezTo>
                  <a:cubicBezTo>
                    <a:pt x="168105" y="179566"/>
                    <a:pt x="169994" y="176166"/>
                    <a:pt x="174905" y="169366"/>
                  </a:cubicBezTo>
                  <a:cubicBezTo>
                    <a:pt x="167727" y="174655"/>
                    <a:pt x="168105" y="179943"/>
                    <a:pt x="166594" y="183721"/>
                  </a:cubicBezTo>
                  <a:cubicBezTo>
                    <a:pt x="161683" y="185610"/>
                    <a:pt x="156394" y="187121"/>
                    <a:pt x="151105" y="189388"/>
                  </a:cubicBezTo>
                  <a:cubicBezTo>
                    <a:pt x="149594" y="179943"/>
                    <a:pt x="146195" y="171255"/>
                    <a:pt x="141284" y="162944"/>
                  </a:cubicBezTo>
                  <a:cubicBezTo>
                    <a:pt x="148083" y="157278"/>
                    <a:pt x="148461" y="151611"/>
                    <a:pt x="141284" y="145945"/>
                  </a:cubicBezTo>
                  <a:cubicBezTo>
                    <a:pt x="139773" y="138012"/>
                    <a:pt x="132217" y="132723"/>
                    <a:pt x="138639" y="121768"/>
                  </a:cubicBezTo>
                  <a:cubicBezTo>
                    <a:pt x="143172" y="114213"/>
                    <a:pt x="134106" y="104391"/>
                    <a:pt x="123906" y="99857"/>
                  </a:cubicBezTo>
                  <a:cubicBezTo>
                    <a:pt x="119751" y="107035"/>
                    <a:pt x="124284" y="113835"/>
                    <a:pt x="121262" y="120635"/>
                  </a:cubicBezTo>
                  <a:cubicBezTo>
                    <a:pt x="117107" y="128945"/>
                    <a:pt x="115596" y="139900"/>
                    <a:pt x="103507" y="136878"/>
                  </a:cubicBezTo>
                  <a:cubicBezTo>
                    <a:pt x="89152" y="133479"/>
                    <a:pt x="109929" y="124412"/>
                    <a:pt x="97841" y="117235"/>
                  </a:cubicBezTo>
                  <a:cubicBezTo>
                    <a:pt x="93308" y="116101"/>
                    <a:pt x="95196" y="138767"/>
                    <a:pt x="80841" y="126679"/>
                  </a:cubicBezTo>
                  <a:cubicBezTo>
                    <a:pt x="69886" y="117235"/>
                    <a:pt x="84619" y="113835"/>
                    <a:pt x="82352" y="107413"/>
                  </a:cubicBezTo>
                  <a:cubicBezTo>
                    <a:pt x="98596" y="97591"/>
                    <a:pt x="93308" y="83614"/>
                    <a:pt x="91041" y="68503"/>
                  </a:cubicBezTo>
                  <a:cubicBezTo>
                    <a:pt x="78953" y="81347"/>
                    <a:pt x="92930" y="96835"/>
                    <a:pt x="82352" y="107413"/>
                  </a:cubicBezTo>
                  <a:cubicBezTo>
                    <a:pt x="79708" y="108546"/>
                    <a:pt x="77064" y="109679"/>
                    <a:pt x="74797" y="110813"/>
                  </a:cubicBezTo>
                  <a:cubicBezTo>
                    <a:pt x="56665" y="121012"/>
                    <a:pt x="58931" y="117235"/>
                    <a:pt x="35132" y="103635"/>
                  </a:cubicBezTo>
                  <a:cubicBezTo>
                    <a:pt x="23044" y="96835"/>
                    <a:pt x="18510" y="77947"/>
                    <a:pt x="0" y="78703"/>
                  </a:cubicBezTo>
                  <a:cubicBezTo>
                    <a:pt x="7177" y="75303"/>
                    <a:pt x="14355" y="71525"/>
                    <a:pt x="24555" y="66614"/>
                  </a:cubicBezTo>
                  <a:cubicBezTo>
                    <a:pt x="21910" y="75681"/>
                    <a:pt x="22288" y="89658"/>
                    <a:pt x="26066" y="85880"/>
                  </a:cubicBezTo>
                  <a:cubicBezTo>
                    <a:pt x="35888" y="76814"/>
                    <a:pt x="56287" y="97591"/>
                    <a:pt x="56287" y="76058"/>
                  </a:cubicBezTo>
                  <a:cubicBezTo>
                    <a:pt x="56287" y="62459"/>
                    <a:pt x="64220" y="62081"/>
                    <a:pt x="71397" y="59059"/>
                  </a:cubicBezTo>
                  <a:cubicBezTo>
                    <a:pt x="73286" y="53393"/>
                    <a:pt x="69508" y="52259"/>
                    <a:pt x="66864" y="49993"/>
                  </a:cubicBezTo>
                  <a:cubicBezTo>
                    <a:pt x="71020" y="45460"/>
                    <a:pt x="43443" y="45460"/>
                    <a:pt x="65353" y="38282"/>
                  </a:cubicBezTo>
                  <a:cubicBezTo>
                    <a:pt x="55531" y="34127"/>
                    <a:pt x="59687" y="26194"/>
                    <a:pt x="58931" y="18638"/>
                  </a:cubicBezTo>
                  <a:cubicBezTo>
                    <a:pt x="58553" y="13350"/>
                    <a:pt x="53265" y="6550"/>
                    <a:pt x="59687" y="4661"/>
                  </a:cubicBezTo>
                  <a:cubicBezTo>
                    <a:pt x="63464" y="3528"/>
                    <a:pt x="73664" y="4661"/>
                    <a:pt x="75175" y="13727"/>
                  </a:cubicBezTo>
                  <a:cubicBezTo>
                    <a:pt x="75930" y="17127"/>
                    <a:pt x="78197" y="20149"/>
                    <a:pt x="80464" y="25060"/>
                  </a:cubicBezTo>
                  <a:cubicBezTo>
                    <a:pt x="87263" y="15616"/>
                    <a:pt x="97463" y="14105"/>
                    <a:pt x="103129" y="2772"/>
                  </a:cubicBezTo>
                  <a:cubicBezTo>
                    <a:pt x="106907" y="-4783"/>
                    <a:pt x="121640" y="5417"/>
                    <a:pt x="134484" y="6172"/>
                  </a:cubicBezTo>
                  <a:cubicBezTo>
                    <a:pt x="97085" y="25438"/>
                    <a:pt x="122018" y="62837"/>
                    <a:pt x="102752" y="86636"/>
                  </a:cubicBezTo>
                  <a:cubicBezTo>
                    <a:pt x="112196" y="88902"/>
                    <a:pt x="117862" y="87769"/>
                    <a:pt x="118618" y="81347"/>
                  </a:cubicBezTo>
                  <a:cubicBezTo>
                    <a:pt x="120129" y="69259"/>
                    <a:pt x="123906" y="64726"/>
                    <a:pt x="137128" y="67748"/>
                  </a:cubicBezTo>
                  <a:cubicBezTo>
                    <a:pt x="144306" y="69259"/>
                    <a:pt x="146572" y="60948"/>
                    <a:pt x="146572" y="54148"/>
                  </a:cubicBezTo>
                  <a:cubicBezTo>
                    <a:pt x="146572" y="42060"/>
                    <a:pt x="146572" y="30349"/>
                    <a:pt x="146572" y="18261"/>
                  </a:cubicBezTo>
                  <a:cubicBezTo>
                    <a:pt x="142795" y="14861"/>
                    <a:pt x="143928" y="10705"/>
                    <a:pt x="145061" y="6550"/>
                  </a:cubicBezTo>
                  <a:cubicBezTo>
                    <a:pt x="152994" y="1639"/>
                    <a:pt x="156016" y="9194"/>
                    <a:pt x="160927" y="12216"/>
                  </a:cubicBezTo>
                  <a:cubicBezTo>
                    <a:pt x="168105" y="22794"/>
                    <a:pt x="181704" y="28838"/>
                    <a:pt x="182460" y="43948"/>
                  </a:cubicBezTo>
                  <a:cubicBezTo>
                    <a:pt x="174527" y="59437"/>
                    <a:pt x="168860" y="56037"/>
                    <a:pt x="163572" y="43571"/>
                  </a:cubicBezTo>
                  <a:cubicBezTo>
                    <a:pt x="154128" y="55282"/>
                    <a:pt x="167727" y="65481"/>
                    <a:pt x="169238" y="77570"/>
                  </a:cubicBezTo>
                  <a:cubicBezTo>
                    <a:pt x="166971" y="81725"/>
                    <a:pt x="160549" y="82480"/>
                    <a:pt x="160549" y="88525"/>
                  </a:cubicBezTo>
                  <a:cubicBezTo>
                    <a:pt x="179815" y="85503"/>
                    <a:pt x="180571" y="84369"/>
                    <a:pt x="175282" y="73792"/>
                  </a:cubicBezTo>
                  <a:cubicBezTo>
                    <a:pt x="174149" y="62081"/>
                    <a:pt x="182460" y="55282"/>
                    <a:pt x="188882" y="47348"/>
                  </a:cubicBezTo>
                  <a:cubicBezTo>
                    <a:pt x="196815" y="44326"/>
                    <a:pt x="200970" y="49615"/>
                    <a:pt x="205126" y="54526"/>
                  </a:cubicBezTo>
                  <a:cubicBezTo>
                    <a:pt x="214192" y="65859"/>
                    <a:pt x="207014" y="76436"/>
                    <a:pt x="203237" y="87014"/>
                  </a:cubicBezTo>
                  <a:cubicBezTo>
                    <a:pt x="200215" y="95324"/>
                    <a:pt x="202859" y="99857"/>
                    <a:pt x="211548" y="102124"/>
                  </a:cubicBezTo>
                  <a:cubicBezTo>
                    <a:pt x="223636" y="105524"/>
                    <a:pt x="237613" y="105902"/>
                    <a:pt x="245169" y="120257"/>
                  </a:cubicBezTo>
                  <a:cubicBezTo>
                    <a:pt x="246680" y="122901"/>
                    <a:pt x="264057" y="134234"/>
                    <a:pt x="265190" y="113457"/>
                  </a:cubicBezTo>
                  <a:cubicBezTo>
                    <a:pt x="265568" y="107791"/>
                    <a:pt x="273123" y="104768"/>
                    <a:pt x="278790" y="107791"/>
                  </a:cubicBezTo>
                  <a:cubicBezTo>
                    <a:pt x="285967" y="111191"/>
                    <a:pt x="296167" y="114968"/>
                    <a:pt x="294656" y="124790"/>
                  </a:cubicBezTo>
                  <a:cubicBezTo>
                    <a:pt x="292389" y="139900"/>
                    <a:pt x="296922" y="155767"/>
                    <a:pt x="290122" y="170499"/>
                  </a:cubicBezTo>
                  <a:cubicBezTo>
                    <a:pt x="287100" y="171633"/>
                    <a:pt x="285967" y="173521"/>
                    <a:pt x="284456" y="174655"/>
                  </a:cubicBezTo>
                  <a:close/>
                </a:path>
              </a:pathLst>
            </a:custGeom>
            <a:solidFill>
              <a:srgbClr val="EDBF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C208D6B-821D-48CF-8EA6-8BA4B9F6B731}"/>
                </a:ext>
              </a:extLst>
            </p:cNvPr>
            <p:cNvSpPr/>
            <p:nvPr/>
          </p:nvSpPr>
          <p:spPr>
            <a:xfrm>
              <a:off x="8516861" y="4931828"/>
              <a:ext cx="212137" cy="528537"/>
            </a:xfrm>
            <a:custGeom>
              <a:avLst/>
              <a:gdLst>
                <a:gd name="connsiteX0" fmla="*/ 488 w 212137"/>
                <a:gd name="connsiteY0" fmla="*/ 181104 h 528537"/>
                <a:gd name="connsiteX1" fmla="*/ 20887 w 212137"/>
                <a:gd name="connsiteY1" fmla="*/ 151260 h 528537"/>
                <a:gd name="connsiteX2" fmla="*/ 12954 w 212137"/>
                <a:gd name="connsiteY2" fmla="*/ 33020 h 528537"/>
                <a:gd name="connsiteX3" fmla="*/ 13332 w 212137"/>
                <a:gd name="connsiteY3" fmla="*/ 22443 h 528537"/>
                <a:gd name="connsiteX4" fmla="*/ 24287 w 212137"/>
                <a:gd name="connsiteY4" fmla="*/ 155 h 528537"/>
                <a:gd name="connsiteX5" fmla="*/ 40153 w 212137"/>
                <a:gd name="connsiteY5" fmla="*/ 17154 h 528537"/>
                <a:gd name="connsiteX6" fmla="*/ 56775 w 212137"/>
                <a:gd name="connsiteY6" fmla="*/ 19421 h 528537"/>
                <a:gd name="connsiteX7" fmla="*/ 66219 w 212137"/>
                <a:gd name="connsiteY7" fmla="*/ 6199 h 528537"/>
                <a:gd name="connsiteX8" fmla="*/ 50730 w 212137"/>
                <a:gd name="connsiteY8" fmla="*/ 73819 h 528537"/>
                <a:gd name="connsiteX9" fmla="*/ 67730 w 212137"/>
                <a:gd name="connsiteY9" fmla="*/ 88930 h 528537"/>
                <a:gd name="connsiteX10" fmla="*/ 79818 w 212137"/>
                <a:gd name="connsiteY10" fmla="*/ 90818 h 528537"/>
                <a:gd name="connsiteX11" fmla="*/ 98329 w 212137"/>
                <a:gd name="connsiteY11" fmla="*/ 85152 h 528537"/>
                <a:gd name="connsiteX12" fmla="*/ 98329 w 212137"/>
                <a:gd name="connsiteY12" fmla="*/ 106307 h 528537"/>
                <a:gd name="connsiteX13" fmla="*/ 97195 w 212137"/>
                <a:gd name="connsiteY13" fmla="*/ 113484 h 528537"/>
                <a:gd name="connsiteX14" fmla="*/ 82085 w 212137"/>
                <a:gd name="connsiteY14" fmla="*/ 108951 h 528537"/>
                <a:gd name="connsiteX15" fmla="*/ 80574 w 212137"/>
                <a:gd name="connsiteY15" fmla="*/ 111973 h 528537"/>
                <a:gd name="connsiteX16" fmla="*/ 97951 w 212137"/>
                <a:gd name="connsiteY16" fmla="*/ 122550 h 528537"/>
                <a:gd name="connsiteX17" fmla="*/ 137616 w 212137"/>
                <a:gd name="connsiteY17" fmla="*/ 124061 h 528537"/>
                <a:gd name="connsiteX18" fmla="*/ 139883 w 212137"/>
                <a:gd name="connsiteY18" fmla="*/ 136150 h 528537"/>
                <a:gd name="connsiteX19" fmla="*/ 135350 w 212137"/>
                <a:gd name="connsiteY19" fmla="*/ 162971 h 528537"/>
                <a:gd name="connsiteX20" fmla="*/ 137238 w 212137"/>
                <a:gd name="connsiteY20" fmla="*/ 178459 h 528537"/>
                <a:gd name="connsiteX21" fmla="*/ 122128 w 212137"/>
                <a:gd name="connsiteY21" fmla="*/ 171282 h 528537"/>
                <a:gd name="connsiteX22" fmla="*/ 117217 w 212137"/>
                <a:gd name="connsiteY22" fmla="*/ 186015 h 528537"/>
                <a:gd name="connsiteX23" fmla="*/ 118350 w 212137"/>
                <a:gd name="connsiteY23" fmla="*/ 199236 h 528537"/>
                <a:gd name="connsiteX24" fmla="*/ 128928 w 212137"/>
                <a:gd name="connsiteY24" fmla="*/ 194326 h 528537"/>
                <a:gd name="connsiteX25" fmla="*/ 153860 w 212137"/>
                <a:gd name="connsiteY25" fmla="*/ 203014 h 528537"/>
                <a:gd name="connsiteX26" fmla="*/ 154993 w 212137"/>
                <a:gd name="connsiteY26" fmla="*/ 240413 h 528537"/>
                <a:gd name="connsiteX27" fmla="*/ 161793 w 212137"/>
                <a:gd name="connsiteY27" fmla="*/ 290278 h 528537"/>
                <a:gd name="connsiteX28" fmla="*/ 165193 w 212137"/>
                <a:gd name="connsiteY28" fmla="*/ 305766 h 528537"/>
                <a:gd name="connsiteX29" fmla="*/ 151593 w 212137"/>
                <a:gd name="connsiteY29" fmla="*/ 303121 h 528537"/>
                <a:gd name="connsiteX30" fmla="*/ 144794 w 212137"/>
                <a:gd name="connsiteY30" fmla="*/ 305388 h 528537"/>
                <a:gd name="connsiteX31" fmla="*/ 127794 w 212137"/>
                <a:gd name="connsiteY31" fmla="*/ 307655 h 528537"/>
                <a:gd name="connsiteX32" fmla="*/ 129683 w 212137"/>
                <a:gd name="connsiteY32" fmla="*/ 349964 h 528537"/>
                <a:gd name="connsiteX33" fmla="*/ 125905 w 212137"/>
                <a:gd name="connsiteY33" fmla="*/ 354875 h 528537"/>
                <a:gd name="connsiteX34" fmla="*/ 110417 w 212137"/>
                <a:gd name="connsiteY34" fmla="*/ 400962 h 528537"/>
                <a:gd name="connsiteX35" fmla="*/ 119106 w 212137"/>
                <a:gd name="connsiteY35" fmla="*/ 411917 h 528537"/>
                <a:gd name="connsiteX36" fmla="*/ 115706 w 212137"/>
                <a:gd name="connsiteY36" fmla="*/ 430428 h 528537"/>
                <a:gd name="connsiteX37" fmla="*/ 103617 w 212137"/>
                <a:gd name="connsiteY37" fmla="*/ 442516 h 528537"/>
                <a:gd name="connsiteX38" fmla="*/ 120617 w 212137"/>
                <a:gd name="connsiteY38" fmla="*/ 462538 h 528537"/>
                <a:gd name="connsiteX39" fmla="*/ 132327 w 212137"/>
                <a:gd name="connsiteY39" fmla="*/ 453849 h 528537"/>
                <a:gd name="connsiteX40" fmla="*/ 159526 w 212137"/>
                <a:gd name="connsiteY40" fmla="*/ 437605 h 528537"/>
                <a:gd name="connsiteX41" fmla="*/ 164060 w 212137"/>
                <a:gd name="connsiteY41" fmla="*/ 441761 h 528537"/>
                <a:gd name="connsiteX42" fmla="*/ 175770 w 212137"/>
                <a:gd name="connsiteY42" fmla="*/ 451205 h 528537"/>
                <a:gd name="connsiteX43" fmla="*/ 203347 w 212137"/>
                <a:gd name="connsiteY43" fmla="*/ 468960 h 528537"/>
                <a:gd name="connsiteX44" fmla="*/ 205991 w 212137"/>
                <a:gd name="connsiteY44" fmla="*/ 483315 h 528537"/>
                <a:gd name="connsiteX45" fmla="*/ 212036 w 212137"/>
                <a:gd name="connsiteY45" fmla="*/ 502581 h 528537"/>
                <a:gd name="connsiteX46" fmla="*/ 188992 w 212137"/>
                <a:gd name="connsiteY46" fmla="*/ 505981 h 528537"/>
                <a:gd name="connsiteX47" fmla="*/ 178792 w 212137"/>
                <a:gd name="connsiteY47" fmla="*/ 482937 h 528537"/>
                <a:gd name="connsiteX48" fmla="*/ 134216 w 212137"/>
                <a:gd name="connsiteY48" fmla="*/ 514669 h 528537"/>
                <a:gd name="connsiteX49" fmla="*/ 110795 w 212137"/>
                <a:gd name="connsiteY49" fmla="*/ 527891 h 528537"/>
                <a:gd name="connsiteX50" fmla="*/ 100973 w 212137"/>
                <a:gd name="connsiteY50" fmla="*/ 512780 h 528537"/>
                <a:gd name="connsiteX51" fmla="*/ 103240 w 212137"/>
                <a:gd name="connsiteY51" fmla="*/ 492759 h 528537"/>
                <a:gd name="connsiteX52" fmla="*/ 70374 w 212137"/>
                <a:gd name="connsiteY52" fmla="*/ 455360 h 528537"/>
                <a:gd name="connsiteX53" fmla="*/ 61308 w 212137"/>
                <a:gd name="connsiteY53" fmla="*/ 406251 h 528537"/>
                <a:gd name="connsiteX54" fmla="*/ 69619 w 212137"/>
                <a:gd name="connsiteY54" fmla="*/ 369985 h 528537"/>
                <a:gd name="connsiteX55" fmla="*/ 74152 w 212137"/>
                <a:gd name="connsiteY55" fmla="*/ 352231 h 528537"/>
                <a:gd name="connsiteX56" fmla="*/ 81707 w 212137"/>
                <a:gd name="connsiteY56" fmla="*/ 323899 h 528537"/>
                <a:gd name="connsiteX57" fmla="*/ 83218 w 212137"/>
                <a:gd name="connsiteY57" fmla="*/ 318232 h 528537"/>
                <a:gd name="connsiteX58" fmla="*/ 122883 w 212137"/>
                <a:gd name="connsiteY58" fmla="*/ 296322 h 528537"/>
                <a:gd name="connsiteX59" fmla="*/ 131572 w 212137"/>
                <a:gd name="connsiteY59" fmla="*/ 266856 h 528537"/>
                <a:gd name="connsiteX60" fmla="*/ 106639 w 212137"/>
                <a:gd name="connsiteY60" fmla="*/ 246079 h 528537"/>
                <a:gd name="connsiteX61" fmla="*/ 111550 w 212137"/>
                <a:gd name="connsiteY61" fmla="*/ 292544 h 528537"/>
                <a:gd name="connsiteX62" fmla="*/ 98329 w 212137"/>
                <a:gd name="connsiteY62" fmla="*/ 306521 h 528537"/>
                <a:gd name="connsiteX63" fmla="*/ 88129 w 212137"/>
                <a:gd name="connsiteY63" fmla="*/ 290655 h 528537"/>
                <a:gd name="connsiteX64" fmla="*/ 85485 w 212137"/>
                <a:gd name="connsiteY64" fmla="*/ 282722 h 528537"/>
                <a:gd name="connsiteX65" fmla="*/ 81707 w 212137"/>
                <a:gd name="connsiteY65" fmla="*/ 296700 h 528537"/>
                <a:gd name="connsiteX66" fmla="*/ 70374 w 212137"/>
                <a:gd name="connsiteY66" fmla="*/ 292922 h 528537"/>
                <a:gd name="connsiteX67" fmla="*/ 67730 w 212137"/>
                <a:gd name="connsiteY67" fmla="*/ 250234 h 528537"/>
                <a:gd name="connsiteX68" fmla="*/ 57152 w 212137"/>
                <a:gd name="connsiteY68" fmla="*/ 216991 h 528537"/>
                <a:gd name="connsiteX69" fmla="*/ 58664 w 212137"/>
                <a:gd name="connsiteY69" fmla="*/ 198859 h 528537"/>
                <a:gd name="connsiteX70" fmla="*/ 62441 w 212137"/>
                <a:gd name="connsiteY70" fmla="*/ 181104 h 528537"/>
                <a:gd name="connsiteX71" fmla="*/ 55264 w 212137"/>
                <a:gd name="connsiteY71" fmla="*/ 146727 h 528537"/>
                <a:gd name="connsiteX72" fmla="*/ 49597 w 212137"/>
                <a:gd name="connsiteY72" fmla="*/ 167882 h 528537"/>
                <a:gd name="connsiteX73" fmla="*/ 41286 w 212137"/>
                <a:gd name="connsiteY73" fmla="*/ 180348 h 528537"/>
                <a:gd name="connsiteX74" fmla="*/ 16732 w 212137"/>
                <a:gd name="connsiteY74" fmla="*/ 196592 h 528537"/>
                <a:gd name="connsiteX75" fmla="*/ 488 w 212137"/>
                <a:gd name="connsiteY75" fmla="*/ 181104 h 52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2137" h="528537">
                  <a:moveTo>
                    <a:pt x="488" y="181104"/>
                  </a:moveTo>
                  <a:cubicBezTo>
                    <a:pt x="10310" y="181859"/>
                    <a:pt x="23154" y="164482"/>
                    <a:pt x="20887" y="151260"/>
                  </a:cubicBezTo>
                  <a:cubicBezTo>
                    <a:pt x="14087" y="111973"/>
                    <a:pt x="18243" y="72308"/>
                    <a:pt x="12954" y="33020"/>
                  </a:cubicBezTo>
                  <a:cubicBezTo>
                    <a:pt x="12954" y="29621"/>
                    <a:pt x="12954" y="25843"/>
                    <a:pt x="13332" y="22443"/>
                  </a:cubicBezTo>
                  <a:cubicBezTo>
                    <a:pt x="14465" y="13755"/>
                    <a:pt x="13332" y="1666"/>
                    <a:pt x="24287" y="155"/>
                  </a:cubicBezTo>
                  <a:cubicBezTo>
                    <a:pt x="33731" y="-1356"/>
                    <a:pt x="37131" y="8466"/>
                    <a:pt x="40153" y="17154"/>
                  </a:cubicBezTo>
                  <a:cubicBezTo>
                    <a:pt x="43931" y="28110"/>
                    <a:pt x="50353" y="26976"/>
                    <a:pt x="56775" y="19421"/>
                  </a:cubicBezTo>
                  <a:cubicBezTo>
                    <a:pt x="60175" y="15266"/>
                    <a:pt x="63197" y="10732"/>
                    <a:pt x="66219" y="6199"/>
                  </a:cubicBezTo>
                  <a:cubicBezTo>
                    <a:pt x="81329" y="28487"/>
                    <a:pt x="74530" y="57953"/>
                    <a:pt x="50730" y="73819"/>
                  </a:cubicBezTo>
                  <a:cubicBezTo>
                    <a:pt x="57152" y="78352"/>
                    <a:pt x="63574" y="82130"/>
                    <a:pt x="67730" y="88930"/>
                  </a:cubicBezTo>
                  <a:cubicBezTo>
                    <a:pt x="70374" y="93463"/>
                    <a:pt x="74907" y="96107"/>
                    <a:pt x="79818" y="90818"/>
                  </a:cubicBezTo>
                  <a:cubicBezTo>
                    <a:pt x="85107" y="85530"/>
                    <a:pt x="91529" y="80241"/>
                    <a:pt x="98329" y="85152"/>
                  </a:cubicBezTo>
                  <a:cubicBezTo>
                    <a:pt x="106639" y="91196"/>
                    <a:pt x="99084" y="99129"/>
                    <a:pt x="98329" y="106307"/>
                  </a:cubicBezTo>
                  <a:cubicBezTo>
                    <a:pt x="97951" y="108951"/>
                    <a:pt x="97573" y="111217"/>
                    <a:pt x="97195" y="113484"/>
                  </a:cubicBezTo>
                  <a:cubicBezTo>
                    <a:pt x="90018" y="115373"/>
                    <a:pt x="89640" y="102907"/>
                    <a:pt x="82085" y="108951"/>
                  </a:cubicBezTo>
                  <a:cubicBezTo>
                    <a:pt x="81707" y="109707"/>
                    <a:pt x="80952" y="110840"/>
                    <a:pt x="80574" y="111973"/>
                  </a:cubicBezTo>
                  <a:cubicBezTo>
                    <a:pt x="88129" y="113484"/>
                    <a:pt x="90773" y="129728"/>
                    <a:pt x="97951" y="122550"/>
                  </a:cubicBezTo>
                  <a:cubicBezTo>
                    <a:pt x="113061" y="106684"/>
                    <a:pt x="124017" y="129728"/>
                    <a:pt x="137616" y="124061"/>
                  </a:cubicBezTo>
                  <a:cubicBezTo>
                    <a:pt x="140638" y="122928"/>
                    <a:pt x="141394" y="135772"/>
                    <a:pt x="139883" y="136150"/>
                  </a:cubicBezTo>
                  <a:cubicBezTo>
                    <a:pt x="119861" y="142572"/>
                    <a:pt x="133083" y="153149"/>
                    <a:pt x="135350" y="162971"/>
                  </a:cubicBezTo>
                  <a:cubicBezTo>
                    <a:pt x="136483" y="167882"/>
                    <a:pt x="142905" y="173926"/>
                    <a:pt x="137238" y="178459"/>
                  </a:cubicBezTo>
                  <a:cubicBezTo>
                    <a:pt x="129305" y="184882"/>
                    <a:pt x="128550" y="172037"/>
                    <a:pt x="122128" y="171282"/>
                  </a:cubicBezTo>
                  <a:cubicBezTo>
                    <a:pt x="116839" y="174682"/>
                    <a:pt x="119861" y="181482"/>
                    <a:pt x="117217" y="186015"/>
                  </a:cubicBezTo>
                  <a:cubicBezTo>
                    <a:pt x="114950" y="190170"/>
                    <a:pt x="113439" y="196214"/>
                    <a:pt x="118350" y="199236"/>
                  </a:cubicBezTo>
                  <a:cubicBezTo>
                    <a:pt x="122883" y="202259"/>
                    <a:pt x="125528" y="196592"/>
                    <a:pt x="128928" y="194326"/>
                  </a:cubicBezTo>
                  <a:cubicBezTo>
                    <a:pt x="140260" y="187903"/>
                    <a:pt x="145549" y="200370"/>
                    <a:pt x="153860" y="203014"/>
                  </a:cubicBezTo>
                  <a:cubicBezTo>
                    <a:pt x="148949" y="215102"/>
                    <a:pt x="162549" y="225302"/>
                    <a:pt x="154993" y="240413"/>
                  </a:cubicBezTo>
                  <a:cubicBezTo>
                    <a:pt x="148194" y="254012"/>
                    <a:pt x="151971" y="274411"/>
                    <a:pt x="161793" y="290278"/>
                  </a:cubicBezTo>
                  <a:cubicBezTo>
                    <a:pt x="164815" y="295188"/>
                    <a:pt x="172748" y="298588"/>
                    <a:pt x="165193" y="305766"/>
                  </a:cubicBezTo>
                  <a:cubicBezTo>
                    <a:pt x="159149" y="311810"/>
                    <a:pt x="155371" y="311810"/>
                    <a:pt x="151593" y="303121"/>
                  </a:cubicBezTo>
                  <a:cubicBezTo>
                    <a:pt x="149705" y="298211"/>
                    <a:pt x="145927" y="301610"/>
                    <a:pt x="144794" y="305388"/>
                  </a:cubicBezTo>
                  <a:cubicBezTo>
                    <a:pt x="142149" y="314077"/>
                    <a:pt x="135727" y="308788"/>
                    <a:pt x="127794" y="307655"/>
                  </a:cubicBezTo>
                  <a:cubicBezTo>
                    <a:pt x="141772" y="323143"/>
                    <a:pt x="142527" y="336742"/>
                    <a:pt x="129683" y="349964"/>
                  </a:cubicBezTo>
                  <a:cubicBezTo>
                    <a:pt x="128172" y="351475"/>
                    <a:pt x="125528" y="353742"/>
                    <a:pt x="125905" y="354875"/>
                  </a:cubicBezTo>
                  <a:cubicBezTo>
                    <a:pt x="134594" y="375274"/>
                    <a:pt x="127039" y="388496"/>
                    <a:pt x="110417" y="400962"/>
                  </a:cubicBezTo>
                  <a:cubicBezTo>
                    <a:pt x="104751" y="405117"/>
                    <a:pt x="115706" y="408518"/>
                    <a:pt x="119106" y="411917"/>
                  </a:cubicBezTo>
                  <a:cubicBezTo>
                    <a:pt x="127794" y="419850"/>
                    <a:pt x="130816" y="427406"/>
                    <a:pt x="115706" y="430428"/>
                  </a:cubicBezTo>
                  <a:cubicBezTo>
                    <a:pt x="108151" y="431939"/>
                    <a:pt x="103240" y="436094"/>
                    <a:pt x="103617" y="442516"/>
                  </a:cubicBezTo>
                  <a:cubicBezTo>
                    <a:pt x="104373" y="452338"/>
                    <a:pt x="113061" y="458004"/>
                    <a:pt x="120617" y="462538"/>
                  </a:cubicBezTo>
                  <a:cubicBezTo>
                    <a:pt x="127416" y="466315"/>
                    <a:pt x="130439" y="458760"/>
                    <a:pt x="132327" y="453849"/>
                  </a:cubicBezTo>
                  <a:cubicBezTo>
                    <a:pt x="137616" y="442138"/>
                    <a:pt x="154238" y="450071"/>
                    <a:pt x="159526" y="437605"/>
                  </a:cubicBezTo>
                  <a:cubicBezTo>
                    <a:pt x="160282" y="435717"/>
                    <a:pt x="164437" y="438738"/>
                    <a:pt x="164060" y="441761"/>
                  </a:cubicBezTo>
                  <a:cubicBezTo>
                    <a:pt x="162926" y="450827"/>
                    <a:pt x="171993" y="448938"/>
                    <a:pt x="175770" y="451205"/>
                  </a:cubicBezTo>
                  <a:cubicBezTo>
                    <a:pt x="185592" y="456493"/>
                    <a:pt x="199192" y="463671"/>
                    <a:pt x="203347" y="468960"/>
                  </a:cubicBezTo>
                  <a:cubicBezTo>
                    <a:pt x="207880" y="473115"/>
                    <a:pt x="204102" y="478782"/>
                    <a:pt x="205991" y="483315"/>
                  </a:cubicBezTo>
                  <a:cubicBezTo>
                    <a:pt x="204480" y="490870"/>
                    <a:pt x="213169" y="495025"/>
                    <a:pt x="212036" y="502581"/>
                  </a:cubicBezTo>
                  <a:cubicBezTo>
                    <a:pt x="205236" y="509380"/>
                    <a:pt x="197303" y="508247"/>
                    <a:pt x="188992" y="505981"/>
                  </a:cubicBezTo>
                  <a:cubicBezTo>
                    <a:pt x="181059" y="499936"/>
                    <a:pt x="179926" y="491248"/>
                    <a:pt x="178792" y="482937"/>
                  </a:cubicBezTo>
                  <a:cubicBezTo>
                    <a:pt x="164437" y="493514"/>
                    <a:pt x="140260" y="491625"/>
                    <a:pt x="134216" y="514669"/>
                  </a:cubicBezTo>
                  <a:cubicBezTo>
                    <a:pt x="129683" y="524869"/>
                    <a:pt x="122506" y="530535"/>
                    <a:pt x="110795" y="527891"/>
                  </a:cubicBezTo>
                  <a:cubicBezTo>
                    <a:pt x="103995" y="525246"/>
                    <a:pt x="100218" y="520336"/>
                    <a:pt x="100973" y="512780"/>
                  </a:cubicBezTo>
                  <a:cubicBezTo>
                    <a:pt x="109284" y="507114"/>
                    <a:pt x="113439" y="501825"/>
                    <a:pt x="103240" y="492759"/>
                  </a:cubicBezTo>
                  <a:cubicBezTo>
                    <a:pt x="91151" y="481804"/>
                    <a:pt x="79441" y="469715"/>
                    <a:pt x="70374" y="455360"/>
                  </a:cubicBezTo>
                  <a:cubicBezTo>
                    <a:pt x="60930" y="439872"/>
                    <a:pt x="58286" y="423628"/>
                    <a:pt x="61308" y="406251"/>
                  </a:cubicBezTo>
                  <a:cubicBezTo>
                    <a:pt x="81329" y="396051"/>
                    <a:pt x="83218" y="390763"/>
                    <a:pt x="69619" y="369985"/>
                  </a:cubicBezTo>
                  <a:cubicBezTo>
                    <a:pt x="63574" y="360541"/>
                    <a:pt x="65841" y="356386"/>
                    <a:pt x="74152" y="352231"/>
                  </a:cubicBezTo>
                  <a:cubicBezTo>
                    <a:pt x="94173" y="342031"/>
                    <a:pt x="94173" y="342031"/>
                    <a:pt x="81707" y="323899"/>
                  </a:cubicBezTo>
                  <a:cubicBezTo>
                    <a:pt x="81707" y="322010"/>
                    <a:pt x="82463" y="320121"/>
                    <a:pt x="83218" y="318232"/>
                  </a:cubicBezTo>
                  <a:cubicBezTo>
                    <a:pt x="94173" y="306899"/>
                    <a:pt x="109662" y="303499"/>
                    <a:pt x="122883" y="296322"/>
                  </a:cubicBezTo>
                  <a:cubicBezTo>
                    <a:pt x="136861" y="289144"/>
                    <a:pt x="141016" y="278945"/>
                    <a:pt x="131572" y="266856"/>
                  </a:cubicBezTo>
                  <a:cubicBezTo>
                    <a:pt x="125905" y="259301"/>
                    <a:pt x="125150" y="245702"/>
                    <a:pt x="106639" y="246079"/>
                  </a:cubicBezTo>
                  <a:cubicBezTo>
                    <a:pt x="128928" y="261945"/>
                    <a:pt x="116461" y="277434"/>
                    <a:pt x="111550" y="292544"/>
                  </a:cubicBezTo>
                  <a:cubicBezTo>
                    <a:pt x="109284" y="298966"/>
                    <a:pt x="107773" y="307277"/>
                    <a:pt x="98329" y="306521"/>
                  </a:cubicBezTo>
                  <a:cubicBezTo>
                    <a:pt x="88885" y="305766"/>
                    <a:pt x="88885" y="297833"/>
                    <a:pt x="88129" y="290655"/>
                  </a:cubicBezTo>
                  <a:cubicBezTo>
                    <a:pt x="87751" y="288011"/>
                    <a:pt x="87374" y="285367"/>
                    <a:pt x="85485" y="282722"/>
                  </a:cubicBezTo>
                  <a:cubicBezTo>
                    <a:pt x="86996" y="288389"/>
                    <a:pt x="88507" y="294055"/>
                    <a:pt x="81707" y="296700"/>
                  </a:cubicBezTo>
                  <a:cubicBezTo>
                    <a:pt x="77174" y="298588"/>
                    <a:pt x="73774" y="295566"/>
                    <a:pt x="70374" y="292922"/>
                  </a:cubicBezTo>
                  <a:cubicBezTo>
                    <a:pt x="53753" y="279700"/>
                    <a:pt x="63197" y="263456"/>
                    <a:pt x="67730" y="250234"/>
                  </a:cubicBezTo>
                  <a:cubicBezTo>
                    <a:pt x="73019" y="234368"/>
                    <a:pt x="75663" y="224547"/>
                    <a:pt x="57152" y="216991"/>
                  </a:cubicBezTo>
                  <a:cubicBezTo>
                    <a:pt x="47708" y="212836"/>
                    <a:pt x="50353" y="203770"/>
                    <a:pt x="58664" y="198859"/>
                  </a:cubicBezTo>
                  <a:cubicBezTo>
                    <a:pt x="66974" y="193948"/>
                    <a:pt x="66974" y="186770"/>
                    <a:pt x="62441" y="181104"/>
                  </a:cubicBezTo>
                  <a:cubicBezTo>
                    <a:pt x="54130" y="170526"/>
                    <a:pt x="54130" y="159193"/>
                    <a:pt x="55264" y="146727"/>
                  </a:cubicBezTo>
                  <a:cubicBezTo>
                    <a:pt x="53375" y="153905"/>
                    <a:pt x="42420" y="156927"/>
                    <a:pt x="49597" y="167882"/>
                  </a:cubicBezTo>
                  <a:cubicBezTo>
                    <a:pt x="53753" y="174304"/>
                    <a:pt x="45064" y="176571"/>
                    <a:pt x="41286" y="180348"/>
                  </a:cubicBezTo>
                  <a:cubicBezTo>
                    <a:pt x="29953" y="180726"/>
                    <a:pt x="23532" y="189037"/>
                    <a:pt x="16732" y="196592"/>
                  </a:cubicBezTo>
                  <a:cubicBezTo>
                    <a:pt x="3888" y="200748"/>
                    <a:pt x="-1779" y="195459"/>
                    <a:pt x="488" y="181104"/>
                  </a:cubicBez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CCD4077-01AD-44E4-B216-C6B0CAA47BFB}"/>
                </a:ext>
              </a:extLst>
            </p:cNvPr>
            <p:cNvSpPr/>
            <p:nvPr/>
          </p:nvSpPr>
          <p:spPr>
            <a:xfrm>
              <a:off x="9039041" y="4843542"/>
              <a:ext cx="188543" cy="280412"/>
            </a:xfrm>
            <a:custGeom>
              <a:avLst/>
              <a:gdLst>
                <a:gd name="connsiteX0" fmla="*/ 75175 w 188543"/>
                <a:gd name="connsiteY0" fmla="*/ 273546 h 280412"/>
                <a:gd name="connsiteX1" fmla="*/ 63464 w 188543"/>
                <a:gd name="connsiteY1" fmla="*/ 276946 h 280412"/>
                <a:gd name="connsiteX2" fmla="*/ 28332 w 188543"/>
                <a:gd name="connsiteY2" fmla="*/ 252013 h 280412"/>
                <a:gd name="connsiteX3" fmla="*/ 0 w 188543"/>
                <a:gd name="connsiteY3" fmla="*/ 188171 h 280412"/>
                <a:gd name="connsiteX4" fmla="*/ 12844 w 188543"/>
                <a:gd name="connsiteY4" fmla="*/ 188549 h 280412"/>
                <a:gd name="connsiteX5" fmla="*/ 29466 w 188543"/>
                <a:gd name="connsiteY5" fmla="*/ 179105 h 280412"/>
                <a:gd name="connsiteX6" fmla="*/ 40421 w 188543"/>
                <a:gd name="connsiteY6" fmla="*/ 143217 h 280412"/>
                <a:gd name="connsiteX7" fmla="*/ 47598 w 188543"/>
                <a:gd name="connsiteY7" fmla="*/ 110730 h 280412"/>
                <a:gd name="connsiteX8" fmla="*/ 85375 w 188543"/>
                <a:gd name="connsiteY8" fmla="*/ 85797 h 280412"/>
                <a:gd name="connsiteX9" fmla="*/ 72531 w 188543"/>
                <a:gd name="connsiteY9" fmla="*/ 73709 h 280412"/>
                <a:gd name="connsiteX10" fmla="*/ 76308 w 188543"/>
                <a:gd name="connsiteY10" fmla="*/ 62376 h 280412"/>
                <a:gd name="connsiteX11" fmla="*/ 101241 w 188543"/>
                <a:gd name="connsiteY11" fmla="*/ 47643 h 280412"/>
                <a:gd name="connsiteX12" fmla="*/ 108040 w 188543"/>
                <a:gd name="connsiteY12" fmla="*/ 23844 h 280412"/>
                <a:gd name="connsiteX13" fmla="*/ 122773 w 188543"/>
                <a:gd name="connsiteY13" fmla="*/ 2312 h 280412"/>
                <a:gd name="connsiteX14" fmla="*/ 135995 w 188543"/>
                <a:gd name="connsiteY14" fmla="*/ 3823 h 280412"/>
                <a:gd name="connsiteX15" fmla="*/ 155639 w 188543"/>
                <a:gd name="connsiteY15" fmla="*/ 19311 h 280412"/>
                <a:gd name="connsiteX16" fmla="*/ 157527 w 188543"/>
                <a:gd name="connsiteY16" fmla="*/ 35933 h 280412"/>
                <a:gd name="connsiteX17" fmla="*/ 160172 w 188543"/>
                <a:gd name="connsiteY17" fmla="*/ 89197 h 280412"/>
                <a:gd name="connsiteX18" fmla="*/ 165460 w 188543"/>
                <a:gd name="connsiteY18" fmla="*/ 104686 h 280412"/>
                <a:gd name="connsiteX19" fmla="*/ 171882 w 188543"/>
                <a:gd name="connsiteY19" fmla="*/ 121685 h 280412"/>
                <a:gd name="connsiteX20" fmla="*/ 187748 w 188543"/>
                <a:gd name="connsiteY20" fmla="*/ 181749 h 280412"/>
                <a:gd name="connsiteX21" fmla="*/ 168105 w 188543"/>
                <a:gd name="connsiteY21" fmla="*/ 218015 h 280412"/>
                <a:gd name="connsiteX22" fmla="*/ 168105 w 188543"/>
                <a:gd name="connsiteY22" fmla="*/ 218015 h 280412"/>
                <a:gd name="connsiteX23" fmla="*/ 138261 w 188543"/>
                <a:gd name="connsiteY23" fmla="*/ 241814 h 280412"/>
                <a:gd name="connsiteX24" fmla="*/ 104641 w 188543"/>
                <a:gd name="connsiteY24" fmla="*/ 277324 h 280412"/>
                <a:gd name="connsiteX25" fmla="*/ 100485 w 188543"/>
                <a:gd name="connsiteY25" fmla="*/ 277701 h 280412"/>
                <a:gd name="connsiteX26" fmla="*/ 75175 w 188543"/>
                <a:gd name="connsiteY26" fmla="*/ 273546 h 280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543" h="280412">
                  <a:moveTo>
                    <a:pt x="75175" y="273546"/>
                  </a:moveTo>
                  <a:cubicBezTo>
                    <a:pt x="70642" y="273546"/>
                    <a:pt x="64598" y="286390"/>
                    <a:pt x="63464" y="276946"/>
                  </a:cubicBezTo>
                  <a:cubicBezTo>
                    <a:pt x="60442" y="253524"/>
                    <a:pt x="42310" y="256924"/>
                    <a:pt x="28332" y="252013"/>
                  </a:cubicBezTo>
                  <a:cubicBezTo>
                    <a:pt x="15111" y="232370"/>
                    <a:pt x="18510" y="205548"/>
                    <a:pt x="0" y="188171"/>
                  </a:cubicBezTo>
                  <a:cubicBezTo>
                    <a:pt x="5666" y="183638"/>
                    <a:pt x="9444" y="187416"/>
                    <a:pt x="12844" y="188549"/>
                  </a:cubicBezTo>
                  <a:cubicBezTo>
                    <a:pt x="23044" y="192705"/>
                    <a:pt x="27577" y="190816"/>
                    <a:pt x="29466" y="179105"/>
                  </a:cubicBezTo>
                  <a:cubicBezTo>
                    <a:pt x="31354" y="167017"/>
                    <a:pt x="37776" y="155306"/>
                    <a:pt x="40421" y="143217"/>
                  </a:cubicBezTo>
                  <a:cubicBezTo>
                    <a:pt x="42687" y="132262"/>
                    <a:pt x="61953" y="125085"/>
                    <a:pt x="47598" y="110730"/>
                  </a:cubicBezTo>
                  <a:cubicBezTo>
                    <a:pt x="66486" y="111485"/>
                    <a:pt x="67242" y="85797"/>
                    <a:pt x="85375" y="85797"/>
                  </a:cubicBezTo>
                  <a:cubicBezTo>
                    <a:pt x="83108" y="77864"/>
                    <a:pt x="76308" y="77864"/>
                    <a:pt x="72531" y="73709"/>
                  </a:cubicBezTo>
                  <a:cubicBezTo>
                    <a:pt x="66864" y="67287"/>
                    <a:pt x="69131" y="61998"/>
                    <a:pt x="76308" y="62376"/>
                  </a:cubicBezTo>
                  <a:cubicBezTo>
                    <a:pt x="89152" y="62754"/>
                    <a:pt x="93685" y="50288"/>
                    <a:pt x="101241" y="47643"/>
                  </a:cubicBezTo>
                  <a:cubicBezTo>
                    <a:pt x="118996" y="41599"/>
                    <a:pt x="116729" y="36310"/>
                    <a:pt x="108040" y="23844"/>
                  </a:cubicBezTo>
                  <a:cubicBezTo>
                    <a:pt x="106152" y="21200"/>
                    <a:pt x="116729" y="9111"/>
                    <a:pt x="122773" y="2312"/>
                  </a:cubicBezTo>
                  <a:cubicBezTo>
                    <a:pt x="126551" y="-2221"/>
                    <a:pt x="131839" y="801"/>
                    <a:pt x="135995" y="3823"/>
                  </a:cubicBezTo>
                  <a:cubicBezTo>
                    <a:pt x="142417" y="8734"/>
                    <a:pt x="148839" y="14022"/>
                    <a:pt x="155639" y="19311"/>
                  </a:cubicBezTo>
                  <a:cubicBezTo>
                    <a:pt x="140906" y="26488"/>
                    <a:pt x="159039" y="30266"/>
                    <a:pt x="157527" y="35933"/>
                  </a:cubicBezTo>
                  <a:cubicBezTo>
                    <a:pt x="152994" y="54065"/>
                    <a:pt x="163949" y="71065"/>
                    <a:pt x="160172" y="89197"/>
                  </a:cubicBezTo>
                  <a:cubicBezTo>
                    <a:pt x="158661" y="95619"/>
                    <a:pt x="157905" y="100530"/>
                    <a:pt x="165460" y="104686"/>
                  </a:cubicBezTo>
                  <a:cubicBezTo>
                    <a:pt x="171127" y="107708"/>
                    <a:pt x="171882" y="115263"/>
                    <a:pt x="171882" y="121685"/>
                  </a:cubicBezTo>
                  <a:cubicBezTo>
                    <a:pt x="172638" y="142840"/>
                    <a:pt x="180193" y="162106"/>
                    <a:pt x="187748" y="181749"/>
                  </a:cubicBezTo>
                  <a:cubicBezTo>
                    <a:pt x="191526" y="191571"/>
                    <a:pt x="181326" y="210459"/>
                    <a:pt x="168105" y="218015"/>
                  </a:cubicBezTo>
                  <a:lnTo>
                    <a:pt x="168105" y="218015"/>
                  </a:lnTo>
                  <a:cubicBezTo>
                    <a:pt x="153372" y="219903"/>
                    <a:pt x="144683" y="230481"/>
                    <a:pt x="138261" y="241814"/>
                  </a:cubicBezTo>
                  <a:cubicBezTo>
                    <a:pt x="129951" y="256547"/>
                    <a:pt x="115218" y="264857"/>
                    <a:pt x="104641" y="277324"/>
                  </a:cubicBezTo>
                  <a:cubicBezTo>
                    <a:pt x="103129" y="277324"/>
                    <a:pt x="101996" y="277701"/>
                    <a:pt x="100485" y="277701"/>
                  </a:cubicBezTo>
                  <a:cubicBezTo>
                    <a:pt x="92930" y="271657"/>
                    <a:pt x="83108" y="278457"/>
                    <a:pt x="75175" y="273546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4F1811B-88E9-40D6-955D-17C84796E011}"/>
                </a:ext>
              </a:extLst>
            </p:cNvPr>
            <p:cNvSpPr/>
            <p:nvPr/>
          </p:nvSpPr>
          <p:spPr>
            <a:xfrm>
              <a:off x="8742496" y="4809584"/>
              <a:ext cx="159038" cy="280720"/>
            </a:xfrm>
            <a:custGeom>
              <a:avLst/>
              <a:gdLst>
                <a:gd name="connsiteX0" fmla="*/ 130328 w 159038"/>
                <a:gd name="connsiteY0" fmla="*/ 265193 h 280720"/>
                <a:gd name="connsiteX1" fmla="*/ 89530 w 159038"/>
                <a:gd name="connsiteY1" fmla="*/ 279548 h 280720"/>
                <a:gd name="connsiteX2" fmla="*/ 86130 w 159038"/>
                <a:gd name="connsiteY2" fmla="*/ 270482 h 280720"/>
                <a:gd name="connsiteX3" fmla="*/ 75553 w 159038"/>
                <a:gd name="connsiteY3" fmla="*/ 257260 h 280720"/>
                <a:gd name="connsiteX4" fmla="*/ 15488 w 159038"/>
                <a:gd name="connsiteY4" fmla="*/ 271993 h 280720"/>
                <a:gd name="connsiteX5" fmla="*/ 30599 w 159038"/>
                <a:gd name="connsiteY5" fmla="*/ 254238 h 280720"/>
                <a:gd name="connsiteX6" fmla="*/ 0 w 159038"/>
                <a:gd name="connsiteY6" fmla="*/ 248194 h 280720"/>
                <a:gd name="connsiteX7" fmla="*/ 2644 w 159038"/>
                <a:gd name="connsiteY7" fmla="*/ 209284 h 280720"/>
                <a:gd name="connsiteX8" fmla="*/ 15111 w 159038"/>
                <a:gd name="connsiteY8" fmla="*/ 195307 h 280720"/>
                <a:gd name="connsiteX9" fmla="*/ 32865 w 159038"/>
                <a:gd name="connsiteY9" fmla="*/ 180197 h 280720"/>
                <a:gd name="connsiteX10" fmla="*/ 18133 w 159038"/>
                <a:gd name="connsiteY10" fmla="*/ 172264 h 280720"/>
                <a:gd name="connsiteX11" fmla="*/ 756 w 159038"/>
                <a:gd name="connsiteY11" fmla="*/ 159042 h 280720"/>
                <a:gd name="connsiteX12" fmla="*/ 10200 w 159038"/>
                <a:gd name="connsiteY12" fmla="*/ 144309 h 280720"/>
                <a:gd name="connsiteX13" fmla="*/ 38532 w 159038"/>
                <a:gd name="connsiteY13" fmla="*/ 117488 h 280720"/>
                <a:gd name="connsiteX14" fmla="*/ 38910 w 159038"/>
                <a:gd name="connsiteY14" fmla="*/ 103133 h 280720"/>
                <a:gd name="connsiteX15" fmla="*/ 40798 w 159038"/>
                <a:gd name="connsiteY15" fmla="*/ 85378 h 280720"/>
                <a:gd name="connsiteX16" fmla="*/ 71775 w 159038"/>
                <a:gd name="connsiteY16" fmla="*/ 67245 h 280720"/>
                <a:gd name="connsiteX17" fmla="*/ 81975 w 159038"/>
                <a:gd name="connsiteY17" fmla="*/ 34002 h 280720"/>
                <a:gd name="connsiteX18" fmla="*/ 105774 w 159038"/>
                <a:gd name="connsiteY18" fmla="*/ 3 h 280720"/>
                <a:gd name="connsiteX19" fmla="*/ 132217 w 159038"/>
                <a:gd name="connsiteY19" fmla="*/ 16247 h 280720"/>
                <a:gd name="connsiteX20" fmla="*/ 132973 w 159038"/>
                <a:gd name="connsiteY20" fmla="*/ 69512 h 280720"/>
                <a:gd name="connsiteX21" fmla="*/ 137884 w 159038"/>
                <a:gd name="connsiteY21" fmla="*/ 81600 h 280720"/>
                <a:gd name="connsiteX22" fmla="*/ 159038 w 159038"/>
                <a:gd name="connsiteY22" fmla="*/ 94822 h 280720"/>
                <a:gd name="connsiteX23" fmla="*/ 141284 w 159038"/>
                <a:gd name="connsiteY23" fmla="*/ 135243 h 280720"/>
                <a:gd name="connsiteX24" fmla="*/ 140906 w 159038"/>
                <a:gd name="connsiteY24" fmla="*/ 142798 h 280720"/>
                <a:gd name="connsiteX25" fmla="*/ 131839 w 159038"/>
                <a:gd name="connsiteY25" fmla="*/ 175663 h 280720"/>
                <a:gd name="connsiteX26" fmla="*/ 104640 w 159038"/>
                <a:gd name="connsiteY26" fmla="*/ 203996 h 280720"/>
                <a:gd name="connsiteX27" fmla="*/ 135617 w 159038"/>
                <a:gd name="connsiteY27" fmla="*/ 243283 h 280720"/>
                <a:gd name="connsiteX28" fmla="*/ 130328 w 159038"/>
                <a:gd name="connsiteY28" fmla="*/ 265193 h 280720"/>
                <a:gd name="connsiteX29" fmla="*/ 130328 w 159038"/>
                <a:gd name="connsiteY29" fmla="*/ 265193 h 28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9038" h="280720">
                  <a:moveTo>
                    <a:pt x="130328" y="265193"/>
                  </a:moveTo>
                  <a:cubicBezTo>
                    <a:pt x="120129" y="278037"/>
                    <a:pt x="101618" y="267082"/>
                    <a:pt x="89530" y="279548"/>
                  </a:cubicBezTo>
                  <a:cubicBezTo>
                    <a:pt x="85375" y="284082"/>
                    <a:pt x="83486" y="274260"/>
                    <a:pt x="86130" y="270482"/>
                  </a:cubicBezTo>
                  <a:cubicBezTo>
                    <a:pt x="97085" y="253861"/>
                    <a:pt x="84619" y="258394"/>
                    <a:pt x="75553" y="257260"/>
                  </a:cubicBezTo>
                  <a:cubicBezTo>
                    <a:pt x="53642" y="254616"/>
                    <a:pt x="37399" y="273882"/>
                    <a:pt x="15488" y="271993"/>
                  </a:cubicBezTo>
                  <a:cubicBezTo>
                    <a:pt x="12466" y="259905"/>
                    <a:pt x="27954" y="263305"/>
                    <a:pt x="30599" y="254238"/>
                  </a:cubicBezTo>
                  <a:cubicBezTo>
                    <a:pt x="20021" y="253483"/>
                    <a:pt x="9066" y="259149"/>
                    <a:pt x="0" y="248194"/>
                  </a:cubicBezTo>
                  <a:cubicBezTo>
                    <a:pt x="23799" y="237239"/>
                    <a:pt x="-756" y="222884"/>
                    <a:pt x="2644" y="209284"/>
                  </a:cubicBezTo>
                  <a:cubicBezTo>
                    <a:pt x="4533" y="201351"/>
                    <a:pt x="-7933" y="186619"/>
                    <a:pt x="15111" y="195307"/>
                  </a:cubicBezTo>
                  <a:cubicBezTo>
                    <a:pt x="29088" y="200596"/>
                    <a:pt x="11711" y="171886"/>
                    <a:pt x="32865" y="180197"/>
                  </a:cubicBezTo>
                  <a:cubicBezTo>
                    <a:pt x="27954" y="170375"/>
                    <a:pt x="22288" y="172641"/>
                    <a:pt x="18133" y="172264"/>
                  </a:cubicBezTo>
                  <a:cubicBezTo>
                    <a:pt x="9066" y="171508"/>
                    <a:pt x="3778" y="165842"/>
                    <a:pt x="756" y="159042"/>
                  </a:cubicBezTo>
                  <a:cubicBezTo>
                    <a:pt x="-2267" y="151864"/>
                    <a:pt x="6044" y="146576"/>
                    <a:pt x="10200" y="144309"/>
                  </a:cubicBezTo>
                  <a:cubicBezTo>
                    <a:pt x="21910" y="137509"/>
                    <a:pt x="25310" y="122777"/>
                    <a:pt x="38532" y="117488"/>
                  </a:cubicBezTo>
                  <a:cubicBezTo>
                    <a:pt x="44576" y="115221"/>
                    <a:pt x="47598" y="108799"/>
                    <a:pt x="38910" y="103133"/>
                  </a:cubicBezTo>
                  <a:cubicBezTo>
                    <a:pt x="29088" y="96711"/>
                    <a:pt x="26443" y="91044"/>
                    <a:pt x="40798" y="85378"/>
                  </a:cubicBezTo>
                  <a:cubicBezTo>
                    <a:pt x="51376" y="80845"/>
                    <a:pt x="56287" y="68379"/>
                    <a:pt x="71775" y="67245"/>
                  </a:cubicBezTo>
                  <a:cubicBezTo>
                    <a:pt x="80086" y="66868"/>
                    <a:pt x="81219" y="46468"/>
                    <a:pt x="81975" y="34002"/>
                  </a:cubicBezTo>
                  <a:cubicBezTo>
                    <a:pt x="81975" y="30225"/>
                    <a:pt x="102374" y="-374"/>
                    <a:pt x="105774" y="3"/>
                  </a:cubicBezTo>
                  <a:cubicBezTo>
                    <a:pt x="116729" y="1514"/>
                    <a:pt x="125795" y="3403"/>
                    <a:pt x="132217" y="16247"/>
                  </a:cubicBezTo>
                  <a:cubicBezTo>
                    <a:pt x="141661" y="35135"/>
                    <a:pt x="140150" y="52135"/>
                    <a:pt x="132973" y="69512"/>
                  </a:cubicBezTo>
                  <a:cubicBezTo>
                    <a:pt x="129573" y="77445"/>
                    <a:pt x="128440" y="81600"/>
                    <a:pt x="137884" y="81600"/>
                  </a:cubicBezTo>
                  <a:cubicBezTo>
                    <a:pt x="148083" y="81600"/>
                    <a:pt x="146195" y="97466"/>
                    <a:pt x="159038" y="94822"/>
                  </a:cubicBezTo>
                  <a:cubicBezTo>
                    <a:pt x="142417" y="105022"/>
                    <a:pt x="131839" y="115977"/>
                    <a:pt x="141284" y="135243"/>
                  </a:cubicBezTo>
                  <a:cubicBezTo>
                    <a:pt x="142417" y="137509"/>
                    <a:pt x="141661" y="142798"/>
                    <a:pt x="140906" y="142798"/>
                  </a:cubicBezTo>
                  <a:cubicBezTo>
                    <a:pt x="118996" y="148842"/>
                    <a:pt x="131084" y="162819"/>
                    <a:pt x="131839" y="175663"/>
                  </a:cubicBezTo>
                  <a:cubicBezTo>
                    <a:pt x="132595" y="191152"/>
                    <a:pt x="126551" y="204374"/>
                    <a:pt x="104640" y="203996"/>
                  </a:cubicBezTo>
                  <a:cubicBezTo>
                    <a:pt x="115973" y="218351"/>
                    <a:pt x="113707" y="237239"/>
                    <a:pt x="135617" y="243283"/>
                  </a:cubicBezTo>
                  <a:cubicBezTo>
                    <a:pt x="146195" y="245550"/>
                    <a:pt x="125040" y="255749"/>
                    <a:pt x="130328" y="265193"/>
                  </a:cubicBezTo>
                  <a:lnTo>
                    <a:pt x="130328" y="265193"/>
                  </a:lnTo>
                  <a:close/>
                </a:path>
              </a:pathLst>
            </a:custGeom>
            <a:solidFill>
              <a:srgbClr val="EFD2B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98679BA-D4EC-49DA-87AB-E1AFC0EA6E51}"/>
                </a:ext>
              </a:extLst>
            </p:cNvPr>
            <p:cNvSpPr/>
            <p:nvPr/>
          </p:nvSpPr>
          <p:spPr>
            <a:xfrm>
              <a:off x="8692526" y="5327522"/>
              <a:ext cx="526321" cy="262955"/>
            </a:xfrm>
            <a:custGeom>
              <a:avLst/>
              <a:gdLst>
                <a:gd name="connsiteX0" fmla="*/ 32216 w 526321"/>
                <a:gd name="connsiteY0" fmla="*/ 9801 h 262955"/>
                <a:gd name="connsiteX1" fmla="*/ 41282 w 526321"/>
                <a:gd name="connsiteY1" fmla="*/ 51733 h 262955"/>
                <a:gd name="connsiteX2" fmla="*/ 48460 w 526321"/>
                <a:gd name="connsiteY2" fmla="*/ 81954 h 262955"/>
                <a:gd name="connsiteX3" fmla="*/ 55259 w 526321"/>
                <a:gd name="connsiteY3" fmla="*/ 85732 h 262955"/>
                <a:gd name="connsiteX4" fmla="*/ 57526 w 526321"/>
                <a:gd name="connsiteY4" fmla="*/ 81954 h 262955"/>
                <a:gd name="connsiteX5" fmla="*/ 72259 w 526321"/>
                <a:gd name="connsiteY5" fmla="*/ 60044 h 262955"/>
                <a:gd name="connsiteX6" fmla="*/ 77170 w 526321"/>
                <a:gd name="connsiteY6" fmla="*/ 49089 h 262955"/>
                <a:gd name="connsiteX7" fmla="*/ 83592 w 526321"/>
                <a:gd name="connsiteY7" fmla="*/ 44178 h 262955"/>
                <a:gd name="connsiteX8" fmla="*/ 103613 w 526321"/>
                <a:gd name="connsiteY8" fmla="*/ 49844 h 262955"/>
                <a:gd name="connsiteX9" fmla="*/ 122501 w 526321"/>
                <a:gd name="connsiteY9" fmla="*/ 41156 h 262955"/>
                <a:gd name="connsiteX10" fmla="*/ 135723 w 526321"/>
                <a:gd name="connsiteY10" fmla="*/ 33223 h 262955"/>
                <a:gd name="connsiteX11" fmla="*/ 139501 w 526321"/>
                <a:gd name="connsiteY11" fmla="*/ 43422 h 262955"/>
                <a:gd name="connsiteX12" fmla="*/ 173877 w 526321"/>
                <a:gd name="connsiteY12" fmla="*/ 95931 h 262955"/>
                <a:gd name="connsiteX13" fmla="*/ 179166 w 526321"/>
                <a:gd name="connsiteY13" fmla="*/ 101976 h 262955"/>
                <a:gd name="connsiteX14" fmla="*/ 211276 w 526321"/>
                <a:gd name="connsiteY14" fmla="*/ 132574 h 262955"/>
                <a:gd name="connsiteX15" fmla="*/ 217698 w 526321"/>
                <a:gd name="connsiteY15" fmla="*/ 141641 h 262955"/>
                <a:gd name="connsiteX16" fmla="*/ 252830 w 526321"/>
                <a:gd name="connsiteY16" fmla="*/ 166573 h 262955"/>
                <a:gd name="connsiteX17" fmla="*/ 280784 w 526321"/>
                <a:gd name="connsiteY17" fmla="*/ 185839 h 262955"/>
                <a:gd name="connsiteX18" fmla="*/ 323094 w 526321"/>
                <a:gd name="connsiteY18" fmla="*/ 182817 h 262955"/>
                <a:gd name="connsiteX19" fmla="*/ 337449 w 526321"/>
                <a:gd name="connsiteY19" fmla="*/ 183195 h 262955"/>
                <a:gd name="connsiteX20" fmla="*/ 374469 w 526321"/>
                <a:gd name="connsiteY20" fmla="*/ 182817 h 262955"/>
                <a:gd name="connsiteX21" fmla="*/ 392602 w 526321"/>
                <a:gd name="connsiteY21" fmla="*/ 179039 h 262955"/>
                <a:gd name="connsiteX22" fmla="*/ 409601 w 526321"/>
                <a:gd name="connsiteY22" fmla="*/ 179039 h 262955"/>
                <a:gd name="connsiteX23" fmla="*/ 454933 w 526321"/>
                <a:gd name="connsiteY23" fmla="*/ 191883 h 262955"/>
                <a:gd name="connsiteX24" fmla="*/ 504420 w 526321"/>
                <a:gd name="connsiteY24" fmla="*/ 200194 h 262955"/>
                <a:gd name="connsiteX25" fmla="*/ 525575 w 526321"/>
                <a:gd name="connsiteY25" fmla="*/ 221349 h 262955"/>
                <a:gd name="connsiteX26" fmla="*/ 520286 w 526321"/>
                <a:gd name="connsiteY26" fmla="*/ 224749 h 262955"/>
                <a:gd name="connsiteX27" fmla="*/ 482510 w 526321"/>
                <a:gd name="connsiteY27" fmla="*/ 253081 h 262955"/>
                <a:gd name="connsiteX28" fmla="*/ 465888 w 526321"/>
                <a:gd name="connsiteY28" fmla="*/ 262525 h 262955"/>
                <a:gd name="connsiteX29" fmla="*/ 462111 w 526321"/>
                <a:gd name="connsiteY29" fmla="*/ 248926 h 262955"/>
                <a:gd name="connsiteX30" fmla="*/ 457577 w 526321"/>
                <a:gd name="connsiteY30" fmla="*/ 236837 h 262955"/>
                <a:gd name="connsiteX31" fmla="*/ 456066 w 526321"/>
                <a:gd name="connsiteY31" fmla="*/ 236459 h 262955"/>
                <a:gd name="connsiteX32" fmla="*/ 425845 w 526321"/>
                <a:gd name="connsiteY32" fmla="*/ 245148 h 262955"/>
                <a:gd name="connsiteX33" fmla="*/ 393735 w 526321"/>
                <a:gd name="connsiteY33" fmla="*/ 243637 h 262955"/>
                <a:gd name="connsiteX34" fmla="*/ 367670 w 526321"/>
                <a:gd name="connsiteY34" fmla="*/ 247415 h 262955"/>
                <a:gd name="connsiteX35" fmla="*/ 359359 w 526321"/>
                <a:gd name="connsiteY35" fmla="*/ 242126 h 262955"/>
                <a:gd name="connsiteX36" fmla="*/ 348026 w 526321"/>
                <a:gd name="connsiteY36" fmla="*/ 226260 h 262955"/>
                <a:gd name="connsiteX37" fmla="*/ 321960 w 526321"/>
                <a:gd name="connsiteY37" fmla="*/ 229660 h 262955"/>
                <a:gd name="connsiteX38" fmla="*/ 302317 w 526321"/>
                <a:gd name="connsiteY38" fmla="*/ 239859 h 262955"/>
                <a:gd name="connsiteX39" fmla="*/ 276629 w 526321"/>
                <a:gd name="connsiteY39" fmla="*/ 214927 h 262955"/>
                <a:gd name="connsiteX40" fmla="*/ 266051 w 526321"/>
                <a:gd name="connsiteY40" fmla="*/ 202461 h 262955"/>
                <a:gd name="connsiteX41" fmla="*/ 198809 w 526321"/>
                <a:gd name="connsiteY41" fmla="*/ 181306 h 262955"/>
                <a:gd name="connsiteX42" fmla="*/ 182566 w 526321"/>
                <a:gd name="connsiteY42" fmla="*/ 166573 h 262955"/>
                <a:gd name="connsiteX43" fmla="*/ 173121 w 526321"/>
                <a:gd name="connsiteY43" fmla="*/ 149574 h 262955"/>
                <a:gd name="connsiteX44" fmla="*/ 163677 w 526321"/>
                <a:gd name="connsiteY44" fmla="*/ 124641 h 262955"/>
                <a:gd name="connsiteX45" fmla="*/ 158011 w 526321"/>
                <a:gd name="connsiteY45" fmla="*/ 102731 h 262955"/>
                <a:gd name="connsiteX46" fmla="*/ 132323 w 526321"/>
                <a:gd name="connsiteY46" fmla="*/ 116331 h 262955"/>
                <a:gd name="connsiteX47" fmla="*/ 117212 w 526321"/>
                <a:gd name="connsiteY47" fmla="*/ 122752 h 262955"/>
                <a:gd name="connsiteX48" fmla="*/ 99080 w 526321"/>
                <a:gd name="connsiteY48" fmla="*/ 121997 h 262955"/>
                <a:gd name="connsiteX49" fmla="*/ 45060 w 526321"/>
                <a:gd name="connsiteY49" fmla="*/ 102731 h 262955"/>
                <a:gd name="connsiteX50" fmla="*/ 32216 w 526321"/>
                <a:gd name="connsiteY50" fmla="*/ 94798 h 262955"/>
                <a:gd name="connsiteX51" fmla="*/ 36749 w 526321"/>
                <a:gd name="connsiteY51" fmla="*/ 73643 h 262955"/>
                <a:gd name="connsiteX52" fmla="*/ 28438 w 526321"/>
                <a:gd name="connsiteY52" fmla="*/ 32467 h 262955"/>
                <a:gd name="connsiteX53" fmla="*/ 15972 w 526321"/>
                <a:gd name="connsiteY53" fmla="*/ 22645 h 262955"/>
                <a:gd name="connsiteX54" fmla="*/ 861 w 526321"/>
                <a:gd name="connsiteY54" fmla="*/ 16601 h 262955"/>
                <a:gd name="connsiteX55" fmla="*/ 6528 w 526321"/>
                <a:gd name="connsiteY55" fmla="*/ 4513 h 262955"/>
                <a:gd name="connsiteX56" fmla="*/ 21638 w 526321"/>
                <a:gd name="connsiteY56" fmla="*/ 4890 h 262955"/>
                <a:gd name="connsiteX57" fmla="*/ 32216 w 526321"/>
                <a:gd name="connsiteY57" fmla="*/ 9801 h 26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6321" h="262955">
                  <a:moveTo>
                    <a:pt x="32216" y="9801"/>
                  </a:moveTo>
                  <a:cubicBezTo>
                    <a:pt x="34860" y="23401"/>
                    <a:pt x="46571" y="34356"/>
                    <a:pt x="41282" y="51733"/>
                  </a:cubicBezTo>
                  <a:cubicBezTo>
                    <a:pt x="40149" y="55888"/>
                    <a:pt x="49215" y="70243"/>
                    <a:pt x="48460" y="81954"/>
                  </a:cubicBezTo>
                  <a:cubicBezTo>
                    <a:pt x="48460" y="83087"/>
                    <a:pt x="52615" y="84976"/>
                    <a:pt x="55259" y="85732"/>
                  </a:cubicBezTo>
                  <a:cubicBezTo>
                    <a:pt x="57526" y="86110"/>
                    <a:pt x="58659" y="84976"/>
                    <a:pt x="57526" y="81954"/>
                  </a:cubicBezTo>
                  <a:cubicBezTo>
                    <a:pt x="53370" y="68355"/>
                    <a:pt x="66970" y="67221"/>
                    <a:pt x="72259" y="60044"/>
                  </a:cubicBezTo>
                  <a:cubicBezTo>
                    <a:pt x="74147" y="57399"/>
                    <a:pt x="90769" y="59666"/>
                    <a:pt x="77170" y="49089"/>
                  </a:cubicBezTo>
                  <a:cubicBezTo>
                    <a:pt x="73770" y="46444"/>
                    <a:pt x="80192" y="44555"/>
                    <a:pt x="83592" y="44178"/>
                  </a:cubicBezTo>
                  <a:cubicBezTo>
                    <a:pt x="91147" y="43044"/>
                    <a:pt x="97191" y="47578"/>
                    <a:pt x="103613" y="49844"/>
                  </a:cubicBezTo>
                  <a:cubicBezTo>
                    <a:pt x="112302" y="52866"/>
                    <a:pt x="121746" y="57022"/>
                    <a:pt x="122501" y="41156"/>
                  </a:cubicBezTo>
                  <a:cubicBezTo>
                    <a:pt x="122879" y="33600"/>
                    <a:pt x="131190" y="33600"/>
                    <a:pt x="135723" y="33223"/>
                  </a:cubicBezTo>
                  <a:cubicBezTo>
                    <a:pt x="145167" y="32467"/>
                    <a:pt x="137234" y="41911"/>
                    <a:pt x="139501" y="43422"/>
                  </a:cubicBezTo>
                  <a:cubicBezTo>
                    <a:pt x="159522" y="55511"/>
                    <a:pt x="148945" y="87243"/>
                    <a:pt x="173877" y="95931"/>
                  </a:cubicBezTo>
                  <a:cubicBezTo>
                    <a:pt x="176144" y="96687"/>
                    <a:pt x="178410" y="99709"/>
                    <a:pt x="179166" y="101976"/>
                  </a:cubicBezTo>
                  <a:cubicBezTo>
                    <a:pt x="184832" y="120108"/>
                    <a:pt x="193898" y="129552"/>
                    <a:pt x="211276" y="132574"/>
                  </a:cubicBezTo>
                  <a:cubicBezTo>
                    <a:pt x="217698" y="133708"/>
                    <a:pt x="216187" y="138619"/>
                    <a:pt x="217698" y="141641"/>
                  </a:cubicBezTo>
                  <a:cubicBezTo>
                    <a:pt x="224497" y="157129"/>
                    <a:pt x="236586" y="163929"/>
                    <a:pt x="252830" y="166573"/>
                  </a:cubicBezTo>
                  <a:cubicBezTo>
                    <a:pt x="264540" y="168462"/>
                    <a:pt x="275495" y="169973"/>
                    <a:pt x="280784" y="185839"/>
                  </a:cubicBezTo>
                  <a:cubicBezTo>
                    <a:pt x="287584" y="205861"/>
                    <a:pt x="306472" y="204727"/>
                    <a:pt x="323094" y="182817"/>
                  </a:cubicBezTo>
                  <a:cubicBezTo>
                    <a:pt x="330649" y="172617"/>
                    <a:pt x="332538" y="176017"/>
                    <a:pt x="337449" y="183195"/>
                  </a:cubicBezTo>
                  <a:cubicBezTo>
                    <a:pt x="349915" y="192639"/>
                    <a:pt x="362003" y="198683"/>
                    <a:pt x="374469" y="182817"/>
                  </a:cubicBezTo>
                  <a:cubicBezTo>
                    <a:pt x="379003" y="176773"/>
                    <a:pt x="385047" y="174128"/>
                    <a:pt x="392602" y="179039"/>
                  </a:cubicBezTo>
                  <a:cubicBezTo>
                    <a:pt x="398269" y="186595"/>
                    <a:pt x="403935" y="181306"/>
                    <a:pt x="409601" y="179039"/>
                  </a:cubicBezTo>
                  <a:cubicBezTo>
                    <a:pt x="426223" y="177150"/>
                    <a:pt x="441334" y="169595"/>
                    <a:pt x="454933" y="191883"/>
                  </a:cubicBezTo>
                  <a:cubicBezTo>
                    <a:pt x="462111" y="203594"/>
                    <a:pt x="486665" y="203594"/>
                    <a:pt x="504420" y="200194"/>
                  </a:cubicBezTo>
                  <a:cubicBezTo>
                    <a:pt x="524442" y="196417"/>
                    <a:pt x="528219" y="200194"/>
                    <a:pt x="525575" y="221349"/>
                  </a:cubicBezTo>
                  <a:cubicBezTo>
                    <a:pt x="524064" y="222860"/>
                    <a:pt x="522553" y="224371"/>
                    <a:pt x="520286" y="224749"/>
                  </a:cubicBezTo>
                  <a:cubicBezTo>
                    <a:pt x="496865" y="229660"/>
                    <a:pt x="495354" y="230415"/>
                    <a:pt x="482510" y="253081"/>
                  </a:cubicBezTo>
                  <a:cubicBezTo>
                    <a:pt x="478732" y="259881"/>
                    <a:pt x="474199" y="264414"/>
                    <a:pt x="465888" y="262525"/>
                  </a:cubicBezTo>
                  <a:cubicBezTo>
                    <a:pt x="456822" y="260258"/>
                    <a:pt x="461733" y="253836"/>
                    <a:pt x="462111" y="248926"/>
                  </a:cubicBezTo>
                  <a:cubicBezTo>
                    <a:pt x="462488" y="244392"/>
                    <a:pt x="459844" y="240993"/>
                    <a:pt x="457577" y="236837"/>
                  </a:cubicBezTo>
                  <a:cubicBezTo>
                    <a:pt x="456822" y="240615"/>
                    <a:pt x="456066" y="235704"/>
                    <a:pt x="456066" y="236459"/>
                  </a:cubicBezTo>
                  <a:cubicBezTo>
                    <a:pt x="453800" y="266303"/>
                    <a:pt x="434156" y="251948"/>
                    <a:pt x="425845" y="245148"/>
                  </a:cubicBezTo>
                  <a:cubicBezTo>
                    <a:pt x="413757" y="235704"/>
                    <a:pt x="404691" y="237215"/>
                    <a:pt x="393735" y="243637"/>
                  </a:cubicBezTo>
                  <a:cubicBezTo>
                    <a:pt x="385425" y="248548"/>
                    <a:pt x="376736" y="250059"/>
                    <a:pt x="367670" y="247415"/>
                  </a:cubicBezTo>
                  <a:cubicBezTo>
                    <a:pt x="364270" y="246281"/>
                    <a:pt x="358603" y="244392"/>
                    <a:pt x="359359" y="242126"/>
                  </a:cubicBezTo>
                  <a:cubicBezTo>
                    <a:pt x="365781" y="228904"/>
                    <a:pt x="357848" y="229282"/>
                    <a:pt x="348026" y="226260"/>
                  </a:cubicBezTo>
                  <a:cubicBezTo>
                    <a:pt x="337826" y="223238"/>
                    <a:pt x="330649" y="227771"/>
                    <a:pt x="321960" y="229660"/>
                  </a:cubicBezTo>
                  <a:cubicBezTo>
                    <a:pt x="313272" y="228904"/>
                    <a:pt x="311005" y="239859"/>
                    <a:pt x="302317" y="239859"/>
                  </a:cubicBezTo>
                  <a:cubicBezTo>
                    <a:pt x="284562" y="240237"/>
                    <a:pt x="277384" y="234193"/>
                    <a:pt x="276629" y="214927"/>
                  </a:cubicBezTo>
                  <a:cubicBezTo>
                    <a:pt x="276251" y="207749"/>
                    <a:pt x="273984" y="205105"/>
                    <a:pt x="266051" y="202461"/>
                  </a:cubicBezTo>
                  <a:cubicBezTo>
                    <a:pt x="243763" y="195283"/>
                    <a:pt x="220720" y="190372"/>
                    <a:pt x="198809" y="181306"/>
                  </a:cubicBezTo>
                  <a:cubicBezTo>
                    <a:pt x="191632" y="178284"/>
                    <a:pt x="184832" y="174884"/>
                    <a:pt x="182566" y="166573"/>
                  </a:cubicBezTo>
                  <a:cubicBezTo>
                    <a:pt x="185210" y="157507"/>
                    <a:pt x="180677" y="154107"/>
                    <a:pt x="173121" y="149574"/>
                  </a:cubicBezTo>
                  <a:cubicBezTo>
                    <a:pt x="165188" y="145041"/>
                    <a:pt x="150456" y="140130"/>
                    <a:pt x="163677" y="124641"/>
                  </a:cubicBezTo>
                  <a:cubicBezTo>
                    <a:pt x="167455" y="120108"/>
                    <a:pt x="161033" y="111798"/>
                    <a:pt x="158011" y="102731"/>
                  </a:cubicBezTo>
                  <a:cubicBezTo>
                    <a:pt x="155744" y="122752"/>
                    <a:pt x="150078" y="132197"/>
                    <a:pt x="132323" y="116331"/>
                  </a:cubicBezTo>
                  <a:cubicBezTo>
                    <a:pt x="125523" y="110286"/>
                    <a:pt x="121368" y="118975"/>
                    <a:pt x="117212" y="122752"/>
                  </a:cubicBezTo>
                  <a:cubicBezTo>
                    <a:pt x="110791" y="129175"/>
                    <a:pt x="105880" y="131441"/>
                    <a:pt x="99080" y="121997"/>
                  </a:cubicBezTo>
                  <a:cubicBezTo>
                    <a:pt x="85103" y="101976"/>
                    <a:pt x="68481" y="96687"/>
                    <a:pt x="45060" y="102731"/>
                  </a:cubicBezTo>
                  <a:cubicBezTo>
                    <a:pt x="39771" y="101598"/>
                    <a:pt x="32216" y="104242"/>
                    <a:pt x="32216" y="94798"/>
                  </a:cubicBezTo>
                  <a:cubicBezTo>
                    <a:pt x="36749" y="88376"/>
                    <a:pt x="33349" y="80443"/>
                    <a:pt x="36749" y="73643"/>
                  </a:cubicBezTo>
                  <a:cubicBezTo>
                    <a:pt x="26927" y="61555"/>
                    <a:pt x="30705" y="46444"/>
                    <a:pt x="28438" y="32467"/>
                  </a:cubicBezTo>
                  <a:cubicBezTo>
                    <a:pt x="27305" y="24534"/>
                    <a:pt x="25794" y="17734"/>
                    <a:pt x="15972" y="22645"/>
                  </a:cubicBezTo>
                  <a:cubicBezTo>
                    <a:pt x="8417" y="26423"/>
                    <a:pt x="3883" y="23023"/>
                    <a:pt x="861" y="16601"/>
                  </a:cubicBezTo>
                  <a:cubicBezTo>
                    <a:pt x="-2161" y="10934"/>
                    <a:pt x="3506" y="7913"/>
                    <a:pt x="6528" y="4513"/>
                  </a:cubicBezTo>
                  <a:cubicBezTo>
                    <a:pt x="11816" y="-2287"/>
                    <a:pt x="16727" y="-776"/>
                    <a:pt x="21638" y="4890"/>
                  </a:cubicBezTo>
                  <a:cubicBezTo>
                    <a:pt x="23905" y="8290"/>
                    <a:pt x="27683" y="9801"/>
                    <a:pt x="32216" y="9801"/>
                  </a:cubicBezTo>
                  <a:close/>
                </a:path>
              </a:pathLst>
            </a:custGeom>
            <a:solidFill>
              <a:srgbClr val="E7CEB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D29FA3C-3C0D-4C18-9BE5-4ABF87914459}"/>
                </a:ext>
              </a:extLst>
            </p:cNvPr>
            <p:cNvSpPr/>
            <p:nvPr/>
          </p:nvSpPr>
          <p:spPr>
            <a:xfrm>
              <a:off x="9175998" y="4861190"/>
              <a:ext cx="246063" cy="255727"/>
            </a:xfrm>
            <a:custGeom>
              <a:avLst/>
              <a:gdLst>
                <a:gd name="connsiteX0" fmla="*/ 31147 w 246063"/>
                <a:gd name="connsiteY0" fmla="*/ 200744 h 255727"/>
                <a:gd name="connsiteX1" fmla="*/ 48147 w 246063"/>
                <a:gd name="connsiteY1" fmla="*/ 172034 h 255727"/>
                <a:gd name="connsiteX2" fmla="*/ 47013 w 246063"/>
                <a:gd name="connsiteY2" fmla="*/ 167123 h 255727"/>
                <a:gd name="connsiteX3" fmla="*/ 29636 w 246063"/>
                <a:gd name="connsiteY3" fmla="*/ 104792 h 255727"/>
                <a:gd name="connsiteX4" fmla="*/ 27747 w 246063"/>
                <a:gd name="connsiteY4" fmla="*/ 93081 h 255727"/>
                <a:gd name="connsiteX5" fmla="*/ 19059 w 246063"/>
                <a:gd name="connsiteY5" fmla="*/ 60971 h 255727"/>
                <a:gd name="connsiteX6" fmla="*/ 17170 w 246063"/>
                <a:gd name="connsiteY6" fmla="*/ 22061 h 255727"/>
                <a:gd name="connsiteX7" fmla="*/ 9615 w 246063"/>
                <a:gd name="connsiteY7" fmla="*/ 12617 h 255727"/>
                <a:gd name="connsiteX8" fmla="*/ 171 w 246063"/>
                <a:gd name="connsiteY8" fmla="*/ 6951 h 255727"/>
                <a:gd name="connsiteX9" fmla="*/ 11881 w 246063"/>
                <a:gd name="connsiteY9" fmla="*/ 4684 h 255727"/>
                <a:gd name="connsiteX10" fmla="*/ 18681 w 246063"/>
                <a:gd name="connsiteY10" fmla="*/ 2040 h 255727"/>
                <a:gd name="connsiteX11" fmla="*/ 22836 w 246063"/>
                <a:gd name="connsiteY11" fmla="*/ 2040 h 255727"/>
                <a:gd name="connsiteX12" fmla="*/ 31147 w 246063"/>
                <a:gd name="connsiteY12" fmla="*/ 907 h 255727"/>
                <a:gd name="connsiteX13" fmla="*/ 41347 w 246063"/>
                <a:gd name="connsiteY13" fmla="*/ 62104 h 255727"/>
                <a:gd name="connsiteX14" fmla="*/ 47013 w 246063"/>
                <a:gd name="connsiteY14" fmla="*/ 77215 h 255727"/>
                <a:gd name="connsiteX15" fmla="*/ 104811 w 246063"/>
                <a:gd name="connsiteY15" fmla="*/ 92703 h 255727"/>
                <a:gd name="connsiteX16" fmla="*/ 131632 w 246063"/>
                <a:gd name="connsiteY16" fmla="*/ 110458 h 255727"/>
                <a:gd name="connsiteX17" fmla="*/ 138810 w 246063"/>
                <a:gd name="connsiteY17" fmla="*/ 140679 h 255727"/>
                <a:gd name="connsiteX18" fmla="*/ 147499 w 246063"/>
                <a:gd name="connsiteY18" fmla="*/ 153145 h 255727"/>
                <a:gd name="connsiteX19" fmla="*/ 153921 w 246063"/>
                <a:gd name="connsiteY19" fmla="*/ 140679 h 255727"/>
                <a:gd name="connsiteX20" fmla="*/ 170920 w 246063"/>
                <a:gd name="connsiteY20" fmla="*/ 129346 h 255727"/>
                <a:gd name="connsiteX21" fmla="*/ 184142 w 246063"/>
                <a:gd name="connsiteY21" fmla="*/ 127457 h 255727"/>
                <a:gd name="connsiteX22" fmla="*/ 204163 w 246063"/>
                <a:gd name="connsiteY22" fmla="*/ 132368 h 255727"/>
                <a:gd name="connsiteX23" fmla="*/ 183008 w 246063"/>
                <a:gd name="connsiteY23" fmla="*/ 158056 h 255727"/>
                <a:gd name="connsiteX24" fmla="*/ 220785 w 246063"/>
                <a:gd name="connsiteY24" fmla="*/ 199233 h 255727"/>
                <a:gd name="connsiteX25" fmla="*/ 235140 w 246063"/>
                <a:gd name="connsiteY25" fmla="*/ 212454 h 255727"/>
                <a:gd name="connsiteX26" fmla="*/ 240806 w 246063"/>
                <a:gd name="connsiteY26" fmla="*/ 231720 h 255727"/>
                <a:gd name="connsiteX27" fmla="*/ 234762 w 246063"/>
                <a:gd name="connsiteY27" fmla="*/ 234742 h 255727"/>
                <a:gd name="connsiteX28" fmla="*/ 218896 w 246063"/>
                <a:gd name="connsiteY28" fmla="*/ 246453 h 255727"/>
                <a:gd name="connsiteX29" fmla="*/ 187919 w 246063"/>
                <a:gd name="connsiteY29" fmla="*/ 231720 h 255727"/>
                <a:gd name="connsiteX30" fmla="*/ 183764 w 246063"/>
                <a:gd name="connsiteY30" fmla="*/ 231720 h 255727"/>
                <a:gd name="connsiteX31" fmla="*/ 188675 w 246063"/>
                <a:gd name="connsiteY31" fmla="*/ 205277 h 255727"/>
                <a:gd name="connsiteX32" fmla="*/ 145232 w 246063"/>
                <a:gd name="connsiteY32" fmla="*/ 191299 h 255727"/>
                <a:gd name="connsiteX33" fmla="*/ 125588 w 246063"/>
                <a:gd name="connsiteY33" fmla="*/ 193944 h 255727"/>
                <a:gd name="connsiteX34" fmla="*/ 90078 w 246063"/>
                <a:gd name="connsiteY34" fmla="*/ 198477 h 255727"/>
                <a:gd name="connsiteX35" fmla="*/ 80634 w 246063"/>
                <a:gd name="connsiteY35" fmla="*/ 195077 h 255727"/>
                <a:gd name="connsiteX36" fmla="*/ 67413 w 246063"/>
                <a:gd name="connsiteY36" fmla="*/ 218498 h 255727"/>
                <a:gd name="connsiteX37" fmla="*/ 86301 w 246063"/>
                <a:gd name="connsiteY37" fmla="*/ 248342 h 255727"/>
                <a:gd name="connsiteX38" fmla="*/ 77990 w 246063"/>
                <a:gd name="connsiteY38" fmla="*/ 252497 h 255727"/>
                <a:gd name="connsiteX39" fmla="*/ 48524 w 246063"/>
                <a:gd name="connsiteY39" fmla="*/ 243809 h 255727"/>
                <a:gd name="connsiteX40" fmla="*/ 31147 w 246063"/>
                <a:gd name="connsiteY40" fmla="*/ 200744 h 25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6063" h="255727">
                  <a:moveTo>
                    <a:pt x="31147" y="200744"/>
                  </a:moveTo>
                  <a:cubicBezTo>
                    <a:pt x="42102" y="194322"/>
                    <a:pt x="34169" y="176945"/>
                    <a:pt x="48147" y="172034"/>
                  </a:cubicBezTo>
                  <a:cubicBezTo>
                    <a:pt x="50036" y="171278"/>
                    <a:pt x="48524" y="169012"/>
                    <a:pt x="47013" y="167123"/>
                  </a:cubicBezTo>
                  <a:cubicBezTo>
                    <a:pt x="33792" y="148612"/>
                    <a:pt x="31903" y="126324"/>
                    <a:pt x="29636" y="104792"/>
                  </a:cubicBezTo>
                  <a:cubicBezTo>
                    <a:pt x="29258" y="100636"/>
                    <a:pt x="31147" y="94592"/>
                    <a:pt x="27747" y="93081"/>
                  </a:cubicBezTo>
                  <a:cubicBezTo>
                    <a:pt x="10370" y="85903"/>
                    <a:pt x="18303" y="71926"/>
                    <a:pt x="19059" y="60971"/>
                  </a:cubicBezTo>
                  <a:cubicBezTo>
                    <a:pt x="19814" y="48127"/>
                    <a:pt x="4704" y="35661"/>
                    <a:pt x="17170" y="22061"/>
                  </a:cubicBezTo>
                  <a:cubicBezTo>
                    <a:pt x="18303" y="20928"/>
                    <a:pt x="14526" y="9973"/>
                    <a:pt x="9615" y="12617"/>
                  </a:cubicBezTo>
                  <a:cubicBezTo>
                    <a:pt x="926" y="17151"/>
                    <a:pt x="-585" y="13751"/>
                    <a:pt x="171" y="6951"/>
                  </a:cubicBezTo>
                  <a:cubicBezTo>
                    <a:pt x="1682" y="-2493"/>
                    <a:pt x="6593" y="907"/>
                    <a:pt x="11881" y="4684"/>
                  </a:cubicBezTo>
                  <a:cubicBezTo>
                    <a:pt x="14526" y="6573"/>
                    <a:pt x="17170" y="4684"/>
                    <a:pt x="18681" y="2040"/>
                  </a:cubicBezTo>
                  <a:cubicBezTo>
                    <a:pt x="20192" y="2040"/>
                    <a:pt x="21325" y="2040"/>
                    <a:pt x="22836" y="2040"/>
                  </a:cubicBezTo>
                  <a:cubicBezTo>
                    <a:pt x="25103" y="-227"/>
                    <a:pt x="28125" y="-604"/>
                    <a:pt x="31147" y="907"/>
                  </a:cubicBezTo>
                  <a:cubicBezTo>
                    <a:pt x="42480" y="19795"/>
                    <a:pt x="40591" y="41327"/>
                    <a:pt x="41347" y="62104"/>
                  </a:cubicBezTo>
                  <a:cubicBezTo>
                    <a:pt x="41347" y="68526"/>
                    <a:pt x="39080" y="76082"/>
                    <a:pt x="47013" y="77215"/>
                  </a:cubicBezTo>
                  <a:cubicBezTo>
                    <a:pt x="67035" y="79481"/>
                    <a:pt x="82523" y="96481"/>
                    <a:pt x="104811" y="92703"/>
                  </a:cubicBezTo>
                  <a:cubicBezTo>
                    <a:pt x="116900" y="90437"/>
                    <a:pt x="123699" y="102525"/>
                    <a:pt x="131632" y="110458"/>
                  </a:cubicBezTo>
                  <a:cubicBezTo>
                    <a:pt x="138810" y="119147"/>
                    <a:pt x="137299" y="130102"/>
                    <a:pt x="138810" y="140679"/>
                  </a:cubicBezTo>
                  <a:cubicBezTo>
                    <a:pt x="139565" y="146346"/>
                    <a:pt x="140699" y="153145"/>
                    <a:pt x="147499" y="153145"/>
                  </a:cubicBezTo>
                  <a:cubicBezTo>
                    <a:pt x="155809" y="153145"/>
                    <a:pt x="153921" y="146346"/>
                    <a:pt x="153921" y="140679"/>
                  </a:cubicBezTo>
                  <a:cubicBezTo>
                    <a:pt x="153165" y="124813"/>
                    <a:pt x="158076" y="121413"/>
                    <a:pt x="170920" y="129346"/>
                  </a:cubicBezTo>
                  <a:cubicBezTo>
                    <a:pt x="177342" y="133502"/>
                    <a:pt x="179608" y="133124"/>
                    <a:pt x="184142" y="127457"/>
                  </a:cubicBezTo>
                  <a:cubicBezTo>
                    <a:pt x="193208" y="115747"/>
                    <a:pt x="199630" y="114991"/>
                    <a:pt x="204163" y="132368"/>
                  </a:cubicBezTo>
                  <a:cubicBezTo>
                    <a:pt x="210585" y="157301"/>
                    <a:pt x="211718" y="156923"/>
                    <a:pt x="183008" y="158056"/>
                  </a:cubicBezTo>
                  <a:cubicBezTo>
                    <a:pt x="210963" y="158434"/>
                    <a:pt x="212852" y="181478"/>
                    <a:pt x="220785" y="199233"/>
                  </a:cubicBezTo>
                  <a:cubicBezTo>
                    <a:pt x="223807" y="205654"/>
                    <a:pt x="226073" y="211699"/>
                    <a:pt x="235140" y="212454"/>
                  </a:cubicBezTo>
                  <a:cubicBezTo>
                    <a:pt x="250628" y="213965"/>
                    <a:pt x="246850" y="222654"/>
                    <a:pt x="240806" y="231720"/>
                  </a:cubicBezTo>
                  <a:cubicBezTo>
                    <a:pt x="239673" y="234742"/>
                    <a:pt x="234762" y="230587"/>
                    <a:pt x="234762" y="234742"/>
                  </a:cubicBezTo>
                  <a:cubicBezTo>
                    <a:pt x="235140" y="246831"/>
                    <a:pt x="228718" y="249097"/>
                    <a:pt x="218896" y="246453"/>
                  </a:cubicBezTo>
                  <a:cubicBezTo>
                    <a:pt x="213229" y="232098"/>
                    <a:pt x="200385" y="232854"/>
                    <a:pt x="187919" y="231720"/>
                  </a:cubicBezTo>
                  <a:cubicBezTo>
                    <a:pt x="186408" y="231720"/>
                    <a:pt x="185275" y="231720"/>
                    <a:pt x="183764" y="231720"/>
                  </a:cubicBezTo>
                  <a:cubicBezTo>
                    <a:pt x="171675" y="220387"/>
                    <a:pt x="183386" y="213587"/>
                    <a:pt x="188675" y="205277"/>
                  </a:cubicBezTo>
                  <a:cubicBezTo>
                    <a:pt x="173942" y="201877"/>
                    <a:pt x="157698" y="201499"/>
                    <a:pt x="145232" y="191299"/>
                  </a:cubicBezTo>
                  <a:cubicBezTo>
                    <a:pt x="137677" y="184878"/>
                    <a:pt x="129366" y="186011"/>
                    <a:pt x="125588" y="193944"/>
                  </a:cubicBezTo>
                  <a:cubicBezTo>
                    <a:pt x="115766" y="215099"/>
                    <a:pt x="103300" y="206788"/>
                    <a:pt x="90078" y="198477"/>
                  </a:cubicBezTo>
                  <a:cubicBezTo>
                    <a:pt x="87056" y="196588"/>
                    <a:pt x="84790" y="193566"/>
                    <a:pt x="80634" y="195077"/>
                  </a:cubicBezTo>
                  <a:cubicBezTo>
                    <a:pt x="73835" y="201121"/>
                    <a:pt x="87434" y="218876"/>
                    <a:pt x="67413" y="218498"/>
                  </a:cubicBezTo>
                  <a:cubicBezTo>
                    <a:pt x="77990" y="225676"/>
                    <a:pt x="99145" y="226431"/>
                    <a:pt x="86301" y="248342"/>
                  </a:cubicBezTo>
                  <a:cubicBezTo>
                    <a:pt x="83656" y="249853"/>
                    <a:pt x="80634" y="251364"/>
                    <a:pt x="77990" y="252497"/>
                  </a:cubicBezTo>
                  <a:cubicBezTo>
                    <a:pt x="65524" y="258164"/>
                    <a:pt x="55324" y="257030"/>
                    <a:pt x="48524" y="243809"/>
                  </a:cubicBezTo>
                  <a:cubicBezTo>
                    <a:pt x="43236" y="228698"/>
                    <a:pt x="57591" y="206410"/>
                    <a:pt x="31147" y="200744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C6EC2EFF-DC0C-40DD-B373-F5BEFA574315}"/>
                </a:ext>
              </a:extLst>
            </p:cNvPr>
            <p:cNvSpPr/>
            <p:nvPr/>
          </p:nvSpPr>
          <p:spPr>
            <a:xfrm>
              <a:off x="8862247" y="5003607"/>
              <a:ext cx="139430" cy="177322"/>
            </a:xfrm>
            <a:custGeom>
              <a:avLst/>
              <a:gdLst>
                <a:gd name="connsiteX0" fmla="*/ 40043 w 139430"/>
                <a:gd name="connsiteY0" fmla="*/ 177322 h 177322"/>
                <a:gd name="connsiteX1" fmla="*/ 35888 w 139430"/>
                <a:gd name="connsiteY1" fmla="*/ 177322 h 177322"/>
                <a:gd name="connsiteX2" fmla="*/ 18510 w 139430"/>
                <a:gd name="connsiteY2" fmla="*/ 152390 h 177322"/>
                <a:gd name="connsiteX3" fmla="*/ 0 w 139430"/>
                <a:gd name="connsiteY3" fmla="*/ 145590 h 177322"/>
                <a:gd name="connsiteX4" fmla="*/ 16622 w 139430"/>
                <a:gd name="connsiteY4" fmla="*/ 144835 h 177322"/>
                <a:gd name="connsiteX5" fmla="*/ 40799 w 139430"/>
                <a:gd name="connsiteY5" fmla="*/ 132746 h 177322"/>
                <a:gd name="connsiteX6" fmla="*/ 32865 w 139430"/>
                <a:gd name="connsiteY6" fmla="*/ 110458 h 177322"/>
                <a:gd name="connsiteX7" fmla="*/ 17377 w 139430"/>
                <a:gd name="connsiteY7" fmla="*/ 83637 h 177322"/>
                <a:gd name="connsiteX8" fmla="*/ 10577 w 139430"/>
                <a:gd name="connsiteY8" fmla="*/ 71171 h 177322"/>
                <a:gd name="connsiteX9" fmla="*/ 10577 w 139430"/>
                <a:gd name="connsiteY9" fmla="*/ 71171 h 177322"/>
                <a:gd name="connsiteX10" fmla="*/ 26443 w 139430"/>
                <a:gd name="connsiteY10" fmla="*/ 91948 h 177322"/>
                <a:gd name="connsiteX11" fmla="*/ 35510 w 139430"/>
                <a:gd name="connsiteY11" fmla="*/ 34528 h 177322"/>
                <a:gd name="connsiteX12" fmla="*/ 41554 w 139430"/>
                <a:gd name="connsiteY12" fmla="*/ 60593 h 177322"/>
                <a:gd name="connsiteX13" fmla="*/ 74042 w 139430"/>
                <a:gd name="connsiteY13" fmla="*/ 24328 h 177322"/>
                <a:gd name="connsiteX14" fmla="*/ 88397 w 139430"/>
                <a:gd name="connsiteY14" fmla="*/ 16773 h 177322"/>
                <a:gd name="connsiteX15" fmla="*/ 101996 w 139430"/>
                <a:gd name="connsiteY15" fmla="*/ 6573 h 177322"/>
                <a:gd name="connsiteX16" fmla="*/ 110307 w 139430"/>
                <a:gd name="connsiteY16" fmla="*/ 2795 h 177322"/>
                <a:gd name="connsiteX17" fmla="*/ 134484 w 139430"/>
                <a:gd name="connsiteY17" fmla="*/ 13373 h 177322"/>
                <a:gd name="connsiteX18" fmla="*/ 139395 w 139430"/>
                <a:gd name="connsiteY18" fmla="*/ 19417 h 177322"/>
                <a:gd name="connsiteX19" fmla="*/ 133728 w 139430"/>
                <a:gd name="connsiteY19" fmla="*/ 23195 h 177322"/>
                <a:gd name="connsiteX20" fmla="*/ 122395 w 139430"/>
                <a:gd name="connsiteY20" fmla="*/ 30750 h 177322"/>
                <a:gd name="connsiteX21" fmla="*/ 72908 w 139430"/>
                <a:gd name="connsiteY21" fmla="*/ 60216 h 177322"/>
                <a:gd name="connsiteX22" fmla="*/ 63842 w 139430"/>
                <a:gd name="connsiteY22" fmla="*/ 58704 h 177322"/>
                <a:gd name="connsiteX23" fmla="*/ 70264 w 139430"/>
                <a:gd name="connsiteY23" fmla="*/ 69282 h 177322"/>
                <a:gd name="connsiteX24" fmla="*/ 116729 w 139430"/>
                <a:gd name="connsiteY24" fmla="*/ 93459 h 177322"/>
                <a:gd name="connsiteX25" fmla="*/ 73286 w 139430"/>
                <a:gd name="connsiteY25" fmla="*/ 82126 h 177322"/>
                <a:gd name="connsiteX26" fmla="*/ 82352 w 139430"/>
                <a:gd name="connsiteY26" fmla="*/ 104792 h 177322"/>
                <a:gd name="connsiteX27" fmla="*/ 81975 w 139430"/>
                <a:gd name="connsiteY27" fmla="*/ 124435 h 177322"/>
                <a:gd name="connsiteX28" fmla="*/ 51376 w 139430"/>
                <a:gd name="connsiteY28" fmla="*/ 169767 h 177322"/>
                <a:gd name="connsiteX29" fmla="*/ 40043 w 139430"/>
                <a:gd name="connsiteY29" fmla="*/ 177322 h 17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9430" h="177322">
                  <a:moveTo>
                    <a:pt x="40043" y="177322"/>
                  </a:moveTo>
                  <a:cubicBezTo>
                    <a:pt x="38532" y="177322"/>
                    <a:pt x="37399" y="177322"/>
                    <a:pt x="35888" y="177322"/>
                  </a:cubicBezTo>
                  <a:cubicBezTo>
                    <a:pt x="41932" y="160701"/>
                    <a:pt x="29843" y="156545"/>
                    <a:pt x="18510" y="152390"/>
                  </a:cubicBezTo>
                  <a:cubicBezTo>
                    <a:pt x="12466" y="150123"/>
                    <a:pt x="4155" y="153901"/>
                    <a:pt x="0" y="145590"/>
                  </a:cubicBezTo>
                  <a:cubicBezTo>
                    <a:pt x="5666" y="137279"/>
                    <a:pt x="12466" y="143323"/>
                    <a:pt x="16622" y="144835"/>
                  </a:cubicBezTo>
                  <a:cubicBezTo>
                    <a:pt x="29843" y="150123"/>
                    <a:pt x="35888" y="139546"/>
                    <a:pt x="40799" y="132746"/>
                  </a:cubicBezTo>
                  <a:cubicBezTo>
                    <a:pt x="47220" y="124058"/>
                    <a:pt x="47598" y="115747"/>
                    <a:pt x="32865" y="110458"/>
                  </a:cubicBezTo>
                  <a:cubicBezTo>
                    <a:pt x="23799" y="107436"/>
                    <a:pt x="10200" y="100258"/>
                    <a:pt x="17377" y="83637"/>
                  </a:cubicBezTo>
                  <a:cubicBezTo>
                    <a:pt x="18510" y="80993"/>
                    <a:pt x="12844" y="75326"/>
                    <a:pt x="10577" y="71171"/>
                  </a:cubicBezTo>
                  <a:cubicBezTo>
                    <a:pt x="10577" y="71171"/>
                    <a:pt x="10577" y="71171"/>
                    <a:pt x="10577" y="71171"/>
                  </a:cubicBezTo>
                  <a:cubicBezTo>
                    <a:pt x="23044" y="70415"/>
                    <a:pt x="21910" y="82504"/>
                    <a:pt x="26443" y="91948"/>
                  </a:cubicBezTo>
                  <a:cubicBezTo>
                    <a:pt x="37399" y="72304"/>
                    <a:pt x="27199" y="52282"/>
                    <a:pt x="35510" y="34528"/>
                  </a:cubicBezTo>
                  <a:cubicBezTo>
                    <a:pt x="51376" y="38683"/>
                    <a:pt x="38910" y="50394"/>
                    <a:pt x="41554" y="60593"/>
                  </a:cubicBezTo>
                  <a:cubicBezTo>
                    <a:pt x="49865" y="44349"/>
                    <a:pt x="65731" y="37927"/>
                    <a:pt x="74042" y="24328"/>
                  </a:cubicBezTo>
                  <a:cubicBezTo>
                    <a:pt x="77064" y="19417"/>
                    <a:pt x="82730" y="15639"/>
                    <a:pt x="88397" y="16773"/>
                  </a:cubicBezTo>
                  <a:cubicBezTo>
                    <a:pt x="97841" y="18661"/>
                    <a:pt x="102374" y="15262"/>
                    <a:pt x="101996" y="6573"/>
                  </a:cubicBezTo>
                  <a:cubicBezTo>
                    <a:pt x="101618" y="-4004"/>
                    <a:pt x="106907" y="907"/>
                    <a:pt x="110307" y="2795"/>
                  </a:cubicBezTo>
                  <a:cubicBezTo>
                    <a:pt x="117862" y="7329"/>
                    <a:pt x="122395" y="18284"/>
                    <a:pt x="134484" y="13373"/>
                  </a:cubicBezTo>
                  <a:cubicBezTo>
                    <a:pt x="135239" y="12995"/>
                    <a:pt x="139017" y="17151"/>
                    <a:pt x="139395" y="19417"/>
                  </a:cubicBezTo>
                  <a:cubicBezTo>
                    <a:pt x="139773" y="23195"/>
                    <a:pt x="137128" y="23572"/>
                    <a:pt x="133728" y="23195"/>
                  </a:cubicBezTo>
                  <a:cubicBezTo>
                    <a:pt x="127684" y="22439"/>
                    <a:pt x="125795" y="28106"/>
                    <a:pt x="122395" y="30750"/>
                  </a:cubicBezTo>
                  <a:cubicBezTo>
                    <a:pt x="106907" y="42083"/>
                    <a:pt x="94063" y="57949"/>
                    <a:pt x="72908" y="60216"/>
                  </a:cubicBezTo>
                  <a:cubicBezTo>
                    <a:pt x="69509" y="60593"/>
                    <a:pt x="67242" y="51149"/>
                    <a:pt x="63842" y="58704"/>
                  </a:cubicBezTo>
                  <a:cubicBezTo>
                    <a:pt x="61576" y="63615"/>
                    <a:pt x="64598" y="68904"/>
                    <a:pt x="70264" y="69282"/>
                  </a:cubicBezTo>
                  <a:cubicBezTo>
                    <a:pt x="89152" y="70415"/>
                    <a:pt x="98596" y="89681"/>
                    <a:pt x="116729" y="93459"/>
                  </a:cubicBezTo>
                  <a:cubicBezTo>
                    <a:pt x="102374" y="93081"/>
                    <a:pt x="86130" y="113480"/>
                    <a:pt x="73286" y="82126"/>
                  </a:cubicBezTo>
                  <a:cubicBezTo>
                    <a:pt x="71775" y="96859"/>
                    <a:pt x="75553" y="101392"/>
                    <a:pt x="82352" y="104792"/>
                  </a:cubicBezTo>
                  <a:cubicBezTo>
                    <a:pt x="96708" y="111591"/>
                    <a:pt x="88397" y="124058"/>
                    <a:pt x="81975" y="124435"/>
                  </a:cubicBezTo>
                  <a:cubicBezTo>
                    <a:pt x="51376" y="126702"/>
                    <a:pt x="59309" y="153901"/>
                    <a:pt x="51376" y="169767"/>
                  </a:cubicBezTo>
                  <a:cubicBezTo>
                    <a:pt x="48354" y="176944"/>
                    <a:pt x="44954" y="176189"/>
                    <a:pt x="40043" y="177322"/>
                  </a:cubicBezTo>
                  <a:close/>
                </a:path>
              </a:pathLst>
            </a:custGeom>
            <a:solidFill>
              <a:srgbClr val="E8B99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56756213-12AB-44D2-9ABB-8E8F793D499E}"/>
                </a:ext>
              </a:extLst>
            </p:cNvPr>
            <p:cNvSpPr/>
            <p:nvPr/>
          </p:nvSpPr>
          <p:spPr>
            <a:xfrm>
              <a:off x="9019600" y="4817143"/>
              <a:ext cx="122955" cy="156771"/>
            </a:xfrm>
            <a:custGeom>
              <a:avLst/>
              <a:gdLst>
                <a:gd name="connsiteX0" fmla="*/ 91593 w 122955"/>
                <a:gd name="connsiteY0" fmla="*/ 29466 h 156771"/>
                <a:gd name="connsiteX1" fmla="*/ 119170 w 122955"/>
                <a:gd name="connsiteY1" fmla="*/ 48354 h 156771"/>
                <a:gd name="connsiteX2" fmla="*/ 94237 w 122955"/>
                <a:gd name="connsiteY2" fmla="*/ 78953 h 156771"/>
                <a:gd name="connsiteX3" fmla="*/ 77238 w 122955"/>
                <a:gd name="connsiteY3" fmla="*/ 105018 h 156771"/>
                <a:gd name="connsiteX4" fmla="*/ 57972 w 122955"/>
                <a:gd name="connsiteY4" fmla="*/ 123529 h 156771"/>
                <a:gd name="connsiteX5" fmla="*/ 47772 w 122955"/>
                <a:gd name="connsiteY5" fmla="*/ 123529 h 156771"/>
                <a:gd name="connsiteX6" fmla="*/ 30018 w 122955"/>
                <a:gd name="connsiteY6" fmla="*/ 146195 h 156771"/>
                <a:gd name="connsiteX7" fmla="*/ 1685 w 122955"/>
                <a:gd name="connsiteY7" fmla="*/ 156772 h 156771"/>
                <a:gd name="connsiteX8" fmla="*/ 7352 w 122955"/>
                <a:gd name="connsiteY8" fmla="*/ 139773 h 156771"/>
                <a:gd name="connsiteX9" fmla="*/ 11129 w 122955"/>
                <a:gd name="connsiteY9" fmla="*/ 132973 h 156771"/>
                <a:gd name="connsiteX10" fmla="*/ 10374 w 122955"/>
                <a:gd name="connsiteY10" fmla="*/ 115596 h 156771"/>
                <a:gd name="connsiteX11" fmla="*/ 37195 w 122955"/>
                <a:gd name="connsiteY11" fmla="*/ 108796 h 156771"/>
                <a:gd name="connsiteX12" fmla="*/ 52683 w 122955"/>
                <a:gd name="connsiteY12" fmla="*/ 108796 h 156771"/>
                <a:gd name="connsiteX13" fmla="*/ 55328 w 122955"/>
                <a:gd name="connsiteY13" fmla="*/ 103885 h 156771"/>
                <a:gd name="connsiteX14" fmla="*/ 42861 w 122955"/>
                <a:gd name="connsiteY14" fmla="*/ 95574 h 156771"/>
                <a:gd name="connsiteX15" fmla="*/ 22840 w 122955"/>
                <a:gd name="connsiteY15" fmla="*/ 64220 h 156771"/>
                <a:gd name="connsiteX16" fmla="*/ 40595 w 122955"/>
                <a:gd name="connsiteY16" fmla="*/ 55154 h 156771"/>
                <a:gd name="connsiteX17" fmla="*/ 53061 w 122955"/>
                <a:gd name="connsiteY17" fmla="*/ 45332 h 156771"/>
                <a:gd name="connsiteX18" fmla="*/ 60239 w 122955"/>
                <a:gd name="connsiteY18" fmla="*/ 36265 h 156771"/>
                <a:gd name="connsiteX19" fmla="*/ 96882 w 122955"/>
                <a:gd name="connsiteY19" fmla="*/ 8689 h 156771"/>
                <a:gd name="connsiteX20" fmla="*/ 116903 w 122955"/>
                <a:gd name="connsiteY20" fmla="*/ 0 h 156771"/>
                <a:gd name="connsiteX21" fmla="*/ 122947 w 122955"/>
                <a:gd name="connsiteY21" fmla="*/ 6422 h 156771"/>
                <a:gd name="connsiteX22" fmla="*/ 118792 w 122955"/>
                <a:gd name="connsiteY22" fmla="*/ 11711 h 156771"/>
                <a:gd name="connsiteX23" fmla="*/ 91593 w 122955"/>
                <a:gd name="connsiteY23" fmla="*/ 29466 h 15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2955" h="156771">
                  <a:moveTo>
                    <a:pt x="91593" y="29466"/>
                  </a:moveTo>
                  <a:cubicBezTo>
                    <a:pt x="106326" y="34754"/>
                    <a:pt x="123703" y="32110"/>
                    <a:pt x="119170" y="48354"/>
                  </a:cubicBezTo>
                  <a:cubicBezTo>
                    <a:pt x="115770" y="60442"/>
                    <a:pt x="113503" y="75931"/>
                    <a:pt x="94237" y="78953"/>
                  </a:cubicBezTo>
                  <a:cubicBezTo>
                    <a:pt x="87438" y="80086"/>
                    <a:pt x="73083" y="88019"/>
                    <a:pt x="77238" y="105018"/>
                  </a:cubicBezTo>
                  <a:cubicBezTo>
                    <a:pt x="81771" y="123529"/>
                    <a:pt x="76105" y="127306"/>
                    <a:pt x="57972" y="123529"/>
                  </a:cubicBezTo>
                  <a:cubicBezTo>
                    <a:pt x="54572" y="122773"/>
                    <a:pt x="51172" y="123529"/>
                    <a:pt x="47772" y="123529"/>
                  </a:cubicBezTo>
                  <a:cubicBezTo>
                    <a:pt x="50039" y="137506"/>
                    <a:pt x="36817" y="139395"/>
                    <a:pt x="30018" y="146195"/>
                  </a:cubicBezTo>
                  <a:cubicBezTo>
                    <a:pt x="22462" y="154128"/>
                    <a:pt x="8863" y="144684"/>
                    <a:pt x="1685" y="156772"/>
                  </a:cubicBezTo>
                  <a:cubicBezTo>
                    <a:pt x="-2470" y="147328"/>
                    <a:pt x="1685" y="142795"/>
                    <a:pt x="7352" y="139773"/>
                  </a:cubicBezTo>
                  <a:cubicBezTo>
                    <a:pt x="9996" y="138261"/>
                    <a:pt x="16040" y="135617"/>
                    <a:pt x="11129" y="132973"/>
                  </a:cubicBezTo>
                  <a:cubicBezTo>
                    <a:pt x="-204" y="126551"/>
                    <a:pt x="174" y="121640"/>
                    <a:pt x="10374" y="115596"/>
                  </a:cubicBezTo>
                  <a:cubicBezTo>
                    <a:pt x="18685" y="110685"/>
                    <a:pt x="23596" y="93685"/>
                    <a:pt x="37195" y="108796"/>
                  </a:cubicBezTo>
                  <a:cubicBezTo>
                    <a:pt x="42106" y="114462"/>
                    <a:pt x="47772" y="110307"/>
                    <a:pt x="52683" y="108796"/>
                  </a:cubicBezTo>
                  <a:cubicBezTo>
                    <a:pt x="53817" y="108418"/>
                    <a:pt x="55705" y="105018"/>
                    <a:pt x="55328" y="103885"/>
                  </a:cubicBezTo>
                  <a:cubicBezTo>
                    <a:pt x="53061" y="98596"/>
                    <a:pt x="50039" y="94819"/>
                    <a:pt x="42861" y="95574"/>
                  </a:cubicBezTo>
                  <a:cubicBezTo>
                    <a:pt x="19062" y="97085"/>
                    <a:pt x="29262" y="74419"/>
                    <a:pt x="22840" y="64220"/>
                  </a:cubicBezTo>
                  <a:cubicBezTo>
                    <a:pt x="19818" y="59309"/>
                    <a:pt x="33795" y="57042"/>
                    <a:pt x="40595" y="55154"/>
                  </a:cubicBezTo>
                  <a:cubicBezTo>
                    <a:pt x="46639" y="53643"/>
                    <a:pt x="51172" y="51754"/>
                    <a:pt x="53061" y="45332"/>
                  </a:cubicBezTo>
                  <a:cubicBezTo>
                    <a:pt x="54194" y="41176"/>
                    <a:pt x="56083" y="35132"/>
                    <a:pt x="60239" y="36265"/>
                  </a:cubicBezTo>
                  <a:cubicBezTo>
                    <a:pt x="85549" y="43821"/>
                    <a:pt x="87815" y="21533"/>
                    <a:pt x="96882" y="8689"/>
                  </a:cubicBezTo>
                  <a:cubicBezTo>
                    <a:pt x="101793" y="1511"/>
                    <a:pt x="108970" y="0"/>
                    <a:pt x="116903" y="0"/>
                  </a:cubicBezTo>
                  <a:cubicBezTo>
                    <a:pt x="121436" y="0"/>
                    <a:pt x="122947" y="2267"/>
                    <a:pt x="122947" y="6422"/>
                  </a:cubicBezTo>
                  <a:cubicBezTo>
                    <a:pt x="122947" y="9444"/>
                    <a:pt x="123325" y="12466"/>
                    <a:pt x="118792" y="11711"/>
                  </a:cubicBezTo>
                  <a:cubicBezTo>
                    <a:pt x="104059" y="8689"/>
                    <a:pt x="104437" y="23421"/>
                    <a:pt x="91593" y="29466"/>
                  </a:cubicBezTo>
                  <a:close/>
                </a:path>
              </a:pathLst>
            </a:custGeom>
            <a:solidFill>
              <a:srgbClr val="F0DA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7FE4238-BA65-4ACE-ACB5-B640DA6D88A8}"/>
                </a:ext>
              </a:extLst>
            </p:cNvPr>
            <p:cNvSpPr/>
            <p:nvPr/>
          </p:nvSpPr>
          <p:spPr>
            <a:xfrm>
              <a:off x="9190146" y="4799468"/>
              <a:ext cx="38154" cy="63762"/>
            </a:xfrm>
            <a:custGeom>
              <a:avLst/>
              <a:gdLst>
                <a:gd name="connsiteX0" fmla="*/ 16999 w 38154"/>
                <a:gd name="connsiteY0" fmla="*/ 63762 h 63762"/>
                <a:gd name="connsiteX1" fmla="*/ 8689 w 38154"/>
                <a:gd name="connsiteY1" fmla="*/ 63762 h 63762"/>
                <a:gd name="connsiteX2" fmla="*/ 0 w 38154"/>
                <a:gd name="connsiteY2" fmla="*/ 25608 h 63762"/>
                <a:gd name="connsiteX3" fmla="*/ 0 w 38154"/>
                <a:gd name="connsiteY3" fmla="*/ 25608 h 63762"/>
                <a:gd name="connsiteX4" fmla="*/ 25310 w 38154"/>
                <a:gd name="connsiteY4" fmla="*/ 298 h 63762"/>
                <a:gd name="connsiteX5" fmla="*/ 38154 w 38154"/>
                <a:gd name="connsiteY5" fmla="*/ 25608 h 63762"/>
                <a:gd name="connsiteX6" fmla="*/ 33243 w 38154"/>
                <a:gd name="connsiteY6" fmla="*/ 28253 h 63762"/>
                <a:gd name="connsiteX7" fmla="*/ 21155 w 38154"/>
                <a:gd name="connsiteY7" fmla="*/ 44496 h 63762"/>
                <a:gd name="connsiteX8" fmla="*/ 16999 w 38154"/>
                <a:gd name="connsiteY8" fmla="*/ 63762 h 6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54" h="63762">
                  <a:moveTo>
                    <a:pt x="16999" y="63762"/>
                  </a:moveTo>
                  <a:cubicBezTo>
                    <a:pt x="14355" y="63762"/>
                    <a:pt x="11333" y="63762"/>
                    <a:pt x="8689" y="63762"/>
                  </a:cubicBezTo>
                  <a:cubicBezTo>
                    <a:pt x="6044" y="50918"/>
                    <a:pt x="15866" y="35430"/>
                    <a:pt x="0" y="25608"/>
                  </a:cubicBezTo>
                  <a:lnTo>
                    <a:pt x="0" y="25608"/>
                  </a:lnTo>
                  <a:cubicBezTo>
                    <a:pt x="4533" y="13142"/>
                    <a:pt x="6044" y="-2346"/>
                    <a:pt x="25310" y="298"/>
                  </a:cubicBezTo>
                  <a:cubicBezTo>
                    <a:pt x="40421" y="3320"/>
                    <a:pt x="30221" y="19186"/>
                    <a:pt x="38154" y="25608"/>
                  </a:cubicBezTo>
                  <a:cubicBezTo>
                    <a:pt x="36643" y="27119"/>
                    <a:pt x="35132" y="27875"/>
                    <a:pt x="33243" y="28253"/>
                  </a:cubicBezTo>
                  <a:cubicBezTo>
                    <a:pt x="22288" y="28630"/>
                    <a:pt x="22666" y="37319"/>
                    <a:pt x="21155" y="44496"/>
                  </a:cubicBezTo>
                  <a:cubicBezTo>
                    <a:pt x="20021" y="50541"/>
                    <a:pt x="23044" y="58096"/>
                    <a:pt x="16999" y="63762"/>
                  </a:cubicBezTo>
                  <a:close/>
                </a:path>
              </a:pathLst>
            </a:custGeom>
            <a:solidFill>
              <a:srgbClr val="E9C7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0AC8FA4-6016-44B7-9261-33D8BA49EAF1}"/>
                </a:ext>
              </a:extLst>
            </p:cNvPr>
            <p:cNvSpPr/>
            <p:nvPr/>
          </p:nvSpPr>
          <p:spPr>
            <a:xfrm>
              <a:off x="8526667" y="4898731"/>
              <a:ext cx="19769" cy="23461"/>
            </a:xfrm>
            <a:custGeom>
              <a:avLst/>
              <a:gdLst>
                <a:gd name="connsiteX0" fmla="*/ 19770 w 19769"/>
                <a:gd name="connsiteY0" fmla="*/ 6809 h 23461"/>
                <a:gd name="connsiteX1" fmla="*/ 8059 w 19769"/>
                <a:gd name="connsiteY1" fmla="*/ 23430 h 23461"/>
                <a:gd name="connsiteX2" fmla="*/ 126 w 19769"/>
                <a:gd name="connsiteY2" fmla="*/ 14364 h 23461"/>
                <a:gd name="connsiteX3" fmla="*/ 11837 w 19769"/>
                <a:gd name="connsiteY3" fmla="*/ 387 h 23461"/>
                <a:gd name="connsiteX4" fmla="*/ 19770 w 19769"/>
                <a:gd name="connsiteY4" fmla="*/ 6809 h 2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9" h="23461">
                  <a:moveTo>
                    <a:pt x="19770" y="6809"/>
                  </a:moveTo>
                  <a:cubicBezTo>
                    <a:pt x="15992" y="12097"/>
                    <a:pt x="19014" y="22675"/>
                    <a:pt x="8059" y="23430"/>
                  </a:cubicBezTo>
                  <a:cubicBezTo>
                    <a:pt x="2015" y="23808"/>
                    <a:pt x="-630" y="20786"/>
                    <a:pt x="126" y="14364"/>
                  </a:cubicBezTo>
                  <a:cubicBezTo>
                    <a:pt x="881" y="6809"/>
                    <a:pt x="3526" y="1898"/>
                    <a:pt x="11837" y="387"/>
                  </a:cubicBezTo>
                  <a:cubicBezTo>
                    <a:pt x="17503" y="-747"/>
                    <a:pt x="19770" y="387"/>
                    <a:pt x="19770" y="6809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5D62C6C-72D3-4434-A0A7-5D86CBF966B9}"/>
                </a:ext>
              </a:extLst>
            </p:cNvPr>
            <p:cNvSpPr/>
            <p:nvPr/>
          </p:nvSpPr>
          <p:spPr>
            <a:xfrm>
              <a:off x="8654744" y="4816904"/>
              <a:ext cx="25850" cy="20638"/>
            </a:xfrm>
            <a:custGeom>
              <a:avLst/>
              <a:gdLst>
                <a:gd name="connsiteX0" fmla="*/ 11066 w 25850"/>
                <a:gd name="connsiteY0" fmla="*/ 16483 h 20638"/>
                <a:gd name="connsiteX1" fmla="*/ 1244 w 25850"/>
                <a:gd name="connsiteY1" fmla="*/ 4017 h 20638"/>
                <a:gd name="connsiteX2" fmla="*/ 20132 w 25850"/>
                <a:gd name="connsiteY2" fmla="*/ 4773 h 20638"/>
                <a:gd name="connsiteX3" fmla="*/ 19377 w 25850"/>
                <a:gd name="connsiteY3" fmla="*/ 20639 h 20638"/>
                <a:gd name="connsiteX4" fmla="*/ 11066 w 25850"/>
                <a:gd name="connsiteY4" fmla="*/ 16483 h 2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0" h="20638">
                  <a:moveTo>
                    <a:pt x="11066" y="16483"/>
                  </a:moveTo>
                  <a:cubicBezTo>
                    <a:pt x="7289" y="12706"/>
                    <a:pt x="-3667" y="13084"/>
                    <a:pt x="1244" y="4017"/>
                  </a:cubicBezTo>
                  <a:cubicBezTo>
                    <a:pt x="6155" y="-4294"/>
                    <a:pt x="14466" y="2506"/>
                    <a:pt x="20132" y="4773"/>
                  </a:cubicBezTo>
                  <a:cubicBezTo>
                    <a:pt x="30710" y="9684"/>
                    <a:pt x="24288" y="15350"/>
                    <a:pt x="19377" y="20639"/>
                  </a:cubicBezTo>
                  <a:cubicBezTo>
                    <a:pt x="16355" y="19506"/>
                    <a:pt x="13710" y="17994"/>
                    <a:pt x="11066" y="16483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876AF78-C821-4E14-8755-826FE3846588}"/>
                </a:ext>
              </a:extLst>
            </p:cNvPr>
            <p:cNvSpPr/>
            <p:nvPr/>
          </p:nvSpPr>
          <p:spPr>
            <a:xfrm>
              <a:off x="8994842" y="4837149"/>
              <a:ext cx="21910" cy="20928"/>
            </a:xfrm>
            <a:custGeom>
              <a:avLst/>
              <a:gdLst>
                <a:gd name="connsiteX0" fmla="*/ 21910 w 21910"/>
                <a:gd name="connsiteY0" fmla="*/ 11726 h 20928"/>
                <a:gd name="connsiteX1" fmla="*/ 15111 w 21910"/>
                <a:gd name="connsiteY1" fmla="*/ 20415 h 20928"/>
                <a:gd name="connsiteX2" fmla="*/ 0 w 21910"/>
                <a:gd name="connsiteY2" fmla="*/ 7571 h 20928"/>
                <a:gd name="connsiteX3" fmla="*/ 8689 w 21910"/>
                <a:gd name="connsiteY3" fmla="*/ 16 h 20928"/>
                <a:gd name="connsiteX4" fmla="*/ 21910 w 21910"/>
                <a:gd name="connsiteY4" fmla="*/ 11726 h 2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0" h="20928">
                  <a:moveTo>
                    <a:pt x="21910" y="11726"/>
                  </a:moveTo>
                  <a:cubicBezTo>
                    <a:pt x="21533" y="17015"/>
                    <a:pt x="20021" y="22682"/>
                    <a:pt x="15111" y="20415"/>
                  </a:cubicBezTo>
                  <a:cubicBezTo>
                    <a:pt x="9444" y="17771"/>
                    <a:pt x="4911" y="12104"/>
                    <a:pt x="0" y="7571"/>
                  </a:cubicBezTo>
                  <a:cubicBezTo>
                    <a:pt x="3022" y="4927"/>
                    <a:pt x="5666" y="394"/>
                    <a:pt x="8689" y="16"/>
                  </a:cubicBezTo>
                  <a:cubicBezTo>
                    <a:pt x="16622" y="-362"/>
                    <a:pt x="19644" y="6060"/>
                    <a:pt x="21910" y="1172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3ECD1F47-A7A4-4E9C-8B84-620EEBF79243}"/>
                </a:ext>
              </a:extLst>
            </p:cNvPr>
            <p:cNvSpPr/>
            <p:nvPr/>
          </p:nvSpPr>
          <p:spPr>
            <a:xfrm>
              <a:off x="9172769" y="4822627"/>
              <a:ext cx="17542" cy="15753"/>
            </a:xfrm>
            <a:custGeom>
              <a:avLst/>
              <a:gdLst>
                <a:gd name="connsiteX0" fmla="*/ 17377 w 17542"/>
                <a:gd name="connsiteY0" fmla="*/ 2450 h 15753"/>
                <a:gd name="connsiteX1" fmla="*/ 0 w 17542"/>
                <a:gd name="connsiteY1" fmla="*/ 15671 h 15753"/>
                <a:gd name="connsiteX2" fmla="*/ 17377 w 17542"/>
                <a:gd name="connsiteY2" fmla="*/ 2450 h 15753"/>
                <a:gd name="connsiteX3" fmla="*/ 17377 w 17542"/>
                <a:gd name="connsiteY3" fmla="*/ 2450 h 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42" h="15753">
                  <a:moveTo>
                    <a:pt x="17377" y="2450"/>
                  </a:moveTo>
                  <a:cubicBezTo>
                    <a:pt x="18888" y="15671"/>
                    <a:pt x="9822" y="16049"/>
                    <a:pt x="0" y="15671"/>
                  </a:cubicBezTo>
                  <a:cubicBezTo>
                    <a:pt x="7933" y="13782"/>
                    <a:pt x="755" y="-6995"/>
                    <a:pt x="17377" y="2450"/>
                  </a:cubicBezTo>
                  <a:lnTo>
                    <a:pt x="17377" y="2450"/>
                  </a:ln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988A4CC-D6FC-4104-A1DC-F5A9A97F382F}"/>
                </a:ext>
              </a:extLst>
            </p:cNvPr>
            <p:cNvSpPr/>
            <p:nvPr/>
          </p:nvSpPr>
          <p:spPr>
            <a:xfrm>
              <a:off x="8718634" y="5400788"/>
              <a:ext cx="14723" cy="21154"/>
            </a:xfrm>
            <a:custGeom>
              <a:avLst/>
              <a:gdLst>
                <a:gd name="connsiteX0" fmla="*/ 10262 w 14723"/>
                <a:gd name="connsiteY0" fmla="*/ 0 h 21154"/>
                <a:gd name="connsiteX1" fmla="*/ 10262 w 14723"/>
                <a:gd name="connsiteY1" fmla="*/ 21155 h 21154"/>
                <a:gd name="connsiteX2" fmla="*/ 1952 w 14723"/>
                <a:gd name="connsiteY2" fmla="*/ 12844 h 21154"/>
                <a:gd name="connsiteX3" fmla="*/ 1952 w 14723"/>
                <a:gd name="connsiteY3" fmla="*/ 0 h 21154"/>
                <a:gd name="connsiteX4" fmla="*/ 10262 w 14723"/>
                <a:gd name="connsiteY4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3" h="21154">
                  <a:moveTo>
                    <a:pt x="10262" y="0"/>
                  </a:moveTo>
                  <a:cubicBezTo>
                    <a:pt x="13285" y="7178"/>
                    <a:pt x="18573" y="13977"/>
                    <a:pt x="10262" y="21155"/>
                  </a:cubicBezTo>
                  <a:cubicBezTo>
                    <a:pt x="7240" y="18510"/>
                    <a:pt x="4974" y="15488"/>
                    <a:pt x="1952" y="12844"/>
                  </a:cubicBezTo>
                  <a:cubicBezTo>
                    <a:pt x="-2959" y="8689"/>
                    <a:pt x="3085" y="4533"/>
                    <a:pt x="1952" y="0"/>
                  </a:cubicBezTo>
                  <a:cubicBezTo>
                    <a:pt x="4596" y="0"/>
                    <a:pt x="7618" y="0"/>
                    <a:pt x="10262" y="0"/>
                  </a:cubicBezTo>
                  <a:close/>
                </a:path>
              </a:pathLst>
            </a:custGeom>
            <a:solidFill>
              <a:srgbClr val="D8B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147E548F-B013-4369-A492-FD77D48F1B10}"/>
                </a:ext>
              </a:extLst>
            </p:cNvPr>
            <p:cNvSpPr/>
            <p:nvPr/>
          </p:nvSpPr>
          <p:spPr>
            <a:xfrm>
              <a:off x="8916341" y="4822583"/>
              <a:ext cx="24480" cy="11095"/>
            </a:xfrm>
            <a:custGeom>
              <a:avLst/>
              <a:gdLst>
                <a:gd name="connsiteX0" fmla="*/ 24481 w 24480"/>
                <a:gd name="connsiteY0" fmla="*/ 6649 h 11095"/>
                <a:gd name="connsiteX1" fmla="*/ 17304 w 24480"/>
                <a:gd name="connsiteY1" fmla="*/ 10426 h 11095"/>
                <a:gd name="connsiteX2" fmla="*/ 304 w 24480"/>
                <a:gd name="connsiteY2" fmla="*/ 6649 h 11095"/>
                <a:gd name="connsiteX3" fmla="*/ 1437 w 24480"/>
                <a:gd name="connsiteY3" fmla="*/ 982 h 11095"/>
                <a:gd name="connsiteX4" fmla="*/ 16170 w 24480"/>
                <a:gd name="connsiteY4" fmla="*/ 5893 h 11095"/>
                <a:gd name="connsiteX5" fmla="*/ 24481 w 24480"/>
                <a:gd name="connsiteY5" fmla="*/ 6649 h 11095"/>
                <a:gd name="connsiteX6" fmla="*/ 24481 w 24480"/>
                <a:gd name="connsiteY6" fmla="*/ 6649 h 1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80" h="11095">
                  <a:moveTo>
                    <a:pt x="24481" y="6649"/>
                  </a:moveTo>
                  <a:cubicBezTo>
                    <a:pt x="22214" y="8160"/>
                    <a:pt x="19948" y="10426"/>
                    <a:pt x="17304" y="10426"/>
                  </a:cubicBezTo>
                  <a:cubicBezTo>
                    <a:pt x="11259" y="10426"/>
                    <a:pt x="4460" y="13448"/>
                    <a:pt x="304" y="6649"/>
                  </a:cubicBezTo>
                  <a:cubicBezTo>
                    <a:pt x="-451" y="5515"/>
                    <a:pt x="304" y="1738"/>
                    <a:pt x="1437" y="982"/>
                  </a:cubicBezTo>
                  <a:cubicBezTo>
                    <a:pt x="7859" y="-2796"/>
                    <a:pt x="10504" y="5515"/>
                    <a:pt x="16170" y="5893"/>
                  </a:cubicBezTo>
                  <a:cubicBezTo>
                    <a:pt x="18815" y="6271"/>
                    <a:pt x="21459" y="6271"/>
                    <a:pt x="24481" y="6649"/>
                  </a:cubicBezTo>
                  <a:lnTo>
                    <a:pt x="24481" y="6649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CF8C880-5670-4A68-AD0F-5A5702BE9DCA}"/>
                </a:ext>
              </a:extLst>
            </p:cNvPr>
            <p:cNvSpPr/>
            <p:nvPr/>
          </p:nvSpPr>
          <p:spPr>
            <a:xfrm>
              <a:off x="8584969" y="3664151"/>
              <a:ext cx="322232" cy="282586"/>
            </a:xfrm>
            <a:custGeom>
              <a:avLst/>
              <a:gdLst>
                <a:gd name="connsiteX0" fmla="*/ 0 w 322232"/>
                <a:gd name="connsiteY0" fmla="*/ 136052 h 282586"/>
                <a:gd name="connsiteX1" fmla="*/ 20399 w 322232"/>
                <a:gd name="connsiteY1" fmla="*/ 112631 h 282586"/>
                <a:gd name="connsiteX2" fmla="*/ 46843 w 322232"/>
                <a:gd name="connsiteY2" fmla="*/ 89965 h 282586"/>
                <a:gd name="connsiteX3" fmla="*/ 60442 w 322232"/>
                <a:gd name="connsiteY3" fmla="*/ 106209 h 282586"/>
                <a:gd name="connsiteX4" fmla="*/ 69508 w 322232"/>
                <a:gd name="connsiteY4" fmla="*/ 124342 h 282586"/>
                <a:gd name="connsiteX5" fmla="*/ 83108 w 322232"/>
                <a:gd name="connsiteY5" fmla="*/ 124720 h 282586"/>
                <a:gd name="connsiteX6" fmla="*/ 85752 w 322232"/>
                <a:gd name="connsiteY6" fmla="*/ 113387 h 282586"/>
                <a:gd name="connsiteX7" fmla="*/ 75553 w 322232"/>
                <a:gd name="connsiteY7" fmla="*/ 81277 h 282586"/>
                <a:gd name="connsiteX8" fmla="*/ 93685 w 322232"/>
                <a:gd name="connsiteY8" fmla="*/ 45389 h 282586"/>
                <a:gd name="connsiteX9" fmla="*/ 100107 w 322232"/>
                <a:gd name="connsiteY9" fmla="*/ 44634 h 282586"/>
                <a:gd name="connsiteX10" fmla="*/ 154505 w 322232"/>
                <a:gd name="connsiteY10" fmla="*/ 13657 h 282586"/>
                <a:gd name="connsiteX11" fmla="*/ 203615 w 322232"/>
                <a:gd name="connsiteY11" fmla="*/ 5346 h 282586"/>
                <a:gd name="connsiteX12" fmla="*/ 224392 w 322232"/>
                <a:gd name="connsiteY12" fmla="*/ 12524 h 282586"/>
                <a:gd name="connsiteX13" fmla="*/ 237991 w 322232"/>
                <a:gd name="connsiteY13" fmla="*/ 16301 h 282586"/>
                <a:gd name="connsiteX14" fmla="*/ 284834 w 322232"/>
                <a:gd name="connsiteY14" fmla="*/ 44256 h 282586"/>
                <a:gd name="connsiteX15" fmla="*/ 306366 w 322232"/>
                <a:gd name="connsiteY15" fmla="*/ 54078 h 282586"/>
                <a:gd name="connsiteX16" fmla="*/ 322232 w 322232"/>
                <a:gd name="connsiteY16" fmla="*/ 65411 h 282586"/>
                <a:gd name="connsiteX17" fmla="*/ 285212 w 322232"/>
                <a:gd name="connsiteY17" fmla="*/ 95254 h 282586"/>
                <a:gd name="connsiteX18" fmla="*/ 235724 w 322232"/>
                <a:gd name="connsiteY18" fmla="*/ 148519 h 282586"/>
                <a:gd name="connsiteX19" fmla="*/ 200592 w 322232"/>
                <a:gd name="connsiteY19" fmla="*/ 190073 h 282586"/>
                <a:gd name="connsiteX20" fmla="*/ 237613 w 322232"/>
                <a:gd name="connsiteY20" fmla="*/ 178362 h 282586"/>
                <a:gd name="connsiteX21" fmla="*/ 252346 w 322232"/>
                <a:gd name="connsiteY21" fmla="*/ 187806 h 282586"/>
                <a:gd name="connsiteX22" fmla="*/ 247813 w 322232"/>
                <a:gd name="connsiteY22" fmla="*/ 204805 h 282586"/>
                <a:gd name="connsiteX23" fmla="*/ 216836 w 322232"/>
                <a:gd name="connsiteY23" fmla="*/ 211227 h 282586"/>
                <a:gd name="connsiteX24" fmla="*/ 187748 w 322232"/>
                <a:gd name="connsiteY24" fmla="*/ 213872 h 282586"/>
                <a:gd name="connsiteX25" fmla="*/ 191148 w 322232"/>
                <a:gd name="connsiteY25" fmla="*/ 253537 h 282586"/>
                <a:gd name="connsiteX26" fmla="*/ 140906 w 322232"/>
                <a:gd name="connsiteY26" fmla="*/ 281491 h 282586"/>
                <a:gd name="connsiteX27" fmla="*/ 125040 w 322232"/>
                <a:gd name="connsiteY27" fmla="*/ 278847 h 282586"/>
                <a:gd name="connsiteX28" fmla="*/ 126929 w 322232"/>
                <a:gd name="connsiteY28" fmla="*/ 229360 h 282586"/>
                <a:gd name="connsiteX29" fmla="*/ 135995 w 322232"/>
                <a:gd name="connsiteY29" fmla="*/ 159474 h 282586"/>
                <a:gd name="connsiteX30" fmla="*/ 112196 w 322232"/>
                <a:gd name="connsiteY30" fmla="*/ 151541 h 282586"/>
                <a:gd name="connsiteX31" fmla="*/ 108796 w 322232"/>
                <a:gd name="connsiteY31" fmla="*/ 172318 h 282586"/>
                <a:gd name="connsiteX32" fmla="*/ 93308 w 322232"/>
                <a:gd name="connsiteY32" fmla="*/ 199894 h 282586"/>
                <a:gd name="connsiteX33" fmla="*/ 44198 w 322232"/>
                <a:gd name="connsiteY33" fmla="*/ 188562 h 282586"/>
                <a:gd name="connsiteX34" fmla="*/ 41176 w 322232"/>
                <a:gd name="connsiteY34" fmla="*/ 181762 h 282586"/>
                <a:gd name="connsiteX35" fmla="*/ 28710 w 322232"/>
                <a:gd name="connsiteY35" fmla="*/ 157585 h 282586"/>
                <a:gd name="connsiteX36" fmla="*/ 0 w 322232"/>
                <a:gd name="connsiteY36" fmla="*/ 136052 h 28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22232" h="282586">
                  <a:moveTo>
                    <a:pt x="0" y="136052"/>
                  </a:moveTo>
                  <a:cubicBezTo>
                    <a:pt x="756" y="123209"/>
                    <a:pt x="10200" y="114142"/>
                    <a:pt x="20399" y="112631"/>
                  </a:cubicBezTo>
                  <a:cubicBezTo>
                    <a:pt x="35510" y="110365"/>
                    <a:pt x="40421" y="100165"/>
                    <a:pt x="46843" y="89965"/>
                  </a:cubicBezTo>
                  <a:cubicBezTo>
                    <a:pt x="56287" y="91099"/>
                    <a:pt x="59309" y="97898"/>
                    <a:pt x="60442" y="106209"/>
                  </a:cubicBezTo>
                  <a:cubicBezTo>
                    <a:pt x="61198" y="113387"/>
                    <a:pt x="63087" y="120186"/>
                    <a:pt x="69508" y="124342"/>
                  </a:cubicBezTo>
                  <a:cubicBezTo>
                    <a:pt x="74042" y="127364"/>
                    <a:pt x="78575" y="128119"/>
                    <a:pt x="83108" y="124720"/>
                  </a:cubicBezTo>
                  <a:cubicBezTo>
                    <a:pt x="87263" y="121697"/>
                    <a:pt x="88019" y="117542"/>
                    <a:pt x="85752" y="113387"/>
                  </a:cubicBezTo>
                  <a:cubicBezTo>
                    <a:pt x="79708" y="103565"/>
                    <a:pt x="80086" y="91854"/>
                    <a:pt x="75553" y="81277"/>
                  </a:cubicBezTo>
                  <a:cubicBezTo>
                    <a:pt x="66486" y="60122"/>
                    <a:pt x="71397" y="50678"/>
                    <a:pt x="93685" y="45389"/>
                  </a:cubicBezTo>
                  <a:cubicBezTo>
                    <a:pt x="95574" y="45011"/>
                    <a:pt x="97841" y="44256"/>
                    <a:pt x="100107" y="44634"/>
                  </a:cubicBezTo>
                  <a:cubicBezTo>
                    <a:pt x="127306" y="50300"/>
                    <a:pt x="142417" y="34812"/>
                    <a:pt x="154505" y="13657"/>
                  </a:cubicBezTo>
                  <a:cubicBezTo>
                    <a:pt x="162438" y="435"/>
                    <a:pt x="192282" y="-4853"/>
                    <a:pt x="203615" y="5346"/>
                  </a:cubicBezTo>
                  <a:cubicBezTo>
                    <a:pt x="210037" y="11013"/>
                    <a:pt x="215703" y="14035"/>
                    <a:pt x="224392" y="12524"/>
                  </a:cubicBezTo>
                  <a:cubicBezTo>
                    <a:pt x="229303" y="11390"/>
                    <a:pt x="234213" y="12524"/>
                    <a:pt x="237991" y="16301"/>
                  </a:cubicBezTo>
                  <a:cubicBezTo>
                    <a:pt x="251213" y="29523"/>
                    <a:pt x="269345" y="34812"/>
                    <a:pt x="284834" y="44256"/>
                  </a:cubicBezTo>
                  <a:cubicBezTo>
                    <a:pt x="290500" y="50300"/>
                    <a:pt x="296544" y="54833"/>
                    <a:pt x="306366" y="54078"/>
                  </a:cubicBezTo>
                  <a:cubicBezTo>
                    <a:pt x="313166" y="53700"/>
                    <a:pt x="322232" y="54456"/>
                    <a:pt x="322232" y="65411"/>
                  </a:cubicBezTo>
                  <a:cubicBezTo>
                    <a:pt x="311655" y="77499"/>
                    <a:pt x="297300" y="85432"/>
                    <a:pt x="285212" y="95254"/>
                  </a:cubicBezTo>
                  <a:cubicBezTo>
                    <a:pt x="266701" y="110365"/>
                    <a:pt x="244035" y="123964"/>
                    <a:pt x="235724" y="148519"/>
                  </a:cubicBezTo>
                  <a:cubicBezTo>
                    <a:pt x="229303" y="167407"/>
                    <a:pt x="219858" y="182517"/>
                    <a:pt x="200592" y="190073"/>
                  </a:cubicBezTo>
                  <a:cubicBezTo>
                    <a:pt x="212303" y="183651"/>
                    <a:pt x="223636" y="176473"/>
                    <a:pt x="237613" y="178362"/>
                  </a:cubicBezTo>
                  <a:cubicBezTo>
                    <a:pt x="244035" y="179118"/>
                    <a:pt x="250835" y="180251"/>
                    <a:pt x="252346" y="187806"/>
                  </a:cubicBezTo>
                  <a:cubicBezTo>
                    <a:pt x="253857" y="194228"/>
                    <a:pt x="253857" y="202917"/>
                    <a:pt x="247813" y="204805"/>
                  </a:cubicBezTo>
                  <a:cubicBezTo>
                    <a:pt x="237991" y="207828"/>
                    <a:pt x="231947" y="233138"/>
                    <a:pt x="216836" y="211227"/>
                  </a:cubicBezTo>
                  <a:cubicBezTo>
                    <a:pt x="208903" y="217649"/>
                    <a:pt x="199459" y="211605"/>
                    <a:pt x="187748" y="213872"/>
                  </a:cubicBezTo>
                  <a:cubicBezTo>
                    <a:pt x="205126" y="227471"/>
                    <a:pt x="205126" y="240315"/>
                    <a:pt x="191148" y="253537"/>
                  </a:cubicBezTo>
                  <a:cubicBezTo>
                    <a:pt x="178682" y="270536"/>
                    <a:pt x="158283" y="273181"/>
                    <a:pt x="140906" y="281491"/>
                  </a:cubicBezTo>
                  <a:cubicBezTo>
                    <a:pt x="135239" y="284136"/>
                    <a:pt x="129951" y="281491"/>
                    <a:pt x="125040" y="278847"/>
                  </a:cubicBezTo>
                  <a:cubicBezTo>
                    <a:pt x="108796" y="256937"/>
                    <a:pt x="109174" y="249759"/>
                    <a:pt x="126929" y="229360"/>
                  </a:cubicBezTo>
                  <a:cubicBezTo>
                    <a:pt x="135995" y="219160"/>
                    <a:pt x="143928" y="168918"/>
                    <a:pt x="135995" y="159474"/>
                  </a:cubicBezTo>
                  <a:cubicBezTo>
                    <a:pt x="130706" y="153052"/>
                    <a:pt x="120507" y="147385"/>
                    <a:pt x="112196" y="151541"/>
                  </a:cubicBezTo>
                  <a:cubicBezTo>
                    <a:pt x="105018" y="155318"/>
                    <a:pt x="105018" y="164385"/>
                    <a:pt x="108796" y="172318"/>
                  </a:cubicBezTo>
                  <a:cubicBezTo>
                    <a:pt x="120507" y="195739"/>
                    <a:pt x="119373" y="192339"/>
                    <a:pt x="93308" y="199894"/>
                  </a:cubicBezTo>
                  <a:cubicBezTo>
                    <a:pt x="72153" y="206316"/>
                    <a:pt x="61198" y="188939"/>
                    <a:pt x="44198" y="188562"/>
                  </a:cubicBezTo>
                  <a:cubicBezTo>
                    <a:pt x="41176" y="188562"/>
                    <a:pt x="39665" y="184406"/>
                    <a:pt x="41176" y="181762"/>
                  </a:cubicBezTo>
                  <a:cubicBezTo>
                    <a:pt x="51754" y="165896"/>
                    <a:pt x="33621" y="165140"/>
                    <a:pt x="28710" y="157585"/>
                  </a:cubicBezTo>
                  <a:cubicBezTo>
                    <a:pt x="26066" y="142097"/>
                    <a:pt x="19266" y="130386"/>
                    <a:pt x="0" y="136052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3217A1A-8745-42E5-A597-0943C661359E}"/>
                </a:ext>
              </a:extLst>
            </p:cNvPr>
            <p:cNvSpPr/>
            <p:nvPr/>
          </p:nvSpPr>
          <p:spPr>
            <a:xfrm>
              <a:off x="8595471" y="4057407"/>
              <a:ext cx="313240" cy="283223"/>
            </a:xfrm>
            <a:custGeom>
              <a:avLst/>
              <a:gdLst>
                <a:gd name="connsiteX0" fmla="*/ 302663 w 313240"/>
                <a:gd name="connsiteY0" fmla="*/ 56340 h 283223"/>
                <a:gd name="connsiteX1" fmla="*/ 288686 w 313240"/>
                <a:gd name="connsiteY1" fmla="*/ 52940 h 283223"/>
                <a:gd name="connsiteX2" fmla="*/ 275464 w 313240"/>
                <a:gd name="connsiteY2" fmla="*/ 46896 h 283223"/>
                <a:gd name="connsiteX3" fmla="*/ 259221 w 313240"/>
                <a:gd name="connsiteY3" fmla="*/ 50296 h 283223"/>
                <a:gd name="connsiteX4" fmla="*/ 239577 w 313240"/>
                <a:gd name="connsiteY4" fmla="*/ 94117 h 283223"/>
                <a:gd name="connsiteX5" fmla="*/ 270931 w 313240"/>
                <a:gd name="connsiteY5" fmla="*/ 106583 h 283223"/>
                <a:gd name="connsiteX6" fmla="*/ 288686 w 313240"/>
                <a:gd name="connsiteY6" fmla="*/ 107716 h 283223"/>
                <a:gd name="connsiteX7" fmla="*/ 284531 w 313240"/>
                <a:gd name="connsiteY7" fmla="*/ 143604 h 283223"/>
                <a:gd name="connsiteX8" fmla="*/ 310219 w 313240"/>
                <a:gd name="connsiteY8" fmla="*/ 162870 h 283223"/>
                <a:gd name="connsiteX9" fmla="*/ 303041 w 313240"/>
                <a:gd name="connsiteY9" fmla="*/ 174580 h 283223"/>
                <a:gd name="connsiteX10" fmla="*/ 275087 w 313240"/>
                <a:gd name="connsiteY10" fmla="*/ 154559 h 283223"/>
                <a:gd name="connsiteX11" fmla="*/ 303419 w 313240"/>
                <a:gd name="connsiteY11" fmla="*/ 174580 h 283223"/>
                <a:gd name="connsiteX12" fmla="*/ 294730 w 313240"/>
                <a:gd name="connsiteY12" fmla="*/ 184024 h 283223"/>
                <a:gd name="connsiteX13" fmla="*/ 231266 w 313240"/>
                <a:gd name="connsiteY13" fmla="*/ 170425 h 283223"/>
                <a:gd name="connsiteX14" fmla="*/ 231644 w 313240"/>
                <a:gd name="connsiteY14" fmla="*/ 195735 h 283223"/>
                <a:gd name="connsiteX15" fmla="*/ 204823 w 313240"/>
                <a:gd name="connsiteY15" fmla="*/ 190069 h 283223"/>
                <a:gd name="connsiteX16" fmla="*/ 184423 w 313240"/>
                <a:gd name="connsiteY16" fmla="*/ 181380 h 283223"/>
                <a:gd name="connsiteX17" fmla="*/ 235799 w 313240"/>
                <a:gd name="connsiteY17" fmla="*/ 216890 h 283223"/>
                <a:gd name="connsiteX18" fmla="*/ 248643 w 313240"/>
                <a:gd name="connsiteY18" fmla="*/ 216890 h 283223"/>
                <a:gd name="connsiteX19" fmla="*/ 252799 w 313240"/>
                <a:gd name="connsiteY19" fmla="*/ 229734 h 283223"/>
                <a:gd name="connsiteX20" fmla="*/ 252799 w 313240"/>
                <a:gd name="connsiteY20" fmla="*/ 229734 h 283223"/>
                <a:gd name="connsiteX21" fmla="*/ 236177 w 313240"/>
                <a:gd name="connsiteY21" fmla="*/ 239178 h 283223"/>
                <a:gd name="connsiteX22" fmla="*/ 207845 w 313240"/>
                <a:gd name="connsiteY22" fmla="*/ 276576 h 283223"/>
                <a:gd name="connsiteX23" fmla="*/ 196134 w 313240"/>
                <a:gd name="connsiteY23" fmla="*/ 281865 h 283223"/>
                <a:gd name="connsiteX24" fmla="*/ 196890 w 313240"/>
                <a:gd name="connsiteY24" fmla="*/ 269021 h 283223"/>
                <a:gd name="connsiteX25" fmla="*/ 198023 w 313240"/>
                <a:gd name="connsiteY25" fmla="*/ 255044 h 283223"/>
                <a:gd name="connsiteX26" fmla="*/ 205578 w 313240"/>
                <a:gd name="connsiteY26" fmla="*/ 252022 h 283223"/>
                <a:gd name="connsiteX27" fmla="*/ 216911 w 313240"/>
                <a:gd name="connsiteY27" fmla="*/ 245600 h 283223"/>
                <a:gd name="connsiteX28" fmla="*/ 212756 w 313240"/>
                <a:gd name="connsiteY28" fmla="*/ 242200 h 283223"/>
                <a:gd name="connsiteX29" fmla="*/ 204067 w 313240"/>
                <a:gd name="connsiteY29" fmla="*/ 249755 h 283223"/>
                <a:gd name="connsiteX30" fmla="*/ 198023 w 313240"/>
                <a:gd name="connsiteY30" fmla="*/ 255044 h 283223"/>
                <a:gd name="connsiteX31" fmla="*/ 170446 w 313240"/>
                <a:gd name="connsiteY31" fmla="*/ 241444 h 283223"/>
                <a:gd name="connsiteX32" fmla="*/ 161002 w 313240"/>
                <a:gd name="connsiteY32" fmla="*/ 228978 h 283223"/>
                <a:gd name="connsiteX33" fmla="*/ 157224 w 313240"/>
                <a:gd name="connsiteY33" fmla="*/ 210090 h 283223"/>
                <a:gd name="connsiteX34" fmla="*/ 182912 w 313240"/>
                <a:gd name="connsiteY34" fmla="*/ 213490 h 283223"/>
                <a:gd name="connsiteX35" fmla="*/ 161758 w 313240"/>
                <a:gd name="connsiteY35" fmla="*/ 198757 h 283223"/>
                <a:gd name="connsiteX36" fmla="*/ 169313 w 313240"/>
                <a:gd name="connsiteY36" fmla="*/ 170803 h 283223"/>
                <a:gd name="connsiteX37" fmla="*/ 142869 w 313240"/>
                <a:gd name="connsiteY37" fmla="*/ 161736 h 283223"/>
                <a:gd name="connsiteX38" fmla="*/ 137203 w 313240"/>
                <a:gd name="connsiteY38" fmla="*/ 156070 h 283223"/>
                <a:gd name="connsiteX39" fmla="*/ 137581 w 313240"/>
                <a:gd name="connsiteY39" fmla="*/ 119427 h 283223"/>
                <a:gd name="connsiteX40" fmla="*/ 128514 w 313240"/>
                <a:gd name="connsiteY40" fmla="*/ 135670 h 283223"/>
                <a:gd name="connsiteX41" fmla="*/ 126248 w 313240"/>
                <a:gd name="connsiteY41" fmla="*/ 157581 h 283223"/>
                <a:gd name="connsiteX42" fmla="*/ 135314 w 313240"/>
                <a:gd name="connsiteY42" fmla="*/ 181002 h 283223"/>
                <a:gd name="connsiteX43" fmla="*/ 150047 w 313240"/>
                <a:gd name="connsiteY43" fmla="*/ 176091 h 283223"/>
                <a:gd name="connsiteX44" fmla="*/ 130781 w 313240"/>
                <a:gd name="connsiteY44" fmla="*/ 191580 h 283223"/>
                <a:gd name="connsiteX45" fmla="*/ 93005 w 313240"/>
                <a:gd name="connsiteY45" fmla="*/ 189313 h 283223"/>
                <a:gd name="connsiteX46" fmla="*/ 83561 w 313240"/>
                <a:gd name="connsiteY46" fmla="*/ 187802 h 283223"/>
                <a:gd name="connsiteX47" fmla="*/ 61650 w 313240"/>
                <a:gd name="connsiteY47" fmla="*/ 162114 h 283223"/>
                <a:gd name="connsiteX48" fmla="*/ 60517 w 313240"/>
                <a:gd name="connsiteY48" fmla="*/ 155692 h 283223"/>
                <a:gd name="connsiteX49" fmla="*/ 78272 w 313240"/>
                <a:gd name="connsiteY49" fmla="*/ 154937 h 283223"/>
                <a:gd name="connsiteX50" fmla="*/ 105471 w 313240"/>
                <a:gd name="connsiteY50" fmla="*/ 148137 h 283223"/>
                <a:gd name="connsiteX51" fmla="*/ 96782 w 313240"/>
                <a:gd name="connsiteY51" fmla="*/ 127737 h 283223"/>
                <a:gd name="connsiteX52" fmla="*/ 58250 w 313240"/>
                <a:gd name="connsiteY52" fmla="*/ 99783 h 283223"/>
                <a:gd name="connsiteX53" fmla="*/ 50695 w 313240"/>
                <a:gd name="connsiteY53" fmla="*/ 89583 h 283223"/>
                <a:gd name="connsiteX54" fmla="*/ 46540 w 313240"/>
                <a:gd name="connsiteY54" fmla="*/ 84295 h 283223"/>
                <a:gd name="connsiteX55" fmla="*/ 12919 w 313240"/>
                <a:gd name="connsiteY55" fmla="*/ 89206 h 283223"/>
                <a:gd name="connsiteX56" fmla="*/ 75 w 313240"/>
                <a:gd name="connsiteY56" fmla="*/ 82406 h 283223"/>
                <a:gd name="connsiteX57" fmla="*/ 14052 w 313240"/>
                <a:gd name="connsiteY57" fmla="*/ 61251 h 283223"/>
                <a:gd name="connsiteX58" fmla="*/ 69961 w 313240"/>
                <a:gd name="connsiteY58" fmla="*/ 62762 h 283223"/>
                <a:gd name="connsiteX59" fmla="*/ 103960 w 313240"/>
                <a:gd name="connsiteY59" fmla="*/ 39341 h 283223"/>
                <a:gd name="connsiteX60" fmla="*/ 120959 w 313240"/>
                <a:gd name="connsiteY60" fmla="*/ 10631 h 283223"/>
                <a:gd name="connsiteX61" fmla="*/ 134936 w 313240"/>
                <a:gd name="connsiteY61" fmla="*/ 8742 h 283223"/>
                <a:gd name="connsiteX62" fmla="*/ 161380 w 313240"/>
                <a:gd name="connsiteY62" fmla="*/ 9875 h 283223"/>
                <a:gd name="connsiteX63" fmla="*/ 210867 w 313240"/>
                <a:gd name="connsiteY63" fmla="*/ 37830 h 283223"/>
                <a:gd name="connsiteX64" fmla="*/ 217289 w 313240"/>
                <a:gd name="connsiteY64" fmla="*/ 8364 h 283223"/>
                <a:gd name="connsiteX65" fmla="*/ 250154 w 313240"/>
                <a:gd name="connsiteY65" fmla="*/ 4587 h 283223"/>
                <a:gd name="connsiteX66" fmla="*/ 265643 w 313240"/>
                <a:gd name="connsiteY66" fmla="*/ 7609 h 283223"/>
                <a:gd name="connsiteX67" fmla="*/ 282264 w 313240"/>
                <a:gd name="connsiteY67" fmla="*/ 29897 h 283223"/>
                <a:gd name="connsiteX68" fmla="*/ 302663 w 313240"/>
                <a:gd name="connsiteY68" fmla="*/ 56340 h 28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3240" h="283223">
                  <a:moveTo>
                    <a:pt x="302663" y="56340"/>
                  </a:moveTo>
                  <a:cubicBezTo>
                    <a:pt x="297753" y="56340"/>
                    <a:pt x="293219" y="55962"/>
                    <a:pt x="288686" y="52940"/>
                  </a:cubicBezTo>
                  <a:cubicBezTo>
                    <a:pt x="284531" y="50296"/>
                    <a:pt x="279998" y="49163"/>
                    <a:pt x="275464" y="46896"/>
                  </a:cubicBezTo>
                  <a:cubicBezTo>
                    <a:pt x="268665" y="43496"/>
                    <a:pt x="258465" y="46896"/>
                    <a:pt x="259221" y="50296"/>
                  </a:cubicBezTo>
                  <a:cubicBezTo>
                    <a:pt x="264132" y="71451"/>
                    <a:pt x="230888" y="75984"/>
                    <a:pt x="239577" y="94117"/>
                  </a:cubicBezTo>
                  <a:cubicBezTo>
                    <a:pt x="242977" y="101672"/>
                    <a:pt x="255065" y="114138"/>
                    <a:pt x="270931" y="106583"/>
                  </a:cubicBezTo>
                  <a:cubicBezTo>
                    <a:pt x="275087" y="104694"/>
                    <a:pt x="281509" y="107338"/>
                    <a:pt x="288686" y="107716"/>
                  </a:cubicBezTo>
                  <a:cubicBezTo>
                    <a:pt x="262243" y="122827"/>
                    <a:pt x="261487" y="128493"/>
                    <a:pt x="284531" y="143604"/>
                  </a:cubicBezTo>
                  <a:cubicBezTo>
                    <a:pt x="293219" y="149648"/>
                    <a:pt x="298886" y="158714"/>
                    <a:pt x="310219" y="162870"/>
                  </a:cubicBezTo>
                  <a:cubicBezTo>
                    <a:pt x="318907" y="165892"/>
                    <a:pt x="306441" y="170803"/>
                    <a:pt x="303041" y="174580"/>
                  </a:cubicBezTo>
                  <a:cubicBezTo>
                    <a:pt x="292464" y="171180"/>
                    <a:pt x="286420" y="160603"/>
                    <a:pt x="275087" y="154559"/>
                  </a:cubicBezTo>
                  <a:cubicBezTo>
                    <a:pt x="284909" y="163625"/>
                    <a:pt x="293219" y="170425"/>
                    <a:pt x="303419" y="174580"/>
                  </a:cubicBezTo>
                  <a:cubicBezTo>
                    <a:pt x="303419" y="180247"/>
                    <a:pt x="304175" y="185158"/>
                    <a:pt x="294730" y="184024"/>
                  </a:cubicBezTo>
                  <a:cubicBezTo>
                    <a:pt x="273953" y="181380"/>
                    <a:pt x="252043" y="186669"/>
                    <a:pt x="231266" y="170425"/>
                  </a:cubicBezTo>
                  <a:cubicBezTo>
                    <a:pt x="232399" y="181758"/>
                    <a:pt x="249399" y="189691"/>
                    <a:pt x="231644" y="195735"/>
                  </a:cubicBezTo>
                  <a:cubicBezTo>
                    <a:pt x="221444" y="199513"/>
                    <a:pt x="212378" y="198002"/>
                    <a:pt x="204823" y="190069"/>
                  </a:cubicBezTo>
                  <a:cubicBezTo>
                    <a:pt x="199534" y="184024"/>
                    <a:pt x="192356" y="182891"/>
                    <a:pt x="184423" y="181380"/>
                  </a:cubicBezTo>
                  <a:cubicBezTo>
                    <a:pt x="191979" y="207823"/>
                    <a:pt x="216911" y="207823"/>
                    <a:pt x="235799" y="216890"/>
                  </a:cubicBezTo>
                  <a:cubicBezTo>
                    <a:pt x="239955" y="216890"/>
                    <a:pt x="244110" y="216890"/>
                    <a:pt x="248643" y="216890"/>
                  </a:cubicBezTo>
                  <a:cubicBezTo>
                    <a:pt x="250154" y="221045"/>
                    <a:pt x="251665" y="225578"/>
                    <a:pt x="252799" y="229734"/>
                  </a:cubicBezTo>
                  <a:lnTo>
                    <a:pt x="252799" y="229734"/>
                  </a:lnTo>
                  <a:cubicBezTo>
                    <a:pt x="245621" y="229734"/>
                    <a:pt x="238444" y="230111"/>
                    <a:pt x="236177" y="239178"/>
                  </a:cubicBezTo>
                  <a:cubicBezTo>
                    <a:pt x="232022" y="255422"/>
                    <a:pt x="219933" y="265999"/>
                    <a:pt x="207845" y="276576"/>
                  </a:cubicBezTo>
                  <a:cubicBezTo>
                    <a:pt x="204445" y="279598"/>
                    <a:pt x="201423" y="286021"/>
                    <a:pt x="196134" y="281865"/>
                  </a:cubicBezTo>
                  <a:cubicBezTo>
                    <a:pt x="191601" y="278465"/>
                    <a:pt x="192734" y="272799"/>
                    <a:pt x="196890" y="269021"/>
                  </a:cubicBezTo>
                  <a:cubicBezTo>
                    <a:pt x="201423" y="264488"/>
                    <a:pt x="197267" y="259577"/>
                    <a:pt x="198023" y="255044"/>
                  </a:cubicBezTo>
                  <a:cubicBezTo>
                    <a:pt x="200290" y="253155"/>
                    <a:pt x="202934" y="252399"/>
                    <a:pt x="205578" y="252022"/>
                  </a:cubicBezTo>
                  <a:cubicBezTo>
                    <a:pt x="210111" y="251266"/>
                    <a:pt x="215400" y="251266"/>
                    <a:pt x="216911" y="245600"/>
                  </a:cubicBezTo>
                  <a:cubicBezTo>
                    <a:pt x="217667" y="242955"/>
                    <a:pt x="214645" y="242955"/>
                    <a:pt x="212756" y="242200"/>
                  </a:cubicBezTo>
                  <a:cubicBezTo>
                    <a:pt x="205200" y="239178"/>
                    <a:pt x="205956" y="245978"/>
                    <a:pt x="204067" y="249755"/>
                  </a:cubicBezTo>
                  <a:cubicBezTo>
                    <a:pt x="202934" y="252399"/>
                    <a:pt x="199912" y="253533"/>
                    <a:pt x="198023" y="255044"/>
                  </a:cubicBezTo>
                  <a:cubicBezTo>
                    <a:pt x="190090" y="248244"/>
                    <a:pt x="185935" y="235778"/>
                    <a:pt x="170446" y="241444"/>
                  </a:cubicBezTo>
                  <a:cubicBezTo>
                    <a:pt x="164402" y="243711"/>
                    <a:pt x="158736" y="236533"/>
                    <a:pt x="161002" y="228978"/>
                  </a:cubicBezTo>
                  <a:cubicBezTo>
                    <a:pt x="162891" y="222556"/>
                    <a:pt x="166669" y="216134"/>
                    <a:pt x="157224" y="210090"/>
                  </a:cubicBezTo>
                  <a:cubicBezTo>
                    <a:pt x="168557" y="207823"/>
                    <a:pt x="173091" y="223312"/>
                    <a:pt x="182912" y="213490"/>
                  </a:cubicBezTo>
                  <a:cubicBezTo>
                    <a:pt x="179890" y="203290"/>
                    <a:pt x="162513" y="209712"/>
                    <a:pt x="161758" y="198757"/>
                  </a:cubicBezTo>
                  <a:cubicBezTo>
                    <a:pt x="161002" y="189691"/>
                    <a:pt x="154958" y="178358"/>
                    <a:pt x="169313" y="170803"/>
                  </a:cubicBezTo>
                  <a:cubicBezTo>
                    <a:pt x="157602" y="170803"/>
                    <a:pt x="150425" y="165514"/>
                    <a:pt x="142869" y="161736"/>
                  </a:cubicBezTo>
                  <a:cubicBezTo>
                    <a:pt x="140603" y="160603"/>
                    <a:pt x="139092" y="157959"/>
                    <a:pt x="137203" y="156070"/>
                  </a:cubicBezTo>
                  <a:cubicBezTo>
                    <a:pt x="163269" y="141715"/>
                    <a:pt x="127003" y="133404"/>
                    <a:pt x="137581" y="119427"/>
                  </a:cubicBezTo>
                  <a:cubicBezTo>
                    <a:pt x="126248" y="123960"/>
                    <a:pt x="123981" y="130004"/>
                    <a:pt x="128514" y="135670"/>
                  </a:cubicBezTo>
                  <a:cubicBezTo>
                    <a:pt x="135692" y="144359"/>
                    <a:pt x="132292" y="150403"/>
                    <a:pt x="126248" y="157581"/>
                  </a:cubicBezTo>
                  <a:cubicBezTo>
                    <a:pt x="115293" y="170047"/>
                    <a:pt x="131537" y="173825"/>
                    <a:pt x="135314" y="181002"/>
                  </a:cubicBezTo>
                  <a:cubicBezTo>
                    <a:pt x="142114" y="192713"/>
                    <a:pt x="144003" y="176847"/>
                    <a:pt x="150047" y="176091"/>
                  </a:cubicBezTo>
                  <a:cubicBezTo>
                    <a:pt x="151180" y="191957"/>
                    <a:pt x="145136" y="198757"/>
                    <a:pt x="130781" y="191580"/>
                  </a:cubicBezTo>
                  <a:cubicBezTo>
                    <a:pt x="117937" y="185158"/>
                    <a:pt x="106604" y="176847"/>
                    <a:pt x="93005" y="189313"/>
                  </a:cubicBezTo>
                  <a:cubicBezTo>
                    <a:pt x="90360" y="191580"/>
                    <a:pt x="84694" y="190824"/>
                    <a:pt x="83561" y="187802"/>
                  </a:cubicBezTo>
                  <a:cubicBezTo>
                    <a:pt x="79783" y="175713"/>
                    <a:pt x="71094" y="168914"/>
                    <a:pt x="61650" y="162114"/>
                  </a:cubicBezTo>
                  <a:cubicBezTo>
                    <a:pt x="58628" y="161358"/>
                    <a:pt x="57873" y="157581"/>
                    <a:pt x="60517" y="155692"/>
                  </a:cubicBezTo>
                  <a:cubicBezTo>
                    <a:pt x="66183" y="152292"/>
                    <a:pt x="73361" y="151537"/>
                    <a:pt x="78272" y="154937"/>
                  </a:cubicBezTo>
                  <a:cubicBezTo>
                    <a:pt x="89227" y="162114"/>
                    <a:pt x="96405" y="161736"/>
                    <a:pt x="105471" y="148137"/>
                  </a:cubicBezTo>
                  <a:cubicBezTo>
                    <a:pt x="111137" y="139070"/>
                    <a:pt x="104338" y="133026"/>
                    <a:pt x="96782" y="127737"/>
                  </a:cubicBezTo>
                  <a:cubicBezTo>
                    <a:pt x="83561" y="118671"/>
                    <a:pt x="71094" y="108849"/>
                    <a:pt x="58250" y="99783"/>
                  </a:cubicBezTo>
                  <a:cubicBezTo>
                    <a:pt x="54095" y="97139"/>
                    <a:pt x="48806" y="96761"/>
                    <a:pt x="50695" y="89583"/>
                  </a:cubicBezTo>
                  <a:cubicBezTo>
                    <a:pt x="51451" y="86561"/>
                    <a:pt x="47295" y="82784"/>
                    <a:pt x="46540" y="84295"/>
                  </a:cubicBezTo>
                  <a:cubicBezTo>
                    <a:pt x="37473" y="99028"/>
                    <a:pt x="23118" y="76362"/>
                    <a:pt x="12919" y="89206"/>
                  </a:cubicBezTo>
                  <a:cubicBezTo>
                    <a:pt x="11030" y="91850"/>
                    <a:pt x="-1058" y="86184"/>
                    <a:pt x="75" y="82406"/>
                  </a:cubicBezTo>
                  <a:cubicBezTo>
                    <a:pt x="1964" y="74473"/>
                    <a:pt x="4986" y="63518"/>
                    <a:pt x="14052" y="61251"/>
                  </a:cubicBezTo>
                  <a:cubicBezTo>
                    <a:pt x="32562" y="56718"/>
                    <a:pt x="49940" y="52563"/>
                    <a:pt x="69961" y="62762"/>
                  </a:cubicBezTo>
                  <a:cubicBezTo>
                    <a:pt x="85449" y="70695"/>
                    <a:pt x="99049" y="57096"/>
                    <a:pt x="103960" y="39341"/>
                  </a:cubicBezTo>
                  <a:cubicBezTo>
                    <a:pt x="109249" y="29519"/>
                    <a:pt x="106226" y="15164"/>
                    <a:pt x="120959" y="10631"/>
                  </a:cubicBezTo>
                  <a:cubicBezTo>
                    <a:pt x="125870" y="9120"/>
                    <a:pt x="130403" y="6098"/>
                    <a:pt x="134936" y="8742"/>
                  </a:cubicBezTo>
                  <a:cubicBezTo>
                    <a:pt x="143625" y="13653"/>
                    <a:pt x="151936" y="12142"/>
                    <a:pt x="161380" y="9875"/>
                  </a:cubicBezTo>
                  <a:cubicBezTo>
                    <a:pt x="175735" y="6098"/>
                    <a:pt x="204823" y="23852"/>
                    <a:pt x="210867" y="37830"/>
                  </a:cubicBezTo>
                  <a:cubicBezTo>
                    <a:pt x="206712" y="26497"/>
                    <a:pt x="206712" y="15542"/>
                    <a:pt x="217289" y="8364"/>
                  </a:cubicBezTo>
                  <a:cubicBezTo>
                    <a:pt x="227488" y="1564"/>
                    <a:pt x="238821" y="-4480"/>
                    <a:pt x="250154" y="4587"/>
                  </a:cubicBezTo>
                  <a:cubicBezTo>
                    <a:pt x="255443" y="8742"/>
                    <a:pt x="261865" y="809"/>
                    <a:pt x="265643" y="7609"/>
                  </a:cubicBezTo>
                  <a:cubicBezTo>
                    <a:pt x="272820" y="14031"/>
                    <a:pt x="277731" y="21964"/>
                    <a:pt x="282264" y="29897"/>
                  </a:cubicBezTo>
                  <a:cubicBezTo>
                    <a:pt x="292842" y="36319"/>
                    <a:pt x="309085" y="37830"/>
                    <a:pt x="302663" y="56340"/>
                  </a:cubicBezTo>
                  <a:close/>
                </a:path>
              </a:pathLst>
            </a:custGeom>
            <a:solidFill>
              <a:srgbClr val="DFA38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2BB6B1E-0625-4467-B320-8D55407ACDE5}"/>
                </a:ext>
              </a:extLst>
            </p:cNvPr>
            <p:cNvSpPr/>
            <p:nvPr/>
          </p:nvSpPr>
          <p:spPr>
            <a:xfrm>
              <a:off x="8578547" y="3910178"/>
              <a:ext cx="357642" cy="208128"/>
            </a:xfrm>
            <a:custGeom>
              <a:avLst/>
              <a:gdLst>
                <a:gd name="connsiteX0" fmla="*/ 319588 w 357642"/>
                <a:gd name="connsiteY0" fmla="*/ 203569 h 208128"/>
                <a:gd name="connsiteX1" fmla="*/ 294278 w 357642"/>
                <a:gd name="connsiteY1" fmla="*/ 182414 h 208128"/>
                <a:gd name="connsiteX2" fmla="*/ 281434 w 357642"/>
                <a:gd name="connsiteY2" fmla="*/ 157104 h 208128"/>
                <a:gd name="connsiteX3" fmla="*/ 258768 w 357642"/>
                <a:gd name="connsiteY3" fmla="*/ 154460 h 208128"/>
                <a:gd name="connsiteX4" fmla="*/ 229680 w 357642"/>
                <a:gd name="connsiteY4" fmla="*/ 174859 h 208128"/>
                <a:gd name="connsiteX5" fmla="*/ 219103 w 357642"/>
                <a:gd name="connsiteY5" fmla="*/ 197903 h 208128"/>
                <a:gd name="connsiteX6" fmla="*/ 203615 w 357642"/>
                <a:gd name="connsiteY6" fmla="*/ 169193 h 208128"/>
                <a:gd name="connsiteX7" fmla="*/ 148461 w 357642"/>
                <a:gd name="connsiteY7" fmla="*/ 159749 h 208128"/>
                <a:gd name="connsiteX8" fmla="*/ 131462 w 357642"/>
                <a:gd name="connsiteY8" fmla="*/ 175993 h 208128"/>
                <a:gd name="connsiteX9" fmla="*/ 121262 w 357642"/>
                <a:gd name="connsiteY9" fmla="*/ 186948 h 208128"/>
                <a:gd name="connsiteX10" fmla="*/ 113707 w 357642"/>
                <a:gd name="connsiteY10" fmla="*/ 172215 h 208128"/>
                <a:gd name="connsiteX11" fmla="*/ 101996 w 357642"/>
                <a:gd name="connsiteY11" fmla="*/ 159371 h 208128"/>
                <a:gd name="connsiteX12" fmla="*/ 97085 w 357642"/>
                <a:gd name="connsiteY12" fmla="*/ 173348 h 208128"/>
                <a:gd name="connsiteX13" fmla="*/ 83108 w 357642"/>
                <a:gd name="connsiteY13" fmla="*/ 181281 h 208128"/>
                <a:gd name="connsiteX14" fmla="*/ 64598 w 357642"/>
                <a:gd name="connsiteY14" fmla="*/ 185437 h 208128"/>
                <a:gd name="connsiteX15" fmla="*/ 54398 w 357642"/>
                <a:gd name="connsiteY15" fmla="*/ 150305 h 208128"/>
                <a:gd name="connsiteX16" fmla="*/ 44954 w 357642"/>
                <a:gd name="connsiteY16" fmla="*/ 146149 h 208128"/>
                <a:gd name="connsiteX17" fmla="*/ 40043 w 357642"/>
                <a:gd name="connsiteY17" fmla="*/ 151816 h 208128"/>
                <a:gd name="connsiteX18" fmla="*/ 38532 w 357642"/>
                <a:gd name="connsiteY18" fmla="*/ 171459 h 208128"/>
                <a:gd name="connsiteX19" fmla="*/ 0 w 357642"/>
                <a:gd name="connsiteY19" fmla="*/ 132172 h 208128"/>
                <a:gd name="connsiteX20" fmla="*/ 86886 w 357642"/>
                <a:gd name="connsiteY20" fmla="*/ 118572 h 208128"/>
                <a:gd name="connsiteX21" fmla="*/ 71020 w 357642"/>
                <a:gd name="connsiteY21" fmla="*/ 149171 h 208128"/>
                <a:gd name="connsiteX22" fmla="*/ 102374 w 357642"/>
                <a:gd name="connsiteY22" fmla="*/ 150305 h 208128"/>
                <a:gd name="connsiteX23" fmla="*/ 106152 w 357642"/>
                <a:gd name="connsiteY23" fmla="*/ 127261 h 208128"/>
                <a:gd name="connsiteX24" fmla="*/ 100863 w 357642"/>
                <a:gd name="connsiteY24" fmla="*/ 110262 h 208128"/>
                <a:gd name="connsiteX25" fmla="*/ 89152 w 357642"/>
                <a:gd name="connsiteY25" fmla="*/ 100062 h 208128"/>
                <a:gd name="connsiteX26" fmla="*/ 117484 w 357642"/>
                <a:gd name="connsiteY26" fmla="*/ 65308 h 208128"/>
                <a:gd name="connsiteX27" fmla="*/ 139017 w 357642"/>
                <a:gd name="connsiteY27" fmla="*/ 61530 h 208128"/>
                <a:gd name="connsiteX28" fmla="*/ 145439 w 357642"/>
                <a:gd name="connsiteY28" fmla="*/ 46797 h 208128"/>
                <a:gd name="connsiteX29" fmla="*/ 129195 w 357642"/>
                <a:gd name="connsiteY29" fmla="*/ 44909 h 208128"/>
                <a:gd name="connsiteX30" fmla="*/ 123529 w 357642"/>
                <a:gd name="connsiteY30" fmla="*/ 42264 h 208128"/>
                <a:gd name="connsiteX31" fmla="*/ 132595 w 357642"/>
                <a:gd name="connsiteY31" fmla="*/ 29798 h 208128"/>
                <a:gd name="connsiteX32" fmla="*/ 182838 w 357642"/>
                <a:gd name="connsiteY32" fmla="*/ 12799 h 208128"/>
                <a:gd name="connsiteX33" fmla="*/ 196059 w 357642"/>
                <a:gd name="connsiteY33" fmla="*/ 4110 h 208128"/>
                <a:gd name="connsiteX34" fmla="*/ 211548 w 357642"/>
                <a:gd name="connsiteY34" fmla="*/ 332 h 208128"/>
                <a:gd name="connsiteX35" fmla="*/ 223258 w 357642"/>
                <a:gd name="connsiteY35" fmla="*/ 5999 h 208128"/>
                <a:gd name="connsiteX36" fmla="*/ 242902 w 357642"/>
                <a:gd name="connsiteY36" fmla="*/ 33576 h 208128"/>
                <a:gd name="connsiteX37" fmla="*/ 256501 w 357642"/>
                <a:gd name="connsiteY37" fmla="*/ 76263 h 208128"/>
                <a:gd name="connsiteX38" fmla="*/ 248568 w 357642"/>
                <a:gd name="connsiteY38" fmla="*/ 87974 h 208128"/>
                <a:gd name="connsiteX39" fmla="*/ 237991 w 357642"/>
                <a:gd name="connsiteY39" fmla="*/ 112151 h 208128"/>
                <a:gd name="connsiteX40" fmla="*/ 252724 w 357642"/>
                <a:gd name="connsiteY40" fmla="*/ 93640 h 208128"/>
                <a:gd name="connsiteX41" fmla="*/ 268212 w 357642"/>
                <a:gd name="connsiteY41" fmla="*/ 87974 h 208128"/>
                <a:gd name="connsiteX42" fmla="*/ 290122 w 357642"/>
                <a:gd name="connsiteY42" fmla="*/ 92129 h 208128"/>
                <a:gd name="connsiteX43" fmla="*/ 299944 w 357642"/>
                <a:gd name="connsiteY43" fmla="*/ 99684 h 208128"/>
                <a:gd name="connsiteX44" fmla="*/ 322988 w 357642"/>
                <a:gd name="connsiteY44" fmla="*/ 129905 h 208128"/>
                <a:gd name="connsiteX45" fmla="*/ 337343 w 357642"/>
                <a:gd name="connsiteY45" fmla="*/ 152193 h 208128"/>
                <a:gd name="connsiteX46" fmla="*/ 347920 w 357642"/>
                <a:gd name="connsiteY46" fmla="*/ 172593 h 208128"/>
                <a:gd name="connsiteX47" fmla="*/ 340365 w 357642"/>
                <a:gd name="connsiteY47" fmla="*/ 202814 h 208128"/>
                <a:gd name="connsiteX48" fmla="*/ 327143 w 357642"/>
                <a:gd name="connsiteY48" fmla="*/ 208102 h 208128"/>
                <a:gd name="connsiteX49" fmla="*/ 319588 w 357642"/>
                <a:gd name="connsiteY49" fmla="*/ 203569 h 20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7642" h="208128">
                  <a:moveTo>
                    <a:pt x="319588" y="203569"/>
                  </a:moveTo>
                  <a:cubicBezTo>
                    <a:pt x="318832" y="187325"/>
                    <a:pt x="305233" y="186570"/>
                    <a:pt x="294278" y="182414"/>
                  </a:cubicBezTo>
                  <a:cubicBezTo>
                    <a:pt x="305989" y="165793"/>
                    <a:pt x="285967" y="165415"/>
                    <a:pt x="281434" y="157104"/>
                  </a:cubicBezTo>
                  <a:cubicBezTo>
                    <a:pt x="273501" y="158238"/>
                    <a:pt x="267079" y="159371"/>
                    <a:pt x="258768" y="154460"/>
                  </a:cubicBezTo>
                  <a:cubicBezTo>
                    <a:pt x="246680" y="147283"/>
                    <a:pt x="227791" y="160504"/>
                    <a:pt x="229680" y="174859"/>
                  </a:cubicBezTo>
                  <a:cubicBezTo>
                    <a:pt x="230814" y="185059"/>
                    <a:pt x="230436" y="192236"/>
                    <a:pt x="219103" y="197903"/>
                  </a:cubicBezTo>
                  <a:cubicBezTo>
                    <a:pt x="223636" y="180904"/>
                    <a:pt x="216081" y="177881"/>
                    <a:pt x="203615" y="169193"/>
                  </a:cubicBezTo>
                  <a:cubicBezTo>
                    <a:pt x="184349" y="155971"/>
                    <a:pt x="163949" y="176748"/>
                    <a:pt x="148461" y="159749"/>
                  </a:cubicBezTo>
                  <a:cubicBezTo>
                    <a:pt x="147706" y="158993"/>
                    <a:pt x="128440" y="161260"/>
                    <a:pt x="131462" y="175993"/>
                  </a:cubicBezTo>
                  <a:cubicBezTo>
                    <a:pt x="132973" y="184681"/>
                    <a:pt x="125040" y="183548"/>
                    <a:pt x="121262" y="186948"/>
                  </a:cubicBezTo>
                  <a:cubicBezTo>
                    <a:pt x="121640" y="180526"/>
                    <a:pt x="117107" y="176748"/>
                    <a:pt x="113707" y="172215"/>
                  </a:cubicBezTo>
                  <a:cubicBezTo>
                    <a:pt x="110307" y="167682"/>
                    <a:pt x="110685" y="157860"/>
                    <a:pt x="101996" y="159371"/>
                  </a:cubicBezTo>
                  <a:cubicBezTo>
                    <a:pt x="94063" y="160882"/>
                    <a:pt x="98219" y="168437"/>
                    <a:pt x="97085" y="173348"/>
                  </a:cubicBezTo>
                  <a:cubicBezTo>
                    <a:pt x="95574" y="180904"/>
                    <a:pt x="88397" y="185814"/>
                    <a:pt x="83108" y="181281"/>
                  </a:cubicBezTo>
                  <a:cubicBezTo>
                    <a:pt x="73664" y="172593"/>
                    <a:pt x="70642" y="183548"/>
                    <a:pt x="64598" y="185437"/>
                  </a:cubicBezTo>
                  <a:cubicBezTo>
                    <a:pt x="64220" y="172593"/>
                    <a:pt x="47598" y="165037"/>
                    <a:pt x="54398" y="150305"/>
                  </a:cubicBezTo>
                  <a:cubicBezTo>
                    <a:pt x="51376" y="148794"/>
                    <a:pt x="48354" y="146527"/>
                    <a:pt x="44954" y="146149"/>
                  </a:cubicBezTo>
                  <a:cubicBezTo>
                    <a:pt x="41554" y="145771"/>
                    <a:pt x="40421" y="149171"/>
                    <a:pt x="40043" y="151816"/>
                  </a:cubicBezTo>
                  <a:cubicBezTo>
                    <a:pt x="39287" y="157860"/>
                    <a:pt x="39287" y="163904"/>
                    <a:pt x="38532" y="171459"/>
                  </a:cubicBezTo>
                  <a:cubicBezTo>
                    <a:pt x="15866" y="168437"/>
                    <a:pt x="13599" y="146527"/>
                    <a:pt x="0" y="132172"/>
                  </a:cubicBezTo>
                  <a:cubicBezTo>
                    <a:pt x="33243" y="147283"/>
                    <a:pt x="60064" y="135950"/>
                    <a:pt x="86886" y="118572"/>
                  </a:cubicBezTo>
                  <a:cubicBezTo>
                    <a:pt x="78575" y="128017"/>
                    <a:pt x="71775" y="136705"/>
                    <a:pt x="71020" y="149171"/>
                  </a:cubicBezTo>
                  <a:cubicBezTo>
                    <a:pt x="80841" y="151438"/>
                    <a:pt x="90663" y="152949"/>
                    <a:pt x="102374" y="150305"/>
                  </a:cubicBezTo>
                  <a:cubicBezTo>
                    <a:pt x="99352" y="142372"/>
                    <a:pt x="87641" y="132928"/>
                    <a:pt x="106152" y="127261"/>
                  </a:cubicBezTo>
                  <a:cubicBezTo>
                    <a:pt x="112196" y="125372"/>
                    <a:pt x="115973" y="112528"/>
                    <a:pt x="100863" y="110262"/>
                  </a:cubicBezTo>
                  <a:cubicBezTo>
                    <a:pt x="95196" y="109506"/>
                    <a:pt x="90285" y="106484"/>
                    <a:pt x="89152" y="100062"/>
                  </a:cubicBezTo>
                  <a:cubicBezTo>
                    <a:pt x="120884" y="98551"/>
                    <a:pt x="122773" y="96662"/>
                    <a:pt x="117484" y="65308"/>
                  </a:cubicBezTo>
                  <a:cubicBezTo>
                    <a:pt x="125418" y="67197"/>
                    <a:pt x="133728" y="74374"/>
                    <a:pt x="139017" y="61530"/>
                  </a:cubicBezTo>
                  <a:cubicBezTo>
                    <a:pt x="140906" y="56997"/>
                    <a:pt x="149217" y="55486"/>
                    <a:pt x="145439" y="46797"/>
                  </a:cubicBezTo>
                  <a:cubicBezTo>
                    <a:pt x="140528" y="35087"/>
                    <a:pt x="135239" y="43020"/>
                    <a:pt x="129195" y="44909"/>
                  </a:cubicBezTo>
                  <a:cubicBezTo>
                    <a:pt x="127684" y="45286"/>
                    <a:pt x="125418" y="43398"/>
                    <a:pt x="123529" y="42264"/>
                  </a:cubicBezTo>
                  <a:cubicBezTo>
                    <a:pt x="120507" y="33953"/>
                    <a:pt x="119373" y="26776"/>
                    <a:pt x="132595" y="29798"/>
                  </a:cubicBezTo>
                  <a:cubicBezTo>
                    <a:pt x="151861" y="31309"/>
                    <a:pt x="167727" y="22243"/>
                    <a:pt x="182838" y="12799"/>
                  </a:cubicBezTo>
                  <a:cubicBezTo>
                    <a:pt x="186993" y="10154"/>
                    <a:pt x="189637" y="4488"/>
                    <a:pt x="196059" y="4110"/>
                  </a:cubicBezTo>
                  <a:cubicBezTo>
                    <a:pt x="200970" y="1088"/>
                    <a:pt x="205881" y="-801"/>
                    <a:pt x="211548" y="332"/>
                  </a:cubicBezTo>
                  <a:cubicBezTo>
                    <a:pt x="216081" y="1088"/>
                    <a:pt x="219858" y="2977"/>
                    <a:pt x="223258" y="5999"/>
                  </a:cubicBezTo>
                  <a:cubicBezTo>
                    <a:pt x="231191" y="14310"/>
                    <a:pt x="239880" y="21865"/>
                    <a:pt x="242902" y="33576"/>
                  </a:cubicBezTo>
                  <a:cubicBezTo>
                    <a:pt x="245924" y="48308"/>
                    <a:pt x="258013" y="59641"/>
                    <a:pt x="256501" y="76263"/>
                  </a:cubicBezTo>
                  <a:cubicBezTo>
                    <a:pt x="256124" y="83063"/>
                    <a:pt x="255368" y="87974"/>
                    <a:pt x="248568" y="87974"/>
                  </a:cubicBezTo>
                  <a:cubicBezTo>
                    <a:pt x="228547" y="88351"/>
                    <a:pt x="235347" y="101195"/>
                    <a:pt x="237991" y="112151"/>
                  </a:cubicBezTo>
                  <a:cubicBezTo>
                    <a:pt x="238369" y="101951"/>
                    <a:pt x="240635" y="93640"/>
                    <a:pt x="252724" y="93640"/>
                  </a:cubicBezTo>
                  <a:cubicBezTo>
                    <a:pt x="258768" y="93640"/>
                    <a:pt x="263679" y="91373"/>
                    <a:pt x="268212" y="87974"/>
                  </a:cubicBezTo>
                  <a:cubicBezTo>
                    <a:pt x="276901" y="81174"/>
                    <a:pt x="284834" y="80418"/>
                    <a:pt x="290122" y="92129"/>
                  </a:cubicBezTo>
                  <a:cubicBezTo>
                    <a:pt x="292011" y="96284"/>
                    <a:pt x="295789" y="98173"/>
                    <a:pt x="299944" y="99684"/>
                  </a:cubicBezTo>
                  <a:cubicBezTo>
                    <a:pt x="313922" y="104595"/>
                    <a:pt x="320344" y="115928"/>
                    <a:pt x="322988" y="129905"/>
                  </a:cubicBezTo>
                  <a:cubicBezTo>
                    <a:pt x="324877" y="138972"/>
                    <a:pt x="323366" y="149549"/>
                    <a:pt x="337343" y="152193"/>
                  </a:cubicBezTo>
                  <a:cubicBezTo>
                    <a:pt x="346409" y="154082"/>
                    <a:pt x="336965" y="169193"/>
                    <a:pt x="347920" y="172593"/>
                  </a:cubicBezTo>
                  <a:cubicBezTo>
                    <a:pt x="362275" y="191103"/>
                    <a:pt x="361520" y="194125"/>
                    <a:pt x="340365" y="202814"/>
                  </a:cubicBezTo>
                  <a:cubicBezTo>
                    <a:pt x="335832" y="204703"/>
                    <a:pt x="332054" y="208480"/>
                    <a:pt x="327143" y="208102"/>
                  </a:cubicBezTo>
                  <a:cubicBezTo>
                    <a:pt x="324499" y="207725"/>
                    <a:pt x="321477" y="206969"/>
                    <a:pt x="319588" y="203569"/>
                  </a:cubicBezTo>
                  <a:close/>
                </a:path>
              </a:pathLst>
            </a:custGeom>
            <a:solidFill>
              <a:srgbClr val="F3BA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7A5DC0A-14CD-4A6D-BA12-F1FD7B643DCF}"/>
                </a:ext>
              </a:extLst>
            </p:cNvPr>
            <p:cNvSpPr/>
            <p:nvPr/>
          </p:nvSpPr>
          <p:spPr>
            <a:xfrm>
              <a:off x="8614037" y="3804206"/>
              <a:ext cx="116265" cy="148235"/>
            </a:xfrm>
            <a:custGeom>
              <a:avLst/>
              <a:gdLst>
                <a:gd name="connsiteX0" fmla="*/ 98238 w 116265"/>
                <a:gd name="connsiteY0" fmla="*/ 135770 h 148235"/>
                <a:gd name="connsiteX1" fmla="*/ 89172 w 116265"/>
                <a:gd name="connsiteY1" fmla="*/ 148236 h 148235"/>
                <a:gd name="connsiteX2" fmla="*/ 38552 w 116265"/>
                <a:gd name="connsiteY2" fmla="*/ 127459 h 148235"/>
                <a:gd name="connsiteX3" fmla="*/ 26841 w 116265"/>
                <a:gd name="connsiteY3" fmla="*/ 103282 h 148235"/>
                <a:gd name="connsiteX4" fmla="*/ 32130 w 116265"/>
                <a:gd name="connsiteY4" fmla="*/ 72683 h 148235"/>
                <a:gd name="connsiteX5" fmla="*/ 22308 w 116265"/>
                <a:gd name="connsiteY5" fmla="*/ 59084 h 148235"/>
                <a:gd name="connsiteX6" fmla="*/ 398 w 116265"/>
                <a:gd name="connsiteY6" fmla="*/ 17152 h 148235"/>
                <a:gd name="connsiteX7" fmla="*/ 4175 w 116265"/>
                <a:gd name="connsiteY7" fmla="*/ 18663 h 148235"/>
                <a:gd name="connsiteX8" fmla="*/ 15508 w 116265"/>
                <a:gd name="connsiteY8" fmla="*/ 46995 h 148235"/>
                <a:gd name="connsiteX9" fmla="*/ 39307 w 116265"/>
                <a:gd name="connsiteY9" fmla="*/ 52284 h 148235"/>
                <a:gd name="connsiteX10" fmla="*/ 55173 w 116265"/>
                <a:gd name="connsiteY10" fmla="*/ 55684 h 148235"/>
                <a:gd name="connsiteX11" fmla="*/ 69151 w 116265"/>
                <a:gd name="connsiteY11" fmla="*/ 52284 h 148235"/>
                <a:gd name="connsiteX12" fmla="*/ 83883 w 116265"/>
                <a:gd name="connsiteY12" fmla="*/ 51151 h 148235"/>
                <a:gd name="connsiteX13" fmla="*/ 75950 w 116265"/>
                <a:gd name="connsiteY13" fmla="*/ 37173 h 148235"/>
                <a:gd name="connsiteX14" fmla="*/ 78217 w 116265"/>
                <a:gd name="connsiteY14" fmla="*/ 5441 h 148235"/>
                <a:gd name="connsiteX15" fmla="*/ 95972 w 116265"/>
                <a:gd name="connsiteY15" fmla="*/ 8086 h 148235"/>
                <a:gd name="connsiteX16" fmla="*/ 105416 w 116265"/>
                <a:gd name="connsiteY16" fmla="*/ 9597 h 148235"/>
                <a:gd name="connsiteX17" fmla="*/ 115238 w 116265"/>
                <a:gd name="connsiteY17" fmla="*/ 22063 h 148235"/>
                <a:gd name="connsiteX18" fmla="*/ 114482 w 116265"/>
                <a:gd name="connsiteY18" fmla="*/ 62484 h 148235"/>
                <a:gd name="connsiteX19" fmla="*/ 104283 w 116265"/>
                <a:gd name="connsiteY19" fmla="*/ 90438 h 148235"/>
                <a:gd name="connsiteX20" fmla="*/ 98238 w 116265"/>
                <a:gd name="connsiteY20" fmla="*/ 135770 h 14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6265" h="148235">
                  <a:moveTo>
                    <a:pt x="98238" y="135770"/>
                  </a:moveTo>
                  <a:cubicBezTo>
                    <a:pt x="89928" y="136147"/>
                    <a:pt x="89550" y="142192"/>
                    <a:pt x="89172" y="148236"/>
                  </a:cubicBezTo>
                  <a:cubicBezTo>
                    <a:pt x="71417" y="144080"/>
                    <a:pt x="57818" y="130103"/>
                    <a:pt x="38552" y="127459"/>
                  </a:cubicBezTo>
                  <a:cubicBezTo>
                    <a:pt x="29863" y="126326"/>
                    <a:pt x="22686" y="112348"/>
                    <a:pt x="26841" y="103282"/>
                  </a:cubicBezTo>
                  <a:cubicBezTo>
                    <a:pt x="31752" y="93460"/>
                    <a:pt x="19286" y="82127"/>
                    <a:pt x="32130" y="72683"/>
                  </a:cubicBezTo>
                  <a:cubicBezTo>
                    <a:pt x="36285" y="69661"/>
                    <a:pt x="27219" y="60595"/>
                    <a:pt x="22308" y="59084"/>
                  </a:cubicBezTo>
                  <a:cubicBezTo>
                    <a:pt x="775" y="51906"/>
                    <a:pt x="-1113" y="36040"/>
                    <a:pt x="398" y="17152"/>
                  </a:cubicBezTo>
                  <a:cubicBezTo>
                    <a:pt x="1531" y="17530"/>
                    <a:pt x="3042" y="18663"/>
                    <a:pt x="4175" y="18663"/>
                  </a:cubicBezTo>
                  <a:cubicBezTo>
                    <a:pt x="28352" y="20552"/>
                    <a:pt x="28352" y="20552"/>
                    <a:pt x="15508" y="46995"/>
                  </a:cubicBezTo>
                  <a:cubicBezTo>
                    <a:pt x="26086" y="41329"/>
                    <a:pt x="34396" y="41329"/>
                    <a:pt x="39307" y="52284"/>
                  </a:cubicBezTo>
                  <a:cubicBezTo>
                    <a:pt x="42707" y="59839"/>
                    <a:pt x="48751" y="59084"/>
                    <a:pt x="55173" y="55684"/>
                  </a:cubicBezTo>
                  <a:cubicBezTo>
                    <a:pt x="59329" y="53417"/>
                    <a:pt x="63862" y="50773"/>
                    <a:pt x="69151" y="52284"/>
                  </a:cubicBezTo>
                  <a:cubicBezTo>
                    <a:pt x="74062" y="53795"/>
                    <a:pt x="80106" y="58706"/>
                    <a:pt x="83883" y="51151"/>
                  </a:cubicBezTo>
                  <a:cubicBezTo>
                    <a:pt x="87661" y="43595"/>
                    <a:pt x="81239" y="41706"/>
                    <a:pt x="75950" y="37173"/>
                  </a:cubicBezTo>
                  <a:cubicBezTo>
                    <a:pt x="63862" y="26974"/>
                    <a:pt x="73306" y="14885"/>
                    <a:pt x="78217" y="5441"/>
                  </a:cubicBezTo>
                  <a:cubicBezTo>
                    <a:pt x="83506" y="-4758"/>
                    <a:pt x="90683" y="1286"/>
                    <a:pt x="95972" y="8086"/>
                  </a:cubicBezTo>
                  <a:cubicBezTo>
                    <a:pt x="98616" y="11485"/>
                    <a:pt x="102016" y="10352"/>
                    <a:pt x="105416" y="9597"/>
                  </a:cubicBezTo>
                  <a:cubicBezTo>
                    <a:pt x="116749" y="7708"/>
                    <a:pt x="117504" y="10730"/>
                    <a:pt x="115238" y="22063"/>
                  </a:cubicBezTo>
                  <a:cubicBezTo>
                    <a:pt x="112216" y="34907"/>
                    <a:pt x="114105" y="48884"/>
                    <a:pt x="114482" y="62484"/>
                  </a:cubicBezTo>
                  <a:cubicBezTo>
                    <a:pt x="114860" y="73439"/>
                    <a:pt x="114105" y="83261"/>
                    <a:pt x="104283" y="90438"/>
                  </a:cubicBezTo>
                  <a:cubicBezTo>
                    <a:pt x="86906" y="103282"/>
                    <a:pt x="85772" y="118770"/>
                    <a:pt x="98238" y="135770"/>
                  </a:cubicBezTo>
                  <a:close/>
                </a:path>
              </a:pathLst>
            </a:custGeom>
            <a:solidFill>
              <a:srgbClr val="F9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270B10B-BB9E-45FF-BBC3-02E22CE3D0DF}"/>
                </a:ext>
              </a:extLst>
            </p:cNvPr>
            <p:cNvSpPr/>
            <p:nvPr/>
          </p:nvSpPr>
          <p:spPr>
            <a:xfrm>
              <a:off x="8847514" y="4276254"/>
              <a:ext cx="84157" cy="69070"/>
            </a:xfrm>
            <a:custGeom>
              <a:avLst/>
              <a:gdLst>
                <a:gd name="connsiteX0" fmla="*/ 0 w 84157"/>
                <a:gd name="connsiteY0" fmla="*/ 11264 h 69070"/>
                <a:gd name="connsiteX1" fmla="*/ 56287 w 84157"/>
                <a:gd name="connsiteY1" fmla="*/ 1065 h 69070"/>
                <a:gd name="connsiteX2" fmla="*/ 62709 w 84157"/>
                <a:gd name="connsiteY2" fmla="*/ 10131 h 69070"/>
                <a:gd name="connsiteX3" fmla="*/ 76686 w 84157"/>
                <a:gd name="connsiteY3" fmla="*/ 37708 h 69070"/>
                <a:gd name="connsiteX4" fmla="*/ 79708 w 84157"/>
                <a:gd name="connsiteY4" fmla="*/ 43752 h 69070"/>
                <a:gd name="connsiteX5" fmla="*/ 83863 w 84157"/>
                <a:gd name="connsiteY5" fmla="*/ 56218 h 69070"/>
                <a:gd name="connsiteX6" fmla="*/ 71020 w 84157"/>
                <a:gd name="connsiteY6" fmla="*/ 69062 h 69070"/>
                <a:gd name="connsiteX7" fmla="*/ 11333 w 84157"/>
                <a:gd name="connsiteY7" fmla="*/ 57729 h 69070"/>
                <a:gd name="connsiteX8" fmla="*/ 23421 w 84157"/>
                <a:gd name="connsiteY8" fmla="*/ 41107 h 69070"/>
                <a:gd name="connsiteX9" fmla="*/ 41932 w 84157"/>
                <a:gd name="connsiteY9" fmla="*/ 35063 h 69070"/>
                <a:gd name="connsiteX10" fmla="*/ 1511 w 84157"/>
                <a:gd name="connsiteY10" fmla="*/ 30530 h 69070"/>
                <a:gd name="connsiteX11" fmla="*/ 0 w 84157"/>
                <a:gd name="connsiteY11" fmla="*/ 11264 h 69070"/>
                <a:gd name="connsiteX12" fmla="*/ 0 w 84157"/>
                <a:gd name="connsiteY12" fmla="*/ 11264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157" h="69070">
                  <a:moveTo>
                    <a:pt x="0" y="11264"/>
                  </a:moveTo>
                  <a:cubicBezTo>
                    <a:pt x="18510" y="6353"/>
                    <a:pt x="38532" y="12020"/>
                    <a:pt x="56287" y="1065"/>
                  </a:cubicBezTo>
                  <a:cubicBezTo>
                    <a:pt x="62709" y="-3091"/>
                    <a:pt x="64220" y="5975"/>
                    <a:pt x="62709" y="10131"/>
                  </a:cubicBezTo>
                  <a:cubicBezTo>
                    <a:pt x="56665" y="25241"/>
                    <a:pt x="66486" y="32419"/>
                    <a:pt x="76686" y="37708"/>
                  </a:cubicBezTo>
                  <a:cubicBezTo>
                    <a:pt x="80464" y="39974"/>
                    <a:pt x="82730" y="38841"/>
                    <a:pt x="79708" y="43752"/>
                  </a:cubicBezTo>
                  <a:cubicBezTo>
                    <a:pt x="76308" y="49040"/>
                    <a:pt x="71397" y="54329"/>
                    <a:pt x="83863" y="56218"/>
                  </a:cubicBezTo>
                  <a:cubicBezTo>
                    <a:pt x="85752" y="56596"/>
                    <a:pt x="78197" y="69440"/>
                    <a:pt x="71020" y="69062"/>
                  </a:cubicBezTo>
                  <a:cubicBezTo>
                    <a:pt x="50998" y="67173"/>
                    <a:pt x="30599" y="67173"/>
                    <a:pt x="11333" y="57729"/>
                  </a:cubicBezTo>
                  <a:cubicBezTo>
                    <a:pt x="13222" y="50551"/>
                    <a:pt x="29466" y="58862"/>
                    <a:pt x="23421" y="41107"/>
                  </a:cubicBezTo>
                  <a:cubicBezTo>
                    <a:pt x="17755" y="25241"/>
                    <a:pt x="36643" y="41107"/>
                    <a:pt x="41932" y="35063"/>
                  </a:cubicBezTo>
                  <a:cubicBezTo>
                    <a:pt x="38154" y="16175"/>
                    <a:pt x="38154" y="16175"/>
                    <a:pt x="1511" y="30530"/>
                  </a:cubicBezTo>
                  <a:cubicBezTo>
                    <a:pt x="1133" y="23730"/>
                    <a:pt x="9444" y="15419"/>
                    <a:pt x="0" y="11264"/>
                  </a:cubicBezTo>
                  <a:lnTo>
                    <a:pt x="0" y="11264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2D71543-B5F4-48B8-9241-91FA90DF7C8E}"/>
                </a:ext>
              </a:extLst>
            </p:cNvPr>
            <p:cNvSpPr/>
            <p:nvPr/>
          </p:nvSpPr>
          <p:spPr>
            <a:xfrm>
              <a:off x="8603857" y="4570389"/>
              <a:ext cx="59931" cy="36955"/>
            </a:xfrm>
            <a:custGeom>
              <a:avLst/>
              <a:gdLst>
                <a:gd name="connsiteX0" fmla="*/ 32110 w 59931"/>
                <a:gd name="connsiteY0" fmla="*/ 34451 h 36955"/>
                <a:gd name="connsiteX1" fmla="*/ 17755 w 59931"/>
                <a:gd name="connsiteY1" fmla="*/ 27652 h 36955"/>
                <a:gd name="connsiteX2" fmla="*/ 0 w 59931"/>
                <a:gd name="connsiteY2" fmla="*/ 13674 h 36955"/>
                <a:gd name="connsiteX3" fmla="*/ 9066 w 59931"/>
                <a:gd name="connsiteY3" fmla="*/ 11786 h 36955"/>
                <a:gd name="connsiteX4" fmla="*/ 15488 w 59931"/>
                <a:gd name="connsiteY4" fmla="*/ 3097 h 36955"/>
                <a:gd name="connsiteX5" fmla="*/ 23799 w 59931"/>
                <a:gd name="connsiteY5" fmla="*/ 453 h 36955"/>
                <a:gd name="connsiteX6" fmla="*/ 59687 w 59931"/>
                <a:gd name="connsiteY6" fmla="*/ 29163 h 36955"/>
                <a:gd name="connsiteX7" fmla="*/ 58176 w 59931"/>
                <a:gd name="connsiteY7" fmla="*/ 34451 h 36955"/>
                <a:gd name="connsiteX8" fmla="*/ 49487 w 59931"/>
                <a:gd name="connsiteY8" fmla="*/ 34074 h 36955"/>
                <a:gd name="connsiteX9" fmla="*/ 32110 w 59931"/>
                <a:gd name="connsiteY9" fmla="*/ 34451 h 3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931" h="36955">
                  <a:moveTo>
                    <a:pt x="32110" y="34451"/>
                  </a:moveTo>
                  <a:cubicBezTo>
                    <a:pt x="26821" y="32563"/>
                    <a:pt x="23799" y="25007"/>
                    <a:pt x="17755" y="27652"/>
                  </a:cubicBezTo>
                  <a:cubicBezTo>
                    <a:pt x="2267" y="34074"/>
                    <a:pt x="2267" y="22741"/>
                    <a:pt x="0" y="13674"/>
                  </a:cubicBezTo>
                  <a:cubicBezTo>
                    <a:pt x="2644" y="8763"/>
                    <a:pt x="5666" y="11408"/>
                    <a:pt x="9066" y="11786"/>
                  </a:cubicBezTo>
                  <a:cubicBezTo>
                    <a:pt x="16999" y="12919"/>
                    <a:pt x="16244" y="12919"/>
                    <a:pt x="15488" y="3097"/>
                  </a:cubicBezTo>
                  <a:cubicBezTo>
                    <a:pt x="15111" y="-681"/>
                    <a:pt x="20777" y="1208"/>
                    <a:pt x="23799" y="453"/>
                  </a:cubicBezTo>
                  <a:cubicBezTo>
                    <a:pt x="46087" y="-3325"/>
                    <a:pt x="49487" y="17452"/>
                    <a:pt x="59687" y="29163"/>
                  </a:cubicBezTo>
                  <a:cubicBezTo>
                    <a:pt x="60442" y="29918"/>
                    <a:pt x="59309" y="33318"/>
                    <a:pt x="58176" y="34451"/>
                  </a:cubicBezTo>
                  <a:cubicBezTo>
                    <a:pt x="55531" y="37851"/>
                    <a:pt x="51754" y="37851"/>
                    <a:pt x="49487" y="34074"/>
                  </a:cubicBezTo>
                  <a:cubicBezTo>
                    <a:pt x="43443" y="23874"/>
                    <a:pt x="37776" y="28407"/>
                    <a:pt x="32110" y="34451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B15D6ECE-1211-49A7-9CFC-B79E79B788CA}"/>
                </a:ext>
              </a:extLst>
            </p:cNvPr>
            <p:cNvSpPr/>
            <p:nvPr/>
          </p:nvSpPr>
          <p:spPr>
            <a:xfrm>
              <a:off x="8650515" y="4629772"/>
              <a:ext cx="48770" cy="30238"/>
            </a:xfrm>
            <a:custGeom>
              <a:avLst/>
              <a:gdLst>
                <a:gd name="connsiteX0" fmla="*/ 185 w 48770"/>
                <a:gd name="connsiteY0" fmla="*/ 0 h 30238"/>
                <a:gd name="connsiteX1" fmla="*/ 35695 w 48770"/>
                <a:gd name="connsiteY1" fmla="*/ 6044 h 30238"/>
                <a:gd name="connsiteX2" fmla="*/ 48161 w 48770"/>
                <a:gd name="connsiteY2" fmla="*/ 13600 h 30238"/>
                <a:gd name="connsiteX3" fmla="*/ 42872 w 48770"/>
                <a:gd name="connsiteY3" fmla="*/ 28332 h 30238"/>
                <a:gd name="connsiteX4" fmla="*/ 36828 w 48770"/>
                <a:gd name="connsiteY4" fmla="*/ 29088 h 30238"/>
                <a:gd name="connsiteX5" fmla="*/ 28139 w 48770"/>
                <a:gd name="connsiteY5" fmla="*/ 16999 h 30238"/>
                <a:gd name="connsiteX6" fmla="*/ 17562 w 48770"/>
                <a:gd name="connsiteY6" fmla="*/ 29466 h 30238"/>
                <a:gd name="connsiteX7" fmla="*/ 4718 w 48770"/>
                <a:gd name="connsiteY7" fmla="*/ 22666 h 30238"/>
                <a:gd name="connsiteX8" fmla="*/ 185 w 48770"/>
                <a:gd name="connsiteY8" fmla="*/ 0 h 3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770" h="30238">
                  <a:moveTo>
                    <a:pt x="185" y="0"/>
                  </a:moveTo>
                  <a:cubicBezTo>
                    <a:pt x="12651" y="6800"/>
                    <a:pt x="22095" y="16244"/>
                    <a:pt x="35695" y="6044"/>
                  </a:cubicBezTo>
                  <a:cubicBezTo>
                    <a:pt x="40228" y="2644"/>
                    <a:pt x="46650" y="7177"/>
                    <a:pt x="48161" y="13600"/>
                  </a:cubicBezTo>
                  <a:cubicBezTo>
                    <a:pt x="49672" y="19644"/>
                    <a:pt x="48539" y="24932"/>
                    <a:pt x="42872" y="28332"/>
                  </a:cubicBezTo>
                  <a:cubicBezTo>
                    <a:pt x="41361" y="29466"/>
                    <a:pt x="38339" y="29843"/>
                    <a:pt x="36828" y="29088"/>
                  </a:cubicBezTo>
                  <a:cubicBezTo>
                    <a:pt x="32673" y="26066"/>
                    <a:pt x="40983" y="15866"/>
                    <a:pt x="28139" y="16999"/>
                  </a:cubicBezTo>
                  <a:cubicBezTo>
                    <a:pt x="18318" y="17755"/>
                    <a:pt x="25117" y="29466"/>
                    <a:pt x="17562" y="29466"/>
                  </a:cubicBezTo>
                  <a:cubicBezTo>
                    <a:pt x="12273" y="29466"/>
                    <a:pt x="2074" y="33621"/>
                    <a:pt x="4718" y="22666"/>
                  </a:cubicBezTo>
                  <a:cubicBezTo>
                    <a:pt x="6985" y="14355"/>
                    <a:pt x="-1326" y="10577"/>
                    <a:pt x="185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A57BA54-F9A0-4C40-BB43-3AF1EE45932E}"/>
                </a:ext>
              </a:extLst>
            </p:cNvPr>
            <p:cNvSpPr/>
            <p:nvPr/>
          </p:nvSpPr>
          <p:spPr>
            <a:xfrm>
              <a:off x="8916645" y="4262291"/>
              <a:ext cx="30598" cy="30516"/>
            </a:xfrm>
            <a:custGeom>
              <a:avLst/>
              <a:gdLst>
                <a:gd name="connsiteX0" fmla="*/ 3022 w 30598"/>
                <a:gd name="connsiteY0" fmla="*/ 12384 h 30516"/>
                <a:gd name="connsiteX1" fmla="*/ 30599 w 30598"/>
                <a:gd name="connsiteY1" fmla="*/ 4450 h 30516"/>
                <a:gd name="connsiteX2" fmla="*/ 15488 w 30598"/>
                <a:gd name="connsiteY2" fmla="*/ 25227 h 30516"/>
                <a:gd name="connsiteX3" fmla="*/ 0 w 30598"/>
                <a:gd name="connsiteY3" fmla="*/ 30516 h 30516"/>
                <a:gd name="connsiteX4" fmla="*/ 3022 w 30598"/>
                <a:gd name="connsiteY4" fmla="*/ 12384 h 3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98" h="30516">
                  <a:moveTo>
                    <a:pt x="3022" y="12384"/>
                  </a:moveTo>
                  <a:cubicBezTo>
                    <a:pt x="9822" y="4450"/>
                    <a:pt x="15488" y="-6127"/>
                    <a:pt x="30599" y="4450"/>
                  </a:cubicBezTo>
                  <a:cubicBezTo>
                    <a:pt x="19644" y="7850"/>
                    <a:pt x="16999" y="16161"/>
                    <a:pt x="15488" y="25227"/>
                  </a:cubicBezTo>
                  <a:cubicBezTo>
                    <a:pt x="10577" y="26739"/>
                    <a:pt x="5666" y="28627"/>
                    <a:pt x="0" y="30516"/>
                  </a:cubicBezTo>
                  <a:cubicBezTo>
                    <a:pt x="1133" y="24094"/>
                    <a:pt x="2267" y="18428"/>
                    <a:pt x="3022" y="12384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E2623E6-43F1-4BEB-B884-EFD451CE37C9}"/>
                </a:ext>
              </a:extLst>
            </p:cNvPr>
            <p:cNvSpPr/>
            <p:nvPr/>
          </p:nvSpPr>
          <p:spPr>
            <a:xfrm>
              <a:off x="8657751" y="4518394"/>
              <a:ext cx="23170" cy="18284"/>
            </a:xfrm>
            <a:custGeom>
              <a:avLst/>
              <a:gdLst>
                <a:gd name="connsiteX0" fmla="*/ 23170 w 23170"/>
                <a:gd name="connsiteY0" fmla="*/ 12782 h 18284"/>
                <a:gd name="connsiteX1" fmla="*/ 15993 w 23170"/>
                <a:gd name="connsiteY1" fmla="*/ 18071 h 18284"/>
                <a:gd name="connsiteX2" fmla="*/ 126 w 23170"/>
                <a:gd name="connsiteY2" fmla="*/ 7494 h 18284"/>
                <a:gd name="connsiteX3" fmla="*/ 7682 w 23170"/>
                <a:gd name="connsiteY3" fmla="*/ 316 h 18284"/>
                <a:gd name="connsiteX4" fmla="*/ 23170 w 23170"/>
                <a:gd name="connsiteY4" fmla="*/ 12782 h 1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70" h="18284">
                  <a:moveTo>
                    <a:pt x="23170" y="12782"/>
                  </a:moveTo>
                  <a:cubicBezTo>
                    <a:pt x="22792" y="17693"/>
                    <a:pt x="19392" y="18826"/>
                    <a:pt x="15993" y="18071"/>
                  </a:cubicBezTo>
                  <a:cubicBezTo>
                    <a:pt x="9193" y="17315"/>
                    <a:pt x="1637" y="16182"/>
                    <a:pt x="126" y="7494"/>
                  </a:cubicBezTo>
                  <a:cubicBezTo>
                    <a:pt x="-629" y="2960"/>
                    <a:pt x="2015" y="-1195"/>
                    <a:pt x="7682" y="316"/>
                  </a:cubicBezTo>
                  <a:cubicBezTo>
                    <a:pt x="14481" y="1827"/>
                    <a:pt x="20148" y="5982"/>
                    <a:pt x="23170" y="12782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2D85AD8-3A84-40FF-A0C6-C878F22469DA}"/>
                </a:ext>
              </a:extLst>
            </p:cNvPr>
            <p:cNvSpPr/>
            <p:nvPr/>
          </p:nvSpPr>
          <p:spPr>
            <a:xfrm>
              <a:off x="8600989" y="4674726"/>
              <a:ext cx="25538" cy="15110"/>
            </a:xfrm>
            <a:custGeom>
              <a:avLst/>
              <a:gdLst>
                <a:gd name="connsiteX0" fmla="*/ 22134 w 25538"/>
                <a:gd name="connsiteY0" fmla="*/ 10577 h 15110"/>
                <a:gd name="connsiteX1" fmla="*/ 13823 w 25538"/>
                <a:gd name="connsiteY1" fmla="*/ 15111 h 15110"/>
                <a:gd name="connsiteX2" fmla="*/ 223 w 25538"/>
                <a:gd name="connsiteY2" fmla="*/ 9444 h 15110"/>
                <a:gd name="connsiteX3" fmla="*/ 21378 w 25538"/>
                <a:gd name="connsiteY3" fmla="*/ 0 h 15110"/>
                <a:gd name="connsiteX4" fmla="*/ 22134 w 25538"/>
                <a:gd name="connsiteY4" fmla="*/ 10577 h 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38" h="15110">
                  <a:moveTo>
                    <a:pt x="22134" y="10577"/>
                  </a:moveTo>
                  <a:cubicBezTo>
                    <a:pt x="19489" y="12089"/>
                    <a:pt x="16467" y="13600"/>
                    <a:pt x="13823" y="15111"/>
                  </a:cubicBezTo>
                  <a:cubicBezTo>
                    <a:pt x="8912" y="13222"/>
                    <a:pt x="-1666" y="18888"/>
                    <a:pt x="223" y="9444"/>
                  </a:cubicBezTo>
                  <a:cubicBezTo>
                    <a:pt x="1734" y="1889"/>
                    <a:pt x="13823" y="0"/>
                    <a:pt x="21378" y="0"/>
                  </a:cubicBezTo>
                  <a:cubicBezTo>
                    <a:pt x="30067" y="378"/>
                    <a:pt x="22511" y="6800"/>
                    <a:pt x="22134" y="10577"/>
                  </a:cubicBezTo>
                  <a:close/>
                </a:path>
              </a:pathLst>
            </a:custGeom>
            <a:solidFill>
              <a:srgbClr val="D59C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68F4DBCC-26E9-46BE-804D-68191514432C}"/>
                </a:ext>
              </a:extLst>
            </p:cNvPr>
            <p:cNvSpPr/>
            <p:nvPr/>
          </p:nvSpPr>
          <p:spPr>
            <a:xfrm>
              <a:off x="8709544" y="4572253"/>
              <a:ext cx="13974" cy="15587"/>
            </a:xfrm>
            <a:custGeom>
              <a:avLst/>
              <a:gdLst>
                <a:gd name="connsiteX0" fmla="*/ 11042 w 13974"/>
                <a:gd name="connsiteY0" fmla="*/ 15588 h 15587"/>
                <a:gd name="connsiteX1" fmla="*/ 465 w 13974"/>
                <a:gd name="connsiteY1" fmla="*/ 4632 h 15587"/>
                <a:gd name="connsiteX2" fmla="*/ 8398 w 13974"/>
                <a:gd name="connsiteY2" fmla="*/ 477 h 15587"/>
                <a:gd name="connsiteX3" fmla="*/ 11042 w 13974"/>
                <a:gd name="connsiteY3" fmla="*/ 15588 h 15587"/>
                <a:gd name="connsiteX4" fmla="*/ 11042 w 13974"/>
                <a:gd name="connsiteY4" fmla="*/ 15588 h 1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15587">
                  <a:moveTo>
                    <a:pt x="11042" y="15588"/>
                  </a:moveTo>
                  <a:cubicBezTo>
                    <a:pt x="4620" y="14454"/>
                    <a:pt x="-1802" y="13321"/>
                    <a:pt x="465" y="4632"/>
                  </a:cubicBezTo>
                  <a:cubicBezTo>
                    <a:pt x="1220" y="1233"/>
                    <a:pt x="4998" y="-1034"/>
                    <a:pt x="8398" y="477"/>
                  </a:cubicBezTo>
                  <a:cubicBezTo>
                    <a:pt x="17087" y="3877"/>
                    <a:pt x="13687" y="9921"/>
                    <a:pt x="11042" y="15588"/>
                  </a:cubicBezTo>
                  <a:lnTo>
                    <a:pt x="11042" y="15588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C1B95A6-2EF1-41E0-9E3F-BD78B761AF31}"/>
                </a:ext>
              </a:extLst>
            </p:cNvPr>
            <p:cNvSpPr/>
            <p:nvPr/>
          </p:nvSpPr>
          <p:spPr>
            <a:xfrm>
              <a:off x="10500639" y="4358199"/>
              <a:ext cx="276870" cy="521228"/>
            </a:xfrm>
            <a:custGeom>
              <a:avLst/>
              <a:gdLst>
                <a:gd name="connsiteX0" fmla="*/ 272715 w 276870"/>
                <a:gd name="connsiteY0" fmla="*/ 335793 h 521228"/>
                <a:gd name="connsiteX1" fmla="*/ 264026 w 276870"/>
                <a:gd name="connsiteY1" fmla="*/ 365258 h 521228"/>
                <a:gd name="connsiteX2" fmla="*/ 264026 w 276870"/>
                <a:gd name="connsiteY2" fmla="*/ 399257 h 521228"/>
                <a:gd name="connsiteX3" fmla="*/ 241738 w 276870"/>
                <a:gd name="connsiteY3" fmla="*/ 416257 h 521228"/>
                <a:gd name="connsiteX4" fmla="*/ 255715 w 276870"/>
                <a:gd name="connsiteY4" fmla="*/ 437411 h 521228"/>
                <a:gd name="connsiteX5" fmla="*/ 264026 w 276870"/>
                <a:gd name="connsiteY5" fmla="*/ 458566 h 521228"/>
                <a:gd name="connsiteX6" fmla="*/ 251182 w 276870"/>
                <a:gd name="connsiteY6" fmla="*/ 492187 h 521228"/>
                <a:gd name="connsiteX7" fmla="*/ 235316 w 276870"/>
                <a:gd name="connsiteY7" fmla="*/ 515986 h 521228"/>
                <a:gd name="connsiteX8" fmla="*/ 212650 w 276870"/>
                <a:gd name="connsiteY8" fmla="*/ 515986 h 521228"/>
                <a:gd name="connsiteX9" fmla="*/ 180163 w 276870"/>
                <a:gd name="connsiteY9" fmla="*/ 493698 h 521228"/>
                <a:gd name="connsiteX10" fmla="*/ 134075 w 276870"/>
                <a:gd name="connsiteY10" fmla="*/ 434011 h 521228"/>
                <a:gd name="connsiteX11" fmla="*/ 124254 w 276870"/>
                <a:gd name="connsiteY11" fmla="*/ 424190 h 521228"/>
                <a:gd name="connsiteX12" fmla="*/ 117454 w 276870"/>
                <a:gd name="connsiteY12" fmla="*/ 430989 h 521228"/>
                <a:gd name="connsiteX13" fmla="*/ 123498 w 276870"/>
                <a:gd name="connsiteY13" fmla="*/ 439300 h 521228"/>
                <a:gd name="connsiteX14" fmla="*/ 130676 w 276870"/>
                <a:gd name="connsiteY14" fmla="*/ 447989 h 521228"/>
                <a:gd name="connsiteX15" fmla="*/ 129920 w 276870"/>
                <a:gd name="connsiteY15" fmla="*/ 467632 h 521228"/>
                <a:gd name="connsiteX16" fmla="*/ 108388 w 276870"/>
                <a:gd name="connsiteY16" fmla="*/ 478587 h 521228"/>
                <a:gd name="connsiteX17" fmla="*/ 73255 w 276870"/>
                <a:gd name="connsiteY17" fmla="*/ 478965 h 521228"/>
                <a:gd name="connsiteX18" fmla="*/ 43412 w 276870"/>
                <a:gd name="connsiteY18" fmla="*/ 488409 h 521228"/>
                <a:gd name="connsiteX19" fmla="*/ 19991 w 276870"/>
                <a:gd name="connsiteY19" fmla="*/ 475565 h 521228"/>
                <a:gd name="connsiteX20" fmla="*/ 6391 w 276870"/>
                <a:gd name="connsiteY20" fmla="*/ 460077 h 521228"/>
                <a:gd name="connsiteX21" fmla="*/ 3747 w 276870"/>
                <a:gd name="connsiteY21" fmla="*/ 438922 h 521228"/>
                <a:gd name="connsiteX22" fmla="*/ 22635 w 276870"/>
                <a:gd name="connsiteY22" fmla="*/ 436656 h 521228"/>
                <a:gd name="connsiteX23" fmla="*/ 41523 w 276870"/>
                <a:gd name="connsiteY23" fmla="*/ 454411 h 521228"/>
                <a:gd name="connsiteX24" fmla="*/ 71744 w 276870"/>
                <a:gd name="connsiteY24" fmla="*/ 428345 h 521228"/>
                <a:gd name="connsiteX25" fmla="*/ 34724 w 276870"/>
                <a:gd name="connsiteY25" fmla="*/ 420034 h 521228"/>
                <a:gd name="connsiteX26" fmla="*/ 29057 w 276870"/>
                <a:gd name="connsiteY26" fmla="*/ 414745 h 521228"/>
                <a:gd name="connsiteX27" fmla="*/ 8280 w 276870"/>
                <a:gd name="connsiteY27" fmla="*/ 385658 h 521228"/>
                <a:gd name="connsiteX28" fmla="*/ 12813 w 276870"/>
                <a:gd name="connsiteY28" fmla="*/ 365636 h 521228"/>
                <a:gd name="connsiteX29" fmla="*/ 31701 w 276870"/>
                <a:gd name="connsiteY29" fmla="*/ 346370 h 521228"/>
                <a:gd name="connsiteX30" fmla="*/ 15835 w 276870"/>
                <a:gd name="connsiteY30" fmla="*/ 323704 h 521228"/>
                <a:gd name="connsiteX31" fmla="*/ 13947 w 276870"/>
                <a:gd name="connsiteY31" fmla="*/ 287061 h 521228"/>
                <a:gd name="connsiteX32" fmla="*/ 15458 w 276870"/>
                <a:gd name="connsiteY32" fmla="*/ 274973 h 521228"/>
                <a:gd name="connsiteX33" fmla="*/ 23768 w 276870"/>
                <a:gd name="connsiteY33" fmla="*/ 262507 h 521228"/>
                <a:gd name="connsiteX34" fmla="*/ 38879 w 276870"/>
                <a:gd name="connsiteY34" fmla="*/ 259862 h 521228"/>
                <a:gd name="connsiteX35" fmla="*/ 28679 w 276870"/>
                <a:gd name="connsiteY35" fmla="*/ 246263 h 521228"/>
                <a:gd name="connsiteX36" fmla="*/ 17724 w 276870"/>
                <a:gd name="connsiteY36" fmla="*/ 215286 h 521228"/>
                <a:gd name="connsiteX37" fmla="*/ 16591 w 276870"/>
                <a:gd name="connsiteY37" fmla="*/ 199042 h 521228"/>
                <a:gd name="connsiteX38" fmla="*/ 29057 w 276870"/>
                <a:gd name="connsiteY38" fmla="*/ 182421 h 521228"/>
                <a:gd name="connsiteX39" fmla="*/ 59278 w 276870"/>
                <a:gd name="connsiteY39" fmla="*/ 176377 h 521228"/>
                <a:gd name="connsiteX40" fmla="*/ 64189 w 276870"/>
                <a:gd name="connsiteY40" fmla="*/ 140111 h 521228"/>
                <a:gd name="connsiteX41" fmla="*/ 49456 w 276870"/>
                <a:gd name="connsiteY41" fmla="*/ 103846 h 521228"/>
                <a:gd name="connsiteX42" fmla="*/ 76655 w 276870"/>
                <a:gd name="connsiteY42" fmla="*/ 79291 h 521228"/>
                <a:gd name="connsiteX43" fmla="*/ 120854 w 276870"/>
                <a:gd name="connsiteY43" fmla="*/ 38115 h 521228"/>
                <a:gd name="connsiteX44" fmla="*/ 146919 w 276870"/>
                <a:gd name="connsiteY44" fmla="*/ 3361 h 521228"/>
                <a:gd name="connsiteX45" fmla="*/ 158252 w 276870"/>
                <a:gd name="connsiteY45" fmla="*/ 339 h 521228"/>
                <a:gd name="connsiteX46" fmla="*/ 200939 w 276870"/>
                <a:gd name="connsiteY46" fmla="*/ 48315 h 521228"/>
                <a:gd name="connsiteX47" fmla="*/ 203584 w 276870"/>
                <a:gd name="connsiteY47" fmla="*/ 69470 h 521228"/>
                <a:gd name="connsiteX48" fmla="*/ 220961 w 276870"/>
                <a:gd name="connsiteY48" fmla="*/ 84580 h 521228"/>
                <a:gd name="connsiteX49" fmla="*/ 229272 w 276870"/>
                <a:gd name="connsiteY49" fmla="*/ 95157 h 521228"/>
                <a:gd name="connsiteX50" fmla="*/ 215672 w 276870"/>
                <a:gd name="connsiteY50" fmla="*/ 102713 h 521228"/>
                <a:gd name="connsiteX51" fmla="*/ 132187 w 276870"/>
                <a:gd name="connsiteY51" fmla="*/ 114801 h 521228"/>
                <a:gd name="connsiteX52" fmla="*/ 113298 w 276870"/>
                <a:gd name="connsiteY52" fmla="*/ 118956 h 521228"/>
                <a:gd name="connsiteX53" fmla="*/ 131053 w 276870"/>
                <a:gd name="connsiteY53" fmla="*/ 122356 h 521228"/>
                <a:gd name="connsiteX54" fmla="*/ 162030 w 276870"/>
                <a:gd name="connsiteY54" fmla="*/ 134445 h 521228"/>
                <a:gd name="connsiteX55" fmla="*/ 150319 w 276870"/>
                <a:gd name="connsiteY55" fmla="*/ 160888 h 521228"/>
                <a:gd name="connsiteX56" fmla="*/ 143142 w 276870"/>
                <a:gd name="connsiteY56" fmla="*/ 174110 h 521228"/>
                <a:gd name="connsiteX57" fmla="*/ 163919 w 276870"/>
                <a:gd name="connsiteY57" fmla="*/ 179776 h 521228"/>
                <a:gd name="connsiteX58" fmla="*/ 182051 w 276870"/>
                <a:gd name="connsiteY58" fmla="*/ 179021 h 521228"/>
                <a:gd name="connsiteX59" fmla="*/ 175629 w 276870"/>
                <a:gd name="connsiteY59" fmla="*/ 199798 h 521228"/>
                <a:gd name="connsiteX60" fmla="*/ 162408 w 276870"/>
                <a:gd name="connsiteY60" fmla="*/ 242485 h 521228"/>
                <a:gd name="connsiteX61" fmla="*/ 176007 w 276870"/>
                <a:gd name="connsiteY61" fmla="*/ 268551 h 521228"/>
                <a:gd name="connsiteX62" fmla="*/ 179029 w 276870"/>
                <a:gd name="connsiteY62" fmla="*/ 293861 h 521228"/>
                <a:gd name="connsiteX63" fmla="*/ 177518 w 276870"/>
                <a:gd name="connsiteY63" fmla="*/ 312372 h 521228"/>
                <a:gd name="connsiteX64" fmla="*/ 198295 w 276870"/>
                <a:gd name="connsiteY64" fmla="*/ 319171 h 521228"/>
                <a:gd name="connsiteX65" fmla="*/ 200562 w 276870"/>
                <a:gd name="connsiteY65" fmla="*/ 303683 h 521228"/>
                <a:gd name="connsiteX66" fmla="*/ 192251 w 276870"/>
                <a:gd name="connsiteY66" fmla="*/ 268173 h 521228"/>
                <a:gd name="connsiteX67" fmla="*/ 223605 w 276870"/>
                <a:gd name="connsiteY67" fmla="*/ 251552 h 521228"/>
                <a:gd name="connsiteX68" fmla="*/ 250804 w 276870"/>
                <a:gd name="connsiteY68" fmla="*/ 259862 h 521228"/>
                <a:gd name="connsiteX69" fmla="*/ 263648 w 276870"/>
                <a:gd name="connsiteY69" fmla="*/ 257596 h 521228"/>
                <a:gd name="connsiteX70" fmla="*/ 257604 w 276870"/>
                <a:gd name="connsiteY70" fmla="*/ 268929 h 521228"/>
                <a:gd name="connsiteX71" fmla="*/ 256093 w 276870"/>
                <a:gd name="connsiteY71" fmla="*/ 286306 h 521228"/>
                <a:gd name="connsiteX72" fmla="*/ 254582 w 276870"/>
                <a:gd name="connsiteY72" fmla="*/ 295372 h 521228"/>
                <a:gd name="connsiteX73" fmla="*/ 254960 w 276870"/>
                <a:gd name="connsiteY73" fmla="*/ 318038 h 521228"/>
                <a:gd name="connsiteX74" fmla="*/ 272337 w 276870"/>
                <a:gd name="connsiteY74" fmla="*/ 331637 h 521228"/>
                <a:gd name="connsiteX75" fmla="*/ 276870 w 276870"/>
                <a:gd name="connsiteY75" fmla="*/ 333526 h 521228"/>
                <a:gd name="connsiteX76" fmla="*/ 272715 w 276870"/>
                <a:gd name="connsiteY76" fmla="*/ 335793 h 5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76870" h="521228">
                  <a:moveTo>
                    <a:pt x="272715" y="335793"/>
                  </a:moveTo>
                  <a:cubicBezTo>
                    <a:pt x="253071" y="340704"/>
                    <a:pt x="267426" y="355437"/>
                    <a:pt x="264026" y="365258"/>
                  </a:cubicBezTo>
                  <a:cubicBezTo>
                    <a:pt x="257604" y="376591"/>
                    <a:pt x="271204" y="387924"/>
                    <a:pt x="264026" y="399257"/>
                  </a:cubicBezTo>
                  <a:cubicBezTo>
                    <a:pt x="259493" y="407568"/>
                    <a:pt x="259493" y="421545"/>
                    <a:pt x="241738" y="416257"/>
                  </a:cubicBezTo>
                  <a:cubicBezTo>
                    <a:pt x="252693" y="420790"/>
                    <a:pt x="249293" y="432123"/>
                    <a:pt x="255715" y="437411"/>
                  </a:cubicBezTo>
                  <a:cubicBezTo>
                    <a:pt x="261382" y="443455"/>
                    <a:pt x="264404" y="450255"/>
                    <a:pt x="264026" y="458566"/>
                  </a:cubicBezTo>
                  <a:cubicBezTo>
                    <a:pt x="258360" y="469143"/>
                    <a:pt x="248916" y="478587"/>
                    <a:pt x="251182" y="492187"/>
                  </a:cubicBezTo>
                  <a:cubicBezTo>
                    <a:pt x="250427" y="503142"/>
                    <a:pt x="242116" y="509186"/>
                    <a:pt x="235316" y="515986"/>
                  </a:cubicBezTo>
                  <a:cubicBezTo>
                    <a:pt x="228139" y="522786"/>
                    <a:pt x="219072" y="523164"/>
                    <a:pt x="212650" y="515986"/>
                  </a:cubicBezTo>
                  <a:cubicBezTo>
                    <a:pt x="203206" y="505409"/>
                    <a:pt x="187340" y="503520"/>
                    <a:pt x="180163" y="493698"/>
                  </a:cubicBezTo>
                  <a:cubicBezTo>
                    <a:pt x="165430" y="473299"/>
                    <a:pt x="141631" y="459699"/>
                    <a:pt x="134075" y="434011"/>
                  </a:cubicBezTo>
                  <a:cubicBezTo>
                    <a:pt x="132564" y="429100"/>
                    <a:pt x="129920" y="424567"/>
                    <a:pt x="124254" y="424190"/>
                  </a:cubicBezTo>
                  <a:cubicBezTo>
                    <a:pt x="120098" y="423812"/>
                    <a:pt x="118965" y="427589"/>
                    <a:pt x="117454" y="430989"/>
                  </a:cubicBezTo>
                  <a:cubicBezTo>
                    <a:pt x="113676" y="438167"/>
                    <a:pt x="115565" y="440056"/>
                    <a:pt x="123498" y="439300"/>
                  </a:cubicBezTo>
                  <a:cubicBezTo>
                    <a:pt x="128031" y="438922"/>
                    <a:pt x="130298" y="443078"/>
                    <a:pt x="130676" y="447989"/>
                  </a:cubicBezTo>
                  <a:cubicBezTo>
                    <a:pt x="129920" y="454411"/>
                    <a:pt x="130298" y="461210"/>
                    <a:pt x="129920" y="467632"/>
                  </a:cubicBezTo>
                  <a:cubicBezTo>
                    <a:pt x="129164" y="483876"/>
                    <a:pt x="121609" y="488032"/>
                    <a:pt x="108388" y="478587"/>
                  </a:cubicBezTo>
                  <a:cubicBezTo>
                    <a:pt x="96299" y="469899"/>
                    <a:pt x="84966" y="470654"/>
                    <a:pt x="73255" y="478965"/>
                  </a:cubicBezTo>
                  <a:cubicBezTo>
                    <a:pt x="64189" y="485387"/>
                    <a:pt x="53989" y="487654"/>
                    <a:pt x="43412" y="488409"/>
                  </a:cubicBezTo>
                  <a:cubicBezTo>
                    <a:pt x="32835" y="489543"/>
                    <a:pt x="23391" y="487654"/>
                    <a:pt x="19991" y="475565"/>
                  </a:cubicBezTo>
                  <a:cubicBezTo>
                    <a:pt x="17724" y="468010"/>
                    <a:pt x="11680" y="464610"/>
                    <a:pt x="6391" y="460077"/>
                  </a:cubicBezTo>
                  <a:cubicBezTo>
                    <a:pt x="-408" y="454033"/>
                    <a:pt x="-786" y="446100"/>
                    <a:pt x="3747" y="438922"/>
                  </a:cubicBezTo>
                  <a:cubicBezTo>
                    <a:pt x="8658" y="431367"/>
                    <a:pt x="16213" y="433634"/>
                    <a:pt x="22635" y="436656"/>
                  </a:cubicBezTo>
                  <a:cubicBezTo>
                    <a:pt x="30568" y="440433"/>
                    <a:pt x="38501" y="444589"/>
                    <a:pt x="41523" y="454411"/>
                  </a:cubicBezTo>
                  <a:cubicBezTo>
                    <a:pt x="41145" y="435900"/>
                    <a:pt x="41145" y="435900"/>
                    <a:pt x="71744" y="428345"/>
                  </a:cubicBezTo>
                  <a:cubicBezTo>
                    <a:pt x="57389" y="433634"/>
                    <a:pt x="48323" y="418145"/>
                    <a:pt x="34724" y="420034"/>
                  </a:cubicBezTo>
                  <a:cubicBezTo>
                    <a:pt x="32457" y="420412"/>
                    <a:pt x="29057" y="417390"/>
                    <a:pt x="29057" y="414745"/>
                  </a:cubicBezTo>
                  <a:cubicBezTo>
                    <a:pt x="28679" y="400013"/>
                    <a:pt x="18480" y="393591"/>
                    <a:pt x="8280" y="385658"/>
                  </a:cubicBezTo>
                  <a:cubicBezTo>
                    <a:pt x="-1542" y="378480"/>
                    <a:pt x="347" y="369036"/>
                    <a:pt x="12813" y="365636"/>
                  </a:cubicBezTo>
                  <a:cubicBezTo>
                    <a:pt x="23768" y="362992"/>
                    <a:pt x="30568" y="358081"/>
                    <a:pt x="31701" y="346370"/>
                  </a:cubicBezTo>
                  <a:cubicBezTo>
                    <a:pt x="32835" y="334282"/>
                    <a:pt x="23768" y="328993"/>
                    <a:pt x="15835" y="323704"/>
                  </a:cubicBezTo>
                  <a:cubicBezTo>
                    <a:pt x="-4564" y="310105"/>
                    <a:pt x="-5319" y="302550"/>
                    <a:pt x="13947" y="287061"/>
                  </a:cubicBezTo>
                  <a:cubicBezTo>
                    <a:pt x="19613" y="282528"/>
                    <a:pt x="22635" y="282150"/>
                    <a:pt x="15458" y="274973"/>
                  </a:cubicBezTo>
                  <a:cubicBezTo>
                    <a:pt x="7525" y="266662"/>
                    <a:pt x="12436" y="260996"/>
                    <a:pt x="23768" y="262507"/>
                  </a:cubicBezTo>
                  <a:cubicBezTo>
                    <a:pt x="29435" y="263262"/>
                    <a:pt x="36235" y="266284"/>
                    <a:pt x="38879" y="259862"/>
                  </a:cubicBezTo>
                  <a:cubicBezTo>
                    <a:pt x="42279" y="251929"/>
                    <a:pt x="33590" y="250040"/>
                    <a:pt x="28679" y="246263"/>
                  </a:cubicBezTo>
                  <a:cubicBezTo>
                    <a:pt x="18480" y="238330"/>
                    <a:pt x="11680" y="229264"/>
                    <a:pt x="17724" y="215286"/>
                  </a:cubicBezTo>
                  <a:cubicBezTo>
                    <a:pt x="19991" y="209620"/>
                    <a:pt x="19613" y="204331"/>
                    <a:pt x="16591" y="199042"/>
                  </a:cubicBezTo>
                  <a:cubicBezTo>
                    <a:pt x="8280" y="184310"/>
                    <a:pt x="16969" y="180910"/>
                    <a:pt x="29057" y="182421"/>
                  </a:cubicBezTo>
                  <a:cubicBezTo>
                    <a:pt x="40390" y="183932"/>
                    <a:pt x="50212" y="182043"/>
                    <a:pt x="59278" y="176377"/>
                  </a:cubicBezTo>
                  <a:cubicBezTo>
                    <a:pt x="78544" y="164666"/>
                    <a:pt x="78922" y="156355"/>
                    <a:pt x="64189" y="140111"/>
                  </a:cubicBezTo>
                  <a:cubicBezTo>
                    <a:pt x="55123" y="129912"/>
                    <a:pt x="52101" y="117068"/>
                    <a:pt x="49456" y="103846"/>
                  </a:cubicBezTo>
                  <a:cubicBezTo>
                    <a:pt x="55123" y="91758"/>
                    <a:pt x="64945" y="84580"/>
                    <a:pt x="76655" y="79291"/>
                  </a:cubicBezTo>
                  <a:cubicBezTo>
                    <a:pt x="104988" y="80802"/>
                    <a:pt x="110654" y="55114"/>
                    <a:pt x="120854" y="38115"/>
                  </a:cubicBezTo>
                  <a:cubicBezTo>
                    <a:pt x="128409" y="25271"/>
                    <a:pt x="135586" y="13183"/>
                    <a:pt x="146919" y="3361"/>
                  </a:cubicBezTo>
                  <a:cubicBezTo>
                    <a:pt x="150319" y="1094"/>
                    <a:pt x="154097" y="-795"/>
                    <a:pt x="158252" y="339"/>
                  </a:cubicBezTo>
                  <a:cubicBezTo>
                    <a:pt x="172985" y="15827"/>
                    <a:pt x="186207" y="32826"/>
                    <a:pt x="200939" y="48315"/>
                  </a:cubicBezTo>
                  <a:cubicBezTo>
                    <a:pt x="195273" y="56248"/>
                    <a:pt x="193384" y="63047"/>
                    <a:pt x="203584" y="69470"/>
                  </a:cubicBezTo>
                  <a:cubicBezTo>
                    <a:pt x="210006" y="73625"/>
                    <a:pt x="214539" y="80425"/>
                    <a:pt x="220961" y="84580"/>
                  </a:cubicBezTo>
                  <a:cubicBezTo>
                    <a:pt x="224739" y="87224"/>
                    <a:pt x="231161" y="88358"/>
                    <a:pt x="229272" y="95157"/>
                  </a:cubicBezTo>
                  <a:cubicBezTo>
                    <a:pt x="227383" y="101579"/>
                    <a:pt x="220961" y="104602"/>
                    <a:pt x="215672" y="102713"/>
                  </a:cubicBezTo>
                  <a:cubicBezTo>
                    <a:pt x="185073" y="90247"/>
                    <a:pt x="159763" y="109135"/>
                    <a:pt x="132187" y="114801"/>
                  </a:cubicBezTo>
                  <a:cubicBezTo>
                    <a:pt x="126142" y="115934"/>
                    <a:pt x="119720" y="115934"/>
                    <a:pt x="113298" y="118956"/>
                  </a:cubicBezTo>
                  <a:cubicBezTo>
                    <a:pt x="118209" y="127645"/>
                    <a:pt x="125009" y="123490"/>
                    <a:pt x="131053" y="122356"/>
                  </a:cubicBezTo>
                  <a:cubicBezTo>
                    <a:pt x="144275" y="119334"/>
                    <a:pt x="156364" y="123867"/>
                    <a:pt x="162030" y="134445"/>
                  </a:cubicBezTo>
                  <a:cubicBezTo>
                    <a:pt x="167319" y="144644"/>
                    <a:pt x="159763" y="154089"/>
                    <a:pt x="150319" y="160888"/>
                  </a:cubicBezTo>
                  <a:cubicBezTo>
                    <a:pt x="145786" y="163910"/>
                    <a:pt x="139742" y="168066"/>
                    <a:pt x="143142" y="174110"/>
                  </a:cubicBezTo>
                  <a:cubicBezTo>
                    <a:pt x="147675" y="181665"/>
                    <a:pt x="155986" y="181665"/>
                    <a:pt x="163919" y="179776"/>
                  </a:cubicBezTo>
                  <a:cubicBezTo>
                    <a:pt x="169963" y="178265"/>
                    <a:pt x="176385" y="169577"/>
                    <a:pt x="182051" y="179021"/>
                  </a:cubicBezTo>
                  <a:cubicBezTo>
                    <a:pt x="186962" y="186954"/>
                    <a:pt x="180540" y="193754"/>
                    <a:pt x="175629" y="199798"/>
                  </a:cubicBezTo>
                  <a:cubicBezTo>
                    <a:pt x="165052" y="212264"/>
                    <a:pt x="165808" y="228130"/>
                    <a:pt x="162408" y="242485"/>
                  </a:cubicBezTo>
                  <a:cubicBezTo>
                    <a:pt x="159763" y="254196"/>
                    <a:pt x="166185" y="262129"/>
                    <a:pt x="176007" y="268551"/>
                  </a:cubicBezTo>
                  <a:cubicBezTo>
                    <a:pt x="185829" y="274973"/>
                    <a:pt x="194895" y="283284"/>
                    <a:pt x="179029" y="293861"/>
                  </a:cubicBezTo>
                  <a:cubicBezTo>
                    <a:pt x="171852" y="298772"/>
                    <a:pt x="172607" y="306705"/>
                    <a:pt x="177518" y="312372"/>
                  </a:cubicBezTo>
                  <a:cubicBezTo>
                    <a:pt x="182429" y="318793"/>
                    <a:pt x="190362" y="322193"/>
                    <a:pt x="198295" y="319171"/>
                  </a:cubicBezTo>
                  <a:cubicBezTo>
                    <a:pt x="205850" y="316527"/>
                    <a:pt x="206228" y="308594"/>
                    <a:pt x="200562" y="303683"/>
                  </a:cubicBezTo>
                  <a:cubicBezTo>
                    <a:pt x="188851" y="293483"/>
                    <a:pt x="191873" y="280639"/>
                    <a:pt x="192251" y="268173"/>
                  </a:cubicBezTo>
                  <a:cubicBezTo>
                    <a:pt x="192629" y="248529"/>
                    <a:pt x="207362" y="240219"/>
                    <a:pt x="223605" y="251552"/>
                  </a:cubicBezTo>
                  <a:cubicBezTo>
                    <a:pt x="232672" y="257973"/>
                    <a:pt x="240983" y="258729"/>
                    <a:pt x="250804" y="259862"/>
                  </a:cubicBezTo>
                  <a:cubicBezTo>
                    <a:pt x="255338" y="258729"/>
                    <a:pt x="260248" y="252685"/>
                    <a:pt x="263648" y="257596"/>
                  </a:cubicBezTo>
                  <a:cubicBezTo>
                    <a:pt x="267048" y="262129"/>
                    <a:pt x="261759" y="265907"/>
                    <a:pt x="257604" y="268929"/>
                  </a:cubicBezTo>
                  <a:cubicBezTo>
                    <a:pt x="250049" y="273840"/>
                    <a:pt x="231916" y="277617"/>
                    <a:pt x="256093" y="286306"/>
                  </a:cubicBezTo>
                  <a:cubicBezTo>
                    <a:pt x="265159" y="289706"/>
                    <a:pt x="257604" y="291972"/>
                    <a:pt x="254582" y="295372"/>
                  </a:cubicBezTo>
                  <a:cubicBezTo>
                    <a:pt x="248538" y="302172"/>
                    <a:pt x="248916" y="311238"/>
                    <a:pt x="254960" y="318038"/>
                  </a:cubicBezTo>
                  <a:cubicBezTo>
                    <a:pt x="259871" y="323327"/>
                    <a:pt x="257604" y="338437"/>
                    <a:pt x="272337" y="331637"/>
                  </a:cubicBezTo>
                  <a:cubicBezTo>
                    <a:pt x="274604" y="330882"/>
                    <a:pt x="276492" y="331637"/>
                    <a:pt x="276870" y="333526"/>
                  </a:cubicBezTo>
                  <a:cubicBezTo>
                    <a:pt x="276870" y="335415"/>
                    <a:pt x="274604" y="336171"/>
                    <a:pt x="272715" y="335793"/>
                  </a:cubicBezTo>
                  <a:close/>
                </a:path>
              </a:pathLst>
            </a:custGeom>
            <a:solidFill>
              <a:srgbClr val="F8BB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0C78551-F6CA-4E6A-AAAB-92B40450C2EC}"/>
                </a:ext>
              </a:extLst>
            </p:cNvPr>
            <p:cNvSpPr/>
            <p:nvPr/>
          </p:nvSpPr>
          <p:spPr>
            <a:xfrm>
              <a:off x="10725273" y="4036191"/>
              <a:ext cx="199003" cy="406181"/>
            </a:xfrm>
            <a:custGeom>
              <a:avLst/>
              <a:gdLst>
                <a:gd name="connsiteX0" fmla="*/ 170475 w 199003"/>
                <a:gd name="connsiteY0" fmla="*/ 352569 h 406181"/>
                <a:gd name="connsiteX1" fmla="*/ 149321 w 199003"/>
                <a:gd name="connsiteY1" fmla="*/ 352569 h 406181"/>
                <a:gd name="connsiteX2" fmla="*/ 150832 w 199003"/>
                <a:gd name="connsiteY2" fmla="*/ 331792 h 406181"/>
                <a:gd name="connsiteX3" fmla="*/ 139121 w 199003"/>
                <a:gd name="connsiteY3" fmla="*/ 320836 h 406181"/>
                <a:gd name="connsiteX4" fmla="*/ 131188 w 199003"/>
                <a:gd name="connsiteY4" fmla="*/ 332169 h 406181"/>
                <a:gd name="connsiteX5" fmla="*/ 127788 w 199003"/>
                <a:gd name="connsiteY5" fmla="*/ 335947 h 406181"/>
                <a:gd name="connsiteX6" fmla="*/ 91901 w 199003"/>
                <a:gd name="connsiteY6" fmla="*/ 368435 h 406181"/>
                <a:gd name="connsiteX7" fmla="*/ 76412 w 199003"/>
                <a:gd name="connsiteY7" fmla="*/ 382034 h 406181"/>
                <a:gd name="connsiteX8" fmla="*/ 76034 w 199003"/>
                <a:gd name="connsiteY8" fmla="*/ 360879 h 406181"/>
                <a:gd name="connsiteX9" fmla="*/ 61302 w 199003"/>
                <a:gd name="connsiteY9" fmla="*/ 344258 h 406181"/>
                <a:gd name="connsiteX10" fmla="*/ 56391 w 199003"/>
                <a:gd name="connsiteY10" fmla="*/ 363902 h 406181"/>
                <a:gd name="connsiteX11" fmla="*/ 31081 w 199003"/>
                <a:gd name="connsiteY11" fmla="*/ 403567 h 406181"/>
                <a:gd name="connsiteX12" fmla="*/ 7659 w 199003"/>
                <a:gd name="connsiteY12" fmla="*/ 390345 h 406181"/>
                <a:gd name="connsiteX13" fmla="*/ 1993 w 199003"/>
                <a:gd name="connsiteY13" fmla="*/ 365035 h 406181"/>
                <a:gd name="connsiteX14" fmla="*/ 20503 w 199003"/>
                <a:gd name="connsiteY14" fmla="*/ 353324 h 406181"/>
                <a:gd name="connsiteX15" fmla="*/ 34858 w 199003"/>
                <a:gd name="connsiteY15" fmla="*/ 312903 h 406181"/>
                <a:gd name="connsiteX16" fmla="*/ 39391 w 199003"/>
                <a:gd name="connsiteY16" fmla="*/ 292126 h 406181"/>
                <a:gd name="connsiteX17" fmla="*/ 58279 w 199003"/>
                <a:gd name="connsiteY17" fmla="*/ 278905 h 406181"/>
                <a:gd name="connsiteX18" fmla="*/ 57902 w 199003"/>
                <a:gd name="connsiteY18" fmla="*/ 250573 h 406181"/>
                <a:gd name="connsiteX19" fmla="*/ 53746 w 199003"/>
                <a:gd name="connsiteY19" fmla="*/ 228662 h 406181"/>
                <a:gd name="connsiteX20" fmla="*/ 54502 w 199003"/>
                <a:gd name="connsiteY20" fmla="*/ 182953 h 406181"/>
                <a:gd name="connsiteX21" fmla="*/ 61679 w 199003"/>
                <a:gd name="connsiteY21" fmla="*/ 160665 h 406181"/>
                <a:gd name="connsiteX22" fmla="*/ 82834 w 199003"/>
                <a:gd name="connsiteY22" fmla="*/ 146688 h 406181"/>
                <a:gd name="connsiteX23" fmla="*/ 88123 w 199003"/>
                <a:gd name="connsiteY23" fmla="*/ 119111 h 406181"/>
                <a:gd name="connsiteX24" fmla="*/ 91145 w 199003"/>
                <a:gd name="connsiteY24" fmla="*/ 100978 h 406181"/>
                <a:gd name="connsiteX25" fmla="*/ 101345 w 199003"/>
                <a:gd name="connsiteY25" fmla="*/ 53758 h 406181"/>
                <a:gd name="connsiteX26" fmla="*/ 100211 w 199003"/>
                <a:gd name="connsiteY26" fmla="*/ 39780 h 406181"/>
                <a:gd name="connsiteX27" fmla="*/ 132699 w 199003"/>
                <a:gd name="connsiteY27" fmla="*/ 2004 h 406181"/>
                <a:gd name="connsiteX28" fmla="*/ 151965 w 199003"/>
                <a:gd name="connsiteY28" fmla="*/ 871 h 406181"/>
                <a:gd name="connsiteX29" fmla="*/ 141765 w 199003"/>
                <a:gd name="connsiteY29" fmla="*/ 18626 h 406181"/>
                <a:gd name="connsiteX30" fmla="*/ 132321 w 199003"/>
                <a:gd name="connsiteY30" fmla="*/ 32603 h 406181"/>
                <a:gd name="connsiteX31" fmla="*/ 153476 w 199003"/>
                <a:gd name="connsiteY31" fmla="*/ 35625 h 406181"/>
                <a:gd name="connsiteX32" fmla="*/ 175764 w 199003"/>
                <a:gd name="connsiteY32" fmla="*/ 38647 h 406181"/>
                <a:gd name="connsiteX33" fmla="*/ 178031 w 199003"/>
                <a:gd name="connsiteY33" fmla="*/ 73401 h 406181"/>
                <a:gd name="connsiteX34" fmla="*/ 175386 w 199003"/>
                <a:gd name="connsiteY34" fmla="*/ 76046 h 406181"/>
                <a:gd name="connsiteX35" fmla="*/ 175764 w 199003"/>
                <a:gd name="connsiteY35" fmla="*/ 100978 h 406181"/>
                <a:gd name="connsiteX36" fmla="*/ 156120 w 199003"/>
                <a:gd name="connsiteY36" fmla="*/ 100978 h 406181"/>
                <a:gd name="connsiteX37" fmla="*/ 135343 w 199003"/>
                <a:gd name="connsiteY37" fmla="*/ 104000 h 406181"/>
                <a:gd name="connsiteX38" fmla="*/ 144787 w 199003"/>
                <a:gd name="connsiteY38" fmla="*/ 119489 h 406181"/>
                <a:gd name="connsiteX39" fmla="*/ 142899 w 199003"/>
                <a:gd name="connsiteY39" fmla="*/ 145932 h 406181"/>
                <a:gd name="connsiteX40" fmla="*/ 119855 w 199003"/>
                <a:gd name="connsiteY40" fmla="*/ 188997 h 406181"/>
                <a:gd name="connsiteX41" fmla="*/ 128921 w 199003"/>
                <a:gd name="connsiteY41" fmla="*/ 231306 h 406181"/>
                <a:gd name="connsiteX42" fmla="*/ 160654 w 199003"/>
                <a:gd name="connsiteY42" fmla="*/ 211285 h 406181"/>
                <a:gd name="connsiteX43" fmla="*/ 148187 w 199003"/>
                <a:gd name="connsiteY43" fmla="*/ 234329 h 406181"/>
                <a:gd name="connsiteX44" fmla="*/ 142521 w 199003"/>
                <a:gd name="connsiteY44" fmla="*/ 239617 h 406181"/>
                <a:gd name="connsiteX45" fmla="*/ 122122 w 199003"/>
                <a:gd name="connsiteY45" fmla="*/ 247928 h 406181"/>
                <a:gd name="connsiteX46" fmla="*/ 136477 w 199003"/>
                <a:gd name="connsiteY46" fmla="*/ 260394 h 406181"/>
                <a:gd name="connsiteX47" fmla="*/ 108522 w 199003"/>
                <a:gd name="connsiteY47" fmla="*/ 307615 h 406181"/>
                <a:gd name="connsiteX48" fmla="*/ 133455 w 199003"/>
                <a:gd name="connsiteY48" fmla="*/ 310259 h 406181"/>
                <a:gd name="connsiteX49" fmla="*/ 194275 w 199003"/>
                <a:gd name="connsiteY49" fmla="*/ 324614 h 406181"/>
                <a:gd name="connsiteX50" fmla="*/ 195786 w 199003"/>
                <a:gd name="connsiteY50" fmla="*/ 335569 h 406181"/>
                <a:gd name="connsiteX51" fmla="*/ 170475 w 199003"/>
                <a:gd name="connsiteY51" fmla="*/ 352569 h 40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003" h="406181">
                  <a:moveTo>
                    <a:pt x="170475" y="352569"/>
                  </a:moveTo>
                  <a:cubicBezTo>
                    <a:pt x="163298" y="352569"/>
                    <a:pt x="156498" y="352569"/>
                    <a:pt x="149321" y="352569"/>
                  </a:cubicBezTo>
                  <a:cubicBezTo>
                    <a:pt x="149698" y="345769"/>
                    <a:pt x="150832" y="338591"/>
                    <a:pt x="150832" y="331792"/>
                  </a:cubicBezTo>
                  <a:cubicBezTo>
                    <a:pt x="150832" y="324236"/>
                    <a:pt x="145921" y="319325"/>
                    <a:pt x="139121" y="320836"/>
                  </a:cubicBezTo>
                  <a:cubicBezTo>
                    <a:pt x="136854" y="321214"/>
                    <a:pt x="120233" y="318570"/>
                    <a:pt x="131188" y="332169"/>
                  </a:cubicBezTo>
                  <a:cubicBezTo>
                    <a:pt x="134966" y="336703"/>
                    <a:pt x="129299" y="335569"/>
                    <a:pt x="127788" y="335947"/>
                  </a:cubicBezTo>
                  <a:cubicBezTo>
                    <a:pt x="107767" y="337836"/>
                    <a:pt x="96811" y="350302"/>
                    <a:pt x="91901" y="368435"/>
                  </a:cubicBezTo>
                  <a:cubicBezTo>
                    <a:pt x="89256" y="377879"/>
                    <a:pt x="81323" y="372590"/>
                    <a:pt x="76412" y="382034"/>
                  </a:cubicBezTo>
                  <a:cubicBezTo>
                    <a:pt x="76412" y="371079"/>
                    <a:pt x="78679" y="363146"/>
                    <a:pt x="76034" y="360879"/>
                  </a:cubicBezTo>
                  <a:cubicBezTo>
                    <a:pt x="70368" y="355591"/>
                    <a:pt x="74146" y="341614"/>
                    <a:pt x="61302" y="344258"/>
                  </a:cubicBezTo>
                  <a:cubicBezTo>
                    <a:pt x="48458" y="347280"/>
                    <a:pt x="57146" y="357102"/>
                    <a:pt x="56391" y="363902"/>
                  </a:cubicBezTo>
                  <a:cubicBezTo>
                    <a:pt x="53746" y="380901"/>
                    <a:pt x="52235" y="398656"/>
                    <a:pt x="31081" y="403567"/>
                  </a:cubicBezTo>
                  <a:cubicBezTo>
                    <a:pt x="15592" y="412633"/>
                    <a:pt x="14837" y="395634"/>
                    <a:pt x="7659" y="390345"/>
                  </a:cubicBezTo>
                  <a:cubicBezTo>
                    <a:pt x="-1029" y="383545"/>
                    <a:pt x="-1407" y="374479"/>
                    <a:pt x="1993" y="365035"/>
                  </a:cubicBezTo>
                  <a:cubicBezTo>
                    <a:pt x="5015" y="356346"/>
                    <a:pt x="12948" y="355591"/>
                    <a:pt x="20503" y="353324"/>
                  </a:cubicBezTo>
                  <a:cubicBezTo>
                    <a:pt x="41280" y="346902"/>
                    <a:pt x="47702" y="330281"/>
                    <a:pt x="34858" y="312903"/>
                  </a:cubicBezTo>
                  <a:cubicBezTo>
                    <a:pt x="27681" y="302704"/>
                    <a:pt x="27303" y="297037"/>
                    <a:pt x="39391" y="292126"/>
                  </a:cubicBezTo>
                  <a:cubicBezTo>
                    <a:pt x="46569" y="289104"/>
                    <a:pt x="52613" y="283816"/>
                    <a:pt x="58279" y="278905"/>
                  </a:cubicBezTo>
                  <a:cubicBezTo>
                    <a:pt x="73768" y="265683"/>
                    <a:pt x="73768" y="264172"/>
                    <a:pt x="57902" y="250573"/>
                  </a:cubicBezTo>
                  <a:cubicBezTo>
                    <a:pt x="50346" y="244150"/>
                    <a:pt x="47702" y="237351"/>
                    <a:pt x="53746" y="228662"/>
                  </a:cubicBezTo>
                  <a:cubicBezTo>
                    <a:pt x="64324" y="213552"/>
                    <a:pt x="63191" y="198063"/>
                    <a:pt x="54502" y="182953"/>
                  </a:cubicBezTo>
                  <a:cubicBezTo>
                    <a:pt x="48458" y="172375"/>
                    <a:pt x="51858" y="165576"/>
                    <a:pt x="61679" y="160665"/>
                  </a:cubicBezTo>
                  <a:cubicBezTo>
                    <a:pt x="69235" y="156509"/>
                    <a:pt x="75657" y="151221"/>
                    <a:pt x="82834" y="146688"/>
                  </a:cubicBezTo>
                  <a:cubicBezTo>
                    <a:pt x="94923" y="138754"/>
                    <a:pt x="107389" y="133088"/>
                    <a:pt x="88123" y="119111"/>
                  </a:cubicBezTo>
                  <a:cubicBezTo>
                    <a:pt x="81323" y="114200"/>
                    <a:pt x="85478" y="105889"/>
                    <a:pt x="91145" y="100978"/>
                  </a:cubicBezTo>
                  <a:cubicBezTo>
                    <a:pt x="106256" y="87379"/>
                    <a:pt x="106633" y="71135"/>
                    <a:pt x="101345" y="53758"/>
                  </a:cubicBezTo>
                  <a:cubicBezTo>
                    <a:pt x="99834" y="48847"/>
                    <a:pt x="97189" y="42425"/>
                    <a:pt x="100211" y="39780"/>
                  </a:cubicBezTo>
                  <a:cubicBezTo>
                    <a:pt x="112677" y="28447"/>
                    <a:pt x="116833" y="10315"/>
                    <a:pt x="132699" y="2004"/>
                  </a:cubicBezTo>
                  <a:cubicBezTo>
                    <a:pt x="139877" y="11448"/>
                    <a:pt x="144032" y="-3663"/>
                    <a:pt x="151965" y="871"/>
                  </a:cubicBezTo>
                  <a:cubicBezTo>
                    <a:pt x="151210" y="7671"/>
                    <a:pt x="141765" y="10315"/>
                    <a:pt x="141765" y="18626"/>
                  </a:cubicBezTo>
                  <a:cubicBezTo>
                    <a:pt x="141765" y="23537"/>
                    <a:pt x="128544" y="25803"/>
                    <a:pt x="132321" y="32603"/>
                  </a:cubicBezTo>
                  <a:cubicBezTo>
                    <a:pt x="136477" y="40158"/>
                    <a:pt x="146298" y="34492"/>
                    <a:pt x="153476" y="35625"/>
                  </a:cubicBezTo>
                  <a:cubicBezTo>
                    <a:pt x="161031" y="37136"/>
                    <a:pt x="174253" y="28447"/>
                    <a:pt x="175764" y="38647"/>
                  </a:cubicBezTo>
                  <a:cubicBezTo>
                    <a:pt x="177275" y="49602"/>
                    <a:pt x="175764" y="61691"/>
                    <a:pt x="178031" y="73401"/>
                  </a:cubicBezTo>
                  <a:cubicBezTo>
                    <a:pt x="178031" y="74157"/>
                    <a:pt x="176520" y="75290"/>
                    <a:pt x="175386" y="76046"/>
                  </a:cubicBezTo>
                  <a:cubicBezTo>
                    <a:pt x="157631" y="86245"/>
                    <a:pt x="157631" y="86245"/>
                    <a:pt x="175764" y="100978"/>
                  </a:cubicBezTo>
                  <a:cubicBezTo>
                    <a:pt x="169342" y="109289"/>
                    <a:pt x="163298" y="104756"/>
                    <a:pt x="156120" y="100978"/>
                  </a:cubicBezTo>
                  <a:cubicBezTo>
                    <a:pt x="149321" y="97200"/>
                    <a:pt x="139877" y="96067"/>
                    <a:pt x="135343" y="104000"/>
                  </a:cubicBezTo>
                  <a:cubicBezTo>
                    <a:pt x="130432" y="112311"/>
                    <a:pt x="139499" y="115333"/>
                    <a:pt x="144787" y="119489"/>
                  </a:cubicBezTo>
                  <a:cubicBezTo>
                    <a:pt x="156120" y="128555"/>
                    <a:pt x="143654" y="137243"/>
                    <a:pt x="142899" y="145932"/>
                  </a:cubicBezTo>
                  <a:cubicBezTo>
                    <a:pt x="141388" y="162554"/>
                    <a:pt x="134210" y="176909"/>
                    <a:pt x="119855" y="188997"/>
                  </a:cubicBezTo>
                  <a:cubicBezTo>
                    <a:pt x="105500" y="201463"/>
                    <a:pt x="111922" y="222240"/>
                    <a:pt x="128921" y="231306"/>
                  </a:cubicBezTo>
                  <a:cubicBezTo>
                    <a:pt x="131566" y="213174"/>
                    <a:pt x="131566" y="213174"/>
                    <a:pt x="160654" y="211285"/>
                  </a:cubicBezTo>
                  <a:cubicBezTo>
                    <a:pt x="157254" y="219596"/>
                    <a:pt x="141765" y="221862"/>
                    <a:pt x="148187" y="234329"/>
                  </a:cubicBezTo>
                  <a:cubicBezTo>
                    <a:pt x="148565" y="235084"/>
                    <a:pt x="142899" y="237351"/>
                    <a:pt x="142521" y="239617"/>
                  </a:cubicBezTo>
                  <a:cubicBezTo>
                    <a:pt x="138743" y="251328"/>
                    <a:pt x="124388" y="237729"/>
                    <a:pt x="122122" y="247928"/>
                  </a:cubicBezTo>
                  <a:cubicBezTo>
                    <a:pt x="119477" y="258883"/>
                    <a:pt x="136099" y="249061"/>
                    <a:pt x="136477" y="260394"/>
                  </a:cubicBezTo>
                  <a:cubicBezTo>
                    <a:pt x="136854" y="271349"/>
                    <a:pt x="121744" y="300437"/>
                    <a:pt x="108522" y="307615"/>
                  </a:cubicBezTo>
                  <a:cubicBezTo>
                    <a:pt x="116455" y="315926"/>
                    <a:pt x="126655" y="311015"/>
                    <a:pt x="133455" y="310259"/>
                  </a:cubicBezTo>
                  <a:cubicBezTo>
                    <a:pt x="155743" y="307992"/>
                    <a:pt x="173497" y="321970"/>
                    <a:pt x="194275" y="324614"/>
                  </a:cubicBezTo>
                  <a:cubicBezTo>
                    <a:pt x="203719" y="325747"/>
                    <a:pt x="196163" y="331792"/>
                    <a:pt x="195786" y="335569"/>
                  </a:cubicBezTo>
                  <a:cubicBezTo>
                    <a:pt x="187475" y="341236"/>
                    <a:pt x="180297" y="348791"/>
                    <a:pt x="170475" y="352569"/>
                  </a:cubicBezTo>
                  <a:close/>
                </a:path>
              </a:pathLst>
            </a:custGeom>
            <a:solidFill>
              <a:srgbClr val="EBB5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681CA2E-2FC4-42FE-B388-8C4F704A6539}"/>
                </a:ext>
              </a:extLst>
            </p:cNvPr>
            <p:cNvSpPr/>
            <p:nvPr/>
          </p:nvSpPr>
          <p:spPr>
            <a:xfrm>
              <a:off x="10602913" y="4404832"/>
              <a:ext cx="165151" cy="280309"/>
            </a:xfrm>
            <a:custGeom>
              <a:avLst/>
              <a:gdLst>
                <a:gd name="connsiteX0" fmla="*/ 132286 w 165151"/>
                <a:gd name="connsiteY0" fmla="*/ 17926 h 280309"/>
                <a:gd name="connsiteX1" fmla="*/ 153441 w 165151"/>
                <a:gd name="connsiteY1" fmla="*/ 34926 h 280309"/>
                <a:gd name="connsiteX2" fmla="*/ 165151 w 165151"/>
                <a:gd name="connsiteY2" fmla="*/ 51169 h 280309"/>
                <a:gd name="connsiteX3" fmla="*/ 151552 w 165151"/>
                <a:gd name="connsiteY3" fmla="*/ 55703 h 280309"/>
                <a:gd name="connsiteX4" fmla="*/ 154574 w 165151"/>
                <a:gd name="connsiteY4" fmla="*/ 91212 h 280309"/>
                <a:gd name="connsiteX5" fmla="*/ 134930 w 165151"/>
                <a:gd name="connsiteY5" fmla="*/ 94234 h 280309"/>
                <a:gd name="connsiteX6" fmla="*/ 111887 w 165151"/>
                <a:gd name="connsiteY6" fmla="*/ 82902 h 280309"/>
                <a:gd name="connsiteX7" fmla="*/ 103954 w 165151"/>
                <a:gd name="connsiteY7" fmla="*/ 96123 h 280309"/>
                <a:gd name="connsiteX8" fmla="*/ 120197 w 165151"/>
                <a:gd name="connsiteY8" fmla="*/ 115389 h 280309"/>
                <a:gd name="connsiteX9" fmla="*/ 134553 w 165151"/>
                <a:gd name="connsiteY9" fmla="*/ 128611 h 280309"/>
                <a:gd name="connsiteX10" fmla="*/ 156085 w 165151"/>
                <a:gd name="connsiteY10" fmla="*/ 128233 h 280309"/>
                <a:gd name="connsiteX11" fmla="*/ 145130 w 165151"/>
                <a:gd name="connsiteY11" fmla="*/ 179231 h 280309"/>
                <a:gd name="connsiteX12" fmla="*/ 149663 w 165151"/>
                <a:gd name="connsiteY12" fmla="*/ 212475 h 280309"/>
                <a:gd name="connsiteX13" fmla="*/ 124353 w 165151"/>
                <a:gd name="connsiteY13" fmla="*/ 210963 h 280309"/>
                <a:gd name="connsiteX14" fmla="*/ 101687 w 165151"/>
                <a:gd name="connsiteY14" fmla="*/ 205675 h 280309"/>
                <a:gd name="connsiteX15" fmla="*/ 97154 w 165151"/>
                <a:gd name="connsiteY15" fmla="*/ 223807 h 280309"/>
                <a:gd name="connsiteX16" fmla="*/ 108864 w 165151"/>
                <a:gd name="connsiteY16" fmla="*/ 254028 h 280309"/>
                <a:gd name="connsiteX17" fmla="*/ 106220 w 165151"/>
                <a:gd name="connsiteY17" fmla="*/ 275183 h 280309"/>
                <a:gd name="connsiteX18" fmla="*/ 94132 w 165151"/>
                <a:gd name="connsiteY18" fmla="*/ 279716 h 280309"/>
                <a:gd name="connsiteX19" fmla="*/ 68066 w 165151"/>
                <a:gd name="connsiteY19" fmla="*/ 249117 h 280309"/>
                <a:gd name="connsiteX20" fmla="*/ 71088 w 165151"/>
                <a:gd name="connsiteY20" fmla="*/ 240429 h 280309"/>
                <a:gd name="connsiteX21" fmla="*/ 70710 w 165151"/>
                <a:gd name="connsiteY21" fmla="*/ 224185 h 280309"/>
                <a:gd name="connsiteX22" fmla="*/ 58244 w 165151"/>
                <a:gd name="connsiteY22" fmla="*/ 178476 h 280309"/>
                <a:gd name="connsiteX23" fmla="*/ 79021 w 165151"/>
                <a:gd name="connsiteY23" fmla="*/ 129744 h 280309"/>
                <a:gd name="connsiteX24" fmla="*/ 49178 w 165151"/>
                <a:gd name="connsiteY24" fmla="*/ 137677 h 280309"/>
                <a:gd name="connsiteX25" fmla="*/ 32934 w 165151"/>
                <a:gd name="connsiteY25" fmla="*/ 127855 h 280309"/>
                <a:gd name="connsiteX26" fmla="*/ 43134 w 165151"/>
                <a:gd name="connsiteY26" fmla="*/ 110478 h 280309"/>
                <a:gd name="connsiteX27" fmla="*/ 56355 w 165151"/>
                <a:gd name="connsiteY27" fmla="*/ 88190 h 280309"/>
                <a:gd name="connsiteX28" fmla="*/ 26890 w 165151"/>
                <a:gd name="connsiteY28" fmla="*/ 81391 h 280309"/>
                <a:gd name="connsiteX29" fmla="*/ 8002 w 165151"/>
                <a:gd name="connsiteY29" fmla="*/ 78746 h 280309"/>
                <a:gd name="connsiteX30" fmla="*/ 69 w 165151"/>
                <a:gd name="connsiteY30" fmla="*/ 70058 h 280309"/>
                <a:gd name="connsiteX31" fmla="*/ 10268 w 165151"/>
                <a:gd name="connsiteY31" fmla="*/ 64769 h 280309"/>
                <a:gd name="connsiteX32" fmla="*/ 57111 w 165151"/>
                <a:gd name="connsiteY32" fmla="*/ 57591 h 280309"/>
                <a:gd name="connsiteX33" fmla="*/ 59000 w 165151"/>
                <a:gd name="connsiteY33" fmla="*/ 57214 h 280309"/>
                <a:gd name="connsiteX34" fmla="*/ 114531 w 165151"/>
                <a:gd name="connsiteY34" fmla="*/ 51169 h 280309"/>
                <a:gd name="connsiteX35" fmla="*/ 125108 w 165151"/>
                <a:gd name="connsiteY35" fmla="*/ 47392 h 280309"/>
                <a:gd name="connsiteX36" fmla="*/ 91110 w 165151"/>
                <a:gd name="connsiteY36" fmla="*/ 19815 h 280309"/>
                <a:gd name="connsiteX37" fmla="*/ 98665 w 165151"/>
                <a:gd name="connsiteY37" fmla="*/ 549 h 280309"/>
                <a:gd name="connsiteX38" fmla="*/ 106598 w 165151"/>
                <a:gd name="connsiteY38" fmla="*/ 2816 h 280309"/>
                <a:gd name="connsiteX39" fmla="*/ 132286 w 165151"/>
                <a:gd name="connsiteY39" fmla="*/ 17926 h 28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5151" h="280309">
                  <a:moveTo>
                    <a:pt x="132286" y="17926"/>
                  </a:moveTo>
                  <a:cubicBezTo>
                    <a:pt x="143997" y="17549"/>
                    <a:pt x="138330" y="39459"/>
                    <a:pt x="153441" y="34926"/>
                  </a:cubicBezTo>
                  <a:cubicBezTo>
                    <a:pt x="152685" y="43614"/>
                    <a:pt x="163640" y="43992"/>
                    <a:pt x="165151" y="51169"/>
                  </a:cubicBezTo>
                  <a:cubicBezTo>
                    <a:pt x="161374" y="56458"/>
                    <a:pt x="154952" y="48525"/>
                    <a:pt x="151552" y="55703"/>
                  </a:cubicBezTo>
                  <a:cubicBezTo>
                    <a:pt x="169685" y="65524"/>
                    <a:pt x="162129" y="79124"/>
                    <a:pt x="154574" y="91212"/>
                  </a:cubicBezTo>
                  <a:cubicBezTo>
                    <a:pt x="150796" y="96879"/>
                    <a:pt x="146263" y="121434"/>
                    <a:pt x="134930" y="94234"/>
                  </a:cubicBezTo>
                  <a:cubicBezTo>
                    <a:pt x="132286" y="88190"/>
                    <a:pt x="121331" y="81768"/>
                    <a:pt x="111887" y="82902"/>
                  </a:cubicBezTo>
                  <a:cubicBezTo>
                    <a:pt x="105842" y="83657"/>
                    <a:pt x="103198" y="90835"/>
                    <a:pt x="103954" y="96123"/>
                  </a:cubicBezTo>
                  <a:cubicBezTo>
                    <a:pt x="105087" y="105190"/>
                    <a:pt x="108487" y="113878"/>
                    <a:pt x="120197" y="115389"/>
                  </a:cubicBezTo>
                  <a:cubicBezTo>
                    <a:pt x="127753" y="116523"/>
                    <a:pt x="133041" y="121434"/>
                    <a:pt x="134553" y="128611"/>
                  </a:cubicBezTo>
                  <a:cubicBezTo>
                    <a:pt x="139463" y="149010"/>
                    <a:pt x="147019" y="136922"/>
                    <a:pt x="156085" y="128233"/>
                  </a:cubicBezTo>
                  <a:cubicBezTo>
                    <a:pt x="153441" y="147121"/>
                    <a:pt x="156085" y="164499"/>
                    <a:pt x="145130" y="179231"/>
                  </a:cubicBezTo>
                  <a:cubicBezTo>
                    <a:pt x="134930" y="192453"/>
                    <a:pt x="153063" y="200764"/>
                    <a:pt x="149663" y="212475"/>
                  </a:cubicBezTo>
                  <a:cubicBezTo>
                    <a:pt x="140974" y="219274"/>
                    <a:pt x="132664" y="225318"/>
                    <a:pt x="124353" y="210963"/>
                  </a:cubicBezTo>
                  <a:cubicBezTo>
                    <a:pt x="119442" y="202653"/>
                    <a:pt x="109998" y="201897"/>
                    <a:pt x="101687" y="205675"/>
                  </a:cubicBezTo>
                  <a:cubicBezTo>
                    <a:pt x="92621" y="209452"/>
                    <a:pt x="97154" y="216630"/>
                    <a:pt x="97154" y="223807"/>
                  </a:cubicBezTo>
                  <a:cubicBezTo>
                    <a:pt x="97154" y="235518"/>
                    <a:pt x="90354" y="247607"/>
                    <a:pt x="108864" y="254028"/>
                  </a:cubicBezTo>
                  <a:cubicBezTo>
                    <a:pt x="115664" y="256295"/>
                    <a:pt x="107354" y="268006"/>
                    <a:pt x="106220" y="275183"/>
                  </a:cubicBezTo>
                  <a:cubicBezTo>
                    <a:pt x="105465" y="281605"/>
                    <a:pt x="99043" y="280472"/>
                    <a:pt x="94132" y="279716"/>
                  </a:cubicBezTo>
                  <a:cubicBezTo>
                    <a:pt x="73355" y="276694"/>
                    <a:pt x="66555" y="268384"/>
                    <a:pt x="68066" y="249117"/>
                  </a:cubicBezTo>
                  <a:cubicBezTo>
                    <a:pt x="68444" y="245718"/>
                    <a:pt x="66933" y="242696"/>
                    <a:pt x="71088" y="240429"/>
                  </a:cubicBezTo>
                  <a:cubicBezTo>
                    <a:pt x="83932" y="233251"/>
                    <a:pt x="83932" y="233251"/>
                    <a:pt x="70710" y="224185"/>
                  </a:cubicBezTo>
                  <a:cubicBezTo>
                    <a:pt x="52578" y="211719"/>
                    <a:pt x="58622" y="196231"/>
                    <a:pt x="58244" y="178476"/>
                  </a:cubicBezTo>
                  <a:cubicBezTo>
                    <a:pt x="57489" y="156188"/>
                    <a:pt x="81666" y="150899"/>
                    <a:pt x="79021" y="129744"/>
                  </a:cubicBezTo>
                  <a:cubicBezTo>
                    <a:pt x="68822" y="134277"/>
                    <a:pt x="61644" y="145988"/>
                    <a:pt x="49178" y="137677"/>
                  </a:cubicBezTo>
                  <a:cubicBezTo>
                    <a:pt x="43889" y="134277"/>
                    <a:pt x="33690" y="137677"/>
                    <a:pt x="32934" y="127855"/>
                  </a:cubicBezTo>
                  <a:cubicBezTo>
                    <a:pt x="32556" y="120678"/>
                    <a:pt x="36712" y="113123"/>
                    <a:pt x="43134" y="110478"/>
                  </a:cubicBezTo>
                  <a:cubicBezTo>
                    <a:pt x="54844" y="105945"/>
                    <a:pt x="61266" y="94612"/>
                    <a:pt x="56355" y="88190"/>
                  </a:cubicBezTo>
                  <a:cubicBezTo>
                    <a:pt x="51444" y="81768"/>
                    <a:pt x="39356" y="71946"/>
                    <a:pt x="26890" y="81391"/>
                  </a:cubicBezTo>
                  <a:cubicBezTo>
                    <a:pt x="19712" y="86679"/>
                    <a:pt x="14046" y="83657"/>
                    <a:pt x="8002" y="78746"/>
                  </a:cubicBezTo>
                  <a:cubicBezTo>
                    <a:pt x="4979" y="76102"/>
                    <a:pt x="-687" y="75346"/>
                    <a:pt x="69" y="70058"/>
                  </a:cubicBezTo>
                  <a:cubicBezTo>
                    <a:pt x="824" y="65147"/>
                    <a:pt x="6113" y="63636"/>
                    <a:pt x="10268" y="64769"/>
                  </a:cubicBezTo>
                  <a:cubicBezTo>
                    <a:pt x="26890" y="68924"/>
                    <a:pt x="40489" y="51547"/>
                    <a:pt x="57111" y="57591"/>
                  </a:cubicBezTo>
                  <a:cubicBezTo>
                    <a:pt x="57489" y="57969"/>
                    <a:pt x="59000" y="57591"/>
                    <a:pt x="59000" y="57214"/>
                  </a:cubicBezTo>
                  <a:cubicBezTo>
                    <a:pt x="74866" y="28881"/>
                    <a:pt x="95643" y="50414"/>
                    <a:pt x="114531" y="51169"/>
                  </a:cubicBezTo>
                  <a:cubicBezTo>
                    <a:pt x="117931" y="51169"/>
                    <a:pt x="120953" y="49658"/>
                    <a:pt x="125108" y="47392"/>
                  </a:cubicBezTo>
                  <a:cubicBezTo>
                    <a:pt x="109998" y="42859"/>
                    <a:pt x="104331" y="27748"/>
                    <a:pt x="91110" y="19815"/>
                  </a:cubicBezTo>
                  <a:cubicBezTo>
                    <a:pt x="79777" y="13015"/>
                    <a:pt x="86199" y="3193"/>
                    <a:pt x="98665" y="549"/>
                  </a:cubicBezTo>
                  <a:cubicBezTo>
                    <a:pt x="102065" y="-962"/>
                    <a:pt x="104331" y="927"/>
                    <a:pt x="106598" y="2816"/>
                  </a:cubicBezTo>
                  <a:cubicBezTo>
                    <a:pt x="112264" y="12638"/>
                    <a:pt x="122842" y="14149"/>
                    <a:pt x="132286" y="17926"/>
                  </a:cubicBezTo>
                  <a:close/>
                </a:path>
              </a:pathLst>
            </a:custGeom>
            <a:solidFill>
              <a:srgbClr val="EDAB8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CB0A0B92-459A-4EB3-94D2-32C8F888BB9E}"/>
                </a:ext>
              </a:extLst>
            </p:cNvPr>
            <p:cNvSpPr/>
            <p:nvPr/>
          </p:nvSpPr>
          <p:spPr>
            <a:xfrm>
              <a:off x="10773353" y="4684262"/>
              <a:ext cx="50224" cy="38222"/>
            </a:xfrm>
            <a:custGeom>
              <a:avLst/>
              <a:gdLst>
                <a:gd name="connsiteX0" fmla="*/ 0 w 50224"/>
                <a:gd name="connsiteY0" fmla="*/ 9730 h 38222"/>
                <a:gd name="connsiteX1" fmla="*/ 0 w 50224"/>
                <a:gd name="connsiteY1" fmla="*/ 5575 h 38222"/>
                <a:gd name="connsiteX2" fmla="*/ 0 w 50224"/>
                <a:gd name="connsiteY2" fmla="*/ 1420 h 38222"/>
                <a:gd name="connsiteX3" fmla="*/ 40043 w 50224"/>
                <a:gd name="connsiteY3" fmla="*/ 7842 h 38222"/>
                <a:gd name="connsiteX4" fmla="*/ 49865 w 50224"/>
                <a:gd name="connsiteY4" fmla="*/ 18419 h 38222"/>
                <a:gd name="connsiteX5" fmla="*/ 37776 w 50224"/>
                <a:gd name="connsiteY5" fmla="*/ 34285 h 38222"/>
                <a:gd name="connsiteX6" fmla="*/ 0 w 50224"/>
                <a:gd name="connsiteY6" fmla="*/ 9730 h 3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24" h="38222">
                  <a:moveTo>
                    <a:pt x="0" y="9730"/>
                  </a:moveTo>
                  <a:cubicBezTo>
                    <a:pt x="2644" y="8219"/>
                    <a:pt x="3022" y="6708"/>
                    <a:pt x="0" y="5575"/>
                  </a:cubicBezTo>
                  <a:cubicBezTo>
                    <a:pt x="0" y="4064"/>
                    <a:pt x="0" y="2931"/>
                    <a:pt x="0" y="1420"/>
                  </a:cubicBezTo>
                  <a:cubicBezTo>
                    <a:pt x="13222" y="3686"/>
                    <a:pt x="28332" y="-6513"/>
                    <a:pt x="40043" y="7842"/>
                  </a:cubicBezTo>
                  <a:cubicBezTo>
                    <a:pt x="43065" y="11619"/>
                    <a:pt x="52131" y="10486"/>
                    <a:pt x="49865" y="18419"/>
                  </a:cubicBezTo>
                  <a:cubicBezTo>
                    <a:pt x="47976" y="25219"/>
                    <a:pt x="45332" y="31263"/>
                    <a:pt x="37776" y="34285"/>
                  </a:cubicBezTo>
                  <a:cubicBezTo>
                    <a:pt x="13977" y="44107"/>
                    <a:pt x="378" y="35418"/>
                    <a:pt x="0" y="9730"/>
                  </a:cubicBezTo>
                  <a:close/>
                </a:path>
              </a:pathLst>
            </a:custGeom>
            <a:solidFill>
              <a:srgbClr val="F2C9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A39F64A-41A3-4C53-9E96-BF81EE27EB17}"/>
                </a:ext>
              </a:extLst>
            </p:cNvPr>
            <p:cNvSpPr/>
            <p:nvPr/>
          </p:nvSpPr>
          <p:spPr>
            <a:xfrm>
              <a:off x="11000782" y="4372138"/>
              <a:ext cx="36249" cy="31559"/>
            </a:xfrm>
            <a:custGeom>
              <a:avLst/>
              <a:gdLst>
                <a:gd name="connsiteX0" fmla="*/ 13584 w 36249"/>
                <a:gd name="connsiteY0" fmla="*/ 0 h 31559"/>
                <a:gd name="connsiteX1" fmla="*/ 36250 w 36249"/>
                <a:gd name="connsiteY1" fmla="*/ 17377 h 31559"/>
                <a:gd name="connsiteX2" fmla="*/ 21895 w 36249"/>
                <a:gd name="connsiteY2" fmla="*/ 29466 h 31559"/>
                <a:gd name="connsiteX3" fmla="*/ 1873 w 36249"/>
                <a:gd name="connsiteY3" fmla="*/ 26443 h 31559"/>
                <a:gd name="connsiteX4" fmla="*/ 8295 w 36249"/>
                <a:gd name="connsiteY4" fmla="*/ 12844 h 31559"/>
                <a:gd name="connsiteX5" fmla="*/ 13584 w 36249"/>
                <a:gd name="connsiteY5" fmla="*/ 0 h 3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49" h="31559">
                  <a:moveTo>
                    <a:pt x="13584" y="0"/>
                  </a:moveTo>
                  <a:cubicBezTo>
                    <a:pt x="11317" y="18133"/>
                    <a:pt x="29072" y="9444"/>
                    <a:pt x="36250" y="17377"/>
                  </a:cubicBezTo>
                  <a:cubicBezTo>
                    <a:pt x="32850" y="23044"/>
                    <a:pt x="23406" y="22288"/>
                    <a:pt x="21895" y="29466"/>
                  </a:cubicBezTo>
                  <a:cubicBezTo>
                    <a:pt x="15095" y="29843"/>
                    <a:pt x="8295" y="35510"/>
                    <a:pt x="1873" y="26443"/>
                  </a:cubicBezTo>
                  <a:cubicBezTo>
                    <a:pt x="-4549" y="16999"/>
                    <a:pt x="7540" y="17755"/>
                    <a:pt x="8295" y="12844"/>
                  </a:cubicBezTo>
                  <a:cubicBezTo>
                    <a:pt x="9429" y="8311"/>
                    <a:pt x="8673" y="3022"/>
                    <a:pt x="13584" y="0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D6B6420A-4F49-43B2-BFA9-09230EE52802}"/>
                </a:ext>
              </a:extLst>
            </p:cNvPr>
            <p:cNvSpPr/>
            <p:nvPr/>
          </p:nvSpPr>
          <p:spPr>
            <a:xfrm>
              <a:off x="10658891" y="3680830"/>
              <a:ext cx="305170" cy="732141"/>
            </a:xfrm>
            <a:custGeom>
              <a:avLst/>
              <a:gdLst>
                <a:gd name="connsiteX0" fmla="*/ 46465 w 305170"/>
                <a:gd name="connsiteY0" fmla="*/ 729084 h 732141"/>
                <a:gd name="connsiteX1" fmla="*/ 42309 w 305170"/>
                <a:gd name="connsiteY1" fmla="*/ 724929 h 732141"/>
                <a:gd name="connsiteX2" fmla="*/ 0 w 305170"/>
                <a:gd name="connsiteY2" fmla="*/ 678464 h 732141"/>
                <a:gd name="connsiteX3" fmla="*/ 22666 w 305170"/>
                <a:gd name="connsiteY3" fmla="*/ 685264 h 732141"/>
                <a:gd name="connsiteX4" fmla="*/ 65731 w 305170"/>
                <a:gd name="connsiteY4" fmla="*/ 697352 h 732141"/>
                <a:gd name="connsiteX5" fmla="*/ 77441 w 305170"/>
                <a:gd name="connsiteY5" fmla="*/ 660709 h 732141"/>
                <a:gd name="connsiteX6" fmla="*/ 86885 w 305170"/>
                <a:gd name="connsiteY6" fmla="*/ 605933 h 732141"/>
                <a:gd name="connsiteX7" fmla="*/ 97841 w 305170"/>
                <a:gd name="connsiteY7" fmla="*/ 564002 h 732141"/>
                <a:gd name="connsiteX8" fmla="*/ 81597 w 305170"/>
                <a:gd name="connsiteY8" fmla="*/ 529625 h 732141"/>
                <a:gd name="connsiteX9" fmla="*/ 79708 w 305170"/>
                <a:gd name="connsiteY9" fmla="*/ 514514 h 732141"/>
                <a:gd name="connsiteX10" fmla="*/ 86885 w 305170"/>
                <a:gd name="connsiteY10" fmla="*/ 482405 h 732141"/>
                <a:gd name="connsiteX11" fmla="*/ 90285 w 305170"/>
                <a:gd name="connsiteY11" fmla="*/ 466538 h 732141"/>
                <a:gd name="connsiteX12" fmla="*/ 90663 w 305170"/>
                <a:gd name="connsiteY12" fmla="*/ 415540 h 732141"/>
                <a:gd name="connsiteX13" fmla="*/ 86885 w 305170"/>
                <a:gd name="connsiteY13" fmla="*/ 405718 h 732141"/>
                <a:gd name="connsiteX14" fmla="*/ 109551 w 305170"/>
                <a:gd name="connsiteY14" fmla="*/ 368320 h 732141"/>
                <a:gd name="connsiteX15" fmla="*/ 140150 w 305170"/>
                <a:gd name="connsiteY15" fmla="*/ 360009 h 732141"/>
                <a:gd name="connsiteX16" fmla="*/ 145061 w 305170"/>
                <a:gd name="connsiteY16" fmla="*/ 340743 h 732141"/>
                <a:gd name="connsiteX17" fmla="*/ 162438 w 305170"/>
                <a:gd name="connsiteY17" fmla="*/ 293900 h 732141"/>
                <a:gd name="connsiteX18" fmla="*/ 179060 w 305170"/>
                <a:gd name="connsiteY18" fmla="*/ 290878 h 732141"/>
                <a:gd name="connsiteX19" fmla="*/ 188882 w 305170"/>
                <a:gd name="connsiteY19" fmla="*/ 267079 h 732141"/>
                <a:gd name="connsiteX20" fmla="*/ 195304 w 305170"/>
                <a:gd name="connsiteY20" fmla="*/ 211548 h 732141"/>
                <a:gd name="connsiteX21" fmla="*/ 183971 w 305170"/>
                <a:gd name="connsiteY21" fmla="*/ 210037 h 732141"/>
                <a:gd name="connsiteX22" fmla="*/ 159794 w 305170"/>
                <a:gd name="connsiteY22" fmla="*/ 208148 h 732141"/>
                <a:gd name="connsiteX23" fmla="*/ 106151 w 305170"/>
                <a:gd name="connsiteY23" fmla="*/ 190015 h 732141"/>
                <a:gd name="connsiteX24" fmla="*/ 99730 w 305170"/>
                <a:gd name="connsiteY24" fmla="*/ 183971 h 732141"/>
                <a:gd name="connsiteX25" fmla="*/ 119751 w 305170"/>
                <a:gd name="connsiteY25" fmla="*/ 173016 h 732141"/>
                <a:gd name="connsiteX26" fmla="*/ 129573 w 305170"/>
                <a:gd name="connsiteY26" fmla="*/ 171883 h 732141"/>
                <a:gd name="connsiteX27" fmla="*/ 126929 w 305170"/>
                <a:gd name="connsiteY27" fmla="*/ 160550 h 732141"/>
                <a:gd name="connsiteX28" fmla="*/ 115973 w 305170"/>
                <a:gd name="connsiteY28" fmla="*/ 143551 h 732141"/>
                <a:gd name="connsiteX29" fmla="*/ 118996 w 305170"/>
                <a:gd name="connsiteY29" fmla="*/ 138640 h 732141"/>
                <a:gd name="connsiteX30" fmla="*/ 153750 w 305170"/>
                <a:gd name="connsiteY30" fmla="*/ 83864 h 732141"/>
                <a:gd name="connsiteX31" fmla="*/ 147328 w 305170"/>
                <a:gd name="connsiteY31" fmla="*/ 77820 h 732141"/>
                <a:gd name="connsiteX32" fmla="*/ 137506 w 305170"/>
                <a:gd name="connsiteY32" fmla="*/ 59309 h 732141"/>
                <a:gd name="connsiteX33" fmla="*/ 180949 w 305170"/>
                <a:gd name="connsiteY33" fmla="*/ 32110 h 732141"/>
                <a:gd name="connsiteX34" fmla="*/ 233458 w 305170"/>
                <a:gd name="connsiteY34" fmla="*/ 8311 h 732141"/>
                <a:gd name="connsiteX35" fmla="*/ 255368 w 305170"/>
                <a:gd name="connsiteY35" fmla="*/ 3023 h 732141"/>
                <a:gd name="connsiteX36" fmla="*/ 253479 w 305170"/>
                <a:gd name="connsiteY36" fmla="*/ 23800 h 732141"/>
                <a:gd name="connsiteX37" fmla="*/ 265946 w 305170"/>
                <a:gd name="connsiteY37" fmla="*/ 68753 h 732141"/>
                <a:gd name="connsiteX38" fmla="*/ 294278 w 305170"/>
                <a:gd name="connsiteY38" fmla="*/ 114463 h 732141"/>
                <a:gd name="connsiteX39" fmla="*/ 296922 w 305170"/>
                <a:gd name="connsiteY39" fmla="*/ 126551 h 732141"/>
                <a:gd name="connsiteX40" fmla="*/ 283701 w 305170"/>
                <a:gd name="connsiteY40" fmla="*/ 166216 h 732141"/>
                <a:gd name="connsiteX41" fmla="*/ 280301 w 305170"/>
                <a:gd name="connsiteY41" fmla="*/ 190015 h 732141"/>
                <a:gd name="connsiteX42" fmla="*/ 286722 w 305170"/>
                <a:gd name="connsiteY42" fmla="*/ 225525 h 732141"/>
                <a:gd name="connsiteX43" fmla="*/ 293900 w 305170"/>
                <a:gd name="connsiteY43" fmla="*/ 236858 h 732141"/>
                <a:gd name="connsiteX44" fmla="*/ 304477 w 305170"/>
                <a:gd name="connsiteY44" fmla="*/ 250080 h 732141"/>
                <a:gd name="connsiteX45" fmla="*/ 261412 w 305170"/>
                <a:gd name="connsiteY45" fmla="*/ 242147 h 732141"/>
                <a:gd name="connsiteX46" fmla="*/ 243657 w 305170"/>
                <a:gd name="connsiteY46" fmla="*/ 239880 h 732141"/>
                <a:gd name="connsiteX47" fmla="*/ 243280 w 305170"/>
                <a:gd name="connsiteY47" fmla="*/ 259524 h 732141"/>
                <a:gd name="connsiteX48" fmla="*/ 233836 w 305170"/>
                <a:gd name="connsiteY48" fmla="*/ 273124 h 732141"/>
                <a:gd name="connsiteX49" fmla="*/ 225525 w 305170"/>
                <a:gd name="connsiteY49" fmla="*/ 277657 h 732141"/>
                <a:gd name="connsiteX50" fmla="*/ 210792 w 305170"/>
                <a:gd name="connsiteY50" fmla="*/ 323366 h 732141"/>
                <a:gd name="connsiteX51" fmla="*/ 197948 w 305170"/>
                <a:gd name="connsiteY51" fmla="*/ 356232 h 732141"/>
                <a:gd name="connsiteX52" fmla="*/ 171505 w 305170"/>
                <a:gd name="connsiteY52" fmla="*/ 390608 h 732141"/>
                <a:gd name="connsiteX53" fmla="*/ 168860 w 305170"/>
                <a:gd name="connsiteY53" fmla="*/ 399674 h 732141"/>
                <a:gd name="connsiteX54" fmla="*/ 173771 w 305170"/>
                <a:gd name="connsiteY54" fmla="*/ 442739 h 732141"/>
                <a:gd name="connsiteX55" fmla="*/ 163572 w 305170"/>
                <a:gd name="connsiteY55" fmla="*/ 455961 h 732141"/>
                <a:gd name="connsiteX56" fmla="*/ 163572 w 305170"/>
                <a:gd name="connsiteY56" fmla="*/ 475227 h 732141"/>
                <a:gd name="connsiteX57" fmla="*/ 172260 w 305170"/>
                <a:gd name="connsiteY57" fmla="*/ 488071 h 732141"/>
                <a:gd name="connsiteX58" fmla="*/ 162061 w 305170"/>
                <a:gd name="connsiteY58" fmla="*/ 499782 h 732141"/>
                <a:gd name="connsiteX59" fmla="*/ 124662 w 305170"/>
                <a:gd name="connsiteY59" fmla="*/ 521692 h 732141"/>
                <a:gd name="connsiteX60" fmla="*/ 123151 w 305170"/>
                <a:gd name="connsiteY60" fmla="*/ 533403 h 732141"/>
                <a:gd name="connsiteX61" fmla="*/ 125040 w 305170"/>
                <a:gd name="connsiteY61" fmla="*/ 583267 h 732141"/>
                <a:gd name="connsiteX62" fmla="*/ 134106 w 305170"/>
                <a:gd name="connsiteY62" fmla="*/ 604800 h 732141"/>
                <a:gd name="connsiteX63" fmla="*/ 140906 w 305170"/>
                <a:gd name="connsiteY63" fmla="*/ 620288 h 732141"/>
                <a:gd name="connsiteX64" fmla="*/ 97085 w 305170"/>
                <a:gd name="connsiteY64" fmla="*/ 655043 h 732141"/>
                <a:gd name="connsiteX65" fmla="*/ 112951 w 305170"/>
                <a:gd name="connsiteY65" fmla="*/ 680353 h 732141"/>
                <a:gd name="connsiteX66" fmla="*/ 84241 w 305170"/>
                <a:gd name="connsiteY66" fmla="*/ 713974 h 732141"/>
                <a:gd name="connsiteX67" fmla="*/ 70642 w 305170"/>
                <a:gd name="connsiteY67" fmla="*/ 719640 h 732141"/>
                <a:gd name="connsiteX68" fmla="*/ 46465 w 305170"/>
                <a:gd name="connsiteY68" fmla="*/ 729084 h 73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5170" h="732141">
                  <a:moveTo>
                    <a:pt x="46465" y="729084"/>
                  </a:moveTo>
                  <a:cubicBezTo>
                    <a:pt x="44954" y="727573"/>
                    <a:pt x="43821" y="726440"/>
                    <a:pt x="42309" y="724929"/>
                  </a:cubicBezTo>
                  <a:cubicBezTo>
                    <a:pt x="21155" y="715862"/>
                    <a:pt x="9822" y="697730"/>
                    <a:pt x="0" y="678464"/>
                  </a:cubicBezTo>
                  <a:cubicBezTo>
                    <a:pt x="10955" y="670531"/>
                    <a:pt x="15488" y="680353"/>
                    <a:pt x="22666" y="685264"/>
                  </a:cubicBezTo>
                  <a:cubicBezTo>
                    <a:pt x="35132" y="694330"/>
                    <a:pt x="45332" y="710574"/>
                    <a:pt x="65731" y="697352"/>
                  </a:cubicBezTo>
                  <a:cubicBezTo>
                    <a:pt x="81219" y="687530"/>
                    <a:pt x="88397" y="677708"/>
                    <a:pt x="77441" y="660709"/>
                  </a:cubicBezTo>
                  <a:cubicBezTo>
                    <a:pt x="73286" y="641065"/>
                    <a:pt x="72531" y="623310"/>
                    <a:pt x="86885" y="605933"/>
                  </a:cubicBezTo>
                  <a:cubicBezTo>
                    <a:pt x="95952" y="594978"/>
                    <a:pt x="96707" y="577601"/>
                    <a:pt x="97841" y="564002"/>
                  </a:cubicBezTo>
                  <a:cubicBezTo>
                    <a:pt x="98596" y="554180"/>
                    <a:pt x="88774" y="540580"/>
                    <a:pt x="81597" y="529625"/>
                  </a:cubicBezTo>
                  <a:cubicBezTo>
                    <a:pt x="78197" y="524714"/>
                    <a:pt x="74797" y="517914"/>
                    <a:pt x="79708" y="514514"/>
                  </a:cubicBezTo>
                  <a:cubicBezTo>
                    <a:pt x="91797" y="505448"/>
                    <a:pt x="89908" y="494493"/>
                    <a:pt x="86885" y="482405"/>
                  </a:cubicBezTo>
                  <a:cubicBezTo>
                    <a:pt x="85375" y="476738"/>
                    <a:pt x="86885" y="471449"/>
                    <a:pt x="90285" y="466538"/>
                  </a:cubicBezTo>
                  <a:cubicBezTo>
                    <a:pt x="102752" y="449539"/>
                    <a:pt x="102374" y="432917"/>
                    <a:pt x="90663" y="415540"/>
                  </a:cubicBezTo>
                  <a:cubicBezTo>
                    <a:pt x="88774" y="412518"/>
                    <a:pt x="88397" y="409118"/>
                    <a:pt x="86885" y="405718"/>
                  </a:cubicBezTo>
                  <a:cubicBezTo>
                    <a:pt x="77064" y="377386"/>
                    <a:pt x="79708" y="373609"/>
                    <a:pt x="109551" y="368320"/>
                  </a:cubicBezTo>
                  <a:cubicBezTo>
                    <a:pt x="120129" y="366431"/>
                    <a:pt x="129951" y="363409"/>
                    <a:pt x="140150" y="360009"/>
                  </a:cubicBezTo>
                  <a:cubicBezTo>
                    <a:pt x="151105" y="355854"/>
                    <a:pt x="151483" y="350187"/>
                    <a:pt x="145061" y="340743"/>
                  </a:cubicBezTo>
                  <a:cubicBezTo>
                    <a:pt x="128817" y="318077"/>
                    <a:pt x="135239" y="301456"/>
                    <a:pt x="162438" y="293900"/>
                  </a:cubicBezTo>
                  <a:cubicBezTo>
                    <a:pt x="167727" y="292389"/>
                    <a:pt x="173393" y="292012"/>
                    <a:pt x="179060" y="290878"/>
                  </a:cubicBezTo>
                  <a:cubicBezTo>
                    <a:pt x="196437" y="287101"/>
                    <a:pt x="198704" y="281812"/>
                    <a:pt x="188882" y="267079"/>
                  </a:cubicBezTo>
                  <a:cubicBezTo>
                    <a:pt x="175660" y="246680"/>
                    <a:pt x="177927" y="226281"/>
                    <a:pt x="195304" y="211548"/>
                  </a:cubicBezTo>
                  <a:cubicBezTo>
                    <a:pt x="191904" y="207393"/>
                    <a:pt x="187371" y="207770"/>
                    <a:pt x="183971" y="210037"/>
                  </a:cubicBezTo>
                  <a:cubicBezTo>
                    <a:pt x="174904" y="216837"/>
                    <a:pt x="168483" y="214570"/>
                    <a:pt x="159794" y="208148"/>
                  </a:cubicBezTo>
                  <a:cubicBezTo>
                    <a:pt x="144306" y="196437"/>
                    <a:pt x="123906" y="197193"/>
                    <a:pt x="106151" y="190015"/>
                  </a:cubicBezTo>
                  <a:cubicBezTo>
                    <a:pt x="103129" y="188882"/>
                    <a:pt x="101241" y="186616"/>
                    <a:pt x="99730" y="183971"/>
                  </a:cubicBezTo>
                  <a:cubicBezTo>
                    <a:pt x="101241" y="171127"/>
                    <a:pt x="110307" y="171505"/>
                    <a:pt x="119751" y="173016"/>
                  </a:cubicBezTo>
                  <a:cubicBezTo>
                    <a:pt x="123151" y="173394"/>
                    <a:pt x="126929" y="175283"/>
                    <a:pt x="129573" y="171883"/>
                  </a:cubicBezTo>
                  <a:cubicBezTo>
                    <a:pt x="132595" y="167727"/>
                    <a:pt x="129195" y="163950"/>
                    <a:pt x="126929" y="160550"/>
                  </a:cubicBezTo>
                  <a:cubicBezTo>
                    <a:pt x="123151" y="154883"/>
                    <a:pt x="115596" y="151861"/>
                    <a:pt x="115973" y="143551"/>
                  </a:cubicBezTo>
                  <a:cubicBezTo>
                    <a:pt x="116351" y="141662"/>
                    <a:pt x="117485" y="140151"/>
                    <a:pt x="118996" y="138640"/>
                  </a:cubicBezTo>
                  <a:cubicBezTo>
                    <a:pt x="144306" y="129196"/>
                    <a:pt x="155639" y="111063"/>
                    <a:pt x="153750" y="83864"/>
                  </a:cubicBezTo>
                  <a:cubicBezTo>
                    <a:pt x="153372" y="78575"/>
                    <a:pt x="150350" y="78953"/>
                    <a:pt x="147328" y="77820"/>
                  </a:cubicBezTo>
                  <a:cubicBezTo>
                    <a:pt x="139395" y="74042"/>
                    <a:pt x="135239" y="68753"/>
                    <a:pt x="137506" y="59309"/>
                  </a:cubicBezTo>
                  <a:cubicBezTo>
                    <a:pt x="146950" y="42310"/>
                    <a:pt x="159038" y="32110"/>
                    <a:pt x="180949" y="32110"/>
                  </a:cubicBezTo>
                  <a:cubicBezTo>
                    <a:pt x="200592" y="32110"/>
                    <a:pt x="218347" y="21911"/>
                    <a:pt x="233458" y="8311"/>
                  </a:cubicBezTo>
                  <a:cubicBezTo>
                    <a:pt x="239502" y="3023"/>
                    <a:pt x="247057" y="-4155"/>
                    <a:pt x="255368" y="3023"/>
                  </a:cubicBezTo>
                  <a:cubicBezTo>
                    <a:pt x="262923" y="9445"/>
                    <a:pt x="258013" y="17000"/>
                    <a:pt x="253479" y="23800"/>
                  </a:cubicBezTo>
                  <a:cubicBezTo>
                    <a:pt x="242902" y="49110"/>
                    <a:pt x="244035" y="55909"/>
                    <a:pt x="265946" y="68753"/>
                  </a:cubicBezTo>
                  <a:cubicBezTo>
                    <a:pt x="283701" y="79331"/>
                    <a:pt x="294278" y="93308"/>
                    <a:pt x="294278" y="114463"/>
                  </a:cubicBezTo>
                  <a:cubicBezTo>
                    <a:pt x="294278" y="118618"/>
                    <a:pt x="294655" y="123151"/>
                    <a:pt x="296922" y="126551"/>
                  </a:cubicBezTo>
                  <a:cubicBezTo>
                    <a:pt x="309388" y="145439"/>
                    <a:pt x="309766" y="159039"/>
                    <a:pt x="283701" y="166216"/>
                  </a:cubicBezTo>
                  <a:cubicBezTo>
                    <a:pt x="272368" y="169239"/>
                    <a:pt x="277278" y="182082"/>
                    <a:pt x="280301" y="190015"/>
                  </a:cubicBezTo>
                  <a:cubicBezTo>
                    <a:pt x="284456" y="201726"/>
                    <a:pt x="293145" y="211926"/>
                    <a:pt x="286722" y="225525"/>
                  </a:cubicBezTo>
                  <a:cubicBezTo>
                    <a:pt x="284456" y="230814"/>
                    <a:pt x="288989" y="234214"/>
                    <a:pt x="293900" y="236858"/>
                  </a:cubicBezTo>
                  <a:cubicBezTo>
                    <a:pt x="299189" y="239880"/>
                    <a:pt x="306366" y="241391"/>
                    <a:pt x="304477" y="250080"/>
                  </a:cubicBezTo>
                  <a:cubicBezTo>
                    <a:pt x="289745" y="250080"/>
                    <a:pt x="275767" y="245547"/>
                    <a:pt x="261412" y="242147"/>
                  </a:cubicBezTo>
                  <a:cubicBezTo>
                    <a:pt x="255746" y="240636"/>
                    <a:pt x="249324" y="234592"/>
                    <a:pt x="243657" y="239880"/>
                  </a:cubicBezTo>
                  <a:cubicBezTo>
                    <a:pt x="237991" y="245547"/>
                    <a:pt x="240636" y="252724"/>
                    <a:pt x="243280" y="259524"/>
                  </a:cubicBezTo>
                  <a:cubicBezTo>
                    <a:pt x="247435" y="269346"/>
                    <a:pt x="256502" y="282190"/>
                    <a:pt x="233836" y="273124"/>
                  </a:cubicBezTo>
                  <a:cubicBezTo>
                    <a:pt x="230058" y="271612"/>
                    <a:pt x="225525" y="274635"/>
                    <a:pt x="225525" y="277657"/>
                  </a:cubicBezTo>
                  <a:cubicBezTo>
                    <a:pt x="226658" y="294656"/>
                    <a:pt x="211925" y="306367"/>
                    <a:pt x="210792" y="323366"/>
                  </a:cubicBezTo>
                  <a:cubicBezTo>
                    <a:pt x="210414" y="334321"/>
                    <a:pt x="197193" y="343010"/>
                    <a:pt x="197948" y="356232"/>
                  </a:cubicBezTo>
                  <a:cubicBezTo>
                    <a:pt x="187371" y="366053"/>
                    <a:pt x="190770" y="386830"/>
                    <a:pt x="171505" y="390608"/>
                  </a:cubicBezTo>
                  <a:cubicBezTo>
                    <a:pt x="169994" y="390986"/>
                    <a:pt x="167727" y="398541"/>
                    <a:pt x="168860" y="399674"/>
                  </a:cubicBezTo>
                  <a:cubicBezTo>
                    <a:pt x="181326" y="413274"/>
                    <a:pt x="171882" y="428384"/>
                    <a:pt x="173771" y="442739"/>
                  </a:cubicBezTo>
                  <a:cubicBezTo>
                    <a:pt x="175282" y="452561"/>
                    <a:pt x="168105" y="452561"/>
                    <a:pt x="163572" y="455961"/>
                  </a:cubicBezTo>
                  <a:cubicBezTo>
                    <a:pt x="154505" y="462383"/>
                    <a:pt x="145439" y="468805"/>
                    <a:pt x="163572" y="475227"/>
                  </a:cubicBezTo>
                  <a:cubicBezTo>
                    <a:pt x="169994" y="477494"/>
                    <a:pt x="172260" y="481649"/>
                    <a:pt x="172260" y="488071"/>
                  </a:cubicBezTo>
                  <a:cubicBezTo>
                    <a:pt x="171882" y="494493"/>
                    <a:pt x="167727" y="497137"/>
                    <a:pt x="162061" y="499782"/>
                  </a:cubicBezTo>
                  <a:cubicBezTo>
                    <a:pt x="149217" y="506204"/>
                    <a:pt x="137128" y="514137"/>
                    <a:pt x="124662" y="521692"/>
                  </a:cubicBezTo>
                  <a:cubicBezTo>
                    <a:pt x="118996" y="525092"/>
                    <a:pt x="119751" y="528492"/>
                    <a:pt x="123151" y="533403"/>
                  </a:cubicBezTo>
                  <a:cubicBezTo>
                    <a:pt x="134484" y="549269"/>
                    <a:pt x="137128" y="566646"/>
                    <a:pt x="125040" y="583267"/>
                  </a:cubicBezTo>
                  <a:cubicBezTo>
                    <a:pt x="115218" y="596867"/>
                    <a:pt x="122773" y="603667"/>
                    <a:pt x="134106" y="604800"/>
                  </a:cubicBezTo>
                  <a:cubicBezTo>
                    <a:pt x="148461" y="606311"/>
                    <a:pt x="143172" y="613866"/>
                    <a:pt x="140906" y="620288"/>
                  </a:cubicBezTo>
                  <a:cubicBezTo>
                    <a:pt x="137128" y="631999"/>
                    <a:pt x="115973" y="648620"/>
                    <a:pt x="97085" y="655043"/>
                  </a:cubicBezTo>
                  <a:cubicBezTo>
                    <a:pt x="101618" y="664109"/>
                    <a:pt x="114840" y="667509"/>
                    <a:pt x="112951" y="680353"/>
                  </a:cubicBezTo>
                  <a:cubicBezTo>
                    <a:pt x="110307" y="698108"/>
                    <a:pt x="103885" y="711707"/>
                    <a:pt x="84241" y="713974"/>
                  </a:cubicBezTo>
                  <a:cubicBezTo>
                    <a:pt x="78575" y="714729"/>
                    <a:pt x="72908" y="712085"/>
                    <a:pt x="70642" y="719640"/>
                  </a:cubicBezTo>
                  <a:cubicBezTo>
                    <a:pt x="64975" y="727951"/>
                    <a:pt x="58553" y="737017"/>
                    <a:pt x="46465" y="729084"/>
                  </a:cubicBezTo>
                  <a:close/>
                </a:path>
              </a:pathLst>
            </a:custGeom>
            <a:solidFill>
              <a:srgbClr val="F7C9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9F90C798-C1B3-47E4-8CFC-A440E5DFDBED}"/>
                </a:ext>
              </a:extLst>
            </p:cNvPr>
            <p:cNvSpPr/>
            <p:nvPr/>
          </p:nvSpPr>
          <p:spPr>
            <a:xfrm>
              <a:off x="10897578" y="3528592"/>
              <a:ext cx="133787" cy="405988"/>
            </a:xfrm>
            <a:custGeom>
              <a:avLst/>
              <a:gdLst>
                <a:gd name="connsiteX0" fmla="*/ 129632 w 133787"/>
                <a:gd name="connsiteY0" fmla="*/ 208148 h 405988"/>
                <a:gd name="connsiteX1" fmla="*/ 133788 w 133787"/>
                <a:gd name="connsiteY1" fmla="*/ 208148 h 405988"/>
                <a:gd name="connsiteX2" fmla="*/ 129632 w 133787"/>
                <a:gd name="connsiteY2" fmla="*/ 305611 h 405988"/>
                <a:gd name="connsiteX3" fmla="*/ 133410 w 133787"/>
                <a:gd name="connsiteY3" fmla="*/ 315055 h 405988"/>
                <a:gd name="connsiteX4" fmla="*/ 125099 w 133787"/>
                <a:gd name="connsiteY4" fmla="*/ 386074 h 405988"/>
                <a:gd name="connsiteX5" fmla="*/ 88456 w 133787"/>
                <a:gd name="connsiteY5" fmla="*/ 397407 h 405988"/>
                <a:gd name="connsiteX6" fmla="*/ 73346 w 133787"/>
                <a:gd name="connsiteY6" fmla="*/ 370208 h 405988"/>
                <a:gd name="connsiteX7" fmla="*/ 70323 w 133787"/>
                <a:gd name="connsiteY7" fmla="*/ 309766 h 405988"/>
                <a:gd name="connsiteX8" fmla="*/ 77501 w 133787"/>
                <a:gd name="connsiteY8" fmla="*/ 255746 h 405988"/>
                <a:gd name="connsiteX9" fmla="*/ 37080 w 133787"/>
                <a:gd name="connsiteY9" fmla="*/ 197570 h 405988"/>
                <a:gd name="connsiteX10" fmla="*/ 21592 w 133787"/>
                <a:gd name="connsiteY10" fmla="*/ 191148 h 405988"/>
                <a:gd name="connsiteX11" fmla="*/ 20081 w 133787"/>
                <a:gd name="connsiteY11" fmla="*/ 168483 h 405988"/>
                <a:gd name="connsiteX12" fmla="*/ 7614 w 133787"/>
                <a:gd name="connsiteY12" fmla="*/ 117485 h 405988"/>
                <a:gd name="connsiteX13" fmla="*/ 2326 w 133787"/>
                <a:gd name="connsiteY13" fmla="*/ 97463 h 405988"/>
                <a:gd name="connsiteX14" fmla="*/ 28769 w 133787"/>
                <a:gd name="connsiteY14" fmla="*/ 6422 h 405988"/>
                <a:gd name="connsiteX15" fmla="*/ 35569 w 133787"/>
                <a:gd name="connsiteY15" fmla="*/ 0 h 405988"/>
                <a:gd name="connsiteX16" fmla="*/ 51435 w 133787"/>
                <a:gd name="connsiteY16" fmla="*/ 24555 h 405988"/>
                <a:gd name="connsiteX17" fmla="*/ 73346 w 133787"/>
                <a:gd name="connsiteY17" fmla="*/ 40421 h 405988"/>
                <a:gd name="connsiteX18" fmla="*/ 91478 w 133787"/>
                <a:gd name="connsiteY18" fmla="*/ 68375 h 405988"/>
                <a:gd name="connsiteX19" fmla="*/ 79390 w 133787"/>
                <a:gd name="connsiteY19" fmla="*/ 87641 h 405988"/>
                <a:gd name="connsiteX20" fmla="*/ 52946 w 133787"/>
                <a:gd name="connsiteY20" fmla="*/ 166216 h 405988"/>
                <a:gd name="connsiteX21" fmla="*/ 74856 w 133787"/>
                <a:gd name="connsiteY21" fmla="*/ 181326 h 405988"/>
                <a:gd name="connsiteX22" fmla="*/ 105455 w 133787"/>
                <a:gd name="connsiteY22" fmla="*/ 208903 h 405988"/>
                <a:gd name="connsiteX23" fmla="*/ 129632 w 133787"/>
                <a:gd name="connsiteY23" fmla="*/ 208148 h 40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3787" h="405988">
                  <a:moveTo>
                    <a:pt x="129632" y="208148"/>
                  </a:moveTo>
                  <a:cubicBezTo>
                    <a:pt x="131143" y="208148"/>
                    <a:pt x="132277" y="208148"/>
                    <a:pt x="133788" y="208148"/>
                  </a:cubicBezTo>
                  <a:cubicBezTo>
                    <a:pt x="129632" y="240635"/>
                    <a:pt x="130010" y="273123"/>
                    <a:pt x="129632" y="305611"/>
                  </a:cubicBezTo>
                  <a:cubicBezTo>
                    <a:pt x="131899" y="308255"/>
                    <a:pt x="134166" y="311655"/>
                    <a:pt x="133410" y="315055"/>
                  </a:cubicBezTo>
                  <a:cubicBezTo>
                    <a:pt x="126988" y="338476"/>
                    <a:pt x="129254" y="362653"/>
                    <a:pt x="125099" y="386074"/>
                  </a:cubicBezTo>
                  <a:cubicBezTo>
                    <a:pt x="120944" y="407607"/>
                    <a:pt x="105455" y="412140"/>
                    <a:pt x="88456" y="397407"/>
                  </a:cubicBezTo>
                  <a:cubicBezTo>
                    <a:pt x="80145" y="390230"/>
                    <a:pt x="74101" y="380408"/>
                    <a:pt x="73346" y="370208"/>
                  </a:cubicBezTo>
                  <a:cubicBezTo>
                    <a:pt x="71457" y="350187"/>
                    <a:pt x="65412" y="329410"/>
                    <a:pt x="70323" y="309766"/>
                  </a:cubicBezTo>
                  <a:cubicBezTo>
                    <a:pt x="74856" y="291633"/>
                    <a:pt x="73723" y="273501"/>
                    <a:pt x="77501" y="255746"/>
                  </a:cubicBezTo>
                  <a:cubicBezTo>
                    <a:pt x="82034" y="235724"/>
                    <a:pt x="59746" y="205881"/>
                    <a:pt x="37080" y="197570"/>
                  </a:cubicBezTo>
                  <a:cubicBezTo>
                    <a:pt x="31791" y="195682"/>
                    <a:pt x="26125" y="195304"/>
                    <a:pt x="21592" y="191148"/>
                  </a:cubicBezTo>
                  <a:cubicBezTo>
                    <a:pt x="15925" y="183971"/>
                    <a:pt x="14792" y="177549"/>
                    <a:pt x="20081" y="168483"/>
                  </a:cubicBezTo>
                  <a:cubicBezTo>
                    <a:pt x="35191" y="140906"/>
                    <a:pt x="33680" y="135617"/>
                    <a:pt x="7614" y="117485"/>
                  </a:cubicBezTo>
                  <a:cubicBezTo>
                    <a:pt x="59" y="112196"/>
                    <a:pt x="-2207" y="105018"/>
                    <a:pt x="2326" y="97463"/>
                  </a:cubicBezTo>
                  <a:cubicBezTo>
                    <a:pt x="19325" y="69509"/>
                    <a:pt x="31791" y="40421"/>
                    <a:pt x="28769" y="6422"/>
                  </a:cubicBezTo>
                  <a:cubicBezTo>
                    <a:pt x="28392" y="3022"/>
                    <a:pt x="31791" y="378"/>
                    <a:pt x="35569" y="0"/>
                  </a:cubicBezTo>
                  <a:cubicBezTo>
                    <a:pt x="42746" y="6800"/>
                    <a:pt x="44635" y="17377"/>
                    <a:pt x="51435" y="24555"/>
                  </a:cubicBezTo>
                  <a:cubicBezTo>
                    <a:pt x="57479" y="30977"/>
                    <a:pt x="56346" y="43065"/>
                    <a:pt x="73346" y="40421"/>
                  </a:cubicBezTo>
                  <a:cubicBezTo>
                    <a:pt x="84678" y="38532"/>
                    <a:pt x="87323" y="57420"/>
                    <a:pt x="91478" y="68375"/>
                  </a:cubicBezTo>
                  <a:cubicBezTo>
                    <a:pt x="95256" y="78953"/>
                    <a:pt x="86945" y="82730"/>
                    <a:pt x="79390" y="87641"/>
                  </a:cubicBezTo>
                  <a:cubicBezTo>
                    <a:pt x="56346" y="101996"/>
                    <a:pt x="42746" y="142417"/>
                    <a:pt x="52946" y="166216"/>
                  </a:cubicBezTo>
                  <a:cubicBezTo>
                    <a:pt x="57102" y="175282"/>
                    <a:pt x="66168" y="178682"/>
                    <a:pt x="74856" y="181326"/>
                  </a:cubicBezTo>
                  <a:cubicBezTo>
                    <a:pt x="89967" y="185482"/>
                    <a:pt x="100544" y="191904"/>
                    <a:pt x="105455" y="208903"/>
                  </a:cubicBezTo>
                  <a:cubicBezTo>
                    <a:pt x="111877" y="229302"/>
                    <a:pt x="121321" y="206637"/>
                    <a:pt x="129632" y="208148"/>
                  </a:cubicBezTo>
                  <a:close/>
                </a:path>
              </a:pathLst>
            </a:custGeom>
            <a:solidFill>
              <a:srgbClr val="FCE9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8A9EDEB-107B-4ECC-91C6-6C858CB80E64}"/>
                </a:ext>
              </a:extLst>
            </p:cNvPr>
            <p:cNvSpPr/>
            <p:nvPr/>
          </p:nvSpPr>
          <p:spPr>
            <a:xfrm>
              <a:off x="10898015" y="3703874"/>
              <a:ext cx="141266" cy="243291"/>
            </a:xfrm>
            <a:custGeom>
              <a:avLst/>
              <a:gdLst>
                <a:gd name="connsiteX0" fmla="*/ 23421 w 141266"/>
                <a:gd name="connsiteY0" fmla="*/ 12088 h 243291"/>
                <a:gd name="connsiteX1" fmla="*/ 56287 w 141266"/>
                <a:gd name="connsiteY1" fmla="*/ 26066 h 243291"/>
                <a:gd name="connsiteX2" fmla="*/ 84241 w 141266"/>
                <a:gd name="connsiteY2" fmla="*/ 67620 h 243291"/>
                <a:gd name="connsiteX3" fmla="*/ 86508 w 141266"/>
                <a:gd name="connsiteY3" fmla="*/ 75175 h 243291"/>
                <a:gd name="connsiteX4" fmla="*/ 77064 w 141266"/>
                <a:gd name="connsiteY4" fmla="*/ 130328 h 243291"/>
                <a:gd name="connsiteX5" fmla="*/ 86130 w 141266"/>
                <a:gd name="connsiteY5" fmla="*/ 212681 h 243291"/>
                <a:gd name="connsiteX6" fmla="*/ 110307 w 141266"/>
                <a:gd name="connsiteY6" fmla="*/ 226658 h 243291"/>
                <a:gd name="connsiteX7" fmla="*/ 120884 w 141266"/>
                <a:gd name="connsiteY7" fmla="*/ 204370 h 243291"/>
                <a:gd name="connsiteX8" fmla="*/ 129573 w 141266"/>
                <a:gd name="connsiteY8" fmla="*/ 130706 h 243291"/>
                <a:gd name="connsiteX9" fmla="*/ 140528 w 141266"/>
                <a:gd name="connsiteY9" fmla="*/ 152239 h 243291"/>
                <a:gd name="connsiteX10" fmla="*/ 123151 w 141266"/>
                <a:gd name="connsiteY10" fmla="*/ 225903 h 243291"/>
                <a:gd name="connsiteX11" fmla="*/ 84997 w 141266"/>
                <a:gd name="connsiteY11" fmla="*/ 236858 h 243291"/>
                <a:gd name="connsiteX12" fmla="*/ 66109 w 141266"/>
                <a:gd name="connsiteY12" fmla="*/ 228169 h 243291"/>
                <a:gd name="connsiteX13" fmla="*/ 50620 w 141266"/>
                <a:gd name="connsiteY13" fmla="*/ 219103 h 243291"/>
                <a:gd name="connsiteX14" fmla="*/ 41554 w 141266"/>
                <a:gd name="connsiteY14" fmla="*/ 207770 h 243291"/>
                <a:gd name="connsiteX15" fmla="*/ 35887 w 141266"/>
                <a:gd name="connsiteY15" fmla="*/ 166594 h 243291"/>
                <a:gd name="connsiteX16" fmla="*/ 52509 w 141266"/>
                <a:gd name="connsiteY16" fmla="*/ 135617 h 243291"/>
                <a:gd name="connsiteX17" fmla="*/ 58931 w 141266"/>
                <a:gd name="connsiteY17" fmla="*/ 117862 h 243291"/>
                <a:gd name="connsiteX18" fmla="*/ 51376 w 141266"/>
                <a:gd name="connsiteY18" fmla="*/ 96708 h 243291"/>
                <a:gd name="connsiteX19" fmla="*/ 5666 w 141266"/>
                <a:gd name="connsiteY19" fmla="*/ 44954 h 243291"/>
                <a:gd name="connsiteX20" fmla="*/ 0 w 141266"/>
                <a:gd name="connsiteY20" fmla="*/ 39665 h 243291"/>
                <a:gd name="connsiteX21" fmla="*/ 11333 w 141266"/>
                <a:gd name="connsiteY21" fmla="*/ 0 h 243291"/>
                <a:gd name="connsiteX22" fmla="*/ 23421 w 141266"/>
                <a:gd name="connsiteY22" fmla="*/ 12088 h 243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266" h="243291">
                  <a:moveTo>
                    <a:pt x="23421" y="12088"/>
                  </a:moveTo>
                  <a:cubicBezTo>
                    <a:pt x="32110" y="20777"/>
                    <a:pt x="44954" y="18133"/>
                    <a:pt x="56287" y="26066"/>
                  </a:cubicBezTo>
                  <a:cubicBezTo>
                    <a:pt x="72531" y="37776"/>
                    <a:pt x="73664" y="54776"/>
                    <a:pt x="84241" y="67620"/>
                  </a:cubicBezTo>
                  <a:cubicBezTo>
                    <a:pt x="85752" y="69509"/>
                    <a:pt x="87263" y="74042"/>
                    <a:pt x="86508" y="75175"/>
                  </a:cubicBezTo>
                  <a:cubicBezTo>
                    <a:pt x="72531" y="91419"/>
                    <a:pt x="81975" y="111818"/>
                    <a:pt x="77064" y="130328"/>
                  </a:cubicBezTo>
                  <a:cubicBezTo>
                    <a:pt x="70264" y="156394"/>
                    <a:pt x="72908" y="186237"/>
                    <a:pt x="86130" y="212681"/>
                  </a:cubicBezTo>
                  <a:cubicBezTo>
                    <a:pt x="91041" y="222125"/>
                    <a:pt x="101241" y="227791"/>
                    <a:pt x="110307" y="226658"/>
                  </a:cubicBezTo>
                  <a:cubicBezTo>
                    <a:pt x="121640" y="225525"/>
                    <a:pt x="120884" y="213436"/>
                    <a:pt x="120884" y="204370"/>
                  </a:cubicBezTo>
                  <a:cubicBezTo>
                    <a:pt x="121262" y="179438"/>
                    <a:pt x="123906" y="154883"/>
                    <a:pt x="129573" y="130706"/>
                  </a:cubicBezTo>
                  <a:cubicBezTo>
                    <a:pt x="142417" y="132973"/>
                    <a:pt x="142039" y="149217"/>
                    <a:pt x="140528" y="152239"/>
                  </a:cubicBezTo>
                  <a:cubicBezTo>
                    <a:pt x="127684" y="175282"/>
                    <a:pt x="138639" y="203237"/>
                    <a:pt x="123151" y="225903"/>
                  </a:cubicBezTo>
                  <a:cubicBezTo>
                    <a:pt x="109929" y="245169"/>
                    <a:pt x="105774" y="247813"/>
                    <a:pt x="84997" y="236858"/>
                  </a:cubicBezTo>
                  <a:cubicBezTo>
                    <a:pt x="78952" y="233458"/>
                    <a:pt x="72531" y="231191"/>
                    <a:pt x="66109" y="228169"/>
                  </a:cubicBezTo>
                  <a:cubicBezTo>
                    <a:pt x="63086" y="221370"/>
                    <a:pt x="57420" y="220236"/>
                    <a:pt x="50620" y="219103"/>
                  </a:cubicBezTo>
                  <a:cubicBezTo>
                    <a:pt x="44198" y="218347"/>
                    <a:pt x="38532" y="211548"/>
                    <a:pt x="41554" y="207770"/>
                  </a:cubicBezTo>
                  <a:cubicBezTo>
                    <a:pt x="54398" y="191526"/>
                    <a:pt x="40043" y="179438"/>
                    <a:pt x="35887" y="166594"/>
                  </a:cubicBezTo>
                  <a:cubicBezTo>
                    <a:pt x="30221" y="149217"/>
                    <a:pt x="31732" y="138261"/>
                    <a:pt x="52509" y="135617"/>
                  </a:cubicBezTo>
                  <a:cubicBezTo>
                    <a:pt x="64220" y="134106"/>
                    <a:pt x="69886" y="128062"/>
                    <a:pt x="58931" y="117862"/>
                  </a:cubicBezTo>
                  <a:cubicBezTo>
                    <a:pt x="52509" y="111818"/>
                    <a:pt x="51376" y="103507"/>
                    <a:pt x="51376" y="96708"/>
                  </a:cubicBezTo>
                  <a:cubicBezTo>
                    <a:pt x="51376" y="65353"/>
                    <a:pt x="35132" y="49865"/>
                    <a:pt x="5666" y="44954"/>
                  </a:cubicBezTo>
                  <a:cubicBezTo>
                    <a:pt x="3400" y="44576"/>
                    <a:pt x="1889" y="41554"/>
                    <a:pt x="0" y="39665"/>
                  </a:cubicBezTo>
                  <a:cubicBezTo>
                    <a:pt x="12088" y="28710"/>
                    <a:pt x="-2644" y="10200"/>
                    <a:pt x="11333" y="0"/>
                  </a:cubicBezTo>
                  <a:cubicBezTo>
                    <a:pt x="17377" y="1133"/>
                    <a:pt x="16621" y="9822"/>
                    <a:pt x="23421" y="12088"/>
                  </a:cubicBezTo>
                  <a:close/>
                </a:path>
              </a:pathLst>
            </a:custGeom>
            <a:solidFill>
              <a:srgbClr val="FCD5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1575DC65-9D09-4DE0-B21E-B846B71D14F1}"/>
                </a:ext>
              </a:extLst>
            </p:cNvPr>
            <p:cNvSpPr/>
            <p:nvPr/>
          </p:nvSpPr>
          <p:spPr>
            <a:xfrm>
              <a:off x="10890283" y="4371335"/>
              <a:ext cx="31543" cy="32969"/>
            </a:xfrm>
            <a:custGeom>
              <a:avLst/>
              <a:gdLst>
                <a:gd name="connsiteX0" fmla="*/ 5465 w 31543"/>
                <a:gd name="connsiteY0" fmla="*/ 17424 h 32969"/>
                <a:gd name="connsiteX1" fmla="*/ 30776 w 31543"/>
                <a:gd name="connsiteY1" fmla="*/ 425 h 32969"/>
                <a:gd name="connsiteX2" fmla="*/ 9998 w 31543"/>
                <a:gd name="connsiteY2" fmla="*/ 32912 h 32969"/>
                <a:gd name="connsiteX3" fmla="*/ 1310 w 31543"/>
                <a:gd name="connsiteY3" fmla="*/ 29512 h 32969"/>
                <a:gd name="connsiteX4" fmla="*/ 5465 w 31543"/>
                <a:gd name="connsiteY4" fmla="*/ 17424 h 3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" h="32969">
                  <a:moveTo>
                    <a:pt x="5465" y="17424"/>
                  </a:moveTo>
                  <a:cubicBezTo>
                    <a:pt x="11132" y="7980"/>
                    <a:pt x="16798" y="-2220"/>
                    <a:pt x="30776" y="425"/>
                  </a:cubicBezTo>
                  <a:cubicBezTo>
                    <a:pt x="35686" y="18557"/>
                    <a:pt x="15665" y="21201"/>
                    <a:pt x="9998" y="32912"/>
                  </a:cubicBezTo>
                  <a:cubicBezTo>
                    <a:pt x="9998" y="33290"/>
                    <a:pt x="3199" y="31779"/>
                    <a:pt x="1310" y="29512"/>
                  </a:cubicBezTo>
                  <a:cubicBezTo>
                    <a:pt x="-3223" y="24224"/>
                    <a:pt x="5465" y="21957"/>
                    <a:pt x="5465" y="17424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09929C7-80B4-4550-BAE2-A1F38A9760F0}"/>
                </a:ext>
              </a:extLst>
            </p:cNvPr>
            <p:cNvSpPr/>
            <p:nvPr/>
          </p:nvSpPr>
          <p:spPr>
            <a:xfrm>
              <a:off x="10513814" y="5574937"/>
              <a:ext cx="500677" cy="238937"/>
            </a:xfrm>
            <a:custGeom>
              <a:avLst/>
              <a:gdLst>
                <a:gd name="connsiteX0" fmla="*/ 238384 w 500677"/>
                <a:gd name="connsiteY0" fmla="*/ 58931 h 238937"/>
                <a:gd name="connsiteX1" fmla="*/ 327536 w 500677"/>
                <a:gd name="connsiteY1" fmla="*/ 29088 h 238937"/>
                <a:gd name="connsiteX2" fmla="*/ 428777 w 500677"/>
                <a:gd name="connsiteY2" fmla="*/ 0 h 238937"/>
                <a:gd name="connsiteX3" fmla="*/ 431799 w 500677"/>
                <a:gd name="connsiteY3" fmla="*/ 15866 h 238937"/>
                <a:gd name="connsiteX4" fmla="*/ 409133 w 500677"/>
                <a:gd name="connsiteY4" fmla="*/ 27199 h 238937"/>
                <a:gd name="connsiteX5" fmla="*/ 406867 w 500677"/>
                <a:gd name="connsiteY5" fmla="*/ 51376 h 238937"/>
                <a:gd name="connsiteX6" fmla="*/ 409133 w 500677"/>
                <a:gd name="connsiteY6" fmla="*/ 76686 h 238937"/>
                <a:gd name="connsiteX7" fmla="*/ 439732 w 500677"/>
                <a:gd name="connsiteY7" fmla="*/ 79330 h 238937"/>
                <a:gd name="connsiteX8" fmla="*/ 428777 w 500677"/>
                <a:gd name="connsiteY8" fmla="*/ 73286 h 238937"/>
                <a:gd name="connsiteX9" fmla="*/ 420466 w 500677"/>
                <a:gd name="connsiteY9" fmla="*/ 54020 h 238937"/>
                <a:gd name="connsiteX10" fmla="*/ 440110 w 500677"/>
                <a:gd name="connsiteY10" fmla="*/ 47220 h 238937"/>
                <a:gd name="connsiteX11" fmla="*/ 473353 w 500677"/>
                <a:gd name="connsiteY11" fmla="*/ 38154 h 238937"/>
                <a:gd name="connsiteX12" fmla="*/ 492997 w 500677"/>
                <a:gd name="connsiteY12" fmla="*/ 29843 h 238937"/>
                <a:gd name="connsiteX13" fmla="*/ 496397 w 500677"/>
                <a:gd name="connsiteY13" fmla="*/ 53642 h 238937"/>
                <a:gd name="connsiteX14" fmla="*/ 492619 w 500677"/>
                <a:gd name="connsiteY14" fmla="*/ 58931 h 238937"/>
                <a:gd name="connsiteX15" fmla="*/ 470331 w 500677"/>
                <a:gd name="connsiteY15" fmla="*/ 84997 h 238937"/>
                <a:gd name="connsiteX16" fmla="*/ 437843 w 500677"/>
                <a:gd name="connsiteY16" fmla="*/ 106151 h 238937"/>
                <a:gd name="connsiteX17" fmla="*/ 370979 w 500677"/>
                <a:gd name="connsiteY17" fmla="*/ 149594 h 238937"/>
                <a:gd name="connsiteX18" fmla="*/ 258406 w 500677"/>
                <a:gd name="connsiteY18" fmla="*/ 206259 h 238937"/>
                <a:gd name="connsiteX19" fmla="*/ 253117 w 500677"/>
                <a:gd name="connsiteY19" fmla="*/ 203615 h 238937"/>
                <a:gd name="connsiteX20" fmla="*/ 232340 w 500677"/>
                <a:gd name="connsiteY20" fmla="*/ 199837 h 238937"/>
                <a:gd name="connsiteX21" fmla="*/ 232340 w 500677"/>
                <a:gd name="connsiteY21" fmla="*/ 215703 h 238937"/>
                <a:gd name="connsiteX22" fmla="*/ 233851 w 500677"/>
                <a:gd name="connsiteY22" fmla="*/ 219481 h 238937"/>
                <a:gd name="connsiteX23" fmla="*/ 225163 w 500677"/>
                <a:gd name="connsiteY23" fmla="*/ 228925 h 238937"/>
                <a:gd name="connsiteX24" fmla="*/ 183608 w 500677"/>
                <a:gd name="connsiteY24" fmla="*/ 235724 h 238937"/>
                <a:gd name="connsiteX25" fmla="*/ 187386 w 500677"/>
                <a:gd name="connsiteY25" fmla="*/ 216836 h 238937"/>
                <a:gd name="connsiteX26" fmla="*/ 200608 w 500677"/>
                <a:gd name="connsiteY26" fmla="*/ 175660 h 238937"/>
                <a:gd name="connsiteX27" fmla="*/ 221763 w 500677"/>
                <a:gd name="connsiteY27" fmla="*/ 171127 h 238937"/>
                <a:gd name="connsiteX28" fmla="*/ 234984 w 500677"/>
                <a:gd name="connsiteY28" fmla="*/ 174149 h 238937"/>
                <a:gd name="connsiteX29" fmla="*/ 238384 w 500677"/>
                <a:gd name="connsiteY29" fmla="*/ 168483 h 238937"/>
                <a:gd name="connsiteX30" fmla="*/ 254628 w 500677"/>
                <a:gd name="connsiteY30" fmla="*/ 139017 h 238937"/>
                <a:gd name="connsiteX31" fmla="*/ 298449 w 500677"/>
                <a:gd name="connsiteY31" fmla="*/ 107285 h 238937"/>
                <a:gd name="connsiteX32" fmla="*/ 294671 w 500677"/>
                <a:gd name="connsiteY32" fmla="*/ 109929 h 238937"/>
                <a:gd name="connsiteX33" fmla="*/ 293916 w 500677"/>
                <a:gd name="connsiteY33" fmla="*/ 111818 h 238937"/>
                <a:gd name="connsiteX34" fmla="*/ 280694 w 500677"/>
                <a:gd name="connsiteY34" fmla="*/ 114084 h 238937"/>
                <a:gd name="connsiteX35" fmla="*/ 253872 w 500677"/>
                <a:gd name="connsiteY35" fmla="*/ 115973 h 238937"/>
                <a:gd name="connsiteX36" fmla="*/ 214963 w 500677"/>
                <a:gd name="connsiteY36" fmla="*/ 155639 h 238937"/>
                <a:gd name="connsiteX37" fmla="*/ 208541 w 500677"/>
                <a:gd name="connsiteY37" fmla="*/ 160172 h 238937"/>
                <a:gd name="connsiteX38" fmla="*/ 140543 w 500677"/>
                <a:gd name="connsiteY38" fmla="*/ 170749 h 238937"/>
                <a:gd name="connsiteX39" fmla="*/ 97101 w 500677"/>
                <a:gd name="connsiteY39" fmla="*/ 193793 h 238937"/>
                <a:gd name="connsiteX40" fmla="*/ 78590 w 500677"/>
                <a:gd name="connsiteY40" fmla="*/ 201348 h 238937"/>
                <a:gd name="connsiteX41" fmla="*/ 54413 w 500677"/>
                <a:gd name="connsiteY41" fmla="*/ 206637 h 238937"/>
                <a:gd name="connsiteX42" fmla="*/ 31748 w 500677"/>
                <a:gd name="connsiteY42" fmla="*/ 208148 h 238937"/>
                <a:gd name="connsiteX43" fmla="*/ 22681 w 500677"/>
                <a:gd name="connsiteY43" fmla="*/ 188504 h 238937"/>
                <a:gd name="connsiteX44" fmla="*/ 7571 w 500677"/>
                <a:gd name="connsiteY44" fmla="*/ 160550 h 238937"/>
                <a:gd name="connsiteX45" fmla="*/ 393 w 500677"/>
                <a:gd name="connsiteY45" fmla="*/ 130706 h 238937"/>
                <a:gd name="connsiteX46" fmla="*/ 1149 w 500677"/>
                <a:gd name="connsiteY46" fmla="*/ 124662 h 238937"/>
                <a:gd name="connsiteX47" fmla="*/ 35525 w 500677"/>
                <a:gd name="connsiteY47" fmla="*/ 109551 h 238937"/>
                <a:gd name="connsiteX48" fmla="*/ 55169 w 500677"/>
                <a:gd name="connsiteY48" fmla="*/ 127306 h 238937"/>
                <a:gd name="connsiteX49" fmla="*/ 60457 w 500677"/>
                <a:gd name="connsiteY49" fmla="*/ 109551 h 238937"/>
                <a:gd name="connsiteX50" fmla="*/ 94078 w 500677"/>
                <a:gd name="connsiteY50" fmla="*/ 125418 h 238937"/>
                <a:gd name="connsiteX51" fmla="*/ 101256 w 500677"/>
                <a:gd name="connsiteY51" fmla="*/ 112196 h 238937"/>
                <a:gd name="connsiteX52" fmla="*/ 126566 w 500677"/>
                <a:gd name="connsiteY52" fmla="*/ 91041 h 238937"/>
                <a:gd name="connsiteX53" fmla="*/ 165476 w 500677"/>
                <a:gd name="connsiteY53" fmla="*/ 74042 h 238937"/>
                <a:gd name="connsiteX54" fmla="*/ 205897 w 500677"/>
                <a:gd name="connsiteY54" fmla="*/ 84241 h 238937"/>
                <a:gd name="connsiteX55" fmla="*/ 238384 w 500677"/>
                <a:gd name="connsiteY55" fmla="*/ 58931 h 23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00677" h="238937">
                  <a:moveTo>
                    <a:pt x="238384" y="58931"/>
                  </a:moveTo>
                  <a:cubicBezTo>
                    <a:pt x="267094" y="45332"/>
                    <a:pt x="297315" y="37021"/>
                    <a:pt x="327536" y="29088"/>
                  </a:cubicBezTo>
                  <a:cubicBezTo>
                    <a:pt x="361535" y="20021"/>
                    <a:pt x="395534" y="11333"/>
                    <a:pt x="428777" y="0"/>
                  </a:cubicBezTo>
                  <a:cubicBezTo>
                    <a:pt x="439732" y="3400"/>
                    <a:pt x="444643" y="8689"/>
                    <a:pt x="431799" y="15866"/>
                  </a:cubicBezTo>
                  <a:cubicBezTo>
                    <a:pt x="424244" y="19644"/>
                    <a:pt x="417066" y="24177"/>
                    <a:pt x="409133" y="27199"/>
                  </a:cubicBezTo>
                  <a:cubicBezTo>
                    <a:pt x="392134" y="33999"/>
                    <a:pt x="397801" y="44198"/>
                    <a:pt x="406867" y="51376"/>
                  </a:cubicBezTo>
                  <a:cubicBezTo>
                    <a:pt x="416689" y="59309"/>
                    <a:pt x="419333" y="65731"/>
                    <a:pt x="409133" y="76686"/>
                  </a:cubicBezTo>
                  <a:cubicBezTo>
                    <a:pt x="420088" y="76308"/>
                    <a:pt x="429910" y="74042"/>
                    <a:pt x="439732" y="79330"/>
                  </a:cubicBezTo>
                  <a:cubicBezTo>
                    <a:pt x="437088" y="73664"/>
                    <a:pt x="431799" y="75175"/>
                    <a:pt x="428777" y="73286"/>
                  </a:cubicBezTo>
                  <a:cubicBezTo>
                    <a:pt x="421977" y="68375"/>
                    <a:pt x="416311" y="62331"/>
                    <a:pt x="420466" y="54020"/>
                  </a:cubicBezTo>
                  <a:cubicBezTo>
                    <a:pt x="423866" y="46087"/>
                    <a:pt x="431421" y="43443"/>
                    <a:pt x="440110" y="47220"/>
                  </a:cubicBezTo>
                  <a:cubicBezTo>
                    <a:pt x="453709" y="53265"/>
                    <a:pt x="465798" y="49487"/>
                    <a:pt x="473353" y="38154"/>
                  </a:cubicBezTo>
                  <a:cubicBezTo>
                    <a:pt x="478642" y="29843"/>
                    <a:pt x="482797" y="23799"/>
                    <a:pt x="492997" y="29843"/>
                  </a:cubicBezTo>
                  <a:cubicBezTo>
                    <a:pt x="503196" y="35887"/>
                    <a:pt x="502063" y="44576"/>
                    <a:pt x="496397" y="53642"/>
                  </a:cubicBezTo>
                  <a:cubicBezTo>
                    <a:pt x="495263" y="55531"/>
                    <a:pt x="493752" y="57042"/>
                    <a:pt x="492619" y="58931"/>
                  </a:cubicBezTo>
                  <a:cubicBezTo>
                    <a:pt x="488086" y="69886"/>
                    <a:pt x="473731" y="70264"/>
                    <a:pt x="470331" y="84997"/>
                  </a:cubicBezTo>
                  <a:cubicBezTo>
                    <a:pt x="467687" y="96707"/>
                    <a:pt x="445399" y="96330"/>
                    <a:pt x="437843" y="106151"/>
                  </a:cubicBezTo>
                  <a:cubicBezTo>
                    <a:pt x="420466" y="129195"/>
                    <a:pt x="393645" y="139017"/>
                    <a:pt x="370979" y="149594"/>
                  </a:cubicBezTo>
                  <a:cubicBezTo>
                    <a:pt x="333203" y="167727"/>
                    <a:pt x="305248" y="206637"/>
                    <a:pt x="258406" y="206259"/>
                  </a:cubicBezTo>
                  <a:cubicBezTo>
                    <a:pt x="256517" y="205881"/>
                    <a:pt x="254628" y="204748"/>
                    <a:pt x="253117" y="203615"/>
                  </a:cubicBezTo>
                  <a:cubicBezTo>
                    <a:pt x="247073" y="196437"/>
                    <a:pt x="239517" y="195682"/>
                    <a:pt x="232340" y="199837"/>
                  </a:cubicBezTo>
                  <a:cubicBezTo>
                    <a:pt x="223651" y="204748"/>
                    <a:pt x="229696" y="210414"/>
                    <a:pt x="232340" y="215703"/>
                  </a:cubicBezTo>
                  <a:cubicBezTo>
                    <a:pt x="233096" y="216836"/>
                    <a:pt x="233473" y="218347"/>
                    <a:pt x="233851" y="219481"/>
                  </a:cubicBezTo>
                  <a:cubicBezTo>
                    <a:pt x="234984" y="226280"/>
                    <a:pt x="229318" y="229302"/>
                    <a:pt x="225163" y="228925"/>
                  </a:cubicBezTo>
                  <a:cubicBezTo>
                    <a:pt x="210807" y="228547"/>
                    <a:pt x="198341" y="245924"/>
                    <a:pt x="183608" y="235724"/>
                  </a:cubicBezTo>
                  <a:cubicBezTo>
                    <a:pt x="176431" y="230814"/>
                    <a:pt x="185119" y="223258"/>
                    <a:pt x="187386" y="216836"/>
                  </a:cubicBezTo>
                  <a:cubicBezTo>
                    <a:pt x="191919" y="203237"/>
                    <a:pt x="203252" y="193793"/>
                    <a:pt x="200608" y="175660"/>
                  </a:cubicBezTo>
                  <a:cubicBezTo>
                    <a:pt x="198719" y="162061"/>
                    <a:pt x="212318" y="164327"/>
                    <a:pt x="221763" y="171127"/>
                  </a:cubicBezTo>
                  <a:cubicBezTo>
                    <a:pt x="223274" y="182837"/>
                    <a:pt x="230451" y="171883"/>
                    <a:pt x="234984" y="174149"/>
                  </a:cubicBezTo>
                  <a:cubicBezTo>
                    <a:pt x="240273" y="176793"/>
                    <a:pt x="239517" y="171883"/>
                    <a:pt x="238384" y="168483"/>
                  </a:cubicBezTo>
                  <a:cubicBezTo>
                    <a:pt x="233851" y="153372"/>
                    <a:pt x="242917" y="147328"/>
                    <a:pt x="254628" y="139017"/>
                  </a:cubicBezTo>
                  <a:cubicBezTo>
                    <a:pt x="267850" y="129573"/>
                    <a:pt x="284849" y="125040"/>
                    <a:pt x="298449" y="107285"/>
                  </a:cubicBezTo>
                  <a:cubicBezTo>
                    <a:pt x="296937" y="108796"/>
                    <a:pt x="292782" y="108040"/>
                    <a:pt x="294671" y="109929"/>
                  </a:cubicBezTo>
                  <a:cubicBezTo>
                    <a:pt x="295049" y="110307"/>
                    <a:pt x="294671" y="110685"/>
                    <a:pt x="293916" y="111818"/>
                  </a:cubicBezTo>
                  <a:cubicBezTo>
                    <a:pt x="290138" y="117862"/>
                    <a:pt x="285982" y="120129"/>
                    <a:pt x="280694" y="114084"/>
                  </a:cubicBezTo>
                  <a:cubicBezTo>
                    <a:pt x="270872" y="103130"/>
                    <a:pt x="262183" y="107663"/>
                    <a:pt x="253872" y="115973"/>
                  </a:cubicBezTo>
                  <a:cubicBezTo>
                    <a:pt x="240273" y="128818"/>
                    <a:pt x="223274" y="137884"/>
                    <a:pt x="214963" y="155639"/>
                  </a:cubicBezTo>
                  <a:cubicBezTo>
                    <a:pt x="213452" y="157905"/>
                    <a:pt x="210052" y="161305"/>
                    <a:pt x="208541" y="160172"/>
                  </a:cubicBezTo>
                  <a:cubicBezTo>
                    <a:pt x="182853" y="143928"/>
                    <a:pt x="163965" y="171127"/>
                    <a:pt x="140543" y="170749"/>
                  </a:cubicBezTo>
                  <a:cubicBezTo>
                    <a:pt x="119389" y="165083"/>
                    <a:pt x="107678" y="180949"/>
                    <a:pt x="97101" y="193793"/>
                  </a:cubicBezTo>
                  <a:cubicBezTo>
                    <a:pt x="91056" y="200970"/>
                    <a:pt x="86901" y="203992"/>
                    <a:pt x="78590" y="201348"/>
                  </a:cubicBezTo>
                  <a:cubicBezTo>
                    <a:pt x="69524" y="198704"/>
                    <a:pt x="62346" y="204748"/>
                    <a:pt x="54413" y="206637"/>
                  </a:cubicBezTo>
                  <a:cubicBezTo>
                    <a:pt x="46858" y="208148"/>
                    <a:pt x="39681" y="211548"/>
                    <a:pt x="31748" y="208148"/>
                  </a:cubicBezTo>
                  <a:cubicBezTo>
                    <a:pt x="18148" y="207015"/>
                    <a:pt x="37792" y="192282"/>
                    <a:pt x="22681" y="188504"/>
                  </a:cubicBezTo>
                  <a:cubicBezTo>
                    <a:pt x="13237" y="186237"/>
                    <a:pt x="15126" y="169238"/>
                    <a:pt x="7571" y="160550"/>
                  </a:cubicBezTo>
                  <a:cubicBezTo>
                    <a:pt x="771" y="152239"/>
                    <a:pt x="4171" y="140528"/>
                    <a:pt x="393" y="130706"/>
                  </a:cubicBezTo>
                  <a:cubicBezTo>
                    <a:pt x="-362" y="128818"/>
                    <a:pt x="15" y="126551"/>
                    <a:pt x="1149" y="124662"/>
                  </a:cubicBezTo>
                  <a:cubicBezTo>
                    <a:pt x="11726" y="117485"/>
                    <a:pt x="24192" y="115973"/>
                    <a:pt x="35525" y="109551"/>
                  </a:cubicBezTo>
                  <a:cubicBezTo>
                    <a:pt x="50636" y="100485"/>
                    <a:pt x="48369" y="120129"/>
                    <a:pt x="55169" y="127306"/>
                  </a:cubicBezTo>
                  <a:cubicBezTo>
                    <a:pt x="52902" y="119373"/>
                    <a:pt x="53658" y="111818"/>
                    <a:pt x="60457" y="109551"/>
                  </a:cubicBezTo>
                  <a:cubicBezTo>
                    <a:pt x="75946" y="103885"/>
                    <a:pt x="83501" y="118996"/>
                    <a:pt x="94078" y="125418"/>
                  </a:cubicBezTo>
                  <a:cubicBezTo>
                    <a:pt x="100123" y="122395"/>
                    <a:pt x="100500" y="117107"/>
                    <a:pt x="101256" y="112196"/>
                  </a:cubicBezTo>
                  <a:cubicBezTo>
                    <a:pt x="103523" y="97463"/>
                    <a:pt x="115611" y="90285"/>
                    <a:pt x="126566" y="91041"/>
                  </a:cubicBezTo>
                  <a:cubicBezTo>
                    <a:pt x="143943" y="92174"/>
                    <a:pt x="153765" y="82730"/>
                    <a:pt x="165476" y="74042"/>
                  </a:cubicBezTo>
                  <a:cubicBezTo>
                    <a:pt x="179075" y="76686"/>
                    <a:pt x="192297" y="72153"/>
                    <a:pt x="205897" y="84241"/>
                  </a:cubicBezTo>
                  <a:cubicBezTo>
                    <a:pt x="219496" y="96330"/>
                    <a:pt x="234984" y="82730"/>
                    <a:pt x="238384" y="58931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7D15076-E6EB-4F41-BD2A-31E505FB9C3A}"/>
                </a:ext>
              </a:extLst>
            </p:cNvPr>
            <p:cNvSpPr/>
            <p:nvPr/>
          </p:nvSpPr>
          <p:spPr>
            <a:xfrm>
              <a:off x="11019340" y="5141561"/>
              <a:ext cx="184560" cy="317365"/>
            </a:xfrm>
            <a:custGeom>
              <a:avLst/>
              <a:gdLst>
                <a:gd name="connsiteX0" fmla="*/ 24870 w 184560"/>
                <a:gd name="connsiteY0" fmla="*/ 51835 h 317365"/>
                <a:gd name="connsiteX1" fmla="*/ 32425 w 184560"/>
                <a:gd name="connsiteY1" fmla="*/ 20103 h 317365"/>
                <a:gd name="connsiteX2" fmla="*/ 58490 w 184560"/>
                <a:gd name="connsiteY2" fmla="*/ 459 h 317365"/>
                <a:gd name="connsiteX3" fmla="*/ 71335 w 184560"/>
                <a:gd name="connsiteY3" fmla="*/ 13303 h 317365"/>
                <a:gd name="connsiteX4" fmla="*/ 139332 w 184560"/>
                <a:gd name="connsiteY4" fmla="*/ 80545 h 317365"/>
                <a:gd name="connsiteX5" fmla="*/ 181264 w 184560"/>
                <a:gd name="connsiteY5" fmla="*/ 199541 h 317365"/>
                <a:gd name="connsiteX6" fmla="*/ 159354 w 184560"/>
                <a:gd name="connsiteY6" fmla="*/ 246006 h 317365"/>
                <a:gd name="connsiteX7" fmla="*/ 115155 w 184560"/>
                <a:gd name="connsiteY7" fmla="*/ 283026 h 317365"/>
                <a:gd name="connsiteX8" fmla="*/ 44136 w 184560"/>
                <a:gd name="connsiteY8" fmla="*/ 313625 h 317365"/>
                <a:gd name="connsiteX9" fmla="*/ 21470 w 184560"/>
                <a:gd name="connsiteY9" fmla="*/ 311736 h 317365"/>
                <a:gd name="connsiteX10" fmla="*/ 23736 w 184560"/>
                <a:gd name="connsiteY10" fmla="*/ 289449 h 317365"/>
                <a:gd name="connsiteX11" fmla="*/ 29781 w 184560"/>
                <a:gd name="connsiteY11" fmla="*/ 272071 h 317365"/>
                <a:gd name="connsiteX12" fmla="*/ 40358 w 184560"/>
                <a:gd name="connsiteY12" fmla="*/ 261494 h 317365"/>
                <a:gd name="connsiteX13" fmla="*/ 64535 w 184560"/>
                <a:gd name="connsiteY13" fmla="*/ 239584 h 317365"/>
                <a:gd name="connsiteX14" fmla="*/ 69823 w 184560"/>
                <a:gd name="connsiteY14" fmla="*/ 225984 h 317365"/>
                <a:gd name="connsiteX15" fmla="*/ 83423 w 184560"/>
                <a:gd name="connsiteY15" fmla="*/ 222584 h 317365"/>
                <a:gd name="connsiteX16" fmla="*/ 86067 w 184560"/>
                <a:gd name="connsiteY16" fmla="*/ 232406 h 317365"/>
                <a:gd name="connsiteX17" fmla="*/ 88712 w 184560"/>
                <a:gd name="connsiteY17" fmla="*/ 247139 h 317365"/>
                <a:gd name="connsiteX18" fmla="*/ 115533 w 184560"/>
                <a:gd name="connsiteY18" fmla="*/ 241472 h 317365"/>
                <a:gd name="connsiteX19" fmla="*/ 103444 w 184560"/>
                <a:gd name="connsiteY19" fmla="*/ 204829 h 317365"/>
                <a:gd name="connsiteX20" fmla="*/ 69446 w 184560"/>
                <a:gd name="connsiteY20" fmla="*/ 182541 h 317365"/>
                <a:gd name="connsiteX21" fmla="*/ 62268 w 184560"/>
                <a:gd name="connsiteY21" fmla="*/ 195763 h 317365"/>
                <a:gd name="connsiteX22" fmla="*/ 56979 w 184560"/>
                <a:gd name="connsiteY22" fmla="*/ 235051 h 317365"/>
                <a:gd name="connsiteX23" fmla="*/ 14670 w 184560"/>
                <a:gd name="connsiteY23" fmla="*/ 244117 h 317365"/>
                <a:gd name="connsiteX24" fmla="*/ 4093 w 184560"/>
                <a:gd name="connsiteY24" fmla="*/ 230895 h 317365"/>
                <a:gd name="connsiteX25" fmla="*/ 1070 w 184560"/>
                <a:gd name="connsiteY25" fmla="*/ 210874 h 317365"/>
                <a:gd name="connsiteX26" fmla="*/ 12404 w 184560"/>
                <a:gd name="connsiteY26" fmla="*/ 110011 h 317365"/>
                <a:gd name="connsiteX27" fmla="*/ 24870 w 184560"/>
                <a:gd name="connsiteY27" fmla="*/ 51835 h 31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4560" h="317365">
                  <a:moveTo>
                    <a:pt x="24870" y="51835"/>
                  </a:moveTo>
                  <a:cubicBezTo>
                    <a:pt x="27514" y="41258"/>
                    <a:pt x="29781" y="30680"/>
                    <a:pt x="32425" y="20103"/>
                  </a:cubicBezTo>
                  <a:cubicBezTo>
                    <a:pt x="35825" y="6881"/>
                    <a:pt x="43002" y="-2185"/>
                    <a:pt x="58490" y="459"/>
                  </a:cubicBezTo>
                  <a:cubicBezTo>
                    <a:pt x="62646" y="4615"/>
                    <a:pt x="67179" y="9148"/>
                    <a:pt x="71335" y="13303"/>
                  </a:cubicBezTo>
                  <a:cubicBezTo>
                    <a:pt x="87956" y="41635"/>
                    <a:pt x="114400" y="60146"/>
                    <a:pt x="139332" y="80545"/>
                  </a:cubicBezTo>
                  <a:cubicBezTo>
                    <a:pt x="176731" y="111522"/>
                    <a:pt x="191841" y="151187"/>
                    <a:pt x="181264" y="199541"/>
                  </a:cubicBezTo>
                  <a:cubicBezTo>
                    <a:pt x="180130" y="218051"/>
                    <a:pt x="169175" y="231651"/>
                    <a:pt x="159354" y="246006"/>
                  </a:cubicBezTo>
                  <a:cubicBezTo>
                    <a:pt x="148398" y="262627"/>
                    <a:pt x="132910" y="274716"/>
                    <a:pt x="115155" y="283026"/>
                  </a:cubicBezTo>
                  <a:cubicBezTo>
                    <a:pt x="91734" y="293604"/>
                    <a:pt x="67557" y="302670"/>
                    <a:pt x="44136" y="313625"/>
                  </a:cubicBezTo>
                  <a:cubicBezTo>
                    <a:pt x="36580" y="317403"/>
                    <a:pt x="28270" y="320425"/>
                    <a:pt x="21470" y="311736"/>
                  </a:cubicBezTo>
                  <a:cubicBezTo>
                    <a:pt x="17314" y="303803"/>
                    <a:pt x="14670" y="296248"/>
                    <a:pt x="23736" y="289449"/>
                  </a:cubicBezTo>
                  <a:cubicBezTo>
                    <a:pt x="29403" y="285293"/>
                    <a:pt x="29025" y="278116"/>
                    <a:pt x="29781" y="272071"/>
                  </a:cubicBezTo>
                  <a:cubicBezTo>
                    <a:pt x="30536" y="265649"/>
                    <a:pt x="33558" y="260361"/>
                    <a:pt x="40358" y="261494"/>
                  </a:cubicBezTo>
                  <a:cubicBezTo>
                    <a:pt x="58490" y="264516"/>
                    <a:pt x="61135" y="252050"/>
                    <a:pt x="64535" y="239584"/>
                  </a:cubicBezTo>
                  <a:cubicBezTo>
                    <a:pt x="66046" y="235051"/>
                    <a:pt x="66423" y="229762"/>
                    <a:pt x="69823" y="225984"/>
                  </a:cubicBezTo>
                  <a:cubicBezTo>
                    <a:pt x="73601" y="221829"/>
                    <a:pt x="78134" y="221073"/>
                    <a:pt x="83423" y="222584"/>
                  </a:cubicBezTo>
                  <a:cubicBezTo>
                    <a:pt x="89089" y="224473"/>
                    <a:pt x="87201" y="227873"/>
                    <a:pt x="86067" y="232406"/>
                  </a:cubicBezTo>
                  <a:cubicBezTo>
                    <a:pt x="84934" y="236939"/>
                    <a:pt x="85689" y="241850"/>
                    <a:pt x="88712" y="247139"/>
                  </a:cubicBezTo>
                  <a:cubicBezTo>
                    <a:pt x="97022" y="244495"/>
                    <a:pt x="105711" y="242606"/>
                    <a:pt x="115533" y="241472"/>
                  </a:cubicBezTo>
                  <a:cubicBezTo>
                    <a:pt x="109111" y="229006"/>
                    <a:pt x="101555" y="218807"/>
                    <a:pt x="103444" y="204829"/>
                  </a:cubicBezTo>
                  <a:cubicBezTo>
                    <a:pt x="104578" y="196519"/>
                    <a:pt x="78134" y="180652"/>
                    <a:pt x="69446" y="182541"/>
                  </a:cubicBezTo>
                  <a:cubicBezTo>
                    <a:pt x="61890" y="184430"/>
                    <a:pt x="62268" y="190097"/>
                    <a:pt x="62268" y="195763"/>
                  </a:cubicBezTo>
                  <a:cubicBezTo>
                    <a:pt x="62268" y="208985"/>
                    <a:pt x="62268" y="222207"/>
                    <a:pt x="56979" y="235051"/>
                  </a:cubicBezTo>
                  <a:cubicBezTo>
                    <a:pt x="49046" y="253939"/>
                    <a:pt x="29781" y="258850"/>
                    <a:pt x="14670" y="244117"/>
                  </a:cubicBezTo>
                  <a:cubicBezTo>
                    <a:pt x="10892" y="240339"/>
                    <a:pt x="7115" y="235806"/>
                    <a:pt x="4093" y="230895"/>
                  </a:cubicBezTo>
                  <a:cubicBezTo>
                    <a:pt x="1448" y="224473"/>
                    <a:pt x="1070" y="217673"/>
                    <a:pt x="1070" y="210874"/>
                  </a:cubicBezTo>
                  <a:cubicBezTo>
                    <a:pt x="-2707" y="176497"/>
                    <a:pt x="4093" y="142876"/>
                    <a:pt x="12404" y="110011"/>
                  </a:cubicBezTo>
                  <a:cubicBezTo>
                    <a:pt x="17692" y="91123"/>
                    <a:pt x="19203" y="71101"/>
                    <a:pt x="24870" y="51835"/>
                  </a:cubicBezTo>
                  <a:close/>
                </a:path>
              </a:pathLst>
            </a:custGeom>
            <a:solidFill>
              <a:srgbClr val="5C38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EEA947E-AF08-4418-A571-23601314DC1E}"/>
                </a:ext>
              </a:extLst>
            </p:cNvPr>
            <p:cNvSpPr/>
            <p:nvPr/>
          </p:nvSpPr>
          <p:spPr>
            <a:xfrm>
              <a:off x="10104712" y="5624266"/>
              <a:ext cx="423196" cy="120195"/>
            </a:xfrm>
            <a:custGeom>
              <a:avLst/>
              <a:gdLst>
                <a:gd name="connsiteX0" fmla="*/ 388719 w 423196"/>
                <a:gd name="connsiteY0" fmla="*/ 5069 h 120195"/>
                <a:gd name="connsiteX1" fmla="*/ 420829 w 423196"/>
                <a:gd name="connsiteY1" fmla="*/ 34156 h 120195"/>
                <a:gd name="connsiteX2" fmla="*/ 414407 w 423196"/>
                <a:gd name="connsiteY2" fmla="*/ 46245 h 120195"/>
                <a:gd name="connsiteX3" fmla="*/ 389096 w 423196"/>
                <a:gd name="connsiteY3" fmla="*/ 64755 h 120195"/>
                <a:gd name="connsiteX4" fmla="*/ 394385 w 423196"/>
                <a:gd name="connsiteY4" fmla="*/ 80999 h 120195"/>
                <a:gd name="connsiteX5" fmla="*/ 389096 w 423196"/>
                <a:gd name="connsiteY5" fmla="*/ 84021 h 120195"/>
                <a:gd name="connsiteX6" fmla="*/ 352454 w 423196"/>
                <a:gd name="connsiteY6" fmla="*/ 77977 h 120195"/>
                <a:gd name="connsiteX7" fmla="*/ 329788 w 423196"/>
                <a:gd name="connsiteY7" fmla="*/ 95354 h 120195"/>
                <a:gd name="connsiteX8" fmla="*/ 302966 w 423196"/>
                <a:gd name="connsiteY8" fmla="*/ 100643 h 120195"/>
                <a:gd name="connsiteX9" fmla="*/ 270479 w 423196"/>
                <a:gd name="connsiteY9" fmla="*/ 91199 h 120195"/>
                <a:gd name="connsiteX10" fmla="*/ 180571 w 423196"/>
                <a:gd name="connsiteY10" fmla="*/ 99887 h 120195"/>
                <a:gd name="connsiteX11" fmla="*/ 155639 w 423196"/>
                <a:gd name="connsiteY11" fmla="*/ 103665 h 120195"/>
                <a:gd name="connsiteX12" fmla="*/ 98596 w 423196"/>
                <a:gd name="connsiteY12" fmla="*/ 111975 h 120195"/>
                <a:gd name="connsiteX13" fmla="*/ 44198 w 423196"/>
                <a:gd name="connsiteY13" fmla="*/ 117264 h 120195"/>
                <a:gd name="connsiteX14" fmla="*/ 0 w 423196"/>
                <a:gd name="connsiteY14" fmla="*/ 76843 h 120195"/>
                <a:gd name="connsiteX15" fmla="*/ 3778 w 423196"/>
                <a:gd name="connsiteY15" fmla="*/ 65133 h 120195"/>
                <a:gd name="connsiteX16" fmla="*/ 1133 w 423196"/>
                <a:gd name="connsiteY16" fmla="*/ 42089 h 120195"/>
                <a:gd name="connsiteX17" fmla="*/ 16622 w 423196"/>
                <a:gd name="connsiteY17" fmla="*/ 29623 h 120195"/>
                <a:gd name="connsiteX18" fmla="*/ 40421 w 423196"/>
                <a:gd name="connsiteY18" fmla="*/ 29623 h 120195"/>
                <a:gd name="connsiteX19" fmla="*/ 127684 w 423196"/>
                <a:gd name="connsiteY19" fmla="*/ 21312 h 120195"/>
                <a:gd name="connsiteX20" fmla="*/ 143928 w 423196"/>
                <a:gd name="connsiteY20" fmla="*/ 22446 h 120195"/>
                <a:gd name="connsiteX21" fmla="*/ 282567 w 423196"/>
                <a:gd name="connsiteY21" fmla="*/ 11490 h 120195"/>
                <a:gd name="connsiteX22" fmla="*/ 361898 w 423196"/>
                <a:gd name="connsiteY22" fmla="*/ 913 h 120195"/>
                <a:gd name="connsiteX23" fmla="*/ 388719 w 423196"/>
                <a:gd name="connsiteY23" fmla="*/ 5069 h 12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23196" h="120195">
                  <a:moveTo>
                    <a:pt x="388719" y="5069"/>
                  </a:moveTo>
                  <a:cubicBezTo>
                    <a:pt x="402696" y="11113"/>
                    <a:pt x="409496" y="25090"/>
                    <a:pt x="420829" y="34156"/>
                  </a:cubicBezTo>
                  <a:cubicBezTo>
                    <a:pt x="425362" y="37934"/>
                    <a:pt x="423473" y="48889"/>
                    <a:pt x="414407" y="46245"/>
                  </a:cubicBezTo>
                  <a:cubicBezTo>
                    <a:pt x="396652" y="41334"/>
                    <a:pt x="395141" y="54933"/>
                    <a:pt x="389096" y="64755"/>
                  </a:cubicBezTo>
                  <a:cubicBezTo>
                    <a:pt x="393630" y="69288"/>
                    <a:pt x="397407" y="74199"/>
                    <a:pt x="394385" y="80999"/>
                  </a:cubicBezTo>
                  <a:cubicBezTo>
                    <a:pt x="392874" y="82510"/>
                    <a:pt x="390985" y="83643"/>
                    <a:pt x="389096" y="84021"/>
                  </a:cubicBezTo>
                  <a:cubicBezTo>
                    <a:pt x="376253" y="85532"/>
                    <a:pt x="366431" y="74577"/>
                    <a:pt x="352454" y="77977"/>
                  </a:cubicBezTo>
                  <a:cubicBezTo>
                    <a:pt x="341121" y="80621"/>
                    <a:pt x="333565" y="83266"/>
                    <a:pt x="329788" y="95354"/>
                  </a:cubicBezTo>
                  <a:cubicBezTo>
                    <a:pt x="324121" y="112731"/>
                    <a:pt x="315433" y="114242"/>
                    <a:pt x="302966" y="100643"/>
                  </a:cubicBezTo>
                  <a:cubicBezTo>
                    <a:pt x="293522" y="90443"/>
                    <a:pt x="283323" y="88176"/>
                    <a:pt x="270479" y="91199"/>
                  </a:cubicBezTo>
                  <a:cubicBezTo>
                    <a:pt x="241013" y="98754"/>
                    <a:pt x="210792" y="101021"/>
                    <a:pt x="180571" y="99887"/>
                  </a:cubicBezTo>
                  <a:cubicBezTo>
                    <a:pt x="171882" y="99509"/>
                    <a:pt x="163194" y="99887"/>
                    <a:pt x="155639" y="103665"/>
                  </a:cubicBezTo>
                  <a:cubicBezTo>
                    <a:pt x="137506" y="113487"/>
                    <a:pt x="117862" y="113109"/>
                    <a:pt x="98596" y="111975"/>
                  </a:cubicBezTo>
                  <a:cubicBezTo>
                    <a:pt x="80086" y="110842"/>
                    <a:pt x="61953" y="113109"/>
                    <a:pt x="44198" y="117264"/>
                  </a:cubicBezTo>
                  <a:cubicBezTo>
                    <a:pt x="13600" y="124064"/>
                    <a:pt x="756" y="122175"/>
                    <a:pt x="0" y="76843"/>
                  </a:cubicBezTo>
                  <a:cubicBezTo>
                    <a:pt x="0" y="72688"/>
                    <a:pt x="1133" y="68533"/>
                    <a:pt x="3778" y="65133"/>
                  </a:cubicBezTo>
                  <a:cubicBezTo>
                    <a:pt x="15866" y="56067"/>
                    <a:pt x="-378" y="50022"/>
                    <a:pt x="1133" y="42089"/>
                  </a:cubicBezTo>
                  <a:cubicBezTo>
                    <a:pt x="3400" y="34156"/>
                    <a:pt x="7933" y="29245"/>
                    <a:pt x="16622" y="29623"/>
                  </a:cubicBezTo>
                  <a:cubicBezTo>
                    <a:pt x="24555" y="34156"/>
                    <a:pt x="30221" y="34156"/>
                    <a:pt x="40421" y="29623"/>
                  </a:cubicBezTo>
                  <a:cubicBezTo>
                    <a:pt x="67620" y="16779"/>
                    <a:pt x="97463" y="11490"/>
                    <a:pt x="127684" y="21312"/>
                  </a:cubicBezTo>
                  <a:cubicBezTo>
                    <a:pt x="132973" y="24712"/>
                    <a:pt x="138261" y="23201"/>
                    <a:pt x="143928" y="22446"/>
                  </a:cubicBezTo>
                  <a:cubicBezTo>
                    <a:pt x="190015" y="18290"/>
                    <a:pt x="236102" y="11490"/>
                    <a:pt x="282567" y="11490"/>
                  </a:cubicBezTo>
                  <a:cubicBezTo>
                    <a:pt x="309388" y="11490"/>
                    <a:pt x="335454" y="2802"/>
                    <a:pt x="361898" y="913"/>
                  </a:cubicBezTo>
                  <a:cubicBezTo>
                    <a:pt x="371719" y="535"/>
                    <a:pt x="381163" y="-2487"/>
                    <a:pt x="388719" y="5069"/>
                  </a:cubicBezTo>
                  <a:close/>
                </a:path>
              </a:pathLst>
            </a:custGeom>
            <a:solidFill>
              <a:srgbClr val="F5DC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873030E-87B4-469C-9BC8-6A086BB1B15B}"/>
                </a:ext>
              </a:extLst>
            </p:cNvPr>
            <p:cNvSpPr/>
            <p:nvPr/>
          </p:nvSpPr>
          <p:spPr>
            <a:xfrm>
              <a:off x="10903042" y="5438077"/>
              <a:ext cx="361808" cy="229411"/>
            </a:xfrm>
            <a:custGeom>
              <a:avLst/>
              <a:gdLst>
                <a:gd name="connsiteX0" fmla="*/ 98481 w 361808"/>
                <a:gd name="connsiteY0" fmla="*/ 191258 h 229411"/>
                <a:gd name="connsiteX1" fmla="*/ 106792 w 361808"/>
                <a:gd name="connsiteY1" fmla="*/ 177658 h 229411"/>
                <a:gd name="connsiteX2" fmla="*/ 96970 w 361808"/>
                <a:gd name="connsiteY2" fmla="*/ 167837 h 229411"/>
                <a:gd name="connsiteX3" fmla="*/ 89037 w 361808"/>
                <a:gd name="connsiteY3" fmla="*/ 172747 h 229411"/>
                <a:gd name="connsiteX4" fmla="*/ 46727 w 361808"/>
                <a:gd name="connsiteY4" fmla="*/ 186725 h 229411"/>
                <a:gd name="connsiteX5" fmla="*/ 35394 w 361808"/>
                <a:gd name="connsiteY5" fmla="*/ 189747 h 229411"/>
                <a:gd name="connsiteX6" fmla="*/ 34639 w 361808"/>
                <a:gd name="connsiteY6" fmla="*/ 199191 h 229411"/>
                <a:gd name="connsiteX7" fmla="*/ 47483 w 361808"/>
                <a:gd name="connsiteY7" fmla="*/ 207502 h 229411"/>
                <a:gd name="connsiteX8" fmla="*/ 58815 w 361808"/>
                <a:gd name="connsiteY8" fmla="*/ 218457 h 229411"/>
                <a:gd name="connsiteX9" fmla="*/ 55038 w 361808"/>
                <a:gd name="connsiteY9" fmla="*/ 224123 h 229411"/>
                <a:gd name="connsiteX10" fmla="*/ 6684 w 361808"/>
                <a:gd name="connsiteY10" fmla="*/ 213168 h 229411"/>
                <a:gd name="connsiteX11" fmla="*/ 7440 w 361808"/>
                <a:gd name="connsiteY11" fmla="*/ 183703 h 229411"/>
                <a:gd name="connsiteX12" fmla="*/ 8951 w 361808"/>
                <a:gd name="connsiteY12" fmla="*/ 165192 h 229411"/>
                <a:gd name="connsiteX13" fmla="*/ 39550 w 361808"/>
                <a:gd name="connsiteY13" fmla="*/ 148193 h 229411"/>
                <a:gd name="connsiteX14" fmla="*/ 39550 w 361808"/>
                <a:gd name="connsiteY14" fmla="*/ 136482 h 229411"/>
                <a:gd name="connsiteX15" fmla="*/ 102258 w 361808"/>
                <a:gd name="connsiteY15" fmla="*/ 110039 h 229411"/>
                <a:gd name="connsiteX16" fmla="*/ 107547 w 361808"/>
                <a:gd name="connsiteY16" fmla="*/ 111172 h 229411"/>
                <a:gd name="connsiteX17" fmla="*/ 120391 w 361808"/>
                <a:gd name="connsiteY17" fmla="*/ 124016 h 229411"/>
                <a:gd name="connsiteX18" fmla="*/ 154012 w 361808"/>
                <a:gd name="connsiteY18" fmla="*/ 113061 h 229411"/>
                <a:gd name="connsiteX19" fmla="*/ 181211 w 361808"/>
                <a:gd name="connsiteY19" fmla="*/ 102483 h 229411"/>
                <a:gd name="connsiteX20" fmla="*/ 186122 w 361808"/>
                <a:gd name="connsiteY20" fmla="*/ 100595 h 229411"/>
                <a:gd name="connsiteX21" fmla="*/ 205010 w 361808"/>
                <a:gd name="connsiteY21" fmla="*/ 95306 h 229411"/>
                <a:gd name="connsiteX22" fmla="*/ 213699 w 361808"/>
                <a:gd name="connsiteY22" fmla="*/ 90395 h 229411"/>
                <a:gd name="connsiteX23" fmla="*/ 211810 w 361808"/>
                <a:gd name="connsiteY23" fmla="*/ 66218 h 229411"/>
                <a:gd name="connsiteX24" fmla="*/ 231831 w 361808"/>
                <a:gd name="connsiteY24" fmla="*/ 58663 h 229411"/>
                <a:gd name="connsiteX25" fmla="*/ 265074 w 361808"/>
                <a:gd name="connsiteY25" fmla="*/ 48463 h 229411"/>
                <a:gd name="connsiteX26" fmla="*/ 278674 w 361808"/>
                <a:gd name="connsiteY26" fmla="*/ 45441 h 229411"/>
                <a:gd name="connsiteX27" fmla="*/ 297562 w 361808"/>
                <a:gd name="connsiteY27" fmla="*/ 26553 h 229411"/>
                <a:gd name="connsiteX28" fmla="*/ 297562 w 361808"/>
                <a:gd name="connsiteY28" fmla="*/ 4643 h 229411"/>
                <a:gd name="connsiteX29" fmla="*/ 301717 w 361808"/>
                <a:gd name="connsiteY29" fmla="*/ 109 h 229411"/>
                <a:gd name="connsiteX30" fmla="*/ 313428 w 361808"/>
                <a:gd name="connsiteY30" fmla="*/ 11820 h 229411"/>
                <a:gd name="connsiteX31" fmla="*/ 348183 w 361808"/>
                <a:gd name="connsiteY31" fmla="*/ 28442 h 229411"/>
                <a:gd name="connsiteX32" fmla="*/ 360271 w 361808"/>
                <a:gd name="connsiteY32" fmla="*/ 28820 h 229411"/>
                <a:gd name="connsiteX33" fmla="*/ 361782 w 361808"/>
                <a:gd name="connsiteY33" fmla="*/ 69996 h 229411"/>
                <a:gd name="connsiteX34" fmla="*/ 282452 w 361808"/>
                <a:gd name="connsiteY34" fmla="*/ 99461 h 229411"/>
                <a:gd name="connsiteX35" fmla="*/ 252608 w 361808"/>
                <a:gd name="connsiteY35" fmla="*/ 76418 h 229411"/>
                <a:gd name="connsiteX36" fmla="*/ 259786 w 361808"/>
                <a:gd name="connsiteY36" fmla="*/ 106261 h 229411"/>
                <a:gd name="connsiteX37" fmla="*/ 240142 w 361808"/>
                <a:gd name="connsiteY37" fmla="*/ 125149 h 229411"/>
                <a:gd name="connsiteX38" fmla="*/ 228809 w 361808"/>
                <a:gd name="connsiteY38" fmla="*/ 131949 h 229411"/>
                <a:gd name="connsiteX39" fmla="*/ 172145 w 361808"/>
                <a:gd name="connsiteY39" fmla="*/ 145926 h 229411"/>
                <a:gd name="connsiteX40" fmla="*/ 164212 w 361808"/>
                <a:gd name="connsiteY40" fmla="*/ 152726 h 229411"/>
                <a:gd name="connsiteX41" fmla="*/ 140413 w 361808"/>
                <a:gd name="connsiteY41" fmla="*/ 171992 h 229411"/>
                <a:gd name="connsiteX42" fmla="*/ 128324 w 361808"/>
                <a:gd name="connsiteY42" fmla="*/ 166703 h 229411"/>
                <a:gd name="connsiteX43" fmla="*/ 125302 w 361808"/>
                <a:gd name="connsiteY43" fmla="*/ 178792 h 229411"/>
                <a:gd name="connsiteX44" fmla="*/ 167612 w 361808"/>
                <a:gd name="connsiteY44" fmla="*/ 181058 h 229411"/>
                <a:gd name="connsiteX45" fmla="*/ 169123 w 361808"/>
                <a:gd name="connsiteY45" fmla="*/ 198813 h 229411"/>
                <a:gd name="connsiteX46" fmla="*/ 160434 w 361808"/>
                <a:gd name="connsiteY46" fmla="*/ 207124 h 229411"/>
                <a:gd name="connsiteX47" fmla="*/ 133235 w 361808"/>
                <a:gd name="connsiteY47" fmla="*/ 229412 h 229411"/>
                <a:gd name="connsiteX48" fmla="*/ 129457 w 361808"/>
                <a:gd name="connsiteY48" fmla="*/ 222235 h 229411"/>
                <a:gd name="connsiteX49" fmla="*/ 105658 w 361808"/>
                <a:gd name="connsiteY49" fmla="*/ 195413 h 229411"/>
                <a:gd name="connsiteX50" fmla="*/ 98481 w 361808"/>
                <a:gd name="connsiteY50" fmla="*/ 191258 h 22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1808" h="229411">
                  <a:moveTo>
                    <a:pt x="98481" y="191258"/>
                  </a:moveTo>
                  <a:cubicBezTo>
                    <a:pt x="101503" y="186725"/>
                    <a:pt x="107547" y="184458"/>
                    <a:pt x="106792" y="177658"/>
                  </a:cubicBezTo>
                  <a:cubicBezTo>
                    <a:pt x="106036" y="171614"/>
                    <a:pt x="101503" y="169348"/>
                    <a:pt x="96970" y="167837"/>
                  </a:cubicBezTo>
                  <a:cubicBezTo>
                    <a:pt x="92814" y="166325"/>
                    <a:pt x="90926" y="169348"/>
                    <a:pt x="89037" y="172747"/>
                  </a:cubicBezTo>
                  <a:cubicBezTo>
                    <a:pt x="77326" y="193147"/>
                    <a:pt x="70526" y="195413"/>
                    <a:pt x="46727" y="186725"/>
                  </a:cubicBezTo>
                  <a:cubicBezTo>
                    <a:pt x="41816" y="184836"/>
                    <a:pt x="38794" y="187480"/>
                    <a:pt x="35394" y="189747"/>
                  </a:cubicBezTo>
                  <a:cubicBezTo>
                    <a:pt x="31994" y="192391"/>
                    <a:pt x="33128" y="195791"/>
                    <a:pt x="34639" y="199191"/>
                  </a:cubicBezTo>
                  <a:cubicBezTo>
                    <a:pt x="37283" y="204857"/>
                    <a:pt x="41438" y="209768"/>
                    <a:pt x="47483" y="207502"/>
                  </a:cubicBezTo>
                  <a:cubicBezTo>
                    <a:pt x="61838" y="201457"/>
                    <a:pt x="57682" y="212035"/>
                    <a:pt x="58815" y="218457"/>
                  </a:cubicBezTo>
                  <a:cubicBezTo>
                    <a:pt x="59193" y="221857"/>
                    <a:pt x="56171" y="225256"/>
                    <a:pt x="55038" y="224123"/>
                  </a:cubicBezTo>
                  <a:cubicBezTo>
                    <a:pt x="41816" y="209390"/>
                    <a:pt x="21039" y="225634"/>
                    <a:pt x="6684" y="213168"/>
                  </a:cubicBezTo>
                  <a:cubicBezTo>
                    <a:pt x="27461" y="202591"/>
                    <a:pt x="29350" y="199569"/>
                    <a:pt x="7440" y="183703"/>
                  </a:cubicBezTo>
                  <a:cubicBezTo>
                    <a:pt x="-8049" y="172747"/>
                    <a:pt x="4795" y="167081"/>
                    <a:pt x="8951" y="165192"/>
                  </a:cubicBezTo>
                  <a:cubicBezTo>
                    <a:pt x="19528" y="160281"/>
                    <a:pt x="26706" y="150082"/>
                    <a:pt x="39550" y="148193"/>
                  </a:cubicBezTo>
                  <a:cubicBezTo>
                    <a:pt x="54660" y="145926"/>
                    <a:pt x="40305" y="140637"/>
                    <a:pt x="39550" y="136482"/>
                  </a:cubicBezTo>
                  <a:cubicBezTo>
                    <a:pt x="58060" y="121749"/>
                    <a:pt x="82992" y="123260"/>
                    <a:pt x="102258" y="110039"/>
                  </a:cubicBezTo>
                  <a:cubicBezTo>
                    <a:pt x="104525" y="108905"/>
                    <a:pt x="106792" y="109283"/>
                    <a:pt x="107547" y="111172"/>
                  </a:cubicBezTo>
                  <a:cubicBezTo>
                    <a:pt x="109436" y="116838"/>
                    <a:pt x="115858" y="120238"/>
                    <a:pt x="120391" y="124016"/>
                  </a:cubicBezTo>
                  <a:cubicBezTo>
                    <a:pt x="138146" y="138749"/>
                    <a:pt x="145323" y="126283"/>
                    <a:pt x="154012" y="113061"/>
                  </a:cubicBezTo>
                  <a:cubicBezTo>
                    <a:pt x="160056" y="103994"/>
                    <a:pt x="167234" y="93417"/>
                    <a:pt x="181211" y="102483"/>
                  </a:cubicBezTo>
                  <a:cubicBezTo>
                    <a:pt x="184989" y="105128"/>
                    <a:pt x="184611" y="103239"/>
                    <a:pt x="186122" y="100595"/>
                  </a:cubicBezTo>
                  <a:cubicBezTo>
                    <a:pt x="190277" y="92284"/>
                    <a:pt x="194055" y="82840"/>
                    <a:pt x="205010" y="95306"/>
                  </a:cubicBezTo>
                  <a:cubicBezTo>
                    <a:pt x="209166" y="100217"/>
                    <a:pt x="211432" y="94173"/>
                    <a:pt x="213699" y="90395"/>
                  </a:cubicBezTo>
                  <a:cubicBezTo>
                    <a:pt x="218610" y="81706"/>
                    <a:pt x="212943" y="74151"/>
                    <a:pt x="211810" y="66218"/>
                  </a:cubicBezTo>
                  <a:cubicBezTo>
                    <a:pt x="215965" y="57530"/>
                    <a:pt x="224654" y="58663"/>
                    <a:pt x="231831" y="58663"/>
                  </a:cubicBezTo>
                  <a:cubicBezTo>
                    <a:pt x="243920" y="58285"/>
                    <a:pt x="255630" y="57907"/>
                    <a:pt x="265074" y="48463"/>
                  </a:cubicBezTo>
                  <a:cubicBezTo>
                    <a:pt x="268852" y="44686"/>
                    <a:pt x="273008" y="44308"/>
                    <a:pt x="278674" y="45441"/>
                  </a:cubicBezTo>
                  <a:cubicBezTo>
                    <a:pt x="291518" y="48086"/>
                    <a:pt x="300584" y="38641"/>
                    <a:pt x="297562" y="26553"/>
                  </a:cubicBezTo>
                  <a:cubicBezTo>
                    <a:pt x="295673" y="18998"/>
                    <a:pt x="291896" y="12198"/>
                    <a:pt x="297562" y="4643"/>
                  </a:cubicBezTo>
                  <a:cubicBezTo>
                    <a:pt x="299073" y="3132"/>
                    <a:pt x="300206" y="1620"/>
                    <a:pt x="301717" y="109"/>
                  </a:cubicBezTo>
                  <a:cubicBezTo>
                    <a:pt x="310406" y="-1024"/>
                    <a:pt x="311162" y="6909"/>
                    <a:pt x="313428" y="11820"/>
                  </a:cubicBezTo>
                  <a:cubicBezTo>
                    <a:pt x="320606" y="26931"/>
                    <a:pt x="329294" y="38264"/>
                    <a:pt x="348183" y="28442"/>
                  </a:cubicBezTo>
                  <a:cubicBezTo>
                    <a:pt x="351582" y="26553"/>
                    <a:pt x="356116" y="26553"/>
                    <a:pt x="360271" y="28820"/>
                  </a:cubicBezTo>
                  <a:cubicBezTo>
                    <a:pt x="358382" y="42419"/>
                    <a:pt x="362160" y="56019"/>
                    <a:pt x="361782" y="69996"/>
                  </a:cubicBezTo>
                  <a:cubicBezTo>
                    <a:pt x="342138" y="97572"/>
                    <a:pt x="312295" y="100595"/>
                    <a:pt x="282452" y="99461"/>
                  </a:cubicBezTo>
                  <a:cubicBezTo>
                    <a:pt x="270363" y="99084"/>
                    <a:pt x="259030" y="90773"/>
                    <a:pt x="252608" y="76418"/>
                  </a:cubicBezTo>
                  <a:cubicBezTo>
                    <a:pt x="254497" y="87751"/>
                    <a:pt x="258652" y="96817"/>
                    <a:pt x="259786" y="106261"/>
                  </a:cubicBezTo>
                  <a:cubicBezTo>
                    <a:pt x="261675" y="122883"/>
                    <a:pt x="256764" y="128171"/>
                    <a:pt x="240142" y="125149"/>
                  </a:cubicBezTo>
                  <a:cubicBezTo>
                    <a:pt x="232965" y="124016"/>
                    <a:pt x="231453" y="128171"/>
                    <a:pt x="228809" y="131949"/>
                  </a:cubicBezTo>
                  <a:cubicBezTo>
                    <a:pt x="213699" y="152348"/>
                    <a:pt x="192922" y="151593"/>
                    <a:pt x="172145" y="145926"/>
                  </a:cubicBezTo>
                  <a:cubicBezTo>
                    <a:pt x="161945" y="143282"/>
                    <a:pt x="163456" y="146304"/>
                    <a:pt x="164212" y="152726"/>
                  </a:cubicBezTo>
                  <a:cubicBezTo>
                    <a:pt x="158923" y="162170"/>
                    <a:pt x="160056" y="180303"/>
                    <a:pt x="140413" y="171992"/>
                  </a:cubicBezTo>
                  <a:cubicBezTo>
                    <a:pt x="136635" y="169348"/>
                    <a:pt x="135124" y="161037"/>
                    <a:pt x="128324" y="166703"/>
                  </a:cubicBezTo>
                  <a:cubicBezTo>
                    <a:pt x="124924" y="169725"/>
                    <a:pt x="117369" y="172370"/>
                    <a:pt x="125302" y="178792"/>
                  </a:cubicBezTo>
                  <a:cubicBezTo>
                    <a:pt x="139279" y="180303"/>
                    <a:pt x="153634" y="175014"/>
                    <a:pt x="167612" y="181058"/>
                  </a:cubicBezTo>
                  <a:cubicBezTo>
                    <a:pt x="174411" y="186725"/>
                    <a:pt x="173278" y="192769"/>
                    <a:pt x="169123" y="198813"/>
                  </a:cubicBezTo>
                  <a:cubicBezTo>
                    <a:pt x="166478" y="202213"/>
                    <a:pt x="158545" y="199191"/>
                    <a:pt x="160434" y="207124"/>
                  </a:cubicBezTo>
                  <a:cubicBezTo>
                    <a:pt x="155901" y="219968"/>
                    <a:pt x="145323" y="226012"/>
                    <a:pt x="133235" y="229412"/>
                  </a:cubicBezTo>
                  <a:cubicBezTo>
                    <a:pt x="130968" y="227523"/>
                    <a:pt x="129080" y="224879"/>
                    <a:pt x="129457" y="222235"/>
                  </a:cubicBezTo>
                  <a:cubicBezTo>
                    <a:pt x="132857" y="202969"/>
                    <a:pt x="125302" y="193902"/>
                    <a:pt x="105658" y="195413"/>
                  </a:cubicBezTo>
                  <a:cubicBezTo>
                    <a:pt x="102258" y="196547"/>
                    <a:pt x="100370" y="193147"/>
                    <a:pt x="98481" y="191258"/>
                  </a:cubicBezTo>
                  <a:close/>
                </a:path>
              </a:pathLst>
            </a:custGeom>
            <a:solidFill>
              <a:srgbClr val="B881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8F66279-D3B1-4DE3-B9AA-083ADD7C453F}"/>
                </a:ext>
              </a:extLst>
            </p:cNvPr>
            <p:cNvSpPr/>
            <p:nvPr/>
          </p:nvSpPr>
          <p:spPr>
            <a:xfrm>
              <a:off x="10814328" y="5387944"/>
              <a:ext cx="364742" cy="165082"/>
            </a:xfrm>
            <a:custGeom>
              <a:avLst/>
              <a:gdLst>
                <a:gd name="connsiteX0" fmla="*/ 229881 w 364742"/>
                <a:gd name="connsiteY0" fmla="*/ 63464 h 165082"/>
                <a:gd name="connsiteX1" fmla="*/ 246881 w 364742"/>
                <a:gd name="connsiteY1" fmla="*/ 63842 h 165082"/>
                <a:gd name="connsiteX2" fmla="*/ 364743 w 364742"/>
                <a:gd name="connsiteY2" fmla="*/ 0 h 165082"/>
                <a:gd name="connsiteX3" fmla="*/ 275591 w 364742"/>
                <a:gd name="connsiteY3" fmla="*/ 88774 h 165082"/>
                <a:gd name="connsiteX4" fmla="*/ 145640 w 364742"/>
                <a:gd name="connsiteY4" fmla="*/ 135617 h 165082"/>
                <a:gd name="connsiteX5" fmla="*/ 73487 w 364742"/>
                <a:gd name="connsiteY5" fmla="*/ 156772 h 165082"/>
                <a:gd name="connsiteX6" fmla="*/ 39488 w 364742"/>
                <a:gd name="connsiteY6" fmla="*/ 165083 h 165082"/>
                <a:gd name="connsiteX7" fmla="*/ 39488 w 364742"/>
                <a:gd name="connsiteY7" fmla="*/ 165083 h 165082"/>
                <a:gd name="connsiteX8" fmla="*/ 201 w 364742"/>
                <a:gd name="connsiteY8" fmla="*/ 134484 h 165082"/>
                <a:gd name="connsiteX9" fmla="*/ 59510 w 364742"/>
                <a:gd name="connsiteY9" fmla="*/ 110307 h 165082"/>
                <a:gd name="connsiteX10" fmla="*/ 130529 w 364742"/>
                <a:gd name="connsiteY10" fmla="*/ 86130 h 165082"/>
                <a:gd name="connsiteX11" fmla="*/ 173594 w 364742"/>
                <a:gd name="connsiteY11" fmla="*/ 69508 h 165082"/>
                <a:gd name="connsiteX12" fmla="*/ 217415 w 364742"/>
                <a:gd name="connsiteY12" fmla="*/ 42309 h 165082"/>
                <a:gd name="connsiteX13" fmla="*/ 229881 w 364742"/>
                <a:gd name="connsiteY13" fmla="*/ 63464 h 16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742" h="165082">
                  <a:moveTo>
                    <a:pt x="229881" y="63464"/>
                  </a:moveTo>
                  <a:cubicBezTo>
                    <a:pt x="235548" y="70264"/>
                    <a:pt x="241970" y="66486"/>
                    <a:pt x="246881" y="63842"/>
                  </a:cubicBezTo>
                  <a:cubicBezTo>
                    <a:pt x="286168" y="42687"/>
                    <a:pt x="331500" y="32488"/>
                    <a:pt x="364743" y="0"/>
                  </a:cubicBezTo>
                  <a:cubicBezTo>
                    <a:pt x="357565" y="52509"/>
                    <a:pt x="317522" y="72153"/>
                    <a:pt x="275591" y="88774"/>
                  </a:cubicBezTo>
                  <a:cubicBezTo>
                    <a:pt x="232903" y="105774"/>
                    <a:pt x="189838" y="122773"/>
                    <a:pt x="145640" y="135617"/>
                  </a:cubicBezTo>
                  <a:cubicBezTo>
                    <a:pt x="121841" y="142795"/>
                    <a:pt x="99175" y="154883"/>
                    <a:pt x="73487" y="156772"/>
                  </a:cubicBezTo>
                  <a:cubicBezTo>
                    <a:pt x="61776" y="157905"/>
                    <a:pt x="48932" y="154883"/>
                    <a:pt x="39488" y="165083"/>
                  </a:cubicBezTo>
                  <a:lnTo>
                    <a:pt x="39488" y="165083"/>
                  </a:lnTo>
                  <a:cubicBezTo>
                    <a:pt x="5112" y="164705"/>
                    <a:pt x="-1310" y="159794"/>
                    <a:pt x="201" y="134484"/>
                  </a:cubicBezTo>
                  <a:cubicBezTo>
                    <a:pt x="17578" y="120884"/>
                    <a:pt x="38733" y="114084"/>
                    <a:pt x="59510" y="110307"/>
                  </a:cubicBezTo>
                  <a:cubicBezTo>
                    <a:pt x="84442" y="105396"/>
                    <a:pt x="107864" y="97085"/>
                    <a:pt x="130529" y="86130"/>
                  </a:cubicBezTo>
                  <a:cubicBezTo>
                    <a:pt x="144884" y="80841"/>
                    <a:pt x="159995" y="77441"/>
                    <a:pt x="173594" y="69508"/>
                  </a:cubicBezTo>
                  <a:cubicBezTo>
                    <a:pt x="191727" y="66486"/>
                    <a:pt x="205326" y="55153"/>
                    <a:pt x="217415" y="42309"/>
                  </a:cubicBezTo>
                  <a:cubicBezTo>
                    <a:pt x="228370" y="45332"/>
                    <a:pt x="221193" y="58931"/>
                    <a:pt x="229881" y="63464"/>
                  </a:cubicBezTo>
                  <a:close/>
                </a:path>
              </a:pathLst>
            </a:custGeom>
            <a:solidFill>
              <a:srgbClr val="B7877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48DB7CE-6278-428E-A68B-C3347B04C0A0}"/>
                </a:ext>
              </a:extLst>
            </p:cNvPr>
            <p:cNvSpPr/>
            <p:nvPr/>
          </p:nvSpPr>
          <p:spPr>
            <a:xfrm>
              <a:off x="10230435" y="5520777"/>
              <a:ext cx="623381" cy="134754"/>
            </a:xfrm>
            <a:custGeom>
              <a:avLst/>
              <a:gdLst>
                <a:gd name="connsiteX0" fmla="*/ 585228 w 623381"/>
                <a:gd name="connsiteY0" fmla="*/ 3162 h 134754"/>
                <a:gd name="connsiteX1" fmla="*/ 623381 w 623381"/>
                <a:gd name="connsiteY1" fmla="*/ 32628 h 134754"/>
                <a:gd name="connsiteX2" fmla="*/ 445455 w 623381"/>
                <a:gd name="connsiteY2" fmla="*/ 75315 h 134754"/>
                <a:gd name="connsiteX3" fmla="*/ 330993 w 623381"/>
                <a:gd name="connsiteY3" fmla="*/ 97981 h 134754"/>
                <a:gd name="connsiteX4" fmla="*/ 263373 w 623381"/>
                <a:gd name="connsiteY4" fmla="*/ 108558 h 134754"/>
                <a:gd name="connsiteX5" fmla="*/ 102823 w 623381"/>
                <a:gd name="connsiteY5" fmla="*/ 124424 h 134754"/>
                <a:gd name="connsiteX6" fmla="*/ 9138 w 623381"/>
                <a:gd name="connsiteY6" fmla="*/ 134246 h 134754"/>
                <a:gd name="connsiteX7" fmla="*/ 1583 w 623381"/>
                <a:gd name="connsiteY7" fmla="*/ 125935 h 134754"/>
                <a:gd name="connsiteX8" fmla="*/ 3849 w 623381"/>
                <a:gd name="connsiteY8" fmla="*/ 123669 h 134754"/>
                <a:gd name="connsiteX9" fmla="*/ 45781 w 623381"/>
                <a:gd name="connsiteY9" fmla="*/ 113469 h 134754"/>
                <a:gd name="connsiteX10" fmla="*/ 89979 w 623381"/>
                <a:gd name="connsiteY10" fmla="*/ 108180 h 134754"/>
                <a:gd name="connsiteX11" fmla="*/ 295861 w 623381"/>
                <a:gd name="connsiteY11" fmla="*/ 73048 h 134754"/>
                <a:gd name="connsiteX12" fmla="*/ 411079 w 623381"/>
                <a:gd name="connsiteY12" fmla="*/ 46983 h 134754"/>
                <a:gd name="connsiteX13" fmla="*/ 511186 w 623381"/>
                <a:gd name="connsiteY13" fmla="*/ 22806 h 134754"/>
                <a:gd name="connsiteX14" fmla="*/ 517230 w 623381"/>
                <a:gd name="connsiteY14" fmla="*/ 20539 h 134754"/>
                <a:gd name="connsiteX15" fmla="*/ 551229 w 623381"/>
                <a:gd name="connsiteY15" fmla="*/ 6184 h 134754"/>
                <a:gd name="connsiteX16" fmla="*/ 585228 w 623381"/>
                <a:gd name="connsiteY16" fmla="*/ 3162 h 13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3381" h="134754">
                  <a:moveTo>
                    <a:pt x="585228" y="3162"/>
                  </a:moveTo>
                  <a:cubicBezTo>
                    <a:pt x="585228" y="29606"/>
                    <a:pt x="608649" y="25073"/>
                    <a:pt x="623381" y="32628"/>
                  </a:cubicBezTo>
                  <a:cubicBezTo>
                    <a:pt x="565584" y="52649"/>
                    <a:pt x="505519" y="65115"/>
                    <a:pt x="445455" y="75315"/>
                  </a:cubicBezTo>
                  <a:cubicBezTo>
                    <a:pt x="407301" y="81737"/>
                    <a:pt x="369147" y="90803"/>
                    <a:pt x="330993" y="97981"/>
                  </a:cubicBezTo>
                  <a:cubicBezTo>
                    <a:pt x="308704" y="102136"/>
                    <a:pt x="285283" y="100625"/>
                    <a:pt x="263373" y="108558"/>
                  </a:cubicBezTo>
                  <a:cubicBezTo>
                    <a:pt x="209730" y="113847"/>
                    <a:pt x="156466" y="120647"/>
                    <a:pt x="102823" y="124424"/>
                  </a:cubicBezTo>
                  <a:cubicBezTo>
                    <a:pt x="71469" y="126691"/>
                    <a:pt x="40115" y="128958"/>
                    <a:pt x="9138" y="134246"/>
                  </a:cubicBezTo>
                  <a:cubicBezTo>
                    <a:pt x="3094" y="135379"/>
                    <a:pt x="-2950" y="135379"/>
                    <a:pt x="1583" y="125935"/>
                  </a:cubicBezTo>
                  <a:cubicBezTo>
                    <a:pt x="2338" y="125180"/>
                    <a:pt x="3094" y="124424"/>
                    <a:pt x="3849" y="123669"/>
                  </a:cubicBezTo>
                  <a:cubicBezTo>
                    <a:pt x="17449" y="119513"/>
                    <a:pt x="32182" y="119513"/>
                    <a:pt x="45781" y="113469"/>
                  </a:cubicBezTo>
                  <a:cubicBezTo>
                    <a:pt x="60514" y="111203"/>
                    <a:pt x="75624" y="111580"/>
                    <a:pt x="89979" y="108180"/>
                  </a:cubicBezTo>
                  <a:cubicBezTo>
                    <a:pt x="159110" y="100247"/>
                    <a:pt x="227108" y="85515"/>
                    <a:pt x="295861" y="73048"/>
                  </a:cubicBezTo>
                  <a:cubicBezTo>
                    <a:pt x="334770" y="65871"/>
                    <a:pt x="372547" y="54916"/>
                    <a:pt x="411079" y="46983"/>
                  </a:cubicBezTo>
                  <a:cubicBezTo>
                    <a:pt x="444699" y="40183"/>
                    <a:pt x="477565" y="28850"/>
                    <a:pt x="511186" y="22806"/>
                  </a:cubicBezTo>
                  <a:cubicBezTo>
                    <a:pt x="513075" y="22050"/>
                    <a:pt x="515341" y="21295"/>
                    <a:pt x="517230" y="20539"/>
                  </a:cubicBezTo>
                  <a:cubicBezTo>
                    <a:pt x="528941" y="16384"/>
                    <a:pt x="541029" y="13740"/>
                    <a:pt x="551229" y="6184"/>
                  </a:cubicBezTo>
                  <a:cubicBezTo>
                    <a:pt x="562184" y="2029"/>
                    <a:pt x="573139" y="-3638"/>
                    <a:pt x="585228" y="3162"/>
                  </a:cubicBezTo>
                  <a:close/>
                </a:path>
              </a:pathLst>
            </a:custGeom>
            <a:solidFill>
              <a:srgbClr val="CA9F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68656D5-EFBE-4A44-B29A-DE4E0EF76CF8}"/>
                </a:ext>
              </a:extLst>
            </p:cNvPr>
            <p:cNvSpPr/>
            <p:nvPr/>
          </p:nvSpPr>
          <p:spPr>
            <a:xfrm>
              <a:off x="11204759" y="5228150"/>
              <a:ext cx="110980" cy="247102"/>
            </a:xfrm>
            <a:custGeom>
              <a:avLst/>
              <a:gdLst>
                <a:gd name="connsiteX0" fmla="*/ 59309 w 110980"/>
                <a:gd name="connsiteY0" fmla="*/ 240258 h 247102"/>
                <a:gd name="connsiteX1" fmla="*/ 2644 w 110980"/>
                <a:gd name="connsiteY1" fmla="*/ 213436 h 247102"/>
                <a:gd name="connsiteX2" fmla="*/ 0 w 110980"/>
                <a:gd name="connsiteY2" fmla="*/ 210414 h 247102"/>
                <a:gd name="connsiteX3" fmla="*/ 21910 w 110980"/>
                <a:gd name="connsiteY3" fmla="*/ 185860 h 247102"/>
                <a:gd name="connsiteX4" fmla="*/ 55909 w 110980"/>
                <a:gd name="connsiteY4" fmla="*/ 186993 h 247102"/>
                <a:gd name="connsiteX5" fmla="*/ 21910 w 110980"/>
                <a:gd name="connsiteY5" fmla="*/ 185860 h 247102"/>
                <a:gd name="connsiteX6" fmla="*/ 52509 w 110980"/>
                <a:gd name="connsiteY6" fmla="*/ 137128 h 247102"/>
                <a:gd name="connsiteX7" fmla="*/ 67998 w 110980"/>
                <a:gd name="connsiteY7" fmla="*/ 39665 h 247102"/>
                <a:gd name="connsiteX8" fmla="*/ 71775 w 110980"/>
                <a:gd name="connsiteY8" fmla="*/ 0 h 247102"/>
                <a:gd name="connsiteX9" fmla="*/ 99352 w 110980"/>
                <a:gd name="connsiteY9" fmla="*/ 32488 h 247102"/>
                <a:gd name="connsiteX10" fmla="*/ 110685 w 110980"/>
                <a:gd name="connsiteY10" fmla="*/ 87641 h 247102"/>
                <a:gd name="connsiteX11" fmla="*/ 105774 w 110980"/>
                <a:gd name="connsiteY11" fmla="*/ 105396 h 247102"/>
                <a:gd name="connsiteX12" fmla="*/ 105396 w 110980"/>
                <a:gd name="connsiteY12" fmla="*/ 155639 h 247102"/>
                <a:gd name="connsiteX13" fmla="*/ 96330 w 110980"/>
                <a:gd name="connsiteY13" fmla="*/ 179816 h 247102"/>
                <a:gd name="connsiteX14" fmla="*/ 93685 w 110980"/>
                <a:gd name="connsiteY14" fmla="*/ 187749 h 247102"/>
                <a:gd name="connsiteX15" fmla="*/ 80086 w 110980"/>
                <a:gd name="connsiteY15" fmla="*/ 223636 h 247102"/>
                <a:gd name="connsiteX16" fmla="*/ 80086 w 110980"/>
                <a:gd name="connsiteY16" fmla="*/ 223636 h 247102"/>
                <a:gd name="connsiteX17" fmla="*/ 62331 w 110980"/>
                <a:gd name="connsiteY17" fmla="*/ 219481 h 247102"/>
                <a:gd name="connsiteX18" fmla="*/ 59309 w 110980"/>
                <a:gd name="connsiteY18" fmla="*/ 240258 h 24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80" h="247102">
                  <a:moveTo>
                    <a:pt x="59309" y="240258"/>
                  </a:moveTo>
                  <a:cubicBezTo>
                    <a:pt x="19644" y="251968"/>
                    <a:pt x="19644" y="251968"/>
                    <a:pt x="2644" y="213436"/>
                  </a:cubicBezTo>
                  <a:cubicBezTo>
                    <a:pt x="2267" y="212303"/>
                    <a:pt x="756" y="211548"/>
                    <a:pt x="0" y="210414"/>
                  </a:cubicBezTo>
                  <a:cubicBezTo>
                    <a:pt x="4155" y="199459"/>
                    <a:pt x="13222" y="193037"/>
                    <a:pt x="21910" y="185860"/>
                  </a:cubicBezTo>
                  <a:cubicBezTo>
                    <a:pt x="32866" y="197570"/>
                    <a:pt x="44576" y="191148"/>
                    <a:pt x="55909" y="186993"/>
                  </a:cubicBezTo>
                  <a:cubicBezTo>
                    <a:pt x="44199" y="190771"/>
                    <a:pt x="32866" y="196437"/>
                    <a:pt x="21910" y="185860"/>
                  </a:cubicBezTo>
                  <a:cubicBezTo>
                    <a:pt x="32110" y="169616"/>
                    <a:pt x="44199" y="155261"/>
                    <a:pt x="52509" y="137128"/>
                  </a:cubicBezTo>
                  <a:cubicBezTo>
                    <a:pt x="66864" y="105396"/>
                    <a:pt x="64598" y="72153"/>
                    <a:pt x="67998" y="39665"/>
                  </a:cubicBezTo>
                  <a:cubicBezTo>
                    <a:pt x="69509" y="26443"/>
                    <a:pt x="74042" y="13600"/>
                    <a:pt x="71775" y="0"/>
                  </a:cubicBezTo>
                  <a:cubicBezTo>
                    <a:pt x="91041" y="2266"/>
                    <a:pt x="95952" y="20399"/>
                    <a:pt x="99352" y="32488"/>
                  </a:cubicBezTo>
                  <a:cubicBezTo>
                    <a:pt x="103885" y="50243"/>
                    <a:pt x="108418" y="68753"/>
                    <a:pt x="110685" y="87641"/>
                  </a:cubicBezTo>
                  <a:cubicBezTo>
                    <a:pt x="111440" y="94063"/>
                    <a:pt x="111063" y="100485"/>
                    <a:pt x="105774" y="105396"/>
                  </a:cubicBezTo>
                  <a:cubicBezTo>
                    <a:pt x="105774" y="122018"/>
                    <a:pt x="105396" y="139017"/>
                    <a:pt x="105396" y="155639"/>
                  </a:cubicBezTo>
                  <a:cubicBezTo>
                    <a:pt x="101241" y="163194"/>
                    <a:pt x="93685" y="169238"/>
                    <a:pt x="96330" y="179816"/>
                  </a:cubicBezTo>
                  <a:cubicBezTo>
                    <a:pt x="97085" y="182460"/>
                    <a:pt x="95197" y="185104"/>
                    <a:pt x="93685" y="187749"/>
                  </a:cubicBezTo>
                  <a:cubicBezTo>
                    <a:pt x="83486" y="204748"/>
                    <a:pt x="80086" y="213059"/>
                    <a:pt x="80086" y="223636"/>
                  </a:cubicBezTo>
                  <a:lnTo>
                    <a:pt x="80086" y="223636"/>
                  </a:lnTo>
                  <a:cubicBezTo>
                    <a:pt x="73286" y="227414"/>
                    <a:pt x="68753" y="219858"/>
                    <a:pt x="62331" y="219481"/>
                  </a:cubicBezTo>
                  <a:cubicBezTo>
                    <a:pt x="63087" y="226280"/>
                    <a:pt x="71397" y="234969"/>
                    <a:pt x="59309" y="240258"/>
                  </a:cubicBezTo>
                  <a:close/>
                </a:path>
              </a:pathLst>
            </a:custGeom>
            <a:solidFill>
              <a:srgbClr val="CAA0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ADE6E975-460C-4F22-965E-42E009F1A650}"/>
                </a:ext>
              </a:extLst>
            </p:cNvPr>
            <p:cNvSpPr/>
            <p:nvPr/>
          </p:nvSpPr>
          <p:spPr>
            <a:xfrm>
              <a:off x="11091053" y="5154290"/>
              <a:ext cx="156016" cy="187189"/>
            </a:xfrm>
            <a:custGeom>
              <a:avLst/>
              <a:gdLst>
                <a:gd name="connsiteX0" fmla="*/ 109929 w 156016"/>
                <a:gd name="connsiteY0" fmla="*/ 187189 h 187189"/>
                <a:gd name="connsiteX1" fmla="*/ 74419 w 156016"/>
                <a:gd name="connsiteY1" fmla="*/ 81415 h 187189"/>
                <a:gd name="connsiteX2" fmla="*/ 18132 w 156016"/>
                <a:gd name="connsiteY2" fmla="*/ 34195 h 187189"/>
                <a:gd name="connsiteX3" fmla="*/ 0 w 156016"/>
                <a:gd name="connsiteY3" fmla="*/ 574 h 187189"/>
                <a:gd name="connsiteX4" fmla="*/ 28710 w 156016"/>
                <a:gd name="connsiteY4" fmla="*/ 19840 h 187189"/>
                <a:gd name="connsiteX5" fmla="*/ 75175 w 156016"/>
                <a:gd name="connsiteY5" fmla="*/ 42506 h 187189"/>
                <a:gd name="connsiteX6" fmla="*/ 81597 w 156016"/>
                <a:gd name="connsiteY6" fmla="*/ 50817 h 187189"/>
                <a:gd name="connsiteX7" fmla="*/ 104640 w 156016"/>
                <a:gd name="connsiteY7" fmla="*/ 66305 h 187189"/>
                <a:gd name="connsiteX8" fmla="*/ 122395 w 156016"/>
                <a:gd name="connsiteY8" fmla="*/ 81793 h 187189"/>
                <a:gd name="connsiteX9" fmla="*/ 131462 w 156016"/>
                <a:gd name="connsiteY9" fmla="*/ 122592 h 187189"/>
                <a:gd name="connsiteX10" fmla="*/ 156016 w 156016"/>
                <a:gd name="connsiteY10" fmla="*/ 137702 h 187189"/>
                <a:gd name="connsiteX11" fmla="*/ 130706 w 156016"/>
                <a:gd name="connsiteY11" fmla="*/ 144880 h 187189"/>
                <a:gd name="connsiteX12" fmla="*/ 113707 w 156016"/>
                <a:gd name="connsiteY12" fmla="*/ 166790 h 187189"/>
                <a:gd name="connsiteX13" fmla="*/ 109929 w 156016"/>
                <a:gd name="connsiteY13" fmla="*/ 187189 h 187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016" h="187189">
                  <a:moveTo>
                    <a:pt x="109929" y="187189"/>
                  </a:moveTo>
                  <a:cubicBezTo>
                    <a:pt x="114840" y="146391"/>
                    <a:pt x="103507" y="110125"/>
                    <a:pt x="74419" y="81415"/>
                  </a:cubicBezTo>
                  <a:cubicBezTo>
                    <a:pt x="57042" y="64416"/>
                    <a:pt x="37399" y="48928"/>
                    <a:pt x="18132" y="34195"/>
                  </a:cubicBezTo>
                  <a:cubicBezTo>
                    <a:pt x="6422" y="25506"/>
                    <a:pt x="0" y="15307"/>
                    <a:pt x="0" y="574"/>
                  </a:cubicBezTo>
                  <a:cubicBezTo>
                    <a:pt x="16621" y="-3581"/>
                    <a:pt x="16621" y="16062"/>
                    <a:pt x="28710" y="19840"/>
                  </a:cubicBezTo>
                  <a:cubicBezTo>
                    <a:pt x="45332" y="24751"/>
                    <a:pt x="61953" y="29284"/>
                    <a:pt x="75175" y="42506"/>
                  </a:cubicBezTo>
                  <a:cubicBezTo>
                    <a:pt x="78197" y="45150"/>
                    <a:pt x="80086" y="46661"/>
                    <a:pt x="81597" y="50817"/>
                  </a:cubicBezTo>
                  <a:cubicBezTo>
                    <a:pt x="84619" y="61394"/>
                    <a:pt x="91419" y="68572"/>
                    <a:pt x="104640" y="66305"/>
                  </a:cubicBezTo>
                  <a:cubicBezTo>
                    <a:pt x="115596" y="64416"/>
                    <a:pt x="122017" y="70838"/>
                    <a:pt x="122395" y="81793"/>
                  </a:cubicBezTo>
                  <a:cubicBezTo>
                    <a:pt x="123151" y="96148"/>
                    <a:pt x="130706" y="108237"/>
                    <a:pt x="131462" y="122592"/>
                  </a:cubicBezTo>
                  <a:cubicBezTo>
                    <a:pt x="132217" y="137702"/>
                    <a:pt x="149217" y="129391"/>
                    <a:pt x="156016" y="137702"/>
                  </a:cubicBezTo>
                  <a:cubicBezTo>
                    <a:pt x="149972" y="146769"/>
                    <a:pt x="136750" y="145635"/>
                    <a:pt x="130706" y="144880"/>
                  </a:cubicBezTo>
                  <a:cubicBezTo>
                    <a:pt x="108418" y="141480"/>
                    <a:pt x="114462" y="155835"/>
                    <a:pt x="113707" y="166790"/>
                  </a:cubicBezTo>
                  <a:cubicBezTo>
                    <a:pt x="113707" y="173968"/>
                    <a:pt x="115973" y="181523"/>
                    <a:pt x="109929" y="187189"/>
                  </a:cubicBezTo>
                  <a:close/>
                </a:path>
              </a:pathLst>
            </a:custGeom>
            <a:solidFill>
              <a:srgbClr val="D9BEB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3A2CA4AA-1A89-45D0-9AFF-07CB68C08590}"/>
                </a:ext>
              </a:extLst>
            </p:cNvPr>
            <p:cNvSpPr/>
            <p:nvPr/>
          </p:nvSpPr>
          <p:spPr>
            <a:xfrm>
              <a:off x="11004289" y="5501072"/>
              <a:ext cx="120343" cy="78020"/>
            </a:xfrm>
            <a:custGeom>
              <a:avLst/>
              <a:gdLst>
                <a:gd name="connsiteX0" fmla="*/ 111696 w 120343"/>
                <a:gd name="connsiteY0" fmla="*/ 5490 h 78020"/>
                <a:gd name="connsiteX1" fmla="*/ 116984 w 120343"/>
                <a:gd name="connsiteY1" fmla="*/ 37222 h 78020"/>
                <a:gd name="connsiteX2" fmla="*/ 101118 w 120343"/>
                <a:gd name="connsiteY2" fmla="*/ 41755 h 78020"/>
                <a:gd name="connsiteX3" fmla="*/ 95452 w 120343"/>
                <a:gd name="connsiteY3" fmla="*/ 29667 h 78020"/>
                <a:gd name="connsiteX4" fmla="*/ 87141 w 120343"/>
                <a:gd name="connsiteY4" fmla="*/ 49688 h 78020"/>
                <a:gd name="connsiteX5" fmla="*/ 49365 w 120343"/>
                <a:gd name="connsiteY5" fmla="*/ 64799 h 78020"/>
                <a:gd name="connsiteX6" fmla="*/ 29343 w 120343"/>
                <a:gd name="connsiteY6" fmla="*/ 73110 h 78020"/>
                <a:gd name="connsiteX7" fmla="*/ 633 w 120343"/>
                <a:gd name="connsiteY7" fmla="*/ 78020 h 78020"/>
                <a:gd name="connsiteX8" fmla="*/ 1389 w 120343"/>
                <a:gd name="connsiteY8" fmla="*/ 47422 h 78020"/>
                <a:gd name="connsiteX9" fmla="*/ 102629 w 120343"/>
                <a:gd name="connsiteY9" fmla="*/ 579 h 78020"/>
                <a:gd name="connsiteX10" fmla="*/ 111696 w 120343"/>
                <a:gd name="connsiteY10" fmla="*/ 5490 h 7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343" h="78020">
                  <a:moveTo>
                    <a:pt x="111696" y="5490"/>
                  </a:moveTo>
                  <a:cubicBezTo>
                    <a:pt x="129829" y="13423"/>
                    <a:pt x="113207" y="27022"/>
                    <a:pt x="116984" y="37222"/>
                  </a:cubicBezTo>
                  <a:cubicBezTo>
                    <a:pt x="111696" y="38733"/>
                    <a:pt x="106407" y="41755"/>
                    <a:pt x="101118" y="41755"/>
                  </a:cubicBezTo>
                  <a:cubicBezTo>
                    <a:pt x="92430" y="41755"/>
                    <a:pt x="103763" y="31178"/>
                    <a:pt x="95452" y="29667"/>
                  </a:cubicBezTo>
                  <a:cubicBezTo>
                    <a:pt x="88652" y="34200"/>
                    <a:pt x="87141" y="41755"/>
                    <a:pt x="87141" y="49688"/>
                  </a:cubicBezTo>
                  <a:cubicBezTo>
                    <a:pt x="69009" y="35333"/>
                    <a:pt x="62586" y="36844"/>
                    <a:pt x="49365" y="64799"/>
                  </a:cubicBezTo>
                  <a:cubicBezTo>
                    <a:pt x="43698" y="76509"/>
                    <a:pt x="36899" y="79531"/>
                    <a:pt x="29343" y="73110"/>
                  </a:cubicBezTo>
                  <a:cubicBezTo>
                    <a:pt x="17633" y="63288"/>
                    <a:pt x="9322" y="64421"/>
                    <a:pt x="633" y="78020"/>
                  </a:cubicBezTo>
                  <a:cubicBezTo>
                    <a:pt x="-2389" y="65932"/>
                    <a:pt x="6678" y="56866"/>
                    <a:pt x="1389" y="47422"/>
                  </a:cubicBezTo>
                  <a:cubicBezTo>
                    <a:pt x="35010" y="31933"/>
                    <a:pt x="69009" y="16067"/>
                    <a:pt x="102629" y="579"/>
                  </a:cubicBezTo>
                  <a:cubicBezTo>
                    <a:pt x="107540" y="-1310"/>
                    <a:pt x="109807" y="1712"/>
                    <a:pt x="111696" y="5490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BE0F92A-9565-4CDB-AD22-F86ACD4EBBCE}"/>
                </a:ext>
              </a:extLst>
            </p:cNvPr>
            <p:cNvSpPr/>
            <p:nvPr/>
          </p:nvSpPr>
          <p:spPr>
            <a:xfrm>
              <a:off x="10509593" y="5649400"/>
              <a:ext cx="170830" cy="64549"/>
            </a:xfrm>
            <a:custGeom>
              <a:avLst/>
              <a:gdLst>
                <a:gd name="connsiteX0" fmla="*/ 170831 w 170830"/>
                <a:gd name="connsiteY0" fmla="*/ 1468 h 64549"/>
                <a:gd name="connsiteX1" fmla="*/ 131543 w 170830"/>
                <a:gd name="connsiteY1" fmla="*/ 21111 h 64549"/>
                <a:gd name="connsiteX2" fmla="*/ 110766 w 170830"/>
                <a:gd name="connsiteY2" fmla="*/ 41133 h 64549"/>
                <a:gd name="connsiteX3" fmla="*/ 97922 w 170830"/>
                <a:gd name="connsiteY3" fmla="*/ 64176 h 64549"/>
                <a:gd name="connsiteX4" fmla="*/ 78278 w 170830"/>
                <a:gd name="connsiteY4" fmla="*/ 40755 h 64549"/>
                <a:gd name="connsiteX5" fmla="*/ 65057 w 170830"/>
                <a:gd name="connsiteY5" fmla="*/ 40000 h 64549"/>
                <a:gd name="connsiteX6" fmla="*/ 65812 w 170830"/>
                <a:gd name="connsiteY6" fmla="*/ 52466 h 64549"/>
                <a:gd name="connsiteX7" fmla="*/ 66568 w 170830"/>
                <a:gd name="connsiteY7" fmla="*/ 63421 h 64549"/>
                <a:gd name="connsiteX8" fmla="*/ 55990 w 170830"/>
                <a:gd name="connsiteY8" fmla="*/ 57377 h 64549"/>
                <a:gd name="connsiteX9" fmla="*/ 50324 w 170830"/>
                <a:gd name="connsiteY9" fmla="*/ 44533 h 64549"/>
                <a:gd name="connsiteX10" fmla="*/ 40502 w 170830"/>
                <a:gd name="connsiteY10" fmla="*/ 42266 h 64549"/>
                <a:gd name="connsiteX11" fmla="*/ 5748 w 170830"/>
                <a:gd name="connsiteY11" fmla="*/ 52088 h 64549"/>
                <a:gd name="connsiteX12" fmla="*/ 837 w 170830"/>
                <a:gd name="connsiteY12" fmla="*/ 52466 h 64549"/>
                <a:gd name="connsiteX13" fmla="*/ 5748 w 170830"/>
                <a:gd name="connsiteY13" fmla="*/ 35089 h 64549"/>
                <a:gd name="connsiteX14" fmla="*/ 166675 w 170830"/>
                <a:gd name="connsiteY14" fmla="*/ 1090 h 64549"/>
                <a:gd name="connsiteX15" fmla="*/ 170831 w 170830"/>
                <a:gd name="connsiteY15" fmla="*/ 1468 h 6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30" h="64549">
                  <a:moveTo>
                    <a:pt x="170831" y="1468"/>
                  </a:moveTo>
                  <a:cubicBezTo>
                    <a:pt x="160253" y="12423"/>
                    <a:pt x="154209" y="31311"/>
                    <a:pt x="131543" y="21111"/>
                  </a:cubicBezTo>
                  <a:cubicBezTo>
                    <a:pt x="128899" y="19978"/>
                    <a:pt x="109633" y="24511"/>
                    <a:pt x="110766" y="41133"/>
                  </a:cubicBezTo>
                  <a:cubicBezTo>
                    <a:pt x="111144" y="49066"/>
                    <a:pt x="106233" y="56999"/>
                    <a:pt x="97922" y="64176"/>
                  </a:cubicBezTo>
                  <a:cubicBezTo>
                    <a:pt x="94145" y="53599"/>
                    <a:pt x="86967" y="46044"/>
                    <a:pt x="78278" y="40755"/>
                  </a:cubicBezTo>
                  <a:cubicBezTo>
                    <a:pt x="74879" y="38489"/>
                    <a:pt x="69590" y="34711"/>
                    <a:pt x="65057" y="40000"/>
                  </a:cubicBezTo>
                  <a:cubicBezTo>
                    <a:pt x="62035" y="44155"/>
                    <a:pt x="59768" y="48310"/>
                    <a:pt x="65812" y="52466"/>
                  </a:cubicBezTo>
                  <a:cubicBezTo>
                    <a:pt x="70723" y="55488"/>
                    <a:pt x="73745" y="59644"/>
                    <a:pt x="66568" y="63421"/>
                  </a:cubicBezTo>
                  <a:cubicBezTo>
                    <a:pt x="60524" y="66443"/>
                    <a:pt x="57502" y="63043"/>
                    <a:pt x="55990" y="57377"/>
                  </a:cubicBezTo>
                  <a:cubicBezTo>
                    <a:pt x="54479" y="52844"/>
                    <a:pt x="50324" y="50577"/>
                    <a:pt x="50324" y="44533"/>
                  </a:cubicBezTo>
                  <a:cubicBezTo>
                    <a:pt x="50324" y="39244"/>
                    <a:pt x="48813" y="32067"/>
                    <a:pt x="40502" y="42266"/>
                  </a:cubicBezTo>
                  <a:cubicBezTo>
                    <a:pt x="32569" y="52088"/>
                    <a:pt x="18214" y="51710"/>
                    <a:pt x="5748" y="52088"/>
                  </a:cubicBezTo>
                  <a:cubicBezTo>
                    <a:pt x="4237" y="53221"/>
                    <a:pt x="2726" y="53599"/>
                    <a:pt x="837" y="52466"/>
                  </a:cubicBezTo>
                  <a:cubicBezTo>
                    <a:pt x="-296" y="46044"/>
                    <a:pt x="-1430" y="39622"/>
                    <a:pt x="5748" y="35089"/>
                  </a:cubicBezTo>
                  <a:cubicBezTo>
                    <a:pt x="59768" y="26400"/>
                    <a:pt x="112277" y="8645"/>
                    <a:pt x="166675" y="1090"/>
                  </a:cubicBezTo>
                  <a:cubicBezTo>
                    <a:pt x="167808" y="-421"/>
                    <a:pt x="169320" y="-421"/>
                    <a:pt x="170831" y="1468"/>
                  </a:cubicBezTo>
                  <a:close/>
                </a:path>
              </a:pathLst>
            </a:custGeom>
            <a:solidFill>
              <a:srgbClr val="D5A8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47DB1-EF45-4134-A490-11BBC41C182E}"/>
                </a:ext>
              </a:extLst>
            </p:cNvPr>
            <p:cNvSpPr/>
            <p:nvPr/>
          </p:nvSpPr>
          <p:spPr>
            <a:xfrm>
              <a:off x="11266210" y="5186974"/>
              <a:ext cx="62060" cy="150349"/>
            </a:xfrm>
            <a:custGeom>
              <a:avLst/>
              <a:gdLst>
                <a:gd name="connsiteX0" fmla="*/ 44323 w 62060"/>
                <a:gd name="connsiteY0" fmla="*/ 145816 h 150349"/>
                <a:gd name="connsiteX1" fmla="*/ 10324 w 62060"/>
                <a:gd name="connsiteY1" fmla="*/ 40421 h 150349"/>
                <a:gd name="connsiteX2" fmla="*/ 2769 w 62060"/>
                <a:gd name="connsiteY2" fmla="*/ 22288 h 150349"/>
                <a:gd name="connsiteX3" fmla="*/ 10702 w 62060"/>
                <a:gd name="connsiteY3" fmla="*/ 0 h 150349"/>
                <a:gd name="connsiteX4" fmla="*/ 40546 w 62060"/>
                <a:gd name="connsiteY4" fmla="*/ 22666 h 150349"/>
                <a:gd name="connsiteX5" fmla="*/ 61322 w 62060"/>
                <a:gd name="connsiteY5" fmla="*/ 126173 h 150349"/>
                <a:gd name="connsiteX6" fmla="*/ 57545 w 62060"/>
                <a:gd name="connsiteY6" fmla="*/ 150350 h 150349"/>
                <a:gd name="connsiteX7" fmla="*/ 44323 w 62060"/>
                <a:gd name="connsiteY7" fmla="*/ 145816 h 1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060" h="150349">
                  <a:moveTo>
                    <a:pt x="44323" y="145816"/>
                  </a:moveTo>
                  <a:cubicBezTo>
                    <a:pt x="40168" y="108418"/>
                    <a:pt x="39412" y="69886"/>
                    <a:pt x="10324" y="40421"/>
                  </a:cubicBezTo>
                  <a:cubicBezTo>
                    <a:pt x="3902" y="35887"/>
                    <a:pt x="9191" y="26821"/>
                    <a:pt x="2769" y="22288"/>
                  </a:cubicBezTo>
                  <a:cubicBezTo>
                    <a:pt x="-1764" y="12088"/>
                    <a:pt x="-1764" y="3778"/>
                    <a:pt x="10702" y="0"/>
                  </a:cubicBezTo>
                  <a:cubicBezTo>
                    <a:pt x="22413" y="5289"/>
                    <a:pt x="35634" y="8311"/>
                    <a:pt x="40546" y="22666"/>
                  </a:cubicBezTo>
                  <a:cubicBezTo>
                    <a:pt x="59811" y="54776"/>
                    <a:pt x="57545" y="91041"/>
                    <a:pt x="61322" y="126173"/>
                  </a:cubicBezTo>
                  <a:cubicBezTo>
                    <a:pt x="62078" y="134106"/>
                    <a:pt x="63589" y="143172"/>
                    <a:pt x="57545" y="150350"/>
                  </a:cubicBezTo>
                  <a:cubicBezTo>
                    <a:pt x="54145" y="145439"/>
                    <a:pt x="49234" y="145816"/>
                    <a:pt x="44323" y="145816"/>
                  </a:cubicBezTo>
                  <a:close/>
                </a:path>
              </a:pathLst>
            </a:custGeom>
            <a:solidFill>
              <a:srgbClr val="A270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F1E50869-731B-48BA-BE01-C84729F42B69}"/>
                </a:ext>
              </a:extLst>
            </p:cNvPr>
            <p:cNvSpPr/>
            <p:nvPr/>
          </p:nvSpPr>
          <p:spPr>
            <a:xfrm>
              <a:off x="11106919" y="5443097"/>
              <a:ext cx="101113" cy="63464"/>
            </a:xfrm>
            <a:custGeom>
              <a:avLst/>
              <a:gdLst>
                <a:gd name="connsiteX0" fmla="*/ 9066 w 101113"/>
                <a:gd name="connsiteY0" fmla="*/ 63464 h 63464"/>
                <a:gd name="connsiteX1" fmla="*/ 0 w 101113"/>
                <a:gd name="connsiteY1" fmla="*/ 58553 h 63464"/>
                <a:gd name="connsiteX2" fmla="*/ 38154 w 101113"/>
                <a:gd name="connsiteY2" fmla="*/ 38154 h 63464"/>
                <a:gd name="connsiteX3" fmla="*/ 94063 w 101113"/>
                <a:gd name="connsiteY3" fmla="*/ 0 h 63464"/>
                <a:gd name="connsiteX4" fmla="*/ 94441 w 101113"/>
                <a:gd name="connsiteY4" fmla="*/ 4155 h 63464"/>
                <a:gd name="connsiteX5" fmla="*/ 75931 w 101113"/>
                <a:gd name="connsiteY5" fmla="*/ 56287 h 63464"/>
                <a:gd name="connsiteX6" fmla="*/ 62709 w 101113"/>
                <a:gd name="connsiteY6" fmla="*/ 51376 h 63464"/>
                <a:gd name="connsiteX7" fmla="*/ 35510 w 101113"/>
                <a:gd name="connsiteY7" fmla="*/ 59309 h 63464"/>
                <a:gd name="connsiteX8" fmla="*/ 9066 w 101113"/>
                <a:gd name="connsiteY8" fmla="*/ 63464 h 6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113" h="63464">
                  <a:moveTo>
                    <a:pt x="9066" y="63464"/>
                  </a:moveTo>
                  <a:cubicBezTo>
                    <a:pt x="6044" y="61953"/>
                    <a:pt x="3022" y="60064"/>
                    <a:pt x="0" y="58553"/>
                  </a:cubicBezTo>
                  <a:cubicBezTo>
                    <a:pt x="9822" y="46843"/>
                    <a:pt x="24177" y="43443"/>
                    <a:pt x="38154" y="38154"/>
                  </a:cubicBezTo>
                  <a:cubicBezTo>
                    <a:pt x="59687" y="29843"/>
                    <a:pt x="73286" y="9444"/>
                    <a:pt x="94063" y="0"/>
                  </a:cubicBezTo>
                  <a:cubicBezTo>
                    <a:pt x="94063" y="1511"/>
                    <a:pt x="93685" y="3022"/>
                    <a:pt x="94441" y="4155"/>
                  </a:cubicBezTo>
                  <a:cubicBezTo>
                    <a:pt x="110685" y="29466"/>
                    <a:pt x="94441" y="43443"/>
                    <a:pt x="75931" y="56287"/>
                  </a:cubicBezTo>
                  <a:cubicBezTo>
                    <a:pt x="71775" y="54776"/>
                    <a:pt x="77819" y="27199"/>
                    <a:pt x="62709" y="51376"/>
                  </a:cubicBezTo>
                  <a:cubicBezTo>
                    <a:pt x="57798" y="59309"/>
                    <a:pt x="45709" y="58931"/>
                    <a:pt x="35510" y="59309"/>
                  </a:cubicBezTo>
                  <a:cubicBezTo>
                    <a:pt x="26443" y="59686"/>
                    <a:pt x="16621" y="55531"/>
                    <a:pt x="9066" y="63464"/>
                  </a:cubicBezTo>
                  <a:close/>
                </a:path>
              </a:pathLst>
            </a:custGeom>
            <a:solidFill>
              <a:srgbClr val="CAA0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A3257D0-51BC-4F86-8242-328A2F22E5E6}"/>
                </a:ext>
              </a:extLst>
            </p:cNvPr>
            <p:cNvSpPr/>
            <p:nvPr/>
          </p:nvSpPr>
          <p:spPr>
            <a:xfrm>
              <a:off x="11217603" y="5138047"/>
              <a:ext cx="107284" cy="77591"/>
            </a:xfrm>
            <a:custGeom>
              <a:avLst/>
              <a:gdLst>
                <a:gd name="connsiteX0" fmla="*/ 89152 w 107284"/>
                <a:gd name="connsiteY0" fmla="*/ 71970 h 77591"/>
                <a:gd name="connsiteX1" fmla="*/ 58931 w 107284"/>
                <a:gd name="connsiteY1" fmla="*/ 51571 h 77591"/>
                <a:gd name="connsiteX2" fmla="*/ 48354 w 107284"/>
                <a:gd name="connsiteY2" fmla="*/ 53459 h 77591"/>
                <a:gd name="connsiteX3" fmla="*/ 33621 w 107284"/>
                <a:gd name="connsiteY3" fmla="*/ 47038 h 77591"/>
                <a:gd name="connsiteX4" fmla="*/ 0 w 107284"/>
                <a:gd name="connsiteY4" fmla="*/ 950 h 77591"/>
                <a:gd name="connsiteX5" fmla="*/ 20021 w 107284"/>
                <a:gd name="connsiteY5" fmla="*/ 4728 h 77591"/>
                <a:gd name="connsiteX6" fmla="*/ 107285 w 107284"/>
                <a:gd name="connsiteY6" fmla="*/ 76503 h 77591"/>
                <a:gd name="connsiteX7" fmla="*/ 89152 w 107284"/>
                <a:gd name="connsiteY7" fmla="*/ 71970 h 7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4" h="77591">
                  <a:moveTo>
                    <a:pt x="89152" y="71970"/>
                  </a:moveTo>
                  <a:cubicBezTo>
                    <a:pt x="78952" y="65170"/>
                    <a:pt x="69131" y="58371"/>
                    <a:pt x="58931" y="51571"/>
                  </a:cubicBezTo>
                  <a:cubicBezTo>
                    <a:pt x="54398" y="47038"/>
                    <a:pt x="52131" y="52704"/>
                    <a:pt x="48354" y="53459"/>
                  </a:cubicBezTo>
                  <a:cubicBezTo>
                    <a:pt x="41932" y="54971"/>
                    <a:pt x="34754" y="57993"/>
                    <a:pt x="33621" y="47038"/>
                  </a:cubicBezTo>
                  <a:cubicBezTo>
                    <a:pt x="26443" y="28527"/>
                    <a:pt x="10199" y="17194"/>
                    <a:pt x="0" y="950"/>
                  </a:cubicBezTo>
                  <a:cubicBezTo>
                    <a:pt x="7555" y="-1694"/>
                    <a:pt x="14733" y="1706"/>
                    <a:pt x="20021" y="4728"/>
                  </a:cubicBezTo>
                  <a:cubicBezTo>
                    <a:pt x="52509" y="23616"/>
                    <a:pt x="88019" y="39482"/>
                    <a:pt x="107285" y="76503"/>
                  </a:cubicBezTo>
                  <a:cubicBezTo>
                    <a:pt x="98218" y="80281"/>
                    <a:pt x="94818" y="73103"/>
                    <a:pt x="89152" y="71970"/>
                  </a:cubicBezTo>
                  <a:close/>
                </a:path>
              </a:pathLst>
            </a:custGeom>
            <a:solidFill>
              <a:srgbClr val="F0E8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8B50D9E4-B94E-4513-8CE4-D012BD3527F8}"/>
                </a:ext>
              </a:extLst>
            </p:cNvPr>
            <p:cNvSpPr/>
            <p:nvPr/>
          </p:nvSpPr>
          <p:spPr>
            <a:xfrm>
              <a:off x="10674960" y="5634246"/>
              <a:ext cx="82026" cy="32735"/>
            </a:xfrm>
            <a:custGeom>
              <a:avLst/>
              <a:gdLst>
                <a:gd name="connsiteX0" fmla="*/ 5463 w 82026"/>
                <a:gd name="connsiteY0" fmla="*/ 16622 h 32735"/>
                <a:gd name="connsiteX1" fmla="*/ 930 w 82026"/>
                <a:gd name="connsiteY1" fmla="*/ 16622 h 32735"/>
                <a:gd name="connsiteX2" fmla="*/ 930 w 82026"/>
                <a:gd name="connsiteY2" fmla="*/ 9822 h 32735"/>
                <a:gd name="connsiteX3" fmla="*/ 56839 w 82026"/>
                <a:gd name="connsiteY3" fmla="*/ 1133 h 32735"/>
                <a:gd name="connsiteX4" fmla="*/ 77238 w 82026"/>
                <a:gd name="connsiteY4" fmla="*/ 0 h 32735"/>
                <a:gd name="connsiteX5" fmla="*/ 76105 w 82026"/>
                <a:gd name="connsiteY5" fmla="*/ 26821 h 32735"/>
                <a:gd name="connsiteX6" fmla="*/ 54195 w 82026"/>
                <a:gd name="connsiteY6" fmla="*/ 30977 h 32735"/>
                <a:gd name="connsiteX7" fmla="*/ 5463 w 82026"/>
                <a:gd name="connsiteY7" fmla="*/ 16622 h 3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026" h="32735">
                  <a:moveTo>
                    <a:pt x="5463" y="16622"/>
                  </a:moveTo>
                  <a:cubicBezTo>
                    <a:pt x="3952" y="16622"/>
                    <a:pt x="2441" y="16622"/>
                    <a:pt x="930" y="16622"/>
                  </a:cubicBezTo>
                  <a:cubicBezTo>
                    <a:pt x="552" y="14355"/>
                    <a:pt x="-959" y="9066"/>
                    <a:pt x="930" y="9822"/>
                  </a:cubicBezTo>
                  <a:cubicBezTo>
                    <a:pt x="21329" y="16999"/>
                    <a:pt x="39084" y="8311"/>
                    <a:pt x="56839" y="1133"/>
                  </a:cubicBezTo>
                  <a:cubicBezTo>
                    <a:pt x="63639" y="-1511"/>
                    <a:pt x="70438" y="4533"/>
                    <a:pt x="77238" y="0"/>
                  </a:cubicBezTo>
                  <a:cubicBezTo>
                    <a:pt x="86682" y="9066"/>
                    <a:pt x="79883" y="19266"/>
                    <a:pt x="76105" y="26821"/>
                  </a:cubicBezTo>
                  <a:cubicBezTo>
                    <a:pt x="72327" y="35510"/>
                    <a:pt x="62883" y="32488"/>
                    <a:pt x="54195" y="30977"/>
                  </a:cubicBezTo>
                  <a:cubicBezTo>
                    <a:pt x="37195" y="28332"/>
                    <a:pt x="23218" y="15488"/>
                    <a:pt x="5463" y="16622"/>
                  </a:cubicBezTo>
                  <a:close/>
                </a:path>
              </a:pathLst>
            </a:custGeom>
            <a:solidFill>
              <a:srgbClr val="DCB2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09B2D37-14B9-4289-B775-B054DB8CE213}"/>
                </a:ext>
              </a:extLst>
            </p:cNvPr>
            <p:cNvSpPr/>
            <p:nvPr/>
          </p:nvSpPr>
          <p:spPr>
            <a:xfrm>
              <a:off x="11244856" y="5180712"/>
              <a:ext cx="31677" cy="29305"/>
            </a:xfrm>
            <a:custGeom>
              <a:avLst/>
              <a:gdLst>
                <a:gd name="connsiteX0" fmla="*/ 6368 w 31677"/>
                <a:gd name="connsiteY0" fmla="*/ 4373 h 29305"/>
                <a:gd name="connsiteX1" fmla="*/ 25256 w 31677"/>
                <a:gd name="connsiteY1" fmla="*/ 2107 h 29305"/>
                <a:gd name="connsiteX2" fmla="*/ 31678 w 31677"/>
                <a:gd name="connsiteY2" fmla="*/ 8906 h 29305"/>
                <a:gd name="connsiteX3" fmla="*/ 24123 w 31677"/>
                <a:gd name="connsiteY3" fmla="*/ 29305 h 29305"/>
                <a:gd name="connsiteX4" fmla="*/ 4101 w 31677"/>
                <a:gd name="connsiteY4" fmla="*/ 16084 h 29305"/>
                <a:gd name="connsiteX5" fmla="*/ 6368 w 31677"/>
                <a:gd name="connsiteY5" fmla="*/ 4373 h 2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77" h="29305">
                  <a:moveTo>
                    <a:pt x="6368" y="4373"/>
                  </a:moveTo>
                  <a:cubicBezTo>
                    <a:pt x="13545" y="10040"/>
                    <a:pt x="19212" y="10795"/>
                    <a:pt x="25256" y="2107"/>
                  </a:cubicBezTo>
                  <a:cubicBezTo>
                    <a:pt x="27900" y="-1671"/>
                    <a:pt x="29411" y="-916"/>
                    <a:pt x="31678" y="8906"/>
                  </a:cubicBezTo>
                  <a:cubicBezTo>
                    <a:pt x="21856" y="13062"/>
                    <a:pt x="26389" y="22506"/>
                    <a:pt x="24123" y="29305"/>
                  </a:cubicBezTo>
                  <a:cubicBezTo>
                    <a:pt x="17323" y="24772"/>
                    <a:pt x="10523" y="20617"/>
                    <a:pt x="4101" y="16084"/>
                  </a:cubicBezTo>
                  <a:cubicBezTo>
                    <a:pt x="-3454" y="10040"/>
                    <a:pt x="701" y="7017"/>
                    <a:pt x="6368" y="4373"/>
                  </a:cubicBezTo>
                  <a:close/>
                </a:path>
              </a:pathLst>
            </a:custGeom>
            <a:solidFill>
              <a:srgbClr val="C59E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D9E722B-DB6C-44CB-9885-8A5AD5440D7A}"/>
                </a:ext>
              </a:extLst>
            </p:cNvPr>
            <p:cNvSpPr/>
            <p:nvPr/>
          </p:nvSpPr>
          <p:spPr>
            <a:xfrm>
              <a:off x="10493808" y="5684488"/>
              <a:ext cx="21154" cy="22069"/>
            </a:xfrm>
            <a:custGeom>
              <a:avLst/>
              <a:gdLst>
                <a:gd name="connsiteX0" fmla="*/ 21155 w 21154"/>
                <a:gd name="connsiteY0" fmla="*/ 0 h 22069"/>
                <a:gd name="connsiteX1" fmla="*/ 16622 w 21154"/>
                <a:gd name="connsiteY1" fmla="*/ 16621 h 22069"/>
                <a:gd name="connsiteX2" fmla="*/ 3778 w 21154"/>
                <a:gd name="connsiteY2" fmla="*/ 20777 h 22069"/>
                <a:gd name="connsiteX3" fmla="*/ 0 w 21154"/>
                <a:gd name="connsiteY3" fmla="*/ 4155 h 22069"/>
                <a:gd name="connsiteX4" fmla="*/ 21155 w 21154"/>
                <a:gd name="connsiteY4" fmla="*/ 0 h 2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4" h="22069">
                  <a:moveTo>
                    <a:pt x="21155" y="0"/>
                  </a:moveTo>
                  <a:cubicBezTo>
                    <a:pt x="19644" y="5667"/>
                    <a:pt x="18133" y="10955"/>
                    <a:pt x="16622" y="16621"/>
                  </a:cubicBezTo>
                  <a:cubicBezTo>
                    <a:pt x="13222" y="21155"/>
                    <a:pt x="9444" y="23799"/>
                    <a:pt x="3778" y="20777"/>
                  </a:cubicBezTo>
                  <a:cubicBezTo>
                    <a:pt x="2644" y="15111"/>
                    <a:pt x="1133" y="9822"/>
                    <a:pt x="0" y="4155"/>
                  </a:cubicBezTo>
                  <a:cubicBezTo>
                    <a:pt x="7178" y="3022"/>
                    <a:pt x="14355" y="1511"/>
                    <a:pt x="21155" y="0"/>
                  </a:cubicBezTo>
                  <a:close/>
                </a:path>
              </a:pathLst>
            </a:custGeom>
            <a:solidFill>
              <a:srgbClr val="DDB6A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8AD4511D-F5E0-4D1B-A08D-32F632D188E6}"/>
                </a:ext>
              </a:extLst>
            </p:cNvPr>
            <p:cNvSpPr/>
            <p:nvPr/>
          </p:nvSpPr>
          <p:spPr>
            <a:xfrm>
              <a:off x="10853817" y="5541169"/>
              <a:ext cx="33998" cy="12235"/>
            </a:xfrm>
            <a:custGeom>
              <a:avLst/>
              <a:gdLst>
                <a:gd name="connsiteX0" fmla="*/ 0 w 33998"/>
                <a:gd name="connsiteY0" fmla="*/ 12236 h 12235"/>
                <a:gd name="connsiteX1" fmla="*/ 33999 w 33998"/>
                <a:gd name="connsiteY1" fmla="*/ 3925 h 12235"/>
                <a:gd name="connsiteX2" fmla="*/ 0 w 33998"/>
                <a:gd name="connsiteY2" fmla="*/ 12236 h 1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8" h="12235">
                  <a:moveTo>
                    <a:pt x="0" y="12236"/>
                  </a:moveTo>
                  <a:cubicBezTo>
                    <a:pt x="7555" y="-6275"/>
                    <a:pt x="21533" y="903"/>
                    <a:pt x="33999" y="3925"/>
                  </a:cubicBezTo>
                  <a:cubicBezTo>
                    <a:pt x="23421" y="10347"/>
                    <a:pt x="11333" y="9214"/>
                    <a:pt x="0" y="12236"/>
                  </a:cubicBezTo>
                  <a:close/>
                </a:path>
              </a:pathLst>
            </a:custGeom>
            <a:solidFill>
              <a:srgbClr val="CA9F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83CC1C16-39FE-46DC-ACD0-78F7123F4624}"/>
                </a:ext>
              </a:extLst>
            </p:cNvPr>
            <p:cNvSpPr/>
            <p:nvPr/>
          </p:nvSpPr>
          <p:spPr>
            <a:xfrm>
              <a:off x="10113659" y="4457417"/>
              <a:ext cx="768453" cy="500395"/>
            </a:xfrm>
            <a:custGeom>
              <a:avLst/>
              <a:gdLst>
                <a:gd name="connsiteX0" fmla="*/ 515766 w 768453"/>
                <a:gd name="connsiteY0" fmla="*/ 350282 h 500395"/>
                <a:gd name="connsiteX1" fmla="*/ 492723 w 768453"/>
                <a:gd name="connsiteY1" fmla="*/ 347637 h 500395"/>
                <a:gd name="connsiteX2" fmla="*/ 500656 w 768453"/>
                <a:gd name="connsiteY2" fmla="*/ 331016 h 500395"/>
                <a:gd name="connsiteX3" fmla="*/ 508967 w 768453"/>
                <a:gd name="connsiteY3" fmla="*/ 317039 h 500395"/>
                <a:gd name="connsiteX4" fmla="*/ 528232 w 768453"/>
                <a:gd name="connsiteY4" fmla="*/ 332905 h 500395"/>
                <a:gd name="connsiteX5" fmla="*/ 564876 w 768453"/>
                <a:gd name="connsiteY5" fmla="*/ 366526 h 500395"/>
                <a:gd name="connsiteX6" fmla="*/ 557320 w 768453"/>
                <a:gd name="connsiteY6" fmla="*/ 382769 h 500395"/>
                <a:gd name="connsiteX7" fmla="*/ 604541 w 768453"/>
                <a:gd name="connsiteY7" fmla="*/ 414502 h 500395"/>
                <a:gd name="connsiteX8" fmla="*/ 622296 w 768453"/>
                <a:gd name="connsiteY8" fmla="*/ 411480 h 500395"/>
                <a:gd name="connsiteX9" fmla="*/ 638917 w 768453"/>
                <a:gd name="connsiteY9" fmla="*/ 392969 h 500395"/>
                <a:gd name="connsiteX10" fmla="*/ 655917 w 768453"/>
                <a:gd name="connsiteY10" fmla="*/ 397880 h 500395"/>
                <a:gd name="connsiteX11" fmla="*/ 702759 w 768453"/>
                <a:gd name="connsiteY11" fmla="*/ 405057 h 500395"/>
                <a:gd name="connsiteX12" fmla="*/ 711825 w 768453"/>
                <a:gd name="connsiteY12" fmla="*/ 405813 h 500395"/>
                <a:gd name="connsiteX13" fmla="*/ 709181 w 768453"/>
                <a:gd name="connsiteY13" fmla="*/ 413746 h 500395"/>
                <a:gd name="connsiteX14" fmla="*/ 704648 w 768453"/>
                <a:gd name="connsiteY14" fmla="*/ 428479 h 500395"/>
                <a:gd name="connsiteX15" fmla="*/ 720136 w 768453"/>
                <a:gd name="connsiteY15" fmla="*/ 437923 h 500395"/>
                <a:gd name="connsiteX16" fmla="*/ 727692 w 768453"/>
                <a:gd name="connsiteY16" fmla="*/ 423946 h 500395"/>
                <a:gd name="connsiteX17" fmla="*/ 736380 w 768453"/>
                <a:gd name="connsiteY17" fmla="*/ 410724 h 500395"/>
                <a:gd name="connsiteX18" fmla="*/ 745446 w 768453"/>
                <a:gd name="connsiteY18" fmla="*/ 419790 h 500395"/>
                <a:gd name="connsiteX19" fmla="*/ 765468 w 768453"/>
                <a:gd name="connsiteY19" fmla="*/ 418279 h 500395"/>
                <a:gd name="connsiteX20" fmla="*/ 757535 w 768453"/>
                <a:gd name="connsiteY20" fmla="*/ 437167 h 500395"/>
                <a:gd name="connsiteX21" fmla="*/ 671783 w 768453"/>
                <a:gd name="connsiteY21" fmla="*/ 467389 h 500395"/>
                <a:gd name="connsiteX22" fmla="*/ 642317 w 768453"/>
                <a:gd name="connsiteY22" fmla="*/ 462100 h 500395"/>
                <a:gd name="connsiteX23" fmla="*/ 596608 w 768453"/>
                <a:gd name="connsiteY23" fmla="*/ 446989 h 500395"/>
                <a:gd name="connsiteX24" fmla="*/ 572431 w 768453"/>
                <a:gd name="connsiteY24" fmla="*/ 442456 h 500395"/>
                <a:gd name="connsiteX25" fmla="*/ 498011 w 768453"/>
                <a:gd name="connsiteY25" fmla="*/ 439812 h 500395"/>
                <a:gd name="connsiteX26" fmla="*/ 389971 w 768453"/>
                <a:gd name="connsiteY26" fmla="*/ 439056 h 500395"/>
                <a:gd name="connsiteX27" fmla="*/ 372972 w 768453"/>
                <a:gd name="connsiteY27" fmla="*/ 422057 h 500395"/>
                <a:gd name="connsiteX28" fmla="*/ 361261 w 768453"/>
                <a:gd name="connsiteY28" fmla="*/ 390325 h 500395"/>
                <a:gd name="connsiteX29" fmla="*/ 335195 w 768453"/>
                <a:gd name="connsiteY29" fmla="*/ 355571 h 500395"/>
                <a:gd name="connsiteX30" fmla="*/ 329151 w 768453"/>
                <a:gd name="connsiteY30" fmla="*/ 340460 h 500395"/>
                <a:gd name="connsiteX31" fmla="*/ 316307 w 768453"/>
                <a:gd name="connsiteY31" fmla="*/ 305328 h 500395"/>
                <a:gd name="connsiteX32" fmla="*/ 316307 w 768453"/>
                <a:gd name="connsiteY32" fmla="*/ 351415 h 500395"/>
                <a:gd name="connsiteX33" fmla="*/ 301574 w 768453"/>
                <a:gd name="connsiteY33" fmla="*/ 392591 h 500395"/>
                <a:gd name="connsiteX34" fmla="*/ 288730 w 768453"/>
                <a:gd name="connsiteY34" fmla="*/ 375592 h 500395"/>
                <a:gd name="connsiteX35" fmla="*/ 267953 w 768453"/>
                <a:gd name="connsiteY35" fmla="*/ 352926 h 500395"/>
                <a:gd name="connsiteX36" fmla="*/ 229044 w 768453"/>
                <a:gd name="connsiteY36" fmla="*/ 386547 h 500395"/>
                <a:gd name="connsiteX37" fmla="*/ 216577 w 768453"/>
                <a:gd name="connsiteY37" fmla="*/ 406946 h 500395"/>
                <a:gd name="connsiteX38" fmla="*/ 207511 w 768453"/>
                <a:gd name="connsiteY38" fmla="*/ 424701 h 500395"/>
                <a:gd name="connsiteX39" fmla="*/ 189756 w 768453"/>
                <a:gd name="connsiteY39" fmla="*/ 449634 h 500395"/>
                <a:gd name="connsiteX40" fmla="*/ 175024 w 768453"/>
                <a:gd name="connsiteY40" fmla="*/ 441701 h 500395"/>
                <a:gd name="connsiteX41" fmla="*/ 164068 w 768453"/>
                <a:gd name="connsiteY41" fmla="*/ 446234 h 500395"/>
                <a:gd name="connsiteX42" fmla="*/ 153869 w 768453"/>
                <a:gd name="connsiteY42" fmla="*/ 452656 h 500395"/>
                <a:gd name="connsiteX43" fmla="*/ 68116 w 768453"/>
                <a:gd name="connsiteY43" fmla="*/ 499121 h 500395"/>
                <a:gd name="connsiteX44" fmla="*/ 62450 w 768453"/>
                <a:gd name="connsiteY44" fmla="*/ 500254 h 500395"/>
                <a:gd name="connsiteX45" fmla="*/ 32229 w 768453"/>
                <a:gd name="connsiteY45" fmla="*/ 451900 h 500395"/>
                <a:gd name="connsiteX46" fmla="*/ 23163 w 768453"/>
                <a:gd name="connsiteY46" fmla="*/ 442456 h 500395"/>
                <a:gd name="connsiteX47" fmla="*/ 3141 w 768453"/>
                <a:gd name="connsiteY47" fmla="*/ 441323 h 500395"/>
                <a:gd name="connsiteX48" fmla="*/ 3519 w 768453"/>
                <a:gd name="connsiteY48" fmla="*/ 411480 h 500395"/>
                <a:gd name="connsiteX49" fmla="*/ 25051 w 768453"/>
                <a:gd name="connsiteY49" fmla="*/ 411480 h 500395"/>
                <a:gd name="connsiteX50" fmla="*/ 56028 w 768453"/>
                <a:gd name="connsiteY50" fmla="*/ 415635 h 500395"/>
                <a:gd name="connsiteX51" fmla="*/ 77183 w 768453"/>
                <a:gd name="connsiteY51" fmla="*/ 416768 h 500395"/>
                <a:gd name="connsiteX52" fmla="*/ 76049 w 768453"/>
                <a:gd name="connsiteY52" fmla="*/ 437545 h 500395"/>
                <a:gd name="connsiteX53" fmla="*/ 71516 w 768453"/>
                <a:gd name="connsiteY53" fmla="*/ 446989 h 500395"/>
                <a:gd name="connsiteX54" fmla="*/ 95315 w 768453"/>
                <a:gd name="connsiteY54" fmla="*/ 439056 h 500395"/>
                <a:gd name="connsiteX55" fmla="*/ 122137 w 768453"/>
                <a:gd name="connsiteY55" fmla="*/ 422812 h 500395"/>
                <a:gd name="connsiteX56" fmla="*/ 159535 w 768453"/>
                <a:gd name="connsiteY56" fmla="*/ 406946 h 500395"/>
                <a:gd name="connsiteX57" fmla="*/ 164824 w 768453"/>
                <a:gd name="connsiteY57" fmla="*/ 408835 h 500395"/>
                <a:gd name="connsiteX58" fmla="*/ 162557 w 768453"/>
                <a:gd name="connsiteY58" fmla="*/ 403924 h 500395"/>
                <a:gd name="connsiteX59" fmla="*/ 158780 w 768453"/>
                <a:gd name="connsiteY59" fmla="*/ 399013 h 500395"/>
                <a:gd name="connsiteX60" fmla="*/ 156135 w 768453"/>
                <a:gd name="connsiteY60" fmla="*/ 371814 h 500395"/>
                <a:gd name="connsiteX61" fmla="*/ 182579 w 768453"/>
                <a:gd name="connsiteY61" fmla="*/ 348393 h 500395"/>
                <a:gd name="connsiteX62" fmla="*/ 208644 w 768453"/>
                <a:gd name="connsiteY62" fmla="*/ 335549 h 500395"/>
                <a:gd name="connsiteX63" fmla="*/ 211667 w 768453"/>
                <a:gd name="connsiteY63" fmla="*/ 346126 h 500395"/>
                <a:gd name="connsiteX64" fmla="*/ 209022 w 768453"/>
                <a:gd name="connsiteY64" fmla="*/ 335549 h 500395"/>
                <a:gd name="connsiteX65" fmla="*/ 222622 w 768453"/>
                <a:gd name="connsiteY65" fmla="*/ 310239 h 500395"/>
                <a:gd name="connsiteX66" fmla="*/ 228288 w 768453"/>
                <a:gd name="connsiteY66" fmla="*/ 290595 h 500395"/>
                <a:gd name="connsiteX67" fmla="*/ 225266 w 768453"/>
                <a:gd name="connsiteY67" fmla="*/ 257352 h 500395"/>
                <a:gd name="connsiteX68" fmla="*/ 222999 w 768453"/>
                <a:gd name="connsiteY68" fmla="*/ 212776 h 500395"/>
                <a:gd name="connsiteX69" fmla="*/ 223377 w 768453"/>
                <a:gd name="connsiteY69" fmla="*/ 193510 h 500395"/>
                <a:gd name="connsiteX70" fmla="*/ 240377 w 768453"/>
                <a:gd name="connsiteY70" fmla="*/ 196532 h 500395"/>
                <a:gd name="connsiteX71" fmla="*/ 263420 w 768453"/>
                <a:gd name="connsiteY71" fmla="*/ 207109 h 500395"/>
                <a:gd name="connsiteX72" fmla="*/ 275886 w 768453"/>
                <a:gd name="connsiteY72" fmla="*/ 222598 h 500395"/>
                <a:gd name="connsiteX73" fmla="*/ 263420 w 768453"/>
                <a:gd name="connsiteY73" fmla="*/ 231664 h 500395"/>
                <a:gd name="connsiteX74" fmla="*/ 255109 w 768453"/>
                <a:gd name="connsiteY74" fmla="*/ 243752 h 500395"/>
                <a:gd name="connsiteX75" fmla="*/ 282308 w 768453"/>
                <a:gd name="connsiteY75" fmla="*/ 229020 h 500395"/>
                <a:gd name="connsiteX76" fmla="*/ 272109 w 768453"/>
                <a:gd name="connsiteY76" fmla="*/ 200310 h 500395"/>
                <a:gd name="connsiteX77" fmla="*/ 254732 w 768453"/>
                <a:gd name="connsiteY77" fmla="*/ 196910 h 500395"/>
                <a:gd name="connsiteX78" fmla="*/ 227910 w 768453"/>
                <a:gd name="connsiteY78" fmla="*/ 176888 h 500395"/>
                <a:gd name="connsiteX79" fmla="*/ 247932 w 768453"/>
                <a:gd name="connsiteY79" fmla="*/ 149311 h 500395"/>
                <a:gd name="connsiteX80" fmla="*/ 287597 w 768453"/>
                <a:gd name="connsiteY80" fmla="*/ 121357 h 500395"/>
                <a:gd name="connsiteX81" fmla="*/ 283819 w 768453"/>
                <a:gd name="connsiteY81" fmla="*/ 104358 h 500395"/>
                <a:gd name="connsiteX82" fmla="*/ 288730 w 768453"/>
                <a:gd name="connsiteY82" fmla="*/ 101336 h 500395"/>
                <a:gd name="connsiteX83" fmla="*/ 314040 w 768453"/>
                <a:gd name="connsiteY83" fmla="*/ 105113 h 500395"/>
                <a:gd name="connsiteX84" fmla="*/ 340484 w 768453"/>
                <a:gd name="connsiteY84" fmla="*/ 153845 h 500395"/>
                <a:gd name="connsiteX85" fmla="*/ 368816 w 768453"/>
                <a:gd name="connsiteY85" fmla="*/ 162155 h 500395"/>
                <a:gd name="connsiteX86" fmla="*/ 385816 w 768453"/>
                <a:gd name="connsiteY86" fmla="*/ 106246 h 500395"/>
                <a:gd name="connsiteX87" fmla="*/ 378638 w 768453"/>
                <a:gd name="connsiteY87" fmla="*/ 80181 h 500395"/>
                <a:gd name="connsiteX88" fmla="*/ 411126 w 768453"/>
                <a:gd name="connsiteY88" fmla="*/ 59404 h 500395"/>
                <a:gd name="connsiteX89" fmla="*/ 426614 w 768453"/>
                <a:gd name="connsiteY89" fmla="*/ 59782 h 500395"/>
                <a:gd name="connsiteX90" fmla="*/ 429258 w 768453"/>
                <a:gd name="connsiteY90" fmla="*/ 42404 h 500395"/>
                <a:gd name="connsiteX91" fmla="*/ 421325 w 768453"/>
                <a:gd name="connsiteY91" fmla="*/ 14450 h 500395"/>
                <a:gd name="connsiteX92" fmla="*/ 438703 w 768453"/>
                <a:gd name="connsiteY92" fmla="*/ 2739 h 500395"/>
                <a:gd name="connsiteX93" fmla="*/ 466279 w 768453"/>
                <a:gd name="connsiteY93" fmla="*/ 43916 h 500395"/>
                <a:gd name="connsiteX94" fmla="*/ 468168 w 768453"/>
                <a:gd name="connsiteY94" fmla="*/ 62426 h 500395"/>
                <a:gd name="connsiteX95" fmla="*/ 415281 w 768453"/>
                <a:gd name="connsiteY95" fmla="*/ 86225 h 500395"/>
                <a:gd name="connsiteX96" fmla="*/ 405459 w 768453"/>
                <a:gd name="connsiteY96" fmla="*/ 87736 h 500395"/>
                <a:gd name="connsiteX97" fmla="*/ 409615 w 768453"/>
                <a:gd name="connsiteY97" fmla="*/ 96802 h 500395"/>
                <a:gd name="connsiteX98" fmla="*/ 410748 w 768453"/>
                <a:gd name="connsiteY98" fmla="*/ 116068 h 500395"/>
                <a:gd name="connsiteX99" fmla="*/ 418681 w 768453"/>
                <a:gd name="connsiteY99" fmla="*/ 141378 h 500395"/>
                <a:gd name="connsiteX100" fmla="*/ 434925 w 768453"/>
                <a:gd name="connsiteY100" fmla="*/ 161778 h 500395"/>
                <a:gd name="connsiteX101" fmla="*/ 403948 w 768453"/>
                <a:gd name="connsiteY101" fmla="*/ 165555 h 500395"/>
                <a:gd name="connsiteX102" fmla="*/ 423970 w 768453"/>
                <a:gd name="connsiteY102" fmla="*/ 179533 h 500395"/>
                <a:gd name="connsiteX103" fmla="*/ 408104 w 768453"/>
                <a:gd name="connsiteY103" fmla="*/ 187088 h 500395"/>
                <a:gd name="connsiteX104" fmla="*/ 390727 w 768453"/>
                <a:gd name="connsiteY104" fmla="*/ 207109 h 500395"/>
                <a:gd name="connsiteX105" fmla="*/ 405082 w 768453"/>
                <a:gd name="connsiteY105" fmla="*/ 216931 h 500395"/>
                <a:gd name="connsiteX106" fmla="*/ 422459 w 768453"/>
                <a:gd name="connsiteY106" fmla="*/ 256219 h 500395"/>
                <a:gd name="connsiteX107" fmla="*/ 406593 w 768453"/>
                <a:gd name="connsiteY107" fmla="*/ 269440 h 500395"/>
                <a:gd name="connsiteX108" fmla="*/ 393371 w 768453"/>
                <a:gd name="connsiteY108" fmla="*/ 275862 h 500395"/>
                <a:gd name="connsiteX109" fmla="*/ 402815 w 768453"/>
                <a:gd name="connsiteY109" fmla="*/ 285684 h 500395"/>
                <a:gd name="connsiteX110" fmla="*/ 418303 w 768453"/>
                <a:gd name="connsiteY110" fmla="*/ 310239 h 500395"/>
                <a:gd name="connsiteX111" fmla="*/ 420570 w 768453"/>
                <a:gd name="connsiteY111" fmla="*/ 315905 h 500395"/>
                <a:gd name="connsiteX112" fmla="*/ 455702 w 768453"/>
                <a:gd name="connsiteY112" fmla="*/ 321194 h 500395"/>
                <a:gd name="connsiteX113" fmla="*/ 470435 w 768453"/>
                <a:gd name="connsiteY113" fmla="*/ 327616 h 500395"/>
                <a:gd name="connsiteX114" fmla="*/ 456835 w 768453"/>
                <a:gd name="connsiteY114" fmla="*/ 336682 h 500395"/>
                <a:gd name="connsiteX115" fmla="*/ 448524 w 768453"/>
                <a:gd name="connsiteY115" fmla="*/ 336682 h 500395"/>
                <a:gd name="connsiteX116" fmla="*/ 435680 w 768453"/>
                <a:gd name="connsiteY116" fmla="*/ 354815 h 500395"/>
                <a:gd name="connsiteX117" fmla="*/ 431903 w 768453"/>
                <a:gd name="connsiteY117" fmla="*/ 368037 h 500395"/>
                <a:gd name="connsiteX118" fmla="*/ 425859 w 768453"/>
                <a:gd name="connsiteY118" fmla="*/ 359726 h 500395"/>
                <a:gd name="connsiteX119" fmla="*/ 406593 w 768453"/>
                <a:gd name="connsiteY119" fmla="*/ 339704 h 500395"/>
                <a:gd name="connsiteX120" fmla="*/ 392993 w 768453"/>
                <a:gd name="connsiteY120" fmla="*/ 341971 h 500395"/>
                <a:gd name="connsiteX121" fmla="*/ 397148 w 768453"/>
                <a:gd name="connsiteY121" fmla="*/ 356326 h 500395"/>
                <a:gd name="connsiteX122" fmla="*/ 411881 w 768453"/>
                <a:gd name="connsiteY122" fmla="*/ 375214 h 500395"/>
                <a:gd name="connsiteX123" fmla="*/ 422459 w 768453"/>
                <a:gd name="connsiteY123" fmla="*/ 382769 h 500395"/>
                <a:gd name="connsiteX124" fmla="*/ 457968 w 768453"/>
                <a:gd name="connsiteY124" fmla="*/ 373325 h 500395"/>
                <a:gd name="connsiteX125" fmla="*/ 499522 w 768453"/>
                <a:gd name="connsiteY125" fmla="*/ 375214 h 500395"/>
                <a:gd name="connsiteX126" fmla="*/ 514633 w 768453"/>
                <a:gd name="connsiteY126" fmla="*/ 366148 h 500395"/>
                <a:gd name="connsiteX127" fmla="*/ 515766 w 768453"/>
                <a:gd name="connsiteY127" fmla="*/ 350282 h 5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768453" h="500395">
                  <a:moveTo>
                    <a:pt x="515766" y="350282"/>
                  </a:moveTo>
                  <a:cubicBezTo>
                    <a:pt x="509722" y="329883"/>
                    <a:pt x="500656" y="356326"/>
                    <a:pt x="492723" y="347637"/>
                  </a:cubicBezTo>
                  <a:cubicBezTo>
                    <a:pt x="491212" y="341215"/>
                    <a:pt x="502167" y="338193"/>
                    <a:pt x="500656" y="331016"/>
                  </a:cubicBezTo>
                  <a:cubicBezTo>
                    <a:pt x="499145" y="323461"/>
                    <a:pt x="497634" y="315528"/>
                    <a:pt x="508967" y="317039"/>
                  </a:cubicBezTo>
                  <a:cubicBezTo>
                    <a:pt x="517655" y="318172"/>
                    <a:pt x="526721" y="320816"/>
                    <a:pt x="528232" y="332905"/>
                  </a:cubicBezTo>
                  <a:cubicBezTo>
                    <a:pt x="530499" y="352926"/>
                    <a:pt x="545987" y="366526"/>
                    <a:pt x="564876" y="366526"/>
                  </a:cubicBezTo>
                  <a:cubicBezTo>
                    <a:pt x="566764" y="374081"/>
                    <a:pt x="556565" y="375592"/>
                    <a:pt x="557320" y="382769"/>
                  </a:cubicBezTo>
                  <a:cubicBezTo>
                    <a:pt x="571675" y="395613"/>
                    <a:pt x="593208" y="396369"/>
                    <a:pt x="604541" y="414502"/>
                  </a:cubicBezTo>
                  <a:cubicBezTo>
                    <a:pt x="609074" y="422057"/>
                    <a:pt x="617007" y="417146"/>
                    <a:pt x="622296" y="411480"/>
                  </a:cubicBezTo>
                  <a:cubicBezTo>
                    <a:pt x="627962" y="405435"/>
                    <a:pt x="633251" y="399013"/>
                    <a:pt x="638917" y="392969"/>
                  </a:cubicBezTo>
                  <a:cubicBezTo>
                    <a:pt x="644961" y="393725"/>
                    <a:pt x="651005" y="391836"/>
                    <a:pt x="655917" y="397880"/>
                  </a:cubicBezTo>
                  <a:cubicBezTo>
                    <a:pt x="669138" y="414502"/>
                    <a:pt x="684627" y="419035"/>
                    <a:pt x="702759" y="405057"/>
                  </a:cubicBezTo>
                  <a:cubicBezTo>
                    <a:pt x="706159" y="402413"/>
                    <a:pt x="709181" y="402413"/>
                    <a:pt x="711825" y="405813"/>
                  </a:cubicBezTo>
                  <a:cubicBezTo>
                    <a:pt x="714470" y="409213"/>
                    <a:pt x="713337" y="412235"/>
                    <a:pt x="709181" y="413746"/>
                  </a:cubicBezTo>
                  <a:cubicBezTo>
                    <a:pt x="701248" y="416768"/>
                    <a:pt x="700115" y="422812"/>
                    <a:pt x="704648" y="428479"/>
                  </a:cubicBezTo>
                  <a:cubicBezTo>
                    <a:pt x="708426" y="433012"/>
                    <a:pt x="714470" y="437545"/>
                    <a:pt x="720136" y="437923"/>
                  </a:cubicBezTo>
                  <a:cubicBezTo>
                    <a:pt x="729958" y="438678"/>
                    <a:pt x="726181" y="429234"/>
                    <a:pt x="727692" y="423946"/>
                  </a:cubicBezTo>
                  <a:cubicBezTo>
                    <a:pt x="729203" y="418657"/>
                    <a:pt x="730336" y="412235"/>
                    <a:pt x="736380" y="410724"/>
                  </a:cubicBezTo>
                  <a:cubicBezTo>
                    <a:pt x="743558" y="408835"/>
                    <a:pt x="742802" y="416013"/>
                    <a:pt x="745446" y="419790"/>
                  </a:cubicBezTo>
                  <a:cubicBezTo>
                    <a:pt x="752624" y="429990"/>
                    <a:pt x="758668" y="419035"/>
                    <a:pt x="765468" y="418279"/>
                  </a:cubicBezTo>
                  <a:cubicBezTo>
                    <a:pt x="771890" y="428479"/>
                    <a:pt x="767357" y="434901"/>
                    <a:pt x="757535" y="437167"/>
                  </a:cubicBezTo>
                  <a:cubicBezTo>
                    <a:pt x="727692" y="443589"/>
                    <a:pt x="698604" y="453033"/>
                    <a:pt x="671783" y="467389"/>
                  </a:cubicBezTo>
                  <a:cubicBezTo>
                    <a:pt x="659694" y="473810"/>
                    <a:pt x="650628" y="473055"/>
                    <a:pt x="642317" y="462100"/>
                  </a:cubicBezTo>
                  <a:cubicBezTo>
                    <a:pt x="630607" y="446989"/>
                    <a:pt x="617007" y="438678"/>
                    <a:pt x="596608" y="446989"/>
                  </a:cubicBezTo>
                  <a:cubicBezTo>
                    <a:pt x="588297" y="450389"/>
                    <a:pt x="579986" y="445856"/>
                    <a:pt x="572431" y="442456"/>
                  </a:cubicBezTo>
                  <a:cubicBezTo>
                    <a:pt x="547876" y="431501"/>
                    <a:pt x="522944" y="431879"/>
                    <a:pt x="498011" y="439812"/>
                  </a:cubicBezTo>
                  <a:cubicBezTo>
                    <a:pt x="461746" y="451145"/>
                    <a:pt x="425859" y="442834"/>
                    <a:pt x="389971" y="439056"/>
                  </a:cubicBezTo>
                  <a:cubicBezTo>
                    <a:pt x="380527" y="437923"/>
                    <a:pt x="375616" y="430368"/>
                    <a:pt x="372972" y="422057"/>
                  </a:cubicBezTo>
                  <a:cubicBezTo>
                    <a:pt x="369572" y="411480"/>
                    <a:pt x="363528" y="401280"/>
                    <a:pt x="361261" y="390325"/>
                  </a:cubicBezTo>
                  <a:cubicBezTo>
                    <a:pt x="357861" y="374081"/>
                    <a:pt x="351817" y="361615"/>
                    <a:pt x="335195" y="355571"/>
                  </a:cubicBezTo>
                  <a:cubicBezTo>
                    <a:pt x="328773" y="353304"/>
                    <a:pt x="323862" y="346882"/>
                    <a:pt x="329151" y="340460"/>
                  </a:cubicBezTo>
                  <a:cubicBezTo>
                    <a:pt x="346906" y="319683"/>
                    <a:pt x="321974" y="316661"/>
                    <a:pt x="316307" y="305328"/>
                  </a:cubicBezTo>
                  <a:cubicBezTo>
                    <a:pt x="331040" y="320816"/>
                    <a:pt x="331040" y="334793"/>
                    <a:pt x="316307" y="351415"/>
                  </a:cubicBezTo>
                  <a:cubicBezTo>
                    <a:pt x="306485" y="362370"/>
                    <a:pt x="309130" y="379747"/>
                    <a:pt x="301574" y="392591"/>
                  </a:cubicBezTo>
                  <a:cubicBezTo>
                    <a:pt x="283064" y="397502"/>
                    <a:pt x="289108" y="383903"/>
                    <a:pt x="288730" y="375592"/>
                  </a:cubicBezTo>
                  <a:cubicBezTo>
                    <a:pt x="288730" y="354437"/>
                    <a:pt x="281175" y="344615"/>
                    <a:pt x="267953" y="352926"/>
                  </a:cubicBezTo>
                  <a:cubicBezTo>
                    <a:pt x="253598" y="361615"/>
                    <a:pt x="231310" y="364259"/>
                    <a:pt x="229044" y="386547"/>
                  </a:cubicBezTo>
                  <a:cubicBezTo>
                    <a:pt x="227910" y="396369"/>
                    <a:pt x="223377" y="401280"/>
                    <a:pt x="216577" y="406946"/>
                  </a:cubicBezTo>
                  <a:cubicBezTo>
                    <a:pt x="211289" y="411480"/>
                    <a:pt x="204489" y="418279"/>
                    <a:pt x="207511" y="424701"/>
                  </a:cubicBezTo>
                  <a:cubicBezTo>
                    <a:pt x="218466" y="446234"/>
                    <a:pt x="202600" y="446234"/>
                    <a:pt x="189756" y="449634"/>
                  </a:cubicBezTo>
                  <a:cubicBezTo>
                    <a:pt x="183334" y="450011"/>
                    <a:pt x="179179" y="445856"/>
                    <a:pt x="175024" y="441701"/>
                  </a:cubicBezTo>
                  <a:cubicBezTo>
                    <a:pt x="168602" y="436412"/>
                    <a:pt x="166713" y="442834"/>
                    <a:pt x="164068" y="446234"/>
                  </a:cubicBezTo>
                  <a:cubicBezTo>
                    <a:pt x="161424" y="449634"/>
                    <a:pt x="158402" y="453411"/>
                    <a:pt x="153869" y="452656"/>
                  </a:cubicBezTo>
                  <a:cubicBezTo>
                    <a:pt x="112693" y="444723"/>
                    <a:pt x="88516" y="468522"/>
                    <a:pt x="68116" y="499121"/>
                  </a:cubicBezTo>
                  <a:cubicBezTo>
                    <a:pt x="66228" y="500254"/>
                    <a:pt x="64339" y="500632"/>
                    <a:pt x="62450" y="500254"/>
                  </a:cubicBezTo>
                  <a:cubicBezTo>
                    <a:pt x="45828" y="488165"/>
                    <a:pt x="37140" y="471166"/>
                    <a:pt x="32229" y="451900"/>
                  </a:cubicBezTo>
                  <a:cubicBezTo>
                    <a:pt x="30718" y="446612"/>
                    <a:pt x="32229" y="440189"/>
                    <a:pt x="23163" y="442456"/>
                  </a:cubicBezTo>
                  <a:cubicBezTo>
                    <a:pt x="16363" y="444345"/>
                    <a:pt x="6163" y="451145"/>
                    <a:pt x="3141" y="441323"/>
                  </a:cubicBezTo>
                  <a:cubicBezTo>
                    <a:pt x="497" y="432256"/>
                    <a:pt x="-2525" y="419790"/>
                    <a:pt x="3519" y="411480"/>
                  </a:cubicBezTo>
                  <a:cubicBezTo>
                    <a:pt x="8430" y="404680"/>
                    <a:pt x="17496" y="409968"/>
                    <a:pt x="25051" y="411480"/>
                  </a:cubicBezTo>
                  <a:cubicBezTo>
                    <a:pt x="34873" y="417524"/>
                    <a:pt x="43940" y="423946"/>
                    <a:pt x="56028" y="415635"/>
                  </a:cubicBezTo>
                  <a:cubicBezTo>
                    <a:pt x="62828" y="411102"/>
                    <a:pt x="70383" y="409591"/>
                    <a:pt x="77183" y="416768"/>
                  </a:cubicBezTo>
                  <a:cubicBezTo>
                    <a:pt x="83983" y="424323"/>
                    <a:pt x="80960" y="431123"/>
                    <a:pt x="76049" y="437545"/>
                  </a:cubicBezTo>
                  <a:cubicBezTo>
                    <a:pt x="74538" y="439812"/>
                    <a:pt x="72272" y="441701"/>
                    <a:pt x="71516" y="446989"/>
                  </a:cubicBezTo>
                  <a:cubicBezTo>
                    <a:pt x="79449" y="441701"/>
                    <a:pt x="87005" y="437923"/>
                    <a:pt x="95315" y="439056"/>
                  </a:cubicBezTo>
                  <a:cubicBezTo>
                    <a:pt x="108537" y="440567"/>
                    <a:pt x="117981" y="433768"/>
                    <a:pt x="122137" y="422812"/>
                  </a:cubicBezTo>
                  <a:cubicBezTo>
                    <a:pt x="129314" y="403546"/>
                    <a:pt x="142536" y="402035"/>
                    <a:pt x="159535" y="406946"/>
                  </a:cubicBezTo>
                  <a:cubicBezTo>
                    <a:pt x="161424" y="407324"/>
                    <a:pt x="162557" y="410724"/>
                    <a:pt x="164824" y="408835"/>
                  </a:cubicBezTo>
                  <a:cubicBezTo>
                    <a:pt x="165202" y="408457"/>
                    <a:pt x="163313" y="405813"/>
                    <a:pt x="162557" y="403924"/>
                  </a:cubicBezTo>
                  <a:cubicBezTo>
                    <a:pt x="161802" y="402035"/>
                    <a:pt x="160669" y="399769"/>
                    <a:pt x="158780" y="399013"/>
                  </a:cubicBezTo>
                  <a:cubicBezTo>
                    <a:pt x="138003" y="388814"/>
                    <a:pt x="137247" y="383903"/>
                    <a:pt x="156135" y="371814"/>
                  </a:cubicBezTo>
                  <a:cubicBezTo>
                    <a:pt x="166713" y="365392"/>
                    <a:pt x="174646" y="357459"/>
                    <a:pt x="182579" y="348393"/>
                  </a:cubicBezTo>
                  <a:cubicBezTo>
                    <a:pt x="189378" y="340838"/>
                    <a:pt x="195801" y="331016"/>
                    <a:pt x="208644" y="335549"/>
                  </a:cubicBezTo>
                  <a:cubicBezTo>
                    <a:pt x="213178" y="338193"/>
                    <a:pt x="210911" y="342727"/>
                    <a:pt x="211667" y="346126"/>
                  </a:cubicBezTo>
                  <a:cubicBezTo>
                    <a:pt x="214311" y="341593"/>
                    <a:pt x="211667" y="338571"/>
                    <a:pt x="209022" y="335549"/>
                  </a:cubicBezTo>
                  <a:cubicBezTo>
                    <a:pt x="204489" y="322327"/>
                    <a:pt x="213555" y="315528"/>
                    <a:pt x="222622" y="310239"/>
                  </a:cubicBezTo>
                  <a:cubicBezTo>
                    <a:pt x="231688" y="304950"/>
                    <a:pt x="235466" y="300039"/>
                    <a:pt x="228288" y="290595"/>
                  </a:cubicBezTo>
                  <a:cubicBezTo>
                    <a:pt x="220355" y="280018"/>
                    <a:pt x="221111" y="269818"/>
                    <a:pt x="225266" y="257352"/>
                  </a:cubicBezTo>
                  <a:cubicBezTo>
                    <a:pt x="229799" y="243375"/>
                    <a:pt x="230933" y="227509"/>
                    <a:pt x="222999" y="212776"/>
                  </a:cubicBezTo>
                  <a:cubicBezTo>
                    <a:pt x="219600" y="206354"/>
                    <a:pt x="216955" y="199176"/>
                    <a:pt x="223377" y="193510"/>
                  </a:cubicBezTo>
                  <a:cubicBezTo>
                    <a:pt x="229421" y="188221"/>
                    <a:pt x="235466" y="193132"/>
                    <a:pt x="240377" y="196532"/>
                  </a:cubicBezTo>
                  <a:cubicBezTo>
                    <a:pt x="247554" y="201443"/>
                    <a:pt x="255487" y="203710"/>
                    <a:pt x="263420" y="207109"/>
                  </a:cubicBezTo>
                  <a:cubicBezTo>
                    <a:pt x="270220" y="209754"/>
                    <a:pt x="275886" y="214287"/>
                    <a:pt x="275886" y="222598"/>
                  </a:cubicBezTo>
                  <a:cubicBezTo>
                    <a:pt x="275886" y="230153"/>
                    <a:pt x="268331" y="229775"/>
                    <a:pt x="263420" y="231664"/>
                  </a:cubicBezTo>
                  <a:cubicBezTo>
                    <a:pt x="258887" y="233553"/>
                    <a:pt x="254354" y="235819"/>
                    <a:pt x="255109" y="243752"/>
                  </a:cubicBezTo>
                  <a:cubicBezTo>
                    <a:pt x="266442" y="242241"/>
                    <a:pt x="278531" y="240353"/>
                    <a:pt x="282308" y="229020"/>
                  </a:cubicBezTo>
                  <a:cubicBezTo>
                    <a:pt x="285708" y="218820"/>
                    <a:pt x="275886" y="209754"/>
                    <a:pt x="272109" y="200310"/>
                  </a:cubicBezTo>
                  <a:cubicBezTo>
                    <a:pt x="269087" y="193510"/>
                    <a:pt x="260776" y="196910"/>
                    <a:pt x="254732" y="196910"/>
                  </a:cubicBezTo>
                  <a:cubicBezTo>
                    <a:pt x="240377" y="197287"/>
                    <a:pt x="232443" y="188977"/>
                    <a:pt x="227910" y="176888"/>
                  </a:cubicBezTo>
                  <a:cubicBezTo>
                    <a:pt x="221866" y="161022"/>
                    <a:pt x="231310" y="148556"/>
                    <a:pt x="247932" y="149311"/>
                  </a:cubicBezTo>
                  <a:cubicBezTo>
                    <a:pt x="269464" y="150067"/>
                    <a:pt x="280042" y="142890"/>
                    <a:pt x="287597" y="121357"/>
                  </a:cubicBezTo>
                  <a:cubicBezTo>
                    <a:pt x="284953" y="116068"/>
                    <a:pt x="277775" y="111535"/>
                    <a:pt x="283819" y="104358"/>
                  </a:cubicBezTo>
                  <a:cubicBezTo>
                    <a:pt x="285330" y="102847"/>
                    <a:pt x="286842" y="102091"/>
                    <a:pt x="288730" y="101336"/>
                  </a:cubicBezTo>
                  <a:cubicBezTo>
                    <a:pt x="297419" y="100958"/>
                    <a:pt x="306107" y="100580"/>
                    <a:pt x="314040" y="105113"/>
                  </a:cubicBezTo>
                  <a:cubicBezTo>
                    <a:pt x="331795" y="116446"/>
                    <a:pt x="347662" y="128157"/>
                    <a:pt x="340484" y="153845"/>
                  </a:cubicBezTo>
                  <a:cubicBezTo>
                    <a:pt x="337840" y="162911"/>
                    <a:pt x="356728" y="168200"/>
                    <a:pt x="368816" y="162155"/>
                  </a:cubicBezTo>
                  <a:cubicBezTo>
                    <a:pt x="384304" y="154222"/>
                    <a:pt x="393749" y="124001"/>
                    <a:pt x="385816" y="106246"/>
                  </a:cubicBezTo>
                  <a:cubicBezTo>
                    <a:pt x="382038" y="97936"/>
                    <a:pt x="377883" y="90003"/>
                    <a:pt x="378638" y="80181"/>
                  </a:cubicBezTo>
                  <a:cubicBezTo>
                    <a:pt x="380527" y="59782"/>
                    <a:pt x="391860" y="52226"/>
                    <a:pt x="411126" y="59404"/>
                  </a:cubicBezTo>
                  <a:cubicBezTo>
                    <a:pt x="416414" y="61670"/>
                    <a:pt x="421703" y="64693"/>
                    <a:pt x="426614" y="59782"/>
                  </a:cubicBezTo>
                  <a:cubicBezTo>
                    <a:pt x="431903" y="54871"/>
                    <a:pt x="431903" y="48449"/>
                    <a:pt x="429258" y="42404"/>
                  </a:cubicBezTo>
                  <a:cubicBezTo>
                    <a:pt x="425481" y="33338"/>
                    <a:pt x="419814" y="24650"/>
                    <a:pt x="421325" y="14450"/>
                  </a:cubicBezTo>
                  <a:cubicBezTo>
                    <a:pt x="422459" y="4628"/>
                    <a:pt x="425103" y="-4816"/>
                    <a:pt x="438703" y="2739"/>
                  </a:cubicBezTo>
                  <a:cubicBezTo>
                    <a:pt x="450413" y="14450"/>
                    <a:pt x="444747" y="37494"/>
                    <a:pt x="466279" y="43916"/>
                  </a:cubicBezTo>
                  <a:cubicBezTo>
                    <a:pt x="473079" y="45804"/>
                    <a:pt x="472323" y="55248"/>
                    <a:pt x="468168" y="62426"/>
                  </a:cubicBezTo>
                  <a:cubicBezTo>
                    <a:pt x="457968" y="80559"/>
                    <a:pt x="436436" y="90758"/>
                    <a:pt x="415281" y="86225"/>
                  </a:cubicBezTo>
                  <a:cubicBezTo>
                    <a:pt x="411504" y="85470"/>
                    <a:pt x="407726" y="85092"/>
                    <a:pt x="405459" y="87736"/>
                  </a:cubicBezTo>
                  <a:cubicBezTo>
                    <a:pt x="400548" y="93403"/>
                    <a:pt x="407348" y="94158"/>
                    <a:pt x="409615" y="96802"/>
                  </a:cubicBezTo>
                  <a:cubicBezTo>
                    <a:pt x="415281" y="102847"/>
                    <a:pt x="414903" y="110780"/>
                    <a:pt x="410748" y="116068"/>
                  </a:cubicBezTo>
                  <a:cubicBezTo>
                    <a:pt x="400926" y="128912"/>
                    <a:pt x="410370" y="135712"/>
                    <a:pt x="418681" y="141378"/>
                  </a:cubicBezTo>
                  <a:cubicBezTo>
                    <a:pt x="426236" y="147045"/>
                    <a:pt x="437947" y="148934"/>
                    <a:pt x="434925" y="161778"/>
                  </a:cubicBezTo>
                  <a:cubicBezTo>
                    <a:pt x="432658" y="170088"/>
                    <a:pt x="419437" y="171222"/>
                    <a:pt x="403948" y="165555"/>
                  </a:cubicBezTo>
                  <a:cubicBezTo>
                    <a:pt x="408104" y="174999"/>
                    <a:pt x="408104" y="174999"/>
                    <a:pt x="423970" y="179533"/>
                  </a:cubicBezTo>
                  <a:cubicBezTo>
                    <a:pt x="421703" y="187843"/>
                    <a:pt x="413392" y="184821"/>
                    <a:pt x="408104" y="187088"/>
                  </a:cubicBezTo>
                  <a:cubicBezTo>
                    <a:pt x="398660" y="191243"/>
                    <a:pt x="392993" y="199176"/>
                    <a:pt x="390727" y="207109"/>
                  </a:cubicBezTo>
                  <a:cubicBezTo>
                    <a:pt x="387327" y="218820"/>
                    <a:pt x="400548" y="212398"/>
                    <a:pt x="405082" y="216931"/>
                  </a:cubicBezTo>
                  <a:cubicBezTo>
                    <a:pt x="416037" y="227886"/>
                    <a:pt x="431903" y="235442"/>
                    <a:pt x="422459" y="256219"/>
                  </a:cubicBezTo>
                  <a:cubicBezTo>
                    <a:pt x="418681" y="264529"/>
                    <a:pt x="415659" y="269063"/>
                    <a:pt x="406593" y="269440"/>
                  </a:cubicBezTo>
                  <a:cubicBezTo>
                    <a:pt x="401304" y="269440"/>
                    <a:pt x="394126" y="267174"/>
                    <a:pt x="393371" y="275862"/>
                  </a:cubicBezTo>
                  <a:cubicBezTo>
                    <a:pt x="392615" y="281907"/>
                    <a:pt x="399037" y="284551"/>
                    <a:pt x="402815" y="285684"/>
                  </a:cubicBezTo>
                  <a:cubicBezTo>
                    <a:pt x="415659" y="289462"/>
                    <a:pt x="425481" y="293995"/>
                    <a:pt x="418303" y="310239"/>
                  </a:cubicBezTo>
                  <a:cubicBezTo>
                    <a:pt x="417925" y="311372"/>
                    <a:pt x="419814" y="314016"/>
                    <a:pt x="420570" y="315905"/>
                  </a:cubicBezTo>
                  <a:cubicBezTo>
                    <a:pt x="434169" y="303061"/>
                    <a:pt x="441725" y="329883"/>
                    <a:pt x="455702" y="321194"/>
                  </a:cubicBezTo>
                  <a:cubicBezTo>
                    <a:pt x="460991" y="317794"/>
                    <a:pt x="469679" y="319683"/>
                    <a:pt x="470435" y="327616"/>
                  </a:cubicBezTo>
                  <a:cubicBezTo>
                    <a:pt x="471190" y="336305"/>
                    <a:pt x="463257" y="336682"/>
                    <a:pt x="456835" y="336682"/>
                  </a:cubicBezTo>
                  <a:cubicBezTo>
                    <a:pt x="454191" y="336682"/>
                    <a:pt x="451169" y="336682"/>
                    <a:pt x="448524" y="336682"/>
                  </a:cubicBezTo>
                  <a:cubicBezTo>
                    <a:pt x="434547" y="335927"/>
                    <a:pt x="425481" y="338949"/>
                    <a:pt x="435680" y="354815"/>
                  </a:cubicBezTo>
                  <a:cubicBezTo>
                    <a:pt x="439458" y="360859"/>
                    <a:pt x="438325" y="366148"/>
                    <a:pt x="431903" y="368037"/>
                  </a:cubicBezTo>
                  <a:cubicBezTo>
                    <a:pt x="425859" y="369925"/>
                    <a:pt x="425859" y="363881"/>
                    <a:pt x="425859" y="359726"/>
                  </a:cubicBezTo>
                  <a:cubicBezTo>
                    <a:pt x="425481" y="347260"/>
                    <a:pt x="414526" y="344615"/>
                    <a:pt x="406593" y="339704"/>
                  </a:cubicBezTo>
                  <a:cubicBezTo>
                    <a:pt x="402059" y="336682"/>
                    <a:pt x="395638" y="333660"/>
                    <a:pt x="392993" y="341971"/>
                  </a:cubicBezTo>
                  <a:cubicBezTo>
                    <a:pt x="391482" y="346882"/>
                    <a:pt x="389971" y="354437"/>
                    <a:pt x="397148" y="356326"/>
                  </a:cubicBezTo>
                  <a:cubicBezTo>
                    <a:pt x="407726" y="358970"/>
                    <a:pt x="412637" y="363881"/>
                    <a:pt x="411881" y="375214"/>
                  </a:cubicBezTo>
                  <a:cubicBezTo>
                    <a:pt x="411126" y="382014"/>
                    <a:pt x="417548" y="382769"/>
                    <a:pt x="422459" y="382769"/>
                  </a:cubicBezTo>
                  <a:cubicBezTo>
                    <a:pt x="435303" y="382769"/>
                    <a:pt x="447391" y="380881"/>
                    <a:pt x="457968" y="373325"/>
                  </a:cubicBezTo>
                  <a:cubicBezTo>
                    <a:pt x="472323" y="362748"/>
                    <a:pt x="485545" y="360859"/>
                    <a:pt x="499522" y="375214"/>
                  </a:cubicBezTo>
                  <a:cubicBezTo>
                    <a:pt x="514255" y="390325"/>
                    <a:pt x="506700" y="364637"/>
                    <a:pt x="514633" y="366148"/>
                  </a:cubicBezTo>
                  <a:cubicBezTo>
                    <a:pt x="518788" y="361992"/>
                    <a:pt x="517655" y="355948"/>
                    <a:pt x="515766" y="350282"/>
                  </a:cubicBezTo>
                  <a:close/>
                </a:path>
              </a:pathLst>
            </a:custGeom>
            <a:solidFill>
              <a:srgbClr val="FBCBA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FE119D7-BFEF-42BE-9C37-5DD18F4C8AE0}"/>
                </a:ext>
              </a:extLst>
            </p:cNvPr>
            <p:cNvSpPr/>
            <p:nvPr/>
          </p:nvSpPr>
          <p:spPr>
            <a:xfrm>
              <a:off x="10891971" y="4900725"/>
              <a:ext cx="116893" cy="576371"/>
            </a:xfrm>
            <a:custGeom>
              <a:avLst/>
              <a:gdLst>
                <a:gd name="connsiteX0" fmla="*/ 97463 w 116893"/>
                <a:gd name="connsiteY0" fmla="*/ 560128 h 576371"/>
                <a:gd name="connsiteX1" fmla="*/ 54398 w 116893"/>
                <a:gd name="connsiteY1" fmla="*/ 576371 h 576371"/>
                <a:gd name="connsiteX2" fmla="*/ 44954 w 116893"/>
                <a:gd name="connsiteY2" fmla="*/ 557861 h 576371"/>
                <a:gd name="connsiteX3" fmla="*/ 33621 w 116893"/>
                <a:gd name="connsiteY3" fmla="*/ 543506 h 576371"/>
                <a:gd name="connsiteX4" fmla="*/ 0 w 116893"/>
                <a:gd name="connsiteY4" fmla="*/ 492885 h 576371"/>
                <a:gd name="connsiteX5" fmla="*/ 3400 w 116893"/>
                <a:gd name="connsiteY5" fmla="*/ 477775 h 576371"/>
                <a:gd name="connsiteX6" fmla="*/ 6044 w 116893"/>
                <a:gd name="connsiteY6" fmla="*/ 456998 h 576371"/>
                <a:gd name="connsiteX7" fmla="*/ 37021 w 116893"/>
                <a:gd name="connsiteY7" fmla="*/ 407133 h 576371"/>
                <a:gd name="connsiteX8" fmla="*/ 42687 w 116893"/>
                <a:gd name="connsiteY8" fmla="*/ 401089 h 576371"/>
                <a:gd name="connsiteX9" fmla="*/ 61198 w 116893"/>
                <a:gd name="connsiteY9" fmla="*/ 361046 h 576371"/>
                <a:gd name="connsiteX10" fmla="*/ 61575 w 116893"/>
                <a:gd name="connsiteY10" fmla="*/ 328558 h 576371"/>
                <a:gd name="connsiteX11" fmla="*/ 57420 w 116893"/>
                <a:gd name="connsiteY11" fmla="*/ 283982 h 576371"/>
                <a:gd name="connsiteX12" fmla="*/ 59687 w 116893"/>
                <a:gd name="connsiteY12" fmla="*/ 278316 h 576371"/>
                <a:gd name="connsiteX13" fmla="*/ 61575 w 116893"/>
                <a:gd name="connsiteY13" fmla="*/ 180853 h 576371"/>
                <a:gd name="connsiteX14" fmla="*/ 51754 w 116893"/>
                <a:gd name="connsiteY14" fmla="*/ 83390 h 576371"/>
                <a:gd name="connsiteX15" fmla="*/ 57798 w 116893"/>
                <a:gd name="connsiteY15" fmla="*/ 41836 h 576371"/>
                <a:gd name="connsiteX16" fmla="*/ 61953 w 116893"/>
                <a:gd name="connsiteY16" fmla="*/ 1037 h 576371"/>
                <a:gd name="connsiteX17" fmla="*/ 104263 w 116893"/>
                <a:gd name="connsiteY17" fmla="*/ 9726 h 576371"/>
                <a:gd name="connsiteX18" fmla="*/ 105774 w 116893"/>
                <a:gd name="connsiteY18" fmla="*/ 21814 h 576371"/>
                <a:gd name="connsiteX19" fmla="*/ 100863 w 116893"/>
                <a:gd name="connsiteY19" fmla="*/ 177453 h 576371"/>
                <a:gd name="connsiteX20" fmla="*/ 108418 w 116893"/>
                <a:gd name="connsiteY20" fmla="*/ 183119 h 576371"/>
                <a:gd name="connsiteX21" fmla="*/ 112574 w 116893"/>
                <a:gd name="connsiteY21" fmla="*/ 183119 h 576371"/>
                <a:gd name="connsiteX22" fmla="*/ 116351 w 116893"/>
                <a:gd name="connsiteY22" fmla="*/ 293426 h 576371"/>
                <a:gd name="connsiteX23" fmla="*/ 108418 w 116893"/>
                <a:gd name="connsiteY23" fmla="*/ 281338 h 576371"/>
                <a:gd name="connsiteX24" fmla="*/ 108418 w 116893"/>
                <a:gd name="connsiteY24" fmla="*/ 335736 h 576371"/>
                <a:gd name="connsiteX25" fmla="*/ 106529 w 116893"/>
                <a:gd name="connsiteY25" fmla="*/ 348202 h 576371"/>
                <a:gd name="connsiteX26" fmla="*/ 102752 w 116893"/>
                <a:gd name="connsiteY26" fmla="*/ 456620 h 576371"/>
                <a:gd name="connsiteX27" fmla="*/ 100863 w 116893"/>
                <a:gd name="connsiteY27" fmla="*/ 521595 h 576371"/>
                <a:gd name="connsiteX28" fmla="*/ 97463 w 116893"/>
                <a:gd name="connsiteY28" fmla="*/ 560128 h 57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893" h="576371">
                  <a:moveTo>
                    <a:pt x="97463" y="560128"/>
                  </a:moveTo>
                  <a:cubicBezTo>
                    <a:pt x="85752" y="571838"/>
                    <a:pt x="69509" y="572971"/>
                    <a:pt x="54398" y="576371"/>
                  </a:cubicBezTo>
                  <a:cubicBezTo>
                    <a:pt x="48354" y="571838"/>
                    <a:pt x="47598" y="564283"/>
                    <a:pt x="44954" y="557861"/>
                  </a:cubicBezTo>
                  <a:cubicBezTo>
                    <a:pt x="42687" y="551817"/>
                    <a:pt x="40421" y="544639"/>
                    <a:pt x="33621" y="543506"/>
                  </a:cubicBezTo>
                  <a:cubicBezTo>
                    <a:pt x="4155" y="538595"/>
                    <a:pt x="756" y="516685"/>
                    <a:pt x="0" y="492885"/>
                  </a:cubicBezTo>
                  <a:cubicBezTo>
                    <a:pt x="0" y="487597"/>
                    <a:pt x="1889" y="482686"/>
                    <a:pt x="3400" y="477775"/>
                  </a:cubicBezTo>
                  <a:cubicBezTo>
                    <a:pt x="6422" y="470975"/>
                    <a:pt x="5667" y="463798"/>
                    <a:pt x="6044" y="456998"/>
                  </a:cubicBezTo>
                  <a:cubicBezTo>
                    <a:pt x="7178" y="434332"/>
                    <a:pt x="14733" y="416199"/>
                    <a:pt x="37021" y="407133"/>
                  </a:cubicBezTo>
                  <a:cubicBezTo>
                    <a:pt x="39665" y="406000"/>
                    <a:pt x="43065" y="403733"/>
                    <a:pt x="42687" y="401089"/>
                  </a:cubicBezTo>
                  <a:cubicBezTo>
                    <a:pt x="39665" y="383334"/>
                    <a:pt x="54398" y="373890"/>
                    <a:pt x="61198" y="361046"/>
                  </a:cubicBezTo>
                  <a:cubicBezTo>
                    <a:pt x="66486" y="350846"/>
                    <a:pt x="71019" y="341780"/>
                    <a:pt x="61575" y="328558"/>
                  </a:cubicBezTo>
                  <a:cubicBezTo>
                    <a:pt x="52887" y="316848"/>
                    <a:pt x="53642" y="299471"/>
                    <a:pt x="57420" y="283982"/>
                  </a:cubicBezTo>
                  <a:cubicBezTo>
                    <a:pt x="57798" y="282093"/>
                    <a:pt x="60065" y="279827"/>
                    <a:pt x="59687" y="278316"/>
                  </a:cubicBezTo>
                  <a:cubicBezTo>
                    <a:pt x="56287" y="245828"/>
                    <a:pt x="72531" y="214474"/>
                    <a:pt x="61575" y="180853"/>
                  </a:cubicBezTo>
                  <a:cubicBezTo>
                    <a:pt x="51376" y="149876"/>
                    <a:pt x="50620" y="116255"/>
                    <a:pt x="51754" y="83390"/>
                  </a:cubicBezTo>
                  <a:cubicBezTo>
                    <a:pt x="62331" y="70923"/>
                    <a:pt x="65731" y="58835"/>
                    <a:pt x="57798" y="41836"/>
                  </a:cubicBezTo>
                  <a:cubicBezTo>
                    <a:pt x="52509" y="30125"/>
                    <a:pt x="47220" y="13126"/>
                    <a:pt x="61953" y="1037"/>
                  </a:cubicBezTo>
                  <a:cubicBezTo>
                    <a:pt x="77819" y="-4629"/>
                    <a:pt x="88774" y="15014"/>
                    <a:pt x="104263" y="9726"/>
                  </a:cubicBezTo>
                  <a:cubicBezTo>
                    <a:pt x="106529" y="13503"/>
                    <a:pt x="106907" y="17659"/>
                    <a:pt x="105774" y="21814"/>
                  </a:cubicBezTo>
                  <a:cubicBezTo>
                    <a:pt x="89530" y="73190"/>
                    <a:pt x="97841" y="125322"/>
                    <a:pt x="100863" y="177453"/>
                  </a:cubicBezTo>
                  <a:cubicBezTo>
                    <a:pt x="101241" y="181608"/>
                    <a:pt x="100485" y="189164"/>
                    <a:pt x="108418" y="183119"/>
                  </a:cubicBezTo>
                  <a:cubicBezTo>
                    <a:pt x="109929" y="183119"/>
                    <a:pt x="111063" y="183119"/>
                    <a:pt x="112574" y="183119"/>
                  </a:cubicBezTo>
                  <a:cubicBezTo>
                    <a:pt x="105774" y="220140"/>
                    <a:pt x="119751" y="256406"/>
                    <a:pt x="116351" y="293426"/>
                  </a:cubicBezTo>
                  <a:cubicBezTo>
                    <a:pt x="107663" y="293049"/>
                    <a:pt x="109174" y="286626"/>
                    <a:pt x="108418" y="281338"/>
                  </a:cubicBezTo>
                  <a:cubicBezTo>
                    <a:pt x="111440" y="299471"/>
                    <a:pt x="106907" y="317603"/>
                    <a:pt x="108418" y="335736"/>
                  </a:cubicBezTo>
                  <a:cubicBezTo>
                    <a:pt x="108796" y="339891"/>
                    <a:pt x="108796" y="344424"/>
                    <a:pt x="106529" y="348202"/>
                  </a:cubicBezTo>
                  <a:cubicBezTo>
                    <a:pt x="83486" y="383712"/>
                    <a:pt x="96707" y="420355"/>
                    <a:pt x="102752" y="456620"/>
                  </a:cubicBezTo>
                  <a:cubicBezTo>
                    <a:pt x="106529" y="478908"/>
                    <a:pt x="100863" y="500063"/>
                    <a:pt x="100863" y="521595"/>
                  </a:cubicBezTo>
                  <a:cubicBezTo>
                    <a:pt x="101996" y="533306"/>
                    <a:pt x="99352" y="546906"/>
                    <a:pt x="97463" y="560128"/>
                  </a:cubicBezTo>
                  <a:close/>
                </a:path>
              </a:pathLst>
            </a:custGeom>
            <a:solidFill>
              <a:srgbClr val="FACD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C5864653-C629-4544-B4E6-E0C5BF7A1335}"/>
                </a:ext>
              </a:extLst>
            </p:cNvPr>
            <p:cNvSpPr/>
            <p:nvPr/>
          </p:nvSpPr>
          <p:spPr>
            <a:xfrm>
              <a:off x="10390167" y="4754030"/>
              <a:ext cx="571988" cy="232905"/>
            </a:xfrm>
            <a:custGeom>
              <a:avLst/>
              <a:gdLst>
                <a:gd name="connsiteX0" fmla="*/ 564890 w 571988"/>
                <a:gd name="connsiteY0" fmla="*/ 147354 h 232905"/>
                <a:gd name="connsiteX1" fmla="*/ 565646 w 571988"/>
                <a:gd name="connsiteY1" fmla="*/ 188908 h 232905"/>
                <a:gd name="connsiteX2" fmla="*/ 556202 w 571988"/>
                <a:gd name="connsiteY2" fmla="*/ 231973 h 232905"/>
                <a:gd name="connsiteX3" fmla="*/ 550535 w 571988"/>
                <a:gd name="connsiteY3" fmla="*/ 231218 h 232905"/>
                <a:gd name="connsiteX4" fmla="*/ 549024 w 571988"/>
                <a:gd name="connsiteY4" fmla="*/ 215729 h 232905"/>
                <a:gd name="connsiteX5" fmla="*/ 544869 w 571988"/>
                <a:gd name="connsiteY5" fmla="*/ 167376 h 232905"/>
                <a:gd name="connsiteX6" fmla="*/ 534669 w 571988"/>
                <a:gd name="connsiteY6" fmla="*/ 161709 h 232905"/>
                <a:gd name="connsiteX7" fmla="*/ 475361 w 571988"/>
                <a:gd name="connsiteY7" fmla="*/ 169642 h 232905"/>
                <a:gd name="connsiteX8" fmla="*/ 470827 w 571988"/>
                <a:gd name="connsiteY8" fmla="*/ 173420 h 232905"/>
                <a:gd name="connsiteX9" fmla="*/ 452317 w 571988"/>
                <a:gd name="connsiteY9" fmla="*/ 186642 h 232905"/>
                <a:gd name="connsiteX10" fmla="*/ 369209 w 571988"/>
                <a:gd name="connsiteY10" fmla="*/ 221774 h 232905"/>
                <a:gd name="connsiteX11" fmla="*/ 329544 w 571988"/>
                <a:gd name="connsiteY11" fmla="*/ 184753 h 232905"/>
                <a:gd name="connsiteX12" fmla="*/ 313300 w 571988"/>
                <a:gd name="connsiteY12" fmla="*/ 172287 h 232905"/>
                <a:gd name="connsiteX13" fmla="*/ 273257 w 571988"/>
                <a:gd name="connsiteY13" fmla="*/ 164353 h 232905"/>
                <a:gd name="connsiteX14" fmla="*/ 250213 w 571988"/>
                <a:gd name="connsiteY14" fmla="*/ 160954 h 232905"/>
                <a:gd name="connsiteX15" fmla="*/ 196949 w 571988"/>
                <a:gd name="connsiteY15" fmla="*/ 168887 h 232905"/>
                <a:gd name="connsiteX16" fmla="*/ 171261 w 571988"/>
                <a:gd name="connsiteY16" fmla="*/ 176064 h 232905"/>
                <a:gd name="connsiteX17" fmla="*/ 119885 w 571988"/>
                <a:gd name="connsiteY17" fmla="*/ 199108 h 232905"/>
                <a:gd name="connsiteX18" fmla="*/ 60198 w 571988"/>
                <a:gd name="connsiteY18" fmla="*/ 179464 h 232905"/>
                <a:gd name="connsiteX19" fmla="*/ 55287 w 571988"/>
                <a:gd name="connsiteY19" fmla="*/ 125822 h 232905"/>
                <a:gd name="connsiteX20" fmla="*/ 17133 w 571988"/>
                <a:gd name="connsiteY20" fmla="*/ 157554 h 232905"/>
                <a:gd name="connsiteX21" fmla="*/ 12600 w 571988"/>
                <a:gd name="connsiteY21" fmla="*/ 170020 h 232905"/>
                <a:gd name="connsiteX22" fmla="*/ 1267 w 571988"/>
                <a:gd name="connsiteY22" fmla="*/ 147732 h 232905"/>
                <a:gd name="connsiteX23" fmla="*/ 23178 w 571988"/>
                <a:gd name="connsiteY23" fmla="*/ 95978 h 232905"/>
                <a:gd name="connsiteX24" fmla="*/ 43199 w 571988"/>
                <a:gd name="connsiteY24" fmla="*/ 41203 h 232905"/>
                <a:gd name="connsiteX25" fmla="*/ 39044 w 571988"/>
                <a:gd name="connsiteY25" fmla="*/ 17781 h 232905"/>
                <a:gd name="connsiteX26" fmla="*/ 25066 w 571988"/>
                <a:gd name="connsiteY26" fmla="*/ 5315 h 232905"/>
                <a:gd name="connsiteX27" fmla="*/ 30733 w 571988"/>
                <a:gd name="connsiteY27" fmla="*/ 26 h 232905"/>
                <a:gd name="connsiteX28" fmla="*/ 53021 w 571988"/>
                <a:gd name="connsiteY28" fmla="*/ 9093 h 232905"/>
                <a:gd name="connsiteX29" fmla="*/ 76442 w 571988"/>
                <a:gd name="connsiteY29" fmla="*/ 29870 h 232905"/>
                <a:gd name="connsiteX30" fmla="*/ 63598 w 571988"/>
                <a:gd name="connsiteY30" fmla="*/ 37803 h 232905"/>
                <a:gd name="connsiteX31" fmla="*/ 54910 w 571988"/>
                <a:gd name="connsiteY31" fmla="*/ 48758 h 232905"/>
                <a:gd name="connsiteX32" fmla="*/ 64731 w 571988"/>
                <a:gd name="connsiteY32" fmla="*/ 54802 h 232905"/>
                <a:gd name="connsiteX33" fmla="*/ 95330 w 571988"/>
                <a:gd name="connsiteY33" fmla="*/ 105422 h 232905"/>
                <a:gd name="connsiteX34" fmla="*/ 150106 w 571988"/>
                <a:gd name="connsiteY34" fmla="*/ 141310 h 232905"/>
                <a:gd name="connsiteX35" fmla="*/ 259657 w 571988"/>
                <a:gd name="connsiteY35" fmla="*/ 131110 h 232905"/>
                <a:gd name="connsiteX36" fmla="*/ 285723 w 571988"/>
                <a:gd name="connsiteY36" fmla="*/ 136021 h 232905"/>
                <a:gd name="connsiteX37" fmla="*/ 335588 w 571988"/>
                <a:gd name="connsiteY37" fmla="*/ 139799 h 232905"/>
                <a:gd name="connsiteX38" fmla="*/ 367698 w 571988"/>
                <a:gd name="connsiteY38" fmla="*/ 159065 h 232905"/>
                <a:gd name="connsiteX39" fmla="*/ 394519 w 571988"/>
                <a:gd name="connsiteY39" fmla="*/ 163976 h 232905"/>
                <a:gd name="connsiteX40" fmla="*/ 440606 w 571988"/>
                <a:gd name="connsiteY40" fmla="*/ 146221 h 232905"/>
                <a:gd name="connsiteX41" fmla="*/ 457606 w 571988"/>
                <a:gd name="connsiteY41" fmla="*/ 136399 h 232905"/>
                <a:gd name="connsiteX42" fmla="*/ 471205 w 571988"/>
                <a:gd name="connsiteY42" fmla="*/ 132999 h 232905"/>
                <a:gd name="connsiteX43" fmla="*/ 488960 w 571988"/>
                <a:gd name="connsiteY43" fmla="*/ 120533 h 232905"/>
                <a:gd name="connsiteX44" fmla="*/ 507470 w 571988"/>
                <a:gd name="connsiteY44" fmla="*/ 121288 h 232905"/>
                <a:gd name="connsiteX45" fmla="*/ 564890 w 571988"/>
                <a:gd name="connsiteY45" fmla="*/ 147354 h 2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1988" h="232905">
                  <a:moveTo>
                    <a:pt x="564890" y="147354"/>
                  </a:moveTo>
                  <a:cubicBezTo>
                    <a:pt x="558091" y="161331"/>
                    <a:pt x="559224" y="177953"/>
                    <a:pt x="565646" y="188908"/>
                  </a:cubicBezTo>
                  <a:cubicBezTo>
                    <a:pt x="577357" y="208552"/>
                    <a:pt x="572068" y="220262"/>
                    <a:pt x="556202" y="231973"/>
                  </a:cubicBezTo>
                  <a:cubicBezTo>
                    <a:pt x="553935" y="233484"/>
                    <a:pt x="552047" y="233106"/>
                    <a:pt x="550535" y="231218"/>
                  </a:cubicBezTo>
                  <a:cubicBezTo>
                    <a:pt x="547513" y="226307"/>
                    <a:pt x="547513" y="221018"/>
                    <a:pt x="549024" y="215729"/>
                  </a:cubicBezTo>
                  <a:cubicBezTo>
                    <a:pt x="559980" y="198730"/>
                    <a:pt x="548647" y="183242"/>
                    <a:pt x="544869" y="167376"/>
                  </a:cubicBezTo>
                  <a:cubicBezTo>
                    <a:pt x="543736" y="162843"/>
                    <a:pt x="538069" y="160198"/>
                    <a:pt x="534669" y="161709"/>
                  </a:cubicBezTo>
                  <a:cubicBezTo>
                    <a:pt x="515781" y="170398"/>
                    <a:pt x="494626" y="163598"/>
                    <a:pt x="475361" y="169642"/>
                  </a:cubicBezTo>
                  <a:cubicBezTo>
                    <a:pt x="473849" y="171153"/>
                    <a:pt x="472338" y="172287"/>
                    <a:pt x="470827" y="173420"/>
                  </a:cubicBezTo>
                  <a:cubicBezTo>
                    <a:pt x="464028" y="177197"/>
                    <a:pt x="458361" y="184375"/>
                    <a:pt x="452317" y="186642"/>
                  </a:cubicBezTo>
                  <a:cubicBezTo>
                    <a:pt x="423985" y="197219"/>
                    <a:pt x="398297" y="214974"/>
                    <a:pt x="369209" y="221774"/>
                  </a:cubicBezTo>
                  <a:cubicBezTo>
                    <a:pt x="346543" y="227062"/>
                    <a:pt x="328410" y="208174"/>
                    <a:pt x="329544" y="184753"/>
                  </a:cubicBezTo>
                  <a:cubicBezTo>
                    <a:pt x="330299" y="169642"/>
                    <a:pt x="321989" y="167376"/>
                    <a:pt x="313300" y="172287"/>
                  </a:cubicBezTo>
                  <a:cubicBezTo>
                    <a:pt x="296301" y="181731"/>
                    <a:pt x="284590" y="179086"/>
                    <a:pt x="273257" y="164353"/>
                  </a:cubicBezTo>
                  <a:cubicBezTo>
                    <a:pt x="267213" y="156420"/>
                    <a:pt x="258524" y="157554"/>
                    <a:pt x="250213" y="160954"/>
                  </a:cubicBezTo>
                  <a:cubicBezTo>
                    <a:pt x="233214" y="167376"/>
                    <a:pt x="216592" y="174553"/>
                    <a:pt x="196949" y="168887"/>
                  </a:cubicBezTo>
                  <a:cubicBezTo>
                    <a:pt x="188260" y="166620"/>
                    <a:pt x="175794" y="170020"/>
                    <a:pt x="171261" y="176064"/>
                  </a:cubicBezTo>
                  <a:cubicBezTo>
                    <a:pt x="158417" y="194575"/>
                    <a:pt x="136884" y="191930"/>
                    <a:pt x="119885" y="199108"/>
                  </a:cubicBezTo>
                  <a:cubicBezTo>
                    <a:pt x="96086" y="209307"/>
                    <a:pt x="76442" y="197219"/>
                    <a:pt x="60198" y="179464"/>
                  </a:cubicBezTo>
                  <a:cubicBezTo>
                    <a:pt x="58310" y="161709"/>
                    <a:pt x="61709" y="143199"/>
                    <a:pt x="55287" y="125822"/>
                  </a:cubicBezTo>
                  <a:cubicBezTo>
                    <a:pt x="37532" y="124688"/>
                    <a:pt x="22044" y="137155"/>
                    <a:pt x="17133" y="157554"/>
                  </a:cubicBezTo>
                  <a:cubicBezTo>
                    <a:pt x="16000" y="161709"/>
                    <a:pt x="18644" y="167376"/>
                    <a:pt x="12600" y="170020"/>
                  </a:cubicBezTo>
                  <a:cubicBezTo>
                    <a:pt x="-1755" y="168131"/>
                    <a:pt x="-999" y="157176"/>
                    <a:pt x="1267" y="147732"/>
                  </a:cubicBezTo>
                  <a:cubicBezTo>
                    <a:pt x="6178" y="129599"/>
                    <a:pt x="10711" y="111089"/>
                    <a:pt x="23178" y="95978"/>
                  </a:cubicBezTo>
                  <a:cubicBezTo>
                    <a:pt x="27711" y="77090"/>
                    <a:pt x="25066" y="55935"/>
                    <a:pt x="43199" y="41203"/>
                  </a:cubicBezTo>
                  <a:cubicBezTo>
                    <a:pt x="52265" y="34025"/>
                    <a:pt x="46221" y="24203"/>
                    <a:pt x="39044" y="17781"/>
                  </a:cubicBezTo>
                  <a:cubicBezTo>
                    <a:pt x="34510" y="13626"/>
                    <a:pt x="23555" y="15892"/>
                    <a:pt x="25066" y="5315"/>
                  </a:cubicBezTo>
                  <a:cubicBezTo>
                    <a:pt x="25444" y="3426"/>
                    <a:pt x="29599" y="-351"/>
                    <a:pt x="30733" y="26"/>
                  </a:cubicBezTo>
                  <a:cubicBezTo>
                    <a:pt x="38666" y="2671"/>
                    <a:pt x="52643" y="5693"/>
                    <a:pt x="53021" y="9093"/>
                  </a:cubicBezTo>
                  <a:cubicBezTo>
                    <a:pt x="53399" y="25336"/>
                    <a:pt x="65487" y="27225"/>
                    <a:pt x="76442" y="29870"/>
                  </a:cubicBezTo>
                  <a:cubicBezTo>
                    <a:pt x="74176" y="38558"/>
                    <a:pt x="67376" y="35158"/>
                    <a:pt x="63598" y="37803"/>
                  </a:cubicBezTo>
                  <a:cubicBezTo>
                    <a:pt x="59443" y="40825"/>
                    <a:pt x="54532" y="43091"/>
                    <a:pt x="54910" y="48758"/>
                  </a:cubicBezTo>
                  <a:cubicBezTo>
                    <a:pt x="55287" y="54424"/>
                    <a:pt x="60954" y="54047"/>
                    <a:pt x="64731" y="54802"/>
                  </a:cubicBezTo>
                  <a:cubicBezTo>
                    <a:pt x="91553" y="61602"/>
                    <a:pt x="86642" y="88045"/>
                    <a:pt x="95330" y="105422"/>
                  </a:cubicBezTo>
                  <a:cubicBezTo>
                    <a:pt x="111574" y="137910"/>
                    <a:pt x="115730" y="136399"/>
                    <a:pt x="150106" y="141310"/>
                  </a:cubicBezTo>
                  <a:cubicBezTo>
                    <a:pt x="188638" y="146976"/>
                    <a:pt x="223014" y="131488"/>
                    <a:pt x="259657" y="131110"/>
                  </a:cubicBezTo>
                  <a:cubicBezTo>
                    <a:pt x="269479" y="131110"/>
                    <a:pt x="277412" y="133377"/>
                    <a:pt x="285723" y="136021"/>
                  </a:cubicBezTo>
                  <a:cubicBezTo>
                    <a:pt x="301967" y="140932"/>
                    <a:pt x="316322" y="149243"/>
                    <a:pt x="335588" y="139799"/>
                  </a:cubicBezTo>
                  <a:cubicBezTo>
                    <a:pt x="348810" y="133377"/>
                    <a:pt x="359009" y="149243"/>
                    <a:pt x="367698" y="159065"/>
                  </a:cubicBezTo>
                  <a:cubicBezTo>
                    <a:pt x="376009" y="168509"/>
                    <a:pt x="380542" y="173420"/>
                    <a:pt x="394519" y="163976"/>
                  </a:cubicBezTo>
                  <a:cubicBezTo>
                    <a:pt x="407363" y="154909"/>
                    <a:pt x="423607" y="146976"/>
                    <a:pt x="440606" y="146221"/>
                  </a:cubicBezTo>
                  <a:cubicBezTo>
                    <a:pt x="448539" y="145843"/>
                    <a:pt x="454206" y="144332"/>
                    <a:pt x="457606" y="136399"/>
                  </a:cubicBezTo>
                  <a:cubicBezTo>
                    <a:pt x="460628" y="129221"/>
                    <a:pt x="465539" y="129599"/>
                    <a:pt x="471205" y="132999"/>
                  </a:cubicBezTo>
                  <a:cubicBezTo>
                    <a:pt x="485182" y="140554"/>
                    <a:pt x="488960" y="133377"/>
                    <a:pt x="488960" y="120533"/>
                  </a:cubicBezTo>
                  <a:cubicBezTo>
                    <a:pt x="495382" y="117133"/>
                    <a:pt x="502937" y="112978"/>
                    <a:pt x="507470" y="121288"/>
                  </a:cubicBezTo>
                  <a:cubicBezTo>
                    <a:pt x="520692" y="145843"/>
                    <a:pt x="538069" y="157176"/>
                    <a:pt x="564890" y="147354"/>
                  </a:cubicBezTo>
                  <a:close/>
                </a:path>
              </a:pathLst>
            </a:custGeom>
            <a:solidFill>
              <a:srgbClr val="FBDA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32DC274-A143-418B-A3B3-1515C2908098}"/>
                </a:ext>
              </a:extLst>
            </p:cNvPr>
            <p:cNvSpPr/>
            <p:nvPr/>
          </p:nvSpPr>
          <p:spPr>
            <a:xfrm>
              <a:off x="10759170" y="4723080"/>
              <a:ext cx="132422" cy="96882"/>
            </a:xfrm>
            <a:custGeom>
              <a:avLst/>
              <a:gdLst>
                <a:gd name="connsiteX0" fmla="*/ 5494 w 132422"/>
                <a:gd name="connsiteY0" fmla="*/ 33999 h 96882"/>
                <a:gd name="connsiteX1" fmla="*/ 5494 w 132422"/>
                <a:gd name="connsiteY1" fmla="*/ 0 h 96882"/>
                <a:gd name="connsiteX2" fmla="*/ 16827 w 132422"/>
                <a:gd name="connsiteY2" fmla="*/ 7555 h 96882"/>
                <a:gd name="connsiteX3" fmla="*/ 59892 w 132422"/>
                <a:gd name="connsiteY3" fmla="*/ 756 h 96882"/>
                <a:gd name="connsiteX4" fmla="*/ 73114 w 132422"/>
                <a:gd name="connsiteY4" fmla="*/ 4155 h 96882"/>
                <a:gd name="connsiteX5" fmla="*/ 85580 w 132422"/>
                <a:gd name="connsiteY5" fmla="*/ 8311 h 96882"/>
                <a:gd name="connsiteX6" fmla="*/ 126001 w 132422"/>
                <a:gd name="connsiteY6" fmla="*/ 5666 h 96882"/>
                <a:gd name="connsiteX7" fmla="*/ 132423 w 132422"/>
                <a:gd name="connsiteY7" fmla="*/ 10200 h 96882"/>
                <a:gd name="connsiteX8" fmla="*/ 113157 w 132422"/>
                <a:gd name="connsiteY8" fmla="*/ 34376 h 96882"/>
                <a:gd name="connsiteX9" fmla="*/ 87469 w 132422"/>
                <a:gd name="connsiteY9" fmla="*/ 28710 h 96882"/>
                <a:gd name="connsiteX10" fmla="*/ 75758 w 132422"/>
                <a:gd name="connsiteY10" fmla="*/ 19266 h 96882"/>
                <a:gd name="connsiteX11" fmla="*/ 71603 w 132422"/>
                <a:gd name="connsiteY11" fmla="*/ 26066 h 96882"/>
                <a:gd name="connsiteX12" fmla="*/ 82936 w 132422"/>
                <a:gd name="connsiteY12" fmla="*/ 36643 h 96882"/>
                <a:gd name="connsiteX13" fmla="*/ 97669 w 132422"/>
                <a:gd name="connsiteY13" fmla="*/ 56665 h 96882"/>
                <a:gd name="connsiteX14" fmla="*/ 75003 w 132422"/>
                <a:gd name="connsiteY14" fmla="*/ 79330 h 96882"/>
                <a:gd name="connsiteX15" fmla="*/ 55737 w 132422"/>
                <a:gd name="connsiteY15" fmla="*/ 91041 h 96882"/>
                <a:gd name="connsiteX16" fmla="*/ 34582 w 132422"/>
                <a:gd name="connsiteY16" fmla="*/ 94819 h 96882"/>
                <a:gd name="connsiteX17" fmla="*/ 22494 w 132422"/>
                <a:gd name="connsiteY17" fmla="*/ 61576 h 96882"/>
                <a:gd name="connsiteX18" fmla="*/ 38738 w 132422"/>
                <a:gd name="connsiteY18" fmla="*/ 54398 h 96882"/>
                <a:gd name="connsiteX19" fmla="*/ 41760 w 132422"/>
                <a:gd name="connsiteY19" fmla="*/ 50998 h 96882"/>
                <a:gd name="connsiteX20" fmla="*/ 20227 w 132422"/>
                <a:gd name="connsiteY20" fmla="*/ 47598 h 96882"/>
                <a:gd name="connsiteX21" fmla="*/ 5494 w 132422"/>
                <a:gd name="connsiteY21" fmla="*/ 33999 h 9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2422" h="96882">
                  <a:moveTo>
                    <a:pt x="5494" y="33999"/>
                  </a:moveTo>
                  <a:cubicBezTo>
                    <a:pt x="1717" y="22666"/>
                    <a:pt x="-4705" y="11333"/>
                    <a:pt x="5494" y="0"/>
                  </a:cubicBezTo>
                  <a:cubicBezTo>
                    <a:pt x="6250" y="7555"/>
                    <a:pt x="11916" y="10577"/>
                    <a:pt x="16827" y="7555"/>
                  </a:cubicBezTo>
                  <a:cubicBezTo>
                    <a:pt x="30427" y="-756"/>
                    <a:pt x="47804" y="18510"/>
                    <a:pt x="59892" y="756"/>
                  </a:cubicBezTo>
                  <a:cubicBezTo>
                    <a:pt x="60648" y="-378"/>
                    <a:pt x="68581" y="3022"/>
                    <a:pt x="73114" y="4155"/>
                  </a:cubicBezTo>
                  <a:cubicBezTo>
                    <a:pt x="79158" y="-756"/>
                    <a:pt x="82558" y="4155"/>
                    <a:pt x="85580" y="8311"/>
                  </a:cubicBezTo>
                  <a:cubicBezTo>
                    <a:pt x="98802" y="2644"/>
                    <a:pt x="112779" y="14733"/>
                    <a:pt x="126001" y="5666"/>
                  </a:cubicBezTo>
                  <a:cubicBezTo>
                    <a:pt x="126757" y="5289"/>
                    <a:pt x="130156" y="8311"/>
                    <a:pt x="132423" y="10200"/>
                  </a:cubicBezTo>
                  <a:cubicBezTo>
                    <a:pt x="120712" y="13977"/>
                    <a:pt x="126757" y="30977"/>
                    <a:pt x="113157" y="34376"/>
                  </a:cubicBezTo>
                  <a:cubicBezTo>
                    <a:pt x="102957" y="37021"/>
                    <a:pt x="94269" y="39665"/>
                    <a:pt x="87469" y="28710"/>
                  </a:cubicBezTo>
                  <a:cubicBezTo>
                    <a:pt x="84825" y="24555"/>
                    <a:pt x="83314" y="16999"/>
                    <a:pt x="75758" y="19266"/>
                  </a:cubicBezTo>
                  <a:cubicBezTo>
                    <a:pt x="73870" y="20021"/>
                    <a:pt x="71603" y="23421"/>
                    <a:pt x="71603" y="26066"/>
                  </a:cubicBezTo>
                  <a:cubicBezTo>
                    <a:pt x="70847" y="33621"/>
                    <a:pt x="78403" y="33999"/>
                    <a:pt x="82936" y="36643"/>
                  </a:cubicBezTo>
                  <a:cubicBezTo>
                    <a:pt x="91247" y="41176"/>
                    <a:pt x="101446" y="46843"/>
                    <a:pt x="97669" y="56665"/>
                  </a:cubicBezTo>
                  <a:cubicBezTo>
                    <a:pt x="93891" y="65731"/>
                    <a:pt x="93891" y="81597"/>
                    <a:pt x="75003" y="79330"/>
                  </a:cubicBezTo>
                  <a:cubicBezTo>
                    <a:pt x="69336" y="78575"/>
                    <a:pt x="62537" y="87263"/>
                    <a:pt x="55737" y="91041"/>
                  </a:cubicBezTo>
                  <a:cubicBezTo>
                    <a:pt x="49315" y="94819"/>
                    <a:pt x="43271" y="99730"/>
                    <a:pt x="34582" y="94819"/>
                  </a:cubicBezTo>
                  <a:cubicBezTo>
                    <a:pt x="21360" y="86886"/>
                    <a:pt x="24760" y="72908"/>
                    <a:pt x="22494" y="61576"/>
                  </a:cubicBezTo>
                  <a:cubicBezTo>
                    <a:pt x="20605" y="52509"/>
                    <a:pt x="33071" y="57042"/>
                    <a:pt x="38738" y="54398"/>
                  </a:cubicBezTo>
                  <a:cubicBezTo>
                    <a:pt x="39871" y="54020"/>
                    <a:pt x="40626" y="52509"/>
                    <a:pt x="41760" y="50998"/>
                  </a:cubicBezTo>
                  <a:cubicBezTo>
                    <a:pt x="35715" y="41176"/>
                    <a:pt x="25138" y="56287"/>
                    <a:pt x="20227" y="47598"/>
                  </a:cubicBezTo>
                  <a:cubicBezTo>
                    <a:pt x="16827" y="41176"/>
                    <a:pt x="16449" y="32488"/>
                    <a:pt x="5494" y="33999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088A62F4-B6F5-46E5-9175-FCD26ADAD1B4}"/>
                </a:ext>
              </a:extLst>
            </p:cNvPr>
            <p:cNvSpPr/>
            <p:nvPr/>
          </p:nvSpPr>
          <p:spPr>
            <a:xfrm>
              <a:off x="10983980" y="4909695"/>
              <a:ext cx="22219" cy="191148"/>
            </a:xfrm>
            <a:custGeom>
              <a:avLst/>
              <a:gdLst>
                <a:gd name="connsiteX0" fmla="*/ 17920 w 22219"/>
                <a:gd name="connsiteY0" fmla="*/ 173393 h 191148"/>
                <a:gd name="connsiteX1" fmla="*/ 13765 w 22219"/>
                <a:gd name="connsiteY1" fmla="*/ 191148 h 191148"/>
                <a:gd name="connsiteX2" fmla="*/ 920 w 22219"/>
                <a:gd name="connsiteY2" fmla="*/ 95196 h 191148"/>
                <a:gd name="connsiteX3" fmla="*/ 13765 w 22219"/>
                <a:gd name="connsiteY3" fmla="*/ 0 h 191148"/>
                <a:gd name="connsiteX4" fmla="*/ 21698 w 22219"/>
                <a:gd name="connsiteY4" fmla="*/ 26821 h 191148"/>
                <a:gd name="connsiteX5" fmla="*/ 17920 w 22219"/>
                <a:gd name="connsiteY5" fmla="*/ 173393 h 19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19" h="191148">
                  <a:moveTo>
                    <a:pt x="17920" y="173393"/>
                  </a:moveTo>
                  <a:cubicBezTo>
                    <a:pt x="16786" y="179438"/>
                    <a:pt x="19053" y="186237"/>
                    <a:pt x="13765" y="191148"/>
                  </a:cubicBezTo>
                  <a:cubicBezTo>
                    <a:pt x="1676" y="177171"/>
                    <a:pt x="543" y="170749"/>
                    <a:pt x="920" y="95196"/>
                  </a:cubicBezTo>
                  <a:cubicBezTo>
                    <a:pt x="920" y="63087"/>
                    <a:pt x="-5124" y="29843"/>
                    <a:pt x="13765" y="0"/>
                  </a:cubicBezTo>
                  <a:cubicBezTo>
                    <a:pt x="21698" y="7178"/>
                    <a:pt x="23209" y="16999"/>
                    <a:pt x="21698" y="26821"/>
                  </a:cubicBezTo>
                  <a:cubicBezTo>
                    <a:pt x="14898" y="75553"/>
                    <a:pt x="17920" y="124662"/>
                    <a:pt x="17920" y="173393"/>
                  </a:cubicBezTo>
                  <a:close/>
                </a:path>
              </a:pathLst>
            </a:custGeom>
            <a:solidFill>
              <a:srgbClr val="FB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909D202-3DD9-4AAB-8478-76113191570E}"/>
                </a:ext>
              </a:extLst>
            </p:cNvPr>
            <p:cNvSpPr/>
            <p:nvPr/>
          </p:nvSpPr>
          <p:spPr>
            <a:xfrm>
              <a:off x="11006433" y="4655460"/>
              <a:ext cx="36965" cy="46464"/>
            </a:xfrm>
            <a:custGeom>
              <a:avLst/>
              <a:gdLst>
                <a:gd name="connsiteX0" fmla="*/ 24933 w 36965"/>
                <a:gd name="connsiteY0" fmla="*/ 0 h 46464"/>
                <a:gd name="connsiteX1" fmla="*/ 35510 w 36965"/>
                <a:gd name="connsiteY1" fmla="*/ 33243 h 46464"/>
                <a:gd name="connsiteX2" fmla="*/ 29088 w 36965"/>
                <a:gd name="connsiteY2" fmla="*/ 46465 h 46464"/>
                <a:gd name="connsiteX3" fmla="*/ 9822 w 36965"/>
                <a:gd name="connsiteY3" fmla="*/ 23044 h 46464"/>
                <a:gd name="connsiteX4" fmla="*/ 0 w 36965"/>
                <a:gd name="connsiteY4" fmla="*/ 16999 h 46464"/>
                <a:gd name="connsiteX5" fmla="*/ 7178 w 36965"/>
                <a:gd name="connsiteY5" fmla="*/ 8689 h 46464"/>
                <a:gd name="connsiteX6" fmla="*/ 24933 w 36965"/>
                <a:gd name="connsiteY6" fmla="*/ 0 h 4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65" h="46464">
                  <a:moveTo>
                    <a:pt x="24933" y="0"/>
                  </a:moveTo>
                  <a:cubicBezTo>
                    <a:pt x="28332" y="10955"/>
                    <a:pt x="31732" y="22288"/>
                    <a:pt x="35510" y="33243"/>
                  </a:cubicBezTo>
                  <a:cubicBezTo>
                    <a:pt x="37776" y="40043"/>
                    <a:pt x="38532" y="45332"/>
                    <a:pt x="29088" y="46465"/>
                  </a:cubicBezTo>
                  <a:cubicBezTo>
                    <a:pt x="31354" y="31354"/>
                    <a:pt x="26444" y="21910"/>
                    <a:pt x="9822" y="23044"/>
                  </a:cubicBezTo>
                  <a:cubicBezTo>
                    <a:pt x="4155" y="23421"/>
                    <a:pt x="0" y="24177"/>
                    <a:pt x="0" y="16999"/>
                  </a:cubicBezTo>
                  <a:cubicBezTo>
                    <a:pt x="0" y="12088"/>
                    <a:pt x="2267" y="8311"/>
                    <a:pt x="7178" y="8689"/>
                  </a:cubicBezTo>
                  <a:cubicBezTo>
                    <a:pt x="15111" y="9444"/>
                    <a:pt x="20021" y="5289"/>
                    <a:pt x="24933" y="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25E63F0-D777-4CEA-B6E5-0575632518B6}"/>
                </a:ext>
              </a:extLst>
            </p:cNvPr>
            <p:cNvSpPr/>
            <p:nvPr/>
          </p:nvSpPr>
          <p:spPr>
            <a:xfrm>
              <a:off x="10871263" y="4685304"/>
              <a:ext cx="24050" cy="38302"/>
            </a:xfrm>
            <a:custGeom>
              <a:avLst/>
              <a:gdLst>
                <a:gd name="connsiteX0" fmla="*/ 3331 w 24050"/>
                <a:gd name="connsiteY0" fmla="*/ 0 h 38302"/>
                <a:gd name="connsiteX1" fmla="*/ 22975 w 24050"/>
                <a:gd name="connsiteY1" fmla="*/ 34376 h 38302"/>
                <a:gd name="connsiteX2" fmla="*/ 11642 w 24050"/>
                <a:gd name="connsiteY2" fmla="*/ 37399 h 38302"/>
                <a:gd name="connsiteX3" fmla="*/ 1442 w 24050"/>
                <a:gd name="connsiteY3" fmla="*/ 22288 h 38302"/>
                <a:gd name="connsiteX4" fmla="*/ 3331 w 24050"/>
                <a:gd name="connsiteY4" fmla="*/ 0 h 38302"/>
                <a:gd name="connsiteX5" fmla="*/ 3331 w 24050"/>
                <a:gd name="connsiteY5" fmla="*/ 0 h 3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50" h="38302">
                  <a:moveTo>
                    <a:pt x="3331" y="0"/>
                  </a:moveTo>
                  <a:cubicBezTo>
                    <a:pt x="15042" y="3400"/>
                    <a:pt x="27886" y="25688"/>
                    <a:pt x="22975" y="34376"/>
                  </a:cubicBezTo>
                  <a:cubicBezTo>
                    <a:pt x="20330" y="38910"/>
                    <a:pt x="15420" y="38910"/>
                    <a:pt x="11642" y="37399"/>
                  </a:cubicBezTo>
                  <a:cubicBezTo>
                    <a:pt x="5220" y="34754"/>
                    <a:pt x="-3469" y="30221"/>
                    <a:pt x="1442" y="22288"/>
                  </a:cubicBezTo>
                  <a:cubicBezTo>
                    <a:pt x="7109" y="13977"/>
                    <a:pt x="2198" y="7177"/>
                    <a:pt x="3331" y="0"/>
                  </a:cubicBezTo>
                  <a:lnTo>
                    <a:pt x="3331" y="0"/>
                  </a:ln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2CE57575-FC32-4EDE-9C35-79545972095A}"/>
                </a:ext>
              </a:extLst>
            </p:cNvPr>
            <p:cNvSpPr/>
            <p:nvPr/>
          </p:nvSpPr>
          <p:spPr>
            <a:xfrm>
              <a:off x="10756215" y="4794405"/>
              <a:ext cx="16793" cy="22360"/>
            </a:xfrm>
            <a:custGeom>
              <a:avLst/>
              <a:gdLst>
                <a:gd name="connsiteX0" fmla="*/ 8449 w 16793"/>
                <a:gd name="connsiteY0" fmla="*/ 22361 h 22360"/>
                <a:gd name="connsiteX1" fmla="*/ 139 w 16793"/>
                <a:gd name="connsiteY1" fmla="*/ 1206 h 22360"/>
                <a:gd name="connsiteX2" fmla="*/ 15627 w 16793"/>
                <a:gd name="connsiteY2" fmla="*/ 12916 h 22360"/>
                <a:gd name="connsiteX3" fmla="*/ 8449 w 16793"/>
                <a:gd name="connsiteY3" fmla="*/ 22361 h 22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93" h="22360">
                  <a:moveTo>
                    <a:pt x="8449" y="22361"/>
                  </a:moveTo>
                  <a:cubicBezTo>
                    <a:pt x="1650" y="16694"/>
                    <a:pt x="-617" y="9517"/>
                    <a:pt x="139" y="1206"/>
                  </a:cubicBezTo>
                  <a:cubicBezTo>
                    <a:pt x="11849" y="-3705"/>
                    <a:pt x="12227" y="7628"/>
                    <a:pt x="15627" y="12916"/>
                  </a:cubicBezTo>
                  <a:cubicBezTo>
                    <a:pt x="19027" y="18205"/>
                    <a:pt x="14494" y="21605"/>
                    <a:pt x="8449" y="22361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2A6B47BF-712C-4891-AC42-BF91558F766F}"/>
                </a:ext>
              </a:extLst>
            </p:cNvPr>
            <p:cNvSpPr/>
            <p:nvPr/>
          </p:nvSpPr>
          <p:spPr>
            <a:xfrm>
              <a:off x="10832540" y="4708347"/>
              <a:ext cx="12588" cy="23421"/>
            </a:xfrm>
            <a:custGeom>
              <a:avLst/>
              <a:gdLst>
                <a:gd name="connsiteX0" fmla="*/ 12589 w 12588"/>
                <a:gd name="connsiteY0" fmla="*/ 23421 h 23421"/>
                <a:gd name="connsiteX1" fmla="*/ 122 w 12588"/>
                <a:gd name="connsiteY1" fmla="*/ 19266 h 23421"/>
                <a:gd name="connsiteX2" fmla="*/ 10700 w 12588"/>
                <a:gd name="connsiteY2" fmla="*/ 0 h 23421"/>
                <a:gd name="connsiteX3" fmla="*/ 12589 w 12588"/>
                <a:gd name="connsiteY3" fmla="*/ 23421 h 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8" h="23421">
                  <a:moveTo>
                    <a:pt x="12589" y="23421"/>
                  </a:moveTo>
                  <a:cubicBezTo>
                    <a:pt x="8433" y="21910"/>
                    <a:pt x="4278" y="20777"/>
                    <a:pt x="122" y="19266"/>
                  </a:cubicBezTo>
                  <a:cubicBezTo>
                    <a:pt x="-633" y="11333"/>
                    <a:pt x="2011" y="4911"/>
                    <a:pt x="10700" y="0"/>
                  </a:cubicBezTo>
                  <a:cubicBezTo>
                    <a:pt x="11078" y="8311"/>
                    <a:pt x="11833" y="15866"/>
                    <a:pt x="12589" y="23421"/>
                  </a:cubicBezTo>
                  <a:close/>
                </a:path>
              </a:pathLst>
            </a:custGeom>
            <a:solidFill>
              <a:srgbClr val="F2C9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0A4FD9A-1C19-47AE-B57C-7F9995422DF3}"/>
                </a:ext>
              </a:extLst>
            </p:cNvPr>
            <p:cNvSpPr/>
            <p:nvPr/>
          </p:nvSpPr>
          <p:spPr>
            <a:xfrm>
              <a:off x="8520371" y="4363011"/>
              <a:ext cx="31272" cy="51058"/>
            </a:xfrm>
            <a:custGeom>
              <a:avLst/>
              <a:gdLst>
                <a:gd name="connsiteX0" fmla="*/ 30977 w 31272"/>
                <a:gd name="connsiteY0" fmla="*/ 51059 h 51058"/>
                <a:gd name="connsiteX1" fmla="*/ 0 w 31272"/>
                <a:gd name="connsiteY1" fmla="*/ 438 h 51058"/>
                <a:gd name="connsiteX2" fmla="*/ 16244 w 31272"/>
                <a:gd name="connsiteY2" fmla="*/ 4594 h 51058"/>
                <a:gd name="connsiteX3" fmla="*/ 30977 w 31272"/>
                <a:gd name="connsiteY3" fmla="*/ 51059 h 5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72" h="51058">
                  <a:moveTo>
                    <a:pt x="30977" y="51059"/>
                  </a:moveTo>
                  <a:cubicBezTo>
                    <a:pt x="-6800" y="49925"/>
                    <a:pt x="12466" y="17060"/>
                    <a:pt x="0" y="438"/>
                  </a:cubicBezTo>
                  <a:cubicBezTo>
                    <a:pt x="8311" y="-1073"/>
                    <a:pt x="17755" y="1571"/>
                    <a:pt x="16244" y="4594"/>
                  </a:cubicBezTo>
                  <a:cubicBezTo>
                    <a:pt x="7178" y="24993"/>
                    <a:pt x="34377" y="32548"/>
                    <a:pt x="30977" y="51059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9EDD645-ACB9-41B8-8026-4F6A3D4CD0D0}"/>
                </a:ext>
              </a:extLst>
            </p:cNvPr>
            <p:cNvSpPr/>
            <p:nvPr/>
          </p:nvSpPr>
          <p:spPr>
            <a:xfrm>
              <a:off x="8515637" y="4653194"/>
              <a:ext cx="23403" cy="36643"/>
            </a:xfrm>
            <a:custGeom>
              <a:avLst/>
              <a:gdLst>
                <a:gd name="connsiteX0" fmla="*/ 2468 w 23403"/>
                <a:gd name="connsiteY0" fmla="*/ 36643 h 36643"/>
                <a:gd name="connsiteX1" fmla="*/ 19090 w 23403"/>
                <a:gd name="connsiteY1" fmla="*/ 0 h 36643"/>
                <a:gd name="connsiteX2" fmla="*/ 23245 w 23403"/>
                <a:gd name="connsiteY2" fmla="*/ 10577 h 36643"/>
                <a:gd name="connsiteX3" fmla="*/ 2468 w 23403"/>
                <a:gd name="connsiteY3" fmla="*/ 36643 h 3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03" h="36643">
                  <a:moveTo>
                    <a:pt x="2468" y="36643"/>
                  </a:moveTo>
                  <a:cubicBezTo>
                    <a:pt x="-8109" y="16999"/>
                    <a:pt x="18712" y="14355"/>
                    <a:pt x="19090" y="0"/>
                  </a:cubicBezTo>
                  <a:cubicBezTo>
                    <a:pt x="24756" y="1889"/>
                    <a:pt x="22112" y="6800"/>
                    <a:pt x="23245" y="10577"/>
                  </a:cubicBezTo>
                  <a:cubicBezTo>
                    <a:pt x="24756" y="26066"/>
                    <a:pt x="15312" y="32488"/>
                    <a:pt x="2468" y="36643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A7F5A53E-65C4-454C-8E33-6C4466DB01EC}"/>
                </a:ext>
              </a:extLst>
            </p:cNvPr>
            <p:cNvSpPr/>
            <p:nvPr/>
          </p:nvSpPr>
          <p:spPr>
            <a:xfrm>
              <a:off x="8582464" y="4520565"/>
              <a:ext cx="25170" cy="16250"/>
            </a:xfrm>
            <a:custGeom>
              <a:avLst/>
              <a:gdLst>
                <a:gd name="connsiteX0" fmla="*/ 25171 w 25170"/>
                <a:gd name="connsiteY0" fmla="*/ 6834 h 16250"/>
                <a:gd name="connsiteX1" fmla="*/ 9305 w 25170"/>
                <a:gd name="connsiteY1" fmla="*/ 15145 h 16250"/>
                <a:gd name="connsiteX2" fmla="*/ 616 w 25170"/>
                <a:gd name="connsiteY2" fmla="*/ 3056 h 16250"/>
                <a:gd name="connsiteX3" fmla="*/ 11949 w 25170"/>
                <a:gd name="connsiteY3" fmla="*/ 4945 h 16250"/>
                <a:gd name="connsiteX4" fmla="*/ 25171 w 25170"/>
                <a:gd name="connsiteY4" fmla="*/ 6834 h 1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70" h="16250">
                  <a:moveTo>
                    <a:pt x="25171" y="6834"/>
                  </a:moveTo>
                  <a:cubicBezTo>
                    <a:pt x="21771" y="13634"/>
                    <a:pt x="17238" y="18545"/>
                    <a:pt x="9305" y="15145"/>
                  </a:cubicBezTo>
                  <a:cubicBezTo>
                    <a:pt x="4394" y="13256"/>
                    <a:pt x="-2028" y="8723"/>
                    <a:pt x="616" y="3056"/>
                  </a:cubicBezTo>
                  <a:cubicBezTo>
                    <a:pt x="3638" y="-2988"/>
                    <a:pt x="8927" y="1167"/>
                    <a:pt x="11949" y="4945"/>
                  </a:cubicBezTo>
                  <a:cubicBezTo>
                    <a:pt x="15727" y="10234"/>
                    <a:pt x="21016" y="2301"/>
                    <a:pt x="25171" y="6834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488E2734-8B73-45A5-AB32-75F31C375FD8}"/>
                </a:ext>
              </a:extLst>
            </p:cNvPr>
            <p:cNvSpPr/>
            <p:nvPr/>
          </p:nvSpPr>
          <p:spPr>
            <a:xfrm>
              <a:off x="8566963" y="4440891"/>
              <a:ext cx="10133" cy="18377"/>
            </a:xfrm>
            <a:custGeom>
              <a:avLst/>
              <a:gdLst>
                <a:gd name="connsiteX0" fmla="*/ 7428 w 10133"/>
                <a:gd name="connsiteY0" fmla="*/ 0 h 18377"/>
                <a:gd name="connsiteX1" fmla="*/ 6295 w 10133"/>
                <a:gd name="connsiteY1" fmla="*/ 18133 h 18377"/>
                <a:gd name="connsiteX2" fmla="*/ 1384 w 10133"/>
                <a:gd name="connsiteY2" fmla="*/ 16622 h 18377"/>
                <a:gd name="connsiteX3" fmla="*/ 7428 w 10133"/>
                <a:gd name="connsiteY3" fmla="*/ 0 h 18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" h="18377">
                  <a:moveTo>
                    <a:pt x="7428" y="0"/>
                  </a:moveTo>
                  <a:cubicBezTo>
                    <a:pt x="10073" y="7177"/>
                    <a:pt x="12339" y="13222"/>
                    <a:pt x="6295" y="18133"/>
                  </a:cubicBezTo>
                  <a:cubicBezTo>
                    <a:pt x="5539" y="18888"/>
                    <a:pt x="1762" y="17755"/>
                    <a:pt x="1384" y="16622"/>
                  </a:cubicBezTo>
                  <a:cubicBezTo>
                    <a:pt x="-1638" y="9444"/>
                    <a:pt x="251" y="4155"/>
                    <a:pt x="7428" y="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E0BB1143-AE02-4455-A658-92870D6BE24E}"/>
                </a:ext>
              </a:extLst>
            </p:cNvPr>
            <p:cNvSpPr/>
            <p:nvPr/>
          </p:nvSpPr>
          <p:spPr>
            <a:xfrm>
              <a:off x="9019775" y="2904203"/>
              <a:ext cx="2003979" cy="689758"/>
            </a:xfrm>
            <a:custGeom>
              <a:avLst/>
              <a:gdLst>
                <a:gd name="connsiteX0" fmla="*/ 1960593 w 2003979"/>
                <a:gd name="connsiteY0" fmla="*/ 239825 h 689758"/>
                <a:gd name="connsiteX1" fmla="*/ 1976081 w 2003979"/>
                <a:gd name="connsiteY1" fmla="*/ 240958 h 689758"/>
                <a:gd name="connsiteX2" fmla="*/ 1973437 w 2003979"/>
                <a:gd name="connsiteY2" fmla="*/ 227359 h 689758"/>
                <a:gd name="connsiteX3" fmla="*/ 1963993 w 2003979"/>
                <a:gd name="connsiteY3" fmla="*/ 197893 h 689758"/>
                <a:gd name="connsiteX4" fmla="*/ 1965126 w 2003979"/>
                <a:gd name="connsiteY4" fmla="*/ 190716 h 689758"/>
                <a:gd name="connsiteX5" fmla="*/ 1978726 w 2003979"/>
                <a:gd name="connsiteY5" fmla="*/ 192604 h 689758"/>
                <a:gd name="connsiteX6" fmla="*/ 2002147 w 2003979"/>
                <a:gd name="connsiteY6" fmla="*/ 257958 h 689758"/>
                <a:gd name="connsiteX7" fmla="*/ 1964749 w 2003979"/>
                <a:gd name="connsiteY7" fmla="*/ 350132 h 689758"/>
                <a:gd name="connsiteX8" fmla="*/ 1965126 w 2003979"/>
                <a:gd name="connsiteY8" fmla="*/ 353154 h 689758"/>
                <a:gd name="connsiteX9" fmla="*/ 1942838 w 2003979"/>
                <a:gd name="connsiteY9" fmla="*/ 387908 h 689758"/>
                <a:gd name="connsiteX10" fmla="*/ 1872196 w 2003979"/>
                <a:gd name="connsiteY10" fmla="*/ 447217 h 689758"/>
                <a:gd name="connsiteX11" fmla="*/ 1833665 w 2003979"/>
                <a:gd name="connsiteY11" fmla="*/ 471772 h 689758"/>
                <a:gd name="connsiteX12" fmla="*/ 1788333 w 2003979"/>
                <a:gd name="connsiteY12" fmla="*/ 494815 h 689758"/>
                <a:gd name="connsiteX13" fmla="*/ 1753201 w 2003979"/>
                <a:gd name="connsiteY13" fmla="*/ 497837 h 689758"/>
                <a:gd name="connsiteX14" fmla="*/ 1745646 w 2003979"/>
                <a:gd name="connsiteY14" fmla="*/ 499348 h 689758"/>
                <a:gd name="connsiteX15" fmla="*/ 1712025 w 2003979"/>
                <a:gd name="connsiteY15" fmla="*/ 543547 h 689758"/>
                <a:gd name="connsiteX16" fmla="*/ 1713536 w 2003979"/>
                <a:gd name="connsiteY16" fmla="*/ 551102 h 689758"/>
                <a:gd name="connsiteX17" fmla="*/ 1739601 w 2003979"/>
                <a:gd name="connsiteY17" fmla="*/ 571124 h 689758"/>
                <a:gd name="connsiteX18" fmla="*/ 1747157 w 2003979"/>
                <a:gd name="connsiteY18" fmla="*/ 584345 h 689758"/>
                <a:gd name="connsiteX19" fmla="*/ 1699181 w 2003979"/>
                <a:gd name="connsiteY19" fmla="*/ 613433 h 689758"/>
                <a:gd name="connsiteX20" fmla="*/ 1668960 w 2003979"/>
                <a:gd name="connsiteY20" fmla="*/ 617211 h 689758"/>
                <a:gd name="connsiteX21" fmla="*/ 1643272 w 2003979"/>
                <a:gd name="connsiteY21" fmla="*/ 606633 h 689758"/>
                <a:gd name="connsiteX22" fmla="*/ 1637605 w 2003979"/>
                <a:gd name="connsiteY22" fmla="*/ 605500 h 689758"/>
                <a:gd name="connsiteX23" fmla="*/ 1601718 w 2003979"/>
                <a:gd name="connsiteY23" fmla="*/ 616077 h 689758"/>
                <a:gd name="connsiteX24" fmla="*/ 1595673 w 2003979"/>
                <a:gd name="connsiteY24" fmla="*/ 615700 h 689758"/>
                <a:gd name="connsiteX25" fmla="*/ 1537876 w 2003979"/>
                <a:gd name="connsiteY25" fmla="*/ 613055 h 689758"/>
                <a:gd name="connsiteX26" fmla="*/ 1521254 w 2003979"/>
                <a:gd name="connsiteY26" fmla="*/ 601345 h 689758"/>
                <a:gd name="connsiteX27" fmla="*/ 1541653 w 2003979"/>
                <a:gd name="connsiteY27" fmla="*/ 588878 h 689758"/>
                <a:gd name="connsiteX28" fmla="*/ 1628539 w 2003979"/>
                <a:gd name="connsiteY28" fmla="*/ 568101 h 689758"/>
                <a:gd name="connsiteX29" fmla="*/ 1597562 w 2003979"/>
                <a:gd name="connsiteY29" fmla="*/ 552613 h 689758"/>
                <a:gd name="connsiteX30" fmla="*/ 1546564 w 2003979"/>
                <a:gd name="connsiteY30" fmla="*/ 526547 h 689758"/>
                <a:gd name="connsiteX31" fmla="*/ 1525787 w 2003979"/>
                <a:gd name="connsiteY31" fmla="*/ 537503 h 689758"/>
                <a:gd name="connsiteX32" fmla="*/ 1515210 w 2003979"/>
                <a:gd name="connsiteY32" fmla="*/ 577168 h 689758"/>
                <a:gd name="connsiteX33" fmla="*/ 1517476 w 2003979"/>
                <a:gd name="connsiteY33" fmla="*/ 602856 h 689758"/>
                <a:gd name="connsiteX34" fmla="*/ 1463834 w 2003979"/>
                <a:gd name="connsiteY34" fmla="*/ 622877 h 689758"/>
                <a:gd name="connsiteX35" fmla="*/ 1380348 w 2003979"/>
                <a:gd name="connsiteY35" fmla="*/ 632699 h 689758"/>
                <a:gd name="connsiteX36" fmla="*/ 1362593 w 2003979"/>
                <a:gd name="connsiteY36" fmla="*/ 645165 h 689758"/>
                <a:gd name="connsiteX37" fmla="*/ 1350127 w 2003979"/>
                <a:gd name="connsiteY37" fmla="*/ 659142 h 689758"/>
                <a:gd name="connsiteX38" fmla="*/ 1184289 w 2003979"/>
                <a:gd name="connsiteY38" fmla="*/ 682942 h 689758"/>
                <a:gd name="connsiteX39" fmla="*/ 1115914 w 2003979"/>
                <a:gd name="connsiteY39" fmla="*/ 683319 h 689758"/>
                <a:gd name="connsiteX40" fmla="*/ 1064160 w 2003979"/>
                <a:gd name="connsiteY40" fmla="*/ 686719 h 689758"/>
                <a:gd name="connsiteX41" fmla="*/ 995029 w 2003979"/>
                <a:gd name="connsiteY41" fmla="*/ 686719 h 689758"/>
                <a:gd name="connsiteX42" fmla="*/ 835235 w 2003979"/>
                <a:gd name="connsiteY42" fmla="*/ 683697 h 689758"/>
                <a:gd name="connsiteX43" fmla="*/ 801614 w 2003979"/>
                <a:gd name="connsiteY43" fmla="*/ 685586 h 689758"/>
                <a:gd name="connsiteX44" fmla="*/ 749105 w 2003979"/>
                <a:gd name="connsiteY44" fmla="*/ 686719 h 689758"/>
                <a:gd name="connsiteX45" fmla="*/ 620666 w 2003979"/>
                <a:gd name="connsiteY45" fmla="*/ 675764 h 689758"/>
                <a:gd name="connsiteX46" fmla="*/ 576467 w 2003979"/>
                <a:gd name="connsiteY46" fmla="*/ 664053 h 689758"/>
                <a:gd name="connsiteX47" fmla="*/ 585156 w 2003979"/>
                <a:gd name="connsiteY47" fmla="*/ 655365 h 689758"/>
                <a:gd name="connsiteX48" fmla="*/ 633510 w 2003979"/>
                <a:gd name="connsiteY48" fmla="*/ 651209 h 689758"/>
                <a:gd name="connsiteX49" fmla="*/ 746083 w 2003979"/>
                <a:gd name="connsiteY49" fmla="*/ 668587 h 689758"/>
                <a:gd name="connsiteX50" fmla="*/ 768749 w 2003979"/>
                <a:gd name="connsiteY50" fmla="*/ 668209 h 689758"/>
                <a:gd name="connsiteX51" fmla="*/ 808036 w 2003979"/>
                <a:gd name="connsiteY51" fmla="*/ 663298 h 689758"/>
                <a:gd name="connsiteX52" fmla="*/ 944409 w 2003979"/>
                <a:gd name="connsiteY52" fmla="*/ 656876 h 689758"/>
                <a:gd name="connsiteX53" fmla="*/ 990496 w 2003979"/>
                <a:gd name="connsiteY53" fmla="*/ 657631 h 689758"/>
                <a:gd name="connsiteX54" fmla="*/ 996540 w 2003979"/>
                <a:gd name="connsiteY54" fmla="*/ 658765 h 689758"/>
                <a:gd name="connsiteX55" fmla="*/ 1083804 w 2003979"/>
                <a:gd name="connsiteY55" fmla="*/ 658387 h 689758"/>
                <a:gd name="connsiteX56" fmla="*/ 1104203 w 2003979"/>
                <a:gd name="connsiteY56" fmla="*/ 653854 h 689758"/>
                <a:gd name="connsiteX57" fmla="*/ 1150290 w 2003979"/>
                <a:gd name="connsiteY57" fmla="*/ 642143 h 689758"/>
                <a:gd name="connsiteX58" fmla="*/ 1126869 w 2003979"/>
                <a:gd name="connsiteY58" fmla="*/ 633832 h 689758"/>
                <a:gd name="connsiteX59" fmla="*/ 1109869 w 2003979"/>
                <a:gd name="connsiteY59" fmla="*/ 608522 h 689758"/>
                <a:gd name="connsiteX60" fmla="*/ 1103448 w 2003979"/>
                <a:gd name="connsiteY60" fmla="*/ 581701 h 689758"/>
                <a:gd name="connsiteX61" fmla="*/ 1090226 w 2003979"/>
                <a:gd name="connsiteY61" fmla="*/ 581701 h 689758"/>
                <a:gd name="connsiteX62" fmla="*/ 1094759 w 2003979"/>
                <a:gd name="connsiteY62" fmla="*/ 591145 h 689758"/>
                <a:gd name="connsiteX63" fmla="*/ 1106470 w 2003979"/>
                <a:gd name="connsiteY63" fmla="*/ 608522 h 689758"/>
                <a:gd name="connsiteX64" fmla="*/ 1086826 w 2003979"/>
                <a:gd name="connsiteY64" fmla="*/ 625522 h 689758"/>
                <a:gd name="connsiteX65" fmla="*/ 1020717 w 2003979"/>
                <a:gd name="connsiteY65" fmla="*/ 615700 h 689758"/>
                <a:gd name="connsiteX66" fmla="*/ 1019206 w 2003979"/>
                <a:gd name="connsiteY66" fmla="*/ 591523 h 689758"/>
                <a:gd name="connsiteX67" fmla="*/ 1026762 w 2003979"/>
                <a:gd name="connsiteY67" fmla="*/ 587367 h 689758"/>
                <a:gd name="connsiteX68" fmla="*/ 1047916 w 2003979"/>
                <a:gd name="connsiteY68" fmla="*/ 569612 h 689758"/>
                <a:gd name="connsiteX69" fmla="*/ 1060760 w 2003979"/>
                <a:gd name="connsiteY69" fmla="*/ 590012 h 689758"/>
                <a:gd name="connsiteX70" fmla="*/ 1050938 w 2003979"/>
                <a:gd name="connsiteY70" fmla="*/ 551480 h 689758"/>
                <a:gd name="connsiteX71" fmla="*/ 1034695 w 2003979"/>
                <a:gd name="connsiteY71" fmla="*/ 532969 h 689758"/>
                <a:gd name="connsiteX72" fmla="*/ 1005229 w 2003979"/>
                <a:gd name="connsiteY72" fmla="*/ 534858 h 689758"/>
                <a:gd name="connsiteX73" fmla="*/ 977652 w 2003979"/>
                <a:gd name="connsiteY73" fmla="*/ 527303 h 689758"/>
                <a:gd name="connsiteX74" fmla="*/ 979163 w 2003979"/>
                <a:gd name="connsiteY74" fmla="*/ 489149 h 689758"/>
                <a:gd name="connsiteX75" fmla="*/ 967075 w 2003979"/>
                <a:gd name="connsiteY75" fmla="*/ 454772 h 689758"/>
                <a:gd name="connsiteX76" fmla="*/ 962164 w 2003979"/>
                <a:gd name="connsiteY76" fmla="*/ 452506 h 689758"/>
                <a:gd name="connsiteX77" fmla="*/ 958008 w 2003979"/>
                <a:gd name="connsiteY77" fmla="*/ 514837 h 689758"/>
                <a:gd name="connsiteX78" fmla="*/ 944031 w 2003979"/>
                <a:gd name="connsiteY78" fmla="*/ 545436 h 689758"/>
                <a:gd name="connsiteX79" fmla="*/ 925521 w 2003979"/>
                <a:gd name="connsiteY79" fmla="*/ 550724 h 689758"/>
                <a:gd name="connsiteX80" fmla="*/ 925899 w 2003979"/>
                <a:gd name="connsiteY80" fmla="*/ 534103 h 689758"/>
                <a:gd name="connsiteX81" fmla="*/ 930054 w 2003979"/>
                <a:gd name="connsiteY81" fmla="*/ 501993 h 689758"/>
                <a:gd name="connsiteX82" fmla="*/ 891522 w 2003979"/>
                <a:gd name="connsiteY82" fmla="*/ 546947 h 689758"/>
                <a:gd name="connsiteX83" fmla="*/ 868478 w 2003979"/>
                <a:gd name="connsiteY83" fmla="*/ 560924 h 689758"/>
                <a:gd name="connsiteX84" fmla="*/ 850346 w 2003979"/>
                <a:gd name="connsiteY84" fmla="*/ 565079 h 689758"/>
                <a:gd name="connsiteX85" fmla="*/ 793681 w 2003979"/>
                <a:gd name="connsiteY85" fmla="*/ 529570 h 689758"/>
                <a:gd name="connsiteX86" fmla="*/ 761571 w 2003979"/>
                <a:gd name="connsiteY86" fmla="*/ 497837 h 689758"/>
                <a:gd name="connsiteX87" fmla="*/ 736261 w 2003979"/>
                <a:gd name="connsiteY87" fmla="*/ 498593 h 689758"/>
                <a:gd name="connsiteX88" fmla="*/ 715107 w 2003979"/>
                <a:gd name="connsiteY88" fmla="*/ 494815 h 689758"/>
                <a:gd name="connsiteX89" fmla="*/ 712084 w 2003979"/>
                <a:gd name="connsiteY89" fmla="*/ 469127 h 689758"/>
                <a:gd name="connsiteX90" fmla="*/ 716618 w 2003979"/>
                <a:gd name="connsiteY90" fmla="*/ 459683 h 689758"/>
                <a:gd name="connsiteX91" fmla="*/ 707929 w 2003979"/>
                <a:gd name="connsiteY91" fmla="*/ 433618 h 689758"/>
                <a:gd name="connsiteX92" fmla="*/ 683374 w 2003979"/>
                <a:gd name="connsiteY92" fmla="*/ 436262 h 689758"/>
                <a:gd name="connsiteX93" fmla="*/ 646731 w 2003979"/>
                <a:gd name="connsiteY93" fmla="*/ 437395 h 689758"/>
                <a:gd name="connsiteX94" fmla="*/ 624065 w 2003979"/>
                <a:gd name="connsiteY94" fmla="*/ 426440 h 689758"/>
                <a:gd name="connsiteX95" fmla="*/ 608955 w 2003979"/>
                <a:gd name="connsiteY95" fmla="*/ 410952 h 689758"/>
                <a:gd name="connsiteX96" fmla="*/ 620666 w 2003979"/>
                <a:gd name="connsiteY96" fmla="*/ 392064 h 689758"/>
                <a:gd name="connsiteX97" fmla="*/ 652398 w 2003979"/>
                <a:gd name="connsiteY97" fmla="*/ 380731 h 689758"/>
                <a:gd name="connsiteX98" fmla="*/ 667131 w 2003979"/>
                <a:gd name="connsiteY98" fmla="*/ 366376 h 689758"/>
                <a:gd name="connsiteX99" fmla="*/ 652776 w 2003979"/>
                <a:gd name="connsiteY99" fmla="*/ 373931 h 689758"/>
                <a:gd name="connsiteX100" fmla="*/ 638420 w 2003979"/>
                <a:gd name="connsiteY100" fmla="*/ 379220 h 689758"/>
                <a:gd name="connsiteX101" fmla="*/ 632376 w 2003979"/>
                <a:gd name="connsiteY101" fmla="*/ 364487 h 689758"/>
                <a:gd name="connsiteX102" fmla="*/ 644843 w 2003979"/>
                <a:gd name="connsiteY102" fmla="*/ 326710 h 689758"/>
                <a:gd name="connsiteX103" fmla="*/ 641820 w 2003979"/>
                <a:gd name="connsiteY103" fmla="*/ 314244 h 689758"/>
                <a:gd name="connsiteX104" fmla="*/ 604422 w 2003979"/>
                <a:gd name="connsiteY104" fmla="*/ 308578 h 689758"/>
                <a:gd name="connsiteX105" fmla="*/ 581000 w 2003979"/>
                <a:gd name="connsiteY105" fmla="*/ 306689 h 689758"/>
                <a:gd name="connsiteX106" fmla="*/ 615377 w 2003979"/>
                <a:gd name="connsiteY106" fmla="*/ 330488 h 689758"/>
                <a:gd name="connsiteX107" fmla="*/ 625199 w 2003979"/>
                <a:gd name="connsiteY107" fmla="*/ 352021 h 689758"/>
                <a:gd name="connsiteX108" fmla="*/ 604422 w 2003979"/>
                <a:gd name="connsiteY108" fmla="*/ 361087 h 689758"/>
                <a:gd name="connsiteX109" fmla="*/ 588556 w 2003979"/>
                <a:gd name="connsiteY109" fmla="*/ 369776 h 689758"/>
                <a:gd name="connsiteX110" fmla="*/ 566645 w 2003979"/>
                <a:gd name="connsiteY110" fmla="*/ 373175 h 689758"/>
                <a:gd name="connsiteX111" fmla="*/ 551157 w 2003979"/>
                <a:gd name="connsiteY111" fmla="*/ 358820 h 689758"/>
                <a:gd name="connsiteX112" fmla="*/ 546624 w 2003979"/>
                <a:gd name="connsiteY112" fmla="*/ 315378 h 689758"/>
                <a:gd name="connsiteX113" fmla="*/ 502048 w 2003979"/>
                <a:gd name="connsiteY113" fmla="*/ 293845 h 689758"/>
                <a:gd name="connsiteX114" fmla="*/ 486560 w 2003979"/>
                <a:gd name="connsiteY114" fmla="*/ 294223 h 689758"/>
                <a:gd name="connsiteX115" fmla="*/ 469182 w 2003979"/>
                <a:gd name="connsiteY115" fmla="*/ 294223 h 689758"/>
                <a:gd name="connsiteX116" fmla="*/ 468049 w 2003979"/>
                <a:gd name="connsiteY116" fmla="*/ 274579 h 689758"/>
                <a:gd name="connsiteX117" fmla="*/ 516781 w 2003979"/>
                <a:gd name="connsiteY117" fmla="*/ 213381 h 689758"/>
                <a:gd name="connsiteX118" fmla="*/ 426495 w 2003979"/>
                <a:gd name="connsiteY118" fmla="*/ 226981 h 689758"/>
                <a:gd name="connsiteX119" fmla="*/ 414407 w 2003979"/>
                <a:gd name="connsiteY119" fmla="*/ 226603 h 689758"/>
                <a:gd name="connsiteX120" fmla="*/ 347543 w 2003979"/>
                <a:gd name="connsiteY120" fmla="*/ 218670 h 689758"/>
                <a:gd name="connsiteX121" fmla="*/ 319966 w 2003979"/>
                <a:gd name="connsiteY121" fmla="*/ 220181 h 689758"/>
                <a:gd name="connsiteX122" fmla="*/ 211548 w 2003979"/>
                <a:gd name="connsiteY122" fmla="*/ 243602 h 689758"/>
                <a:gd name="connsiteX123" fmla="*/ 194926 w 2003979"/>
                <a:gd name="connsiteY123" fmla="*/ 256446 h 689758"/>
                <a:gd name="connsiteX124" fmla="*/ 166216 w 2003979"/>
                <a:gd name="connsiteY124" fmla="*/ 256069 h 689758"/>
                <a:gd name="connsiteX125" fmla="*/ 130328 w 2003979"/>
                <a:gd name="connsiteY125" fmla="*/ 259846 h 689758"/>
                <a:gd name="connsiteX126" fmla="*/ 55154 w 2003979"/>
                <a:gd name="connsiteY126" fmla="*/ 285534 h 689758"/>
                <a:gd name="connsiteX127" fmla="*/ 27954 w 2003979"/>
                <a:gd name="connsiteY127" fmla="*/ 282512 h 689758"/>
                <a:gd name="connsiteX128" fmla="*/ 0 w 2003979"/>
                <a:gd name="connsiteY128" fmla="*/ 265135 h 689758"/>
                <a:gd name="connsiteX129" fmla="*/ 20021 w 2003979"/>
                <a:gd name="connsiteY129" fmla="*/ 239069 h 689758"/>
                <a:gd name="connsiteX130" fmla="*/ 67997 w 2003979"/>
                <a:gd name="connsiteY130" fmla="*/ 213004 h 689758"/>
                <a:gd name="connsiteX131" fmla="*/ 134484 w 2003979"/>
                <a:gd name="connsiteY131" fmla="*/ 206959 h 689758"/>
                <a:gd name="connsiteX132" fmla="*/ 145061 w 2003979"/>
                <a:gd name="connsiteY132" fmla="*/ 207715 h 689758"/>
                <a:gd name="connsiteX133" fmla="*/ 224014 w 2003979"/>
                <a:gd name="connsiteY133" fmla="*/ 190716 h 689758"/>
                <a:gd name="connsiteX134" fmla="*/ 245546 w 2003979"/>
                <a:gd name="connsiteY134" fmla="*/ 194871 h 689758"/>
                <a:gd name="connsiteX135" fmla="*/ 278412 w 2003979"/>
                <a:gd name="connsiteY135" fmla="*/ 198271 h 689758"/>
                <a:gd name="connsiteX136" fmla="*/ 299189 w 2003979"/>
                <a:gd name="connsiteY136" fmla="*/ 188449 h 689758"/>
                <a:gd name="connsiteX137" fmla="*/ 316566 w 2003979"/>
                <a:gd name="connsiteY137" fmla="*/ 168050 h 689758"/>
                <a:gd name="connsiteX138" fmla="*/ 338098 w 2003979"/>
                <a:gd name="connsiteY138" fmla="*/ 151806 h 689758"/>
                <a:gd name="connsiteX139" fmla="*/ 346787 w 2003979"/>
                <a:gd name="connsiteY139" fmla="*/ 172961 h 689758"/>
                <a:gd name="connsiteX140" fmla="*/ 366053 w 2003979"/>
                <a:gd name="connsiteY140" fmla="*/ 190338 h 689758"/>
                <a:gd name="connsiteX141" fmla="*/ 410629 w 2003979"/>
                <a:gd name="connsiteY141" fmla="*/ 184294 h 689758"/>
                <a:gd name="connsiteX142" fmla="*/ 448405 w 2003979"/>
                <a:gd name="connsiteY142" fmla="*/ 191471 h 689758"/>
                <a:gd name="connsiteX143" fmla="*/ 527736 w 2003979"/>
                <a:gd name="connsiteY143" fmla="*/ 160872 h 689758"/>
                <a:gd name="connsiteX144" fmla="*/ 572312 w 2003979"/>
                <a:gd name="connsiteY144" fmla="*/ 185805 h 689758"/>
                <a:gd name="connsiteX145" fmla="*/ 590067 w 2003979"/>
                <a:gd name="connsiteY145" fmla="*/ 201293 h 689758"/>
                <a:gd name="connsiteX146" fmla="*/ 605933 w 2003979"/>
                <a:gd name="connsiteY146" fmla="*/ 186560 h 689758"/>
                <a:gd name="connsiteX147" fmla="*/ 645976 w 2003979"/>
                <a:gd name="connsiteY147" fmla="*/ 167672 h 689758"/>
                <a:gd name="connsiteX148" fmla="*/ 671286 w 2003979"/>
                <a:gd name="connsiteY148" fmla="*/ 163139 h 689758"/>
                <a:gd name="connsiteX149" fmla="*/ 690174 w 2003979"/>
                <a:gd name="connsiteY149" fmla="*/ 161250 h 689758"/>
                <a:gd name="connsiteX150" fmla="*/ 682997 w 2003979"/>
                <a:gd name="connsiteY150" fmla="*/ 154450 h 689758"/>
                <a:gd name="connsiteX151" fmla="*/ 676952 w 2003979"/>
                <a:gd name="connsiteY151" fmla="*/ 135940 h 689758"/>
                <a:gd name="connsiteX152" fmla="*/ 694707 w 2003979"/>
                <a:gd name="connsiteY152" fmla="*/ 137451 h 689758"/>
                <a:gd name="connsiteX153" fmla="*/ 720395 w 2003979"/>
                <a:gd name="connsiteY153" fmla="*/ 130651 h 689758"/>
                <a:gd name="connsiteX154" fmla="*/ 743817 w 2003979"/>
                <a:gd name="connsiteY154" fmla="*/ 104963 h 689758"/>
                <a:gd name="connsiteX155" fmla="*/ 786126 w 2003979"/>
                <a:gd name="connsiteY155" fmla="*/ 132162 h 689758"/>
                <a:gd name="connsiteX156" fmla="*/ 797837 w 2003979"/>
                <a:gd name="connsiteY156" fmla="*/ 150295 h 689758"/>
                <a:gd name="connsiteX157" fmla="*/ 823147 w 2003979"/>
                <a:gd name="connsiteY157" fmla="*/ 137073 h 689758"/>
                <a:gd name="connsiteX158" fmla="*/ 847324 w 2003979"/>
                <a:gd name="connsiteY158" fmla="*/ 117429 h 689758"/>
                <a:gd name="connsiteX159" fmla="*/ 866590 w 2003979"/>
                <a:gd name="connsiteY159" fmla="*/ 105719 h 689758"/>
                <a:gd name="connsiteX160" fmla="*/ 903233 w 2003979"/>
                <a:gd name="connsiteY160" fmla="*/ 98919 h 689758"/>
                <a:gd name="connsiteX161" fmla="*/ 916077 w 2003979"/>
                <a:gd name="connsiteY161" fmla="*/ 106097 h 689758"/>
                <a:gd name="connsiteX162" fmla="*/ 965942 w 2003979"/>
                <a:gd name="connsiteY162" fmla="*/ 110630 h 689758"/>
                <a:gd name="connsiteX163" fmla="*/ 979919 w 2003979"/>
                <a:gd name="connsiteY163" fmla="*/ 96652 h 689758"/>
                <a:gd name="connsiteX164" fmla="*/ 1002207 w 2003979"/>
                <a:gd name="connsiteY164" fmla="*/ 90986 h 689758"/>
                <a:gd name="connsiteX165" fmla="*/ 1045272 w 2003979"/>
                <a:gd name="connsiteY165" fmla="*/ 100808 h 689758"/>
                <a:gd name="connsiteX166" fmla="*/ 1074737 w 2003979"/>
                <a:gd name="connsiteY166" fmla="*/ 99297 h 689758"/>
                <a:gd name="connsiteX167" fmla="*/ 1105714 w 2003979"/>
                <a:gd name="connsiteY167" fmla="*/ 119318 h 689758"/>
                <a:gd name="connsiteX168" fmla="*/ 1124980 w 2003979"/>
                <a:gd name="connsiteY168" fmla="*/ 140095 h 689758"/>
                <a:gd name="connsiteX169" fmla="*/ 1139713 w 2003979"/>
                <a:gd name="connsiteY169" fmla="*/ 126496 h 689758"/>
                <a:gd name="connsiteX170" fmla="*/ 1139713 w 2003979"/>
                <a:gd name="connsiteY170" fmla="*/ 104585 h 689758"/>
                <a:gd name="connsiteX171" fmla="*/ 1160868 w 2003979"/>
                <a:gd name="connsiteY171" fmla="*/ 107985 h 689758"/>
                <a:gd name="connsiteX172" fmla="*/ 1185422 w 2003979"/>
                <a:gd name="connsiteY172" fmla="*/ 109119 h 689758"/>
                <a:gd name="connsiteX173" fmla="*/ 1237554 w 2003979"/>
                <a:gd name="connsiteY173" fmla="*/ 115918 h 689758"/>
                <a:gd name="connsiteX174" fmla="*/ 1250020 w 2003979"/>
                <a:gd name="connsiteY174" fmla="*/ 96275 h 689758"/>
                <a:gd name="connsiteX175" fmla="*/ 1266264 w 2003979"/>
                <a:gd name="connsiteY175" fmla="*/ 112896 h 689758"/>
                <a:gd name="connsiteX176" fmla="*/ 1290063 w 2003979"/>
                <a:gd name="connsiteY176" fmla="*/ 146517 h 689758"/>
                <a:gd name="connsiteX177" fmla="*/ 1290063 w 2003979"/>
                <a:gd name="connsiteY177" fmla="*/ 117052 h 689758"/>
                <a:gd name="connsiteX178" fmla="*/ 1278352 w 2003979"/>
                <a:gd name="connsiteY178" fmla="*/ 91364 h 689758"/>
                <a:gd name="connsiteX179" fmla="*/ 1258708 w 2003979"/>
                <a:gd name="connsiteY179" fmla="*/ 72098 h 689758"/>
                <a:gd name="connsiteX180" fmla="*/ 1262864 w 2003979"/>
                <a:gd name="connsiteY180" fmla="*/ 44143 h 689758"/>
                <a:gd name="connsiteX181" fmla="*/ 1262486 w 2003979"/>
                <a:gd name="connsiteY181" fmla="*/ 29033 h 689758"/>
                <a:gd name="connsiteX182" fmla="*/ 1252664 w 2003979"/>
                <a:gd name="connsiteY182" fmla="*/ 8256 h 689758"/>
                <a:gd name="connsiteX183" fmla="*/ 1276463 w 2003979"/>
                <a:gd name="connsiteY183" fmla="*/ 1834 h 689758"/>
                <a:gd name="connsiteX184" fmla="*/ 1304418 w 2003979"/>
                <a:gd name="connsiteY184" fmla="*/ 11656 h 689758"/>
                <a:gd name="connsiteX185" fmla="*/ 1311973 w 2003979"/>
                <a:gd name="connsiteY185" fmla="*/ 16189 h 689758"/>
                <a:gd name="connsiteX186" fmla="*/ 1380348 w 2003979"/>
                <a:gd name="connsiteY186" fmla="*/ 44521 h 689758"/>
                <a:gd name="connsiteX187" fmla="*/ 1406792 w 2003979"/>
                <a:gd name="connsiteY187" fmla="*/ 45277 h 689758"/>
                <a:gd name="connsiteX188" fmla="*/ 1412458 w 2003979"/>
                <a:gd name="connsiteY188" fmla="*/ 47165 h 689758"/>
                <a:gd name="connsiteX189" fmla="*/ 1453634 w 2003979"/>
                <a:gd name="connsiteY189" fmla="*/ 62276 h 689758"/>
                <a:gd name="connsiteX190" fmla="*/ 1491033 w 2003979"/>
                <a:gd name="connsiteY190" fmla="*/ 77386 h 689758"/>
                <a:gd name="connsiteX191" fmla="*/ 1518987 w 2003979"/>
                <a:gd name="connsiteY191" fmla="*/ 94008 h 689758"/>
                <a:gd name="connsiteX192" fmla="*/ 1540520 w 2003979"/>
                <a:gd name="connsiteY192" fmla="*/ 102319 h 689758"/>
                <a:gd name="connsiteX193" fmla="*/ 1618339 w 2003979"/>
                <a:gd name="connsiteY193" fmla="*/ 168428 h 689758"/>
                <a:gd name="connsiteX194" fmla="*/ 1661404 w 2003979"/>
                <a:gd name="connsiteY194" fmla="*/ 184294 h 689758"/>
                <a:gd name="connsiteX195" fmla="*/ 1688603 w 2003979"/>
                <a:gd name="connsiteY195" fmla="*/ 192604 h 689758"/>
                <a:gd name="connsiteX196" fmla="*/ 1712780 w 2003979"/>
                <a:gd name="connsiteY196" fmla="*/ 219426 h 689758"/>
                <a:gd name="connsiteX197" fmla="*/ 1733557 w 2003979"/>
                <a:gd name="connsiteY197" fmla="*/ 241714 h 689758"/>
                <a:gd name="connsiteX198" fmla="*/ 1760756 w 2003979"/>
                <a:gd name="connsiteY198" fmla="*/ 244358 h 689758"/>
                <a:gd name="connsiteX199" fmla="*/ 1779267 w 2003979"/>
                <a:gd name="connsiteY199" fmla="*/ 223959 h 689758"/>
                <a:gd name="connsiteX200" fmla="*/ 1788333 w 2003979"/>
                <a:gd name="connsiteY200" fmla="*/ 195249 h 689758"/>
                <a:gd name="connsiteX201" fmla="*/ 1832153 w 2003979"/>
                <a:gd name="connsiteY201" fmla="*/ 198649 h 689758"/>
                <a:gd name="connsiteX202" fmla="*/ 1838198 w 2003979"/>
                <a:gd name="connsiteY202" fmla="*/ 226603 h 689758"/>
                <a:gd name="connsiteX203" fmla="*/ 1798155 w 2003979"/>
                <a:gd name="connsiteY203" fmla="*/ 290823 h 689758"/>
                <a:gd name="connsiteX204" fmla="*/ 1764912 w 2003979"/>
                <a:gd name="connsiteY204" fmla="*/ 277979 h 689758"/>
                <a:gd name="connsiteX205" fmla="*/ 1801177 w 2003979"/>
                <a:gd name="connsiteY205" fmla="*/ 309333 h 689758"/>
                <a:gd name="connsiteX206" fmla="*/ 1831020 w 2003979"/>
                <a:gd name="connsiteY206" fmla="*/ 317644 h 689758"/>
                <a:gd name="connsiteX207" fmla="*/ 1847264 w 2003979"/>
                <a:gd name="connsiteY207" fmla="*/ 318022 h 689758"/>
                <a:gd name="connsiteX208" fmla="*/ 1852175 w 2003979"/>
                <a:gd name="connsiteY208" fmla="*/ 315000 h 689758"/>
                <a:gd name="connsiteX209" fmla="*/ 1905439 w 2003979"/>
                <a:gd name="connsiteY209" fmla="*/ 308956 h 689758"/>
                <a:gd name="connsiteX210" fmla="*/ 1949260 w 2003979"/>
                <a:gd name="connsiteY210" fmla="*/ 248513 h 689758"/>
                <a:gd name="connsiteX211" fmla="*/ 1960593 w 2003979"/>
                <a:gd name="connsiteY211" fmla="*/ 239825 h 68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2003979" h="689758">
                  <a:moveTo>
                    <a:pt x="1960593" y="239825"/>
                  </a:moveTo>
                  <a:cubicBezTo>
                    <a:pt x="1965882" y="239069"/>
                    <a:pt x="1971171" y="246625"/>
                    <a:pt x="1976081" y="240958"/>
                  </a:cubicBezTo>
                  <a:cubicBezTo>
                    <a:pt x="1979859" y="236425"/>
                    <a:pt x="1976081" y="231514"/>
                    <a:pt x="1973437" y="227359"/>
                  </a:cubicBezTo>
                  <a:cubicBezTo>
                    <a:pt x="1967393" y="218292"/>
                    <a:pt x="1971926" y="206204"/>
                    <a:pt x="1963993" y="197893"/>
                  </a:cubicBezTo>
                  <a:cubicBezTo>
                    <a:pt x="1962104" y="195626"/>
                    <a:pt x="1962104" y="192227"/>
                    <a:pt x="1965126" y="190716"/>
                  </a:cubicBezTo>
                  <a:cubicBezTo>
                    <a:pt x="1970037" y="188449"/>
                    <a:pt x="1974570" y="189582"/>
                    <a:pt x="1978726" y="192604"/>
                  </a:cubicBezTo>
                  <a:cubicBezTo>
                    <a:pt x="2001769" y="208848"/>
                    <a:pt x="2007436" y="233403"/>
                    <a:pt x="2002147" y="257958"/>
                  </a:cubicBezTo>
                  <a:cubicBezTo>
                    <a:pt x="1995347" y="290445"/>
                    <a:pt x="1980237" y="320666"/>
                    <a:pt x="1964749" y="350132"/>
                  </a:cubicBezTo>
                  <a:cubicBezTo>
                    <a:pt x="1964749" y="351265"/>
                    <a:pt x="1965126" y="352021"/>
                    <a:pt x="1965126" y="353154"/>
                  </a:cubicBezTo>
                  <a:cubicBezTo>
                    <a:pt x="1964749" y="369398"/>
                    <a:pt x="1951149" y="377331"/>
                    <a:pt x="1942838" y="387908"/>
                  </a:cubicBezTo>
                  <a:cubicBezTo>
                    <a:pt x="1923572" y="412463"/>
                    <a:pt x="1901662" y="434373"/>
                    <a:pt x="1872196" y="447217"/>
                  </a:cubicBezTo>
                  <a:cubicBezTo>
                    <a:pt x="1849531" y="440040"/>
                    <a:pt x="1846886" y="463839"/>
                    <a:pt x="1833665" y="471772"/>
                  </a:cubicBezTo>
                  <a:cubicBezTo>
                    <a:pt x="1818176" y="478571"/>
                    <a:pt x="1804954" y="490282"/>
                    <a:pt x="1788333" y="494815"/>
                  </a:cubicBezTo>
                  <a:cubicBezTo>
                    <a:pt x="1777000" y="499726"/>
                    <a:pt x="1765667" y="506904"/>
                    <a:pt x="1753201" y="497837"/>
                  </a:cubicBezTo>
                  <a:cubicBezTo>
                    <a:pt x="1750934" y="495949"/>
                    <a:pt x="1747157" y="496704"/>
                    <a:pt x="1745646" y="499348"/>
                  </a:cubicBezTo>
                  <a:cubicBezTo>
                    <a:pt x="1736579" y="515592"/>
                    <a:pt x="1716558" y="523525"/>
                    <a:pt x="1712025" y="543547"/>
                  </a:cubicBezTo>
                  <a:cubicBezTo>
                    <a:pt x="1710891" y="547702"/>
                    <a:pt x="1710136" y="547702"/>
                    <a:pt x="1713536" y="551102"/>
                  </a:cubicBezTo>
                  <a:cubicBezTo>
                    <a:pt x="1721847" y="558657"/>
                    <a:pt x="1728269" y="567724"/>
                    <a:pt x="1739601" y="571124"/>
                  </a:cubicBezTo>
                  <a:cubicBezTo>
                    <a:pt x="1745646" y="573012"/>
                    <a:pt x="1748290" y="577923"/>
                    <a:pt x="1747157" y="584345"/>
                  </a:cubicBezTo>
                  <a:cubicBezTo>
                    <a:pt x="1734690" y="600211"/>
                    <a:pt x="1717691" y="608144"/>
                    <a:pt x="1699181" y="613433"/>
                  </a:cubicBezTo>
                  <a:cubicBezTo>
                    <a:pt x="1689359" y="614189"/>
                    <a:pt x="1679537" y="610411"/>
                    <a:pt x="1668960" y="617211"/>
                  </a:cubicBezTo>
                  <a:cubicBezTo>
                    <a:pt x="1654227" y="626655"/>
                    <a:pt x="1650827" y="624388"/>
                    <a:pt x="1643272" y="606633"/>
                  </a:cubicBezTo>
                  <a:cubicBezTo>
                    <a:pt x="1641383" y="602478"/>
                    <a:pt x="1639494" y="605500"/>
                    <a:pt x="1637605" y="605500"/>
                  </a:cubicBezTo>
                  <a:cubicBezTo>
                    <a:pt x="1624761" y="605500"/>
                    <a:pt x="1613428" y="612300"/>
                    <a:pt x="1601718" y="616077"/>
                  </a:cubicBezTo>
                  <a:cubicBezTo>
                    <a:pt x="1599829" y="616077"/>
                    <a:pt x="1597562" y="616077"/>
                    <a:pt x="1595673" y="615700"/>
                  </a:cubicBezTo>
                  <a:cubicBezTo>
                    <a:pt x="1576408" y="612300"/>
                    <a:pt x="1557519" y="607767"/>
                    <a:pt x="1537876" y="613055"/>
                  </a:cubicBezTo>
                  <a:cubicBezTo>
                    <a:pt x="1527676" y="616077"/>
                    <a:pt x="1521632" y="612678"/>
                    <a:pt x="1521254" y="601345"/>
                  </a:cubicBezTo>
                  <a:cubicBezTo>
                    <a:pt x="1524276" y="591145"/>
                    <a:pt x="1533720" y="591145"/>
                    <a:pt x="1541653" y="588878"/>
                  </a:cubicBezTo>
                  <a:cubicBezTo>
                    <a:pt x="1569230" y="580945"/>
                    <a:pt x="1595673" y="570368"/>
                    <a:pt x="1628539" y="568101"/>
                  </a:cubicBezTo>
                  <a:cubicBezTo>
                    <a:pt x="1617206" y="559035"/>
                    <a:pt x="1607006" y="555257"/>
                    <a:pt x="1597562" y="552613"/>
                  </a:cubicBezTo>
                  <a:cubicBezTo>
                    <a:pt x="1578296" y="547702"/>
                    <a:pt x="1561297" y="540902"/>
                    <a:pt x="1546564" y="526547"/>
                  </a:cubicBezTo>
                  <a:cubicBezTo>
                    <a:pt x="1535609" y="515970"/>
                    <a:pt x="1525787" y="522014"/>
                    <a:pt x="1525787" y="537503"/>
                  </a:cubicBezTo>
                  <a:cubicBezTo>
                    <a:pt x="1525787" y="551858"/>
                    <a:pt x="1524654" y="565835"/>
                    <a:pt x="1515210" y="577168"/>
                  </a:cubicBezTo>
                  <a:cubicBezTo>
                    <a:pt x="1507277" y="586990"/>
                    <a:pt x="1517476" y="594167"/>
                    <a:pt x="1517476" y="602856"/>
                  </a:cubicBezTo>
                  <a:cubicBezTo>
                    <a:pt x="1503499" y="619855"/>
                    <a:pt x="1483478" y="622122"/>
                    <a:pt x="1463834" y="622877"/>
                  </a:cubicBezTo>
                  <a:cubicBezTo>
                    <a:pt x="1435502" y="624010"/>
                    <a:pt x="1408680" y="633077"/>
                    <a:pt x="1380348" y="632699"/>
                  </a:cubicBezTo>
                  <a:cubicBezTo>
                    <a:pt x="1372037" y="632699"/>
                    <a:pt x="1365615" y="636477"/>
                    <a:pt x="1362593" y="645165"/>
                  </a:cubicBezTo>
                  <a:cubicBezTo>
                    <a:pt x="1360327" y="651209"/>
                    <a:pt x="1356549" y="656120"/>
                    <a:pt x="1350127" y="659142"/>
                  </a:cubicBezTo>
                  <a:cubicBezTo>
                    <a:pt x="1296107" y="675764"/>
                    <a:pt x="1240198" y="680297"/>
                    <a:pt x="1184289" y="682942"/>
                  </a:cubicBezTo>
                  <a:cubicBezTo>
                    <a:pt x="1161623" y="683697"/>
                    <a:pt x="1138580" y="682942"/>
                    <a:pt x="1115914" y="683319"/>
                  </a:cubicBezTo>
                  <a:cubicBezTo>
                    <a:pt x="1098537" y="682186"/>
                    <a:pt x="1081159" y="682942"/>
                    <a:pt x="1064160" y="686719"/>
                  </a:cubicBezTo>
                  <a:cubicBezTo>
                    <a:pt x="1041116" y="693519"/>
                    <a:pt x="1018073" y="685586"/>
                    <a:pt x="995029" y="686719"/>
                  </a:cubicBezTo>
                  <a:cubicBezTo>
                    <a:pt x="941765" y="688986"/>
                    <a:pt x="888500" y="693519"/>
                    <a:pt x="835235" y="683697"/>
                  </a:cubicBezTo>
                  <a:cubicBezTo>
                    <a:pt x="824280" y="681808"/>
                    <a:pt x="812570" y="682942"/>
                    <a:pt x="801614" y="685586"/>
                  </a:cubicBezTo>
                  <a:cubicBezTo>
                    <a:pt x="784237" y="689741"/>
                    <a:pt x="766482" y="689741"/>
                    <a:pt x="749105" y="686719"/>
                  </a:cubicBezTo>
                  <a:cubicBezTo>
                    <a:pt x="706796" y="679542"/>
                    <a:pt x="663731" y="678031"/>
                    <a:pt x="620666" y="675764"/>
                  </a:cubicBezTo>
                  <a:cubicBezTo>
                    <a:pt x="605177" y="675009"/>
                    <a:pt x="590067" y="672364"/>
                    <a:pt x="576467" y="664053"/>
                  </a:cubicBezTo>
                  <a:cubicBezTo>
                    <a:pt x="574201" y="656120"/>
                    <a:pt x="581000" y="655743"/>
                    <a:pt x="585156" y="655365"/>
                  </a:cubicBezTo>
                  <a:cubicBezTo>
                    <a:pt x="601400" y="654232"/>
                    <a:pt x="617643" y="648565"/>
                    <a:pt x="633510" y="651209"/>
                  </a:cubicBezTo>
                  <a:cubicBezTo>
                    <a:pt x="670908" y="657254"/>
                    <a:pt x="709818" y="654987"/>
                    <a:pt x="746083" y="668587"/>
                  </a:cubicBezTo>
                  <a:cubicBezTo>
                    <a:pt x="753638" y="671609"/>
                    <a:pt x="761571" y="671609"/>
                    <a:pt x="768749" y="668209"/>
                  </a:cubicBezTo>
                  <a:cubicBezTo>
                    <a:pt x="781593" y="662542"/>
                    <a:pt x="795192" y="660654"/>
                    <a:pt x="808036" y="663298"/>
                  </a:cubicBezTo>
                  <a:cubicBezTo>
                    <a:pt x="854123" y="671986"/>
                    <a:pt x="899455" y="664431"/>
                    <a:pt x="944409" y="656876"/>
                  </a:cubicBezTo>
                  <a:cubicBezTo>
                    <a:pt x="959897" y="654232"/>
                    <a:pt x="975008" y="652720"/>
                    <a:pt x="990496" y="657631"/>
                  </a:cubicBezTo>
                  <a:cubicBezTo>
                    <a:pt x="992385" y="658387"/>
                    <a:pt x="995029" y="659520"/>
                    <a:pt x="996540" y="658765"/>
                  </a:cubicBezTo>
                  <a:cubicBezTo>
                    <a:pt x="1025628" y="647054"/>
                    <a:pt x="1054716" y="655743"/>
                    <a:pt x="1083804" y="658387"/>
                  </a:cubicBezTo>
                  <a:cubicBezTo>
                    <a:pt x="1090981" y="659142"/>
                    <a:pt x="1098537" y="658387"/>
                    <a:pt x="1104203" y="653854"/>
                  </a:cubicBezTo>
                  <a:cubicBezTo>
                    <a:pt x="1117803" y="642143"/>
                    <a:pt x="1133291" y="641010"/>
                    <a:pt x="1150290" y="642143"/>
                  </a:cubicBezTo>
                  <a:cubicBezTo>
                    <a:pt x="1143113" y="637610"/>
                    <a:pt x="1135557" y="634588"/>
                    <a:pt x="1126869" y="633832"/>
                  </a:cubicBezTo>
                  <a:cubicBezTo>
                    <a:pt x="1111003" y="632321"/>
                    <a:pt x="1103448" y="625522"/>
                    <a:pt x="1109869" y="608522"/>
                  </a:cubicBezTo>
                  <a:cubicBezTo>
                    <a:pt x="1113647" y="598322"/>
                    <a:pt x="1111758" y="588878"/>
                    <a:pt x="1103448" y="581701"/>
                  </a:cubicBezTo>
                  <a:cubicBezTo>
                    <a:pt x="1099292" y="578301"/>
                    <a:pt x="1094003" y="576790"/>
                    <a:pt x="1090226" y="581701"/>
                  </a:cubicBezTo>
                  <a:cubicBezTo>
                    <a:pt x="1086448" y="586612"/>
                    <a:pt x="1090981" y="589256"/>
                    <a:pt x="1094759" y="591145"/>
                  </a:cubicBezTo>
                  <a:cubicBezTo>
                    <a:pt x="1101936" y="594923"/>
                    <a:pt x="1109492" y="598700"/>
                    <a:pt x="1106470" y="608522"/>
                  </a:cubicBezTo>
                  <a:cubicBezTo>
                    <a:pt x="1103448" y="617966"/>
                    <a:pt x="1096270" y="625144"/>
                    <a:pt x="1086826" y="625522"/>
                  </a:cubicBezTo>
                  <a:cubicBezTo>
                    <a:pt x="1064160" y="625899"/>
                    <a:pt x="1041494" y="625144"/>
                    <a:pt x="1020717" y="615700"/>
                  </a:cubicBezTo>
                  <a:cubicBezTo>
                    <a:pt x="1006362" y="609278"/>
                    <a:pt x="1006362" y="599834"/>
                    <a:pt x="1019206" y="591523"/>
                  </a:cubicBezTo>
                  <a:cubicBezTo>
                    <a:pt x="1021473" y="590012"/>
                    <a:pt x="1024117" y="588878"/>
                    <a:pt x="1026762" y="587367"/>
                  </a:cubicBezTo>
                  <a:cubicBezTo>
                    <a:pt x="1034695" y="582079"/>
                    <a:pt x="1035072" y="566590"/>
                    <a:pt x="1047916" y="569612"/>
                  </a:cubicBezTo>
                  <a:cubicBezTo>
                    <a:pt x="1057360" y="571879"/>
                    <a:pt x="1052072" y="586990"/>
                    <a:pt x="1060760" y="590012"/>
                  </a:cubicBezTo>
                  <a:cubicBezTo>
                    <a:pt x="1053583" y="579057"/>
                    <a:pt x="1048294" y="566213"/>
                    <a:pt x="1050938" y="551480"/>
                  </a:cubicBezTo>
                  <a:cubicBezTo>
                    <a:pt x="1053205" y="538258"/>
                    <a:pt x="1046783" y="533347"/>
                    <a:pt x="1034695" y="532969"/>
                  </a:cubicBezTo>
                  <a:cubicBezTo>
                    <a:pt x="1024873" y="532592"/>
                    <a:pt x="1015051" y="531458"/>
                    <a:pt x="1005229" y="534858"/>
                  </a:cubicBezTo>
                  <a:cubicBezTo>
                    <a:pt x="994652" y="538636"/>
                    <a:pt x="983696" y="539391"/>
                    <a:pt x="977652" y="527303"/>
                  </a:cubicBezTo>
                  <a:cubicBezTo>
                    <a:pt x="971608" y="514837"/>
                    <a:pt x="969341" y="500859"/>
                    <a:pt x="979163" y="489149"/>
                  </a:cubicBezTo>
                  <a:cubicBezTo>
                    <a:pt x="998051" y="466105"/>
                    <a:pt x="996918" y="462705"/>
                    <a:pt x="967075" y="454772"/>
                  </a:cubicBezTo>
                  <a:cubicBezTo>
                    <a:pt x="966319" y="454772"/>
                    <a:pt x="965942" y="454017"/>
                    <a:pt x="962164" y="452506"/>
                  </a:cubicBezTo>
                  <a:cubicBezTo>
                    <a:pt x="979541" y="476305"/>
                    <a:pt x="962164" y="494815"/>
                    <a:pt x="958008" y="514837"/>
                  </a:cubicBezTo>
                  <a:cubicBezTo>
                    <a:pt x="955742" y="525414"/>
                    <a:pt x="952342" y="536747"/>
                    <a:pt x="944031" y="545436"/>
                  </a:cubicBezTo>
                  <a:cubicBezTo>
                    <a:pt x="938743" y="550724"/>
                    <a:pt x="932698" y="555257"/>
                    <a:pt x="925521" y="550724"/>
                  </a:cubicBezTo>
                  <a:cubicBezTo>
                    <a:pt x="917966" y="545813"/>
                    <a:pt x="922877" y="539769"/>
                    <a:pt x="925899" y="534103"/>
                  </a:cubicBezTo>
                  <a:cubicBezTo>
                    <a:pt x="930432" y="526170"/>
                    <a:pt x="934965" y="518237"/>
                    <a:pt x="930054" y="501993"/>
                  </a:cubicBezTo>
                  <a:cubicBezTo>
                    <a:pt x="922121" y="525036"/>
                    <a:pt x="899455" y="528436"/>
                    <a:pt x="891522" y="546947"/>
                  </a:cubicBezTo>
                  <a:cubicBezTo>
                    <a:pt x="886989" y="557146"/>
                    <a:pt x="879811" y="562813"/>
                    <a:pt x="868478" y="560924"/>
                  </a:cubicBezTo>
                  <a:cubicBezTo>
                    <a:pt x="862057" y="559791"/>
                    <a:pt x="856390" y="562057"/>
                    <a:pt x="850346" y="565079"/>
                  </a:cubicBezTo>
                  <a:cubicBezTo>
                    <a:pt x="820880" y="580190"/>
                    <a:pt x="793681" y="563190"/>
                    <a:pt x="793681" y="529570"/>
                  </a:cubicBezTo>
                  <a:cubicBezTo>
                    <a:pt x="793681" y="500104"/>
                    <a:pt x="791037" y="497460"/>
                    <a:pt x="761571" y="497837"/>
                  </a:cubicBezTo>
                  <a:cubicBezTo>
                    <a:pt x="753261" y="497837"/>
                    <a:pt x="744950" y="495571"/>
                    <a:pt x="736261" y="498593"/>
                  </a:cubicBezTo>
                  <a:cubicBezTo>
                    <a:pt x="728706" y="501237"/>
                    <a:pt x="720773" y="502748"/>
                    <a:pt x="715107" y="494815"/>
                  </a:cubicBezTo>
                  <a:cubicBezTo>
                    <a:pt x="709440" y="486882"/>
                    <a:pt x="707173" y="478194"/>
                    <a:pt x="712084" y="469127"/>
                  </a:cubicBezTo>
                  <a:cubicBezTo>
                    <a:pt x="713595" y="466105"/>
                    <a:pt x="715484" y="463083"/>
                    <a:pt x="716618" y="459683"/>
                  </a:cubicBezTo>
                  <a:cubicBezTo>
                    <a:pt x="720395" y="448728"/>
                    <a:pt x="716618" y="440417"/>
                    <a:pt x="707929" y="433618"/>
                  </a:cubicBezTo>
                  <a:cubicBezTo>
                    <a:pt x="699240" y="426818"/>
                    <a:pt x="690174" y="428329"/>
                    <a:pt x="683374" y="436262"/>
                  </a:cubicBezTo>
                  <a:cubicBezTo>
                    <a:pt x="671286" y="450239"/>
                    <a:pt x="659197" y="448728"/>
                    <a:pt x="646731" y="437395"/>
                  </a:cubicBezTo>
                  <a:cubicBezTo>
                    <a:pt x="640309" y="431351"/>
                    <a:pt x="632376" y="428707"/>
                    <a:pt x="624065" y="426440"/>
                  </a:cubicBezTo>
                  <a:cubicBezTo>
                    <a:pt x="616132" y="424174"/>
                    <a:pt x="609333" y="419640"/>
                    <a:pt x="608955" y="410952"/>
                  </a:cubicBezTo>
                  <a:cubicBezTo>
                    <a:pt x="608577" y="402641"/>
                    <a:pt x="613488" y="396219"/>
                    <a:pt x="620666" y="392064"/>
                  </a:cubicBezTo>
                  <a:cubicBezTo>
                    <a:pt x="630487" y="386397"/>
                    <a:pt x="641443" y="382997"/>
                    <a:pt x="652398" y="380731"/>
                  </a:cubicBezTo>
                  <a:cubicBezTo>
                    <a:pt x="660331" y="379220"/>
                    <a:pt x="666753" y="376198"/>
                    <a:pt x="667131" y="366376"/>
                  </a:cubicBezTo>
                  <a:cubicBezTo>
                    <a:pt x="658820" y="364487"/>
                    <a:pt x="656553" y="370531"/>
                    <a:pt x="652776" y="373931"/>
                  </a:cubicBezTo>
                  <a:cubicBezTo>
                    <a:pt x="648620" y="377709"/>
                    <a:pt x="644843" y="382997"/>
                    <a:pt x="638420" y="379220"/>
                  </a:cubicBezTo>
                  <a:cubicBezTo>
                    <a:pt x="632754" y="376198"/>
                    <a:pt x="631621" y="370531"/>
                    <a:pt x="632376" y="364487"/>
                  </a:cubicBezTo>
                  <a:cubicBezTo>
                    <a:pt x="633887" y="350887"/>
                    <a:pt x="629354" y="336155"/>
                    <a:pt x="644843" y="326710"/>
                  </a:cubicBezTo>
                  <a:cubicBezTo>
                    <a:pt x="651264" y="322933"/>
                    <a:pt x="648998" y="315755"/>
                    <a:pt x="641820" y="314244"/>
                  </a:cubicBezTo>
                  <a:cubicBezTo>
                    <a:pt x="629354" y="311978"/>
                    <a:pt x="617266" y="305178"/>
                    <a:pt x="604422" y="308578"/>
                  </a:cubicBezTo>
                  <a:cubicBezTo>
                    <a:pt x="594222" y="311222"/>
                    <a:pt x="585534" y="310467"/>
                    <a:pt x="581000" y="306689"/>
                  </a:cubicBezTo>
                  <a:cubicBezTo>
                    <a:pt x="590444" y="312355"/>
                    <a:pt x="602533" y="321800"/>
                    <a:pt x="615377" y="330488"/>
                  </a:cubicBezTo>
                  <a:cubicBezTo>
                    <a:pt x="622554" y="335399"/>
                    <a:pt x="628221" y="342577"/>
                    <a:pt x="625199" y="352021"/>
                  </a:cubicBezTo>
                  <a:cubicBezTo>
                    <a:pt x="621799" y="362220"/>
                    <a:pt x="613488" y="363731"/>
                    <a:pt x="604422" y="361087"/>
                  </a:cubicBezTo>
                  <a:cubicBezTo>
                    <a:pt x="595733" y="358443"/>
                    <a:pt x="591578" y="361842"/>
                    <a:pt x="588556" y="369776"/>
                  </a:cubicBezTo>
                  <a:cubicBezTo>
                    <a:pt x="583645" y="381864"/>
                    <a:pt x="575334" y="380353"/>
                    <a:pt x="566645" y="373175"/>
                  </a:cubicBezTo>
                  <a:cubicBezTo>
                    <a:pt x="561357" y="368642"/>
                    <a:pt x="556824" y="362976"/>
                    <a:pt x="551157" y="358820"/>
                  </a:cubicBezTo>
                  <a:cubicBezTo>
                    <a:pt x="525091" y="339932"/>
                    <a:pt x="525091" y="338043"/>
                    <a:pt x="546624" y="315378"/>
                  </a:cubicBezTo>
                  <a:cubicBezTo>
                    <a:pt x="529247" y="312355"/>
                    <a:pt x="513381" y="308200"/>
                    <a:pt x="502048" y="293845"/>
                  </a:cubicBezTo>
                  <a:cubicBezTo>
                    <a:pt x="498270" y="288934"/>
                    <a:pt x="491470" y="291201"/>
                    <a:pt x="486560" y="294223"/>
                  </a:cubicBezTo>
                  <a:cubicBezTo>
                    <a:pt x="480893" y="297623"/>
                    <a:pt x="474849" y="299889"/>
                    <a:pt x="469182" y="294223"/>
                  </a:cubicBezTo>
                  <a:cubicBezTo>
                    <a:pt x="463138" y="288179"/>
                    <a:pt x="465405" y="281757"/>
                    <a:pt x="468049" y="274579"/>
                  </a:cubicBezTo>
                  <a:cubicBezTo>
                    <a:pt x="479760" y="243225"/>
                    <a:pt x="479760" y="243225"/>
                    <a:pt x="516781" y="213381"/>
                  </a:cubicBezTo>
                  <a:cubicBezTo>
                    <a:pt x="484671" y="226225"/>
                    <a:pt x="455583" y="226225"/>
                    <a:pt x="426495" y="226981"/>
                  </a:cubicBezTo>
                  <a:cubicBezTo>
                    <a:pt x="422340" y="226981"/>
                    <a:pt x="417429" y="229625"/>
                    <a:pt x="414407" y="226603"/>
                  </a:cubicBezTo>
                  <a:cubicBezTo>
                    <a:pt x="394007" y="205826"/>
                    <a:pt x="370208" y="215648"/>
                    <a:pt x="347543" y="218670"/>
                  </a:cubicBezTo>
                  <a:cubicBezTo>
                    <a:pt x="338476" y="219803"/>
                    <a:pt x="329410" y="219803"/>
                    <a:pt x="319966" y="220181"/>
                  </a:cubicBezTo>
                  <a:cubicBezTo>
                    <a:pt x="282567" y="220937"/>
                    <a:pt x="246680" y="230381"/>
                    <a:pt x="211548" y="243602"/>
                  </a:cubicBezTo>
                  <a:cubicBezTo>
                    <a:pt x="204748" y="246247"/>
                    <a:pt x="199837" y="251158"/>
                    <a:pt x="194926" y="256446"/>
                  </a:cubicBezTo>
                  <a:cubicBezTo>
                    <a:pt x="185104" y="267402"/>
                    <a:pt x="176416" y="266268"/>
                    <a:pt x="166216" y="256069"/>
                  </a:cubicBezTo>
                  <a:cubicBezTo>
                    <a:pt x="149972" y="239825"/>
                    <a:pt x="140150" y="239447"/>
                    <a:pt x="130328" y="259846"/>
                  </a:cubicBezTo>
                  <a:cubicBezTo>
                    <a:pt x="112951" y="295734"/>
                    <a:pt x="87263" y="297245"/>
                    <a:pt x="55154" y="285534"/>
                  </a:cubicBezTo>
                  <a:cubicBezTo>
                    <a:pt x="46465" y="282512"/>
                    <a:pt x="36643" y="284779"/>
                    <a:pt x="27954" y="282512"/>
                  </a:cubicBezTo>
                  <a:cubicBezTo>
                    <a:pt x="16999" y="279490"/>
                    <a:pt x="3400" y="280623"/>
                    <a:pt x="0" y="265135"/>
                  </a:cubicBezTo>
                  <a:cubicBezTo>
                    <a:pt x="8311" y="257580"/>
                    <a:pt x="15488" y="250024"/>
                    <a:pt x="20021" y="239069"/>
                  </a:cubicBezTo>
                  <a:cubicBezTo>
                    <a:pt x="28332" y="218670"/>
                    <a:pt x="50998" y="216403"/>
                    <a:pt x="67997" y="213004"/>
                  </a:cubicBezTo>
                  <a:cubicBezTo>
                    <a:pt x="89152" y="208848"/>
                    <a:pt x="111440" y="201293"/>
                    <a:pt x="134484" y="206959"/>
                  </a:cubicBezTo>
                  <a:cubicBezTo>
                    <a:pt x="137884" y="207715"/>
                    <a:pt x="142039" y="206204"/>
                    <a:pt x="145061" y="207715"/>
                  </a:cubicBezTo>
                  <a:cubicBezTo>
                    <a:pt x="176038" y="222825"/>
                    <a:pt x="199837" y="206204"/>
                    <a:pt x="224014" y="190716"/>
                  </a:cubicBezTo>
                  <a:cubicBezTo>
                    <a:pt x="233080" y="184671"/>
                    <a:pt x="239502" y="186938"/>
                    <a:pt x="245546" y="194871"/>
                  </a:cubicBezTo>
                  <a:cubicBezTo>
                    <a:pt x="255368" y="207715"/>
                    <a:pt x="266701" y="206959"/>
                    <a:pt x="278412" y="198271"/>
                  </a:cubicBezTo>
                  <a:cubicBezTo>
                    <a:pt x="284834" y="193738"/>
                    <a:pt x="291634" y="189960"/>
                    <a:pt x="299189" y="188449"/>
                  </a:cubicBezTo>
                  <a:cubicBezTo>
                    <a:pt x="310144" y="186182"/>
                    <a:pt x="316566" y="180138"/>
                    <a:pt x="316566" y="168050"/>
                  </a:cubicBezTo>
                  <a:cubicBezTo>
                    <a:pt x="316566" y="153695"/>
                    <a:pt x="326010" y="149539"/>
                    <a:pt x="338098" y="151806"/>
                  </a:cubicBezTo>
                  <a:cubicBezTo>
                    <a:pt x="350942" y="154073"/>
                    <a:pt x="348676" y="163139"/>
                    <a:pt x="346787" y="172961"/>
                  </a:cubicBezTo>
                  <a:cubicBezTo>
                    <a:pt x="343387" y="190716"/>
                    <a:pt x="347920" y="193738"/>
                    <a:pt x="366053" y="190338"/>
                  </a:cubicBezTo>
                  <a:cubicBezTo>
                    <a:pt x="380786" y="187693"/>
                    <a:pt x="394385" y="175227"/>
                    <a:pt x="410629" y="184294"/>
                  </a:cubicBezTo>
                  <a:cubicBezTo>
                    <a:pt x="423095" y="188071"/>
                    <a:pt x="434050" y="198649"/>
                    <a:pt x="448405" y="191471"/>
                  </a:cubicBezTo>
                  <a:cubicBezTo>
                    <a:pt x="474093" y="179760"/>
                    <a:pt x="496381" y="161250"/>
                    <a:pt x="527736" y="160872"/>
                  </a:cubicBezTo>
                  <a:cubicBezTo>
                    <a:pt x="549268" y="160872"/>
                    <a:pt x="562490" y="169183"/>
                    <a:pt x="572312" y="185805"/>
                  </a:cubicBezTo>
                  <a:cubicBezTo>
                    <a:pt x="576467" y="193360"/>
                    <a:pt x="579489" y="201671"/>
                    <a:pt x="590067" y="201293"/>
                  </a:cubicBezTo>
                  <a:cubicBezTo>
                    <a:pt x="599511" y="200915"/>
                    <a:pt x="602533" y="193738"/>
                    <a:pt x="605933" y="186560"/>
                  </a:cubicBezTo>
                  <a:cubicBezTo>
                    <a:pt x="613866" y="168805"/>
                    <a:pt x="628221" y="164650"/>
                    <a:pt x="645976" y="167672"/>
                  </a:cubicBezTo>
                  <a:cubicBezTo>
                    <a:pt x="655042" y="170316"/>
                    <a:pt x="662975" y="165028"/>
                    <a:pt x="671286" y="163139"/>
                  </a:cubicBezTo>
                  <a:cubicBezTo>
                    <a:pt x="677330" y="161628"/>
                    <a:pt x="684130" y="163139"/>
                    <a:pt x="690174" y="161250"/>
                  </a:cubicBezTo>
                  <a:cubicBezTo>
                    <a:pt x="689796" y="156717"/>
                    <a:pt x="685263" y="156717"/>
                    <a:pt x="682997" y="154450"/>
                  </a:cubicBezTo>
                  <a:cubicBezTo>
                    <a:pt x="677708" y="149162"/>
                    <a:pt x="672419" y="143117"/>
                    <a:pt x="676952" y="135940"/>
                  </a:cubicBezTo>
                  <a:cubicBezTo>
                    <a:pt x="682997" y="126496"/>
                    <a:pt x="689041" y="134051"/>
                    <a:pt x="694707" y="137451"/>
                  </a:cubicBezTo>
                  <a:cubicBezTo>
                    <a:pt x="705662" y="144251"/>
                    <a:pt x="716240" y="148028"/>
                    <a:pt x="720395" y="130651"/>
                  </a:cubicBezTo>
                  <a:cubicBezTo>
                    <a:pt x="723417" y="117052"/>
                    <a:pt x="729084" y="106474"/>
                    <a:pt x="743817" y="104963"/>
                  </a:cubicBezTo>
                  <a:cubicBezTo>
                    <a:pt x="758172" y="103452"/>
                    <a:pt x="779704" y="117807"/>
                    <a:pt x="786126" y="132162"/>
                  </a:cubicBezTo>
                  <a:cubicBezTo>
                    <a:pt x="789148" y="138962"/>
                    <a:pt x="788015" y="148784"/>
                    <a:pt x="797837" y="150295"/>
                  </a:cubicBezTo>
                  <a:cubicBezTo>
                    <a:pt x="809547" y="152561"/>
                    <a:pt x="819369" y="149162"/>
                    <a:pt x="823147" y="137073"/>
                  </a:cubicBezTo>
                  <a:cubicBezTo>
                    <a:pt x="826925" y="124607"/>
                    <a:pt x="834480" y="118563"/>
                    <a:pt x="847324" y="117429"/>
                  </a:cubicBezTo>
                  <a:cubicBezTo>
                    <a:pt x="855257" y="116674"/>
                    <a:pt x="862434" y="112519"/>
                    <a:pt x="866590" y="105719"/>
                  </a:cubicBezTo>
                  <a:cubicBezTo>
                    <a:pt x="876411" y="89097"/>
                    <a:pt x="889255" y="92497"/>
                    <a:pt x="903233" y="98919"/>
                  </a:cubicBezTo>
                  <a:cubicBezTo>
                    <a:pt x="907766" y="101186"/>
                    <a:pt x="912677" y="102697"/>
                    <a:pt x="916077" y="106097"/>
                  </a:cubicBezTo>
                  <a:cubicBezTo>
                    <a:pt x="931943" y="123474"/>
                    <a:pt x="948187" y="120829"/>
                    <a:pt x="965942" y="110630"/>
                  </a:cubicBezTo>
                  <a:cubicBezTo>
                    <a:pt x="972363" y="107230"/>
                    <a:pt x="977652" y="104963"/>
                    <a:pt x="979919" y="96652"/>
                  </a:cubicBezTo>
                  <a:cubicBezTo>
                    <a:pt x="983696" y="83809"/>
                    <a:pt x="992385" y="81920"/>
                    <a:pt x="1002207" y="90986"/>
                  </a:cubicBezTo>
                  <a:cubicBezTo>
                    <a:pt x="1015051" y="103074"/>
                    <a:pt x="1029406" y="104585"/>
                    <a:pt x="1045272" y="100808"/>
                  </a:cubicBezTo>
                  <a:cubicBezTo>
                    <a:pt x="1055094" y="98541"/>
                    <a:pt x="1064916" y="99675"/>
                    <a:pt x="1074737" y="99297"/>
                  </a:cubicBezTo>
                  <a:cubicBezTo>
                    <a:pt x="1090226" y="98541"/>
                    <a:pt x="1100048" y="105341"/>
                    <a:pt x="1105714" y="119318"/>
                  </a:cubicBezTo>
                  <a:cubicBezTo>
                    <a:pt x="1109492" y="128385"/>
                    <a:pt x="1113647" y="138206"/>
                    <a:pt x="1124980" y="140095"/>
                  </a:cubicBezTo>
                  <a:cubicBezTo>
                    <a:pt x="1135180" y="141984"/>
                    <a:pt x="1144624" y="141984"/>
                    <a:pt x="1139713" y="126496"/>
                  </a:cubicBezTo>
                  <a:cubicBezTo>
                    <a:pt x="1137446" y="119318"/>
                    <a:pt x="1132913" y="111007"/>
                    <a:pt x="1139713" y="104585"/>
                  </a:cubicBezTo>
                  <a:cubicBezTo>
                    <a:pt x="1146890" y="98163"/>
                    <a:pt x="1154446" y="104208"/>
                    <a:pt x="1160868" y="107985"/>
                  </a:cubicBezTo>
                  <a:cubicBezTo>
                    <a:pt x="1169178" y="112896"/>
                    <a:pt x="1177111" y="109874"/>
                    <a:pt x="1185422" y="109119"/>
                  </a:cubicBezTo>
                  <a:cubicBezTo>
                    <a:pt x="1202422" y="107608"/>
                    <a:pt x="1220176" y="98163"/>
                    <a:pt x="1237554" y="115918"/>
                  </a:cubicBezTo>
                  <a:cubicBezTo>
                    <a:pt x="1237931" y="105341"/>
                    <a:pt x="1238687" y="96275"/>
                    <a:pt x="1250020" y="96275"/>
                  </a:cubicBezTo>
                  <a:cubicBezTo>
                    <a:pt x="1260597" y="96652"/>
                    <a:pt x="1264753" y="104208"/>
                    <a:pt x="1266264" y="112896"/>
                  </a:cubicBezTo>
                  <a:cubicBezTo>
                    <a:pt x="1268908" y="127251"/>
                    <a:pt x="1273063" y="139717"/>
                    <a:pt x="1290063" y="146517"/>
                  </a:cubicBezTo>
                  <a:cubicBezTo>
                    <a:pt x="1289307" y="135940"/>
                    <a:pt x="1288174" y="126496"/>
                    <a:pt x="1290063" y="117052"/>
                  </a:cubicBezTo>
                  <a:cubicBezTo>
                    <a:pt x="1291951" y="106474"/>
                    <a:pt x="1287418" y="97786"/>
                    <a:pt x="1278352" y="91364"/>
                  </a:cubicBezTo>
                  <a:cubicBezTo>
                    <a:pt x="1270797" y="86075"/>
                    <a:pt x="1264375" y="79653"/>
                    <a:pt x="1258708" y="72098"/>
                  </a:cubicBezTo>
                  <a:cubicBezTo>
                    <a:pt x="1250398" y="61520"/>
                    <a:pt x="1245109" y="51699"/>
                    <a:pt x="1262864" y="44143"/>
                  </a:cubicBezTo>
                  <a:cubicBezTo>
                    <a:pt x="1274197" y="39232"/>
                    <a:pt x="1268908" y="33944"/>
                    <a:pt x="1262486" y="29033"/>
                  </a:cubicBezTo>
                  <a:cubicBezTo>
                    <a:pt x="1255308" y="23744"/>
                    <a:pt x="1248131" y="18455"/>
                    <a:pt x="1252664" y="8256"/>
                  </a:cubicBezTo>
                  <a:cubicBezTo>
                    <a:pt x="1257575" y="-3077"/>
                    <a:pt x="1267775" y="-55"/>
                    <a:pt x="1276463" y="1834"/>
                  </a:cubicBezTo>
                  <a:cubicBezTo>
                    <a:pt x="1286285" y="4100"/>
                    <a:pt x="1295729" y="6745"/>
                    <a:pt x="1304418" y="11656"/>
                  </a:cubicBezTo>
                  <a:cubicBezTo>
                    <a:pt x="1307062" y="13167"/>
                    <a:pt x="1309706" y="14678"/>
                    <a:pt x="1311973" y="16189"/>
                  </a:cubicBezTo>
                  <a:cubicBezTo>
                    <a:pt x="1335772" y="23366"/>
                    <a:pt x="1359193" y="31299"/>
                    <a:pt x="1380348" y="44521"/>
                  </a:cubicBezTo>
                  <a:cubicBezTo>
                    <a:pt x="1389037" y="49810"/>
                    <a:pt x="1398103" y="43010"/>
                    <a:pt x="1406792" y="45277"/>
                  </a:cubicBezTo>
                  <a:cubicBezTo>
                    <a:pt x="1408680" y="45654"/>
                    <a:pt x="1410569" y="46410"/>
                    <a:pt x="1412458" y="47165"/>
                  </a:cubicBezTo>
                  <a:cubicBezTo>
                    <a:pt x="1424924" y="55854"/>
                    <a:pt x="1438146" y="62654"/>
                    <a:pt x="1453634" y="62276"/>
                  </a:cubicBezTo>
                  <a:cubicBezTo>
                    <a:pt x="1466100" y="67187"/>
                    <a:pt x="1478567" y="71720"/>
                    <a:pt x="1491033" y="77386"/>
                  </a:cubicBezTo>
                  <a:cubicBezTo>
                    <a:pt x="1494055" y="93630"/>
                    <a:pt x="1500477" y="102697"/>
                    <a:pt x="1518987" y="94008"/>
                  </a:cubicBezTo>
                  <a:cubicBezTo>
                    <a:pt x="1527676" y="89853"/>
                    <a:pt x="1536365" y="93630"/>
                    <a:pt x="1540520" y="102319"/>
                  </a:cubicBezTo>
                  <a:cubicBezTo>
                    <a:pt x="1556386" y="136318"/>
                    <a:pt x="1583585" y="156717"/>
                    <a:pt x="1618339" y="168428"/>
                  </a:cubicBezTo>
                  <a:cubicBezTo>
                    <a:pt x="1629672" y="181649"/>
                    <a:pt x="1648183" y="175605"/>
                    <a:pt x="1661404" y="184294"/>
                  </a:cubicBezTo>
                  <a:cubicBezTo>
                    <a:pt x="1668582" y="193360"/>
                    <a:pt x="1678781" y="191849"/>
                    <a:pt x="1688603" y="192604"/>
                  </a:cubicBezTo>
                  <a:cubicBezTo>
                    <a:pt x="1707869" y="194115"/>
                    <a:pt x="1713536" y="200160"/>
                    <a:pt x="1712780" y="219426"/>
                  </a:cubicBezTo>
                  <a:cubicBezTo>
                    <a:pt x="1712025" y="235292"/>
                    <a:pt x="1718824" y="242091"/>
                    <a:pt x="1733557" y="241714"/>
                  </a:cubicBezTo>
                  <a:cubicBezTo>
                    <a:pt x="1742623" y="241714"/>
                    <a:pt x="1751690" y="242847"/>
                    <a:pt x="1760756" y="244358"/>
                  </a:cubicBezTo>
                  <a:cubicBezTo>
                    <a:pt x="1777000" y="247002"/>
                    <a:pt x="1784177" y="239825"/>
                    <a:pt x="1779267" y="223959"/>
                  </a:cubicBezTo>
                  <a:cubicBezTo>
                    <a:pt x="1775111" y="211115"/>
                    <a:pt x="1776622" y="202426"/>
                    <a:pt x="1788333" y="195249"/>
                  </a:cubicBezTo>
                  <a:cubicBezTo>
                    <a:pt x="1803821" y="185427"/>
                    <a:pt x="1818176" y="190716"/>
                    <a:pt x="1832153" y="198649"/>
                  </a:cubicBezTo>
                  <a:cubicBezTo>
                    <a:pt x="1844242" y="205448"/>
                    <a:pt x="1838953" y="216026"/>
                    <a:pt x="1838198" y="226603"/>
                  </a:cubicBezTo>
                  <a:cubicBezTo>
                    <a:pt x="1835931" y="255313"/>
                    <a:pt x="1812132" y="270046"/>
                    <a:pt x="1798155" y="290823"/>
                  </a:cubicBezTo>
                  <a:cubicBezTo>
                    <a:pt x="1787200" y="307067"/>
                    <a:pt x="1772089" y="300267"/>
                    <a:pt x="1764912" y="277979"/>
                  </a:cubicBezTo>
                  <a:cubicBezTo>
                    <a:pt x="1770200" y="302156"/>
                    <a:pt x="1776622" y="308200"/>
                    <a:pt x="1801177" y="309333"/>
                  </a:cubicBezTo>
                  <a:cubicBezTo>
                    <a:pt x="1812132" y="309711"/>
                    <a:pt x="1821954" y="311600"/>
                    <a:pt x="1831020" y="317644"/>
                  </a:cubicBezTo>
                  <a:cubicBezTo>
                    <a:pt x="1836309" y="321044"/>
                    <a:pt x="1841598" y="325955"/>
                    <a:pt x="1847264" y="318022"/>
                  </a:cubicBezTo>
                  <a:cubicBezTo>
                    <a:pt x="1848775" y="316511"/>
                    <a:pt x="1850286" y="315755"/>
                    <a:pt x="1852175" y="315000"/>
                  </a:cubicBezTo>
                  <a:cubicBezTo>
                    <a:pt x="1870685" y="318777"/>
                    <a:pt x="1889196" y="322555"/>
                    <a:pt x="1905439" y="308956"/>
                  </a:cubicBezTo>
                  <a:cubicBezTo>
                    <a:pt x="1918661" y="287801"/>
                    <a:pt x="1939438" y="271935"/>
                    <a:pt x="1949260" y="248513"/>
                  </a:cubicBezTo>
                  <a:cubicBezTo>
                    <a:pt x="1951904" y="243980"/>
                    <a:pt x="1954171" y="239069"/>
                    <a:pt x="1960593" y="239825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DC38E71-CAEE-42FA-81A5-CB3317ED689A}"/>
                </a:ext>
              </a:extLst>
            </p:cNvPr>
            <p:cNvSpPr/>
            <p:nvPr/>
          </p:nvSpPr>
          <p:spPr>
            <a:xfrm>
              <a:off x="10823467" y="3258868"/>
              <a:ext cx="225352" cy="254990"/>
            </a:xfrm>
            <a:custGeom>
              <a:avLst/>
              <a:gdLst>
                <a:gd name="connsiteX0" fmla="*/ 224898 w 225352"/>
                <a:gd name="connsiteY0" fmla="*/ 0 h 254990"/>
                <a:gd name="connsiteX1" fmla="*/ 215832 w 225352"/>
                <a:gd name="connsiteY1" fmla="*/ 47220 h 254990"/>
                <a:gd name="connsiteX2" fmla="*/ 214321 w 225352"/>
                <a:gd name="connsiteY2" fmla="*/ 58931 h 254990"/>
                <a:gd name="connsiteX3" fmla="*/ 216587 w 225352"/>
                <a:gd name="connsiteY3" fmla="*/ 203237 h 254990"/>
                <a:gd name="connsiteX4" fmla="*/ 215832 w 225352"/>
                <a:gd name="connsiteY4" fmla="*/ 202859 h 254990"/>
                <a:gd name="connsiteX5" fmla="*/ 210921 w 225352"/>
                <a:gd name="connsiteY5" fmla="*/ 166216 h 254990"/>
                <a:gd name="connsiteX6" fmla="*/ 206765 w 225352"/>
                <a:gd name="connsiteY6" fmla="*/ 112951 h 254990"/>
                <a:gd name="connsiteX7" fmla="*/ 116857 w 225352"/>
                <a:gd name="connsiteY7" fmla="*/ 236102 h 254990"/>
                <a:gd name="connsiteX8" fmla="*/ 80970 w 225352"/>
                <a:gd name="connsiteY8" fmla="*/ 254990 h 254990"/>
                <a:gd name="connsiteX9" fmla="*/ 77570 w 225352"/>
                <a:gd name="connsiteY9" fmla="*/ 220992 h 254990"/>
                <a:gd name="connsiteX10" fmla="*/ 76059 w 225352"/>
                <a:gd name="connsiteY10" fmla="*/ 207014 h 254990"/>
                <a:gd name="connsiteX11" fmla="*/ 64726 w 225352"/>
                <a:gd name="connsiteY11" fmla="*/ 213436 h 254990"/>
                <a:gd name="connsiteX12" fmla="*/ 49238 w 225352"/>
                <a:gd name="connsiteY12" fmla="*/ 218347 h 254990"/>
                <a:gd name="connsiteX13" fmla="*/ 507 w 225352"/>
                <a:gd name="connsiteY13" fmla="*/ 196815 h 254990"/>
                <a:gd name="connsiteX14" fmla="*/ 14484 w 225352"/>
                <a:gd name="connsiteY14" fmla="*/ 178304 h 254990"/>
                <a:gd name="connsiteX15" fmla="*/ 18639 w 225352"/>
                <a:gd name="connsiteY15" fmla="*/ 174527 h 254990"/>
                <a:gd name="connsiteX16" fmla="*/ 46971 w 225352"/>
                <a:gd name="connsiteY16" fmla="*/ 156772 h 254990"/>
                <a:gd name="connsiteX17" fmla="*/ 63593 w 225352"/>
                <a:gd name="connsiteY17" fmla="*/ 142417 h 254990"/>
                <a:gd name="connsiteX18" fmla="*/ 64726 w 225352"/>
                <a:gd name="connsiteY18" fmla="*/ 136373 h 254990"/>
                <a:gd name="connsiteX19" fmla="*/ 77570 w 225352"/>
                <a:gd name="connsiteY19" fmla="*/ 125795 h 254990"/>
                <a:gd name="connsiteX20" fmla="*/ 102880 w 225352"/>
                <a:gd name="connsiteY20" fmla="*/ 128817 h 254990"/>
                <a:gd name="connsiteX21" fmla="*/ 138768 w 225352"/>
                <a:gd name="connsiteY21" fmla="*/ 119751 h 254990"/>
                <a:gd name="connsiteX22" fmla="*/ 183344 w 225352"/>
                <a:gd name="connsiteY22" fmla="*/ 96707 h 254990"/>
                <a:gd name="connsiteX23" fmla="*/ 191277 w 225352"/>
                <a:gd name="connsiteY23" fmla="*/ 51376 h 254990"/>
                <a:gd name="connsiteX24" fmla="*/ 191277 w 225352"/>
                <a:gd name="connsiteY24" fmla="*/ 37399 h 254990"/>
                <a:gd name="connsiteX25" fmla="*/ 195432 w 225352"/>
                <a:gd name="connsiteY25" fmla="*/ 37399 h 254990"/>
                <a:gd name="connsiteX26" fmla="*/ 210165 w 225352"/>
                <a:gd name="connsiteY26" fmla="*/ 17755 h 254990"/>
                <a:gd name="connsiteX27" fmla="*/ 224898 w 225352"/>
                <a:gd name="connsiteY27" fmla="*/ 0 h 25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352" h="254990">
                  <a:moveTo>
                    <a:pt x="224898" y="0"/>
                  </a:moveTo>
                  <a:cubicBezTo>
                    <a:pt x="224520" y="16244"/>
                    <a:pt x="229053" y="33243"/>
                    <a:pt x="215832" y="47220"/>
                  </a:cubicBezTo>
                  <a:cubicBezTo>
                    <a:pt x="213187" y="49865"/>
                    <a:pt x="212809" y="54398"/>
                    <a:pt x="214321" y="58931"/>
                  </a:cubicBezTo>
                  <a:cubicBezTo>
                    <a:pt x="231698" y="106907"/>
                    <a:pt x="221876" y="155261"/>
                    <a:pt x="216587" y="203237"/>
                  </a:cubicBezTo>
                  <a:cubicBezTo>
                    <a:pt x="216587" y="203237"/>
                    <a:pt x="215832" y="202859"/>
                    <a:pt x="215832" y="202859"/>
                  </a:cubicBezTo>
                  <a:cubicBezTo>
                    <a:pt x="207143" y="191526"/>
                    <a:pt x="211676" y="178682"/>
                    <a:pt x="210921" y="166216"/>
                  </a:cubicBezTo>
                  <a:cubicBezTo>
                    <a:pt x="209787" y="148839"/>
                    <a:pt x="212432" y="131462"/>
                    <a:pt x="206765" y="112951"/>
                  </a:cubicBezTo>
                  <a:cubicBezTo>
                    <a:pt x="185610" y="160927"/>
                    <a:pt x="162567" y="207014"/>
                    <a:pt x="116857" y="236102"/>
                  </a:cubicBezTo>
                  <a:cubicBezTo>
                    <a:pt x="100614" y="233836"/>
                    <a:pt x="94947" y="252724"/>
                    <a:pt x="80970" y="254990"/>
                  </a:cubicBezTo>
                  <a:cubicBezTo>
                    <a:pt x="69259" y="244791"/>
                    <a:pt x="71148" y="233080"/>
                    <a:pt x="77570" y="220992"/>
                  </a:cubicBezTo>
                  <a:cubicBezTo>
                    <a:pt x="80214" y="216081"/>
                    <a:pt x="83992" y="210414"/>
                    <a:pt x="76059" y="207014"/>
                  </a:cubicBezTo>
                  <a:cubicBezTo>
                    <a:pt x="70393" y="204370"/>
                    <a:pt x="66615" y="205126"/>
                    <a:pt x="64726" y="213436"/>
                  </a:cubicBezTo>
                  <a:cubicBezTo>
                    <a:pt x="63215" y="220992"/>
                    <a:pt x="53771" y="221747"/>
                    <a:pt x="49238" y="218347"/>
                  </a:cubicBezTo>
                  <a:cubicBezTo>
                    <a:pt x="34127" y="207770"/>
                    <a:pt x="15995" y="205503"/>
                    <a:pt x="507" y="196815"/>
                  </a:cubicBezTo>
                  <a:cubicBezTo>
                    <a:pt x="-2893" y="184726"/>
                    <a:pt x="11839" y="186237"/>
                    <a:pt x="14484" y="178304"/>
                  </a:cubicBezTo>
                  <a:cubicBezTo>
                    <a:pt x="15617" y="176793"/>
                    <a:pt x="17128" y="175660"/>
                    <a:pt x="18639" y="174527"/>
                  </a:cubicBezTo>
                  <a:cubicBezTo>
                    <a:pt x="29216" y="170749"/>
                    <a:pt x="34883" y="158661"/>
                    <a:pt x="46971" y="156772"/>
                  </a:cubicBezTo>
                  <a:cubicBezTo>
                    <a:pt x="55282" y="155639"/>
                    <a:pt x="63971" y="154128"/>
                    <a:pt x="63593" y="142417"/>
                  </a:cubicBezTo>
                  <a:cubicBezTo>
                    <a:pt x="63593" y="140528"/>
                    <a:pt x="63971" y="138262"/>
                    <a:pt x="64726" y="136373"/>
                  </a:cubicBezTo>
                  <a:cubicBezTo>
                    <a:pt x="66993" y="130328"/>
                    <a:pt x="69637" y="124662"/>
                    <a:pt x="77570" y="125795"/>
                  </a:cubicBezTo>
                  <a:cubicBezTo>
                    <a:pt x="84748" y="135239"/>
                    <a:pt x="93058" y="135995"/>
                    <a:pt x="102880" y="128817"/>
                  </a:cubicBezTo>
                  <a:cubicBezTo>
                    <a:pt x="113458" y="121262"/>
                    <a:pt x="125924" y="117107"/>
                    <a:pt x="138768" y="119751"/>
                  </a:cubicBezTo>
                  <a:cubicBezTo>
                    <a:pt x="159923" y="123906"/>
                    <a:pt x="168611" y="104263"/>
                    <a:pt x="183344" y="96707"/>
                  </a:cubicBezTo>
                  <a:cubicBezTo>
                    <a:pt x="200721" y="87641"/>
                    <a:pt x="198077" y="68375"/>
                    <a:pt x="191277" y="51376"/>
                  </a:cubicBezTo>
                  <a:cubicBezTo>
                    <a:pt x="189388" y="46843"/>
                    <a:pt x="187122" y="42310"/>
                    <a:pt x="191277" y="37399"/>
                  </a:cubicBezTo>
                  <a:cubicBezTo>
                    <a:pt x="192788" y="37399"/>
                    <a:pt x="194299" y="37399"/>
                    <a:pt x="195432" y="37399"/>
                  </a:cubicBezTo>
                  <a:cubicBezTo>
                    <a:pt x="207143" y="35888"/>
                    <a:pt x="206765" y="25688"/>
                    <a:pt x="210165" y="17755"/>
                  </a:cubicBezTo>
                  <a:cubicBezTo>
                    <a:pt x="213187" y="10955"/>
                    <a:pt x="212809" y="0"/>
                    <a:pt x="224898" y="0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1F73841-5623-47FB-841D-91D88AC92887}"/>
                </a:ext>
              </a:extLst>
            </p:cNvPr>
            <p:cNvSpPr/>
            <p:nvPr/>
          </p:nvSpPr>
          <p:spPr>
            <a:xfrm>
              <a:off x="10713890" y="2877656"/>
              <a:ext cx="302365" cy="193464"/>
            </a:xfrm>
            <a:custGeom>
              <a:avLst/>
              <a:gdLst>
                <a:gd name="connsiteX0" fmla="*/ 155 w 302365"/>
                <a:gd name="connsiteY0" fmla="*/ 8360 h 193464"/>
                <a:gd name="connsiteX1" fmla="*/ 17909 w 302365"/>
                <a:gd name="connsiteY1" fmla="*/ 4205 h 193464"/>
                <a:gd name="connsiteX2" fmla="*/ 175437 w 302365"/>
                <a:gd name="connsiteY2" fmla="*/ 73335 h 193464"/>
                <a:gd name="connsiteX3" fmla="*/ 302365 w 302365"/>
                <a:gd name="connsiteY3" fmla="*/ 193464 h 193464"/>
                <a:gd name="connsiteX4" fmla="*/ 224168 w 302365"/>
                <a:gd name="connsiteY4" fmla="*/ 161354 h 193464"/>
                <a:gd name="connsiteX5" fmla="*/ 179214 w 302365"/>
                <a:gd name="connsiteY5" fmla="*/ 112245 h 193464"/>
                <a:gd name="connsiteX6" fmla="*/ 116128 w 302365"/>
                <a:gd name="connsiteY6" fmla="*/ 71824 h 193464"/>
                <a:gd name="connsiteX7" fmla="*/ 45108 w 302365"/>
                <a:gd name="connsiteY7" fmla="*/ 41603 h 193464"/>
                <a:gd name="connsiteX8" fmla="*/ 18665 w 302365"/>
                <a:gd name="connsiteY8" fmla="*/ 29515 h 193464"/>
                <a:gd name="connsiteX9" fmla="*/ 155 w 302365"/>
                <a:gd name="connsiteY9" fmla="*/ 8360 h 19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365" h="193464">
                  <a:moveTo>
                    <a:pt x="155" y="8360"/>
                  </a:moveTo>
                  <a:cubicBezTo>
                    <a:pt x="2799" y="-5617"/>
                    <a:pt x="11865" y="1560"/>
                    <a:pt x="17909" y="4205"/>
                  </a:cubicBezTo>
                  <a:cubicBezTo>
                    <a:pt x="71552" y="24604"/>
                    <a:pt x="125950" y="42359"/>
                    <a:pt x="175437" y="73335"/>
                  </a:cubicBezTo>
                  <a:cubicBezTo>
                    <a:pt x="214346" y="97890"/>
                    <a:pt x="278944" y="151910"/>
                    <a:pt x="302365" y="193464"/>
                  </a:cubicBezTo>
                  <a:cubicBezTo>
                    <a:pt x="280077" y="172310"/>
                    <a:pt x="250234" y="172310"/>
                    <a:pt x="224168" y="161354"/>
                  </a:cubicBezTo>
                  <a:cubicBezTo>
                    <a:pt x="205658" y="148133"/>
                    <a:pt x="195081" y="127733"/>
                    <a:pt x="179214" y="112245"/>
                  </a:cubicBezTo>
                  <a:cubicBezTo>
                    <a:pt x="162593" y="91846"/>
                    <a:pt x="140683" y="79757"/>
                    <a:pt x="116128" y="71824"/>
                  </a:cubicBezTo>
                  <a:cubicBezTo>
                    <a:pt x="91951" y="63514"/>
                    <a:pt x="68907" y="51425"/>
                    <a:pt x="45108" y="41603"/>
                  </a:cubicBezTo>
                  <a:cubicBezTo>
                    <a:pt x="36420" y="37070"/>
                    <a:pt x="28487" y="32159"/>
                    <a:pt x="18665" y="29515"/>
                  </a:cubicBezTo>
                  <a:cubicBezTo>
                    <a:pt x="8465" y="26871"/>
                    <a:pt x="-1357" y="22337"/>
                    <a:pt x="155" y="8360"/>
                  </a:cubicBezTo>
                  <a:close/>
                </a:path>
              </a:pathLst>
            </a:custGeom>
            <a:solidFill>
              <a:srgbClr val="F8F3E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A93279F-45FF-49DD-8448-DE26A0816A5F}"/>
                </a:ext>
              </a:extLst>
            </p:cNvPr>
            <p:cNvSpPr/>
            <p:nvPr/>
          </p:nvSpPr>
          <p:spPr>
            <a:xfrm>
              <a:off x="10899054" y="3253580"/>
              <a:ext cx="125756" cy="148089"/>
            </a:xfrm>
            <a:custGeom>
              <a:avLst/>
              <a:gdLst>
                <a:gd name="connsiteX0" fmla="*/ 115312 w 125756"/>
                <a:gd name="connsiteY0" fmla="*/ 43065 h 148089"/>
                <a:gd name="connsiteX1" fmla="*/ 124379 w 125756"/>
                <a:gd name="connsiteY1" fmla="*/ 86130 h 148089"/>
                <a:gd name="connsiteX2" fmla="*/ 98313 w 125756"/>
                <a:gd name="connsiteY2" fmla="*/ 113329 h 148089"/>
                <a:gd name="connsiteX3" fmla="*/ 94535 w 125756"/>
                <a:gd name="connsiteY3" fmla="*/ 113707 h 148089"/>
                <a:gd name="connsiteX4" fmla="*/ 49581 w 125756"/>
                <a:gd name="connsiteY4" fmla="*/ 130328 h 148089"/>
                <a:gd name="connsiteX5" fmla="*/ 23138 w 125756"/>
                <a:gd name="connsiteY5" fmla="*/ 142039 h 148089"/>
                <a:gd name="connsiteX6" fmla="*/ 472 w 125756"/>
                <a:gd name="connsiteY6" fmla="*/ 131462 h 148089"/>
                <a:gd name="connsiteX7" fmla="*/ 1605 w 125756"/>
                <a:gd name="connsiteY7" fmla="*/ 123529 h 148089"/>
                <a:gd name="connsiteX8" fmla="*/ 74514 w 125756"/>
                <a:gd name="connsiteY8" fmla="*/ 24555 h 148089"/>
                <a:gd name="connsiteX9" fmla="*/ 85091 w 125756"/>
                <a:gd name="connsiteY9" fmla="*/ 0 h 148089"/>
                <a:gd name="connsiteX10" fmla="*/ 85091 w 125756"/>
                <a:gd name="connsiteY10" fmla="*/ 0 h 148089"/>
                <a:gd name="connsiteX11" fmla="*/ 108512 w 125756"/>
                <a:gd name="connsiteY11" fmla="*/ 28710 h 148089"/>
                <a:gd name="connsiteX12" fmla="*/ 115312 w 125756"/>
                <a:gd name="connsiteY12" fmla="*/ 43065 h 148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56" h="148089">
                  <a:moveTo>
                    <a:pt x="115312" y="43065"/>
                  </a:moveTo>
                  <a:cubicBezTo>
                    <a:pt x="119845" y="57042"/>
                    <a:pt x="129289" y="69131"/>
                    <a:pt x="124379" y="86130"/>
                  </a:cubicBezTo>
                  <a:cubicBezTo>
                    <a:pt x="120223" y="101241"/>
                    <a:pt x="114179" y="111062"/>
                    <a:pt x="98313" y="113329"/>
                  </a:cubicBezTo>
                  <a:cubicBezTo>
                    <a:pt x="96802" y="113707"/>
                    <a:pt x="94535" y="113329"/>
                    <a:pt x="94535" y="113707"/>
                  </a:cubicBezTo>
                  <a:cubicBezTo>
                    <a:pt x="86224" y="137884"/>
                    <a:pt x="66203" y="129951"/>
                    <a:pt x="49581" y="130328"/>
                  </a:cubicBezTo>
                  <a:cubicBezTo>
                    <a:pt x="39382" y="130706"/>
                    <a:pt x="31071" y="136373"/>
                    <a:pt x="23138" y="142039"/>
                  </a:cubicBezTo>
                  <a:cubicBezTo>
                    <a:pt x="8405" y="152994"/>
                    <a:pt x="1605" y="148839"/>
                    <a:pt x="472" y="131462"/>
                  </a:cubicBezTo>
                  <a:cubicBezTo>
                    <a:pt x="-284" y="128440"/>
                    <a:pt x="-284" y="125418"/>
                    <a:pt x="1605" y="123529"/>
                  </a:cubicBezTo>
                  <a:cubicBezTo>
                    <a:pt x="34848" y="97085"/>
                    <a:pt x="47315" y="55531"/>
                    <a:pt x="74514" y="24555"/>
                  </a:cubicBezTo>
                  <a:cubicBezTo>
                    <a:pt x="80936" y="16999"/>
                    <a:pt x="82824" y="8689"/>
                    <a:pt x="85091" y="0"/>
                  </a:cubicBezTo>
                  <a:lnTo>
                    <a:pt x="85091" y="0"/>
                  </a:lnTo>
                  <a:cubicBezTo>
                    <a:pt x="96802" y="6044"/>
                    <a:pt x="114179" y="7177"/>
                    <a:pt x="108512" y="28710"/>
                  </a:cubicBezTo>
                  <a:cubicBezTo>
                    <a:pt x="107757" y="32865"/>
                    <a:pt x="113046" y="38532"/>
                    <a:pt x="115312" y="43065"/>
                  </a:cubicBezTo>
                  <a:close/>
                </a:path>
              </a:pathLst>
            </a:custGeom>
            <a:solidFill>
              <a:srgbClr val="C4B0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F306C01-8278-471B-868D-C1FDC1A7FFDD}"/>
                </a:ext>
              </a:extLst>
            </p:cNvPr>
            <p:cNvSpPr/>
            <p:nvPr/>
          </p:nvSpPr>
          <p:spPr>
            <a:xfrm>
              <a:off x="11014987" y="3151206"/>
              <a:ext cx="46222" cy="152046"/>
            </a:xfrm>
            <a:custGeom>
              <a:avLst/>
              <a:gdLst>
                <a:gd name="connsiteX0" fmla="*/ 33379 w 46222"/>
                <a:gd name="connsiteY0" fmla="*/ 107663 h 152046"/>
                <a:gd name="connsiteX1" fmla="*/ 20157 w 46222"/>
                <a:gd name="connsiteY1" fmla="*/ 139017 h 152046"/>
                <a:gd name="connsiteX2" fmla="*/ 3535 w 46222"/>
                <a:gd name="connsiteY2" fmla="*/ 145817 h 152046"/>
                <a:gd name="connsiteX3" fmla="*/ 14868 w 46222"/>
                <a:gd name="connsiteY3" fmla="*/ 89530 h 152046"/>
                <a:gd name="connsiteX4" fmla="*/ 20912 w 46222"/>
                <a:gd name="connsiteY4" fmla="*/ 53265 h 152046"/>
                <a:gd name="connsiteX5" fmla="*/ 33001 w 46222"/>
                <a:gd name="connsiteY5" fmla="*/ 13977 h 152046"/>
                <a:gd name="connsiteX6" fmla="*/ 38290 w 46222"/>
                <a:gd name="connsiteY6" fmla="*/ 0 h 152046"/>
                <a:gd name="connsiteX7" fmla="*/ 46223 w 46222"/>
                <a:gd name="connsiteY7" fmla="*/ 14733 h 152046"/>
                <a:gd name="connsiteX8" fmla="*/ 33379 w 46222"/>
                <a:gd name="connsiteY8" fmla="*/ 107663 h 1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2" h="152046">
                  <a:moveTo>
                    <a:pt x="33379" y="107663"/>
                  </a:moveTo>
                  <a:cubicBezTo>
                    <a:pt x="23934" y="115973"/>
                    <a:pt x="23934" y="128062"/>
                    <a:pt x="20157" y="139017"/>
                  </a:cubicBezTo>
                  <a:cubicBezTo>
                    <a:pt x="17513" y="146194"/>
                    <a:pt x="15624" y="160172"/>
                    <a:pt x="3535" y="145817"/>
                  </a:cubicBezTo>
                  <a:cubicBezTo>
                    <a:pt x="-4020" y="124662"/>
                    <a:pt x="891" y="105774"/>
                    <a:pt x="14868" y="89530"/>
                  </a:cubicBezTo>
                  <a:cubicBezTo>
                    <a:pt x="24690" y="78197"/>
                    <a:pt x="14868" y="65353"/>
                    <a:pt x="20912" y="53265"/>
                  </a:cubicBezTo>
                  <a:cubicBezTo>
                    <a:pt x="26957" y="41176"/>
                    <a:pt x="29223" y="27199"/>
                    <a:pt x="33001" y="13977"/>
                  </a:cubicBezTo>
                  <a:cubicBezTo>
                    <a:pt x="34512" y="9066"/>
                    <a:pt x="30356" y="378"/>
                    <a:pt x="38290" y="0"/>
                  </a:cubicBezTo>
                  <a:cubicBezTo>
                    <a:pt x="46600" y="0"/>
                    <a:pt x="45467" y="8689"/>
                    <a:pt x="46223" y="14733"/>
                  </a:cubicBezTo>
                  <a:cubicBezTo>
                    <a:pt x="42823" y="45709"/>
                    <a:pt x="41689" y="77064"/>
                    <a:pt x="33379" y="107663"/>
                  </a:cubicBezTo>
                  <a:close/>
                </a:path>
              </a:pathLst>
            </a:custGeom>
            <a:solidFill>
              <a:srgbClr val="F3EC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FC0CDAB-3BE7-410A-AEA8-866258D5DE77}"/>
                </a:ext>
              </a:extLst>
            </p:cNvPr>
            <p:cNvSpPr/>
            <p:nvPr/>
          </p:nvSpPr>
          <p:spPr>
            <a:xfrm>
              <a:off x="10929358" y="3090386"/>
              <a:ext cx="54155" cy="75531"/>
            </a:xfrm>
            <a:custGeom>
              <a:avLst/>
              <a:gdLst>
                <a:gd name="connsiteX0" fmla="*/ 51010 w 54155"/>
                <a:gd name="connsiteY0" fmla="*/ 53642 h 75531"/>
                <a:gd name="connsiteX1" fmla="*/ 43077 w 54155"/>
                <a:gd name="connsiteY1" fmla="*/ 62709 h 75531"/>
                <a:gd name="connsiteX2" fmla="*/ 14745 w 54155"/>
                <a:gd name="connsiteY2" fmla="*/ 74419 h 75531"/>
                <a:gd name="connsiteX3" fmla="*/ 3790 w 54155"/>
                <a:gd name="connsiteY3" fmla="*/ 50620 h 75531"/>
                <a:gd name="connsiteX4" fmla="*/ 1145 w 54155"/>
                <a:gd name="connsiteY4" fmla="*/ 40799 h 75531"/>
                <a:gd name="connsiteX5" fmla="*/ 2279 w 54155"/>
                <a:gd name="connsiteY5" fmla="*/ 22288 h 75531"/>
                <a:gd name="connsiteX6" fmla="*/ 13234 w 54155"/>
                <a:gd name="connsiteY6" fmla="*/ 16999 h 75531"/>
                <a:gd name="connsiteX7" fmla="*/ 41188 w 54155"/>
                <a:gd name="connsiteY7" fmla="*/ 30599 h 75531"/>
                <a:gd name="connsiteX8" fmla="*/ 42321 w 54155"/>
                <a:gd name="connsiteY8" fmla="*/ 0 h 75531"/>
                <a:gd name="connsiteX9" fmla="*/ 51010 w 54155"/>
                <a:gd name="connsiteY9" fmla="*/ 53642 h 7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155" h="75531">
                  <a:moveTo>
                    <a:pt x="51010" y="53642"/>
                  </a:moveTo>
                  <a:cubicBezTo>
                    <a:pt x="48366" y="56665"/>
                    <a:pt x="45721" y="59687"/>
                    <a:pt x="43077" y="62709"/>
                  </a:cubicBezTo>
                  <a:cubicBezTo>
                    <a:pt x="36277" y="73286"/>
                    <a:pt x="26455" y="77819"/>
                    <a:pt x="14745" y="74419"/>
                  </a:cubicBezTo>
                  <a:cubicBezTo>
                    <a:pt x="2656" y="71020"/>
                    <a:pt x="3034" y="60442"/>
                    <a:pt x="3790" y="50620"/>
                  </a:cubicBezTo>
                  <a:cubicBezTo>
                    <a:pt x="4167" y="47220"/>
                    <a:pt x="2279" y="43821"/>
                    <a:pt x="1145" y="40799"/>
                  </a:cubicBezTo>
                  <a:cubicBezTo>
                    <a:pt x="-366" y="34754"/>
                    <a:pt x="-744" y="28332"/>
                    <a:pt x="2279" y="22288"/>
                  </a:cubicBezTo>
                  <a:cubicBezTo>
                    <a:pt x="4923" y="18133"/>
                    <a:pt x="9834" y="19266"/>
                    <a:pt x="13234" y="16999"/>
                  </a:cubicBezTo>
                  <a:cubicBezTo>
                    <a:pt x="35900" y="3022"/>
                    <a:pt x="37411" y="4155"/>
                    <a:pt x="41188" y="30599"/>
                  </a:cubicBezTo>
                  <a:cubicBezTo>
                    <a:pt x="41944" y="20021"/>
                    <a:pt x="35900" y="9822"/>
                    <a:pt x="42321" y="0"/>
                  </a:cubicBezTo>
                  <a:cubicBezTo>
                    <a:pt x="52143" y="16244"/>
                    <a:pt x="58187" y="33999"/>
                    <a:pt x="51010" y="53642"/>
                  </a:cubicBezTo>
                  <a:close/>
                </a:path>
              </a:pathLst>
            </a:custGeom>
            <a:solidFill>
              <a:srgbClr val="BFA6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077B89B-B156-49D5-BCF4-8CB3C25F9030}"/>
                </a:ext>
              </a:extLst>
            </p:cNvPr>
            <p:cNvSpPr/>
            <p:nvPr/>
          </p:nvSpPr>
          <p:spPr>
            <a:xfrm>
              <a:off x="10927575" y="3050122"/>
              <a:ext cx="48259" cy="80306"/>
            </a:xfrm>
            <a:custGeom>
              <a:avLst/>
              <a:gdLst>
                <a:gd name="connsiteX0" fmla="*/ 44104 w 48259"/>
                <a:gd name="connsiteY0" fmla="*/ 39886 h 80306"/>
                <a:gd name="connsiteX1" fmla="*/ 48260 w 48259"/>
                <a:gd name="connsiteY1" fmla="*/ 80306 h 80306"/>
                <a:gd name="connsiteX2" fmla="*/ 34660 w 48259"/>
                <a:gd name="connsiteY2" fmla="*/ 68596 h 80306"/>
                <a:gd name="connsiteX3" fmla="*/ 29749 w 48259"/>
                <a:gd name="connsiteY3" fmla="*/ 63307 h 80306"/>
                <a:gd name="connsiteX4" fmla="*/ 35416 w 48259"/>
                <a:gd name="connsiteY4" fmla="*/ 53107 h 80306"/>
                <a:gd name="connsiteX5" fmla="*/ 18794 w 48259"/>
                <a:gd name="connsiteY5" fmla="*/ 61040 h 80306"/>
                <a:gd name="connsiteX6" fmla="*/ 6328 w 48259"/>
                <a:gd name="connsiteY6" fmla="*/ 60285 h 80306"/>
                <a:gd name="connsiteX7" fmla="*/ 2550 w 48259"/>
                <a:gd name="connsiteY7" fmla="*/ 49330 h 80306"/>
                <a:gd name="connsiteX8" fmla="*/ 284 w 48259"/>
                <a:gd name="connsiteY8" fmla="*/ 8154 h 80306"/>
                <a:gd name="connsiteX9" fmla="*/ 10861 w 48259"/>
                <a:gd name="connsiteY9" fmla="*/ 598 h 80306"/>
                <a:gd name="connsiteX10" fmla="*/ 44104 w 48259"/>
                <a:gd name="connsiteY10" fmla="*/ 39886 h 8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259" h="80306">
                  <a:moveTo>
                    <a:pt x="44104" y="39886"/>
                  </a:moveTo>
                  <a:cubicBezTo>
                    <a:pt x="45238" y="52730"/>
                    <a:pt x="46749" y="65574"/>
                    <a:pt x="48260" y="80306"/>
                  </a:cubicBezTo>
                  <a:cubicBezTo>
                    <a:pt x="40327" y="78040"/>
                    <a:pt x="42215" y="67840"/>
                    <a:pt x="34660" y="68596"/>
                  </a:cubicBezTo>
                  <a:cubicBezTo>
                    <a:pt x="32394" y="68973"/>
                    <a:pt x="28994" y="67462"/>
                    <a:pt x="29749" y="63307"/>
                  </a:cubicBezTo>
                  <a:cubicBezTo>
                    <a:pt x="30505" y="58774"/>
                    <a:pt x="44104" y="59907"/>
                    <a:pt x="35416" y="53107"/>
                  </a:cubicBezTo>
                  <a:cubicBezTo>
                    <a:pt x="29372" y="48574"/>
                    <a:pt x="22194" y="53863"/>
                    <a:pt x="18794" y="61040"/>
                  </a:cubicBezTo>
                  <a:cubicBezTo>
                    <a:pt x="14261" y="70862"/>
                    <a:pt x="10483" y="62174"/>
                    <a:pt x="6328" y="60285"/>
                  </a:cubicBezTo>
                  <a:cubicBezTo>
                    <a:pt x="2928" y="57263"/>
                    <a:pt x="2173" y="53485"/>
                    <a:pt x="2550" y="49330"/>
                  </a:cubicBezTo>
                  <a:cubicBezTo>
                    <a:pt x="6706" y="35353"/>
                    <a:pt x="-1605" y="22131"/>
                    <a:pt x="284" y="8154"/>
                  </a:cubicBezTo>
                  <a:cubicBezTo>
                    <a:pt x="2173" y="2865"/>
                    <a:pt x="4061" y="-1668"/>
                    <a:pt x="10861" y="598"/>
                  </a:cubicBezTo>
                  <a:cubicBezTo>
                    <a:pt x="30127" y="7020"/>
                    <a:pt x="38438" y="22509"/>
                    <a:pt x="44104" y="39886"/>
                  </a:cubicBezTo>
                  <a:close/>
                </a:path>
              </a:pathLst>
            </a:custGeom>
            <a:solidFill>
              <a:srgbClr val="A484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610AB9B-3F1A-4DBF-8150-F1B3FDF1C602}"/>
                </a:ext>
              </a:extLst>
            </p:cNvPr>
            <p:cNvSpPr/>
            <p:nvPr/>
          </p:nvSpPr>
          <p:spPr>
            <a:xfrm>
              <a:off x="10825936" y="2981456"/>
              <a:ext cx="112122" cy="66996"/>
            </a:xfrm>
            <a:custGeom>
              <a:avLst/>
              <a:gdLst>
                <a:gd name="connsiteX0" fmla="*/ 70568 w 112122"/>
                <a:gd name="connsiteY0" fmla="*/ 5423 h 66996"/>
                <a:gd name="connsiteX1" fmla="*/ 111744 w 112122"/>
                <a:gd name="connsiteY1" fmla="*/ 57554 h 66996"/>
                <a:gd name="connsiteX2" fmla="*/ 112122 w 112122"/>
                <a:gd name="connsiteY2" fmla="*/ 65487 h 66996"/>
                <a:gd name="connsiteX3" fmla="*/ 85679 w 112122"/>
                <a:gd name="connsiteY3" fmla="*/ 53777 h 66996"/>
                <a:gd name="connsiteX4" fmla="*/ 22970 w 112122"/>
                <a:gd name="connsiteY4" fmla="*/ 27711 h 66996"/>
                <a:gd name="connsiteX5" fmla="*/ 7482 w 112122"/>
                <a:gd name="connsiteY5" fmla="*/ 34133 h 66996"/>
                <a:gd name="connsiteX6" fmla="*/ 304 w 112122"/>
                <a:gd name="connsiteY6" fmla="*/ 29222 h 66996"/>
                <a:gd name="connsiteX7" fmla="*/ 1437 w 112122"/>
                <a:gd name="connsiteY7" fmla="*/ 20156 h 66996"/>
                <a:gd name="connsiteX8" fmla="*/ 4837 w 112122"/>
                <a:gd name="connsiteY8" fmla="*/ 15245 h 66996"/>
                <a:gd name="connsiteX9" fmla="*/ 36947 w 112122"/>
                <a:gd name="connsiteY9" fmla="*/ 134 h 66996"/>
                <a:gd name="connsiteX10" fmla="*/ 70568 w 112122"/>
                <a:gd name="connsiteY10" fmla="*/ 5423 h 6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122" h="66996">
                  <a:moveTo>
                    <a:pt x="70568" y="5423"/>
                  </a:moveTo>
                  <a:cubicBezTo>
                    <a:pt x="84923" y="22422"/>
                    <a:pt x="101167" y="37910"/>
                    <a:pt x="111744" y="57554"/>
                  </a:cubicBezTo>
                  <a:cubicBezTo>
                    <a:pt x="111744" y="60199"/>
                    <a:pt x="111744" y="62843"/>
                    <a:pt x="112122" y="65487"/>
                  </a:cubicBezTo>
                  <a:cubicBezTo>
                    <a:pt x="98901" y="71154"/>
                    <a:pt x="93612" y="59443"/>
                    <a:pt x="85679" y="53777"/>
                  </a:cubicBezTo>
                  <a:cubicBezTo>
                    <a:pt x="75101" y="31111"/>
                    <a:pt x="45636" y="18645"/>
                    <a:pt x="22970" y="27711"/>
                  </a:cubicBezTo>
                  <a:cubicBezTo>
                    <a:pt x="17681" y="29600"/>
                    <a:pt x="13526" y="33377"/>
                    <a:pt x="7482" y="34133"/>
                  </a:cubicBezTo>
                  <a:cubicBezTo>
                    <a:pt x="4082" y="33755"/>
                    <a:pt x="1815" y="32244"/>
                    <a:pt x="304" y="29222"/>
                  </a:cubicBezTo>
                  <a:cubicBezTo>
                    <a:pt x="-451" y="26200"/>
                    <a:pt x="304" y="23178"/>
                    <a:pt x="1437" y="20156"/>
                  </a:cubicBezTo>
                  <a:cubicBezTo>
                    <a:pt x="2193" y="18267"/>
                    <a:pt x="3326" y="16756"/>
                    <a:pt x="4837" y="15245"/>
                  </a:cubicBezTo>
                  <a:cubicBezTo>
                    <a:pt x="11259" y="1267"/>
                    <a:pt x="26370" y="5801"/>
                    <a:pt x="36947" y="134"/>
                  </a:cubicBezTo>
                  <a:cubicBezTo>
                    <a:pt x="48658" y="-999"/>
                    <a:pt x="59235" y="5423"/>
                    <a:pt x="70568" y="5423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F4E45D8-CBA4-4B96-B2F1-077A0976BE9A}"/>
                </a:ext>
              </a:extLst>
            </p:cNvPr>
            <p:cNvSpPr/>
            <p:nvPr/>
          </p:nvSpPr>
          <p:spPr>
            <a:xfrm>
              <a:off x="10881394" y="3033664"/>
              <a:ext cx="57419" cy="41343"/>
            </a:xfrm>
            <a:custGeom>
              <a:avLst/>
              <a:gdLst>
                <a:gd name="connsiteX0" fmla="*/ 30977 w 57419"/>
                <a:gd name="connsiteY0" fmla="*/ 57 h 41343"/>
                <a:gd name="connsiteX1" fmla="*/ 56665 w 57419"/>
                <a:gd name="connsiteY1" fmla="*/ 13279 h 41343"/>
                <a:gd name="connsiteX2" fmla="*/ 57420 w 57419"/>
                <a:gd name="connsiteY2" fmla="*/ 17057 h 41343"/>
                <a:gd name="connsiteX3" fmla="*/ 48732 w 57419"/>
                <a:gd name="connsiteY3" fmla="*/ 26123 h 41343"/>
                <a:gd name="connsiteX4" fmla="*/ 27954 w 57419"/>
                <a:gd name="connsiteY4" fmla="*/ 34056 h 41343"/>
                <a:gd name="connsiteX5" fmla="*/ 3778 w 57419"/>
                <a:gd name="connsiteY5" fmla="*/ 37834 h 41343"/>
                <a:gd name="connsiteX6" fmla="*/ 0 w 57419"/>
                <a:gd name="connsiteY6" fmla="*/ 33678 h 41343"/>
                <a:gd name="connsiteX7" fmla="*/ 23421 w 57419"/>
                <a:gd name="connsiteY7" fmla="*/ 3835 h 41343"/>
                <a:gd name="connsiteX8" fmla="*/ 30977 w 57419"/>
                <a:gd name="connsiteY8" fmla="*/ 57 h 4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19" h="41343">
                  <a:moveTo>
                    <a:pt x="30977" y="57"/>
                  </a:moveTo>
                  <a:cubicBezTo>
                    <a:pt x="41932" y="-698"/>
                    <a:pt x="45709" y="13279"/>
                    <a:pt x="56665" y="13279"/>
                  </a:cubicBezTo>
                  <a:cubicBezTo>
                    <a:pt x="57042" y="14412"/>
                    <a:pt x="57042" y="15924"/>
                    <a:pt x="57420" y="17057"/>
                  </a:cubicBezTo>
                  <a:cubicBezTo>
                    <a:pt x="53265" y="18946"/>
                    <a:pt x="50243" y="21590"/>
                    <a:pt x="48732" y="26123"/>
                  </a:cubicBezTo>
                  <a:cubicBezTo>
                    <a:pt x="41554" y="27634"/>
                    <a:pt x="33243" y="26123"/>
                    <a:pt x="27954" y="34056"/>
                  </a:cubicBezTo>
                  <a:cubicBezTo>
                    <a:pt x="21533" y="44256"/>
                    <a:pt x="12844" y="41989"/>
                    <a:pt x="3778" y="37834"/>
                  </a:cubicBezTo>
                  <a:cubicBezTo>
                    <a:pt x="2266" y="36701"/>
                    <a:pt x="755" y="35189"/>
                    <a:pt x="0" y="33678"/>
                  </a:cubicBezTo>
                  <a:cubicBezTo>
                    <a:pt x="1511" y="18946"/>
                    <a:pt x="18133" y="15546"/>
                    <a:pt x="23421" y="3835"/>
                  </a:cubicBezTo>
                  <a:cubicBezTo>
                    <a:pt x="25310" y="1191"/>
                    <a:pt x="27577" y="-320"/>
                    <a:pt x="30977" y="57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0DD2987-3A2E-49B6-9216-6CBF3187E31E}"/>
                </a:ext>
              </a:extLst>
            </p:cNvPr>
            <p:cNvSpPr/>
            <p:nvPr/>
          </p:nvSpPr>
          <p:spPr>
            <a:xfrm>
              <a:off x="10678663" y="2876949"/>
              <a:ext cx="82601" cy="42075"/>
            </a:xfrm>
            <a:custGeom>
              <a:avLst/>
              <a:gdLst>
                <a:gd name="connsiteX0" fmla="*/ 35382 w 82601"/>
                <a:gd name="connsiteY0" fmla="*/ 9066 h 42075"/>
                <a:gd name="connsiteX1" fmla="*/ 82602 w 82601"/>
                <a:gd name="connsiteY1" fmla="*/ 38154 h 42075"/>
                <a:gd name="connsiteX2" fmla="*/ 63714 w 82601"/>
                <a:gd name="connsiteY2" fmla="*/ 40043 h 42075"/>
                <a:gd name="connsiteX3" fmla="*/ 28204 w 82601"/>
                <a:gd name="connsiteY3" fmla="*/ 25310 h 42075"/>
                <a:gd name="connsiteX4" fmla="*/ 10449 w 82601"/>
                <a:gd name="connsiteY4" fmla="*/ 15866 h 42075"/>
                <a:gd name="connsiteX5" fmla="*/ 1383 w 82601"/>
                <a:gd name="connsiteY5" fmla="*/ 756 h 42075"/>
                <a:gd name="connsiteX6" fmla="*/ 2138 w 82601"/>
                <a:gd name="connsiteY6" fmla="*/ 0 h 42075"/>
                <a:gd name="connsiteX7" fmla="*/ 35382 w 82601"/>
                <a:gd name="connsiteY7" fmla="*/ 9066 h 4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01" h="42075">
                  <a:moveTo>
                    <a:pt x="35382" y="9066"/>
                  </a:moveTo>
                  <a:cubicBezTo>
                    <a:pt x="44070" y="30221"/>
                    <a:pt x="70514" y="22666"/>
                    <a:pt x="82602" y="38154"/>
                  </a:cubicBezTo>
                  <a:cubicBezTo>
                    <a:pt x="76935" y="44198"/>
                    <a:pt x="70514" y="41932"/>
                    <a:pt x="63714" y="40043"/>
                  </a:cubicBezTo>
                  <a:cubicBezTo>
                    <a:pt x="51625" y="35510"/>
                    <a:pt x="38781" y="33243"/>
                    <a:pt x="28204" y="25310"/>
                  </a:cubicBezTo>
                  <a:cubicBezTo>
                    <a:pt x="23671" y="19644"/>
                    <a:pt x="16493" y="18888"/>
                    <a:pt x="10449" y="15866"/>
                  </a:cubicBezTo>
                  <a:cubicBezTo>
                    <a:pt x="4405" y="12844"/>
                    <a:pt x="-3150" y="10200"/>
                    <a:pt x="1383" y="756"/>
                  </a:cubicBezTo>
                  <a:cubicBezTo>
                    <a:pt x="1383" y="756"/>
                    <a:pt x="2138" y="0"/>
                    <a:pt x="2138" y="0"/>
                  </a:cubicBezTo>
                  <a:cubicBezTo>
                    <a:pt x="11960" y="7178"/>
                    <a:pt x="22915" y="10200"/>
                    <a:pt x="35382" y="9066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9F42DF71-9E68-4484-9234-F8370378D3DC}"/>
                </a:ext>
              </a:extLst>
            </p:cNvPr>
            <p:cNvSpPr/>
            <p:nvPr/>
          </p:nvSpPr>
          <p:spPr>
            <a:xfrm>
              <a:off x="8550181" y="2715979"/>
              <a:ext cx="1508154" cy="485519"/>
            </a:xfrm>
            <a:custGeom>
              <a:avLst/>
              <a:gdLst>
                <a:gd name="connsiteX0" fmla="*/ 17788 w 1508154"/>
                <a:gd name="connsiteY0" fmla="*/ 449582 h 485519"/>
                <a:gd name="connsiteX1" fmla="*/ 789 w 1508154"/>
                <a:gd name="connsiteY1" fmla="*/ 369118 h 485519"/>
                <a:gd name="connsiteX2" fmla="*/ 38188 w 1508154"/>
                <a:gd name="connsiteY2" fmla="*/ 276566 h 485519"/>
                <a:gd name="connsiteX3" fmla="*/ 125829 w 1508154"/>
                <a:gd name="connsiteY3" fmla="*/ 216879 h 485519"/>
                <a:gd name="connsiteX4" fmla="*/ 184760 w 1508154"/>
                <a:gd name="connsiteY4" fmla="*/ 190813 h 485519"/>
                <a:gd name="connsiteX5" fmla="*/ 191937 w 1508154"/>
                <a:gd name="connsiteY5" fmla="*/ 181747 h 485519"/>
                <a:gd name="connsiteX6" fmla="*/ 196470 w 1508154"/>
                <a:gd name="connsiteY6" fmla="*/ 175703 h 485519"/>
                <a:gd name="connsiteX7" fmla="*/ 301489 w 1508154"/>
                <a:gd name="connsiteY7" fmla="*/ 137549 h 485519"/>
                <a:gd name="connsiteX8" fmla="*/ 354376 w 1508154"/>
                <a:gd name="connsiteY8" fmla="*/ 116016 h 485519"/>
                <a:gd name="connsiteX9" fmla="*/ 414062 w 1508154"/>
                <a:gd name="connsiteY9" fmla="*/ 87684 h 485519"/>
                <a:gd name="connsiteX10" fmla="*/ 449194 w 1508154"/>
                <a:gd name="connsiteY10" fmla="*/ 81640 h 485519"/>
                <a:gd name="connsiteX11" fmla="*/ 462416 w 1508154"/>
                <a:gd name="connsiteY11" fmla="*/ 77107 h 485519"/>
                <a:gd name="connsiteX12" fmla="*/ 666031 w 1508154"/>
                <a:gd name="connsiteY12" fmla="*/ 37441 h 485519"/>
                <a:gd name="connsiteX13" fmla="*/ 751027 w 1508154"/>
                <a:gd name="connsiteY13" fmla="*/ 25353 h 485519"/>
                <a:gd name="connsiteX14" fmla="*/ 913844 w 1508154"/>
                <a:gd name="connsiteY14" fmla="*/ 6465 h 485519"/>
                <a:gd name="connsiteX15" fmla="*/ 1004129 w 1508154"/>
                <a:gd name="connsiteY15" fmla="*/ 421 h 485519"/>
                <a:gd name="connsiteX16" fmla="*/ 1004129 w 1508154"/>
                <a:gd name="connsiteY16" fmla="*/ 421 h 485519"/>
                <a:gd name="connsiteX17" fmla="*/ 999596 w 1508154"/>
                <a:gd name="connsiteY17" fmla="*/ 11376 h 485519"/>
                <a:gd name="connsiteX18" fmla="*/ 980708 w 1508154"/>
                <a:gd name="connsiteY18" fmla="*/ 15531 h 485519"/>
                <a:gd name="connsiteX19" fmla="*/ 920266 w 1508154"/>
                <a:gd name="connsiteY19" fmla="*/ 21953 h 485519"/>
                <a:gd name="connsiteX20" fmla="*/ 859823 w 1508154"/>
                <a:gd name="connsiteY20" fmla="*/ 37819 h 485519"/>
                <a:gd name="connsiteX21" fmla="*/ 779737 w 1508154"/>
                <a:gd name="connsiteY21" fmla="*/ 54063 h 485519"/>
                <a:gd name="connsiteX22" fmla="*/ 773315 w 1508154"/>
                <a:gd name="connsiteY22" fmla="*/ 55574 h 485519"/>
                <a:gd name="connsiteX23" fmla="*/ 698896 w 1508154"/>
                <a:gd name="connsiteY23" fmla="*/ 72196 h 485519"/>
                <a:gd name="connsiteX24" fmla="*/ 633165 w 1508154"/>
                <a:gd name="connsiteY24" fmla="*/ 92595 h 485519"/>
                <a:gd name="connsiteX25" fmla="*/ 766138 w 1508154"/>
                <a:gd name="connsiteY25" fmla="*/ 72573 h 485519"/>
                <a:gd name="connsiteX26" fmla="*/ 994307 w 1508154"/>
                <a:gd name="connsiteY26" fmla="*/ 46885 h 485519"/>
                <a:gd name="connsiteX27" fmla="*/ 1120858 w 1508154"/>
                <a:gd name="connsiteY27" fmla="*/ 48774 h 485519"/>
                <a:gd name="connsiteX28" fmla="*/ 1162412 w 1508154"/>
                <a:gd name="connsiteY28" fmla="*/ 48774 h 485519"/>
                <a:gd name="connsiteX29" fmla="*/ 1237209 w 1508154"/>
                <a:gd name="connsiteY29" fmla="*/ 55196 h 485519"/>
                <a:gd name="connsiteX30" fmla="*/ 1348272 w 1508154"/>
                <a:gd name="connsiteY30" fmla="*/ 59352 h 485519"/>
                <a:gd name="connsiteX31" fmla="*/ 1389826 w 1508154"/>
                <a:gd name="connsiteY31" fmla="*/ 64263 h 485519"/>
                <a:gd name="connsiteX32" fmla="*/ 1462356 w 1508154"/>
                <a:gd name="connsiteY32" fmla="*/ 69551 h 485519"/>
                <a:gd name="connsiteX33" fmla="*/ 1499377 w 1508154"/>
                <a:gd name="connsiteY33" fmla="*/ 81262 h 485519"/>
                <a:gd name="connsiteX34" fmla="*/ 1508066 w 1508154"/>
                <a:gd name="connsiteY34" fmla="*/ 94484 h 485519"/>
                <a:gd name="connsiteX35" fmla="*/ 1494844 w 1508154"/>
                <a:gd name="connsiteY35" fmla="*/ 101283 h 485519"/>
                <a:gd name="connsiteX36" fmla="*/ 1366404 w 1508154"/>
                <a:gd name="connsiteY36" fmla="*/ 97884 h 485519"/>
                <a:gd name="connsiteX37" fmla="*/ 1301807 w 1508154"/>
                <a:gd name="connsiteY37" fmla="*/ 91084 h 485519"/>
                <a:gd name="connsiteX38" fmla="*/ 1271963 w 1508154"/>
                <a:gd name="connsiteY38" fmla="*/ 98261 h 485519"/>
                <a:gd name="connsiteX39" fmla="*/ 1236831 w 1508154"/>
                <a:gd name="connsiteY39" fmla="*/ 95995 h 485519"/>
                <a:gd name="connsiteX40" fmla="*/ 1175634 w 1508154"/>
                <a:gd name="connsiteY40" fmla="*/ 77484 h 485519"/>
                <a:gd name="connsiteX41" fmla="*/ 1159390 w 1508154"/>
                <a:gd name="connsiteY41" fmla="*/ 91084 h 485519"/>
                <a:gd name="connsiteX42" fmla="*/ 1151457 w 1508154"/>
                <a:gd name="connsiteY42" fmla="*/ 110350 h 485519"/>
                <a:gd name="connsiteX43" fmla="*/ 1145790 w 1508154"/>
                <a:gd name="connsiteY43" fmla="*/ 112616 h 485519"/>
                <a:gd name="connsiteX44" fmla="*/ 1107636 w 1508154"/>
                <a:gd name="connsiteY44" fmla="*/ 111483 h 485519"/>
                <a:gd name="connsiteX45" fmla="*/ 1085348 w 1508154"/>
                <a:gd name="connsiteY45" fmla="*/ 116016 h 485519"/>
                <a:gd name="connsiteX46" fmla="*/ 965975 w 1508154"/>
                <a:gd name="connsiteY46" fmla="*/ 116772 h 485519"/>
                <a:gd name="connsiteX47" fmla="*/ 940665 w 1508154"/>
                <a:gd name="connsiteY47" fmla="*/ 117527 h 485519"/>
                <a:gd name="connsiteX48" fmla="*/ 825825 w 1508154"/>
                <a:gd name="connsiteY48" fmla="*/ 122060 h 485519"/>
                <a:gd name="connsiteX49" fmla="*/ 743472 w 1508154"/>
                <a:gd name="connsiteY49" fmla="*/ 124327 h 485519"/>
                <a:gd name="connsiteX50" fmla="*/ 683408 w 1508154"/>
                <a:gd name="connsiteY50" fmla="*/ 131127 h 485519"/>
                <a:gd name="connsiteX51" fmla="*/ 608611 w 1508154"/>
                <a:gd name="connsiteY51" fmla="*/ 145104 h 485519"/>
                <a:gd name="connsiteX52" fmla="*/ 568568 w 1508154"/>
                <a:gd name="connsiteY52" fmla="*/ 154926 h 485519"/>
                <a:gd name="connsiteX53" fmla="*/ 525880 w 1508154"/>
                <a:gd name="connsiteY53" fmla="*/ 146237 h 485519"/>
                <a:gd name="connsiteX54" fmla="*/ 499059 w 1508154"/>
                <a:gd name="connsiteY54" fmla="*/ 135282 h 485519"/>
                <a:gd name="connsiteX55" fmla="*/ 464305 w 1508154"/>
                <a:gd name="connsiteY55" fmla="*/ 143215 h 485519"/>
                <a:gd name="connsiteX56" fmla="*/ 324532 w 1508154"/>
                <a:gd name="connsiteY56" fmla="*/ 191947 h 485519"/>
                <a:gd name="connsiteX57" fmla="*/ 265601 w 1508154"/>
                <a:gd name="connsiteY57" fmla="*/ 218012 h 485519"/>
                <a:gd name="connsiteX58" fmla="*/ 256913 w 1508154"/>
                <a:gd name="connsiteY58" fmla="*/ 221790 h 485519"/>
                <a:gd name="connsiteX59" fmla="*/ 224047 w 1508154"/>
                <a:gd name="connsiteY59" fmla="*/ 228968 h 485519"/>
                <a:gd name="connsiteX60" fmla="*/ 198359 w 1508154"/>
                <a:gd name="connsiteY60" fmla="*/ 238034 h 485519"/>
                <a:gd name="connsiteX61" fmla="*/ 193071 w 1508154"/>
                <a:gd name="connsiteY61" fmla="*/ 240678 h 485519"/>
                <a:gd name="connsiteX62" fmla="*/ 156428 w 1508154"/>
                <a:gd name="connsiteY62" fmla="*/ 267877 h 485519"/>
                <a:gd name="connsiteX63" fmla="*/ 69920 w 1508154"/>
                <a:gd name="connsiteY63" fmla="*/ 371007 h 485519"/>
                <a:gd name="connsiteX64" fmla="*/ 55565 w 1508154"/>
                <a:gd name="connsiteY64" fmla="*/ 462048 h 485519"/>
                <a:gd name="connsiteX65" fmla="*/ 51409 w 1508154"/>
                <a:gd name="connsiteY65" fmla="*/ 484336 h 485519"/>
                <a:gd name="connsiteX66" fmla="*/ 32899 w 1508154"/>
                <a:gd name="connsiteY66" fmla="*/ 472247 h 485519"/>
                <a:gd name="connsiteX67" fmla="*/ 17411 w 1508154"/>
                <a:gd name="connsiteY67" fmla="*/ 455626 h 485519"/>
                <a:gd name="connsiteX68" fmla="*/ 17788 w 1508154"/>
                <a:gd name="connsiteY68" fmla="*/ 449582 h 48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08154" h="485519">
                  <a:moveTo>
                    <a:pt x="17788" y="449582"/>
                  </a:moveTo>
                  <a:cubicBezTo>
                    <a:pt x="9855" y="423138"/>
                    <a:pt x="-722" y="397450"/>
                    <a:pt x="789" y="369118"/>
                  </a:cubicBezTo>
                  <a:cubicBezTo>
                    <a:pt x="-4500" y="331341"/>
                    <a:pt x="17788" y="299987"/>
                    <a:pt x="38188" y="276566"/>
                  </a:cubicBezTo>
                  <a:cubicBezTo>
                    <a:pt x="60476" y="251256"/>
                    <a:pt x="92585" y="230479"/>
                    <a:pt x="125829" y="216879"/>
                  </a:cubicBezTo>
                  <a:cubicBezTo>
                    <a:pt x="145850" y="208568"/>
                    <a:pt x="162472" y="193080"/>
                    <a:pt x="184760" y="190813"/>
                  </a:cubicBezTo>
                  <a:cubicBezTo>
                    <a:pt x="190048" y="190058"/>
                    <a:pt x="190804" y="185902"/>
                    <a:pt x="191937" y="181747"/>
                  </a:cubicBezTo>
                  <a:cubicBezTo>
                    <a:pt x="192693" y="179481"/>
                    <a:pt x="195337" y="175703"/>
                    <a:pt x="196470" y="175703"/>
                  </a:cubicBezTo>
                  <a:cubicBezTo>
                    <a:pt x="238780" y="182125"/>
                    <a:pt x="265601" y="147371"/>
                    <a:pt x="301489" y="137549"/>
                  </a:cubicBezTo>
                  <a:cubicBezTo>
                    <a:pt x="319999" y="132260"/>
                    <a:pt x="337376" y="123194"/>
                    <a:pt x="354376" y="116016"/>
                  </a:cubicBezTo>
                  <a:cubicBezTo>
                    <a:pt x="374019" y="107328"/>
                    <a:pt x="397818" y="104683"/>
                    <a:pt x="414062" y="87684"/>
                  </a:cubicBezTo>
                  <a:cubicBezTo>
                    <a:pt x="424262" y="76729"/>
                    <a:pt x="437861" y="87306"/>
                    <a:pt x="449194" y="81640"/>
                  </a:cubicBezTo>
                  <a:cubicBezTo>
                    <a:pt x="452972" y="79751"/>
                    <a:pt x="459016" y="81640"/>
                    <a:pt x="462416" y="77107"/>
                  </a:cubicBezTo>
                  <a:cubicBezTo>
                    <a:pt x="530413" y="63507"/>
                    <a:pt x="598033" y="48774"/>
                    <a:pt x="666031" y="37441"/>
                  </a:cubicBezTo>
                  <a:cubicBezTo>
                    <a:pt x="693985" y="32908"/>
                    <a:pt x="722317" y="27620"/>
                    <a:pt x="751027" y="25353"/>
                  </a:cubicBezTo>
                  <a:cubicBezTo>
                    <a:pt x="805425" y="21198"/>
                    <a:pt x="859446" y="11753"/>
                    <a:pt x="913844" y="6465"/>
                  </a:cubicBezTo>
                  <a:cubicBezTo>
                    <a:pt x="943687" y="3443"/>
                    <a:pt x="973530" y="-1468"/>
                    <a:pt x="1004129" y="421"/>
                  </a:cubicBezTo>
                  <a:lnTo>
                    <a:pt x="1004129" y="421"/>
                  </a:lnTo>
                  <a:cubicBezTo>
                    <a:pt x="1006018" y="5332"/>
                    <a:pt x="1002996" y="8731"/>
                    <a:pt x="999596" y="11376"/>
                  </a:cubicBezTo>
                  <a:cubicBezTo>
                    <a:pt x="993552" y="14398"/>
                    <a:pt x="987507" y="15909"/>
                    <a:pt x="980708" y="15531"/>
                  </a:cubicBezTo>
                  <a:cubicBezTo>
                    <a:pt x="959931" y="12509"/>
                    <a:pt x="940287" y="17798"/>
                    <a:pt x="920266" y="21953"/>
                  </a:cubicBezTo>
                  <a:cubicBezTo>
                    <a:pt x="901755" y="33286"/>
                    <a:pt x="879845" y="34419"/>
                    <a:pt x="859823" y="37819"/>
                  </a:cubicBezTo>
                  <a:cubicBezTo>
                    <a:pt x="832624" y="42352"/>
                    <a:pt x="806181" y="48397"/>
                    <a:pt x="779737" y="54063"/>
                  </a:cubicBezTo>
                  <a:cubicBezTo>
                    <a:pt x="777471" y="54819"/>
                    <a:pt x="775582" y="55196"/>
                    <a:pt x="773315" y="55574"/>
                  </a:cubicBezTo>
                  <a:cubicBezTo>
                    <a:pt x="748005" y="58974"/>
                    <a:pt x="722695" y="62374"/>
                    <a:pt x="698896" y="72196"/>
                  </a:cubicBezTo>
                  <a:cubicBezTo>
                    <a:pt x="678497" y="79373"/>
                    <a:pt x="655831" y="80506"/>
                    <a:pt x="633165" y="92595"/>
                  </a:cubicBezTo>
                  <a:cubicBezTo>
                    <a:pt x="680008" y="88062"/>
                    <a:pt x="722695" y="78618"/>
                    <a:pt x="766138" y="72573"/>
                  </a:cubicBezTo>
                  <a:cubicBezTo>
                    <a:pt x="842068" y="61996"/>
                    <a:pt x="917243" y="46130"/>
                    <a:pt x="994307" y="46885"/>
                  </a:cubicBezTo>
                  <a:cubicBezTo>
                    <a:pt x="1036617" y="47263"/>
                    <a:pt x="1078548" y="51041"/>
                    <a:pt x="1120858" y="48774"/>
                  </a:cubicBezTo>
                  <a:cubicBezTo>
                    <a:pt x="1134835" y="48774"/>
                    <a:pt x="1148813" y="48397"/>
                    <a:pt x="1162412" y="48774"/>
                  </a:cubicBezTo>
                  <a:cubicBezTo>
                    <a:pt x="1187722" y="48019"/>
                    <a:pt x="1212655" y="51796"/>
                    <a:pt x="1237209" y="55196"/>
                  </a:cubicBezTo>
                  <a:cubicBezTo>
                    <a:pt x="1273852" y="65018"/>
                    <a:pt x="1311251" y="57463"/>
                    <a:pt x="1348272" y="59352"/>
                  </a:cubicBezTo>
                  <a:cubicBezTo>
                    <a:pt x="1362249" y="60107"/>
                    <a:pt x="1376226" y="60107"/>
                    <a:pt x="1389826" y="64263"/>
                  </a:cubicBezTo>
                  <a:cubicBezTo>
                    <a:pt x="1414003" y="65396"/>
                    <a:pt x="1438179" y="69174"/>
                    <a:pt x="1462356" y="69551"/>
                  </a:cubicBezTo>
                  <a:cubicBezTo>
                    <a:pt x="1476333" y="69929"/>
                    <a:pt x="1487289" y="77107"/>
                    <a:pt x="1499377" y="81262"/>
                  </a:cubicBezTo>
                  <a:cubicBezTo>
                    <a:pt x="1504666" y="82773"/>
                    <a:pt x="1508821" y="88440"/>
                    <a:pt x="1508066" y="94484"/>
                  </a:cubicBezTo>
                  <a:cubicBezTo>
                    <a:pt x="1507310" y="102039"/>
                    <a:pt x="1500133" y="101283"/>
                    <a:pt x="1494844" y="101283"/>
                  </a:cubicBezTo>
                  <a:cubicBezTo>
                    <a:pt x="1451779" y="101661"/>
                    <a:pt x="1408714" y="106572"/>
                    <a:pt x="1366404" y="97884"/>
                  </a:cubicBezTo>
                  <a:cubicBezTo>
                    <a:pt x="1344494" y="97884"/>
                    <a:pt x="1323339" y="94861"/>
                    <a:pt x="1301807" y="91084"/>
                  </a:cubicBezTo>
                  <a:cubicBezTo>
                    <a:pt x="1291229" y="89195"/>
                    <a:pt x="1280652" y="91084"/>
                    <a:pt x="1271963" y="98261"/>
                  </a:cubicBezTo>
                  <a:cubicBezTo>
                    <a:pt x="1259497" y="108083"/>
                    <a:pt x="1248920" y="107328"/>
                    <a:pt x="1236831" y="95995"/>
                  </a:cubicBezTo>
                  <a:cubicBezTo>
                    <a:pt x="1219832" y="80884"/>
                    <a:pt x="1197166" y="80506"/>
                    <a:pt x="1175634" y="77484"/>
                  </a:cubicBezTo>
                  <a:cubicBezTo>
                    <a:pt x="1167701" y="76351"/>
                    <a:pt x="1161657" y="82773"/>
                    <a:pt x="1159390" y="91084"/>
                  </a:cubicBezTo>
                  <a:cubicBezTo>
                    <a:pt x="1157501" y="97884"/>
                    <a:pt x="1157501" y="105061"/>
                    <a:pt x="1151457" y="110350"/>
                  </a:cubicBezTo>
                  <a:cubicBezTo>
                    <a:pt x="1149568" y="111483"/>
                    <a:pt x="1147679" y="112239"/>
                    <a:pt x="1145790" y="112616"/>
                  </a:cubicBezTo>
                  <a:cubicBezTo>
                    <a:pt x="1132946" y="113372"/>
                    <a:pt x="1120480" y="102417"/>
                    <a:pt x="1107636" y="111483"/>
                  </a:cubicBezTo>
                  <a:cubicBezTo>
                    <a:pt x="1100837" y="116016"/>
                    <a:pt x="1093659" y="117150"/>
                    <a:pt x="1085348" y="116016"/>
                  </a:cubicBezTo>
                  <a:cubicBezTo>
                    <a:pt x="1045683" y="109972"/>
                    <a:pt x="1005640" y="106950"/>
                    <a:pt x="965975" y="116772"/>
                  </a:cubicBezTo>
                  <a:cubicBezTo>
                    <a:pt x="957664" y="118661"/>
                    <a:pt x="949353" y="118283"/>
                    <a:pt x="940665" y="117527"/>
                  </a:cubicBezTo>
                  <a:cubicBezTo>
                    <a:pt x="902133" y="113750"/>
                    <a:pt x="863979" y="116394"/>
                    <a:pt x="825825" y="122060"/>
                  </a:cubicBezTo>
                  <a:cubicBezTo>
                    <a:pt x="798626" y="125838"/>
                    <a:pt x="771049" y="125460"/>
                    <a:pt x="743472" y="124327"/>
                  </a:cubicBezTo>
                  <a:cubicBezTo>
                    <a:pt x="723073" y="123572"/>
                    <a:pt x="703429" y="123949"/>
                    <a:pt x="683408" y="131127"/>
                  </a:cubicBezTo>
                  <a:cubicBezTo>
                    <a:pt x="659609" y="139815"/>
                    <a:pt x="633921" y="141326"/>
                    <a:pt x="608611" y="145104"/>
                  </a:cubicBezTo>
                  <a:cubicBezTo>
                    <a:pt x="595011" y="146615"/>
                    <a:pt x="581789" y="148504"/>
                    <a:pt x="568568" y="154926"/>
                  </a:cubicBezTo>
                  <a:cubicBezTo>
                    <a:pt x="553835" y="162103"/>
                    <a:pt x="537591" y="162859"/>
                    <a:pt x="525880" y="146237"/>
                  </a:cubicBezTo>
                  <a:cubicBezTo>
                    <a:pt x="519836" y="135282"/>
                    <a:pt x="510392" y="133016"/>
                    <a:pt x="499059" y="135282"/>
                  </a:cubicBezTo>
                  <a:cubicBezTo>
                    <a:pt x="487348" y="137549"/>
                    <a:pt x="474504" y="137549"/>
                    <a:pt x="464305" y="143215"/>
                  </a:cubicBezTo>
                  <a:cubicBezTo>
                    <a:pt x="420484" y="168525"/>
                    <a:pt x="371375" y="176836"/>
                    <a:pt x="324532" y="191947"/>
                  </a:cubicBezTo>
                  <a:cubicBezTo>
                    <a:pt x="304511" y="198369"/>
                    <a:pt x="282978" y="204413"/>
                    <a:pt x="265601" y="218012"/>
                  </a:cubicBezTo>
                  <a:cubicBezTo>
                    <a:pt x="262957" y="219901"/>
                    <a:pt x="259935" y="221035"/>
                    <a:pt x="256913" y="221790"/>
                  </a:cubicBezTo>
                  <a:cubicBezTo>
                    <a:pt x="245957" y="224434"/>
                    <a:pt x="235002" y="226323"/>
                    <a:pt x="224047" y="228968"/>
                  </a:cubicBezTo>
                  <a:cubicBezTo>
                    <a:pt x="214981" y="230856"/>
                    <a:pt x="204781" y="228968"/>
                    <a:pt x="198359" y="238034"/>
                  </a:cubicBezTo>
                  <a:cubicBezTo>
                    <a:pt x="196848" y="239167"/>
                    <a:pt x="194959" y="240300"/>
                    <a:pt x="193071" y="240678"/>
                  </a:cubicBezTo>
                  <a:cubicBezTo>
                    <a:pt x="176449" y="243700"/>
                    <a:pt x="167760" y="257678"/>
                    <a:pt x="156428" y="267877"/>
                  </a:cubicBezTo>
                  <a:cubicBezTo>
                    <a:pt x="123184" y="298476"/>
                    <a:pt x="95608" y="333608"/>
                    <a:pt x="69920" y="371007"/>
                  </a:cubicBezTo>
                  <a:cubicBezTo>
                    <a:pt x="50654" y="399339"/>
                    <a:pt x="49520" y="429938"/>
                    <a:pt x="55565" y="462048"/>
                  </a:cubicBezTo>
                  <a:cubicBezTo>
                    <a:pt x="57076" y="469981"/>
                    <a:pt x="61987" y="479425"/>
                    <a:pt x="51409" y="484336"/>
                  </a:cubicBezTo>
                  <a:cubicBezTo>
                    <a:pt x="40832" y="488869"/>
                    <a:pt x="37054" y="479425"/>
                    <a:pt x="32899" y="472247"/>
                  </a:cubicBezTo>
                  <a:cubicBezTo>
                    <a:pt x="29121" y="465448"/>
                    <a:pt x="21188" y="462425"/>
                    <a:pt x="17411" y="455626"/>
                  </a:cubicBezTo>
                  <a:cubicBezTo>
                    <a:pt x="16277" y="453359"/>
                    <a:pt x="16655" y="451470"/>
                    <a:pt x="17788" y="449582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858E7FDE-9CA0-4DF8-8FC2-0845CC1BB1A6}"/>
                </a:ext>
              </a:extLst>
            </p:cNvPr>
            <p:cNvSpPr/>
            <p:nvPr/>
          </p:nvSpPr>
          <p:spPr>
            <a:xfrm>
              <a:off x="9717336" y="2780515"/>
              <a:ext cx="704696" cy="133091"/>
            </a:xfrm>
            <a:custGeom>
              <a:avLst/>
              <a:gdLst>
                <a:gd name="connsiteX0" fmla="*/ 196605 w 704696"/>
                <a:gd name="connsiteY0" fmla="*/ 29193 h 133091"/>
                <a:gd name="connsiteX1" fmla="*/ 342421 w 704696"/>
                <a:gd name="connsiteY1" fmla="*/ 32970 h 133091"/>
                <a:gd name="connsiteX2" fmla="*/ 292557 w 704696"/>
                <a:gd name="connsiteY2" fmla="*/ 9927 h 133091"/>
                <a:gd name="connsiteX3" fmla="*/ 222293 w 704696"/>
                <a:gd name="connsiteY3" fmla="*/ 105 h 133091"/>
                <a:gd name="connsiteX4" fmla="*/ 322400 w 704696"/>
                <a:gd name="connsiteY4" fmla="*/ 8038 h 133091"/>
                <a:gd name="connsiteX5" fmla="*/ 439507 w 704696"/>
                <a:gd name="connsiteY5" fmla="*/ 20504 h 133091"/>
                <a:gd name="connsiteX6" fmla="*/ 667298 w 704696"/>
                <a:gd name="connsiteY6" fmla="*/ 53369 h 133091"/>
                <a:gd name="connsiteX7" fmla="*/ 704697 w 704696"/>
                <a:gd name="connsiteY7" fmla="*/ 63191 h 133091"/>
                <a:gd name="connsiteX8" fmla="*/ 672587 w 704696"/>
                <a:gd name="connsiteY8" fmla="*/ 77546 h 133091"/>
                <a:gd name="connsiteX9" fmla="*/ 627255 w 704696"/>
                <a:gd name="connsiteY9" fmla="*/ 77546 h 133091"/>
                <a:gd name="connsiteX10" fmla="*/ 606856 w 704696"/>
                <a:gd name="connsiteY10" fmla="*/ 73391 h 133091"/>
                <a:gd name="connsiteX11" fmla="*/ 625744 w 704696"/>
                <a:gd name="connsiteY11" fmla="*/ 82079 h 133091"/>
                <a:gd name="connsiteX12" fmla="*/ 643121 w 704696"/>
                <a:gd name="connsiteY12" fmla="*/ 86613 h 133091"/>
                <a:gd name="connsiteX13" fmla="*/ 670320 w 704696"/>
                <a:gd name="connsiteY13" fmla="*/ 88124 h 133091"/>
                <a:gd name="connsiteX14" fmla="*/ 672209 w 704696"/>
                <a:gd name="connsiteY14" fmla="*/ 114567 h 133091"/>
                <a:gd name="connsiteX15" fmla="*/ 668809 w 704696"/>
                <a:gd name="connsiteY15" fmla="*/ 119856 h 133091"/>
                <a:gd name="connsiteX16" fmla="*/ 608367 w 704696"/>
                <a:gd name="connsiteY16" fmla="*/ 111167 h 133091"/>
                <a:gd name="connsiteX17" fmla="*/ 548680 w 704696"/>
                <a:gd name="connsiteY17" fmla="*/ 88879 h 133091"/>
                <a:gd name="connsiteX18" fmla="*/ 511659 w 704696"/>
                <a:gd name="connsiteY18" fmla="*/ 75658 h 133091"/>
                <a:gd name="connsiteX19" fmla="*/ 501460 w 704696"/>
                <a:gd name="connsiteY19" fmla="*/ 104745 h 133091"/>
                <a:gd name="connsiteX20" fmla="*/ 416463 w 704696"/>
                <a:gd name="connsiteY20" fmla="*/ 108523 h 133091"/>
                <a:gd name="connsiteX21" fmla="*/ 399841 w 704696"/>
                <a:gd name="connsiteY21" fmla="*/ 110034 h 133091"/>
                <a:gd name="connsiteX22" fmla="*/ 391908 w 704696"/>
                <a:gd name="connsiteY22" fmla="*/ 111167 h 133091"/>
                <a:gd name="connsiteX23" fmla="*/ 329200 w 704696"/>
                <a:gd name="connsiteY23" fmla="*/ 98701 h 133091"/>
                <a:gd name="connsiteX24" fmla="*/ 323911 w 704696"/>
                <a:gd name="connsiteY24" fmla="*/ 95679 h 133091"/>
                <a:gd name="connsiteX25" fmla="*/ 298223 w 704696"/>
                <a:gd name="connsiteY25" fmla="*/ 90390 h 133091"/>
                <a:gd name="connsiteX26" fmla="*/ 248358 w 704696"/>
                <a:gd name="connsiteY26" fmla="*/ 87368 h 133091"/>
                <a:gd name="connsiteX27" fmla="*/ 234003 w 704696"/>
                <a:gd name="connsiteY27" fmla="*/ 88124 h 133091"/>
                <a:gd name="connsiteX28" fmla="*/ 189427 w 704696"/>
                <a:gd name="connsiteY28" fmla="*/ 96057 h 133091"/>
                <a:gd name="connsiteX29" fmla="*/ 82142 w 704696"/>
                <a:gd name="connsiteY29" fmla="*/ 87368 h 133091"/>
                <a:gd name="connsiteX30" fmla="*/ 43610 w 704696"/>
                <a:gd name="connsiteY30" fmla="*/ 93035 h 133091"/>
                <a:gd name="connsiteX31" fmla="*/ 14900 w 704696"/>
                <a:gd name="connsiteY31" fmla="*/ 96812 h 133091"/>
                <a:gd name="connsiteX32" fmla="*/ 167 w 704696"/>
                <a:gd name="connsiteY32" fmla="*/ 83968 h 133091"/>
                <a:gd name="connsiteX33" fmla="*/ 10745 w 704696"/>
                <a:gd name="connsiteY33" fmla="*/ 66213 h 133091"/>
                <a:gd name="connsiteX34" fmla="*/ 20189 w 704696"/>
                <a:gd name="connsiteY34" fmla="*/ 50725 h 133091"/>
                <a:gd name="connsiteX35" fmla="*/ 48521 w 704696"/>
                <a:gd name="connsiteY35" fmla="*/ 35615 h 133091"/>
                <a:gd name="connsiteX36" fmla="*/ 124074 w 704696"/>
                <a:gd name="connsiteY36" fmla="*/ 34104 h 133091"/>
                <a:gd name="connsiteX37" fmla="*/ 148629 w 704696"/>
                <a:gd name="connsiteY37" fmla="*/ 34104 h 133091"/>
                <a:gd name="connsiteX38" fmla="*/ 196605 w 704696"/>
                <a:gd name="connsiteY38" fmla="*/ 29193 h 13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4696" h="133091">
                  <a:moveTo>
                    <a:pt x="196605" y="29193"/>
                  </a:moveTo>
                  <a:cubicBezTo>
                    <a:pt x="243447" y="34859"/>
                    <a:pt x="290290" y="31081"/>
                    <a:pt x="342421" y="32970"/>
                  </a:cubicBezTo>
                  <a:cubicBezTo>
                    <a:pt x="325422" y="17860"/>
                    <a:pt x="313334" y="9171"/>
                    <a:pt x="292557" y="9927"/>
                  </a:cubicBezTo>
                  <a:cubicBezTo>
                    <a:pt x="269135" y="10682"/>
                    <a:pt x="245714" y="3882"/>
                    <a:pt x="222293" y="105"/>
                  </a:cubicBezTo>
                  <a:cubicBezTo>
                    <a:pt x="255913" y="-651"/>
                    <a:pt x="288779" y="2749"/>
                    <a:pt x="322400" y="8038"/>
                  </a:cubicBezTo>
                  <a:cubicBezTo>
                    <a:pt x="360932" y="14082"/>
                    <a:pt x="400219" y="16349"/>
                    <a:pt x="439507" y="20504"/>
                  </a:cubicBezTo>
                  <a:cubicBezTo>
                    <a:pt x="515815" y="28059"/>
                    <a:pt x="591368" y="41281"/>
                    <a:pt x="667298" y="53369"/>
                  </a:cubicBezTo>
                  <a:cubicBezTo>
                    <a:pt x="680142" y="55636"/>
                    <a:pt x="689964" y="68102"/>
                    <a:pt x="704697" y="63191"/>
                  </a:cubicBezTo>
                  <a:cubicBezTo>
                    <a:pt x="698652" y="78302"/>
                    <a:pt x="684297" y="74524"/>
                    <a:pt x="672587" y="77546"/>
                  </a:cubicBezTo>
                  <a:cubicBezTo>
                    <a:pt x="657476" y="80568"/>
                    <a:pt x="642366" y="81324"/>
                    <a:pt x="627255" y="77546"/>
                  </a:cubicBezTo>
                  <a:cubicBezTo>
                    <a:pt x="621211" y="77169"/>
                    <a:pt x="615167" y="75658"/>
                    <a:pt x="606856" y="73391"/>
                  </a:cubicBezTo>
                  <a:cubicBezTo>
                    <a:pt x="614033" y="78680"/>
                    <a:pt x="620455" y="78680"/>
                    <a:pt x="625744" y="82079"/>
                  </a:cubicBezTo>
                  <a:cubicBezTo>
                    <a:pt x="631788" y="82835"/>
                    <a:pt x="634810" y="95679"/>
                    <a:pt x="643121" y="86613"/>
                  </a:cubicBezTo>
                  <a:cubicBezTo>
                    <a:pt x="653321" y="76035"/>
                    <a:pt x="662009" y="80568"/>
                    <a:pt x="670320" y="88124"/>
                  </a:cubicBezTo>
                  <a:cubicBezTo>
                    <a:pt x="679386" y="96057"/>
                    <a:pt x="678631" y="105123"/>
                    <a:pt x="672209" y="114567"/>
                  </a:cubicBezTo>
                  <a:cubicBezTo>
                    <a:pt x="671076" y="116456"/>
                    <a:pt x="669942" y="117967"/>
                    <a:pt x="668809" y="119856"/>
                  </a:cubicBezTo>
                  <a:cubicBezTo>
                    <a:pt x="648032" y="140255"/>
                    <a:pt x="623855" y="136855"/>
                    <a:pt x="608367" y="111167"/>
                  </a:cubicBezTo>
                  <a:cubicBezTo>
                    <a:pt x="589856" y="80568"/>
                    <a:pt x="581168" y="77169"/>
                    <a:pt x="548680" y="88879"/>
                  </a:cubicBezTo>
                  <a:cubicBezTo>
                    <a:pt x="533570" y="94546"/>
                    <a:pt x="521103" y="95301"/>
                    <a:pt x="511659" y="75658"/>
                  </a:cubicBezTo>
                  <a:cubicBezTo>
                    <a:pt x="507126" y="87368"/>
                    <a:pt x="515815" y="100968"/>
                    <a:pt x="501460" y="104745"/>
                  </a:cubicBezTo>
                  <a:cubicBezTo>
                    <a:pt x="472750" y="97190"/>
                    <a:pt x="445173" y="113812"/>
                    <a:pt x="416463" y="108523"/>
                  </a:cubicBezTo>
                  <a:cubicBezTo>
                    <a:pt x="410797" y="107390"/>
                    <a:pt x="405130" y="108523"/>
                    <a:pt x="399841" y="110034"/>
                  </a:cubicBezTo>
                  <a:cubicBezTo>
                    <a:pt x="397197" y="110790"/>
                    <a:pt x="393042" y="112678"/>
                    <a:pt x="391908" y="111167"/>
                  </a:cubicBezTo>
                  <a:cubicBezTo>
                    <a:pt x="373776" y="92279"/>
                    <a:pt x="349977" y="102479"/>
                    <a:pt x="329200" y="98701"/>
                  </a:cubicBezTo>
                  <a:cubicBezTo>
                    <a:pt x="327311" y="98323"/>
                    <a:pt x="325422" y="96812"/>
                    <a:pt x="323911" y="95679"/>
                  </a:cubicBezTo>
                  <a:cubicBezTo>
                    <a:pt x="316356" y="87746"/>
                    <a:pt x="306912" y="89635"/>
                    <a:pt x="298223" y="90390"/>
                  </a:cubicBezTo>
                  <a:cubicBezTo>
                    <a:pt x="281224" y="91901"/>
                    <a:pt x="264602" y="93412"/>
                    <a:pt x="248358" y="87368"/>
                  </a:cubicBezTo>
                  <a:cubicBezTo>
                    <a:pt x="243447" y="85479"/>
                    <a:pt x="238536" y="85857"/>
                    <a:pt x="234003" y="88124"/>
                  </a:cubicBezTo>
                  <a:cubicBezTo>
                    <a:pt x="219648" y="94923"/>
                    <a:pt x="203782" y="93035"/>
                    <a:pt x="189427" y="96057"/>
                  </a:cubicBezTo>
                  <a:cubicBezTo>
                    <a:pt x="152028" y="103612"/>
                    <a:pt x="118030" y="90013"/>
                    <a:pt x="82142" y="87368"/>
                  </a:cubicBezTo>
                  <a:cubicBezTo>
                    <a:pt x="68543" y="86613"/>
                    <a:pt x="55699" y="85857"/>
                    <a:pt x="43610" y="93035"/>
                  </a:cubicBezTo>
                  <a:cubicBezTo>
                    <a:pt x="34922" y="98323"/>
                    <a:pt x="24722" y="98323"/>
                    <a:pt x="14900" y="96812"/>
                  </a:cubicBezTo>
                  <a:cubicBezTo>
                    <a:pt x="7345" y="95679"/>
                    <a:pt x="923" y="92279"/>
                    <a:pt x="167" y="83968"/>
                  </a:cubicBezTo>
                  <a:cubicBezTo>
                    <a:pt x="-588" y="76035"/>
                    <a:pt x="923" y="67347"/>
                    <a:pt x="10745" y="66213"/>
                  </a:cubicBezTo>
                  <a:cubicBezTo>
                    <a:pt x="21322" y="64702"/>
                    <a:pt x="19433" y="57147"/>
                    <a:pt x="20189" y="50725"/>
                  </a:cubicBezTo>
                  <a:cubicBezTo>
                    <a:pt x="23589" y="34104"/>
                    <a:pt x="33411" y="31459"/>
                    <a:pt x="48521" y="35615"/>
                  </a:cubicBezTo>
                  <a:cubicBezTo>
                    <a:pt x="73831" y="42037"/>
                    <a:pt x="99142" y="46947"/>
                    <a:pt x="124074" y="34104"/>
                  </a:cubicBezTo>
                  <a:cubicBezTo>
                    <a:pt x="131629" y="30326"/>
                    <a:pt x="142207" y="29570"/>
                    <a:pt x="148629" y="34104"/>
                  </a:cubicBezTo>
                  <a:cubicBezTo>
                    <a:pt x="166761" y="46192"/>
                    <a:pt x="181494" y="39392"/>
                    <a:pt x="196605" y="29193"/>
                  </a:cubicBezTo>
                  <a:close/>
                </a:path>
              </a:pathLst>
            </a:custGeom>
            <a:solidFill>
              <a:srgbClr val="EDE0D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5B9984A-7C80-49BD-A466-D538B26E220D}"/>
                </a:ext>
              </a:extLst>
            </p:cNvPr>
            <p:cNvSpPr/>
            <p:nvPr/>
          </p:nvSpPr>
          <p:spPr>
            <a:xfrm>
              <a:off x="9160680" y="2729999"/>
              <a:ext cx="681107" cy="85492"/>
            </a:xfrm>
            <a:custGeom>
              <a:avLst/>
              <a:gdLst>
                <a:gd name="connsiteX0" fmla="*/ 626332 w 681107"/>
                <a:gd name="connsiteY0" fmla="*/ 41932 h 85492"/>
                <a:gd name="connsiteX1" fmla="*/ 550779 w 681107"/>
                <a:gd name="connsiteY1" fmla="*/ 40798 h 85492"/>
                <a:gd name="connsiteX2" fmla="*/ 567401 w 681107"/>
                <a:gd name="connsiteY2" fmla="*/ 29843 h 85492"/>
                <a:gd name="connsiteX3" fmla="*/ 513003 w 681107"/>
                <a:gd name="connsiteY3" fmla="*/ 28332 h 85492"/>
                <a:gd name="connsiteX4" fmla="*/ 438206 w 681107"/>
                <a:gd name="connsiteY4" fmla="*/ 32110 h 85492"/>
                <a:gd name="connsiteX5" fmla="*/ 422340 w 681107"/>
                <a:gd name="connsiteY5" fmla="*/ 32488 h 85492"/>
                <a:gd name="connsiteX6" fmla="*/ 488071 w 681107"/>
                <a:gd name="connsiteY6" fmla="*/ 33621 h 85492"/>
                <a:gd name="connsiteX7" fmla="*/ 506959 w 681107"/>
                <a:gd name="connsiteY7" fmla="*/ 40421 h 85492"/>
                <a:gd name="connsiteX8" fmla="*/ 361898 w 681107"/>
                <a:gd name="connsiteY8" fmla="*/ 40798 h 85492"/>
                <a:gd name="connsiteX9" fmla="*/ 130328 w 681107"/>
                <a:gd name="connsiteY9" fmla="*/ 69886 h 85492"/>
                <a:gd name="connsiteX10" fmla="*/ 43065 w 681107"/>
                <a:gd name="connsiteY10" fmla="*/ 84241 h 85492"/>
                <a:gd name="connsiteX11" fmla="*/ 0 w 681107"/>
                <a:gd name="connsiteY11" fmla="*/ 80841 h 85492"/>
                <a:gd name="connsiteX12" fmla="*/ 88774 w 681107"/>
                <a:gd name="connsiteY12" fmla="*/ 55153 h 85492"/>
                <a:gd name="connsiteX13" fmla="*/ 126929 w 681107"/>
                <a:gd name="connsiteY13" fmla="*/ 46843 h 85492"/>
                <a:gd name="connsiteX14" fmla="*/ 146950 w 681107"/>
                <a:gd name="connsiteY14" fmla="*/ 46843 h 85492"/>
                <a:gd name="connsiteX15" fmla="*/ 164705 w 681107"/>
                <a:gd name="connsiteY15" fmla="*/ 37399 h 85492"/>
                <a:gd name="connsiteX16" fmla="*/ 164705 w 681107"/>
                <a:gd name="connsiteY16" fmla="*/ 37399 h 85492"/>
                <a:gd name="connsiteX17" fmla="*/ 275767 w 681107"/>
                <a:gd name="connsiteY17" fmla="*/ 20021 h 85492"/>
                <a:gd name="connsiteX18" fmla="*/ 335832 w 681107"/>
                <a:gd name="connsiteY18" fmla="*/ 5666 h 85492"/>
                <a:gd name="connsiteX19" fmla="*/ 371719 w 681107"/>
                <a:gd name="connsiteY19" fmla="*/ 7555 h 85492"/>
                <a:gd name="connsiteX20" fmla="*/ 453316 w 681107"/>
                <a:gd name="connsiteY20" fmla="*/ 6800 h 85492"/>
                <a:gd name="connsiteX21" fmla="*/ 460872 w 681107"/>
                <a:gd name="connsiteY21" fmla="*/ 4155 h 85492"/>
                <a:gd name="connsiteX22" fmla="*/ 467671 w 681107"/>
                <a:gd name="connsiteY22" fmla="*/ 1889 h 85492"/>
                <a:gd name="connsiteX23" fmla="*/ 499026 w 681107"/>
                <a:gd name="connsiteY23" fmla="*/ 0 h 85492"/>
                <a:gd name="connsiteX24" fmla="*/ 572312 w 681107"/>
                <a:gd name="connsiteY24" fmla="*/ 10577 h 85492"/>
                <a:gd name="connsiteX25" fmla="*/ 681108 w 681107"/>
                <a:gd name="connsiteY25" fmla="*/ 16622 h 85492"/>
                <a:gd name="connsiteX26" fmla="*/ 601777 w 681107"/>
                <a:gd name="connsiteY26" fmla="*/ 23044 h 85492"/>
                <a:gd name="connsiteX27" fmla="*/ 589689 w 681107"/>
                <a:gd name="connsiteY27" fmla="*/ 25688 h 85492"/>
                <a:gd name="connsiteX28" fmla="*/ 599889 w 681107"/>
                <a:gd name="connsiteY28" fmla="*/ 37399 h 85492"/>
                <a:gd name="connsiteX29" fmla="*/ 626332 w 681107"/>
                <a:gd name="connsiteY29" fmla="*/ 41932 h 8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107" h="85492">
                  <a:moveTo>
                    <a:pt x="626332" y="41932"/>
                  </a:moveTo>
                  <a:cubicBezTo>
                    <a:pt x="601022" y="41554"/>
                    <a:pt x="576090" y="41176"/>
                    <a:pt x="550779" y="40798"/>
                  </a:cubicBezTo>
                  <a:cubicBezTo>
                    <a:pt x="551913" y="30599"/>
                    <a:pt x="562112" y="34754"/>
                    <a:pt x="567401" y="29843"/>
                  </a:cubicBezTo>
                  <a:cubicBezTo>
                    <a:pt x="549268" y="19644"/>
                    <a:pt x="530380" y="22288"/>
                    <a:pt x="513003" y="28332"/>
                  </a:cubicBezTo>
                  <a:cubicBezTo>
                    <a:pt x="488071" y="36643"/>
                    <a:pt x="462760" y="26821"/>
                    <a:pt x="438206" y="32110"/>
                  </a:cubicBezTo>
                  <a:cubicBezTo>
                    <a:pt x="431406" y="33621"/>
                    <a:pt x="424606" y="33243"/>
                    <a:pt x="422340" y="32488"/>
                  </a:cubicBezTo>
                  <a:cubicBezTo>
                    <a:pt x="441228" y="32110"/>
                    <a:pt x="464649" y="33621"/>
                    <a:pt x="488071" y="33621"/>
                  </a:cubicBezTo>
                  <a:cubicBezTo>
                    <a:pt x="495248" y="33621"/>
                    <a:pt x="503937" y="29843"/>
                    <a:pt x="506959" y="40421"/>
                  </a:cubicBezTo>
                  <a:cubicBezTo>
                    <a:pt x="458605" y="43821"/>
                    <a:pt x="410251" y="39665"/>
                    <a:pt x="361898" y="40798"/>
                  </a:cubicBezTo>
                  <a:cubicBezTo>
                    <a:pt x="283323" y="42310"/>
                    <a:pt x="207392" y="59309"/>
                    <a:pt x="130328" y="69886"/>
                  </a:cubicBezTo>
                  <a:cubicBezTo>
                    <a:pt x="101241" y="74042"/>
                    <a:pt x="72153" y="79708"/>
                    <a:pt x="43065" y="84241"/>
                  </a:cubicBezTo>
                  <a:cubicBezTo>
                    <a:pt x="29466" y="86130"/>
                    <a:pt x="15866" y="86508"/>
                    <a:pt x="0" y="80841"/>
                  </a:cubicBezTo>
                  <a:cubicBezTo>
                    <a:pt x="30977" y="68375"/>
                    <a:pt x="58553" y="57798"/>
                    <a:pt x="88774" y="55153"/>
                  </a:cubicBezTo>
                  <a:cubicBezTo>
                    <a:pt x="102374" y="57798"/>
                    <a:pt x="113707" y="48354"/>
                    <a:pt x="126929" y="46843"/>
                  </a:cubicBezTo>
                  <a:cubicBezTo>
                    <a:pt x="133728" y="46087"/>
                    <a:pt x="139395" y="44198"/>
                    <a:pt x="146950" y="46843"/>
                  </a:cubicBezTo>
                  <a:cubicBezTo>
                    <a:pt x="153750" y="49109"/>
                    <a:pt x="156394" y="36643"/>
                    <a:pt x="164705" y="37399"/>
                  </a:cubicBezTo>
                  <a:lnTo>
                    <a:pt x="164705" y="37399"/>
                  </a:lnTo>
                  <a:cubicBezTo>
                    <a:pt x="202104" y="34376"/>
                    <a:pt x="238747" y="26066"/>
                    <a:pt x="275767" y="20021"/>
                  </a:cubicBezTo>
                  <a:cubicBezTo>
                    <a:pt x="296544" y="16622"/>
                    <a:pt x="314299" y="3022"/>
                    <a:pt x="335832" y="5666"/>
                  </a:cubicBezTo>
                  <a:cubicBezTo>
                    <a:pt x="347543" y="12088"/>
                    <a:pt x="358875" y="10577"/>
                    <a:pt x="371719" y="7555"/>
                  </a:cubicBezTo>
                  <a:cubicBezTo>
                    <a:pt x="398541" y="1133"/>
                    <a:pt x="426117" y="-2644"/>
                    <a:pt x="453316" y="6800"/>
                  </a:cubicBezTo>
                  <a:cubicBezTo>
                    <a:pt x="455961" y="7555"/>
                    <a:pt x="458605" y="6044"/>
                    <a:pt x="460872" y="4155"/>
                  </a:cubicBezTo>
                  <a:cubicBezTo>
                    <a:pt x="462760" y="1511"/>
                    <a:pt x="466538" y="0"/>
                    <a:pt x="467671" y="1889"/>
                  </a:cubicBezTo>
                  <a:cubicBezTo>
                    <a:pt x="479382" y="20777"/>
                    <a:pt x="488826" y="7178"/>
                    <a:pt x="499026" y="0"/>
                  </a:cubicBezTo>
                  <a:cubicBezTo>
                    <a:pt x="521691" y="14733"/>
                    <a:pt x="548891" y="12466"/>
                    <a:pt x="572312" y="10577"/>
                  </a:cubicBezTo>
                  <a:cubicBezTo>
                    <a:pt x="609333" y="7555"/>
                    <a:pt x="645220" y="6800"/>
                    <a:pt x="681108" y="16622"/>
                  </a:cubicBezTo>
                  <a:cubicBezTo>
                    <a:pt x="654664" y="18888"/>
                    <a:pt x="628221" y="20777"/>
                    <a:pt x="601777" y="23044"/>
                  </a:cubicBezTo>
                  <a:cubicBezTo>
                    <a:pt x="597622" y="23421"/>
                    <a:pt x="591200" y="18510"/>
                    <a:pt x="589689" y="25688"/>
                  </a:cubicBezTo>
                  <a:cubicBezTo>
                    <a:pt x="588556" y="31732"/>
                    <a:pt x="594978" y="35132"/>
                    <a:pt x="599889" y="37399"/>
                  </a:cubicBezTo>
                  <a:cubicBezTo>
                    <a:pt x="608955" y="40043"/>
                    <a:pt x="619155" y="33621"/>
                    <a:pt x="626332" y="41932"/>
                  </a:cubicBezTo>
                  <a:close/>
                </a:path>
              </a:pathLst>
            </a:custGeom>
            <a:solidFill>
              <a:srgbClr val="B6867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DAC883F4-BE8D-4EBA-90D0-FEBA7E1D4B3F}"/>
                </a:ext>
              </a:extLst>
            </p:cNvPr>
            <p:cNvSpPr/>
            <p:nvPr/>
          </p:nvSpPr>
          <p:spPr>
            <a:xfrm>
              <a:off x="10386708" y="2843706"/>
              <a:ext cx="254449" cy="83652"/>
            </a:xfrm>
            <a:custGeom>
              <a:avLst/>
              <a:gdLst>
                <a:gd name="connsiteX0" fmla="*/ 1326 w 254449"/>
                <a:gd name="connsiteY0" fmla="*/ 8689 h 83652"/>
                <a:gd name="connsiteX1" fmla="*/ 34947 w 254449"/>
                <a:gd name="connsiteY1" fmla="*/ 0 h 83652"/>
                <a:gd name="connsiteX2" fmla="*/ 116166 w 254449"/>
                <a:gd name="connsiteY2" fmla="*/ 10955 h 83652"/>
                <a:gd name="connsiteX3" fmla="*/ 158098 w 254449"/>
                <a:gd name="connsiteY3" fmla="*/ 36265 h 83652"/>
                <a:gd name="connsiteX4" fmla="*/ 181142 w 254449"/>
                <a:gd name="connsiteY4" fmla="*/ 38910 h 83652"/>
                <a:gd name="connsiteX5" fmla="*/ 179631 w 254449"/>
                <a:gd name="connsiteY5" fmla="*/ 31354 h 83652"/>
                <a:gd name="connsiteX6" fmla="*/ 190586 w 254449"/>
                <a:gd name="connsiteY6" fmla="*/ 26443 h 83652"/>
                <a:gd name="connsiteX7" fmla="*/ 195874 w 254449"/>
                <a:gd name="connsiteY7" fmla="*/ 32865 h 83652"/>
                <a:gd name="connsiteX8" fmla="*/ 223451 w 254449"/>
                <a:gd name="connsiteY8" fmla="*/ 47598 h 83652"/>
                <a:gd name="connsiteX9" fmla="*/ 228740 w 254449"/>
                <a:gd name="connsiteY9" fmla="*/ 49865 h 83652"/>
                <a:gd name="connsiteX10" fmla="*/ 254428 w 254449"/>
                <a:gd name="connsiteY10" fmla="*/ 68753 h 83652"/>
                <a:gd name="connsiteX11" fmla="*/ 241584 w 254449"/>
                <a:gd name="connsiteY11" fmla="*/ 74419 h 83652"/>
                <a:gd name="connsiteX12" fmla="*/ 176608 w 254449"/>
                <a:gd name="connsiteY12" fmla="*/ 64598 h 83652"/>
                <a:gd name="connsiteX13" fmla="*/ 154698 w 254449"/>
                <a:gd name="connsiteY13" fmla="*/ 69509 h 83652"/>
                <a:gd name="connsiteX14" fmla="*/ 113522 w 254449"/>
                <a:gd name="connsiteY14" fmla="*/ 77819 h 83652"/>
                <a:gd name="connsiteX15" fmla="*/ 102189 w 254449"/>
                <a:gd name="connsiteY15" fmla="*/ 42310 h 83652"/>
                <a:gd name="connsiteX16" fmla="*/ 67435 w 254449"/>
                <a:gd name="connsiteY16" fmla="*/ 47976 h 83652"/>
                <a:gd name="connsiteX17" fmla="*/ 15681 w 254449"/>
                <a:gd name="connsiteY17" fmla="*/ 31732 h 83652"/>
                <a:gd name="connsiteX18" fmla="*/ 1326 w 254449"/>
                <a:gd name="connsiteY18" fmla="*/ 8689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449" h="83652">
                  <a:moveTo>
                    <a:pt x="1326" y="8689"/>
                  </a:moveTo>
                  <a:cubicBezTo>
                    <a:pt x="13415" y="8689"/>
                    <a:pt x="24748" y="6044"/>
                    <a:pt x="34947" y="0"/>
                  </a:cubicBezTo>
                  <a:cubicBezTo>
                    <a:pt x="62146" y="3778"/>
                    <a:pt x="88967" y="7555"/>
                    <a:pt x="116166" y="10955"/>
                  </a:cubicBezTo>
                  <a:cubicBezTo>
                    <a:pt x="133921" y="13222"/>
                    <a:pt x="144499" y="26821"/>
                    <a:pt x="158098" y="36265"/>
                  </a:cubicBezTo>
                  <a:cubicBezTo>
                    <a:pt x="165653" y="41176"/>
                    <a:pt x="173964" y="34754"/>
                    <a:pt x="181142" y="38910"/>
                  </a:cubicBezTo>
                  <a:cubicBezTo>
                    <a:pt x="180764" y="36265"/>
                    <a:pt x="179631" y="33621"/>
                    <a:pt x="179631" y="31354"/>
                  </a:cubicBezTo>
                  <a:cubicBezTo>
                    <a:pt x="180008" y="23044"/>
                    <a:pt x="186430" y="26821"/>
                    <a:pt x="190586" y="26443"/>
                  </a:cubicBezTo>
                  <a:cubicBezTo>
                    <a:pt x="193230" y="27577"/>
                    <a:pt x="194741" y="30221"/>
                    <a:pt x="195874" y="32865"/>
                  </a:cubicBezTo>
                  <a:cubicBezTo>
                    <a:pt x="201541" y="44576"/>
                    <a:pt x="213629" y="44198"/>
                    <a:pt x="223451" y="47598"/>
                  </a:cubicBezTo>
                  <a:cubicBezTo>
                    <a:pt x="225340" y="48354"/>
                    <a:pt x="227229" y="49109"/>
                    <a:pt x="228740" y="49865"/>
                  </a:cubicBezTo>
                  <a:cubicBezTo>
                    <a:pt x="235917" y="58176"/>
                    <a:pt x="255183" y="49487"/>
                    <a:pt x="254428" y="68753"/>
                  </a:cubicBezTo>
                  <a:cubicBezTo>
                    <a:pt x="251028" y="72531"/>
                    <a:pt x="245362" y="76308"/>
                    <a:pt x="241584" y="74419"/>
                  </a:cubicBezTo>
                  <a:cubicBezTo>
                    <a:pt x="220807" y="64220"/>
                    <a:pt x="197386" y="74419"/>
                    <a:pt x="176608" y="64598"/>
                  </a:cubicBezTo>
                  <a:cubicBezTo>
                    <a:pt x="169431" y="61198"/>
                    <a:pt x="161498" y="59309"/>
                    <a:pt x="154698" y="69509"/>
                  </a:cubicBezTo>
                  <a:cubicBezTo>
                    <a:pt x="143743" y="85752"/>
                    <a:pt x="131655" y="87263"/>
                    <a:pt x="113522" y="77819"/>
                  </a:cubicBezTo>
                  <a:cubicBezTo>
                    <a:pt x="98411" y="69886"/>
                    <a:pt x="93878" y="58553"/>
                    <a:pt x="102189" y="42310"/>
                  </a:cubicBezTo>
                  <a:cubicBezTo>
                    <a:pt x="92367" y="57798"/>
                    <a:pt x="82545" y="57420"/>
                    <a:pt x="67435" y="47976"/>
                  </a:cubicBezTo>
                  <a:cubicBezTo>
                    <a:pt x="52324" y="38154"/>
                    <a:pt x="31925" y="41176"/>
                    <a:pt x="15681" y="31732"/>
                  </a:cubicBezTo>
                  <a:cubicBezTo>
                    <a:pt x="7748" y="25688"/>
                    <a:pt x="-3963" y="23044"/>
                    <a:pt x="1326" y="8689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800376AD-1EBC-44F7-9FE8-5C75A6D6A845}"/>
                </a:ext>
              </a:extLst>
            </p:cNvPr>
            <p:cNvSpPr/>
            <p:nvPr/>
          </p:nvSpPr>
          <p:spPr>
            <a:xfrm>
              <a:off x="10574256" y="2826407"/>
              <a:ext cx="97478" cy="75202"/>
            </a:xfrm>
            <a:custGeom>
              <a:avLst/>
              <a:gdLst>
                <a:gd name="connsiteX0" fmla="*/ 25326 w 97478"/>
                <a:gd name="connsiteY0" fmla="*/ 300 h 75202"/>
                <a:gd name="connsiteX1" fmla="*/ 74813 w 97478"/>
                <a:gd name="connsiteY1" fmla="*/ 22210 h 75202"/>
                <a:gd name="connsiteX2" fmla="*/ 76702 w 97478"/>
                <a:gd name="connsiteY2" fmla="*/ 25610 h 75202"/>
                <a:gd name="connsiteX3" fmla="*/ 97479 w 97478"/>
                <a:gd name="connsiteY3" fmla="*/ 59986 h 75202"/>
                <a:gd name="connsiteX4" fmla="*/ 61969 w 97478"/>
                <a:gd name="connsiteY4" fmla="*/ 58097 h 75202"/>
                <a:gd name="connsiteX5" fmla="*/ 14748 w 97478"/>
                <a:gd name="connsiteY5" fmla="*/ 40720 h 75202"/>
                <a:gd name="connsiteX6" fmla="*/ 12860 w 97478"/>
                <a:gd name="connsiteY6" fmla="*/ 38454 h 75202"/>
                <a:gd name="connsiteX7" fmla="*/ 1527 w 97478"/>
                <a:gd name="connsiteY7" fmla="*/ 22588 h 75202"/>
                <a:gd name="connsiteX8" fmla="*/ 30614 w 97478"/>
                <a:gd name="connsiteY8" fmla="*/ 20699 h 75202"/>
                <a:gd name="connsiteX9" fmla="*/ 15882 w 97478"/>
                <a:gd name="connsiteY9" fmla="*/ 8610 h 75202"/>
                <a:gd name="connsiteX10" fmla="*/ 25326 w 97478"/>
                <a:gd name="connsiteY10" fmla="*/ 300 h 7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478" h="75202">
                  <a:moveTo>
                    <a:pt x="25326" y="300"/>
                  </a:moveTo>
                  <a:cubicBezTo>
                    <a:pt x="35525" y="-2345"/>
                    <a:pt x="70280" y="13143"/>
                    <a:pt x="74813" y="22210"/>
                  </a:cubicBezTo>
                  <a:cubicBezTo>
                    <a:pt x="75568" y="23343"/>
                    <a:pt x="77079" y="25232"/>
                    <a:pt x="76702" y="25610"/>
                  </a:cubicBezTo>
                  <a:cubicBezTo>
                    <a:pt x="58947" y="52053"/>
                    <a:pt x="92568" y="47520"/>
                    <a:pt x="97479" y="59986"/>
                  </a:cubicBezTo>
                  <a:cubicBezTo>
                    <a:pt x="88035" y="80763"/>
                    <a:pt x="80479" y="80385"/>
                    <a:pt x="61969" y="58097"/>
                  </a:cubicBezTo>
                  <a:cubicBezTo>
                    <a:pt x="49125" y="44498"/>
                    <a:pt x="30992" y="44876"/>
                    <a:pt x="14748" y="40720"/>
                  </a:cubicBezTo>
                  <a:cubicBezTo>
                    <a:pt x="13993" y="39965"/>
                    <a:pt x="13615" y="39209"/>
                    <a:pt x="12860" y="38454"/>
                  </a:cubicBezTo>
                  <a:cubicBezTo>
                    <a:pt x="9082" y="33165"/>
                    <a:pt x="-4518" y="32787"/>
                    <a:pt x="1527" y="22588"/>
                  </a:cubicBezTo>
                  <a:cubicBezTo>
                    <a:pt x="8704" y="10121"/>
                    <a:pt x="20037" y="22210"/>
                    <a:pt x="30614" y="20699"/>
                  </a:cubicBezTo>
                  <a:cubicBezTo>
                    <a:pt x="29859" y="11255"/>
                    <a:pt x="18904" y="15032"/>
                    <a:pt x="15882" y="8610"/>
                  </a:cubicBezTo>
                  <a:cubicBezTo>
                    <a:pt x="15504" y="2188"/>
                    <a:pt x="24570" y="5588"/>
                    <a:pt x="25326" y="300"/>
                  </a:cubicBezTo>
                  <a:close/>
                </a:path>
              </a:pathLst>
            </a:custGeom>
            <a:solidFill>
              <a:srgbClr val="B78F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50859F3-7116-46BF-ABD8-4CC5946723E3}"/>
                </a:ext>
              </a:extLst>
            </p:cNvPr>
            <p:cNvSpPr/>
            <p:nvPr/>
          </p:nvSpPr>
          <p:spPr>
            <a:xfrm>
              <a:off x="10577294" y="2865239"/>
              <a:ext cx="165460" cy="62577"/>
            </a:xfrm>
            <a:custGeom>
              <a:avLst/>
              <a:gdLst>
                <a:gd name="connsiteX0" fmla="*/ 60442 w 165460"/>
                <a:gd name="connsiteY0" fmla="*/ 16622 h 62577"/>
                <a:gd name="connsiteX1" fmla="*/ 94441 w 165460"/>
                <a:gd name="connsiteY1" fmla="*/ 21533 h 62577"/>
                <a:gd name="connsiteX2" fmla="*/ 94441 w 165460"/>
                <a:gd name="connsiteY2" fmla="*/ 21533 h 62577"/>
                <a:gd name="connsiteX3" fmla="*/ 132217 w 165460"/>
                <a:gd name="connsiteY3" fmla="*/ 33621 h 62577"/>
                <a:gd name="connsiteX4" fmla="*/ 165460 w 165460"/>
                <a:gd name="connsiteY4" fmla="*/ 46843 h 62577"/>
                <a:gd name="connsiteX5" fmla="*/ 126929 w 165460"/>
                <a:gd name="connsiteY5" fmla="*/ 60442 h 62577"/>
                <a:gd name="connsiteX6" fmla="*/ 89530 w 165460"/>
                <a:gd name="connsiteY6" fmla="*/ 53642 h 62577"/>
                <a:gd name="connsiteX7" fmla="*/ 79708 w 165460"/>
                <a:gd name="connsiteY7" fmla="*/ 46843 h 62577"/>
                <a:gd name="connsiteX8" fmla="*/ 34754 w 165460"/>
                <a:gd name="connsiteY8" fmla="*/ 29843 h 62577"/>
                <a:gd name="connsiteX9" fmla="*/ 34754 w 165460"/>
                <a:gd name="connsiteY9" fmla="*/ 29843 h 62577"/>
                <a:gd name="connsiteX10" fmla="*/ 1133 w 165460"/>
                <a:gd name="connsiteY10" fmla="*/ 12466 h 62577"/>
                <a:gd name="connsiteX11" fmla="*/ 0 w 165460"/>
                <a:gd name="connsiteY11" fmla="*/ 4911 h 62577"/>
                <a:gd name="connsiteX12" fmla="*/ 9444 w 165460"/>
                <a:gd name="connsiteY12" fmla="*/ 0 h 62577"/>
                <a:gd name="connsiteX13" fmla="*/ 9444 w 165460"/>
                <a:gd name="connsiteY13" fmla="*/ 0 h 62577"/>
                <a:gd name="connsiteX14" fmla="*/ 60442 w 165460"/>
                <a:gd name="connsiteY14" fmla="*/ 16622 h 6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460" h="62577">
                  <a:moveTo>
                    <a:pt x="60442" y="16622"/>
                  </a:moveTo>
                  <a:cubicBezTo>
                    <a:pt x="71019" y="22666"/>
                    <a:pt x="79708" y="44576"/>
                    <a:pt x="94441" y="21533"/>
                  </a:cubicBezTo>
                  <a:cubicBezTo>
                    <a:pt x="94441" y="21533"/>
                    <a:pt x="94441" y="21533"/>
                    <a:pt x="94441" y="21533"/>
                  </a:cubicBezTo>
                  <a:cubicBezTo>
                    <a:pt x="106529" y="27199"/>
                    <a:pt x="120507" y="26443"/>
                    <a:pt x="132217" y="33621"/>
                  </a:cubicBezTo>
                  <a:cubicBezTo>
                    <a:pt x="142039" y="41176"/>
                    <a:pt x="154505" y="42310"/>
                    <a:pt x="165460" y="46843"/>
                  </a:cubicBezTo>
                  <a:cubicBezTo>
                    <a:pt x="159038" y="61198"/>
                    <a:pt x="146194" y="65731"/>
                    <a:pt x="126929" y="60442"/>
                  </a:cubicBezTo>
                  <a:cubicBezTo>
                    <a:pt x="114840" y="57042"/>
                    <a:pt x="103507" y="47598"/>
                    <a:pt x="89530" y="53642"/>
                  </a:cubicBezTo>
                  <a:cubicBezTo>
                    <a:pt x="85752" y="52131"/>
                    <a:pt x="82730" y="49487"/>
                    <a:pt x="79708" y="46843"/>
                  </a:cubicBezTo>
                  <a:cubicBezTo>
                    <a:pt x="66486" y="36265"/>
                    <a:pt x="48731" y="37776"/>
                    <a:pt x="34754" y="29843"/>
                  </a:cubicBezTo>
                  <a:lnTo>
                    <a:pt x="34754" y="29843"/>
                  </a:lnTo>
                  <a:cubicBezTo>
                    <a:pt x="23044" y="24932"/>
                    <a:pt x="10200" y="23044"/>
                    <a:pt x="1133" y="12466"/>
                  </a:cubicBezTo>
                  <a:cubicBezTo>
                    <a:pt x="756" y="9822"/>
                    <a:pt x="378" y="7178"/>
                    <a:pt x="0" y="4911"/>
                  </a:cubicBezTo>
                  <a:cubicBezTo>
                    <a:pt x="1889" y="1133"/>
                    <a:pt x="5289" y="0"/>
                    <a:pt x="9444" y="0"/>
                  </a:cubicBezTo>
                  <a:lnTo>
                    <a:pt x="9444" y="0"/>
                  </a:lnTo>
                  <a:cubicBezTo>
                    <a:pt x="25688" y="8689"/>
                    <a:pt x="44954" y="7178"/>
                    <a:pt x="60442" y="16622"/>
                  </a:cubicBezTo>
                  <a:close/>
                </a:path>
              </a:pathLst>
            </a:custGeom>
            <a:solidFill>
              <a:srgbClr val="95675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144D80A-A089-4CFA-8D11-EF33775E0800}"/>
                </a:ext>
              </a:extLst>
            </p:cNvPr>
            <p:cNvSpPr/>
            <p:nvPr/>
          </p:nvSpPr>
          <p:spPr>
            <a:xfrm>
              <a:off x="10307571" y="2781524"/>
              <a:ext cx="72152" cy="17153"/>
            </a:xfrm>
            <a:custGeom>
              <a:avLst/>
              <a:gdLst>
                <a:gd name="connsiteX0" fmla="*/ 0 w 72152"/>
                <a:gd name="connsiteY0" fmla="*/ 7029 h 17153"/>
                <a:gd name="connsiteX1" fmla="*/ 38910 w 72152"/>
                <a:gd name="connsiteY1" fmla="*/ 1362 h 17153"/>
                <a:gd name="connsiteX2" fmla="*/ 59309 w 72152"/>
                <a:gd name="connsiteY2" fmla="*/ 3251 h 17153"/>
                <a:gd name="connsiteX3" fmla="*/ 72153 w 72152"/>
                <a:gd name="connsiteY3" fmla="*/ 7406 h 17153"/>
                <a:gd name="connsiteX4" fmla="*/ 55909 w 72152"/>
                <a:gd name="connsiteY4" fmla="*/ 13828 h 17153"/>
                <a:gd name="connsiteX5" fmla="*/ 20021 w 72152"/>
                <a:gd name="connsiteY5" fmla="*/ 13451 h 17153"/>
                <a:gd name="connsiteX6" fmla="*/ 0 w 72152"/>
                <a:gd name="connsiteY6" fmla="*/ 7029 h 17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2" h="17153">
                  <a:moveTo>
                    <a:pt x="0" y="7029"/>
                  </a:moveTo>
                  <a:cubicBezTo>
                    <a:pt x="11333" y="-5815"/>
                    <a:pt x="26066" y="3251"/>
                    <a:pt x="38910" y="1362"/>
                  </a:cubicBezTo>
                  <a:cubicBezTo>
                    <a:pt x="45332" y="229"/>
                    <a:pt x="52509" y="2496"/>
                    <a:pt x="59309" y="3251"/>
                  </a:cubicBezTo>
                  <a:cubicBezTo>
                    <a:pt x="62709" y="7029"/>
                    <a:pt x="68753" y="3251"/>
                    <a:pt x="72153" y="7406"/>
                  </a:cubicBezTo>
                  <a:cubicBezTo>
                    <a:pt x="68375" y="13828"/>
                    <a:pt x="67620" y="21761"/>
                    <a:pt x="55909" y="13828"/>
                  </a:cubicBezTo>
                  <a:cubicBezTo>
                    <a:pt x="46087" y="7029"/>
                    <a:pt x="32865" y="229"/>
                    <a:pt x="20021" y="13451"/>
                  </a:cubicBezTo>
                  <a:cubicBezTo>
                    <a:pt x="12466" y="21384"/>
                    <a:pt x="7933" y="6273"/>
                    <a:pt x="0" y="7029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7258617-0F6D-4C18-9B0B-F3413DD3C956}"/>
                </a:ext>
              </a:extLst>
            </p:cNvPr>
            <p:cNvSpPr/>
            <p:nvPr/>
          </p:nvSpPr>
          <p:spPr>
            <a:xfrm>
              <a:off x="10366880" y="2783719"/>
              <a:ext cx="72152" cy="25651"/>
            </a:xfrm>
            <a:custGeom>
              <a:avLst/>
              <a:gdLst>
                <a:gd name="connsiteX0" fmla="*/ 12844 w 72152"/>
                <a:gd name="connsiteY0" fmla="*/ 5211 h 25651"/>
                <a:gd name="connsiteX1" fmla="*/ 0 w 72152"/>
                <a:gd name="connsiteY1" fmla="*/ 1056 h 25651"/>
                <a:gd name="connsiteX2" fmla="*/ 72153 w 72152"/>
                <a:gd name="connsiteY2" fmla="*/ 13522 h 25651"/>
                <a:gd name="connsiteX3" fmla="*/ 50242 w 72152"/>
                <a:gd name="connsiteY3" fmla="*/ 20700 h 25651"/>
                <a:gd name="connsiteX4" fmla="*/ 12844 w 72152"/>
                <a:gd name="connsiteY4" fmla="*/ 5211 h 2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52" h="25651">
                  <a:moveTo>
                    <a:pt x="12844" y="5211"/>
                  </a:moveTo>
                  <a:cubicBezTo>
                    <a:pt x="8311" y="4834"/>
                    <a:pt x="3400" y="5967"/>
                    <a:pt x="0" y="1056"/>
                  </a:cubicBezTo>
                  <a:cubicBezTo>
                    <a:pt x="25688" y="-3855"/>
                    <a:pt x="47976" y="9745"/>
                    <a:pt x="72153" y="13522"/>
                  </a:cubicBezTo>
                  <a:cubicBezTo>
                    <a:pt x="67620" y="24477"/>
                    <a:pt x="59687" y="30522"/>
                    <a:pt x="50242" y="20700"/>
                  </a:cubicBezTo>
                  <a:cubicBezTo>
                    <a:pt x="39287" y="9745"/>
                    <a:pt x="25688" y="8611"/>
                    <a:pt x="12844" y="5211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55737919-0036-4396-8346-A05BB66EDB5C}"/>
                </a:ext>
              </a:extLst>
            </p:cNvPr>
            <p:cNvSpPr/>
            <p:nvPr/>
          </p:nvSpPr>
          <p:spPr>
            <a:xfrm>
              <a:off x="8329793" y="5350154"/>
              <a:ext cx="252530" cy="437841"/>
            </a:xfrm>
            <a:custGeom>
              <a:avLst/>
              <a:gdLst>
                <a:gd name="connsiteX0" fmla="*/ 26251 w 252530"/>
                <a:gd name="connsiteY0" fmla="*/ 377022 h 437841"/>
                <a:gd name="connsiteX1" fmla="*/ 14540 w 252530"/>
                <a:gd name="connsiteY1" fmla="*/ 288248 h 437841"/>
                <a:gd name="connsiteX2" fmla="*/ 5474 w 252530"/>
                <a:gd name="connsiteY2" fmla="*/ 137520 h 437841"/>
                <a:gd name="connsiteX3" fmla="*/ 1696 w 252530"/>
                <a:gd name="connsiteY3" fmla="*/ 61212 h 437841"/>
                <a:gd name="connsiteX4" fmla="*/ 1696 w 252530"/>
                <a:gd name="connsiteY4" fmla="*/ 19280 h 437841"/>
                <a:gd name="connsiteX5" fmla="*/ 4340 w 252530"/>
                <a:gd name="connsiteY5" fmla="*/ 1525 h 437841"/>
                <a:gd name="connsiteX6" fmla="*/ 22473 w 252530"/>
                <a:gd name="connsiteY6" fmla="*/ 7947 h 437841"/>
                <a:gd name="connsiteX7" fmla="*/ 45139 w 252530"/>
                <a:gd name="connsiteY7" fmla="*/ 32124 h 437841"/>
                <a:gd name="connsiteX8" fmla="*/ 59494 w 252530"/>
                <a:gd name="connsiteY8" fmla="*/ 35901 h 437841"/>
                <a:gd name="connsiteX9" fmla="*/ 78382 w 252530"/>
                <a:gd name="connsiteY9" fmla="*/ 51390 h 437841"/>
                <a:gd name="connsiteX10" fmla="*/ 98403 w 252530"/>
                <a:gd name="connsiteY10" fmla="*/ 58567 h 437841"/>
                <a:gd name="connsiteX11" fmla="*/ 114647 w 252530"/>
                <a:gd name="connsiteY11" fmla="*/ 73678 h 437841"/>
                <a:gd name="connsiteX12" fmla="*/ 138069 w 252530"/>
                <a:gd name="connsiteY12" fmla="*/ 94077 h 437841"/>
                <a:gd name="connsiteX13" fmla="*/ 158090 w 252530"/>
                <a:gd name="connsiteY13" fmla="*/ 113343 h 437841"/>
                <a:gd name="connsiteX14" fmla="*/ 234776 w 252530"/>
                <a:gd name="connsiteY14" fmla="*/ 154141 h 437841"/>
                <a:gd name="connsiteX15" fmla="*/ 252531 w 252530"/>
                <a:gd name="connsiteY15" fmla="*/ 170763 h 437841"/>
                <a:gd name="connsiteX16" fmla="*/ 246487 w 252530"/>
                <a:gd name="connsiteY16" fmla="*/ 186251 h 437841"/>
                <a:gd name="connsiteX17" fmla="*/ 232887 w 252530"/>
                <a:gd name="connsiteY17" fmla="*/ 281070 h 437841"/>
                <a:gd name="connsiteX18" fmla="*/ 238554 w 252530"/>
                <a:gd name="connsiteY18" fmla="*/ 338868 h 437841"/>
                <a:gd name="connsiteX19" fmla="*/ 243087 w 252530"/>
                <a:gd name="connsiteY19" fmla="*/ 372866 h 437841"/>
                <a:gd name="connsiteX20" fmla="*/ 203800 w 252530"/>
                <a:gd name="connsiteY20" fmla="*/ 347934 h 437841"/>
                <a:gd name="connsiteX21" fmla="*/ 193978 w 252530"/>
                <a:gd name="connsiteY21" fmla="*/ 296936 h 437841"/>
                <a:gd name="connsiteX22" fmla="*/ 152801 w 252530"/>
                <a:gd name="connsiteY22" fmla="*/ 281826 h 437841"/>
                <a:gd name="connsiteX23" fmla="*/ 150913 w 252530"/>
                <a:gd name="connsiteY23" fmla="*/ 287492 h 437841"/>
                <a:gd name="connsiteX24" fmla="*/ 155446 w 252530"/>
                <a:gd name="connsiteY24" fmla="*/ 287870 h 437841"/>
                <a:gd name="connsiteX25" fmla="*/ 166779 w 252530"/>
                <a:gd name="connsiteY25" fmla="*/ 292403 h 437841"/>
                <a:gd name="connsiteX26" fmla="*/ 176978 w 252530"/>
                <a:gd name="connsiteY26" fmla="*/ 360023 h 437841"/>
                <a:gd name="connsiteX27" fmla="*/ 191333 w 252530"/>
                <a:gd name="connsiteY27" fmla="*/ 423865 h 437841"/>
                <a:gd name="connsiteX28" fmla="*/ 177356 w 252530"/>
                <a:gd name="connsiteY28" fmla="*/ 437842 h 437841"/>
                <a:gd name="connsiteX29" fmla="*/ 156579 w 252530"/>
                <a:gd name="connsiteY29" fmla="*/ 424242 h 437841"/>
                <a:gd name="connsiteX30" fmla="*/ 108225 w 252530"/>
                <a:gd name="connsiteY30" fmla="*/ 407243 h 437841"/>
                <a:gd name="connsiteX31" fmla="*/ 96137 w 252530"/>
                <a:gd name="connsiteY31" fmla="*/ 384955 h 437841"/>
                <a:gd name="connsiteX32" fmla="*/ 73849 w 252530"/>
                <a:gd name="connsiteY32" fmla="*/ 381933 h 437841"/>
                <a:gd name="connsiteX33" fmla="*/ 70071 w 252530"/>
                <a:gd name="connsiteY33" fmla="*/ 384577 h 437841"/>
                <a:gd name="connsiteX34" fmla="*/ 57227 w 252530"/>
                <a:gd name="connsiteY34" fmla="*/ 383822 h 437841"/>
                <a:gd name="connsiteX35" fmla="*/ 26251 w 252530"/>
                <a:gd name="connsiteY35" fmla="*/ 377022 h 4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530" h="437841">
                  <a:moveTo>
                    <a:pt x="26251" y="377022"/>
                  </a:moveTo>
                  <a:cubicBezTo>
                    <a:pt x="16051" y="348312"/>
                    <a:pt x="13029" y="318469"/>
                    <a:pt x="14540" y="288248"/>
                  </a:cubicBezTo>
                  <a:cubicBezTo>
                    <a:pt x="17184" y="237627"/>
                    <a:pt x="3207" y="188140"/>
                    <a:pt x="5474" y="137520"/>
                  </a:cubicBezTo>
                  <a:cubicBezTo>
                    <a:pt x="6607" y="111832"/>
                    <a:pt x="4718" y="86522"/>
                    <a:pt x="1696" y="61212"/>
                  </a:cubicBezTo>
                  <a:cubicBezTo>
                    <a:pt x="-193" y="47612"/>
                    <a:pt x="10385" y="33635"/>
                    <a:pt x="1696" y="19280"/>
                  </a:cubicBezTo>
                  <a:cubicBezTo>
                    <a:pt x="-571" y="15124"/>
                    <a:pt x="-1326" y="5680"/>
                    <a:pt x="4340" y="1525"/>
                  </a:cubicBezTo>
                  <a:cubicBezTo>
                    <a:pt x="12273" y="-4519"/>
                    <a:pt x="14918" y="9458"/>
                    <a:pt x="22473" y="7947"/>
                  </a:cubicBezTo>
                  <a:cubicBezTo>
                    <a:pt x="29650" y="16258"/>
                    <a:pt x="34939" y="26457"/>
                    <a:pt x="45139" y="32124"/>
                  </a:cubicBezTo>
                  <a:cubicBezTo>
                    <a:pt x="49672" y="34768"/>
                    <a:pt x="52316" y="37790"/>
                    <a:pt x="59494" y="35901"/>
                  </a:cubicBezTo>
                  <a:cubicBezTo>
                    <a:pt x="69316" y="33257"/>
                    <a:pt x="85182" y="27968"/>
                    <a:pt x="78382" y="51390"/>
                  </a:cubicBezTo>
                  <a:cubicBezTo>
                    <a:pt x="76493" y="58189"/>
                    <a:pt x="90093" y="60078"/>
                    <a:pt x="98403" y="58567"/>
                  </a:cubicBezTo>
                  <a:cubicBezTo>
                    <a:pt x="101426" y="65745"/>
                    <a:pt x="101048" y="74811"/>
                    <a:pt x="114647" y="73678"/>
                  </a:cubicBezTo>
                  <a:cubicBezTo>
                    <a:pt x="125980" y="72922"/>
                    <a:pt x="133535" y="85011"/>
                    <a:pt x="138069" y="94077"/>
                  </a:cubicBezTo>
                  <a:cubicBezTo>
                    <a:pt x="142980" y="103521"/>
                    <a:pt x="148646" y="109565"/>
                    <a:pt x="158090" y="113343"/>
                  </a:cubicBezTo>
                  <a:cubicBezTo>
                    <a:pt x="184534" y="125054"/>
                    <a:pt x="209088" y="140542"/>
                    <a:pt x="234776" y="154141"/>
                  </a:cubicBezTo>
                  <a:cubicBezTo>
                    <a:pt x="241954" y="157919"/>
                    <a:pt x="250642" y="160941"/>
                    <a:pt x="252531" y="170763"/>
                  </a:cubicBezTo>
                  <a:cubicBezTo>
                    <a:pt x="251020" y="176052"/>
                    <a:pt x="250642" y="182474"/>
                    <a:pt x="246487" y="186251"/>
                  </a:cubicBezTo>
                  <a:cubicBezTo>
                    <a:pt x="214377" y="213828"/>
                    <a:pt x="226088" y="247449"/>
                    <a:pt x="232887" y="281070"/>
                  </a:cubicBezTo>
                  <a:cubicBezTo>
                    <a:pt x="236665" y="299958"/>
                    <a:pt x="234776" y="319602"/>
                    <a:pt x="238554" y="338868"/>
                  </a:cubicBezTo>
                  <a:cubicBezTo>
                    <a:pt x="240820" y="350201"/>
                    <a:pt x="250642" y="360400"/>
                    <a:pt x="243087" y="372866"/>
                  </a:cubicBezTo>
                  <a:cubicBezTo>
                    <a:pt x="225710" y="375889"/>
                    <a:pt x="208710" y="364933"/>
                    <a:pt x="203800" y="347934"/>
                  </a:cubicBezTo>
                  <a:cubicBezTo>
                    <a:pt x="198889" y="331313"/>
                    <a:pt x="201155" y="313180"/>
                    <a:pt x="193978" y="296936"/>
                  </a:cubicBezTo>
                  <a:cubicBezTo>
                    <a:pt x="188311" y="284470"/>
                    <a:pt x="164134" y="274648"/>
                    <a:pt x="152801" y="281826"/>
                  </a:cubicBezTo>
                  <a:cubicBezTo>
                    <a:pt x="150913" y="282959"/>
                    <a:pt x="150535" y="285225"/>
                    <a:pt x="150913" y="287492"/>
                  </a:cubicBezTo>
                  <a:cubicBezTo>
                    <a:pt x="152046" y="293536"/>
                    <a:pt x="154312" y="288625"/>
                    <a:pt x="155446" y="287870"/>
                  </a:cubicBezTo>
                  <a:cubicBezTo>
                    <a:pt x="161490" y="284470"/>
                    <a:pt x="168667" y="284470"/>
                    <a:pt x="166779" y="292403"/>
                  </a:cubicBezTo>
                  <a:cubicBezTo>
                    <a:pt x="161112" y="316580"/>
                    <a:pt x="175089" y="336979"/>
                    <a:pt x="176978" y="360023"/>
                  </a:cubicBezTo>
                  <a:cubicBezTo>
                    <a:pt x="178489" y="381177"/>
                    <a:pt x="184911" y="402710"/>
                    <a:pt x="191333" y="423865"/>
                  </a:cubicBezTo>
                  <a:cubicBezTo>
                    <a:pt x="190578" y="432553"/>
                    <a:pt x="186422" y="437464"/>
                    <a:pt x="177356" y="437842"/>
                  </a:cubicBezTo>
                  <a:cubicBezTo>
                    <a:pt x="168667" y="435953"/>
                    <a:pt x="162623" y="429909"/>
                    <a:pt x="156579" y="424242"/>
                  </a:cubicBezTo>
                  <a:cubicBezTo>
                    <a:pt x="142602" y="412154"/>
                    <a:pt x="129002" y="402710"/>
                    <a:pt x="108225" y="407243"/>
                  </a:cubicBezTo>
                  <a:cubicBezTo>
                    <a:pt x="87071" y="411776"/>
                    <a:pt x="95004" y="395155"/>
                    <a:pt x="96137" y="384955"/>
                  </a:cubicBezTo>
                  <a:cubicBezTo>
                    <a:pt x="88582" y="381933"/>
                    <a:pt x="78382" y="406865"/>
                    <a:pt x="73849" y="381933"/>
                  </a:cubicBezTo>
                  <a:cubicBezTo>
                    <a:pt x="73471" y="380044"/>
                    <a:pt x="71582" y="383822"/>
                    <a:pt x="70071" y="384577"/>
                  </a:cubicBezTo>
                  <a:cubicBezTo>
                    <a:pt x="65160" y="387222"/>
                    <a:pt x="58738" y="388733"/>
                    <a:pt x="57227" y="383822"/>
                  </a:cubicBezTo>
                  <a:cubicBezTo>
                    <a:pt x="50050" y="365311"/>
                    <a:pt x="37584" y="375133"/>
                    <a:pt x="26251" y="377022"/>
                  </a:cubicBezTo>
                  <a:close/>
                </a:path>
              </a:pathLst>
            </a:custGeom>
            <a:solidFill>
              <a:srgbClr val="D8A2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389C1A5-71B8-467F-A962-7BC5E9FCFEF6}"/>
                </a:ext>
              </a:extLst>
            </p:cNvPr>
            <p:cNvSpPr/>
            <p:nvPr/>
          </p:nvSpPr>
          <p:spPr>
            <a:xfrm>
              <a:off x="8594842" y="5529223"/>
              <a:ext cx="331247" cy="331880"/>
            </a:xfrm>
            <a:custGeom>
              <a:avLst/>
              <a:gdLst>
                <a:gd name="connsiteX0" fmla="*/ 44525 w 331247"/>
                <a:gd name="connsiteY0" fmla="*/ 16248 h 331880"/>
                <a:gd name="connsiteX1" fmla="*/ 70590 w 331247"/>
                <a:gd name="connsiteY1" fmla="*/ 32492 h 331880"/>
                <a:gd name="connsiteX2" fmla="*/ 94012 w 331247"/>
                <a:gd name="connsiteY2" fmla="*/ 32114 h 331880"/>
                <a:gd name="connsiteX3" fmla="*/ 122344 w 331247"/>
                <a:gd name="connsiteY3" fmla="*/ 40425 h 331880"/>
                <a:gd name="connsiteX4" fmla="*/ 135566 w 331247"/>
                <a:gd name="connsiteY4" fmla="*/ 66491 h 331880"/>
                <a:gd name="connsiteX5" fmla="*/ 142365 w 331247"/>
                <a:gd name="connsiteY5" fmla="*/ 66491 h 331880"/>
                <a:gd name="connsiteX6" fmla="*/ 171075 w 331247"/>
                <a:gd name="connsiteY6" fmla="*/ 63091 h 331880"/>
                <a:gd name="connsiteX7" fmla="*/ 190341 w 331247"/>
                <a:gd name="connsiteY7" fmla="*/ 71024 h 331880"/>
                <a:gd name="connsiteX8" fmla="*/ 247006 w 331247"/>
                <a:gd name="connsiteY8" fmla="*/ 91045 h 331880"/>
                <a:gd name="connsiteX9" fmla="*/ 272694 w 331247"/>
                <a:gd name="connsiteY9" fmla="*/ 109933 h 331880"/>
                <a:gd name="connsiteX10" fmla="*/ 294226 w 331247"/>
                <a:gd name="connsiteY10" fmla="*/ 126177 h 331880"/>
                <a:gd name="connsiteX11" fmla="*/ 312737 w 331247"/>
                <a:gd name="connsiteY11" fmla="*/ 151865 h 331880"/>
                <a:gd name="connsiteX12" fmla="*/ 313114 w 331247"/>
                <a:gd name="connsiteY12" fmla="*/ 166220 h 331880"/>
                <a:gd name="connsiteX13" fmla="*/ 328981 w 331247"/>
                <a:gd name="connsiteY13" fmla="*/ 188886 h 331880"/>
                <a:gd name="connsiteX14" fmla="*/ 331247 w 331247"/>
                <a:gd name="connsiteY14" fmla="*/ 201352 h 331880"/>
                <a:gd name="connsiteX15" fmla="*/ 320292 w 331247"/>
                <a:gd name="connsiteY15" fmla="*/ 220618 h 331880"/>
                <a:gd name="connsiteX16" fmla="*/ 317648 w 331247"/>
                <a:gd name="connsiteY16" fmla="*/ 225907 h 331880"/>
                <a:gd name="connsiteX17" fmla="*/ 278738 w 331247"/>
                <a:gd name="connsiteY17" fmla="*/ 296171 h 331880"/>
                <a:gd name="connsiteX18" fmla="*/ 272694 w 331247"/>
                <a:gd name="connsiteY18" fmla="*/ 330547 h 331880"/>
                <a:gd name="connsiteX19" fmla="*/ 249650 w 331247"/>
                <a:gd name="connsiteY19" fmla="*/ 311281 h 331880"/>
                <a:gd name="connsiteX20" fmla="*/ 248895 w 331247"/>
                <a:gd name="connsiteY20" fmla="*/ 292393 h 331880"/>
                <a:gd name="connsiteX21" fmla="*/ 271183 w 331247"/>
                <a:gd name="connsiteY21" fmla="*/ 250839 h 331880"/>
                <a:gd name="connsiteX22" fmla="*/ 284027 w 331247"/>
                <a:gd name="connsiteY22" fmla="*/ 222507 h 331880"/>
                <a:gd name="connsiteX23" fmla="*/ 262116 w 331247"/>
                <a:gd name="connsiteY23" fmla="*/ 203241 h 331880"/>
                <a:gd name="connsiteX24" fmla="*/ 233784 w 331247"/>
                <a:gd name="connsiteY24" fmla="*/ 170753 h 331880"/>
                <a:gd name="connsiteX25" fmla="*/ 231518 w 331247"/>
                <a:gd name="connsiteY25" fmla="*/ 152621 h 331880"/>
                <a:gd name="connsiteX26" fmla="*/ 230384 w 331247"/>
                <a:gd name="connsiteY26" fmla="*/ 134110 h 331880"/>
                <a:gd name="connsiteX27" fmla="*/ 225851 w 331247"/>
                <a:gd name="connsiteY27" fmla="*/ 115978 h 331880"/>
                <a:gd name="connsiteX28" fmla="*/ 215274 w 331247"/>
                <a:gd name="connsiteY28" fmla="*/ 148843 h 331880"/>
                <a:gd name="connsiteX29" fmla="*/ 209607 w 331247"/>
                <a:gd name="connsiteY29" fmla="*/ 159043 h 331880"/>
                <a:gd name="connsiteX30" fmla="*/ 199785 w 331247"/>
                <a:gd name="connsiteY30" fmla="*/ 182842 h 331880"/>
                <a:gd name="connsiteX31" fmla="*/ 199030 w 331247"/>
                <a:gd name="connsiteY31" fmla="*/ 203241 h 331880"/>
                <a:gd name="connsiteX32" fmla="*/ 167298 w 331247"/>
                <a:gd name="connsiteY32" fmla="*/ 188508 h 331880"/>
                <a:gd name="connsiteX33" fmla="*/ 159365 w 331247"/>
                <a:gd name="connsiteY33" fmla="*/ 221751 h 331880"/>
                <a:gd name="connsiteX34" fmla="*/ 151809 w 331247"/>
                <a:gd name="connsiteY34" fmla="*/ 165842 h 331880"/>
                <a:gd name="connsiteX35" fmla="*/ 160120 w 331247"/>
                <a:gd name="connsiteY35" fmla="*/ 148843 h 331880"/>
                <a:gd name="connsiteX36" fmla="*/ 165031 w 331247"/>
                <a:gd name="connsiteY36" fmla="*/ 128821 h 331880"/>
                <a:gd name="connsiteX37" fmla="*/ 138210 w 331247"/>
                <a:gd name="connsiteY37" fmla="*/ 120133 h 331880"/>
                <a:gd name="connsiteX38" fmla="*/ 90990 w 331247"/>
                <a:gd name="connsiteY38" fmla="*/ 116733 h 331880"/>
                <a:gd name="connsiteX39" fmla="*/ 79279 w 331247"/>
                <a:gd name="connsiteY39" fmla="*/ 118622 h 331880"/>
                <a:gd name="connsiteX40" fmla="*/ 58124 w 331247"/>
                <a:gd name="connsiteY40" fmla="*/ 112578 h 331880"/>
                <a:gd name="connsiteX41" fmla="*/ 46036 w 331247"/>
                <a:gd name="connsiteY41" fmla="*/ 88401 h 331880"/>
                <a:gd name="connsiteX42" fmla="*/ 20348 w 331247"/>
                <a:gd name="connsiteY42" fmla="*/ 54402 h 331880"/>
                <a:gd name="connsiteX43" fmla="*/ 2593 w 331247"/>
                <a:gd name="connsiteY43" fmla="*/ 382 h 331880"/>
                <a:gd name="connsiteX44" fmla="*/ 44525 w 331247"/>
                <a:gd name="connsiteY44" fmla="*/ 16248 h 33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1247" h="331880">
                  <a:moveTo>
                    <a:pt x="44525" y="16248"/>
                  </a:moveTo>
                  <a:cubicBezTo>
                    <a:pt x="51324" y="24936"/>
                    <a:pt x="60391" y="29848"/>
                    <a:pt x="70590" y="32492"/>
                  </a:cubicBezTo>
                  <a:cubicBezTo>
                    <a:pt x="78146" y="25314"/>
                    <a:pt x="86456" y="29092"/>
                    <a:pt x="94012" y="32114"/>
                  </a:cubicBezTo>
                  <a:cubicBezTo>
                    <a:pt x="103078" y="35514"/>
                    <a:pt x="112522" y="38914"/>
                    <a:pt x="122344" y="40425"/>
                  </a:cubicBezTo>
                  <a:cubicBezTo>
                    <a:pt x="146899" y="44202"/>
                    <a:pt x="146899" y="44202"/>
                    <a:pt x="135566" y="66491"/>
                  </a:cubicBezTo>
                  <a:cubicBezTo>
                    <a:pt x="137832" y="69890"/>
                    <a:pt x="140854" y="68379"/>
                    <a:pt x="142365" y="66491"/>
                  </a:cubicBezTo>
                  <a:cubicBezTo>
                    <a:pt x="150676" y="53647"/>
                    <a:pt x="160498" y="55535"/>
                    <a:pt x="171075" y="63091"/>
                  </a:cubicBezTo>
                  <a:cubicBezTo>
                    <a:pt x="177120" y="67246"/>
                    <a:pt x="183542" y="69513"/>
                    <a:pt x="190341" y="71024"/>
                  </a:cubicBezTo>
                  <a:cubicBezTo>
                    <a:pt x="206963" y="83868"/>
                    <a:pt x="227362" y="86134"/>
                    <a:pt x="247006" y="91045"/>
                  </a:cubicBezTo>
                  <a:cubicBezTo>
                    <a:pt x="258339" y="94067"/>
                    <a:pt x="268161" y="98223"/>
                    <a:pt x="272694" y="109933"/>
                  </a:cubicBezTo>
                  <a:cubicBezTo>
                    <a:pt x="277982" y="117866"/>
                    <a:pt x="279494" y="127311"/>
                    <a:pt x="294226" y="126177"/>
                  </a:cubicBezTo>
                  <a:cubicBezTo>
                    <a:pt x="308204" y="125044"/>
                    <a:pt x="311981" y="139399"/>
                    <a:pt x="312737" y="151865"/>
                  </a:cubicBezTo>
                  <a:cubicBezTo>
                    <a:pt x="313114" y="156776"/>
                    <a:pt x="313114" y="161687"/>
                    <a:pt x="313114" y="166220"/>
                  </a:cubicBezTo>
                  <a:cubicBezTo>
                    <a:pt x="309337" y="180197"/>
                    <a:pt x="321425" y="183219"/>
                    <a:pt x="328981" y="188886"/>
                  </a:cubicBezTo>
                  <a:cubicBezTo>
                    <a:pt x="328603" y="193419"/>
                    <a:pt x="330492" y="197197"/>
                    <a:pt x="331247" y="201352"/>
                  </a:cubicBezTo>
                  <a:cubicBezTo>
                    <a:pt x="330492" y="209285"/>
                    <a:pt x="322181" y="213441"/>
                    <a:pt x="320292" y="220618"/>
                  </a:cubicBezTo>
                  <a:cubicBezTo>
                    <a:pt x="319536" y="222507"/>
                    <a:pt x="318781" y="224018"/>
                    <a:pt x="317648" y="225907"/>
                  </a:cubicBezTo>
                  <a:cubicBezTo>
                    <a:pt x="304426" y="248950"/>
                    <a:pt x="289315" y="271238"/>
                    <a:pt x="278738" y="296171"/>
                  </a:cubicBezTo>
                  <a:cubicBezTo>
                    <a:pt x="273449" y="308259"/>
                    <a:pt x="285916" y="321481"/>
                    <a:pt x="272694" y="330547"/>
                  </a:cubicBezTo>
                  <a:cubicBezTo>
                    <a:pt x="255694" y="335081"/>
                    <a:pt x="248895" y="327903"/>
                    <a:pt x="249650" y="311281"/>
                  </a:cubicBezTo>
                  <a:cubicBezTo>
                    <a:pt x="250028" y="304859"/>
                    <a:pt x="250028" y="298815"/>
                    <a:pt x="248895" y="292393"/>
                  </a:cubicBezTo>
                  <a:cubicBezTo>
                    <a:pt x="250783" y="275394"/>
                    <a:pt x="263627" y="264439"/>
                    <a:pt x="271183" y="250839"/>
                  </a:cubicBezTo>
                  <a:cubicBezTo>
                    <a:pt x="276471" y="241773"/>
                    <a:pt x="282138" y="233084"/>
                    <a:pt x="284027" y="222507"/>
                  </a:cubicBezTo>
                  <a:cubicBezTo>
                    <a:pt x="282893" y="209285"/>
                    <a:pt x="282138" y="196819"/>
                    <a:pt x="262116" y="203241"/>
                  </a:cubicBezTo>
                  <a:cubicBezTo>
                    <a:pt x="250406" y="207018"/>
                    <a:pt x="234917" y="187753"/>
                    <a:pt x="233784" y="170753"/>
                  </a:cubicBezTo>
                  <a:cubicBezTo>
                    <a:pt x="233406" y="164709"/>
                    <a:pt x="235673" y="158287"/>
                    <a:pt x="231518" y="152621"/>
                  </a:cubicBezTo>
                  <a:cubicBezTo>
                    <a:pt x="228873" y="146576"/>
                    <a:pt x="222451" y="142043"/>
                    <a:pt x="230384" y="134110"/>
                  </a:cubicBezTo>
                  <a:cubicBezTo>
                    <a:pt x="232651" y="131844"/>
                    <a:pt x="221696" y="124288"/>
                    <a:pt x="225851" y="115978"/>
                  </a:cubicBezTo>
                  <a:cubicBezTo>
                    <a:pt x="218674" y="126177"/>
                    <a:pt x="202808" y="132977"/>
                    <a:pt x="215274" y="148843"/>
                  </a:cubicBezTo>
                  <a:cubicBezTo>
                    <a:pt x="217918" y="152243"/>
                    <a:pt x="213385" y="156776"/>
                    <a:pt x="209607" y="159043"/>
                  </a:cubicBezTo>
                  <a:cubicBezTo>
                    <a:pt x="200541" y="164709"/>
                    <a:pt x="199030" y="173397"/>
                    <a:pt x="199785" y="182842"/>
                  </a:cubicBezTo>
                  <a:cubicBezTo>
                    <a:pt x="201296" y="189641"/>
                    <a:pt x="208852" y="198330"/>
                    <a:pt x="199030" y="203241"/>
                  </a:cubicBezTo>
                  <a:cubicBezTo>
                    <a:pt x="182786" y="211552"/>
                    <a:pt x="175986" y="195308"/>
                    <a:pt x="167298" y="188508"/>
                  </a:cubicBezTo>
                  <a:cubicBezTo>
                    <a:pt x="155587" y="197574"/>
                    <a:pt x="196386" y="217596"/>
                    <a:pt x="159365" y="221751"/>
                  </a:cubicBezTo>
                  <a:cubicBezTo>
                    <a:pt x="145765" y="212307"/>
                    <a:pt x="141988" y="184353"/>
                    <a:pt x="151809" y="165842"/>
                  </a:cubicBezTo>
                  <a:cubicBezTo>
                    <a:pt x="154832" y="160176"/>
                    <a:pt x="158987" y="155265"/>
                    <a:pt x="160120" y="148843"/>
                  </a:cubicBezTo>
                  <a:cubicBezTo>
                    <a:pt x="161631" y="141665"/>
                    <a:pt x="173342" y="134866"/>
                    <a:pt x="165031" y="128821"/>
                  </a:cubicBezTo>
                  <a:cubicBezTo>
                    <a:pt x="158231" y="123911"/>
                    <a:pt x="149543" y="119755"/>
                    <a:pt x="138210" y="120133"/>
                  </a:cubicBezTo>
                  <a:cubicBezTo>
                    <a:pt x="122722" y="120511"/>
                    <a:pt x="106478" y="120888"/>
                    <a:pt x="90990" y="116733"/>
                  </a:cubicBezTo>
                  <a:cubicBezTo>
                    <a:pt x="86456" y="115600"/>
                    <a:pt x="82679" y="115222"/>
                    <a:pt x="79279" y="118622"/>
                  </a:cubicBezTo>
                  <a:cubicBezTo>
                    <a:pt x="69835" y="125422"/>
                    <a:pt x="63791" y="119000"/>
                    <a:pt x="58124" y="112578"/>
                  </a:cubicBezTo>
                  <a:cubicBezTo>
                    <a:pt x="51702" y="105778"/>
                    <a:pt x="49435" y="96712"/>
                    <a:pt x="46036" y="88401"/>
                  </a:cubicBezTo>
                  <a:cubicBezTo>
                    <a:pt x="40747" y="74801"/>
                    <a:pt x="37725" y="61580"/>
                    <a:pt x="20348" y="54402"/>
                  </a:cubicBezTo>
                  <a:cubicBezTo>
                    <a:pt x="2593" y="47225"/>
                    <a:pt x="-4207" y="18892"/>
                    <a:pt x="2593" y="382"/>
                  </a:cubicBezTo>
                  <a:cubicBezTo>
                    <a:pt x="20348" y="-2262"/>
                    <a:pt x="31681" y="9448"/>
                    <a:pt x="44525" y="16248"/>
                  </a:cubicBezTo>
                  <a:close/>
                </a:path>
              </a:pathLst>
            </a:custGeom>
            <a:solidFill>
              <a:srgbClr val="C48F7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56E743B-5FC5-49B3-B1F2-B45F4F620D7A}"/>
                </a:ext>
              </a:extLst>
            </p:cNvPr>
            <p:cNvSpPr/>
            <p:nvPr/>
          </p:nvSpPr>
          <p:spPr>
            <a:xfrm>
              <a:off x="8430787" y="5234160"/>
              <a:ext cx="135178" cy="219405"/>
            </a:xfrm>
            <a:custGeom>
              <a:avLst/>
              <a:gdLst>
                <a:gd name="connsiteX0" fmla="*/ 90340 w 135178"/>
                <a:gd name="connsiteY0" fmla="*/ 196471 h 219405"/>
                <a:gd name="connsiteX1" fmla="*/ 1943 w 135178"/>
                <a:gd name="connsiteY1" fmla="*/ 102786 h 219405"/>
                <a:gd name="connsiteX2" fmla="*/ 9498 w 135178"/>
                <a:gd name="connsiteY2" fmla="*/ 86164 h 219405"/>
                <a:gd name="connsiteX3" fmla="*/ 23098 w 135178"/>
                <a:gd name="connsiteY3" fmla="*/ 51032 h 219405"/>
                <a:gd name="connsiteX4" fmla="*/ 37075 w 135178"/>
                <a:gd name="connsiteY4" fmla="*/ 58587 h 219405"/>
                <a:gd name="connsiteX5" fmla="*/ 55207 w 135178"/>
                <a:gd name="connsiteY5" fmla="*/ 55188 h 219405"/>
                <a:gd name="connsiteX6" fmla="*/ 58985 w 135178"/>
                <a:gd name="connsiteY6" fmla="*/ 42343 h 219405"/>
                <a:gd name="connsiteX7" fmla="*/ 69563 w 135178"/>
                <a:gd name="connsiteY7" fmla="*/ 29877 h 219405"/>
                <a:gd name="connsiteX8" fmla="*/ 81651 w 135178"/>
                <a:gd name="connsiteY8" fmla="*/ 33655 h 219405"/>
                <a:gd name="connsiteX9" fmla="*/ 100161 w 135178"/>
                <a:gd name="connsiteY9" fmla="*/ 20811 h 219405"/>
                <a:gd name="connsiteX10" fmla="*/ 107717 w 135178"/>
                <a:gd name="connsiteY10" fmla="*/ 412 h 219405"/>
                <a:gd name="connsiteX11" fmla="*/ 113761 w 135178"/>
                <a:gd name="connsiteY11" fmla="*/ 790 h 219405"/>
                <a:gd name="connsiteX12" fmla="*/ 119427 w 135178"/>
                <a:gd name="connsiteY12" fmla="*/ 8723 h 219405"/>
                <a:gd name="connsiteX13" fmla="*/ 116783 w 135178"/>
                <a:gd name="connsiteY13" fmla="*/ 77853 h 219405"/>
                <a:gd name="connsiteX14" fmla="*/ 112628 w 135178"/>
                <a:gd name="connsiteY14" fmla="*/ 116763 h 219405"/>
                <a:gd name="connsiteX15" fmla="*/ 104317 w 135178"/>
                <a:gd name="connsiteY15" fmla="*/ 157184 h 219405"/>
                <a:gd name="connsiteX16" fmla="*/ 103183 w 135178"/>
                <a:gd name="connsiteY16" fmla="*/ 167006 h 219405"/>
                <a:gd name="connsiteX17" fmla="*/ 105450 w 135178"/>
                <a:gd name="connsiteY17" fmla="*/ 169650 h 219405"/>
                <a:gd name="connsiteX18" fmla="*/ 104317 w 135178"/>
                <a:gd name="connsiteY18" fmla="*/ 168139 h 219405"/>
                <a:gd name="connsiteX19" fmla="*/ 116783 w 135178"/>
                <a:gd name="connsiteY19" fmla="*/ 166250 h 219405"/>
                <a:gd name="connsiteX20" fmla="*/ 124716 w 135178"/>
                <a:gd name="connsiteY20" fmla="*/ 180605 h 219405"/>
                <a:gd name="connsiteX21" fmla="*/ 134160 w 135178"/>
                <a:gd name="connsiteY21" fmla="*/ 206293 h 219405"/>
                <a:gd name="connsiteX22" fmla="*/ 120938 w 135178"/>
                <a:gd name="connsiteY22" fmla="*/ 217248 h 219405"/>
                <a:gd name="connsiteX23" fmla="*/ 107339 w 135178"/>
                <a:gd name="connsiteY23" fmla="*/ 209693 h 219405"/>
                <a:gd name="connsiteX24" fmla="*/ 90340 w 135178"/>
                <a:gd name="connsiteY24" fmla="*/ 196471 h 21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78" h="219405">
                  <a:moveTo>
                    <a:pt x="90340" y="196471"/>
                  </a:moveTo>
                  <a:cubicBezTo>
                    <a:pt x="51052" y="174561"/>
                    <a:pt x="25742" y="139429"/>
                    <a:pt x="1943" y="102786"/>
                  </a:cubicBezTo>
                  <a:cubicBezTo>
                    <a:pt x="-4479" y="93342"/>
                    <a:pt x="6854" y="91453"/>
                    <a:pt x="9498" y="86164"/>
                  </a:cubicBezTo>
                  <a:cubicBezTo>
                    <a:pt x="15165" y="74831"/>
                    <a:pt x="16298" y="61610"/>
                    <a:pt x="23098" y="51032"/>
                  </a:cubicBezTo>
                  <a:cubicBezTo>
                    <a:pt x="29520" y="50276"/>
                    <a:pt x="33297" y="54810"/>
                    <a:pt x="37075" y="58587"/>
                  </a:cubicBezTo>
                  <a:cubicBezTo>
                    <a:pt x="44630" y="66143"/>
                    <a:pt x="49541" y="58965"/>
                    <a:pt x="55207" y="55188"/>
                  </a:cubicBezTo>
                  <a:cubicBezTo>
                    <a:pt x="60118" y="52543"/>
                    <a:pt x="63896" y="49521"/>
                    <a:pt x="58985" y="42343"/>
                  </a:cubicBezTo>
                  <a:cubicBezTo>
                    <a:pt x="49919" y="28744"/>
                    <a:pt x="59363" y="28366"/>
                    <a:pt x="69563" y="29877"/>
                  </a:cubicBezTo>
                  <a:cubicBezTo>
                    <a:pt x="73718" y="30633"/>
                    <a:pt x="77873" y="32144"/>
                    <a:pt x="81651" y="33655"/>
                  </a:cubicBezTo>
                  <a:cubicBezTo>
                    <a:pt x="94873" y="39321"/>
                    <a:pt x="100161" y="34033"/>
                    <a:pt x="100161" y="20811"/>
                  </a:cubicBezTo>
                  <a:cubicBezTo>
                    <a:pt x="100161" y="12878"/>
                    <a:pt x="99028" y="4945"/>
                    <a:pt x="107717" y="412"/>
                  </a:cubicBezTo>
                  <a:cubicBezTo>
                    <a:pt x="109983" y="-344"/>
                    <a:pt x="111872" y="34"/>
                    <a:pt x="113761" y="790"/>
                  </a:cubicBezTo>
                  <a:cubicBezTo>
                    <a:pt x="116783" y="2678"/>
                    <a:pt x="118672" y="5323"/>
                    <a:pt x="119427" y="8723"/>
                  </a:cubicBezTo>
                  <a:cubicBezTo>
                    <a:pt x="119427" y="31766"/>
                    <a:pt x="114516" y="54810"/>
                    <a:pt x="116783" y="77853"/>
                  </a:cubicBezTo>
                  <a:cubicBezTo>
                    <a:pt x="115650" y="90697"/>
                    <a:pt x="112250" y="103541"/>
                    <a:pt x="112628" y="116763"/>
                  </a:cubicBezTo>
                  <a:cubicBezTo>
                    <a:pt x="111494" y="130740"/>
                    <a:pt x="107717" y="143962"/>
                    <a:pt x="104317" y="157184"/>
                  </a:cubicBezTo>
                  <a:cubicBezTo>
                    <a:pt x="104317" y="160584"/>
                    <a:pt x="101672" y="163606"/>
                    <a:pt x="103183" y="167006"/>
                  </a:cubicBezTo>
                  <a:cubicBezTo>
                    <a:pt x="103561" y="168517"/>
                    <a:pt x="104317" y="169650"/>
                    <a:pt x="105450" y="169650"/>
                  </a:cubicBezTo>
                  <a:cubicBezTo>
                    <a:pt x="106583" y="169650"/>
                    <a:pt x="105828" y="168894"/>
                    <a:pt x="104317" y="168139"/>
                  </a:cubicBezTo>
                  <a:cubicBezTo>
                    <a:pt x="111494" y="160584"/>
                    <a:pt x="111494" y="160584"/>
                    <a:pt x="116783" y="166250"/>
                  </a:cubicBezTo>
                  <a:cubicBezTo>
                    <a:pt x="120183" y="170405"/>
                    <a:pt x="122449" y="175694"/>
                    <a:pt x="124716" y="180605"/>
                  </a:cubicBezTo>
                  <a:cubicBezTo>
                    <a:pt x="127738" y="189294"/>
                    <a:pt x="131894" y="197604"/>
                    <a:pt x="134160" y="206293"/>
                  </a:cubicBezTo>
                  <a:cubicBezTo>
                    <a:pt x="137560" y="218759"/>
                    <a:pt x="132271" y="222159"/>
                    <a:pt x="120938" y="217248"/>
                  </a:cubicBezTo>
                  <a:cubicBezTo>
                    <a:pt x="116405" y="214981"/>
                    <a:pt x="111872" y="212337"/>
                    <a:pt x="107339" y="209693"/>
                  </a:cubicBezTo>
                  <a:cubicBezTo>
                    <a:pt x="105828" y="200249"/>
                    <a:pt x="99406" y="196849"/>
                    <a:pt x="90340" y="196471"/>
                  </a:cubicBezTo>
                  <a:close/>
                </a:path>
              </a:pathLst>
            </a:custGeom>
            <a:solidFill>
              <a:srgbClr val="79524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2900E90-F7B0-4BCD-A126-17CA31C995A6}"/>
                </a:ext>
              </a:extLst>
            </p:cNvPr>
            <p:cNvSpPr/>
            <p:nvPr/>
          </p:nvSpPr>
          <p:spPr>
            <a:xfrm>
              <a:off x="8646544" y="5511473"/>
              <a:ext cx="173015" cy="95121"/>
            </a:xfrm>
            <a:custGeom>
              <a:avLst/>
              <a:gdLst>
                <a:gd name="connsiteX0" fmla="*/ 137506 w 173015"/>
                <a:gd name="connsiteY0" fmla="*/ 92174 h 95121"/>
                <a:gd name="connsiteX1" fmla="*/ 118240 w 173015"/>
                <a:gd name="connsiteY1" fmla="*/ 86130 h 95121"/>
                <a:gd name="connsiteX2" fmla="*/ 95196 w 173015"/>
                <a:gd name="connsiteY2" fmla="*/ 88774 h 95121"/>
                <a:gd name="connsiteX3" fmla="*/ 83108 w 173015"/>
                <a:gd name="connsiteY3" fmla="*/ 94441 h 95121"/>
                <a:gd name="connsiteX4" fmla="*/ 74042 w 173015"/>
                <a:gd name="connsiteY4" fmla="*/ 86508 h 95121"/>
                <a:gd name="connsiteX5" fmla="*/ 81975 w 173015"/>
                <a:gd name="connsiteY5" fmla="*/ 74419 h 95121"/>
                <a:gd name="connsiteX6" fmla="*/ 91041 w 173015"/>
                <a:gd name="connsiteY6" fmla="*/ 63464 h 95121"/>
                <a:gd name="connsiteX7" fmla="*/ 18510 w 173015"/>
                <a:gd name="connsiteY7" fmla="*/ 49865 h 95121"/>
                <a:gd name="connsiteX8" fmla="*/ 0 w 173015"/>
                <a:gd name="connsiteY8" fmla="*/ 26821 h 95121"/>
                <a:gd name="connsiteX9" fmla="*/ 35510 w 173015"/>
                <a:gd name="connsiteY9" fmla="*/ 3778 h 95121"/>
                <a:gd name="connsiteX10" fmla="*/ 44198 w 173015"/>
                <a:gd name="connsiteY10" fmla="*/ 0 h 95121"/>
                <a:gd name="connsiteX11" fmla="*/ 116351 w 173015"/>
                <a:gd name="connsiteY11" fmla="*/ 23799 h 95121"/>
                <a:gd name="connsiteX12" fmla="*/ 147706 w 173015"/>
                <a:gd name="connsiteY12" fmla="*/ 36643 h 95121"/>
                <a:gd name="connsiteX13" fmla="*/ 173016 w 173015"/>
                <a:gd name="connsiteY13" fmla="*/ 52509 h 95121"/>
                <a:gd name="connsiteX14" fmla="*/ 137506 w 173015"/>
                <a:gd name="connsiteY14" fmla="*/ 92174 h 9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015" h="95121">
                  <a:moveTo>
                    <a:pt x="137506" y="92174"/>
                  </a:moveTo>
                  <a:cubicBezTo>
                    <a:pt x="130328" y="92174"/>
                    <a:pt x="124284" y="92174"/>
                    <a:pt x="118240" y="86130"/>
                  </a:cubicBezTo>
                  <a:cubicBezTo>
                    <a:pt x="110685" y="78953"/>
                    <a:pt x="101618" y="72153"/>
                    <a:pt x="95196" y="88774"/>
                  </a:cubicBezTo>
                  <a:cubicBezTo>
                    <a:pt x="93685" y="92930"/>
                    <a:pt x="89152" y="96707"/>
                    <a:pt x="83108" y="94441"/>
                  </a:cubicBezTo>
                  <a:cubicBezTo>
                    <a:pt x="79330" y="92930"/>
                    <a:pt x="75175" y="91419"/>
                    <a:pt x="74042" y="86508"/>
                  </a:cubicBezTo>
                  <a:cubicBezTo>
                    <a:pt x="72531" y="79708"/>
                    <a:pt x="75553" y="76308"/>
                    <a:pt x="81975" y="74419"/>
                  </a:cubicBezTo>
                  <a:cubicBezTo>
                    <a:pt x="84619" y="73664"/>
                    <a:pt x="86130" y="69509"/>
                    <a:pt x="91041" y="63464"/>
                  </a:cubicBezTo>
                  <a:cubicBezTo>
                    <a:pt x="62709" y="67998"/>
                    <a:pt x="42687" y="49865"/>
                    <a:pt x="18510" y="49865"/>
                  </a:cubicBezTo>
                  <a:cubicBezTo>
                    <a:pt x="18510" y="39287"/>
                    <a:pt x="9066" y="35510"/>
                    <a:pt x="0" y="26821"/>
                  </a:cubicBezTo>
                  <a:cubicBezTo>
                    <a:pt x="19644" y="27199"/>
                    <a:pt x="32488" y="21533"/>
                    <a:pt x="35510" y="3778"/>
                  </a:cubicBezTo>
                  <a:cubicBezTo>
                    <a:pt x="37776" y="755"/>
                    <a:pt x="40798" y="0"/>
                    <a:pt x="44198" y="0"/>
                  </a:cubicBezTo>
                  <a:cubicBezTo>
                    <a:pt x="67242" y="10577"/>
                    <a:pt x="93308" y="12844"/>
                    <a:pt x="116351" y="23799"/>
                  </a:cubicBezTo>
                  <a:cubicBezTo>
                    <a:pt x="126551" y="28710"/>
                    <a:pt x="137884" y="31354"/>
                    <a:pt x="147706" y="36643"/>
                  </a:cubicBezTo>
                  <a:cubicBezTo>
                    <a:pt x="156772" y="41176"/>
                    <a:pt x="167727" y="41932"/>
                    <a:pt x="173016" y="52509"/>
                  </a:cubicBezTo>
                  <a:cubicBezTo>
                    <a:pt x="164705" y="69509"/>
                    <a:pt x="153372" y="82730"/>
                    <a:pt x="137506" y="92174"/>
                  </a:cubicBezTo>
                  <a:close/>
                </a:path>
              </a:pathLst>
            </a:custGeom>
            <a:solidFill>
              <a:srgbClr val="D8BD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CA275905-9BDE-42A3-9A1F-3D6CF7C09822}"/>
                </a:ext>
              </a:extLst>
            </p:cNvPr>
            <p:cNvSpPr/>
            <p:nvPr/>
          </p:nvSpPr>
          <p:spPr>
            <a:xfrm>
              <a:off x="8339021" y="5259127"/>
              <a:ext cx="89553" cy="156302"/>
            </a:xfrm>
            <a:custGeom>
              <a:avLst/>
              <a:gdLst>
                <a:gd name="connsiteX0" fmla="*/ 89554 w 89553"/>
                <a:gd name="connsiteY0" fmla="*/ 150350 h 156302"/>
                <a:gd name="connsiteX1" fmla="*/ 57822 w 89553"/>
                <a:gd name="connsiteY1" fmla="*/ 145439 h 156302"/>
                <a:gd name="connsiteX2" fmla="*/ 70288 w 89553"/>
                <a:gd name="connsiteY2" fmla="*/ 134484 h 156302"/>
                <a:gd name="connsiteX3" fmla="*/ 49889 w 89553"/>
                <a:gd name="connsiteY3" fmla="*/ 137128 h 156302"/>
                <a:gd name="connsiteX4" fmla="*/ 43467 w 89553"/>
                <a:gd name="connsiteY4" fmla="*/ 139017 h 156302"/>
                <a:gd name="connsiteX5" fmla="*/ 13246 w 89553"/>
                <a:gd name="connsiteY5" fmla="*/ 99730 h 156302"/>
                <a:gd name="connsiteX6" fmla="*/ 9468 w 89553"/>
                <a:gd name="connsiteY6" fmla="*/ 90285 h 156302"/>
                <a:gd name="connsiteX7" fmla="*/ 5313 w 89553"/>
                <a:gd name="connsiteY7" fmla="*/ 59309 h 156302"/>
                <a:gd name="connsiteX8" fmla="*/ 7579 w 89553"/>
                <a:gd name="connsiteY8" fmla="*/ 42310 h 156302"/>
                <a:gd name="connsiteX9" fmla="*/ 3802 w 89553"/>
                <a:gd name="connsiteY9" fmla="*/ 18133 h 156302"/>
                <a:gd name="connsiteX10" fmla="*/ 10979 w 89553"/>
                <a:gd name="connsiteY10" fmla="*/ 0 h 156302"/>
                <a:gd name="connsiteX11" fmla="*/ 48000 w 89553"/>
                <a:gd name="connsiteY11" fmla="*/ 91041 h 156302"/>
                <a:gd name="connsiteX12" fmla="*/ 58577 w 89553"/>
                <a:gd name="connsiteY12" fmla="*/ 108796 h 156302"/>
                <a:gd name="connsiteX13" fmla="*/ 89554 w 89553"/>
                <a:gd name="connsiteY13" fmla="*/ 150350 h 1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553" h="156302">
                  <a:moveTo>
                    <a:pt x="89554" y="150350"/>
                  </a:moveTo>
                  <a:cubicBezTo>
                    <a:pt x="77088" y="162816"/>
                    <a:pt x="64622" y="152994"/>
                    <a:pt x="57822" y="145439"/>
                  </a:cubicBezTo>
                  <a:cubicBezTo>
                    <a:pt x="51400" y="138262"/>
                    <a:pt x="64999" y="139395"/>
                    <a:pt x="70288" y="134484"/>
                  </a:cubicBezTo>
                  <a:cubicBezTo>
                    <a:pt x="62355" y="132217"/>
                    <a:pt x="55177" y="120884"/>
                    <a:pt x="49889" y="137128"/>
                  </a:cubicBezTo>
                  <a:cubicBezTo>
                    <a:pt x="48755" y="140906"/>
                    <a:pt x="44600" y="141284"/>
                    <a:pt x="43467" y="139017"/>
                  </a:cubicBezTo>
                  <a:cubicBezTo>
                    <a:pt x="36289" y="123529"/>
                    <a:pt x="10601" y="122395"/>
                    <a:pt x="13246" y="99730"/>
                  </a:cubicBezTo>
                  <a:cubicBezTo>
                    <a:pt x="12112" y="96330"/>
                    <a:pt x="11735" y="91797"/>
                    <a:pt x="9468" y="90285"/>
                  </a:cubicBezTo>
                  <a:cubicBezTo>
                    <a:pt x="-5642" y="81219"/>
                    <a:pt x="780" y="61198"/>
                    <a:pt x="5313" y="59309"/>
                  </a:cubicBezTo>
                  <a:cubicBezTo>
                    <a:pt x="20801" y="52887"/>
                    <a:pt x="10979" y="49487"/>
                    <a:pt x="7579" y="42310"/>
                  </a:cubicBezTo>
                  <a:cubicBezTo>
                    <a:pt x="4179" y="35132"/>
                    <a:pt x="17779" y="24555"/>
                    <a:pt x="3802" y="18133"/>
                  </a:cubicBezTo>
                  <a:cubicBezTo>
                    <a:pt x="3424" y="11333"/>
                    <a:pt x="7201" y="6422"/>
                    <a:pt x="10979" y="0"/>
                  </a:cubicBezTo>
                  <a:cubicBezTo>
                    <a:pt x="24956" y="30221"/>
                    <a:pt x="48378" y="55531"/>
                    <a:pt x="48000" y="91041"/>
                  </a:cubicBezTo>
                  <a:cubicBezTo>
                    <a:pt x="48000" y="97085"/>
                    <a:pt x="54422" y="103130"/>
                    <a:pt x="58577" y="108796"/>
                  </a:cubicBezTo>
                  <a:cubicBezTo>
                    <a:pt x="68777" y="122773"/>
                    <a:pt x="79354" y="136373"/>
                    <a:pt x="89554" y="150350"/>
                  </a:cubicBezTo>
                  <a:close/>
                </a:path>
              </a:pathLst>
            </a:custGeom>
            <a:solidFill>
              <a:srgbClr val="C387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BD9A518-A353-4946-99DD-2AA7C4FE456F}"/>
                </a:ext>
              </a:extLst>
            </p:cNvPr>
            <p:cNvSpPr/>
            <p:nvPr/>
          </p:nvSpPr>
          <p:spPr>
            <a:xfrm>
              <a:off x="8550970" y="5412238"/>
              <a:ext cx="149889" cy="103832"/>
            </a:xfrm>
            <a:custGeom>
              <a:avLst/>
              <a:gdLst>
                <a:gd name="connsiteX0" fmla="*/ 139395 w 149889"/>
                <a:gd name="connsiteY0" fmla="*/ 103390 h 103832"/>
                <a:gd name="connsiteX1" fmla="*/ 131462 w 149889"/>
                <a:gd name="connsiteY1" fmla="*/ 103768 h 103832"/>
                <a:gd name="connsiteX2" fmla="*/ 122395 w 149889"/>
                <a:gd name="connsiteY2" fmla="*/ 98857 h 103832"/>
                <a:gd name="connsiteX3" fmla="*/ 89152 w 149889"/>
                <a:gd name="connsiteY3" fmla="*/ 81480 h 103832"/>
                <a:gd name="connsiteX4" fmla="*/ 21910 w 149889"/>
                <a:gd name="connsiteY4" fmla="*/ 52392 h 103832"/>
                <a:gd name="connsiteX5" fmla="*/ 378 w 149889"/>
                <a:gd name="connsiteY5" fmla="*/ 39170 h 103832"/>
                <a:gd name="connsiteX6" fmla="*/ 8311 w 149889"/>
                <a:gd name="connsiteY6" fmla="*/ 28215 h 103832"/>
                <a:gd name="connsiteX7" fmla="*/ 0 w 149889"/>
                <a:gd name="connsiteY7" fmla="*/ 1394 h 103832"/>
                <a:gd name="connsiteX8" fmla="*/ 32488 w 149889"/>
                <a:gd name="connsiteY8" fmla="*/ 9327 h 103832"/>
                <a:gd name="connsiteX9" fmla="*/ 37399 w 149889"/>
                <a:gd name="connsiteY9" fmla="*/ 12349 h 103832"/>
                <a:gd name="connsiteX10" fmla="*/ 65731 w 149889"/>
                <a:gd name="connsiteY10" fmla="*/ 28971 h 103832"/>
                <a:gd name="connsiteX11" fmla="*/ 67620 w 149889"/>
                <a:gd name="connsiteY11" fmla="*/ 31237 h 103832"/>
                <a:gd name="connsiteX12" fmla="*/ 75930 w 149889"/>
                <a:gd name="connsiteY12" fmla="*/ 44081 h 103832"/>
                <a:gd name="connsiteX13" fmla="*/ 111818 w 149889"/>
                <a:gd name="connsiteY13" fmla="*/ 64103 h 103832"/>
                <a:gd name="connsiteX14" fmla="*/ 146195 w 149889"/>
                <a:gd name="connsiteY14" fmla="*/ 90168 h 103832"/>
                <a:gd name="connsiteX15" fmla="*/ 139395 w 149889"/>
                <a:gd name="connsiteY15" fmla="*/ 103390 h 10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889" h="103832">
                  <a:moveTo>
                    <a:pt x="139395" y="103390"/>
                  </a:moveTo>
                  <a:cubicBezTo>
                    <a:pt x="136750" y="103390"/>
                    <a:pt x="134106" y="103768"/>
                    <a:pt x="131462" y="103768"/>
                  </a:cubicBezTo>
                  <a:cubicBezTo>
                    <a:pt x="128440" y="102257"/>
                    <a:pt x="125418" y="100368"/>
                    <a:pt x="122395" y="98857"/>
                  </a:cubicBezTo>
                  <a:cubicBezTo>
                    <a:pt x="111440" y="93191"/>
                    <a:pt x="95574" y="95835"/>
                    <a:pt x="89152" y="81480"/>
                  </a:cubicBezTo>
                  <a:cubicBezTo>
                    <a:pt x="66486" y="71658"/>
                    <a:pt x="44198" y="62592"/>
                    <a:pt x="21910" y="52392"/>
                  </a:cubicBezTo>
                  <a:cubicBezTo>
                    <a:pt x="14355" y="48992"/>
                    <a:pt x="7555" y="43703"/>
                    <a:pt x="378" y="39170"/>
                  </a:cubicBezTo>
                  <a:cubicBezTo>
                    <a:pt x="7555" y="38793"/>
                    <a:pt x="15866" y="39548"/>
                    <a:pt x="8311" y="28215"/>
                  </a:cubicBezTo>
                  <a:cubicBezTo>
                    <a:pt x="3022" y="20282"/>
                    <a:pt x="378" y="10838"/>
                    <a:pt x="0" y="1394"/>
                  </a:cubicBezTo>
                  <a:cubicBezTo>
                    <a:pt x="12466" y="-3139"/>
                    <a:pt x="22288" y="4416"/>
                    <a:pt x="32488" y="9327"/>
                  </a:cubicBezTo>
                  <a:cubicBezTo>
                    <a:pt x="33999" y="10460"/>
                    <a:pt x="35510" y="11216"/>
                    <a:pt x="37399" y="12349"/>
                  </a:cubicBezTo>
                  <a:cubicBezTo>
                    <a:pt x="46465" y="18771"/>
                    <a:pt x="55153" y="25571"/>
                    <a:pt x="65731" y="28971"/>
                  </a:cubicBezTo>
                  <a:cubicBezTo>
                    <a:pt x="66486" y="29726"/>
                    <a:pt x="66864" y="30482"/>
                    <a:pt x="67620" y="31237"/>
                  </a:cubicBezTo>
                  <a:cubicBezTo>
                    <a:pt x="70264" y="35393"/>
                    <a:pt x="73286" y="39926"/>
                    <a:pt x="75930" y="44081"/>
                  </a:cubicBezTo>
                  <a:cubicBezTo>
                    <a:pt x="85752" y="54281"/>
                    <a:pt x="97463" y="60325"/>
                    <a:pt x="111818" y="64103"/>
                  </a:cubicBezTo>
                  <a:cubicBezTo>
                    <a:pt x="126173" y="67880"/>
                    <a:pt x="138639" y="76569"/>
                    <a:pt x="146195" y="90168"/>
                  </a:cubicBezTo>
                  <a:cubicBezTo>
                    <a:pt x="149594" y="96212"/>
                    <a:pt x="154883" y="106034"/>
                    <a:pt x="139395" y="103390"/>
                  </a:cubicBezTo>
                  <a:close/>
                </a:path>
              </a:pathLst>
            </a:custGeom>
            <a:solidFill>
              <a:srgbClr val="885E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7BD92EF-43A0-4242-8C22-D2BD8D043FE7}"/>
                </a:ext>
              </a:extLst>
            </p:cNvPr>
            <p:cNvSpPr/>
            <p:nvPr/>
          </p:nvSpPr>
          <p:spPr>
            <a:xfrm>
              <a:off x="8389206" y="5192640"/>
              <a:ext cx="65678" cy="144683"/>
            </a:xfrm>
            <a:custGeom>
              <a:avLst/>
              <a:gdLst>
                <a:gd name="connsiteX0" fmla="*/ 64301 w 65678"/>
                <a:gd name="connsiteY0" fmla="*/ 94063 h 144683"/>
                <a:gd name="connsiteX1" fmla="*/ 43524 w 65678"/>
                <a:gd name="connsiteY1" fmla="*/ 144683 h 144683"/>
                <a:gd name="connsiteX2" fmla="*/ 9903 w 65678"/>
                <a:gd name="connsiteY2" fmla="*/ 91041 h 144683"/>
                <a:gd name="connsiteX3" fmla="*/ 14058 w 65678"/>
                <a:gd name="connsiteY3" fmla="*/ 1133 h 144683"/>
                <a:gd name="connsiteX4" fmla="*/ 19347 w 65678"/>
                <a:gd name="connsiteY4" fmla="*/ 1133 h 144683"/>
                <a:gd name="connsiteX5" fmla="*/ 39368 w 65678"/>
                <a:gd name="connsiteY5" fmla="*/ 32110 h 144683"/>
                <a:gd name="connsiteX6" fmla="*/ 39746 w 65678"/>
                <a:gd name="connsiteY6" fmla="*/ 49487 h 144683"/>
                <a:gd name="connsiteX7" fmla="*/ 54479 w 65678"/>
                <a:gd name="connsiteY7" fmla="*/ 84241 h 144683"/>
                <a:gd name="connsiteX8" fmla="*/ 64301 w 65678"/>
                <a:gd name="connsiteY8" fmla="*/ 94063 h 14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78" h="144683">
                  <a:moveTo>
                    <a:pt x="64301" y="94063"/>
                  </a:moveTo>
                  <a:cubicBezTo>
                    <a:pt x="70345" y="116351"/>
                    <a:pt x="55234" y="129573"/>
                    <a:pt x="43524" y="144683"/>
                  </a:cubicBezTo>
                  <a:cubicBezTo>
                    <a:pt x="32191" y="126928"/>
                    <a:pt x="19725" y="109173"/>
                    <a:pt x="9903" y="91041"/>
                  </a:cubicBezTo>
                  <a:cubicBezTo>
                    <a:pt x="-5963" y="61953"/>
                    <a:pt x="-1430" y="30599"/>
                    <a:pt x="14058" y="1133"/>
                  </a:cubicBezTo>
                  <a:cubicBezTo>
                    <a:pt x="15947" y="-378"/>
                    <a:pt x="17458" y="-378"/>
                    <a:pt x="19347" y="1133"/>
                  </a:cubicBezTo>
                  <a:cubicBezTo>
                    <a:pt x="24636" y="12088"/>
                    <a:pt x="21991" y="27577"/>
                    <a:pt x="39368" y="32110"/>
                  </a:cubicBezTo>
                  <a:cubicBezTo>
                    <a:pt x="45035" y="33621"/>
                    <a:pt x="42013" y="43443"/>
                    <a:pt x="39746" y="49487"/>
                  </a:cubicBezTo>
                  <a:cubicBezTo>
                    <a:pt x="32946" y="66108"/>
                    <a:pt x="28791" y="80841"/>
                    <a:pt x="54479" y="84241"/>
                  </a:cubicBezTo>
                  <a:cubicBezTo>
                    <a:pt x="59390" y="84619"/>
                    <a:pt x="63545" y="88397"/>
                    <a:pt x="64301" y="94063"/>
                  </a:cubicBezTo>
                  <a:close/>
                </a:path>
              </a:pathLst>
            </a:custGeom>
            <a:solidFill>
              <a:srgbClr val="926A6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7B17CB-CD70-4FA0-A90D-933AB3A5F225}"/>
                </a:ext>
              </a:extLst>
            </p:cNvPr>
            <p:cNvSpPr/>
            <p:nvPr/>
          </p:nvSpPr>
          <p:spPr>
            <a:xfrm>
              <a:off x="8487884" y="5464133"/>
              <a:ext cx="153263" cy="81338"/>
            </a:xfrm>
            <a:custGeom>
              <a:avLst/>
              <a:gdLst>
                <a:gd name="connsiteX0" fmla="*/ 151483 w 153263"/>
                <a:gd name="connsiteY0" fmla="*/ 81339 h 81338"/>
                <a:gd name="connsiteX1" fmla="*/ 109929 w 153263"/>
                <a:gd name="connsiteY1" fmla="*/ 67361 h 81338"/>
                <a:gd name="connsiteX2" fmla="*/ 92930 w 153263"/>
                <a:gd name="connsiteY2" fmla="*/ 59050 h 81338"/>
                <a:gd name="connsiteX3" fmla="*/ 24177 w 153263"/>
                <a:gd name="connsiteY3" fmla="*/ 17874 h 81338"/>
                <a:gd name="connsiteX4" fmla="*/ 0 w 153263"/>
                <a:gd name="connsiteY4" fmla="*/ 119 h 81338"/>
                <a:gd name="connsiteX5" fmla="*/ 48732 w 153263"/>
                <a:gd name="connsiteY5" fmla="*/ 17497 h 81338"/>
                <a:gd name="connsiteX6" fmla="*/ 148461 w 153263"/>
                <a:gd name="connsiteY6" fmla="*/ 74539 h 81338"/>
                <a:gd name="connsiteX7" fmla="*/ 151483 w 153263"/>
                <a:gd name="connsiteY7" fmla="*/ 81339 h 8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63" h="81338">
                  <a:moveTo>
                    <a:pt x="151483" y="81339"/>
                  </a:moveTo>
                  <a:cubicBezTo>
                    <a:pt x="135995" y="81339"/>
                    <a:pt x="124662" y="69250"/>
                    <a:pt x="109929" y="67361"/>
                  </a:cubicBezTo>
                  <a:cubicBezTo>
                    <a:pt x="101241" y="70761"/>
                    <a:pt x="96330" y="66606"/>
                    <a:pt x="92930" y="59050"/>
                  </a:cubicBezTo>
                  <a:cubicBezTo>
                    <a:pt x="73286" y="39785"/>
                    <a:pt x="47220" y="31474"/>
                    <a:pt x="24177" y="17874"/>
                  </a:cubicBezTo>
                  <a:cubicBezTo>
                    <a:pt x="15488" y="12964"/>
                    <a:pt x="6800" y="8052"/>
                    <a:pt x="0" y="119"/>
                  </a:cubicBezTo>
                  <a:cubicBezTo>
                    <a:pt x="18888" y="-1392"/>
                    <a:pt x="32488" y="11830"/>
                    <a:pt x="48732" y="17497"/>
                  </a:cubicBezTo>
                  <a:cubicBezTo>
                    <a:pt x="85752" y="29585"/>
                    <a:pt x="115973" y="54140"/>
                    <a:pt x="148461" y="74539"/>
                  </a:cubicBezTo>
                  <a:cubicBezTo>
                    <a:pt x="150728" y="75672"/>
                    <a:pt x="156016" y="76805"/>
                    <a:pt x="151483" y="81339"/>
                  </a:cubicBezTo>
                  <a:close/>
                </a:path>
              </a:pathLst>
            </a:custGeom>
            <a:solidFill>
              <a:srgbClr val="FBF0E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7D12165-94A4-4203-AB3D-73F376BE8A96}"/>
                </a:ext>
              </a:extLst>
            </p:cNvPr>
            <p:cNvSpPr/>
            <p:nvPr/>
          </p:nvSpPr>
          <p:spPr>
            <a:xfrm>
              <a:off x="8353540" y="5146553"/>
              <a:ext cx="59525" cy="67064"/>
            </a:xfrm>
            <a:custGeom>
              <a:avLst/>
              <a:gdLst>
                <a:gd name="connsiteX0" fmla="*/ 2882 w 59525"/>
                <a:gd name="connsiteY0" fmla="*/ 50998 h 67064"/>
                <a:gd name="connsiteX1" fmla="*/ 2505 w 59525"/>
                <a:gd name="connsiteY1" fmla="*/ 38154 h 67064"/>
                <a:gd name="connsiteX2" fmla="*/ 49347 w 59525"/>
                <a:gd name="connsiteY2" fmla="*/ 0 h 67064"/>
                <a:gd name="connsiteX3" fmla="*/ 59169 w 59525"/>
                <a:gd name="connsiteY3" fmla="*/ 13977 h 67064"/>
                <a:gd name="connsiteX4" fmla="*/ 49347 w 59525"/>
                <a:gd name="connsiteY4" fmla="*/ 42687 h 67064"/>
                <a:gd name="connsiteX5" fmla="*/ 42170 w 59525"/>
                <a:gd name="connsiteY5" fmla="*/ 49865 h 67064"/>
                <a:gd name="connsiteX6" fmla="*/ 19882 w 59525"/>
                <a:gd name="connsiteY6" fmla="*/ 55909 h 67064"/>
                <a:gd name="connsiteX7" fmla="*/ 2882 w 59525"/>
                <a:gd name="connsiteY7" fmla="*/ 50998 h 6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25" h="67064">
                  <a:moveTo>
                    <a:pt x="2882" y="50998"/>
                  </a:moveTo>
                  <a:cubicBezTo>
                    <a:pt x="-895" y="46843"/>
                    <a:pt x="-895" y="40043"/>
                    <a:pt x="2505" y="38154"/>
                  </a:cubicBezTo>
                  <a:cubicBezTo>
                    <a:pt x="20259" y="27954"/>
                    <a:pt x="29704" y="7933"/>
                    <a:pt x="49347" y="0"/>
                  </a:cubicBezTo>
                  <a:cubicBezTo>
                    <a:pt x="59169" y="0"/>
                    <a:pt x="60302" y="7555"/>
                    <a:pt x="59169" y="13977"/>
                  </a:cubicBezTo>
                  <a:cubicBezTo>
                    <a:pt x="57280" y="23799"/>
                    <a:pt x="56903" y="34376"/>
                    <a:pt x="49347" y="42687"/>
                  </a:cubicBezTo>
                  <a:cubicBezTo>
                    <a:pt x="47081" y="44954"/>
                    <a:pt x="42925" y="47220"/>
                    <a:pt x="42170" y="49865"/>
                  </a:cubicBezTo>
                  <a:cubicBezTo>
                    <a:pt x="38770" y="67619"/>
                    <a:pt x="32726" y="74797"/>
                    <a:pt x="19882" y="55909"/>
                  </a:cubicBezTo>
                  <a:cubicBezTo>
                    <a:pt x="15726" y="49487"/>
                    <a:pt x="9304" y="51376"/>
                    <a:pt x="2882" y="50998"/>
                  </a:cubicBezTo>
                  <a:close/>
                </a:path>
              </a:pathLst>
            </a:custGeom>
            <a:solidFill>
              <a:srgbClr val="F1E6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E7D7FE98-C3E9-4F99-9B6B-98A03DA8209A}"/>
                </a:ext>
              </a:extLst>
            </p:cNvPr>
            <p:cNvSpPr/>
            <p:nvPr/>
          </p:nvSpPr>
          <p:spPr>
            <a:xfrm>
              <a:off x="8403265" y="5129931"/>
              <a:ext cx="51729" cy="63842"/>
            </a:xfrm>
            <a:custGeom>
              <a:avLst/>
              <a:gdLst>
                <a:gd name="connsiteX0" fmla="*/ 0 w 51729"/>
                <a:gd name="connsiteY0" fmla="*/ 59309 h 63842"/>
                <a:gd name="connsiteX1" fmla="*/ 3778 w 51729"/>
                <a:gd name="connsiteY1" fmla="*/ 34754 h 63842"/>
                <a:gd name="connsiteX2" fmla="*/ 0 w 51729"/>
                <a:gd name="connsiteY2" fmla="*/ 16622 h 63842"/>
                <a:gd name="connsiteX3" fmla="*/ 16999 w 51729"/>
                <a:gd name="connsiteY3" fmla="*/ 0 h 63842"/>
                <a:gd name="connsiteX4" fmla="*/ 51376 w 51729"/>
                <a:gd name="connsiteY4" fmla="*/ 4911 h 63842"/>
                <a:gd name="connsiteX5" fmla="*/ 49487 w 51729"/>
                <a:gd name="connsiteY5" fmla="*/ 12844 h 63842"/>
                <a:gd name="connsiteX6" fmla="*/ 4155 w 51729"/>
                <a:gd name="connsiteY6" fmla="*/ 63842 h 63842"/>
                <a:gd name="connsiteX7" fmla="*/ 0 w 51729"/>
                <a:gd name="connsiteY7" fmla="*/ 63842 h 63842"/>
                <a:gd name="connsiteX8" fmla="*/ 0 w 51729"/>
                <a:gd name="connsiteY8" fmla="*/ 59309 h 6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29" h="63842">
                  <a:moveTo>
                    <a:pt x="0" y="59309"/>
                  </a:moveTo>
                  <a:cubicBezTo>
                    <a:pt x="378" y="50998"/>
                    <a:pt x="-1133" y="42687"/>
                    <a:pt x="3778" y="34754"/>
                  </a:cubicBezTo>
                  <a:cubicBezTo>
                    <a:pt x="8311" y="27577"/>
                    <a:pt x="6422" y="21533"/>
                    <a:pt x="0" y="16622"/>
                  </a:cubicBezTo>
                  <a:cubicBezTo>
                    <a:pt x="5666" y="10955"/>
                    <a:pt x="11333" y="5667"/>
                    <a:pt x="16999" y="0"/>
                  </a:cubicBezTo>
                  <a:cubicBezTo>
                    <a:pt x="27955" y="6044"/>
                    <a:pt x="40421" y="0"/>
                    <a:pt x="51376" y="4911"/>
                  </a:cubicBezTo>
                  <a:cubicBezTo>
                    <a:pt x="52131" y="7933"/>
                    <a:pt x="51754" y="11333"/>
                    <a:pt x="49487" y="12844"/>
                  </a:cubicBezTo>
                  <a:cubicBezTo>
                    <a:pt x="28710" y="24932"/>
                    <a:pt x="19266" y="46843"/>
                    <a:pt x="4155" y="63842"/>
                  </a:cubicBezTo>
                  <a:cubicBezTo>
                    <a:pt x="2644" y="63842"/>
                    <a:pt x="1511" y="63842"/>
                    <a:pt x="0" y="63842"/>
                  </a:cubicBezTo>
                  <a:cubicBezTo>
                    <a:pt x="0" y="62331"/>
                    <a:pt x="0" y="60820"/>
                    <a:pt x="0" y="59309"/>
                  </a:cubicBezTo>
                  <a:close/>
                </a:path>
              </a:pathLst>
            </a:custGeom>
            <a:solidFill>
              <a:srgbClr val="CFBA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614F1D28-85D2-4E04-B60F-BC46CB471BDC}"/>
                </a:ext>
              </a:extLst>
            </p:cNvPr>
            <p:cNvSpPr/>
            <p:nvPr/>
          </p:nvSpPr>
          <p:spPr>
            <a:xfrm>
              <a:off x="8640122" y="5493718"/>
              <a:ext cx="33243" cy="38154"/>
            </a:xfrm>
            <a:custGeom>
              <a:avLst/>
              <a:gdLst>
                <a:gd name="connsiteX0" fmla="*/ 0 w 33243"/>
                <a:gd name="connsiteY0" fmla="*/ 0 h 38154"/>
                <a:gd name="connsiteX1" fmla="*/ 33243 w 33243"/>
                <a:gd name="connsiteY1" fmla="*/ 17377 h 38154"/>
                <a:gd name="connsiteX2" fmla="*/ 13977 w 33243"/>
                <a:gd name="connsiteY2" fmla="*/ 38154 h 38154"/>
                <a:gd name="connsiteX3" fmla="*/ 0 w 33243"/>
                <a:gd name="connsiteY3" fmla="*/ 0 h 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3" h="38154">
                  <a:moveTo>
                    <a:pt x="0" y="0"/>
                  </a:moveTo>
                  <a:cubicBezTo>
                    <a:pt x="9066" y="9444"/>
                    <a:pt x="24555" y="7178"/>
                    <a:pt x="33243" y="17377"/>
                  </a:cubicBezTo>
                  <a:cubicBezTo>
                    <a:pt x="16999" y="13222"/>
                    <a:pt x="17755" y="27577"/>
                    <a:pt x="13977" y="38154"/>
                  </a:cubicBezTo>
                  <a:cubicBezTo>
                    <a:pt x="-756" y="27577"/>
                    <a:pt x="10200" y="9822"/>
                    <a:pt x="0" y="0"/>
                  </a:cubicBezTo>
                  <a:close/>
                </a:path>
              </a:pathLst>
            </a:custGeom>
            <a:solidFill>
              <a:srgbClr val="D8BD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2F079070-AC1A-4A63-9791-191F590F8998}"/>
                </a:ext>
              </a:extLst>
            </p:cNvPr>
            <p:cNvSpPr/>
            <p:nvPr/>
          </p:nvSpPr>
          <p:spPr>
            <a:xfrm>
              <a:off x="8521127" y="5424269"/>
              <a:ext cx="19530" cy="19583"/>
            </a:xfrm>
            <a:custGeom>
              <a:avLst/>
              <a:gdLst>
                <a:gd name="connsiteX0" fmla="*/ 0 w 19530"/>
                <a:gd name="connsiteY0" fmla="*/ 6362 h 19583"/>
                <a:gd name="connsiteX1" fmla="*/ 13977 w 19530"/>
                <a:gd name="connsiteY1" fmla="*/ 1451 h 19583"/>
                <a:gd name="connsiteX2" fmla="*/ 16999 w 19530"/>
                <a:gd name="connsiteY2" fmla="*/ 19584 h 19583"/>
                <a:gd name="connsiteX3" fmla="*/ 0 w 19530"/>
                <a:gd name="connsiteY3" fmla="*/ 6362 h 1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30" h="19583">
                  <a:moveTo>
                    <a:pt x="0" y="6362"/>
                  </a:moveTo>
                  <a:cubicBezTo>
                    <a:pt x="4911" y="5607"/>
                    <a:pt x="7933" y="-3460"/>
                    <a:pt x="13977" y="1451"/>
                  </a:cubicBezTo>
                  <a:cubicBezTo>
                    <a:pt x="19644" y="5984"/>
                    <a:pt x="21533" y="12784"/>
                    <a:pt x="16999" y="19584"/>
                  </a:cubicBezTo>
                  <a:cubicBezTo>
                    <a:pt x="9066" y="17695"/>
                    <a:pt x="3778" y="12784"/>
                    <a:pt x="0" y="6362"/>
                  </a:cubicBezTo>
                  <a:close/>
                </a:path>
              </a:pathLst>
            </a:custGeom>
            <a:solidFill>
              <a:srgbClr val="885E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E6210299-ACFB-48FC-8428-4421D8D2A0CB}"/>
                </a:ext>
              </a:extLst>
            </p:cNvPr>
            <p:cNvSpPr/>
            <p:nvPr/>
          </p:nvSpPr>
          <p:spPr>
            <a:xfrm>
              <a:off x="8509416" y="3334232"/>
              <a:ext cx="367823" cy="464082"/>
            </a:xfrm>
            <a:custGeom>
              <a:avLst/>
              <a:gdLst>
                <a:gd name="connsiteX0" fmla="*/ 359253 w 367823"/>
                <a:gd name="connsiteY0" fmla="*/ 377197 h 464082"/>
                <a:gd name="connsiteX1" fmla="*/ 309766 w 367823"/>
                <a:gd name="connsiteY1" fmla="*/ 348109 h 464082"/>
                <a:gd name="connsiteX2" fmla="*/ 296167 w 367823"/>
                <a:gd name="connsiteY2" fmla="*/ 348109 h 464082"/>
                <a:gd name="connsiteX3" fmla="*/ 282945 w 367823"/>
                <a:gd name="connsiteY3" fmla="*/ 348109 h 464082"/>
                <a:gd name="connsiteX4" fmla="*/ 241013 w 367823"/>
                <a:gd name="connsiteY4" fmla="*/ 336398 h 464082"/>
                <a:gd name="connsiteX5" fmla="*/ 236102 w 367823"/>
                <a:gd name="connsiteY5" fmla="*/ 339043 h 464082"/>
                <a:gd name="connsiteX6" fmla="*/ 220236 w 367823"/>
                <a:gd name="connsiteY6" fmla="*/ 371153 h 464082"/>
                <a:gd name="connsiteX7" fmla="*/ 183215 w 367823"/>
                <a:gd name="connsiteY7" fmla="*/ 379841 h 464082"/>
                <a:gd name="connsiteX8" fmla="*/ 160172 w 367823"/>
                <a:gd name="connsiteY8" fmla="*/ 385130 h 464082"/>
                <a:gd name="connsiteX9" fmla="*/ 154128 w 367823"/>
                <a:gd name="connsiteY9" fmla="*/ 405529 h 464082"/>
                <a:gd name="connsiteX10" fmla="*/ 170371 w 367823"/>
                <a:gd name="connsiteY10" fmla="*/ 447839 h 464082"/>
                <a:gd name="connsiteX11" fmla="*/ 155261 w 367823"/>
                <a:gd name="connsiteY11" fmla="*/ 464083 h 464082"/>
                <a:gd name="connsiteX12" fmla="*/ 132217 w 367823"/>
                <a:gd name="connsiteY12" fmla="*/ 444061 h 464082"/>
                <a:gd name="connsiteX13" fmla="*/ 123151 w 367823"/>
                <a:gd name="connsiteY13" fmla="*/ 419884 h 464082"/>
                <a:gd name="connsiteX14" fmla="*/ 126929 w 367823"/>
                <a:gd name="connsiteY14" fmla="*/ 410818 h 464082"/>
                <a:gd name="connsiteX15" fmla="*/ 101618 w 367823"/>
                <a:gd name="connsiteY15" fmla="*/ 334887 h 464082"/>
                <a:gd name="connsiteX16" fmla="*/ 110685 w 367823"/>
                <a:gd name="connsiteY16" fmla="*/ 296733 h 464082"/>
                <a:gd name="connsiteX17" fmla="*/ 103129 w 367823"/>
                <a:gd name="connsiteY17" fmla="*/ 277090 h 464082"/>
                <a:gd name="connsiteX18" fmla="*/ 92552 w 367823"/>
                <a:gd name="connsiteY18" fmla="*/ 283134 h 464082"/>
                <a:gd name="connsiteX19" fmla="*/ 75930 w 367823"/>
                <a:gd name="connsiteY19" fmla="*/ 299000 h 464082"/>
                <a:gd name="connsiteX20" fmla="*/ 60820 w 367823"/>
                <a:gd name="connsiteY20" fmla="*/ 291822 h 464082"/>
                <a:gd name="connsiteX21" fmla="*/ 45332 w 367823"/>
                <a:gd name="connsiteY21" fmla="*/ 277845 h 464082"/>
                <a:gd name="connsiteX22" fmla="*/ 32110 w 367823"/>
                <a:gd name="connsiteY22" fmla="*/ 298622 h 464082"/>
                <a:gd name="connsiteX23" fmla="*/ 33243 w 367823"/>
                <a:gd name="connsiteY23" fmla="*/ 332243 h 464082"/>
                <a:gd name="connsiteX24" fmla="*/ 21155 w 367823"/>
                <a:gd name="connsiteY24" fmla="*/ 339043 h 464082"/>
                <a:gd name="connsiteX25" fmla="*/ 14355 w 367823"/>
                <a:gd name="connsiteY25" fmla="*/ 278978 h 464082"/>
                <a:gd name="connsiteX26" fmla="*/ 0 w 367823"/>
                <a:gd name="connsiteY26" fmla="*/ 207959 h 464082"/>
                <a:gd name="connsiteX27" fmla="*/ 3022 w 367823"/>
                <a:gd name="connsiteY27" fmla="*/ 79897 h 464082"/>
                <a:gd name="connsiteX28" fmla="*/ 44954 w 367823"/>
                <a:gd name="connsiteY28" fmla="*/ 96141 h 464082"/>
                <a:gd name="connsiteX29" fmla="*/ 71397 w 367823"/>
                <a:gd name="connsiteY29" fmla="*/ 108607 h 464082"/>
                <a:gd name="connsiteX30" fmla="*/ 83864 w 367823"/>
                <a:gd name="connsiteY30" fmla="*/ 119562 h 464082"/>
                <a:gd name="connsiteX31" fmla="*/ 85752 w 367823"/>
                <a:gd name="connsiteY31" fmla="*/ 103318 h 464082"/>
                <a:gd name="connsiteX32" fmla="*/ 40043 w 367823"/>
                <a:gd name="connsiteY32" fmla="*/ 61764 h 464082"/>
                <a:gd name="connsiteX33" fmla="*/ 4911 w 367823"/>
                <a:gd name="connsiteY33" fmla="*/ 46654 h 464082"/>
                <a:gd name="connsiteX34" fmla="*/ 8689 w 367823"/>
                <a:gd name="connsiteY34" fmla="*/ 567 h 464082"/>
                <a:gd name="connsiteX35" fmla="*/ 12466 w 367823"/>
                <a:gd name="connsiteY35" fmla="*/ 567 h 464082"/>
                <a:gd name="connsiteX36" fmla="*/ 57798 w 367823"/>
                <a:gd name="connsiteY36" fmla="*/ 46276 h 464082"/>
                <a:gd name="connsiteX37" fmla="*/ 69509 w 367823"/>
                <a:gd name="connsiteY37" fmla="*/ 53076 h 464082"/>
                <a:gd name="connsiteX38" fmla="*/ 77442 w 367823"/>
                <a:gd name="connsiteY38" fmla="*/ 39854 h 464082"/>
                <a:gd name="connsiteX39" fmla="*/ 81597 w 367823"/>
                <a:gd name="connsiteY39" fmla="*/ 20588 h 464082"/>
                <a:gd name="connsiteX40" fmla="*/ 107663 w 367823"/>
                <a:gd name="connsiteY40" fmla="*/ 50431 h 464082"/>
                <a:gd name="connsiteX41" fmla="*/ 96330 w 367823"/>
                <a:gd name="connsiteY41" fmla="*/ 86319 h 464082"/>
                <a:gd name="connsiteX42" fmla="*/ 118996 w 367823"/>
                <a:gd name="connsiteY42" fmla="*/ 79141 h 464082"/>
                <a:gd name="connsiteX43" fmla="*/ 137506 w 367823"/>
                <a:gd name="connsiteY43" fmla="*/ 115029 h 464082"/>
                <a:gd name="connsiteX44" fmla="*/ 114840 w 367823"/>
                <a:gd name="connsiteY44" fmla="*/ 147139 h 464082"/>
                <a:gd name="connsiteX45" fmla="*/ 97085 w 367823"/>
                <a:gd name="connsiteY45" fmla="*/ 185293 h 464082"/>
                <a:gd name="connsiteX46" fmla="*/ 109929 w 367823"/>
                <a:gd name="connsiteY46" fmla="*/ 191337 h 464082"/>
                <a:gd name="connsiteX47" fmla="*/ 126551 w 367823"/>
                <a:gd name="connsiteY47" fmla="*/ 170560 h 464082"/>
                <a:gd name="connsiteX48" fmla="*/ 162061 w 367823"/>
                <a:gd name="connsiteY48" fmla="*/ 148272 h 464082"/>
                <a:gd name="connsiteX49" fmla="*/ 176793 w 367823"/>
                <a:gd name="connsiteY49" fmla="*/ 139961 h 464082"/>
                <a:gd name="connsiteX50" fmla="*/ 193415 w 367823"/>
                <a:gd name="connsiteY50" fmla="*/ 141850 h 464082"/>
                <a:gd name="connsiteX51" fmla="*/ 202481 w 367823"/>
                <a:gd name="connsiteY51" fmla="*/ 224958 h 464082"/>
                <a:gd name="connsiteX52" fmla="*/ 185860 w 367823"/>
                <a:gd name="connsiteY52" fmla="*/ 235158 h 464082"/>
                <a:gd name="connsiteX53" fmla="*/ 173393 w 367823"/>
                <a:gd name="connsiteY53" fmla="*/ 194359 h 464082"/>
                <a:gd name="connsiteX54" fmla="*/ 158283 w 367823"/>
                <a:gd name="connsiteY54" fmla="*/ 207581 h 464082"/>
                <a:gd name="connsiteX55" fmla="*/ 136750 w 367823"/>
                <a:gd name="connsiteY55" fmla="*/ 261601 h 464082"/>
                <a:gd name="connsiteX56" fmla="*/ 131084 w 367823"/>
                <a:gd name="connsiteY56" fmla="*/ 276334 h 464082"/>
                <a:gd name="connsiteX57" fmla="*/ 156394 w 367823"/>
                <a:gd name="connsiteY57" fmla="*/ 317888 h 464082"/>
                <a:gd name="connsiteX58" fmla="*/ 177927 w 367823"/>
                <a:gd name="connsiteY58" fmla="*/ 255557 h 464082"/>
                <a:gd name="connsiteX59" fmla="*/ 202859 w 367823"/>
                <a:gd name="connsiteY59" fmla="*/ 242713 h 464082"/>
                <a:gd name="connsiteX60" fmla="*/ 222503 w 367823"/>
                <a:gd name="connsiteY60" fmla="*/ 252157 h 464082"/>
                <a:gd name="connsiteX61" fmla="*/ 245546 w 367823"/>
                <a:gd name="connsiteY61" fmla="*/ 261601 h 464082"/>
                <a:gd name="connsiteX62" fmla="*/ 256879 w 367823"/>
                <a:gd name="connsiteY62" fmla="*/ 295600 h 464082"/>
                <a:gd name="connsiteX63" fmla="*/ 247813 w 367823"/>
                <a:gd name="connsiteY63" fmla="*/ 312977 h 464082"/>
                <a:gd name="connsiteX64" fmla="*/ 267457 w 367823"/>
                <a:gd name="connsiteY64" fmla="*/ 317510 h 464082"/>
                <a:gd name="connsiteX65" fmla="*/ 338476 w 367823"/>
                <a:gd name="connsiteY65" fmla="*/ 325443 h 464082"/>
                <a:gd name="connsiteX66" fmla="*/ 347165 w 367823"/>
                <a:gd name="connsiteY66" fmla="*/ 330354 h 464082"/>
                <a:gd name="connsiteX67" fmla="*/ 366053 w 367823"/>
                <a:gd name="connsiteY67" fmla="*/ 360575 h 464082"/>
                <a:gd name="connsiteX68" fmla="*/ 359253 w 367823"/>
                <a:gd name="connsiteY68" fmla="*/ 377197 h 46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823" h="464082">
                  <a:moveTo>
                    <a:pt x="359253" y="377197"/>
                  </a:moveTo>
                  <a:cubicBezTo>
                    <a:pt x="341876" y="368886"/>
                    <a:pt x="321855" y="365109"/>
                    <a:pt x="309766" y="348109"/>
                  </a:cubicBezTo>
                  <a:cubicBezTo>
                    <a:pt x="305989" y="342820"/>
                    <a:pt x="300700" y="347731"/>
                    <a:pt x="296167" y="348109"/>
                  </a:cubicBezTo>
                  <a:cubicBezTo>
                    <a:pt x="291633" y="348487"/>
                    <a:pt x="284834" y="353776"/>
                    <a:pt x="282945" y="348109"/>
                  </a:cubicBezTo>
                  <a:cubicBezTo>
                    <a:pt x="274634" y="322043"/>
                    <a:pt x="253857" y="343954"/>
                    <a:pt x="241013" y="336398"/>
                  </a:cubicBezTo>
                  <a:cubicBezTo>
                    <a:pt x="240258" y="336021"/>
                    <a:pt x="236102" y="339043"/>
                    <a:pt x="236102" y="339043"/>
                  </a:cubicBezTo>
                  <a:cubicBezTo>
                    <a:pt x="244413" y="355664"/>
                    <a:pt x="221369" y="356042"/>
                    <a:pt x="220236" y="371153"/>
                  </a:cubicBezTo>
                  <a:cubicBezTo>
                    <a:pt x="219481" y="383997"/>
                    <a:pt x="195682" y="379086"/>
                    <a:pt x="183215" y="379841"/>
                  </a:cubicBezTo>
                  <a:cubicBezTo>
                    <a:pt x="174527" y="380219"/>
                    <a:pt x="167727" y="382863"/>
                    <a:pt x="160172" y="385130"/>
                  </a:cubicBezTo>
                  <a:cubicBezTo>
                    <a:pt x="146195" y="388908"/>
                    <a:pt x="147706" y="397218"/>
                    <a:pt x="154128" y="405529"/>
                  </a:cubicBezTo>
                  <a:cubicBezTo>
                    <a:pt x="164327" y="417995"/>
                    <a:pt x="159038" y="434995"/>
                    <a:pt x="170371" y="447839"/>
                  </a:cubicBezTo>
                  <a:cubicBezTo>
                    <a:pt x="174527" y="452750"/>
                    <a:pt x="163949" y="464083"/>
                    <a:pt x="155261" y="464083"/>
                  </a:cubicBezTo>
                  <a:cubicBezTo>
                    <a:pt x="143172" y="464083"/>
                    <a:pt x="134484" y="456527"/>
                    <a:pt x="132217" y="444061"/>
                  </a:cubicBezTo>
                  <a:cubicBezTo>
                    <a:pt x="130706" y="435372"/>
                    <a:pt x="132217" y="425551"/>
                    <a:pt x="123151" y="419884"/>
                  </a:cubicBezTo>
                  <a:cubicBezTo>
                    <a:pt x="126173" y="417618"/>
                    <a:pt x="128440" y="413840"/>
                    <a:pt x="126929" y="410818"/>
                  </a:cubicBezTo>
                  <a:cubicBezTo>
                    <a:pt x="115218" y="386641"/>
                    <a:pt x="119373" y="357931"/>
                    <a:pt x="101618" y="334887"/>
                  </a:cubicBezTo>
                  <a:cubicBezTo>
                    <a:pt x="92174" y="322799"/>
                    <a:pt x="102374" y="306177"/>
                    <a:pt x="110685" y="296733"/>
                  </a:cubicBezTo>
                  <a:cubicBezTo>
                    <a:pt x="123906" y="282000"/>
                    <a:pt x="106152" y="281623"/>
                    <a:pt x="103129" y="277090"/>
                  </a:cubicBezTo>
                  <a:cubicBezTo>
                    <a:pt x="98219" y="269534"/>
                    <a:pt x="94441" y="278601"/>
                    <a:pt x="92552" y="283134"/>
                  </a:cubicBezTo>
                  <a:cubicBezTo>
                    <a:pt x="88019" y="289934"/>
                    <a:pt x="83486" y="295600"/>
                    <a:pt x="75930" y="299000"/>
                  </a:cubicBezTo>
                  <a:cubicBezTo>
                    <a:pt x="67242" y="303155"/>
                    <a:pt x="61953" y="304666"/>
                    <a:pt x="60820" y="291822"/>
                  </a:cubicBezTo>
                  <a:cubicBezTo>
                    <a:pt x="60064" y="283512"/>
                    <a:pt x="58176" y="274823"/>
                    <a:pt x="45332" y="277845"/>
                  </a:cubicBezTo>
                  <a:cubicBezTo>
                    <a:pt x="32865" y="280489"/>
                    <a:pt x="30221" y="286911"/>
                    <a:pt x="32110" y="298622"/>
                  </a:cubicBezTo>
                  <a:cubicBezTo>
                    <a:pt x="33621" y="309577"/>
                    <a:pt x="33999" y="321288"/>
                    <a:pt x="33243" y="332243"/>
                  </a:cubicBezTo>
                  <a:cubicBezTo>
                    <a:pt x="32488" y="341309"/>
                    <a:pt x="29088" y="342443"/>
                    <a:pt x="21155" y="339043"/>
                  </a:cubicBezTo>
                  <a:cubicBezTo>
                    <a:pt x="9822" y="319777"/>
                    <a:pt x="15488" y="299000"/>
                    <a:pt x="14355" y="278978"/>
                  </a:cubicBezTo>
                  <a:cubicBezTo>
                    <a:pt x="13222" y="255179"/>
                    <a:pt x="4911" y="231758"/>
                    <a:pt x="0" y="207959"/>
                  </a:cubicBezTo>
                  <a:cubicBezTo>
                    <a:pt x="3778" y="165272"/>
                    <a:pt x="6422" y="122962"/>
                    <a:pt x="3022" y="79897"/>
                  </a:cubicBezTo>
                  <a:cubicBezTo>
                    <a:pt x="15111" y="94630"/>
                    <a:pt x="22288" y="109740"/>
                    <a:pt x="44954" y="96141"/>
                  </a:cubicBezTo>
                  <a:cubicBezTo>
                    <a:pt x="51376" y="91985"/>
                    <a:pt x="68375" y="90852"/>
                    <a:pt x="71397" y="108607"/>
                  </a:cubicBezTo>
                  <a:cubicBezTo>
                    <a:pt x="72153" y="113896"/>
                    <a:pt x="76308" y="122584"/>
                    <a:pt x="83864" y="119562"/>
                  </a:cubicBezTo>
                  <a:cubicBezTo>
                    <a:pt x="91797" y="116540"/>
                    <a:pt x="86508" y="109363"/>
                    <a:pt x="85752" y="103318"/>
                  </a:cubicBezTo>
                  <a:cubicBezTo>
                    <a:pt x="81219" y="78008"/>
                    <a:pt x="56665" y="72342"/>
                    <a:pt x="40043" y="61764"/>
                  </a:cubicBezTo>
                  <a:cubicBezTo>
                    <a:pt x="30977" y="55720"/>
                    <a:pt x="19644" y="43632"/>
                    <a:pt x="4911" y="46654"/>
                  </a:cubicBezTo>
                  <a:cubicBezTo>
                    <a:pt x="9444" y="31543"/>
                    <a:pt x="0" y="15299"/>
                    <a:pt x="8689" y="567"/>
                  </a:cubicBezTo>
                  <a:cubicBezTo>
                    <a:pt x="10200" y="-189"/>
                    <a:pt x="12088" y="-189"/>
                    <a:pt x="12466" y="567"/>
                  </a:cubicBezTo>
                  <a:cubicBezTo>
                    <a:pt x="18510" y="24744"/>
                    <a:pt x="40043" y="33810"/>
                    <a:pt x="57798" y="46276"/>
                  </a:cubicBezTo>
                  <a:cubicBezTo>
                    <a:pt x="61575" y="48920"/>
                    <a:pt x="63842" y="54965"/>
                    <a:pt x="69509" y="53076"/>
                  </a:cubicBezTo>
                  <a:cubicBezTo>
                    <a:pt x="75553" y="51187"/>
                    <a:pt x="77064" y="45520"/>
                    <a:pt x="77442" y="39854"/>
                  </a:cubicBezTo>
                  <a:cubicBezTo>
                    <a:pt x="78197" y="33432"/>
                    <a:pt x="74042" y="25877"/>
                    <a:pt x="81597" y="20588"/>
                  </a:cubicBezTo>
                  <a:cubicBezTo>
                    <a:pt x="93308" y="27766"/>
                    <a:pt x="103507" y="36454"/>
                    <a:pt x="107663" y="50431"/>
                  </a:cubicBezTo>
                  <a:cubicBezTo>
                    <a:pt x="98974" y="60253"/>
                    <a:pt x="94441" y="71586"/>
                    <a:pt x="96330" y="86319"/>
                  </a:cubicBezTo>
                  <a:cubicBezTo>
                    <a:pt x="105018" y="86319"/>
                    <a:pt x="109174" y="69320"/>
                    <a:pt x="118996" y="79141"/>
                  </a:cubicBezTo>
                  <a:cubicBezTo>
                    <a:pt x="128817" y="88963"/>
                    <a:pt x="139773" y="98785"/>
                    <a:pt x="137506" y="115029"/>
                  </a:cubicBezTo>
                  <a:cubicBezTo>
                    <a:pt x="135239" y="129384"/>
                    <a:pt x="135995" y="144495"/>
                    <a:pt x="114840" y="147139"/>
                  </a:cubicBezTo>
                  <a:cubicBezTo>
                    <a:pt x="101618" y="149028"/>
                    <a:pt x="92930" y="171694"/>
                    <a:pt x="97085" y="185293"/>
                  </a:cubicBezTo>
                  <a:cubicBezTo>
                    <a:pt x="99352" y="192093"/>
                    <a:pt x="103507" y="194359"/>
                    <a:pt x="109929" y="191337"/>
                  </a:cubicBezTo>
                  <a:cubicBezTo>
                    <a:pt x="118996" y="187182"/>
                    <a:pt x="123529" y="180004"/>
                    <a:pt x="126551" y="170560"/>
                  </a:cubicBezTo>
                  <a:cubicBezTo>
                    <a:pt x="132217" y="153561"/>
                    <a:pt x="141284" y="141095"/>
                    <a:pt x="162061" y="148272"/>
                  </a:cubicBezTo>
                  <a:cubicBezTo>
                    <a:pt x="170371" y="151294"/>
                    <a:pt x="172638" y="145250"/>
                    <a:pt x="176793" y="139961"/>
                  </a:cubicBezTo>
                  <a:cubicBezTo>
                    <a:pt x="182838" y="132028"/>
                    <a:pt x="188504" y="130517"/>
                    <a:pt x="193415" y="141850"/>
                  </a:cubicBezTo>
                  <a:cubicBezTo>
                    <a:pt x="204748" y="168671"/>
                    <a:pt x="202481" y="197004"/>
                    <a:pt x="202481" y="224958"/>
                  </a:cubicBezTo>
                  <a:cubicBezTo>
                    <a:pt x="202481" y="235158"/>
                    <a:pt x="194926" y="237424"/>
                    <a:pt x="185860" y="235158"/>
                  </a:cubicBezTo>
                  <a:cubicBezTo>
                    <a:pt x="164705" y="230247"/>
                    <a:pt x="159416" y="213248"/>
                    <a:pt x="173393" y="194359"/>
                  </a:cubicBezTo>
                  <a:cubicBezTo>
                    <a:pt x="161683" y="191337"/>
                    <a:pt x="157905" y="196626"/>
                    <a:pt x="158283" y="207581"/>
                  </a:cubicBezTo>
                  <a:cubicBezTo>
                    <a:pt x="159038" y="228736"/>
                    <a:pt x="154883" y="247624"/>
                    <a:pt x="136750" y="261601"/>
                  </a:cubicBezTo>
                  <a:cubicBezTo>
                    <a:pt x="131840" y="265379"/>
                    <a:pt x="128817" y="270668"/>
                    <a:pt x="131084" y="276334"/>
                  </a:cubicBezTo>
                  <a:cubicBezTo>
                    <a:pt x="136373" y="291445"/>
                    <a:pt x="142039" y="306555"/>
                    <a:pt x="156394" y="317888"/>
                  </a:cubicBezTo>
                  <a:cubicBezTo>
                    <a:pt x="148839" y="291067"/>
                    <a:pt x="168105" y="275201"/>
                    <a:pt x="177927" y="255557"/>
                  </a:cubicBezTo>
                  <a:cubicBezTo>
                    <a:pt x="183215" y="245357"/>
                    <a:pt x="195304" y="251024"/>
                    <a:pt x="202859" y="242713"/>
                  </a:cubicBezTo>
                  <a:cubicBezTo>
                    <a:pt x="212681" y="231758"/>
                    <a:pt x="216459" y="246113"/>
                    <a:pt x="222503" y="252157"/>
                  </a:cubicBezTo>
                  <a:cubicBezTo>
                    <a:pt x="228547" y="258579"/>
                    <a:pt x="237613" y="258957"/>
                    <a:pt x="245546" y="261601"/>
                  </a:cubicBezTo>
                  <a:cubicBezTo>
                    <a:pt x="266701" y="268401"/>
                    <a:pt x="269723" y="277467"/>
                    <a:pt x="256879" y="295600"/>
                  </a:cubicBezTo>
                  <a:cubicBezTo>
                    <a:pt x="253102" y="300889"/>
                    <a:pt x="243658" y="305044"/>
                    <a:pt x="247813" y="312977"/>
                  </a:cubicBezTo>
                  <a:cubicBezTo>
                    <a:pt x="251591" y="319777"/>
                    <a:pt x="260657" y="318266"/>
                    <a:pt x="267457" y="317510"/>
                  </a:cubicBezTo>
                  <a:cubicBezTo>
                    <a:pt x="291633" y="314866"/>
                    <a:pt x="314299" y="327710"/>
                    <a:pt x="338476" y="325443"/>
                  </a:cubicBezTo>
                  <a:cubicBezTo>
                    <a:pt x="342254" y="325066"/>
                    <a:pt x="346031" y="326954"/>
                    <a:pt x="347165" y="330354"/>
                  </a:cubicBezTo>
                  <a:cubicBezTo>
                    <a:pt x="351698" y="341687"/>
                    <a:pt x="359631" y="350376"/>
                    <a:pt x="366053" y="360575"/>
                  </a:cubicBezTo>
                  <a:cubicBezTo>
                    <a:pt x="369831" y="366242"/>
                    <a:pt x="367564" y="373797"/>
                    <a:pt x="359253" y="377197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06CF0AE-9A95-4D90-9382-975B23F5483D}"/>
                </a:ext>
              </a:extLst>
            </p:cNvPr>
            <p:cNvSpPr/>
            <p:nvPr/>
          </p:nvSpPr>
          <p:spPr>
            <a:xfrm>
              <a:off x="10981182" y="5170352"/>
              <a:ext cx="49806" cy="290500"/>
            </a:xfrm>
            <a:custGeom>
              <a:avLst/>
              <a:gdLst>
                <a:gd name="connsiteX0" fmla="*/ 8252 w 49806"/>
                <a:gd name="connsiteY0" fmla="*/ 290500 h 290500"/>
                <a:gd name="connsiteX1" fmla="*/ 4097 w 49806"/>
                <a:gd name="connsiteY1" fmla="*/ 266701 h 290500"/>
                <a:gd name="connsiteX2" fmla="*/ 1075 w 49806"/>
                <a:gd name="connsiteY2" fmla="*/ 136751 h 290500"/>
                <a:gd name="connsiteX3" fmla="*/ 11652 w 49806"/>
                <a:gd name="connsiteY3" fmla="*/ 77064 h 290500"/>
                <a:gd name="connsiteX4" fmla="*/ 16185 w 49806"/>
                <a:gd name="connsiteY4" fmla="*/ 24932 h 290500"/>
                <a:gd name="connsiteX5" fmla="*/ 21096 w 49806"/>
                <a:gd name="connsiteY5" fmla="*/ 0 h 290500"/>
                <a:gd name="connsiteX6" fmla="*/ 28274 w 49806"/>
                <a:gd name="connsiteY6" fmla="*/ 22666 h 290500"/>
                <a:gd name="connsiteX7" fmla="*/ 20341 w 49806"/>
                <a:gd name="connsiteY7" fmla="*/ 145439 h 290500"/>
                <a:gd name="connsiteX8" fmla="*/ 20719 w 49806"/>
                <a:gd name="connsiteY8" fmla="*/ 148461 h 290500"/>
                <a:gd name="connsiteX9" fmla="*/ 30163 w 49806"/>
                <a:gd name="connsiteY9" fmla="*/ 208148 h 290500"/>
                <a:gd name="connsiteX10" fmla="*/ 44896 w 49806"/>
                <a:gd name="connsiteY10" fmla="*/ 229302 h 290500"/>
                <a:gd name="connsiteX11" fmla="*/ 44140 w 49806"/>
                <a:gd name="connsiteY11" fmla="*/ 234969 h 290500"/>
                <a:gd name="connsiteX12" fmla="*/ 49806 w 49806"/>
                <a:gd name="connsiteY12" fmla="*/ 257635 h 290500"/>
                <a:gd name="connsiteX13" fmla="*/ 49429 w 49806"/>
                <a:gd name="connsiteY13" fmla="*/ 260279 h 290500"/>
                <a:gd name="connsiteX14" fmla="*/ 8252 w 49806"/>
                <a:gd name="connsiteY14" fmla="*/ 290500 h 2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806" h="290500">
                  <a:moveTo>
                    <a:pt x="8252" y="290500"/>
                  </a:moveTo>
                  <a:cubicBezTo>
                    <a:pt x="697" y="283701"/>
                    <a:pt x="2586" y="274634"/>
                    <a:pt x="4097" y="266701"/>
                  </a:cubicBezTo>
                  <a:cubicBezTo>
                    <a:pt x="13919" y="223258"/>
                    <a:pt x="6364" y="180193"/>
                    <a:pt x="1075" y="136751"/>
                  </a:cubicBezTo>
                  <a:cubicBezTo>
                    <a:pt x="-1192" y="115973"/>
                    <a:pt x="-814" y="97085"/>
                    <a:pt x="11652" y="77064"/>
                  </a:cubicBezTo>
                  <a:cubicBezTo>
                    <a:pt x="19963" y="63842"/>
                    <a:pt x="15052" y="42310"/>
                    <a:pt x="16185" y="24932"/>
                  </a:cubicBezTo>
                  <a:cubicBezTo>
                    <a:pt x="16941" y="16999"/>
                    <a:pt x="13163" y="7933"/>
                    <a:pt x="21096" y="0"/>
                  </a:cubicBezTo>
                  <a:cubicBezTo>
                    <a:pt x="27519" y="6800"/>
                    <a:pt x="21096" y="16999"/>
                    <a:pt x="28274" y="22666"/>
                  </a:cubicBezTo>
                  <a:cubicBezTo>
                    <a:pt x="33563" y="64220"/>
                    <a:pt x="18830" y="104263"/>
                    <a:pt x="20341" y="145439"/>
                  </a:cubicBezTo>
                  <a:cubicBezTo>
                    <a:pt x="20341" y="146572"/>
                    <a:pt x="20719" y="147328"/>
                    <a:pt x="20719" y="148461"/>
                  </a:cubicBezTo>
                  <a:cubicBezTo>
                    <a:pt x="20719" y="168860"/>
                    <a:pt x="30163" y="187749"/>
                    <a:pt x="30163" y="208148"/>
                  </a:cubicBezTo>
                  <a:cubicBezTo>
                    <a:pt x="30163" y="219103"/>
                    <a:pt x="44896" y="218725"/>
                    <a:pt x="44896" y="229302"/>
                  </a:cubicBezTo>
                  <a:cubicBezTo>
                    <a:pt x="44896" y="231191"/>
                    <a:pt x="44518" y="233080"/>
                    <a:pt x="44140" y="234969"/>
                  </a:cubicBezTo>
                  <a:cubicBezTo>
                    <a:pt x="38473" y="244413"/>
                    <a:pt x="49429" y="249702"/>
                    <a:pt x="49806" y="257635"/>
                  </a:cubicBezTo>
                  <a:cubicBezTo>
                    <a:pt x="49806" y="258768"/>
                    <a:pt x="49806" y="259524"/>
                    <a:pt x="49429" y="260279"/>
                  </a:cubicBezTo>
                  <a:cubicBezTo>
                    <a:pt x="44896" y="282567"/>
                    <a:pt x="27141" y="287478"/>
                    <a:pt x="8252" y="290500"/>
                  </a:cubicBezTo>
                  <a:close/>
                </a:path>
              </a:pathLst>
            </a:custGeom>
            <a:solidFill>
              <a:srgbClr val="FBF4E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F68C92D-4DEB-48CD-BFCD-EEC18389CFF0}"/>
                </a:ext>
              </a:extLst>
            </p:cNvPr>
            <p:cNvSpPr/>
            <p:nvPr/>
          </p:nvSpPr>
          <p:spPr>
            <a:xfrm>
              <a:off x="10998962" y="5193396"/>
              <a:ext cx="45443" cy="163764"/>
            </a:xfrm>
            <a:custGeom>
              <a:avLst/>
              <a:gdLst>
                <a:gd name="connsiteX0" fmla="*/ 45248 w 45443"/>
                <a:gd name="connsiteY0" fmla="*/ 0 h 163764"/>
                <a:gd name="connsiteX1" fmla="*/ 29382 w 45443"/>
                <a:gd name="connsiteY1" fmla="*/ 113707 h 163764"/>
                <a:gd name="connsiteX2" fmla="*/ 27870 w 45443"/>
                <a:gd name="connsiteY2" fmla="*/ 160927 h 163764"/>
                <a:gd name="connsiteX3" fmla="*/ 12004 w 45443"/>
                <a:gd name="connsiteY3" fmla="*/ 161683 h 163764"/>
                <a:gd name="connsiteX4" fmla="*/ 1049 w 45443"/>
                <a:gd name="connsiteY4" fmla="*/ 134484 h 163764"/>
                <a:gd name="connsiteX5" fmla="*/ 2560 w 45443"/>
                <a:gd name="connsiteY5" fmla="*/ 122773 h 163764"/>
                <a:gd name="connsiteX6" fmla="*/ 2938 w 45443"/>
                <a:gd name="connsiteY6" fmla="*/ 122773 h 163764"/>
                <a:gd name="connsiteX7" fmla="*/ 18426 w 45443"/>
                <a:gd name="connsiteY7" fmla="*/ 75931 h 163764"/>
                <a:gd name="connsiteX8" fmla="*/ 45248 w 45443"/>
                <a:gd name="connsiteY8" fmla="*/ 0 h 16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443" h="163764">
                  <a:moveTo>
                    <a:pt x="45248" y="0"/>
                  </a:moveTo>
                  <a:cubicBezTo>
                    <a:pt x="47514" y="38910"/>
                    <a:pt x="29382" y="74797"/>
                    <a:pt x="29382" y="113707"/>
                  </a:cubicBezTo>
                  <a:cubicBezTo>
                    <a:pt x="29382" y="129195"/>
                    <a:pt x="24471" y="145061"/>
                    <a:pt x="27870" y="160927"/>
                  </a:cubicBezTo>
                  <a:cubicBezTo>
                    <a:pt x="22582" y="163949"/>
                    <a:pt x="17293" y="165083"/>
                    <a:pt x="12004" y="161683"/>
                  </a:cubicBezTo>
                  <a:cubicBezTo>
                    <a:pt x="2183" y="155261"/>
                    <a:pt x="9738" y="141661"/>
                    <a:pt x="1049" y="134484"/>
                  </a:cubicBezTo>
                  <a:cubicBezTo>
                    <a:pt x="-840" y="132973"/>
                    <a:pt x="-84" y="126551"/>
                    <a:pt x="2560" y="122773"/>
                  </a:cubicBezTo>
                  <a:lnTo>
                    <a:pt x="2938" y="122773"/>
                  </a:lnTo>
                  <a:cubicBezTo>
                    <a:pt x="7849" y="106907"/>
                    <a:pt x="8227" y="86885"/>
                    <a:pt x="18426" y="75931"/>
                  </a:cubicBezTo>
                  <a:cubicBezTo>
                    <a:pt x="38826" y="53642"/>
                    <a:pt x="28248" y="22288"/>
                    <a:pt x="45248" y="0"/>
                  </a:cubicBezTo>
                  <a:close/>
                </a:path>
              </a:pathLst>
            </a:custGeom>
            <a:solidFill>
              <a:srgbClr val="A9756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F809AF9-21FD-45EE-83E2-4730CA7B72F9}"/>
                </a:ext>
              </a:extLst>
            </p:cNvPr>
            <p:cNvSpPr/>
            <p:nvPr/>
          </p:nvSpPr>
          <p:spPr>
            <a:xfrm>
              <a:off x="10091759" y="5770381"/>
              <a:ext cx="1076551" cy="446796"/>
            </a:xfrm>
            <a:custGeom>
              <a:avLst/>
              <a:gdLst>
                <a:gd name="connsiteX0" fmla="*/ 212034 w 1076551"/>
                <a:gd name="connsiteY0" fmla="*/ 433910 h 446796"/>
                <a:gd name="connsiteX1" fmla="*/ 181057 w 1076551"/>
                <a:gd name="connsiteY1" fmla="*/ 439954 h 446796"/>
                <a:gd name="connsiteX2" fmla="*/ 139503 w 1076551"/>
                <a:gd name="connsiteY2" fmla="*/ 443354 h 446796"/>
                <a:gd name="connsiteX3" fmla="*/ 114193 w 1076551"/>
                <a:gd name="connsiteY3" fmla="*/ 442976 h 446796"/>
                <a:gd name="connsiteX4" fmla="*/ 114193 w 1076551"/>
                <a:gd name="connsiteY4" fmla="*/ 442976 h 446796"/>
                <a:gd name="connsiteX5" fmla="*/ 68484 w 1076551"/>
                <a:gd name="connsiteY5" fmla="*/ 439954 h 446796"/>
                <a:gd name="connsiteX6" fmla="*/ 39396 w 1076551"/>
                <a:gd name="connsiteY6" fmla="*/ 434665 h 446796"/>
                <a:gd name="connsiteX7" fmla="*/ 39018 w 1076551"/>
                <a:gd name="connsiteY7" fmla="*/ 424843 h 446796"/>
                <a:gd name="connsiteX8" fmla="*/ 34107 w 1076551"/>
                <a:gd name="connsiteY8" fmla="*/ 422199 h 446796"/>
                <a:gd name="connsiteX9" fmla="*/ 28063 w 1076551"/>
                <a:gd name="connsiteY9" fmla="*/ 407088 h 446796"/>
                <a:gd name="connsiteX10" fmla="*/ 14086 w 1076551"/>
                <a:gd name="connsiteY10" fmla="*/ 388956 h 446796"/>
                <a:gd name="connsiteX11" fmla="*/ 108 w 1076551"/>
                <a:gd name="connsiteY11" fmla="*/ 369690 h 446796"/>
                <a:gd name="connsiteX12" fmla="*/ 15219 w 1076551"/>
                <a:gd name="connsiteY12" fmla="*/ 355335 h 446796"/>
                <a:gd name="connsiteX13" fmla="*/ 25419 w 1076551"/>
                <a:gd name="connsiteY13" fmla="*/ 348535 h 446796"/>
                <a:gd name="connsiteX14" fmla="*/ 29574 w 1076551"/>
                <a:gd name="connsiteY14" fmla="*/ 344758 h 446796"/>
                <a:gd name="connsiteX15" fmla="*/ 45818 w 1076551"/>
                <a:gd name="connsiteY15" fmla="*/ 343624 h 446796"/>
                <a:gd name="connsiteX16" fmla="*/ 52995 w 1076551"/>
                <a:gd name="connsiteY16" fmla="*/ 323603 h 446796"/>
                <a:gd name="connsiteX17" fmla="*/ 69995 w 1076551"/>
                <a:gd name="connsiteY17" fmla="*/ 305092 h 446796"/>
                <a:gd name="connsiteX18" fmla="*/ 92283 w 1076551"/>
                <a:gd name="connsiteY18" fmla="*/ 295270 h 446796"/>
                <a:gd name="connsiteX19" fmla="*/ 152725 w 1076551"/>
                <a:gd name="connsiteY19" fmla="*/ 287337 h 446796"/>
                <a:gd name="connsiteX20" fmla="*/ 159147 w 1076551"/>
                <a:gd name="connsiteY20" fmla="*/ 281293 h 446796"/>
                <a:gd name="connsiteX21" fmla="*/ 176524 w 1076551"/>
                <a:gd name="connsiteY21" fmla="*/ 266183 h 446796"/>
                <a:gd name="connsiteX22" fmla="*/ 175769 w 1076551"/>
                <a:gd name="connsiteY22" fmla="*/ 262027 h 446796"/>
                <a:gd name="connsiteX23" fmla="*/ 176146 w 1076551"/>
                <a:gd name="connsiteY23" fmla="*/ 256739 h 446796"/>
                <a:gd name="connsiteX24" fmla="*/ 198434 w 1076551"/>
                <a:gd name="connsiteY24" fmla="*/ 246161 h 446796"/>
                <a:gd name="connsiteX25" fmla="*/ 203723 w 1076551"/>
                <a:gd name="connsiteY25" fmla="*/ 269205 h 446796"/>
                <a:gd name="connsiteX26" fmla="*/ 185213 w 1076551"/>
                <a:gd name="connsiteY26" fmla="*/ 297159 h 446796"/>
                <a:gd name="connsiteX27" fmla="*/ 183702 w 1076551"/>
                <a:gd name="connsiteY27" fmla="*/ 321336 h 446796"/>
                <a:gd name="connsiteX28" fmla="*/ 204101 w 1076551"/>
                <a:gd name="connsiteY28" fmla="*/ 318314 h 446796"/>
                <a:gd name="connsiteX29" fmla="*/ 214678 w 1076551"/>
                <a:gd name="connsiteY29" fmla="*/ 311892 h 446796"/>
                <a:gd name="connsiteX30" fmla="*/ 254721 w 1076551"/>
                <a:gd name="connsiteY30" fmla="*/ 278649 h 446796"/>
                <a:gd name="connsiteX31" fmla="*/ 260765 w 1076551"/>
                <a:gd name="connsiteY31" fmla="*/ 274116 h 446796"/>
                <a:gd name="connsiteX32" fmla="*/ 301942 w 1076551"/>
                <a:gd name="connsiteY32" fmla="*/ 276005 h 446796"/>
                <a:gd name="connsiteX33" fmla="*/ 309875 w 1076551"/>
                <a:gd name="connsiteY33" fmla="*/ 274871 h 446796"/>
                <a:gd name="connsiteX34" fmla="*/ 300053 w 1076551"/>
                <a:gd name="connsiteY34" fmla="*/ 255228 h 446796"/>
                <a:gd name="connsiteX35" fmla="*/ 321963 w 1076551"/>
                <a:gd name="connsiteY35" fmla="*/ 260894 h 446796"/>
                <a:gd name="connsiteX36" fmla="*/ 347651 w 1076551"/>
                <a:gd name="connsiteY36" fmla="*/ 248806 h 446796"/>
                <a:gd name="connsiteX37" fmla="*/ 360495 w 1076551"/>
                <a:gd name="connsiteY37" fmla="*/ 234073 h 446796"/>
                <a:gd name="connsiteX38" fmla="*/ 391472 w 1076551"/>
                <a:gd name="connsiteY38" fmla="*/ 220473 h 446796"/>
                <a:gd name="connsiteX39" fmla="*/ 423582 w 1076551"/>
                <a:gd name="connsiteY39" fmla="*/ 207252 h 446796"/>
                <a:gd name="connsiteX40" fmla="*/ 490446 w 1076551"/>
                <a:gd name="connsiteY40" fmla="*/ 219718 h 446796"/>
                <a:gd name="connsiteX41" fmla="*/ 497623 w 1076551"/>
                <a:gd name="connsiteY41" fmla="*/ 240117 h 446796"/>
                <a:gd name="connsiteX42" fmla="*/ 472691 w 1076551"/>
                <a:gd name="connsiteY42" fmla="*/ 255228 h 446796"/>
                <a:gd name="connsiteX43" fmla="*/ 473068 w 1076551"/>
                <a:gd name="connsiteY43" fmla="*/ 257117 h 446796"/>
                <a:gd name="connsiteX44" fmla="*/ 474957 w 1076551"/>
                <a:gd name="connsiteY44" fmla="*/ 256361 h 446796"/>
                <a:gd name="connsiteX45" fmla="*/ 494979 w 1076551"/>
                <a:gd name="connsiteY45" fmla="*/ 255983 h 446796"/>
                <a:gd name="connsiteX46" fmla="*/ 511600 w 1076551"/>
                <a:gd name="connsiteY46" fmla="*/ 260894 h 446796"/>
                <a:gd name="connsiteX47" fmla="*/ 545599 w 1076551"/>
                <a:gd name="connsiteY47" fmla="*/ 270338 h 446796"/>
                <a:gd name="connsiteX48" fmla="*/ 608308 w 1076551"/>
                <a:gd name="connsiteY48" fmla="*/ 239362 h 446796"/>
                <a:gd name="connsiteX49" fmla="*/ 625685 w 1076551"/>
                <a:gd name="connsiteY49" fmla="*/ 232939 h 446796"/>
                <a:gd name="connsiteX50" fmla="*/ 654017 w 1076551"/>
                <a:gd name="connsiteY50" fmla="*/ 225384 h 446796"/>
                <a:gd name="connsiteX51" fmla="*/ 703882 w 1076551"/>
                <a:gd name="connsiteY51" fmla="*/ 223495 h 446796"/>
                <a:gd name="connsiteX52" fmla="*/ 703504 w 1076551"/>
                <a:gd name="connsiteY52" fmla="*/ 200830 h 446796"/>
                <a:gd name="connsiteX53" fmla="*/ 734103 w 1076551"/>
                <a:gd name="connsiteY53" fmla="*/ 212918 h 446796"/>
                <a:gd name="connsiteX54" fmla="*/ 761680 w 1076551"/>
                <a:gd name="connsiteY54" fmla="*/ 195541 h 446796"/>
                <a:gd name="connsiteX55" fmla="*/ 767346 w 1076551"/>
                <a:gd name="connsiteY55" fmla="*/ 164942 h 446796"/>
                <a:gd name="connsiteX56" fmla="*/ 796434 w 1076551"/>
                <a:gd name="connsiteY56" fmla="*/ 147187 h 446796"/>
                <a:gd name="connsiteX57" fmla="*/ 820611 w 1076551"/>
                <a:gd name="connsiteY57" fmla="*/ 141521 h 446796"/>
                <a:gd name="connsiteX58" fmla="*/ 887475 w 1076551"/>
                <a:gd name="connsiteY58" fmla="*/ 104122 h 446796"/>
                <a:gd name="connsiteX59" fmla="*/ 900697 w 1076551"/>
                <a:gd name="connsiteY59" fmla="*/ 86745 h 446796"/>
                <a:gd name="connsiteX60" fmla="*/ 919963 w 1076551"/>
                <a:gd name="connsiteY60" fmla="*/ 64079 h 446796"/>
                <a:gd name="connsiteX61" fmla="*/ 950562 w 1076551"/>
                <a:gd name="connsiteY61" fmla="*/ 50102 h 446796"/>
                <a:gd name="connsiteX62" fmla="*/ 963783 w 1076551"/>
                <a:gd name="connsiteY62" fmla="*/ 53502 h 446796"/>
                <a:gd name="connsiteX63" fmla="*/ 1008737 w 1076551"/>
                <a:gd name="connsiteY63" fmla="*/ 22148 h 446796"/>
                <a:gd name="connsiteX64" fmla="*/ 1052558 w 1076551"/>
                <a:gd name="connsiteY64" fmla="*/ 2504 h 446796"/>
                <a:gd name="connsiteX65" fmla="*/ 1060113 w 1076551"/>
                <a:gd name="connsiteY65" fmla="*/ 28192 h 446796"/>
                <a:gd name="connsiteX66" fmla="*/ 1040092 w 1076551"/>
                <a:gd name="connsiteY66" fmla="*/ 45947 h 446796"/>
                <a:gd name="connsiteX67" fmla="*/ 1032159 w 1076551"/>
                <a:gd name="connsiteY67" fmla="*/ 55013 h 446796"/>
                <a:gd name="connsiteX68" fmla="*/ 1043114 w 1076551"/>
                <a:gd name="connsiteY68" fmla="*/ 62190 h 446796"/>
                <a:gd name="connsiteX69" fmla="*/ 1061247 w 1076551"/>
                <a:gd name="connsiteY69" fmla="*/ 74279 h 446796"/>
                <a:gd name="connsiteX70" fmla="*/ 1074468 w 1076551"/>
                <a:gd name="connsiteY70" fmla="*/ 106389 h 446796"/>
                <a:gd name="connsiteX71" fmla="*/ 1037825 w 1076551"/>
                <a:gd name="connsiteY71" fmla="*/ 130943 h 446796"/>
                <a:gd name="connsiteX72" fmla="*/ 988716 w 1076551"/>
                <a:gd name="connsiteY72" fmla="*/ 138121 h 446796"/>
                <a:gd name="connsiteX73" fmla="*/ 936207 w 1076551"/>
                <a:gd name="connsiteY73" fmla="*/ 149454 h 446796"/>
                <a:gd name="connsiteX74" fmla="*/ 901830 w 1076551"/>
                <a:gd name="connsiteY74" fmla="*/ 167209 h 446796"/>
                <a:gd name="connsiteX75" fmla="*/ 886342 w 1076551"/>
                <a:gd name="connsiteY75" fmla="*/ 192519 h 446796"/>
                <a:gd name="connsiteX76" fmla="*/ 879165 w 1076551"/>
                <a:gd name="connsiteY76" fmla="*/ 203474 h 446796"/>
                <a:gd name="connsiteX77" fmla="*/ 853854 w 1076551"/>
                <a:gd name="connsiteY77" fmla="*/ 218962 h 446796"/>
                <a:gd name="connsiteX78" fmla="*/ 846299 w 1076551"/>
                <a:gd name="connsiteY78" fmla="*/ 219718 h 446796"/>
                <a:gd name="connsiteX79" fmla="*/ 820989 w 1076551"/>
                <a:gd name="connsiteY79" fmla="*/ 227273 h 446796"/>
                <a:gd name="connsiteX80" fmla="*/ 836477 w 1076551"/>
                <a:gd name="connsiteY80" fmla="*/ 218962 h 446796"/>
                <a:gd name="connsiteX81" fmla="*/ 844032 w 1076551"/>
                <a:gd name="connsiteY81" fmla="*/ 235584 h 446796"/>
                <a:gd name="connsiteX82" fmla="*/ 845544 w 1076551"/>
                <a:gd name="connsiteY82" fmla="*/ 252205 h 446796"/>
                <a:gd name="connsiteX83" fmla="*/ 826655 w 1076551"/>
                <a:gd name="connsiteY83" fmla="*/ 266938 h 446796"/>
                <a:gd name="connsiteX84" fmla="*/ 763569 w 1076551"/>
                <a:gd name="connsiteY84" fmla="*/ 294893 h 446796"/>
                <a:gd name="connsiteX85" fmla="*/ 730326 w 1076551"/>
                <a:gd name="connsiteY85" fmla="*/ 293382 h 446796"/>
                <a:gd name="connsiteX86" fmla="*/ 716726 w 1076551"/>
                <a:gd name="connsiteY86" fmla="*/ 263161 h 446796"/>
                <a:gd name="connsiteX87" fmla="*/ 690283 w 1076551"/>
                <a:gd name="connsiteY87" fmla="*/ 308115 h 446796"/>
                <a:gd name="connsiteX88" fmla="*/ 632862 w 1076551"/>
                <a:gd name="connsiteY88" fmla="*/ 316048 h 446796"/>
                <a:gd name="connsiteX89" fmla="*/ 630596 w 1076551"/>
                <a:gd name="connsiteY89" fmla="*/ 336824 h 446796"/>
                <a:gd name="connsiteX90" fmla="*/ 626063 w 1076551"/>
                <a:gd name="connsiteY90" fmla="*/ 345135 h 446796"/>
                <a:gd name="connsiteX91" fmla="*/ 592442 w 1076551"/>
                <a:gd name="connsiteY91" fmla="*/ 357979 h 446796"/>
                <a:gd name="connsiteX92" fmla="*/ 592820 w 1076551"/>
                <a:gd name="connsiteY92" fmla="*/ 358357 h 446796"/>
                <a:gd name="connsiteX93" fmla="*/ 556177 w 1076551"/>
                <a:gd name="connsiteY93" fmla="*/ 369690 h 446796"/>
                <a:gd name="connsiteX94" fmla="*/ 511978 w 1076551"/>
                <a:gd name="connsiteY94" fmla="*/ 387067 h 446796"/>
                <a:gd name="connsiteX95" fmla="*/ 464002 w 1076551"/>
                <a:gd name="connsiteY95" fmla="*/ 390845 h 446796"/>
                <a:gd name="connsiteX96" fmla="*/ 458336 w 1076551"/>
                <a:gd name="connsiteY96" fmla="*/ 388956 h 446796"/>
                <a:gd name="connsiteX97" fmla="*/ 341607 w 1076551"/>
                <a:gd name="connsiteY97" fmla="*/ 417288 h 446796"/>
                <a:gd name="connsiteX98" fmla="*/ 278142 w 1076551"/>
                <a:gd name="connsiteY98" fmla="*/ 433154 h 446796"/>
                <a:gd name="connsiteX99" fmla="*/ 266810 w 1076551"/>
                <a:gd name="connsiteY99" fmla="*/ 429754 h 446796"/>
                <a:gd name="connsiteX100" fmla="*/ 253966 w 1076551"/>
                <a:gd name="connsiteY100" fmla="*/ 433532 h 446796"/>
                <a:gd name="connsiteX101" fmla="*/ 229789 w 1076551"/>
                <a:gd name="connsiteY101" fmla="*/ 437310 h 446796"/>
                <a:gd name="connsiteX102" fmla="*/ 212034 w 1076551"/>
                <a:gd name="connsiteY102" fmla="*/ 433910 h 44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076551" h="446796">
                  <a:moveTo>
                    <a:pt x="212034" y="433910"/>
                  </a:moveTo>
                  <a:cubicBezTo>
                    <a:pt x="200323" y="427110"/>
                    <a:pt x="191635" y="438821"/>
                    <a:pt x="181057" y="439954"/>
                  </a:cubicBezTo>
                  <a:cubicBezTo>
                    <a:pt x="167458" y="441465"/>
                    <a:pt x="153481" y="442598"/>
                    <a:pt x="139503" y="443354"/>
                  </a:cubicBezTo>
                  <a:cubicBezTo>
                    <a:pt x="130815" y="451665"/>
                    <a:pt x="122504" y="442220"/>
                    <a:pt x="114193" y="442976"/>
                  </a:cubicBezTo>
                  <a:cubicBezTo>
                    <a:pt x="114193" y="442976"/>
                    <a:pt x="114193" y="442976"/>
                    <a:pt x="114193" y="442976"/>
                  </a:cubicBezTo>
                  <a:cubicBezTo>
                    <a:pt x="99460" y="433910"/>
                    <a:pt x="83594" y="439576"/>
                    <a:pt x="68484" y="439954"/>
                  </a:cubicBezTo>
                  <a:cubicBezTo>
                    <a:pt x="58284" y="439954"/>
                    <a:pt x="49218" y="435799"/>
                    <a:pt x="39396" y="434665"/>
                  </a:cubicBezTo>
                  <a:cubicBezTo>
                    <a:pt x="32218" y="433910"/>
                    <a:pt x="28063" y="428621"/>
                    <a:pt x="39018" y="424843"/>
                  </a:cubicBezTo>
                  <a:cubicBezTo>
                    <a:pt x="37507" y="424088"/>
                    <a:pt x="35618" y="422955"/>
                    <a:pt x="34107" y="422199"/>
                  </a:cubicBezTo>
                  <a:cubicBezTo>
                    <a:pt x="29574" y="418421"/>
                    <a:pt x="28441" y="413133"/>
                    <a:pt x="28063" y="407088"/>
                  </a:cubicBezTo>
                  <a:cubicBezTo>
                    <a:pt x="27307" y="398400"/>
                    <a:pt x="27307" y="390089"/>
                    <a:pt x="14086" y="388956"/>
                  </a:cubicBezTo>
                  <a:cubicBezTo>
                    <a:pt x="5397" y="388200"/>
                    <a:pt x="1242" y="377623"/>
                    <a:pt x="108" y="369690"/>
                  </a:cubicBezTo>
                  <a:cubicBezTo>
                    <a:pt x="-1025" y="360624"/>
                    <a:pt x="6908" y="356846"/>
                    <a:pt x="15219" y="355335"/>
                  </a:cubicBezTo>
                  <a:cubicBezTo>
                    <a:pt x="19752" y="354579"/>
                    <a:pt x="22774" y="351557"/>
                    <a:pt x="25419" y="348535"/>
                  </a:cubicBezTo>
                  <a:cubicBezTo>
                    <a:pt x="26552" y="347024"/>
                    <a:pt x="28063" y="345891"/>
                    <a:pt x="29574" y="344758"/>
                  </a:cubicBezTo>
                  <a:cubicBezTo>
                    <a:pt x="34863" y="342869"/>
                    <a:pt x="40907" y="353824"/>
                    <a:pt x="45818" y="343624"/>
                  </a:cubicBezTo>
                  <a:cubicBezTo>
                    <a:pt x="54129" y="339091"/>
                    <a:pt x="55262" y="331914"/>
                    <a:pt x="52995" y="323603"/>
                  </a:cubicBezTo>
                  <a:cubicBezTo>
                    <a:pt x="56017" y="314914"/>
                    <a:pt x="65839" y="313025"/>
                    <a:pt x="69995" y="305092"/>
                  </a:cubicBezTo>
                  <a:cubicBezTo>
                    <a:pt x="75661" y="298293"/>
                    <a:pt x="82839" y="294515"/>
                    <a:pt x="92283" y="295270"/>
                  </a:cubicBezTo>
                  <a:cubicBezTo>
                    <a:pt x="113060" y="296782"/>
                    <a:pt x="132326" y="287715"/>
                    <a:pt x="152725" y="287337"/>
                  </a:cubicBezTo>
                  <a:cubicBezTo>
                    <a:pt x="157636" y="287337"/>
                    <a:pt x="158392" y="285071"/>
                    <a:pt x="159147" y="281293"/>
                  </a:cubicBezTo>
                  <a:cubicBezTo>
                    <a:pt x="161036" y="271849"/>
                    <a:pt x="166702" y="267316"/>
                    <a:pt x="176524" y="266183"/>
                  </a:cubicBezTo>
                  <a:cubicBezTo>
                    <a:pt x="181435" y="265805"/>
                    <a:pt x="174258" y="263916"/>
                    <a:pt x="175769" y="262027"/>
                  </a:cubicBezTo>
                  <a:cubicBezTo>
                    <a:pt x="175391" y="260138"/>
                    <a:pt x="175769" y="258250"/>
                    <a:pt x="176146" y="256739"/>
                  </a:cubicBezTo>
                  <a:cubicBezTo>
                    <a:pt x="181813" y="249183"/>
                    <a:pt x="191635" y="251072"/>
                    <a:pt x="198434" y="246161"/>
                  </a:cubicBezTo>
                  <a:cubicBezTo>
                    <a:pt x="212034" y="251072"/>
                    <a:pt x="207501" y="260516"/>
                    <a:pt x="203723" y="269205"/>
                  </a:cubicBezTo>
                  <a:cubicBezTo>
                    <a:pt x="196923" y="277893"/>
                    <a:pt x="192012" y="288093"/>
                    <a:pt x="185213" y="297159"/>
                  </a:cubicBezTo>
                  <a:cubicBezTo>
                    <a:pt x="179924" y="304715"/>
                    <a:pt x="178413" y="314536"/>
                    <a:pt x="183702" y="321336"/>
                  </a:cubicBezTo>
                  <a:cubicBezTo>
                    <a:pt x="190124" y="329269"/>
                    <a:pt x="197679" y="321336"/>
                    <a:pt x="204101" y="318314"/>
                  </a:cubicBezTo>
                  <a:cubicBezTo>
                    <a:pt x="207878" y="316425"/>
                    <a:pt x="211278" y="311514"/>
                    <a:pt x="214678" y="311892"/>
                  </a:cubicBezTo>
                  <a:cubicBezTo>
                    <a:pt x="238855" y="313403"/>
                    <a:pt x="250188" y="300559"/>
                    <a:pt x="254721" y="278649"/>
                  </a:cubicBezTo>
                  <a:cubicBezTo>
                    <a:pt x="255099" y="276005"/>
                    <a:pt x="260010" y="272983"/>
                    <a:pt x="260765" y="274116"/>
                  </a:cubicBezTo>
                  <a:cubicBezTo>
                    <a:pt x="273609" y="294893"/>
                    <a:pt x="288720" y="269582"/>
                    <a:pt x="301942" y="276005"/>
                  </a:cubicBezTo>
                  <a:cubicBezTo>
                    <a:pt x="304208" y="277138"/>
                    <a:pt x="307230" y="276382"/>
                    <a:pt x="309875" y="274871"/>
                  </a:cubicBezTo>
                  <a:cubicBezTo>
                    <a:pt x="305342" y="268449"/>
                    <a:pt x="293253" y="263538"/>
                    <a:pt x="300053" y="255228"/>
                  </a:cubicBezTo>
                  <a:cubicBezTo>
                    <a:pt x="306475" y="247672"/>
                    <a:pt x="315541" y="256361"/>
                    <a:pt x="321963" y="260894"/>
                  </a:cubicBezTo>
                  <a:cubicBezTo>
                    <a:pt x="341229" y="274494"/>
                    <a:pt x="343873" y="273360"/>
                    <a:pt x="347651" y="248806"/>
                  </a:cubicBezTo>
                  <a:cubicBezTo>
                    <a:pt x="347651" y="240117"/>
                    <a:pt x="351806" y="232184"/>
                    <a:pt x="360495" y="234073"/>
                  </a:cubicBezTo>
                  <a:cubicBezTo>
                    <a:pt x="375228" y="237095"/>
                    <a:pt x="383161" y="229162"/>
                    <a:pt x="391472" y="220473"/>
                  </a:cubicBezTo>
                  <a:cubicBezTo>
                    <a:pt x="400916" y="212918"/>
                    <a:pt x="411871" y="204230"/>
                    <a:pt x="423582" y="207252"/>
                  </a:cubicBezTo>
                  <a:cubicBezTo>
                    <a:pt x="445870" y="212918"/>
                    <a:pt x="469669" y="208385"/>
                    <a:pt x="490446" y="219718"/>
                  </a:cubicBezTo>
                  <a:cubicBezTo>
                    <a:pt x="498001" y="223873"/>
                    <a:pt x="499890" y="232184"/>
                    <a:pt x="497623" y="240117"/>
                  </a:cubicBezTo>
                  <a:cubicBezTo>
                    <a:pt x="494223" y="252583"/>
                    <a:pt x="484024" y="254850"/>
                    <a:pt x="472691" y="255228"/>
                  </a:cubicBezTo>
                  <a:cubicBezTo>
                    <a:pt x="470424" y="254850"/>
                    <a:pt x="473446" y="259761"/>
                    <a:pt x="473068" y="257117"/>
                  </a:cubicBezTo>
                  <a:cubicBezTo>
                    <a:pt x="473068" y="256361"/>
                    <a:pt x="473824" y="255983"/>
                    <a:pt x="474957" y="256361"/>
                  </a:cubicBezTo>
                  <a:cubicBezTo>
                    <a:pt x="481757" y="259383"/>
                    <a:pt x="487801" y="259383"/>
                    <a:pt x="494979" y="255983"/>
                  </a:cubicBezTo>
                  <a:cubicBezTo>
                    <a:pt x="501401" y="252961"/>
                    <a:pt x="508201" y="254094"/>
                    <a:pt x="511600" y="260894"/>
                  </a:cubicBezTo>
                  <a:cubicBezTo>
                    <a:pt x="519533" y="277515"/>
                    <a:pt x="532377" y="274116"/>
                    <a:pt x="545599" y="270338"/>
                  </a:cubicBezTo>
                  <a:cubicBezTo>
                    <a:pt x="569398" y="265805"/>
                    <a:pt x="590175" y="254472"/>
                    <a:pt x="608308" y="239362"/>
                  </a:cubicBezTo>
                  <a:cubicBezTo>
                    <a:pt x="613597" y="234828"/>
                    <a:pt x="619641" y="234073"/>
                    <a:pt x="625685" y="232939"/>
                  </a:cubicBezTo>
                  <a:cubicBezTo>
                    <a:pt x="635507" y="231429"/>
                    <a:pt x="645707" y="231051"/>
                    <a:pt x="654017" y="225384"/>
                  </a:cubicBezTo>
                  <a:cubicBezTo>
                    <a:pt x="669883" y="214429"/>
                    <a:pt x="686127" y="211785"/>
                    <a:pt x="703882" y="223495"/>
                  </a:cubicBezTo>
                  <a:cubicBezTo>
                    <a:pt x="704260" y="214429"/>
                    <a:pt x="694438" y="206496"/>
                    <a:pt x="703504" y="200830"/>
                  </a:cubicBezTo>
                  <a:cubicBezTo>
                    <a:pt x="717859" y="191763"/>
                    <a:pt x="723526" y="209140"/>
                    <a:pt x="734103" y="212918"/>
                  </a:cubicBezTo>
                  <a:cubicBezTo>
                    <a:pt x="740525" y="202718"/>
                    <a:pt x="748080" y="194408"/>
                    <a:pt x="761680" y="195541"/>
                  </a:cubicBezTo>
                  <a:cubicBezTo>
                    <a:pt x="754125" y="183452"/>
                    <a:pt x="762058" y="174764"/>
                    <a:pt x="767346" y="164942"/>
                  </a:cubicBezTo>
                  <a:cubicBezTo>
                    <a:pt x="773768" y="153232"/>
                    <a:pt x="783590" y="147187"/>
                    <a:pt x="796434" y="147187"/>
                  </a:cubicBezTo>
                  <a:cubicBezTo>
                    <a:pt x="805123" y="147187"/>
                    <a:pt x="814567" y="147565"/>
                    <a:pt x="820611" y="141521"/>
                  </a:cubicBezTo>
                  <a:cubicBezTo>
                    <a:pt x="839877" y="123010"/>
                    <a:pt x="867831" y="121121"/>
                    <a:pt x="887475" y="104122"/>
                  </a:cubicBezTo>
                  <a:cubicBezTo>
                    <a:pt x="893519" y="98833"/>
                    <a:pt x="899186" y="95433"/>
                    <a:pt x="900697" y="86745"/>
                  </a:cubicBezTo>
                  <a:cubicBezTo>
                    <a:pt x="902964" y="76168"/>
                    <a:pt x="907874" y="65968"/>
                    <a:pt x="919963" y="64079"/>
                  </a:cubicBezTo>
                  <a:cubicBezTo>
                    <a:pt x="931674" y="62190"/>
                    <a:pt x="943384" y="62946"/>
                    <a:pt x="950562" y="50102"/>
                  </a:cubicBezTo>
                  <a:cubicBezTo>
                    <a:pt x="954339" y="43302"/>
                    <a:pt x="959628" y="50857"/>
                    <a:pt x="963783" y="53502"/>
                  </a:cubicBezTo>
                  <a:cubicBezTo>
                    <a:pt x="970583" y="31592"/>
                    <a:pt x="994004" y="33103"/>
                    <a:pt x="1008737" y="22148"/>
                  </a:cubicBezTo>
                  <a:cubicBezTo>
                    <a:pt x="1021203" y="12703"/>
                    <a:pt x="1031025" y="-6940"/>
                    <a:pt x="1052558" y="2504"/>
                  </a:cubicBezTo>
                  <a:cubicBezTo>
                    <a:pt x="1068424" y="6281"/>
                    <a:pt x="1071446" y="15348"/>
                    <a:pt x="1060113" y="28192"/>
                  </a:cubicBezTo>
                  <a:cubicBezTo>
                    <a:pt x="1054069" y="34991"/>
                    <a:pt x="1047269" y="41036"/>
                    <a:pt x="1040092" y="45947"/>
                  </a:cubicBezTo>
                  <a:cubicBezTo>
                    <a:pt x="1036692" y="48591"/>
                    <a:pt x="1030647" y="47458"/>
                    <a:pt x="1032159" y="55013"/>
                  </a:cubicBezTo>
                  <a:cubicBezTo>
                    <a:pt x="1033670" y="61813"/>
                    <a:pt x="1038580" y="60679"/>
                    <a:pt x="1043114" y="62190"/>
                  </a:cubicBezTo>
                  <a:cubicBezTo>
                    <a:pt x="1050291" y="64457"/>
                    <a:pt x="1057847" y="66346"/>
                    <a:pt x="1061247" y="74279"/>
                  </a:cubicBezTo>
                  <a:cubicBezTo>
                    <a:pt x="1072579" y="82212"/>
                    <a:pt x="1080512" y="93545"/>
                    <a:pt x="1074468" y="106389"/>
                  </a:cubicBezTo>
                  <a:cubicBezTo>
                    <a:pt x="1067668" y="120366"/>
                    <a:pt x="1053314" y="127166"/>
                    <a:pt x="1037825" y="130943"/>
                  </a:cubicBezTo>
                  <a:cubicBezTo>
                    <a:pt x="1021581" y="135099"/>
                    <a:pt x="1004582" y="130565"/>
                    <a:pt x="988716" y="138121"/>
                  </a:cubicBezTo>
                  <a:cubicBezTo>
                    <a:pt x="972472" y="146054"/>
                    <a:pt x="957362" y="155120"/>
                    <a:pt x="936207" y="149454"/>
                  </a:cubicBezTo>
                  <a:cubicBezTo>
                    <a:pt x="925251" y="146432"/>
                    <a:pt x="914674" y="163809"/>
                    <a:pt x="901830" y="167209"/>
                  </a:cubicBezTo>
                  <a:cubicBezTo>
                    <a:pt x="887475" y="170986"/>
                    <a:pt x="882942" y="178542"/>
                    <a:pt x="886342" y="192519"/>
                  </a:cubicBezTo>
                  <a:cubicBezTo>
                    <a:pt x="887475" y="198185"/>
                    <a:pt x="885209" y="201963"/>
                    <a:pt x="879165" y="203474"/>
                  </a:cubicBezTo>
                  <a:cubicBezTo>
                    <a:pt x="868965" y="205741"/>
                    <a:pt x="856498" y="203852"/>
                    <a:pt x="853854" y="218962"/>
                  </a:cubicBezTo>
                  <a:cubicBezTo>
                    <a:pt x="853477" y="220851"/>
                    <a:pt x="848565" y="221607"/>
                    <a:pt x="846299" y="219718"/>
                  </a:cubicBezTo>
                  <a:cubicBezTo>
                    <a:pt x="834966" y="211029"/>
                    <a:pt x="828544" y="221229"/>
                    <a:pt x="820989" y="227273"/>
                  </a:cubicBezTo>
                  <a:cubicBezTo>
                    <a:pt x="827411" y="226140"/>
                    <a:pt x="829677" y="215940"/>
                    <a:pt x="836477" y="218962"/>
                  </a:cubicBezTo>
                  <a:cubicBezTo>
                    <a:pt x="842144" y="221984"/>
                    <a:pt x="842144" y="229917"/>
                    <a:pt x="844032" y="235584"/>
                  </a:cubicBezTo>
                  <a:cubicBezTo>
                    <a:pt x="845921" y="240873"/>
                    <a:pt x="846299" y="246539"/>
                    <a:pt x="845544" y="252205"/>
                  </a:cubicBezTo>
                  <a:cubicBezTo>
                    <a:pt x="843277" y="262027"/>
                    <a:pt x="834966" y="264294"/>
                    <a:pt x="826655" y="266938"/>
                  </a:cubicBezTo>
                  <a:cubicBezTo>
                    <a:pt x="804745" y="274116"/>
                    <a:pt x="781701" y="278649"/>
                    <a:pt x="763569" y="294893"/>
                  </a:cubicBezTo>
                  <a:cubicBezTo>
                    <a:pt x="752236" y="305092"/>
                    <a:pt x="741659" y="296782"/>
                    <a:pt x="730326" y="293382"/>
                  </a:cubicBezTo>
                  <a:cubicBezTo>
                    <a:pt x="713326" y="288093"/>
                    <a:pt x="720126" y="274494"/>
                    <a:pt x="716726" y="263161"/>
                  </a:cubicBezTo>
                  <a:cubicBezTo>
                    <a:pt x="720504" y="285826"/>
                    <a:pt x="706904" y="297915"/>
                    <a:pt x="690283" y="308115"/>
                  </a:cubicBezTo>
                  <a:cubicBezTo>
                    <a:pt x="672905" y="318692"/>
                    <a:pt x="653262" y="313781"/>
                    <a:pt x="632862" y="316048"/>
                  </a:cubicBezTo>
                  <a:cubicBezTo>
                    <a:pt x="647595" y="325114"/>
                    <a:pt x="634751" y="330025"/>
                    <a:pt x="630596" y="336824"/>
                  </a:cubicBezTo>
                  <a:cubicBezTo>
                    <a:pt x="629085" y="339469"/>
                    <a:pt x="627574" y="342491"/>
                    <a:pt x="626063" y="345135"/>
                  </a:cubicBezTo>
                  <a:cubicBezTo>
                    <a:pt x="613219" y="345513"/>
                    <a:pt x="601130" y="347402"/>
                    <a:pt x="592442" y="357979"/>
                  </a:cubicBezTo>
                  <a:lnTo>
                    <a:pt x="592820" y="358357"/>
                  </a:lnTo>
                  <a:cubicBezTo>
                    <a:pt x="578465" y="354957"/>
                    <a:pt x="568265" y="357601"/>
                    <a:pt x="556177" y="369690"/>
                  </a:cubicBezTo>
                  <a:cubicBezTo>
                    <a:pt x="545977" y="379890"/>
                    <a:pt x="527467" y="383289"/>
                    <a:pt x="511978" y="387067"/>
                  </a:cubicBezTo>
                  <a:cubicBezTo>
                    <a:pt x="496490" y="390467"/>
                    <a:pt x="480246" y="395378"/>
                    <a:pt x="464002" y="390845"/>
                  </a:cubicBezTo>
                  <a:cubicBezTo>
                    <a:pt x="462113" y="390467"/>
                    <a:pt x="459091" y="388578"/>
                    <a:pt x="458336" y="388956"/>
                  </a:cubicBezTo>
                  <a:cubicBezTo>
                    <a:pt x="423959" y="416155"/>
                    <a:pt x="380516" y="406711"/>
                    <a:pt x="341607" y="417288"/>
                  </a:cubicBezTo>
                  <a:cubicBezTo>
                    <a:pt x="320830" y="422955"/>
                    <a:pt x="298542" y="424843"/>
                    <a:pt x="278142" y="433154"/>
                  </a:cubicBezTo>
                  <a:cubicBezTo>
                    <a:pt x="274365" y="434665"/>
                    <a:pt x="269832" y="433910"/>
                    <a:pt x="266810" y="429754"/>
                  </a:cubicBezTo>
                  <a:cubicBezTo>
                    <a:pt x="260388" y="424466"/>
                    <a:pt x="256232" y="425977"/>
                    <a:pt x="253966" y="433532"/>
                  </a:cubicBezTo>
                  <a:cubicBezTo>
                    <a:pt x="246033" y="434665"/>
                    <a:pt x="237722" y="436176"/>
                    <a:pt x="229789" y="437310"/>
                  </a:cubicBezTo>
                  <a:cubicBezTo>
                    <a:pt x="227522" y="421444"/>
                    <a:pt x="216189" y="441087"/>
                    <a:pt x="212034" y="433910"/>
                  </a:cubicBezTo>
                  <a:close/>
                </a:path>
              </a:pathLst>
            </a:custGeom>
            <a:solidFill>
              <a:srgbClr val="9156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7AD6D73-3CBE-4B3B-9F88-BA2F9C0638AC}"/>
                </a:ext>
              </a:extLst>
            </p:cNvPr>
            <p:cNvSpPr/>
            <p:nvPr/>
          </p:nvSpPr>
          <p:spPr>
            <a:xfrm>
              <a:off x="10574606" y="5728165"/>
              <a:ext cx="593510" cy="318459"/>
            </a:xfrm>
            <a:custGeom>
              <a:avLst/>
              <a:gdLst>
                <a:gd name="connsiteX0" fmla="*/ 570845 w 593510"/>
                <a:gd name="connsiteY0" fmla="*/ 44720 h 318459"/>
                <a:gd name="connsiteX1" fmla="*/ 531557 w 593510"/>
                <a:gd name="connsiteY1" fmla="*/ 66631 h 318459"/>
                <a:gd name="connsiteX2" fmla="*/ 496803 w 593510"/>
                <a:gd name="connsiteY2" fmla="*/ 75697 h 318459"/>
                <a:gd name="connsiteX3" fmla="*/ 482070 w 593510"/>
                <a:gd name="connsiteY3" fmla="*/ 107429 h 318459"/>
                <a:gd name="connsiteX4" fmla="*/ 471871 w 593510"/>
                <a:gd name="connsiteY4" fmla="*/ 93452 h 318459"/>
                <a:gd name="connsiteX5" fmla="*/ 444672 w 593510"/>
                <a:gd name="connsiteY5" fmla="*/ 110074 h 318459"/>
                <a:gd name="connsiteX6" fmla="*/ 426917 w 593510"/>
                <a:gd name="connsiteY6" fmla="*/ 123673 h 318459"/>
                <a:gd name="connsiteX7" fmla="*/ 384607 w 593510"/>
                <a:gd name="connsiteY7" fmla="*/ 165982 h 318459"/>
                <a:gd name="connsiteX8" fmla="*/ 340409 w 593510"/>
                <a:gd name="connsiteY8" fmla="*/ 189026 h 318459"/>
                <a:gd name="connsiteX9" fmla="*/ 325298 w 593510"/>
                <a:gd name="connsiteY9" fmla="*/ 195070 h 318459"/>
                <a:gd name="connsiteX10" fmla="*/ 281478 w 593510"/>
                <a:gd name="connsiteY10" fmla="*/ 221136 h 318459"/>
                <a:gd name="connsiteX11" fmla="*/ 283744 w 593510"/>
                <a:gd name="connsiteY11" fmla="*/ 232091 h 318459"/>
                <a:gd name="connsiteX12" fmla="*/ 281478 w 593510"/>
                <a:gd name="connsiteY12" fmla="*/ 246824 h 318459"/>
                <a:gd name="connsiteX13" fmla="*/ 275434 w 593510"/>
                <a:gd name="connsiteY13" fmla="*/ 241913 h 318459"/>
                <a:gd name="connsiteX14" fmla="*/ 257679 w 593510"/>
                <a:gd name="connsiteY14" fmla="*/ 269112 h 318459"/>
                <a:gd name="connsiteX15" fmla="*/ 235391 w 593510"/>
                <a:gd name="connsiteY15" fmla="*/ 247580 h 318459"/>
                <a:gd name="connsiteX16" fmla="*/ 224436 w 593510"/>
                <a:gd name="connsiteY16" fmla="*/ 245313 h 318459"/>
                <a:gd name="connsiteX17" fmla="*/ 225191 w 593510"/>
                <a:gd name="connsiteY17" fmla="*/ 255890 h 318459"/>
                <a:gd name="connsiteX18" fmla="*/ 225569 w 593510"/>
                <a:gd name="connsiteY18" fmla="*/ 270245 h 318459"/>
                <a:gd name="connsiteX19" fmla="*/ 209703 w 593510"/>
                <a:gd name="connsiteY19" fmla="*/ 265712 h 318459"/>
                <a:gd name="connsiteX20" fmla="*/ 183637 w 593510"/>
                <a:gd name="connsiteY20" fmla="*/ 266846 h 318459"/>
                <a:gd name="connsiteX21" fmla="*/ 153038 w 593510"/>
                <a:gd name="connsiteY21" fmla="*/ 278178 h 318459"/>
                <a:gd name="connsiteX22" fmla="*/ 105062 w 593510"/>
                <a:gd name="connsiteY22" fmla="*/ 301978 h 318459"/>
                <a:gd name="connsiteX23" fmla="*/ 63886 w 593510"/>
                <a:gd name="connsiteY23" fmla="*/ 315955 h 318459"/>
                <a:gd name="connsiteX24" fmla="*/ 46131 w 593510"/>
                <a:gd name="connsiteY24" fmla="*/ 315577 h 318459"/>
                <a:gd name="connsiteX25" fmla="*/ 40087 w 593510"/>
                <a:gd name="connsiteY25" fmla="*/ 300844 h 318459"/>
                <a:gd name="connsiteX26" fmla="*/ 49153 w 593510"/>
                <a:gd name="connsiteY26" fmla="*/ 293667 h 318459"/>
                <a:gd name="connsiteX27" fmla="*/ 67664 w 593510"/>
                <a:gd name="connsiteY27" fmla="*/ 289511 h 318459"/>
                <a:gd name="connsiteX28" fmla="*/ 80130 w 593510"/>
                <a:gd name="connsiteY28" fmla="*/ 270245 h 318459"/>
                <a:gd name="connsiteX29" fmla="*/ 86930 w 593510"/>
                <a:gd name="connsiteY29" fmla="*/ 252113 h 318459"/>
                <a:gd name="connsiteX30" fmla="*/ 142839 w 593510"/>
                <a:gd name="connsiteY30" fmla="*/ 221514 h 318459"/>
                <a:gd name="connsiteX31" fmla="*/ 152283 w 593510"/>
                <a:gd name="connsiteY31" fmla="*/ 216981 h 318459"/>
                <a:gd name="connsiteX32" fmla="*/ 132261 w 593510"/>
                <a:gd name="connsiteY32" fmla="*/ 215092 h 318459"/>
                <a:gd name="connsiteX33" fmla="*/ 105440 w 593510"/>
                <a:gd name="connsiteY33" fmla="*/ 205270 h 318459"/>
                <a:gd name="connsiteX34" fmla="*/ 73330 w 593510"/>
                <a:gd name="connsiteY34" fmla="*/ 211314 h 318459"/>
                <a:gd name="connsiteX35" fmla="*/ 43865 w 593510"/>
                <a:gd name="connsiteY35" fmla="*/ 214714 h 318459"/>
                <a:gd name="connsiteX36" fmla="*/ 26487 w 593510"/>
                <a:gd name="connsiteY36" fmla="*/ 215470 h 318459"/>
                <a:gd name="connsiteX37" fmla="*/ 27999 w 593510"/>
                <a:gd name="connsiteY37" fmla="*/ 201492 h 318459"/>
                <a:gd name="connsiteX38" fmla="*/ 24221 w 593510"/>
                <a:gd name="connsiteY38" fmla="*/ 202626 h 318459"/>
                <a:gd name="connsiteX39" fmla="*/ 1555 w 593510"/>
                <a:gd name="connsiteY39" fmla="*/ 205648 h 318459"/>
                <a:gd name="connsiteX40" fmla="*/ 11377 w 593510"/>
                <a:gd name="connsiteY40" fmla="*/ 187137 h 318459"/>
                <a:gd name="connsiteX41" fmla="*/ 30643 w 593510"/>
                <a:gd name="connsiteY41" fmla="*/ 162583 h 318459"/>
                <a:gd name="connsiteX42" fmla="*/ 74841 w 593510"/>
                <a:gd name="connsiteY42" fmla="*/ 174671 h 318459"/>
                <a:gd name="connsiteX43" fmla="*/ 79374 w 593510"/>
                <a:gd name="connsiteY43" fmla="*/ 158427 h 318459"/>
                <a:gd name="connsiteX44" fmla="*/ 97129 w 593510"/>
                <a:gd name="connsiteY44" fmla="*/ 162961 h 318459"/>
                <a:gd name="connsiteX45" fmla="*/ 109218 w 593510"/>
                <a:gd name="connsiteY45" fmla="*/ 177315 h 318459"/>
                <a:gd name="connsiteX46" fmla="*/ 136417 w 593510"/>
                <a:gd name="connsiteY46" fmla="*/ 161449 h 318459"/>
                <a:gd name="connsiteX47" fmla="*/ 171171 w 593510"/>
                <a:gd name="connsiteY47" fmla="*/ 153894 h 318459"/>
                <a:gd name="connsiteX48" fmla="*/ 173438 w 593510"/>
                <a:gd name="connsiteY48" fmla="*/ 161072 h 318459"/>
                <a:gd name="connsiteX49" fmla="*/ 158705 w 593510"/>
                <a:gd name="connsiteY49" fmla="*/ 165982 h 318459"/>
                <a:gd name="connsiteX50" fmla="*/ 178726 w 593510"/>
                <a:gd name="connsiteY50" fmla="*/ 158427 h 318459"/>
                <a:gd name="connsiteX51" fmla="*/ 236146 w 593510"/>
                <a:gd name="connsiteY51" fmla="*/ 125940 h 318459"/>
                <a:gd name="connsiteX52" fmla="*/ 245968 w 593510"/>
                <a:gd name="connsiteY52" fmla="*/ 127451 h 318459"/>
                <a:gd name="connsiteX53" fmla="*/ 249746 w 593510"/>
                <a:gd name="connsiteY53" fmla="*/ 122917 h 318459"/>
                <a:gd name="connsiteX54" fmla="*/ 281100 w 593510"/>
                <a:gd name="connsiteY54" fmla="*/ 101385 h 318459"/>
                <a:gd name="connsiteX55" fmla="*/ 291300 w 593510"/>
                <a:gd name="connsiteY55" fmla="*/ 117251 h 318459"/>
                <a:gd name="connsiteX56" fmla="*/ 259190 w 593510"/>
                <a:gd name="connsiteY56" fmla="*/ 162961 h 318459"/>
                <a:gd name="connsiteX57" fmla="*/ 199503 w 593510"/>
                <a:gd name="connsiteY57" fmla="*/ 205648 h 318459"/>
                <a:gd name="connsiteX58" fmla="*/ 236524 w 593510"/>
                <a:gd name="connsiteY58" fmla="*/ 201492 h 318459"/>
                <a:gd name="connsiteX59" fmla="*/ 248990 w 593510"/>
                <a:gd name="connsiteY59" fmla="*/ 193181 h 318459"/>
                <a:gd name="connsiteX60" fmla="*/ 299610 w 593510"/>
                <a:gd name="connsiteY60" fmla="*/ 146339 h 318459"/>
                <a:gd name="connsiteX61" fmla="*/ 319254 w 593510"/>
                <a:gd name="connsiteY61" fmla="*/ 140672 h 318459"/>
                <a:gd name="connsiteX62" fmla="*/ 324543 w 593510"/>
                <a:gd name="connsiteY62" fmla="*/ 113473 h 318459"/>
                <a:gd name="connsiteX63" fmla="*/ 323787 w 593510"/>
                <a:gd name="connsiteY63" fmla="*/ 99496 h 318459"/>
                <a:gd name="connsiteX64" fmla="*/ 298099 w 593510"/>
                <a:gd name="connsiteY64" fmla="*/ 106296 h 318459"/>
                <a:gd name="connsiteX65" fmla="*/ 288278 w 593510"/>
                <a:gd name="connsiteY65" fmla="*/ 76075 h 318459"/>
                <a:gd name="connsiteX66" fmla="*/ 308677 w 593510"/>
                <a:gd name="connsiteY66" fmla="*/ 74564 h 318459"/>
                <a:gd name="connsiteX67" fmla="*/ 324921 w 593510"/>
                <a:gd name="connsiteY67" fmla="*/ 85141 h 318459"/>
                <a:gd name="connsiteX68" fmla="*/ 325298 w 593510"/>
                <a:gd name="connsiteY68" fmla="*/ 84008 h 318459"/>
                <a:gd name="connsiteX69" fmla="*/ 309810 w 593510"/>
                <a:gd name="connsiteY69" fmla="*/ 75319 h 318459"/>
                <a:gd name="connsiteX70" fmla="*/ 313210 w 593510"/>
                <a:gd name="connsiteY70" fmla="*/ 63231 h 318459"/>
                <a:gd name="connsiteX71" fmla="*/ 350231 w 593510"/>
                <a:gd name="connsiteY71" fmla="*/ 59076 h 318459"/>
                <a:gd name="connsiteX72" fmla="*/ 397829 w 593510"/>
                <a:gd name="connsiteY72" fmla="*/ 33388 h 318459"/>
                <a:gd name="connsiteX73" fmla="*/ 436361 w 593510"/>
                <a:gd name="connsiteY73" fmla="*/ 8455 h 318459"/>
                <a:gd name="connsiteX74" fmla="*/ 466960 w 593510"/>
                <a:gd name="connsiteY74" fmla="*/ 2033 h 318459"/>
                <a:gd name="connsiteX75" fmla="*/ 476404 w 593510"/>
                <a:gd name="connsiteY75" fmla="*/ 1655 h 318459"/>
                <a:gd name="connsiteX76" fmla="*/ 497559 w 593510"/>
                <a:gd name="connsiteY76" fmla="*/ 29988 h 318459"/>
                <a:gd name="connsiteX77" fmla="*/ 493403 w 593510"/>
                <a:gd name="connsiteY77" fmla="*/ 39432 h 318459"/>
                <a:gd name="connsiteX78" fmla="*/ 536091 w 593510"/>
                <a:gd name="connsiteY78" fmla="*/ 30365 h 318459"/>
                <a:gd name="connsiteX79" fmla="*/ 546290 w 593510"/>
                <a:gd name="connsiteY79" fmla="*/ 33010 h 318459"/>
                <a:gd name="connsiteX80" fmla="*/ 544024 w 593510"/>
                <a:gd name="connsiteY80" fmla="*/ 23944 h 318459"/>
                <a:gd name="connsiteX81" fmla="*/ 558001 w 593510"/>
                <a:gd name="connsiteY81" fmla="*/ 5433 h 318459"/>
                <a:gd name="connsiteX82" fmla="*/ 584066 w 593510"/>
                <a:gd name="connsiteY82" fmla="*/ 8077 h 318459"/>
                <a:gd name="connsiteX83" fmla="*/ 588978 w 593510"/>
                <a:gd name="connsiteY83" fmla="*/ 16766 h 318459"/>
                <a:gd name="connsiteX84" fmla="*/ 593511 w 593510"/>
                <a:gd name="connsiteY84" fmla="*/ 35276 h 318459"/>
                <a:gd name="connsiteX85" fmla="*/ 573867 w 593510"/>
                <a:gd name="connsiteY85" fmla="*/ 22432 h 318459"/>
                <a:gd name="connsiteX86" fmla="*/ 570845 w 593510"/>
                <a:gd name="connsiteY86" fmla="*/ 44720 h 31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593510" h="318459">
                  <a:moveTo>
                    <a:pt x="570845" y="44720"/>
                  </a:moveTo>
                  <a:cubicBezTo>
                    <a:pt x="553090" y="43965"/>
                    <a:pt x="535335" y="57187"/>
                    <a:pt x="531557" y="66631"/>
                  </a:cubicBezTo>
                  <a:cubicBezTo>
                    <a:pt x="522491" y="88919"/>
                    <a:pt x="511536" y="78719"/>
                    <a:pt x="496803" y="75697"/>
                  </a:cubicBezTo>
                  <a:cubicBezTo>
                    <a:pt x="511536" y="97985"/>
                    <a:pt x="478671" y="91563"/>
                    <a:pt x="482070" y="107429"/>
                  </a:cubicBezTo>
                  <a:cubicBezTo>
                    <a:pt x="471493" y="105540"/>
                    <a:pt x="483204" y="94208"/>
                    <a:pt x="471871" y="93452"/>
                  </a:cubicBezTo>
                  <a:cubicBezTo>
                    <a:pt x="468849" y="107051"/>
                    <a:pt x="462049" y="115362"/>
                    <a:pt x="444672" y="110074"/>
                  </a:cubicBezTo>
                  <a:cubicBezTo>
                    <a:pt x="439005" y="108185"/>
                    <a:pt x="427295" y="111585"/>
                    <a:pt x="426917" y="123673"/>
                  </a:cubicBezTo>
                  <a:cubicBezTo>
                    <a:pt x="426161" y="150494"/>
                    <a:pt x="401229" y="158049"/>
                    <a:pt x="384607" y="165982"/>
                  </a:cubicBezTo>
                  <a:cubicBezTo>
                    <a:pt x="369497" y="173160"/>
                    <a:pt x="355520" y="182226"/>
                    <a:pt x="340409" y="189026"/>
                  </a:cubicBezTo>
                  <a:cubicBezTo>
                    <a:pt x="335498" y="191293"/>
                    <a:pt x="329454" y="196204"/>
                    <a:pt x="325298" y="195070"/>
                  </a:cubicBezTo>
                  <a:cubicBezTo>
                    <a:pt x="300744" y="187515"/>
                    <a:pt x="292811" y="206781"/>
                    <a:pt x="281478" y="221136"/>
                  </a:cubicBezTo>
                  <a:cubicBezTo>
                    <a:pt x="278078" y="225669"/>
                    <a:pt x="280345" y="228691"/>
                    <a:pt x="283744" y="232091"/>
                  </a:cubicBezTo>
                  <a:cubicBezTo>
                    <a:pt x="289411" y="237758"/>
                    <a:pt x="284878" y="243802"/>
                    <a:pt x="281478" y="246824"/>
                  </a:cubicBezTo>
                  <a:cubicBezTo>
                    <a:pt x="272034" y="255890"/>
                    <a:pt x="278456" y="241158"/>
                    <a:pt x="275434" y="241913"/>
                  </a:cubicBezTo>
                  <a:cubicBezTo>
                    <a:pt x="262967" y="244557"/>
                    <a:pt x="256923" y="252490"/>
                    <a:pt x="257679" y="269112"/>
                  </a:cubicBezTo>
                  <a:cubicBezTo>
                    <a:pt x="251257" y="257401"/>
                    <a:pt x="238791" y="258535"/>
                    <a:pt x="235391" y="247580"/>
                  </a:cubicBezTo>
                  <a:cubicBezTo>
                    <a:pt x="233880" y="243424"/>
                    <a:pt x="227835" y="243046"/>
                    <a:pt x="224436" y="245313"/>
                  </a:cubicBezTo>
                  <a:cubicBezTo>
                    <a:pt x="219147" y="248713"/>
                    <a:pt x="223302" y="252490"/>
                    <a:pt x="225191" y="255890"/>
                  </a:cubicBezTo>
                  <a:cubicBezTo>
                    <a:pt x="227835" y="260423"/>
                    <a:pt x="230858" y="265334"/>
                    <a:pt x="225569" y="270245"/>
                  </a:cubicBezTo>
                  <a:cubicBezTo>
                    <a:pt x="221791" y="264957"/>
                    <a:pt x="214236" y="277801"/>
                    <a:pt x="209703" y="265712"/>
                  </a:cubicBezTo>
                  <a:cubicBezTo>
                    <a:pt x="207814" y="261179"/>
                    <a:pt x="192326" y="259290"/>
                    <a:pt x="183637" y="266846"/>
                  </a:cubicBezTo>
                  <a:cubicBezTo>
                    <a:pt x="174949" y="274401"/>
                    <a:pt x="164371" y="280067"/>
                    <a:pt x="153038" y="278178"/>
                  </a:cubicBezTo>
                  <a:cubicBezTo>
                    <a:pt x="131506" y="275156"/>
                    <a:pt x="121306" y="294800"/>
                    <a:pt x="105062" y="301978"/>
                  </a:cubicBezTo>
                  <a:cubicBezTo>
                    <a:pt x="91463" y="308022"/>
                    <a:pt x="78241" y="313310"/>
                    <a:pt x="63886" y="315955"/>
                  </a:cubicBezTo>
                  <a:cubicBezTo>
                    <a:pt x="57842" y="319355"/>
                    <a:pt x="51420" y="319355"/>
                    <a:pt x="46131" y="315577"/>
                  </a:cubicBezTo>
                  <a:cubicBezTo>
                    <a:pt x="41220" y="312177"/>
                    <a:pt x="39331" y="306511"/>
                    <a:pt x="40087" y="300844"/>
                  </a:cubicBezTo>
                  <a:cubicBezTo>
                    <a:pt x="40842" y="295933"/>
                    <a:pt x="44620" y="294422"/>
                    <a:pt x="49153" y="293667"/>
                  </a:cubicBezTo>
                  <a:cubicBezTo>
                    <a:pt x="55575" y="292534"/>
                    <a:pt x="61619" y="290645"/>
                    <a:pt x="67664" y="289511"/>
                  </a:cubicBezTo>
                  <a:cubicBezTo>
                    <a:pt x="78619" y="287245"/>
                    <a:pt x="87307" y="284600"/>
                    <a:pt x="80130" y="270245"/>
                  </a:cubicBezTo>
                  <a:cubicBezTo>
                    <a:pt x="76352" y="262690"/>
                    <a:pt x="80885" y="255890"/>
                    <a:pt x="86930" y="252113"/>
                  </a:cubicBezTo>
                  <a:cubicBezTo>
                    <a:pt x="104685" y="240402"/>
                    <a:pt x="118662" y="221892"/>
                    <a:pt x="142839" y="221514"/>
                  </a:cubicBezTo>
                  <a:cubicBezTo>
                    <a:pt x="145483" y="221514"/>
                    <a:pt x="148127" y="220003"/>
                    <a:pt x="152283" y="216981"/>
                  </a:cubicBezTo>
                  <a:cubicBezTo>
                    <a:pt x="144727" y="214336"/>
                    <a:pt x="137928" y="210559"/>
                    <a:pt x="132261" y="215092"/>
                  </a:cubicBezTo>
                  <a:cubicBezTo>
                    <a:pt x="118284" y="226425"/>
                    <a:pt x="111107" y="219247"/>
                    <a:pt x="105440" y="205270"/>
                  </a:cubicBezTo>
                  <a:cubicBezTo>
                    <a:pt x="95618" y="220381"/>
                    <a:pt x="88441" y="229825"/>
                    <a:pt x="73330" y="211314"/>
                  </a:cubicBezTo>
                  <a:cubicBezTo>
                    <a:pt x="67664" y="204137"/>
                    <a:pt x="53309" y="205648"/>
                    <a:pt x="43865" y="214714"/>
                  </a:cubicBezTo>
                  <a:cubicBezTo>
                    <a:pt x="38954" y="219625"/>
                    <a:pt x="32154" y="220003"/>
                    <a:pt x="26487" y="215470"/>
                  </a:cubicBezTo>
                  <a:cubicBezTo>
                    <a:pt x="20821" y="210559"/>
                    <a:pt x="24976" y="205648"/>
                    <a:pt x="27999" y="201492"/>
                  </a:cubicBezTo>
                  <a:cubicBezTo>
                    <a:pt x="26487" y="201492"/>
                    <a:pt x="25354" y="202248"/>
                    <a:pt x="24221" y="202626"/>
                  </a:cubicBezTo>
                  <a:cubicBezTo>
                    <a:pt x="16666" y="206403"/>
                    <a:pt x="7599" y="213959"/>
                    <a:pt x="1555" y="205648"/>
                  </a:cubicBezTo>
                  <a:cubicBezTo>
                    <a:pt x="-4111" y="198093"/>
                    <a:pt x="7222" y="192804"/>
                    <a:pt x="11377" y="187137"/>
                  </a:cubicBezTo>
                  <a:cubicBezTo>
                    <a:pt x="17421" y="178449"/>
                    <a:pt x="20821" y="167871"/>
                    <a:pt x="30643" y="162583"/>
                  </a:cubicBezTo>
                  <a:cubicBezTo>
                    <a:pt x="44620" y="155028"/>
                    <a:pt x="60864" y="159561"/>
                    <a:pt x="74841" y="174671"/>
                  </a:cubicBezTo>
                  <a:cubicBezTo>
                    <a:pt x="78241" y="169760"/>
                    <a:pt x="70686" y="161449"/>
                    <a:pt x="79374" y="158427"/>
                  </a:cubicBezTo>
                  <a:cubicBezTo>
                    <a:pt x="86174" y="156538"/>
                    <a:pt x="91463" y="159938"/>
                    <a:pt x="97129" y="162961"/>
                  </a:cubicBezTo>
                  <a:cubicBezTo>
                    <a:pt x="103174" y="166360"/>
                    <a:pt x="103174" y="173916"/>
                    <a:pt x="109218" y="177315"/>
                  </a:cubicBezTo>
                  <a:cubicBezTo>
                    <a:pt x="122439" y="179204"/>
                    <a:pt x="135283" y="182604"/>
                    <a:pt x="136417" y="161449"/>
                  </a:cubicBezTo>
                  <a:cubicBezTo>
                    <a:pt x="137172" y="151250"/>
                    <a:pt x="162105" y="146717"/>
                    <a:pt x="171171" y="153894"/>
                  </a:cubicBezTo>
                  <a:cubicBezTo>
                    <a:pt x="173438" y="155783"/>
                    <a:pt x="174949" y="158049"/>
                    <a:pt x="173438" y="161072"/>
                  </a:cubicBezTo>
                  <a:cubicBezTo>
                    <a:pt x="170038" y="167116"/>
                    <a:pt x="164371" y="166738"/>
                    <a:pt x="158705" y="165982"/>
                  </a:cubicBezTo>
                  <a:cubicBezTo>
                    <a:pt x="167016" y="167494"/>
                    <a:pt x="174571" y="165982"/>
                    <a:pt x="178726" y="158427"/>
                  </a:cubicBezTo>
                  <a:cubicBezTo>
                    <a:pt x="191570" y="136139"/>
                    <a:pt x="218014" y="138784"/>
                    <a:pt x="236146" y="125940"/>
                  </a:cubicBezTo>
                  <a:cubicBezTo>
                    <a:pt x="239168" y="123673"/>
                    <a:pt x="242946" y="125940"/>
                    <a:pt x="245968" y="127451"/>
                  </a:cubicBezTo>
                  <a:cubicBezTo>
                    <a:pt x="256168" y="133117"/>
                    <a:pt x="249368" y="125940"/>
                    <a:pt x="249746" y="122917"/>
                  </a:cubicBezTo>
                  <a:cubicBezTo>
                    <a:pt x="251257" y="114607"/>
                    <a:pt x="272411" y="100252"/>
                    <a:pt x="281100" y="101385"/>
                  </a:cubicBezTo>
                  <a:cubicBezTo>
                    <a:pt x="290166" y="102896"/>
                    <a:pt x="293944" y="106674"/>
                    <a:pt x="291300" y="117251"/>
                  </a:cubicBezTo>
                  <a:cubicBezTo>
                    <a:pt x="286011" y="136895"/>
                    <a:pt x="275434" y="153139"/>
                    <a:pt x="259190" y="162961"/>
                  </a:cubicBezTo>
                  <a:cubicBezTo>
                    <a:pt x="237657" y="176182"/>
                    <a:pt x="221413" y="196582"/>
                    <a:pt x="199503" y="205648"/>
                  </a:cubicBezTo>
                  <a:cubicBezTo>
                    <a:pt x="210081" y="199981"/>
                    <a:pt x="223680" y="203381"/>
                    <a:pt x="236524" y="201492"/>
                  </a:cubicBezTo>
                  <a:cubicBezTo>
                    <a:pt x="242191" y="200737"/>
                    <a:pt x="248612" y="201114"/>
                    <a:pt x="248990" y="193181"/>
                  </a:cubicBezTo>
                  <a:cubicBezTo>
                    <a:pt x="249746" y="168249"/>
                    <a:pt x="269390" y="153139"/>
                    <a:pt x="299610" y="146339"/>
                  </a:cubicBezTo>
                  <a:cubicBezTo>
                    <a:pt x="306410" y="144828"/>
                    <a:pt x="314343" y="146339"/>
                    <a:pt x="319254" y="140672"/>
                  </a:cubicBezTo>
                  <a:cubicBezTo>
                    <a:pt x="325676" y="133117"/>
                    <a:pt x="341920" y="126695"/>
                    <a:pt x="324543" y="113473"/>
                  </a:cubicBezTo>
                  <a:cubicBezTo>
                    <a:pt x="320388" y="110451"/>
                    <a:pt x="325298" y="104407"/>
                    <a:pt x="323787" y="99496"/>
                  </a:cubicBezTo>
                  <a:cubicBezTo>
                    <a:pt x="314343" y="100252"/>
                    <a:pt x="307543" y="116496"/>
                    <a:pt x="298099" y="106296"/>
                  </a:cubicBezTo>
                  <a:cubicBezTo>
                    <a:pt x="291300" y="98741"/>
                    <a:pt x="284500" y="86652"/>
                    <a:pt x="288278" y="76075"/>
                  </a:cubicBezTo>
                  <a:cubicBezTo>
                    <a:pt x="291300" y="67764"/>
                    <a:pt x="301122" y="70408"/>
                    <a:pt x="308677" y="74564"/>
                  </a:cubicBezTo>
                  <a:cubicBezTo>
                    <a:pt x="313210" y="79852"/>
                    <a:pt x="315099" y="88919"/>
                    <a:pt x="324921" y="85141"/>
                  </a:cubicBezTo>
                  <a:cubicBezTo>
                    <a:pt x="328321" y="85897"/>
                    <a:pt x="326054" y="83252"/>
                    <a:pt x="325298" y="84008"/>
                  </a:cubicBezTo>
                  <a:cubicBezTo>
                    <a:pt x="316232" y="88541"/>
                    <a:pt x="314343" y="79475"/>
                    <a:pt x="309810" y="75319"/>
                  </a:cubicBezTo>
                  <a:cubicBezTo>
                    <a:pt x="301122" y="68520"/>
                    <a:pt x="305277" y="65875"/>
                    <a:pt x="313210" y="63231"/>
                  </a:cubicBezTo>
                  <a:cubicBezTo>
                    <a:pt x="325298" y="59453"/>
                    <a:pt x="338143" y="63231"/>
                    <a:pt x="350231" y="59076"/>
                  </a:cubicBezTo>
                  <a:cubicBezTo>
                    <a:pt x="369119" y="55676"/>
                    <a:pt x="382341" y="42832"/>
                    <a:pt x="397829" y="33388"/>
                  </a:cubicBezTo>
                  <a:cubicBezTo>
                    <a:pt x="411051" y="25455"/>
                    <a:pt x="421250" y="12988"/>
                    <a:pt x="436361" y="8455"/>
                  </a:cubicBezTo>
                  <a:cubicBezTo>
                    <a:pt x="447316" y="9966"/>
                    <a:pt x="459027" y="15633"/>
                    <a:pt x="466960" y="2033"/>
                  </a:cubicBezTo>
                  <a:cubicBezTo>
                    <a:pt x="468471" y="-611"/>
                    <a:pt x="475271" y="-611"/>
                    <a:pt x="476404" y="1655"/>
                  </a:cubicBezTo>
                  <a:cubicBezTo>
                    <a:pt x="481693" y="12611"/>
                    <a:pt x="497936" y="14877"/>
                    <a:pt x="497559" y="29988"/>
                  </a:cubicBezTo>
                  <a:cubicBezTo>
                    <a:pt x="496425" y="33388"/>
                    <a:pt x="494159" y="36032"/>
                    <a:pt x="493403" y="39432"/>
                  </a:cubicBezTo>
                  <a:cubicBezTo>
                    <a:pt x="510025" y="46609"/>
                    <a:pt x="521358" y="30743"/>
                    <a:pt x="536091" y="30365"/>
                  </a:cubicBezTo>
                  <a:cubicBezTo>
                    <a:pt x="539868" y="30743"/>
                    <a:pt x="542890" y="36410"/>
                    <a:pt x="546290" y="33010"/>
                  </a:cubicBezTo>
                  <a:cubicBezTo>
                    <a:pt x="547801" y="31877"/>
                    <a:pt x="544024" y="27343"/>
                    <a:pt x="544024" y="23944"/>
                  </a:cubicBezTo>
                  <a:cubicBezTo>
                    <a:pt x="545913" y="15633"/>
                    <a:pt x="550068" y="9211"/>
                    <a:pt x="558001" y="5433"/>
                  </a:cubicBezTo>
                  <a:cubicBezTo>
                    <a:pt x="566689" y="3544"/>
                    <a:pt x="574622" y="10344"/>
                    <a:pt x="584066" y="8077"/>
                  </a:cubicBezTo>
                  <a:cubicBezTo>
                    <a:pt x="587466" y="7322"/>
                    <a:pt x="591244" y="11477"/>
                    <a:pt x="588978" y="16766"/>
                  </a:cubicBezTo>
                  <a:cubicBezTo>
                    <a:pt x="590111" y="22055"/>
                    <a:pt x="591622" y="27343"/>
                    <a:pt x="593511" y="35276"/>
                  </a:cubicBezTo>
                  <a:cubicBezTo>
                    <a:pt x="585578" y="31121"/>
                    <a:pt x="583689" y="21677"/>
                    <a:pt x="573867" y="22432"/>
                  </a:cubicBezTo>
                  <a:cubicBezTo>
                    <a:pt x="571600" y="28854"/>
                    <a:pt x="584444" y="39054"/>
                    <a:pt x="570845" y="44720"/>
                  </a:cubicBezTo>
                  <a:close/>
                </a:path>
              </a:pathLst>
            </a:custGeom>
            <a:solidFill>
              <a:srgbClr val="BC82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8D0FA8A5-D8E4-4ACF-A58F-A7C3B759EFB8}"/>
                </a:ext>
              </a:extLst>
            </p:cNvPr>
            <p:cNvSpPr/>
            <p:nvPr/>
          </p:nvSpPr>
          <p:spPr>
            <a:xfrm>
              <a:off x="10896803" y="5804222"/>
              <a:ext cx="382269" cy="220806"/>
            </a:xfrm>
            <a:custGeom>
              <a:avLst/>
              <a:gdLst>
                <a:gd name="connsiteX0" fmla="*/ 37099 w 382269"/>
                <a:gd name="connsiteY0" fmla="*/ 218742 h 220806"/>
                <a:gd name="connsiteX1" fmla="*/ 29922 w 382269"/>
                <a:gd name="connsiteY1" fmla="*/ 186254 h 220806"/>
                <a:gd name="connsiteX2" fmla="*/ 23878 w 382269"/>
                <a:gd name="connsiteY2" fmla="*/ 193432 h 220806"/>
                <a:gd name="connsiteX3" fmla="*/ 5367 w 382269"/>
                <a:gd name="connsiteY3" fmla="*/ 201365 h 220806"/>
                <a:gd name="connsiteX4" fmla="*/ 6501 w 382269"/>
                <a:gd name="connsiteY4" fmla="*/ 190410 h 220806"/>
                <a:gd name="connsiteX5" fmla="*/ 16322 w 382269"/>
                <a:gd name="connsiteY5" fmla="*/ 187766 h 220806"/>
                <a:gd name="connsiteX6" fmla="*/ 46166 w 382269"/>
                <a:gd name="connsiteY6" fmla="*/ 183610 h 220806"/>
                <a:gd name="connsiteX7" fmla="*/ 46543 w 382269"/>
                <a:gd name="connsiteY7" fmla="*/ 160944 h 220806"/>
                <a:gd name="connsiteX8" fmla="*/ 76387 w 382269"/>
                <a:gd name="connsiteY8" fmla="*/ 164344 h 220806"/>
                <a:gd name="connsiteX9" fmla="*/ 78276 w 382269"/>
                <a:gd name="connsiteY9" fmla="*/ 145456 h 220806"/>
                <a:gd name="connsiteX10" fmla="*/ 71098 w 382269"/>
                <a:gd name="connsiteY10" fmla="*/ 140167 h 220806"/>
                <a:gd name="connsiteX11" fmla="*/ 119830 w 382269"/>
                <a:gd name="connsiteY11" fmla="*/ 112213 h 220806"/>
                <a:gd name="connsiteX12" fmla="*/ 147406 w 382269"/>
                <a:gd name="connsiteY12" fmla="*/ 112213 h 220806"/>
                <a:gd name="connsiteX13" fmla="*/ 163650 w 382269"/>
                <a:gd name="connsiteY13" fmla="*/ 110702 h 220806"/>
                <a:gd name="connsiteX14" fmla="*/ 212382 w 382269"/>
                <a:gd name="connsiteY14" fmla="*/ 97480 h 220806"/>
                <a:gd name="connsiteX15" fmla="*/ 217670 w 382269"/>
                <a:gd name="connsiteY15" fmla="*/ 97102 h 220806"/>
                <a:gd name="connsiteX16" fmla="*/ 236936 w 382269"/>
                <a:gd name="connsiteY16" fmla="*/ 93325 h 220806"/>
                <a:gd name="connsiteX17" fmla="*/ 262624 w 382269"/>
                <a:gd name="connsiteY17" fmla="*/ 52148 h 220806"/>
                <a:gd name="connsiteX18" fmla="*/ 256958 w 382269"/>
                <a:gd name="connsiteY18" fmla="*/ 41571 h 220806"/>
                <a:gd name="connsiteX19" fmla="*/ 278112 w 382269"/>
                <a:gd name="connsiteY19" fmla="*/ 56304 h 220806"/>
                <a:gd name="connsiteX20" fmla="*/ 285290 w 382269"/>
                <a:gd name="connsiteY20" fmla="*/ 40816 h 220806"/>
                <a:gd name="connsiteX21" fmla="*/ 319667 w 382269"/>
                <a:gd name="connsiteY21" fmla="*/ 4172 h 220806"/>
                <a:gd name="connsiteX22" fmla="*/ 362732 w 382269"/>
                <a:gd name="connsiteY22" fmla="*/ 4550 h 220806"/>
                <a:gd name="connsiteX23" fmla="*/ 380109 w 382269"/>
                <a:gd name="connsiteY23" fmla="*/ 52904 h 220806"/>
                <a:gd name="connsiteX24" fmla="*/ 371043 w 382269"/>
                <a:gd name="connsiteY24" fmla="*/ 83125 h 220806"/>
                <a:gd name="connsiteX25" fmla="*/ 371043 w 382269"/>
                <a:gd name="connsiteY25" fmla="*/ 83503 h 220806"/>
                <a:gd name="connsiteX26" fmla="*/ 349510 w 382269"/>
                <a:gd name="connsiteY26" fmla="*/ 97480 h 220806"/>
                <a:gd name="connsiteX27" fmla="*/ 337421 w 382269"/>
                <a:gd name="connsiteY27" fmla="*/ 111080 h 220806"/>
                <a:gd name="connsiteX28" fmla="*/ 300401 w 382269"/>
                <a:gd name="connsiteY28" fmla="*/ 128835 h 220806"/>
                <a:gd name="connsiteX29" fmla="*/ 287557 w 382269"/>
                <a:gd name="connsiteY29" fmla="*/ 128835 h 220806"/>
                <a:gd name="connsiteX30" fmla="*/ 281135 w 382269"/>
                <a:gd name="connsiteY30" fmla="*/ 115235 h 220806"/>
                <a:gd name="connsiteX31" fmla="*/ 241847 w 382269"/>
                <a:gd name="connsiteY31" fmla="*/ 123923 h 220806"/>
                <a:gd name="connsiteX32" fmla="*/ 212382 w 382269"/>
                <a:gd name="connsiteY32" fmla="*/ 132612 h 220806"/>
                <a:gd name="connsiteX33" fmla="*/ 194249 w 382269"/>
                <a:gd name="connsiteY33" fmla="*/ 151500 h 220806"/>
                <a:gd name="connsiteX34" fmla="*/ 187072 w 382269"/>
                <a:gd name="connsiteY34" fmla="*/ 161322 h 220806"/>
                <a:gd name="connsiteX35" fmla="*/ 135696 w 382269"/>
                <a:gd name="connsiteY35" fmla="*/ 157544 h 220806"/>
                <a:gd name="connsiteX36" fmla="*/ 145518 w 382269"/>
                <a:gd name="connsiteY36" fmla="*/ 183232 h 220806"/>
                <a:gd name="connsiteX37" fmla="*/ 121718 w 382269"/>
                <a:gd name="connsiteY37" fmla="*/ 199476 h 220806"/>
                <a:gd name="connsiteX38" fmla="*/ 65810 w 382269"/>
                <a:gd name="connsiteY38" fmla="*/ 214209 h 220806"/>
                <a:gd name="connsiteX39" fmla="*/ 37099 w 382269"/>
                <a:gd name="connsiteY39" fmla="*/ 218742 h 22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2269" h="220806">
                  <a:moveTo>
                    <a:pt x="37099" y="218742"/>
                  </a:moveTo>
                  <a:cubicBezTo>
                    <a:pt x="34833" y="208542"/>
                    <a:pt x="32566" y="197965"/>
                    <a:pt x="29922" y="186254"/>
                  </a:cubicBezTo>
                  <a:cubicBezTo>
                    <a:pt x="27277" y="189277"/>
                    <a:pt x="25766" y="191165"/>
                    <a:pt x="23878" y="193432"/>
                  </a:cubicBezTo>
                  <a:cubicBezTo>
                    <a:pt x="18967" y="199098"/>
                    <a:pt x="12545" y="203632"/>
                    <a:pt x="5367" y="201365"/>
                  </a:cubicBezTo>
                  <a:cubicBezTo>
                    <a:pt x="-4455" y="197965"/>
                    <a:pt x="1212" y="193432"/>
                    <a:pt x="6501" y="190410"/>
                  </a:cubicBezTo>
                  <a:cubicBezTo>
                    <a:pt x="9523" y="188899"/>
                    <a:pt x="14056" y="189654"/>
                    <a:pt x="16322" y="187766"/>
                  </a:cubicBezTo>
                  <a:cubicBezTo>
                    <a:pt x="25766" y="179455"/>
                    <a:pt x="34455" y="171900"/>
                    <a:pt x="46166" y="183610"/>
                  </a:cubicBezTo>
                  <a:cubicBezTo>
                    <a:pt x="52210" y="176055"/>
                    <a:pt x="46921" y="170388"/>
                    <a:pt x="46543" y="160944"/>
                  </a:cubicBezTo>
                  <a:cubicBezTo>
                    <a:pt x="57877" y="176055"/>
                    <a:pt x="67698" y="160189"/>
                    <a:pt x="76387" y="164344"/>
                  </a:cubicBezTo>
                  <a:cubicBezTo>
                    <a:pt x="86586" y="157544"/>
                    <a:pt x="52210" y="151878"/>
                    <a:pt x="78276" y="145456"/>
                  </a:cubicBezTo>
                  <a:cubicBezTo>
                    <a:pt x="80542" y="144701"/>
                    <a:pt x="70720" y="146212"/>
                    <a:pt x="71098" y="140167"/>
                  </a:cubicBezTo>
                  <a:cubicBezTo>
                    <a:pt x="87342" y="131856"/>
                    <a:pt x="106230" y="127701"/>
                    <a:pt x="119830" y="112213"/>
                  </a:cubicBezTo>
                  <a:cubicBezTo>
                    <a:pt x="126252" y="104657"/>
                    <a:pt x="138718" y="106924"/>
                    <a:pt x="147406" y="112213"/>
                  </a:cubicBezTo>
                  <a:cubicBezTo>
                    <a:pt x="153828" y="115990"/>
                    <a:pt x="157228" y="115235"/>
                    <a:pt x="163650" y="110702"/>
                  </a:cubicBezTo>
                  <a:cubicBezTo>
                    <a:pt x="177627" y="100502"/>
                    <a:pt x="191605" y="85392"/>
                    <a:pt x="212382" y="97480"/>
                  </a:cubicBezTo>
                  <a:cubicBezTo>
                    <a:pt x="213893" y="98236"/>
                    <a:pt x="217292" y="97858"/>
                    <a:pt x="217670" y="97102"/>
                  </a:cubicBezTo>
                  <a:cubicBezTo>
                    <a:pt x="223337" y="88791"/>
                    <a:pt x="225981" y="88414"/>
                    <a:pt x="236936" y="93325"/>
                  </a:cubicBezTo>
                  <a:cubicBezTo>
                    <a:pt x="251291" y="99369"/>
                    <a:pt x="270179" y="67259"/>
                    <a:pt x="262624" y="52148"/>
                  </a:cubicBezTo>
                  <a:cubicBezTo>
                    <a:pt x="260735" y="48371"/>
                    <a:pt x="256580" y="46482"/>
                    <a:pt x="256958" y="41571"/>
                  </a:cubicBezTo>
                  <a:cubicBezTo>
                    <a:pt x="272824" y="34016"/>
                    <a:pt x="268668" y="54037"/>
                    <a:pt x="278112" y="56304"/>
                  </a:cubicBezTo>
                  <a:cubicBezTo>
                    <a:pt x="284157" y="53282"/>
                    <a:pt x="284912" y="46482"/>
                    <a:pt x="285290" y="40816"/>
                  </a:cubicBezTo>
                  <a:cubicBezTo>
                    <a:pt x="286423" y="17772"/>
                    <a:pt x="296245" y="9083"/>
                    <a:pt x="319667" y="4172"/>
                  </a:cubicBezTo>
                  <a:cubicBezTo>
                    <a:pt x="334777" y="772"/>
                    <a:pt x="347243" y="-3383"/>
                    <a:pt x="362732" y="4550"/>
                  </a:cubicBezTo>
                  <a:cubicBezTo>
                    <a:pt x="376709" y="12105"/>
                    <a:pt x="386909" y="38171"/>
                    <a:pt x="380109" y="52904"/>
                  </a:cubicBezTo>
                  <a:cubicBezTo>
                    <a:pt x="375576" y="62348"/>
                    <a:pt x="374064" y="72925"/>
                    <a:pt x="371043" y="83125"/>
                  </a:cubicBezTo>
                  <a:cubicBezTo>
                    <a:pt x="371043" y="83125"/>
                    <a:pt x="371043" y="83503"/>
                    <a:pt x="371043" y="83503"/>
                  </a:cubicBezTo>
                  <a:cubicBezTo>
                    <a:pt x="361221" y="83881"/>
                    <a:pt x="352532" y="85392"/>
                    <a:pt x="349510" y="97480"/>
                  </a:cubicBezTo>
                  <a:cubicBezTo>
                    <a:pt x="347999" y="103147"/>
                    <a:pt x="342332" y="107302"/>
                    <a:pt x="337421" y="111080"/>
                  </a:cubicBezTo>
                  <a:cubicBezTo>
                    <a:pt x="323444" y="113346"/>
                    <a:pt x="307578" y="111080"/>
                    <a:pt x="300401" y="128835"/>
                  </a:cubicBezTo>
                  <a:cubicBezTo>
                    <a:pt x="298134" y="134123"/>
                    <a:pt x="292090" y="132234"/>
                    <a:pt x="287557" y="128835"/>
                  </a:cubicBezTo>
                  <a:cubicBezTo>
                    <a:pt x="283024" y="125435"/>
                    <a:pt x="283779" y="119390"/>
                    <a:pt x="281135" y="115235"/>
                  </a:cubicBezTo>
                  <a:cubicBezTo>
                    <a:pt x="270179" y="128079"/>
                    <a:pt x="253558" y="112968"/>
                    <a:pt x="241847" y="123923"/>
                  </a:cubicBezTo>
                  <a:cubicBezTo>
                    <a:pt x="233914" y="131479"/>
                    <a:pt x="223715" y="133368"/>
                    <a:pt x="212382" y="132612"/>
                  </a:cubicBezTo>
                  <a:cubicBezTo>
                    <a:pt x="200671" y="132234"/>
                    <a:pt x="191227" y="137145"/>
                    <a:pt x="194249" y="151500"/>
                  </a:cubicBezTo>
                  <a:cubicBezTo>
                    <a:pt x="195760" y="158300"/>
                    <a:pt x="193116" y="161322"/>
                    <a:pt x="187072" y="161322"/>
                  </a:cubicBezTo>
                  <a:cubicBezTo>
                    <a:pt x="170450" y="160944"/>
                    <a:pt x="153451" y="166233"/>
                    <a:pt x="135696" y="157544"/>
                  </a:cubicBezTo>
                  <a:cubicBezTo>
                    <a:pt x="145518" y="165100"/>
                    <a:pt x="151184" y="172277"/>
                    <a:pt x="145518" y="183232"/>
                  </a:cubicBezTo>
                  <a:cubicBezTo>
                    <a:pt x="140607" y="193054"/>
                    <a:pt x="133807" y="203632"/>
                    <a:pt x="121718" y="199476"/>
                  </a:cubicBezTo>
                  <a:cubicBezTo>
                    <a:pt x="99053" y="191543"/>
                    <a:pt x="82431" y="200987"/>
                    <a:pt x="65810" y="214209"/>
                  </a:cubicBezTo>
                  <a:cubicBezTo>
                    <a:pt x="56365" y="214587"/>
                    <a:pt x="48055" y="225164"/>
                    <a:pt x="37099" y="218742"/>
                  </a:cubicBezTo>
                  <a:close/>
                </a:path>
              </a:pathLst>
            </a:custGeom>
            <a:solidFill>
              <a:srgbClr val="7E433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30E059-6E98-4E9F-8BCE-016CBB6215B8}"/>
                </a:ext>
              </a:extLst>
            </p:cNvPr>
            <p:cNvSpPr/>
            <p:nvPr/>
          </p:nvSpPr>
          <p:spPr>
            <a:xfrm>
              <a:off x="11190228" y="5659574"/>
              <a:ext cx="133559" cy="181228"/>
            </a:xfrm>
            <a:custGeom>
              <a:avLst/>
              <a:gdLst>
                <a:gd name="connsiteX0" fmla="*/ 128993 w 133559"/>
                <a:gd name="connsiteY0" fmla="*/ 117845 h 181228"/>
                <a:gd name="connsiteX1" fmla="*/ 128238 w 133559"/>
                <a:gd name="connsiteY1" fmla="*/ 172620 h 181228"/>
                <a:gd name="connsiteX2" fmla="*/ 112750 w 133559"/>
                <a:gd name="connsiteY2" fmla="*/ 179798 h 181228"/>
                <a:gd name="connsiteX3" fmla="*/ 108594 w 133559"/>
                <a:gd name="connsiteY3" fmla="*/ 156754 h 181228"/>
                <a:gd name="connsiteX4" fmla="*/ 110105 w 133559"/>
                <a:gd name="connsiteY4" fmla="*/ 128422 h 181228"/>
                <a:gd name="connsiteX5" fmla="*/ 115394 w 133559"/>
                <a:gd name="connsiteY5" fmla="*/ 110290 h 181228"/>
                <a:gd name="connsiteX6" fmla="*/ 73085 w 133559"/>
                <a:gd name="connsiteY6" fmla="*/ 98579 h 181228"/>
                <a:gd name="connsiteX7" fmla="*/ 76107 w 133559"/>
                <a:gd name="connsiteY7" fmla="*/ 118223 h 181228"/>
                <a:gd name="connsiteX8" fmla="*/ 50041 w 133559"/>
                <a:gd name="connsiteY8" fmla="*/ 98201 h 181228"/>
                <a:gd name="connsiteX9" fmla="*/ 23975 w 133559"/>
                <a:gd name="connsiteY9" fmla="*/ 93290 h 181228"/>
                <a:gd name="connsiteX10" fmla="*/ 8109 w 133559"/>
                <a:gd name="connsiteY10" fmla="*/ 103112 h 181228"/>
                <a:gd name="connsiteX11" fmla="*/ 5843 w 133559"/>
                <a:gd name="connsiteY11" fmla="*/ 96690 h 181228"/>
                <a:gd name="connsiteX12" fmla="*/ 4709 w 133559"/>
                <a:gd name="connsiteY12" fmla="*/ 67602 h 181228"/>
                <a:gd name="connsiteX13" fmla="*/ 5465 w 133559"/>
                <a:gd name="connsiteY13" fmla="*/ 61936 h 181228"/>
                <a:gd name="connsiteX14" fmla="*/ 42486 w 133559"/>
                <a:gd name="connsiteY14" fmla="*/ 36625 h 181228"/>
                <a:gd name="connsiteX15" fmla="*/ 42108 w 133559"/>
                <a:gd name="connsiteY15" fmla="*/ 30581 h 181228"/>
                <a:gd name="connsiteX16" fmla="*/ 45885 w 133559"/>
                <a:gd name="connsiteY16" fmla="*/ 7915 h 181228"/>
                <a:gd name="connsiteX17" fmla="*/ 66285 w 133559"/>
                <a:gd name="connsiteY17" fmla="*/ 1493 h 181228"/>
                <a:gd name="connsiteX18" fmla="*/ 67040 w 133559"/>
                <a:gd name="connsiteY18" fmla="*/ 19626 h 181228"/>
                <a:gd name="connsiteX19" fmla="*/ 67040 w 133559"/>
                <a:gd name="connsiteY19" fmla="*/ 26048 h 181228"/>
                <a:gd name="connsiteX20" fmla="*/ 74973 w 133559"/>
                <a:gd name="connsiteY20" fmla="*/ 48714 h 181228"/>
                <a:gd name="connsiteX21" fmla="*/ 88573 w 133559"/>
                <a:gd name="connsiteY21" fmla="*/ 76668 h 181228"/>
                <a:gd name="connsiteX22" fmla="*/ 96884 w 133559"/>
                <a:gd name="connsiteY22" fmla="*/ 86112 h 181228"/>
                <a:gd name="connsiteX23" fmla="*/ 104061 w 133559"/>
                <a:gd name="connsiteY23" fmla="*/ 75157 h 181228"/>
                <a:gd name="connsiteX24" fmla="*/ 121438 w 133559"/>
                <a:gd name="connsiteY24" fmla="*/ 51736 h 181228"/>
                <a:gd name="connsiteX25" fmla="*/ 133149 w 133559"/>
                <a:gd name="connsiteY25" fmla="*/ 60047 h 181228"/>
                <a:gd name="connsiteX26" fmla="*/ 128993 w 133559"/>
                <a:gd name="connsiteY26" fmla="*/ 117845 h 18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59" h="181228">
                  <a:moveTo>
                    <a:pt x="128993" y="117845"/>
                  </a:moveTo>
                  <a:cubicBezTo>
                    <a:pt x="135038" y="136355"/>
                    <a:pt x="133527" y="154488"/>
                    <a:pt x="128238" y="172620"/>
                  </a:cubicBezTo>
                  <a:cubicBezTo>
                    <a:pt x="122949" y="175642"/>
                    <a:pt x="117661" y="184709"/>
                    <a:pt x="112750" y="179798"/>
                  </a:cubicBezTo>
                  <a:cubicBezTo>
                    <a:pt x="107461" y="174509"/>
                    <a:pt x="104817" y="163554"/>
                    <a:pt x="108594" y="156754"/>
                  </a:cubicBezTo>
                  <a:cubicBezTo>
                    <a:pt x="113883" y="146932"/>
                    <a:pt x="118416" y="139377"/>
                    <a:pt x="110105" y="128422"/>
                  </a:cubicBezTo>
                  <a:cubicBezTo>
                    <a:pt x="105950" y="123133"/>
                    <a:pt x="120305" y="118600"/>
                    <a:pt x="115394" y="110290"/>
                  </a:cubicBezTo>
                  <a:cubicBezTo>
                    <a:pt x="99528" y="124267"/>
                    <a:pt x="92728" y="122378"/>
                    <a:pt x="73085" y="98579"/>
                  </a:cubicBezTo>
                  <a:cubicBezTo>
                    <a:pt x="64396" y="106512"/>
                    <a:pt x="74218" y="111800"/>
                    <a:pt x="76107" y="118223"/>
                  </a:cubicBezTo>
                  <a:cubicBezTo>
                    <a:pt x="60996" y="116334"/>
                    <a:pt x="57219" y="109912"/>
                    <a:pt x="50041" y="98201"/>
                  </a:cubicBezTo>
                  <a:cubicBezTo>
                    <a:pt x="46263" y="91779"/>
                    <a:pt x="33797" y="88001"/>
                    <a:pt x="23975" y="93290"/>
                  </a:cubicBezTo>
                  <a:cubicBezTo>
                    <a:pt x="18309" y="96312"/>
                    <a:pt x="13776" y="101601"/>
                    <a:pt x="8109" y="103112"/>
                  </a:cubicBezTo>
                  <a:cubicBezTo>
                    <a:pt x="932" y="104623"/>
                    <a:pt x="6598" y="98956"/>
                    <a:pt x="5843" y="96690"/>
                  </a:cubicBezTo>
                  <a:cubicBezTo>
                    <a:pt x="-9268" y="87623"/>
                    <a:pt x="10376" y="77046"/>
                    <a:pt x="4709" y="67602"/>
                  </a:cubicBezTo>
                  <a:cubicBezTo>
                    <a:pt x="4332" y="65713"/>
                    <a:pt x="4709" y="63824"/>
                    <a:pt x="5465" y="61936"/>
                  </a:cubicBezTo>
                  <a:cubicBezTo>
                    <a:pt x="21709" y="59291"/>
                    <a:pt x="25108" y="38514"/>
                    <a:pt x="42486" y="36625"/>
                  </a:cubicBezTo>
                  <a:cubicBezTo>
                    <a:pt x="48908" y="35870"/>
                    <a:pt x="42863" y="32092"/>
                    <a:pt x="42108" y="30581"/>
                  </a:cubicBezTo>
                  <a:cubicBezTo>
                    <a:pt x="37952" y="21893"/>
                    <a:pt x="38708" y="14715"/>
                    <a:pt x="45885" y="7915"/>
                  </a:cubicBezTo>
                  <a:cubicBezTo>
                    <a:pt x="51930" y="2627"/>
                    <a:pt x="57974" y="-2662"/>
                    <a:pt x="66285" y="1493"/>
                  </a:cubicBezTo>
                  <a:cubicBezTo>
                    <a:pt x="76107" y="6405"/>
                    <a:pt x="68551" y="13204"/>
                    <a:pt x="67040" y="19626"/>
                  </a:cubicBezTo>
                  <a:cubicBezTo>
                    <a:pt x="66663" y="21515"/>
                    <a:pt x="67040" y="23782"/>
                    <a:pt x="67040" y="26048"/>
                  </a:cubicBezTo>
                  <a:cubicBezTo>
                    <a:pt x="64774" y="35492"/>
                    <a:pt x="69684" y="41914"/>
                    <a:pt x="74973" y="48714"/>
                  </a:cubicBezTo>
                  <a:cubicBezTo>
                    <a:pt x="81773" y="57025"/>
                    <a:pt x="86684" y="66091"/>
                    <a:pt x="88573" y="76668"/>
                  </a:cubicBezTo>
                  <a:cubicBezTo>
                    <a:pt x="89328" y="81957"/>
                    <a:pt x="90084" y="86868"/>
                    <a:pt x="96884" y="86112"/>
                  </a:cubicBezTo>
                  <a:cubicBezTo>
                    <a:pt x="103305" y="85735"/>
                    <a:pt x="104817" y="80446"/>
                    <a:pt x="104061" y="75157"/>
                  </a:cubicBezTo>
                  <a:cubicBezTo>
                    <a:pt x="102550" y="61936"/>
                    <a:pt x="107083" y="53247"/>
                    <a:pt x="121438" y="51736"/>
                  </a:cubicBezTo>
                  <a:cubicBezTo>
                    <a:pt x="127860" y="51358"/>
                    <a:pt x="135416" y="55514"/>
                    <a:pt x="133149" y="60047"/>
                  </a:cubicBezTo>
                  <a:cubicBezTo>
                    <a:pt x="123705" y="79690"/>
                    <a:pt x="137682" y="99712"/>
                    <a:pt x="128993" y="117845"/>
                  </a:cubicBezTo>
                  <a:close/>
                </a:path>
              </a:pathLst>
            </a:custGeom>
            <a:solidFill>
              <a:srgbClr val="C28F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6B4D8AC2-2689-447E-90CC-26B4C3C7264D}"/>
                </a:ext>
              </a:extLst>
            </p:cNvPr>
            <p:cNvSpPr/>
            <p:nvPr/>
          </p:nvSpPr>
          <p:spPr>
            <a:xfrm>
              <a:off x="11131826" y="5577959"/>
              <a:ext cx="123439" cy="165838"/>
            </a:xfrm>
            <a:custGeom>
              <a:avLst/>
              <a:gdLst>
                <a:gd name="connsiteX0" fmla="*/ 30624 w 123439"/>
                <a:gd name="connsiteY0" fmla="*/ 165838 h 165838"/>
                <a:gd name="connsiteX1" fmla="*/ 781 w 123439"/>
                <a:gd name="connsiteY1" fmla="*/ 157150 h 165838"/>
                <a:gd name="connsiteX2" fmla="*/ 5314 w 123439"/>
                <a:gd name="connsiteY2" fmla="*/ 144684 h 165838"/>
                <a:gd name="connsiteX3" fmla="*/ 44979 w 123439"/>
                <a:gd name="connsiteY3" fmla="*/ 91419 h 165838"/>
                <a:gd name="connsiteX4" fmla="*/ 80489 w 123439"/>
                <a:gd name="connsiteY4" fmla="*/ 38910 h 165838"/>
                <a:gd name="connsiteX5" fmla="*/ 115999 w 123439"/>
                <a:gd name="connsiteY5" fmla="*/ 0 h 165838"/>
                <a:gd name="connsiteX6" fmla="*/ 112977 w 123439"/>
                <a:gd name="connsiteY6" fmla="*/ 43443 h 165838"/>
                <a:gd name="connsiteX7" fmla="*/ 108443 w 123439"/>
                <a:gd name="connsiteY7" fmla="*/ 61198 h 165838"/>
                <a:gd name="connsiteX8" fmla="*/ 98999 w 123439"/>
                <a:gd name="connsiteY8" fmla="*/ 81975 h 165838"/>
                <a:gd name="connsiteX9" fmla="*/ 64623 w 123439"/>
                <a:gd name="connsiteY9" fmla="*/ 148839 h 165838"/>
                <a:gd name="connsiteX10" fmla="*/ 64623 w 123439"/>
                <a:gd name="connsiteY10" fmla="*/ 148839 h 165838"/>
                <a:gd name="connsiteX11" fmla="*/ 58956 w 123439"/>
                <a:gd name="connsiteY11" fmla="*/ 159416 h 165838"/>
                <a:gd name="connsiteX12" fmla="*/ 47623 w 123439"/>
                <a:gd name="connsiteY12" fmla="*/ 165838 h 165838"/>
                <a:gd name="connsiteX13" fmla="*/ 30624 w 123439"/>
                <a:gd name="connsiteY13" fmla="*/ 165838 h 16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439" h="165838">
                  <a:moveTo>
                    <a:pt x="30624" y="165838"/>
                  </a:moveTo>
                  <a:cubicBezTo>
                    <a:pt x="23447" y="154128"/>
                    <a:pt x="9092" y="165838"/>
                    <a:pt x="781" y="157150"/>
                  </a:cubicBezTo>
                  <a:cubicBezTo>
                    <a:pt x="-1486" y="151483"/>
                    <a:pt x="1536" y="146194"/>
                    <a:pt x="5314" y="144684"/>
                  </a:cubicBezTo>
                  <a:cubicBezTo>
                    <a:pt x="29491" y="134484"/>
                    <a:pt x="29869" y="107285"/>
                    <a:pt x="44979" y="91419"/>
                  </a:cubicBezTo>
                  <a:cubicBezTo>
                    <a:pt x="59712" y="75553"/>
                    <a:pt x="69912" y="57420"/>
                    <a:pt x="80489" y="38910"/>
                  </a:cubicBezTo>
                  <a:cubicBezTo>
                    <a:pt x="88800" y="24177"/>
                    <a:pt x="105799" y="14733"/>
                    <a:pt x="115999" y="0"/>
                  </a:cubicBezTo>
                  <a:cubicBezTo>
                    <a:pt x="126198" y="15111"/>
                    <a:pt x="126576" y="29843"/>
                    <a:pt x="112977" y="43443"/>
                  </a:cubicBezTo>
                  <a:cubicBezTo>
                    <a:pt x="107688" y="48732"/>
                    <a:pt x="103910" y="52887"/>
                    <a:pt x="108443" y="61198"/>
                  </a:cubicBezTo>
                  <a:cubicBezTo>
                    <a:pt x="113732" y="71019"/>
                    <a:pt x="105421" y="76686"/>
                    <a:pt x="98999" y="81975"/>
                  </a:cubicBezTo>
                  <a:cubicBezTo>
                    <a:pt x="78222" y="99352"/>
                    <a:pt x="72934" y="124662"/>
                    <a:pt x="64623" y="148839"/>
                  </a:cubicBezTo>
                  <a:lnTo>
                    <a:pt x="64623" y="148839"/>
                  </a:lnTo>
                  <a:cubicBezTo>
                    <a:pt x="69156" y="156016"/>
                    <a:pt x="65378" y="159794"/>
                    <a:pt x="58956" y="159416"/>
                  </a:cubicBezTo>
                  <a:cubicBezTo>
                    <a:pt x="52912" y="159038"/>
                    <a:pt x="50268" y="161683"/>
                    <a:pt x="47623" y="165838"/>
                  </a:cubicBezTo>
                  <a:cubicBezTo>
                    <a:pt x="41957" y="165838"/>
                    <a:pt x="36290" y="161305"/>
                    <a:pt x="30624" y="165838"/>
                  </a:cubicBezTo>
                  <a:close/>
                </a:path>
              </a:pathLst>
            </a:custGeom>
            <a:solidFill>
              <a:srgbClr val="CC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6804AAA-B713-49B7-B222-664C00CE6867}"/>
                </a:ext>
              </a:extLst>
            </p:cNvPr>
            <p:cNvSpPr/>
            <p:nvPr/>
          </p:nvSpPr>
          <p:spPr>
            <a:xfrm>
              <a:off x="11179449" y="5726798"/>
              <a:ext cx="24413" cy="29843"/>
            </a:xfrm>
            <a:custGeom>
              <a:avLst/>
              <a:gdLst>
                <a:gd name="connsiteX0" fmla="*/ 0 w 24413"/>
                <a:gd name="connsiteY0" fmla="*/ 16622 h 29843"/>
                <a:gd name="connsiteX1" fmla="*/ 9444 w 24413"/>
                <a:gd name="connsiteY1" fmla="*/ 6422 h 29843"/>
                <a:gd name="connsiteX2" fmla="*/ 16999 w 24413"/>
                <a:gd name="connsiteY2" fmla="*/ 0 h 29843"/>
                <a:gd name="connsiteX3" fmla="*/ 20777 w 24413"/>
                <a:gd name="connsiteY3" fmla="*/ 12466 h 29843"/>
                <a:gd name="connsiteX4" fmla="*/ 16999 w 24413"/>
                <a:gd name="connsiteY4" fmla="*/ 29843 h 29843"/>
                <a:gd name="connsiteX5" fmla="*/ 7933 w 24413"/>
                <a:gd name="connsiteY5" fmla="*/ 21910 h 29843"/>
                <a:gd name="connsiteX6" fmla="*/ 0 w 24413"/>
                <a:gd name="connsiteY6" fmla="*/ 16622 h 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13" h="29843">
                  <a:moveTo>
                    <a:pt x="0" y="16622"/>
                  </a:moveTo>
                  <a:cubicBezTo>
                    <a:pt x="755" y="10955"/>
                    <a:pt x="-1133" y="3022"/>
                    <a:pt x="9444" y="6422"/>
                  </a:cubicBezTo>
                  <a:cubicBezTo>
                    <a:pt x="15488" y="8311"/>
                    <a:pt x="16244" y="4155"/>
                    <a:pt x="16999" y="0"/>
                  </a:cubicBezTo>
                  <a:cubicBezTo>
                    <a:pt x="27954" y="1134"/>
                    <a:pt x="24555" y="7555"/>
                    <a:pt x="20777" y="12466"/>
                  </a:cubicBezTo>
                  <a:cubicBezTo>
                    <a:pt x="16244" y="17755"/>
                    <a:pt x="11711" y="22288"/>
                    <a:pt x="16999" y="29843"/>
                  </a:cubicBezTo>
                  <a:cubicBezTo>
                    <a:pt x="12466" y="29088"/>
                    <a:pt x="5289" y="32110"/>
                    <a:pt x="7933" y="21910"/>
                  </a:cubicBezTo>
                  <a:cubicBezTo>
                    <a:pt x="10199" y="13600"/>
                    <a:pt x="4911" y="15111"/>
                    <a:pt x="0" y="16622"/>
                  </a:cubicBezTo>
                  <a:close/>
                </a:path>
              </a:pathLst>
            </a:custGeom>
            <a:solidFill>
              <a:srgbClr val="B882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5ACD77-01E4-4426-9C36-203AC437F10B}"/>
                </a:ext>
              </a:extLst>
            </p:cNvPr>
            <p:cNvSpPr/>
            <p:nvPr/>
          </p:nvSpPr>
          <p:spPr>
            <a:xfrm>
              <a:off x="8352701" y="5716705"/>
              <a:ext cx="155203" cy="98867"/>
            </a:xfrm>
            <a:custGeom>
              <a:avLst/>
              <a:gdLst>
                <a:gd name="connsiteX0" fmla="*/ 3343 w 155203"/>
                <a:gd name="connsiteY0" fmla="*/ 10470 h 98867"/>
                <a:gd name="connsiteX1" fmla="*/ 34698 w 155203"/>
                <a:gd name="connsiteY1" fmla="*/ 13115 h 98867"/>
                <a:gd name="connsiteX2" fmla="*/ 44142 w 155203"/>
                <a:gd name="connsiteY2" fmla="*/ 15759 h 98867"/>
                <a:gd name="connsiteX3" fmla="*/ 58874 w 155203"/>
                <a:gd name="connsiteY3" fmla="*/ 2159 h 98867"/>
                <a:gd name="connsiteX4" fmla="*/ 57741 w 155203"/>
                <a:gd name="connsiteY4" fmla="*/ 22559 h 98867"/>
                <a:gd name="connsiteX5" fmla="*/ 78518 w 155203"/>
                <a:gd name="connsiteY5" fmla="*/ 10848 h 98867"/>
                <a:gd name="connsiteX6" fmla="*/ 76252 w 155203"/>
                <a:gd name="connsiteY6" fmla="*/ 38425 h 98867"/>
                <a:gd name="connsiteX7" fmla="*/ 152182 w 155203"/>
                <a:gd name="connsiteY7" fmla="*/ 69024 h 98867"/>
                <a:gd name="connsiteX8" fmla="*/ 152938 w 155203"/>
                <a:gd name="connsiteY8" fmla="*/ 75068 h 98867"/>
                <a:gd name="connsiteX9" fmla="*/ 131027 w 155203"/>
                <a:gd name="connsiteY9" fmla="*/ 98867 h 98867"/>
                <a:gd name="connsiteX10" fmla="*/ 122716 w 155203"/>
                <a:gd name="connsiteY10" fmla="*/ 98111 h 98867"/>
                <a:gd name="connsiteX11" fmla="*/ 116295 w 155203"/>
                <a:gd name="connsiteY11" fmla="*/ 85268 h 98867"/>
                <a:gd name="connsiteX12" fmla="*/ 106095 w 155203"/>
                <a:gd name="connsiteY12" fmla="*/ 74312 h 98867"/>
                <a:gd name="connsiteX13" fmla="*/ 52452 w 155203"/>
                <a:gd name="connsiteY13" fmla="*/ 66002 h 98867"/>
                <a:gd name="connsiteX14" fmla="*/ 33942 w 155203"/>
                <a:gd name="connsiteY14" fmla="*/ 59580 h 98867"/>
                <a:gd name="connsiteX15" fmla="*/ 321 w 155203"/>
                <a:gd name="connsiteY15" fmla="*/ 43336 h 98867"/>
                <a:gd name="connsiteX16" fmla="*/ 3343 w 155203"/>
                <a:gd name="connsiteY16" fmla="*/ 10470 h 9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203" h="98867">
                  <a:moveTo>
                    <a:pt x="3343" y="10470"/>
                  </a:moveTo>
                  <a:cubicBezTo>
                    <a:pt x="16187" y="-4263"/>
                    <a:pt x="27520" y="-3507"/>
                    <a:pt x="34698" y="13115"/>
                  </a:cubicBezTo>
                  <a:cubicBezTo>
                    <a:pt x="36964" y="18781"/>
                    <a:pt x="40364" y="19159"/>
                    <a:pt x="44142" y="15759"/>
                  </a:cubicBezTo>
                  <a:cubicBezTo>
                    <a:pt x="48675" y="11603"/>
                    <a:pt x="50941" y="4804"/>
                    <a:pt x="58874" y="2159"/>
                  </a:cubicBezTo>
                  <a:cubicBezTo>
                    <a:pt x="60763" y="9337"/>
                    <a:pt x="49430" y="15381"/>
                    <a:pt x="57741" y="22559"/>
                  </a:cubicBezTo>
                  <a:cubicBezTo>
                    <a:pt x="62274" y="15381"/>
                    <a:pt x="68319" y="4048"/>
                    <a:pt x="78518" y="10848"/>
                  </a:cubicBezTo>
                  <a:cubicBezTo>
                    <a:pt x="92495" y="20292"/>
                    <a:pt x="66807" y="26714"/>
                    <a:pt x="76252" y="38425"/>
                  </a:cubicBezTo>
                  <a:cubicBezTo>
                    <a:pt x="111006" y="21425"/>
                    <a:pt x="130272" y="48247"/>
                    <a:pt x="152182" y="69024"/>
                  </a:cubicBezTo>
                  <a:cubicBezTo>
                    <a:pt x="153315" y="70912"/>
                    <a:pt x="152560" y="73179"/>
                    <a:pt x="152938" y="75068"/>
                  </a:cubicBezTo>
                  <a:cubicBezTo>
                    <a:pt x="157471" y="98867"/>
                    <a:pt x="157471" y="98867"/>
                    <a:pt x="131027" y="98867"/>
                  </a:cubicBezTo>
                  <a:cubicBezTo>
                    <a:pt x="128383" y="98867"/>
                    <a:pt x="125361" y="98489"/>
                    <a:pt x="122716" y="98111"/>
                  </a:cubicBezTo>
                  <a:cubicBezTo>
                    <a:pt x="112517" y="97734"/>
                    <a:pt x="114406" y="92067"/>
                    <a:pt x="116295" y="85268"/>
                  </a:cubicBezTo>
                  <a:cubicBezTo>
                    <a:pt x="118561" y="76957"/>
                    <a:pt x="112895" y="69401"/>
                    <a:pt x="106095" y="74312"/>
                  </a:cubicBezTo>
                  <a:cubicBezTo>
                    <a:pt x="84562" y="89045"/>
                    <a:pt x="69830" y="69024"/>
                    <a:pt x="52452" y="66002"/>
                  </a:cubicBezTo>
                  <a:cubicBezTo>
                    <a:pt x="47164" y="65246"/>
                    <a:pt x="38475" y="57691"/>
                    <a:pt x="33942" y="59580"/>
                  </a:cubicBezTo>
                  <a:cubicBezTo>
                    <a:pt x="14676" y="68646"/>
                    <a:pt x="8254" y="54668"/>
                    <a:pt x="321" y="43336"/>
                  </a:cubicBezTo>
                  <a:cubicBezTo>
                    <a:pt x="6365" y="32758"/>
                    <a:pt x="-5345" y="20670"/>
                    <a:pt x="3343" y="10470"/>
                  </a:cubicBezTo>
                  <a:close/>
                </a:path>
              </a:pathLst>
            </a:custGeom>
            <a:solidFill>
              <a:srgbClr val="E2B09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ADF4D9C6-9A16-4861-BC8F-BDC8DEA20072}"/>
                </a:ext>
              </a:extLst>
            </p:cNvPr>
            <p:cNvSpPr/>
            <p:nvPr/>
          </p:nvSpPr>
          <p:spPr>
            <a:xfrm>
              <a:off x="10710267" y="5976360"/>
              <a:ext cx="435939" cy="131223"/>
            </a:xfrm>
            <a:custGeom>
              <a:avLst/>
              <a:gdLst>
                <a:gd name="connsiteX0" fmla="*/ 223636 w 435939"/>
                <a:gd name="connsiteY0" fmla="*/ 46604 h 131223"/>
                <a:gd name="connsiteX1" fmla="*/ 253101 w 435939"/>
                <a:gd name="connsiteY1" fmla="*/ 37915 h 131223"/>
                <a:gd name="connsiteX2" fmla="*/ 266701 w 435939"/>
                <a:gd name="connsiteY2" fmla="*/ 33760 h 131223"/>
                <a:gd name="connsiteX3" fmla="*/ 284456 w 435939"/>
                <a:gd name="connsiteY3" fmla="*/ 30738 h 131223"/>
                <a:gd name="connsiteX4" fmla="*/ 285211 w 435939"/>
                <a:gd name="connsiteY4" fmla="*/ 49248 h 131223"/>
                <a:gd name="connsiteX5" fmla="*/ 275012 w 435939"/>
                <a:gd name="connsiteY5" fmla="*/ 63226 h 131223"/>
                <a:gd name="connsiteX6" fmla="*/ 407229 w 435939"/>
                <a:gd name="connsiteY6" fmla="*/ 3539 h 131223"/>
                <a:gd name="connsiteX7" fmla="*/ 434806 w 435939"/>
                <a:gd name="connsiteY7" fmla="*/ 11850 h 131223"/>
                <a:gd name="connsiteX8" fmla="*/ 435939 w 435939"/>
                <a:gd name="connsiteY8" fmla="*/ 12983 h 131223"/>
                <a:gd name="connsiteX9" fmla="*/ 405718 w 435939"/>
                <a:gd name="connsiteY9" fmla="*/ 28094 h 131223"/>
                <a:gd name="connsiteX10" fmla="*/ 373986 w 435939"/>
                <a:gd name="connsiteY10" fmla="*/ 54537 h 131223"/>
                <a:gd name="connsiteX11" fmla="*/ 370208 w 435939"/>
                <a:gd name="connsiteY11" fmla="*/ 58692 h 131223"/>
                <a:gd name="connsiteX12" fmla="*/ 298433 w 435939"/>
                <a:gd name="connsiteY12" fmla="*/ 83625 h 131223"/>
                <a:gd name="connsiteX13" fmla="*/ 252346 w 435939"/>
                <a:gd name="connsiteY13" fmla="*/ 93069 h 131223"/>
                <a:gd name="connsiteX14" fmla="*/ 259523 w 435939"/>
                <a:gd name="connsiteY14" fmla="*/ 77959 h 131223"/>
                <a:gd name="connsiteX15" fmla="*/ 193037 w 435939"/>
                <a:gd name="connsiteY15" fmla="*/ 100624 h 131223"/>
                <a:gd name="connsiteX16" fmla="*/ 134862 w 435939"/>
                <a:gd name="connsiteY16" fmla="*/ 108179 h 131223"/>
                <a:gd name="connsiteX17" fmla="*/ 92174 w 435939"/>
                <a:gd name="connsiteY17" fmla="*/ 113468 h 131223"/>
                <a:gd name="connsiteX18" fmla="*/ 12466 w 435939"/>
                <a:gd name="connsiteY18" fmla="*/ 131223 h 131223"/>
                <a:gd name="connsiteX19" fmla="*/ 0 w 435939"/>
                <a:gd name="connsiteY19" fmla="*/ 104402 h 131223"/>
                <a:gd name="connsiteX20" fmla="*/ 69886 w 435939"/>
                <a:gd name="connsiteY20" fmla="*/ 97980 h 131223"/>
                <a:gd name="connsiteX21" fmla="*/ 99730 w 435939"/>
                <a:gd name="connsiteY21" fmla="*/ 43204 h 131223"/>
                <a:gd name="connsiteX22" fmla="*/ 104263 w 435939"/>
                <a:gd name="connsiteY22" fmla="*/ 63603 h 131223"/>
                <a:gd name="connsiteX23" fmla="*/ 109929 w 435939"/>
                <a:gd name="connsiteY23" fmla="*/ 80603 h 131223"/>
                <a:gd name="connsiteX24" fmla="*/ 143550 w 435939"/>
                <a:gd name="connsiteY24" fmla="*/ 85136 h 131223"/>
                <a:gd name="connsiteX25" fmla="*/ 210792 w 435939"/>
                <a:gd name="connsiteY25" fmla="*/ 55670 h 131223"/>
                <a:gd name="connsiteX26" fmla="*/ 223636 w 435939"/>
                <a:gd name="connsiteY26" fmla="*/ 46604 h 13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5939" h="131223">
                  <a:moveTo>
                    <a:pt x="223636" y="46604"/>
                  </a:moveTo>
                  <a:cubicBezTo>
                    <a:pt x="233835" y="45471"/>
                    <a:pt x="241391" y="34893"/>
                    <a:pt x="253101" y="37915"/>
                  </a:cubicBezTo>
                  <a:cubicBezTo>
                    <a:pt x="257257" y="34893"/>
                    <a:pt x="263679" y="38293"/>
                    <a:pt x="266701" y="33760"/>
                  </a:cubicBezTo>
                  <a:cubicBezTo>
                    <a:pt x="271990" y="25449"/>
                    <a:pt x="278034" y="26583"/>
                    <a:pt x="284456" y="30738"/>
                  </a:cubicBezTo>
                  <a:cubicBezTo>
                    <a:pt x="292389" y="36404"/>
                    <a:pt x="287856" y="42826"/>
                    <a:pt x="285211" y="49248"/>
                  </a:cubicBezTo>
                  <a:cubicBezTo>
                    <a:pt x="282945" y="54159"/>
                    <a:pt x="279923" y="58315"/>
                    <a:pt x="275012" y="63226"/>
                  </a:cubicBezTo>
                  <a:cubicBezTo>
                    <a:pt x="323366" y="50382"/>
                    <a:pt x="366431" y="29227"/>
                    <a:pt x="407229" y="3539"/>
                  </a:cubicBezTo>
                  <a:cubicBezTo>
                    <a:pt x="422717" y="-6283"/>
                    <a:pt x="426495" y="6939"/>
                    <a:pt x="434806" y="11850"/>
                  </a:cubicBezTo>
                  <a:cubicBezTo>
                    <a:pt x="434806" y="11850"/>
                    <a:pt x="435939" y="12983"/>
                    <a:pt x="435939" y="12983"/>
                  </a:cubicBezTo>
                  <a:cubicBezTo>
                    <a:pt x="430273" y="26583"/>
                    <a:pt x="415540" y="22427"/>
                    <a:pt x="405718" y="28094"/>
                  </a:cubicBezTo>
                  <a:cubicBezTo>
                    <a:pt x="393252" y="35271"/>
                    <a:pt x="380408" y="40182"/>
                    <a:pt x="373986" y="54537"/>
                  </a:cubicBezTo>
                  <a:cubicBezTo>
                    <a:pt x="373230" y="56048"/>
                    <a:pt x="371719" y="58692"/>
                    <a:pt x="370208" y="58692"/>
                  </a:cubicBezTo>
                  <a:cubicBezTo>
                    <a:pt x="343387" y="58315"/>
                    <a:pt x="321477" y="74558"/>
                    <a:pt x="298433" y="83625"/>
                  </a:cubicBezTo>
                  <a:cubicBezTo>
                    <a:pt x="282189" y="90047"/>
                    <a:pt x="268212" y="92313"/>
                    <a:pt x="252346" y="93069"/>
                  </a:cubicBezTo>
                  <a:cubicBezTo>
                    <a:pt x="251213" y="85136"/>
                    <a:pt x="262168" y="86269"/>
                    <a:pt x="259523" y="77959"/>
                  </a:cubicBezTo>
                  <a:cubicBezTo>
                    <a:pt x="235724" y="80225"/>
                    <a:pt x="216458" y="96091"/>
                    <a:pt x="193037" y="100624"/>
                  </a:cubicBezTo>
                  <a:cubicBezTo>
                    <a:pt x="174149" y="104024"/>
                    <a:pt x="157905" y="117624"/>
                    <a:pt x="134862" y="108179"/>
                  </a:cubicBezTo>
                  <a:cubicBezTo>
                    <a:pt x="125040" y="104024"/>
                    <a:pt x="106907" y="103646"/>
                    <a:pt x="92174" y="113468"/>
                  </a:cubicBezTo>
                  <a:cubicBezTo>
                    <a:pt x="68753" y="128579"/>
                    <a:pt x="40043" y="129334"/>
                    <a:pt x="12466" y="131223"/>
                  </a:cubicBezTo>
                  <a:cubicBezTo>
                    <a:pt x="17755" y="118757"/>
                    <a:pt x="17755" y="118757"/>
                    <a:pt x="0" y="104402"/>
                  </a:cubicBezTo>
                  <a:cubicBezTo>
                    <a:pt x="24555" y="102513"/>
                    <a:pt x="47220" y="107046"/>
                    <a:pt x="69886" y="97980"/>
                  </a:cubicBezTo>
                  <a:cubicBezTo>
                    <a:pt x="95574" y="87403"/>
                    <a:pt x="90285" y="62092"/>
                    <a:pt x="99730" y="43204"/>
                  </a:cubicBezTo>
                  <a:cubicBezTo>
                    <a:pt x="109551" y="50382"/>
                    <a:pt x="100863" y="58315"/>
                    <a:pt x="104263" y="63603"/>
                  </a:cubicBezTo>
                  <a:cubicBezTo>
                    <a:pt x="108040" y="68892"/>
                    <a:pt x="97841" y="79092"/>
                    <a:pt x="109929" y="80603"/>
                  </a:cubicBezTo>
                  <a:cubicBezTo>
                    <a:pt x="121262" y="81736"/>
                    <a:pt x="129573" y="99113"/>
                    <a:pt x="143550" y="85136"/>
                  </a:cubicBezTo>
                  <a:cubicBezTo>
                    <a:pt x="161683" y="66248"/>
                    <a:pt x="186993" y="62470"/>
                    <a:pt x="210792" y="55670"/>
                  </a:cubicBezTo>
                  <a:cubicBezTo>
                    <a:pt x="216081" y="53782"/>
                    <a:pt x="221369" y="52648"/>
                    <a:pt x="223636" y="46604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8EF71EE-817F-448B-B1E5-69A336C7C435}"/>
                </a:ext>
              </a:extLst>
            </p:cNvPr>
            <p:cNvSpPr/>
            <p:nvPr/>
          </p:nvSpPr>
          <p:spPr>
            <a:xfrm>
              <a:off x="10684201" y="6109558"/>
              <a:ext cx="33620" cy="19180"/>
            </a:xfrm>
            <a:custGeom>
              <a:avLst/>
              <a:gdLst>
                <a:gd name="connsiteX0" fmla="*/ 0 w 33620"/>
                <a:gd name="connsiteY0" fmla="*/ 19180 h 19180"/>
                <a:gd name="connsiteX1" fmla="*/ 33621 w 33620"/>
                <a:gd name="connsiteY1" fmla="*/ 6336 h 19180"/>
                <a:gd name="connsiteX2" fmla="*/ 0 w 33620"/>
                <a:gd name="connsiteY2" fmla="*/ 19180 h 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0" h="19180">
                  <a:moveTo>
                    <a:pt x="0" y="19180"/>
                  </a:moveTo>
                  <a:cubicBezTo>
                    <a:pt x="6800" y="3692"/>
                    <a:pt x="15488" y="-7641"/>
                    <a:pt x="33621" y="6336"/>
                  </a:cubicBezTo>
                  <a:cubicBezTo>
                    <a:pt x="24555" y="16158"/>
                    <a:pt x="12466" y="18425"/>
                    <a:pt x="0" y="19180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B14CCB0-37C8-4476-90A1-26421234A50E}"/>
                </a:ext>
              </a:extLst>
            </p:cNvPr>
            <p:cNvSpPr/>
            <p:nvPr/>
          </p:nvSpPr>
          <p:spPr>
            <a:xfrm>
              <a:off x="9918252" y="6109752"/>
              <a:ext cx="207440" cy="128942"/>
            </a:xfrm>
            <a:custGeom>
              <a:avLst/>
              <a:gdLst>
                <a:gd name="connsiteX0" fmla="*/ 203081 w 207440"/>
                <a:gd name="connsiteY0" fmla="*/ 10676 h 128942"/>
                <a:gd name="connsiteX1" fmla="*/ 192504 w 207440"/>
                <a:gd name="connsiteY1" fmla="*/ 21631 h 128942"/>
                <a:gd name="connsiteX2" fmla="*/ 176260 w 207440"/>
                <a:gd name="connsiteY2" fmla="*/ 29186 h 128942"/>
                <a:gd name="connsiteX3" fmla="*/ 195526 w 207440"/>
                <a:gd name="connsiteY3" fmla="*/ 45052 h 128942"/>
                <a:gd name="connsiteX4" fmla="*/ 207237 w 207440"/>
                <a:gd name="connsiteY4" fmla="*/ 66585 h 128942"/>
                <a:gd name="connsiteX5" fmla="*/ 207237 w 207440"/>
                <a:gd name="connsiteY5" fmla="*/ 82451 h 128942"/>
                <a:gd name="connsiteX6" fmla="*/ 190993 w 207440"/>
                <a:gd name="connsiteY6" fmla="*/ 69985 h 128942"/>
                <a:gd name="connsiteX7" fmla="*/ 170216 w 207440"/>
                <a:gd name="connsiteY7" fmla="*/ 56763 h 128942"/>
                <a:gd name="connsiteX8" fmla="*/ 147172 w 207440"/>
                <a:gd name="connsiteY8" fmla="*/ 48452 h 128942"/>
                <a:gd name="connsiteX9" fmla="*/ 134706 w 207440"/>
                <a:gd name="connsiteY9" fmla="*/ 74140 h 128942"/>
                <a:gd name="connsiteX10" fmla="*/ 126018 w 207440"/>
                <a:gd name="connsiteY10" fmla="*/ 98694 h 128942"/>
                <a:gd name="connsiteX11" fmla="*/ 96930 w 207440"/>
                <a:gd name="connsiteY11" fmla="*/ 116072 h 128942"/>
                <a:gd name="connsiteX12" fmla="*/ 77664 w 207440"/>
                <a:gd name="connsiteY12" fmla="*/ 120227 h 128942"/>
                <a:gd name="connsiteX13" fmla="*/ 20622 w 207440"/>
                <a:gd name="connsiteY13" fmla="*/ 128160 h 128942"/>
                <a:gd name="connsiteX14" fmla="*/ 16466 w 207440"/>
                <a:gd name="connsiteY14" fmla="*/ 120605 h 128942"/>
                <a:gd name="connsiteX15" fmla="*/ 20622 w 207440"/>
                <a:gd name="connsiteY15" fmla="*/ 100583 h 128942"/>
                <a:gd name="connsiteX16" fmla="*/ 40265 w 207440"/>
                <a:gd name="connsiteY16" fmla="*/ 110027 h 128942"/>
                <a:gd name="connsiteX17" fmla="*/ 47443 w 207440"/>
                <a:gd name="connsiteY17" fmla="*/ 106250 h 128942"/>
                <a:gd name="connsiteX18" fmla="*/ 42910 w 207440"/>
                <a:gd name="connsiteY18" fmla="*/ 100961 h 128942"/>
                <a:gd name="connsiteX19" fmla="*/ 40643 w 207440"/>
                <a:gd name="connsiteY19" fmla="*/ 97561 h 128942"/>
                <a:gd name="connsiteX20" fmla="*/ 40265 w 207440"/>
                <a:gd name="connsiteY20" fmla="*/ 69229 h 128942"/>
                <a:gd name="connsiteX21" fmla="*/ 58776 w 207440"/>
                <a:gd name="connsiteY21" fmla="*/ 69607 h 128942"/>
                <a:gd name="connsiteX22" fmla="*/ 31577 w 207440"/>
                <a:gd name="connsiteY22" fmla="*/ 61296 h 128942"/>
                <a:gd name="connsiteX23" fmla="*/ 13822 w 207440"/>
                <a:gd name="connsiteY23" fmla="*/ 57140 h 128942"/>
                <a:gd name="connsiteX24" fmla="*/ 222 w 207440"/>
                <a:gd name="connsiteY24" fmla="*/ 48830 h 128942"/>
                <a:gd name="connsiteX25" fmla="*/ 5889 w 207440"/>
                <a:gd name="connsiteY25" fmla="*/ 42030 h 128942"/>
                <a:gd name="connsiteX26" fmla="*/ 76531 w 207440"/>
                <a:gd name="connsiteY26" fmla="*/ 52607 h 128942"/>
                <a:gd name="connsiteX27" fmla="*/ 79553 w 207440"/>
                <a:gd name="connsiteY27" fmla="*/ 49963 h 128942"/>
                <a:gd name="connsiteX28" fmla="*/ 134706 w 207440"/>
                <a:gd name="connsiteY28" fmla="*/ 33719 h 128942"/>
                <a:gd name="connsiteX29" fmla="*/ 155483 w 207440"/>
                <a:gd name="connsiteY29" fmla="*/ 24275 h 128942"/>
                <a:gd name="connsiteX30" fmla="*/ 194771 w 207440"/>
                <a:gd name="connsiteY30" fmla="*/ 476 h 128942"/>
                <a:gd name="connsiteX31" fmla="*/ 203081 w 207440"/>
                <a:gd name="connsiteY31" fmla="*/ 10676 h 12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7440" h="128942">
                  <a:moveTo>
                    <a:pt x="203081" y="10676"/>
                  </a:moveTo>
                  <a:cubicBezTo>
                    <a:pt x="200059" y="15209"/>
                    <a:pt x="199682" y="23520"/>
                    <a:pt x="192504" y="21631"/>
                  </a:cubicBezTo>
                  <a:cubicBezTo>
                    <a:pt x="183815" y="19364"/>
                    <a:pt x="179282" y="21631"/>
                    <a:pt x="176260" y="29186"/>
                  </a:cubicBezTo>
                  <a:cubicBezTo>
                    <a:pt x="187971" y="27297"/>
                    <a:pt x="176260" y="52230"/>
                    <a:pt x="195526" y="45052"/>
                  </a:cubicBezTo>
                  <a:cubicBezTo>
                    <a:pt x="201570" y="42786"/>
                    <a:pt x="208748" y="58274"/>
                    <a:pt x="207237" y="66585"/>
                  </a:cubicBezTo>
                  <a:cubicBezTo>
                    <a:pt x="206103" y="72251"/>
                    <a:pt x="207615" y="77162"/>
                    <a:pt x="207237" y="82451"/>
                  </a:cubicBezTo>
                  <a:cubicBezTo>
                    <a:pt x="197415" y="83962"/>
                    <a:pt x="191371" y="77540"/>
                    <a:pt x="190993" y="69985"/>
                  </a:cubicBezTo>
                  <a:cubicBezTo>
                    <a:pt x="189860" y="54496"/>
                    <a:pt x="181927" y="54118"/>
                    <a:pt x="170216" y="56763"/>
                  </a:cubicBezTo>
                  <a:cubicBezTo>
                    <a:pt x="161905" y="58652"/>
                    <a:pt x="155483" y="53363"/>
                    <a:pt x="147172" y="48452"/>
                  </a:cubicBezTo>
                  <a:cubicBezTo>
                    <a:pt x="147172" y="59785"/>
                    <a:pt x="150950" y="70740"/>
                    <a:pt x="134706" y="74140"/>
                  </a:cubicBezTo>
                  <a:cubicBezTo>
                    <a:pt x="128284" y="75651"/>
                    <a:pt x="128284" y="90006"/>
                    <a:pt x="126018" y="98694"/>
                  </a:cubicBezTo>
                  <a:cubicBezTo>
                    <a:pt x="121862" y="113050"/>
                    <a:pt x="117707" y="129293"/>
                    <a:pt x="96930" y="116072"/>
                  </a:cubicBezTo>
                  <a:cubicBezTo>
                    <a:pt x="88997" y="111161"/>
                    <a:pt x="84086" y="119472"/>
                    <a:pt x="77664" y="120227"/>
                  </a:cubicBezTo>
                  <a:cubicBezTo>
                    <a:pt x="58776" y="122872"/>
                    <a:pt x="39132" y="119849"/>
                    <a:pt x="20622" y="128160"/>
                  </a:cubicBezTo>
                  <a:cubicBezTo>
                    <a:pt x="14200" y="131182"/>
                    <a:pt x="15333" y="124760"/>
                    <a:pt x="16466" y="120605"/>
                  </a:cubicBezTo>
                  <a:cubicBezTo>
                    <a:pt x="31577" y="116827"/>
                    <a:pt x="12311" y="105494"/>
                    <a:pt x="20622" y="100583"/>
                  </a:cubicBezTo>
                  <a:cubicBezTo>
                    <a:pt x="31954" y="93784"/>
                    <a:pt x="31954" y="110783"/>
                    <a:pt x="40265" y="110027"/>
                  </a:cubicBezTo>
                  <a:cubicBezTo>
                    <a:pt x="42910" y="109650"/>
                    <a:pt x="46309" y="108138"/>
                    <a:pt x="47443" y="106250"/>
                  </a:cubicBezTo>
                  <a:cubicBezTo>
                    <a:pt x="50465" y="101339"/>
                    <a:pt x="46687" y="100583"/>
                    <a:pt x="42910" y="100961"/>
                  </a:cubicBezTo>
                  <a:cubicBezTo>
                    <a:pt x="39888" y="100961"/>
                    <a:pt x="38376" y="98317"/>
                    <a:pt x="40643" y="97561"/>
                  </a:cubicBezTo>
                  <a:cubicBezTo>
                    <a:pt x="60665" y="87362"/>
                    <a:pt x="41021" y="78673"/>
                    <a:pt x="40265" y="69229"/>
                  </a:cubicBezTo>
                  <a:cubicBezTo>
                    <a:pt x="46309" y="60163"/>
                    <a:pt x="51976" y="73762"/>
                    <a:pt x="58776" y="69607"/>
                  </a:cubicBezTo>
                  <a:cubicBezTo>
                    <a:pt x="51976" y="58274"/>
                    <a:pt x="45554" y="49963"/>
                    <a:pt x="31577" y="61296"/>
                  </a:cubicBezTo>
                  <a:cubicBezTo>
                    <a:pt x="25910" y="65829"/>
                    <a:pt x="17600" y="71496"/>
                    <a:pt x="13822" y="57140"/>
                  </a:cubicBezTo>
                  <a:cubicBezTo>
                    <a:pt x="12689" y="52230"/>
                    <a:pt x="6266" y="48830"/>
                    <a:pt x="222" y="48830"/>
                  </a:cubicBezTo>
                  <a:cubicBezTo>
                    <a:pt x="-911" y="44297"/>
                    <a:pt x="2489" y="41274"/>
                    <a:pt x="5889" y="42030"/>
                  </a:cubicBezTo>
                  <a:cubicBezTo>
                    <a:pt x="28932" y="48074"/>
                    <a:pt x="55376" y="33341"/>
                    <a:pt x="76531" y="52607"/>
                  </a:cubicBezTo>
                  <a:cubicBezTo>
                    <a:pt x="81819" y="57518"/>
                    <a:pt x="78042" y="50719"/>
                    <a:pt x="79553" y="49963"/>
                  </a:cubicBezTo>
                  <a:cubicBezTo>
                    <a:pt x="96930" y="41652"/>
                    <a:pt x="113551" y="29941"/>
                    <a:pt x="134706" y="33719"/>
                  </a:cubicBezTo>
                  <a:cubicBezTo>
                    <a:pt x="143395" y="35230"/>
                    <a:pt x="152461" y="35230"/>
                    <a:pt x="155483" y="24275"/>
                  </a:cubicBezTo>
                  <a:cubicBezTo>
                    <a:pt x="161150" y="3876"/>
                    <a:pt x="181549" y="8031"/>
                    <a:pt x="194771" y="476"/>
                  </a:cubicBezTo>
                  <a:cubicBezTo>
                    <a:pt x="200059" y="-2168"/>
                    <a:pt x="200437" y="6898"/>
                    <a:pt x="203081" y="10676"/>
                  </a:cubicBezTo>
                  <a:close/>
                </a:path>
              </a:pathLst>
            </a:custGeom>
            <a:solidFill>
              <a:srgbClr val="99605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9C64F4E-88C1-422F-8E89-6B3ECE103C31}"/>
                </a:ext>
              </a:extLst>
            </p:cNvPr>
            <p:cNvSpPr/>
            <p:nvPr/>
          </p:nvSpPr>
          <p:spPr>
            <a:xfrm>
              <a:off x="11188154" y="5512439"/>
              <a:ext cx="140528" cy="214358"/>
            </a:xfrm>
            <a:custGeom>
              <a:avLst/>
              <a:gdLst>
                <a:gd name="connsiteX0" fmla="*/ 8295 w 140528"/>
                <a:gd name="connsiteY0" fmla="*/ 214359 h 214358"/>
                <a:gd name="connsiteX1" fmla="*/ 1873 w 140528"/>
                <a:gd name="connsiteY1" fmla="*/ 205292 h 214358"/>
                <a:gd name="connsiteX2" fmla="*/ 1495 w 140528"/>
                <a:gd name="connsiteY2" fmla="*/ 188293 h 214358"/>
                <a:gd name="connsiteX3" fmla="*/ 18117 w 140528"/>
                <a:gd name="connsiteY3" fmla="*/ 186404 h 214358"/>
                <a:gd name="connsiteX4" fmla="*/ 34360 w 140528"/>
                <a:gd name="connsiteY4" fmla="*/ 147872 h 214358"/>
                <a:gd name="connsiteX5" fmla="*/ 41160 w 140528"/>
                <a:gd name="connsiteY5" fmla="*/ 121051 h 214358"/>
                <a:gd name="connsiteX6" fmla="*/ 43805 w 140528"/>
                <a:gd name="connsiteY6" fmla="*/ 111607 h 214358"/>
                <a:gd name="connsiteX7" fmla="*/ 58915 w 140528"/>
                <a:gd name="connsiteY7" fmla="*/ 65520 h 214358"/>
                <a:gd name="connsiteX8" fmla="*/ 57404 w 140528"/>
                <a:gd name="connsiteY8" fmla="*/ 54565 h 214358"/>
                <a:gd name="connsiteX9" fmla="*/ 65715 w 140528"/>
                <a:gd name="connsiteY9" fmla="*/ 22832 h 214358"/>
                <a:gd name="connsiteX10" fmla="*/ 75159 w 140528"/>
                <a:gd name="connsiteY10" fmla="*/ 8100 h 214358"/>
                <a:gd name="connsiteX11" fmla="*/ 99714 w 140528"/>
                <a:gd name="connsiteY11" fmla="*/ 3567 h 214358"/>
                <a:gd name="connsiteX12" fmla="*/ 103869 w 140528"/>
                <a:gd name="connsiteY12" fmla="*/ 44365 h 214358"/>
                <a:gd name="connsiteX13" fmla="*/ 96692 w 140528"/>
                <a:gd name="connsiteY13" fmla="*/ 51920 h 214358"/>
                <a:gd name="connsiteX14" fmla="*/ 98958 w 140528"/>
                <a:gd name="connsiteY14" fmla="*/ 59098 h 214358"/>
                <a:gd name="connsiteX15" fmla="*/ 106136 w 140528"/>
                <a:gd name="connsiteY15" fmla="*/ 57209 h 214358"/>
                <a:gd name="connsiteX16" fmla="*/ 109535 w 140528"/>
                <a:gd name="connsiteY16" fmla="*/ 45121 h 214358"/>
                <a:gd name="connsiteX17" fmla="*/ 117091 w 140528"/>
                <a:gd name="connsiteY17" fmla="*/ 27366 h 214358"/>
                <a:gd name="connsiteX18" fmla="*/ 132957 w 140528"/>
                <a:gd name="connsiteY18" fmla="*/ 36054 h 214358"/>
                <a:gd name="connsiteX19" fmla="*/ 135223 w 140528"/>
                <a:gd name="connsiteY19" fmla="*/ 57209 h 214358"/>
                <a:gd name="connsiteX20" fmla="*/ 138623 w 140528"/>
                <a:gd name="connsiteY20" fmla="*/ 103296 h 214358"/>
                <a:gd name="connsiteX21" fmla="*/ 132201 w 140528"/>
                <a:gd name="connsiteY21" fmla="*/ 125584 h 214358"/>
                <a:gd name="connsiteX22" fmla="*/ 131068 w 140528"/>
                <a:gd name="connsiteY22" fmla="*/ 145983 h 214358"/>
                <a:gd name="connsiteX23" fmla="*/ 129179 w 140528"/>
                <a:gd name="connsiteY23" fmla="*/ 179604 h 214358"/>
                <a:gd name="connsiteX24" fmla="*/ 123891 w 140528"/>
                <a:gd name="connsiteY24" fmla="*/ 184138 h 214358"/>
                <a:gd name="connsiteX25" fmla="*/ 95180 w 140528"/>
                <a:gd name="connsiteY25" fmla="*/ 185649 h 214358"/>
                <a:gd name="connsiteX26" fmla="*/ 87625 w 140528"/>
                <a:gd name="connsiteY26" fmla="*/ 176960 h 214358"/>
                <a:gd name="connsiteX27" fmla="*/ 92158 w 140528"/>
                <a:gd name="connsiteY27" fmla="*/ 160716 h 214358"/>
                <a:gd name="connsiteX28" fmla="*/ 67604 w 140528"/>
                <a:gd name="connsiteY28" fmla="*/ 172049 h 214358"/>
                <a:gd name="connsiteX29" fmla="*/ 69493 w 140528"/>
                <a:gd name="connsiteY29" fmla="*/ 153161 h 214358"/>
                <a:gd name="connsiteX30" fmla="*/ 52871 w 140528"/>
                <a:gd name="connsiteY30" fmla="*/ 195093 h 214358"/>
                <a:gd name="connsiteX31" fmla="*/ 37005 w 140528"/>
                <a:gd name="connsiteY31" fmla="*/ 190937 h 214358"/>
                <a:gd name="connsiteX32" fmla="*/ 32472 w 140528"/>
                <a:gd name="connsiteY32" fmla="*/ 213225 h 214358"/>
                <a:gd name="connsiteX33" fmla="*/ 8295 w 140528"/>
                <a:gd name="connsiteY33" fmla="*/ 214359 h 21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528" h="214358">
                  <a:moveTo>
                    <a:pt x="8295" y="214359"/>
                  </a:moveTo>
                  <a:cubicBezTo>
                    <a:pt x="2628" y="213603"/>
                    <a:pt x="-3038" y="207559"/>
                    <a:pt x="1873" y="205292"/>
                  </a:cubicBezTo>
                  <a:cubicBezTo>
                    <a:pt x="16983" y="198115"/>
                    <a:pt x="2628" y="193204"/>
                    <a:pt x="1495" y="188293"/>
                  </a:cubicBezTo>
                  <a:cubicBezTo>
                    <a:pt x="6784" y="181493"/>
                    <a:pt x="12450" y="189048"/>
                    <a:pt x="18117" y="186404"/>
                  </a:cubicBezTo>
                  <a:cubicBezTo>
                    <a:pt x="4140" y="165249"/>
                    <a:pt x="28316" y="160716"/>
                    <a:pt x="34360" y="147872"/>
                  </a:cubicBezTo>
                  <a:cubicBezTo>
                    <a:pt x="38138" y="139562"/>
                    <a:pt x="62693" y="136162"/>
                    <a:pt x="41160" y="121051"/>
                  </a:cubicBezTo>
                  <a:cubicBezTo>
                    <a:pt x="40027" y="120296"/>
                    <a:pt x="41916" y="112363"/>
                    <a:pt x="43805" y="111607"/>
                  </a:cubicBezTo>
                  <a:cubicBezTo>
                    <a:pt x="66470" y="101785"/>
                    <a:pt x="61560" y="83275"/>
                    <a:pt x="58915" y="65520"/>
                  </a:cubicBezTo>
                  <a:cubicBezTo>
                    <a:pt x="55515" y="62120"/>
                    <a:pt x="54382" y="56076"/>
                    <a:pt x="57404" y="54565"/>
                  </a:cubicBezTo>
                  <a:cubicBezTo>
                    <a:pt x="71381" y="46632"/>
                    <a:pt x="66848" y="34165"/>
                    <a:pt x="65715" y="22832"/>
                  </a:cubicBezTo>
                  <a:cubicBezTo>
                    <a:pt x="66470" y="16411"/>
                    <a:pt x="70248" y="11878"/>
                    <a:pt x="75159" y="8100"/>
                  </a:cubicBezTo>
                  <a:cubicBezTo>
                    <a:pt x="82714" y="4322"/>
                    <a:pt x="89892" y="-5122"/>
                    <a:pt x="99714" y="3567"/>
                  </a:cubicBezTo>
                  <a:cubicBezTo>
                    <a:pt x="108402" y="11500"/>
                    <a:pt x="110669" y="34921"/>
                    <a:pt x="103869" y="44365"/>
                  </a:cubicBezTo>
                  <a:cubicBezTo>
                    <a:pt x="101980" y="47009"/>
                    <a:pt x="98203" y="48520"/>
                    <a:pt x="96692" y="51920"/>
                  </a:cubicBezTo>
                  <a:cubicBezTo>
                    <a:pt x="95558" y="54943"/>
                    <a:pt x="96314" y="57587"/>
                    <a:pt x="98958" y="59098"/>
                  </a:cubicBezTo>
                  <a:cubicBezTo>
                    <a:pt x="101980" y="60609"/>
                    <a:pt x="104625" y="59853"/>
                    <a:pt x="106136" y="57209"/>
                  </a:cubicBezTo>
                  <a:cubicBezTo>
                    <a:pt x="108402" y="53431"/>
                    <a:pt x="109158" y="49276"/>
                    <a:pt x="109535" y="45121"/>
                  </a:cubicBezTo>
                  <a:cubicBezTo>
                    <a:pt x="110669" y="38699"/>
                    <a:pt x="107647" y="29255"/>
                    <a:pt x="117091" y="27366"/>
                  </a:cubicBezTo>
                  <a:cubicBezTo>
                    <a:pt x="123513" y="26232"/>
                    <a:pt x="129179" y="31143"/>
                    <a:pt x="132957" y="36054"/>
                  </a:cubicBezTo>
                  <a:cubicBezTo>
                    <a:pt x="137490" y="42476"/>
                    <a:pt x="146178" y="48898"/>
                    <a:pt x="135223" y="57209"/>
                  </a:cubicBezTo>
                  <a:cubicBezTo>
                    <a:pt x="137868" y="72320"/>
                    <a:pt x="129557" y="88564"/>
                    <a:pt x="138623" y="103296"/>
                  </a:cubicBezTo>
                  <a:cubicBezTo>
                    <a:pt x="129557" y="108585"/>
                    <a:pt x="128801" y="118029"/>
                    <a:pt x="132201" y="125584"/>
                  </a:cubicBezTo>
                  <a:cubicBezTo>
                    <a:pt x="135223" y="133140"/>
                    <a:pt x="131824" y="139184"/>
                    <a:pt x="131068" y="145983"/>
                  </a:cubicBezTo>
                  <a:cubicBezTo>
                    <a:pt x="139379" y="157694"/>
                    <a:pt x="132957" y="168649"/>
                    <a:pt x="129179" y="179604"/>
                  </a:cubicBezTo>
                  <a:cubicBezTo>
                    <a:pt x="128046" y="182249"/>
                    <a:pt x="126157" y="186026"/>
                    <a:pt x="123891" y="184138"/>
                  </a:cubicBezTo>
                  <a:cubicBezTo>
                    <a:pt x="113313" y="175071"/>
                    <a:pt x="105002" y="182627"/>
                    <a:pt x="95180" y="185649"/>
                  </a:cubicBezTo>
                  <a:cubicBezTo>
                    <a:pt x="89136" y="187537"/>
                    <a:pt x="86492" y="183004"/>
                    <a:pt x="87625" y="176960"/>
                  </a:cubicBezTo>
                  <a:cubicBezTo>
                    <a:pt x="88381" y="171671"/>
                    <a:pt x="92914" y="167138"/>
                    <a:pt x="92158" y="160716"/>
                  </a:cubicBezTo>
                  <a:cubicBezTo>
                    <a:pt x="81203" y="158450"/>
                    <a:pt x="81203" y="179982"/>
                    <a:pt x="67604" y="172049"/>
                  </a:cubicBezTo>
                  <a:cubicBezTo>
                    <a:pt x="51738" y="164494"/>
                    <a:pt x="72893" y="159961"/>
                    <a:pt x="69493" y="153161"/>
                  </a:cubicBezTo>
                  <a:cubicBezTo>
                    <a:pt x="48715" y="153539"/>
                    <a:pt x="47205" y="157316"/>
                    <a:pt x="52871" y="195093"/>
                  </a:cubicBezTo>
                  <a:cubicBezTo>
                    <a:pt x="46827" y="197737"/>
                    <a:pt x="46827" y="182627"/>
                    <a:pt x="37005" y="190937"/>
                  </a:cubicBezTo>
                  <a:cubicBezTo>
                    <a:pt x="28694" y="197737"/>
                    <a:pt x="31338" y="203781"/>
                    <a:pt x="32472" y="213225"/>
                  </a:cubicBezTo>
                  <a:cubicBezTo>
                    <a:pt x="23405" y="210203"/>
                    <a:pt x="13961" y="200382"/>
                    <a:pt x="8295" y="214359"/>
                  </a:cubicBezTo>
                  <a:close/>
                </a:path>
              </a:pathLst>
            </a:custGeom>
            <a:solidFill>
              <a:srgbClr val="B882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007CFEAF-9CFD-41D3-9430-CB9AA37C15C6}"/>
                </a:ext>
              </a:extLst>
            </p:cNvPr>
            <p:cNvSpPr/>
            <p:nvPr/>
          </p:nvSpPr>
          <p:spPr>
            <a:xfrm>
              <a:off x="11255662" y="5440095"/>
              <a:ext cx="91984" cy="152597"/>
            </a:xfrm>
            <a:custGeom>
              <a:avLst/>
              <a:gdLst>
                <a:gd name="connsiteX0" fmla="*/ 67715 w 91984"/>
                <a:gd name="connsiteY0" fmla="*/ 130309 h 152597"/>
                <a:gd name="connsiteX1" fmla="*/ 47316 w 91984"/>
                <a:gd name="connsiteY1" fmla="*/ 103488 h 152597"/>
                <a:gd name="connsiteX2" fmla="*/ 43916 w 91984"/>
                <a:gd name="connsiteY2" fmla="*/ 133709 h 152597"/>
                <a:gd name="connsiteX3" fmla="*/ 33339 w 91984"/>
                <a:gd name="connsiteY3" fmla="*/ 141642 h 152597"/>
                <a:gd name="connsiteX4" fmla="*/ 20495 w 91984"/>
                <a:gd name="connsiteY4" fmla="*/ 129176 h 152597"/>
                <a:gd name="connsiteX5" fmla="*/ 25406 w 91984"/>
                <a:gd name="connsiteY5" fmla="*/ 117843 h 152597"/>
                <a:gd name="connsiteX6" fmla="*/ 26539 w 91984"/>
                <a:gd name="connsiteY6" fmla="*/ 91021 h 152597"/>
                <a:gd name="connsiteX7" fmla="*/ 24272 w 91984"/>
                <a:gd name="connsiteY7" fmla="*/ 88755 h 152597"/>
                <a:gd name="connsiteX8" fmla="*/ 8784 w 91984"/>
                <a:gd name="connsiteY8" fmla="*/ 83466 h 152597"/>
                <a:gd name="connsiteX9" fmla="*/ 8406 w 91984"/>
                <a:gd name="connsiteY9" fmla="*/ 66467 h 152597"/>
                <a:gd name="connsiteX10" fmla="*/ 8029 w 91984"/>
                <a:gd name="connsiteY10" fmla="*/ 28313 h 152597"/>
                <a:gd name="connsiteX11" fmla="*/ 3495 w 91984"/>
                <a:gd name="connsiteY11" fmla="*/ 358 h 152597"/>
                <a:gd name="connsiteX12" fmla="*/ 29183 w 91984"/>
                <a:gd name="connsiteY12" fmla="*/ 11314 h 152597"/>
                <a:gd name="connsiteX13" fmla="*/ 33339 w 91984"/>
                <a:gd name="connsiteY13" fmla="*/ 21135 h 152597"/>
                <a:gd name="connsiteX14" fmla="*/ 59404 w 91984"/>
                <a:gd name="connsiteY14" fmla="*/ 51734 h 152597"/>
                <a:gd name="connsiteX15" fmla="*/ 60160 w 91984"/>
                <a:gd name="connsiteY15" fmla="*/ 59667 h 152597"/>
                <a:gd name="connsiteX16" fmla="*/ 64693 w 91984"/>
                <a:gd name="connsiteY16" fmla="*/ 60045 h 152597"/>
                <a:gd name="connsiteX17" fmla="*/ 88114 w 91984"/>
                <a:gd name="connsiteY17" fmla="*/ 47956 h 152597"/>
                <a:gd name="connsiteX18" fmla="*/ 87737 w 91984"/>
                <a:gd name="connsiteY18" fmla="*/ 71378 h 152597"/>
                <a:gd name="connsiteX19" fmla="*/ 88114 w 91984"/>
                <a:gd name="connsiteY19" fmla="*/ 114065 h 152597"/>
                <a:gd name="connsiteX20" fmla="*/ 83203 w 91984"/>
                <a:gd name="connsiteY20" fmla="*/ 152597 h 152597"/>
                <a:gd name="connsiteX21" fmla="*/ 67715 w 91984"/>
                <a:gd name="connsiteY21" fmla="*/ 130309 h 15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84" h="152597">
                  <a:moveTo>
                    <a:pt x="67715" y="130309"/>
                  </a:moveTo>
                  <a:cubicBezTo>
                    <a:pt x="66960" y="114821"/>
                    <a:pt x="65826" y="113310"/>
                    <a:pt x="47316" y="103488"/>
                  </a:cubicBezTo>
                  <a:cubicBezTo>
                    <a:pt x="45805" y="113687"/>
                    <a:pt x="47316" y="123887"/>
                    <a:pt x="43916" y="133709"/>
                  </a:cubicBezTo>
                  <a:cubicBezTo>
                    <a:pt x="42027" y="139753"/>
                    <a:pt x="37872" y="142020"/>
                    <a:pt x="33339" y="141642"/>
                  </a:cubicBezTo>
                  <a:cubicBezTo>
                    <a:pt x="26539" y="141264"/>
                    <a:pt x="23139" y="135220"/>
                    <a:pt x="20495" y="129176"/>
                  </a:cubicBezTo>
                  <a:cubicBezTo>
                    <a:pt x="17473" y="123509"/>
                    <a:pt x="20117" y="120865"/>
                    <a:pt x="25406" y="117843"/>
                  </a:cubicBezTo>
                  <a:cubicBezTo>
                    <a:pt x="35605" y="111798"/>
                    <a:pt x="35983" y="97821"/>
                    <a:pt x="26539" y="91021"/>
                  </a:cubicBezTo>
                  <a:cubicBezTo>
                    <a:pt x="25783" y="90266"/>
                    <a:pt x="24272" y="89511"/>
                    <a:pt x="24272" y="88755"/>
                  </a:cubicBezTo>
                  <a:cubicBezTo>
                    <a:pt x="22006" y="78178"/>
                    <a:pt x="22006" y="77800"/>
                    <a:pt x="8784" y="83466"/>
                  </a:cubicBezTo>
                  <a:cubicBezTo>
                    <a:pt x="3495" y="77800"/>
                    <a:pt x="7273" y="72133"/>
                    <a:pt x="8406" y="66467"/>
                  </a:cubicBezTo>
                  <a:cubicBezTo>
                    <a:pt x="2740" y="53623"/>
                    <a:pt x="-7082" y="41157"/>
                    <a:pt x="8029" y="28313"/>
                  </a:cubicBezTo>
                  <a:cubicBezTo>
                    <a:pt x="18228" y="17358"/>
                    <a:pt x="95" y="10558"/>
                    <a:pt x="3495" y="358"/>
                  </a:cubicBezTo>
                  <a:cubicBezTo>
                    <a:pt x="14828" y="-1908"/>
                    <a:pt x="20872" y="7158"/>
                    <a:pt x="29183" y="11314"/>
                  </a:cubicBezTo>
                  <a:cubicBezTo>
                    <a:pt x="30694" y="14713"/>
                    <a:pt x="26917" y="20758"/>
                    <a:pt x="33339" y="21135"/>
                  </a:cubicBezTo>
                  <a:cubicBezTo>
                    <a:pt x="62804" y="21891"/>
                    <a:pt x="63937" y="23024"/>
                    <a:pt x="59404" y="51734"/>
                  </a:cubicBezTo>
                  <a:cubicBezTo>
                    <a:pt x="59027" y="54379"/>
                    <a:pt x="59782" y="57023"/>
                    <a:pt x="60160" y="59667"/>
                  </a:cubicBezTo>
                  <a:cubicBezTo>
                    <a:pt x="62049" y="59667"/>
                    <a:pt x="63937" y="60423"/>
                    <a:pt x="64693" y="60045"/>
                  </a:cubicBezTo>
                  <a:cubicBezTo>
                    <a:pt x="71870" y="54001"/>
                    <a:pt x="77159" y="41157"/>
                    <a:pt x="88114" y="47956"/>
                  </a:cubicBezTo>
                  <a:cubicBezTo>
                    <a:pt x="97558" y="54001"/>
                    <a:pt x="86603" y="64956"/>
                    <a:pt x="87737" y="71378"/>
                  </a:cubicBezTo>
                  <a:cubicBezTo>
                    <a:pt x="90381" y="85355"/>
                    <a:pt x="69982" y="98577"/>
                    <a:pt x="88114" y="114065"/>
                  </a:cubicBezTo>
                  <a:cubicBezTo>
                    <a:pt x="91136" y="116709"/>
                    <a:pt x="85470" y="138998"/>
                    <a:pt x="83203" y="152597"/>
                  </a:cubicBezTo>
                  <a:cubicBezTo>
                    <a:pt x="74137" y="146931"/>
                    <a:pt x="78670" y="133331"/>
                    <a:pt x="67715" y="130309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6E6BCBB-F290-4049-BF81-C28F36951A55}"/>
                </a:ext>
              </a:extLst>
            </p:cNvPr>
            <p:cNvSpPr/>
            <p:nvPr/>
          </p:nvSpPr>
          <p:spPr>
            <a:xfrm>
              <a:off x="11275619" y="5383789"/>
              <a:ext cx="38314" cy="67619"/>
            </a:xfrm>
            <a:custGeom>
              <a:avLst/>
              <a:gdLst>
                <a:gd name="connsiteX0" fmla="*/ 9226 w 38314"/>
                <a:gd name="connsiteY0" fmla="*/ 67620 h 67619"/>
                <a:gd name="connsiteX1" fmla="*/ 17159 w 38314"/>
                <a:gd name="connsiteY1" fmla="*/ 32110 h 67619"/>
                <a:gd name="connsiteX2" fmla="*/ 21315 w 38314"/>
                <a:gd name="connsiteY2" fmla="*/ 21533 h 67619"/>
                <a:gd name="connsiteX3" fmla="*/ 34159 w 38314"/>
                <a:gd name="connsiteY3" fmla="*/ 0 h 67619"/>
                <a:gd name="connsiteX4" fmla="*/ 30381 w 38314"/>
                <a:gd name="connsiteY4" fmla="*/ 24554 h 67619"/>
                <a:gd name="connsiteX5" fmla="*/ 38314 w 38314"/>
                <a:gd name="connsiteY5" fmla="*/ 50998 h 67619"/>
                <a:gd name="connsiteX6" fmla="*/ 9226 w 38314"/>
                <a:gd name="connsiteY6" fmla="*/ 67620 h 6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14" h="67619">
                  <a:moveTo>
                    <a:pt x="9226" y="67620"/>
                  </a:moveTo>
                  <a:cubicBezTo>
                    <a:pt x="916" y="53265"/>
                    <a:pt x="-9662" y="38910"/>
                    <a:pt x="17159" y="32110"/>
                  </a:cubicBezTo>
                  <a:cubicBezTo>
                    <a:pt x="20937" y="31354"/>
                    <a:pt x="23581" y="25310"/>
                    <a:pt x="21315" y="21533"/>
                  </a:cubicBezTo>
                  <a:cubicBezTo>
                    <a:pt x="12626" y="6044"/>
                    <a:pt x="26604" y="4911"/>
                    <a:pt x="34159" y="0"/>
                  </a:cubicBezTo>
                  <a:cubicBezTo>
                    <a:pt x="33025" y="8311"/>
                    <a:pt x="32648" y="16621"/>
                    <a:pt x="30381" y="24554"/>
                  </a:cubicBezTo>
                  <a:cubicBezTo>
                    <a:pt x="27737" y="34376"/>
                    <a:pt x="26981" y="43065"/>
                    <a:pt x="38314" y="50998"/>
                  </a:cubicBezTo>
                  <a:cubicBezTo>
                    <a:pt x="22070" y="47220"/>
                    <a:pt x="19048" y="62331"/>
                    <a:pt x="9226" y="67620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3C85B86D-CE65-427D-A3FD-283C576DDC81}"/>
                </a:ext>
              </a:extLst>
            </p:cNvPr>
            <p:cNvSpPr/>
            <p:nvPr/>
          </p:nvSpPr>
          <p:spPr>
            <a:xfrm>
              <a:off x="10303793" y="6195655"/>
              <a:ext cx="23056" cy="13743"/>
            </a:xfrm>
            <a:custGeom>
              <a:avLst/>
              <a:gdLst>
                <a:gd name="connsiteX0" fmla="*/ 0 w 23056"/>
                <a:gd name="connsiteY0" fmla="*/ 8636 h 13743"/>
                <a:gd name="connsiteX1" fmla="*/ 23044 w 23056"/>
                <a:gd name="connsiteY1" fmla="*/ 326 h 13743"/>
                <a:gd name="connsiteX2" fmla="*/ 17755 w 23056"/>
                <a:gd name="connsiteY2" fmla="*/ 13169 h 13743"/>
                <a:gd name="connsiteX3" fmla="*/ 0 w 23056"/>
                <a:gd name="connsiteY3" fmla="*/ 8636 h 1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56" h="13743">
                  <a:moveTo>
                    <a:pt x="0" y="8636"/>
                  </a:moveTo>
                  <a:cubicBezTo>
                    <a:pt x="7555" y="5236"/>
                    <a:pt x="13600" y="-1563"/>
                    <a:pt x="23044" y="326"/>
                  </a:cubicBezTo>
                  <a:cubicBezTo>
                    <a:pt x="23421" y="5614"/>
                    <a:pt x="15488" y="7125"/>
                    <a:pt x="17755" y="13169"/>
                  </a:cubicBezTo>
                  <a:cubicBezTo>
                    <a:pt x="11333" y="12792"/>
                    <a:pt x="4155" y="16569"/>
                    <a:pt x="0" y="8636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B01B255-2915-4C2E-8177-D2504F35131C}"/>
                </a:ext>
              </a:extLst>
            </p:cNvPr>
            <p:cNvSpPr/>
            <p:nvPr/>
          </p:nvSpPr>
          <p:spPr>
            <a:xfrm>
              <a:off x="10340490" y="6187887"/>
              <a:ext cx="17701" cy="17159"/>
            </a:xfrm>
            <a:custGeom>
              <a:avLst/>
              <a:gdLst>
                <a:gd name="connsiteX0" fmla="*/ 4857 w 17701"/>
                <a:gd name="connsiteY0" fmla="*/ 17160 h 17159"/>
                <a:gd name="connsiteX1" fmla="*/ 2213 w 17701"/>
                <a:gd name="connsiteY1" fmla="*/ 1294 h 17159"/>
                <a:gd name="connsiteX2" fmla="*/ 17701 w 17701"/>
                <a:gd name="connsiteY2" fmla="*/ 13004 h 17159"/>
                <a:gd name="connsiteX3" fmla="*/ 4857 w 17701"/>
                <a:gd name="connsiteY3" fmla="*/ 17160 h 1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1" h="17159">
                  <a:moveTo>
                    <a:pt x="4857" y="17160"/>
                  </a:moveTo>
                  <a:cubicBezTo>
                    <a:pt x="7879" y="11115"/>
                    <a:pt x="-4965" y="5449"/>
                    <a:pt x="2213" y="1294"/>
                  </a:cubicBezTo>
                  <a:cubicBezTo>
                    <a:pt x="11657" y="-3617"/>
                    <a:pt x="14301" y="6582"/>
                    <a:pt x="17701" y="13004"/>
                  </a:cubicBezTo>
                  <a:cubicBezTo>
                    <a:pt x="13546" y="14515"/>
                    <a:pt x="9390" y="15649"/>
                    <a:pt x="4857" y="17160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74110664-804B-495E-803F-9BB859432C0F}"/>
                </a:ext>
              </a:extLst>
            </p:cNvPr>
            <p:cNvSpPr/>
            <p:nvPr/>
          </p:nvSpPr>
          <p:spPr>
            <a:xfrm>
              <a:off x="10205952" y="6211074"/>
              <a:ext cx="25310" cy="11084"/>
            </a:xfrm>
            <a:custGeom>
              <a:avLst/>
              <a:gdLst>
                <a:gd name="connsiteX0" fmla="*/ 0 w 25310"/>
                <a:gd name="connsiteY0" fmla="*/ 2283 h 11084"/>
                <a:gd name="connsiteX1" fmla="*/ 25310 w 25310"/>
                <a:gd name="connsiteY1" fmla="*/ 2661 h 11084"/>
                <a:gd name="connsiteX2" fmla="*/ 0 w 25310"/>
                <a:gd name="connsiteY2" fmla="*/ 2283 h 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11084">
                  <a:moveTo>
                    <a:pt x="0" y="2283"/>
                  </a:moveTo>
                  <a:cubicBezTo>
                    <a:pt x="8689" y="-4139"/>
                    <a:pt x="16999" y="5305"/>
                    <a:pt x="25310" y="2661"/>
                  </a:cubicBezTo>
                  <a:cubicBezTo>
                    <a:pt x="16999" y="16260"/>
                    <a:pt x="8311" y="11349"/>
                    <a:pt x="0" y="2283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053D8D8-F1C2-44F1-9449-DF0E30CCC7C7}"/>
                </a:ext>
              </a:extLst>
            </p:cNvPr>
            <p:cNvSpPr/>
            <p:nvPr/>
          </p:nvSpPr>
          <p:spPr>
            <a:xfrm>
              <a:off x="10917997" y="3360979"/>
              <a:ext cx="121889" cy="392781"/>
            </a:xfrm>
            <a:custGeom>
              <a:avLst/>
              <a:gdLst>
                <a:gd name="connsiteX0" fmla="*/ 20061 w 121889"/>
                <a:gd name="connsiteY0" fmla="*/ 130592 h 392781"/>
                <a:gd name="connsiteX1" fmla="*/ 97880 w 121889"/>
                <a:gd name="connsiteY1" fmla="*/ 18018 h 392781"/>
                <a:gd name="connsiteX2" fmla="*/ 102414 w 121889"/>
                <a:gd name="connsiteY2" fmla="*/ 8574 h 392781"/>
                <a:gd name="connsiteX3" fmla="*/ 116013 w 121889"/>
                <a:gd name="connsiteY3" fmla="*/ 263 h 392781"/>
                <a:gd name="connsiteX4" fmla="*/ 121680 w 121889"/>
                <a:gd name="connsiteY4" fmla="*/ 14241 h 392781"/>
                <a:gd name="connsiteX5" fmla="*/ 121302 w 121889"/>
                <a:gd name="connsiteY5" fmla="*/ 100371 h 392781"/>
                <a:gd name="connsiteX6" fmla="*/ 113369 w 121889"/>
                <a:gd name="connsiteY6" fmla="*/ 204256 h 392781"/>
                <a:gd name="connsiteX7" fmla="*/ 109591 w 121889"/>
                <a:gd name="connsiteY7" fmla="*/ 318718 h 392781"/>
                <a:gd name="connsiteX8" fmla="*/ 108836 w 121889"/>
                <a:gd name="connsiteY8" fmla="*/ 337606 h 392781"/>
                <a:gd name="connsiteX9" fmla="*/ 108836 w 121889"/>
                <a:gd name="connsiteY9" fmla="*/ 375760 h 392781"/>
                <a:gd name="connsiteX10" fmla="*/ 108836 w 121889"/>
                <a:gd name="connsiteY10" fmla="*/ 375760 h 392781"/>
                <a:gd name="connsiteX11" fmla="*/ 100525 w 121889"/>
                <a:gd name="connsiteY11" fmla="*/ 387849 h 392781"/>
                <a:gd name="connsiteX12" fmla="*/ 85415 w 121889"/>
                <a:gd name="connsiteY12" fmla="*/ 392004 h 392781"/>
                <a:gd name="connsiteX13" fmla="*/ 79370 w 121889"/>
                <a:gd name="connsiteY13" fmla="*/ 380293 h 392781"/>
                <a:gd name="connsiteX14" fmla="*/ 61615 w 121889"/>
                <a:gd name="connsiteY14" fmla="*/ 355361 h 392781"/>
                <a:gd name="connsiteX15" fmla="*/ 24972 w 121889"/>
                <a:gd name="connsiteY15" fmla="*/ 302474 h 392781"/>
                <a:gd name="connsiteX16" fmla="*/ 61615 w 121889"/>
                <a:gd name="connsiteY16" fmla="*/ 248454 h 392781"/>
                <a:gd name="connsiteX17" fmla="*/ 67282 w 121889"/>
                <a:gd name="connsiteY17" fmla="*/ 237499 h 392781"/>
                <a:gd name="connsiteX18" fmla="*/ 57082 w 121889"/>
                <a:gd name="connsiteY18" fmla="*/ 214455 h 392781"/>
                <a:gd name="connsiteX19" fmla="*/ 42727 w 121889"/>
                <a:gd name="connsiteY19" fmla="*/ 219744 h 392781"/>
                <a:gd name="connsiteX20" fmla="*/ 35927 w 121889"/>
                <a:gd name="connsiteY20" fmla="*/ 217100 h 392781"/>
                <a:gd name="connsiteX21" fmla="*/ 16284 w 121889"/>
                <a:gd name="connsiteY21" fmla="*/ 168368 h 392781"/>
                <a:gd name="connsiteX22" fmla="*/ 20061 w 121889"/>
                <a:gd name="connsiteY22" fmla="*/ 130592 h 39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889" h="392781">
                  <a:moveTo>
                    <a:pt x="20061" y="130592"/>
                  </a:moveTo>
                  <a:cubicBezTo>
                    <a:pt x="55949" y="99993"/>
                    <a:pt x="86925" y="65994"/>
                    <a:pt x="97880" y="18018"/>
                  </a:cubicBezTo>
                  <a:cubicBezTo>
                    <a:pt x="98636" y="14618"/>
                    <a:pt x="100525" y="11596"/>
                    <a:pt x="102414" y="8574"/>
                  </a:cubicBezTo>
                  <a:cubicBezTo>
                    <a:pt x="105813" y="4041"/>
                    <a:pt x="109591" y="-1248"/>
                    <a:pt x="116013" y="263"/>
                  </a:cubicBezTo>
                  <a:cubicBezTo>
                    <a:pt x="123568" y="2152"/>
                    <a:pt x="121680" y="8952"/>
                    <a:pt x="121680" y="14241"/>
                  </a:cubicBezTo>
                  <a:cubicBezTo>
                    <a:pt x="121680" y="42951"/>
                    <a:pt x="121302" y="71661"/>
                    <a:pt x="121302" y="100371"/>
                  </a:cubicBezTo>
                  <a:cubicBezTo>
                    <a:pt x="116391" y="134747"/>
                    <a:pt x="112991" y="169501"/>
                    <a:pt x="113369" y="204256"/>
                  </a:cubicBezTo>
                  <a:cubicBezTo>
                    <a:pt x="113747" y="242410"/>
                    <a:pt x="116013" y="280564"/>
                    <a:pt x="109591" y="318718"/>
                  </a:cubicBezTo>
                  <a:cubicBezTo>
                    <a:pt x="108458" y="324762"/>
                    <a:pt x="109214" y="331184"/>
                    <a:pt x="108836" y="337606"/>
                  </a:cubicBezTo>
                  <a:cubicBezTo>
                    <a:pt x="104680" y="350450"/>
                    <a:pt x="104680" y="362916"/>
                    <a:pt x="108836" y="375760"/>
                  </a:cubicBezTo>
                  <a:cubicBezTo>
                    <a:pt x="108836" y="375760"/>
                    <a:pt x="108836" y="375760"/>
                    <a:pt x="108836" y="375760"/>
                  </a:cubicBezTo>
                  <a:cubicBezTo>
                    <a:pt x="105813" y="379916"/>
                    <a:pt x="103169" y="383693"/>
                    <a:pt x="100525" y="387849"/>
                  </a:cubicBezTo>
                  <a:cubicBezTo>
                    <a:pt x="96747" y="393893"/>
                    <a:pt x="91081" y="393137"/>
                    <a:pt x="85415" y="392004"/>
                  </a:cubicBezTo>
                  <a:cubicBezTo>
                    <a:pt x="78992" y="390493"/>
                    <a:pt x="78615" y="384827"/>
                    <a:pt x="79370" y="380293"/>
                  </a:cubicBezTo>
                  <a:cubicBezTo>
                    <a:pt x="81259" y="366316"/>
                    <a:pt x="72948" y="359139"/>
                    <a:pt x="61615" y="355361"/>
                  </a:cubicBezTo>
                  <a:cubicBezTo>
                    <a:pt x="21950" y="342139"/>
                    <a:pt x="18928" y="340251"/>
                    <a:pt x="24972" y="302474"/>
                  </a:cubicBezTo>
                  <a:cubicBezTo>
                    <a:pt x="28750" y="280186"/>
                    <a:pt x="34416" y="256387"/>
                    <a:pt x="61615" y="248454"/>
                  </a:cubicBezTo>
                  <a:cubicBezTo>
                    <a:pt x="67282" y="246943"/>
                    <a:pt x="69926" y="243543"/>
                    <a:pt x="67282" y="237499"/>
                  </a:cubicBezTo>
                  <a:cubicBezTo>
                    <a:pt x="63882" y="229944"/>
                    <a:pt x="61615" y="221255"/>
                    <a:pt x="57082" y="214455"/>
                  </a:cubicBezTo>
                  <a:cubicBezTo>
                    <a:pt x="47260" y="201234"/>
                    <a:pt x="47260" y="215966"/>
                    <a:pt x="42727" y="219744"/>
                  </a:cubicBezTo>
                  <a:cubicBezTo>
                    <a:pt x="41594" y="220499"/>
                    <a:pt x="35549" y="217855"/>
                    <a:pt x="35927" y="217100"/>
                  </a:cubicBezTo>
                  <a:cubicBezTo>
                    <a:pt x="37438" y="197456"/>
                    <a:pt x="12506" y="188390"/>
                    <a:pt x="16284" y="168368"/>
                  </a:cubicBezTo>
                  <a:cubicBezTo>
                    <a:pt x="-6382" y="149102"/>
                    <a:pt x="-5627" y="141169"/>
                    <a:pt x="20061" y="130592"/>
                  </a:cubicBezTo>
                  <a:close/>
                </a:path>
              </a:pathLst>
            </a:custGeom>
            <a:solidFill>
              <a:srgbClr val="FAF6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7BCB2FE1-7802-4968-A688-1EFE0BCAD72A}"/>
                </a:ext>
              </a:extLst>
            </p:cNvPr>
            <p:cNvSpPr/>
            <p:nvPr/>
          </p:nvSpPr>
          <p:spPr>
            <a:xfrm>
              <a:off x="11021118" y="3698963"/>
              <a:ext cx="6092" cy="38154"/>
            </a:xfrm>
            <a:custGeom>
              <a:avLst/>
              <a:gdLst>
                <a:gd name="connsiteX0" fmla="*/ 6092 w 6092"/>
                <a:gd name="connsiteY0" fmla="*/ 38154 h 38154"/>
                <a:gd name="connsiteX1" fmla="*/ 6092 w 6092"/>
                <a:gd name="connsiteY1" fmla="*/ 0 h 38154"/>
                <a:gd name="connsiteX2" fmla="*/ 6092 w 6092"/>
                <a:gd name="connsiteY2" fmla="*/ 38154 h 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2" h="38154">
                  <a:moveTo>
                    <a:pt x="6092" y="38154"/>
                  </a:moveTo>
                  <a:cubicBezTo>
                    <a:pt x="-2219" y="25310"/>
                    <a:pt x="-1841" y="12844"/>
                    <a:pt x="6092" y="0"/>
                  </a:cubicBezTo>
                  <a:cubicBezTo>
                    <a:pt x="6092" y="12466"/>
                    <a:pt x="6092" y="25310"/>
                    <a:pt x="6092" y="38154"/>
                  </a:cubicBezTo>
                  <a:close/>
                </a:path>
              </a:pathLst>
            </a:custGeom>
            <a:solidFill>
              <a:srgbClr val="FCE9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7C4031A-B301-4897-ACE9-48263EC87727}"/>
                </a:ext>
              </a:extLst>
            </p:cNvPr>
            <p:cNvSpPr/>
            <p:nvPr/>
          </p:nvSpPr>
          <p:spPr>
            <a:xfrm>
              <a:off x="11250696" y="5658423"/>
              <a:ext cx="82595" cy="118617"/>
            </a:xfrm>
            <a:custGeom>
              <a:avLst/>
              <a:gdLst>
                <a:gd name="connsiteX0" fmla="*/ 4683 w 82595"/>
                <a:gd name="connsiteY0" fmla="*/ 26066 h 118617"/>
                <a:gd name="connsiteX1" fmla="*/ 17150 w 82595"/>
                <a:gd name="connsiteY1" fmla="*/ 13600 h 118617"/>
                <a:gd name="connsiteX2" fmla="*/ 34149 w 82595"/>
                <a:gd name="connsiteY2" fmla="*/ 6044 h 118617"/>
                <a:gd name="connsiteX3" fmla="*/ 33016 w 82595"/>
                <a:gd name="connsiteY3" fmla="*/ 21910 h 118617"/>
                <a:gd name="connsiteX4" fmla="*/ 27727 w 82595"/>
                <a:gd name="connsiteY4" fmla="*/ 37021 h 118617"/>
                <a:gd name="connsiteX5" fmla="*/ 62481 w 82595"/>
                <a:gd name="connsiteY5" fmla="*/ 34754 h 118617"/>
                <a:gd name="connsiteX6" fmla="*/ 68148 w 82595"/>
                <a:gd name="connsiteY6" fmla="*/ 0 h 118617"/>
                <a:gd name="connsiteX7" fmla="*/ 74192 w 82595"/>
                <a:gd name="connsiteY7" fmla="*/ 29466 h 118617"/>
                <a:gd name="connsiteX8" fmla="*/ 72303 w 82595"/>
                <a:gd name="connsiteY8" fmla="*/ 33621 h 118617"/>
                <a:gd name="connsiteX9" fmla="*/ 75703 w 82595"/>
                <a:gd name="connsiteY9" fmla="*/ 84997 h 118617"/>
                <a:gd name="connsiteX10" fmla="*/ 68148 w 82595"/>
                <a:gd name="connsiteY10" fmla="*/ 118618 h 118617"/>
                <a:gd name="connsiteX11" fmla="*/ 69281 w 82595"/>
                <a:gd name="connsiteY11" fmla="*/ 64598 h 118617"/>
                <a:gd name="connsiteX12" fmla="*/ 63237 w 82595"/>
                <a:gd name="connsiteY12" fmla="*/ 57042 h 118617"/>
                <a:gd name="connsiteX13" fmla="*/ 47748 w 82595"/>
                <a:gd name="connsiteY13" fmla="*/ 67620 h 118617"/>
                <a:gd name="connsiteX14" fmla="*/ 48882 w 82595"/>
                <a:gd name="connsiteY14" fmla="*/ 83864 h 118617"/>
                <a:gd name="connsiteX15" fmla="*/ 37926 w 82595"/>
                <a:gd name="connsiteY15" fmla="*/ 95574 h 118617"/>
                <a:gd name="connsiteX16" fmla="*/ 22438 w 82595"/>
                <a:gd name="connsiteY16" fmla="*/ 80086 h 118617"/>
                <a:gd name="connsiteX17" fmla="*/ 5817 w 82595"/>
                <a:gd name="connsiteY17" fmla="*/ 46843 h 118617"/>
                <a:gd name="connsiteX18" fmla="*/ 4683 w 82595"/>
                <a:gd name="connsiteY18" fmla="*/ 26066 h 11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95" h="118617">
                  <a:moveTo>
                    <a:pt x="4683" y="26066"/>
                  </a:moveTo>
                  <a:cubicBezTo>
                    <a:pt x="12616" y="26066"/>
                    <a:pt x="14505" y="19266"/>
                    <a:pt x="17150" y="13600"/>
                  </a:cubicBezTo>
                  <a:cubicBezTo>
                    <a:pt x="20927" y="6044"/>
                    <a:pt x="26971" y="2266"/>
                    <a:pt x="34149" y="6044"/>
                  </a:cubicBezTo>
                  <a:cubicBezTo>
                    <a:pt x="42837" y="10577"/>
                    <a:pt x="35660" y="16244"/>
                    <a:pt x="33016" y="21910"/>
                  </a:cubicBezTo>
                  <a:cubicBezTo>
                    <a:pt x="30749" y="26444"/>
                    <a:pt x="29616" y="31354"/>
                    <a:pt x="27727" y="37021"/>
                  </a:cubicBezTo>
                  <a:cubicBezTo>
                    <a:pt x="51148" y="24177"/>
                    <a:pt x="51148" y="24177"/>
                    <a:pt x="62481" y="34754"/>
                  </a:cubicBezTo>
                  <a:cubicBezTo>
                    <a:pt x="65126" y="23421"/>
                    <a:pt x="69281" y="12088"/>
                    <a:pt x="68148" y="0"/>
                  </a:cubicBezTo>
                  <a:cubicBezTo>
                    <a:pt x="79103" y="7933"/>
                    <a:pt x="87413" y="16622"/>
                    <a:pt x="74192" y="29466"/>
                  </a:cubicBezTo>
                  <a:cubicBezTo>
                    <a:pt x="72681" y="30977"/>
                    <a:pt x="70036" y="32110"/>
                    <a:pt x="72303" y="33621"/>
                  </a:cubicBezTo>
                  <a:cubicBezTo>
                    <a:pt x="94969" y="49109"/>
                    <a:pt x="72681" y="67998"/>
                    <a:pt x="75703" y="84997"/>
                  </a:cubicBezTo>
                  <a:cubicBezTo>
                    <a:pt x="77214" y="94819"/>
                    <a:pt x="83258" y="110685"/>
                    <a:pt x="68148" y="118618"/>
                  </a:cubicBezTo>
                  <a:cubicBezTo>
                    <a:pt x="68148" y="100485"/>
                    <a:pt x="57570" y="82352"/>
                    <a:pt x="69281" y="64598"/>
                  </a:cubicBezTo>
                  <a:cubicBezTo>
                    <a:pt x="71925" y="60442"/>
                    <a:pt x="68148" y="55531"/>
                    <a:pt x="63237" y="57042"/>
                  </a:cubicBezTo>
                  <a:cubicBezTo>
                    <a:pt x="57570" y="58931"/>
                    <a:pt x="48126" y="57420"/>
                    <a:pt x="47748" y="67620"/>
                  </a:cubicBezTo>
                  <a:cubicBezTo>
                    <a:pt x="47748" y="73286"/>
                    <a:pt x="50015" y="78953"/>
                    <a:pt x="48882" y="83864"/>
                  </a:cubicBezTo>
                  <a:cubicBezTo>
                    <a:pt x="47748" y="89530"/>
                    <a:pt x="43215" y="99730"/>
                    <a:pt x="37926" y="95574"/>
                  </a:cubicBezTo>
                  <a:cubicBezTo>
                    <a:pt x="33016" y="91797"/>
                    <a:pt x="18660" y="96707"/>
                    <a:pt x="22438" y="80086"/>
                  </a:cubicBezTo>
                  <a:cubicBezTo>
                    <a:pt x="25083" y="68375"/>
                    <a:pt x="14883" y="55909"/>
                    <a:pt x="5817" y="46843"/>
                  </a:cubicBezTo>
                  <a:cubicBezTo>
                    <a:pt x="-1739" y="39287"/>
                    <a:pt x="-1739" y="33243"/>
                    <a:pt x="4683" y="26066"/>
                  </a:cubicBezTo>
                  <a:close/>
                </a:path>
              </a:pathLst>
            </a:custGeom>
            <a:solidFill>
              <a:srgbClr val="AA736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DEC122C-2636-47A7-88D2-0821E5473AA5}"/>
                </a:ext>
              </a:extLst>
            </p:cNvPr>
            <p:cNvSpPr/>
            <p:nvPr/>
          </p:nvSpPr>
          <p:spPr>
            <a:xfrm>
              <a:off x="8406696" y="5107699"/>
              <a:ext cx="141725" cy="196009"/>
            </a:xfrm>
            <a:custGeom>
              <a:avLst/>
              <a:gdLst>
                <a:gd name="connsiteX0" fmla="*/ 723 w 141725"/>
                <a:gd name="connsiteY0" fmla="*/ 85696 h 196009"/>
                <a:gd name="connsiteX1" fmla="*/ 47566 w 141725"/>
                <a:gd name="connsiteY1" fmla="*/ 26765 h 196009"/>
                <a:gd name="connsiteX2" fmla="*/ 76654 w 141725"/>
                <a:gd name="connsiteY2" fmla="*/ 11655 h 196009"/>
                <a:gd name="connsiteX3" fmla="*/ 110275 w 141725"/>
                <a:gd name="connsiteY3" fmla="*/ 4855 h 196009"/>
                <a:gd name="connsiteX4" fmla="*/ 126897 w 141725"/>
                <a:gd name="connsiteY4" fmla="*/ 16943 h 196009"/>
                <a:gd name="connsiteX5" fmla="*/ 141252 w 141725"/>
                <a:gd name="connsiteY5" fmla="*/ 44520 h 196009"/>
                <a:gd name="connsiteX6" fmla="*/ 135207 w 141725"/>
                <a:gd name="connsiteY6" fmla="*/ 69452 h 196009"/>
                <a:gd name="connsiteX7" fmla="*/ 137096 w 141725"/>
                <a:gd name="connsiteY7" fmla="*/ 122339 h 196009"/>
                <a:gd name="connsiteX8" fmla="*/ 134830 w 141725"/>
                <a:gd name="connsiteY8" fmla="*/ 128006 h 196009"/>
                <a:gd name="connsiteX9" fmla="*/ 129541 w 141725"/>
                <a:gd name="connsiteY9" fmla="*/ 146138 h 196009"/>
                <a:gd name="connsiteX10" fmla="*/ 103853 w 141725"/>
                <a:gd name="connsiteY10" fmla="*/ 165027 h 196009"/>
                <a:gd name="connsiteX11" fmla="*/ 83454 w 141725"/>
                <a:gd name="connsiteY11" fmla="*/ 158605 h 196009"/>
                <a:gd name="connsiteX12" fmla="*/ 95542 w 141725"/>
                <a:gd name="connsiteY12" fmla="*/ 177115 h 196009"/>
                <a:gd name="connsiteX13" fmla="*/ 64943 w 141725"/>
                <a:gd name="connsiteY13" fmla="*/ 196003 h 196009"/>
                <a:gd name="connsiteX14" fmla="*/ 47188 w 141725"/>
                <a:gd name="connsiteY14" fmla="*/ 179004 h 196009"/>
                <a:gd name="connsiteX15" fmla="*/ 35855 w 141725"/>
                <a:gd name="connsiteY15" fmla="*/ 172960 h 196009"/>
                <a:gd name="connsiteX16" fmla="*/ 10545 w 141725"/>
                <a:gd name="connsiteY16" fmla="*/ 163893 h 196009"/>
                <a:gd name="connsiteX17" fmla="*/ 18856 w 141725"/>
                <a:gd name="connsiteY17" fmla="*/ 129895 h 196009"/>
                <a:gd name="connsiteX18" fmla="*/ 21878 w 141725"/>
                <a:gd name="connsiteY18" fmla="*/ 118939 h 196009"/>
                <a:gd name="connsiteX19" fmla="*/ 723 w 141725"/>
                <a:gd name="connsiteY19" fmla="*/ 85696 h 19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25" h="196009">
                  <a:moveTo>
                    <a:pt x="723" y="85696"/>
                  </a:moveTo>
                  <a:cubicBezTo>
                    <a:pt x="6768" y="58497"/>
                    <a:pt x="27922" y="43009"/>
                    <a:pt x="47566" y="26765"/>
                  </a:cubicBezTo>
                  <a:cubicBezTo>
                    <a:pt x="60788" y="29032"/>
                    <a:pt x="69476" y="21854"/>
                    <a:pt x="76654" y="11655"/>
                  </a:cubicBezTo>
                  <a:cubicBezTo>
                    <a:pt x="85720" y="-434"/>
                    <a:pt x="97053" y="-3834"/>
                    <a:pt x="110275" y="4855"/>
                  </a:cubicBezTo>
                  <a:cubicBezTo>
                    <a:pt x="114053" y="11655"/>
                    <a:pt x="115186" y="21476"/>
                    <a:pt x="126897" y="16943"/>
                  </a:cubicBezTo>
                  <a:cubicBezTo>
                    <a:pt x="142763" y="20343"/>
                    <a:pt x="142385" y="32054"/>
                    <a:pt x="141252" y="44520"/>
                  </a:cubicBezTo>
                  <a:cubicBezTo>
                    <a:pt x="140496" y="53209"/>
                    <a:pt x="137474" y="61142"/>
                    <a:pt x="135207" y="69452"/>
                  </a:cubicBezTo>
                  <a:cubicBezTo>
                    <a:pt x="131807" y="87207"/>
                    <a:pt x="130674" y="104962"/>
                    <a:pt x="137096" y="122339"/>
                  </a:cubicBezTo>
                  <a:cubicBezTo>
                    <a:pt x="137474" y="124606"/>
                    <a:pt x="136718" y="126495"/>
                    <a:pt x="134830" y="128006"/>
                  </a:cubicBezTo>
                  <a:cubicBezTo>
                    <a:pt x="127652" y="132539"/>
                    <a:pt x="128785" y="138205"/>
                    <a:pt x="129541" y="146138"/>
                  </a:cubicBezTo>
                  <a:cubicBezTo>
                    <a:pt x="131807" y="169182"/>
                    <a:pt x="125008" y="173337"/>
                    <a:pt x="103853" y="165027"/>
                  </a:cubicBezTo>
                  <a:cubicBezTo>
                    <a:pt x="97809" y="162382"/>
                    <a:pt x="91009" y="160871"/>
                    <a:pt x="83454" y="158605"/>
                  </a:cubicBezTo>
                  <a:cubicBezTo>
                    <a:pt x="83454" y="169560"/>
                    <a:pt x="103097" y="168049"/>
                    <a:pt x="95542" y="177115"/>
                  </a:cubicBezTo>
                  <a:cubicBezTo>
                    <a:pt x="87987" y="185426"/>
                    <a:pt x="77032" y="195248"/>
                    <a:pt x="64943" y="196003"/>
                  </a:cubicBezTo>
                  <a:cubicBezTo>
                    <a:pt x="57388" y="196381"/>
                    <a:pt x="57010" y="180893"/>
                    <a:pt x="47188" y="179004"/>
                  </a:cubicBezTo>
                  <a:cubicBezTo>
                    <a:pt x="43411" y="177115"/>
                    <a:pt x="39255" y="175604"/>
                    <a:pt x="35855" y="172960"/>
                  </a:cubicBezTo>
                  <a:cubicBezTo>
                    <a:pt x="28300" y="166538"/>
                    <a:pt x="13190" y="176360"/>
                    <a:pt x="10545" y="163893"/>
                  </a:cubicBezTo>
                  <a:cubicBezTo>
                    <a:pt x="8279" y="152560"/>
                    <a:pt x="14323" y="140850"/>
                    <a:pt x="18856" y="129895"/>
                  </a:cubicBezTo>
                  <a:cubicBezTo>
                    <a:pt x="20367" y="126872"/>
                    <a:pt x="20745" y="123473"/>
                    <a:pt x="21878" y="118939"/>
                  </a:cubicBezTo>
                  <a:cubicBezTo>
                    <a:pt x="-11365" y="123473"/>
                    <a:pt x="4123" y="99296"/>
                    <a:pt x="723" y="85696"/>
                  </a:cubicBezTo>
                  <a:close/>
                </a:path>
              </a:pathLst>
            </a:custGeom>
            <a:solidFill>
              <a:srgbClr val="69464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1B2CDBF-FEEE-4DA4-9E1C-4C39D70E6B3E}"/>
                </a:ext>
              </a:extLst>
            </p:cNvPr>
            <p:cNvSpPr/>
            <p:nvPr/>
          </p:nvSpPr>
          <p:spPr>
            <a:xfrm>
              <a:off x="8506055" y="3182866"/>
              <a:ext cx="101952" cy="213844"/>
            </a:xfrm>
            <a:custGeom>
              <a:avLst/>
              <a:gdLst>
                <a:gd name="connsiteX0" fmla="*/ 83447 w 101952"/>
                <a:gd name="connsiteY0" fmla="*/ 172710 h 213844"/>
                <a:gd name="connsiteX1" fmla="*/ 82314 w 101952"/>
                <a:gd name="connsiteY1" fmla="*/ 204820 h 213844"/>
                <a:gd name="connsiteX2" fmla="*/ 60026 w 101952"/>
                <a:gd name="connsiteY2" fmla="*/ 205953 h 213844"/>
                <a:gd name="connsiteX3" fmla="*/ 33583 w 101952"/>
                <a:gd name="connsiteY3" fmla="*/ 189710 h 213844"/>
                <a:gd name="connsiteX4" fmla="*/ 21872 w 101952"/>
                <a:gd name="connsiteY4" fmla="*/ 178377 h 213844"/>
                <a:gd name="connsiteX5" fmla="*/ 11295 w 101952"/>
                <a:gd name="connsiteY5" fmla="*/ 151933 h 213844"/>
                <a:gd name="connsiteX6" fmla="*/ 339 w 101952"/>
                <a:gd name="connsiteY6" fmla="*/ 71092 h 213844"/>
                <a:gd name="connsiteX7" fmla="*/ 9028 w 101952"/>
                <a:gd name="connsiteY7" fmla="*/ 60137 h 213844"/>
                <a:gd name="connsiteX8" fmla="*/ 10917 w 101952"/>
                <a:gd name="connsiteY8" fmla="*/ 50693 h 213844"/>
                <a:gd name="connsiteX9" fmla="*/ 11295 w 101952"/>
                <a:gd name="connsiteY9" fmla="*/ 5739 h 213844"/>
                <a:gd name="connsiteX10" fmla="*/ 45293 w 101952"/>
                <a:gd name="connsiteY10" fmla="*/ 8383 h 213844"/>
                <a:gd name="connsiteX11" fmla="*/ 48315 w 101952"/>
                <a:gd name="connsiteY11" fmla="*/ 9516 h 213844"/>
                <a:gd name="connsiteX12" fmla="*/ 97047 w 101952"/>
                <a:gd name="connsiteY12" fmla="*/ 66559 h 213844"/>
                <a:gd name="connsiteX13" fmla="*/ 101580 w 101952"/>
                <a:gd name="connsiteY13" fmla="*/ 75247 h 213844"/>
                <a:gd name="connsiteX14" fmla="*/ 90247 w 101952"/>
                <a:gd name="connsiteY14" fmla="*/ 133423 h 213844"/>
                <a:gd name="connsiteX15" fmla="*/ 83447 w 101952"/>
                <a:gd name="connsiteY15" fmla="*/ 172710 h 2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952" h="213844">
                  <a:moveTo>
                    <a:pt x="83447" y="172710"/>
                  </a:moveTo>
                  <a:cubicBezTo>
                    <a:pt x="82692" y="183288"/>
                    <a:pt x="91003" y="193865"/>
                    <a:pt x="82314" y="204820"/>
                  </a:cubicBezTo>
                  <a:cubicBezTo>
                    <a:pt x="74759" y="214642"/>
                    <a:pt x="67581" y="218419"/>
                    <a:pt x="60026" y="205953"/>
                  </a:cubicBezTo>
                  <a:cubicBezTo>
                    <a:pt x="53604" y="195376"/>
                    <a:pt x="46804" y="188576"/>
                    <a:pt x="33583" y="189710"/>
                  </a:cubicBezTo>
                  <a:cubicBezTo>
                    <a:pt x="26027" y="190465"/>
                    <a:pt x="22628" y="185176"/>
                    <a:pt x="21872" y="178377"/>
                  </a:cubicBezTo>
                  <a:cubicBezTo>
                    <a:pt x="20739" y="168555"/>
                    <a:pt x="16961" y="159866"/>
                    <a:pt x="11295" y="151933"/>
                  </a:cubicBezTo>
                  <a:cubicBezTo>
                    <a:pt x="2228" y="125867"/>
                    <a:pt x="11295" y="97157"/>
                    <a:pt x="339" y="71092"/>
                  </a:cubicBezTo>
                  <a:cubicBezTo>
                    <a:pt x="-1549" y="66936"/>
                    <a:pt x="4873" y="63159"/>
                    <a:pt x="9028" y="60137"/>
                  </a:cubicBezTo>
                  <a:cubicBezTo>
                    <a:pt x="12428" y="57492"/>
                    <a:pt x="15828" y="55603"/>
                    <a:pt x="10917" y="50693"/>
                  </a:cubicBezTo>
                  <a:cubicBezTo>
                    <a:pt x="-5327" y="35960"/>
                    <a:pt x="6006" y="17449"/>
                    <a:pt x="11295" y="5739"/>
                  </a:cubicBezTo>
                  <a:cubicBezTo>
                    <a:pt x="16206" y="-5594"/>
                    <a:pt x="33960" y="2339"/>
                    <a:pt x="45293" y="8383"/>
                  </a:cubicBezTo>
                  <a:cubicBezTo>
                    <a:pt x="46427" y="8761"/>
                    <a:pt x="47182" y="9138"/>
                    <a:pt x="48315" y="9516"/>
                  </a:cubicBezTo>
                  <a:cubicBezTo>
                    <a:pt x="63048" y="29915"/>
                    <a:pt x="77025" y="50693"/>
                    <a:pt x="97047" y="66559"/>
                  </a:cubicBezTo>
                  <a:cubicBezTo>
                    <a:pt x="99691" y="68825"/>
                    <a:pt x="103091" y="72603"/>
                    <a:pt x="101580" y="75247"/>
                  </a:cubicBezTo>
                  <a:cubicBezTo>
                    <a:pt x="92514" y="93758"/>
                    <a:pt x="103847" y="116423"/>
                    <a:pt x="90247" y="133423"/>
                  </a:cubicBezTo>
                  <a:cubicBezTo>
                    <a:pt x="79670" y="145511"/>
                    <a:pt x="91758" y="160622"/>
                    <a:pt x="83447" y="172710"/>
                  </a:cubicBezTo>
                  <a:close/>
                </a:path>
              </a:pathLst>
            </a:custGeom>
            <a:solidFill>
              <a:srgbClr val="F5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127F9A89-ACA1-4ABC-A0E5-35EC4EF17740}"/>
                </a:ext>
              </a:extLst>
            </p:cNvPr>
            <p:cNvSpPr/>
            <p:nvPr/>
          </p:nvSpPr>
          <p:spPr>
            <a:xfrm>
              <a:off x="8510842" y="3127407"/>
              <a:ext cx="68529" cy="75324"/>
            </a:xfrm>
            <a:custGeom>
              <a:avLst/>
              <a:gdLst>
                <a:gd name="connsiteX0" fmla="*/ 57128 w 68529"/>
                <a:gd name="connsiteY0" fmla="*/ 38154 h 75324"/>
                <a:gd name="connsiteX1" fmla="*/ 58261 w 68529"/>
                <a:gd name="connsiteY1" fmla="*/ 41932 h 75324"/>
                <a:gd name="connsiteX2" fmla="*/ 60905 w 68529"/>
                <a:gd name="connsiteY2" fmla="*/ 47598 h 75324"/>
                <a:gd name="connsiteX3" fmla="*/ 63928 w 68529"/>
                <a:gd name="connsiteY3" fmla="*/ 71397 h 75324"/>
                <a:gd name="connsiteX4" fmla="*/ 40506 w 68529"/>
                <a:gd name="connsiteY4" fmla="*/ 63464 h 75324"/>
                <a:gd name="connsiteX5" fmla="*/ 40128 w 68529"/>
                <a:gd name="connsiteY5" fmla="*/ 63464 h 75324"/>
                <a:gd name="connsiteX6" fmla="*/ 24640 w 68529"/>
                <a:gd name="connsiteY6" fmla="*/ 50998 h 75324"/>
                <a:gd name="connsiteX7" fmla="*/ 1597 w 68529"/>
                <a:gd name="connsiteY7" fmla="*/ 24932 h 75324"/>
                <a:gd name="connsiteX8" fmla="*/ 2352 w 68529"/>
                <a:gd name="connsiteY8" fmla="*/ 0 h 75324"/>
                <a:gd name="connsiteX9" fmla="*/ 57128 w 68529"/>
                <a:gd name="connsiteY9" fmla="*/ 38154 h 7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529" h="75324">
                  <a:moveTo>
                    <a:pt x="57128" y="38154"/>
                  </a:moveTo>
                  <a:cubicBezTo>
                    <a:pt x="57506" y="39287"/>
                    <a:pt x="57883" y="40798"/>
                    <a:pt x="58261" y="41932"/>
                  </a:cubicBezTo>
                  <a:cubicBezTo>
                    <a:pt x="59017" y="43821"/>
                    <a:pt x="59772" y="46087"/>
                    <a:pt x="60905" y="47598"/>
                  </a:cubicBezTo>
                  <a:cubicBezTo>
                    <a:pt x="66194" y="55153"/>
                    <a:pt x="73372" y="62709"/>
                    <a:pt x="63928" y="71397"/>
                  </a:cubicBezTo>
                  <a:cubicBezTo>
                    <a:pt x="52217" y="81975"/>
                    <a:pt x="47684" y="68375"/>
                    <a:pt x="40506" y="63464"/>
                  </a:cubicBezTo>
                  <a:cubicBezTo>
                    <a:pt x="40506" y="63464"/>
                    <a:pt x="40128" y="63464"/>
                    <a:pt x="40128" y="63464"/>
                  </a:cubicBezTo>
                  <a:cubicBezTo>
                    <a:pt x="39373" y="53642"/>
                    <a:pt x="33329" y="50243"/>
                    <a:pt x="24640" y="50998"/>
                  </a:cubicBezTo>
                  <a:cubicBezTo>
                    <a:pt x="5752" y="52131"/>
                    <a:pt x="-4070" y="46087"/>
                    <a:pt x="1597" y="24932"/>
                  </a:cubicBezTo>
                  <a:cubicBezTo>
                    <a:pt x="3485" y="16999"/>
                    <a:pt x="1974" y="8311"/>
                    <a:pt x="2352" y="0"/>
                  </a:cubicBezTo>
                  <a:cubicBezTo>
                    <a:pt x="23507" y="8689"/>
                    <a:pt x="42773" y="20021"/>
                    <a:pt x="57128" y="38154"/>
                  </a:cubicBezTo>
                  <a:close/>
                </a:path>
              </a:pathLst>
            </a:custGeom>
            <a:solidFill>
              <a:srgbClr val="B79D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9FA0523-8B5C-4C9C-9F20-6EDF0BE50226}"/>
                </a:ext>
              </a:extLst>
            </p:cNvPr>
            <p:cNvSpPr/>
            <p:nvPr/>
          </p:nvSpPr>
          <p:spPr>
            <a:xfrm>
              <a:off x="9498401" y="2721727"/>
              <a:ext cx="123528" cy="25809"/>
            </a:xfrm>
            <a:custGeom>
              <a:avLst/>
              <a:gdLst>
                <a:gd name="connsiteX0" fmla="*/ 123529 w 123528"/>
                <a:gd name="connsiteY0" fmla="*/ 12050 h 25809"/>
                <a:gd name="connsiteX1" fmla="*/ 118618 w 123528"/>
                <a:gd name="connsiteY1" fmla="*/ 18472 h 25809"/>
                <a:gd name="connsiteX2" fmla="*/ 70642 w 123528"/>
                <a:gd name="connsiteY2" fmla="*/ 15450 h 25809"/>
                <a:gd name="connsiteX3" fmla="*/ 32865 w 123528"/>
                <a:gd name="connsiteY3" fmla="*/ 21117 h 25809"/>
                <a:gd name="connsiteX4" fmla="*/ 0 w 123528"/>
                <a:gd name="connsiteY4" fmla="*/ 16584 h 25809"/>
                <a:gd name="connsiteX5" fmla="*/ 1889 w 123528"/>
                <a:gd name="connsiteY5" fmla="*/ 14317 h 25809"/>
                <a:gd name="connsiteX6" fmla="*/ 34754 w 123528"/>
                <a:gd name="connsiteY6" fmla="*/ 7517 h 25809"/>
                <a:gd name="connsiteX7" fmla="*/ 51376 w 123528"/>
                <a:gd name="connsiteY7" fmla="*/ 2984 h 25809"/>
                <a:gd name="connsiteX8" fmla="*/ 98218 w 123528"/>
                <a:gd name="connsiteY8" fmla="*/ 3362 h 25809"/>
                <a:gd name="connsiteX9" fmla="*/ 123529 w 123528"/>
                <a:gd name="connsiteY9" fmla="*/ 12050 h 2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28" h="25809">
                  <a:moveTo>
                    <a:pt x="123529" y="12050"/>
                  </a:moveTo>
                  <a:cubicBezTo>
                    <a:pt x="122018" y="14317"/>
                    <a:pt x="120129" y="16206"/>
                    <a:pt x="118618" y="18472"/>
                  </a:cubicBezTo>
                  <a:cubicBezTo>
                    <a:pt x="103885" y="6762"/>
                    <a:pt x="87263" y="21872"/>
                    <a:pt x="70642" y="15450"/>
                  </a:cubicBezTo>
                  <a:cubicBezTo>
                    <a:pt x="60442" y="11673"/>
                    <a:pt x="45332" y="16961"/>
                    <a:pt x="32865" y="21117"/>
                  </a:cubicBezTo>
                  <a:cubicBezTo>
                    <a:pt x="21910" y="24894"/>
                    <a:pt x="9066" y="31316"/>
                    <a:pt x="0" y="16584"/>
                  </a:cubicBezTo>
                  <a:cubicBezTo>
                    <a:pt x="756" y="15828"/>
                    <a:pt x="1511" y="15072"/>
                    <a:pt x="1889" y="14317"/>
                  </a:cubicBezTo>
                  <a:cubicBezTo>
                    <a:pt x="12844" y="11295"/>
                    <a:pt x="22288" y="2984"/>
                    <a:pt x="34754" y="7517"/>
                  </a:cubicBezTo>
                  <a:cubicBezTo>
                    <a:pt x="40421" y="6006"/>
                    <a:pt x="45709" y="4495"/>
                    <a:pt x="51376" y="2984"/>
                  </a:cubicBezTo>
                  <a:cubicBezTo>
                    <a:pt x="66864" y="-1927"/>
                    <a:pt x="82352" y="-38"/>
                    <a:pt x="98218" y="3362"/>
                  </a:cubicBezTo>
                  <a:cubicBezTo>
                    <a:pt x="109929" y="-3816"/>
                    <a:pt x="113329" y="13939"/>
                    <a:pt x="123529" y="12050"/>
                  </a:cubicBezTo>
                  <a:close/>
                </a:path>
              </a:pathLst>
            </a:custGeom>
            <a:solidFill>
              <a:srgbClr val="DDBF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EA2B088-A18E-41CD-AC53-C591C2759D6D}"/>
                </a:ext>
              </a:extLst>
            </p:cNvPr>
            <p:cNvSpPr/>
            <p:nvPr/>
          </p:nvSpPr>
          <p:spPr>
            <a:xfrm>
              <a:off x="9549777" y="2716511"/>
              <a:ext cx="46842" cy="10946"/>
            </a:xfrm>
            <a:custGeom>
              <a:avLst/>
              <a:gdLst>
                <a:gd name="connsiteX0" fmla="*/ 46843 w 46842"/>
                <a:gd name="connsiteY0" fmla="*/ 8578 h 10946"/>
                <a:gd name="connsiteX1" fmla="*/ 0 w 46842"/>
                <a:gd name="connsiteY1" fmla="*/ 8200 h 10946"/>
                <a:gd name="connsiteX2" fmla="*/ 4533 w 46842"/>
                <a:gd name="connsiteY2" fmla="*/ 267 h 10946"/>
                <a:gd name="connsiteX3" fmla="*/ 46843 w 46842"/>
                <a:gd name="connsiteY3" fmla="*/ 8578 h 1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842" h="10946">
                  <a:moveTo>
                    <a:pt x="46843" y="8578"/>
                  </a:moveTo>
                  <a:cubicBezTo>
                    <a:pt x="31354" y="11977"/>
                    <a:pt x="15866" y="11600"/>
                    <a:pt x="0" y="8200"/>
                  </a:cubicBezTo>
                  <a:cubicBezTo>
                    <a:pt x="1511" y="5555"/>
                    <a:pt x="3022" y="2911"/>
                    <a:pt x="4533" y="267"/>
                  </a:cubicBezTo>
                  <a:cubicBezTo>
                    <a:pt x="18888" y="1778"/>
                    <a:pt x="34754" y="-4644"/>
                    <a:pt x="46843" y="8578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2F6B382-D13D-4322-85F9-B158526E280A}"/>
                </a:ext>
              </a:extLst>
            </p:cNvPr>
            <p:cNvSpPr/>
            <p:nvPr/>
          </p:nvSpPr>
          <p:spPr>
            <a:xfrm>
              <a:off x="9630618" y="2717297"/>
              <a:ext cx="24176" cy="8152"/>
            </a:xfrm>
            <a:custGeom>
              <a:avLst/>
              <a:gdLst>
                <a:gd name="connsiteX0" fmla="*/ 0 w 24176"/>
                <a:gd name="connsiteY0" fmla="*/ 2125 h 8152"/>
                <a:gd name="connsiteX1" fmla="*/ 24177 w 24176"/>
                <a:gd name="connsiteY1" fmla="*/ 5902 h 8152"/>
                <a:gd name="connsiteX2" fmla="*/ 0 w 24176"/>
                <a:gd name="connsiteY2" fmla="*/ 2125 h 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76" h="8152">
                  <a:moveTo>
                    <a:pt x="0" y="2125"/>
                  </a:moveTo>
                  <a:cubicBezTo>
                    <a:pt x="9066" y="-520"/>
                    <a:pt x="16244" y="-2031"/>
                    <a:pt x="24177" y="5902"/>
                  </a:cubicBezTo>
                  <a:cubicBezTo>
                    <a:pt x="14733" y="8547"/>
                    <a:pt x="7933" y="10435"/>
                    <a:pt x="0" y="2125"/>
                  </a:cubicBezTo>
                  <a:close/>
                </a:path>
              </a:pathLst>
            </a:custGeom>
            <a:solidFill>
              <a:srgbClr val="EDE2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9A71F76-BAAE-414A-824A-2D51FAC99902}"/>
                </a:ext>
              </a:extLst>
            </p:cNvPr>
            <p:cNvSpPr/>
            <p:nvPr/>
          </p:nvSpPr>
          <p:spPr>
            <a:xfrm>
              <a:off x="10963368" y="5904347"/>
              <a:ext cx="270478" cy="140921"/>
            </a:xfrm>
            <a:custGeom>
              <a:avLst/>
              <a:gdLst>
                <a:gd name="connsiteX0" fmla="*/ 181327 w 270478"/>
                <a:gd name="connsiteY0" fmla="*/ 84241 h 140921"/>
                <a:gd name="connsiteX1" fmla="*/ 146950 w 270478"/>
                <a:gd name="connsiteY1" fmla="*/ 87641 h 140921"/>
                <a:gd name="connsiteX2" fmla="*/ 103130 w 270478"/>
                <a:gd name="connsiteY2" fmla="*/ 110307 h 140921"/>
                <a:gd name="connsiteX3" fmla="*/ 60820 w 270478"/>
                <a:gd name="connsiteY3" fmla="*/ 131839 h 140921"/>
                <a:gd name="connsiteX4" fmla="*/ 14355 w 270478"/>
                <a:gd name="connsiteY4" fmla="*/ 140906 h 140921"/>
                <a:gd name="connsiteX5" fmla="*/ 27577 w 270478"/>
                <a:gd name="connsiteY5" fmla="*/ 117485 h 140921"/>
                <a:gd name="connsiteX6" fmla="*/ 28710 w 270478"/>
                <a:gd name="connsiteY6" fmla="*/ 106151 h 140921"/>
                <a:gd name="connsiteX7" fmla="*/ 15866 w 270478"/>
                <a:gd name="connsiteY7" fmla="*/ 107285 h 140921"/>
                <a:gd name="connsiteX8" fmla="*/ 0 w 270478"/>
                <a:gd name="connsiteY8" fmla="*/ 109929 h 140921"/>
                <a:gd name="connsiteX9" fmla="*/ 24555 w 270478"/>
                <a:gd name="connsiteY9" fmla="*/ 83108 h 140921"/>
                <a:gd name="connsiteX10" fmla="*/ 61576 w 270478"/>
                <a:gd name="connsiteY10" fmla="*/ 94441 h 140921"/>
                <a:gd name="connsiteX11" fmla="*/ 77442 w 270478"/>
                <a:gd name="connsiteY11" fmla="*/ 74797 h 140921"/>
                <a:gd name="connsiteX12" fmla="*/ 65353 w 270478"/>
                <a:gd name="connsiteY12" fmla="*/ 64975 h 140921"/>
                <a:gd name="connsiteX13" fmla="*/ 60820 w 270478"/>
                <a:gd name="connsiteY13" fmla="*/ 57798 h 140921"/>
                <a:gd name="connsiteX14" fmla="*/ 70642 w 270478"/>
                <a:gd name="connsiteY14" fmla="*/ 53265 h 140921"/>
                <a:gd name="connsiteX15" fmla="*/ 125040 w 270478"/>
                <a:gd name="connsiteY15" fmla="*/ 57798 h 140921"/>
                <a:gd name="connsiteX16" fmla="*/ 120129 w 270478"/>
                <a:gd name="connsiteY16" fmla="*/ 42309 h 140921"/>
                <a:gd name="connsiteX17" fmla="*/ 145439 w 270478"/>
                <a:gd name="connsiteY17" fmla="*/ 26821 h 140921"/>
                <a:gd name="connsiteX18" fmla="*/ 164705 w 270478"/>
                <a:gd name="connsiteY18" fmla="*/ 24932 h 140921"/>
                <a:gd name="connsiteX19" fmla="*/ 202481 w 270478"/>
                <a:gd name="connsiteY19" fmla="*/ 16244 h 140921"/>
                <a:gd name="connsiteX20" fmla="*/ 216836 w 270478"/>
                <a:gd name="connsiteY20" fmla="*/ 0 h 140921"/>
                <a:gd name="connsiteX21" fmla="*/ 219858 w 270478"/>
                <a:gd name="connsiteY21" fmla="*/ 9066 h 140921"/>
                <a:gd name="connsiteX22" fmla="*/ 225903 w 270478"/>
                <a:gd name="connsiteY22" fmla="*/ 27577 h 140921"/>
                <a:gd name="connsiteX23" fmla="*/ 234969 w 270478"/>
                <a:gd name="connsiteY23" fmla="*/ 14355 h 140921"/>
                <a:gd name="connsiteX24" fmla="*/ 270479 w 270478"/>
                <a:gd name="connsiteY24" fmla="*/ 8688 h 140921"/>
                <a:gd name="connsiteX25" fmla="*/ 245924 w 270478"/>
                <a:gd name="connsiteY25" fmla="*/ 34754 h 140921"/>
                <a:gd name="connsiteX26" fmla="*/ 241391 w 270478"/>
                <a:gd name="connsiteY26" fmla="*/ 38532 h 140921"/>
                <a:gd name="connsiteX27" fmla="*/ 209281 w 270478"/>
                <a:gd name="connsiteY27" fmla="*/ 54776 h 140921"/>
                <a:gd name="connsiteX28" fmla="*/ 181327 w 270478"/>
                <a:gd name="connsiteY28" fmla="*/ 84241 h 14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0478" h="140921">
                  <a:moveTo>
                    <a:pt x="181327" y="84241"/>
                  </a:moveTo>
                  <a:cubicBezTo>
                    <a:pt x="168860" y="75931"/>
                    <a:pt x="159038" y="78197"/>
                    <a:pt x="146950" y="87641"/>
                  </a:cubicBezTo>
                  <a:cubicBezTo>
                    <a:pt x="134106" y="97463"/>
                    <a:pt x="118240" y="103507"/>
                    <a:pt x="103130" y="110307"/>
                  </a:cubicBezTo>
                  <a:cubicBezTo>
                    <a:pt x="88397" y="116729"/>
                    <a:pt x="74042" y="129195"/>
                    <a:pt x="60820" y="131839"/>
                  </a:cubicBezTo>
                  <a:cubicBezTo>
                    <a:pt x="46087" y="134862"/>
                    <a:pt x="30977" y="141284"/>
                    <a:pt x="14355" y="140906"/>
                  </a:cubicBezTo>
                  <a:cubicBezTo>
                    <a:pt x="8689" y="128062"/>
                    <a:pt x="30977" y="129951"/>
                    <a:pt x="27577" y="117485"/>
                  </a:cubicBezTo>
                  <a:cubicBezTo>
                    <a:pt x="26821" y="114840"/>
                    <a:pt x="36265" y="111063"/>
                    <a:pt x="28710" y="106151"/>
                  </a:cubicBezTo>
                  <a:cubicBezTo>
                    <a:pt x="24177" y="103129"/>
                    <a:pt x="20021" y="102374"/>
                    <a:pt x="15866" y="107285"/>
                  </a:cubicBezTo>
                  <a:cubicBezTo>
                    <a:pt x="11711" y="112196"/>
                    <a:pt x="5289" y="109929"/>
                    <a:pt x="0" y="109929"/>
                  </a:cubicBezTo>
                  <a:cubicBezTo>
                    <a:pt x="5289" y="98974"/>
                    <a:pt x="20777" y="97463"/>
                    <a:pt x="24555" y="83108"/>
                  </a:cubicBezTo>
                  <a:cubicBezTo>
                    <a:pt x="34377" y="94819"/>
                    <a:pt x="47598" y="95952"/>
                    <a:pt x="61576" y="94441"/>
                  </a:cubicBezTo>
                  <a:cubicBezTo>
                    <a:pt x="73286" y="93308"/>
                    <a:pt x="72153" y="81219"/>
                    <a:pt x="77442" y="74797"/>
                  </a:cubicBezTo>
                  <a:cubicBezTo>
                    <a:pt x="78575" y="73286"/>
                    <a:pt x="76308" y="61198"/>
                    <a:pt x="65353" y="64975"/>
                  </a:cubicBezTo>
                  <a:cubicBezTo>
                    <a:pt x="61576" y="66109"/>
                    <a:pt x="59309" y="61575"/>
                    <a:pt x="60820" y="57798"/>
                  </a:cubicBezTo>
                  <a:cubicBezTo>
                    <a:pt x="62331" y="53642"/>
                    <a:pt x="66109" y="50620"/>
                    <a:pt x="70642" y="53265"/>
                  </a:cubicBezTo>
                  <a:cubicBezTo>
                    <a:pt x="88397" y="63464"/>
                    <a:pt x="106907" y="51376"/>
                    <a:pt x="125040" y="57798"/>
                  </a:cubicBezTo>
                  <a:cubicBezTo>
                    <a:pt x="125418" y="50620"/>
                    <a:pt x="111440" y="51753"/>
                    <a:pt x="120129" y="42309"/>
                  </a:cubicBezTo>
                  <a:cubicBezTo>
                    <a:pt x="127306" y="34376"/>
                    <a:pt x="132973" y="21910"/>
                    <a:pt x="145439" y="26821"/>
                  </a:cubicBezTo>
                  <a:cubicBezTo>
                    <a:pt x="153750" y="29843"/>
                    <a:pt x="161305" y="28332"/>
                    <a:pt x="164705" y="24932"/>
                  </a:cubicBezTo>
                  <a:cubicBezTo>
                    <a:pt x="176038" y="13600"/>
                    <a:pt x="187371" y="11711"/>
                    <a:pt x="202481" y="16244"/>
                  </a:cubicBezTo>
                  <a:cubicBezTo>
                    <a:pt x="215325" y="20021"/>
                    <a:pt x="207392" y="1511"/>
                    <a:pt x="216836" y="0"/>
                  </a:cubicBezTo>
                  <a:cubicBezTo>
                    <a:pt x="220992" y="1889"/>
                    <a:pt x="219481" y="5667"/>
                    <a:pt x="219858" y="9066"/>
                  </a:cubicBezTo>
                  <a:cubicBezTo>
                    <a:pt x="220614" y="15866"/>
                    <a:pt x="217592" y="25310"/>
                    <a:pt x="225903" y="27577"/>
                  </a:cubicBezTo>
                  <a:cubicBezTo>
                    <a:pt x="236102" y="30221"/>
                    <a:pt x="230814" y="18510"/>
                    <a:pt x="234969" y="14355"/>
                  </a:cubicBezTo>
                  <a:cubicBezTo>
                    <a:pt x="245546" y="3400"/>
                    <a:pt x="258013" y="7933"/>
                    <a:pt x="270479" y="8688"/>
                  </a:cubicBezTo>
                  <a:cubicBezTo>
                    <a:pt x="267079" y="21910"/>
                    <a:pt x="254235" y="26443"/>
                    <a:pt x="245924" y="34754"/>
                  </a:cubicBezTo>
                  <a:cubicBezTo>
                    <a:pt x="244413" y="35887"/>
                    <a:pt x="242902" y="37399"/>
                    <a:pt x="241391" y="38532"/>
                  </a:cubicBezTo>
                  <a:cubicBezTo>
                    <a:pt x="229680" y="41932"/>
                    <a:pt x="218347" y="40799"/>
                    <a:pt x="209281" y="54776"/>
                  </a:cubicBezTo>
                  <a:cubicBezTo>
                    <a:pt x="202481" y="64975"/>
                    <a:pt x="187749" y="71397"/>
                    <a:pt x="181327" y="84241"/>
                  </a:cubicBezTo>
                  <a:close/>
                </a:path>
              </a:pathLst>
            </a:custGeom>
            <a:solidFill>
              <a:srgbClr val="94574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794AD5F7-2ED6-4548-99EC-B616BC3EA883}"/>
                </a:ext>
              </a:extLst>
            </p:cNvPr>
            <p:cNvSpPr/>
            <p:nvPr/>
          </p:nvSpPr>
          <p:spPr>
            <a:xfrm>
              <a:off x="11209292" y="5882991"/>
              <a:ext cx="59100" cy="55737"/>
            </a:xfrm>
            <a:custGeom>
              <a:avLst/>
              <a:gdLst>
                <a:gd name="connsiteX0" fmla="*/ 0 w 59100"/>
                <a:gd name="connsiteY0" fmla="*/ 55732 h 55737"/>
                <a:gd name="connsiteX1" fmla="*/ 24555 w 59100"/>
                <a:gd name="connsiteY1" fmla="*/ 29667 h 55737"/>
                <a:gd name="connsiteX2" fmla="*/ 41932 w 59100"/>
                <a:gd name="connsiteY2" fmla="*/ 3223 h 55737"/>
                <a:gd name="connsiteX3" fmla="*/ 58931 w 59100"/>
                <a:gd name="connsiteY3" fmla="*/ 4356 h 55737"/>
                <a:gd name="connsiteX4" fmla="*/ 38532 w 59100"/>
                <a:gd name="connsiteY4" fmla="*/ 27778 h 55737"/>
                <a:gd name="connsiteX5" fmla="*/ 0 w 59100"/>
                <a:gd name="connsiteY5" fmla="*/ 55732 h 5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00" h="55737">
                  <a:moveTo>
                    <a:pt x="0" y="55732"/>
                  </a:moveTo>
                  <a:cubicBezTo>
                    <a:pt x="4911" y="44021"/>
                    <a:pt x="16622" y="38733"/>
                    <a:pt x="24555" y="29667"/>
                  </a:cubicBezTo>
                  <a:cubicBezTo>
                    <a:pt x="30221" y="20978"/>
                    <a:pt x="35887" y="11912"/>
                    <a:pt x="41932" y="3223"/>
                  </a:cubicBezTo>
                  <a:cubicBezTo>
                    <a:pt x="48354" y="-6221"/>
                    <a:pt x="52887" y="8512"/>
                    <a:pt x="58931" y="4356"/>
                  </a:cubicBezTo>
                  <a:cubicBezTo>
                    <a:pt x="60820" y="19467"/>
                    <a:pt x="46465" y="22111"/>
                    <a:pt x="38532" y="27778"/>
                  </a:cubicBezTo>
                  <a:cubicBezTo>
                    <a:pt x="26066" y="37222"/>
                    <a:pt x="19644" y="56110"/>
                    <a:pt x="0" y="55732"/>
                  </a:cubicBezTo>
                  <a:close/>
                </a:path>
              </a:pathLst>
            </a:custGeom>
            <a:solidFill>
              <a:srgbClr val="A776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8865756-B33E-479C-990D-85F25C4C65DE}"/>
                </a:ext>
              </a:extLst>
            </p:cNvPr>
            <p:cNvSpPr/>
            <p:nvPr/>
          </p:nvSpPr>
          <p:spPr>
            <a:xfrm>
              <a:off x="10671735" y="2878083"/>
              <a:ext cx="37776" cy="20776"/>
            </a:xfrm>
            <a:custGeom>
              <a:avLst/>
              <a:gdLst>
                <a:gd name="connsiteX0" fmla="*/ 37776 w 37776"/>
                <a:gd name="connsiteY0" fmla="*/ 20777 h 20776"/>
                <a:gd name="connsiteX1" fmla="*/ 0 w 37776"/>
                <a:gd name="connsiteY1" fmla="*/ 8689 h 20776"/>
                <a:gd name="connsiteX2" fmla="*/ 7933 w 37776"/>
                <a:gd name="connsiteY2" fmla="*/ 0 h 20776"/>
                <a:gd name="connsiteX3" fmla="*/ 37776 w 37776"/>
                <a:gd name="connsiteY3" fmla="*/ 20777 h 2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76" h="20776">
                  <a:moveTo>
                    <a:pt x="37776" y="20777"/>
                  </a:moveTo>
                  <a:cubicBezTo>
                    <a:pt x="25688" y="15111"/>
                    <a:pt x="8689" y="23799"/>
                    <a:pt x="0" y="8689"/>
                  </a:cubicBezTo>
                  <a:cubicBezTo>
                    <a:pt x="0" y="3400"/>
                    <a:pt x="2266" y="0"/>
                    <a:pt x="7933" y="0"/>
                  </a:cubicBezTo>
                  <a:cubicBezTo>
                    <a:pt x="10955" y="16999"/>
                    <a:pt x="32865" y="6800"/>
                    <a:pt x="37776" y="20777"/>
                  </a:cubicBezTo>
                  <a:close/>
                </a:path>
              </a:pathLst>
            </a:custGeom>
            <a:solidFill>
              <a:srgbClr val="B78F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BB4F69D-9AF8-49F0-80AE-7E6595433431}"/>
                </a:ext>
              </a:extLst>
            </p:cNvPr>
            <p:cNvSpPr/>
            <p:nvPr/>
          </p:nvSpPr>
          <p:spPr>
            <a:xfrm>
              <a:off x="8925890" y="6025340"/>
              <a:ext cx="560797" cy="196839"/>
            </a:xfrm>
            <a:custGeom>
              <a:avLst/>
              <a:gdLst>
                <a:gd name="connsiteX0" fmla="*/ 459182 w 560797"/>
                <a:gd name="connsiteY0" fmla="*/ 183861 h 196839"/>
                <a:gd name="connsiteX1" fmla="*/ 417628 w 560797"/>
                <a:gd name="connsiteY1" fmla="*/ 171773 h 196839"/>
                <a:gd name="connsiteX2" fmla="*/ 402895 w 560797"/>
                <a:gd name="connsiteY2" fmla="*/ 178195 h 196839"/>
                <a:gd name="connsiteX3" fmla="*/ 404028 w 560797"/>
                <a:gd name="connsiteY3" fmla="*/ 179706 h 196839"/>
                <a:gd name="connsiteX4" fmla="*/ 375696 w 560797"/>
                <a:gd name="connsiteY4" fmla="*/ 189906 h 196839"/>
                <a:gd name="connsiteX5" fmla="*/ 360963 w 560797"/>
                <a:gd name="connsiteY5" fmla="*/ 193306 h 196839"/>
                <a:gd name="connsiteX6" fmla="*/ 348875 w 560797"/>
                <a:gd name="connsiteY6" fmla="*/ 177817 h 196839"/>
                <a:gd name="connsiteX7" fmla="*/ 332253 w 560797"/>
                <a:gd name="connsiteY7" fmla="*/ 183861 h 196839"/>
                <a:gd name="connsiteX8" fmla="*/ 309587 w 560797"/>
                <a:gd name="connsiteY8" fmla="*/ 179706 h 196839"/>
                <a:gd name="connsiteX9" fmla="*/ 302410 w 560797"/>
                <a:gd name="connsiteY9" fmla="*/ 175928 h 196839"/>
                <a:gd name="connsiteX10" fmla="*/ 293344 w 560797"/>
                <a:gd name="connsiteY10" fmla="*/ 151752 h 196839"/>
                <a:gd name="connsiteX11" fmla="*/ 271055 w 560797"/>
                <a:gd name="connsiteY11" fmla="*/ 131352 h 196839"/>
                <a:gd name="connsiteX12" fmla="*/ 261989 w 560797"/>
                <a:gd name="connsiteY12" fmla="*/ 151752 h 196839"/>
                <a:gd name="connsiteX13" fmla="*/ 235546 w 560797"/>
                <a:gd name="connsiteY13" fmla="*/ 146463 h 196839"/>
                <a:gd name="connsiteX14" fmla="*/ 228368 w 560797"/>
                <a:gd name="connsiteY14" fmla="*/ 141930 h 196839"/>
                <a:gd name="connsiteX15" fmla="*/ 209102 w 560797"/>
                <a:gd name="connsiteY15" fmla="*/ 131730 h 196839"/>
                <a:gd name="connsiteX16" fmla="*/ 199658 w 560797"/>
                <a:gd name="connsiteY16" fmla="*/ 128330 h 196839"/>
                <a:gd name="connsiteX17" fmla="*/ 176992 w 560797"/>
                <a:gd name="connsiteY17" fmla="*/ 134375 h 196839"/>
                <a:gd name="connsiteX18" fmla="*/ 171704 w 560797"/>
                <a:gd name="connsiteY18" fmla="*/ 127575 h 196839"/>
                <a:gd name="connsiteX19" fmla="*/ 167170 w 560797"/>
                <a:gd name="connsiteY19" fmla="*/ 116997 h 196839"/>
                <a:gd name="connsiteX20" fmla="*/ 124861 w 560797"/>
                <a:gd name="connsiteY20" fmla="*/ 124553 h 196839"/>
                <a:gd name="connsiteX21" fmla="*/ 95395 w 560797"/>
                <a:gd name="connsiteY21" fmla="*/ 92065 h 196839"/>
                <a:gd name="connsiteX22" fmla="*/ 91240 w 560797"/>
                <a:gd name="connsiteY22" fmla="*/ 107553 h 196839"/>
                <a:gd name="connsiteX23" fmla="*/ 88218 w 560797"/>
                <a:gd name="connsiteY23" fmla="*/ 116620 h 196839"/>
                <a:gd name="connsiteX24" fmla="*/ 78774 w 560797"/>
                <a:gd name="connsiteY24" fmla="*/ 110575 h 196839"/>
                <a:gd name="connsiteX25" fmla="*/ 64041 w 560797"/>
                <a:gd name="connsiteY25" fmla="*/ 103775 h 196839"/>
                <a:gd name="connsiteX26" fmla="*/ 47042 w 560797"/>
                <a:gd name="connsiteY26" fmla="*/ 93198 h 196839"/>
                <a:gd name="connsiteX27" fmla="*/ 36087 w 560797"/>
                <a:gd name="connsiteY27" fmla="*/ 91309 h 196839"/>
                <a:gd name="connsiteX28" fmla="*/ 11910 w 560797"/>
                <a:gd name="connsiteY28" fmla="*/ 95842 h 196839"/>
                <a:gd name="connsiteX29" fmla="*/ 2088 w 560797"/>
                <a:gd name="connsiteY29" fmla="*/ 99243 h 196839"/>
                <a:gd name="connsiteX30" fmla="*/ 12287 w 560797"/>
                <a:gd name="connsiteY30" fmla="*/ 67510 h 196839"/>
                <a:gd name="connsiteX31" fmla="*/ 26642 w 560797"/>
                <a:gd name="connsiteY31" fmla="*/ 67132 h 196839"/>
                <a:gd name="connsiteX32" fmla="*/ 51575 w 560797"/>
                <a:gd name="connsiteY32" fmla="*/ 63355 h 196839"/>
                <a:gd name="connsiteX33" fmla="*/ 69707 w 560797"/>
                <a:gd name="connsiteY33" fmla="*/ 43333 h 196839"/>
                <a:gd name="connsiteX34" fmla="*/ 87085 w 560797"/>
                <a:gd name="connsiteY34" fmla="*/ 40689 h 196839"/>
                <a:gd name="connsiteX35" fmla="*/ 86707 w 560797"/>
                <a:gd name="connsiteY35" fmla="*/ 52400 h 196839"/>
                <a:gd name="connsiteX36" fmla="*/ 89351 w 560797"/>
                <a:gd name="connsiteY36" fmla="*/ 55044 h 196839"/>
                <a:gd name="connsiteX37" fmla="*/ 115417 w 560797"/>
                <a:gd name="connsiteY37" fmla="*/ 73555 h 196839"/>
                <a:gd name="connsiteX38" fmla="*/ 113906 w 560797"/>
                <a:gd name="connsiteY38" fmla="*/ 52777 h 196839"/>
                <a:gd name="connsiteX39" fmla="*/ 124105 w 560797"/>
                <a:gd name="connsiteY39" fmla="*/ 34645 h 196839"/>
                <a:gd name="connsiteX40" fmla="*/ 138083 w 560797"/>
                <a:gd name="connsiteY40" fmla="*/ 25956 h 196839"/>
                <a:gd name="connsiteX41" fmla="*/ 143749 w 560797"/>
                <a:gd name="connsiteY41" fmla="*/ 42956 h 196839"/>
                <a:gd name="connsiteX42" fmla="*/ 133550 w 560797"/>
                <a:gd name="connsiteY42" fmla="*/ 70155 h 196839"/>
                <a:gd name="connsiteX43" fmla="*/ 150549 w 560797"/>
                <a:gd name="connsiteY43" fmla="*/ 55044 h 196839"/>
                <a:gd name="connsiteX44" fmla="*/ 163771 w 560797"/>
                <a:gd name="connsiteY44" fmla="*/ 47111 h 196839"/>
                <a:gd name="connsiteX45" fmla="*/ 192481 w 560797"/>
                <a:gd name="connsiteY45" fmla="*/ 53533 h 196839"/>
                <a:gd name="connsiteX46" fmla="*/ 211747 w 560797"/>
                <a:gd name="connsiteY46" fmla="*/ 67888 h 196839"/>
                <a:gd name="connsiteX47" fmla="*/ 213258 w 560797"/>
                <a:gd name="connsiteY47" fmla="*/ 87532 h 196839"/>
                <a:gd name="connsiteX48" fmla="*/ 216657 w 560797"/>
                <a:gd name="connsiteY48" fmla="*/ 101131 h 196839"/>
                <a:gd name="connsiteX49" fmla="*/ 231013 w 560797"/>
                <a:gd name="connsiteY49" fmla="*/ 108687 h 196839"/>
                <a:gd name="connsiteX50" fmla="*/ 241590 w 560797"/>
                <a:gd name="connsiteY50" fmla="*/ 122286 h 196839"/>
                <a:gd name="connsiteX51" fmla="*/ 280122 w 560797"/>
                <a:gd name="connsiteY51" fmla="*/ 106042 h 196839"/>
                <a:gd name="connsiteX52" fmla="*/ 365496 w 560797"/>
                <a:gd name="connsiteY52" fmla="*/ 119264 h 196839"/>
                <a:gd name="connsiteX53" fmla="*/ 325453 w 560797"/>
                <a:gd name="connsiteY53" fmla="*/ 105664 h 196839"/>
                <a:gd name="connsiteX54" fmla="*/ 318276 w 560797"/>
                <a:gd name="connsiteY54" fmla="*/ 101887 h 196839"/>
                <a:gd name="connsiteX55" fmla="*/ 266522 w 560797"/>
                <a:gd name="connsiteY55" fmla="*/ 87532 h 196839"/>
                <a:gd name="connsiteX56" fmla="*/ 250278 w 560797"/>
                <a:gd name="connsiteY56" fmla="*/ 86398 h 196839"/>
                <a:gd name="connsiteX57" fmla="*/ 231768 w 560797"/>
                <a:gd name="connsiteY57" fmla="*/ 65622 h 196839"/>
                <a:gd name="connsiteX58" fmla="*/ 232524 w 560797"/>
                <a:gd name="connsiteY58" fmla="*/ 56177 h 196839"/>
                <a:gd name="connsiteX59" fmla="*/ 217413 w 560797"/>
                <a:gd name="connsiteY59" fmla="*/ 19157 h 196839"/>
                <a:gd name="connsiteX60" fmla="*/ 222324 w 560797"/>
                <a:gd name="connsiteY60" fmla="*/ 1024 h 196839"/>
                <a:gd name="connsiteX61" fmla="*/ 236679 w 560797"/>
                <a:gd name="connsiteY61" fmla="*/ 12357 h 196839"/>
                <a:gd name="connsiteX62" fmla="*/ 241212 w 560797"/>
                <a:gd name="connsiteY62" fmla="*/ 28601 h 196839"/>
                <a:gd name="connsiteX63" fmla="*/ 254434 w 560797"/>
                <a:gd name="connsiteY63" fmla="*/ 23690 h 196839"/>
                <a:gd name="connsiteX64" fmla="*/ 269544 w 560797"/>
                <a:gd name="connsiteY64" fmla="*/ 35400 h 196839"/>
                <a:gd name="connsiteX65" fmla="*/ 279366 w 560797"/>
                <a:gd name="connsiteY65" fmla="*/ 58444 h 196839"/>
                <a:gd name="connsiteX66" fmla="*/ 313365 w 560797"/>
                <a:gd name="connsiteY66" fmla="*/ 50133 h 196839"/>
                <a:gd name="connsiteX67" fmla="*/ 312987 w 560797"/>
                <a:gd name="connsiteY67" fmla="*/ 29356 h 196839"/>
                <a:gd name="connsiteX68" fmla="*/ 318654 w 560797"/>
                <a:gd name="connsiteY68" fmla="*/ 10846 h 196839"/>
                <a:gd name="connsiteX69" fmla="*/ 374185 w 560797"/>
                <a:gd name="connsiteY69" fmla="*/ 16134 h 196839"/>
                <a:gd name="connsiteX70" fmla="*/ 377963 w 560797"/>
                <a:gd name="connsiteY70" fmla="*/ 39178 h 196839"/>
                <a:gd name="connsiteX71" fmla="*/ 423294 w 560797"/>
                <a:gd name="connsiteY71" fmla="*/ 44467 h 196839"/>
                <a:gd name="connsiteX72" fmla="*/ 449738 w 560797"/>
                <a:gd name="connsiteY72" fmla="*/ 39934 h 196839"/>
                <a:gd name="connsiteX73" fmla="*/ 492803 w 560797"/>
                <a:gd name="connsiteY73" fmla="*/ 29734 h 196839"/>
                <a:gd name="connsiteX74" fmla="*/ 511691 w 560797"/>
                <a:gd name="connsiteY74" fmla="*/ 34645 h 196839"/>
                <a:gd name="connsiteX75" fmla="*/ 524535 w 560797"/>
                <a:gd name="connsiteY75" fmla="*/ 13490 h 196839"/>
                <a:gd name="connsiteX76" fmla="*/ 538512 w 560797"/>
                <a:gd name="connsiteY76" fmla="*/ 7823 h 196839"/>
                <a:gd name="connsiteX77" fmla="*/ 550601 w 560797"/>
                <a:gd name="connsiteY77" fmla="*/ 36534 h 196839"/>
                <a:gd name="connsiteX78" fmla="*/ 554756 w 560797"/>
                <a:gd name="connsiteY78" fmla="*/ 38423 h 196839"/>
                <a:gd name="connsiteX79" fmla="*/ 555889 w 560797"/>
                <a:gd name="connsiteY79" fmla="*/ 52777 h 196839"/>
                <a:gd name="connsiteX80" fmla="*/ 537757 w 560797"/>
                <a:gd name="connsiteY80" fmla="*/ 62599 h 196839"/>
                <a:gd name="connsiteX81" fmla="*/ 510558 w 560797"/>
                <a:gd name="connsiteY81" fmla="*/ 59577 h 196839"/>
                <a:gd name="connsiteX82" fmla="*/ 494691 w 560797"/>
                <a:gd name="connsiteY82" fmla="*/ 55800 h 196839"/>
                <a:gd name="connsiteX83" fmla="*/ 490914 w 560797"/>
                <a:gd name="connsiteY83" fmla="*/ 69399 h 196839"/>
                <a:gd name="connsiteX84" fmla="*/ 483736 w 560797"/>
                <a:gd name="connsiteY84" fmla="*/ 86398 h 196839"/>
                <a:gd name="connsiteX85" fmla="*/ 475048 w 560797"/>
                <a:gd name="connsiteY85" fmla="*/ 79599 h 196839"/>
                <a:gd name="connsiteX86" fmla="*/ 459937 w 560797"/>
                <a:gd name="connsiteY86" fmla="*/ 65622 h 196839"/>
                <a:gd name="connsiteX87" fmla="*/ 452004 w 560797"/>
                <a:gd name="connsiteY87" fmla="*/ 70532 h 196839"/>
                <a:gd name="connsiteX88" fmla="*/ 471270 w 560797"/>
                <a:gd name="connsiteY88" fmla="*/ 84510 h 196839"/>
                <a:gd name="connsiteX89" fmla="*/ 461071 w 560797"/>
                <a:gd name="connsiteY89" fmla="*/ 120019 h 196839"/>
                <a:gd name="connsiteX90" fmla="*/ 484870 w 560797"/>
                <a:gd name="connsiteY90" fmla="*/ 98865 h 196839"/>
                <a:gd name="connsiteX91" fmla="*/ 488647 w 560797"/>
                <a:gd name="connsiteY91" fmla="*/ 127197 h 196839"/>
                <a:gd name="connsiteX92" fmla="*/ 469381 w 560797"/>
                <a:gd name="connsiteY92" fmla="*/ 127575 h 196839"/>
                <a:gd name="connsiteX93" fmla="*/ 445960 w 560797"/>
                <a:gd name="connsiteY93" fmla="*/ 109820 h 196839"/>
                <a:gd name="connsiteX94" fmla="*/ 418383 w 560797"/>
                <a:gd name="connsiteY94" fmla="*/ 69399 h 196839"/>
                <a:gd name="connsiteX95" fmla="*/ 416494 w 560797"/>
                <a:gd name="connsiteY95" fmla="*/ 85265 h 196839"/>
                <a:gd name="connsiteX96" fmla="*/ 396851 w 560797"/>
                <a:gd name="connsiteY96" fmla="*/ 76576 h 196839"/>
                <a:gd name="connsiteX97" fmla="*/ 398362 w 560797"/>
                <a:gd name="connsiteY97" fmla="*/ 109442 h 196839"/>
                <a:gd name="connsiteX98" fmla="*/ 426316 w 560797"/>
                <a:gd name="connsiteY98" fmla="*/ 144574 h 196839"/>
                <a:gd name="connsiteX99" fmla="*/ 436138 w 560797"/>
                <a:gd name="connsiteY99" fmla="*/ 157418 h 196839"/>
                <a:gd name="connsiteX100" fmla="*/ 444827 w 560797"/>
                <a:gd name="connsiteY100" fmla="*/ 166862 h 196839"/>
                <a:gd name="connsiteX101" fmla="*/ 459182 w 560797"/>
                <a:gd name="connsiteY101" fmla="*/ 183861 h 19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560797" h="196839">
                  <a:moveTo>
                    <a:pt x="459182" y="183861"/>
                  </a:moveTo>
                  <a:cubicBezTo>
                    <a:pt x="443693" y="184995"/>
                    <a:pt x="429716" y="180084"/>
                    <a:pt x="417628" y="171773"/>
                  </a:cubicBezTo>
                  <a:cubicBezTo>
                    <a:pt x="407428" y="164595"/>
                    <a:pt x="402895" y="164595"/>
                    <a:pt x="402895" y="178195"/>
                  </a:cubicBezTo>
                  <a:cubicBezTo>
                    <a:pt x="402895" y="178573"/>
                    <a:pt x="403650" y="179328"/>
                    <a:pt x="404028" y="179706"/>
                  </a:cubicBezTo>
                  <a:cubicBezTo>
                    <a:pt x="394206" y="183484"/>
                    <a:pt x="381362" y="193306"/>
                    <a:pt x="375696" y="189906"/>
                  </a:cubicBezTo>
                  <a:cubicBezTo>
                    <a:pt x="366630" y="184617"/>
                    <a:pt x="367763" y="204638"/>
                    <a:pt x="360963" y="193306"/>
                  </a:cubicBezTo>
                  <a:cubicBezTo>
                    <a:pt x="357563" y="187639"/>
                    <a:pt x="354163" y="180084"/>
                    <a:pt x="348875" y="177817"/>
                  </a:cubicBezTo>
                  <a:cubicBezTo>
                    <a:pt x="344342" y="175551"/>
                    <a:pt x="336786" y="178573"/>
                    <a:pt x="332253" y="183861"/>
                  </a:cubicBezTo>
                  <a:cubicBezTo>
                    <a:pt x="324320" y="184617"/>
                    <a:pt x="316765" y="182728"/>
                    <a:pt x="309587" y="179706"/>
                  </a:cubicBezTo>
                  <a:cubicBezTo>
                    <a:pt x="306943" y="178573"/>
                    <a:pt x="303165" y="178195"/>
                    <a:pt x="302410" y="175928"/>
                  </a:cubicBezTo>
                  <a:cubicBezTo>
                    <a:pt x="298632" y="168373"/>
                    <a:pt x="313743" y="154018"/>
                    <a:pt x="293344" y="151752"/>
                  </a:cubicBezTo>
                  <a:cubicBezTo>
                    <a:pt x="281633" y="150618"/>
                    <a:pt x="281633" y="135885"/>
                    <a:pt x="271055" y="131352"/>
                  </a:cubicBezTo>
                  <a:cubicBezTo>
                    <a:pt x="268033" y="137774"/>
                    <a:pt x="265389" y="144574"/>
                    <a:pt x="261989" y="151752"/>
                  </a:cubicBezTo>
                  <a:cubicBezTo>
                    <a:pt x="253301" y="148352"/>
                    <a:pt x="246123" y="137774"/>
                    <a:pt x="235546" y="146463"/>
                  </a:cubicBezTo>
                  <a:cubicBezTo>
                    <a:pt x="232146" y="149107"/>
                    <a:pt x="228746" y="146463"/>
                    <a:pt x="228368" y="141930"/>
                  </a:cubicBezTo>
                  <a:cubicBezTo>
                    <a:pt x="226857" y="129086"/>
                    <a:pt x="219302" y="127952"/>
                    <a:pt x="209102" y="131730"/>
                  </a:cubicBezTo>
                  <a:cubicBezTo>
                    <a:pt x="205702" y="132863"/>
                    <a:pt x="202302" y="130975"/>
                    <a:pt x="199658" y="128330"/>
                  </a:cubicBezTo>
                  <a:cubicBezTo>
                    <a:pt x="184925" y="112842"/>
                    <a:pt x="184925" y="112842"/>
                    <a:pt x="176992" y="134375"/>
                  </a:cubicBezTo>
                  <a:cubicBezTo>
                    <a:pt x="172081" y="134752"/>
                    <a:pt x="171704" y="130975"/>
                    <a:pt x="171704" y="127575"/>
                  </a:cubicBezTo>
                  <a:cubicBezTo>
                    <a:pt x="171326" y="124175"/>
                    <a:pt x="172081" y="120397"/>
                    <a:pt x="167170" y="116997"/>
                  </a:cubicBezTo>
                  <a:cubicBezTo>
                    <a:pt x="158482" y="143819"/>
                    <a:pt x="139972" y="120019"/>
                    <a:pt x="124861" y="124553"/>
                  </a:cubicBezTo>
                  <a:cubicBezTo>
                    <a:pt x="106351" y="130219"/>
                    <a:pt x="101817" y="106798"/>
                    <a:pt x="95395" y="92065"/>
                  </a:cubicBezTo>
                  <a:cubicBezTo>
                    <a:pt x="88596" y="96220"/>
                    <a:pt x="92373" y="102264"/>
                    <a:pt x="91240" y="107553"/>
                  </a:cubicBezTo>
                  <a:cubicBezTo>
                    <a:pt x="90484" y="110953"/>
                    <a:pt x="92373" y="115486"/>
                    <a:pt x="88218" y="116620"/>
                  </a:cubicBezTo>
                  <a:cubicBezTo>
                    <a:pt x="83685" y="117753"/>
                    <a:pt x="80285" y="115109"/>
                    <a:pt x="78774" y="110575"/>
                  </a:cubicBezTo>
                  <a:cubicBezTo>
                    <a:pt x="76129" y="103398"/>
                    <a:pt x="74241" y="97731"/>
                    <a:pt x="64041" y="103775"/>
                  </a:cubicBezTo>
                  <a:cubicBezTo>
                    <a:pt x="61019" y="105664"/>
                    <a:pt x="47797" y="106798"/>
                    <a:pt x="47042" y="93198"/>
                  </a:cubicBezTo>
                  <a:cubicBezTo>
                    <a:pt x="46664" y="84510"/>
                    <a:pt x="39864" y="92820"/>
                    <a:pt x="36087" y="91309"/>
                  </a:cubicBezTo>
                  <a:cubicBezTo>
                    <a:pt x="31176" y="109442"/>
                    <a:pt x="21731" y="101131"/>
                    <a:pt x="11910" y="95842"/>
                  </a:cubicBezTo>
                  <a:cubicBezTo>
                    <a:pt x="9643" y="94709"/>
                    <a:pt x="5488" y="97731"/>
                    <a:pt x="2088" y="99243"/>
                  </a:cubicBezTo>
                  <a:cubicBezTo>
                    <a:pt x="-4334" y="85643"/>
                    <a:pt x="5488" y="76954"/>
                    <a:pt x="12287" y="67510"/>
                  </a:cubicBezTo>
                  <a:cubicBezTo>
                    <a:pt x="16443" y="61844"/>
                    <a:pt x="22487" y="62222"/>
                    <a:pt x="26642" y="67132"/>
                  </a:cubicBezTo>
                  <a:cubicBezTo>
                    <a:pt x="37598" y="79599"/>
                    <a:pt x="43264" y="73932"/>
                    <a:pt x="51575" y="63355"/>
                  </a:cubicBezTo>
                  <a:cubicBezTo>
                    <a:pt x="56863" y="56555"/>
                    <a:pt x="62908" y="49000"/>
                    <a:pt x="69707" y="43333"/>
                  </a:cubicBezTo>
                  <a:cubicBezTo>
                    <a:pt x="74618" y="39178"/>
                    <a:pt x="81040" y="36534"/>
                    <a:pt x="87085" y="40689"/>
                  </a:cubicBezTo>
                  <a:cubicBezTo>
                    <a:pt x="92751" y="44467"/>
                    <a:pt x="91240" y="47867"/>
                    <a:pt x="86707" y="52400"/>
                  </a:cubicBezTo>
                  <a:cubicBezTo>
                    <a:pt x="82174" y="56555"/>
                    <a:pt x="88596" y="54666"/>
                    <a:pt x="89351" y="55044"/>
                  </a:cubicBezTo>
                  <a:cubicBezTo>
                    <a:pt x="98418" y="60710"/>
                    <a:pt x="107106" y="66755"/>
                    <a:pt x="115417" y="73555"/>
                  </a:cubicBezTo>
                  <a:cubicBezTo>
                    <a:pt x="110884" y="66755"/>
                    <a:pt x="106728" y="59955"/>
                    <a:pt x="113906" y="52777"/>
                  </a:cubicBezTo>
                  <a:cubicBezTo>
                    <a:pt x="119194" y="47867"/>
                    <a:pt x="122217" y="41444"/>
                    <a:pt x="124105" y="34645"/>
                  </a:cubicBezTo>
                  <a:cubicBezTo>
                    <a:pt x="125994" y="27845"/>
                    <a:pt x="130150" y="23312"/>
                    <a:pt x="138083" y="25956"/>
                  </a:cubicBezTo>
                  <a:cubicBezTo>
                    <a:pt x="147527" y="28978"/>
                    <a:pt x="146016" y="35400"/>
                    <a:pt x="143749" y="42956"/>
                  </a:cubicBezTo>
                  <a:cubicBezTo>
                    <a:pt x="141105" y="51644"/>
                    <a:pt x="136572" y="59577"/>
                    <a:pt x="133550" y="70155"/>
                  </a:cubicBezTo>
                  <a:cubicBezTo>
                    <a:pt x="144882" y="69021"/>
                    <a:pt x="148660" y="62977"/>
                    <a:pt x="150549" y="55044"/>
                  </a:cubicBezTo>
                  <a:cubicBezTo>
                    <a:pt x="152438" y="47867"/>
                    <a:pt x="161504" y="41822"/>
                    <a:pt x="163771" y="47111"/>
                  </a:cubicBezTo>
                  <a:cubicBezTo>
                    <a:pt x="171704" y="64110"/>
                    <a:pt x="182281" y="54666"/>
                    <a:pt x="192481" y="53533"/>
                  </a:cubicBezTo>
                  <a:cubicBezTo>
                    <a:pt x="203058" y="52400"/>
                    <a:pt x="204191" y="64866"/>
                    <a:pt x="211747" y="67888"/>
                  </a:cubicBezTo>
                  <a:cubicBezTo>
                    <a:pt x="226479" y="73177"/>
                    <a:pt x="216657" y="80732"/>
                    <a:pt x="213258" y="87532"/>
                  </a:cubicBezTo>
                  <a:cubicBezTo>
                    <a:pt x="210613" y="93198"/>
                    <a:pt x="209102" y="98865"/>
                    <a:pt x="216657" y="101131"/>
                  </a:cubicBezTo>
                  <a:cubicBezTo>
                    <a:pt x="221946" y="103020"/>
                    <a:pt x="227613" y="103398"/>
                    <a:pt x="231013" y="108687"/>
                  </a:cubicBezTo>
                  <a:cubicBezTo>
                    <a:pt x="234035" y="113597"/>
                    <a:pt x="237435" y="117753"/>
                    <a:pt x="241590" y="122286"/>
                  </a:cubicBezTo>
                  <a:cubicBezTo>
                    <a:pt x="247256" y="106420"/>
                    <a:pt x="260478" y="99998"/>
                    <a:pt x="280122" y="106042"/>
                  </a:cubicBezTo>
                  <a:cubicBezTo>
                    <a:pt x="308076" y="114731"/>
                    <a:pt x="336786" y="117375"/>
                    <a:pt x="365496" y="119264"/>
                  </a:cubicBezTo>
                  <a:cubicBezTo>
                    <a:pt x="351141" y="117753"/>
                    <a:pt x="336031" y="119264"/>
                    <a:pt x="325453" y="105664"/>
                  </a:cubicBezTo>
                  <a:cubicBezTo>
                    <a:pt x="323942" y="103398"/>
                    <a:pt x="320542" y="101131"/>
                    <a:pt x="318276" y="101887"/>
                  </a:cubicBezTo>
                  <a:cubicBezTo>
                    <a:pt x="297499" y="109064"/>
                    <a:pt x="282011" y="99243"/>
                    <a:pt x="266522" y="87532"/>
                  </a:cubicBezTo>
                  <a:cubicBezTo>
                    <a:pt x="261611" y="83754"/>
                    <a:pt x="255945" y="85643"/>
                    <a:pt x="250278" y="86398"/>
                  </a:cubicBezTo>
                  <a:cubicBezTo>
                    <a:pt x="232901" y="88665"/>
                    <a:pt x="226857" y="81865"/>
                    <a:pt x="231768" y="65622"/>
                  </a:cubicBezTo>
                  <a:cubicBezTo>
                    <a:pt x="232901" y="62222"/>
                    <a:pt x="236301" y="58066"/>
                    <a:pt x="232524" y="56177"/>
                  </a:cubicBezTo>
                  <a:cubicBezTo>
                    <a:pt x="216280" y="48244"/>
                    <a:pt x="223457" y="30867"/>
                    <a:pt x="217413" y="19157"/>
                  </a:cubicBezTo>
                  <a:cubicBezTo>
                    <a:pt x="214013" y="12357"/>
                    <a:pt x="214769" y="4046"/>
                    <a:pt x="222324" y="1024"/>
                  </a:cubicBezTo>
                  <a:cubicBezTo>
                    <a:pt x="231768" y="-3132"/>
                    <a:pt x="233657" y="6312"/>
                    <a:pt x="236679" y="12357"/>
                  </a:cubicBezTo>
                  <a:cubicBezTo>
                    <a:pt x="239323" y="17268"/>
                    <a:pt x="239323" y="22934"/>
                    <a:pt x="241212" y="28601"/>
                  </a:cubicBezTo>
                  <a:cubicBezTo>
                    <a:pt x="244990" y="25578"/>
                    <a:pt x="249901" y="25578"/>
                    <a:pt x="254434" y="23690"/>
                  </a:cubicBezTo>
                  <a:cubicBezTo>
                    <a:pt x="266900" y="17645"/>
                    <a:pt x="271433" y="27467"/>
                    <a:pt x="269544" y="35400"/>
                  </a:cubicBezTo>
                  <a:cubicBezTo>
                    <a:pt x="266522" y="47111"/>
                    <a:pt x="266900" y="54666"/>
                    <a:pt x="279366" y="58444"/>
                  </a:cubicBezTo>
                  <a:cubicBezTo>
                    <a:pt x="292210" y="62599"/>
                    <a:pt x="304299" y="61844"/>
                    <a:pt x="313365" y="50133"/>
                  </a:cubicBezTo>
                  <a:cubicBezTo>
                    <a:pt x="319409" y="42578"/>
                    <a:pt x="322809" y="37667"/>
                    <a:pt x="312987" y="29356"/>
                  </a:cubicBezTo>
                  <a:cubicBezTo>
                    <a:pt x="305054" y="22556"/>
                    <a:pt x="307321" y="15379"/>
                    <a:pt x="318654" y="10846"/>
                  </a:cubicBezTo>
                  <a:cubicBezTo>
                    <a:pt x="338297" y="3668"/>
                    <a:pt x="356808" y="1402"/>
                    <a:pt x="374185" y="16134"/>
                  </a:cubicBezTo>
                  <a:cubicBezTo>
                    <a:pt x="380229" y="21045"/>
                    <a:pt x="386273" y="26712"/>
                    <a:pt x="377963" y="39178"/>
                  </a:cubicBezTo>
                  <a:cubicBezTo>
                    <a:pt x="397228" y="25578"/>
                    <a:pt x="410828" y="23690"/>
                    <a:pt x="423294" y="44467"/>
                  </a:cubicBezTo>
                  <a:cubicBezTo>
                    <a:pt x="429338" y="54289"/>
                    <a:pt x="441805" y="49000"/>
                    <a:pt x="449738" y="39934"/>
                  </a:cubicBezTo>
                  <a:cubicBezTo>
                    <a:pt x="467493" y="19157"/>
                    <a:pt x="467493" y="19157"/>
                    <a:pt x="492803" y="29734"/>
                  </a:cubicBezTo>
                  <a:cubicBezTo>
                    <a:pt x="498469" y="32000"/>
                    <a:pt x="502624" y="36534"/>
                    <a:pt x="511691" y="34645"/>
                  </a:cubicBezTo>
                  <a:cubicBezTo>
                    <a:pt x="526424" y="31623"/>
                    <a:pt x="518491" y="18779"/>
                    <a:pt x="524535" y="13490"/>
                  </a:cubicBezTo>
                  <a:cubicBezTo>
                    <a:pt x="528690" y="10090"/>
                    <a:pt x="533223" y="8201"/>
                    <a:pt x="538512" y="7823"/>
                  </a:cubicBezTo>
                  <a:cubicBezTo>
                    <a:pt x="560800" y="15756"/>
                    <a:pt x="560422" y="15756"/>
                    <a:pt x="550601" y="36534"/>
                  </a:cubicBezTo>
                  <a:cubicBezTo>
                    <a:pt x="549089" y="39934"/>
                    <a:pt x="553245" y="37667"/>
                    <a:pt x="554756" y="38423"/>
                  </a:cubicBezTo>
                  <a:cubicBezTo>
                    <a:pt x="561178" y="42956"/>
                    <a:pt x="563822" y="47111"/>
                    <a:pt x="555889" y="52777"/>
                  </a:cubicBezTo>
                  <a:cubicBezTo>
                    <a:pt x="547956" y="52777"/>
                    <a:pt x="543045" y="58444"/>
                    <a:pt x="537757" y="62599"/>
                  </a:cubicBezTo>
                  <a:cubicBezTo>
                    <a:pt x="527179" y="70910"/>
                    <a:pt x="517735" y="70532"/>
                    <a:pt x="510558" y="59577"/>
                  </a:cubicBezTo>
                  <a:cubicBezTo>
                    <a:pt x="505647" y="52400"/>
                    <a:pt x="501113" y="52777"/>
                    <a:pt x="494691" y="55800"/>
                  </a:cubicBezTo>
                  <a:cubicBezTo>
                    <a:pt x="487514" y="59199"/>
                    <a:pt x="485625" y="61844"/>
                    <a:pt x="490914" y="69399"/>
                  </a:cubicBezTo>
                  <a:cubicBezTo>
                    <a:pt x="495447" y="75821"/>
                    <a:pt x="491292" y="82999"/>
                    <a:pt x="483736" y="86398"/>
                  </a:cubicBezTo>
                  <a:cubicBezTo>
                    <a:pt x="475803" y="90176"/>
                    <a:pt x="476181" y="84510"/>
                    <a:pt x="475048" y="79599"/>
                  </a:cubicBezTo>
                  <a:cubicBezTo>
                    <a:pt x="473159" y="71666"/>
                    <a:pt x="470137" y="64866"/>
                    <a:pt x="459937" y="65622"/>
                  </a:cubicBezTo>
                  <a:cubicBezTo>
                    <a:pt x="456537" y="65999"/>
                    <a:pt x="451626" y="66377"/>
                    <a:pt x="452004" y="70532"/>
                  </a:cubicBezTo>
                  <a:cubicBezTo>
                    <a:pt x="453515" y="79221"/>
                    <a:pt x="461071" y="81865"/>
                    <a:pt x="471270" y="84510"/>
                  </a:cubicBezTo>
                  <a:cubicBezTo>
                    <a:pt x="439538" y="92443"/>
                    <a:pt x="462959" y="107553"/>
                    <a:pt x="461071" y="120019"/>
                  </a:cubicBezTo>
                  <a:cubicBezTo>
                    <a:pt x="474292" y="116997"/>
                    <a:pt x="469004" y="98487"/>
                    <a:pt x="484870" y="98865"/>
                  </a:cubicBezTo>
                  <a:cubicBezTo>
                    <a:pt x="480714" y="108687"/>
                    <a:pt x="483359" y="117753"/>
                    <a:pt x="488647" y="127197"/>
                  </a:cubicBezTo>
                  <a:cubicBezTo>
                    <a:pt x="482225" y="132108"/>
                    <a:pt x="476181" y="123797"/>
                    <a:pt x="469381" y="127575"/>
                  </a:cubicBezTo>
                  <a:cubicBezTo>
                    <a:pt x="448982" y="138908"/>
                    <a:pt x="441805" y="129086"/>
                    <a:pt x="445960" y="109820"/>
                  </a:cubicBezTo>
                  <a:cubicBezTo>
                    <a:pt x="451626" y="84510"/>
                    <a:pt x="428583" y="82243"/>
                    <a:pt x="418383" y="69399"/>
                  </a:cubicBezTo>
                  <a:cubicBezTo>
                    <a:pt x="410450" y="75443"/>
                    <a:pt x="423672" y="79599"/>
                    <a:pt x="416494" y="85265"/>
                  </a:cubicBezTo>
                  <a:cubicBezTo>
                    <a:pt x="408561" y="87532"/>
                    <a:pt x="406673" y="73932"/>
                    <a:pt x="396851" y="76576"/>
                  </a:cubicBezTo>
                  <a:cubicBezTo>
                    <a:pt x="393829" y="87532"/>
                    <a:pt x="407428" y="97354"/>
                    <a:pt x="398362" y="109442"/>
                  </a:cubicBezTo>
                  <a:cubicBezTo>
                    <a:pt x="427072" y="104153"/>
                    <a:pt x="433872" y="112842"/>
                    <a:pt x="426316" y="144574"/>
                  </a:cubicBezTo>
                  <a:cubicBezTo>
                    <a:pt x="423672" y="155907"/>
                    <a:pt x="419894" y="161951"/>
                    <a:pt x="436138" y="157418"/>
                  </a:cubicBezTo>
                  <a:cubicBezTo>
                    <a:pt x="442938" y="155529"/>
                    <a:pt x="444071" y="163084"/>
                    <a:pt x="444827" y="166862"/>
                  </a:cubicBezTo>
                  <a:cubicBezTo>
                    <a:pt x="447471" y="174417"/>
                    <a:pt x="451626" y="180461"/>
                    <a:pt x="459182" y="183861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8B72CAE-6D6A-4727-A63A-3FB77AF68BE1}"/>
                </a:ext>
              </a:extLst>
            </p:cNvPr>
            <p:cNvSpPr/>
            <p:nvPr/>
          </p:nvSpPr>
          <p:spPr>
            <a:xfrm>
              <a:off x="9462505" y="5845038"/>
              <a:ext cx="512759" cy="269891"/>
            </a:xfrm>
            <a:custGeom>
              <a:avLst/>
              <a:gdLst>
                <a:gd name="connsiteX0" fmla="*/ 20030 w 512759"/>
                <a:gd name="connsiteY0" fmla="*/ 233080 h 269891"/>
                <a:gd name="connsiteX1" fmla="*/ 9 w 512759"/>
                <a:gd name="connsiteY1" fmla="*/ 227414 h 269891"/>
                <a:gd name="connsiteX2" fmla="*/ 2653 w 512759"/>
                <a:gd name="connsiteY2" fmla="*/ 190770 h 269891"/>
                <a:gd name="connsiteX3" fmla="*/ 764 w 512759"/>
                <a:gd name="connsiteY3" fmla="*/ 148839 h 269891"/>
                <a:gd name="connsiteX4" fmla="*/ 3409 w 512759"/>
                <a:gd name="connsiteY4" fmla="*/ 139395 h 269891"/>
                <a:gd name="connsiteX5" fmla="*/ 54407 w 512759"/>
                <a:gd name="connsiteY5" fmla="*/ 142795 h 269891"/>
                <a:gd name="connsiteX6" fmla="*/ 87272 w 512759"/>
                <a:gd name="connsiteY6" fmla="*/ 156772 h 269891"/>
                <a:gd name="connsiteX7" fmla="*/ 131093 w 512759"/>
                <a:gd name="connsiteY7" fmla="*/ 151483 h 269891"/>
                <a:gd name="connsiteX8" fmla="*/ 153381 w 512759"/>
                <a:gd name="connsiteY8" fmla="*/ 148083 h 269891"/>
                <a:gd name="connsiteX9" fmla="*/ 178313 w 512759"/>
                <a:gd name="connsiteY9" fmla="*/ 146572 h 269891"/>
                <a:gd name="connsiteX10" fmla="*/ 219112 w 512759"/>
                <a:gd name="connsiteY10" fmla="*/ 148839 h 269891"/>
                <a:gd name="connsiteX11" fmla="*/ 300331 w 512759"/>
                <a:gd name="connsiteY11" fmla="*/ 129950 h 269891"/>
                <a:gd name="connsiteX12" fmla="*/ 310531 w 512759"/>
                <a:gd name="connsiteY12" fmla="*/ 131839 h 269891"/>
                <a:gd name="connsiteX13" fmla="*/ 338863 w 512759"/>
                <a:gd name="connsiteY13" fmla="*/ 125795 h 269891"/>
                <a:gd name="connsiteX14" fmla="*/ 352462 w 512759"/>
                <a:gd name="connsiteY14" fmla="*/ 127306 h 269891"/>
                <a:gd name="connsiteX15" fmla="*/ 380039 w 512759"/>
                <a:gd name="connsiteY15" fmla="*/ 114840 h 269891"/>
                <a:gd name="connsiteX16" fmla="*/ 430659 w 512759"/>
                <a:gd name="connsiteY16" fmla="*/ 122773 h 269891"/>
                <a:gd name="connsiteX17" fmla="*/ 432926 w 512759"/>
                <a:gd name="connsiteY17" fmla="*/ 98974 h 269891"/>
                <a:gd name="connsiteX18" fmla="*/ 436326 w 512759"/>
                <a:gd name="connsiteY18" fmla="*/ 92552 h 269891"/>
                <a:gd name="connsiteX19" fmla="*/ 429526 w 512759"/>
                <a:gd name="connsiteY19" fmla="*/ 85375 h 269891"/>
                <a:gd name="connsiteX20" fmla="*/ 421593 w 512759"/>
                <a:gd name="connsiteY20" fmla="*/ 87263 h 269891"/>
                <a:gd name="connsiteX21" fmla="*/ 403083 w 512759"/>
                <a:gd name="connsiteY21" fmla="*/ 86130 h 269891"/>
                <a:gd name="connsiteX22" fmla="*/ 404972 w 512759"/>
                <a:gd name="connsiteY22" fmla="*/ 64598 h 269891"/>
                <a:gd name="connsiteX23" fmla="*/ 418949 w 512759"/>
                <a:gd name="connsiteY23" fmla="*/ 57798 h 269891"/>
                <a:gd name="connsiteX24" fmla="*/ 406105 w 512759"/>
                <a:gd name="connsiteY24" fmla="*/ 55531 h 269891"/>
                <a:gd name="connsiteX25" fmla="*/ 396661 w 512759"/>
                <a:gd name="connsiteY25" fmla="*/ 39287 h 269891"/>
                <a:gd name="connsiteX26" fmla="*/ 443503 w 512759"/>
                <a:gd name="connsiteY26" fmla="*/ 6044 h 269891"/>
                <a:gd name="connsiteX27" fmla="*/ 456347 w 512759"/>
                <a:gd name="connsiteY27" fmla="*/ 0 h 269891"/>
                <a:gd name="connsiteX28" fmla="*/ 501301 w 512759"/>
                <a:gd name="connsiteY28" fmla="*/ 9444 h 269891"/>
                <a:gd name="connsiteX29" fmla="*/ 512634 w 512759"/>
                <a:gd name="connsiteY29" fmla="*/ 22666 h 269891"/>
                <a:gd name="connsiteX30" fmla="*/ 502057 w 512759"/>
                <a:gd name="connsiteY30" fmla="*/ 32865 h 269891"/>
                <a:gd name="connsiteX31" fmla="*/ 478635 w 512759"/>
                <a:gd name="connsiteY31" fmla="*/ 30977 h 269891"/>
                <a:gd name="connsiteX32" fmla="*/ 469191 w 512759"/>
                <a:gd name="connsiteY32" fmla="*/ 59687 h 269891"/>
                <a:gd name="connsiteX33" fmla="*/ 489591 w 512759"/>
                <a:gd name="connsiteY33" fmla="*/ 77441 h 269891"/>
                <a:gd name="connsiteX34" fmla="*/ 466169 w 512759"/>
                <a:gd name="connsiteY34" fmla="*/ 93685 h 269891"/>
                <a:gd name="connsiteX35" fmla="*/ 475236 w 512759"/>
                <a:gd name="connsiteY35" fmla="*/ 114462 h 269891"/>
                <a:gd name="connsiteX36" fmla="*/ 471458 w 512759"/>
                <a:gd name="connsiteY36" fmla="*/ 125040 h 269891"/>
                <a:gd name="connsiteX37" fmla="*/ 458614 w 512759"/>
                <a:gd name="connsiteY37" fmla="*/ 130328 h 269891"/>
                <a:gd name="connsiteX38" fmla="*/ 418949 w 512759"/>
                <a:gd name="connsiteY38" fmla="*/ 173771 h 269891"/>
                <a:gd name="connsiteX39" fmla="*/ 404216 w 512759"/>
                <a:gd name="connsiteY39" fmla="*/ 177549 h 269891"/>
                <a:gd name="connsiteX40" fmla="*/ 386461 w 512759"/>
                <a:gd name="connsiteY40" fmla="*/ 186615 h 269891"/>
                <a:gd name="connsiteX41" fmla="*/ 380795 w 512759"/>
                <a:gd name="connsiteY41" fmla="*/ 188882 h 269891"/>
                <a:gd name="connsiteX42" fmla="*/ 369084 w 512759"/>
                <a:gd name="connsiteY42" fmla="*/ 194926 h 269891"/>
                <a:gd name="connsiteX43" fmla="*/ 338107 w 512759"/>
                <a:gd name="connsiteY43" fmla="*/ 219103 h 269891"/>
                <a:gd name="connsiteX44" fmla="*/ 327152 w 512759"/>
                <a:gd name="connsiteY44" fmla="*/ 218347 h 269891"/>
                <a:gd name="connsiteX45" fmla="*/ 318086 w 512759"/>
                <a:gd name="connsiteY45" fmla="*/ 206637 h 269891"/>
                <a:gd name="connsiteX46" fmla="*/ 284843 w 512759"/>
                <a:gd name="connsiteY46" fmla="*/ 205126 h 269891"/>
                <a:gd name="connsiteX47" fmla="*/ 240644 w 512759"/>
                <a:gd name="connsiteY47" fmla="*/ 244791 h 269891"/>
                <a:gd name="connsiteX48" fmla="*/ 228178 w 512759"/>
                <a:gd name="connsiteY48" fmla="*/ 247057 h 269891"/>
                <a:gd name="connsiteX49" fmla="*/ 228556 w 512759"/>
                <a:gd name="connsiteY49" fmla="*/ 236102 h 269891"/>
                <a:gd name="connsiteX50" fmla="*/ 233845 w 512759"/>
                <a:gd name="connsiteY50" fmla="*/ 227036 h 269891"/>
                <a:gd name="connsiteX51" fmla="*/ 229311 w 512759"/>
                <a:gd name="connsiteY51" fmla="*/ 219481 h 269891"/>
                <a:gd name="connsiteX52" fmla="*/ 224023 w 512759"/>
                <a:gd name="connsiteY52" fmla="*/ 227791 h 269891"/>
                <a:gd name="connsiteX53" fmla="*/ 197957 w 512759"/>
                <a:gd name="connsiteY53" fmla="*/ 242524 h 269891"/>
                <a:gd name="connsiteX54" fmla="*/ 197957 w 512759"/>
                <a:gd name="connsiteY54" fmla="*/ 251590 h 269891"/>
                <a:gd name="connsiteX55" fmla="*/ 205135 w 512759"/>
                <a:gd name="connsiteY55" fmla="*/ 258768 h 269891"/>
                <a:gd name="connsiteX56" fmla="*/ 214956 w 512759"/>
                <a:gd name="connsiteY56" fmla="*/ 261412 h 269891"/>
                <a:gd name="connsiteX57" fmla="*/ 205512 w 512759"/>
                <a:gd name="connsiteY57" fmla="*/ 269723 h 269891"/>
                <a:gd name="connsiteX58" fmla="*/ 177936 w 512759"/>
                <a:gd name="connsiteY58" fmla="*/ 269723 h 269891"/>
                <a:gd name="connsiteX59" fmla="*/ 165847 w 512759"/>
                <a:gd name="connsiteY59" fmla="*/ 254613 h 269891"/>
                <a:gd name="connsiteX60" fmla="*/ 161692 w 512759"/>
                <a:gd name="connsiteY60" fmla="*/ 225147 h 269891"/>
                <a:gd name="connsiteX61" fmla="*/ 142804 w 512759"/>
                <a:gd name="connsiteY61" fmla="*/ 226658 h 269891"/>
                <a:gd name="connsiteX62" fmla="*/ 135626 w 512759"/>
                <a:gd name="connsiteY62" fmla="*/ 220236 h 269891"/>
                <a:gd name="connsiteX63" fmla="*/ 91428 w 512759"/>
                <a:gd name="connsiteY63" fmla="*/ 205126 h 269891"/>
                <a:gd name="connsiteX64" fmla="*/ 54785 w 512759"/>
                <a:gd name="connsiteY64" fmla="*/ 213814 h 269891"/>
                <a:gd name="connsiteX65" fmla="*/ 48363 w 512759"/>
                <a:gd name="connsiteY65" fmla="*/ 217214 h 269891"/>
                <a:gd name="connsiteX66" fmla="*/ 39296 w 512759"/>
                <a:gd name="connsiteY66" fmla="*/ 233835 h 269891"/>
                <a:gd name="connsiteX67" fmla="*/ 20030 w 512759"/>
                <a:gd name="connsiteY67" fmla="*/ 233080 h 26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12759" h="269891">
                  <a:moveTo>
                    <a:pt x="20030" y="233080"/>
                  </a:moveTo>
                  <a:cubicBezTo>
                    <a:pt x="18519" y="220236"/>
                    <a:pt x="18519" y="220236"/>
                    <a:pt x="9" y="227414"/>
                  </a:cubicBezTo>
                  <a:cubicBezTo>
                    <a:pt x="2653" y="214947"/>
                    <a:pt x="37030" y="203615"/>
                    <a:pt x="2653" y="190770"/>
                  </a:cubicBezTo>
                  <a:cubicBezTo>
                    <a:pt x="3031" y="176793"/>
                    <a:pt x="9831" y="162816"/>
                    <a:pt x="764" y="148839"/>
                  </a:cubicBezTo>
                  <a:cubicBezTo>
                    <a:pt x="-1124" y="145817"/>
                    <a:pt x="764" y="142039"/>
                    <a:pt x="3409" y="139395"/>
                  </a:cubicBezTo>
                  <a:cubicBezTo>
                    <a:pt x="10964" y="131839"/>
                    <a:pt x="51007" y="133351"/>
                    <a:pt x="54407" y="142795"/>
                  </a:cubicBezTo>
                  <a:cubicBezTo>
                    <a:pt x="60829" y="160927"/>
                    <a:pt x="74051" y="157150"/>
                    <a:pt x="87272" y="156772"/>
                  </a:cubicBezTo>
                  <a:cubicBezTo>
                    <a:pt x="101627" y="152239"/>
                    <a:pt x="115982" y="150728"/>
                    <a:pt x="131093" y="151483"/>
                  </a:cubicBezTo>
                  <a:cubicBezTo>
                    <a:pt x="138648" y="151861"/>
                    <a:pt x="147337" y="153372"/>
                    <a:pt x="153381" y="148083"/>
                  </a:cubicBezTo>
                  <a:cubicBezTo>
                    <a:pt x="161692" y="140528"/>
                    <a:pt x="169625" y="142039"/>
                    <a:pt x="178313" y="146572"/>
                  </a:cubicBezTo>
                  <a:cubicBezTo>
                    <a:pt x="191535" y="153372"/>
                    <a:pt x="204379" y="152617"/>
                    <a:pt x="219112" y="148839"/>
                  </a:cubicBezTo>
                  <a:cubicBezTo>
                    <a:pt x="245933" y="142039"/>
                    <a:pt x="273888" y="139395"/>
                    <a:pt x="300331" y="129950"/>
                  </a:cubicBezTo>
                  <a:cubicBezTo>
                    <a:pt x="303731" y="128817"/>
                    <a:pt x="307131" y="130328"/>
                    <a:pt x="310531" y="131839"/>
                  </a:cubicBezTo>
                  <a:cubicBezTo>
                    <a:pt x="321864" y="138261"/>
                    <a:pt x="329419" y="128062"/>
                    <a:pt x="338863" y="125795"/>
                  </a:cubicBezTo>
                  <a:cubicBezTo>
                    <a:pt x="343396" y="125418"/>
                    <a:pt x="347551" y="128440"/>
                    <a:pt x="352462" y="127306"/>
                  </a:cubicBezTo>
                  <a:cubicBezTo>
                    <a:pt x="361907" y="124284"/>
                    <a:pt x="371728" y="123906"/>
                    <a:pt x="380039" y="114840"/>
                  </a:cubicBezTo>
                  <a:cubicBezTo>
                    <a:pt x="390994" y="103129"/>
                    <a:pt x="415171" y="108796"/>
                    <a:pt x="430659" y="122773"/>
                  </a:cubicBezTo>
                  <a:cubicBezTo>
                    <a:pt x="418949" y="112951"/>
                    <a:pt x="409505" y="103885"/>
                    <a:pt x="432926" y="98974"/>
                  </a:cubicBezTo>
                  <a:cubicBezTo>
                    <a:pt x="435948" y="98218"/>
                    <a:pt x="437459" y="95574"/>
                    <a:pt x="436326" y="92552"/>
                  </a:cubicBezTo>
                  <a:cubicBezTo>
                    <a:pt x="435193" y="89152"/>
                    <a:pt x="433304" y="86130"/>
                    <a:pt x="429526" y="85375"/>
                  </a:cubicBezTo>
                  <a:cubicBezTo>
                    <a:pt x="426504" y="84997"/>
                    <a:pt x="423860" y="85752"/>
                    <a:pt x="421593" y="87263"/>
                  </a:cubicBezTo>
                  <a:cubicBezTo>
                    <a:pt x="415171" y="91797"/>
                    <a:pt x="408749" y="93685"/>
                    <a:pt x="403083" y="86130"/>
                  </a:cubicBezTo>
                  <a:cubicBezTo>
                    <a:pt x="397416" y="78575"/>
                    <a:pt x="401194" y="71397"/>
                    <a:pt x="404972" y="64598"/>
                  </a:cubicBezTo>
                  <a:cubicBezTo>
                    <a:pt x="407994" y="59309"/>
                    <a:pt x="411771" y="55531"/>
                    <a:pt x="418949" y="57798"/>
                  </a:cubicBezTo>
                  <a:cubicBezTo>
                    <a:pt x="415171" y="52509"/>
                    <a:pt x="410260" y="55909"/>
                    <a:pt x="406105" y="55531"/>
                  </a:cubicBezTo>
                  <a:cubicBezTo>
                    <a:pt x="395527" y="54398"/>
                    <a:pt x="392883" y="48732"/>
                    <a:pt x="396661" y="39287"/>
                  </a:cubicBezTo>
                  <a:cubicBezTo>
                    <a:pt x="405349" y="18132"/>
                    <a:pt x="420838" y="7177"/>
                    <a:pt x="443503" y="6044"/>
                  </a:cubicBezTo>
                  <a:cubicBezTo>
                    <a:pt x="447281" y="2644"/>
                    <a:pt x="451436" y="755"/>
                    <a:pt x="456347" y="0"/>
                  </a:cubicBezTo>
                  <a:cubicBezTo>
                    <a:pt x="471836" y="378"/>
                    <a:pt x="485435" y="9822"/>
                    <a:pt x="501301" y="9444"/>
                  </a:cubicBezTo>
                  <a:cubicBezTo>
                    <a:pt x="508479" y="9444"/>
                    <a:pt x="511879" y="16244"/>
                    <a:pt x="512634" y="22666"/>
                  </a:cubicBezTo>
                  <a:cubicBezTo>
                    <a:pt x="513767" y="30599"/>
                    <a:pt x="506968" y="30977"/>
                    <a:pt x="502057" y="32865"/>
                  </a:cubicBezTo>
                  <a:cubicBezTo>
                    <a:pt x="493746" y="35887"/>
                    <a:pt x="485813" y="35132"/>
                    <a:pt x="478635" y="30977"/>
                  </a:cubicBezTo>
                  <a:cubicBezTo>
                    <a:pt x="491857" y="46087"/>
                    <a:pt x="473347" y="50620"/>
                    <a:pt x="469191" y="59687"/>
                  </a:cubicBezTo>
                  <a:cubicBezTo>
                    <a:pt x="471458" y="71019"/>
                    <a:pt x="493746" y="61198"/>
                    <a:pt x="489591" y="77441"/>
                  </a:cubicBezTo>
                  <a:cubicBezTo>
                    <a:pt x="486946" y="87641"/>
                    <a:pt x="480147" y="96330"/>
                    <a:pt x="466169" y="93685"/>
                  </a:cubicBezTo>
                  <a:cubicBezTo>
                    <a:pt x="471080" y="100107"/>
                    <a:pt x="469947" y="108418"/>
                    <a:pt x="475236" y="114462"/>
                  </a:cubicBezTo>
                  <a:cubicBezTo>
                    <a:pt x="479769" y="119751"/>
                    <a:pt x="477502" y="123151"/>
                    <a:pt x="471458" y="125040"/>
                  </a:cubicBezTo>
                  <a:cubicBezTo>
                    <a:pt x="466547" y="126173"/>
                    <a:pt x="459369" y="126173"/>
                    <a:pt x="458614" y="130328"/>
                  </a:cubicBezTo>
                  <a:cubicBezTo>
                    <a:pt x="453325" y="152617"/>
                    <a:pt x="427260" y="154883"/>
                    <a:pt x="418949" y="173771"/>
                  </a:cubicBezTo>
                  <a:cubicBezTo>
                    <a:pt x="416304" y="179816"/>
                    <a:pt x="409883" y="180193"/>
                    <a:pt x="404216" y="177549"/>
                  </a:cubicBezTo>
                  <a:cubicBezTo>
                    <a:pt x="394016" y="172638"/>
                    <a:pt x="390994" y="180571"/>
                    <a:pt x="386461" y="186615"/>
                  </a:cubicBezTo>
                  <a:cubicBezTo>
                    <a:pt x="384572" y="187749"/>
                    <a:pt x="383061" y="188504"/>
                    <a:pt x="380795" y="188882"/>
                  </a:cubicBezTo>
                  <a:cubicBezTo>
                    <a:pt x="374750" y="186237"/>
                    <a:pt x="368706" y="184726"/>
                    <a:pt x="369084" y="194926"/>
                  </a:cubicBezTo>
                  <a:cubicBezTo>
                    <a:pt x="360018" y="204370"/>
                    <a:pt x="341507" y="200970"/>
                    <a:pt x="338107" y="219103"/>
                  </a:cubicBezTo>
                  <a:cubicBezTo>
                    <a:pt x="337352" y="223258"/>
                    <a:pt x="330930" y="220992"/>
                    <a:pt x="327152" y="218347"/>
                  </a:cubicBezTo>
                  <a:cubicBezTo>
                    <a:pt x="322997" y="215325"/>
                    <a:pt x="321864" y="210036"/>
                    <a:pt x="318086" y="206637"/>
                  </a:cubicBezTo>
                  <a:cubicBezTo>
                    <a:pt x="307508" y="197193"/>
                    <a:pt x="298820" y="194170"/>
                    <a:pt x="284843" y="205126"/>
                  </a:cubicBezTo>
                  <a:cubicBezTo>
                    <a:pt x="269354" y="217592"/>
                    <a:pt x="256510" y="232702"/>
                    <a:pt x="240644" y="244791"/>
                  </a:cubicBezTo>
                  <a:cubicBezTo>
                    <a:pt x="236489" y="245924"/>
                    <a:pt x="231956" y="251213"/>
                    <a:pt x="228178" y="247057"/>
                  </a:cubicBezTo>
                  <a:cubicBezTo>
                    <a:pt x="226289" y="245168"/>
                    <a:pt x="228178" y="239880"/>
                    <a:pt x="228556" y="236102"/>
                  </a:cubicBezTo>
                  <a:cubicBezTo>
                    <a:pt x="230445" y="233080"/>
                    <a:pt x="232711" y="230436"/>
                    <a:pt x="233845" y="227036"/>
                  </a:cubicBezTo>
                  <a:cubicBezTo>
                    <a:pt x="235356" y="222881"/>
                    <a:pt x="233089" y="219858"/>
                    <a:pt x="229311" y="219481"/>
                  </a:cubicBezTo>
                  <a:cubicBezTo>
                    <a:pt x="222134" y="218347"/>
                    <a:pt x="227045" y="225525"/>
                    <a:pt x="224023" y="227791"/>
                  </a:cubicBezTo>
                  <a:cubicBezTo>
                    <a:pt x="214579" y="230814"/>
                    <a:pt x="213068" y="248191"/>
                    <a:pt x="197957" y="242524"/>
                  </a:cubicBezTo>
                  <a:cubicBezTo>
                    <a:pt x="195690" y="241769"/>
                    <a:pt x="196824" y="248569"/>
                    <a:pt x="197957" y="251590"/>
                  </a:cubicBezTo>
                  <a:cubicBezTo>
                    <a:pt x="199468" y="254990"/>
                    <a:pt x="199090" y="261412"/>
                    <a:pt x="205135" y="258768"/>
                  </a:cubicBezTo>
                  <a:cubicBezTo>
                    <a:pt x="210046" y="256502"/>
                    <a:pt x="214201" y="252724"/>
                    <a:pt x="214956" y="261412"/>
                  </a:cubicBezTo>
                  <a:cubicBezTo>
                    <a:pt x="215334" y="267834"/>
                    <a:pt x="211179" y="269723"/>
                    <a:pt x="205512" y="269723"/>
                  </a:cubicBezTo>
                  <a:cubicBezTo>
                    <a:pt x="196446" y="269723"/>
                    <a:pt x="187380" y="270101"/>
                    <a:pt x="177936" y="269723"/>
                  </a:cubicBezTo>
                  <a:cubicBezTo>
                    <a:pt x="168114" y="269345"/>
                    <a:pt x="162070" y="262923"/>
                    <a:pt x="165847" y="254613"/>
                  </a:cubicBezTo>
                  <a:cubicBezTo>
                    <a:pt x="170758" y="243280"/>
                    <a:pt x="163958" y="234969"/>
                    <a:pt x="161692" y="225147"/>
                  </a:cubicBezTo>
                  <a:cubicBezTo>
                    <a:pt x="155270" y="227036"/>
                    <a:pt x="149981" y="248191"/>
                    <a:pt x="142804" y="226658"/>
                  </a:cubicBezTo>
                  <a:cubicBezTo>
                    <a:pt x="141670" y="224014"/>
                    <a:pt x="137137" y="219858"/>
                    <a:pt x="135626" y="220236"/>
                  </a:cubicBezTo>
                  <a:cubicBezTo>
                    <a:pt x="116738" y="226658"/>
                    <a:pt x="107294" y="207770"/>
                    <a:pt x="91428" y="205126"/>
                  </a:cubicBezTo>
                  <a:cubicBezTo>
                    <a:pt x="77073" y="202481"/>
                    <a:pt x="63851" y="197948"/>
                    <a:pt x="54785" y="213814"/>
                  </a:cubicBezTo>
                  <a:cubicBezTo>
                    <a:pt x="53274" y="216458"/>
                    <a:pt x="51763" y="217214"/>
                    <a:pt x="48363" y="217214"/>
                  </a:cubicBezTo>
                  <a:cubicBezTo>
                    <a:pt x="32497" y="217214"/>
                    <a:pt x="32497" y="217592"/>
                    <a:pt x="39296" y="233835"/>
                  </a:cubicBezTo>
                  <a:cubicBezTo>
                    <a:pt x="30986" y="239880"/>
                    <a:pt x="26075" y="231947"/>
                    <a:pt x="20030" y="233080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B1BD043-857F-4B86-902E-4F38B6052049}"/>
                </a:ext>
              </a:extLst>
            </p:cNvPr>
            <p:cNvSpPr/>
            <p:nvPr/>
          </p:nvSpPr>
          <p:spPr>
            <a:xfrm>
              <a:off x="9702394" y="6031130"/>
              <a:ext cx="170394" cy="100629"/>
            </a:xfrm>
            <a:custGeom>
              <a:avLst/>
              <a:gdLst>
                <a:gd name="connsiteX0" fmla="*/ 139772 w 170394"/>
                <a:gd name="connsiteY0" fmla="*/ 522 h 100629"/>
                <a:gd name="connsiteX1" fmla="*/ 143928 w 170394"/>
                <a:gd name="connsiteY1" fmla="*/ 522 h 100629"/>
                <a:gd name="connsiteX2" fmla="*/ 149972 w 170394"/>
                <a:gd name="connsiteY2" fmla="*/ 1278 h 100629"/>
                <a:gd name="connsiteX3" fmla="*/ 169238 w 170394"/>
                <a:gd name="connsiteY3" fmla="*/ 8833 h 100629"/>
                <a:gd name="connsiteX4" fmla="*/ 161305 w 170394"/>
                <a:gd name="connsiteY4" fmla="*/ 28477 h 100629"/>
                <a:gd name="connsiteX5" fmla="*/ 108418 w 170394"/>
                <a:gd name="connsiteY5" fmla="*/ 48876 h 100629"/>
                <a:gd name="connsiteX6" fmla="*/ 73286 w 170394"/>
                <a:gd name="connsiteY6" fmla="*/ 45476 h 100629"/>
                <a:gd name="connsiteX7" fmla="*/ 64975 w 170394"/>
                <a:gd name="connsiteY7" fmla="*/ 38677 h 100629"/>
                <a:gd name="connsiteX8" fmla="*/ 74042 w 170394"/>
                <a:gd name="connsiteY8" fmla="*/ 70409 h 100629"/>
                <a:gd name="connsiteX9" fmla="*/ 82730 w 170394"/>
                <a:gd name="connsiteY9" fmla="*/ 84008 h 100629"/>
                <a:gd name="connsiteX10" fmla="*/ 80086 w 170394"/>
                <a:gd name="connsiteY10" fmla="*/ 100630 h 100629"/>
                <a:gd name="connsiteX11" fmla="*/ 12844 w 170394"/>
                <a:gd name="connsiteY11" fmla="*/ 76831 h 100629"/>
                <a:gd name="connsiteX12" fmla="*/ 0 w 170394"/>
                <a:gd name="connsiteY12" fmla="*/ 60209 h 100629"/>
                <a:gd name="connsiteX13" fmla="*/ 46087 w 170394"/>
                <a:gd name="connsiteY13" fmla="*/ 11855 h 100629"/>
                <a:gd name="connsiteX14" fmla="*/ 62709 w 170394"/>
                <a:gd name="connsiteY14" fmla="*/ 2034 h 100629"/>
                <a:gd name="connsiteX15" fmla="*/ 83108 w 170394"/>
                <a:gd name="connsiteY15" fmla="*/ 21677 h 100629"/>
                <a:gd name="connsiteX16" fmla="*/ 97085 w 170394"/>
                <a:gd name="connsiteY16" fmla="*/ 37166 h 100629"/>
                <a:gd name="connsiteX17" fmla="*/ 126929 w 170394"/>
                <a:gd name="connsiteY17" fmla="*/ 8833 h 100629"/>
                <a:gd name="connsiteX18" fmla="*/ 139772 w 170394"/>
                <a:gd name="connsiteY18" fmla="*/ 522 h 10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394" h="100629">
                  <a:moveTo>
                    <a:pt x="139772" y="522"/>
                  </a:moveTo>
                  <a:cubicBezTo>
                    <a:pt x="141284" y="522"/>
                    <a:pt x="142417" y="522"/>
                    <a:pt x="143928" y="522"/>
                  </a:cubicBezTo>
                  <a:cubicBezTo>
                    <a:pt x="145817" y="900"/>
                    <a:pt x="148083" y="2034"/>
                    <a:pt x="149972" y="1278"/>
                  </a:cubicBezTo>
                  <a:cubicBezTo>
                    <a:pt x="158661" y="-1744"/>
                    <a:pt x="165838" y="522"/>
                    <a:pt x="169238" y="8833"/>
                  </a:cubicBezTo>
                  <a:cubicBezTo>
                    <a:pt x="172638" y="17144"/>
                    <a:pt x="168105" y="25833"/>
                    <a:pt x="161305" y="28477"/>
                  </a:cubicBezTo>
                  <a:cubicBezTo>
                    <a:pt x="144306" y="35654"/>
                    <a:pt x="132217" y="52654"/>
                    <a:pt x="108418" y="48876"/>
                  </a:cubicBezTo>
                  <a:cubicBezTo>
                    <a:pt x="97841" y="47365"/>
                    <a:pt x="84997" y="47365"/>
                    <a:pt x="73286" y="45476"/>
                  </a:cubicBezTo>
                  <a:cubicBezTo>
                    <a:pt x="67620" y="44343"/>
                    <a:pt x="65353" y="40566"/>
                    <a:pt x="64975" y="38677"/>
                  </a:cubicBezTo>
                  <a:cubicBezTo>
                    <a:pt x="69509" y="46232"/>
                    <a:pt x="81975" y="54921"/>
                    <a:pt x="74042" y="70409"/>
                  </a:cubicBezTo>
                  <a:cubicBezTo>
                    <a:pt x="71397" y="75320"/>
                    <a:pt x="79708" y="79475"/>
                    <a:pt x="82730" y="84008"/>
                  </a:cubicBezTo>
                  <a:cubicBezTo>
                    <a:pt x="86886" y="90053"/>
                    <a:pt x="90663" y="96474"/>
                    <a:pt x="80086" y="100630"/>
                  </a:cubicBezTo>
                  <a:cubicBezTo>
                    <a:pt x="57042" y="94963"/>
                    <a:pt x="32865" y="91941"/>
                    <a:pt x="12844" y="76831"/>
                  </a:cubicBezTo>
                  <a:cubicBezTo>
                    <a:pt x="15488" y="65876"/>
                    <a:pt x="5289" y="64742"/>
                    <a:pt x="0" y="60209"/>
                  </a:cubicBezTo>
                  <a:cubicBezTo>
                    <a:pt x="6422" y="35654"/>
                    <a:pt x="31354" y="28477"/>
                    <a:pt x="46087" y="11855"/>
                  </a:cubicBezTo>
                  <a:cubicBezTo>
                    <a:pt x="48731" y="8833"/>
                    <a:pt x="56287" y="3922"/>
                    <a:pt x="62709" y="2034"/>
                  </a:cubicBezTo>
                  <a:cubicBezTo>
                    <a:pt x="64220" y="14122"/>
                    <a:pt x="78953" y="12989"/>
                    <a:pt x="83108" y="21677"/>
                  </a:cubicBezTo>
                  <a:cubicBezTo>
                    <a:pt x="85752" y="27344"/>
                    <a:pt x="89908" y="29610"/>
                    <a:pt x="97085" y="37166"/>
                  </a:cubicBezTo>
                  <a:cubicBezTo>
                    <a:pt x="89908" y="2789"/>
                    <a:pt x="114840" y="14500"/>
                    <a:pt x="126929" y="8833"/>
                  </a:cubicBezTo>
                  <a:cubicBezTo>
                    <a:pt x="132973" y="8833"/>
                    <a:pt x="135995" y="3922"/>
                    <a:pt x="139772" y="522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BBD1B47-0192-4DF7-8D46-F1156E42F225}"/>
                </a:ext>
              </a:extLst>
            </p:cNvPr>
            <p:cNvSpPr/>
            <p:nvPr/>
          </p:nvSpPr>
          <p:spPr>
            <a:xfrm>
              <a:off x="9700127" y="6107583"/>
              <a:ext cx="84996" cy="66549"/>
            </a:xfrm>
            <a:custGeom>
              <a:avLst/>
              <a:gdLst>
                <a:gd name="connsiteX0" fmla="*/ 15111 w 84996"/>
                <a:gd name="connsiteY0" fmla="*/ 0 h 66549"/>
                <a:gd name="connsiteX1" fmla="*/ 82730 w 84996"/>
                <a:gd name="connsiteY1" fmla="*/ 21155 h 66549"/>
                <a:gd name="connsiteX2" fmla="*/ 84997 w 84996"/>
                <a:gd name="connsiteY2" fmla="*/ 26066 h 66549"/>
                <a:gd name="connsiteX3" fmla="*/ 78575 w 84996"/>
                <a:gd name="connsiteY3" fmla="*/ 46465 h 66549"/>
                <a:gd name="connsiteX4" fmla="*/ 47598 w 84996"/>
                <a:gd name="connsiteY4" fmla="*/ 65353 h 66549"/>
                <a:gd name="connsiteX5" fmla="*/ 39665 w 84996"/>
                <a:gd name="connsiteY5" fmla="*/ 59309 h 66549"/>
                <a:gd name="connsiteX6" fmla="*/ 41554 w 84996"/>
                <a:gd name="connsiteY6" fmla="*/ 50620 h 66549"/>
                <a:gd name="connsiteX7" fmla="*/ 43443 w 84996"/>
                <a:gd name="connsiteY7" fmla="*/ 43821 h 66549"/>
                <a:gd name="connsiteX8" fmla="*/ 35132 w 84996"/>
                <a:gd name="connsiteY8" fmla="*/ 38154 h 66549"/>
                <a:gd name="connsiteX9" fmla="*/ 0 w 84996"/>
                <a:gd name="connsiteY9" fmla="*/ 43821 h 66549"/>
                <a:gd name="connsiteX10" fmla="*/ 15111 w 84996"/>
                <a:gd name="connsiteY10" fmla="*/ 0 h 6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996" h="66549">
                  <a:moveTo>
                    <a:pt x="15111" y="0"/>
                  </a:moveTo>
                  <a:cubicBezTo>
                    <a:pt x="37776" y="7178"/>
                    <a:pt x="60442" y="13977"/>
                    <a:pt x="82730" y="21155"/>
                  </a:cubicBezTo>
                  <a:cubicBezTo>
                    <a:pt x="84241" y="22288"/>
                    <a:pt x="84997" y="24177"/>
                    <a:pt x="84997" y="26066"/>
                  </a:cubicBezTo>
                  <a:cubicBezTo>
                    <a:pt x="82352" y="32488"/>
                    <a:pt x="82730" y="40421"/>
                    <a:pt x="78575" y="46465"/>
                  </a:cubicBezTo>
                  <a:cubicBezTo>
                    <a:pt x="72531" y="59687"/>
                    <a:pt x="57798" y="58553"/>
                    <a:pt x="47598" y="65353"/>
                  </a:cubicBezTo>
                  <a:cubicBezTo>
                    <a:pt x="42309" y="69131"/>
                    <a:pt x="41176" y="63086"/>
                    <a:pt x="39665" y="59309"/>
                  </a:cubicBezTo>
                  <a:cubicBezTo>
                    <a:pt x="38154" y="55909"/>
                    <a:pt x="30221" y="51376"/>
                    <a:pt x="41554" y="50620"/>
                  </a:cubicBezTo>
                  <a:cubicBezTo>
                    <a:pt x="47220" y="50243"/>
                    <a:pt x="46465" y="46465"/>
                    <a:pt x="43443" y="43821"/>
                  </a:cubicBezTo>
                  <a:cubicBezTo>
                    <a:pt x="41176" y="41176"/>
                    <a:pt x="38910" y="33621"/>
                    <a:pt x="35132" y="38154"/>
                  </a:cubicBezTo>
                  <a:cubicBezTo>
                    <a:pt x="25688" y="49109"/>
                    <a:pt x="15488" y="40043"/>
                    <a:pt x="0" y="43821"/>
                  </a:cubicBezTo>
                  <a:cubicBezTo>
                    <a:pt x="14355" y="28710"/>
                    <a:pt x="39287" y="19644"/>
                    <a:pt x="15111" y="0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19E67C3-4C65-4C50-B1C7-19EAA180C872}"/>
                </a:ext>
              </a:extLst>
            </p:cNvPr>
            <p:cNvSpPr/>
            <p:nvPr/>
          </p:nvSpPr>
          <p:spPr>
            <a:xfrm>
              <a:off x="9776387" y="6078138"/>
              <a:ext cx="60761" cy="85793"/>
            </a:xfrm>
            <a:custGeom>
              <a:avLst/>
              <a:gdLst>
                <a:gd name="connsiteX0" fmla="*/ 2315 w 60761"/>
                <a:gd name="connsiteY0" fmla="*/ 75910 h 85793"/>
                <a:gd name="connsiteX1" fmla="*/ 6470 w 60761"/>
                <a:gd name="connsiteY1" fmla="*/ 54755 h 85793"/>
                <a:gd name="connsiteX2" fmla="*/ 19314 w 60761"/>
                <a:gd name="connsiteY2" fmla="*/ 56644 h 85793"/>
                <a:gd name="connsiteX3" fmla="*/ 31403 w 60761"/>
                <a:gd name="connsiteY3" fmla="*/ 36245 h 85793"/>
                <a:gd name="connsiteX4" fmla="*/ 33292 w 60761"/>
                <a:gd name="connsiteY4" fmla="*/ 27934 h 85793"/>
                <a:gd name="connsiteX5" fmla="*/ 28758 w 60761"/>
                <a:gd name="connsiteY5" fmla="*/ 21890 h 85793"/>
                <a:gd name="connsiteX6" fmla="*/ 14403 w 60761"/>
                <a:gd name="connsiteY6" fmla="*/ 12824 h 85793"/>
                <a:gd name="connsiteX7" fmla="*/ 32158 w 60761"/>
                <a:gd name="connsiteY7" fmla="*/ 1491 h 85793"/>
                <a:gd name="connsiteX8" fmla="*/ 58980 w 60761"/>
                <a:gd name="connsiteY8" fmla="*/ 29067 h 85793"/>
                <a:gd name="connsiteX9" fmla="*/ 58980 w 60761"/>
                <a:gd name="connsiteY9" fmla="*/ 57022 h 85793"/>
                <a:gd name="connsiteX10" fmla="*/ 53691 w 60761"/>
                <a:gd name="connsiteY10" fmla="*/ 71377 h 85793"/>
                <a:gd name="connsiteX11" fmla="*/ 35558 w 60761"/>
                <a:gd name="connsiteY11" fmla="*/ 67977 h 85793"/>
                <a:gd name="connsiteX12" fmla="*/ 41602 w 60761"/>
                <a:gd name="connsiteY12" fmla="*/ 83465 h 85793"/>
                <a:gd name="connsiteX13" fmla="*/ 28003 w 60761"/>
                <a:gd name="connsiteY13" fmla="*/ 84599 h 85793"/>
                <a:gd name="connsiteX14" fmla="*/ 2315 w 60761"/>
                <a:gd name="connsiteY14" fmla="*/ 75910 h 8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761" h="85793">
                  <a:moveTo>
                    <a:pt x="2315" y="75910"/>
                  </a:moveTo>
                  <a:cubicBezTo>
                    <a:pt x="426" y="68355"/>
                    <a:pt x="-3351" y="60422"/>
                    <a:pt x="6470" y="54755"/>
                  </a:cubicBezTo>
                  <a:cubicBezTo>
                    <a:pt x="11004" y="51733"/>
                    <a:pt x="13648" y="58155"/>
                    <a:pt x="19314" y="56644"/>
                  </a:cubicBezTo>
                  <a:cubicBezTo>
                    <a:pt x="22336" y="50222"/>
                    <a:pt x="2693" y="27934"/>
                    <a:pt x="31403" y="36245"/>
                  </a:cubicBezTo>
                  <a:cubicBezTo>
                    <a:pt x="32536" y="36623"/>
                    <a:pt x="31403" y="30956"/>
                    <a:pt x="33292" y="27934"/>
                  </a:cubicBezTo>
                  <a:cubicBezTo>
                    <a:pt x="36314" y="23023"/>
                    <a:pt x="31781" y="22645"/>
                    <a:pt x="28758" y="21890"/>
                  </a:cubicBezTo>
                  <a:cubicBezTo>
                    <a:pt x="22714" y="20379"/>
                    <a:pt x="14026" y="21134"/>
                    <a:pt x="14403" y="12824"/>
                  </a:cubicBezTo>
                  <a:cubicBezTo>
                    <a:pt x="14781" y="2624"/>
                    <a:pt x="26114" y="3002"/>
                    <a:pt x="32158" y="1491"/>
                  </a:cubicBezTo>
                  <a:cubicBezTo>
                    <a:pt x="57091" y="-3798"/>
                    <a:pt x="64646" y="4891"/>
                    <a:pt x="58980" y="29067"/>
                  </a:cubicBezTo>
                  <a:cubicBezTo>
                    <a:pt x="56713" y="38511"/>
                    <a:pt x="52180" y="47200"/>
                    <a:pt x="58980" y="57022"/>
                  </a:cubicBezTo>
                  <a:cubicBezTo>
                    <a:pt x="62379" y="62311"/>
                    <a:pt x="58224" y="67599"/>
                    <a:pt x="53691" y="71377"/>
                  </a:cubicBezTo>
                  <a:cubicBezTo>
                    <a:pt x="47647" y="70622"/>
                    <a:pt x="41980" y="60800"/>
                    <a:pt x="35558" y="67977"/>
                  </a:cubicBezTo>
                  <a:cubicBezTo>
                    <a:pt x="29136" y="75155"/>
                    <a:pt x="43491" y="75910"/>
                    <a:pt x="41602" y="83465"/>
                  </a:cubicBezTo>
                  <a:cubicBezTo>
                    <a:pt x="37447" y="83843"/>
                    <a:pt x="32536" y="84221"/>
                    <a:pt x="28003" y="84599"/>
                  </a:cubicBezTo>
                  <a:cubicBezTo>
                    <a:pt x="17048" y="87999"/>
                    <a:pt x="9115" y="83843"/>
                    <a:pt x="2315" y="75910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8133621-7639-4A94-A195-E3ADDE4532CE}"/>
                </a:ext>
              </a:extLst>
            </p:cNvPr>
            <p:cNvSpPr/>
            <p:nvPr/>
          </p:nvSpPr>
          <p:spPr>
            <a:xfrm>
              <a:off x="9383713" y="6197318"/>
              <a:ext cx="125438" cy="33038"/>
            </a:xfrm>
            <a:custGeom>
              <a:avLst/>
              <a:gdLst>
                <a:gd name="connsiteX0" fmla="*/ 90134 w 125438"/>
                <a:gd name="connsiteY0" fmla="*/ 33039 h 33038"/>
                <a:gd name="connsiteX1" fmla="*/ 87489 w 125438"/>
                <a:gd name="connsiteY1" fmla="*/ 30017 h 33038"/>
                <a:gd name="connsiteX2" fmla="*/ 1359 w 125438"/>
                <a:gd name="connsiteY2" fmla="*/ 11884 h 33038"/>
                <a:gd name="connsiteX3" fmla="*/ 7781 w 125438"/>
                <a:gd name="connsiteY3" fmla="*/ 551 h 33038"/>
                <a:gd name="connsiteX4" fmla="*/ 76156 w 125438"/>
                <a:gd name="connsiteY4" fmla="*/ 8107 h 33038"/>
                <a:gd name="connsiteX5" fmla="*/ 113177 w 125438"/>
                <a:gd name="connsiteY5" fmla="*/ 6973 h 33038"/>
                <a:gd name="connsiteX6" fmla="*/ 124888 w 125438"/>
                <a:gd name="connsiteY6" fmla="*/ 19062 h 33038"/>
                <a:gd name="connsiteX7" fmla="*/ 116577 w 125438"/>
                <a:gd name="connsiteY7" fmla="*/ 31150 h 33038"/>
                <a:gd name="connsiteX8" fmla="*/ 90134 w 125438"/>
                <a:gd name="connsiteY8" fmla="*/ 33039 h 3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438" h="33038">
                  <a:moveTo>
                    <a:pt x="90134" y="33039"/>
                  </a:moveTo>
                  <a:cubicBezTo>
                    <a:pt x="89378" y="31906"/>
                    <a:pt x="88245" y="30017"/>
                    <a:pt x="87489" y="30017"/>
                  </a:cubicBezTo>
                  <a:cubicBezTo>
                    <a:pt x="57268" y="31150"/>
                    <a:pt x="31580" y="10751"/>
                    <a:pt x="1359" y="11884"/>
                  </a:cubicBezTo>
                  <a:cubicBezTo>
                    <a:pt x="2870" y="7729"/>
                    <a:pt x="-5818" y="-2471"/>
                    <a:pt x="7781" y="551"/>
                  </a:cubicBezTo>
                  <a:cubicBezTo>
                    <a:pt x="30447" y="5084"/>
                    <a:pt x="53113" y="6595"/>
                    <a:pt x="76156" y="8107"/>
                  </a:cubicBezTo>
                  <a:cubicBezTo>
                    <a:pt x="88245" y="8862"/>
                    <a:pt x="100333" y="24350"/>
                    <a:pt x="113177" y="6973"/>
                  </a:cubicBezTo>
                  <a:cubicBezTo>
                    <a:pt x="115444" y="3573"/>
                    <a:pt x="122621" y="14151"/>
                    <a:pt x="124888" y="19062"/>
                  </a:cubicBezTo>
                  <a:cubicBezTo>
                    <a:pt x="126777" y="23217"/>
                    <a:pt x="123755" y="30394"/>
                    <a:pt x="116577" y="31150"/>
                  </a:cubicBezTo>
                  <a:cubicBezTo>
                    <a:pt x="107888" y="31906"/>
                    <a:pt x="98822" y="32661"/>
                    <a:pt x="90134" y="33039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DE000A83-E44F-4FC7-ACDE-2351C71912C1}"/>
                </a:ext>
              </a:extLst>
            </p:cNvPr>
            <p:cNvSpPr/>
            <p:nvPr/>
          </p:nvSpPr>
          <p:spPr>
            <a:xfrm>
              <a:off x="9677242" y="6056590"/>
              <a:ext cx="26432" cy="25305"/>
            </a:xfrm>
            <a:custGeom>
              <a:avLst/>
              <a:gdLst>
                <a:gd name="connsiteX0" fmla="*/ 8152 w 26432"/>
                <a:gd name="connsiteY0" fmla="*/ 17373 h 25305"/>
                <a:gd name="connsiteX1" fmla="*/ 4374 w 26432"/>
                <a:gd name="connsiteY1" fmla="*/ 1507 h 25305"/>
                <a:gd name="connsiteX2" fmla="*/ 25151 w 26432"/>
                <a:gd name="connsiteY2" fmla="*/ 9062 h 25305"/>
                <a:gd name="connsiteX3" fmla="*/ 12685 w 26432"/>
                <a:gd name="connsiteY3" fmla="*/ 25306 h 25305"/>
                <a:gd name="connsiteX4" fmla="*/ 8152 w 26432"/>
                <a:gd name="connsiteY4" fmla="*/ 17373 h 25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32" h="25305">
                  <a:moveTo>
                    <a:pt x="8152" y="17373"/>
                  </a:moveTo>
                  <a:cubicBezTo>
                    <a:pt x="6263" y="12084"/>
                    <a:pt x="-6581" y="8307"/>
                    <a:pt x="4374" y="1507"/>
                  </a:cubicBezTo>
                  <a:cubicBezTo>
                    <a:pt x="12685" y="-3404"/>
                    <a:pt x="22885" y="4907"/>
                    <a:pt x="25151" y="9062"/>
                  </a:cubicBezTo>
                  <a:cubicBezTo>
                    <a:pt x="29307" y="16995"/>
                    <a:pt x="22885" y="24173"/>
                    <a:pt x="12685" y="25306"/>
                  </a:cubicBezTo>
                  <a:cubicBezTo>
                    <a:pt x="11174" y="22661"/>
                    <a:pt x="9663" y="20017"/>
                    <a:pt x="8152" y="17373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0EC0050-FF97-4AD5-B9E5-95C96661036F}"/>
                </a:ext>
              </a:extLst>
            </p:cNvPr>
            <p:cNvSpPr/>
            <p:nvPr/>
          </p:nvSpPr>
          <p:spPr>
            <a:xfrm>
              <a:off x="8704342" y="5893995"/>
              <a:ext cx="760815" cy="258681"/>
            </a:xfrm>
            <a:custGeom>
              <a:avLst/>
              <a:gdLst>
                <a:gd name="connsiteX0" fmla="*/ 748350 w 760815"/>
                <a:gd name="connsiteY0" fmla="*/ 145968 h 258681"/>
                <a:gd name="connsiteX1" fmla="*/ 760816 w 760815"/>
                <a:gd name="connsiteY1" fmla="*/ 159568 h 258681"/>
                <a:gd name="connsiteX2" fmla="*/ 730595 w 760815"/>
                <a:gd name="connsiteY2" fmla="*/ 175812 h 258681"/>
                <a:gd name="connsiteX3" fmla="*/ 721528 w 760815"/>
                <a:gd name="connsiteY3" fmla="*/ 172790 h 258681"/>
                <a:gd name="connsiteX4" fmla="*/ 674308 w 760815"/>
                <a:gd name="connsiteY4" fmla="*/ 175812 h 258681"/>
                <a:gd name="connsiteX5" fmla="*/ 637287 w 760815"/>
                <a:gd name="connsiteY5" fmla="*/ 172412 h 258681"/>
                <a:gd name="connsiteX6" fmla="*/ 614999 w 760815"/>
                <a:gd name="connsiteY6" fmla="*/ 167501 h 258681"/>
                <a:gd name="connsiteX7" fmla="*/ 596111 w 760815"/>
                <a:gd name="connsiteY7" fmla="*/ 181478 h 258681"/>
                <a:gd name="connsiteX8" fmla="*/ 592333 w 760815"/>
                <a:gd name="connsiteY8" fmla="*/ 174679 h 258681"/>
                <a:gd name="connsiteX9" fmla="*/ 597244 w 760815"/>
                <a:gd name="connsiteY9" fmla="*/ 154657 h 258681"/>
                <a:gd name="connsiteX10" fmla="*/ 559090 w 760815"/>
                <a:gd name="connsiteY10" fmla="*/ 142569 h 258681"/>
                <a:gd name="connsiteX11" fmla="*/ 532647 w 760815"/>
                <a:gd name="connsiteY11" fmla="*/ 150880 h 258681"/>
                <a:gd name="connsiteX12" fmla="*/ 536802 w 760815"/>
                <a:gd name="connsiteY12" fmla="*/ 158057 h 258681"/>
                <a:gd name="connsiteX13" fmla="*/ 545868 w 760815"/>
                <a:gd name="connsiteY13" fmla="*/ 176945 h 258681"/>
                <a:gd name="connsiteX14" fmla="*/ 507714 w 760815"/>
                <a:gd name="connsiteY14" fmla="*/ 198855 h 258681"/>
                <a:gd name="connsiteX15" fmla="*/ 479382 w 760815"/>
                <a:gd name="connsiteY15" fmla="*/ 179589 h 258681"/>
                <a:gd name="connsiteX16" fmla="*/ 479004 w 760815"/>
                <a:gd name="connsiteY16" fmla="*/ 177701 h 258681"/>
                <a:gd name="connsiteX17" fmla="*/ 482782 w 760815"/>
                <a:gd name="connsiteY17" fmla="*/ 157679 h 258681"/>
                <a:gd name="connsiteX18" fmla="*/ 461249 w 760815"/>
                <a:gd name="connsiteY18" fmla="*/ 177701 h 258681"/>
                <a:gd name="connsiteX19" fmla="*/ 449161 w 760815"/>
                <a:gd name="connsiteY19" fmla="*/ 135769 h 258681"/>
                <a:gd name="connsiteX20" fmla="*/ 443117 w 760815"/>
                <a:gd name="connsiteY20" fmla="*/ 150124 h 258681"/>
                <a:gd name="connsiteX21" fmla="*/ 447272 w 760815"/>
                <a:gd name="connsiteY21" fmla="*/ 174301 h 258681"/>
                <a:gd name="connsiteX22" fmla="*/ 465782 w 760815"/>
                <a:gd name="connsiteY22" fmla="*/ 189033 h 258681"/>
                <a:gd name="connsiteX23" fmla="*/ 456338 w 760815"/>
                <a:gd name="connsiteY23" fmla="*/ 210188 h 258681"/>
                <a:gd name="connsiteX24" fmla="*/ 468049 w 760815"/>
                <a:gd name="connsiteY24" fmla="*/ 215099 h 258681"/>
                <a:gd name="connsiteX25" fmla="*/ 500537 w 760815"/>
                <a:gd name="connsiteY25" fmla="*/ 223032 h 258681"/>
                <a:gd name="connsiteX26" fmla="*/ 531136 w 760815"/>
                <a:gd name="connsiteY26" fmla="*/ 225677 h 258681"/>
                <a:gd name="connsiteX27" fmla="*/ 550779 w 760815"/>
                <a:gd name="connsiteY27" fmla="*/ 235121 h 258681"/>
                <a:gd name="connsiteX28" fmla="*/ 596111 w 760815"/>
                <a:gd name="connsiteY28" fmla="*/ 239276 h 258681"/>
                <a:gd name="connsiteX29" fmla="*/ 574578 w 760815"/>
                <a:gd name="connsiteY29" fmla="*/ 254009 h 258681"/>
                <a:gd name="connsiteX30" fmla="*/ 572690 w 760815"/>
                <a:gd name="connsiteY30" fmla="*/ 253631 h 258681"/>
                <a:gd name="connsiteX31" fmla="*/ 486937 w 760815"/>
                <a:gd name="connsiteY31" fmla="*/ 243809 h 258681"/>
                <a:gd name="connsiteX32" fmla="*/ 471071 w 760815"/>
                <a:gd name="connsiteY32" fmla="*/ 245698 h 258681"/>
                <a:gd name="connsiteX33" fmla="*/ 473716 w 760815"/>
                <a:gd name="connsiteY33" fmla="*/ 254764 h 258681"/>
                <a:gd name="connsiteX34" fmla="*/ 452561 w 760815"/>
                <a:gd name="connsiteY34" fmla="*/ 251364 h 258681"/>
                <a:gd name="connsiteX35" fmla="*/ 435939 w 760815"/>
                <a:gd name="connsiteY35" fmla="*/ 243054 h 258681"/>
                <a:gd name="connsiteX36" fmla="*/ 428006 w 760815"/>
                <a:gd name="connsiteY36" fmla="*/ 220010 h 258681"/>
                <a:gd name="connsiteX37" fmla="*/ 438961 w 760815"/>
                <a:gd name="connsiteY37" fmla="*/ 207922 h 258681"/>
                <a:gd name="connsiteX38" fmla="*/ 426495 w 760815"/>
                <a:gd name="connsiteY38" fmla="*/ 205655 h 258681"/>
                <a:gd name="connsiteX39" fmla="*/ 393630 w 760815"/>
                <a:gd name="connsiteY39" fmla="*/ 204900 h 258681"/>
                <a:gd name="connsiteX40" fmla="*/ 389852 w 760815"/>
                <a:gd name="connsiteY40" fmla="*/ 191300 h 258681"/>
                <a:gd name="connsiteX41" fmla="*/ 383052 w 760815"/>
                <a:gd name="connsiteY41" fmla="*/ 181856 h 258681"/>
                <a:gd name="connsiteX42" fmla="*/ 378897 w 760815"/>
                <a:gd name="connsiteY42" fmla="*/ 192433 h 258681"/>
                <a:gd name="connsiteX43" fmla="*/ 358120 w 760815"/>
                <a:gd name="connsiteY43" fmla="*/ 211322 h 258681"/>
                <a:gd name="connsiteX44" fmla="*/ 351320 w 760815"/>
                <a:gd name="connsiteY44" fmla="*/ 204900 h 258681"/>
                <a:gd name="connsiteX45" fmla="*/ 350187 w 760815"/>
                <a:gd name="connsiteY45" fmla="*/ 194322 h 258681"/>
                <a:gd name="connsiteX46" fmla="*/ 358498 w 760815"/>
                <a:gd name="connsiteY46" fmla="*/ 181100 h 258681"/>
                <a:gd name="connsiteX47" fmla="*/ 358498 w 760815"/>
                <a:gd name="connsiteY47" fmla="*/ 162590 h 258681"/>
                <a:gd name="connsiteX48" fmla="*/ 349809 w 760815"/>
                <a:gd name="connsiteY48" fmla="*/ 176567 h 258681"/>
                <a:gd name="connsiteX49" fmla="*/ 353964 w 760815"/>
                <a:gd name="connsiteY49" fmla="*/ 217366 h 258681"/>
                <a:gd name="connsiteX50" fmla="*/ 293900 w 760815"/>
                <a:gd name="connsiteY50" fmla="*/ 190922 h 258681"/>
                <a:gd name="connsiteX51" fmla="*/ 310144 w 760815"/>
                <a:gd name="connsiteY51" fmla="*/ 175434 h 258681"/>
                <a:gd name="connsiteX52" fmla="*/ 288611 w 760815"/>
                <a:gd name="connsiteY52" fmla="*/ 185256 h 258681"/>
                <a:gd name="connsiteX53" fmla="*/ 257635 w 760815"/>
                <a:gd name="connsiteY53" fmla="*/ 211699 h 258681"/>
                <a:gd name="connsiteX54" fmla="*/ 249702 w 760815"/>
                <a:gd name="connsiteY54" fmla="*/ 212455 h 258681"/>
                <a:gd name="connsiteX55" fmla="*/ 225147 w 760815"/>
                <a:gd name="connsiteY55" fmla="*/ 224543 h 258681"/>
                <a:gd name="connsiteX56" fmla="*/ 224014 w 760815"/>
                <a:gd name="connsiteY56" fmla="*/ 230588 h 258681"/>
                <a:gd name="connsiteX57" fmla="*/ 166216 w 760815"/>
                <a:gd name="connsiteY57" fmla="*/ 192433 h 258681"/>
                <a:gd name="connsiteX58" fmla="*/ 133728 w 760815"/>
                <a:gd name="connsiteY58" fmla="*/ 176190 h 258681"/>
                <a:gd name="connsiteX59" fmla="*/ 128817 w 760815"/>
                <a:gd name="connsiteY59" fmla="*/ 170901 h 258681"/>
                <a:gd name="connsiteX60" fmla="*/ 135239 w 760815"/>
                <a:gd name="connsiteY60" fmla="*/ 164101 h 258681"/>
                <a:gd name="connsiteX61" fmla="*/ 108418 w 760815"/>
                <a:gd name="connsiteY61" fmla="*/ 148235 h 258681"/>
                <a:gd name="connsiteX62" fmla="*/ 80086 w 760815"/>
                <a:gd name="connsiteY62" fmla="*/ 150880 h 258681"/>
                <a:gd name="connsiteX63" fmla="*/ 81597 w 760815"/>
                <a:gd name="connsiteY63" fmla="*/ 121792 h 258681"/>
                <a:gd name="connsiteX64" fmla="*/ 71020 w 760815"/>
                <a:gd name="connsiteY64" fmla="*/ 141058 h 258681"/>
                <a:gd name="connsiteX65" fmla="*/ 49109 w 760815"/>
                <a:gd name="connsiteY65" fmla="*/ 139169 h 258681"/>
                <a:gd name="connsiteX66" fmla="*/ 22288 w 760815"/>
                <a:gd name="connsiteY66" fmla="*/ 118392 h 258681"/>
                <a:gd name="connsiteX67" fmla="*/ 18510 w 760815"/>
                <a:gd name="connsiteY67" fmla="*/ 111592 h 258681"/>
                <a:gd name="connsiteX68" fmla="*/ 5666 w 760815"/>
                <a:gd name="connsiteY68" fmla="*/ 92326 h 258681"/>
                <a:gd name="connsiteX69" fmla="*/ 1889 w 760815"/>
                <a:gd name="connsiteY69" fmla="*/ 85148 h 258681"/>
                <a:gd name="connsiteX70" fmla="*/ 7555 w 760815"/>
                <a:gd name="connsiteY70" fmla="*/ 78349 h 258681"/>
                <a:gd name="connsiteX71" fmla="*/ 26443 w 760815"/>
                <a:gd name="connsiteY71" fmla="*/ 71927 h 258681"/>
                <a:gd name="connsiteX72" fmla="*/ 0 w 760815"/>
                <a:gd name="connsiteY72" fmla="*/ 53039 h 258681"/>
                <a:gd name="connsiteX73" fmla="*/ 38154 w 760815"/>
                <a:gd name="connsiteY73" fmla="*/ 44728 h 258681"/>
                <a:gd name="connsiteX74" fmla="*/ 94441 w 760815"/>
                <a:gd name="connsiteY74" fmla="*/ 68149 h 258681"/>
                <a:gd name="connsiteX75" fmla="*/ 111440 w 760815"/>
                <a:gd name="connsiteY75" fmla="*/ 74571 h 258681"/>
                <a:gd name="connsiteX76" fmla="*/ 126551 w 760815"/>
                <a:gd name="connsiteY76" fmla="*/ 85904 h 258681"/>
                <a:gd name="connsiteX77" fmla="*/ 139017 w 760815"/>
                <a:gd name="connsiteY77" fmla="*/ 94593 h 258681"/>
                <a:gd name="connsiteX78" fmla="*/ 144306 w 760815"/>
                <a:gd name="connsiteY78" fmla="*/ 111592 h 258681"/>
                <a:gd name="connsiteX79" fmla="*/ 134484 w 760815"/>
                <a:gd name="connsiteY79" fmla="*/ 117259 h 258681"/>
                <a:gd name="connsiteX80" fmla="*/ 162061 w 760815"/>
                <a:gd name="connsiteY80" fmla="*/ 116125 h 258681"/>
                <a:gd name="connsiteX81" fmla="*/ 183215 w 760815"/>
                <a:gd name="connsiteY81" fmla="*/ 124436 h 258681"/>
                <a:gd name="connsiteX82" fmla="*/ 175282 w 760815"/>
                <a:gd name="connsiteY82" fmla="*/ 146724 h 258681"/>
                <a:gd name="connsiteX83" fmla="*/ 172260 w 760815"/>
                <a:gd name="connsiteY83" fmla="*/ 169390 h 258681"/>
                <a:gd name="connsiteX84" fmla="*/ 185482 w 760815"/>
                <a:gd name="connsiteY84" fmla="*/ 110836 h 258681"/>
                <a:gd name="connsiteX85" fmla="*/ 196437 w 760815"/>
                <a:gd name="connsiteY85" fmla="*/ 109325 h 258681"/>
                <a:gd name="connsiteX86" fmla="*/ 211548 w 760815"/>
                <a:gd name="connsiteY86" fmla="*/ 105926 h 258681"/>
                <a:gd name="connsiteX87" fmla="*/ 227414 w 760815"/>
                <a:gd name="connsiteY87" fmla="*/ 81371 h 258681"/>
                <a:gd name="connsiteX88" fmla="*/ 250835 w 760815"/>
                <a:gd name="connsiteY88" fmla="*/ 101770 h 258681"/>
                <a:gd name="connsiteX89" fmla="*/ 262923 w 760815"/>
                <a:gd name="connsiteY89" fmla="*/ 108948 h 258681"/>
                <a:gd name="connsiteX90" fmla="*/ 290122 w 760815"/>
                <a:gd name="connsiteY90" fmla="*/ 114992 h 258681"/>
                <a:gd name="connsiteX91" fmla="*/ 304855 w 760815"/>
                <a:gd name="connsiteY91" fmla="*/ 119147 h 258681"/>
                <a:gd name="connsiteX92" fmla="*/ 339610 w 760815"/>
                <a:gd name="connsiteY92" fmla="*/ 150502 h 258681"/>
                <a:gd name="connsiteX93" fmla="*/ 367942 w 760815"/>
                <a:gd name="connsiteY93" fmla="*/ 103659 h 258681"/>
                <a:gd name="connsiteX94" fmla="*/ 379652 w 760815"/>
                <a:gd name="connsiteY94" fmla="*/ 92326 h 258681"/>
                <a:gd name="connsiteX95" fmla="*/ 386830 w 760815"/>
                <a:gd name="connsiteY95" fmla="*/ 56061 h 258681"/>
                <a:gd name="connsiteX96" fmla="*/ 403451 w 760815"/>
                <a:gd name="connsiteY96" fmla="*/ 32639 h 258681"/>
                <a:gd name="connsiteX97" fmla="*/ 420829 w 760815"/>
                <a:gd name="connsiteY97" fmla="*/ 6951 h 258681"/>
                <a:gd name="connsiteX98" fmla="*/ 448783 w 760815"/>
                <a:gd name="connsiteY98" fmla="*/ 10729 h 258681"/>
                <a:gd name="connsiteX99" fmla="*/ 468805 w 760815"/>
                <a:gd name="connsiteY99" fmla="*/ 19795 h 258681"/>
                <a:gd name="connsiteX100" fmla="*/ 505070 w 760815"/>
                <a:gd name="connsiteY100" fmla="*/ 22062 h 258681"/>
                <a:gd name="connsiteX101" fmla="*/ 550779 w 760815"/>
                <a:gd name="connsiteY101" fmla="*/ 36795 h 258681"/>
                <a:gd name="connsiteX102" fmla="*/ 604799 w 760815"/>
                <a:gd name="connsiteY102" fmla="*/ 52283 h 258681"/>
                <a:gd name="connsiteX103" fmla="*/ 615377 w 760815"/>
                <a:gd name="connsiteY103" fmla="*/ 56816 h 258681"/>
                <a:gd name="connsiteX104" fmla="*/ 650887 w 760815"/>
                <a:gd name="connsiteY104" fmla="*/ 69282 h 258681"/>
                <a:gd name="connsiteX105" fmla="*/ 673175 w 760815"/>
                <a:gd name="connsiteY105" fmla="*/ 76082 h 258681"/>
                <a:gd name="connsiteX106" fmla="*/ 708684 w 760815"/>
                <a:gd name="connsiteY106" fmla="*/ 103659 h 258681"/>
                <a:gd name="connsiteX107" fmla="*/ 720017 w 760815"/>
                <a:gd name="connsiteY107" fmla="*/ 118392 h 258681"/>
                <a:gd name="connsiteX108" fmla="*/ 730217 w 760815"/>
                <a:gd name="connsiteY108" fmla="*/ 134636 h 258681"/>
                <a:gd name="connsiteX109" fmla="*/ 742305 w 760815"/>
                <a:gd name="connsiteY109" fmla="*/ 131991 h 258681"/>
                <a:gd name="connsiteX110" fmla="*/ 755905 w 760815"/>
                <a:gd name="connsiteY110" fmla="*/ 132747 h 258681"/>
                <a:gd name="connsiteX111" fmla="*/ 748350 w 760815"/>
                <a:gd name="connsiteY111" fmla="*/ 145968 h 25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760815" h="258681">
                  <a:moveTo>
                    <a:pt x="748350" y="145968"/>
                  </a:moveTo>
                  <a:cubicBezTo>
                    <a:pt x="740794" y="159568"/>
                    <a:pt x="755527" y="154279"/>
                    <a:pt x="760816" y="159568"/>
                  </a:cubicBezTo>
                  <a:cubicBezTo>
                    <a:pt x="749861" y="164479"/>
                    <a:pt x="736639" y="163345"/>
                    <a:pt x="730595" y="175812"/>
                  </a:cubicBezTo>
                  <a:cubicBezTo>
                    <a:pt x="727950" y="181478"/>
                    <a:pt x="724551" y="175434"/>
                    <a:pt x="721528" y="172790"/>
                  </a:cubicBezTo>
                  <a:cubicBezTo>
                    <a:pt x="702262" y="154279"/>
                    <a:pt x="690552" y="155035"/>
                    <a:pt x="674308" y="175812"/>
                  </a:cubicBezTo>
                  <a:cubicBezTo>
                    <a:pt x="663353" y="189789"/>
                    <a:pt x="646731" y="187523"/>
                    <a:pt x="637287" y="172412"/>
                  </a:cubicBezTo>
                  <a:cubicBezTo>
                    <a:pt x="632376" y="164101"/>
                    <a:pt x="621421" y="158057"/>
                    <a:pt x="614999" y="167501"/>
                  </a:cubicBezTo>
                  <a:cubicBezTo>
                    <a:pt x="608955" y="176190"/>
                    <a:pt x="598378" y="169768"/>
                    <a:pt x="596111" y="181478"/>
                  </a:cubicBezTo>
                  <a:cubicBezTo>
                    <a:pt x="593844" y="177323"/>
                    <a:pt x="593089" y="175812"/>
                    <a:pt x="592333" y="174679"/>
                  </a:cubicBezTo>
                  <a:cubicBezTo>
                    <a:pt x="587800" y="166368"/>
                    <a:pt x="609333" y="164479"/>
                    <a:pt x="597244" y="154657"/>
                  </a:cubicBezTo>
                  <a:cubicBezTo>
                    <a:pt x="586289" y="145591"/>
                    <a:pt x="573067" y="137658"/>
                    <a:pt x="559090" y="142569"/>
                  </a:cubicBezTo>
                  <a:cubicBezTo>
                    <a:pt x="550779" y="145591"/>
                    <a:pt x="541713" y="145968"/>
                    <a:pt x="532647" y="150880"/>
                  </a:cubicBezTo>
                  <a:cubicBezTo>
                    <a:pt x="534158" y="153524"/>
                    <a:pt x="536424" y="155412"/>
                    <a:pt x="536802" y="158057"/>
                  </a:cubicBezTo>
                  <a:cubicBezTo>
                    <a:pt x="537935" y="164857"/>
                    <a:pt x="555690" y="161457"/>
                    <a:pt x="545868" y="176945"/>
                  </a:cubicBezTo>
                  <a:cubicBezTo>
                    <a:pt x="536047" y="192433"/>
                    <a:pt x="524714" y="201122"/>
                    <a:pt x="507714" y="198855"/>
                  </a:cubicBezTo>
                  <a:cubicBezTo>
                    <a:pt x="496004" y="197344"/>
                    <a:pt x="485048" y="191678"/>
                    <a:pt x="479382" y="179589"/>
                  </a:cubicBezTo>
                  <a:cubicBezTo>
                    <a:pt x="479004" y="178834"/>
                    <a:pt x="478626" y="178079"/>
                    <a:pt x="479004" y="177701"/>
                  </a:cubicBezTo>
                  <a:cubicBezTo>
                    <a:pt x="483537" y="171656"/>
                    <a:pt x="495248" y="167123"/>
                    <a:pt x="482782" y="157679"/>
                  </a:cubicBezTo>
                  <a:cubicBezTo>
                    <a:pt x="480515" y="169768"/>
                    <a:pt x="459738" y="159190"/>
                    <a:pt x="461249" y="177701"/>
                  </a:cubicBezTo>
                  <a:cubicBezTo>
                    <a:pt x="459360" y="161457"/>
                    <a:pt x="455583" y="148613"/>
                    <a:pt x="449161" y="135769"/>
                  </a:cubicBezTo>
                  <a:cubicBezTo>
                    <a:pt x="441606" y="139169"/>
                    <a:pt x="440095" y="144080"/>
                    <a:pt x="443117" y="150124"/>
                  </a:cubicBezTo>
                  <a:cubicBezTo>
                    <a:pt x="446894" y="157679"/>
                    <a:pt x="452183" y="162968"/>
                    <a:pt x="447272" y="174301"/>
                  </a:cubicBezTo>
                  <a:cubicBezTo>
                    <a:pt x="442739" y="184878"/>
                    <a:pt x="462005" y="179967"/>
                    <a:pt x="465782" y="189033"/>
                  </a:cubicBezTo>
                  <a:cubicBezTo>
                    <a:pt x="470693" y="199989"/>
                    <a:pt x="448783" y="199233"/>
                    <a:pt x="456338" y="210188"/>
                  </a:cubicBezTo>
                  <a:cubicBezTo>
                    <a:pt x="458605" y="213588"/>
                    <a:pt x="461627" y="219632"/>
                    <a:pt x="468049" y="215099"/>
                  </a:cubicBezTo>
                  <a:cubicBezTo>
                    <a:pt x="482026" y="205655"/>
                    <a:pt x="491093" y="213966"/>
                    <a:pt x="500537" y="223032"/>
                  </a:cubicBezTo>
                  <a:cubicBezTo>
                    <a:pt x="508470" y="230588"/>
                    <a:pt x="518292" y="230210"/>
                    <a:pt x="531136" y="225677"/>
                  </a:cubicBezTo>
                  <a:cubicBezTo>
                    <a:pt x="539446" y="222654"/>
                    <a:pt x="545868" y="229832"/>
                    <a:pt x="550779" y="235121"/>
                  </a:cubicBezTo>
                  <a:cubicBezTo>
                    <a:pt x="564379" y="249853"/>
                    <a:pt x="578734" y="252498"/>
                    <a:pt x="596111" y="239276"/>
                  </a:cubicBezTo>
                  <a:cubicBezTo>
                    <a:pt x="590822" y="259675"/>
                    <a:pt x="590822" y="259675"/>
                    <a:pt x="574578" y="254009"/>
                  </a:cubicBezTo>
                  <a:cubicBezTo>
                    <a:pt x="573823" y="253631"/>
                    <a:pt x="573067" y="253253"/>
                    <a:pt x="572690" y="253631"/>
                  </a:cubicBezTo>
                  <a:cubicBezTo>
                    <a:pt x="542469" y="263831"/>
                    <a:pt x="516025" y="241543"/>
                    <a:pt x="486937" y="243809"/>
                  </a:cubicBezTo>
                  <a:cubicBezTo>
                    <a:pt x="481649" y="244187"/>
                    <a:pt x="475982" y="242298"/>
                    <a:pt x="471071" y="245698"/>
                  </a:cubicBezTo>
                  <a:cubicBezTo>
                    <a:pt x="462005" y="252120"/>
                    <a:pt x="474093" y="254387"/>
                    <a:pt x="473716" y="254764"/>
                  </a:cubicBezTo>
                  <a:cubicBezTo>
                    <a:pt x="465782" y="261564"/>
                    <a:pt x="458983" y="258920"/>
                    <a:pt x="452561" y="251364"/>
                  </a:cubicBezTo>
                  <a:cubicBezTo>
                    <a:pt x="448405" y="246454"/>
                    <a:pt x="448028" y="232476"/>
                    <a:pt x="435939" y="243054"/>
                  </a:cubicBezTo>
                  <a:cubicBezTo>
                    <a:pt x="431406" y="235876"/>
                    <a:pt x="418184" y="231721"/>
                    <a:pt x="428006" y="220010"/>
                  </a:cubicBezTo>
                  <a:cubicBezTo>
                    <a:pt x="431406" y="215855"/>
                    <a:pt x="435184" y="211699"/>
                    <a:pt x="438961" y="207922"/>
                  </a:cubicBezTo>
                  <a:cubicBezTo>
                    <a:pt x="435184" y="201122"/>
                    <a:pt x="429139" y="212833"/>
                    <a:pt x="426495" y="205655"/>
                  </a:cubicBezTo>
                  <a:cubicBezTo>
                    <a:pt x="416295" y="176567"/>
                    <a:pt x="404585" y="193189"/>
                    <a:pt x="393630" y="204900"/>
                  </a:cubicBezTo>
                  <a:cubicBezTo>
                    <a:pt x="386830" y="201500"/>
                    <a:pt x="392496" y="195456"/>
                    <a:pt x="389852" y="191300"/>
                  </a:cubicBezTo>
                  <a:cubicBezTo>
                    <a:pt x="387585" y="187900"/>
                    <a:pt x="388719" y="181856"/>
                    <a:pt x="383052" y="181856"/>
                  </a:cubicBezTo>
                  <a:cubicBezTo>
                    <a:pt x="373986" y="181856"/>
                    <a:pt x="379652" y="188278"/>
                    <a:pt x="378897" y="192433"/>
                  </a:cubicBezTo>
                  <a:cubicBezTo>
                    <a:pt x="377008" y="203389"/>
                    <a:pt x="365675" y="205655"/>
                    <a:pt x="358120" y="211322"/>
                  </a:cubicBezTo>
                  <a:cubicBezTo>
                    <a:pt x="355476" y="213588"/>
                    <a:pt x="353587" y="207166"/>
                    <a:pt x="351320" y="204900"/>
                  </a:cubicBezTo>
                  <a:cubicBezTo>
                    <a:pt x="348298" y="201878"/>
                    <a:pt x="345654" y="197722"/>
                    <a:pt x="350187" y="194322"/>
                  </a:cubicBezTo>
                  <a:cubicBezTo>
                    <a:pt x="355098" y="190922"/>
                    <a:pt x="360764" y="186389"/>
                    <a:pt x="358498" y="181100"/>
                  </a:cubicBezTo>
                  <a:cubicBezTo>
                    <a:pt x="355098" y="173923"/>
                    <a:pt x="371719" y="166368"/>
                    <a:pt x="358498" y="162590"/>
                  </a:cubicBezTo>
                  <a:cubicBezTo>
                    <a:pt x="346031" y="159190"/>
                    <a:pt x="353964" y="173167"/>
                    <a:pt x="349809" y="176567"/>
                  </a:cubicBezTo>
                  <a:cubicBezTo>
                    <a:pt x="333943" y="189411"/>
                    <a:pt x="336587" y="202255"/>
                    <a:pt x="353964" y="217366"/>
                  </a:cubicBezTo>
                  <a:cubicBezTo>
                    <a:pt x="326766" y="214721"/>
                    <a:pt x="319210" y="182989"/>
                    <a:pt x="293900" y="190922"/>
                  </a:cubicBezTo>
                  <a:cubicBezTo>
                    <a:pt x="296544" y="182234"/>
                    <a:pt x="306744" y="184123"/>
                    <a:pt x="310144" y="175434"/>
                  </a:cubicBezTo>
                  <a:cubicBezTo>
                    <a:pt x="299567" y="172790"/>
                    <a:pt x="294278" y="176945"/>
                    <a:pt x="288611" y="185256"/>
                  </a:cubicBezTo>
                  <a:cubicBezTo>
                    <a:pt x="281056" y="196589"/>
                    <a:pt x="273879" y="209811"/>
                    <a:pt x="257635" y="211699"/>
                  </a:cubicBezTo>
                  <a:cubicBezTo>
                    <a:pt x="254990" y="212077"/>
                    <a:pt x="251591" y="213588"/>
                    <a:pt x="249702" y="212455"/>
                  </a:cubicBezTo>
                  <a:cubicBezTo>
                    <a:pt x="234213" y="203389"/>
                    <a:pt x="232325" y="204144"/>
                    <a:pt x="225147" y="224543"/>
                  </a:cubicBezTo>
                  <a:cubicBezTo>
                    <a:pt x="224392" y="226432"/>
                    <a:pt x="224392" y="228699"/>
                    <a:pt x="224014" y="230588"/>
                  </a:cubicBezTo>
                  <a:cubicBezTo>
                    <a:pt x="209281" y="211699"/>
                    <a:pt x="181327" y="213966"/>
                    <a:pt x="166216" y="192433"/>
                  </a:cubicBezTo>
                  <a:cubicBezTo>
                    <a:pt x="161683" y="186012"/>
                    <a:pt x="141661" y="188656"/>
                    <a:pt x="133728" y="176190"/>
                  </a:cubicBezTo>
                  <a:cubicBezTo>
                    <a:pt x="132217" y="173923"/>
                    <a:pt x="123151" y="179212"/>
                    <a:pt x="128817" y="170901"/>
                  </a:cubicBezTo>
                  <a:cubicBezTo>
                    <a:pt x="130706" y="168257"/>
                    <a:pt x="135617" y="169012"/>
                    <a:pt x="135239" y="164101"/>
                  </a:cubicBezTo>
                  <a:cubicBezTo>
                    <a:pt x="121640" y="165990"/>
                    <a:pt x="120129" y="144835"/>
                    <a:pt x="108418" y="148235"/>
                  </a:cubicBezTo>
                  <a:cubicBezTo>
                    <a:pt x="98974" y="150880"/>
                    <a:pt x="89908" y="142947"/>
                    <a:pt x="80086" y="150880"/>
                  </a:cubicBezTo>
                  <a:cubicBezTo>
                    <a:pt x="89152" y="142569"/>
                    <a:pt x="90285" y="134258"/>
                    <a:pt x="81597" y="121792"/>
                  </a:cubicBezTo>
                  <a:cubicBezTo>
                    <a:pt x="83864" y="133502"/>
                    <a:pt x="71775" y="130858"/>
                    <a:pt x="71020" y="141058"/>
                  </a:cubicBezTo>
                  <a:cubicBezTo>
                    <a:pt x="70642" y="145213"/>
                    <a:pt x="53265" y="146346"/>
                    <a:pt x="49109" y="139169"/>
                  </a:cubicBezTo>
                  <a:cubicBezTo>
                    <a:pt x="42687" y="127458"/>
                    <a:pt x="37021" y="118014"/>
                    <a:pt x="22288" y="118392"/>
                  </a:cubicBezTo>
                  <a:cubicBezTo>
                    <a:pt x="21155" y="118392"/>
                    <a:pt x="18133" y="113859"/>
                    <a:pt x="18510" y="111592"/>
                  </a:cubicBezTo>
                  <a:cubicBezTo>
                    <a:pt x="20777" y="100637"/>
                    <a:pt x="26443" y="87793"/>
                    <a:pt x="5666" y="92326"/>
                  </a:cubicBezTo>
                  <a:cubicBezTo>
                    <a:pt x="4911" y="92326"/>
                    <a:pt x="2644" y="87793"/>
                    <a:pt x="1889" y="85148"/>
                  </a:cubicBezTo>
                  <a:cubicBezTo>
                    <a:pt x="378" y="80238"/>
                    <a:pt x="4155" y="79482"/>
                    <a:pt x="7555" y="78349"/>
                  </a:cubicBezTo>
                  <a:cubicBezTo>
                    <a:pt x="13599" y="76838"/>
                    <a:pt x="19644" y="74949"/>
                    <a:pt x="26443" y="71927"/>
                  </a:cubicBezTo>
                  <a:cubicBezTo>
                    <a:pt x="7555" y="77971"/>
                    <a:pt x="12088" y="54928"/>
                    <a:pt x="0" y="53039"/>
                  </a:cubicBezTo>
                  <a:cubicBezTo>
                    <a:pt x="9822" y="37173"/>
                    <a:pt x="26443" y="51905"/>
                    <a:pt x="38154" y="44728"/>
                  </a:cubicBezTo>
                  <a:cubicBezTo>
                    <a:pt x="59687" y="45861"/>
                    <a:pt x="76686" y="58327"/>
                    <a:pt x="94441" y="68149"/>
                  </a:cubicBezTo>
                  <a:cubicBezTo>
                    <a:pt x="100107" y="71171"/>
                    <a:pt x="104263" y="75704"/>
                    <a:pt x="111440" y="74571"/>
                  </a:cubicBezTo>
                  <a:cubicBezTo>
                    <a:pt x="120507" y="73060"/>
                    <a:pt x="128440" y="71171"/>
                    <a:pt x="126551" y="85904"/>
                  </a:cubicBezTo>
                  <a:cubicBezTo>
                    <a:pt x="125418" y="93082"/>
                    <a:pt x="135239" y="90815"/>
                    <a:pt x="139017" y="94593"/>
                  </a:cubicBezTo>
                  <a:cubicBezTo>
                    <a:pt x="143928" y="99504"/>
                    <a:pt x="146572" y="105170"/>
                    <a:pt x="144306" y="111592"/>
                  </a:cubicBezTo>
                  <a:cubicBezTo>
                    <a:pt x="141661" y="118014"/>
                    <a:pt x="136750" y="118769"/>
                    <a:pt x="134484" y="117259"/>
                  </a:cubicBezTo>
                  <a:cubicBezTo>
                    <a:pt x="140906" y="119525"/>
                    <a:pt x="151483" y="114236"/>
                    <a:pt x="162061" y="116125"/>
                  </a:cubicBezTo>
                  <a:cubicBezTo>
                    <a:pt x="169994" y="117636"/>
                    <a:pt x="179815" y="115370"/>
                    <a:pt x="183215" y="124436"/>
                  </a:cubicBezTo>
                  <a:cubicBezTo>
                    <a:pt x="186237" y="132747"/>
                    <a:pt x="182838" y="141058"/>
                    <a:pt x="175282" y="146724"/>
                  </a:cubicBezTo>
                  <a:cubicBezTo>
                    <a:pt x="164327" y="154657"/>
                    <a:pt x="161683" y="162590"/>
                    <a:pt x="172260" y="169390"/>
                  </a:cubicBezTo>
                  <a:cubicBezTo>
                    <a:pt x="177549" y="151635"/>
                    <a:pt x="185860" y="131991"/>
                    <a:pt x="185482" y="110836"/>
                  </a:cubicBezTo>
                  <a:cubicBezTo>
                    <a:pt x="188882" y="108192"/>
                    <a:pt x="192659" y="107814"/>
                    <a:pt x="196437" y="109325"/>
                  </a:cubicBezTo>
                  <a:cubicBezTo>
                    <a:pt x="203615" y="118392"/>
                    <a:pt x="209281" y="119903"/>
                    <a:pt x="211548" y="105926"/>
                  </a:cubicBezTo>
                  <a:cubicBezTo>
                    <a:pt x="215325" y="96859"/>
                    <a:pt x="206637" y="79482"/>
                    <a:pt x="227414" y="81371"/>
                  </a:cubicBezTo>
                  <a:cubicBezTo>
                    <a:pt x="231947" y="91948"/>
                    <a:pt x="236858" y="101770"/>
                    <a:pt x="250835" y="101770"/>
                  </a:cubicBezTo>
                  <a:cubicBezTo>
                    <a:pt x="256124" y="101770"/>
                    <a:pt x="259524" y="105170"/>
                    <a:pt x="262923" y="108948"/>
                  </a:cubicBezTo>
                  <a:cubicBezTo>
                    <a:pt x="270101" y="117636"/>
                    <a:pt x="276901" y="127458"/>
                    <a:pt x="290122" y="114992"/>
                  </a:cubicBezTo>
                  <a:cubicBezTo>
                    <a:pt x="294656" y="110459"/>
                    <a:pt x="301455" y="114236"/>
                    <a:pt x="304855" y="119147"/>
                  </a:cubicBezTo>
                  <a:cubicBezTo>
                    <a:pt x="313544" y="131613"/>
                    <a:pt x="327899" y="137280"/>
                    <a:pt x="339610" y="150502"/>
                  </a:cubicBezTo>
                  <a:cubicBezTo>
                    <a:pt x="343009" y="129725"/>
                    <a:pt x="334321" y="102148"/>
                    <a:pt x="367942" y="103659"/>
                  </a:cubicBezTo>
                  <a:cubicBezTo>
                    <a:pt x="374364" y="102148"/>
                    <a:pt x="380408" y="100637"/>
                    <a:pt x="379652" y="92326"/>
                  </a:cubicBezTo>
                  <a:cubicBezTo>
                    <a:pt x="378519" y="79482"/>
                    <a:pt x="385319" y="68527"/>
                    <a:pt x="386830" y="56061"/>
                  </a:cubicBezTo>
                  <a:cubicBezTo>
                    <a:pt x="389474" y="46239"/>
                    <a:pt x="398541" y="40572"/>
                    <a:pt x="403451" y="32639"/>
                  </a:cubicBezTo>
                  <a:cubicBezTo>
                    <a:pt x="409118" y="23951"/>
                    <a:pt x="412140" y="13751"/>
                    <a:pt x="420829" y="6951"/>
                  </a:cubicBezTo>
                  <a:cubicBezTo>
                    <a:pt x="432539" y="-2870"/>
                    <a:pt x="445006" y="-2870"/>
                    <a:pt x="448783" y="10729"/>
                  </a:cubicBezTo>
                  <a:cubicBezTo>
                    <a:pt x="452939" y="24706"/>
                    <a:pt x="461627" y="22818"/>
                    <a:pt x="468805" y="19795"/>
                  </a:cubicBezTo>
                  <a:cubicBezTo>
                    <a:pt x="482026" y="13751"/>
                    <a:pt x="493737" y="16395"/>
                    <a:pt x="505070" y="22062"/>
                  </a:cubicBezTo>
                  <a:cubicBezTo>
                    <a:pt x="519803" y="29240"/>
                    <a:pt x="536047" y="30751"/>
                    <a:pt x="550779" y="36795"/>
                  </a:cubicBezTo>
                  <a:cubicBezTo>
                    <a:pt x="567779" y="46239"/>
                    <a:pt x="585534" y="51527"/>
                    <a:pt x="604799" y="52283"/>
                  </a:cubicBezTo>
                  <a:cubicBezTo>
                    <a:pt x="608955" y="52283"/>
                    <a:pt x="612733" y="51527"/>
                    <a:pt x="615377" y="56816"/>
                  </a:cubicBezTo>
                  <a:cubicBezTo>
                    <a:pt x="624821" y="76460"/>
                    <a:pt x="633132" y="79482"/>
                    <a:pt x="650887" y="69282"/>
                  </a:cubicBezTo>
                  <a:cubicBezTo>
                    <a:pt x="661086" y="63616"/>
                    <a:pt x="669019" y="65505"/>
                    <a:pt x="673175" y="76082"/>
                  </a:cubicBezTo>
                  <a:cubicBezTo>
                    <a:pt x="679597" y="92704"/>
                    <a:pt x="686774" y="106303"/>
                    <a:pt x="708684" y="103659"/>
                  </a:cubicBezTo>
                  <a:cubicBezTo>
                    <a:pt x="715862" y="102903"/>
                    <a:pt x="726439" y="108948"/>
                    <a:pt x="720017" y="118392"/>
                  </a:cubicBezTo>
                  <a:cubicBezTo>
                    <a:pt x="709062" y="134636"/>
                    <a:pt x="723795" y="131613"/>
                    <a:pt x="730217" y="134636"/>
                  </a:cubicBezTo>
                  <a:cubicBezTo>
                    <a:pt x="733995" y="136524"/>
                    <a:pt x="738528" y="133880"/>
                    <a:pt x="742305" y="131991"/>
                  </a:cubicBezTo>
                  <a:cubicBezTo>
                    <a:pt x="746839" y="130102"/>
                    <a:pt x="752883" y="128213"/>
                    <a:pt x="755905" y="132747"/>
                  </a:cubicBezTo>
                  <a:cubicBezTo>
                    <a:pt x="760060" y="140302"/>
                    <a:pt x="750616" y="141435"/>
                    <a:pt x="748350" y="145968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4F28A45-E354-4BA6-AEAE-135F34923686}"/>
                </a:ext>
              </a:extLst>
            </p:cNvPr>
            <p:cNvSpPr/>
            <p:nvPr/>
          </p:nvSpPr>
          <p:spPr>
            <a:xfrm>
              <a:off x="9758302" y="5814994"/>
              <a:ext cx="423934" cy="358402"/>
            </a:xfrm>
            <a:custGeom>
              <a:avLst/>
              <a:gdLst>
                <a:gd name="connsiteX0" fmla="*/ 71020 w 423934"/>
                <a:gd name="connsiteY0" fmla="*/ 334899 h 358402"/>
                <a:gd name="connsiteX1" fmla="*/ 74797 w 423934"/>
                <a:gd name="connsiteY1" fmla="*/ 276346 h 358402"/>
                <a:gd name="connsiteX2" fmla="*/ 66864 w 423934"/>
                <a:gd name="connsiteY2" fmla="*/ 270679 h 358402"/>
                <a:gd name="connsiteX3" fmla="*/ 34754 w 423934"/>
                <a:gd name="connsiteY3" fmla="*/ 275212 h 358402"/>
                <a:gd name="connsiteX4" fmla="*/ 61198 w 423934"/>
                <a:gd name="connsiteY4" fmla="*/ 290701 h 358402"/>
                <a:gd name="connsiteX5" fmla="*/ 37021 w 423934"/>
                <a:gd name="connsiteY5" fmla="*/ 297878 h 358402"/>
                <a:gd name="connsiteX6" fmla="*/ 42687 w 423934"/>
                <a:gd name="connsiteY6" fmla="*/ 324322 h 358402"/>
                <a:gd name="connsiteX7" fmla="*/ 24932 w 423934"/>
                <a:gd name="connsiteY7" fmla="*/ 318277 h 358402"/>
                <a:gd name="connsiteX8" fmla="*/ 24932 w 423934"/>
                <a:gd name="connsiteY8" fmla="*/ 314122 h 358402"/>
                <a:gd name="connsiteX9" fmla="*/ 10955 w 423934"/>
                <a:gd name="connsiteY9" fmla="*/ 264635 h 358402"/>
                <a:gd name="connsiteX10" fmla="*/ 0 w 423934"/>
                <a:gd name="connsiteY10" fmla="*/ 235547 h 358402"/>
                <a:gd name="connsiteX11" fmla="*/ 32110 w 423934"/>
                <a:gd name="connsiteY11" fmla="*/ 259724 h 358402"/>
                <a:gd name="connsiteX12" fmla="*/ 46465 w 423934"/>
                <a:gd name="connsiteY12" fmla="*/ 255946 h 358402"/>
                <a:gd name="connsiteX13" fmla="*/ 51376 w 423934"/>
                <a:gd name="connsiteY13" fmla="*/ 254435 h 358402"/>
                <a:gd name="connsiteX14" fmla="*/ 103129 w 423934"/>
                <a:gd name="connsiteY14" fmla="*/ 241214 h 358402"/>
                <a:gd name="connsiteX15" fmla="*/ 110307 w 423934"/>
                <a:gd name="connsiteY15" fmla="*/ 225726 h 358402"/>
                <a:gd name="connsiteX16" fmla="*/ 94819 w 423934"/>
                <a:gd name="connsiteY16" fmla="*/ 225348 h 358402"/>
                <a:gd name="connsiteX17" fmla="*/ 88397 w 423934"/>
                <a:gd name="connsiteY17" fmla="*/ 216659 h 358402"/>
                <a:gd name="connsiteX18" fmla="*/ 108796 w 423934"/>
                <a:gd name="connsiteY18" fmla="*/ 203815 h 358402"/>
                <a:gd name="connsiteX19" fmla="*/ 120129 w 423934"/>
                <a:gd name="connsiteY19" fmla="*/ 195882 h 358402"/>
                <a:gd name="connsiteX20" fmla="*/ 121640 w 423934"/>
                <a:gd name="connsiteY20" fmla="*/ 189460 h 358402"/>
                <a:gd name="connsiteX21" fmla="*/ 159038 w 423934"/>
                <a:gd name="connsiteY21" fmla="*/ 155084 h 358402"/>
                <a:gd name="connsiteX22" fmla="*/ 177927 w 423934"/>
                <a:gd name="connsiteY22" fmla="*/ 152061 h 358402"/>
                <a:gd name="connsiteX23" fmla="*/ 156772 w 423934"/>
                <a:gd name="connsiteY23" fmla="*/ 117307 h 358402"/>
                <a:gd name="connsiteX24" fmla="*/ 190393 w 423934"/>
                <a:gd name="connsiteY24" fmla="*/ 104841 h 358402"/>
                <a:gd name="connsiteX25" fmla="*/ 184726 w 423934"/>
                <a:gd name="connsiteY25" fmla="*/ 69709 h 358402"/>
                <a:gd name="connsiteX26" fmla="*/ 169238 w 423934"/>
                <a:gd name="connsiteY26" fmla="*/ 67442 h 358402"/>
                <a:gd name="connsiteX27" fmla="*/ 215325 w 423934"/>
                <a:gd name="connsiteY27" fmla="*/ 54976 h 358402"/>
                <a:gd name="connsiteX28" fmla="*/ 159794 w 423934"/>
                <a:gd name="connsiteY28" fmla="*/ 34955 h 358402"/>
                <a:gd name="connsiteX29" fmla="*/ 180571 w 423934"/>
                <a:gd name="connsiteY29" fmla="*/ 23244 h 358402"/>
                <a:gd name="connsiteX30" fmla="*/ 243280 w 423934"/>
                <a:gd name="connsiteY30" fmla="*/ 5111 h 358402"/>
                <a:gd name="connsiteX31" fmla="*/ 268968 w 423934"/>
                <a:gd name="connsiteY31" fmla="*/ 7756 h 358402"/>
                <a:gd name="connsiteX32" fmla="*/ 287478 w 423934"/>
                <a:gd name="connsiteY32" fmla="*/ 20222 h 358402"/>
                <a:gd name="connsiteX33" fmla="*/ 292767 w 423934"/>
                <a:gd name="connsiteY33" fmla="*/ 32310 h 358402"/>
                <a:gd name="connsiteX34" fmla="*/ 288989 w 423934"/>
                <a:gd name="connsiteY34" fmla="*/ 74998 h 358402"/>
                <a:gd name="connsiteX35" fmla="*/ 275767 w 423934"/>
                <a:gd name="connsiteY35" fmla="*/ 97664 h 358402"/>
                <a:gd name="connsiteX36" fmla="*/ 247057 w 423934"/>
                <a:gd name="connsiteY36" fmla="*/ 125996 h 358402"/>
                <a:gd name="connsiteX37" fmla="*/ 261412 w 423934"/>
                <a:gd name="connsiteY37" fmla="*/ 124107 h 358402"/>
                <a:gd name="connsiteX38" fmla="*/ 326010 w 423934"/>
                <a:gd name="connsiteY38" fmla="*/ 112396 h 358402"/>
                <a:gd name="connsiteX39" fmla="*/ 349053 w 423934"/>
                <a:gd name="connsiteY39" fmla="*/ 94642 h 358402"/>
                <a:gd name="connsiteX40" fmla="*/ 367186 w 423934"/>
                <a:gd name="connsiteY40" fmla="*/ 69709 h 358402"/>
                <a:gd name="connsiteX41" fmla="*/ 364542 w 423934"/>
                <a:gd name="connsiteY41" fmla="*/ 67820 h 358402"/>
                <a:gd name="connsiteX42" fmla="*/ 334699 w 423934"/>
                <a:gd name="connsiteY42" fmla="*/ 58376 h 358402"/>
                <a:gd name="connsiteX43" fmla="*/ 359253 w 423934"/>
                <a:gd name="connsiteY43" fmla="*/ 32310 h 358402"/>
                <a:gd name="connsiteX44" fmla="*/ 410251 w 423934"/>
                <a:gd name="connsiteY44" fmla="*/ 61021 h 358402"/>
                <a:gd name="connsiteX45" fmla="*/ 420073 w 423934"/>
                <a:gd name="connsiteY45" fmla="*/ 84064 h 358402"/>
                <a:gd name="connsiteX46" fmla="*/ 420073 w 423934"/>
                <a:gd name="connsiteY46" fmla="*/ 143373 h 358402"/>
                <a:gd name="connsiteX47" fmla="*/ 401185 w 423934"/>
                <a:gd name="connsiteY47" fmla="*/ 119196 h 358402"/>
                <a:gd name="connsiteX48" fmla="*/ 378519 w 423934"/>
                <a:gd name="connsiteY48" fmla="*/ 127507 h 358402"/>
                <a:gd name="connsiteX49" fmla="*/ 374364 w 423934"/>
                <a:gd name="connsiteY49" fmla="*/ 139973 h 358402"/>
                <a:gd name="connsiteX50" fmla="*/ 373608 w 423934"/>
                <a:gd name="connsiteY50" fmla="*/ 156595 h 358402"/>
                <a:gd name="connsiteX51" fmla="*/ 347165 w 423934"/>
                <a:gd name="connsiteY51" fmla="*/ 167550 h 358402"/>
                <a:gd name="connsiteX52" fmla="*/ 343765 w 423934"/>
                <a:gd name="connsiteY52" fmla="*/ 157350 h 358402"/>
                <a:gd name="connsiteX53" fmla="*/ 326765 w 423934"/>
                <a:gd name="connsiteY53" fmla="*/ 195504 h 358402"/>
                <a:gd name="connsiteX54" fmla="*/ 305233 w 423934"/>
                <a:gd name="connsiteY54" fmla="*/ 197771 h 358402"/>
                <a:gd name="connsiteX55" fmla="*/ 277278 w 423934"/>
                <a:gd name="connsiteY55" fmla="*/ 182283 h 358402"/>
                <a:gd name="connsiteX56" fmla="*/ 290878 w 423934"/>
                <a:gd name="connsiteY56" fmla="*/ 203060 h 358402"/>
                <a:gd name="connsiteX57" fmla="*/ 292011 w 423934"/>
                <a:gd name="connsiteY57" fmla="*/ 215148 h 358402"/>
                <a:gd name="connsiteX58" fmla="*/ 279923 w 423934"/>
                <a:gd name="connsiteY58" fmla="*/ 233281 h 358402"/>
                <a:gd name="connsiteX59" fmla="*/ 277278 w 423934"/>
                <a:gd name="connsiteY59" fmla="*/ 260480 h 358402"/>
                <a:gd name="connsiteX60" fmla="*/ 261035 w 423934"/>
                <a:gd name="connsiteY60" fmla="*/ 271435 h 358402"/>
                <a:gd name="connsiteX61" fmla="*/ 251968 w 423934"/>
                <a:gd name="connsiteY61" fmla="*/ 256324 h 358402"/>
                <a:gd name="connsiteX62" fmla="*/ 254235 w 423934"/>
                <a:gd name="connsiteY62" fmla="*/ 250280 h 358402"/>
                <a:gd name="connsiteX63" fmla="*/ 255746 w 423934"/>
                <a:gd name="connsiteY63" fmla="*/ 240836 h 358402"/>
                <a:gd name="connsiteX64" fmla="*/ 251213 w 423934"/>
                <a:gd name="connsiteY64" fmla="*/ 243480 h 358402"/>
                <a:gd name="connsiteX65" fmla="*/ 253102 w 423934"/>
                <a:gd name="connsiteY65" fmla="*/ 248769 h 358402"/>
                <a:gd name="connsiteX66" fmla="*/ 228547 w 423934"/>
                <a:gd name="connsiteY66" fmla="*/ 258969 h 358402"/>
                <a:gd name="connsiteX67" fmla="*/ 241391 w 423934"/>
                <a:gd name="connsiteY67" fmla="*/ 285034 h 358402"/>
                <a:gd name="connsiteX68" fmla="*/ 213436 w 423934"/>
                <a:gd name="connsiteY68" fmla="*/ 298634 h 358402"/>
                <a:gd name="connsiteX69" fmla="*/ 275390 w 423934"/>
                <a:gd name="connsiteY69" fmla="*/ 298256 h 358402"/>
                <a:gd name="connsiteX70" fmla="*/ 284834 w 423934"/>
                <a:gd name="connsiteY70" fmla="*/ 263124 h 358402"/>
                <a:gd name="connsiteX71" fmla="*/ 304477 w 423934"/>
                <a:gd name="connsiteY71" fmla="*/ 257835 h 358402"/>
                <a:gd name="connsiteX72" fmla="*/ 333187 w 423934"/>
                <a:gd name="connsiteY72" fmla="*/ 254435 h 358402"/>
                <a:gd name="connsiteX73" fmla="*/ 362275 w 423934"/>
                <a:gd name="connsiteY73" fmla="*/ 234792 h 358402"/>
                <a:gd name="connsiteX74" fmla="*/ 387208 w 423934"/>
                <a:gd name="connsiteY74" fmla="*/ 281257 h 358402"/>
                <a:gd name="connsiteX75" fmla="*/ 379275 w 423934"/>
                <a:gd name="connsiteY75" fmla="*/ 303545 h 358402"/>
                <a:gd name="connsiteX76" fmla="*/ 345654 w 423934"/>
                <a:gd name="connsiteY76" fmla="*/ 287301 h 358402"/>
                <a:gd name="connsiteX77" fmla="*/ 362275 w 423934"/>
                <a:gd name="connsiteY77" fmla="*/ 303545 h 358402"/>
                <a:gd name="connsiteX78" fmla="*/ 362275 w 423934"/>
                <a:gd name="connsiteY78" fmla="*/ 307700 h 358402"/>
                <a:gd name="connsiteX79" fmla="*/ 320721 w 423934"/>
                <a:gd name="connsiteY79" fmla="*/ 321678 h 358402"/>
                <a:gd name="connsiteX80" fmla="*/ 301455 w 423934"/>
                <a:gd name="connsiteY80" fmla="*/ 337544 h 358402"/>
                <a:gd name="connsiteX81" fmla="*/ 240258 w 423934"/>
                <a:gd name="connsiteY81" fmla="*/ 357187 h 358402"/>
                <a:gd name="connsiteX82" fmla="*/ 233080 w 423934"/>
                <a:gd name="connsiteY82" fmla="*/ 355676 h 358402"/>
                <a:gd name="connsiteX83" fmla="*/ 206637 w 423934"/>
                <a:gd name="connsiteY83" fmla="*/ 345854 h 358402"/>
                <a:gd name="connsiteX84" fmla="*/ 159416 w 423934"/>
                <a:gd name="connsiteY84" fmla="*/ 345854 h 358402"/>
                <a:gd name="connsiteX85" fmla="*/ 71020 w 423934"/>
                <a:gd name="connsiteY85" fmla="*/ 334899 h 35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3934" h="358402">
                  <a:moveTo>
                    <a:pt x="71020" y="334899"/>
                  </a:moveTo>
                  <a:cubicBezTo>
                    <a:pt x="64220" y="314878"/>
                    <a:pt x="69886" y="295612"/>
                    <a:pt x="74797" y="276346"/>
                  </a:cubicBezTo>
                  <a:cubicBezTo>
                    <a:pt x="76308" y="270302"/>
                    <a:pt x="71397" y="271435"/>
                    <a:pt x="66864" y="270679"/>
                  </a:cubicBezTo>
                  <a:cubicBezTo>
                    <a:pt x="55531" y="269168"/>
                    <a:pt x="44198" y="265768"/>
                    <a:pt x="34754" y="275212"/>
                  </a:cubicBezTo>
                  <a:cubicBezTo>
                    <a:pt x="41176" y="286923"/>
                    <a:pt x="62709" y="270302"/>
                    <a:pt x="61198" y="290701"/>
                  </a:cubicBezTo>
                  <a:cubicBezTo>
                    <a:pt x="60820" y="293345"/>
                    <a:pt x="55153" y="319033"/>
                    <a:pt x="37021" y="297878"/>
                  </a:cubicBezTo>
                  <a:cubicBezTo>
                    <a:pt x="35510" y="310344"/>
                    <a:pt x="57042" y="311856"/>
                    <a:pt x="42687" y="324322"/>
                  </a:cubicBezTo>
                  <a:cubicBezTo>
                    <a:pt x="31354" y="334143"/>
                    <a:pt x="31732" y="317522"/>
                    <a:pt x="24932" y="318277"/>
                  </a:cubicBezTo>
                  <a:cubicBezTo>
                    <a:pt x="24932" y="316766"/>
                    <a:pt x="24932" y="315255"/>
                    <a:pt x="24932" y="314122"/>
                  </a:cubicBezTo>
                  <a:cubicBezTo>
                    <a:pt x="16999" y="298634"/>
                    <a:pt x="14733" y="281257"/>
                    <a:pt x="10955" y="264635"/>
                  </a:cubicBezTo>
                  <a:cubicBezTo>
                    <a:pt x="9066" y="255946"/>
                    <a:pt x="378" y="248391"/>
                    <a:pt x="0" y="235547"/>
                  </a:cubicBezTo>
                  <a:cubicBezTo>
                    <a:pt x="12088" y="243480"/>
                    <a:pt x="12466" y="262746"/>
                    <a:pt x="32110" y="259724"/>
                  </a:cubicBezTo>
                  <a:cubicBezTo>
                    <a:pt x="37021" y="258969"/>
                    <a:pt x="43443" y="268413"/>
                    <a:pt x="46465" y="255946"/>
                  </a:cubicBezTo>
                  <a:cubicBezTo>
                    <a:pt x="47220" y="253680"/>
                    <a:pt x="49487" y="252925"/>
                    <a:pt x="51376" y="254435"/>
                  </a:cubicBezTo>
                  <a:cubicBezTo>
                    <a:pt x="74797" y="275590"/>
                    <a:pt x="84619" y="241592"/>
                    <a:pt x="103129" y="241214"/>
                  </a:cubicBezTo>
                  <a:cubicBezTo>
                    <a:pt x="107663" y="241214"/>
                    <a:pt x="113707" y="231770"/>
                    <a:pt x="110307" y="225726"/>
                  </a:cubicBezTo>
                  <a:cubicBezTo>
                    <a:pt x="107285" y="220437"/>
                    <a:pt x="100863" y="214392"/>
                    <a:pt x="94819" y="225348"/>
                  </a:cubicBezTo>
                  <a:cubicBezTo>
                    <a:pt x="94063" y="226481"/>
                    <a:pt x="90663" y="219681"/>
                    <a:pt x="88397" y="216659"/>
                  </a:cubicBezTo>
                  <a:cubicBezTo>
                    <a:pt x="88397" y="201171"/>
                    <a:pt x="95196" y="196638"/>
                    <a:pt x="108796" y="203815"/>
                  </a:cubicBezTo>
                  <a:cubicBezTo>
                    <a:pt x="118618" y="209104"/>
                    <a:pt x="121640" y="206082"/>
                    <a:pt x="120129" y="195882"/>
                  </a:cubicBezTo>
                  <a:cubicBezTo>
                    <a:pt x="119751" y="193238"/>
                    <a:pt x="117107" y="190216"/>
                    <a:pt x="121640" y="189460"/>
                  </a:cubicBezTo>
                  <a:cubicBezTo>
                    <a:pt x="142417" y="186816"/>
                    <a:pt x="150350" y="170194"/>
                    <a:pt x="159038" y="155084"/>
                  </a:cubicBezTo>
                  <a:cubicBezTo>
                    <a:pt x="164705" y="145262"/>
                    <a:pt x="171882" y="156217"/>
                    <a:pt x="177927" y="152061"/>
                  </a:cubicBezTo>
                  <a:cubicBezTo>
                    <a:pt x="164705" y="144506"/>
                    <a:pt x="172260" y="125240"/>
                    <a:pt x="156772" y="117307"/>
                  </a:cubicBezTo>
                  <a:cubicBezTo>
                    <a:pt x="173016" y="122974"/>
                    <a:pt x="185860" y="123729"/>
                    <a:pt x="190393" y="104841"/>
                  </a:cubicBezTo>
                  <a:cubicBezTo>
                    <a:pt x="164327" y="100686"/>
                    <a:pt x="164327" y="100686"/>
                    <a:pt x="184726" y="69709"/>
                  </a:cubicBezTo>
                  <a:cubicBezTo>
                    <a:pt x="180571" y="63287"/>
                    <a:pt x="174527" y="73864"/>
                    <a:pt x="169238" y="67442"/>
                  </a:cubicBezTo>
                  <a:cubicBezTo>
                    <a:pt x="181326" y="52332"/>
                    <a:pt x="200592" y="66309"/>
                    <a:pt x="215325" y="54976"/>
                  </a:cubicBezTo>
                  <a:cubicBezTo>
                    <a:pt x="199459" y="40621"/>
                    <a:pt x="176416" y="45532"/>
                    <a:pt x="159794" y="34955"/>
                  </a:cubicBezTo>
                  <a:cubicBezTo>
                    <a:pt x="162061" y="22866"/>
                    <a:pt x="171882" y="22489"/>
                    <a:pt x="180571" y="23244"/>
                  </a:cubicBezTo>
                  <a:cubicBezTo>
                    <a:pt x="203992" y="25511"/>
                    <a:pt x="225903" y="24377"/>
                    <a:pt x="243280" y="5111"/>
                  </a:cubicBezTo>
                  <a:cubicBezTo>
                    <a:pt x="251968" y="-4333"/>
                    <a:pt x="261412" y="956"/>
                    <a:pt x="268968" y="7756"/>
                  </a:cubicBezTo>
                  <a:cubicBezTo>
                    <a:pt x="274634" y="12667"/>
                    <a:pt x="279167" y="19089"/>
                    <a:pt x="287478" y="20222"/>
                  </a:cubicBezTo>
                  <a:cubicBezTo>
                    <a:pt x="293144" y="22489"/>
                    <a:pt x="295411" y="27777"/>
                    <a:pt x="292767" y="32310"/>
                  </a:cubicBezTo>
                  <a:cubicBezTo>
                    <a:pt x="283323" y="45910"/>
                    <a:pt x="287478" y="61021"/>
                    <a:pt x="288989" y="74998"/>
                  </a:cubicBezTo>
                  <a:cubicBezTo>
                    <a:pt x="290500" y="87464"/>
                    <a:pt x="285211" y="93130"/>
                    <a:pt x="275767" y="97664"/>
                  </a:cubicBezTo>
                  <a:cubicBezTo>
                    <a:pt x="267079" y="107485"/>
                    <a:pt x="251213" y="108996"/>
                    <a:pt x="247057" y="125996"/>
                  </a:cubicBezTo>
                  <a:cubicBezTo>
                    <a:pt x="251591" y="124863"/>
                    <a:pt x="256879" y="120707"/>
                    <a:pt x="261412" y="124107"/>
                  </a:cubicBezTo>
                  <a:cubicBezTo>
                    <a:pt x="287478" y="144128"/>
                    <a:pt x="306744" y="129018"/>
                    <a:pt x="326010" y="112396"/>
                  </a:cubicBezTo>
                  <a:cubicBezTo>
                    <a:pt x="333187" y="105975"/>
                    <a:pt x="338854" y="97286"/>
                    <a:pt x="349053" y="94642"/>
                  </a:cubicBezTo>
                  <a:cubicBezTo>
                    <a:pt x="361520" y="90486"/>
                    <a:pt x="365297" y="80664"/>
                    <a:pt x="367186" y="69709"/>
                  </a:cubicBezTo>
                  <a:cubicBezTo>
                    <a:pt x="365675" y="68576"/>
                    <a:pt x="364920" y="67820"/>
                    <a:pt x="364542" y="67820"/>
                  </a:cubicBezTo>
                  <a:cubicBezTo>
                    <a:pt x="352076" y="71220"/>
                    <a:pt x="336587" y="70465"/>
                    <a:pt x="334699" y="58376"/>
                  </a:cubicBezTo>
                  <a:cubicBezTo>
                    <a:pt x="333187" y="47421"/>
                    <a:pt x="343009" y="35710"/>
                    <a:pt x="359253" y="32310"/>
                  </a:cubicBezTo>
                  <a:cubicBezTo>
                    <a:pt x="388341" y="25889"/>
                    <a:pt x="404207" y="33066"/>
                    <a:pt x="410251" y="61021"/>
                  </a:cubicBezTo>
                  <a:cubicBezTo>
                    <a:pt x="412140" y="69709"/>
                    <a:pt x="419695" y="75375"/>
                    <a:pt x="420073" y="84064"/>
                  </a:cubicBezTo>
                  <a:cubicBezTo>
                    <a:pt x="420073" y="103708"/>
                    <a:pt x="428762" y="123352"/>
                    <a:pt x="420073" y="143373"/>
                  </a:cubicBezTo>
                  <a:cubicBezTo>
                    <a:pt x="398541" y="141862"/>
                    <a:pt x="394763" y="137329"/>
                    <a:pt x="401185" y="119196"/>
                  </a:cubicBezTo>
                  <a:cubicBezTo>
                    <a:pt x="391363" y="116552"/>
                    <a:pt x="386074" y="125618"/>
                    <a:pt x="378519" y="127507"/>
                  </a:cubicBezTo>
                  <a:cubicBezTo>
                    <a:pt x="371719" y="129396"/>
                    <a:pt x="369075" y="133173"/>
                    <a:pt x="374364" y="139973"/>
                  </a:cubicBezTo>
                  <a:cubicBezTo>
                    <a:pt x="378897" y="145640"/>
                    <a:pt x="380030" y="152439"/>
                    <a:pt x="373608" y="156595"/>
                  </a:cubicBezTo>
                  <a:cubicBezTo>
                    <a:pt x="365675" y="161883"/>
                    <a:pt x="357742" y="169439"/>
                    <a:pt x="347165" y="167550"/>
                  </a:cubicBezTo>
                  <a:cubicBezTo>
                    <a:pt x="342254" y="166794"/>
                    <a:pt x="343009" y="161506"/>
                    <a:pt x="343765" y="157350"/>
                  </a:cubicBezTo>
                  <a:cubicBezTo>
                    <a:pt x="339987" y="170950"/>
                    <a:pt x="332432" y="183038"/>
                    <a:pt x="326765" y="195504"/>
                  </a:cubicBezTo>
                  <a:cubicBezTo>
                    <a:pt x="321099" y="207593"/>
                    <a:pt x="313166" y="208726"/>
                    <a:pt x="305233" y="197771"/>
                  </a:cubicBezTo>
                  <a:cubicBezTo>
                    <a:pt x="298055" y="187949"/>
                    <a:pt x="289745" y="182660"/>
                    <a:pt x="277278" y="182283"/>
                  </a:cubicBezTo>
                  <a:cubicBezTo>
                    <a:pt x="276523" y="193993"/>
                    <a:pt x="283700" y="198526"/>
                    <a:pt x="290878" y="203060"/>
                  </a:cubicBezTo>
                  <a:cubicBezTo>
                    <a:pt x="296544" y="206837"/>
                    <a:pt x="299189" y="215148"/>
                    <a:pt x="292011" y="215148"/>
                  </a:cubicBezTo>
                  <a:cubicBezTo>
                    <a:pt x="276523" y="215526"/>
                    <a:pt x="280678" y="225726"/>
                    <a:pt x="279923" y="233281"/>
                  </a:cubicBezTo>
                  <a:cubicBezTo>
                    <a:pt x="278790" y="242347"/>
                    <a:pt x="276523" y="251036"/>
                    <a:pt x="277278" y="260480"/>
                  </a:cubicBezTo>
                  <a:cubicBezTo>
                    <a:pt x="278412" y="271057"/>
                    <a:pt x="268212" y="271813"/>
                    <a:pt x="261035" y="271435"/>
                  </a:cubicBezTo>
                  <a:cubicBezTo>
                    <a:pt x="252724" y="270679"/>
                    <a:pt x="248946" y="265013"/>
                    <a:pt x="251968" y="256324"/>
                  </a:cubicBezTo>
                  <a:cubicBezTo>
                    <a:pt x="252724" y="254435"/>
                    <a:pt x="253479" y="252547"/>
                    <a:pt x="254235" y="250280"/>
                  </a:cubicBezTo>
                  <a:cubicBezTo>
                    <a:pt x="255368" y="247258"/>
                    <a:pt x="258390" y="244614"/>
                    <a:pt x="255746" y="240836"/>
                  </a:cubicBezTo>
                  <a:cubicBezTo>
                    <a:pt x="254235" y="241969"/>
                    <a:pt x="249702" y="238192"/>
                    <a:pt x="251213" y="243480"/>
                  </a:cubicBezTo>
                  <a:cubicBezTo>
                    <a:pt x="251968" y="245369"/>
                    <a:pt x="253479" y="246880"/>
                    <a:pt x="253102" y="248769"/>
                  </a:cubicBezTo>
                  <a:cubicBezTo>
                    <a:pt x="251591" y="264635"/>
                    <a:pt x="242146" y="265391"/>
                    <a:pt x="228547" y="258969"/>
                  </a:cubicBezTo>
                  <a:cubicBezTo>
                    <a:pt x="234213" y="268791"/>
                    <a:pt x="250457" y="271813"/>
                    <a:pt x="241391" y="285034"/>
                  </a:cubicBezTo>
                  <a:cubicBezTo>
                    <a:pt x="234969" y="294101"/>
                    <a:pt x="220236" y="288057"/>
                    <a:pt x="213436" y="298634"/>
                  </a:cubicBezTo>
                  <a:cubicBezTo>
                    <a:pt x="234213" y="303545"/>
                    <a:pt x="253479" y="272946"/>
                    <a:pt x="275390" y="298256"/>
                  </a:cubicBezTo>
                  <a:cubicBezTo>
                    <a:pt x="273123" y="283523"/>
                    <a:pt x="282945" y="274835"/>
                    <a:pt x="284834" y="263124"/>
                  </a:cubicBezTo>
                  <a:cubicBezTo>
                    <a:pt x="286723" y="253302"/>
                    <a:pt x="296922" y="249902"/>
                    <a:pt x="304477" y="257835"/>
                  </a:cubicBezTo>
                  <a:cubicBezTo>
                    <a:pt x="316566" y="270679"/>
                    <a:pt x="323366" y="265013"/>
                    <a:pt x="333187" y="254435"/>
                  </a:cubicBezTo>
                  <a:cubicBezTo>
                    <a:pt x="341120" y="246125"/>
                    <a:pt x="349809" y="237436"/>
                    <a:pt x="362275" y="234792"/>
                  </a:cubicBezTo>
                  <a:cubicBezTo>
                    <a:pt x="376253" y="247258"/>
                    <a:pt x="387585" y="261235"/>
                    <a:pt x="387208" y="281257"/>
                  </a:cubicBezTo>
                  <a:cubicBezTo>
                    <a:pt x="400052" y="294101"/>
                    <a:pt x="393252" y="300145"/>
                    <a:pt x="379275" y="303545"/>
                  </a:cubicBezTo>
                  <a:cubicBezTo>
                    <a:pt x="376630" y="280501"/>
                    <a:pt x="360387" y="285412"/>
                    <a:pt x="345654" y="287301"/>
                  </a:cubicBezTo>
                  <a:cubicBezTo>
                    <a:pt x="352076" y="291834"/>
                    <a:pt x="367186" y="287301"/>
                    <a:pt x="362275" y="303545"/>
                  </a:cubicBezTo>
                  <a:cubicBezTo>
                    <a:pt x="362275" y="305056"/>
                    <a:pt x="362275" y="306189"/>
                    <a:pt x="362275" y="307700"/>
                  </a:cubicBezTo>
                  <a:cubicBezTo>
                    <a:pt x="352453" y="300900"/>
                    <a:pt x="321855" y="310344"/>
                    <a:pt x="320721" y="321678"/>
                  </a:cubicBezTo>
                  <a:cubicBezTo>
                    <a:pt x="319210" y="334899"/>
                    <a:pt x="312788" y="339055"/>
                    <a:pt x="301455" y="337544"/>
                  </a:cubicBezTo>
                  <a:cubicBezTo>
                    <a:pt x="277656" y="334143"/>
                    <a:pt x="256879" y="339055"/>
                    <a:pt x="240258" y="357187"/>
                  </a:cubicBezTo>
                  <a:cubicBezTo>
                    <a:pt x="237991" y="359454"/>
                    <a:pt x="233836" y="358320"/>
                    <a:pt x="233080" y="355676"/>
                  </a:cubicBezTo>
                  <a:cubicBezTo>
                    <a:pt x="228169" y="340943"/>
                    <a:pt x="215703" y="346610"/>
                    <a:pt x="206637" y="345854"/>
                  </a:cubicBezTo>
                  <a:cubicBezTo>
                    <a:pt x="191148" y="344721"/>
                    <a:pt x="175282" y="345854"/>
                    <a:pt x="159416" y="345854"/>
                  </a:cubicBezTo>
                  <a:cubicBezTo>
                    <a:pt x="129951" y="344343"/>
                    <a:pt x="99352" y="354165"/>
                    <a:pt x="71020" y="334899"/>
                  </a:cubicBezTo>
                  <a:close/>
                </a:path>
              </a:pathLst>
            </a:custGeom>
            <a:solidFill>
              <a:srgbClr val="A96E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69D3E95-E033-442E-8E96-038E955FA237}"/>
                </a:ext>
              </a:extLst>
            </p:cNvPr>
            <p:cNvSpPr/>
            <p:nvPr/>
          </p:nvSpPr>
          <p:spPr>
            <a:xfrm>
              <a:off x="8458040" y="5522286"/>
              <a:ext cx="453941" cy="558854"/>
            </a:xfrm>
            <a:custGeom>
              <a:avLst/>
              <a:gdLst>
                <a:gd name="connsiteX0" fmla="*/ 432162 w 453941"/>
                <a:gd name="connsiteY0" fmla="*/ 484057 h 558854"/>
                <a:gd name="connsiteX1" fmla="*/ 422717 w 453941"/>
                <a:gd name="connsiteY1" fmla="*/ 535433 h 558854"/>
                <a:gd name="connsiteX2" fmla="*/ 426495 w 453941"/>
                <a:gd name="connsiteY2" fmla="*/ 558854 h 558854"/>
                <a:gd name="connsiteX3" fmla="*/ 397785 w 453941"/>
                <a:gd name="connsiteY3" fmla="*/ 531655 h 558854"/>
                <a:gd name="connsiteX4" fmla="*/ 421584 w 453941"/>
                <a:gd name="connsiteY4" fmla="*/ 512389 h 558854"/>
                <a:gd name="connsiteX5" fmla="*/ 427251 w 453941"/>
                <a:gd name="connsiteY5" fmla="*/ 499545 h 558854"/>
                <a:gd name="connsiteX6" fmla="*/ 412518 w 453941"/>
                <a:gd name="connsiteY6" fmla="*/ 490857 h 558854"/>
                <a:gd name="connsiteX7" fmla="*/ 381919 w 453941"/>
                <a:gd name="connsiteY7" fmla="*/ 491990 h 558854"/>
                <a:gd name="connsiteX8" fmla="*/ 360764 w 453941"/>
                <a:gd name="connsiteY8" fmla="*/ 478013 h 558854"/>
                <a:gd name="connsiteX9" fmla="*/ 384941 w 453941"/>
                <a:gd name="connsiteY9" fmla="*/ 487079 h 558854"/>
                <a:gd name="connsiteX10" fmla="*/ 377386 w 453941"/>
                <a:gd name="connsiteY10" fmla="*/ 468191 h 558854"/>
                <a:gd name="connsiteX11" fmla="*/ 370964 w 453941"/>
                <a:gd name="connsiteY11" fmla="*/ 446281 h 558854"/>
                <a:gd name="connsiteX12" fmla="*/ 333565 w 453941"/>
                <a:gd name="connsiteY12" fmla="*/ 440614 h 558854"/>
                <a:gd name="connsiteX13" fmla="*/ 283700 w 453941"/>
                <a:gd name="connsiteY13" fmla="*/ 415682 h 558854"/>
                <a:gd name="connsiteX14" fmla="*/ 205126 w 453941"/>
                <a:gd name="connsiteY14" fmla="*/ 374883 h 558854"/>
                <a:gd name="connsiteX15" fmla="*/ 173393 w 453941"/>
                <a:gd name="connsiteY15" fmla="*/ 372239 h 558854"/>
                <a:gd name="connsiteX16" fmla="*/ 127306 w 453941"/>
                <a:gd name="connsiteY16" fmla="*/ 364684 h 558854"/>
                <a:gd name="connsiteX17" fmla="*/ 113707 w 453941"/>
                <a:gd name="connsiteY17" fmla="*/ 363928 h 558854"/>
                <a:gd name="connsiteX18" fmla="*/ 97463 w 453941"/>
                <a:gd name="connsiteY18" fmla="*/ 359017 h 558854"/>
                <a:gd name="connsiteX19" fmla="*/ 71397 w 453941"/>
                <a:gd name="connsiteY19" fmla="*/ 355240 h 558854"/>
                <a:gd name="connsiteX20" fmla="*/ 63464 w 453941"/>
                <a:gd name="connsiteY20" fmla="*/ 351462 h 558854"/>
                <a:gd name="connsiteX21" fmla="*/ 59687 w 453941"/>
                <a:gd name="connsiteY21" fmla="*/ 341262 h 558854"/>
                <a:gd name="connsiteX22" fmla="*/ 53265 w 453941"/>
                <a:gd name="connsiteY22" fmla="*/ 349195 h 558854"/>
                <a:gd name="connsiteX23" fmla="*/ 46843 w 453941"/>
                <a:gd name="connsiteY23" fmla="*/ 351462 h 558854"/>
                <a:gd name="connsiteX24" fmla="*/ 42687 w 453941"/>
                <a:gd name="connsiteY24" fmla="*/ 351462 h 558854"/>
                <a:gd name="connsiteX25" fmla="*/ 13977 w 453941"/>
                <a:gd name="connsiteY25" fmla="*/ 335596 h 558854"/>
                <a:gd name="connsiteX26" fmla="*/ 0 w 453941"/>
                <a:gd name="connsiteY26" fmla="*/ 322374 h 558854"/>
                <a:gd name="connsiteX27" fmla="*/ 21910 w 453941"/>
                <a:gd name="connsiteY27" fmla="*/ 324641 h 558854"/>
                <a:gd name="connsiteX28" fmla="*/ 16999 w 453941"/>
                <a:gd name="connsiteY28" fmla="*/ 296686 h 558854"/>
                <a:gd name="connsiteX29" fmla="*/ 32865 w 453941"/>
                <a:gd name="connsiteY29" fmla="*/ 307641 h 558854"/>
                <a:gd name="connsiteX30" fmla="*/ 60064 w 453941"/>
                <a:gd name="connsiteY30" fmla="*/ 317086 h 558854"/>
                <a:gd name="connsiteX31" fmla="*/ 92552 w 453941"/>
                <a:gd name="connsiteY31" fmla="*/ 325019 h 558854"/>
                <a:gd name="connsiteX32" fmla="*/ 78953 w 453941"/>
                <a:gd name="connsiteY32" fmla="*/ 305753 h 558854"/>
                <a:gd name="connsiteX33" fmla="*/ 74797 w 453941"/>
                <a:gd name="connsiteY33" fmla="*/ 296686 h 558854"/>
                <a:gd name="connsiteX34" fmla="*/ 72908 w 453941"/>
                <a:gd name="connsiteY34" fmla="*/ 260043 h 558854"/>
                <a:gd name="connsiteX35" fmla="*/ 81597 w 453941"/>
                <a:gd name="connsiteY35" fmla="*/ 247955 h 558854"/>
                <a:gd name="connsiteX36" fmla="*/ 100107 w 453941"/>
                <a:gd name="connsiteY36" fmla="*/ 213578 h 558854"/>
                <a:gd name="connsiteX37" fmla="*/ 113707 w 453941"/>
                <a:gd name="connsiteY37" fmla="*/ 198846 h 558854"/>
                <a:gd name="connsiteX38" fmla="*/ 101241 w 453941"/>
                <a:gd name="connsiteY38" fmla="*/ 141425 h 558854"/>
                <a:gd name="connsiteX39" fmla="*/ 94819 w 453941"/>
                <a:gd name="connsiteY39" fmla="*/ 57184 h 558854"/>
                <a:gd name="connsiteX40" fmla="*/ 95952 w 453941"/>
                <a:gd name="connsiteY40" fmla="*/ 53029 h 558854"/>
                <a:gd name="connsiteX41" fmla="*/ 111818 w 453941"/>
                <a:gd name="connsiteY41" fmla="*/ 14119 h 558854"/>
                <a:gd name="connsiteX42" fmla="*/ 122773 w 453941"/>
                <a:gd name="connsiteY42" fmla="*/ 142 h 558854"/>
                <a:gd name="connsiteX43" fmla="*/ 139773 w 453941"/>
                <a:gd name="connsiteY43" fmla="*/ 8453 h 558854"/>
                <a:gd name="connsiteX44" fmla="*/ 160172 w 453941"/>
                <a:gd name="connsiteY44" fmla="*/ 56806 h 558854"/>
                <a:gd name="connsiteX45" fmla="*/ 181327 w 453941"/>
                <a:gd name="connsiteY45" fmla="*/ 74184 h 558854"/>
                <a:gd name="connsiteX46" fmla="*/ 193793 w 453941"/>
                <a:gd name="connsiteY46" fmla="*/ 107427 h 558854"/>
                <a:gd name="connsiteX47" fmla="*/ 216081 w 453941"/>
                <a:gd name="connsiteY47" fmla="*/ 123293 h 558854"/>
                <a:gd name="connsiteX48" fmla="*/ 217970 w 453941"/>
                <a:gd name="connsiteY48" fmla="*/ 125559 h 558854"/>
                <a:gd name="connsiteX49" fmla="*/ 222503 w 453941"/>
                <a:gd name="connsiteY49" fmla="*/ 142936 h 558854"/>
                <a:gd name="connsiteX50" fmla="*/ 231569 w 453941"/>
                <a:gd name="connsiteY50" fmla="*/ 158802 h 558854"/>
                <a:gd name="connsiteX51" fmla="*/ 258768 w 453941"/>
                <a:gd name="connsiteY51" fmla="*/ 176557 h 558854"/>
                <a:gd name="connsiteX52" fmla="*/ 270101 w 453941"/>
                <a:gd name="connsiteY52" fmla="*/ 189779 h 558854"/>
                <a:gd name="connsiteX53" fmla="*/ 278034 w 453941"/>
                <a:gd name="connsiteY53" fmla="*/ 240777 h 558854"/>
                <a:gd name="connsiteX54" fmla="*/ 271234 w 453941"/>
                <a:gd name="connsiteY54" fmla="*/ 259666 h 558854"/>
                <a:gd name="connsiteX55" fmla="*/ 292389 w 453941"/>
                <a:gd name="connsiteY55" fmla="*/ 265710 h 558854"/>
                <a:gd name="connsiteX56" fmla="*/ 296922 w 453941"/>
                <a:gd name="connsiteY56" fmla="*/ 272887 h 558854"/>
                <a:gd name="connsiteX57" fmla="*/ 292767 w 453941"/>
                <a:gd name="connsiteY57" fmla="*/ 282331 h 558854"/>
                <a:gd name="connsiteX58" fmla="*/ 298811 w 453941"/>
                <a:gd name="connsiteY58" fmla="*/ 314063 h 558854"/>
                <a:gd name="connsiteX59" fmla="*/ 312410 w 453941"/>
                <a:gd name="connsiteY59" fmla="*/ 299708 h 558854"/>
                <a:gd name="connsiteX60" fmla="*/ 319966 w 453941"/>
                <a:gd name="connsiteY60" fmla="*/ 323885 h 558854"/>
                <a:gd name="connsiteX61" fmla="*/ 281434 w 453941"/>
                <a:gd name="connsiteY61" fmla="*/ 358262 h 558854"/>
                <a:gd name="connsiteX62" fmla="*/ 280678 w 453941"/>
                <a:gd name="connsiteY62" fmla="*/ 359017 h 558854"/>
                <a:gd name="connsiteX63" fmla="*/ 282567 w 453941"/>
                <a:gd name="connsiteY63" fmla="*/ 358639 h 558854"/>
                <a:gd name="connsiteX64" fmla="*/ 332054 w 453941"/>
                <a:gd name="connsiteY64" fmla="*/ 357506 h 558854"/>
                <a:gd name="connsiteX65" fmla="*/ 358875 w 453941"/>
                <a:gd name="connsiteY65" fmla="*/ 336352 h 558854"/>
                <a:gd name="connsiteX66" fmla="*/ 388719 w 453941"/>
                <a:gd name="connsiteY66" fmla="*/ 297064 h 558854"/>
                <a:gd name="connsiteX67" fmla="*/ 392119 w 453941"/>
                <a:gd name="connsiteY67" fmla="*/ 317086 h 558854"/>
                <a:gd name="connsiteX68" fmla="*/ 409118 w 453941"/>
                <a:gd name="connsiteY68" fmla="*/ 334840 h 558854"/>
                <a:gd name="connsiteX69" fmla="*/ 407229 w 453941"/>
                <a:gd name="connsiteY69" fmla="*/ 348440 h 558854"/>
                <a:gd name="connsiteX70" fmla="*/ 375875 w 453941"/>
                <a:gd name="connsiteY70" fmla="*/ 364306 h 558854"/>
                <a:gd name="connsiteX71" fmla="*/ 404963 w 453941"/>
                <a:gd name="connsiteY71" fmla="*/ 370350 h 558854"/>
                <a:gd name="connsiteX72" fmla="*/ 410251 w 453941"/>
                <a:gd name="connsiteY72" fmla="*/ 386972 h 558854"/>
                <a:gd name="connsiteX73" fmla="*/ 400052 w 453941"/>
                <a:gd name="connsiteY73" fmla="*/ 427392 h 558854"/>
                <a:gd name="connsiteX74" fmla="*/ 405340 w 453941"/>
                <a:gd name="connsiteY74" fmla="*/ 450058 h 558854"/>
                <a:gd name="connsiteX75" fmla="*/ 408362 w 453941"/>
                <a:gd name="connsiteY75" fmla="*/ 437592 h 558854"/>
                <a:gd name="connsiteX76" fmla="*/ 438961 w 453941"/>
                <a:gd name="connsiteY76" fmla="*/ 431548 h 558854"/>
                <a:gd name="connsiteX77" fmla="*/ 444250 w 453941"/>
                <a:gd name="connsiteY77" fmla="*/ 442503 h 558854"/>
                <a:gd name="connsiteX78" fmla="*/ 443494 w 453941"/>
                <a:gd name="connsiteY78" fmla="*/ 457991 h 558854"/>
                <a:gd name="connsiteX79" fmla="*/ 439339 w 453941"/>
                <a:gd name="connsiteY79" fmla="*/ 478768 h 558854"/>
                <a:gd name="connsiteX80" fmla="*/ 432162 w 453941"/>
                <a:gd name="connsiteY80" fmla="*/ 484057 h 55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3941" h="558854">
                  <a:moveTo>
                    <a:pt x="432162" y="484057"/>
                  </a:moveTo>
                  <a:cubicBezTo>
                    <a:pt x="430273" y="501057"/>
                    <a:pt x="436695" y="519567"/>
                    <a:pt x="422717" y="535433"/>
                  </a:cubicBezTo>
                  <a:cubicBezTo>
                    <a:pt x="420451" y="538077"/>
                    <a:pt x="427628" y="548655"/>
                    <a:pt x="426495" y="558854"/>
                  </a:cubicBezTo>
                  <a:cubicBezTo>
                    <a:pt x="416295" y="549410"/>
                    <a:pt x="412140" y="536189"/>
                    <a:pt x="397785" y="531655"/>
                  </a:cubicBezTo>
                  <a:cubicBezTo>
                    <a:pt x="406851" y="524100"/>
                    <a:pt x="414029" y="518056"/>
                    <a:pt x="421584" y="512389"/>
                  </a:cubicBezTo>
                  <a:cubicBezTo>
                    <a:pt x="425740" y="508990"/>
                    <a:pt x="428384" y="504834"/>
                    <a:pt x="427251" y="499545"/>
                  </a:cubicBezTo>
                  <a:cubicBezTo>
                    <a:pt x="425740" y="491235"/>
                    <a:pt x="414784" y="498412"/>
                    <a:pt x="412518" y="490857"/>
                  </a:cubicBezTo>
                  <a:cubicBezTo>
                    <a:pt x="403452" y="502945"/>
                    <a:pt x="392874" y="488212"/>
                    <a:pt x="381919" y="491990"/>
                  </a:cubicBezTo>
                  <a:cubicBezTo>
                    <a:pt x="375875" y="494257"/>
                    <a:pt x="363786" y="489723"/>
                    <a:pt x="360764" y="478013"/>
                  </a:cubicBezTo>
                  <a:cubicBezTo>
                    <a:pt x="370964" y="474613"/>
                    <a:pt x="375875" y="483302"/>
                    <a:pt x="384941" y="487079"/>
                  </a:cubicBezTo>
                  <a:cubicBezTo>
                    <a:pt x="386830" y="478013"/>
                    <a:pt x="390230" y="471591"/>
                    <a:pt x="377386" y="468191"/>
                  </a:cubicBezTo>
                  <a:cubicBezTo>
                    <a:pt x="362275" y="464413"/>
                    <a:pt x="362275" y="463280"/>
                    <a:pt x="370964" y="446281"/>
                  </a:cubicBezTo>
                  <a:cubicBezTo>
                    <a:pt x="355098" y="455725"/>
                    <a:pt x="345654" y="451192"/>
                    <a:pt x="333565" y="440614"/>
                  </a:cubicBezTo>
                  <a:cubicBezTo>
                    <a:pt x="319966" y="428904"/>
                    <a:pt x="299189" y="426259"/>
                    <a:pt x="283700" y="415682"/>
                  </a:cubicBezTo>
                  <a:cubicBezTo>
                    <a:pt x="259146" y="398683"/>
                    <a:pt x="233458" y="384327"/>
                    <a:pt x="205126" y="374883"/>
                  </a:cubicBezTo>
                  <a:cubicBezTo>
                    <a:pt x="194926" y="371484"/>
                    <a:pt x="186237" y="365817"/>
                    <a:pt x="173393" y="372239"/>
                  </a:cubicBezTo>
                  <a:cubicBezTo>
                    <a:pt x="158283" y="379794"/>
                    <a:pt x="143928" y="360528"/>
                    <a:pt x="127306" y="364684"/>
                  </a:cubicBezTo>
                  <a:cubicBezTo>
                    <a:pt x="123151" y="361284"/>
                    <a:pt x="118240" y="365817"/>
                    <a:pt x="113707" y="363928"/>
                  </a:cubicBezTo>
                  <a:cubicBezTo>
                    <a:pt x="108040" y="362795"/>
                    <a:pt x="102752" y="360906"/>
                    <a:pt x="97463" y="359017"/>
                  </a:cubicBezTo>
                  <a:cubicBezTo>
                    <a:pt x="89152" y="355240"/>
                    <a:pt x="80841" y="351840"/>
                    <a:pt x="71397" y="355240"/>
                  </a:cubicBezTo>
                  <a:cubicBezTo>
                    <a:pt x="68753" y="354106"/>
                    <a:pt x="66109" y="352973"/>
                    <a:pt x="63464" y="351462"/>
                  </a:cubicBezTo>
                  <a:cubicBezTo>
                    <a:pt x="61198" y="348440"/>
                    <a:pt x="64975" y="342396"/>
                    <a:pt x="59687" y="341262"/>
                  </a:cubicBezTo>
                  <a:cubicBezTo>
                    <a:pt x="53642" y="340129"/>
                    <a:pt x="55153" y="346551"/>
                    <a:pt x="53265" y="349195"/>
                  </a:cubicBezTo>
                  <a:cubicBezTo>
                    <a:pt x="51376" y="351462"/>
                    <a:pt x="49865" y="352973"/>
                    <a:pt x="46843" y="351462"/>
                  </a:cubicBezTo>
                  <a:cubicBezTo>
                    <a:pt x="45332" y="351462"/>
                    <a:pt x="44198" y="351462"/>
                    <a:pt x="42687" y="351462"/>
                  </a:cubicBezTo>
                  <a:cubicBezTo>
                    <a:pt x="36265" y="340129"/>
                    <a:pt x="24932" y="338240"/>
                    <a:pt x="13977" y="335596"/>
                  </a:cubicBezTo>
                  <a:cubicBezTo>
                    <a:pt x="6422" y="333707"/>
                    <a:pt x="1133" y="330685"/>
                    <a:pt x="0" y="322374"/>
                  </a:cubicBezTo>
                  <a:cubicBezTo>
                    <a:pt x="7555" y="321241"/>
                    <a:pt x="14355" y="329174"/>
                    <a:pt x="21910" y="324641"/>
                  </a:cubicBezTo>
                  <a:cubicBezTo>
                    <a:pt x="27954" y="314063"/>
                    <a:pt x="2644" y="308775"/>
                    <a:pt x="16999" y="296686"/>
                  </a:cubicBezTo>
                  <a:cubicBezTo>
                    <a:pt x="23799" y="297820"/>
                    <a:pt x="27954" y="303486"/>
                    <a:pt x="32865" y="307641"/>
                  </a:cubicBezTo>
                  <a:cubicBezTo>
                    <a:pt x="40421" y="315197"/>
                    <a:pt x="49865" y="317841"/>
                    <a:pt x="60064" y="317086"/>
                  </a:cubicBezTo>
                  <a:cubicBezTo>
                    <a:pt x="71397" y="316708"/>
                    <a:pt x="81597" y="320863"/>
                    <a:pt x="92552" y="325019"/>
                  </a:cubicBezTo>
                  <a:cubicBezTo>
                    <a:pt x="86508" y="318974"/>
                    <a:pt x="81219" y="313308"/>
                    <a:pt x="78953" y="305753"/>
                  </a:cubicBezTo>
                  <a:cubicBezTo>
                    <a:pt x="77819" y="302353"/>
                    <a:pt x="77819" y="298953"/>
                    <a:pt x="74797" y="296686"/>
                  </a:cubicBezTo>
                  <a:cubicBezTo>
                    <a:pt x="57042" y="284598"/>
                    <a:pt x="57042" y="278554"/>
                    <a:pt x="72908" y="260043"/>
                  </a:cubicBezTo>
                  <a:cubicBezTo>
                    <a:pt x="76686" y="256643"/>
                    <a:pt x="83864" y="255888"/>
                    <a:pt x="81597" y="247955"/>
                  </a:cubicBezTo>
                  <a:cubicBezTo>
                    <a:pt x="77064" y="230578"/>
                    <a:pt x="85752" y="220378"/>
                    <a:pt x="100107" y="213578"/>
                  </a:cubicBezTo>
                  <a:cubicBezTo>
                    <a:pt x="106907" y="210556"/>
                    <a:pt x="110685" y="204890"/>
                    <a:pt x="113707" y="198846"/>
                  </a:cubicBezTo>
                  <a:cubicBezTo>
                    <a:pt x="109174" y="179580"/>
                    <a:pt x="98974" y="161069"/>
                    <a:pt x="101241" y="141425"/>
                  </a:cubicBezTo>
                  <a:cubicBezTo>
                    <a:pt x="104641" y="112715"/>
                    <a:pt x="84241" y="86272"/>
                    <a:pt x="94819" y="57184"/>
                  </a:cubicBezTo>
                  <a:cubicBezTo>
                    <a:pt x="95196" y="56051"/>
                    <a:pt x="95952" y="54540"/>
                    <a:pt x="95952" y="53029"/>
                  </a:cubicBezTo>
                  <a:cubicBezTo>
                    <a:pt x="95196" y="34141"/>
                    <a:pt x="97085" y="25074"/>
                    <a:pt x="111818" y="14119"/>
                  </a:cubicBezTo>
                  <a:cubicBezTo>
                    <a:pt x="117862" y="9586"/>
                    <a:pt x="112196" y="-1369"/>
                    <a:pt x="122773" y="142"/>
                  </a:cubicBezTo>
                  <a:cubicBezTo>
                    <a:pt x="128440" y="2786"/>
                    <a:pt x="134106" y="5808"/>
                    <a:pt x="139773" y="8453"/>
                  </a:cubicBezTo>
                  <a:cubicBezTo>
                    <a:pt x="138261" y="28096"/>
                    <a:pt x="148839" y="45096"/>
                    <a:pt x="160172" y="56806"/>
                  </a:cubicBezTo>
                  <a:cubicBezTo>
                    <a:pt x="165083" y="61717"/>
                    <a:pt x="176793" y="66251"/>
                    <a:pt x="181327" y="74184"/>
                  </a:cubicBezTo>
                  <a:cubicBezTo>
                    <a:pt x="186993" y="84383"/>
                    <a:pt x="188504" y="96849"/>
                    <a:pt x="193793" y="107427"/>
                  </a:cubicBezTo>
                  <a:cubicBezTo>
                    <a:pt x="197948" y="115737"/>
                    <a:pt x="200970" y="128959"/>
                    <a:pt x="216081" y="123293"/>
                  </a:cubicBezTo>
                  <a:cubicBezTo>
                    <a:pt x="216836" y="124048"/>
                    <a:pt x="217214" y="124804"/>
                    <a:pt x="217970" y="125559"/>
                  </a:cubicBezTo>
                  <a:cubicBezTo>
                    <a:pt x="225147" y="130093"/>
                    <a:pt x="207014" y="140670"/>
                    <a:pt x="222503" y="142936"/>
                  </a:cubicBezTo>
                  <a:cubicBezTo>
                    <a:pt x="228925" y="146337"/>
                    <a:pt x="229680" y="152758"/>
                    <a:pt x="231569" y="158802"/>
                  </a:cubicBezTo>
                  <a:cubicBezTo>
                    <a:pt x="236102" y="171647"/>
                    <a:pt x="241013" y="182602"/>
                    <a:pt x="258768" y="176557"/>
                  </a:cubicBezTo>
                  <a:cubicBezTo>
                    <a:pt x="267834" y="173535"/>
                    <a:pt x="272368" y="182979"/>
                    <a:pt x="270101" y="189779"/>
                  </a:cubicBezTo>
                  <a:cubicBezTo>
                    <a:pt x="264057" y="208667"/>
                    <a:pt x="273879" y="224156"/>
                    <a:pt x="278034" y="240777"/>
                  </a:cubicBezTo>
                  <a:cubicBezTo>
                    <a:pt x="279923" y="248333"/>
                    <a:pt x="273501" y="252866"/>
                    <a:pt x="271234" y="259666"/>
                  </a:cubicBezTo>
                  <a:cubicBezTo>
                    <a:pt x="278412" y="261932"/>
                    <a:pt x="286345" y="260421"/>
                    <a:pt x="292389" y="265710"/>
                  </a:cubicBezTo>
                  <a:cubicBezTo>
                    <a:pt x="294656" y="267599"/>
                    <a:pt x="296544" y="269865"/>
                    <a:pt x="296922" y="272887"/>
                  </a:cubicBezTo>
                  <a:cubicBezTo>
                    <a:pt x="296922" y="276665"/>
                    <a:pt x="294278" y="279309"/>
                    <a:pt x="292767" y="282331"/>
                  </a:cubicBezTo>
                  <a:cubicBezTo>
                    <a:pt x="287856" y="294420"/>
                    <a:pt x="280301" y="306886"/>
                    <a:pt x="298811" y="314063"/>
                  </a:cubicBezTo>
                  <a:cubicBezTo>
                    <a:pt x="301078" y="308397"/>
                    <a:pt x="302589" y="300086"/>
                    <a:pt x="312410" y="299708"/>
                  </a:cubicBezTo>
                  <a:cubicBezTo>
                    <a:pt x="328277" y="303108"/>
                    <a:pt x="319966" y="315197"/>
                    <a:pt x="319966" y="323885"/>
                  </a:cubicBezTo>
                  <a:cubicBezTo>
                    <a:pt x="319966" y="338618"/>
                    <a:pt x="296544" y="359017"/>
                    <a:pt x="281434" y="358262"/>
                  </a:cubicBezTo>
                  <a:cubicBezTo>
                    <a:pt x="278790" y="357884"/>
                    <a:pt x="281056" y="362039"/>
                    <a:pt x="280678" y="359017"/>
                  </a:cubicBezTo>
                  <a:cubicBezTo>
                    <a:pt x="280678" y="358639"/>
                    <a:pt x="281434" y="358639"/>
                    <a:pt x="282567" y="358639"/>
                  </a:cubicBezTo>
                  <a:cubicBezTo>
                    <a:pt x="299189" y="360151"/>
                    <a:pt x="315810" y="360151"/>
                    <a:pt x="332054" y="357506"/>
                  </a:cubicBezTo>
                  <a:cubicBezTo>
                    <a:pt x="344143" y="355617"/>
                    <a:pt x="351698" y="347307"/>
                    <a:pt x="358875" y="336352"/>
                  </a:cubicBezTo>
                  <a:cubicBezTo>
                    <a:pt x="367564" y="322752"/>
                    <a:pt x="366431" y="300464"/>
                    <a:pt x="388719" y="297064"/>
                  </a:cubicBezTo>
                  <a:cubicBezTo>
                    <a:pt x="392496" y="303486"/>
                    <a:pt x="394763" y="310286"/>
                    <a:pt x="392119" y="317086"/>
                  </a:cubicBezTo>
                  <a:cubicBezTo>
                    <a:pt x="385697" y="335218"/>
                    <a:pt x="396652" y="335596"/>
                    <a:pt x="409118" y="334840"/>
                  </a:cubicBezTo>
                  <a:cubicBezTo>
                    <a:pt x="413651" y="340129"/>
                    <a:pt x="411007" y="344285"/>
                    <a:pt x="407229" y="348440"/>
                  </a:cubicBezTo>
                  <a:cubicBezTo>
                    <a:pt x="396652" y="351840"/>
                    <a:pt x="386074" y="355617"/>
                    <a:pt x="375875" y="364306"/>
                  </a:cubicBezTo>
                  <a:cubicBezTo>
                    <a:pt x="387585" y="360151"/>
                    <a:pt x="397030" y="363551"/>
                    <a:pt x="404963" y="370350"/>
                  </a:cubicBezTo>
                  <a:cubicBezTo>
                    <a:pt x="410251" y="374505"/>
                    <a:pt x="414407" y="380550"/>
                    <a:pt x="410251" y="386972"/>
                  </a:cubicBezTo>
                  <a:cubicBezTo>
                    <a:pt x="402318" y="399438"/>
                    <a:pt x="407229" y="414549"/>
                    <a:pt x="400052" y="427392"/>
                  </a:cubicBezTo>
                  <a:cubicBezTo>
                    <a:pt x="394385" y="437592"/>
                    <a:pt x="402318" y="445525"/>
                    <a:pt x="405340" y="450058"/>
                  </a:cubicBezTo>
                  <a:cubicBezTo>
                    <a:pt x="401940" y="447792"/>
                    <a:pt x="400807" y="442503"/>
                    <a:pt x="408362" y="437592"/>
                  </a:cubicBezTo>
                  <a:cubicBezTo>
                    <a:pt x="417429" y="431548"/>
                    <a:pt x="428762" y="431926"/>
                    <a:pt x="438961" y="431548"/>
                  </a:cubicBezTo>
                  <a:cubicBezTo>
                    <a:pt x="445383" y="431170"/>
                    <a:pt x="445761" y="437592"/>
                    <a:pt x="444250" y="442503"/>
                  </a:cubicBezTo>
                  <a:cubicBezTo>
                    <a:pt x="442739" y="447792"/>
                    <a:pt x="438206" y="452325"/>
                    <a:pt x="443494" y="457991"/>
                  </a:cubicBezTo>
                  <a:cubicBezTo>
                    <a:pt x="458227" y="473102"/>
                    <a:pt x="457849" y="473480"/>
                    <a:pt x="439339" y="478768"/>
                  </a:cubicBezTo>
                  <a:cubicBezTo>
                    <a:pt x="437072" y="479902"/>
                    <a:pt x="434050" y="481035"/>
                    <a:pt x="432162" y="484057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0970DF7-F20B-4BE1-B5AE-58A29B430147}"/>
                </a:ext>
              </a:extLst>
            </p:cNvPr>
            <p:cNvSpPr/>
            <p:nvPr/>
          </p:nvSpPr>
          <p:spPr>
            <a:xfrm>
              <a:off x="8522465" y="5870965"/>
              <a:ext cx="62881" cy="48492"/>
            </a:xfrm>
            <a:custGeom>
              <a:avLst/>
              <a:gdLst>
                <a:gd name="connsiteX0" fmla="*/ 50037 w 62881"/>
                <a:gd name="connsiteY0" fmla="*/ 12604 h 48492"/>
                <a:gd name="connsiteX1" fmla="*/ 62881 w 62881"/>
                <a:gd name="connsiteY1" fmla="*/ 16760 h 48492"/>
                <a:gd name="connsiteX2" fmla="*/ 56459 w 62881"/>
                <a:gd name="connsiteY2" fmla="*/ 48492 h 48492"/>
                <a:gd name="connsiteX3" fmla="*/ 2439 w 62881"/>
                <a:gd name="connsiteY3" fmla="*/ 26960 h 48492"/>
                <a:gd name="connsiteX4" fmla="*/ 7350 w 62881"/>
                <a:gd name="connsiteY4" fmla="*/ 7316 h 48492"/>
                <a:gd name="connsiteX5" fmla="*/ 33038 w 62881"/>
                <a:gd name="connsiteY5" fmla="*/ 8071 h 48492"/>
                <a:gd name="connsiteX6" fmla="*/ 31527 w 62881"/>
                <a:gd name="connsiteY6" fmla="*/ 9205 h 48492"/>
                <a:gd name="connsiteX7" fmla="*/ 30771 w 62881"/>
                <a:gd name="connsiteY7" fmla="*/ 9960 h 48492"/>
                <a:gd name="connsiteX8" fmla="*/ 50037 w 62881"/>
                <a:gd name="connsiteY8" fmla="*/ 12604 h 4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81" h="48492">
                  <a:moveTo>
                    <a:pt x="50037" y="12604"/>
                  </a:moveTo>
                  <a:cubicBezTo>
                    <a:pt x="54570" y="12604"/>
                    <a:pt x="59481" y="11849"/>
                    <a:pt x="62881" y="16760"/>
                  </a:cubicBezTo>
                  <a:cubicBezTo>
                    <a:pt x="58348" y="25449"/>
                    <a:pt x="43993" y="30737"/>
                    <a:pt x="56459" y="48492"/>
                  </a:cubicBezTo>
                  <a:cubicBezTo>
                    <a:pt x="35304" y="37915"/>
                    <a:pt x="25482" y="14116"/>
                    <a:pt x="2439" y="26960"/>
                  </a:cubicBezTo>
                  <a:cubicBezTo>
                    <a:pt x="-7005" y="17516"/>
                    <a:pt x="14527" y="16382"/>
                    <a:pt x="7350" y="7316"/>
                  </a:cubicBezTo>
                  <a:cubicBezTo>
                    <a:pt x="16416" y="-5150"/>
                    <a:pt x="24727" y="516"/>
                    <a:pt x="33038" y="8071"/>
                  </a:cubicBezTo>
                  <a:cubicBezTo>
                    <a:pt x="32660" y="8449"/>
                    <a:pt x="31904" y="8827"/>
                    <a:pt x="31527" y="9205"/>
                  </a:cubicBezTo>
                  <a:cubicBezTo>
                    <a:pt x="31149" y="9582"/>
                    <a:pt x="30771" y="9582"/>
                    <a:pt x="30771" y="9960"/>
                  </a:cubicBezTo>
                  <a:cubicBezTo>
                    <a:pt x="37193" y="10338"/>
                    <a:pt x="42104" y="22426"/>
                    <a:pt x="50037" y="12604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ADBF30F6-329C-42E9-A841-F740185DEA5E}"/>
                </a:ext>
              </a:extLst>
            </p:cNvPr>
            <p:cNvSpPr/>
            <p:nvPr/>
          </p:nvSpPr>
          <p:spPr>
            <a:xfrm>
              <a:off x="8504883" y="5855237"/>
              <a:ext cx="24839" cy="22690"/>
            </a:xfrm>
            <a:custGeom>
              <a:avLst/>
              <a:gdLst>
                <a:gd name="connsiteX0" fmla="*/ 0 w 24839"/>
                <a:gd name="connsiteY0" fmla="*/ 19644 h 22690"/>
                <a:gd name="connsiteX1" fmla="*/ 4533 w 24839"/>
                <a:gd name="connsiteY1" fmla="*/ 0 h 22690"/>
                <a:gd name="connsiteX2" fmla="*/ 16999 w 24839"/>
                <a:gd name="connsiteY2" fmla="*/ 19644 h 22690"/>
                <a:gd name="connsiteX3" fmla="*/ 0 w 24839"/>
                <a:gd name="connsiteY3" fmla="*/ 19644 h 2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39" h="22690">
                  <a:moveTo>
                    <a:pt x="0" y="19644"/>
                  </a:moveTo>
                  <a:cubicBezTo>
                    <a:pt x="7555" y="14355"/>
                    <a:pt x="1889" y="6800"/>
                    <a:pt x="4533" y="0"/>
                  </a:cubicBezTo>
                  <a:cubicBezTo>
                    <a:pt x="2644" y="10955"/>
                    <a:pt x="40798" y="-6422"/>
                    <a:pt x="16999" y="19644"/>
                  </a:cubicBezTo>
                  <a:cubicBezTo>
                    <a:pt x="11333" y="18133"/>
                    <a:pt x="5666" y="27199"/>
                    <a:pt x="0" y="19644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A500394F-60E1-496D-82A3-5A8BD9780362}"/>
                </a:ext>
              </a:extLst>
            </p:cNvPr>
            <p:cNvSpPr/>
            <p:nvPr/>
          </p:nvSpPr>
          <p:spPr>
            <a:xfrm>
              <a:off x="8654739" y="5923831"/>
              <a:ext cx="21837" cy="19497"/>
            </a:xfrm>
            <a:custGeom>
              <a:avLst/>
              <a:gdLst>
                <a:gd name="connsiteX0" fmla="*/ 21649 w 21837"/>
                <a:gd name="connsiteY0" fmla="*/ 19048 h 19497"/>
                <a:gd name="connsiteX1" fmla="*/ 12205 w 21837"/>
                <a:gd name="connsiteY1" fmla="*/ 14137 h 19497"/>
                <a:gd name="connsiteX2" fmla="*/ 494 w 21837"/>
                <a:gd name="connsiteY2" fmla="*/ 3182 h 19497"/>
                <a:gd name="connsiteX3" fmla="*/ 11071 w 21837"/>
                <a:gd name="connsiteY3" fmla="*/ 1671 h 19497"/>
                <a:gd name="connsiteX4" fmla="*/ 21649 w 21837"/>
                <a:gd name="connsiteY4" fmla="*/ 19048 h 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19497">
                  <a:moveTo>
                    <a:pt x="21649" y="19048"/>
                  </a:moveTo>
                  <a:cubicBezTo>
                    <a:pt x="14471" y="20937"/>
                    <a:pt x="13338" y="16403"/>
                    <a:pt x="12205" y="14137"/>
                  </a:cubicBezTo>
                  <a:cubicBezTo>
                    <a:pt x="9182" y="9226"/>
                    <a:pt x="-2528" y="13004"/>
                    <a:pt x="494" y="3182"/>
                  </a:cubicBezTo>
                  <a:cubicBezTo>
                    <a:pt x="2005" y="-2107"/>
                    <a:pt x="7294" y="537"/>
                    <a:pt x="11071" y="1671"/>
                  </a:cubicBezTo>
                  <a:cubicBezTo>
                    <a:pt x="21271" y="4315"/>
                    <a:pt x="22404" y="11115"/>
                    <a:pt x="21649" y="19048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EF9D1A3F-21A6-4F22-A69B-49B66CF28CB0}"/>
                </a:ext>
              </a:extLst>
            </p:cNvPr>
            <p:cNvSpPr/>
            <p:nvPr/>
          </p:nvSpPr>
          <p:spPr>
            <a:xfrm>
              <a:off x="8618626" y="5964411"/>
              <a:ext cx="14174" cy="20357"/>
            </a:xfrm>
            <a:custGeom>
              <a:avLst/>
              <a:gdLst>
                <a:gd name="connsiteX0" fmla="*/ 3741 w 14174"/>
                <a:gd name="connsiteY0" fmla="*/ 0 h 20357"/>
                <a:gd name="connsiteX1" fmla="*/ 13563 w 14174"/>
                <a:gd name="connsiteY1" fmla="*/ 17000 h 20357"/>
                <a:gd name="connsiteX2" fmla="*/ 4497 w 14174"/>
                <a:gd name="connsiteY2" fmla="*/ 19266 h 20357"/>
                <a:gd name="connsiteX3" fmla="*/ 3741 w 14174"/>
                <a:gd name="connsiteY3" fmla="*/ 0 h 2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74" h="20357">
                  <a:moveTo>
                    <a:pt x="3741" y="0"/>
                  </a:moveTo>
                  <a:cubicBezTo>
                    <a:pt x="9786" y="5289"/>
                    <a:pt x="16207" y="8689"/>
                    <a:pt x="13563" y="17000"/>
                  </a:cubicBezTo>
                  <a:cubicBezTo>
                    <a:pt x="12430" y="20021"/>
                    <a:pt x="7519" y="21533"/>
                    <a:pt x="4497" y="19266"/>
                  </a:cubicBezTo>
                  <a:cubicBezTo>
                    <a:pt x="-2303" y="13977"/>
                    <a:pt x="-414" y="7555"/>
                    <a:pt x="3741" y="0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411EB8F8-B21E-4698-87B8-8FFAAE3709EC}"/>
                </a:ext>
              </a:extLst>
            </p:cNvPr>
            <p:cNvSpPr/>
            <p:nvPr/>
          </p:nvSpPr>
          <p:spPr>
            <a:xfrm>
              <a:off x="8475040" y="5772591"/>
              <a:ext cx="86885" cy="85668"/>
            </a:xfrm>
            <a:custGeom>
              <a:avLst/>
              <a:gdLst>
                <a:gd name="connsiteX0" fmla="*/ 12844 w 86885"/>
                <a:gd name="connsiteY0" fmla="*/ 59981 h 85668"/>
                <a:gd name="connsiteX1" fmla="*/ 0 w 86885"/>
                <a:gd name="connsiteY1" fmla="*/ 47137 h 85668"/>
                <a:gd name="connsiteX2" fmla="*/ 0 w 86885"/>
                <a:gd name="connsiteY2" fmla="*/ 42226 h 85668"/>
                <a:gd name="connsiteX3" fmla="*/ 36265 w 86885"/>
                <a:gd name="connsiteY3" fmla="*/ 37315 h 85668"/>
                <a:gd name="connsiteX4" fmla="*/ 29843 w 86885"/>
                <a:gd name="connsiteY4" fmla="*/ 13138 h 85668"/>
                <a:gd name="connsiteX5" fmla="*/ 42687 w 86885"/>
                <a:gd name="connsiteY5" fmla="*/ 294 h 85668"/>
                <a:gd name="connsiteX6" fmla="*/ 59309 w 86885"/>
                <a:gd name="connsiteY6" fmla="*/ 13138 h 85668"/>
                <a:gd name="connsiteX7" fmla="*/ 46087 w 86885"/>
                <a:gd name="connsiteY7" fmla="*/ 44493 h 85668"/>
                <a:gd name="connsiteX8" fmla="*/ 66109 w 86885"/>
                <a:gd name="connsiteY8" fmla="*/ 50537 h 85668"/>
                <a:gd name="connsiteX9" fmla="*/ 86886 w 86885"/>
                <a:gd name="connsiteY9" fmla="*/ 85669 h 85668"/>
                <a:gd name="connsiteX10" fmla="*/ 42310 w 86885"/>
                <a:gd name="connsiteY10" fmla="*/ 72447 h 85668"/>
                <a:gd name="connsiteX11" fmla="*/ 12844 w 86885"/>
                <a:gd name="connsiteY11" fmla="*/ 59981 h 8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885" h="85668">
                  <a:moveTo>
                    <a:pt x="12844" y="59981"/>
                  </a:moveTo>
                  <a:cubicBezTo>
                    <a:pt x="7178" y="56958"/>
                    <a:pt x="3022" y="52803"/>
                    <a:pt x="0" y="47137"/>
                  </a:cubicBezTo>
                  <a:cubicBezTo>
                    <a:pt x="0" y="45626"/>
                    <a:pt x="0" y="44115"/>
                    <a:pt x="0" y="42226"/>
                  </a:cubicBezTo>
                  <a:cubicBezTo>
                    <a:pt x="9822" y="32404"/>
                    <a:pt x="22288" y="40337"/>
                    <a:pt x="36265" y="37315"/>
                  </a:cubicBezTo>
                  <a:cubicBezTo>
                    <a:pt x="20399" y="31271"/>
                    <a:pt x="16244" y="23338"/>
                    <a:pt x="29843" y="13138"/>
                  </a:cubicBezTo>
                  <a:cubicBezTo>
                    <a:pt x="38154" y="12760"/>
                    <a:pt x="42310" y="8227"/>
                    <a:pt x="42687" y="294"/>
                  </a:cubicBezTo>
                  <a:cubicBezTo>
                    <a:pt x="53265" y="-1595"/>
                    <a:pt x="55909" y="5960"/>
                    <a:pt x="59309" y="13138"/>
                  </a:cubicBezTo>
                  <a:cubicBezTo>
                    <a:pt x="50243" y="20693"/>
                    <a:pt x="52131" y="32782"/>
                    <a:pt x="46087" y="44493"/>
                  </a:cubicBezTo>
                  <a:cubicBezTo>
                    <a:pt x="58553" y="34671"/>
                    <a:pt x="66864" y="31648"/>
                    <a:pt x="66109" y="50537"/>
                  </a:cubicBezTo>
                  <a:cubicBezTo>
                    <a:pt x="65731" y="65647"/>
                    <a:pt x="82730" y="70558"/>
                    <a:pt x="86886" y="85669"/>
                  </a:cubicBezTo>
                  <a:cubicBezTo>
                    <a:pt x="70642" y="81513"/>
                    <a:pt x="58553" y="69803"/>
                    <a:pt x="42310" y="72447"/>
                  </a:cubicBezTo>
                  <a:cubicBezTo>
                    <a:pt x="31732" y="70180"/>
                    <a:pt x="24177" y="60736"/>
                    <a:pt x="12844" y="59981"/>
                  </a:cubicBezTo>
                  <a:close/>
                </a:path>
              </a:pathLst>
            </a:custGeom>
            <a:solidFill>
              <a:srgbClr val="CF977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7DDB4C9C-7905-45C1-9374-D513EDFFC9B5}"/>
                </a:ext>
              </a:extLst>
            </p:cNvPr>
            <p:cNvSpPr/>
            <p:nvPr/>
          </p:nvSpPr>
          <p:spPr>
            <a:xfrm>
              <a:off x="8985906" y="4230850"/>
              <a:ext cx="236509" cy="387438"/>
            </a:xfrm>
            <a:custGeom>
              <a:avLst/>
              <a:gdLst>
                <a:gd name="connsiteX0" fmla="*/ 86000 w 236509"/>
                <a:gd name="connsiteY0" fmla="*/ 255372 h 387438"/>
                <a:gd name="connsiteX1" fmla="*/ 64845 w 236509"/>
                <a:gd name="connsiteY1" fmla="*/ 225906 h 387438"/>
                <a:gd name="connsiteX2" fmla="*/ 50113 w 236509"/>
                <a:gd name="connsiteY2" fmla="*/ 216084 h 387438"/>
                <a:gd name="connsiteX3" fmla="*/ 47846 w 236509"/>
                <a:gd name="connsiteY3" fmla="*/ 217218 h 387438"/>
                <a:gd name="connsiteX4" fmla="*/ 39158 w 236509"/>
                <a:gd name="connsiteY4" fmla="*/ 200596 h 387438"/>
                <a:gd name="connsiteX5" fmla="*/ 5537 w 236509"/>
                <a:gd name="connsiteY5" fmla="*/ 163198 h 387438"/>
                <a:gd name="connsiteX6" fmla="*/ 19136 w 236509"/>
                <a:gd name="connsiteY6" fmla="*/ 176041 h 387438"/>
                <a:gd name="connsiteX7" fmla="*/ 28580 w 236509"/>
                <a:gd name="connsiteY7" fmla="*/ 179064 h 387438"/>
                <a:gd name="connsiteX8" fmla="*/ 31980 w 236509"/>
                <a:gd name="connsiteY8" fmla="*/ 168864 h 387438"/>
                <a:gd name="connsiteX9" fmla="*/ 36891 w 236509"/>
                <a:gd name="connsiteY9" fmla="*/ 131465 h 387438"/>
                <a:gd name="connsiteX10" fmla="*/ 19514 w 236509"/>
                <a:gd name="connsiteY10" fmla="*/ 129199 h 387438"/>
                <a:gd name="connsiteX11" fmla="*/ 33869 w 236509"/>
                <a:gd name="connsiteY11" fmla="*/ 106911 h 387438"/>
                <a:gd name="connsiteX12" fmla="*/ 12336 w 236509"/>
                <a:gd name="connsiteY12" fmla="*/ 107288 h 387438"/>
                <a:gd name="connsiteX13" fmla="*/ 248 w 236509"/>
                <a:gd name="connsiteY13" fmla="*/ 99733 h 387438"/>
                <a:gd name="connsiteX14" fmla="*/ 6670 w 236509"/>
                <a:gd name="connsiteY14" fmla="*/ 85756 h 387438"/>
                <a:gd name="connsiteX15" fmla="*/ 22914 w 236509"/>
                <a:gd name="connsiteY15" fmla="*/ 86511 h 387438"/>
                <a:gd name="connsiteX16" fmla="*/ 35758 w 236509"/>
                <a:gd name="connsiteY16" fmla="*/ 93311 h 387438"/>
                <a:gd name="connsiteX17" fmla="*/ 35002 w 236509"/>
                <a:gd name="connsiteY17" fmla="*/ 82356 h 387438"/>
                <a:gd name="connsiteX18" fmla="*/ 44446 w 236509"/>
                <a:gd name="connsiteY18" fmla="*/ 78578 h 387438"/>
                <a:gd name="connsiteX19" fmla="*/ 68245 w 236509"/>
                <a:gd name="connsiteY19" fmla="*/ 36647 h 387438"/>
                <a:gd name="connsiteX20" fmla="*/ 70890 w 236509"/>
                <a:gd name="connsiteY20" fmla="*/ 381 h 387438"/>
                <a:gd name="connsiteX21" fmla="*/ 85622 w 236509"/>
                <a:gd name="connsiteY21" fmla="*/ 8692 h 387438"/>
                <a:gd name="connsiteX22" fmla="*/ 81467 w 236509"/>
                <a:gd name="connsiteY22" fmla="*/ 85378 h 387438"/>
                <a:gd name="connsiteX23" fmla="*/ 76556 w 236509"/>
                <a:gd name="connsiteY23" fmla="*/ 94444 h 387438"/>
                <a:gd name="connsiteX24" fmla="*/ 92800 w 236509"/>
                <a:gd name="connsiteY24" fmla="*/ 118244 h 387438"/>
                <a:gd name="connsiteX25" fmla="*/ 101111 w 236509"/>
                <a:gd name="connsiteY25" fmla="*/ 135621 h 387438"/>
                <a:gd name="connsiteX26" fmla="*/ 128687 w 236509"/>
                <a:gd name="connsiteY26" fmla="*/ 178308 h 387438"/>
                <a:gd name="connsiteX27" fmla="*/ 135865 w 236509"/>
                <a:gd name="connsiteY27" fmla="*/ 191152 h 387438"/>
                <a:gd name="connsiteX28" fmla="*/ 141909 w 236509"/>
                <a:gd name="connsiteY28" fmla="*/ 186619 h 387438"/>
                <a:gd name="connsiteX29" fmla="*/ 163442 w 236509"/>
                <a:gd name="connsiteY29" fmla="*/ 188508 h 387438"/>
                <a:gd name="connsiteX30" fmla="*/ 174775 w 236509"/>
                <a:gd name="connsiteY30" fmla="*/ 200974 h 387438"/>
                <a:gd name="connsiteX31" fmla="*/ 177419 w 236509"/>
                <a:gd name="connsiteY31" fmla="*/ 206263 h 387438"/>
                <a:gd name="connsiteX32" fmla="*/ 175908 w 236509"/>
                <a:gd name="connsiteY32" fmla="*/ 216084 h 387438"/>
                <a:gd name="connsiteX33" fmla="*/ 146065 w 236509"/>
                <a:gd name="connsiteY33" fmla="*/ 250839 h 387438"/>
                <a:gd name="connsiteX34" fmla="*/ 167975 w 236509"/>
                <a:gd name="connsiteY34" fmla="*/ 264060 h 387438"/>
                <a:gd name="connsiteX35" fmla="*/ 175908 w 236509"/>
                <a:gd name="connsiteY35" fmla="*/ 291637 h 387438"/>
                <a:gd name="connsiteX36" fmla="*/ 192152 w 236509"/>
                <a:gd name="connsiteY36" fmla="*/ 290126 h 387438"/>
                <a:gd name="connsiteX37" fmla="*/ 200085 w 236509"/>
                <a:gd name="connsiteY37" fmla="*/ 287482 h 387438"/>
                <a:gd name="connsiteX38" fmla="*/ 232572 w 236509"/>
                <a:gd name="connsiteY38" fmla="*/ 294659 h 387438"/>
                <a:gd name="connsiteX39" fmla="*/ 227662 w 236509"/>
                <a:gd name="connsiteY39" fmla="*/ 331302 h 387438"/>
                <a:gd name="connsiteX40" fmla="*/ 229550 w 236509"/>
                <a:gd name="connsiteY40" fmla="*/ 369079 h 387438"/>
                <a:gd name="connsiteX41" fmla="*/ 225395 w 236509"/>
                <a:gd name="connsiteY41" fmla="*/ 384567 h 387438"/>
                <a:gd name="connsiteX42" fmla="*/ 191018 w 236509"/>
                <a:gd name="connsiteY42" fmla="*/ 382678 h 387438"/>
                <a:gd name="connsiteX43" fmla="*/ 192907 w 236509"/>
                <a:gd name="connsiteY43" fmla="*/ 361523 h 387438"/>
                <a:gd name="connsiteX44" fmla="*/ 190641 w 236509"/>
                <a:gd name="connsiteY44" fmla="*/ 350568 h 387438"/>
                <a:gd name="connsiteX45" fmla="*/ 188374 w 236509"/>
                <a:gd name="connsiteY45" fmla="*/ 338480 h 387438"/>
                <a:gd name="connsiteX46" fmla="*/ 192152 w 236509"/>
                <a:gd name="connsiteY46" fmla="*/ 332436 h 387438"/>
                <a:gd name="connsiteX47" fmla="*/ 177797 w 236509"/>
                <a:gd name="connsiteY47" fmla="*/ 322614 h 387438"/>
                <a:gd name="connsiteX48" fmla="*/ 171752 w 236509"/>
                <a:gd name="connsiteY48" fmla="*/ 327525 h 387438"/>
                <a:gd name="connsiteX49" fmla="*/ 164197 w 236509"/>
                <a:gd name="connsiteY49" fmla="*/ 339991 h 387438"/>
                <a:gd name="connsiteX50" fmla="*/ 140398 w 236509"/>
                <a:gd name="connsiteY50" fmla="*/ 327525 h 387438"/>
                <a:gd name="connsiteX51" fmla="*/ 113577 w 236509"/>
                <a:gd name="connsiteY51" fmla="*/ 319214 h 387438"/>
                <a:gd name="connsiteX52" fmla="*/ 102622 w 236509"/>
                <a:gd name="connsiteY52" fmla="*/ 298437 h 387438"/>
                <a:gd name="connsiteX53" fmla="*/ 106777 w 236509"/>
                <a:gd name="connsiteY53" fmla="*/ 268971 h 387438"/>
                <a:gd name="connsiteX54" fmla="*/ 93933 w 236509"/>
                <a:gd name="connsiteY54" fmla="*/ 260660 h 387438"/>
                <a:gd name="connsiteX55" fmla="*/ 86000 w 236509"/>
                <a:gd name="connsiteY55" fmla="*/ 255372 h 38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6509" h="387438">
                  <a:moveTo>
                    <a:pt x="86000" y="255372"/>
                  </a:moveTo>
                  <a:cubicBezTo>
                    <a:pt x="81845" y="243283"/>
                    <a:pt x="67112" y="239128"/>
                    <a:pt x="64845" y="225906"/>
                  </a:cubicBezTo>
                  <a:cubicBezTo>
                    <a:pt x="61823" y="219862"/>
                    <a:pt x="61446" y="210040"/>
                    <a:pt x="50113" y="216084"/>
                  </a:cubicBezTo>
                  <a:cubicBezTo>
                    <a:pt x="49357" y="216462"/>
                    <a:pt x="48602" y="216840"/>
                    <a:pt x="47846" y="217218"/>
                  </a:cubicBezTo>
                  <a:cubicBezTo>
                    <a:pt x="39535" y="214196"/>
                    <a:pt x="53135" y="198707"/>
                    <a:pt x="39158" y="200596"/>
                  </a:cubicBezTo>
                  <a:cubicBezTo>
                    <a:pt x="7425" y="204374"/>
                    <a:pt x="19514" y="173397"/>
                    <a:pt x="5537" y="163198"/>
                  </a:cubicBezTo>
                  <a:cubicBezTo>
                    <a:pt x="16114" y="162442"/>
                    <a:pt x="16869" y="169997"/>
                    <a:pt x="19136" y="176041"/>
                  </a:cubicBezTo>
                  <a:cubicBezTo>
                    <a:pt x="21025" y="180575"/>
                    <a:pt x="24425" y="182841"/>
                    <a:pt x="28580" y="179064"/>
                  </a:cubicBezTo>
                  <a:cubicBezTo>
                    <a:pt x="31602" y="176419"/>
                    <a:pt x="36513" y="171508"/>
                    <a:pt x="31980" y="168864"/>
                  </a:cubicBezTo>
                  <a:cubicBezTo>
                    <a:pt x="-508" y="151487"/>
                    <a:pt x="34624" y="143554"/>
                    <a:pt x="36891" y="131465"/>
                  </a:cubicBezTo>
                  <a:cubicBezTo>
                    <a:pt x="31980" y="125043"/>
                    <a:pt x="24802" y="134487"/>
                    <a:pt x="19514" y="129199"/>
                  </a:cubicBezTo>
                  <a:cubicBezTo>
                    <a:pt x="20269" y="119377"/>
                    <a:pt x="32358" y="116355"/>
                    <a:pt x="33869" y="106911"/>
                  </a:cubicBezTo>
                  <a:cubicBezTo>
                    <a:pt x="26314" y="98978"/>
                    <a:pt x="19514" y="108799"/>
                    <a:pt x="12336" y="107288"/>
                  </a:cubicBezTo>
                  <a:cubicBezTo>
                    <a:pt x="7048" y="106155"/>
                    <a:pt x="-885" y="107666"/>
                    <a:pt x="248" y="99733"/>
                  </a:cubicBezTo>
                  <a:cubicBezTo>
                    <a:pt x="1003" y="95200"/>
                    <a:pt x="-3152" y="83867"/>
                    <a:pt x="6670" y="85756"/>
                  </a:cubicBezTo>
                  <a:cubicBezTo>
                    <a:pt x="12336" y="86889"/>
                    <a:pt x="18380" y="72156"/>
                    <a:pt x="22914" y="86511"/>
                  </a:cubicBezTo>
                  <a:cubicBezTo>
                    <a:pt x="24802" y="92556"/>
                    <a:pt x="29336" y="96711"/>
                    <a:pt x="35758" y="93311"/>
                  </a:cubicBezTo>
                  <a:cubicBezTo>
                    <a:pt x="41046" y="90289"/>
                    <a:pt x="35758" y="86134"/>
                    <a:pt x="35002" y="82356"/>
                  </a:cubicBezTo>
                  <a:cubicBezTo>
                    <a:pt x="37646" y="79334"/>
                    <a:pt x="40669" y="78956"/>
                    <a:pt x="44446" y="78578"/>
                  </a:cubicBezTo>
                  <a:cubicBezTo>
                    <a:pt x="69379" y="76312"/>
                    <a:pt x="78445" y="60068"/>
                    <a:pt x="68245" y="36647"/>
                  </a:cubicBezTo>
                  <a:cubicBezTo>
                    <a:pt x="62957" y="24180"/>
                    <a:pt x="63334" y="12092"/>
                    <a:pt x="70890" y="381"/>
                  </a:cubicBezTo>
                  <a:cubicBezTo>
                    <a:pt x="78067" y="-1130"/>
                    <a:pt x="82223" y="1892"/>
                    <a:pt x="85622" y="8692"/>
                  </a:cubicBezTo>
                  <a:cubicBezTo>
                    <a:pt x="98089" y="35136"/>
                    <a:pt x="101489" y="60823"/>
                    <a:pt x="81467" y="85378"/>
                  </a:cubicBezTo>
                  <a:cubicBezTo>
                    <a:pt x="79200" y="88022"/>
                    <a:pt x="76934" y="90667"/>
                    <a:pt x="76556" y="94444"/>
                  </a:cubicBezTo>
                  <a:cubicBezTo>
                    <a:pt x="95444" y="92933"/>
                    <a:pt x="93178" y="106911"/>
                    <a:pt x="92800" y="118244"/>
                  </a:cubicBezTo>
                  <a:cubicBezTo>
                    <a:pt x="92800" y="126177"/>
                    <a:pt x="93178" y="129199"/>
                    <a:pt x="101111" y="135621"/>
                  </a:cubicBezTo>
                  <a:cubicBezTo>
                    <a:pt x="113199" y="145443"/>
                    <a:pt x="136243" y="153376"/>
                    <a:pt x="128687" y="178308"/>
                  </a:cubicBezTo>
                  <a:cubicBezTo>
                    <a:pt x="126799" y="183974"/>
                    <a:pt x="138887" y="183597"/>
                    <a:pt x="135865" y="191152"/>
                  </a:cubicBezTo>
                  <a:cubicBezTo>
                    <a:pt x="140020" y="192663"/>
                    <a:pt x="140020" y="188130"/>
                    <a:pt x="141909" y="186619"/>
                  </a:cubicBezTo>
                  <a:cubicBezTo>
                    <a:pt x="149842" y="180197"/>
                    <a:pt x="157020" y="179819"/>
                    <a:pt x="163442" y="188508"/>
                  </a:cubicBezTo>
                  <a:cubicBezTo>
                    <a:pt x="166842" y="193041"/>
                    <a:pt x="170997" y="196818"/>
                    <a:pt x="174775" y="200974"/>
                  </a:cubicBezTo>
                  <a:cubicBezTo>
                    <a:pt x="175908" y="202485"/>
                    <a:pt x="176663" y="204374"/>
                    <a:pt x="177419" y="206263"/>
                  </a:cubicBezTo>
                  <a:cubicBezTo>
                    <a:pt x="178174" y="209662"/>
                    <a:pt x="178552" y="214573"/>
                    <a:pt x="175908" y="216084"/>
                  </a:cubicBezTo>
                  <a:cubicBezTo>
                    <a:pt x="160797" y="223262"/>
                    <a:pt x="154375" y="237995"/>
                    <a:pt x="146065" y="250839"/>
                  </a:cubicBezTo>
                  <a:cubicBezTo>
                    <a:pt x="152109" y="257261"/>
                    <a:pt x="164953" y="252350"/>
                    <a:pt x="167975" y="264060"/>
                  </a:cubicBezTo>
                  <a:cubicBezTo>
                    <a:pt x="161931" y="275393"/>
                    <a:pt x="172508" y="282949"/>
                    <a:pt x="175908" y="291637"/>
                  </a:cubicBezTo>
                  <a:cubicBezTo>
                    <a:pt x="179308" y="299948"/>
                    <a:pt x="186485" y="289371"/>
                    <a:pt x="192152" y="290126"/>
                  </a:cubicBezTo>
                  <a:cubicBezTo>
                    <a:pt x="194796" y="290504"/>
                    <a:pt x="197818" y="288993"/>
                    <a:pt x="200085" y="287482"/>
                  </a:cubicBezTo>
                  <a:cubicBezTo>
                    <a:pt x="213306" y="279549"/>
                    <a:pt x="225773" y="282193"/>
                    <a:pt x="232572" y="294659"/>
                  </a:cubicBezTo>
                  <a:cubicBezTo>
                    <a:pt x="238617" y="306370"/>
                    <a:pt x="238239" y="319969"/>
                    <a:pt x="227662" y="331302"/>
                  </a:cubicBezTo>
                  <a:cubicBezTo>
                    <a:pt x="217462" y="342257"/>
                    <a:pt x="218217" y="357746"/>
                    <a:pt x="229550" y="369079"/>
                  </a:cubicBezTo>
                  <a:cubicBezTo>
                    <a:pt x="237861" y="377012"/>
                    <a:pt x="232572" y="381545"/>
                    <a:pt x="225395" y="384567"/>
                  </a:cubicBezTo>
                  <a:cubicBezTo>
                    <a:pt x="213684" y="389478"/>
                    <a:pt x="202351" y="387589"/>
                    <a:pt x="191018" y="382678"/>
                  </a:cubicBezTo>
                  <a:cubicBezTo>
                    <a:pt x="187241" y="375123"/>
                    <a:pt x="190263" y="366812"/>
                    <a:pt x="192907" y="361523"/>
                  </a:cubicBezTo>
                  <a:cubicBezTo>
                    <a:pt x="195929" y="355479"/>
                    <a:pt x="200085" y="353590"/>
                    <a:pt x="190641" y="350568"/>
                  </a:cubicBezTo>
                  <a:cubicBezTo>
                    <a:pt x="183463" y="348302"/>
                    <a:pt x="187619" y="343013"/>
                    <a:pt x="188374" y="338480"/>
                  </a:cubicBezTo>
                  <a:cubicBezTo>
                    <a:pt x="189130" y="335458"/>
                    <a:pt x="200463" y="337724"/>
                    <a:pt x="192152" y="332436"/>
                  </a:cubicBezTo>
                  <a:cubicBezTo>
                    <a:pt x="187241" y="329413"/>
                    <a:pt x="185730" y="319969"/>
                    <a:pt x="177797" y="322614"/>
                  </a:cubicBezTo>
                  <a:cubicBezTo>
                    <a:pt x="175530" y="323369"/>
                    <a:pt x="173641" y="326014"/>
                    <a:pt x="171752" y="327525"/>
                  </a:cubicBezTo>
                  <a:cubicBezTo>
                    <a:pt x="184219" y="340746"/>
                    <a:pt x="170619" y="341502"/>
                    <a:pt x="164197" y="339991"/>
                  </a:cubicBezTo>
                  <a:cubicBezTo>
                    <a:pt x="156264" y="338480"/>
                    <a:pt x="140398" y="350946"/>
                    <a:pt x="140398" y="327525"/>
                  </a:cubicBezTo>
                  <a:cubicBezTo>
                    <a:pt x="140398" y="319969"/>
                    <a:pt x="121510" y="319214"/>
                    <a:pt x="113577" y="319214"/>
                  </a:cubicBezTo>
                  <a:cubicBezTo>
                    <a:pt x="92800" y="318836"/>
                    <a:pt x="99977" y="308259"/>
                    <a:pt x="102622" y="298437"/>
                  </a:cubicBezTo>
                  <a:cubicBezTo>
                    <a:pt x="110177" y="289371"/>
                    <a:pt x="122265" y="281060"/>
                    <a:pt x="106777" y="268971"/>
                  </a:cubicBezTo>
                  <a:cubicBezTo>
                    <a:pt x="102244" y="266327"/>
                    <a:pt x="100733" y="259905"/>
                    <a:pt x="93933" y="260660"/>
                  </a:cubicBezTo>
                  <a:cubicBezTo>
                    <a:pt x="89778" y="262172"/>
                    <a:pt x="85622" y="263305"/>
                    <a:pt x="86000" y="255372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67B342C9-2AD9-4956-92F2-4EB59B082510}"/>
                </a:ext>
              </a:extLst>
            </p:cNvPr>
            <p:cNvSpPr/>
            <p:nvPr/>
          </p:nvSpPr>
          <p:spPr>
            <a:xfrm>
              <a:off x="8906287" y="4062707"/>
              <a:ext cx="158609" cy="252304"/>
            </a:xfrm>
            <a:custGeom>
              <a:avLst/>
              <a:gdLst>
                <a:gd name="connsiteX0" fmla="*/ 152775 w 158609"/>
                <a:gd name="connsiteY0" fmla="*/ 169658 h 252304"/>
                <a:gd name="connsiteX1" fmla="*/ 155041 w 158609"/>
                <a:gd name="connsiteY1" fmla="*/ 203657 h 252304"/>
                <a:gd name="connsiteX2" fmla="*/ 152775 w 158609"/>
                <a:gd name="connsiteY2" fmla="*/ 238033 h 252304"/>
                <a:gd name="connsiteX3" fmla="*/ 114621 w 158609"/>
                <a:gd name="connsiteY3" fmla="*/ 250499 h 252304"/>
                <a:gd name="connsiteX4" fmla="*/ 59845 w 158609"/>
                <a:gd name="connsiteY4" fmla="*/ 241433 h 252304"/>
                <a:gd name="connsiteX5" fmla="*/ 38312 w 158609"/>
                <a:gd name="connsiteY5" fmla="*/ 221789 h 252304"/>
                <a:gd name="connsiteX6" fmla="*/ 47379 w 158609"/>
                <a:gd name="connsiteY6" fmla="*/ 197235 h 252304"/>
                <a:gd name="connsiteX7" fmla="*/ 67022 w 158609"/>
                <a:gd name="connsiteY7" fmla="*/ 190435 h 252304"/>
                <a:gd name="connsiteX8" fmla="*/ 26602 w 158609"/>
                <a:gd name="connsiteY8" fmla="*/ 147748 h 252304"/>
                <a:gd name="connsiteX9" fmla="*/ 65889 w 158609"/>
                <a:gd name="connsiteY9" fmla="*/ 134148 h 252304"/>
                <a:gd name="connsiteX10" fmla="*/ 67022 w 158609"/>
                <a:gd name="connsiteY10" fmla="*/ 106193 h 252304"/>
                <a:gd name="connsiteX11" fmla="*/ 54556 w 158609"/>
                <a:gd name="connsiteY11" fmla="*/ 99772 h 252304"/>
                <a:gd name="connsiteX12" fmla="*/ 50779 w 158609"/>
                <a:gd name="connsiteY12" fmla="*/ 112993 h 252304"/>
                <a:gd name="connsiteX13" fmla="*/ 51912 w 158609"/>
                <a:gd name="connsiteY13" fmla="*/ 121682 h 252304"/>
                <a:gd name="connsiteX14" fmla="*/ 43223 w 158609"/>
                <a:gd name="connsiteY14" fmla="*/ 119037 h 252304"/>
                <a:gd name="connsiteX15" fmla="*/ 36801 w 158609"/>
                <a:gd name="connsiteY15" fmla="*/ 108460 h 252304"/>
                <a:gd name="connsiteX16" fmla="*/ 16780 w 158609"/>
                <a:gd name="connsiteY16" fmla="*/ 84661 h 252304"/>
                <a:gd name="connsiteX17" fmla="*/ 8091 w 158609"/>
                <a:gd name="connsiteY17" fmla="*/ 67284 h 252304"/>
                <a:gd name="connsiteX18" fmla="*/ 158 w 158609"/>
                <a:gd name="connsiteY18" fmla="*/ 55573 h 252304"/>
                <a:gd name="connsiteX19" fmla="*/ 16024 w 158609"/>
                <a:gd name="connsiteY19" fmla="*/ 44996 h 252304"/>
                <a:gd name="connsiteX20" fmla="*/ 19046 w 158609"/>
                <a:gd name="connsiteY20" fmla="*/ 31019 h 252304"/>
                <a:gd name="connsiteX21" fmla="*/ 20935 w 158609"/>
                <a:gd name="connsiteY21" fmla="*/ 21575 h 252304"/>
                <a:gd name="connsiteX22" fmla="*/ 72689 w 158609"/>
                <a:gd name="connsiteY22" fmla="*/ 3064 h 252304"/>
                <a:gd name="connsiteX23" fmla="*/ 99510 w 158609"/>
                <a:gd name="connsiteY23" fmla="*/ 8731 h 252304"/>
                <a:gd name="connsiteX24" fmla="*/ 103288 w 158609"/>
                <a:gd name="connsiteY24" fmla="*/ 38196 h 252304"/>
                <a:gd name="connsiteX25" fmla="*/ 74955 w 158609"/>
                <a:gd name="connsiteY25" fmla="*/ 66151 h 252304"/>
                <a:gd name="connsiteX26" fmla="*/ 122931 w 158609"/>
                <a:gd name="connsiteY26" fmla="*/ 100149 h 252304"/>
                <a:gd name="connsiteX27" fmla="*/ 129353 w 158609"/>
                <a:gd name="connsiteY27" fmla="*/ 114504 h 252304"/>
                <a:gd name="connsiteX28" fmla="*/ 116509 w 158609"/>
                <a:gd name="connsiteY28" fmla="*/ 123193 h 252304"/>
                <a:gd name="connsiteX29" fmla="*/ 105932 w 158609"/>
                <a:gd name="connsiteY29" fmla="*/ 124326 h 252304"/>
                <a:gd name="connsiteX30" fmla="*/ 96866 w 158609"/>
                <a:gd name="connsiteY30" fmla="*/ 144348 h 252304"/>
                <a:gd name="connsiteX31" fmla="*/ 93844 w 158609"/>
                <a:gd name="connsiteY31" fmla="*/ 182124 h 252304"/>
                <a:gd name="connsiteX32" fmla="*/ 143708 w 158609"/>
                <a:gd name="connsiteY32" fmla="*/ 160969 h 252304"/>
                <a:gd name="connsiteX33" fmla="*/ 152775 w 158609"/>
                <a:gd name="connsiteY33" fmla="*/ 163614 h 252304"/>
                <a:gd name="connsiteX34" fmla="*/ 152775 w 158609"/>
                <a:gd name="connsiteY34" fmla="*/ 169658 h 25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8609" h="252304">
                  <a:moveTo>
                    <a:pt x="152775" y="169658"/>
                  </a:moveTo>
                  <a:cubicBezTo>
                    <a:pt x="154286" y="180613"/>
                    <a:pt x="149375" y="191568"/>
                    <a:pt x="155041" y="203657"/>
                  </a:cubicBezTo>
                  <a:cubicBezTo>
                    <a:pt x="159952" y="213856"/>
                    <a:pt x="160330" y="225945"/>
                    <a:pt x="152775" y="238033"/>
                  </a:cubicBezTo>
                  <a:cubicBezTo>
                    <a:pt x="142575" y="254655"/>
                    <a:pt x="129731" y="253521"/>
                    <a:pt x="114621" y="250499"/>
                  </a:cubicBezTo>
                  <a:cubicBezTo>
                    <a:pt x="101399" y="224811"/>
                    <a:pt x="91955" y="224056"/>
                    <a:pt x="59845" y="241433"/>
                  </a:cubicBezTo>
                  <a:cubicBezTo>
                    <a:pt x="58334" y="229722"/>
                    <a:pt x="56823" y="217634"/>
                    <a:pt x="38312" y="221789"/>
                  </a:cubicBezTo>
                  <a:cubicBezTo>
                    <a:pt x="45868" y="213478"/>
                    <a:pt x="66645" y="211967"/>
                    <a:pt x="47379" y="197235"/>
                  </a:cubicBezTo>
                  <a:cubicBezTo>
                    <a:pt x="52667" y="191946"/>
                    <a:pt x="60978" y="198368"/>
                    <a:pt x="67022" y="190435"/>
                  </a:cubicBezTo>
                  <a:cubicBezTo>
                    <a:pt x="40579" y="188168"/>
                    <a:pt x="64000" y="142837"/>
                    <a:pt x="26602" y="147748"/>
                  </a:cubicBezTo>
                  <a:cubicBezTo>
                    <a:pt x="43601" y="149636"/>
                    <a:pt x="45868" y="118660"/>
                    <a:pt x="65889" y="134148"/>
                  </a:cubicBezTo>
                  <a:cubicBezTo>
                    <a:pt x="69667" y="124326"/>
                    <a:pt x="68911" y="114882"/>
                    <a:pt x="67022" y="106193"/>
                  </a:cubicBezTo>
                  <a:cubicBezTo>
                    <a:pt x="65511" y="100149"/>
                    <a:pt x="60223" y="95994"/>
                    <a:pt x="54556" y="99772"/>
                  </a:cubicBezTo>
                  <a:cubicBezTo>
                    <a:pt x="51534" y="102038"/>
                    <a:pt x="40579" y="105438"/>
                    <a:pt x="50779" y="112993"/>
                  </a:cubicBezTo>
                  <a:cubicBezTo>
                    <a:pt x="53423" y="114882"/>
                    <a:pt x="56445" y="118660"/>
                    <a:pt x="51912" y="121682"/>
                  </a:cubicBezTo>
                  <a:cubicBezTo>
                    <a:pt x="48512" y="123948"/>
                    <a:pt x="45112" y="122437"/>
                    <a:pt x="43223" y="119037"/>
                  </a:cubicBezTo>
                  <a:cubicBezTo>
                    <a:pt x="40957" y="115638"/>
                    <a:pt x="36424" y="111482"/>
                    <a:pt x="36801" y="108460"/>
                  </a:cubicBezTo>
                  <a:cubicBezTo>
                    <a:pt x="39446" y="92216"/>
                    <a:pt x="31513" y="86928"/>
                    <a:pt x="16780" y="84661"/>
                  </a:cubicBezTo>
                  <a:cubicBezTo>
                    <a:pt x="6202" y="82772"/>
                    <a:pt x="6580" y="80506"/>
                    <a:pt x="8091" y="67284"/>
                  </a:cubicBezTo>
                  <a:cubicBezTo>
                    <a:pt x="8469" y="62373"/>
                    <a:pt x="-1353" y="62373"/>
                    <a:pt x="158" y="55573"/>
                  </a:cubicBezTo>
                  <a:cubicBezTo>
                    <a:pt x="5825" y="53307"/>
                    <a:pt x="4691" y="41974"/>
                    <a:pt x="16024" y="44996"/>
                  </a:cubicBezTo>
                  <a:cubicBezTo>
                    <a:pt x="22824" y="46885"/>
                    <a:pt x="24335" y="39329"/>
                    <a:pt x="19046" y="31019"/>
                  </a:cubicBezTo>
                  <a:cubicBezTo>
                    <a:pt x="17913" y="29130"/>
                    <a:pt x="20180" y="24597"/>
                    <a:pt x="20935" y="21575"/>
                  </a:cubicBezTo>
                  <a:cubicBezTo>
                    <a:pt x="37935" y="14775"/>
                    <a:pt x="56823" y="14019"/>
                    <a:pt x="72689" y="3064"/>
                  </a:cubicBezTo>
                  <a:cubicBezTo>
                    <a:pt x="81377" y="-3358"/>
                    <a:pt x="91955" y="1175"/>
                    <a:pt x="99510" y="8731"/>
                  </a:cubicBezTo>
                  <a:cubicBezTo>
                    <a:pt x="108199" y="17419"/>
                    <a:pt x="107443" y="27619"/>
                    <a:pt x="103288" y="38196"/>
                  </a:cubicBezTo>
                  <a:cubicBezTo>
                    <a:pt x="97999" y="51418"/>
                    <a:pt x="86288" y="58217"/>
                    <a:pt x="74955" y="66151"/>
                  </a:cubicBezTo>
                  <a:cubicBezTo>
                    <a:pt x="91577" y="77484"/>
                    <a:pt x="110087" y="84661"/>
                    <a:pt x="122931" y="100149"/>
                  </a:cubicBezTo>
                  <a:cubicBezTo>
                    <a:pt x="126709" y="104683"/>
                    <a:pt x="130864" y="108460"/>
                    <a:pt x="129353" y="114504"/>
                  </a:cubicBezTo>
                  <a:cubicBezTo>
                    <a:pt x="127842" y="121304"/>
                    <a:pt x="122176" y="122437"/>
                    <a:pt x="116509" y="123193"/>
                  </a:cubicBezTo>
                  <a:cubicBezTo>
                    <a:pt x="113109" y="123571"/>
                    <a:pt x="109332" y="123571"/>
                    <a:pt x="105932" y="124326"/>
                  </a:cubicBezTo>
                  <a:cubicBezTo>
                    <a:pt x="88933" y="127348"/>
                    <a:pt x="88177" y="129615"/>
                    <a:pt x="96866" y="144348"/>
                  </a:cubicBezTo>
                  <a:cubicBezTo>
                    <a:pt x="104043" y="156814"/>
                    <a:pt x="108199" y="169658"/>
                    <a:pt x="93844" y="182124"/>
                  </a:cubicBezTo>
                  <a:cubicBezTo>
                    <a:pt x="106688" y="164747"/>
                    <a:pt x="128598" y="172302"/>
                    <a:pt x="143708" y="160969"/>
                  </a:cubicBezTo>
                  <a:cubicBezTo>
                    <a:pt x="147108" y="158325"/>
                    <a:pt x="150508" y="160969"/>
                    <a:pt x="152775" y="163614"/>
                  </a:cubicBezTo>
                  <a:cubicBezTo>
                    <a:pt x="154286" y="165880"/>
                    <a:pt x="153908" y="167769"/>
                    <a:pt x="152775" y="169658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C4F77A4-6DDD-472E-B1F7-1B0FB55D0461}"/>
                </a:ext>
              </a:extLst>
            </p:cNvPr>
            <p:cNvSpPr/>
            <p:nvPr/>
          </p:nvSpPr>
          <p:spPr>
            <a:xfrm>
              <a:off x="8773714" y="4235540"/>
              <a:ext cx="60327" cy="48273"/>
            </a:xfrm>
            <a:custGeom>
              <a:avLst/>
              <a:gdLst>
                <a:gd name="connsiteX0" fmla="*/ 56801 w 60327"/>
                <a:gd name="connsiteY0" fmla="*/ 39135 h 48273"/>
                <a:gd name="connsiteX1" fmla="*/ 49246 w 60327"/>
                <a:gd name="connsiteY1" fmla="*/ 47446 h 48273"/>
                <a:gd name="connsiteX2" fmla="*/ 12225 w 60327"/>
                <a:gd name="connsiteY2" fmla="*/ 26291 h 48273"/>
                <a:gd name="connsiteX3" fmla="*/ 892 w 60327"/>
                <a:gd name="connsiteY3" fmla="*/ 5136 h 48273"/>
                <a:gd name="connsiteX4" fmla="*/ 3159 w 60327"/>
                <a:gd name="connsiteY4" fmla="*/ 603 h 48273"/>
                <a:gd name="connsiteX5" fmla="*/ 25447 w 60327"/>
                <a:gd name="connsiteY5" fmla="*/ 5892 h 48273"/>
                <a:gd name="connsiteX6" fmla="*/ 52268 w 60327"/>
                <a:gd name="connsiteY6" fmla="*/ 18358 h 48273"/>
                <a:gd name="connsiteX7" fmla="*/ 56801 w 60327"/>
                <a:gd name="connsiteY7" fmla="*/ 39135 h 4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27" h="48273">
                  <a:moveTo>
                    <a:pt x="56801" y="39135"/>
                  </a:moveTo>
                  <a:cubicBezTo>
                    <a:pt x="55290" y="42913"/>
                    <a:pt x="56801" y="50846"/>
                    <a:pt x="49246" y="47446"/>
                  </a:cubicBezTo>
                  <a:cubicBezTo>
                    <a:pt x="36402" y="41024"/>
                    <a:pt x="25447" y="30446"/>
                    <a:pt x="12225" y="26291"/>
                  </a:cubicBezTo>
                  <a:cubicBezTo>
                    <a:pt x="-997" y="22136"/>
                    <a:pt x="3537" y="13069"/>
                    <a:pt x="892" y="5136"/>
                  </a:cubicBezTo>
                  <a:cubicBezTo>
                    <a:pt x="-241" y="2114"/>
                    <a:pt x="-997" y="-1286"/>
                    <a:pt x="3159" y="603"/>
                  </a:cubicBezTo>
                  <a:cubicBezTo>
                    <a:pt x="10336" y="3625"/>
                    <a:pt x="20536" y="-5441"/>
                    <a:pt x="25447" y="5892"/>
                  </a:cubicBezTo>
                  <a:cubicBezTo>
                    <a:pt x="30736" y="17980"/>
                    <a:pt x="43580" y="13447"/>
                    <a:pt x="52268" y="18358"/>
                  </a:cubicBezTo>
                  <a:cubicBezTo>
                    <a:pt x="45468" y="26669"/>
                    <a:pt x="68890" y="29313"/>
                    <a:pt x="56801" y="39135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76C11065-616C-4B11-A321-3CDEAD2A3FD5}"/>
                </a:ext>
              </a:extLst>
            </p:cNvPr>
            <p:cNvSpPr/>
            <p:nvPr/>
          </p:nvSpPr>
          <p:spPr>
            <a:xfrm>
              <a:off x="9017102" y="4588022"/>
              <a:ext cx="31397" cy="17297"/>
            </a:xfrm>
            <a:custGeom>
              <a:avLst/>
              <a:gdLst>
                <a:gd name="connsiteX0" fmla="*/ 16650 w 31397"/>
                <a:gd name="connsiteY0" fmla="*/ 197 h 17297"/>
                <a:gd name="connsiteX1" fmla="*/ 31382 w 31397"/>
                <a:gd name="connsiteY1" fmla="*/ 11152 h 17297"/>
                <a:gd name="connsiteX2" fmla="*/ 16272 w 31397"/>
                <a:gd name="connsiteY2" fmla="*/ 17196 h 17297"/>
                <a:gd name="connsiteX3" fmla="*/ 28 w 31397"/>
                <a:gd name="connsiteY3" fmla="*/ 8885 h 17297"/>
                <a:gd name="connsiteX4" fmla="*/ 16650 w 31397"/>
                <a:gd name="connsiteY4" fmla="*/ 197 h 1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97" h="17297">
                  <a:moveTo>
                    <a:pt x="16650" y="197"/>
                  </a:moveTo>
                  <a:cubicBezTo>
                    <a:pt x="24960" y="-937"/>
                    <a:pt x="31760" y="2841"/>
                    <a:pt x="31382" y="11152"/>
                  </a:cubicBezTo>
                  <a:cubicBezTo>
                    <a:pt x="31005" y="20974"/>
                    <a:pt x="21561" y="15685"/>
                    <a:pt x="16272" y="17196"/>
                  </a:cubicBezTo>
                  <a:cubicBezTo>
                    <a:pt x="10228" y="16063"/>
                    <a:pt x="784" y="19840"/>
                    <a:pt x="28" y="8885"/>
                  </a:cubicBezTo>
                  <a:cubicBezTo>
                    <a:pt x="-727" y="-5847"/>
                    <a:pt x="14005" y="8130"/>
                    <a:pt x="16650" y="197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C0DC4DD4-9B01-4A78-9C92-73369769EE7D}"/>
                </a:ext>
              </a:extLst>
            </p:cNvPr>
            <p:cNvSpPr/>
            <p:nvPr/>
          </p:nvSpPr>
          <p:spPr>
            <a:xfrm>
              <a:off x="9122526" y="4691726"/>
              <a:ext cx="19828" cy="23421"/>
            </a:xfrm>
            <a:custGeom>
              <a:avLst/>
              <a:gdLst>
                <a:gd name="connsiteX0" fmla="*/ 0 w 19828"/>
                <a:gd name="connsiteY0" fmla="*/ 14733 h 23421"/>
                <a:gd name="connsiteX1" fmla="*/ 14733 w 19828"/>
                <a:gd name="connsiteY1" fmla="*/ 0 h 23421"/>
                <a:gd name="connsiteX2" fmla="*/ 4155 w 19828"/>
                <a:gd name="connsiteY2" fmla="*/ 23421 h 23421"/>
                <a:gd name="connsiteX3" fmla="*/ 0 w 19828"/>
                <a:gd name="connsiteY3" fmla="*/ 14733 h 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28" h="23421">
                  <a:moveTo>
                    <a:pt x="0" y="14733"/>
                  </a:moveTo>
                  <a:cubicBezTo>
                    <a:pt x="6800" y="12088"/>
                    <a:pt x="10200" y="5667"/>
                    <a:pt x="14733" y="0"/>
                  </a:cubicBezTo>
                  <a:cubicBezTo>
                    <a:pt x="29088" y="16622"/>
                    <a:pt x="9066" y="16622"/>
                    <a:pt x="4155" y="23421"/>
                  </a:cubicBezTo>
                  <a:cubicBezTo>
                    <a:pt x="1133" y="21533"/>
                    <a:pt x="0" y="18510"/>
                    <a:pt x="0" y="14733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6C9183C9-D7DB-43F5-B69C-0D94B9D833CD}"/>
                </a:ext>
              </a:extLst>
            </p:cNvPr>
            <p:cNvSpPr/>
            <p:nvPr/>
          </p:nvSpPr>
          <p:spPr>
            <a:xfrm>
              <a:off x="9022419" y="4447029"/>
              <a:ext cx="15488" cy="21491"/>
            </a:xfrm>
            <a:custGeom>
              <a:avLst/>
              <a:gdLst>
                <a:gd name="connsiteX0" fmla="*/ 15488 w 15488"/>
                <a:gd name="connsiteY0" fmla="*/ 1417 h 21491"/>
                <a:gd name="connsiteX1" fmla="*/ 15488 w 15488"/>
                <a:gd name="connsiteY1" fmla="*/ 13883 h 21491"/>
                <a:gd name="connsiteX2" fmla="*/ 0 w 15488"/>
                <a:gd name="connsiteY2" fmla="*/ 19549 h 21491"/>
                <a:gd name="connsiteX3" fmla="*/ 11333 w 15488"/>
                <a:gd name="connsiteY3" fmla="*/ 1417 h 21491"/>
                <a:gd name="connsiteX4" fmla="*/ 11333 w 15488"/>
                <a:gd name="connsiteY4" fmla="*/ 1417 h 21491"/>
                <a:gd name="connsiteX5" fmla="*/ 15488 w 15488"/>
                <a:gd name="connsiteY5" fmla="*/ 1417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88" h="21491">
                  <a:moveTo>
                    <a:pt x="15488" y="1417"/>
                  </a:moveTo>
                  <a:cubicBezTo>
                    <a:pt x="15488" y="5572"/>
                    <a:pt x="15488" y="9727"/>
                    <a:pt x="15488" y="13883"/>
                  </a:cubicBezTo>
                  <a:cubicBezTo>
                    <a:pt x="10577" y="15772"/>
                    <a:pt x="9066" y="25593"/>
                    <a:pt x="0" y="19549"/>
                  </a:cubicBezTo>
                  <a:cubicBezTo>
                    <a:pt x="3778" y="13505"/>
                    <a:pt x="7555" y="7461"/>
                    <a:pt x="11333" y="1417"/>
                  </a:cubicBezTo>
                  <a:cubicBezTo>
                    <a:pt x="11333" y="1417"/>
                    <a:pt x="11333" y="1417"/>
                    <a:pt x="11333" y="1417"/>
                  </a:cubicBezTo>
                  <a:cubicBezTo>
                    <a:pt x="12844" y="-472"/>
                    <a:pt x="13977" y="-472"/>
                    <a:pt x="15488" y="1417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0A280ACD-F13E-41A3-9BF3-302BB32D3304}"/>
                </a:ext>
              </a:extLst>
            </p:cNvPr>
            <p:cNvSpPr/>
            <p:nvPr/>
          </p:nvSpPr>
          <p:spPr>
            <a:xfrm>
              <a:off x="9249878" y="5100466"/>
              <a:ext cx="516523" cy="480097"/>
            </a:xfrm>
            <a:custGeom>
              <a:avLst/>
              <a:gdLst>
                <a:gd name="connsiteX0" fmla="*/ 29421 w 516523"/>
                <a:gd name="connsiteY0" fmla="*/ 253857 h 480097"/>
                <a:gd name="connsiteX1" fmla="*/ 7510 w 516523"/>
                <a:gd name="connsiteY1" fmla="*/ 185860 h 480097"/>
                <a:gd name="connsiteX2" fmla="*/ 7510 w 516523"/>
                <a:gd name="connsiteY2" fmla="*/ 153750 h 480097"/>
                <a:gd name="connsiteX3" fmla="*/ 14688 w 516523"/>
                <a:gd name="connsiteY3" fmla="*/ 106907 h 480097"/>
                <a:gd name="connsiteX4" fmla="*/ 1088 w 516523"/>
                <a:gd name="connsiteY4" fmla="*/ 58931 h 480097"/>
                <a:gd name="connsiteX5" fmla="*/ 24510 w 516523"/>
                <a:gd name="connsiteY5" fmla="*/ 20777 h 480097"/>
                <a:gd name="connsiteX6" fmla="*/ 118195 w 516523"/>
                <a:gd name="connsiteY6" fmla="*/ 0 h 480097"/>
                <a:gd name="connsiteX7" fmla="*/ 145394 w 516523"/>
                <a:gd name="connsiteY7" fmla="*/ 47221 h 480097"/>
                <a:gd name="connsiteX8" fmla="*/ 154460 w 516523"/>
                <a:gd name="connsiteY8" fmla="*/ 55154 h 480097"/>
                <a:gd name="connsiteX9" fmla="*/ 174482 w 516523"/>
                <a:gd name="connsiteY9" fmla="*/ 83864 h 480097"/>
                <a:gd name="connsiteX10" fmla="*/ 182793 w 516523"/>
                <a:gd name="connsiteY10" fmla="*/ 104641 h 480097"/>
                <a:gd name="connsiteX11" fmla="*/ 189215 w 516523"/>
                <a:gd name="connsiteY11" fmla="*/ 145439 h 480097"/>
                <a:gd name="connsiteX12" fmla="*/ 214902 w 516523"/>
                <a:gd name="connsiteY12" fmla="*/ 182082 h 480097"/>
                <a:gd name="connsiteX13" fmla="*/ 220569 w 516523"/>
                <a:gd name="connsiteY13" fmla="*/ 212681 h 480097"/>
                <a:gd name="connsiteX14" fmla="*/ 284411 w 516523"/>
                <a:gd name="connsiteY14" fmla="*/ 237613 h 480097"/>
                <a:gd name="connsiteX15" fmla="*/ 298388 w 516523"/>
                <a:gd name="connsiteY15" fmla="*/ 232702 h 480097"/>
                <a:gd name="connsiteX16" fmla="*/ 330876 w 516523"/>
                <a:gd name="connsiteY16" fmla="*/ 216459 h 480097"/>
                <a:gd name="connsiteX17" fmla="*/ 337298 w 516523"/>
                <a:gd name="connsiteY17" fmla="*/ 211170 h 480097"/>
                <a:gd name="connsiteX18" fmla="*/ 372808 w 516523"/>
                <a:gd name="connsiteY18" fmla="*/ 217970 h 480097"/>
                <a:gd name="connsiteX19" fmla="*/ 370541 w 516523"/>
                <a:gd name="connsiteY19" fmla="*/ 221370 h 480097"/>
                <a:gd name="connsiteX20" fmla="*/ 358830 w 516523"/>
                <a:gd name="connsiteY20" fmla="*/ 265946 h 480097"/>
                <a:gd name="connsiteX21" fmla="*/ 369030 w 516523"/>
                <a:gd name="connsiteY21" fmla="*/ 286723 h 480097"/>
                <a:gd name="connsiteX22" fmla="*/ 387540 w 516523"/>
                <a:gd name="connsiteY22" fmla="*/ 305611 h 480097"/>
                <a:gd name="connsiteX23" fmla="*/ 440427 w 516523"/>
                <a:gd name="connsiteY23" fmla="*/ 323366 h 480097"/>
                <a:gd name="connsiteX24" fmla="*/ 426450 w 516523"/>
                <a:gd name="connsiteY24" fmla="*/ 316944 h 480097"/>
                <a:gd name="connsiteX25" fmla="*/ 416628 w 516523"/>
                <a:gd name="connsiteY25" fmla="*/ 299567 h 480097"/>
                <a:gd name="connsiteX26" fmla="*/ 431739 w 516523"/>
                <a:gd name="connsiteY26" fmla="*/ 290878 h 480097"/>
                <a:gd name="connsiteX27" fmla="*/ 476693 w 516523"/>
                <a:gd name="connsiteY27" fmla="*/ 251213 h 480097"/>
                <a:gd name="connsiteX28" fmla="*/ 458182 w 516523"/>
                <a:gd name="connsiteY28" fmla="*/ 230814 h 480097"/>
                <a:gd name="connsiteX29" fmla="*/ 401140 w 516523"/>
                <a:gd name="connsiteY29" fmla="*/ 221370 h 480097"/>
                <a:gd name="connsiteX30" fmla="*/ 407184 w 516523"/>
                <a:gd name="connsiteY30" fmla="*/ 209281 h 480097"/>
                <a:gd name="connsiteX31" fmla="*/ 444205 w 516523"/>
                <a:gd name="connsiteY31" fmla="*/ 207014 h 480097"/>
                <a:gd name="connsiteX32" fmla="*/ 462338 w 516523"/>
                <a:gd name="connsiteY32" fmla="*/ 195304 h 480097"/>
                <a:gd name="connsiteX33" fmla="*/ 470271 w 516523"/>
                <a:gd name="connsiteY33" fmla="*/ 190771 h 480097"/>
                <a:gd name="connsiteX34" fmla="*/ 506536 w 516523"/>
                <a:gd name="connsiteY34" fmla="*/ 257635 h 480097"/>
                <a:gd name="connsiteX35" fmla="*/ 507669 w 516523"/>
                <a:gd name="connsiteY35" fmla="*/ 293522 h 480097"/>
                <a:gd name="connsiteX36" fmla="*/ 513336 w 516523"/>
                <a:gd name="connsiteY36" fmla="*/ 349054 h 480097"/>
                <a:gd name="connsiteX37" fmla="*/ 499358 w 516523"/>
                <a:gd name="connsiteY37" fmla="*/ 366053 h 480097"/>
                <a:gd name="connsiteX38" fmla="*/ 490292 w 516523"/>
                <a:gd name="connsiteY38" fmla="*/ 386452 h 480097"/>
                <a:gd name="connsiteX39" fmla="*/ 508425 w 516523"/>
                <a:gd name="connsiteY39" fmla="*/ 429895 h 480097"/>
                <a:gd name="connsiteX40" fmla="*/ 492181 w 516523"/>
                <a:gd name="connsiteY40" fmla="*/ 474471 h 480097"/>
                <a:gd name="connsiteX41" fmla="*/ 459316 w 516523"/>
                <a:gd name="connsiteY41" fmla="*/ 477871 h 480097"/>
                <a:gd name="connsiteX42" fmla="*/ 398118 w 516523"/>
                <a:gd name="connsiteY42" fmla="*/ 464649 h 480097"/>
                <a:gd name="connsiteX43" fmla="*/ 372052 w 516523"/>
                <a:gd name="connsiteY43" fmla="*/ 448028 h 480097"/>
                <a:gd name="connsiteX44" fmla="*/ 331631 w 516523"/>
                <a:gd name="connsiteY44" fmla="*/ 447272 h 480097"/>
                <a:gd name="connsiteX45" fmla="*/ 281767 w 516523"/>
                <a:gd name="connsiteY45" fmla="*/ 458605 h 480097"/>
                <a:gd name="connsiteX46" fmla="*/ 265145 w 516523"/>
                <a:gd name="connsiteY46" fmla="*/ 432161 h 480097"/>
                <a:gd name="connsiteX47" fmla="*/ 236813 w 516523"/>
                <a:gd name="connsiteY47" fmla="*/ 396274 h 480097"/>
                <a:gd name="connsiteX48" fmla="*/ 217925 w 516523"/>
                <a:gd name="connsiteY48" fmla="*/ 372853 h 480097"/>
                <a:gd name="connsiteX49" fmla="*/ 244746 w 516523"/>
                <a:gd name="connsiteY49" fmla="*/ 352831 h 480097"/>
                <a:gd name="connsiteX50" fmla="*/ 259101 w 516523"/>
                <a:gd name="connsiteY50" fmla="*/ 353209 h 480097"/>
                <a:gd name="connsiteX51" fmla="*/ 249279 w 516523"/>
                <a:gd name="connsiteY51" fmla="*/ 339987 h 480097"/>
                <a:gd name="connsiteX52" fmla="*/ 231146 w 516523"/>
                <a:gd name="connsiteY52" fmla="*/ 328277 h 480097"/>
                <a:gd name="connsiteX53" fmla="*/ 218680 w 516523"/>
                <a:gd name="connsiteY53" fmla="*/ 349054 h 480097"/>
                <a:gd name="connsiteX54" fmla="*/ 205081 w 516523"/>
                <a:gd name="connsiteY54" fmla="*/ 374742 h 480097"/>
                <a:gd name="connsiteX55" fmla="*/ 173348 w 516523"/>
                <a:gd name="connsiteY55" fmla="*/ 350943 h 480097"/>
                <a:gd name="connsiteX56" fmla="*/ 158238 w 516523"/>
                <a:gd name="connsiteY56" fmla="*/ 276523 h 480097"/>
                <a:gd name="connsiteX57" fmla="*/ 128772 w 516523"/>
                <a:gd name="connsiteY57" fmla="*/ 257257 h 480097"/>
                <a:gd name="connsiteX58" fmla="*/ 36976 w 516523"/>
                <a:gd name="connsiteY58" fmla="*/ 261790 h 480097"/>
                <a:gd name="connsiteX59" fmla="*/ 29421 w 516523"/>
                <a:gd name="connsiteY59" fmla="*/ 253857 h 48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6523" h="480097">
                  <a:moveTo>
                    <a:pt x="29421" y="253857"/>
                  </a:moveTo>
                  <a:cubicBezTo>
                    <a:pt x="18843" y="232325"/>
                    <a:pt x="23376" y="206259"/>
                    <a:pt x="7510" y="185860"/>
                  </a:cubicBezTo>
                  <a:cubicBezTo>
                    <a:pt x="333" y="176416"/>
                    <a:pt x="2222" y="163949"/>
                    <a:pt x="7510" y="153750"/>
                  </a:cubicBezTo>
                  <a:cubicBezTo>
                    <a:pt x="15065" y="138639"/>
                    <a:pt x="26021" y="126551"/>
                    <a:pt x="14688" y="106907"/>
                  </a:cubicBezTo>
                  <a:cubicBezTo>
                    <a:pt x="6755" y="93308"/>
                    <a:pt x="24510" y="70642"/>
                    <a:pt x="1088" y="58931"/>
                  </a:cubicBezTo>
                  <a:cubicBezTo>
                    <a:pt x="-4578" y="55909"/>
                    <a:pt x="13177" y="25688"/>
                    <a:pt x="24510" y="20777"/>
                  </a:cubicBezTo>
                  <a:cubicBezTo>
                    <a:pt x="54353" y="8689"/>
                    <a:pt x="86463" y="5289"/>
                    <a:pt x="118195" y="0"/>
                  </a:cubicBezTo>
                  <a:cubicBezTo>
                    <a:pt x="129528" y="14355"/>
                    <a:pt x="128395" y="35888"/>
                    <a:pt x="145394" y="47221"/>
                  </a:cubicBezTo>
                  <a:cubicBezTo>
                    <a:pt x="149172" y="49109"/>
                    <a:pt x="152194" y="51376"/>
                    <a:pt x="154460" y="55154"/>
                  </a:cubicBezTo>
                  <a:cubicBezTo>
                    <a:pt x="158993" y="66109"/>
                    <a:pt x="165415" y="75930"/>
                    <a:pt x="174482" y="83864"/>
                  </a:cubicBezTo>
                  <a:cubicBezTo>
                    <a:pt x="180526" y="89152"/>
                    <a:pt x="182037" y="97085"/>
                    <a:pt x="182793" y="104641"/>
                  </a:cubicBezTo>
                  <a:cubicBezTo>
                    <a:pt x="185437" y="118240"/>
                    <a:pt x="189215" y="131084"/>
                    <a:pt x="189215" y="145439"/>
                  </a:cubicBezTo>
                  <a:cubicBezTo>
                    <a:pt x="188837" y="161683"/>
                    <a:pt x="202814" y="172260"/>
                    <a:pt x="214902" y="182082"/>
                  </a:cubicBezTo>
                  <a:cubicBezTo>
                    <a:pt x="225480" y="190771"/>
                    <a:pt x="233035" y="199837"/>
                    <a:pt x="220569" y="212681"/>
                  </a:cubicBezTo>
                  <a:cubicBezTo>
                    <a:pt x="244368" y="215325"/>
                    <a:pt x="264767" y="225903"/>
                    <a:pt x="284411" y="237613"/>
                  </a:cubicBezTo>
                  <a:cubicBezTo>
                    <a:pt x="292344" y="242524"/>
                    <a:pt x="296499" y="244035"/>
                    <a:pt x="298388" y="232702"/>
                  </a:cubicBezTo>
                  <a:cubicBezTo>
                    <a:pt x="301788" y="213059"/>
                    <a:pt x="321432" y="224392"/>
                    <a:pt x="330876" y="216459"/>
                  </a:cubicBezTo>
                  <a:cubicBezTo>
                    <a:pt x="333143" y="214570"/>
                    <a:pt x="335031" y="213059"/>
                    <a:pt x="337298" y="211170"/>
                  </a:cubicBezTo>
                  <a:cubicBezTo>
                    <a:pt x="354675" y="195304"/>
                    <a:pt x="361475" y="196437"/>
                    <a:pt x="372808" y="217970"/>
                  </a:cubicBezTo>
                  <a:cubicBezTo>
                    <a:pt x="372430" y="219481"/>
                    <a:pt x="371674" y="220614"/>
                    <a:pt x="370541" y="221370"/>
                  </a:cubicBezTo>
                  <a:cubicBezTo>
                    <a:pt x="341831" y="236102"/>
                    <a:pt x="341076" y="239124"/>
                    <a:pt x="358830" y="265946"/>
                  </a:cubicBezTo>
                  <a:cubicBezTo>
                    <a:pt x="362986" y="272368"/>
                    <a:pt x="366008" y="279545"/>
                    <a:pt x="369030" y="286723"/>
                  </a:cubicBezTo>
                  <a:cubicBezTo>
                    <a:pt x="372808" y="295411"/>
                    <a:pt x="378474" y="304100"/>
                    <a:pt x="387540" y="305611"/>
                  </a:cubicBezTo>
                  <a:cubicBezTo>
                    <a:pt x="406429" y="309011"/>
                    <a:pt x="422295" y="320344"/>
                    <a:pt x="440427" y="323366"/>
                  </a:cubicBezTo>
                  <a:cubicBezTo>
                    <a:pt x="436272" y="321099"/>
                    <a:pt x="430605" y="321099"/>
                    <a:pt x="426450" y="316944"/>
                  </a:cubicBezTo>
                  <a:cubicBezTo>
                    <a:pt x="421161" y="312033"/>
                    <a:pt x="415117" y="307500"/>
                    <a:pt x="416628" y="299567"/>
                  </a:cubicBezTo>
                  <a:cubicBezTo>
                    <a:pt x="418139" y="291634"/>
                    <a:pt x="425694" y="291256"/>
                    <a:pt x="431739" y="290878"/>
                  </a:cubicBezTo>
                  <a:cubicBezTo>
                    <a:pt x="457049" y="288989"/>
                    <a:pt x="467249" y="269723"/>
                    <a:pt x="476693" y="251213"/>
                  </a:cubicBezTo>
                  <a:cubicBezTo>
                    <a:pt x="483115" y="237991"/>
                    <a:pt x="474426" y="227792"/>
                    <a:pt x="458182" y="230814"/>
                  </a:cubicBezTo>
                  <a:cubicBezTo>
                    <a:pt x="437405" y="234591"/>
                    <a:pt x="419650" y="228547"/>
                    <a:pt x="401140" y="221370"/>
                  </a:cubicBezTo>
                  <a:cubicBezTo>
                    <a:pt x="398118" y="214947"/>
                    <a:pt x="402651" y="211926"/>
                    <a:pt x="407184" y="209281"/>
                  </a:cubicBezTo>
                  <a:cubicBezTo>
                    <a:pt x="419650" y="210037"/>
                    <a:pt x="431739" y="205503"/>
                    <a:pt x="444205" y="207014"/>
                  </a:cubicBezTo>
                  <a:cubicBezTo>
                    <a:pt x="454027" y="208526"/>
                    <a:pt x="457427" y="201348"/>
                    <a:pt x="462338" y="195304"/>
                  </a:cubicBezTo>
                  <a:cubicBezTo>
                    <a:pt x="464604" y="193037"/>
                    <a:pt x="467249" y="191526"/>
                    <a:pt x="470271" y="190771"/>
                  </a:cubicBezTo>
                  <a:cubicBezTo>
                    <a:pt x="506158" y="194171"/>
                    <a:pt x="522024" y="221747"/>
                    <a:pt x="506536" y="257635"/>
                  </a:cubicBezTo>
                  <a:cubicBezTo>
                    <a:pt x="500869" y="270857"/>
                    <a:pt x="500492" y="281056"/>
                    <a:pt x="507669" y="293522"/>
                  </a:cubicBezTo>
                  <a:cubicBezTo>
                    <a:pt x="517113" y="310899"/>
                    <a:pt x="519002" y="329788"/>
                    <a:pt x="513336" y="349054"/>
                  </a:cubicBezTo>
                  <a:cubicBezTo>
                    <a:pt x="511069" y="356609"/>
                    <a:pt x="508425" y="364164"/>
                    <a:pt x="499358" y="366053"/>
                  </a:cubicBezTo>
                  <a:cubicBezTo>
                    <a:pt x="486892" y="369075"/>
                    <a:pt x="485759" y="376253"/>
                    <a:pt x="490292" y="386452"/>
                  </a:cubicBezTo>
                  <a:cubicBezTo>
                    <a:pt x="496336" y="400807"/>
                    <a:pt x="494825" y="417051"/>
                    <a:pt x="508425" y="429895"/>
                  </a:cubicBezTo>
                  <a:cubicBezTo>
                    <a:pt x="518247" y="438961"/>
                    <a:pt x="505403" y="468049"/>
                    <a:pt x="492181" y="474471"/>
                  </a:cubicBezTo>
                  <a:cubicBezTo>
                    <a:pt x="481604" y="479382"/>
                    <a:pt x="469515" y="482404"/>
                    <a:pt x="459316" y="477871"/>
                  </a:cubicBezTo>
                  <a:cubicBezTo>
                    <a:pt x="439672" y="468805"/>
                    <a:pt x="418895" y="466916"/>
                    <a:pt x="398118" y="464649"/>
                  </a:cubicBezTo>
                  <a:cubicBezTo>
                    <a:pt x="387163" y="463138"/>
                    <a:pt x="379985" y="455205"/>
                    <a:pt x="372052" y="448028"/>
                  </a:cubicBezTo>
                  <a:cubicBezTo>
                    <a:pt x="355053" y="432161"/>
                    <a:pt x="348253" y="432161"/>
                    <a:pt x="331631" y="447272"/>
                  </a:cubicBezTo>
                  <a:cubicBezTo>
                    <a:pt x="316899" y="460494"/>
                    <a:pt x="299144" y="460494"/>
                    <a:pt x="281767" y="458605"/>
                  </a:cubicBezTo>
                  <a:cubicBezTo>
                    <a:pt x="268167" y="457094"/>
                    <a:pt x="265900" y="443495"/>
                    <a:pt x="265145" y="432161"/>
                  </a:cubicBezTo>
                  <a:cubicBezTo>
                    <a:pt x="264012" y="412896"/>
                    <a:pt x="256456" y="400052"/>
                    <a:pt x="236813" y="396274"/>
                  </a:cubicBezTo>
                  <a:cubicBezTo>
                    <a:pt x="223969" y="393630"/>
                    <a:pt x="215280" y="386075"/>
                    <a:pt x="217925" y="372853"/>
                  </a:cubicBezTo>
                  <a:cubicBezTo>
                    <a:pt x="220191" y="359631"/>
                    <a:pt x="231902" y="354342"/>
                    <a:pt x="244746" y="352831"/>
                  </a:cubicBezTo>
                  <a:cubicBezTo>
                    <a:pt x="249279" y="352453"/>
                    <a:pt x="254190" y="355098"/>
                    <a:pt x="259101" y="353209"/>
                  </a:cubicBezTo>
                  <a:cubicBezTo>
                    <a:pt x="259101" y="346031"/>
                    <a:pt x="253434" y="343387"/>
                    <a:pt x="249279" y="339987"/>
                  </a:cubicBezTo>
                  <a:cubicBezTo>
                    <a:pt x="243612" y="335454"/>
                    <a:pt x="239835" y="324877"/>
                    <a:pt x="231146" y="328277"/>
                  </a:cubicBezTo>
                  <a:cubicBezTo>
                    <a:pt x="223213" y="331299"/>
                    <a:pt x="220569" y="341121"/>
                    <a:pt x="218680" y="349054"/>
                  </a:cubicBezTo>
                  <a:cubicBezTo>
                    <a:pt x="216036" y="358876"/>
                    <a:pt x="222835" y="374742"/>
                    <a:pt x="205081" y="374742"/>
                  </a:cubicBezTo>
                  <a:cubicBezTo>
                    <a:pt x="189592" y="375119"/>
                    <a:pt x="178259" y="365297"/>
                    <a:pt x="173348" y="350943"/>
                  </a:cubicBezTo>
                  <a:cubicBezTo>
                    <a:pt x="165038" y="326765"/>
                    <a:pt x="158993" y="302211"/>
                    <a:pt x="158238" y="276523"/>
                  </a:cubicBezTo>
                  <a:cubicBezTo>
                    <a:pt x="157482" y="252346"/>
                    <a:pt x="151060" y="247058"/>
                    <a:pt x="128772" y="257257"/>
                  </a:cubicBezTo>
                  <a:cubicBezTo>
                    <a:pt x="98551" y="270857"/>
                    <a:pt x="67952" y="271234"/>
                    <a:pt x="36976" y="261790"/>
                  </a:cubicBezTo>
                  <a:cubicBezTo>
                    <a:pt x="32820" y="259901"/>
                    <a:pt x="30932" y="257257"/>
                    <a:pt x="29421" y="253857"/>
                  </a:cubicBezTo>
                  <a:close/>
                </a:path>
              </a:pathLst>
            </a:custGeom>
            <a:solidFill>
              <a:srgbClr val="FDF2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B439AC97-14AE-49E3-B0CB-AF5907D9382E}"/>
                </a:ext>
              </a:extLst>
            </p:cNvPr>
            <p:cNvSpPr/>
            <p:nvPr/>
          </p:nvSpPr>
          <p:spPr>
            <a:xfrm>
              <a:off x="9270536" y="5251511"/>
              <a:ext cx="575174" cy="385668"/>
            </a:xfrm>
            <a:custGeom>
              <a:avLst/>
              <a:gdLst>
                <a:gd name="connsiteX0" fmla="*/ 8763 w 575174"/>
                <a:gd name="connsiteY0" fmla="*/ 102813 h 385668"/>
                <a:gd name="connsiteX1" fmla="*/ 110381 w 575174"/>
                <a:gd name="connsiteY1" fmla="*/ 97524 h 385668"/>
                <a:gd name="connsiteX2" fmla="*/ 136447 w 575174"/>
                <a:gd name="connsiteY2" fmla="*/ 97901 h 385668"/>
                <a:gd name="connsiteX3" fmla="*/ 143624 w 575174"/>
                <a:gd name="connsiteY3" fmla="*/ 120567 h 385668"/>
                <a:gd name="connsiteX4" fmla="*/ 158735 w 575174"/>
                <a:gd name="connsiteY4" fmla="*/ 202164 h 385668"/>
                <a:gd name="connsiteX5" fmla="*/ 177623 w 575174"/>
                <a:gd name="connsiteY5" fmla="*/ 217652 h 385668"/>
                <a:gd name="connsiteX6" fmla="*/ 191222 w 575174"/>
                <a:gd name="connsiteY6" fmla="*/ 207831 h 385668"/>
                <a:gd name="connsiteX7" fmla="*/ 204822 w 575174"/>
                <a:gd name="connsiteY7" fmla="*/ 167410 h 385668"/>
                <a:gd name="connsiteX8" fmla="*/ 214644 w 575174"/>
                <a:gd name="connsiteY8" fmla="*/ 167032 h 385668"/>
                <a:gd name="connsiteX9" fmla="*/ 245998 w 575174"/>
                <a:gd name="connsiteY9" fmla="*/ 194987 h 385668"/>
                <a:gd name="connsiteX10" fmla="*/ 247887 w 575174"/>
                <a:gd name="connsiteY10" fmla="*/ 208208 h 385668"/>
                <a:gd name="connsiteX11" fmla="*/ 235043 w 575174"/>
                <a:gd name="connsiteY11" fmla="*/ 209719 h 385668"/>
                <a:gd name="connsiteX12" fmla="*/ 206711 w 575174"/>
                <a:gd name="connsiteY12" fmla="*/ 214253 h 385668"/>
                <a:gd name="connsiteX13" fmla="*/ 209733 w 575174"/>
                <a:gd name="connsiteY13" fmla="*/ 238052 h 385668"/>
                <a:gd name="connsiteX14" fmla="*/ 218044 w 575174"/>
                <a:gd name="connsiteY14" fmla="*/ 239185 h 385668"/>
                <a:gd name="connsiteX15" fmla="*/ 250531 w 575174"/>
                <a:gd name="connsiteY15" fmla="*/ 275451 h 385668"/>
                <a:gd name="connsiteX16" fmla="*/ 260731 w 575174"/>
                <a:gd name="connsiteY16" fmla="*/ 302649 h 385668"/>
                <a:gd name="connsiteX17" fmla="*/ 310218 w 575174"/>
                <a:gd name="connsiteY17" fmla="*/ 291694 h 385668"/>
                <a:gd name="connsiteX18" fmla="*/ 325329 w 575174"/>
                <a:gd name="connsiteY18" fmla="*/ 275828 h 385668"/>
                <a:gd name="connsiteX19" fmla="*/ 357816 w 575174"/>
                <a:gd name="connsiteY19" fmla="*/ 293583 h 385668"/>
                <a:gd name="connsiteX20" fmla="*/ 363860 w 575174"/>
                <a:gd name="connsiteY20" fmla="*/ 301894 h 385668"/>
                <a:gd name="connsiteX21" fmla="*/ 468123 w 575174"/>
                <a:gd name="connsiteY21" fmla="*/ 320027 h 385668"/>
                <a:gd name="connsiteX22" fmla="*/ 486633 w 575174"/>
                <a:gd name="connsiteY22" fmla="*/ 286405 h 385668"/>
                <a:gd name="connsiteX23" fmla="*/ 475301 w 575174"/>
                <a:gd name="connsiteY23" fmla="*/ 273562 h 385668"/>
                <a:gd name="connsiteX24" fmla="*/ 461701 w 575174"/>
                <a:gd name="connsiteY24" fmla="*/ 216519 h 385668"/>
                <a:gd name="connsiteX25" fmla="*/ 467745 w 575174"/>
                <a:gd name="connsiteY25" fmla="*/ 210853 h 385668"/>
                <a:gd name="connsiteX26" fmla="*/ 488900 w 575174"/>
                <a:gd name="connsiteY26" fmla="*/ 198009 h 385668"/>
                <a:gd name="connsiteX27" fmla="*/ 482478 w 575174"/>
                <a:gd name="connsiteY27" fmla="*/ 143611 h 385668"/>
                <a:gd name="connsiteX28" fmla="*/ 482100 w 575174"/>
                <a:gd name="connsiteY28" fmla="*/ 105834 h 385668"/>
                <a:gd name="connsiteX29" fmla="*/ 449235 w 575174"/>
                <a:gd name="connsiteY29" fmla="*/ 43881 h 385668"/>
                <a:gd name="connsiteX30" fmla="*/ 451879 w 575174"/>
                <a:gd name="connsiteY30" fmla="*/ 10260 h 385668"/>
                <a:gd name="connsiteX31" fmla="*/ 484745 w 575174"/>
                <a:gd name="connsiteY31" fmla="*/ 13660 h 385668"/>
                <a:gd name="connsiteX32" fmla="*/ 491544 w 575174"/>
                <a:gd name="connsiteY32" fmla="*/ 24238 h 385668"/>
                <a:gd name="connsiteX33" fmla="*/ 503633 w 575174"/>
                <a:gd name="connsiteY33" fmla="*/ 69191 h 385668"/>
                <a:gd name="connsiteX34" fmla="*/ 512699 w 575174"/>
                <a:gd name="connsiteY34" fmla="*/ 90724 h 385668"/>
                <a:gd name="connsiteX35" fmla="*/ 512699 w 575174"/>
                <a:gd name="connsiteY35" fmla="*/ 120567 h 385668"/>
                <a:gd name="connsiteX36" fmla="*/ 512321 w 575174"/>
                <a:gd name="connsiteY36" fmla="*/ 139833 h 385668"/>
                <a:gd name="connsiteX37" fmla="*/ 517232 w 575174"/>
                <a:gd name="connsiteY37" fmla="*/ 172699 h 385668"/>
                <a:gd name="connsiteX38" fmla="*/ 531587 w 575174"/>
                <a:gd name="connsiteY38" fmla="*/ 204431 h 385668"/>
                <a:gd name="connsiteX39" fmla="*/ 570119 w 575174"/>
                <a:gd name="connsiteY39" fmla="*/ 236918 h 385668"/>
                <a:gd name="connsiteX40" fmla="*/ 566342 w 575174"/>
                <a:gd name="connsiteY40" fmla="*/ 254296 h 385668"/>
                <a:gd name="connsiteX41" fmla="*/ 555764 w 575174"/>
                <a:gd name="connsiteY41" fmla="*/ 264873 h 385668"/>
                <a:gd name="connsiteX42" fmla="*/ 533099 w 575174"/>
                <a:gd name="connsiteY42" fmla="*/ 301894 h 385668"/>
                <a:gd name="connsiteX43" fmla="*/ 491167 w 575174"/>
                <a:gd name="connsiteY43" fmla="*/ 344959 h 385668"/>
                <a:gd name="connsiteX44" fmla="*/ 471901 w 575174"/>
                <a:gd name="connsiteY44" fmla="*/ 349114 h 385668"/>
                <a:gd name="connsiteX45" fmla="*/ 442435 w 575174"/>
                <a:gd name="connsiteY45" fmla="*/ 361581 h 385668"/>
                <a:gd name="connsiteX46" fmla="*/ 431480 w 575174"/>
                <a:gd name="connsiteY46" fmla="*/ 385380 h 385668"/>
                <a:gd name="connsiteX47" fmla="*/ 414481 w 575174"/>
                <a:gd name="connsiteY47" fmla="*/ 379713 h 385668"/>
                <a:gd name="connsiteX48" fmla="*/ 392948 w 575174"/>
                <a:gd name="connsiteY48" fmla="*/ 358181 h 385668"/>
                <a:gd name="connsiteX49" fmla="*/ 391059 w 575174"/>
                <a:gd name="connsiteY49" fmla="*/ 357803 h 385668"/>
                <a:gd name="connsiteX50" fmla="*/ 339683 w 575174"/>
                <a:gd name="connsiteY50" fmla="*/ 332115 h 385668"/>
                <a:gd name="connsiteX51" fmla="*/ 335150 w 575174"/>
                <a:gd name="connsiteY51" fmla="*/ 323426 h 385668"/>
                <a:gd name="connsiteX52" fmla="*/ 312485 w 575174"/>
                <a:gd name="connsiteY52" fmla="*/ 316627 h 385668"/>
                <a:gd name="connsiteX53" fmla="*/ 253931 w 575174"/>
                <a:gd name="connsiteY53" fmla="*/ 315871 h 385668"/>
                <a:gd name="connsiteX54" fmla="*/ 205200 w 575174"/>
                <a:gd name="connsiteY54" fmla="*/ 305671 h 385668"/>
                <a:gd name="connsiteX55" fmla="*/ 201044 w 575174"/>
                <a:gd name="connsiteY55" fmla="*/ 306049 h 385668"/>
                <a:gd name="connsiteX56" fmla="*/ 147024 w 575174"/>
                <a:gd name="connsiteY56" fmla="*/ 310960 h 385668"/>
                <a:gd name="connsiteX57" fmla="*/ 121714 w 575174"/>
                <a:gd name="connsiteY57" fmla="*/ 297361 h 385668"/>
                <a:gd name="connsiteX58" fmla="*/ 121336 w 575174"/>
                <a:gd name="connsiteY58" fmla="*/ 291317 h 385668"/>
                <a:gd name="connsiteX59" fmla="*/ 136069 w 575174"/>
                <a:gd name="connsiteY59" fmla="*/ 215764 h 385668"/>
                <a:gd name="connsiteX60" fmla="*/ 76760 w 575174"/>
                <a:gd name="connsiteY60" fmla="*/ 173832 h 385668"/>
                <a:gd name="connsiteX61" fmla="*/ 34451 w 575174"/>
                <a:gd name="connsiteY61" fmla="*/ 137189 h 385668"/>
                <a:gd name="connsiteX62" fmla="*/ 4985 w 575174"/>
                <a:gd name="connsiteY62" fmla="*/ 139078 h 385668"/>
                <a:gd name="connsiteX63" fmla="*/ 8763 w 575174"/>
                <a:gd name="connsiteY63" fmla="*/ 102813 h 38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75174" h="385668">
                  <a:moveTo>
                    <a:pt x="8763" y="102813"/>
                  </a:moveTo>
                  <a:cubicBezTo>
                    <a:pt x="43139" y="111123"/>
                    <a:pt x="77138" y="118301"/>
                    <a:pt x="110381" y="97524"/>
                  </a:cubicBezTo>
                  <a:cubicBezTo>
                    <a:pt x="118692" y="92235"/>
                    <a:pt x="128136" y="92613"/>
                    <a:pt x="136447" y="97901"/>
                  </a:cubicBezTo>
                  <a:cubicBezTo>
                    <a:pt x="144758" y="103190"/>
                    <a:pt x="144380" y="111501"/>
                    <a:pt x="143624" y="120567"/>
                  </a:cubicBezTo>
                  <a:cubicBezTo>
                    <a:pt x="141358" y="148899"/>
                    <a:pt x="150424" y="175721"/>
                    <a:pt x="158735" y="202164"/>
                  </a:cubicBezTo>
                  <a:cubicBezTo>
                    <a:pt x="161001" y="210097"/>
                    <a:pt x="168557" y="215386"/>
                    <a:pt x="177623" y="217652"/>
                  </a:cubicBezTo>
                  <a:cubicBezTo>
                    <a:pt x="187067" y="220297"/>
                    <a:pt x="196133" y="223319"/>
                    <a:pt x="191222" y="207831"/>
                  </a:cubicBezTo>
                  <a:cubicBezTo>
                    <a:pt x="185934" y="190831"/>
                    <a:pt x="202933" y="181765"/>
                    <a:pt x="204822" y="167410"/>
                  </a:cubicBezTo>
                  <a:cubicBezTo>
                    <a:pt x="205577" y="161366"/>
                    <a:pt x="211244" y="164010"/>
                    <a:pt x="214644" y="167032"/>
                  </a:cubicBezTo>
                  <a:cubicBezTo>
                    <a:pt x="225221" y="176476"/>
                    <a:pt x="233910" y="187809"/>
                    <a:pt x="245998" y="194987"/>
                  </a:cubicBezTo>
                  <a:cubicBezTo>
                    <a:pt x="250531" y="197631"/>
                    <a:pt x="251287" y="203298"/>
                    <a:pt x="247887" y="208208"/>
                  </a:cubicBezTo>
                  <a:cubicBezTo>
                    <a:pt x="244487" y="213497"/>
                    <a:pt x="239198" y="212742"/>
                    <a:pt x="235043" y="209719"/>
                  </a:cubicBezTo>
                  <a:cubicBezTo>
                    <a:pt x="223710" y="201409"/>
                    <a:pt x="215021" y="207453"/>
                    <a:pt x="206711" y="214253"/>
                  </a:cubicBezTo>
                  <a:cubicBezTo>
                    <a:pt x="195378" y="223319"/>
                    <a:pt x="201800" y="231252"/>
                    <a:pt x="209733" y="238052"/>
                  </a:cubicBezTo>
                  <a:cubicBezTo>
                    <a:pt x="211622" y="239563"/>
                    <a:pt x="215399" y="238430"/>
                    <a:pt x="218044" y="239185"/>
                  </a:cubicBezTo>
                  <a:cubicBezTo>
                    <a:pt x="236554" y="244096"/>
                    <a:pt x="250909" y="252784"/>
                    <a:pt x="250531" y="275451"/>
                  </a:cubicBezTo>
                  <a:cubicBezTo>
                    <a:pt x="250154" y="286028"/>
                    <a:pt x="249776" y="301894"/>
                    <a:pt x="260731" y="302649"/>
                  </a:cubicBezTo>
                  <a:cubicBezTo>
                    <a:pt x="276975" y="303783"/>
                    <a:pt x="296241" y="307183"/>
                    <a:pt x="310218" y="291694"/>
                  </a:cubicBezTo>
                  <a:cubicBezTo>
                    <a:pt x="315129" y="286028"/>
                    <a:pt x="317395" y="273939"/>
                    <a:pt x="325329" y="275828"/>
                  </a:cubicBezTo>
                  <a:cubicBezTo>
                    <a:pt x="337039" y="278850"/>
                    <a:pt x="349128" y="284139"/>
                    <a:pt x="357816" y="293583"/>
                  </a:cubicBezTo>
                  <a:cubicBezTo>
                    <a:pt x="360083" y="296227"/>
                    <a:pt x="361216" y="301516"/>
                    <a:pt x="363860" y="301894"/>
                  </a:cubicBezTo>
                  <a:cubicBezTo>
                    <a:pt x="398615" y="308316"/>
                    <a:pt x="431480" y="325693"/>
                    <a:pt x="468123" y="320027"/>
                  </a:cubicBezTo>
                  <a:cubicBezTo>
                    <a:pt x="488145" y="317004"/>
                    <a:pt x="482100" y="298494"/>
                    <a:pt x="486633" y="286405"/>
                  </a:cubicBezTo>
                  <a:cubicBezTo>
                    <a:pt x="490411" y="276584"/>
                    <a:pt x="482478" y="275073"/>
                    <a:pt x="475301" y="273562"/>
                  </a:cubicBezTo>
                  <a:cubicBezTo>
                    <a:pt x="472656" y="273184"/>
                    <a:pt x="460190" y="218786"/>
                    <a:pt x="461701" y="216519"/>
                  </a:cubicBezTo>
                  <a:cubicBezTo>
                    <a:pt x="463590" y="214253"/>
                    <a:pt x="465479" y="211986"/>
                    <a:pt x="467745" y="210853"/>
                  </a:cubicBezTo>
                  <a:cubicBezTo>
                    <a:pt x="475301" y="207453"/>
                    <a:pt x="485878" y="214253"/>
                    <a:pt x="488900" y="198009"/>
                  </a:cubicBezTo>
                  <a:cubicBezTo>
                    <a:pt x="492678" y="178365"/>
                    <a:pt x="493433" y="159477"/>
                    <a:pt x="482478" y="143611"/>
                  </a:cubicBezTo>
                  <a:cubicBezTo>
                    <a:pt x="473412" y="129634"/>
                    <a:pt x="473034" y="119812"/>
                    <a:pt x="482100" y="105834"/>
                  </a:cubicBezTo>
                  <a:cubicBezTo>
                    <a:pt x="499100" y="80147"/>
                    <a:pt x="481345" y="47659"/>
                    <a:pt x="449235" y="43881"/>
                  </a:cubicBezTo>
                  <a:cubicBezTo>
                    <a:pt x="444324" y="32171"/>
                    <a:pt x="443568" y="20838"/>
                    <a:pt x="451879" y="10260"/>
                  </a:cubicBezTo>
                  <a:cubicBezTo>
                    <a:pt x="463590" y="-4472"/>
                    <a:pt x="476434" y="-3339"/>
                    <a:pt x="484745" y="13660"/>
                  </a:cubicBezTo>
                  <a:cubicBezTo>
                    <a:pt x="486633" y="17438"/>
                    <a:pt x="488145" y="21593"/>
                    <a:pt x="491544" y="24238"/>
                  </a:cubicBezTo>
                  <a:cubicBezTo>
                    <a:pt x="508166" y="35948"/>
                    <a:pt x="513832" y="49926"/>
                    <a:pt x="503633" y="69191"/>
                  </a:cubicBezTo>
                  <a:cubicBezTo>
                    <a:pt x="499100" y="77880"/>
                    <a:pt x="506277" y="85058"/>
                    <a:pt x="512699" y="90724"/>
                  </a:cubicBezTo>
                  <a:cubicBezTo>
                    <a:pt x="524410" y="100546"/>
                    <a:pt x="524788" y="111123"/>
                    <a:pt x="512699" y="120567"/>
                  </a:cubicBezTo>
                  <a:cubicBezTo>
                    <a:pt x="503633" y="127745"/>
                    <a:pt x="502877" y="133033"/>
                    <a:pt x="512321" y="139833"/>
                  </a:cubicBezTo>
                  <a:cubicBezTo>
                    <a:pt x="524410" y="148899"/>
                    <a:pt x="521010" y="161366"/>
                    <a:pt x="517232" y="172699"/>
                  </a:cubicBezTo>
                  <a:cubicBezTo>
                    <a:pt x="512321" y="188187"/>
                    <a:pt x="515721" y="198764"/>
                    <a:pt x="531587" y="204431"/>
                  </a:cubicBezTo>
                  <a:cubicBezTo>
                    <a:pt x="548209" y="210475"/>
                    <a:pt x="556520" y="226719"/>
                    <a:pt x="570119" y="236918"/>
                  </a:cubicBezTo>
                  <a:cubicBezTo>
                    <a:pt x="578052" y="242585"/>
                    <a:pt x="576541" y="250896"/>
                    <a:pt x="566342" y="254296"/>
                  </a:cubicBezTo>
                  <a:cubicBezTo>
                    <a:pt x="560675" y="256184"/>
                    <a:pt x="555009" y="257696"/>
                    <a:pt x="555764" y="264873"/>
                  </a:cubicBezTo>
                  <a:cubicBezTo>
                    <a:pt x="558031" y="283384"/>
                    <a:pt x="545187" y="291317"/>
                    <a:pt x="533099" y="301894"/>
                  </a:cubicBezTo>
                  <a:cubicBezTo>
                    <a:pt x="517988" y="314738"/>
                    <a:pt x="509299" y="334382"/>
                    <a:pt x="491167" y="344959"/>
                  </a:cubicBezTo>
                  <a:cubicBezTo>
                    <a:pt x="484745" y="348359"/>
                    <a:pt x="479456" y="353648"/>
                    <a:pt x="471901" y="349114"/>
                  </a:cubicBezTo>
                  <a:cubicBezTo>
                    <a:pt x="456035" y="339670"/>
                    <a:pt x="449613" y="349492"/>
                    <a:pt x="442435" y="361581"/>
                  </a:cubicBezTo>
                  <a:cubicBezTo>
                    <a:pt x="437902" y="369136"/>
                    <a:pt x="440924" y="380091"/>
                    <a:pt x="431480" y="385380"/>
                  </a:cubicBezTo>
                  <a:cubicBezTo>
                    <a:pt x="424680" y="386513"/>
                    <a:pt x="419392" y="384246"/>
                    <a:pt x="414481" y="379713"/>
                  </a:cubicBezTo>
                  <a:cubicBezTo>
                    <a:pt x="411836" y="367625"/>
                    <a:pt x="408436" y="356669"/>
                    <a:pt x="392948" y="358181"/>
                  </a:cubicBezTo>
                  <a:cubicBezTo>
                    <a:pt x="390304" y="358558"/>
                    <a:pt x="392948" y="359314"/>
                    <a:pt x="391059" y="357803"/>
                  </a:cubicBezTo>
                  <a:cubicBezTo>
                    <a:pt x="376327" y="344203"/>
                    <a:pt x="364616" y="325693"/>
                    <a:pt x="339683" y="332115"/>
                  </a:cubicBezTo>
                  <a:cubicBezTo>
                    <a:pt x="337417" y="332493"/>
                    <a:pt x="335528" y="326826"/>
                    <a:pt x="335150" y="323426"/>
                  </a:cubicBezTo>
                  <a:cubicBezTo>
                    <a:pt x="332506" y="304160"/>
                    <a:pt x="323440" y="309449"/>
                    <a:pt x="312485" y="316627"/>
                  </a:cubicBezTo>
                  <a:cubicBezTo>
                    <a:pt x="283019" y="335893"/>
                    <a:pt x="283019" y="335515"/>
                    <a:pt x="253931" y="315871"/>
                  </a:cubicBezTo>
                  <a:cubicBezTo>
                    <a:pt x="239198" y="305671"/>
                    <a:pt x="224088" y="296605"/>
                    <a:pt x="205200" y="305671"/>
                  </a:cubicBezTo>
                  <a:cubicBezTo>
                    <a:pt x="204066" y="306427"/>
                    <a:pt x="201800" y="306805"/>
                    <a:pt x="201044" y="306049"/>
                  </a:cubicBezTo>
                  <a:cubicBezTo>
                    <a:pt x="181401" y="289428"/>
                    <a:pt x="164779" y="306805"/>
                    <a:pt x="147024" y="310960"/>
                  </a:cubicBezTo>
                  <a:cubicBezTo>
                    <a:pt x="133047" y="314360"/>
                    <a:pt x="125114" y="311338"/>
                    <a:pt x="121714" y="297361"/>
                  </a:cubicBezTo>
                  <a:cubicBezTo>
                    <a:pt x="121336" y="295472"/>
                    <a:pt x="121336" y="293583"/>
                    <a:pt x="121336" y="291317"/>
                  </a:cubicBezTo>
                  <a:cubicBezTo>
                    <a:pt x="138336" y="268273"/>
                    <a:pt x="144380" y="243340"/>
                    <a:pt x="136069" y="215764"/>
                  </a:cubicBezTo>
                  <a:cubicBezTo>
                    <a:pt x="120958" y="195365"/>
                    <a:pt x="96026" y="188565"/>
                    <a:pt x="76760" y="173832"/>
                  </a:cubicBezTo>
                  <a:cubicBezTo>
                    <a:pt x="62027" y="162499"/>
                    <a:pt x="45028" y="153811"/>
                    <a:pt x="34451" y="137189"/>
                  </a:cubicBezTo>
                  <a:cubicBezTo>
                    <a:pt x="24629" y="114523"/>
                    <a:pt x="24629" y="114523"/>
                    <a:pt x="4985" y="139078"/>
                  </a:cubicBezTo>
                  <a:cubicBezTo>
                    <a:pt x="-4081" y="125100"/>
                    <a:pt x="452" y="113767"/>
                    <a:pt x="8763" y="102813"/>
                  </a:cubicBezTo>
                  <a:close/>
                </a:path>
              </a:pathLst>
            </a:custGeom>
            <a:solidFill>
              <a:srgbClr val="FDEC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8B82978-0C12-4DB1-8972-4EC6ABB3AC4E}"/>
                </a:ext>
              </a:extLst>
            </p:cNvPr>
            <p:cNvSpPr/>
            <p:nvPr/>
          </p:nvSpPr>
          <p:spPr>
            <a:xfrm>
              <a:off x="9294157" y="5387944"/>
              <a:ext cx="258867" cy="240479"/>
            </a:xfrm>
            <a:custGeom>
              <a:avLst/>
              <a:gdLst>
                <a:gd name="connsiteX0" fmla="*/ 10452 w 258867"/>
                <a:gd name="connsiteY0" fmla="*/ 0 h 240479"/>
                <a:gd name="connsiteX1" fmla="*/ 117359 w 258867"/>
                <a:gd name="connsiteY1" fmla="*/ 69508 h 240479"/>
                <a:gd name="connsiteX2" fmla="*/ 116225 w 258867"/>
                <a:gd name="connsiteY2" fmla="*/ 76308 h 240479"/>
                <a:gd name="connsiteX3" fmla="*/ 99226 w 258867"/>
                <a:gd name="connsiteY3" fmla="*/ 156772 h 240479"/>
                <a:gd name="connsiteX4" fmla="*/ 99226 w 258867"/>
                <a:gd name="connsiteY4" fmla="*/ 156772 h 240479"/>
                <a:gd name="connsiteX5" fmla="*/ 137758 w 258867"/>
                <a:gd name="connsiteY5" fmla="*/ 174904 h 240479"/>
                <a:gd name="connsiteX6" fmla="*/ 189134 w 258867"/>
                <a:gd name="connsiteY6" fmla="*/ 179438 h 240479"/>
                <a:gd name="connsiteX7" fmla="*/ 194800 w 258867"/>
                <a:gd name="connsiteY7" fmla="*/ 177171 h 240479"/>
                <a:gd name="connsiteX8" fmla="*/ 220110 w 258867"/>
                <a:gd name="connsiteY8" fmla="*/ 172638 h 240479"/>
                <a:gd name="connsiteX9" fmla="*/ 254109 w 258867"/>
                <a:gd name="connsiteY9" fmla="*/ 200215 h 240479"/>
                <a:gd name="connsiteX10" fmla="*/ 254109 w 258867"/>
                <a:gd name="connsiteY10" fmla="*/ 225147 h 240479"/>
                <a:gd name="connsiteX11" fmla="*/ 202733 w 258867"/>
                <a:gd name="connsiteY11" fmla="*/ 234213 h 240479"/>
                <a:gd name="connsiteX12" fmla="*/ 143424 w 258867"/>
                <a:gd name="connsiteY12" fmla="*/ 228547 h 240479"/>
                <a:gd name="connsiteX13" fmla="*/ 107159 w 258867"/>
                <a:gd name="connsiteY13" fmla="*/ 230814 h 240479"/>
                <a:gd name="connsiteX14" fmla="*/ 60694 w 258867"/>
                <a:gd name="connsiteY14" fmla="*/ 228169 h 240479"/>
                <a:gd name="connsiteX15" fmla="*/ 44073 w 258867"/>
                <a:gd name="connsiteY15" fmla="*/ 206259 h 240479"/>
                <a:gd name="connsiteX16" fmla="*/ 65227 w 258867"/>
                <a:gd name="connsiteY16" fmla="*/ 187371 h 240479"/>
                <a:gd name="connsiteX17" fmla="*/ 77316 w 258867"/>
                <a:gd name="connsiteY17" fmla="*/ 168860 h 240479"/>
                <a:gd name="connsiteX18" fmla="*/ 81093 w 258867"/>
                <a:gd name="connsiteY18" fmla="*/ 137506 h 240479"/>
                <a:gd name="connsiteX19" fmla="*/ 42184 w 258867"/>
                <a:gd name="connsiteY19" fmla="*/ 122773 h 240479"/>
                <a:gd name="connsiteX20" fmla="*/ 24051 w 258867"/>
                <a:gd name="connsiteY20" fmla="*/ 138639 h 240479"/>
                <a:gd name="connsiteX21" fmla="*/ 1385 w 258867"/>
                <a:gd name="connsiteY21" fmla="*/ 109929 h 240479"/>
                <a:gd name="connsiteX22" fmla="*/ 9318 w 258867"/>
                <a:gd name="connsiteY22" fmla="*/ 111440 h 240479"/>
                <a:gd name="connsiteX23" fmla="*/ 15362 w 258867"/>
                <a:gd name="connsiteY23" fmla="*/ 69886 h 240479"/>
                <a:gd name="connsiteX24" fmla="*/ 10452 w 258867"/>
                <a:gd name="connsiteY24" fmla="*/ 0 h 24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8867" h="240479">
                  <a:moveTo>
                    <a:pt x="10452" y="0"/>
                  </a:moveTo>
                  <a:cubicBezTo>
                    <a:pt x="45206" y="24554"/>
                    <a:pt x="79582" y="49865"/>
                    <a:pt x="117359" y="69508"/>
                  </a:cubicBezTo>
                  <a:cubicBezTo>
                    <a:pt x="120003" y="71019"/>
                    <a:pt x="118492" y="74419"/>
                    <a:pt x="116225" y="76308"/>
                  </a:cubicBezTo>
                  <a:cubicBezTo>
                    <a:pt x="115092" y="103885"/>
                    <a:pt x="114337" y="131839"/>
                    <a:pt x="99226" y="156772"/>
                  </a:cubicBezTo>
                  <a:lnTo>
                    <a:pt x="99226" y="156772"/>
                  </a:lnTo>
                  <a:cubicBezTo>
                    <a:pt x="105648" y="184349"/>
                    <a:pt x="112070" y="185482"/>
                    <a:pt x="137758" y="174904"/>
                  </a:cubicBezTo>
                  <a:cubicBezTo>
                    <a:pt x="153624" y="168105"/>
                    <a:pt x="174023" y="162060"/>
                    <a:pt x="189134" y="179438"/>
                  </a:cubicBezTo>
                  <a:cubicBezTo>
                    <a:pt x="195178" y="186237"/>
                    <a:pt x="194045" y="178304"/>
                    <a:pt x="194800" y="177171"/>
                  </a:cubicBezTo>
                  <a:cubicBezTo>
                    <a:pt x="201600" y="165838"/>
                    <a:pt x="209911" y="167727"/>
                    <a:pt x="220110" y="172638"/>
                  </a:cubicBezTo>
                  <a:cubicBezTo>
                    <a:pt x="233710" y="179438"/>
                    <a:pt x="243909" y="190015"/>
                    <a:pt x="254109" y="200215"/>
                  </a:cubicBezTo>
                  <a:cubicBezTo>
                    <a:pt x="262042" y="208525"/>
                    <a:pt x="258642" y="216836"/>
                    <a:pt x="254109" y="225147"/>
                  </a:cubicBezTo>
                  <a:cubicBezTo>
                    <a:pt x="235221" y="244791"/>
                    <a:pt x="227288" y="242902"/>
                    <a:pt x="202733" y="234213"/>
                  </a:cubicBezTo>
                  <a:cubicBezTo>
                    <a:pt x="184978" y="228169"/>
                    <a:pt x="165335" y="217969"/>
                    <a:pt x="143424" y="228547"/>
                  </a:cubicBezTo>
                  <a:cubicBezTo>
                    <a:pt x="133603" y="233080"/>
                    <a:pt x="120003" y="249324"/>
                    <a:pt x="107159" y="230814"/>
                  </a:cubicBezTo>
                  <a:cubicBezTo>
                    <a:pt x="90915" y="251213"/>
                    <a:pt x="76560" y="227791"/>
                    <a:pt x="60694" y="228169"/>
                  </a:cubicBezTo>
                  <a:cubicBezTo>
                    <a:pt x="48228" y="228547"/>
                    <a:pt x="42561" y="218347"/>
                    <a:pt x="44073" y="206259"/>
                  </a:cubicBezTo>
                  <a:cubicBezTo>
                    <a:pt x="45584" y="194548"/>
                    <a:pt x="52761" y="186237"/>
                    <a:pt x="65227" y="187371"/>
                  </a:cubicBezTo>
                  <a:cubicBezTo>
                    <a:pt x="81471" y="188504"/>
                    <a:pt x="92804" y="188882"/>
                    <a:pt x="77316" y="168860"/>
                  </a:cubicBezTo>
                  <a:cubicBezTo>
                    <a:pt x="69760" y="159038"/>
                    <a:pt x="81849" y="149217"/>
                    <a:pt x="81093" y="137506"/>
                  </a:cubicBezTo>
                  <a:cubicBezTo>
                    <a:pt x="65983" y="139017"/>
                    <a:pt x="50117" y="140150"/>
                    <a:pt x="42184" y="122773"/>
                  </a:cubicBezTo>
                  <a:cubicBezTo>
                    <a:pt x="34628" y="128062"/>
                    <a:pt x="32740" y="137128"/>
                    <a:pt x="24051" y="138639"/>
                  </a:cubicBezTo>
                  <a:cubicBezTo>
                    <a:pt x="1763" y="135239"/>
                    <a:pt x="-2770" y="129573"/>
                    <a:pt x="1385" y="109929"/>
                  </a:cubicBezTo>
                  <a:cubicBezTo>
                    <a:pt x="4030" y="110307"/>
                    <a:pt x="6674" y="111062"/>
                    <a:pt x="9318" y="111440"/>
                  </a:cubicBezTo>
                  <a:cubicBezTo>
                    <a:pt x="8563" y="97085"/>
                    <a:pt x="22162" y="84619"/>
                    <a:pt x="15362" y="69886"/>
                  </a:cubicBezTo>
                  <a:cubicBezTo>
                    <a:pt x="5918" y="47598"/>
                    <a:pt x="2519" y="24177"/>
                    <a:pt x="10452" y="0"/>
                  </a:cubicBezTo>
                  <a:close/>
                </a:path>
              </a:pathLst>
            </a:custGeom>
            <a:solidFill>
              <a:srgbClr val="F9DA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67BA1F28-0BE0-4FE2-A849-55273C48CA91}"/>
                </a:ext>
              </a:extLst>
            </p:cNvPr>
            <p:cNvSpPr/>
            <p:nvPr/>
          </p:nvSpPr>
          <p:spPr>
            <a:xfrm>
              <a:off x="9099472" y="5426442"/>
              <a:ext cx="230732" cy="137601"/>
            </a:xfrm>
            <a:custGeom>
              <a:avLst/>
              <a:gdLst>
                <a:gd name="connsiteX0" fmla="*/ 196826 w 230732"/>
                <a:gd name="connsiteY0" fmla="*/ 71809 h 137601"/>
                <a:gd name="connsiteX1" fmla="*/ 222136 w 230732"/>
                <a:gd name="connsiteY1" fmla="*/ 97119 h 137601"/>
                <a:gd name="connsiteX2" fmla="*/ 226291 w 230732"/>
                <a:gd name="connsiteY2" fmla="*/ 126207 h 137601"/>
                <a:gd name="connsiteX3" fmla="*/ 203625 w 230732"/>
                <a:gd name="connsiteY3" fmla="*/ 137162 h 137601"/>
                <a:gd name="connsiteX4" fmla="*/ 131095 w 230732"/>
                <a:gd name="connsiteY4" fmla="*/ 137539 h 137601"/>
                <a:gd name="connsiteX5" fmla="*/ 116740 w 230732"/>
                <a:gd name="connsiteY5" fmla="*/ 122051 h 137601"/>
                <a:gd name="connsiteX6" fmla="*/ 97474 w 230732"/>
                <a:gd name="connsiteY6" fmla="*/ 109585 h 137601"/>
                <a:gd name="connsiteX7" fmla="*/ 41187 w 230732"/>
                <a:gd name="connsiteY7" fmla="*/ 95986 h 137601"/>
                <a:gd name="connsiteX8" fmla="*/ 2655 w 230732"/>
                <a:gd name="connsiteY8" fmla="*/ 79742 h 137601"/>
                <a:gd name="connsiteX9" fmla="*/ 23432 w 230732"/>
                <a:gd name="connsiteY9" fmla="*/ 55943 h 137601"/>
                <a:gd name="connsiteX10" fmla="*/ 43454 w 230732"/>
                <a:gd name="connsiteY10" fmla="*/ 53676 h 137601"/>
                <a:gd name="connsiteX11" fmla="*/ 71030 w 230732"/>
                <a:gd name="connsiteY11" fmla="*/ 69542 h 137601"/>
                <a:gd name="connsiteX12" fmla="*/ 93696 w 230732"/>
                <a:gd name="connsiteY12" fmla="*/ 70675 h 137601"/>
                <a:gd name="connsiteX13" fmla="*/ 89163 w 230732"/>
                <a:gd name="connsiteY13" fmla="*/ 57076 h 137601"/>
                <a:gd name="connsiteX14" fmla="*/ 74052 w 230732"/>
                <a:gd name="connsiteY14" fmla="*/ 31010 h 137601"/>
                <a:gd name="connsiteX15" fmla="*/ 68764 w 230732"/>
                <a:gd name="connsiteY15" fmla="*/ 18166 h 137601"/>
                <a:gd name="connsiteX16" fmla="*/ 72541 w 230732"/>
                <a:gd name="connsiteY16" fmla="*/ 2678 h 137601"/>
                <a:gd name="connsiteX17" fmla="*/ 85763 w 230732"/>
                <a:gd name="connsiteY17" fmla="*/ 7589 h 137601"/>
                <a:gd name="connsiteX18" fmla="*/ 108807 w 230732"/>
                <a:gd name="connsiteY18" fmla="*/ 10611 h 137601"/>
                <a:gd name="connsiteX19" fmla="*/ 128828 w 230732"/>
                <a:gd name="connsiteY19" fmla="*/ 7967 h 137601"/>
                <a:gd name="connsiteX20" fmla="*/ 131472 w 230732"/>
                <a:gd name="connsiteY20" fmla="*/ 40832 h 137601"/>
                <a:gd name="connsiteX21" fmla="*/ 155272 w 230732"/>
                <a:gd name="connsiteY21" fmla="*/ 63498 h 137601"/>
                <a:gd name="connsiteX22" fmla="*/ 196826 w 230732"/>
                <a:gd name="connsiteY22" fmla="*/ 71809 h 13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0732" h="137601">
                  <a:moveTo>
                    <a:pt x="196826" y="71809"/>
                  </a:moveTo>
                  <a:cubicBezTo>
                    <a:pt x="196826" y="88808"/>
                    <a:pt x="205136" y="97119"/>
                    <a:pt x="222136" y="97119"/>
                  </a:cubicBezTo>
                  <a:cubicBezTo>
                    <a:pt x="235357" y="105052"/>
                    <a:pt x="230447" y="116007"/>
                    <a:pt x="226291" y="126207"/>
                  </a:cubicBezTo>
                  <a:cubicBezTo>
                    <a:pt x="222136" y="135651"/>
                    <a:pt x="214203" y="137539"/>
                    <a:pt x="203625" y="137162"/>
                  </a:cubicBezTo>
                  <a:cubicBezTo>
                    <a:pt x="179448" y="136406"/>
                    <a:pt x="155272" y="137917"/>
                    <a:pt x="131095" y="137539"/>
                  </a:cubicBezTo>
                  <a:cubicBezTo>
                    <a:pt x="123539" y="134895"/>
                    <a:pt x="118251" y="130362"/>
                    <a:pt x="116740" y="122051"/>
                  </a:cubicBezTo>
                  <a:cubicBezTo>
                    <a:pt x="114851" y="103163"/>
                    <a:pt x="115229" y="108829"/>
                    <a:pt x="97474" y="109585"/>
                  </a:cubicBezTo>
                  <a:cubicBezTo>
                    <a:pt x="78586" y="110718"/>
                    <a:pt x="46098" y="109963"/>
                    <a:pt x="41187" y="95986"/>
                  </a:cubicBezTo>
                  <a:cubicBezTo>
                    <a:pt x="31743" y="69542"/>
                    <a:pt x="11721" y="91452"/>
                    <a:pt x="2655" y="79742"/>
                  </a:cubicBezTo>
                  <a:cubicBezTo>
                    <a:pt x="-3011" y="57076"/>
                    <a:pt x="-1123" y="54809"/>
                    <a:pt x="23432" y="55943"/>
                  </a:cubicBezTo>
                  <a:cubicBezTo>
                    <a:pt x="30232" y="56320"/>
                    <a:pt x="36276" y="53298"/>
                    <a:pt x="43454" y="53676"/>
                  </a:cubicBezTo>
                  <a:cubicBezTo>
                    <a:pt x="56675" y="54054"/>
                    <a:pt x="64986" y="57076"/>
                    <a:pt x="71030" y="69542"/>
                  </a:cubicBezTo>
                  <a:cubicBezTo>
                    <a:pt x="76697" y="81253"/>
                    <a:pt x="85385" y="85408"/>
                    <a:pt x="93696" y="70675"/>
                  </a:cubicBezTo>
                  <a:cubicBezTo>
                    <a:pt x="97096" y="64253"/>
                    <a:pt x="98607" y="60476"/>
                    <a:pt x="89163" y="57076"/>
                  </a:cubicBezTo>
                  <a:cubicBezTo>
                    <a:pt x="77830" y="52920"/>
                    <a:pt x="68764" y="46121"/>
                    <a:pt x="74052" y="31010"/>
                  </a:cubicBezTo>
                  <a:cubicBezTo>
                    <a:pt x="75563" y="26477"/>
                    <a:pt x="72541" y="21944"/>
                    <a:pt x="68764" y="18166"/>
                  </a:cubicBezTo>
                  <a:cubicBezTo>
                    <a:pt x="62720" y="11744"/>
                    <a:pt x="66875" y="6455"/>
                    <a:pt x="72541" y="2678"/>
                  </a:cubicBezTo>
                  <a:cubicBezTo>
                    <a:pt x="78963" y="-1478"/>
                    <a:pt x="82363" y="-1478"/>
                    <a:pt x="85763" y="7589"/>
                  </a:cubicBezTo>
                  <a:cubicBezTo>
                    <a:pt x="90674" y="20811"/>
                    <a:pt x="101629" y="25344"/>
                    <a:pt x="108807" y="10611"/>
                  </a:cubicBezTo>
                  <a:cubicBezTo>
                    <a:pt x="115984" y="-3744"/>
                    <a:pt x="121651" y="3434"/>
                    <a:pt x="128828" y="7967"/>
                  </a:cubicBezTo>
                  <a:cubicBezTo>
                    <a:pt x="139783" y="18166"/>
                    <a:pt x="133739" y="29499"/>
                    <a:pt x="131472" y="40832"/>
                  </a:cubicBezTo>
                  <a:cubicBezTo>
                    <a:pt x="127317" y="59720"/>
                    <a:pt x="136383" y="66520"/>
                    <a:pt x="155272" y="63498"/>
                  </a:cubicBezTo>
                  <a:cubicBezTo>
                    <a:pt x="168871" y="61231"/>
                    <a:pt x="185870" y="54432"/>
                    <a:pt x="196826" y="71809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345CA5E4-AAA4-44D9-A0D2-0135F9F90C9D}"/>
                </a:ext>
              </a:extLst>
            </p:cNvPr>
            <p:cNvSpPr/>
            <p:nvPr/>
          </p:nvSpPr>
          <p:spPr>
            <a:xfrm>
              <a:off x="9232964" y="5039085"/>
              <a:ext cx="149463" cy="69423"/>
            </a:xfrm>
            <a:custGeom>
              <a:avLst/>
              <a:gdLst>
                <a:gd name="connsiteX0" fmla="*/ 29335 w 149463"/>
                <a:gd name="connsiteY0" fmla="*/ 69314 h 69423"/>
                <a:gd name="connsiteX1" fmla="*/ 12336 w 149463"/>
                <a:gd name="connsiteY1" fmla="*/ 44759 h 69423"/>
                <a:gd name="connsiteX2" fmla="*/ 1003 w 149463"/>
                <a:gd name="connsiteY2" fmla="*/ 34182 h 69423"/>
                <a:gd name="connsiteX3" fmla="*/ 15358 w 149463"/>
                <a:gd name="connsiteY3" fmla="*/ 37204 h 69423"/>
                <a:gd name="connsiteX4" fmla="*/ 16491 w 149463"/>
                <a:gd name="connsiteY4" fmla="*/ 24737 h 69423"/>
                <a:gd name="connsiteX5" fmla="*/ 19135 w 149463"/>
                <a:gd name="connsiteY5" fmla="*/ 8494 h 69423"/>
                <a:gd name="connsiteX6" fmla="*/ 35757 w 149463"/>
                <a:gd name="connsiteY6" fmla="*/ 14160 h 69423"/>
                <a:gd name="connsiteX7" fmla="*/ 62956 w 149463"/>
                <a:gd name="connsiteY7" fmla="*/ 11894 h 69423"/>
                <a:gd name="connsiteX8" fmla="*/ 93933 w 149463"/>
                <a:gd name="connsiteY8" fmla="*/ 8494 h 69423"/>
                <a:gd name="connsiteX9" fmla="*/ 149464 w 149463"/>
                <a:gd name="connsiteY9" fmla="*/ 18693 h 69423"/>
                <a:gd name="connsiteX10" fmla="*/ 127176 w 149463"/>
                <a:gd name="connsiteY10" fmla="*/ 51936 h 69423"/>
                <a:gd name="connsiteX11" fmla="*/ 104132 w 149463"/>
                <a:gd name="connsiteY11" fmla="*/ 51936 h 69423"/>
                <a:gd name="connsiteX12" fmla="*/ 89022 w 149463"/>
                <a:gd name="connsiteY12" fmla="*/ 36448 h 69423"/>
                <a:gd name="connsiteX13" fmla="*/ 79578 w 149463"/>
                <a:gd name="connsiteY13" fmla="*/ 24737 h 69423"/>
                <a:gd name="connsiteX14" fmla="*/ 68245 w 149463"/>
                <a:gd name="connsiteY14" fmla="*/ 37581 h 69423"/>
                <a:gd name="connsiteX15" fmla="*/ 72400 w 149463"/>
                <a:gd name="connsiteY15" fmla="*/ 59492 h 69423"/>
                <a:gd name="connsiteX16" fmla="*/ 35757 w 149463"/>
                <a:gd name="connsiteY16" fmla="*/ 69314 h 69423"/>
                <a:gd name="connsiteX17" fmla="*/ 29335 w 149463"/>
                <a:gd name="connsiteY17" fmla="*/ 69314 h 6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9463" h="69423">
                  <a:moveTo>
                    <a:pt x="29335" y="69314"/>
                  </a:moveTo>
                  <a:cubicBezTo>
                    <a:pt x="31979" y="55336"/>
                    <a:pt x="24046" y="49670"/>
                    <a:pt x="12336" y="44759"/>
                  </a:cubicBezTo>
                  <a:cubicBezTo>
                    <a:pt x="8558" y="43248"/>
                    <a:pt x="-3530" y="44759"/>
                    <a:pt x="1003" y="34182"/>
                  </a:cubicBezTo>
                  <a:cubicBezTo>
                    <a:pt x="7425" y="20582"/>
                    <a:pt x="10069" y="42492"/>
                    <a:pt x="15358" y="37204"/>
                  </a:cubicBezTo>
                  <a:cubicBezTo>
                    <a:pt x="21024" y="32670"/>
                    <a:pt x="16869" y="28893"/>
                    <a:pt x="16491" y="24737"/>
                  </a:cubicBezTo>
                  <a:cubicBezTo>
                    <a:pt x="16113" y="19071"/>
                    <a:pt x="9691" y="13027"/>
                    <a:pt x="19135" y="8494"/>
                  </a:cubicBezTo>
                  <a:cubicBezTo>
                    <a:pt x="27446" y="4338"/>
                    <a:pt x="29713" y="9249"/>
                    <a:pt x="35757" y="14160"/>
                  </a:cubicBezTo>
                  <a:cubicBezTo>
                    <a:pt x="42179" y="19071"/>
                    <a:pt x="53890" y="33426"/>
                    <a:pt x="62956" y="11894"/>
                  </a:cubicBezTo>
                  <a:cubicBezTo>
                    <a:pt x="67111" y="2072"/>
                    <a:pt x="78444" y="-7373"/>
                    <a:pt x="93933" y="8494"/>
                  </a:cubicBezTo>
                  <a:cubicBezTo>
                    <a:pt x="105643" y="20582"/>
                    <a:pt x="126420" y="22471"/>
                    <a:pt x="149464" y="18693"/>
                  </a:cubicBezTo>
                  <a:cubicBezTo>
                    <a:pt x="137753" y="30026"/>
                    <a:pt x="119998" y="33804"/>
                    <a:pt x="127176" y="51936"/>
                  </a:cubicBezTo>
                  <a:cubicBezTo>
                    <a:pt x="119621" y="51936"/>
                    <a:pt x="111688" y="51936"/>
                    <a:pt x="104132" y="51936"/>
                  </a:cubicBezTo>
                  <a:cubicBezTo>
                    <a:pt x="93555" y="51936"/>
                    <a:pt x="88644" y="46648"/>
                    <a:pt x="89022" y="36448"/>
                  </a:cubicBezTo>
                  <a:cubicBezTo>
                    <a:pt x="89399" y="29648"/>
                    <a:pt x="89399" y="23226"/>
                    <a:pt x="79578" y="24737"/>
                  </a:cubicBezTo>
                  <a:cubicBezTo>
                    <a:pt x="72400" y="25871"/>
                    <a:pt x="69000" y="30782"/>
                    <a:pt x="68245" y="37581"/>
                  </a:cubicBezTo>
                  <a:cubicBezTo>
                    <a:pt x="67489" y="45514"/>
                    <a:pt x="80333" y="57225"/>
                    <a:pt x="72400" y="59492"/>
                  </a:cubicBezTo>
                  <a:cubicBezTo>
                    <a:pt x="60312" y="62514"/>
                    <a:pt x="48979" y="70447"/>
                    <a:pt x="35757" y="69314"/>
                  </a:cubicBezTo>
                  <a:cubicBezTo>
                    <a:pt x="33490" y="69314"/>
                    <a:pt x="31224" y="69314"/>
                    <a:pt x="29335" y="69314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EEF8B96A-11D2-4D03-8D2F-EE798C56BBF0}"/>
                </a:ext>
              </a:extLst>
            </p:cNvPr>
            <p:cNvSpPr/>
            <p:nvPr/>
          </p:nvSpPr>
          <p:spPr>
            <a:xfrm>
              <a:off x="9143681" y="5059791"/>
              <a:ext cx="63086" cy="65097"/>
            </a:xfrm>
            <a:custGeom>
              <a:avLst/>
              <a:gdLst>
                <a:gd name="connsiteX0" fmla="*/ 0 w 63086"/>
                <a:gd name="connsiteY0" fmla="*/ 61451 h 65097"/>
                <a:gd name="connsiteX1" fmla="*/ 2644 w 63086"/>
                <a:gd name="connsiteY1" fmla="*/ 32741 h 65097"/>
                <a:gd name="connsiteX2" fmla="*/ 37776 w 63086"/>
                <a:gd name="connsiteY2" fmla="*/ 11587 h 65097"/>
                <a:gd name="connsiteX3" fmla="*/ 63087 w 63086"/>
                <a:gd name="connsiteY3" fmla="*/ 2142 h 65097"/>
                <a:gd name="connsiteX4" fmla="*/ 35510 w 63086"/>
                <a:gd name="connsiteY4" fmla="*/ 50496 h 65097"/>
                <a:gd name="connsiteX5" fmla="*/ 0 w 63086"/>
                <a:gd name="connsiteY5" fmla="*/ 61451 h 6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086" h="65097">
                  <a:moveTo>
                    <a:pt x="0" y="61451"/>
                  </a:moveTo>
                  <a:cubicBezTo>
                    <a:pt x="4911" y="53518"/>
                    <a:pt x="14355" y="46341"/>
                    <a:pt x="2644" y="32741"/>
                  </a:cubicBezTo>
                  <a:cubicBezTo>
                    <a:pt x="32110" y="48985"/>
                    <a:pt x="24932" y="17253"/>
                    <a:pt x="37776" y="11587"/>
                  </a:cubicBezTo>
                  <a:cubicBezTo>
                    <a:pt x="46087" y="7809"/>
                    <a:pt x="50620" y="-5035"/>
                    <a:pt x="63087" y="2142"/>
                  </a:cubicBezTo>
                  <a:cubicBezTo>
                    <a:pt x="47976" y="14986"/>
                    <a:pt x="39287" y="30097"/>
                    <a:pt x="35510" y="50496"/>
                  </a:cubicBezTo>
                  <a:cubicBezTo>
                    <a:pt x="32488" y="66740"/>
                    <a:pt x="15111" y="67874"/>
                    <a:pt x="0" y="61451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7481CA21-BD7A-459B-A04B-DD4EF73F1328}"/>
                </a:ext>
              </a:extLst>
            </p:cNvPr>
            <p:cNvSpPr/>
            <p:nvPr/>
          </p:nvSpPr>
          <p:spPr>
            <a:xfrm>
              <a:off x="9363540" y="5085667"/>
              <a:ext cx="31557" cy="65102"/>
            </a:xfrm>
            <a:custGeom>
              <a:avLst/>
              <a:gdLst>
                <a:gd name="connsiteX0" fmla="*/ 30221 w 31557"/>
                <a:gd name="connsiteY0" fmla="*/ 65042 h 65102"/>
                <a:gd name="connsiteX1" fmla="*/ 22288 w 31557"/>
                <a:gd name="connsiteY1" fmla="*/ 64286 h 65102"/>
                <a:gd name="connsiteX2" fmla="*/ 4155 w 31557"/>
                <a:gd name="connsiteY2" fmla="*/ 14422 h 65102"/>
                <a:gd name="connsiteX3" fmla="*/ 0 w 31557"/>
                <a:gd name="connsiteY3" fmla="*/ 6111 h 65102"/>
                <a:gd name="connsiteX4" fmla="*/ 29088 w 31557"/>
                <a:gd name="connsiteY4" fmla="*/ 8377 h 65102"/>
                <a:gd name="connsiteX5" fmla="*/ 30221 w 31557"/>
                <a:gd name="connsiteY5" fmla="*/ 19332 h 65102"/>
                <a:gd name="connsiteX6" fmla="*/ 30221 w 31557"/>
                <a:gd name="connsiteY6" fmla="*/ 65042 h 6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57" h="65102">
                  <a:moveTo>
                    <a:pt x="30221" y="65042"/>
                  </a:moveTo>
                  <a:cubicBezTo>
                    <a:pt x="27577" y="65042"/>
                    <a:pt x="22666" y="65420"/>
                    <a:pt x="22288" y="64286"/>
                  </a:cubicBezTo>
                  <a:cubicBezTo>
                    <a:pt x="16622" y="47665"/>
                    <a:pt x="2267" y="34065"/>
                    <a:pt x="4155" y="14422"/>
                  </a:cubicBezTo>
                  <a:cubicBezTo>
                    <a:pt x="2644" y="11777"/>
                    <a:pt x="1511" y="8755"/>
                    <a:pt x="0" y="6111"/>
                  </a:cubicBezTo>
                  <a:cubicBezTo>
                    <a:pt x="10577" y="-4844"/>
                    <a:pt x="19644" y="822"/>
                    <a:pt x="29088" y="8377"/>
                  </a:cubicBezTo>
                  <a:cubicBezTo>
                    <a:pt x="33621" y="11777"/>
                    <a:pt x="30599" y="15555"/>
                    <a:pt x="30221" y="19332"/>
                  </a:cubicBezTo>
                  <a:cubicBezTo>
                    <a:pt x="32488" y="34443"/>
                    <a:pt x="28332" y="49554"/>
                    <a:pt x="30221" y="65042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1E1F956-5BE2-4179-B281-A517D070680C}"/>
                </a:ext>
              </a:extLst>
            </p:cNvPr>
            <p:cNvSpPr/>
            <p:nvPr/>
          </p:nvSpPr>
          <p:spPr>
            <a:xfrm>
              <a:off x="9219989" y="5353919"/>
              <a:ext cx="29465" cy="34402"/>
            </a:xfrm>
            <a:custGeom>
              <a:avLst/>
              <a:gdLst>
                <a:gd name="connsiteX0" fmla="*/ 29466 w 29465"/>
                <a:gd name="connsiteY0" fmla="*/ 4559 h 34402"/>
                <a:gd name="connsiteX1" fmla="*/ 378 w 29465"/>
                <a:gd name="connsiteY1" fmla="*/ 34403 h 34402"/>
                <a:gd name="connsiteX2" fmla="*/ 0 w 29465"/>
                <a:gd name="connsiteY2" fmla="*/ 404 h 34402"/>
                <a:gd name="connsiteX3" fmla="*/ 29466 w 29465"/>
                <a:gd name="connsiteY3" fmla="*/ 4559 h 3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34402">
                  <a:moveTo>
                    <a:pt x="29466" y="4559"/>
                  </a:moveTo>
                  <a:cubicBezTo>
                    <a:pt x="28332" y="20048"/>
                    <a:pt x="20021" y="29870"/>
                    <a:pt x="378" y="34403"/>
                  </a:cubicBezTo>
                  <a:cubicBezTo>
                    <a:pt x="18888" y="20048"/>
                    <a:pt x="0" y="11359"/>
                    <a:pt x="0" y="404"/>
                  </a:cubicBezTo>
                  <a:cubicBezTo>
                    <a:pt x="10200" y="-1107"/>
                    <a:pt x="20021" y="1915"/>
                    <a:pt x="29466" y="4559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8A5D0B5-6E5F-432A-A1BC-35BBD662C6B3}"/>
                </a:ext>
              </a:extLst>
            </p:cNvPr>
            <p:cNvSpPr/>
            <p:nvPr/>
          </p:nvSpPr>
          <p:spPr>
            <a:xfrm>
              <a:off x="9224145" y="5104243"/>
              <a:ext cx="29465" cy="24710"/>
            </a:xfrm>
            <a:custGeom>
              <a:avLst/>
              <a:gdLst>
                <a:gd name="connsiteX0" fmla="*/ 0 w 29465"/>
                <a:gd name="connsiteY0" fmla="*/ 0 h 24710"/>
                <a:gd name="connsiteX1" fmla="*/ 29466 w 29465"/>
                <a:gd name="connsiteY1" fmla="*/ 8688 h 24710"/>
                <a:gd name="connsiteX2" fmla="*/ 15111 w 29465"/>
                <a:gd name="connsiteY2" fmla="*/ 24555 h 24710"/>
                <a:gd name="connsiteX3" fmla="*/ 0 w 29465"/>
                <a:gd name="connsiteY3" fmla="*/ 0 h 2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4710">
                  <a:moveTo>
                    <a:pt x="0" y="0"/>
                  </a:moveTo>
                  <a:cubicBezTo>
                    <a:pt x="7555" y="10955"/>
                    <a:pt x="20021" y="4155"/>
                    <a:pt x="29466" y="8688"/>
                  </a:cubicBezTo>
                  <a:cubicBezTo>
                    <a:pt x="27199" y="16244"/>
                    <a:pt x="27577" y="26066"/>
                    <a:pt x="15111" y="24555"/>
                  </a:cubicBezTo>
                  <a:cubicBezTo>
                    <a:pt x="378" y="22666"/>
                    <a:pt x="2644" y="9822"/>
                    <a:pt x="0" y="0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7EA8896A-2DA6-4EF2-8C7F-390F819B5D82}"/>
                </a:ext>
              </a:extLst>
            </p:cNvPr>
            <p:cNvSpPr/>
            <p:nvPr/>
          </p:nvSpPr>
          <p:spPr>
            <a:xfrm>
              <a:off x="9114216" y="5112250"/>
              <a:ext cx="25310" cy="17506"/>
            </a:xfrm>
            <a:custGeom>
              <a:avLst/>
              <a:gdLst>
                <a:gd name="connsiteX0" fmla="*/ 0 w 25310"/>
                <a:gd name="connsiteY0" fmla="*/ 4838 h 17506"/>
                <a:gd name="connsiteX1" fmla="*/ 6044 w 25310"/>
                <a:gd name="connsiteY1" fmla="*/ 3327 h 17506"/>
                <a:gd name="connsiteX2" fmla="*/ 25310 w 25310"/>
                <a:gd name="connsiteY2" fmla="*/ 8993 h 17506"/>
                <a:gd name="connsiteX3" fmla="*/ 0 w 25310"/>
                <a:gd name="connsiteY3" fmla="*/ 4838 h 1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10" h="17506">
                  <a:moveTo>
                    <a:pt x="0" y="4838"/>
                  </a:moveTo>
                  <a:cubicBezTo>
                    <a:pt x="1889" y="4460"/>
                    <a:pt x="4155" y="4460"/>
                    <a:pt x="6044" y="3327"/>
                  </a:cubicBezTo>
                  <a:cubicBezTo>
                    <a:pt x="14355" y="-828"/>
                    <a:pt x="21910" y="-3095"/>
                    <a:pt x="25310" y="8993"/>
                  </a:cubicBezTo>
                  <a:cubicBezTo>
                    <a:pt x="13977" y="25237"/>
                    <a:pt x="6800" y="15038"/>
                    <a:pt x="0" y="4838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05EBC6FC-EDEB-4A36-A517-9CA8A911CBC4}"/>
                </a:ext>
              </a:extLst>
            </p:cNvPr>
            <p:cNvSpPr/>
            <p:nvPr/>
          </p:nvSpPr>
          <p:spPr>
            <a:xfrm>
              <a:off x="9154258" y="5375478"/>
              <a:ext cx="29480" cy="12938"/>
            </a:xfrm>
            <a:custGeom>
              <a:avLst/>
              <a:gdLst>
                <a:gd name="connsiteX0" fmla="*/ 19266 w 29480"/>
                <a:gd name="connsiteY0" fmla="*/ 0 h 12938"/>
                <a:gd name="connsiteX1" fmla="*/ 29466 w 29480"/>
                <a:gd name="connsiteY1" fmla="*/ 4155 h 12938"/>
                <a:gd name="connsiteX2" fmla="*/ 19266 w 29480"/>
                <a:gd name="connsiteY2" fmla="*/ 12844 h 12938"/>
                <a:gd name="connsiteX3" fmla="*/ 0 w 29480"/>
                <a:gd name="connsiteY3" fmla="*/ 9066 h 12938"/>
                <a:gd name="connsiteX4" fmla="*/ 19266 w 29480"/>
                <a:gd name="connsiteY4" fmla="*/ 0 h 1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80" h="12938">
                  <a:moveTo>
                    <a:pt x="19266" y="0"/>
                  </a:moveTo>
                  <a:cubicBezTo>
                    <a:pt x="23044" y="755"/>
                    <a:pt x="29088" y="-1511"/>
                    <a:pt x="29466" y="4155"/>
                  </a:cubicBezTo>
                  <a:cubicBezTo>
                    <a:pt x="29843" y="9822"/>
                    <a:pt x="23044" y="10199"/>
                    <a:pt x="19266" y="12844"/>
                  </a:cubicBezTo>
                  <a:cubicBezTo>
                    <a:pt x="13222" y="11711"/>
                    <a:pt x="5667" y="15488"/>
                    <a:pt x="0" y="9066"/>
                  </a:cubicBezTo>
                  <a:cubicBezTo>
                    <a:pt x="4155" y="0"/>
                    <a:pt x="15111" y="7555"/>
                    <a:pt x="19266" y="0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3C87279-4C0D-4B23-9657-9F2419DB8218}"/>
                </a:ext>
              </a:extLst>
            </p:cNvPr>
            <p:cNvSpPr/>
            <p:nvPr/>
          </p:nvSpPr>
          <p:spPr>
            <a:xfrm>
              <a:off x="9026261" y="5485785"/>
              <a:ext cx="60054" cy="40493"/>
            </a:xfrm>
            <a:custGeom>
              <a:avLst/>
              <a:gdLst>
                <a:gd name="connsiteX0" fmla="*/ 58111 w 60054"/>
                <a:gd name="connsiteY0" fmla="*/ 20777 h 40493"/>
                <a:gd name="connsiteX1" fmla="*/ 45267 w 60054"/>
                <a:gd name="connsiteY1" fmla="*/ 25688 h 40493"/>
                <a:gd name="connsiteX2" fmla="*/ 4091 w 60054"/>
                <a:gd name="connsiteY2" fmla="*/ 36265 h 40493"/>
                <a:gd name="connsiteX3" fmla="*/ 3335 w 60054"/>
                <a:gd name="connsiteY3" fmla="*/ 24933 h 40493"/>
                <a:gd name="connsiteX4" fmla="*/ 30912 w 60054"/>
                <a:gd name="connsiteY4" fmla="*/ 6800 h 40493"/>
                <a:gd name="connsiteX5" fmla="*/ 36201 w 60054"/>
                <a:gd name="connsiteY5" fmla="*/ 6422 h 40493"/>
                <a:gd name="connsiteX6" fmla="*/ 57733 w 60054"/>
                <a:gd name="connsiteY6" fmla="*/ 0 h 40493"/>
                <a:gd name="connsiteX7" fmla="*/ 58111 w 60054"/>
                <a:gd name="connsiteY7" fmla="*/ 20777 h 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54" h="40493">
                  <a:moveTo>
                    <a:pt x="58111" y="20777"/>
                  </a:moveTo>
                  <a:cubicBezTo>
                    <a:pt x="53200" y="20777"/>
                    <a:pt x="47156" y="20021"/>
                    <a:pt x="45267" y="25688"/>
                  </a:cubicBezTo>
                  <a:cubicBezTo>
                    <a:pt x="36956" y="50243"/>
                    <a:pt x="18068" y="37021"/>
                    <a:pt x="4091" y="36265"/>
                  </a:cubicBezTo>
                  <a:cubicBezTo>
                    <a:pt x="-4220" y="35887"/>
                    <a:pt x="2580" y="28710"/>
                    <a:pt x="3335" y="24933"/>
                  </a:cubicBezTo>
                  <a:cubicBezTo>
                    <a:pt x="11268" y="16999"/>
                    <a:pt x="27512" y="21910"/>
                    <a:pt x="30912" y="6800"/>
                  </a:cubicBezTo>
                  <a:cubicBezTo>
                    <a:pt x="30912" y="6044"/>
                    <a:pt x="35445" y="5667"/>
                    <a:pt x="36201" y="6422"/>
                  </a:cubicBezTo>
                  <a:cubicBezTo>
                    <a:pt x="47534" y="21910"/>
                    <a:pt x="51689" y="6422"/>
                    <a:pt x="57733" y="0"/>
                  </a:cubicBezTo>
                  <a:cubicBezTo>
                    <a:pt x="63777" y="7933"/>
                    <a:pt x="55844" y="14355"/>
                    <a:pt x="58111" y="20777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4C9013F-6174-4E51-9FAB-B25FE614C536}"/>
                </a:ext>
              </a:extLst>
            </p:cNvPr>
            <p:cNvSpPr/>
            <p:nvPr/>
          </p:nvSpPr>
          <p:spPr>
            <a:xfrm>
              <a:off x="9124937" y="5439697"/>
              <a:ext cx="31588" cy="32487"/>
            </a:xfrm>
            <a:custGeom>
              <a:avLst/>
              <a:gdLst>
                <a:gd name="connsiteX0" fmla="*/ 31588 w 31588"/>
                <a:gd name="connsiteY0" fmla="*/ 15866 h 32487"/>
                <a:gd name="connsiteX1" fmla="*/ 11567 w 31588"/>
                <a:gd name="connsiteY1" fmla="*/ 32488 h 32487"/>
                <a:gd name="connsiteX2" fmla="*/ 234 w 31588"/>
                <a:gd name="connsiteY2" fmla="*/ 16622 h 32487"/>
                <a:gd name="connsiteX3" fmla="*/ 16856 w 31588"/>
                <a:gd name="connsiteY3" fmla="*/ 0 h 32487"/>
                <a:gd name="connsiteX4" fmla="*/ 31588 w 31588"/>
                <a:gd name="connsiteY4" fmla="*/ 15866 h 3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88" h="32487">
                  <a:moveTo>
                    <a:pt x="31588" y="15866"/>
                  </a:moveTo>
                  <a:cubicBezTo>
                    <a:pt x="30077" y="27199"/>
                    <a:pt x="11945" y="19266"/>
                    <a:pt x="11567" y="32488"/>
                  </a:cubicBezTo>
                  <a:cubicBezTo>
                    <a:pt x="4767" y="29088"/>
                    <a:pt x="-1277" y="22288"/>
                    <a:pt x="234" y="16622"/>
                  </a:cubicBezTo>
                  <a:cubicBezTo>
                    <a:pt x="2123" y="9444"/>
                    <a:pt x="7411" y="378"/>
                    <a:pt x="16856" y="0"/>
                  </a:cubicBezTo>
                  <a:cubicBezTo>
                    <a:pt x="25544" y="0"/>
                    <a:pt x="30077" y="6800"/>
                    <a:pt x="31588" y="15866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0F0C4A8-716E-4A08-95C6-DCEA7F03CB90}"/>
                </a:ext>
              </a:extLst>
            </p:cNvPr>
            <p:cNvSpPr/>
            <p:nvPr/>
          </p:nvSpPr>
          <p:spPr>
            <a:xfrm>
              <a:off x="8862970" y="5259482"/>
              <a:ext cx="17467" cy="17777"/>
            </a:xfrm>
            <a:custGeom>
              <a:avLst/>
              <a:gdLst>
                <a:gd name="connsiteX0" fmla="*/ 3810 w 17467"/>
                <a:gd name="connsiteY0" fmla="*/ 17777 h 17777"/>
                <a:gd name="connsiteX1" fmla="*/ 32 w 17467"/>
                <a:gd name="connsiteY1" fmla="*/ 12111 h 17777"/>
                <a:gd name="connsiteX2" fmla="*/ 12499 w 17467"/>
                <a:gd name="connsiteY2" fmla="*/ 22 h 17777"/>
                <a:gd name="connsiteX3" fmla="*/ 17032 w 17467"/>
                <a:gd name="connsiteY3" fmla="*/ 7577 h 17777"/>
                <a:gd name="connsiteX4" fmla="*/ 3810 w 17467"/>
                <a:gd name="connsiteY4" fmla="*/ 17777 h 1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67" h="17777">
                  <a:moveTo>
                    <a:pt x="3810" y="17777"/>
                  </a:moveTo>
                  <a:cubicBezTo>
                    <a:pt x="2677" y="16266"/>
                    <a:pt x="-345" y="13622"/>
                    <a:pt x="32" y="12111"/>
                  </a:cubicBezTo>
                  <a:cubicBezTo>
                    <a:pt x="1921" y="6066"/>
                    <a:pt x="6077" y="1155"/>
                    <a:pt x="12499" y="22"/>
                  </a:cubicBezTo>
                  <a:cubicBezTo>
                    <a:pt x="15899" y="-356"/>
                    <a:pt x="18543" y="4178"/>
                    <a:pt x="17032" y="7577"/>
                  </a:cubicBezTo>
                  <a:cubicBezTo>
                    <a:pt x="14765" y="12488"/>
                    <a:pt x="10988" y="17021"/>
                    <a:pt x="3810" y="17777"/>
                  </a:cubicBezTo>
                  <a:close/>
                </a:path>
              </a:pathLst>
            </a:custGeom>
            <a:solidFill>
              <a:srgbClr val="F1E6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1EDCCE9-5D56-4575-B618-85EB0E1869AC}"/>
                </a:ext>
              </a:extLst>
            </p:cNvPr>
            <p:cNvSpPr/>
            <p:nvPr/>
          </p:nvSpPr>
          <p:spPr>
            <a:xfrm>
              <a:off x="9143303" y="4390270"/>
              <a:ext cx="386074" cy="244790"/>
            </a:xfrm>
            <a:custGeom>
              <a:avLst/>
              <a:gdLst>
                <a:gd name="connsiteX0" fmla="*/ 34376 w 386074"/>
                <a:gd name="connsiteY0" fmla="*/ 222881 h 244790"/>
                <a:gd name="connsiteX1" fmla="*/ 73664 w 386074"/>
                <a:gd name="connsiteY1" fmla="*/ 216081 h 244790"/>
                <a:gd name="connsiteX2" fmla="*/ 54398 w 386074"/>
                <a:gd name="connsiteY2" fmla="*/ 212303 h 244790"/>
                <a:gd name="connsiteX3" fmla="*/ 45709 w 386074"/>
                <a:gd name="connsiteY3" fmla="*/ 186237 h 244790"/>
                <a:gd name="connsiteX4" fmla="*/ 73664 w 386074"/>
                <a:gd name="connsiteY4" fmla="*/ 145817 h 244790"/>
                <a:gd name="connsiteX5" fmla="*/ 53265 w 386074"/>
                <a:gd name="connsiteY5" fmla="*/ 127684 h 244790"/>
                <a:gd name="connsiteX6" fmla="*/ 28332 w 386074"/>
                <a:gd name="connsiteY6" fmla="*/ 137128 h 244790"/>
                <a:gd name="connsiteX7" fmla="*/ 12466 w 386074"/>
                <a:gd name="connsiteY7" fmla="*/ 132973 h 244790"/>
                <a:gd name="connsiteX8" fmla="*/ 0 w 386074"/>
                <a:gd name="connsiteY8" fmla="*/ 111440 h 244790"/>
                <a:gd name="connsiteX9" fmla="*/ 8689 w 386074"/>
                <a:gd name="connsiteY9" fmla="*/ 103885 h 244790"/>
                <a:gd name="connsiteX10" fmla="*/ 37399 w 386074"/>
                <a:gd name="connsiteY10" fmla="*/ 88775 h 244790"/>
                <a:gd name="connsiteX11" fmla="*/ 62331 w 386074"/>
                <a:gd name="connsiteY11" fmla="*/ 89908 h 244790"/>
                <a:gd name="connsiteX12" fmla="*/ 70642 w 386074"/>
                <a:gd name="connsiteY12" fmla="*/ 92174 h 244790"/>
                <a:gd name="connsiteX13" fmla="*/ 127684 w 386074"/>
                <a:gd name="connsiteY13" fmla="*/ 78953 h 244790"/>
                <a:gd name="connsiteX14" fmla="*/ 95952 w 386074"/>
                <a:gd name="connsiteY14" fmla="*/ 63464 h 244790"/>
                <a:gd name="connsiteX15" fmla="*/ 101241 w 386074"/>
                <a:gd name="connsiteY15" fmla="*/ 24177 h 244790"/>
                <a:gd name="connsiteX16" fmla="*/ 117485 w 386074"/>
                <a:gd name="connsiteY16" fmla="*/ 5289 h 244790"/>
                <a:gd name="connsiteX17" fmla="*/ 131462 w 386074"/>
                <a:gd name="connsiteY17" fmla="*/ 0 h 244790"/>
                <a:gd name="connsiteX18" fmla="*/ 185104 w 386074"/>
                <a:gd name="connsiteY18" fmla="*/ 34754 h 244790"/>
                <a:gd name="connsiteX19" fmla="*/ 222503 w 386074"/>
                <a:gd name="connsiteY19" fmla="*/ 38154 h 244790"/>
                <a:gd name="connsiteX20" fmla="*/ 260657 w 386074"/>
                <a:gd name="connsiteY20" fmla="*/ 35132 h 244790"/>
                <a:gd name="connsiteX21" fmla="*/ 280678 w 386074"/>
                <a:gd name="connsiteY21" fmla="*/ 47220 h 244790"/>
                <a:gd name="connsiteX22" fmla="*/ 311655 w 386074"/>
                <a:gd name="connsiteY22" fmla="*/ 69131 h 244790"/>
                <a:gd name="connsiteX23" fmla="*/ 331676 w 386074"/>
                <a:gd name="connsiteY23" fmla="*/ 76686 h 244790"/>
                <a:gd name="connsiteX24" fmla="*/ 367942 w 386074"/>
                <a:gd name="connsiteY24" fmla="*/ 94441 h 244790"/>
                <a:gd name="connsiteX25" fmla="*/ 386074 w 386074"/>
                <a:gd name="connsiteY25" fmla="*/ 112951 h 244790"/>
                <a:gd name="connsiteX26" fmla="*/ 366431 w 386074"/>
                <a:gd name="connsiteY26" fmla="*/ 155639 h 244790"/>
                <a:gd name="connsiteX27" fmla="*/ 355853 w 386074"/>
                <a:gd name="connsiteY27" fmla="*/ 165460 h 244790"/>
                <a:gd name="connsiteX28" fmla="*/ 327521 w 386074"/>
                <a:gd name="connsiteY28" fmla="*/ 190015 h 244790"/>
                <a:gd name="connsiteX29" fmla="*/ 300322 w 386074"/>
                <a:gd name="connsiteY29" fmla="*/ 227036 h 244790"/>
                <a:gd name="connsiteX30" fmla="*/ 278790 w 386074"/>
                <a:gd name="connsiteY30" fmla="*/ 244791 h 244790"/>
                <a:gd name="connsiteX31" fmla="*/ 265946 w 386074"/>
                <a:gd name="connsiteY31" fmla="*/ 240258 h 244790"/>
                <a:gd name="connsiteX32" fmla="*/ 259146 w 386074"/>
                <a:gd name="connsiteY32" fmla="*/ 214192 h 244790"/>
                <a:gd name="connsiteX33" fmla="*/ 278034 w 386074"/>
                <a:gd name="connsiteY33" fmla="*/ 183215 h 244790"/>
                <a:gd name="connsiteX34" fmla="*/ 277278 w 386074"/>
                <a:gd name="connsiteY34" fmla="*/ 180571 h 244790"/>
                <a:gd name="connsiteX35" fmla="*/ 272745 w 386074"/>
                <a:gd name="connsiteY35" fmla="*/ 123906 h 244790"/>
                <a:gd name="connsiteX36" fmla="*/ 256124 w 386074"/>
                <a:gd name="connsiteY36" fmla="*/ 167727 h 244790"/>
                <a:gd name="connsiteX37" fmla="*/ 251591 w 386074"/>
                <a:gd name="connsiteY37" fmla="*/ 171127 h 244790"/>
                <a:gd name="connsiteX38" fmla="*/ 227791 w 386074"/>
                <a:gd name="connsiteY38" fmla="*/ 187371 h 244790"/>
                <a:gd name="connsiteX39" fmla="*/ 214192 w 386074"/>
                <a:gd name="connsiteY39" fmla="*/ 182082 h 244790"/>
                <a:gd name="connsiteX40" fmla="*/ 201348 w 386074"/>
                <a:gd name="connsiteY40" fmla="*/ 172638 h 244790"/>
                <a:gd name="connsiteX41" fmla="*/ 185482 w 386074"/>
                <a:gd name="connsiteY41" fmla="*/ 155261 h 244790"/>
                <a:gd name="connsiteX42" fmla="*/ 194170 w 386074"/>
                <a:gd name="connsiteY42" fmla="*/ 117485 h 244790"/>
                <a:gd name="connsiteX43" fmla="*/ 184349 w 386074"/>
                <a:gd name="connsiteY43" fmla="*/ 127684 h 244790"/>
                <a:gd name="connsiteX44" fmla="*/ 180571 w 386074"/>
                <a:gd name="connsiteY44" fmla="*/ 134484 h 244790"/>
                <a:gd name="connsiteX45" fmla="*/ 166594 w 386074"/>
                <a:gd name="connsiteY45" fmla="*/ 156394 h 244790"/>
                <a:gd name="connsiteX46" fmla="*/ 154128 w 386074"/>
                <a:gd name="connsiteY46" fmla="*/ 170371 h 244790"/>
                <a:gd name="connsiteX47" fmla="*/ 111818 w 386074"/>
                <a:gd name="connsiteY47" fmla="*/ 166972 h 244790"/>
                <a:gd name="connsiteX48" fmla="*/ 94819 w 386074"/>
                <a:gd name="connsiteY48" fmla="*/ 160550 h 244790"/>
                <a:gd name="connsiteX49" fmla="*/ 80841 w 386074"/>
                <a:gd name="connsiteY49" fmla="*/ 189637 h 244790"/>
                <a:gd name="connsiteX50" fmla="*/ 107663 w 386074"/>
                <a:gd name="connsiteY50" fmla="*/ 215703 h 244790"/>
                <a:gd name="connsiteX51" fmla="*/ 93308 w 386074"/>
                <a:gd name="connsiteY51" fmla="*/ 227414 h 244790"/>
                <a:gd name="connsiteX52" fmla="*/ 79330 w 386074"/>
                <a:gd name="connsiteY52" fmla="*/ 234969 h 244790"/>
                <a:gd name="connsiteX53" fmla="*/ 69509 w 386074"/>
                <a:gd name="connsiteY53" fmla="*/ 241013 h 244790"/>
                <a:gd name="connsiteX54" fmla="*/ 34376 w 386074"/>
                <a:gd name="connsiteY54" fmla="*/ 227036 h 244790"/>
                <a:gd name="connsiteX55" fmla="*/ 34376 w 386074"/>
                <a:gd name="connsiteY55" fmla="*/ 222881 h 2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6074" h="244790">
                  <a:moveTo>
                    <a:pt x="34376" y="222881"/>
                  </a:moveTo>
                  <a:cubicBezTo>
                    <a:pt x="46843" y="217592"/>
                    <a:pt x="62331" y="229680"/>
                    <a:pt x="73664" y="216081"/>
                  </a:cubicBezTo>
                  <a:cubicBezTo>
                    <a:pt x="69131" y="204748"/>
                    <a:pt x="60064" y="215325"/>
                    <a:pt x="54398" y="212303"/>
                  </a:cubicBezTo>
                  <a:cubicBezTo>
                    <a:pt x="46465" y="203992"/>
                    <a:pt x="78575" y="189637"/>
                    <a:pt x="45709" y="186237"/>
                  </a:cubicBezTo>
                  <a:cubicBezTo>
                    <a:pt x="61198" y="174527"/>
                    <a:pt x="73664" y="164705"/>
                    <a:pt x="73664" y="145817"/>
                  </a:cubicBezTo>
                  <a:cubicBezTo>
                    <a:pt x="73664" y="135995"/>
                    <a:pt x="61575" y="122395"/>
                    <a:pt x="53265" y="127684"/>
                  </a:cubicBezTo>
                  <a:cubicBezTo>
                    <a:pt x="44954" y="133351"/>
                    <a:pt x="31732" y="132973"/>
                    <a:pt x="28332" y="137128"/>
                  </a:cubicBezTo>
                  <a:cubicBezTo>
                    <a:pt x="16244" y="153372"/>
                    <a:pt x="16999" y="136373"/>
                    <a:pt x="12466" y="132973"/>
                  </a:cubicBezTo>
                  <a:cubicBezTo>
                    <a:pt x="5289" y="127684"/>
                    <a:pt x="13600" y="113329"/>
                    <a:pt x="0" y="111440"/>
                  </a:cubicBezTo>
                  <a:cubicBezTo>
                    <a:pt x="3022" y="108796"/>
                    <a:pt x="5666" y="106529"/>
                    <a:pt x="8689" y="103885"/>
                  </a:cubicBezTo>
                  <a:cubicBezTo>
                    <a:pt x="17377" y="96708"/>
                    <a:pt x="26821" y="92174"/>
                    <a:pt x="37399" y="88775"/>
                  </a:cubicBezTo>
                  <a:cubicBezTo>
                    <a:pt x="45709" y="89908"/>
                    <a:pt x="53642" y="98974"/>
                    <a:pt x="62331" y="89908"/>
                  </a:cubicBezTo>
                  <a:cubicBezTo>
                    <a:pt x="65353" y="89908"/>
                    <a:pt x="67997" y="91041"/>
                    <a:pt x="70642" y="92174"/>
                  </a:cubicBezTo>
                  <a:cubicBezTo>
                    <a:pt x="101996" y="93308"/>
                    <a:pt x="111818" y="91041"/>
                    <a:pt x="127684" y="78953"/>
                  </a:cubicBezTo>
                  <a:cubicBezTo>
                    <a:pt x="108418" y="89530"/>
                    <a:pt x="101996" y="75175"/>
                    <a:pt x="95952" y="63464"/>
                  </a:cubicBezTo>
                  <a:cubicBezTo>
                    <a:pt x="88397" y="49865"/>
                    <a:pt x="94063" y="36643"/>
                    <a:pt x="101241" y="24177"/>
                  </a:cubicBezTo>
                  <a:cubicBezTo>
                    <a:pt x="105774" y="16999"/>
                    <a:pt x="112196" y="11333"/>
                    <a:pt x="117485" y="5289"/>
                  </a:cubicBezTo>
                  <a:cubicBezTo>
                    <a:pt x="121640" y="2267"/>
                    <a:pt x="126173" y="0"/>
                    <a:pt x="131462" y="0"/>
                  </a:cubicBezTo>
                  <a:cubicBezTo>
                    <a:pt x="146950" y="14733"/>
                    <a:pt x="170749" y="16244"/>
                    <a:pt x="185104" y="34754"/>
                  </a:cubicBezTo>
                  <a:cubicBezTo>
                    <a:pt x="189637" y="40799"/>
                    <a:pt x="208526" y="47598"/>
                    <a:pt x="222503" y="38154"/>
                  </a:cubicBezTo>
                  <a:cubicBezTo>
                    <a:pt x="234213" y="30221"/>
                    <a:pt x="247813" y="31732"/>
                    <a:pt x="260657" y="35132"/>
                  </a:cubicBezTo>
                  <a:cubicBezTo>
                    <a:pt x="269345" y="35888"/>
                    <a:pt x="275390" y="40043"/>
                    <a:pt x="280678" y="47220"/>
                  </a:cubicBezTo>
                  <a:cubicBezTo>
                    <a:pt x="288611" y="57420"/>
                    <a:pt x="297300" y="67242"/>
                    <a:pt x="311655" y="69131"/>
                  </a:cubicBezTo>
                  <a:cubicBezTo>
                    <a:pt x="319588" y="68753"/>
                    <a:pt x="329032" y="67997"/>
                    <a:pt x="331676" y="76686"/>
                  </a:cubicBezTo>
                  <a:cubicBezTo>
                    <a:pt x="337721" y="97085"/>
                    <a:pt x="352831" y="94819"/>
                    <a:pt x="367942" y="94441"/>
                  </a:cubicBezTo>
                  <a:cubicBezTo>
                    <a:pt x="377008" y="97841"/>
                    <a:pt x="384186" y="102752"/>
                    <a:pt x="386074" y="112951"/>
                  </a:cubicBezTo>
                  <a:cubicBezTo>
                    <a:pt x="374741" y="124662"/>
                    <a:pt x="361898" y="135995"/>
                    <a:pt x="366431" y="155639"/>
                  </a:cubicBezTo>
                  <a:cubicBezTo>
                    <a:pt x="367942" y="162438"/>
                    <a:pt x="362653" y="164327"/>
                    <a:pt x="355853" y="165460"/>
                  </a:cubicBezTo>
                  <a:cubicBezTo>
                    <a:pt x="341876" y="168105"/>
                    <a:pt x="329788" y="176038"/>
                    <a:pt x="327521" y="190015"/>
                  </a:cubicBezTo>
                  <a:cubicBezTo>
                    <a:pt x="324499" y="208148"/>
                    <a:pt x="313922" y="217970"/>
                    <a:pt x="300322" y="227036"/>
                  </a:cubicBezTo>
                  <a:cubicBezTo>
                    <a:pt x="295411" y="235725"/>
                    <a:pt x="287478" y="240635"/>
                    <a:pt x="278790" y="244791"/>
                  </a:cubicBezTo>
                  <a:cubicBezTo>
                    <a:pt x="274634" y="243280"/>
                    <a:pt x="270101" y="241769"/>
                    <a:pt x="265946" y="240258"/>
                  </a:cubicBezTo>
                  <a:cubicBezTo>
                    <a:pt x="254990" y="233836"/>
                    <a:pt x="251591" y="225147"/>
                    <a:pt x="259146" y="214192"/>
                  </a:cubicBezTo>
                  <a:cubicBezTo>
                    <a:pt x="265946" y="204370"/>
                    <a:pt x="263679" y="188504"/>
                    <a:pt x="278034" y="183215"/>
                  </a:cubicBezTo>
                  <a:cubicBezTo>
                    <a:pt x="282945" y="181326"/>
                    <a:pt x="277278" y="180949"/>
                    <a:pt x="277278" y="180571"/>
                  </a:cubicBezTo>
                  <a:cubicBezTo>
                    <a:pt x="268212" y="163572"/>
                    <a:pt x="268212" y="145817"/>
                    <a:pt x="272745" y="123906"/>
                  </a:cubicBezTo>
                  <a:cubicBezTo>
                    <a:pt x="264812" y="140150"/>
                    <a:pt x="274256" y="159416"/>
                    <a:pt x="256124" y="167727"/>
                  </a:cubicBezTo>
                  <a:cubicBezTo>
                    <a:pt x="254613" y="169238"/>
                    <a:pt x="253102" y="170371"/>
                    <a:pt x="251591" y="171127"/>
                  </a:cubicBezTo>
                  <a:cubicBezTo>
                    <a:pt x="241391" y="173016"/>
                    <a:pt x="235347" y="181326"/>
                    <a:pt x="227791" y="187371"/>
                  </a:cubicBezTo>
                  <a:cubicBezTo>
                    <a:pt x="220992" y="193037"/>
                    <a:pt x="213436" y="193415"/>
                    <a:pt x="214192" y="182082"/>
                  </a:cubicBezTo>
                  <a:cubicBezTo>
                    <a:pt x="214948" y="170371"/>
                    <a:pt x="208903" y="170749"/>
                    <a:pt x="201348" y="172638"/>
                  </a:cubicBezTo>
                  <a:cubicBezTo>
                    <a:pt x="183971" y="177549"/>
                    <a:pt x="181704" y="169616"/>
                    <a:pt x="185482" y="155261"/>
                  </a:cubicBezTo>
                  <a:cubicBezTo>
                    <a:pt x="188882" y="142795"/>
                    <a:pt x="187748" y="129573"/>
                    <a:pt x="194170" y="117485"/>
                  </a:cubicBezTo>
                  <a:cubicBezTo>
                    <a:pt x="190771" y="121262"/>
                    <a:pt x="188882" y="125418"/>
                    <a:pt x="184349" y="127684"/>
                  </a:cubicBezTo>
                  <a:cubicBezTo>
                    <a:pt x="182838" y="128440"/>
                    <a:pt x="170749" y="122773"/>
                    <a:pt x="180571" y="134484"/>
                  </a:cubicBezTo>
                  <a:cubicBezTo>
                    <a:pt x="185860" y="140906"/>
                    <a:pt x="174905" y="151105"/>
                    <a:pt x="166594" y="156394"/>
                  </a:cubicBezTo>
                  <a:cubicBezTo>
                    <a:pt x="143928" y="144684"/>
                    <a:pt x="156016" y="163572"/>
                    <a:pt x="154128" y="170371"/>
                  </a:cubicBezTo>
                  <a:cubicBezTo>
                    <a:pt x="138639" y="187371"/>
                    <a:pt x="125418" y="174527"/>
                    <a:pt x="111818" y="166972"/>
                  </a:cubicBezTo>
                  <a:cubicBezTo>
                    <a:pt x="107285" y="161683"/>
                    <a:pt x="103507" y="155639"/>
                    <a:pt x="94819" y="160550"/>
                  </a:cubicBezTo>
                  <a:cubicBezTo>
                    <a:pt x="87641" y="168860"/>
                    <a:pt x="83108" y="178682"/>
                    <a:pt x="80841" y="189637"/>
                  </a:cubicBezTo>
                  <a:cubicBezTo>
                    <a:pt x="78953" y="209659"/>
                    <a:pt x="100107" y="205503"/>
                    <a:pt x="107663" y="215703"/>
                  </a:cubicBezTo>
                  <a:cubicBezTo>
                    <a:pt x="108040" y="226280"/>
                    <a:pt x="101241" y="227414"/>
                    <a:pt x="93308" y="227414"/>
                  </a:cubicBezTo>
                  <a:cubicBezTo>
                    <a:pt x="89152" y="230814"/>
                    <a:pt x="74419" y="213436"/>
                    <a:pt x="79330" y="234969"/>
                  </a:cubicBezTo>
                  <a:cubicBezTo>
                    <a:pt x="80841" y="241391"/>
                    <a:pt x="75175" y="241769"/>
                    <a:pt x="69509" y="241013"/>
                  </a:cubicBezTo>
                  <a:cubicBezTo>
                    <a:pt x="56665" y="239124"/>
                    <a:pt x="45332" y="234213"/>
                    <a:pt x="34376" y="227036"/>
                  </a:cubicBezTo>
                  <a:cubicBezTo>
                    <a:pt x="34376" y="225903"/>
                    <a:pt x="34376" y="224392"/>
                    <a:pt x="34376" y="222881"/>
                  </a:cubicBezTo>
                  <a:close/>
                </a:path>
              </a:pathLst>
            </a:custGeom>
            <a:solidFill>
              <a:srgbClr val="F9C1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0F8DD8B2-5751-4D7C-BD59-320AE886B12B}"/>
                </a:ext>
              </a:extLst>
            </p:cNvPr>
            <p:cNvSpPr/>
            <p:nvPr/>
          </p:nvSpPr>
          <p:spPr>
            <a:xfrm>
              <a:off x="9364569" y="4610164"/>
              <a:ext cx="209467" cy="363909"/>
            </a:xfrm>
            <a:custGeom>
              <a:avLst/>
              <a:gdLst>
                <a:gd name="connsiteX0" fmla="*/ 58657 w 209467"/>
                <a:gd name="connsiteY0" fmla="*/ 24519 h 363909"/>
                <a:gd name="connsiteX1" fmla="*/ 75656 w 209467"/>
                <a:gd name="connsiteY1" fmla="*/ 3365 h 363909"/>
                <a:gd name="connsiteX2" fmla="*/ 97944 w 209467"/>
                <a:gd name="connsiteY2" fmla="*/ 3365 h 363909"/>
                <a:gd name="connsiteX3" fmla="*/ 99078 w 209467"/>
                <a:gd name="connsiteY3" fmla="*/ 53229 h 363909"/>
                <a:gd name="connsiteX4" fmla="*/ 98700 w 209467"/>
                <a:gd name="connsiteY4" fmla="*/ 55118 h 363909"/>
                <a:gd name="connsiteX5" fmla="*/ 77923 w 209467"/>
                <a:gd name="connsiteY5" fmla="*/ 84206 h 363909"/>
                <a:gd name="connsiteX6" fmla="*/ 52991 w 209467"/>
                <a:gd name="connsiteY6" fmla="*/ 110272 h 363909"/>
                <a:gd name="connsiteX7" fmla="*/ 60924 w 209467"/>
                <a:gd name="connsiteY7" fmla="*/ 128404 h 363909"/>
                <a:gd name="connsiteX8" fmla="*/ 57901 w 209467"/>
                <a:gd name="connsiteY8" fmla="*/ 149181 h 363909"/>
                <a:gd name="connsiteX9" fmla="*/ 49968 w 209467"/>
                <a:gd name="connsiteY9" fmla="*/ 163536 h 363909"/>
                <a:gd name="connsiteX10" fmla="*/ 48835 w 209467"/>
                <a:gd name="connsiteY10" fmla="*/ 177891 h 363909"/>
                <a:gd name="connsiteX11" fmla="*/ 63946 w 209467"/>
                <a:gd name="connsiteY11" fmla="*/ 216423 h 363909"/>
                <a:gd name="connsiteX12" fmla="*/ 72634 w 209467"/>
                <a:gd name="connsiteY12" fmla="*/ 225112 h 363909"/>
                <a:gd name="connsiteX13" fmla="*/ 76790 w 209467"/>
                <a:gd name="connsiteY13" fmla="*/ 233045 h 363909"/>
                <a:gd name="connsiteX14" fmla="*/ 87745 w 209467"/>
                <a:gd name="connsiteY14" fmla="*/ 225867 h 363909"/>
                <a:gd name="connsiteX15" fmla="*/ 103611 w 209467"/>
                <a:gd name="connsiteY15" fmla="*/ 211135 h 363909"/>
                <a:gd name="connsiteX16" fmla="*/ 119477 w 209467"/>
                <a:gd name="connsiteY16" fmla="*/ 202068 h 363909"/>
                <a:gd name="connsiteX17" fmla="*/ 162164 w 209467"/>
                <a:gd name="connsiteY17" fmla="*/ 177136 h 363909"/>
                <a:gd name="connsiteX18" fmla="*/ 175008 w 209467"/>
                <a:gd name="connsiteY18" fmla="*/ 189980 h 363909"/>
                <a:gd name="connsiteX19" fmla="*/ 181052 w 209467"/>
                <a:gd name="connsiteY19" fmla="*/ 193002 h 363909"/>
                <a:gd name="connsiteX20" fmla="*/ 178786 w 209467"/>
                <a:gd name="connsiteY20" fmla="*/ 225490 h 363909"/>
                <a:gd name="connsiteX21" fmla="*/ 184830 w 209467"/>
                <a:gd name="connsiteY21" fmla="*/ 259488 h 363909"/>
                <a:gd name="connsiteX22" fmla="*/ 203718 w 209467"/>
                <a:gd name="connsiteY22" fmla="*/ 295754 h 363909"/>
                <a:gd name="connsiteX23" fmla="*/ 209385 w 209467"/>
                <a:gd name="connsiteY23" fmla="*/ 310486 h 363909"/>
                <a:gd name="connsiteX24" fmla="*/ 201829 w 209467"/>
                <a:gd name="connsiteY24" fmla="*/ 355818 h 363909"/>
                <a:gd name="connsiteX25" fmla="*/ 188608 w 209467"/>
                <a:gd name="connsiteY25" fmla="*/ 360729 h 363909"/>
                <a:gd name="connsiteX26" fmla="*/ 175386 w 209467"/>
                <a:gd name="connsiteY26" fmla="*/ 319931 h 363909"/>
                <a:gd name="connsiteX27" fmla="*/ 146298 w 209467"/>
                <a:gd name="connsiteY27" fmla="*/ 276110 h 363909"/>
                <a:gd name="connsiteX28" fmla="*/ 125521 w 209467"/>
                <a:gd name="connsiteY28" fmla="*/ 281399 h 363909"/>
                <a:gd name="connsiteX29" fmla="*/ 110411 w 209467"/>
                <a:gd name="connsiteY29" fmla="*/ 287443 h 363909"/>
                <a:gd name="connsiteX30" fmla="*/ 50346 w 209467"/>
                <a:gd name="connsiteY30" fmla="*/ 264777 h 363909"/>
                <a:gd name="connsiteX31" fmla="*/ 23903 w 209467"/>
                <a:gd name="connsiteY31" fmla="*/ 228134 h 363909"/>
                <a:gd name="connsiteX32" fmla="*/ 15214 w 209467"/>
                <a:gd name="connsiteY32" fmla="*/ 189602 h 363909"/>
                <a:gd name="connsiteX33" fmla="*/ 6903 w 209467"/>
                <a:gd name="connsiteY33" fmla="*/ 167314 h 363909"/>
                <a:gd name="connsiteX34" fmla="*/ 3504 w 209467"/>
                <a:gd name="connsiteY34" fmla="*/ 157870 h 363909"/>
                <a:gd name="connsiteX35" fmla="*/ 17481 w 209467"/>
                <a:gd name="connsiteY35" fmla="*/ 149937 h 363909"/>
                <a:gd name="connsiteX36" fmla="*/ 35991 w 209467"/>
                <a:gd name="connsiteY36" fmla="*/ 131426 h 363909"/>
                <a:gd name="connsiteX37" fmla="*/ 28814 w 209467"/>
                <a:gd name="connsiteY37" fmla="*/ 117827 h 363909"/>
                <a:gd name="connsiteX38" fmla="*/ 22392 w 209467"/>
                <a:gd name="connsiteY38" fmla="*/ 106494 h 363909"/>
                <a:gd name="connsiteX39" fmla="*/ 28436 w 209467"/>
                <a:gd name="connsiteY39" fmla="*/ 74384 h 363909"/>
                <a:gd name="connsiteX40" fmla="*/ 18614 w 209467"/>
                <a:gd name="connsiteY40" fmla="*/ 85717 h 363909"/>
                <a:gd name="connsiteX41" fmla="*/ 8414 w 209467"/>
                <a:gd name="connsiteY41" fmla="*/ 52852 h 363909"/>
                <a:gd name="connsiteX42" fmla="*/ 14459 w 209467"/>
                <a:gd name="connsiteY42" fmla="*/ 46807 h 363909"/>
                <a:gd name="connsiteX43" fmla="*/ 26925 w 209467"/>
                <a:gd name="connsiteY43" fmla="*/ 50207 h 363909"/>
                <a:gd name="connsiteX44" fmla="*/ 40147 w 209467"/>
                <a:gd name="connsiteY44" fmla="*/ 62296 h 363909"/>
                <a:gd name="connsiteX45" fmla="*/ 66968 w 209467"/>
                <a:gd name="connsiteY45" fmla="*/ 51341 h 363909"/>
                <a:gd name="connsiteX46" fmla="*/ 58657 w 209467"/>
                <a:gd name="connsiteY46" fmla="*/ 24519 h 36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9467" h="363909">
                  <a:moveTo>
                    <a:pt x="58657" y="24519"/>
                  </a:moveTo>
                  <a:cubicBezTo>
                    <a:pt x="59413" y="13564"/>
                    <a:pt x="74523" y="13942"/>
                    <a:pt x="75656" y="3365"/>
                  </a:cubicBezTo>
                  <a:cubicBezTo>
                    <a:pt x="83212" y="2609"/>
                    <a:pt x="90389" y="-3813"/>
                    <a:pt x="97944" y="3365"/>
                  </a:cubicBezTo>
                  <a:cubicBezTo>
                    <a:pt x="104744" y="19986"/>
                    <a:pt x="89256" y="36986"/>
                    <a:pt x="99078" y="53229"/>
                  </a:cubicBezTo>
                  <a:cubicBezTo>
                    <a:pt x="99456" y="53985"/>
                    <a:pt x="98700" y="55118"/>
                    <a:pt x="98700" y="55118"/>
                  </a:cubicBezTo>
                  <a:cubicBezTo>
                    <a:pt x="82834" y="58896"/>
                    <a:pt x="88500" y="78917"/>
                    <a:pt x="77923" y="84206"/>
                  </a:cubicBezTo>
                  <a:cubicBezTo>
                    <a:pt x="66212" y="90250"/>
                    <a:pt x="70368" y="110272"/>
                    <a:pt x="52991" y="110272"/>
                  </a:cubicBezTo>
                  <a:cubicBezTo>
                    <a:pt x="52235" y="110272"/>
                    <a:pt x="54879" y="123871"/>
                    <a:pt x="60924" y="128404"/>
                  </a:cubicBezTo>
                  <a:cubicBezTo>
                    <a:pt x="72257" y="137471"/>
                    <a:pt x="67346" y="146159"/>
                    <a:pt x="57901" y="149181"/>
                  </a:cubicBezTo>
                  <a:cubicBezTo>
                    <a:pt x="48457" y="152204"/>
                    <a:pt x="46191" y="155226"/>
                    <a:pt x="49968" y="163536"/>
                  </a:cubicBezTo>
                  <a:cubicBezTo>
                    <a:pt x="51857" y="168447"/>
                    <a:pt x="48835" y="173358"/>
                    <a:pt x="48835" y="177891"/>
                  </a:cubicBezTo>
                  <a:cubicBezTo>
                    <a:pt x="48457" y="192624"/>
                    <a:pt x="40902" y="210379"/>
                    <a:pt x="63946" y="216423"/>
                  </a:cubicBezTo>
                  <a:cubicBezTo>
                    <a:pt x="67346" y="217179"/>
                    <a:pt x="69612" y="222467"/>
                    <a:pt x="72634" y="225112"/>
                  </a:cubicBezTo>
                  <a:cubicBezTo>
                    <a:pt x="75279" y="227756"/>
                    <a:pt x="69612" y="234934"/>
                    <a:pt x="76790" y="233045"/>
                  </a:cubicBezTo>
                  <a:cubicBezTo>
                    <a:pt x="80567" y="231912"/>
                    <a:pt x="88123" y="232667"/>
                    <a:pt x="87745" y="225867"/>
                  </a:cubicBezTo>
                  <a:cubicBezTo>
                    <a:pt x="86612" y="213401"/>
                    <a:pt x="95300" y="211890"/>
                    <a:pt x="103611" y="211135"/>
                  </a:cubicBezTo>
                  <a:cubicBezTo>
                    <a:pt x="110788" y="210379"/>
                    <a:pt x="115699" y="207735"/>
                    <a:pt x="119477" y="202068"/>
                  </a:cubicBezTo>
                  <a:cubicBezTo>
                    <a:pt x="129677" y="186580"/>
                    <a:pt x="147432" y="184313"/>
                    <a:pt x="162164" y="177136"/>
                  </a:cubicBezTo>
                  <a:cubicBezTo>
                    <a:pt x="171608" y="172603"/>
                    <a:pt x="175764" y="177514"/>
                    <a:pt x="175008" y="189980"/>
                  </a:cubicBezTo>
                  <a:cubicBezTo>
                    <a:pt x="175008" y="193758"/>
                    <a:pt x="179919" y="189980"/>
                    <a:pt x="181052" y="193002"/>
                  </a:cubicBezTo>
                  <a:cubicBezTo>
                    <a:pt x="170475" y="203202"/>
                    <a:pt x="185963" y="216046"/>
                    <a:pt x="178786" y="225490"/>
                  </a:cubicBezTo>
                  <a:cubicBezTo>
                    <a:pt x="167831" y="239467"/>
                    <a:pt x="182186" y="248533"/>
                    <a:pt x="184830" y="259488"/>
                  </a:cubicBezTo>
                  <a:cubicBezTo>
                    <a:pt x="187852" y="272332"/>
                    <a:pt x="189741" y="287443"/>
                    <a:pt x="203718" y="295754"/>
                  </a:cubicBezTo>
                  <a:cubicBezTo>
                    <a:pt x="209007" y="298776"/>
                    <a:pt x="209763" y="304820"/>
                    <a:pt x="209385" y="310486"/>
                  </a:cubicBezTo>
                  <a:cubicBezTo>
                    <a:pt x="209007" y="325975"/>
                    <a:pt x="203718" y="340708"/>
                    <a:pt x="201829" y="355818"/>
                  </a:cubicBezTo>
                  <a:cubicBezTo>
                    <a:pt x="200696" y="362996"/>
                    <a:pt x="195785" y="367151"/>
                    <a:pt x="188608" y="360729"/>
                  </a:cubicBezTo>
                  <a:cubicBezTo>
                    <a:pt x="181052" y="348263"/>
                    <a:pt x="175008" y="335797"/>
                    <a:pt x="175386" y="319931"/>
                  </a:cubicBezTo>
                  <a:cubicBezTo>
                    <a:pt x="176141" y="299531"/>
                    <a:pt x="159520" y="287821"/>
                    <a:pt x="146298" y="276110"/>
                  </a:cubicBezTo>
                  <a:cubicBezTo>
                    <a:pt x="139121" y="269688"/>
                    <a:pt x="130054" y="271577"/>
                    <a:pt x="125521" y="281399"/>
                  </a:cubicBezTo>
                  <a:cubicBezTo>
                    <a:pt x="122121" y="288198"/>
                    <a:pt x="117588" y="291976"/>
                    <a:pt x="110411" y="287443"/>
                  </a:cubicBezTo>
                  <a:cubicBezTo>
                    <a:pt x="91900" y="275732"/>
                    <a:pt x="70368" y="272332"/>
                    <a:pt x="50346" y="264777"/>
                  </a:cubicBezTo>
                  <a:cubicBezTo>
                    <a:pt x="33725" y="258355"/>
                    <a:pt x="33347" y="239845"/>
                    <a:pt x="23903" y="228134"/>
                  </a:cubicBezTo>
                  <a:cubicBezTo>
                    <a:pt x="15970" y="216423"/>
                    <a:pt x="14081" y="203202"/>
                    <a:pt x="15214" y="189602"/>
                  </a:cubicBezTo>
                  <a:cubicBezTo>
                    <a:pt x="15970" y="180536"/>
                    <a:pt x="14459" y="172981"/>
                    <a:pt x="6903" y="167314"/>
                  </a:cubicBezTo>
                  <a:cubicBezTo>
                    <a:pt x="3881" y="165048"/>
                    <a:pt x="-4807" y="161648"/>
                    <a:pt x="3504" y="157870"/>
                  </a:cubicBezTo>
                  <a:cubicBezTo>
                    <a:pt x="8414" y="155981"/>
                    <a:pt x="4637" y="142759"/>
                    <a:pt x="17481" y="149937"/>
                  </a:cubicBezTo>
                  <a:cubicBezTo>
                    <a:pt x="32591" y="157870"/>
                    <a:pt x="30703" y="138982"/>
                    <a:pt x="35991" y="131426"/>
                  </a:cubicBezTo>
                  <a:cubicBezTo>
                    <a:pt x="41658" y="123116"/>
                    <a:pt x="39013" y="118960"/>
                    <a:pt x="28814" y="117827"/>
                  </a:cubicBezTo>
                  <a:cubicBezTo>
                    <a:pt x="22769" y="117072"/>
                    <a:pt x="16347" y="110649"/>
                    <a:pt x="22392" y="106494"/>
                  </a:cubicBezTo>
                  <a:cubicBezTo>
                    <a:pt x="35991" y="97050"/>
                    <a:pt x="27680" y="85339"/>
                    <a:pt x="28436" y="74384"/>
                  </a:cubicBezTo>
                  <a:cubicBezTo>
                    <a:pt x="20503" y="74006"/>
                    <a:pt x="25036" y="84206"/>
                    <a:pt x="18614" y="85717"/>
                  </a:cubicBezTo>
                  <a:cubicBezTo>
                    <a:pt x="5770" y="78162"/>
                    <a:pt x="16347" y="62673"/>
                    <a:pt x="8414" y="52852"/>
                  </a:cubicBezTo>
                  <a:cubicBezTo>
                    <a:pt x="5770" y="49830"/>
                    <a:pt x="11437" y="47941"/>
                    <a:pt x="14459" y="46807"/>
                  </a:cubicBezTo>
                  <a:cubicBezTo>
                    <a:pt x="19747" y="44919"/>
                    <a:pt x="23903" y="44541"/>
                    <a:pt x="26925" y="50207"/>
                  </a:cubicBezTo>
                  <a:cubicBezTo>
                    <a:pt x="29947" y="55874"/>
                    <a:pt x="33347" y="62673"/>
                    <a:pt x="40147" y="62296"/>
                  </a:cubicBezTo>
                  <a:cubicBezTo>
                    <a:pt x="49968" y="61918"/>
                    <a:pt x="61301" y="55874"/>
                    <a:pt x="66968" y="51341"/>
                  </a:cubicBezTo>
                  <a:cubicBezTo>
                    <a:pt x="78301" y="41141"/>
                    <a:pt x="65835" y="32075"/>
                    <a:pt x="58657" y="24519"/>
                  </a:cubicBezTo>
                  <a:close/>
                </a:path>
              </a:pathLst>
            </a:custGeom>
            <a:solidFill>
              <a:srgbClr val="EB9F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1FD95E22-B71A-45D7-8FCD-03499CB863ED}"/>
                </a:ext>
              </a:extLst>
            </p:cNvPr>
            <p:cNvSpPr/>
            <p:nvPr/>
          </p:nvSpPr>
          <p:spPr>
            <a:xfrm>
              <a:off x="9219989" y="4496422"/>
              <a:ext cx="219480" cy="168247"/>
            </a:xfrm>
            <a:custGeom>
              <a:avLst/>
              <a:gdLst>
                <a:gd name="connsiteX0" fmla="*/ 0 w 219480"/>
                <a:gd name="connsiteY0" fmla="*/ 83108 h 168247"/>
                <a:gd name="connsiteX1" fmla="*/ 16999 w 219480"/>
                <a:gd name="connsiteY1" fmla="*/ 49109 h 168247"/>
                <a:gd name="connsiteX2" fmla="*/ 33999 w 219480"/>
                <a:gd name="connsiteY2" fmla="*/ 57420 h 168247"/>
                <a:gd name="connsiteX3" fmla="*/ 64975 w 219480"/>
                <a:gd name="connsiteY3" fmla="*/ 67242 h 168247"/>
                <a:gd name="connsiteX4" fmla="*/ 76686 w 219480"/>
                <a:gd name="connsiteY4" fmla="*/ 61576 h 168247"/>
                <a:gd name="connsiteX5" fmla="*/ 89530 w 219480"/>
                <a:gd name="connsiteY5" fmla="*/ 48732 h 168247"/>
                <a:gd name="connsiteX6" fmla="*/ 84997 w 219480"/>
                <a:gd name="connsiteY6" fmla="*/ 7555 h 168247"/>
                <a:gd name="connsiteX7" fmla="*/ 124662 w 219480"/>
                <a:gd name="connsiteY7" fmla="*/ 0 h 168247"/>
                <a:gd name="connsiteX8" fmla="*/ 112574 w 219480"/>
                <a:gd name="connsiteY8" fmla="*/ 66109 h 168247"/>
                <a:gd name="connsiteX9" fmla="*/ 146572 w 219480"/>
                <a:gd name="connsiteY9" fmla="*/ 60442 h 168247"/>
                <a:gd name="connsiteX10" fmla="*/ 145439 w 219480"/>
                <a:gd name="connsiteY10" fmla="*/ 81219 h 168247"/>
                <a:gd name="connsiteX11" fmla="*/ 178682 w 219480"/>
                <a:gd name="connsiteY11" fmla="*/ 61576 h 168247"/>
                <a:gd name="connsiteX12" fmla="*/ 174149 w 219480"/>
                <a:gd name="connsiteY12" fmla="*/ 73286 h 168247"/>
                <a:gd name="connsiteX13" fmla="*/ 179060 w 219480"/>
                <a:gd name="connsiteY13" fmla="*/ 61576 h 168247"/>
                <a:gd name="connsiteX14" fmla="*/ 194170 w 219480"/>
                <a:gd name="connsiteY14" fmla="*/ 9444 h 168247"/>
                <a:gd name="connsiteX15" fmla="*/ 219481 w 219480"/>
                <a:gd name="connsiteY15" fmla="*/ 85752 h 168247"/>
                <a:gd name="connsiteX16" fmla="*/ 200592 w 219480"/>
                <a:gd name="connsiteY16" fmla="*/ 82730 h 168247"/>
                <a:gd name="connsiteX17" fmla="*/ 191904 w 219480"/>
                <a:gd name="connsiteY17" fmla="*/ 133351 h 168247"/>
                <a:gd name="connsiteX18" fmla="*/ 171127 w 219480"/>
                <a:gd name="connsiteY18" fmla="*/ 126173 h 168247"/>
                <a:gd name="connsiteX19" fmla="*/ 165460 w 219480"/>
                <a:gd name="connsiteY19" fmla="*/ 124284 h 168247"/>
                <a:gd name="connsiteX20" fmla="*/ 133728 w 219480"/>
                <a:gd name="connsiteY20" fmla="*/ 114085 h 168247"/>
                <a:gd name="connsiteX21" fmla="*/ 114085 w 219480"/>
                <a:gd name="connsiteY21" fmla="*/ 121262 h 168247"/>
                <a:gd name="connsiteX22" fmla="*/ 75175 w 219480"/>
                <a:gd name="connsiteY22" fmla="*/ 133728 h 168247"/>
                <a:gd name="connsiteX23" fmla="*/ 59309 w 219480"/>
                <a:gd name="connsiteY23" fmla="*/ 122773 h 168247"/>
                <a:gd name="connsiteX24" fmla="*/ 44198 w 219480"/>
                <a:gd name="connsiteY24" fmla="*/ 114840 h 168247"/>
                <a:gd name="connsiteX25" fmla="*/ 43443 w 219480"/>
                <a:gd name="connsiteY25" fmla="*/ 131462 h 168247"/>
                <a:gd name="connsiteX26" fmla="*/ 23044 w 219480"/>
                <a:gd name="connsiteY26" fmla="*/ 168105 h 168247"/>
                <a:gd name="connsiteX27" fmla="*/ 14355 w 219480"/>
                <a:gd name="connsiteY27" fmla="*/ 162816 h 168247"/>
                <a:gd name="connsiteX28" fmla="*/ 20021 w 219480"/>
                <a:gd name="connsiteY28" fmla="*/ 156016 h 168247"/>
                <a:gd name="connsiteX29" fmla="*/ 32865 w 219480"/>
                <a:gd name="connsiteY29" fmla="*/ 149217 h 168247"/>
                <a:gd name="connsiteX30" fmla="*/ 18133 w 219480"/>
                <a:gd name="connsiteY30" fmla="*/ 120507 h 168247"/>
                <a:gd name="connsiteX31" fmla="*/ 30599 w 219480"/>
                <a:gd name="connsiteY31" fmla="*/ 107663 h 168247"/>
                <a:gd name="connsiteX32" fmla="*/ 0 w 219480"/>
                <a:gd name="connsiteY32" fmla="*/ 83108 h 16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9480" h="168247">
                  <a:moveTo>
                    <a:pt x="0" y="83108"/>
                  </a:moveTo>
                  <a:cubicBezTo>
                    <a:pt x="1511" y="69886"/>
                    <a:pt x="6800" y="58176"/>
                    <a:pt x="16999" y="49109"/>
                  </a:cubicBezTo>
                  <a:cubicBezTo>
                    <a:pt x="23421" y="50620"/>
                    <a:pt x="28332" y="54776"/>
                    <a:pt x="33999" y="57420"/>
                  </a:cubicBezTo>
                  <a:cubicBezTo>
                    <a:pt x="45332" y="57042"/>
                    <a:pt x="52509" y="68375"/>
                    <a:pt x="64975" y="67242"/>
                  </a:cubicBezTo>
                  <a:cubicBezTo>
                    <a:pt x="70642" y="66864"/>
                    <a:pt x="74042" y="66864"/>
                    <a:pt x="76686" y="61576"/>
                  </a:cubicBezTo>
                  <a:cubicBezTo>
                    <a:pt x="80464" y="56665"/>
                    <a:pt x="84619" y="52509"/>
                    <a:pt x="89530" y="48732"/>
                  </a:cubicBezTo>
                  <a:cubicBezTo>
                    <a:pt x="98974" y="31732"/>
                    <a:pt x="98974" y="31732"/>
                    <a:pt x="84997" y="7555"/>
                  </a:cubicBezTo>
                  <a:cubicBezTo>
                    <a:pt x="106907" y="27199"/>
                    <a:pt x="113707" y="10955"/>
                    <a:pt x="124662" y="0"/>
                  </a:cubicBezTo>
                  <a:cubicBezTo>
                    <a:pt x="120884" y="21155"/>
                    <a:pt x="116729" y="41932"/>
                    <a:pt x="112574" y="66109"/>
                  </a:cubicBezTo>
                  <a:cubicBezTo>
                    <a:pt x="123906" y="56665"/>
                    <a:pt x="135239" y="61576"/>
                    <a:pt x="146572" y="60442"/>
                  </a:cubicBezTo>
                  <a:cubicBezTo>
                    <a:pt x="148839" y="67620"/>
                    <a:pt x="136750" y="73286"/>
                    <a:pt x="145439" y="81219"/>
                  </a:cubicBezTo>
                  <a:cubicBezTo>
                    <a:pt x="156016" y="74797"/>
                    <a:pt x="161305" y="57420"/>
                    <a:pt x="178682" y="61576"/>
                  </a:cubicBezTo>
                  <a:cubicBezTo>
                    <a:pt x="181326" y="67620"/>
                    <a:pt x="176038" y="70264"/>
                    <a:pt x="174149" y="73286"/>
                  </a:cubicBezTo>
                  <a:cubicBezTo>
                    <a:pt x="173771" y="69131"/>
                    <a:pt x="189637" y="71020"/>
                    <a:pt x="179060" y="61576"/>
                  </a:cubicBezTo>
                  <a:cubicBezTo>
                    <a:pt x="191526" y="48732"/>
                    <a:pt x="186993" y="30977"/>
                    <a:pt x="194170" y="9444"/>
                  </a:cubicBezTo>
                  <a:cubicBezTo>
                    <a:pt x="205881" y="37776"/>
                    <a:pt x="194548" y="67997"/>
                    <a:pt x="219481" y="85752"/>
                  </a:cubicBezTo>
                  <a:cubicBezTo>
                    <a:pt x="208903" y="90663"/>
                    <a:pt x="208525" y="75175"/>
                    <a:pt x="200592" y="82730"/>
                  </a:cubicBezTo>
                  <a:cubicBezTo>
                    <a:pt x="194548" y="88397"/>
                    <a:pt x="187748" y="125795"/>
                    <a:pt x="191904" y="133351"/>
                  </a:cubicBezTo>
                  <a:cubicBezTo>
                    <a:pt x="184726" y="132217"/>
                    <a:pt x="169616" y="152994"/>
                    <a:pt x="171127" y="126173"/>
                  </a:cubicBezTo>
                  <a:cubicBezTo>
                    <a:pt x="171127" y="125795"/>
                    <a:pt x="167349" y="124284"/>
                    <a:pt x="165460" y="124284"/>
                  </a:cubicBezTo>
                  <a:cubicBezTo>
                    <a:pt x="153750" y="124662"/>
                    <a:pt x="142795" y="127306"/>
                    <a:pt x="133728" y="114085"/>
                  </a:cubicBezTo>
                  <a:cubicBezTo>
                    <a:pt x="128817" y="106907"/>
                    <a:pt x="121640" y="119751"/>
                    <a:pt x="114085" y="121262"/>
                  </a:cubicBezTo>
                  <a:cubicBezTo>
                    <a:pt x="101241" y="123529"/>
                    <a:pt x="84241" y="113329"/>
                    <a:pt x="75175" y="133728"/>
                  </a:cubicBezTo>
                  <a:cubicBezTo>
                    <a:pt x="73286" y="137884"/>
                    <a:pt x="61953" y="131839"/>
                    <a:pt x="59309" y="122773"/>
                  </a:cubicBezTo>
                  <a:cubicBezTo>
                    <a:pt x="57420" y="115973"/>
                    <a:pt x="53642" y="108796"/>
                    <a:pt x="44198" y="114840"/>
                  </a:cubicBezTo>
                  <a:cubicBezTo>
                    <a:pt x="35510" y="120129"/>
                    <a:pt x="38532" y="124662"/>
                    <a:pt x="43443" y="131462"/>
                  </a:cubicBezTo>
                  <a:cubicBezTo>
                    <a:pt x="51754" y="143550"/>
                    <a:pt x="37399" y="168105"/>
                    <a:pt x="23044" y="168105"/>
                  </a:cubicBezTo>
                  <a:cubicBezTo>
                    <a:pt x="18888" y="168105"/>
                    <a:pt x="14355" y="169616"/>
                    <a:pt x="14355" y="162816"/>
                  </a:cubicBezTo>
                  <a:cubicBezTo>
                    <a:pt x="14355" y="159038"/>
                    <a:pt x="15866" y="155261"/>
                    <a:pt x="20021" y="156016"/>
                  </a:cubicBezTo>
                  <a:cubicBezTo>
                    <a:pt x="26821" y="157527"/>
                    <a:pt x="34754" y="158661"/>
                    <a:pt x="32865" y="149217"/>
                  </a:cubicBezTo>
                  <a:cubicBezTo>
                    <a:pt x="30977" y="138639"/>
                    <a:pt x="38532" y="121640"/>
                    <a:pt x="18133" y="120507"/>
                  </a:cubicBezTo>
                  <a:cubicBezTo>
                    <a:pt x="23421" y="117485"/>
                    <a:pt x="30977" y="116351"/>
                    <a:pt x="30599" y="107663"/>
                  </a:cubicBezTo>
                  <a:cubicBezTo>
                    <a:pt x="24177" y="94819"/>
                    <a:pt x="6800" y="95196"/>
                    <a:pt x="0" y="83108"/>
                  </a:cubicBezTo>
                  <a:close/>
                </a:path>
              </a:pathLst>
            </a:custGeom>
            <a:solidFill>
              <a:srgbClr val="EDB6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9F0292CD-8330-432F-98B2-F6009C848D48}"/>
                </a:ext>
              </a:extLst>
            </p:cNvPr>
            <p:cNvSpPr/>
            <p:nvPr/>
          </p:nvSpPr>
          <p:spPr>
            <a:xfrm>
              <a:off x="9378272" y="4837542"/>
              <a:ext cx="182212" cy="170371"/>
            </a:xfrm>
            <a:custGeom>
              <a:avLst/>
              <a:gdLst>
                <a:gd name="connsiteX0" fmla="*/ 10955 w 182212"/>
                <a:gd name="connsiteY0" fmla="*/ 0 h 170371"/>
                <a:gd name="connsiteX1" fmla="*/ 12844 w 182212"/>
                <a:gd name="connsiteY1" fmla="*/ 378 h 170371"/>
                <a:gd name="connsiteX2" fmla="*/ 94063 w 182212"/>
                <a:gd name="connsiteY2" fmla="*/ 51376 h 170371"/>
                <a:gd name="connsiteX3" fmla="*/ 105396 w 182212"/>
                <a:gd name="connsiteY3" fmla="*/ 58553 h 170371"/>
                <a:gd name="connsiteX4" fmla="*/ 117485 w 182212"/>
                <a:gd name="connsiteY4" fmla="*/ 39287 h 170371"/>
                <a:gd name="connsiteX5" fmla="*/ 142795 w 182212"/>
                <a:gd name="connsiteY5" fmla="*/ 49109 h 170371"/>
                <a:gd name="connsiteX6" fmla="*/ 166594 w 182212"/>
                <a:gd name="connsiteY6" fmla="*/ 89152 h 170371"/>
                <a:gd name="connsiteX7" fmla="*/ 175660 w 182212"/>
                <a:gd name="connsiteY7" fmla="*/ 131462 h 170371"/>
                <a:gd name="connsiteX8" fmla="*/ 182082 w 182212"/>
                <a:gd name="connsiteY8" fmla="*/ 143928 h 170371"/>
                <a:gd name="connsiteX9" fmla="*/ 169994 w 182212"/>
                <a:gd name="connsiteY9" fmla="*/ 170371 h 170371"/>
                <a:gd name="connsiteX10" fmla="*/ 159794 w 182212"/>
                <a:gd name="connsiteY10" fmla="*/ 160172 h 170371"/>
                <a:gd name="connsiteX11" fmla="*/ 154505 w 182212"/>
                <a:gd name="connsiteY11" fmla="*/ 146572 h 170371"/>
                <a:gd name="connsiteX12" fmla="*/ 132973 w 182212"/>
                <a:gd name="connsiteY12" fmla="*/ 71775 h 170371"/>
                <a:gd name="connsiteX13" fmla="*/ 127306 w 182212"/>
                <a:gd name="connsiteY13" fmla="*/ 72153 h 170371"/>
                <a:gd name="connsiteX14" fmla="*/ 48354 w 182212"/>
                <a:gd name="connsiteY14" fmla="*/ 82730 h 170371"/>
                <a:gd name="connsiteX15" fmla="*/ 25688 w 182212"/>
                <a:gd name="connsiteY15" fmla="*/ 59309 h 170371"/>
                <a:gd name="connsiteX16" fmla="*/ 0 w 182212"/>
                <a:gd name="connsiteY16" fmla="*/ 9822 h 170371"/>
                <a:gd name="connsiteX17" fmla="*/ 1889 w 182212"/>
                <a:gd name="connsiteY17" fmla="*/ 4155 h 170371"/>
                <a:gd name="connsiteX18" fmla="*/ 10955 w 182212"/>
                <a:gd name="connsiteY18" fmla="*/ 0 h 17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2212" h="170371">
                  <a:moveTo>
                    <a:pt x="10955" y="0"/>
                  </a:moveTo>
                  <a:cubicBezTo>
                    <a:pt x="11711" y="0"/>
                    <a:pt x="12844" y="0"/>
                    <a:pt x="12844" y="378"/>
                  </a:cubicBezTo>
                  <a:cubicBezTo>
                    <a:pt x="27954" y="36643"/>
                    <a:pt x="65353" y="37399"/>
                    <a:pt x="94063" y="51376"/>
                  </a:cubicBezTo>
                  <a:cubicBezTo>
                    <a:pt x="97463" y="53265"/>
                    <a:pt x="100863" y="55531"/>
                    <a:pt x="105396" y="58553"/>
                  </a:cubicBezTo>
                  <a:cubicBezTo>
                    <a:pt x="106907" y="49487"/>
                    <a:pt x="107285" y="38910"/>
                    <a:pt x="117485" y="39287"/>
                  </a:cubicBezTo>
                  <a:cubicBezTo>
                    <a:pt x="125795" y="39665"/>
                    <a:pt x="134106" y="37021"/>
                    <a:pt x="142795" y="49109"/>
                  </a:cubicBezTo>
                  <a:cubicBezTo>
                    <a:pt x="152239" y="61953"/>
                    <a:pt x="165460" y="72153"/>
                    <a:pt x="166594" y="89152"/>
                  </a:cubicBezTo>
                  <a:cubicBezTo>
                    <a:pt x="167727" y="103885"/>
                    <a:pt x="171882" y="117485"/>
                    <a:pt x="175660" y="131462"/>
                  </a:cubicBezTo>
                  <a:cubicBezTo>
                    <a:pt x="178304" y="135239"/>
                    <a:pt x="180571" y="139395"/>
                    <a:pt x="182082" y="143928"/>
                  </a:cubicBezTo>
                  <a:cubicBezTo>
                    <a:pt x="182082" y="154505"/>
                    <a:pt x="184349" y="166216"/>
                    <a:pt x="169994" y="170371"/>
                  </a:cubicBezTo>
                  <a:cubicBezTo>
                    <a:pt x="164327" y="169616"/>
                    <a:pt x="162061" y="164705"/>
                    <a:pt x="159794" y="160172"/>
                  </a:cubicBezTo>
                  <a:cubicBezTo>
                    <a:pt x="157905" y="155639"/>
                    <a:pt x="157905" y="149972"/>
                    <a:pt x="154505" y="146572"/>
                  </a:cubicBezTo>
                  <a:cubicBezTo>
                    <a:pt x="135617" y="124662"/>
                    <a:pt x="137506" y="97463"/>
                    <a:pt x="132973" y="71775"/>
                  </a:cubicBezTo>
                  <a:cubicBezTo>
                    <a:pt x="131084" y="70264"/>
                    <a:pt x="128817" y="70642"/>
                    <a:pt x="127306" y="72153"/>
                  </a:cubicBezTo>
                  <a:cubicBezTo>
                    <a:pt x="103885" y="95952"/>
                    <a:pt x="75553" y="87641"/>
                    <a:pt x="48354" y="82730"/>
                  </a:cubicBezTo>
                  <a:cubicBezTo>
                    <a:pt x="36643" y="80464"/>
                    <a:pt x="27954" y="74797"/>
                    <a:pt x="25688" y="59309"/>
                  </a:cubicBezTo>
                  <a:cubicBezTo>
                    <a:pt x="23044" y="40799"/>
                    <a:pt x="13977" y="23799"/>
                    <a:pt x="0" y="9822"/>
                  </a:cubicBezTo>
                  <a:cubicBezTo>
                    <a:pt x="0" y="7555"/>
                    <a:pt x="756" y="6044"/>
                    <a:pt x="1889" y="4155"/>
                  </a:cubicBezTo>
                  <a:cubicBezTo>
                    <a:pt x="5289" y="2644"/>
                    <a:pt x="8311" y="1511"/>
                    <a:pt x="10955" y="0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23C78D5B-A1A7-41F3-A528-6B4EA3787980}"/>
                </a:ext>
              </a:extLst>
            </p:cNvPr>
            <p:cNvSpPr/>
            <p:nvPr/>
          </p:nvSpPr>
          <p:spPr>
            <a:xfrm>
              <a:off x="9222249" y="4793722"/>
              <a:ext cx="158667" cy="70360"/>
            </a:xfrm>
            <a:custGeom>
              <a:avLst/>
              <a:gdLst>
                <a:gd name="connsiteX0" fmla="*/ 158668 w 158667"/>
                <a:gd name="connsiteY0" fmla="*/ 47976 h 70360"/>
                <a:gd name="connsiteX1" fmla="*/ 158290 w 158667"/>
                <a:gd name="connsiteY1" fmla="*/ 52509 h 70360"/>
                <a:gd name="connsiteX2" fmla="*/ 102381 w 158667"/>
                <a:gd name="connsiteY2" fmla="*/ 42687 h 70360"/>
                <a:gd name="connsiteX3" fmla="*/ 84626 w 158667"/>
                <a:gd name="connsiteY3" fmla="*/ 56287 h 70360"/>
                <a:gd name="connsiteX4" fmla="*/ 61583 w 158667"/>
                <a:gd name="connsiteY4" fmla="*/ 59687 h 70360"/>
                <a:gd name="connsiteX5" fmla="*/ 43450 w 158667"/>
                <a:gd name="connsiteY5" fmla="*/ 52887 h 70360"/>
                <a:gd name="connsiteX6" fmla="*/ 16251 w 158667"/>
                <a:gd name="connsiteY6" fmla="*/ 52509 h 70360"/>
                <a:gd name="connsiteX7" fmla="*/ 1518 w 158667"/>
                <a:gd name="connsiteY7" fmla="*/ 31354 h 70360"/>
                <a:gd name="connsiteX8" fmla="*/ 6051 w 158667"/>
                <a:gd name="connsiteY8" fmla="*/ 30977 h 70360"/>
                <a:gd name="connsiteX9" fmla="*/ 54783 w 158667"/>
                <a:gd name="connsiteY9" fmla="*/ 29088 h 70360"/>
                <a:gd name="connsiteX10" fmla="*/ 78582 w 158667"/>
                <a:gd name="connsiteY10" fmla="*/ 26443 h 70360"/>
                <a:gd name="connsiteX11" fmla="*/ 109936 w 158667"/>
                <a:gd name="connsiteY11" fmla="*/ 12844 h 70360"/>
                <a:gd name="connsiteX12" fmla="*/ 133735 w 158667"/>
                <a:gd name="connsiteY12" fmla="*/ 0 h 70360"/>
                <a:gd name="connsiteX13" fmla="*/ 158668 w 158667"/>
                <a:gd name="connsiteY13" fmla="*/ 47976 h 7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67" h="70360">
                  <a:moveTo>
                    <a:pt x="158668" y="47976"/>
                  </a:moveTo>
                  <a:cubicBezTo>
                    <a:pt x="158668" y="49487"/>
                    <a:pt x="158668" y="50998"/>
                    <a:pt x="158290" y="52509"/>
                  </a:cubicBezTo>
                  <a:cubicBezTo>
                    <a:pt x="140913" y="43065"/>
                    <a:pt x="120514" y="52887"/>
                    <a:pt x="102381" y="42687"/>
                  </a:cubicBezTo>
                  <a:cubicBezTo>
                    <a:pt x="94448" y="38154"/>
                    <a:pt x="88404" y="47598"/>
                    <a:pt x="84626" y="56287"/>
                  </a:cubicBezTo>
                  <a:cubicBezTo>
                    <a:pt x="77449" y="74042"/>
                    <a:pt x="72915" y="74797"/>
                    <a:pt x="61583" y="59687"/>
                  </a:cubicBezTo>
                  <a:cubicBezTo>
                    <a:pt x="56294" y="52887"/>
                    <a:pt x="50627" y="52131"/>
                    <a:pt x="43450" y="52887"/>
                  </a:cubicBezTo>
                  <a:cubicBezTo>
                    <a:pt x="34384" y="53643"/>
                    <a:pt x="25317" y="54020"/>
                    <a:pt x="16251" y="52509"/>
                  </a:cubicBezTo>
                  <a:cubicBezTo>
                    <a:pt x="4163" y="50620"/>
                    <a:pt x="-3393" y="44954"/>
                    <a:pt x="1518" y="31354"/>
                  </a:cubicBezTo>
                  <a:cubicBezTo>
                    <a:pt x="3029" y="31354"/>
                    <a:pt x="4540" y="31354"/>
                    <a:pt x="6051" y="30977"/>
                  </a:cubicBezTo>
                  <a:cubicBezTo>
                    <a:pt x="23806" y="12844"/>
                    <a:pt x="35139" y="11711"/>
                    <a:pt x="54783" y="29088"/>
                  </a:cubicBezTo>
                  <a:cubicBezTo>
                    <a:pt x="65360" y="38154"/>
                    <a:pt x="75560" y="36265"/>
                    <a:pt x="78582" y="26443"/>
                  </a:cubicBezTo>
                  <a:cubicBezTo>
                    <a:pt x="84626" y="7555"/>
                    <a:pt x="102759" y="8689"/>
                    <a:pt x="109936" y="12844"/>
                  </a:cubicBezTo>
                  <a:cubicBezTo>
                    <a:pt x="127691" y="22666"/>
                    <a:pt x="129202" y="10200"/>
                    <a:pt x="133735" y="0"/>
                  </a:cubicBezTo>
                  <a:cubicBezTo>
                    <a:pt x="151868" y="12088"/>
                    <a:pt x="149979" y="32488"/>
                    <a:pt x="158668" y="47976"/>
                  </a:cubicBezTo>
                  <a:close/>
                </a:path>
              </a:pathLst>
            </a:custGeom>
            <a:solidFill>
              <a:srgbClr val="F2CF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21F99F1B-C7EC-4024-B14C-A7FA4771055C}"/>
                </a:ext>
              </a:extLst>
            </p:cNvPr>
            <p:cNvSpPr/>
            <p:nvPr/>
          </p:nvSpPr>
          <p:spPr>
            <a:xfrm>
              <a:off x="9078706" y="4576853"/>
              <a:ext cx="45206" cy="42914"/>
            </a:xfrm>
            <a:custGeom>
              <a:avLst/>
              <a:gdLst>
                <a:gd name="connsiteX0" fmla="*/ 1889 w 45206"/>
                <a:gd name="connsiteY0" fmla="*/ 6832 h 42914"/>
                <a:gd name="connsiteX1" fmla="*/ 38910 w 45206"/>
                <a:gd name="connsiteY1" fmla="*/ 32 h 42914"/>
                <a:gd name="connsiteX2" fmla="*/ 44954 w 45206"/>
                <a:gd name="connsiteY2" fmla="*/ 4565 h 42914"/>
                <a:gd name="connsiteX3" fmla="*/ 42687 w 45206"/>
                <a:gd name="connsiteY3" fmla="*/ 28742 h 42914"/>
                <a:gd name="connsiteX4" fmla="*/ 25310 w 45206"/>
                <a:gd name="connsiteY4" fmla="*/ 33653 h 42914"/>
                <a:gd name="connsiteX5" fmla="*/ 0 w 45206"/>
                <a:gd name="connsiteY5" fmla="*/ 42719 h 42914"/>
                <a:gd name="connsiteX6" fmla="*/ 6044 w 45206"/>
                <a:gd name="connsiteY6" fmla="*/ 19298 h 42914"/>
                <a:gd name="connsiteX7" fmla="*/ 1889 w 45206"/>
                <a:gd name="connsiteY7" fmla="*/ 6832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06" h="42914">
                  <a:moveTo>
                    <a:pt x="1889" y="6832"/>
                  </a:moveTo>
                  <a:cubicBezTo>
                    <a:pt x="12466" y="-2990"/>
                    <a:pt x="27577" y="9854"/>
                    <a:pt x="38910" y="32"/>
                  </a:cubicBezTo>
                  <a:cubicBezTo>
                    <a:pt x="39287" y="-346"/>
                    <a:pt x="44954" y="2677"/>
                    <a:pt x="44954" y="4565"/>
                  </a:cubicBezTo>
                  <a:cubicBezTo>
                    <a:pt x="46087" y="12498"/>
                    <a:pt x="43065" y="20431"/>
                    <a:pt x="42687" y="28742"/>
                  </a:cubicBezTo>
                  <a:cubicBezTo>
                    <a:pt x="42310" y="41208"/>
                    <a:pt x="32110" y="34409"/>
                    <a:pt x="25310" y="33653"/>
                  </a:cubicBezTo>
                  <a:cubicBezTo>
                    <a:pt x="15866" y="32142"/>
                    <a:pt x="10955" y="44608"/>
                    <a:pt x="0" y="42719"/>
                  </a:cubicBezTo>
                  <a:cubicBezTo>
                    <a:pt x="2644" y="34786"/>
                    <a:pt x="14733" y="29120"/>
                    <a:pt x="6044" y="19298"/>
                  </a:cubicBezTo>
                  <a:cubicBezTo>
                    <a:pt x="12088" y="12876"/>
                    <a:pt x="-1889" y="12876"/>
                    <a:pt x="1889" y="6832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12A243EB-13BB-4B85-8B57-AC627BCF14AC}"/>
                </a:ext>
              </a:extLst>
            </p:cNvPr>
            <p:cNvSpPr/>
            <p:nvPr/>
          </p:nvSpPr>
          <p:spPr>
            <a:xfrm>
              <a:off x="9055662" y="4536843"/>
              <a:ext cx="30724" cy="59452"/>
            </a:xfrm>
            <a:custGeom>
              <a:avLst/>
              <a:gdLst>
                <a:gd name="connsiteX0" fmla="*/ 24932 w 30724"/>
                <a:gd name="connsiteY0" fmla="*/ 46843 h 59452"/>
                <a:gd name="connsiteX1" fmla="*/ 29088 w 30724"/>
                <a:gd name="connsiteY1" fmla="*/ 59309 h 59452"/>
                <a:gd name="connsiteX2" fmla="*/ 1511 w 30724"/>
                <a:gd name="connsiteY2" fmla="*/ 47976 h 59452"/>
                <a:gd name="connsiteX3" fmla="*/ 0 w 30724"/>
                <a:gd name="connsiteY3" fmla="*/ 44576 h 59452"/>
                <a:gd name="connsiteX4" fmla="*/ 22288 w 30724"/>
                <a:gd name="connsiteY4" fmla="*/ 0 h 59452"/>
                <a:gd name="connsiteX5" fmla="*/ 19644 w 30724"/>
                <a:gd name="connsiteY5" fmla="*/ 34376 h 59452"/>
                <a:gd name="connsiteX6" fmla="*/ 24932 w 30724"/>
                <a:gd name="connsiteY6" fmla="*/ 46843 h 5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4" h="59452">
                  <a:moveTo>
                    <a:pt x="24932" y="46843"/>
                  </a:moveTo>
                  <a:cubicBezTo>
                    <a:pt x="27577" y="50620"/>
                    <a:pt x="33621" y="53265"/>
                    <a:pt x="29088" y="59309"/>
                  </a:cubicBezTo>
                  <a:cubicBezTo>
                    <a:pt x="17377" y="61198"/>
                    <a:pt x="13977" y="43821"/>
                    <a:pt x="1511" y="47976"/>
                  </a:cubicBezTo>
                  <a:cubicBezTo>
                    <a:pt x="1511" y="47976"/>
                    <a:pt x="0" y="44576"/>
                    <a:pt x="0" y="44576"/>
                  </a:cubicBezTo>
                  <a:cubicBezTo>
                    <a:pt x="15488" y="34376"/>
                    <a:pt x="1133" y="10200"/>
                    <a:pt x="22288" y="0"/>
                  </a:cubicBezTo>
                  <a:cubicBezTo>
                    <a:pt x="22288" y="12844"/>
                    <a:pt x="30221" y="23421"/>
                    <a:pt x="19644" y="34376"/>
                  </a:cubicBezTo>
                  <a:cubicBezTo>
                    <a:pt x="15488" y="38910"/>
                    <a:pt x="23799" y="42309"/>
                    <a:pt x="24932" y="46843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A4DADD-4C6B-4F70-A9DF-63E95331289C}"/>
                </a:ext>
              </a:extLst>
            </p:cNvPr>
            <p:cNvSpPr/>
            <p:nvPr/>
          </p:nvSpPr>
          <p:spPr>
            <a:xfrm>
              <a:off x="9045920" y="4476778"/>
              <a:ext cx="34557" cy="48644"/>
            </a:xfrm>
            <a:custGeom>
              <a:avLst/>
              <a:gdLst>
                <a:gd name="connsiteX0" fmla="*/ 25986 w 34557"/>
                <a:gd name="connsiteY0" fmla="*/ 9444 h 48644"/>
                <a:gd name="connsiteX1" fmla="*/ 34297 w 34557"/>
                <a:gd name="connsiteY1" fmla="*/ 13600 h 48644"/>
                <a:gd name="connsiteX2" fmla="*/ 21831 w 34557"/>
                <a:gd name="connsiteY2" fmla="*/ 38910 h 48644"/>
                <a:gd name="connsiteX3" fmla="*/ 19186 w 34557"/>
                <a:gd name="connsiteY3" fmla="*/ 48354 h 48644"/>
                <a:gd name="connsiteX4" fmla="*/ 13142 w 34557"/>
                <a:gd name="connsiteY4" fmla="*/ 43065 h 48644"/>
                <a:gd name="connsiteX5" fmla="*/ 11253 w 34557"/>
                <a:gd name="connsiteY5" fmla="*/ 0 h 48644"/>
                <a:gd name="connsiteX6" fmla="*/ 25986 w 34557"/>
                <a:gd name="connsiteY6" fmla="*/ 9444 h 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57" h="48644">
                  <a:moveTo>
                    <a:pt x="25986" y="9444"/>
                  </a:moveTo>
                  <a:cubicBezTo>
                    <a:pt x="27875" y="12844"/>
                    <a:pt x="30897" y="13600"/>
                    <a:pt x="34297" y="13600"/>
                  </a:cubicBezTo>
                  <a:cubicBezTo>
                    <a:pt x="36563" y="25310"/>
                    <a:pt x="23342" y="29466"/>
                    <a:pt x="21831" y="38910"/>
                  </a:cubicBezTo>
                  <a:cubicBezTo>
                    <a:pt x="24097" y="43065"/>
                    <a:pt x="24097" y="46843"/>
                    <a:pt x="19186" y="48354"/>
                  </a:cubicBezTo>
                  <a:cubicBezTo>
                    <a:pt x="15409" y="49487"/>
                    <a:pt x="13142" y="47220"/>
                    <a:pt x="13142" y="43065"/>
                  </a:cubicBezTo>
                  <a:cubicBezTo>
                    <a:pt x="-3857" y="28710"/>
                    <a:pt x="-4235" y="19644"/>
                    <a:pt x="11253" y="0"/>
                  </a:cubicBezTo>
                  <a:cubicBezTo>
                    <a:pt x="16164" y="3022"/>
                    <a:pt x="8609" y="27199"/>
                    <a:pt x="25986" y="9444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E217AE3-1AB9-4BDC-988C-84F947BBCF78}"/>
                </a:ext>
              </a:extLst>
            </p:cNvPr>
            <p:cNvSpPr/>
            <p:nvPr/>
          </p:nvSpPr>
          <p:spPr>
            <a:xfrm>
              <a:off x="8971786" y="4503929"/>
              <a:ext cx="20300" cy="45757"/>
            </a:xfrm>
            <a:custGeom>
              <a:avLst/>
              <a:gdLst>
                <a:gd name="connsiteX0" fmla="*/ 2657 w 20300"/>
                <a:gd name="connsiteY0" fmla="*/ 45758 h 45757"/>
                <a:gd name="connsiteX1" fmla="*/ 390 w 20300"/>
                <a:gd name="connsiteY1" fmla="*/ 11759 h 45757"/>
                <a:gd name="connsiteX2" fmla="*/ 12101 w 20300"/>
                <a:gd name="connsiteY2" fmla="*/ 48 h 45757"/>
                <a:gd name="connsiteX3" fmla="*/ 19278 w 20300"/>
                <a:gd name="connsiteY3" fmla="*/ 11759 h 45757"/>
                <a:gd name="connsiteX4" fmla="*/ 2657 w 20300"/>
                <a:gd name="connsiteY4" fmla="*/ 45758 h 45757"/>
                <a:gd name="connsiteX5" fmla="*/ 2657 w 20300"/>
                <a:gd name="connsiteY5" fmla="*/ 45758 h 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00" h="45757">
                  <a:moveTo>
                    <a:pt x="2657" y="45758"/>
                  </a:moveTo>
                  <a:cubicBezTo>
                    <a:pt x="4168" y="34425"/>
                    <a:pt x="-1499" y="23470"/>
                    <a:pt x="390" y="11759"/>
                  </a:cubicBezTo>
                  <a:cubicBezTo>
                    <a:pt x="1523" y="3448"/>
                    <a:pt x="5679" y="426"/>
                    <a:pt x="12101" y="48"/>
                  </a:cubicBezTo>
                  <a:cubicBezTo>
                    <a:pt x="20411" y="-707"/>
                    <a:pt x="21545" y="7603"/>
                    <a:pt x="19278" y="11759"/>
                  </a:cubicBezTo>
                  <a:cubicBezTo>
                    <a:pt x="13234" y="23092"/>
                    <a:pt x="30989" y="45758"/>
                    <a:pt x="2657" y="45758"/>
                  </a:cubicBezTo>
                  <a:lnTo>
                    <a:pt x="2657" y="45758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1EBA89E-2E70-4740-9CED-4E1B786CDD0C}"/>
                </a:ext>
              </a:extLst>
            </p:cNvPr>
            <p:cNvSpPr/>
            <p:nvPr/>
          </p:nvSpPr>
          <p:spPr>
            <a:xfrm>
              <a:off x="9044742" y="4720058"/>
              <a:ext cx="52473" cy="29465"/>
            </a:xfrm>
            <a:custGeom>
              <a:avLst/>
              <a:gdLst>
                <a:gd name="connsiteX0" fmla="*/ 52474 w 52473"/>
                <a:gd name="connsiteY0" fmla="*/ 29466 h 29465"/>
                <a:gd name="connsiteX1" fmla="*/ 6009 w 52473"/>
                <a:gd name="connsiteY1" fmla="*/ 17377 h 29465"/>
                <a:gd name="connsiteX2" fmla="*/ 343 w 52473"/>
                <a:gd name="connsiteY2" fmla="*/ 11711 h 29465"/>
                <a:gd name="connsiteX3" fmla="*/ 12809 w 52473"/>
                <a:gd name="connsiteY3" fmla="*/ 0 h 29465"/>
                <a:gd name="connsiteX4" fmla="*/ 52474 w 52473"/>
                <a:gd name="connsiteY4" fmla="*/ 29466 h 2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73" h="29465">
                  <a:moveTo>
                    <a:pt x="52474" y="29466"/>
                  </a:moveTo>
                  <a:cubicBezTo>
                    <a:pt x="36986" y="23044"/>
                    <a:pt x="24519" y="8689"/>
                    <a:pt x="6009" y="17377"/>
                  </a:cubicBezTo>
                  <a:cubicBezTo>
                    <a:pt x="2609" y="19266"/>
                    <a:pt x="-1168" y="16244"/>
                    <a:pt x="343" y="11711"/>
                  </a:cubicBezTo>
                  <a:cubicBezTo>
                    <a:pt x="2231" y="5667"/>
                    <a:pt x="4120" y="378"/>
                    <a:pt x="12809" y="0"/>
                  </a:cubicBezTo>
                  <a:cubicBezTo>
                    <a:pt x="32452" y="0"/>
                    <a:pt x="45296" y="8689"/>
                    <a:pt x="52474" y="2946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1F47A59-8E82-4C9D-BEBD-D7C703A6727C}"/>
                </a:ext>
              </a:extLst>
            </p:cNvPr>
            <p:cNvSpPr/>
            <p:nvPr/>
          </p:nvSpPr>
          <p:spPr>
            <a:xfrm>
              <a:off x="9042652" y="4515967"/>
              <a:ext cx="38426" cy="24723"/>
            </a:xfrm>
            <a:custGeom>
              <a:avLst/>
              <a:gdLst>
                <a:gd name="connsiteX0" fmla="*/ 16410 w 38426"/>
                <a:gd name="connsiteY0" fmla="*/ 4254 h 24723"/>
                <a:gd name="connsiteX1" fmla="*/ 25099 w 38426"/>
                <a:gd name="connsiteY1" fmla="*/ 99 h 24723"/>
                <a:gd name="connsiteX2" fmla="*/ 38321 w 38426"/>
                <a:gd name="connsiteY2" fmla="*/ 7276 h 24723"/>
                <a:gd name="connsiteX3" fmla="*/ 27743 w 38426"/>
                <a:gd name="connsiteY3" fmla="*/ 13698 h 24723"/>
                <a:gd name="connsiteX4" fmla="*/ 20944 w 38426"/>
                <a:gd name="connsiteY4" fmla="*/ 18609 h 24723"/>
                <a:gd name="connsiteX5" fmla="*/ 4322 w 38426"/>
                <a:gd name="connsiteY5" fmla="*/ 22764 h 24723"/>
                <a:gd name="connsiteX6" fmla="*/ 167 w 38426"/>
                <a:gd name="connsiteY6" fmla="*/ 13698 h 24723"/>
                <a:gd name="connsiteX7" fmla="*/ 16410 w 38426"/>
                <a:gd name="connsiteY7" fmla="*/ 4254 h 2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26" h="24723">
                  <a:moveTo>
                    <a:pt x="16410" y="4254"/>
                  </a:moveTo>
                  <a:cubicBezTo>
                    <a:pt x="23210" y="10676"/>
                    <a:pt x="24343" y="5387"/>
                    <a:pt x="25099" y="99"/>
                  </a:cubicBezTo>
                  <a:cubicBezTo>
                    <a:pt x="31143" y="-279"/>
                    <a:pt x="37187" y="99"/>
                    <a:pt x="38321" y="7276"/>
                  </a:cubicBezTo>
                  <a:cubicBezTo>
                    <a:pt x="39454" y="15587"/>
                    <a:pt x="31143" y="11054"/>
                    <a:pt x="27743" y="13698"/>
                  </a:cubicBezTo>
                  <a:cubicBezTo>
                    <a:pt x="25477" y="15209"/>
                    <a:pt x="23210" y="16720"/>
                    <a:pt x="20944" y="18609"/>
                  </a:cubicBezTo>
                  <a:cubicBezTo>
                    <a:pt x="16033" y="23142"/>
                    <a:pt x="11122" y="27298"/>
                    <a:pt x="4322" y="22764"/>
                  </a:cubicBezTo>
                  <a:cubicBezTo>
                    <a:pt x="1300" y="20876"/>
                    <a:pt x="-589" y="17476"/>
                    <a:pt x="167" y="13698"/>
                  </a:cubicBezTo>
                  <a:cubicBezTo>
                    <a:pt x="1678" y="4632"/>
                    <a:pt x="8855" y="4254"/>
                    <a:pt x="16410" y="425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91A80A0-D1F0-43A1-B089-1B8C61220431}"/>
                </a:ext>
              </a:extLst>
            </p:cNvPr>
            <p:cNvSpPr/>
            <p:nvPr/>
          </p:nvSpPr>
          <p:spPr>
            <a:xfrm>
              <a:off x="9144115" y="4629330"/>
              <a:ext cx="23742" cy="27847"/>
            </a:xfrm>
            <a:custGeom>
              <a:avLst/>
              <a:gdLst>
                <a:gd name="connsiteX0" fmla="*/ 23743 w 23742"/>
                <a:gd name="connsiteY0" fmla="*/ 21975 h 27847"/>
                <a:gd name="connsiteX1" fmla="*/ 19587 w 23742"/>
                <a:gd name="connsiteY1" fmla="*/ 27641 h 27847"/>
                <a:gd name="connsiteX2" fmla="*/ 321 w 23742"/>
                <a:gd name="connsiteY2" fmla="*/ 9509 h 27847"/>
                <a:gd name="connsiteX3" fmla="*/ 5610 w 23742"/>
                <a:gd name="connsiteY3" fmla="*/ 65 h 27847"/>
                <a:gd name="connsiteX4" fmla="*/ 23743 w 23742"/>
                <a:gd name="connsiteY4" fmla="*/ 21975 h 2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42" h="27847">
                  <a:moveTo>
                    <a:pt x="23743" y="21975"/>
                  </a:moveTo>
                  <a:cubicBezTo>
                    <a:pt x="23743" y="24997"/>
                    <a:pt x="20720" y="28775"/>
                    <a:pt x="19587" y="27641"/>
                  </a:cubicBezTo>
                  <a:cubicBezTo>
                    <a:pt x="12410" y="22353"/>
                    <a:pt x="2966" y="18953"/>
                    <a:pt x="321" y="9509"/>
                  </a:cubicBezTo>
                  <a:cubicBezTo>
                    <a:pt x="-812" y="5353"/>
                    <a:pt x="1077" y="-691"/>
                    <a:pt x="5610" y="65"/>
                  </a:cubicBezTo>
                  <a:cubicBezTo>
                    <a:pt x="16943" y="2331"/>
                    <a:pt x="13921" y="17819"/>
                    <a:pt x="23743" y="21975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5CB7B22A-A88B-42FB-A000-AD218B3906EE}"/>
                </a:ext>
              </a:extLst>
            </p:cNvPr>
            <p:cNvSpPr/>
            <p:nvPr/>
          </p:nvSpPr>
          <p:spPr>
            <a:xfrm>
              <a:off x="9053029" y="4602996"/>
              <a:ext cx="18251" cy="22999"/>
            </a:xfrm>
            <a:custGeom>
              <a:avLst/>
              <a:gdLst>
                <a:gd name="connsiteX0" fmla="*/ 6033 w 18251"/>
                <a:gd name="connsiteY0" fmla="*/ 22999 h 22999"/>
                <a:gd name="connsiteX1" fmla="*/ 9433 w 18251"/>
                <a:gd name="connsiteY1" fmla="*/ 1844 h 22999"/>
                <a:gd name="connsiteX2" fmla="*/ 15855 w 18251"/>
                <a:gd name="connsiteY2" fmla="*/ 1844 h 22999"/>
                <a:gd name="connsiteX3" fmla="*/ 6033 w 18251"/>
                <a:gd name="connsiteY3" fmla="*/ 22999 h 22999"/>
                <a:gd name="connsiteX4" fmla="*/ 6033 w 18251"/>
                <a:gd name="connsiteY4" fmla="*/ 22999 h 2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1" h="22999">
                  <a:moveTo>
                    <a:pt x="6033" y="22999"/>
                  </a:moveTo>
                  <a:cubicBezTo>
                    <a:pt x="-9455" y="13555"/>
                    <a:pt x="9811" y="9400"/>
                    <a:pt x="9433" y="1844"/>
                  </a:cubicBezTo>
                  <a:cubicBezTo>
                    <a:pt x="9433" y="-422"/>
                    <a:pt x="14344" y="-800"/>
                    <a:pt x="15855" y="1844"/>
                  </a:cubicBezTo>
                  <a:cubicBezTo>
                    <a:pt x="22655" y="13555"/>
                    <a:pt x="13589" y="17710"/>
                    <a:pt x="6033" y="22999"/>
                  </a:cubicBezTo>
                  <a:cubicBezTo>
                    <a:pt x="6411" y="22999"/>
                    <a:pt x="6033" y="22999"/>
                    <a:pt x="6033" y="22999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C425E426-CBA0-448D-BCCB-4740D31516D4}"/>
                </a:ext>
              </a:extLst>
            </p:cNvPr>
            <p:cNvSpPr/>
            <p:nvPr/>
          </p:nvSpPr>
          <p:spPr>
            <a:xfrm>
              <a:off x="9033752" y="4437580"/>
              <a:ext cx="20217" cy="19569"/>
            </a:xfrm>
            <a:custGeom>
              <a:avLst/>
              <a:gdLst>
                <a:gd name="connsiteX0" fmla="*/ 4155 w 20217"/>
                <a:gd name="connsiteY0" fmla="*/ 10866 h 19569"/>
                <a:gd name="connsiteX1" fmla="*/ 0 w 20217"/>
                <a:gd name="connsiteY1" fmla="*/ 10866 h 19569"/>
                <a:gd name="connsiteX2" fmla="*/ 13222 w 20217"/>
                <a:gd name="connsiteY2" fmla="*/ 666 h 19569"/>
                <a:gd name="connsiteX3" fmla="*/ 16999 w 20217"/>
                <a:gd name="connsiteY3" fmla="*/ 19555 h 19569"/>
                <a:gd name="connsiteX4" fmla="*/ 4155 w 20217"/>
                <a:gd name="connsiteY4" fmla="*/ 10866 h 1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17" h="19569">
                  <a:moveTo>
                    <a:pt x="4155" y="10866"/>
                  </a:moveTo>
                  <a:cubicBezTo>
                    <a:pt x="2644" y="10866"/>
                    <a:pt x="1511" y="10866"/>
                    <a:pt x="0" y="10866"/>
                  </a:cubicBezTo>
                  <a:cubicBezTo>
                    <a:pt x="3400" y="5577"/>
                    <a:pt x="7177" y="-2356"/>
                    <a:pt x="13222" y="666"/>
                  </a:cubicBezTo>
                  <a:cubicBezTo>
                    <a:pt x="18510" y="3311"/>
                    <a:pt x="23799" y="11622"/>
                    <a:pt x="16999" y="19555"/>
                  </a:cubicBezTo>
                  <a:cubicBezTo>
                    <a:pt x="10577" y="19932"/>
                    <a:pt x="8689" y="13133"/>
                    <a:pt x="4155" y="1086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5B36631-16D4-4C7E-9F18-1EED446819F6}"/>
                </a:ext>
              </a:extLst>
            </p:cNvPr>
            <p:cNvSpPr/>
            <p:nvPr/>
          </p:nvSpPr>
          <p:spPr>
            <a:xfrm>
              <a:off x="9088905" y="4499066"/>
              <a:ext cx="14493" cy="29465"/>
            </a:xfrm>
            <a:custGeom>
              <a:avLst/>
              <a:gdLst>
                <a:gd name="connsiteX0" fmla="*/ 4155 w 14493"/>
                <a:gd name="connsiteY0" fmla="*/ 0 h 29465"/>
                <a:gd name="connsiteX1" fmla="*/ 0 w 14493"/>
                <a:gd name="connsiteY1" fmla="*/ 29466 h 29465"/>
                <a:gd name="connsiteX2" fmla="*/ 4155 w 14493"/>
                <a:gd name="connsiteY2" fmla="*/ 0 h 2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93" h="29465">
                  <a:moveTo>
                    <a:pt x="4155" y="0"/>
                  </a:moveTo>
                  <a:cubicBezTo>
                    <a:pt x="19266" y="10955"/>
                    <a:pt x="17755" y="20399"/>
                    <a:pt x="0" y="29466"/>
                  </a:cubicBezTo>
                  <a:cubicBezTo>
                    <a:pt x="378" y="19644"/>
                    <a:pt x="14355" y="11333"/>
                    <a:pt x="4155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AC31C31-704D-46D9-8C0A-B0F6BC970A30}"/>
                </a:ext>
              </a:extLst>
            </p:cNvPr>
            <p:cNvSpPr/>
            <p:nvPr/>
          </p:nvSpPr>
          <p:spPr>
            <a:xfrm>
              <a:off x="8537371" y="5069978"/>
              <a:ext cx="124831" cy="268376"/>
            </a:xfrm>
            <a:custGeom>
              <a:avLst/>
              <a:gdLst>
                <a:gd name="connsiteX0" fmla="*/ 0 w 124831"/>
                <a:gd name="connsiteY0" fmla="*/ 107173 h 268376"/>
                <a:gd name="connsiteX1" fmla="*/ 5289 w 124831"/>
                <a:gd name="connsiteY1" fmla="*/ 81108 h 268376"/>
                <a:gd name="connsiteX2" fmla="*/ 18888 w 124831"/>
                <a:gd name="connsiteY2" fmla="*/ 74686 h 268376"/>
                <a:gd name="connsiteX3" fmla="*/ 18133 w 124831"/>
                <a:gd name="connsiteY3" fmla="*/ 39176 h 268376"/>
                <a:gd name="connsiteX4" fmla="*/ 20021 w 124831"/>
                <a:gd name="connsiteY4" fmla="*/ 26332 h 268376"/>
                <a:gd name="connsiteX5" fmla="*/ 20777 w 124831"/>
                <a:gd name="connsiteY5" fmla="*/ 19910 h 268376"/>
                <a:gd name="connsiteX6" fmla="*/ 40043 w 124831"/>
                <a:gd name="connsiteY6" fmla="*/ 644 h 268376"/>
                <a:gd name="connsiteX7" fmla="*/ 42310 w 124831"/>
                <a:gd name="connsiteY7" fmla="*/ 16510 h 268376"/>
                <a:gd name="connsiteX8" fmla="*/ 46087 w 124831"/>
                <a:gd name="connsiteY8" fmla="*/ 36909 h 268376"/>
                <a:gd name="connsiteX9" fmla="*/ 41932 w 124831"/>
                <a:gd name="connsiteY9" fmla="*/ 64486 h 268376"/>
                <a:gd name="connsiteX10" fmla="*/ 36643 w 124831"/>
                <a:gd name="connsiteY10" fmla="*/ 72041 h 268376"/>
                <a:gd name="connsiteX11" fmla="*/ 42687 w 124831"/>
                <a:gd name="connsiteY11" fmla="*/ 76952 h 268376"/>
                <a:gd name="connsiteX12" fmla="*/ 53642 w 124831"/>
                <a:gd name="connsiteY12" fmla="*/ 109062 h 268376"/>
                <a:gd name="connsiteX13" fmla="*/ 63087 w 124831"/>
                <a:gd name="connsiteY13" fmla="*/ 155905 h 268376"/>
                <a:gd name="connsiteX14" fmla="*/ 63464 w 124831"/>
                <a:gd name="connsiteY14" fmla="*/ 147594 h 268376"/>
                <a:gd name="connsiteX15" fmla="*/ 67620 w 124831"/>
                <a:gd name="connsiteY15" fmla="*/ 130595 h 268376"/>
                <a:gd name="connsiteX16" fmla="*/ 70264 w 124831"/>
                <a:gd name="connsiteY16" fmla="*/ 145328 h 268376"/>
                <a:gd name="connsiteX17" fmla="*/ 73286 w 124831"/>
                <a:gd name="connsiteY17" fmla="*/ 157416 h 268376"/>
                <a:gd name="connsiteX18" fmla="*/ 78953 w 124831"/>
                <a:gd name="connsiteY18" fmla="*/ 164971 h 268376"/>
                <a:gd name="connsiteX19" fmla="*/ 85752 w 124831"/>
                <a:gd name="connsiteY19" fmla="*/ 158549 h 268376"/>
                <a:gd name="connsiteX20" fmla="*/ 95196 w 124831"/>
                <a:gd name="connsiteY20" fmla="*/ 130595 h 268376"/>
                <a:gd name="connsiteX21" fmla="*/ 89152 w 124831"/>
                <a:gd name="connsiteY21" fmla="*/ 119262 h 268376"/>
                <a:gd name="connsiteX22" fmla="*/ 81219 w 124831"/>
                <a:gd name="connsiteY22" fmla="*/ 108307 h 268376"/>
                <a:gd name="connsiteX23" fmla="*/ 100485 w 124831"/>
                <a:gd name="connsiteY23" fmla="*/ 101129 h 268376"/>
                <a:gd name="connsiteX24" fmla="*/ 124284 w 124831"/>
                <a:gd name="connsiteY24" fmla="*/ 134750 h 268376"/>
                <a:gd name="connsiteX25" fmla="*/ 117862 w 124831"/>
                <a:gd name="connsiteY25" fmla="*/ 155527 h 268376"/>
                <a:gd name="connsiteX26" fmla="*/ 84619 w 124831"/>
                <a:gd name="connsiteY26" fmla="*/ 171771 h 268376"/>
                <a:gd name="connsiteX27" fmla="*/ 64598 w 124831"/>
                <a:gd name="connsiteY27" fmla="*/ 182348 h 268376"/>
                <a:gd name="connsiteX28" fmla="*/ 60820 w 124831"/>
                <a:gd name="connsiteY28" fmla="*/ 177815 h 268376"/>
                <a:gd name="connsiteX29" fmla="*/ 59309 w 124831"/>
                <a:gd name="connsiteY29" fmla="*/ 177437 h 268376"/>
                <a:gd name="connsiteX30" fmla="*/ 64220 w 124831"/>
                <a:gd name="connsiteY30" fmla="*/ 182348 h 268376"/>
                <a:gd name="connsiteX31" fmla="*/ 78953 w 124831"/>
                <a:gd name="connsiteY31" fmla="*/ 194059 h 268376"/>
                <a:gd name="connsiteX32" fmla="*/ 62331 w 124831"/>
                <a:gd name="connsiteY32" fmla="*/ 217480 h 268376"/>
                <a:gd name="connsiteX33" fmla="*/ 49865 w 124831"/>
                <a:gd name="connsiteY33" fmla="*/ 222014 h 268376"/>
                <a:gd name="connsiteX34" fmla="*/ 57798 w 124831"/>
                <a:gd name="connsiteY34" fmla="*/ 227680 h 268376"/>
                <a:gd name="connsiteX35" fmla="*/ 60064 w 124831"/>
                <a:gd name="connsiteY35" fmla="*/ 237502 h 268376"/>
                <a:gd name="connsiteX36" fmla="*/ 72153 w 124831"/>
                <a:gd name="connsiteY36" fmla="*/ 262812 h 268376"/>
                <a:gd name="connsiteX37" fmla="*/ 43065 w 124831"/>
                <a:gd name="connsiteY37" fmla="*/ 267345 h 268376"/>
                <a:gd name="connsiteX38" fmla="*/ 33999 w 124831"/>
                <a:gd name="connsiteY38" fmla="*/ 261679 h 268376"/>
                <a:gd name="connsiteX39" fmla="*/ 15488 w 124831"/>
                <a:gd name="connsiteY39" fmla="*/ 220502 h 268376"/>
                <a:gd name="connsiteX40" fmla="*/ 37021 w 124831"/>
                <a:gd name="connsiteY40" fmla="*/ 181593 h 268376"/>
                <a:gd name="connsiteX41" fmla="*/ 20021 w 124831"/>
                <a:gd name="connsiteY41" fmla="*/ 177437 h 268376"/>
                <a:gd name="connsiteX42" fmla="*/ 6800 w 124831"/>
                <a:gd name="connsiteY42" fmla="*/ 164593 h 268376"/>
                <a:gd name="connsiteX43" fmla="*/ 4155 w 124831"/>
                <a:gd name="connsiteY43" fmla="*/ 165727 h 268376"/>
                <a:gd name="connsiteX44" fmla="*/ 4911 w 124831"/>
                <a:gd name="connsiteY44" fmla="*/ 161194 h 268376"/>
                <a:gd name="connsiteX45" fmla="*/ 3778 w 124831"/>
                <a:gd name="connsiteY45" fmla="*/ 134372 h 268376"/>
                <a:gd name="connsiteX46" fmla="*/ 10577 w 124831"/>
                <a:gd name="connsiteY46" fmla="*/ 104151 h 268376"/>
                <a:gd name="connsiteX47" fmla="*/ 2267 w 124831"/>
                <a:gd name="connsiteY47" fmla="*/ 107929 h 268376"/>
                <a:gd name="connsiteX48" fmla="*/ 0 w 124831"/>
                <a:gd name="connsiteY48" fmla="*/ 107173 h 26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4831" h="268376">
                  <a:moveTo>
                    <a:pt x="0" y="107173"/>
                  </a:moveTo>
                  <a:cubicBezTo>
                    <a:pt x="1889" y="98485"/>
                    <a:pt x="3400" y="89796"/>
                    <a:pt x="5289" y="81108"/>
                  </a:cubicBezTo>
                  <a:cubicBezTo>
                    <a:pt x="7933" y="74308"/>
                    <a:pt x="20399" y="80730"/>
                    <a:pt x="18888" y="74686"/>
                  </a:cubicBezTo>
                  <a:cubicBezTo>
                    <a:pt x="15488" y="62597"/>
                    <a:pt x="37776" y="50131"/>
                    <a:pt x="18133" y="39176"/>
                  </a:cubicBezTo>
                  <a:cubicBezTo>
                    <a:pt x="16622" y="34643"/>
                    <a:pt x="41176" y="33887"/>
                    <a:pt x="20021" y="26332"/>
                  </a:cubicBezTo>
                  <a:cubicBezTo>
                    <a:pt x="13977" y="24065"/>
                    <a:pt x="16622" y="21043"/>
                    <a:pt x="20777" y="19910"/>
                  </a:cubicBezTo>
                  <a:cubicBezTo>
                    <a:pt x="31354" y="16888"/>
                    <a:pt x="24555" y="-3889"/>
                    <a:pt x="40043" y="644"/>
                  </a:cubicBezTo>
                  <a:cubicBezTo>
                    <a:pt x="47976" y="2911"/>
                    <a:pt x="45709" y="10466"/>
                    <a:pt x="42310" y="16510"/>
                  </a:cubicBezTo>
                  <a:cubicBezTo>
                    <a:pt x="38154" y="24065"/>
                    <a:pt x="39665" y="29732"/>
                    <a:pt x="46087" y="36909"/>
                  </a:cubicBezTo>
                  <a:cubicBezTo>
                    <a:pt x="54398" y="45976"/>
                    <a:pt x="59309" y="58064"/>
                    <a:pt x="41932" y="64486"/>
                  </a:cubicBezTo>
                  <a:cubicBezTo>
                    <a:pt x="38154" y="65997"/>
                    <a:pt x="35510" y="67508"/>
                    <a:pt x="36643" y="72041"/>
                  </a:cubicBezTo>
                  <a:cubicBezTo>
                    <a:pt x="37399" y="75441"/>
                    <a:pt x="40043" y="76197"/>
                    <a:pt x="42687" y="76952"/>
                  </a:cubicBezTo>
                  <a:cubicBezTo>
                    <a:pt x="63087" y="81863"/>
                    <a:pt x="65731" y="91307"/>
                    <a:pt x="53642" y="109062"/>
                  </a:cubicBezTo>
                  <a:cubicBezTo>
                    <a:pt x="41176" y="127573"/>
                    <a:pt x="46087" y="146083"/>
                    <a:pt x="63087" y="155905"/>
                  </a:cubicBezTo>
                  <a:cubicBezTo>
                    <a:pt x="63087" y="152883"/>
                    <a:pt x="64220" y="149861"/>
                    <a:pt x="63464" y="147594"/>
                  </a:cubicBezTo>
                  <a:cubicBezTo>
                    <a:pt x="60820" y="140794"/>
                    <a:pt x="58176" y="130972"/>
                    <a:pt x="67620" y="130595"/>
                  </a:cubicBezTo>
                  <a:cubicBezTo>
                    <a:pt x="77819" y="130217"/>
                    <a:pt x="69508" y="140039"/>
                    <a:pt x="70264" y="145328"/>
                  </a:cubicBezTo>
                  <a:cubicBezTo>
                    <a:pt x="71020" y="149483"/>
                    <a:pt x="72153" y="153638"/>
                    <a:pt x="73286" y="157416"/>
                  </a:cubicBezTo>
                  <a:cubicBezTo>
                    <a:pt x="74042" y="160816"/>
                    <a:pt x="74797" y="164593"/>
                    <a:pt x="78953" y="164971"/>
                  </a:cubicBezTo>
                  <a:cubicBezTo>
                    <a:pt x="83486" y="165349"/>
                    <a:pt x="84619" y="162327"/>
                    <a:pt x="85752" y="158549"/>
                  </a:cubicBezTo>
                  <a:cubicBezTo>
                    <a:pt x="88774" y="149105"/>
                    <a:pt x="91797" y="140039"/>
                    <a:pt x="95196" y="130595"/>
                  </a:cubicBezTo>
                  <a:cubicBezTo>
                    <a:pt x="97841" y="124173"/>
                    <a:pt x="97841" y="119640"/>
                    <a:pt x="89152" y="119262"/>
                  </a:cubicBezTo>
                  <a:cubicBezTo>
                    <a:pt x="81975" y="118884"/>
                    <a:pt x="75175" y="117751"/>
                    <a:pt x="81219" y="108307"/>
                  </a:cubicBezTo>
                  <a:cubicBezTo>
                    <a:pt x="85752" y="101129"/>
                    <a:pt x="94441" y="96596"/>
                    <a:pt x="100485" y="101129"/>
                  </a:cubicBezTo>
                  <a:cubicBezTo>
                    <a:pt x="111818" y="109062"/>
                    <a:pt x="112574" y="125684"/>
                    <a:pt x="124284" y="134750"/>
                  </a:cubicBezTo>
                  <a:cubicBezTo>
                    <a:pt x="126551" y="136261"/>
                    <a:pt x="121262" y="149105"/>
                    <a:pt x="117862" y="155527"/>
                  </a:cubicBezTo>
                  <a:cubicBezTo>
                    <a:pt x="111440" y="168749"/>
                    <a:pt x="94063" y="161571"/>
                    <a:pt x="84619" y="171771"/>
                  </a:cubicBezTo>
                  <a:cubicBezTo>
                    <a:pt x="79708" y="177060"/>
                    <a:pt x="71397" y="178949"/>
                    <a:pt x="64598" y="182348"/>
                  </a:cubicBezTo>
                  <a:cubicBezTo>
                    <a:pt x="63087" y="180837"/>
                    <a:pt x="62331" y="179326"/>
                    <a:pt x="60820" y="177815"/>
                  </a:cubicBezTo>
                  <a:cubicBezTo>
                    <a:pt x="60064" y="177437"/>
                    <a:pt x="59309" y="177437"/>
                    <a:pt x="59309" y="177437"/>
                  </a:cubicBezTo>
                  <a:cubicBezTo>
                    <a:pt x="60064" y="180082"/>
                    <a:pt x="63087" y="180082"/>
                    <a:pt x="64220" y="182348"/>
                  </a:cubicBezTo>
                  <a:cubicBezTo>
                    <a:pt x="63842" y="192926"/>
                    <a:pt x="75553" y="188393"/>
                    <a:pt x="78953" y="194059"/>
                  </a:cubicBezTo>
                  <a:cubicBezTo>
                    <a:pt x="83486" y="201614"/>
                    <a:pt x="72153" y="218236"/>
                    <a:pt x="62331" y="217480"/>
                  </a:cubicBezTo>
                  <a:cubicBezTo>
                    <a:pt x="57042" y="217102"/>
                    <a:pt x="51376" y="216725"/>
                    <a:pt x="49865" y="222014"/>
                  </a:cubicBezTo>
                  <a:cubicBezTo>
                    <a:pt x="47598" y="229191"/>
                    <a:pt x="56287" y="224280"/>
                    <a:pt x="57798" y="227680"/>
                  </a:cubicBezTo>
                  <a:cubicBezTo>
                    <a:pt x="58931" y="230702"/>
                    <a:pt x="59687" y="234102"/>
                    <a:pt x="60064" y="237502"/>
                  </a:cubicBezTo>
                  <a:cubicBezTo>
                    <a:pt x="61953" y="251101"/>
                    <a:pt x="61953" y="251101"/>
                    <a:pt x="72153" y="262812"/>
                  </a:cubicBezTo>
                  <a:cubicBezTo>
                    <a:pt x="60820" y="261679"/>
                    <a:pt x="53642" y="271501"/>
                    <a:pt x="43065" y="267345"/>
                  </a:cubicBezTo>
                  <a:cubicBezTo>
                    <a:pt x="37776" y="268856"/>
                    <a:pt x="33621" y="265079"/>
                    <a:pt x="33999" y="261679"/>
                  </a:cubicBezTo>
                  <a:cubicBezTo>
                    <a:pt x="36643" y="243546"/>
                    <a:pt x="23044" y="233346"/>
                    <a:pt x="15488" y="220502"/>
                  </a:cubicBezTo>
                  <a:cubicBezTo>
                    <a:pt x="18888" y="206903"/>
                    <a:pt x="24177" y="194815"/>
                    <a:pt x="37021" y="181593"/>
                  </a:cubicBezTo>
                  <a:cubicBezTo>
                    <a:pt x="23799" y="192170"/>
                    <a:pt x="19266" y="187259"/>
                    <a:pt x="20021" y="177437"/>
                  </a:cubicBezTo>
                  <a:cubicBezTo>
                    <a:pt x="20777" y="166482"/>
                    <a:pt x="15866" y="163838"/>
                    <a:pt x="6800" y="164593"/>
                  </a:cubicBezTo>
                  <a:cubicBezTo>
                    <a:pt x="6044" y="164971"/>
                    <a:pt x="5289" y="165349"/>
                    <a:pt x="4155" y="165727"/>
                  </a:cubicBezTo>
                  <a:cubicBezTo>
                    <a:pt x="4533" y="164216"/>
                    <a:pt x="4533" y="162705"/>
                    <a:pt x="4911" y="161194"/>
                  </a:cubicBezTo>
                  <a:cubicBezTo>
                    <a:pt x="2644" y="152505"/>
                    <a:pt x="-3778" y="143439"/>
                    <a:pt x="3778" y="134372"/>
                  </a:cubicBezTo>
                  <a:cubicBezTo>
                    <a:pt x="23799" y="128328"/>
                    <a:pt x="9444" y="114351"/>
                    <a:pt x="10577" y="104151"/>
                  </a:cubicBezTo>
                  <a:cubicBezTo>
                    <a:pt x="7555" y="104529"/>
                    <a:pt x="5666" y="107929"/>
                    <a:pt x="2267" y="107929"/>
                  </a:cubicBezTo>
                  <a:cubicBezTo>
                    <a:pt x="1889" y="107551"/>
                    <a:pt x="756" y="107173"/>
                    <a:pt x="0" y="107173"/>
                  </a:cubicBezTo>
                  <a:close/>
                </a:path>
              </a:pathLst>
            </a:custGeom>
            <a:solidFill>
              <a:srgbClr val="C096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C1E55391-F382-4B27-A0B8-49500998C4DB}"/>
                </a:ext>
              </a:extLst>
            </p:cNvPr>
            <p:cNvSpPr/>
            <p:nvPr/>
          </p:nvSpPr>
          <p:spPr>
            <a:xfrm>
              <a:off x="8691262" y="5421219"/>
              <a:ext cx="193686" cy="77829"/>
            </a:xfrm>
            <a:custGeom>
              <a:avLst/>
              <a:gdLst>
                <a:gd name="connsiteX0" fmla="*/ 45945 w 193686"/>
                <a:gd name="connsiteY0" fmla="*/ 4879 h 77829"/>
                <a:gd name="connsiteX1" fmla="*/ 107521 w 193686"/>
                <a:gd name="connsiteY1" fmla="*/ 31322 h 77829"/>
                <a:gd name="connsiteX2" fmla="*/ 152097 w 193686"/>
                <a:gd name="connsiteY2" fmla="*/ 25656 h 77829"/>
                <a:gd name="connsiteX3" fmla="*/ 154741 w 193686"/>
                <a:gd name="connsiteY3" fmla="*/ 2990 h 77829"/>
                <a:gd name="connsiteX4" fmla="*/ 174007 w 193686"/>
                <a:gd name="connsiteY4" fmla="*/ 32834 h 77829"/>
                <a:gd name="connsiteX5" fmla="*/ 162297 w 193686"/>
                <a:gd name="connsiteY5" fmla="*/ 40767 h 77829"/>
                <a:gd name="connsiteX6" fmla="*/ 193273 w 193686"/>
                <a:gd name="connsiteY6" fmla="*/ 54366 h 77829"/>
                <a:gd name="connsiteX7" fmla="*/ 186474 w 193686"/>
                <a:gd name="connsiteY7" fmla="*/ 72499 h 77829"/>
                <a:gd name="connsiteX8" fmla="*/ 167963 w 193686"/>
                <a:gd name="connsiteY8" fmla="*/ 72876 h 77829"/>
                <a:gd name="connsiteX9" fmla="*/ 138498 w 193686"/>
                <a:gd name="connsiteY9" fmla="*/ 67588 h 77829"/>
                <a:gd name="connsiteX10" fmla="*/ 115076 w 193686"/>
                <a:gd name="connsiteY10" fmla="*/ 72499 h 77829"/>
                <a:gd name="connsiteX11" fmla="*/ 98832 w 193686"/>
                <a:gd name="connsiteY11" fmla="*/ 75521 h 77829"/>
                <a:gd name="connsiteX12" fmla="*/ 91655 w 193686"/>
                <a:gd name="connsiteY12" fmla="*/ 69854 h 77829"/>
                <a:gd name="connsiteX13" fmla="*/ 51234 w 193686"/>
                <a:gd name="connsiteY13" fmla="*/ 59655 h 77829"/>
                <a:gd name="connsiteX14" fmla="*/ 25924 w 193686"/>
                <a:gd name="connsiteY14" fmla="*/ 61921 h 77829"/>
                <a:gd name="connsiteX15" fmla="*/ 2503 w 193686"/>
                <a:gd name="connsiteY15" fmla="*/ 46433 h 77829"/>
                <a:gd name="connsiteX16" fmla="*/ 12702 w 193686"/>
                <a:gd name="connsiteY16" fmla="*/ 13190 h 77829"/>
                <a:gd name="connsiteX17" fmla="*/ 38012 w 193686"/>
                <a:gd name="connsiteY17" fmla="*/ 9034 h 77829"/>
                <a:gd name="connsiteX18" fmla="*/ 45945 w 193686"/>
                <a:gd name="connsiteY18" fmla="*/ 4879 h 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686" h="77829">
                  <a:moveTo>
                    <a:pt x="45945" y="4879"/>
                  </a:moveTo>
                  <a:cubicBezTo>
                    <a:pt x="70500" y="-7210"/>
                    <a:pt x="96188" y="3746"/>
                    <a:pt x="107521" y="31322"/>
                  </a:cubicBezTo>
                  <a:cubicBezTo>
                    <a:pt x="122631" y="15834"/>
                    <a:pt x="122631" y="15834"/>
                    <a:pt x="152097" y="25656"/>
                  </a:cubicBezTo>
                  <a:cubicBezTo>
                    <a:pt x="156252" y="18101"/>
                    <a:pt x="137742" y="4879"/>
                    <a:pt x="154741" y="2990"/>
                  </a:cubicBezTo>
                  <a:cubicBezTo>
                    <a:pt x="173630" y="1101"/>
                    <a:pt x="167208" y="23012"/>
                    <a:pt x="174007" y="32834"/>
                  </a:cubicBezTo>
                  <a:cubicBezTo>
                    <a:pt x="180429" y="42278"/>
                    <a:pt x="164563" y="33211"/>
                    <a:pt x="162297" y="40767"/>
                  </a:cubicBezTo>
                  <a:cubicBezTo>
                    <a:pt x="172496" y="46055"/>
                    <a:pt x="178163" y="60032"/>
                    <a:pt x="193273" y="54366"/>
                  </a:cubicBezTo>
                  <a:cubicBezTo>
                    <a:pt x="195918" y="63432"/>
                    <a:pt x="184962" y="65321"/>
                    <a:pt x="186474" y="72499"/>
                  </a:cubicBezTo>
                  <a:cubicBezTo>
                    <a:pt x="180429" y="78543"/>
                    <a:pt x="173630" y="77410"/>
                    <a:pt x="167963" y="72876"/>
                  </a:cubicBezTo>
                  <a:cubicBezTo>
                    <a:pt x="158897" y="65699"/>
                    <a:pt x="148697" y="66832"/>
                    <a:pt x="138498" y="67588"/>
                  </a:cubicBezTo>
                  <a:cubicBezTo>
                    <a:pt x="129809" y="64943"/>
                    <a:pt x="121498" y="62677"/>
                    <a:pt x="115076" y="72499"/>
                  </a:cubicBezTo>
                  <a:cubicBezTo>
                    <a:pt x="111299" y="78543"/>
                    <a:pt x="105254" y="79298"/>
                    <a:pt x="98832" y="75521"/>
                  </a:cubicBezTo>
                  <a:cubicBezTo>
                    <a:pt x="96188" y="74010"/>
                    <a:pt x="93921" y="72121"/>
                    <a:pt x="91655" y="69854"/>
                  </a:cubicBezTo>
                  <a:cubicBezTo>
                    <a:pt x="79944" y="59655"/>
                    <a:pt x="67478" y="53610"/>
                    <a:pt x="51234" y="59655"/>
                  </a:cubicBezTo>
                  <a:cubicBezTo>
                    <a:pt x="43301" y="62677"/>
                    <a:pt x="34235" y="60788"/>
                    <a:pt x="25924" y="61921"/>
                  </a:cubicBezTo>
                  <a:cubicBezTo>
                    <a:pt x="13080" y="63810"/>
                    <a:pt x="5147" y="58144"/>
                    <a:pt x="2503" y="46433"/>
                  </a:cubicBezTo>
                  <a:cubicBezTo>
                    <a:pt x="-519" y="33589"/>
                    <a:pt x="-3919" y="19989"/>
                    <a:pt x="12702" y="13190"/>
                  </a:cubicBezTo>
                  <a:cubicBezTo>
                    <a:pt x="21013" y="11679"/>
                    <a:pt x="30835" y="16590"/>
                    <a:pt x="38012" y="9034"/>
                  </a:cubicBezTo>
                  <a:cubicBezTo>
                    <a:pt x="39523" y="6012"/>
                    <a:pt x="44057" y="7901"/>
                    <a:pt x="45945" y="4879"/>
                  </a:cubicBezTo>
                  <a:close/>
                </a:path>
              </a:pathLst>
            </a:custGeom>
            <a:solidFill>
              <a:srgbClr val="D8B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EB07BB8-4DE3-4571-ABE1-04A6E670F485}"/>
                </a:ext>
              </a:extLst>
            </p:cNvPr>
            <p:cNvSpPr/>
            <p:nvPr/>
          </p:nvSpPr>
          <p:spPr>
            <a:xfrm>
              <a:off x="8627278" y="5440493"/>
              <a:ext cx="242901" cy="127244"/>
            </a:xfrm>
            <a:custGeom>
              <a:avLst/>
              <a:gdLst>
                <a:gd name="connsiteX0" fmla="*/ 160927 w 242901"/>
                <a:gd name="connsiteY0" fmla="*/ 49447 h 127244"/>
                <a:gd name="connsiteX1" fmla="*/ 165083 w 242901"/>
                <a:gd name="connsiteY1" fmla="*/ 53602 h 127244"/>
                <a:gd name="connsiteX2" fmla="*/ 217592 w 242901"/>
                <a:gd name="connsiteY2" fmla="*/ 83823 h 127244"/>
                <a:gd name="connsiteX3" fmla="*/ 242902 w 242901"/>
                <a:gd name="connsiteY3" fmla="*/ 116311 h 127244"/>
                <a:gd name="connsiteX4" fmla="*/ 218347 w 242901"/>
                <a:gd name="connsiteY4" fmla="*/ 118578 h 127244"/>
                <a:gd name="connsiteX5" fmla="*/ 135239 w 242901"/>
                <a:gd name="connsiteY5" fmla="*/ 100445 h 127244"/>
                <a:gd name="connsiteX6" fmla="*/ 63464 w 242901"/>
                <a:gd name="connsiteY6" fmla="*/ 74757 h 127244"/>
                <a:gd name="connsiteX7" fmla="*/ 66486 w 242901"/>
                <a:gd name="connsiteY7" fmla="*/ 62668 h 127244"/>
                <a:gd name="connsiteX8" fmla="*/ 26066 w 242901"/>
                <a:gd name="connsiteY8" fmla="*/ 38114 h 127244"/>
                <a:gd name="connsiteX9" fmla="*/ 0 w 242901"/>
                <a:gd name="connsiteY9" fmla="*/ 15826 h 127244"/>
                <a:gd name="connsiteX10" fmla="*/ 21155 w 242901"/>
                <a:gd name="connsiteY10" fmla="*/ 2604 h 127244"/>
                <a:gd name="connsiteX11" fmla="*/ 55909 w 242901"/>
                <a:gd name="connsiteY11" fmla="*/ 23381 h 127244"/>
                <a:gd name="connsiteX12" fmla="*/ 99352 w 242901"/>
                <a:gd name="connsiteY12" fmla="*/ 47180 h 127244"/>
                <a:gd name="connsiteX13" fmla="*/ 160927 w 242901"/>
                <a:gd name="connsiteY13" fmla="*/ 49447 h 12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901" h="127244">
                  <a:moveTo>
                    <a:pt x="160927" y="49447"/>
                  </a:moveTo>
                  <a:cubicBezTo>
                    <a:pt x="162438" y="50958"/>
                    <a:pt x="163572" y="52091"/>
                    <a:pt x="165083" y="53602"/>
                  </a:cubicBezTo>
                  <a:cubicBezTo>
                    <a:pt x="179438" y="69468"/>
                    <a:pt x="201348" y="71735"/>
                    <a:pt x="217592" y="83823"/>
                  </a:cubicBezTo>
                  <a:cubicBezTo>
                    <a:pt x="230058" y="91379"/>
                    <a:pt x="241391" y="100067"/>
                    <a:pt x="242902" y="116311"/>
                  </a:cubicBezTo>
                  <a:cubicBezTo>
                    <a:pt x="230814" y="130288"/>
                    <a:pt x="225903" y="130666"/>
                    <a:pt x="218347" y="118578"/>
                  </a:cubicBezTo>
                  <a:cubicBezTo>
                    <a:pt x="203615" y="94778"/>
                    <a:pt x="159416" y="85334"/>
                    <a:pt x="135239" y="100445"/>
                  </a:cubicBezTo>
                  <a:cubicBezTo>
                    <a:pt x="112196" y="89112"/>
                    <a:pt x="84997" y="90245"/>
                    <a:pt x="63464" y="74757"/>
                  </a:cubicBezTo>
                  <a:cubicBezTo>
                    <a:pt x="73664" y="72868"/>
                    <a:pt x="69509" y="67202"/>
                    <a:pt x="66486" y="62668"/>
                  </a:cubicBezTo>
                  <a:cubicBezTo>
                    <a:pt x="56287" y="49447"/>
                    <a:pt x="42310" y="38869"/>
                    <a:pt x="26066" y="38114"/>
                  </a:cubicBezTo>
                  <a:cubicBezTo>
                    <a:pt x="9444" y="36980"/>
                    <a:pt x="3400" y="29047"/>
                    <a:pt x="0" y="15826"/>
                  </a:cubicBezTo>
                  <a:cubicBezTo>
                    <a:pt x="11711" y="18470"/>
                    <a:pt x="16622" y="10915"/>
                    <a:pt x="21155" y="2604"/>
                  </a:cubicBezTo>
                  <a:cubicBezTo>
                    <a:pt x="42687" y="-7218"/>
                    <a:pt x="53265" y="13181"/>
                    <a:pt x="55909" y="23381"/>
                  </a:cubicBezTo>
                  <a:cubicBezTo>
                    <a:pt x="63087" y="48691"/>
                    <a:pt x="84619" y="46047"/>
                    <a:pt x="99352" y="47180"/>
                  </a:cubicBezTo>
                  <a:cubicBezTo>
                    <a:pt x="119751" y="48314"/>
                    <a:pt x="140150" y="55113"/>
                    <a:pt x="160927" y="49447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C7CF6874-6D3C-469B-9538-277BD7284AE5}"/>
                </a:ext>
              </a:extLst>
            </p:cNvPr>
            <p:cNvSpPr/>
            <p:nvPr/>
          </p:nvSpPr>
          <p:spPr>
            <a:xfrm>
              <a:off x="8537517" y="5289584"/>
              <a:ext cx="100980" cy="153513"/>
            </a:xfrm>
            <a:custGeom>
              <a:avLst/>
              <a:gdLst>
                <a:gd name="connsiteX0" fmla="*/ 17609 w 100980"/>
                <a:gd name="connsiteY0" fmla="*/ 1275 h 153513"/>
                <a:gd name="connsiteX1" fmla="*/ 37252 w 100980"/>
                <a:gd name="connsiteY1" fmla="*/ 40185 h 153513"/>
                <a:gd name="connsiteX2" fmla="*/ 43297 w 100980"/>
                <a:gd name="connsiteY2" fmla="*/ 47740 h 153513"/>
                <a:gd name="connsiteX3" fmla="*/ 79562 w 100980"/>
                <a:gd name="connsiteY3" fmla="*/ 121404 h 153513"/>
                <a:gd name="connsiteX4" fmla="*/ 89006 w 100980"/>
                <a:gd name="connsiteY4" fmla="*/ 134248 h 153513"/>
                <a:gd name="connsiteX5" fmla="*/ 100339 w 100980"/>
                <a:gd name="connsiteY5" fmla="*/ 148981 h 153513"/>
                <a:gd name="connsiteX6" fmla="*/ 81451 w 100980"/>
                <a:gd name="connsiteY6" fmla="*/ 153136 h 153513"/>
                <a:gd name="connsiteX7" fmla="*/ 81073 w 100980"/>
                <a:gd name="connsiteY7" fmla="*/ 153514 h 153513"/>
                <a:gd name="connsiteX8" fmla="*/ 47830 w 100980"/>
                <a:gd name="connsiteY8" fmla="*/ 136137 h 153513"/>
                <a:gd name="connsiteX9" fmla="*/ 47830 w 100980"/>
                <a:gd name="connsiteY9" fmla="*/ 136137 h 153513"/>
                <a:gd name="connsiteX10" fmla="*/ 15342 w 100980"/>
                <a:gd name="connsiteY10" fmla="*/ 107049 h 153513"/>
                <a:gd name="connsiteX11" fmla="*/ 3254 w 100980"/>
                <a:gd name="connsiteY11" fmla="*/ 71917 h 153513"/>
                <a:gd name="connsiteX12" fmla="*/ 1743 w 100980"/>
                <a:gd name="connsiteY12" fmla="*/ 63984 h 153513"/>
                <a:gd name="connsiteX13" fmla="*/ 5520 w 100980"/>
                <a:gd name="connsiteY13" fmla="*/ 21674 h 153513"/>
                <a:gd name="connsiteX14" fmla="*/ 12320 w 100980"/>
                <a:gd name="connsiteY14" fmla="*/ 142 h 153513"/>
                <a:gd name="connsiteX15" fmla="*/ 17609 w 100980"/>
                <a:gd name="connsiteY15" fmla="*/ 1275 h 15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80" h="153513">
                  <a:moveTo>
                    <a:pt x="17609" y="1275"/>
                  </a:moveTo>
                  <a:cubicBezTo>
                    <a:pt x="32719" y="9586"/>
                    <a:pt x="42541" y="20919"/>
                    <a:pt x="37252" y="40185"/>
                  </a:cubicBezTo>
                  <a:cubicBezTo>
                    <a:pt x="36119" y="43962"/>
                    <a:pt x="40274" y="46229"/>
                    <a:pt x="43297" y="47740"/>
                  </a:cubicBezTo>
                  <a:cubicBezTo>
                    <a:pt x="44052" y="77961"/>
                    <a:pt x="52741" y="104027"/>
                    <a:pt x="79562" y="121404"/>
                  </a:cubicBezTo>
                  <a:cubicBezTo>
                    <a:pt x="83717" y="124048"/>
                    <a:pt x="84851" y="131603"/>
                    <a:pt x="89006" y="134248"/>
                  </a:cubicBezTo>
                  <a:cubicBezTo>
                    <a:pt x="95050" y="138025"/>
                    <a:pt x="103361" y="141425"/>
                    <a:pt x="100339" y="148981"/>
                  </a:cubicBezTo>
                  <a:cubicBezTo>
                    <a:pt x="97317" y="156914"/>
                    <a:pt x="87873" y="151625"/>
                    <a:pt x="81451" y="153136"/>
                  </a:cubicBezTo>
                  <a:lnTo>
                    <a:pt x="81073" y="153514"/>
                  </a:lnTo>
                  <a:cubicBezTo>
                    <a:pt x="70873" y="145958"/>
                    <a:pt x="61429" y="137270"/>
                    <a:pt x="47830" y="136137"/>
                  </a:cubicBezTo>
                  <a:lnTo>
                    <a:pt x="47830" y="136137"/>
                  </a:lnTo>
                  <a:cubicBezTo>
                    <a:pt x="37252" y="126315"/>
                    <a:pt x="27053" y="115737"/>
                    <a:pt x="15342" y="107049"/>
                  </a:cubicBezTo>
                  <a:cubicBezTo>
                    <a:pt x="2876" y="97982"/>
                    <a:pt x="-4679" y="87783"/>
                    <a:pt x="3254" y="71917"/>
                  </a:cubicBezTo>
                  <a:cubicBezTo>
                    <a:pt x="4387" y="69650"/>
                    <a:pt x="3631" y="66250"/>
                    <a:pt x="1743" y="63984"/>
                  </a:cubicBezTo>
                  <a:cubicBezTo>
                    <a:pt x="-1280" y="49629"/>
                    <a:pt x="4387" y="35651"/>
                    <a:pt x="5520" y="21674"/>
                  </a:cubicBezTo>
                  <a:cubicBezTo>
                    <a:pt x="10809" y="15252"/>
                    <a:pt x="3631" y="5430"/>
                    <a:pt x="12320" y="142"/>
                  </a:cubicBezTo>
                  <a:cubicBezTo>
                    <a:pt x="14209" y="-236"/>
                    <a:pt x="16098" y="142"/>
                    <a:pt x="17609" y="1275"/>
                  </a:cubicBezTo>
                  <a:close/>
                </a:path>
              </a:pathLst>
            </a:custGeom>
            <a:solidFill>
              <a:srgbClr val="E0C6B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2900D07-E113-4D10-B60F-834025874CB0}"/>
                </a:ext>
              </a:extLst>
            </p:cNvPr>
            <p:cNvSpPr/>
            <p:nvPr/>
          </p:nvSpPr>
          <p:spPr>
            <a:xfrm>
              <a:off x="8648433" y="5403432"/>
              <a:ext cx="139772" cy="94992"/>
            </a:xfrm>
            <a:custGeom>
              <a:avLst/>
              <a:gdLst>
                <a:gd name="connsiteX0" fmla="*/ 139773 w 139772"/>
                <a:gd name="connsiteY0" fmla="*/ 86508 h 94992"/>
                <a:gd name="connsiteX1" fmla="*/ 126173 w 139772"/>
                <a:gd name="connsiteY1" fmla="*/ 94441 h 94992"/>
                <a:gd name="connsiteX2" fmla="*/ 65731 w 139772"/>
                <a:gd name="connsiteY2" fmla="*/ 84997 h 94992"/>
                <a:gd name="connsiteX3" fmla="*/ 51754 w 139772"/>
                <a:gd name="connsiteY3" fmla="*/ 84997 h 94992"/>
                <a:gd name="connsiteX4" fmla="*/ 37399 w 139772"/>
                <a:gd name="connsiteY4" fmla="*/ 77064 h 94992"/>
                <a:gd name="connsiteX5" fmla="*/ 19644 w 139772"/>
                <a:gd name="connsiteY5" fmla="*/ 61575 h 94992"/>
                <a:gd name="connsiteX6" fmla="*/ 23799 w 139772"/>
                <a:gd name="connsiteY6" fmla="*/ 46843 h 94992"/>
                <a:gd name="connsiteX7" fmla="*/ 0 w 139772"/>
                <a:gd name="connsiteY7" fmla="*/ 39287 h 94992"/>
                <a:gd name="connsiteX8" fmla="*/ 32110 w 139772"/>
                <a:gd name="connsiteY8" fmla="*/ 13977 h 94992"/>
                <a:gd name="connsiteX9" fmla="*/ 52509 w 139772"/>
                <a:gd name="connsiteY9" fmla="*/ 0 h 94992"/>
                <a:gd name="connsiteX10" fmla="*/ 54776 w 139772"/>
                <a:gd name="connsiteY10" fmla="*/ 30599 h 94992"/>
                <a:gd name="connsiteX11" fmla="*/ 47976 w 139772"/>
                <a:gd name="connsiteY11" fmla="*/ 45332 h 94992"/>
                <a:gd name="connsiteX12" fmla="*/ 71775 w 139772"/>
                <a:gd name="connsiteY12" fmla="*/ 72908 h 94992"/>
                <a:gd name="connsiteX13" fmla="*/ 105774 w 139772"/>
                <a:gd name="connsiteY13" fmla="*/ 66864 h 94992"/>
                <a:gd name="connsiteX14" fmla="*/ 139773 w 139772"/>
                <a:gd name="connsiteY14" fmla="*/ 86508 h 9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772" h="94992">
                  <a:moveTo>
                    <a:pt x="139773" y="86508"/>
                  </a:moveTo>
                  <a:cubicBezTo>
                    <a:pt x="135239" y="89530"/>
                    <a:pt x="132595" y="97085"/>
                    <a:pt x="126173" y="94441"/>
                  </a:cubicBezTo>
                  <a:cubicBezTo>
                    <a:pt x="106529" y="86886"/>
                    <a:pt x="84619" y="97085"/>
                    <a:pt x="65731" y="84997"/>
                  </a:cubicBezTo>
                  <a:cubicBezTo>
                    <a:pt x="60820" y="81597"/>
                    <a:pt x="56287" y="84997"/>
                    <a:pt x="51754" y="84997"/>
                  </a:cubicBezTo>
                  <a:cubicBezTo>
                    <a:pt x="46087" y="84619"/>
                    <a:pt x="39287" y="86130"/>
                    <a:pt x="37399" y="77064"/>
                  </a:cubicBezTo>
                  <a:cubicBezTo>
                    <a:pt x="35510" y="68753"/>
                    <a:pt x="35132" y="61953"/>
                    <a:pt x="19644" y="61575"/>
                  </a:cubicBezTo>
                  <a:cubicBezTo>
                    <a:pt x="4911" y="61198"/>
                    <a:pt x="24932" y="53265"/>
                    <a:pt x="23799" y="46843"/>
                  </a:cubicBezTo>
                  <a:cubicBezTo>
                    <a:pt x="15488" y="44198"/>
                    <a:pt x="7933" y="41932"/>
                    <a:pt x="0" y="39287"/>
                  </a:cubicBezTo>
                  <a:cubicBezTo>
                    <a:pt x="5666" y="24555"/>
                    <a:pt x="13222" y="11711"/>
                    <a:pt x="32110" y="13977"/>
                  </a:cubicBezTo>
                  <a:cubicBezTo>
                    <a:pt x="43443" y="15488"/>
                    <a:pt x="41176" y="378"/>
                    <a:pt x="52509" y="0"/>
                  </a:cubicBezTo>
                  <a:cubicBezTo>
                    <a:pt x="46465" y="10955"/>
                    <a:pt x="58931" y="19644"/>
                    <a:pt x="54776" y="30599"/>
                  </a:cubicBezTo>
                  <a:cubicBezTo>
                    <a:pt x="49487" y="33999"/>
                    <a:pt x="49109" y="40421"/>
                    <a:pt x="47976" y="45332"/>
                  </a:cubicBezTo>
                  <a:cubicBezTo>
                    <a:pt x="43065" y="63842"/>
                    <a:pt x="52509" y="74419"/>
                    <a:pt x="71775" y="72908"/>
                  </a:cubicBezTo>
                  <a:cubicBezTo>
                    <a:pt x="83108" y="71775"/>
                    <a:pt x="94063" y="71019"/>
                    <a:pt x="105774" y="66864"/>
                  </a:cubicBezTo>
                  <a:cubicBezTo>
                    <a:pt x="117862" y="63842"/>
                    <a:pt x="130706" y="75553"/>
                    <a:pt x="139773" y="86508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2E9D0050-CBFD-42FA-B2F4-F839B1C2D34A}"/>
                </a:ext>
              </a:extLst>
            </p:cNvPr>
            <p:cNvSpPr/>
            <p:nvPr/>
          </p:nvSpPr>
          <p:spPr>
            <a:xfrm>
              <a:off x="8533971" y="5108561"/>
              <a:ext cx="40747" cy="50080"/>
            </a:xfrm>
            <a:custGeom>
              <a:avLst/>
              <a:gdLst>
                <a:gd name="connsiteX0" fmla="*/ 21533 w 40747"/>
                <a:gd name="connsiteY0" fmla="*/ 216 h 50080"/>
                <a:gd name="connsiteX1" fmla="*/ 40043 w 40747"/>
                <a:gd name="connsiteY1" fmla="*/ 15704 h 50080"/>
                <a:gd name="connsiteX2" fmla="*/ 30221 w 40747"/>
                <a:gd name="connsiteY2" fmla="*/ 22504 h 50080"/>
                <a:gd name="connsiteX3" fmla="*/ 31732 w 40747"/>
                <a:gd name="connsiteY3" fmla="*/ 50081 h 50080"/>
                <a:gd name="connsiteX4" fmla="*/ 8689 w 40747"/>
                <a:gd name="connsiteY4" fmla="*/ 42147 h 50080"/>
                <a:gd name="connsiteX5" fmla="*/ 0 w 40747"/>
                <a:gd name="connsiteY5" fmla="*/ 16459 h 50080"/>
                <a:gd name="connsiteX6" fmla="*/ 21533 w 40747"/>
                <a:gd name="connsiteY6" fmla="*/ 216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7" h="50080">
                  <a:moveTo>
                    <a:pt x="21533" y="216"/>
                  </a:moveTo>
                  <a:cubicBezTo>
                    <a:pt x="33243" y="-1673"/>
                    <a:pt x="36265" y="9282"/>
                    <a:pt x="40043" y="15704"/>
                  </a:cubicBezTo>
                  <a:cubicBezTo>
                    <a:pt x="43443" y="21748"/>
                    <a:pt x="33621" y="19859"/>
                    <a:pt x="30221" y="22504"/>
                  </a:cubicBezTo>
                  <a:cubicBezTo>
                    <a:pt x="18510" y="31570"/>
                    <a:pt x="33621" y="39503"/>
                    <a:pt x="31732" y="50081"/>
                  </a:cubicBezTo>
                  <a:cubicBezTo>
                    <a:pt x="24177" y="44414"/>
                    <a:pt x="17377" y="40637"/>
                    <a:pt x="8689" y="42147"/>
                  </a:cubicBezTo>
                  <a:cubicBezTo>
                    <a:pt x="12844" y="31192"/>
                    <a:pt x="7178" y="23259"/>
                    <a:pt x="0" y="16459"/>
                  </a:cubicBezTo>
                  <a:cubicBezTo>
                    <a:pt x="1889" y="3616"/>
                    <a:pt x="13977" y="4749"/>
                    <a:pt x="21533" y="216"/>
                  </a:cubicBezTo>
                  <a:close/>
                </a:path>
              </a:pathLst>
            </a:custGeom>
            <a:solidFill>
              <a:srgbClr val="AB76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8ABA7EC-6390-4543-BAF8-B70AC7739AEF}"/>
                </a:ext>
              </a:extLst>
            </p:cNvPr>
            <p:cNvSpPr/>
            <p:nvPr/>
          </p:nvSpPr>
          <p:spPr>
            <a:xfrm>
              <a:off x="8718082" y="5413254"/>
              <a:ext cx="19125" cy="17140"/>
            </a:xfrm>
            <a:custGeom>
              <a:avLst/>
              <a:gdLst>
                <a:gd name="connsiteX0" fmla="*/ 19125 w 19125"/>
                <a:gd name="connsiteY0" fmla="*/ 12844 h 17140"/>
                <a:gd name="connsiteX1" fmla="*/ 10814 w 19125"/>
                <a:gd name="connsiteY1" fmla="*/ 16999 h 17140"/>
                <a:gd name="connsiteX2" fmla="*/ 2503 w 19125"/>
                <a:gd name="connsiteY2" fmla="*/ 0 h 17140"/>
                <a:gd name="connsiteX3" fmla="*/ 10814 w 19125"/>
                <a:gd name="connsiteY3" fmla="*/ 8311 h 17140"/>
                <a:gd name="connsiteX4" fmla="*/ 19125 w 19125"/>
                <a:gd name="connsiteY4" fmla="*/ 12844 h 1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25" h="17140">
                  <a:moveTo>
                    <a:pt x="19125" y="12844"/>
                  </a:moveTo>
                  <a:cubicBezTo>
                    <a:pt x="17236" y="16244"/>
                    <a:pt x="14214" y="16622"/>
                    <a:pt x="10814" y="16999"/>
                  </a:cubicBezTo>
                  <a:cubicBezTo>
                    <a:pt x="-6185" y="18510"/>
                    <a:pt x="1748" y="7555"/>
                    <a:pt x="2503" y="0"/>
                  </a:cubicBezTo>
                  <a:cubicBezTo>
                    <a:pt x="7792" y="0"/>
                    <a:pt x="10814" y="2644"/>
                    <a:pt x="10814" y="8311"/>
                  </a:cubicBezTo>
                  <a:cubicBezTo>
                    <a:pt x="10059" y="16999"/>
                    <a:pt x="16858" y="10955"/>
                    <a:pt x="19125" y="12844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1C37BB1F-9A42-4C51-A410-7E94CECDADA6}"/>
                </a:ext>
              </a:extLst>
            </p:cNvPr>
            <p:cNvSpPr/>
            <p:nvPr/>
          </p:nvSpPr>
          <p:spPr>
            <a:xfrm>
              <a:off x="9012293" y="5543164"/>
              <a:ext cx="237314" cy="76019"/>
            </a:xfrm>
            <a:custGeom>
              <a:avLst/>
              <a:gdLst>
                <a:gd name="connsiteX0" fmla="*/ 203541 w 237314"/>
                <a:gd name="connsiteY0" fmla="*/ 5707 h 76019"/>
                <a:gd name="connsiteX1" fmla="*/ 216385 w 237314"/>
                <a:gd name="connsiteY1" fmla="*/ 18551 h 76019"/>
                <a:gd name="connsiteX2" fmla="*/ 228851 w 237314"/>
                <a:gd name="connsiteY2" fmla="*/ 54061 h 76019"/>
                <a:gd name="connsiteX3" fmla="*/ 194475 w 237314"/>
                <a:gd name="connsiteY3" fmla="*/ 65016 h 76019"/>
                <a:gd name="connsiteX4" fmla="*/ 156698 w 237314"/>
                <a:gd name="connsiteY4" fmla="*/ 69550 h 76019"/>
                <a:gd name="connsiteX5" fmla="*/ 106456 w 237314"/>
                <a:gd name="connsiteY5" fmla="*/ 70305 h 76019"/>
                <a:gd name="connsiteX6" fmla="*/ 39591 w 237314"/>
                <a:gd name="connsiteY6" fmla="*/ 55195 h 76019"/>
                <a:gd name="connsiteX7" fmla="*/ 25992 w 237314"/>
                <a:gd name="connsiteY7" fmla="*/ 50661 h 76019"/>
                <a:gd name="connsiteX8" fmla="*/ 304 w 237314"/>
                <a:gd name="connsiteY8" fmla="*/ 9863 h 76019"/>
                <a:gd name="connsiteX9" fmla="*/ 44880 w 237314"/>
                <a:gd name="connsiteY9" fmla="*/ 7596 h 76019"/>
                <a:gd name="connsiteX10" fmla="*/ 53569 w 237314"/>
                <a:gd name="connsiteY10" fmla="*/ 18174 h 76019"/>
                <a:gd name="connsiteX11" fmla="*/ 41480 w 237314"/>
                <a:gd name="connsiteY11" fmla="*/ 24218 h 76019"/>
                <a:gd name="connsiteX12" fmla="*/ 72457 w 237314"/>
                <a:gd name="connsiteY12" fmla="*/ 22329 h 76019"/>
                <a:gd name="connsiteX13" fmla="*/ 105700 w 237314"/>
                <a:gd name="connsiteY13" fmla="*/ 25351 h 76019"/>
                <a:gd name="connsiteX14" fmla="*/ 126855 w 237314"/>
                <a:gd name="connsiteY14" fmla="*/ 34040 h 76019"/>
                <a:gd name="connsiteX15" fmla="*/ 128744 w 237314"/>
                <a:gd name="connsiteY15" fmla="*/ 22329 h 76019"/>
                <a:gd name="connsiteX16" fmla="*/ 128744 w 237314"/>
                <a:gd name="connsiteY16" fmla="*/ 14018 h 76019"/>
                <a:gd name="connsiteX17" fmla="*/ 134032 w 237314"/>
                <a:gd name="connsiteY17" fmla="*/ 13263 h 76019"/>
                <a:gd name="connsiteX18" fmla="*/ 142721 w 237314"/>
                <a:gd name="connsiteY18" fmla="*/ 46128 h 76019"/>
                <a:gd name="connsiteX19" fmla="*/ 162365 w 237314"/>
                <a:gd name="connsiteY19" fmla="*/ 12507 h 76019"/>
                <a:gd name="connsiteX20" fmla="*/ 174831 w 237314"/>
                <a:gd name="connsiteY20" fmla="*/ 2308 h 76019"/>
                <a:gd name="connsiteX21" fmla="*/ 203541 w 237314"/>
                <a:gd name="connsiteY21" fmla="*/ 5707 h 7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7314" h="76019">
                  <a:moveTo>
                    <a:pt x="203541" y="5707"/>
                  </a:moveTo>
                  <a:cubicBezTo>
                    <a:pt x="209207" y="8730"/>
                    <a:pt x="213363" y="12885"/>
                    <a:pt x="216385" y="18551"/>
                  </a:cubicBezTo>
                  <a:cubicBezTo>
                    <a:pt x="241695" y="29884"/>
                    <a:pt x="241695" y="29884"/>
                    <a:pt x="228851" y="54061"/>
                  </a:cubicBezTo>
                  <a:cubicBezTo>
                    <a:pt x="219029" y="62372"/>
                    <a:pt x="208830" y="66150"/>
                    <a:pt x="194475" y="65016"/>
                  </a:cubicBezTo>
                  <a:cubicBezTo>
                    <a:pt x="182764" y="64261"/>
                    <a:pt x="169920" y="72194"/>
                    <a:pt x="156698" y="69550"/>
                  </a:cubicBezTo>
                  <a:cubicBezTo>
                    <a:pt x="140077" y="78238"/>
                    <a:pt x="124588" y="77860"/>
                    <a:pt x="106456" y="70305"/>
                  </a:cubicBezTo>
                  <a:cubicBezTo>
                    <a:pt x="85301" y="61239"/>
                    <a:pt x="63768" y="52172"/>
                    <a:pt x="39591" y="55195"/>
                  </a:cubicBezTo>
                  <a:cubicBezTo>
                    <a:pt x="34681" y="55950"/>
                    <a:pt x="29770" y="54439"/>
                    <a:pt x="25992" y="50661"/>
                  </a:cubicBezTo>
                  <a:cubicBezTo>
                    <a:pt x="12770" y="40084"/>
                    <a:pt x="-2340" y="30262"/>
                    <a:pt x="304" y="9863"/>
                  </a:cubicBezTo>
                  <a:cubicBezTo>
                    <a:pt x="14281" y="-8270"/>
                    <a:pt x="30147" y="7596"/>
                    <a:pt x="44880" y="7596"/>
                  </a:cubicBezTo>
                  <a:cubicBezTo>
                    <a:pt x="49036" y="7596"/>
                    <a:pt x="54324" y="12885"/>
                    <a:pt x="53569" y="18174"/>
                  </a:cubicBezTo>
                  <a:cubicBezTo>
                    <a:pt x="52813" y="25351"/>
                    <a:pt x="44125" y="16663"/>
                    <a:pt x="41480" y="24218"/>
                  </a:cubicBezTo>
                  <a:cubicBezTo>
                    <a:pt x="52058" y="29129"/>
                    <a:pt x="62257" y="31018"/>
                    <a:pt x="72457" y="22329"/>
                  </a:cubicBezTo>
                  <a:cubicBezTo>
                    <a:pt x="82279" y="14018"/>
                    <a:pt x="96256" y="15529"/>
                    <a:pt x="105700" y="25351"/>
                  </a:cubicBezTo>
                  <a:cubicBezTo>
                    <a:pt x="111367" y="31395"/>
                    <a:pt x="122700" y="24596"/>
                    <a:pt x="126855" y="34040"/>
                  </a:cubicBezTo>
                  <a:cubicBezTo>
                    <a:pt x="128366" y="30262"/>
                    <a:pt x="137054" y="27618"/>
                    <a:pt x="128744" y="22329"/>
                  </a:cubicBezTo>
                  <a:cubicBezTo>
                    <a:pt x="123833" y="19307"/>
                    <a:pt x="126855" y="16285"/>
                    <a:pt x="128744" y="14018"/>
                  </a:cubicBezTo>
                  <a:cubicBezTo>
                    <a:pt x="129499" y="12885"/>
                    <a:pt x="132521" y="12885"/>
                    <a:pt x="134032" y="13263"/>
                  </a:cubicBezTo>
                  <a:cubicBezTo>
                    <a:pt x="145365" y="16663"/>
                    <a:pt x="151032" y="32529"/>
                    <a:pt x="142721" y="46128"/>
                  </a:cubicBezTo>
                  <a:cubicBezTo>
                    <a:pt x="161231" y="38951"/>
                    <a:pt x="163876" y="26862"/>
                    <a:pt x="162365" y="12507"/>
                  </a:cubicBezTo>
                  <a:cubicBezTo>
                    <a:pt x="161231" y="1930"/>
                    <a:pt x="163498" y="-3359"/>
                    <a:pt x="174831" y="2308"/>
                  </a:cubicBezTo>
                  <a:cubicBezTo>
                    <a:pt x="183897" y="6841"/>
                    <a:pt x="193719" y="5330"/>
                    <a:pt x="203541" y="5707"/>
                  </a:cubicBezTo>
                  <a:close/>
                </a:path>
              </a:pathLst>
            </a:custGeom>
            <a:solidFill>
              <a:srgbClr val="D9B9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7BC04E44-0561-4F6E-8650-3C72AA0729C6}"/>
                </a:ext>
              </a:extLst>
            </p:cNvPr>
            <p:cNvSpPr/>
            <p:nvPr/>
          </p:nvSpPr>
          <p:spPr>
            <a:xfrm>
              <a:off x="8825430" y="5481343"/>
              <a:ext cx="215047" cy="113198"/>
            </a:xfrm>
            <a:custGeom>
              <a:avLst/>
              <a:gdLst>
                <a:gd name="connsiteX0" fmla="*/ 187167 w 215047"/>
                <a:gd name="connsiteY0" fmla="*/ 71683 h 113198"/>
                <a:gd name="connsiteX1" fmla="*/ 197367 w 215047"/>
                <a:gd name="connsiteY1" fmla="*/ 92083 h 113198"/>
                <a:gd name="connsiteX2" fmla="*/ 213611 w 215047"/>
                <a:gd name="connsiteY2" fmla="*/ 100771 h 113198"/>
                <a:gd name="connsiteX3" fmla="*/ 212855 w 215047"/>
                <a:gd name="connsiteY3" fmla="*/ 109838 h 113198"/>
                <a:gd name="connsiteX4" fmla="*/ 205678 w 215047"/>
                <a:gd name="connsiteY4" fmla="*/ 112860 h 113198"/>
                <a:gd name="connsiteX5" fmla="*/ 145235 w 215047"/>
                <a:gd name="connsiteY5" fmla="*/ 95483 h 113198"/>
                <a:gd name="connsiteX6" fmla="*/ 105193 w 215047"/>
                <a:gd name="connsiteY6" fmla="*/ 84528 h 113198"/>
                <a:gd name="connsiteX7" fmla="*/ 82149 w 215047"/>
                <a:gd name="connsiteY7" fmla="*/ 73950 h 113198"/>
                <a:gd name="connsiteX8" fmla="*/ 75349 w 215047"/>
                <a:gd name="connsiteY8" fmla="*/ 70928 h 113198"/>
                <a:gd name="connsiteX9" fmla="*/ 45506 w 215047"/>
                <a:gd name="connsiteY9" fmla="*/ 76972 h 113198"/>
                <a:gd name="connsiteX10" fmla="*/ 42862 w 215047"/>
                <a:gd name="connsiteY10" fmla="*/ 76217 h 113198"/>
                <a:gd name="connsiteX11" fmla="*/ 17551 w 215047"/>
                <a:gd name="connsiteY11" fmla="*/ 46373 h 113198"/>
                <a:gd name="connsiteX12" fmla="*/ 31529 w 215047"/>
                <a:gd name="connsiteY12" fmla="*/ 33907 h 113198"/>
                <a:gd name="connsiteX13" fmla="*/ 552 w 215047"/>
                <a:gd name="connsiteY13" fmla="*/ 4064 h 113198"/>
                <a:gd name="connsiteX14" fmla="*/ 37951 w 215047"/>
                <a:gd name="connsiteY14" fmla="*/ 10108 h 113198"/>
                <a:gd name="connsiteX15" fmla="*/ 51928 w 215047"/>
                <a:gd name="connsiteY15" fmla="*/ 11997 h 113198"/>
                <a:gd name="connsiteX16" fmla="*/ 110103 w 215047"/>
                <a:gd name="connsiteY16" fmla="*/ 34285 h 113198"/>
                <a:gd name="connsiteX17" fmla="*/ 142213 w 215047"/>
                <a:gd name="connsiteY17" fmla="*/ 39574 h 113198"/>
                <a:gd name="connsiteX18" fmla="*/ 148258 w 215047"/>
                <a:gd name="connsiteY18" fmla="*/ 63750 h 113198"/>
                <a:gd name="connsiteX19" fmla="*/ 157324 w 215047"/>
                <a:gd name="connsiteY19" fmla="*/ 76217 h 113198"/>
                <a:gd name="connsiteX20" fmla="*/ 187167 w 215047"/>
                <a:gd name="connsiteY20" fmla="*/ 71683 h 11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5047" h="113198">
                  <a:moveTo>
                    <a:pt x="187167" y="71683"/>
                  </a:moveTo>
                  <a:cubicBezTo>
                    <a:pt x="190567" y="78483"/>
                    <a:pt x="193967" y="85283"/>
                    <a:pt x="197367" y="92083"/>
                  </a:cubicBezTo>
                  <a:cubicBezTo>
                    <a:pt x="200767" y="98127"/>
                    <a:pt x="201522" y="106815"/>
                    <a:pt x="213611" y="100771"/>
                  </a:cubicBezTo>
                  <a:cubicBezTo>
                    <a:pt x="217388" y="98882"/>
                    <a:pt x="212477" y="106438"/>
                    <a:pt x="212855" y="109838"/>
                  </a:cubicBezTo>
                  <a:cubicBezTo>
                    <a:pt x="210966" y="112104"/>
                    <a:pt x="207944" y="113993"/>
                    <a:pt x="205678" y="112860"/>
                  </a:cubicBezTo>
                  <a:cubicBezTo>
                    <a:pt x="186789" y="102660"/>
                    <a:pt x="164501" y="103038"/>
                    <a:pt x="145235" y="95483"/>
                  </a:cubicBezTo>
                  <a:cubicBezTo>
                    <a:pt x="132014" y="90194"/>
                    <a:pt x="119548" y="86039"/>
                    <a:pt x="105193" y="84528"/>
                  </a:cubicBezTo>
                  <a:cubicBezTo>
                    <a:pt x="98015" y="83772"/>
                    <a:pt x="85927" y="86039"/>
                    <a:pt x="82149" y="73950"/>
                  </a:cubicBezTo>
                  <a:cubicBezTo>
                    <a:pt x="81393" y="71306"/>
                    <a:pt x="76105" y="69417"/>
                    <a:pt x="75349" y="70928"/>
                  </a:cubicBezTo>
                  <a:cubicBezTo>
                    <a:pt x="68172" y="87172"/>
                    <a:pt x="55705" y="76595"/>
                    <a:pt x="45506" y="76972"/>
                  </a:cubicBezTo>
                  <a:cubicBezTo>
                    <a:pt x="44750" y="76595"/>
                    <a:pt x="43617" y="76595"/>
                    <a:pt x="42862" y="76217"/>
                  </a:cubicBezTo>
                  <a:cubicBezTo>
                    <a:pt x="36817" y="64506"/>
                    <a:pt x="28507" y="54306"/>
                    <a:pt x="17551" y="46373"/>
                  </a:cubicBezTo>
                  <a:cubicBezTo>
                    <a:pt x="15663" y="34663"/>
                    <a:pt x="29262" y="41840"/>
                    <a:pt x="31529" y="33907"/>
                  </a:cubicBezTo>
                  <a:cubicBezTo>
                    <a:pt x="20573" y="24841"/>
                    <a:pt x="-3981" y="28996"/>
                    <a:pt x="552" y="4064"/>
                  </a:cubicBezTo>
                  <a:cubicBezTo>
                    <a:pt x="13774" y="286"/>
                    <a:pt x="26995" y="-5002"/>
                    <a:pt x="37951" y="10108"/>
                  </a:cubicBezTo>
                  <a:cubicBezTo>
                    <a:pt x="39839" y="12752"/>
                    <a:pt x="47017" y="11619"/>
                    <a:pt x="51928" y="11997"/>
                  </a:cubicBezTo>
                  <a:cubicBezTo>
                    <a:pt x="67794" y="28618"/>
                    <a:pt x="90082" y="30130"/>
                    <a:pt x="110103" y="34285"/>
                  </a:cubicBezTo>
                  <a:cubicBezTo>
                    <a:pt x="119925" y="36551"/>
                    <a:pt x="129747" y="52795"/>
                    <a:pt x="142213" y="39574"/>
                  </a:cubicBezTo>
                  <a:cubicBezTo>
                    <a:pt x="145991" y="47129"/>
                    <a:pt x="151657" y="53929"/>
                    <a:pt x="148258" y="63750"/>
                  </a:cubicBezTo>
                  <a:cubicBezTo>
                    <a:pt x="144102" y="75839"/>
                    <a:pt x="148258" y="71683"/>
                    <a:pt x="157324" y="76217"/>
                  </a:cubicBezTo>
                  <a:cubicBezTo>
                    <a:pt x="171301" y="84528"/>
                    <a:pt x="176590" y="67528"/>
                    <a:pt x="187167" y="71683"/>
                  </a:cubicBezTo>
                  <a:close/>
                </a:path>
              </a:pathLst>
            </a:custGeom>
            <a:solidFill>
              <a:srgbClr val="D0A8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F145D48-DEDB-4E63-8067-5F4561AFA2E8}"/>
                </a:ext>
              </a:extLst>
            </p:cNvPr>
            <p:cNvSpPr/>
            <p:nvPr/>
          </p:nvSpPr>
          <p:spPr>
            <a:xfrm>
              <a:off x="8796319" y="5385300"/>
              <a:ext cx="23241" cy="31863"/>
            </a:xfrm>
            <a:custGeom>
              <a:avLst/>
              <a:gdLst>
                <a:gd name="connsiteX0" fmla="*/ 23241 w 23241"/>
                <a:gd name="connsiteY0" fmla="*/ 0 h 31863"/>
                <a:gd name="connsiteX1" fmla="*/ 18330 w 23241"/>
                <a:gd name="connsiteY1" fmla="*/ 22666 h 31863"/>
                <a:gd name="connsiteX2" fmla="*/ 12664 w 23241"/>
                <a:gd name="connsiteY2" fmla="*/ 31732 h 31863"/>
                <a:gd name="connsiteX3" fmla="*/ 2842 w 23241"/>
                <a:gd name="connsiteY3" fmla="*/ 29843 h 31863"/>
                <a:gd name="connsiteX4" fmla="*/ 1709 w 23241"/>
                <a:gd name="connsiteY4" fmla="*/ 18132 h 31863"/>
                <a:gd name="connsiteX5" fmla="*/ 23241 w 23241"/>
                <a:gd name="connsiteY5" fmla="*/ 0 h 3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41" h="31863">
                  <a:moveTo>
                    <a:pt x="23241" y="0"/>
                  </a:moveTo>
                  <a:cubicBezTo>
                    <a:pt x="23241" y="10199"/>
                    <a:pt x="14553" y="14733"/>
                    <a:pt x="18330" y="22666"/>
                  </a:cubicBezTo>
                  <a:cubicBezTo>
                    <a:pt x="20597" y="27577"/>
                    <a:pt x="16819" y="30977"/>
                    <a:pt x="12664" y="31732"/>
                  </a:cubicBezTo>
                  <a:cubicBezTo>
                    <a:pt x="9642" y="32110"/>
                    <a:pt x="5486" y="31732"/>
                    <a:pt x="2842" y="29843"/>
                  </a:cubicBezTo>
                  <a:cubicBezTo>
                    <a:pt x="-935" y="26821"/>
                    <a:pt x="-558" y="21910"/>
                    <a:pt x="1709" y="18132"/>
                  </a:cubicBezTo>
                  <a:cubicBezTo>
                    <a:pt x="6620" y="10577"/>
                    <a:pt x="11908" y="3022"/>
                    <a:pt x="23241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56CAC73-E20A-429F-B6F4-FBB7D2BB9598}"/>
                </a:ext>
              </a:extLst>
            </p:cNvPr>
            <p:cNvSpPr/>
            <p:nvPr/>
          </p:nvSpPr>
          <p:spPr>
            <a:xfrm>
              <a:off x="8773994" y="5404565"/>
              <a:ext cx="12227" cy="16542"/>
            </a:xfrm>
            <a:custGeom>
              <a:avLst/>
              <a:gdLst>
                <a:gd name="connsiteX0" fmla="*/ 10434 w 12227"/>
                <a:gd name="connsiteY0" fmla="*/ 0 h 16542"/>
                <a:gd name="connsiteX1" fmla="*/ 7789 w 12227"/>
                <a:gd name="connsiteY1" fmla="*/ 15866 h 16542"/>
                <a:gd name="connsiteX2" fmla="*/ 612 w 12227"/>
                <a:gd name="connsiteY2" fmla="*/ 13600 h 16542"/>
                <a:gd name="connsiteX3" fmla="*/ 10434 w 12227"/>
                <a:gd name="connsiteY3" fmla="*/ 0 h 1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27" h="16542">
                  <a:moveTo>
                    <a:pt x="10434" y="0"/>
                  </a:moveTo>
                  <a:cubicBezTo>
                    <a:pt x="11945" y="7178"/>
                    <a:pt x="14589" y="12466"/>
                    <a:pt x="7789" y="15866"/>
                  </a:cubicBezTo>
                  <a:cubicBezTo>
                    <a:pt x="5145" y="17377"/>
                    <a:pt x="1745" y="16244"/>
                    <a:pt x="612" y="13600"/>
                  </a:cubicBezTo>
                  <a:cubicBezTo>
                    <a:pt x="-2033" y="6422"/>
                    <a:pt x="4389" y="4533"/>
                    <a:pt x="10434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966DDFA5-7C22-41E9-BF67-08296EDE11BB}"/>
                </a:ext>
              </a:extLst>
            </p:cNvPr>
            <p:cNvSpPr/>
            <p:nvPr/>
          </p:nvSpPr>
          <p:spPr>
            <a:xfrm>
              <a:off x="9206501" y="4818521"/>
              <a:ext cx="362441" cy="287069"/>
            </a:xfrm>
            <a:custGeom>
              <a:avLst/>
              <a:gdLst>
                <a:gd name="connsiteX0" fmla="*/ 17644 w 362441"/>
                <a:gd name="connsiteY0" fmla="*/ 6555 h 287069"/>
                <a:gd name="connsiteX1" fmla="*/ 61842 w 362441"/>
                <a:gd name="connsiteY1" fmla="*/ 22043 h 287069"/>
                <a:gd name="connsiteX2" fmla="*/ 81863 w 362441"/>
                <a:gd name="connsiteY2" fmla="*/ 34510 h 287069"/>
                <a:gd name="connsiteX3" fmla="*/ 90930 w 362441"/>
                <a:gd name="connsiteY3" fmla="*/ 41309 h 287069"/>
                <a:gd name="connsiteX4" fmla="*/ 95841 w 362441"/>
                <a:gd name="connsiteY4" fmla="*/ 32998 h 287069"/>
                <a:gd name="connsiteX5" fmla="*/ 129462 w 362441"/>
                <a:gd name="connsiteY5" fmla="*/ 18644 h 287069"/>
                <a:gd name="connsiteX6" fmla="*/ 138906 w 362441"/>
                <a:gd name="connsiteY6" fmla="*/ 19399 h 287069"/>
                <a:gd name="connsiteX7" fmla="*/ 173660 w 362441"/>
                <a:gd name="connsiteY7" fmla="*/ 27710 h 287069"/>
                <a:gd name="connsiteX8" fmla="*/ 202370 w 362441"/>
                <a:gd name="connsiteY8" fmla="*/ 82108 h 287069"/>
                <a:gd name="connsiteX9" fmla="*/ 223525 w 362441"/>
                <a:gd name="connsiteY9" fmla="*/ 97596 h 287069"/>
                <a:gd name="connsiteX10" fmla="*/ 261679 w 362441"/>
                <a:gd name="connsiteY10" fmla="*/ 104018 h 287069"/>
                <a:gd name="connsiteX11" fmla="*/ 292278 w 362441"/>
                <a:gd name="connsiteY11" fmla="*/ 89285 h 287069"/>
                <a:gd name="connsiteX12" fmla="*/ 309655 w 362441"/>
                <a:gd name="connsiteY12" fmla="*/ 80597 h 287069"/>
                <a:gd name="connsiteX13" fmla="*/ 310788 w 362441"/>
                <a:gd name="connsiteY13" fmla="*/ 99485 h 287069"/>
                <a:gd name="connsiteX14" fmla="*/ 325143 w 362441"/>
                <a:gd name="connsiteY14" fmla="*/ 153505 h 287069"/>
                <a:gd name="connsiteX15" fmla="*/ 334587 w 362441"/>
                <a:gd name="connsiteY15" fmla="*/ 180326 h 287069"/>
                <a:gd name="connsiteX16" fmla="*/ 361031 w 362441"/>
                <a:gd name="connsiteY16" fmla="*/ 247190 h 287069"/>
                <a:gd name="connsiteX17" fmla="*/ 361786 w 362441"/>
                <a:gd name="connsiteY17" fmla="*/ 285345 h 287069"/>
                <a:gd name="connsiteX18" fmla="*/ 339876 w 362441"/>
                <a:gd name="connsiteY18" fmla="*/ 283456 h 287069"/>
                <a:gd name="connsiteX19" fmla="*/ 328543 w 362441"/>
                <a:gd name="connsiteY19" fmla="*/ 269101 h 287069"/>
                <a:gd name="connsiteX20" fmla="*/ 299833 w 362441"/>
                <a:gd name="connsiteY20" fmla="*/ 253235 h 287069"/>
                <a:gd name="connsiteX21" fmla="*/ 279812 w 362441"/>
                <a:gd name="connsiteY21" fmla="*/ 243791 h 287069"/>
                <a:gd name="connsiteX22" fmla="*/ 239769 w 362441"/>
                <a:gd name="connsiteY22" fmla="*/ 223391 h 287069"/>
                <a:gd name="connsiteX23" fmla="*/ 219747 w 362441"/>
                <a:gd name="connsiteY23" fmla="*/ 207525 h 287069"/>
                <a:gd name="connsiteX24" fmla="*/ 191415 w 362441"/>
                <a:gd name="connsiteY24" fmla="*/ 166349 h 287069"/>
                <a:gd name="connsiteX25" fmla="*/ 120018 w 362441"/>
                <a:gd name="connsiteY25" fmla="*/ 153505 h 287069"/>
                <a:gd name="connsiteX26" fmla="*/ 98107 w 362441"/>
                <a:gd name="connsiteY26" fmla="*/ 155016 h 287069"/>
                <a:gd name="connsiteX27" fmla="*/ 59953 w 362441"/>
                <a:gd name="connsiteY27" fmla="*/ 140661 h 287069"/>
                <a:gd name="connsiteX28" fmla="*/ 7822 w 362441"/>
                <a:gd name="connsiteY28" fmla="*/ 124417 h 287069"/>
                <a:gd name="connsiteX29" fmla="*/ 3289 w 362441"/>
                <a:gd name="connsiteY29" fmla="*/ 106662 h 287069"/>
                <a:gd name="connsiteX30" fmla="*/ 2533 w 362441"/>
                <a:gd name="connsiteY30" fmla="*/ 80597 h 287069"/>
                <a:gd name="connsiteX31" fmla="*/ 644 w 362441"/>
                <a:gd name="connsiteY31" fmla="*/ 44709 h 287069"/>
                <a:gd name="connsiteX32" fmla="*/ 3666 w 362441"/>
                <a:gd name="connsiteY32" fmla="*/ 7688 h 287069"/>
                <a:gd name="connsiteX33" fmla="*/ 17644 w 362441"/>
                <a:gd name="connsiteY33" fmla="*/ 6555 h 28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62441" h="287069">
                  <a:moveTo>
                    <a:pt x="17644" y="6555"/>
                  </a:moveTo>
                  <a:cubicBezTo>
                    <a:pt x="23688" y="35643"/>
                    <a:pt x="46731" y="21666"/>
                    <a:pt x="61842" y="22043"/>
                  </a:cubicBezTo>
                  <a:cubicBezTo>
                    <a:pt x="73175" y="22421"/>
                    <a:pt x="82241" y="17510"/>
                    <a:pt x="81863" y="34510"/>
                  </a:cubicBezTo>
                  <a:cubicBezTo>
                    <a:pt x="81863" y="39043"/>
                    <a:pt x="86397" y="41687"/>
                    <a:pt x="90930" y="41309"/>
                  </a:cubicBezTo>
                  <a:cubicBezTo>
                    <a:pt x="95085" y="40932"/>
                    <a:pt x="95463" y="36398"/>
                    <a:pt x="95841" y="32998"/>
                  </a:cubicBezTo>
                  <a:cubicBezTo>
                    <a:pt x="100752" y="10333"/>
                    <a:pt x="109062" y="6555"/>
                    <a:pt x="129462" y="18644"/>
                  </a:cubicBezTo>
                  <a:cubicBezTo>
                    <a:pt x="132861" y="20532"/>
                    <a:pt x="135884" y="21288"/>
                    <a:pt x="138906" y="19399"/>
                  </a:cubicBezTo>
                  <a:cubicBezTo>
                    <a:pt x="153638" y="9199"/>
                    <a:pt x="163460" y="19399"/>
                    <a:pt x="173660" y="27710"/>
                  </a:cubicBezTo>
                  <a:cubicBezTo>
                    <a:pt x="195570" y="39043"/>
                    <a:pt x="200103" y="60197"/>
                    <a:pt x="202370" y="82108"/>
                  </a:cubicBezTo>
                  <a:cubicBezTo>
                    <a:pt x="203881" y="94952"/>
                    <a:pt x="215969" y="96841"/>
                    <a:pt x="223525" y="97596"/>
                  </a:cubicBezTo>
                  <a:cubicBezTo>
                    <a:pt x="236746" y="98352"/>
                    <a:pt x="248835" y="100240"/>
                    <a:pt x="261679" y="104018"/>
                  </a:cubicBezTo>
                  <a:cubicBezTo>
                    <a:pt x="273767" y="107418"/>
                    <a:pt x="281323" y="92685"/>
                    <a:pt x="292278" y="89285"/>
                  </a:cubicBezTo>
                  <a:cubicBezTo>
                    <a:pt x="298700" y="87019"/>
                    <a:pt x="301722" y="75686"/>
                    <a:pt x="309655" y="80597"/>
                  </a:cubicBezTo>
                  <a:cubicBezTo>
                    <a:pt x="317588" y="85130"/>
                    <a:pt x="308521" y="94196"/>
                    <a:pt x="310788" y="99485"/>
                  </a:cubicBezTo>
                  <a:cubicBezTo>
                    <a:pt x="317588" y="117240"/>
                    <a:pt x="310410" y="138017"/>
                    <a:pt x="325143" y="153505"/>
                  </a:cubicBezTo>
                  <a:cubicBezTo>
                    <a:pt x="331943" y="160683"/>
                    <a:pt x="336476" y="169371"/>
                    <a:pt x="334587" y="180326"/>
                  </a:cubicBezTo>
                  <a:cubicBezTo>
                    <a:pt x="344031" y="202237"/>
                    <a:pt x="342898" y="228680"/>
                    <a:pt x="361031" y="247190"/>
                  </a:cubicBezTo>
                  <a:cubicBezTo>
                    <a:pt x="356120" y="260034"/>
                    <a:pt x="364808" y="272501"/>
                    <a:pt x="361786" y="285345"/>
                  </a:cubicBezTo>
                  <a:cubicBezTo>
                    <a:pt x="353853" y="290256"/>
                    <a:pt x="347431" y="283078"/>
                    <a:pt x="339876" y="283456"/>
                  </a:cubicBezTo>
                  <a:cubicBezTo>
                    <a:pt x="333076" y="280811"/>
                    <a:pt x="332321" y="274012"/>
                    <a:pt x="328543" y="269101"/>
                  </a:cubicBezTo>
                  <a:cubicBezTo>
                    <a:pt x="321365" y="259657"/>
                    <a:pt x="314944" y="249079"/>
                    <a:pt x="299833" y="253235"/>
                  </a:cubicBezTo>
                  <a:cubicBezTo>
                    <a:pt x="291144" y="255879"/>
                    <a:pt x="285478" y="249079"/>
                    <a:pt x="279812" y="243791"/>
                  </a:cubicBezTo>
                  <a:cubicBezTo>
                    <a:pt x="268479" y="233213"/>
                    <a:pt x="257146" y="223014"/>
                    <a:pt x="239769" y="223391"/>
                  </a:cubicBezTo>
                  <a:cubicBezTo>
                    <a:pt x="229569" y="223769"/>
                    <a:pt x="223903" y="216214"/>
                    <a:pt x="219747" y="207525"/>
                  </a:cubicBezTo>
                  <a:cubicBezTo>
                    <a:pt x="212192" y="192415"/>
                    <a:pt x="203125" y="178060"/>
                    <a:pt x="191415" y="166349"/>
                  </a:cubicBezTo>
                  <a:cubicBezTo>
                    <a:pt x="171393" y="146327"/>
                    <a:pt x="145705" y="148216"/>
                    <a:pt x="120018" y="153505"/>
                  </a:cubicBezTo>
                  <a:cubicBezTo>
                    <a:pt x="112840" y="155016"/>
                    <a:pt x="105662" y="160683"/>
                    <a:pt x="98107" y="155016"/>
                  </a:cubicBezTo>
                  <a:cubicBezTo>
                    <a:pt x="86774" y="147083"/>
                    <a:pt x="78841" y="136883"/>
                    <a:pt x="59953" y="140661"/>
                  </a:cubicBezTo>
                  <a:cubicBezTo>
                    <a:pt x="43331" y="143683"/>
                    <a:pt x="27843" y="123662"/>
                    <a:pt x="7822" y="124417"/>
                  </a:cubicBezTo>
                  <a:cubicBezTo>
                    <a:pt x="4422" y="124417"/>
                    <a:pt x="-2378" y="112707"/>
                    <a:pt x="3289" y="106662"/>
                  </a:cubicBezTo>
                  <a:cubicBezTo>
                    <a:pt x="12355" y="96463"/>
                    <a:pt x="6311" y="90041"/>
                    <a:pt x="2533" y="80597"/>
                  </a:cubicBezTo>
                  <a:cubicBezTo>
                    <a:pt x="-2000" y="69642"/>
                    <a:pt x="6688" y="56798"/>
                    <a:pt x="644" y="44709"/>
                  </a:cubicBezTo>
                  <a:cubicBezTo>
                    <a:pt x="-489" y="32243"/>
                    <a:pt x="-489" y="20154"/>
                    <a:pt x="3666" y="7688"/>
                  </a:cubicBezTo>
                  <a:cubicBezTo>
                    <a:pt x="8577" y="-6667"/>
                    <a:pt x="12733" y="2777"/>
                    <a:pt x="17644" y="6555"/>
                  </a:cubicBezTo>
                  <a:close/>
                </a:path>
              </a:pathLst>
            </a:custGeom>
            <a:solidFill>
              <a:srgbClr val="FDEDD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237D050E-D6AD-467D-9BF1-5E07BEEC9C5C}"/>
                </a:ext>
              </a:extLst>
            </p:cNvPr>
            <p:cNvSpPr/>
            <p:nvPr/>
          </p:nvSpPr>
          <p:spPr>
            <a:xfrm>
              <a:off x="9304608" y="4963053"/>
              <a:ext cx="246130" cy="144430"/>
            </a:xfrm>
            <a:custGeom>
              <a:avLst/>
              <a:gdLst>
                <a:gd name="connsiteX0" fmla="*/ 0 w 246130"/>
                <a:gd name="connsiteY0" fmla="*/ 10106 h 144430"/>
                <a:gd name="connsiteX1" fmla="*/ 66109 w 246130"/>
                <a:gd name="connsiteY1" fmla="*/ 1418 h 144430"/>
                <a:gd name="connsiteX2" fmla="*/ 106907 w 246130"/>
                <a:gd name="connsiteY2" fmla="*/ 31261 h 144430"/>
                <a:gd name="connsiteX3" fmla="*/ 130706 w 246130"/>
                <a:gd name="connsiteY3" fmla="*/ 69793 h 144430"/>
                <a:gd name="connsiteX4" fmla="*/ 141661 w 246130"/>
                <a:gd name="connsiteY4" fmla="*/ 74326 h 144430"/>
                <a:gd name="connsiteX5" fmla="*/ 185482 w 246130"/>
                <a:gd name="connsiteY5" fmla="*/ 95859 h 144430"/>
                <a:gd name="connsiteX6" fmla="*/ 196437 w 246130"/>
                <a:gd name="connsiteY6" fmla="*/ 104547 h 144430"/>
                <a:gd name="connsiteX7" fmla="*/ 241769 w 246130"/>
                <a:gd name="connsiteY7" fmla="*/ 134768 h 144430"/>
                <a:gd name="connsiteX8" fmla="*/ 245169 w 246130"/>
                <a:gd name="connsiteY8" fmla="*/ 137035 h 144430"/>
                <a:gd name="connsiteX9" fmla="*/ 244791 w 246130"/>
                <a:gd name="connsiteY9" fmla="*/ 142702 h 144430"/>
                <a:gd name="connsiteX10" fmla="*/ 230436 w 246130"/>
                <a:gd name="connsiteY10" fmla="*/ 140813 h 144430"/>
                <a:gd name="connsiteX11" fmla="*/ 168483 w 246130"/>
                <a:gd name="connsiteY11" fmla="*/ 110592 h 144430"/>
                <a:gd name="connsiteX12" fmla="*/ 137884 w 246130"/>
                <a:gd name="connsiteY12" fmla="*/ 121924 h 144430"/>
                <a:gd name="connsiteX13" fmla="*/ 109929 w 246130"/>
                <a:gd name="connsiteY13" fmla="*/ 128724 h 144430"/>
                <a:gd name="connsiteX14" fmla="*/ 99730 w 246130"/>
                <a:gd name="connsiteY14" fmla="*/ 115503 h 144430"/>
                <a:gd name="connsiteX15" fmla="*/ 89908 w 246130"/>
                <a:gd name="connsiteY15" fmla="*/ 108703 h 144430"/>
                <a:gd name="connsiteX16" fmla="*/ 77442 w 246130"/>
                <a:gd name="connsiteY16" fmla="*/ 75837 h 144430"/>
                <a:gd name="connsiteX17" fmla="*/ 58176 w 246130"/>
                <a:gd name="connsiteY17" fmla="*/ 64504 h 144430"/>
                <a:gd name="connsiteX18" fmla="*/ 45332 w 246130"/>
                <a:gd name="connsiteY18" fmla="*/ 62238 h 144430"/>
                <a:gd name="connsiteX19" fmla="*/ 49109 w 246130"/>
                <a:gd name="connsiteY19" fmla="*/ 47127 h 144430"/>
                <a:gd name="connsiteX20" fmla="*/ 62331 w 246130"/>
                <a:gd name="connsiteY20" fmla="*/ 46372 h 144430"/>
                <a:gd name="connsiteX21" fmla="*/ 75175 w 246130"/>
                <a:gd name="connsiteY21" fmla="*/ 50149 h 144430"/>
                <a:gd name="connsiteX22" fmla="*/ 70642 w 246130"/>
                <a:gd name="connsiteY22" fmla="*/ 38439 h 144430"/>
                <a:gd name="connsiteX23" fmla="*/ 69886 w 246130"/>
                <a:gd name="connsiteY23" fmla="*/ 18795 h 144430"/>
                <a:gd name="connsiteX24" fmla="*/ 61953 w 246130"/>
                <a:gd name="connsiteY24" fmla="*/ 22573 h 144430"/>
                <a:gd name="connsiteX25" fmla="*/ 36265 w 246130"/>
                <a:gd name="connsiteY25" fmla="*/ 27106 h 144430"/>
                <a:gd name="connsiteX26" fmla="*/ 30977 w 246130"/>
                <a:gd name="connsiteY26" fmla="*/ 27106 h 144430"/>
                <a:gd name="connsiteX27" fmla="*/ 29088 w 246130"/>
                <a:gd name="connsiteY27" fmla="*/ 35417 h 144430"/>
                <a:gd name="connsiteX28" fmla="*/ 20021 w 246130"/>
                <a:gd name="connsiteY28" fmla="*/ 59216 h 144430"/>
                <a:gd name="connsiteX29" fmla="*/ 4155 w 246130"/>
                <a:gd name="connsiteY29" fmla="*/ 39194 h 144430"/>
                <a:gd name="connsiteX30" fmla="*/ 0 w 246130"/>
                <a:gd name="connsiteY30" fmla="*/ 10106 h 14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6130" h="144430">
                  <a:moveTo>
                    <a:pt x="0" y="10106"/>
                  </a:moveTo>
                  <a:cubicBezTo>
                    <a:pt x="21155" y="662"/>
                    <a:pt x="43065" y="-1982"/>
                    <a:pt x="66109" y="1418"/>
                  </a:cubicBezTo>
                  <a:cubicBezTo>
                    <a:pt x="85375" y="4440"/>
                    <a:pt x="98596" y="13129"/>
                    <a:pt x="106907" y="31261"/>
                  </a:cubicBezTo>
                  <a:cubicBezTo>
                    <a:pt x="112951" y="44861"/>
                    <a:pt x="128062" y="53172"/>
                    <a:pt x="130706" y="69793"/>
                  </a:cubicBezTo>
                  <a:cubicBezTo>
                    <a:pt x="131084" y="72060"/>
                    <a:pt x="138639" y="75460"/>
                    <a:pt x="141661" y="74326"/>
                  </a:cubicBezTo>
                  <a:cubicBezTo>
                    <a:pt x="163194" y="67904"/>
                    <a:pt x="172638" y="85659"/>
                    <a:pt x="185482" y="95859"/>
                  </a:cubicBezTo>
                  <a:cubicBezTo>
                    <a:pt x="189260" y="98881"/>
                    <a:pt x="194170" y="105303"/>
                    <a:pt x="196437" y="104547"/>
                  </a:cubicBezTo>
                  <a:cubicBezTo>
                    <a:pt x="224769" y="95481"/>
                    <a:pt x="231947" y="116258"/>
                    <a:pt x="241769" y="134768"/>
                  </a:cubicBezTo>
                  <a:cubicBezTo>
                    <a:pt x="242146" y="135902"/>
                    <a:pt x="244035" y="136280"/>
                    <a:pt x="245169" y="137035"/>
                  </a:cubicBezTo>
                  <a:cubicBezTo>
                    <a:pt x="246680" y="138924"/>
                    <a:pt x="246302" y="140813"/>
                    <a:pt x="244791" y="142702"/>
                  </a:cubicBezTo>
                  <a:cubicBezTo>
                    <a:pt x="239502" y="145724"/>
                    <a:pt x="234591" y="144590"/>
                    <a:pt x="230436" y="140813"/>
                  </a:cubicBezTo>
                  <a:cubicBezTo>
                    <a:pt x="215325" y="119658"/>
                    <a:pt x="190393" y="118147"/>
                    <a:pt x="168483" y="110592"/>
                  </a:cubicBezTo>
                  <a:cubicBezTo>
                    <a:pt x="152616" y="98503"/>
                    <a:pt x="145817" y="111725"/>
                    <a:pt x="137884" y="121924"/>
                  </a:cubicBezTo>
                  <a:cubicBezTo>
                    <a:pt x="130328" y="131746"/>
                    <a:pt x="122773" y="141568"/>
                    <a:pt x="109929" y="128724"/>
                  </a:cubicBezTo>
                  <a:cubicBezTo>
                    <a:pt x="110685" y="121169"/>
                    <a:pt x="118996" y="108325"/>
                    <a:pt x="99730" y="115503"/>
                  </a:cubicBezTo>
                  <a:cubicBezTo>
                    <a:pt x="95196" y="117391"/>
                    <a:pt x="91419" y="115880"/>
                    <a:pt x="89908" y="108703"/>
                  </a:cubicBezTo>
                  <a:cubicBezTo>
                    <a:pt x="87263" y="97370"/>
                    <a:pt x="80841" y="87170"/>
                    <a:pt x="77442" y="75837"/>
                  </a:cubicBezTo>
                  <a:cubicBezTo>
                    <a:pt x="74419" y="65260"/>
                    <a:pt x="70264" y="59594"/>
                    <a:pt x="58176" y="64504"/>
                  </a:cubicBezTo>
                  <a:cubicBezTo>
                    <a:pt x="54020" y="66015"/>
                    <a:pt x="46843" y="67527"/>
                    <a:pt x="45332" y="62238"/>
                  </a:cubicBezTo>
                  <a:cubicBezTo>
                    <a:pt x="44198" y="57705"/>
                    <a:pt x="46465" y="51283"/>
                    <a:pt x="49109" y="47127"/>
                  </a:cubicBezTo>
                  <a:cubicBezTo>
                    <a:pt x="52131" y="42594"/>
                    <a:pt x="57798" y="44105"/>
                    <a:pt x="62331" y="46372"/>
                  </a:cubicBezTo>
                  <a:cubicBezTo>
                    <a:pt x="66486" y="48261"/>
                    <a:pt x="69886" y="54683"/>
                    <a:pt x="75175" y="50149"/>
                  </a:cubicBezTo>
                  <a:cubicBezTo>
                    <a:pt x="81597" y="44483"/>
                    <a:pt x="72531" y="42216"/>
                    <a:pt x="70642" y="38439"/>
                  </a:cubicBezTo>
                  <a:cubicBezTo>
                    <a:pt x="67997" y="32395"/>
                    <a:pt x="67620" y="26728"/>
                    <a:pt x="69886" y="18795"/>
                  </a:cubicBezTo>
                  <a:cubicBezTo>
                    <a:pt x="65731" y="20684"/>
                    <a:pt x="63087" y="21062"/>
                    <a:pt x="61953" y="22573"/>
                  </a:cubicBezTo>
                  <a:cubicBezTo>
                    <a:pt x="55153" y="33528"/>
                    <a:pt x="50620" y="56571"/>
                    <a:pt x="36265" y="27106"/>
                  </a:cubicBezTo>
                  <a:cubicBezTo>
                    <a:pt x="35887" y="26350"/>
                    <a:pt x="32488" y="26350"/>
                    <a:pt x="30977" y="27106"/>
                  </a:cubicBezTo>
                  <a:cubicBezTo>
                    <a:pt x="27199" y="28995"/>
                    <a:pt x="26066" y="31639"/>
                    <a:pt x="29088" y="35417"/>
                  </a:cubicBezTo>
                  <a:cubicBezTo>
                    <a:pt x="39665" y="48638"/>
                    <a:pt x="28710" y="57705"/>
                    <a:pt x="20021" y="59216"/>
                  </a:cubicBezTo>
                  <a:cubicBezTo>
                    <a:pt x="9822" y="61105"/>
                    <a:pt x="4155" y="50527"/>
                    <a:pt x="4155" y="39194"/>
                  </a:cubicBezTo>
                  <a:cubicBezTo>
                    <a:pt x="4155" y="29373"/>
                    <a:pt x="5666" y="19173"/>
                    <a:pt x="0" y="10106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55DD29CE-E86A-4217-9FBA-F0FCDDF0614E}"/>
                </a:ext>
              </a:extLst>
            </p:cNvPr>
            <p:cNvSpPr/>
            <p:nvPr/>
          </p:nvSpPr>
          <p:spPr>
            <a:xfrm>
              <a:off x="9387011" y="5057180"/>
              <a:ext cx="101190" cy="98439"/>
            </a:xfrm>
            <a:custGeom>
              <a:avLst/>
              <a:gdLst>
                <a:gd name="connsiteX0" fmla="*/ 27904 w 101190"/>
                <a:gd name="connsiteY0" fmla="*/ 34220 h 98439"/>
                <a:gd name="connsiteX1" fmla="*/ 65303 w 101190"/>
                <a:gd name="connsiteY1" fmla="*/ 7399 h 98439"/>
                <a:gd name="connsiteX2" fmla="*/ 78902 w 101190"/>
                <a:gd name="connsiteY2" fmla="*/ 7776 h 98439"/>
                <a:gd name="connsiteX3" fmla="*/ 86835 w 101190"/>
                <a:gd name="connsiteY3" fmla="*/ 13443 h 98439"/>
                <a:gd name="connsiteX4" fmla="*/ 101190 w 101190"/>
                <a:gd name="connsiteY4" fmla="*/ 55752 h 98439"/>
                <a:gd name="connsiteX5" fmla="*/ 71347 w 101190"/>
                <a:gd name="connsiteY5" fmla="*/ 60285 h 98439"/>
                <a:gd name="connsiteX6" fmla="*/ 54725 w 101190"/>
                <a:gd name="connsiteY6" fmla="*/ 62930 h 98439"/>
                <a:gd name="connsiteX7" fmla="*/ 41126 w 101190"/>
                <a:gd name="connsiteY7" fmla="*/ 67463 h 98439"/>
                <a:gd name="connsiteX8" fmla="*/ 16571 w 101190"/>
                <a:gd name="connsiteY8" fmla="*/ 96551 h 98439"/>
                <a:gd name="connsiteX9" fmla="*/ 14305 w 101190"/>
                <a:gd name="connsiteY9" fmla="*/ 98440 h 98439"/>
                <a:gd name="connsiteX10" fmla="*/ 6749 w 101190"/>
                <a:gd name="connsiteY10" fmla="*/ 93151 h 98439"/>
                <a:gd name="connsiteX11" fmla="*/ 6749 w 101190"/>
                <a:gd name="connsiteY11" fmla="*/ 47442 h 98439"/>
                <a:gd name="connsiteX12" fmla="*/ 20349 w 101190"/>
                <a:gd name="connsiteY12" fmla="*/ 35353 h 98439"/>
                <a:gd name="connsiteX13" fmla="*/ 27904 w 101190"/>
                <a:gd name="connsiteY13" fmla="*/ 34220 h 9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190" h="98439">
                  <a:moveTo>
                    <a:pt x="27904" y="34220"/>
                  </a:moveTo>
                  <a:cubicBezTo>
                    <a:pt x="53592" y="45175"/>
                    <a:pt x="56992" y="17598"/>
                    <a:pt x="65303" y="7399"/>
                  </a:cubicBezTo>
                  <a:cubicBezTo>
                    <a:pt x="74747" y="-4312"/>
                    <a:pt x="74747" y="-535"/>
                    <a:pt x="78902" y="7776"/>
                  </a:cubicBezTo>
                  <a:cubicBezTo>
                    <a:pt x="80791" y="11554"/>
                    <a:pt x="83813" y="12309"/>
                    <a:pt x="86835" y="13443"/>
                  </a:cubicBezTo>
                  <a:cubicBezTo>
                    <a:pt x="100435" y="24398"/>
                    <a:pt x="95524" y="41775"/>
                    <a:pt x="101190" y="55752"/>
                  </a:cubicBezTo>
                  <a:cubicBezTo>
                    <a:pt x="92502" y="63308"/>
                    <a:pt x="84947" y="76907"/>
                    <a:pt x="71347" y="60285"/>
                  </a:cubicBezTo>
                  <a:cubicBezTo>
                    <a:pt x="68703" y="57263"/>
                    <a:pt x="59636" y="52352"/>
                    <a:pt x="54725" y="62930"/>
                  </a:cubicBezTo>
                  <a:cubicBezTo>
                    <a:pt x="52837" y="67463"/>
                    <a:pt x="46037" y="66330"/>
                    <a:pt x="41126" y="67463"/>
                  </a:cubicBezTo>
                  <a:cubicBezTo>
                    <a:pt x="15816" y="72374"/>
                    <a:pt x="15816" y="72374"/>
                    <a:pt x="16571" y="96551"/>
                  </a:cubicBezTo>
                  <a:cubicBezTo>
                    <a:pt x="15816" y="97306"/>
                    <a:pt x="15060" y="97684"/>
                    <a:pt x="14305" y="98440"/>
                  </a:cubicBezTo>
                  <a:cubicBezTo>
                    <a:pt x="11660" y="96551"/>
                    <a:pt x="9394" y="95040"/>
                    <a:pt x="6749" y="93151"/>
                  </a:cubicBezTo>
                  <a:cubicBezTo>
                    <a:pt x="-5339" y="78040"/>
                    <a:pt x="1461" y="62930"/>
                    <a:pt x="6749" y="47442"/>
                  </a:cubicBezTo>
                  <a:cubicBezTo>
                    <a:pt x="13171" y="45931"/>
                    <a:pt x="22238" y="48197"/>
                    <a:pt x="20349" y="35353"/>
                  </a:cubicBezTo>
                  <a:cubicBezTo>
                    <a:pt x="19593" y="30064"/>
                    <a:pt x="25260" y="34220"/>
                    <a:pt x="27904" y="34220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3EA6123D-95CE-4D98-9F3C-84AE08AF3CCD}"/>
                </a:ext>
              </a:extLst>
            </p:cNvPr>
            <p:cNvSpPr/>
            <p:nvPr/>
          </p:nvSpPr>
          <p:spPr>
            <a:xfrm>
              <a:off x="8597174" y="3387139"/>
              <a:ext cx="529577" cy="355235"/>
            </a:xfrm>
            <a:custGeom>
              <a:avLst/>
              <a:gdLst>
                <a:gd name="connsiteX0" fmla="*/ 271495 w 529577"/>
                <a:gd name="connsiteY0" fmla="*/ 324291 h 355235"/>
                <a:gd name="connsiteX1" fmla="*/ 266206 w 529577"/>
                <a:gd name="connsiteY1" fmla="*/ 300492 h 355235"/>
                <a:gd name="connsiteX2" fmla="*/ 228052 w 529577"/>
                <a:gd name="connsiteY2" fmla="*/ 275937 h 355235"/>
                <a:gd name="connsiteX3" fmla="*/ 174787 w 529577"/>
                <a:gd name="connsiteY3" fmla="*/ 269515 h 355235"/>
                <a:gd name="connsiteX4" fmla="*/ 150233 w 529577"/>
                <a:gd name="connsiteY4" fmla="*/ 262715 h 355235"/>
                <a:gd name="connsiteX5" fmla="*/ 162321 w 529577"/>
                <a:gd name="connsiteY5" fmla="*/ 243071 h 355235"/>
                <a:gd name="connsiteX6" fmla="*/ 153255 w 529577"/>
                <a:gd name="connsiteY6" fmla="*/ 213228 h 355235"/>
                <a:gd name="connsiteX7" fmla="*/ 126056 w 529577"/>
                <a:gd name="connsiteY7" fmla="*/ 192829 h 355235"/>
                <a:gd name="connsiteX8" fmla="*/ 121145 w 529577"/>
                <a:gd name="connsiteY8" fmla="*/ 190185 h 355235"/>
                <a:gd name="connsiteX9" fmla="*/ 95457 w 529577"/>
                <a:gd name="connsiteY9" fmla="*/ 205295 h 355235"/>
                <a:gd name="connsiteX10" fmla="*/ 76191 w 529577"/>
                <a:gd name="connsiteY10" fmla="*/ 264604 h 355235"/>
                <a:gd name="connsiteX11" fmla="*/ 70525 w 529577"/>
                <a:gd name="connsiteY11" fmla="*/ 274426 h 355235"/>
                <a:gd name="connsiteX12" fmla="*/ 62214 w 529577"/>
                <a:gd name="connsiteY12" fmla="*/ 270648 h 355235"/>
                <a:gd name="connsiteX13" fmla="*/ 36148 w 529577"/>
                <a:gd name="connsiteY13" fmla="*/ 225317 h 355235"/>
                <a:gd name="connsiteX14" fmla="*/ 41815 w 529577"/>
                <a:gd name="connsiteY14" fmla="*/ 206428 h 355235"/>
                <a:gd name="connsiteX15" fmla="*/ 64103 w 529577"/>
                <a:gd name="connsiteY15" fmla="*/ 151275 h 355235"/>
                <a:gd name="connsiteX16" fmla="*/ 69769 w 529577"/>
                <a:gd name="connsiteY16" fmla="*/ 135409 h 355235"/>
                <a:gd name="connsiteX17" fmla="*/ 93568 w 529577"/>
                <a:gd name="connsiteY17" fmla="*/ 138431 h 355235"/>
                <a:gd name="connsiteX18" fmla="*/ 87524 w 529577"/>
                <a:gd name="connsiteY18" fmla="*/ 151275 h 355235"/>
                <a:gd name="connsiteX19" fmla="*/ 79969 w 529577"/>
                <a:gd name="connsiteY19" fmla="*/ 164497 h 355235"/>
                <a:gd name="connsiteX20" fmla="*/ 103768 w 529577"/>
                <a:gd name="connsiteY20" fmla="*/ 179985 h 355235"/>
                <a:gd name="connsiteX21" fmla="*/ 108301 w 529577"/>
                <a:gd name="connsiteY21" fmla="*/ 163363 h 355235"/>
                <a:gd name="connsiteX22" fmla="*/ 108679 w 529577"/>
                <a:gd name="connsiteY22" fmla="*/ 124831 h 355235"/>
                <a:gd name="connsiteX23" fmla="*/ 100368 w 529577"/>
                <a:gd name="connsiteY23" fmla="*/ 87811 h 355235"/>
                <a:gd name="connsiteX24" fmla="*/ 97346 w 529577"/>
                <a:gd name="connsiteY24" fmla="*/ 85922 h 355235"/>
                <a:gd name="connsiteX25" fmla="*/ 91302 w 529577"/>
                <a:gd name="connsiteY25" fmla="*/ 90833 h 355235"/>
                <a:gd name="connsiteX26" fmla="*/ 69769 w 529577"/>
                <a:gd name="connsiteY26" fmla="*/ 101032 h 355235"/>
                <a:gd name="connsiteX27" fmla="*/ 43704 w 529577"/>
                <a:gd name="connsiteY27" fmla="*/ 119543 h 355235"/>
                <a:gd name="connsiteX28" fmla="*/ 26326 w 529577"/>
                <a:gd name="connsiteY28" fmla="*/ 143720 h 355235"/>
                <a:gd name="connsiteX29" fmla="*/ 10083 w 529577"/>
                <a:gd name="connsiteY29" fmla="*/ 149764 h 355235"/>
                <a:gd name="connsiteX30" fmla="*/ 1772 w 529577"/>
                <a:gd name="connsiteY30" fmla="*/ 128987 h 355235"/>
                <a:gd name="connsiteX31" fmla="*/ 34259 w 529577"/>
                <a:gd name="connsiteY31" fmla="*/ 88944 h 355235"/>
                <a:gd name="connsiteX32" fmla="*/ 42192 w 529577"/>
                <a:gd name="connsiteY32" fmla="*/ 48901 h 355235"/>
                <a:gd name="connsiteX33" fmla="*/ 26704 w 529577"/>
                <a:gd name="connsiteY33" fmla="*/ 28880 h 355235"/>
                <a:gd name="connsiteX34" fmla="*/ 22927 w 529577"/>
                <a:gd name="connsiteY34" fmla="*/ 29635 h 355235"/>
                <a:gd name="connsiteX35" fmla="*/ 6305 w 529577"/>
                <a:gd name="connsiteY35" fmla="*/ 44746 h 355235"/>
                <a:gd name="connsiteX36" fmla="*/ 3661 w 529577"/>
                <a:gd name="connsiteY36" fmla="*/ 20569 h 355235"/>
                <a:gd name="connsiteX37" fmla="*/ 17638 w 529577"/>
                <a:gd name="connsiteY37" fmla="*/ 169 h 355235"/>
                <a:gd name="connsiteX38" fmla="*/ 49748 w 529577"/>
                <a:gd name="connsiteY38" fmla="*/ 22080 h 355235"/>
                <a:gd name="connsiteX39" fmla="*/ 81858 w 529577"/>
                <a:gd name="connsiteY39" fmla="*/ 43990 h 355235"/>
                <a:gd name="connsiteX40" fmla="*/ 99990 w 529577"/>
                <a:gd name="connsiteY40" fmla="*/ 54190 h 355235"/>
                <a:gd name="connsiteX41" fmla="*/ 113212 w 529577"/>
                <a:gd name="connsiteY41" fmla="*/ 80255 h 355235"/>
                <a:gd name="connsiteX42" fmla="*/ 117367 w 529577"/>
                <a:gd name="connsiteY42" fmla="*/ 62500 h 355235"/>
                <a:gd name="connsiteX43" fmla="*/ 137767 w 529577"/>
                <a:gd name="connsiteY43" fmla="*/ 64389 h 355235"/>
                <a:gd name="connsiteX44" fmla="*/ 142678 w 529577"/>
                <a:gd name="connsiteY44" fmla="*/ 67789 h 355235"/>
                <a:gd name="connsiteX45" fmla="*/ 149477 w 529577"/>
                <a:gd name="connsiteY45" fmla="*/ 87433 h 355235"/>
                <a:gd name="connsiteX46" fmla="*/ 162699 w 529577"/>
                <a:gd name="connsiteY46" fmla="*/ 94610 h 355235"/>
                <a:gd name="connsiteX47" fmla="*/ 165721 w 529577"/>
                <a:gd name="connsiteY47" fmla="*/ 83655 h 355235"/>
                <a:gd name="connsiteX48" fmla="*/ 168366 w 529577"/>
                <a:gd name="connsiteY48" fmla="*/ 66278 h 355235"/>
                <a:gd name="connsiteX49" fmla="*/ 191787 w 529577"/>
                <a:gd name="connsiteY49" fmla="*/ 53056 h 355235"/>
                <a:gd name="connsiteX50" fmla="*/ 199720 w 529577"/>
                <a:gd name="connsiteY50" fmla="*/ 52679 h 355235"/>
                <a:gd name="connsiteX51" fmla="*/ 257140 w 529577"/>
                <a:gd name="connsiteY51" fmla="*/ 46257 h 355235"/>
                <a:gd name="connsiteX52" fmla="*/ 285850 w 529577"/>
                <a:gd name="connsiteY52" fmla="*/ 40212 h 355235"/>
                <a:gd name="connsiteX53" fmla="*/ 375758 w 529577"/>
                <a:gd name="connsiteY53" fmla="*/ 86677 h 355235"/>
                <a:gd name="connsiteX54" fmla="*/ 391246 w 529577"/>
                <a:gd name="connsiteY54" fmla="*/ 92722 h 355235"/>
                <a:gd name="connsiteX55" fmla="*/ 518175 w 529577"/>
                <a:gd name="connsiteY55" fmla="*/ 131631 h 355235"/>
                <a:gd name="connsiteX56" fmla="*/ 526863 w 529577"/>
                <a:gd name="connsiteY56" fmla="*/ 137298 h 355235"/>
                <a:gd name="connsiteX57" fmla="*/ 524974 w 529577"/>
                <a:gd name="connsiteY57" fmla="*/ 168274 h 355235"/>
                <a:gd name="connsiteX58" fmla="*/ 443755 w 529577"/>
                <a:gd name="connsiteY58" fmla="*/ 147875 h 355235"/>
                <a:gd name="connsiteX59" fmla="*/ 381802 w 529577"/>
                <a:gd name="connsiteY59" fmla="*/ 112743 h 355235"/>
                <a:gd name="connsiteX60" fmla="*/ 352714 w 529577"/>
                <a:gd name="connsiteY60" fmla="*/ 102543 h 355235"/>
                <a:gd name="connsiteX61" fmla="*/ 296805 w 529577"/>
                <a:gd name="connsiteY61" fmla="*/ 79500 h 355235"/>
                <a:gd name="connsiteX62" fmla="*/ 288117 w 529577"/>
                <a:gd name="connsiteY62" fmla="*/ 89322 h 355235"/>
                <a:gd name="connsiteX63" fmla="*/ 299827 w 529577"/>
                <a:gd name="connsiteY63" fmla="*/ 155808 h 355235"/>
                <a:gd name="connsiteX64" fmla="*/ 310027 w 529577"/>
                <a:gd name="connsiteY64" fmla="*/ 180740 h 355235"/>
                <a:gd name="connsiteX65" fmla="*/ 311160 w 529577"/>
                <a:gd name="connsiteY65" fmla="*/ 212473 h 355235"/>
                <a:gd name="connsiteX66" fmla="*/ 301338 w 529577"/>
                <a:gd name="connsiteY66" fmla="*/ 247227 h 355235"/>
                <a:gd name="connsiteX67" fmla="*/ 293405 w 529577"/>
                <a:gd name="connsiteY67" fmla="*/ 272537 h 355235"/>
                <a:gd name="connsiteX68" fmla="*/ 314182 w 529577"/>
                <a:gd name="connsiteY68" fmla="*/ 322402 h 355235"/>
                <a:gd name="connsiteX69" fmla="*/ 337226 w 529577"/>
                <a:gd name="connsiteY69" fmla="*/ 353001 h 355235"/>
                <a:gd name="connsiteX70" fmla="*/ 315316 w 529577"/>
                <a:gd name="connsiteY70" fmla="*/ 351867 h 355235"/>
                <a:gd name="connsiteX71" fmla="*/ 310782 w 529577"/>
                <a:gd name="connsiteY71" fmla="*/ 343934 h 355235"/>
                <a:gd name="connsiteX72" fmla="*/ 294916 w 529577"/>
                <a:gd name="connsiteY72" fmla="*/ 337512 h 355235"/>
                <a:gd name="connsiteX73" fmla="*/ 271495 w 529577"/>
                <a:gd name="connsiteY73" fmla="*/ 324291 h 35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9577" h="355235">
                  <a:moveTo>
                    <a:pt x="271495" y="324291"/>
                  </a:moveTo>
                  <a:cubicBezTo>
                    <a:pt x="276406" y="314469"/>
                    <a:pt x="273384" y="309936"/>
                    <a:pt x="266206" y="300492"/>
                  </a:cubicBezTo>
                  <a:cubicBezTo>
                    <a:pt x="255629" y="285381"/>
                    <a:pt x="249207" y="277070"/>
                    <a:pt x="228052" y="275937"/>
                  </a:cubicBezTo>
                  <a:cubicBezTo>
                    <a:pt x="211053" y="274804"/>
                    <a:pt x="192920" y="271026"/>
                    <a:pt x="174787" y="269515"/>
                  </a:cubicBezTo>
                  <a:cubicBezTo>
                    <a:pt x="166099" y="268759"/>
                    <a:pt x="155144" y="273293"/>
                    <a:pt x="150233" y="262715"/>
                  </a:cubicBezTo>
                  <a:cubicBezTo>
                    <a:pt x="145322" y="251760"/>
                    <a:pt x="157410" y="248738"/>
                    <a:pt x="162321" y="243071"/>
                  </a:cubicBezTo>
                  <a:cubicBezTo>
                    <a:pt x="177810" y="223806"/>
                    <a:pt x="176676" y="222672"/>
                    <a:pt x="153255" y="213228"/>
                  </a:cubicBezTo>
                  <a:cubicBezTo>
                    <a:pt x="143811" y="209450"/>
                    <a:pt x="122278" y="216250"/>
                    <a:pt x="126056" y="192829"/>
                  </a:cubicBezTo>
                  <a:cubicBezTo>
                    <a:pt x="126056" y="192073"/>
                    <a:pt x="122656" y="190940"/>
                    <a:pt x="121145" y="190185"/>
                  </a:cubicBezTo>
                  <a:cubicBezTo>
                    <a:pt x="116234" y="202651"/>
                    <a:pt x="96968" y="201895"/>
                    <a:pt x="95457" y="205295"/>
                  </a:cubicBezTo>
                  <a:cubicBezTo>
                    <a:pt x="87902" y="224561"/>
                    <a:pt x="62592" y="238538"/>
                    <a:pt x="76191" y="264604"/>
                  </a:cubicBezTo>
                  <a:cubicBezTo>
                    <a:pt x="78080" y="268382"/>
                    <a:pt x="74680" y="272537"/>
                    <a:pt x="70525" y="274426"/>
                  </a:cubicBezTo>
                  <a:cubicBezTo>
                    <a:pt x="65992" y="276315"/>
                    <a:pt x="64858" y="272915"/>
                    <a:pt x="62214" y="270648"/>
                  </a:cubicBezTo>
                  <a:cubicBezTo>
                    <a:pt x="48992" y="258182"/>
                    <a:pt x="45215" y="240427"/>
                    <a:pt x="36148" y="225317"/>
                  </a:cubicBezTo>
                  <a:cubicBezTo>
                    <a:pt x="31993" y="218517"/>
                    <a:pt x="36526" y="209450"/>
                    <a:pt x="41815" y="206428"/>
                  </a:cubicBezTo>
                  <a:cubicBezTo>
                    <a:pt x="64858" y="193584"/>
                    <a:pt x="65236" y="173185"/>
                    <a:pt x="64103" y="151275"/>
                  </a:cubicBezTo>
                  <a:cubicBezTo>
                    <a:pt x="63725" y="145608"/>
                    <a:pt x="61458" y="136542"/>
                    <a:pt x="69769" y="135409"/>
                  </a:cubicBezTo>
                  <a:cubicBezTo>
                    <a:pt x="77702" y="134276"/>
                    <a:pt x="87902" y="134276"/>
                    <a:pt x="93568" y="138431"/>
                  </a:cubicBezTo>
                  <a:cubicBezTo>
                    <a:pt x="101501" y="144475"/>
                    <a:pt x="93946" y="149008"/>
                    <a:pt x="87524" y="151275"/>
                  </a:cubicBezTo>
                  <a:cubicBezTo>
                    <a:pt x="81102" y="153541"/>
                    <a:pt x="74302" y="156186"/>
                    <a:pt x="79969" y="164497"/>
                  </a:cubicBezTo>
                  <a:cubicBezTo>
                    <a:pt x="85635" y="172807"/>
                    <a:pt x="93568" y="180740"/>
                    <a:pt x="103768" y="179985"/>
                  </a:cubicBezTo>
                  <a:cubicBezTo>
                    <a:pt x="114723" y="178852"/>
                    <a:pt x="108679" y="169785"/>
                    <a:pt x="108301" y="163363"/>
                  </a:cubicBezTo>
                  <a:cubicBezTo>
                    <a:pt x="107546" y="150519"/>
                    <a:pt x="106412" y="136542"/>
                    <a:pt x="108679" y="124831"/>
                  </a:cubicBezTo>
                  <a:cubicBezTo>
                    <a:pt x="111701" y="109721"/>
                    <a:pt x="93191" y="101788"/>
                    <a:pt x="100368" y="87811"/>
                  </a:cubicBezTo>
                  <a:cubicBezTo>
                    <a:pt x="100368" y="87811"/>
                    <a:pt x="97724" y="85544"/>
                    <a:pt x="97346" y="85922"/>
                  </a:cubicBezTo>
                  <a:cubicBezTo>
                    <a:pt x="95079" y="87055"/>
                    <a:pt x="91302" y="89322"/>
                    <a:pt x="91302" y="90833"/>
                  </a:cubicBezTo>
                  <a:cubicBezTo>
                    <a:pt x="93191" y="114254"/>
                    <a:pt x="81102" y="105565"/>
                    <a:pt x="69769" y="101032"/>
                  </a:cubicBezTo>
                  <a:cubicBezTo>
                    <a:pt x="52392" y="94233"/>
                    <a:pt x="46726" y="107077"/>
                    <a:pt x="43704" y="119543"/>
                  </a:cubicBezTo>
                  <a:cubicBezTo>
                    <a:pt x="41059" y="130876"/>
                    <a:pt x="37282" y="139564"/>
                    <a:pt x="26326" y="143720"/>
                  </a:cubicBezTo>
                  <a:cubicBezTo>
                    <a:pt x="20660" y="145608"/>
                    <a:pt x="16882" y="154675"/>
                    <a:pt x="10083" y="149764"/>
                  </a:cubicBezTo>
                  <a:cubicBezTo>
                    <a:pt x="3283" y="144853"/>
                    <a:pt x="1772" y="136164"/>
                    <a:pt x="1772" y="128987"/>
                  </a:cubicBezTo>
                  <a:cubicBezTo>
                    <a:pt x="1016" y="104432"/>
                    <a:pt x="8949" y="95366"/>
                    <a:pt x="34259" y="88944"/>
                  </a:cubicBezTo>
                  <a:cubicBezTo>
                    <a:pt x="42570" y="86677"/>
                    <a:pt x="48614" y="58723"/>
                    <a:pt x="42192" y="48901"/>
                  </a:cubicBezTo>
                  <a:cubicBezTo>
                    <a:pt x="37659" y="42101"/>
                    <a:pt x="31993" y="35679"/>
                    <a:pt x="26704" y="28880"/>
                  </a:cubicBezTo>
                  <a:cubicBezTo>
                    <a:pt x="25571" y="29257"/>
                    <a:pt x="23682" y="28880"/>
                    <a:pt x="22927" y="29635"/>
                  </a:cubicBezTo>
                  <a:cubicBezTo>
                    <a:pt x="17638" y="35301"/>
                    <a:pt x="16882" y="49279"/>
                    <a:pt x="6305" y="44746"/>
                  </a:cubicBezTo>
                  <a:cubicBezTo>
                    <a:pt x="-3895" y="40590"/>
                    <a:pt x="638" y="28880"/>
                    <a:pt x="3661" y="20569"/>
                  </a:cubicBezTo>
                  <a:cubicBezTo>
                    <a:pt x="6305" y="12636"/>
                    <a:pt x="1016" y="-1719"/>
                    <a:pt x="17638" y="169"/>
                  </a:cubicBezTo>
                  <a:cubicBezTo>
                    <a:pt x="31237" y="3192"/>
                    <a:pt x="41059" y="11880"/>
                    <a:pt x="49748" y="22080"/>
                  </a:cubicBezTo>
                  <a:cubicBezTo>
                    <a:pt x="58436" y="32657"/>
                    <a:pt x="69014" y="39835"/>
                    <a:pt x="81858" y="43990"/>
                  </a:cubicBezTo>
                  <a:cubicBezTo>
                    <a:pt x="87902" y="47390"/>
                    <a:pt x="94324" y="50034"/>
                    <a:pt x="99990" y="54190"/>
                  </a:cubicBezTo>
                  <a:cubicBezTo>
                    <a:pt x="106790" y="61745"/>
                    <a:pt x="113590" y="69678"/>
                    <a:pt x="113212" y="80255"/>
                  </a:cubicBezTo>
                  <a:cubicBezTo>
                    <a:pt x="115101" y="75344"/>
                    <a:pt x="109057" y="66278"/>
                    <a:pt x="117367" y="62500"/>
                  </a:cubicBezTo>
                  <a:cubicBezTo>
                    <a:pt x="124167" y="59478"/>
                    <a:pt x="130967" y="62500"/>
                    <a:pt x="137767" y="64389"/>
                  </a:cubicBezTo>
                  <a:cubicBezTo>
                    <a:pt x="139655" y="65145"/>
                    <a:pt x="141167" y="66278"/>
                    <a:pt x="142678" y="67789"/>
                  </a:cubicBezTo>
                  <a:cubicBezTo>
                    <a:pt x="147966" y="73456"/>
                    <a:pt x="147589" y="80633"/>
                    <a:pt x="149477" y="87433"/>
                  </a:cubicBezTo>
                  <a:cubicBezTo>
                    <a:pt x="151366" y="93855"/>
                    <a:pt x="156655" y="95744"/>
                    <a:pt x="162699" y="94610"/>
                  </a:cubicBezTo>
                  <a:cubicBezTo>
                    <a:pt x="170632" y="93099"/>
                    <a:pt x="167988" y="87811"/>
                    <a:pt x="165721" y="83655"/>
                  </a:cubicBezTo>
                  <a:cubicBezTo>
                    <a:pt x="162699" y="77233"/>
                    <a:pt x="163832" y="71567"/>
                    <a:pt x="168366" y="66278"/>
                  </a:cubicBezTo>
                  <a:cubicBezTo>
                    <a:pt x="174410" y="59101"/>
                    <a:pt x="182721" y="55323"/>
                    <a:pt x="191787" y="53056"/>
                  </a:cubicBezTo>
                  <a:cubicBezTo>
                    <a:pt x="194431" y="52301"/>
                    <a:pt x="197831" y="51168"/>
                    <a:pt x="199720" y="52679"/>
                  </a:cubicBezTo>
                  <a:cubicBezTo>
                    <a:pt x="221252" y="70056"/>
                    <a:pt x="238252" y="50790"/>
                    <a:pt x="257140" y="46257"/>
                  </a:cubicBezTo>
                  <a:cubicBezTo>
                    <a:pt x="264317" y="33413"/>
                    <a:pt x="275273" y="33413"/>
                    <a:pt x="285850" y="40212"/>
                  </a:cubicBezTo>
                  <a:cubicBezTo>
                    <a:pt x="314182" y="58723"/>
                    <a:pt x="349314" y="64389"/>
                    <a:pt x="375758" y="86677"/>
                  </a:cubicBezTo>
                  <a:cubicBezTo>
                    <a:pt x="379913" y="90455"/>
                    <a:pt x="385957" y="91588"/>
                    <a:pt x="391246" y="92722"/>
                  </a:cubicBezTo>
                  <a:cubicBezTo>
                    <a:pt x="434311" y="103299"/>
                    <a:pt x="473976" y="124454"/>
                    <a:pt x="518175" y="131631"/>
                  </a:cubicBezTo>
                  <a:cubicBezTo>
                    <a:pt x="521574" y="132387"/>
                    <a:pt x="524597" y="133898"/>
                    <a:pt x="526863" y="137298"/>
                  </a:cubicBezTo>
                  <a:cubicBezTo>
                    <a:pt x="524219" y="147497"/>
                    <a:pt x="535552" y="158452"/>
                    <a:pt x="524974" y="168274"/>
                  </a:cubicBezTo>
                  <a:cubicBezTo>
                    <a:pt x="495887" y="170163"/>
                    <a:pt x="470576" y="155808"/>
                    <a:pt x="443755" y="147875"/>
                  </a:cubicBezTo>
                  <a:cubicBezTo>
                    <a:pt x="427511" y="128609"/>
                    <a:pt x="408623" y="113876"/>
                    <a:pt x="381802" y="112743"/>
                  </a:cubicBezTo>
                  <a:cubicBezTo>
                    <a:pt x="371225" y="112365"/>
                    <a:pt x="359136" y="110476"/>
                    <a:pt x="352714" y="102543"/>
                  </a:cubicBezTo>
                  <a:cubicBezTo>
                    <a:pt x="337981" y="84033"/>
                    <a:pt x="316449" y="84789"/>
                    <a:pt x="296805" y="79500"/>
                  </a:cubicBezTo>
                  <a:cubicBezTo>
                    <a:pt x="286228" y="76478"/>
                    <a:pt x="283961" y="84033"/>
                    <a:pt x="288117" y="89322"/>
                  </a:cubicBezTo>
                  <a:cubicBezTo>
                    <a:pt x="305494" y="109721"/>
                    <a:pt x="299072" y="133142"/>
                    <a:pt x="299827" y="155808"/>
                  </a:cubicBezTo>
                  <a:cubicBezTo>
                    <a:pt x="300205" y="164874"/>
                    <a:pt x="302849" y="174319"/>
                    <a:pt x="310027" y="180740"/>
                  </a:cubicBezTo>
                  <a:cubicBezTo>
                    <a:pt x="321360" y="191318"/>
                    <a:pt x="319849" y="201895"/>
                    <a:pt x="311160" y="212473"/>
                  </a:cubicBezTo>
                  <a:cubicBezTo>
                    <a:pt x="302472" y="223050"/>
                    <a:pt x="297938" y="233627"/>
                    <a:pt x="301338" y="247227"/>
                  </a:cubicBezTo>
                  <a:cubicBezTo>
                    <a:pt x="303605" y="257049"/>
                    <a:pt x="297938" y="264604"/>
                    <a:pt x="293405" y="272537"/>
                  </a:cubicBezTo>
                  <a:cubicBezTo>
                    <a:pt x="281317" y="292936"/>
                    <a:pt x="291139" y="316358"/>
                    <a:pt x="314182" y="322402"/>
                  </a:cubicBezTo>
                  <a:cubicBezTo>
                    <a:pt x="330048" y="326557"/>
                    <a:pt x="341759" y="333735"/>
                    <a:pt x="337226" y="353001"/>
                  </a:cubicBezTo>
                  <a:cubicBezTo>
                    <a:pt x="329671" y="357534"/>
                    <a:pt x="322493" y="354134"/>
                    <a:pt x="315316" y="351867"/>
                  </a:cubicBezTo>
                  <a:cubicBezTo>
                    <a:pt x="312293" y="349979"/>
                    <a:pt x="310027" y="348090"/>
                    <a:pt x="310782" y="343934"/>
                  </a:cubicBezTo>
                  <a:cubicBezTo>
                    <a:pt x="306627" y="338268"/>
                    <a:pt x="297938" y="335246"/>
                    <a:pt x="294916" y="337512"/>
                  </a:cubicBezTo>
                  <a:cubicBezTo>
                    <a:pt x="279050" y="344312"/>
                    <a:pt x="277161" y="331090"/>
                    <a:pt x="271495" y="324291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26A6792-BF43-4BFC-AAF0-501971147837}"/>
                </a:ext>
              </a:extLst>
            </p:cNvPr>
            <p:cNvSpPr/>
            <p:nvPr/>
          </p:nvSpPr>
          <p:spPr>
            <a:xfrm>
              <a:off x="8763991" y="3728806"/>
              <a:ext cx="166253" cy="233217"/>
            </a:xfrm>
            <a:custGeom>
              <a:avLst/>
              <a:gdLst>
                <a:gd name="connsiteX0" fmla="*/ 142832 w 166253"/>
                <a:gd name="connsiteY0" fmla="*/ 0 h 233217"/>
                <a:gd name="connsiteX1" fmla="*/ 146988 w 166253"/>
                <a:gd name="connsiteY1" fmla="*/ 4155 h 233217"/>
                <a:gd name="connsiteX2" fmla="*/ 152277 w 166253"/>
                <a:gd name="connsiteY2" fmla="*/ 10577 h 233217"/>
                <a:gd name="connsiteX3" fmla="*/ 166254 w 166253"/>
                <a:gd name="connsiteY3" fmla="*/ 84241 h 233217"/>
                <a:gd name="connsiteX4" fmla="*/ 150766 w 166253"/>
                <a:gd name="connsiteY4" fmla="*/ 94063 h 233217"/>
                <a:gd name="connsiteX5" fmla="*/ 138677 w 166253"/>
                <a:gd name="connsiteY5" fmla="*/ 110685 h 233217"/>
                <a:gd name="connsiteX6" fmla="*/ 129988 w 166253"/>
                <a:gd name="connsiteY6" fmla="*/ 121640 h 233217"/>
                <a:gd name="connsiteX7" fmla="*/ 88434 w 166253"/>
                <a:gd name="connsiteY7" fmla="*/ 105396 h 233217"/>
                <a:gd name="connsiteX8" fmla="*/ 74835 w 166253"/>
                <a:gd name="connsiteY8" fmla="*/ 91797 h 233217"/>
                <a:gd name="connsiteX9" fmla="*/ 80124 w 166253"/>
                <a:gd name="connsiteY9" fmla="*/ 156394 h 233217"/>
                <a:gd name="connsiteX10" fmla="*/ 72946 w 166253"/>
                <a:gd name="connsiteY10" fmla="*/ 169238 h 233217"/>
                <a:gd name="connsiteX11" fmla="*/ 81257 w 166253"/>
                <a:gd name="connsiteY11" fmla="*/ 181704 h 233217"/>
                <a:gd name="connsiteX12" fmla="*/ 97501 w 166253"/>
                <a:gd name="connsiteY12" fmla="*/ 216459 h 233217"/>
                <a:gd name="connsiteX13" fmla="*/ 71435 w 166253"/>
                <a:gd name="connsiteY13" fmla="*/ 233080 h 233217"/>
                <a:gd name="connsiteX14" fmla="*/ 53680 w 166253"/>
                <a:gd name="connsiteY14" fmla="*/ 216081 h 233217"/>
                <a:gd name="connsiteX15" fmla="*/ 36681 w 166253"/>
                <a:gd name="connsiteY15" fmla="*/ 190771 h 233217"/>
                <a:gd name="connsiteX16" fmla="*/ 40459 w 166253"/>
                <a:gd name="connsiteY16" fmla="*/ 186238 h 233217"/>
                <a:gd name="connsiteX17" fmla="*/ 43481 w 166253"/>
                <a:gd name="connsiteY17" fmla="*/ 173016 h 233217"/>
                <a:gd name="connsiteX18" fmla="*/ 31014 w 166253"/>
                <a:gd name="connsiteY18" fmla="*/ 179060 h 233217"/>
                <a:gd name="connsiteX19" fmla="*/ 27992 w 166253"/>
                <a:gd name="connsiteY19" fmla="*/ 186615 h 233217"/>
                <a:gd name="connsiteX20" fmla="*/ 10993 w 166253"/>
                <a:gd name="connsiteY20" fmla="*/ 186615 h 233217"/>
                <a:gd name="connsiteX21" fmla="*/ 6082 w 166253"/>
                <a:gd name="connsiteY21" fmla="*/ 157527 h 233217"/>
                <a:gd name="connsiteX22" fmla="*/ 793 w 166253"/>
                <a:gd name="connsiteY22" fmla="*/ 147706 h 233217"/>
                <a:gd name="connsiteX23" fmla="*/ 11748 w 166253"/>
                <a:gd name="connsiteY23" fmla="*/ 143928 h 233217"/>
                <a:gd name="connsiteX24" fmla="*/ 43103 w 166253"/>
                <a:gd name="connsiteY24" fmla="*/ 135617 h 233217"/>
                <a:gd name="connsiteX25" fmla="*/ 45369 w 166253"/>
                <a:gd name="connsiteY25" fmla="*/ 151861 h 233217"/>
                <a:gd name="connsiteX26" fmla="*/ 55191 w 166253"/>
                <a:gd name="connsiteY26" fmla="*/ 140528 h 233217"/>
                <a:gd name="connsiteX27" fmla="*/ 61991 w 166253"/>
                <a:gd name="connsiteY27" fmla="*/ 139773 h 233217"/>
                <a:gd name="connsiteX28" fmla="*/ 69169 w 166253"/>
                <a:gd name="connsiteY28" fmla="*/ 127684 h 233217"/>
                <a:gd name="connsiteX29" fmla="*/ 60480 w 166253"/>
                <a:gd name="connsiteY29" fmla="*/ 119373 h 233217"/>
                <a:gd name="connsiteX30" fmla="*/ 26103 w 166253"/>
                <a:gd name="connsiteY30" fmla="*/ 131462 h 233217"/>
                <a:gd name="connsiteX31" fmla="*/ 9860 w 166253"/>
                <a:gd name="connsiteY31" fmla="*/ 132973 h 233217"/>
                <a:gd name="connsiteX32" fmla="*/ 18170 w 166253"/>
                <a:gd name="connsiteY32" fmla="*/ 120507 h 233217"/>
                <a:gd name="connsiteX33" fmla="*/ 61991 w 166253"/>
                <a:gd name="connsiteY33" fmla="*/ 62709 h 233217"/>
                <a:gd name="connsiteX34" fmla="*/ 79746 w 166253"/>
                <a:gd name="connsiteY34" fmla="*/ 49487 h 233217"/>
                <a:gd name="connsiteX35" fmla="*/ 85412 w 166253"/>
                <a:gd name="connsiteY35" fmla="*/ 48732 h 233217"/>
                <a:gd name="connsiteX36" fmla="*/ 133388 w 166253"/>
                <a:gd name="connsiteY36" fmla="*/ 4533 h 233217"/>
                <a:gd name="connsiteX37" fmla="*/ 142832 w 166253"/>
                <a:gd name="connsiteY37" fmla="*/ 0 h 23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6253" h="233217">
                  <a:moveTo>
                    <a:pt x="142832" y="0"/>
                  </a:moveTo>
                  <a:cubicBezTo>
                    <a:pt x="144343" y="1511"/>
                    <a:pt x="145855" y="2644"/>
                    <a:pt x="146988" y="4155"/>
                  </a:cubicBezTo>
                  <a:cubicBezTo>
                    <a:pt x="148877" y="6044"/>
                    <a:pt x="152277" y="7933"/>
                    <a:pt x="152277" y="10577"/>
                  </a:cubicBezTo>
                  <a:cubicBezTo>
                    <a:pt x="153032" y="35888"/>
                    <a:pt x="159832" y="60064"/>
                    <a:pt x="166254" y="84241"/>
                  </a:cubicBezTo>
                  <a:cubicBezTo>
                    <a:pt x="162854" y="90286"/>
                    <a:pt x="157187" y="92552"/>
                    <a:pt x="150766" y="94063"/>
                  </a:cubicBezTo>
                  <a:cubicBezTo>
                    <a:pt x="142077" y="96330"/>
                    <a:pt x="134144" y="98219"/>
                    <a:pt x="138677" y="110685"/>
                  </a:cubicBezTo>
                  <a:cubicBezTo>
                    <a:pt x="141321" y="117862"/>
                    <a:pt x="136410" y="120507"/>
                    <a:pt x="129988" y="121640"/>
                  </a:cubicBezTo>
                  <a:cubicBezTo>
                    <a:pt x="112611" y="124662"/>
                    <a:pt x="97879" y="122018"/>
                    <a:pt x="88434" y="105396"/>
                  </a:cubicBezTo>
                  <a:cubicBezTo>
                    <a:pt x="85035" y="99352"/>
                    <a:pt x="82390" y="93308"/>
                    <a:pt x="74835" y="91797"/>
                  </a:cubicBezTo>
                  <a:cubicBezTo>
                    <a:pt x="96368" y="115596"/>
                    <a:pt x="97501" y="128817"/>
                    <a:pt x="80124" y="156394"/>
                  </a:cubicBezTo>
                  <a:cubicBezTo>
                    <a:pt x="77479" y="160550"/>
                    <a:pt x="74079" y="164327"/>
                    <a:pt x="72946" y="169238"/>
                  </a:cubicBezTo>
                  <a:cubicBezTo>
                    <a:pt x="71435" y="176038"/>
                    <a:pt x="71435" y="181327"/>
                    <a:pt x="81257" y="181704"/>
                  </a:cubicBezTo>
                  <a:cubicBezTo>
                    <a:pt x="106945" y="183215"/>
                    <a:pt x="110723" y="192282"/>
                    <a:pt x="97501" y="216459"/>
                  </a:cubicBezTo>
                  <a:cubicBezTo>
                    <a:pt x="75591" y="209659"/>
                    <a:pt x="75591" y="209659"/>
                    <a:pt x="71435" y="233080"/>
                  </a:cubicBezTo>
                  <a:cubicBezTo>
                    <a:pt x="58591" y="234591"/>
                    <a:pt x="58213" y="223258"/>
                    <a:pt x="53680" y="216081"/>
                  </a:cubicBezTo>
                  <a:cubicBezTo>
                    <a:pt x="51036" y="205503"/>
                    <a:pt x="40836" y="200215"/>
                    <a:pt x="36681" y="190771"/>
                  </a:cubicBezTo>
                  <a:cubicBezTo>
                    <a:pt x="37814" y="188882"/>
                    <a:pt x="39325" y="187748"/>
                    <a:pt x="40459" y="186238"/>
                  </a:cubicBezTo>
                  <a:cubicBezTo>
                    <a:pt x="44236" y="182460"/>
                    <a:pt x="50280" y="177927"/>
                    <a:pt x="43481" y="173016"/>
                  </a:cubicBezTo>
                  <a:cubicBezTo>
                    <a:pt x="38192" y="168860"/>
                    <a:pt x="33281" y="173016"/>
                    <a:pt x="31014" y="179060"/>
                  </a:cubicBezTo>
                  <a:cubicBezTo>
                    <a:pt x="30259" y="181704"/>
                    <a:pt x="29503" y="184349"/>
                    <a:pt x="27992" y="186615"/>
                  </a:cubicBezTo>
                  <a:cubicBezTo>
                    <a:pt x="22326" y="186615"/>
                    <a:pt x="16659" y="186615"/>
                    <a:pt x="10993" y="186615"/>
                  </a:cubicBezTo>
                  <a:cubicBezTo>
                    <a:pt x="15904" y="176038"/>
                    <a:pt x="27615" y="164327"/>
                    <a:pt x="6082" y="157527"/>
                  </a:cubicBezTo>
                  <a:cubicBezTo>
                    <a:pt x="2682" y="156394"/>
                    <a:pt x="-1851" y="151483"/>
                    <a:pt x="793" y="147706"/>
                  </a:cubicBezTo>
                  <a:cubicBezTo>
                    <a:pt x="2682" y="145061"/>
                    <a:pt x="8726" y="142795"/>
                    <a:pt x="11748" y="143928"/>
                  </a:cubicBezTo>
                  <a:cubicBezTo>
                    <a:pt x="24592" y="148461"/>
                    <a:pt x="34037" y="142417"/>
                    <a:pt x="43103" y="135617"/>
                  </a:cubicBezTo>
                  <a:cubicBezTo>
                    <a:pt x="50280" y="141284"/>
                    <a:pt x="35170" y="148461"/>
                    <a:pt x="45369" y="151861"/>
                  </a:cubicBezTo>
                  <a:cubicBezTo>
                    <a:pt x="54436" y="154505"/>
                    <a:pt x="55191" y="148083"/>
                    <a:pt x="55191" y="140528"/>
                  </a:cubicBezTo>
                  <a:cubicBezTo>
                    <a:pt x="55191" y="137128"/>
                    <a:pt x="59724" y="139773"/>
                    <a:pt x="61991" y="139773"/>
                  </a:cubicBezTo>
                  <a:cubicBezTo>
                    <a:pt x="71813" y="140150"/>
                    <a:pt x="67657" y="131840"/>
                    <a:pt x="69169" y="127684"/>
                  </a:cubicBezTo>
                  <a:cubicBezTo>
                    <a:pt x="71057" y="121262"/>
                    <a:pt x="65769" y="119751"/>
                    <a:pt x="60480" y="119373"/>
                  </a:cubicBezTo>
                  <a:cubicBezTo>
                    <a:pt x="46880" y="118240"/>
                    <a:pt x="35548" y="122018"/>
                    <a:pt x="26103" y="131462"/>
                  </a:cubicBezTo>
                  <a:cubicBezTo>
                    <a:pt x="21193" y="136373"/>
                    <a:pt x="14015" y="139395"/>
                    <a:pt x="9860" y="132973"/>
                  </a:cubicBezTo>
                  <a:cubicBezTo>
                    <a:pt x="6082" y="127306"/>
                    <a:pt x="13260" y="121640"/>
                    <a:pt x="18170" y="120507"/>
                  </a:cubicBezTo>
                  <a:cubicBezTo>
                    <a:pt x="49525" y="113707"/>
                    <a:pt x="48392" y="82730"/>
                    <a:pt x="61991" y="62709"/>
                  </a:cubicBezTo>
                  <a:cubicBezTo>
                    <a:pt x="66902" y="55531"/>
                    <a:pt x="68035" y="46843"/>
                    <a:pt x="79746" y="49487"/>
                  </a:cubicBezTo>
                  <a:cubicBezTo>
                    <a:pt x="81635" y="49865"/>
                    <a:pt x="85412" y="49109"/>
                    <a:pt x="85412" y="48732"/>
                  </a:cubicBezTo>
                  <a:cubicBezTo>
                    <a:pt x="87301" y="18888"/>
                    <a:pt x="124700" y="27199"/>
                    <a:pt x="133388" y="4533"/>
                  </a:cubicBezTo>
                  <a:cubicBezTo>
                    <a:pt x="134144" y="1511"/>
                    <a:pt x="139433" y="1133"/>
                    <a:pt x="142832" y="0"/>
                  </a:cubicBezTo>
                  <a:close/>
                </a:path>
              </a:pathLst>
            </a:custGeom>
            <a:solidFill>
              <a:srgbClr val="FAD6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2359EFEB-2F6B-457C-9864-033819897399}"/>
                </a:ext>
              </a:extLst>
            </p:cNvPr>
            <p:cNvSpPr/>
            <p:nvPr/>
          </p:nvSpPr>
          <p:spPr>
            <a:xfrm>
              <a:off x="8782917" y="4174276"/>
              <a:ext cx="68375" cy="50155"/>
            </a:xfrm>
            <a:custGeom>
              <a:avLst/>
              <a:gdLst>
                <a:gd name="connsiteX0" fmla="*/ 0 w 68375"/>
                <a:gd name="connsiteY0" fmla="*/ 26357 h 50155"/>
                <a:gd name="connsiteX1" fmla="*/ 12088 w 68375"/>
                <a:gd name="connsiteY1" fmla="*/ 16535 h 50155"/>
                <a:gd name="connsiteX2" fmla="*/ 17377 w 68375"/>
                <a:gd name="connsiteY2" fmla="*/ 10491 h 50155"/>
                <a:gd name="connsiteX3" fmla="*/ 45332 w 68375"/>
                <a:gd name="connsiteY3" fmla="*/ 2180 h 50155"/>
                <a:gd name="connsiteX4" fmla="*/ 56665 w 68375"/>
                <a:gd name="connsiteY4" fmla="*/ 2935 h 50155"/>
                <a:gd name="connsiteX5" fmla="*/ 68375 w 68375"/>
                <a:gd name="connsiteY5" fmla="*/ 22957 h 50155"/>
                <a:gd name="connsiteX6" fmla="*/ 54020 w 68375"/>
                <a:gd name="connsiteY6" fmla="*/ 38445 h 50155"/>
                <a:gd name="connsiteX7" fmla="*/ 15111 w 68375"/>
                <a:gd name="connsiteY7" fmla="*/ 50156 h 50155"/>
                <a:gd name="connsiteX8" fmla="*/ 0 w 68375"/>
                <a:gd name="connsiteY8" fmla="*/ 26357 h 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375" h="50155">
                  <a:moveTo>
                    <a:pt x="0" y="26357"/>
                  </a:moveTo>
                  <a:cubicBezTo>
                    <a:pt x="1889" y="21824"/>
                    <a:pt x="13599" y="26735"/>
                    <a:pt x="12088" y="16535"/>
                  </a:cubicBezTo>
                  <a:cubicBezTo>
                    <a:pt x="11711" y="14646"/>
                    <a:pt x="15488" y="12380"/>
                    <a:pt x="17377" y="10491"/>
                  </a:cubicBezTo>
                  <a:cubicBezTo>
                    <a:pt x="32110" y="25601"/>
                    <a:pt x="36643" y="7469"/>
                    <a:pt x="45332" y="2180"/>
                  </a:cubicBezTo>
                  <a:cubicBezTo>
                    <a:pt x="49109" y="-87"/>
                    <a:pt x="53642" y="-1598"/>
                    <a:pt x="56665" y="2935"/>
                  </a:cubicBezTo>
                  <a:cubicBezTo>
                    <a:pt x="61198" y="9357"/>
                    <a:pt x="68375" y="16535"/>
                    <a:pt x="68375" y="22957"/>
                  </a:cubicBezTo>
                  <a:cubicBezTo>
                    <a:pt x="67997" y="28623"/>
                    <a:pt x="55153" y="38823"/>
                    <a:pt x="54020" y="38445"/>
                  </a:cubicBezTo>
                  <a:cubicBezTo>
                    <a:pt x="37021" y="26357"/>
                    <a:pt x="29843" y="45623"/>
                    <a:pt x="15111" y="50156"/>
                  </a:cubicBezTo>
                  <a:cubicBezTo>
                    <a:pt x="32488" y="23335"/>
                    <a:pt x="1133" y="38445"/>
                    <a:pt x="0" y="26357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C3EAB83-7F96-4C2C-95D8-596D7AC4CF35}"/>
                </a:ext>
              </a:extLst>
            </p:cNvPr>
            <p:cNvSpPr/>
            <p:nvPr/>
          </p:nvSpPr>
          <p:spPr>
            <a:xfrm>
              <a:off x="8858470" y="4205960"/>
              <a:ext cx="40042" cy="26598"/>
            </a:xfrm>
            <a:custGeom>
              <a:avLst/>
              <a:gdLst>
                <a:gd name="connsiteX0" fmla="*/ 40043 w 40042"/>
                <a:gd name="connsiteY0" fmla="*/ 26405 h 26598"/>
                <a:gd name="connsiteX1" fmla="*/ 0 w 40042"/>
                <a:gd name="connsiteY1" fmla="*/ 12806 h 26598"/>
                <a:gd name="connsiteX2" fmla="*/ 24555 w 40042"/>
                <a:gd name="connsiteY2" fmla="*/ 7895 h 26598"/>
                <a:gd name="connsiteX3" fmla="*/ 40043 w 40042"/>
                <a:gd name="connsiteY3" fmla="*/ 26405 h 26598"/>
                <a:gd name="connsiteX4" fmla="*/ 40043 w 40042"/>
                <a:gd name="connsiteY4" fmla="*/ 26405 h 2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42" h="26598">
                  <a:moveTo>
                    <a:pt x="40043" y="26405"/>
                  </a:moveTo>
                  <a:cubicBezTo>
                    <a:pt x="23799" y="28672"/>
                    <a:pt x="16244" y="10161"/>
                    <a:pt x="0" y="12806"/>
                  </a:cubicBezTo>
                  <a:cubicBezTo>
                    <a:pt x="5666" y="-9104"/>
                    <a:pt x="16999" y="2606"/>
                    <a:pt x="24555" y="7895"/>
                  </a:cubicBezTo>
                  <a:cubicBezTo>
                    <a:pt x="30599" y="12050"/>
                    <a:pt x="34754" y="19983"/>
                    <a:pt x="40043" y="26405"/>
                  </a:cubicBezTo>
                  <a:lnTo>
                    <a:pt x="40043" y="26405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A45AB840-A4C0-4309-994E-787B75931AD8}"/>
                </a:ext>
              </a:extLst>
            </p:cNvPr>
            <p:cNvSpPr/>
            <p:nvPr/>
          </p:nvSpPr>
          <p:spPr>
            <a:xfrm>
              <a:off x="8793117" y="4289785"/>
              <a:ext cx="24225" cy="26310"/>
            </a:xfrm>
            <a:custGeom>
              <a:avLst/>
              <a:gdLst>
                <a:gd name="connsiteX0" fmla="*/ 1889 w 24225"/>
                <a:gd name="connsiteY0" fmla="*/ 0 h 26310"/>
                <a:gd name="connsiteX1" fmla="*/ 24177 w 24225"/>
                <a:gd name="connsiteY1" fmla="*/ 12844 h 26310"/>
                <a:gd name="connsiteX2" fmla="*/ 0 w 24225"/>
                <a:gd name="connsiteY2" fmla="*/ 20777 h 26310"/>
                <a:gd name="connsiteX3" fmla="*/ 1889 w 24225"/>
                <a:gd name="connsiteY3" fmla="*/ 0 h 2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25" h="26310">
                  <a:moveTo>
                    <a:pt x="1889" y="0"/>
                  </a:moveTo>
                  <a:cubicBezTo>
                    <a:pt x="6422" y="11333"/>
                    <a:pt x="25310" y="-1889"/>
                    <a:pt x="24177" y="12844"/>
                  </a:cubicBezTo>
                  <a:cubicBezTo>
                    <a:pt x="23044" y="27577"/>
                    <a:pt x="12088" y="30221"/>
                    <a:pt x="0" y="20777"/>
                  </a:cubicBezTo>
                  <a:cubicBezTo>
                    <a:pt x="5666" y="14733"/>
                    <a:pt x="1133" y="7933"/>
                    <a:pt x="1889" y="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B2883850-4F34-4426-A6E0-6CE568D38482}"/>
                </a:ext>
              </a:extLst>
            </p:cNvPr>
            <p:cNvSpPr/>
            <p:nvPr/>
          </p:nvSpPr>
          <p:spPr>
            <a:xfrm>
              <a:off x="8860358" y="4067282"/>
              <a:ext cx="23584" cy="25310"/>
            </a:xfrm>
            <a:custGeom>
              <a:avLst/>
              <a:gdLst>
                <a:gd name="connsiteX0" fmla="*/ 0 w 23584"/>
                <a:gd name="connsiteY0" fmla="*/ 0 h 25310"/>
                <a:gd name="connsiteX1" fmla="*/ 7555 w 23584"/>
                <a:gd name="connsiteY1" fmla="*/ 3400 h 25310"/>
                <a:gd name="connsiteX2" fmla="*/ 23421 w 23584"/>
                <a:gd name="connsiteY2" fmla="*/ 9066 h 25310"/>
                <a:gd name="connsiteX3" fmla="*/ 12844 w 23584"/>
                <a:gd name="connsiteY3" fmla="*/ 25310 h 25310"/>
                <a:gd name="connsiteX4" fmla="*/ 0 w 23584"/>
                <a:gd name="connsiteY4" fmla="*/ 0 h 2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84" h="25310">
                  <a:moveTo>
                    <a:pt x="0" y="0"/>
                  </a:moveTo>
                  <a:cubicBezTo>
                    <a:pt x="2644" y="1133"/>
                    <a:pt x="5289" y="2267"/>
                    <a:pt x="7555" y="3400"/>
                  </a:cubicBezTo>
                  <a:cubicBezTo>
                    <a:pt x="12844" y="6044"/>
                    <a:pt x="22288" y="756"/>
                    <a:pt x="23421" y="9066"/>
                  </a:cubicBezTo>
                  <a:cubicBezTo>
                    <a:pt x="24555" y="15488"/>
                    <a:pt x="19644" y="22288"/>
                    <a:pt x="12844" y="25310"/>
                  </a:cubicBezTo>
                  <a:cubicBezTo>
                    <a:pt x="13599" y="14355"/>
                    <a:pt x="1511" y="9822"/>
                    <a:pt x="0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FF61CE49-6742-4DB5-8EF4-3235579EE2AE}"/>
                </a:ext>
              </a:extLst>
            </p:cNvPr>
            <p:cNvSpPr/>
            <p:nvPr/>
          </p:nvSpPr>
          <p:spPr>
            <a:xfrm>
              <a:off x="8807033" y="3810694"/>
              <a:ext cx="571994" cy="440264"/>
            </a:xfrm>
            <a:custGeom>
              <a:avLst/>
              <a:gdLst>
                <a:gd name="connsiteX0" fmla="*/ 11016 w 571994"/>
                <a:gd name="connsiteY0" fmla="*/ 133815 h 440264"/>
                <a:gd name="connsiteX1" fmla="*/ 28015 w 571994"/>
                <a:gd name="connsiteY1" fmla="*/ 150437 h 440264"/>
                <a:gd name="connsiteX2" fmla="*/ 53325 w 571994"/>
                <a:gd name="connsiteY2" fmla="*/ 133815 h 440264"/>
                <a:gd name="connsiteX3" fmla="*/ 57103 w 571994"/>
                <a:gd name="connsiteY3" fmla="*/ 113416 h 440264"/>
                <a:gd name="connsiteX4" fmla="*/ 41993 w 571994"/>
                <a:gd name="connsiteY4" fmla="*/ 103594 h 440264"/>
                <a:gd name="connsiteX5" fmla="*/ 29904 w 571994"/>
                <a:gd name="connsiteY5" fmla="*/ 106238 h 440264"/>
                <a:gd name="connsiteX6" fmla="*/ 24238 w 571994"/>
                <a:gd name="connsiteY6" fmla="*/ 84706 h 440264"/>
                <a:gd name="connsiteX7" fmla="*/ 27638 w 571994"/>
                <a:gd name="connsiteY7" fmla="*/ 79417 h 440264"/>
                <a:gd name="connsiteX8" fmla="*/ 16682 w 571994"/>
                <a:gd name="connsiteY8" fmla="*/ 3109 h 440264"/>
                <a:gd name="connsiteX9" fmla="*/ 49548 w 571994"/>
                <a:gd name="connsiteY9" fmla="*/ 20486 h 440264"/>
                <a:gd name="connsiteX10" fmla="*/ 94124 w 571994"/>
                <a:gd name="connsiteY10" fmla="*/ 34086 h 440264"/>
                <a:gd name="connsiteX11" fmla="*/ 107346 w 571994"/>
                <a:gd name="connsiteY11" fmla="*/ 6887 h 440264"/>
                <a:gd name="connsiteX12" fmla="*/ 121323 w 571994"/>
                <a:gd name="connsiteY12" fmla="*/ 2731 h 440264"/>
                <a:gd name="connsiteX13" fmla="*/ 134922 w 571994"/>
                <a:gd name="connsiteY13" fmla="*/ 11797 h 440264"/>
                <a:gd name="connsiteX14" fmla="*/ 155699 w 571994"/>
                <a:gd name="connsiteY14" fmla="*/ 22753 h 440264"/>
                <a:gd name="connsiteX15" fmla="*/ 218030 w 571994"/>
                <a:gd name="connsiteY15" fmla="*/ 1598 h 440264"/>
                <a:gd name="connsiteX16" fmla="*/ 267895 w 571994"/>
                <a:gd name="connsiteY16" fmla="*/ 8020 h 440264"/>
                <a:gd name="connsiteX17" fmla="*/ 285272 w 571994"/>
                <a:gd name="connsiteY17" fmla="*/ 31063 h 440264"/>
                <a:gd name="connsiteX18" fmla="*/ 292072 w 571994"/>
                <a:gd name="connsiteY18" fmla="*/ 49574 h 440264"/>
                <a:gd name="connsiteX19" fmla="*/ 315493 w 571994"/>
                <a:gd name="connsiteY19" fmla="*/ 73751 h 440264"/>
                <a:gd name="connsiteX20" fmla="*/ 367625 w 571994"/>
                <a:gd name="connsiteY20" fmla="*/ 102083 h 440264"/>
                <a:gd name="connsiteX21" fmla="*/ 396335 w 571994"/>
                <a:gd name="connsiteY21" fmla="*/ 89617 h 440264"/>
                <a:gd name="connsiteX22" fmla="*/ 402757 w 571994"/>
                <a:gd name="connsiteY22" fmla="*/ 105861 h 440264"/>
                <a:gd name="connsiteX23" fmla="*/ 400112 w 571994"/>
                <a:gd name="connsiteY23" fmla="*/ 127393 h 440264"/>
                <a:gd name="connsiteX24" fmla="*/ 382358 w 571994"/>
                <a:gd name="connsiteY24" fmla="*/ 153081 h 440264"/>
                <a:gd name="connsiteX25" fmla="*/ 374802 w 571994"/>
                <a:gd name="connsiteY25" fmla="*/ 154970 h 440264"/>
                <a:gd name="connsiteX26" fmla="*/ 409934 w 571994"/>
                <a:gd name="connsiteY26" fmla="*/ 150437 h 440264"/>
                <a:gd name="connsiteX27" fmla="*/ 428067 w 571994"/>
                <a:gd name="connsiteY27" fmla="*/ 160259 h 440264"/>
                <a:gd name="connsiteX28" fmla="*/ 440155 w 571994"/>
                <a:gd name="connsiteY28" fmla="*/ 185191 h 440264"/>
                <a:gd name="connsiteX29" fmla="*/ 447333 w 571994"/>
                <a:gd name="connsiteY29" fmla="*/ 210123 h 440264"/>
                <a:gd name="connsiteX30" fmla="*/ 444311 w 571994"/>
                <a:gd name="connsiteY30" fmla="*/ 212768 h 440264"/>
                <a:gd name="connsiteX31" fmla="*/ 431089 w 571994"/>
                <a:gd name="connsiteY31" fmla="*/ 221079 h 440264"/>
                <a:gd name="connsiteX32" fmla="*/ 445444 w 571994"/>
                <a:gd name="connsiteY32" fmla="*/ 224478 h 440264"/>
                <a:gd name="connsiteX33" fmla="*/ 469999 w 571994"/>
                <a:gd name="connsiteY33" fmla="*/ 235433 h 440264"/>
                <a:gd name="connsiteX34" fmla="*/ 447333 w 571994"/>
                <a:gd name="connsiteY34" fmla="*/ 210123 h 440264"/>
                <a:gd name="connsiteX35" fmla="*/ 507397 w 571994"/>
                <a:gd name="connsiteY35" fmla="*/ 219190 h 440264"/>
                <a:gd name="connsiteX36" fmla="*/ 510042 w 571994"/>
                <a:gd name="connsiteY36" fmla="*/ 205590 h 440264"/>
                <a:gd name="connsiteX37" fmla="*/ 521752 w 571994"/>
                <a:gd name="connsiteY37" fmla="*/ 203324 h 440264"/>
                <a:gd name="connsiteX38" fmla="*/ 529685 w 571994"/>
                <a:gd name="connsiteY38" fmla="*/ 208235 h 440264"/>
                <a:gd name="connsiteX39" fmla="*/ 546685 w 571994"/>
                <a:gd name="connsiteY39" fmla="*/ 217301 h 440264"/>
                <a:gd name="connsiteX40" fmla="*/ 571995 w 571994"/>
                <a:gd name="connsiteY40" fmla="*/ 235811 h 440264"/>
                <a:gd name="connsiteX41" fmla="*/ 562173 w 571994"/>
                <a:gd name="connsiteY41" fmla="*/ 250922 h 440264"/>
                <a:gd name="connsiteX42" fmla="*/ 548574 w 571994"/>
                <a:gd name="connsiteY42" fmla="*/ 276988 h 440264"/>
                <a:gd name="connsiteX43" fmla="*/ 519486 w 571994"/>
                <a:gd name="connsiteY43" fmla="*/ 321564 h 440264"/>
                <a:gd name="connsiteX44" fmla="*/ 509664 w 571994"/>
                <a:gd name="connsiteY44" fmla="*/ 323075 h 440264"/>
                <a:gd name="connsiteX45" fmla="*/ 524019 w 571994"/>
                <a:gd name="connsiteY45" fmla="*/ 339318 h 440264"/>
                <a:gd name="connsiteX46" fmla="*/ 512308 w 571994"/>
                <a:gd name="connsiteY46" fmla="*/ 373695 h 440264"/>
                <a:gd name="connsiteX47" fmla="*/ 505131 w 571994"/>
                <a:gd name="connsiteY47" fmla="*/ 378228 h 440264"/>
                <a:gd name="connsiteX48" fmla="*/ 477932 w 571994"/>
                <a:gd name="connsiteY48" fmla="*/ 384650 h 440264"/>
                <a:gd name="connsiteX49" fmla="*/ 490776 w 571994"/>
                <a:gd name="connsiteY49" fmla="*/ 358962 h 440264"/>
                <a:gd name="connsiteX50" fmla="*/ 458666 w 571994"/>
                <a:gd name="connsiteY50" fmla="*/ 389183 h 440264"/>
                <a:gd name="connsiteX51" fmla="*/ 400490 w 571994"/>
                <a:gd name="connsiteY51" fmla="*/ 407694 h 440264"/>
                <a:gd name="connsiteX52" fmla="*/ 386135 w 571994"/>
                <a:gd name="connsiteY52" fmla="*/ 407694 h 440264"/>
                <a:gd name="connsiteX53" fmla="*/ 332493 w 571994"/>
                <a:gd name="connsiteY53" fmla="*/ 408827 h 440264"/>
                <a:gd name="connsiteX54" fmla="*/ 309449 w 571994"/>
                <a:gd name="connsiteY54" fmla="*/ 378984 h 440264"/>
                <a:gd name="connsiteX55" fmla="*/ 303027 w 571994"/>
                <a:gd name="connsiteY55" fmla="*/ 368029 h 440264"/>
                <a:gd name="connsiteX56" fmla="*/ 297361 w 571994"/>
                <a:gd name="connsiteY56" fmla="*/ 370295 h 440264"/>
                <a:gd name="connsiteX57" fmla="*/ 300383 w 571994"/>
                <a:gd name="connsiteY57" fmla="*/ 384272 h 440264"/>
                <a:gd name="connsiteX58" fmla="*/ 304160 w 571994"/>
                <a:gd name="connsiteY58" fmla="*/ 389183 h 440264"/>
                <a:gd name="connsiteX59" fmla="*/ 314360 w 571994"/>
                <a:gd name="connsiteY59" fmla="*/ 406560 h 440264"/>
                <a:gd name="connsiteX60" fmla="*/ 295850 w 571994"/>
                <a:gd name="connsiteY60" fmla="*/ 417893 h 440264"/>
                <a:gd name="connsiteX61" fmla="*/ 278473 w 571994"/>
                <a:gd name="connsiteY61" fmla="*/ 400894 h 440264"/>
                <a:gd name="connsiteX62" fmla="*/ 273562 w 571994"/>
                <a:gd name="connsiteY62" fmla="*/ 396739 h 440264"/>
                <a:gd name="connsiteX63" fmla="*/ 251651 w 571994"/>
                <a:gd name="connsiteY63" fmla="*/ 417893 h 440264"/>
                <a:gd name="connsiteX64" fmla="*/ 242207 w 571994"/>
                <a:gd name="connsiteY64" fmla="*/ 417515 h 440264"/>
                <a:gd name="connsiteX65" fmla="*/ 239941 w 571994"/>
                <a:gd name="connsiteY65" fmla="*/ 424693 h 440264"/>
                <a:gd name="connsiteX66" fmla="*/ 190454 w 571994"/>
                <a:gd name="connsiteY66" fmla="*/ 439804 h 440264"/>
                <a:gd name="connsiteX67" fmla="*/ 181010 w 571994"/>
                <a:gd name="connsiteY67" fmla="*/ 435270 h 440264"/>
                <a:gd name="connsiteX68" fmla="*/ 187432 w 571994"/>
                <a:gd name="connsiteY68" fmla="*/ 425449 h 440264"/>
                <a:gd name="connsiteX69" fmla="*/ 189698 w 571994"/>
                <a:gd name="connsiteY69" fmla="*/ 396739 h 440264"/>
                <a:gd name="connsiteX70" fmla="*/ 178365 w 571994"/>
                <a:gd name="connsiteY70" fmla="*/ 382383 h 440264"/>
                <a:gd name="connsiteX71" fmla="*/ 200275 w 571994"/>
                <a:gd name="connsiteY71" fmla="*/ 371428 h 440264"/>
                <a:gd name="connsiteX72" fmla="*/ 216897 w 571994"/>
                <a:gd name="connsiteY72" fmla="*/ 370673 h 440264"/>
                <a:gd name="connsiteX73" fmla="*/ 225208 w 571994"/>
                <a:gd name="connsiteY73" fmla="*/ 365384 h 440264"/>
                <a:gd name="connsiteX74" fmla="*/ 221430 w 571994"/>
                <a:gd name="connsiteY74" fmla="*/ 356318 h 440264"/>
                <a:gd name="connsiteX75" fmla="*/ 208209 w 571994"/>
                <a:gd name="connsiteY75" fmla="*/ 340830 h 440264"/>
                <a:gd name="connsiteX76" fmla="*/ 177232 w 571994"/>
                <a:gd name="connsiteY76" fmla="*/ 324586 h 440264"/>
                <a:gd name="connsiteX77" fmla="*/ 167788 w 571994"/>
                <a:gd name="connsiteY77" fmla="*/ 321564 h 440264"/>
                <a:gd name="connsiteX78" fmla="*/ 174588 w 571994"/>
                <a:gd name="connsiteY78" fmla="*/ 309853 h 440264"/>
                <a:gd name="connsiteX79" fmla="*/ 196876 w 571994"/>
                <a:gd name="connsiteY79" fmla="*/ 289454 h 440264"/>
                <a:gd name="connsiteX80" fmla="*/ 193853 w 571994"/>
                <a:gd name="connsiteY80" fmla="*/ 261499 h 440264"/>
                <a:gd name="connsiteX81" fmla="*/ 164766 w 571994"/>
                <a:gd name="connsiteY81" fmla="*/ 265655 h 440264"/>
                <a:gd name="connsiteX82" fmla="*/ 150788 w 571994"/>
                <a:gd name="connsiteY82" fmla="*/ 268677 h 440264"/>
                <a:gd name="connsiteX83" fmla="*/ 143611 w 571994"/>
                <a:gd name="connsiteY83" fmla="*/ 268299 h 440264"/>
                <a:gd name="connsiteX84" fmla="*/ 120190 w 571994"/>
                <a:gd name="connsiteY84" fmla="*/ 273210 h 440264"/>
                <a:gd name="connsiteX85" fmla="*/ 110368 w 571994"/>
                <a:gd name="connsiteY85" fmla="*/ 253566 h 440264"/>
                <a:gd name="connsiteX86" fmla="*/ 90724 w 571994"/>
                <a:gd name="connsiteY86" fmla="*/ 237700 h 440264"/>
                <a:gd name="connsiteX87" fmla="*/ 65414 w 571994"/>
                <a:gd name="connsiteY87" fmla="*/ 202190 h 440264"/>
                <a:gd name="connsiteX88" fmla="*/ 32171 w 571994"/>
                <a:gd name="connsiteY88" fmla="*/ 197657 h 440264"/>
                <a:gd name="connsiteX89" fmla="*/ 21216 w 571994"/>
                <a:gd name="connsiteY89" fmla="*/ 224856 h 440264"/>
                <a:gd name="connsiteX90" fmla="*/ 61 w 571994"/>
                <a:gd name="connsiteY90" fmla="*/ 190480 h 440264"/>
                <a:gd name="connsiteX91" fmla="*/ 24993 w 571994"/>
                <a:gd name="connsiteY91" fmla="*/ 182169 h 440264"/>
                <a:gd name="connsiteX92" fmla="*/ 11016 w 571994"/>
                <a:gd name="connsiteY92" fmla="*/ 133815 h 44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571994" h="440264">
                  <a:moveTo>
                    <a:pt x="11016" y="133815"/>
                  </a:moveTo>
                  <a:cubicBezTo>
                    <a:pt x="17060" y="138726"/>
                    <a:pt x="19704" y="147792"/>
                    <a:pt x="28015" y="150437"/>
                  </a:cubicBezTo>
                  <a:cubicBezTo>
                    <a:pt x="36704" y="145526"/>
                    <a:pt x="49170" y="145904"/>
                    <a:pt x="53325" y="133815"/>
                  </a:cubicBezTo>
                  <a:cubicBezTo>
                    <a:pt x="54837" y="127015"/>
                    <a:pt x="57481" y="120216"/>
                    <a:pt x="57103" y="113416"/>
                  </a:cubicBezTo>
                  <a:cubicBezTo>
                    <a:pt x="56725" y="103972"/>
                    <a:pt x="51059" y="99061"/>
                    <a:pt x="41993" y="103594"/>
                  </a:cubicBezTo>
                  <a:cubicBezTo>
                    <a:pt x="37837" y="105861"/>
                    <a:pt x="34815" y="115305"/>
                    <a:pt x="29904" y="106238"/>
                  </a:cubicBezTo>
                  <a:cubicBezTo>
                    <a:pt x="26126" y="100194"/>
                    <a:pt x="15549" y="94528"/>
                    <a:pt x="24238" y="84706"/>
                  </a:cubicBezTo>
                  <a:cubicBezTo>
                    <a:pt x="25371" y="83195"/>
                    <a:pt x="26126" y="80928"/>
                    <a:pt x="27638" y="79417"/>
                  </a:cubicBezTo>
                  <a:cubicBezTo>
                    <a:pt x="52570" y="47685"/>
                    <a:pt x="52192" y="34841"/>
                    <a:pt x="16682" y="3109"/>
                  </a:cubicBezTo>
                  <a:cubicBezTo>
                    <a:pt x="31415" y="4998"/>
                    <a:pt x="43504" y="1220"/>
                    <a:pt x="49548" y="20486"/>
                  </a:cubicBezTo>
                  <a:cubicBezTo>
                    <a:pt x="55592" y="40885"/>
                    <a:pt x="75991" y="35219"/>
                    <a:pt x="94124" y="34086"/>
                  </a:cubicBezTo>
                  <a:cubicBezTo>
                    <a:pt x="77880" y="14442"/>
                    <a:pt x="89591" y="9153"/>
                    <a:pt x="107346" y="6887"/>
                  </a:cubicBezTo>
                  <a:cubicBezTo>
                    <a:pt x="112257" y="6131"/>
                    <a:pt x="116790" y="4242"/>
                    <a:pt x="121323" y="2731"/>
                  </a:cubicBezTo>
                  <a:cubicBezTo>
                    <a:pt x="131900" y="-3691"/>
                    <a:pt x="134545" y="1976"/>
                    <a:pt x="134922" y="11797"/>
                  </a:cubicBezTo>
                  <a:cubicBezTo>
                    <a:pt x="135678" y="26530"/>
                    <a:pt x="141722" y="27286"/>
                    <a:pt x="155699" y="22753"/>
                  </a:cubicBezTo>
                  <a:cubicBezTo>
                    <a:pt x="176476" y="15953"/>
                    <a:pt x="193853" y="-1424"/>
                    <a:pt x="218030" y="1598"/>
                  </a:cubicBezTo>
                  <a:cubicBezTo>
                    <a:pt x="234652" y="4242"/>
                    <a:pt x="252029" y="465"/>
                    <a:pt x="267895" y="8020"/>
                  </a:cubicBezTo>
                  <a:cubicBezTo>
                    <a:pt x="273939" y="15197"/>
                    <a:pt x="276206" y="25397"/>
                    <a:pt x="285272" y="31063"/>
                  </a:cubicBezTo>
                  <a:cubicBezTo>
                    <a:pt x="291317" y="34841"/>
                    <a:pt x="293205" y="40885"/>
                    <a:pt x="292072" y="49574"/>
                  </a:cubicBezTo>
                  <a:cubicBezTo>
                    <a:pt x="289428" y="66573"/>
                    <a:pt x="300761" y="71106"/>
                    <a:pt x="315493" y="73751"/>
                  </a:cubicBezTo>
                  <a:cubicBezTo>
                    <a:pt x="334382" y="77151"/>
                    <a:pt x="356670" y="80173"/>
                    <a:pt x="367625" y="102083"/>
                  </a:cubicBezTo>
                  <a:cubicBezTo>
                    <a:pt x="374047" y="89995"/>
                    <a:pt x="382735" y="83950"/>
                    <a:pt x="396335" y="89617"/>
                  </a:cubicBezTo>
                  <a:cubicBezTo>
                    <a:pt x="404268" y="93017"/>
                    <a:pt x="408045" y="97928"/>
                    <a:pt x="402757" y="105861"/>
                  </a:cubicBezTo>
                  <a:cubicBezTo>
                    <a:pt x="398224" y="112660"/>
                    <a:pt x="396713" y="119082"/>
                    <a:pt x="400112" y="127393"/>
                  </a:cubicBezTo>
                  <a:cubicBezTo>
                    <a:pt x="408801" y="148170"/>
                    <a:pt x="404646" y="153459"/>
                    <a:pt x="382358" y="153081"/>
                  </a:cubicBezTo>
                  <a:cubicBezTo>
                    <a:pt x="379713" y="153081"/>
                    <a:pt x="376691" y="152326"/>
                    <a:pt x="374802" y="154970"/>
                  </a:cubicBezTo>
                  <a:cubicBezTo>
                    <a:pt x="388024" y="159125"/>
                    <a:pt x="397468" y="157992"/>
                    <a:pt x="409934" y="150437"/>
                  </a:cubicBezTo>
                  <a:cubicBezTo>
                    <a:pt x="424289" y="142126"/>
                    <a:pt x="429956" y="144392"/>
                    <a:pt x="428067" y="160259"/>
                  </a:cubicBezTo>
                  <a:cubicBezTo>
                    <a:pt x="426556" y="172725"/>
                    <a:pt x="432978" y="178391"/>
                    <a:pt x="440155" y="185191"/>
                  </a:cubicBezTo>
                  <a:cubicBezTo>
                    <a:pt x="447333" y="191991"/>
                    <a:pt x="455266" y="199168"/>
                    <a:pt x="447333" y="210123"/>
                  </a:cubicBezTo>
                  <a:cubicBezTo>
                    <a:pt x="446577" y="211257"/>
                    <a:pt x="445066" y="212012"/>
                    <a:pt x="444311" y="212768"/>
                  </a:cubicBezTo>
                  <a:cubicBezTo>
                    <a:pt x="440155" y="216168"/>
                    <a:pt x="429200" y="210879"/>
                    <a:pt x="431089" y="221079"/>
                  </a:cubicBezTo>
                  <a:cubicBezTo>
                    <a:pt x="432600" y="227878"/>
                    <a:pt x="440155" y="225612"/>
                    <a:pt x="445444" y="224478"/>
                  </a:cubicBezTo>
                  <a:cubicBezTo>
                    <a:pt x="456777" y="222589"/>
                    <a:pt x="463577" y="229767"/>
                    <a:pt x="469999" y="235433"/>
                  </a:cubicBezTo>
                  <a:cubicBezTo>
                    <a:pt x="465843" y="224856"/>
                    <a:pt x="446200" y="226745"/>
                    <a:pt x="447333" y="210123"/>
                  </a:cubicBezTo>
                  <a:cubicBezTo>
                    <a:pt x="470754" y="201057"/>
                    <a:pt x="489642" y="203701"/>
                    <a:pt x="507397" y="219190"/>
                  </a:cubicBezTo>
                  <a:cubicBezTo>
                    <a:pt x="511553" y="215412"/>
                    <a:pt x="507397" y="209746"/>
                    <a:pt x="510042" y="205590"/>
                  </a:cubicBezTo>
                  <a:cubicBezTo>
                    <a:pt x="513442" y="202568"/>
                    <a:pt x="517597" y="202568"/>
                    <a:pt x="521752" y="203324"/>
                  </a:cubicBezTo>
                  <a:cubicBezTo>
                    <a:pt x="524774" y="204457"/>
                    <a:pt x="527419" y="205968"/>
                    <a:pt x="529685" y="208235"/>
                  </a:cubicBezTo>
                  <a:cubicBezTo>
                    <a:pt x="533841" y="213901"/>
                    <a:pt x="538752" y="216923"/>
                    <a:pt x="546685" y="217301"/>
                  </a:cubicBezTo>
                  <a:cubicBezTo>
                    <a:pt x="558018" y="217679"/>
                    <a:pt x="570484" y="219945"/>
                    <a:pt x="571995" y="235811"/>
                  </a:cubicBezTo>
                  <a:cubicBezTo>
                    <a:pt x="570484" y="241856"/>
                    <a:pt x="567084" y="246766"/>
                    <a:pt x="562173" y="250922"/>
                  </a:cubicBezTo>
                  <a:cubicBezTo>
                    <a:pt x="551596" y="256211"/>
                    <a:pt x="547440" y="265277"/>
                    <a:pt x="548574" y="276988"/>
                  </a:cubicBezTo>
                  <a:cubicBezTo>
                    <a:pt x="550462" y="304564"/>
                    <a:pt x="545174" y="312497"/>
                    <a:pt x="519486" y="321564"/>
                  </a:cubicBezTo>
                  <a:cubicBezTo>
                    <a:pt x="516464" y="322697"/>
                    <a:pt x="513064" y="322319"/>
                    <a:pt x="509664" y="323075"/>
                  </a:cubicBezTo>
                  <a:cubicBezTo>
                    <a:pt x="513064" y="331008"/>
                    <a:pt x="522508" y="331385"/>
                    <a:pt x="524019" y="339318"/>
                  </a:cubicBezTo>
                  <a:cubicBezTo>
                    <a:pt x="526663" y="352918"/>
                    <a:pt x="531196" y="367273"/>
                    <a:pt x="512308" y="373695"/>
                  </a:cubicBezTo>
                  <a:cubicBezTo>
                    <a:pt x="509664" y="374450"/>
                    <a:pt x="507775" y="377850"/>
                    <a:pt x="505131" y="378228"/>
                  </a:cubicBezTo>
                  <a:cubicBezTo>
                    <a:pt x="495687" y="379739"/>
                    <a:pt x="486998" y="396739"/>
                    <a:pt x="477932" y="384650"/>
                  </a:cubicBezTo>
                  <a:cubicBezTo>
                    <a:pt x="469243" y="372939"/>
                    <a:pt x="485865" y="368029"/>
                    <a:pt x="490776" y="358962"/>
                  </a:cubicBezTo>
                  <a:cubicBezTo>
                    <a:pt x="483598" y="372939"/>
                    <a:pt x="457910" y="366140"/>
                    <a:pt x="458666" y="389183"/>
                  </a:cubicBezTo>
                  <a:cubicBezTo>
                    <a:pt x="438267" y="392205"/>
                    <a:pt x="428067" y="426204"/>
                    <a:pt x="400490" y="407694"/>
                  </a:cubicBezTo>
                  <a:cubicBezTo>
                    <a:pt x="396335" y="405049"/>
                    <a:pt x="390291" y="405049"/>
                    <a:pt x="386135" y="407694"/>
                  </a:cubicBezTo>
                  <a:cubicBezTo>
                    <a:pt x="368758" y="420160"/>
                    <a:pt x="349870" y="409582"/>
                    <a:pt x="332493" y="408827"/>
                  </a:cubicBezTo>
                  <a:cubicBezTo>
                    <a:pt x="322293" y="408449"/>
                    <a:pt x="315116" y="391072"/>
                    <a:pt x="309449" y="378984"/>
                  </a:cubicBezTo>
                  <a:cubicBezTo>
                    <a:pt x="307560" y="374828"/>
                    <a:pt x="310582" y="368784"/>
                    <a:pt x="303027" y="368029"/>
                  </a:cubicBezTo>
                  <a:cubicBezTo>
                    <a:pt x="300761" y="367651"/>
                    <a:pt x="298116" y="368029"/>
                    <a:pt x="297361" y="370295"/>
                  </a:cubicBezTo>
                  <a:cubicBezTo>
                    <a:pt x="295094" y="375584"/>
                    <a:pt x="298494" y="379739"/>
                    <a:pt x="300383" y="384272"/>
                  </a:cubicBezTo>
                  <a:cubicBezTo>
                    <a:pt x="301138" y="386161"/>
                    <a:pt x="302649" y="388050"/>
                    <a:pt x="304160" y="389183"/>
                  </a:cubicBezTo>
                  <a:cubicBezTo>
                    <a:pt x="309827" y="393716"/>
                    <a:pt x="319649" y="395605"/>
                    <a:pt x="314360" y="406560"/>
                  </a:cubicBezTo>
                  <a:cubicBezTo>
                    <a:pt x="310582" y="414493"/>
                    <a:pt x="304160" y="418271"/>
                    <a:pt x="295850" y="417893"/>
                  </a:cubicBezTo>
                  <a:cubicBezTo>
                    <a:pt x="284895" y="417515"/>
                    <a:pt x="278850" y="412227"/>
                    <a:pt x="278473" y="400894"/>
                  </a:cubicBezTo>
                  <a:cubicBezTo>
                    <a:pt x="278473" y="399005"/>
                    <a:pt x="276962" y="397116"/>
                    <a:pt x="273562" y="396739"/>
                  </a:cubicBezTo>
                  <a:cubicBezTo>
                    <a:pt x="270917" y="407694"/>
                    <a:pt x="266384" y="418649"/>
                    <a:pt x="251651" y="417893"/>
                  </a:cubicBezTo>
                  <a:cubicBezTo>
                    <a:pt x="248629" y="417138"/>
                    <a:pt x="245229" y="413738"/>
                    <a:pt x="242207" y="417515"/>
                  </a:cubicBezTo>
                  <a:cubicBezTo>
                    <a:pt x="240696" y="419404"/>
                    <a:pt x="239941" y="425071"/>
                    <a:pt x="239941" y="424693"/>
                  </a:cubicBezTo>
                  <a:cubicBezTo>
                    <a:pt x="220297" y="419782"/>
                    <a:pt x="207453" y="436026"/>
                    <a:pt x="190454" y="439804"/>
                  </a:cubicBezTo>
                  <a:cubicBezTo>
                    <a:pt x="185543" y="440937"/>
                    <a:pt x="181765" y="440181"/>
                    <a:pt x="181010" y="435270"/>
                  </a:cubicBezTo>
                  <a:cubicBezTo>
                    <a:pt x="180254" y="430359"/>
                    <a:pt x="184032" y="426582"/>
                    <a:pt x="187432" y="425449"/>
                  </a:cubicBezTo>
                  <a:cubicBezTo>
                    <a:pt x="210475" y="417515"/>
                    <a:pt x="193853" y="406183"/>
                    <a:pt x="189698" y="396739"/>
                  </a:cubicBezTo>
                  <a:cubicBezTo>
                    <a:pt x="187432" y="391072"/>
                    <a:pt x="173454" y="390694"/>
                    <a:pt x="178365" y="382383"/>
                  </a:cubicBezTo>
                  <a:cubicBezTo>
                    <a:pt x="181765" y="376339"/>
                    <a:pt x="192342" y="374073"/>
                    <a:pt x="200275" y="371428"/>
                  </a:cubicBezTo>
                  <a:cubicBezTo>
                    <a:pt x="205564" y="369917"/>
                    <a:pt x="211608" y="371051"/>
                    <a:pt x="216897" y="370673"/>
                  </a:cubicBezTo>
                  <a:cubicBezTo>
                    <a:pt x="220675" y="370673"/>
                    <a:pt x="224075" y="369540"/>
                    <a:pt x="225208" y="365384"/>
                  </a:cubicBezTo>
                  <a:cubicBezTo>
                    <a:pt x="225963" y="361607"/>
                    <a:pt x="224830" y="357829"/>
                    <a:pt x="221430" y="356318"/>
                  </a:cubicBezTo>
                  <a:cubicBezTo>
                    <a:pt x="213875" y="353296"/>
                    <a:pt x="204809" y="352540"/>
                    <a:pt x="208209" y="340830"/>
                  </a:cubicBezTo>
                  <a:cubicBezTo>
                    <a:pt x="191209" y="348385"/>
                    <a:pt x="188943" y="327230"/>
                    <a:pt x="177232" y="324586"/>
                  </a:cubicBezTo>
                  <a:cubicBezTo>
                    <a:pt x="173832" y="323830"/>
                    <a:pt x="167788" y="328741"/>
                    <a:pt x="167788" y="321564"/>
                  </a:cubicBezTo>
                  <a:cubicBezTo>
                    <a:pt x="167410" y="317030"/>
                    <a:pt x="169299" y="310986"/>
                    <a:pt x="174588" y="309853"/>
                  </a:cubicBezTo>
                  <a:cubicBezTo>
                    <a:pt x="186676" y="307586"/>
                    <a:pt x="191587" y="298520"/>
                    <a:pt x="196876" y="289454"/>
                  </a:cubicBezTo>
                  <a:cubicBezTo>
                    <a:pt x="202920" y="279632"/>
                    <a:pt x="204431" y="269054"/>
                    <a:pt x="193853" y="261499"/>
                  </a:cubicBezTo>
                  <a:cubicBezTo>
                    <a:pt x="183654" y="253944"/>
                    <a:pt x="172699" y="253566"/>
                    <a:pt x="164766" y="265655"/>
                  </a:cubicBezTo>
                  <a:cubicBezTo>
                    <a:pt x="160988" y="271321"/>
                    <a:pt x="158344" y="280010"/>
                    <a:pt x="150788" y="268677"/>
                  </a:cubicBezTo>
                  <a:cubicBezTo>
                    <a:pt x="148900" y="266032"/>
                    <a:pt x="143611" y="266788"/>
                    <a:pt x="143611" y="268299"/>
                  </a:cubicBezTo>
                  <a:cubicBezTo>
                    <a:pt x="141344" y="296631"/>
                    <a:pt x="126612" y="264899"/>
                    <a:pt x="120190" y="273210"/>
                  </a:cubicBezTo>
                  <a:cubicBezTo>
                    <a:pt x="91857" y="282276"/>
                    <a:pt x="111501" y="262632"/>
                    <a:pt x="110368" y="253566"/>
                  </a:cubicBezTo>
                  <a:cubicBezTo>
                    <a:pt x="84680" y="269810"/>
                    <a:pt x="91480" y="243367"/>
                    <a:pt x="90724" y="237700"/>
                  </a:cubicBezTo>
                  <a:cubicBezTo>
                    <a:pt x="88080" y="219945"/>
                    <a:pt x="81658" y="212390"/>
                    <a:pt x="65414" y="202190"/>
                  </a:cubicBezTo>
                  <a:cubicBezTo>
                    <a:pt x="51059" y="193502"/>
                    <a:pt x="45015" y="197657"/>
                    <a:pt x="32171" y="197657"/>
                  </a:cubicBezTo>
                  <a:cubicBezTo>
                    <a:pt x="-1828" y="197657"/>
                    <a:pt x="20838" y="213523"/>
                    <a:pt x="21216" y="224856"/>
                  </a:cubicBezTo>
                  <a:cubicBezTo>
                    <a:pt x="439" y="221079"/>
                    <a:pt x="-317" y="203324"/>
                    <a:pt x="61" y="190480"/>
                  </a:cubicBezTo>
                  <a:cubicBezTo>
                    <a:pt x="439" y="173858"/>
                    <a:pt x="17060" y="186702"/>
                    <a:pt x="24993" y="182169"/>
                  </a:cubicBezTo>
                  <a:cubicBezTo>
                    <a:pt x="23482" y="165169"/>
                    <a:pt x="15927" y="149681"/>
                    <a:pt x="11016" y="13381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519F04B7-525E-45E0-8BA6-42EFA2D20AA8}"/>
                </a:ext>
              </a:extLst>
            </p:cNvPr>
            <p:cNvSpPr/>
            <p:nvPr/>
          </p:nvSpPr>
          <p:spPr>
            <a:xfrm>
              <a:off x="8788696" y="3892927"/>
              <a:ext cx="29046" cy="26290"/>
            </a:xfrm>
            <a:custGeom>
              <a:avLst/>
              <a:gdLst>
                <a:gd name="connsiteX0" fmla="*/ 3665 w 29046"/>
                <a:gd name="connsiteY0" fmla="*/ 21739 h 26290"/>
                <a:gd name="connsiteX1" fmla="*/ 10087 w 29046"/>
                <a:gd name="connsiteY1" fmla="*/ 1340 h 26290"/>
                <a:gd name="connsiteX2" fmla="*/ 28597 w 29046"/>
                <a:gd name="connsiteY2" fmla="*/ 8518 h 26290"/>
                <a:gd name="connsiteX3" fmla="*/ 11976 w 29046"/>
                <a:gd name="connsiteY3" fmla="*/ 26272 h 26290"/>
                <a:gd name="connsiteX4" fmla="*/ 3665 w 29046"/>
                <a:gd name="connsiteY4" fmla="*/ 21739 h 2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46" h="26290">
                  <a:moveTo>
                    <a:pt x="3665" y="21739"/>
                  </a:moveTo>
                  <a:cubicBezTo>
                    <a:pt x="-868" y="12673"/>
                    <a:pt x="-3513" y="3607"/>
                    <a:pt x="10087" y="1340"/>
                  </a:cubicBezTo>
                  <a:cubicBezTo>
                    <a:pt x="16886" y="207"/>
                    <a:pt x="26708" y="-3193"/>
                    <a:pt x="28597" y="8518"/>
                  </a:cubicBezTo>
                  <a:cubicBezTo>
                    <a:pt x="30864" y="20984"/>
                    <a:pt x="24442" y="26650"/>
                    <a:pt x="11976" y="26272"/>
                  </a:cubicBezTo>
                  <a:cubicBezTo>
                    <a:pt x="9331" y="24762"/>
                    <a:pt x="6687" y="23250"/>
                    <a:pt x="3665" y="21739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2E9D4D39-F0A4-4C2E-AB9F-A21DE16C55C6}"/>
                </a:ext>
              </a:extLst>
            </p:cNvPr>
            <p:cNvSpPr/>
            <p:nvPr/>
          </p:nvSpPr>
          <p:spPr>
            <a:xfrm>
              <a:off x="8698046" y="4036967"/>
              <a:ext cx="20273" cy="15799"/>
            </a:xfrm>
            <a:custGeom>
              <a:avLst/>
              <a:gdLst>
                <a:gd name="connsiteX0" fmla="*/ 20273 w 20273"/>
                <a:gd name="connsiteY0" fmla="*/ 7650 h 15799"/>
                <a:gd name="connsiteX1" fmla="*/ 5163 w 20273"/>
                <a:gd name="connsiteY1" fmla="*/ 15583 h 15799"/>
                <a:gd name="connsiteX2" fmla="*/ 252 w 20273"/>
                <a:gd name="connsiteY2" fmla="*/ 5005 h 15799"/>
                <a:gd name="connsiteX3" fmla="*/ 13851 w 20273"/>
                <a:gd name="connsiteY3" fmla="*/ 1228 h 15799"/>
                <a:gd name="connsiteX4" fmla="*/ 20273 w 20273"/>
                <a:gd name="connsiteY4" fmla="*/ 7650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3" h="15799">
                  <a:moveTo>
                    <a:pt x="20273" y="7650"/>
                  </a:moveTo>
                  <a:cubicBezTo>
                    <a:pt x="15740" y="13316"/>
                    <a:pt x="10829" y="16716"/>
                    <a:pt x="5163" y="15583"/>
                  </a:cubicBezTo>
                  <a:cubicBezTo>
                    <a:pt x="252" y="14827"/>
                    <a:pt x="-504" y="8405"/>
                    <a:pt x="252" y="5005"/>
                  </a:cubicBezTo>
                  <a:cubicBezTo>
                    <a:pt x="2140" y="-2928"/>
                    <a:pt x="8940" y="850"/>
                    <a:pt x="13851" y="1228"/>
                  </a:cubicBezTo>
                  <a:cubicBezTo>
                    <a:pt x="17629" y="1606"/>
                    <a:pt x="19518" y="4628"/>
                    <a:pt x="20273" y="765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5189501-EF17-4BAC-B107-6DD1D93D66BF}"/>
                </a:ext>
              </a:extLst>
            </p:cNvPr>
            <p:cNvSpPr/>
            <p:nvPr/>
          </p:nvSpPr>
          <p:spPr>
            <a:xfrm>
              <a:off x="10424342" y="4092805"/>
              <a:ext cx="325737" cy="536589"/>
            </a:xfrm>
            <a:custGeom>
              <a:avLst/>
              <a:gdLst>
                <a:gd name="connsiteX0" fmla="*/ 128776 w 325737"/>
                <a:gd name="connsiteY0" fmla="*/ 368107 h 536589"/>
                <a:gd name="connsiteX1" fmla="*/ 115932 w 325737"/>
                <a:gd name="connsiteY1" fmla="*/ 382084 h 536589"/>
                <a:gd name="connsiteX2" fmla="*/ 125376 w 325737"/>
                <a:gd name="connsiteY2" fmla="*/ 405128 h 536589"/>
                <a:gd name="connsiteX3" fmla="*/ 122354 w 325737"/>
                <a:gd name="connsiteY3" fmla="*/ 430438 h 536589"/>
                <a:gd name="connsiteX4" fmla="*/ 103465 w 325737"/>
                <a:gd name="connsiteY4" fmla="*/ 433082 h 536589"/>
                <a:gd name="connsiteX5" fmla="*/ 80800 w 325737"/>
                <a:gd name="connsiteY5" fmla="*/ 428171 h 536589"/>
                <a:gd name="connsiteX6" fmla="*/ 77022 w 325737"/>
                <a:gd name="connsiteY6" fmla="*/ 461793 h 536589"/>
                <a:gd name="connsiteX7" fmla="*/ 59645 w 325737"/>
                <a:gd name="connsiteY7" fmla="*/ 533190 h 536589"/>
                <a:gd name="connsiteX8" fmla="*/ 22624 w 325737"/>
                <a:gd name="connsiteY8" fmla="*/ 529412 h 536589"/>
                <a:gd name="connsiteX9" fmla="*/ 22624 w 325737"/>
                <a:gd name="connsiteY9" fmla="*/ 520346 h 536589"/>
                <a:gd name="connsiteX10" fmla="*/ 8269 w 325737"/>
                <a:gd name="connsiteY10" fmla="*/ 482569 h 536589"/>
                <a:gd name="connsiteX11" fmla="*/ 2603 w 325737"/>
                <a:gd name="connsiteY11" fmla="*/ 470481 h 536589"/>
                <a:gd name="connsiteX12" fmla="*/ 1847 w 325737"/>
                <a:gd name="connsiteY12" fmla="*/ 423638 h 536589"/>
                <a:gd name="connsiteX13" fmla="*/ 4869 w 325737"/>
                <a:gd name="connsiteY13" fmla="*/ 408150 h 536589"/>
                <a:gd name="connsiteX14" fmla="*/ 12802 w 325737"/>
                <a:gd name="connsiteY14" fmla="*/ 362063 h 536589"/>
                <a:gd name="connsiteX15" fmla="*/ 19602 w 325737"/>
                <a:gd name="connsiteY15" fmla="*/ 319753 h 536589"/>
                <a:gd name="connsiteX16" fmla="*/ 41890 w 325737"/>
                <a:gd name="connsiteY16" fmla="*/ 264978 h 536589"/>
                <a:gd name="connsiteX17" fmla="*/ 35846 w 325737"/>
                <a:gd name="connsiteY17" fmla="*/ 247978 h 536589"/>
                <a:gd name="connsiteX18" fmla="*/ 47179 w 325737"/>
                <a:gd name="connsiteY18" fmla="*/ 211713 h 536589"/>
                <a:gd name="connsiteX19" fmla="*/ 66067 w 325737"/>
                <a:gd name="connsiteY19" fmla="*/ 198491 h 536589"/>
                <a:gd name="connsiteX20" fmla="*/ 110643 w 325737"/>
                <a:gd name="connsiteY20" fmla="*/ 184136 h 536589"/>
                <a:gd name="connsiteX21" fmla="*/ 130664 w 325737"/>
                <a:gd name="connsiteY21" fmla="*/ 200002 h 536589"/>
                <a:gd name="connsiteX22" fmla="*/ 152952 w 325737"/>
                <a:gd name="connsiteY22" fmla="*/ 207558 h 536589"/>
                <a:gd name="connsiteX23" fmla="*/ 185818 w 325737"/>
                <a:gd name="connsiteY23" fmla="*/ 157693 h 536589"/>
                <a:gd name="connsiteX24" fmla="*/ 189218 w 325737"/>
                <a:gd name="connsiteY24" fmla="*/ 143338 h 536589"/>
                <a:gd name="connsiteX25" fmla="*/ 186196 w 325737"/>
                <a:gd name="connsiteY25" fmla="*/ 109717 h 536589"/>
                <a:gd name="connsiteX26" fmla="*/ 189595 w 325737"/>
                <a:gd name="connsiteY26" fmla="*/ 75718 h 536589"/>
                <a:gd name="connsiteX27" fmla="*/ 191862 w 325737"/>
                <a:gd name="connsiteY27" fmla="*/ 51919 h 536589"/>
                <a:gd name="connsiteX28" fmla="*/ 179018 w 325737"/>
                <a:gd name="connsiteY28" fmla="*/ 16031 h 536589"/>
                <a:gd name="connsiteX29" fmla="*/ 188462 w 325737"/>
                <a:gd name="connsiteY29" fmla="*/ 165 h 536589"/>
                <a:gd name="connsiteX30" fmla="*/ 199039 w 325737"/>
                <a:gd name="connsiteY30" fmla="*/ 4698 h 536589"/>
                <a:gd name="connsiteX31" fmla="*/ 217928 w 325737"/>
                <a:gd name="connsiteY31" fmla="*/ 90073 h 536589"/>
                <a:gd name="connsiteX32" fmla="*/ 220950 w 325737"/>
                <a:gd name="connsiteY32" fmla="*/ 108583 h 536589"/>
                <a:gd name="connsiteX33" fmla="*/ 220950 w 325737"/>
                <a:gd name="connsiteY33" fmla="*/ 133138 h 536589"/>
                <a:gd name="connsiteX34" fmla="*/ 223594 w 325737"/>
                <a:gd name="connsiteY34" fmla="*/ 156559 h 536589"/>
                <a:gd name="connsiteX35" fmla="*/ 223216 w 325737"/>
                <a:gd name="connsiteY35" fmla="*/ 188669 h 536589"/>
                <a:gd name="connsiteX36" fmla="*/ 206973 w 325737"/>
                <a:gd name="connsiteY36" fmla="*/ 215868 h 536589"/>
                <a:gd name="connsiteX37" fmla="*/ 220950 w 325737"/>
                <a:gd name="connsiteY37" fmla="*/ 241179 h 536589"/>
                <a:gd name="connsiteX38" fmla="*/ 268926 w 325737"/>
                <a:gd name="connsiteY38" fmla="*/ 266111 h 536589"/>
                <a:gd name="connsiteX39" fmla="*/ 296880 w 325737"/>
                <a:gd name="connsiteY39" fmla="*/ 264978 h 536589"/>
                <a:gd name="connsiteX40" fmla="*/ 315013 w 325737"/>
                <a:gd name="connsiteY40" fmla="*/ 250623 h 536589"/>
                <a:gd name="connsiteX41" fmla="*/ 318790 w 325737"/>
                <a:gd name="connsiteY41" fmla="*/ 280088 h 536589"/>
                <a:gd name="connsiteX42" fmla="*/ 273837 w 325737"/>
                <a:gd name="connsiteY42" fmla="*/ 294443 h 536589"/>
                <a:gd name="connsiteX43" fmla="*/ 234172 w 325737"/>
                <a:gd name="connsiteY43" fmla="*/ 267622 h 536589"/>
                <a:gd name="connsiteX44" fmla="*/ 225861 w 325737"/>
                <a:gd name="connsiteY44" fmla="*/ 271777 h 536589"/>
                <a:gd name="connsiteX45" fmla="*/ 203573 w 325737"/>
                <a:gd name="connsiteY45" fmla="*/ 289910 h 536589"/>
                <a:gd name="connsiteX46" fmla="*/ 153708 w 325737"/>
                <a:gd name="connsiteY46" fmla="*/ 348086 h 536589"/>
                <a:gd name="connsiteX47" fmla="*/ 128776 w 325737"/>
                <a:gd name="connsiteY47" fmla="*/ 368107 h 53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5737" h="536589">
                  <a:moveTo>
                    <a:pt x="128776" y="368107"/>
                  </a:moveTo>
                  <a:cubicBezTo>
                    <a:pt x="118198" y="366974"/>
                    <a:pt x="115554" y="373018"/>
                    <a:pt x="115932" y="382084"/>
                  </a:cubicBezTo>
                  <a:cubicBezTo>
                    <a:pt x="116309" y="391151"/>
                    <a:pt x="120465" y="398328"/>
                    <a:pt x="125376" y="405128"/>
                  </a:cubicBezTo>
                  <a:cubicBezTo>
                    <a:pt x="132175" y="414572"/>
                    <a:pt x="127642" y="422883"/>
                    <a:pt x="122354" y="430438"/>
                  </a:cubicBezTo>
                  <a:cubicBezTo>
                    <a:pt x="117443" y="437238"/>
                    <a:pt x="110265" y="437238"/>
                    <a:pt x="103465" y="433082"/>
                  </a:cubicBezTo>
                  <a:cubicBezTo>
                    <a:pt x="96288" y="428549"/>
                    <a:pt x="89866" y="417216"/>
                    <a:pt x="80800" y="428171"/>
                  </a:cubicBezTo>
                  <a:cubicBezTo>
                    <a:pt x="72489" y="437993"/>
                    <a:pt x="70978" y="449704"/>
                    <a:pt x="77022" y="461793"/>
                  </a:cubicBezTo>
                  <a:cubicBezTo>
                    <a:pt x="90621" y="489369"/>
                    <a:pt x="84577" y="516568"/>
                    <a:pt x="59645" y="533190"/>
                  </a:cubicBezTo>
                  <a:cubicBezTo>
                    <a:pt x="47556" y="541123"/>
                    <a:pt x="34335" y="533190"/>
                    <a:pt x="22624" y="529412"/>
                  </a:cubicBezTo>
                  <a:cubicBezTo>
                    <a:pt x="19224" y="528279"/>
                    <a:pt x="20735" y="523746"/>
                    <a:pt x="22624" y="520346"/>
                  </a:cubicBezTo>
                  <a:cubicBezTo>
                    <a:pt x="31690" y="502591"/>
                    <a:pt x="32068" y="487858"/>
                    <a:pt x="8269" y="482569"/>
                  </a:cubicBezTo>
                  <a:cubicBezTo>
                    <a:pt x="1847" y="481058"/>
                    <a:pt x="2980" y="475392"/>
                    <a:pt x="2603" y="470481"/>
                  </a:cubicBezTo>
                  <a:cubicBezTo>
                    <a:pt x="8269" y="454993"/>
                    <a:pt x="16957" y="439504"/>
                    <a:pt x="1847" y="423638"/>
                  </a:cubicBezTo>
                  <a:cubicBezTo>
                    <a:pt x="-2686" y="419105"/>
                    <a:pt x="2225" y="413439"/>
                    <a:pt x="4869" y="408150"/>
                  </a:cubicBezTo>
                  <a:cubicBezTo>
                    <a:pt x="12047" y="393795"/>
                    <a:pt x="16957" y="379440"/>
                    <a:pt x="12802" y="362063"/>
                  </a:cubicBezTo>
                  <a:cubicBezTo>
                    <a:pt x="9402" y="348086"/>
                    <a:pt x="10536" y="333353"/>
                    <a:pt x="19602" y="319753"/>
                  </a:cubicBezTo>
                  <a:cubicBezTo>
                    <a:pt x="30557" y="303132"/>
                    <a:pt x="32446" y="282733"/>
                    <a:pt x="41890" y="264978"/>
                  </a:cubicBezTo>
                  <a:cubicBezTo>
                    <a:pt x="45668" y="258178"/>
                    <a:pt x="38868" y="253645"/>
                    <a:pt x="35846" y="247978"/>
                  </a:cubicBezTo>
                  <a:cubicBezTo>
                    <a:pt x="27157" y="232112"/>
                    <a:pt x="30935" y="219646"/>
                    <a:pt x="47179" y="211713"/>
                  </a:cubicBezTo>
                  <a:cubicBezTo>
                    <a:pt x="54356" y="208313"/>
                    <a:pt x="61156" y="204535"/>
                    <a:pt x="66067" y="198491"/>
                  </a:cubicBezTo>
                  <a:cubicBezTo>
                    <a:pt x="77777" y="183381"/>
                    <a:pt x="91755" y="179981"/>
                    <a:pt x="110643" y="184136"/>
                  </a:cubicBezTo>
                  <a:cubicBezTo>
                    <a:pt x="121220" y="186781"/>
                    <a:pt x="126131" y="190936"/>
                    <a:pt x="130664" y="200002"/>
                  </a:cubicBezTo>
                  <a:cubicBezTo>
                    <a:pt x="135197" y="209069"/>
                    <a:pt x="140486" y="209824"/>
                    <a:pt x="152952" y="207558"/>
                  </a:cubicBezTo>
                  <a:cubicBezTo>
                    <a:pt x="185440" y="202269"/>
                    <a:pt x="187329" y="182247"/>
                    <a:pt x="185818" y="157693"/>
                  </a:cubicBezTo>
                  <a:cubicBezTo>
                    <a:pt x="185440" y="152782"/>
                    <a:pt x="186573" y="147493"/>
                    <a:pt x="189218" y="143338"/>
                  </a:cubicBezTo>
                  <a:cubicBezTo>
                    <a:pt x="196017" y="131249"/>
                    <a:pt x="193751" y="120672"/>
                    <a:pt x="186196" y="109717"/>
                  </a:cubicBezTo>
                  <a:cubicBezTo>
                    <a:pt x="177885" y="97628"/>
                    <a:pt x="178640" y="85540"/>
                    <a:pt x="189595" y="75718"/>
                  </a:cubicBezTo>
                  <a:cubicBezTo>
                    <a:pt x="198284" y="68163"/>
                    <a:pt x="197906" y="60985"/>
                    <a:pt x="191862" y="51919"/>
                  </a:cubicBezTo>
                  <a:cubicBezTo>
                    <a:pt x="185062" y="41342"/>
                    <a:pt x="188840" y="26987"/>
                    <a:pt x="179018" y="16031"/>
                  </a:cubicBezTo>
                  <a:cubicBezTo>
                    <a:pt x="174107" y="10743"/>
                    <a:pt x="181285" y="3187"/>
                    <a:pt x="188462" y="165"/>
                  </a:cubicBezTo>
                  <a:cubicBezTo>
                    <a:pt x="192995" y="-590"/>
                    <a:pt x="196395" y="1299"/>
                    <a:pt x="199039" y="4698"/>
                  </a:cubicBezTo>
                  <a:cubicBezTo>
                    <a:pt x="214906" y="31142"/>
                    <a:pt x="226616" y="58341"/>
                    <a:pt x="217928" y="90073"/>
                  </a:cubicBezTo>
                  <a:cubicBezTo>
                    <a:pt x="216039" y="96495"/>
                    <a:pt x="219061" y="102539"/>
                    <a:pt x="220950" y="108583"/>
                  </a:cubicBezTo>
                  <a:cubicBezTo>
                    <a:pt x="223594" y="116894"/>
                    <a:pt x="225483" y="125205"/>
                    <a:pt x="220950" y="133138"/>
                  </a:cubicBezTo>
                  <a:cubicBezTo>
                    <a:pt x="216417" y="141827"/>
                    <a:pt x="217172" y="149382"/>
                    <a:pt x="223594" y="156559"/>
                  </a:cubicBezTo>
                  <a:cubicBezTo>
                    <a:pt x="233038" y="167515"/>
                    <a:pt x="232661" y="178092"/>
                    <a:pt x="223216" y="188669"/>
                  </a:cubicBezTo>
                  <a:cubicBezTo>
                    <a:pt x="216039" y="196602"/>
                    <a:pt x="212261" y="206424"/>
                    <a:pt x="206973" y="215868"/>
                  </a:cubicBezTo>
                  <a:cubicBezTo>
                    <a:pt x="194506" y="238156"/>
                    <a:pt x="195262" y="239290"/>
                    <a:pt x="220950" y="241179"/>
                  </a:cubicBezTo>
                  <a:cubicBezTo>
                    <a:pt x="241349" y="240801"/>
                    <a:pt x="256082" y="250245"/>
                    <a:pt x="268926" y="266111"/>
                  </a:cubicBezTo>
                  <a:cubicBezTo>
                    <a:pt x="281392" y="281977"/>
                    <a:pt x="284792" y="280844"/>
                    <a:pt x="296880" y="264978"/>
                  </a:cubicBezTo>
                  <a:cubicBezTo>
                    <a:pt x="301791" y="258933"/>
                    <a:pt x="304058" y="249112"/>
                    <a:pt x="315013" y="250623"/>
                  </a:cubicBezTo>
                  <a:cubicBezTo>
                    <a:pt x="322568" y="260067"/>
                    <a:pt x="332768" y="274044"/>
                    <a:pt x="318790" y="280088"/>
                  </a:cubicBezTo>
                  <a:cubicBezTo>
                    <a:pt x="305569" y="285755"/>
                    <a:pt x="298014" y="309176"/>
                    <a:pt x="273837" y="294443"/>
                  </a:cubicBezTo>
                  <a:cubicBezTo>
                    <a:pt x="260237" y="286132"/>
                    <a:pt x="253815" y="266489"/>
                    <a:pt x="234172" y="267622"/>
                  </a:cubicBezTo>
                  <a:cubicBezTo>
                    <a:pt x="231527" y="269133"/>
                    <a:pt x="228505" y="270266"/>
                    <a:pt x="225861" y="271777"/>
                  </a:cubicBezTo>
                  <a:cubicBezTo>
                    <a:pt x="215661" y="274044"/>
                    <a:pt x="210373" y="283110"/>
                    <a:pt x="203573" y="289910"/>
                  </a:cubicBezTo>
                  <a:cubicBezTo>
                    <a:pt x="186196" y="308420"/>
                    <a:pt x="169574" y="328064"/>
                    <a:pt x="153708" y="348086"/>
                  </a:cubicBezTo>
                  <a:cubicBezTo>
                    <a:pt x="145775" y="354130"/>
                    <a:pt x="137464" y="360930"/>
                    <a:pt x="128776" y="368107"/>
                  </a:cubicBezTo>
                  <a:close/>
                </a:path>
              </a:pathLst>
            </a:custGeom>
            <a:solidFill>
              <a:srgbClr val="FCD3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4FE7BA77-992B-4AA9-8776-DC3B520D9F59}"/>
                </a:ext>
              </a:extLst>
            </p:cNvPr>
            <p:cNvSpPr/>
            <p:nvPr/>
          </p:nvSpPr>
          <p:spPr>
            <a:xfrm>
              <a:off x="10575632" y="4360763"/>
              <a:ext cx="74948" cy="80794"/>
            </a:xfrm>
            <a:custGeom>
              <a:avLst/>
              <a:gdLst>
                <a:gd name="connsiteX0" fmla="*/ 2795 w 74948"/>
                <a:gd name="connsiteY0" fmla="*/ 78995 h 80794"/>
                <a:gd name="connsiteX1" fmla="*/ 151 w 74948"/>
                <a:gd name="connsiteY1" fmla="*/ 71439 h 80794"/>
                <a:gd name="connsiteX2" fmla="*/ 70037 w 74948"/>
                <a:gd name="connsiteY2" fmla="*/ 42 h 80794"/>
                <a:gd name="connsiteX3" fmla="*/ 74948 w 74948"/>
                <a:gd name="connsiteY3" fmla="*/ 3064 h 80794"/>
                <a:gd name="connsiteX4" fmla="*/ 35283 w 74948"/>
                <a:gd name="connsiteY4" fmla="*/ 64262 h 80794"/>
                <a:gd name="connsiteX5" fmla="*/ 2795 w 74948"/>
                <a:gd name="connsiteY5" fmla="*/ 78995 h 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8" h="80794">
                  <a:moveTo>
                    <a:pt x="2795" y="78995"/>
                  </a:moveTo>
                  <a:cubicBezTo>
                    <a:pt x="1662" y="76350"/>
                    <a:pt x="-604" y="72195"/>
                    <a:pt x="151" y="71439"/>
                  </a:cubicBezTo>
                  <a:cubicBezTo>
                    <a:pt x="24706" y="49151"/>
                    <a:pt x="41705" y="18552"/>
                    <a:pt x="70037" y="42"/>
                  </a:cubicBezTo>
                  <a:cubicBezTo>
                    <a:pt x="70793" y="-336"/>
                    <a:pt x="73059" y="1931"/>
                    <a:pt x="74948" y="3064"/>
                  </a:cubicBezTo>
                  <a:cubicBezTo>
                    <a:pt x="56060" y="19686"/>
                    <a:pt x="49260" y="44240"/>
                    <a:pt x="35283" y="64262"/>
                  </a:cubicBezTo>
                  <a:cubicBezTo>
                    <a:pt x="25461" y="77483"/>
                    <a:pt x="18662" y="84283"/>
                    <a:pt x="2795" y="78995"/>
                  </a:cubicBezTo>
                  <a:close/>
                </a:path>
              </a:pathLst>
            </a:custGeom>
            <a:solidFill>
              <a:srgbClr val="F7C9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2ADB64B5-16BE-4DA0-859B-22E2ACAF531F}"/>
                </a:ext>
              </a:extLst>
            </p:cNvPr>
            <p:cNvSpPr/>
            <p:nvPr/>
          </p:nvSpPr>
          <p:spPr>
            <a:xfrm>
              <a:off x="10625863" y="4807699"/>
              <a:ext cx="12365" cy="17377"/>
            </a:xfrm>
            <a:custGeom>
              <a:avLst/>
              <a:gdLst>
                <a:gd name="connsiteX0" fmla="*/ 3563 w 12365"/>
                <a:gd name="connsiteY0" fmla="*/ 0 h 17377"/>
                <a:gd name="connsiteX1" fmla="*/ 3185 w 12365"/>
                <a:gd name="connsiteY1" fmla="*/ 17377 h 17377"/>
                <a:gd name="connsiteX2" fmla="*/ 3563 w 12365"/>
                <a:gd name="connsiteY2" fmla="*/ 0 h 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65" h="17377">
                  <a:moveTo>
                    <a:pt x="3563" y="0"/>
                  </a:moveTo>
                  <a:cubicBezTo>
                    <a:pt x="17162" y="6044"/>
                    <a:pt x="13384" y="11711"/>
                    <a:pt x="3185" y="17377"/>
                  </a:cubicBezTo>
                  <a:cubicBezTo>
                    <a:pt x="918" y="11711"/>
                    <a:pt x="-2859" y="5667"/>
                    <a:pt x="3563" y="0"/>
                  </a:cubicBezTo>
                  <a:close/>
                </a:path>
              </a:pathLst>
            </a:custGeom>
            <a:solidFill>
              <a:srgbClr val="BD76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776EA642-9FBA-4208-B40B-925B2072A300}"/>
                </a:ext>
              </a:extLst>
            </p:cNvPr>
            <p:cNvSpPr/>
            <p:nvPr/>
          </p:nvSpPr>
          <p:spPr>
            <a:xfrm>
              <a:off x="10705356" y="4401603"/>
              <a:ext cx="29465" cy="21356"/>
            </a:xfrm>
            <a:custGeom>
              <a:avLst/>
              <a:gdLst>
                <a:gd name="connsiteX0" fmla="*/ 0 w 29465"/>
                <a:gd name="connsiteY0" fmla="*/ 8311 h 21356"/>
                <a:gd name="connsiteX1" fmla="*/ 25310 w 29465"/>
                <a:gd name="connsiteY1" fmla="*/ 0 h 21356"/>
                <a:gd name="connsiteX2" fmla="*/ 29466 w 29465"/>
                <a:gd name="connsiteY2" fmla="*/ 21155 h 21356"/>
                <a:gd name="connsiteX3" fmla="*/ 0 w 29465"/>
                <a:gd name="connsiteY3" fmla="*/ 8311 h 2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1356">
                  <a:moveTo>
                    <a:pt x="0" y="8311"/>
                  </a:moveTo>
                  <a:cubicBezTo>
                    <a:pt x="10200" y="10955"/>
                    <a:pt x="15866" y="0"/>
                    <a:pt x="25310" y="0"/>
                  </a:cubicBezTo>
                  <a:cubicBezTo>
                    <a:pt x="25688" y="7178"/>
                    <a:pt x="21155" y="15488"/>
                    <a:pt x="29466" y="21155"/>
                  </a:cubicBezTo>
                  <a:cubicBezTo>
                    <a:pt x="18133" y="20777"/>
                    <a:pt x="4911" y="24932"/>
                    <a:pt x="0" y="8311"/>
                  </a:cubicBezTo>
                  <a:close/>
                </a:path>
              </a:pathLst>
            </a:custGeom>
            <a:solidFill>
              <a:srgbClr val="F8BB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0D5D7F5-5F0E-4F41-9421-6C6569ADC207}"/>
                </a:ext>
              </a:extLst>
            </p:cNvPr>
            <p:cNvSpPr/>
            <p:nvPr/>
          </p:nvSpPr>
          <p:spPr>
            <a:xfrm>
              <a:off x="10809114" y="4347131"/>
              <a:ext cx="18637" cy="23140"/>
            </a:xfrm>
            <a:custGeom>
              <a:avLst/>
              <a:gdLst>
                <a:gd name="connsiteX0" fmla="*/ 18637 w 18637"/>
                <a:gd name="connsiteY0" fmla="*/ 11030 h 23140"/>
                <a:gd name="connsiteX1" fmla="*/ 6549 w 18637"/>
                <a:gd name="connsiteY1" fmla="*/ 23118 h 23140"/>
                <a:gd name="connsiteX2" fmla="*/ 1638 w 18637"/>
                <a:gd name="connsiteY2" fmla="*/ 15563 h 23140"/>
                <a:gd name="connsiteX3" fmla="*/ 9949 w 18637"/>
                <a:gd name="connsiteY3" fmla="*/ 75 h 23140"/>
                <a:gd name="connsiteX4" fmla="*/ 18637 w 18637"/>
                <a:gd name="connsiteY4" fmla="*/ 11030 h 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37" h="23140">
                  <a:moveTo>
                    <a:pt x="18637" y="11030"/>
                  </a:moveTo>
                  <a:cubicBezTo>
                    <a:pt x="17126" y="17074"/>
                    <a:pt x="13349" y="22363"/>
                    <a:pt x="6549" y="23118"/>
                  </a:cubicBezTo>
                  <a:cubicBezTo>
                    <a:pt x="2016" y="23496"/>
                    <a:pt x="-2518" y="18963"/>
                    <a:pt x="1638" y="15563"/>
                  </a:cubicBezTo>
                  <a:cubicBezTo>
                    <a:pt x="7304" y="11030"/>
                    <a:pt x="-2895" y="-1059"/>
                    <a:pt x="9949" y="75"/>
                  </a:cubicBezTo>
                  <a:cubicBezTo>
                    <a:pt x="15615" y="830"/>
                    <a:pt x="18260" y="4986"/>
                    <a:pt x="18637" y="1103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459E057-2537-4977-A82B-019B295204CE}"/>
                </a:ext>
              </a:extLst>
            </p:cNvPr>
            <p:cNvSpPr/>
            <p:nvPr/>
          </p:nvSpPr>
          <p:spPr>
            <a:xfrm>
              <a:off x="9932020" y="3490201"/>
              <a:ext cx="1006038" cy="557347"/>
            </a:xfrm>
            <a:custGeom>
              <a:avLst/>
              <a:gdLst>
                <a:gd name="connsiteX0" fmla="*/ 1006038 w 1006038"/>
                <a:gd name="connsiteY0" fmla="*/ 1370 h 557347"/>
                <a:gd name="connsiteX1" fmla="*/ 1001883 w 1006038"/>
                <a:gd name="connsiteY1" fmla="*/ 39524 h 557347"/>
                <a:gd name="connsiteX2" fmla="*/ 999994 w 1006038"/>
                <a:gd name="connsiteY2" fmla="*/ 69367 h 557347"/>
                <a:gd name="connsiteX3" fmla="*/ 975062 w 1006038"/>
                <a:gd name="connsiteY3" fmla="*/ 132076 h 557347"/>
                <a:gd name="connsiteX4" fmla="*/ 983750 w 1006038"/>
                <a:gd name="connsiteY4" fmla="*/ 154364 h 557347"/>
                <a:gd name="connsiteX5" fmla="*/ 999616 w 1006038"/>
                <a:gd name="connsiteY5" fmla="*/ 186096 h 557347"/>
                <a:gd name="connsiteX6" fmla="*/ 989039 w 1006038"/>
                <a:gd name="connsiteY6" fmla="*/ 225761 h 557347"/>
                <a:gd name="connsiteX7" fmla="*/ 976195 w 1006038"/>
                <a:gd name="connsiteY7" fmla="*/ 212917 h 557347"/>
                <a:gd name="connsiteX8" fmla="*/ 979972 w 1006038"/>
                <a:gd name="connsiteY8" fmla="*/ 196673 h 557347"/>
                <a:gd name="connsiteX9" fmla="*/ 965995 w 1006038"/>
                <a:gd name="connsiteY9" fmla="*/ 200451 h 557347"/>
                <a:gd name="connsiteX10" fmla="*/ 896109 w 1006038"/>
                <a:gd name="connsiteY10" fmla="*/ 227650 h 557347"/>
                <a:gd name="connsiteX11" fmla="*/ 866266 w 1006038"/>
                <a:gd name="connsiteY11" fmla="*/ 251071 h 557347"/>
                <a:gd name="connsiteX12" fmla="*/ 852288 w 1006038"/>
                <a:gd name="connsiteY12" fmla="*/ 319069 h 557347"/>
                <a:gd name="connsiteX13" fmla="*/ 845111 w 1006038"/>
                <a:gd name="connsiteY13" fmla="*/ 331535 h 557347"/>
                <a:gd name="connsiteX14" fmla="*/ 845111 w 1006038"/>
                <a:gd name="connsiteY14" fmla="*/ 331535 h 557347"/>
                <a:gd name="connsiteX15" fmla="*/ 826223 w 1006038"/>
                <a:gd name="connsiteY15" fmla="*/ 322469 h 557347"/>
                <a:gd name="connsiteX16" fmla="*/ 810357 w 1006038"/>
                <a:gd name="connsiteY16" fmla="*/ 285070 h 557347"/>
                <a:gd name="connsiteX17" fmla="*/ 799401 w 1006038"/>
                <a:gd name="connsiteY17" fmla="*/ 283181 h 557347"/>
                <a:gd name="connsiteX18" fmla="*/ 766914 w 1006038"/>
                <a:gd name="connsiteY18" fmla="*/ 283937 h 557347"/>
                <a:gd name="connsiteX19" fmla="*/ 719693 w 1006038"/>
                <a:gd name="connsiteY19" fmla="*/ 298292 h 557347"/>
                <a:gd name="connsiteX20" fmla="*/ 704583 w 1006038"/>
                <a:gd name="connsiteY20" fmla="*/ 337201 h 557347"/>
                <a:gd name="connsiteX21" fmla="*/ 747648 w 1006038"/>
                <a:gd name="connsiteY21" fmla="*/ 456575 h 557347"/>
                <a:gd name="connsiteX22" fmla="*/ 757847 w 1006038"/>
                <a:gd name="connsiteY22" fmla="*/ 474330 h 557347"/>
                <a:gd name="connsiteX23" fmla="*/ 770691 w 1006038"/>
                <a:gd name="connsiteY23" fmla="*/ 495107 h 557347"/>
                <a:gd name="connsiteX24" fmla="*/ 766536 w 1006038"/>
                <a:gd name="connsiteY24" fmla="*/ 503417 h 557347"/>
                <a:gd name="connsiteX25" fmla="*/ 738581 w 1006038"/>
                <a:gd name="connsiteY25" fmla="*/ 515884 h 557347"/>
                <a:gd name="connsiteX26" fmla="*/ 723849 w 1006038"/>
                <a:gd name="connsiteY26" fmla="*/ 494351 h 557347"/>
                <a:gd name="connsiteX27" fmla="*/ 657740 w 1006038"/>
                <a:gd name="connsiteY27" fmla="*/ 447131 h 557347"/>
                <a:gd name="connsiteX28" fmla="*/ 610520 w 1006038"/>
                <a:gd name="connsiteY28" fmla="*/ 457708 h 557347"/>
                <a:gd name="connsiteX29" fmla="*/ 559522 w 1006038"/>
                <a:gd name="connsiteY29" fmla="*/ 506062 h 557347"/>
                <a:gd name="connsiteX30" fmla="*/ 561410 w 1006038"/>
                <a:gd name="connsiteY30" fmla="*/ 510217 h 557347"/>
                <a:gd name="connsiteX31" fmla="*/ 582943 w 1006038"/>
                <a:gd name="connsiteY31" fmla="*/ 524572 h 557347"/>
                <a:gd name="connsiteX32" fmla="*/ 559899 w 1006038"/>
                <a:gd name="connsiteY32" fmla="*/ 552527 h 557347"/>
                <a:gd name="connsiteX33" fmla="*/ 491902 w 1006038"/>
                <a:gd name="connsiteY33" fmla="*/ 547616 h 557347"/>
                <a:gd name="connsiteX34" fmla="*/ 435615 w 1006038"/>
                <a:gd name="connsiteY34" fmla="*/ 534394 h 557347"/>
                <a:gd name="connsiteX35" fmla="*/ 403883 w 1006038"/>
                <a:gd name="connsiteY35" fmla="*/ 509084 h 557347"/>
                <a:gd name="connsiteX36" fmla="*/ 386128 w 1006038"/>
                <a:gd name="connsiteY36" fmla="*/ 480752 h 557347"/>
                <a:gd name="connsiteX37" fmla="*/ 379328 w 1006038"/>
                <a:gd name="connsiteY37" fmla="*/ 462997 h 557347"/>
                <a:gd name="connsiteX38" fmla="*/ 398594 w 1006038"/>
                <a:gd name="connsiteY38" fmla="*/ 459975 h 557347"/>
                <a:gd name="connsiteX39" fmla="*/ 406527 w 1006038"/>
                <a:gd name="connsiteY39" fmla="*/ 462997 h 557347"/>
                <a:gd name="connsiteX40" fmla="*/ 413327 w 1006038"/>
                <a:gd name="connsiteY40" fmla="*/ 456197 h 557347"/>
                <a:gd name="connsiteX41" fmla="*/ 407661 w 1006038"/>
                <a:gd name="connsiteY41" fmla="*/ 449019 h 557347"/>
                <a:gd name="connsiteX42" fmla="*/ 399350 w 1006038"/>
                <a:gd name="connsiteY42" fmla="*/ 449397 h 557347"/>
                <a:gd name="connsiteX43" fmla="*/ 372906 w 1006038"/>
                <a:gd name="connsiteY43" fmla="*/ 424465 h 557347"/>
                <a:gd name="connsiteX44" fmla="*/ 408794 w 1006038"/>
                <a:gd name="connsiteY44" fmla="*/ 397266 h 557347"/>
                <a:gd name="connsiteX45" fmla="*/ 436748 w 1006038"/>
                <a:gd name="connsiteY45" fmla="*/ 416154 h 557347"/>
                <a:gd name="connsiteX46" fmla="*/ 442415 w 1006038"/>
                <a:gd name="connsiteY46" fmla="*/ 371200 h 557347"/>
                <a:gd name="connsiteX47" fmla="*/ 449215 w 1006038"/>
                <a:gd name="connsiteY47" fmla="*/ 360623 h 557347"/>
                <a:gd name="connsiteX48" fmla="*/ 441659 w 1006038"/>
                <a:gd name="connsiteY48" fmla="*/ 339468 h 557347"/>
                <a:gd name="connsiteX49" fmla="*/ 428060 w 1006038"/>
                <a:gd name="connsiteY49" fmla="*/ 336068 h 557347"/>
                <a:gd name="connsiteX50" fmla="*/ 367240 w 1006038"/>
                <a:gd name="connsiteY50" fmla="*/ 335690 h 557347"/>
                <a:gd name="connsiteX51" fmla="*/ 363840 w 1006038"/>
                <a:gd name="connsiteY51" fmla="*/ 333046 h 557347"/>
                <a:gd name="connsiteX52" fmla="*/ 329464 w 1006038"/>
                <a:gd name="connsiteY52" fmla="*/ 314536 h 557347"/>
                <a:gd name="connsiteX53" fmla="*/ 317375 w 1006038"/>
                <a:gd name="connsiteY53" fmla="*/ 312647 h 557347"/>
                <a:gd name="connsiteX54" fmla="*/ 243711 w 1006038"/>
                <a:gd name="connsiteY54" fmla="*/ 314913 h 557347"/>
                <a:gd name="connsiteX55" fmla="*/ 228601 w 1006038"/>
                <a:gd name="connsiteY55" fmla="*/ 335690 h 557347"/>
                <a:gd name="connsiteX56" fmla="*/ 210090 w 1006038"/>
                <a:gd name="connsiteY56" fmla="*/ 371200 h 557347"/>
                <a:gd name="connsiteX57" fmla="*/ 192335 w 1006038"/>
                <a:gd name="connsiteY57" fmla="*/ 349668 h 557347"/>
                <a:gd name="connsiteX58" fmla="*/ 174580 w 1006038"/>
                <a:gd name="connsiteY58" fmla="*/ 330024 h 557347"/>
                <a:gd name="connsiteX59" fmla="*/ 145870 w 1006038"/>
                <a:gd name="connsiteY59" fmla="*/ 336446 h 557347"/>
                <a:gd name="connsiteX60" fmla="*/ 123582 w 1006038"/>
                <a:gd name="connsiteY60" fmla="*/ 364400 h 557347"/>
                <a:gd name="connsiteX61" fmla="*/ 92606 w 1006038"/>
                <a:gd name="connsiteY61" fmla="*/ 369689 h 557347"/>
                <a:gd name="connsiteX62" fmla="*/ 92228 w 1006038"/>
                <a:gd name="connsiteY62" fmla="*/ 333046 h 557347"/>
                <a:gd name="connsiteX63" fmla="*/ 107339 w 1006038"/>
                <a:gd name="connsiteY63" fmla="*/ 315669 h 557347"/>
                <a:gd name="connsiteX64" fmla="*/ 105450 w 1006038"/>
                <a:gd name="connsiteY64" fmla="*/ 286959 h 557347"/>
                <a:gd name="connsiteX65" fmla="*/ 104694 w 1006038"/>
                <a:gd name="connsiteY65" fmla="*/ 273359 h 557347"/>
                <a:gd name="connsiteX66" fmla="*/ 74851 w 1006038"/>
                <a:gd name="connsiteY66" fmla="*/ 239738 h 557347"/>
                <a:gd name="connsiteX67" fmla="*/ 33675 w 1006038"/>
                <a:gd name="connsiteY67" fmla="*/ 246538 h 557347"/>
                <a:gd name="connsiteX68" fmla="*/ 54 w 1006038"/>
                <a:gd name="connsiteY68" fmla="*/ 222361 h 557347"/>
                <a:gd name="connsiteX69" fmla="*/ 72962 w 1006038"/>
                <a:gd name="connsiteY69" fmla="*/ 221228 h 557347"/>
                <a:gd name="connsiteX70" fmla="*/ 91473 w 1006038"/>
                <a:gd name="connsiteY70" fmla="*/ 221606 h 557347"/>
                <a:gd name="connsiteX71" fmla="*/ 180625 w 1006038"/>
                <a:gd name="connsiteY71" fmla="*/ 221606 h 557347"/>
                <a:gd name="connsiteX72" fmla="*/ 205179 w 1006038"/>
                <a:gd name="connsiteY72" fmla="*/ 225006 h 557347"/>
                <a:gd name="connsiteX73" fmla="*/ 234267 w 1006038"/>
                <a:gd name="connsiteY73" fmla="*/ 228406 h 557347"/>
                <a:gd name="connsiteX74" fmla="*/ 240311 w 1006038"/>
                <a:gd name="connsiteY74" fmla="*/ 228028 h 557347"/>
                <a:gd name="connsiteX75" fmla="*/ 248244 w 1006038"/>
                <a:gd name="connsiteY75" fmla="*/ 242761 h 557347"/>
                <a:gd name="connsiteX76" fmla="*/ 234645 w 1006038"/>
                <a:gd name="connsiteY76" fmla="*/ 258627 h 557347"/>
                <a:gd name="connsiteX77" fmla="*/ 222556 w 1006038"/>
                <a:gd name="connsiteY77" fmla="*/ 263538 h 557347"/>
                <a:gd name="connsiteX78" fmla="*/ 210090 w 1006038"/>
                <a:gd name="connsiteY78" fmla="*/ 272982 h 557347"/>
                <a:gd name="connsiteX79" fmla="*/ 200268 w 1006038"/>
                <a:gd name="connsiteY79" fmla="*/ 285070 h 557347"/>
                <a:gd name="connsiteX80" fmla="*/ 259200 w 1006038"/>
                <a:gd name="connsiteY80" fmla="*/ 268448 h 557347"/>
                <a:gd name="connsiteX81" fmla="*/ 260333 w 1006038"/>
                <a:gd name="connsiteY81" fmla="*/ 252205 h 557347"/>
                <a:gd name="connsiteX82" fmla="*/ 303776 w 1006038"/>
                <a:gd name="connsiteY82" fmla="*/ 239361 h 557347"/>
                <a:gd name="connsiteX83" fmla="*/ 311709 w 1006038"/>
                <a:gd name="connsiteY83" fmla="*/ 238605 h 557347"/>
                <a:gd name="connsiteX84" fmla="*/ 357418 w 1006038"/>
                <a:gd name="connsiteY84" fmla="*/ 220850 h 557347"/>
                <a:gd name="connsiteX85" fmla="*/ 385750 w 1006038"/>
                <a:gd name="connsiteY85" fmla="*/ 214806 h 557347"/>
                <a:gd name="connsiteX86" fmla="*/ 612408 w 1006038"/>
                <a:gd name="connsiteY86" fmla="*/ 169474 h 557347"/>
                <a:gd name="connsiteX87" fmla="*/ 742359 w 1006038"/>
                <a:gd name="connsiteY87" fmla="*/ 125654 h 557347"/>
                <a:gd name="connsiteX88" fmla="*/ 896109 w 1006038"/>
                <a:gd name="connsiteY88" fmla="*/ 61812 h 557347"/>
                <a:gd name="connsiteX89" fmla="*/ 905931 w 1006038"/>
                <a:gd name="connsiteY89" fmla="*/ 57656 h 557347"/>
                <a:gd name="connsiteX90" fmla="*/ 938796 w 1006038"/>
                <a:gd name="connsiteY90" fmla="*/ 36124 h 557347"/>
                <a:gd name="connsiteX91" fmla="*/ 971284 w 1006038"/>
                <a:gd name="connsiteY91" fmla="*/ 21391 h 557347"/>
                <a:gd name="connsiteX92" fmla="*/ 1006038 w 1006038"/>
                <a:gd name="connsiteY92" fmla="*/ 1370 h 55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006038" h="557347">
                  <a:moveTo>
                    <a:pt x="1006038" y="1370"/>
                  </a:moveTo>
                  <a:cubicBezTo>
                    <a:pt x="983372" y="11569"/>
                    <a:pt x="994328" y="25924"/>
                    <a:pt x="1001883" y="39524"/>
                  </a:cubicBezTo>
                  <a:cubicBezTo>
                    <a:pt x="991683" y="48590"/>
                    <a:pt x="1000749" y="59167"/>
                    <a:pt x="999994" y="69367"/>
                  </a:cubicBezTo>
                  <a:cubicBezTo>
                    <a:pt x="998483" y="93544"/>
                    <a:pt x="986772" y="112810"/>
                    <a:pt x="975062" y="132076"/>
                  </a:cubicBezTo>
                  <a:cubicBezTo>
                    <a:pt x="967884" y="143786"/>
                    <a:pt x="964484" y="151719"/>
                    <a:pt x="983750" y="154364"/>
                  </a:cubicBezTo>
                  <a:cubicBezTo>
                    <a:pt x="999238" y="156630"/>
                    <a:pt x="1002638" y="170608"/>
                    <a:pt x="999616" y="186096"/>
                  </a:cubicBezTo>
                  <a:cubicBezTo>
                    <a:pt x="996972" y="199695"/>
                    <a:pt x="981483" y="209895"/>
                    <a:pt x="989039" y="225761"/>
                  </a:cubicBezTo>
                  <a:cubicBezTo>
                    <a:pt x="980728" y="225761"/>
                    <a:pt x="979595" y="218584"/>
                    <a:pt x="976195" y="212917"/>
                  </a:cubicBezTo>
                  <a:cubicBezTo>
                    <a:pt x="978084" y="207628"/>
                    <a:pt x="986772" y="203473"/>
                    <a:pt x="979972" y="196673"/>
                  </a:cubicBezTo>
                  <a:cubicBezTo>
                    <a:pt x="974306" y="191007"/>
                    <a:pt x="969395" y="197051"/>
                    <a:pt x="965995" y="200451"/>
                  </a:cubicBezTo>
                  <a:cubicBezTo>
                    <a:pt x="945974" y="218584"/>
                    <a:pt x="924819" y="230672"/>
                    <a:pt x="896109" y="227650"/>
                  </a:cubicBezTo>
                  <a:cubicBezTo>
                    <a:pt x="882887" y="226517"/>
                    <a:pt x="876087" y="242761"/>
                    <a:pt x="866266" y="251071"/>
                  </a:cubicBezTo>
                  <a:cubicBezTo>
                    <a:pt x="862110" y="273737"/>
                    <a:pt x="858332" y="296781"/>
                    <a:pt x="852288" y="319069"/>
                  </a:cubicBezTo>
                  <a:cubicBezTo>
                    <a:pt x="851155" y="323980"/>
                    <a:pt x="848511" y="327757"/>
                    <a:pt x="845111" y="331535"/>
                  </a:cubicBezTo>
                  <a:lnTo>
                    <a:pt x="845111" y="331535"/>
                  </a:lnTo>
                  <a:cubicBezTo>
                    <a:pt x="832267" y="339090"/>
                    <a:pt x="824712" y="336446"/>
                    <a:pt x="826223" y="322469"/>
                  </a:cubicBezTo>
                  <a:cubicBezTo>
                    <a:pt x="828489" y="305469"/>
                    <a:pt x="812623" y="298670"/>
                    <a:pt x="810357" y="285070"/>
                  </a:cubicBezTo>
                  <a:cubicBezTo>
                    <a:pt x="809601" y="280159"/>
                    <a:pt x="803179" y="281292"/>
                    <a:pt x="799401" y="283181"/>
                  </a:cubicBezTo>
                  <a:cubicBezTo>
                    <a:pt x="788446" y="289603"/>
                    <a:pt x="777869" y="286581"/>
                    <a:pt x="766914" y="283937"/>
                  </a:cubicBezTo>
                  <a:cubicBezTo>
                    <a:pt x="748781" y="279781"/>
                    <a:pt x="735182" y="293381"/>
                    <a:pt x="719693" y="298292"/>
                  </a:cubicBezTo>
                  <a:cubicBezTo>
                    <a:pt x="689850" y="307736"/>
                    <a:pt x="691739" y="309625"/>
                    <a:pt x="704583" y="337201"/>
                  </a:cubicBezTo>
                  <a:cubicBezTo>
                    <a:pt x="722338" y="375733"/>
                    <a:pt x="750292" y="410488"/>
                    <a:pt x="747648" y="456575"/>
                  </a:cubicBezTo>
                  <a:cubicBezTo>
                    <a:pt x="747270" y="463752"/>
                    <a:pt x="752181" y="469419"/>
                    <a:pt x="757847" y="474330"/>
                  </a:cubicBezTo>
                  <a:cubicBezTo>
                    <a:pt x="764269" y="479996"/>
                    <a:pt x="770691" y="485662"/>
                    <a:pt x="770691" y="495107"/>
                  </a:cubicBezTo>
                  <a:cubicBezTo>
                    <a:pt x="770314" y="498506"/>
                    <a:pt x="768425" y="500773"/>
                    <a:pt x="766536" y="503417"/>
                  </a:cubicBezTo>
                  <a:cubicBezTo>
                    <a:pt x="758225" y="509839"/>
                    <a:pt x="749914" y="516261"/>
                    <a:pt x="738581" y="515884"/>
                  </a:cubicBezTo>
                  <a:cubicBezTo>
                    <a:pt x="728760" y="512106"/>
                    <a:pt x="731404" y="499640"/>
                    <a:pt x="723849" y="494351"/>
                  </a:cubicBezTo>
                  <a:cubicBezTo>
                    <a:pt x="699672" y="481507"/>
                    <a:pt x="677384" y="467152"/>
                    <a:pt x="657740" y="447131"/>
                  </a:cubicBezTo>
                  <a:cubicBezTo>
                    <a:pt x="639985" y="428998"/>
                    <a:pt x="621097" y="435042"/>
                    <a:pt x="610520" y="457708"/>
                  </a:cubicBezTo>
                  <a:cubicBezTo>
                    <a:pt x="599942" y="480752"/>
                    <a:pt x="584076" y="498129"/>
                    <a:pt x="559522" y="506062"/>
                  </a:cubicBezTo>
                  <a:cubicBezTo>
                    <a:pt x="561033" y="508706"/>
                    <a:pt x="561033" y="509462"/>
                    <a:pt x="561410" y="510217"/>
                  </a:cubicBezTo>
                  <a:cubicBezTo>
                    <a:pt x="567832" y="516261"/>
                    <a:pt x="584454" y="509084"/>
                    <a:pt x="582943" y="524572"/>
                  </a:cubicBezTo>
                  <a:cubicBezTo>
                    <a:pt x="581810" y="538172"/>
                    <a:pt x="572743" y="547616"/>
                    <a:pt x="559899" y="552527"/>
                  </a:cubicBezTo>
                  <a:cubicBezTo>
                    <a:pt x="536478" y="561593"/>
                    <a:pt x="512679" y="556682"/>
                    <a:pt x="491902" y="547616"/>
                  </a:cubicBezTo>
                  <a:cubicBezTo>
                    <a:pt x="473392" y="539683"/>
                    <a:pt x="456392" y="533261"/>
                    <a:pt x="435615" y="534394"/>
                  </a:cubicBezTo>
                  <a:cubicBezTo>
                    <a:pt x="410305" y="535905"/>
                    <a:pt x="409549" y="533638"/>
                    <a:pt x="403883" y="509084"/>
                  </a:cubicBezTo>
                  <a:cubicBezTo>
                    <a:pt x="401239" y="497751"/>
                    <a:pt x="392172" y="490196"/>
                    <a:pt x="386128" y="480752"/>
                  </a:cubicBezTo>
                  <a:cubicBezTo>
                    <a:pt x="382350" y="475085"/>
                    <a:pt x="373662" y="470930"/>
                    <a:pt x="379328" y="462997"/>
                  </a:cubicBezTo>
                  <a:cubicBezTo>
                    <a:pt x="383861" y="456197"/>
                    <a:pt x="391794" y="457708"/>
                    <a:pt x="398594" y="459975"/>
                  </a:cubicBezTo>
                  <a:cubicBezTo>
                    <a:pt x="401239" y="460730"/>
                    <a:pt x="403505" y="462997"/>
                    <a:pt x="406527" y="462997"/>
                  </a:cubicBezTo>
                  <a:cubicBezTo>
                    <a:pt x="410683" y="462997"/>
                    <a:pt x="412572" y="459975"/>
                    <a:pt x="413327" y="456197"/>
                  </a:cubicBezTo>
                  <a:cubicBezTo>
                    <a:pt x="414083" y="452041"/>
                    <a:pt x="412194" y="449397"/>
                    <a:pt x="407661" y="449019"/>
                  </a:cubicBezTo>
                  <a:cubicBezTo>
                    <a:pt x="405016" y="448642"/>
                    <a:pt x="401994" y="449775"/>
                    <a:pt x="399350" y="449397"/>
                  </a:cubicBezTo>
                  <a:cubicBezTo>
                    <a:pt x="380462" y="448264"/>
                    <a:pt x="370262" y="438442"/>
                    <a:pt x="372906" y="424465"/>
                  </a:cubicBezTo>
                  <a:cubicBezTo>
                    <a:pt x="376306" y="405954"/>
                    <a:pt x="392550" y="393110"/>
                    <a:pt x="408794" y="397266"/>
                  </a:cubicBezTo>
                  <a:cubicBezTo>
                    <a:pt x="420505" y="399910"/>
                    <a:pt x="430704" y="405199"/>
                    <a:pt x="436748" y="416154"/>
                  </a:cubicBezTo>
                  <a:cubicBezTo>
                    <a:pt x="421638" y="391599"/>
                    <a:pt x="421638" y="391599"/>
                    <a:pt x="442415" y="371200"/>
                  </a:cubicBezTo>
                  <a:cubicBezTo>
                    <a:pt x="445437" y="368178"/>
                    <a:pt x="447326" y="364400"/>
                    <a:pt x="449215" y="360623"/>
                  </a:cubicBezTo>
                  <a:cubicBezTo>
                    <a:pt x="451103" y="351934"/>
                    <a:pt x="445437" y="345890"/>
                    <a:pt x="441659" y="339468"/>
                  </a:cubicBezTo>
                  <a:cubicBezTo>
                    <a:pt x="438260" y="333802"/>
                    <a:pt x="432215" y="330779"/>
                    <a:pt x="428060" y="336068"/>
                  </a:cubicBezTo>
                  <a:cubicBezTo>
                    <a:pt x="407283" y="364023"/>
                    <a:pt x="387261" y="349290"/>
                    <a:pt x="367240" y="335690"/>
                  </a:cubicBezTo>
                  <a:cubicBezTo>
                    <a:pt x="366107" y="334935"/>
                    <a:pt x="364973" y="333802"/>
                    <a:pt x="363840" y="333046"/>
                  </a:cubicBezTo>
                  <a:cubicBezTo>
                    <a:pt x="356285" y="319069"/>
                    <a:pt x="347596" y="308491"/>
                    <a:pt x="329464" y="314536"/>
                  </a:cubicBezTo>
                  <a:cubicBezTo>
                    <a:pt x="325686" y="315669"/>
                    <a:pt x="320019" y="315669"/>
                    <a:pt x="317375" y="312647"/>
                  </a:cubicBezTo>
                  <a:cubicBezTo>
                    <a:pt x="292065" y="288092"/>
                    <a:pt x="268266" y="315669"/>
                    <a:pt x="243711" y="314913"/>
                  </a:cubicBezTo>
                  <a:cubicBezTo>
                    <a:pt x="235023" y="314536"/>
                    <a:pt x="231623" y="326624"/>
                    <a:pt x="228601" y="335690"/>
                  </a:cubicBezTo>
                  <a:cubicBezTo>
                    <a:pt x="224823" y="348534"/>
                    <a:pt x="225579" y="364400"/>
                    <a:pt x="210090" y="371200"/>
                  </a:cubicBezTo>
                  <a:cubicBezTo>
                    <a:pt x="198380" y="368934"/>
                    <a:pt x="195358" y="359112"/>
                    <a:pt x="192335" y="349668"/>
                  </a:cubicBezTo>
                  <a:cubicBezTo>
                    <a:pt x="189313" y="339846"/>
                    <a:pt x="182891" y="334935"/>
                    <a:pt x="174580" y="330024"/>
                  </a:cubicBezTo>
                  <a:cubicBezTo>
                    <a:pt x="162492" y="323224"/>
                    <a:pt x="153048" y="324357"/>
                    <a:pt x="145870" y="336446"/>
                  </a:cubicBezTo>
                  <a:cubicBezTo>
                    <a:pt x="139449" y="346645"/>
                    <a:pt x="131515" y="355334"/>
                    <a:pt x="123582" y="364400"/>
                  </a:cubicBezTo>
                  <a:cubicBezTo>
                    <a:pt x="111872" y="378000"/>
                    <a:pt x="103939" y="379889"/>
                    <a:pt x="92606" y="369689"/>
                  </a:cubicBezTo>
                  <a:cubicBezTo>
                    <a:pt x="80517" y="358734"/>
                    <a:pt x="80140" y="344001"/>
                    <a:pt x="92228" y="333046"/>
                  </a:cubicBezTo>
                  <a:cubicBezTo>
                    <a:pt x="97894" y="327757"/>
                    <a:pt x="104316" y="323602"/>
                    <a:pt x="107339" y="315669"/>
                  </a:cubicBezTo>
                  <a:cubicBezTo>
                    <a:pt x="110738" y="305847"/>
                    <a:pt x="124338" y="296025"/>
                    <a:pt x="105450" y="286959"/>
                  </a:cubicBezTo>
                  <a:cubicBezTo>
                    <a:pt x="100539" y="284692"/>
                    <a:pt x="104316" y="277893"/>
                    <a:pt x="104694" y="273359"/>
                  </a:cubicBezTo>
                  <a:cubicBezTo>
                    <a:pt x="106205" y="255982"/>
                    <a:pt x="92228" y="240494"/>
                    <a:pt x="74851" y="239738"/>
                  </a:cubicBezTo>
                  <a:cubicBezTo>
                    <a:pt x="60874" y="239361"/>
                    <a:pt x="47274" y="241249"/>
                    <a:pt x="33675" y="246538"/>
                  </a:cubicBezTo>
                  <a:cubicBezTo>
                    <a:pt x="15920" y="253716"/>
                    <a:pt x="-1080" y="240494"/>
                    <a:pt x="54" y="222361"/>
                  </a:cubicBezTo>
                  <a:cubicBezTo>
                    <a:pt x="24231" y="215184"/>
                    <a:pt x="48785" y="218206"/>
                    <a:pt x="72962" y="221228"/>
                  </a:cubicBezTo>
                  <a:cubicBezTo>
                    <a:pt x="79384" y="221984"/>
                    <a:pt x="85428" y="222739"/>
                    <a:pt x="91473" y="221606"/>
                  </a:cubicBezTo>
                  <a:cubicBezTo>
                    <a:pt x="121316" y="225761"/>
                    <a:pt x="150781" y="221606"/>
                    <a:pt x="180625" y="221606"/>
                  </a:cubicBezTo>
                  <a:cubicBezTo>
                    <a:pt x="188935" y="221606"/>
                    <a:pt x="197246" y="222739"/>
                    <a:pt x="205179" y="225006"/>
                  </a:cubicBezTo>
                  <a:cubicBezTo>
                    <a:pt x="214623" y="228783"/>
                    <a:pt x="222934" y="242383"/>
                    <a:pt x="234267" y="228406"/>
                  </a:cubicBezTo>
                  <a:cubicBezTo>
                    <a:pt x="236156" y="227650"/>
                    <a:pt x="238045" y="227650"/>
                    <a:pt x="240311" y="228028"/>
                  </a:cubicBezTo>
                  <a:cubicBezTo>
                    <a:pt x="245978" y="231428"/>
                    <a:pt x="250511" y="235205"/>
                    <a:pt x="248244" y="242761"/>
                  </a:cubicBezTo>
                  <a:cubicBezTo>
                    <a:pt x="243334" y="247671"/>
                    <a:pt x="238045" y="252205"/>
                    <a:pt x="234645" y="258627"/>
                  </a:cubicBezTo>
                  <a:cubicBezTo>
                    <a:pt x="232000" y="263538"/>
                    <a:pt x="227845" y="266560"/>
                    <a:pt x="222556" y="263538"/>
                  </a:cubicBezTo>
                  <a:cubicBezTo>
                    <a:pt x="211601" y="257871"/>
                    <a:pt x="208579" y="261271"/>
                    <a:pt x="210090" y="272982"/>
                  </a:cubicBezTo>
                  <a:cubicBezTo>
                    <a:pt x="210846" y="279781"/>
                    <a:pt x="202913" y="279781"/>
                    <a:pt x="200268" y="285070"/>
                  </a:cubicBezTo>
                  <a:cubicBezTo>
                    <a:pt x="218401" y="272226"/>
                    <a:pt x="239556" y="274115"/>
                    <a:pt x="259200" y="268448"/>
                  </a:cubicBezTo>
                  <a:cubicBezTo>
                    <a:pt x="256555" y="264293"/>
                    <a:pt x="252400" y="257871"/>
                    <a:pt x="260333" y="252205"/>
                  </a:cubicBezTo>
                  <a:cubicBezTo>
                    <a:pt x="275821" y="251071"/>
                    <a:pt x="292065" y="252960"/>
                    <a:pt x="303776" y="239361"/>
                  </a:cubicBezTo>
                  <a:cubicBezTo>
                    <a:pt x="305287" y="237472"/>
                    <a:pt x="309442" y="237094"/>
                    <a:pt x="311709" y="238605"/>
                  </a:cubicBezTo>
                  <a:cubicBezTo>
                    <a:pt x="333619" y="249938"/>
                    <a:pt x="345330" y="234450"/>
                    <a:pt x="357418" y="220850"/>
                  </a:cubicBezTo>
                  <a:cubicBezTo>
                    <a:pt x="365729" y="214050"/>
                    <a:pt x="375928" y="214428"/>
                    <a:pt x="385750" y="214806"/>
                  </a:cubicBezTo>
                  <a:cubicBezTo>
                    <a:pt x="464703" y="216317"/>
                    <a:pt x="539122" y="195540"/>
                    <a:pt x="612408" y="169474"/>
                  </a:cubicBezTo>
                  <a:cubicBezTo>
                    <a:pt x="655474" y="154364"/>
                    <a:pt x="700050" y="143031"/>
                    <a:pt x="742359" y="125654"/>
                  </a:cubicBezTo>
                  <a:cubicBezTo>
                    <a:pt x="793735" y="104499"/>
                    <a:pt x="848888" y="92788"/>
                    <a:pt x="896109" y="61812"/>
                  </a:cubicBezTo>
                  <a:cubicBezTo>
                    <a:pt x="899131" y="59923"/>
                    <a:pt x="902531" y="57656"/>
                    <a:pt x="905931" y="57656"/>
                  </a:cubicBezTo>
                  <a:cubicBezTo>
                    <a:pt x="921797" y="57656"/>
                    <a:pt x="932374" y="53123"/>
                    <a:pt x="938796" y="36124"/>
                  </a:cubicBezTo>
                  <a:cubicBezTo>
                    <a:pt x="942952" y="25169"/>
                    <a:pt x="957684" y="20258"/>
                    <a:pt x="971284" y="21391"/>
                  </a:cubicBezTo>
                  <a:cubicBezTo>
                    <a:pt x="983372" y="14969"/>
                    <a:pt x="986395" y="-5430"/>
                    <a:pt x="1006038" y="1370"/>
                  </a:cubicBezTo>
                  <a:close/>
                </a:path>
              </a:pathLst>
            </a:custGeom>
            <a:solidFill>
              <a:srgbClr val="EFE0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E65638B6-B61E-40E4-968C-F85708E3900D}"/>
                </a:ext>
              </a:extLst>
            </p:cNvPr>
            <p:cNvSpPr/>
            <p:nvPr/>
          </p:nvSpPr>
          <p:spPr>
            <a:xfrm>
              <a:off x="10618422" y="3764242"/>
              <a:ext cx="250362" cy="613348"/>
            </a:xfrm>
            <a:custGeom>
              <a:avLst/>
              <a:gdLst>
                <a:gd name="connsiteX0" fmla="*/ 82779 w 250362"/>
                <a:gd name="connsiteY0" fmla="*/ 222577 h 613348"/>
                <a:gd name="connsiteX1" fmla="*/ 50669 w 250362"/>
                <a:gd name="connsiteY1" fmla="*/ 143246 h 613348"/>
                <a:gd name="connsiteX2" fmla="*/ 34803 w 250362"/>
                <a:gd name="connsiteY2" fmla="*/ 106981 h 613348"/>
                <a:gd name="connsiteX3" fmla="*/ 3826 w 250362"/>
                <a:gd name="connsiteY3" fmla="*/ 50316 h 613348"/>
                <a:gd name="connsiteX4" fmla="*/ 14026 w 250362"/>
                <a:gd name="connsiteY4" fmla="*/ 25384 h 613348"/>
                <a:gd name="connsiteX5" fmla="*/ 65402 w 250362"/>
                <a:gd name="connsiteY5" fmla="*/ 4229 h 613348"/>
                <a:gd name="connsiteX6" fmla="*/ 81645 w 250362"/>
                <a:gd name="connsiteY6" fmla="*/ 4607 h 613348"/>
                <a:gd name="connsiteX7" fmla="*/ 114889 w 250362"/>
                <a:gd name="connsiteY7" fmla="*/ 3096 h 613348"/>
                <a:gd name="connsiteX8" fmla="*/ 130755 w 250362"/>
                <a:gd name="connsiteY8" fmla="*/ 11784 h 613348"/>
                <a:gd name="connsiteX9" fmla="*/ 136421 w 250362"/>
                <a:gd name="connsiteY9" fmla="*/ 24251 h 613348"/>
                <a:gd name="connsiteX10" fmla="*/ 143976 w 250362"/>
                <a:gd name="connsiteY10" fmla="*/ 47672 h 613348"/>
                <a:gd name="connsiteX11" fmla="*/ 158709 w 250362"/>
                <a:gd name="connsiteY11" fmla="*/ 57872 h 613348"/>
                <a:gd name="connsiteX12" fmla="*/ 175331 w 250362"/>
                <a:gd name="connsiteY12" fmla="*/ 78271 h 613348"/>
                <a:gd name="connsiteX13" fmla="*/ 177975 w 250362"/>
                <a:gd name="connsiteY13" fmla="*/ 94137 h 613348"/>
                <a:gd name="connsiteX14" fmla="*/ 162865 w 250362"/>
                <a:gd name="connsiteY14" fmla="*/ 95270 h 613348"/>
                <a:gd name="connsiteX15" fmla="*/ 141332 w 250362"/>
                <a:gd name="connsiteY15" fmla="*/ 100181 h 613348"/>
                <a:gd name="connsiteX16" fmla="*/ 117155 w 250362"/>
                <a:gd name="connsiteY16" fmla="*/ 80915 h 613348"/>
                <a:gd name="connsiteX17" fmla="*/ 119799 w 250362"/>
                <a:gd name="connsiteY17" fmla="*/ 60138 h 613348"/>
                <a:gd name="connsiteX18" fmla="*/ 107711 w 250362"/>
                <a:gd name="connsiteY18" fmla="*/ 29539 h 613348"/>
                <a:gd name="connsiteX19" fmla="*/ 70690 w 250362"/>
                <a:gd name="connsiteY19" fmla="*/ 27273 h 613348"/>
                <a:gd name="connsiteX20" fmla="*/ 44247 w 250362"/>
                <a:gd name="connsiteY20" fmla="*/ 32562 h 613348"/>
                <a:gd name="connsiteX21" fmla="*/ 34047 w 250362"/>
                <a:gd name="connsiteY21" fmla="*/ 58627 h 613348"/>
                <a:gd name="connsiteX22" fmla="*/ 75223 w 250362"/>
                <a:gd name="connsiteY22" fmla="*/ 127380 h 613348"/>
                <a:gd name="connsiteX23" fmla="*/ 80134 w 250362"/>
                <a:gd name="connsiteY23" fmla="*/ 170445 h 613348"/>
                <a:gd name="connsiteX24" fmla="*/ 89201 w 250362"/>
                <a:gd name="connsiteY24" fmla="*/ 197644 h 613348"/>
                <a:gd name="connsiteX25" fmla="*/ 114889 w 250362"/>
                <a:gd name="connsiteY25" fmla="*/ 196889 h 613348"/>
                <a:gd name="connsiteX26" fmla="*/ 146621 w 250362"/>
                <a:gd name="connsiteY26" fmla="*/ 160623 h 613348"/>
                <a:gd name="connsiteX27" fmla="*/ 145110 w 250362"/>
                <a:gd name="connsiteY27" fmla="*/ 146268 h 613348"/>
                <a:gd name="connsiteX28" fmla="*/ 146243 w 250362"/>
                <a:gd name="connsiteY28" fmla="*/ 105092 h 613348"/>
                <a:gd name="connsiteX29" fmla="*/ 204796 w 250362"/>
                <a:gd name="connsiteY29" fmla="*/ 122091 h 613348"/>
                <a:gd name="connsiteX30" fmla="*/ 219907 w 250362"/>
                <a:gd name="connsiteY30" fmla="*/ 122091 h 613348"/>
                <a:gd name="connsiteX31" fmla="*/ 247861 w 250362"/>
                <a:gd name="connsiteY31" fmla="*/ 125869 h 613348"/>
                <a:gd name="connsiteX32" fmla="*/ 244839 w 250362"/>
                <a:gd name="connsiteY32" fmla="*/ 134180 h 613348"/>
                <a:gd name="connsiteX33" fmla="*/ 234262 w 250362"/>
                <a:gd name="connsiteY33" fmla="*/ 182534 h 613348"/>
                <a:gd name="connsiteX34" fmla="*/ 243328 w 250362"/>
                <a:gd name="connsiteY34" fmla="*/ 198778 h 613348"/>
                <a:gd name="connsiteX35" fmla="*/ 220285 w 250362"/>
                <a:gd name="connsiteY35" fmla="*/ 213510 h 613348"/>
                <a:gd name="connsiteX36" fmla="*/ 200263 w 250362"/>
                <a:gd name="connsiteY36" fmla="*/ 217288 h 613348"/>
                <a:gd name="connsiteX37" fmla="*/ 188552 w 250362"/>
                <a:gd name="connsiteY37" fmla="*/ 253553 h 613348"/>
                <a:gd name="connsiteX38" fmla="*/ 180997 w 250362"/>
                <a:gd name="connsiteY38" fmla="*/ 283019 h 613348"/>
                <a:gd name="connsiteX39" fmla="*/ 138310 w 250362"/>
                <a:gd name="connsiteY39" fmla="*/ 293218 h 613348"/>
                <a:gd name="connsiteX40" fmla="*/ 128866 w 250362"/>
                <a:gd name="connsiteY40" fmla="*/ 312107 h 613348"/>
                <a:gd name="connsiteX41" fmla="*/ 142465 w 250362"/>
                <a:gd name="connsiteY41" fmla="*/ 342328 h 613348"/>
                <a:gd name="connsiteX42" fmla="*/ 142843 w 250362"/>
                <a:gd name="connsiteY42" fmla="*/ 371793 h 613348"/>
                <a:gd name="connsiteX43" fmla="*/ 136799 w 250362"/>
                <a:gd name="connsiteY43" fmla="*/ 420147 h 613348"/>
                <a:gd name="connsiteX44" fmla="*/ 136043 w 250362"/>
                <a:gd name="connsiteY44" fmla="*/ 426191 h 613348"/>
                <a:gd name="connsiteX45" fmla="*/ 133399 w 250362"/>
                <a:gd name="connsiteY45" fmla="*/ 463590 h 613348"/>
                <a:gd name="connsiteX46" fmla="*/ 140199 w 250362"/>
                <a:gd name="connsiteY46" fmla="*/ 469634 h 613348"/>
                <a:gd name="connsiteX47" fmla="*/ 144732 w 250362"/>
                <a:gd name="connsiteY47" fmla="*/ 485122 h 613348"/>
                <a:gd name="connsiteX48" fmla="*/ 118666 w 250362"/>
                <a:gd name="connsiteY48" fmla="*/ 547831 h 613348"/>
                <a:gd name="connsiteX49" fmla="*/ 121311 w 250362"/>
                <a:gd name="connsiteY49" fmla="*/ 578052 h 613348"/>
                <a:gd name="connsiteX50" fmla="*/ 108089 w 250362"/>
                <a:gd name="connsiteY50" fmla="*/ 593918 h 613348"/>
                <a:gd name="connsiteX51" fmla="*/ 69935 w 250362"/>
                <a:gd name="connsiteY51" fmla="*/ 596185 h 613348"/>
                <a:gd name="connsiteX52" fmla="*/ 28003 w 250362"/>
                <a:gd name="connsiteY52" fmla="*/ 573897 h 613348"/>
                <a:gd name="connsiteX53" fmla="*/ 45002 w 250362"/>
                <a:gd name="connsiteY53" fmla="*/ 561431 h 613348"/>
                <a:gd name="connsiteX54" fmla="*/ 68424 w 250362"/>
                <a:gd name="connsiteY54" fmla="*/ 570119 h 613348"/>
                <a:gd name="connsiteX55" fmla="*/ 103178 w 250362"/>
                <a:gd name="connsiteY55" fmla="*/ 555386 h 613348"/>
                <a:gd name="connsiteX56" fmla="*/ 122822 w 250362"/>
                <a:gd name="connsiteY56" fmla="*/ 487389 h 613348"/>
                <a:gd name="connsiteX57" fmla="*/ 112622 w 250362"/>
                <a:gd name="connsiteY57" fmla="*/ 450368 h 613348"/>
                <a:gd name="connsiteX58" fmla="*/ 110733 w 250362"/>
                <a:gd name="connsiteY58" fmla="*/ 419014 h 613348"/>
                <a:gd name="connsiteX59" fmla="*/ 111489 w 250362"/>
                <a:gd name="connsiteY59" fmla="*/ 316262 h 613348"/>
                <a:gd name="connsiteX60" fmla="*/ 123200 w 250362"/>
                <a:gd name="connsiteY60" fmla="*/ 230887 h 613348"/>
                <a:gd name="connsiteX61" fmla="*/ 137932 w 250362"/>
                <a:gd name="connsiteY61" fmla="*/ 221065 h 613348"/>
                <a:gd name="connsiteX62" fmla="*/ 144732 w 250362"/>
                <a:gd name="connsiteY62" fmla="*/ 234665 h 613348"/>
                <a:gd name="connsiteX63" fmla="*/ 151154 w 250362"/>
                <a:gd name="connsiteY63" fmla="*/ 244109 h 613348"/>
                <a:gd name="connsiteX64" fmla="*/ 159465 w 250362"/>
                <a:gd name="connsiteY64" fmla="*/ 235798 h 613348"/>
                <a:gd name="connsiteX65" fmla="*/ 168153 w 250362"/>
                <a:gd name="connsiteY65" fmla="*/ 205577 h 613348"/>
                <a:gd name="connsiteX66" fmla="*/ 123577 w 250362"/>
                <a:gd name="connsiteY66" fmla="*/ 224843 h 613348"/>
                <a:gd name="connsiteX67" fmla="*/ 82779 w 250362"/>
                <a:gd name="connsiteY67" fmla="*/ 222577 h 61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0362" h="613348">
                  <a:moveTo>
                    <a:pt x="82779" y="222577"/>
                  </a:moveTo>
                  <a:cubicBezTo>
                    <a:pt x="58980" y="201422"/>
                    <a:pt x="52935" y="173467"/>
                    <a:pt x="50669" y="143246"/>
                  </a:cubicBezTo>
                  <a:cubicBezTo>
                    <a:pt x="49535" y="130780"/>
                    <a:pt x="43114" y="116803"/>
                    <a:pt x="34803" y="106981"/>
                  </a:cubicBezTo>
                  <a:cubicBezTo>
                    <a:pt x="20825" y="89982"/>
                    <a:pt x="18937" y="66938"/>
                    <a:pt x="3826" y="50316"/>
                  </a:cubicBezTo>
                  <a:cubicBezTo>
                    <a:pt x="-5618" y="40117"/>
                    <a:pt x="4204" y="29917"/>
                    <a:pt x="14026" y="25384"/>
                  </a:cubicBezTo>
                  <a:cubicBezTo>
                    <a:pt x="30647" y="17451"/>
                    <a:pt x="49913" y="15940"/>
                    <a:pt x="65402" y="4229"/>
                  </a:cubicBezTo>
                  <a:cubicBezTo>
                    <a:pt x="69557" y="829"/>
                    <a:pt x="76357" y="2340"/>
                    <a:pt x="81645" y="4607"/>
                  </a:cubicBezTo>
                  <a:cubicBezTo>
                    <a:pt x="92978" y="9896"/>
                    <a:pt x="103556" y="9896"/>
                    <a:pt x="114889" y="3096"/>
                  </a:cubicBezTo>
                  <a:cubicBezTo>
                    <a:pt x="123200" y="-1815"/>
                    <a:pt x="132266" y="-2193"/>
                    <a:pt x="130755" y="11784"/>
                  </a:cubicBezTo>
                  <a:cubicBezTo>
                    <a:pt x="129999" y="17829"/>
                    <a:pt x="132266" y="21984"/>
                    <a:pt x="136421" y="24251"/>
                  </a:cubicBezTo>
                  <a:cubicBezTo>
                    <a:pt x="147376" y="29917"/>
                    <a:pt x="148510" y="35584"/>
                    <a:pt x="143976" y="47672"/>
                  </a:cubicBezTo>
                  <a:cubicBezTo>
                    <a:pt x="140577" y="56361"/>
                    <a:pt x="146999" y="64294"/>
                    <a:pt x="158709" y="57872"/>
                  </a:cubicBezTo>
                  <a:cubicBezTo>
                    <a:pt x="159842" y="68449"/>
                    <a:pt x="172309" y="69582"/>
                    <a:pt x="175331" y="78271"/>
                  </a:cubicBezTo>
                  <a:cubicBezTo>
                    <a:pt x="177220" y="83560"/>
                    <a:pt x="181375" y="88093"/>
                    <a:pt x="177975" y="94137"/>
                  </a:cubicBezTo>
                  <a:cubicBezTo>
                    <a:pt x="173820" y="101314"/>
                    <a:pt x="167398" y="96781"/>
                    <a:pt x="162865" y="95270"/>
                  </a:cubicBezTo>
                  <a:cubicBezTo>
                    <a:pt x="154176" y="92248"/>
                    <a:pt x="146621" y="89604"/>
                    <a:pt x="141332" y="100181"/>
                  </a:cubicBezTo>
                  <a:cubicBezTo>
                    <a:pt x="126599" y="102070"/>
                    <a:pt x="118288" y="95648"/>
                    <a:pt x="117155" y="80915"/>
                  </a:cubicBezTo>
                  <a:cubicBezTo>
                    <a:pt x="116777" y="73738"/>
                    <a:pt x="118288" y="66938"/>
                    <a:pt x="119799" y="60138"/>
                  </a:cubicBezTo>
                  <a:cubicBezTo>
                    <a:pt x="122822" y="46917"/>
                    <a:pt x="119799" y="36717"/>
                    <a:pt x="107711" y="29539"/>
                  </a:cubicBezTo>
                  <a:cubicBezTo>
                    <a:pt x="95623" y="22362"/>
                    <a:pt x="83912" y="16318"/>
                    <a:pt x="70690" y="27273"/>
                  </a:cubicBezTo>
                  <a:cubicBezTo>
                    <a:pt x="62757" y="33695"/>
                    <a:pt x="53313" y="31428"/>
                    <a:pt x="44247" y="32562"/>
                  </a:cubicBezTo>
                  <a:cubicBezTo>
                    <a:pt x="25736" y="35206"/>
                    <a:pt x="23092" y="43894"/>
                    <a:pt x="34047" y="58627"/>
                  </a:cubicBezTo>
                  <a:cubicBezTo>
                    <a:pt x="49913" y="79782"/>
                    <a:pt x="53691" y="108114"/>
                    <a:pt x="75223" y="127380"/>
                  </a:cubicBezTo>
                  <a:cubicBezTo>
                    <a:pt x="85423" y="136447"/>
                    <a:pt x="81645" y="155712"/>
                    <a:pt x="80134" y="170445"/>
                  </a:cubicBezTo>
                  <a:cubicBezTo>
                    <a:pt x="79379" y="181400"/>
                    <a:pt x="82023" y="189711"/>
                    <a:pt x="89201" y="197644"/>
                  </a:cubicBezTo>
                  <a:cubicBezTo>
                    <a:pt x="98267" y="207844"/>
                    <a:pt x="106956" y="209355"/>
                    <a:pt x="114889" y="196889"/>
                  </a:cubicBezTo>
                  <a:cubicBezTo>
                    <a:pt x="123577" y="183289"/>
                    <a:pt x="140954" y="176867"/>
                    <a:pt x="146621" y="160623"/>
                  </a:cubicBezTo>
                  <a:cubicBezTo>
                    <a:pt x="148510" y="154957"/>
                    <a:pt x="150398" y="151935"/>
                    <a:pt x="145110" y="146268"/>
                  </a:cubicBezTo>
                  <a:cubicBezTo>
                    <a:pt x="132644" y="133047"/>
                    <a:pt x="136799" y="118692"/>
                    <a:pt x="146243" y="105092"/>
                  </a:cubicBezTo>
                  <a:cubicBezTo>
                    <a:pt x="167020" y="106225"/>
                    <a:pt x="187797" y="109247"/>
                    <a:pt x="204796" y="122091"/>
                  </a:cubicBezTo>
                  <a:cubicBezTo>
                    <a:pt x="211218" y="127002"/>
                    <a:pt x="211974" y="131536"/>
                    <a:pt x="219907" y="122091"/>
                  </a:cubicBezTo>
                  <a:cubicBezTo>
                    <a:pt x="227840" y="112270"/>
                    <a:pt x="239173" y="122091"/>
                    <a:pt x="247861" y="125869"/>
                  </a:cubicBezTo>
                  <a:cubicBezTo>
                    <a:pt x="252772" y="127758"/>
                    <a:pt x="249750" y="132291"/>
                    <a:pt x="244839" y="134180"/>
                  </a:cubicBezTo>
                  <a:cubicBezTo>
                    <a:pt x="223684" y="142868"/>
                    <a:pt x="219529" y="164779"/>
                    <a:pt x="234262" y="182534"/>
                  </a:cubicBezTo>
                  <a:cubicBezTo>
                    <a:pt x="238417" y="187445"/>
                    <a:pt x="248995" y="190467"/>
                    <a:pt x="243328" y="198778"/>
                  </a:cubicBezTo>
                  <a:cubicBezTo>
                    <a:pt x="238039" y="206333"/>
                    <a:pt x="232373" y="216910"/>
                    <a:pt x="220285" y="213510"/>
                  </a:cubicBezTo>
                  <a:cubicBezTo>
                    <a:pt x="212351" y="211244"/>
                    <a:pt x="206685" y="216155"/>
                    <a:pt x="200263" y="217288"/>
                  </a:cubicBezTo>
                  <a:cubicBezTo>
                    <a:pt x="179864" y="221821"/>
                    <a:pt x="174953" y="238065"/>
                    <a:pt x="188552" y="253553"/>
                  </a:cubicBezTo>
                  <a:cubicBezTo>
                    <a:pt x="204796" y="272064"/>
                    <a:pt x="203663" y="274330"/>
                    <a:pt x="180997" y="283019"/>
                  </a:cubicBezTo>
                  <a:cubicBezTo>
                    <a:pt x="167020" y="288307"/>
                    <a:pt x="152665" y="290574"/>
                    <a:pt x="138310" y="293218"/>
                  </a:cubicBezTo>
                  <a:cubicBezTo>
                    <a:pt x="127355" y="295107"/>
                    <a:pt x="121688" y="300396"/>
                    <a:pt x="128866" y="312107"/>
                  </a:cubicBezTo>
                  <a:cubicBezTo>
                    <a:pt x="134532" y="321551"/>
                    <a:pt x="134532" y="332884"/>
                    <a:pt x="142465" y="342328"/>
                  </a:cubicBezTo>
                  <a:cubicBezTo>
                    <a:pt x="148887" y="349883"/>
                    <a:pt x="148132" y="363482"/>
                    <a:pt x="142843" y="371793"/>
                  </a:cubicBezTo>
                  <a:cubicBezTo>
                    <a:pt x="133021" y="387659"/>
                    <a:pt x="128488" y="402392"/>
                    <a:pt x="136799" y="420147"/>
                  </a:cubicBezTo>
                  <a:cubicBezTo>
                    <a:pt x="137554" y="421658"/>
                    <a:pt x="137177" y="425813"/>
                    <a:pt x="136043" y="426191"/>
                  </a:cubicBezTo>
                  <a:cubicBezTo>
                    <a:pt x="105445" y="436391"/>
                    <a:pt x="139443" y="451124"/>
                    <a:pt x="133399" y="463590"/>
                  </a:cubicBezTo>
                  <a:cubicBezTo>
                    <a:pt x="133021" y="465101"/>
                    <a:pt x="136043" y="469634"/>
                    <a:pt x="140199" y="469634"/>
                  </a:cubicBezTo>
                  <a:cubicBezTo>
                    <a:pt x="158332" y="470390"/>
                    <a:pt x="148132" y="477945"/>
                    <a:pt x="144732" y="485122"/>
                  </a:cubicBezTo>
                  <a:cubicBezTo>
                    <a:pt x="134910" y="505522"/>
                    <a:pt x="136799" y="530076"/>
                    <a:pt x="118666" y="547831"/>
                  </a:cubicBezTo>
                  <a:cubicBezTo>
                    <a:pt x="112244" y="554253"/>
                    <a:pt x="132266" y="566342"/>
                    <a:pt x="121311" y="578052"/>
                  </a:cubicBezTo>
                  <a:cubicBezTo>
                    <a:pt x="113755" y="580696"/>
                    <a:pt x="111866" y="588252"/>
                    <a:pt x="108089" y="593918"/>
                  </a:cubicBezTo>
                  <a:cubicBezTo>
                    <a:pt x="90712" y="618851"/>
                    <a:pt x="89956" y="619984"/>
                    <a:pt x="69935" y="596185"/>
                  </a:cubicBezTo>
                  <a:cubicBezTo>
                    <a:pt x="58602" y="582208"/>
                    <a:pt x="46891" y="572763"/>
                    <a:pt x="28003" y="573897"/>
                  </a:cubicBezTo>
                  <a:cubicBezTo>
                    <a:pt x="27625" y="561431"/>
                    <a:pt x="36691" y="561431"/>
                    <a:pt x="45002" y="561431"/>
                  </a:cubicBezTo>
                  <a:cubicBezTo>
                    <a:pt x="53691" y="561431"/>
                    <a:pt x="61246" y="565586"/>
                    <a:pt x="68424" y="570119"/>
                  </a:cubicBezTo>
                  <a:cubicBezTo>
                    <a:pt x="88445" y="583341"/>
                    <a:pt x="97889" y="579941"/>
                    <a:pt x="103178" y="555386"/>
                  </a:cubicBezTo>
                  <a:cubicBezTo>
                    <a:pt x="108466" y="532343"/>
                    <a:pt x="110355" y="508921"/>
                    <a:pt x="122822" y="487389"/>
                  </a:cubicBezTo>
                  <a:cubicBezTo>
                    <a:pt x="129621" y="475678"/>
                    <a:pt x="119044" y="461323"/>
                    <a:pt x="112622" y="450368"/>
                  </a:cubicBezTo>
                  <a:cubicBezTo>
                    <a:pt x="105822" y="439035"/>
                    <a:pt x="106200" y="430347"/>
                    <a:pt x="110733" y="419014"/>
                  </a:cubicBezTo>
                  <a:cubicBezTo>
                    <a:pt x="123577" y="385015"/>
                    <a:pt x="122822" y="350638"/>
                    <a:pt x="111489" y="316262"/>
                  </a:cubicBezTo>
                  <a:cubicBezTo>
                    <a:pt x="101667" y="286419"/>
                    <a:pt x="110355" y="258086"/>
                    <a:pt x="123200" y="230887"/>
                  </a:cubicBezTo>
                  <a:cubicBezTo>
                    <a:pt x="125844" y="225221"/>
                    <a:pt x="130755" y="219932"/>
                    <a:pt x="137932" y="221065"/>
                  </a:cubicBezTo>
                  <a:cubicBezTo>
                    <a:pt x="145110" y="222199"/>
                    <a:pt x="143976" y="229376"/>
                    <a:pt x="144732" y="234665"/>
                  </a:cubicBezTo>
                  <a:cubicBezTo>
                    <a:pt x="145487" y="238820"/>
                    <a:pt x="145865" y="243731"/>
                    <a:pt x="151154" y="244109"/>
                  </a:cubicBezTo>
                  <a:cubicBezTo>
                    <a:pt x="156065" y="244487"/>
                    <a:pt x="158332" y="239576"/>
                    <a:pt x="159465" y="235798"/>
                  </a:cubicBezTo>
                  <a:cubicBezTo>
                    <a:pt x="162109" y="226354"/>
                    <a:pt x="167398" y="218043"/>
                    <a:pt x="168153" y="205577"/>
                  </a:cubicBezTo>
                  <a:cubicBezTo>
                    <a:pt x="153043" y="214266"/>
                    <a:pt x="137554" y="217288"/>
                    <a:pt x="123577" y="224843"/>
                  </a:cubicBezTo>
                  <a:cubicBezTo>
                    <a:pt x="109978" y="232021"/>
                    <a:pt x="96000" y="233154"/>
                    <a:pt x="82779" y="222577"/>
                  </a:cubicBezTo>
                  <a:close/>
                </a:path>
              </a:pathLst>
            </a:custGeom>
            <a:solidFill>
              <a:srgbClr val="FBD8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4392FE0-0A6A-4431-9AE3-82787B21C31D}"/>
                </a:ext>
              </a:extLst>
            </p:cNvPr>
            <p:cNvSpPr/>
            <p:nvPr/>
          </p:nvSpPr>
          <p:spPr>
            <a:xfrm>
              <a:off x="10634331" y="3777204"/>
              <a:ext cx="141880" cy="200724"/>
            </a:xfrm>
            <a:custGeom>
              <a:avLst/>
              <a:gdLst>
                <a:gd name="connsiteX0" fmla="*/ 130334 w 141880"/>
                <a:gd name="connsiteY0" fmla="*/ 90997 h 200724"/>
                <a:gd name="connsiteX1" fmla="*/ 140911 w 141880"/>
                <a:gd name="connsiteY1" fmla="*/ 135573 h 200724"/>
                <a:gd name="connsiteX2" fmla="*/ 129200 w 141880"/>
                <a:gd name="connsiteY2" fmla="*/ 160883 h 200724"/>
                <a:gd name="connsiteX3" fmla="*/ 96335 w 141880"/>
                <a:gd name="connsiteY3" fmla="*/ 196015 h 200724"/>
                <a:gd name="connsiteX4" fmla="*/ 75936 w 141880"/>
                <a:gd name="connsiteY4" fmla="*/ 195260 h 200724"/>
                <a:gd name="connsiteX5" fmla="*/ 58937 w 141880"/>
                <a:gd name="connsiteY5" fmla="*/ 160128 h 200724"/>
                <a:gd name="connsiteX6" fmla="*/ 59314 w 141880"/>
                <a:gd name="connsiteY6" fmla="*/ 124996 h 200724"/>
                <a:gd name="connsiteX7" fmla="*/ 52892 w 141880"/>
                <a:gd name="connsiteY7" fmla="*/ 107996 h 200724"/>
                <a:gd name="connsiteX8" fmla="*/ 3783 w 141880"/>
                <a:gd name="connsiteY8" fmla="*/ 38110 h 200724"/>
                <a:gd name="connsiteX9" fmla="*/ 2650 w 141880"/>
                <a:gd name="connsiteY9" fmla="*/ 27533 h 200724"/>
                <a:gd name="connsiteX10" fmla="*/ 29471 w 141880"/>
                <a:gd name="connsiteY10" fmla="*/ 12800 h 200724"/>
                <a:gd name="connsiteX11" fmla="*/ 59314 w 141880"/>
                <a:gd name="connsiteY11" fmla="*/ 3734 h 200724"/>
                <a:gd name="connsiteX12" fmla="*/ 72158 w 141880"/>
                <a:gd name="connsiteY12" fmla="*/ 1089 h 200724"/>
                <a:gd name="connsiteX13" fmla="*/ 107668 w 141880"/>
                <a:gd name="connsiteY13" fmla="*/ 58887 h 200724"/>
                <a:gd name="connsiteX14" fmla="*/ 125801 w 141880"/>
                <a:gd name="connsiteY14" fmla="*/ 86841 h 200724"/>
                <a:gd name="connsiteX15" fmla="*/ 130334 w 141880"/>
                <a:gd name="connsiteY15" fmla="*/ 90997 h 20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880" h="200724">
                  <a:moveTo>
                    <a:pt x="130334" y="90997"/>
                  </a:moveTo>
                  <a:cubicBezTo>
                    <a:pt x="132223" y="105730"/>
                    <a:pt x="116357" y="124240"/>
                    <a:pt x="140911" y="135573"/>
                  </a:cubicBezTo>
                  <a:cubicBezTo>
                    <a:pt x="145067" y="137462"/>
                    <a:pt x="134867" y="154083"/>
                    <a:pt x="129200" y="160883"/>
                  </a:cubicBezTo>
                  <a:cubicBezTo>
                    <a:pt x="118623" y="172972"/>
                    <a:pt x="105024" y="181660"/>
                    <a:pt x="96335" y="196015"/>
                  </a:cubicBezTo>
                  <a:cubicBezTo>
                    <a:pt x="90669" y="205459"/>
                    <a:pt x="78580" y="198282"/>
                    <a:pt x="75936" y="195260"/>
                  </a:cubicBezTo>
                  <a:cubicBezTo>
                    <a:pt x="67625" y="185060"/>
                    <a:pt x="53270" y="176372"/>
                    <a:pt x="58937" y="160128"/>
                  </a:cubicBezTo>
                  <a:cubicBezTo>
                    <a:pt x="63092" y="148417"/>
                    <a:pt x="57048" y="137084"/>
                    <a:pt x="59314" y="124996"/>
                  </a:cubicBezTo>
                  <a:cubicBezTo>
                    <a:pt x="60448" y="119707"/>
                    <a:pt x="56670" y="109507"/>
                    <a:pt x="52892" y="107996"/>
                  </a:cubicBezTo>
                  <a:cubicBezTo>
                    <a:pt x="19271" y="96663"/>
                    <a:pt x="33626" y="52087"/>
                    <a:pt x="3783" y="38110"/>
                  </a:cubicBezTo>
                  <a:cubicBezTo>
                    <a:pt x="5" y="36221"/>
                    <a:pt x="-1883" y="30555"/>
                    <a:pt x="2650" y="27533"/>
                  </a:cubicBezTo>
                  <a:cubicBezTo>
                    <a:pt x="10961" y="21488"/>
                    <a:pt x="19271" y="10533"/>
                    <a:pt x="29471" y="12800"/>
                  </a:cubicBezTo>
                  <a:cubicBezTo>
                    <a:pt x="42315" y="15822"/>
                    <a:pt x="51004" y="13555"/>
                    <a:pt x="59314" y="3734"/>
                  </a:cubicBezTo>
                  <a:cubicBezTo>
                    <a:pt x="62714" y="-422"/>
                    <a:pt x="66114" y="-800"/>
                    <a:pt x="72158" y="1089"/>
                  </a:cubicBezTo>
                  <a:cubicBezTo>
                    <a:pt x="107290" y="11667"/>
                    <a:pt x="115223" y="22999"/>
                    <a:pt x="107668" y="58887"/>
                  </a:cubicBezTo>
                  <a:cubicBezTo>
                    <a:pt x="104268" y="75509"/>
                    <a:pt x="109179" y="84575"/>
                    <a:pt x="125801" y="86841"/>
                  </a:cubicBezTo>
                  <a:cubicBezTo>
                    <a:pt x="127689" y="87975"/>
                    <a:pt x="128823" y="89486"/>
                    <a:pt x="130334" y="90997"/>
                  </a:cubicBezTo>
                  <a:close/>
                </a:path>
              </a:pathLst>
            </a:custGeom>
            <a:solidFill>
              <a:srgbClr val="EFC2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0198BF0-7AAE-4B67-9DAB-42B8ACA90E70}"/>
                </a:ext>
              </a:extLst>
            </p:cNvPr>
            <p:cNvSpPr/>
            <p:nvPr/>
          </p:nvSpPr>
          <p:spPr>
            <a:xfrm>
              <a:off x="10777509" y="3741272"/>
              <a:ext cx="47220" cy="80710"/>
            </a:xfrm>
            <a:custGeom>
              <a:avLst/>
              <a:gdLst>
                <a:gd name="connsiteX0" fmla="*/ 0 w 47220"/>
                <a:gd name="connsiteY0" fmla="*/ 80464 h 80710"/>
                <a:gd name="connsiteX1" fmla="*/ 21155 w 47220"/>
                <a:gd name="connsiteY1" fmla="*/ 0 h 80710"/>
                <a:gd name="connsiteX2" fmla="*/ 47220 w 47220"/>
                <a:gd name="connsiteY2" fmla="*/ 6422 h 80710"/>
                <a:gd name="connsiteX3" fmla="*/ 36265 w 47220"/>
                <a:gd name="connsiteY3" fmla="*/ 50998 h 80710"/>
                <a:gd name="connsiteX4" fmla="*/ 0 w 47220"/>
                <a:gd name="connsiteY4" fmla="*/ 80464 h 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20" h="80710">
                  <a:moveTo>
                    <a:pt x="0" y="80464"/>
                  </a:moveTo>
                  <a:cubicBezTo>
                    <a:pt x="6422" y="53642"/>
                    <a:pt x="5667" y="24555"/>
                    <a:pt x="21155" y="0"/>
                  </a:cubicBezTo>
                  <a:cubicBezTo>
                    <a:pt x="23044" y="15488"/>
                    <a:pt x="31732" y="17377"/>
                    <a:pt x="47220" y="6422"/>
                  </a:cubicBezTo>
                  <a:cubicBezTo>
                    <a:pt x="41176" y="24555"/>
                    <a:pt x="37399" y="37021"/>
                    <a:pt x="36265" y="50998"/>
                  </a:cubicBezTo>
                  <a:cubicBezTo>
                    <a:pt x="34376" y="69131"/>
                    <a:pt x="21910" y="82730"/>
                    <a:pt x="0" y="80464"/>
                  </a:cubicBezTo>
                  <a:close/>
                </a:path>
              </a:pathLst>
            </a:custGeom>
            <a:solidFill>
              <a:srgbClr val="FBD8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BA61FC6-C242-4235-969C-E837AF48E3BB}"/>
                </a:ext>
              </a:extLst>
            </p:cNvPr>
            <p:cNvSpPr/>
            <p:nvPr/>
          </p:nvSpPr>
          <p:spPr>
            <a:xfrm>
              <a:off x="10302208" y="5740870"/>
              <a:ext cx="434502" cy="310145"/>
            </a:xfrm>
            <a:custGeom>
              <a:avLst/>
              <a:gdLst>
                <a:gd name="connsiteX0" fmla="*/ 377460 w 434502"/>
                <a:gd name="connsiteY0" fmla="*/ 167632 h 310145"/>
                <a:gd name="connsiteX1" fmla="*/ 370660 w 434502"/>
                <a:gd name="connsiteY1" fmla="*/ 167632 h 310145"/>
                <a:gd name="connsiteX2" fmla="*/ 351017 w 434502"/>
                <a:gd name="connsiteY2" fmla="*/ 149122 h 310145"/>
                <a:gd name="connsiteX3" fmla="*/ 355550 w 434502"/>
                <a:gd name="connsiteY3" fmla="*/ 165366 h 310145"/>
                <a:gd name="connsiteX4" fmla="*/ 339306 w 434502"/>
                <a:gd name="connsiteY4" fmla="*/ 167632 h 310145"/>
                <a:gd name="connsiteX5" fmla="*/ 333262 w 434502"/>
                <a:gd name="connsiteY5" fmla="*/ 163477 h 310145"/>
                <a:gd name="connsiteX6" fmla="*/ 323440 w 434502"/>
                <a:gd name="connsiteY6" fmla="*/ 150633 h 310145"/>
                <a:gd name="connsiteX7" fmla="*/ 294730 w 434502"/>
                <a:gd name="connsiteY7" fmla="*/ 163099 h 310145"/>
                <a:gd name="connsiteX8" fmla="*/ 272442 w 434502"/>
                <a:gd name="connsiteY8" fmla="*/ 190676 h 310145"/>
                <a:gd name="connsiteX9" fmla="*/ 311729 w 434502"/>
                <a:gd name="connsiteY9" fmla="*/ 183498 h 310145"/>
                <a:gd name="connsiteX10" fmla="*/ 305685 w 434502"/>
                <a:gd name="connsiteY10" fmla="*/ 189543 h 310145"/>
                <a:gd name="connsiteX11" fmla="*/ 299641 w 434502"/>
                <a:gd name="connsiteY11" fmla="*/ 198609 h 310145"/>
                <a:gd name="connsiteX12" fmla="*/ 312485 w 434502"/>
                <a:gd name="connsiteY12" fmla="*/ 198987 h 310145"/>
                <a:gd name="connsiteX13" fmla="*/ 351772 w 434502"/>
                <a:gd name="connsiteY13" fmla="*/ 201253 h 310145"/>
                <a:gd name="connsiteX14" fmla="*/ 366883 w 434502"/>
                <a:gd name="connsiteY14" fmla="*/ 199364 h 310145"/>
                <a:gd name="connsiteX15" fmla="*/ 377083 w 434502"/>
                <a:gd name="connsiteY15" fmla="*/ 183498 h 310145"/>
                <a:gd name="connsiteX16" fmla="*/ 384260 w 434502"/>
                <a:gd name="connsiteY16" fmla="*/ 198231 h 310145"/>
                <a:gd name="connsiteX17" fmla="*/ 395215 w 434502"/>
                <a:gd name="connsiteY17" fmla="*/ 202387 h 310145"/>
                <a:gd name="connsiteX18" fmla="*/ 434502 w 434502"/>
                <a:gd name="connsiteY18" fmla="*/ 202764 h 310145"/>
                <a:gd name="connsiteX19" fmla="*/ 415237 w 434502"/>
                <a:gd name="connsiteY19" fmla="*/ 213720 h 310145"/>
                <a:gd name="connsiteX20" fmla="*/ 362727 w 434502"/>
                <a:gd name="connsiteY20" fmla="*/ 241674 h 310145"/>
                <a:gd name="connsiteX21" fmla="*/ 357817 w 434502"/>
                <a:gd name="connsiteY21" fmla="*/ 259429 h 310145"/>
                <a:gd name="connsiteX22" fmla="*/ 352150 w 434502"/>
                <a:gd name="connsiteY22" fmla="*/ 278695 h 310145"/>
                <a:gd name="connsiteX23" fmla="*/ 328351 w 434502"/>
                <a:gd name="connsiteY23" fmla="*/ 285494 h 310145"/>
                <a:gd name="connsiteX24" fmla="*/ 315129 w 434502"/>
                <a:gd name="connsiteY24" fmla="*/ 291161 h 310145"/>
                <a:gd name="connsiteX25" fmla="*/ 329107 w 434502"/>
                <a:gd name="connsiteY25" fmla="*/ 304005 h 310145"/>
                <a:gd name="connsiteX26" fmla="*/ 335528 w 434502"/>
                <a:gd name="connsiteY26" fmla="*/ 304005 h 310145"/>
                <a:gd name="connsiteX27" fmla="*/ 298508 w 434502"/>
                <a:gd name="connsiteY27" fmla="*/ 294183 h 310145"/>
                <a:gd name="connsiteX28" fmla="*/ 290952 w 434502"/>
                <a:gd name="connsiteY28" fmla="*/ 289272 h 310145"/>
                <a:gd name="connsiteX29" fmla="*/ 247887 w 434502"/>
                <a:gd name="connsiteY29" fmla="*/ 298339 h 310145"/>
                <a:gd name="connsiteX30" fmla="*/ 262242 w 434502"/>
                <a:gd name="connsiteY30" fmla="*/ 282095 h 310145"/>
                <a:gd name="connsiteX31" fmla="*/ 284908 w 434502"/>
                <a:gd name="connsiteY31" fmla="*/ 265473 h 310145"/>
                <a:gd name="connsiteX32" fmla="*/ 265264 w 434502"/>
                <a:gd name="connsiteY32" fmla="*/ 248474 h 310145"/>
                <a:gd name="connsiteX33" fmla="*/ 182912 w 434502"/>
                <a:gd name="connsiteY33" fmla="*/ 253385 h 310145"/>
                <a:gd name="connsiteX34" fmla="*/ 171957 w 434502"/>
                <a:gd name="connsiteY34" fmla="*/ 249229 h 310145"/>
                <a:gd name="connsiteX35" fmla="*/ 177623 w 434502"/>
                <a:gd name="connsiteY35" fmla="*/ 232608 h 310145"/>
                <a:gd name="connsiteX36" fmla="*/ 198400 w 434502"/>
                <a:gd name="connsiteY36" fmla="*/ 217875 h 310145"/>
                <a:gd name="connsiteX37" fmla="*/ 165913 w 434502"/>
                <a:gd name="connsiteY37" fmla="*/ 191431 h 310145"/>
                <a:gd name="connsiteX38" fmla="*/ 156846 w 434502"/>
                <a:gd name="connsiteY38" fmla="*/ 183121 h 310145"/>
                <a:gd name="connsiteX39" fmla="*/ 156846 w 434502"/>
                <a:gd name="connsiteY39" fmla="*/ 165366 h 310145"/>
                <a:gd name="connsiteX40" fmla="*/ 173090 w 434502"/>
                <a:gd name="connsiteY40" fmla="*/ 168766 h 310145"/>
                <a:gd name="connsiteX41" fmla="*/ 154580 w 434502"/>
                <a:gd name="connsiteY41" fmla="*/ 153277 h 310145"/>
                <a:gd name="connsiteX42" fmla="*/ 144380 w 434502"/>
                <a:gd name="connsiteY42" fmla="*/ 152522 h 310145"/>
                <a:gd name="connsiteX43" fmla="*/ 117559 w 434502"/>
                <a:gd name="connsiteY43" fmla="*/ 161588 h 310145"/>
                <a:gd name="connsiteX44" fmla="*/ 61272 w 434502"/>
                <a:gd name="connsiteY44" fmla="*/ 181609 h 310145"/>
                <a:gd name="connsiteX45" fmla="*/ 26140 w 434502"/>
                <a:gd name="connsiteY45" fmla="*/ 178965 h 310145"/>
                <a:gd name="connsiteX46" fmla="*/ 23873 w 434502"/>
                <a:gd name="connsiteY46" fmla="*/ 149500 h 310145"/>
                <a:gd name="connsiteX47" fmla="*/ 74 w 434502"/>
                <a:gd name="connsiteY47" fmla="*/ 138922 h 310145"/>
                <a:gd name="connsiteX48" fmla="*/ 18963 w 434502"/>
                <a:gd name="connsiteY48" fmla="*/ 121167 h 310145"/>
                <a:gd name="connsiteX49" fmla="*/ 34829 w 434502"/>
                <a:gd name="connsiteY49" fmla="*/ 112856 h 310145"/>
                <a:gd name="connsiteX50" fmla="*/ 43517 w 434502"/>
                <a:gd name="connsiteY50" fmla="*/ 112479 h 310145"/>
                <a:gd name="connsiteX51" fmla="*/ 75627 w 434502"/>
                <a:gd name="connsiteY51" fmla="*/ 103035 h 310145"/>
                <a:gd name="connsiteX52" fmla="*/ 94893 w 434502"/>
                <a:gd name="connsiteY52" fmla="*/ 91324 h 310145"/>
                <a:gd name="connsiteX53" fmla="*/ 187067 w 434502"/>
                <a:gd name="connsiteY53" fmla="*/ 64881 h 310145"/>
                <a:gd name="connsiteX54" fmla="*/ 239576 w 434502"/>
                <a:gd name="connsiteY54" fmla="*/ 42592 h 310145"/>
                <a:gd name="connsiteX55" fmla="*/ 242599 w 434502"/>
                <a:gd name="connsiteY55" fmla="*/ 42215 h 310145"/>
                <a:gd name="connsiteX56" fmla="*/ 276220 w 434502"/>
                <a:gd name="connsiteY56" fmla="*/ 32015 h 310145"/>
                <a:gd name="connsiteX57" fmla="*/ 281886 w 434502"/>
                <a:gd name="connsiteY57" fmla="*/ 29749 h 310145"/>
                <a:gd name="connsiteX58" fmla="*/ 320040 w 434502"/>
                <a:gd name="connsiteY58" fmla="*/ 10105 h 310145"/>
                <a:gd name="connsiteX59" fmla="*/ 352150 w 434502"/>
                <a:gd name="connsiteY59" fmla="*/ 4061 h 310145"/>
                <a:gd name="connsiteX60" fmla="*/ 344973 w 434502"/>
                <a:gd name="connsiteY60" fmla="*/ 22571 h 310145"/>
                <a:gd name="connsiteX61" fmla="*/ 345350 w 434502"/>
                <a:gd name="connsiteY61" fmla="*/ 41837 h 310145"/>
                <a:gd name="connsiteX62" fmla="*/ 347995 w 434502"/>
                <a:gd name="connsiteY62" fmla="*/ 47126 h 310145"/>
                <a:gd name="connsiteX63" fmla="*/ 338928 w 434502"/>
                <a:gd name="connsiteY63" fmla="*/ 81880 h 310145"/>
                <a:gd name="connsiteX64" fmla="*/ 312107 w 434502"/>
                <a:gd name="connsiteY64" fmla="*/ 98502 h 310145"/>
                <a:gd name="connsiteX65" fmla="*/ 308707 w 434502"/>
                <a:gd name="connsiteY65" fmla="*/ 102657 h 310145"/>
                <a:gd name="connsiteX66" fmla="*/ 317018 w 434502"/>
                <a:gd name="connsiteY66" fmla="*/ 105679 h 310145"/>
                <a:gd name="connsiteX67" fmla="*/ 349884 w 434502"/>
                <a:gd name="connsiteY67" fmla="*/ 87169 h 310145"/>
                <a:gd name="connsiteX68" fmla="*/ 366883 w 434502"/>
                <a:gd name="connsiteY68" fmla="*/ 98124 h 310145"/>
                <a:gd name="connsiteX69" fmla="*/ 366883 w 434502"/>
                <a:gd name="connsiteY69" fmla="*/ 92835 h 310145"/>
                <a:gd name="connsiteX70" fmla="*/ 380482 w 434502"/>
                <a:gd name="connsiteY70" fmla="*/ 69791 h 310145"/>
                <a:gd name="connsiteX71" fmla="*/ 406926 w 434502"/>
                <a:gd name="connsiteY71" fmla="*/ 90569 h 310145"/>
                <a:gd name="connsiteX72" fmla="*/ 413348 w 434502"/>
                <a:gd name="connsiteY72" fmla="*/ 107190 h 310145"/>
                <a:gd name="connsiteX73" fmla="*/ 398993 w 434502"/>
                <a:gd name="connsiteY73" fmla="*/ 134011 h 310145"/>
                <a:gd name="connsiteX74" fmla="*/ 390304 w 434502"/>
                <a:gd name="connsiteY74" fmla="*/ 147611 h 310145"/>
                <a:gd name="connsiteX75" fmla="*/ 377460 w 434502"/>
                <a:gd name="connsiteY75" fmla="*/ 167632 h 31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4502" h="310145">
                  <a:moveTo>
                    <a:pt x="377460" y="167632"/>
                  </a:moveTo>
                  <a:cubicBezTo>
                    <a:pt x="375194" y="168010"/>
                    <a:pt x="371794" y="171788"/>
                    <a:pt x="370660" y="167632"/>
                  </a:cubicBezTo>
                  <a:cubicBezTo>
                    <a:pt x="366883" y="153655"/>
                    <a:pt x="367261" y="153277"/>
                    <a:pt x="351017" y="149122"/>
                  </a:cubicBezTo>
                  <a:cubicBezTo>
                    <a:pt x="343839" y="157055"/>
                    <a:pt x="363105" y="157810"/>
                    <a:pt x="355550" y="165366"/>
                  </a:cubicBezTo>
                  <a:cubicBezTo>
                    <a:pt x="351017" y="169521"/>
                    <a:pt x="344973" y="167632"/>
                    <a:pt x="339306" y="167632"/>
                  </a:cubicBezTo>
                  <a:cubicBezTo>
                    <a:pt x="336284" y="167632"/>
                    <a:pt x="332129" y="165743"/>
                    <a:pt x="333262" y="163477"/>
                  </a:cubicBezTo>
                  <a:cubicBezTo>
                    <a:pt x="340062" y="151011"/>
                    <a:pt x="331373" y="151766"/>
                    <a:pt x="323440" y="150633"/>
                  </a:cubicBezTo>
                  <a:cubicBezTo>
                    <a:pt x="311352" y="149500"/>
                    <a:pt x="299263" y="151389"/>
                    <a:pt x="294730" y="163099"/>
                  </a:cubicBezTo>
                  <a:cubicBezTo>
                    <a:pt x="290197" y="174432"/>
                    <a:pt x="282264" y="181232"/>
                    <a:pt x="272442" y="190676"/>
                  </a:cubicBezTo>
                  <a:cubicBezTo>
                    <a:pt x="288308" y="192942"/>
                    <a:pt x="297752" y="175565"/>
                    <a:pt x="311729" y="183498"/>
                  </a:cubicBezTo>
                  <a:cubicBezTo>
                    <a:pt x="313240" y="188787"/>
                    <a:pt x="308707" y="188409"/>
                    <a:pt x="305685" y="189543"/>
                  </a:cubicBezTo>
                  <a:cubicBezTo>
                    <a:pt x="301530" y="191431"/>
                    <a:pt x="296997" y="194454"/>
                    <a:pt x="299641" y="198609"/>
                  </a:cubicBezTo>
                  <a:cubicBezTo>
                    <a:pt x="302663" y="203520"/>
                    <a:pt x="307952" y="202009"/>
                    <a:pt x="312485" y="198987"/>
                  </a:cubicBezTo>
                  <a:cubicBezTo>
                    <a:pt x="329107" y="187276"/>
                    <a:pt x="337040" y="188032"/>
                    <a:pt x="351772" y="201253"/>
                  </a:cubicBezTo>
                  <a:cubicBezTo>
                    <a:pt x="356683" y="205786"/>
                    <a:pt x="364616" y="208431"/>
                    <a:pt x="366883" y="199364"/>
                  </a:cubicBezTo>
                  <a:cubicBezTo>
                    <a:pt x="368772" y="192187"/>
                    <a:pt x="369527" y="183876"/>
                    <a:pt x="377083" y="183498"/>
                  </a:cubicBezTo>
                  <a:cubicBezTo>
                    <a:pt x="385771" y="183121"/>
                    <a:pt x="382371" y="192942"/>
                    <a:pt x="384260" y="198231"/>
                  </a:cubicBezTo>
                  <a:cubicBezTo>
                    <a:pt x="386149" y="203142"/>
                    <a:pt x="388415" y="206920"/>
                    <a:pt x="395215" y="202387"/>
                  </a:cubicBezTo>
                  <a:cubicBezTo>
                    <a:pt x="409192" y="192942"/>
                    <a:pt x="411081" y="192942"/>
                    <a:pt x="434502" y="202764"/>
                  </a:cubicBezTo>
                  <a:cubicBezTo>
                    <a:pt x="429592" y="209564"/>
                    <a:pt x="422036" y="213720"/>
                    <a:pt x="415237" y="213720"/>
                  </a:cubicBezTo>
                  <a:cubicBezTo>
                    <a:pt x="392571" y="214097"/>
                    <a:pt x="380105" y="231852"/>
                    <a:pt x="362727" y="241674"/>
                  </a:cubicBezTo>
                  <a:cubicBezTo>
                    <a:pt x="356683" y="245074"/>
                    <a:pt x="347995" y="250362"/>
                    <a:pt x="357817" y="259429"/>
                  </a:cubicBezTo>
                  <a:cubicBezTo>
                    <a:pt x="369149" y="269628"/>
                    <a:pt x="362350" y="274917"/>
                    <a:pt x="352150" y="278695"/>
                  </a:cubicBezTo>
                  <a:cubicBezTo>
                    <a:pt x="344217" y="281339"/>
                    <a:pt x="334017" y="280584"/>
                    <a:pt x="328351" y="285494"/>
                  </a:cubicBezTo>
                  <a:cubicBezTo>
                    <a:pt x="323440" y="289650"/>
                    <a:pt x="314374" y="282095"/>
                    <a:pt x="315129" y="291161"/>
                  </a:cubicBezTo>
                  <a:cubicBezTo>
                    <a:pt x="315507" y="298339"/>
                    <a:pt x="320040" y="304383"/>
                    <a:pt x="329107" y="304005"/>
                  </a:cubicBezTo>
                  <a:cubicBezTo>
                    <a:pt x="331373" y="304005"/>
                    <a:pt x="333262" y="304005"/>
                    <a:pt x="335528" y="304005"/>
                  </a:cubicBezTo>
                  <a:cubicBezTo>
                    <a:pt x="320796" y="309294"/>
                    <a:pt x="305307" y="318360"/>
                    <a:pt x="298508" y="294183"/>
                  </a:cubicBezTo>
                  <a:cubicBezTo>
                    <a:pt x="297374" y="290783"/>
                    <a:pt x="293975" y="286628"/>
                    <a:pt x="290952" y="289272"/>
                  </a:cubicBezTo>
                  <a:cubicBezTo>
                    <a:pt x="277353" y="299472"/>
                    <a:pt x="262242" y="283606"/>
                    <a:pt x="247887" y="298339"/>
                  </a:cubicBezTo>
                  <a:cubicBezTo>
                    <a:pt x="249776" y="284739"/>
                    <a:pt x="256954" y="283984"/>
                    <a:pt x="262242" y="282095"/>
                  </a:cubicBezTo>
                  <a:cubicBezTo>
                    <a:pt x="271686" y="279073"/>
                    <a:pt x="283019" y="280206"/>
                    <a:pt x="284908" y="265473"/>
                  </a:cubicBezTo>
                  <a:cubicBezTo>
                    <a:pt x="286797" y="248852"/>
                    <a:pt x="267153" y="248096"/>
                    <a:pt x="265264" y="248474"/>
                  </a:cubicBezTo>
                  <a:cubicBezTo>
                    <a:pt x="238066" y="251496"/>
                    <a:pt x="208978" y="231474"/>
                    <a:pt x="182912" y="253385"/>
                  </a:cubicBezTo>
                  <a:cubicBezTo>
                    <a:pt x="177246" y="257540"/>
                    <a:pt x="173468" y="254518"/>
                    <a:pt x="171957" y="249229"/>
                  </a:cubicBezTo>
                  <a:cubicBezTo>
                    <a:pt x="169690" y="242807"/>
                    <a:pt x="172335" y="237519"/>
                    <a:pt x="177623" y="232608"/>
                  </a:cubicBezTo>
                  <a:cubicBezTo>
                    <a:pt x="184423" y="226563"/>
                    <a:pt x="202556" y="229963"/>
                    <a:pt x="198400" y="217875"/>
                  </a:cubicBezTo>
                  <a:cubicBezTo>
                    <a:pt x="193867" y="205031"/>
                    <a:pt x="185556" y="189165"/>
                    <a:pt x="165913" y="191431"/>
                  </a:cubicBezTo>
                  <a:cubicBezTo>
                    <a:pt x="161757" y="189543"/>
                    <a:pt x="158735" y="186898"/>
                    <a:pt x="156846" y="183121"/>
                  </a:cubicBezTo>
                  <a:cubicBezTo>
                    <a:pt x="153446" y="177076"/>
                    <a:pt x="151935" y="170655"/>
                    <a:pt x="156846" y="165366"/>
                  </a:cubicBezTo>
                  <a:cubicBezTo>
                    <a:pt x="163268" y="158566"/>
                    <a:pt x="167801" y="165743"/>
                    <a:pt x="173090" y="168766"/>
                  </a:cubicBezTo>
                  <a:cubicBezTo>
                    <a:pt x="170068" y="160455"/>
                    <a:pt x="155713" y="165366"/>
                    <a:pt x="154580" y="153277"/>
                  </a:cubicBezTo>
                  <a:cubicBezTo>
                    <a:pt x="154202" y="147989"/>
                    <a:pt x="148158" y="149877"/>
                    <a:pt x="144380" y="152522"/>
                  </a:cubicBezTo>
                  <a:cubicBezTo>
                    <a:pt x="136447" y="158188"/>
                    <a:pt x="131536" y="173676"/>
                    <a:pt x="117559" y="161588"/>
                  </a:cubicBezTo>
                  <a:cubicBezTo>
                    <a:pt x="102826" y="179721"/>
                    <a:pt x="78649" y="171410"/>
                    <a:pt x="61272" y="181609"/>
                  </a:cubicBezTo>
                  <a:cubicBezTo>
                    <a:pt x="47673" y="189165"/>
                    <a:pt x="37095" y="185765"/>
                    <a:pt x="26140" y="178965"/>
                  </a:cubicBezTo>
                  <a:cubicBezTo>
                    <a:pt x="13674" y="171410"/>
                    <a:pt x="22362" y="160455"/>
                    <a:pt x="23873" y="149500"/>
                  </a:cubicBezTo>
                  <a:cubicBezTo>
                    <a:pt x="11407" y="153655"/>
                    <a:pt x="1208" y="153277"/>
                    <a:pt x="74" y="138922"/>
                  </a:cubicBezTo>
                  <a:cubicBezTo>
                    <a:pt x="-681" y="126456"/>
                    <a:pt x="4230" y="118145"/>
                    <a:pt x="18963" y="121167"/>
                  </a:cubicBezTo>
                  <a:cubicBezTo>
                    <a:pt x="26140" y="122678"/>
                    <a:pt x="30673" y="117768"/>
                    <a:pt x="34829" y="112856"/>
                  </a:cubicBezTo>
                  <a:cubicBezTo>
                    <a:pt x="37473" y="111345"/>
                    <a:pt x="40495" y="111345"/>
                    <a:pt x="43517" y="112479"/>
                  </a:cubicBezTo>
                  <a:cubicBezTo>
                    <a:pt x="58250" y="123056"/>
                    <a:pt x="64672" y="104923"/>
                    <a:pt x="75627" y="103035"/>
                  </a:cubicBezTo>
                  <a:cubicBezTo>
                    <a:pt x="82427" y="100013"/>
                    <a:pt x="87715" y="93591"/>
                    <a:pt x="94893" y="91324"/>
                  </a:cubicBezTo>
                  <a:cubicBezTo>
                    <a:pt x="123603" y="76214"/>
                    <a:pt x="157980" y="79236"/>
                    <a:pt x="187067" y="64881"/>
                  </a:cubicBezTo>
                  <a:cubicBezTo>
                    <a:pt x="201800" y="50903"/>
                    <a:pt x="221444" y="47881"/>
                    <a:pt x="239576" y="42592"/>
                  </a:cubicBezTo>
                  <a:cubicBezTo>
                    <a:pt x="240710" y="42592"/>
                    <a:pt x="241465" y="42592"/>
                    <a:pt x="242599" y="42215"/>
                  </a:cubicBezTo>
                  <a:cubicBezTo>
                    <a:pt x="254309" y="40326"/>
                    <a:pt x="266398" y="39571"/>
                    <a:pt x="276220" y="32015"/>
                  </a:cubicBezTo>
                  <a:cubicBezTo>
                    <a:pt x="277731" y="30882"/>
                    <a:pt x="280753" y="28993"/>
                    <a:pt x="281886" y="29749"/>
                  </a:cubicBezTo>
                  <a:cubicBezTo>
                    <a:pt x="303419" y="41082"/>
                    <a:pt x="309463" y="19171"/>
                    <a:pt x="320040" y="10105"/>
                  </a:cubicBezTo>
                  <a:cubicBezTo>
                    <a:pt x="330617" y="1416"/>
                    <a:pt x="339306" y="-4250"/>
                    <a:pt x="352150" y="4061"/>
                  </a:cubicBezTo>
                  <a:cubicBezTo>
                    <a:pt x="354794" y="12372"/>
                    <a:pt x="348750" y="17282"/>
                    <a:pt x="344973" y="22571"/>
                  </a:cubicBezTo>
                  <a:cubicBezTo>
                    <a:pt x="340062" y="29371"/>
                    <a:pt x="335906" y="35415"/>
                    <a:pt x="345350" y="41837"/>
                  </a:cubicBezTo>
                  <a:cubicBezTo>
                    <a:pt x="347239" y="42970"/>
                    <a:pt x="349128" y="45992"/>
                    <a:pt x="347995" y="47126"/>
                  </a:cubicBezTo>
                  <a:cubicBezTo>
                    <a:pt x="340062" y="57703"/>
                    <a:pt x="344217" y="71680"/>
                    <a:pt x="338928" y="81880"/>
                  </a:cubicBezTo>
                  <a:cubicBezTo>
                    <a:pt x="334395" y="90569"/>
                    <a:pt x="327595" y="103412"/>
                    <a:pt x="312107" y="98502"/>
                  </a:cubicBezTo>
                  <a:cubicBezTo>
                    <a:pt x="309841" y="97746"/>
                    <a:pt x="308329" y="100768"/>
                    <a:pt x="308707" y="102657"/>
                  </a:cubicBezTo>
                  <a:cubicBezTo>
                    <a:pt x="310218" y="106812"/>
                    <a:pt x="313996" y="107946"/>
                    <a:pt x="317018" y="105679"/>
                  </a:cubicBezTo>
                  <a:cubicBezTo>
                    <a:pt x="327218" y="98124"/>
                    <a:pt x="338173" y="92457"/>
                    <a:pt x="349884" y="87169"/>
                  </a:cubicBezTo>
                  <a:cubicBezTo>
                    <a:pt x="363861" y="80747"/>
                    <a:pt x="365372" y="88680"/>
                    <a:pt x="366883" y="98124"/>
                  </a:cubicBezTo>
                  <a:cubicBezTo>
                    <a:pt x="368016" y="96990"/>
                    <a:pt x="367261" y="94724"/>
                    <a:pt x="366883" y="92835"/>
                  </a:cubicBezTo>
                  <a:cubicBezTo>
                    <a:pt x="365750" y="81502"/>
                    <a:pt x="365750" y="69036"/>
                    <a:pt x="380482" y="69791"/>
                  </a:cubicBezTo>
                  <a:cubicBezTo>
                    <a:pt x="392193" y="70547"/>
                    <a:pt x="407681" y="74325"/>
                    <a:pt x="406926" y="90569"/>
                  </a:cubicBezTo>
                  <a:cubicBezTo>
                    <a:pt x="406548" y="98502"/>
                    <a:pt x="412592" y="101146"/>
                    <a:pt x="413348" y="107190"/>
                  </a:cubicBezTo>
                  <a:cubicBezTo>
                    <a:pt x="417125" y="120789"/>
                    <a:pt x="414103" y="130234"/>
                    <a:pt x="398993" y="134011"/>
                  </a:cubicBezTo>
                  <a:cubicBezTo>
                    <a:pt x="392949" y="135523"/>
                    <a:pt x="385771" y="141567"/>
                    <a:pt x="390304" y="147611"/>
                  </a:cubicBezTo>
                  <a:cubicBezTo>
                    <a:pt x="406170" y="166877"/>
                    <a:pt x="386149" y="163477"/>
                    <a:pt x="377460" y="167632"/>
                  </a:cubicBezTo>
                  <a:close/>
                </a:path>
              </a:pathLst>
            </a:custGeom>
            <a:solidFill>
              <a:srgbClr val="A76D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76209878-2921-4460-86F0-50E704696088}"/>
                </a:ext>
              </a:extLst>
            </p:cNvPr>
            <p:cNvSpPr/>
            <p:nvPr/>
          </p:nvSpPr>
          <p:spPr>
            <a:xfrm>
              <a:off x="10600043" y="5628029"/>
              <a:ext cx="435816" cy="226382"/>
            </a:xfrm>
            <a:custGeom>
              <a:avLst/>
              <a:gdLst>
                <a:gd name="connsiteX0" fmla="*/ 114001 w 435816"/>
                <a:gd name="connsiteY0" fmla="*/ 221542 h 226382"/>
                <a:gd name="connsiteX1" fmla="*/ 101535 w 435816"/>
                <a:gd name="connsiteY1" fmla="*/ 210587 h 226382"/>
                <a:gd name="connsiteX2" fmla="*/ 99268 w 435816"/>
                <a:gd name="connsiteY2" fmla="*/ 204165 h 226382"/>
                <a:gd name="connsiteX3" fmla="*/ 103046 w 435816"/>
                <a:gd name="connsiteY3" fmla="*/ 195098 h 226382"/>
                <a:gd name="connsiteX4" fmla="*/ 78869 w 435816"/>
                <a:gd name="connsiteY4" fmla="*/ 186410 h 226382"/>
                <a:gd name="connsiteX5" fmla="*/ 74336 w 435816"/>
                <a:gd name="connsiteY5" fmla="*/ 200009 h 226382"/>
                <a:gd name="connsiteX6" fmla="*/ 70180 w 435816"/>
                <a:gd name="connsiteY6" fmla="*/ 223431 h 226382"/>
                <a:gd name="connsiteX7" fmla="*/ 37693 w 435816"/>
                <a:gd name="connsiteY7" fmla="*/ 210964 h 226382"/>
                <a:gd name="connsiteX8" fmla="*/ 9361 w 435816"/>
                <a:gd name="connsiteY8" fmla="*/ 223053 h 226382"/>
                <a:gd name="connsiteX9" fmla="*/ 672 w 435816"/>
                <a:gd name="connsiteY9" fmla="*/ 213987 h 226382"/>
                <a:gd name="connsiteX10" fmla="*/ 13138 w 435816"/>
                <a:gd name="connsiteY10" fmla="*/ 204165 h 226382"/>
                <a:gd name="connsiteX11" fmla="*/ 33915 w 435816"/>
                <a:gd name="connsiteY11" fmla="*/ 178099 h 226382"/>
                <a:gd name="connsiteX12" fmla="*/ 47137 w 435816"/>
                <a:gd name="connsiteY12" fmla="*/ 158833 h 226382"/>
                <a:gd name="connsiteX13" fmla="*/ 31271 w 435816"/>
                <a:gd name="connsiteY13" fmla="*/ 151278 h 226382"/>
                <a:gd name="connsiteX14" fmla="*/ 54314 w 435816"/>
                <a:gd name="connsiteY14" fmla="*/ 115768 h 226382"/>
                <a:gd name="connsiteX15" fmla="*/ 104179 w 435816"/>
                <a:gd name="connsiteY15" fmla="*/ 93480 h 226382"/>
                <a:gd name="connsiteX16" fmla="*/ 113246 w 435816"/>
                <a:gd name="connsiteY16" fmla="*/ 100280 h 226382"/>
                <a:gd name="connsiteX17" fmla="*/ 126089 w 435816"/>
                <a:gd name="connsiteY17" fmla="*/ 102924 h 226382"/>
                <a:gd name="connsiteX18" fmla="*/ 144222 w 435816"/>
                <a:gd name="connsiteY18" fmla="*/ 107835 h 226382"/>
                <a:gd name="connsiteX19" fmla="*/ 134778 w 435816"/>
                <a:gd name="connsiteY19" fmla="*/ 119546 h 226382"/>
                <a:gd name="connsiteX20" fmla="*/ 119290 w 435816"/>
                <a:gd name="connsiteY20" fmla="*/ 132390 h 226382"/>
                <a:gd name="connsiteX21" fmla="*/ 103801 w 435816"/>
                <a:gd name="connsiteY21" fmla="*/ 169033 h 226382"/>
                <a:gd name="connsiteX22" fmla="*/ 98890 w 435816"/>
                <a:gd name="connsiteY22" fmla="*/ 183388 h 226382"/>
                <a:gd name="connsiteX23" fmla="*/ 146489 w 435816"/>
                <a:gd name="connsiteY23" fmla="*/ 169788 h 226382"/>
                <a:gd name="connsiteX24" fmla="*/ 143467 w 435816"/>
                <a:gd name="connsiteY24" fmla="*/ 139189 h 226382"/>
                <a:gd name="connsiteX25" fmla="*/ 168399 w 435816"/>
                <a:gd name="connsiteY25" fmla="*/ 149011 h 226382"/>
                <a:gd name="connsiteX26" fmla="*/ 157066 w 435816"/>
                <a:gd name="connsiteY26" fmla="*/ 155055 h 226382"/>
                <a:gd name="connsiteX27" fmla="*/ 168399 w 435816"/>
                <a:gd name="connsiteY27" fmla="*/ 149011 h 226382"/>
                <a:gd name="connsiteX28" fmla="*/ 224686 w 435816"/>
                <a:gd name="connsiteY28" fmla="*/ 126345 h 226382"/>
                <a:gd name="connsiteX29" fmla="*/ 265107 w 435816"/>
                <a:gd name="connsiteY29" fmla="*/ 101413 h 226382"/>
                <a:gd name="connsiteX30" fmla="*/ 324793 w 435816"/>
                <a:gd name="connsiteY30" fmla="*/ 65148 h 226382"/>
                <a:gd name="connsiteX31" fmla="*/ 375791 w 435816"/>
                <a:gd name="connsiteY31" fmla="*/ 30016 h 226382"/>
                <a:gd name="connsiteX32" fmla="*/ 400723 w 435816"/>
                <a:gd name="connsiteY32" fmla="*/ 172 h 226382"/>
                <a:gd name="connsiteX33" fmla="*/ 416967 w 435816"/>
                <a:gd name="connsiteY33" fmla="*/ 1683 h 226382"/>
                <a:gd name="connsiteX34" fmla="*/ 435478 w 435816"/>
                <a:gd name="connsiteY34" fmla="*/ 21327 h 226382"/>
                <a:gd name="connsiteX35" fmla="*/ 434722 w 435816"/>
                <a:gd name="connsiteY35" fmla="*/ 38326 h 226382"/>
                <a:gd name="connsiteX36" fmla="*/ 432456 w 435816"/>
                <a:gd name="connsiteY36" fmla="*/ 49659 h 226382"/>
                <a:gd name="connsiteX37" fmla="*/ 404124 w 435816"/>
                <a:gd name="connsiteY37" fmla="*/ 64014 h 226382"/>
                <a:gd name="connsiteX38" fmla="*/ 374658 w 435816"/>
                <a:gd name="connsiteY38" fmla="*/ 83280 h 226382"/>
                <a:gd name="connsiteX39" fmla="*/ 369369 w 435816"/>
                <a:gd name="connsiteY39" fmla="*/ 82902 h 226382"/>
                <a:gd name="connsiteX40" fmla="*/ 324415 w 435816"/>
                <a:gd name="connsiteY40" fmla="*/ 126345 h 226382"/>
                <a:gd name="connsiteX41" fmla="*/ 323282 w 435816"/>
                <a:gd name="connsiteY41" fmla="*/ 128234 h 226382"/>
                <a:gd name="connsiteX42" fmla="*/ 290417 w 435816"/>
                <a:gd name="connsiteY42" fmla="*/ 149767 h 226382"/>
                <a:gd name="connsiteX43" fmla="*/ 246596 w 435816"/>
                <a:gd name="connsiteY43" fmla="*/ 167521 h 226382"/>
                <a:gd name="connsiteX44" fmla="*/ 206553 w 435816"/>
                <a:gd name="connsiteY44" fmla="*/ 170921 h 226382"/>
                <a:gd name="connsiteX45" fmla="*/ 177465 w 435816"/>
                <a:gd name="connsiteY45" fmla="*/ 190188 h 226382"/>
                <a:gd name="connsiteX46" fmla="*/ 164999 w 435816"/>
                <a:gd name="connsiteY46" fmla="*/ 201143 h 226382"/>
                <a:gd name="connsiteX47" fmla="*/ 121179 w 435816"/>
                <a:gd name="connsiteY47" fmla="*/ 221164 h 226382"/>
                <a:gd name="connsiteX48" fmla="*/ 114001 w 435816"/>
                <a:gd name="connsiteY48" fmla="*/ 221542 h 226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5816" h="226382">
                  <a:moveTo>
                    <a:pt x="114001" y="221542"/>
                  </a:moveTo>
                  <a:cubicBezTo>
                    <a:pt x="112112" y="215498"/>
                    <a:pt x="106068" y="213987"/>
                    <a:pt x="101535" y="210587"/>
                  </a:cubicBezTo>
                  <a:cubicBezTo>
                    <a:pt x="99268" y="209076"/>
                    <a:pt x="97002" y="204165"/>
                    <a:pt x="99268" y="204165"/>
                  </a:cubicBezTo>
                  <a:cubicBezTo>
                    <a:pt x="108335" y="203409"/>
                    <a:pt x="109468" y="197743"/>
                    <a:pt x="103046" y="195098"/>
                  </a:cubicBezTo>
                  <a:cubicBezTo>
                    <a:pt x="95491" y="191699"/>
                    <a:pt x="89824" y="181877"/>
                    <a:pt x="78869" y="186410"/>
                  </a:cubicBezTo>
                  <a:cubicBezTo>
                    <a:pt x="71692" y="189432"/>
                    <a:pt x="73958" y="194343"/>
                    <a:pt x="74336" y="200009"/>
                  </a:cubicBezTo>
                  <a:cubicBezTo>
                    <a:pt x="74714" y="207187"/>
                    <a:pt x="71692" y="214742"/>
                    <a:pt x="70180" y="223431"/>
                  </a:cubicBezTo>
                  <a:cubicBezTo>
                    <a:pt x="62247" y="198876"/>
                    <a:pt x="63003" y="201143"/>
                    <a:pt x="37693" y="210964"/>
                  </a:cubicBezTo>
                  <a:cubicBezTo>
                    <a:pt x="28249" y="214742"/>
                    <a:pt x="24471" y="234008"/>
                    <a:pt x="9361" y="223053"/>
                  </a:cubicBezTo>
                  <a:cubicBezTo>
                    <a:pt x="5583" y="220408"/>
                    <a:pt x="-2350" y="220786"/>
                    <a:pt x="672" y="213987"/>
                  </a:cubicBezTo>
                  <a:cubicBezTo>
                    <a:pt x="2561" y="209831"/>
                    <a:pt x="8227" y="205298"/>
                    <a:pt x="13138" y="204165"/>
                  </a:cubicBezTo>
                  <a:cubicBezTo>
                    <a:pt x="36182" y="200009"/>
                    <a:pt x="36182" y="200387"/>
                    <a:pt x="33915" y="178099"/>
                  </a:cubicBezTo>
                  <a:cubicBezTo>
                    <a:pt x="32782" y="167899"/>
                    <a:pt x="44493" y="166388"/>
                    <a:pt x="47137" y="158833"/>
                  </a:cubicBezTo>
                  <a:cubicBezTo>
                    <a:pt x="43737" y="152033"/>
                    <a:pt x="36560" y="155055"/>
                    <a:pt x="31271" y="151278"/>
                  </a:cubicBezTo>
                  <a:cubicBezTo>
                    <a:pt x="35426" y="136923"/>
                    <a:pt x="47515" y="127856"/>
                    <a:pt x="54314" y="115768"/>
                  </a:cubicBezTo>
                  <a:cubicBezTo>
                    <a:pt x="69803" y="105946"/>
                    <a:pt x="89446" y="105946"/>
                    <a:pt x="104179" y="93480"/>
                  </a:cubicBezTo>
                  <a:cubicBezTo>
                    <a:pt x="109468" y="88947"/>
                    <a:pt x="114379" y="89702"/>
                    <a:pt x="113246" y="100280"/>
                  </a:cubicBezTo>
                  <a:cubicBezTo>
                    <a:pt x="112490" y="106702"/>
                    <a:pt x="120801" y="105191"/>
                    <a:pt x="126089" y="102924"/>
                  </a:cubicBezTo>
                  <a:cubicBezTo>
                    <a:pt x="134022" y="97635"/>
                    <a:pt x="140822" y="99524"/>
                    <a:pt x="144222" y="107835"/>
                  </a:cubicBezTo>
                  <a:cubicBezTo>
                    <a:pt x="147244" y="115390"/>
                    <a:pt x="141955" y="118790"/>
                    <a:pt x="134778" y="119546"/>
                  </a:cubicBezTo>
                  <a:cubicBezTo>
                    <a:pt x="123445" y="116146"/>
                    <a:pt x="112112" y="111613"/>
                    <a:pt x="119290" y="132390"/>
                  </a:cubicBezTo>
                  <a:cubicBezTo>
                    <a:pt x="124201" y="147500"/>
                    <a:pt x="106824" y="155811"/>
                    <a:pt x="103801" y="169033"/>
                  </a:cubicBezTo>
                  <a:cubicBezTo>
                    <a:pt x="103046" y="172433"/>
                    <a:pt x="97757" y="174699"/>
                    <a:pt x="98890" y="183388"/>
                  </a:cubicBezTo>
                  <a:cubicBezTo>
                    <a:pt x="114001" y="177721"/>
                    <a:pt x="128734" y="171677"/>
                    <a:pt x="146489" y="169788"/>
                  </a:cubicBezTo>
                  <a:cubicBezTo>
                    <a:pt x="134400" y="158833"/>
                    <a:pt x="133267" y="147122"/>
                    <a:pt x="143467" y="139189"/>
                  </a:cubicBezTo>
                  <a:cubicBezTo>
                    <a:pt x="145733" y="137301"/>
                    <a:pt x="166510" y="129368"/>
                    <a:pt x="168399" y="149011"/>
                  </a:cubicBezTo>
                  <a:cubicBezTo>
                    <a:pt x="165377" y="152033"/>
                    <a:pt x="160844" y="152411"/>
                    <a:pt x="157066" y="155055"/>
                  </a:cubicBezTo>
                  <a:cubicBezTo>
                    <a:pt x="161222" y="153167"/>
                    <a:pt x="165377" y="151655"/>
                    <a:pt x="168399" y="149011"/>
                  </a:cubicBezTo>
                  <a:cubicBezTo>
                    <a:pt x="188043" y="144100"/>
                    <a:pt x="208064" y="142589"/>
                    <a:pt x="224686" y="126345"/>
                  </a:cubicBezTo>
                  <a:cubicBezTo>
                    <a:pt x="235263" y="115768"/>
                    <a:pt x="249618" y="107835"/>
                    <a:pt x="265107" y="101413"/>
                  </a:cubicBezTo>
                  <a:cubicBezTo>
                    <a:pt x="286639" y="93102"/>
                    <a:pt x="306660" y="78747"/>
                    <a:pt x="324793" y="65148"/>
                  </a:cubicBezTo>
                  <a:cubicBezTo>
                    <a:pt x="341792" y="52682"/>
                    <a:pt x="362192" y="44748"/>
                    <a:pt x="375791" y="30016"/>
                  </a:cubicBezTo>
                  <a:cubicBezTo>
                    <a:pt x="384102" y="21327"/>
                    <a:pt x="395813" y="12638"/>
                    <a:pt x="400723" y="172"/>
                  </a:cubicBezTo>
                  <a:cubicBezTo>
                    <a:pt x="406012" y="-961"/>
                    <a:pt x="410168" y="3950"/>
                    <a:pt x="416967" y="1683"/>
                  </a:cubicBezTo>
                  <a:cubicBezTo>
                    <a:pt x="428300" y="-1716"/>
                    <a:pt x="437744" y="9617"/>
                    <a:pt x="435478" y="21327"/>
                  </a:cubicBezTo>
                  <a:cubicBezTo>
                    <a:pt x="434345" y="26616"/>
                    <a:pt x="435100" y="32660"/>
                    <a:pt x="434722" y="38326"/>
                  </a:cubicBezTo>
                  <a:cubicBezTo>
                    <a:pt x="436989" y="42860"/>
                    <a:pt x="434345" y="46259"/>
                    <a:pt x="432456" y="49659"/>
                  </a:cubicBezTo>
                  <a:cubicBezTo>
                    <a:pt x="425656" y="61370"/>
                    <a:pt x="409790" y="57970"/>
                    <a:pt x="404124" y="64014"/>
                  </a:cubicBezTo>
                  <a:cubicBezTo>
                    <a:pt x="395057" y="73081"/>
                    <a:pt x="388635" y="83280"/>
                    <a:pt x="374658" y="83280"/>
                  </a:cubicBezTo>
                  <a:cubicBezTo>
                    <a:pt x="372769" y="83280"/>
                    <a:pt x="369369" y="82147"/>
                    <a:pt x="369369" y="82902"/>
                  </a:cubicBezTo>
                  <a:cubicBezTo>
                    <a:pt x="370125" y="113879"/>
                    <a:pt x="341415" y="113879"/>
                    <a:pt x="324415" y="126345"/>
                  </a:cubicBezTo>
                  <a:cubicBezTo>
                    <a:pt x="322149" y="127856"/>
                    <a:pt x="325549" y="126345"/>
                    <a:pt x="323282" y="128234"/>
                  </a:cubicBezTo>
                  <a:cubicBezTo>
                    <a:pt x="318749" y="145234"/>
                    <a:pt x="308172" y="149767"/>
                    <a:pt x="290417" y="149767"/>
                  </a:cubicBezTo>
                  <a:cubicBezTo>
                    <a:pt x="275306" y="149767"/>
                    <a:pt x="259062" y="151655"/>
                    <a:pt x="246596" y="167521"/>
                  </a:cubicBezTo>
                  <a:cubicBezTo>
                    <a:pt x="237907" y="178099"/>
                    <a:pt x="219775" y="172810"/>
                    <a:pt x="206553" y="170921"/>
                  </a:cubicBezTo>
                  <a:cubicBezTo>
                    <a:pt x="189176" y="168655"/>
                    <a:pt x="179354" y="171299"/>
                    <a:pt x="177465" y="190188"/>
                  </a:cubicBezTo>
                  <a:cubicBezTo>
                    <a:pt x="176710" y="196987"/>
                    <a:pt x="173310" y="202653"/>
                    <a:pt x="164999" y="201143"/>
                  </a:cubicBezTo>
                  <a:cubicBezTo>
                    <a:pt x="145733" y="197365"/>
                    <a:pt x="130623" y="203031"/>
                    <a:pt x="121179" y="221164"/>
                  </a:cubicBezTo>
                  <a:cubicBezTo>
                    <a:pt x="120045" y="224186"/>
                    <a:pt x="116268" y="223431"/>
                    <a:pt x="114001" y="221542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AF899628-BFC4-4EBF-9BCD-6D2958F1B316}"/>
                </a:ext>
              </a:extLst>
            </p:cNvPr>
            <p:cNvSpPr/>
            <p:nvPr/>
          </p:nvSpPr>
          <p:spPr>
            <a:xfrm>
              <a:off x="10437912" y="5701110"/>
              <a:ext cx="116650" cy="107221"/>
            </a:xfrm>
            <a:custGeom>
              <a:avLst/>
              <a:gdLst>
                <a:gd name="connsiteX0" fmla="*/ 60051 w 116650"/>
                <a:gd name="connsiteY0" fmla="*/ 4155 h 107221"/>
                <a:gd name="connsiteX1" fmla="*/ 72895 w 116650"/>
                <a:gd name="connsiteY1" fmla="*/ 0 h 107221"/>
                <a:gd name="connsiteX2" fmla="*/ 77429 w 116650"/>
                <a:gd name="connsiteY2" fmla="*/ 378 h 107221"/>
                <a:gd name="connsiteX3" fmla="*/ 84228 w 116650"/>
                <a:gd name="connsiteY3" fmla="*/ 18133 h 107221"/>
                <a:gd name="connsiteX4" fmla="*/ 98583 w 116650"/>
                <a:gd name="connsiteY4" fmla="*/ 58553 h 107221"/>
                <a:gd name="connsiteX5" fmla="*/ 99717 w 116650"/>
                <a:gd name="connsiteY5" fmla="*/ 60065 h 107221"/>
                <a:gd name="connsiteX6" fmla="*/ 116338 w 116650"/>
                <a:gd name="connsiteY6" fmla="*/ 64220 h 107221"/>
                <a:gd name="connsiteX7" fmla="*/ 105005 w 116650"/>
                <a:gd name="connsiteY7" fmla="*/ 76686 h 107221"/>
                <a:gd name="connsiteX8" fmla="*/ 106516 w 116650"/>
                <a:gd name="connsiteY8" fmla="*/ 80464 h 107221"/>
                <a:gd name="connsiteX9" fmla="*/ 106516 w 116650"/>
                <a:gd name="connsiteY9" fmla="*/ 80464 h 107221"/>
                <a:gd name="connsiteX10" fmla="*/ 81962 w 116650"/>
                <a:gd name="connsiteY10" fmla="*/ 73664 h 107221"/>
                <a:gd name="connsiteX11" fmla="*/ 47963 w 116650"/>
                <a:gd name="connsiteY11" fmla="*/ 106530 h 107221"/>
                <a:gd name="connsiteX12" fmla="*/ 30586 w 116650"/>
                <a:gd name="connsiteY12" fmla="*/ 92174 h 107221"/>
                <a:gd name="connsiteX13" fmla="*/ 7920 w 116650"/>
                <a:gd name="connsiteY13" fmla="*/ 74797 h 107221"/>
                <a:gd name="connsiteX14" fmla="*/ 365 w 116650"/>
                <a:gd name="connsiteY14" fmla="*/ 72531 h 107221"/>
                <a:gd name="connsiteX15" fmla="*/ 45696 w 116650"/>
                <a:gd name="connsiteY15" fmla="*/ 30221 h 107221"/>
                <a:gd name="connsiteX16" fmla="*/ 63451 w 116650"/>
                <a:gd name="connsiteY16" fmla="*/ 28710 h 107221"/>
                <a:gd name="connsiteX17" fmla="*/ 61562 w 116650"/>
                <a:gd name="connsiteY17" fmla="*/ 11333 h 107221"/>
                <a:gd name="connsiteX18" fmla="*/ 60051 w 116650"/>
                <a:gd name="connsiteY18" fmla="*/ 4155 h 107221"/>
                <a:gd name="connsiteX19" fmla="*/ 60051 w 116650"/>
                <a:gd name="connsiteY19" fmla="*/ 4155 h 10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650" h="107221">
                  <a:moveTo>
                    <a:pt x="60051" y="4155"/>
                  </a:moveTo>
                  <a:cubicBezTo>
                    <a:pt x="64207" y="2645"/>
                    <a:pt x="68740" y="1511"/>
                    <a:pt x="72895" y="0"/>
                  </a:cubicBezTo>
                  <a:cubicBezTo>
                    <a:pt x="74406" y="0"/>
                    <a:pt x="75917" y="0"/>
                    <a:pt x="77429" y="378"/>
                  </a:cubicBezTo>
                  <a:cubicBezTo>
                    <a:pt x="83850" y="4911"/>
                    <a:pt x="84984" y="11333"/>
                    <a:pt x="84228" y="18133"/>
                  </a:cubicBezTo>
                  <a:cubicBezTo>
                    <a:pt x="81962" y="34377"/>
                    <a:pt x="101605" y="42310"/>
                    <a:pt x="98583" y="58553"/>
                  </a:cubicBezTo>
                  <a:cubicBezTo>
                    <a:pt x="98583" y="58931"/>
                    <a:pt x="99339" y="59687"/>
                    <a:pt x="99717" y="60065"/>
                  </a:cubicBezTo>
                  <a:cubicBezTo>
                    <a:pt x="104250" y="65353"/>
                    <a:pt x="112938" y="48354"/>
                    <a:pt x="116338" y="64220"/>
                  </a:cubicBezTo>
                  <a:cubicBezTo>
                    <a:pt x="119360" y="77064"/>
                    <a:pt x="99339" y="64598"/>
                    <a:pt x="105005" y="76686"/>
                  </a:cubicBezTo>
                  <a:cubicBezTo>
                    <a:pt x="105761" y="77819"/>
                    <a:pt x="106138" y="79331"/>
                    <a:pt x="106516" y="80464"/>
                  </a:cubicBezTo>
                  <a:cubicBezTo>
                    <a:pt x="106516" y="80464"/>
                    <a:pt x="106516" y="80464"/>
                    <a:pt x="106516" y="80464"/>
                  </a:cubicBezTo>
                  <a:cubicBezTo>
                    <a:pt x="94806" y="86508"/>
                    <a:pt x="84984" y="87264"/>
                    <a:pt x="81962" y="73664"/>
                  </a:cubicBezTo>
                  <a:cubicBezTo>
                    <a:pt x="63829" y="76686"/>
                    <a:pt x="59674" y="95197"/>
                    <a:pt x="47963" y="106530"/>
                  </a:cubicBezTo>
                  <a:cubicBezTo>
                    <a:pt x="35119" y="109929"/>
                    <a:pt x="29453" y="100107"/>
                    <a:pt x="30586" y="92174"/>
                  </a:cubicBezTo>
                  <a:cubicBezTo>
                    <a:pt x="34363" y="69131"/>
                    <a:pt x="23786" y="69886"/>
                    <a:pt x="7920" y="74797"/>
                  </a:cubicBezTo>
                  <a:cubicBezTo>
                    <a:pt x="5276" y="75553"/>
                    <a:pt x="2631" y="74042"/>
                    <a:pt x="365" y="72531"/>
                  </a:cubicBezTo>
                  <a:cubicBezTo>
                    <a:pt x="-3035" y="41932"/>
                    <a:pt x="17742" y="22666"/>
                    <a:pt x="45696" y="30221"/>
                  </a:cubicBezTo>
                  <a:cubicBezTo>
                    <a:pt x="52118" y="32110"/>
                    <a:pt x="58163" y="33999"/>
                    <a:pt x="63451" y="28710"/>
                  </a:cubicBezTo>
                  <a:cubicBezTo>
                    <a:pt x="69118" y="22666"/>
                    <a:pt x="64585" y="17000"/>
                    <a:pt x="61562" y="11333"/>
                  </a:cubicBezTo>
                  <a:cubicBezTo>
                    <a:pt x="59674" y="9444"/>
                    <a:pt x="58540" y="7178"/>
                    <a:pt x="60051" y="4155"/>
                  </a:cubicBezTo>
                  <a:lnTo>
                    <a:pt x="60051" y="4155"/>
                  </a:lnTo>
                  <a:close/>
                </a:path>
              </a:pathLst>
            </a:custGeom>
            <a:solidFill>
              <a:srgbClr val="CE9E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654BD03-D467-4F44-AE99-A3591409E04D}"/>
                </a:ext>
              </a:extLst>
            </p:cNvPr>
            <p:cNvSpPr/>
            <p:nvPr/>
          </p:nvSpPr>
          <p:spPr>
            <a:xfrm>
              <a:off x="10725307" y="5674666"/>
              <a:ext cx="96021" cy="85186"/>
            </a:xfrm>
            <a:custGeom>
              <a:avLst/>
              <a:gdLst>
                <a:gd name="connsiteX0" fmla="*/ 9892 w 96021"/>
                <a:gd name="connsiteY0" fmla="*/ 73286 h 85186"/>
                <a:gd name="connsiteX1" fmla="*/ 15936 w 96021"/>
                <a:gd name="connsiteY1" fmla="*/ 61575 h 85186"/>
                <a:gd name="connsiteX2" fmla="*/ 1203 w 96021"/>
                <a:gd name="connsiteY2" fmla="*/ 56287 h 85186"/>
                <a:gd name="connsiteX3" fmla="*/ 9892 w 96021"/>
                <a:gd name="connsiteY3" fmla="*/ 37399 h 85186"/>
                <a:gd name="connsiteX4" fmla="*/ 38980 w 96021"/>
                <a:gd name="connsiteY4" fmla="*/ 13222 h 85186"/>
                <a:gd name="connsiteX5" fmla="*/ 72223 w 96021"/>
                <a:gd name="connsiteY5" fmla="*/ 10955 h 85186"/>
                <a:gd name="connsiteX6" fmla="*/ 77889 w 96021"/>
                <a:gd name="connsiteY6" fmla="*/ 10955 h 85186"/>
                <a:gd name="connsiteX7" fmla="*/ 96022 w 96021"/>
                <a:gd name="connsiteY7" fmla="*/ 0 h 85186"/>
                <a:gd name="connsiteX8" fmla="*/ 62401 w 96021"/>
                <a:gd name="connsiteY8" fmla="*/ 30221 h 85186"/>
                <a:gd name="connsiteX9" fmla="*/ 32180 w 96021"/>
                <a:gd name="connsiteY9" fmla="*/ 61953 h 85186"/>
                <a:gd name="connsiteX10" fmla="*/ 34824 w 96021"/>
                <a:gd name="connsiteY10" fmla="*/ 70642 h 85186"/>
                <a:gd name="connsiteX11" fmla="*/ 35202 w 96021"/>
                <a:gd name="connsiteY11" fmla="*/ 80841 h 85186"/>
                <a:gd name="connsiteX12" fmla="*/ 26891 w 96021"/>
                <a:gd name="connsiteY12" fmla="*/ 83864 h 85186"/>
                <a:gd name="connsiteX13" fmla="*/ 7625 w 96021"/>
                <a:gd name="connsiteY13" fmla="*/ 81219 h 85186"/>
                <a:gd name="connsiteX14" fmla="*/ 9892 w 96021"/>
                <a:gd name="connsiteY14" fmla="*/ 73286 h 8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21" h="85186">
                  <a:moveTo>
                    <a:pt x="9892" y="73286"/>
                  </a:moveTo>
                  <a:cubicBezTo>
                    <a:pt x="11403" y="69131"/>
                    <a:pt x="19336" y="67998"/>
                    <a:pt x="15936" y="61575"/>
                  </a:cubicBezTo>
                  <a:cubicBezTo>
                    <a:pt x="12914" y="55531"/>
                    <a:pt x="6870" y="56287"/>
                    <a:pt x="1203" y="56287"/>
                  </a:cubicBezTo>
                  <a:cubicBezTo>
                    <a:pt x="-308" y="47598"/>
                    <a:pt x="-2574" y="43443"/>
                    <a:pt x="9892" y="37399"/>
                  </a:cubicBezTo>
                  <a:cubicBezTo>
                    <a:pt x="18581" y="33243"/>
                    <a:pt x="31047" y="23421"/>
                    <a:pt x="38980" y="13222"/>
                  </a:cubicBezTo>
                  <a:cubicBezTo>
                    <a:pt x="48046" y="1511"/>
                    <a:pt x="60512" y="-4533"/>
                    <a:pt x="72223" y="10955"/>
                  </a:cubicBezTo>
                  <a:cubicBezTo>
                    <a:pt x="75623" y="15488"/>
                    <a:pt x="75623" y="15111"/>
                    <a:pt x="77889" y="10955"/>
                  </a:cubicBezTo>
                  <a:cubicBezTo>
                    <a:pt x="80912" y="6044"/>
                    <a:pt x="84311" y="378"/>
                    <a:pt x="96022" y="0"/>
                  </a:cubicBezTo>
                  <a:cubicBezTo>
                    <a:pt x="84689" y="13600"/>
                    <a:pt x="83556" y="31732"/>
                    <a:pt x="62401" y="30221"/>
                  </a:cubicBezTo>
                  <a:cubicBezTo>
                    <a:pt x="64290" y="52131"/>
                    <a:pt x="28025" y="37776"/>
                    <a:pt x="32180" y="61953"/>
                  </a:cubicBezTo>
                  <a:cubicBezTo>
                    <a:pt x="32558" y="64975"/>
                    <a:pt x="27269" y="68753"/>
                    <a:pt x="34824" y="70642"/>
                  </a:cubicBezTo>
                  <a:cubicBezTo>
                    <a:pt x="40868" y="72531"/>
                    <a:pt x="37091" y="77442"/>
                    <a:pt x="35202" y="80841"/>
                  </a:cubicBezTo>
                  <a:cubicBezTo>
                    <a:pt x="33313" y="84241"/>
                    <a:pt x="29913" y="86886"/>
                    <a:pt x="26891" y="83864"/>
                  </a:cubicBezTo>
                  <a:cubicBezTo>
                    <a:pt x="20469" y="77819"/>
                    <a:pt x="13670" y="82730"/>
                    <a:pt x="7625" y="81219"/>
                  </a:cubicBezTo>
                  <a:cubicBezTo>
                    <a:pt x="70" y="78953"/>
                    <a:pt x="10648" y="76308"/>
                    <a:pt x="9892" y="73286"/>
                  </a:cubicBezTo>
                  <a:close/>
                </a:path>
              </a:pathLst>
            </a:custGeom>
            <a:solidFill>
              <a:srgbClr val="B1796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8E0D9C4E-BB3A-4055-87DA-10E62018D604}"/>
                </a:ext>
              </a:extLst>
            </p:cNvPr>
            <p:cNvSpPr/>
            <p:nvPr/>
          </p:nvSpPr>
          <p:spPr>
            <a:xfrm>
              <a:off x="11020918" y="5316224"/>
              <a:ext cx="123564" cy="135184"/>
            </a:xfrm>
            <a:custGeom>
              <a:avLst/>
              <a:gdLst>
                <a:gd name="connsiteX0" fmla="*/ 23291 w 123564"/>
                <a:gd name="connsiteY0" fmla="*/ 135184 h 135184"/>
                <a:gd name="connsiteX1" fmla="*/ 10070 w 123564"/>
                <a:gd name="connsiteY1" fmla="*/ 114407 h 135184"/>
                <a:gd name="connsiteX2" fmla="*/ 9314 w 123564"/>
                <a:gd name="connsiteY2" fmla="*/ 114407 h 135184"/>
                <a:gd name="connsiteX3" fmla="*/ 1381 w 123564"/>
                <a:gd name="connsiteY3" fmla="*/ 88719 h 135184"/>
                <a:gd name="connsiteX4" fmla="*/ 1381 w 123564"/>
                <a:gd name="connsiteY4" fmla="*/ 88341 h 135184"/>
                <a:gd name="connsiteX5" fmla="*/ 5536 w 123564"/>
                <a:gd name="connsiteY5" fmla="*/ 59254 h 135184"/>
                <a:gd name="connsiteX6" fmla="*/ 18758 w 123564"/>
                <a:gd name="connsiteY6" fmla="*/ 69453 h 135184"/>
                <a:gd name="connsiteX7" fmla="*/ 53890 w 123564"/>
                <a:gd name="connsiteY7" fmla="*/ 51321 h 135184"/>
                <a:gd name="connsiteX8" fmla="*/ 55024 w 123564"/>
                <a:gd name="connsiteY8" fmla="*/ 18455 h 135184"/>
                <a:gd name="connsiteX9" fmla="*/ 58046 w 123564"/>
                <a:gd name="connsiteY9" fmla="*/ 4478 h 135184"/>
                <a:gd name="connsiteX10" fmla="*/ 77689 w 123564"/>
                <a:gd name="connsiteY10" fmla="*/ 2967 h 135184"/>
                <a:gd name="connsiteX11" fmla="*/ 101488 w 123564"/>
                <a:gd name="connsiteY11" fmla="*/ 15811 h 135184"/>
                <a:gd name="connsiteX12" fmla="*/ 108288 w 123564"/>
                <a:gd name="connsiteY12" fmla="*/ 27521 h 135184"/>
                <a:gd name="connsiteX13" fmla="*/ 118488 w 123564"/>
                <a:gd name="connsiteY13" fmla="*/ 60765 h 135184"/>
                <a:gd name="connsiteX14" fmla="*/ 123021 w 123564"/>
                <a:gd name="connsiteY14" fmla="*/ 71720 h 135184"/>
                <a:gd name="connsiteX15" fmla="*/ 112443 w 123564"/>
                <a:gd name="connsiteY15" fmla="*/ 74364 h 135184"/>
                <a:gd name="connsiteX16" fmla="*/ 76178 w 123564"/>
                <a:gd name="connsiteY16" fmla="*/ 79275 h 135184"/>
                <a:gd name="connsiteX17" fmla="*/ 80711 w 123564"/>
                <a:gd name="connsiteY17" fmla="*/ 54343 h 135184"/>
                <a:gd name="connsiteX18" fmla="*/ 74667 w 123564"/>
                <a:gd name="connsiteY18" fmla="*/ 51698 h 135184"/>
                <a:gd name="connsiteX19" fmla="*/ 69001 w 123564"/>
                <a:gd name="connsiteY19" fmla="*/ 61520 h 135184"/>
                <a:gd name="connsiteX20" fmla="*/ 37646 w 123564"/>
                <a:gd name="connsiteY20" fmla="*/ 92119 h 135184"/>
                <a:gd name="connsiteX21" fmla="*/ 33491 w 123564"/>
                <a:gd name="connsiteY21" fmla="*/ 91741 h 135184"/>
                <a:gd name="connsiteX22" fmla="*/ 23291 w 123564"/>
                <a:gd name="connsiteY22" fmla="*/ 135184 h 13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564" h="135184">
                  <a:moveTo>
                    <a:pt x="23291" y="135184"/>
                  </a:moveTo>
                  <a:cubicBezTo>
                    <a:pt x="11958" y="132918"/>
                    <a:pt x="18003" y="119318"/>
                    <a:pt x="10070" y="114407"/>
                  </a:cubicBezTo>
                  <a:cubicBezTo>
                    <a:pt x="10070" y="114407"/>
                    <a:pt x="9314" y="114407"/>
                    <a:pt x="9314" y="114407"/>
                  </a:cubicBezTo>
                  <a:cubicBezTo>
                    <a:pt x="11203" y="104208"/>
                    <a:pt x="-4663" y="99674"/>
                    <a:pt x="1381" y="88719"/>
                  </a:cubicBezTo>
                  <a:lnTo>
                    <a:pt x="1381" y="88341"/>
                  </a:lnTo>
                  <a:cubicBezTo>
                    <a:pt x="8936" y="79653"/>
                    <a:pt x="-4285" y="67565"/>
                    <a:pt x="5536" y="59254"/>
                  </a:cubicBezTo>
                  <a:cubicBezTo>
                    <a:pt x="15358" y="55854"/>
                    <a:pt x="13847" y="66809"/>
                    <a:pt x="18758" y="69453"/>
                  </a:cubicBezTo>
                  <a:cubicBezTo>
                    <a:pt x="34246" y="78142"/>
                    <a:pt x="52379" y="70209"/>
                    <a:pt x="53890" y="51321"/>
                  </a:cubicBezTo>
                  <a:cubicBezTo>
                    <a:pt x="55024" y="40743"/>
                    <a:pt x="59556" y="29410"/>
                    <a:pt x="55024" y="18455"/>
                  </a:cubicBezTo>
                  <a:cubicBezTo>
                    <a:pt x="52757" y="13167"/>
                    <a:pt x="50112" y="7122"/>
                    <a:pt x="58046" y="4478"/>
                  </a:cubicBezTo>
                  <a:cubicBezTo>
                    <a:pt x="64468" y="2211"/>
                    <a:pt x="71267" y="-3455"/>
                    <a:pt x="77689" y="2967"/>
                  </a:cubicBezTo>
                  <a:cubicBezTo>
                    <a:pt x="84489" y="9767"/>
                    <a:pt x="92800" y="13167"/>
                    <a:pt x="101488" y="15811"/>
                  </a:cubicBezTo>
                  <a:cubicBezTo>
                    <a:pt x="107910" y="17700"/>
                    <a:pt x="111310" y="19966"/>
                    <a:pt x="108288" y="27521"/>
                  </a:cubicBezTo>
                  <a:cubicBezTo>
                    <a:pt x="102244" y="41121"/>
                    <a:pt x="109044" y="51698"/>
                    <a:pt x="118488" y="60765"/>
                  </a:cubicBezTo>
                  <a:cubicBezTo>
                    <a:pt x="121510" y="63787"/>
                    <a:pt x="124910" y="66809"/>
                    <a:pt x="123021" y="71720"/>
                  </a:cubicBezTo>
                  <a:cubicBezTo>
                    <a:pt x="121132" y="77009"/>
                    <a:pt x="116221" y="76631"/>
                    <a:pt x="112443" y="74364"/>
                  </a:cubicBezTo>
                  <a:cubicBezTo>
                    <a:pt x="99600" y="67565"/>
                    <a:pt x="90533" y="83808"/>
                    <a:pt x="76178" y="79275"/>
                  </a:cubicBezTo>
                  <a:cubicBezTo>
                    <a:pt x="83356" y="71720"/>
                    <a:pt x="78445" y="63031"/>
                    <a:pt x="80711" y="54343"/>
                  </a:cubicBezTo>
                  <a:cubicBezTo>
                    <a:pt x="82600" y="47543"/>
                    <a:pt x="76556" y="51321"/>
                    <a:pt x="74667" y="51698"/>
                  </a:cubicBezTo>
                  <a:cubicBezTo>
                    <a:pt x="69378" y="52454"/>
                    <a:pt x="70134" y="57743"/>
                    <a:pt x="69001" y="61520"/>
                  </a:cubicBezTo>
                  <a:cubicBezTo>
                    <a:pt x="64845" y="78142"/>
                    <a:pt x="63712" y="98163"/>
                    <a:pt x="37646" y="92119"/>
                  </a:cubicBezTo>
                  <a:cubicBezTo>
                    <a:pt x="36513" y="91741"/>
                    <a:pt x="35002" y="92119"/>
                    <a:pt x="33491" y="91741"/>
                  </a:cubicBezTo>
                  <a:cubicBezTo>
                    <a:pt x="38402" y="108363"/>
                    <a:pt x="19136" y="118940"/>
                    <a:pt x="23291" y="135184"/>
                  </a:cubicBezTo>
                  <a:close/>
                </a:path>
              </a:pathLst>
            </a:custGeom>
            <a:solidFill>
              <a:srgbClr val="754D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E422CDDB-8EE9-4FF2-9540-95FBD93D1BCF}"/>
                </a:ext>
              </a:extLst>
            </p:cNvPr>
            <p:cNvSpPr/>
            <p:nvPr/>
          </p:nvSpPr>
          <p:spPr>
            <a:xfrm>
              <a:off x="10998406" y="5315791"/>
              <a:ext cx="28454" cy="88774"/>
            </a:xfrm>
            <a:custGeom>
              <a:avLst/>
              <a:gdLst>
                <a:gd name="connsiteX0" fmla="*/ 28427 w 28454"/>
                <a:gd name="connsiteY0" fmla="*/ 59687 h 88774"/>
                <a:gd name="connsiteX1" fmla="*/ 24271 w 28454"/>
                <a:gd name="connsiteY1" fmla="*/ 88774 h 88774"/>
                <a:gd name="connsiteX2" fmla="*/ 19361 w 28454"/>
                <a:gd name="connsiteY2" fmla="*/ 79330 h 88774"/>
                <a:gd name="connsiteX3" fmla="*/ 10672 w 28454"/>
                <a:gd name="connsiteY3" fmla="*/ 75931 h 88774"/>
                <a:gd name="connsiteX4" fmla="*/ 3117 w 28454"/>
                <a:gd name="connsiteY4" fmla="*/ 0 h 88774"/>
                <a:gd name="connsiteX5" fmla="*/ 23138 w 28454"/>
                <a:gd name="connsiteY5" fmla="*/ 9822 h 88774"/>
                <a:gd name="connsiteX6" fmla="*/ 28427 w 28454"/>
                <a:gd name="connsiteY6" fmla="*/ 38154 h 88774"/>
                <a:gd name="connsiteX7" fmla="*/ 28427 w 28454"/>
                <a:gd name="connsiteY7" fmla="*/ 59687 h 8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54" h="88774">
                  <a:moveTo>
                    <a:pt x="28427" y="59687"/>
                  </a:moveTo>
                  <a:cubicBezTo>
                    <a:pt x="25405" y="69131"/>
                    <a:pt x="32582" y="80086"/>
                    <a:pt x="24271" y="88774"/>
                  </a:cubicBezTo>
                  <a:cubicBezTo>
                    <a:pt x="22383" y="85752"/>
                    <a:pt x="26538" y="79330"/>
                    <a:pt x="19361" y="79330"/>
                  </a:cubicBezTo>
                  <a:cubicBezTo>
                    <a:pt x="15583" y="79330"/>
                    <a:pt x="10672" y="79330"/>
                    <a:pt x="10672" y="75931"/>
                  </a:cubicBezTo>
                  <a:cubicBezTo>
                    <a:pt x="11050" y="50243"/>
                    <a:pt x="-7083" y="26443"/>
                    <a:pt x="3117" y="0"/>
                  </a:cubicBezTo>
                  <a:cubicBezTo>
                    <a:pt x="6516" y="5667"/>
                    <a:pt x="-6327" y="26066"/>
                    <a:pt x="23138" y="9822"/>
                  </a:cubicBezTo>
                  <a:cubicBezTo>
                    <a:pt x="472" y="32488"/>
                    <a:pt x="12183" y="36643"/>
                    <a:pt x="28427" y="38154"/>
                  </a:cubicBezTo>
                  <a:cubicBezTo>
                    <a:pt x="28427" y="45709"/>
                    <a:pt x="28427" y="52509"/>
                    <a:pt x="28427" y="59687"/>
                  </a:cubicBezTo>
                  <a:close/>
                </a:path>
              </a:pathLst>
            </a:custGeom>
            <a:solidFill>
              <a:srgbClr val="CFAB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F0013D61-C084-45FB-BE5F-FE4EB985C156}"/>
                </a:ext>
              </a:extLst>
            </p:cNvPr>
            <p:cNvSpPr/>
            <p:nvPr/>
          </p:nvSpPr>
          <p:spPr>
            <a:xfrm>
              <a:off x="9546083" y="5684367"/>
              <a:ext cx="965433" cy="179574"/>
            </a:xfrm>
            <a:custGeom>
              <a:avLst/>
              <a:gdLst>
                <a:gd name="connsiteX0" fmla="*/ 951880 w 965433"/>
                <a:gd name="connsiteY0" fmla="*/ 20898 h 179574"/>
                <a:gd name="connsiteX1" fmla="*/ 962080 w 965433"/>
                <a:gd name="connsiteY1" fmla="*/ 49230 h 179574"/>
                <a:gd name="connsiteX2" fmla="*/ 931103 w 965433"/>
                <a:gd name="connsiteY2" fmla="*/ 49608 h 179574"/>
                <a:gd name="connsiteX3" fmla="*/ 909571 w 965433"/>
                <a:gd name="connsiteY3" fmla="*/ 63586 h 179574"/>
                <a:gd name="connsiteX4" fmla="*/ 902393 w 965433"/>
                <a:gd name="connsiteY4" fmla="*/ 72274 h 179574"/>
                <a:gd name="connsiteX5" fmla="*/ 893705 w 965433"/>
                <a:gd name="connsiteY5" fmla="*/ 88896 h 179574"/>
                <a:gd name="connsiteX6" fmla="*/ 875194 w 965433"/>
                <a:gd name="connsiteY6" fmla="*/ 97962 h 179574"/>
                <a:gd name="connsiteX7" fmla="*/ 832885 w 965433"/>
                <a:gd name="connsiteY7" fmla="*/ 110050 h 179574"/>
                <a:gd name="connsiteX8" fmla="*/ 765265 w 965433"/>
                <a:gd name="connsiteY8" fmla="*/ 116473 h 179574"/>
                <a:gd name="connsiteX9" fmla="*/ 718045 w 965433"/>
                <a:gd name="connsiteY9" fmla="*/ 105895 h 179574"/>
                <a:gd name="connsiteX10" fmla="*/ 710112 w 965433"/>
                <a:gd name="connsiteY10" fmla="*/ 105517 h 179574"/>
                <a:gd name="connsiteX11" fmla="*/ 680646 w 965433"/>
                <a:gd name="connsiteY11" fmla="*/ 92295 h 179574"/>
                <a:gd name="connsiteX12" fmla="*/ 659491 w 965433"/>
                <a:gd name="connsiteY12" fmla="*/ 81341 h 179574"/>
                <a:gd name="connsiteX13" fmla="*/ 600560 w 965433"/>
                <a:gd name="connsiteY13" fmla="*/ 89651 h 179574"/>
                <a:gd name="connsiteX14" fmla="*/ 512919 w 965433"/>
                <a:gd name="connsiteY14" fmla="*/ 91918 h 179574"/>
                <a:gd name="connsiteX15" fmla="*/ 382968 w 965433"/>
                <a:gd name="connsiteY15" fmla="*/ 102873 h 179574"/>
                <a:gd name="connsiteX16" fmla="*/ 368991 w 965433"/>
                <a:gd name="connsiteY16" fmla="*/ 112317 h 179574"/>
                <a:gd name="connsiteX17" fmla="*/ 384102 w 965433"/>
                <a:gd name="connsiteY17" fmla="*/ 118739 h 179574"/>
                <a:gd name="connsiteX18" fmla="*/ 439255 w 965433"/>
                <a:gd name="connsiteY18" fmla="*/ 107029 h 179574"/>
                <a:gd name="connsiteX19" fmla="*/ 460410 w 965433"/>
                <a:gd name="connsiteY19" fmla="*/ 113073 h 179574"/>
                <a:gd name="connsiteX20" fmla="*/ 461165 w 965433"/>
                <a:gd name="connsiteY20" fmla="*/ 115339 h 179574"/>
                <a:gd name="connsiteX21" fmla="*/ 525007 w 965433"/>
                <a:gd name="connsiteY21" fmla="*/ 104762 h 179574"/>
                <a:gd name="connsiteX22" fmla="*/ 520096 w 965433"/>
                <a:gd name="connsiteY22" fmla="*/ 131205 h 179574"/>
                <a:gd name="connsiteX23" fmla="*/ 500453 w 965433"/>
                <a:gd name="connsiteY23" fmla="*/ 152738 h 179574"/>
                <a:gd name="connsiteX24" fmla="*/ 484209 w 965433"/>
                <a:gd name="connsiteY24" fmla="*/ 148582 h 179574"/>
                <a:gd name="connsiteX25" fmla="*/ 454743 w 965433"/>
                <a:gd name="connsiteY25" fmla="*/ 144049 h 179574"/>
                <a:gd name="connsiteX26" fmla="*/ 396190 w 965433"/>
                <a:gd name="connsiteY26" fmla="*/ 157649 h 179574"/>
                <a:gd name="connsiteX27" fmla="*/ 373146 w 965433"/>
                <a:gd name="connsiteY27" fmla="*/ 165204 h 179574"/>
                <a:gd name="connsiteX28" fmla="*/ 361436 w 965433"/>
                <a:gd name="connsiteY28" fmla="*/ 170493 h 179574"/>
                <a:gd name="connsiteX29" fmla="*/ 339525 w 965433"/>
                <a:gd name="connsiteY29" fmla="*/ 165960 h 179574"/>
                <a:gd name="connsiteX30" fmla="*/ 319882 w 965433"/>
                <a:gd name="connsiteY30" fmla="*/ 145560 h 179574"/>
                <a:gd name="connsiteX31" fmla="*/ 310815 w 965433"/>
                <a:gd name="connsiteY31" fmla="*/ 168982 h 179574"/>
                <a:gd name="connsiteX32" fmla="*/ 302505 w 965433"/>
                <a:gd name="connsiteY32" fmla="*/ 179559 h 179574"/>
                <a:gd name="connsiteX33" fmla="*/ 293061 w 965433"/>
                <a:gd name="connsiteY33" fmla="*/ 167848 h 179574"/>
                <a:gd name="connsiteX34" fmla="*/ 289661 w 965433"/>
                <a:gd name="connsiteY34" fmla="*/ 146694 h 179574"/>
                <a:gd name="connsiteX35" fmla="*/ 231107 w 965433"/>
                <a:gd name="connsiteY35" fmla="*/ 144427 h 179574"/>
                <a:gd name="connsiteX36" fmla="*/ 209953 w 965433"/>
                <a:gd name="connsiteY36" fmla="*/ 146316 h 179574"/>
                <a:gd name="connsiteX37" fmla="*/ 180487 w 965433"/>
                <a:gd name="connsiteY37" fmla="*/ 148205 h 179574"/>
                <a:gd name="connsiteX38" fmla="*/ 145733 w 965433"/>
                <a:gd name="connsiteY38" fmla="*/ 148582 h 179574"/>
                <a:gd name="connsiteX39" fmla="*/ 137044 w 965433"/>
                <a:gd name="connsiteY39" fmla="*/ 147071 h 179574"/>
                <a:gd name="connsiteX40" fmla="*/ 120423 w 965433"/>
                <a:gd name="connsiteY40" fmla="*/ 110050 h 179574"/>
                <a:gd name="connsiteX41" fmla="*/ 113623 w 965433"/>
                <a:gd name="connsiteY41" fmla="*/ 97962 h 179574"/>
                <a:gd name="connsiteX42" fmla="*/ 80380 w 965433"/>
                <a:gd name="connsiteY42" fmla="*/ 97584 h 179574"/>
                <a:gd name="connsiteX43" fmla="*/ 50159 w 965433"/>
                <a:gd name="connsiteY43" fmla="*/ 101362 h 179574"/>
                <a:gd name="connsiteX44" fmla="*/ 37692 w 965433"/>
                <a:gd name="connsiteY44" fmla="*/ 106273 h 179574"/>
                <a:gd name="connsiteX45" fmla="*/ 15782 w 965433"/>
                <a:gd name="connsiteY45" fmla="*/ 113828 h 179574"/>
                <a:gd name="connsiteX46" fmla="*/ 671 w 965433"/>
                <a:gd name="connsiteY46" fmla="*/ 87007 h 179574"/>
                <a:gd name="connsiteX47" fmla="*/ 14649 w 965433"/>
                <a:gd name="connsiteY47" fmla="*/ 79452 h 179574"/>
                <a:gd name="connsiteX48" fmla="*/ 79246 w 965433"/>
                <a:gd name="connsiteY48" fmla="*/ 74163 h 179574"/>
                <a:gd name="connsiteX49" fmla="*/ 176332 w 965433"/>
                <a:gd name="connsiteY49" fmla="*/ 80207 h 179574"/>
                <a:gd name="connsiteX50" fmla="*/ 226952 w 965433"/>
                <a:gd name="connsiteY50" fmla="*/ 88518 h 179574"/>
                <a:gd name="connsiteX51" fmla="*/ 244329 w 965433"/>
                <a:gd name="connsiteY51" fmla="*/ 78696 h 179574"/>
                <a:gd name="connsiteX52" fmla="*/ 325926 w 965433"/>
                <a:gd name="connsiteY52" fmla="*/ 76052 h 179574"/>
                <a:gd name="connsiteX53" fmla="*/ 350481 w 965433"/>
                <a:gd name="connsiteY53" fmla="*/ 74541 h 179574"/>
                <a:gd name="connsiteX54" fmla="*/ 374280 w 965433"/>
                <a:gd name="connsiteY54" fmla="*/ 74541 h 179574"/>
                <a:gd name="connsiteX55" fmla="*/ 403367 w 965433"/>
                <a:gd name="connsiteY55" fmla="*/ 74541 h 179574"/>
                <a:gd name="connsiteX56" fmla="*/ 441144 w 965433"/>
                <a:gd name="connsiteY56" fmla="*/ 60563 h 179574"/>
                <a:gd name="connsiteX57" fmla="*/ 502719 w 965433"/>
                <a:gd name="connsiteY57" fmla="*/ 44320 h 179574"/>
                <a:gd name="connsiteX58" fmla="*/ 530674 w 965433"/>
                <a:gd name="connsiteY58" fmla="*/ 45453 h 179574"/>
                <a:gd name="connsiteX59" fmla="*/ 508386 w 965433"/>
                <a:gd name="connsiteY59" fmla="*/ 29587 h 179574"/>
                <a:gd name="connsiteX60" fmla="*/ 518585 w 965433"/>
                <a:gd name="connsiteY60" fmla="*/ 9565 h 179574"/>
                <a:gd name="connsiteX61" fmla="*/ 569206 w 965433"/>
                <a:gd name="connsiteY61" fmla="*/ 3899 h 179574"/>
                <a:gd name="connsiteX62" fmla="*/ 570339 w 965433"/>
                <a:gd name="connsiteY62" fmla="*/ 46209 h 179574"/>
                <a:gd name="connsiteX63" fmla="*/ 587716 w 965433"/>
                <a:gd name="connsiteY63" fmla="*/ 53386 h 179574"/>
                <a:gd name="connsiteX64" fmla="*/ 688957 w 965433"/>
                <a:gd name="connsiteY64" fmla="*/ 48475 h 179574"/>
                <a:gd name="connsiteX65" fmla="*/ 704445 w 965433"/>
                <a:gd name="connsiteY65" fmla="*/ 38276 h 179574"/>
                <a:gd name="connsiteX66" fmla="*/ 843840 w 965433"/>
                <a:gd name="connsiteY66" fmla="*/ 22032 h 179574"/>
                <a:gd name="connsiteX67" fmla="*/ 868772 w 965433"/>
                <a:gd name="connsiteY67" fmla="*/ 36764 h 179574"/>
                <a:gd name="connsiteX68" fmla="*/ 876327 w 965433"/>
                <a:gd name="connsiteY68" fmla="*/ 45075 h 179574"/>
                <a:gd name="connsiteX69" fmla="*/ 885772 w 965433"/>
                <a:gd name="connsiteY69" fmla="*/ 35253 h 179574"/>
                <a:gd name="connsiteX70" fmla="*/ 939414 w 965433"/>
                <a:gd name="connsiteY70" fmla="*/ 18254 h 179574"/>
                <a:gd name="connsiteX71" fmla="*/ 951880 w 965433"/>
                <a:gd name="connsiteY71" fmla="*/ 20898 h 1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65433" h="179574">
                  <a:moveTo>
                    <a:pt x="951880" y="20898"/>
                  </a:moveTo>
                  <a:cubicBezTo>
                    <a:pt x="959813" y="28831"/>
                    <a:pt x="971146" y="37898"/>
                    <a:pt x="962080" y="49230"/>
                  </a:cubicBezTo>
                  <a:cubicBezTo>
                    <a:pt x="954525" y="58675"/>
                    <a:pt x="942436" y="59808"/>
                    <a:pt x="931103" y="49608"/>
                  </a:cubicBezTo>
                  <a:cubicBezTo>
                    <a:pt x="925059" y="44320"/>
                    <a:pt x="910326" y="54142"/>
                    <a:pt x="909571" y="63586"/>
                  </a:cubicBezTo>
                  <a:cubicBezTo>
                    <a:pt x="909193" y="68496"/>
                    <a:pt x="906926" y="71141"/>
                    <a:pt x="902393" y="72274"/>
                  </a:cubicBezTo>
                  <a:cubicBezTo>
                    <a:pt x="893705" y="74541"/>
                    <a:pt x="892949" y="81718"/>
                    <a:pt x="893705" y="88896"/>
                  </a:cubicBezTo>
                  <a:cubicBezTo>
                    <a:pt x="891060" y="99851"/>
                    <a:pt x="882372" y="97207"/>
                    <a:pt x="875194" y="97962"/>
                  </a:cubicBezTo>
                  <a:cubicBezTo>
                    <a:pt x="858195" y="90785"/>
                    <a:pt x="846862" y="105895"/>
                    <a:pt x="832885" y="110050"/>
                  </a:cubicBezTo>
                  <a:cubicBezTo>
                    <a:pt x="810219" y="116473"/>
                    <a:pt x="787931" y="116850"/>
                    <a:pt x="765265" y="116473"/>
                  </a:cubicBezTo>
                  <a:cubicBezTo>
                    <a:pt x="749021" y="116095"/>
                    <a:pt x="731266" y="120250"/>
                    <a:pt x="718045" y="105895"/>
                  </a:cubicBezTo>
                  <a:cubicBezTo>
                    <a:pt x="716156" y="104006"/>
                    <a:pt x="712378" y="104006"/>
                    <a:pt x="710112" y="105517"/>
                  </a:cubicBezTo>
                  <a:cubicBezTo>
                    <a:pt x="693112" y="116850"/>
                    <a:pt x="685557" y="105517"/>
                    <a:pt x="680646" y="92295"/>
                  </a:cubicBezTo>
                  <a:cubicBezTo>
                    <a:pt x="676491" y="80963"/>
                    <a:pt x="669691" y="80585"/>
                    <a:pt x="659491" y="81341"/>
                  </a:cubicBezTo>
                  <a:cubicBezTo>
                    <a:pt x="639848" y="82851"/>
                    <a:pt x="621715" y="96829"/>
                    <a:pt x="600560" y="89651"/>
                  </a:cubicBezTo>
                  <a:cubicBezTo>
                    <a:pt x="571095" y="87762"/>
                    <a:pt x="542007" y="87762"/>
                    <a:pt x="512919" y="91918"/>
                  </a:cubicBezTo>
                  <a:cubicBezTo>
                    <a:pt x="469854" y="97962"/>
                    <a:pt x="426411" y="100229"/>
                    <a:pt x="382968" y="102873"/>
                  </a:cubicBezTo>
                  <a:cubicBezTo>
                    <a:pt x="376546" y="103251"/>
                    <a:pt x="368613" y="104006"/>
                    <a:pt x="368991" y="112317"/>
                  </a:cubicBezTo>
                  <a:cubicBezTo>
                    <a:pt x="369369" y="121761"/>
                    <a:pt x="379191" y="119117"/>
                    <a:pt x="384102" y="118739"/>
                  </a:cubicBezTo>
                  <a:cubicBezTo>
                    <a:pt x="402612" y="116850"/>
                    <a:pt x="421122" y="112317"/>
                    <a:pt x="439255" y="107029"/>
                  </a:cubicBezTo>
                  <a:cubicBezTo>
                    <a:pt x="447944" y="104384"/>
                    <a:pt x="457010" y="97962"/>
                    <a:pt x="460410" y="113073"/>
                  </a:cubicBezTo>
                  <a:cubicBezTo>
                    <a:pt x="460410" y="113828"/>
                    <a:pt x="458899" y="116850"/>
                    <a:pt x="461165" y="115339"/>
                  </a:cubicBezTo>
                  <a:cubicBezTo>
                    <a:pt x="480431" y="100229"/>
                    <a:pt x="503853" y="110806"/>
                    <a:pt x="525007" y="104762"/>
                  </a:cubicBezTo>
                  <a:cubicBezTo>
                    <a:pt x="533696" y="115717"/>
                    <a:pt x="528030" y="125539"/>
                    <a:pt x="520096" y="131205"/>
                  </a:cubicBezTo>
                  <a:cubicBezTo>
                    <a:pt x="511786" y="137249"/>
                    <a:pt x="506497" y="145182"/>
                    <a:pt x="500453" y="152738"/>
                  </a:cubicBezTo>
                  <a:cubicBezTo>
                    <a:pt x="493275" y="157649"/>
                    <a:pt x="487987" y="157649"/>
                    <a:pt x="484209" y="148582"/>
                  </a:cubicBezTo>
                  <a:cubicBezTo>
                    <a:pt x="477031" y="132716"/>
                    <a:pt x="466832" y="131205"/>
                    <a:pt x="454743" y="144049"/>
                  </a:cubicBezTo>
                  <a:cubicBezTo>
                    <a:pt x="438122" y="161804"/>
                    <a:pt x="418100" y="163315"/>
                    <a:pt x="396190" y="157649"/>
                  </a:cubicBezTo>
                  <a:cubicBezTo>
                    <a:pt x="387501" y="155382"/>
                    <a:pt x="379946" y="159538"/>
                    <a:pt x="373146" y="165204"/>
                  </a:cubicBezTo>
                  <a:cubicBezTo>
                    <a:pt x="369369" y="167093"/>
                    <a:pt x="365213" y="168604"/>
                    <a:pt x="361436" y="170493"/>
                  </a:cubicBezTo>
                  <a:cubicBezTo>
                    <a:pt x="353881" y="169737"/>
                    <a:pt x="347458" y="164826"/>
                    <a:pt x="339525" y="165960"/>
                  </a:cubicBezTo>
                  <a:cubicBezTo>
                    <a:pt x="328193" y="164448"/>
                    <a:pt x="323659" y="155760"/>
                    <a:pt x="319882" y="145560"/>
                  </a:cubicBezTo>
                  <a:cubicBezTo>
                    <a:pt x="313838" y="152738"/>
                    <a:pt x="312704" y="161049"/>
                    <a:pt x="310815" y="168982"/>
                  </a:cubicBezTo>
                  <a:cubicBezTo>
                    <a:pt x="309682" y="173893"/>
                    <a:pt x="308549" y="179559"/>
                    <a:pt x="302505" y="179559"/>
                  </a:cubicBezTo>
                  <a:cubicBezTo>
                    <a:pt x="294949" y="179937"/>
                    <a:pt x="294194" y="173137"/>
                    <a:pt x="293061" y="167848"/>
                  </a:cubicBezTo>
                  <a:cubicBezTo>
                    <a:pt x="291927" y="161804"/>
                    <a:pt x="291927" y="155382"/>
                    <a:pt x="289661" y="146694"/>
                  </a:cubicBezTo>
                  <a:cubicBezTo>
                    <a:pt x="268884" y="172004"/>
                    <a:pt x="249996" y="148582"/>
                    <a:pt x="231107" y="144427"/>
                  </a:cubicBezTo>
                  <a:cubicBezTo>
                    <a:pt x="222041" y="142538"/>
                    <a:pt x="216752" y="140649"/>
                    <a:pt x="209953" y="146316"/>
                  </a:cubicBezTo>
                  <a:cubicBezTo>
                    <a:pt x="200508" y="154249"/>
                    <a:pt x="192198" y="157271"/>
                    <a:pt x="180487" y="148205"/>
                  </a:cubicBezTo>
                  <a:cubicBezTo>
                    <a:pt x="170665" y="141027"/>
                    <a:pt x="157443" y="150094"/>
                    <a:pt x="145733" y="148582"/>
                  </a:cubicBezTo>
                  <a:cubicBezTo>
                    <a:pt x="142711" y="148582"/>
                    <a:pt x="139688" y="148205"/>
                    <a:pt x="137044" y="147071"/>
                  </a:cubicBezTo>
                  <a:cubicBezTo>
                    <a:pt x="118912" y="140272"/>
                    <a:pt x="110223" y="129694"/>
                    <a:pt x="120423" y="110050"/>
                  </a:cubicBezTo>
                  <a:cubicBezTo>
                    <a:pt x="123822" y="103629"/>
                    <a:pt x="120423" y="98718"/>
                    <a:pt x="113623" y="97962"/>
                  </a:cubicBezTo>
                  <a:cubicBezTo>
                    <a:pt x="102668" y="97207"/>
                    <a:pt x="90579" y="93807"/>
                    <a:pt x="80380" y="97584"/>
                  </a:cubicBezTo>
                  <a:cubicBezTo>
                    <a:pt x="70180" y="101362"/>
                    <a:pt x="61114" y="105895"/>
                    <a:pt x="50159" y="101362"/>
                  </a:cubicBezTo>
                  <a:cubicBezTo>
                    <a:pt x="44870" y="99095"/>
                    <a:pt x="40714" y="102117"/>
                    <a:pt x="37692" y="106273"/>
                  </a:cubicBezTo>
                  <a:cubicBezTo>
                    <a:pt x="32026" y="113828"/>
                    <a:pt x="24848" y="118361"/>
                    <a:pt x="15782" y="113828"/>
                  </a:cubicBezTo>
                  <a:cubicBezTo>
                    <a:pt x="5205" y="108539"/>
                    <a:pt x="-2351" y="100606"/>
                    <a:pt x="671" y="87007"/>
                  </a:cubicBezTo>
                  <a:cubicBezTo>
                    <a:pt x="4071" y="82474"/>
                    <a:pt x="8982" y="80585"/>
                    <a:pt x="14649" y="79452"/>
                  </a:cubicBezTo>
                  <a:cubicBezTo>
                    <a:pt x="36559" y="80585"/>
                    <a:pt x="58469" y="77941"/>
                    <a:pt x="79246" y="74163"/>
                  </a:cubicBezTo>
                  <a:cubicBezTo>
                    <a:pt x="112490" y="67741"/>
                    <a:pt x="143088" y="83985"/>
                    <a:pt x="176332" y="80207"/>
                  </a:cubicBezTo>
                  <a:cubicBezTo>
                    <a:pt x="191820" y="78318"/>
                    <a:pt x="213730" y="65474"/>
                    <a:pt x="226952" y="88518"/>
                  </a:cubicBezTo>
                  <a:cubicBezTo>
                    <a:pt x="232618" y="85118"/>
                    <a:pt x="237152" y="80585"/>
                    <a:pt x="244329" y="78696"/>
                  </a:cubicBezTo>
                  <a:cubicBezTo>
                    <a:pt x="271528" y="73030"/>
                    <a:pt x="298349" y="70763"/>
                    <a:pt x="325926" y="76052"/>
                  </a:cubicBezTo>
                  <a:cubicBezTo>
                    <a:pt x="334237" y="77563"/>
                    <a:pt x="342548" y="79829"/>
                    <a:pt x="350481" y="74541"/>
                  </a:cubicBezTo>
                  <a:cubicBezTo>
                    <a:pt x="358036" y="66608"/>
                    <a:pt x="364080" y="88140"/>
                    <a:pt x="374280" y="74541"/>
                  </a:cubicBezTo>
                  <a:cubicBezTo>
                    <a:pt x="381079" y="65474"/>
                    <a:pt x="395812" y="77941"/>
                    <a:pt x="403367" y="74541"/>
                  </a:cubicBezTo>
                  <a:cubicBezTo>
                    <a:pt x="415834" y="68496"/>
                    <a:pt x="428678" y="64719"/>
                    <a:pt x="441144" y="60563"/>
                  </a:cubicBezTo>
                  <a:cubicBezTo>
                    <a:pt x="461165" y="53386"/>
                    <a:pt x="484964" y="61697"/>
                    <a:pt x="502719" y="44320"/>
                  </a:cubicBezTo>
                  <a:cubicBezTo>
                    <a:pt x="509897" y="37142"/>
                    <a:pt x="520096" y="53386"/>
                    <a:pt x="530674" y="45453"/>
                  </a:cubicBezTo>
                  <a:cubicBezTo>
                    <a:pt x="526141" y="34876"/>
                    <a:pt x="509897" y="41297"/>
                    <a:pt x="508386" y="29587"/>
                  </a:cubicBezTo>
                  <a:cubicBezTo>
                    <a:pt x="507252" y="21654"/>
                    <a:pt x="514430" y="15987"/>
                    <a:pt x="518585" y="9565"/>
                  </a:cubicBezTo>
                  <a:cubicBezTo>
                    <a:pt x="535207" y="5410"/>
                    <a:pt x="551073" y="-5923"/>
                    <a:pt x="569206" y="3899"/>
                  </a:cubicBezTo>
                  <a:cubicBezTo>
                    <a:pt x="561273" y="18254"/>
                    <a:pt x="568072" y="32231"/>
                    <a:pt x="570339" y="46209"/>
                  </a:cubicBezTo>
                  <a:cubicBezTo>
                    <a:pt x="571850" y="55275"/>
                    <a:pt x="580916" y="54519"/>
                    <a:pt x="587716" y="53386"/>
                  </a:cubicBezTo>
                  <a:cubicBezTo>
                    <a:pt x="621337" y="48097"/>
                    <a:pt x="654580" y="38276"/>
                    <a:pt x="688957" y="48475"/>
                  </a:cubicBezTo>
                  <a:cubicBezTo>
                    <a:pt x="696890" y="50742"/>
                    <a:pt x="696134" y="40164"/>
                    <a:pt x="704445" y="38276"/>
                  </a:cubicBezTo>
                  <a:cubicBezTo>
                    <a:pt x="750532" y="28831"/>
                    <a:pt x="798508" y="36764"/>
                    <a:pt x="843840" y="22032"/>
                  </a:cubicBezTo>
                  <a:cubicBezTo>
                    <a:pt x="852151" y="19387"/>
                    <a:pt x="863861" y="26187"/>
                    <a:pt x="868772" y="36764"/>
                  </a:cubicBezTo>
                  <a:cubicBezTo>
                    <a:pt x="870661" y="40542"/>
                    <a:pt x="870661" y="45453"/>
                    <a:pt x="876327" y="45075"/>
                  </a:cubicBezTo>
                  <a:cubicBezTo>
                    <a:pt x="881994" y="44697"/>
                    <a:pt x="884261" y="40542"/>
                    <a:pt x="885772" y="35253"/>
                  </a:cubicBezTo>
                  <a:cubicBezTo>
                    <a:pt x="892571" y="11077"/>
                    <a:pt x="919015" y="3144"/>
                    <a:pt x="939414" y="18254"/>
                  </a:cubicBezTo>
                  <a:cubicBezTo>
                    <a:pt x="941303" y="21276"/>
                    <a:pt x="946969" y="20521"/>
                    <a:pt x="951880" y="20898"/>
                  </a:cubicBezTo>
                  <a:close/>
                </a:path>
              </a:pathLst>
            </a:custGeom>
            <a:solidFill>
              <a:srgbClr val="DDB6A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D492B38A-1748-416C-8233-6F870A73C5C5}"/>
                </a:ext>
              </a:extLst>
            </p:cNvPr>
            <p:cNvSpPr/>
            <p:nvPr/>
          </p:nvSpPr>
          <p:spPr>
            <a:xfrm>
              <a:off x="9753685" y="5555096"/>
              <a:ext cx="542755" cy="150984"/>
            </a:xfrm>
            <a:custGeom>
              <a:avLst/>
              <a:gdLst>
                <a:gd name="connsiteX0" fmla="*/ 368026 w 542755"/>
                <a:gd name="connsiteY0" fmla="*/ 99927 h 150984"/>
                <a:gd name="connsiteX1" fmla="*/ 355182 w 542755"/>
                <a:gd name="connsiteY1" fmla="*/ 112393 h 150984"/>
                <a:gd name="connsiteX2" fmla="*/ 339693 w 542755"/>
                <a:gd name="connsiteY2" fmla="*/ 112393 h 150984"/>
                <a:gd name="connsiteX3" fmla="*/ 327605 w 542755"/>
                <a:gd name="connsiteY3" fmla="*/ 114659 h 150984"/>
                <a:gd name="connsiteX4" fmla="*/ 180277 w 542755"/>
                <a:gd name="connsiteY4" fmla="*/ 126748 h 150984"/>
                <a:gd name="connsiteX5" fmla="*/ 126635 w 542755"/>
                <a:gd name="connsiteY5" fmla="*/ 145636 h 150984"/>
                <a:gd name="connsiteX6" fmla="*/ 49571 w 542755"/>
                <a:gd name="connsiteY6" fmla="*/ 125614 h 150984"/>
                <a:gd name="connsiteX7" fmla="*/ 102458 w 542755"/>
                <a:gd name="connsiteY7" fmla="*/ 119948 h 150984"/>
                <a:gd name="connsiteX8" fmla="*/ 119457 w 542755"/>
                <a:gd name="connsiteY8" fmla="*/ 115415 h 150984"/>
                <a:gd name="connsiteX9" fmla="*/ 113413 w 542755"/>
                <a:gd name="connsiteY9" fmla="*/ 105215 h 150984"/>
                <a:gd name="connsiteX10" fmla="*/ 95280 w 542755"/>
                <a:gd name="connsiteY10" fmla="*/ 101815 h 150984"/>
                <a:gd name="connsiteX11" fmla="*/ 71481 w 542755"/>
                <a:gd name="connsiteY11" fmla="*/ 105971 h 150984"/>
                <a:gd name="connsiteX12" fmla="*/ 15194 w 542755"/>
                <a:gd name="connsiteY12" fmla="*/ 105215 h 150984"/>
                <a:gd name="connsiteX13" fmla="*/ 2350 w 542755"/>
                <a:gd name="connsiteY13" fmla="*/ 100682 h 150984"/>
                <a:gd name="connsiteX14" fmla="*/ 84 w 542755"/>
                <a:gd name="connsiteY14" fmla="*/ 77638 h 150984"/>
                <a:gd name="connsiteX15" fmla="*/ 21239 w 542755"/>
                <a:gd name="connsiteY15" fmla="*/ 67061 h 150984"/>
                <a:gd name="connsiteX16" fmla="*/ 26150 w 542755"/>
                <a:gd name="connsiteY16" fmla="*/ 70083 h 150984"/>
                <a:gd name="connsiteX17" fmla="*/ 82059 w 542755"/>
                <a:gd name="connsiteY17" fmla="*/ 53461 h 150984"/>
                <a:gd name="connsiteX18" fmla="*/ 139479 w 542755"/>
                <a:gd name="connsiteY18" fmla="*/ 53084 h 150984"/>
                <a:gd name="connsiteX19" fmla="*/ 175366 w 542755"/>
                <a:gd name="connsiteY19" fmla="*/ 73861 h 150984"/>
                <a:gd name="connsiteX20" fmla="*/ 178388 w 542755"/>
                <a:gd name="connsiteY20" fmla="*/ 79149 h 150984"/>
                <a:gd name="connsiteX21" fmla="*/ 190477 w 542755"/>
                <a:gd name="connsiteY21" fmla="*/ 81416 h 150984"/>
                <a:gd name="connsiteX22" fmla="*/ 245630 w 542755"/>
                <a:gd name="connsiteY22" fmla="*/ 79527 h 150984"/>
                <a:gd name="connsiteX23" fmla="*/ 293984 w 542755"/>
                <a:gd name="connsiteY23" fmla="*/ 40995 h 150984"/>
                <a:gd name="connsiteX24" fmla="*/ 317783 w 542755"/>
                <a:gd name="connsiteY24" fmla="*/ 42506 h 150984"/>
                <a:gd name="connsiteX25" fmla="*/ 358204 w 542755"/>
                <a:gd name="connsiteY25" fmla="*/ 41751 h 150984"/>
                <a:gd name="connsiteX26" fmla="*/ 384647 w 542755"/>
                <a:gd name="connsiteY26" fmla="*/ 26640 h 150984"/>
                <a:gd name="connsiteX27" fmla="*/ 406935 w 542755"/>
                <a:gd name="connsiteY27" fmla="*/ 11908 h 150984"/>
                <a:gd name="connsiteX28" fmla="*/ 426957 w 542755"/>
                <a:gd name="connsiteY28" fmla="*/ 1330 h 150984"/>
                <a:gd name="connsiteX29" fmla="*/ 442067 w 542755"/>
                <a:gd name="connsiteY29" fmla="*/ 22107 h 150984"/>
                <a:gd name="connsiteX30" fmla="*/ 461333 w 542755"/>
                <a:gd name="connsiteY30" fmla="*/ 38729 h 150984"/>
                <a:gd name="connsiteX31" fmla="*/ 528575 w 542755"/>
                <a:gd name="connsiteY31" fmla="*/ 36840 h 150984"/>
                <a:gd name="connsiteX32" fmla="*/ 542175 w 542755"/>
                <a:gd name="connsiteY32" fmla="*/ 59506 h 150984"/>
                <a:gd name="connsiteX33" fmla="*/ 527820 w 542755"/>
                <a:gd name="connsiteY33" fmla="*/ 67061 h 150984"/>
                <a:gd name="connsiteX34" fmla="*/ 380870 w 542755"/>
                <a:gd name="connsiteY34" fmla="*/ 101060 h 150984"/>
                <a:gd name="connsiteX35" fmla="*/ 368026 w 542755"/>
                <a:gd name="connsiteY35" fmla="*/ 99927 h 15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2755" h="150984">
                  <a:moveTo>
                    <a:pt x="368026" y="99927"/>
                  </a:moveTo>
                  <a:cubicBezTo>
                    <a:pt x="361981" y="102193"/>
                    <a:pt x="357826" y="106726"/>
                    <a:pt x="355182" y="112393"/>
                  </a:cubicBezTo>
                  <a:cubicBezTo>
                    <a:pt x="349893" y="113148"/>
                    <a:pt x="345360" y="104460"/>
                    <a:pt x="339693" y="112393"/>
                  </a:cubicBezTo>
                  <a:cubicBezTo>
                    <a:pt x="337427" y="115415"/>
                    <a:pt x="331760" y="113904"/>
                    <a:pt x="327605" y="114659"/>
                  </a:cubicBezTo>
                  <a:cubicBezTo>
                    <a:pt x="278873" y="122970"/>
                    <a:pt x="229386" y="123726"/>
                    <a:pt x="180277" y="126748"/>
                  </a:cubicBezTo>
                  <a:cubicBezTo>
                    <a:pt x="160256" y="127881"/>
                    <a:pt x="141367" y="130525"/>
                    <a:pt x="126635" y="145636"/>
                  </a:cubicBezTo>
                  <a:cubicBezTo>
                    <a:pt x="96036" y="158480"/>
                    <a:pt x="71481" y="146769"/>
                    <a:pt x="49571" y="125614"/>
                  </a:cubicBezTo>
                  <a:cubicBezTo>
                    <a:pt x="66193" y="114281"/>
                    <a:pt x="84703" y="122214"/>
                    <a:pt x="102458" y="119948"/>
                  </a:cubicBezTo>
                  <a:cubicBezTo>
                    <a:pt x="108502" y="119192"/>
                    <a:pt x="116057" y="122592"/>
                    <a:pt x="119457" y="115415"/>
                  </a:cubicBezTo>
                  <a:cubicBezTo>
                    <a:pt x="121346" y="110882"/>
                    <a:pt x="116435" y="108237"/>
                    <a:pt x="113413" y="105215"/>
                  </a:cubicBezTo>
                  <a:cubicBezTo>
                    <a:pt x="108124" y="100304"/>
                    <a:pt x="102836" y="95393"/>
                    <a:pt x="95280" y="101815"/>
                  </a:cubicBezTo>
                  <a:cubicBezTo>
                    <a:pt x="88103" y="108237"/>
                    <a:pt x="79792" y="106726"/>
                    <a:pt x="71481" y="105971"/>
                  </a:cubicBezTo>
                  <a:cubicBezTo>
                    <a:pt x="52971" y="104082"/>
                    <a:pt x="34083" y="99927"/>
                    <a:pt x="15194" y="105215"/>
                  </a:cubicBezTo>
                  <a:cubicBezTo>
                    <a:pt x="10283" y="106726"/>
                    <a:pt x="5373" y="105215"/>
                    <a:pt x="2350" y="100682"/>
                  </a:cubicBezTo>
                  <a:cubicBezTo>
                    <a:pt x="-672" y="93127"/>
                    <a:pt x="84" y="85194"/>
                    <a:pt x="84" y="77638"/>
                  </a:cubicBezTo>
                  <a:cubicBezTo>
                    <a:pt x="462" y="61772"/>
                    <a:pt x="7261" y="58750"/>
                    <a:pt x="21239" y="67061"/>
                  </a:cubicBezTo>
                  <a:cubicBezTo>
                    <a:pt x="23127" y="68194"/>
                    <a:pt x="24639" y="72728"/>
                    <a:pt x="26150" y="70083"/>
                  </a:cubicBezTo>
                  <a:cubicBezTo>
                    <a:pt x="40505" y="47417"/>
                    <a:pt x="64304" y="59506"/>
                    <a:pt x="82059" y="53461"/>
                  </a:cubicBezTo>
                  <a:cubicBezTo>
                    <a:pt x="102458" y="46284"/>
                    <a:pt x="119079" y="64417"/>
                    <a:pt x="139479" y="53084"/>
                  </a:cubicBezTo>
                  <a:cubicBezTo>
                    <a:pt x="148545" y="48173"/>
                    <a:pt x="173100" y="50062"/>
                    <a:pt x="175366" y="73861"/>
                  </a:cubicBezTo>
                  <a:cubicBezTo>
                    <a:pt x="175744" y="76127"/>
                    <a:pt x="176877" y="78016"/>
                    <a:pt x="178388" y="79149"/>
                  </a:cubicBezTo>
                  <a:cubicBezTo>
                    <a:pt x="182166" y="81794"/>
                    <a:pt x="186321" y="82927"/>
                    <a:pt x="190477" y="81416"/>
                  </a:cubicBezTo>
                  <a:cubicBezTo>
                    <a:pt x="208232" y="75750"/>
                    <a:pt x="225231" y="100682"/>
                    <a:pt x="245630" y="79527"/>
                  </a:cubicBezTo>
                  <a:cubicBezTo>
                    <a:pt x="259230" y="65172"/>
                    <a:pt x="280384" y="57995"/>
                    <a:pt x="293984" y="40995"/>
                  </a:cubicBezTo>
                  <a:cubicBezTo>
                    <a:pt x="299273" y="34195"/>
                    <a:pt x="309472" y="32684"/>
                    <a:pt x="317783" y="42506"/>
                  </a:cubicBezTo>
                  <a:cubicBezTo>
                    <a:pt x="330249" y="57239"/>
                    <a:pt x="344604" y="57239"/>
                    <a:pt x="358204" y="41751"/>
                  </a:cubicBezTo>
                  <a:cubicBezTo>
                    <a:pt x="365759" y="33062"/>
                    <a:pt x="373314" y="27774"/>
                    <a:pt x="384647" y="26640"/>
                  </a:cubicBezTo>
                  <a:cubicBezTo>
                    <a:pt x="394091" y="25507"/>
                    <a:pt x="401647" y="19841"/>
                    <a:pt x="406935" y="11908"/>
                  </a:cubicBezTo>
                  <a:cubicBezTo>
                    <a:pt x="411846" y="4730"/>
                    <a:pt x="416379" y="-3203"/>
                    <a:pt x="426957" y="1330"/>
                  </a:cubicBezTo>
                  <a:cubicBezTo>
                    <a:pt x="436023" y="5108"/>
                    <a:pt x="443578" y="11908"/>
                    <a:pt x="442067" y="22107"/>
                  </a:cubicBezTo>
                  <a:cubicBezTo>
                    <a:pt x="440178" y="39107"/>
                    <a:pt x="444334" y="40618"/>
                    <a:pt x="461333" y="38729"/>
                  </a:cubicBezTo>
                  <a:cubicBezTo>
                    <a:pt x="483243" y="36462"/>
                    <a:pt x="505909" y="40618"/>
                    <a:pt x="528575" y="36840"/>
                  </a:cubicBezTo>
                  <a:cubicBezTo>
                    <a:pt x="541797" y="34573"/>
                    <a:pt x="544063" y="47795"/>
                    <a:pt x="542175" y="59506"/>
                  </a:cubicBezTo>
                  <a:cubicBezTo>
                    <a:pt x="538775" y="64417"/>
                    <a:pt x="533486" y="66306"/>
                    <a:pt x="527820" y="67061"/>
                  </a:cubicBezTo>
                  <a:cubicBezTo>
                    <a:pt x="477577" y="73483"/>
                    <a:pt x="429601" y="88216"/>
                    <a:pt x="380870" y="101060"/>
                  </a:cubicBezTo>
                  <a:cubicBezTo>
                    <a:pt x="376336" y="101815"/>
                    <a:pt x="372181" y="101815"/>
                    <a:pt x="368026" y="99927"/>
                  </a:cubicBezTo>
                  <a:close/>
                </a:path>
              </a:pathLst>
            </a:custGeom>
            <a:solidFill>
              <a:srgbClr val="F6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87B30BB1-5040-423D-8F37-EDD85E030877}"/>
                </a:ext>
              </a:extLst>
            </p:cNvPr>
            <p:cNvSpPr/>
            <p:nvPr/>
          </p:nvSpPr>
          <p:spPr>
            <a:xfrm>
              <a:off x="10121711" y="5541395"/>
              <a:ext cx="377419" cy="127723"/>
            </a:xfrm>
            <a:custGeom>
              <a:avLst/>
              <a:gdLst>
                <a:gd name="connsiteX0" fmla="*/ 0 w 377419"/>
                <a:gd name="connsiteY0" fmla="*/ 113627 h 127723"/>
                <a:gd name="connsiteX1" fmla="*/ 157150 w 377419"/>
                <a:gd name="connsiteY1" fmla="*/ 75473 h 127723"/>
                <a:gd name="connsiteX2" fmla="*/ 173016 w 377419"/>
                <a:gd name="connsiteY2" fmla="*/ 70940 h 127723"/>
                <a:gd name="connsiteX3" fmla="*/ 183971 w 377419"/>
                <a:gd name="connsiteY3" fmla="*/ 62252 h 127723"/>
                <a:gd name="connsiteX4" fmla="*/ 261035 w 377419"/>
                <a:gd name="connsiteY4" fmla="*/ 37697 h 127723"/>
                <a:gd name="connsiteX5" fmla="*/ 304855 w 377419"/>
                <a:gd name="connsiteY5" fmla="*/ 23719 h 127723"/>
                <a:gd name="connsiteX6" fmla="*/ 347165 w 377419"/>
                <a:gd name="connsiteY6" fmla="*/ 5209 h 127723"/>
                <a:gd name="connsiteX7" fmla="*/ 370586 w 377419"/>
                <a:gd name="connsiteY7" fmla="*/ 3320 h 127723"/>
                <a:gd name="connsiteX8" fmla="*/ 376630 w 377419"/>
                <a:gd name="connsiteY8" fmla="*/ 26742 h 127723"/>
                <a:gd name="connsiteX9" fmla="*/ 363031 w 377419"/>
                <a:gd name="connsiteY9" fmla="*/ 52430 h 127723"/>
                <a:gd name="connsiteX10" fmla="*/ 290878 w 377419"/>
                <a:gd name="connsiteY10" fmla="*/ 73584 h 127723"/>
                <a:gd name="connsiteX11" fmla="*/ 198704 w 377419"/>
                <a:gd name="connsiteY11" fmla="*/ 91339 h 127723"/>
                <a:gd name="connsiteX12" fmla="*/ 152239 w 377419"/>
                <a:gd name="connsiteY12" fmla="*/ 95872 h 127723"/>
                <a:gd name="connsiteX13" fmla="*/ 109929 w 377419"/>
                <a:gd name="connsiteY13" fmla="*/ 104183 h 127723"/>
                <a:gd name="connsiteX14" fmla="*/ 109929 w 377419"/>
                <a:gd name="connsiteY14" fmla="*/ 104183 h 127723"/>
                <a:gd name="connsiteX15" fmla="*/ 37021 w 377419"/>
                <a:gd name="connsiteY15" fmla="*/ 110983 h 127723"/>
                <a:gd name="connsiteX16" fmla="*/ 22666 w 377419"/>
                <a:gd name="connsiteY16" fmla="*/ 121183 h 127723"/>
                <a:gd name="connsiteX17" fmla="*/ 0 w 377419"/>
                <a:gd name="connsiteY17" fmla="*/ 113627 h 1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7419" h="127723">
                  <a:moveTo>
                    <a:pt x="0" y="113627"/>
                  </a:moveTo>
                  <a:cubicBezTo>
                    <a:pt x="52509" y="100783"/>
                    <a:pt x="102752" y="80006"/>
                    <a:pt x="157150" y="75473"/>
                  </a:cubicBezTo>
                  <a:cubicBezTo>
                    <a:pt x="162816" y="75095"/>
                    <a:pt x="168105" y="73962"/>
                    <a:pt x="173016" y="70940"/>
                  </a:cubicBezTo>
                  <a:cubicBezTo>
                    <a:pt x="175282" y="66029"/>
                    <a:pt x="179060" y="63385"/>
                    <a:pt x="183971" y="62252"/>
                  </a:cubicBezTo>
                  <a:cubicBezTo>
                    <a:pt x="210414" y="56207"/>
                    <a:pt x="234969" y="44874"/>
                    <a:pt x="261035" y="37697"/>
                  </a:cubicBezTo>
                  <a:cubicBezTo>
                    <a:pt x="276145" y="35052"/>
                    <a:pt x="289745" y="27119"/>
                    <a:pt x="304855" y="23719"/>
                  </a:cubicBezTo>
                  <a:cubicBezTo>
                    <a:pt x="320721" y="21831"/>
                    <a:pt x="333565" y="12387"/>
                    <a:pt x="347165" y="5209"/>
                  </a:cubicBezTo>
                  <a:cubicBezTo>
                    <a:pt x="355098" y="1054"/>
                    <a:pt x="362275" y="-3102"/>
                    <a:pt x="370586" y="3320"/>
                  </a:cubicBezTo>
                  <a:cubicBezTo>
                    <a:pt x="378141" y="9365"/>
                    <a:pt x="378141" y="18053"/>
                    <a:pt x="376630" y="26742"/>
                  </a:cubicBezTo>
                  <a:cubicBezTo>
                    <a:pt x="375119" y="36941"/>
                    <a:pt x="369453" y="44874"/>
                    <a:pt x="363031" y="52430"/>
                  </a:cubicBezTo>
                  <a:cubicBezTo>
                    <a:pt x="340743" y="65651"/>
                    <a:pt x="315055" y="67162"/>
                    <a:pt x="290878" y="73584"/>
                  </a:cubicBezTo>
                  <a:cubicBezTo>
                    <a:pt x="260657" y="81517"/>
                    <a:pt x="229302" y="86051"/>
                    <a:pt x="198704" y="91339"/>
                  </a:cubicBezTo>
                  <a:cubicBezTo>
                    <a:pt x="183593" y="97384"/>
                    <a:pt x="167727" y="94739"/>
                    <a:pt x="152239" y="95872"/>
                  </a:cubicBezTo>
                  <a:cubicBezTo>
                    <a:pt x="138639" y="102294"/>
                    <a:pt x="123906" y="100405"/>
                    <a:pt x="109929" y="104183"/>
                  </a:cubicBezTo>
                  <a:lnTo>
                    <a:pt x="109929" y="104183"/>
                  </a:lnTo>
                  <a:cubicBezTo>
                    <a:pt x="85375" y="103428"/>
                    <a:pt x="60820" y="103428"/>
                    <a:pt x="37021" y="110983"/>
                  </a:cubicBezTo>
                  <a:cubicBezTo>
                    <a:pt x="31354" y="112872"/>
                    <a:pt x="27577" y="114383"/>
                    <a:pt x="22666" y="121183"/>
                  </a:cubicBezTo>
                  <a:cubicBezTo>
                    <a:pt x="12844" y="136293"/>
                    <a:pt x="6044" y="121560"/>
                    <a:pt x="0" y="11362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904E240A-A30F-426C-B9B3-29668BA61CBF}"/>
                </a:ext>
              </a:extLst>
            </p:cNvPr>
            <p:cNvSpPr/>
            <p:nvPr/>
          </p:nvSpPr>
          <p:spPr>
            <a:xfrm>
              <a:off x="9880698" y="5658070"/>
              <a:ext cx="245043" cy="51574"/>
            </a:xfrm>
            <a:custGeom>
              <a:avLst/>
              <a:gdLst>
                <a:gd name="connsiteX0" fmla="*/ 0 w 245043"/>
                <a:gd name="connsiteY0" fmla="*/ 38507 h 51574"/>
                <a:gd name="connsiteX1" fmla="*/ 47976 w 245043"/>
                <a:gd name="connsiteY1" fmla="*/ 18863 h 51574"/>
                <a:gd name="connsiteX2" fmla="*/ 136373 w 245043"/>
                <a:gd name="connsiteY2" fmla="*/ 14330 h 51574"/>
                <a:gd name="connsiteX3" fmla="*/ 219481 w 245043"/>
                <a:gd name="connsiteY3" fmla="*/ 730 h 51574"/>
                <a:gd name="connsiteX4" fmla="*/ 228169 w 245043"/>
                <a:gd name="connsiteY4" fmla="*/ 9419 h 51574"/>
                <a:gd name="connsiteX5" fmla="*/ 234969 w 245043"/>
                <a:gd name="connsiteY5" fmla="*/ 16596 h 51574"/>
                <a:gd name="connsiteX6" fmla="*/ 232702 w 245043"/>
                <a:gd name="connsiteY6" fmla="*/ 31329 h 51574"/>
                <a:gd name="connsiteX7" fmla="*/ 181327 w 245043"/>
                <a:gd name="connsiteY7" fmla="*/ 40395 h 51574"/>
                <a:gd name="connsiteX8" fmla="*/ 93308 w 245043"/>
                <a:gd name="connsiteY8" fmla="*/ 46440 h 51574"/>
                <a:gd name="connsiteX9" fmla="*/ 60442 w 245043"/>
                <a:gd name="connsiteY9" fmla="*/ 50973 h 51574"/>
                <a:gd name="connsiteX10" fmla="*/ 0 w 245043"/>
                <a:gd name="connsiteY10" fmla="*/ 38507 h 5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5043" h="51574">
                  <a:moveTo>
                    <a:pt x="0" y="38507"/>
                  </a:moveTo>
                  <a:cubicBezTo>
                    <a:pt x="10200" y="18107"/>
                    <a:pt x="30977" y="20374"/>
                    <a:pt x="47976" y="18863"/>
                  </a:cubicBezTo>
                  <a:cubicBezTo>
                    <a:pt x="77442" y="15841"/>
                    <a:pt x="108418" y="21130"/>
                    <a:pt x="136373" y="14330"/>
                  </a:cubicBezTo>
                  <a:cubicBezTo>
                    <a:pt x="163949" y="7530"/>
                    <a:pt x="193415" y="16218"/>
                    <a:pt x="219481" y="730"/>
                  </a:cubicBezTo>
                  <a:cubicBezTo>
                    <a:pt x="225903" y="-3047"/>
                    <a:pt x="222503" y="9041"/>
                    <a:pt x="228169" y="9419"/>
                  </a:cubicBezTo>
                  <a:cubicBezTo>
                    <a:pt x="230436" y="12063"/>
                    <a:pt x="231947" y="15463"/>
                    <a:pt x="234969" y="16596"/>
                  </a:cubicBezTo>
                  <a:cubicBezTo>
                    <a:pt x="254990" y="24907"/>
                    <a:pt x="240258" y="27551"/>
                    <a:pt x="232702" y="31329"/>
                  </a:cubicBezTo>
                  <a:cubicBezTo>
                    <a:pt x="215703" y="34351"/>
                    <a:pt x="198326" y="37373"/>
                    <a:pt x="181327" y="40395"/>
                  </a:cubicBezTo>
                  <a:cubicBezTo>
                    <a:pt x="152239" y="46062"/>
                    <a:pt x="122773" y="45306"/>
                    <a:pt x="93308" y="46440"/>
                  </a:cubicBezTo>
                  <a:cubicBezTo>
                    <a:pt x="81975" y="46818"/>
                    <a:pt x="71397" y="49462"/>
                    <a:pt x="60442" y="50973"/>
                  </a:cubicBezTo>
                  <a:cubicBezTo>
                    <a:pt x="39287" y="53617"/>
                    <a:pt x="18888" y="47195"/>
                    <a:pt x="0" y="38507"/>
                  </a:cubicBezTo>
                  <a:close/>
                </a:path>
              </a:pathLst>
            </a:custGeom>
            <a:solidFill>
              <a:srgbClr val="C48D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BEC5E4DF-CED9-42B2-9BB6-CAEBC443BB6F}"/>
                </a:ext>
              </a:extLst>
            </p:cNvPr>
            <p:cNvSpPr/>
            <p:nvPr/>
          </p:nvSpPr>
          <p:spPr>
            <a:xfrm>
              <a:off x="10921059" y="5507317"/>
              <a:ext cx="345688" cy="251990"/>
            </a:xfrm>
            <a:custGeom>
              <a:avLst/>
              <a:gdLst>
                <a:gd name="connsiteX0" fmla="*/ 0 w 345688"/>
                <a:gd name="connsiteY0" fmla="*/ 248946 h 251990"/>
                <a:gd name="connsiteX1" fmla="*/ 13977 w 345688"/>
                <a:gd name="connsiteY1" fmla="*/ 236858 h 251990"/>
                <a:gd name="connsiteX2" fmla="*/ 43443 w 345688"/>
                <a:gd name="connsiteY2" fmla="*/ 217214 h 251990"/>
                <a:gd name="connsiteX3" fmla="*/ 35887 w 345688"/>
                <a:gd name="connsiteY3" fmla="*/ 194926 h 251990"/>
                <a:gd name="connsiteX4" fmla="*/ 80464 w 345688"/>
                <a:gd name="connsiteY4" fmla="*/ 177171 h 251990"/>
                <a:gd name="connsiteX5" fmla="*/ 83108 w 345688"/>
                <a:gd name="connsiteY5" fmla="*/ 173394 h 251990"/>
                <a:gd name="connsiteX6" fmla="*/ 114084 w 345688"/>
                <a:gd name="connsiteY6" fmla="*/ 160550 h 251990"/>
                <a:gd name="connsiteX7" fmla="*/ 139395 w 345688"/>
                <a:gd name="connsiteY7" fmla="*/ 135239 h 251990"/>
                <a:gd name="connsiteX8" fmla="*/ 147705 w 345688"/>
                <a:gd name="connsiteY8" fmla="*/ 131084 h 251990"/>
                <a:gd name="connsiteX9" fmla="*/ 147705 w 345688"/>
                <a:gd name="connsiteY9" fmla="*/ 114085 h 251990"/>
                <a:gd name="connsiteX10" fmla="*/ 143550 w 345688"/>
                <a:gd name="connsiteY10" fmla="*/ 84619 h 251990"/>
                <a:gd name="connsiteX11" fmla="*/ 141284 w 345688"/>
                <a:gd name="connsiteY11" fmla="*/ 66486 h 251990"/>
                <a:gd name="connsiteX12" fmla="*/ 154127 w 345688"/>
                <a:gd name="connsiteY12" fmla="*/ 73286 h 251990"/>
                <a:gd name="connsiteX13" fmla="*/ 163571 w 345688"/>
                <a:gd name="connsiteY13" fmla="*/ 77064 h 251990"/>
                <a:gd name="connsiteX14" fmla="*/ 208148 w 345688"/>
                <a:gd name="connsiteY14" fmla="*/ 56665 h 251990"/>
                <a:gd name="connsiteX15" fmla="*/ 227414 w 345688"/>
                <a:gd name="connsiteY15" fmla="*/ 55153 h 251990"/>
                <a:gd name="connsiteX16" fmla="*/ 236480 w 345688"/>
                <a:gd name="connsiteY16" fmla="*/ 46087 h 251990"/>
                <a:gd name="connsiteX17" fmla="*/ 227414 w 345688"/>
                <a:gd name="connsiteY17" fmla="*/ 1889 h 251990"/>
                <a:gd name="connsiteX18" fmla="*/ 241013 w 345688"/>
                <a:gd name="connsiteY18" fmla="*/ 9822 h 251990"/>
                <a:gd name="connsiteX19" fmla="*/ 271234 w 345688"/>
                <a:gd name="connsiteY19" fmla="*/ 24933 h 251990"/>
                <a:gd name="connsiteX20" fmla="*/ 342632 w 345688"/>
                <a:gd name="connsiteY20" fmla="*/ 0 h 251990"/>
                <a:gd name="connsiteX21" fmla="*/ 343009 w 345688"/>
                <a:gd name="connsiteY21" fmla="*/ 17000 h 251990"/>
                <a:gd name="connsiteX22" fmla="*/ 334321 w 345688"/>
                <a:gd name="connsiteY22" fmla="*/ 30221 h 251990"/>
                <a:gd name="connsiteX23" fmla="*/ 334698 w 345688"/>
                <a:gd name="connsiteY23" fmla="*/ 32110 h 251990"/>
                <a:gd name="connsiteX24" fmla="*/ 301077 w 345688"/>
                <a:gd name="connsiteY24" fmla="*/ 71397 h 251990"/>
                <a:gd name="connsiteX25" fmla="*/ 280301 w 345688"/>
                <a:gd name="connsiteY25" fmla="*/ 121262 h 251990"/>
                <a:gd name="connsiteX26" fmla="*/ 237613 w 345688"/>
                <a:gd name="connsiteY26" fmla="*/ 157150 h 251990"/>
                <a:gd name="connsiteX27" fmla="*/ 151105 w 345688"/>
                <a:gd name="connsiteY27" fmla="*/ 202859 h 251990"/>
                <a:gd name="connsiteX28" fmla="*/ 136372 w 345688"/>
                <a:gd name="connsiteY28" fmla="*/ 210792 h 251990"/>
                <a:gd name="connsiteX29" fmla="*/ 109174 w 345688"/>
                <a:gd name="connsiteY29" fmla="*/ 194548 h 251990"/>
                <a:gd name="connsiteX30" fmla="*/ 106529 w 345688"/>
                <a:gd name="connsiteY30" fmla="*/ 213814 h 251990"/>
                <a:gd name="connsiteX31" fmla="*/ 2266 w 345688"/>
                <a:gd name="connsiteY31" fmla="*/ 251591 h 251990"/>
                <a:gd name="connsiteX32" fmla="*/ 0 w 345688"/>
                <a:gd name="connsiteY32" fmla="*/ 248946 h 25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45688" h="251990">
                  <a:moveTo>
                    <a:pt x="0" y="248946"/>
                  </a:moveTo>
                  <a:cubicBezTo>
                    <a:pt x="1133" y="241013"/>
                    <a:pt x="-2267" y="232325"/>
                    <a:pt x="13977" y="236858"/>
                  </a:cubicBezTo>
                  <a:cubicBezTo>
                    <a:pt x="20777" y="238747"/>
                    <a:pt x="35887" y="227414"/>
                    <a:pt x="43443" y="217214"/>
                  </a:cubicBezTo>
                  <a:cubicBezTo>
                    <a:pt x="50242" y="208148"/>
                    <a:pt x="38910" y="203992"/>
                    <a:pt x="35887" y="194926"/>
                  </a:cubicBezTo>
                  <a:cubicBezTo>
                    <a:pt x="58175" y="205126"/>
                    <a:pt x="74042" y="201726"/>
                    <a:pt x="80464" y="177171"/>
                  </a:cubicBezTo>
                  <a:cubicBezTo>
                    <a:pt x="80841" y="175660"/>
                    <a:pt x="82352" y="174527"/>
                    <a:pt x="83108" y="173394"/>
                  </a:cubicBezTo>
                  <a:cubicBezTo>
                    <a:pt x="103885" y="194170"/>
                    <a:pt x="103885" y="165083"/>
                    <a:pt x="114084" y="160550"/>
                  </a:cubicBezTo>
                  <a:cubicBezTo>
                    <a:pt x="119373" y="148839"/>
                    <a:pt x="135995" y="148461"/>
                    <a:pt x="139395" y="135239"/>
                  </a:cubicBezTo>
                  <a:cubicBezTo>
                    <a:pt x="141661" y="132595"/>
                    <a:pt x="146194" y="134862"/>
                    <a:pt x="147705" y="131084"/>
                  </a:cubicBezTo>
                  <a:cubicBezTo>
                    <a:pt x="147705" y="125418"/>
                    <a:pt x="151861" y="119751"/>
                    <a:pt x="147705" y="114085"/>
                  </a:cubicBezTo>
                  <a:cubicBezTo>
                    <a:pt x="144306" y="104641"/>
                    <a:pt x="150728" y="93685"/>
                    <a:pt x="143550" y="84619"/>
                  </a:cubicBezTo>
                  <a:cubicBezTo>
                    <a:pt x="140528" y="78953"/>
                    <a:pt x="132595" y="72908"/>
                    <a:pt x="141284" y="66486"/>
                  </a:cubicBezTo>
                  <a:cubicBezTo>
                    <a:pt x="148083" y="61575"/>
                    <a:pt x="149972" y="70642"/>
                    <a:pt x="154127" y="73286"/>
                  </a:cubicBezTo>
                  <a:cubicBezTo>
                    <a:pt x="156772" y="75175"/>
                    <a:pt x="161683" y="78197"/>
                    <a:pt x="163571" y="77064"/>
                  </a:cubicBezTo>
                  <a:cubicBezTo>
                    <a:pt x="177549" y="68753"/>
                    <a:pt x="200592" y="80464"/>
                    <a:pt x="208148" y="56665"/>
                  </a:cubicBezTo>
                  <a:cubicBezTo>
                    <a:pt x="210036" y="50998"/>
                    <a:pt x="216836" y="36265"/>
                    <a:pt x="227414" y="55153"/>
                  </a:cubicBezTo>
                  <a:cubicBezTo>
                    <a:pt x="231569" y="62709"/>
                    <a:pt x="237235" y="50998"/>
                    <a:pt x="236480" y="46087"/>
                  </a:cubicBezTo>
                  <a:cubicBezTo>
                    <a:pt x="234213" y="31354"/>
                    <a:pt x="230813" y="17000"/>
                    <a:pt x="227414" y="1889"/>
                  </a:cubicBezTo>
                  <a:cubicBezTo>
                    <a:pt x="235347" y="-1511"/>
                    <a:pt x="237613" y="4155"/>
                    <a:pt x="241013" y="9822"/>
                  </a:cubicBezTo>
                  <a:cubicBezTo>
                    <a:pt x="247813" y="21155"/>
                    <a:pt x="257635" y="22666"/>
                    <a:pt x="271234" y="24933"/>
                  </a:cubicBezTo>
                  <a:cubicBezTo>
                    <a:pt x="301455" y="29466"/>
                    <a:pt x="320721" y="13600"/>
                    <a:pt x="342632" y="0"/>
                  </a:cubicBezTo>
                  <a:cubicBezTo>
                    <a:pt x="350187" y="5667"/>
                    <a:pt x="341120" y="11333"/>
                    <a:pt x="343009" y="17000"/>
                  </a:cubicBezTo>
                  <a:cubicBezTo>
                    <a:pt x="339987" y="21533"/>
                    <a:pt x="337343" y="25688"/>
                    <a:pt x="334321" y="30221"/>
                  </a:cubicBezTo>
                  <a:cubicBezTo>
                    <a:pt x="334698" y="30977"/>
                    <a:pt x="335076" y="31732"/>
                    <a:pt x="334698" y="32110"/>
                  </a:cubicBezTo>
                  <a:cubicBezTo>
                    <a:pt x="327143" y="48354"/>
                    <a:pt x="318077" y="63464"/>
                    <a:pt x="301077" y="71397"/>
                  </a:cubicBezTo>
                  <a:cubicBezTo>
                    <a:pt x="307500" y="93308"/>
                    <a:pt x="290122" y="106151"/>
                    <a:pt x="280301" y="121262"/>
                  </a:cubicBezTo>
                  <a:cubicBezTo>
                    <a:pt x="270101" y="137128"/>
                    <a:pt x="250835" y="143928"/>
                    <a:pt x="237613" y="157150"/>
                  </a:cubicBezTo>
                  <a:cubicBezTo>
                    <a:pt x="210036" y="174527"/>
                    <a:pt x="176793" y="181327"/>
                    <a:pt x="151105" y="202859"/>
                  </a:cubicBezTo>
                  <a:cubicBezTo>
                    <a:pt x="146950" y="206259"/>
                    <a:pt x="141284" y="208148"/>
                    <a:pt x="136372" y="210792"/>
                  </a:cubicBezTo>
                  <a:cubicBezTo>
                    <a:pt x="122395" y="217970"/>
                    <a:pt x="113329" y="214570"/>
                    <a:pt x="109174" y="194548"/>
                  </a:cubicBezTo>
                  <a:cubicBezTo>
                    <a:pt x="106907" y="203615"/>
                    <a:pt x="109929" y="209281"/>
                    <a:pt x="106529" y="213814"/>
                  </a:cubicBezTo>
                  <a:cubicBezTo>
                    <a:pt x="73664" y="231569"/>
                    <a:pt x="43065" y="255368"/>
                    <a:pt x="2266" y="251591"/>
                  </a:cubicBezTo>
                  <a:cubicBezTo>
                    <a:pt x="1889" y="250080"/>
                    <a:pt x="1133" y="249324"/>
                    <a:pt x="0" y="248946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7589FEA-EBAC-4266-BFEC-1124D2D6D915}"/>
                </a:ext>
              </a:extLst>
            </p:cNvPr>
            <p:cNvSpPr/>
            <p:nvPr/>
          </p:nvSpPr>
          <p:spPr>
            <a:xfrm>
              <a:off x="11027210" y="5591181"/>
              <a:ext cx="48279" cy="30750"/>
            </a:xfrm>
            <a:custGeom>
              <a:avLst/>
              <a:gdLst>
                <a:gd name="connsiteX0" fmla="*/ 38154 w 48279"/>
                <a:gd name="connsiteY0" fmla="*/ 0 h 30750"/>
                <a:gd name="connsiteX1" fmla="*/ 42310 w 48279"/>
                <a:gd name="connsiteY1" fmla="*/ 29466 h 30750"/>
                <a:gd name="connsiteX2" fmla="*/ 0 w 48279"/>
                <a:gd name="connsiteY2" fmla="*/ 29466 h 30750"/>
                <a:gd name="connsiteX3" fmla="*/ 16999 w 48279"/>
                <a:gd name="connsiteY3" fmla="*/ 16622 h 30750"/>
                <a:gd name="connsiteX4" fmla="*/ 38154 w 48279"/>
                <a:gd name="connsiteY4" fmla="*/ 0 h 3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79" h="30750">
                  <a:moveTo>
                    <a:pt x="38154" y="0"/>
                  </a:moveTo>
                  <a:cubicBezTo>
                    <a:pt x="56665" y="7555"/>
                    <a:pt x="44576" y="19266"/>
                    <a:pt x="42310" y="29466"/>
                  </a:cubicBezTo>
                  <a:cubicBezTo>
                    <a:pt x="28332" y="26066"/>
                    <a:pt x="13977" y="33621"/>
                    <a:pt x="0" y="29466"/>
                  </a:cubicBezTo>
                  <a:cubicBezTo>
                    <a:pt x="1133" y="18888"/>
                    <a:pt x="4911" y="12844"/>
                    <a:pt x="16999" y="16622"/>
                  </a:cubicBezTo>
                  <a:cubicBezTo>
                    <a:pt x="33999" y="23799"/>
                    <a:pt x="28710" y="3022"/>
                    <a:pt x="38154" y="0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9668E6A-DAF4-4AB1-8247-D164373676AF}"/>
                </a:ext>
              </a:extLst>
            </p:cNvPr>
            <p:cNvSpPr/>
            <p:nvPr/>
          </p:nvSpPr>
          <p:spPr>
            <a:xfrm>
              <a:off x="11015512" y="5594893"/>
              <a:ext cx="28697" cy="26130"/>
            </a:xfrm>
            <a:custGeom>
              <a:avLst/>
              <a:gdLst>
                <a:gd name="connsiteX0" fmla="*/ 28698 w 28697"/>
                <a:gd name="connsiteY0" fmla="*/ 13287 h 26130"/>
                <a:gd name="connsiteX1" fmla="*/ 11698 w 28697"/>
                <a:gd name="connsiteY1" fmla="*/ 26131 h 26130"/>
                <a:gd name="connsiteX2" fmla="*/ 743 w 28697"/>
                <a:gd name="connsiteY2" fmla="*/ 18575 h 26130"/>
                <a:gd name="connsiteX3" fmla="*/ 20009 w 28697"/>
                <a:gd name="connsiteY3" fmla="*/ 443 h 26130"/>
                <a:gd name="connsiteX4" fmla="*/ 28698 w 28697"/>
                <a:gd name="connsiteY4" fmla="*/ 13287 h 2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97" h="26130">
                  <a:moveTo>
                    <a:pt x="28698" y="13287"/>
                  </a:moveTo>
                  <a:cubicBezTo>
                    <a:pt x="20387" y="14042"/>
                    <a:pt x="16987" y="21598"/>
                    <a:pt x="11698" y="26131"/>
                  </a:cubicBezTo>
                  <a:cubicBezTo>
                    <a:pt x="6410" y="25753"/>
                    <a:pt x="-2656" y="26509"/>
                    <a:pt x="743" y="18575"/>
                  </a:cubicBezTo>
                  <a:cubicBezTo>
                    <a:pt x="4143" y="11020"/>
                    <a:pt x="12076" y="3465"/>
                    <a:pt x="20009" y="443"/>
                  </a:cubicBezTo>
                  <a:cubicBezTo>
                    <a:pt x="27187" y="-2201"/>
                    <a:pt x="27187" y="7621"/>
                    <a:pt x="28698" y="13287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5A6B0284-7FB1-4A7E-9194-74A5B0CD09CC}"/>
                </a:ext>
              </a:extLst>
            </p:cNvPr>
            <p:cNvSpPr/>
            <p:nvPr/>
          </p:nvSpPr>
          <p:spPr>
            <a:xfrm>
              <a:off x="11054449" y="5633866"/>
              <a:ext cx="18037" cy="10513"/>
            </a:xfrm>
            <a:custGeom>
              <a:avLst/>
              <a:gdLst>
                <a:gd name="connsiteX0" fmla="*/ 15071 w 18037"/>
                <a:gd name="connsiteY0" fmla="*/ 3780 h 10513"/>
                <a:gd name="connsiteX1" fmla="*/ 16204 w 18037"/>
                <a:gd name="connsiteY1" fmla="*/ 10202 h 10513"/>
                <a:gd name="connsiteX2" fmla="*/ 6760 w 18037"/>
                <a:gd name="connsiteY2" fmla="*/ 8313 h 10513"/>
                <a:gd name="connsiteX3" fmla="*/ 716 w 18037"/>
                <a:gd name="connsiteY3" fmla="*/ 2646 h 10513"/>
                <a:gd name="connsiteX4" fmla="*/ 15071 w 18037"/>
                <a:gd name="connsiteY4" fmla="*/ 3780 h 1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37" h="10513">
                  <a:moveTo>
                    <a:pt x="15071" y="3780"/>
                  </a:moveTo>
                  <a:cubicBezTo>
                    <a:pt x="17715" y="5668"/>
                    <a:pt x="19604" y="8690"/>
                    <a:pt x="16204" y="10202"/>
                  </a:cubicBezTo>
                  <a:cubicBezTo>
                    <a:pt x="13560" y="11335"/>
                    <a:pt x="9782" y="9068"/>
                    <a:pt x="6760" y="8313"/>
                  </a:cubicBezTo>
                  <a:cubicBezTo>
                    <a:pt x="3360" y="7557"/>
                    <a:pt x="-1929" y="6424"/>
                    <a:pt x="716" y="2646"/>
                  </a:cubicBezTo>
                  <a:cubicBezTo>
                    <a:pt x="4493" y="-3398"/>
                    <a:pt x="10160" y="2646"/>
                    <a:pt x="15071" y="3780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1C1CD49-B7C3-404C-A8D7-5F70AED87A44}"/>
                </a:ext>
              </a:extLst>
            </p:cNvPr>
            <p:cNvSpPr/>
            <p:nvPr/>
          </p:nvSpPr>
          <p:spPr>
            <a:xfrm>
              <a:off x="10516457" y="4985422"/>
              <a:ext cx="429911" cy="599123"/>
            </a:xfrm>
            <a:custGeom>
              <a:avLst/>
              <a:gdLst>
                <a:gd name="connsiteX0" fmla="*/ 379291 w 429911"/>
                <a:gd name="connsiteY0" fmla="*/ 406677 h 599123"/>
                <a:gd name="connsiteX1" fmla="*/ 383825 w 429911"/>
                <a:gd name="connsiteY1" fmla="*/ 431231 h 599123"/>
                <a:gd name="connsiteX2" fmla="*/ 398180 w 429911"/>
                <a:gd name="connsiteY2" fmla="*/ 449364 h 599123"/>
                <a:gd name="connsiteX3" fmla="*/ 429912 w 429911"/>
                <a:gd name="connsiteY3" fmla="*/ 491674 h 599123"/>
                <a:gd name="connsiteX4" fmla="*/ 397046 w 429911"/>
                <a:gd name="connsiteY4" fmla="*/ 508673 h 599123"/>
                <a:gd name="connsiteX5" fmla="*/ 299206 w 429911"/>
                <a:gd name="connsiteY5" fmla="*/ 538517 h 599123"/>
                <a:gd name="connsiteX6" fmla="*/ 264829 w 429911"/>
                <a:gd name="connsiteY6" fmla="*/ 546450 h 599123"/>
                <a:gd name="connsiteX7" fmla="*/ 231208 w 429911"/>
                <a:gd name="connsiteY7" fmla="*/ 559293 h 599123"/>
                <a:gd name="connsiteX8" fmla="*/ 231208 w 429911"/>
                <a:gd name="connsiteY8" fmla="*/ 559293 h 599123"/>
                <a:gd name="connsiteX9" fmla="*/ 162833 w 429911"/>
                <a:gd name="connsiteY9" fmla="*/ 574026 h 599123"/>
                <a:gd name="connsiteX10" fmla="*/ 83125 w 429911"/>
                <a:gd name="connsiteY10" fmla="*/ 590648 h 599123"/>
                <a:gd name="connsiteX11" fmla="*/ 40060 w 429911"/>
                <a:gd name="connsiteY11" fmla="*/ 598959 h 599123"/>
                <a:gd name="connsiteX12" fmla="*/ 17394 w 429911"/>
                <a:gd name="connsiteY12" fmla="*/ 595936 h 599123"/>
                <a:gd name="connsiteX13" fmla="*/ 12105 w 429911"/>
                <a:gd name="connsiteY13" fmla="*/ 566849 h 599123"/>
                <a:gd name="connsiteX14" fmla="*/ 21172 w 429911"/>
                <a:gd name="connsiteY14" fmla="*/ 497718 h 599123"/>
                <a:gd name="connsiteX15" fmla="*/ 12483 w 429911"/>
                <a:gd name="connsiteY15" fmla="*/ 483363 h 599123"/>
                <a:gd name="connsiteX16" fmla="*/ 17 w 429911"/>
                <a:gd name="connsiteY16" fmla="*/ 467875 h 599123"/>
                <a:gd name="connsiteX17" fmla="*/ 14750 w 429911"/>
                <a:gd name="connsiteY17" fmla="*/ 451631 h 599123"/>
                <a:gd name="connsiteX18" fmla="*/ 68392 w 429911"/>
                <a:gd name="connsiteY18" fmla="*/ 441053 h 599123"/>
                <a:gd name="connsiteX19" fmla="*/ 91813 w 429911"/>
                <a:gd name="connsiteY19" fmla="*/ 417632 h 599123"/>
                <a:gd name="connsiteX20" fmla="*/ 114479 w 429911"/>
                <a:gd name="connsiteY20" fmla="*/ 377967 h 599123"/>
                <a:gd name="connsiteX21" fmla="*/ 134501 w 429911"/>
                <a:gd name="connsiteY21" fmla="*/ 381367 h 599123"/>
                <a:gd name="connsiteX22" fmla="*/ 159055 w 429911"/>
                <a:gd name="connsiteY22" fmla="*/ 385522 h 599123"/>
                <a:gd name="connsiteX23" fmla="*/ 163966 w 429911"/>
                <a:gd name="connsiteY23" fmla="*/ 367390 h 599123"/>
                <a:gd name="connsiteX24" fmla="*/ 139412 w 429911"/>
                <a:gd name="connsiteY24" fmla="*/ 343968 h 599123"/>
                <a:gd name="connsiteX25" fmla="*/ 129590 w 429911"/>
                <a:gd name="connsiteY25" fmla="*/ 314881 h 599123"/>
                <a:gd name="connsiteX26" fmla="*/ 120523 w 429911"/>
                <a:gd name="connsiteY26" fmla="*/ 271438 h 599123"/>
                <a:gd name="connsiteX27" fmla="*/ 117501 w 429911"/>
                <a:gd name="connsiteY27" fmla="*/ 240083 h 599123"/>
                <a:gd name="connsiteX28" fmla="*/ 126568 w 429911"/>
                <a:gd name="connsiteY28" fmla="*/ 169441 h 599123"/>
                <a:gd name="connsiteX29" fmla="*/ 117501 w 429911"/>
                <a:gd name="connsiteY29" fmla="*/ 159242 h 599123"/>
                <a:gd name="connsiteX30" fmla="*/ 103146 w 429911"/>
                <a:gd name="connsiteY30" fmla="*/ 155842 h 599123"/>
                <a:gd name="connsiteX31" fmla="*/ 45726 w 429911"/>
                <a:gd name="connsiteY31" fmla="*/ 121465 h 599123"/>
                <a:gd name="connsiteX32" fmla="*/ 42704 w 429911"/>
                <a:gd name="connsiteY32" fmla="*/ 107866 h 599123"/>
                <a:gd name="connsiteX33" fmla="*/ 47993 w 429911"/>
                <a:gd name="connsiteY33" fmla="*/ 62534 h 599123"/>
                <a:gd name="connsiteX34" fmla="*/ 67259 w 429911"/>
                <a:gd name="connsiteY34" fmla="*/ 27025 h 599123"/>
                <a:gd name="connsiteX35" fmla="*/ 182099 w 429911"/>
                <a:gd name="connsiteY35" fmla="*/ 17203 h 599123"/>
                <a:gd name="connsiteX36" fmla="*/ 230453 w 429911"/>
                <a:gd name="connsiteY36" fmla="*/ 43268 h 599123"/>
                <a:gd name="connsiteX37" fmla="*/ 245185 w 429911"/>
                <a:gd name="connsiteY37" fmla="*/ 74623 h 599123"/>
                <a:gd name="connsiteX38" fmla="*/ 261807 w 429911"/>
                <a:gd name="connsiteY38" fmla="*/ 123354 h 599123"/>
                <a:gd name="connsiteX39" fmla="*/ 288628 w 429911"/>
                <a:gd name="connsiteY39" fmla="*/ 155842 h 599123"/>
                <a:gd name="connsiteX40" fmla="*/ 343026 w 429911"/>
                <a:gd name="connsiteY40" fmla="*/ 168308 h 599123"/>
                <a:gd name="connsiteX41" fmla="*/ 378914 w 429911"/>
                <a:gd name="connsiteY41" fmla="*/ 187574 h 599123"/>
                <a:gd name="connsiteX42" fmla="*/ 366448 w 429911"/>
                <a:gd name="connsiteY42" fmla="*/ 258216 h 599123"/>
                <a:gd name="connsiteX43" fmla="*/ 363048 w 429911"/>
                <a:gd name="connsiteY43" fmla="*/ 306947 h 599123"/>
                <a:gd name="connsiteX44" fmla="*/ 374758 w 429911"/>
                <a:gd name="connsiteY44" fmla="*/ 361345 h 599123"/>
                <a:gd name="connsiteX45" fmla="*/ 378158 w 429911"/>
                <a:gd name="connsiteY45" fmla="*/ 371167 h 599123"/>
                <a:gd name="connsiteX46" fmla="*/ 379291 w 429911"/>
                <a:gd name="connsiteY46" fmla="*/ 406677 h 59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9911" h="599123">
                  <a:moveTo>
                    <a:pt x="379291" y="406677"/>
                  </a:moveTo>
                  <a:cubicBezTo>
                    <a:pt x="383825" y="414232"/>
                    <a:pt x="383447" y="422543"/>
                    <a:pt x="383825" y="431231"/>
                  </a:cubicBezTo>
                  <a:cubicBezTo>
                    <a:pt x="384202" y="441053"/>
                    <a:pt x="390247" y="448986"/>
                    <a:pt x="398180" y="449364"/>
                  </a:cubicBezTo>
                  <a:cubicBezTo>
                    <a:pt x="426890" y="450875"/>
                    <a:pt x="426890" y="472030"/>
                    <a:pt x="429912" y="491674"/>
                  </a:cubicBezTo>
                  <a:cubicBezTo>
                    <a:pt x="420468" y="500362"/>
                    <a:pt x="408757" y="505273"/>
                    <a:pt x="397046" y="508673"/>
                  </a:cubicBezTo>
                  <a:cubicBezTo>
                    <a:pt x="364181" y="518117"/>
                    <a:pt x="330560" y="525295"/>
                    <a:pt x="299206" y="538517"/>
                  </a:cubicBezTo>
                  <a:cubicBezTo>
                    <a:pt x="288250" y="542294"/>
                    <a:pt x="275406" y="539272"/>
                    <a:pt x="264829" y="546450"/>
                  </a:cubicBezTo>
                  <a:cubicBezTo>
                    <a:pt x="253496" y="550605"/>
                    <a:pt x="240652" y="550605"/>
                    <a:pt x="231208" y="559293"/>
                  </a:cubicBezTo>
                  <a:lnTo>
                    <a:pt x="231208" y="559293"/>
                  </a:lnTo>
                  <a:cubicBezTo>
                    <a:pt x="207409" y="559671"/>
                    <a:pt x="185499" y="567982"/>
                    <a:pt x="162833" y="574026"/>
                  </a:cubicBezTo>
                  <a:cubicBezTo>
                    <a:pt x="136767" y="580826"/>
                    <a:pt x="109190" y="582337"/>
                    <a:pt x="83125" y="590648"/>
                  </a:cubicBezTo>
                  <a:cubicBezTo>
                    <a:pt x="69147" y="595181"/>
                    <a:pt x="54793" y="598581"/>
                    <a:pt x="40060" y="598959"/>
                  </a:cubicBezTo>
                  <a:cubicBezTo>
                    <a:pt x="32505" y="599336"/>
                    <a:pt x="24571" y="599336"/>
                    <a:pt x="17394" y="595936"/>
                  </a:cubicBezTo>
                  <a:cubicBezTo>
                    <a:pt x="7572" y="587626"/>
                    <a:pt x="8705" y="576293"/>
                    <a:pt x="12105" y="566849"/>
                  </a:cubicBezTo>
                  <a:cubicBezTo>
                    <a:pt x="20038" y="544183"/>
                    <a:pt x="15505" y="520384"/>
                    <a:pt x="21172" y="497718"/>
                  </a:cubicBezTo>
                  <a:cubicBezTo>
                    <a:pt x="23060" y="489785"/>
                    <a:pt x="19283" y="486007"/>
                    <a:pt x="12483" y="483363"/>
                  </a:cubicBezTo>
                  <a:cubicBezTo>
                    <a:pt x="5683" y="480719"/>
                    <a:pt x="-361" y="476563"/>
                    <a:pt x="17" y="467875"/>
                  </a:cubicBezTo>
                  <a:cubicBezTo>
                    <a:pt x="395" y="458808"/>
                    <a:pt x="7572" y="453898"/>
                    <a:pt x="14750" y="451631"/>
                  </a:cubicBezTo>
                  <a:cubicBezTo>
                    <a:pt x="32127" y="445964"/>
                    <a:pt x="49504" y="440676"/>
                    <a:pt x="68392" y="441053"/>
                  </a:cubicBezTo>
                  <a:cubicBezTo>
                    <a:pt x="87280" y="441431"/>
                    <a:pt x="93702" y="436520"/>
                    <a:pt x="91813" y="417632"/>
                  </a:cubicBezTo>
                  <a:cubicBezTo>
                    <a:pt x="89547" y="397233"/>
                    <a:pt x="102391" y="388166"/>
                    <a:pt x="114479" y="377967"/>
                  </a:cubicBezTo>
                  <a:cubicBezTo>
                    <a:pt x="122034" y="371545"/>
                    <a:pt x="129212" y="373812"/>
                    <a:pt x="134501" y="381367"/>
                  </a:cubicBezTo>
                  <a:cubicBezTo>
                    <a:pt x="141678" y="390811"/>
                    <a:pt x="149989" y="389300"/>
                    <a:pt x="159055" y="385522"/>
                  </a:cubicBezTo>
                  <a:cubicBezTo>
                    <a:pt x="168877" y="381745"/>
                    <a:pt x="170010" y="375323"/>
                    <a:pt x="163966" y="367390"/>
                  </a:cubicBezTo>
                  <a:cubicBezTo>
                    <a:pt x="157166" y="358323"/>
                    <a:pt x="148478" y="350768"/>
                    <a:pt x="139412" y="343968"/>
                  </a:cubicBezTo>
                  <a:cubicBezTo>
                    <a:pt x="129212" y="336413"/>
                    <a:pt x="125057" y="327724"/>
                    <a:pt x="129590" y="314881"/>
                  </a:cubicBezTo>
                  <a:cubicBezTo>
                    <a:pt x="135256" y="299014"/>
                    <a:pt x="130723" y="283904"/>
                    <a:pt x="120523" y="271438"/>
                  </a:cubicBezTo>
                  <a:cubicBezTo>
                    <a:pt x="112213" y="261616"/>
                    <a:pt x="111079" y="251416"/>
                    <a:pt x="117501" y="240083"/>
                  </a:cubicBezTo>
                  <a:cubicBezTo>
                    <a:pt x="129967" y="217795"/>
                    <a:pt x="121279" y="192863"/>
                    <a:pt x="126568" y="169441"/>
                  </a:cubicBezTo>
                  <a:cubicBezTo>
                    <a:pt x="127701" y="163775"/>
                    <a:pt x="122790" y="160753"/>
                    <a:pt x="117501" y="159242"/>
                  </a:cubicBezTo>
                  <a:cubicBezTo>
                    <a:pt x="112968" y="157731"/>
                    <a:pt x="107679" y="155086"/>
                    <a:pt x="103146" y="155842"/>
                  </a:cubicBezTo>
                  <a:cubicBezTo>
                    <a:pt x="74058" y="160753"/>
                    <a:pt x="61214" y="138843"/>
                    <a:pt x="45726" y="121465"/>
                  </a:cubicBezTo>
                  <a:cubicBezTo>
                    <a:pt x="42326" y="117310"/>
                    <a:pt x="40438" y="112021"/>
                    <a:pt x="42704" y="107866"/>
                  </a:cubicBezTo>
                  <a:cubicBezTo>
                    <a:pt x="50637" y="93133"/>
                    <a:pt x="48748" y="77645"/>
                    <a:pt x="47993" y="62534"/>
                  </a:cubicBezTo>
                  <a:cubicBezTo>
                    <a:pt x="46859" y="46290"/>
                    <a:pt x="56304" y="36846"/>
                    <a:pt x="67259" y="27025"/>
                  </a:cubicBezTo>
                  <a:cubicBezTo>
                    <a:pt x="102391" y="-5085"/>
                    <a:pt x="142434" y="-8863"/>
                    <a:pt x="182099" y="17203"/>
                  </a:cubicBezTo>
                  <a:cubicBezTo>
                    <a:pt x="197587" y="27402"/>
                    <a:pt x="214586" y="34202"/>
                    <a:pt x="230453" y="43268"/>
                  </a:cubicBezTo>
                  <a:cubicBezTo>
                    <a:pt x="243674" y="50446"/>
                    <a:pt x="249341" y="60646"/>
                    <a:pt x="245185" y="74623"/>
                  </a:cubicBezTo>
                  <a:cubicBezTo>
                    <a:pt x="239141" y="95022"/>
                    <a:pt x="246697" y="110133"/>
                    <a:pt x="261807" y="123354"/>
                  </a:cubicBezTo>
                  <a:cubicBezTo>
                    <a:pt x="272384" y="132798"/>
                    <a:pt x="281451" y="143376"/>
                    <a:pt x="288628" y="155842"/>
                  </a:cubicBezTo>
                  <a:cubicBezTo>
                    <a:pt x="298450" y="173219"/>
                    <a:pt x="326027" y="178508"/>
                    <a:pt x="343026" y="168308"/>
                  </a:cubicBezTo>
                  <a:cubicBezTo>
                    <a:pt x="362292" y="156597"/>
                    <a:pt x="378914" y="164530"/>
                    <a:pt x="378914" y="187574"/>
                  </a:cubicBezTo>
                  <a:cubicBezTo>
                    <a:pt x="378914" y="211373"/>
                    <a:pt x="384958" y="235928"/>
                    <a:pt x="366448" y="258216"/>
                  </a:cubicBezTo>
                  <a:cubicBezTo>
                    <a:pt x="355492" y="271438"/>
                    <a:pt x="356248" y="291459"/>
                    <a:pt x="363048" y="306947"/>
                  </a:cubicBezTo>
                  <a:cubicBezTo>
                    <a:pt x="370981" y="324702"/>
                    <a:pt x="378536" y="341324"/>
                    <a:pt x="374758" y="361345"/>
                  </a:cubicBezTo>
                  <a:cubicBezTo>
                    <a:pt x="374003" y="364367"/>
                    <a:pt x="377025" y="367767"/>
                    <a:pt x="378158" y="371167"/>
                  </a:cubicBezTo>
                  <a:cubicBezTo>
                    <a:pt x="381936" y="382500"/>
                    <a:pt x="380047" y="394588"/>
                    <a:pt x="379291" y="40667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1E840E09-DF70-46A2-9654-945FC9CE21DF}"/>
                </a:ext>
              </a:extLst>
            </p:cNvPr>
            <p:cNvSpPr/>
            <p:nvPr/>
          </p:nvSpPr>
          <p:spPr>
            <a:xfrm>
              <a:off x="10320037" y="5542268"/>
              <a:ext cx="427628" cy="91222"/>
            </a:xfrm>
            <a:custGeom>
              <a:avLst/>
              <a:gdLst>
                <a:gd name="connsiteX0" fmla="*/ 211925 w 427628"/>
                <a:gd name="connsiteY0" fmla="*/ 36447 h 91222"/>
                <a:gd name="connsiteX1" fmla="*/ 303722 w 427628"/>
                <a:gd name="connsiteY1" fmla="*/ 20958 h 91222"/>
                <a:gd name="connsiteX2" fmla="*/ 342632 w 427628"/>
                <a:gd name="connsiteY2" fmla="*/ 15670 h 91222"/>
                <a:gd name="connsiteX3" fmla="*/ 390985 w 427628"/>
                <a:gd name="connsiteY3" fmla="*/ 181 h 91222"/>
                <a:gd name="connsiteX4" fmla="*/ 427628 w 427628"/>
                <a:gd name="connsiteY4" fmla="*/ 2448 h 91222"/>
                <a:gd name="connsiteX5" fmla="*/ 317321 w 427628"/>
                <a:gd name="connsiteY5" fmla="*/ 31914 h 91222"/>
                <a:gd name="connsiteX6" fmla="*/ 105774 w 427628"/>
                <a:gd name="connsiteY6" fmla="*/ 75734 h 91222"/>
                <a:gd name="connsiteX7" fmla="*/ 0 w 427628"/>
                <a:gd name="connsiteY7" fmla="*/ 91222 h 91222"/>
                <a:gd name="connsiteX8" fmla="*/ 84997 w 427628"/>
                <a:gd name="connsiteY8" fmla="*/ 70823 h 91222"/>
                <a:gd name="connsiteX9" fmla="*/ 161305 w 427628"/>
                <a:gd name="connsiteY9" fmla="*/ 49291 h 91222"/>
                <a:gd name="connsiteX10" fmla="*/ 211925 w 427628"/>
                <a:gd name="connsiteY10" fmla="*/ 36447 h 9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7628" h="91222">
                  <a:moveTo>
                    <a:pt x="211925" y="36447"/>
                  </a:moveTo>
                  <a:cubicBezTo>
                    <a:pt x="244035" y="40602"/>
                    <a:pt x="273879" y="29269"/>
                    <a:pt x="303722" y="20958"/>
                  </a:cubicBezTo>
                  <a:cubicBezTo>
                    <a:pt x="316944" y="17181"/>
                    <a:pt x="329788" y="13403"/>
                    <a:pt x="342632" y="15670"/>
                  </a:cubicBezTo>
                  <a:cubicBezTo>
                    <a:pt x="361520" y="19069"/>
                    <a:pt x="372097" y="181"/>
                    <a:pt x="390985" y="181"/>
                  </a:cubicBezTo>
                  <a:cubicBezTo>
                    <a:pt x="403452" y="181"/>
                    <a:pt x="415540" y="-952"/>
                    <a:pt x="427628" y="2448"/>
                  </a:cubicBezTo>
                  <a:cubicBezTo>
                    <a:pt x="391363" y="14159"/>
                    <a:pt x="353964" y="22470"/>
                    <a:pt x="317321" y="31914"/>
                  </a:cubicBezTo>
                  <a:cubicBezTo>
                    <a:pt x="247435" y="50046"/>
                    <a:pt x="176416" y="62135"/>
                    <a:pt x="105774" y="75734"/>
                  </a:cubicBezTo>
                  <a:cubicBezTo>
                    <a:pt x="71020" y="82156"/>
                    <a:pt x="35888" y="90845"/>
                    <a:pt x="0" y="91222"/>
                  </a:cubicBezTo>
                  <a:cubicBezTo>
                    <a:pt x="26821" y="79134"/>
                    <a:pt x="57042" y="80267"/>
                    <a:pt x="84997" y="70823"/>
                  </a:cubicBezTo>
                  <a:cubicBezTo>
                    <a:pt x="109929" y="62135"/>
                    <a:pt x="135617" y="56468"/>
                    <a:pt x="161305" y="49291"/>
                  </a:cubicBezTo>
                  <a:cubicBezTo>
                    <a:pt x="176038" y="36824"/>
                    <a:pt x="194170" y="37202"/>
                    <a:pt x="211925" y="36447"/>
                  </a:cubicBezTo>
                  <a:close/>
                </a:path>
              </a:pathLst>
            </a:custGeom>
            <a:solidFill>
              <a:srgbClr val="F5E1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8D4CEF1-0BAF-4268-A173-730DFC4510BF}"/>
                </a:ext>
              </a:extLst>
            </p:cNvPr>
            <p:cNvSpPr/>
            <p:nvPr/>
          </p:nvSpPr>
          <p:spPr>
            <a:xfrm>
              <a:off x="10747665" y="5531864"/>
              <a:ext cx="33620" cy="12851"/>
            </a:xfrm>
            <a:custGeom>
              <a:avLst/>
              <a:gdLst>
                <a:gd name="connsiteX0" fmla="*/ 0 w 33620"/>
                <a:gd name="connsiteY0" fmla="*/ 12851 h 12851"/>
                <a:gd name="connsiteX1" fmla="*/ 33621 w 33620"/>
                <a:gd name="connsiteY1" fmla="*/ 8 h 12851"/>
                <a:gd name="connsiteX2" fmla="*/ 0 w 33620"/>
                <a:gd name="connsiteY2" fmla="*/ 12851 h 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0" h="12851">
                  <a:moveTo>
                    <a:pt x="0" y="12851"/>
                  </a:moveTo>
                  <a:cubicBezTo>
                    <a:pt x="7555" y="-748"/>
                    <a:pt x="20777" y="8"/>
                    <a:pt x="33621" y="8"/>
                  </a:cubicBezTo>
                  <a:cubicBezTo>
                    <a:pt x="24177" y="8318"/>
                    <a:pt x="11333" y="9074"/>
                    <a:pt x="0" y="12851"/>
                  </a:cubicBezTo>
                  <a:close/>
                </a:path>
              </a:pathLst>
            </a:custGeom>
            <a:solidFill>
              <a:srgbClr val="F5E1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427D6C6-6B63-4D3E-9163-9529273D704D}"/>
                </a:ext>
              </a:extLst>
            </p:cNvPr>
            <p:cNvSpPr/>
            <p:nvPr/>
          </p:nvSpPr>
          <p:spPr>
            <a:xfrm>
              <a:off x="10231640" y="5638023"/>
              <a:ext cx="42309" cy="8612"/>
            </a:xfrm>
            <a:custGeom>
              <a:avLst/>
              <a:gdLst>
                <a:gd name="connsiteX0" fmla="*/ 0 w 42309"/>
                <a:gd name="connsiteY0" fmla="*/ 8311 h 8612"/>
                <a:gd name="connsiteX1" fmla="*/ 42309 w 42309"/>
                <a:gd name="connsiteY1" fmla="*/ 0 h 8612"/>
                <a:gd name="connsiteX2" fmla="*/ 0 w 42309"/>
                <a:gd name="connsiteY2" fmla="*/ 8311 h 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9" h="8612">
                  <a:moveTo>
                    <a:pt x="0" y="8311"/>
                  </a:moveTo>
                  <a:cubicBezTo>
                    <a:pt x="13600" y="1889"/>
                    <a:pt x="27955" y="1133"/>
                    <a:pt x="42309" y="0"/>
                  </a:cubicBezTo>
                  <a:cubicBezTo>
                    <a:pt x="29466" y="10200"/>
                    <a:pt x="14733" y="8689"/>
                    <a:pt x="0" y="8311"/>
                  </a:cubicBezTo>
                  <a:close/>
                </a:path>
              </a:pathLst>
            </a:custGeom>
            <a:solidFill>
              <a:srgbClr val="F5DC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3A1BC60C-391B-4447-8B84-DDD089CBDF8B}"/>
                </a:ext>
              </a:extLst>
            </p:cNvPr>
            <p:cNvSpPr/>
            <p:nvPr/>
          </p:nvSpPr>
          <p:spPr>
            <a:xfrm>
              <a:off x="11226292" y="5405699"/>
              <a:ext cx="49864" cy="18651"/>
            </a:xfrm>
            <a:custGeom>
              <a:avLst/>
              <a:gdLst>
                <a:gd name="connsiteX0" fmla="*/ 0 w 49864"/>
                <a:gd name="connsiteY0" fmla="*/ 7933 h 18651"/>
                <a:gd name="connsiteX1" fmla="*/ 49865 w 49864"/>
                <a:gd name="connsiteY1" fmla="*/ 0 h 18651"/>
                <a:gd name="connsiteX2" fmla="*/ 0 w 49864"/>
                <a:gd name="connsiteY2" fmla="*/ 7933 h 18651"/>
                <a:gd name="connsiteX3" fmla="*/ 0 w 49864"/>
                <a:gd name="connsiteY3" fmla="*/ 7933 h 1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64" h="18651">
                  <a:moveTo>
                    <a:pt x="0" y="7933"/>
                  </a:moveTo>
                  <a:cubicBezTo>
                    <a:pt x="16244" y="13222"/>
                    <a:pt x="31354" y="7178"/>
                    <a:pt x="49865" y="0"/>
                  </a:cubicBezTo>
                  <a:cubicBezTo>
                    <a:pt x="30977" y="22288"/>
                    <a:pt x="13977" y="24177"/>
                    <a:pt x="0" y="7933"/>
                  </a:cubicBezTo>
                  <a:cubicBezTo>
                    <a:pt x="0" y="8311"/>
                    <a:pt x="0" y="7933"/>
                    <a:pt x="0" y="7933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34F6696-F8D5-4B71-975C-EFF929AB9751}"/>
                </a:ext>
              </a:extLst>
            </p:cNvPr>
            <p:cNvSpPr/>
            <p:nvPr/>
          </p:nvSpPr>
          <p:spPr>
            <a:xfrm>
              <a:off x="10082281" y="4060748"/>
              <a:ext cx="443556" cy="854507"/>
            </a:xfrm>
            <a:custGeom>
              <a:avLst/>
              <a:gdLst>
                <a:gd name="connsiteX0" fmla="*/ 242289 w 443556"/>
                <a:gd name="connsiteY0" fmla="*/ 734485 h 854507"/>
                <a:gd name="connsiteX1" fmla="*/ 226800 w 443556"/>
                <a:gd name="connsiteY1" fmla="*/ 739396 h 854507"/>
                <a:gd name="connsiteX2" fmla="*/ 176936 w 443556"/>
                <a:gd name="connsiteY2" fmla="*/ 782461 h 854507"/>
                <a:gd name="connsiteX3" fmla="*/ 195446 w 443556"/>
                <a:gd name="connsiteY3" fmla="*/ 802104 h 854507"/>
                <a:gd name="connsiteX4" fmla="*/ 191291 w 443556"/>
                <a:gd name="connsiteY4" fmla="*/ 806260 h 854507"/>
                <a:gd name="connsiteX5" fmla="*/ 156159 w 443556"/>
                <a:gd name="connsiteY5" fmla="*/ 824770 h 854507"/>
                <a:gd name="connsiteX6" fmla="*/ 124804 w 443556"/>
                <a:gd name="connsiteY6" fmla="*/ 840636 h 854507"/>
                <a:gd name="connsiteX7" fmla="*/ 108183 w 443556"/>
                <a:gd name="connsiteY7" fmla="*/ 846303 h 854507"/>
                <a:gd name="connsiteX8" fmla="*/ 97983 w 443556"/>
                <a:gd name="connsiteY8" fmla="*/ 853102 h 854507"/>
                <a:gd name="connsiteX9" fmla="*/ 97227 w 443556"/>
                <a:gd name="connsiteY9" fmla="*/ 836103 h 854507"/>
                <a:gd name="connsiteX10" fmla="*/ 101761 w 443556"/>
                <a:gd name="connsiteY10" fmla="*/ 831948 h 854507"/>
                <a:gd name="connsiteX11" fmla="*/ 105916 w 443556"/>
                <a:gd name="connsiteY11" fmla="*/ 816459 h 854507"/>
                <a:gd name="connsiteX12" fmla="*/ 89672 w 443556"/>
                <a:gd name="connsiteY12" fmla="*/ 816459 h 854507"/>
                <a:gd name="connsiteX13" fmla="*/ 55673 w 443556"/>
                <a:gd name="connsiteY13" fmla="*/ 810793 h 854507"/>
                <a:gd name="connsiteX14" fmla="*/ 39807 w 443556"/>
                <a:gd name="connsiteY14" fmla="*/ 763950 h 854507"/>
                <a:gd name="connsiteX15" fmla="*/ 22430 w 443556"/>
                <a:gd name="connsiteY15" fmla="*/ 737129 h 854507"/>
                <a:gd name="connsiteX16" fmla="*/ 20919 w 443556"/>
                <a:gd name="connsiteY16" fmla="*/ 698597 h 854507"/>
                <a:gd name="connsiteX17" fmla="*/ 9209 w 443556"/>
                <a:gd name="connsiteY17" fmla="*/ 671398 h 854507"/>
                <a:gd name="connsiteX18" fmla="*/ 8075 w 443556"/>
                <a:gd name="connsiteY18" fmla="*/ 648355 h 854507"/>
                <a:gd name="connsiteX19" fmla="*/ 26586 w 443556"/>
                <a:gd name="connsiteY19" fmla="*/ 609067 h 854507"/>
                <a:gd name="connsiteX20" fmla="*/ 22808 w 443556"/>
                <a:gd name="connsiteY20" fmla="*/ 606423 h 854507"/>
                <a:gd name="connsiteX21" fmla="*/ 19030 w 443556"/>
                <a:gd name="connsiteY21" fmla="*/ 566757 h 854507"/>
                <a:gd name="connsiteX22" fmla="*/ 19408 w 443556"/>
                <a:gd name="connsiteY22" fmla="*/ 555425 h 854507"/>
                <a:gd name="connsiteX23" fmla="*/ 5431 w 443556"/>
                <a:gd name="connsiteY23" fmla="*/ 540314 h 854507"/>
                <a:gd name="connsiteX24" fmla="*/ 35652 w 443556"/>
                <a:gd name="connsiteY24" fmla="*/ 523692 h 854507"/>
                <a:gd name="connsiteX25" fmla="*/ 43585 w 443556"/>
                <a:gd name="connsiteY25" fmla="*/ 518026 h 854507"/>
                <a:gd name="connsiteX26" fmla="*/ 52651 w 443556"/>
                <a:gd name="connsiteY26" fmla="*/ 510093 h 854507"/>
                <a:gd name="connsiteX27" fmla="*/ 66251 w 443556"/>
                <a:gd name="connsiteY27" fmla="*/ 503671 h 854507"/>
                <a:gd name="connsiteX28" fmla="*/ 59451 w 443556"/>
                <a:gd name="connsiteY28" fmla="*/ 475339 h 854507"/>
                <a:gd name="connsiteX29" fmla="*/ 51896 w 443556"/>
                <a:gd name="connsiteY29" fmla="*/ 453806 h 854507"/>
                <a:gd name="connsiteX30" fmla="*/ 75317 w 443556"/>
                <a:gd name="connsiteY30" fmla="*/ 440962 h 854507"/>
                <a:gd name="connsiteX31" fmla="*/ 92694 w 443556"/>
                <a:gd name="connsiteY31" fmla="*/ 436807 h 854507"/>
                <a:gd name="connsiteX32" fmla="*/ 94961 w 443556"/>
                <a:gd name="connsiteY32" fmla="*/ 421696 h 854507"/>
                <a:gd name="connsiteX33" fmla="*/ 81739 w 443556"/>
                <a:gd name="connsiteY33" fmla="*/ 418296 h 854507"/>
                <a:gd name="connsiteX34" fmla="*/ 68517 w 443556"/>
                <a:gd name="connsiteY34" fmla="*/ 424341 h 854507"/>
                <a:gd name="connsiteX35" fmla="*/ 50762 w 443556"/>
                <a:gd name="connsiteY35" fmla="*/ 416785 h 854507"/>
                <a:gd name="connsiteX36" fmla="*/ 60207 w 443556"/>
                <a:gd name="connsiteY36" fmla="*/ 400919 h 854507"/>
                <a:gd name="connsiteX37" fmla="*/ 94205 w 443556"/>
                <a:gd name="connsiteY37" fmla="*/ 389209 h 854507"/>
                <a:gd name="connsiteX38" fmla="*/ 137270 w 443556"/>
                <a:gd name="connsiteY38" fmla="*/ 358987 h 854507"/>
                <a:gd name="connsiteX39" fmla="*/ 119515 w 443556"/>
                <a:gd name="connsiteY39" fmla="*/ 351432 h 854507"/>
                <a:gd name="connsiteX40" fmla="*/ 111582 w 443556"/>
                <a:gd name="connsiteY40" fmla="*/ 331033 h 854507"/>
                <a:gd name="connsiteX41" fmla="*/ 124804 w 443556"/>
                <a:gd name="connsiteY41" fmla="*/ 316300 h 854507"/>
                <a:gd name="connsiteX42" fmla="*/ 135382 w 443556"/>
                <a:gd name="connsiteY42" fmla="*/ 314789 h 854507"/>
                <a:gd name="connsiteX43" fmla="*/ 156536 w 443556"/>
                <a:gd name="connsiteY43" fmla="*/ 304212 h 854507"/>
                <a:gd name="connsiteX44" fmla="*/ 145203 w 443556"/>
                <a:gd name="connsiteY44" fmla="*/ 286079 h 854507"/>
                <a:gd name="connsiteX45" fmla="*/ 126693 w 443556"/>
                <a:gd name="connsiteY45" fmla="*/ 265680 h 854507"/>
                <a:gd name="connsiteX46" fmla="*/ 126315 w 443556"/>
                <a:gd name="connsiteY46" fmla="*/ 238103 h 854507"/>
                <a:gd name="connsiteX47" fmla="*/ 130471 w 443556"/>
                <a:gd name="connsiteY47" fmla="*/ 225259 h 854507"/>
                <a:gd name="connsiteX48" fmla="*/ 116493 w 443556"/>
                <a:gd name="connsiteY48" fmla="*/ 225637 h 854507"/>
                <a:gd name="connsiteX49" fmla="*/ 102138 w 443556"/>
                <a:gd name="connsiteY49" fmla="*/ 229415 h 854507"/>
                <a:gd name="connsiteX50" fmla="*/ 78339 w 443556"/>
                <a:gd name="connsiteY50" fmla="*/ 212037 h 854507"/>
                <a:gd name="connsiteX51" fmla="*/ 98738 w 443556"/>
                <a:gd name="connsiteY51" fmla="*/ 156128 h 854507"/>
                <a:gd name="connsiteX52" fmla="*/ 100250 w 443556"/>
                <a:gd name="connsiteY52" fmla="*/ 153484 h 854507"/>
                <a:gd name="connsiteX53" fmla="*/ 128204 w 443556"/>
                <a:gd name="connsiteY53" fmla="*/ 113819 h 854507"/>
                <a:gd name="connsiteX54" fmla="*/ 98361 w 443556"/>
                <a:gd name="connsiteY54" fmla="*/ 66221 h 854507"/>
                <a:gd name="connsiteX55" fmla="*/ 94205 w 443556"/>
                <a:gd name="connsiteY55" fmla="*/ 48844 h 854507"/>
                <a:gd name="connsiteX56" fmla="*/ 135382 w 443556"/>
                <a:gd name="connsiteY56" fmla="*/ 47333 h 854507"/>
                <a:gd name="connsiteX57" fmla="*/ 158425 w 443556"/>
                <a:gd name="connsiteY57" fmla="*/ 57532 h 854507"/>
                <a:gd name="connsiteX58" fmla="*/ 179202 w 443556"/>
                <a:gd name="connsiteY58" fmla="*/ 49599 h 854507"/>
                <a:gd name="connsiteX59" fmla="*/ 167491 w 443556"/>
                <a:gd name="connsiteY59" fmla="*/ 31467 h 854507"/>
                <a:gd name="connsiteX60" fmla="*/ 171647 w 443556"/>
                <a:gd name="connsiteY60" fmla="*/ 4267 h 854507"/>
                <a:gd name="connsiteX61" fmla="*/ 215090 w 443556"/>
                <a:gd name="connsiteY61" fmla="*/ 12201 h 854507"/>
                <a:gd name="connsiteX62" fmla="*/ 233222 w 443556"/>
                <a:gd name="connsiteY62" fmla="*/ 26178 h 854507"/>
                <a:gd name="connsiteX63" fmla="*/ 283087 w 443556"/>
                <a:gd name="connsiteY63" fmla="*/ 56399 h 854507"/>
                <a:gd name="connsiteX64" fmla="*/ 346929 w 443556"/>
                <a:gd name="connsiteY64" fmla="*/ 57532 h 854507"/>
                <a:gd name="connsiteX65" fmla="*/ 377528 w 443556"/>
                <a:gd name="connsiteY65" fmla="*/ 55266 h 854507"/>
                <a:gd name="connsiteX66" fmla="*/ 370728 w 443556"/>
                <a:gd name="connsiteY66" fmla="*/ 82842 h 854507"/>
                <a:gd name="connsiteX67" fmla="*/ 354484 w 443556"/>
                <a:gd name="connsiteY67" fmla="*/ 102864 h 854507"/>
                <a:gd name="connsiteX68" fmla="*/ 376773 w 443556"/>
                <a:gd name="connsiteY68" fmla="*/ 109664 h 854507"/>
                <a:gd name="connsiteX69" fmla="*/ 396038 w 443556"/>
                <a:gd name="connsiteY69" fmla="*/ 128930 h 854507"/>
                <a:gd name="connsiteX70" fmla="*/ 421726 w 443556"/>
                <a:gd name="connsiteY70" fmla="*/ 132329 h 854507"/>
                <a:gd name="connsiteX71" fmla="*/ 439104 w 443556"/>
                <a:gd name="connsiteY71" fmla="*/ 125530 h 854507"/>
                <a:gd name="connsiteX72" fmla="*/ 440237 w 443556"/>
                <a:gd name="connsiteY72" fmla="*/ 144796 h 854507"/>
                <a:gd name="connsiteX73" fmla="*/ 410016 w 443556"/>
                <a:gd name="connsiteY73" fmla="*/ 175394 h 854507"/>
                <a:gd name="connsiteX74" fmla="*/ 402460 w 443556"/>
                <a:gd name="connsiteY74" fmla="*/ 199193 h 854507"/>
                <a:gd name="connsiteX75" fmla="*/ 404349 w 443556"/>
                <a:gd name="connsiteY75" fmla="*/ 204860 h 854507"/>
                <a:gd name="connsiteX76" fmla="*/ 344285 w 443556"/>
                <a:gd name="connsiteY76" fmla="*/ 235459 h 854507"/>
                <a:gd name="connsiteX77" fmla="*/ 335596 w 443556"/>
                <a:gd name="connsiteY77" fmla="*/ 227148 h 854507"/>
                <a:gd name="connsiteX78" fmla="*/ 325774 w 443556"/>
                <a:gd name="connsiteY78" fmla="*/ 219593 h 854507"/>
                <a:gd name="connsiteX79" fmla="*/ 312931 w 443556"/>
                <a:gd name="connsiteY79" fmla="*/ 232059 h 854507"/>
                <a:gd name="connsiteX80" fmla="*/ 322752 w 443556"/>
                <a:gd name="connsiteY80" fmla="*/ 241503 h 854507"/>
                <a:gd name="connsiteX81" fmla="*/ 344663 w 443556"/>
                <a:gd name="connsiteY81" fmla="*/ 245281 h 854507"/>
                <a:gd name="connsiteX82" fmla="*/ 368840 w 443556"/>
                <a:gd name="connsiteY82" fmla="*/ 262280 h 854507"/>
                <a:gd name="connsiteX83" fmla="*/ 362040 w 443556"/>
                <a:gd name="connsiteY83" fmla="*/ 286079 h 854507"/>
                <a:gd name="connsiteX84" fmla="*/ 342018 w 443556"/>
                <a:gd name="connsiteY84" fmla="*/ 287968 h 854507"/>
                <a:gd name="connsiteX85" fmla="*/ 308020 w 443556"/>
                <a:gd name="connsiteY85" fmla="*/ 283813 h 854507"/>
                <a:gd name="connsiteX86" fmla="*/ 323130 w 443556"/>
                <a:gd name="connsiteY86" fmla="*/ 306856 h 854507"/>
                <a:gd name="connsiteX87" fmla="*/ 327285 w 443556"/>
                <a:gd name="connsiteY87" fmla="*/ 340855 h 854507"/>
                <a:gd name="connsiteX88" fmla="*/ 316330 w 443556"/>
                <a:gd name="connsiteY88" fmla="*/ 362765 h 854507"/>
                <a:gd name="connsiteX89" fmla="*/ 294420 w 443556"/>
                <a:gd name="connsiteY89" fmla="*/ 398275 h 854507"/>
                <a:gd name="connsiteX90" fmla="*/ 289887 w 443556"/>
                <a:gd name="connsiteY90" fmla="*/ 421696 h 854507"/>
                <a:gd name="connsiteX91" fmla="*/ 295176 w 443556"/>
                <a:gd name="connsiteY91" fmla="*/ 464761 h 854507"/>
                <a:gd name="connsiteX92" fmla="*/ 318597 w 443556"/>
                <a:gd name="connsiteY92" fmla="*/ 503671 h 854507"/>
                <a:gd name="connsiteX93" fmla="*/ 318597 w 443556"/>
                <a:gd name="connsiteY93" fmla="*/ 503671 h 854507"/>
                <a:gd name="connsiteX94" fmla="*/ 308775 w 443556"/>
                <a:gd name="connsiteY94" fmla="*/ 510848 h 854507"/>
                <a:gd name="connsiteX95" fmla="*/ 323130 w 443556"/>
                <a:gd name="connsiteY95" fmla="*/ 516515 h 854507"/>
                <a:gd name="connsiteX96" fmla="*/ 329552 w 443556"/>
                <a:gd name="connsiteY96" fmla="*/ 527848 h 854507"/>
                <a:gd name="connsiteX97" fmla="*/ 281954 w 443556"/>
                <a:gd name="connsiteY97" fmla="*/ 553914 h 854507"/>
                <a:gd name="connsiteX98" fmla="*/ 263443 w 443556"/>
                <a:gd name="connsiteY98" fmla="*/ 568269 h 854507"/>
                <a:gd name="connsiteX99" fmla="*/ 285354 w 443556"/>
                <a:gd name="connsiteY99" fmla="*/ 591690 h 854507"/>
                <a:gd name="connsiteX100" fmla="*/ 308775 w 443556"/>
                <a:gd name="connsiteY100" fmla="*/ 593201 h 854507"/>
                <a:gd name="connsiteX101" fmla="*/ 322752 w 443556"/>
                <a:gd name="connsiteY101" fmla="*/ 625311 h 854507"/>
                <a:gd name="connsiteX102" fmla="*/ 311797 w 443556"/>
                <a:gd name="connsiteY102" fmla="*/ 640421 h 854507"/>
                <a:gd name="connsiteX103" fmla="*/ 281198 w 443556"/>
                <a:gd name="connsiteY103" fmla="*/ 649110 h 854507"/>
                <a:gd name="connsiteX104" fmla="*/ 278554 w 443556"/>
                <a:gd name="connsiteY104" fmla="*/ 640044 h 854507"/>
                <a:gd name="connsiteX105" fmla="*/ 295553 w 443556"/>
                <a:gd name="connsiteY105" fmla="*/ 623800 h 854507"/>
                <a:gd name="connsiteX106" fmla="*/ 304620 w 443556"/>
                <a:gd name="connsiteY106" fmla="*/ 625311 h 854507"/>
                <a:gd name="connsiteX107" fmla="*/ 283465 w 443556"/>
                <a:gd name="connsiteY107" fmla="*/ 608689 h 854507"/>
                <a:gd name="connsiteX108" fmla="*/ 257777 w 443556"/>
                <a:gd name="connsiteY108" fmla="*/ 597356 h 854507"/>
                <a:gd name="connsiteX109" fmla="*/ 265710 w 443556"/>
                <a:gd name="connsiteY109" fmla="*/ 622667 h 854507"/>
                <a:gd name="connsiteX110" fmla="*/ 261932 w 443556"/>
                <a:gd name="connsiteY110" fmla="*/ 660443 h 854507"/>
                <a:gd name="connsiteX111" fmla="*/ 265332 w 443556"/>
                <a:gd name="connsiteY111" fmla="*/ 688397 h 854507"/>
                <a:gd name="connsiteX112" fmla="*/ 259288 w 443556"/>
                <a:gd name="connsiteY112" fmla="*/ 712197 h 854507"/>
                <a:gd name="connsiteX113" fmla="*/ 242289 w 443556"/>
                <a:gd name="connsiteY113" fmla="*/ 734485 h 85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443556" h="854507">
                  <a:moveTo>
                    <a:pt x="242289" y="734485"/>
                  </a:moveTo>
                  <a:cubicBezTo>
                    <a:pt x="236622" y="734107"/>
                    <a:pt x="230956" y="734485"/>
                    <a:pt x="226800" y="739396"/>
                  </a:cubicBezTo>
                  <a:cubicBezTo>
                    <a:pt x="212068" y="756773"/>
                    <a:pt x="195446" y="772261"/>
                    <a:pt x="176936" y="782461"/>
                  </a:cubicBezTo>
                  <a:cubicBezTo>
                    <a:pt x="176180" y="798327"/>
                    <a:pt x="210934" y="772639"/>
                    <a:pt x="195446" y="802104"/>
                  </a:cubicBezTo>
                  <a:cubicBezTo>
                    <a:pt x="195068" y="804371"/>
                    <a:pt x="193557" y="805882"/>
                    <a:pt x="191291" y="806260"/>
                  </a:cubicBezTo>
                  <a:cubicBezTo>
                    <a:pt x="176558" y="806260"/>
                    <a:pt x="161825" y="802482"/>
                    <a:pt x="156159" y="824770"/>
                  </a:cubicBezTo>
                  <a:cubicBezTo>
                    <a:pt x="153514" y="834592"/>
                    <a:pt x="142181" y="847814"/>
                    <a:pt x="124804" y="840636"/>
                  </a:cubicBezTo>
                  <a:cubicBezTo>
                    <a:pt x="119138" y="838370"/>
                    <a:pt x="112338" y="839881"/>
                    <a:pt x="108183" y="846303"/>
                  </a:cubicBezTo>
                  <a:cubicBezTo>
                    <a:pt x="105538" y="850080"/>
                    <a:pt x="104027" y="857635"/>
                    <a:pt x="97983" y="853102"/>
                  </a:cubicBezTo>
                  <a:cubicBezTo>
                    <a:pt x="92317" y="848947"/>
                    <a:pt x="93072" y="841769"/>
                    <a:pt x="97227" y="836103"/>
                  </a:cubicBezTo>
                  <a:cubicBezTo>
                    <a:pt x="98361" y="834592"/>
                    <a:pt x="100250" y="833459"/>
                    <a:pt x="101761" y="831948"/>
                  </a:cubicBezTo>
                  <a:cubicBezTo>
                    <a:pt x="106671" y="827792"/>
                    <a:pt x="111582" y="823259"/>
                    <a:pt x="105916" y="816459"/>
                  </a:cubicBezTo>
                  <a:cubicBezTo>
                    <a:pt x="100627" y="809659"/>
                    <a:pt x="95716" y="811926"/>
                    <a:pt x="89672" y="816459"/>
                  </a:cubicBezTo>
                  <a:cubicBezTo>
                    <a:pt x="76828" y="826281"/>
                    <a:pt x="65118" y="824392"/>
                    <a:pt x="55673" y="810793"/>
                  </a:cubicBezTo>
                  <a:cubicBezTo>
                    <a:pt x="62095" y="795682"/>
                    <a:pt x="53785" y="769239"/>
                    <a:pt x="39807" y="763950"/>
                  </a:cubicBezTo>
                  <a:cubicBezTo>
                    <a:pt x="26586" y="759039"/>
                    <a:pt x="20541" y="751862"/>
                    <a:pt x="22430" y="737129"/>
                  </a:cubicBezTo>
                  <a:cubicBezTo>
                    <a:pt x="24319" y="724663"/>
                    <a:pt x="12608" y="713330"/>
                    <a:pt x="20919" y="698597"/>
                  </a:cubicBezTo>
                  <a:cubicBezTo>
                    <a:pt x="23941" y="693308"/>
                    <a:pt x="20164" y="677820"/>
                    <a:pt x="9209" y="671398"/>
                  </a:cubicBezTo>
                  <a:cubicBezTo>
                    <a:pt x="-3635" y="664598"/>
                    <a:pt x="-2124" y="654021"/>
                    <a:pt x="8075" y="648355"/>
                  </a:cubicBezTo>
                  <a:cubicBezTo>
                    <a:pt x="24319" y="639288"/>
                    <a:pt x="10720" y="617756"/>
                    <a:pt x="26586" y="609067"/>
                  </a:cubicBezTo>
                  <a:cubicBezTo>
                    <a:pt x="28097" y="608312"/>
                    <a:pt x="24319" y="607178"/>
                    <a:pt x="22808" y="606423"/>
                  </a:cubicBezTo>
                  <a:cubicBezTo>
                    <a:pt x="3920" y="595845"/>
                    <a:pt x="2409" y="581868"/>
                    <a:pt x="19030" y="566757"/>
                  </a:cubicBezTo>
                  <a:cubicBezTo>
                    <a:pt x="23941" y="562224"/>
                    <a:pt x="25075" y="559580"/>
                    <a:pt x="19408" y="555425"/>
                  </a:cubicBezTo>
                  <a:cubicBezTo>
                    <a:pt x="13364" y="551269"/>
                    <a:pt x="-1369" y="551647"/>
                    <a:pt x="5431" y="540314"/>
                  </a:cubicBezTo>
                  <a:cubicBezTo>
                    <a:pt x="11097" y="530492"/>
                    <a:pt x="22808" y="522937"/>
                    <a:pt x="35652" y="523692"/>
                  </a:cubicBezTo>
                  <a:cubicBezTo>
                    <a:pt x="41696" y="524070"/>
                    <a:pt x="44718" y="526715"/>
                    <a:pt x="43585" y="518026"/>
                  </a:cubicBezTo>
                  <a:cubicBezTo>
                    <a:pt x="43207" y="514248"/>
                    <a:pt x="49252" y="512737"/>
                    <a:pt x="52651" y="510093"/>
                  </a:cubicBezTo>
                  <a:cubicBezTo>
                    <a:pt x="57185" y="506693"/>
                    <a:pt x="68140" y="514626"/>
                    <a:pt x="66251" y="503671"/>
                  </a:cubicBezTo>
                  <a:cubicBezTo>
                    <a:pt x="64740" y="494227"/>
                    <a:pt x="73806" y="482138"/>
                    <a:pt x="59451" y="475339"/>
                  </a:cubicBezTo>
                  <a:cubicBezTo>
                    <a:pt x="50762" y="471183"/>
                    <a:pt x="47740" y="462872"/>
                    <a:pt x="51896" y="453806"/>
                  </a:cubicBezTo>
                  <a:cubicBezTo>
                    <a:pt x="56429" y="443984"/>
                    <a:pt x="63229" y="437562"/>
                    <a:pt x="75317" y="440962"/>
                  </a:cubicBezTo>
                  <a:cubicBezTo>
                    <a:pt x="82117" y="442851"/>
                    <a:pt x="87783" y="441718"/>
                    <a:pt x="92694" y="436807"/>
                  </a:cubicBezTo>
                  <a:cubicBezTo>
                    <a:pt x="96850" y="432274"/>
                    <a:pt x="99116" y="427363"/>
                    <a:pt x="94961" y="421696"/>
                  </a:cubicBezTo>
                  <a:cubicBezTo>
                    <a:pt x="91561" y="417163"/>
                    <a:pt x="86650" y="416408"/>
                    <a:pt x="81739" y="418296"/>
                  </a:cubicBezTo>
                  <a:cubicBezTo>
                    <a:pt x="77206" y="420185"/>
                    <a:pt x="73428" y="423585"/>
                    <a:pt x="68517" y="424341"/>
                  </a:cubicBezTo>
                  <a:cubicBezTo>
                    <a:pt x="60962" y="425852"/>
                    <a:pt x="53785" y="424341"/>
                    <a:pt x="50762" y="416785"/>
                  </a:cubicBezTo>
                  <a:cubicBezTo>
                    <a:pt x="47363" y="408097"/>
                    <a:pt x="53029" y="403186"/>
                    <a:pt x="60207" y="400919"/>
                  </a:cubicBezTo>
                  <a:cubicBezTo>
                    <a:pt x="71539" y="396764"/>
                    <a:pt x="82117" y="390342"/>
                    <a:pt x="94205" y="389209"/>
                  </a:cubicBezTo>
                  <a:cubicBezTo>
                    <a:pt x="114605" y="386942"/>
                    <a:pt x="125938" y="373343"/>
                    <a:pt x="137270" y="358987"/>
                  </a:cubicBezTo>
                  <a:cubicBezTo>
                    <a:pt x="131982" y="353699"/>
                    <a:pt x="124426" y="355588"/>
                    <a:pt x="119515" y="351432"/>
                  </a:cubicBezTo>
                  <a:cubicBezTo>
                    <a:pt x="112716" y="346144"/>
                    <a:pt x="110449" y="339344"/>
                    <a:pt x="111582" y="331033"/>
                  </a:cubicBezTo>
                  <a:cubicBezTo>
                    <a:pt x="112716" y="323100"/>
                    <a:pt x="117249" y="318189"/>
                    <a:pt x="124804" y="316300"/>
                  </a:cubicBezTo>
                  <a:cubicBezTo>
                    <a:pt x="128204" y="315167"/>
                    <a:pt x="131604" y="315167"/>
                    <a:pt x="135382" y="314789"/>
                  </a:cubicBezTo>
                  <a:cubicBezTo>
                    <a:pt x="143692" y="314034"/>
                    <a:pt x="153137" y="314412"/>
                    <a:pt x="156536" y="304212"/>
                  </a:cubicBezTo>
                  <a:cubicBezTo>
                    <a:pt x="159558" y="294390"/>
                    <a:pt x="150870" y="290990"/>
                    <a:pt x="145203" y="286079"/>
                  </a:cubicBezTo>
                  <a:cubicBezTo>
                    <a:pt x="138404" y="280035"/>
                    <a:pt x="131226" y="273991"/>
                    <a:pt x="126693" y="265680"/>
                  </a:cubicBezTo>
                  <a:cubicBezTo>
                    <a:pt x="121782" y="256614"/>
                    <a:pt x="118760" y="247547"/>
                    <a:pt x="126315" y="238103"/>
                  </a:cubicBezTo>
                  <a:cubicBezTo>
                    <a:pt x="129337" y="234326"/>
                    <a:pt x="134626" y="230548"/>
                    <a:pt x="130471" y="225259"/>
                  </a:cubicBezTo>
                  <a:cubicBezTo>
                    <a:pt x="126693" y="220726"/>
                    <a:pt x="121404" y="224881"/>
                    <a:pt x="116493" y="225637"/>
                  </a:cubicBezTo>
                  <a:cubicBezTo>
                    <a:pt x="111582" y="226393"/>
                    <a:pt x="107049" y="227904"/>
                    <a:pt x="102138" y="229415"/>
                  </a:cubicBezTo>
                  <a:cubicBezTo>
                    <a:pt x="84383" y="234703"/>
                    <a:pt x="79850" y="231303"/>
                    <a:pt x="78339" y="212037"/>
                  </a:cubicBezTo>
                  <a:cubicBezTo>
                    <a:pt x="76828" y="190127"/>
                    <a:pt x="73051" y="167839"/>
                    <a:pt x="98738" y="156128"/>
                  </a:cubicBezTo>
                  <a:cubicBezTo>
                    <a:pt x="100627" y="155373"/>
                    <a:pt x="100627" y="154995"/>
                    <a:pt x="100250" y="153484"/>
                  </a:cubicBezTo>
                  <a:cubicBezTo>
                    <a:pt x="94205" y="130441"/>
                    <a:pt x="110827" y="122885"/>
                    <a:pt x="128204" y="113819"/>
                  </a:cubicBezTo>
                  <a:cubicBezTo>
                    <a:pt x="116871" y="98708"/>
                    <a:pt x="119515" y="75665"/>
                    <a:pt x="98361" y="66221"/>
                  </a:cubicBezTo>
                  <a:cubicBezTo>
                    <a:pt x="92694" y="63576"/>
                    <a:pt x="93450" y="55266"/>
                    <a:pt x="94205" y="48844"/>
                  </a:cubicBezTo>
                  <a:cubicBezTo>
                    <a:pt x="105161" y="32978"/>
                    <a:pt x="120271" y="32222"/>
                    <a:pt x="135382" y="47333"/>
                  </a:cubicBezTo>
                  <a:cubicBezTo>
                    <a:pt x="142181" y="54132"/>
                    <a:pt x="147848" y="61688"/>
                    <a:pt x="158425" y="57532"/>
                  </a:cubicBezTo>
                  <a:cubicBezTo>
                    <a:pt x="165603" y="54510"/>
                    <a:pt x="176180" y="57154"/>
                    <a:pt x="179202" y="49599"/>
                  </a:cubicBezTo>
                  <a:cubicBezTo>
                    <a:pt x="182602" y="40911"/>
                    <a:pt x="172402" y="37133"/>
                    <a:pt x="167491" y="31467"/>
                  </a:cubicBezTo>
                  <a:cubicBezTo>
                    <a:pt x="158425" y="20511"/>
                    <a:pt x="159558" y="11067"/>
                    <a:pt x="171647" y="4267"/>
                  </a:cubicBezTo>
                  <a:cubicBezTo>
                    <a:pt x="184869" y="-3666"/>
                    <a:pt x="206023" y="-266"/>
                    <a:pt x="215090" y="12201"/>
                  </a:cubicBezTo>
                  <a:cubicBezTo>
                    <a:pt x="220001" y="19000"/>
                    <a:pt x="226800" y="21645"/>
                    <a:pt x="233222" y="26178"/>
                  </a:cubicBezTo>
                  <a:cubicBezTo>
                    <a:pt x="249088" y="37133"/>
                    <a:pt x="269488" y="40533"/>
                    <a:pt x="283087" y="56399"/>
                  </a:cubicBezTo>
                  <a:cubicBezTo>
                    <a:pt x="292909" y="67732"/>
                    <a:pt x="334463" y="66976"/>
                    <a:pt x="346929" y="57532"/>
                  </a:cubicBezTo>
                  <a:cubicBezTo>
                    <a:pt x="357129" y="49599"/>
                    <a:pt x="368840" y="46955"/>
                    <a:pt x="377528" y="55266"/>
                  </a:cubicBezTo>
                  <a:cubicBezTo>
                    <a:pt x="387728" y="65087"/>
                    <a:pt x="375261" y="73776"/>
                    <a:pt x="370728" y="82842"/>
                  </a:cubicBezTo>
                  <a:cubicBezTo>
                    <a:pt x="366573" y="90775"/>
                    <a:pt x="351840" y="92286"/>
                    <a:pt x="354484" y="102864"/>
                  </a:cubicBezTo>
                  <a:cubicBezTo>
                    <a:pt x="357129" y="113441"/>
                    <a:pt x="369595" y="105130"/>
                    <a:pt x="376773" y="109664"/>
                  </a:cubicBezTo>
                  <a:cubicBezTo>
                    <a:pt x="384706" y="114575"/>
                    <a:pt x="391505" y="120241"/>
                    <a:pt x="396038" y="128930"/>
                  </a:cubicBezTo>
                  <a:cubicBezTo>
                    <a:pt x="402838" y="142151"/>
                    <a:pt x="411527" y="144796"/>
                    <a:pt x="421726" y="132329"/>
                  </a:cubicBezTo>
                  <a:cubicBezTo>
                    <a:pt x="426260" y="126663"/>
                    <a:pt x="431548" y="120619"/>
                    <a:pt x="439104" y="125530"/>
                  </a:cubicBezTo>
                  <a:cubicBezTo>
                    <a:pt x="446659" y="130441"/>
                    <a:pt x="442881" y="138374"/>
                    <a:pt x="440237" y="144796"/>
                  </a:cubicBezTo>
                  <a:cubicBezTo>
                    <a:pt x="434193" y="159151"/>
                    <a:pt x="423993" y="172750"/>
                    <a:pt x="410016" y="175394"/>
                  </a:cubicBezTo>
                  <a:cubicBezTo>
                    <a:pt x="388105" y="179928"/>
                    <a:pt x="395283" y="188238"/>
                    <a:pt x="402460" y="199193"/>
                  </a:cubicBezTo>
                  <a:cubicBezTo>
                    <a:pt x="403594" y="201082"/>
                    <a:pt x="403972" y="202971"/>
                    <a:pt x="404349" y="204860"/>
                  </a:cubicBezTo>
                  <a:cubicBezTo>
                    <a:pt x="395661" y="223748"/>
                    <a:pt x="362040" y="241125"/>
                    <a:pt x="344285" y="235459"/>
                  </a:cubicBezTo>
                  <a:cubicBezTo>
                    <a:pt x="339752" y="233948"/>
                    <a:pt x="337485" y="230926"/>
                    <a:pt x="335596" y="227148"/>
                  </a:cubicBezTo>
                  <a:cubicBezTo>
                    <a:pt x="333707" y="222993"/>
                    <a:pt x="333330" y="216193"/>
                    <a:pt x="325774" y="219593"/>
                  </a:cubicBezTo>
                  <a:cubicBezTo>
                    <a:pt x="320486" y="222237"/>
                    <a:pt x="313308" y="224126"/>
                    <a:pt x="312931" y="232059"/>
                  </a:cubicBezTo>
                  <a:cubicBezTo>
                    <a:pt x="312553" y="238481"/>
                    <a:pt x="318597" y="239614"/>
                    <a:pt x="322752" y="241503"/>
                  </a:cubicBezTo>
                  <a:cubicBezTo>
                    <a:pt x="329552" y="244525"/>
                    <a:pt x="335974" y="248681"/>
                    <a:pt x="344663" y="245281"/>
                  </a:cubicBezTo>
                  <a:cubicBezTo>
                    <a:pt x="360529" y="238859"/>
                    <a:pt x="363173" y="253592"/>
                    <a:pt x="368840" y="262280"/>
                  </a:cubicBezTo>
                  <a:cubicBezTo>
                    <a:pt x="374884" y="272102"/>
                    <a:pt x="369595" y="279657"/>
                    <a:pt x="362040" y="286079"/>
                  </a:cubicBezTo>
                  <a:cubicBezTo>
                    <a:pt x="355618" y="291368"/>
                    <a:pt x="349196" y="289857"/>
                    <a:pt x="342018" y="287968"/>
                  </a:cubicBezTo>
                  <a:cubicBezTo>
                    <a:pt x="331819" y="284946"/>
                    <a:pt x="321619" y="278902"/>
                    <a:pt x="308020" y="283813"/>
                  </a:cubicBezTo>
                  <a:cubicBezTo>
                    <a:pt x="323130" y="286079"/>
                    <a:pt x="327663" y="293634"/>
                    <a:pt x="323130" y="306856"/>
                  </a:cubicBezTo>
                  <a:cubicBezTo>
                    <a:pt x="318975" y="318567"/>
                    <a:pt x="320486" y="329900"/>
                    <a:pt x="327285" y="340855"/>
                  </a:cubicBezTo>
                  <a:cubicBezTo>
                    <a:pt x="334085" y="351810"/>
                    <a:pt x="332196" y="360121"/>
                    <a:pt x="316330" y="362765"/>
                  </a:cubicBezTo>
                  <a:cubicBezTo>
                    <a:pt x="290265" y="367298"/>
                    <a:pt x="286865" y="373720"/>
                    <a:pt x="294420" y="398275"/>
                  </a:cubicBezTo>
                  <a:cubicBezTo>
                    <a:pt x="297064" y="407341"/>
                    <a:pt x="295553" y="414141"/>
                    <a:pt x="289887" y="421696"/>
                  </a:cubicBezTo>
                  <a:cubicBezTo>
                    <a:pt x="276287" y="439073"/>
                    <a:pt x="278176" y="449273"/>
                    <a:pt x="295176" y="464761"/>
                  </a:cubicBezTo>
                  <a:cubicBezTo>
                    <a:pt x="306886" y="475339"/>
                    <a:pt x="320108" y="485161"/>
                    <a:pt x="318597" y="503671"/>
                  </a:cubicBezTo>
                  <a:lnTo>
                    <a:pt x="318597" y="503671"/>
                  </a:lnTo>
                  <a:cubicBezTo>
                    <a:pt x="316330" y="507826"/>
                    <a:pt x="306886" y="504049"/>
                    <a:pt x="308775" y="510848"/>
                  </a:cubicBezTo>
                  <a:cubicBezTo>
                    <a:pt x="310286" y="517271"/>
                    <a:pt x="318975" y="512360"/>
                    <a:pt x="323130" y="516515"/>
                  </a:cubicBezTo>
                  <a:cubicBezTo>
                    <a:pt x="327663" y="519159"/>
                    <a:pt x="332196" y="521804"/>
                    <a:pt x="329552" y="527848"/>
                  </a:cubicBezTo>
                  <a:cubicBezTo>
                    <a:pt x="324263" y="539936"/>
                    <a:pt x="294420" y="558447"/>
                    <a:pt x="281954" y="553914"/>
                  </a:cubicBezTo>
                  <a:cubicBezTo>
                    <a:pt x="265332" y="548247"/>
                    <a:pt x="263066" y="561091"/>
                    <a:pt x="263443" y="568269"/>
                  </a:cubicBezTo>
                  <a:cubicBezTo>
                    <a:pt x="263443" y="580357"/>
                    <a:pt x="270621" y="592068"/>
                    <a:pt x="285354" y="591690"/>
                  </a:cubicBezTo>
                  <a:cubicBezTo>
                    <a:pt x="293664" y="591312"/>
                    <a:pt x="304997" y="585268"/>
                    <a:pt x="308775" y="593201"/>
                  </a:cubicBezTo>
                  <a:cubicBezTo>
                    <a:pt x="314064" y="603401"/>
                    <a:pt x="318597" y="614356"/>
                    <a:pt x="322752" y="625311"/>
                  </a:cubicBezTo>
                  <a:cubicBezTo>
                    <a:pt x="325774" y="633244"/>
                    <a:pt x="319352" y="639666"/>
                    <a:pt x="311797" y="640421"/>
                  </a:cubicBezTo>
                  <a:cubicBezTo>
                    <a:pt x="300842" y="641932"/>
                    <a:pt x="294042" y="656288"/>
                    <a:pt x="281198" y="649110"/>
                  </a:cubicBezTo>
                  <a:cubicBezTo>
                    <a:pt x="277798" y="647221"/>
                    <a:pt x="276665" y="643444"/>
                    <a:pt x="278554" y="640044"/>
                  </a:cubicBezTo>
                  <a:cubicBezTo>
                    <a:pt x="282332" y="632866"/>
                    <a:pt x="284598" y="623800"/>
                    <a:pt x="295553" y="623800"/>
                  </a:cubicBezTo>
                  <a:cubicBezTo>
                    <a:pt x="298198" y="623800"/>
                    <a:pt x="300842" y="624555"/>
                    <a:pt x="304620" y="625311"/>
                  </a:cubicBezTo>
                  <a:cubicBezTo>
                    <a:pt x="302353" y="611334"/>
                    <a:pt x="292909" y="609445"/>
                    <a:pt x="283465" y="608689"/>
                  </a:cubicBezTo>
                  <a:cubicBezTo>
                    <a:pt x="272888" y="607934"/>
                    <a:pt x="266843" y="589423"/>
                    <a:pt x="257777" y="597356"/>
                  </a:cubicBezTo>
                  <a:cubicBezTo>
                    <a:pt x="248711" y="604912"/>
                    <a:pt x="267977" y="613223"/>
                    <a:pt x="265710" y="622667"/>
                  </a:cubicBezTo>
                  <a:cubicBezTo>
                    <a:pt x="262688" y="635133"/>
                    <a:pt x="273265" y="648732"/>
                    <a:pt x="261932" y="660443"/>
                  </a:cubicBezTo>
                  <a:cubicBezTo>
                    <a:pt x="251733" y="670642"/>
                    <a:pt x="259288" y="680087"/>
                    <a:pt x="265332" y="688397"/>
                  </a:cubicBezTo>
                  <a:cubicBezTo>
                    <a:pt x="273265" y="699353"/>
                    <a:pt x="278176" y="707286"/>
                    <a:pt x="259288" y="712197"/>
                  </a:cubicBezTo>
                  <a:cubicBezTo>
                    <a:pt x="248711" y="712952"/>
                    <a:pt x="241155" y="722018"/>
                    <a:pt x="242289" y="734485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BAE659CC-567E-47D7-AA2A-208FA27AAB8C}"/>
                </a:ext>
              </a:extLst>
            </p:cNvPr>
            <p:cNvSpPr/>
            <p:nvPr/>
          </p:nvSpPr>
          <p:spPr>
            <a:xfrm>
              <a:off x="9727509" y="4675230"/>
              <a:ext cx="667017" cy="775044"/>
            </a:xfrm>
            <a:custGeom>
              <a:avLst/>
              <a:gdLst>
                <a:gd name="connsiteX0" fmla="*/ 563063 w 667017"/>
                <a:gd name="connsiteY0" fmla="*/ 221621 h 775044"/>
                <a:gd name="connsiteX1" fmla="*/ 575529 w 667017"/>
                <a:gd name="connsiteY1" fmla="*/ 229932 h 775044"/>
                <a:gd name="connsiteX2" fmla="*/ 586106 w 667017"/>
                <a:gd name="connsiteY2" fmla="*/ 234087 h 775044"/>
                <a:gd name="connsiteX3" fmla="*/ 608772 w 667017"/>
                <a:gd name="connsiteY3" fmla="*/ 252975 h 775044"/>
                <a:gd name="connsiteX4" fmla="*/ 616327 w 667017"/>
                <a:gd name="connsiteY4" fmla="*/ 273752 h 775044"/>
                <a:gd name="connsiteX5" fmla="*/ 578173 w 667017"/>
                <a:gd name="connsiteY5" fmla="*/ 263930 h 775044"/>
                <a:gd name="connsiteX6" fmla="*/ 551730 w 667017"/>
                <a:gd name="connsiteY6" fmla="*/ 265441 h 775044"/>
                <a:gd name="connsiteX7" fmla="*/ 543041 w 667017"/>
                <a:gd name="connsiteY7" fmla="*/ 295285 h 775044"/>
                <a:gd name="connsiteX8" fmla="*/ 562307 w 667017"/>
                <a:gd name="connsiteY8" fmla="*/ 378393 h 775044"/>
                <a:gd name="connsiteX9" fmla="*/ 575529 w 667017"/>
                <a:gd name="connsiteY9" fmla="*/ 434680 h 775044"/>
                <a:gd name="connsiteX10" fmla="*/ 590639 w 667017"/>
                <a:gd name="connsiteY10" fmla="*/ 447146 h 775044"/>
                <a:gd name="connsiteX11" fmla="*/ 636727 w 667017"/>
                <a:gd name="connsiteY11" fmla="*/ 430146 h 775044"/>
                <a:gd name="connsiteX12" fmla="*/ 665059 w 667017"/>
                <a:gd name="connsiteY12" fmla="*/ 415036 h 775044"/>
                <a:gd name="connsiteX13" fmla="*/ 659770 w 667017"/>
                <a:gd name="connsiteY13" fmla="*/ 433169 h 775044"/>
                <a:gd name="connsiteX14" fmla="*/ 649571 w 667017"/>
                <a:gd name="connsiteY14" fmla="*/ 446390 h 775044"/>
                <a:gd name="connsiteX15" fmla="*/ 624638 w 667017"/>
                <a:gd name="connsiteY15" fmla="*/ 461879 h 775044"/>
                <a:gd name="connsiteX16" fmla="*/ 606505 w 667017"/>
                <a:gd name="connsiteY16" fmla="*/ 469434 h 775044"/>
                <a:gd name="connsiteX17" fmla="*/ 581573 w 667017"/>
                <a:gd name="connsiteY17" fmla="*/ 492100 h 775044"/>
                <a:gd name="connsiteX18" fmla="*/ 573262 w 667017"/>
                <a:gd name="connsiteY18" fmla="*/ 510988 h 775044"/>
                <a:gd name="connsiteX19" fmla="*/ 500354 w 667017"/>
                <a:gd name="connsiteY19" fmla="*/ 528365 h 775044"/>
                <a:gd name="connsiteX20" fmla="*/ 496198 w 667017"/>
                <a:gd name="connsiteY20" fmla="*/ 528743 h 775044"/>
                <a:gd name="connsiteX21" fmla="*/ 439534 w 667017"/>
                <a:gd name="connsiteY21" fmla="*/ 515899 h 775044"/>
                <a:gd name="connsiteX22" fmla="*/ 462200 w 667017"/>
                <a:gd name="connsiteY22" fmla="*/ 538187 h 775044"/>
                <a:gd name="connsiteX23" fmla="*/ 478066 w 667017"/>
                <a:gd name="connsiteY23" fmla="*/ 544609 h 775044"/>
                <a:gd name="connsiteX24" fmla="*/ 490532 w 667017"/>
                <a:gd name="connsiteY24" fmla="*/ 549142 h 775044"/>
                <a:gd name="connsiteX25" fmla="*/ 482977 w 667017"/>
                <a:gd name="connsiteY25" fmla="*/ 562741 h 775044"/>
                <a:gd name="connsiteX26" fmla="*/ 404780 w 667017"/>
                <a:gd name="connsiteY26" fmla="*/ 591074 h 775044"/>
                <a:gd name="connsiteX27" fmla="*/ 400624 w 667017"/>
                <a:gd name="connsiteY27" fmla="*/ 582763 h 775044"/>
                <a:gd name="connsiteX28" fmla="*/ 407424 w 667017"/>
                <a:gd name="connsiteY28" fmla="*/ 525343 h 775044"/>
                <a:gd name="connsiteX29" fmla="*/ 416490 w 667017"/>
                <a:gd name="connsiteY29" fmla="*/ 493611 h 775044"/>
                <a:gd name="connsiteX30" fmla="*/ 419135 w 667017"/>
                <a:gd name="connsiteY30" fmla="*/ 457723 h 775044"/>
                <a:gd name="connsiteX31" fmla="*/ 394958 w 667017"/>
                <a:gd name="connsiteY31" fmla="*/ 415791 h 775044"/>
                <a:gd name="connsiteX32" fmla="*/ 365492 w 667017"/>
                <a:gd name="connsiteY32" fmla="*/ 413147 h 775044"/>
                <a:gd name="connsiteX33" fmla="*/ 295606 w 667017"/>
                <a:gd name="connsiteY33" fmla="*/ 411258 h 775044"/>
                <a:gd name="connsiteX34" fmla="*/ 283895 w 667017"/>
                <a:gd name="connsiteY34" fmla="*/ 407858 h 775044"/>
                <a:gd name="connsiteX35" fmla="*/ 258207 w 667017"/>
                <a:gd name="connsiteY35" fmla="*/ 433924 h 775044"/>
                <a:gd name="connsiteX36" fmla="*/ 252163 w 667017"/>
                <a:gd name="connsiteY36" fmla="*/ 466034 h 775044"/>
                <a:gd name="connsiteX37" fmla="*/ 254052 w 667017"/>
                <a:gd name="connsiteY37" fmla="*/ 480389 h 775044"/>
                <a:gd name="connsiteX38" fmla="*/ 257074 w 667017"/>
                <a:gd name="connsiteY38" fmla="*/ 506077 h 775044"/>
                <a:gd name="connsiteX39" fmla="*/ 253674 w 667017"/>
                <a:gd name="connsiteY39" fmla="*/ 521565 h 775044"/>
                <a:gd name="connsiteX40" fmla="*/ 243097 w 667017"/>
                <a:gd name="connsiteY40" fmla="*/ 555942 h 775044"/>
                <a:gd name="connsiteX41" fmla="*/ 237430 w 667017"/>
                <a:gd name="connsiteY41" fmla="*/ 612606 h 775044"/>
                <a:gd name="connsiteX42" fmla="*/ 234786 w 667017"/>
                <a:gd name="connsiteY42" fmla="*/ 650383 h 775044"/>
                <a:gd name="connsiteX43" fmla="*/ 226853 w 667017"/>
                <a:gd name="connsiteY43" fmla="*/ 670782 h 775044"/>
                <a:gd name="connsiteX44" fmla="*/ 208720 w 667017"/>
                <a:gd name="connsiteY44" fmla="*/ 710447 h 775044"/>
                <a:gd name="connsiteX45" fmla="*/ 194743 w 667017"/>
                <a:gd name="connsiteY45" fmla="*/ 731602 h 775044"/>
                <a:gd name="connsiteX46" fmla="*/ 164144 w 667017"/>
                <a:gd name="connsiteY46" fmla="*/ 739157 h 775044"/>
                <a:gd name="connsiteX47" fmla="*/ 145634 w 667017"/>
                <a:gd name="connsiteY47" fmla="*/ 759556 h 775044"/>
                <a:gd name="connsiteX48" fmla="*/ 132790 w 667017"/>
                <a:gd name="connsiteY48" fmla="*/ 775044 h 775044"/>
                <a:gd name="connsiteX49" fmla="*/ 121835 w 667017"/>
                <a:gd name="connsiteY49" fmla="*/ 759934 h 775044"/>
                <a:gd name="connsiteX50" fmla="*/ 105591 w 667017"/>
                <a:gd name="connsiteY50" fmla="*/ 739157 h 775044"/>
                <a:gd name="connsiteX51" fmla="*/ 80659 w 667017"/>
                <a:gd name="connsiteY51" fmla="*/ 721780 h 775044"/>
                <a:gd name="connsiteX52" fmla="*/ 107102 w 667017"/>
                <a:gd name="connsiteY52" fmla="*/ 699870 h 775044"/>
                <a:gd name="connsiteX53" fmla="*/ 76881 w 667017"/>
                <a:gd name="connsiteY53" fmla="*/ 676826 h 775044"/>
                <a:gd name="connsiteX54" fmla="*/ 67437 w 667017"/>
                <a:gd name="connsiteY54" fmla="*/ 663226 h 775044"/>
                <a:gd name="connsiteX55" fmla="*/ 55348 w 667017"/>
                <a:gd name="connsiteY55" fmla="*/ 626206 h 775044"/>
                <a:gd name="connsiteX56" fmla="*/ 55348 w 667017"/>
                <a:gd name="connsiteY56" fmla="*/ 617895 h 775044"/>
                <a:gd name="connsiteX57" fmla="*/ 70459 w 667017"/>
                <a:gd name="connsiteY57" fmla="*/ 558208 h 775044"/>
                <a:gd name="connsiteX58" fmla="*/ 75748 w 667017"/>
                <a:gd name="connsiteY58" fmla="*/ 536298 h 775044"/>
                <a:gd name="connsiteX59" fmla="*/ 105591 w 667017"/>
                <a:gd name="connsiteY59" fmla="*/ 473967 h 775044"/>
                <a:gd name="connsiteX60" fmla="*/ 116168 w 667017"/>
                <a:gd name="connsiteY60" fmla="*/ 454323 h 775044"/>
                <a:gd name="connsiteX61" fmla="*/ 119190 w 667017"/>
                <a:gd name="connsiteY61" fmla="*/ 421080 h 775044"/>
                <a:gd name="connsiteX62" fmla="*/ 113146 w 667017"/>
                <a:gd name="connsiteY62" fmla="*/ 432413 h 775044"/>
                <a:gd name="connsiteX63" fmla="*/ 100680 w 667017"/>
                <a:gd name="connsiteY63" fmla="*/ 438079 h 775044"/>
                <a:gd name="connsiteX64" fmla="*/ 95391 w 667017"/>
                <a:gd name="connsiteY64" fmla="*/ 425613 h 775044"/>
                <a:gd name="connsiteX65" fmla="*/ 76503 w 667017"/>
                <a:gd name="connsiteY65" fmla="*/ 357238 h 775044"/>
                <a:gd name="connsiteX66" fmla="*/ 42504 w 667017"/>
                <a:gd name="connsiteY66" fmla="*/ 392370 h 775044"/>
                <a:gd name="connsiteX67" fmla="*/ 23238 w 667017"/>
                <a:gd name="connsiteY67" fmla="*/ 404836 h 775044"/>
                <a:gd name="connsiteX68" fmla="*/ 4728 w 667017"/>
                <a:gd name="connsiteY68" fmla="*/ 414280 h 775044"/>
                <a:gd name="connsiteX69" fmla="*/ 573 w 667017"/>
                <a:gd name="connsiteY69" fmla="*/ 410503 h 775044"/>
                <a:gd name="connsiteX70" fmla="*/ 4728 w 667017"/>
                <a:gd name="connsiteY70" fmla="*/ 397281 h 775044"/>
                <a:gd name="connsiteX71" fmla="*/ 84814 w 667017"/>
                <a:gd name="connsiteY71" fmla="*/ 312662 h 775044"/>
                <a:gd name="connsiteX72" fmla="*/ 92747 w 667017"/>
                <a:gd name="connsiteY72" fmla="*/ 302840 h 775044"/>
                <a:gd name="connsiteX73" fmla="*/ 98413 w 667017"/>
                <a:gd name="connsiteY73" fmla="*/ 296040 h 775044"/>
                <a:gd name="connsiteX74" fmla="*/ 100302 w 667017"/>
                <a:gd name="connsiteY74" fmla="*/ 283952 h 775044"/>
                <a:gd name="connsiteX75" fmla="*/ 96902 w 667017"/>
                <a:gd name="connsiteY75" fmla="*/ 264686 h 775044"/>
                <a:gd name="connsiteX76" fmla="*/ 100680 w 667017"/>
                <a:gd name="connsiteY76" fmla="*/ 260153 h 775044"/>
                <a:gd name="connsiteX77" fmla="*/ 133168 w 667017"/>
                <a:gd name="connsiteY77" fmla="*/ 214443 h 775044"/>
                <a:gd name="connsiteX78" fmla="*/ 134679 w 667017"/>
                <a:gd name="connsiteY78" fmla="*/ 206133 h 775044"/>
                <a:gd name="connsiteX79" fmla="*/ 138834 w 667017"/>
                <a:gd name="connsiteY79" fmla="*/ 198200 h 775044"/>
                <a:gd name="connsiteX80" fmla="*/ 143745 w 667017"/>
                <a:gd name="connsiteY80" fmla="*/ 188755 h 775044"/>
                <a:gd name="connsiteX81" fmla="*/ 184544 w 667017"/>
                <a:gd name="connsiteY81" fmla="*/ 177045 h 775044"/>
                <a:gd name="connsiteX82" fmla="*/ 194365 w 667017"/>
                <a:gd name="connsiteY82" fmla="*/ 180445 h 775044"/>
                <a:gd name="connsiteX83" fmla="*/ 157345 w 667017"/>
                <a:gd name="connsiteY83" fmla="*/ 141535 h 775044"/>
                <a:gd name="connsiteX84" fmla="*/ 156967 w 667017"/>
                <a:gd name="connsiteY84" fmla="*/ 132469 h 775044"/>
                <a:gd name="connsiteX85" fmla="*/ 172833 w 667017"/>
                <a:gd name="connsiteY85" fmla="*/ 116225 h 775044"/>
                <a:gd name="connsiteX86" fmla="*/ 181144 w 667017"/>
                <a:gd name="connsiteY86" fmla="*/ 100359 h 775044"/>
                <a:gd name="connsiteX87" fmla="*/ 210987 w 667017"/>
                <a:gd name="connsiteY87" fmla="*/ 67116 h 775044"/>
                <a:gd name="connsiteX88" fmla="*/ 233653 w 667017"/>
                <a:gd name="connsiteY88" fmla="*/ 48227 h 775044"/>
                <a:gd name="connsiteX89" fmla="*/ 223831 w 667017"/>
                <a:gd name="connsiteY89" fmla="*/ 35383 h 775044"/>
                <a:gd name="connsiteX90" fmla="*/ 210609 w 667017"/>
                <a:gd name="connsiteY90" fmla="*/ 11962 h 775044"/>
                <a:gd name="connsiteX91" fmla="*/ 215520 w 667017"/>
                <a:gd name="connsiteY91" fmla="*/ 1007 h 775044"/>
                <a:gd name="connsiteX92" fmla="*/ 226097 w 667017"/>
                <a:gd name="connsiteY92" fmla="*/ 4785 h 775044"/>
                <a:gd name="connsiteX93" fmla="*/ 268785 w 667017"/>
                <a:gd name="connsiteY93" fmla="*/ 8185 h 775044"/>
                <a:gd name="connsiteX94" fmla="*/ 288806 w 667017"/>
                <a:gd name="connsiteY94" fmla="*/ 5162 h 775044"/>
                <a:gd name="connsiteX95" fmla="*/ 298250 w 667017"/>
                <a:gd name="connsiteY95" fmla="*/ 29717 h 775044"/>
                <a:gd name="connsiteX96" fmla="*/ 292962 w 667017"/>
                <a:gd name="connsiteY96" fmla="*/ 47850 h 775044"/>
                <a:gd name="connsiteX97" fmla="*/ 309961 w 667017"/>
                <a:gd name="connsiteY97" fmla="*/ 44827 h 775044"/>
                <a:gd name="connsiteX98" fmla="*/ 341315 w 667017"/>
                <a:gd name="connsiteY98" fmla="*/ 59938 h 775044"/>
                <a:gd name="connsiteX99" fmla="*/ 339049 w 667017"/>
                <a:gd name="connsiteY99" fmla="*/ 90915 h 775044"/>
                <a:gd name="connsiteX100" fmla="*/ 338293 w 667017"/>
                <a:gd name="connsiteY100" fmla="*/ 134735 h 775044"/>
                <a:gd name="connsiteX101" fmla="*/ 334893 w 667017"/>
                <a:gd name="connsiteY101" fmla="*/ 147579 h 775044"/>
                <a:gd name="connsiteX102" fmla="*/ 338293 w 667017"/>
                <a:gd name="connsiteY102" fmla="*/ 181578 h 775044"/>
                <a:gd name="connsiteX103" fmla="*/ 335271 w 667017"/>
                <a:gd name="connsiteY103" fmla="*/ 200844 h 775044"/>
                <a:gd name="connsiteX104" fmla="*/ 302406 w 667017"/>
                <a:gd name="connsiteY104" fmla="*/ 264308 h 775044"/>
                <a:gd name="connsiteX105" fmla="*/ 313361 w 667017"/>
                <a:gd name="connsiteY105" fmla="*/ 269975 h 775044"/>
                <a:gd name="connsiteX106" fmla="*/ 330738 w 667017"/>
                <a:gd name="connsiteY106" fmla="*/ 283952 h 775044"/>
                <a:gd name="connsiteX107" fmla="*/ 314494 w 667017"/>
                <a:gd name="connsiteY107" fmla="*/ 291885 h 775044"/>
                <a:gd name="connsiteX108" fmla="*/ 303539 w 667017"/>
                <a:gd name="connsiteY108" fmla="*/ 301329 h 775044"/>
                <a:gd name="connsiteX109" fmla="*/ 314116 w 667017"/>
                <a:gd name="connsiteY109" fmla="*/ 349305 h 775044"/>
                <a:gd name="connsiteX110" fmla="*/ 316383 w 667017"/>
                <a:gd name="connsiteY110" fmla="*/ 351572 h 775044"/>
                <a:gd name="connsiteX111" fmla="*/ 347737 w 667017"/>
                <a:gd name="connsiteY111" fmla="*/ 367060 h 775044"/>
                <a:gd name="connsiteX112" fmla="*/ 362092 w 667017"/>
                <a:gd name="connsiteY112" fmla="*/ 365927 h 775044"/>
                <a:gd name="connsiteX113" fmla="*/ 362092 w 667017"/>
                <a:gd name="connsiteY113" fmla="*/ 345150 h 775044"/>
                <a:gd name="connsiteX114" fmla="*/ 366248 w 667017"/>
                <a:gd name="connsiteY114" fmla="*/ 321350 h 775044"/>
                <a:gd name="connsiteX115" fmla="*/ 375692 w 667017"/>
                <a:gd name="connsiteY115" fmla="*/ 308884 h 775044"/>
                <a:gd name="connsiteX116" fmla="*/ 387025 w 667017"/>
                <a:gd name="connsiteY116" fmla="*/ 288107 h 775044"/>
                <a:gd name="connsiteX117" fmla="*/ 385891 w 667017"/>
                <a:gd name="connsiteY117" fmla="*/ 276019 h 775044"/>
                <a:gd name="connsiteX118" fmla="*/ 394958 w 667017"/>
                <a:gd name="connsiteY118" fmla="*/ 256753 h 775044"/>
                <a:gd name="connsiteX119" fmla="*/ 417624 w 667017"/>
                <a:gd name="connsiteY119" fmla="*/ 267330 h 775044"/>
                <a:gd name="connsiteX120" fmla="*/ 422157 w 667017"/>
                <a:gd name="connsiteY120" fmla="*/ 271108 h 775044"/>
                <a:gd name="connsiteX121" fmla="*/ 447467 w 667017"/>
                <a:gd name="connsiteY121" fmla="*/ 281308 h 775044"/>
                <a:gd name="connsiteX122" fmla="*/ 451622 w 667017"/>
                <a:gd name="connsiteY122" fmla="*/ 281308 h 775044"/>
                <a:gd name="connsiteX123" fmla="*/ 499221 w 667017"/>
                <a:gd name="connsiteY123" fmla="*/ 243909 h 775044"/>
                <a:gd name="connsiteX124" fmla="*/ 514709 w 667017"/>
                <a:gd name="connsiteY124" fmla="*/ 237865 h 775044"/>
                <a:gd name="connsiteX125" fmla="*/ 563063 w 667017"/>
                <a:gd name="connsiteY125" fmla="*/ 221621 h 77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67017" h="775044">
                  <a:moveTo>
                    <a:pt x="563063" y="221621"/>
                  </a:moveTo>
                  <a:cubicBezTo>
                    <a:pt x="567218" y="224265"/>
                    <a:pt x="571373" y="227287"/>
                    <a:pt x="575529" y="229932"/>
                  </a:cubicBezTo>
                  <a:cubicBezTo>
                    <a:pt x="579684" y="229554"/>
                    <a:pt x="583084" y="231065"/>
                    <a:pt x="586106" y="234087"/>
                  </a:cubicBezTo>
                  <a:cubicBezTo>
                    <a:pt x="587995" y="246931"/>
                    <a:pt x="601217" y="246553"/>
                    <a:pt x="608772" y="252975"/>
                  </a:cubicBezTo>
                  <a:cubicBezTo>
                    <a:pt x="611794" y="259775"/>
                    <a:pt x="621616" y="263930"/>
                    <a:pt x="616327" y="273752"/>
                  </a:cubicBezTo>
                  <a:cubicBezTo>
                    <a:pt x="601217" y="279796"/>
                    <a:pt x="589506" y="271863"/>
                    <a:pt x="578173" y="263930"/>
                  </a:cubicBezTo>
                  <a:cubicBezTo>
                    <a:pt x="564951" y="251087"/>
                    <a:pt x="560796" y="251464"/>
                    <a:pt x="551730" y="265441"/>
                  </a:cubicBezTo>
                  <a:cubicBezTo>
                    <a:pt x="545686" y="274508"/>
                    <a:pt x="541152" y="285463"/>
                    <a:pt x="543041" y="295285"/>
                  </a:cubicBezTo>
                  <a:cubicBezTo>
                    <a:pt x="548708" y="323239"/>
                    <a:pt x="548330" y="351949"/>
                    <a:pt x="562307" y="378393"/>
                  </a:cubicBezTo>
                  <a:cubicBezTo>
                    <a:pt x="570996" y="395014"/>
                    <a:pt x="570618" y="416169"/>
                    <a:pt x="575529" y="434680"/>
                  </a:cubicBezTo>
                  <a:cubicBezTo>
                    <a:pt x="578173" y="444124"/>
                    <a:pt x="581573" y="448657"/>
                    <a:pt x="590639" y="447146"/>
                  </a:cubicBezTo>
                  <a:cubicBezTo>
                    <a:pt x="606883" y="444501"/>
                    <a:pt x="624260" y="443746"/>
                    <a:pt x="636727" y="430146"/>
                  </a:cubicBezTo>
                  <a:cubicBezTo>
                    <a:pt x="645415" y="423724"/>
                    <a:pt x="650326" y="410503"/>
                    <a:pt x="665059" y="415036"/>
                  </a:cubicBezTo>
                  <a:cubicBezTo>
                    <a:pt x="669970" y="422969"/>
                    <a:pt x="664681" y="428257"/>
                    <a:pt x="659770" y="433169"/>
                  </a:cubicBezTo>
                  <a:cubicBezTo>
                    <a:pt x="655992" y="437324"/>
                    <a:pt x="651082" y="440724"/>
                    <a:pt x="649571" y="446390"/>
                  </a:cubicBezTo>
                  <a:cubicBezTo>
                    <a:pt x="646548" y="460745"/>
                    <a:pt x="637482" y="463389"/>
                    <a:pt x="624638" y="461879"/>
                  </a:cubicBezTo>
                  <a:cubicBezTo>
                    <a:pt x="617461" y="461123"/>
                    <a:pt x="609528" y="462634"/>
                    <a:pt x="606505" y="469434"/>
                  </a:cubicBezTo>
                  <a:cubicBezTo>
                    <a:pt x="601595" y="481522"/>
                    <a:pt x="594039" y="488322"/>
                    <a:pt x="581573" y="492100"/>
                  </a:cubicBezTo>
                  <a:cubicBezTo>
                    <a:pt x="574396" y="494366"/>
                    <a:pt x="580817" y="506454"/>
                    <a:pt x="573262" y="510988"/>
                  </a:cubicBezTo>
                  <a:cubicBezTo>
                    <a:pt x="547574" y="510232"/>
                    <a:pt x="523398" y="517410"/>
                    <a:pt x="500354" y="528365"/>
                  </a:cubicBezTo>
                  <a:cubicBezTo>
                    <a:pt x="499221" y="529121"/>
                    <a:pt x="497332" y="529121"/>
                    <a:pt x="496198" y="528743"/>
                  </a:cubicBezTo>
                  <a:cubicBezTo>
                    <a:pt x="477310" y="520432"/>
                    <a:pt x="458044" y="515521"/>
                    <a:pt x="439534" y="515899"/>
                  </a:cubicBezTo>
                  <a:cubicBezTo>
                    <a:pt x="444823" y="522321"/>
                    <a:pt x="458422" y="524587"/>
                    <a:pt x="462200" y="538187"/>
                  </a:cubicBezTo>
                  <a:cubicBezTo>
                    <a:pt x="464089" y="545742"/>
                    <a:pt x="471644" y="544987"/>
                    <a:pt x="478066" y="544609"/>
                  </a:cubicBezTo>
                  <a:cubicBezTo>
                    <a:pt x="482977" y="544231"/>
                    <a:pt x="489021" y="543098"/>
                    <a:pt x="490532" y="549142"/>
                  </a:cubicBezTo>
                  <a:cubicBezTo>
                    <a:pt x="492043" y="555186"/>
                    <a:pt x="487510" y="561986"/>
                    <a:pt x="482977" y="562741"/>
                  </a:cubicBezTo>
                  <a:cubicBezTo>
                    <a:pt x="455022" y="567274"/>
                    <a:pt x="433867" y="590696"/>
                    <a:pt x="404780" y="591074"/>
                  </a:cubicBezTo>
                  <a:cubicBezTo>
                    <a:pt x="401002" y="589563"/>
                    <a:pt x="398735" y="586163"/>
                    <a:pt x="400624" y="582763"/>
                  </a:cubicBezTo>
                  <a:cubicBezTo>
                    <a:pt x="410446" y="564253"/>
                    <a:pt x="408557" y="544987"/>
                    <a:pt x="407424" y="525343"/>
                  </a:cubicBezTo>
                  <a:cubicBezTo>
                    <a:pt x="406669" y="514010"/>
                    <a:pt x="408557" y="503433"/>
                    <a:pt x="416490" y="493611"/>
                  </a:cubicBezTo>
                  <a:cubicBezTo>
                    <a:pt x="425179" y="482655"/>
                    <a:pt x="425557" y="470189"/>
                    <a:pt x="419135" y="457723"/>
                  </a:cubicBezTo>
                  <a:cubicBezTo>
                    <a:pt x="411579" y="443368"/>
                    <a:pt x="402513" y="430146"/>
                    <a:pt x="394958" y="415791"/>
                  </a:cubicBezTo>
                  <a:cubicBezTo>
                    <a:pt x="387403" y="401436"/>
                    <a:pt x="374181" y="406725"/>
                    <a:pt x="365492" y="413147"/>
                  </a:cubicBezTo>
                  <a:cubicBezTo>
                    <a:pt x="340938" y="432035"/>
                    <a:pt x="318650" y="427124"/>
                    <a:pt x="295606" y="411258"/>
                  </a:cubicBezTo>
                  <a:cubicBezTo>
                    <a:pt x="292206" y="408992"/>
                    <a:pt x="288051" y="405970"/>
                    <a:pt x="283895" y="407858"/>
                  </a:cubicBezTo>
                  <a:cubicBezTo>
                    <a:pt x="272185" y="413147"/>
                    <a:pt x="272185" y="429391"/>
                    <a:pt x="258207" y="433924"/>
                  </a:cubicBezTo>
                  <a:cubicBezTo>
                    <a:pt x="241208" y="439590"/>
                    <a:pt x="246874" y="453568"/>
                    <a:pt x="252163" y="466034"/>
                  </a:cubicBezTo>
                  <a:cubicBezTo>
                    <a:pt x="254052" y="470567"/>
                    <a:pt x="256319" y="475478"/>
                    <a:pt x="254052" y="480389"/>
                  </a:cubicBezTo>
                  <a:cubicBezTo>
                    <a:pt x="249897" y="489833"/>
                    <a:pt x="250652" y="497766"/>
                    <a:pt x="257074" y="506077"/>
                  </a:cubicBezTo>
                  <a:cubicBezTo>
                    <a:pt x="261985" y="512121"/>
                    <a:pt x="261229" y="519299"/>
                    <a:pt x="253674" y="521565"/>
                  </a:cubicBezTo>
                  <a:cubicBezTo>
                    <a:pt x="232897" y="528365"/>
                    <a:pt x="237053" y="546498"/>
                    <a:pt x="243097" y="555942"/>
                  </a:cubicBezTo>
                  <a:cubicBezTo>
                    <a:pt x="258585" y="578230"/>
                    <a:pt x="245741" y="595229"/>
                    <a:pt x="237430" y="612606"/>
                  </a:cubicBezTo>
                  <a:cubicBezTo>
                    <a:pt x="231386" y="625828"/>
                    <a:pt x="227231" y="637161"/>
                    <a:pt x="234786" y="650383"/>
                  </a:cubicBezTo>
                  <a:cubicBezTo>
                    <a:pt x="240830" y="660582"/>
                    <a:pt x="234408" y="666626"/>
                    <a:pt x="226853" y="670782"/>
                  </a:cubicBezTo>
                  <a:cubicBezTo>
                    <a:pt x="210609" y="679470"/>
                    <a:pt x="203054" y="691181"/>
                    <a:pt x="208720" y="710447"/>
                  </a:cubicBezTo>
                  <a:cubicBezTo>
                    <a:pt x="212498" y="722158"/>
                    <a:pt x="207209" y="728958"/>
                    <a:pt x="194743" y="731602"/>
                  </a:cubicBezTo>
                  <a:cubicBezTo>
                    <a:pt x="184544" y="733490"/>
                    <a:pt x="174722" y="738024"/>
                    <a:pt x="164144" y="739157"/>
                  </a:cubicBezTo>
                  <a:cubicBezTo>
                    <a:pt x="152811" y="740290"/>
                    <a:pt x="143745" y="745201"/>
                    <a:pt x="145634" y="759556"/>
                  </a:cubicBezTo>
                  <a:cubicBezTo>
                    <a:pt x="146767" y="768623"/>
                    <a:pt x="142612" y="775044"/>
                    <a:pt x="132790" y="775044"/>
                  </a:cubicBezTo>
                  <a:cubicBezTo>
                    <a:pt x="123346" y="775044"/>
                    <a:pt x="121457" y="767111"/>
                    <a:pt x="121835" y="759934"/>
                  </a:cubicBezTo>
                  <a:cubicBezTo>
                    <a:pt x="122590" y="747468"/>
                    <a:pt x="120324" y="740668"/>
                    <a:pt x="105591" y="739157"/>
                  </a:cubicBezTo>
                  <a:cubicBezTo>
                    <a:pt x="95769" y="738024"/>
                    <a:pt x="80281" y="737268"/>
                    <a:pt x="80659" y="721780"/>
                  </a:cubicBezTo>
                  <a:cubicBezTo>
                    <a:pt x="81036" y="706669"/>
                    <a:pt x="94636" y="702514"/>
                    <a:pt x="107102" y="699870"/>
                  </a:cubicBezTo>
                  <a:cubicBezTo>
                    <a:pt x="93880" y="696470"/>
                    <a:pt x="80281" y="693825"/>
                    <a:pt x="76881" y="676826"/>
                  </a:cubicBezTo>
                  <a:cubicBezTo>
                    <a:pt x="75748" y="670782"/>
                    <a:pt x="71592" y="667004"/>
                    <a:pt x="67437" y="663226"/>
                  </a:cubicBezTo>
                  <a:cubicBezTo>
                    <a:pt x="55726" y="653405"/>
                    <a:pt x="48926" y="642072"/>
                    <a:pt x="55348" y="626206"/>
                  </a:cubicBezTo>
                  <a:cubicBezTo>
                    <a:pt x="56482" y="623561"/>
                    <a:pt x="56482" y="620161"/>
                    <a:pt x="55348" y="617895"/>
                  </a:cubicBezTo>
                  <a:cubicBezTo>
                    <a:pt x="38349" y="592207"/>
                    <a:pt x="52704" y="574830"/>
                    <a:pt x="70459" y="558208"/>
                  </a:cubicBezTo>
                  <a:cubicBezTo>
                    <a:pt x="76881" y="552164"/>
                    <a:pt x="79147" y="546875"/>
                    <a:pt x="75748" y="536298"/>
                  </a:cubicBezTo>
                  <a:cubicBezTo>
                    <a:pt x="66681" y="509099"/>
                    <a:pt x="78392" y="486433"/>
                    <a:pt x="105591" y="473967"/>
                  </a:cubicBezTo>
                  <a:cubicBezTo>
                    <a:pt x="114279" y="469812"/>
                    <a:pt x="120324" y="464523"/>
                    <a:pt x="116168" y="454323"/>
                  </a:cubicBezTo>
                  <a:cubicBezTo>
                    <a:pt x="111257" y="442613"/>
                    <a:pt x="115791" y="432413"/>
                    <a:pt x="119190" y="421080"/>
                  </a:cubicBezTo>
                  <a:cubicBezTo>
                    <a:pt x="114657" y="424102"/>
                    <a:pt x="116168" y="429013"/>
                    <a:pt x="113146" y="432413"/>
                  </a:cubicBezTo>
                  <a:cubicBezTo>
                    <a:pt x="109746" y="436191"/>
                    <a:pt x="106346" y="440346"/>
                    <a:pt x="100680" y="438079"/>
                  </a:cubicBezTo>
                  <a:cubicBezTo>
                    <a:pt x="95014" y="435813"/>
                    <a:pt x="95014" y="430902"/>
                    <a:pt x="95391" y="425613"/>
                  </a:cubicBezTo>
                  <a:cubicBezTo>
                    <a:pt x="98413" y="400681"/>
                    <a:pt x="84436" y="380282"/>
                    <a:pt x="76503" y="357238"/>
                  </a:cubicBezTo>
                  <a:cubicBezTo>
                    <a:pt x="73103" y="378015"/>
                    <a:pt x="62148" y="388592"/>
                    <a:pt x="42504" y="392370"/>
                  </a:cubicBezTo>
                  <a:cubicBezTo>
                    <a:pt x="35327" y="393503"/>
                    <a:pt x="27772" y="397659"/>
                    <a:pt x="23238" y="404836"/>
                  </a:cubicBezTo>
                  <a:cubicBezTo>
                    <a:pt x="17950" y="409369"/>
                    <a:pt x="12283" y="413903"/>
                    <a:pt x="4728" y="414280"/>
                  </a:cubicBezTo>
                  <a:cubicBezTo>
                    <a:pt x="2839" y="413525"/>
                    <a:pt x="1328" y="412391"/>
                    <a:pt x="573" y="410503"/>
                  </a:cubicBezTo>
                  <a:cubicBezTo>
                    <a:pt x="-938" y="405214"/>
                    <a:pt x="573" y="400303"/>
                    <a:pt x="4728" y="397281"/>
                  </a:cubicBezTo>
                  <a:cubicBezTo>
                    <a:pt x="37216" y="374615"/>
                    <a:pt x="47793" y="330795"/>
                    <a:pt x="84814" y="312662"/>
                  </a:cubicBezTo>
                  <a:cubicBezTo>
                    <a:pt x="88592" y="310773"/>
                    <a:pt x="90103" y="306240"/>
                    <a:pt x="92747" y="302840"/>
                  </a:cubicBezTo>
                  <a:cubicBezTo>
                    <a:pt x="94636" y="300573"/>
                    <a:pt x="96525" y="298307"/>
                    <a:pt x="98413" y="296040"/>
                  </a:cubicBezTo>
                  <a:cubicBezTo>
                    <a:pt x="99924" y="292263"/>
                    <a:pt x="112768" y="289996"/>
                    <a:pt x="100302" y="283952"/>
                  </a:cubicBezTo>
                  <a:cubicBezTo>
                    <a:pt x="89725" y="279041"/>
                    <a:pt x="93880" y="271863"/>
                    <a:pt x="96902" y="264686"/>
                  </a:cubicBezTo>
                  <a:cubicBezTo>
                    <a:pt x="98036" y="263175"/>
                    <a:pt x="99169" y="261664"/>
                    <a:pt x="100680" y="260153"/>
                  </a:cubicBezTo>
                  <a:cubicBezTo>
                    <a:pt x="131657" y="249953"/>
                    <a:pt x="131657" y="249953"/>
                    <a:pt x="133168" y="214443"/>
                  </a:cubicBezTo>
                  <a:cubicBezTo>
                    <a:pt x="133168" y="211799"/>
                    <a:pt x="133923" y="208777"/>
                    <a:pt x="134679" y="206133"/>
                  </a:cubicBezTo>
                  <a:cubicBezTo>
                    <a:pt x="135812" y="203488"/>
                    <a:pt x="137323" y="200844"/>
                    <a:pt x="138834" y="198200"/>
                  </a:cubicBezTo>
                  <a:cubicBezTo>
                    <a:pt x="140723" y="195177"/>
                    <a:pt x="142234" y="192155"/>
                    <a:pt x="143745" y="188755"/>
                  </a:cubicBezTo>
                  <a:cubicBezTo>
                    <a:pt x="153945" y="164201"/>
                    <a:pt x="161878" y="161934"/>
                    <a:pt x="184544" y="177045"/>
                  </a:cubicBezTo>
                  <a:cubicBezTo>
                    <a:pt x="187188" y="178934"/>
                    <a:pt x="189832" y="181578"/>
                    <a:pt x="194365" y="180445"/>
                  </a:cubicBezTo>
                  <a:cubicBezTo>
                    <a:pt x="173588" y="174778"/>
                    <a:pt x="172455" y="151735"/>
                    <a:pt x="157345" y="141535"/>
                  </a:cubicBezTo>
                  <a:cubicBezTo>
                    <a:pt x="156211" y="138513"/>
                    <a:pt x="156211" y="135491"/>
                    <a:pt x="156967" y="132469"/>
                  </a:cubicBezTo>
                  <a:cubicBezTo>
                    <a:pt x="159611" y="124158"/>
                    <a:pt x="166789" y="120758"/>
                    <a:pt x="172833" y="116225"/>
                  </a:cubicBezTo>
                  <a:cubicBezTo>
                    <a:pt x="178121" y="112447"/>
                    <a:pt x="181144" y="107536"/>
                    <a:pt x="181144" y="100359"/>
                  </a:cubicBezTo>
                  <a:cubicBezTo>
                    <a:pt x="181144" y="78071"/>
                    <a:pt x="190965" y="64471"/>
                    <a:pt x="210987" y="67116"/>
                  </a:cubicBezTo>
                  <a:cubicBezTo>
                    <a:pt x="229120" y="69382"/>
                    <a:pt x="225720" y="53516"/>
                    <a:pt x="233653" y="48227"/>
                  </a:cubicBezTo>
                  <a:cubicBezTo>
                    <a:pt x="237430" y="45583"/>
                    <a:pt x="227231" y="39917"/>
                    <a:pt x="223831" y="35383"/>
                  </a:cubicBezTo>
                  <a:cubicBezTo>
                    <a:pt x="218164" y="28206"/>
                    <a:pt x="210987" y="22162"/>
                    <a:pt x="210609" y="11962"/>
                  </a:cubicBezTo>
                  <a:cubicBezTo>
                    <a:pt x="210609" y="7807"/>
                    <a:pt x="210987" y="3274"/>
                    <a:pt x="215520" y="1007"/>
                  </a:cubicBezTo>
                  <a:cubicBezTo>
                    <a:pt x="220053" y="-1637"/>
                    <a:pt x="223453" y="1385"/>
                    <a:pt x="226097" y="4785"/>
                  </a:cubicBezTo>
                  <a:cubicBezTo>
                    <a:pt x="239319" y="19517"/>
                    <a:pt x="253674" y="19140"/>
                    <a:pt x="268785" y="8185"/>
                  </a:cubicBezTo>
                  <a:cubicBezTo>
                    <a:pt x="275207" y="3274"/>
                    <a:pt x="282006" y="3651"/>
                    <a:pt x="288806" y="5162"/>
                  </a:cubicBezTo>
                  <a:cubicBezTo>
                    <a:pt x="305428" y="8185"/>
                    <a:pt x="308450" y="15740"/>
                    <a:pt x="298250" y="29717"/>
                  </a:cubicBezTo>
                  <a:cubicBezTo>
                    <a:pt x="294095" y="35383"/>
                    <a:pt x="286540" y="40672"/>
                    <a:pt x="292962" y="47850"/>
                  </a:cubicBezTo>
                  <a:cubicBezTo>
                    <a:pt x="298250" y="53894"/>
                    <a:pt x="304295" y="47472"/>
                    <a:pt x="309961" y="44827"/>
                  </a:cubicBezTo>
                  <a:cubicBezTo>
                    <a:pt x="322805" y="38783"/>
                    <a:pt x="337160" y="45961"/>
                    <a:pt x="341315" y="59938"/>
                  </a:cubicBezTo>
                  <a:cubicBezTo>
                    <a:pt x="344338" y="70515"/>
                    <a:pt x="343582" y="80337"/>
                    <a:pt x="339049" y="90915"/>
                  </a:cubicBezTo>
                  <a:cubicBezTo>
                    <a:pt x="333005" y="105270"/>
                    <a:pt x="321672" y="119625"/>
                    <a:pt x="338293" y="134735"/>
                  </a:cubicBezTo>
                  <a:cubicBezTo>
                    <a:pt x="342071" y="138135"/>
                    <a:pt x="338671" y="143424"/>
                    <a:pt x="334893" y="147579"/>
                  </a:cubicBezTo>
                  <a:cubicBezTo>
                    <a:pt x="322427" y="162312"/>
                    <a:pt x="322805" y="168734"/>
                    <a:pt x="338293" y="181578"/>
                  </a:cubicBezTo>
                  <a:cubicBezTo>
                    <a:pt x="350004" y="191022"/>
                    <a:pt x="345849" y="195555"/>
                    <a:pt x="335271" y="200844"/>
                  </a:cubicBezTo>
                  <a:cubicBezTo>
                    <a:pt x="317516" y="209155"/>
                    <a:pt x="299384" y="245042"/>
                    <a:pt x="302406" y="264308"/>
                  </a:cubicBezTo>
                  <a:cubicBezTo>
                    <a:pt x="303539" y="272619"/>
                    <a:pt x="309205" y="269597"/>
                    <a:pt x="313361" y="269975"/>
                  </a:cubicBezTo>
                  <a:cubicBezTo>
                    <a:pt x="322427" y="270730"/>
                    <a:pt x="331116" y="272997"/>
                    <a:pt x="330738" y="283952"/>
                  </a:cubicBezTo>
                  <a:cubicBezTo>
                    <a:pt x="330360" y="294152"/>
                    <a:pt x="321294" y="292263"/>
                    <a:pt x="314494" y="291885"/>
                  </a:cubicBezTo>
                  <a:cubicBezTo>
                    <a:pt x="307317" y="291507"/>
                    <a:pt x="305806" y="295285"/>
                    <a:pt x="303539" y="301329"/>
                  </a:cubicBezTo>
                  <a:cubicBezTo>
                    <a:pt x="296739" y="319839"/>
                    <a:pt x="311472" y="333061"/>
                    <a:pt x="314116" y="349305"/>
                  </a:cubicBezTo>
                  <a:cubicBezTo>
                    <a:pt x="314494" y="351194"/>
                    <a:pt x="314872" y="352327"/>
                    <a:pt x="316383" y="351572"/>
                  </a:cubicBezTo>
                  <a:cubicBezTo>
                    <a:pt x="334138" y="342128"/>
                    <a:pt x="339427" y="356860"/>
                    <a:pt x="347737" y="367060"/>
                  </a:cubicBezTo>
                  <a:cubicBezTo>
                    <a:pt x="352271" y="372726"/>
                    <a:pt x="358315" y="371215"/>
                    <a:pt x="362092" y="365927"/>
                  </a:cubicBezTo>
                  <a:cubicBezTo>
                    <a:pt x="366248" y="359505"/>
                    <a:pt x="369270" y="352327"/>
                    <a:pt x="362092" y="345150"/>
                  </a:cubicBezTo>
                  <a:cubicBezTo>
                    <a:pt x="347360" y="330417"/>
                    <a:pt x="347360" y="329284"/>
                    <a:pt x="366248" y="321350"/>
                  </a:cubicBezTo>
                  <a:cubicBezTo>
                    <a:pt x="372670" y="318706"/>
                    <a:pt x="375314" y="314929"/>
                    <a:pt x="375692" y="308884"/>
                  </a:cubicBezTo>
                  <a:cubicBezTo>
                    <a:pt x="376447" y="300196"/>
                    <a:pt x="377958" y="292640"/>
                    <a:pt x="387025" y="288107"/>
                  </a:cubicBezTo>
                  <a:cubicBezTo>
                    <a:pt x="394580" y="284330"/>
                    <a:pt x="387403" y="279796"/>
                    <a:pt x="385891" y="276019"/>
                  </a:cubicBezTo>
                  <a:cubicBezTo>
                    <a:pt x="382869" y="266575"/>
                    <a:pt x="384003" y="257886"/>
                    <a:pt x="394958" y="256753"/>
                  </a:cubicBezTo>
                  <a:cubicBezTo>
                    <a:pt x="404024" y="255620"/>
                    <a:pt x="418757" y="249953"/>
                    <a:pt x="417624" y="267330"/>
                  </a:cubicBezTo>
                  <a:cubicBezTo>
                    <a:pt x="417246" y="274508"/>
                    <a:pt x="421401" y="270730"/>
                    <a:pt x="422157" y="271108"/>
                  </a:cubicBezTo>
                  <a:cubicBezTo>
                    <a:pt x="430845" y="273752"/>
                    <a:pt x="439912" y="276019"/>
                    <a:pt x="447467" y="281308"/>
                  </a:cubicBezTo>
                  <a:cubicBezTo>
                    <a:pt x="448978" y="281308"/>
                    <a:pt x="450111" y="281308"/>
                    <a:pt x="451622" y="281308"/>
                  </a:cubicBezTo>
                  <a:cubicBezTo>
                    <a:pt x="467111" y="268464"/>
                    <a:pt x="485243" y="259020"/>
                    <a:pt x="499221" y="243909"/>
                  </a:cubicBezTo>
                  <a:cubicBezTo>
                    <a:pt x="502998" y="240131"/>
                    <a:pt x="509798" y="236354"/>
                    <a:pt x="514709" y="237865"/>
                  </a:cubicBezTo>
                  <a:cubicBezTo>
                    <a:pt x="536242" y="244287"/>
                    <a:pt x="549085" y="231820"/>
                    <a:pt x="563063" y="22162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EC1547A-F72D-4B67-86D0-04C060DE865E}"/>
                </a:ext>
              </a:extLst>
            </p:cNvPr>
            <p:cNvSpPr/>
            <p:nvPr/>
          </p:nvSpPr>
          <p:spPr>
            <a:xfrm>
              <a:off x="9633263" y="4100148"/>
              <a:ext cx="610465" cy="952290"/>
            </a:xfrm>
            <a:custGeom>
              <a:avLst/>
              <a:gdLst>
                <a:gd name="connsiteX0" fmla="*/ 543224 w 610465"/>
                <a:gd name="connsiteY0" fmla="*/ 856012 h 952290"/>
                <a:gd name="connsiteX1" fmla="*/ 512625 w 610465"/>
                <a:gd name="connsiteY1" fmla="*/ 849213 h 952290"/>
                <a:gd name="connsiteX2" fmla="*/ 510736 w 610465"/>
                <a:gd name="connsiteY2" fmla="*/ 840902 h 952290"/>
                <a:gd name="connsiteX3" fmla="*/ 507337 w 610465"/>
                <a:gd name="connsiteY3" fmla="*/ 835235 h 952290"/>
                <a:gd name="connsiteX4" fmla="*/ 486937 w 610465"/>
                <a:gd name="connsiteY4" fmla="*/ 837124 h 952290"/>
                <a:gd name="connsiteX5" fmla="*/ 485048 w 610465"/>
                <a:gd name="connsiteY5" fmla="*/ 846568 h 952290"/>
                <a:gd name="connsiteX6" fmla="*/ 480137 w 610465"/>
                <a:gd name="connsiteY6" fmla="*/ 869612 h 952290"/>
                <a:gd name="connsiteX7" fmla="*/ 478249 w 610465"/>
                <a:gd name="connsiteY7" fmla="*/ 880189 h 952290"/>
                <a:gd name="connsiteX8" fmla="*/ 458227 w 610465"/>
                <a:gd name="connsiteY8" fmla="*/ 900211 h 952290"/>
                <a:gd name="connsiteX9" fmla="*/ 451050 w 610465"/>
                <a:gd name="connsiteY9" fmla="*/ 906255 h 952290"/>
                <a:gd name="connsiteX10" fmla="*/ 457472 w 610465"/>
                <a:gd name="connsiteY10" fmla="*/ 914188 h 952290"/>
                <a:gd name="connsiteX11" fmla="*/ 467671 w 610465"/>
                <a:gd name="connsiteY11" fmla="*/ 924765 h 952290"/>
                <a:gd name="connsiteX12" fmla="*/ 453694 w 610465"/>
                <a:gd name="connsiteY12" fmla="*/ 951587 h 952290"/>
                <a:gd name="connsiteX13" fmla="*/ 435939 w 610465"/>
                <a:gd name="connsiteY13" fmla="*/ 940631 h 952290"/>
                <a:gd name="connsiteX14" fmla="*/ 411007 w 610465"/>
                <a:gd name="connsiteY14" fmla="*/ 934965 h 952290"/>
                <a:gd name="connsiteX15" fmla="*/ 403829 w 610465"/>
                <a:gd name="connsiteY15" fmla="*/ 937609 h 952290"/>
                <a:gd name="connsiteX16" fmla="*/ 400807 w 610465"/>
                <a:gd name="connsiteY16" fmla="*/ 930809 h 952290"/>
                <a:gd name="connsiteX17" fmla="*/ 396652 w 610465"/>
                <a:gd name="connsiteY17" fmla="*/ 908899 h 952290"/>
                <a:gd name="connsiteX18" fmla="*/ 394763 w 610465"/>
                <a:gd name="connsiteY18" fmla="*/ 863945 h 952290"/>
                <a:gd name="connsiteX19" fmla="*/ 411385 w 610465"/>
                <a:gd name="connsiteY19" fmla="*/ 861301 h 952290"/>
                <a:gd name="connsiteX20" fmla="*/ 423473 w 610465"/>
                <a:gd name="connsiteY20" fmla="*/ 859412 h 952290"/>
                <a:gd name="connsiteX21" fmla="*/ 410629 w 610465"/>
                <a:gd name="connsiteY21" fmla="*/ 849590 h 952290"/>
                <a:gd name="connsiteX22" fmla="*/ 388719 w 610465"/>
                <a:gd name="connsiteY22" fmla="*/ 850346 h 952290"/>
                <a:gd name="connsiteX23" fmla="*/ 442739 w 610465"/>
                <a:gd name="connsiteY23" fmla="*/ 767238 h 952290"/>
                <a:gd name="connsiteX24" fmla="*/ 415540 w 610465"/>
                <a:gd name="connsiteY24" fmla="*/ 727195 h 952290"/>
                <a:gd name="connsiteX25" fmla="*/ 432162 w 610465"/>
                <a:gd name="connsiteY25" fmla="*/ 713218 h 952290"/>
                <a:gd name="connsiteX26" fmla="*/ 417807 w 610465"/>
                <a:gd name="connsiteY26" fmla="*/ 696218 h 952290"/>
                <a:gd name="connsiteX27" fmla="*/ 430651 w 610465"/>
                <a:gd name="connsiteY27" fmla="*/ 663731 h 952290"/>
                <a:gd name="connsiteX28" fmla="*/ 420073 w 610465"/>
                <a:gd name="connsiteY28" fmla="*/ 623310 h 952290"/>
                <a:gd name="connsiteX29" fmla="*/ 407985 w 610465"/>
                <a:gd name="connsiteY29" fmla="*/ 625577 h 952290"/>
                <a:gd name="connsiteX30" fmla="*/ 382675 w 610465"/>
                <a:gd name="connsiteY30" fmla="*/ 628221 h 952290"/>
                <a:gd name="connsiteX31" fmla="*/ 387208 w 610465"/>
                <a:gd name="connsiteY31" fmla="*/ 604422 h 952290"/>
                <a:gd name="connsiteX32" fmla="*/ 394763 w 610465"/>
                <a:gd name="connsiteY32" fmla="*/ 589311 h 952290"/>
                <a:gd name="connsiteX33" fmla="*/ 367942 w 610465"/>
                <a:gd name="connsiteY33" fmla="*/ 587045 h 952290"/>
                <a:gd name="connsiteX34" fmla="*/ 314677 w 610465"/>
                <a:gd name="connsiteY34" fmla="*/ 579489 h 952290"/>
                <a:gd name="connsiteX35" fmla="*/ 345276 w 610465"/>
                <a:gd name="connsiteY35" fmla="*/ 624821 h 952290"/>
                <a:gd name="connsiteX36" fmla="*/ 333565 w 610465"/>
                <a:gd name="connsiteY36" fmla="*/ 639932 h 952290"/>
                <a:gd name="connsiteX37" fmla="*/ 314299 w 610465"/>
                <a:gd name="connsiteY37" fmla="*/ 647865 h 952290"/>
                <a:gd name="connsiteX38" fmla="*/ 284456 w 610465"/>
                <a:gd name="connsiteY38" fmla="*/ 657686 h 952290"/>
                <a:gd name="connsiteX39" fmla="*/ 279923 w 610465"/>
                <a:gd name="connsiteY39" fmla="*/ 664486 h 952290"/>
                <a:gd name="connsiteX40" fmla="*/ 255368 w 610465"/>
                <a:gd name="connsiteY40" fmla="*/ 707929 h 952290"/>
                <a:gd name="connsiteX41" fmla="*/ 248946 w 610465"/>
                <a:gd name="connsiteY41" fmla="*/ 685641 h 952290"/>
                <a:gd name="connsiteX42" fmla="*/ 249702 w 610465"/>
                <a:gd name="connsiteY42" fmla="*/ 624065 h 952290"/>
                <a:gd name="connsiteX43" fmla="*/ 261790 w 610465"/>
                <a:gd name="connsiteY43" fmla="*/ 608955 h 952290"/>
                <a:gd name="connsiteX44" fmla="*/ 258013 w 610465"/>
                <a:gd name="connsiteY44" fmla="*/ 607444 h 952290"/>
                <a:gd name="connsiteX45" fmla="*/ 234213 w 610465"/>
                <a:gd name="connsiteY45" fmla="*/ 602911 h 952290"/>
                <a:gd name="connsiteX46" fmla="*/ 251213 w 610465"/>
                <a:gd name="connsiteY46" fmla="*/ 585911 h 952290"/>
                <a:gd name="connsiteX47" fmla="*/ 271612 w 610465"/>
                <a:gd name="connsiteY47" fmla="*/ 563246 h 952290"/>
                <a:gd name="connsiteX48" fmla="*/ 277656 w 610465"/>
                <a:gd name="connsiteY48" fmla="*/ 555690 h 952290"/>
                <a:gd name="connsiteX49" fmla="*/ 297300 w 610465"/>
                <a:gd name="connsiteY49" fmla="*/ 514514 h 952290"/>
                <a:gd name="connsiteX50" fmla="*/ 290500 w 610465"/>
                <a:gd name="connsiteY50" fmla="*/ 526980 h 952290"/>
                <a:gd name="connsiteX51" fmla="*/ 262168 w 610465"/>
                <a:gd name="connsiteY51" fmla="*/ 537935 h 952290"/>
                <a:gd name="connsiteX52" fmla="*/ 245169 w 610465"/>
                <a:gd name="connsiteY52" fmla="*/ 539069 h 952290"/>
                <a:gd name="connsiteX53" fmla="*/ 231191 w 610465"/>
                <a:gd name="connsiteY53" fmla="*/ 542469 h 952290"/>
                <a:gd name="connsiteX54" fmla="*/ 193037 w 610465"/>
                <a:gd name="connsiteY54" fmla="*/ 531891 h 952290"/>
                <a:gd name="connsiteX55" fmla="*/ 182082 w 610465"/>
                <a:gd name="connsiteY55" fmla="*/ 519425 h 952290"/>
                <a:gd name="connsiteX56" fmla="*/ 187371 w 610465"/>
                <a:gd name="connsiteY56" fmla="*/ 478627 h 952290"/>
                <a:gd name="connsiteX57" fmla="*/ 151483 w 610465"/>
                <a:gd name="connsiteY57" fmla="*/ 463894 h 952290"/>
                <a:gd name="connsiteX58" fmla="*/ 139773 w 610465"/>
                <a:gd name="connsiteY58" fmla="*/ 435184 h 952290"/>
                <a:gd name="connsiteX59" fmla="*/ 139395 w 610465"/>
                <a:gd name="connsiteY59" fmla="*/ 454827 h 952290"/>
                <a:gd name="connsiteX60" fmla="*/ 154128 w 610465"/>
                <a:gd name="connsiteY60" fmla="*/ 487693 h 952290"/>
                <a:gd name="connsiteX61" fmla="*/ 136750 w 610465"/>
                <a:gd name="connsiteY61" fmla="*/ 530002 h 952290"/>
                <a:gd name="connsiteX62" fmla="*/ 114840 w 610465"/>
                <a:gd name="connsiteY62" fmla="*/ 531513 h 952290"/>
                <a:gd name="connsiteX63" fmla="*/ 112574 w 610465"/>
                <a:gd name="connsiteY63" fmla="*/ 525847 h 952290"/>
                <a:gd name="connsiteX64" fmla="*/ 117862 w 610465"/>
                <a:gd name="connsiteY64" fmla="*/ 512247 h 952290"/>
                <a:gd name="connsiteX65" fmla="*/ 109929 w 610465"/>
                <a:gd name="connsiteY65" fmla="*/ 493359 h 952290"/>
                <a:gd name="connsiteX66" fmla="*/ 101618 w 610465"/>
                <a:gd name="connsiteY66" fmla="*/ 474093 h 952290"/>
                <a:gd name="connsiteX67" fmla="*/ 96708 w 610465"/>
                <a:gd name="connsiteY67" fmla="*/ 453316 h 952290"/>
                <a:gd name="connsiteX68" fmla="*/ 72153 w 610465"/>
                <a:gd name="connsiteY68" fmla="*/ 441228 h 952290"/>
                <a:gd name="connsiteX69" fmla="*/ 0 w 610465"/>
                <a:gd name="connsiteY69" fmla="*/ 419695 h 952290"/>
                <a:gd name="connsiteX70" fmla="*/ 21533 w 610465"/>
                <a:gd name="connsiteY70" fmla="*/ 407229 h 952290"/>
                <a:gd name="connsiteX71" fmla="*/ 30977 w 610465"/>
                <a:gd name="connsiteY71" fmla="*/ 410251 h 952290"/>
                <a:gd name="connsiteX72" fmla="*/ 82730 w 610465"/>
                <a:gd name="connsiteY72" fmla="*/ 414407 h 952290"/>
                <a:gd name="connsiteX73" fmla="*/ 133351 w 610465"/>
                <a:gd name="connsiteY73" fmla="*/ 396274 h 952290"/>
                <a:gd name="connsiteX74" fmla="*/ 131462 w 610465"/>
                <a:gd name="connsiteY74" fmla="*/ 387586 h 952290"/>
                <a:gd name="connsiteX75" fmla="*/ 129951 w 610465"/>
                <a:gd name="connsiteY75" fmla="*/ 356987 h 952290"/>
                <a:gd name="connsiteX76" fmla="*/ 153750 w 610465"/>
                <a:gd name="connsiteY76" fmla="*/ 347165 h 952290"/>
                <a:gd name="connsiteX77" fmla="*/ 183593 w 610465"/>
                <a:gd name="connsiteY77" fmla="*/ 326010 h 952290"/>
                <a:gd name="connsiteX78" fmla="*/ 190393 w 610465"/>
                <a:gd name="connsiteY78" fmla="*/ 314677 h 952290"/>
                <a:gd name="connsiteX79" fmla="*/ 179438 w 610465"/>
                <a:gd name="connsiteY79" fmla="*/ 322610 h 952290"/>
                <a:gd name="connsiteX80" fmla="*/ 167349 w 610465"/>
                <a:gd name="connsiteY80" fmla="*/ 323743 h 952290"/>
                <a:gd name="connsiteX81" fmla="*/ 164327 w 610465"/>
                <a:gd name="connsiteY81" fmla="*/ 312788 h 952290"/>
                <a:gd name="connsiteX82" fmla="*/ 166972 w 610465"/>
                <a:gd name="connsiteY82" fmla="*/ 283701 h 952290"/>
                <a:gd name="connsiteX83" fmla="*/ 179816 w 610465"/>
                <a:gd name="connsiteY83" fmla="*/ 268212 h 952290"/>
                <a:gd name="connsiteX84" fmla="*/ 195682 w 610465"/>
                <a:gd name="connsiteY84" fmla="*/ 275767 h 952290"/>
                <a:gd name="connsiteX85" fmla="*/ 211925 w 610465"/>
                <a:gd name="connsiteY85" fmla="*/ 295033 h 952290"/>
                <a:gd name="connsiteX86" fmla="*/ 212303 w 610465"/>
                <a:gd name="connsiteY86" fmla="*/ 330543 h 952290"/>
                <a:gd name="connsiteX87" fmla="*/ 261790 w 610465"/>
                <a:gd name="connsiteY87" fmla="*/ 337343 h 952290"/>
                <a:gd name="connsiteX88" fmla="*/ 265946 w 610465"/>
                <a:gd name="connsiteY88" fmla="*/ 358120 h 952290"/>
                <a:gd name="connsiteX89" fmla="*/ 246680 w 610465"/>
                <a:gd name="connsiteY89" fmla="*/ 377386 h 952290"/>
                <a:gd name="connsiteX90" fmla="*/ 248191 w 610465"/>
                <a:gd name="connsiteY90" fmla="*/ 395896 h 952290"/>
                <a:gd name="connsiteX91" fmla="*/ 256879 w 610465"/>
                <a:gd name="connsiteY91" fmla="*/ 425362 h 952290"/>
                <a:gd name="connsiteX92" fmla="*/ 288989 w 610465"/>
                <a:gd name="connsiteY92" fmla="*/ 462005 h 952290"/>
                <a:gd name="connsiteX93" fmla="*/ 336965 w 610465"/>
                <a:gd name="connsiteY93" fmla="*/ 474093 h 952290"/>
                <a:gd name="connsiteX94" fmla="*/ 360387 w 610465"/>
                <a:gd name="connsiteY94" fmla="*/ 480137 h 952290"/>
                <a:gd name="connsiteX95" fmla="*/ 369831 w 610465"/>
                <a:gd name="connsiteY95" fmla="*/ 485804 h 952290"/>
                <a:gd name="connsiteX96" fmla="*/ 403452 w 610465"/>
                <a:gd name="connsiteY96" fmla="*/ 522069 h 952290"/>
                <a:gd name="connsiteX97" fmla="*/ 423473 w 610465"/>
                <a:gd name="connsiteY97" fmla="*/ 548891 h 952290"/>
                <a:gd name="connsiteX98" fmla="*/ 427628 w 610465"/>
                <a:gd name="connsiteY98" fmla="*/ 568912 h 952290"/>
                <a:gd name="connsiteX99" fmla="*/ 417807 w 610465"/>
                <a:gd name="connsiteY99" fmla="*/ 506203 h 952290"/>
                <a:gd name="connsiteX100" fmla="*/ 429895 w 610465"/>
                <a:gd name="connsiteY100" fmla="*/ 471827 h 952290"/>
                <a:gd name="connsiteX101" fmla="*/ 424606 w 610465"/>
                <a:gd name="connsiteY101" fmla="*/ 445383 h 952290"/>
                <a:gd name="connsiteX102" fmla="*/ 425362 w 610465"/>
                <a:gd name="connsiteY102" fmla="*/ 431784 h 952290"/>
                <a:gd name="connsiteX103" fmla="*/ 441606 w 610465"/>
                <a:gd name="connsiteY103" fmla="*/ 422340 h 952290"/>
                <a:gd name="connsiteX104" fmla="*/ 451428 w 610465"/>
                <a:gd name="connsiteY104" fmla="*/ 405718 h 952290"/>
                <a:gd name="connsiteX105" fmla="*/ 463138 w 610465"/>
                <a:gd name="connsiteY105" fmla="*/ 391363 h 952290"/>
                <a:gd name="connsiteX106" fmla="*/ 469182 w 610465"/>
                <a:gd name="connsiteY106" fmla="*/ 374742 h 952290"/>
                <a:gd name="connsiteX107" fmla="*/ 474471 w 610465"/>
                <a:gd name="connsiteY107" fmla="*/ 353965 h 952290"/>
                <a:gd name="connsiteX108" fmla="*/ 493737 w 610465"/>
                <a:gd name="connsiteY108" fmla="*/ 300700 h 952290"/>
                <a:gd name="connsiteX109" fmla="*/ 496004 w 610465"/>
                <a:gd name="connsiteY109" fmla="*/ 282567 h 952290"/>
                <a:gd name="connsiteX110" fmla="*/ 501292 w 610465"/>
                <a:gd name="connsiteY110" fmla="*/ 264812 h 952290"/>
                <a:gd name="connsiteX111" fmla="*/ 509981 w 610465"/>
                <a:gd name="connsiteY111" fmla="*/ 196815 h 952290"/>
                <a:gd name="connsiteX112" fmla="*/ 500915 w 610465"/>
                <a:gd name="connsiteY112" fmla="*/ 154128 h 952290"/>
                <a:gd name="connsiteX113" fmla="*/ 512625 w 610465"/>
                <a:gd name="connsiteY113" fmla="*/ 78953 h 952290"/>
                <a:gd name="connsiteX114" fmla="*/ 519425 w 610465"/>
                <a:gd name="connsiteY114" fmla="*/ 27199 h 952290"/>
                <a:gd name="connsiteX115" fmla="*/ 535291 w 610465"/>
                <a:gd name="connsiteY115" fmla="*/ 0 h 952290"/>
                <a:gd name="connsiteX116" fmla="*/ 545868 w 610465"/>
                <a:gd name="connsiteY116" fmla="*/ 9822 h 952290"/>
                <a:gd name="connsiteX117" fmla="*/ 546246 w 610465"/>
                <a:gd name="connsiteY117" fmla="*/ 18133 h 952290"/>
                <a:gd name="connsiteX118" fmla="*/ 580623 w 610465"/>
                <a:gd name="connsiteY118" fmla="*/ 66864 h 952290"/>
                <a:gd name="connsiteX119" fmla="*/ 576467 w 610465"/>
                <a:gd name="connsiteY119" fmla="*/ 81597 h 952290"/>
                <a:gd name="connsiteX120" fmla="*/ 566268 w 610465"/>
                <a:gd name="connsiteY120" fmla="*/ 84241 h 952290"/>
                <a:gd name="connsiteX121" fmla="*/ 559090 w 610465"/>
                <a:gd name="connsiteY121" fmla="*/ 119373 h 952290"/>
                <a:gd name="connsiteX122" fmla="*/ 530758 w 610465"/>
                <a:gd name="connsiteY122" fmla="*/ 158283 h 952290"/>
                <a:gd name="connsiteX123" fmla="*/ 530002 w 610465"/>
                <a:gd name="connsiteY123" fmla="*/ 170371 h 952290"/>
                <a:gd name="connsiteX124" fmla="*/ 548890 w 610465"/>
                <a:gd name="connsiteY124" fmla="*/ 183971 h 952290"/>
                <a:gd name="connsiteX125" fmla="*/ 574201 w 610465"/>
                <a:gd name="connsiteY125" fmla="*/ 176416 h 952290"/>
                <a:gd name="connsiteX126" fmla="*/ 585156 w 610465"/>
                <a:gd name="connsiteY126" fmla="*/ 180571 h 952290"/>
                <a:gd name="connsiteX127" fmla="*/ 585534 w 610465"/>
                <a:gd name="connsiteY127" fmla="*/ 192282 h 952290"/>
                <a:gd name="connsiteX128" fmla="*/ 600266 w 610465"/>
                <a:gd name="connsiteY128" fmla="*/ 245924 h 952290"/>
                <a:gd name="connsiteX129" fmla="*/ 609333 w 610465"/>
                <a:gd name="connsiteY129" fmla="*/ 268590 h 952290"/>
                <a:gd name="connsiteX130" fmla="*/ 583267 w 610465"/>
                <a:gd name="connsiteY130" fmla="*/ 280678 h 952290"/>
                <a:gd name="connsiteX131" fmla="*/ 563246 w 610465"/>
                <a:gd name="connsiteY131" fmla="*/ 291256 h 952290"/>
                <a:gd name="connsiteX132" fmla="*/ 579867 w 610465"/>
                <a:gd name="connsiteY132" fmla="*/ 312033 h 952290"/>
                <a:gd name="connsiteX133" fmla="*/ 591956 w 610465"/>
                <a:gd name="connsiteY133" fmla="*/ 312788 h 952290"/>
                <a:gd name="connsiteX134" fmla="*/ 585534 w 610465"/>
                <a:gd name="connsiteY134" fmla="*/ 331299 h 952290"/>
                <a:gd name="connsiteX135" fmla="*/ 514514 w 610465"/>
                <a:gd name="connsiteY135" fmla="*/ 365297 h 952290"/>
                <a:gd name="connsiteX136" fmla="*/ 501670 w 610465"/>
                <a:gd name="connsiteY136" fmla="*/ 373608 h 952290"/>
                <a:gd name="connsiteX137" fmla="*/ 505070 w 610465"/>
                <a:gd name="connsiteY137" fmla="*/ 380408 h 952290"/>
                <a:gd name="connsiteX138" fmla="*/ 522069 w 610465"/>
                <a:gd name="connsiteY138" fmla="*/ 378141 h 952290"/>
                <a:gd name="connsiteX139" fmla="*/ 547002 w 610465"/>
                <a:gd name="connsiteY139" fmla="*/ 376630 h 952290"/>
                <a:gd name="connsiteX140" fmla="*/ 548890 w 610465"/>
                <a:gd name="connsiteY140" fmla="*/ 397407 h 952290"/>
                <a:gd name="connsiteX141" fmla="*/ 523203 w 610465"/>
                <a:gd name="connsiteY141" fmla="*/ 407985 h 952290"/>
                <a:gd name="connsiteX142" fmla="*/ 503937 w 610465"/>
                <a:gd name="connsiteY142" fmla="*/ 416673 h 952290"/>
                <a:gd name="connsiteX143" fmla="*/ 512247 w 610465"/>
                <a:gd name="connsiteY143" fmla="*/ 433673 h 952290"/>
                <a:gd name="connsiteX144" fmla="*/ 520558 w 610465"/>
                <a:gd name="connsiteY144" fmla="*/ 452183 h 952290"/>
                <a:gd name="connsiteX145" fmla="*/ 532647 w 610465"/>
                <a:gd name="connsiteY145" fmla="*/ 471827 h 952290"/>
                <a:gd name="connsiteX146" fmla="*/ 496381 w 610465"/>
                <a:gd name="connsiteY146" fmla="*/ 502803 h 952290"/>
                <a:gd name="connsiteX147" fmla="*/ 453694 w 610465"/>
                <a:gd name="connsiteY147" fmla="*/ 503937 h 952290"/>
                <a:gd name="connsiteX148" fmla="*/ 471827 w 610465"/>
                <a:gd name="connsiteY148" fmla="*/ 511492 h 952290"/>
                <a:gd name="connsiteX149" fmla="*/ 480893 w 610465"/>
                <a:gd name="connsiteY149" fmla="*/ 525091 h 952290"/>
                <a:gd name="connsiteX150" fmla="*/ 471071 w 610465"/>
                <a:gd name="connsiteY150" fmla="*/ 533780 h 952290"/>
                <a:gd name="connsiteX151" fmla="*/ 461627 w 610465"/>
                <a:gd name="connsiteY151" fmla="*/ 551535 h 952290"/>
                <a:gd name="connsiteX152" fmla="*/ 473338 w 610465"/>
                <a:gd name="connsiteY152" fmla="*/ 563623 h 952290"/>
                <a:gd name="connsiteX153" fmla="*/ 486560 w 610465"/>
                <a:gd name="connsiteY153" fmla="*/ 573823 h 952290"/>
                <a:gd name="connsiteX154" fmla="*/ 474849 w 610465"/>
                <a:gd name="connsiteY154" fmla="*/ 577223 h 952290"/>
                <a:gd name="connsiteX155" fmla="*/ 470316 w 610465"/>
                <a:gd name="connsiteY155" fmla="*/ 581756 h 952290"/>
                <a:gd name="connsiteX156" fmla="*/ 451805 w 610465"/>
                <a:gd name="connsiteY156" fmla="*/ 624821 h 952290"/>
                <a:gd name="connsiteX157" fmla="*/ 480137 w 610465"/>
                <a:gd name="connsiteY157" fmla="*/ 670153 h 952290"/>
                <a:gd name="connsiteX158" fmla="*/ 467671 w 610465"/>
                <a:gd name="connsiteY158" fmla="*/ 675441 h 952290"/>
                <a:gd name="connsiteX159" fmla="*/ 475604 w 610465"/>
                <a:gd name="connsiteY159" fmla="*/ 703018 h 952290"/>
                <a:gd name="connsiteX160" fmla="*/ 488448 w 610465"/>
                <a:gd name="connsiteY160" fmla="*/ 719640 h 952290"/>
                <a:gd name="connsiteX161" fmla="*/ 508470 w 610465"/>
                <a:gd name="connsiteY161" fmla="*/ 747594 h 952290"/>
                <a:gd name="connsiteX162" fmla="*/ 525469 w 610465"/>
                <a:gd name="connsiteY162" fmla="*/ 765349 h 952290"/>
                <a:gd name="connsiteX163" fmla="*/ 503559 w 610465"/>
                <a:gd name="connsiteY163" fmla="*/ 772149 h 952290"/>
                <a:gd name="connsiteX164" fmla="*/ 480515 w 610465"/>
                <a:gd name="connsiteY164" fmla="*/ 772149 h 952290"/>
                <a:gd name="connsiteX165" fmla="*/ 482782 w 610465"/>
                <a:gd name="connsiteY165" fmla="*/ 800481 h 952290"/>
                <a:gd name="connsiteX166" fmla="*/ 516781 w 610465"/>
                <a:gd name="connsiteY166" fmla="*/ 795192 h 952290"/>
                <a:gd name="connsiteX167" fmla="*/ 543224 w 610465"/>
                <a:gd name="connsiteY167" fmla="*/ 856012 h 95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610465" h="952290">
                  <a:moveTo>
                    <a:pt x="543224" y="856012"/>
                  </a:moveTo>
                  <a:cubicBezTo>
                    <a:pt x="532269" y="857146"/>
                    <a:pt x="522447" y="852612"/>
                    <a:pt x="512625" y="849213"/>
                  </a:cubicBezTo>
                  <a:cubicBezTo>
                    <a:pt x="507714" y="847324"/>
                    <a:pt x="499781" y="846946"/>
                    <a:pt x="510736" y="840902"/>
                  </a:cubicBezTo>
                  <a:cubicBezTo>
                    <a:pt x="513759" y="839391"/>
                    <a:pt x="510359" y="835613"/>
                    <a:pt x="507337" y="835235"/>
                  </a:cubicBezTo>
                  <a:cubicBezTo>
                    <a:pt x="500537" y="834858"/>
                    <a:pt x="492981" y="832591"/>
                    <a:pt x="486937" y="837124"/>
                  </a:cubicBezTo>
                  <a:cubicBezTo>
                    <a:pt x="483915" y="839391"/>
                    <a:pt x="483160" y="844302"/>
                    <a:pt x="485048" y="846568"/>
                  </a:cubicBezTo>
                  <a:cubicBezTo>
                    <a:pt x="494115" y="856768"/>
                    <a:pt x="498648" y="865079"/>
                    <a:pt x="480137" y="869612"/>
                  </a:cubicBezTo>
                  <a:cubicBezTo>
                    <a:pt x="474471" y="871123"/>
                    <a:pt x="480137" y="877923"/>
                    <a:pt x="478249" y="880189"/>
                  </a:cubicBezTo>
                  <a:cubicBezTo>
                    <a:pt x="472960" y="887744"/>
                    <a:pt x="481649" y="910032"/>
                    <a:pt x="458227" y="900211"/>
                  </a:cubicBezTo>
                  <a:cubicBezTo>
                    <a:pt x="454827" y="898700"/>
                    <a:pt x="451805" y="902855"/>
                    <a:pt x="451050" y="906255"/>
                  </a:cubicBezTo>
                  <a:cubicBezTo>
                    <a:pt x="449916" y="911166"/>
                    <a:pt x="452183" y="915321"/>
                    <a:pt x="457472" y="914188"/>
                  </a:cubicBezTo>
                  <a:cubicBezTo>
                    <a:pt x="467671" y="911921"/>
                    <a:pt x="469560" y="914566"/>
                    <a:pt x="467671" y="924765"/>
                  </a:cubicBezTo>
                  <a:cubicBezTo>
                    <a:pt x="465405" y="935720"/>
                    <a:pt x="468805" y="948942"/>
                    <a:pt x="453694" y="951587"/>
                  </a:cubicBezTo>
                  <a:cubicBezTo>
                    <a:pt x="447272" y="952720"/>
                    <a:pt x="438206" y="954231"/>
                    <a:pt x="435939" y="940631"/>
                  </a:cubicBezTo>
                  <a:cubicBezTo>
                    <a:pt x="433673" y="928543"/>
                    <a:pt x="423473" y="918721"/>
                    <a:pt x="411007" y="934965"/>
                  </a:cubicBezTo>
                  <a:cubicBezTo>
                    <a:pt x="409496" y="936854"/>
                    <a:pt x="406851" y="939498"/>
                    <a:pt x="403829" y="937609"/>
                  </a:cubicBezTo>
                  <a:cubicBezTo>
                    <a:pt x="401185" y="936098"/>
                    <a:pt x="398918" y="932698"/>
                    <a:pt x="400807" y="930809"/>
                  </a:cubicBezTo>
                  <a:cubicBezTo>
                    <a:pt x="410629" y="920988"/>
                    <a:pt x="401940" y="915699"/>
                    <a:pt x="396652" y="908899"/>
                  </a:cubicBezTo>
                  <a:cubicBezTo>
                    <a:pt x="386074" y="894922"/>
                    <a:pt x="396652" y="879056"/>
                    <a:pt x="394763" y="863945"/>
                  </a:cubicBezTo>
                  <a:cubicBezTo>
                    <a:pt x="394007" y="858279"/>
                    <a:pt x="405340" y="861301"/>
                    <a:pt x="411385" y="861301"/>
                  </a:cubicBezTo>
                  <a:cubicBezTo>
                    <a:pt x="415540" y="861301"/>
                    <a:pt x="421962" y="867723"/>
                    <a:pt x="423473" y="859412"/>
                  </a:cubicBezTo>
                  <a:cubicBezTo>
                    <a:pt x="424984" y="851101"/>
                    <a:pt x="416673" y="848835"/>
                    <a:pt x="410629" y="849590"/>
                  </a:cubicBezTo>
                  <a:cubicBezTo>
                    <a:pt x="403829" y="850724"/>
                    <a:pt x="397407" y="853368"/>
                    <a:pt x="388719" y="850346"/>
                  </a:cubicBezTo>
                  <a:cubicBezTo>
                    <a:pt x="402696" y="820503"/>
                    <a:pt x="390230" y="776682"/>
                    <a:pt x="442739" y="767238"/>
                  </a:cubicBezTo>
                  <a:cubicBezTo>
                    <a:pt x="421962" y="758927"/>
                    <a:pt x="415540" y="746839"/>
                    <a:pt x="415540" y="727195"/>
                  </a:cubicBezTo>
                  <a:cubicBezTo>
                    <a:pt x="415918" y="711329"/>
                    <a:pt x="435184" y="726062"/>
                    <a:pt x="432162" y="713218"/>
                  </a:cubicBezTo>
                  <a:cubicBezTo>
                    <a:pt x="430273" y="705662"/>
                    <a:pt x="412140" y="706796"/>
                    <a:pt x="417807" y="696218"/>
                  </a:cubicBezTo>
                  <a:cubicBezTo>
                    <a:pt x="423473" y="685641"/>
                    <a:pt x="423473" y="673930"/>
                    <a:pt x="430651" y="663731"/>
                  </a:cubicBezTo>
                  <a:cubicBezTo>
                    <a:pt x="441228" y="648620"/>
                    <a:pt x="434806" y="628976"/>
                    <a:pt x="420073" y="623310"/>
                  </a:cubicBezTo>
                  <a:cubicBezTo>
                    <a:pt x="415540" y="621421"/>
                    <a:pt x="411762" y="619155"/>
                    <a:pt x="407985" y="625577"/>
                  </a:cubicBezTo>
                  <a:cubicBezTo>
                    <a:pt x="401185" y="636532"/>
                    <a:pt x="390230" y="634643"/>
                    <a:pt x="382675" y="628221"/>
                  </a:cubicBezTo>
                  <a:cubicBezTo>
                    <a:pt x="373230" y="619910"/>
                    <a:pt x="383052" y="611977"/>
                    <a:pt x="387208" y="604422"/>
                  </a:cubicBezTo>
                  <a:cubicBezTo>
                    <a:pt x="389852" y="599133"/>
                    <a:pt x="404207" y="597622"/>
                    <a:pt x="394763" y="589311"/>
                  </a:cubicBezTo>
                  <a:cubicBezTo>
                    <a:pt x="388341" y="583267"/>
                    <a:pt x="376253" y="580623"/>
                    <a:pt x="367942" y="587045"/>
                  </a:cubicBezTo>
                  <a:cubicBezTo>
                    <a:pt x="347543" y="603289"/>
                    <a:pt x="327143" y="601022"/>
                    <a:pt x="314677" y="579489"/>
                  </a:cubicBezTo>
                  <a:cubicBezTo>
                    <a:pt x="310522" y="596489"/>
                    <a:pt x="316944" y="605933"/>
                    <a:pt x="345276" y="624821"/>
                  </a:cubicBezTo>
                  <a:cubicBezTo>
                    <a:pt x="336210" y="627465"/>
                    <a:pt x="336210" y="629732"/>
                    <a:pt x="333565" y="639932"/>
                  </a:cubicBezTo>
                  <a:cubicBezTo>
                    <a:pt x="331299" y="648998"/>
                    <a:pt x="321855" y="650131"/>
                    <a:pt x="314299" y="647865"/>
                  </a:cubicBezTo>
                  <a:cubicBezTo>
                    <a:pt x="301455" y="643709"/>
                    <a:pt x="292767" y="649376"/>
                    <a:pt x="284456" y="657686"/>
                  </a:cubicBezTo>
                  <a:cubicBezTo>
                    <a:pt x="282567" y="659575"/>
                    <a:pt x="279545" y="663353"/>
                    <a:pt x="279923" y="664486"/>
                  </a:cubicBezTo>
                  <a:cubicBezTo>
                    <a:pt x="295033" y="692441"/>
                    <a:pt x="266701" y="695463"/>
                    <a:pt x="255368" y="707929"/>
                  </a:cubicBezTo>
                  <a:cubicBezTo>
                    <a:pt x="242902" y="703396"/>
                    <a:pt x="247057" y="692818"/>
                    <a:pt x="248946" y="685641"/>
                  </a:cubicBezTo>
                  <a:cubicBezTo>
                    <a:pt x="254235" y="664864"/>
                    <a:pt x="252346" y="644465"/>
                    <a:pt x="249702" y="624065"/>
                  </a:cubicBezTo>
                  <a:cubicBezTo>
                    <a:pt x="248191" y="614621"/>
                    <a:pt x="252724" y="610466"/>
                    <a:pt x="261790" y="608955"/>
                  </a:cubicBezTo>
                  <a:cubicBezTo>
                    <a:pt x="261035" y="607444"/>
                    <a:pt x="259901" y="607822"/>
                    <a:pt x="258013" y="607444"/>
                  </a:cubicBezTo>
                  <a:cubicBezTo>
                    <a:pt x="249702" y="607066"/>
                    <a:pt x="237613" y="614999"/>
                    <a:pt x="234213" y="602911"/>
                  </a:cubicBezTo>
                  <a:cubicBezTo>
                    <a:pt x="231191" y="591956"/>
                    <a:pt x="243280" y="590445"/>
                    <a:pt x="251213" y="585911"/>
                  </a:cubicBezTo>
                  <a:cubicBezTo>
                    <a:pt x="259901" y="581000"/>
                    <a:pt x="264812" y="570801"/>
                    <a:pt x="271612" y="563246"/>
                  </a:cubicBezTo>
                  <a:cubicBezTo>
                    <a:pt x="273501" y="560979"/>
                    <a:pt x="274256" y="556446"/>
                    <a:pt x="277656" y="555690"/>
                  </a:cubicBezTo>
                  <a:cubicBezTo>
                    <a:pt x="299944" y="548891"/>
                    <a:pt x="288234" y="526980"/>
                    <a:pt x="297300" y="514514"/>
                  </a:cubicBezTo>
                  <a:cubicBezTo>
                    <a:pt x="289367" y="516025"/>
                    <a:pt x="292389" y="522447"/>
                    <a:pt x="290500" y="526980"/>
                  </a:cubicBezTo>
                  <a:cubicBezTo>
                    <a:pt x="284834" y="540202"/>
                    <a:pt x="273123" y="546246"/>
                    <a:pt x="262168" y="537935"/>
                  </a:cubicBezTo>
                  <a:cubicBezTo>
                    <a:pt x="253857" y="531513"/>
                    <a:pt x="250835" y="535291"/>
                    <a:pt x="245169" y="539069"/>
                  </a:cubicBezTo>
                  <a:cubicBezTo>
                    <a:pt x="241013" y="541713"/>
                    <a:pt x="235347" y="544357"/>
                    <a:pt x="231191" y="542469"/>
                  </a:cubicBezTo>
                  <a:cubicBezTo>
                    <a:pt x="219103" y="536047"/>
                    <a:pt x="205881" y="535669"/>
                    <a:pt x="193037" y="531891"/>
                  </a:cubicBezTo>
                  <a:cubicBezTo>
                    <a:pt x="190393" y="526980"/>
                    <a:pt x="186237" y="523203"/>
                    <a:pt x="182082" y="519425"/>
                  </a:cubicBezTo>
                  <a:cubicBezTo>
                    <a:pt x="160927" y="501670"/>
                    <a:pt x="161683" y="494115"/>
                    <a:pt x="187371" y="478627"/>
                  </a:cubicBezTo>
                  <a:cubicBezTo>
                    <a:pt x="174905" y="474093"/>
                    <a:pt x="164705" y="466538"/>
                    <a:pt x="151483" y="463894"/>
                  </a:cubicBezTo>
                  <a:cubicBezTo>
                    <a:pt x="137128" y="460872"/>
                    <a:pt x="135617" y="448783"/>
                    <a:pt x="139773" y="435184"/>
                  </a:cubicBezTo>
                  <a:cubicBezTo>
                    <a:pt x="132217" y="442739"/>
                    <a:pt x="134106" y="450672"/>
                    <a:pt x="139395" y="454827"/>
                  </a:cubicBezTo>
                  <a:cubicBezTo>
                    <a:pt x="150350" y="463516"/>
                    <a:pt x="149217" y="476738"/>
                    <a:pt x="154128" y="487693"/>
                  </a:cubicBezTo>
                  <a:cubicBezTo>
                    <a:pt x="162816" y="505825"/>
                    <a:pt x="143928" y="516403"/>
                    <a:pt x="136750" y="530002"/>
                  </a:cubicBezTo>
                  <a:cubicBezTo>
                    <a:pt x="132217" y="538313"/>
                    <a:pt x="122773" y="537935"/>
                    <a:pt x="114840" y="531513"/>
                  </a:cubicBezTo>
                  <a:cubicBezTo>
                    <a:pt x="113707" y="530002"/>
                    <a:pt x="112951" y="528113"/>
                    <a:pt x="112574" y="525847"/>
                  </a:cubicBezTo>
                  <a:cubicBezTo>
                    <a:pt x="112574" y="520558"/>
                    <a:pt x="115596" y="516781"/>
                    <a:pt x="117862" y="512247"/>
                  </a:cubicBezTo>
                  <a:cubicBezTo>
                    <a:pt x="122773" y="503181"/>
                    <a:pt x="128817" y="494493"/>
                    <a:pt x="109929" y="493359"/>
                  </a:cubicBezTo>
                  <a:cubicBezTo>
                    <a:pt x="101618" y="492981"/>
                    <a:pt x="93308" y="486937"/>
                    <a:pt x="101618" y="474093"/>
                  </a:cubicBezTo>
                  <a:cubicBezTo>
                    <a:pt x="103885" y="470693"/>
                    <a:pt x="103507" y="456338"/>
                    <a:pt x="96708" y="453316"/>
                  </a:cubicBezTo>
                  <a:cubicBezTo>
                    <a:pt x="88397" y="449539"/>
                    <a:pt x="84241" y="435562"/>
                    <a:pt x="72153" y="441228"/>
                  </a:cubicBezTo>
                  <a:cubicBezTo>
                    <a:pt x="41176" y="455961"/>
                    <a:pt x="18888" y="445006"/>
                    <a:pt x="0" y="419695"/>
                  </a:cubicBezTo>
                  <a:cubicBezTo>
                    <a:pt x="1889" y="406474"/>
                    <a:pt x="5667" y="396652"/>
                    <a:pt x="21533" y="407229"/>
                  </a:cubicBezTo>
                  <a:cubicBezTo>
                    <a:pt x="24555" y="409118"/>
                    <a:pt x="27199" y="412518"/>
                    <a:pt x="30977" y="410251"/>
                  </a:cubicBezTo>
                  <a:cubicBezTo>
                    <a:pt x="49109" y="398541"/>
                    <a:pt x="66109" y="408740"/>
                    <a:pt x="82730" y="414407"/>
                  </a:cubicBezTo>
                  <a:cubicBezTo>
                    <a:pt x="100485" y="420451"/>
                    <a:pt x="123906" y="412896"/>
                    <a:pt x="133351" y="396274"/>
                  </a:cubicBezTo>
                  <a:cubicBezTo>
                    <a:pt x="135617" y="392119"/>
                    <a:pt x="134862" y="389474"/>
                    <a:pt x="131462" y="387586"/>
                  </a:cubicBezTo>
                  <a:cubicBezTo>
                    <a:pt x="114085" y="378141"/>
                    <a:pt x="127306" y="366808"/>
                    <a:pt x="129951" y="356987"/>
                  </a:cubicBezTo>
                  <a:cubicBezTo>
                    <a:pt x="133351" y="344898"/>
                    <a:pt x="142795" y="345276"/>
                    <a:pt x="153750" y="347165"/>
                  </a:cubicBezTo>
                  <a:cubicBezTo>
                    <a:pt x="169616" y="349809"/>
                    <a:pt x="183971" y="347165"/>
                    <a:pt x="183593" y="326010"/>
                  </a:cubicBezTo>
                  <a:cubicBezTo>
                    <a:pt x="183593" y="321477"/>
                    <a:pt x="187749" y="318833"/>
                    <a:pt x="190393" y="314677"/>
                  </a:cubicBezTo>
                  <a:cubicBezTo>
                    <a:pt x="184349" y="315055"/>
                    <a:pt x="182838" y="320721"/>
                    <a:pt x="179438" y="322610"/>
                  </a:cubicBezTo>
                  <a:cubicBezTo>
                    <a:pt x="175660" y="324877"/>
                    <a:pt x="171505" y="325632"/>
                    <a:pt x="167349" y="323743"/>
                  </a:cubicBezTo>
                  <a:cubicBezTo>
                    <a:pt x="162438" y="321477"/>
                    <a:pt x="162816" y="316566"/>
                    <a:pt x="164327" y="312788"/>
                  </a:cubicBezTo>
                  <a:cubicBezTo>
                    <a:pt x="167727" y="303344"/>
                    <a:pt x="165460" y="293145"/>
                    <a:pt x="166972" y="283701"/>
                  </a:cubicBezTo>
                  <a:cubicBezTo>
                    <a:pt x="168105" y="276523"/>
                    <a:pt x="172260" y="270857"/>
                    <a:pt x="179816" y="268212"/>
                  </a:cubicBezTo>
                  <a:cubicBezTo>
                    <a:pt x="187371" y="265946"/>
                    <a:pt x="191904" y="270479"/>
                    <a:pt x="195682" y="275767"/>
                  </a:cubicBezTo>
                  <a:cubicBezTo>
                    <a:pt x="200970" y="282567"/>
                    <a:pt x="205881" y="289367"/>
                    <a:pt x="211925" y="295033"/>
                  </a:cubicBezTo>
                  <a:cubicBezTo>
                    <a:pt x="224014" y="305989"/>
                    <a:pt x="225147" y="317699"/>
                    <a:pt x="212303" y="330543"/>
                  </a:cubicBezTo>
                  <a:cubicBezTo>
                    <a:pt x="230436" y="321477"/>
                    <a:pt x="245924" y="331677"/>
                    <a:pt x="261790" y="337343"/>
                  </a:cubicBezTo>
                  <a:cubicBezTo>
                    <a:pt x="273123" y="341121"/>
                    <a:pt x="271234" y="349809"/>
                    <a:pt x="265946" y="358120"/>
                  </a:cubicBezTo>
                  <a:cubicBezTo>
                    <a:pt x="260657" y="365675"/>
                    <a:pt x="253857" y="371719"/>
                    <a:pt x="246680" y="377386"/>
                  </a:cubicBezTo>
                  <a:cubicBezTo>
                    <a:pt x="237613" y="384563"/>
                    <a:pt x="236858" y="390230"/>
                    <a:pt x="248191" y="395896"/>
                  </a:cubicBezTo>
                  <a:cubicBezTo>
                    <a:pt x="261790" y="402696"/>
                    <a:pt x="265946" y="409874"/>
                    <a:pt x="256879" y="425362"/>
                  </a:cubicBezTo>
                  <a:cubicBezTo>
                    <a:pt x="247057" y="441983"/>
                    <a:pt x="269723" y="469182"/>
                    <a:pt x="288989" y="462005"/>
                  </a:cubicBezTo>
                  <a:cubicBezTo>
                    <a:pt x="310522" y="454072"/>
                    <a:pt x="321477" y="469182"/>
                    <a:pt x="336965" y="474093"/>
                  </a:cubicBezTo>
                  <a:cubicBezTo>
                    <a:pt x="344520" y="476738"/>
                    <a:pt x="350565" y="484293"/>
                    <a:pt x="360387" y="480137"/>
                  </a:cubicBezTo>
                  <a:cubicBezTo>
                    <a:pt x="364920" y="478249"/>
                    <a:pt x="370208" y="481649"/>
                    <a:pt x="369831" y="485804"/>
                  </a:cubicBezTo>
                  <a:cubicBezTo>
                    <a:pt x="368320" y="509603"/>
                    <a:pt x="391363" y="515647"/>
                    <a:pt x="403452" y="522069"/>
                  </a:cubicBezTo>
                  <a:cubicBezTo>
                    <a:pt x="417429" y="529247"/>
                    <a:pt x="420451" y="536424"/>
                    <a:pt x="423473" y="548891"/>
                  </a:cubicBezTo>
                  <a:cubicBezTo>
                    <a:pt x="424984" y="555690"/>
                    <a:pt x="425740" y="562490"/>
                    <a:pt x="427628" y="568912"/>
                  </a:cubicBezTo>
                  <a:cubicBezTo>
                    <a:pt x="425362" y="548135"/>
                    <a:pt x="438961" y="524336"/>
                    <a:pt x="417807" y="506203"/>
                  </a:cubicBezTo>
                  <a:cubicBezTo>
                    <a:pt x="412518" y="491471"/>
                    <a:pt x="425362" y="483160"/>
                    <a:pt x="429895" y="471827"/>
                  </a:cubicBezTo>
                  <a:cubicBezTo>
                    <a:pt x="434050" y="461627"/>
                    <a:pt x="438961" y="452183"/>
                    <a:pt x="424606" y="445383"/>
                  </a:cubicBezTo>
                  <a:cubicBezTo>
                    <a:pt x="415540" y="440850"/>
                    <a:pt x="418562" y="435184"/>
                    <a:pt x="425362" y="431784"/>
                  </a:cubicBezTo>
                  <a:cubicBezTo>
                    <a:pt x="431028" y="428762"/>
                    <a:pt x="435939" y="424984"/>
                    <a:pt x="441606" y="422340"/>
                  </a:cubicBezTo>
                  <a:cubicBezTo>
                    <a:pt x="449539" y="418940"/>
                    <a:pt x="456716" y="418184"/>
                    <a:pt x="451428" y="405718"/>
                  </a:cubicBezTo>
                  <a:cubicBezTo>
                    <a:pt x="448028" y="398163"/>
                    <a:pt x="455961" y="392874"/>
                    <a:pt x="463138" y="391363"/>
                  </a:cubicBezTo>
                  <a:cubicBezTo>
                    <a:pt x="474471" y="388719"/>
                    <a:pt x="474849" y="382675"/>
                    <a:pt x="469182" y="374742"/>
                  </a:cubicBezTo>
                  <a:cubicBezTo>
                    <a:pt x="462383" y="365675"/>
                    <a:pt x="465783" y="359631"/>
                    <a:pt x="474471" y="353965"/>
                  </a:cubicBezTo>
                  <a:cubicBezTo>
                    <a:pt x="494115" y="341121"/>
                    <a:pt x="501670" y="323743"/>
                    <a:pt x="493737" y="300700"/>
                  </a:cubicBezTo>
                  <a:cubicBezTo>
                    <a:pt x="491471" y="294656"/>
                    <a:pt x="491093" y="288234"/>
                    <a:pt x="496004" y="282567"/>
                  </a:cubicBezTo>
                  <a:cubicBezTo>
                    <a:pt x="500537" y="277278"/>
                    <a:pt x="500537" y="270857"/>
                    <a:pt x="501292" y="264812"/>
                  </a:cubicBezTo>
                  <a:cubicBezTo>
                    <a:pt x="504314" y="242146"/>
                    <a:pt x="503181" y="219481"/>
                    <a:pt x="509981" y="196815"/>
                  </a:cubicBezTo>
                  <a:cubicBezTo>
                    <a:pt x="513759" y="183593"/>
                    <a:pt x="504314" y="168483"/>
                    <a:pt x="500915" y="154128"/>
                  </a:cubicBezTo>
                  <a:cubicBezTo>
                    <a:pt x="494493" y="127684"/>
                    <a:pt x="489582" y="101241"/>
                    <a:pt x="512625" y="78953"/>
                  </a:cubicBezTo>
                  <a:cubicBezTo>
                    <a:pt x="528113" y="63842"/>
                    <a:pt x="519047" y="44198"/>
                    <a:pt x="519425" y="27199"/>
                  </a:cubicBezTo>
                  <a:cubicBezTo>
                    <a:pt x="519803" y="12466"/>
                    <a:pt x="522447" y="4533"/>
                    <a:pt x="535291" y="0"/>
                  </a:cubicBezTo>
                  <a:cubicBezTo>
                    <a:pt x="541713" y="378"/>
                    <a:pt x="542846" y="6422"/>
                    <a:pt x="545868" y="9822"/>
                  </a:cubicBezTo>
                  <a:cubicBezTo>
                    <a:pt x="545868" y="12466"/>
                    <a:pt x="545113" y="17377"/>
                    <a:pt x="546246" y="18133"/>
                  </a:cubicBezTo>
                  <a:cubicBezTo>
                    <a:pt x="566268" y="28710"/>
                    <a:pt x="567401" y="52509"/>
                    <a:pt x="580623" y="66864"/>
                  </a:cubicBezTo>
                  <a:cubicBezTo>
                    <a:pt x="590445" y="77442"/>
                    <a:pt x="585156" y="78953"/>
                    <a:pt x="576467" y="81597"/>
                  </a:cubicBezTo>
                  <a:cubicBezTo>
                    <a:pt x="573067" y="82730"/>
                    <a:pt x="569668" y="83108"/>
                    <a:pt x="566268" y="84241"/>
                  </a:cubicBezTo>
                  <a:cubicBezTo>
                    <a:pt x="549268" y="91797"/>
                    <a:pt x="546246" y="107285"/>
                    <a:pt x="559090" y="119373"/>
                  </a:cubicBezTo>
                  <a:cubicBezTo>
                    <a:pt x="536047" y="121262"/>
                    <a:pt x="526980" y="133728"/>
                    <a:pt x="530758" y="158283"/>
                  </a:cubicBezTo>
                  <a:cubicBezTo>
                    <a:pt x="531513" y="162061"/>
                    <a:pt x="529625" y="166594"/>
                    <a:pt x="530002" y="170371"/>
                  </a:cubicBezTo>
                  <a:cubicBezTo>
                    <a:pt x="530758" y="182082"/>
                    <a:pt x="528869" y="197948"/>
                    <a:pt x="548890" y="183971"/>
                  </a:cubicBezTo>
                  <a:cubicBezTo>
                    <a:pt x="556068" y="178682"/>
                    <a:pt x="566645" y="183593"/>
                    <a:pt x="574201" y="176416"/>
                  </a:cubicBezTo>
                  <a:cubicBezTo>
                    <a:pt x="575334" y="175282"/>
                    <a:pt x="582134" y="178304"/>
                    <a:pt x="585156" y="180571"/>
                  </a:cubicBezTo>
                  <a:cubicBezTo>
                    <a:pt x="588933" y="183593"/>
                    <a:pt x="587045" y="188126"/>
                    <a:pt x="585534" y="192282"/>
                  </a:cubicBezTo>
                  <a:cubicBezTo>
                    <a:pt x="571556" y="222881"/>
                    <a:pt x="571934" y="226280"/>
                    <a:pt x="600266" y="245924"/>
                  </a:cubicBezTo>
                  <a:cubicBezTo>
                    <a:pt x="609333" y="252346"/>
                    <a:pt x="612355" y="258013"/>
                    <a:pt x="609333" y="268590"/>
                  </a:cubicBezTo>
                  <a:cubicBezTo>
                    <a:pt x="604800" y="282189"/>
                    <a:pt x="593467" y="280301"/>
                    <a:pt x="583267" y="280678"/>
                  </a:cubicBezTo>
                  <a:cubicBezTo>
                    <a:pt x="574956" y="281056"/>
                    <a:pt x="565134" y="279545"/>
                    <a:pt x="563246" y="291256"/>
                  </a:cubicBezTo>
                  <a:cubicBezTo>
                    <a:pt x="561357" y="303722"/>
                    <a:pt x="566268" y="311655"/>
                    <a:pt x="579867" y="312033"/>
                  </a:cubicBezTo>
                  <a:cubicBezTo>
                    <a:pt x="584022" y="312033"/>
                    <a:pt x="589311" y="304478"/>
                    <a:pt x="591956" y="312788"/>
                  </a:cubicBezTo>
                  <a:cubicBezTo>
                    <a:pt x="593844" y="319588"/>
                    <a:pt x="590067" y="324877"/>
                    <a:pt x="585534" y="331299"/>
                  </a:cubicBezTo>
                  <a:cubicBezTo>
                    <a:pt x="567401" y="355476"/>
                    <a:pt x="537935" y="353587"/>
                    <a:pt x="514514" y="365297"/>
                  </a:cubicBezTo>
                  <a:cubicBezTo>
                    <a:pt x="509603" y="367564"/>
                    <a:pt x="502803" y="366431"/>
                    <a:pt x="501670" y="373608"/>
                  </a:cubicBezTo>
                  <a:cubicBezTo>
                    <a:pt x="501292" y="375875"/>
                    <a:pt x="503181" y="379275"/>
                    <a:pt x="505070" y="380408"/>
                  </a:cubicBezTo>
                  <a:cubicBezTo>
                    <a:pt x="511114" y="384186"/>
                    <a:pt x="518292" y="384186"/>
                    <a:pt x="522069" y="378141"/>
                  </a:cubicBezTo>
                  <a:cubicBezTo>
                    <a:pt x="530380" y="365297"/>
                    <a:pt x="539824" y="371719"/>
                    <a:pt x="547002" y="376630"/>
                  </a:cubicBezTo>
                  <a:cubicBezTo>
                    <a:pt x="553424" y="381163"/>
                    <a:pt x="554179" y="390608"/>
                    <a:pt x="548890" y="397407"/>
                  </a:cubicBezTo>
                  <a:cubicBezTo>
                    <a:pt x="542469" y="405718"/>
                    <a:pt x="535291" y="415162"/>
                    <a:pt x="523203" y="407985"/>
                  </a:cubicBezTo>
                  <a:cubicBezTo>
                    <a:pt x="511492" y="400807"/>
                    <a:pt x="507714" y="409496"/>
                    <a:pt x="503937" y="416673"/>
                  </a:cubicBezTo>
                  <a:cubicBezTo>
                    <a:pt x="499026" y="425362"/>
                    <a:pt x="502803" y="431028"/>
                    <a:pt x="512247" y="433673"/>
                  </a:cubicBezTo>
                  <a:cubicBezTo>
                    <a:pt x="522069" y="436317"/>
                    <a:pt x="527358" y="442739"/>
                    <a:pt x="520558" y="452183"/>
                  </a:cubicBezTo>
                  <a:cubicBezTo>
                    <a:pt x="513759" y="461249"/>
                    <a:pt x="517158" y="466916"/>
                    <a:pt x="532647" y="471827"/>
                  </a:cubicBezTo>
                  <a:cubicBezTo>
                    <a:pt x="512247" y="478249"/>
                    <a:pt x="484671" y="467671"/>
                    <a:pt x="496381" y="502803"/>
                  </a:cubicBezTo>
                  <a:cubicBezTo>
                    <a:pt x="476360" y="473338"/>
                    <a:pt x="468049" y="504692"/>
                    <a:pt x="453694" y="503937"/>
                  </a:cubicBezTo>
                  <a:cubicBezTo>
                    <a:pt x="458983" y="513003"/>
                    <a:pt x="466538" y="508092"/>
                    <a:pt x="471827" y="511492"/>
                  </a:cubicBezTo>
                  <a:cubicBezTo>
                    <a:pt x="477115" y="514892"/>
                    <a:pt x="479760" y="519803"/>
                    <a:pt x="480893" y="525091"/>
                  </a:cubicBezTo>
                  <a:cubicBezTo>
                    <a:pt x="481649" y="531513"/>
                    <a:pt x="475227" y="533780"/>
                    <a:pt x="471071" y="533780"/>
                  </a:cubicBezTo>
                  <a:cubicBezTo>
                    <a:pt x="454827" y="533402"/>
                    <a:pt x="463138" y="545113"/>
                    <a:pt x="461627" y="551535"/>
                  </a:cubicBezTo>
                  <a:cubicBezTo>
                    <a:pt x="460116" y="560223"/>
                    <a:pt x="463516" y="564001"/>
                    <a:pt x="473338" y="563623"/>
                  </a:cubicBezTo>
                  <a:cubicBezTo>
                    <a:pt x="478627" y="563246"/>
                    <a:pt x="487315" y="564379"/>
                    <a:pt x="486560" y="573823"/>
                  </a:cubicBezTo>
                  <a:cubicBezTo>
                    <a:pt x="485804" y="584400"/>
                    <a:pt x="480137" y="579112"/>
                    <a:pt x="474849" y="577223"/>
                  </a:cubicBezTo>
                  <a:cubicBezTo>
                    <a:pt x="471071" y="575712"/>
                    <a:pt x="469182" y="579867"/>
                    <a:pt x="470316" y="581756"/>
                  </a:cubicBezTo>
                  <a:cubicBezTo>
                    <a:pt x="482404" y="604044"/>
                    <a:pt x="457849" y="609333"/>
                    <a:pt x="451805" y="624821"/>
                  </a:cubicBezTo>
                  <a:cubicBezTo>
                    <a:pt x="480515" y="626332"/>
                    <a:pt x="469938" y="654664"/>
                    <a:pt x="480137" y="670153"/>
                  </a:cubicBezTo>
                  <a:cubicBezTo>
                    <a:pt x="484671" y="676952"/>
                    <a:pt x="470693" y="667508"/>
                    <a:pt x="467671" y="675441"/>
                  </a:cubicBezTo>
                  <a:cubicBezTo>
                    <a:pt x="475982" y="682241"/>
                    <a:pt x="481649" y="690552"/>
                    <a:pt x="475604" y="703018"/>
                  </a:cubicBezTo>
                  <a:cubicBezTo>
                    <a:pt x="470316" y="714351"/>
                    <a:pt x="480137" y="717373"/>
                    <a:pt x="488448" y="719640"/>
                  </a:cubicBezTo>
                  <a:cubicBezTo>
                    <a:pt x="502803" y="723795"/>
                    <a:pt x="515270" y="727573"/>
                    <a:pt x="508470" y="747594"/>
                  </a:cubicBezTo>
                  <a:cubicBezTo>
                    <a:pt x="504692" y="758927"/>
                    <a:pt x="512625" y="764971"/>
                    <a:pt x="525469" y="765349"/>
                  </a:cubicBezTo>
                  <a:cubicBezTo>
                    <a:pt x="517536" y="775549"/>
                    <a:pt x="509225" y="766482"/>
                    <a:pt x="503559" y="772149"/>
                  </a:cubicBezTo>
                  <a:cubicBezTo>
                    <a:pt x="496759" y="772149"/>
                    <a:pt x="490337" y="772149"/>
                    <a:pt x="480515" y="772149"/>
                  </a:cubicBezTo>
                  <a:cubicBezTo>
                    <a:pt x="491848" y="780837"/>
                    <a:pt x="488071" y="790282"/>
                    <a:pt x="482782" y="800481"/>
                  </a:cubicBezTo>
                  <a:cubicBezTo>
                    <a:pt x="495626" y="799726"/>
                    <a:pt x="503937" y="789148"/>
                    <a:pt x="516781" y="795192"/>
                  </a:cubicBezTo>
                  <a:cubicBezTo>
                    <a:pt x="510359" y="820503"/>
                    <a:pt x="533402" y="835613"/>
                    <a:pt x="543224" y="856012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C1948573-981A-46C9-BFC2-BE72D3FAB86C}"/>
                </a:ext>
              </a:extLst>
            </p:cNvPr>
            <p:cNvSpPr/>
            <p:nvPr/>
          </p:nvSpPr>
          <p:spPr>
            <a:xfrm>
              <a:off x="10171857" y="3958528"/>
              <a:ext cx="471263" cy="607093"/>
            </a:xfrm>
            <a:custGeom>
              <a:avLst/>
              <a:gdLst>
                <a:gd name="connsiteX0" fmla="*/ 8786 w 471263"/>
                <a:gd name="connsiteY0" fmla="*/ 151064 h 607093"/>
                <a:gd name="connsiteX1" fmla="*/ 475 w 471263"/>
                <a:gd name="connsiteY1" fmla="*/ 142754 h 607093"/>
                <a:gd name="connsiteX2" fmla="*/ 14452 w 471263"/>
                <a:gd name="connsiteY2" fmla="*/ 126510 h 607093"/>
                <a:gd name="connsiteX3" fmla="*/ 26918 w 471263"/>
                <a:gd name="connsiteY3" fmla="*/ 125376 h 607093"/>
                <a:gd name="connsiteX4" fmla="*/ 45051 w 471263"/>
                <a:gd name="connsiteY4" fmla="*/ 128399 h 607093"/>
                <a:gd name="connsiteX5" fmla="*/ 52228 w 471263"/>
                <a:gd name="connsiteY5" fmla="*/ 96289 h 607093"/>
                <a:gd name="connsiteX6" fmla="*/ 52228 w 471263"/>
                <a:gd name="connsiteY6" fmla="*/ 89867 h 607093"/>
                <a:gd name="connsiteX7" fmla="*/ 83205 w 471263"/>
                <a:gd name="connsiteY7" fmla="*/ 38491 h 607093"/>
                <a:gd name="connsiteX8" fmla="*/ 105871 w 471263"/>
                <a:gd name="connsiteY8" fmla="*/ 45291 h 607093"/>
                <a:gd name="connsiteX9" fmla="*/ 165935 w 471263"/>
                <a:gd name="connsiteY9" fmla="*/ 109510 h 607093"/>
                <a:gd name="connsiteX10" fmla="*/ 181046 w 471263"/>
                <a:gd name="connsiteY10" fmla="*/ 103844 h 607093"/>
                <a:gd name="connsiteX11" fmla="*/ 279264 w 471263"/>
                <a:gd name="connsiteY11" fmla="*/ 112532 h 607093"/>
                <a:gd name="connsiteX12" fmla="*/ 310241 w 471263"/>
                <a:gd name="connsiteY12" fmla="*/ 149553 h 607093"/>
                <a:gd name="connsiteX13" fmla="*/ 320441 w 471263"/>
                <a:gd name="connsiteY13" fmla="*/ 151820 h 607093"/>
                <a:gd name="connsiteX14" fmla="*/ 337818 w 471263"/>
                <a:gd name="connsiteY14" fmla="*/ 128776 h 607093"/>
                <a:gd name="connsiteX15" fmla="*/ 391460 w 471263"/>
                <a:gd name="connsiteY15" fmla="*/ 6381 h 607093"/>
                <a:gd name="connsiteX16" fmla="*/ 429236 w 471263"/>
                <a:gd name="connsiteY16" fmla="*/ 5625 h 607093"/>
                <a:gd name="connsiteX17" fmla="*/ 454169 w 471263"/>
                <a:gd name="connsiteY17" fmla="*/ 21114 h 607093"/>
                <a:gd name="connsiteX18" fmla="*/ 460969 w 471263"/>
                <a:gd name="connsiteY18" fmla="*/ 64934 h 607093"/>
                <a:gd name="connsiteX19" fmla="*/ 444347 w 471263"/>
                <a:gd name="connsiteY19" fmla="*/ 109888 h 607093"/>
                <a:gd name="connsiteX20" fmla="*/ 440192 w 471263"/>
                <a:gd name="connsiteY20" fmla="*/ 131421 h 607093"/>
                <a:gd name="connsiteX21" fmla="*/ 440569 w 471263"/>
                <a:gd name="connsiteY21" fmla="*/ 134065 h 607093"/>
                <a:gd name="connsiteX22" fmla="*/ 443214 w 471263"/>
                <a:gd name="connsiteY22" fmla="*/ 159753 h 607093"/>
                <a:gd name="connsiteX23" fmla="*/ 455302 w 471263"/>
                <a:gd name="connsiteY23" fmla="*/ 200929 h 607093"/>
                <a:gd name="connsiteX24" fmla="*/ 451902 w 471263"/>
                <a:gd name="connsiteY24" fmla="*/ 258349 h 607093"/>
                <a:gd name="connsiteX25" fmla="*/ 453036 w 471263"/>
                <a:gd name="connsiteY25" fmla="*/ 262127 h 607093"/>
                <a:gd name="connsiteX26" fmla="*/ 438303 w 471263"/>
                <a:gd name="connsiteY26" fmla="*/ 330124 h 607093"/>
                <a:gd name="connsiteX27" fmla="*/ 417526 w 471263"/>
                <a:gd name="connsiteY27" fmla="*/ 342213 h 607093"/>
                <a:gd name="connsiteX28" fmla="*/ 405437 w 471263"/>
                <a:gd name="connsiteY28" fmla="*/ 344479 h 607093"/>
                <a:gd name="connsiteX29" fmla="*/ 395615 w 471263"/>
                <a:gd name="connsiteY29" fmla="*/ 355434 h 607093"/>
                <a:gd name="connsiteX30" fmla="*/ 375216 w 471263"/>
                <a:gd name="connsiteY30" fmla="*/ 335413 h 607093"/>
                <a:gd name="connsiteX31" fmla="*/ 331018 w 471263"/>
                <a:gd name="connsiteY31" fmla="*/ 327480 h 607093"/>
                <a:gd name="connsiteX32" fmla="*/ 295886 w 471263"/>
                <a:gd name="connsiteY32" fmla="*/ 353168 h 607093"/>
                <a:gd name="connsiteX33" fmla="*/ 293619 w 471263"/>
                <a:gd name="connsiteY33" fmla="*/ 381122 h 607093"/>
                <a:gd name="connsiteX34" fmla="*/ 297019 w 471263"/>
                <a:gd name="connsiteY34" fmla="*/ 405299 h 607093"/>
                <a:gd name="connsiteX35" fmla="*/ 270198 w 471263"/>
                <a:gd name="connsiteY35" fmla="*/ 466497 h 607093"/>
                <a:gd name="connsiteX36" fmla="*/ 269442 w 471263"/>
                <a:gd name="connsiteY36" fmla="*/ 489918 h 607093"/>
                <a:gd name="connsiteX37" fmla="*/ 257732 w 471263"/>
                <a:gd name="connsiteY37" fmla="*/ 549605 h 607093"/>
                <a:gd name="connsiteX38" fmla="*/ 259998 w 471263"/>
                <a:gd name="connsiteY38" fmla="*/ 558294 h 607093"/>
                <a:gd name="connsiteX39" fmla="*/ 254710 w 471263"/>
                <a:gd name="connsiteY39" fmla="*/ 604381 h 607093"/>
                <a:gd name="connsiteX40" fmla="*/ 229400 w 471263"/>
                <a:gd name="connsiteY40" fmla="*/ 604381 h 607093"/>
                <a:gd name="connsiteX41" fmla="*/ 201823 w 471263"/>
                <a:gd name="connsiteY41" fmla="*/ 568871 h 607093"/>
                <a:gd name="connsiteX42" fmla="*/ 197667 w 471263"/>
                <a:gd name="connsiteY42" fmla="*/ 519762 h 607093"/>
                <a:gd name="connsiteX43" fmla="*/ 201067 w 471263"/>
                <a:gd name="connsiteY43" fmla="*/ 500873 h 607093"/>
                <a:gd name="connsiteX44" fmla="*/ 227133 w 471263"/>
                <a:gd name="connsiteY44" fmla="*/ 458186 h 607093"/>
                <a:gd name="connsiteX45" fmla="*/ 235066 w 471263"/>
                <a:gd name="connsiteY45" fmla="*/ 444964 h 607093"/>
                <a:gd name="connsiteX46" fmla="*/ 230533 w 471263"/>
                <a:gd name="connsiteY46" fmla="*/ 403410 h 607093"/>
                <a:gd name="connsiteX47" fmla="*/ 224111 w 471263"/>
                <a:gd name="connsiteY47" fmla="*/ 392455 h 607093"/>
                <a:gd name="connsiteX48" fmla="*/ 211267 w 471263"/>
                <a:gd name="connsiteY48" fmla="*/ 392833 h 607093"/>
                <a:gd name="connsiteX49" fmla="*/ 213156 w 471263"/>
                <a:gd name="connsiteY49" fmla="*/ 381878 h 607093"/>
                <a:gd name="connsiteX50" fmla="*/ 228266 w 471263"/>
                <a:gd name="connsiteY50" fmla="*/ 374323 h 607093"/>
                <a:gd name="connsiteX51" fmla="*/ 255465 w 471263"/>
                <a:gd name="connsiteY51" fmla="*/ 383767 h 607093"/>
                <a:gd name="connsiteX52" fmla="*/ 274731 w 471263"/>
                <a:gd name="connsiteY52" fmla="*/ 378856 h 607093"/>
                <a:gd name="connsiteX53" fmla="*/ 267176 w 471263"/>
                <a:gd name="connsiteY53" fmla="*/ 351657 h 607093"/>
                <a:gd name="connsiteX54" fmla="*/ 254332 w 471263"/>
                <a:gd name="connsiteY54" fmla="*/ 352790 h 607093"/>
                <a:gd name="connsiteX55" fmla="*/ 219955 w 471263"/>
                <a:gd name="connsiteY55" fmla="*/ 343724 h 607093"/>
                <a:gd name="connsiteX56" fmla="*/ 218067 w 471263"/>
                <a:gd name="connsiteY56" fmla="*/ 327102 h 607093"/>
                <a:gd name="connsiteX57" fmla="*/ 242621 w 471263"/>
                <a:gd name="connsiteY57" fmla="*/ 310481 h 607093"/>
                <a:gd name="connsiteX58" fmla="*/ 250554 w 471263"/>
                <a:gd name="connsiteY58" fmla="*/ 322569 h 607093"/>
                <a:gd name="connsiteX59" fmla="*/ 259998 w 471263"/>
                <a:gd name="connsiteY59" fmla="*/ 332769 h 607093"/>
                <a:gd name="connsiteX60" fmla="*/ 314019 w 471263"/>
                <a:gd name="connsiteY60" fmla="*/ 303681 h 607093"/>
                <a:gd name="connsiteX61" fmla="*/ 317796 w 471263"/>
                <a:gd name="connsiteY61" fmla="*/ 302170 h 607093"/>
                <a:gd name="connsiteX62" fmla="*/ 314019 w 471263"/>
                <a:gd name="connsiteY62" fmla="*/ 303681 h 607093"/>
                <a:gd name="connsiteX63" fmla="*/ 298908 w 471263"/>
                <a:gd name="connsiteY63" fmla="*/ 276482 h 607093"/>
                <a:gd name="connsiteX64" fmla="*/ 307219 w 471263"/>
                <a:gd name="connsiteY64" fmla="*/ 270815 h 607093"/>
                <a:gd name="connsiteX65" fmla="*/ 349906 w 471263"/>
                <a:gd name="connsiteY65" fmla="*/ 236439 h 607093"/>
                <a:gd name="connsiteX66" fmla="*/ 348395 w 471263"/>
                <a:gd name="connsiteY66" fmla="*/ 228884 h 607093"/>
                <a:gd name="connsiteX67" fmla="*/ 339329 w 471263"/>
                <a:gd name="connsiteY67" fmla="*/ 231906 h 607093"/>
                <a:gd name="connsiteX68" fmla="*/ 300041 w 471263"/>
                <a:gd name="connsiteY68" fmla="*/ 227750 h 607093"/>
                <a:gd name="connsiteX69" fmla="*/ 272842 w 471263"/>
                <a:gd name="connsiteY69" fmla="*/ 216040 h 607093"/>
                <a:gd name="connsiteX70" fmla="*/ 259243 w 471263"/>
                <a:gd name="connsiteY70" fmla="*/ 208484 h 607093"/>
                <a:gd name="connsiteX71" fmla="*/ 263776 w 471263"/>
                <a:gd name="connsiteY71" fmla="*/ 191485 h 607093"/>
                <a:gd name="connsiteX72" fmla="*/ 280775 w 471263"/>
                <a:gd name="connsiteY72" fmla="*/ 174863 h 607093"/>
                <a:gd name="connsiteX73" fmla="*/ 285309 w 471263"/>
                <a:gd name="connsiteY73" fmla="*/ 158242 h 607093"/>
                <a:gd name="connsiteX74" fmla="*/ 263020 w 471263"/>
                <a:gd name="connsiteY74" fmla="*/ 160508 h 607093"/>
                <a:gd name="connsiteX75" fmla="*/ 181424 w 471263"/>
                <a:gd name="connsiteY75" fmla="*/ 152953 h 607093"/>
                <a:gd name="connsiteX76" fmla="*/ 138736 w 471263"/>
                <a:gd name="connsiteY76" fmla="*/ 130287 h 607093"/>
                <a:gd name="connsiteX77" fmla="*/ 122115 w 471263"/>
                <a:gd name="connsiteY77" fmla="*/ 118577 h 607093"/>
                <a:gd name="connsiteX78" fmla="*/ 82450 w 471263"/>
                <a:gd name="connsiteY78" fmla="*/ 110644 h 607093"/>
                <a:gd name="connsiteX79" fmla="*/ 82072 w 471263"/>
                <a:gd name="connsiteY79" fmla="*/ 128776 h 607093"/>
                <a:gd name="connsiteX80" fmla="*/ 94160 w 471263"/>
                <a:gd name="connsiteY80" fmla="*/ 140487 h 607093"/>
                <a:gd name="connsiteX81" fmla="*/ 99827 w 471263"/>
                <a:gd name="connsiteY81" fmla="*/ 154464 h 607093"/>
                <a:gd name="connsiteX82" fmla="*/ 85472 w 471263"/>
                <a:gd name="connsiteY82" fmla="*/ 160131 h 607093"/>
                <a:gd name="connsiteX83" fmla="*/ 73761 w 471263"/>
                <a:gd name="connsiteY83" fmla="*/ 163153 h 607093"/>
                <a:gd name="connsiteX84" fmla="*/ 43540 w 471263"/>
                <a:gd name="connsiteY84" fmla="*/ 154842 h 607093"/>
                <a:gd name="connsiteX85" fmla="*/ 8786 w 471263"/>
                <a:gd name="connsiteY85" fmla="*/ 151064 h 60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71263" h="607093">
                  <a:moveTo>
                    <a:pt x="8786" y="151064"/>
                  </a:moveTo>
                  <a:cubicBezTo>
                    <a:pt x="4630" y="149553"/>
                    <a:pt x="1986" y="146531"/>
                    <a:pt x="475" y="142754"/>
                  </a:cubicBezTo>
                  <a:cubicBezTo>
                    <a:pt x="-1792" y="131421"/>
                    <a:pt x="4252" y="127265"/>
                    <a:pt x="14452" y="126510"/>
                  </a:cubicBezTo>
                  <a:cubicBezTo>
                    <a:pt x="18607" y="126510"/>
                    <a:pt x="23141" y="127643"/>
                    <a:pt x="26918" y="125376"/>
                  </a:cubicBezTo>
                  <a:cubicBezTo>
                    <a:pt x="34474" y="120843"/>
                    <a:pt x="40140" y="135954"/>
                    <a:pt x="45051" y="128399"/>
                  </a:cubicBezTo>
                  <a:cubicBezTo>
                    <a:pt x="51095" y="119332"/>
                    <a:pt x="56384" y="108377"/>
                    <a:pt x="52228" y="96289"/>
                  </a:cubicBezTo>
                  <a:cubicBezTo>
                    <a:pt x="51473" y="94400"/>
                    <a:pt x="51851" y="92133"/>
                    <a:pt x="52228" y="89867"/>
                  </a:cubicBezTo>
                  <a:cubicBezTo>
                    <a:pt x="53739" y="67579"/>
                    <a:pt x="74894" y="57001"/>
                    <a:pt x="83205" y="38491"/>
                  </a:cubicBezTo>
                  <a:cubicBezTo>
                    <a:pt x="88116" y="27913"/>
                    <a:pt x="103982" y="32069"/>
                    <a:pt x="105871" y="45291"/>
                  </a:cubicBezTo>
                  <a:cubicBezTo>
                    <a:pt x="111159" y="80800"/>
                    <a:pt x="144780" y="89111"/>
                    <a:pt x="165935" y="109510"/>
                  </a:cubicBezTo>
                  <a:cubicBezTo>
                    <a:pt x="172357" y="115555"/>
                    <a:pt x="176513" y="108755"/>
                    <a:pt x="181046" y="103844"/>
                  </a:cubicBezTo>
                  <a:cubicBezTo>
                    <a:pt x="209756" y="72112"/>
                    <a:pt x="256598" y="75889"/>
                    <a:pt x="279264" y="112532"/>
                  </a:cubicBezTo>
                  <a:cubicBezTo>
                    <a:pt x="287953" y="126510"/>
                    <a:pt x="301930" y="135576"/>
                    <a:pt x="310241" y="149553"/>
                  </a:cubicBezTo>
                  <a:cubicBezTo>
                    <a:pt x="312507" y="153331"/>
                    <a:pt x="317796" y="156353"/>
                    <a:pt x="320441" y="151820"/>
                  </a:cubicBezTo>
                  <a:cubicBezTo>
                    <a:pt x="324974" y="143131"/>
                    <a:pt x="341218" y="144265"/>
                    <a:pt x="337818" y="128776"/>
                  </a:cubicBezTo>
                  <a:cubicBezTo>
                    <a:pt x="326485" y="78534"/>
                    <a:pt x="347262" y="32069"/>
                    <a:pt x="391460" y="6381"/>
                  </a:cubicBezTo>
                  <a:cubicBezTo>
                    <a:pt x="403926" y="-797"/>
                    <a:pt x="416392" y="-3063"/>
                    <a:pt x="429236" y="5625"/>
                  </a:cubicBezTo>
                  <a:cubicBezTo>
                    <a:pt x="437547" y="10914"/>
                    <a:pt x="446614" y="14692"/>
                    <a:pt x="454169" y="21114"/>
                  </a:cubicBezTo>
                  <a:cubicBezTo>
                    <a:pt x="476079" y="40380"/>
                    <a:pt x="475324" y="39624"/>
                    <a:pt x="460969" y="64934"/>
                  </a:cubicBezTo>
                  <a:cubicBezTo>
                    <a:pt x="453036" y="78534"/>
                    <a:pt x="443969" y="92889"/>
                    <a:pt x="444347" y="109888"/>
                  </a:cubicBezTo>
                  <a:cubicBezTo>
                    <a:pt x="442458" y="117066"/>
                    <a:pt x="431503" y="122354"/>
                    <a:pt x="440192" y="131421"/>
                  </a:cubicBezTo>
                  <a:cubicBezTo>
                    <a:pt x="440569" y="132176"/>
                    <a:pt x="440569" y="133309"/>
                    <a:pt x="440569" y="134065"/>
                  </a:cubicBezTo>
                  <a:cubicBezTo>
                    <a:pt x="432636" y="143509"/>
                    <a:pt x="433392" y="149175"/>
                    <a:pt x="443214" y="159753"/>
                  </a:cubicBezTo>
                  <a:cubicBezTo>
                    <a:pt x="452280" y="169575"/>
                    <a:pt x="459458" y="197529"/>
                    <a:pt x="455302" y="200929"/>
                  </a:cubicBezTo>
                  <a:cubicBezTo>
                    <a:pt x="428481" y="220573"/>
                    <a:pt x="439436" y="238705"/>
                    <a:pt x="451902" y="258349"/>
                  </a:cubicBezTo>
                  <a:cubicBezTo>
                    <a:pt x="452658" y="259483"/>
                    <a:pt x="453413" y="261749"/>
                    <a:pt x="453036" y="262127"/>
                  </a:cubicBezTo>
                  <a:cubicBezTo>
                    <a:pt x="437925" y="282526"/>
                    <a:pt x="448502" y="308592"/>
                    <a:pt x="438303" y="330124"/>
                  </a:cubicBezTo>
                  <a:cubicBezTo>
                    <a:pt x="434147" y="339191"/>
                    <a:pt x="429236" y="345613"/>
                    <a:pt x="417526" y="342213"/>
                  </a:cubicBezTo>
                  <a:cubicBezTo>
                    <a:pt x="414126" y="341079"/>
                    <a:pt x="408837" y="342213"/>
                    <a:pt x="405437" y="344479"/>
                  </a:cubicBezTo>
                  <a:cubicBezTo>
                    <a:pt x="401282" y="347124"/>
                    <a:pt x="402415" y="358834"/>
                    <a:pt x="395615" y="355434"/>
                  </a:cubicBezTo>
                  <a:cubicBezTo>
                    <a:pt x="387305" y="351279"/>
                    <a:pt x="380127" y="343346"/>
                    <a:pt x="375216" y="335413"/>
                  </a:cubicBezTo>
                  <a:cubicBezTo>
                    <a:pt x="367283" y="322191"/>
                    <a:pt x="342351" y="316902"/>
                    <a:pt x="331018" y="327480"/>
                  </a:cubicBezTo>
                  <a:cubicBezTo>
                    <a:pt x="320441" y="337302"/>
                    <a:pt x="311374" y="347879"/>
                    <a:pt x="295886" y="353168"/>
                  </a:cubicBezTo>
                  <a:cubicBezTo>
                    <a:pt x="283797" y="357323"/>
                    <a:pt x="284553" y="374323"/>
                    <a:pt x="293619" y="381122"/>
                  </a:cubicBezTo>
                  <a:cubicBezTo>
                    <a:pt x="305330" y="389811"/>
                    <a:pt x="302686" y="396611"/>
                    <a:pt x="297019" y="405299"/>
                  </a:cubicBezTo>
                  <a:cubicBezTo>
                    <a:pt x="284553" y="424187"/>
                    <a:pt x="286820" y="449120"/>
                    <a:pt x="270198" y="466497"/>
                  </a:cubicBezTo>
                  <a:cubicBezTo>
                    <a:pt x="265665" y="471408"/>
                    <a:pt x="267554" y="484630"/>
                    <a:pt x="269442" y="489918"/>
                  </a:cubicBezTo>
                  <a:cubicBezTo>
                    <a:pt x="276620" y="512962"/>
                    <a:pt x="272842" y="531850"/>
                    <a:pt x="257732" y="549605"/>
                  </a:cubicBezTo>
                  <a:cubicBezTo>
                    <a:pt x="255087" y="553005"/>
                    <a:pt x="256976" y="555649"/>
                    <a:pt x="259998" y="558294"/>
                  </a:cubicBezTo>
                  <a:cubicBezTo>
                    <a:pt x="277376" y="575671"/>
                    <a:pt x="270198" y="590403"/>
                    <a:pt x="254710" y="604381"/>
                  </a:cubicBezTo>
                  <a:cubicBezTo>
                    <a:pt x="246399" y="611180"/>
                    <a:pt x="237710" y="602870"/>
                    <a:pt x="229400" y="604381"/>
                  </a:cubicBezTo>
                  <a:cubicBezTo>
                    <a:pt x="220711" y="592292"/>
                    <a:pt x="215800" y="577559"/>
                    <a:pt x="201823" y="568871"/>
                  </a:cubicBezTo>
                  <a:cubicBezTo>
                    <a:pt x="181801" y="556027"/>
                    <a:pt x="181046" y="536761"/>
                    <a:pt x="197667" y="519762"/>
                  </a:cubicBezTo>
                  <a:cubicBezTo>
                    <a:pt x="203334" y="514095"/>
                    <a:pt x="204467" y="508806"/>
                    <a:pt x="201067" y="500873"/>
                  </a:cubicBezTo>
                  <a:cubicBezTo>
                    <a:pt x="189734" y="475563"/>
                    <a:pt x="199934" y="457808"/>
                    <a:pt x="227133" y="458186"/>
                  </a:cubicBezTo>
                  <a:cubicBezTo>
                    <a:pt x="242999" y="458564"/>
                    <a:pt x="239599" y="449120"/>
                    <a:pt x="235066" y="444964"/>
                  </a:cubicBezTo>
                  <a:cubicBezTo>
                    <a:pt x="221089" y="431743"/>
                    <a:pt x="224866" y="418143"/>
                    <a:pt x="230533" y="403410"/>
                  </a:cubicBezTo>
                  <a:cubicBezTo>
                    <a:pt x="232799" y="396988"/>
                    <a:pt x="236199" y="389433"/>
                    <a:pt x="224111" y="392455"/>
                  </a:cubicBezTo>
                  <a:cubicBezTo>
                    <a:pt x="219578" y="393589"/>
                    <a:pt x="215800" y="398122"/>
                    <a:pt x="211267" y="392833"/>
                  </a:cubicBezTo>
                  <a:cubicBezTo>
                    <a:pt x="207867" y="388678"/>
                    <a:pt x="209756" y="384900"/>
                    <a:pt x="213156" y="381878"/>
                  </a:cubicBezTo>
                  <a:cubicBezTo>
                    <a:pt x="217689" y="378100"/>
                    <a:pt x="221844" y="369034"/>
                    <a:pt x="228266" y="374323"/>
                  </a:cubicBezTo>
                  <a:cubicBezTo>
                    <a:pt x="236577" y="381122"/>
                    <a:pt x="247910" y="376967"/>
                    <a:pt x="255465" y="383767"/>
                  </a:cubicBezTo>
                  <a:cubicBezTo>
                    <a:pt x="264532" y="391700"/>
                    <a:pt x="269442" y="384522"/>
                    <a:pt x="274731" y="378856"/>
                  </a:cubicBezTo>
                  <a:cubicBezTo>
                    <a:pt x="285686" y="366390"/>
                    <a:pt x="270576" y="360345"/>
                    <a:pt x="267176" y="351657"/>
                  </a:cubicBezTo>
                  <a:cubicBezTo>
                    <a:pt x="263776" y="342968"/>
                    <a:pt x="258487" y="349390"/>
                    <a:pt x="254332" y="352790"/>
                  </a:cubicBezTo>
                  <a:cubicBezTo>
                    <a:pt x="239599" y="363745"/>
                    <a:pt x="233933" y="339946"/>
                    <a:pt x="219955" y="343724"/>
                  </a:cubicBezTo>
                  <a:cubicBezTo>
                    <a:pt x="216556" y="344479"/>
                    <a:pt x="214667" y="330880"/>
                    <a:pt x="218067" y="327102"/>
                  </a:cubicBezTo>
                  <a:cubicBezTo>
                    <a:pt x="224489" y="319925"/>
                    <a:pt x="233555" y="313503"/>
                    <a:pt x="242621" y="310481"/>
                  </a:cubicBezTo>
                  <a:cubicBezTo>
                    <a:pt x="248665" y="308214"/>
                    <a:pt x="250554" y="316902"/>
                    <a:pt x="250554" y="322569"/>
                  </a:cubicBezTo>
                  <a:cubicBezTo>
                    <a:pt x="250932" y="328991"/>
                    <a:pt x="253576" y="336169"/>
                    <a:pt x="259998" y="332769"/>
                  </a:cubicBezTo>
                  <a:cubicBezTo>
                    <a:pt x="278509" y="323702"/>
                    <a:pt x="306086" y="332013"/>
                    <a:pt x="314019" y="303681"/>
                  </a:cubicBezTo>
                  <a:cubicBezTo>
                    <a:pt x="315152" y="303303"/>
                    <a:pt x="316663" y="302925"/>
                    <a:pt x="317796" y="302170"/>
                  </a:cubicBezTo>
                  <a:cubicBezTo>
                    <a:pt x="316663" y="302548"/>
                    <a:pt x="315152" y="302925"/>
                    <a:pt x="314019" y="303681"/>
                  </a:cubicBezTo>
                  <a:cubicBezTo>
                    <a:pt x="298908" y="300281"/>
                    <a:pt x="301930" y="286681"/>
                    <a:pt x="298908" y="276482"/>
                  </a:cubicBezTo>
                  <a:cubicBezTo>
                    <a:pt x="297397" y="270438"/>
                    <a:pt x="302308" y="270438"/>
                    <a:pt x="307219" y="270815"/>
                  </a:cubicBezTo>
                  <a:cubicBezTo>
                    <a:pt x="325729" y="271949"/>
                    <a:pt x="347262" y="254194"/>
                    <a:pt x="349906" y="236439"/>
                  </a:cubicBezTo>
                  <a:cubicBezTo>
                    <a:pt x="350284" y="233417"/>
                    <a:pt x="351417" y="230395"/>
                    <a:pt x="348395" y="228884"/>
                  </a:cubicBezTo>
                  <a:cubicBezTo>
                    <a:pt x="344995" y="226995"/>
                    <a:pt x="342351" y="229261"/>
                    <a:pt x="339329" y="231906"/>
                  </a:cubicBezTo>
                  <a:cubicBezTo>
                    <a:pt x="318174" y="254572"/>
                    <a:pt x="318929" y="254194"/>
                    <a:pt x="300041" y="227750"/>
                  </a:cubicBezTo>
                  <a:cubicBezTo>
                    <a:pt x="294375" y="219817"/>
                    <a:pt x="287197" y="207729"/>
                    <a:pt x="272842" y="216040"/>
                  </a:cubicBezTo>
                  <a:cubicBezTo>
                    <a:pt x="264909" y="220573"/>
                    <a:pt x="261132" y="215662"/>
                    <a:pt x="259243" y="208484"/>
                  </a:cubicBezTo>
                  <a:cubicBezTo>
                    <a:pt x="257354" y="201685"/>
                    <a:pt x="253199" y="193752"/>
                    <a:pt x="263776" y="191485"/>
                  </a:cubicBezTo>
                  <a:cubicBezTo>
                    <a:pt x="273976" y="189596"/>
                    <a:pt x="275109" y="180152"/>
                    <a:pt x="280775" y="174863"/>
                  </a:cubicBezTo>
                  <a:cubicBezTo>
                    <a:pt x="286442" y="169575"/>
                    <a:pt x="292864" y="163531"/>
                    <a:pt x="285309" y="158242"/>
                  </a:cubicBezTo>
                  <a:cubicBezTo>
                    <a:pt x="282664" y="156353"/>
                    <a:pt x="270953" y="152575"/>
                    <a:pt x="263020" y="160508"/>
                  </a:cubicBezTo>
                  <a:cubicBezTo>
                    <a:pt x="243754" y="180152"/>
                    <a:pt x="199934" y="173352"/>
                    <a:pt x="181424" y="152953"/>
                  </a:cubicBezTo>
                  <a:cubicBezTo>
                    <a:pt x="171224" y="141620"/>
                    <a:pt x="153847" y="135954"/>
                    <a:pt x="138736" y="130287"/>
                  </a:cubicBezTo>
                  <a:cubicBezTo>
                    <a:pt x="131559" y="127643"/>
                    <a:pt x="125892" y="124243"/>
                    <a:pt x="122115" y="118577"/>
                  </a:cubicBezTo>
                  <a:cubicBezTo>
                    <a:pt x="113048" y="105733"/>
                    <a:pt x="94160" y="101200"/>
                    <a:pt x="82450" y="110644"/>
                  </a:cubicBezTo>
                  <a:cubicBezTo>
                    <a:pt x="75650" y="115932"/>
                    <a:pt x="71872" y="122354"/>
                    <a:pt x="82072" y="128776"/>
                  </a:cubicBezTo>
                  <a:cubicBezTo>
                    <a:pt x="86605" y="131798"/>
                    <a:pt x="90383" y="136332"/>
                    <a:pt x="94160" y="140487"/>
                  </a:cubicBezTo>
                  <a:cubicBezTo>
                    <a:pt x="97938" y="144265"/>
                    <a:pt x="103982" y="147664"/>
                    <a:pt x="99827" y="154464"/>
                  </a:cubicBezTo>
                  <a:cubicBezTo>
                    <a:pt x="96804" y="159753"/>
                    <a:pt x="92271" y="161642"/>
                    <a:pt x="85472" y="160131"/>
                  </a:cubicBezTo>
                  <a:cubicBezTo>
                    <a:pt x="82072" y="159375"/>
                    <a:pt x="77161" y="160886"/>
                    <a:pt x="73761" y="163153"/>
                  </a:cubicBezTo>
                  <a:cubicBezTo>
                    <a:pt x="60539" y="171464"/>
                    <a:pt x="51851" y="165797"/>
                    <a:pt x="43540" y="154842"/>
                  </a:cubicBezTo>
                  <a:cubicBezTo>
                    <a:pt x="32207" y="140109"/>
                    <a:pt x="20118" y="138976"/>
                    <a:pt x="8786" y="151064"/>
                  </a:cubicBezTo>
                  <a:close/>
                </a:path>
              </a:pathLst>
            </a:custGeom>
            <a:solidFill>
              <a:srgbClr val="F9C4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7A066C44-B893-478E-B25B-97D27632E8C2}"/>
                </a:ext>
              </a:extLst>
            </p:cNvPr>
            <p:cNvSpPr/>
            <p:nvPr/>
          </p:nvSpPr>
          <p:spPr>
            <a:xfrm>
              <a:off x="10303038" y="4803021"/>
              <a:ext cx="110307" cy="147094"/>
            </a:xfrm>
            <a:custGeom>
              <a:avLst/>
              <a:gdLst>
                <a:gd name="connsiteX0" fmla="*/ 8689 w 110307"/>
                <a:gd name="connsiteY0" fmla="*/ 106674 h 147094"/>
                <a:gd name="connsiteX1" fmla="*/ 0 w 110307"/>
                <a:gd name="connsiteY1" fmla="*/ 102141 h 147094"/>
                <a:gd name="connsiteX2" fmla="*/ 9822 w 110307"/>
                <a:gd name="connsiteY2" fmla="*/ 96097 h 147094"/>
                <a:gd name="connsiteX3" fmla="*/ 16999 w 110307"/>
                <a:gd name="connsiteY3" fmla="*/ 89297 h 147094"/>
                <a:gd name="connsiteX4" fmla="*/ 25688 w 110307"/>
                <a:gd name="connsiteY4" fmla="*/ 53787 h 147094"/>
                <a:gd name="connsiteX5" fmla="*/ 40421 w 110307"/>
                <a:gd name="connsiteY5" fmla="*/ 22811 h 147094"/>
                <a:gd name="connsiteX6" fmla="*/ 42687 w 110307"/>
                <a:gd name="connsiteY6" fmla="*/ 12233 h 147094"/>
                <a:gd name="connsiteX7" fmla="*/ 76308 w 110307"/>
                <a:gd name="connsiteY7" fmla="*/ 1278 h 147094"/>
                <a:gd name="connsiteX8" fmla="*/ 105018 w 110307"/>
                <a:gd name="connsiteY8" fmla="*/ 31499 h 147094"/>
                <a:gd name="connsiteX9" fmla="*/ 110307 w 110307"/>
                <a:gd name="connsiteY9" fmla="*/ 47365 h 147094"/>
                <a:gd name="connsiteX10" fmla="*/ 96330 w 110307"/>
                <a:gd name="connsiteY10" fmla="*/ 90053 h 147094"/>
                <a:gd name="connsiteX11" fmla="*/ 101618 w 110307"/>
                <a:gd name="connsiteY11" fmla="*/ 119896 h 147094"/>
                <a:gd name="connsiteX12" fmla="*/ 93308 w 110307"/>
                <a:gd name="connsiteY12" fmla="*/ 142562 h 147094"/>
                <a:gd name="connsiteX13" fmla="*/ 44954 w 110307"/>
                <a:gd name="connsiteY13" fmla="*/ 147095 h 147094"/>
                <a:gd name="connsiteX14" fmla="*/ 42687 w 110307"/>
                <a:gd name="connsiteY14" fmla="*/ 144828 h 147094"/>
                <a:gd name="connsiteX15" fmla="*/ 30221 w 110307"/>
                <a:gd name="connsiteY15" fmla="*/ 127829 h 147094"/>
                <a:gd name="connsiteX16" fmla="*/ 8689 w 110307"/>
                <a:gd name="connsiteY16" fmla="*/ 106674 h 147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307" h="147094">
                  <a:moveTo>
                    <a:pt x="8689" y="106674"/>
                  </a:moveTo>
                  <a:cubicBezTo>
                    <a:pt x="5289" y="106296"/>
                    <a:pt x="1889" y="105541"/>
                    <a:pt x="0" y="102141"/>
                  </a:cubicBezTo>
                  <a:cubicBezTo>
                    <a:pt x="756" y="95719"/>
                    <a:pt x="3400" y="93830"/>
                    <a:pt x="9822" y="96097"/>
                  </a:cubicBezTo>
                  <a:cubicBezTo>
                    <a:pt x="15488" y="97986"/>
                    <a:pt x="21910" y="93830"/>
                    <a:pt x="16999" y="89297"/>
                  </a:cubicBezTo>
                  <a:cubicBezTo>
                    <a:pt x="-1889" y="71542"/>
                    <a:pt x="19644" y="64742"/>
                    <a:pt x="25688" y="53787"/>
                  </a:cubicBezTo>
                  <a:cubicBezTo>
                    <a:pt x="31354" y="43588"/>
                    <a:pt x="38910" y="34521"/>
                    <a:pt x="40421" y="22811"/>
                  </a:cubicBezTo>
                  <a:cubicBezTo>
                    <a:pt x="40799" y="19033"/>
                    <a:pt x="40799" y="11100"/>
                    <a:pt x="42687" y="12233"/>
                  </a:cubicBezTo>
                  <a:cubicBezTo>
                    <a:pt x="58176" y="19789"/>
                    <a:pt x="64975" y="3545"/>
                    <a:pt x="76308" y="1278"/>
                  </a:cubicBezTo>
                  <a:cubicBezTo>
                    <a:pt x="100863" y="-3633"/>
                    <a:pt x="108796" y="5434"/>
                    <a:pt x="105018" y="31499"/>
                  </a:cubicBezTo>
                  <a:cubicBezTo>
                    <a:pt x="103885" y="38299"/>
                    <a:pt x="98219" y="45477"/>
                    <a:pt x="110307" y="47365"/>
                  </a:cubicBezTo>
                  <a:cubicBezTo>
                    <a:pt x="109174" y="62854"/>
                    <a:pt x="100863" y="75698"/>
                    <a:pt x="96330" y="90053"/>
                  </a:cubicBezTo>
                  <a:cubicBezTo>
                    <a:pt x="93308" y="99874"/>
                    <a:pt x="83486" y="112718"/>
                    <a:pt x="101618" y="119896"/>
                  </a:cubicBezTo>
                  <a:cubicBezTo>
                    <a:pt x="104641" y="129340"/>
                    <a:pt x="99352" y="136140"/>
                    <a:pt x="93308" y="142562"/>
                  </a:cubicBezTo>
                  <a:cubicBezTo>
                    <a:pt x="77064" y="144451"/>
                    <a:pt x="61198" y="145962"/>
                    <a:pt x="44954" y="147095"/>
                  </a:cubicBezTo>
                  <a:cubicBezTo>
                    <a:pt x="44198" y="146339"/>
                    <a:pt x="43443" y="145584"/>
                    <a:pt x="42687" y="144828"/>
                  </a:cubicBezTo>
                  <a:cubicBezTo>
                    <a:pt x="37776" y="139540"/>
                    <a:pt x="32110" y="135006"/>
                    <a:pt x="30221" y="127829"/>
                  </a:cubicBezTo>
                  <a:cubicBezTo>
                    <a:pt x="28332" y="115741"/>
                    <a:pt x="10577" y="119518"/>
                    <a:pt x="8689" y="106674"/>
                  </a:cubicBezTo>
                  <a:close/>
                </a:path>
              </a:pathLst>
            </a:custGeom>
            <a:solidFill>
              <a:srgbClr val="E0AF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4BA730EF-9A30-49B1-96B8-E4A2FB3AB32F}"/>
                </a:ext>
              </a:extLst>
            </p:cNvPr>
            <p:cNvSpPr/>
            <p:nvPr/>
          </p:nvSpPr>
          <p:spPr>
            <a:xfrm>
              <a:off x="10180264" y="4885583"/>
              <a:ext cx="110307" cy="70199"/>
            </a:xfrm>
            <a:custGeom>
              <a:avLst/>
              <a:gdLst>
                <a:gd name="connsiteX0" fmla="*/ 110307 w 110307"/>
                <a:gd name="connsiteY0" fmla="*/ 11268 h 70199"/>
                <a:gd name="connsiteX1" fmla="*/ 67242 w 110307"/>
                <a:gd name="connsiteY1" fmla="*/ 31290 h 70199"/>
                <a:gd name="connsiteX2" fmla="*/ 42310 w 110307"/>
                <a:gd name="connsiteY2" fmla="*/ 43378 h 70199"/>
                <a:gd name="connsiteX3" fmla="*/ 0 w 110307"/>
                <a:gd name="connsiteY3" fmla="*/ 70200 h 70199"/>
                <a:gd name="connsiteX4" fmla="*/ 21533 w 110307"/>
                <a:gd name="connsiteY4" fmla="*/ 36579 h 70199"/>
                <a:gd name="connsiteX5" fmla="*/ 66486 w 110307"/>
                <a:gd name="connsiteY5" fmla="*/ 12024 h 70199"/>
                <a:gd name="connsiteX6" fmla="*/ 68375 w 110307"/>
                <a:gd name="connsiteY6" fmla="*/ 11646 h 70199"/>
                <a:gd name="connsiteX7" fmla="*/ 103129 w 110307"/>
                <a:gd name="connsiteY7" fmla="*/ 1447 h 70199"/>
                <a:gd name="connsiteX8" fmla="*/ 110307 w 110307"/>
                <a:gd name="connsiteY8" fmla="*/ 11268 h 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307" h="70199">
                  <a:moveTo>
                    <a:pt x="110307" y="11268"/>
                  </a:moveTo>
                  <a:cubicBezTo>
                    <a:pt x="99730" y="25246"/>
                    <a:pt x="91041" y="41490"/>
                    <a:pt x="67242" y="31290"/>
                  </a:cubicBezTo>
                  <a:cubicBezTo>
                    <a:pt x="58931" y="27512"/>
                    <a:pt x="47598" y="35445"/>
                    <a:pt x="42310" y="43378"/>
                  </a:cubicBezTo>
                  <a:cubicBezTo>
                    <a:pt x="32110" y="59244"/>
                    <a:pt x="15866" y="64155"/>
                    <a:pt x="0" y="70200"/>
                  </a:cubicBezTo>
                  <a:cubicBezTo>
                    <a:pt x="0" y="54334"/>
                    <a:pt x="10955" y="44889"/>
                    <a:pt x="21533" y="36579"/>
                  </a:cubicBezTo>
                  <a:cubicBezTo>
                    <a:pt x="35132" y="26001"/>
                    <a:pt x="53265" y="23357"/>
                    <a:pt x="66486" y="12024"/>
                  </a:cubicBezTo>
                  <a:cubicBezTo>
                    <a:pt x="66864" y="11646"/>
                    <a:pt x="67997" y="11268"/>
                    <a:pt x="68375" y="11646"/>
                  </a:cubicBezTo>
                  <a:cubicBezTo>
                    <a:pt x="83108" y="19201"/>
                    <a:pt x="94063" y="18824"/>
                    <a:pt x="103129" y="1447"/>
                  </a:cubicBezTo>
                  <a:cubicBezTo>
                    <a:pt x="106907" y="-3842"/>
                    <a:pt x="109551" y="6735"/>
                    <a:pt x="110307" y="11268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9B0FB2EF-552E-46D9-AFBD-A7BE478F3D69}"/>
                </a:ext>
              </a:extLst>
            </p:cNvPr>
            <p:cNvSpPr/>
            <p:nvPr/>
          </p:nvSpPr>
          <p:spPr>
            <a:xfrm>
              <a:off x="10381430" y="4559319"/>
              <a:ext cx="23604" cy="18528"/>
            </a:xfrm>
            <a:custGeom>
              <a:avLst/>
              <a:gdLst>
                <a:gd name="connsiteX0" fmla="*/ 23604 w 23604"/>
                <a:gd name="connsiteY0" fmla="*/ 15678 h 18528"/>
                <a:gd name="connsiteX1" fmla="*/ 21338 w 23604"/>
                <a:gd name="connsiteY1" fmla="*/ 16055 h 18528"/>
                <a:gd name="connsiteX2" fmla="*/ 1316 w 23604"/>
                <a:gd name="connsiteY2" fmla="*/ 11900 h 18528"/>
                <a:gd name="connsiteX3" fmla="*/ 561 w 23604"/>
                <a:gd name="connsiteY3" fmla="*/ 4345 h 18528"/>
                <a:gd name="connsiteX4" fmla="*/ 19449 w 23604"/>
                <a:gd name="connsiteY4" fmla="*/ 2834 h 18528"/>
                <a:gd name="connsiteX5" fmla="*/ 23604 w 23604"/>
                <a:gd name="connsiteY5" fmla="*/ 15678 h 1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04" h="18528">
                  <a:moveTo>
                    <a:pt x="23604" y="15678"/>
                  </a:moveTo>
                  <a:cubicBezTo>
                    <a:pt x="22849" y="15678"/>
                    <a:pt x="22093" y="15678"/>
                    <a:pt x="21338" y="16055"/>
                  </a:cubicBezTo>
                  <a:cubicBezTo>
                    <a:pt x="13782" y="18700"/>
                    <a:pt x="6227" y="21344"/>
                    <a:pt x="1316" y="11900"/>
                  </a:cubicBezTo>
                  <a:cubicBezTo>
                    <a:pt x="183" y="9633"/>
                    <a:pt x="-573" y="6233"/>
                    <a:pt x="561" y="4345"/>
                  </a:cubicBezTo>
                  <a:cubicBezTo>
                    <a:pt x="5849" y="-5099"/>
                    <a:pt x="13027" y="3967"/>
                    <a:pt x="19449" y="2834"/>
                  </a:cubicBezTo>
                  <a:cubicBezTo>
                    <a:pt x="14538" y="9256"/>
                    <a:pt x="20960" y="11900"/>
                    <a:pt x="23604" y="15678"/>
                  </a:cubicBezTo>
                  <a:close/>
                </a:path>
              </a:pathLst>
            </a:custGeom>
            <a:solidFill>
              <a:srgbClr val="F9C4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45F2EE88-9F79-4C60-919F-A8128554D6B7}"/>
                </a:ext>
              </a:extLst>
            </p:cNvPr>
            <p:cNvSpPr/>
            <p:nvPr/>
          </p:nvSpPr>
          <p:spPr>
            <a:xfrm>
              <a:off x="10316448" y="4796148"/>
              <a:ext cx="15806" cy="18905"/>
            </a:xfrm>
            <a:custGeom>
              <a:avLst/>
              <a:gdLst>
                <a:gd name="connsiteX0" fmla="*/ 15677 w 15806"/>
                <a:gd name="connsiteY0" fmla="*/ 7773 h 18905"/>
                <a:gd name="connsiteX1" fmla="*/ 5100 w 15806"/>
                <a:gd name="connsiteY1" fmla="*/ 18728 h 18905"/>
                <a:gd name="connsiteX2" fmla="*/ 567 w 15806"/>
                <a:gd name="connsiteY2" fmla="*/ 11929 h 18905"/>
                <a:gd name="connsiteX3" fmla="*/ 10388 w 15806"/>
                <a:gd name="connsiteY3" fmla="*/ 218 h 18905"/>
                <a:gd name="connsiteX4" fmla="*/ 15677 w 15806"/>
                <a:gd name="connsiteY4" fmla="*/ 7773 h 1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06" h="18905">
                  <a:moveTo>
                    <a:pt x="15677" y="7773"/>
                  </a:moveTo>
                  <a:cubicBezTo>
                    <a:pt x="14544" y="12684"/>
                    <a:pt x="10766" y="17595"/>
                    <a:pt x="5100" y="18728"/>
                  </a:cubicBezTo>
                  <a:cubicBezTo>
                    <a:pt x="567" y="19862"/>
                    <a:pt x="-944" y="15329"/>
                    <a:pt x="567" y="11929"/>
                  </a:cubicBezTo>
                  <a:cubicBezTo>
                    <a:pt x="2833" y="7396"/>
                    <a:pt x="4344" y="973"/>
                    <a:pt x="10388" y="218"/>
                  </a:cubicBezTo>
                  <a:cubicBezTo>
                    <a:pt x="13788" y="-915"/>
                    <a:pt x="16433" y="2485"/>
                    <a:pt x="15677" y="7773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E3058858-1CE9-47DB-B603-7E3EF99D6609}"/>
                </a:ext>
              </a:extLst>
            </p:cNvPr>
            <p:cNvSpPr/>
            <p:nvPr/>
          </p:nvSpPr>
          <p:spPr>
            <a:xfrm>
              <a:off x="10273572" y="4863230"/>
              <a:ext cx="12346" cy="15152"/>
            </a:xfrm>
            <a:custGeom>
              <a:avLst/>
              <a:gdLst>
                <a:gd name="connsiteX0" fmla="*/ 0 w 12346"/>
                <a:gd name="connsiteY0" fmla="*/ 4155 h 15152"/>
                <a:gd name="connsiteX1" fmla="*/ 4155 w 12346"/>
                <a:gd name="connsiteY1" fmla="*/ 0 h 15152"/>
                <a:gd name="connsiteX2" fmla="*/ 11711 w 12346"/>
                <a:gd name="connsiteY2" fmla="*/ 11711 h 15152"/>
                <a:gd name="connsiteX3" fmla="*/ 7555 w 12346"/>
                <a:gd name="connsiteY3" fmla="*/ 15111 h 15152"/>
                <a:gd name="connsiteX4" fmla="*/ 0 w 12346"/>
                <a:gd name="connsiteY4" fmla="*/ 4155 h 1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6" h="15152">
                  <a:moveTo>
                    <a:pt x="0" y="4155"/>
                  </a:moveTo>
                  <a:cubicBezTo>
                    <a:pt x="1511" y="2644"/>
                    <a:pt x="2644" y="1511"/>
                    <a:pt x="4155" y="0"/>
                  </a:cubicBezTo>
                  <a:cubicBezTo>
                    <a:pt x="11333" y="756"/>
                    <a:pt x="13600" y="5289"/>
                    <a:pt x="11711" y="11711"/>
                  </a:cubicBezTo>
                  <a:cubicBezTo>
                    <a:pt x="11333" y="13222"/>
                    <a:pt x="8689" y="15488"/>
                    <a:pt x="7555" y="15111"/>
                  </a:cubicBezTo>
                  <a:cubicBezTo>
                    <a:pt x="1889" y="13977"/>
                    <a:pt x="756" y="9066"/>
                    <a:pt x="0" y="4155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BEC990E2-B04D-4EED-B864-3119E5CA0C4B}"/>
                </a:ext>
              </a:extLst>
            </p:cNvPr>
            <p:cNvSpPr/>
            <p:nvPr/>
          </p:nvSpPr>
          <p:spPr>
            <a:xfrm>
              <a:off x="10662996" y="4916355"/>
              <a:ext cx="285716" cy="475744"/>
            </a:xfrm>
            <a:custGeom>
              <a:avLst/>
              <a:gdLst>
                <a:gd name="connsiteX0" fmla="*/ 232752 w 285716"/>
                <a:gd name="connsiteY0" fmla="*/ 475745 h 475744"/>
                <a:gd name="connsiteX1" fmla="*/ 228597 w 285716"/>
                <a:gd name="connsiteY1" fmla="*/ 441746 h 475744"/>
                <a:gd name="connsiteX2" fmla="*/ 235019 w 285716"/>
                <a:gd name="connsiteY2" fmla="*/ 363549 h 475744"/>
                <a:gd name="connsiteX3" fmla="*/ 247485 w 285716"/>
                <a:gd name="connsiteY3" fmla="*/ 274397 h 475744"/>
                <a:gd name="connsiteX4" fmla="*/ 260329 w 285716"/>
                <a:gd name="connsiteY4" fmla="*/ 134246 h 475744"/>
                <a:gd name="connsiteX5" fmla="*/ 257307 w 285716"/>
                <a:gd name="connsiteY5" fmla="*/ 60582 h 475744"/>
                <a:gd name="connsiteX6" fmla="*/ 233508 w 285716"/>
                <a:gd name="connsiteY6" fmla="*/ 40183 h 475744"/>
                <a:gd name="connsiteX7" fmla="*/ 214242 w 285716"/>
                <a:gd name="connsiteY7" fmla="*/ 54160 h 475744"/>
                <a:gd name="connsiteX8" fmla="*/ 205553 w 285716"/>
                <a:gd name="connsiteY8" fmla="*/ 65871 h 475744"/>
                <a:gd name="connsiteX9" fmla="*/ 201398 w 285716"/>
                <a:gd name="connsiteY9" fmla="*/ 86648 h 475744"/>
                <a:gd name="connsiteX10" fmla="*/ 195354 w 285716"/>
                <a:gd name="connsiteY10" fmla="*/ 103270 h 475744"/>
                <a:gd name="connsiteX11" fmla="*/ 160222 w 285716"/>
                <a:gd name="connsiteY11" fmla="*/ 132735 h 475744"/>
                <a:gd name="connsiteX12" fmla="*/ 128867 w 285716"/>
                <a:gd name="connsiteY12" fmla="*/ 136513 h 475744"/>
                <a:gd name="connsiteX13" fmla="*/ 74847 w 285716"/>
                <a:gd name="connsiteY13" fmla="*/ 76448 h 475744"/>
                <a:gd name="connsiteX14" fmla="*/ 14783 w 285716"/>
                <a:gd name="connsiteY14" fmla="*/ 45094 h 475744"/>
                <a:gd name="connsiteX15" fmla="*/ 50 w 285716"/>
                <a:gd name="connsiteY15" fmla="*/ 31495 h 475744"/>
                <a:gd name="connsiteX16" fmla="*/ 58226 w 285716"/>
                <a:gd name="connsiteY16" fmla="*/ 43583 h 475744"/>
                <a:gd name="connsiteX17" fmla="*/ 105068 w 285716"/>
                <a:gd name="connsiteY17" fmla="*/ 60205 h 475744"/>
                <a:gd name="connsiteX18" fmla="*/ 153422 w 285716"/>
                <a:gd name="connsiteY18" fmla="*/ 46983 h 475744"/>
                <a:gd name="connsiteX19" fmla="*/ 177221 w 285716"/>
                <a:gd name="connsiteY19" fmla="*/ 33761 h 475744"/>
                <a:gd name="connsiteX20" fmla="*/ 199887 w 285716"/>
                <a:gd name="connsiteY20" fmla="*/ 6184 h 475744"/>
                <a:gd name="connsiteX21" fmla="*/ 213864 w 285716"/>
                <a:gd name="connsiteY21" fmla="*/ 2029 h 475744"/>
                <a:gd name="connsiteX22" fmla="*/ 247485 w 285716"/>
                <a:gd name="connsiteY22" fmla="*/ 4296 h 475744"/>
                <a:gd name="connsiteX23" fmla="*/ 272795 w 285716"/>
                <a:gd name="connsiteY23" fmla="*/ 12984 h 475744"/>
                <a:gd name="connsiteX24" fmla="*/ 280351 w 285716"/>
                <a:gd name="connsiteY24" fmla="*/ 52649 h 475744"/>
                <a:gd name="connsiteX25" fmla="*/ 280351 w 285716"/>
                <a:gd name="connsiteY25" fmla="*/ 69649 h 475744"/>
                <a:gd name="connsiteX26" fmla="*/ 283751 w 285716"/>
                <a:gd name="connsiteY26" fmla="*/ 149357 h 475744"/>
                <a:gd name="connsiteX27" fmla="*/ 278462 w 285716"/>
                <a:gd name="connsiteY27" fmla="*/ 260041 h 475744"/>
                <a:gd name="connsiteX28" fmla="*/ 279217 w 285716"/>
                <a:gd name="connsiteY28" fmla="*/ 278930 h 475744"/>
                <a:gd name="connsiteX29" fmla="*/ 253907 w 285716"/>
                <a:gd name="connsiteY29" fmla="*/ 394148 h 475744"/>
                <a:gd name="connsiteX30" fmla="*/ 237663 w 285716"/>
                <a:gd name="connsiteY30" fmla="*/ 463656 h 475744"/>
                <a:gd name="connsiteX31" fmla="*/ 232752 w 285716"/>
                <a:gd name="connsiteY31" fmla="*/ 475745 h 47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5716" h="475744">
                  <a:moveTo>
                    <a:pt x="232752" y="475745"/>
                  </a:moveTo>
                  <a:cubicBezTo>
                    <a:pt x="228597" y="464789"/>
                    <a:pt x="228597" y="453456"/>
                    <a:pt x="228597" y="441746"/>
                  </a:cubicBezTo>
                  <a:cubicBezTo>
                    <a:pt x="218775" y="414925"/>
                    <a:pt x="228597" y="388103"/>
                    <a:pt x="235019" y="363549"/>
                  </a:cubicBezTo>
                  <a:cubicBezTo>
                    <a:pt x="242952" y="334083"/>
                    <a:pt x="243330" y="303862"/>
                    <a:pt x="247485" y="274397"/>
                  </a:cubicBezTo>
                  <a:cubicBezTo>
                    <a:pt x="253907" y="227932"/>
                    <a:pt x="250885" y="180711"/>
                    <a:pt x="260329" y="134246"/>
                  </a:cubicBezTo>
                  <a:cubicBezTo>
                    <a:pt x="265240" y="110069"/>
                    <a:pt x="258440" y="85137"/>
                    <a:pt x="257307" y="60582"/>
                  </a:cubicBezTo>
                  <a:cubicBezTo>
                    <a:pt x="256552" y="47361"/>
                    <a:pt x="244841" y="43205"/>
                    <a:pt x="233508" y="40183"/>
                  </a:cubicBezTo>
                  <a:cubicBezTo>
                    <a:pt x="221042" y="36783"/>
                    <a:pt x="217642" y="45094"/>
                    <a:pt x="214242" y="54160"/>
                  </a:cubicBezTo>
                  <a:cubicBezTo>
                    <a:pt x="212353" y="58693"/>
                    <a:pt x="209709" y="63604"/>
                    <a:pt x="205553" y="65871"/>
                  </a:cubicBezTo>
                  <a:cubicBezTo>
                    <a:pt x="195354" y="71160"/>
                    <a:pt x="192709" y="76826"/>
                    <a:pt x="201398" y="86648"/>
                  </a:cubicBezTo>
                  <a:cubicBezTo>
                    <a:pt x="208575" y="94581"/>
                    <a:pt x="205553" y="102514"/>
                    <a:pt x="195354" y="103270"/>
                  </a:cubicBezTo>
                  <a:cubicBezTo>
                    <a:pt x="176466" y="105158"/>
                    <a:pt x="168155" y="117625"/>
                    <a:pt x="160222" y="132735"/>
                  </a:cubicBezTo>
                  <a:cubicBezTo>
                    <a:pt x="150778" y="150490"/>
                    <a:pt x="136045" y="152757"/>
                    <a:pt x="128867" y="136513"/>
                  </a:cubicBezTo>
                  <a:cubicBezTo>
                    <a:pt x="117157" y="109692"/>
                    <a:pt x="96757" y="93070"/>
                    <a:pt x="74847" y="76448"/>
                  </a:cubicBezTo>
                  <a:cubicBezTo>
                    <a:pt x="56337" y="62849"/>
                    <a:pt x="38204" y="49249"/>
                    <a:pt x="14783" y="45094"/>
                  </a:cubicBezTo>
                  <a:cubicBezTo>
                    <a:pt x="7228" y="43583"/>
                    <a:pt x="-705" y="42072"/>
                    <a:pt x="50" y="31495"/>
                  </a:cubicBezTo>
                  <a:cubicBezTo>
                    <a:pt x="23094" y="18273"/>
                    <a:pt x="41226" y="32628"/>
                    <a:pt x="58226" y="43583"/>
                  </a:cubicBezTo>
                  <a:cubicBezTo>
                    <a:pt x="72958" y="53405"/>
                    <a:pt x="85802" y="61716"/>
                    <a:pt x="105068" y="60205"/>
                  </a:cubicBezTo>
                  <a:cubicBezTo>
                    <a:pt x="122445" y="58693"/>
                    <a:pt x="140200" y="66627"/>
                    <a:pt x="153422" y="46983"/>
                  </a:cubicBezTo>
                  <a:cubicBezTo>
                    <a:pt x="157955" y="40183"/>
                    <a:pt x="168910" y="37539"/>
                    <a:pt x="177221" y="33761"/>
                  </a:cubicBezTo>
                  <a:cubicBezTo>
                    <a:pt x="190065" y="28095"/>
                    <a:pt x="197243" y="19406"/>
                    <a:pt x="199887" y="6184"/>
                  </a:cubicBezTo>
                  <a:cubicBezTo>
                    <a:pt x="203287" y="518"/>
                    <a:pt x="208575" y="-2126"/>
                    <a:pt x="213864" y="2029"/>
                  </a:cubicBezTo>
                  <a:cubicBezTo>
                    <a:pt x="224819" y="10717"/>
                    <a:pt x="235397" y="9584"/>
                    <a:pt x="247485" y="4296"/>
                  </a:cubicBezTo>
                  <a:cubicBezTo>
                    <a:pt x="258063" y="-615"/>
                    <a:pt x="267884" y="3540"/>
                    <a:pt x="272795" y="12984"/>
                  </a:cubicBezTo>
                  <a:cubicBezTo>
                    <a:pt x="279217" y="25073"/>
                    <a:pt x="286395" y="37917"/>
                    <a:pt x="280351" y="52649"/>
                  </a:cubicBezTo>
                  <a:cubicBezTo>
                    <a:pt x="280351" y="58316"/>
                    <a:pt x="280351" y="63982"/>
                    <a:pt x="280351" y="69649"/>
                  </a:cubicBezTo>
                  <a:cubicBezTo>
                    <a:pt x="281106" y="96092"/>
                    <a:pt x="289417" y="122913"/>
                    <a:pt x="283751" y="149357"/>
                  </a:cubicBezTo>
                  <a:cubicBezTo>
                    <a:pt x="275817" y="186378"/>
                    <a:pt x="290928" y="223776"/>
                    <a:pt x="278462" y="260041"/>
                  </a:cubicBezTo>
                  <a:cubicBezTo>
                    <a:pt x="276573" y="266086"/>
                    <a:pt x="278462" y="272508"/>
                    <a:pt x="279217" y="278930"/>
                  </a:cubicBezTo>
                  <a:cubicBezTo>
                    <a:pt x="285261" y="320484"/>
                    <a:pt x="277328" y="360149"/>
                    <a:pt x="253907" y="394148"/>
                  </a:cubicBezTo>
                  <a:cubicBezTo>
                    <a:pt x="238419" y="416436"/>
                    <a:pt x="236908" y="439102"/>
                    <a:pt x="237663" y="463656"/>
                  </a:cubicBezTo>
                  <a:cubicBezTo>
                    <a:pt x="235774" y="467434"/>
                    <a:pt x="234263" y="471589"/>
                    <a:pt x="232752" y="475745"/>
                  </a:cubicBezTo>
                  <a:close/>
                </a:path>
              </a:pathLst>
            </a:custGeom>
            <a:solidFill>
              <a:srgbClr val="FDE8D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25A030AB-6D06-4A83-94B6-5CBD6CC3A332}"/>
                </a:ext>
              </a:extLst>
            </p:cNvPr>
            <p:cNvSpPr/>
            <p:nvPr/>
          </p:nvSpPr>
          <p:spPr>
            <a:xfrm>
              <a:off x="10895900" y="4986003"/>
              <a:ext cx="75332" cy="393629"/>
            </a:xfrm>
            <a:custGeom>
              <a:avLst/>
              <a:gdLst>
                <a:gd name="connsiteX0" fmla="*/ 4382 w 75332"/>
                <a:gd name="connsiteY0" fmla="*/ 393630 h 393629"/>
                <a:gd name="connsiteX1" fmla="*/ 13448 w 75332"/>
                <a:gd name="connsiteY1" fmla="*/ 326388 h 393629"/>
                <a:gd name="connsiteX2" fmla="*/ 39136 w 75332"/>
                <a:gd name="connsiteY2" fmla="*/ 207392 h 393629"/>
                <a:gd name="connsiteX3" fmla="*/ 42914 w 75332"/>
                <a:gd name="connsiteY3" fmla="*/ 174905 h 393629"/>
                <a:gd name="connsiteX4" fmla="*/ 41781 w 75332"/>
                <a:gd name="connsiteY4" fmla="*/ 144683 h 393629"/>
                <a:gd name="connsiteX5" fmla="*/ 44803 w 75332"/>
                <a:gd name="connsiteY5" fmla="*/ 72153 h 393629"/>
                <a:gd name="connsiteX6" fmla="*/ 46692 w 75332"/>
                <a:gd name="connsiteY6" fmla="*/ 0 h 393629"/>
                <a:gd name="connsiteX7" fmla="*/ 50847 w 75332"/>
                <a:gd name="connsiteY7" fmla="*/ 0 h 393629"/>
                <a:gd name="connsiteX8" fmla="*/ 70869 w 75332"/>
                <a:gd name="connsiteY8" fmla="*/ 123529 h 393629"/>
                <a:gd name="connsiteX9" fmla="*/ 73513 w 75332"/>
                <a:gd name="connsiteY9" fmla="*/ 128817 h 393629"/>
                <a:gd name="connsiteX10" fmla="*/ 59913 w 75332"/>
                <a:gd name="connsiteY10" fmla="*/ 202481 h 393629"/>
                <a:gd name="connsiteX11" fmla="*/ 70491 w 75332"/>
                <a:gd name="connsiteY11" fmla="*/ 247435 h 393629"/>
                <a:gd name="connsiteX12" fmla="*/ 73513 w 75332"/>
                <a:gd name="connsiteY12" fmla="*/ 258012 h 393629"/>
                <a:gd name="connsiteX13" fmla="*/ 49336 w 75332"/>
                <a:gd name="connsiteY13" fmla="*/ 294656 h 393629"/>
                <a:gd name="connsiteX14" fmla="*/ 45181 w 75332"/>
                <a:gd name="connsiteY14" fmla="*/ 301455 h 393629"/>
                <a:gd name="connsiteX15" fmla="*/ 25159 w 75332"/>
                <a:gd name="connsiteY15" fmla="*/ 333943 h 393629"/>
                <a:gd name="connsiteX16" fmla="*/ 7782 w 75332"/>
                <a:gd name="connsiteY16" fmla="*/ 383430 h 393629"/>
                <a:gd name="connsiteX17" fmla="*/ 4382 w 75332"/>
                <a:gd name="connsiteY17" fmla="*/ 393630 h 39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332" h="393629">
                  <a:moveTo>
                    <a:pt x="4382" y="393630"/>
                  </a:moveTo>
                  <a:cubicBezTo>
                    <a:pt x="-3929" y="369830"/>
                    <a:pt x="-151" y="347920"/>
                    <a:pt x="13448" y="326388"/>
                  </a:cubicBezTo>
                  <a:cubicBezTo>
                    <a:pt x="36114" y="290122"/>
                    <a:pt x="47069" y="250835"/>
                    <a:pt x="39136" y="207392"/>
                  </a:cubicBezTo>
                  <a:cubicBezTo>
                    <a:pt x="37248" y="196815"/>
                    <a:pt x="34981" y="184727"/>
                    <a:pt x="42914" y="174905"/>
                  </a:cubicBezTo>
                  <a:cubicBezTo>
                    <a:pt x="51225" y="164705"/>
                    <a:pt x="43292" y="154505"/>
                    <a:pt x="41781" y="144683"/>
                  </a:cubicBezTo>
                  <a:cubicBezTo>
                    <a:pt x="38003" y="120129"/>
                    <a:pt x="40270" y="94819"/>
                    <a:pt x="44803" y="72153"/>
                  </a:cubicBezTo>
                  <a:cubicBezTo>
                    <a:pt x="49336" y="47220"/>
                    <a:pt x="33848" y="23421"/>
                    <a:pt x="46692" y="0"/>
                  </a:cubicBezTo>
                  <a:cubicBezTo>
                    <a:pt x="48203" y="0"/>
                    <a:pt x="49336" y="0"/>
                    <a:pt x="50847" y="0"/>
                  </a:cubicBezTo>
                  <a:cubicBezTo>
                    <a:pt x="56891" y="41176"/>
                    <a:pt x="56513" y="83486"/>
                    <a:pt x="70869" y="123529"/>
                  </a:cubicBezTo>
                  <a:cubicBezTo>
                    <a:pt x="71624" y="125418"/>
                    <a:pt x="73890" y="128817"/>
                    <a:pt x="73513" y="128817"/>
                  </a:cubicBezTo>
                  <a:cubicBezTo>
                    <a:pt x="47447" y="148839"/>
                    <a:pt x="75779" y="178682"/>
                    <a:pt x="59913" y="202481"/>
                  </a:cubicBezTo>
                  <a:cubicBezTo>
                    <a:pt x="53869" y="211925"/>
                    <a:pt x="50091" y="236102"/>
                    <a:pt x="70491" y="247435"/>
                  </a:cubicBezTo>
                  <a:cubicBezTo>
                    <a:pt x="74646" y="249702"/>
                    <a:pt x="77291" y="254613"/>
                    <a:pt x="73513" y="258012"/>
                  </a:cubicBezTo>
                  <a:cubicBezTo>
                    <a:pt x="61802" y="267834"/>
                    <a:pt x="68980" y="290122"/>
                    <a:pt x="49336" y="294656"/>
                  </a:cubicBezTo>
                  <a:cubicBezTo>
                    <a:pt x="47447" y="295033"/>
                    <a:pt x="44803" y="299944"/>
                    <a:pt x="45181" y="301455"/>
                  </a:cubicBezTo>
                  <a:cubicBezTo>
                    <a:pt x="55758" y="322988"/>
                    <a:pt x="38003" y="326765"/>
                    <a:pt x="25159" y="333943"/>
                  </a:cubicBezTo>
                  <a:cubicBezTo>
                    <a:pt x="4760" y="344898"/>
                    <a:pt x="13071" y="366809"/>
                    <a:pt x="7782" y="383430"/>
                  </a:cubicBezTo>
                  <a:cubicBezTo>
                    <a:pt x="6649" y="386074"/>
                    <a:pt x="8538" y="390608"/>
                    <a:pt x="4382" y="39363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90E10107-322A-4FDB-B55D-9AB400401681}"/>
                </a:ext>
              </a:extLst>
            </p:cNvPr>
            <p:cNvSpPr/>
            <p:nvPr/>
          </p:nvSpPr>
          <p:spPr>
            <a:xfrm>
              <a:off x="10306437" y="4871014"/>
              <a:ext cx="558348" cy="321626"/>
            </a:xfrm>
            <a:custGeom>
              <a:avLst/>
              <a:gdLst>
                <a:gd name="connsiteX0" fmla="*/ 555690 w 558348"/>
                <a:gd name="connsiteY0" fmla="*/ 51525 h 321626"/>
                <a:gd name="connsiteX1" fmla="*/ 543602 w 558348"/>
                <a:gd name="connsiteY1" fmla="*/ 80235 h 321626"/>
                <a:gd name="connsiteX2" fmla="*/ 500915 w 558348"/>
                <a:gd name="connsiteY2" fmla="*/ 113101 h 321626"/>
                <a:gd name="connsiteX3" fmla="*/ 491093 w 558348"/>
                <a:gd name="connsiteY3" fmla="*/ 114612 h 321626"/>
                <a:gd name="connsiteX4" fmla="*/ 444628 w 558348"/>
                <a:gd name="connsiteY4" fmla="*/ 108568 h 321626"/>
                <a:gd name="connsiteX5" fmla="*/ 402696 w 558348"/>
                <a:gd name="connsiteY5" fmla="*/ 87791 h 321626"/>
                <a:gd name="connsiteX6" fmla="*/ 356987 w 558348"/>
                <a:gd name="connsiteY6" fmla="*/ 76836 h 321626"/>
                <a:gd name="connsiteX7" fmla="*/ 293522 w 558348"/>
                <a:gd name="connsiteY7" fmla="*/ 74947 h 321626"/>
                <a:gd name="connsiteX8" fmla="*/ 224014 w 558348"/>
                <a:gd name="connsiteY8" fmla="*/ 104412 h 321626"/>
                <a:gd name="connsiteX9" fmla="*/ 210792 w 558348"/>
                <a:gd name="connsiteY9" fmla="*/ 125189 h 321626"/>
                <a:gd name="connsiteX10" fmla="*/ 208525 w 558348"/>
                <a:gd name="connsiteY10" fmla="*/ 139544 h 321626"/>
                <a:gd name="connsiteX11" fmla="*/ 219858 w 558348"/>
                <a:gd name="connsiteY11" fmla="*/ 203764 h 321626"/>
                <a:gd name="connsiteX12" fmla="*/ 248946 w 558348"/>
                <a:gd name="connsiteY12" fmla="*/ 257406 h 321626"/>
                <a:gd name="connsiteX13" fmla="*/ 234591 w 558348"/>
                <a:gd name="connsiteY13" fmla="*/ 318604 h 321626"/>
                <a:gd name="connsiteX14" fmla="*/ 225525 w 558348"/>
                <a:gd name="connsiteY14" fmla="*/ 321626 h 321626"/>
                <a:gd name="connsiteX15" fmla="*/ 210414 w 558348"/>
                <a:gd name="connsiteY15" fmla="*/ 311049 h 321626"/>
                <a:gd name="connsiteX16" fmla="*/ 216081 w 558348"/>
                <a:gd name="connsiteY16" fmla="*/ 298960 h 321626"/>
                <a:gd name="connsiteX17" fmla="*/ 228547 w 558348"/>
                <a:gd name="connsiteY17" fmla="*/ 268740 h 321626"/>
                <a:gd name="connsiteX18" fmla="*/ 220236 w 558348"/>
                <a:gd name="connsiteY18" fmla="*/ 261562 h 321626"/>
                <a:gd name="connsiteX19" fmla="*/ 205881 w 558348"/>
                <a:gd name="connsiteY19" fmla="*/ 223408 h 321626"/>
                <a:gd name="connsiteX20" fmla="*/ 175660 w 558348"/>
                <a:gd name="connsiteY20" fmla="*/ 216608 h 321626"/>
                <a:gd name="connsiteX21" fmla="*/ 166216 w 558348"/>
                <a:gd name="connsiteY21" fmla="*/ 206408 h 321626"/>
                <a:gd name="connsiteX22" fmla="*/ 142795 w 558348"/>
                <a:gd name="connsiteY22" fmla="*/ 196209 h 321626"/>
                <a:gd name="connsiteX23" fmla="*/ 134862 w 558348"/>
                <a:gd name="connsiteY23" fmla="*/ 198098 h 321626"/>
                <a:gd name="connsiteX24" fmla="*/ 98974 w 558348"/>
                <a:gd name="connsiteY24" fmla="*/ 217363 h 321626"/>
                <a:gd name="connsiteX25" fmla="*/ 86886 w 558348"/>
                <a:gd name="connsiteY25" fmla="*/ 220386 h 321626"/>
                <a:gd name="connsiteX26" fmla="*/ 61575 w 558348"/>
                <a:gd name="connsiteY26" fmla="*/ 237385 h 321626"/>
                <a:gd name="connsiteX27" fmla="*/ 71020 w 558348"/>
                <a:gd name="connsiteY27" fmla="*/ 195831 h 321626"/>
                <a:gd name="connsiteX28" fmla="*/ 124284 w 558348"/>
                <a:gd name="connsiteY28" fmla="*/ 153522 h 321626"/>
                <a:gd name="connsiteX29" fmla="*/ 127684 w 558348"/>
                <a:gd name="connsiteY29" fmla="*/ 141433 h 321626"/>
                <a:gd name="connsiteX30" fmla="*/ 109551 w 558348"/>
                <a:gd name="connsiteY30" fmla="*/ 95346 h 321626"/>
                <a:gd name="connsiteX31" fmla="*/ 18133 w 558348"/>
                <a:gd name="connsiteY31" fmla="*/ 90435 h 321626"/>
                <a:gd name="connsiteX32" fmla="*/ 2267 w 558348"/>
                <a:gd name="connsiteY32" fmla="*/ 63992 h 321626"/>
                <a:gd name="connsiteX33" fmla="*/ 40421 w 558348"/>
                <a:gd name="connsiteY33" fmla="*/ 76458 h 321626"/>
                <a:gd name="connsiteX34" fmla="*/ 40421 w 558348"/>
                <a:gd name="connsiteY34" fmla="*/ 76458 h 321626"/>
                <a:gd name="connsiteX35" fmla="*/ 91041 w 558348"/>
                <a:gd name="connsiteY35" fmla="*/ 71547 h 321626"/>
                <a:gd name="connsiteX36" fmla="*/ 99352 w 558348"/>
                <a:gd name="connsiteY36" fmla="*/ 51148 h 321626"/>
                <a:gd name="connsiteX37" fmla="*/ 116351 w 558348"/>
                <a:gd name="connsiteY37" fmla="*/ 7327 h 321626"/>
                <a:gd name="connsiteX38" fmla="*/ 142039 w 558348"/>
                <a:gd name="connsiteY38" fmla="*/ 4305 h 321626"/>
                <a:gd name="connsiteX39" fmla="*/ 146572 w 558348"/>
                <a:gd name="connsiteY39" fmla="*/ 8460 h 321626"/>
                <a:gd name="connsiteX40" fmla="*/ 146195 w 558348"/>
                <a:gd name="connsiteY40" fmla="*/ 59458 h 321626"/>
                <a:gd name="connsiteX41" fmla="*/ 217592 w 558348"/>
                <a:gd name="connsiteY41" fmla="*/ 69280 h 321626"/>
                <a:gd name="connsiteX42" fmla="*/ 231947 w 558348"/>
                <a:gd name="connsiteY42" fmla="*/ 69280 h 321626"/>
                <a:gd name="connsiteX43" fmla="*/ 240635 w 558348"/>
                <a:gd name="connsiteY43" fmla="*/ 68525 h 321626"/>
                <a:gd name="connsiteX44" fmla="*/ 292389 w 558348"/>
                <a:gd name="connsiteY44" fmla="*/ 48125 h 321626"/>
                <a:gd name="connsiteX45" fmla="*/ 328277 w 558348"/>
                <a:gd name="connsiteY45" fmla="*/ 39815 h 321626"/>
                <a:gd name="connsiteX46" fmla="*/ 367186 w 558348"/>
                <a:gd name="connsiteY46" fmla="*/ 48881 h 321626"/>
                <a:gd name="connsiteX47" fmla="*/ 389096 w 558348"/>
                <a:gd name="connsiteY47" fmla="*/ 52281 h 321626"/>
                <a:gd name="connsiteX48" fmla="*/ 420451 w 558348"/>
                <a:gd name="connsiteY48" fmla="*/ 51903 h 321626"/>
                <a:gd name="connsiteX49" fmla="*/ 417806 w 558348"/>
                <a:gd name="connsiteY49" fmla="*/ 69280 h 321626"/>
                <a:gd name="connsiteX50" fmla="*/ 443117 w 558348"/>
                <a:gd name="connsiteY50" fmla="*/ 101012 h 321626"/>
                <a:gd name="connsiteX51" fmla="*/ 479382 w 558348"/>
                <a:gd name="connsiteY51" fmla="*/ 86280 h 321626"/>
                <a:gd name="connsiteX52" fmla="*/ 515647 w 558348"/>
                <a:gd name="connsiteY52" fmla="*/ 74947 h 321626"/>
                <a:gd name="connsiteX53" fmla="*/ 531891 w 558348"/>
                <a:gd name="connsiteY53" fmla="*/ 69280 h 321626"/>
                <a:gd name="connsiteX54" fmla="*/ 555690 w 558348"/>
                <a:gd name="connsiteY54" fmla="*/ 51525 h 32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8348" h="321626">
                  <a:moveTo>
                    <a:pt x="555690" y="51525"/>
                  </a:moveTo>
                  <a:cubicBezTo>
                    <a:pt x="560601" y="64747"/>
                    <a:pt x="559846" y="72680"/>
                    <a:pt x="543602" y="80235"/>
                  </a:cubicBezTo>
                  <a:cubicBezTo>
                    <a:pt x="528114" y="87413"/>
                    <a:pt x="506203" y="90057"/>
                    <a:pt x="500915" y="113101"/>
                  </a:cubicBezTo>
                  <a:cubicBezTo>
                    <a:pt x="499781" y="118389"/>
                    <a:pt x="495626" y="116123"/>
                    <a:pt x="491093" y="114612"/>
                  </a:cubicBezTo>
                  <a:cubicBezTo>
                    <a:pt x="475982" y="109701"/>
                    <a:pt x="460872" y="106679"/>
                    <a:pt x="444628" y="108568"/>
                  </a:cubicBezTo>
                  <a:cubicBezTo>
                    <a:pt x="426873" y="110456"/>
                    <a:pt x="416295" y="94590"/>
                    <a:pt x="402696" y="87791"/>
                  </a:cubicBezTo>
                  <a:cubicBezTo>
                    <a:pt x="387585" y="79858"/>
                    <a:pt x="373230" y="75702"/>
                    <a:pt x="356987" y="76836"/>
                  </a:cubicBezTo>
                  <a:cubicBezTo>
                    <a:pt x="336210" y="60969"/>
                    <a:pt x="314299" y="69658"/>
                    <a:pt x="293522" y="74947"/>
                  </a:cubicBezTo>
                  <a:cubicBezTo>
                    <a:pt x="269345" y="81369"/>
                    <a:pt x="247057" y="94590"/>
                    <a:pt x="224014" y="104412"/>
                  </a:cubicBezTo>
                  <a:cubicBezTo>
                    <a:pt x="216458" y="107812"/>
                    <a:pt x="212681" y="116501"/>
                    <a:pt x="210792" y="125189"/>
                  </a:cubicBezTo>
                  <a:cubicBezTo>
                    <a:pt x="209659" y="130100"/>
                    <a:pt x="210792" y="135389"/>
                    <a:pt x="208525" y="139544"/>
                  </a:cubicBezTo>
                  <a:cubicBezTo>
                    <a:pt x="194548" y="164477"/>
                    <a:pt x="203992" y="182231"/>
                    <a:pt x="219858" y="203764"/>
                  </a:cubicBezTo>
                  <a:cubicBezTo>
                    <a:pt x="231191" y="219630"/>
                    <a:pt x="241013" y="238896"/>
                    <a:pt x="248946" y="257406"/>
                  </a:cubicBezTo>
                  <a:cubicBezTo>
                    <a:pt x="258013" y="278561"/>
                    <a:pt x="248191" y="300094"/>
                    <a:pt x="234591" y="318604"/>
                  </a:cubicBezTo>
                  <a:cubicBezTo>
                    <a:pt x="231947" y="320493"/>
                    <a:pt x="228925" y="321626"/>
                    <a:pt x="225525" y="321626"/>
                  </a:cubicBezTo>
                  <a:cubicBezTo>
                    <a:pt x="218347" y="321249"/>
                    <a:pt x="213059" y="317849"/>
                    <a:pt x="210414" y="311049"/>
                  </a:cubicBezTo>
                  <a:cubicBezTo>
                    <a:pt x="209281" y="305760"/>
                    <a:pt x="210414" y="300472"/>
                    <a:pt x="216081" y="298960"/>
                  </a:cubicBezTo>
                  <a:cubicBezTo>
                    <a:pt x="232702" y="294050"/>
                    <a:pt x="225525" y="279317"/>
                    <a:pt x="228547" y="268740"/>
                  </a:cubicBezTo>
                  <a:cubicBezTo>
                    <a:pt x="230058" y="263451"/>
                    <a:pt x="224769" y="262695"/>
                    <a:pt x="220236" y="261562"/>
                  </a:cubicBezTo>
                  <a:cubicBezTo>
                    <a:pt x="194926" y="254384"/>
                    <a:pt x="193037" y="249473"/>
                    <a:pt x="205881" y="223408"/>
                  </a:cubicBezTo>
                  <a:cubicBezTo>
                    <a:pt x="194926" y="223786"/>
                    <a:pt x="184726" y="222274"/>
                    <a:pt x="175660" y="216608"/>
                  </a:cubicBezTo>
                  <a:cubicBezTo>
                    <a:pt x="171505" y="213964"/>
                    <a:pt x="165460" y="211319"/>
                    <a:pt x="166216" y="206408"/>
                  </a:cubicBezTo>
                  <a:cubicBezTo>
                    <a:pt x="168860" y="177321"/>
                    <a:pt x="155261" y="189031"/>
                    <a:pt x="142795" y="196209"/>
                  </a:cubicBezTo>
                  <a:cubicBezTo>
                    <a:pt x="140528" y="197720"/>
                    <a:pt x="137128" y="198853"/>
                    <a:pt x="134862" y="198098"/>
                  </a:cubicBezTo>
                  <a:cubicBezTo>
                    <a:pt x="116351" y="192809"/>
                    <a:pt x="106152" y="201120"/>
                    <a:pt x="98974" y="217363"/>
                  </a:cubicBezTo>
                  <a:cubicBezTo>
                    <a:pt x="97085" y="221897"/>
                    <a:pt x="92174" y="224919"/>
                    <a:pt x="86886" y="220386"/>
                  </a:cubicBezTo>
                  <a:cubicBezTo>
                    <a:pt x="74797" y="220386"/>
                    <a:pt x="71020" y="233607"/>
                    <a:pt x="61575" y="237385"/>
                  </a:cubicBezTo>
                  <a:cubicBezTo>
                    <a:pt x="52887" y="221141"/>
                    <a:pt x="54776" y="208297"/>
                    <a:pt x="71020" y="195831"/>
                  </a:cubicBezTo>
                  <a:cubicBezTo>
                    <a:pt x="89152" y="182231"/>
                    <a:pt x="98596" y="157677"/>
                    <a:pt x="124284" y="153522"/>
                  </a:cubicBezTo>
                  <a:cubicBezTo>
                    <a:pt x="129951" y="152766"/>
                    <a:pt x="131084" y="145589"/>
                    <a:pt x="127684" y="141433"/>
                  </a:cubicBezTo>
                  <a:cubicBezTo>
                    <a:pt x="116351" y="127456"/>
                    <a:pt x="112196" y="110456"/>
                    <a:pt x="109551" y="95346"/>
                  </a:cubicBezTo>
                  <a:cubicBezTo>
                    <a:pt x="77819" y="98746"/>
                    <a:pt x="46843" y="106679"/>
                    <a:pt x="18133" y="90435"/>
                  </a:cubicBezTo>
                  <a:cubicBezTo>
                    <a:pt x="9066" y="85524"/>
                    <a:pt x="-5666" y="80613"/>
                    <a:pt x="2267" y="63992"/>
                  </a:cubicBezTo>
                  <a:cubicBezTo>
                    <a:pt x="13599" y="71925"/>
                    <a:pt x="26066" y="77591"/>
                    <a:pt x="40421" y="76458"/>
                  </a:cubicBezTo>
                  <a:cubicBezTo>
                    <a:pt x="40421" y="76458"/>
                    <a:pt x="40421" y="76458"/>
                    <a:pt x="40421" y="76458"/>
                  </a:cubicBezTo>
                  <a:cubicBezTo>
                    <a:pt x="57798" y="82502"/>
                    <a:pt x="74042" y="71925"/>
                    <a:pt x="91041" y="71547"/>
                  </a:cubicBezTo>
                  <a:cubicBezTo>
                    <a:pt x="93685" y="64747"/>
                    <a:pt x="96707" y="57947"/>
                    <a:pt x="99352" y="51148"/>
                  </a:cubicBezTo>
                  <a:cubicBezTo>
                    <a:pt x="87263" y="29993"/>
                    <a:pt x="108418" y="20926"/>
                    <a:pt x="116351" y="7327"/>
                  </a:cubicBezTo>
                  <a:cubicBezTo>
                    <a:pt x="122395" y="-2873"/>
                    <a:pt x="132595" y="-984"/>
                    <a:pt x="142039" y="4305"/>
                  </a:cubicBezTo>
                  <a:cubicBezTo>
                    <a:pt x="143550" y="5438"/>
                    <a:pt x="146950" y="7327"/>
                    <a:pt x="146572" y="8460"/>
                  </a:cubicBezTo>
                  <a:cubicBezTo>
                    <a:pt x="140906" y="25460"/>
                    <a:pt x="147328" y="42459"/>
                    <a:pt x="146195" y="59458"/>
                  </a:cubicBezTo>
                  <a:cubicBezTo>
                    <a:pt x="168105" y="75702"/>
                    <a:pt x="190015" y="91568"/>
                    <a:pt x="217592" y="69280"/>
                  </a:cubicBezTo>
                  <a:cubicBezTo>
                    <a:pt x="220614" y="67014"/>
                    <a:pt x="227036" y="68902"/>
                    <a:pt x="231947" y="69280"/>
                  </a:cubicBezTo>
                  <a:cubicBezTo>
                    <a:pt x="234969" y="69280"/>
                    <a:pt x="237613" y="73058"/>
                    <a:pt x="240635" y="68525"/>
                  </a:cubicBezTo>
                  <a:cubicBezTo>
                    <a:pt x="253857" y="49637"/>
                    <a:pt x="271990" y="42081"/>
                    <a:pt x="292389" y="48125"/>
                  </a:cubicBezTo>
                  <a:cubicBezTo>
                    <a:pt x="305989" y="52281"/>
                    <a:pt x="317321" y="44726"/>
                    <a:pt x="328277" y="39815"/>
                  </a:cubicBezTo>
                  <a:cubicBezTo>
                    <a:pt x="344898" y="32637"/>
                    <a:pt x="356987" y="31126"/>
                    <a:pt x="367186" y="48881"/>
                  </a:cubicBezTo>
                  <a:cubicBezTo>
                    <a:pt x="372097" y="57192"/>
                    <a:pt x="379275" y="62480"/>
                    <a:pt x="389096" y="52281"/>
                  </a:cubicBezTo>
                  <a:cubicBezTo>
                    <a:pt x="398918" y="42081"/>
                    <a:pt x="410629" y="46614"/>
                    <a:pt x="420451" y="51903"/>
                  </a:cubicBezTo>
                  <a:cubicBezTo>
                    <a:pt x="431406" y="57947"/>
                    <a:pt x="418184" y="62858"/>
                    <a:pt x="417806" y="69280"/>
                  </a:cubicBezTo>
                  <a:cubicBezTo>
                    <a:pt x="417429" y="78724"/>
                    <a:pt x="434428" y="103279"/>
                    <a:pt x="443117" y="101012"/>
                  </a:cubicBezTo>
                  <a:cubicBezTo>
                    <a:pt x="455205" y="97990"/>
                    <a:pt x="471449" y="107812"/>
                    <a:pt x="479382" y="86280"/>
                  </a:cubicBezTo>
                  <a:cubicBezTo>
                    <a:pt x="482404" y="78346"/>
                    <a:pt x="501292" y="71547"/>
                    <a:pt x="515647" y="74947"/>
                  </a:cubicBezTo>
                  <a:cubicBezTo>
                    <a:pt x="523202" y="76836"/>
                    <a:pt x="530002" y="75324"/>
                    <a:pt x="531891" y="69280"/>
                  </a:cubicBezTo>
                  <a:cubicBezTo>
                    <a:pt x="534158" y="56058"/>
                    <a:pt x="546246" y="56058"/>
                    <a:pt x="555690" y="51525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74B8525-A96F-4611-9F7D-8FE5B536C397}"/>
                </a:ext>
              </a:extLst>
            </p:cNvPr>
            <p:cNvSpPr/>
            <p:nvPr/>
          </p:nvSpPr>
          <p:spPr>
            <a:xfrm>
              <a:off x="10862128" y="4909505"/>
              <a:ext cx="88579" cy="59499"/>
            </a:xfrm>
            <a:custGeom>
              <a:avLst/>
              <a:gdLst>
                <a:gd name="connsiteX0" fmla="*/ 80464 w 88579"/>
                <a:gd name="connsiteY0" fmla="*/ 59499 h 59499"/>
                <a:gd name="connsiteX1" fmla="*/ 75175 w 88579"/>
                <a:gd name="connsiteY1" fmla="*/ 36834 h 59499"/>
                <a:gd name="connsiteX2" fmla="*/ 40043 w 88579"/>
                <a:gd name="connsiteY2" fmla="*/ 19834 h 59499"/>
                <a:gd name="connsiteX3" fmla="*/ 16244 w 88579"/>
                <a:gd name="connsiteY3" fmla="*/ 15301 h 59499"/>
                <a:gd name="connsiteX4" fmla="*/ 0 w 88579"/>
                <a:gd name="connsiteY4" fmla="*/ 12657 h 59499"/>
                <a:gd name="connsiteX5" fmla="*/ 7555 w 88579"/>
                <a:gd name="connsiteY5" fmla="*/ 4724 h 59499"/>
                <a:gd name="connsiteX6" fmla="*/ 63464 w 88579"/>
                <a:gd name="connsiteY6" fmla="*/ 568 h 59499"/>
                <a:gd name="connsiteX7" fmla="*/ 80464 w 88579"/>
                <a:gd name="connsiteY7" fmla="*/ 13790 h 59499"/>
                <a:gd name="connsiteX8" fmla="*/ 86508 w 88579"/>
                <a:gd name="connsiteY8" fmla="*/ 37967 h 59499"/>
                <a:gd name="connsiteX9" fmla="*/ 80464 w 88579"/>
                <a:gd name="connsiteY9" fmla="*/ 59499 h 5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79" h="59499">
                  <a:moveTo>
                    <a:pt x="80464" y="59499"/>
                  </a:moveTo>
                  <a:cubicBezTo>
                    <a:pt x="78575" y="51944"/>
                    <a:pt x="77064" y="44389"/>
                    <a:pt x="75175" y="36834"/>
                  </a:cubicBezTo>
                  <a:cubicBezTo>
                    <a:pt x="68753" y="13035"/>
                    <a:pt x="63086" y="10390"/>
                    <a:pt x="40043" y="19834"/>
                  </a:cubicBezTo>
                  <a:cubicBezTo>
                    <a:pt x="31354" y="23234"/>
                    <a:pt x="22288" y="26256"/>
                    <a:pt x="16244" y="15301"/>
                  </a:cubicBezTo>
                  <a:cubicBezTo>
                    <a:pt x="12088" y="7746"/>
                    <a:pt x="6044" y="9257"/>
                    <a:pt x="0" y="12657"/>
                  </a:cubicBezTo>
                  <a:cubicBezTo>
                    <a:pt x="378" y="8124"/>
                    <a:pt x="3022" y="3213"/>
                    <a:pt x="7555" y="4724"/>
                  </a:cubicBezTo>
                  <a:cubicBezTo>
                    <a:pt x="26821" y="9635"/>
                    <a:pt x="44954" y="5479"/>
                    <a:pt x="63464" y="568"/>
                  </a:cubicBezTo>
                  <a:cubicBezTo>
                    <a:pt x="72531" y="-1698"/>
                    <a:pt x="79330" y="2835"/>
                    <a:pt x="80464" y="13790"/>
                  </a:cubicBezTo>
                  <a:cubicBezTo>
                    <a:pt x="81219" y="22101"/>
                    <a:pt x="83864" y="30034"/>
                    <a:pt x="86508" y="37967"/>
                  </a:cubicBezTo>
                  <a:cubicBezTo>
                    <a:pt x="89908" y="47033"/>
                    <a:pt x="89908" y="54589"/>
                    <a:pt x="80464" y="59499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12213FE7-F5F8-44F8-A37F-3B5197BAA327}"/>
                </a:ext>
              </a:extLst>
            </p:cNvPr>
            <p:cNvSpPr/>
            <p:nvPr/>
          </p:nvSpPr>
          <p:spPr>
            <a:xfrm>
              <a:off x="10445565" y="4875697"/>
              <a:ext cx="12753" cy="55153"/>
            </a:xfrm>
            <a:custGeom>
              <a:avLst/>
              <a:gdLst>
                <a:gd name="connsiteX0" fmla="*/ 5933 w 12753"/>
                <a:gd name="connsiteY0" fmla="*/ 55153 h 55153"/>
                <a:gd name="connsiteX1" fmla="*/ 1778 w 12753"/>
                <a:gd name="connsiteY1" fmla="*/ 0 h 55153"/>
                <a:gd name="connsiteX2" fmla="*/ 11222 w 12753"/>
                <a:gd name="connsiteY2" fmla="*/ 6422 h 55153"/>
                <a:gd name="connsiteX3" fmla="*/ 12733 w 12753"/>
                <a:gd name="connsiteY3" fmla="*/ 47976 h 55153"/>
                <a:gd name="connsiteX4" fmla="*/ 5933 w 12753"/>
                <a:gd name="connsiteY4" fmla="*/ 55153 h 5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3" h="55153">
                  <a:moveTo>
                    <a:pt x="5933" y="55153"/>
                  </a:moveTo>
                  <a:cubicBezTo>
                    <a:pt x="-4266" y="37399"/>
                    <a:pt x="1778" y="18510"/>
                    <a:pt x="1778" y="0"/>
                  </a:cubicBezTo>
                  <a:cubicBezTo>
                    <a:pt x="5933" y="755"/>
                    <a:pt x="13111" y="-2267"/>
                    <a:pt x="11222" y="6422"/>
                  </a:cubicBezTo>
                  <a:cubicBezTo>
                    <a:pt x="8200" y="20399"/>
                    <a:pt x="3289" y="34376"/>
                    <a:pt x="12733" y="47976"/>
                  </a:cubicBezTo>
                  <a:cubicBezTo>
                    <a:pt x="13111" y="48731"/>
                    <a:pt x="8200" y="52887"/>
                    <a:pt x="5933" y="55153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1EADD734-56E0-4F7C-9A24-F302651A83E0}"/>
                </a:ext>
              </a:extLst>
            </p:cNvPr>
            <p:cNvSpPr/>
            <p:nvPr/>
          </p:nvSpPr>
          <p:spPr>
            <a:xfrm>
              <a:off x="10452565" y="4819787"/>
              <a:ext cx="14047" cy="30256"/>
            </a:xfrm>
            <a:custGeom>
              <a:avLst/>
              <a:gdLst>
                <a:gd name="connsiteX0" fmla="*/ 4600 w 14047"/>
                <a:gd name="connsiteY0" fmla="*/ 0 h 30256"/>
                <a:gd name="connsiteX1" fmla="*/ 9889 w 14047"/>
                <a:gd name="connsiteY1" fmla="*/ 27199 h 30256"/>
                <a:gd name="connsiteX2" fmla="*/ 823 w 14047"/>
                <a:gd name="connsiteY2" fmla="*/ 28710 h 30256"/>
                <a:gd name="connsiteX3" fmla="*/ 4600 w 14047"/>
                <a:gd name="connsiteY3" fmla="*/ 0 h 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7" h="30256">
                  <a:moveTo>
                    <a:pt x="4600" y="0"/>
                  </a:moveTo>
                  <a:cubicBezTo>
                    <a:pt x="18578" y="10577"/>
                    <a:pt x="14044" y="19266"/>
                    <a:pt x="9889" y="27199"/>
                  </a:cubicBezTo>
                  <a:cubicBezTo>
                    <a:pt x="8000" y="30977"/>
                    <a:pt x="1956" y="30977"/>
                    <a:pt x="823" y="28710"/>
                  </a:cubicBezTo>
                  <a:cubicBezTo>
                    <a:pt x="-2577" y="19644"/>
                    <a:pt x="5734" y="12089"/>
                    <a:pt x="4600" y="0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F9DF1B6C-D6FC-432B-9CFA-F79F2BFAA6C1}"/>
                </a:ext>
              </a:extLst>
            </p:cNvPr>
            <p:cNvSpPr/>
            <p:nvPr/>
          </p:nvSpPr>
          <p:spPr>
            <a:xfrm>
              <a:off x="8780148" y="3111466"/>
              <a:ext cx="1407293" cy="469162"/>
            </a:xfrm>
            <a:custGeom>
              <a:avLst/>
              <a:gdLst>
                <a:gd name="connsiteX0" fmla="*/ 240760 w 1407293"/>
                <a:gd name="connsiteY0" fmla="*/ 58251 h 469162"/>
                <a:gd name="connsiteX1" fmla="*/ 253226 w 1407293"/>
                <a:gd name="connsiteY1" fmla="*/ 65806 h 469162"/>
                <a:gd name="connsiteX2" fmla="*/ 335201 w 1407293"/>
                <a:gd name="connsiteY2" fmla="*/ 80916 h 469162"/>
                <a:gd name="connsiteX3" fmla="*/ 353333 w 1407293"/>
                <a:gd name="connsiteY3" fmla="*/ 68828 h 469162"/>
                <a:gd name="connsiteX4" fmla="*/ 368822 w 1407293"/>
                <a:gd name="connsiteY4" fmla="*/ 44273 h 469162"/>
                <a:gd name="connsiteX5" fmla="*/ 408487 w 1407293"/>
                <a:gd name="connsiteY5" fmla="*/ 42762 h 469162"/>
                <a:gd name="connsiteX6" fmla="*/ 434553 w 1407293"/>
                <a:gd name="connsiteY6" fmla="*/ 41629 h 469162"/>
                <a:gd name="connsiteX7" fmla="*/ 493106 w 1407293"/>
                <a:gd name="connsiteY7" fmla="*/ 16319 h 469162"/>
                <a:gd name="connsiteX8" fmla="*/ 597369 w 1407293"/>
                <a:gd name="connsiteY8" fmla="*/ 2342 h 469162"/>
                <a:gd name="connsiteX9" fmla="*/ 642700 w 1407293"/>
                <a:gd name="connsiteY9" fmla="*/ 75 h 469162"/>
                <a:gd name="connsiteX10" fmla="*/ 646478 w 1407293"/>
                <a:gd name="connsiteY10" fmla="*/ 1586 h 469162"/>
                <a:gd name="connsiteX11" fmla="*/ 690299 w 1407293"/>
                <a:gd name="connsiteY11" fmla="*/ 15563 h 469162"/>
                <a:gd name="connsiteX12" fmla="*/ 714853 w 1407293"/>
                <a:gd name="connsiteY12" fmla="*/ 1586 h 469162"/>
                <a:gd name="connsiteX13" fmla="*/ 737519 w 1407293"/>
                <a:gd name="connsiteY13" fmla="*/ 4608 h 469162"/>
                <a:gd name="connsiteX14" fmla="*/ 755274 w 1407293"/>
                <a:gd name="connsiteY14" fmla="*/ 831 h 469162"/>
                <a:gd name="connsiteX15" fmla="*/ 764718 w 1407293"/>
                <a:gd name="connsiteY15" fmla="*/ 7253 h 469162"/>
                <a:gd name="connsiteX16" fmla="*/ 758296 w 1407293"/>
                <a:gd name="connsiteY16" fmla="*/ 16319 h 469162"/>
                <a:gd name="connsiteX17" fmla="*/ 709565 w 1407293"/>
                <a:gd name="connsiteY17" fmla="*/ 75628 h 469162"/>
                <a:gd name="connsiteX18" fmla="*/ 713720 w 1407293"/>
                <a:gd name="connsiteY18" fmla="*/ 86583 h 469162"/>
                <a:gd name="connsiteX19" fmla="*/ 723920 w 1407293"/>
                <a:gd name="connsiteY19" fmla="*/ 82805 h 469162"/>
                <a:gd name="connsiteX20" fmla="*/ 746963 w 1407293"/>
                <a:gd name="connsiteY20" fmla="*/ 82428 h 469162"/>
                <a:gd name="connsiteX21" fmla="*/ 783229 w 1407293"/>
                <a:gd name="connsiteY21" fmla="*/ 101316 h 469162"/>
                <a:gd name="connsiteX22" fmla="*/ 797206 w 1407293"/>
                <a:gd name="connsiteY22" fmla="*/ 109249 h 469162"/>
                <a:gd name="connsiteX23" fmla="*/ 786628 w 1407293"/>
                <a:gd name="connsiteY23" fmla="*/ 120204 h 469162"/>
                <a:gd name="connsiteX24" fmla="*/ 785117 w 1407293"/>
                <a:gd name="connsiteY24" fmla="*/ 142492 h 469162"/>
                <a:gd name="connsiteX25" fmla="*/ 810427 w 1407293"/>
                <a:gd name="connsiteY25" fmla="*/ 164024 h 469162"/>
                <a:gd name="connsiteX26" fmla="*/ 819494 w 1407293"/>
                <a:gd name="connsiteY26" fmla="*/ 168180 h 469162"/>
                <a:gd name="connsiteX27" fmla="*/ 825160 w 1407293"/>
                <a:gd name="connsiteY27" fmla="*/ 158358 h 469162"/>
                <a:gd name="connsiteX28" fmla="*/ 843293 w 1407293"/>
                <a:gd name="connsiteY28" fmla="*/ 148536 h 469162"/>
                <a:gd name="connsiteX29" fmla="*/ 861426 w 1407293"/>
                <a:gd name="connsiteY29" fmla="*/ 145892 h 469162"/>
                <a:gd name="connsiteX30" fmla="*/ 853870 w 1407293"/>
                <a:gd name="connsiteY30" fmla="*/ 128515 h 469162"/>
                <a:gd name="connsiteX31" fmla="*/ 810427 w 1407293"/>
                <a:gd name="connsiteY31" fmla="*/ 100560 h 469162"/>
                <a:gd name="connsiteX32" fmla="*/ 804005 w 1407293"/>
                <a:gd name="connsiteY32" fmla="*/ 88094 h 469162"/>
                <a:gd name="connsiteX33" fmla="*/ 816094 w 1407293"/>
                <a:gd name="connsiteY33" fmla="*/ 89983 h 469162"/>
                <a:gd name="connsiteX34" fmla="*/ 845559 w 1407293"/>
                <a:gd name="connsiteY34" fmla="*/ 94894 h 469162"/>
                <a:gd name="connsiteX35" fmla="*/ 892402 w 1407293"/>
                <a:gd name="connsiteY35" fmla="*/ 102449 h 469162"/>
                <a:gd name="connsiteX36" fmla="*/ 889758 w 1407293"/>
                <a:gd name="connsiteY36" fmla="*/ 125870 h 469162"/>
                <a:gd name="connsiteX37" fmla="*/ 878047 w 1407293"/>
                <a:gd name="connsiteY37" fmla="*/ 134559 h 469162"/>
                <a:gd name="connsiteX38" fmla="*/ 878047 w 1407293"/>
                <a:gd name="connsiteY38" fmla="*/ 167424 h 469162"/>
                <a:gd name="connsiteX39" fmla="*/ 886358 w 1407293"/>
                <a:gd name="connsiteY39" fmla="*/ 167802 h 469162"/>
                <a:gd name="connsiteX40" fmla="*/ 890891 w 1407293"/>
                <a:gd name="connsiteY40" fmla="*/ 160625 h 469162"/>
                <a:gd name="connsiteX41" fmla="*/ 910912 w 1407293"/>
                <a:gd name="connsiteY41" fmla="*/ 149669 h 469162"/>
                <a:gd name="connsiteX42" fmla="*/ 916201 w 1407293"/>
                <a:gd name="connsiteY42" fmla="*/ 162136 h 469162"/>
                <a:gd name="connsiteX43" fmla="*/ 897313 w 1407293"/>
                <a:gd name="connsiteY43" fmla="*/ 179513 h 469162"/>
                <a:gd name="connsiteX44" fmla="*/ 867847 w 1407293"/>
                <a:gd name="connsiteY44" fmla="*/ 186690 h 469162"/>
                <a:gd name="connsiteX45" fmla="*/ 853493 w 1407293"/>
                <a:gd name="connsiteY45" fmla="*/ 205201 h 469162"/>
                <a:gd name="connsiteX46" fmla="*/ 869736 w 1407293"/>
                <a:gd name="connsiteY46" fmla="*/ 215400 h 469162"/>
                <a:gd name="connsiteX47" fmla="*/ 872003 w 1407293"/>
                <a:gd name="connsiteY47" fmla="*/ 215400 h 469162"/>
                <a:gd name="connsiteX48" fmla="*/ 933956 w 1407293"/>
                <a:gd name="connsiteY48" fmla="*/ 216156 h 469162"/>
                <a:gd name="connsiteX49" fmla="*/ 959644 w 1407293"/>
                <a:gd name="connsiteY49" fmla="*/ 229378 h 469162"/>
                <a:gd name="connsiteX50" fmla="*/ 960777 w 1407293"/>
                <a:gd name="connsiteY50" fmla="*/ 258465 h 469162"/>
                <a:gd name="connsiteX51" fmla="*/ 958133 w 1407293"/>
                <a:gd name="connsiteY51" fmla="*/ 284909 h 469162"/>
                <a:gd name="connsiteX52" fmla="*/ 980043 w 1407293"/>
                <a:gd name="connsiteY52" fmla="*/ 284531 h 469162"/>
                <a:gd name="connsiteX53" fmla="*/ 1023108 w 1407293"/>
                <a:gd name="connsiteY53" fmla="*/ 284153 h 469162"/>
                <a:gd name="connsiteX54" fmla="*/ 1038974 w 1407293"/>
                <a:gd name="connsiteY54" fmla="*/ 326085 h 469162"/>
                <a:gd name="connsiteX55" fmla="*/ 1056352 w 1407293"/>
                <a:gd name="connsiteY55" fmla="*/ 354795 h 469162"/>
                <a:gd name="connsiteX56" fmla="*/ 1088839 w 1407293"/>
                <a:gd name="connsiteY56" fmla="*/ 350262 h 469162"/>
                <a:gd name="connsiteX57" fmla="*/ 1102061 w 1407293"/>
                <a:gd name="connsiteY57" fmla="*/ 346862 h 469162"/>
                <a:gd name="connsiteX58" fmla="*/ 1128882 w 1407293"/>
                <a:gd name="connsiteY58" fmla="*/ 331374 h 469162"/>
                <a:gd name="connsiteX59" fmla="*/ 1139460 w 1407293"/>
                <a:gd name="connsiteY59" fmla="*/ 318907 h 469162"/>
                <a:gd name="connsiteX60" fmla="*/ 1160237 w 1407293"/>
                <a:gd name="connsiteY60" fmla="*/ 298508 h 469162"/>
                <a:gd name="connsiteX61" fmla="*/ 1172703 w 1407293"/>
                <a:gd name="connsiteY61" fmla="*/ 289064 h 469162"/>
                <a:gd name="connsiteX62" fmla="*/ 1179880 w 1407293"/>
                <a:gd name="connsiteY62" fmla="*/ 304930 h 469162"/>
                <a:gd name="connsiteX63" fmla="*/ 1168925 w 1407293"/>
                <a:gd name="connsiteY63" fmla="*/ 330996 h 469162"/>
                <a:gd name="connsiteX64" fmla="*/ 1167036 w 1407293"/>
                <a:gd name="connsiteY64" fmla="*/ 339685 h 469162"/>
                <a:gd name="connsiteX65" fmla="*/ 1176480 w 1407293"/>
                <a:gd name="connsiteY65" fmla="*/ 338929 h 469162"/>
                <a:gd name="connsiteX66" fmla="*/ 1192724 w 1407293"/>
                <a:gd name="connsiteY66" fmla="*/ 305686 h 469162"/>
                <a:gd name="connsiteX67" fmla="*/ 1189702 w 1407293"/>
                <a:gd name="connsiteY67" fmla="*/ 233533 h 469162"/>
                <a:gd name="connsiteX68" fmla="*/ 1236923 w 1407293"/>
                <a:gd name="connsiteY68" fmla="*/ 255821 h 469162"/>
                <a:gd name="connsiteX69" fmla="*/ 1230123 w 1407293"/>
                <a:gd name="connsiteY69" fmla="*/ 280753 h 469162"/>
                <a:gd name="connsiteX70" fmla="*/ 1221812 w 1407293"/>
                <a:gd name="connsiteY70" fmla="*/ 316263 h 469162"/>
                <a:gd name="connsiteX71" fmla="*/ 1247878 w 1407293"/>
                <a:gd name="connsiteY71" fmla="*/ 320041 h 469162"/>
                <a:gd name="connsiteX72" fmla="*/ 1292454 w 1407293"/>
                <a:gd name="connsiteY72" fmla="*/ 322307 h 469162"/>
                <a:gd name="connsiteX73" fmla="*/ 1298498 w 1407293"/>
                <a:gd name="connsiteY73" fmla="*/ 334396 h 469162"/>
                <a:gd name="connsiteX74" fmla="*/ 1316631 w 1407293"/>
                <a:gd name="connsiteY74" fmla="*/ 392194 h 469162"/>
                <a:gd name="connsiteX75" fmla="*/ 1289809 w 1407293"/>
                <a:gd name="connsiteY75" fmla="*/ 371039 h 469162"/>
                <a:gd name="connsiteX76" fmla="*/ 1286032 w 1407293"/>
                <a:gd name="connsiteY76" fmla="*/ 364617 h 469162"/>
                <a:gd name="connsiteX77" fmla="*/ 1278854 w 1407293"/>
                <a:gd name="connsiteY77" fmla="*/ 370661 h 469162"/>
                <a:gd name="connsiteX78" fmla="*/ 1265255 w 1407293"/>
                <a:gd name="connsiteY78" fmla="*/ 387283 h 469162"/>
                <a:gd name="connsiteX79" fmla="*/ 1253544 w 1407293"/>
                <a:gd name="connsiteY79" fmla="*/ 393705 h 469162"/>
                <a:gd name="connsiteX80" fmla="*/ 1264877 w 1407293"/>
                <a:gd name="connsiteY80" fmla="*/ 404282 h 469162"/>
                <a:gd name="connsiteX81" fmla="*/ 1322675 w 1407293"/>
                <a:gd name="connsiteY81" fmla="*/ 412971 h 469162"/>
                <a:gd name="connsiteX82" fmla="*/ 1343452 w 1407293"/>
                <a:gd name="connsiteY82" fmla="*/ 397860 h 469162"/>
                <a:gd name="connsiteX83" fmla="*/ 1329097 w 1407293"/>
                <a:gd name="connsiteY83" fmla="*/ 387660 h 469162"/>
                <a:gd name="connsiteX84" fmla="*/ 1320408 w 1407293"/>
                <a:gd name="connsiteY84" fmla="*/ 378216 h 469162"/>
                <a:gd name="connsiteX85" fmla="*/ 1326452 w 1407293"/>
                <a:gd name="connsiteY85" fmla="*/ 365750 h 469162"/>
                <a:gd name="connsiteX86" fmla="*/ 1346096 w 1407293"/>
                <a:gd name="connsiteY86" fmla="*/ 365750 h 469162"/>
                <a:gd name="connsiteX87" fmla="*/ 1355163 w 1407293"/>
                <a:gd name="connsiteY87" fmla="*/ 401638 h 469162"/>
                <a:gd name="connsiteX88" fmla="*/ 1367629 w 1407293"/>
                <a:gd name="connsiteY88" fmla="*/ 419393 h 469162"/>
                <a:gd name="connsiteX89" fmla="*/ 1407294 w 1407293"/>
                <a:gd name="connsiteY89" fmla="*/ 431103 h 469162"/>
                <a:gd name="connsiteX90" fmla="*/ 1405783 w 1407293"/>
                <a:gd name="connsiteY90" fmla="*/ 436392 h 469162"/>
                <a:gd name="connsiteX91" fmla="*/ 1310964 w 1407293"/>
                <a:gd name="connsiteY91" fmla="*/ 455280 h 469162"/>
                <a:gd name="connsiteX92" fmla="*/ 1259966 w 1407293"/>
                <a:gd name="connsiteY92" fmla="*/ 451125 h 469162"/>
                <a:gd name="connsiteX93" fmla="*/ 1185169 w 1407293"/>
                <a:gd name="connsiteY93" fmla="*/ 453391 h 469162"/>
                <a:gd name="connsiteX94" fmla="*/ 1080906 w 1407293"/>
                <a:gd name="connsiteY94" fmla="*/ 463969 h 469162"/>
                <a:gd name="connsiteX95" fmla="*/ 1038974 w 1407293"/>
                <a:gd name="connsiteY95" fmla="*/ 459813 h 469162"/>
                <a:gd name="connsiteX96" fmla="*/ 1010642 w 1407293"/>
                <a:gd name="connsiteY96" fmla="*/ 465480 h 469162"/>
                <a:gd name="connsiteX97" fmla="*/ 990243 w 1407293"/>
                <a:gd name="connsiteY97" fmla="*/ 467369 h 469162"/>
                <a:gd name="connsiteX98" fmla="*/ 881447 w 1407293"/>
                <a:gd name="connsiteY98" fmla="*/ 448858 h 469162"/>
                <a:gd name="connsiteX99" fmla="*/ 816849 w 1407293"/>
                <a:gd name="connsiteY99" fmla="*/ 451125 h 469162"/>
                <a:gd name="connsiteX100" fmla="*/ 797206 w 1407293"/>
                <a:gd name="connsiteY100" fmla="*/ 455658 h 469162"/>
                <a:gd name="connsiteX101" fmla="*/ 664233 w 1407293"/>
                <a:gd name="connsiteY101" fmla="*/ 440547 h 469162"/>
                <a:gd name="connsiteX102" fmla="*/ 530127 w 1407293"/>
                <a:gd name="connsiteY102" fmla="*/ 416370 h 469162"/>
                <a:gd name="connsiteX103" fmla="*/ 462507 w 1407293"/>
                <a:gd name="connsiteY103" fmla="*/ 402393 h 469162"/>
                <a:gd name="connsiteX104" fmla="*/ 288358 w 1407293"/>
                <a:gd name="connsiteY104" fmla="*/ 363861 h 469162"/>
                <a:gd name="connsiteX105" fmla="*/ 243404 w 1407293"/>
                <a:gd name="connsiteY105" fmla="*/ 352906 h 469162"/>
                <a:gd name="connsiteX106" fmla="*/ 116853 w 1407293"/>
                <a:gd name="connsiteY106" fmla="*/ 302286 h 469162"/>
                <a:gd name="connsiteX107" fmla="*/ 88143 w 1407293"/>
                <a:gd name="connsiteY107" fmla="*/ 269798 h 469162"/>
                <a:gd name="connsiteX108" fmla="*/ 108543 w 1407293"/>
                <a:gd name="connsiteY108" fmla="*/ 252043 h 469162"/>
                <a:gd name="connsiteX109" fmla="*/ 107787 w 1407293"/>
                <a:gd name="connsiteY109" fmla="*/ 226355 h 469162"/>
                <a:gd name="connsiteX110" fmla="*/ 57545 w 1407293"/>
                <a:gd name="connsiteY110" fmla="*/ 200668 h 469162"/>
                <a:gd name="connsiteX111" fmla="*/ 13724 w 1407293"/>
                <a:gd name="connsiteY111" fmla="*/ 174224 h 469162"/>
                <a:gd name="connsiteX112" fmla="*/ 3147 w 1407293"/>
                <a:gd name="connsiteY112" fmla="*/ 154203 h 469162"/>
                <a:gd name="connsiteX113" fmla="*/ 36390 w 1407293"/>
                <a:gd name="connsiteY113" fmla="*/ 81672 h 469162"/>
                <a:gd name="connsiteX114" fmla="*/ 46212 w 1407293"/>
                <a:gd name="connsiteY114" fmla="*/ 71095 h 469162"/>
                <a:gd name="connsiteX115" fmla="*/ 120631 w 1407293"/>
                <a:gd name="connsiteY115" fmla="*/ 52962 h 469162"/>
                <a:gd name="connsiteX116" fmla="*/ 199206 w 1407293"/>
                <a:gd name="connsiteY116" fmla="*/ 46918 h 469162"/>
                <a:gd name="connsiteX117" fmla="*/ 240760 w 1407293"/>
                <a:gd name="connsiteY117" fmla="*/ 58251 h 46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407293" h="469162">
                  <a:moveTo>
                    <a:pt x="240760" y="58251"/>
                  </a:moveTo>
                  <a:cubicBezTo>
                    <a:pt x="244915" y="60895"/>
                    <a:pt x="248693" y="65050"/>
                    <a:pt x="253226" y="65806"/>
                  </a:cubicBezTo>
                  <a:cubicBezTo>
                    <a:pt x="280425" y="71472"/>
                    <a:pt x="307624" y="76761"/>
                    <a:pt x="335201" y="80916"/>
                  </a:cubicBezTo>
                  <a:cubicBezTo>
                    <a:pt x="343512" y="82050"/>
                    <a:pt x="351067" y="76383"/>
                    <a:pt x="353333" y="68828"/>
                  </a:cubicBezTo>
                  <a:cubicBezTo>
                    <a:pt x="356356" y="58628"/>
                    <a:pt x="363533" y="51829"/>
                    <a:pt x="368822" y="44273"/>
                  </a:cubicBezTo>
                  <a:cubicBezTo>
                    <a:pt x="382421" y="25007"/>
                    <a:pt x="393754" y="23874"/>
                    <a:pt x="408487" y="42762"/>
                  </a:cubicBezTo>
                  <a:cubicBezTo>
                    <a:pt x="419442" y="56740"/>
                    <a:pt x="423975" y="54851"/>
                    <a:pt x="434553" y="41629"/>
                  </a:cubicBezTo>
                  <a:cubicBezTo>
                    <a:pt x="448908" y="24252"/>
                    <a:pt x="472707" y="22363"/>
                    <a:pt x="493106" y="16319"/>
                  </a:cubicBezTo>
                  <a:cubicBezTo>
                    <a:pt x="526727" y="6119"/>
                    <a:pt x="562615" y="9519"/>
                    <a:pt x="597369" y="2342"/>
                  </a:cubicBezTo>
                  <a:cubicBezTo>
                    <a:pt x="611724" y="-680"/>
                    <a:pt x="627590" y="4986"/>
                    <a:pt x="642700" y="75"/>
                  </a:cubicBezTo>
                  <a:cubicBezTo>
                    <a:pt x="643834" y="-303"/>
                    <a:pt x="646100" y="831"/>
                    <a:pt x="646478" y="1586"/>
                  </a:cubicBezTo>
                  <a:cubicBezTo>
                    <a:pt x="654411" y="26141"/>
                    <a:pt x="675944" y="9519"/>
                    <a:pt x="690299" y="15563"/>
                  </a:cubicBezTo>
                  <a:cubicBezTo>
                    <a:pt x="701632" y="20474"/>
                    <a:pt x="707676" y="9519"/>
                    <a:pt x="714853" y="1586"/>
                  </a:cubicBezTo>
                  <a:cubicBezTo>
                    <a:pt x="721653" y="4608"/>
                    <a:pt x="726942" y="31807"/>
                    <a:pt x="737519" y="4608"/>
                  </a:cubicBezTo>
                  <a:cubicBezTo>
                    <a:pt x="738652" y="1586"/>
                    <a:pt x="749230" y="1586"/>
                    <a:pt x="755274" y="831"/>
                  </a:cubicBezTo>
                  <a:cubicBezTo>
                    <a:pt x="760185" y="75"/>
                    <a:pt x="763585" y="3097"/>
                    <a:pt x="764718" y="7253"/>
                  </a:cubicBezTo>
                  <a:cubicBezTo>
                    <a:pt x="766229" y="12163"/>
                    <a:pt x="763207" y="14808"/>
                    <a:pt x="758296" y="16319"/>
                  </a:cubicBezTo>
                  <a:cubicBezTo>
                    <a:pt x="728075" y="24630"/>
                    <a:pt x="719764" y="51073"/>
                    <a:pt x="709565" y="75628"/>
                  </a:cubicBezTo>
                  <a:cubicBezTo>
                    <a:pt x="707676" y="80161"/>
                    <a:pt x="710320" y="83939"/>
                    <a:pt x="713720" y="86583"/>
                  </a:cubicBezTo>
                  <a:cubicBezTo>
                    <a:pt x="718253" y="89605"/>
                    <a:pt x="721275" y="86583"/>
                    <a:pt x="723920" y="82805"/>
                  </a:cubicBezTo>
                  <a:cubicBezTo>
                    <a:pt x="731475" y="71472"/>
                    <a:pt x="742430" y="75628"/>
                    <a:pt x="746963" y="82428"/>
                  </a:cubicBezTo>
                  <a:cubicBezTo>
                    <a:pt x="756407" y="96027"/>
                    <a:pt x="767362" y="101693"/>
                    <a:pt x="783229" y="101316"/>
                  </a:cubicBezTo>
                  <a:cubicBezTo>
                    <a:pt x="788517" y="100938"/>
                    <a:pt x="795695" y="103582"/>
                    <a:pt x="797206" y="109249"/>
                  </a:cubicBezTo>
                  <a:cubicBezTo>
                    <a:pt x="799095" y="116426"/>
                    <a:pt x="791539" y="118693"/>
                    <a:pt x="786628" y="120204"/>
                  </a:cubicBezTo>
                  <a:cubicBezTo>
                    <a:pt x="767362" y="126626"/>
                    <a:pt x="773029" y="135314"/>
                    <a:pt x="785117" y="142492"/>
                  </a:cubicBezTo>
                  <a:cubicBezTo>
                    <a:pt x="794561" y="148536"/>
                    <a:pt x="805139" y="153069"/>
                    <a:pt x="810427" y="164024"/>
                  </a:cubicBezTo>
                  <a:cubicBezTo>
                    <a:pt x="811938" y="167424"/>
                    <a:pt x="815716" y="168935"/>
                    <a:pt x="819494" y="168180"/>
                  </a:cubicBezTo>
                  <a:cubicBezTo>
                    <a:pt x="824782" y="167047"/>
                    <a:pt x="825160" y="162513"/>
                    <a:pt x="825160" y="158358"/>
                  </a:cubicBezTo>
                  <a:cubicBezTo>
                    <a:pt x="824405" y="142114"/>
                    <a:pt x="832338" y="142492"/>
                    <a:pt x="843293" y="148536"/>
                  </a:cubicBezTo>
                  <a:cubicBezTo>
                    <a:pt x="850093" y="152314"/>
                    <a:pt x="856892" y="154580"/>
                    <a:pt x="861426" y="145892"/>
                  </a:cubicBezTo>
                  <a:cubicBezTo>
                    <a:pt x="865959" y="137581"/>
                    <a:pt x="859537" y="130403"/>
                    <a:pt x="853870" y="128515"/>
                  </a:cubicBezTo>
                  <a:cubicBezTo>
                    <a:pt x="836493" y="122848"/>
                    <a:pt x="828560" y="104338"/>
                    <a:pt x="810427" y="100560"/>
                  </a:cubicBezTo>
                  <a:cubicBezTo>
                    <a:pt x="804383" y="99427"/>
                    <a:pt x="800228" y="94138"/>
                    <a:pt x="804005" y="88094"/>
                  </a:cubicBezTo>
                  <a:cubicBezTo>
                    <a:pt x="807783" y="82050"/>
                    <a:pt x="812694" y="86583"/>
                    <a:pt x="816094" y="89983"/>
                  </a:cubicBezTo>
                  <a:cubicBezTo>
                    <a:pt x="824782" y="98671"/>
                    <a:pt x="832338" y="99427"/>
                    <a:pt x="845559" y="94894"/>
                  </a:cubicBezTo>
                  <a:cubicBezTo>
                    <a:pt x="859914" y="90361"/>
                    <a:pt x="875781" y="102449"/>
                    <a:pt x="892402" y="102449"/>
                  </a:cubicBezTo>
                  <a:cubicBezTo>
                    <a:pt x="898446" y="102449"/>
                    <a:pt x="897313" y="123226"/>
                    <a:pt x="889758" y="125870"/>
                  </a:cubicBezTo>
                  <a:cubicBezTo>
                    <a:pt x="884469" y="127759"/>
                    <a:pt x="875403" y="128892"/>
                    <a:pt x="878047" y="134559"/>
                  </a:cubicBezTo>
                  <a:cubicBezTo>
                    <a:pt x="882958" y="146270"/>
                    <a:pt x="873892" y="156847"/>
                    <a:pt x="878047" y="167424"/>
                  </a:cubicBezTo>
                  <a:cubicBezTo>
                    <a:pt x="879936" y="171580"/>
                    <a:pt x="883714" y="170824"/>
                    <a:pt x="886358" y="167802"/>
                  </a:cubicBezTo>
                  <a:cubicBezTo>
                    <a:pt x="888247" y="165535"/>
                    <a:pt x="889002" y="162513"/>
                    <a:pt x="890891" y="160625"/>
                  </a:cubicBezTo>
                  <a:cubicBezTo>
                    <a:pt x="896558" y="155336"/>
                    <a:pt x="900335" y="144758"/>
                    <a:pt x="910912" y="149669"/>
                  </a:cubicBezTo>
                  <a:cubicBezTo>
                    <a:pt x="915068" y="151558"/>
                    <a:pt x="918468" y="157602"/>
                    <a:pt x="916201" y="162136"/>
                  </a:cubicBezTo>
                  <a:cubicBezTo>
                    <a:pt x="912046" y="170069"/>
                    <a:pt x="907135" y="181779"/>
                    <a:pt x="897313" y="179513"/>
                  </a:cubicBezTo>
                  <a:cubicBezTo>
                    <a:pt x="885225" y="176868"/>
                    <a:pt x="878047" y="185935"/>
                    <a:pt x="867847" y="186690"/>
                  </a:cubicBezTo>
                  <a:cubicBezTo>
                    <a:pt x="859159" y="187446"/>
                    <a:pt x="852737" y="196134"/>
                    <a:pt x="853493" y="205201"/>
                  </a:cubicBezTo>
                  <a:cubicBezTo>
                    <a:pt x="854248" y="212756"/>
                    <a:pt x="862181" y="215400"/>
                    <a:pt x="869736" y="215400"/>
                  </a:cubicBezTo>
                  <a:cubicBezTo>
                    <a:pt x="870492" y="215400"/>
                    <a:pt x="871247" y="215023"/>
                    <a:pt x="872003" y="215400"/>
                  </a:cubicBezTo>
                  <a:cubicBezTo>
                    <a:pt x="892402" y="230511"/>
                    <a:pt x="911290" y="241088"/>
                    <a:pt x="933956" y="216156"/>
                  </a:cubicBezTo>
                  <a:cubicBezTo>
                    <a:pt x="941134" y="208601"/>
                    <a:pt x="952844" y="221444"/>
                    <a:pt x="959644" y="229378"/>
                  </a:cubicBezTo>
                  <a:cubicBezTo>
                    <a:pt x="967577" y="238444"/>
                    <a:pt x="968333" y="250155"/>
                    <a:pt x="960777" y="258465"/>
                  </a:cubicBezTo>
                  <a:cubicBezTo>
                    <a:pt x="952089" y="267909"/>
                    <a:pt x="953222" y="276220"/>
                    <a:pt x="958133" y="284909"/>
                  </a:cubicBezTo>
                  <a:cubicBezTo>
                    <a:pt x="964933" y="296619"/>
                    <a:pt x="972488" y="284909"/>
                    <a:pt x="980043" y="284531"/>
                  </a:cubicBezTo>
                  <a:cubicBezTo>
                    <a:pt x="994398" y="283775"/>
                    <a:pt x="1009509" y="281131"/>
                    <a:pt x="1023108" y="284153"/>
                  </a:cubicBezTo>
                  <a:cubicBezTo>
                    <a:pt x="1045396" y="289442"/>
                    <a:pt x="1041996" y="312108"/>
                    <a:pt x="1038974" y="326085"/>
                  </a:cubicBezTo>
                  <a:cubicBezTo>
                    <a:pt x="1035197" y="344595"/>
                    <a:pt x="1045774" y="349129"/>
                    <a:pt x="1056352" y="354795"/>
                  </a:cubicBezTo>
                  <a:cubicBezTo>
                    <a:pt x="1067307" y="360462"/>
                    <a:pt x="1079773" y="365750"/>
                    <a:pt x="1088839" y="350262"/>
                  </a:cubicBezTo>
                  <a:cubicBezTo>
                    <a:pt x="1091861" y="345351"/>
                    <a:pt x="1098283" y="344973"/>
                    <a:pt x="1102061" y="346862"/>
                  </a:cubicBezTo>
                  <a:cubicBezTo>
                    <a:pt x="1118682" y="354417"/>
                    <a:pt x="1124727" y="345729"/>
                    <a:pt x="1128882" y="331374"/>
                  </a:cubicBezTo>
                  <a:cubicBezTo>
                    <a:pt x="1130393" y="325707"/>
                    <a:pt x="1134549" y="319285"/>
                    <a:pt x="1139460" y="318907"/>
                  </a:cubicBezTo>
                  <a:cubicBezTo>
                    <a:pt x="1153059" y="317774"/>
                    <a:pt x="1155326" y="307575"/>
                    <a:pt x="1160237" y="298508"/>
                  </a:cubicBezTo>
                  <a:cubicBezTo>
                    <a:pt x="1162881" y="293597"/>
                    <a:pt x="1166281" y="287175"/>
                    <a:pt x="1172703" y="289064"/>
                  </a:cubicBezTo>
                  <a:cubicBezTo>
                    <a:pt x="1179125" y="291331"/>
                    <a:pt x="1181769" y="298886"/>
                    <a:pt x="1179880" y="304930"/>
                  </a:cubicBezTo>
                  <a:cubicBezTo>
                    <a:pt x="1177236" y="313997"/>
                    <a:pt x="1178747" y="324952"/>
                    <a:pt x="1168925" y="330996"/>
                  </a:cubicBezTo>
                  <a:cubicBezTo>
                    <a:pt x="1166281" y="332885"/>
                    <a:pt x="1163259" y="336285"/>
                    <a:pt x="1167036" y="339685"/>
                  </a:cubicBezTo>
                  <a:cubicBezTo>
                    <a:pt x="1170058" y="342707"/>
                    <a:pt x="1173458" y="340818"/>
                    <a:pt x="1176480" y="338929"/>
                  </a:cubicBezTo>
                  <a:cubicBezTo>
                    <a:pt x="1188191" y="330996"/>
                    <a:pt x="1190080" y="317019"/>
                    <a:pt x="1192724" y="305686"/>
                  </a:cubicBezTo>
                  <a:cubicBezTo>
                    <a:pt x="1198013" y="282642"/>
                    <a:pt x="1220679" y="257710"/>
                    <a:pt x="1189702" y="233533"/>
                  </a:cubicBezTo>
                  <a:cubicBezTo>
                    <a:pt x="1203302" y="248644"/>
                    <a:pt x="1226345" y="236177"/>
                    <a:pt x="1236923" y="255821"/>
                  </a:cubicBezTo>
                  <a:cubicBezTo>
                    <a:pt x="1243345" y="267909"/>
                    <a:pt x="1242967" y="275842"/>
                    <a:pt x="1230123" y="280753"/>
                  </a:cubicBezTo>
                  <a:cubicBezTo>
                    <a:pt x="1210101" y="288686"/>
                    <a:pt x="1217657" y="304553"/>
                    <a:pt x="1221812" y="316263"/>
                  </a:cubicBezTo>
                  <a:cubicBezTo>
                    <a:pt x="1226723" y="330240"/>
                    <a:pt x="1237300" y="323441"/>
                    <a:pt x="1247878" y="320041"/>
                  </a:cubicBezTo>
                  <a:cubicBezTo>
                    <a:pt x="1262233" y="315508"/>
                    <a:pt x="1277721" y="318152"/>
                    <a:pt x="1292454" y="322307"/>
                  </a:cubicBezTo>
                  <a:cubicBezTo>
                    <a:pt x="1297742" y="323818"/>
                    <a:pt x="1300387" y="329485"/>
                    <a:pt x="1298498" y="334396"/>
                  </a:cubicBezTo>
                  <a:cubicBezTo>
                    <a:pt x="1289809" y="357817"/>
                    <a:pt x="1295476" y="376705"/>
                    <a:pt x="1316631" y="392194"/>
                  </a:cubicBezTo>
                  <a:cubicBezTo>
                    <a:pt x="1303787" y="388416"/>
                    <a:pt x="1288676" y="389927"/>
                    <a:pt x="1289809" y="371039"/>
                  </a:cubicBezTo>
                  <a:cubicBezTo>
                    <a:pt x="1290187" y="368017"/>
                    <a:pt x="1289432" y="364995"/>
                    <a:pt x="1286032" y="364617"/>
                  </a:cubicBezTo>
                  <a:cubicBezTo>
                    <a:pt x="1281876" y="364239"/>
                    <a:pt x="1279232" y="367639"/>
                    <a:pt x="1278854" y="370661"/>
                  </a:cubicBezTo>
                  <a:cubicBezTo>
                    <a:pt x="1278099" y="379350"/>
                    <a:pt x="1273943" y="385016"/>
                    <a:pt x="1265255" y="387283"/>
                  </a:cubicBezTo>
                  <a:cubicBezTo>
                    <a:pt x="1260722" y="388416"/>
                    <a:pt x="1254300" y="386905"/>
                    <a:pt x="1253544" y="393705"/>
                  </a:cubicBezTo>
                  <a:cubicBezTo>
                    <a:pt x="1252789" y="401260"/>
                    <a:pt x="1259588" y="402393"/>
                    <a:pt x="1264877" y="404282"/>
                  </a:cubicBezTo>
                  <a:cubicBezTo>
                    <a:pt x="1283387" y="411082"/>
                    <a:pt x="1303409" y="409949"/>
                    <a:pt x="1322675" y="412971"/>
                  </a:cubicBezTo>
                  <a:cubicBezTo>
                    <a:pt x="1332875" y="414482"/>
                    <a:pt x="1341185" y="406549"/>
                    <a:pt x="1343452" y="397860"/>
                  </a:cubicBezTo>
                  <a:cubicBezTo>
                    <a:pt x="1346096" y="387660"/>
                    <a:pt x="1335897" y="388038"/>
                    <a:pt x="1329097" y="387660"/>
                  </a:cubicBezTo>
                  <a:cubicBezTo>
                    <a:pt x="1323053" y="387283"/>
                    <a:pt x="1320408" y="383883"/>
                    <a:pt x="1320408" y="378216"/>
                  </a:cubicBezTo>
                  <a:cubicBezTo>
                    <a:pt x="1320408" y="372928"/>
                    <a:pt x="1321542" y="368772"/>
                    <a:pt x="1326452" y="365750"/>
                  </a:cubicBezTo>
                  <a:cubicBezTo>
                    <a:pt x="1333252" y="362350"/>
                    <a:pt x="1340052" y="360462"/>
                    <a:pt x="1346096" y="365750"/>
                  </a:cubicBezTo>
                  <a:cubicBezTo>
                    <a:pt x="1357051" y="375572"/>
                    <a:pt x="1362340" y="387660"/>
                    <a:pt x="1355163" y="401638"/>
                  </a:cubicBezTo>
                  <a:cubicBezTo>
                    <a:pt x="1347985" y="415993"/>
                    <a:pt x="1352140" y="420526"/>
                    <a:pt x="1367629" y="419393"/>
                  </a:cubicBezTo>
                  <a:cubicBezTo>
                    <a:pt x="1381984" y="418637"/>
                    <a:pt x="1393317" y="429214"/>
                    <a:pt x="1407294" y="431103"/>
                  </a:cubicBezTo>
                  <a:cubicBezTo>
                    <a:pt x="1406538" y="434125"/>
                    <a:pt x="1405783" y="436392"/>
                    <a:pt x="1405783" y="436392"/>
                  </a:cubicBezTo>
                  <a:cubicBezTo>
                    <a:pt x="1372162" y="432237"/>
                    <a:pt x="1344585" y="458680"/>
                    <a:pt x="1310964" y="455280"/>
                  </a:cubicBezTo>
                  <a:cubicBezTo>
                    <a:pt x="1293965" y="453769"/>
                    <a:pt x="1277721" y="441303"/>
                    <a:pt x="1259966" y="451125"/>
                  </a:cubicBezTo>
                  <a:cubicBezTo>
                    <a:pt x="1235411" y="464724"/>
                    <a:pt x="1210857" y="446969"/>
                    <a:pt x="1185169" y="453391"/>
                  </a:cubicBezTo>
                  <a:cubicBezTo>
                    <a:pt x="1151548" y="461702"/>
                    <a:pt x="1116416" y="467369"/>
                    <a:pt x="1080906" y="463969"/>
                  </a:cubicBezTo>
                  <a:cubicBezTo>
                    <a:pt x="1066929" y="462458"/>
                    <a:pt x="1052952" y="460947"/>
                    <a:pt x="1038974" y="459813"/>
                  </a:cubicBezTo>
                  <a:cubicBezTo>
                    <a:pt x="1029153" y="459058"/>
                    <a:pt x="1019331" y="458680"/>
                    <a:pt x="1010642" y="465480"/>
                  </a:cubicBezTo>
                  <a:cubicBezTo>
                    <a:pt x="1004976" y="470013"/>
                    <a:pt x="995909" y="470013"/>
                    <a:pt x="990243" y="467369"/>
                  </a:cubicBezTo>
                  <a:cubicBezTo>
                    <a:pt x="955489" y="450747"/>
                    <a:pt x="917335" y="455658"/>
                    <a:pt x="881447" y="448858"/>
                  </a:cubicBezTo>
                  <a:cubicBezTo>
                    <a:pt x="860670" y="445081"/>
                    <a:pt x="838382" y="450369"/>
                    <a:pt x="816849" y="451125"/>
                  </a:cubicBezTo>
                  <a:cubicBezTo>
                    <a:pt x="811183" y="457169"/>
                    <a:pt x="804005" y="455658"/>
                    <a:pt x="797206" y="455658"/>
                  </a:cubicBezTo>
                  <a:cubicBezTo>
                    <a:pt x="752252" y="456413"/>
                    <a:pt x="707676" y="451125"/>
                    <a:pt x="664233" y="440547"/>
                  </a:cubicBezTo>
                  <a:cubicBezTo>
                    <a:pt x="620035" y="429970"/>
                    <a:pt x="573947" y="429592"/>
                    <a:pt x="530127" y="416370"/>
                  </a:cubicBezTo>
                  <a:cubicBezTo>
                    <a:pt x="508972" y="405415"/>
                    <a:pt x="485173" y="404660"/>
                    <a:pt x="462507" y="402393"/>
                  </a:cubicBezTo>
                  <a:cubicBezTo>
                    <a:pt x="402821" y="396727"/>
                    <a:pt x="345400" y="381616"/>
                    <a:pt x="288358" y="363861"/>
                  </a:cubicBezTo>
                  <a:cubicBezTo>
                    <a:pt x="273625" y="359328"/>
                    <a:pt x="258515" y="356684"/>
                    <a:pt x="243404" y="352906"/>
                  </a:cubicBezTo>
                  <a:cubicBezTo>
                    <a:pt x="198828" y="341573"/>
                    <a:pt x="159163" y="318530"/>
                    <a:pt x="116853" y="302286"/>
                  </a:cubicBezTo>
                  <a:cubicBezTo>
                    <a:pt x="107787" y="290953"/>
                    <a:pt x="91166" y="286420"/>
                    <a:pt x="88143" y="269798"/>
                  </a:cubicBezTo>
                  <a:cubicBezTo>
                    <a:pt x="93054" y="261487"/>
                    <a:pt x="100987" y="257332"/>
                    <a:pt x="108543" y="252043"/>
                  </a:cubicBezTo>
                  <a:cubicBezTo>
                    <a:pt x="122142" y="239955"/>
                    <a:pt x="122142" y="235800"/>
                    <a:pt x="107787" y="226355"/>
                  </a:cubicBezTo>
                  <a:cubicBezTo>
                    <a:pt x="90788" y="218422"/>
                    <a:pt x="73033" y="212000"/>
                    <a:pt x="57545" y="200668"/>
                  </a:cubicBezTo>
                  <a:cubicBezTo>
                    <a:pt x="41679" y="193868"/>
                    <a:pt x="30346" y="179513"/>
                    <a:pt x="13724" y="174224"/>
                  </a:cubicBezTo>
                  <a:cubicBezTo>
                    <a:pt x="6169" y="169691"/>
                    <a:pt x="3902" y="162136"/>
                    <a:pt x="3147" y="154203"/>
                  </a:cubicBezTo>
                  <a:cubicBezTo>
                    <a:pt x="-4786" y="121337"/>
                    <a:pt x="880" y="94894"/>
                    <a:pt x="36390" y="81672"/>
                  </a:cubicBezTo>
                  <a:cubicBezTo>
                    <a:pt x="40923" y="80161"/>
                    <a:pt x="42812" y="74494"/>
                    <a:pt x="46212" y="71095"/>
                  </a:cubicBezTo>
                  <a:cubicBezTo>
                    <a:pt x="67366" y="49940"/>
                    <a:pt x="91921" y="42762"/>
                    <a:pt x="120631" y="52962"/>
                  </a:cubicBezTo>
                  <a:cubicBezTo>
                    <a:pt x="146697" y="48051"/>
                    <a:pt x="172762" y="45029"/>
                    <a:pt x="199206" y="46918"/>
                  </a:cubicBezTo>
                  <a:cubicBezTo>
                    <a:pt x="213561" y="49184"/>
                    <a:pt x="228294" y="48429"/>
                    <a:pt x="240760" y="58251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2C2C876-62F3-4E82-80E2-28604F90E0CB}"/>
                </a:ext>
              </a:extLst>
            </p:cNvPr>
            <p:cNvSpPr/>
            <p:nvPr/>
          </p:nvSpPr>
          <p:spPr>
            <a:xfrm>
              <a:off x="8743743" y="2856550"/>
              <a:ext cx="1031446" cy="411006"/>
            </a:xfrm>
            <a:custGeom>
              <a:avLst/>
              <a:gdLst>
                <a:gd name="connsiteX0" fmla="*/ 154392 w 1031446"/>
                <a:gd name="connsiteY0" fmla="*/ 313166 h 411006"/>
                <a:gd name="connsiteX1" fmla="*/ 80350 w 1031446"/>
                <a:gd name="connsiteY1" fmla="*/ 339987 h 411006"/>
                <a:gd name="connsiteX2" fmla="*/ 53529 w 1031446"/>
                <a:gd name="connsiteY2" fmla="*/ 355853 h 411006"/>
                <a:gd name="connsiteX3" fmla="*/ 42196 w 1031446"/>
                <a:gd name="connsiteY3" fmla="*/ 386074 h 411006"/>
                <a:gd name="connsiteX4" fmla="*/ 44463 w 1031446"/>
                <a:gd name="connsiteY4" fmla="*/ 411007 h 411006"/>
                <a:gd name="connsiteX5" fmla="*/ 15753 w 1031446"/>
                <a:gd name="connsiteY5" fmla="*/ 387963 h 411006"/>
                <a:gd name="connsiteX6" fmla="*/ 7820 w 1031446"/>
                <a:gd name="connsiteY6" fmla="*/ 368697 h 411006"/>
                <a:gd name="connsiteX7" fmla="*/ 1398 w 1031446"/>
                <a:gd name="connsiteY7" fmla="*/ 307877 h 411006"/>
                <a:gd name="connsiteX8" fmla="*/ 1776 w 1031446"/>
                <a:gd name="connsiteY8" fmla="*/ 211170 h 411006"/>
                <a:gd name="connsiteX9" fmla="*/ 41063 w 1031446"/>
                <a:gd name="connsiteY9" fmla="*/ 152239 h 411006"/>
                <a:gd name="connsiteX10" fmla="*/ 137393 w 1031446"/>
                <a:gd name="connsiteY10" fmla="*/ 97085 h 411006"/>
                <a:gd name="connsiteX11" fmla="*/ 167236 w 1031446"/>
                <a:gd name="connsiteY11" fmla="*/ 100485 h 411006"/>
                <a:gd name="connsiteX12" fmla="*/ 196324 w 1031446"/>
                <a:gd name="connsiteY12" fmla="*/ 89152 h 411006"/>
                <a:gd name="connsiteX13" fmla="*/ 222389 w 1031446"/>
                <a:gd name="connsiteY13" fmla="*/ 72531 h 411006"/>
                <a:gd name="connsiteX14" fmla="*/ 266210 w 1031446"/>
                <a:gd name="connsiteY14" fmla="*/ 52509 h 411006"/>
                <a:gd name="connsiteX15" fmla="*/ 264699 w 1031446"/>
                <a:gd name="connsiteY15" fmla="*/ 28332 h 411006"/>
                <a:gd name="connsiteX16" fmla="*/ 336474 w 1031446"/>
                <a:gd name="connsiteY16" fmla="*/ 0 h 411006"/>
                <a:gd name="connsiteX17" fmla="*/ 371984 w 1031446"/>
                <a:gd name="connsiteY17" fmla="*/ 9822 h 411006"/>
                <a:gd name="connsiteX18" fmla="*/ 416938 w 1031446"/>
                <a:gd name="connsiteY18" fmla="*/ 0 h 411006"/>
                <a:gd name="connsiteX19" fmla="*/ 424871 w 1031446"/>
                <a:gd name="connsiteY19" fmla="*/ 38532 h 411006"/>
                <a:gd name="connsiteX20" fmla="*/ 442248 w 1031446"/>
                <a:gd name="connsiteY20" fmla="*/ 59309 h 411006"/>
                <a:gd name="connsiteX21" fmla="*/ 477002 w 1031446"/>
                <a:gd name="connsiteY21" fmla="*/ 64598 h 411006"/>
                <a:gd name="connsiteX22" fmla="*/ 474358 w 1031446"/>
                <a:gd name="connsiteY22" fmla="*/ 118618 h 411006"/>
                <a:gd name="connsiteX23" fmla="*/ 534422 w 1031446"/>
                <a:gd name="connsiteY23" fmla="*/ 135239 h 411006"/>
                <a:gd name="connsiteX24" fmla="*/ 557088 w 1031446"/>
                <a:gd name="connsiteY24" fmla="*/ 149594 h 411006"/>
                <a:gd name="connsiteX25" fmla="*/ 590709 w 1031446"/>
                <a:gd name="connsiteY25" fmla="*/ 168483 h 411006"/>
                <a:gd name="connsiteX26" fmla="*/ 607708 w 1031446"/>
                <a:gd name="connsiteY26" fmla="*/ 156772 h 411006"/>
                <a:gd name="connsiteX27" fmla="*/ 645107 w 1031446"/>
                <a:gd name="connsiteY27" fmla="*/ 129573 h 411006"/>
                <a:gd name="connsiteX28" fmla="*/ 649262 w 1031446"/>
                <a:gd name="connsiteY28" fmla="*/ 128817 h 411006"/>
                <a:gd name="connsiteX29" fmla="*/ 692705 w 1031446"/>
                <a:gd name="connsiteY29" fmla="*/ 132595 h 411006"/>
                <a:gd name="connsiteX30" fmla="*/ 700638 w 1031446"/>
                <a:gd name="connsiteY30" fmla="*/ 134106 h 411006"/>
                <a:gd name="connsiteX31" fmla="*/ 704038 w 1031446"/>
                <a:gd name="connsiteY31" fmla="*/ 125040 h 411006"/>
                <a:gd name="connsiteX32" fmla="*/ 696861 w 1031446"/>
                <a:gd name="connsiteY32" fmla="*/ 102752 h 411006"/>
                <a:gd name="connsiteX33" fmla="*/ 702905 w 1031446"/>
                <a:gd name="connsiteY33" fmla="*/ 82730 h 411006"/>
                <a:gd name="connsiteX34" fmla="*/ 739170 w 1031446"/>
                <a:gd name="connsiteY34" fmla="*/ 84619 h 411006"/>
                <a:gd name="connsiteX35" fmla="*/ 740303 w 1031446"/>
                <a:gd name="connsiteY35" fmla="*/ 108040 h 411006"/>
                <a:gd name="connsiteX36" fmla="*/ 729348 w 1031446"/>
                <a:gd name="connsiteY36" fmla="*/ 132973 h 411006"/>
                <a:gd name="connsiteX37" fmla="*/ 741814 w 1031446"/>
                <a:gd name="connsiteY37" fmla="*/ 121640 h 411006"/>
                <a:gd name="connsiteX38" fmla="*/ 762591 w 1031446"/>
                <a:gd name="connsiteY38" fmla="*/ 112574 h 411006"/>
                <a:gd name="connsiteX39" fmla="*/ 772035 w 1031446"/>
                <a:gd name="connsiteY39" fmla="*/ 113329 h 411006"/>
                <a:gd name="connsiteX40" fmla="*/ 772413 w 1031446"/>
                <a:gd name="connsiteY40" fmla="*/ 101618 h 411006"/>
                <a:gd name="connsiteX41" fmla="*/ 756169 w 1031446"/>
                <a:gd name="connsiteY41" fmla="*/ 87263 h 411006"/>
                <a:gd name="connsiteX42" fmla="*/ 754281 w 1031446"/>
                <a:gd name="connsiteY42" fmla="*/ 65731 h 411006"/>
                <a:gd name="connsiteX43" fmla="*/ 770524 w 1031446"/>
                <a:gd name="connsiteY43" fmla="*/ 68375 h 411006"/>
                <a:gd name="connsiteX44" fmla="*/ 819634 w 1031446"/>
                <a:gd name="connsiteY44" fmla="*/ 109551 h 411006"/>
                <a:gd name="connsiteX45" fmla="*/ 832478 w 1031446"/>
                <a:gd name="connsiteY45" fmla="*/ 114840 h 411006"/>
                <a:gd name="connsiteX46" fmla="*/ 841922 w 1031446"/>
                <a:gd name="connsiteY46" fmla="*/ 103129 h 411006"/>
                <a:gd name="connsiteX47" fmla="*/ 851744 w 1031446"/>
                <a:gd name="connsiteY47" fmla="*/ 86130 h 411006"/>
                <a:gd name="connsiteX48" fmla="*/ 891787 w 1031446"/>
                <a:gd name="connsiteY48" fmla="*/ 60820 h 411006"/>
                <a:gd name="connsiteX49" fmla="*/ 906519 w 1031446"/>
                <a:gd name="connsiteY49" fmla="*/ 63087 h 411006"/>
                <a:gd name="connsiteX50" fmla="*/ 934474 w 1031446"/>
                <a:gd name="connsiteY50" fmla="*/ 62709 h 411006"/>
                <a:gd name="connsiteX51" fmla="*/ 973006 w 1031446"/>
                <a:gd name="connsiteY51" fmla="*/ 37776 h 411006"/>
                <a:gd name="connsiteX52" fmla="*/ 986605 w 1031446"/>
                <a:gd name="connsiteY52" fmla="*/ 37021 h 411006"/>
                <a:gd name="connsiteX53" fmla="*/ 987739 w 1031446"/>
                <a:gd name="connsiteY53" fmla="*/ 50243 h 411006"/>
                <a:gd name="connsiteX54" fmla="*/ 998316 w 1031446"/>
                <a:gd name="connsiteY54" fmla="*/ 72531 h 411006"/>
                <a:gd name="connsiteX55" fmla="*/ 1008516 w 1031446"/>
                <a:gd name="connsiteY55" fmla="*/ 84241 h 411006"/>
                <a:gd name="connsiteX56" fmla="*/ 1030048 w 1031446"/>
                <a:gd name="connsiteY56" fmla="*/ 108796 h 411006"/>
                <a:gd name="connsiteX57" fmla="*/ 1026270 w 1031446"/>
                <a:gd name="connsiteY57" fmla="*/ 126551 h 411006"/>
                <a:gd name="connsiteX58" fmla="*/ 1007004 w 1031446"/>
                <a:gd name="connsiteY58" fmla="*/ 153372 h 411006"/>
                <a:gd name="connsiteX59" fmla="*/ 985094 w 1031446"/>
                <a:gd name="connsiteY59" fmla="*/ 157150 h 411006"/>
                <a:gd name="connsiteX60" fmla="*/ 953740 w 1031446"/>
                <a:gd name="connsiteY60" fmla="*/ 145439 h 411006"/>
                <a:gd name="connsiteX61" fmla="*/ 943540 w 1031446"/>
                <a:gd name="connsiteY61" fmla="*/ 143928 h 411006"/>
                <a:gd name="connsiteX62" fmla="*/ 898209 w 1031446"/>
                <a:gd name="connsiteY62" fmla="*/ 156394 h 411006"/>
                <a:gd name="connsiteX63" fmla="*/ 863454 w 1031446"/>
                <a:gd name="connsiteY63" fmla="*/ 159416 h 411006"/>
                <a:gd name="connsiteX64" fmla="*/ 842677 w 1031446"/>
                <a:gd name="connsiteY64" fmla="*/ 170749 h 411006"/>
                <a:gd name="connsiteX65" fmla="*/ 863832 w 1031446"/>
                <a:gd name="connsiteY65" fmla="*/ 186615 h 411006"/>
                <a:gd name="connsiteX66" fmla="*/ 887631 w 1031446"/>
                <a:gd name="connsiteY66" fmla="*/ 179060 h 411006"/>
                <a:gd name="connsiteX67" fmla="*/ 914452 w 1031446"/>
                <a:gd name="connsiteY67" fmla="*/ 166972 h 411006"/>
                <a:gd name="connsiteX68" fmla="*/ 947696 w 1031446"/>
                <a:gd name="connsiteY68" fmla="*/ 189637 h 411006"/>
                <a:gd name="connsiteX69" fmla="*/ 945429 w 1031446"/>
                <a:gd name="connsiteY69" fmla="*/ 215703 h 411006"/>
                <a:gd name="connsiteX70" fmla="*/ 924274 w 1031446"/>
                <a:gd name="connsiteY70" fmla="*/ 219858 h 411006"/>
                <a:gd name="connsiteX71" fmla="*/ 858543 w 1031446"/>
                <a:gd name="connsiteY71" fmla="*/ 216836 h 411006"/>
                <a:gd name="connsiteX72" fmla="*/ 827189 w 1031446"/>
                <a:gd name="connsiteY72" fmla="*/ 193415 h 411006"/>
                <a:gd name="connsiteX73" fmla="*/ 818123 w 1031446"/>
                <a:gd name="connsiteY73" fmla="*/ 209281 h 411006"/>
                <a:gd name="connsiteX74" fmla="*/ 771658 w 1031446"/>
                <a:gd name="connsiteY74" fmla="*/ 205126 h 411006"/>
                <a:gd name="connsiteX75" fmla="*/ 759569 w 1031446"/>
                <a:gd name="connsiteY75" fmla="*/ 208526 h 411006"/>
                <a:gd name="connsiteX76" fmla="*/ 739170 w 1031446"/>
                <a:gd name="connsiteY76" fmla="*/ 232325 h 411006"/>
                <a:gd name="connsiteX77" fmla="*/ 725571 w 1031446"/>
                <a:gd name="connsiteY77" fmla="*/ 244791 h 411006"/>
                <a:gd name="connsiteX78" fmla="*/ 687417 w 1031446"/>
                <a:gd name="connsiteY78" fmla="*/ 236480 h 411006"/>
                <a:gd name="connsiteX79" fmla="*/ 679483 w 1031446"/>
                <a:gd name="connsiteY79" fmla="*/ 217970 h 411006"/>
                <a:gd name="connsiteX80" fmla="*/ 666262 w 1031446"/>
                <a:gd name="connsiteY80" fmla="*/ 202481 h 411006"/>
                <a:gd name="connsiteX81" fmla="*/ 654551 w 1031446"/>
                <a:gd name="connsiteY81" fmla="*/ 214192 h 411006"/>
                <a:gd name="connsiteX82" fmla="*/ 648129 w 1031446"/>
                <a:gd name="connsiteY82" fmla="*/ 227414 h 411006"/>
                <a:gd name="connsiteX83" fmla="*/ 631885 w 1031446"/>
                <a:gd name="connsiteY83" fmla="*/ 234969 h 411006"/>
                <a:gd name="connsiteX84" fmla="*/ 623952 w 1031446"/>
                <a:gd name="connsiteY84" fmla="*/ 219858 h 411006"/>
                <a:gd name="connsiteX85" fmla="*/ 611486 w 1031446"/>
                <a:gd name="connsiteY85" fmla="*/ 199081 h 411006"/>
                <a:gd name="connsiteX86" fmla="*/ 575976 w 1031446"/>
                <a:gd name="connsiteY86" fmla="*/ 216459 h 411006"/>
                <a:gd name="connsiteX87" fmla="*/ 551799 w 1031446"/>
                <a:gd name="connsiteY87" fmla="*/ 248946 h 411006"/>
                <a:gd name="connsiteX88" fmla="*/ 536689 w 1031446"/>
                <a:gd name="connsiteY88" fmla="*/ 248568 h 411006"/>
                <a:gd name="connsiteX89" fmla="*/ 496268 w 1031446"/>
                <a:gd name="connsiteY89" fmla="*/ 210792 h 411006"/>
                <a:gd name="connsiteX90" fmla="*/ 495135 w 1031446"/>
                <a:gd name="connsiteY90" fmla="*/ 209281 h 411006"/>
                <a:gd name="connsiteX91" fmla="*/ 430537 w 1031446"/>
                <a:gd name="connsiteY91" fmla="*/ 185482 h 411006"/>
                <a:gd name="connsiteX92" fmla="*/ 416938 w 1031446"/>
                <a:gd name="connsiteY92" fmla="*/ 203615 h 411006"/>
                <a:gd name="connsiteX93" fmla="*/ 399938 w 1031446"/>
                <a:gd name="connsiteY93" fmla="*/ 208526 h 411006"/>
                <a:gd name="connsiteX94" fmla="*/ 396916 w 1031446"/>
                <a:gd name="connsiteY94" fmla="*/ 211548 h 411006"/>
                <a:gd name="connsiteX95" fmla="*/ 331563 w 1031446"/>
                <a:gd name="connsiteY95" fmla="*/ 260657 h 411006"/>
                <a:gd name="connsiteX96" fmla="*/ 274521 w 1031446"/>
                <a:gd name="connsiteY96" fmla="*/ 292767 h 411006"/>
                <a:gd name="connsiteX97" fmla="*/ 262810 w 1031446"/>
                <a:gd name="connsiteY97" fmla="*/ 301455 h 411006"/>
                <a:gd name="connsiteX98" fmla="*/ 239767 w 1031446"/>
                <a:gd name="connsiteY98" fmla="*/ 302966 h 411006"/>
                <a:gd name="connsiteX99" fmla="*/ 241655 w 1031446"/>
                <a:gd name="connsiteY99" fmla="*/ 286723 h 411006"/>
                <a:gd name="connsiteX100" fmla="*/ 219745 w 1031446"/>
                <a:gd name="connsiteY100" fmla="*/ 247435 h 411006"/>
                <a:gd name="connsiteX101" fmla="*/ 173280 w 1031446"/>
                <a:gd name="connsiteY101" fmla="*/ 280301 h 411006"/>
                <a:gd name="connsiteX102" fmla="*/ 169125 w 1031446"/>
                <a:gd name="connsiteY102" fmla="*/ 302966 h 411006"/>
                <a:gd name="connsiteX103" fmla="*/ 154392 w 1031446"/>
                <a:gd name="connsiteY103" fmla="*/ 313166 h 4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31446" h="411006">
                  <a:moveTo>
                    <a:pt x="154392" y="313166"/>
                  </a:moveTo>
                  <a:cubicBezTo>
                    <a:pt x="123793" y="305233"/>
                    <a:pt x="97728" y="309388"/>
                    <a:pt x="80350" y="339987"/>
                  </a:cubicBezTo>
                  <a:cubicBezTo>
                    <a:pt x="75062" y="349054"/>
                    <a:pt x="62218" y="349054"/>
                    <a:pt x="53529" y="355853"/>
                  </a:cubicBezTo>
                  <a:cubicBezTo>
                    <a:pt x="42574" y="364542"/>
                    <a:pt x="37663" y="372097"/>
                    <a:pt x="42196" y="386074"/>
                  </a:cubicBezTo>
                  <a:cubicBezTo>
                    <a:pt x="44841" y="394007"/>
                    <a:pt x="43707" y="402696"/>
                    <a:pt x="44463" y="411007"/>
                  </a:cubicBezTo>
                  <a:cubicBezTo>
                    <a:pt x="30486" y="409118"/>
                    <a:pt x="26708" y="394007"/>
                    <a:pt x="15753" y="387963"/>
                  </a:cubicBezTo>
                  <a:cubicBezTo>
                    <a:pt x="9331" y="383052"/>
                    <a:pt x="2909" y="375119"/>
                    <a:pt x="7820" y="368697"/>
                  </a:cubicBezTo>
                  <a:cubicBezTo>
                    <a:pt x="23308" y="346031"/>
                    <a:pt x="8953" y="327521"/>
                    <a:pt x="1398" y="307877"/>
                  </a:cubicBezTo>
                  <a:cubicBezTo>
                    <a:pt x="-869" y="275767"/>
                    <a:pt x="-113" y="243280"/>
                    <a:pt x="1776" y="211170"/>
                  </a:cubicBezTo>
                  <a:cubicBezTo>
                    <a:pt x="3287" y="185104"/>
                    <a:pt x="20286" y="164327"/>
                    <a:pt x="41063" y="152239"/>
                  </a:cubicBezTo>
                  <a:cubicBezTo>
                    <a:pt x="73173" y="133728"/>
                    <a:pt x="104905" y="114840"/>
                    <a:pt x="137393" y="97085"/>
                  </a:cubicBezTo>
                  <a:cubicBezTo>
                    <a:pt x="147970" y="92174"/>
                    <a:pt x="157414" y="95574"/>
                    <a:pt x="167236" y="100485"/>
                  </a:cubicBezTo>
                  <a:cubicBezTo>
                    <a:pt x="180080" y="107285"/>
                    <a:pt x="192168" y="106907"/>
                    <a:pt x="196324" y="89152"/>
                  </a:cubicBezTo>
                  <a:cubicBezTo>
                    <a:pt x="199346" y="74797"/>
                    <a:pt x="213701" y="70642"/>
                    <a:pt x="222389" y="72531"/>
                  </a:cubicBezTo>
                  <a:cubicBezTo>
                    <a:pt x="243167" y="76686"/>
                    <a:pt x="252611" y="61198"/>
                    <a:pt x="266210" y="52509"/>
                  </a:cubicBezTo>
                  <a:cubicBezTo>
                    <a:pt x="251477" y="43443"/>
                    <a:pt x="250344" y="32488"/>
                    <a:pt x="264699" y="28332"/>
                  </a:cubicBezTo>
                  <a:cubicBezTo>
                    <a:pt x="289631" y="21155"/>
                    <a:pt x="311919" y="7933"/>
                    <a:pt x="336474" y="0"/>
                  </a:cubicBezTo>
                  <a:cubicBezTo>
                    <a:pt x="343274" y="21910"/>
                    <a:pt x="364051" y="16244"/>
                    <a:pt x="371984" y="9822"/>
                  </a:cubicBezTo>
                  <a:cubicBezTo>
                    <a:pt x="386717" y="-3022"/>
                    <a:pt x="401827" y="1889"/>
                    <a:pt x="416938" y="0"/>
                  </a:cubicBezTo>
                  <a:cubicBezTo>
                    <a:pt x="428271" y="10955"/>
                    <a:pt x="429026" y="23799"/>
                    <a:pt x="424871" y="38532"/>
                  </a:cubicBezTo>
                  <a:cubicBezTo>
                    <a:pt x="419204" y="57798"/>
                    <a:pt x="423360" y="61198"/>
                    <a:pt x="442248" y="59309"/>
                  </a:cubicBezTo>
                  <a:cubicBezTo>
                    <a:pt x="454336" y="58176"/>
                    <a:pt x="466047" y="57042"/>
                    <a:pt x="477002" y="64598"/>
                  </a:cubicBezTo>
                  <a:cubicBezTo>
                    <a:pt x="500801" y="80841"/>
                    <a:pt x="500424" y="95952"/>
                    <a:pt x="474358" y="118618"/>
                  </a:cubicBezTo>
                  <a:cubicBezTo>
                    <a:pt x="494379" y="126173"/>
                    <a:pt x="515156" y="127684"/>
                    <a:pt x="534422" y="135239"/>
                  </a:cubicBezTo>
                  <a:cubicBezTo>
                    <a:pt x="543111" y="138639"/>
                    <a:pt x="552933" y="141284"/>
                    <a:pt x="557088" y="149594"/>
                  </a:cubicBezTo>
                  <a:cubicBezTo>
                    <a:pt x="564266" y="164327"/>
                    <a:pt x="578998" y="163572"/>
                    <a:pt x="590709" y="168483"/>
                  </a:cubicBezTo>
                  <a:cubicBezTo>
                    <a:pt x="600153" y="172638"/>
                    <a:pt x="605064" y="164327"/>
                    <a:pt x="607708" y="156772"/>
                  </a:cubicBezTo>
                  <a:cubicBezTo>
                    <a:pt x="614130" y="139017"/>
                    <a:pt x="621308" y="123529"/>
                    <a:pt x="645107" y="129573"/>
                  </a:cubicBezTo>
                  <a:cubicBezTo>
                    <a:pt x="646240" y="129951"/>
                    <a:pt x="648129" y="129573"/>
                    <a:pt x="649262" y="128817"/>
                  </a:cubicBezTo>
                  <a:cubicBezTo>
                    <a:pt x="665128" y="114085"/>
                    <a:pt x="679483" y="114085"/>
                    <a:pt x="692705" y="132595"/>
                  </a:cubicBezTo>
                  <a:cubicBezTo>
                    <a:pt x="694216" y="134862"/>
                    <a:pt x="697616" y="135617"/>
                    <a:pt x="700638" y="134106"/>
                  </a:cubicBezTo>
                  <a:cubicBezTo>
                    <a:pt x="704416" y="132217"/>
                    <a:pt x="704794" y="128817"/>
                    <a:pt x="704038" y="125040"/>
                  </a:cubicBezTo>
                  <a:cubicBezTo>
                    <a:pt x="702149" y="117484"/>
                    <a:pt x="698749" y="110307"/>
                    <a:pt x="696861" y="102752"/>
                  </a:cubicBezTo>
                  <a:cubicBezTo>
                    <a:pt x="694972" y="94819"/>
                    <a:pt x="693838" y="86508"/>
                    <a:pt x="702905" y="82730"/>
                  </a:cubicBezTo>
                  <a:cubicBezTo>
                    <a:pt x="714993" y="77819"/>
                    <a:pt x="728593" y="76308"/>
                    <a:pt x="739170" y="84619"/>
                  </a:cubicBezTo>
                  <a:cubicBezTo>
                    <a:pt x="746725" y="90663"/>
                    <a:pt x="744081" y="100107"/>
                    <a:pt x="740303" y="108040"/>
                  </a:cubicBezTo>
                  <a:cubicBezTo>
                    <a:pt x="736526" y="115973"/>
                    <a:pt x="727082" y="121262"/>
                    <a:pt x="729348" y="132973"/>
                  </a:cubicBezTo>
                  <a:cubicBezTo>
                    <a:pt x="737659" y="133351"/>
                    <a:pt x="739926" y="127306"/>
                    <a:pt x="741814" y="121640"/>
                  </a:cubicBezTo>
                  <a:cubicBezTo>
                    <a:pt x="745214" y="110307"/>
                    <a:pt x="750125" y="103129"/>
                    <a:pt x="762591" y="112574"/>
                  </a:cubicBezTo>
                  <a:cubicBezTo>
                    <a:pt x="765614" y="114840"/>
                    <a:pt x="769013" y="116729"/>
                    <a:pt x="772035" y="113329"/>
                  </a:cubicBezTo>
                  <a:cubicBezTo>
                    <a:pt x="775435" y="109929"/>
                    <a:pt x="774302" y="105396"/>
                    <a:pt x="772413" y="101618"/>
                  </a:cubicBezTo>
                  <a:cubicBezTo>
                    <a:pt x="767880" y="95196"/>
                    <a:pt x="760325" y="92930"/>
                    <a:pt x="756169" y="87263"/>
                  </a:cubicBezTo>
                  <a:cubicBezTo>
                    <a:pt x="750881" y="80464"/>
                    <a:pt x="748992" y="72531"/>
                    <a:pt x="754281" y="65731"/>
                  </a:cubicBezTo>
                  <a:cubicBezTo>
                    <a:pt x="759947" y="58553"/>
                    <a:pt x="766369" y="64598"/>
                    <a:pt x="770524" y="68375"/>
                  </a:cubicBezTo>
                  <a:cubicBezTo>
                    <a:pt x="786391" y="82730"/>
                    <a:pt x="811323" y="86130"/>
                    <a:pt x="819634" y="109551"/>
                  </a:cubicBezTo>
                  <a:cubicBezTo>
                    <a:pt x="821523" y="114840"/>
                    <a:pt x="827189" y="115218"/>
                    <a:pt x="832478" y="114840"/>
                  </a:cubicBezTo>
                  <a:cubicBezTo>
                    <a:pt x="839278" y="114085"/>
                    <a:pt x="842300" y="109929"/>
                    <a:pt x="841922" y="103129"/>
                  </a:cubicBezTo>
                  <a:cubicBezTo>
                    <a:pt x="841166" y="95196"/>
                    <a:pt x="844566" y="89152"/>
                    <a:pt x="851744" y="86130"/>
                  </a:cubicBezTo>
                  <a:cubicBezTo>
                    <a:pt x="866476" y="79708"/>
                    <a:pt x="881965" y="75930"/>
                    <a:pt x="891787" y="60820"/>
                  </a:cubicBezTo>
                  <a:cubicBezTo>
                    <a:pt x="895564" y="55153"/>
                    <a:pt x="901986" y="59309"/>
                    <a:pt x="906519" y="63087"/>
                  </a:cubicBezTo>
                  <a:cubicBezTo>
                    <a:pt x="915963" y="71775"/>
                    <a:pt x="925030" y="70642"/>
                    <a:pt x="934474" y="62709"/>
                  </a:cubicBezTo>
                  <a:cubicBezTo>
                    <a:pt x="946185" y="52887"/>
                    <a:pt x="962806" y="50243"/>
                    <a:pt x="973006" y="37776"/>
                  </a:cubicBezTo>
                  <a:cubicBezTo>
                    <a:pt x="976028" y="33999"/>
                    <a:pt x="982072" y="33999"/>
                    <a:pt x="986605" y="37021"/>
                  </a:cubicBezTo>
                  <a:cubicBezTo>
                    <a:pt x="991516" y="40798"/>
                    <a:pt x="990383" y="46087"/>
                    <a:pt x="987739" y="50243"/>
                  </a:cubicBezTo>
                  <a:cubicBezTo>
                    <a:pt x="981317" y="62709"/>
                    <a:pt x="977161" y="73286"/>
                    <a:pt x="998316" y="72531"/>
                  </a:cubicBezTo>
                  <a:cubicBezTo>
                    <a:pt x="1004738" y="72153"/>
                    <a:pt x="1008893" y="78197"/>
                    <a:pt x="1008516" y="84241"/>
                  </a:cubicBezTo>
                  <a:cubicBezTo>
                    <a:pt x="1007760" y="99730"/>
                    <a:pt x="1018715" y="104263"/>
                    <a:pt x="1030048" y="108796"/>
                  </a:cubicBezTo>
                  <a:cubicBezTo>
                    <a:pt x="1033448" y="115596"/>
                    <a:pt x="1030048" y="121262"/>
                    <a:pt x="1026270" y="126551"/>
                  </a:cubicBezTo>
                  <a:cubicBezTo>
                    <a:pt x="1019848" y="135239"/>
                    <a:pt x="1008893" y="139773"/>
                    <a:pt x="1007004" y="153372"/>
                  </a:cubicBezTo>
                  <a:cubicBezTo>
                    <a:pt x="1005871" y="160927"/>
                    <a:pt x="993027" y="162061"/>
                    <a:pt x="985094" y="157150"/>
                  </a:cubicBezTo>
                  <a:cubicBezTo>
                    <a:pt x="975272" y="151105"/>
                    <a:pt x="964317" y="148839"/>
                    <a:pt x="953740" y="145439"/>
                  </a:cubicBezTo>
                  <a:cubicBezTo>
                    <a:pt x="950340" y="144306"/>
                    <a:pt x="945807" y="142039"/>
                    <a:pt x="943540" y="143928"/>
                  </a:cubicBezTo>
                  <a:cubicBezTo>
                    <a:pt x="930696" y="156772"/>
                    <a:pt x="912186" y="145061"/>
                    <a:pt x="898209" y="156394"/>
                  </a:cubicBezTo>
                  <a:cubicBezTo>
                    <a:pt x="889520" y="163572"/>
                    <a:pt x="875543" y="160550"/>
                    <a:pt x="863454" y="159416"/>
                  </a:cubicBezTo>
                  <a:cubicBezTo>
                    <a:pt x="854766" y="158661"/>
                    <a:pt x="842300" y="158283"/>
                    <a:pt x="842677" y="170749"/>
                  </a:cubicBezTo>
                  <a:cubicBezTo>
                    <a:pt x="842677" y="182082"/>
                    <a:pt x="853255" y="186615"/>
                    <a:pt x="863832" y="186615"/>
                  </a:cubicBezTo>
                  <a:cubicBezTo>
                    <a:pt x="872521" y="186615"/>
                    <a:pt x="880454" y="183593"/>
                    <a:pt x="887631" y="179060"/>
                  </a:cubicBezTo>
                  <a:cubicBezTo>
                    <a:pt x="895942" y="173771"/>
                    <a:pt x="905008" y="169616"/>
                    <a:pt x="914452" y="166972"/>
                  </a:cubicBezTo>
                  <a:cubicBezTo>
                    <a:pt x="933341" y="161683"/>
                    <a:pt x="945807" y="169994"/>
                    <a:pt x="947696" y="189637"/>
                  </a:cubicBezTo>
                  <a:cubicBezTo>
                    <a:pt x="948451" y="198326"/>
                    <a:pt x="958651" y="208148"/>
                    <a:pt x="945429" y="215703"/>
                  </a:cubicBezTo>
                  <a:cubicBezTo>
                    <a:pt x="938252" y="216459"/>
                    <a:pt x="933341" y="228169"/>
                    <a:pt x="924274" y="219858"/>
                  </a:cubicBezTo>
                  <a:cubicBezTo>
                    <a:pt x="902742" y="210792"/>
                    <a:pt x="880076" y="215325"/>
                    <a:pt x="858543" y="216836"/>
                  </a:cubicBezTo>
                  <a:cubicBezTo>
                    <a:pt x="838900" y="218347"/>
                    <a:pt x="829833" y="212303"/>
                    <a:pt x="827189" y="193415"/>
                  </a:cubicBezTo>
                  <a:cubicBezTo>
                    <a:pt x="828700" y="201726"/>
                    <a:pt x="827944" y="208526"/>
                    <a:pt x="818123" y="209281"/>
                  </a:cubicBezTo>
                  <a:cubicBezTo>
                    <a:pt x="802634" y="210037"/>
                    <a:pt x="786391" y="216459"/>
                    <a:pt x="771658" y="205126"/>
                  </a:cubicBezTo>
                  <a:cubicBezTo>
                    <a:pt x="766369" y="201348"/>
                    <a:pt x="759569" y="199837"/>
                    <a:pt x="759569" y="208526"/>
                  </a:cubicBezTo>
                  <a:cubicBezTo>
                    <a:pt x="759947" y="223636"/>
                    <a:pt x="753147" y="230058"/>
                    <a:pt x="739170" y="232325"/>
                  </a:cubicBezTo>
                  <a:cubicBezTo>
                    <a:pt x="732748" y="233458"/>
                    <a:pt x="728970" y="239502"/>
                    <a:pt x="725571" y="244791"/>
                  </a:cubicBezTo>
                  <a:cubicBezTo>
                    <a:pt x="710460" y="253479"/>
                    <a:pt x="699505" y="241769"/>
                    <a:pt x="687417" y="236480"/>
                  </a:cubicBezTo>
                  <a:cubicBezTo>
                    <a:pt x="681750" y="231569"/>
                    <a:pt x="678728" y="225525"/>
                    <a:pt x="679483" y="217970"/>
                  </a:cubicBezTo>
                  <a:cubicBezTo>
                    <a:pt x="680617" y="208148"/>
                    <a:pt x="675328" y="203992"/>
                    <a:pt x="666262" y="202481"/>
                  </a:cubicBezTo>
                  <a:cubicBezTo>
                    <a:pt x="657195" y="200970"/>
                    <a:pt x="656062" y="207770"/>
                    <a:pt x="654551" y="214192"/>
                  </a:cubicBezTo>
                  <a:cubicBezTo>
                    <a:pt x="653040" y="219103"/>
                    <a:pt x="651151" y="223636"/>
                    <a:pt x="648129" y="227414"/>
                  </a:cubicBezTo>
                  <a:cubicBezTo>
                    <a:pt x="643974" y="232702"/>
                    <a:pt x="639063" y="236858"/>
                    <a:pt x="631885" y="234969"/>
                  </a:cubicBezTo>
                  <a:cubicBezTo>
                    <a:pt x="624330" y="232702"/>
                    <a:pt x="622441" y="225903"/>
                    <a:pt x="623952" y="219858"/>
                  </a:cubicBezTo>
                  <a:cubicBezTo>
                    <a:pt x="626974" y="207770"/>
                    <a:pt x="624708" y="200970"/>
                    <a:pt x="611486" y="199081"/>
                  </a:cubicBezTo>
                  <a:cubicBezTo>
                    <a:pt x="592220" y="196437"/>
                    <a:pt x="578621" y="201726"/>
                    <a:pt x="575976" y="216459"/>
                  </a:cubicBezTo>
                  <a:cubicBezTo>
                    <a:pt x="573332" y="232325"/>
                    <a:pt x="563510" y="241013"/>
                    <a:pt x="551799" y="248946"/>
                  </a:cubicBezTo>
                  <a:cubicBezTo>
                    <a:pt x="546511" y="252724"/>
                    <a:pt x="538955" y="253857"/>
                    <a:pt x="536689" y="248568"/>
                  </a:cubicBezTo>
                  <a:cubicBezTo>
                    <a:pt x="529134" y="229302"/>
                    <a:pt x="496268" y="237613"/>
                    <a:pt x="496268" y="210792"/>
                  </a:cubicBezTo>
                  <a:cubicBezTo>
                    <a:pt x="496268" y="209659"/>
                    <a:pt x="495135" y="209281"/>
                    <a:pt x="495135" y="209281"/>
                  </a:cubicBezTo>
                  <a:cubicBezTo>
                    <a:pt x="470202" y="211170"/>
                    <a:pt x="454714" y="187749"/>
                    <a:pt x="430537" y="185482"/>
                  </a:cubicBezTo>
                  <a:cubicBezTo>
                    <a:pt x="436959" y="205881"/>
                    <a:pt x="436204" y="207014"/>
                    <a:pt x="416938" y="203615"/>
                  </a:cubicBezTo>
                  <a:cubicBezTo>
                    <a:pt x="409760" y="202481"/>
                    <a:pt x="404472" y="203237"/>
                    <a:pt x="399938" y="208526"/>
                  </a:cubicBezTo>
                  <a:cubicBezTo>
                    <a:pt x="399183" y="209659"/>
                    <a:pt x="398050" y="211170"/>
                    <a:pt x="396916" y="211548"/>
                  </a:cubicBezTo>
                  <a:cubicBezTo>
                    <a:pt x="368584" y="219858"/>
                    <a:pt x="353851" y="245169"/>
                    <a:pt x="331563" y="260657"/>
                  </a:cubicBezTo>
                  <a:cubicBezTo>
                    <a:pt x="314186" y="272745"/>
                    <a:pt x="296809" y="287856"/>
                    <a:pt x="274521" y="292767"/>
                  </a:cubicBezTo>
                  <a:cubicBezTo>
                    <a:pt x="269610" y="293900"/>
                    <a:pt x="266210" y="298055"/>
                    <a:pt x="262810" y="301455"/>
                  </a:cubicBezTo>
                  <a:cubicBezTo>
                    <a:pt x="255633" y="308633"/>
                    <a:pt x="247322" y="308633"/>
                    <a:pt x="239767" y="302966"/>
                  </a:cubicBezTo>
                  <a:cubicBezTo>
                    <a:pt x="232589" y="297300"/>
                    <a:pt x="238633" y="292389"/>
                    <a:pt x="241655" y="286723"/>
                  </a:cubicBezTo>
                  <a:cubicBezTo>
                    <a:pt x="247322" y="276145"/>
                    <a:pt x="231456" y="248946"/>
                    <a:pt x="219745" y="247435"/>
                  </a:cubicBezTo>
                  <a:cubicBezTo>
                    <a:pt x="203124" y="245546"/>
                    <a:pt x="177813" y="263679"/>
                    <a:pt x="173280" y="280301"/>
                  </a:cubicBezTo>
                  <a:cubicBezTo>
                    <a:pt x="171391" y="287856"/>
                    <a:pt x="170258" y="295411"/>
                    <a:pt x="169125" y="302966"/>
                  </a:cubicBezTo>
                  <a:cubicBezTo>
                    <a:pt x="169125" y="311277"/>
                    <a:pt x="164969" y="317699"/>
                    <a:pt x="154392" y="313166"/>
                  </a:cubicBezTo>
                  <a:close/>
                </a:path>
              </a:pathLst>
            </a:custGeom>
            <a:solidFill>
              <a:srgbClr val="F1EE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EC7AED7-41F1-4FEC-9627-7154E84ABDDF}"/>
                </a:ext>
              </a:extLst>
            </p:cNvPr>
            <p:cNvSpPr/>
            <p:nvPr/>
          </p:nvSpPr>
          <p:spPr>
            <a:xfrm>
              <a:off x="9576659" y="2872422"/>
              <a:ext cx="749822" cy="199998"/>
            </a:xfrm>
            <a:custGeom>
              <a:avLst/>
              <a:gdLst>
                <a:gd name="connsiteX0" fmla="*/ 112890 w 749822"/>
                <a:gd name="connsiteY0" fmla="*/ 199831 h 199998"/>
                <a:gd name="connsiteX1" fmla="*/ 108357 w 749822"/>
                <a:gd name="connsiteY1" fmla="*/ 163188 h 199998"/>
                <a:gd name="connsiteX2" fmla="*/ 83424 w 749822"/>
                <a:gd name="connsiteY2" fmla="*/ 155633 h 199998"/>
                <a:gd name="connsiteX3" fmla="*/ 50181 w 749822"/>
                <a:gd name="connsiteY3" fmla="*/ 173388 h 199998"/>
                <a:gd name="connsiteX4" fmla="*/ 36204 w 749822"/>
                <a:gd name="connsiteY4" fmla="*/ 177165 h 199998"/>
                <a:gd name="connsiteX5" fmla="*/ 7494 w 749822"/>
                <a:gd name="connsiteY5" fmla="*/ 165832 h 199998"/>
                <a:gd name="connsiteX6" fmla="*/ 2205 w 749822"/>
                <a:gd name="connsiteY6" fmla="*/ 146944 h 199998"/>
                <a:gd name="connsiteX7" fmla="*/ 33182 w 749822"/>
                <a:gd name="connsiteY7" fmla="*/ 137878 h 199998"/>
                <a:gd name="connsiteX8" fmla="*/ 57736 w 749822"/>
                <a:gd name="connsiteY8" fmla="*/ 137878 h 199998"/>
                <a:gd name="connsiteX9" fmla="*/ 69069 w 749822"/>
                <a:gd name="connsiteY9" fmla="*/ 115212 h 199998"/>
                <a:gd name="connsiteX10" fmla="*/ 104579 w 749822"/>
                <a:gd name="connsiteY10" fmla="*/ 122767 h 199998"/>
                <a:gd name="connsiteX11" fmla="*/ 148778 w 749822"/>
                <a:gd name="connsiteY11" fmla="*/ 132967 h 199998"/>
                <a:gd name="connsiteX12" fmla="*/ 157088 w 749822"/>
                <a:gd name="connsiteY12" fmla="*/ 139389 h 199998"/>
                <a:gd name="connsiteX13" fmla="*/ 171821 w 749822"/>
                <a:gd name="connsiteY13" fmla="*/ 135989 h 199998"/>
                <a:gd name="connsiteX14" fmla="*/ 197131 w 749822"/>
                <a:gd name="connsiteY14" fmla="*/ 94435 h 199998"/>
                <a:gd name="connsiteX15" fmla="*/ 200153 w 749822"/>
                <a:gd name="connsiteY15" fmla="*/ 91791 h 199998"/>
                <a:gd name="connsiteX16" fmla="*/ 218664 w 749822"/>
                <a:gd name="connsiteY16" fmla="*/ 67614 h 199998"/>
                <a:gd name="connsiteX17" fmla="*/ 243974 w 749822"/>
                <a:gd name="connsiteY17" fmla="*/ 80835 h 199998"/>
                <a:gd name="connsiteX18" fmla="*/ 253796 w 749822"/>
                <a:gd name="connsiteY18" fmla="*/ 80458 h 199998"/>
                <a:gd name="connsiteX19" fmla="*/ 253796 w 749822"/>
                <a:gd name="connsiteY19" fmla="*/ 72902 h 199998"/>
                <a:gd name="connsiteX20" fmla="*/ 239441 w 749822"/>
                <a:gd name="connsiteY20" fmla="*/ 25682 h 199998"/>
                <a:gd name="connsiteX21" fmla="*/ 249263 w 749822"/>
                <a:gd name="connsiteY21" fmla="*/ 16238 h 199998"/>
                <a:gd name="connsiteX22" fmla="*/ 270795 w 749822"/>
                <a:gd name="connsiteY22" fmla="*/ 35126 h 199998"/>
                <a:gd name="connsiteX23" fmla="*/ 307438 w 749822"/>
                <a:gd name="connsiteY23" fmla="*/ 54770 h 199998"/>
                <a:gd name="connsiteX24" fmla="*/ 339170 w 749822"/>
                <a:gd name="connsiteY24" fmla="*/ 66103 h 199998"/>
                <a:gd name="connsiteX25" fmla="*/ 389413 w 749822"/>
                <a:gd name="connsiteY25" fmla="*/ 44192 h 199998"/>
                <a:gd name="connsiteX26" fmla="*/ 381102 w 749822"/>
                <a:gd name="connsiteY26" fmla="*/ 30971 h 199998"/>
                <a:gd name="connsiteX27" fmla="*/ 365992 w 749822"/>
                <a:gd name="connsiteY27" fmla="*/ 51748 h 199998"/>
                <a:gd name="connsiteX28" fmla="*/ 339548 w 749822"/>
                <a:gd name="connsiteY28" fmla="*/ 52503 h 199998"/>
                <a:gd name="connsiteX29" fmla="*/ 314238 w 749822"/>
                <a:gd name="connsiteY29" fmla="*/ 44192 h 199998"/>
                <a:gd name="connsiteX30" fmla="*/ 293083 w 749822"/>
                <a:gd name="connsiteY30" fmla="*/ 24549 h 199998"/>
                <a:gd name="connsiteX31" fmla="*/ 311594 w 749822"/>
                <a:gd name="connsiteY31" fmla="*/ 7549 h 199998"/>
                <a:gd name="connsiteX32" fmla="*/ 415101 w 749822"/>
                <a:gd name="connsiteY32" fmla="*/ 3772 h 199998"/>
                <a:gd name="connsiteX33" fmla="*/ 429078 w 749822"/>
                <a:gd name="connsiteY33" fmla="*/ 27949 h 199998"/>
                <a:gd name="connsiteX34" fmla="*/ 426434 w 749822"/>
                <a:gd name="connsiteY34" fmla="*/ 13216 h 199998"/>
                <a:gd name="connsiteX35" fmla="*/ 434367 w 749822"/>
                <a:gd name="connsiteY35" fmla="*/ 2638 h 199998"/>
                <a:gd name="connsiteX36" fmla="*/ 468366 w 749822"/>
                <a:gd name="connsiteY36" fmla="*/ 750 h 199998"/>
                <a:gd name="connsiteX37" fmla="*/ 501987 w 749822"/>
                <a:gd name="connsiteY37" fmla="*/ 2638 h 199998"/>
                <a:gd name="connsiteX38" fmla="*/ 529563 w 749822"/>
                <a:gd name="connsiteY38" fmla="*/ 14727 h 199998"/>
                <a:gd name="connsiteX39" fmla="*/ 532963 w 749822"/>
                <a:gd name="connsiteY39" fmla="*/ 16238 h 199998"/>
                <a:gd name="connsiteX40" fmla="*/ 606249 w 749822"/>
                <a:gd name="connsiteY40" fmla="*/ 1505 h 199998"/>
                <a:gd name="connsiteX41" fmla="*/ 613049 w 749822"/>
                <a:gd name="connsiteY41" fmla="*/ 2638 h 199998"/>
                <a:gd name="connsiteX42" fmla="*/ 642137 w 749822"/>
                <a:gd name="connsiteY42" fmla="*/ 9816 h 199998"/>
                <a:gd name="connsiteX43" fmla="*/ 652336 w 749822"/>
                <a:gd name="connsiteY43" fmla="*/ 9060 h 199998"/>
                <a:gd name="connsiteX44" fmla="*/ 668580 w 749822"/>
                <a:gd name="connsiteY44" fmla="*/ 6038 h 199998"/>
                <a:gd name="connsiteX45" fmla="*/ 749422 w 749822"/>
                <a:gd name="connsiteY45" fmla="*/ 42304 h 199998"/>
                <a:gd name="connsiteX46" fmla="*/ 747911 w 749822"/>
                <a:gd name="connsiteY46" fmla="*/ 47970 h 199998"/>
                <a:gd name="connsiteX47" fmla="*/ 713534 w 749822"/>
                <a:gd name="connsiteY47" fmla="*/ 38526 h 199998"/>
                <a:gd name="connsiteX48" fmla="*/ 698424 w 749822"/>
                <a:gd name="connsiteY48" fmla="*/ 43437 h 199998"/>
                <a:gd name="connsiteX49" fmla="*/ 706734 w 749822"/>
                <a:gd name="connsiteY49" fmla="*/ 55903 h 199998"/>
                <a:gd name="connsiteX50" fmla="*/ 718823 w 749822"/>
                <a:gd name="connsiteY50" fmla="*/ 63458 h 199998"/>
                <a:gd name="connsiteX51" fmla="*/ 709001 w 749822"/>
                <a:gd name="connsiteY51" fmla="*/ 81591 h 199998"/>
                <a:gd name="connsiteX52" fmla="*/ 702957 w 749822"/>
                <a:gd name="connsiteY52" fmla="*/ 97835 h 199998"/>
                <a:gd name="connsiteX53" fmla="*/ 718445 w 749822"/>
                <a:gd name="connsiteY53" fmla="*/ 114834 h 199998"/>
                <a:gd name="connsiteX54" fmla="*/ 736956 w 749822"/>
                <a:gd name="connsiteY54" fmla="*/ 160166 h 199998"/>
                <a:gd name="connsiteX55" fmla="*/ 740355 w 749822"/>
                <a:gd name="connsiteY55" fmla="*/ 173765 h 199998"/>
                <a:gd name="connsiteX56" fmla="*/ 740355 w 749822"/>
                <a:gd name="connsiteY56" fmla="*/ 186609 h 199998"/>
                <a:gd name="connsiteX57" fmla="*/ 726756 w 749822"/>
                <a:gd name="connsiteY57" fmla="*/ 184720 h 199998"/>
                <a:gd name="connsiteX58" fmla="*/ 705979 w 749822"/>
                <a:gd name="connsiteY58" fmla="*/ 152611 h 199998"/>
                <a:gd name="connsiteX59" fmla="*/ 702201 w 749822"/>
                <a:gd name="connsiteY59" fmla="*/ 138633 h 199998"/>
                <a:gd name="connsiteX60" fmla="*/ 688980 w 749822"/>
                <a:gd name="connsiteY60" fmla="*/ 133345 h 199998"/>
                <a:gd name="connsiteX61" fmla="*/ 687846 w 749822"/>
                <a:gd name="connsiteY61" fmla="*/ 145811 h 199998"/>
                <a:gd name="connsiteX62" fmla="*/ 688602 w 749822"/>
                <a:gd name="connsiteY62" fmla="*/ 156388 h 199998"/>
                <a:gd name="connsiteX63" fmla="*/ 679158 w 749822"/>
                <a:gd name="connsiteY63" fmla="*/ 154122 h 199998"/>
                <a:gd name="connsiteX64" fmla="*/ 625515 w 749822"/>
                <a:gd name="connsiteY64" fmla="*/ 148077 h 199998"/>
                <a:gd name="connsiteX65" fmla="*/ 599449 w 749822"/>
                <a:gd name="connsiteY65" fmla="*/ 143544 h 199998"/>
                <a:gd name="connsiteX66" fmla="*/ 584717 w 749822"/>
                <a:gd name="connsiteY66" fmla="*/ 139389 h 199998"/>
                <a:gd name="connsiteX67" fmla="*/ 585850 w 749822"/>
                <a:gd name="connsiteY67" fmla="*/ 152988 h 199998"/>
                <a:gd name="connsiteX68" fmla="*/ 586983 w 749822"/>
                <a:gd name="connsiteY68" fmla="*/ 176787 h 199998"/>
                <a:gd name="connsiteX69" fmla="*/ 551096 w 749822"/>
                <a:gd name="connsiteY69" fmla="*/ 166210 h 199998"/>
                <a:gd name="connsiteX70" fmla="*/ 481587 w 749822"/>
                <a:gd name="connsiteY70" fmla="*/ 139389 h 199998"/>
                <a:gd name="connsiteX71" fmla="*/ 442300 w 749822"/>
                <a:gd name="connsiteY71" fmla="*/ 126545 h 199998"/>
                <a:gd name="connsiteX72" fmla="*/ 432100 w 749822"/>
                <a:gd name="connsiteY72" fmla="*/ 121634 h 199998"/>
                <a:gd name="connsiteX73" fmla="*/ 427189 w 749822"/>
                <a:gd name="connsiteY73" fmla="*/ 132211 h 199998"/>
                <a:gd name="connsiteX74" fmla="*/ 416612 w 749822"/>
                <a:gd name="connsiteY74" fmla="*/ 145811 h 199998"/>
                <a:gd name="connsiteX75" fmla="*/ 347859 w 749822"/>
                <a:gd name="connsiteY75" fmla="*/ 138255 h 199998"/>
                <a:gd name="connsiteX76" fmla="*/ 313482 w 749822"/>
                <a:gd name="connsiteY76" fmla="*/ 144677 h 199998"/>
                <a:gd name="connsiteX77" fmla="*/ 310460 w 749822"/>
                <a:gd name="connsiteY77" fmla="*/ 147322 h 199998"/>
                <a:gd name="connsiteX78" fmla="*/ 262862 w 749822"/>
                <a:gd name="connsiteY78" fmla="*/ 184720 h 199998"/>
                <a:gd name="connsiteX79" fmla="*/ 226975 w 749822"/>
                <a:gd name="connsiteY79" fmla="*/ 174143 h 199998"/>
                <a:gd name="connsiteX80" fmla="*/ 187687 w 749822"/>
                <a:gd name="connsiteY80" fmla="*/ 141655 h 199998"/>
                <a:gd name="connsiteX81" fmla="*/ 169177 w 749822"/>
                <a:gd name="connsiteY81" fmla="*/ 158655 h 199998"/>
                <a:gd name="connsiteX82" fmla="*/ 133289 w 749822"/>
                <a:gd name="connsiteY82" fmla="*/ 173765 h 199998"/>
                <a:gd name="connsiteX83" fmla="*/ 123467 w 749822"/>
                <a:gd name="connsiteY83" fmla="*/ 168477 h 199998"/>
                <a:gd name="connsiteX84" fmla="*/ 137067 w 749822"/>
                <a:gd name="connsiteY84" fmla="*/ 186987 h 199998"/>
                <a:gd name="connsiteX85" fmla="*/ 148400 w 749822"/>
                <a:gd name="connsiteY85" fmla="*/ 193787 h 199998"/>
                <a:gd name="connsiteX86" fmla="*/ 134800 w 749822"/>
                <a:gd name="connsiteY86" fmla="*/ 199831 h 199998"/>
                <a:gd name="connsiteX87" fmla="*/ 112890 w 749822"/>
                <a:gd name="connsiteY87" fmla="*/ 199831 h 19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49822" h="199998">
                  <a:moveTo>
                    <a:pt x="112890" y="199831"/>
                  </a:moveTo>
                  <a:cubicBezTo>
                    <a:pt x="119312" y="186987"/>
                    <a:pt x="108735" y="175654"/>
                    <a:pt x="108357" y="163188"/>
                  </a:cubicBezTo>
                  <a:cubicBezTo>
                    <a:pt x="107979" y="157144"/>
                    <a:pt x="94757" y="149966"/>
                    <a:pt x="83424" y="155633"/>
                  </a:cubicBezTo>
                  <a:cubicBezTo>
                    <a:pt x="72092" y="161299"/>
                    <a:pt x="60381" y="165454"/>
                    <a:pt x="50181" y="173388"/>
                  </a:cubicBezTo>
                  <a:cubicBezTo>
                    <a:pt x="46781" y="176032"/>
                    <a:pt x="40737" y="176032"/>
                    <a:pt x="36204" y="177165"/>
                  </a:cubicBezTo>
                  <a:cubicBezTo>
                    <a:pt x="24116" y="179432"/>
                    <a:pt x="13538" y="176787"/>
                    <a:pt x="7494" y="165832"/>
                  </a:cubicBezTo>
                  <a:cubicBezTo>
                    <a:pt x="4094" y="159788"/>
                    <a:pt x="-3839" y="152611"/>
                    <a:pt x="2205" y="146944"/>
                  </a:cubicBezTo>
                  <a:cubicBezTo>
                    <a:pt x="10138" y="139389"/>
                    <a:pt x="21849" y="134856"/>
                    <a:pt x="33182" y="137878"/>
                  </a:cubicBezTo>
                  <a:cubicBezTo>
                    <a:pt x="41870" y="140144"/>
                    <a:pt x="49426" y="139011"/>
                    <a:pt x="57736" y="137878"/>
                  </a:cubicBezTo>
                  <a:cubicBezTo>
                    <a:pt x="70580" y="136367"/>
                    <a:pt x="79269" y="134100"/>
                    <a:pt x="69069" y="115212"/>
                  </a:cubicBezTo>
                  <a:cubicBezTo>
                    <a:pt x="81913" y="128056"/>
                    <a:pt x="87958" y="140144"/>
                    <a:pt x="104579" y="122767"/>
                  </a:cubicBezTo>
                  <a:cubicBezTo>
                    <a:pt x="112890" y="114079"/>
                    <a:pt x="133667" y="128434"/>
                    <a:pt x="148778" y="132967"/>
                  </a:cubicBezTo>
                  <a:cubicBezTo>
                    <a:pt x="151800" y="134100"/>
                    <a:pt x="154066" y="137500"/>
                    <a:pt x="157088" y="139389"/>
                  </a:cubicBezTo>
                  <a:cubicBezTo>
                    <a:pt x="163133" y="142411"/>
                    <a:pt x="172199" y="137122"/>
                    <a:pt x="171821" y="135989"/>
                  </a:cubicBezTo>
                  <a:cubicBezTo>
                    <a:pt x="160866" y="109923"/>
                    <a:pt x="200909" y="115590"/>
                    <a:pt x="197131" y="94435"/>
                  </a:cubicBezTo>
                  <a:cubicBezTo>
                    <a:pt x="197887" y="93302"/>
                    <a:pt x="199020" y="92546"/>
                    <a:pt x="200153" y="91791"/>
                  </a:cubicBezTo>
                  <a:cubicBezTo>
                    <a:pt x="209597" y="86124"/>
                    <a:pt x="205820" y="71014"/>
                    <a:pt x="218664" y="67614"/>
                  </a:cubicBezTo>
                  <a:cubicBezTo>
                    <a:pt x="231885" y="64214"/>
                    <a:pt x="235285" y="77058"/>
                    <a:pt x="243974" y="80835"/>
                  </a:cubicBezTo>
                  <a:cubicBezTo>
                    <a:pt x="247374" y="82346"/>
                    <a:pt x="250774" y="83102"/>
                    <a:pt x="253796" y="80458"/>
                  </a:cubicBezTo>
                  <a:cubicBezTo>
                    <a:pt x="256440" y="78191"/>
                    <a:pt x="255685" y="75169"/>
                    <a:pt x="253796" y="72902"/>
                  </a:cubicBezTo>
                  <a:cubicBezTo>
                    <a:pt x="243219" y="58925"/>
                    <a:pt x="253040" y="39659"/>
                    <a:pt x="239441" y="25682"/>
                  </a:cubicBezTo>
                  <a:cubicBezTo>
                    <a:pt x="233774" y="19638"/>
                    <a:pt x="241707" y="14349"/>
                    <a:pt x="249263" y="16238"/>
                  </a:cubicBezTo>
                  <a:cubicBezTo>
                    <a:pt x="259462" y="18504"/>
                    <a:pt x="266640" y="26060"/>
                    <a:pt x="270795" y="35126"/>
                  </a:cubicBezTo>
                  <a:cubicBezTo>
                    <a:pt x="278350" y="50992"/>
                    <a:pt x="293083" y="55903"/>
                    <a:pt x="307438" y="54770"/>
                  </a:cubicBezTo>
                  <a:cubicBezTo>
                    <a:pt x="321038" y="53636"/>
                    <a:pt x="329349" y="57792"/>
                    <a:pt x="339170" y="66103"/>
                  </a:cubicBezTo>
                  <a:cubicBezTo>
                    <a:pt x="356925" y="80835"/>
                    <a:pt x="386769" y="67236"/>
                    <a:pt x="389413" y="44192"/>
                  </a:cubicBezTo>
                  <a:cubicBezTo>
                    <a:pt x="390169" y="38526"/>
                    <a:pt x="386391" y="35126"/>
                    <a:pt x="381102" y="30971"/>
                  </a:cubicBezTo>
                  <a:cubicBezTo>
                    <a:pt x="377325" y="38904"/>
                    <a:pt x="372036" y="45703"/>
                    <a:pt x="365992" y="51748"/>
                  </a:cubicBezTo>
                  <a:cubicBezTo>
                    <a:pt x="356925" y="60814"/>
                    <a:pt x="350126" y="67614"/>
                    <a:pt x="339548" y="52503"/>
                  </a:cubicBezTo>
                  <a:cubicBezTo>
                    <a:pt x="334260" y="44570"/>
                    <a:pt x="323304" y="45326"/>
                    <a:pt x="314238" y="44192"/>
                  </a:cubicBezTo>
                  <a:cubicBezTo>
                    <a:pt x="302527" y="42681"/>
                    <a:pt x="293839" y="36637"/>
                    <a:pt x="293083" y="24549"/>
                  </a:cubicBezTo>
                  <a:cubicBezTo>
                    <a:pt x="292328" y="12838"/>
                    <a:pt x="303283" y="8683"/>
                    <a:pt x="311594" y="7549"/>
                  </a:cubicBezTo>
                  <a:cubicBezTo>
                    <a:pt x="345970" y="1883"/>
                    <a:pt x="380724" y="-2273"/>
                    <a:pt x="415101" y="3772"/>
                  </a:cubicBezTo>
                  <a:cubicBezTo>
                    <a:pt x="427189" y="6038"/>
                    <a:pt x="426056" y="18882"/>
                    <a:pt x="429078" y="27949"/>
                  </a:cubicBezTo>
                  <a:cubicBezTo>
                    <a:pt x="432100" y="21904"/>
                    <a:pt x="427567" y="17749"/>
                    <a:pt x="426434" y="13216"/>
                  </a:cubicBezTo>
                  <a:cubicBezTo>
                    <a:pt x="424167" y="5660"/>
                    <a:pt x="428323" y="372"/>
                    <a:pt x="434367" y="2638"/>
                  </a:cubicBezTo>
                  <a:cubicBezTo>
                    <a:pt x="446455" y="7927"/>
                    <a:pt x="457033" y="750"/>
                    <a:pt x="468366" y="750"/>
                  </a:cubicBezTo>
                  <a:cubicBezTo>
                    <a:pt x="478565" y="9816"/>
                    <a:pt x="490276" y="-6"/>
                    <a:pt x="501987" y="2638"/>
                  </a:cubicBezTo>
                  <a:cubicBezTo>
                    <a:pt x="512942" y="4905"/>
                    <a:pt x="525786" y="-3406"/>
                    <a:pt x="529563" y="14727"/>
                  </a:cubicBezTo>
                  <a:cubicBezTo>
                    <a:pt x="529563" y="15482"/>
                    <a:pt x="532585" y="16616"/>
                    <a:pt x="532963" y="16238"/>
                  </a:cubicBezTo>
                  <a:cubicBezTo>
                    <a:pt x="554873" y="-1139"/>
                    <a:pt x="586228" y="29082"/>
                    <a:pt x="606249" y="1505"/>
                  </a:cubicBezTo>
                  <a:cubicBezTo>
                    <a:pt x="608138" y="-1139"/>
                    <a:pt x="611160" y="-6"/>
                    <a:pt x="613049" y="2638"/>
                  </a:cubicBezTo>
                  <a:cubicBezTo>
                    <a:pt x="620604" y="13971"/>
                    <a:pt x="632315" y="8305"/>
                    <a:pt x="642137" y="9816"/>
                  </a:cubicBezTo>
                  <a:cubicBezTo>
                    <a:pt x="645537" y="11327"/>
                    <a:pt x="648937" y="10194"/>
                    <a:pt x="652336" y="9060"/>
                  </a:cubicBezTo>
                  <a:cubicBezTo>
                    <a:pt x="657625" y="7549"/>
                    <a:pt x="663292" y="5660"/>
                    <a:pt x="668580" y="6038"/>
                  </a:cubicBezTo>
                  <a:cubicBezTo>
                    <a:pt x="699557" y="8683"/>
                    <a:pt x="723734" y="27571"/>
                    <a:pt x="749422" y="42304"/>
                  </a:cubicBezTo>
                  <a:cubicBezTo>
                    <a:pt x="750555" y="43059"/>
                    <a:pt x="749044" y="46081"/>
                    <a:pt x="747911" y="47970"/>
                  </a:cubicBezTo>
                  <a:cubicBezTo>
                    <a:pt x="736578" y="44948"/>
                    <a:pt x="724867" y="42304"/>
                    <a:pt x="713534" y="38526"/>
                  </a:cubicBezTo>
                  <a:cubicBezTo>
                    <a:pt x="706734" y="36259"/>
                    <a:pt x="700690" y="34748"/>
                    <a:pt x="698424" y="43437"/>
                  </a:cubicBezTo>
                  <a:cubicBezTo>
                    <a:pt x="696535" y="49859"/>
                    <a:pt x="700312" y="54392"/>
                    <a:pt x="706734" y="55903"/>
                  </a:cubicBezTo>
                  <a:cubicBezTo>
                    <a:pt x="711645" y="57414"/>
                    <a:pt x="716178" y="59303"/>
                    <a:pt x="718823" y="63458"/>
                  </a:cubicBezTo>
                  <a:cubicBezTo>
                    <a:pt x="726378" y="75169"/>
                    <a:pt x="720712" y="80458"/>
                    <a:pt x="709001" y="81591"/>
                  </a:cubicBezTo>
                  <a:cubicBezTo>
                    <a:pt x="695024" y="82724"/>
                    <a:pt x="695401" y="88768"/>
                    <a:pt x="702957" y="97835"/>
                  </a:cubicBezTo>
                  <a:cubicBezTo>
                    <a:pt x="707868" y="103879"/>
                    <a:pt x="712023" y="111434"/>
                    <a:pt x="718445" y="114834"/>
                  </a:cubicBezTo>
                  <a:cubicBezTo>
                    <a:pt x="738466" y="124656"/>
                    <a:pt x="744133" y="139389"/>
                    <a:pt x="736956" y="160166"/>
                  </a:cubicBezTo>
                  <a:cubicBezTo>
                    <a:pt x="735067" y="165454"/>
                    <a:pt x="736956" y="169610"/>
                    <a:pt x="740355" y="173765"/>
                  </a:cubicBezTo>
                  <a:cubicBezTo>
                    <a:pt x="743755" y="177921"/>
                    <a:pt x="746022" y="182832"/>
                    <a:pt x="740355" y="186609"/>
                  </a:cubicBezTo>
                  <a:cubicBezTo>
                    <a:pt x="735822" y="189254"/>
                    <a:pt x="730533" y="188498"/>
                    <a:pt x="726756" y="184720"/>
                  </a:cubicBezTo>
                  <a:cubicBezTo>
                    <a:pt x="717690" y="175276"/>
                    <a:pt x="704846" y="168854"/>
                    <a:pt x="705979" y="152611"/>
                  </a:cubicBezTo>
                  <a:cubicBezTo>
                    <a:pt x="706357" y="148077"/>
                    <a:pt x="704090" y="143166"/>
                    <a:pt x="702201" y="138633"/>
                  </a:cubicBezTo>
                  <a:cubicBezTo>
                    <a:pt x="698801" y="132211"/>
                    <a:pt x="693513" y="131078"/>
                    <a:pt x="688980" y="133345"/>
                  </a:cubicBezTo>
                  <a:cubicBezTo>
                    <a:pt x="682935" y="136367"/>
                    <a:pt x="684824" y="141278"/>
                    <a:pt x="687846" y="145811"/>
                  </a:cubicBezTo>
                  <a:cubicBezTo>
                    <a:pt x="690113" y="149211"/>
                    <a:pt x="694268" y="152988"/>
                    <a:pt x="688602" y="156388"/>
                  </a:cubicBezTo>
                  <a:cubicBezTo>
                    <a:pt x="685580" y="158277"/>
                    <a:pt x="681046" y="156766"/>
                    <a:pt x="679158" y="154122"/>
                  </a:cubicBezTo>
                  <a:cubicBezTo>
                    <a:pt x="663669" y="132967"/>
                    <a:pt x="643270" y="144677"/>
                    <a:pt x="625515" y="148077"/>
                  </a:cubicBezTo>
                  <a:cubicBezTo>
                    <a:pt x="614938" y="150344"/>
                    <a:pt x="607760" y="152611"/>
                    <a:pt x="599449" y="143544"/>
                  </a:cubicBezTo>
                  <a:cubicBezTo>
                    <a:pt x="596050" y="140144"/>
                    <a:pt x="590383" y="134856"/>
                    <a:pt x="584717" y="139389"/>
                  </a:cubicBezTo>
                  <a:cubicBezTo>
                    <a:pt x="580184" y="143544"/>
                    <a:pt x="586228" y="148455"/>
                    <a:pt x="585850" y="152988"/>
                  </a:cubicBezTo>
                  <a:cubicBezTo>
                    <a:pt x="585095" y="161299"/>
                    <a:pt x="603983" y="170743"/>
                    <a:pt x="586983" y="176787"/>
                  </a:cubicBezTo>
                  <a:cubicBezTo>
                    <a:pt x="574895" y="180943"/>
                    <a:pt x="556762" y="184343"/>
                    <a:pt x="551096" y="166210"/>
                  </a:cubicBezTo>
                  <a:cubicBezTo>
                    <a:pt x="538630" y="127300"/>
                    <a:pt x="510297" y="134478"/>
                    <a:pt x="481587" y="139389"/>
                  </a:cubicBezTo>
                  <a:cubicBezTo>
                    <a:pt x="466477" y="142033"/>
                    <a:pt x="452122" y="140522"/>
                    <a:pt x="442300" y="126545"/>
                  </a:cubicBezTo>
                  <a:cubicBezTo>
                    <a:pt x="439655" y="123145"/>
                    <a:pt x="437011" y="119367"/>
                    <a:pt x="432100" y="121634"/>
                  </a:cubicBezTo>
                  <a:cubicBezTo>
                    <a:pt x="427945" y="123523"/>
                    <a:pt x="425301" y="127678"/>
                    <a:pt x="427189" y="132211"/>
                  </a:cubicBezTo>
                  <a:cubicBezTo>
                    <a:pt x="431722" y="143922"/>
                    <a:pt x="423034" y="142033"/>
                    <a:pt x="416612" y="145811"/>
                  </a:cubicBezTo>
                  <a:cubicBezTo>
                    <a:pt x="390924" y="161299"/>
                    <a:pt x="370147" y="158277"/>
                    <a:pt x="347859" y="138255"/>
                  </a:cubicBezTo>
                  <a:cubicBezTo>
                    <a:pt x="337659" y="128811"/>
                    <a:pt x="321416" y="122389"/>
                    <a:pt x="313482" y="144677"/>
                  </a:cubicBezTo>
                  <a:cubicBezTo>
                    <a:pt x="313105" y="145811"/>
                    <a:pt x="311594" y="146944"/>
                    <a:pt x="310460" y="147322"/>
                  </a:cubicBezTo>
                  <a:cubicBezTo>
                    <a:pt x="291572" y="155633"/>
                    <a:pt x="273062" y="161677"/>
                    <a:pt x="262862" y="184720"/>
                  </a:cubicBezTo>
                  <a:cubicBezTo>
                    <a:pt x="256818" y="198698"/>
                    <a:pt x="230375" y="189631"/>
                    <a:pt x="226975" y="174143"/>
                  </a:cubicBezTo>
                  <a:cubicBezTo>
                    <a:pt x="223197" y="157144"/>
                    <a:pt x="204687" y="140900"/>
                    <a:pt x="187687" y="141655"/>
                  </a:cubicBezTo>
                  <a:cubicBezTo>
                    <a:pt x="177488" y="142033"/>
                    <a:pt x="170688" y="149211"/>
                    <a:pt x="169177" y="158655"/>
                  </a:cubicBezTo>
                  <a:cubicBezTo>
                    <a:pt x="164644" y="186609"/>
                    <a:pt x="155955" y="190387"/>
                    <a:pt x="133289" y="173765"/>
                  </a:cubicBezTo>
                  <a:cubicBezTo>
                    <a:pt x="130645" y="171499"/>
                    <a:pt x="129134" y="167721"/>
                    <a:pt x="123467" y="168477"/>
                  </a:cubicBezTo>
                  <a:cubicBezTo>
                    <a:pt x="120823" y="179432"/>
                    <a:pt x="127623" y="184343"/>
                    <a:pt x="137067" y="186987"/>
                  </a:cubicBezTo>
                  <a:cubicBezTo>
                    <a:pt x="141600" y="188120"/>
                    <a:pt x="148778" y="187743"/>
                    <a:pt x="148400" y="193787"/>
                  </a:cubicBezTo>
                  <a:cubicBezTo>
                    <a:pt x="147644" y="200964"/>
                    <a:pt x="140089" y="199831"/>
                    <a:pt x="134800" y="199831"/>
                  </a:cubicBezTo>
                  <a:cubicBezTo>
                    <a:pt x="127245" y="200209"/>
                    <a:pt x="120068" y="199831"/>
                    <a:pt x="112890" y="199831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724CEE34-7D74-48D4-9AED-179202CF71D1}"/>
                </a:ext>
              </a:extLst>
            </p:cNvPr>
            <p:cNvSpPr/>
            <p:nvPr/>
          </p:nvSpPr>
          <p:spPr>
            <a:xfrm>
              <a:off x="9976790" y="3450630"/>
              <a:ext cx="937585" cy="275613"/>
            </a:xfrm>
            <a:custGeom>
              <a:avLst/>
              <a:gdLst>
                <a:gd name="connsiteX0" fmla="*/ 927647 w 937585"/>
                <a:gd name="connsiteY0" fmla="*/ 61718 h 275613"/>
                <a:gd name="connsiteX1" fmla="*/ 909137 w 937585"/>
                <a:gd name="connsiteY1" fmla="*/ 71539 h 275613"/>
                <a:gd name="connsiteX2" fmla="*/ 897048 w 937585"/>
                <a:gd name="connsiteY2" fmla="*/ 78717 h 275613"/>
                <a:gd name="connsiteX3" fmla="*/ 863805 w 937585"/>
                <a:gd name="connsiteY3" fmla="*/ 103272 h 275613"/>
                <a:gd name="connsiteX4" fmla="*/ 831317 w 937585"/>
                <a:gd name="connsiteY4" fmla="*/ 121026 h 275613"/>
                <a:gd name="connsiteX5" fmla="*/ 707411 w 937585"/>
                <a:gd name="connsiteY5" fmla="*/ 169380 h 275613"/>
                <a:gd name="connsiteX6" fmla="*/ 512863 w 937585"/>
                <a:gd name="connsiteY6" fmla="*/ 233600 h 275613"/>
                <a:gd name="connsiteX7" fmla="*/ 346647 w 937585"/>
                <a:gd name="connsiteY7" fmla="*/ 260799 h 275613"/>
                <a:gd name="connsiteX8" fmla="*/ 313781 w 937585"/>
                <a:gd name="connsiteY8" fmla="*/ 264954 h 275613"/>
                <a:gd name="connsiteX9" fmla="*/ 291871 w 937585"/>
                <a:gd name="connsiteY9" fmla="*/ 271376 h 275613"/>
                <a:gd name="connsiteX10" fmla="*/ 220852 w 937585"/>
                <a:gd name="connsiteY10" fmla="*/ 275154 h 275613"/>
                <a:gd name="connsiteX11" fmla="*/ 194786 w 937585"/>
                <a:gd name="connsiteY11" fmla="*/ 269110 h 275613"/>
                <a:gd name="connsiteX12" fmla="*/ 192897 w 937585"/>
                <a:gd name="connsiteY12" fmla="*/ 269110 h 275613"/>
                <a:gd name="connsiteX13" fmla="*/ 190630 w 937585"/>
                <a:gd name="connsiteY13" fmla="*/ 269110 h 275613"/>
                <a:gd name="connsiteX14" fmla="*/ 165320 w 937585"/>
                <a:gd name="connsiteY14" fmla="*/ 269110 h 275613"/>
                <a:gd name="connsiteX15" fmla="*/ 79568 w 937585"/>
                <a:gd name="connsiteY15" fmla="*/ 269110 h 275613"/>
                <a:gd name="connsiteX16" fmla="*/ 47080 w 937585"/>
                <a:gd name="connsiteY16" fmla="*/ 264954 h 275613"/>
                <a:gd name="connsiteX17" fmla="*/ 21015 w 937585"/>
                <a:gd name="connsiteY17" fmla="*/ 260799 h 275613"/>
                <a:gd name="connsiteX18" fmla="*/ 238 w 937585"/>
                <a:gd name="connsiteY18" fmla="*/ 247199 h 275613"/>
                <a:gd name="connsiteX19" fmla="*/ 13837 w 937585"/>
                <a:gd name="connsiteY19" fmla="*/ 228311 h 275613"/>
                <a:gd name="connsiteX20" fmla="*/ 23281 w 937585"/>
                <a:gd name="connsiteY20" fmla="*/ 225667 h 275613"/>
                <a:gd name="connsiteX21" fmla="*/ 77301 w 937585"/>
                <a:gd name="connsiteY21" fmla="*/ 232467 h 275613"/>
                <a:gd name="connsiteX22" fmla="*/ 89768 w 937585"/>
                <a:gd name="connsiteY22" fmla="*/ 232089 h 275613"/>
                <a:gd name="connsiteX23" fmla="*/ 227651 w 937585"/>
                <a:gd name="connsiteY23" fmla="*/ 226423 h 275613"/>
                <a:gd name="connsiteX24" fmla="*/ 315292 w 937585"/>
                <a:gd name="connsiteY24" fmla="*/ 214712 h 275613"/>
                <a:gd name="connsiteX25" fmla="*/ 463376 w 937585"/>
                <a:gd name="connsiteY25" fmla="*/ 183735 h 275613"/>
                <a:gd name="connsiteX26" fmla="*/ 454309 w 937585"/>
                <a:gd name="connsiteY26" fmla="*/ 170514 h 275613"/>
                <a:gd name="connsiteX27" fmla="*/ 456576 w 937585"/>
                <a:gd name="connsiteY27" fmla="*/ 161069 h 275613"/>
                <a:gd name="connsiteX28" fmla="*/ 470553 w 937585"/>
                <a:gd name="connsiteY28" fmla="*/ 147470 h 275613"/>
                <a:gd name="connsiteX29" fmla="*/ 491330 w 937585"/>
                <a:gd name="connsiteY29" fmla="*/ 140670 h 275613"/>
                <a:gd name="connsiteX30" fmla="*/ 611837 w 937585"/>
                <a:gd name="connsiteY30" fmla="*/ 132359 h 275613"/>
                <a:gd name="connsiteX31" fmla="*/ 630725 w 937585"/>
                <a:gd name="connsiteY31" fmla="*/ 130093 h 275613"/>
                <a:gd name="connsiteX32" fmla="*/ 662079 w 937585"/>
                <a:gd name="connsiteY32" fmla="*/ 108560 h 275613"/>
                <a:gd name="connsiteX33" fmla="*/ 699856 w 937585"/>
                <a:gd name="connsiteY33" fmla="*/ 81361 h 275613"/>
                <a:gd name="connsiteX34" fmla="*/ 740654 w 937585"/>
                <a:gd name="connsiteY34" fmla="*/ 61718 h 275613"/>
                <a:gd name="connsiteX35" fmla="*/ 787119 w 937585"/>
                <a:gd name="connsiteY35" fmla="*/ 36407 h 275613"/>
                <a:gd name="connsiteX36" fmla="*/ 814696 w 937585"/>
                <a:gd name="connsiteY36" fmla="*/ 11097 h 275613"/>
                <a:gd name="connsiteX37" fmla="*/ 846050 w 937585"/>
                <a:gd name="connsiteY37" fmla="*/ 2409 h 275613"/>
                <a:gd name="connsiteX38" fmla="*/ 894782 w 937585"/>
                <a:gd name="connsiteY38" fmla="*/ 21675 h 275613"/>
                <a:gd name="connsiteX39" fmla="*/ 906115 w 937585"/>
                <a:gd name="connsiteY39" fmla="*/ 14497 h 275613"/>
                <a:gd name="connsiteX40" fmla="*/ 921603 w 937585"/>
                <a:gd name="connsiteY40" fmla="*/ 5431 h 275613"/>
                <a:gd name="connsiteX41" fmla="*/ 935958 w 937585"/>
                <a:gd name="connsiteY41" fmla="*/ 17519 h 275613"/>
                <a:gd name="connsiteX42" fmla="*/ 931047 w 937585"/>
                <a:gd name="connsiteY42" fmla="*/ 26208 h 275613"/>
                <a:gd name="connsiteX43" fmla="*/ 927647 w 937585"/>
                <a:gd name="connsiteY43" fmla="*/ 61718 h 27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7585" h="275613">
                  <a:moveTo>
                    <a:pt x="927647" y="61718"/>
                  </a:moveTo>
                  <a:cubicBezTo>
                    <a:pt x="921603" y="65117"/>
                    <a:pt x="916692" y="70028"/>
                    <a:pt x="909137" y="71539"/>
                  </a:cubicBezTo>
                  <a:cubicBezTo>
                    <a:pt x="904604" y="72673"/>
                    <a:pt x="897048" y="76450"/>
                    <a:pt x="897048" y="78717"/>
                  </a:cubicBezTo>
                  <a:cubicBezTo>
                    <a:pt x="898937" y="105538"/>
                    <a:pt x="883449" y="103649"/>
                    <a:pt x="863805" y="103272"/>
                  </a:cubicBezTo>
                  <a:cubicBezTo>
                    <a:pt x="853228" y="103272"/>
                    <a:pt x="842650" y="116493"/>
                    <a:pt x="831317" y="121026"/>
                  </a:cubicBezTo>
                  <a:cubicBezTo>
                    <a:pt x="790141" y="137648"/>
                    <a:pt x="749343" y="154647"/>
                    <a:pt x="707411" y="169380"/>
                  </a:cubicBezTo>
                  <a:cubicBezTo>
                    <a:pt x="642813" y="191668"/>
                    <a:pt x="577460" y="211690"/>
                    <a:pt x="512863" y="233600"/>
                  </a:cubicBezTo>
                  <a:cubicBezTo>
                    <a:pt x="458843" y="251733"/>
                    <a:pt x="403689" y="260421"/>
                    <a:pt x="346647" y="260799"/>
                  </a:cubicBezTo>
                  <a:cubicBezTo>
                    <a:pt x="335692" y="260799"/>
                    <a:pt x="323981" y="258532"/>
                    <a:pt x="313781" y="264954"/>
                  </a:cubicBezTo>
                  <a:cubicBezTo>
                    <a:pt x="307359" y="269865"/>
                    <a:pt x="299804" y="271376"/>
                    <a:pt x="291871" y="271376"/>
                  </a:cubicBezTo>
                  <a:cubicBezTo>
                    <a:pt x="268072" y="271376"/>
                    <a:pt x="244651" y="271376"/>
                    <a:pt x="220852" y="275154"/>
                  </a:cubicBezTo>
                  <a:cubicBezTo>
                    <a:pt x="211785" y="276665"/>
                    <a:pt x="202719" y="274399"/>
                    <a:pt x="194786" y="269110"/>
                  </a:cubicBezTo>
                  <a:lnTo>
                    <a:pt x="192897" y="269110"/>
                  </a:lnTo>
                  <a:lnTo>
                    <a:pt x="190630" y="269110"/>
                  </a:lnTo>
                  <a:cubicBezTo>
                    <a:pt x="182320" y="275910"/>
                    <a:pt x="173631" y="275154"/>
                    <a:pt x="165320" y="269110"/>
                  </a:cubicBezTo>
                  <a:cubicBezTo>
                    <a:pt x="136610" y="265710"/>
                    <a:pt x="108278" y="268354"/>
                    <a:pt x="79568" y="269110"/>
                  </a:cubicBezTo>
                  <a:cubicBezTo>
                    <a:pt x="68235" y="269488"/>
                    <a:pt x="57658" y="267977"/>
                    <a:pt x="47080" y="264954"/>
                  </a:cubicBezTo>
                  <a:cubicBezTo>
                    <a:pt x="38014" y="266088"/>
                    <a:pt x="29703" y="261555"/>
                    <a:pt x="21015" y="260799"/>
                  </a:cubicBezTo>
                  <a:cubicBezTo>
                    <a:pt x="11570" y="260043"/>
                    <a:pt x="2126" y="257777"/>
                    <a:pt x="238" y="247199"/>
                  </a:cubicBezTo>
                  <a:cubicBezTo>
                    <a:pt x="-1651" y="237755"/>
                    <a:pt x="8171" y="233600"/>
                    <a:pt x="13837" y="228311"/>
                  </a:cubicBezTo>
                  <a:cubicBezTo>
                    <a:pt x="16481" y="226045"/>
                    <a:pt x="19503" y="224911"/>
                    <a:pt x="23281" y="225667"/>
                  </a:cubicBezTo>
                  <a:cubicBezTo>
                    <a:pt x="40658" y="233978"/>
                    <a:pt x="57658" y="242289"/>
                    <a:pt x="77301" y="232467"/>
                  </a:cubicBezTo>
                  <a:cubicBezTo>
                    <a:pt x="81079" y="230578"/>
                    <a:pt x="85612" y="231333"/>
                    <a:pt x="89768" y="232089"/>
                  </a:cubicBezTo>
                  <a:cubicBezTo>
                    <a:pt x="136232" y="242666"/>
                    <a:pt x="181942" y="228689"/>
                    <a:pt x="227651" y="226423"/>
                  </a:cubicBezTo>
                  <a:cubicBezTo>
                    <a:pt x="256739" y="225289"/>
                    <a:pt x="285827" y="217356"/>
                    <a:pt x="315292" y="214712"/>
                  </a:cubicBezTo>
                  <a:cubicBezTo>
                    <a:pt x="365913" y="210179"/>
                    <a:pt x="414266" y="195824"/>
                    <a:pt x="463376" y="183735"/>
                  </a:cubicBezTo>
                  <a:cubicBezTo>
                    <a:pt x="463753" y="176935"/>
                    <a:pt x="457709" y="174669"/>
                    <a:pt x="454309" y="170514"/>
                  </a:cubicBezTo>
                  <a:cubicBezTo>
                    <a:pt x="451287" y="166358"/>
                    <a:pt x="451665" y="161825"/>
                    <a:pt x="456576" y="161069"/>
                  </a:cubicBezTo>
                  <a:cubicBezTo>
                    <a:pt x="464887" y="159558"/>
                    <a:pt x="466776" y="152759"/>
                    <a:pt x="470553" y="147470"/>
                  </a:cubicBezTo>
                  <a:cubicBezTo>
                    <a:pt x="476597" y="142559"/>
                    <a:pt x="483775" y="141048"/>
                    <a:pt x="491330" y="140670"/>
                  </a:cubicBezTo>
                  <a:cubicBezTo>
                    <a:pt x="532507" y="150492"/>
                    <a:pt x="572172" y="144448"/>
                    <a:pt x="611837" y="132359"/>
                  </a:cubicBezTo>
                  <a:cubicBezTo>
                    <a:pt x="617881" y="130471"/>
                    <a:pt x="624303" y="129715"/>
                    <a:pt x="630725" y="130093"/>
                  </a:cubicBezTo>
                  <a:cubicBezTo>
                    <a:pt x="647347" y="131982"/>
                    <a:pt x="657546" y="124049"/>
                    <a:pt x="662079" y="108560"/>
                  </a:cubicBezTo>
                  <a:cubicBezTo>
                    <a:pt x="676812" y="102516"/>
                    <a:pt x="689656" y="94961"/>
                    <a:pt x="699856" y="81361"/>
                  </a:cubicBezTo>
                  <a:cubicBezTo>
                    <a:pt x="709300" y="68895"/>
                    <a:pt x="725544" y="65495"/>
                    <a:pt x="740654" y="61718"/>
                  </a:cubicBezTo>
                  <a:cubicBezTo>
                    <a:pt x="758409" y="57184"/>
                    <a:pt x="772386" y="45851"/>
                    <a:pt x="787119" y="36407"/>
                  </a:cubicBezTo>
                  <a:cubicBezTo>
                    <a:pt x="796563" y="28097"/>
                    <a:pt x="806385" y="20541"/>
                    <a:pt x="814696" y="11097"/>
                  </a:cubicBezTo>
                  <a:cubicBezTo>
                    <a:pt x="823007" y="1653"/>
                    <a:pt x="833206" y="-3258"/>
                    <a:pt x="846050" y="2409"/>
                  </a:cubicBezTo>
                  <a:cubicBezTo>
                    <a:pt x="862294" y="8831"/>
                    <a:pt x="882315" y="5053"/>
                    <a:pt x="894782" y="21675"/>
                  </a:cubicBezTo>
                  <a:cubicBezTo>
                    <a:pt x="896293" y="23941"/>
                    <a:pt x="908759" y="30363"/>
                    <a:pt x="906115" y="14497"/>
                  </a:cubicBezTo>
                  <a:cubicBezTo>
                    <a:pt x="904981" y="8075"/>
                    <a:pt x="916314" y="7697"/>
                    <a:pt x="921603" y="5431"/>
                  </a:cubicBezTo>
                  <a:cubicBezTo>
                    <a:pt x="926892" y="2786"/>
                    <a:pt x="929536" y="14119"/>
                    <a:pt x="935958" y="17519"/>
                  </a:cubicBezTo>
                  <a:cubicBezTo>
                    <a:pt x="940869" y="20164"/>
                    <a:pt x="933314" y="23563"/>
                    <a:pt x="931047" y="26208"/>
                  </a:cubicBezTo>
                  <a:cubicBezTo>
                    <a:pt x="920847" y="37541"/>
                    <a:pt x="923492" y="49629"/>
                    <a:pt x="927647" y="61718"/>
                  </a:cubicBezTo>
                  <a:close/>
                </a:path>
              </a:pathLst>
            </a:custGeom>
            <a:solidFill>
              <a:srgbClr val="CFBDA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54476C65-ADCF-47AD-A883-DB0E41ECC425}"/>
                </a:ext>
              </a:extLst>
            </p:cNvPr>
            <p:cNvSpPr/>
            <p:nvPr/>
          </p:nvSpPr>
          <p:spPr>
            <a:xfrm>
              <a:off x="9285969" y="3525192"/>
              <a:ext cx="920460" cy="110698"/>
            </a:xfrm>
            <a:custGeom>
              <a:avLst/>
              <a:gdLst>
                <a:gd name="connsiteX0" fmla="*/ 23172 w 920460"/>
                <a:gd name="connsiteY0" fmla="*/ 0 h 110698"/>
                <a:gd name="connsiteX1" fmla="*/ 173522 w 920460"/>
                <a:gd name="connsiteY1" fmla="*/ 25310 h 110698"/>
                <a:gd name="connsiteX2" fmla="*/ 310272 w 920460"/>
                <a:gd name="connsiteY2" fmla="*/ 38532 h 110698"/>
                <a:gd name="connsiteX3" fmla="*/ 407358 w 920460"/>
                <a:gd name="connsiteY3" fmla="*/ 50620 h 110698"/>
                <a:gd name="connsiteX4" fmla="*/ 501421 w 920460"/>
                <a:gd name="connsiteY4" fmla="*/ 60442 h 110698"/>
                <a:gd name="connsiteX5" fmla="*/ 507465 w 920460"/>
                <a:gd name="connsiteY5" fmla="*/ 62331 h 110698"/>
                <a:gd name="connsiteX6" fmla="*/ 729212 w 920460"/>
                <a:gd name="connsiteY6" fmla="*/ 58931 h 110698"/>
                <a:gd name="connsiteX7" fmla="*/ 797210 w 920460"/>
                <a:gd name="connsiteY7" fmla="*/ 60064 h 110698"/>
                <a:gd name="connsiteX8" fmla="*/ 847830 w 920460"/>
                <a:gd name="connsiteY8" fmla="*/ 55909 h 110698"/>
                <a:gd name="connsiteX9" fmla="*/ 919983 w 920460"/>
                <a:gd name="connsiteY9" fmla="*/ 55531 h 110698"/>
                <a:gd name="connsiteX10" fmla="*/ 910917 w 920460"/>
                <a:gd name="connsiteY10" fmla="*/ 83108 h 110698"/>
                <a:gd name="connsiteX11" fmla="*/ 874651 w 920460"/>
                <a:gd name="connsiteY11" fmla="*/ 81219 h 110698"/>
                <a:gd name="connsiteX12" fmla="*/ 847830 w 920460"/>
                <a:gd name="connsiteY12" fmla="*/ 77819 h 110698"/>
                <a:gd name="connsiteX13" fmla="*/ 810054 w 920460"/>
                <a:gd name="connsiteY13" fmla="*/ 91041 h 110698"/>
                <a:gd name="connsiteX14" fmla="*/ 802121 w 920460"/>
                <a:gd name="connsiteY14" fmla="*/ 101618 h 110698"/>
                <a:gd name="connsiteX15" fmla="*/ 691436 w 920460"/>
                <a:gd name="connsiteY15" fmla="*/ 108418 h 110698"/>
                <a:gd name="connsiteX16" fmla="*/ 598506 w 920460"/>
                <a:gd name="connsiteY16" fmla="*/ 108040 h 110698"/>
                <a:gd name="connsiteX17" fmla="*/ 384692 w 920460"/>
                <a:gd name="connsiteY17" fmla="*/ 99730 h 110698"/>
                <a:gd name="connsiteX18" fmla="*/ 328027 w 920460"/>
                <a:gd name="connsiteY18" fmla="*/ 95574 h 110698"/>
                <a:gd name="connsiteX19" fmla="*/ 202610 w 920460"/>
                <a:gd name="connsiteY19" fmla="*/ 82352 h 110698"/>
                <a:gd name="connsiteX20" fmla="*/ 102503 w 920460"/>
                <a:gd name="connsiteY20" fmla="*/ 69509 h 110698"/>
                <a:gd name="connsiteX21" fmla="*/ 12973 w 920460"/>
                <a:gd name="connsiteY21" fmla="*/ 42687 h 110698"/>
                <a:gd name="connsiteX22" fmla="*/ 6173 w 920460"/>
                <a:gd name="connsiteY22" fmla="*/ 29843 h 110698"/>
                <a:gd name="connsiteX23" fmla="*/ 23172 w 920460"/>
                <a:gd name="connsiteY23" fmla="*/ 0 h 11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0460" h="110698">
                  <a:moveTo>
                    <a:pt x="23172" y="0"/>
                  </a:moveTo>
                  <a:cubicBezTo>
                    <a:pt x="73415" y="9066"/>
                    <a:pt x="124035" y="13222"/>
                    <a:pt x="173522" y="25310"/>
                  </a:cubicBezTo>
                  <a:cubicBezTo>
                    <a:pt x="218476" y="36265"/>
                    <a:pt x="264563" y="36643"/>
                    <a:pt x="310272" y="38532"/>
                  </a:cubicBezTo>
                  <a:cubicBezTo>
                    <a:pt x="341627" y="49487"/>
                    <a:pt x="374492" y="50243"/>
                    <a:pt x="407358" y="50620"/>
                  </a:cubicBezTo>
                  <a:cubicBezTo>
                    <a:pt x="439090" y="50998"/>
                    <a:pt x="470066" y="59309"/>
                    <a:pt x="501421" y="60442"/>
                  </a:cubicBezTo>
                  <a:cubicBezTo>
                    <a:pt x="503310" y="60442"/>
                    <a:pt x="505576" y="62709"/>
                    <a:pt x="507465" y="62331"/>
                  </a:cubicBezTo>
                  <a:cubicBezTo>
                    <a:pt x="581129" y="46087"/>
                    <a:pt x="655171" y="72531"/>
                    <a:pt x="729212" y="58931"/>
                  </a:cubicBezTo>
                  <a:cubicBezTo>
                    <a:pt x="750745" y="55154"/>
                    <a:pt x="774166" y="67242"/>
                    <a:pt x="797210" y="60064"/>
                  </a:cubicBezTo>
                  <a:cubicBezTo>
                    <a:pt x="814965" y="70264"/>
                    <a:pt x="831209" y="57042"/>
                    <a:pt x="847830" y="55909"/>
                  </a:cubicBezTo>
                  <a:cubicBezTo>
                    <a:pt x="872007" y="55909"/>
                    <a:pt x="895806" y="55909"/>
                    <a:pt x="919983" y="55531"/>
                  </a:cubicBezTo>
                  <a:cubicBezTo>
                    <a:pt x="922627" y="66486"/>
                    <a:pt x="913561" y="73664"/>
                    <a:pt x="910917" y="83108"/>
                  </a:cubicBezTo>
                  <a:cubicBezTo>
                    <a:pt x="898073" y="94819"/>
                    <a:pt x="886740" y="101618"/>
                    <a:pt x="874651" y="81219"/>
                  </a:cubicBezTo>
                  <a:cubicBezTo>
                    <a:pt x="868985" y="72153"/>
                    <a:pt x="857652" y="74797"/>
                    <a:pt x="847830" y="77819"/>
                  </a:cubicBezTo>
                  <a:cubicBezTo>
                    <a:pt x="835364" y="81975"/>
                    <a:pt x="826675" y="97841"/>
                    <a:pt x="810054" y="91041"/>
                  </a:cubicBezTo>
                  <a:cubicBezTo>
                    <a:pt x="808920" y="90663"/>
                    <a:pt x="807787" y="100107"/>
                    <a:pt x="802121" y="101618"/>
                  </a:cubicBezTo>
                  <a:cubicBezTo>
                    <a:pt x="766233" y="116729"/>
                    <a:pt x="728457" y="108418"/>
                    <a:pt x="691436" y="108418"/>
                  </a:cubicBezTo>
                  <a:cubicBezTo>
                    <a:pt x="660459" y="108418"/>
                    <a:pt x="629483" y="109174"/>
                    <a:pt x="598506" y="108040"/>
                  </a:cubicBezTo>
                  <a:cubicBezTo>
                    <a:pt x="527109" y="105396"/>
                    <a:pt x="455711" y="109174"/>
                    <a:pt x="384692" y="99730"/>
                  </a:cubicBezTo>
                  <a:cubicBezTo>
                    <a:pt x="365804" y="97085"/>
                    <a:pt x="347293" y="93685"/>
                    <a:pt x="328027" y="95574"/>
                  </a:cubicBezTo>
                  <a:cubicBezTo>
                    <a:pt x="286096" y="93308"/>
                    <a:pt x="244164" y="89530"/>
                    <a:pt x="202610" y="82352"/>
                  </a:cubicBezTo>
                  <a:cubicBezTo>
                    <a:pt x="169367" y="76686"/>
                    <a:pt x="135746" y="74042"/>
                    <a:pt x="102503" y="69509"/>
                  </a:cubicBezTo>
                  <a:cubicBezTo>
                    <a:pt x="71526" y="65353"/>
                    <a:pt x="39794" y="61198"/>
                    <a:pt x="12973" y="42687"/>
                  </a:cubicBezTo>
                  <a:cubicBezTo>
                    <a:pt x="9950" y="38910"/>
                    <a:pt x="8439" y="33999"/>
                    <a:pt x="6173" y="29843"/>
                  </a:cubicBezTo>
                  <a:cubicBezTo>
                    <a:pt x="-5916" y="9822"/>
                    <a:pt x="-249" y="756"/>
                    <a:pt x="23172" y="0"/>
                  </a:cubicBezTo>
                  <a:close/>
                </a:path>
              </a:pathLst>
            </a:custGeom>
            <a:solidFill>
              <a:srgbClr val="DECEC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E9509770-D6CC-4B95-9B42-758F172849E5}"/>
                </a:ext>
              </a:extLst>
            </p:cNvPr>
            <p:cNvSpPr/>
            <p:nvPr/>
          </p:nvSpPr>
          <p:spPr>
            <a:xfrm>
              <a:off x="10059392" y="3145183"/>
              <a:ext cx="385664" cy="195710"/>
            </a:xfrm>
            <a:custGeom>
              <a:avLst/>
              <a:gdLst>
                <a:gd name="connsiteX0" fmla="*/ 157138 w 385664"/>
                <a:gd name="connsiteY0" fmla="*/ 7534 h 195710"/>
                <a:gd name="connsiteX1" fmla="*/ 204359 w 385664"/>
                <a:gd name="connsiteY1" fmla="*/ 10178 h 195710"/>
                <a:gd name="connsiteX2" fmla="*/ 245535 w 385664"/>
                <a:gd name="connsiteY2" fmla="*/ 7912 h 195710"/>
                <a:gd name="connsiteX3" fmla="*/ 252334 w 385664"/>
                <a:gd name="connsiteY3" fmla="*/ 23022 h 195710"/>
                <a:gd name="connsiteX4" fmla="*/ 253845 w 385664"/>
                <a:gd name="connsiteY4" fmla="*/ 35111 h 195710"/>
                <a:gd name="connsiteX5" fmla="*/ 340731 w 385664"/>
                <a:gd name="connsiteY5" fmla="*/ 49088 h 195710"/>
                <a:gd name="connsiteX6" fmla="*/ 366419 w 385664"/>
                <a:gd name="connsiteY6" fmla="*/ 66087 h 195710"/>
                <a:gd name="connsiteX7" fmla="*/ 383418 w 385664"/>
                <a:gd name="connsiteY7" fmla="*/ 120107 h 195710"/>
                <a:gd name="connsiteX8" fmla="*/ 376241 w 385664"/>
                <a:gd name="connsiteY8" fmla="*/ 137107 h 195710"/>
                <a:gd name="connsiteX9" fmla="*/ 343753 w 385664"/>
                <a:gd name="connsiteY9" fmla="*/ 151840 h 195710"/>
                <a:gd name="connsiteX10" fmla="*/ 201714 w 385664"/>
                <a:gd name="connsiteY10" fmla="*/ 176772 h 195710"/>
                <a:gd name="connsiteX11" fmla="*/ 161293 w 385664"/>
                <a:gd name="connsiteY11" fmla="*/ 186216 h 195710"/>
                <a:gd name="connsiteX12" fmla="*/ 88763 w 385664"/>
                <a:gd name="connsiteY12" fmla="*/ 195660 h 195710"/>
                <a:gd name="connsiteX13" fmla="*/ 54008 w 385664"/>
                <a:gd name="connsiteY13" fmla="*/ 189238 h 195710"/>
                <a:gd name="connsiteX14" fmla="*/ 35498 w 385664"/>
                <a:gd name="connsiteY14" fmla="*/ 177150 h 195710"/>
                <a:gd name="connsiteX15" fmla="*/ 10943 w 385664"/>
                <a:gd name="connsiteY15" fmla="*/ 155240 h 195710"/>
                <a:gd name="connsiteX16" fmla="*/ 1877 w 385664"/>
                <a:gd name="connsiteY16" fmla="*/ 135596 h 195710"/>
                <a:gd name="connsiteX17" fmla="*/ 24543 w 385664"/>
                <a:gd name="connsiteY17" fmla="*/ 122752 h 195710"/>
                <a:gd name="connsiteX18" fmla="*/ 72141 w 385664"/>
                <a:gd name="connsiteY18" fmla="*/ 127285 h 195710"/>
                <a:gd name="connsiteX19" fmla="*/ 139383 w 385664"/>
                <a:gd name="connsiteY19" fmla="*/ 88753 h 195710"/>
                <a:gd name="connsiteX20" fmla="*/ 153360 w 385664"/>
                <a:gd name="connsiteY20" fmla="*/ 81576 h 195710"/>
                <a:gd name="connsiteX21" fmla="*/ 159027 w 385664"/>
                <a:gd name="connsiteY21" fmla="*/ 98197 h 195710"/>
                <a:gd name="connsiteX22" fmla="*/ 175648 w 385664"/>
                <a:gd name="connsiteY22" fmla="*/ 113308 h 195710"/>
                <a:gd name="connsiteX23" fmla="*/ 227024 w 385664"/>
                <a:gd name="connsiteY23" fmla="*/ 49088 h 195710"/>
                <a:gd name="connsiteX24" fmla="*/ 197559 w 385664"/>
                <a:gd name="connsiteY24" fmla="*/ 29066 h 195710"/>
                <a:gd name="connsiteX25" fmla="*/ 152227 w 385664"/>
                <a:gd name="connsiteY25" fmla="*/ 27933 h 195710"/>
                <a:gd name="connsiteX26" fmla="*/ 139005 w 385664"/>
                <a:gd name="connsiteY26" fmla="*/ 11689 h 195710"/>
                <a:gd name="connsiteX27" fmla="*/ 157138 w 385664"/>
                <a:gd name="connsiteY27" fmla="*/ 7534 h 19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664" h="195710">
                  <a:moveTo>
                    <a:pt x="157138" y="7534"/>
                  </a:moveTo>
                  <a:cubicBezTo>
                    <a:pt x="172249" y="4890"/>
                    <a:pt x="188870" y="-1910"/>
                    <a:pt x="204359" y="10178"/>
                  </a:cubicBezTo>
                  <a:cubicBezTo>
                    <a:pt x="216825" y="-11732"/>
                    <a:pt x="231935" y="8667"/>
                    <a:pt x="245535" y="7912"/>
                  </a:cubicBezTo>
                  <a:cubicBezTo>
                    <a:pt x="256490" y="7534"/>
                    <a:pt x="265934" y="10934"/>
                    <a:pt x="252334" y="23022"/>
                  </a:cubicBezTo>
                  <a:cubicBezTo>
                    <a:pt x="247424" y="27178"/>
                    <a:pt x="248179" y="32844"/>
                    <a:pt x="253845" y="35111"/>
                  </a:cubicBezTo>
                  <a:cubicBezTo>
                    <a:pt x="281422" y="46066"/>
                    <a:pt x="306355" y="70998"/>
                    <a:pt x="340731" y="49088"/>
                  </a:cubicBezTo>
                  <a:cubicBezTo>
                    <a:pt x="352064" y="41910"/>
                    <a:pt x="361508" y="53621"/>
                    <a:pt x="366419" y="66087"/>
                  </a:cubicBezTo>
                  <a:cubicBezTo>
                    <a:pt x="373219" y="83842"/>
                    <a:pt x="364908" y="105375"/>
                    <a:pt x="383418" y="120107"/>
                  </a:cubicBezTo>
                  <a:cubicBezTo>
                    <a:pt x="389085" y="124641"/>
                    <a:pt x="383041" y="133707"/>
                    <a:pt x="376241" y="137107"/>
                  </a:cubicBezTo>
                  <a:cubicBezTo>
                    <a:pt x="365663" y="142773"/>
                    <a:pt x="355086" y="148818"/>
                    <a:pt x="343753" y="151840"/>
                  </a:cubicBezTo>
                  <a:cubicBezTo>
                    <a:pt x="297288" y="165061"/>
                    <a:pt x="250823" y="178283"/>
                    <a:pt x="201714" y="176772"/>
                  </a:cubicBezTo>
                  <a:cubicBezTo>
                    <a:pt x="187359" y="176394"/>
                    <a:pt x="173760" y="180172"/>
                    <a:pt x="161293" y="186216"/>
                  </a:cubicBezTo>
                  <a:cubicBezTo>
                    <a:pt x="138250" y="197549"/>
                    <a:pt x="112940" y="193771"/>
                    <a:pt x="88763" y="195660"/>
                  </a:cubicBezTo>
                  <a:cubicBezTo>
                    <a:pt x="77808" y="196416"/>
                    <a:pt x="66475" y="188483"/>
                    <a:pt x="54008" y="189238"/>
                  </a:cubicBezTo>
                  <a:cubicBezTo>
                    <a:pt x="44942" y="189994"/>
                    <a:pt x="39276" y="183572"/>
                    <a:pt x="35498" y="177150"/>
                  </a:cubicBezTo>
                  <a:cubicBezTo>
                    <a:pt x="29454" y="166950"/>
                    <a:pt x="21521" y="160150"/>
                    <a:pt x="10943" y="155240"/>
                  </a:cubicBezTo>
                  <a:cubicBezTo>
                    <a:pt x="3388" y="151462"/>
                    <a:pt x="-3411" y="146551"/>
                    <a:pt x="1877" y="135596"/>
                  </a:cubicBezTo>
                  <a:cubicBezTo>
                    <a:pt x="6788" y="125396"/>
                    <a:pt x="12455" y="118974"/>
                    <a:pt x="24543" y="122752"/>
                  </a:cubicBezTo>
                  <a:cubicBezTo>
                    <a:pt x="40031" y="127285"/>
                    <a:pt x="56275" y="127285"/>
                    <a:pt x="72141" y="127285"/>
                  </a:cubicBezTo>
                  <a:cubicBezTo>
                    <a:pt x="101984" y="127663"/>
                    <a:pt x="117473" y="102353"/>
                    <a:pt x="139383" y="88753"/>
                  </a:cubicBezTo>
                  <a:cubicBezTo>
                    <a:pt x="143916" y="86109"/>
                    <a:pt x="146561" y="78553"/>
                    <a:pt x="153360" y="81576"/>
                  </a:cubicBezTo>
                  <a:cubicBezTo>
                    <a:pt x="160538" y="84598"/>
                    <a:pt x="160538" y="92153"/>
                    <a:pt x="159027" y="98197"/>
                  </a:cubicBezTo>
                  <a:cubicBezTo>
                    <a:pt x="154494" y="114819"/>
                    <a:pt x="165449" y="114063"/>
                    <a:pt x="175648" y="113308"/>
                  </a:cubicBezTo>
                  <a:cubicBezTo>
                    <a:pt x="193025" y="111797"/>
                    <a:pt x="228535" y="67221"/>
                    <a:pt x="227024" y="49088"/>
                  </a:cubicBezTo>
                  <a:cubicBezTo>
                    <a:pt x="225891" y="34355"/>
                    <a:pt x="211158" y="23400"/>
                    <a:pt x="197559" y="29066"/>
                  </a:cubicBezTo>
                  <a:cubicBezTo>
                    <a:pt x="181693" y="35866"/>
                    <a:pt x="167338" y="31711"/>
                    <a:pt x="152227" y="27933"/>
                  </a:cubicBezTo>
                  <a:cubicBezTo>
                    <a:pt x="144294" y="26044"/>
                    <a:pt x="137116" y="20756"/>
                    <a:pt x="139005" y="11689"/>
                  </a:cubicBezTo>
                  <a:cubicBezTo>
                    <a:pt x="141272" y="1490"/>
                    <a:pt x="149205" y="4890"/>
                    <a:pt x="157138" y="7534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A7CE8EE-8561-4312-8A1E-3D6EB152AEAB}"/>
                </a:ext>
              </a:extLst>
            </p:cNvPr>
            <p:cNvSpPr/>
            <p:nvPr/>
          </p:nvSpPr>
          <p:spPr>
            <a:xfrm>
              <a:off x="8898135" y="3033235"/>
              <a:ext cx="532646" cy="140845"/>
            </a:xfrm>
            <a:custGeom>
              <a:avLst/>
              <a:gdLst>
                <a:gd name="connsiteX0" fmla="*/ 0 w 532646"/>
                <a:gd name="connsiteY0" fmla="*/ 136481 h 140845"/>
                <a:gd name="connsiteX1" fmla="*/ 11711 w 532646"/>
                <a:gd name="connsiteY1" fmla="*/ 120992 h 140845"/>
                <a:gd name="connsiteX2" fmla="*/ 61198 w 532646"/>
                <a:gd name="connsiteY2" fmla="*/ 64706 h 140845"/>
                <a:gd name="connsiteX3" fmla="*/ 86508 w 532646"/>
                <a:gd name="connsiteY3" fmla="*/ 79816 h 140845"/>
                <a:gd name="connsiteX4" fmla="*/ 94441 w 532646"/>
                <a:gd name="connsiteY4" fmla="*/ 96438 h 140845"/>
                <a:gd name="connsiteX5" fmla="*/ 93308 w 532646"/>
                <a:gd name="connsiteY5" fmla="*/ 113059 h 140845"/>
                <a:gd name="connsiteX6" fmla="*/ 89530 w 532646"/>
                <a:gd name="connsiteY6" fmla="*/ 123259 h 140845"/>
                <a:gd name="connsiteX7" fmla="*/ 104263 w 532646"/>
                <a:gd name="connsiteY7" fmla="*/ 122503 h 140845"/>
                <a:gd name="connsiteX8" fmla="*/ 163949 w 532646"/>
                <a:gd name="connsiteY8" fmla="*/ 87749 h 140845"/>
                <a:gd name="connsiteX9" fmla="*/ 182460 w 532646"/>
                <a:gd name="connsiteY9" fmla="*/ 73772 h 140845"/>
                <a:gd name="connsiteX10" fmla="*/ 234213 w 532646"/>
                <a:gd name="connsiteY10" fmla="*/ 34107 h 140845"/>
                <a:gd name="connsiteX11" fmla="*/ 236102 w 532646"/>
                <a:gd name="connsiteY11" fmla="*/ 33351 h 140845"/>
                <a:gd name="connsiteX12" fmla="*/ 275390 w 532646"/>
                <a:gd name="connsiteY12" fmla="*/ 25418 h 140845"/>
                <a:gd name="connsiteX13" fmla="*/ 271612 w 532646"/>
                <a:gd name="connsiteY13" fmla="*/ 15596 h 140845"/>
                <a:gd name="connsiteX14" fmla="*/ 264812 w 532646"/>
                <a:gd name="connsiteY14" fmla="*/ 5019 h 140845"/>
                <a:gd name="connsiteX15" fmla="*/ 278034 w 532646"/>
                <a:gd name="connsiteY15" fmla="*/ 864 h 140845"/>
                <a:gd name="connsiteX16" fmla="*/ 304855 w 532646"/>
                <a:gd name="connsiteY16" fmla="*/ 12196 h 140845"/>
                <a:gd name="connsiteX17" fmla="*/ 351698 w 532646"/>
                <a:gd name="connsiteY17" fmla="*/ 22774 h 140845"/>
                <a:gd name="connsiteX18" fmla="*/ 369075 w 532646"/>
                <a:gd name="connsiteY18" fmla="*/ 51106 h 140845"/>
                <a:gd name="connsiteX19" fmla="*/ 379652 w 532646"/>
                <a:gd name="connsiteY19" fmla="*/ 56017 h 140845"/>
                <a:gd name="connsiteX20" fmla="*/ 390608 w 532646"/>
                <a:gd name="connsiteY20" fmla="*/ 69617 h 140845"/>
                <a:gd name="connsiteX21" fmla="*/ 414784 w 532646"/>
                <a:gd name="connsiteY21" fmla="*/ 45817 h 140845"/>
                <a:gd name="connsiteX22" fmla="*/ 460116 w 532646"/>
                <a:gd name="connsiteY22" fmla="*/ 18241 h 140845"/>
                <a:gd name="connsiteX23" fmla="*/ 474471 w 532646"/>
                <a:gd name="connsiteY23" fmla="*/ 38640 h 140845"/>
                <a:gd name="connsiteX24" fmla="*/ 479760 w 532646"/>
                <a:gd name="connsiteY24" fmla="*/ 54128 h 140845"/>
                <a:gd name="connsiteX25" fmla="*/ 492604 w 532646"/>
                <a:gd name="connsiteY25" fmla="*/ 42418 h 140845"/>
                <a:gd name="connsiteX26" fmla="*/ 496004 w 532646"/>
                <a:gd name="connsiteY26" fmla="*/ 34862 h 140845"/>
                <a:gd name="connsiteX27" fmla="*/ 507714 w 532646"/>
                <a:gd name="connsiteY27" fmla="*/ 18618 h 140845"/>
                <a:gd name="connsiteX28" fmla="*/ 530002 w 532646"/>
                <a:gd name="connsiteY28" fmla="*/ 41284 h 140845"/>
                <a:gd name="connsiteX29" fmla="*/ 532647 w 532646"/>
                <a:gd name="connsiteY29" fmla="*/ 59417 h 140845"/>
                <a:gd name="connsiteX30" fmla="*/ 487315 w 532646"/>
                <a:gd name="connsiteY30" fmla="*/ 66594 h 140845"/>
                <a:gd name="connsiteX31" fmla="*/ 463894 w 532646"/>
                <a:gd name="connsiteY31" fmla="*/ 67350 h 140845"/>
                <a:gd name="connsiteX32" fmla="*/ 462005 w 532646"/>
                <a:gd name="connsiteY32" fmla="*/ 40907 h 140845"/>
                <a:gd name="connsiteX33" fmla="*/ 464271 w 532646"/>
                <a:gd name="connsiteY33" fmla="*/ 28063 h 140845"/>
                <a:gd name="connsiteX34" fmla="*/ 450294 w 532646"/>
                <a:gd name="connsiteY34" fmla="*/ 26552 h 140845"/>
                <a:gd name="connsiteX35" fmla="*/ 443117 w 532646"/>
                <a:gd name="connsiteY35" fmla="*/ 39018 h 140845"/>
                <a:gd name="connsiteX36" fmla="*/ 422340 w 532646"/>
                <a:gd name="connsiteY36" fmla="*/ 63572 h 140845"/>
                <a:gd name="connsiteX37" fmla="*/ 404963 w 532646"/>
                <a:gd name="connsiteY37" fmla="*/ 70750 h 140845"/>
                <a:gd name="connsiteX38" fmla="*/ 361142 w 532646"/>
                <a:gd name="connsiteY38" fmla="*/ 64706 h 140845"/>
                <a:gd name="connsiteX39" fmla="*/ 346031 w 532646"/>
                <a:gd name="connsiteY39" fmla="*/ 66217 h 140845"/>
                <a:gd name="connsiteX40" fmla="*/ 316188 w 532646"/>
                <a:gd name="connsiteY40" fmla="*/ 80194 h 140845"/>
                <a:gd name="connsiteX41" fmla="*/ 312033 w 532646"/>
                <a:gd name="connsiteY41" fmla="*/ 80572 h 140845"/>
                <a:gd name="connsiteX42" fmla="*/ 241769 w 532646"/>
                <a:gd name="connsiteY42" fmla="*/ 80949 h 140845"/>
                <a:gd name="connsiteX43" fmla="*/ 215703 w 532646"/>
                <a:gd name="connsiteY43" fmla="*/ 84349 h 140845"/>
                <a:gd name="connsiteX44" fmla="*/ 161305 w 532646"/>
                <a:gd name="connsiteY44" fmla="*/ 97193 h 140845"/>
                <a:gd name="connsiteX45" fmla="*/ 144306 w 532646"/>
                <a:gd name="connsiteY45" fmla="*/ 113437 h 140845"/>
                <a:gd name="connsiteX46" fmla="*/ 122018 w 532646"/>
                <a:gd name="connsiteY46" fmla="*/ 134970 h 140845"/>
                <a:gd name="connsiteX47" fmla="*/ 48731 w 532646"/>
                <a:gd name="connsiteY47" fmla="*/ 130814 h 140845"/>
                <a:gd name="connsiteX48" fmla="*/ 14355 w 532646"/>
                <a:gd name="connsiteY48" fmla="*/ 137236 h 140845"/>
                <a:gd name="connsiteX49" fmla="*/ 0 w 532646"/>
                <a:gd name="connsiteY49" fmla="*/ 136481 h 14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32646" h="140845">
                  <a:moveTo>
                    <a:pt x="0" y="136481"/>
                  </a:moveTo>
                  <a:cubicBezTo>
                    <a:pt x="9444" y="135347"/>
                    <a:pt x="12088" y="131192"/>
                    <a:pt x="11711" y="120992"/>
                  </a:cubicBezTo>
                  <a:cubicBezTo>
                    <a:pt x="9822" y="93038"/>
                    <a:pt x="33621" y="67350"/>
                    <a:pt x="61198" y="64706"/>
                  </a:cubicBezTo>
                  <a:cubicBezTo>
                    <a:pt x="73286" y="63572"/>
                    <a:pt x="83486" y="64706"/>
                    <a:pt x="86508" y="79816"/>
                  </a:cubicBezTo>
                  <a:cubicBezTo>
                    <a:pt x="87641" y="85483"/>
                    <a:pt x="88397" y="92660"/>
                    <a:pt x="94441" y="96438"/>
                  </a:cubicBezTo>
                  <a:cubicBezTo>
                    <a:pt x="104263" y="102860"/>
                    <a:pt x="102374" y="108148"/>
                    <a:pt x="93308" y="113059"/>
                  </a:cubicBezTo>
                  <a:cubicBezTo>
                    <a:pt x="89530" y="114948"/>
                    <a:pt x="82352" y="117215"/>
                    <a:pt x="89530" y="123259"/>
                  </a:cubicBezTo>
                  <a:cubicBezTo>
                    <a:pt x="94441" y="127414"/>
                    <a:pt x="99352" y="127792"/>
                    <a:pt x="104263" y="122503"/>
                  </a:cubicBezTo>
                  <a:cubicBezTo>
                    <a:pt x="120884" y="105504"/>
                    <a:pt x="143928" y="98704"/>
                    <a:pt x="163949" y="87749"/>
                  </a:cubicBezTo>
                  <a:cubicBezTo>
                    <a:pt x="170749" y="83972"/>
                    <a:pt x="177171" y="79816"/>
                    <a:pt x="182460" y="73772"/>
                  </a:cubicBezTo>
                  <a:cubicBezTo>
                    <a:pt x="197193" y="56773"/>
                    <a:pt x="207770" y="35240"/>
                    <a:pt x="234213" y="34107"/>
                  </a:cubicBezTo>
                  <a:cubicBezTo>
                    <a:pt x="234969" y="34107"/>
                    <a:pt x="235724" y="33729"/>
                    <a:pt x="236102" y="33351"/>
                  </a:cubicBezTo>
                  <a:cubicBezTo>
                    <a:pt x="245924" y="15596"/>
                    <a:pt x="259524" y="12952"/>
                    <a:pt x="275390" y="25418"/>
                  </a:cubicBezTo>
                  <a:cubicBezTo>
                    <a:pt x="278034" y="18618"/>
                    <a:pt x="274256" y="17485"/>
                    <a:pt x="271612" y="15596"/>
                  </a:cubicBezTo>
                  <a:cubicBezTo>
                    <a:pt x="268212" y="12952"/>
                    <a:pt x="261035" y="12196"/>
                    <a:pt x="264812" y="5019"/>
                  </a:cubicBezTo>
                  <a:cubicBezTo>
                    <a:pt x="267457" y="108"/>
                    <a:pt x="273123" y="-1025"/>
                    <a:pt x="278034" y="864"/>
                  </a:cubicBezTo>
                  <a:cubicBezTo>
                    <a:pt x="287100" y="3886"/>
                    <a:pt x="298055" y="6152"/>
                    <a:pt x="304855" y="12196"/>
                  </a:cubicBezTo>
                  <a:cubicBezTo>
                    <a:pt x="318077" y="23907"/>
                    <a:pt x="332054" y="28063"/>
                    <a:pt x="351698" y="22774"/>
                  </a:cubicBezTo>
                  <a:cubicBezTo>
                    <a:pt x="343009" y="43551"/>
                    <a:pt x="350565" y="51106"/>
                    <a:pt x="369075" y="51106"/>
                  </a:cubicBezTo>
                  <a:cubicBezTo>
                    <a:pt x="373230" y="51106"/>
                    <a:pt x="377764" y="51106"/>
                    <a:pt x="379652" y="56017"/>
                  </a:cubicBezTo>
                  <a:cubicBezTo>
                    <a:pt x="381919" y="62061"/>
                    <a:pt x="381919" y="74150"/>
                    <a:pt x="390608" y="69617"/>
                  </a:cubicBezTo>
                  <a:cubicBezTo>
                    <a:pt x="400052" y="64706"/>
                    <a:pt x="412140" y="60172"/>
                    <a:pt x="414784" y="45817"/>
                  </a:cubicBezTo>
                  <a:cubicBezTo>
                    <a:pt x="419695" y="17863"/>
                    <a:pt x="434050" y="9552"/>
                    <a:pt x="460116" y="18241"/>
                  </a:cubicBezTo>
                  <a:cubicBezTo>
                    <a:pt x="468427" y="20885"/>
                    <a:pt x="479760" y="24285"/>
                    <a:pt x="474471" y="38640"/>
                  </a:cubicBezTo>
                  <a:cubicBezTo>
                    <a:pt x="472582" y="43929"/>
                    <a:pt x="470693" y="52617"/>
                    <a:pt x="479760" y="54128"/>
                  </a:cubicBezTo>
                  <a:cubicBezTo>
                    <a:pt x="487693" y="55639"/>
                    <a:pt x="489959" y="47706"/>
                    <a:pt x="492604" y="42418"/>
                  </a:cubicBezTo>
                  <a:cubicBezTo>
                    <a:pt x="493737" y="39773"/>
                    <a:pt x="495626" y="37507"/>
                    <a:pt x="496004" y="34862"/>
                  </a:cubicBezTo>
                  <a:cubicBezTo>
                    <a:pt x="497137" y="27307"/>
                    <a:pt x="491470" y="12952"/>
                    <a:pt x="507714" y="18618"/>
                  </a:cubicBezTo>
                  <a:cubicBezTo>
                    <a:pt x="517914" y="22018"/>
                    <a:pt x="538691" y="17485"/>
                    <a:pt x="530002" y="41284"/>
                  </a:cubicBezTo>
                  <a:cubicBezTo>
                    <a:pt x="528113" y="46195"/>
                    <a:pt x="531891" y="53373"/>
                    <a:pt x="532647" y="59417"/>
                  </a:cubicBezTo>
                  <a:cubicBezTo>
                    <a:pt x="515647" y="50728"/>
                    <a:pt x="502426" y="65461"/>
                    <a:pt x="487315" y="66594"/>
                  </a:cubicBezTo>
                  <a:cubicBezTo>
                    <a:pt x="479382" y="66972"/>
                    <a:pt x="470693" y="75661"/>
                    <a:pt x="463894" y="67350"/>
                  </a:cubicBezTo>
                  <a:cubicBezTo>
                    <a:pt x="457849" y="59795"/>
                    <a:pt x="460494" y="49973"/>
                    <a:pt x="462005" y="40907"/>
                  </a:cubicBezTo>
                  <a:cubicBezTo>
                    <a:pt x="462760" y="36751"/>
                    <a:pt x="469938" y="33351"/>
                    <a:pt x="464271" y="28063"/>
                  </a:cubicBezTo>
                  <a:cubicBezTo>
                    <a:pt x="460116" y="24285"/>
                    <a:pt x="455205" y="25040"/>
                    <a:pt x="450294" y="26552"/>
                  </a:cubicBezTo>
                  <a:cubicBezTo>
                    <a:pt x="444250" y="28440"/>
                    <a:pt x="441983" y="31840"/>
                    <a:pt x="443117" y="39018"/>
                  </a:cubicBezTo>
                  <a:cubicBezTo>
                    <a:pt x="445761" y="54506"/>
                    <a:pt x="438584" y="63195"/>
                    <a:pt x="422340" y="63572"/>
                  </a:cubicBezTo>
                  <a:cubicBezTo>
                    <a:pt x="415918" y="63572"/>
                    <a:pt x="410251" y="66972"/>
                    <a:pt x="404963" y="70750"/>
                  </a:cubicBezTo>
                  <a:cubicBezTo>
                    <a:pt x="383430" y="85483"/>
                    <a:pt x="377008" y="84727"/>
                    <a:pt x="361142" y="64706"/>
                  </a:cubicBezTo>
                  <a:cubicBezTo>
                    <a:pt x="355098" y="57150"/>
                    <a:pt x="349054" y="60550"/>
                    <a:pt x="346031" y="66217"/>
                  </a:cubicBezTo>
                  <a:cubicBezTo>
                    <a:pt x="339609" y="79061"/>
                    <a:pt x="329032" y="81327"/>
                    <a:pt x="316188" y="80194"/>
                  </a:cubicBezTo>
                  <a:cubicBezTo>
                    <a:pt x="314677" y="80194"/>
                    <a:pt x="312411" y="79816"/>
                    <a:pt x="312033" y="80572"/>
                  </a:cubicBezTo>
                  <a:cubicBezTo>
                    <a:pt x="288989" y="112682"/>
                    <a:pt x="265568" y="71883"/>
                    <a:pt x="241769" y="80949"/>
                  </a:cubicBezTo>
                  <a:cubicBezTo>
                    <a:pt x="234213" y="83594"/>
                    <a:pt x="224769" y="82838"/>
                    <a:pt x="215703" y="84349"/>
                  </a:cubicBezTo>
                  <a:cubicBezTo>
                    <a:pt x="197193" y="87371"/>
                    <a:pt x="178682" y="90394"/>
                    <a:pt x="161305" y="97193"/>
                  </a:cubicBezTo>
                  <a:cubicBezTo>
                    <a:pt x="152616" y="100593"/>
                    <a:pt x="144306" y="104749"/>
                    <a:pt x="144306" y="113437"/>
                  </a:cubicBezTo>
                  <a:cubicBezTo>
                    <a:pt x="144306" y="129681"/>
                    <a:pt x="134484" y="133459"/>
                    <a:pt x="122018" y="134970"/>
                  </a:cubicBezTo>
                  <a:cubicBezTo>
                    <a:pt x="97841" y="131570"/>
                    <a:pt x="73286" y="129681"/>
                    <a:pt x="48731" y="130814"/>
                  </a:cubicBezTo>
                  <a:cubicBezTo>
                    <a:pt x="37021" y="131192"/>
                    <a:pt x="24932" y="128925"/>
                    <a:pt x="14355" y="137236"/>
                  </a:cubicBezTo>
                  <a:cubicBezTo>
                    <a:pt x="10955" y="142525"/>
                    <a:pt x="4533" y="141769"/>
                    <a:pt x="0" y="136481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78E65A22-CD76-430F-B267-8A78EC1E2C4F}"/>
                </a:ext>
              </a:extLst>
            </p:cNvPr>
            <p:cNvSpPr/>
            <p:nvPr/>
          </p:nvSpPr>
          <p:spPr>
            <a:xfrm>
              <a:off x="10680046" y="3037296"/>
              <a:ext cx="249701" cy="199118"/>
            </a:xfrm>
            <a:custGeom>
              <a:avLst/>
              <a:gdLst>
                <a:gd name="connsiteX0" fmla="*/ 190015 w 249701"/>
                <a:gd name="connsiteY0" fmla="*/ 182663 h 199118"/>
                <a:gd name="connsiteX1" fmla="*/ 171127 w 249701"/>
                <a:gd name="connsiteY1" fmla="*/ 191351 h 199118"/>
                <a:gd name="connsiteX2" fmla="*/ 142795 w 249701"/>
                <a:gd name="connsiteY2" fmla="*/ 181529 h 199118"/>
                <a:gd name="connsiteX3" fmla="*/ 94063 w 249701"/>
                <a:gd name="connsiteY3" fmla="*/ 141109 h 199118"/>
                <a:gd name="connsiteX4" fmla="*/ 98974 w 249701"/>
                <a:gd name="connsiteY4" fmla="*/ 133553 h 199118"/>
                <a:gd name="connsiteX5" fmla="*/ 113329 w 249701"/>
                <a:gd name="connsiteY5" fmla="*/ 142997 h 199118"/>
                <a:gd name="connsiteX6" fmla="*/ 121640 w 249701"/>
                <a:gd name="connsiteY6" fmla="*/ 161130 h 199118"/>
                <a:gd name="connsiteX7" fmla="*/ 143928 w 249701"/>
                <a:gd name="connsiteY7" fmla="*/ 142242 h 199118"/>
                <a:gd name="connsiteX8" fmla="*/ 161683 w 249701"/>
                <a:gd name="connsiteY8" fmla="*/ 120332 h 199118"/>
                <a:gd name="connsiteX9" fmla="*/ 174905 w 249701"/>
                <a:gd name="connsiteY9" fmla="*/ 73489 h 199118"/>
                <a:gd name="connsiteX10" fmla="*/ 127306 w 249701"/>
                <a:gd name="connsiteY10" fmla="*/ 68956 h 199118"/>
                <a:gd name="connsiteX11" fmla="*/ 123906 w 249701"/>
                <a:gd name="connsiteY11" fmla="*/ 85955 h 199118"/>
                <a:gd name="connsiteX12" fmla="*/ 123529 w 249701"/>
                <a:gd name="connsiteY12" fmla="*/ 111643 h 199118"/>
                <a:gd name="connsiteX13" fmla="*/ 96708 w 249701"/>
                <a:gd name="connsiteY13" fmla="*/ 116176 h 199118"/>
                <a:gd name="connsiteX14" fmla="*/ 82730 w 249701"/>
                <a:gd name="connsiteY14" fmla="*/ 113154 h 199118"/>
                <a:gd name="connsiteX15" fmla="*/ 49109 w 249701"/>
                <a:gd name="connsiteY15" fmla="*/ 80289 h 199118"/>
                <a:gd name="connsiteX16" fmla="*/ 26443 w 249701"/>
                <a:gd name="connsiteY16" fmla="*/ 64800 h 199118"/>
                <a:gd name="connsiteX17" fmla="*/ 0 w 249701"/>
                <a:gd name="connsiteY17" fmla="*/ 52334 h 199118"/>
                <a:gd name="connsiteX18" fmla="*/ 2267 w 249701"/>
                <a:gd name="connsiteY18" fmla="*/ 50445 h 199118"/>
                <a:gd name="connsiteX19" fmla="*/ 69131 w 249701"/>
                <a:gd name="connsiteY19" fmla="*/ 68200 h 199118"/>
                <a:gd name="connsiteX20" fmla="*/ 95952 w 249701"/>
                <a:gd name="connsiteY20" fmla="*/ 77267 h 199118"/>
                <a:gd name="connsiteX21" fmla="*/ 80086 w 249701"/>
                <a:gd name="connsiteY21" fmla="*/ 61400 h 199118"/>
                <a:gd name="connsiteX22" fmla="*/ 45332 w 249701"/>
                <a:gd name="connsiteY22" fmla="*/ 34201 h 199118"/>
                <a:gd name="connsiteX23" fmla="*/ 51754 w 249701"/>
                <a:gd name="connsiteY23" fmla="*/ 4736 h 199118"/>
                <a:gd name="connsiteX24" fmla="*/ 113329 w 249701"/>
                <a:gd name="connsiteY24" fmla="*/ 8891 h 199118"/>
                <a:gd name="connsiteX25" fmla="*/ 118240 w 249701"/>
                <a:gd name="connsiteY25" fmla="*/ 17580 h 199118"/>
                <a:gd name="connsiteX26" fmla="*/ 142039 w 249701"/>
                <a:gd name="connsiteY26" fmla="*/ 44779 h 199118"/>
                <a:gd name="connsiteX27" fmla="*/ 173771 w 249701"/>
                <a:gd name="connsiteY27" fmla="*/ 56490 h 199118"/>
                <a:gd name="connsiteX28" fmla="*/ 204748 w 249701"/>
                <a:gd name="connsiteY28" fmla="*/ 82555 h 199118"/>
                <a:gd name="connsiteX29" fmla="*/ 219858 w 249701"/>
                <a:gd name="connsiteY29" fmla="*/ 96155 h 199118"/>
                <a:gd name="connsiteX30" fmla="*/ 236858 w 249701"/>
                <a:gd name="connsiteY30" fmla="*/ 122976 h 199118"/>
                <a:gd name="connsiteX31" fmla="*/ 227036 w 249701"/>
                <a:gd name="connsiteY31" fmla="*/ 141109 h 199118"/>
                <a:gd name="connsiteX32" fmla="*/ 240636 w 249701"/>
                <a:gd name="connsiteY32" fmla="*/ 174730 h 199118"/>
                <a:gd name="connsiteX33" fmla="*/ 249702 w 249701"/>
                <a:gd name="connsiteY33" fmla="*/ 178885 h 199118"/>
                <a:gd name="connsiteX34" fmla="*/ 190015 w 249701"/>
                <a:gd name="connsiteY34" fmla="*/ 182663 h 199118"/>
                <a:gd name="connsiteX35" fmla="*/ 195682 w 249701"/>
                <a:gd name="connsiteY35" fmla="*/ 155086 h 199118"/>
                <a:gd name="connsiteX36" fmla="*/ 191149 w 249701"/>
                <a:gd name="connsiteY36" fmla="*/ 133931 h 199118"/>
                <a:gd name="connsiteX37" fmla="*/ 178682 w 249701"/>
                <a:gd name="connsiteY37" fmla="*/ 142620 h 199118"/>
                <a:gd name="connsiteX38" fmla="*/ 190015 w 249701"/>
                <a:gd name="connsiteY38" fmla="*/ 182663 h 19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9701" h="199118">
                  <a:moveTo>
                    <a:pt x="190015" y="182663"/>
                  </a:moveTo>
                  <a:cubicBezTo>
                    <a:pt x="190015" y="200417"/>
                    <a:pt x="183971" y="204573"/>
                    <a:pt x="171127" y="191351"/>
                  </a:cubicBezTo>
                  <a:cubicBezTo>
                    <a:pt x="163194" y="183418"/>
                    <a:pt x="154128" y="180396"/>
                    <a:pt x="142795" y="181529"/>
                  </a:cubicBezTo>
                  <a:cubicBezTo>
                    <a:pt x="118996" y="184551"/>
                    <a:pt x="95574" y="164152"/>
                    <a:pt x="94063" y="141109"/>
                  </a:cubicBezTo>
                  <a:cubicBezTo>
                    <a:pt x="93685" y="137331"/>
                    <a:pt x="94819" y="133553"/>
                    <a:pt x="98974" y="133553"/>
                  </a:cubicBezTo>
                  <a:cubicBezTo>
                    <a:pt x="105396" y="133553"/>
                    <a:pt x="112574" y="135820"/>
                    <a:pt x="113329" y="142997"/>
                  </a:cubicBezTo>
                  <a:cubicBezTo>
                    <a:pt x="114085" y="150553"/>
                    <a:pt x="107285" y="161886"/>
                    <a:pt x="121640" y="161130"/>
                  </a:cubicBezTo>
                  <a:cubicBezTo>
                    <a:pt x="132217" y="160375"/>
                    <a:pt x="142039" y="154330"/>
                    <a:pt x="143928" y="142242"/>
                  </a:cubicBezTo>
                  <a:cubicBezTo>
                    <a:pt x="145439" y="130909"/>
                    <a:pt x="152994" y="125620"/>
                    <a:pt x="161683" y="120332"/>
                  </a:cubicBezTo>
                  <a:cubicBezTo>
                    <a:pt x="167727" y="116932"/>
                    <a:pt x="178304" y="78400"/>
                    <a:pt x="174905" y="73489"/>
                  </a:cubicBezTo>
                  <a:cubicBezTo>
                    <a:pt x="167727" y="62534"/>
                    <a:pt x="139773" y="60645"/>
                    <a:pt x="127306" y="68956"/>
                  </a:cubicBezTo>
                  <a:cubicBezTo>
                    <a:pt x="119751" y="74244"/>
                    <a:pt x="118996" y="78400"/>
                    <a:pt x="123906" y="85955"/>
                  </a:cubicBezTo>
                  <a:cubicBezTo>
                    <a:pt x="129195" y="93888"/>
                    <a:pt x="129951" y="104088"/>
                    <a:pt x="123529" y="111643"/>
                  </a:cubicBezTo>
                  <a:cubicBezTo>
                    <a:pt x="116729" y="119954"/>
                    <a:pt x="107285" y="121087"/>
                    <a:pt x="96708" y="116176"/>
                  </a:cubicBezTo>
                  <a:cubicBezTo>
                    <a:pt x="92552" y="114287"/>
                    <a:pt x="87264" y="112776"/>
                    <a:pt x="82730" y="113154"/>
                  </a:cubicBezTo>
                  <a:cubicBezTo>
                    <a:pt x="49487" y="114287"/>
                    <a:pt x="49865" y="114287"/>
                    <a:pt x="49109" y="80289"/>
                  </a:cubicBezTo>
                  <a:cubicBezTo>
                    <a:pt x="48732" y="65556"/>
                    <a:pt x="37399" y="65556"/>
                    <a:pt x="26443" y="64800"/>
                  </a:cubicBezTo>
                  <a:cubicBezTo>
                    <a:pt x="16244" y="64045"/>
                    <a:pt x="2267" y="69711"/>
                    <a:pt x="0" y="52334"/>
                  </a:cubicBezTo>
                  <a:cubicBezTo>
                    <a:pt x="756" y="51579"/>
                    <a:pt x="1511" y="50823"/>
                    <a:pt x="2267" y="50445"/>
                  </a:cubicBezTo>
                  <a:cubicBezTo>
                    <a:pt x="26443" y="48934"/>
                    <a:pt x="49109" y="53090"/>
                    <a:pt x="69131" y="68200"/>
                  </a:cubicBezTo>
                  <a:cubicBezTo>
                    <a:pt x="76308" y="73867"/>
                    <a:pt x="84997" y="79911"/>
                    <a:pt x="95952" y="77267"/>
                  </a:cubicBezTo>
                  <a:cubicBezTo>
                    <a:pt x="95197" y="65934"/>
                    <a:pt x="86130" y="65178"/>
                    <a:pt x="80086" y="61400"/>
                  </a:cubicBezTo>
                  <a:cubicBezTo>
                    <a:pt x="67242" y="53845"/>
                    <a:pt x="54398" y="46668"/>
                    <a:pt x="45332" y="34201"/>
                  </a:cubicBezTo>
                  <a:cubicBezTo>
                    <a:pt x="35888" y="22113"/>
                    <a:pt x="38154" y="11158"/>
                    <a:pt x="51754" y="4736"/>
                  </a:cubicBezTo>
                  <a:cubicBezTo>
                    <a:pt x="72908" y="-4708"/>
                    <a:pt x="93308" y="1714"/>
                    <a:pt x="113329" y="8891"/>
                  </a:cubicBezTo>
                  <a:cubicBezTo>
                    <a:pt x="116729" y="10025"/>
                    <a:pt x="118618" y="14180"/>
                    <a:pt x="118240" y="17580"/>
                  </a:cubicBezTo>
                  <a:cubicBezTo>
                    <a:pt x="116729" y="35335"/>
                    <a:pt x="128818" y="40246"/>
                    <a:pt x="142039" y="44779"/>
                  </a:cubicBezTo>
                  <a:cubicBezTo>
                    <a:pt x="152617" y="48556"/>
                    <a:pt x="163194" y="53090"/>
                    <a:pt x="173771" y="56490"/>
                  </a:cubicBezTo>
                  <a:cubicBezTo>
                    <a:pt x="187371" y="61023"/>
                    <a:pt x="200215" y="67067"/>
                    <a:pt x="204748" y="82555"/>
                  </a:cubicBezTo>
                  <a:cubicBezTo>
                    <a:pt x="207015" y="90110"/>
                    <a:pt x="213814" y="92755"/>
                    <a:pt x="219858" y="96155"/>
                  </a:cubicBezTo>
                  <a:cubicBezTo>
                    <a:pt x="230058" y="101821"/>
                    <a:pt x="237991" y="109754"/>
                    <a:pt x="236858" y="122976"/>
                  </a:cubicBezTo>
                  <a:cubicBezTo>
                    <a:pt x="235724" y="130153"/>
                    <a:pt x="230436" y="135064"/>
                    <a:pt x="227036" y="141109"/>
                  </a:cubicBezTo>
                  <a:cubicBezTo>
                    <a:pt x="215325" y="161130"/>
                    <a:pt x="218347" y="168685"/>
                    <a:pt x="240636" y="174730"/>
                  </a:cubicBezTo>
                  <a:cubicBezTo>
                    <a:pt x="244035" y="175485"/>
                    <a:pt x="247435" y="176241"/>
                    <a:pt x="249702" y="178885"/>
                  </a:cubicBezTo>
                  <a:cubicBezTo>
                    <a:pt x="233458" y="193240"/>
                    <a:pt x="214192" y="194751"/>
                    <a:pt x="190015" y="182663"/>
                  </a:cubicBezTo>
                  <a:cubicBezTo>
                    <a:pt x="182082" y="172085"/>
                    <a:pt x="190015" y="163774"/>
                    <a:pt x="195682" y="155086"/>
                  </a:cubicBezTo>
                  <a:cubicBezTo>
                    <a:pt x="200970" y="146775"/>
                    <a:pt x="205503" y="138086"/>
                    <a:pt x="191149" y="133931"/>
                  </a:cubicBezTo>
                  <a:cubicBezTo>
                    <a:pt x="183971" y="131665"/>
                    <a:pt x="178304" y="133176"/>
                    <a:pt x="178682" y="142620"/>
                  </a:cubicBezTo>
                  <a:cubicBezTo>
                    <a:pt x="179060" y="156975"/>
                    <a:pt x="176416" y="172463"/>
                    <a:pt x="190015" y="182663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A2F51A41-AADF-455D-9F88-D8477E40AC3D}"/>
                </a:ext>
              </a:extLst>
            </p:cNvPr>
            <p:cNvSpPr/>
            <p:nvPr/>
          </p:nvSpPr>
          <p:spPr>
            <a:xfrm>
              <a:off x="10195240" y="3507106"/>
              <a:ext cx="465868" cy="110367"/>
            </a:xfrm>
            <a:custGeom>
              <a:avLst/>
              <a:gdLst>
                <a:gd name="connsiteX0" fmla="*/ 2402 w 465868"/>
                <a:gd name="connsiteY0" fmla="*/ 98549 h 110367"/>
                <a:gd name="connsiteX1" fmla="*/ 10712 w 465868"/>
                <a:gd name="connsiteY1" fmla="*/ 73239 h 110367"/>
                <a:gd name="connsiteX2" fmla="*/ 153129 w 465868"/>
                <a:gd name="connsiteY2" fmla="*/ 55106 h 110367"/>
                <a:gd name="connsiteX3" fmla="*/ 175795 w 465868"/>
                <a:gd name="connsiteY3" fmla="*/ 51706 h 110367"/>
                <a:gd name="connsiteX4" fmla="*/ 232837 w 465868"/>
                <a:gd name="connsiteY4" fmla="*/ 38862 h 110367"/>
                <a:gd name="connsiteX5" fmla="*/ 407364 w 465868"/>
                <a:gd name="connsiteY5" fmla="*/ 9019 h 110367"/>
                <a:gd name="connsiteX6" fmla="*/ 421341 w 465868"/>
                <a:gd name="connsiteY6" fmla="*/ 9775 h 110367"/>
                <a:gd name="connsiteX7" fmla="*/ 425497 w 465868"/>
                <a:gd name="connsiteY7" fmla="*/ 10152 h 110367"/>
                <a:gd name="connsiteX8" fmla="*/ 452318 w 465868"/>
                <a:gd name="connsiteY8" fmla="*/ 2219 h 110367"/>
                <a:gd name="connsiteX9" fmla="*/ 463651 w 465868"/>
                <a:gd name="connsiteY9" fmla="*/ 1841 h 110367"/>
                <a:gd name="connsiteX10" fmla="*/ 462140 w 465868"/>
                <a:gd name="connsiteY10" fmla="*/ 15063 h 110367"/>
                <a:gd name="connsiteX11" fmla="*/ 430785 w 465868"/>
                <a:gd name="connsiteY11" fmla="*/ 34707 h 110367"/>
                <a:gd name="connsiteX12" fmla="*/ 413031 w 465868"/>
                <a:gd name="connsiteY12" fmla="*/ 41129 h 110367"/>
                <a:gd name="connsiteX13" fmla="*/ 280436 w 465868"/>
                <a:gd name="connsiteY13" fmla="*/ 78905 h 110367"/>
                <a:gd name="connsiteX14" fmla="*/ 243037 w 465868"/>
                <a:gd name="connsiteY14" fmla="*/ 83438 h 110367"/>
                <a:gd name="connsiteX15" fmla="*/ 153885 w 465868"/>
                <a:gd name="connsiteY15" fmla="*/ 95905 h 110367"/>
                <a:gd name="connsiteX16" fmla="*/ 136508 w 465868"/>
                <a:gd name="connsiteY16" fmla="*/ 87972 h 110367"/>
                <a:gd name="connsiteX17" fmla="*/ 116108 w 465868"/>
                <a:gd name="connsiteY17" fmla="*/ 88727 h 110367"/>
                <a:gd name="connsiteX18" fmla="*/ 78332 w 465868"/>
                <a:gd name="connsiteY18" fmla="*/ 109126 h 110367"/>
                <a:gd name="connsiteX19" fmla="*/ 68510 w 465868"/>
                <a:gd name="connsiteY19" fmla="*/ 108749 h 110367"/>
                <a:gd name="connsiteX20" fmla="*/ 24312 w 465868"/>
                <a:gd name="connsiteY20" fmla="*/ 107615 h 110367"/>
                <a:gd name="connsiteX21" fmla="*/ 2402 w 465868"/>
                <a:gd name="connsiteY21" fmla="*/ 98549 h 11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5868" h="110367">
                  <a:moveTo>
                    <a:pt x="2402" y="98549"/>
                  </a:moveTo>
                  <a:cubicBezTo>
                    <a:pt x="-5909" y="86461"/>
                    <a:pt x="9957" y="82305"/>
                    <a:pt x="10712" y="73239"/>
                  </a:cubicBezTo>
                  <a:cubicBezTo>
                    <a:pt x="58311" y="69839"/>
                    <a:pt x="106287" y="68328"/>
                    <a:pt x="153129" y="55106"/>
                  </a:cubicBezTo>
                  <a:cubicBezTo>
                    <a:pt x="160307" y="53217"/>
                    <a:pt x="168240" y="52840"/>
                    <a:pt x="175795" y="51706"/>
                  </a:cubicBezTo>
                  <a:cubicBezTo>
                    <a:pt x="193550" y="41507"/>
                    <a:pt x="213571" y="40751"/>
                    <a:pt x="232837" y="38862"/>
                  </a:cubicBezTo>
                  <a:cubicBezTo>
                    <a:pt x="291769" y="32818"/>
                    <a:pt x="350322" y="24130"/>
                    <a:pt x="407364" y="9019"/>
                  </a:cubicBezTo>
                  <a:cubicBezTo>
                    <a:pt x="412275" y="7886"/>
                    <a:pt x="416808" y="5997"/>
                    <a:pt x="421341" y="9775"/>
                  </a:cubicBezTo>
                  <a:cubicBezTo>
                    <a:pt x="422475" y="10152"/>
                    <a:pt x="423986" y="10152"/>
                    <a:pt x="425497" y="10152"/>
                  </a:cubicBezTo>
                  <a:cubicBezTo>
                    <a:pt x="436452" y="14308"/>
                    <a:pt x="443629" y="5241"/>
                    <a:pt x="452318" y="2219"/>
                  </a:cubicBezTo>
                  <a:cubicBezTo>
                    <a:pt x="456096" y="1086"/>
                    <a:pt x="460251" y="-1936"/>
                    <a:pt x="463651" y="1841"/>
                  </a:cubicBezTo>
                  <a:cubicBezTo>
                    <a:pt x="468184" y="6375"/>
                    <a:pt x="464784" y="11286"/>
                    <a:pt x="462140" y="15063"/>
                  </a:cubicBezTo>
                  <a:cubicBezTo>
                    <a:pt x="454585" y="26018"/>
                    <a:pt x="442118" y="29796"/>
                    <a:pt x="430785" y="34707"/>
                  </a:cubicBezTo>
                  <a:cubicBezTo>
                    <a:pt x="425119" y="36974"/>
                    <a:pt x="418319" y="37351"/>
                    <a:pt x="413031" y="41129"/>
                  </a:cubicBezTo>
                  <a:cubicBezTo>
                    <a:pt x="371854" y="64550"/>
                    <a:pt x="325767" y="71728"/>
                    <a:pt x="280436" y="78905"/>
                  </a:cubicBezTo>
                  <a:cubicBezTo>
                    <a:pt x="267969" y="80794"/>
                    <a:pt x="255503" y="82305"/>
                    <a:pt x="243037" y="83438"/>
                  </a:cubicBezTo>
                  <a:cubicBezTo>
                    <a:pt x="213571" y="89105"/>
                    <a:pt x="182973" y="88349"/>
                    <a:pt x="153885" y="95905"/>
                  </a:cubicBezTo>
                  <a:cubicBezTo>
                    <a:pt x="145196" y="98171"/>
                    <a:pt x="141419" y="94016"/>
                    <a:pt x="136508" y="87972"/>
                  </a:cubicBezTo>
                  <a:cubicBezTo>
                    <a:pt x="130086" y="79283"/>
                    <a:pt x="121397" y="79283"/>
                    <a:pt x="116108" y="88727"/>
                  </a:cubicBezTo>
                  <a:cubicBezTo>
                    <a:pt x="107420" y="103838"/>
                    <a:pt x="91554" y="103838"/>
                    <a:pt x="78332" y="109126"/>
                  </a:cubicBezTo>
                  <a:cubicBezTo>
                    <a:pt x="74932" y="110260"/>
                    <a:pt x="70021" y="111393"/>
                    <a:pt x="68510" y="108749"/>
                  </a:cubicBezTo>
                  <a:cubicBezTo>
                    <a:pt x="54155" y="85327"/>
                    <a:pt x="39045" y="101949"/>
                    <a:pt x="24312" y="107615"/>
                  </a:cubicBezTo>
                  <a:cubicBezTo>
                    <a:pt x="13735" y="110260"/>
                    <a:pt x="4668" y="114037"/>
                    <a:pt x="2402" y="98549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01586217-824B-49DB-912E-0C85995DA35B}"/>
                </a:ext>
              </a:extLst>
            </p:cNvPr>
            <p:cNvSpPr/>
            <p:nvPr/>
          </p:nvSpPr>
          <p:spPr>
            <a:xfrm>
              <a:off x="10216849" y="2851582"/>
              <a:ext cx="329514" cy="145497"/>
            </a:xfrm>
            <a:custGeom>
              <a:avLst/>
              <a:gdLst>
                <a:gd name="connsiteX0" fmla="*/ 107721 w 329514"/>
                <a:gd name="connsiteY0" fmla="*/ 68432 h 145497"/>
                <a:gd name="connsiteX1" fmla="*/ 86567 w 329514"/>
                <a:gd name="connsiteY1" fmla="*/ 55211 h 145497"/>
                <a:gd name="connsiteX2" fmla="*/ 47279 w 329514"/>
                <a:gd name="connsiteY2" fmla="*/ 33300 h 145497"/>
                <a:gd name="connsiteX3" fmla="*/ 27258 w 329514"/>
                <a:gd name="connsiteY3" fmla="*/ 32545 h 145497"/>
                <a:gd name="connsiteX4" fmla="*/ 1570 w 329514"/>
                <a:gd name="connsiteY4" fmla="*/ 30656 h 145497"/>
                <a:gd name="connsiteX5" fmla="*/ 3081 w 329514"/>
                <a:gd name="connsiteY5" fmla="*/ 13657 h 145497"/>
                <a:gd name="connsiteX6" fmla="*/ 4592 w 329514"/>
                <a:gd name="connsiteY6" fmla="*/ 2324 h 145497"/>
                <a:gd name="connsiteX7" fmla="*/ 19703 w 329514"/>
                <a:gd name="connsiteY7" fmla="*/ 6479 h 145497"/>
                <a:gd name="connsiteX8" fmla="*/ 43502 w 329514"/>
                <a:gd name="connsiteY8" fmla="*/ 15168 h 145497"/>
                <a:gd name="connsiteX9" fmla="*/ 112255 w 329514"/>
                <a:gd name="connsiteY9" fmla="*/ 39345 h 145497"/>
                <a:gd name="connsiteX10" fmla="*/ 166275 w 329514"/>
                <a:gd name="connsiteY10" fmla="*/ 47655 h 145497"/>
                <a:gd name="connsiteX11" fmla="*/ 174208 w 329514"/>
                <a:gd name="connsiteY11" fmla="*/ 51811 h 145497"/>
                <a:gd name="connsiteX12" fmla="*/ 180630 w 329514"/>
                <a:gd name="connsiteY12" fmla="*/ 74854 h 145497"/>
                <a:gd name="connsiteX13" fmla="*/ 185163 w 329514"/>
                <a:gd name="connsiteY13" fmla="*/ 71077 h 145497"/>
                <a:gd name="connsiteX14" fmla="*/ 188185 w 329514"/>
                <a:gd name="connsiteY14" fmla="*/ 50300 h 145497"/>
                <a:gd name="connsiteX15" fmla="*/ 212740 w 329514"/>
                <a:gd name="connsiteY15" fmla="*/ 56722 h 145497"/>
                <a:gd name="connsiteX16" fmla="*/ 257316 w 329514"/>
                <a:gd name="connsiteY16" fmla="*/ 91098 h 145497"/>
                <a:gd name="connsiteX17" fmla="*/ 309447 w 329514"/>
                <a:gd name="connsiteY17" fmla="*/ 105076 h 145497"/>
                <a:gd name="connsiteX18" fmla="*/ 327580 w 329514"/>
                <a:gd name="connsiteY18" fmla="*/ 139074 h 145497"/>
                <a:gd name="connsiteX19" fmla="*/ 293203 w 329514"/>
                <a:gd name="connsiteY19" fmla="*/ 132274 h 145497"/>
                <a:gd name="connsiteX20" fmla="*/ 255049 w 329514"/>
                <a:gd name="connsiteY20" fmla="*/ 119431 h 145497"/>
                <a:gd name="connsiteX21" fmla="*/ 212740 w 329514"/>
                <a:gd name="connsiteY21" fmla="*/ 102431 h 145497"/>
                <a:gd name="connsiteX22" fmla="*/ 212740 w 329514"/>
                <a:gd name="connsiteY22" fmla="*/ 102431 h 145497"/>
                <a:gd name="connsiteX23" fmla="*/ 143231 w 329514"/>
                <a:gd name="connsiteY23" fmla="*/ 78632 h 145497"/>
                <a:gd name="connsiteX24" fmla="*/ 111121 w 329514"/>
                <a:gd name="connsiteY24" fmla="*/ 72966 h 145497"/>
                <a:gd name="connsiteX25" fmla="*/ 107721 w 329514"/>
                <a:gd name="connsiteY25" fmla="*/ 68432 h 14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9514" h="145497">
                  <a:moveTo>
                    <a:pt x="107721" y="68432"/>
                  </a:moveTo>
                  <a:cubicBezTo>
                    <a:pt x="106210" y="55588"/>
                    <a:pt x="93366" y="58988"/>
                    <a:pt x="86567" y="55211"/>
                  </a:cubicBezTo>
                  <a:cubicBezTo>
                    <a:pt x="73345" y="48033"/>
                    <a:pt x="57857" y="46144"/>
                    <a:pt x="47279" y="33300"/>
                  </a:cubicBezTo>
                  <a:cubicBezTo>
                    <a:pt x="42746" y="27634"/>
                    <a:pt x="34435" y="30656"/>
                    <a:pt x="27258" y="32545"/>
                  </a:cubicBezTo>
                  <a:cubicBezTo>
                    <a:pt x="18569" y="35189"/>
                    <a:pt x="9503" y="37834"/>
                    <a:pt x="1570" y="30656"/>
                  </a:cubicBezTo>
                  <a:cubicBezTo>
                    <a:pt x="12147" y="26123"/>
                    <a:pt x="6859" y="19323"/>
                    <a:pt x="3081" y="13657"/>
                  </a:cubicBezTo>
                  <a:cubicBezTo>
                    <a:pt x="59" y="9124"/>
                    <a:pt x="-2585" y="4213"/>
                    <a:pt x="4592" y="2324"/>
                  </a:cubicBezTo>
                  <a:cubicBezTo>
                    <a:pt x="9503" y="1191"/>
                    <a:pt x="17814" y="-4098"/>
                    <a:pt x="19703" y="6479"/>
                  </a:cubicBezTo>
                  <a:cubicBezTo>
                    <a:pt x="23102" y="23101"/>
                    <a:pt x="34435" y="19323"/>
                    <a:pt x="43502" y="15168"/>
                  </a:cubicBezTo>
                  <a:cubicBezTo>
                    <a:pt x="77878" y="-321"/>
                    <a:pt x="89589" y="813"/>
                    <a:pt x="112255" y="39345"/>
                  </a:cubicBezTo>
                  <a:cubicBezTo>
                    <a:pt x="123210" y="57477"/>
                    <a:pt x="147764" y="62010"/>
                    <a:pt x="166275" y="47655"/>
                  </a:cubicBezTo>
                  <a:cubicBezTo>
                    <a:pt x="169675" y="48033"/>
                    <a:pt x="171941" y="49544"/>
                    <a:pt x="174208" y="51811"/>
                  </a:cubicBezTo>
                  <a:cubicBezTo>
                    <a:pt x="181008" y="58233"/>
                    <a:pt x="173830" y="68810"/>
                    <a:pt x="180630" y="74854"/>
                  </a:cubicBezTo>
                  <a:cubicBezTo>
                    <a:pt x="183652" y="74854"/>
                    <a:pt x="185163" y="73343"/>
                    <a:pt x="185163" y="71077"/>
                  </a:cubicBezTo>
                  <a:cubicBezTo>
                    <a:pt x="185163" y="63899"/>
                    <a:pt x="178363" y="55588"/>
                    <a:pt x="188185" y="50300"/>
                  </a:cubicBezTo>
                  <a:cubicBezTo>
                    <a:pt x="198385" y="44633"/>
                    <a:pt x="204429" y="52566"/>
                    <a:pt x="212740" y="56722"/>
                  </a:cubicBezTo>
                  <a:cubicBezTo>
                    <a:pt x="230117" y="65410"/>
                    <a:pt x="241072" y="80899"/>
                    <a:pt x="257316" y="91098"/>
                  </a:cubicBezTo>
                  <a:cubicBezTo>
                    <a:pt x="273937" y="101298"/>
                    <a:pt x="292826" y="97520"/>
                    <a:pt x="309447" y="105076"/>
                  </a:cubicBezTo>
                  <a:cubicBezTo>
                    <a:pt x="324935" y="112253"/>
                    <a:pt x="333624" y="121319"/>
                    <a:pt x="327580" y="139074"/>
                  </a:cubicBezTo>
                  <a:cubicBezTo>
                    <a:pt x="313603" y="150407"/>
                    <a:pt x="302647" y="145874"/>
                    <a:pt x="293203" y="132274"/>
                  </a:cubicBezTo>
                  <a:cubicBezTo>
                    <a:pt x="278471" y="134163"/>
                    <a:pt x="267515" y="125097"/>
                    <a:pt x="255049" y="119431"/>
                  </a:cubicBezTo>
                  <a:cubicBezTo>
                    <a:pt x="242205" y="111120"/>
                    <a:pt x="226717" y="108853"/>
                    <a:pt x="212740" y="102431"/>
                  </a:cubicBezTo>
                  <a:lnTo>
                    <a:pt x="212740" y="102431"/>
                  </a:lnTo>
                  <a:cubicBezTo>
                    <a:pt x="188185" y="98654"/>
                    <a:pt x="164386" y="92609"/>
                    <a:pt x="143231" y="78632"/>
                  </a:cubicBezTo>
                  <a:cubicBezTo>
                    <a:pt x="133409" y="72210"/>
                    <a:pt x="121321" y="77121"/>
                    <a:pt x="111121" y="72966"/>
                  </a:cubicBezTo>
                  <a:cubicBezTo>
                    <a:pt x="110366" y="71077"/>
                    <a:pt x="109232" y="69944"/>
                    <a:pt x="107721" y="68432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6558EA-66B6-43E5-8FA3-CB6F07AD8A1F}"/>
                </a:ext>
              </a:extLst>
            </p:cNvPr>
            <p:cNvSpPr/>
            <p:nvPr/>
          </p:nvSpPr>
          <p:spPr>
            <a:xfrm>
              <a:off x="10717067" y="3344963"/>
              <a:ext cx="174526" cy="142261"/>
            </a:xfrm>
            <a:custGeom>
              <a:avLst/>
              <a:gdLst>
                <a:gd name="connsiteX0" fmla="*/ 106529 w 174526"/>
                <a:gd name="connsiteY0" fmla="*/ 108076 h 142261"/>
                <a:gd name="connsiteX1" fmla="*/ 71775 w 174526"/>
                <a:gd name="connsiteY1" fmla="*/ 128098 h 142261"/>
                <a:gd name="connsiteX2" fmla="*/ 47598 w 174526"/>
                <a:gd name="connsiteY2" fmla="*/ 142075 h 142261"/>
                <a:gd name="connsiteX3" fmla="*/ 0 w 174526"/>
                <a:gd name="connsiteY3" fmla="*/ 108832 h 142261"/>
                <a:gd name="connsiteX4" fmla="*/ 43065 w 174526"/>
                <a:gd name="connsiteY4" fmla="*/ 54811 h 142261"/>
                <a:gd name="connsiteX5" fmla="*/ 54776 w 174526"/>
                <a:gd name="connsiteY5" fmla="*/ 48767 h 142261"/>
                <a:gd name="connsiteX6" fmla="*/ 89908 w 174526"/>
                <a:gd name="connsiteY6" fmla="*/ 48767 h 142261"/>
                <a:gd name="connsiteX7" fmla="*/ 116729 w 174526"/>
                <a:gd name="connsiteY7" fmla="*/ 49145 h 142261"/>
                <a:gd name="connsiteX8" fmla="*/ 149594 w 174526"/>
                <a:gd name="connsiteY8" fmla="*/ 51034 h 142261"/>
                <a:gd name="connsiteX9" fmla="*/ 136373 w 174526"/>
                <a:gd name="connsiteY9" fmla="*/ 27613 h 142261"/>
                <a:gd name="connsiteX10" fmla="*/ 174527 w 174526"/>
                <a:gd name="connsiteY10" fmla="*/ 2302 h 142261"/>
                <a:gd name="connsiteX11" fmla="*/ 174149 w 174526"/>
                <a:gd name="connsiteY11" fmla="*/ 53300 h 142261"/>
                <a:gd name="connsiteX12" fmla="*/ 174149 w 174526"/>
                <a:gd name="connsiteY12" fmla="*/ 57078 h 142261"/>
                <a:gd name="connsiteX13" fmla="*/ 153372 w 174526"/>
                <a:gd name="connsiteY13" fmla="*/ 74077 h 142261"/>
                <a:gd name="connsiteX14" fmla="*/ 123529 w 174526"/>
                <a:gd name="connsiteY14" fmla="*/ 91077 h 142261"/>
                <a:gd name="connsiteX15" fmla="*/ 120506 w 174526"/>
                <a:gd name="connsiteY15" fmla="*/ 83522 h 142261"/>
                <a:gd name="connsiteX16" fmla="*/ 46843 w 174526"/>
                <a:gd name="connsiteY16" fmla="*/ 99388 h 142261"/>
                <a:gd name="connsiteX17" fmla="*/ 47976 w 174526"/>
                <a:gd name="connsiteY17" fmla="*/ 100143 h 142261"/>
                <a:gd name="connsiteX18" fmla="*/ 118240 w 174526"/>
                <a:gd name="connsiteY18" fmla="*/ 88055 h 142261"/>
                <a:gd name="connsiteX19" fmla="*/ 123529 w 174526"/>
                <a:gd name="connsiteY19" fmla="*/ 91077 h 142261"/>
                <a:gd name="connsiteX20" fmla="*/ 106529 w 174526"/>
                <a:gd name="connsiteY20" fmla="*/ 108076 h 14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526" h="142261">
                  <a:moveTo>
                    <a:pt x="106529" y="108076"/>
                  </a:moveTo>
                  <a:cubicBezTo>
                    <a:pt x="92174" y="109965"/>
                    <a:pt x="80841" y="116387"/>
                    <a:pt x="71775" y="128098"/>
                  </a:cubicBezTo>
                  <a:cubicBezTo>
                    <a:pt x="65731" y="135653"/>
                    <a:pt x="58931" y="143586"/>
                    <a:pt x="47598" y="142075"/>
                  </a:cubicBezTo>
                  <a:cubicBezTo>
                    <a:pt x="30977" y="131875"/>
                    <a:pt x="19266" y="114498"/>
                    <a:pt x="0" y="108832"/>
                  </a:cubicBezTo>
                  <a:cubicBezTo>
                    <a:pt x="14355" y="91455"/>
                    <a:pt x="29088" y="73700"/>
                    <a:pt x="43065" y="54811"/>
                  </a:cubicBezTo>
                  <a:cubicBezTo>
                    <a:pt x="46843" y="49901"/>
                    <a:pt x="49865" y="43101"/>
                    <a:pt x="54776" y="48767"/>
                  </a:cubicBezTo>
                  <a:cubicBezTo>
                    <a:pt x="67620" y="63878"/>
                    <a:pt x="78575" y="51412"/>
                    <a:pt x="89908" y="48767"/>
                  </a:cubicBezTo>
                  <a:cubicBezTo>
                    <a:pt x="98596" y="51412"/>
                    <a:pt x="108040" y="53300"/>
                    <a:pt x="116729" y="49145"/>
                  </a:cubicBezTo>
                  <a:cubicBezTo>
                    <a:pt x="128062" y="43856"/>
                    <a:pt x="139017" y="41967"/>
                    <a:pt x="149594" y="51034"/>
                  </a:cubicBezTo>
                  <a:cubicBezTo>
                    <a:pt x="152994" y="36679"/>
                    <a:pt x="140906" y="34412"/>
                    <a:pt x="136373" y="27613"/>
                  </a:cubicBezTo>
                  <a:cubicBezTo>
                    <a:pt x="145061" y="12880"/>
                    <a:pt x="150350" y="-6764"/>
                    <a:pt x="174527" y="2302"/>
                  </a:cubicBezTo>
                  <a:cubicBezTo>
                    <a:pt x="165460" y="19302"/>
                    <a:pt x="171127" y="36301"/>
                    <a:pt x="174149" y="53300"/>
                  </a:cubicBezTo>
                  <a:cubicBezTo>
                    <a:pt x="174149" y="54434"/>
                    <a:pt x="174149" y="55945"/>
                    <a:pt x="174149" y="57078"/>
                  </a:cubicBezTo>
                  <a:cubicBezTo>
                    <a:pt x="169994" y="66144"/>
                    <a:pt x="160550" y="69166"/>
                    <a:pt x="153372" y="74077"/>
                  </a:cubicBezTo>
                  <a:cubicBezTo>
                    <a:pt x="141661" y="76344"/>
                    <a:pt x="138261" y="93721"/>
                    <a:pt x="123529" y="91077"/>
                  </a:cubicBezTo>
                  <a:cubicBezTo>
                    <a:pt x="122017" y="88810"/>
                    <a:pt x="122395" y="84655"/>
                    <a:pt x="120506" y="83522"/>
                  </a:cubicBezTo>
                  <a:cubicBezTo>
                    <a:pt x="108040" y="77477"/>
                    <a:pt x="55909" y="89188"/>
                    <a:pt x="46843" y="99388"/>
                  </a:cubicBezTo>
                  <a:cubicBezTo>
                    <a:pt x="47220" y="99765"/>
                    <a:pt x="47598" y="100143"/>
                    <a:pt x="47976" y="100143"/>
                  </a:cubicBezTo>
                  <a:cubicBezTo>
                    <a:pt x="71397" y="95232"/>
                    <a:pt x="96707" y="102032"/>
                    <a:pt x="118240" y="88055"/>
                  </a:cubicBezTo>
                  <a:cubicBezTo>
                    <a:pt x="119373" y="87299"/>
                    <a:pt x="122017" y="89566"/>
                    <a:pt x="123529" y="91077"/>
                  </a:cubicBezTo>
                  <a:cubicBezTo>
                    <a:pt x="126929" y="106187"/>
                    <a:pt x="112196" y="102410"/>
                    <a:pt x="106529" y="108076"/>
                  </a:cubicBezTo>
                  <a:close/>
                </a:path>
              </a:pathLst>
            </a:custGeom>
            <a:solidFill>
              <a:srgbClr val="EBE6E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5D843E3-8AE3-48C5-B7BA-3CB4D5A22B04}"/>
                </a:ext>
              </a:extLst>
            </p:cNvPr>
            <p:cNvSpPr/>
            <p:nvPr/>
          </p:nvSpPr>
          <p:spPr>
            <a:xfrm>
              <a:off x="9787205" y="3332470"/>
              <a:ext cx="129002" cy="114147"/>
            </a:xfrm>
            <a:custGeom>
              <a:avLst/>
              <a:gdLst>
                <a:gd name="connsiteX0" fmla="*/ 129003 w 129002"/>
                <a:gd name="connsiteY0" fmla="*/ 50683 h 114147"/>
                <a:gd name="connsiteX1" fmla="*/ 100292 w 129002"/>
                <a:gd name="connsiteY1" fmla="*/ 50683 h 114147"/>
                <a:gd name="connsiteX2" fmla="*/ 86693 w 129002"/>
                <a:gd name="connsiteY2" fmla="*/ 75615 h 114147"/>
                <a:gd name="connsiteX3" fmla="*/ 106337 w 129002"/>
                <a:gd name="connsiteY3" fmla="*/ 83926 h 114147"/>
                <a:gd name="connsiteX4" fmla="*/ 67427 w 129002"/>
                <a:gd name="connsiteY4" fmla="*/ 114147 h 114147"/>
                <a:gd name="connsiteX5" fmla="*/ 76116 w 129002"/>
                <a:gd name="connsiteY5" fmla="*/ 85059 h 114147"/>
                <a:gd name="connsiteX6" fmla="*/ 70449 w 129002"/>
                <a:gd name="connsiteY6" fmla="*/ 72593 h 114147"/>
                <a:gd name="connsiteX7" fmla="*/ 20584 w 129002"/>
                <a:gd name="connsiteY7" fmla="*/ 49172 h 114147"/>
                <a:gd name="connsiteX8" fmla="*/ 941 w 129002"/>
                <a:gd name="connsiteY8" fmla="*/ 26884 h 114147"/>
                <a:gd name="connsiteX9" fmla="*/ 14918 w 129002"/>
                <a:gd name="connsiteY9" fmla="*/ 10262 h 114147"/>
                <a:gd name="connsiteX10" fmla="*/ 42872 w 129002"/>
                <a:gd name="connsiteY10" fmla="*/ 4218 h 114147"/>
                <a:gd name="connsiteX11" fmla="*/ 87071 w 129002"/>
                <a:gd name="connsiteY11" fmla="*/ 440 h 114147"/>
                <a:gd name="connsiteX12" fmla="*/ 95759 w 129002"/>
                <a:gd name="connsiteY12" fmla="*/ 4973 h 114147"/>
                <a:gd name="connsiteX13" fmla="*/ 129003 w 129002"/>
                <a:gd name="connsiteY13" fmla="*/ 50683 h 11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9002" h="114147">
                  <a:moveTo>
                    <a:pt x="129003" y="50683"/>
                  </a:moveTo>
                  <a:cubicBezTo>
                    <a:pt x="118803" y="43128"/>
                    <a:pt x="108603" y="41994"/>
                    <a:pt x="100292" y="50683"/>
                  </a:cubicBezTo>
                  <a:cubicBezTo>
                    <a:pt x="93871" y="57483"/>
                    <a:pt x="84804" y="65038"/>
                    <a:pt x="86693" y="75615"/>
                  </a:cubicBezTo>
                  <a:cubicBezTo>
                    <a:pt x="88582" y="85437"/>
                    <a:pt x="99915" y="80904"/>
                    <a:pt x="106337" y="83926"/>
                  </a:cubicBezTo>
                  <a:cubicBezTo>
                    <a:pt x="104070" y="105459"/>
                    <a:pt x="84049" y="102814"/>
                    <a:pt x="67427" y="114147"/>
                  </a:cubicBezTo>
                  <a:cubicBezTo>
                    <a:pt x="72716" y="101681"/>
                    <a:pt x="77627" y="94126"/>
                    <a:pt x="76116" y="85059"/>
                  </a:cubicBezTo>
                  <a:cubicBezTo>
                    <a:pt x="75360" y="80148"/>
                    <a:pt x="75360" y="72593"/>
                    <a:pt x="70449" y="72593"/>
                  </a:cubicBezTo>
                  <a:cubicBezTo>
                    <a:pt x="49672" y="72971"/>
                    <a:pt x="37962" y="54083"/>
                    <a:pt x="20584" y="49172"/>
                  </a:cubicBezTo>
                  <a:cubicBezTo>
                    <a:pt x="8496" y="45772"/>
                    <a:pt x="3963" y="35950"/>
                    <a:pt x="941" y="26884"/>
                  </a:cubicBezTo>
                  <a:cubicBezTo>
                    <a:pt x="-2081" y="17440"/>
                    <a:pt x="2074" y="7618"/>
                    <a:pt x="14918" y="10262"/>
                  </a:cubicBezTo>
                  <a:cubicBezTo>
                    <a:pt x="25495" y="12151"/>
                    <a:pt x="34562" y="9507"/>
                    <a:pt x="42872" y="4218"/>
                  </a:cubicBezTo>
                  <a:cubicBezTo>
                    <a:pt x="56850" y="-4471"/>
                    <a:pt x="72338" y="3462"/>
                    <a:pt x="87071" y="440"/>
                  </a:cubicBezTo>
                  <a:cubicBezTo>
                    <a:pt x="89715" y="62"/>
                    <a:pt x="95759" y="3085"/>
                    <a:pt x="95759" y="4973"/>
                  </a:cubicBezTo>
                  <a:cubicBezTo>
                    <a:pt x="97648" y="26506"/>
                    <a:pt x="122203" y="31417"/>
                    <a:pt x="129003" y="5068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B2AFEA-24C7-4133-B4FB-94C7837E9886}"/>
                </a:ext>
              </a:extLst>
            </p:cNvPr>
            <p:cNvSpPr/>
            <p:nvPr/>
          </p:nvSpPr>
          <p:spPr>
            <a:xfrm>
              <a:off x="10525673" y="3418364"/>
              <a:ext cx="130860" cy="87655"/>
            </a:xfrm>
            <a:custGeom>
              <a:avLst/>
              <a:gdLst>
                <a:gd name="connsiteX0" fmla="*/ 10445 w 130860"/>
                <a:gd name="connsiteY0" fmla="*/ 85673 h 87655"/>
                <a:gd name="connsiteX1" fmla="*/ 5156 w 130860"/>
                <a:gd name="connsiteY1" fmla="*/ 59607 h 87655"/>
                <a:gd name="connsiteX2" fmla="*/ 14600 w 130860"/>
                <a:gd name="connsiteY2" fmla="*/ 19942 h 87655"/>
                <a:gd name="connsiteX3" fmla="*/ 18378 w 130860"/>
                <a:gd name="connsiteY3" fmla="*/ 3698 h 87655"/>
                <a:gd name="connsiteX4" fmla="*/ 42177 w 130860"/>
                <a:gd name="connsiteY4" fmla="*/ 4076 h 87655"/>
                <a:gd name="connsiteX5" fmla="*/ 115085 w 130860"/>
                <a:gd name="connsiteY5" fmla="*/ 41096 h 87655"/>
                <a:gd name="connsiteX6" fmla="*/ 130573 w 130860"/>
                <a:gd name="connsiteY6" fmla="*/ 54318 h 87655"/>
                <a:gd name="connsiteX7" fmla="*/ 112441 w 130860"/>
                <a:gd name="connsiteY7" fmla="*/ 59229 h 87655"/>
                <a:gd name="connsiteX8" fmla="*/ 19133 w 130860"/>
                <a:gd name="connsiteY8" fmla="*/ 85673 h 87655"/>
                <a:gd name="connsiteX9" fmla="*/ 10445 w 130860"/>
                <a:gd name="connsiteY9" fmla="*/ 85673 h 8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860" h="87655">
                  <a:moveTo>
                    <a:pt x="10445" y="85673"/>
                  </a:moveTo>
                  <a:cubicBezTo>
                    <a:pt x="-888" y="78873"/>
                    <a:pt x="-3533" y="69807"/>
                    <a:pt x="5156" y="59607"/>
                  </a:cubicBezTo>
                  <a:cubicBezTo>
                    <a:pt x="15355" y="47896"/>
                    <a:pt x="14600" y="33919"/>
                    <a:pt x="14600" y="19942"/>
                  </a:cubicBezTo>
                  <a:cubicBezTo>
                    <a:pt x="14600" y="14275"/>
                    <a:pt x="9311" y="7098"/>
                    <a:pt x="18378" y="3698"/>
                  </a:cubicBezTo>
                  <a:cubicBezTo>
                    <a:pt x="26311" y="298"/>
                    <a:pt x="37266" y="-2724"/>
                    <a:pt x="42177" y="4076"/>
                  </a:cubicBezTo>
                  <a:cubicBezTo>
                    <a:pt x="59932" y="30519"/>
                    <a:pt x="91664" y="27119"/>
                    <a:pt x="115085" y="41096"/>
                  </a:cubicBezTo>
                  <a:cubicBezTo>
                    <a:pt x="121129" y="44496"/>
                    <a:pt x="132840" y="44496"/>
                    <a:pt x="130573" y="54318"/>
                  </a:cubicBezTo>
                  <a:cubicBezTo>
                    <a:pt x="128684" y="62629"/>
                    <a:pt x="118863" y="58096"/>
                    <a:pt x="112441" y="59229"/>
                  </a:cubicBezTo>
                  <a:cubicBezTo>
                    <a:pt x="80709" y="65273"/>
                    <a:pt x="49354" y="74340"/>
                    <a:pt x="19133" y="85673"/>
                  </a:cubicBezTo>
                  <a:cubicBezTo>
                    <a:pt x="16111" y="88317"/>
                    <a:pt x="13467" y="88317"/>
                    <a:pt x="10445" y="8567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89EDC80A-08EC-4132-B7F4-6EC7954BF084}"/>
                </a:ext>
              </a:extLst>
            </p:cNvPr>
            <p:cNvSpPr/>
            <p:nvPr/>
          </p:nvSpPr>
          <p:spPr>
            <a:xfrm>
              <a:off x="10371035" y="3504037"/>
              <a:ext cx="245168" cy="55259"/>
            </a:xfrm>
            <a:custGeom>
              <a:avLst/>
              <a:gdLst>
                <a:gd name="connsiteX0" fmla="*/ 165083 w 245168"/>
                <a:gd name="connsiteY0" fmla="*/ 0 h 55259"/>
                <a:gd name="connsiteX1" fmla="*/ 173393 w 245168"/>
                <a:gd name="connsiteY1" fmla="*/ 0 h 55259"/>
                <a:gd name="connsiteX2" fmla="*/ 186615 w 245168"/>
                <a:gd name="connsiteY2" fmla="*/ 7178 h 55259"/>
                <a:gd name="connsiteX3" fmla="*/ 245169 w 245168"/>
                <a:gd name="connsiteY3" fmla="*/ 12466 h 55259"/>
                <a:gd name="connsiteX4" fmla="*/ 190771 w 245168"/>
                <a:gd name="connsiteY4" fmla="*/ 30599 h 55259"/>
                <a:gd name="connsiteX5" fmla="*/ 183215 w 245168"/>
                <a:gd name="connsiteY5" fmla="*/ 33621 h 55259"/>
                <a:gd name="connsiteX6" fmla="*/ 8311 w 245168"/>
                <a:gd name="connsiteY6" fmla="*/ 55153 h 55259"/>
                <a:gd name="connsiteX7" fmla="*/ 0 w 245168"/>
                <a:gd name="connsiteY7" fmla="*/ 54776 h 55259"/>
                <a:gd name="connsiteX8" fmla="*/ 59309 w 245168"/>
                <a:gd name="connsiteY8" fmla="*/ 23799 h 55259"/>
                <a:gd name="connsiteX9" fmla="*/ 165083 w 245168"/>
                <a:gd name="connsiteY9" fmla="*/ 0 h 5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168" h="55259">
                  <a:moveTo>
                    <a:pt x="165083" y="0"/>
                  </a:moveTo>
                  <a:cubicBezTo>
                    <a:pt x="167727" y="0"/>
                    <a:pt x="170749" y="0"/>
                    <a:pt x="173393" y="0"/>
                  </a:cubicBezTo>
                  <a:cubicBezTo>
                    <a:pt x="174527" y="8689"/>
                    <a:pt x="176416" y="10577"/>
                    <a:pt x="186615" y="7178"/>
                  </a:cubicBezTo>
                  <a:cubicBezTo>
                    <a:pt x="206259" y="756"/>
                    <a:pt x="226280" y="3022"/>
                    <a:pt x="245169" y="12466"/>
                  </a:cubicBezTo>
                  <a:cubicBezTo>
                    <a:pt x="227414" y="20021"/>
                    <a:pt x="206637" y="18133"/>
                    <a:pt x="190771" y="30599"/>
                  </a:cubicBezTo>
                  <a:cubicBezTo>
                    <a:pt x="188504" y="32110"/>
                    <a:pt x="185860" y="33621"/>
                    <a:pt x="183215" y="33621"/>
                  </a:cubicBezTo>
                  <a:cubicBezTo>
                    <a:pt x="124284" y="35132"/>
                    <a:pt x="66864" y="49865"/>
                    <a:pt x="8311" y="55153"/>
                  </a:cubicBezTo>
                  <a:cubicBezTo>
                    <a:pt x="5667" y="55531"/>
                    <a:pt x="2644" y="54776"/>
                    <a:pt x="0" y="54776"/>
                  </a:cubicBezTo>
                  <a:cubicBezTo>
                    <a:pt x="7178" y="19644"/>
                    <a:pt x="35888" y="29843"/>
                    <a:pt x="59309" y="23799"/>
                  </a:cubicBezTo>
                  <a:cubicBezTo>
                    <a:pt x="94441" y="14733"/>
                    <a:pt x="133728" y="24932"/>
                    <a:pt x="165083" y="0"/>
                  </a:cubicBezTo>
                  <a:close/>
                </a:path>
              </a:pathLst>
            </a:custGeom>
            <a:solidFill>
              <a:srgbClr val="EDE9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1F51EB8C-F103-4301-9937-DE67E4F6245D}"/>
                </a:ext>
              </a:extLst>
            </p:cNvPr>
            <p:cNvSpPr/>
            <p:nvPr/>
          </p:nvSpPr>
          <p:spPr>
            <a:xfrm>
              <a:off x="9469691" y="3038869"/>
              <a:ext cx="198703" cy="74560"/>
            </a:xfrm>
            <a:custGeom>
              <a:avLst/>
              <a:gdLst>
                <a:gd name="connsiteX0" fmla="*/ 0 w 198703"/>
                <a:gd name="connsiteY0" fmla="*/ 63228 h 74560"/>
                <a:gd name="connsiteX1" fmla="*/ 6800 w 198703"/>
                <a:gd name="connsiteY1" fmla="*/ 50762 h 74560"/>
                <a:gd name="connsiteX2" fmla="*/ 27199 w 198703"/>
                <a:gd name="connsiteY2" fmla="*/ 20918 h 74560"/>
                <a:gd name="connsiteX3" fmla="*/ 44576 w 198703"/>
                <a:gd name="connsiteY3" fmla="*/ 15252 h 74560"/>
                <a:gd name="connsiteX4" fmla="*/ 85375 w 198703"/>
                <a:gd name="connsiteY4" fmla="*/ 25074 h 74560"/>
                <a:gd name="connsiteX5" fmla="*/ 94063 w 198703"/>
                <a:gd name="connsiteY5" fmla="*/ 11474 h 74560"/>
                <a:gd name="connsiteX6" fmla="*/ 95197 w 198703"/>
                <a:gd name="connsiteY6" fmla="*/ 1275 h 74560"/>
                <a:gd name="connsiteX7" fmla="*/ 106907 w 198703"/>
                <a:gd name="connsiteY7" fmla="*/ 5430 h 74560"/>
                <a:gd name="connsiteX8" fmla="*/ 120129 w 198703"/>
                <a:gd name="connsiteY8" fmla="*/ 29985 h 74560"/>
                <a:gd name="connsiteX9" fmla="*/ 149594 w 198703"/>
                <a:gd name="connsiteY9" fmla="*/ 29985 h 74560"/>
                <a:gd name="connsiteX10" fmla="*/ 198704 w 198703"/>
                <a:gd name="connsiteY10" fmla="*/ 37540 h 74560"/>
                <a:gd name="connsiteX11" fmla="*/ 158661 w 198703"/>
                <a:gd name="connsiteY11" fmla="*/ 62850 h 74560"/>
                <a:gd name="connsiteX12" fmla="*/ 138262 w 198703"/>
                <a:gd name="connsiteY12" fmla="*/ 74561 h 74560"/>
                <a:gd name="connsiteX13" fmla="*/ 118618 w 198703"/>
                <a:gd name="connsiteY13" fmla="*/ 58695 h 74560"/>
                <a:gd name="connsiteX14" fmla="*/ 78575 w 198703"/>
                <a:gd name="connsiteY14" fmla="*/ 32251 h 74560"/>
                <a:gd name="connsiteX15" fmla="*/ 0 w 198703"/>
                <a:gd name="connsiteY15" fmla="*/ 63228 h 7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703" h="74560">
                  <a:moveTo>
                    <a:pt x="0" y="63228"/>
                  </a:moveTo>
                  <a:cubicBezTo>
                    <a:pt x="0" y="57939"/>
                    <a:pt x="2267" y="52273"/>
                    <a:pt x="6800" y="50762"/>
                  </a:cubicBezTo>
                  <a:cubicBezTo>
                    <a:pt x="21155" y="45851"/>
                    <a:pt x="32865" y="41317"/>
                    <a:pt x="27199" y="20918"/>
                  </a:cubicBezTo>
                  <a:cubicBezTo>
                    <a:pt x="24932" y="12985"/>
                    <a:pt x="39665" y="9208"/>
                    <a:pt x="44576" y="15252"/>
                  </a:cubicBezTo>
                  <a:cubicBezTo>
                    <a:pt x="56665" y="29607"/>
                    <a:pt x="71397" y="24696"/>
                    <a:pt x="85375" y="25074"/>
                  </a:cubicBezTo>
                  <a:cubicBezTo>
                    <a:pt x="94063" y="25451"/>
                    <a:pt x="105774" y="25074"/>
                    <a:pt x="94063" y="11474"/>
                  </a:cubicBezTo>
                  <a:cubicBezTo>
                    <a:pt x="90663" y="7696"/>
                    <a:pt x="89908" y="3919"/>
                    <a:pt x="95197" y="1275"/>
                  </a:cubicBezTo>
                  <a:cubicBezTo>
                    <a:pt x="100107" y="-1370"/>
                    <a:pt x="107285" y="141"/>
                    <a:pt x="106907" y="5430"/>
                  </a:cubicBezTo>
                  <a:cubicBezTo>
                    <a:pt x="106152" y="17896"/>
                    <a:pt x="110307" y="33762"/>
                    <a:pt x="120129" y="29985"/>
                  </a:cubicBezTo>
                  <a:cubicBezTo>
                    <a:pt x="131839" y="25829"/>
                    <a:pt x="140906" y="34140"/>
                    <a:pt x="149594" y="29985"/>
                  </a:cubicBezTo>
                  <a:cubicBezTo>
                    <a:pt x="168105" y="21674"/>
                    <a:pt x="183215" y="29985"/>
                    <a:pt x="198704" y="37540"/>
                  </a:cubicBezTo>
                  <a:cubicBezTo>
                    <a:pt x="179815" y="37162"/>
                    <a:pt x="161683" y="36407"/>
                    <a:pt x="158661" y="62850"/>
                  </a:cubicBezTo>
                  <a:cubicBezTo>
                    <a:pt x="157527" y="71161"/>
                    <a:pt x="145817" y="74561"/>
                    <a:pt x="138262" y="74561"/>
                  </a:cubicBezTo>
                  <a:cubicBezTo>
                    <a:pt x="129195" y="74561"/>
                    <a:pt x="121640" y="68894"/>
                    <a:pt x="118618" y="58695"/>
                  </a:cubicBezTo>
                  <a:cubicBezTo>
                    <a:pt x="112196" y="38295"/>
                    <a:pt x="98974" y="33384"/>
                    <a:pt x="78575" y="32251"/>
                  </a:cubicBezTo>
                  <a:cubicBezTo>
                    <a:pt x="46843" y="31118"/>
                    <a:pt x="25310" y="51139"/>
                    <a:pt x="0" y="63228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ED55171C-D7D9-4DED-B574-EA1DD16DB983}"/>
                </a:ext>
              </a:extLst>
            </p:cNvPr>
            <p:cNvSpPr/>
            <p:nvPr/>
          </p:nvSpPr>
          <p:spPr>
            <a:xfrm>
              <a:off x="9549835" y="3122414"/>
              <a:ext cx="91724" cy="54857"/>
            </a:xfrm>
            <a:custGeom>
              <a:avLst/>
              <a:gdLst>
                <a:gd name="connsiteX0" fmla="*/ 58873 w 91724"/>
                <a:gd name="connsiteY0" fmla="*/ 46924 h 54857"/>
                <a:gd name="connsiteX1" fmla="*/ 43385 w 91724"/>
                <a:gd name="connsiteY1" fmla="*/ 50702 h 54857"/>
                <a:gd name="connsiteX2" fmla="*/ 2586 w 91724"/>
                <a:gd name="connsiteY2" fmla="*/ 34458 h 54857"/>
                <a:gd name="connsiteX3" fmla="*/ 697 w 91724"/>
                <a:gd name="connsiteY3" fmla="*/ 22370 h 54857"/>
                <a:gd name="connsiteX4" fmla="*/ 24874 w 91724"/>
                <a:gd name="connsiteY4" fmla="*/ 8770 h 54857"/>
                <a:gd name="connsiteX5" fmla="*/ 47162 w 91724"/>
                <a:gd name="connsiteY5" fmla="*/ 7259 h 54857"/>
                <a:gd name="connsiteX6" fmla="*/ 66428 w 91724"/>
                <a:gd name="connsiteY6" fmla="*/ 13303 h 54857"/>
                <a:gd name="connsiteX7" fmla="*/ 83428 w 91724"/>
                <a:gd name="connsiteY7" fmla="*/ 20481 h 54857"/>
                <a:gd name="connsiteX8" fmla="*/ 90605 w 91724"/>
                <a:gd name="connsiteY8" fmla="*/ 45413 h 54857"/>
                <a:gd name="connsiteX9" fmla="*/ 70206 w 91724"/>
                <a:gd name="connsiteY9" fmla="*/ 47302 h 54857"/>
                <a:gd name="connsiteX10" fmla="*/ 58873 w 91724"/>
                <a:gd name="connsiteY10" fmla="*/ 46924 h 5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724" h="54857">
                  <a:moveTo>
                    <a:pt x="58873" y="46924"/>
                  </a:moveTo>
                  <a:cubicBezTo>
                    <a:pt x="55473" y="47680"/>
                    <a:pt x="48673" y="47680"/>
                    <a:pt x="43385" y="50702"/>
                  </a:cubicBezTo>
                  <a:cubicBezTo>
                    <a:pt x="22608" y="62413"/>
                    <a:pt x="13164" y="46924"/>
                    <a:pt x="2586" y="34458"/>
                  </a:cubicBezTo>
                  <a:cubicBezTo>
                    <a:pt x="-436" y="31058"/>
                    <a:pt x="-436" y="26525"/>
                    <a:pt x="697" y="22370"/>
                  </a:cubicBezTo>
                  <a:cubicBezTo>
                    <a:pt x="4097" y="9526"/>
                    <a:pt x="18452" y="15948"/>
                    <a:pt x="24874" y="8770"/>
                  </a:cubicBezTo>
                  <a:cubicBezTo>
                    <a:pt x="32052" y="459"/>
                    <a:pt x="38474" y="-5207"/>
                    <a:pt x="47162" y="7259"/>
                  </a:cubicBezTo>
                  <a:cubicBezTo>
                    <a:pt x="51695" y="13681"/>
                    <a:pt x="59251" y="13681"/>
                    <a:pt x="66428" y="13303"/>
                  </a:cubicBezTo>
                  <a:cubicBezTo>
                    <a:pt x="73228" y="13303"/>
                    <a:pt x="79272" y="15192"/>
                    <a:pt x="83428" y="20481"/>
                  </a:cubicBezTo>
                  <a:cubicBezTo>
                    <a:pt x="89094" y="27658"/>
                    <a:pt x="94005" y="37103"/>
                    <a:pt x="90605" y="45413"/>
                  </a:cubicBezTo>
                  <a:cubicBezTo>
                    <a:pt x="86450" y="55613"/>
                    <a:pt x="77383" y="48435"/>
                    <a:pt x="70206" y="47302"/>
                  </a:cubicBezTo>
                  <a:cubicBezTo>
                    <a:pt x="67562" y="47302"/>
                    <a:pt x="64917" y="47302"/>
                    <a:pt x="58873" y="46924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E9C8E3DD-D33E-45BA-84E7-E0F1ECC08856}"/>
                </a:ext>
              </a:extLst>
            </p:cNvPr>
            <p:cNvSpPr/>
            <p:nvPr/>
          </p:nvSpPr>
          <p:spPr>
            <a:xfrm>
              <a:off x="10880024" y="3254335"/>
              <a:ext cx="104952" cy="144305"/>
            </a:xfrm>
            <a:custGeom>
              <a:avLst/>
              <a:gdLst>
                <a:gd name="connsiteX0" fmla="*/ 11569 w 104952"/>
                <a:gd name="connsiteY0" fmla="*/ 144306 h 144305"/>
                <a:gd name="connsiteX1" fmla="*/ 11947 w 104952"/>
                <a:gd name="connsiteY1" fmla="*/ 93308 h 144305"/>
                <a:gd name="connsiteX2" fmla="*/ 104877 w 104952"/>
                <a:gd name="connsiteY2" fmla="*/ 0 h 144305"/>
                <a:gd name="connsiteX3" fmla="*/ 79945 w 104952"/>
                <a:gd name="connsiteY3" fmla="*/ 53265 h 144305"/>
                <a:gd name="connsiteX4" fmla="*/ 70123 w 104952"/>
                <a:gd name="connsiteY4" fmla="*/ 63842 h 144305"/>
                <a:gd name="connsiteX5" fmla="*/ 20258 w 104952"/>
                <a:gd name="connsiteY5" fmla="*/ 131084 h 144305"/>
                <a:gd name="connsiteX6" fmla="*/ 11569 w 104952"/>
                <a:gd name="connsiteY6" fmla="*/ 144306 h 14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952" h="144305">
                  <a:moveTo>
                    <a:pt x="11569" y="144306"/>
                  </a:moveTo>
                  <a:cubicBezTo>
                    <a:pt x="-3919" y="118240"/>
                    <a:pt x="-3919" y="107663"/>
                    <a:pt x="11947" y="93308"/>
                  </a:cubicBezTo>
                  <a:cubicBezTo>
                    <a:pt x="50857" y="70264"/>
                    <a:pt x="80700" y="37776"/>
                    <a:pt x="104877" y="0"/>
                  </a:cubicBezTo>
                  <a:cubicBezTo>
                    <a:pt x="106010" y="22288"/>
                    <a:pt x="94300" y="38154"/>
                    <a:pt x="79945" y="53265"/>
                  </a:cubicBezTo>
                  <a:cubicBezTo>
                    <a:pt x="76545" y="56665"/>
                    <a:pt x="71256" y="59687"/>
                    <a:pt x="70123" y="63842"/>
                  </a:cubicBezTo>
                  <a:cubicBezTo>
                    <a:pt x="61812" y="92552"/>
                    <a:pt x="42546" y="112951"/>
                    <a:pt x="20258" y="131084"/>
                  </a:cubicBezTo>
                  <a:cubicBezTo>
                    <a:pt x="14214" y="133728"/>
                    <a:pt x="11569" y="138261"/>
                    <a:pt x="11569" y="144306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A2A76684-4997-44CE-B2C8-606947328946}"/>
                </a:ext>
              </a:extLst>
            </p:cNvPr>
            <p:cNvSpPr/>
            <p:nvPr/>
          </p:nvSpPr>
          <p:spPr>
            <a:xfrm>
              <a:off x="10893777" y="3131562"/>
              <a:ext cx="78279" cy="84619"/>
            </a:xfrm>
            <a:custGeom>
              <a:avLst/>
              <a:gdLst>
                <a:gd name="connsiteX0" fmla="*/ 35592 w 78279"/>
                <a:gd name="connsiteY0" fmla="*/ 84241 h 84619"/>
                <a:gd name="connsiteX1" fmla="*/ 25015 w 78279"/>
                <a:gd name="connsiteY1" fmla="*/ 84619 h 84619"/>
                <a:gd name="connsiteX2" fmla="*/ 4616 w 78279"/>
                <a:gd name="connsiteY2" fmla="*/ 50243 h 84619"/>
                <a:gd name="connsiteX3" fmla="*/ 18971 w 78279"/>
                <a:gd name="connsiteY3" fmla="*/ 29843 h 84619"/>
                <a:gd name="connsiteX4" fmla="*/ 25393 w 78279"/>
                <a:gd name="connsiteY4" fmla="*/ 20777 h 84619"/>
                <a:gd name="connsiteX5" fmla="*/ 40126 w 78279"/>
                <a:gd name="connsiteY5" fmla="*/ 0 h 84619"/>
                <a:gd name="connsiteX6" fmla="*/ 46925 w 78279"/>
                <a:gd name="connsiteY6" fmla="*/ 7555 h 84619"/>
                <a:gd name="connsiteX7" fmla="*/ 72613 w 78279"/>
                <a:gd name="connsiteY7" fmla="*/ 24177 h 84619"/>
                <a:gd name="connsiteX8" fmla="*/ 78280 w 78279"/>
                <a:gd name="connsiteY8" fmla="*/ 21533 h 84619"/>
                <a:gd name="connsiteX9" fmla="*/ 54858 w 78279"/>
                <a:gd name="connsiteY9" fmla="*/ 59687 h 84619"/>
                <a:gd name="connsiteX10" fmla="*/ 35592 w 78279"/>
                <a:gd name="connsiteY10" fmla="*/ 84241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279" h="84619">
                  <a:moveTo>
                    <a:pt x="35592" y="84241"/>
                  </a:moveTo>
                  <a:cubicBezTo>
                    <a:pt x="32193" y="84241"/>
                    <a:pt x="28415" y="84619"/>
                    <a:pt x="25015" y="84619"/>
                  </a:cubicBezTo>
                  <a:cubicBezTo>
                    <a:pt x="1971" y="83486"/>
                    <a:pt x="-5962" y="71020"/>
                    <a:pt x="4616" y="50243"/>
                  </a:cubicBezTo>
                  <a:cubicBezTo>
                    <a:pt x="8394" y="43065"/>
                    <a:pt x="14060" y="36643"/>
                    <a:pt x="18971" y="29843"/>
                  </a:cubicBezTo>
                  <a:cubicBezTo>
                    <a:pt x="21237" y="26821"/>
                    <a:pt x="22749" y="23421"/>
                    <a:pt x="25393" y="20777"/>
                  </a:cubicBezTo>
                  <a:cubicBezTo>
                    <a:pt x="32193" y="15111"/>
                    <a:pt x="31815" y="4533"/>
                    <a:pt x="40126" y="0"/>
                  </a:cubicBezTo>
                  <a:cubicBezTo>
                    <a:pt x="42392" y="2267"/>
                    <a:pt x="46925" y="4911"/>
                    <a:pt x="46925" y="7555"/>
                  </a:cubicBezTo>
                  <a:cubicBezTo>
                    <a:pt x="46925" y="33243"/>
                    <a:pt x="49192" y="35132"/>
                    <a:pt x="72613" y="24177"/>
                  </a:cubicBezTo>
                  <a:cubicBezTo>
                    <a:pt x="74502" y="23421"/>
                    <a:pt x="76391" y="22288"/>
                    <a:pt x="78280" y="21533"/>
                  </a:cubicBezTo>
                  <a:cubicBezTo>
                    <a:pt x="77147" y="38532"/>
                    <a:pt x="63547" y="47598"/>
                    <a:pt x="54858" y="59687"/>
                  </a:cubicBezTo>
                  <a:cubicBezTo>
                    <a:pt x="48814" y="67997"/>
                    <a:pt x="42015" y="75930"/>
                    <a:pt x="35592" y="84241"/>
                  </a:cubicBezTo>
                  <a:close/>
                </a:path>
              </a:pathLst>
            </a:custGeom>
            <a:solidFill>
              <a:srgbClr val="D5C5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1B809C4-A4B5-40CD-9D0E-DE270F8DD434}"/>
                </a:ext>
              </a:extLst>
            </p:cNvPr>
            <p:cNvSpPr/>
            <p:nvPr/>
          </p:nvSpPr>
          <p:spPr>
            <a:xfrm>
              <a:off x="10608271" y="3499882"/>
              <a:ext cx="110306" cy="59845"/>
            </a:xfrm>
            <a:custGeom>
              <a:avLst/>
              <a:gdLst>
                <a:gd name="connsiteX0" fmla="*/ 0 w 110306"/>
                <a:gd name="connsiteY0" fmla="*/ 42310 h 59845"/>
                <a:gd name="connsiteX1" fmla="*/ 51376 w 110306"/>
                <a:gd name="connsiteY1" fmla="*/ 8311 h 59845"/>
                <a:gd name="connsiteX2" fmla="*/ 26066 w 110306"/>
                <a:gd name="connsiteY2" fmla="*/ 22288 h 59845"/>
                <a:gd name="connsiteX3" fmla="*/ 12466 w 110306"/>
                <a:gd name="connsiteY3" fmla="*/ 16999 h 59845"/>
                <a:gd name="connsiteX4" fmla="*/ 66864 w 110306"/>
                <a:gd name="connsiteY4" fmla="*/ 0 h 59845"/>
                <a:gd name="connsiteX5" fmla="*/ 68375 w 110306"/>
                <a:gd name="connsiteY5" fmla="*/ 4155 h 59845"/>
                <a:gd name="connsiteX6" fmla="*/ 58931 w 110306"/>
                <a:gd name="connsiteY6" fmla="*/ 18888 h 59845"/>
                <a:gd name="connsiteX7" fmla="*/ 77819 w 110306"/>
                <a:gd name="connsiteY7" fmla="*/ 17377 h 59845"/>
                <a:gd name="connsiteX8" fmla="*/ 110307 w 110306"/>
                <a:gd name="connsiteY8" fmla="*/ 12844 h 59845"/>
                <a:gd name="connsiteX9" fmla="*/ 59309 w 110306"/>
                <a:gd name="connsiteY9" fmla="*/ 55154 h 59845"/>
                <a:gd name="connsiteX10" fmla="*/ 33999 w 110306"/>
                <a:gd name="connsiteY10" fmla="*/ 59687 h 59845"/>
                <a:gd name="connsiteX11" fmla="*/ 36265 w 110306"/>
                <a:gd name="connsiteY11" fmla="*/ 45709 h 59845"/>
                <a:gd name="connsiteX12" fmla="*/ 0 w 110306"/>
                <a:gd name="connsiteY12" fmla="*/ 42310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306" h="59845">
                  <a:moveTo>
                    <a:pt x="0" y="42310"/>
                  </a:moveTo>
                  <a:cubicBezTo>
                    <a:pt x="39287" y="27577"/>
                    <a:pt x="39287" y="27577"/>
                    <a:pt x="51376" y="8311"/>
                  </a:cubicBezTo>
                  <a:cubicBezTo>
                    <a:pt x="40421" y="14355"/>
                    <a:pt x="33243" y="18133"/>
                    <a:pt x="26066" y="22288"/>
                  </a:cubicBezTo>
                  <a:cubicBezTo>
                    <a:pt x="18888" y="26443"/>
                    <a:pt x="13977" y="26066"/>
                    <a:pt x="12466" y="16999"/>
                  </a:cubicBezTo>
                  <a:cubicBezTo>
                    <a:pt x="27954" y="2644"/>
                    <a:pt x="48732" y="6044"/>
                    <a:pt x="66864" y="0"/>
                  </a:cubicBezTo>
                  <a:cubicBezTo>
                    <a:pt x="67620" y="2267"/>
                    <a:pt x="68753" y="3400"/>
                    <a:pt x="68375" y="4155"/>
                  </a:cubicBezTo>
                  <a:cubicBezTo>
                    <a:pt x="66109" y="9822"/>
                    <a:pt x="52131" y="9822"/>
                    <a:pt x="58931" y="18888"/>
                  </a:cubicBezTo>
                  <a:cubicBezTo>
                    <a:pt x="63086" y="24177"/>
                    <a:pt x="73664" y="22666"/>
                    <a:pt x="77819" y="17377"/>
                  </a:cubicBezTo>
                  <a:cubicBezTo>
                    <a:pt x="88019" y="5289"/>
                    <a:pt x="99352" y="12088"/>
                    <a:pt x="110307" y="12844"/>
                  </a:cubicBezTo>
                  <a:cubicBezTo>
                    <a:pt x="93308" y="26443"/>
                    <a:pt x="68375" y="29843"/>
                    <a:pt x="59309" y="55154"/>
                  </a:cubicBezTo>
                  <a:cubicBezTo>
                    <a:pt x="56287" y="63464"/>
                    <a:pt x="42687" y="57798"/>
                    <a:pt x="33999" y="59687"/>
                  </a:cubicBezTo>
                  <a:cubicBezTo>
                    <a:pt x="30599" y="54398"/>
                    <a:pt x="36265" y="50998"/>
                    <a:pt x="36265" y="45709"/>
                  </a:cubicBezTo>
                  <a:cubicBezTo>
                    <a:pt x="24177" y="44198"/>
                    <a:pt x="10955" y="52509"/>
                    <a:pt x="0" y="42310"/>
                  </a:cubicBezTo>
                  <a:close/>
                </a:path>
              </a:pathLst>
            </a:custGeom>
            <a:solidFill>
              <a:srgbClr val="EDE9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DB1BFFB2-A8C7-45EC-B0A5-1DFDB25E3C9D}"/>
                </a:ext>
              </a:extLst>
            </p:cNvPr>
            <p:cNvSpPr/>
            <p:nvPr/>
          </p:nvSpPr>
          <p:spPr>
            <a:xfrm>
              <a:off x="10509577" y="2983479"/>
              <a:ext cx="130803" cy="93307"/>
            </a:xfrm>
            <a:custGeom>
              <a:avLst/>
              <a:gdLst>
                <a:gd name="connsiteX0" fmla="*/ 1231 w 130803"/>
                <a:gd name="connsiteY0" fmla="*/ 0 h 93307"/>
                <a:gd name="connsiteX1" fmla="*/ 35230 w 130803"/>
                <a:gd name="connsiteY1" fmla="*/ 4155 h 93307"/>
                <a:gd name="connsiteX2" fmla="*/ 49207 w 130803"/>
                <a:gd name="connsiteY2" fmla="*/ 5666 h 93307"/>
                <a:gd name="connsiteX3" fmla="*/ 102849 w 130803"/>
                <a:gd name="connsiteY3" fmla="*/ 66486 h 93307"/>
                <a:gd name="connsiteX4" fmla="*/ 112293 w 130803"/>
                <a:gd name="connsiteY4" fmla="*/ 71020 h 93307"/>
                <a:gd name="connsiteX5" fmla="*/ 129293 w 130803"/>
                <a:gd name="connsiteY5" fmla="*/ 82352 h 93307"/>
                <a:gd name="connsiteX6" fmla="*/ 130426 w 130803"/>
                <a:gd name="connsiteY6" fmla="*/ 91041 h 93307"/>
                <a:gd name="connsiteX7" fmla="*/ 128537 w 130803"/>
                <a:gd name="connsiteY7" fmla="*/ 93308 h 93307"/>
                <a:gd name="connsiteX8" fmla="*/ 47696 w 130803"/>
                <a:gd name="connsiteY8" fmla="*/ 25688 h 93307"/>
                <a:gd name="connsiteX9" fmla="*/ 28807 w 130803"/>
                <a:gd name="connsiteY9" fmla="*/ 20399 h 93307"/>
                <a:gd name="connsiteX10" fmla="*/ 1231 w 130803"/>
                <a:gd name="connsiteY10" fmla="*/ 0 h 93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803" h="93307">
                  <a:moveTo>
                    <a:pt x="1231" y="0"/>
                  </a:moveTo>
                  <a:cubicBezTo>
                    <a:pt x="12186" y="5289"/>
                    <a:pt x="22386" y="13599"/>
                    <a:pt x="35230" y="4155"/>
                  </a:cubicBezTo>
                  <a:cubicBezTo>
                    <a:pt x="40518" y="0"/>
                    <a:pt x="44674" y="2644"/>
                    <a:pt x="49207" y="5666"/>
                  </a:cubicBezTo>
                  <a:cubicBezTo>
                    <a:pt x="66206" y="26443"/>
                    <a:pt x="76028" y="54020"/>
                    <a:pt x="102849" y="66486"/>
                  </a:cubicBezTo>
                  <a:cubicBezTo>
                    <a:pt x="105871" y="67997"/>
                    <a:pt x="108893" y="70264"/>
                    <a:pt x="112293" y="71020"/>
                  </a:cubicBezTo>
                  <a:cubicBezTo>
                    <a:pt x="119093" y="72908"/>
                    <a:pt x="125137" y="76308"/>
                    <a:pt x="129293" y="82352"/>
                  </a:cubicBezTo>
                  <a:cubicBezTo>
                    <a:pt x="130804" y="84997"/>
                    <a:pt x="131182" y="88019"/>
                    <a:pt x="130426" y="91041"/>
                  </a:cubicBezTo>
                  <a:cubicBezTo>
                    <a:pt x="129670" y="91797"/>
                    <a:pt x="129293" y="92552"/>
                    <a:pt x="128537" y="93308"/>
                  </a:cubicBezTo>
                  <a:cubicBezTo>
                    <a:pt x="90761" y="83864"/>
                    <a:pt x="63184" y="61575"/>
                    <a:pt x="47696" y="25688"/>
                  </a:cubicBezTo>
                  <a:cubicBezTo>
                    <a:pt x="43540" y="15866"/>
                    <a:pt x="37118" y="17377"/>
                    <a:pt x="28807" y="20399"/>
                  </a:cubicBezTo>
                  <a:cubicBezTo>
                    <a:pt x="1231" y="30221"/>
                    <a:pt x="-2547" y="27199"/>
                    <a:pt x="1231" y="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59558A56-1F6F-4340-984C-53765649FC2C}"/>
                </a:ext>
              </a:extLst>
            </p:cNvPr>
            <p:cNvSpPr/>
            <p:nvPr/>
          </p:nvSpPr>
          <p:spPr>
            <a:xfrm>
              <a:off x="10033790" y="3368681"/>
              <a:ext cx="74131" cy="50818"/>
            </a:xfrm>
            <a:custGeom>
              <a:avLst/>
              <a:gdLst>
                <a:gd name="connsiteX0" fmla="*/ 59589 w 74131"/>
                <a:gd name="connsiteY0" fmla="*/ 50737 h 50818"/>
                <a:gd name="connsiteX1" fmla="*/ 36167 w 74131"/>
                <a:gd name="connsiteY1" fmla="*/ 37137 h 50818"/>
                <a:gd name="connsiteX2" fmla="*/ 17279 w 74131"/>
                <a:gd name="connsiteY2" fmla="*/ 31471 h 50818"/>
                <a:gd name="connsiteX3" fmla="*/ 2169 w 74131"/>
                <a:gd name="connsiteY3" fmla="*/ 34115 h 50818"/>
                <a:gd name="connsiteX4" fmla="*/ 7080 w 74131"/>
                <a:gd name="connsiteY4" fmla="*/ 20516 h 50818"/>
                <a:gd name="connsiteX5" fmla="*/ 13879 w 74131"/>
                <a:gd name="connsiteY5" fmla="*/ 8049 h 50818"/>
                <a:gd name="connsiteX6" fmla="*/ 32012 w 74131"/>
                <a:gd name="connsiteY6" fmla="*/ 8427 h 50818"/>
                <a:gd name="connsiteX7" fmla="*/ 65633 w 74131"/>
                <a:gd name="connsiteY7" fmla="*/ 34871 h 50818"/>
                <a:gd name="connsiteX8" fmla="*/ 73944 w 74131"/>
                <a:gd name="connsiteY8" fmla="*/ 45070 h 50818"/>
                <a:gd name="connsiteX9" fmla="*/ 59589 w 74131"/>
                <a:gd name="connsiteY9" fmla="*/ 50737 h 5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31" h="50818">
                  <a:moveTo>
                    <a:pt x="59589" y="50737"/>
                  </a:moveTo>
                  <a:cubicBezTo>
                    <a:pt x="47500" y="51114"/>
                    <a:pt x="38434" y="50737"/>
                    <a:pt x="36167" y="37137"/>
                  </a:cubicBezTo>
                  <a:cubicBezTo>
                    <a:pt x="34279" y="24671"/>
                    <a:pt x="26345" y="21649"/>
                    <a:pt x="17279" y="31471"/>
                  </a:cubicBezTo>
                  <a:cubicBezTo>
                    <a:pt x="12368" y="37137"/>
                    <a:pt x="7835" y="40915"/>
                    <a:pt x="2169" y="34115"/>
                  </a:cubicBezTo>
                  <a:cubicBezTo>
                    <a:pt x="-3498" y="27693"/>
                    <a:pt x="3302" y="24671"/>
                    <a:pt x="7080" y="20516"/>
                  </a:cubicBezTo>
                  <a:cubicBezTo>
                    <a:pt x="10102" y="17116"/>
                    <a:pt x="11613" y="12205"/>
                    <a:pt x="13879" y="8049"/>
                  </a:cubicBezTo>
                  <a:cubicBezTo>
                    <a:pt x="20301" y="-3661"/>
                    <a:pt x="27857" y="-1773"/>
                    <a:pt x="32012" y="8427"/>
                  </a:cubicBezTo>
                  <a:cubicBezTo>
                    <a:pt x="38434" y="23915"/>
                    <a:pt x="47500" y="34493"/>
                    <a:pt x="65633" y="34871"/>
                  </a:cubicBezTo>
                  <a:cubicBezTo>
                    <a:pt x="70922" y="34871"/>
                    <a:pt x="75077" y="39782"/>
                    <a:pt x="73944" y="45070"/>
                  </a:cubicBezTo>
                  <a:cubicBezTo>
                    <a:pt x="71677" y="53759"/>
                    <a:pt x="63366" y="49226"/>
                    <a:pt x="59589" y="5073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09D4CB6-6045-4F44-BF37-768245EB94E4}"/>
                </a:ext>
              </a:extLst>
            </p:cNvPr>
            <p:cNvSpPr/>
            <p:nvPr/>
          </p:nvSpPr>
          <p:spPr>
            <a:xfrm>
              <a:off x="9730958" y="3262937"/>
              <a:ext cx="55677" cy="42278"/>
            </a:xfrm>
            <a:custGeom>
              <a:avLst/>
              <a:gdLst>
                <a:gd name="connsiteX0" fmla="*/ 55677 w 55677"/>
                <a:gd name="connsiteY0" fmla="*/ 9909 h 42278"/>
                <a:gd name="connsiteX1" fmla="*/ 39055 w 55677"/>
                <a:gd name="connsiteY1" fmla="*/ 26908 h 42278"/>
                <a:gd name="connsiteX2" fmla="*/ 2035 w 55677"/>
                <a:gd name="connsiteY2" fmla="*/ 36352 h 42278"/>
                <a:gd name="connsiteX3" fmla="*/ 21678 w 55677"/>
                <a:gd name="connsiteY3" fmla="*/ 7642 h 42278"/>
                <a:gd name="connsiteX4" fmla="*/ 46233 w 55677"/>
                <a:gd name="connsiteY4" fmla="*/ 843 h 42278"/>
                <a:gd name="connsiteX5" fmla="*/ 55677 w 55677"/>
                <a:gd name="connsiteY5" fmla="*/ 9909 h 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77" h="42278">
                  <a:moveTo>
                    <a:pt x="55677" y="9909"/>
                  </a:moveTo>
                  <a:cubicBezTo>
                    <a:pt x="55299" y="20486"/>
                    <a:pt x="45477" y="23131"/>
                    <a:pt x="39055" y="26908"/>
                  </a:cubicBezTo>
                  <a:cubicBezTo>
                    <a:pt x="27723" y="33708"/>
                    <a:pt x="13368" y="51463"/>
                    <a:pt x="2035" y="36352"/>
                  </a:cubicBezTo>
                  <a:cubicBezTo>
                    <a:pt x="-6654" y="24642"/>
                    <a:pt x="14879" y="17464"/>
                    <a:pt x="21678" y="7642"/>
                  </a:cubicBezTo>
                  <a:cubicBezTo>
                    <a:pt x="27723" y="-1046"/>
                    <a:pt x="37167" y="-668"/>
                    <a:pt x="46233" y="843"/>
                  </a:cubicBezTo>
                  <a:cubicBezTo>
                    <a:pt x="51522" y="1220"/>
                    <a:pt x="54544" y="4620"/>
                    <a:pt x="55677" y="9909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02D82733-E6F4-4F2E-8895-2D7D890174B8}"/>
                </a:ext>
              </a:extLst>
            </p:cNvPr>
            <p:cNvSpPr/>
            <p:nvPr/>
          </p:nvSpPr>
          <p:spPr>
            <a:xfrm>
              <a:off x="10806974" y="3372953"/>
              <a:ext cx="67431" cy="31941"/>
            </a:xfrm>
            <a:custGeom>
              <a:avLst/>
              <a:gdLst>
                <a:gd name="connsiteX0" fmla="*/ 46465 w 67431"/>
                <a:gd name="connsiteY0" fmla="*/ 0 h 31941"/>
                <a:gd name="connsiteX1" fmla="*/ 67242 w 67431"/>
                <a:gd name="connsiteY1" fmla="*/ 22288 h 31941"/>
                <a:gd name="connsiteX2" fmla="*/ 54776 w 67431"/>
                <a:gd name="connsiteY2" fmla="*/ 29466 h 31941"/>
                <a:gd name="connsiteX3" fmla="*/ 29466 w 67431"/>
                <a:gd name="connsiteY3" fmla="*/ 26821 h 31941"/>
                <a:gd name="connsiteX4" fmla="*/ 0 w 67431"/>
                <a:gd name="connsiteY4" fmla="*/ 21533 h 31941"/>
                <a:gd name="connsiteX5" fmla="*/ 46465 w 67431"/>
                <a:gd name="connsiteY5" fmla="*/ 0 h 3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1" h="31941">
                  <a:moveTo>
                    <a:pt x="46465" y="0"/>
                  </a:moveTo>
                  <a:cubicBezTo>
                    <a:pt x="61198" y="0"/>
                    <a:pt x="68753" y="7555"/>
                    <a:pt x="67242" y="22288"/>
                  </a:cubicBezTo>
                  <a:cubicBezTo>
                    <a:pt x="66486" y="29466"/>
                    <a:pt x="58176" y="35510"/>
                    <a:pt x="54776" y="29466"/>
                  </a:cubicBezTo>
                  <a:cubicBezTo>
                    <a:pt x="46465" y="13977"/>
                    <a:pt x="38910" y="23044"/>
                    <a:pt x="29466" y="26821"/>
                  </a:cubicBezTo>
                  <a:cubicBezTo>
                    <a:pt x="18888" y="30977"/>
                    <a:pt x="7933" y="33999"/>
                    <a:pt x="0" y="21533"/>
                  </a:cubicBezTo>
                  <a:cubicBezTo>
                    <a:pt x="17377" y="18133"/>
                    <a:pt x="28332" y="756"/>
                    <a:pt x="46465" y="0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98FA913A-A8EB-4315-81F8-72507E0AB370}"/>
                </a:ext>
              </a:extLst>
            </p:cNvPr>
            <p:cNvSpPr/>
            <p:nvPr/>
          </p:nvSpPr>
          <p:spPr>
            <a:xfrm>
              <a:off x="10594322" y="3120294"/>
              <a:ext cx="61413" cy="36611"/>
            </a:xfrm>
            <a:custGeom>
              <a:avLst/>
              <a:gdLst>
                <a:gd name="connsiteX0" fmla="*/ 44925 w 61413"/>
                <a:gd name="connsiteY0" fmla="*/ 36578 h 36611"/>
                <a:gd name="connsiteX1" fmla="*/ 727 w 61413"/>
                <a:gd name="connsiteY1" fmla="*/ 8624 h 36611"/>
                <a:gd name="connsiteX2" fmla="*/ 5260 w 61413"/>
                <a:gd name="connsiteY2" fmla="*/ 313 h 36611"/>
                <a:gd name="connsiteX3" fmla="*/ 59658 w 61413"/>
                <a:gd name="connsiteY3" fmla="*/ 26379 h 36611"/>
                <a:gd name="connsiteX4" fmla="*/ 61169 w 61413"/>
                <a:gd name="connsiteY4" fmla="*/ 31667 h 36611"/>
                <a:gd name="connsiteX5" fmla="*/ 44925 w 61413"/>
                <a:gd name="connsiteY5" fmla="*/ 36578 h 3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13" h="36611">
                  <a:moveTo>
                    <a:pt x="44925" y="36578"/>
                  </a:moveTo>
                  <a:cubicBezTo>
                    <a:pt x="34348" y="24112"/>
                    <a:pt x="8282" y="32801"/>
                    <a:pt x="727" y="8624"/>
                  </a:cubicBezTo>
                  <a:cubicBezTo>
                    <a:pt x="-1162" y="2957"/>
                    <a:pt x="727" y="-1198"/>
                    <a:pt x="5260" y="313"/>
                  </a:cubicBezTo>
                  <a:cubicBezTo>
                    <a:pt x="24904" y="5979"/>
                    <a:pt x="43037" y="15046"/>
                    <a:pt x="59658" y="26379"/>
                  </a:cubicBezTo>
                  <a:cubicBezTo>
                    <a:pt x="60791" y="27134"/>
                    <a:pt x="61925" y="30534"/>
                    <a:pt x="61169" y="31667"/>
                  </a:cubicBezTo>
                  <a:cubicBezTo>
                    <a:pt x="58525" y="37334"/>
                    <a:pt x="53236" y="36578"/>
                    <a:pt x="44925" y="36578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7DC597A-E9F9-4833-9ACB-906117B7BBF4}"/>
                </a:ext>
              </a:extLst>
            </p:cNvPr>
            <p:cNvSpPr/>
            <p:nvPr/>
          </p:nvSpPr>
          <p:spPr>
            <a:xfrm>
              <a:off x="10056257" y="3040894"/>
              <a:ext cx="43557" cy="35514"/>
            </a:xfrm>
            <a:custGeom>
              <a:avLst/>
              <a:gdLst>
                <a:gd name="connsiteX0" fmla="*/ 857 w 43557"/>
                <a:gd name="connsiteY0" fmla="*/ 10960 h 35514"/>
                <a:gd name="connsiteX1" fmla="*/ 5390 w 43557"/>
                <a:gd name="connsiteY1" fmla="*/ 5 h 35514"/>
                <a:gd name="connsiteX2" fmla="*/ 43544 w 43557"/>
                <a:gd name="connsiteY2" fmla="*/ 24938 h 35514"/>
                <a:gd name="connsiteX3" fmla="*/ 30322 w 43557"/>
                <a:gd name="connsiteY3" fmla="*/ 35515 h 35514"/>
                <a:gd name="connsiteX4" fmla="*/ 857 w 43557"/>
                <a:gd name="connsiteY4" fmla="*/ 10960 h 3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7" h="35514">
                  <a:moveTo>
                    <a:pt x="857" y="10960"/>
                  </a:moveTo>
                  <a:cubicBezTo>
                    <a:pt x="857" y="6805"/>
                    <a:pt x="-2921" y="761"/>
                    <a:pt x="5390" y="5"/>
                  </a:cubicBezTo>
                  <a:cubicBezTo>
                    <a:pt x="12945" y="-373"/>
                    <a:pt x="44299" y="20027"/>
                    <a:pt x="43544" y="24938"/>
                  </a:cubicBezTo>
                  <a:cubicBezTo>
                    <a:pt x="42411" y="32493"/>
                    <a:pt x="37500" y="35515"/>
                    <a:pt x="30322" y="35515"/>
                  </a:cubicBezTo>
                  <a:cubicBezTo>
                    <a:pt x="16723" y="35137"/>
                    <a:pt x="479" y="21915"/>
                    <a:pt x="857" y="1096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9EF96ED-F8D4-453B-8108-F232FBA9035F}"/>
                </a:ext>
              </a:extLst>
            </p:cNvPr>
            <p:cNvSpPr/>
            <p:nvPr/>
          </p:nvSpPr>
          <p:spPr>
            <a:xfrm>
              <a:off x="10328725" y="2921764"/>
              <a:ext cx="101618" cy="34670"/>
            </a:xfrm>
            <a:custGeom>
              <a:avLst/>
              <a:gdLst>
                <a:gd name="connsiteX0" fmla="*/ 0 w 101618"/>
                <a:gd name="connsiteY0" fmla="*/ 2406 h 34670"/>
                <a:gd name="connsiteX1" fmla="*/ 43065 w 101618"/>
                <a:gd name="connsiteY1" fmla="*/ 10339 h 34670"/>
                <a:gd name="connsiteX2" fmla="*/ 101618 w 101618"/>
                <a:gd name="connsiteY2" fmla="*/ 31872 h 34670"/>
                <a:gd name="connsiteX3" fmla="*/ 42309 w 101618"/>
                <a:gd name="connsiteY3" fmla="*/ 17139 h 34670"/>
                <a:gd name="connsiteX4" fmla="*/ 0 w 101618"/>
                <a:gd name="connsiteY4" fmla="*/ 2406 h 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18" h="34670">
                  <a:moveTo>
                    <a:pt x="0" y="2406"/>
                  </a:moveTo>
                  <a:cubicBezTo>
                    <a:pt x="15866" y="-2883"/>
                    <a:pt x="29088" y="895"/>
                    <a:pt x="43065" y="10339"/>
                  </a:cubicBezTo>
                  <a:cubicBezTo>
                    <a:pt x="60442" y="22427"/>
                    <a:pt x="83486" y="20539"/>
                    <a:pt x="101618" y="31872"/>
                  </a:cubicBezTo>
                  <a:cubicBezTo>
                    <a:pt x="78575" y="39805"/>
                    <a:pt x="60064" y="29605"/>
                    <a:pt x="42309" y="17139"/>
                  </a:cubicBezTo>
                  <a:cubicBezTo>
                    <a:pt x="29466" y="8450"/>
                    <a:pt x="12088" y="13739"/>
                    <a:pt x="0" y="2406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210F7168-B7BD-44BA-9796-52FA73260312}"/>
                </a:ext>
              </a:extLst>
            </p:cNvPr>
            <p:cNvSpPr/>
            <p:nvPr/>
          </p:nvSpPr>
          <p:spPr>
            <a:xfrm>
              <a:off x="10402389" y="2972385"/>
              <a:ext cx="31190" cy="29935"/>
            </a:xfrm>
            <a:custGeom>
              <a:avLst/>
              <a:gdLst>
                <a:gd name="connsiteX0" fmla="*/ 9444 w 31190"/>
                <a:gd name="connsiteY0" fmla="*/ 139 h 29935"/>
                <a:gd name="connsiteX1" fmla="*/ 30977 w 31190"/>
                <a:gd name="connsiteY1" fmla="*/ 20538 h 29935"/>
                <a:gd name="connsiteX2" fmla="*/ 20399 w 31190"/>
                <a:gd name="connsiteY2" fmla="*/ 29605 h 29935"/>
                <a:gd name="connsiteX3" fmla="*/ 0 w 31190"/>
                <a:gd name="connsiteY3" fmla="*/ 9205 h 29935"/>
                <a:gd name="connsiteX4" fmla="*/ 9444 w 31190"/>
                <a:gd name="connsiteY4" fmla="*/ 139 h 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90" h="29935">
                  <a:moveTo>
                    <a:pt x="9444" y="139"/>
                  </a:moveTo>
                  <a:cubicBezTo>
                    <a:pt x="18888" y="4294"/>
                    <a:pt x="28710" y="9583"/>
                    <a:pt x="30977" y="20538"/>
                  </a:cubicBezTo>
                  <a:cubicBezTo>
                    <a:pt x="32488" y="27338"/>
                    <a:pt x="25688" y="31116"/>
                    <a:pt x="20399" y="29605"/>
                  </a:cubicBezTo>
                  <a:cubicBezTo>
                    <a:pt x="10200" y="26960"/>
                    <a:pt x="756" y="21294"/>
                    <a:pt x="0" y="9205"/>
                  </a:cubicBezTo>
                  <a:cubicBezTo>
                    <a:pt x="0" y="5050"/>
                    <a:pt x="2267" y="-994"/>
                    <a:pt x="9444" y="139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80724F9E-E39F-4E40-B410-BE314AB3609A}"/>
                </a:ext>
              </a:extLst>
            </p:cNvPr>
            <p:cNvSpPr/>
            <p:nvPr/>
          </p:nvSpPr>
          <p:spPr>
            <a:xfrm>
              <a:off x="10516697" y="3254604"/>
              <a:ext cx="23198" cy="23543"/>
            </a:xfrm>
            <a:custGeom>
              <a:avLst/>
              <a:gdLst>
                <a:gd name="connsiteX0" fmla="*/ 23198 w 23198"/>
                <a:gd name="connsiteY0" fmla="*/ 11820 h 23543"/>
                <a:gd name="connsiteX1" fmla="*/ 12243 w 23198"/>
                <a:gd name="connsiteY1" fmla="*/ 23531 h 23543"/>
                <a:gd name="connsiteX2" fmla="*/ 155 w 23198"/>
                <a:gd name="connsiteY2" fmla="*/ 8798 h 23543"/>
                <a:gd name="connsiteX3" fmla="*/ 9599 w 23198"/>
                <a:gd name="connsiteY3" fmla="*/ 109 h 23543"/>
                <a:gd name="connsiteX4" fmla="*/ 23198 w 23198"/>
                <a:gd name="connsiteY4" fmla="*/ 11820 h 2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8" h="23543">
                  <a:moveTo>
                    <a:pt x="23198" y="11820"/>
                  </a:moveTo>
                  <a:cubicBezTo>
                    <a:pt x="23198" y="20509"/>
                    <a:pt x="17532" y="23153"/>
                    <a:pt x="12243" y="23531"/>
                  </a:cubicBezTo>
                  <a:cubicBezTo>
                    <a:pt x="3177" y="23909"/>
                    <a:pt x="1288" y="15598"/>
                    <a:pt x="155" y="8798"/>
                  </a:cubicBezTo>
                  <a:cubicBezTo>
                    <a:pt x="-979" y="2754"/>
                    <a:pt x="4310" y="487"/>
                    <a:pt x="9599" y="109"/>
                  </a:cubicBezTo>
                  <a:cubicBezTo>
                    <a:pt x="19043" y="-1024"/>
                    <a:pt x="20554" y="6909"/>
                    <a:pt x="23198" y="1182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95F4A618-A98D-44DF-A1DF-F6567CFE2D12}"/>
                </a:ext>
              </a:extLst>
            </p:cNvPr>
            <p:cNvSpPr/>
            <p:nvPr/>
          </p:nvSpPr>
          <p:spPr>
            <a:xfrm>
              <a:off x="10083557" y="3580173"/>
              <a:ext cx="50620" cy="16711"/>
            </a:xfrm>
            <a:custGeom>
              <a:avLst/>
              <a:gdLst>
                <a:gd name="connsiteX0" fmla="*/ 50620 w 50620"/>
                <a:gd name="connsiteY0" fmla="*/ 550 h 16711"/>
                <a:gd name="connsiteX1" fmla="*/ 25688 w 50620"/>
                <a:gd name="connsiteY1" fmla="*/ 13394 h 16711"/>
                <a:gd name="connsiteX2" fmla="*/ 0 w 50620"/>
                <a:gd name="connsiteY2" fmla="*/ 4705 h 16711"/>
                <a:gd name="connsiteX3" fmla="*/ 50620 w 50620"/>
                <a:gd name="connsiteY3" fmla="*/ 550 h 1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620" h="16711">
                  <a:moveTo>
                    <a:pt x="50620" y="550"/>
                  </a:moveTo>
                  <a:cubicBezTo>
                    <a:pt x="43065" y="6217"/>
                    <a:pt x="33243" y="6594"/>
                    <a:pt x="25688" y="13394"/>
                  </a:cubicBezTo>
                  <a:cubicBezTo>
                    <a:pt x="14733" y="22838"/>
                    <a:pt x="7933" y="9616"/>
                    <a:pt x="0" y="4705"/>
                  </a:cubicBezTo>
                  <a:cubicBezTo>
                    <a:pt x="16244" y="-1717"/>
                    <a:pt x="33621" y="172"/>
                    <a:pt x="50620" y="550"/>
                  </a:cubicBezTo>
                  <a:close/>
                </a:path>
              </a:pathLst>
            </a:custGeom>
            <a:solidFill>
              <a:srgbClr val="E5D7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0A461FBD-DC52-4037-B9D6-EA620E1BAB3B}"/>
                </a:ext>
              </a:extLst>
            </p:cNvPr>
            <p:cNvSpPr/>
            <p:nvPr/>
          </p:nvSpPr>
          <p:spPr>
            <a:xfrm>
              <a:off x="9754036" y="3340088"/>
              <a:ext cx="22805" cy="24208"/>
            </a:xfrm>
            <a:custGeom>
              <a:avLst/>
              <a:gdLst>
                <a:gd name="connsiteX0" fmla="*/ 12200 w 22805"/>
                <a:gd name="connsiteY0" fmla="*/ 0 h 24208"/>
                <a:gd name="connsiteX1" fmla="*/ 22777 w 22805"/>
                <a:gd name="connsiteY1" fmla="*/ 15111 h 24208"/>
                <a:gd name="connsiteX2" fmla="*/ 8422 w 22805"/>
                <a:gd name="connsiteY2" fmla="*/ 24177 h 24208"/>
                <a:gd name="connsiteX3" fmla="*/ 489 w 22805"/>
                <a:gd name="connsiteY3" fmla="*/ 15488 h 24208"/>
                <a:gd name="connsiteX4" fmla="*/ 12200 w 22805"/>
                <a:gd name="connsiteY4" fmla="*/ 0 h 2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05" h="24208">
                  <a:moveTo>
                    <a:pt x="12200" y="0"/>
                  </a:moveTo>
                  <a:cubicBezTo>
                    <a:pt x="19755" y="3022"/>
                    <a:pt x="23155" y="9066"/>
                    <a:pt x="22777" y="15111"/>
                  </a:cubicBezTo>
                  <a:cubicBezTo>
                    <a:pt x="22400" y="22666"/>
                    <a:pt x="14467" y="23421"/>
                    <a:pt x="8422" y="24177"/>
                  </a:cubicBezTo>
                  <a:cubicBezTo>
                    <a:pt x="2378" y="24555"/>
                    <a:pt x="-1400" y="21533"/>
                    <a:pt x="489" y="15488"/>
                  </a:cubicBezTo>
                  <a:cubicBezTo>
                    <a:pt x="2378" y="8689"/>
                    <a:pt x="4267" y="1511"/>
                    <a:pt x="12200" y="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381DAA20-46A8-414B-A512-A21BB13760D1}"/>
                </a:ext>
              </a:extLst>
            </p:cNvPr>
            <p:cNvSpPr/>
            <p:nvPr/>
          </p:nvSpPr>
          <p:spPr>
            <a:xfrm>
              <a:off x="10430344" y="2953635"/>
              <a:ext cx="42309" cy="17788"/>
            </a:xfrm>
            <a:custGeom>
              <a:avLst/>
              <a:gdLst>
                <a:gd name="connsiteX0" fmla="*/ 0 w 42309"/>
                <a:gd name="connsiteY0" fmla="*/ 0 h 17788"/>
                <a:gd name="connsiteX1" fmla="*/ 42309 w 42309"/>
                <a:gd name="connsiteY1" fmla="*/ 16999 h 17788"/>
                <a:gd name="connsiteX2" fmla="*/ 0 w 42309"/>
                <a:gd name="connsiteY2" fmla="*/ 0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9" h="17788">
                  <a:moveTo>
                    <a:pt x="0" y="0"/>
                  </a:moveTo>
                  <a:cubicBezTo>
                    <a:pt x="15866" y="1133"/>
                    <a:pt x="33243" y="-1511"/>
                    <a:pt x="42309" y="16999"/>
                  </a:cubicBezTo>
                  <a:cubicBezTo>
                    <a:pt x="24555" y="20399"/>
                    <a:pt x="11711" y="12466"/>
                    <a:pt x="0" y="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7C23459-068F-4909-A6C9-616505A7C497}"/>
                </a:ext>
              </a:extLst>
            </p:cNvPr>
            <p:cNvSpPr/>
            <p:nvPr/>
          </p:nvSpPr>
          <p:spPr>
            <a:xfrm>
              <a:off x="10637736" y="3070519"/>
              <a:ext cx="43820" cy="18733"/>
            </a:xfrm>
            <a:custGeom>
              <a:avLst/>
              <a:gdLst>
                <a:gd name="connsiteX0" fmla="*/ 42309 w 43820"/>
                <a:gd name="connsiteY0" fmla="*/ 18734 h 18733"/>
                <a:gd name="connsiteX1" fmla="*/ 0 w 43820"/>
                <a:gd name="connsiteY1" fmla="*/ 5890 h 18733"/>
                <a:gd name="connsiteX2" fmla="*/ 0 w 43820"/>
                <a:gd name="connsiteY2" fmla="*/ 5890 h 18733"/>
                <a:gd name="connsiteX3" fmla="*/ 32865 w 43820"/>
                <a:gd name="connsiteY3" fmla="*/ 3623 h 18733"/>
                <a:gd name="connsiteX4" fmla="*/ 43443 w 43820"/>
                <a:gd name="connsiteY4" fmla="*/ 13445 h 18733"/>
                <a:gd name="connsiteX5" fmla="*/ 42309 w 43820"/>
                <a:gd name="connsiteY5" fmla="*/ 18734 h 18733"/>
                <a:gd name="connsiteX6" fmla="*/ 42309 w 43820"/>
                <a:gd name="connsiteY6" fmla="*/ 18734 h 1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20" h="18733">
                  <a:moveTo>
                    <a:pt x="42309" y="18734"/>
                  </a:moveTo>
                  <a:cubicBezTo>
                    <a:pt x="27955" y="15712"/>
                    <a:pt x="10200" y="22889"/>
                    <a:pt x="0" y="5890"/>
                  </a:cubicBezTo>
                  <a:lnTo>
                    <a:pt x="0" y="5890"/>
                  </a:lnTo>
                  <a:cubicBezTo>
                    <a:pt x="10577" y="-4310"/>
                    <a:pt x="21910" y="1357"/>
                    <a:pt x="32865" y="3623"/>
                  </a:cubicBezTo>
                  <a:cubicBezTo>
                    <a:pt x="37399" y="5512"/>
                    <a:pt x="41176" y="8912"/>
                    <a:pt x="43443" y="13445"/>
                  </a:cubicBezTo>
                  <a:cubicBezTo>
                    <a:pt x="44198" y="15334"/>
                    <a:pt x="43821" y="17223"/>
                    <a:pt x="42309" y="18734"/>
                  </a:cubicBezTo>
                  <a:lnTo>
                    <a:pt x="42309" y="18734"/>
                  </a:ln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85155605-71B0-45F0-98FF-4227D243AB0B}"/>
                </a:ext>
              </a:extLst>
            </p:cNvPr>
            <p:cNvSpPr/>
            <p:nvPr/>
          </p:nvSpPr>
          <p:spPr>
            <a:xfrm>
              <a:off x="9777191" y="3064672"/>
              <a:ext cx="21910" cy="19078"/>
            </a:xfrm>
            <a:custGeom>
              <a:avLst/>
              <a:gdLst>
                <a:gd name="connsiteX0" fmla="*/ 0 w 21910"/>
                <a:gd name="connsiteY0" fmla="*/ 11737 h 19078"/>
                <a:gd name="connsiteX1" fmla="*/ 10955 w 21910"/>
                <a:gd name="connsiteY1" fmla="*/ 26 h 19078"/>
                <a:gd name="connsiteX2" fmla="*/ 21910 w 21910"/>
                <a:gd name="connsiteY2" fmla="*/ 9848 h 19078"/>
                <a:gd name="connsiteX3" fmla="*/ 12844 w 21910"/>
                <a:gd name="connsiteY3" fmla="*/ 18914 h 19078"/>
                <a:gd name="connsiteX4" fmla="*/ 0 w 21910"/>
                <a:gd name="connsiteY4" fmla="*/ 11737 h 1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0" h="19078">
                  <a:moveTo>
                    <a:pt x="0" y="11737"/>
                  </a:moveTo>
                  <a:cubicBezTo>
                    <a:pt x="2266" y="5692"/>
                    <a:pt x="4533" y="404"/>
                    <a:pt x="10955" y="26"/>
                  </a:cubicBezTo>
                  <a:cubicBezTo>
                    <a:pt x="17755" y="-352"/>
                    <a:pt x="21533" y="3426"/>
                    <a:pt x="21910" y="9848"/>
                  </a:cubicBezTo>
                  <a:cubicBezTo>
                    <a:pt x="21910" y="15136"/>
                    <a:pt x="18510" y="20047"/>
                    <a:pt x="12844" y="18914"/>
                  </a:cubicBezTo>
                  <a:cubicBezTo>
                    <a:pt x="8689" y="17781"/>
                    <a:pt x="1511" y="18536"/>
                    <a:pt x="0" y="11737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B5C4F83-7909-4DC8-B82D-E2A6FAE67AC7}"/>
                </a:ext>
              </a:extLst>
            </p:cNvPr>
            <p:cNvSpPr/>
            <p:nvPr/>
          </p:nvSpPr>
          <p:spPr>
            <a:xfrm>
              <a:off x="9754147" y="3161624"/>
              <a:ext cx="23043" cy="19722"/>
            </a:xfrm>
            <a:custGeom>
              <a:avLst/>
              <a:gdLst>
                <a:gd name="connsiteX0" fmla="*/ 23044 w 23043"/>
                <a:gd name="connsiteY0" fmla="*/ 6958 h 19722"/>
                <a:gd name="connsiteX1" fmla="*/ 7555 w 23043"/>
                <a:gd name="connsiteY1" fmla="*/ 18669 h 19722"/>
                <a:gd name="connsiteX2" fmla="*/ 0 w 23043"/>
                <a:gd name="connsiteY2" fmla="*/ 15269 h 19722"/>
                <a:gd name="connsiteX3" fmla="*/ 10955 w 23043"/>
                <a:gd name="connsiteY3" fmla="*/ 159 h 19722"/>
                <a:gd name="connsiteX4" fmla="*/ 23044 w 23043"/>
                <a:gd name="connsiteY4" fmla="*/ 6958 h 1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19722">
                  <a:moveTo>
                    <a:pt x="23044" y="6958"/>
                  </a:moveTo>
                  <a:cubicBezTo>
                    <a:pt x="21533" y="14892"/>
                    <a:pt x="13222" y="15269"/>
                    <a:pt x="7555" y="18669"/>
                  </a:cubicBezTo>
                  <a:cubicBezTo>
                    <a:pt x="4155" y="20558"/>
                    <a:pt x="0" y="20180"/>
                    <a:pt x="0" y="15269"/>
                  </a:cubicBezTo>
                  <a:cubicBezTo>
                    <a:pt x="0" y="8092"/>
                    <a:pt x="2267" y="1670"/>
                    <a:pt x="10955" y="159"/>
                  </a:cubicBezTo>
                  <a:cubicBezTo>
                    <a:pt x="16244" y="-597"/>
                    <a:pt x="20399" y="1292"/>
                    <a:pt x="23044" y="6958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3BABFFE7-5EAA-4088-B03B-C7F3886D1448}"/>
                </a:ext>
              </a:extLst>
            </p:cNvPr>
            <p:cNvSpPr/>
            <p:nvPr/>
          </p:nvSpPr>
          <p:spPr>
            <a:xfrm>
              <a:off x="9732980" y="3205413"/>
              <a:ext cx="20033" cy="28522"/>
            </a:xfrm>
            <a:custGeom>
              <a:avLst/>
              <a:gdLst>
                <a:gd name="connsiteX0" fmla="*/ 20034 w 20033"/>
                <a:gd name="connsiteY0" fmla="*/ 28523 h 28522"/>
                <a:gd name="connsiteX1" fmla="*/ 12 w 20033"/>
                <a:gd name="connsiteY1" fmla="*/ 6612 h 28522"/>
                <a:gd name="connsiteX2" fmla="*/ 6434 w 20033"/>
                <a:gd name="connsiteY2" fmla="*/ 190 h 28522"/>
                <a:gd name="connsiteX3" fmla="*/ 20034 w 20033"/>
                <a:gd name="connsiteY3" fmla="*/ 28523 h 2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3" h="28522">
                  <a:moveTo>
                    <a:pt x="20034" y="28523"/>
                  </a:moveTo>
                  <a:cubicBezTo>
                    <a:pt x="7946" y="22478"/>
                    <a:pt x="-365" y="17945"/>
                    <a:pt x="12" y="6612"/>
                  </a:cubicBezTo>
                  <a:cubicBezTo>
                    <a:pt x="12" y="3212"/>
                    <a:pt x="3412" y="-943"/>
                    <a:pt x="6434" y="190"/>
                  </a:cubicBezTo>
                  <a:cubicBezTo>
                    <a:pt x="18145" y="5101"/>
                    <a:pt x="15879" y="16434"/>
                    <a:pt x="20034" y="2852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2C3FBCB7-DF7D-4EBC-8588-A50C3A456D45}"/>
                </a:ext>
              </a:extLst>
            </p:cNvPr>
            <p:cNvSpPr/>
            <p:nvPr/>
          </p:nvSpPr>
          <p:spPr>
            <a:xfrm>
              <a:off x="9813928" y="3221418"/>
              <a:ext cx="30504" cy="26031"/>
            </a:xfrm>
            <a:custGeom>
              <a:avLst/>
              <a:gdLst>
                <a:gd name="connsiteX0" fmla="*/ 30504 w 30504"/>
                <a:gd name="connsiteY0" fmla="*/ 52 h 26031"/>
                <a:gd name="connsiteX1" fmla="*/ 10861 w 30504"/>
                <a:gd name="connsiteY1" fmla="*/ 22718 h 26031"/>
                <a:gd name="connsiteX2" fmla="*/ 2928 w 30504"/>
                <a:gd name="connsiteY2" fmla="*/ 24229 h 26031"/>
                <a:gd name="connsiteX3" fmla="*/ 2172 w 30504"/>
                <a:gd name="connsiteY3" fmla="*/ 15541 h 26031"/>
                <a:gd name="connsiteX4" fmla="*/ 30504 w 30504"/>
                <a:gd name="connsiteY4" fmla="*/ 52 h 2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04" h="26031">
                  <a:moveTo>
                    <a:pt x="30504" y="52"/>
                  </a:moveTo>
                  <a:cubicBezTo>
                    <a:pt x="25216" y="11763"/>
                    <a:pt x="12749" y="11763"/>
                    <a:pt x="10861" y="22718"/>
                  </a:cubicBezTo>
                  <a:cubicBezTo>
                    <a:pt x="10105" y="28007"/>
                    <a:pt x="5950" y="25740"/>
                    <a:pt x="2928" y="24229"/>
                  </a:cubicBezTo>
                  <a:cubicBezTo>
                    <a:pt x="-1228" y="21962"/>
                    <a:pt x="-472" y="18563"/>
                    <a:pt x="2172" y="15541"/>
                  </a:cubicBezTo>
                  <a:cubicBezTo>
                    <a:pt x="8972" y="6852"/>
                    <a:pt x="16905" y="-703"/>
                    <a:pt x="30504" y="52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1810DCD-CB39-44FE-B044-47950027E1D8}"/>
                </a:ext>
              </a:extLst>
            </p:cNvPr>
            <p:cNvSpPr/>
            <p:nvPr/>
          </p:nvSpPr>
          <p:spPr>
            <a:xfrm>
              <a:off x="10057113" y="3159719"/>
              <a:ext cx="28179" cy="12518"/>
            </a:xfrm>
            <a:custGeom>
              <a:avLst/>
              <a:gdLst>
                <a:gd name="connsiteX0" fmla="*/ 0 w 28179"/>
                <a:gd name="connsiteY0" fmla="*/ 8108 h 12518"/>
                <a:gd name="connsiteX1" fmla="*/ 24932 w 28179"/>
                <a:gd name="connsiteY1" fmla="*/ 3197 h 12518"/>
                <a:gd name="connsiteX2" fmla="*/ 26821 w 28179"/>
                <a:gd name="connsiteY2" fmla="*/ 9997 h 12518"/>
                <a:gd name="connsiteX3" fmla="*/ 0 w 28179"/>
                <a:gd name="connsiteY3" fmla="*/ 8108 h 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79" h="12518">
                  <a:moveTo>
                    <a:pt x="0" y="8108"/>
                  </a:moveTo>
                  <a:cubicBezTo>
                    <a:pt x="7933" y="175"/>
                    <a:pt x="16244" y="-2847"/>
                    <a:pt x="24932" y="3197"/>
                  </a:cubicBezTo>
                  <a:cubicBezTo>
                    <a:pt x="27199" y="4708"/>
                    <a:pt x="29843" y="7730"/>
                    <a:pt x="26821" y="9997"/>
                  </a:cubicBezTo>
                  <a:cubicBezTo>
                    <a:pt x="17377" y="17552"/>
                    <a:pt x="9444" y="5464"/>
                    <a:pt x="0" y="8108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E8B7188-3641-47A6-90AF-0DB15EDBEBE7}"/>
                </a:ext>
              </a:extLst>
            </p:cNvPr>
            <p:cNvSpPr/>
            <p:nvPr/>
          </p:nvSpPr>
          <p:spPr>
            <a:xfrm>
              <a:off x="9925178" y="3144406"/>
              <a:ext cx="19768" cy="18616"/>
            </a:xfrm>
            <a:custGeom>
              <a:avLst/>
              <a:gdLst>
                <a:gd name="connsiteX0" fmla="*/ 19739 w 19768"/>
                <a:gd name="connsiteY0" fmla="*/ 4533 h 18616"/>
                <a:gd name="connsiteX1" fmla="*/ 5006 w 19768"/>
                <a:gd name="connsiteY1" fmla="*/ 18510 h 18616"/>
                <a:gd name="connsiteX2" fmla="*/ 473 w 19768"/>
                <a:gd name="connsiteY2" fmla="*/ 11711 h 18616"/>
                <a:gd name="connsiteX3" fmla="*/ 13317 w 19768"/>
                <a:gd name="connsiteY3" fmla="*/ 0 h 18616"/>
                <a:gd name="connsiteX4" fmla="*/ 19739 w 19768"/>
                <a:gd name="connsiteY4" fmla="*/ 4533 h 18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" h="18616">
                  <a:moveTo>
                    <a:pt x="19739" y="4533"/>
                  </a:moveTo>
                  <a:cubicBezTo>
                    <a:pt x="17473" y="13222"/>
                    <a:pt x="12184" y="17377"/>
                    <a:pt x="5006" y="18510"/>
                  </a:cubicBezTo>
                  <a:cubicBezTo>
                    <a:pt x="1229" y="19266"/>
                    <a:pt x="-1038" y="15866"/>
                    <a:pt x="473" y="11711"/>
                  </a:cubicBezTo>
                  <a:cubicBezTo>
                    <a:pt x="2740" y="5666"/>
                    <a:pt x="5762" y="378"/>
                    <a:pt x="13317" y="0"/>
                  </a:cubicBezTo>
                  <a:cubicBezTo>
                    <a:pt x="16717" y="0"/>
                    <a:pt x="20117" y="378"/>
                    <a:pt x="19739" y="453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35E4FDC-40A8-4B1F-ADF5-14D4146068F5}"/>
                </a:ext>
              </a:extLst>
            </p:cNvPr>
            <p:cNvSpPr/>
            <p:nvPr/>
          </p:nvSpPr>
          <p:spPr>
            <a:xfrm>
              <a:off x="10139346" y="3144461"/>
              <a:ext cx="21274" cy="12855"/>
            </a:xfrm>
            <a:custGeom>
              <a:avLst/>
              <a:gdLst>
                <a:gd name="connsiteX0" fmla="*/ 21275 w 21274"/>
                <a:gd name="connsiteY0" fmla="*/ 5233 h 12855"/>
                <a:gd name="connsiteX1" fmla="*/ 12964 w 21274"/>
                <a:gd name="connsiteY1" fmla="*/ 12411 h 12855"/>
                <a:gd name="connsiteX2" fmla="*/ 498 w 21274"/>
                <a:gd name="connsiteY2" fmla="*/ 8256 h 12855"/>
                <a:gd name="connsiteX3" fmla="*/ 6920 w 21274"/>
                <a:gd name="connsiteY3" fmla="*/ 322 h 12855"/>
                <a:gd name="connsiteX4" fmla="*/ 21275 w 21274"/>
                <a:gd name="connsiteY4" fmla="*/ 5233 h 1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74" h="12855">
                  <a:moveTo>
                    <a:pt x="21275" y="5233"/>
                  </a:moveTo>
                  <a:cubicBezTo>
                    <a:pt x="21275" y="10900"/>
                    <a:pt x="17120" y="12033"/>
                    <a:pt x="12964" y="12411"/>
                  </a:cubicBezTo>
                  <a:cubicBezTo>
                    <a:pt x="8431" y="12789"/>
                    <a:pt x="2387" y="14300"/>
                    <a:pt x="498" y="8256"/>
                  </a:cubicBezTo>
                  <a:cubicBezTo>
                    <a:pt x="-1391" y="2967"/>
                    <a:pt x="2387" y="700"/>
                    <a:pt x="6920" y="322"/>
                  </a:cubicBezTo>
                  <a:cubicBezTo>
                    <a:pt x="12209" y="-55"/>
                    <a:pt x="18253" y="-1189"/>
                    <a:pt x="21275" y="523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240C734E-072E-4FAD-9011-CCAC165189F8}"/>
                </a:ext>
              </a:extLst>
            </p:cNvPr>
            <p:cNvSpPr/>
            <p:nvPr/>
          </p:nvSpPr>
          <p:spPr>
            <a:xfrm>
              <a:off x="9788795" y="3161998"/>
              <a:ext cx="18066" cy="15651"/>
            </a:xfrm>
            <a:custGeom>
              <a:avLst/>
              <a:gdLst>
                <a:gd name="connsiteX0" fmla="*/ 5773 w 18066"/>
                <a:gd name="connsiteY0" fmla="*/ 15651 h 15651"/>
                <a:gd name="connsiteX1" fmla="*/ 107 w 18066"/>
                <a:gd name="connsiteY1" fmla="*/ 11118 h 15651"/>
                <a:gd name="connsiteX2" fmla="*/ 11440 w 18066"/>
                <a:gd name="connsiteY2" fmla="*/ 163 h 15651"/>
                <a:gd name="connsiteX3" fmla="*/ 17862 w 18066"/>
                <a:gd name="connsiteY3" fmla="*/ 5452 h 15651"/>
                <a:gd name="connsiteX4" fmla="*/ 5773 w 18066"/>
                <a:gd name="connsiteY4" fmla="*/ 15651 h 1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6" h="15651">
                  <a:moveTo>
                    <a:pt x="5773" y="15651"/>
                  </a:moveTo>
                  <a:cubicBezTo>
                    <a:pt x="2751" y="15274"/>
                    <a:pt x="-649" y="14518"/>
                    <a:pt x="107" y="11118"/>
                  </a:cubicBezTo>
                  <a:cubicBezTo>
                    <a:pt x="1240" y="5452"/>
                    <a:pt x="5773" y="1674"/>
                    <a:pt x="11440" y="163"/>
                  </a:cubicBezTo>
                  <a:cubicBezTo>
                    <a:pt x="15217" y="-593"/>
                    <a:pt x="18995" y="1296"/>
                    <a:pt x="17862" y="5452"/>
                  </a:cubicBezTo>
                  <a:cubicBezTo>
                    <a:pt x="15973" y="10740"/>
                    <a:pt x="11440" y="14518"/>
                    <a:pt x="5773" y="15651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D09D736C-5457-4E1A-B067-C71BA7D9459E}"/>
                </a:ext>
              </a:extLst>
            </p:cNvPr>
            <p:cNvSpPr/>
            <p:nvPr/>
          </p:nvSpPr>
          <p:spPr>
            <a:xfrm>
              <a:off x="9819500" y="3185582"/>
              <a:ext cx="27785" cy="12843"/>
            </a:xfrm>
            <a:custGeom>
              <a:avLst/>
              <a:gdLst>
                <a:gd name="connsiteX0" fmla="*/ 0 w 27785"/>
                <a:gd name="connsiteY0" fmla="*/ 12844 h 12843"/>
                <a:gd name="connsiteX1" fmla="*/ 26443 w 27785"/>
                <a:gd name="connsiteY1" fmla="*/ 0 h 12843"/>
                <a:gd name="connsiteX2" fmla="*/ 27577 w 27785"/>
                <a:gd name="connsiteY2" fmla="*/ 4911 h 12843"/>
                <a:gd name="connsiteX3" fmla="*/ 0 w 27785"/>
                <a:gd name="connsiteY3" fmla="*/ 12844 h 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85" h="12843">
                  <a:moveTo>
                    <a:pt x="0" y="12844"/>
                  </a:moveTo>
                  <a:cubicBezTo>
                    <a:pt x="9822" y="3022"/>
                    <a:pt x="17377" y="0"/>
                    <a:pt x="26443" y="0"/>
                  </a:cubicBezTo>
                  <a:cubicBezTo>
                    <a:pt x="26821" y="0"/>
                    <a:pt x="28332" y="4155"/>
                    <a:pt x="27577" y="4911"/>
                  </a:cubicBezTo>
                  <a:cubicBezTo>
                    <a:pt x="21155" y="13222"/>
                    <a:pt x="11711" y="7555"/>
                    <a:pt x="0" y="12844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F0C14C6D-8258-41D6-9678-C4D37A13F4EE}"/>
                </a:ext>
              </a:extLst>
            </p:cNvPr>
            <p:cNvSpPr/>
            <p:nvPr/>
          </p:nvSpPr>
          <p:spPr>
            <a:xfrm>
              <a:off x="10237656" y="3416774"/>
              <a:ext cx="14383" cy="14442"/>
            </a:xfrm>
            <a:custGeom>
              <a:avLst/>
              <a:gdLst>
                <a:gd name="connsiteX0" fmla="*/ 8717 w 14383"/>
                <a:gd name="connsiteY0" fmla="*/ 0 h 14442"/>
                <a:gd name="connsiteX1" fmla="*/ 14384 w 14383"/>
                <a:gd name="connsiteY1" fmla="*/ 4533 h 14442"/>
                <a:gd name="connsiteX2" fmla="*/ 5695 w 14383"/>
                <a:gd name="connsiteY2" fmla="*/ 14355 h 14442"/>
                <a:gd name="connsiteX3" fmla="*/ 29 w 14383"/>
                <a:gd name="connsiteY3" fmla="*/ 10200 h 14442"/>
                <a:gd name="connsiteX4" fmla="*/ 8717 w 14383"/>
                <a:gd name="connsiteY4" fmla="*/ 0 h 1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3" h="14442">
                  <a:moveTo>
                    <a:pt x="8717" y="0"/>
                  </a:moveTo>
                  <a:cubicBezTo>
                    <a:pt x="12117" y="0"/>
                    <a:pt x="14384" y="1133"/>
                    <a:pt x="14384" y="4533"/>
                  </a:cubicBezTo>
                  <a:cubicBezTo>
                    <a:pt x="14384" y="10200"/>
                    <a:pt x="10984" y="13599"/>
                    <a:pt x="5695" y="14355"/>
                  </a:cubicBezTo>
                  <a:cubicBezTo>
                    <a:pt x="3051" y="14733"/>
                    <a:pt x="-349" y="13977"/>
                    <a:pt x="29" y="10200"/>
                  </a:cubicBezTo>
                  <a:cubicBezTo>
                    <a:pt x="407" y="5289"/>
                    <a:pt x="4562" y="2267"/>
                    <a:pt x="8717" y="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1458F65E-3661-47D9-AD89-41AA8514CA82}"/>
                </a:ext>
              </a:extLst>
            </p:cNvPr>
            <p:cNvSpPr/>
            <p:nvPr/>
          </p:nvSpPr>
          <p:spPr>
            <a:xfrm>
              <a:off x="9919795" y="3280401"/>
              <a:ext cx="13790" cy="11332"/>
            </a:xfrm>
            <a:custGeom>
              <a:avLst/>
              <a:gdLst>
                <a:gd name="connsiteX0" fmla="*/ 13790 w 13790"/>
                <a:gd name="connsiteY0" fmla="*/ 6800 h 11332"/>
                <a:gd name="connsiteX1" fmla="*/ 8124 w 13790"/>
                <a:gd name="connsiteY1" fmla="*/ 11333 h 11332"/>
                <a:gd name="connsiteX2" fmla="*/ 191 w 13790"/>
                <a:gd name="connsiteY2" fmla="*/ 5666 h 11332"/>
                <a:gd name="connsiteX3" fmla="*/ 4346 w 13790"/>
                <a:gd name="connsiteY3" fmla="*/ 0 h 11332"/>
                <a:gd name="connsiteX4" fmla="*/ 13790 w 13790"/>
                <a:gd name="connsiteY4" fmla="*/ 6800 h 1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90" h="11332">
                  <a:moveTo>
                    <a:pt x="13790" y="6800"/>
                  </a:moveTo>
                  <a:cubicBezTo>
                    <a:pt x="13790" y="10577"/>
                    <a:pt x="11146" y="11333"/>
                    <a:pt x="8124" y="11333"/>
                  </a:cubicBezTo>
                  <a:cubicBezTo>
                    <a:pt x="4346" y="11333"/>
                    <a:pt x="1324" y="9066"/>
                    <a:pt x="191" y="5666"/>
                  </a:cubicBezTo>
                  <a:cubicBezTo>
                    <a:pt x="-565" y="2644"/>
                    <a:pt x="946" y="378"/>
                    <a:pt x="4346" y="0"/>
                  </a:cubicBezTo>
                  <a:cubicBezTo>
                    <a:pt x="9257" y="0"/>
                    <a:pt x="12657" y="2267"/>
                    <a:pt x="13790" y="680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166278D-7625-4991-8050-ABC4B6A61518}"/>
                </a:ext>
              </a:extLst>
            </p:cNvPr>
            <p:cNvSpPr/>
            <p:nvPr/>
          </p:nvSpPr>
          <p:spPr>
            <a:xfrm>
              <a:off x="9882964" y="3050672"/>
              <a:ext cx="16488" cy="10397"/>
            </a:xfrm>
            <a:custGeom>
              <a:avLst/>
              <a:gdLst>
                <a:gd name="connsiteX0" fmla="*/ 0 w 16488"/>
                <a:gd name="connsiteY0" fmla="*/ 2693 h 10397"/>
                <a:gd name="connsiteX1" fmla="*/ 16244 w 16488"/>
                <a:gd name="connsiteY1" fmla="*/ 3826 h 10397"/>
                <a:gd name="connsiteX2" fmla="*/ 14733 w 16488"/>
                <a:gd name="connsiteY2" fmla="*/ 9115 h 10397"/>
                <a:gd name="connsiteX3" fmla="*/ 0 w 16488"/>
                <a:gd name="connsiteY3" fmla="*/ 2693 h 1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88" h="10397">
                  <a:moveTo>
                    <a:pt x="0" y="2693"/>
                  </a:moveTo>
                  <a:cubicBezTo>
                    <a:pt x="6044" y="-707"/>
                    <a:pt x="11711" y="-1462"/>
                    <a:pt x="16244" y="3826"/>
                  </a:cubicBezTo>
                  <a:cubicBezTo>
                    <a:pt x="16999" y="4582"/>
                    <a:pt x="15866" y="8360"/>
                    <a:pt x="14733" y="9115"/>
                  </a:cubicBezTo>
                  <a:cubicBezTo>
                    <a:pt x="7933" y="12515"/>
                    <a:pt x="3778" y="8737"/>
                    <a:pt x="0" y="2693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681CE7B-6FC3-4834-8126-8E570812692B}"/>
                </a:ext>
              </a:extLst>
            </p:cNvPr>
            <p:cNvSpPr/>
            <p:nvPr/>
          </p:nvSpPr>
          <p:spPr>
            <a:xfrm>
              <a:off x="10870438" y="3402419"/>
              <a:ext cx="21003" cy="17152"/>
            </a:xfrm>
            <a:custGeom>
              <a:avLst/>
              <a:gdLst>
                <a:gd name="connsiteX0" fmla="*/ 0 w 21003"/>
                <a:gd name="connsiteY0" fmla="*/ 16999 h 17152"/>
                <a:gd name="connsiteX1" fmla="*/ 20777 w 21003"/>
                <a:gd name="connsiteY1" fmla="*/ 0 h 17152"/>
                <a:gd name="connsiteX2" fmla="*/ 0 w 21003"/>
                <a:gd name="connsiteY2" fmla="*/ 16999 h 1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03" h="17152">
                  <a:moveTo>
                    <a:pt x="0" y="16999"/>
                  </a:moveTo>
                  <a:cubicBezTo>
                    <a:pt x="4155" y="7555"/>
                    <a:pt x="12844" y="4155"/>
                    <a:pt x="20777" y="0"/>
                  </a:cubicBezTo>
                  <a:cubicBezTo>
                    <a:pt x="22666" y="16244"/>
                    <a:pt x="12466" y="17755"/>
                    <a:pt x="0" y="16999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2BCDD2B9-E744-49E1-8613-7C71BABA406B}"/>
                </a:ext>
              </a:extLst>
            </p:cNvPr>
            <p:cNvSpPr/>
            <p:nvPr/>
          </p:nvSpPr>
          <p:spPr>
            <a:xfrm>
              <a:off x="10665379" y="2910258"/>
              <a:ext cx="166533" cy="53199"/>
            </a:xfrm>
            <a:custGeom>
              <a:avLst/>
              <a:gdLst>
                <a:gd name="connsiteX0" fmla="*/ 1444 w 166533"/>
                <a:gd name="connsiteY0" fmla="*/ 5979 h 53199"/>
                <a:gd name="connsiteX1" fmla="*/ 40732 w 166533"/>
                <a:gd name="connsiteY1" fmla="*/ 10512 h 53199"/>
                <a:gd name="connsiteX2" fmla="*/ 77753 w 166533"/>
                <a:gd name="connsiteY2" fmla="*/ 1446 h 53199"/>
                <a:gd name="connsiteX3" fmla="*/ 95507 w 166533"/>
                <a:gd name="connsiteY3" fmla="*/ 4846 h 53199"/>
                <a:gd name="connsiteX4" fmla="*/ 166527 w 166533"/>
                <a:gd name="connsiteY4" fmla="*/ 35445 h 53199"/>
                <a:gd name="connsiteX5" fmla="*/ 138572 w 166533"/>
                <a:gd name="connsiteY5" fmla="*/ 53200 h 53199"/>
                <a:gd name="connsiteX6" fmla="*/ 118929 w 166533"/>
                <a:gd name="connsiteY6" fmla="*/ 48289 h 53199"/>
                <a:gd name="connsiteX7" fmla="*/ 30154 w 166533"/>
                <a:gd name="connsiteY7" fmla="*/ 24867 h 53199"/>
                <a:gd name="connsiteX8" fmla="*/ 7866 w 166533"/>
                <a:gd name="connsiteY8" fmla="*/ 19956 h 53199"/>
                <a:gd name="connsiteX9" fmla="*/ 1444 w 166533"/>
                <a:gd name="connsiteY9" fmla="*/ 5979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533" h="53199">
                  <a:moveTo>
                    <a:pt x="1444" y="5979"/>
                  </a:moveTo>
                  <a:cubicBezTo>
                    <a:pt x="16177" y="-7998"/>
                    <a:pt x="28266" y="6357"/>
                    <a:pt x="40732" y="10512"/>
                  </a:cubicBezTo>
                  <a:cubicBezTo>
                    <a:pt x="55465" y="15045"/>
                    <a:pt x="67175" y="11268"/>
                    <a:pt x="77753" y="1446"/>
                  </a:cubicBezTo>
                  <a:cubicBezTo>
                    <a:pt x="83419" y="3335"/>
                    <a:pt x="89086" y="5979"/>
                    <a:pt x="95507" y="4846"/>
                  </a:cubicBezTo>
                  <a:cubicBezTo>
                    <a:pt x="119307" y="15045"/>
                    <a:pt x="143106" y="25245"/>
                    <a:pt x="166527" y="35445"/>
                  </a:cubicBezTo>
                  <a:cubicBezTo>
                    <a:pt x="166905" y="56599"/>
                    <a:pt x="150283" y="50933"/>
                    <a:pt x="138572" y="53200"/>
                  </a:cubicBezTo>
                  <a:cubicBezTo>
                    <a:pt x="131773" y="53200"/>
                    <a:pt x="124973" y="52444"/>
                    <a:pt x="118929" y="48289"/>
                  </a:cubicBezTo>
                  <a:cubicBezTo>
                    <a:pt x="92486" y="28645"/>
                    <a:pt x="63398" y="18823"/>
                    <a:pt x="30154" y="24867"/>
                  </a:cubicBezTo>
                  <a:cubicBezTo>
                    <a:pt x="22977" y="22601"/>
                    <a:pt x="15422" y="20334"/>
                    <a:pt x="7866" y="19956"/>
                  </a:cubicBezTo>
                  <a:cubicBezTo>
                    <a:pt x="1822" y="17312"/>
                    <a:pt x="-2333" y="13534"/>
                    <a:pt x="1444" y="5979"/>
                  </a:cubicBezTo>
                  <a:close/>
                </a:path>
              </a:pathLst>
            </a:custGeom>
            <a:solidFill>
              <a:srgbClr val="AB82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4473C3A-4BC1-4582-817C-BBC24FB89B2D}"/>
                </a:ext>
              </a:extLst>
            </p:cNvPr>
            <p:cNvSpPr/>
            <p:nvPr/>
          </p:nvSpPr>
          <p:spPr>
            <a:xfrm>
              <a:off x="10802819" y="2946080"/>
              <a:ext cx="93685" cy="44753"/>
            </a:xfrm>
            <a:custGeom>
              <a:avLst/>
              <a:gdLst>
                <a:gd name="connsiteX0" fmla="*/ 0 w 93685"/>
                <a:gd name="connsiteY0" fmla="*/ 12088 h 44753"/>
                <a:gd name="connsiteX1" fmla="*/ 29466 w 93685"/>
                <a:gd name="connsiteY1" fmla="*/ 0 h 44753"/>
                <a:gd name="connsiteX2" fmla="*/ 93685 w 93685"/>
                <a:gd name="connsiteY2" fmla="*/ 40798 h 44753"/>
                <a:gd name="connsiteX3" fmla="*/ 59309 w 93685"/>
                <a:gd name="connsiteY3" fmla="*/ 37399 h 44753"/>
                <a:gd name="connsiteX4" fmla="*/ 0 w 93685"/>
                <a:gd name="connsiteY4" fmla="*/ 12088 h 4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85" h="44753">
                  <a:moveTo>
                    <a:pt x="0" y="12088"/>
                  </a:moveTo>
                  <a:cubicBezTo>
                    <a:pt x="10955" y="10577"/>
                    <a:pt x="24555" y="15866"/>
                    <a:pt x="29466" y="0"/>
                  </a:cubicBezTo>
                  <a:cubicBezTo>
                    <a:pt x="55909" y="5666"/>
                    <a:pt x="77442" y="19644"/>
                    <a:pt x="93685" y="40798"/>
                  </a:cubicBezTo>
                  <a:cubicBezTo>
                    <a:pt x="81219" y="50620"/>
                    <a:pt x="70642" y="39287"/>
                    <a:pt x="59309" y="37399"/>
                  </a:cubicBezTo>
                  <a:cubicBezTo>
                    <a:pt x="32110" y="46465"/>
                    <a:pt x="16622" y="27577"/>
                    <a:pt x="0" y="12088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0E31D626-A3E1-459A-AC94-AABF505EC0BA}"/>
                </a:ext>
              </a:extLst>
            </p:cNvPr>
            <p:cNvSpPr/>
            <p:nvPr/>
          </p:nvSpPr>
          <p:spPr>
            <a:xfrm>
              <a:off x="10830133" y="3014278"/>
              <a:ext cx="104147" cy="142594"/>
            </a:xfrm>
            <a:custGeom>
              <a:avLst/>
              <a:gdLst>
                <a:gd name="connsiteX0" fmla="*/ 104148 w 104147"/>
                <a:gd name="connsiteY0" fmla="*/ 117284 h 142594"/>
                <a:gd name="connsiteX1" fmla="*/ 91304 w 104147"/>
                <a:gd name="connsiteY1" fmla="*/ 142594 h 142594"/>
                <a:gd name="connsiteX2" fmla="*/ 58816 w 104147"/>
                <a:gd name="connsiteY2" fmla="*/ 99152 h 142594"/>
                <a:gd name="connsiteX3" fmla="*/ 45595 w 104147"/>
                <a:gd name="connsiteY3" fmla="*/ 86308 h 142594"/>
                <a:gd name="connsiteX4" fmla="*/ 20284 w 104147"/>
                <a:gd name="connsiteY4" fmla="*/ 58353 h 142594"/>
                <a:gd name="connsiteX5" fmla="*/ 1018 w 104147"/>
                <a:gd name="connsiteY5" fmla="*/ 9244 h 142594"/>
                <a:gd name="connsiteX6" fmla="*/ 37284 w 104147"/>
                <a:gd name="connsiteY6" fmla="*/ 4711 h 142594"/>
                <a:gd name="connsiteX7" fmla="*/ 42950 w 104147"/>
                <a:gd name="connsiteY7" fmla="*/ 28132 h 142594"/>
                <a:gd name="connsiteX8" fmla="*/ 53528 w 104147"/>
                <a:gd name="connsiteY8" fmla="*/ 53820 h 142594"/>
                <a:gd name="connsiteX9" fmla="*/ 53528 w 104147"/>
                <a:gd name="connsiteY9" fmla="*/ 53820 h 142594"/>
                <a:gd name="connsiteX10" fmla="*/ 82238 w 104147"/>
                <a:gd name="connsiteY10" fmla="*/ 60620 h 142594"/>
                <a:gd name="connsiteX11" fmla="*/ 103392 w 104147"/>
                <a:gd name="connsiteY11" fmla="*/ 84041 h 142594"/>
                <a:gd name="connsiteX12" fmla="*/ 104148 w 104147"/>
                <a:gd name="connsiteY12" fmla="*/ 96130 h 142594"/>
                <a:gd name="connsiteX13" fmla="*/ 104148 w 104147"/>
                <a:gd name="connsiteY13" fmla="*/ 117284 h 14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147" h="142594">
                  <a:moveTo>
                    <a:pt x="104148" y="117284"/>
                  </a:moveTo>
                  <a:cubicBezTo>
                    <a:pt x="100748" y="126351"/>
                    <a:pt x="101881" y="137306"/>
                    <a:pt x="91304" y="142594"/>
                  </a:cubicBezTo>
                  <a:cubicBezTo>
                    <a:pt x="89793" y="121062"/>
                    <a:pt x="78838" y="107085"/>
                    <a:pt x="58816" y="99152"/>
                  </a:cubicBezTo>
                  <a:cubicBezTo>
                    <a:pt x="52772" y="96885"/>
                    <a:pt x="49372" y="91219"/>
                    <a:pt x="45595" y="86308"/>
                  </a:cubicBezTo>
                  <a:cubicBezTo>
                    <a:pt x="37662" y="76486"/>
                    <a:pt x="30106" y="66286"/>
                    <a:pt x="20284" y="58353"/>
                  </a:cubicBezTo>
                  <a:cubicBezTo>
                    <a:pt x="4041" y="45509"/>
                    <a:pt x="-2759" y="29643"/>
                    <a:pt x="1018" y="9244"/>
                  </a:cubicBezTo>
                  <a:cubicBezTo>
                    <a:pt x="11596" y="-3222"/>
                    <a:pt x="24818" y="-1333"/>
                    <a:pt x="37284" y="4711"/>
                  </a:cubicBezTo>
                  <a:cubicBezTo>
                    <a:pt x="48239" y="9622"/>
                    <a:pt x="46728" y="19066"/>
                    <a:pt x="42950" y="28132"/>
                  </a:cubicBezTo>
                  <a:cubicBezTo>
                    <a:pt x="40684" y="39087"/>
                    <a:pt x="51261" y="44754"/>
                    <a:pt x="53528" y="53820"/>
                  </a:cubicBezTo>
                  <a:lnTo>
                    <a:pt x="53528" y="53820"/>
                  </a:lnTo>
                  <a:cubicBezTo>
                    <a:pt x="62594" y="57220"/>
                    <a:pt x="69771" y="63642"/>
                    <a:pt x="82238" y="60620"/>
                  </a:cubicBezTo>
                  <a:cubicBezTo>
                    <a:pt x="98481" y="56464"/>
                    <a:pt x="97726" y="74597"/>
                    <a:pt x="103392" y="84041"/>
                  </a:cubicBezTo>
                  <a:cubicBezTo>
                    <a:pt x="103770" y="88196"/>
                    <a:pt x="103770" y="92352"/>
                    <a:pt x="104148" y="96130"/>
                  </a:cubicBezTo>
                  <a:cubicBezTo>
                    <a:pt x="103770" y="103307"/>
                    <a:pt x="104148" y="110107"/>
                    <a:pt x="104148" y="117284"/>
                  </a:cubicBezTo>
                  <a:close/>
                </a:path>
              </a:pathLst>
            </a:custGeom>
            <a:solidFill>
              <a:srgbClr val="E6D7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ECDD5D06-7EAA-48E8-836D-134D0402E414}"/>
                </a:ext>
              </a:extLst>
            </p:cNvPr>
            <p:cNvSpPr/>
            <p:nvPr/>
          </p:nvSpPr>
          <p:spPr>
            <a:xfrm>
              <a:off x="10883283" y="3052561"/>
              <a:ext cx="53295" cy="45757"/>
            </a:xfrm>
            <a:custGeom>
              <a:avLst/>
              <a:gdLst>
                <a:gd name="connsiteX0" fmla="*/ 49865 w 53295"/>
                <a:gd name="connsiteY0" fmla="*/ 45757 h 45757"/>
                <a:gd name="connsiteX1" fmla="*/ 39665 w 53295"/>
                <a:gd name="connsiteY1" fmla="*/ 31780 h 45757"/>
                <a:gd name="connsiteX2" fmla="*/ 29088 w 53295"/>
                <a:gd name="connsiteY2" fmla="*/ 25358 h 45757"/>
                <a:gd name="connsiteX3" fmla="*/ 0 w 53295"/>
                <a:gd name="connsiteY3" fmla="*/ 15159 h 45757"/>
                <a:gd name="connsiteX4" fmla="*/ 26821 w 53295"/>
                <a:gd name="connsiteY4" fmla="*/ 6470 h 45757"/>
                <a:gd name="connsiteX5" fmla="*/ 46465 w 53295"/>
                <a:gd name="connsiteY5" fmla="*/ 6848 h 45757"/>
                <a:gd name="connsiteX6" fmla="*/ 49865 w 53295"/>
                <a:gd name="connsiteY6" fmla="*/ 45757 h 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295" h="45757">
                  <a:moveTo>
                    <a:pt x="49865" y="45757"/>
                  </a:moveTo>
                  <a:cubicBezTo>
                    <a:pt x="41176" y="45002"/>
                    <a:pt x="42687" y="36691"/>
                    <a:pt x="39665" y="31780"/>
                  </a:cubicBezTo>
                  <a:cubicBezTo>
                    <a:pt x="37021" y="27625"/>
                    <a:pt x="33621" y="21581"/>
                    <a:pt x="29088" y="25358"/>
                  </a:cubicBezTo>
                  <a:cubicBezTo>
                    <a:pt x="12466" y="39335"/>
                    <a:pt x="9066" y="20447"/>
                    <a:pt x="0" y="15159"/>
                  </a:cubicBezTo>
                  <a:cubicBezTo>
                    <a:pt x="10955" y="17803"/>
                    <a:pt x="20021" y="18558"/>
                    <a:pt x="26821" y="6470"/>
                  </a:cubicBezTo>
                  <a:cubicBezTo>
                    <a:pt x="31732" y="-1841"/>
                    <a:pt x="40043" y="-2596"/>
                    <a:pt x="46465" y="6848"/>
                  </a:cubicBezTo>
                  <a:cubicBezTo>
                    <a:pt x="49109" y="19692"/>
                    <a:pt x="58175" y="32158"/>
                    <a:pt x="49865" y="45757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368EF9C-4065-4D10-BCD5-EF1942D85CBA}"/>
                </a:ext>
              </a:extLst>
            </p:cNvPr>
            <p:cNvSpPr/>
            <p:nvPr/>
          </p:nvSpPr>
          <p:spPr>
            <a:xfrm>
              <a:off x="10339664" y="2852017"/>
              <a:ext cx="492680" cy="185859"/>
            </a:xfrm>
            <a:custGeom>
              <a:avLst/>
              <a:gdLst>
                <a:gd name="connsiteX0" fmla="*/ 336226 w 492680"/>
                <a:gd name="connsiteY0" fmla="*/ 76308 h 185859"/>
                <a:gd name="connsiteX1" fmla="*/ 353603 w 492680"/>
                <a:gd name="connsiteY1" fmla="*/ 80464 h 185859"/>
                <a:gd name="connsiteX2" fmla="*/ 404979 w 492680"/>
                <a:gd name="connsiteY2" fmla="*/ 98219 h 185859"/>
                <a:gd name="connsiteX3" fmla="*/ 414423 w 492680"/>
                <a:gd name="connsiteY3" fmla="*/ 106152 h 185859"/>
                <a:gd name="connsiteX4" fmla="*/ 445399 w 492680"/>
                <a:gd name="connsiteY4" fmla="*/ 114462 h 185859"/>
                <a:gd name="connsiteX5" fmla="*/ 492620 w 492680"/>
                <a:gd name="connsiteY5" fmla="*/ 148083 h 185859"/>
                <a:gd name="connsiteX6" fmla="*/ 492620 w 492680"/>
                <a:gd name="connsiteY6" fmla="*/ 148083 h 185859"/>
                <a:gd name="connsiteX7" fmla="*/ 489220 w 492680"/>
                <a:gd name="connsiteY7" fmla="*/ 150350 h 185859"/>
                <a:gd name="connsiteX8" fmla="*/ 479398 w 492680"/>
                <a:gd name="connsiteY8" fmla="*/ 153750 h 185859"/>
                <a:gd name="connsiteX9" fmla="*/ 488464 w 492680"/>
                <a:gd name="connsiteY9" fmla="*/ 156394 h 185859"/>
                <a:gd name="connsiteX10" fmla="*/ 492620 w 492680"/>
                <a:gd name="connsiteY10" fmla="*/ 160927 h 185859"/>
                <a:gd name="connsiteX11" fmla="*/ 484687 w 492680"/>
                <a:gd name="connsiteY11" fmla="*/ 185860 h 185859"/>
                <a:gd name="connsiteX12" fmla="*/ 428400 w 492680"/>
                <a:gd name="connsiteY12" fmla="*/ 170749 h 185859"/>
                <a:gd name="connsiteX13" fmla="*/ 376647 w 492680"/>
                <a:gd name="connsiteY13" fmla="*/ 131839 h 185859"/>
                <a:gd name="connsiteX14" fmla="*/ 316204 w 492680"/>
                <a:gd name="connsiteY14" fmla="*/ 113707 h 185859"/>
                <a:gd name="connsiteX15" fmla="*/ 272384 w 492680"/>
                <a:gd name="connsiteY15" fmla="*/ 104641 h 185859"/>
                <a:gd name="connsiteX16" fmla="*/ 251985 w 492680"/>
                <a:gd name="connsiteY16" fmla="*/ 102374 h 185859"/>
                <a:gd name="connsiteX17" fmla="*/ 238007 w 492680"/>
                <a:gd name="connsiteY17" fmla="*/ 104263 h 185859"/>
                <a:gd name="connsiteX18" fmla="*/ 215719 w 492680"/>
                <a:gd name="connsiteY18" fmla="*/ 92552 h 185859"/>
                <a:gd name="connsiteX19" fmla="*/ 231208 w 492680"/>
                <a:gd name="connsiteY19" fmla="*/ 74797 h 185859"/>
                <a:gd name="connsiteX20" fmla="*/ 181721 w 492680"/>
                <a:gd name="connsiteY20" fmla="*/ 89530 h 185859"/>
                <a:gd name="connsiteX21" fmla="*/ 169632 w 492680"/>
                <a:gd name="connsiteY21" fmla="*/ 88397 h 185859"/>
                <a:gd name="connsiteX22" fmla="*/ 117123 w 492680"/>
                <a:gd name="connsiteY22" fmla="*/ 57798 h 185859"/>
                <a:gd name="connsiteX23" fmla="*/ 64236 w 492680"/>
                <a:gd name="connsiteY23" fmla="*/ 47220 h 185859"/>
                <a:gd name="connsiteX24" fmla="*/ 48370 w 492680"/>
                <a:gd name="connsiteY24" fmla="*/ 50998 h 185859"/>
                <a:gd name="connsiteX25" fmla="*/ 44215 w 492680"/>
                <a:gd name="connsiteY25" fmla="*/ 46843 h 185859"/>
                <a:gd name="connsiteX26" fmla="*/ 44592 w 492680"/>
                <a:gd name="connsiteY26" fmla="*/ 20021 h 185859"/>
                <a:gd name="connsiteX27" fmla="*/ 25704 w 492680"/>
                <a:gd name="connsiteY27" fmla="*/ 24555 h 185859"/>
                <a:gd name="connsiteX28" fmla="*/ 16638 w 492680"/>
                <a:gd name="connsiteY28" fmla="*/ 27577 h 185859"/>
                <a:gd name="connsiteX29" fmla="*/ 1527 w 492680"/>
                <a:gd name="connsiteY29" fmla="*/ 13222 h 185859"/>
                <a:gd name="connsiteX30" fmla="*/ 1527 w 492680"/>
                <a:gd name="connsiteY30" fmla="*/ 0 h 185859"/>
                <a:gd name="connsiteX31" fmla="*/ 48370 w 492680"/>
                <a:gd name="connsiteY31" fmla="*/ 0 h 185859"/>
                <a:gd name="connsiteX32" fmla="*/ 93702 w 492680"/>
                <a:gd name="connsiteY32" fmla="*/ 26443 h 185859"/>
                <a:gd name="connsiteX33" fmla="*/ 126189 w 492680"/>
                <a:gd name="connsiteY33" fmla="*/ 40798 h 185859"/>
                <a:gd name="connsiteX34" fmla="*/ 137522 w 492680"/>
                <a:gd name="connsiteY34" fmla="*/ 38910 h 185859"/>
                <a:gd name="connsiteX35" fmla="*/ 150366 w 492680"/>
                <a:gd name="connsiteY35" fmla="*/ 24932 h 185859"/>
                <a:gd name="connsiteX36" fmla="*/ 157921 w 492680"/>
                <a:gd name="connsiteY36" fmla="*/ 24177 h 185859"/>
                <a:gd name="connsiteX37" fmla="*/ 158299 w 492680"/>
                <a:gd name="connsiteY37" fmla="*/ 32865 h 185859"/>
                <a:gd name="connsiteX38" fmla="*/ 164343 w 492680"/>
                <a:gd name="connsiteY38" fmla="*/ 64598 h 185859"/>
                <a:gd name="connsiteX39" fmla="*/ 199853 w 492680"/>
                <a:gd name="connsiteY39" fmla="*/ 52509 h 185859"/>
                <a:gd name="connsiteX40" fmla="*/ 224030 w 492680"/>
                <a:gd name="connsiteY40" fmla="*/ 48354 h 185859"/>
                <a:gd name="connsiteX41" fmla="*/ 270873 w 492680"/>
                <a:gd name="connsiteY41" fmla="*/ 55531 h 185859"/>
                <a:gd name="connsiteX42" fmla="*/ 302227 w 492680"/>
                <a:gd name="connsiteY42" fmla="*/ 59309 h 185859"/>
                <a:gd name="connsiteX43" fmla="*/ 305249 w 492680"/>
                <a:gd name="connsiteY43" fmla="*/ 60064 h 185859"/>
                <a:gd name="connsiteX44" fmla="*/ 336226 w 492680"/>
                <a:gd name="connsiteY44" fmla="*/ 76308 h 18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92680" h="185859">
                  <a:moveTo>
                    <a:pt x="336226" y="76308"/>
                  </a:moveTo>
                  <a:cubicBezTo>
                    <a:pt x="343403" y="71020"/>
                    <a:pt x="349070" y="73664"/>
                    <a:pt x="353603" y="80464"/>
                  </a:cubicBezTo>
                  <a:cubicBezTo>
                    <a:pt x="371736" y="83864"/>
                    <a:pt x="387224" y="94819"/>
                    <a:pt x="404979" y="98219"/>
                  </a:cubicBezTo>
                  <a:cubicBezTo>
                    <a:pt x="409134" y="99730"/>
                    <a:pt x="412534" y="102374"/>
                    <a:pt x="414423" y="106152"/>
                  </a:cubicBezTo>
                  <a:cubicBezTo>
                    <a:pt x="421600" y="120884"/>
                    <a:pt x="431800" y="120507"/>
                    <a:pt x="445399" y="114462"/>
                  </a:cubicBezTo>
                  <a:cubicBezTo>
                    <a:pt x="467310" y="105018"/>
                    <a:pt x="494131" y="124662"/>
                    <a:pt x="492620" y="148083"/>
                  </a:cubicBezTo>
                  <a:lnTo>
                    <a:pt x="492620" y="148083"/>
                  </a:lnTo>
                  <a:cubicBezTo>
                    <a:pt x="491487" y="148839"/>
                    <a:pt x="490353" y="149594"/>
                    <a:pt x="489220" y="150350"/>
                  </a:cubicBezTo>
                  <a:cubicBezTo>
                    <a:pt x="486198" y="152239"/>
                    <a:pt x="482043" y="151105"/>
                    <a:pt x="479398" y="153750"/>
                  </a:cubicBezTo>
                  <a:cubicBezTo>
                    <a:pt x="482798" y="153750"/>
                    <a:pt x="486198" y="153750"/>
                    <a:pt x="488464" y="156394"/>
                  </a:cubicBezTo>
                  <a:cubicBezTo>
                    <a:pt x="489976" y="157905"/>
                    <a:pt x="491109" y="159416"/>
                    <a:pt x="492620" y="160927"/>
                  </a:cubicBezTo>
                  <a:cubicBezTo>
                    <a:pt x="492998" y="170371"/>
                    <a:pt x="485065" y="176793"/>
                    <a:pt x="484687" y="185860"/>
                  </a:cubicBezTo>
                  <a:cubicBezTo>
                    <a:pt x="465799" y="181327"/>
                    <a:pt x="448044" y="172638"/>
                    <a:pt x="428400" y="170749"/>
                  </a:cubicBezTo>
                  <a:cubicBezTo>
                    <a:pt x="403090" y="168105"/>
                    <a:pt x="387980" y="152994"/>
                    <a:pt x="376647" y="131839"/>
                  </a:cubicBezTo>
                  <a:cubicBezTo>
                    <a:pt x="370980" y="121262"/>
                    <a:pt x="326782" y="106907"/>
                    <a:pt x="316204" y="113707"/>
                  </a:cubicBezTo>
                  <a:cubicBezTo>
                    <a:pt x="297694" y="125418"/>
                    <a:pt x="284095" y="118996"/>
                    <a:pt x="272384" y="104641"/>
                  </a:cubicBezTo>
                  <a:cubicBezTo>
                    <a:pt x="265584" y="96330"/>
                    <a:pt x="260295" y="94063"/>
                    <a:pt x="251985" y="102374"/>
                  </a:cubicBezTo>
                  <a:cubicBezTo>
                    <a:pt x="248207" y="106152"/>
                    <a:pt x="242540" y="105774"/>
                    <a:pt x="238007" y="104263"/>
                  </a:cubicBezTo>
                  <a:cubicBezTo>
                    <a:pt x="229696" y="101996"/>
                    <a:pt x="217986" y="104263"/>
                    <a:pt x="215719" y="92552"/>
                  </a:cubicBezTo>
                  <a:cubicBezTo>
                    <a:pt x="213453" y="81219"/>
                    <a:pt x="225541" y="80841"/>
                    <a:pt x="231208" y="74797"/>
                  </a:cubicBezTo>
                  <a:cubicBezTo>
                    <a:pt x="217230" y="88019"/>
                    <a:pt x="199098" y="86886"/>
                    <a:pt x="181721" y="89530"/>
                  </a:cubicBezTo>
                  <a:cubicBezTo>
                    <a:pt x="177565" y="90285"/>
                    <a:pt x="171521" y="91041"/>
                    <a:pt x="169632" y="88397"/>
                  </a:cubicBezTo>
                  <a:cubicBezTo>
                    <a:pt x="156410" y="70642"/>
                    <a:pt x="132989" y="71775"/>
                    <a:pt x="117123" y="57798"/>
                  </a:cubicBezTo>
                  <a:cubicBezTo>
                    <a:pt x="103524" y="46087"/>
                    <a:pt x="83502" y="42687"/>
                    <a:pt x="64236" y="47220"/>
                  </a:cubicBezTo>
                  <a:cubicBezTo>
                    <a:pt x="58947" y="48354"/>
                    <a:pt x="54792" y="53265"/>
                    <a:pt x="48370" y="50998"/>
                  </a:cubicBezTo>
                  <a:cubicBezTo>
                    <a:pt x="46859" y="49487"/>
                    <a:pt x="45348" y="48354"/>
                    <a:pt x="44215" y="46843"/>
                  </a:cubicBezTo>
                  <a:cubicBezTo>
                    <a:pt x="44215" y="37776"/>
                    <a:pt x="59325" y="29088"/>
                    <a:pt x="44592" y="20021"/>
                  </a:cubicBezTo>
                  <a:cubicBezTo>
                    <a:pt x="36659" y="15111"/>
                    <a:pt x="27215" y="2267"/>
                    <a:pt x="25704" y="24555"/>
                  </a:cubicBezTo>
                  <a:cubicBezTo>
                    <a:pt x="25326" y="30599"/>
                    <a:pt x="20416" y="30599"/>
                    <a:pt x="16638" y="27577"/>
                  </a:cubicBezTo>
                  <a:cubicBezTo>
                    <a:pt x="11349" y="23421"/>
                    <a:pt x="6816" y="18133"/>
                    <a:pt x="1527" y="13222"/>
                  </a:cubicBezTo>
                  <a:cubicBezTo>
                    <a:pt x="772" y="8689"/>
                    <a:pt x="-1495" y="4533"/>
                    <a:pt x="1527" y="0"/>
                  </a:cubicBezTo>
                  <a:cubicBezTo>
                    <a:pt x="17016" y="3022"/>
                    <a:pt x="32504" y="6800"/>
                    <a:pt x="48370" y="0"/>
                  </a:cubicBezTo>
                  <a:cubicBezTo>
                    <a:pt x="54414" y="23799"/>
                    <a:pt x="77458" y="22288"/>
                    <a:pt x="93702" y="26443"/>
                  </a:cubicBezTo>
                  <a:cubicBezTo>
                    <a:pt x="106168" y="29466"/>
                    <a:pt x="117878" y="30977"/>
                    <a:pt x="126189" y="40798"/>
                  </a:cubicBezTo>
                  <a:cubicBezTo>
                    <a:pt x="132234" y="47598"/>
                    <a:pt x="134500" y="41932"/>
                    <a:pt x="137522" y="38910"/>
                  </a:cubicBezTo>
                  <a:cubicBezTo>
                    <a:pt x="142055" y="34376"/>
                    <a:pt x="145833" y="29466"/>
                    <a:pt x="150366" y="24932"/>
                  </a:cubicBezTo>
                  <a:cubicBezTo>
                    <a:pt x="152633" y="22666"/>
                    <a:pt x="155277" y="22288"/>
                    <a:pt x="157921" y="24177"/>
                  </a:cubicBezTo>
                  <a:cubicBezTo>
                    <a:pt x="160944" y="26821"/>
                    <a:pt x="161699" y="30221"/>
                    <a:pt x="158299" y="32865"/>
                  </a:cubicBezTo>
                  <a:cubicBezTo>
                    <a:pt x="140544" y="47220"/>
                    <a:pt x="150744" y="57042"/>
                    <a:pt x="164343" y="64598"/>
                  </a:cubicBezTo>
                  <a:cubicBezTo>
                    <a:pt x="182098" y="74797"/>
                    <a:pt x="194565" y="71775"/>
                    <a:pt x="199853" y="52509"/>
                  </a:cubicBezTo>
                  <a:cubicBezTo>
                    <a:pt x="205897" y="30977"/>
                    <a:pt x="218364" y="59687"/>
                    <a:pt x="224030" y="48354"/>
                  </a:cubicBezTo>
                  <a:cubicBezTo>
                    <a:pt x="238007" y="61953"/>
                    <a:pt x="255762" y="50243"/>
                    <a:pt x="270873" y="55531"/>
                  </a:cubicBezTo>
                  <a:cubicBezTo>
                    <a:pt x="281072" y="59309"/>
                    <a:pt x="291272" y="63087"/>
                    <a:pt x="302227" y="59309"/>
                  </a:cubicBezTo>
                  <a:cubicBezTo>
                    <a:pt x="303360" y="59687"/>
                    <a:pt x="304116" y="59687"/>
                    <a:pt x="305249" y="60064"/>
                  </a:cubicBezTo>
                  <a:cubicBezTo>
                    <a:pt x="315827" y="64975"/>
                    <a:pt x="324137" y="74419"/>
                    <a:pt x="336226" y="76308"/>
                  </a:cubicBezTo>
                  <a:close/>
                </a:path>
              </a:pathLst>
            </a:custGeom>
            <a:solidFill>
              <a:srgbClr val="E6D7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C8F515A6-19D0-41C9-81A7-254E1D3B5501}"/>
                </a:ext>
              </a:extLst>
            </p:cNvPr>
            <p:cNvSpPr/>
            <p:nvPr/>
          </p:nvSpPr>
          <p:spPr>
            <a:xfrm>
              <a:off x="10821315" y="3000439"/>
              <a:ext cx="94147" cy="43213"/>
            </a:xfrm>
            <a:custGeom>
              <a:avLst/>
              <a:gdLst>
                <a:gd name="connsiteX0" fmla="*/ 2659 w 94147"/>
                <a:gd name="connsiteY0" fmla="*/ 33660 h 43213"/>
                <a:gd name="connsiteX1" fmla="*/ 10969 w 94147"/>
                <a:gd name="connsiteY1" fmla="*/ 12505 h 43213"/>
                <a:gd name="connsiteX2" fmla="*/ 92188 w 94147"/>
                <a:gd name="connsiteY2" fmla="*/ 17794 h 43213"/>
                <a:gd name="connsiteX3" fmla="*/ 91055 w 94147"/>
                <a:gd name="connsiteY3" fmla="*/ 32904 h 43213"/>
                <a:gd name="connsiteX4" fmla="*/ 86900 w 94147"/>
                <a:gd name="connsiteY4" fmla="*/ 37060 h 43213"/>
                <a:gd name="connsiteX5" fmla="*/ 44968 w 94147"/>
                <a:gd name="connsiteY5" fmla="*/ 41593 h 43213"/>
                <a:gd name="connsiteX6" fmla="*/ 47235 w 94147"/>
                <a:gd name="connsiteY6" fmla="*/ 23460 h 43213"/>
                <a:gd name="connsiteX7" fmla="*/ 10969 w 94147"/>
                <a:gd name="connsiteY7" fmla="*/ 24594 h 43213"/>
                <a:gd name="connsiteX8" fmla="*/ 2659 w 94147"/>
                <a:gd name="connsiteY8" fmla="*/ 33660 h 4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47" h="43213">
                  <a:moveTo>
                    <a:pt x="2659" y="33660"/>
                  </a:moveTo>
                  <a:cubicBezTo>
                    <a:pt x="-6408" y="21949"/>
                    <a:pt x="10592" y="20438"/>
                    <a:pt x="10969" y="12505"/>
                  </a:cubicBezTo>
                  <a:cubicBezTo>
                    <a:pt x="37790" y="-6005"/>
                    <a:pt x="70656" y="-3739"/>
                    <a:pt x="92188" y="17794"/>
                  </a:cubicBezTo>
                  <a:cubicBezTo>
                    <a:pt x="97477" y="23460"/>
                    <a:pt x="90300" y="27994"/>
                    <a:pt x="91055" y="32904"/>
                  </a:cubicBezTo>
                  <a:cubicBezTo>
                    <a:pt x="89544" y="34416"/>
                    <a:pt x="88411" y="35549"/>
                    <a:pt x="86900" y="37060"/>
                  </a:cubicBezTo>
                  <a:cubicBezTo>
                    <a:pt x="73300" y="44237"/>
                    <a:pt x="59323" y="44237"/>
                    <a:pt x="44968" y="41593"/>
                  </a:cubicBezTo>
                  <a:cubicBezTo>
                    <a:pt x="43835" y="35171"/>
                    <a:pt x="56301" y="29127"/>
                    <a:pt x="47235" y="23460"/>
                  </a:cubicBezTo>
                  <a:cubicBezTo>
                    <a:pt x="35902" y="16661"/>
                    <a:pt x="22680" y="14394"/>
                    <a:pt x="10969" y="24594"/>
                  </a:cubicBezTo>
                  <a:cubicBezTo>
                    <a:pt x="9081" y="28749"/>
                    <a:pt x="7570" y="33282"/>
                    <a:pt x="2659" y="3366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E9558AFC-8EFF-4BF6-899D-D320A55AA479}"/>
                </a:ext>
              </a:extLst>
            </p:cNvPr>
            <p:cNvSpPr/>
            <p:nvPr/>
          </p:nvSpPr>
          <p:spPr>
            <a:xfrm>
              <a:off x="10740696" y="2939989"/>
              <a:ext cx="121431" cy="60111"/>
            </a:xfrm>
            <a:custGeom>
              <a:avLst/>
              <a:gdLst>
                <a:gd name="connsiteX0" fmla="*/ 91588 w 121431"/>
                <a:gd name="connsiteY0" fmla="*/ 60112 h 60111"/>
                <a:gd name="connsiteX1" fmla="*/ 39457 w 121431"/>
                <a:gd name="connsiteY1" fmla="*/ 35935 h 60111"/>
                <a:gd name="connsiteX2" fmla="*/ 11502 w 121431"/>
                <a:gd name="connsiteY2" fmla="*/ 24980 h 60111"/>
                <a:gd name="connsiteX3" fmla="*/ 2814 w 121431"/>
                <a:gd name="connsiteY3" fmla="*/ 14024 h 60111"/>
                <a:gd name="connsiteX4" fmla="*/ 13013 w 121431"/>
                <a:gd name="connsiteY4" fmla="*/ 1936 h 60111"/>
                <a:gd name="connsiteX5" fmla="*/ 44745 w 121431"/>
                <a:gd name="connsiteY5" fmla="*/ 14780 h 60111"/>
                <a:gd name="connsiteX6" fmla="*/ 62122 w 121431"/>
                <a:gd name="connsiteY6" fmla="*/ 18558 h 60111"/>
                <a:gd name="connsiteX7" fmla="*/ 91588 w 121431"/>
                <a:gd name="connsiteY7" fmla="*/ 40090 h 60111"/>
                <a:gd name="connsiteX8" fmla="*/ 98388 w 121431"/>
                <a:gd name="connsiteY8" fmla="*/ 41979 h 60111"/>
                <a:gd name="connsiteX9" fmla="*/ 121431 w 121431"/>
                <a:gd name="connsiteY9" fmla="*/ 43868 h 60111"/>
                <a:gd name="connsiteX10" fmla="*/ 116143 w 121431"/>
                <a:gd name="connsiteY10" fmla="*/ 51423 h 60111"/>
                <a:gd name="connsiteX11" fmla="*/ 91588 w 121431"/>
                <a:gd name="connsiteY11" fmla="*/ 60112 h 6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431" h="60111">
                  <a:moveTo>
                    <a:pt x="91588" y="60112"/>
                  </a:moveTo>
                  <a:cubicBezTo>
                    <a:pt x="82144" y="31402"/>
                    <a:pt x="65522" y="24602"/>
                    <a:pt x="39457" y="35935"/>
                  </a:cubicBezTo>
                  <a:cubicBezTo>
                    <a:pt x="29257" y="40468"/>
                    <a:pt x="16035" y="40090"/>
                    <a:pt x="11502" y="24980"/>
                  </a:cubicBezTo>
                  <a:cubicBezTo>
                    <a:pt x="9991" y="19691"/>
                    <a:pt x="7725" y="16291"/>
                    <a:pt x="2814" y="14024"/>
                  </a:cubicBezTo>
                  <a:cubicBezTo>
                    <a:pt x="-2475" y="2692"/>
                    <a:pt x="-964" y="-3353"/>
                    <a:pt x="13013" y="1936"/>
                  </a:cubicBezTo>
                  <a:cubicBezTo>
                    <a:pt x="23591" y="6091"/>
                    <a:pt x="35679" y="7225"/>
                    <a:pt x="44745" y="14780"/>
                  </a:cubicBezTo>
                  <a:cubicBezTo>
                    <a:pt x="49656" y="20446"/>
                    <a:pt x="56078" y="17802"/>
                    <a:pt x="62122" y="18558"/>
                  </a:cubicBezTo>
                  <a:cubicBezTo>
                    <a:pt x="73078" y="24224"/>
                    <a:pt x="90077" y="21202"/>
                    <a:pt x="91588" y="40090"/>
                  </a:cubicBezTo>
                  <a:cubicBezTo>
                    <a:pt x="91588" y="40846"/>
                    <a:pt x="97632" y="42735"/>
                    <a:pt x="98388" y="41979"/>
                  </a:cubicBezTo>
                  <a:cubicBezTo>
                    <a:pt x="107076" y="32157"/>
                    <a:pt x="113876" y="42357"/>
                    <a:pt x="121431" y="43868"/>
                  </a:cubicBezTo>
                  <a:cubicBezTo>
                    <a:pt x="121054" y="47268"/>
                    <a:pt x="119920" y="52556"/>
                    <a:pt x="116143" y="51423"/>
                  </a:cubicBezTo>
                  <a:cubicBezTo>
                    <a:pt x="104432" y="46134"/>
                    <a:pt x="98766" y="54823"/>
                    <a:pt x="91588" y="60112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5C4AD9F-6FC8-4FE8-8D77-34081230B4CB}"/>
                </a:ext>
              </a:extLst>
            </p:cNvPr>
            <p:cNvSpPr/>
            <p:nvPr/>
          </p:nvSpPr>
          <p:spPr>
            <a:xfrm>
              <a:off x="10804781" y="3000069"/>
              <a:ext cx="27125" cy="12704"/>
            </a:xfrm>
            <a:custGeom>
              <a:avLst/>
              <a:gdLst>
                <a:gd name="connsiteX0" fmla="*/ 23348 w 27125"/>
                <a:gd name="connsiteY0" fmla="*/ 8720 h 12704"/>
                <a:gd name="connsiteX1" fmla="*/ 1437 w 27125"/>
                <a:gd name="connsiteY1" fmla="*/ 10986 h 12704"/>
                <a:gd name="connsiteX2" fmla="*/ 304 w 27125"/>
                <a:gd name="connsiteY2" fmla="*/ 5698 h 12704"/>
                <a:gd name="connsiteX3" fmla="*/ 22970 w 27125"/>
                <a:gd name="connsiteY3" fmla="*/ 31 h 12704"/>
                <a:gd name="connsiteX4" fmla="*/ 27125 w 27125"/>
                <a:gd name="connsiteY4" fmla="*/ 31 h 12704"/>
                <a:gd name="connsiteX5" fmla="*/ 23348 w 27125"/>
                <a:gd name="connsiteY5" fmla="*/ 8720 h 12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25" h="12704">
                  <a:moveTo>
                    <a:pt x="23348" y="8720"/>
                  </a:moveTo>
                  <a:cubicBezTo>
                    <a:pt x="15792" y="8720"/>
                    <a:pt x="9370" y="15897"/>
                    <a:pt x="1437" y="10986"/>
                  </a:cubicBezTo>
                  <a:cubicBezTo>
                    <a:pt x="304" y="10231"/>
                    <a:pt x="-451" y="6831"/>
                    <a:pt x="304" y="5698"/>
                  </a:cubicBezTo>
                  <a:cubicBezTo>
                    <a:pt x="5970" y="-2991"/>
                    <a:pt x="15415" y="1164"/>
                    <a:pt x="22970" y="31"/>
                  </a:cubicBezTo>
                  <a:cubicBezTo>
                    <a:pt x="24481" y="31"/>
                    <a:pt x="25614" y="31"/>
                    <a:pt x="27125" y="31"/>
                  </a:cubicBezTo>
                  <a:cubicBezTo>
                    <a:pt x="25992" y="3053"/>
                    <a:pt x="24859" y="6075"/>
                    <a:pt x="23348" y="872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25862E35-0949-42A9-A8E2-2867BC7C3B1F}"/>
                </a:ext>
              </a:extLst>
            </p:cNvPr>
            <p:cNvSpPr/>
            <p:nvPr/>
          </p:nvSpPr>
          <p:spPr>
            <a:xfrm>
              <a:off x="10865556" y="3037583"/>
              <a:ext cx="42658" cy="30514"/>
            </a:xfrm>
            <a:custGeom>
              <a:avLst/>
              <a:gdLst>
                <a:gd name="connsiteX0" fmla="*/ 727 w 42658"/>
                <a:gd name="connsiteY0" fmla="*/ 5205 h 30514"/>
                <a:gd name="connsiteX1" fmla="*/ 42659 w 42658"/>
                <a:gd name="connsiteY1" fmla="*/ 672 h 30514"/>
                <a:gd name="connsiteX2" fmla="*/ 17727 w 42658"/>
                <a:gd name="connsiteY2" fmla="*/ 30515 h 30514"/>
                <a:gd name="connsiteX3" fmla="*/ 727 w 42658"/>
                <a:gd name="connsiteY3" fmla="*/ 5205 h 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58" h="30514">
                  <a:moveTo>
                    <a:pt x="727" y="5205"/>
                  </a:moveTo>
                  <a:cubicBezTo>
                    <a:pt x="14327" y="-839"/>
                    <a:pt x="28304" y="-462"/>
                    <a:pt x="42659" y="672"/>
                  </a:cubicBezTo>
                  <a:cubicBezTo>
                    <a:pt x="40770" y="16160"/>
                    <a:pt x="21882" y="17293"/>
                    <a:pt x="17727" y="30515"/>
                  </a:cubicBezTo>
                  <a:cubicBezTo>
                    <a:pt x="11304" y="22204"/>
                    <a:pt x="-3428" y="20315"/>
                    <a:pt x="727" y="5205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9B36CE-FB6E-46F2-96F2-C85CD750C336}"/>
                </a:ext>
              </a:extLst>
            </p:cNvPr>
            <p:cNvSpPr/>
            <p:nvPr/>
          </p:nvSpPr>
          <p:spPr>
            <a:xfrm>
              <a:off x="9159878" y="2814700"/>
              <a:ext cx="885146" cy="214766"/>
            </a:xfrm>
            <a:custGeom>
              <a:avLst/>
              <a:gdLst>
                <a:gd name="connsiteX0" fmla="*/ 885147 w 885146"/>
                <a:gd name="connsiteY0" fmla="*/ 58850 h 214766"/>
                <a:gd name="connsiteX1" fmla="*/ 845859 w 885146"/>
                <a:gd name="connsiteY1" fmla="*/ 63005 h 214766"/>
                <a:gd name="connsiteX2" fmla="*/ 855303 w 885146"/>
                <a:gd name="connsiteY2" fmla="*/ 86049 h 214766"/>
                <a:gd name="connsiteX3" fmla="*/ 850015 w 885146"/>
                <a:gd name="connsiteY3" fmla="*/ 98515 h 214766"/>
                <a:gd name="connsiteX4" fmla="*/ 841704 w 885146"/>
                <a:gd name="connsiteY4" fmla="*/ 89449 h 214766"/>
                <a:gd name="connsiteX5" fmla="*/ 838304 w 885146"/>
                <a:gd name="connsiteY5" fmla="*/ 73205 h 214766"/>
                <a:gd name="connsiteX6" fmla="*/ 830749 w 885146"/>
                <a:gd name="connsiteY6" fmla="*/ 64516 h 214766"/>
                <a:gd name="connsiteX7" fmla="*/ 735930 w 885146"/>
                <a:gd name="connsiteY7" fmla="*/ 67916 h 214766"/>
                <a:gd name="connsiteX8" fmla="*/ 714397 w 885146"/>
                <a:gd name="connsiteY8" fmla="*/ 83027 h 214766"/>
                <a:gd name="connsiteX9" fmla="*/ 736308 w 885146"/>
                <a:gd name="connsiteY9" fmla="*/ 97382 h 214766"/>
                <a:gd name="connsiteX10" fmla="*/ 768795 w 885146"/>
                <a:gd name="connsiteY10" fmla="*/ 118914 h 214766"/>
                <a:gd name="connsiteX11" fmla="*/ 787684 w 885146"/>
                <a:gd name="connsiteY11" fmla="*/ 73583 h 214766"/>
                <a:gd name="connsiteX12" fmla="*/ 812994 w 885146"/>
                <a:gd name="connsiteY12" fmla="*/ 93226 h 214766"/>
                <a:gd name="connsiteX13" fmla="*/ 815260 w 885146"/>
                <a:gd name="connsiteY13" fmla="*/ 99648 h 214766"/>
                <a:gd name="connsiteX14" fmla="*/ 786172 w 885146"/>
                <a:gd name="connsiteY14" fmla="*/ 133647 h 214766"/>
                <a:gd name="connsiteX15" fmla="*/ 745752 w 885146"/>
                <a:gd name="connsiteY15" fmla="*/ 120803 h 214766"/>
                <a:gd name="connsiteX16" fmla="*/ 735552 w 885146"/>
                <a:gd name="connsiteY16" fmla="*/ 114759 h 214766"/>
                <a:gd name="connsiteX17" fmla="*/ 679643 w 885146"/>
                <a:gd name="connsiteY17" fmla="*/ 89071 h 214766"/>
                <a:gd name="connsiteX18" fmla="*/ 651311 w 885146"/>
                <a:gd name="connsiteY18" fmla="*/ 77360 h 214766"/>
                <a:gd name="connsiteX19" fmla="*/ 680399 w 885146"/>
                <a:gd name="connsiteY19" fmla="*/ 134025 h 214766"/>
                <a:gd name="connsiteX20" fmla="*/ 676999 w 885146"/>
                <a:gd name="connsiteY20" fmla="*/ 142714 h 214766"/>
                <a:gd name="connsiteX21" fmla="*/ 659244 w 885146"/>
                <a:gd name="connsiteY21" fmla="*/ 145736 h 214766"/>
                <a:gd name="connsiteX22" fmla="*/ 648667 w 885146"/>
                <a:gd name="connsiteY22" fmla="*/ 135914 h 214766"/>
                <a:gd name="connsiteX23" fmla="*/ 635823 w 885146"/>
                <a:gd name="connsiteY23" fmla="*/ 128358 h 214766"/>
                <a:gd name="connsiteX24" fmla="*/ 628267 w 885146"/>
                <a:gd name="connsiteY24" fmla="*/ 141580 h 214766"/>
                <a:gd name="connsiteX25" fmla="*/ 613912 w 885146"/>
                <a:gd name="connsiteY25" fmla="*/ 151024 h 214766"/>
                <a:gd name="connsiteX26" fmla="*/ 588980 w 885146"/>
                <a:gd name="connsiteY26" fmla="*/ 129492 h 214766"/>
                <a:gd name="connsiteX27" fmla="*/ 577647 w 885146"/>
                <a:gd name="connsiteY27" fmla="*/ 118537 h 214766"/>
                <a:gd name="connsiteX28" fmla="*/ 563292 w 885146"/>
                <a:gd name="connsiteY28" fmla="*/ 97382 h 214766"/>
                <a:gd name="connsiteX29" fmla="*/ 568203 w 885146"/>
                <a:gd name="connsiteY29" fmla="*/ 81894 h 214766"/>
                <a:gd name="connsiteX30" fmla="*/ 551581 w 885146"/>
                <a:gd name="connsiteY30" fmla="*/ 90582 h 214766"/>
                <a:gd name="connsiteX31" fmla="*/ 507761 w 885146"/>
                <a:gd name="connsiteY31" fmla="*/ 117403 h 214766"/>
                <a:gd name="connsiteX32" fmla="*/ 478673 w 885146"/>
                <a:gd name="connsiteY32" fmla="*/ 105315 h 214766"/>
                <a:gd name="connsiteX33" fmla="*/ 456007 w 885146"/>
                <a:gd name="connsiteY33" fmla="*/ 126847 h 214766"/>
                <a:gd name="connsiteX34" fmla="*/ 433341 w 885146"/>
                <a:gd name="connsiteY34" fmla="*/ 152535 h 214766"/>
                <a:gd name="connsiteX35" fmla="*/ 415964 w 885146"/>
                <a:gd name="connsiteY35" fmla="*/ 162735 h 214766"/>
                <a:gd name="connsiteX36" fmla="*/ 395943 w 885146"/>
                <a:gd name="connsiteY36" fmla="*/ 151402 h 214766"/>
                <a:gd name="connsiteX37" fmla="*/ 385365 w 885146"/>
                <a:gd name="connsiteY37" fmla="*/ 135914 h 214766"/>
                <a:gd name="connsiteX38" fmla="*/ 341167 w 885146"/>
                <a:gd name="connsiteY38" fmla="*/ 106070 h 214766"/>
                <a:gd name="connsiteX39" fmla="*/ 351367 w 885146"/>
                <a:gd name="connsiteY39" fmla="*/ 131003 h 214766"/>
                <a:gd name="connsiteX40" fmla="*/ 364211 w 885146"/>
                <a:gd name="connsiteY40" fmla="*/ 151024 h 214766"/>
                <a:gd name="connsiteX41" fmla="*/ 355900 w 885146"/>
                <a:gd name="connsiteY41" fmla="*/ 164246 h 214766"/>
                <a:gd name="connsiteX42" fmla="*/ 343811 w 885146"/>
                <a:gd name="connsiteY42" fmla="*/ 160468 h 214766"/>
                <a:gd name="connsiteX43" fmla="*/ 330967 w 885146"/>
                <a:gd name="connsiteY43" fmla="*/ 164624 h 214766"/>
                <a:gd name="connsiteX44" fmla="*/ 330212 w 885146"/>
                <a:gd name="connsiteY44" fmla="*/ 168779 h 214766"/>
                <a:gd name="connsiteX45" fmla="*/ 313968 w 885146"/>
                <a:gd name="connsiteY45" fmla="*/ 184268 h 214766"/>
                <a:gd name="connsiteX46" fmla="*/ 305657 w 885146"/>
                <a:gd name="connsiteY46" fmla="*/ 179734 h 214766"/>
                <a:gd name="connsiteX47" fmla="*/ 309813 w 885146"/>
                <a:gd name="connsiteY47" fmla="*/ 158202 h 214766"/>
                <a:gd name="connsiteX48" fmla="*/ 313968 w 885146"/>
                <a:gd name="connsiteY48" fmla="*/ 153669 h 214766"/>
                <a:gd name="connsiteX49" fmla="*/ 320390 w 885146"/>
                <a:gd name="connsiteY49" fmla="*/ 129870 h 214766"/>
                <a:gd name="connsiteX50" fmla="*/ 286391 w 885146"/>
                <a:gd name="connsiteY50" fmla="*/ 127981 h 214766"/>
                <a:gd name="connsiteX51" fmla="*/ 284502 w 885146"/>
                <a:gd name="connsiteY51" fmla="*/ 138936 h 214766"/>
                <a:gd name="connsiteX52" fmla="*/ 292058 w 885146"/>
                <a:gd name="connsiteY52" fmla="*/ 160846 h 214766"/>
                <a:gd name="connsiteX53" fmla="*/ 288658 w 885146"/>
                <a:gd name="connsiteY53" fmla="*/ 182379 h 214766"/>
                <a:gd name="connsiteX54" fmla="*/ 267881 w 885146"/>
                <a:gd name="connsiteY54" fmla="*/ 173690 h 214766"/>
                <a:gd name="connsiteX55" fmla="*/ 242949 w 885146"/>
                <a:gd name="connsiteY55" fmla="*/ 172179 h 214766"/>
                <a:gd name="connsiteX56" fmla="*/ 225194 w 885146"/>
                <a:gd name="connsiteY56" fmla="*/ 175957 h 214766"/>
                <a:gd name="connsiteX57" fmla="*/ 199128 w 885146"/>
                <a:gd name="connsiteY57" fmla="*/ 193712 h 214766"/>
                <a:gd name="connsiteX58" fmla="*/ 162863 w 885146"/>
                <a:gd name="connsiteY58" fmla="*/ 212222 h 214766"/>
                <a:gd name="connsiteX59" fmla="*/ 135664 w 885146"/>
                <a:gd name="connsiteY59" fmla="*/ 191823 h 214766"/>
                <a:gd name="connsiteX60" fmla="*/ 89199 w 885146"/>
                <a:gd name="connsiteY60" fmla="*/ 174446 h 214766"/>
                <a:gd name="connsiteX61" fmla="*/ 49534 w 885146"/>
                <a:gd name="connsiteY61" fmla="*/ 172179 h 214766"/>
                <a:gd name="connsiteX62" fmla="*/ 59733 w 885146"/>
                <a:gd name="connsiteY62" fmla="*/ 151024 h 214766"/>
                <a:gd name="connsiteX63" fmla="*/ 74466 w 885146"/>
                <a:gd name="connsiteY63" fmla="*/ 131381 h 214766"/>
                <a:gd name="connsiteX64" fmla="*/ 44245 w 885146"/>
                <a:gd name="connsiteY64" fmla="*/ 105693 h 214766"/>
                <a:gd name="connsiteX65" fmla="*/ 23090 w 885146"/>
                <a:gd name="connsiteY65" fmla="*/ 106070 h 214766"/>
                <a:gd name="connsiteX66" fmla="*/ 1935 w 885146"/>
                <a:gd name="connsiteY66" fmla="*/ 84538 h 214766"/>
                <a:gd name="connsiteX67" fmla="*/ 802 w 885146"/>
                <a:gd name="connsiteY67" fmla="*/ 41851 h 214766"/>
                <a:gd name="connsiteX68" fmla="*/ 64266 w 885146"/>
                <a:gd name="connsiteY68" fmla="*/ 28629 h 214766"/>
                <a:gd name="connsiteX69" fmla="*/ 211216 w 885146"/>
                <a:gd name="connsiteY69" fmla="*/ 16918 h 214766"/>
                <a:gd name="connsiteX70" fmla="*/ 272036 w 885146"/>
                <a:gd name="connsiteY70" fmla="*/ 10496 h 214766"/>
                <a:gd name="connsiteX71" fmla="*/ 321146 w 885146"/>
                <a:gd name="connsiteY71" fmla="*/ 12385 h 214766"/>
                <a:gd name="connsiteX72" fmla="*/ 377055 w 885146"/>
                <a:gd name="connsiteY72" fmla="*/ 7096 h 214766"/>
                <a:gd name="connsiteX73" fmla="*/ 468096 w 885146"/>
                <a:gd name="connsiteY73" fmla="*/ 10874 h 214766"/>
                <a:gd name="connsiteX74" fmla="*/ 495295 w 885146"/>
                <a:gd name="connsiteY74" fmla="*/ 7852 h 214766"/>
                <a:gd name="connsiteX75" fmla="*/ 533449 w 885146"/>
                <a:gd name="connsiteY75" fmla="*/ 12007 h 214766"/>
                <a:gd name="connsiteX76" fmla="*/ 537604 w 885146"/>
                <a:gd name="connsiteY76" fmla="*/ 12007 h 214766"/>
                <a:gd name="connsiteX77" fmla="*/ 579914 w 885146"/>
                <a:gd name="connsiteY77" fmla="*/ 16163 h 214766"/>
                <a:gd name="connsiteX78" fmla="*/ 567447 w 885146"/>
                <a:gd name="connsiteY78" fmla="*/ 36562 h 214766"/>
                <a:gd name="connsiteX79" fmla="*/ 561403 w 885146"/>
                <a:gd name="connsiteY79" fmla="*/ 45628 h 214766"/>
                <a:gd name="connsiteX80" fmla="*/ 568203 w 885146"/>
                <a:gd name="connsiteY80" fmla="*/ 57717 h 214766"/>
                <a:gd name="connsiteX81" fmla="*/ 592758 w 885146"/>
                <a:gd name="connsiteY81" fmla="*/ 56961 h 214766"/>
                <a:gd name="connsiteX82" fmla="*/ 664910 w 885146"/>
                <a:gd name="connsiteY82" fmla="*/ 51672 h 214766"/>
                <a:gd name="connsiteX83" fmla="*/ 741974 w 885146"/>
                <a:gd name="connsiteY83" fmla="*/ 56583 h 214766"/>
                <a:gd name="connsiteX84" fmla="*/ 793350 w 885146"/>
                <a:gd name="connsiteY84" fmla="*/ 46384 h 214766"/>
                <a:gd name="connsiteX85" fmla="*/ 819038 w 885146"/>
                <a:gd name="connsiteY85" fmla="*/ 52428 h 214766"/>
                <a:gd name="connsiteX86" fmla="*/ 860214 w 885146"/>
                <a:gd name="connsiteY86" fmla="*/ 50161 h 214766"/>
                <a:gd name="connsiteX87" fmla="*/ 885147 w 885146"/>
                <a:gd name="connsiteY87" fmla="*/ 58850 h 21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885146" h="214766">
                  <a:moveTo>
                    <a:pt x="885147" y="58850"/>
                  </a:moveTo>
                  <a:cubicBezTo>
                    <a:pt x="868525" y="69805"/>
                    <a:pt x="868525" y="69805"/>
                    <a:pt x="845859" y="63005"/>
                  </a:cubicBezTo>
                  <a:cubicBezTo>
                    <a:pt x="849259" y="71316"/>
                    <a:pt x="853037" y="78494"/>
                    <a:pt x="855303" y="86049"/>
                  </a:cubicBezTo>
                  <a:cubicBezTo>
                    <a:pt x="856814" y="90960"/>
                    <a:pt x="855681" y="96626"/>
                    <a:pt x="850015" y="98515"/>
                  </a:cubicBezTo>
                  <a:cubicBezTo>
                    <a:pt x="842082" y="101160"/>
                    <a:pt x="843215" y="93226"/>
                    <a:pt x="841704" y="89449"/>
                  </a:cubicBezTo>
                  <a:cubicBezTo>
                    <a:pt x="839815" y="84160"/>
                    <a:pt x="839437" y="78494"/>
                    <a:pt x="838304" y="73205"/>
                  </a:cubicBezTo>
                  <a:cubicBezTo>
                    <a:pt x="837548" y="68672"/>
                    <a:pt x="835660" y="64516"/>
                    <a:pt x="830749" y="64516"/>
                  </a:cubicBezTo>
                  <a:cubicBezTo>
                    <a:pt x="799016" y="64894"/>
                    <a:pt x="767284" y="61494"/>
                    <a:pt x="735930" y="67916"/>
                  </a:cubicBezTo>
                  <a:cubicBezTo>
                    <a:pt x="727241" y="69805"/>
                    <a:pt x="714020" y="70561"/>
                    <a:pt x="714397" y="83027"/>
                  </a:cubicBezTo>
                  <a:cubicBezTo>
                    <a:pt x="714775" y="94738"/>
                    <a:pt x="725353" y="96626"/>
                    <a:pt x="736308" y="97382"/>
                  </a:cubicBezTo>
                  <a:cubicBezTo>
                    <a:pt x="760485" y="99648"/>
                    <a:pt x="762373" y="101537"/>
                    <a:pt x="768795" y="118914"/>
                  </a:cubicBezTo>
                  <a:cubicBezTo>
                    <a:pt x="775217" y="103426"/>
                    <a:pt x="799394" y="100404"/>
                    <a:pt x="787684" y="73583"/>
                  </a:cubicBezTo>
                  <a:cubicBezTo>
                    <a:pt x="799016" y="82271"/>
                    <a:pt x="806194" y="87938"/>
                    <a:pt x="812994" y="93226"/>
                  </a:cubicBezTo>
                  <a:cubicBezTo>
                    <a:pt x="815638" y="94738"/>
                    <a:pt x="817527" y="97004"/>
                    <a:pt x="815260" y="99648"/>
                  </a:cubicBezTo>
                  <a:cubicBezTo>
                    <a:pt x="806194" y="111737"/>
                    <a:pt x="803550" y="130625"/>
                    <a:pt x="786172" y="133647"/>
                  </a:cubicBezTo>
                  <a:cubicBezTo>
                    <a:pt x="771818" y="135914"/>
                    <a:pt x="754818" y="140069"/>
                    <a:pt x="745752" y="120803"/>
                  </a:cubicBezTo>
                  <a:cubicBezTo>
                    <a:pt x="744241" y="117026"/>
                    <a:pt x="740085" y="113626"/>
                    <a:pt x="735552" y="114759"/>
                  </a:cubicBezTo>
                  <a:cubicBezTo>
                    <a:pt x="709109" y="123070"/>
                    <a:pt x="690976" y="114759"/>
                    <a:pt x="679643" y="89071"/>
                  </a:cubicBezTo>
                  <a:cubicBezTo>
                    <a:pt x="676243" y="81516"/>
                    <a:pt x="668688" y="76605"/>
                    <a:pt x="651311" y="77360"/>
                  </a:cubicBezTo>
                  <a:cubicBezTo>
                    <a:pt x="683043" y="89827"/>
                    <a:pt x="657733" y="120803"/>
                    <a:pt x="680399" y="134025"/>
                  </a:cubicBezTo>
                  <a:cubicBezTo>
                    <a:pt x="682665" y="135536"/>
                    <a:pt x="680399" y="140447"/>
                    <a:pt x="676999" y="142714"/>
                  </a:cubicBezTo>
                  <a:cubicBezTo>
                    <a:pt x="671332" y="146113"/>
                    <a:pt x="665288" y="149135"/>
                    <a:pt x="659244" y="145736"/>
                  </a:cubicBezTo>
                  <a:cubicBezTo>
                    <a:pt x="655089" y="143469"/>
                    <a:pt x="651689" y="139691"/>
                    <a:pt x="648667" y="135914"/>
                  </a:cubicBezTo>
                  <a:cubicBezTo>
                    <a:pt x="645267" y="131758"/>
                    <a:pt x="643378" y="124959"/>
                    <a:pt x="635823" y="128358"/>
                  </a:cubicBezTo>
                  <a:cubicBezTo>
                    <a:pt x="630912" y="131003"/>
                    <a:pt x="626001" y="134780"/>
                    <a:pt x="628267" y="141580"/>
                  </a:cubicBezTo>
                  <a:cubicBezTo>
                    <a:pt x="635067" y="162357"/>
                    <a:pt x="619957" y="150269"/>
                    <a:pt x="613912" y="151024"/>
                  </a:cubicBezTo>
                  <a:cubicBezTo>
                    <a:pt x="597669" y="153669"/>
                    <a:pt x="586336" y="149891"/>
                    <a:pt x="588980" y="129492"/>
                  </a:cubicBezTo>
                  <a:cubicBezTo>
                    <a:pt x="589736" y="121936"/>
                    <a:pt x="585958" y="118159"/>
                    <a:pt x="577647" y="118537"/>
                  </a:cubicBezTo>
                  <a:cubicBezTo>
                    <a:pt x="557248" y="119292"/>
                    <a:pt x="555359" y="115515"/>
                    <a:pt x="563292" y="97382"/>
                  </a:cubicBezTo>
                  <a:cubicBezTo>
                    <a:pt x="565559" y="92471"/>
                    <a:pt x="575758" y="87182"/>
                    <a:pt x="568203" y="81894"/>
                  </a:cubicBezTo>
                  <a:cubicBezTo>
                    <a:pt x="561025" y="76605"/>
                    <a:pt x="557248" y="86804"/>
                    <a:pt x="551581" y="90582"/>
                  </a:cubicBezTo>
                  <a:cubicBezTo>
                    <a:pt x="537604" y="100404"/>
                    <a:pt x="522871" y="109848"/>
                    <a:pt x="507761" y="117403"/>
                  </a:cubicBezTo>
                  <a:cubicBezTo>
                    <a:pt x="494161" y="124581"/>
                    <a:pt x="488495" y="102293"/>
                    <a:pt x="478673" y="105315"/>
                  </a:cubicBezTo>
                  <a:cubicBezTo>
                    <a:pt x="469607" y="107959"/>
                    <a:pt x="471118" y="125336"/>
                    <a:pt x="456007" y="126847"/>
                  </a:cubicBezTo>
                  <a:cubicBezTo>
                    <a:pt x="443541" y="128358"/>
                    <a:pt x="424275" y="127603"/>
                    <a:pt x="433341" y="152535"/>
                  </a:cubicBezTo>
                  <a:cubicBezTo>
                    <a:pt x="436741" y="161602"/>
                    <a:pt x="422008" y="161979"/>
                    <a:pt x="415964" y="162735"/>
                  </a:cubicBezTo>
                  <a:cubicBezTo>
                    <a:pt x="408031" y="163868"/>
                    <a:pt x="394810" y="163868"/>
                    <a:pt x="395943" y="151402"/>
                  </a:cubicBezTo>
                  <a:cubicBezTo>
                    <a:pt x="396698" y="141202"/>
                    <a:pt x="391032" y="138936"/>
                    <a:pt x="385365" y="135914"/>
                  </a:cubicBezTo>
                  <a:cubicBezTo>
                    <a:pt x="369877" y="127981"/>
                    <a:pt x="355900" y="117781"/>
                    <a:pt x="341167" y="106070"/>
                  </a:cubicBezTo>
                  <a:cubicBezTo>
                    <a:pt x="338523" y="118914"/>
                    <a:pt x="338523" y="127225"/>
                    <a:pt x="351367" y="131003"/>
                  </a:cubicBezTo>
                  <a:cubicBezTo>
                    <a:pt x="360811" y="133647"/>
                    <a:pt x="363077" y="142336"/>
                    <a:pt x="364211" y="151024"/>
                  </a:cubicBezTo>
                  <a:cubicBezTo>
                    <a:pt x="364966" y="157446"/>
                    <a:pt x="361566" y="161602"/>
                    <a:pt x="355900" y="164246"/>
                  </a:cubicBezTo>
                  <a:cubicBezTo>
                    <a:pt x="350233" y="166890"/>
                    <a:pt x="346834" y="165757"/>
                    <a:pt x="343811" y="160468"/>
                  </a:cubicBezTo>
                  <a:cubicBezTo>
                    <a:pt x="335123" y="146869"/>
                    <a:pt x="331345" y="151402"/>
                    <a:pt x="330967" y="164624"/>
                  </a:cubicBezTo>
                  <a:cubicBezTo>
                    <a:pt x="330967" y="166135"/>
                    <a:pt x="330967" y="167646"/>
                    <a:pt x="330212" y="168779"/>
                  </a:cubicBezTo>
                  <a:cubicBezTo>
                    <a:pt x="326434" y="175957"/>
                    <a:pt x="321901" y="182001"/>
                    <a:pt x="313968" y="184268"/>
                  </a:cubicBezTo>
                  <a:cubicBezTo>
                    <a:pt x="310190" y="185401"/>
                    <a:pt x="307168" y="183134"/>
                    <a:pt x="305657" y="179734"/>
                  </a:cubicBezTo>
                  <a:cubicBezTo>
                    <a:pt x="301880" y="171801"/>
                    <a:pt x="305657" y="164624"/>
                    <a:pt x="309813" y="158202"/>
                  </a:cubicBezTo>
                  <a:cubicBezTo>
                    <a:pt x="310946" y="156313"/>
                    <a:pt x="312457" y="154802"/>
                    <a:pt x="313968" y="153669"/>
                  </a:cubicBezTo>
                  <a:cubicBezTo>
                    <a:pt x="321523" y="146869"/>
                    <a:pt x="327190" y="136669"/>
                    <a:pt x="320390" y="129870"/>
                  </a:cubicBezTo>
                  <a:cubicBezTo>
                    <a:pt x="311701" y="121559"/>
                    <a:pt x="297724" y="124959"/>
                    <a:pt x="286391" y="127981"/>
                  </a:cubicBezTo>
                  <a:cubicBezTo>
                    <a:pt x="281103" y="129492"/>
                    <a:pt x="282991" y="134780"/>
                    <a:pt x="284502" y="138936"/>
                  </a:cubicBezTo>
                  <a:cubicBezTo>
                    <a:pt x="286769" y="146113"/>
                    <a:pt x="288658" y="154046"/>
                    <a:pt x="292058" y="160846"/>
                  </a:cubicBezTo>
                  <a:cubicBezTo>
                    <a:pt x="296213" y="169157"/>
                    <a:pt x="298480" y="176712"/>
                    <a:pt x="288658" y="182379"/>
                  </a:cubicBezTo>
                  <a:cubicBezTo>
                    <a:pt x="278080" y="188801"/>
                    <a:pt x="272036" y="180490"/>
                    <a:pt x="267881" y="173690"/>
                  </a:cubicBezTo>
                  <a:cubicBezTo>
                    <a:pt x="259570" y="160846"/>
                    <a:pt x="253148" y="154802"/>
                    <a:pt x="242949" y="172179"/>
                  </a:cubicBezTo>
                  <a:cubicBezTo>
                    <a:pt x="239549" y="178223"/>
                    <a:pt x="230860" y="177846"/>
                    <a:pt x="225194" y="175957"/>
                  </a:cubicBezTo>
                  <a:cubicBezTo>
                    <a:pt x="207817" y="170290"/>
                    <a:pt x="203661" y="180112"/>
                    <a:pt x="199128" y="193712"/>
                  </a:cubicBezTo>
                  <a:cubicBezTo>
                    <a:pt x="189684" y="220533"/>
                    <a:pt x="189306" y="215244"/>
                    <a:pt x="162863" y="212222"/>
                  </a:cubicBezTo>
                  <a:cubicBezTo>
                    <a:pt x="144730" y="210333"/>
                    <a:pt x="143974" y="199378"/>
                    <a:pt x="135664" y="191823"/>
                  </a:cubicBezTo>
                  <a:cubicBezTo>
                    <a:pt x="122820" y="180112"/>
                    <a:pt x="105065" y="175957"/>
                    <a:pt x="89199" y="174446"/>
                  </a:cubicBezTo>
                  <a:cubicBezTo>
                    <a:pt x="76355" y="172935"/>
                    <a:pt x="63889" y="158957"/>
                    <a:pt x="49534" y="172179"/>
                  </a:cubicBezTo>
                  <a:cubicBezTo>
                    <a:pt x="45000" y="160468"/>
                    <a:pt x="54444" y="156313"/>
                    <a:pt x="59733" y="151024"/>
                  </a:cubicBezTo>
                  <a:cubicBezTo>
                    <a:pt x="65777" y="144980"/>
                    <a:pt x="79377" y="143469"/>
                    <a:pt x="74466" y="131381"/>
                  </a:cubicBezTo>
                  <a:cubicBezTo>
                    <a:pt x="69177" y="118537"/>
                    <a:pt x="60866" y="106448"/>
                    <a:pt x="44245" y="105693"/>
                  </a:cubicBezTo>
                  <a:cubicBezTo>
                    <a:pt x="37067" y="105315"/>
                    <a:pt x="29890" y="104937"/>
                    <a:pt x="23090" y="106070"/>
                  </a:cubicBezTo>
                  <a:cubicBezTo>
                    <a:pt x="5713" y="109093"/>
                    <a:pt x="-4487" y="100782"/>
                    <a:pt x="1935" y="84538"/>
                  </a:cubicBezTo>
                  <a:cubicBezTo>
                    <a:pt x="8357" y="68672"/>
                    <a:pt x="3446" y="55828"/>
                    <a:pt x="802" y="41851"/>
                  </a:cubicBezTo>
                  <a:cubicBezTo>
                    <a:pt x="21957" y="37695"/>
                    <a:pt x="44245" y="36184"/>
                    <a:pt x="64266" y="28629"/>
                  </a:cubicBezTo>
                  <a:cubicBezTo>
                    <a:pt x="112620" y="10496"/>
                    <a:pt x="163618" y="29384"/>
                    <a:pt x="211216" y="16918"/>
                  </a:cubicBezTo>
                  <a:cubicBezTo>
                    <a:pt x="231616" y="11630"/>
                    <a:pt x="251259" y="19563"/>
                    <a:pt x="272036" y="10496"/>
                  </a:cubicBezTo>
                  <a:cubicBezTo>
                    <a:pt x="284125" y="5208"/>
                    <a:pt x="304524" y="10874"/>
                    <a:pt x="321146" y="12385"/>
                  </a:cubicBezTo>
                  <a:cubicBezTo>
                    <a:pt x="340412" y="13896"/>
                    <a:pt x="358922" y="8607"/>
                    <a:pt x="377055" y="7096"/>
                  </a:cubicBezTo>
                  <a:cubicBezTo>
                    <a:pt x="406898" y="4830"/>
                    <a:pt x="437875" y="4074"/>
                    <a:pt x="468096" y="10874"/>
                  </a:cubicBezTo>
                  <a:cubicBezTo>
                    <a:pt x="477540" y="13141"/>
                    <a:pt x="487361" y="16163"/>
                    <a:pt x="495295" y="7852"/>
                  </a:cubicBezTo>
                  <a:cubicBezTo>
                    <a:pt x="508516" y="5208"/>
                    <a:pt x="520605" y="12385"/>
                    <a:pt x="533449" y="12007"/>
                  </a:cubicBezTo>
                  <a:cubicBezTo>
                    <a:pt x="534960" y="12007"/>
                    <a:pt x="536093" y="12007"/>
                    <a:pt x="537604" y="12007"/>
                  </a:cubicBezTo>
                  <a:cubicBezTo>
                    <a:pt x="562914" y="-4992"/>
                    <a:pt x="569714" y="-4237"/>
                    <a:pt x="579914" y="16163"/>
                  </a:cubicBezTo>
                  <a:cubicBezTo>
                    <a:pt x="584825" y="34673"/>
                    <a:pt x="584825" y="35051"/>
                    <a:pt x="567447" y="36562"/>
                  </a:cubicBezTo>
                  <a:cubicBezTo>
                    <a:pt x="560648" y="36940"/>
                    <a:pt x="562914" y="42606"/>
                    <a:pt x="561403" y="45628"/>
                  </a:cubicBezTo>
                  <a:cubicBezTo>
                    <a:pt x="558003" y="52428"/>
                    <a:pt x="562159" y="56961"/>
                    <a:pt x="568203" y="57717"/>
                  </a:cubicBezTo>
                  <a:cubicBezTo>
                    <a:pt x="576514" y="58472"/>
                    <a:pt x="587847" y="61117"/>
                    <a:pt x="592758" y="56961"/>
                  </a:cubicBezTo>
                  <a:cubicBezTo>
                    <a:pt x="616179" y="38073"/>
                    <a:pt x="640734" y="52428"/>
                    <a:pt x="664910" y="51672"/>
                  </a:cubicBezTo>
                  <a:cubicBezTo>
                    <a:pt x="690598" y="50917"/>
                    <a:pt x="714020" y="64894"/>
                    <a:pt x="741974" y="56583"/>
                  </a:cubicBezTo>
                  <a:cubicBezTo>
                    <a:pt x="757463" y="52050"/>
                    <a:pt x="776728" y="55450"/>
                    <a:pt x="793350" y="46384"/>
                  </a:cubicBezTo>
                  <a:cubicBezTo>
                    <a:pt x="802039" y="41851"/>
                    <a:pt x="810727" y="51672"/>
                    <a:pt x="819038" y="52428"/>
                  </a:cubicBezTo>
                  <a:cubicBezTo>
                    <a:pt x="832638" y="53561"/>
                    <a:pt x="846615" y="50539"/>
                    <a:pt x="860214" y="50161"/>
                  </a:cubicBezTo>
                  <a:cubicBezTo>
                    <a:pt x="870036" y="50161"/>
                    <a:pt x="880236" y="47517"/>
                    <a:pt x="885147" y="58850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FF583168-C5F6-43C4-A5F6-CE28D20FDD40}"/>
                </a:ext>
              </a:extLst>
            </p:cNvPr>
            <p:cNvSpPr/>
            <p:nvPr/>
          </p:nvSpPr>
          <p:spPr>
            <a:xfrm>
              <a:off x="8596276" y="2917286"/>
              <a:ext cx="289599" cy="438055"/>
            </a:xfrm>
            <a:custGeom>
              <a:avLst/>
              <a:gdLst>
                <a:gd name="connsiteX0" fmla="*/ 289393 w 289599"/>
                <a:gd name="connsiteY0" fmla="*/ 40882 h 438055"/>
                <a:gd name="connsiteX1" fmla="*/ 215351 w 289599"/>
                <a:gd name="connsiteY1" fmla="*/ 83192 h 438055"/>
                <a:gd name="connsiteX2" fmla="*/ 168509 w 289599"/>
                <a:gd name="connsiteY2" fmla="*/ 117946 h 438055"/>
                <a:gd name="connsiteX3" fmla="*/ 154154 w 289599"/>
                <a:gd name="connsiteY3" fmla="*/ 147412 h 438055"/>
                <a:gd name="connsiteX4" fmla="*/ 153398 w 289599"/>
                <a:gd name="connsiteY4" fmla="*/ 248274 h 438055"/>
                <a:gd name="connsiteX5" fmla="*/ 136021 w 289599"/>
                <a:gd name="connsiteY5" fmla="*/ 235053 h 438055"/>
                <a:gd name="connsiteX6" fmla="*/ 139043 w 289599"/>
                <a:gd name="connsiteY6" fmla="*/ 182166 h 438055"/>
                <a:gd name="connsiteX7" fmla="*/ 137154 w 289599"/>
                <a:gd name="connsiteY7" fmla="*/ 165922 h 438055"/>
                <a:gd name="connsiteX8" fmla="*/ 113733 w 289599"/>
                <a:gd name="connsiteY8" fmla="*/ 185188 h 438055"/>
                <a:gd name="connsiteX9" fmla="*/ 102400 w 289599"/>
                <a:gd name="connsiteY9" fmla="*/ 250163 h 438055"/>
                <a:gd name="connsiteX10" fmla="*/ 148109 w 289599"/>
                <a:gd name="connsiteY10" fmla="*/ 273962 h 438055"/>
                <a:gd name="connsiteX11" fmla="*/ 156798 w 289599"/>
                <a:gd name="connsiteY11" fmla="*/ 286428 h 438055"/>
                <a:gd name="connsiteX12" fmla="*/ 144710 w 289599"/>
                <a:gd name="connsiteY12" fmla="*/ 293606 h 438055"/>
                <a:gd name="connsiteX13" fmla="*/ 131488 w 289599"/>
                <a:gd name="connsiteY13" fmla="*/ 297384 h 438055"/>
                <a:gd name="connsiteX14" fmla="*/ 166242 w 289599"/>
                <a:gd name="connsiteY14" fmla="*/ 324205 h 438055"/>
                <a:gd name="connsiteX15" fmla="*/ 191175 w 289599"/>
                <a:gd name="connsiteY15" fmla="*/ 349893 h 438055"/>
                <a:gd name="connsiteX16" fmla="*/ 199863 w 289599"/>
                <a:gd name="connsiteY16" fmla="*/ 366892 h 438055"/>
                <a:gd name="connsiteX17" fmla="*/ 200241 w 289599"/>
                <a:gd name="connsiteY17" fmla="*/ 391825 h 438055"/>
                <a:gd name="connsiteX18" fmla="*/ 180597 w 289599"/>
                <a:gd name="connsiteY18" fmla="*/ 387669 h 438055"/>
                <a:gd name="connsiteX19" fmla="*/ 167753 w 289599"/>
                <a:gd name="connsiteY19" fmla="*/ 387669 h 438055"/>
                <a:gd name="connsiteX20" fmla="*/ 136777 w 289599"/>
                <a:gd name="connsiteY20" fmla="*/ 393713 h 438055"/>
                <a:gd name="connsiteX21" fmla="*/ 163598 w 289599"/>
                <a:gd name="connsiteY21" fmla="*/ 433001 h 438055"/>
                <a:gd name="connsiteX22" fmla="*/ 140932 w 289599"/>
                <a:gd name="connsiteY22" fmla="*/ 429979 h 438055"/>
                <a:gd name="connsiteX23" fmla="*/ 122044 w 289599"/>
                <a:gd name="connsiteY23" fmla="*/ 414113 h 438055"/>
                <a:gd name="connsiteX24" fmla="*/ 47624 w 289599"/>
                <a:gd name="connsiteY24" fmla="*/ 357448 h 438055"/>
                <a:gd name="connsiteX25" fmla="*/ 34025 w 289599"/>
                <a:gd name="connsiteY25" fmla="*/ 316650 h 438055"/>
                <a:gd name="connsiteX26" fmla="*/ 66513 w 289599"/>
                <a:gd name="connsiteY26" fmla="*/ 300028 h 438055"/>
                <a:gd name="connsiteX27" fmla="*/ 41580 w 289599"/>
                <a:gd name="connsiteY27" fmla="*/ 295873 h 438055"/>
                <a:gd name="connsiteX28" fmla="*/ 26470 w 289599"/>
                <a:gd name="connsiteY28" fmla="*/ 295873 h 438055"/>
                <a:gd name="connsiteX29" fmla="*/ 16648 w 289599"/>
                <a:gd name="connsiteY29" fmla="*/ 287940 h 438055"/>
                <a:gd name="connsiteX30" fmla="*/ 21936 w 289599"/>
                <a:gd name="connsiteY30" fmla="*/ 270562 h 438055"/>
                <a:gd name="connsiteX31" fmla="*/ 32136 w 289599"/>
                <a:gd name="connsiteY31" fmla="*/ 267918 h 438055"/>
                <a:gd name="connsiteX32" fmla="*/ 50269 w 289599"/>
                <a:gd name="connsiteY32" fmla="*/ 238453 h 438055"/>
                <a:gd name="connsiteX33" fmla="*/ 52158 w 289599"/>
                <a:gd name="connsiteY33" fmla="*/ 221075 h 438055"/>
                <a:gd name="connsiteX34" fmla="*/ 44602 w 289599"/>
                <a:gd name="connsiteY34" fmla="*/ 239208 h 438055"/>
                <a:gd name="connsiteX35" fmla="*/ 38936 w 289599"/>
                <a:gd name="connsiteY35" fmla="*/ 249030 h 438055"/>
                <a:gd name="connsiteX36" fmla="*/ 22314 w 289599"/>
                <a:gd name="connsiteY36" fmla="*/ 263385 h 438055"/>
                <a:gd name="connsiteX37" fmla="*/ 4937 w 289599"/>
                <a:gd name="connsiteY37" fmla="*/ 261118 h 438055"/>
                <a:gd name="connsiteX38" fmla="*/ 32514 w 289599"/>
                <a:gd name="connsiteY38" fmla="*/ 147034 h 438055"/>
                <a:gd name="connsiteX39" fmla="*/ 121288 w 289599"/>
                <a:gd name="connsiteY39" fmla="*/ 47682 h 438055"/>
                <a:gd name="connsiteX40" fmla="*/ 149243 w 289599"/>
                <a:gd name="connsiteY40" fmla="*/ 36349 h 438055"/>
                <a:gd name="connsiteX41" fmla="*/ 128466 w 289599"/>
                <a:gd name="connsiteY41" fmla="*/ 52971 h 438055"/>
                <a:gd name="connsiteX42" fmla="*/ 190041 w 289599"/>
                <a:gd name="connsiteY42" fmla="*/ 25016 h 438055"/>
                <a:gd name="connsiteX43" fmla="*/ 205907 w 289599"/>
                <a:gd name="connsiteY43" fmla="*/ 22750 h 438055"/>
                <a:gd name="connsiteX44" fmla="*/ 208552 w 289599"/>
                <a:gd name="connsiteY44" fmla="*/ 15572 h 438055"/>
                <a:gd name="connsiteX45" fmla="*/ 216862 w 289599"/>
                <a:gd name="connsiteY45" fmla="*/ 14816 h 438055"/>
                <a:gd name="connsiteX46" fmla="*/ 274660 w 289599"/>
                <a:gd name="connsiteY46" fmla="*/ 1973 h 438055"/>
                <a:gd name="connsiteX47" fmla="*/ 279571 w 289599"/>
                <a:gd name="connsiteY47" fmla="*/ 14439 h 438055"/>
                <a:gd name="connsiteX48" fmla="*/ 280327 w 289599"/>
                <a:gd name="connsiteY48" fmla="*/ 26905 h 438055"/>
                <a:gd name="connsiteX49" fmla="*/ 289393 w 289599"/>
                <a:gd name="connsiteY49" fmla="*/ 40882 h 43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599" h="438055">
                  <a:moveTo>
                    <a:pt x="289393" y="40882"/>
                  </a:moveTo>
                  <a:cubicBezTo>
                    <a:pt x="264838" y="54859"/>
                    <a:pt x="239906" y="68837"/>
                    <a:pt x="215351" y="83192"/>
                  </a:cubicBezTo>
                  <a:cubicBezTo>
                    <a:pt x="198730" y="93014"/>
                    <a:pt x="179086" y="98302"/>
                    <a:pt x="168509" y="117946"/>
                  </a:cubicBezTo>
                  <a:cubicBezTo>
                    <a:pt x="163220" y="127768"/>
                    <a:pt x="154531" y="136456"/>
                    <a:pt x="154154" y="147412"/>
                  </a:cubicBezTo>
                  <a:cubicBezTo>
                    <a:pt x="153020" y="181032"/>
                    <a:pt x="153398" y="214653"/>
                    <a:pt x="153398" y="248274"/>
                  </a:cubicBezTo>
                  <a:cubicBezTo>
                    <a:pt x="142065" y="251296"/>
                    <a:pt x="137910" y="243741"/>
                    <a:pt x="136021" y="235053"/>
                  </a:cubicBezTo>
                  <a:cubicBezTo>
                    <a:pt x="132243" y="217298"/>
                    <a:pt x="126199" y="199543"/>
                    <a:pt x="139043" y="182166"/>
                  </a:cubicBezTo>
                  <a:cubicBezTo>
                    <a:pt x="142065" y="178010"/>
                    <a:pt x="145087" y="171966"/>
                    <a:pt x="137154" y="165922"/>
                  </a:cubicBezTo>
                  <a:cubicBezTo>
                    <a:pt x="133377" y="176499"/>
                    <a:pt x="132621" y="190854"/>
                    <a:pt x="113733" y="185188"/>
                  </a:cubicBezTo>
                  <a:cubicBezTo>
                    <a:pt x="133754" y="209742"/>
                    <a:pt x="124310" y="230897"/>
                    <a:pt x="102400" y="250163"/>
                  </a:cubicBezTo>
                  <a:cubicBezTo>
                    <a:pt x="120533" y="253563"/>
                    <a:pt x="136021" y="260741"/>
                    <a:pt x="148109" y="273962"/>
                  </a:cubicBezTo>
                  <a:cubicBezTo>
                    <a:pt x="151509" y="277740"/>
                    <a:pt x="159442" y="278873"/>
                    <a:pt x="156798" y="286428"/>
                  </a:cubicBezTo>
                  <a:cubicBezTo>
                    <a:pt x="154909" y="291339"/>
                    <a:pt x="149621" y="292473"/>
                    <a:pt x="144710" y="293606"/>
                  </a:cubicBezTo>
                  <a:cubicBezTo>
                    <a:pt x="140554" y="294362"/>
                    <a:pt x="136021" y="292850"/>
                    <a:pt x="131488" y="297384"/>
                  </a:cubicBezTo>
                  <a:cubicBezTo>
                    <a:pt x="142821" y="306828"/>
                    <a:pt x="148109" y="323449"/>
                    <a:pt x="166242" y="324205"/>
                  </a:cubicBezTo>
                  <a:cubicBezTo>
                    <a:pt x="177197" y="329871"/>
                    <a:pt x="182864" y="341204"/>
                    <a:pt x="191175" y="349893"/>
                  </a:cubicBezTo>
                  <a:cubicBezTo>
                    <a:pt x="190797" y="357070"/>
                    <a:pt x="192308" y="363492"/>
                    <a:pt x="199863" y="366892"/>
                  </a:cubicBezTo>
                  <a:cubicBezTo>
                    <a:pt x="206663" y="375203"/>
                    <a:pt x="207041" y="384269"/>
                    <a:pt x="200241" y="391825"/>
                  </a:cubicBezTo>
                  <a:cubicBezTo>
                    <a:pt x="193063" y="399758"/>
                    <a:pt x="186264" y="392580"/>
                    <a:pt x="180597" y="387669"/>
                  </a:cubicBezTo>
                  <a:cubicBezTo>
                    <a:pt x="176442" y="383891"/>
                    <a:pt x="171909" y="383136"/>
                    <a:pt x="167753" y="387669"/>
                  </a:cubicBezTo>
                  <a:cubicBezTo>
                    <a:pt x="159065" y="396735"/>
                    <a:pt x="148109" y="395980"/>
                    <a:pt x="136777" y="393713"/>
                  </a:cubicBezTo>
                  <a:cubicBezTo>
                    <a:pt x="160953" y="406180"/>
                    <a:pt x="167753" y="416001"/>
                    <a:pt x="163598" y="433001"/>
                  </a:cubicBezTo>
                  <a:cubicBezTo>
                    <a:pt x="154909" y="440178"/>
                    <a:pt x="146976" y="440178"/>
                    <a:pt x="140932" y="429979"/>
                  </a:cubicBezTo>
                  <a:cubicBezTo>
                    <a:pt x="136399" y="422423"/>
                    <a:pt x="128088" y="419779"/>
                    <a:pt x="122044" y="414113"/>
                  </a:cubicBezTo>
                  <a:cubicBezTo>
                    <a:pt x="98622" y="393336"/>
                    <a:pt x="66135" y="384269"/>
                    <a:pt x="47624" y="357448"/>
                  </a:cubicBezTo>
                  <a:cubicBezTo>
                    <a:pt x="42713" y="343849"/>
                    <a:pt x="34403" y="331760"/>
                    <a:pt x="34025" y="316650"/>
                  </a:cubicBezTo>
                  <a:cubicBezTo>
                    <a:pt x="40825" y="303428"/>
                    <a:pt x="58579" y="312116"/>
                    <a:pt x="66513" y="300028"/>
                  </a:cubicBezTo>
                  <a:cubicBezTo>
                    <a:pt x="57068" y="303428"/>
                    <a:pt x="47624" y="314761"/>
                    <a:pt x="41580" y="295873"/>
                  </a:cubicBezTo>
                  <a:cubicBezTo>
                    <a:pt x="39691" y="289828"/>
                    <a:pt x="31758" y="298139"/>
                    <a:pt x="26470" y="295873"/>
                  </a:cubicBezTo>
                  <a:cubicBezTo>
                    <a:pt x="22692" y="293984"/>
                    <a:pt x="19292" y="290962"/>
                    <a:pt x="16648" y="287940"/>
                  </a:cubicBezTo>
                  <a:cubicBezTo>
                    <a:pt x="9848" y="279629"/>
                    <a:pt x="8715" y="272829"/>
                    <a:pt x="21936" y="270562"/>
                  </a:cubicBezTo>
                  <a:cubicBezTo>
                    <a:pt x="25336" y="269807"/>
                    <a:pt x="29114" y="269807"/>
                    <a:pt x="32136" y="267918"/>
                  </a:cubicBezTo>
                  <a:cubicBezTo>
                    <a:pt x="43469" y="261496"/>
                    <a:pt x="62357" y="259985"/>
                    <a:pt x="50269" y="238453"/>
                  </a:cubicBezTo>
                  <a:cubicBezTo>
                    <a:pt x="48380" y="234297"/>
                    <a:pt x="51024" y="227497"/>
                    <a:pt x="52158" y="221075"/>
                  </a:cubicBezTo>
                  <a:cubicBezTo>
                    <a:pt x="47247" y="226742"/>
                    <a:pt x="44980" y="232786"/>
                    <a:pt x="44602" y="239208"/>
                  </a:cubicBezTo>
                  <a:cubicBezTo>
                    <a:pt x="44602" y="243741"/>
                    <a:pt x="41202" y="250163"/>
                    <a:pt x="38936" y="249030"/>
                  </a:cubicBezTo>
                  <a:cubicBezTo>
                    <a:pt x="21559" y="240719"/>
                    <a:pt x="26847" y="257341"/>
                    <a:pt x="22314" y="263385"/>
                  </a:cubicBezTo>
                  <a:cubicBezTo>
                    <a:pt x="15137" y="273585"/>
                    <a:pt x="9470" y="271318"/>
                    <a:pt x="4937" y="261118"/>
                  </a:cubicBezTo>
                  <a:cubicBezTo>
                    <a:pt x="-8285" y="217676"/>
                    <a:pt x="6448" y="181410"/>
                    <a:pt x="32514" y="147034"/>
                  </a:cubicBezTo>
                  <a:cubicBezTo>
                    <a:pt x="59335" y="111524"/>
                    <a:pt x="88801" y="78281"/>
                    <a:pt x="121288" y="47682"/>
                  </a:cubicBezTo>
                  <a:cubicBezTo>
                    <a:pt x="128466" y="40882"/>
                    <a:pt x="136399" y="30683"/>
                    <a:pt x="149243" y="36349"/>
                  </a:cubicBezTo>
                  <a:cubicBezTo>
                    <a:pt x="149621" y="49948"/>
                    <a:pt x="136399" y="47304"/>
                    <a:pt x="128466" y="52971"/>
                  </a:cubicBezTo>
                  <a:cubicBezTo>
                    <a:pt x="151509" y="46549"/>
                    <a:pt x="174175" y="43149"/>
                    <a:pt x="190041" y="25016"/>
                  </a:cubicBezTo>
                  <a:cubicBezTo>
                    <a:pt x="194197" y="20483"/>
                    <a:pt x="200241" y="21994"/>
                    <a:pt x="205907" y="22750"/>
                  </a:cubicBezTo>
                  <a:cubicBezTo>
                    <a:pt x="217996" y="25016"/>
                    <a:pt x="203263" y="16705"/>
                    <a:pt x="208552" y="15572"/>
                  </a:cubicBezTo>
                  <a:cubicBezTo>
                    <a:pt x="211196" y="15194"/>
                    <a:pt x="213840" y="15194"/>
                    <a:pt x="216862" y="14816"/>
                  </a:cubicBezTo>
                  <a:cubicBezTo>
                    <a:pt x="235373" y="6128"/>
                    <a:pt x="253128" y="-4449"/>
                    <a:pt x="274660" y="1973"/>
                  </a:cubicBezTo>
                  <a:cubicBezTo>
                    <a:pt x="281082" y="3861"/>
                    <a:pt x="291660" y="4995"/>
                    <a:pt x="279571" y="14439"/>
                  </a:cubicBezTo>
                  <a:cubicBezTo>
                    <a:pt x="273905" y="18972"/>
                    <a:pt x="277682" y="22750"/>
                    <a:pt x="280327" y="26905"/>
                  </a:cubicBezTo>
                  <a:cubicBezTo>
                    <a:pt x="283727" y="31816"/>
                    <a:pt x="290904" y="33327"/>
                    <a:pt x="289393" y="40882"/>
                  </a:cubicBezTo>
                  <a:close/>
                </a:path>
              </a:pathLst>
            </a:custGeom>
            <a:solidFill>
              <a:srgbClr val="D9C7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745BAAFB-8538-4709-B47B-FE6069F3C794}"/>
                </a:ext>
              </a:extLst>
            </p:cNvPr>
            <p:cNvSpPr/>
            <p:nvPr/>
          </p:nvSpPr>
          <p:spPr>
            <a:xfrm>
              <a:off x="8813138" y="2843901"/>
              <a:ext cx="267078" cy="123365"/>
            </a:xfrm>
            <a:custGeom>
              <a:avLst/>
              <a:gdLst>
                <a:gd name="connsiteX0" fmla="*/ 72531 w 267078"/>
                <a:gd name="connsiteY0" fmla="*/ 114267 h 123365"/>
                <a:gd name="connsiteX1" fmla="*/ 54776 w 267078"/>
                <a:gd name="connsiteY1" fmla="*/ 98401 h 123365"/>
                <a:gd name="connsiteX2" fmla="*/ 64598 w 267078"/>
                <a:gd name="connsiteY2" fmla="*/ 82157 h 123365"/>
                <a:gd name="connsiteX3" fmla="*/ 20399 w 267078"/>
                <a:gd name="connsiteY3" fmla="*/ 85179 h 123365"/>
                <a:gd name="connsiteX4" fmla="*/ 0 w 267078"/>
                <a:gd name="connsiteY4" fmla="*/ 88579 h 123365"/>
                <a:gd name="connsiteX5" fmla="*/ 10200 w 267078"/>
                <a:gd name="connsiteY5" fmla="*/ 76869 h 123365"/>
                <a:gd name="connsiteX6" fmla="*/ 74419 w 267078"/>
                <a:gd name="connsiteY6" fmla="*/ 52692 h 123365"/>
                <a:gd name="connsiteX7" fmla="*/ 145439 w 267078"/>
                <a:gd name="connsiteY7" fmla="*/ 34559 h 123365"/>
                <a:gd name="connsiteX8" fmla="*/ 169616 w 267078"/>
                <a:gd name="connsiteY8" fmla="*/ 24359 h 123365"/>
                <a:gd name="connsiteX9" fmla="*/ 244413 w 267078"/>
                <a:gd name="connsiteY9" fmla="*/ 183 h 123365"/>
                <a:gd name="connsiteX10" fmla="*/ 267079 w 267078"/>
                <a:gd name="connsiteY10" fmla="*/ 12271 h 123365"/>
                <a:gd name="connsiteX11" fmla="*/ 211548 w 267078"/>
                <a:gd name="connsiteY11" fmla="*/ 40226 h 123365"/>
                <a:gd name="connsiteX12" fmla="*/ 189260 w 267078"/>
                <a:gd name="connsiteY12" fmla="*/ 54203 h 123365"/>
                <a:gd name="connsiteX13" fmla="*/ 210414 w 267078"/>
                <a:gd name="connsiteY13" fmla="*/ 59114 h 123365"/>
                <a:gd name="connsiteX14" fmla="*/ 187748 w 267078"/>
                <a:gd name="connsiteY14" fmla="*/ 77624 h 123365"/>
                <a:gd name="connsiteX15" fmla="*/ 177549 w 267078"/>
                <a:gd name="connsiteY15" fmla="*/ 89335 h 123365"/>
                <a:gd name="connsiteX16" fmla="*/ 164705 w 267078"/>
                <a:gd name="connsiteY16" fmla="*/ 89713 h 123365"/>
                <a:gd name="connsiteX17" fmla="*/ 156772 w 267078"/>
                <a:gd name="connsiteY17" fmla="*/ 87068 h 123365"/>
                <a:gd name="connsiteX18" fmla="*/ 131462 w 267078"/>
                <a:gd name="connsiteY18" fmla="*/ 101423 h 123365"/>
                <a:gd name="connsiteX19" fmla="*/ 92552 w 267078"/>
                <a:gd name="connsiteY19" fmla="*/ 116156 h 123365"/>
                <a:gd name="connsiteX20" fmla="*/ 72531 w 267078"/>
                <a:gd name="connsiteY20" fmla="*/ 114267 h 12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7078" h="123365">
                  <a:moveTo>
                    <a:pt x="72531" y="114267"/>
                  </a:moveTo>
                  <a:cubicBezTo>
                    <a:pt x="67620" y="108223"/>
                    <a:pt x="58553" y="108601"/>
                    <a:pt x="54776" y="98401"/>
                  </a:cubicBezTo>
                  <a:cubicBezTo>
                    <a:pt x="50243" y="86690"/>
                    <a:pt x="50998" y="82535"/>
                    <a:pt x="64598" y="82157"/>
                  </a:cubicBezTo>
                  <a:cubicBezTo>
                    <a:pt x="49109" y="81780"/>
                    <a:pt x="34754" y="74224"/>
                    <a:pt x="20399" y="85179"/>
                  </a:cubicBezTo>
                  <a:cubicBezTo>
                    <a:pt x="14733" y="89713"/>
                    <a:pt x="7177" y="89335"/>
                    <a:pt x="0" y="88579"/>
                  </a:cubicBezTo>
                  <a:cubicBezTo>
                    <a:pt x="756" y="82535"/>
                    <a:pt x="3400" y="77624"/>
                    <a:pt x="10200" y="76869"/>
                  </a:cubicBezTo>
                  <a:cubicBezTo>
                    <a:pt x="33243" y="73091"/>
                    <a:pt x="51754" y="56847"/>
                    <a:pt x="74419" y="52692"/>
                  </a:cubicBezTo>
                  <a:cubicBezTo>
                    <a:pt x="98596" y="48159"/>
                    <a:pt x="122018" y="40981"/>
                    <a:pt x="145439" y="34559"/>
                  </a:cubicBezTo>
                  <a:cubicBezTo>
                    <a:pt x="154128" y="32293"/>
                    <a:pt x="162061" y="30026"/>
                    <a:pt x="169616" y="24359"/>
                  </a:cubicBezTo>
                  <a:cubicBezTo>
                    <a:pt x="191526" y="7738"/>
                    <a:pt x="218347" y="3960"/>
                    <a:pt x="244413" y="183"/>
                  </a:cubicBezTo>
                  <a:cubicBezTo>
                    <a:pt x="253857" y="-951"/>
                    <a:pt x="262168" y="3205"/>
                    <a:pt x="267079" y="12271"/>
                  </a:cubicBezTo>
                  <a:cubicBezTo>
                    <a:pt x="250835" y="25871"/>
                    <a:pt x="232702" y="36070"/>
                    <a:pt x="211548" y="40226"/>
                  </a:cubicBezTo>
                  <a:cubicBezTo>
                    <a:pt x="202481" y="42114"/>
                    <a:pt x="188126" y="41737"/>
                    <a:pt x="189260" y="54203"/>
                  </a:cubicBezTo>
                  <a:cubicBezTo>
                    <a:pt x="190771" y="65913"/>
                    <a:pt x="203992" y="48536"/>
                    <a:pt x="210414" y="59114"/>
                  </a:cubicBezTo>
                  <a:cubicBezTo>
                    <a:pt x="207392" y="69691"/>
                    <a:pt x="194170" y="69691"/>
                    <a:pt x="187748" y="77624"/>
                  </a:cubicBezTo>
                  <a:cubicBezTo>
                    <a:pt x="184726" y="81402"/>
                    <a:pt x="179060" y="82535"/>
                    <a:pt x="177549" y="89335"/>
                  </a:cubicBezTo>
                  <a:cubicBezTo>
                    <a:pt x="174905" y="100668"/>
                    <a:pt x="169616" y="106334"/>
                    <a:pt x="164705" y="89713"/>
                  </a:cubicBezTo>
                  <a:cubicBezTo>
                    <a:pt x="163194" y="85179"/>
                    <a:pt x="159038" y="84046"/>
                    <a:pt x="156772" y="87068"/>
                  </a:cubicBezTo>
                  <a:cubicBezTo>
                    <a:pt x="150350" y="96135"/>
                    <a:pt x="134862" y="86313"/>
                    <a:pt x="131462" y="101423"/>
                  </a:cubicBezTo>
                  <a:cubicBezTo>
                    <a:pt x="125795" y="123711"/>
                    <a:pt x="110685" y="129756"/>
                    <a:pt x="92552" y="116156"/>
                  </a:cubicBezTo>
                  <a:cubicBezTo>
                    <a:pt x="84997" y="110867"/>
                    <a:pt x="80086" y="109356"/>
                    <a:pt x="72531" y="114267"/>
                  </a:cubicBezTo>
                  <a:close/>
                </a:path>
              </a:pathLst>
            </a:custGeom>
            <a:solidFill>
              <a:srgbClr val="E4D9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499CBC45-2CA2-48E6-8C56-78973096AA1D}"/>
                </a:ext>
              </a:extLst>
            </p:cNvPr>
            <p:cNvSpPr/>
            <p:nvPr/>
          </p:nvSpPr>
          <p:spPr>
            <a:xfrm>
              <a:off x="8550592" y="3132896"/>
              <a:ext cx="129897" cy="300149"/>
            </a:xfrm>
            <a:custGeom>
              <a:avLst/>
              <a:gdLst>
                <a:gd name="connsiteX0" fmla="*/ 80841 w 129897"/>
                <a:gd name="connsiteY0" fmla="*/ 100662 h 300149"/>
                <a:gd name="connsiteX1" fmla="*/ 97463 w 129897"/>
                <a:gd name="connsiteY1" fmla="*/ 138816 h 300149"/>
                <a:gd name="connsiteX2" fmla="*/ 92552 w 129897"/>
                <a:gd name="connsiteY2" fmla="*/ 142972 h 300149"/>
                <a:gd name="connsiteX3" fmla="*/ 85752 w 129897"/>
                <a:gd name="connsiteY3" fmla="*/ 155060 h 300149"/>
                <a:gd name="connsiteX4" fmla="*/ 85752 w 129897"/>
                <a:gd name="connsiteY4" fmla="*/ 165260 h 300149"/>
                <a:gd name="connsiteX5" fmla="*/ 91041 w 129897"/>
                <a:gd name="connsiteY5" fmla="*/ 210591 h 300149"/>
                <a:gd name="connsiteX6" fmla="*/ 108040 w 129897"/>
                <a:gd name="connsiteY6" fmla="*/ 254412 h 300149"/>
                <a:gd name="connsiteX7" fmla="*/ 115218 w 129897"/>
                <a:gd name="connsiteY7" fmla="*/ 264611 h 300149"/>
                <a:gd name="connsiteX8" fmla="*/ 126929 w 129897"/>
                <a:gd name="connsiteY8" fmla="*/ 300121 h 300149"/>
                <a:gd name="connsiteX9" fmla="*/ 103885 w 129897"/>
                <a:gd name="connsiteY9" fmla="*/ 291433 h 300149"/>
                <a:gd name="connsiteX10" fmla="*/ 63087 w 129897"/>
                <a:gd name="connsiteY10" fmla="*/ 253278 h 300149"/>
                <a:gd name="connsiteX11" fmla="*/ 38154 w 129897"/>
                <a:gd name="connsiteY11" fmla="*/ 223435 h 300149"/>
                <a:gd name="connsiteX12" fmla="*/ 43443 w 129897"/>
                <a:gd name="connsiteY12" fmla="*/ 173948 h 300149"/>
                <a:gd name="connsiteX13" fmla="*/ 50620 w 129897"/>
                <a:gd name="connsiteY13" fmla="*/ 124083 h 300149"/>
                <a:gd name="connsiteX14" fmla="*/ 23044 w 129897"/>
                <a:gd name="connsiteY14" fmla="*/ 95373 h 300149"/>
                <a:gd name="connsiteX15" fmla="*/ 0 w 129897"/>
                <a:gd name="connsiteY15" fmla="*/ 58730 h 300149"/>
                <a:gd name="connsiteX16" fmla="*/ 7178 w 129897"/>
                <a:gd name="connsiteY16" fmla="*/ 62130 h 300149"/>
                <a:gd name="connsiteX17" fmla="*/ 21155 w 129897"/>
                <a:gd name="connsiteY17" fmla="*/ 64019 h 300149"/>
                <a:gd name="connsiteX18" fmla="*/ 20021 w 129897"/>
                <a:gd name="connsiteY18" fmla="*/ 51175 h 300149"/>
                <a:gd name="connsiteX19" fmla="*/ 17377 w 129897"/>
                <a:gd name="connsiteY19" fmla="*/ 37198 h 300149"/>
                <a:gd name="connsiteX20" fmla="*/ 36265 w 129897"/>
                <a:gd name="connsiteY20" fmla="*/ 52686 h 300149"/>
                <a:gd name="connsiteX21" fmla="*/ 48354 w 129897"/>
                <a:gd name="connsiteY21" fmla="*/ 64774 h 300149"/>
                <a:gd name="connsiteX22" fmla="*/ 49865 w 129897"/>
                <a:gd name="connsiteY22" fmla="*/ 46264 h 300149"/>
                <a:gd name="connsiteX23" fmla="*/ 64975 w 129897"/>
                <a:gd name="connsiteY23" fmla="*/ 38331 h 300149"/>
                <a:gd name="connsiteX24" fmla="*/ 69508 w 129897"/>
                <a:gd name="connsiteY24" fmla="*/ 17554 h 300149"/>
                <a:gd name="connsiteX25" fmla="*/ 79708 w 129897"/>
                <a:gd name="connsiteY25" fmla="*/ 32665 h 300149"/>
                <a:gd name="connsiteX26" fmla="*/ 81975 w 129897"/>
                <a:gd name="connsiteY26" fmla="*/ 20576 h 300149"/>
                <a:gd name="connsiteX27" fmla="*/ 96707 w 129897"/>
                <a:gd name="connsiteY27" fmla="*/ 932 h 300149"/>
                <a:gd name="connsiteX28" fmla="*/ 106152 w 129897"/>
                <a:gd name="connsiteY28" fmla="*/ 1688 h 300149"/>
                <a:gd name="connsiteX29" fmla="*/ 101996 w 129897"/>
                <a:gd name="connsiteY29" fmla="*/ 8110 h 300149"/>
                <a:gd name="connsiteX30" fmla="*/ 108418 w 129897"/>
                <a:gd name="connsiteY30" fmla="*/ 30398 h 300149"/>
                <a:gd name="connsiteX31" fmla="*/ 109929 w 129897"/>
                <a:gd name="connsiteY31" fmla="*/ 37953 h 300149"/>
                <a:gd name="connsiteX32" fmla="*/ 61198 w 129897"/>
                <a:gd name="connsiteY32" fmla="*/ 60619 h 300149"/>
                <a:gd name="connsiteX33" fmla="*/ 71397 w 129897"/>
                <a:gd name="connsiteY33" fmla="*/ 79129 h 300149"/>
                <a:gd name="connsiteX34" fmla="*/ 80841 w 129897"/>
                <a:gd name="connsiteY34" fmla="*/ 100662 h 3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9897" h="300149">
                  <a:moveTo>
                    <a:pt x="80841" y="100662"/>
                  </a:moveTo>
                  <a:cubicBezTo>
                    <a:pt x="86508" y="113506"/>
                    <a:pt x="92174" y="125972"/>
                    <a:pt x="97463" y="138816"/>
                  </a:cubicBezTo>
                  <a:cubicBezTo>
                    <a:pt x="95952" y="140327"/>
                    <a:pt x="94441" y="142216"/>
                    <a:pt x="92552" y="142972"/>
                  </a:cubicBezTo>
                  <a:cubicBezTo>
                    <a:pt x="87263" y="145238"/>
                    <a:pt x="76686" y="144105"/>
                    <a:pt x="85752" y="155060"/>
                  </a:cubicBezTo>
                  <a:cubicBezTo>
                    <a:pt x="87641" y="157704"/>
                    <a:pt x="87263" y="161860"/>
                    <a:pt x="85752" y="165260"/>
                  </a:cubicBezTo>
                  <a:cubicBezTo>
                    <a:pt x="78197" y="181503"/>
                    <a:pt x="80841" y="195103"/>
                    <a:pt x="91041" y="210591"/>
                  </a:cubicBezTo>
                  <a:cubicBezTo>
                    <a:pt x="99352" y="223057"/>
                    <a:pt x="111440" y="236279"/>
                    <a:pt x="108040" y="254412"/>
                  </a:cubicBezTo>
                  <a:cubicBezTo>
                    <a:pt x="106907" y="260834"/>
                    <a:pt x="110685" y="261589"/>
                    <a:pt x="115218" y="264611"/>
                  </a:cubicBezTo>
                  <a:cubicBezTo>
                    <a:pt x="128440" y="272922"/>
                    <a:pt x="133728" y="284633"/>
                    <a:pt x="126929" y="300121"/>
                  </a:cubicBezTo>
                  <a:cubicBezTo>
                    <a:pt x="118240" y="300499"/>
                    <a:pt x="110307" y="297099"/>
                    <a:pt x="103885" y="291433"/>
                  </a:cubicBezTo>
                  <a:cubicBezTo>
                    <a:pt x="90285" y="278966"/>
                    <a:pt x="76686" y="266122"/>
                    <a:pt x="63087" y="253278"/>
                  </a:cubicBezTo>
                  <a:cubicBezTo>
                    <a:pt x="52509" y="245345"/>
                    <a:pt x="46087" y="233635"/>
                    <a:pt x="38154" y="223435"/>
                  </a:cubicBezTo>
                  <a:cubicBezTo>
                    <a:pt x="35132" y="206436"/>
                    <a:pt x="32865" y="191703"/>
                    <a:pt x="43443" y="173948"/>
                  </a:cubicBezTo>
                  <a:cubicBezTo>
                    <a:pt x="50620" y="161860"/>
                    <a:pt x="50998" y="140327"/>
                    <a:pt x="50620" y="124083"/>
                  </a:cubicBezTo>
                  <a:cubicBezTo>
                    <a:pt x="50243" y="115395"/>
                    <a:pt x="32865" y="104817"/>
                    <a:pt x="23044" y="95373"/>
                  </a:cubicBezTo>
                  <a:cubicBezTo>
                    <a:pt x="12088" y="84796"/>
                    <a:pt x="4911" y="72707"/>
                    <a:pt x="0" y="58730"/>
                  </a:cubicBezTo>
                  <a:cubicBezTo>
                    <a:pt x="2644" y="59863"/>
                    <a:pt x="5666" y="60241"/>
                    <a:pt x="7178" y="62130"/>
                  </a:cubicBezTo>
                  <a:cubicBezTo>
                    <a:pt x="11711" y="67419"/>
                    <a:pt x="15866" y="68930"/>
                    <a:pt x="21155" y="64019"/>
                  </a:cubicBezTo>
                  <a:cubicBezTo>
                    <a:pt x="26066" y="59486"/>
                    <a:pt x="23421" y="55330"/>
                    <a:pt x="20021" y="51175"/>
                  </a:cubicBezTo>
                  <a:cubicBezTo>
                    <a:pt x="16622" y="47020"/>
                    <a:pt x="16622" y="42109"/>
                    <a:pt x="17377" y="37198"/>
                  </a:cubicBezTo>
                  <a:cubicBezTo>
                    <a:pt x="24177" y="41731"/>
                    <a:pt x="32488" y="44753"/>
                    <a:pt x="36265" y="52686"/>
                  </a:cubicBezTo>
                  <a:cubicBezTo>
                    <a:pt x="38910" y="58352"/>
                    <a:pt x="38532" y="69308"/>
                    <a:pt x="48354" y="64774"/>
                  </a:cubicBezTo>
                  <a:cubicBezTo>
                    <a:pt x="57042" y="60997"/>
                    <a:pt x="47598" y="52308"/>
                    <a:pt x="49865" y="46264"/>
                  </a:cubicBezTo>
                  <a:cubicBezTo>
                    <a:pt x="60820" y="55330"/>
                    <a:pt x="66486" y="50419"/>
                    <a:pt x="64975" y="38331"/>
                  </a:cubicBezTo>
                  <a:cubicBezTo>
                    <a:pt x="63842" y="29642"/>
                    <a:pt x="67997" y="24354"/>
                    <a:pt x="69508" y="17554"/>
                  </a:cubicBezTo>
                  <a:cubicBezTo>
                    <a:pt x="78575" y="20954"/>
                    <a:pt x="66486" y="34931"/>
                    <a:pt x="79708" y="32665"/>
                  </a:cubicBezTo>
                  <a:cubicBezTo>
                    <a:pt x="90285" y="30776"/>
                    <a:pt x="80464" y="23598"/>
                    <a:pt x="81975" y="20576"/>
                  </a:cubicBezTo>
                  <a:cubicBezTo>
                    <a:pt x="85375" y="13399"/>
                    <a:pt x="91041" y="6977"/>
                    <a:pt x="96707" y="932"/>
                  </a:cubicBezTo>
                  <a:cubicBezTo>
                    <a:pt x="98219" y="-579"/>
                    <a:pt x="104641" y="-201"/>
                    <a:pt x="106152" y="1688"/>
                  </a:cubicBezTo>
                  <a:cubicBezTo>
                    <a:pt x="109551" y="5843"/>
                    <a:pt x="105018" y="6977"/>
                    <a:pt x="101996" y="8110"/>
                  </a:cubicBezTo>
                  <a:cubicBezTo>
                    <a:pt x="108796" y="14154"/>
                    <a:pt x="86130" y="28509"/>
                    <a:pt x="108418" y="30398"/>
                  </a:cubicBezTo>
                  <a:cubicBezTo>
                    <a:pt x="113707" y="30776"/>
                    <a:pt x="112951" y="35687"/>
                    <a:pt x="109929" y="37953"/>
                  </a:cubicBezTo>
                  <a:cubicBezTo>
                    <a:pt x="95196" y="48153"/>
                    <a:pt x="81975" y="62886"/>
                    <a:pt x="61198" y="60619"/>
                  </a:cubicBezTo>
                  <a:cubicBezTo>
                    <a:pt x="57798" y="70819"/>
                    <a:pt x="72908" y="70441"/>
                    <a:pt x="71397" y="79129"/>
                  </a:cubicBezTo>
                  <a:cubicBezTo>
                    <a:pt x="72531" y="87062"/>
                    <a:pt x="82352" y="91596"/>
                    <a:pt x="80841" y="100662"/>
                  </a:cubicBezTo>
                  <a:close/>
                </a:path>
              </a:pathLst>
            </a:custGeom>
            <a:solidFill>
              <a:srgbClr val="DDD0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669681C-A605-421B-B5F7-33C86CF695D8}"/>
                </a:ext>
              </a:extLst>
            </p:cNvPr>
            <p:cNvSpPr/>
            <p:nvPr/>
          </p:nvSpPr>
          <p:spPr>
            <a:xfrm>
              <a:off x="9698238" y="2786726"/>
              <a:ext cx="215702" cy="44136"/>
            </a:xfrm>
            <a:custGeom>
              <a:avLst/>
              <a:gdLst>
                <a:gd name="connsiteX0" fmla="*/ 42309 w 215702"/>
                <a:gd name="connsiteY0" fmla="*/ 44136 h 44136"/>
                <a:gd name="connsiteX1" fmla="*/ 0 w 215702"/>
                <a:gd name="connsiteY1" fmla="*/ 39981 h 44136"/>
                <a:gd name="connsiteX2" fmla="*/ 3400 w 215702"/>
                <a:gd name="connsiteY2" fmla="*/ 32426 h 44136"/>
                <a:gd name="connsiteX3" fmla="*/ 49487 w 215702"/>
                <a:gd name="connsiteY3" fmla="*/ 5227 h 44136"/>
                <a:gd name="connsiteX4" fmla="*/ 71775 w 215702"/>
                <a:gd name="connsiteY4" fmla="*/ 10138 h 44136"/>
                <a:gd name="connsiteX5" fmla="*/ 93308 w 215702"/>
                <a:gd name="connsiteY5" fmla="*/ 22982 h 44136"/>
                <a:gd name="connsiteX6" fmla="*/ 113707 w 215702"/>
                <a:gd name="connsiteY6" fmla="*/ 28648 h 44136"/>
                <a:gd name="connsiteX7" fmla="*/ 173771 w 215702"/>
                <a:gd name="connsiteY7" fmla="*/ 19582 h 44136"/>
                <a:gd name="connsiteX8" fmla="*/ 215703 w 215702"/>
                <a:gd name="connsiteY8" fmla="*/ 23359 h 44136"/>
                <a:gd name="connsiteX9" fmla="*/ 171127 w 215702"/>
                <a:gd name="connsiteY9" fmla="*/ 34314 h 44136"/>
                <a:gd name="connsiteX10" fmla="*/ 140906 w 215702"/>
                <a:gd name="connsiteY10" fmla="*/ 34314 h 44136"/>
                <a:gd name="connsiteX11" fmla="*/ 66486 w 215702"/>
                <a:gd name="connsiteY11" fmla="*/ 35070 h 44136"/>
                <a:gd name="connsiteX12" fmla="*/ 42309 w 215702"/>
                <a:gd name="connsiteY12" fmla="*/ 44136 h 4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702" h="44136">
                  <a:moveTo>
                    <a:pt x="42309" y="44136"/>
                  </a:moveTo>
                  <a:cubicBezTo>
                    <a:pt x="29843" y="24870"/>
                    <a:pt x="14355" y="37714"/>
                    <a:pt x="0" y="39981"/>
                  </a:cubicBezTo>
                  <a:cubicBezTo>
                    <a:pt x="1133" y="37337"/>
                    <a:pt x="2644" y="35070"/>
                    <a:pt x="3400" y="32426"/>
                  </a:cubicBezTo>
                  <a:cubicBezTo>
                    <a:pt x="10200" y="-1573"/>
                    <a:pt x="16622" y="-5351"/>
                    <a:pt x="49487" y="5227"/>
                  </a:cubicBezTo>
                  <a:cubicBezTo>
                    <a:pt x="56665" y="7493"/>
                    <a:pt x="64220" y="10138"/>
                    <a:pt x="71775" y="10138"/>
                  </a:cubicBezTo>
                  <a:cubicBezTo>
                    <a:pt x="82352" y="10138"/>
                    <a:pt x="88774" y="13160"/>
                    <a:pt x="93308" y="22982"/>
                  </a:cubicBezTo>
                  <a:cubicBezTo>
                    <a:pt x="97463" y="32426"/>
                    <a:pt x="107285" y="35826"/>
                    <a:pt x="113707" y="28648"/>
                  </a:cubicBezTo>
                  <a:cubicBezTo>
                    <a:pt x="131839" y="8627"/>
                    <a:pt x="152994" y="12782"/>
                    <a:pt x="173771" y="19582"/>
                  </a:cubicBezTo>
                  <a:cubicBezTo>
                    <a:pt x="187749" y="24115"/>
                    <a:pt x="202103" y="18071"/>
                    <a:pt x="215703" y="23359"/>
                  </a:cubicBezTo>
                  <a:cubicBezTo>
                    <a:pt x="203992" y="39981"/>
                    <a:pt x="192659" y="53580"/>
                    <a:pt x="171127" y="34314"/>
                  </a:cubicBezTo>
                  <a:cubicBezTo>
                    <a:pt x="164327" y="27892"/>
                    <a:pt x="149972" y="29026"/>
                    <a:pt x="140906" y="34314"/>
                  </a:cubicBezTo>
                  <a:cubicBezTo>
                    <a:pt x="115973" y="49425"/>
                    <a:pt x="90663" y="42625"/>
                    <a:pt x="66486" y="35070"/>
                  </a:cubicBezTo>
                  <a:cubicBezTo>
                    <a:pt x="53265" y="30159"/>
                    <a:pt x="47598" y="34314"/>
                    <a:pt x="42309" y="44136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5BE18B23-67F4-4394-94D3-D5CEEB3A670D}"/>
                </a:ext>
              </a:extLst>
            </p:cNvPr>
            <p:cNvSpPr/>
            <p:nvPr/>
          </p:nvSpPr>
          <p:spPr>
            <a:xfrm>
              <a:off x="9565872" y="2747955"/>
              <a:ext cx="170530" cy="22464"/>
            </a:xfrm>
            <a:custGeom>
              <a:avLst/>
              <a:gdLst>
                <a:gd name="connsiteX0" fmla="*/ 102145 w 170530"/>
                <a:gd name="connsiteY0" fmla="*/ 22465 h 22464"/>
                <a:gd name="connsiteX1" fmla="*/ 33014 w 170530"/>
                <a:gd name="connsiteY1" fmla="*/ 19821 h 22464"/>
                <a:gd name="connsiteX2" fmla="*/ 4304 w 170530"/>
                <a:gd name="connsiteY2" fmla="*/ 13776 h 22464"/>
                <a:gd name="connsiteX3" fmla="*/ 527 w 170530"/>
                <a:gd name="connsiteY3" fmla="*/ 5088 h 22464"/>
                <a:gd name="connsiteX4" fmla="*/ 7704 w 170530"/>
                <a:gd name="connsiteY4" fmla="*/ 3577 h 22464"/>
                <a:gd name="connsiteX5" fmla="*/ 51525 w 170530"/>
                <a:gd name="connsiteY5" fmla="*/ 6977 h 22464"/>
                <a:gd name="connsiteX6" fmla="*/ 72302 w 170530"/>
                <a:gd name="connsiteY6" fmla="*/ 13021 h 22464"/>
                <a:gd name="connsiteX7" fmla="*/ 79479 w 170530"/>
                <a:gd name="connsiteY7" fmla="*/ 11510 h 22464"/>
                <a:gd name="connsiteX8" fmla="*/ 152765 w 170530"/>
                <a:gd name="connsiteY8" fmla="*/ 1688 h 22464"/>
                <a:gd name="connsiteX9" fmla="*/ 170520 w 170530"/>
                <a:gd name="connsiteY9" fmla="*/ 12265 h 22464"/>
                <a:gd name="connsiteX10" fmla="*/ 152765 w 170530"/>
                <a:gd name="connsiteY10" fmla="*/ 19443 h 22464"/>
                <a:gd name="connsiteX11" fmla="*/ 145210 w 170530"/>
                <a:gd name="connsiteY11" fmla="*/ 22465 h 22464"/>
                <a:gd name="connsiteX12" fmla="*/ 102145 w 170530"/>
                <a:gd name="connsiteY12" fmla="*/ 22465 h 2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0530" h="22464">
                  <a:moveTo>
                    <a:pt x="102145" y="22465"/>
                  </a:moveTo>
                  <a:cubicBezTo>
                    <a:pt x="79479" y="15665"/>
                    <a:pt x="56058" y="20954"/>
                    <a:pt x="33014" y="19821"/>
                  </a:cubicBezTo>
                  <a:cubicBezTo>
                    <a:pt x="22815" y="19443"/>
                    <a:pt x="13371" y="18310"/>
                    <a:pt x="4304" y="13776"/>
                  </a:cubicBezTo>
                  <a:cubicBezTo>
                    <a:pt x="904" y="12265"/>
                    <a:pt x="-984" y="8488"/>
                    <a:pt x="527" y="5088"/>
                  </a:cubicBezTo>
                  <a:cubicBezTo>
                    <a:pt x="1282" y="3577"/>
                    <a:pt x="6949" y="2443"/>
                    <a:pt x="7704" y="3577"/>
                  </a:cubicBezTo>
                  <a:cubicBezTo>
                    <a:pt x="21304" y="18687"/>
                    <a:pt x="37170" y="3577"/>
                    <a:pt x="51525" y="6977"/>
                  </a:cubicBezTo>
                  <a:cubicBezTo>
                    <a:pt x="58324" y="8865"/>
                    <a:pt x="71546" y="-10778"/>
                    <a:pt x="72302" y="13021"/>
                  </a:cubicBezTo>
                  <a:cubicBezTo>
                    <a:pt x="72302" y="15287"/>
                    <a:pt x="77213" y="12643"/>
                    <a:pt x="79479" y="11510"/>
                  </a:cubicBezTo>
                  <a:cubicBezTo>
                    <a:pt x="102901" y="177"/>
                    <a:pt x="127455" y="-2090"/>
                    <a:pt x="152765" y="1688"/>
                  </a:cubicBezTo>
                  <a:cubicBezTo>
                    <a:pt x="160321" y="2821"/>
                    <a:pt x="170898" y="3199"/>
                    <a:pt x="170520" y="12265"/>
                  </a:cubicBezTo>
                  <a:cubicBezTo>
                    <a:pt x="170142" y="19443"/>
                    <a:pt x="159943" y="19065"/>
                    <a:pt x="152765" y="19443"/>
                  </a:cubicBezTo>
                  <a:cubicBezTo>
                    <a:pt x="150121" y="19821"/>
                    <a:pt x="147854" y="21332"/>
                    <a:pt x="145210" y="22465"/>
                  </a:cubicBezTo>
                  <a:cubicBezTo>
                    <a:pt x="131233" y="22465"/>
                    <a:pt x="116500" y="22465"/>
                    <a:pt x="102145" y="22465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FFB1839-D2BC-4422-8A54-81316E92E470}"/>
                </a:ext>
              </a:extLst>
            </p:cNvPr>
            <p:cNvSpPr/>
            <p:nvPr/>
          </p:nvSpPr>
          <p:spPr>
            <a:xfrm>
              <a:off x="9325385" y="2731003"/>
              <a:ext cx="174526" cy="40890"/>
            </a:xfrm>
            <a:custGeom>
              <a:avLst/>
              <a:gdLst>
                <a:gd name="connsiteX0" fmla="*/ 173016 w 174526"/>
                <a:gd name="connsiteY0" fmla="*/ 7308 h 40890"/>
                <a:gd name="connsiteX1" fmla="*/ 35510 w 174526"/>
                <a:gd name="connsiteY1" fmla="*/ 40173 h 40890"/>
                <a:gd name="connsiteX2" fmla="*/ 0 w 174526"/>
                <a:gd name="connsiteY2" fmla="*/ 36395 h 40890"/>
                <a:gd name="connsiteX3" fmla="*/ 114462 w 174526"/>
                <a:gd name="connsiteY3" fmla="*/ 11841 h 40890"/>
                <a:gd name="connsiteX4" fmla="*/ 144306 w 174526"/>
                <a:gd name="connsiteY4" fmla="*/ 2774 h 40890"/>
                <a:gd name="connsiteX5" fmla="*/ 174527 w 174526"/>
                <a:gd name="connsiteY5" fmla="*/ 6930 h 40890"/>
                <a:gd name="connsiteX6" fmla="*/ 173016 w 174526"/>
                <a:gd name="connsiteY6" fmla="*/ 7308 h 4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526" h="40890">
                  <a:moveTo>
                    <a:pt x="173016" y="7308"/>
                  </a:moveTo>
                  <a:cubicBezTo>
                    <a:pt x="128817" y="25818"/>
                    <a:pt x="81219" y="28840"/>
                    <a:pt x="35510" y="40173"/>
                  </a:cubicBezTo>
                  <a:cubicBezTo>
                    <a:pt x="23044" y="43195"/>
                    <a:pt x="12088" y="35640"/>
                    <a:pt x="0" y="36395"/>
                  </a:cubicBezTo>
                  <a:cubicBezTo>
                    <a:pt x="37021" y="22796"/>
                    <a:pt x="76308" y="20152"/>
                    <a:pt x="114462" y="11841"/>
                  </a:cubicBezTo>
                  <a:cubicBezTo>
                    <a:pt x="125040" y="9574"/>
                    <a:pt x="134106" y="5419"/>
                    <a:pt x="144306" y="2774"/>
                  </a:cubicBezTo>
                  <a:cubicBezTo>
                    <a:pt x="154883" y="1641"/>
                    <a:pt x="165838" y="-4781"/>
                    <a:pt x="174527" y="6930"/>
                  </a:cubicBezTo>
                  <a:lnTo>
                    <a:pt x="173016" y="7308"/>
                  </a:lnTo>
                  <a:close/>
                </a:path>
              </a:pathLst>
            </a:custGeom>
            <a:solidFill>
              <a:srgbClr val="D1A9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C1F88CCD-4D63-47D2-8349-B2A1CADA77E6}"/>
                </a:ext>
              </a:extLst>
            </p:cNvPr>
            <p:cNvSpPr/>
            <p:nvPr/>
          </p:nvSpPr>
          <p:spPr>
            <a:xfrm>
              <a:off x="8719075" y="2932858"/>
              <a:ext cx="100862" cy="45709"/>
            </a:xfrm>
            <a:custGeom>
              <a:avLst/>
              <a:gdLst>
                <a:gd name="connsiteX0" fmla="*/ 86130 w 100862"/>
                <a:gd name="connsiteY0" fmla="*/ 0 h 45709"/>
                <a:gd name="connsiteX1" fmla="*/ 100863 w 100862"/>
                <a:gd name="connsiteY1" fmla="*/ 6800 h 45709"/>
                <a:gd name="connsiteX2" fmla="*/ 100107 w 100862"/>
                <a:gd name="connsiteY2" fmla="*/ 10577 h 45709"/>
                <a:gd name="connsiteX3" fmla="*/ 50243 w 100862"/>
                <a:gd name="connsiteY3" fmla="*/ 27577 h 45709"/>
                <a:gd name="connsiteX4" fmla="*/ 0 w 100862"/>
                <a:gd name="connsiteY4" fmla="*/ 45709 h 45709"/>
                <a:gd name="connsiteX5" fmla="*/ 26821 w 100862"/>
                <a:gd name="connsiteY5" fmla="*/ 20777 h 45709"/>
                <a:gd name="connsiteX6" fmla="*/ 26821 w 100862"/>
                <a:gd name="connsiteY6" fmla="*/ 20777 h 45709"/>
                <a:gd name="connsiteX7" fmla="*/ 52509 w 100862"/>
                <a:gd name="connsiteY7" fmla="*/ 7933 h 45709"/>
                <a:gd name="connsiteX8" fmla="*/ 86130 w 100862"/>
                <a:gd name="connsiteY8" fmla="*/ 0 h 4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862" h="45709">
                  <a:moveTo>
                    <a:pt x="86130" y="0"/>
                  </a:moveTo>
                  <a:cubicBezTo>
                    <a:pt x="91041" y="2267"/>
                    <a:pt x="95952" y="4533"/>
                    <a:pt x="100863" y="6800"/>
                  </a:cubicBezTo>
                  <a:cubicBezTo>
                    <a:pt x="100485" y="7933"/>
                    <a:pt x="100107" y="9444"/>
                    <a:pt x="100107" y="10577"/>
                  </a:cubicBezTo>
                  <a:cubicBezTo>
                    <a:pt x="80086" y="5666"/>
                    <a:pt x="66109" y="20399"/>
                    <a:pt x="50243" y="27577"/>
                  </a:cubicBezTo>
                  <a:cubicBezTo>
                    <a:pt x="34377" y="34376"/>
                    <a:pt x="18510" y="39287"/>
                    <a:pt x="0" y="45709"/>
                  </a:cubicBezTo>
                  <a:cubicBezTo>
                    <a:pt x="1889" y="28710"/>
                    <a:pt x="21155" y="31354"/>
                    <a:pt x="26821" y="20777"/>
                  </a:cubicBezTo>
                  <a:lnTo>
                    <a:pt x="26821" y="20777"/>
                  </a:lnTo>
                  <a:cubicBezTo>
                    <a:pt x="32865" y="12088"/>
                    <a:pt x="43443" y="11333"/>
                    <a:pt x="52509" y="7933"/>
                  </a:cubicBezTo>
                  <a:cubicBezTo>
                    <a:pt x="62709" y="1889"/>
                    <a:pt x="75175" y="4533"/>
                    <a:pt x="86130" y="0"/>
                  </a:cubicBezTo>
                  <a:close/>
                </a:path>
              </a:pathLst>
            </a:custGeom>
            <a:solidFill>
              <a:srgbClr val="C0A9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9423DC67-C586-49BD-9DE1-B8A3C949B7C9}"/>
                </a:ext>
              </a:extLst>
            </p:cNvPr>
            <p:cNvSpPr/>
            <p:nvPr/>
          </p:nvSpPr>
          <p:spPr>
            <a:xfrm>
              <a:off x="9249833" y="2767020"/>
              <a:ext cx="76191" cy="25570"/>
            </a:xfrm>
            <a:custGeom>
              <a:avLst/>
              <a:gdLst>
                <a:gd name="connsiteX0" fmla="*/ 75553 w 76191"/>
                <a:gd name="connsiteY0" fmla="*/ 0 h 25570"/>
                <a:gd name="connsiteX1" fmla="*/ 71397 w 76191"/>
                <a:gd name="connsiteY1" fmla="*/ 11333 h 25570"/>
                <a:gd name="connsiteX2" fmla="*/ 58553 w 76191"/>
                <a:gd name="connsiteY2" fmla="*/ 16999 h 25570"/>
                <a:gd name="connsiteX3" fmla="*/ 15111 w 76191"/>
                <a:gd name="connsiteY3" fmla="*/ 22666 h 25570"/>
                <a:gd name="connsiteX4" fmla="*/ 0 w 76191"/>
                <a:gd name="connsiteY4" fmla="*/ 17755 h 25570"/>
                <a:gd name="connsiteX5" fmla="*/ 75553 w 76191"/>
                <a:gd name="connsiteY5" fmla="*/ 0 h 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91" h="25570">
                  <a:moveTo>
                    <a:pt x="75553" y="0"/>
                  </a:moveTo>
                  <a:cubicBezTo>
                    <a:pt x="80086" y="5289"/>
                    <a:pt x="58553" y="1511"/>
                    <a:pt x="71397" y="11333"/>
                  </a:cubicBezTo>
                  <a:cubicBezTo>
                    <a:pt x="72531" y="12466"/>
                    <a:pt x="62331" y="18888"/>
                    <a:pt x="58553" y="16999"/>
                  </a:cubicBezTo>
                  <a:cubicBezTo>
                    <a:pt x="41932" y="7178"/>
                    <a:pt x="28710" y="15488"/>
                    <a:pt x="15111" y="22666"/>
                  </a:cubicBezTo>
                  <a:cubicBezTo>
                    <a:pt x="7555" y="26821"/>
                    <a:pt x="2267" y="27577"/>
                    <a:pt x="0" y="17755"/>
                  </a:cubicBezTo>
                  <a:cubicBezTo>
                    <a:pt x="23044" y="3022"/>
                    <a:pt x="49487" y="2644"/>
                    <a:pt x="75553" y="0"/>
                  </a:cubicBezTo>
                  <a:close/>
                </a:path>
              </a:pathLst>
            </a:custGeom>
            <a:solidFill>
              <a:srgbClr val="D1A9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46133330-84AC-4102-91AA-EED7E0A049C5}"/>
                </a:ext>
              </a:extLst>
            </p:cNvPr>
            <p:cNvSpPr/>
            <p:nvPr/>
          </p:nvSpPr>
          <p:spPr>
            <a:xfrm>
              <a:off x="9469691" y="2724987"/>
              <a:ext cx="63464" cy="13434"/>
            </a:xfrm>
            <a:custGeom>
              <a:avLst/>
              <a:gdLst>
                <a:gd name="connsiteX0" fmla="*/ 30221 w 63464"/>
                <a:gd name="connsiteY0" fmla="*/ 12568 h 13434"/>
                <a:gd name="connsiteX1" fmla="*/ 0 w 63464"/>
                <a:gd name="connsiteY1" fmla="*/ 8412 h 13434"/>
                <a:gd name="connsiteX2" fmla="*/ 63464 w 63464"/>
                <a:gd name="connsiteY2" fmla="*/ 3879 h 13434"/>
                <a:gd name="connsiteX3" fmla="*/ 30221 w 63464"/>
                <a:gd name="connsiteY3" fmla="*/ 12568 h 1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64" h="13434">
                  <a:moveTo>
                    <a:pt x="30221" y="12568"/>
                  </a:moveTo>
                  <a:cubicBezTo>
                    <a:pt x="21155" y="5013"/>
                    <a:pt x="10200" y="10301"/>
                    <a:pt x="0" y="8412"/>
                  </a:cubicBezTo>
                  <a:cubicBezTo>
                    <a:pt x="21155" y="3879"/>
                    <a:pt x="41554" y="-5187"/>
                    <a:pt x="63464" y="3879"/>
                  </a:cubicBezTo>
                  <a:cubicBezTo>
                    <a:pt x="51754" y="4635"/>
                    <a:pt x="43065" y="16723"/>
                    <a:pt x="30221" y="12568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595085-73FD-4A9C-8DE4-FC88E1191A06}"/>
                </a:ext>
              </a:extLst>
            </p:cNvPr>
            <p:cNvSpPr/>
            <p:nvPr/>
          </p:nvSpPr>
          <p:spPr>
            <a:xfrm>
              <a:off x="9655929" y="2818401"/>
              <a:ext cx="38154" cy="10339"/>
            </a:xfrm>
            <a:custGeom>
              <a:avLst/>
              <a:gdLst>
                <a:gd name="connsiteX0" fmla="*/ 38154 w 38154"/>
                <a:gd name="connsiteY0" fmla="*/ 8305 h 10339"/>
                <a:gd name="connsiteX1" fmla="*/ 0 w 38154"/>
                <a:gd name="connsiteY1" fmla="*/ 4150 h 10339"/>
                <a:gd name="connsiteX2" fmla="*/ 38154 w 38154"/>
                <a:gd name="connsiteY2" fmla="*/ 8305 h 1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4" h="10339">
                  <a:moveTo>
                    <a:pt x="38154" y="8305"/>
                  </a:moveTo>
                  <a:cubicBezTo>
                    <a:pt x="24932" y="12839"/>
                    <a:pt x="12466" y="9061"/>
                    <a:pt x="0" y="4150"/>
                  </a:cubicBezTo>
                  <a:cubicBezTo>
                    <a:pt x="13977" y="-5672"/>
                    <a:pt x="25688" y="4528"/>
                    <a:pt x="38154" y="830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00254AD3-CF70-4FE3-B1C4-2F3B939C32F7}"/>
                </a:ext>
              </a:extLst>
            </p:cNvPr>
            <p:cNvSpPr/>
            <p:nvPr/>
          </p:nvSpPr>
          <p:spPr>
            <a:xfrm>
              <a:off x="8745518" y="2940791"/>
              <a:ext cx="25687" cy="12843"/>
            </a:xfrm>
            <a:custGeom>
              <a:avLst/>
              <a:gdLst>
                <a:gd name="connsiteX0" fmla="*/ 25688 w 25687"/>
                <a:gd name="connsiteY0" fmla="*/ 0 h 12843"/>
                <a:gd name="connsiteX1" fmla="*/ 0 w 25687"/>
                <a:gd name="connsiteY1" fmla="*/ 12844 h 12843"/>
                <a:gd name="connsiteX2" fmla="*/ 25688 w 25687"/>
                <a:gd name="connsiteY2" fmla="*/ 0 h 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87" h="12843">
                  <a:moveTo>
                    <a:pt x="25688" y="0"/>
                  </a:moveTo>
                  <a:cubicBezTo>
                    <a:pt x="17755" y="5289"/>
                    <a:pt x="9822" y="10577"/>
                    <a:pt x="0" y="12844"/>
                  </a:cubicBezTo>
                  <a:cubicBezTo>
                    <a:pt x="3022" y="-3022"/>
                    <a:pt x="15488" y="756"/>
                    <a:pt x="25688" y="0"/>
                  </a:cubicBezTo>
                  <a:close/>
                </a:path>
              </a:pathLst>
            </a:custGeom>
            <a:solidFill>
              <a:srgbClr val="D9C7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454DCE7F-A4DE-4F97-A0E9-16D71A434ACA}"/>
                </a:ext>
              </a:extLst>
            </p:cNvPr>
            <p:cNvSpPr/>
            <p:nvPr/>
          </p:nvSpPr>
          <p:spPr>
            <a:xfrm>
              <a:off x="10312859" y="2848776"/>
              <a:ext cx="32096" cy="16462"/>
            </a:xfrm>
            <a:custGeom>
              <a:avLst/>
              <a:gdLst>
                <a:gd name="connsiteX0" fmla="*/ 28710 w 32096"/>
                <a:gd name="connsiteY0" fmla="*/ 3241 h 16462"/>
                <a:gd name="connsiteX1" fmla="*/ 28710 w 32096"/>
                <a:gd name="connsiteY1" fmla="*/ 16462 h 16462"/>
                <a:gd name="connsiteX2" fmla="*/ 0 w 32096"/>
                <a:gd name="connsiteY2" fmla="*/ 3996 h 16462"/>
                <a:gd name="connsiteX3" fmla="*/ 28710 w 32096"/>
                <a:gd name="connsiteY3" fmla="*/ 3241 h 1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96" h="16462">
                  <a:moveTo>
                    <a:pt x="28710" y="3241"/>
                  </a:moveTo>
                  <a:cubicBezTo>
                    <a:pt x="30221" y="7774"/>
                    <a:pt x="35510" y="11929"/>
                    <a:pt x="28710" y="16462"/>
                  </a:cubicBezTo>
                  <a:cubicBezTo>
                    <a:pt x="18510" y="15329"/>
                    <a:pt x="9444" y="10796"/>
                    <a:pt x="0" y="3996"/>
                  </a:cubicBezTo>
                  <a:cubicBezTo>
                    <a:pt x="9822" y="-5826"/>
                    <a:pt x="19644" y="5885"/>
                    <a:pt x="28710" y="3241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65F3B86-4F2F-4FAC-B889-4DA8CF937F7C}"/>
                </a:ext>
              </a:extLst>
            </p:cNvPr>
            <p:cNvSpPr/>
            <p:nvPr/>
          </p:nvSpPr>
          <p:spPr>
            <a:xfrm>
              <a:off x="10612048" y="2894704"/>
              <a:ext cx="50620" cy="19183"/>
            </a:xfrm>
            <a:custGeom>
              <a:avLst/>
              <a:gdLst>
                <a:gd name="connsiteX0" fmla="*/ 0 w 50620"/>
                <a:gd name="connsiteY0" fmla="*/ 0 h 19183"/>
                <a:gd name="connsiteX1" fmla="*/ 50620 w 50620"/>
                <a:gd name="connsiteY1" fmla="*/ 13222 h 19183"/>
                <a:gd name="connsiteX2" fmla="*/ 30221 w 50620"/>
                <a:gd name="connsiteY2" fmla="*/ 16622 h 19183"/>
                <a:gd name="connsiteX3" fmla="*/ 30221 w 50620"/>
                <a:gd name="connsiteY3" fmla="*/ 16622 h 19183"/>
                <a:gd name="connsiteX4" fmla="*/ 0 w 50620"/>
                <a:gd name="connsiteY4" fmla="*/ 0 h 1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20" h="19183">
                  <a:moveTo>
                    <a:pt x="0" y="0"/>
                  </a:moveTo>
                  <a:cubicBezTo>
                    <a:pt x="16622" y="5666"/>
                    <a:pt x="35132" y="3022"/>
                    <a:pt x="50620" y="13222"/>
                  </a:cubicBezTo>
                  <a:cubicBezTo>
                    <a:pt x="44198" y="18133"/>
                    <a:pt x="38154" y="21910"/>
                    <a:pt x="30221" y="16622"/>
                  </a:cubicBezTo>
                  <a:lnTo>
                    <a:pt x="30221" y="16622"/>
                  </a:lnTo>
                  <a:cubicBezTo>
                    <a:pt x="24555" y="3400"/>
                    <a:pt x="5667" y="13977"/>
                    <a:pt x="0" y="0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4420683-8E49-4307-B22B-D6D068CCDCD3}"/>
                </a:ext>
              </a:extLst>
            </p:cNvPr>
            <p:cNvSpPr/>
            <p:nvPr/>
          </p:nvSpPr>
          <p:spPr>
            <a:xfrm>
              <a:off x="10578805" y="2877705"/>
              <a:ext cx="33621" cy="17377"/>
            </a:xfrm>
            <a:custGeom>
              <a:avLst/>
              <a:gdLst>
                <a:gd name="connsiteX0" fmla="*/ 0 w 33621"/>
                <a:gd name="connsiteY0" fmla="*/ 0 h 17377"/>
                <a:gd name="connsiteX1" fmla="*/ 33621 w 33621"/>
                <a:gd name="connsiteY1" fmla="*/ 17377 h 17377"/>
                <a:gd name="connsiteX2" fmla="*/ 0 w 33621"/>
                <a:gd name="connsiteY2" fmla="*/ 0 h 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1" h="17377">
                  <a:moveTo>
                    <a:pt x="0" y="0"/>
                  </a:moveTo>
                  <a:cubicBezTo>
                    <a:pt x="11333" y="5666"/>
                    <a:pt x="22288" y="11333"/>
                    <a:pt x="33621" y="17377"/>
                  </a:cubicBezTo>
                  <a:cubicBezTo>
                    <a:pt x="20399" y="14733"/>
                    <a:pt x="5667" y="16244"/>
                    <a:pt x="0" y="0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A9CE357-04CB-4836-8E32-FC56497FD260}"/>
                </a:ext>
              </a:extLst>
            </p:cNvPr>
            <p:cNvSpPr/>
            <p:nvPr/>
          </p:nvSpPr>
          <p:spPr>
            <a:xfrm>
              <a:off x="10586738" y="2863766"/>
              <a:ext cx="50998" cy="18094"/>
            </a:xfrm>
            <a:custGeom>
              <a:avLst/>
              <a:gdLst>
                <a:gd name="connsiteX0" fmla="*/ 50998 w 50998"/>
                <a:gd name="connsiteY0" fmla="*/ 18095 h 18094"/>
                <a:gd name="connsiteX1" fmla="*/ 0 w 50998"/>
                <a:gd name="connsiteY1" fmla="*/ 1095 h 18094"/>
                <a:gd name="connsiteX2" fmla="*/ 48731 w 50998"/>
                <a:gd name="connsiteY2" fmla="*/ 8273 h 18094"/>
                <a:gd name="connsiteX3" fmla="*/ 50998 w 50998"/>
                <a:gd name="connsiteY3" fmla="*/ 18095 h 1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98" h="18094">
                  <a:moveTo>
                    <a:pt x="50998" y="18095"/>
                  </a:moveTo>
                  <a:cubicBezTo>
                    <a:pt x="33999" y="12806"/>
                    <a:pt x="12844" y="19606"/>
                    <a:pt x="0" y="1095"/>
                  </a:cubicBezTo>
                  <a:cubicBezTo>
                    <a:pt x="17377" y="-3438"/>
                    <a:pt x="32110" y="7517"/>
                    <a:pt x="48731" y="8273"/>
                  </a:cubicBezTo>
                  <a:cubicBezTo>
                    <a:pt x="49865" y="8651"/>
                    <a:pt x="50242" y="14695"/>
                    <a:pt x="50998" y="18095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AA6D48D-9E29-4F0E-9C75-1D1BBA759D03}"/>
                </a:ext>
              </a:extLst>
            </p:cNvPr>
            <p:cNvSpPr/>
            <p:nvPr/>
          </p:nvSpPr>
          <p:spPr>
            <a:xfrm>
              <a:off x="10641891" y="2907225"/>
              <a:ext cx="33620" cy="21099"/>
            </a:xfrm>
            <a:custGeom>
              <a:avLst/>
              <a:gdLst>
                <a:gd name="connsiteX0" fmla="*/ 0 w 33620"/>
                <a:gd name="connsiteY0" fmla="*/ 4100 h 21099"/>
                <a:gd name="connsiteX1" fmla="*/ 20399 w 33620"/>
                <a:gd name="connsiteY1" fmla="*/ 701 h 21099"/>
                <a:gd name="connsiteX2" fmla="*/ 24555 w 33620"/>
                <a:gd name="connsiteY2" fmla="*/ 9011 h 21099"/>
                <a:gd name="connsiteX3" fmla="*/ 33621 w 33620"/>
                <a:gd name="connsiteY3" fmla="*/ 21100 h 21099"/>
                <a:gd name="connsiteX4" fmla="*/ 0 w 33620"/>
                <a:gd name="connsiteY4" fmla="*/ 4100 h 2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0" h="21099">
                  <a:moveTo>
                    <a:pt x="0" y="4100"/>
                  </a:moveTo>
                  <a:cubicBezTo>
                    <a:pt x="6800" y="3723"/>
                    <a:pt x="13222" y="-1944"/>
                    <a:pt x="20399" y="701"/>
                  </a:cubicBezTo>
                  <a:cubicBezTo>
                    <a:pt x="20399" y="4100"/>
                    <a:pt x="21155" y="7123"/>
                    <a:pt x="24555" y="9011"/>
                  </a:cubicBezTo>
                  <a:cubicBezTo>
                    <a:pt x="25688" y="14678"/>
                    <a:pt x="27955" y="18833"/>
                    <a:pt x="33621" y="21100"/>
                  </a:cubicBezTo>
                  <a:cubicBezTo>
                    <a:pt x="20399" y="20344"/>
                    <a:pt x="6044" y="19967"/>
                    <a:pt x="0" y="4100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477E437-BABF-4783-9FA4-762DCB638D9D}"/>
                </a:ext>
              </a:extLst>
            </p:cNvPr>
            <p:cNvSpPr/>
            <p:nvPr/>
          </p:nvSpPr>
          <p:spPr>
            <a:xfrm>
              <a:off x="8467862" y="5625479"/>
              <a:ext cx="105705" cy="160627"/>
            </a:xfrm>
            <a:custGeom>
              <a:avLst/>
              <a:gdLst>
                <a:gd name="connsiteX0" fmla="*/ 66486 w 105705"/>
                <a:gd name="connsiteY0" fmla="*/ 160628 h 160627"/>
                <a:gd name="connsiteX1" fmla="*/ 49865 w 105705"/>
                <a:gd name="connsiteY1" fmla="*/ 147784 h 160627"/>
                <a:gd name="connsiteX2" fmla="*/ 20777 w 105705"/>
                <a:gd name="connsiteY2" fmla="*/ 18211 h 160627"/>
                <a:gd name="connsiteX3" fmla="*/ 0 w 105705"/>
                <a:gd name="connsiteY3" fmla="*/ 7634 h 160627"/>
                <a:gd name="connsiteX4" fmla="*/ 55531 w 105705"/>
                <a:gd name="connsiteY4" fmla="*/ 8012 h 160627"/>
                <a:gd name="connsiteX5" fmla="*/ 62331 w 105705"/>
                <a:gd name="connsiteY5" fmla="*/ 17456 h 160627"/>
                <a:gd name="connsiteX6" fmla="*/ 71020 w 105705"/>
                <a:gd name="connsiteY6" fmla="*/ 68832 h 160627"/>
                <a:gd name="connsiteX7" fmla="*/ 104263 w 105705"/>
                <a:gd name="connsiteY7" fmla="*/ 97164 h 160627"/>
                <a:gd name="connsiteX8" fmla="*/ 92930 w 105705"/>
                <a:gd name="connsiteY8" fmla="*/ 116430 h 160627"/>
                <a:gd name="connsiteX9" fmla="*/ 79330 w 105705"/>
                <a:gd name="connsiteY9" fmla="*/ 148540 h 160627"/>
                <a:gd name="connsiteX10" fmla="*/ 66486 w 105705"/>
                <a:gd name="connsiteY10" fmla="*/ 160628 h 16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05" h="160627">
                  <a:moveTo>
                    <a:pt x="66486" y="160628"/>
                  </a:moveTo>
                  <a:cubicBezTo>
                    <a:pt x="60820" y="156473"/>
                    <a:pt x="55531" y="151940"/>
                    <a:pt x="49865" y="147784"/>
                  </a:cubicBezTo>
                  <a:cubicBezTo>
                    <a:pt x="34376" y="105097"/>
                    <a:pt x="29843" y="60521"/>
                    <a:pt x="20777" y="18211"/>
                  </a:cubicBezTo>
                  <a:cubicBezTo>
                    <a:pt x="13977" y="24256"/>
                    <a:pt x="7933" y="14811"/>
                    <a:pt x="0" y="7634"/>
                  </a:cubicBezTo>
                  <a:cubicBezTo>
                    <a:pt x="19266" y="-3699"/>
                    <a:pt x="37399" y="-1432"/>
                    <a:pt x="55531" y="8012"/>
                  </a:cubicBezTo>
                  <a:cubicBezTo>
                    <a:pt x="59687" y="10278"/>
                    <a:pt x="61575" y="12545"/>
                    <a:pt x="62331" y="17456"/>
                  </a:cubicBezTo>
                  <a:cubicBezTo>
                    <a:pt x="64975" y="34455"/>
                    <a:pt x="67242" y="51832"/>
                    <a:pt x="71020" y="68832"/>
                  </a:cubicBezTo>
                  <a:cubicBezTo>
                    <a:pt x="74797" y="86209"/>
                    <a:pt x="84619" y="97919"/>
                    <a:pt x="104263" y="97164"/>
                  </a:cubicBezTo>
                  <a:cubicBezTo>
                    <a:pt x="108796" y="108497"/>
                    <a:pt x="101996" y="112652"/>
                    <a:pt x="92930" y="116430"/>
                  </a:cubicBezTo>
                  <a:cubicBezTo>
                    <a:pt x="78953" y="122474"/>
                    <a:pt x="69131" y="130785"/>
                    <a:pt x="79330" y="148540"/>
                  </a:cubicBezTo>
                  <a:cubicBezTo>
                    <a:pt x="88019" y="163650"/>
                    <a:pt x="70264" y="156095"/>
                    <a:pt x="66486" y="160628"/>
                  </a:cubicBezTo>
                  <a:close/>
                </a:path>
              </a:pathLst>
            </a:custGeom>
            <a:solidFill>
              <a:srgbClr val="BB7D6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45232A23-727B-49F4-84F0-188F18E4BA63}"/>
                </a:ext>
              </a:extLst>
            </p:cNvPr>
            <p:cNvSpPr/>
            <p:nvPr/>
          </p:nvSpPr>
          <p:spPr>
            <a:xfrm>
              <a:off x="8784050" y="5562508"/>
              <a:ext cx="789258" cy="215273"/>
            </a:xfrm>
            <a:custGeom>
              <a:avLst/>
              <a:gdLst>
                <a:gd name="connsiteX0" fmla="*/ 774793 w 789258"/>
                <a:gd name="connsiteY0" fmla="*/ 206222 h 215273"/>
                <a:gd name="connsiteX1" fmla="*/ 762327 w 789258"/>
                <a:gd name="connsiteY1" fmla="*/ 210377 h 215273"/>
                <a:gd name="connsiteX2" fmla="*/ 733995 w 789258"/>
                <a:gd name="connsiteY2" fmla="*/ 213400 h 215273"/>
                <a:gd name="connsiteX3" fmla="*/ 696974 w 789258"/>
                <a:gd name="connsiteY3" fmla="*/ 214533 h 215273"/>
                <a:gd name="connsiteX4" fmla="*/ 657309 w 789258"/>
                <a:gd name="connsiteY4" fmla="*/ 210000 h 215273"/>
                <a:gd name="connsiteX5" fmla="*/ 556446 w 789258"/>
                <a:gd name="connsiteY5" fmla="*/ 205089 h 215273"/>
                <a:gd name="connsiteX6" fmla="*/ 450294 w 789258"/>
                <a:gd name="connsiteY6" fmla="*/ 189223 h 215273"/>
                <a:gd name="connsiteX7" fmla="*/ 423851 w 789258"/>
                <a:gd name="connsiteY7" fmla="*/ 191112 h 215273"/>
                <a:gd name="connsiteX8" fmla="*/ 376253 w 789258"/>
                <a:gd name="connsiteY8" fmla="*/ 177134 h 215273"/>
                <a:gd name="connsiteX9" fmla="*/ 353587 w 789258"/>
                <a:gd name="connsiteY9" fmla="*/ 174112 h 215273"/>
                <a:gd name="connsiteX10" fmla="*/ 316188 w 789258"/>
                <a:gd name="connsiteY10" fmla="*/ 169957 h 215273"/>
                <a:gd name="connsiteX11" fmla="*/ 266323 w 789258"/>
                <a:gd name="connsiteY11" fmla="*/ 135580 h 215273"/>
                <a:gd name="connsiteX12" fmla="*/ 237613 w 789258"/>
                <a:gd name="connsiteY12" fmla="*/ 126892 h 215273"/>
                <a:gd name="connsiteX13" fmla="*/ 231569 w 789258"/>
                <a:gd name="connsiteY13" fmla="*/ 125758 h 215273"/>
                <a:gd name="connsiteX14" fmla="*/ 174149 w 789258"/>
                <a:gd name="connsiteY14" fmla="*/ 130292 h 215273"/>
                <a:gd name="connsiteX15" fmla="*/ 162438 w 789258"/>
                <a:gd name="connsiteY15" fmla="*/ 127647 h 215273"/>
                <a:gd name="connsiteX16" fmla="*/ 149217 w 789258"/>
                <a:gd name="connsiteY16" fmla="*/ 118203 h 215273"/>
                <a:gd name="connsiteX17" fmla="*/ 105774 w 789258"/>
                <a:gd name="connsiteY17" fmla="*/ 87982 h 215273"/>
                <a:gd name="connsiteX18" fmla="*/ 80086 w 789258"/>
                <a:gd name="connsiteY18" fmla="*/ 80049 h 215273"/>
                <a:gd name="connsiteX19" fmla="*/ 40043 w 789258"/>
                <a:gd name="connsiteY19" fmla="*/ 59650 h 215273"/>
                <a:gd name="connsiteX20" fmla="*/ 0 w 789258"/>
                <a:gd name="connsiteY20" fmla="*/ 41895 h 215273"/>
                <a:gd name="connsiteX21" fmla="*/ 33621 w 789258"/>
                <a:gd name="connsiteY21" fmla="*/ 4118 h 215273"/>
                <a:gd name="connsiteX22" fmla="*/ 49109 w 789258"/>
                <a:gd name="connsiteY22" fmla="*/ 719 h 215273"/>
                <a:gd name="connsiteX23" fmla="*/ 61575 w 789258"/>
                <a:gd name="connsiteY23" fmla="*/ 5252 h 215273"/>
                <a:gd name="connsiteX24" fmla="*/ 113707 w 789258"/>
                <a:gd name="connsiteY24" fmla="*/ 10918 h 215273"/>
                <a:gd name="connsiteX25" fmla="*/ 252346 w 789258"/>
                <a:gd name="connsiteY25" fmla="*/ 47561 h 215273"/>
                <a:gd name="connsiteX26" fmla="*/ 314677 w 789258"/>
                <a:gd name="connsiteY26" fmla="*/ 66449 h 215273"/>
                <a:gd name="connsiteX27" fmla="*/ 335076 w 789258"/>
                <a:gd name="connsiteY27" fmla="*/ 82315 h 215273"/>
                <a:gd name="connsiteX28" fmla="*/ 337343 w 789258"/>
                <a:gd name="connsiteY28" fmla="*/ 103093 h 215273"/>
                <a:gd name="connsiteX29" fmla="*/ 358120 w 789258"/>
                <a:gd name="connsiteY29" fmla="*/ 98559 h 215273"/>
                <a:gd name="connsiteX30" fmla="*/ 372475 w 789258"/>
                <a:gd name="connsiteY30" fmla="*/ 108003 h 215273"/>
                <a:gd name="connsiteX31" fmla="*/ 391741 w 789258"/>
                <a:gd name="connsiteY31" fmla="*/ 126514 h 215273"/>
                <a:gd name="connsiteX32" fmla="*/ 491470 w 789258"/>
                <a:gd name="connsiteY32" fmla="*/ 126514 h 215273"/>
                <a:gd name="connsiteX33" fmla="*/ 636154 w 789258"/>
                <a:gd name="connsiteY33" fmla="*/ 131425 h 215273"/>
                <a:gd name="connsiteX34" fmla="*/ 693196 w 789258"/>
                <a:gd name="connsiteY34" fmla="*/ 141247 h 215273"/>
                <a:gd name="connsiteX35" fmla="*/ 748350 w 789258"/>
                <a:gd name="connsiteY35" fmla="*/ 138225 h 215273"/>
                <a:gd name="connsiteX36" fmla="*/ 763082 w 789258"/>
                <a:gd name="connsiteY36" fmla="*/ 152580 h 215273"/>
                <a:gd name="connsiteX37" fmla="*/ 780460 w 789258"/>
                <a:gd name="connsiteY37" fmla="*/ 179779 h 215273"/>
                <a:gd name="connsiteX38" fmla="*/ 774793 w 789258"/>
                <a:gd name="connsiteY38" fmla="*/ 206222 h 215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89258" h="215273">
                  <a:moveTo>
                    <a:pt x="774793" y="206222"/>
                  </a:moveTo>
                  <a:cubicBezTo>
                    <a:pt x="770638" y="207733"/>
                    <a:pt x="766482" y="208866"/>
                    <a:pt x="762327" y="210377"/>
                  </a:cubicBezTo>
                  <a:cubicBezTo>
                    <a:pt x="753261" y="214533"/>
                    <a:pt x="743816" y="215288"/>
                    <a:pt x="733995" y="213400"/>
                  </a:cubicBezTo>
                  <a:cubicBezTo>
                    <a:pt x="721906" y="210755"/>
                    <a:pt x="709818" y="210755"/>
                    <a:pt x="696974" y="214533"/>
                  </a:cubicBezTo>
                  <a:cubicBezTo>
                    <a:pt x="684130" y="218310"/>
                    <a:pt x="671286" y="206222"/>
                    <a:pt x="657309" y="210000"/>
                  </a:cubicBezTo>
                  <a:cubicBezTo>
                    <a:pt x="623688" y="207733"/>
                    <a:pt x="590445" y="202822"/>
                    <a:pt x="556446" y="205089"/>
                  </a:cubicBezTo>
                  <a:cubicBezTo>
                    <a:pt x="520558" y="207355"/>
                    <a:pt x="485426" y="196022"/>
                    <a:pt x="450294" y="189223"/>
                  </a:cubicBezTo>
                  <a:cubicBezTo>
                    <a:pt x="441228" y="187334"/>
                    <a:pt x="432917" y="187334"/>
                    <a:pt x="423851" y="191112"/>
                  </a:cubicBezTo>
                  <a:cubicBezTo>
                    <a:pt x="403452" y="199422"/>
                    <a:pt x="390230" y="195645"/>
                    <a:pt x="376253" y="177134"/>
                  </a:cubicBezTo>
                  <a:cubicBezTo>
                    <a:pt x="369075" y="167690"/>
                    <a:pt x="362275" y="166557"/>
                    <a:pt x="353587" y="174112"/>
                  </a:cubicBezTo>
                  <a:cubicBezTo>
                    <a:pt x="339609" y="186200"/>
                    <a:pt x="326388" y="180912"/>
                    <a:pt x="316188" y="169957"/>
                  </a:cubicBezTo>
                  <a:cubicBezTo>
                    <a:pt x="301833" y="154846"/>
                    <a:pt x="285967" y="143135"/>
                    <a:pt x="266323" y="135580"/>
                  </a:cubicBezTo>
                  <a:cubicBezTo>
                    <a:pt x="257635" y="129914"/>
                    <a:pt x="247813" y="128025"/>
                    <a:pt x="237613" y="126892"/>
                  </a:cubicBezTo>
                  <a:cubicBezTo>
                    <a:pt x="235724" y="126514"/>
                    <a:pt x="233836" y="126136"/>
                    <a:pt x="231569" y="125758"/>
                  </a:cubicBezTo>
                  <a:cubicBezTo>
                    <a:pt x="211925" y="123114"/>
                    <a:pt x="193415" y="132558"/>
                    <a:pt x="174149" y="130292"/>
                  </a:cubicBezTo>
                  <a:cubicBezTo>
                    <a:pt x="169994" y="129914"/>
                    <a:pt x="166216" y="128781"/>
                    <a:pt x="162438" y="127647"/>
                  </a:cubicBezTo>
                  <a:cubicBezTo>
                    <a:pt x="157150" y="125758"/>
                    <a:pt x="150728" y="123492"/>
                    <a:pt x="149217" y="118203"/>
                  </a:cubicBezTo>
                  <a:cubicBezTo>
                    <a:pt x="142417" y="96671"/>
                    <a:pt x="125040" y="91382"/>
                    <a:pt x="105774" y="87982"/>
                  </a:cubicBezTo>
                  <a:cubicBezTo>
                    <a:pt x="97085" y="86471"/>
                    <a:pt x="89530" y="79671"/>
                    <a:pt x="80086" y="80049"/>
                  </a:cubicBezTo>
                  <a:cubicBezTo>
                    <a:pt x="73286" y="60783"/>
                    <a:pt x="54020" y="63049"/>
                    <a:pt x="40043" y="59650"/>
                  </a:cubicBezTo>
                  <a:cubicBezTo>
                    <a:pt x="25310" y="55872"/>
                    <a:pt x="10577" y="54361"/>
                    <a:pt x="0" y="41895"/>
                  </a:cubicBezTo>
                  <a:cubicBezTo>
                    <a:pt x="9822" y="27918"/>
                    <a:pt x="18133" y="12807"/>
                    <a:pt x="33621" y="4118"/>
                  </a:cubicBezTo>
                  <a:cubicBezTo>
                    <a:pt x="37776" y="-792"/>
                    <a:pt x="43443" y="-415"/>
                    <a:pt x="49109" y="719"/>
                  </a:cubicBezTo>
                  <a:cubicBezTo>
                    <a:pt x="53265" y="1852"/>
                    <a:pt x="57420" y="3363"/>
                    <a:pt x="61575" y="5252"/>
                  </a:cubicBezTo>
                  <a:cubicBezTo>
                    <a:pt x="78197" y="12051"/>
                    <a:pt x="96330" y="5630"/>
                    <a:pt x="113707" y="10918"/>
                  </a:cubicBezTo>
                  <a:cubicBezTo>
                    <a:pt x="159416" y="24140"/>
                    <a:pt x="206259" y="35473"/>
                    <a:pt x="252346" y="47561"/>
                  </a:cubicBezTo>
                  <a:cubicBezTo>
                    <a:pt x="273501" y="53228"/>
                    <a:pt x="293522" y="61916"/>
                    <a:pt x="314677" y="66449"/>
                  </a:cubicBezTo>
                  <a:cubicBezTo>
                    <a:pt x="324121" y="68338"/>
                    <a:pt x="332054" y="72494"/>
                    <a:pt x="335076" y="82315"/>
                  </a:cubicBezTo>
                  <a:cubicBezTo>
                    <a:pt x="337721" y="88737"/>
                    <a:pt x="326765" y="96671"/>
                    <a:pt x="337343" y="103093"/>
                  </a:cubicBezTo>
                  <a:cubicBezTo>
                    <a:pt x="346409" y="108381"/>
                    <a:pt x="350942" y="105359"/>
                    <a:pt x="358120" y="98559"/>
                  </a:cubicBezTo>
                  <a:cubicBezTo>
                    <a:pt x="366808" y="90626"/>
                    <a:pt x="373986" y="100826"/>
                    <a:pt x="372475" y="108003"/>
                  </a:cubicBezTo>
                  <a:cubicBezTo>
                    <a:pt x="367564" y="127269"/>
                    <a:pt x="383430" y="126514"/>
                    <a:pt x="391741" y="126514"/>
                  </a:cubicBezTo>
                  <a:cubicBezTo>
                    <a:pt x="424984" y="125381"/>
                    <a:pt x="458227" y="135958"/>
                    <a:pt x="491470" y="126514"/>
                  </a:cubicBezTo>
                  <a:cubicBezTo>
                    <a:pt x="539824" y="129914"/>
                    <a:pt x="587800" y="134447"/>
                    <a:pt x="636154" y="131425"/>
                  </a:cubicBezTo>
                  <a:cubicBezTo>
                    <a:pt x="655798" y="132180"/>
                    <a:pt x="674308" y="136336"/>
                    <a:pt x="693196" y="141247"/>
                  </a:cubicBezTo>
                  <a:cubicBezTo>
                    <a:pt x="711329" y="145780"/>
                    <a:pt x="730217" y="145780"/>
                    <a:pt x="748350" y="138225"/>
                  </a:cubicBezTo>
                  <a:cubicBezTo>
                    <a:pt x="756660" y="139358"/>
                    <a:pt x="760438" y="145402"/>
                    <a:pt x="763082" y="152580"/>
                  </a:cubicBezTo>
                  <a:cubicBezTo>
                    <a:pt x="762705" y="165424"/>
                    <a:pt x="773282" y="171468"/>
                    <a:pt x="780460" y="179779"/>
                  </a:cubicBezTo>
                  <a:cubicBezTo>
                    <a:pt x="793681" y="192622"/>
                    <a:pt x="792170" y="197911"/>
                    <a:pt x="774793" y="206222"/>
                  </a:cubicBezTo>
                  <a:close/>
                </a:path>
              </a:pathLst>
            </a:custGeom>
            <a:solidFill>
              <a:srgbClr val="EBCB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3B5136C-E458-441B-87C3-AEC1D401C7ED}"/>
                </a:ext>
              </a:extLst>
            </p:cNvPr>
            <p:cNvSpPr/>
            <p:nvPr/>
          </p:nvSpPr>
          <p:spPr>
            <a:xfrm>
              <a:off x="8862639" y="5743077"/>
              <a:ext cx="210033" cy="308577"/>
            </a:xfrm>
            <a:custGeom>
              <a:avLst/>
              <a:gdLst>
                <a:gd name="connsiteX0" fmla="*/ 1497 w 210033"/>
                <a:gd name="connsiteY0" fmla="*/ 127649 h 308577"/>
                <a:gd name="connsiteX1" fmla="*/ 5652 w 210033"/>
                <a:gd name="connsiteY1" fmla="*/ 114427 h 308577"/>
                <a:gd name="connsiteX2" fmla="*/ 14341 w 210033"/>
                <a:gd name="connsiteY2" fmla="*/ 63429 h 308577"/>
                <a:gd name="connsiteX3" fmla="*/ 47584 w 210033"/>
                <a:gd name="connsiteY3" fmla="*/ 8654 h 308577"/>
                <a:gd name="connsiteX4" fmla="*/ 63828 w 210033"/>
                <a:gd name="connsiteY4" fmla="*/ 4876 h 308577"/>
                <a:gd name="connsiteX5" fmla="*/ 78561 w 210033"/>
                <a:gd name="connsiteY5" fmla="*/ 2609 h 308577"/>
                <a:gd name="connsiteX6" fmla="*/ 81205 w 210033"/>
                <a:gd name="connsiteY6" fmla="*/ 21875 h 308577"/>
                <a:gd name="connsiteX7" fmla="*/ 78183 w 210033"/>
                <a:gd name="connsiteY7" fmla="*/ 47185 h 308577"/>
                <a:gd name="connsiteX8" fmla="*/ 78939 w 210033"/>
                <a:gd name="connsiteY8" fmla="*/ 53230 h 308577"/>
                <a:gd name="connsiteX9" fmla="*/ 98205 w 210033"/>
                <a:gd name="connsiteY9" fmla="*/ 75518 h 308577"/>
                <a:gd name="connsiteX10" fmla="*/ 100849 w 210033"/>
                <a:gd name="connsiteY10" fmla="*/ 77407 h 308577"/>
                <a:gd name="connsiteX11" fmla="*/ 98205 w 210033"/>
                <a:gd name="connsiteY11" fmla="*/ 72118 h 308577"/>
                <a:gd name="connsiteX12" fmla="*/ 77805 w 210033"/>
                <a:gd name="connsiteY12" fmla="*/ 46430 h 308577"/>
                <a:gd name="connsiteX13" fmla="*/ 81583 w 210033"/>
                <a:gd name="connsiteY13" fmla="*/ 37741 h 308577"/>
                <a:gd name="connsiteX14" fmla="*/ 154491 w 210033"/>
                <a:gd name="connsiteY14" fmla="*/ 22253 h 308577"/>
                <a:gd name="connsiteX15" fmla="*/ 164313 w 210033"/>
                <a:gd name="connsiteY15" fmla="*/ 64940 h 308577"/>
                <a:gd name="connsiteX16" fmla="*/ 146936 w 210033"/>
                <a:gd name="connsiteY16" fmla="*/ 79295 h 308577"/>
                <a:gd name="connsiteX17" fmla="*/ 134092 w 210033"/>
                <a:gd name="connsiteY17" fmla="*/ 97428 h 308577"/>
                <a:gd name="connsiteX18" fmla="*/ 154869 w 210033"/>
                <a:gd name="connsiteY18" fmla="*/ 99317 h 308577"/>
                <a:gd name="connsiteX19" fmla="*/ 162802 w 210033"/>
                <a:gd name="connsiteY19" fmla="*/ 124627 h 308577"/>
                <a:gd name="connsiteX20" fmla="*/ 206245 w 210033"/>
                <a:gd name="connsiteY20" fmla="*/ 137849 h 308577"/>
                <a:gd name="connsiteX21" fmla="*/ 189246 w 210033"/>
                <a:gd name="connsiteY21" fmla="*/ 152204 h 308577"/>
                <a:gd name="connsiteX22" fmla="*/ 145047 w 210033"/>
                <a:gd name="connsiteY22" fmla="*/ 167314 h 308577"/>
                <a:gd name="connsiteX23" fmla="*/ 159780 w 210033"/>
                <a:gd name="connsiteY23" fmla="*/ 159759 h 308577"/>
                <a:gd name="connsiteX24" fmla="*/ 183579 w 210033"/>
                <a:gd name="connsiteY24" fmla="*/ 174492 h 308577"/>
                <a:gd name="connsiteX25" fmla="*/ 187734 w 210033"/>
                <a:gd name="connsiteY25" fmla="*/ 195269 h 308577"/>
                <a:gd name="connsiteX26" fmla="*/ 184712 w 210033"/>
                <a:gd name="connsiteY26" fmla="*/ 222845 h 308577"/>
                <a:gd name="connsiteX27" fmla="*/ 194912 w 210033"/>
                <a:gd name="connsiteY27" fmla="*/ 248156 h 308577"/>
                <a:gd name="connsiteX28" fmla="*/ 210022 w 210033"/>
                <a:gd name="connsiteY28" fmla="*/ 257977 h 308577"/>
                <a:gd name="connsiteX29" fmla="*/ 190757 w 210033"/>
                <a:gd name="connsiteY29" fmla="*/ 285932 h 308577"/>
                <a:gd name="connsiteX30" fmla="*/ 183957 w 210033"/>
                <a:gd name="connsiteY30" fmla="*/ 307464 h 308577"/>
                <a:gd name="connsiteX31" fmla="*/ 171113 w 210033"/>
                <a:gd name="connsiteY31" fmla="*/ 298398 h 308577"/>
                <a:gd name="connsiteX32" fmla="*/ 140136 w 210033"/>
                <a:gd name="connsiteY32" fmla="*/ 268933 h 308577"/>
                <a:gd name="connsiteX33" fmla="*/ 132581 w 210033"/>
                <a:gd name="connsiteY33" fmla="*/ 268555 h 308577"/>
                <a:gd name="connsiteX34" fmla="*/ 103493 w 210033"/>
                <a:gd name="connsiteY34" fmla="*/ 266666 h 308577"/>
                <a:gd name="connsiteX35" fmla="*/ 86116 w 210033"/>
                <a:gd name="connsiteY35" fmla="*/ 256844 h 308577"/>
                <a:gd name="connsiteX36" fmla="*/ 70250 w 210033"/>
                <a:gd name="connsiteY36" fmla="*/ 233045 h 308577"/>
                <a:gd name="connsiteX37" fmla="*/ 72517 w 210033"/>
                <a:gd name="connsiteY37" fmla="*/ 231156 h 308577"/>
                <a:gd name="connsiteX38" fmla="*/ 104626 w 210033"/>
                <a:gd name="connsiteY38" fmla="*/ 232290 h 308577"/>
                <a:gd name="connsiteX39" fmla="*/ 137114 w 210033"/>
                <a:gd name="connsiteY39" fmla="*/ 245511 h 308577"/>
                <a:gd name="connsiteX40" fmla="*/ 146936 w 210033"/>
                <a:gd name="connsiteY40" fmla="*/ 246645 h 308577"/>
                <a:gd name="connsiteX41" fmla="*/ 125781 w 210033"/>
                <a:gd name="connsiteY41" fmla="*/ 234934 h 308577"/>
                <a:gd name="connsiteX42" fmla="*/ 116337 w 210033"/>
                <a:gd name="connsiteY42" fmla="*/ 217179 h 308577"/>
                <a:gd name="connsiteX43" fmla="*/ 123137 w 210033"/>
                <a:gd name="connsiteY43" fmla="*/ 192247 h 308577"/>
                <a:gd name="connsiteX44" fmla="*/ 119737 w 210033"/>
                <a:gd name="connsiteY44" fmla="*/ 189980 h 308577"/>
                <a:gd name="connsiteX45" fmla="*/ 100471 w 210033"/>
                <a:gd name="connsiteY45" fmla="*/ 181669 h 308577"/>
                <a:gd name="connsiteX46" fmla="*/ 30207 w 210033"/>
                <a:gd name="connsiteY46" fmla="*/ 174492 h 308577"/>
                <a:gd name="connsiteX47" fmla="*/ 1497 w 210033"/>
                <a:gd name="connsiteY47" fmla="*/ 127649 h 30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0033" h="308577">
                  <a:moveTo>
                    <a:pt x="1497" y="127649"/>
                  </a:moveTo>
                  <a:cubicBezTo>
                    <a:pt x="3008" y="123116"/>
                    <a:pt x="4141" y="118960"/>
                    <a:pt x="5652" y="114427"/>
                  </a:cubicBezTo>
                  <a:cubicBezTo>
                    <a:pt x="-4547" y="95161"/>
                    <a:pt x="10186" y="80429"/>
                    <a:pt x="14341" y="63429"/>
                  </a:cubicBezTo>
                  <a:cubicBezTo>
                    <a:pt x="20007" y="40763"/>
                    <a:pt x="38518" y="27920"/>
                    <a:pt x="47584" y="8654"/>
                  </a:cubicBezTo>
                  <a:cubicBezTo>
                    <a:pt x="52873" y="7898"/>
                    <a:pt x="58539" y="7520"/>
                    <a:pt x="63828" y="4876"/>
                  </a:cubicBezTo>
                  <a:cubicBezTo>
                    <a:pt x="68361" y="2609"/>
                    <a:pt x="73650" y="-3435"/>
                    <a:pt x="78561" y="2609"/>
                  </a:cubicBezTo>
                  <a:cubicBezTo>
                    <a:pt x="83094" y="7898"/>
                    <a:pt x="86116" y="16209"/>
                    <a:pt x="81205" y="21875"/>
                  </a:cubicBezTo>
                  <a:cubicBezTo>
                    <a:pt x="74028" y="30186"/>
                    <a:pt x="77050" y="38497"/>
                    <a:pt x="78183" y="47185"/>
                  </a:cubicBezTo>
                  <a:cubicBezTo>
                    <a:pt x="78939" y="49074"/>
                    <a:pt x="79694" y="51719"/>
                    <a:pt x="78939" y="53230"/>
                  </a:cubicBezTo>
                  <a:cubicBezTo>
                    <a:pt x="71383" y="72873"/>
                    <a:pt x="91405" y="68718"/>
                    <a:pt x="98205" y="75518"/>
                  </a:cubicBezTo>
                  <a:cubicBezTo>
                    <a:pt x="99338" y="76651"/>
                    <a:pt x="100471" y="77029"/>
                    <a:pt x="100849" y="77407"/>
                  </a:cubicBezTo>
                  <a:cubicBezTo>
                    <a:pt x="100471" y="75518"/>
                    <a:pt x="97449" y="73629"/>
                    <a:pt x="98205" y="72118"/>
                  </a:cubicBezTo>
                  <a:cubicBezTo>
                    <a:pt x="104626" y="52852"/>
                    <a:pt x="81583" y="57385"/>
                    <a:pt x="77805" y="46430"/>
                  </a:cubicBezTo>
                  <a:cubicBezTo>
                    <a:pt x="76672" y="42652"/>
                    <a:pt x="78183" y="38497"/>
                    <a:pt x="81583" y="37741"/>
                  </a:cubicBezTo>
                  <a:cubicBezTo>
                    <a:pt x="105760" y="31697"/>
                    <a:pt x="128426" y="18853"/>
                    <a:pt x="154491" y="22253"/>
                  </a:cubicBezTo>
                  <a:cubicBezTo>
                    <a:pt x="171491" y="31697"/>
                    <a:pt x="173002" y="37741"/>
                    <a:pt x="164313" y="64940"/>
                  </a:cubicBezTo>
                  <a:cubicBezTo>
                    <a:pt x="159024" y="70229"/>
                    <a:pt x="153736" y="75518"/>
                    <a:pt x="146936" y="79295"/>
                  </a:cubicBezTo>
                  <a:cubicBezTo>
                    <a:pt x="139759" y="83451"/>
                    <a:pt x="130692" y="89117"/>
                    <a:pt x="134092" y="97428"/>
                  </a:cubicBezTo>
                  <a:cubicBezTo>
                    <a:pt x="137114" y="104983"/>
                    <a:pt x="147314" y="101583"/>
                    <a:pt x="154869" y="99317"/>
                  </a:cubicBezTo>
                  <a:cubicBezTo>
                    <a:pt x="175268" y="102717"/>
                    <a:pt x="168846" y="113672"/>
                    <a:pt x="162802" y="124627"/>
                  </a:cubicBezTo>
                  <a:cubicBezTo>
                    <a:pt x="174513" y="118583"/>
                    <a:pt x="202089" y="126516"/>
                    <a:pt x="206245" y="137849"/>
                  </a:cubicBezTo>
                  <a:cubicBezTo>
                    <a:pt x="209267" y="145782"/>
                    <a:pt x="200956" y="153337"/>
                    <a:pt x="189246" y="152204"/>
                  </a:cubicBezTo>
                  <a:cubicBezTo>
                    <a:pt x="172246" y="150693"/>
                    <a:pt x="156002" y="152204"/>
                    <a:pt x="145047" y="167314"/>
                  </a:cubicBezTo>
                  <a:cubicBezTo>
                    <a:pt x="150336" y="166181"/>
                    <a:pt x="154114" y="161648"/>
                    <a:pt x="159780" y="159759"/>
                  </a:cubicBezTo>
                  <a:cubicBezTo>
                    <a:pt x="176402" y="154848"/>
                    <a:pt x="181313" y="157493"/>
                    <a:pt x="183579" y="174492"/>
                  </a:cubicBezTo>
                  <a:cubicBezTo>
                    <a:pt x="184335" y="181669"/>
                    <a:pt x="186223" y="188469"/>
                    <a:pt x="187734" y="195269"/>
                  </a:cubicBezTo>
                  <a:cubicBezTo>
                    <a:pt x="189246" y="204713"/>
                    <a:pt x="192645" y="213401"/>
                    <a:pt x="184712" y="222845"/>
                  </a:cubicBezTo>
                  <a:cubicBezTo>
                    <a:pt x="175268" y="234556"/>
                    <a:pt x="181313" y="243623"/>
                    <a:pt x="194912" y="248156"/>
                  </a:cubicBezTo>
                  <a:cubicBezTo>
                    <a:pt x="200578" y="250044"/>
                    <a:pt x="210400" y="247022"/>
                    <a:pt x="210022" y="257977"/>
                  </a:cubicBezTo>
                  <a:cubicBezTo>
                    <a:pt x="197934" y="263266"/>
                    <a:pt x="177535" y="261377"/>
                    <a:pt x="190757" y="285932"/>
                  </a:cubicBezTo>
                  <a:cubicBezTo>
                    <a:pt x="193401" y="290843"/>
                    <a:pt x="188868" y="303309"/>
                    <a:pt x="183957" y="307464"/>
                  </a:cubicBezTo>
                  <a:cubicBezTo>
                    <a:pt x="178290" y="311998"/>
                    <a:pt x="175268" y="301420"/>
                    <a:pt x="171113" y="298398"/>
                  </a:cubicBezTo>
                  <a:cubicBezTo>
                    <a:pt x="159024" y="290087"/>
                    <a:pt x="148447" y="281021"/>
                    <a:pt x="140136" y="268933"/>
                  </a:cubicBezTo>
                  <a:cubicBezTo>
                    <a:pt x="138625" y="266666"/>
                    <a:pt x="135225" y="266666"/>
                    <a:pt x="132581" y="268555"/>
                  </a:cubicBezTo>
                  <a:cubicBezTo>
                    <a:pt x="117093" y="278755"/>
                    <a:pt x="111426" y="279132"/>
                    <a:pt x="103493" y="266666"/>
                  </a:cubicBezTo>
                  <a:cubicBezTo>
                    <a:pt x="98582" y="259111"/>
                    <a:pt x="93671" y="258355"/>
                    <a:pt x="86116" y="256844"/>
                  </a:cubicBezTo>
                  <a:cubicBezTo>
                    <a:pt x="74405" y="254578"/>
                    <a:pt x="61561" y="250044"/>
                    <a:pt x="70250" y="233045"/>
                  </a:cubicBezTo>
                  <a:cubicBezTo>
                    <a:pt x="71006" y="232290"/>
                    <a:pt x="71761" y="231912"/>
                    <a:pt x="72517" y="231156"/>
                  </a:cubicBezTo>
                  <a:cubicBezTo>
                    <a:pt x="83094" y="232290"/>
                    <a:pt x="92538" y="236067"/>
                    <a:pt x="104626" y="232290"/>
                  </a:cubicBezTo>
                  <a:cubicBezTo>
                    <a:pt x="115204" y="229267"/>
                    <a:pt x="123515" y="246645"/>
                    <a:pt x="137114" y="245511"/>
                  </a:cubicBezTo>
                  <a:cubicBezTo>
                    <a:pt x="139759" y="245134"/>
                    <a:pt x="142025" y="248156"/>
                    <a:pt x="146936" y="246645"/>
                  </a:cubicBezTo>
                  <a:cubicBezTo>
                    <a:pt x="143536" y="235690"/>
                    <a:pt x="133714" y="236823"/>
                    <a:pt x="125781" y="234934"/>
                  </a:cubicBezTo>
                  <a:cubicBezTo>
                    <a:pt x="115959" y="232667"/>
                    <a:pt x="105760" y="227757"/>
                    <a:pt x="116337" y="217179"/>
                  </a:cubicBezTo>
                  <a:cubicBezTo>
                    <a:pt x="124270" y="209246"/>
                    <a:pt x="107649" y="196780"/>
                    <a:pt x="123137" y="192247"/>
                  </a:cubicBezTo>
                  <a:cubicBezTo>
                    <a:pt x="124270" y="191869"/>
                    <a:pt x="121248" y="190736"/>
                    <a:pt x="119737" y="189980"/>
                  </a:cubicBezTo>
                  <a:cubicBezTo>
                    <a:pt x="113315" y="186958"/>
                    <a:pt x="108026" y="181292"/>
                    <a:pt x="100471" y="181669"/>
                  </a:cubicBezTo>
                  <a:cubicBezTo>
                    <a:pt x="76672" y="183180"/>
                    <a:pt x="54006" y="173736"/>
                    <a:pt x="30207" y="174492"/>
                  </a:cubicBezTo>
                  <a:cubicBezTo>
                    <a:pt x="10186" y="175625"/>
                    <a:pt x="-4925" y="149560"/>
                    <a:pt x="1497" y="127649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617C9E4E-467B-4644-B747-C9216966A338}"/>
                </a:ext>
              </a:extLst>
            </p:cNvPr>
            <p:cNvSpPr/>
            <p:nvPr/>
          </p:nvSpPr>
          <p:spPr>
            <a:xfrm>
              <a:off x="8727008" y="5732320"/>
              <a:ext cx="158282" cy="156915"/>
            </a:xfrm>
            <a:custGeom>
              <a:avLst/>
              <a:gdLst>
                <a:gd name="connsiteX0" fmla="*/ 120507 w 158282"/>
                <a:gd name="connsiteY0" fmla="*/ 87407 h 156915"/>
                <a:gd name="connsiteX1" fmla="*/ 91797 w 158282"/>
                <a:gd name="connsiteY1" fmla="*/ 135005 h 156915"/>
                <a:gd name="connsiteX2" fmla="*/ 38910 w 158282"/>
                <a:gd name="connsiteY2" fmla="*/ 151249 h 156915"/>
                <a:gd name="connsiteX3" fmla="*/ 35888 w 158282"/>
                <a:gd name="connsiteY3" fmla="*/ 149738 h 156915"/>
                <a:gd name="connsiteX4" fmla="*/ 0 w 158282"/>
                <a:gd name="connsiteY4" fmla="*/ 156916 h 156915"/>
                <a:gd name="connsiteX5" fmla="*/ 16999 w 158282"/>
                <a:gd name="connsiteY5" fmla="*/ 145961 h 156915"/>
                <a:gd name="connsiteX6" fmla="*/ 27199 w 158282"/>
                <a:gd name="connsiteY6" fmla="*/ 134250 h 156915"/>
                <a:gd name="connsiteX7" fmla="*/ 33621 w 158282"/>
                <a:gd name="connsiteY7" fmla="*/ 129339 h 156915"/>
                <a:gd name="connsiteX8" fmla="*/ 44576 w 158282"/>
                <a:gd name="connsiteY8" fmla="*/ 91563 h 156915"/>
                <a:gd name="connsiteX9" fmla="*/ 81597 w 158282"/>
                <a:gd name="connsiteY9" fmla="*/ 47742 h 156915"/>
                <a:gd name="connsiteX10" fmla="*/ 102374 w 158282"/>
                <a:gd name="connsiteY10" fmla="*/ 20921 h 156915"/>
                <a:gd name="connsiteX11" fmla="*/ 158283 w 158282"/>
                <a:gd name="connsiteY11" fmla="*/ 20165 h 156915"/>
                <a:gd name="connsiteX12" fmla="*/ 120507 w 158282"/>
                <a:gd name="connsiteY12" fmla="*/ 87407 h 15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82" h="156915">
                  <a:moveTo>
                    <a:pt x="120507" y="87407"/>
                  </a:moveTo>
                  <a:cubicBezTo>
                    <a:pt x="105018" y="99873"/>
                    <a:pt x="100485" y="118762"/>
                    <a:pt x="91797" y="135005"/>
                  </a:cubicBezTo>
                  <a:cubicBezTo>
                    <a:pt x="83486" y="150494"/>
                    <a:pt x="56287" y="160693"/>
                    <a:pt x="38910" y="151249"/>
                  </a:cubicBezTo>
                  <a:cubicBezTo>
                    <a:pt x="37776" y="150872"/>
                    <a:pt x="37021" y="150116"/>
                    <a:pt x="35888" y="149738"/>
                  </a:cubicBezTo>
                  <a:cubicBezTo>
                    <a:pt x="27199" y="165982"/>
                    <a:pt x="9822" y="142938"/>
                    <a:pt x="0" y="156916"/>
                  </a:cubicBezTo>
                  <a:cubicBezTo>
                    <a:pt x="3778" y="150494"/>
                    <a:pt x="1133" y="138028"/>
                    <a:pt x="16999" y="145961"/>
                  </a:cubicBezTo>
                  <a:cubicBezTo>
                    <a:pt x="26443" y="150494"/>
                    <a:pt x="29088" y="146338"/>
                    <a:pt x="27199" y="134250"/>
                  </a:cubicBezTo>
                  <a:cubicBezTo>
                    <a:pt x="26066" y="127828"/>
                    <a:pt x="31354" y="130472"/>
                    <a:pt x="33621" y="129339"/>
                  </a:cubicBezTo>
                  <a:cubicBezTo>
                    <a:pt x="48354" y="121406"/>
                    <a:pt x="52509" y="107051"/>
                    <a:pt x="44576" y="91563"/>
                  </a:cubicBezTo>
                  <a:cubicBezTo>
                    <a:pt x="54776" y="74941"/>
                    <a:pt x="71397" y="63986"/>
                    <a:pt x="81597" y="47742"/>
                  </a:cubicBezTo>
                  <a:cubicBezTo>
                    <a:pt x="87641" y="38298"/>
                    <a:pt x="96330" y="30743"/>
                    <a:pt x="102374" y="20921"/>
                  </a:cubicBezTo>
                  <a:cubicBezTo>
                    <a:pt x="119373" y="-6656"/>
                    <a:pt x="139773" y="-7034"/>
                    <a:pt x="158283" y="20165"/>
                  </a:cubicBezTo>
                  <a:cubicBezTo>
                    <a:pt x="152616" y="46609"/>
                    <a:pt x="131840" y="64364"/>
                    <a:pt x="120507" y="87407"/>
                  </a:cubicBezTo>
                  <a:close/>
                </a:path>
              </a:pathLst>
            </a:custGeom>
            <a:solidFill>
              <a:srgbClr val="8B54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30EFFB76-E2B7-4148-A7E7-3C822AD28B15}"/>
                </a:ext>
              </a:extLst>
            </p:cNvPr>
            <p:cNvSpPr/>
            <p:nvPr/>
          </p:nvSpPr>
          <p:spPr>
            <a:xfrm>
              <a:off x="8730408" y="5679436"/>
              <a:ext cx="154883" cy="169379"/>
            </a:xfrm>
            <a:custGeom>
              <a:avLst/>
              <a:gdLst>
                <a:gd name="connsiteX0" fmla="*/ 154883 w 154883"/>
                <a:gd name="connsiteY0" fmla="*/ 73050 h 169379"/>
                <a:gd name="connsiteX1" fmla="*/ 135617 w 154883"/>
                <a:gd name="connsiteY1" fmla="*/ 61340 h 169379"/>
                <a:gd name="connsiteX2" fmla="*/ 107663 w 154883"/>
                <a:gd name="connsiteY2" fmla="*/ 68895 h 169379"/>
                <a:gd name="connsiteX3" fmla="*/ 64220 w 154883"/>
                <a:gd name="connsiteY3" fmla="*/ 128959 h 169379"/>
                <a:gd name="connsiteX4" fmla="*/ 41176 w 154883"/>
                <a:gd name="connsiteY4" fmla="*/ 144825 h 169379"/>
                <a:gd name="connsiteX5" fmla="*/ 28332 w 154883"/>
                <a:gd name="connsiteY5" fmla="*/ 169380 h 169379"/>
                <a:gd name="connsiteX6" fmla="*/ 0 w 154883"/>
                <a:gd name="connsiteY6" fmla="*/ 139159 h 169379"/>
                <a:gd name="connsiteX7" fmla="*/ 24177 w 154883"/>
                <a:gd name="connsiteY7" fmla="*/ 115360 h 169379"/>
                <a:gd name="connsiteX8" fmla="*/ 24177 w 154883"/>
                <a:gd name="connsiteY8" fmla="*/ 68517 h 169379"/>
                <a:gd name="connsiteX9" fmla="*/ 30599 w 154883"/>
                <a:gd name="connsiteY9" fmla="*/ 56051 h 169379"/>
                <a:gd name="connsiteX10" fmla="*/ 24555 w 154883"/>
                <a:gd name="connsiteY10" fmla="*/ 43962 h 169379"/>
                <a:gd name="connsiteX11" fmla="*/ 27954 w 154883"/>
                <a:gd name="connsiteY11" fmla="*/ 31874 h 169379"/>
                <a:gd name="connsiteX12" fmla="*/ 37399 w 154883"/>
                <a:gd name="connsiteY12" fmla="*/ 34896 h 169379"/>
                <a:gd name="connsiteX13" fmla="*/ 46087 w 154883"/>
                <a:gd name="connsiteY13" fmla="*/ 44718 h 169379"/>
                <a:gd name="connsiteX14" fmla="*/ 63087 w 154883"/>
                <a:gd name="connsiteY14" fmla="*/ 50007 h 169379"/>
                <a:gd name="connsiteX15" fmla="*/ 58931 w 154883"/>
                <a:gd name="connsiteY15" fmla="*/ 34518 h 169379"/>
                <a:gd name="connsiteX16" fmla="*/ 85752 w 154883"/>
                <a:gd name="connsiteY16" fmla="*/ 8453 h 169379"/>
                <a:gd name="connsiteX17" fmla="*/ 100863 w 154883"/>
                <a:gd name="connsiteY17" fmla="*/ 520 h 169379"/>
                <a:gd name="connsiteX18" fmla="*/ 106152 w 154883"/>
                <a:gd name="connsiteY18" fmla="*/ 17897 h 169379"/>
                <a:gd name="connsiteX19" fmla="*/ 117862 w 154883"/>
                <a:gd name="connsiteY19" fmla="*/ 47362 h 169379"/>
                <a:gd name="connsiteX20" fmla="*/ 132973 w 154883"/>
                <a:gd name="connsiteY20" fmla="*/ 45851 h 169379"/>
                <a:gd name="connsiteX21" fmla="*/ 154883 w 154883"/>
                <a:gd name="connsiteY21" fmla="*/ 73050 h 16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883" h="169379">
                  <a:moveTo>
                    <a:pt x="154883" y="73050"/>
                  </a:moveTo>
                  <a:cubicBezTo>
                    <a:pt x="148461" y="69273"/>
                    <a:pt x="141661" y="65495"/>
                    <a:pt x="135617" y="61340"/>
                  </a:cubicBezTo>
                  <a:cubicBezTo>
                    <a:pt x="123151" y="53029"/>
                    <a:pt x="112574" y="56806"/>
                    <a:pt x="107663" y="68895"/>
                  </a:cubicBezTo>
                  <a:cubicBezTo>
                    <a:pt x="97841" y="92694"/>
                    <a:pt x="75175" y="106671"/>
                    <a:pt x="64220" y="128959"/>
                  </a:cubicBezTo>
                  <a:cubicBezTo>
                    <a:pt x="59309" y="138781"/>
                    <a:pt x="45332" y="134248"/>
                    <a:pt x="41176" y="144825"/>
                  </a:cubicBezTo>
                  <a:cubicBezTo>
                    <a:pt x="30599" y="148981"/>
                    <a:pt x="32865" y="159936"/>
                    <a:pt x="28332" y="169380"/>
                  </a:cubicBezTo>
                  <a:cubicBezTo>
                    <a:pt x="21155" y="158047"/>
                    <a:pt x="11711" y="148603"/>
                    <a:pt x="0" y="139159"/>
                  </a:cubicBezTo>
                  <a:cubicBezTo>
                    <a:pt x="22288" y="143692"/>
                    <a:pt x="10200" y="117626"/>
                    <a:pt x="24177" y="115360"/>
                  </a:cubicBezTo>
                  <a:cubicBezTo>
                    <a:pt x="33999" y="99872"/>
                    <a:pt x="20021" y="84005"/>
                    <a:pt x="24177" y="68517"/>
                  </a:cubicBezTo>
                  <a:cubicBezTo>
                    <a:pt x="33621" y="68139"/>
                    <a:pt x="43065" y="67384"/>
                    <a:pt x="30599" y="56051"/>
                  </a:cubicBezTo>
                  <a:cubicBezTo>
                    <a:pt x="27199" y="53029"/>
                    <a:pt x="29088" y="47740"/>
                    <a:pt x="24555" y="43962"/>
                  </a:cubicBezTo>
                  <a:cubicBezTo>
                    <a:pt x="20021" y="40562"/>
                    <a:pt x="28332" y="36785"/>
                    <a:pt x="27954" y="31874"/>
                  </a:cubicBezTo>
                  <a:cubicBezTo>
                    <a:pt x="30977" y="33007"/>
                    <a:pt x="35132" y="33007"/>
                    <a:pt x="37399" y="34896"/>
                  </a:cubicBezTo>
                  <a:cubicBezTo>
                    <a:pt x="40421" y="37918"/>
                    <a:pt x="44198" y="41696"/>
                    <a:pt x="46087" y="44718"/>
                  </a:cubicBezTo>
                  <a:cubicBezTo>
                    <a:pt x="50998" y="52651"/>
                    <a:pt x="57798" y="54162"/>
                    <a:pt x="63087" y="50007"/>
                  </a:cubicBezTo>
                  <a:cubicBezTo>
                    <a:pt x="70642" y="43962"/>
                    <a:pt x="59687" y="40185"/>
                    <a:pt x="58931" y="34518"/>
                  </a:cubicBezTo>
                  <a:cubicBezTo>
                    <a:pt x="70642" y="28474"/>
                    <a:pt x="83486" y="24696"/>
                    <a:pt x="85752" y="8453"/>
                  </a:cubicBezTo>
                  <a:cubicBezTo>
                    <a:pt x="86508" y="2031"/>
                    <a:pt x="93308" y="-1369"/>
                    <a:pt x="100863" y="520"/>
                  </a:cubicBezTo>
                  <a:cubicBezTo>
                    <a:pt x="105774" y="5431"/>
                    <a:pt x="110307" y="8830"/>
                    <a:pt x="106152" y="17897"/>
                  </a:cubicBezTo>
                  <a:cubicBezTo>
                    <a:pt x="100485" y="29985"/>
                    <a:pt x="113329" y="37918"/>
                    <a:pt x="117862" y="47362"/>
                  </a:cubicBezTo>
                  <a:cubicBezTo>
                    <a:pt x="121262" y="54540"/>
                    <a:pt x="127684" y="46985"/>
                    <a:pt x="132973" y="45851"/>
                  </a:cubicBezTo>
                  <a:cubicBezTo>
                    <a:pt x="153750" y="41696"/>
                    <a:pt x="151105" y="60584"/>
                    <a:pt x="154883" y="73050"/>
                  </a:cubicBezTo>
                  <a:close/>
                </a:path>
              </a:pathLst>
            </a:custGeom>
            <a:solidFill>
              <a:srgbClr val="BA7F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0270A028-8D4A-4262-88F5-94888DFB9431}"/>
                </a:ext>
              </a:extLst>
            </p:cNvPr>
            <p:cNvSpPr/>
            <p:nvPr/>
          </p:nvSpPr>
          <p:spPr>
            <a:xfrm>
              <a:off x="8674121" y="5636408"/>
              <a:ext cx="99022" cy="158387"/>
            </a:xfrm>
            <a:custGeom>
              <a:avLst/>
              <a:gdLst>
                <a:gd name="connsiteX0" fmla="*/ 80086 w 99022"/>
                <a:gd name="connsiteY0" fmla="*/ 111545 h 158387"/>
                <a:gd name="connsiteX1" fmla="*/ 94063 w 99022"/>
                <a:gd name="connsiteY1" fmla="*/ 144410 h 158387"/>
                <a:gd name="connsiteX2" fmla="*/ 80086 w 99022"/>
                <a:gd name="connsiteY2" fmla="*/ 158388 h 158387"/>
                <a:gd name="connsiteX3" fmla="*/ 75553 w 99022"/>
                <a:gd name="connsiteY3" fmla="*/ 153854 h 158387"/>
                <a:gd name="connsiteX4" fmla="*/ 58931 w 99022"/>
                <a:gd name="connsiteY4" fmla="*/ 128166 h 158387"/>
                <a:gd name="connsiteX5" fmla="*/ 49865 w 99022"/>
                <a:gd name="connsiteY5" fmla="*/ 77924 h 158387"/>
                <a:gd name="connsiteX6" fmla="*/ 45332 w 99022"/>
                <a:gd name="connsiteY6" fmla="*/ 66213 h 158387"/>
                <a:gd name="connsiteX7" fmla="*/ 43065 w 99022"/>
                <a:gd name="connsiteY7" fmla="*/ 74524 h 158387"/>
                <a:gd name="connsiteX8" fmla="*/ 35132 w 99022"/>
                <a:gd name="connsiteY8" fmla="*/ 73013 h 158387"/>
                <a:gd name="connsiteX9" fmla="*/ 4155 w 99022"/>
                <a:gd name="connsiteY9" fmla="*/ 31081 h 158387"/>
                <a:gd name="connsiteX10" fmla="*/ 0 w 99022"/>
                <a:gd name="connsiteY10" fmla="*/ 9927 h 158387"/>
                <a:gd name="connsiteX11" fmla="*/ 0 w 99022"/>
                <a:gd name="connsiteY11" fmla="*/ 9927 h 158387"/>
                <a:gd name="connsiteX12" fmla="*/ 7933 w 99022"/>
                <a:gd name="connsiteY12" fmla="*/ 1238 h 158387"/>
                <a:gd name="connsiteX13" fmla="*/ 66486 w 99022"/>
                <a:gd name="connsiteY13" fmla="*/ 2749 h 158387"/>
                <a:gd name="connsiteX14" fmla="*/ 74419 w 99022"/>
                <a:gd name="connsiteY14" fmla="*/ 6149 h 158387"/>
                <a:gd name="connsiteX15" fmla="*/ 80841 w 99022"/>
                <a:gd name="connsiteY15" fmla="*/ 13327 h 158387"/>
                <a:gd name="connsiteX16" fmla="*/ 97085 w 99022"/>
                <a:gd name="connsiteY16" fmla="*/ 24281 h 158387"/>
                <a:gd name="connsiteX17" fmla="*/ 91797 w 99022"/>
                <a:gd name="connsiteY17" fmla="*/ 34859 h 158387"/>
                <a:gd name="connsiteX18" fmla="*/ 71775 w 99022"/>
                <a:gd name="connsiteY18" fmla="*/ 103234 h 158387"/>
                <a:gd name="connsiteX19" fmla="*/ 80086 w 99022"/>
                <a:gd name="connsiteY19" fmla="*/ 111545 h 1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022" h="158387">
                  <a:moveTo>
                    <a:pt x="80086" y="111545"/>
                  </a:moveTo>
                  <a:cubicBezTo>
                    <a:pt x="91041" y="119478"/>
                    <a:pt x="81975" y="135722"/>
                    <a:pt x="94063" y="144410"/>
                  </a:cubicBezTo>
                  <a:cubicBezTo>
                    <a:pt x="97841" y="147055"/>
                    <a:pt x="84997" y="153477"/>
                    <a:pt x="80086" y="158388"/>
                  </a:cubicBezTo>
                  <a:cubicBezTo>
                    <a:pt x="78575" y="156877"/>
                    <a:pt x="77064" y="155366"/>
                    <a:pt x="75553" y="153854"/>
                  </a:cubicBezTo>
                  <a:cubicBezTo>
                    <a:pt x="67242" y="147055"/>
                    <a:pt x="63087" y="137611"/>
                    <a:pt x="58931" y="128166"/>
                  </a:cubicBezTo>
                  <a:cubicBezTo>
                    <a:pt x="54020" y="111923"/>
                    <a:pt x="39287" y="97190"/>
                    <a:pt x="49865" y="77924"/>
                  </a:cubicBezTo>
                  <a:cubicBezTo>
                    <a:pt x="51754" y="74524"/>
                    <a:pt x="52131" y="66591"/>
                    <a:pt x="45332" y="66213"/>
                  </a:cubicBezTo>
                  <a:cubicBezTo>
                    <a:pt x="35888" y="65458"/>
                    <a:pt x="44576" y="71880"/>
                    <a:pt x="43065" y="74524"/>
                  </a:cubicBezTo>
                  <a:cubicBezTo>
                    <a:pt x="40043" y="79435"/>
                    <a:pt x="37776" y="73769"/>
                    <a:pt x="35132" y="73013"/>
                  </a:cubicBezTo>
                  <a:cubicBezTo>
                    <a:pt x="12844" y="67724"/>
                    <a:pt x="12088" y="46948"/>
                    <a:pt x="4155" y="31081"/>
                  </a:cubicBezTo>
                  <a:cubicBezTo>
                    <a:pt x="-3400" y="25415"/>
                    <a:pt x="7933" y="15593"/>
                    <a:pt x="0" y="9927"/>
                  </a:cubicBezTo>
                  <a:lnTo>
                    <a:pt x="0" y="9927"/>
                  </a:lnTo>
                  <a:cubicBezTo>
                    <a:pt x="1511" y="5771"/>
                    <a:pt x="-3022" y="-3295"/>
                    <a:pt x="7933" y="1238"/>
                  </a:cubicBezTo>
                  <a:cubicBezTo>
                    <a:pt x="27199" y="9171"/>
                    <a:pt x="46465" y="9549"/>
                    <a:pt x="66486" y="2749"/>
                  </a:cubicBezTo>
                  <a:cubicBezTo>
                    <a:pt x="69886" y="1616"/>
                    <a:pt x="75930" y="2749"/>
                    <a:pt x="74419" y="6149"/>
                  </a:cubicBezTo>
                  <a:cubicBezTo>
                    <a:pt x="69131" y="15971"/>
                    <a:pt x="75930" y="16348"/>
                    <a:pt x="80841" y="13327"/>
                  </a:cubicBezTo>
                  <a:cubicBezTo>
                    <a:pt x="94063" y="5771"/>
                    <a:pt x="90286" y="22015"/>
                    <a:pt x="97085" y="24281"/>
                  </a:cubicBezTo>
                  <a:cubicBezTo>
                    <a:pt x="102752" y="26170"/>
                    <a:pt x="94441" y="31459"/>
                    <a:pt x="91797" y="34859"/>
                  </a:cubicBezTo>
                  <a:cubicBezTo>
                    <a:pt x="77442" y="55258"/>
                    <a:pt x="71775" y="78680"/>
                    <a:pt x="71775" y="103234"/>
                  </a:cubicBezTo>
                  <a:cubicBezTo>
                    <a:pt x="71397" y="105879"/>
                    <a:pt x="77064" y="108901"/>
                    <a:pt x="80086" y="111545"/>
                  </a:cubicBezTo>
                  <a:close/>
                </a:path>
              </a:pathLst>
            </a:custGeom>
            <a:solidFill>
              <a:srgbClr val="DEAF9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23024F79-1D2B-4275-BD50-6C143DB2FC24}"/>
                </a:ext>
              </a:extLst>
            </p:cNvPr>
            <p:cNvSpPr/>
            <p:nvPr/>
          </p:nvSpPr>
          <p:spPr>
            <a:xfrm>
              <a:off x="8910601" y="5685244"/>
              <a:ext cx="117881" cy="105018"/>
            </a:xfrm>
            <a:custGeom>
              <a:avLst/>
              <a:gdLst>
                <a:gd name="connsiteX0" fmla="*/ 105774 w 117881"/>
                <a:gd name="connsiteY0" fmla="*/ 83486 h 105018"/>
                <a:gd name="connsiteX1" fmla="*/ 30221 w 117881"/>
                <a:gd name="connsiteY1" fmla="*/ 105018 h 105018"/>
                <a:gd name="connsiteX2" fmla="*/ 30221 w 117881"/>
                <a:gd name="connsiteY2" fmla="*/ 105018 h 105018"/>
                <a:gd name="connsiteX3" fmla="*/ 29843 w 117881"/>
                <a:gd name="connsiteY3" fmla="*/ 78953 h 105018"/>
                <a:gd name="connsiteX4" fmla="*/ 30221 w 117881"/>
                <a:gd name="connsiteY4" fmla="*/ 60442 h 105018"/>
                <a:gd name="connsiteX5" fmla="*/ 0 w 117881"/>
                <a:gd name="connsiteY5" fmla="*/ 66486 h 105018"/>
                <a:gd name="connsiteX6" fmla="*/ 1511 w 117881"/>
                <a:gd name="connsiteY6" fmla="*/ 63086 h 105018"/>
                <a:gd name="connsiteX7" fmla="*/ 42309 w 117881"/>
                <a:gd name="connsiteY7" fmla="*/ 44198 h 105018"/>
                <a:gd name="connsiteX8" fmla="*/ 13977 w 117881"/>
                <a:gd name="connsiteY8" fmla="*/ 45709 h 105018"/>
                <a:gd name="connsiteX9" fmla="*/ 13222 w 117881"/>
                <a:gd name="connsiteY9" fmla="*/ 37399 h 105018"/>
                <a:gd name="connsiteX10" fmla="*/ 39287 w 117881"/>
                <a:gd name="connsiteY10" fmla="*/ 0 h 105018"/>
                <a:gd name="connsiteX11" fmla="*/ 46843 w 117881"/>
                <a:gd name="connsiteY11" fmla="*/ 4911 h 105018"/>
                <a:gd name="connsiteX12" fmla="*/ 117862 w 117881"/>
                <a:gd name="connsiteY12" fmla="*/ 51376 h 105018"/>
                <a:gd name="connsiteX13" fmla="*/ 105774 w 117881"/>
                <a:gd name="connsiteY13" fmla="*/ 83486 h 1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881" h="105018">
                  <a:moveTo>
                    <a:pt x="105774" y="83486"/>
                  </a:moveTo>
                  <a:cubicBezTo>
                    <a:pt x="79330" y="85752"/>
                    <a:pt x="53642" y="91419"/>
                    <a:pt x="30221" y="105018"/>
                  </a:cubicBezTo>
                  <a:lnTo>
                    <a:pt x="30221" y="105018"/>
                  </a:lnTo>
                  <a:cubicBezTo>
                    <a:pt x="22666" y="93308"/>
                    <a:pt x="22666" y="89152"/>
                    <a:pt x="29843" y="78953"/>
                  </a:cubicBezTo>
                  <a:cubicBezTo>
                    <a:pt x="33999" y="73286"/>
                    <a:pt x="24555" y="67998"/>
                    <a:pt x="30221" y="60442"/>
                  </a:cubicBezTo>
                  <a:cubicBezTo>
                    <a:pt x="19266" y="64598"/>
                    <a:pt x="11711" y="78953"/>
                    <a:pt x="0" y="66486"/>
                  </a:cubicBezTo>
                  <a:cubicBezTo>
                    <a:pt x="378" y="65353"/>
                    <a:pt x="1133" y="64220"/>
                    <a:pt x="1511" y="63086"/>
                  </a:cubicBezTo>
                  <a:cubicBezTo>
                    <a:pt x="12466" y="52887"/>
                    <a:pt x="27577" y="50998"/>
                    <a:pt x="42309" y="44198"/>
                  </a:cubicBezTo>
                  <a:cubicBezTo>
                    <a:pt x="30977" y="37776"/>
                    <a:pt x="23421" y="61953"/>
                    <a:pt x="13977" y="45709"/>
                  </a:cubicBezTo>
                  <a:cubicBezTo>
                    <a:pt x="13600" y="43065"/>
                    <a:pt x="8311" y="40421"/>
                    <a:pt x="13222" y="37399"/>
                  </a:cubicBezTo>
                  <a:cubicBezTo>
                    <a:pt x="19266" y="23044"/>
                    <a:pt x="31732" y="13222"/>
                    <a:pt x="39287" y="0"/>
                  </a:cubicBezTo>
                  <a:cubicBezTo>
                    <a:pt x="41932" y="1511"/>
                    <a:pt x="44576" y="3400"/>
                    <a:pt x="46843" y="4911"/>
                  </a:cubicBezTo>
                  <a:cubicBezTo>
                    <a:pt x="83863" y="0"/>
                    <a:pt x="106152" y="17755"/>
                    <a:pt x="117862" y="51376"/>
                  </a:cubicBezTo>
                  <a:cubicBezTo>
                    <a:pt x="118240" y="63464"/>
                    <a:pt x="112951" y="74042"/>
                    <a:pt x="105774" y="83486"/>
                  </a:cubicBezTo>
                  <a:close/>
                </a:path>
              </a:pathLst>
            </a:custGeom>
            <a:solidFill>
              <a:srgbClr val="76473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DA8BE840-BDB1-44D2-B97C-D2008E3759CA}"/>
                </a:ext>
              </a:extLst>
            </p:cNvPr>
            <p:cNvSpPr/>
            <p:nvPr/>
          </p:nvSpPr>
          <p:spPr>
            <a:xfrm>
              <a:off x="8864136" y="5637258"/>
              <a:ext cx="85374" cy="85006"/>
            </a:xfrm>
            <a:custGeom>
              <a:avLst/>
              <a:gdLst>
                <a:gd name="connsiteX0" fmla="*/ 85375 w 85374"/>
                <a:gd name="connsiteY0" fmla="*/ 47608 h 85006"/>
                <a:gd name="connsiteX1" fmla="*/ 59309 w 85374"/>
                <a:gd name="connsiteY1" fmla="*/ 85006 h 85006"/>
                <a:gd name="connsiteX2" fmla="*/ 38532 w 85374"/>
                <a:gd name="connsiteY2" fmla="*/ 59696 h 85006"/>
                <a:gd name="connsiteX3" fmla="*/ 51376 w 85374"/>
                <a:gd name="connsiteY3" fmla="*/ 47230 h 85006"/>
                <a:gd name="connsiteX4" fmla="*/ 38532 w 85374"/>
                <a:gd name="connsiteY4" fmla="*/ 43075 h 85006"/>
                <a:gd name="connsiteX5" fmla="*/ 20021 w 85374"/>
                <a:gd name="connsiteY5" fmla="*/ 20786 h 85006"/>
                <a:gd name="connsiteX6" fmla="*/ 0 w 85374"/>
                <a:gd name="connsiteY6" fmla="*/ 4543 h 85006"/>
                <a:gd name="connsiteX7" fmla="*/ 4155 w 85374"/>
                <a:gd name="connsiteY7" fmla="*/ 10 h 85006"/>
                <a:gd name="connsiteX8" fmla="*/ 42687 w 85374"/>
                <a:gd name="connsiteY8" fmla="*/ 11720 h 85006"/>
                <a:gd name="connsiteX9" fmla="*/ 70264 w 85374"/>
                <a:gd name="connsiteY9" fmla="*/ 37408 h 85006"/>
                <a:gd name="connsiteX10" fmla="*/ 85375 w 85374"/>
                <a:gd name="connsiteY10" fmla="*/ 47608 h 8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74" h="85006">
                  <a:moveTo>
                    <a:pt x="85375" y="47608"/>
                  </a:moveTo>
                  <a:cubicBezTo>
                    <a:pt x="85375" y="66118"/>
                    <a:pt x="71020" y="74807"/>
                    <a:pt x="59309" y="85006"/>
                  </a:cubicBezTo>
                  <a:cubicBezTo>
                    <a:pt x="47598" y="80473"/>
                    <a:pt x="33243" y="78207"/>
                    <a:pt x="38532" y="59696"/>
                  </a:cubicBezTo>
                  <a:cubicBezTo>
                    <a:pt x="46465" y="59318"/>
                    <a:pt x="52131" y="54785"/>
                    <a:pt x="51376" y="47230"/>
                  </a:cubicBezTo>
                  <a:cubicBezTo>
                    <a:pt x="50620" y="39675"/>
                    <a:pt x="41554" y="48363"/>
                    <a:pt x="38532" y="43075"/>
                  </a:cubicBezTo>
                  <a:cubicBezTo>
                    <a:pt x="39287" y="29853"/>
                    <a:pt x="32865" y="20786"/>
                    <a:pt x="20021" y="20786"/>
                  </a:cubicBezTo>
                  <a:cubicBezTo>
                    <a:pt x="7178" y="20786"/>
                    <a:pt x="3022" y="14364"/>
                    <a:pt x="0" y="4543"/>
                  </a:cubicBezTo>
                  <a:cubicBezTo>
                    <a:pt x="1511" y="3032"/>
                    <a:pt x="2644" y="10"/>
                    <a:pt x="4155" y="10"/>
                  </a:cubicBezTo>
                  <a:cubicBezTo>
                    <a:pt x="18133" y="-368"/>
                    <a:pt x="28710" y="10587"/>
                    <a:pt x="42687" y="11720"/>
                  </a:cubicBezTo>
                  <a:cubicBezTo>
                    <a:pt x="57420" y="12853"/>
                    <a:pt x="67997" y="20409"/>
                    <a:pt x="70264" y="37408"/>
                  </a:cubicBezTo>
                  <a:cubicBezTo>
                    <a:pt x="71397" y="43830"/>
                    <a:pt x="79330" y="45341"/>
                    <a:pt x="85375" y="47608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B12DCED1-7AB5-413E-9B82-7FBC5A3A3B42}"/>
                </a:ext>
              </a:extLst>
            </p:cNvPr>
            <p:cNvSpPr/>
            <p:nvPr/>
          </p:nvSpPr>
          <p:spPr>
            <a:xfrm>
              <a:off x="8788206" y="5638537"/>
              <a:ext cx="45867" cy="75850"/>
            </a:xfrm>
            <a:custGeom>
              <a:avLst/>
              <a:gdLst>
                <a:gd name="connsiteX0" fmla="*/ 41932 w 45867"/>
                <a:gd name="connsiteY0" fmla="*/ 41418 h 75850"/>
                <a:gd name="connsiteX1" fmla="*/ 29466 w 45867"/>
                <a:gd name="connsiteY1" fmla="*/ 53885 h 75850"/>
                <a:gd name="connsiteX2" fmla="*/ 0 w 45867"/>
                <a:gd name="connsiteY2" fmla="*/ 75417 h 75850"/>
                <a:gd name="connsiteX3" fmla="*/ 15111 w 45867"/>
                <a:gd name="connsiteY3" fmla="*/ 44818 h 75850"/>
                <a:gd name="connsiteX4" fmla="*/ 13222 w 45867"/>
                <a:gd name="connsiteY4" fmla="*/ 30841 h 75850"/>
                <a:gd name="connsiteX5" fmla="*/ 16244 w 45867"/>
                <a:gd name="connsiteY5" fmla="*/ 16486 h 75850"/>
                <a:gd name="connsiteX6" fmla="*/ 25310 w 45867"/>
                <a:gd name="connsiteY6" fmla="*/ 7042 h 75850"/>
                <a:gd name="connsiteX7" fmla="*/ 30221 w 45867"/>
                <a:gd name="connsiteY7" fmla="*/ 1375 h 75850"/>
                <a:gd name="connsiteX8" fmla="*/ 35888 w 45867"/>
                <a:gd name="connsiteY8" fmla="*/ 10064 h 75850"/>
                <a:gd name="connsiteX9" fmla="*/ 38910 w 45867"/>
                <a:gd name="connsiteY9" fmla="*/ 19130 h 75850"/>
                <a:gd name="connsiteX10" fmla="*/ 37399 w 45867"/>
                <a:gd name="connsiteY10" fmla="*/ 30463 h 75850"/>
                <a:gd name="connsiteX11" fmla="*/ 41932 w 45867"/>
                <a:gd name="connsiteY11" fmla="*/ 41418 h 7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867" h="75850">
                  <a:moveTo>
                    <a:pt x="41932" y="41418"/>
                  </a:moveTo>
                  <a:cubicBezTo>
                    <a:pt x="37021" y="44818"/>
                    <a:pt x="29843" y="46329"/>
                    <a:pt x="29466" y="53885"/>
                  </a:cubicBezTo>
                  <a:cubicBezTo>
                    <a:pt x="28710" y="73528"/>
                    <a:pt x="16244" y="77306"/>
                    <a:pt x="0" y="75417"/>
                  </a:cubicBezTo>
                  <a:cubicBezTo>
                    <a:pt x="2644" y="64084"/>
                    <a:pt x="-1889" y="50485"/>
                    <a:pt x="15111" y="44818"/>
                  </a:cubicBezTo>
                  <a:cubicBezTo>
                    <a:pt x="26443" y="41418"/>
                    <a:pt x="13977" y="31219"/>
                    <a:pt x="13222" y="30841"/>
                  </a:cubicBezTo>
                  <a:cubicBezTo>
                    <a:pt x="-1133" y="22152"/>
                    <a:pt x="6044" y="18753"/>
                    <a:pt x="16244" y="16486"/>
                  </a:cubicBezTo>
                  <a:cubicBezTo>
                    <a:pt x="21910" y="15352"/>
                    <a:pt x="24555" y="12708"/>
                    <a:pt x="25310" y="7042"/>
                  </a:cubicBezTo>
                  <a:cubicBezTo>
                    <a:pt x="25688" y="4775"/>
                    <a:pt x="22288" y="-3158"/>
                    <a:pt x="30221" y="1375"/>
                  </a:cubicBezTo>
                  <a:cubicBezTo>
                    <a:pt x="32488" y="2509"/>
                    <a:pt x="42687" y="1375"/>
                    <a:pt x="35888" y="10064"/>
                  </a:cubicBezTo>
                  <a:cubicBezTo>
                    <a:pt x="33243" y="13464"/>
                    <a:pt x="35888" y="16864"/>
                    <a:pt x="38910" y="19130"/>
                  </a:cubicBezTo>
                  <a:cubicBezTo>
                    <a:pt x="45709" y="24419"/>
                    <a:pt x="50998" y="28574"/>
                    <a:pt x="37399" y="30463"/>
                  </a:cubicBezTo>
                  <a:cubicBezTo>
                    <a:pt x="38910" y="33863"/>
                    <a:pt x="40421" y="37641"/>
                    <a:pt x="41932" y="41418"/>
                  </a:cubicBezTo>
                  <a:close/>
                </a:path>
              </a:pathLst>
            </a:custGeom>
            <a:solidFill>
              <a:srgbClr val="E3B19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340D273-0D8C-41B1-9F4B-E292ADC5F275}"/>
                </a:ext>
              </a:extLst>
            </p:cNvPr>
            <p:cNvSpPr/>
            <p:nvPr/>
          </p:nvSpPr>
          <p:spPr>
            <a:xfrm>
              <a:off x="8911280" y="5718621"/>
              <a:ext cx="49618" cy="29742"/>
            </a:xfrm>
            <a:custGeom>
              <a:avLst/>
              <a:gdLst>
                <a:gd name="connsiteX0" fmla="*/ 12921 w 49618"/>
                <a:gd name="connsiteY0" fmla="*/ 12332 h 29742"/>
                <a:gd name="connsiteX1" fmla="*/ 26520 w 49618"/>
                <a:gd name="connsiteY1" fmla="*/ 9310 h 29742"/>
                <a:gd name="connsiteX2" fmla="*/ 40120 w 49618"/>
                <a:gd name="connsiteY2" fmla="*/ 2888 h 29742"/>
                <a:gd name="connsiteX3" fmla="*/ 49186 w 49618"/>
                <a:gd name="connsiteY3" fmla="*/ 11577 h 29742"/>
                <a:gd name="connsiteX4" fmla="*/ 33698 w 49618"/>
                <a:gd name="connsiteY4" fmla="*/ 19132 h 29742"/>
                <a:gd name="connsiteX5" fmla="*/ 77 w 49618"/>
                <a:gd name="connsiteY5" fmla="*/ 29709 h 29742"/>
                <a:gd name="connsiteX6" fmla="*/ 12921 w 49618"/>
                <a:gd name="connsiteY6" fmla="*/ 12332 h 2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618" h="29742">
                  <a:moveTo>
                    <a:pt x="12921" y="12332"/>
                  </a:moveTo>
                  <a:cubicBezTo>
                    <a:pt x="18587" y="16110"/>
                    <a:pt x="26143" y="15732"/>
                    <a:pt x="26520" y="9310"/>
                  </a:cubicBezTo>
                  <a:cubicBezTo>
                    <a:pt x="27276" y="-4667"/>
                    <a:pt x="33698" y="621"/>
                    <a:pt x="40120" y="2888"/>
                  </a:cubicBezTo>
                  <a:cubicBezTo>
                    <a:pt x="44275" y="4399"/>
                    <a:pt x="51453" y="4399"/>
                    <a:pt x="49186" y="11577"/>
                  </a:cubicBezTo>
                  <a:cubicBezTo>
                    <a:pt x="47297" y="18376"/>
                    <a:pt x="40875" y="19887"/>
                    <a:pt x="33698" y="19132"/>
                  </a:cubicBezTo>
                  <a:cubicBezTo>
                    <a:pt x="21232" y="17998"/>
                    <a:pt x="12921" y="30465"/>
                    <a:pt x="77" y="29709"/>
                  </a:cubicBezTo>
                  <a:cubicBezTo>
                    <a:pt x="-1056" y="19887"/>
                    <a:pt x="10654" y="19510"/>
                    <a:pt x="12921" y="12332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66BFBA2C-D477-4E7B-BA64-3553D53828A2}"/>
                </a:ext>
              </a:extLst>
            </p:cNvPr>
            <p:cNvSpPr/>
            <p:nvPr/>
          </p:nvSpPr>
          <p:spPr>
            <a:xfrm>
              <a:off x="8902668" y="5673936"/>
              <a:ext cx="21670" cy="29307"/>
            </a:xfrm>
            <a:custGeom>
              <a:avLst/>
              <a:gdLst>
                <a:gd name="connsiteX0" fmla="*/ 0 w 21670"/>
                <a:gd name="connsiteY0" fmla="*/ 6397 h 29307"/>
                <a:gd name="connsiteX1" fmla="*/ 20021 w 21670"/>
                <a:gd name="connsiteY1" fmla="*/ 2997 h 29307"/>
                <a:gd name="connsiteX2" fmla="*/ 12844 w 21670"/>
                <a:gd name="connsiteY2" fmla="*/ 26040 h 29307"/>
                <a:gd name="connsiteX3" fmla="*/ 0 w 21670"/>
                <a:gd name="connsiteY3" fmla="*/ 23396 h 29307"/>
                <a:gd name="connsiteX4" fmla="*/ 0 w 21670"/>
                <a:gd name="connsiteY4" fmla="*/ 6397 h 2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0" h="29307">
                  <a:moveTo>
                    <a:pt x="0" y="6397"/>
                  </a:moveTo>
                  <a:cubicBezTo>
                    <a:pt x="6800" y="5263"/>
                    <a:pt x="13977" y="-4936"/>
                    <a:pt x="20021" y="2997"/>
                  </a:cubicBezTo>
                  <a:cubicBezTo>
                    <a:pt x="25688" y="10552"/>
                    <a:pt x="15111" y="18107"/>
                    <a:pt x="12844" y="26040"/>
                  </a:cubicBezTo>
                  <a:cubicBezTo>
                    <a:pt x="10577" y="33596"/>
                    <a:pt x="4155" y="26040"/>
                    <a:pt x="0" y="23396"/>
                  </a:cubicBezTo>
                  <a:cubicBezTo>
                    <a:pt x="0" y="17729"/>
                    <a:pt x="0" y="12063"/>
                    <a:pt x="0" y="6397"/>
                  </a:cubicBezTo>
                  <a:close/>
                </a:path>
              </a:pathLst>
            </a:custGeom>
            <a:solidFill>
              <a:srgbClr val="8A503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E173EE8A-3B48-4F7C-B955-0EB53B44B48B}"/>
                </a:ext>
              </a:extLst>
            </p:cNvPr>
            <p:cNvSpPr/>
            <p:nvPr/>
          </p:nvSpPr>
          <p:spPr>
            <a:xfrm>
              <a:off x="8544027" y="5226117"/>
              <a:ext cx="36030" cy="64741"/>
            </a:xfrm>
            <a:custGeom>
              <a:avLst/>
              <a:gdLst>
                <a:gd name="connsiteX0" fmla="*/ 11098 w 36030"/>
                <a:gd name="connsiteY0" fmla="*/ 64742 h 64741"/>
                <a:gd name="connsiteX1" fmla="*/ 7698 w 36030"/>
                <a:gd name="connsiteY1" fmla="*/ 64742 h 64741"/>
                <a:gd name="connsiteX2" fmla="*/ 3165 w 36030"/>
                <a:gd name="connsiteY2" fmla="*/ 33387 h 64741"/>
                <a:gd name="connsiteX3" fmla="*/ 2409 w 36030"/>
                <a:gd name="connsiteY3" fmla="*/ 13744 h 64741"/>
                <a:gd name="connsiteX4" fmla="*/ 521 w 36030"/>
                <a:gd name="connsiteY4" fmla="*/ 8455 h 64741"/>
                <a:gd name="connsiteX5" fmla="*/ 19409 w 36030"/>
                <a:gd name="connsiteY5" fmla="*/ 11477 h 64741"/>
                <a:gd name="connsiteX6" fmla="*/ 17898 w 36030"/>
                <a:gd name="connsiteY6" fmla="*/ 29987 h 64741"/>
                <a:gd name="connsiteX7" fmla="*/ 36030 w 36030"/>
                <a:gd name="connsiteY7" fmla="*/ 15632 h 64741"/>
                <a:gd name="connsiteX8" fmla="*/ 11098 w 36030"/>
                <a:gd name="connsiteY8" fmla="*/ 64742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30" h="64741">
                  <a:moveTo>
                    <a:pt x="11098" y="64742"/>
                  </a:moveTo>
                  <a:cubicBezTo>
                    <a:pt x="9965" y="64742"/>
                    <a:pt x="8831" y="64742"/>
                    <a:pt x="7698" y="64742"/>
                  </a:cubicBezTo>
                  <a:cubicBezTo>
                    <a:pt x="-1368" y="55298"/>
                    <a:pt x="143" y="44343"/>
                    <a:pt x="3165" y="33387"/>
                  </a:cubicBezTo>
                  <a:cubicBezTo>
                    <a:pt x="5054" y="26588"/>
                    <a:pt x="8076" y="20166"/>
                    <a:pt x="2409" y="13744"/>
                  </a:cubicBezTo>
                  <a:cubicBezTo>
                    <a:pt x="143" y="12610"/>
                    <a:pt x="-613" y="10722"/>
                    <a:pt x="521" y="8455"/>
                  </a:cubicBezTo>
                  <a:cubicBezTo>
                    <a:pt x="8454" y="144"/>
                    <a:pt x="16387" y="-6656"/>
                    <a:pt x="19409" y="11477"/>
                  </a:cubicBezTo>
                  <a:cubicBezTo>
                    <a:pt x="20542" y="17144"/>
                    <a:pt x="18653" y="23188"/>
                    <a:pt x="17898" y="29987"/>
                  </a:cubicBezTo>
                  <a:cubicBezTo>
                    <a:pt x="26964" y="27343"/>
                    <a:pt x="23186" y="15255"/>
                    <a:pt x="36030" y="15632"/>
                  </a:cubicBezTo>
                  <a:cubicBezTo>
                    <a:pt x="31497" y="34521"/>
                    <a:pt x="19031" y="48876"/>
                    <a:pt x="11098" y="64742"/>
                  </a:cubicBez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AB72BAA2-D661-4BC8-B3EE-D5DF6D93D032}"/>
                </a:ext>
              </a:extLst>
            </p:cNvPr>
            <p:cNvSpPr/>
            <p:nvPr/>
          </p:nvSpPr>
          <p:spPr>
            <a:xfrm>
              <a:off x="8531964" y="5353945"/>
              <a:ext cx="53005" cy="72152"/>
            </a:xfrm>
            <a:custGeom>
              <a:avLst/>
              <a:gdLst>
                <a:gd name="connsiteX0" fmla="*/ 6918 w 53005"/>
                <a:gd name="connsiteY0" fmla="*/ 0 h 72152"/>
                <a:gd name="connsiteX1" fmla="*/ 53005 w 53005"/>
                <a:gd name="connsiteY1" fmla="*/ 72153 h 72152"/>
                <a:gd name="connsiteX2" fmla="*/ 19006 w 53005"/>
                <a:gd name="connsiteY2" fmla="*/ 59687 h 72152"/>
                <a:gd name="connsiteX3" fmla="*/ 5785 w 53005"/>
                <a:gd name="connsiteY3" fmla="*/ 44198 h 72152"/>
                <a:gd name="connsiteX4" fmla="*/ 4651 w 53005"/>
                <a:gd name="connsiteY4" fmla="*/ 59687 h 72152"/>
                <a:gd name="connsiteX5" fmla="*/ 6918 w 53005"/>
                <a:gd name="connsiteY5" fmla="*/ 0 h 7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05" h="72152">
                  <a:moveTo>
                    <a:pt x="6918" y="0"/>
                  </a:moveTo>
                  <a:cubicBezTo>
                    <a:pt x="2763" y="36643"/>
                    <a:pt x="42806" y="44954"/>
                    <a:pt x="53005" y="72153"/>
                  </a:cubicBezTo>
                  <a:cubicBezTo>
                    <a:pt x="41672" y="67997"/>
                    <a:pt x="30339" y="63842"/>
                    <a:pt x="19006" y="59687"/>
                  </a:cubicBezTo>
                  <a:cubicBezTo>
                    <a:pt x="12585" y="56287"/>
                    <a:pt x="13718" y="46843"/>
                    <a:pt x="5785" y="44198"/>
                  </a:cubicBezTo>
                  <a:cubicBezTo>
                    <a:pt x="5407" y="48354"/>
                    <a:pt x="5029" y="52131"/>
                    <a:pt x="4651" y="59687"/>
                  </a:cubicBezTo>
                  <a:cubicBezTo>
                    <a:pt x="-6681" y="36643"/>
                    <a:pt x="6163" y="18510"/>
                    <a:pt x="6918" y="0"/>
                  </a:cubicBezTo>
                  <a:close/>
                </a:path>
              </a:pathLst>
            </a:custGeom>
            <a:solidFill>
              <a:srgbClr val="B393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82D92063-3392-4190-94D1-2C9EB371B6F7}"/>
                </a:ext>
              </a:extLst>
            </p:cNvPr>
            <p:cNvSpPr/>
            <p:nvPr/>
          </p:nvSpPr>
          <p:spPr>
            <a:xfrm>
              <a:off x="8541591" y="5240238"/>
              <a:ext cx="10508" cy="71775"/>
            </a:xfrm>
            <a:custGeom>
              <a:avLst/>
              <a:gdLst>
                <a:gd name="connsiteX0" fmla="*/ 4846 w 10508"/>
                <a:gd name="connsiteY0" fmla="*/ 0 h 71775"/>
                <a:gd name="connsiteX1" fmla="*/ 8624 w 10508"/>
                <a:gd name="connsiteY1" fmla="*/ 16622 h 71775"/>
                <a:gd name="connsiteX2" fmla="*/ 9757 w 10508"/>
                <a:gd name="connsiteY2" fmla="*/ 50998 h 71775"/>
                <a:gd name="connsiteX3" fmla="*/ 1069 w 10508"/>
                <a:gd name="connsiteY3" fmla="*/ 71775 h 71775"/>
                <a:gd name="connsiteX4" fmla="*/ 4846 w 10508"/>
                <a:gd name="connsiteY4" fmla="*/ 0 h 7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8" h="71775">
                  <a:moveTo>
                    <a:pt x="4846" y="0"/>
                  </a:moveTo>
                  <a:cubicBezTo>
                    <a:pt x="12024" y="4155"/>
                    <a:pt x="11268" y="11333"/>
                    <a:pt x="8624" y="16622"/>
                  </a:cubicBezTo>
                  <a:cubicBezTo>
                    <a:pt x="3335" y="28710"/>
                    <a:pt x="6735" y="39665"/>
                    <a:pt x="9757" y="50998"/>
                  </a:cubicBezTo>
                  <a:cubicBezTo>
                    <a:pt x="3713" y="56665"/>
                    <a:pt x="7868" y="66486"/>
                    <a:pt x="1069" y="71775"/>
                  </a:cubicBezTo>
                  <a:cubicBezTo>
                    <a:pt x="-2331" y="47598"/>
                    <a:pt x="3335" y="23799"/>
                    <a:pt x="4846" y="0"/>
                  </a:cubicBezTo>
                  <a:close/>
                </a:path>
              </a:pathLst>
            </a:custGeom>
            <a:solidFill>
              <a:srgbClr val="C096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B1CD1A6F-1BDA-4631-ACF6-0FB22F768372}"/>
                </a:ext>
              </a:extLst>
            </p:cNvPr>
            <p:cNvSpPr/>
            <p:nvPr/>
          </p:nvSpPr>
          <p:spPr>
            <a:xfrm>
              <a:off x="8762518" y="5524743"/>
              <a:ext cx="105874" cy="48168"/>
            </a:xfrm>
            <a:custGeom>
              <a:avLst/>
              <a:gdLst>
                <a:gd name="connsiteX0" fmla="*/ 80841 w 105874"/>
                <a:gd name="connsiteY0" fmla="*/ 45283 h 48168"/>
                <a:gd name="connsiteX1" fmla="*/ 72153 w 105874"/>
                <a:gd name="connsiteY1" fmla="*/ 42261 h 48168"/>
                <a:gd name="connsiteX2" fmla="*/ 30221 w 105874"/>
                <a:gd name="connsiteY2" fmla="*/ 28662 h 48168"/>
                <a:gd name="connsiteX3" fmla="*/ 0 w 105874"/>
                <a:gd name="connsiteY3" fmla="*/ 16573 h 48168"/>
                <a:gd name="connsiteX4" fmla="*/ 30221 w 105874"/>
                <a:gd name="connsiteY4" fmla="*/ 707 h 48168"/>
                <a:gd name="connsiteX5" fmla="*/ 78953 w 105874"/>
                <a:gd name="connsiteY5" fmla="*/ 16195 h 48168"/>
                <a:gd name="connsiteX6" fmla="*/ 86508 w 105874"/>
                <a:gd name="connsiteY6" fmla="*/ 25262 h 48168"/>
                <a:gd name="connsiteX7" fmla="*/ 105774 w 105874"/>
                <a:gd name="connsiteY7" fmla="*/ 33195 h 48168"/>
                <a:gd name="connsiteX8" fmla="*/ 105774 w 105874"/>
                <a:gd name="connsiteY8" fmla="*/ 33195 h 48168"/>
                <a:gd name="connsiteX9" fmla="*/ 80841 w 105874"/>
                <a:gd name="connsiteY9" fmla="*/ 45283 h 4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74" h="48168">
                  <a:moveTo>
                    <a:pt x="80841" y="45283"/>
                  </a:moveTo>
                  <a:cubicBezTo>
                    <a:pt x="77819" y="44150"/>
                    <a:pt x="74797" y="43017"/>
                    <a:pt x="72153" y="42261"/>
                  </a:cubicBezTo>
                  <a:cubicBezTo>
                    <a:pt x="58176" y="37728"/>
                    <a:pt x="44954" y="30551"/>
                    <a:pt x="30221" y="28662"/>
                  </a:cubicBezTo>
                  <a:cubicBezTo>
                    <a:pt x="20021" y="24506"/>
                    <a:pt x="10200" y="20729"/>
                    <a:pt x="0" y="16573"/>
                  </a:cubicBezTo>
                  <a:cubicBezTo>
                    <a:pt x="4533" y="1085"/>
                    <a:pt x="20021" y="-1559"/>
                    <a:pt x="30221" y="707"/>
                  </a:cubicBezTo>
                  <a:cubicBezTo>
                    <a:pt x="46465" y="4485"/>
                    <a:pt x="62331" y="12796"/>
                    <a:pt x="78953" y="16195"/>
                  </a:cubicBezTo>
                  <a:cubicBezTo>
                    <a:pt x="83864" y="17329"/>
                    <a:pt x="86886" y="21484"/>
                    <a:pt x="86508" y="25262"/>
                  </a:cubicBezTo>
                  <a:cubicBezTo>
                    <a:pt x="84619" y="49061"/>
                    <a:pt x="95952" y="39239"/>
                    <a:pt x="105774" y="33195"/>
                  </a:cubicBezTo>
                  <a:cubicBezTo>
                    <a:pt x="105774" y="33195"/>
                    <a:pt x="105774" y="33195"/>
                    <a:pt x="105774" y="33195"/>
                  </a:cubicBezTo>
                  <a:cubicBezTo>
                    <a:pt x="107285" y="56616"/>
                    <a:pt x="91419" y="45661"/>
                    <a:pt x="80841" y="45283"/>
                  </a:cubicBezTo>
                  <a:close/>
                </a:path>
              </a:pathLst>
            </a:custGeom>
            <a:solidFill>
              <a:srgbClr val="8461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BC563D01-CB73-426F-864F-296D58BA286B}"/>
                </a:ext>
              </a:extLst>
            </p:cNvPr>
            <p:cNvSpPr/>
            <p:nvPr/>
          </p:nvSpPr>
          <p:spPr>
            <a:xfrm>
              <a:off x="8792361" y="5553183"/>
              <a:ext cx="41931" cy="13820"/>
            </a:xfrm>
            <a:custGeom>
              <a:avLst/>
              <a:gdLst>
                <a:gd name="connsiteX0" fmla="*/ 0 w 41931"/>
                <a:gd name="connsiteY0" fmla="*/ 221 h 13820"/>
                <a:gd name="connsiteX1" fmla="*/ 41932 w 41931"/>
                <a:gd name="connsiteY1" fmla="*/ 13821 h 13820"/>
                <a:gd name="connsiteX2" fmla="*/ 25688 w 41931"/>
                <a:gd name="connsiteY2" fmla="*/ 12687 h 13820"/>
                <a:gd name="connsiteX3" fmla="*/ 0 w 41931"/>
                <a:gd name="connsiteY3" fmla="*/ 221 h 1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1" h="13820">
                  <a:moveTo>
                    <a:pt x="0" y="221"/>
                  </a:moveTo>
                  <a:cubicBezTo>
                    <a:pt x="15866" y="-1290"/>
                    <a:pt x="29466" y="5132"/>
                    <a:pt x="41932" y="13821"/>
                  </a:cubicBezTo>
                  <a:cubicBezTo>
                    <a:pt x="36643" y="13443"/>
                    <a:pt x="30977" y="13065"/>
                    <a:pt x="25688" y="12687"/>
                  </a:cubicBezTo>
                  <a:cubicBezTo>
                    <a:pt x="16999" y="8532"/>
                    <a:pt x="8689" y="4376"/>
                    <a:pt x="0" y="221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CCC21B9C-9DFB-4AB3-A092-FF9E332F916C}"/>
                </a:ext>
              </a:extLst>
            </p:cNvPr>
            <p:cNvSpPr/>
            <p:nvPr/>
          </p:nvSpPr>
          <p:spPr>
            <a:xfrm>
              <a:off x="8584969" y="5423805"/>
              <a:ext cx="33243" cy="19815"/>
            </a:xfrm>
            <a:custGeom>
              <a:avLst/>
              <a:gdLst>
                <a:gd name="connsiteX0" fmla="*/ 0 w 33243"/>
                <a:gd name="connsiteY0" fmla="*/ 2293 h 19815"/>
                <a:gd name="connsiteX1" fmla="*/ 33243 w 33243"/>
                <a:gd name="connsiteY1" fmla="*/ 19670 h 19815"/>
                <a:gd name="connsiteX2" fmla="*/ 0 w 33243"/>
                <a:gd name="connsiteY2" fmla="*/ 2293 h 1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43" h="19815">
                  <a:moveTo>
                    <a:pt x="0" y="2293"/>
                  </a:moveTo>
                  <a:cubicBezTo>
                    <a:pt x="11711" y="-4506"/>
                    <a:pt x="28710" y="4560"/>
                    <a:pt x="33243" y="19670"/>
                  </a:cubicBezTo>
                  <a:cubicBezTo>
                    <a:pt x="18510" y="21182"/>
                    <a:pt x="9822" y="10604"/>
                    <a:pt x="0" y="2293"/>
                  </a:cubicBezTo>
                  <a:close/>
                </a:path>
              </a:pathLst>
            </a:custGeom>
            <a:solidFill>
              <a:srgbClr val="B393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38F77285-EE26-4581-BA2E-424A3CFF0E5B}"/>
                </a:ext>
              </a:extLst>
            </p:cNvPr>
            <p:cNvSpPr/>
            <p:nvPr/>
          </p:nvSpPr>
          <p:spPr>
            <a:xfrm>
              <a:off x="11016471" y="5404943"/>
              <a:ext cx="14551" cy="25687"/>
            </a:xfrm>
            <a:custGeom>
              <a:avLst/>
              <a:gdLst>
                <a:gd name="connsiteX0" fmla="*/ 5829 w 14551"/>
                <a:gd name="connsiteY0" fmla="*/ 0 h 25687"/>
                <a:gd name="connsiteX1" fmla="*/ 13762 w 14551"/>
                <a:gd name="connsiteY1" fmla="*/ 25688 h 25687"/>
                <a:gd name="connsiteX2" fmla="*/ 5829 w 14551"/>
                <a:gd name="connsiteY2" fmla="*/ 0 h 2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51" h="25687">
                  <a:moveTo>
                    <a:pt x="5829" y="0"/>
                  </a:moveTo>
                  <a:cubicBezTo>
                    <a:pt x="6584" y="9066"/>
                    <a:pt x="17539" y="15111"/>
                    <a:pt x="13762" y="25688"/>
                  </a:cubicBezTo>
                  <a:cubicBezTo>
                    <a:pt x="15650" y="15866"/>
                    <a:pt x="-11549" y="14733"/>
                    <a:pt x="5829" y="0"/>
                  </a:cubicBezTo>
                  <a:close/>
                </a:path>
              </a:pathLst>
            </a:custGeom>
            <a:solidFill>
              <a:srgbClr val="CFAB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F80B30-D8D5-440C-B119-32984E6CCD79}"/>
                </a:ext>
              </a:extLst>
            </p:cNvPr>
            <p:cNvSpPr/>
            <p:nvPr/>
          </p:nvSpPr>
          <p:spPr>
            <a:xfrm>
              <a:off x="10201554" y="5840734"/>
              <a:ext cx="285873" cy="224231"/>
            </a:xfrm>
            <a:custGeom>
              <a:avLst/>
              <a:gdLst>
                <a:gd name="connsiteX0" fmla="*/ 135860 w 285873"/>
                <a:gd name="connsiteY0" fmla="*/ 12993 h 224231"/>
                <a:gd name="connsiteX1" fmla="*/ 118106 w 285873"/>
                <a:gd name="connsiteY1" fmla="*/ 25081 h 224231"/>
                <a:gd name="connsiteX2" fmla="*/ 106773 w 285873"/>
                <a:gd name="connsiteY2" fmla="*/ 27725 h 224231"/>
                <a:gd name="connsiteX3" fmla="*/ 109039 w 285873"/>
                <a:gd name="connsiteY3" fmla="*/ 45103 h 224231"/>
                <a:gd name="connsiteX4" fmla="*/ 117728 w 285873"/>
                <a:gd name="connsiteY4" fmla="*/ 40947 h 224231"/>
                <a:gd name="connsiteX5" fmla="*/ 129439 w 285873"/>
                <a:gd name="connsiteY5" fmla="*/ 45858 h 224231"/>
                <a:gd name="connsiteX6" fmla="*/ 130194 w 285873"/>
                <a:gd name="connsiteY6" fmla="*/ 56058 h 224231"/>
                <a:gd name="connsiteX7" fmla="*/ 127927 w 285873"/>
                <a:gd name="connsiteY7" fmla="*/ 72679 h 224231"/>
                <a:gd name="connsiteX8" fmla="*/ 156260 w 285873"/>
                <a:gd name="connsiteY8" fmla="*/ 78346 h 224231"/>
                <a:gd name="connsiteX9" fmla="*/ 211791 w 285873"/>
                <a:gd name="connsiteY9" fmla="*/ 67013 h 224231"/>
                <a:gd name="connsiteX10" fmla="*/ 211791 w 285873"/>
                <a:gd name="connsiteY10" fmla="*/ 51525 h 224231"/>
                <a:gd name="connsiteX11" fmla="*/ 223124 w 285873"/>
                <a:gd name="connsiteY11" fmla="*/ 59458 h 224231"/>
                <a:gd name="connsiteX12" fmla="*/ 239368 w 285873"/>
                <a:gd name="connsiteY12" fmla="*/ 49636 h 224231"/>
                <a:gd name="connsiteX13" fmla="*/ 251078 w 285873"/>
                <a:gd name="connsiteY13" fmla="*/ 42836 h 224231"/>
                <a:gd name="connsiteX14" fmla="*/ 260900 w 285873"/>
                <a:gd name="connsiteY14" fmla="*/ 52658 h 224231"/>
                <a:gd name="connsiteX15" fmla="*/ 272233 w 285873"/>
                <a:gd name="connsiteY15" fmla="*/ 60213 h 224231"/>
                <a:gd name="connsiteX16" fmla="*/ 285833 w 285873"/>
                <a:gd name="connsiteY16" fmla="*/ 70035 h 224231"/>
                <a:gd name="connsiteX17" fmla="*/ 281677 w 285873"/>
                <a:gd name="connsiteY17" fmla="*/ 77213 h 224231"/>
                <a:gd name="connsiteX18" fmla="*/ 266944 w 285873"/>
                <a:gd name="connsiteY18" fmla="*/ 69280 h 224231"/>
                <a:gd name="connsiteX19" fmla="*/ 262033 w 285873"/>
                <a:gd name="connsiteY19" fmla="*/ 64746 h 224231"/>
                <a:gd name="connsiteX20" fmla="*/ 266189 w 285873"/>
                <a:gd name="connsiteY20" fmla="*/ 88545 h 224231"/>
                <a:gd name="connsiteX21" fmla="*/ 239368 w 285873"/>
                <a:gd name="connsiteY21" fmla="*/ 93834 h 224231"/>
                <a:gd name="connsiteX22" fmla="*/ 231812 w 285873"/>
                <a:gd name="connsiteY22" fmla="*/ 94590 h 224231"/>
                <a:gd name="connsiteX23" fmla="*/ 201214 w 285873"/>
                <a:gd name="connsiteY23" fmla="*/ 103656 h 224231"/>
                <a:gd name="connsiteX24" fmla="*/ 170615 w 285873"/>
                <a:gd name="connsiteY24" fmla="*/ 136522 h 224231"/>
                <a:gd name="connsiteX25" fmla="*/ 141905 w 285873"/>
                <a:gd name="connsiteY25" fmla="*/ 163343 h 224231"/>
                <a:gd name="connsiteX26" fmla="*/ 132083 w 285873"/>
                <a:gd name="connsiteY26" fmla="*/ 169387 h 224231"/>
                <a:gd name="connsiteX27" fmla="*/ 149460 w 285873"/>
                <a:gd name="connsiteY27" fmla="*/ 180342 h 224231"/>
                <a:gd name="connsiteX28" fmla="*/ 149838 w 285873"/>
                <a:gd name="connsiteY28" fmla="*/ 192808 h 224231"/>
                <a:gd name="connsiteX29" fmla="*/ 137372 w 285873"/>
                <a:gd name="connsiteY29" fmla="*/ 215474 h 224231"/>
                <a:gd name="connsiteX30" fmla="*/ 133594 w 285873"/>
                <a:gd name="connsiteY30" fmla="*/ 224163 h 224231"/>
                <a:gd name="connsiteX31" fmla="*/ 89018 w 285873"/>
                <a:gd name="connsiteY31" fmla="*/ 216607 h 224231"/>
                <a:gd name="connsiteX32" fmla="*/ 88640 w 285873"/>
                <a:gd name="connsiteY32" fmla="*/ 198475 h 224231"/>
                <a:gd name="connsiteX33" fmla="*/ 84485 w 285873"/>
                <a:gd name="connsiteY33" fmla="*/ 177320 h 224231"/>
                <a:gd name="connsiteX34" fmla="*/ 100351 w 285873"/>
                <a:gd name="connsiteY34" fmla="*/ 157676 h 224231"/>
                <a:gd name="connsiteX35" fmla="*/ 78440 w 285873"/>
                <a:gd name="connsiteY35" fmla="*/ 165987 h 224231"/>
                <a:gd name="connsiteX36" fmla="*/ 67863 w 285873"/>
                <a:gd name="connsiteY36" fmla="*/ 186008 h 224231"/>
                <a:gd name="connsiteX37" fmla="*/ 67485 w 285873"/>
                <a:gd name="connsiteY37" fmla="*/ 190164 h 224231"/>
                <a:gd name="connsiteX38" fmla="*/ 51619 w 285873"/>
                <a:gd name="connsiteY38" fmla="*/ 202630 h 224231"/>
                <a:gd name="connsiteX39" fmla="*/ 38020 w 285873"/>
                <a:gd name="connsiteY39" fmla="*/ 206786 h 224231"/>
                <a:gd name="connsiteX40" fmla="*/ 36886 w 285873"/>
                <a:gd name="connsiteY40" fmla="*/ 189786 h 224231"/>
                <a:gd name="connsiteX41" fmla="*/ 56908 w 285873"/>
                <a:gd name="connsiteY41" fmla="*/ 145588 h 224231"/>
                <a:gd name="connsiteX42" fmla="*/ 87129 w 285873"/>
                <a:gd name="connsiteY42" fmla="*/ 131610 h 224231"/>
                <a:gd name="connsiteX43" fmla="*/ 92795 w 285873"/>
                <a:gd name="connsiteY43" fmla="*/ 123300 h 224231"/>
                <a:gd name="connsiteX44" fmla="*/ 97329 w 285873"/>
                <a:gd name="connsiteY44" fmla="*/ 105545 h 224231"/>
                <a:gd name="connsiteX45" fmla="*/ 93929 w 285873"/>
                <a:gd name="connsiteY45" fmla="*/ 103278 h 224231"/>
                <a:gd name="connsiteX46" fmla="*/ 38775 w 285873"/>
                <a:gd name="connsiteY46" fmla="*/ 135388 h 224231"/>
                <a:gd name="connsiteX47" fmla="*/ 15354 w 285873"/>
                <a:gd name="connsiteY47" fmla="*/ 124055 h 224231"/>
                <a:gd name="connsiteX48" fmla="*/ 14976 w 285873"/>
                <a:gd name="connsiteY48" fmla="*/ 123677 h 224231"/>
                <a:gd name="connsiteX49" fmla="*/ 3265 w 285873"/>
                <a:gd name="connsiteY49" fmla="*/ 134633 h 224231"/>
                <a:gd name="connsiteX50" fmla="*/ 8932 w 285873"/>
                <a:gd name="connsiteY50" fmla="*/ 90434 h 224231"/>
                <a:gd name="connsiteX51" fmla="*/ 8554 w 285873"/>
                <a:gd name="connsiteY51" fmla="*/ 39058 h 224231"/>
                <a:gd name="connsiteX52" fmla="*/ 4777 w 285873"/>
                <a:gd name="connsiteY52" fmla="*/ 29237 h 224231"/>
                <a:gd name="connsiteX53" fmla="*/ 10443 w 285873"/>
                <a:gd name="connsiteY53" fmla="*/ 10726 h 224231"/>
                <a:gd name="connsiteX54" fmla="*/ 26309 w 285873"/>
                <a:gd name="connsiteY54" fmla="*/ 18281 h 224231"/>
                <a:gd name="connsiteX55" fmla="*/ 33109 w 285873"/>
                <a:gd name="connsiteY55" fmla="*/ 28859 h 224231"/>
                <a:gd name="connsiteX56" fmla="*/ 47464 w 285873"/>
                <a:gd name="connsiteY56" fmla="*/ 26592 h 224231"/>
                <a:gd name="connsiteX57" fmla="*/ 60686 w 285873"/>
                <a:gd name="connsiteY57" fmla="*/ 15637 h 224231"/>
                <a:gd name="connsiteX58" fmla="*/ 82218 w 285873"/>
                <a:gd name="connsiteY58" fmla="*/ 4682 h 224231"/>
                <a:gd name="connsiteX59" fmla="*/ 93173 w 285873"/>
                <a:gd name="connsiteY59" fmla="*/ 904 h 224231"/>
                <a:gd name="connsiteX60" fmla="*/ 135860 w 285873"/>
                <a:gd name="connsiteY60" fmla="*/ 12993 h 224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5873" h="224231">
                  <a:moveTo>
                    <a:pt x="135860" y="12993"/>
                  </a:moveTo>
                  <a:cubicBezTo>
                    <a:pt x="136616" y="26970"/>
                    <a:pt x="129061" y="28859"/>
                    <a:pt x="118106" y="25081"/>
                  </a:cubicBezTo>
                  <a:cubicBezTo>
                    <a:pt x="113572" y="23570"/>
                    <a:pt x="108284" y="19792"/>
                    <a:pt x="106773" y="27725"/>
                  </a:cubicBezTo>
                  <a:cubicBezTo>
                    <a:pt x="105639" y="33392"/>
                    <a:pt x="102617" y="39436"/>
                    <a:pt x="109039" y="45103"/>
                  </a:cubicBezTo>
                  <a:cubicBezTo>
                    <a:pt x="116972" y="51903"/>
                    <a:pt x="114706" y="43592"/>
                    <a:pt x="117728" y="40947"/>
                  </a:cubicBezTo>
                  <a:cubicBezTo>
                    <a:pt x="122639" y="36036"/>
                    <a:pt x="125661" y="43969"/>
                    <a:pt x="129439" y="45858"/>
                  </a:cubicBezTo>
                  <a:cubicBezTo>
                    <a:pt x="135105" y="48503"/>
                    <a:pt x="133216" y="53036"/>
                    <a:pt x="130194" y="56058"/>
                  </a:cubicBezTo>
                  <a:cubicBezTo>
                    <a:pt x="125283" y="61347"/>
                    <a:pt x="118483" y="68902"/>
                    <a:pt x="127927" y="72679"/>
                  </a:cubicBezTo>
                  <a:cubicBezTo>
                    <a:pt x="136238" y="76079"/>
                    <a:pt x="143416" y="84012"/>
                    <a:pt x="156260" y="78346"/>
                  </a:cubicBezTo>
                  <a:cubicBezTo>
                    <a:pt x="172881" y="70791"/>
                    <a:pt x="191014" y="62102"/>
                    <a:pt x="211791" y="67013"/>
                  </a:cubicBezTo>
                  <a:cubicBezTo>
                    <a:pt x="217457" y="62480"/>
                    <a:pt x="203102" y="56436"/>
                    <a:pt x="211791" y="51525"/>
                  </a:cubicBezTo>
                  <a:cubicBezTo>
                    <a:pt x="222368" y="45858"/>
                    <a:pt x="220480" y="59080"/>
                    <a:pt x="223124" y="59458"/>
                  </a:cubicBezTo>
                  <a:cubicBezTo>
                    <a:pt x="229924" y="60969"/>
                    <a:pt x="238612" y="55680"/>
                    <a:pt x="239368" y="49636"/>
                  </a:cubicBezTo>
                  <a:cubicBezTo>
                    <a:pt x="240501" y="39814"/>
                    <a:pt x="246545" y="41703"/>
                    <a:pt x="251078" y="42836"/>
                  </a:cubicBezTo>
                  <a:cubicBezTo>
                    <a:pt x="255234" y="43969"/>
                    <a:pt x="264678" y="41325"/>
                    <a:pt x="260900" y="52658"/>
                  </a:cubicBezTo>
                  <a:cubicBezTo>
                    <a:pt x="258256" y="61724"/>
                    <a:pt x="268456" y="57191"/>
                    <a:pt x="272233" y="60213"/>
                  </a:cubicBezTo>
                  <a:cubicBezTo>
                    <a:pt x="276766" y="63991"/>
                    <a:pt x="286588" y="60213"/>
                    <a:pt x="285833" y="70035"/>
                  </a:cubicBezTo>
                  <a:cubicBezTo>
                    <a:pt x="285833" y="72679"/>
                    <a:pt x="283944" y="76079"/>
                    <a:pt x="281677" y="77213"/>
                  </a:cubicBezTo>
                  <a:cubicBezTo>
                    <a:pt x="273366" y="81368"/>
                    <a:pt x="271478" y="73057"/>
                    <a:pt x="266944" y="69280"/>
                  </a:cubicBezTo>
                  <a:cubicBezTo>
                    <a:pt x="265433" y="68146"/>
                    <a:pt x="263922" y="66635"/>
                    <a:pt x="262033" y="64746"/>
                  </a:cubicBezTo>
                  <a:cubicBezTo>
                    <a:pt x="252589" y="75324"/>
                    <a:pt x="263167" y="81368"/>
                    <a:pt x="266189" y="88545"/>
                  </a:cubicBezTo>
                  <a:cubicBezTo>
                    <a:pt x="259389" y="100634"/>
                    <a:pt x="249945" y="103656"/>
                    <a:pt x="239368" y="93834"/>
                  </a:cubicBezTo>
                  <a:cubicBezTo>
                    <a:pt x="235590" y="90434"/>
                    <a:pt x="234079" y="91190"/>
                    <a:pt x="231812" y="94590"/>
                  </a:cubicBezTo>
                  <a:cubicBezTo>
                    <a:pt x="221235" y="97234"/>
                    <a:pt x="208391" y="90434"/>
                    <a:pt x="201214" y="103656"/>
                  </a:cubicBezTo>
                  <a:cubicBezTo>
                    <a:pt x="195169" y="118389"/>
                    <a:pt x="182325" y="127077"/>
                    <a:pt x="170615" y="136522"/>
                  </a:cubicBezTo>
                  <a:cubicBezTo>
                    <a:pt x="160415" y="144832"/>
                    <a:pt x="150593" y="153521"/>
                    <a:pt x="141905" y="163343"/>
                  </a:cubicBezTo>
                  <a:cubicBezTo>
                    <a:pt x="139260" y="165609"/>
                    <a:pt x="136238" y="167120"/>
                    <a:pt x="132083" y="169387"/>
                  </a:cubicBezTo>
                  <a:cubicBezTo>
                    <a:pt x="139260" y="171654"/>
                    <a:pt x="145305" y="175053"/>
                    <a:pt x="149460" y="180342"/>
                  </a:cubicBezTo>
                  <a:cubicBezTo>
                    <a:pt x="152860" y="184497"/>
                    <a:pt x="155504" y="192053"/>
                    <a:pt x="149838" y="192808"/>
                  </a:cubicBezTo>
                  <a:cubicBezTo>
                    <a:pt x="133972" y="195075"/>
                    <a:pt x="137372" y="206030"/>
                    <a:pt x="137372" y="215474"/>
                  </a:cubicBezTo>
                  <a:cubicBezTo>
                    <a:pt x="137372" y="219252"/>
                    <a:pt x="136616" y="224918"/>
                    <a:pt x="133594" y="224163"/>
                  </a:cubicBezTo>
                  <a:cubicBezTo>
                    <a:pt x="118861" y="219629"/>
                    <a:pt x="102617" y="227562"/>
                    <a:pt x="89018" y="216607"/>
                  </a:cubicBezTo>
                  <a:cubicBezTo>
                    <a:pt x="80707" y="210185"/>
                    <a:pt x="85240" y="204519"/>
                    <a:pt x="88640" y="198475"/>
                  </a:cubicBezTo>
                  <a:cubicBezTo>
                    <a:pt x="91284" y="190542"/>
                    <a:pt x="99595" y="181853"/>
                    <a:pt x="84485" y="177320"/>
                  </a:cubicBezTo>
                  <a:cubicBezTo>
                    <a:pt x="76552" y="158809"/>
                    <a:pt x="91284" y="161076"/>
                    <a:pt x="100351" y="157676"/>
                  </a:cubicBezTo>
                  <a:cubicBezTo>
                    <a:pt x="90907" y="153143"/>
                    <a:pt x="84862" y="159565"/>
                    <a:pt x="78440" y="165987"/>
                  </a:cubicBezTo>
                  <a:cubicBezTo>
                    <a:pt x="72774" y="171654"/>
                    <a:pt x="71641" y="179587"/>
                    <a:pt x="67863" y="186008"/>
                  </a:cubicBezTo>
                  <a:cubicBezTo>
                    <a:pt x="67863" y="187520"/>
                    <a:pt x="67863" y="188653"/>
                    <a:pt x="67485" y="190164"/>
                  </a:cubicBezTo>
                  <a:cubicBezTo>
                    <a:pt x="64841" y="197719"/>
                    <a:pt x="55397" y="196208"/>
                    <a:pt x="51619" y="202630"/>
                  </a:cubicBezTo>
                  <a:cubicBezTo>
                    <a:pt x="48597" y="207541"/>
                    <a:pt x="44064" y="212074"/>
                    <a:pt x="38020" y="206786"/>
                  </a:cubicBezTo>
                  <a:cubicBezTo>
                    <a:pt x="32353" y="201874"/>
                    <a:pt x="32353" y="193941"/>
                    <a:pt x="36886" y="189786"/>
                  </a:cubicBezTo>
                  <a:cubicBezTo>
                    <a:pt x="50864" y="178075"/>
                    <a:pt x="52375" y="161076"/>
                    <a:pt x="56908" y="145588"/>
                  </a:cubicBezTo>
                  <a:cubicBezTo>
                    <a:pt x="66352" y="139544"/>
                    <a:pt x="72396" y="127077"/>
                    <a:pt x="87129" y="131610"/>
                  </a:cubicBezTo>
                  <a:cubicBezTo>
                    <a:pt x="92418" y="133122"/>
                    <a:pt x="93929" y="127833"/>
                    <a:pt x="92795" y="123300"/>
                  </a:cubicBezTo>
                  <a:cubicBezTo>
                    <a:pt x="90907" y="116500"/>
                    <a:pt x="96951" y="111589"/>
                    <a:pt x="97329" y="105545"/>
                  </a:cubicBezTo>
                  <a:cubicBezTo>
                    <a:pt x="96573" y="104034"/>
                    <a:pt x="95440" y="103656"/>
                    <a:pt x="93929" y="103278"/>
                  </a:cubicBezTo>
                  <a:cubicBezTo>
                    <a:pt x="48597" y="91568"/>
                    <a:pt x="48597" y="91568"/>
                    <a:pt x="38775" y="135388"/>
                  </a:cubicBezTo>
                  <a:cubicBezTo>
                    <a:pt x="22909" y="138033"/>
                    <a:pt x="22909" y="138033"/>
                    <a:pt x="15354" y="124055"/>
                  </a:cubicBezTo>
                  <a:cubicBezTo>
                    <a:pt x="15732" y="121411"/>
                    <a:pt x="12332" y="124433"/>
                    <a:pt x="14976" y="123677"/>
                  </a:cubicBezTo>
                  <a:cubicBezTo>
                    <a:pt x="16865" y="133499"/>
                    <a:pt x="14221" y="138788"/>
                    <a:pt x="3265" y="134633"/>
                  </a:cubicBezTo>
                  <a:cubicBezTo>
                    <a:pt x="1377" y="119522"/>
                    <a:pt x="-5423" y="103278"/>
                    <a:pt x="8932" y="90434"/>
                  </a:cubicBezTo>
                  <a:cubicBezTo>
                    <a:pt x="16487" y="73435"/>
                    <a:pt x="18754" y="56058"/>
                    <a:pt x="8554" y="39058"/>
                  </a:cubicBezTo>
                  <a:cubicBezTo>
                    <a:pt x="6665" y="36036"/>
                    <a:pt x="5532" y="32637"/>
                    <a:pt x="4777" y="29237"/>
                  </a:cubicBezTo>
                  <a:cubicBezTo>
                    <a:pt x="3643" y="22059"/>
                    <a:pt x="2510" y="14126"/>
                    <a:pt x="10443" y="10726"/>
                  </a:cubicBezTo>
                  <a:cubicBezTo>
                    <a:pt x="17621" y="7704"/>
                    <a:pt x="22154" y="13371"/>
                    <a:pt x="26309" y="18281"/>
                  </a:cubicBezTo>
                  <a:cubicBezTo>
                    <a:pt x="28953" y="21681"/>
                    <a:pt x="30842" y="25459"/>
                    <a:pt x="33109" y="28859"/>
                  </a:cubicBezTo>
                  <a:cubicBezTo>
                    <a:pt x="39531" y="39058"/>
                    <a:pt x="45197" y="38681"/>
                    <a:pt x="47464" y="26592"/>
                  </a:cubicBezTo>
                  <a:cubicBezTo>
                    <a:pt x="48975" y="18659"/>
                    <a:pt x="53886" y="16015"/>
                    <a:pt x="60686" y="15637"/>
                  </a:cubicBezTo>
                  <a:cubicBezTo>
                    <a:pt x="69374" y="15259"/>
                    <a:pt x="77307" y="12993"/>
                    <a:pt x="82218" y="4682"/>
                  </a:cubicBezTo>
                  <a:cubicBezTo>
                    <a:pt x="84485" y="904"/>
                    <a:pt x="91662" y="-1362"/>
                    <a:pt x="93173" y="904"/>
                  </a:cubicBezTo>
                  <a:cubicBezTo>
                    <a:pt x="104884" y="19415"/>
                    <a:pt x="126039" y="-6273"/>
                    <a:pt x="135860" y="12993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0C7167D-0F00-4E3E-ACBD-96209A37C37C}"/>
                </a:ext>
              </a:extLst>
            </p:cNvPr>
            <p:cNvSpPr/>
            <p:nvPr/>
          </p:nvSpPr>
          <p:spPr>
            <a:xfrm>
              <a:off x="10128415" y="5962145"/>
              <a:ext cx="149311" cy="115973"/>
            </a:xfrm>
            <a:custGeom>
              <a:avLst/>
              <a:gdLst>
                <a:gd name="connsiteX0" fmla="*/ 132690 w 149311"/>
                <a:gd name="connsiteY0" fmla="*/ 22666 h 115973"/>
                <a:gd name="connsiteX1" fmla="*/ 114936 w 149311"/>
                <a:gd name="connsiteY1" fmla="*/ 69508 h 115973"/>
                <a:gd name="connsiteX2" fmla="*/ 114558 w 149311"/>
                <a:gd name="connsiteY2" fmla="*/ 83486 h 115973"/>
                <a:gd name="connsiteX3" fmla="*/ 121357 w 149311"/>
                <a:gd name="connsiteY3" fmla="*/ 75553 h 115973"/>
                <a:gd name="connsiteX4" fmla="*/ 140623 w 149311"/>
                <a:gd name="connsiteY4" fmla="*/ 69131 h 115973"/>
                <a:gd name="connsiteX5" fmla="*/ 149312 w 149311"/>
                <a:gd name="connsiteY5" fmla="*/ 75175 h 115973"/>
                <a:gd name="connsiteX6" fmla="*/ 130046 w 149311"/>
                <a:gd name="connsiteY6" fmla="*/ 98218 h 115973"/>
                <a:gd name="connsiteX7" fmla="*/ 124380 w 149311"/>
                <a:gd name="connsiteY7" fmla="*/ 103885 h 115973"/>
                <a:gd name="connsiteX8" fmla="*/ 65826 w 149311"/>
                <a:gd name="connsiteY8" fmla="*/ 109174 h 115973"/>
                <a:gd name="connsiteX9" fmla="*/ 35227 w 149311"/>
                <a:gd name="connsiteY9" fmla="*/ 115973 h 115973"/>
                <a:gd name="connsiteX10" fmla="*/ 46938 w 149311"/>
                <a:gd name="connsiteY10" fmla="*/ 92930 h 115973"/>
                <a:gd name="connsiteX11" fmla="*/ 9162 w 149311"/>
                <a:gd name="connsiteY11" fmla="*/ 80464 h 115973"/>
                <a:gd name="connsiteX12" fmla="*/ 95 w 149311"/>
                <a:gd name="connsiteY12" fmla="*/ 77064 h 115973"/>
                <a:gd name="connsiteX13" fmla="*/ 9917 w 149311"/>
                <a:gd name="connsiteY13" fmla="*/ 55153 h 115973"/>
                <a:gd name="connsiteX14" fmla="*/ 35605 w 149311"/>
                <a:gd name="connsiteY14" fmla="*/ 15111 h 115973"/>
                <a:gd name="connsiteX15" fmla="*/ 40894 w 149311"/>
                <a:gd name="connsiteY15" fmla="*/ 9066 h 115973"/>
                <a:gd name="connsiteX16" fmla="*/ 77159 w 149311"/>
                <a:gd name="connsiteY16" fmla="*/ 13977 h 115973"/>
                <a:gd name="connsiteX17" fmla="*/ 92647 w 149311"/>
                <a:gd name="connsiteY17" fmla="*/ 0 h 115973"/>
                <a:gd name="connsiteX18" fmla="*/ 111536 w 149311"/>
                <a:gd name="connsiteY18" fmla="*/ 13977 h 115973"/>
                <a:gd name="connsiteX19" fmla="*/ 117202 w 149311"/>
                <a:gd name="connsiteY19" fmla="*/ 13600 h 115973"/>
                <a:gd name="connsiteX20" fmla="*/ 108891 w 149311"/>
                <a:gd name="connsiteY20" fmla="*/ 32866 h 115973"/>
                <a:gd name="connsiteX21" fmla="*/ 130046 w 149311"/>
                <a:gd name="connsiteY21" fmla="*/ 21155 h 115973"/>
                <a:gd name="connsiteX22" fmla="*/ 132690 w 149311"/>
                <a:gd name="connsiteY22" fmla="*/ 22666 h 11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9311" h="115973">
                  <a:moveTo>
                    <a:pt x="132690" y="22666"/>
                  </a:moveTo>
                  <a:cubicBezTo>
                    <a:pt x="131935" y="40043"/>
                    <a:pt x="134957" y="58931"/>
                    <a:pt x="114936" y="69508"/>
                  </a:cubicBezTo>
                  <a:cubicBezTo>
                    <a:pt x="110402" y="71775"/>
                    <a:pt x="108513" y="80841"/>
                    <a:pt x="114558" y="83486"/>
                  </a:cubicBezTo>
                  <a:cubicBezTo>
                    <a:pt x="121735" y="86886"/>
                    <a:pt x="119469" y="77064"/>
                    <a:pt x="121357" y="75553"/>
                  </a:cubicBezTo>
                  <a:cubicBezTo>
                    <a:pt x="126646" y="71775"/>
                    <a:pt x="134201" y="71019"/>
                    <a:pt x="140623" y="69131"/>
                  </a:cubicBezTo>
                  <a:cubicBezTo>
                    <a:pt x="143268" y="71019"/>
                    <a:pt x="146290" y="72908"/>
                    <a:pt x="149312" y="75175"/>
                  </a:cubicBezTo>
                  <a:cubicBezTo>
                    <a:pt x="142134" y="81975"/>
                    <a:pt x="115691" y="73664"/>
                    <a:pt x="130046" y="98218"/>
                  </a:cubicBezTo>
                  <a:cubicBezTo>
                    <a:pt x="131935" y="101618"/>
                    <a:pt x="127779" y="105774"/>
                    <a:pt x="124380" y="103885"/>
                  </a:cubicBezTo>
                  <a:cubicBezTo>
                    <a:pt x="103603" y="92930"/>
                    <a:pt x="85470" y="109551"/>
                    <a:pt x="65826" y="109174"/>
                  </a:cubicBezTo>
                  <a:cubicBezTo>
                    <a:pt x="55627" y="108796"/>
                    <a:pt x="43160" y="104263"/>
                    <a:pt x="35227" y="115973"/>
                  </a:cubicBezTo>
                  <a:cubicBezTo>
                    <a:pt x="27672" y="103507"/>
                    <a:pt x="38627" y="99352"/>
                    <a:pt x="46938" y="92930"/>
                  </a:cubicBezTo>
                  <a:cubicBezTo>
                    <a:pt x="35605" y="82730"/>
                    <a:pt x="26161" y="71775"/>
                    <a:pt x="9162" y="80464"/>
                  </a:cubicBezTo>
                  <a:cubicBezTo>
                    <a:pt x="6140" y="81975"/>
                    <a:pt x="2362" y="80086"/>
                    <a:pt x="95" y="77064"/>
                  </a:cubicBezTo>
                  <a:cubicBezTo>
                    <a:pt x="-660" y="67998"/>
                    <a:pt x="3118" y="59309"/>
                    <a:pt x="9917" y="55153"/>
                  </a:cubicBezTo>
                  <a:cubicBezTo>
                    <a:pt x="25783" y="45709"/>
                    <a:pt x="34094" y="32866"/>
                    <a:pt x="35605" y="15111"/>
                  </a:cubicBezTo>
                  <a:cubicBezTo>
                    <a:pt x="35983" y="12466"/>
                    <a:pt x="38249" y="10199"/>
                    <a:pt x="40894" y="9066"/>
                  </a:cubicBezTo>
                  <a:cubicBezTo>
                    <a:pt x="51471" y="21910"/>
                    <a:pt x="65448" y="10577"/>
                    <a:pt x="77159" y="13977"/>
                  </a:cubicBezTo>
                  <a:cubicBezTo>
                    <a:pt x="87359" y="15111"/>
                    <a:pt x="84337" y="3022"/>
                    <a:pt x="92647" y="0"/>
                  </a:cubicBezTo>
                  <a:cubicBezTo>
                    <a:pt x="91514" y="15111"/>
                    <a:pt x="102847" y="12088"/>
                    <a:pt x="111536" y="13977"/>
                  </a:cubicBezTo>
                  <a:cubicBezTo>
                    <a:pt x="113424" y="12844"/>
                    <a:pt x="115313" y="12466"/>
                    <a:pt x="117202" y="13600"/>
                  </a:cubicBezTo>
                  <a:cubicBezTo>
                    <a:pt x="131179" y="26066"/>
                    <a:pt x="113802" y="26821"/>
                    <a:pt x="108891" y="32866"/>
                  </a:cubicBezTo>
                  <a:cubicBezTo>
                    <a:pt x="120980" y="36265"/>
                    <a:pt x="119846" y="18888"/>
                    <a:pt x="130046" y="21155"/>
                  </a:cubicBezTo>
                  <a:cubicBezTo>
                    <a:pt x="131179" y="21533"/>
                    <a:pt x="131935" y="22288"/>
                    <a:pt x="132690" y="22666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1BC3F21-D33A-402A-9321-509E975AF152}"/>
                </a:ext>
              </a:extLst>
            </p:cNvPr>
            <p:cNvSpPr/>
            <p:nvPr/>
          </p:nvSpPr>
          <p:spPr>
            <a:xfrm>
              <a:off x="10341947" y="5925195"/>
              <a:ext cx="165305" cy="97355"/>
            </a:xfrm>
            <a:custGeom>
              <a:avLst/>
              <a:gdLst>
                <a:gd name="connsiteX0" fmla="*/ 92930 w 165305"/>
                <a:gd name="connsiteY0" fmla="*/ 8995 h 97355"/>
                <a:gd name="connsiteX1" fmla="*/ 98974 w 165305"/>
                <a:gd name="connsiteY1" fmla="*/ 3329 h 97355"/>
                <a:gd name="connsiteX2" fmla="*/ 126551 w 165305"/>
                <a:gd name="connsiteY2" fmla="*/ 4462 h 97355"/>
                <a:gd name="connsiteX3" fmla="*/ 154505 w 165305"/>
                <a:gd name="connsiteY3" fmla="*/ 18817 h 97355"/>
                <a:gd name="connsiteX4" fmla="*/ 156394 w 165305"/>
                <a:gd name="connsiteY4" fmla="*/ 22595 h 97355"/>
                <a:gd name="connsiteX5" fmla="*/ 146194 w 165305"/>
                <a:gd name="connsiteY5" fmla="*/ 49794 h 97355"/>
                <a:gd name="connsiteX6" fmla="*/ 143928 w 165305"/>
                <a:gd name="connsiteY6" fmla="*/ 68304 h 97355"/>
                <a:gd name="connsiteX7" fmla="*/ 112574 w 165305"/>
                <a:gd name="connsiteY7" fmla="*/ 81904 h 97355"/>
                <a:gd name="connsiteX8" fmla="*/ 101618 w 165305"/>
                <a:gd name="connsiteY8" fmla="*/ 93614 h 97355"/>
                <a:gd name="connsiteX9" fmla="*/ 84241 w 165305"/>
                <a:gd name="connsiteY9" fmla="*/ 85303 h 97355"/>
                <a:gd name="connsiteX10" fmla="*/ 60064 w 165305"/>
                <a:gd name="connsiteY10" fmla="*/ 86059 h 97355"/>
                <a:gd name="connsiteX11" fmla="*/ 24555 w 165305"/>
                <a:gd name="connsiteY11" fmla="*/ 84548 h 97355"/>
                <a:gd name="connsiteX12" fmla="*/ 9444 w 165305"/>
                <a:gd name="connsiteY12" fmla="*/ 81526 h 97355"/>
                <a:gd name="connsiteX13" fmla="*/ 0 w 165305"/>
                <a:gd name="connsiteY13" fmla="*/ 76993 h 97355"/>
                <a:gd name="connsiteX14" fmla="*/ 34754 w 165305"/>
                <a:gd name="connsiteY14" fmla="*/ 42616 h 97355"/>
                <a:gd name="connsiteX15" fmla="*/ 49487 w 165305"/>
                <a:gd name="connsiteY15" fmla="*/ 16928 h 97355"/>
                <a:gd name="connsiteX16" fmla="*/ 59309 w 165305"/>
                <a:gd name="connsiteY16" fmla="*/ 18062 h 97355"/>
                <a:gd name="connsiteX17" fmla="*/ 92930 w 165305"/>
                <a:gd name="connsiteY17" fmla="*/ 8995 h 9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305" h="97355">
                  <a:moveTo>
                    <a:pt x="92930" y="8995"/>
                  </a:moveTo>
                  <a:cubicBezTo>
                    <a:pt x="89530" y="307"/>
                    <a:pt x="94819" y="-3093"/>
                    <a:pt x="98974" y="3329"/>
                  </a:cubicBezTo>
                  <a:cubicBezTo>
                    <a:pt x="108796" y="18439"/>
                    <a:pt x="117107" y="8618"/>
                    <a:pt x="126551" y="4462"/>
                  </a:cubicBezTo>
                  <a:cubicBezTo>
                    <a:pt x="139395" y="2573"/>
                    <a:pt x="154883" y="-4982"/>
                    <a:pt x="154505" y="18817"/>
                  </a:cubicBezTo>
                  <a:cubicBezTo>
                    <a:pt x="154505" y="19951"/>
                    <a:pt x="155639" y="21461"/>
                    <a:pt x="156394" y="22595"/>
                  </a:cubicBezTo>
                  <a:cubicBezTo>
                    <a:pt x="169616" y="40350"/>
                    <a:pt x="169616" y="40727"/>
                    <a:pt x="146194" y="49794"/>
                  </a:cubicBezTo>
                  <a:cubicBezTo>
                    <a:pt x="133351" y="54705"/>
                    <a:pt x="128817" y="59993"/>
                    <a:pt x="143928" y="68304"/>
                  </a:cubicBezTo>
                  <a:cubicBezTo>
                    <a:pt x="136373" y="79259"/>
                    <a:pt x="128062" y="86815"/>
                    <a:pt x="112574" y="81904"/>
                  </a:cubicBezTo>
                  <a:cubicBezTo>
                    <a:pt x="105774" y="79637"/>
                    <a:pt x="101996" y="86815"/>
                    <a:pt x="101618" y="93614"/>
                  </a:cubicBezTo>
                  <a:cubicBezTo>
                    <a:pt x="93685" y="95503"/>
                    <a:pt x="86886" y="90592"/>
                    <a:pt x="84241" y="85303"/>
                  </a:cubicBezTo>
                  <a:cubicBezTo>
                    <a:pt x="74797" y="66793"/>
                    <a:pt x="67620" y="76237"/>
                    <a:pt x="60064" y="86059"/>
                  </a:cubicBezTo>
                  <a:cubicBezTo>
                    <a:pt x="48731" y="101547"/>
                    <a:pt x="33999" y="101169"/>
                    <a:pt x="24555" y="84548"/>
                  </a:cubicBezTo>
                  <a:cubicBezTo>
                    <a:pt x="20021" y="76993"/>
                    <a:pt x="17377" y="71704"/>
                    <a:pt x="9444" y="81526"/>
                  </a:cubicBezTo>
                  <a:cubicBezTo>
                    <a:pt x="6800" y="84548"/>
                    <a:pt x="0" y="85681"/>
                    <a:pt x="0" y="76993"/>
                  </a:cubicBezTo>
                  <a:cubicBezTo>
                    <a:pt x="7555" y="61127"/>
                    <a:pt x="24177" y="55083"/>
                    <a:pt x="34754" y="42616"/>
                  </a:cubicBezTo>
                  <a:cubicBezTo>
                    <a:pt x="40798" y="35439"/>
                    <a:pt x="59309" y="34683"/>
                    <a:pt x="49487" y="16928"/>
                  </a:cubicBezTo>
                  <a:cubicBezTo>
                    <a:pt x="47976" y="14662"/>
                    <a:pt x="55909" y="17306"/>
                    <a:pt x="59309" y="18062"/>
                  </a:cubicBezTo>
                  <a:cubicBezTo>
                    <a:pt x="75175" y="35439"/>
                    <a:pt x="82352" y="16173"/>
                    <a:pt x="92930" y="8995"/>
                  </a:cubicBezTo>
                  <a:close/>
                </a:path>
              </a:pathLst>
            </a:custGeom>
            <a:solidFill>
              <a:srgbClr val="99605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F0917C6A-78AA-4CE8-8CBC-6F4DBB1D3563}"/>
                </a:ext>
              </a:extLst>
            </p:cNvPr>
            <p:cNvSpPr/>
            <p:nvPr/>
          </p:nvSpPr>
          <p:spPr>
            <a:xfrm>
              <a:off x="10264487" y="5986075"/>
              <a:ext cx="181416" cy="115703"/>
            </a:xfrm>
            <a:custGeom>
              <a:avLst/>
              <a:gdLst>
                <a:gd name="connsiteX0" fmla="*/ 76705 w 181416"/>
                <a:gd name="connsiteY0" fmla="*/ 15735 h 115703"/>
                <a:gd name="connsiteX1" fmla="*/ 94459 w 181416"/>
                <a:gd name="connsiteY1" fmla="*/ 3647 h 115703"/>
                <a:gd name="connsiteX2" fmla="*/ 123925 w 181416"/>
                <a:gd name="connsiteY2" fmla="*/ 30090 h 115703"/>
                <a:gd name="connsiteX3" fmla="*/ 121658 w 181416"/>
                <a:gd name="connsiteY3" fmla="*/ 6669 h 115703"/>
                <a:gd name="connsiteX4" fmla="*/ 148857 w 181416"/>
                <a:gd name="connsiteY4" fmla="*/ 2513 h 115703"/>
                <a:gd name="connsiteX5" fmla="*/ 159813 w 181416"/>
                <a:gd name="connsiteY5" fmla="*/ 7424 h 115703"/>
                <a:gd name="connsiteX6" fmla="*/ 177945 w 181416"/>
                <a:gd name="connsiteY6" fmla="*/ 32734 h 115703"/>
                <a:gd name="connsiteX7" fmla="*/ 168879 w 181416"/>
                <a:gd name="connsiteY7" fmla="*/ 60689 h 115703"/>
                <a:gd name="connsiteX8" fmla="*/ 150368 w 181416"/>
                <a:gd name="connsiteY8" fmla="*/ 52756 h 115703"/>
                <a:gd name="connsiteX9" fmla="*/ 128836 w 181416"/>
                <a:gd name="connsiteY9" fmla="*/ 36134 h 115703"/>
                <a:gd name="connsiteX10" fmla="*/ 149991 w 181416"/>
                <a:gd name="connsiteY10" fmla="*/ 64466 h 115703"/>
                <a:gd name="connsiteX11" fmla="*/ 96348 w 181416"/>
                <a:gd name="connsiteY11" fmla="*/ 79577 h 115703"/>
                <a:gd name="connsiteX12" fmla="*/ 87282 w 181416"/>
                <a:gd name="connsiteY12" fmla="*/ 61822 h 115703"/>
                <a:gd name="connsiteX13" fmla="*/ 83126 w 181416"/>
                <a:gd name="connsiteY13" fmla="*/ 78821 h 115703"/>
                <a:gd name="connsiteX14" fmla="*/ 51772 w 181416"/>
                <a:gd name="connsiteY14" fmla="*/ 98843 h 115703"/>
                <a:gd name="connsiteX15" fmla="*/ 30617 w 181416"/>
                <a:gd name="connsiteY15" fmla="*/ 109420 h 115703"/>
                <a:gd name="connsiteX16" fmla="*/ 4174 w 181416"/>
                <a:gd name="connsiteY16" fmla="*/ 111309 h 115703"/>
                <a:gd name="connsiteX17" fmla="*/ 4552 w 181416"/>
                <a:gd name="connsiteY17" fmla="*/ 81844 h 115703"/>
                <a:gd name="connsiteX18" fmla="*/ 25706 w 181416"/>
                <a:gd name="connsiteY18" fmla="*/ 53889 h 115703"/>
                <a:gd name="connsiteX19" fmla="*/ 49883 w 181416"/>
                <a:gd name="connsiteY19" fmla="*/ 72400 h 115703"/>
                <a:gd name="connsiteX20" fmla="*/ 70282 w 181416"/>
                <a:gd name="connsiteY20" fmla="*/ 77310 h 115703"/>
                <a:gd name="connsiteX21" fmla="*/ 69905 w 181416"/>
                <a:gd name="connsiteY21" fmla="*/ 44067 h 115703"/>
                <a:gd name="connsiteX22" fmla="*/ 86904 w 181416"/>
                <a:gd name="connsiteY22" fmla="*/ 45578 h 115703"/>
                <a:gd name="connsiteX23" fmla="*/ 70282 w 181416"/>
                <a:gd name="connsiteY23" fmla="*/ 30845 h 115703"/>
                <a:gd name="connsiteX24" fmla="*/ 57438 w 181416"/>
                <a:gd name="connsiteY24" fmla="*/ 25557 h 115703"/>
                <a:gd name="connsiteX25" fmla="*/ 70660 w 181416"/>
                <a:gd name="connsiteY25" fmla="*/ 18757 h 115703"/>
                <a:gd name="connsiteX26" fmla="*/ 76705 w 181416"/>
                <a:gd name="connsiteY26" fmla="*/ 15735 h 11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416" h="115703">
                  <a:moveTo>
                    <a:pt x="76705" y="15735"/>
                  </a:moveTo>
                  <a:cubicBezTo>
                    <a:pt x="86526" y="15735"/>
                    <a:pt x="86526" y="15735"/>
                    <a:pt x="94459" y="3647"/>
                  </a:cubicBezTo>
                  <a:cubicBezTo>
                    <a:pt x="106926" y="9691"/>
                    <a:pt x="98993" y="38779"/>
                    <a:pt x="123925" y="30090"/>
                  </a:cubicBezTo>
                  <a:cubicBezTo>
                    <a:pt x="133747" y="26690"/>
                    <a:pt x="141302" y="20646"/>
                    <a:pt x="121658" y="6669"/>
                  </a:cubicBezTo>
                  <a:cubicBezTo>
                    <a:pt x="137147" y="9691"/>
                    <a:pt x="147346" y="21401"/>
                    <a:pt x="148857" y="2513"/>
                  </a:cubicBezTo>
                  <a:cubicBezTo>
                    <a:pt x="149235" y="-3153"/>
                    <a:pt x="160568" y="1758"/>
                    <a:pt x="159813" y="7424"/>
                  </a:cubicBezTo>
                  <a:cubicBezTo>
                    <a:pt x="158301" y="22157"/>
                    <a:pt x="171145" y="25179"/>
                    <a:pt x="177945" y="32734"/>
                  </a:cubicBezTo>
                  <a:cubicBezTo>
                    <a:pt x="187767" y="45956"/>
                    <a:pt x="174167" y="53889"/>
                    <a:pt x="168879" y="60689"/>
                  </a:cubicBezTo>
                  <a:cubicBezTo>
                    <a:pt x="163968" y="66733"/>
                    <a:pt x="154146" y="59933"/>
                    <a:pt x="150368" y="52756"/>
                  </a:cubicBezTo>
                  <a:cubicBezTo>
                    <a:pt x="145835" y="44067"/>
                    <a:pt x="135636" y="46334"/>
                    <a:pt x="128836" y="36134"/>
                  </a:cubicBezTo>
                  <a:cubicBezTo>
                    <a:pt x="129969" y="54267"/>
                    <a:pt x="146969" y="52756"/>
                    <a:pt x="149991" y="64466"/>
                  </a:cubicBezTo>
                  <a:cubicBezTo>
                    <a:pt x="130725" y="65600"/>
                    <a:pt x="110325" y="61444"/>
                    <a:pt x="96348" y="79577"/>
                  </a:cubicBezTo>
                  <a:cubicBezTo>
                    <a:pt x="86904" y="75044"/>
                    <a:pt x="99370" y="64089"/>
                    <a:pt x="87282" y="61822"/>
                  </a:cubicBezTo>
                  <a:cubicBezTo>
                    <a:pt x="83126" y="66355"/>
                    <a:pt x="85771" y="75421"/>
                    <a:pt x="83126" y="78821"/>
                  </a:cubicBezTo>
                  <a:cubicBezTo>
                    <a:pt x="75571" y="88643"/>
                    <a:pt x="72549" y="107909"/>
                    <a:pt x="51772" y="98843"/>
                  </a:cubicBezTo>
                  <a:cubicBezTo>
                    <a:pt x="42328" y="94687"/>
                    <a:pt x="37039" y="105265"/>
                    <a:pt x="30617" y="109420"/>
                  </a:cubicBezTo>
                  <a:cubicBezTo>
                    <a:pt x="21173" y="115087"/>
                    <a:pt x="10974" y="119242"/>
                    <a:pt x="4174" y="111309"/>
                  </a:cubicBezTo>
                  <a:cubicBezTo>
                    <a:pt x="-3004" y="102998"/>
                    <a:pt x="396" y="84488"/>
                    <a:pt x="4552" y="81844"/>
                  </a:cubicBezTo>
                  <a:cubicBezTo>
                    <a:pt x="15129" y="74288"/>
                    <a:pt x="14373" y="59555"/>
                    <a:pt x="25706" y="53889"/>
                  </a:cubicBezTo>
                  <a:cubicBezTo>
                    <a:pt x="25706" y="68622"/>
                    <a:pt x="37417" y="79199"/>
                    <a:pt x="49883" y="72400"/>
                  </a:cubicBezTo>
                  <a:cubicBezTo>
                    <a:pt x="60083" y="66733"/>
                    <a:pt x="63483" y="73910"/>
                    <a:pt x="70282" y="77310"/>
                  </a:cubicBezTo>
                  <a:cubicBezTo>
                    <a:pt x="69149" y="65600"/>
                    <a:pt x="64616" y="54267"/>
                    <a:pt x="69905" y="44067"/>
                  </a:cubicBezTo>
                  <a:cubicBezTo>
                    <a:pt x="74060" y="35756"/>
                    <a:pt x="79727" y="48223"/>
                    <a:pt x="86904" y="45578"/>
                  </a:cubicBezTo>
                  <a:cubicBezTo>
                    <a:pt x="84638" y="36512"/>
                    <a:pt x="77460" y="31979"/>
                    <a:pt x="70282" y="30845"/>
                  </a:cubicBezTo>
                  <a:cubicBezTo>
                    <a:pt x="64994" y="30090"/>
                    <a:pt x="57816" y="33112"/>
                    <a:pt x="57438" y="25557"/>
                  </a:cubicBezTo>
                  <a:cubicBezTo>
                    <a:pt x="57061" y="17624"/>
                    <a:pt x="66505" y="21779"/>
                    <a:pt x="70660" y="18757"/>
                  </a:cubicBezTo>
                  <a:cubicBezTo>
                    <a:pt x="72927" y="17246"/>
                    <a:pt x="74816" y="16868"/>
                    <a:pt x="76705" y="15735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6C455CD8-3B33-4D8C-B3A5-18E8C2F73E6B}"/>
                </a:ext>
              </a:extLst>
            </p:cNvPr>
            <p:cNvSpPr/>
            <p:nvPr/>
          </p:nvSpPr>
          <p:spPr>
            <a:xfrm>
              <a:off x="10121248" y="6032605"/>
              <a:ext cx="63845" cy="61379"/>
            </a:xfrm>
            <a:custGeom>
              <a:avLst/>
              <a:gdLst>
                <a:gd name="connsiteX0" fmla="*/ 8774 w 63845"/>
                <a:gd name="connsiteY0" fmla="*/ 7359 h 61379"/>
                <a:gd name="connsiteX1" fmla="*/ 12929 w 63845"/>
                <a:gd name="connsiteY1" fmla="*/ 7359 h 61379"/>
                <a:gd name="connsiteX2" fmla="*/ 58638 w 63845"/>
                <a:gd name="connsiteY2" fmla="*/ 16425 h 61379"/>
                <a:gd name="connsiteX3" fmla="*/ 63549 w 63845"/>
                <a:gd name="connsiteY3" fmla="*/ 26625 h 61379"/>
                <a:gd name="connsiteX4" fmla="*/ 55616 w 63845"/>
                <a:gd name="connsiteY4" fmla="*/ 30780 h 61379"/>
                <a:gd name="connsiteX5" fmla="*/ 43150 w 63845"/>
                <a:gd name="connsiteY5" fmla="*/ 45891 h 61379"/>
                <a:gd name="connsiteX6" fmla="*/ 25017 w 63845"/>
                <a:gd name="connsiteY6" fmla="*/ 61379 h 61379"/>
                <a:gd name="connsiteX7" fmla="*/ 841 w 63845"/>
                <a:gd name="connsiteY7" fmla="*/ 16048 h 61379"/>
                <a:gd name="connsiteX8" fmla="*/ 8774 w 63845"/>
                <a:gd name="connsiteY8" fmla="*/ 7359 h 6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45" h="61379">
                  <a:moveTo>
                    <a:pt x="8774" y="7359"/>
                  </a:moveTo>
                  <a:cubicBezTo>
                    <a:pt x="10285" y="7359"/>
                    <a:pt x="12173" y="8115"/>
                    <a:pt x="12929" y="7359"/>
                  </a:cubicBezTo>
                  <a:cubicBezTo>
                    <a:pt x="32573" y="-11907"/>
                    <a:pt x="43528" y="12270"/>
                    <a:pt x="58638" y="16425"/>
                  </a:cubicBezTo>
                  <a:cubicBezTo>
                    <a:pt x="63927" y="17936"/>
                    <a:pt x="64305" y="22092"/>
                    <a:pt x="63549" y="26625"/>
                  </a:cubicBezTo>
                  <a:cubicBezTo>
                    <a:pt x="62794" y="31536"/>
                    <a:pt x="59772" y="31158"/>
                    <a:pt x="55616" y="30780"/>
                  </a:cubicBezTo>
                  <a:cubicBezTo>
                    <a:pt x="43906" y="29269"/>
                    <a:pt x="44661" y="38713"/>
                    <a:pt x="43150" y="45891"/>
                  </a:cubicBezTo>
                  <a:cubicBezTo>
                    <a:pt x="43150" y="57979"/>
                    <a:pt x="31439" y="56468"/>
                    <a:pt x="25017" y="61379"/>
                  </a:cubicBezTo>
                  <a:cubicBezTo>
                    <a:pt x="16707" y="46269"/>
                    <a:pt x="8774" y="31158"/>
                    <a:pt x="841" y="16048"/>
                  </a:cubicBezTo>
                  <a:cubicBezTo>
                    <a:pt x="-1048" y="5470"/>
                    <a:pt x="-293" y="4715"/>
                    <a:pt x="8774" y="7359"/>
                  </a:cubicBezTo>
                  <a:close/>
                </a:path>
              </a:pathLst>
            </a:custGeom>
            <a:solidFill>
              <a:srgbClr val="CA9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4BCD2675-6C3A-4163-923B-1B4F1F99D022}"/>
                </a:ext>
              </a:extLst>
            </p:cNvPr>
            <p:cNvSpPr/>
            <p:nvPr/>
          </p:nvSpPr>
          <p:spPr>
            <a:xfrm>
              <a:off x="10088090" y="6092806"/>
              <a:ext cx="53910" cy="33359"/>
            </a:xfrm>
            <a:custGeom>
              <a:avLst/>
              <a:gdLst>
                <a:gd name="connsiteX0" fmla="*/ 33243 w 53910"/>
                <a:gd name="connsiteY0" fmla="*/ 23466 h 33359"/>
                <a:gd name="connsiteX1" fmla="*/ 0 w 53910"/>
                <a:gd name="connsiteY1" fmla="*/ 14022 h 33359"/>
                <a:gd name="connsiteX2" fmla="*/ 50620 w 53910"/>
                <a:gd name="connsiteY2" fmla="*/ 8733 h 33359"/>
                <a:gd name="connsiteX3" fmla="*/ 50242 w 53910"/>
                <a:gd name="connsiteY3" fmla="*/ 23088 h 33359"/>
                <a:gd name="connsiteX4" fmla="*/ 33243 w 53910"/>
                <a:gd name="connsiteY4" fmla="*/ 23466 h 3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10" h="33359">
                  <a:moveTo>
                    <a:pt x="33243" y="23466"/>
                  </a:moveTo>
                  <a:cubicBezTo>
                    <a:pt x="27577" y="7222"/>
                    <a:pt x="13222" y="14022"/>
                    <a:pt x="0" y="14022"/>
                  </a:cubicBezTo>
                  <a:cubicBezTo>
                    <a:pt x="23421" y="-4489"/>
                    <a:pt x="37399" y="-2978"/>
                    <a:pt x="50620" y="8733"/>
                  </a:cubicBezTo>
                  <a:cubicBezTo>
                    <a:pt x="60064" y="17044"/>
                    <a:pt x="45709" y="18555"/>
                    <a:pt x="50242" y="23088"/>
                  </a:cubicBezTo>
                  <a:cubicBezTo>
                    <a:pt x="44954" y="47265"/>
                    <a:pt x="38910" y="20822"/>
                    <a:pt x="33243" y="23466"/>
                  </a:cubicBezTo>
                  <a:close/>
                </a:path>
              </a:pathLst>
            </a:custGeom>
            <a:solidFill>
              <a:srgbClr val="99605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9073B27-6F6A-4841-9291-B91AB6CE3A0A}"/>
                </a:ext>
              </a:extLst>
            </p:cNvPr>
            <p:cNvSpPr/>
            <p:nvPr/>
          </p:nvSpPr>
          <p:spPr>
            <a:xfrm>
              <a:off x="10268284" y="5989976"/>
              <a:ext cx="48730" cy="38776"/>
            </a:xfrm>
            <a:custGeom>
              <a:avLst/>
              <a:gdLst>
                <a:gd name="connsiteX0" fmla="*/ 1510 w 48730"/>
                <a:gd name="connsiteY0" fmla="*/ 37522 h 38776"/>
                <a:gd name="connsiteX1" fmla="*/ 15865 w 48730"/>
                <a:gd name="connsiteY1" fmla="*/ 6545 h 38776"/>
                <a:gd name="connsiteX2" fmla="*/ 48731 w 48730"/>
                <a:gd name="connsiteY2" fmla="*/ 5034 h 38776"/>
                <a:gd name="connsiteX3" fmla="*/ 18509 w 48730"/>
                <a:gd name="connsiteY3" fmla="*/ 28455 h 38776"/>
                <a:gd name="connsiteX4" fmla="*/ 1510 w 48730"/>
                <a:gd name="connsiteY4" fmla="*/ 37522 h 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730" h="38776">
                  <a:moveTo>
                    <a:pt x="1510" y="37522"/>
                  </a:moveTo>
                  <a:cubicBezTo>
                    <a:pt x="-4534" y="22033"/>
                    <a:pt x="9065" y="16367"/>
                    <a:pt x="15865" y="6545"/>
                  </a:cubicBezTo>
                  <a:cubicBezTo>
                    <a:pt x="27576" y="-10455"/>
                    <a:pt x="35887" y="11834"/>
                    <a:pt x="48731" y="5034"/>
                  </a:cubicBezTo>
                  <a:cubicBezTo>
                    <a:pt x="38531" y="17122"/>
                    <a:pt x="17376" y="8434"/>
                    <a:pt x="18509" y="28455"/>
                  </a:cubicBezTo>
                  <a:cubicBezTo>
                    <a:pt x="21532" y="48476"/>
                    <a:pt x="5665" y="32233"/>
                    <a:pt x="1510" y="37522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1C41AB0F-A71D-4158-B413-BB936864768D}"/>
                </a:ext>
              </a:extLst>
            </p:cNvPr>
            <p:cNvSpPr/>
            <p:nvPr/>
          </p:nvSpPr>
          <p:spPr>
            <a:xfrm>
              <a:off x="10679290" y="5756264"/>
              <a:ext cx="251132" cy="188434"/>
            </a:xfrm>
            <a:custGeom>
              <a:avLst/>
              <a:gdLst>
                <a:gd name="connsiteX0" fmla="*/ 34754 w 251132"/>
                <a:gd name="connsiteY0" fmla="*/ 93307 h 188434"/>
                <a:gd name="connsiteX1" fmla="*/ 88019 w 251132"/>
                <a:gd name="connsiteY1" fmla="*/ 69886 h 188434"/>
                <a:gd name="connsiteX2" fmla="*/ 93685 w 251132"/>
                <a:gd name="connsiteY2" fmla="*/ 59309 h 188434"/>
                <a:gd name="connsiteX3" fmla="*/ 124284 w 251132"/>
                <a:gd name="connsiteY3" fmla="*/ 38154 h 188434"/>
                <a:gd name="connsiteX4" fmla="*/ 162816 w 251132"/>
                <a:gd name="connsiteY4" fmla="*/ 40043 h 188434"/>
                <a:gd name="connsiteX5" fmla="*/ 166216 w 251132"/>
                <a:gd name="connsiteY5" fmla="*/ 38154 h 188434"/>
                <a:gd name="connsiteX6" fmla="*/ 218725 w 251132"/>
                <a:gd name="connsiteY6" fmla="*/ 15488 h 188434"/>
                <a:gd name="connsiteX7" fmla="*/ 233835 w 251132"/>
                <a:gd name="connsiteY7" fmla="*/ 6422 h 188434"/>
                <a:gd name="connsiteX8" fmla="*/ 241769 w 251132"/>
                <a:gd name="connsiteY8" fmla="*/ 0 h 188434"/>
                <a:gd name="connsiteX9" fmla="*/ 242524 w 251132"/>
                <a:gd name="connsiteY9" fmla="*/ 755 h 188434"/>
                <a:gd name="connsiteX10" fmla="*/ 246302 w 251132"/>
                <a:gd name="connsiteY10" fmla="*/ 33998 h 188434"/>
                <a:gd name="connsiteX11" fmla="*/ 205881 w 251132"/>
                <a:gd name="connsiteY11" fmla="*/ 39665 h 188434"/>
                <a:gd name="connsiteX12" fmla="*/ 203992 w 251132"/>
                <a:gd name="connsiteY12" fmla="*/ 46843 h 188434"/>
                <a:gd name="connsiteX13" fmla="*/ 203992 w 251132"/>
                <a:gd name="connsiteY13" fmla="*/ 46843 h 188434"/>
                <a:gd name="connsiteX14" fmla="*/ 185482 w 251132"/>
                <a:gd name="connsiteY14" fmla="*/ 49109 h 188434"/>
                <a:gd name="connsiteX15" fmla="*/ 185482 w 251132"/>
                <a:gd name="connsiteY15" fmla="*/ 53265 h 188434"/>
                <a:gd name="connsiteX16" fmla="*/ 219858 w 251132"/>
                <a:gd name="connsiteY16" fmla="*/ 64220 h 188434"/>
                <a:gd name="connsiteX17" fmla="*/ 227036 w 251132"/>
                <a:gd name="connsiteY17" fmla="*/ 66864 h 188434"/>
                <a:gd name="connsiteX18" fmla="*/ 224391 w 251132"/>
                <a:gd name="connsiteY18" fmla="*/ 74797 h 188434"/>
                <a:gd name="connsiteX19" fmla="*/ 223258 w 251132"/>
                <a:gd name="connsiteY19" fmla="*/ 86130 h 188434"/>
                <a:gd name="connsiteX20" fmla="*/ 234591 w 251132"/>
                <a:gd name="connsiteY20" fmla="*/ 88774 h 188434"/>
                <a:gd name="connsiteX21" fmla="*/ 206637 w 251132"/>
                <a:gd name="connsiteY21" fmla="*/ 122773 h 188434"/>
                <a:gd name="connsiteX22" fmla="*/ 167727 w 251132"/>
                <a:gd name="connsiteY22" fmla="*/ 134862 h 188434"/>
                <a:gd name="connsiteX23" fmla="*/ 159416 w 251132"/>
                <a:gd name="connsiteY23" fmla="*/ 157527 h 188434"/>
                <a:gd name="connsiteX24" fmla="*/ 145439 w 251132"/>
                <a:gd name="connsiteY24" fmla="*/ 152239 h 188434"/>
                <a:gd name="connsiteX25" fmla="*/ 144684 w 251132"/>
                <a:gd name="connsiteY25" fmla="*/ 157150 h 188434"/>
                <a:gd name="connsiteX26" fmla="*/ 150728 w 251132"/>
                <a:gd name="connsiteY26" fmla="*/ 171127 h 188434"/>
                <a:gd name="connsiteX27" fmla="*/ 133351 w 251132"/>
                <a:gd name="connsiteY27" fmla="*/ 180193 h 188434"/>
                <a:gd name="connsiteX28" fmla="*/ 87641 w 251132"/>
                <a:gd name="connsiteY28" fmla="*/ 186615 h 188434"/>
                <a:gd name="connsiteX29" fmla="*/ 78952 w 251132"/>
                <a:gd name="connsiteY29" fmla="*/ 182460 h 188434"/>
                <a:gd name="connsiteX30" fmla="*/ 85374 w 251132"/>
                <a:gd name="connsiteY30" fmla="*/ 174904 h 188434"/>
                <a:gd name="connsiteX31" fmla="*/ 122773 w 251132"/>
                <a:gd name="connsiteY31" fmla="*/ 150350 h 188434"/>
                <a:gd name="connsiteX32" fmla="*/ 154883 w 251132"/>
                <a:gd name="connsiteY32" fmla="*/ 120129 h 188434"/>
                <a:gd name="connsiteX33" fmla="*/ 182082 w 251132"/>
                <a:gd name="connsiteY33" fmla="*/ 87641 h 188434"/>
                <a:gd name="connsiteX34" fmla="*/ 182460 w 251132"/>
                <a:gd name="connsiteY34" fmla="*/ 80464 h 188434"/>
                <a:gd name="connsiteX35" fmla="*/ 169238 w 251132"/>
                <a:gd name="connsiteY35" fmla="*/ 78952 h 188434"/>
                <a:gd name="connsiteX36" fmla="*/ 153372 w 251132"/>
                <a:gd name="connsiteY36" fmla="*/ 97463 h 188434"/>
                <a:gd name="connsiteX37" fmla="*/ 139772 w 251132"/>
                <a:gd name="connsiteY37" fmla="*/ 106151 h 188434"/>
                <a:gd name="connsiteX38" fmla="*/ 82730 w 251132"/>
                <a:gd name="connsiteY38" fmla="*/ 130706 h 188434"/>
                <a:gd name="connsiteX39" fmla="*/ 41932 w 251132"/>
                <a:gd name="connsiteY39" fmla="*/ 140150 h 188434"/>
                <a:gd name="connsiteX40" fmla="*/ 64220 w 251132"/>
                <a:gd name="connsiteY40" fmla="*/ 132973 h 188434"/>
                <a:gd name="connsiteX41" fmla="*/ 36265 w 251132"/>
                <a:gd name="connsiteY41" fmla="*/ 150350 h 188434"/>
                <a:gd name="connsiteX42" fmla="*/ 27577 w 251132"/>
                <a:gd name="connsiteY42" fmla="*/ 157905 h 188434"/>
                <a:gd name="connsiteX43" fmla="*/ 0 w 251132"/>
                <a:gd name="connsiteY43" fmla="*/ 153750 h 188434"/>
                <a:gd name="connsiteX44" fmla="*/ 15110 w 251132"/>
                <a:gd name="connsiteY44" fmla="*/ 141284 h 188434"/>
                <a:gd name="connsiteX45" fmla="*/ 2644 w 251132"/>
                <a:gd name="connsiteY45" fmla="*/ 135239 h 188434"/>
                <a:gd name="connsiteX46" fmla="*/ 18133 w 251132"/>
                <a:gd name="connsiteY46" fmla="*/ 113329 h 188434"/>
                <a:gd name="connsiteX47" fmla="*/ 34754 w 251132"/>
                <a:gd name="connsiteY47" fmla="*/ 93307 h 18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51132" h="188434">
                  <a:moveTo>
                    <a:pt x="34754" y="93307"/>
                  </a:moveTo>
                  <a:cubicBezTo>
                    <a:pt x="47220" y="73664"/>
                    <a:pt x="62331" y="61198"/>
                    <a:pt x="88019" y="69886"/>
                  </a:cubicBezTo>
                  <a:cubicBezTo>
                    <a:pt x="95196" y="72531"/>
                    <a:pt x="93308" y="63464"/>
                    <a:pt x="93685" y="59309"/>
                  </a:cubicBezTo>
                  <a:cubicBezTo>
                    <a:pt x="95952" y="40043"/>
                    <a:pt x="105396" y="34376"/>
                    <a:pt x="124284" y="38154"/>
                  </a:cubicBezTo>
                  <a:cubicBezTo>
                    <a:pt x="136750" y="40798"/>
                    <a:pt x="149972" y="35510"/>
                    <a:pt x="162816" y="40043"/>
                  </a:cubicBezTo>
                  <a:cubicBezTo>
                    <a:pt x="163572" y="40421"/>
                    <a:pt x="165460" y="39287"/>
                    <a:pt x="166216" y="38154"/>
                  </a:cubicBezTo>
                  <a:cubicBezTo>
                    <a:pt x="179060" y="24177"/>
                    <a:pt x="202103" y="13222"/>
                    <a:pt x="218725" y="15488"/>
                  </a:cubicBezTo>
                  <a:cubicBezTo>
                    <a:pt x="227036" y="16621"/>
                    <a:pt x="236858" y="23799"/>
                    <a:pt x="233835" y="6422"/>
                  </a:cubicBezTo>
                  <a:cubicBezTo>
                    <a:pt x="233458" y="4911"/>
                    <a:pt x="238747" y="2266"/>
                    <a:pt x="241769" y="0"/>
                  </a:cubicBezTo>
                  <a:cubicBezTo>
                    <a:pt x="241769" y="0"/>
                    <a:pt x="242524" y="755"/>
                    <a:pt x="242524" y="755"/>
                  </a:cubicBezTo>
                  <a:cubicBezTo>
                    <a:pt x="245924" y="11711"/>
                    <a:pt x="257635" y="21533"/>
                    <a:pt x="246302" y="33998"/>
                  </a:cubicBezTo>
                  <a:cubicBezTo>
                    <a:pt x="233080" y="39287"/>
                    <a:pt x="219481" y="38154"/>
                    <a:pt x="205881" y="39665"/>
                  </a:cubicBezTo>
                  <a:cubicBezTo>
                    <a:pt x="199459" y="40421"/>
                    <a:pt x="203992" y="44198"/>
                    <a:pt x="203992" y="46843"/>
                  </a:cubicBezTo>
                  <a:lnTo>
                    <a:pt x="203992" y="46843"/>
                  </a:lnTo>
                  <a:cubicBezTo>
                    <a:pt x="197948" y="47220"/>
                    <a:pt x="191526" y="45332"/>
                    <a:pt x="185482" y="49109"/>
                  </a:cubicBezTo>
                  <a:cubicBezTo>
                    <a:pt x="185482" y="50620"/>
                    <a:pt x="185104" y="52131"/>
                    <a:pt x="185482" y="53265"/>
                  </a:cubicBezTo>
                  <a:cubicBezTo>
                    <a:pt x="191904" y="72531"/>
                    <a:pt x="201348" y="82352"/>
                    <a:pt x="219858" y="64220"/>
                  </a:cubicBezTo>
                  <a:cubicBezTo>
                    <a:pt x="220614" y="63464"/>
                    <a:pt x="225525" y="64975"/>
                    <a:pt x="227036" y="66864"/>
                  </a:cubicBezTo>
                  <a:cubicBezTo>
                    <a:pt x="229680" y="69886"/>
                    <a:pt x="228925" y="72908"/>
                    <a:pt x="224391" y="74797"/>
                  </a:cubicBezTo>
                  <a:cubicBezTo>
                    <a:pt x="217969" y="77441"/>
                    <a:pt x="219103" y="82730"/>
                    <a:pt x="223258" y="86130"/>
                  </a:cubicBezTo>
                  <a:cubicBezTo>
                    <a:pt x="226280" y="88774"/>
                    <a:pt x="235347" y="75175"/>
                    <a:pt x="234591" y="88774"/>
                  </a:cubicBezTo>
                  <a:cubicBezTo>
                    <a:pt x="233458" y="105774"/>
                    <a:pt x="223636" y="120129"/>
                    <a:pt x="206637" y="122773"/>
                  </a:cubicBezTo>
                  <a:cubicBezTo>
                    <a:pt x="192659" y="125040"/>
                    <a:pt x="180571" y="128439"/>
                    <a:pt x="167727" y="134862"/>
                  </a:cubicBezTo>
                  <a:cubicBezTo>
                    <a:pt x="156016" y="140528"/>
                    <a:pt x="150350" y="143550"/>
                    <a:pt x="159416" y="157527"/>
                  </a:cubicBezTo>
                  <a:cubicBezTo>
                    <a:pt x="152994" y="154883"/>
                    <a:pt x="149217" y="153750"/>
                    <a:pt x="145439" y="152239"/>
                  </a:cubicBezTo>
                  <a:cubicBezTo>
                    <a:pt x="145061" y="154505"/>
                    <a:pt x="144684" y="156016"/>
                    <a:pt x="144684" y="157150"/>
                  </a:cubicBezTo>
                  <a:cubicBezTo>
                    <a:pt x="145817" y="162438"/>
                    <a:pt x="155261" y="164705"/>
                    <a:pt x="150728" y="171127"/>
                  </a:cubicBezTo>
                  <a:cubicBezTo>
                    <a:pt x="146950" y="176416"/>
                    <a:pt x="141661" y="180193"/>
                    <a:pt x="133351" y="180193"/>
                  </a:cubicBezTo>
                  <a:cubicBezTo>
                    <a:pt x="117862" y="180571"/>
                    <a:pt x="101618" y="175282"/>
                    <a:pt x="87641" y="186615"/>
                  </a:cubicBezTo>
                  <a:cubicBezTo>
                    <a:pt x="81975" y="191148"/>
                    <a:pt x="80464" y="186237"/>
                    <a:pt x="78952" y="182460"/>
                  </a:cubicBezTo>
                  <a:cubicBezTo>
                    <a:pt x="76686" y="176416"/>
                    <a:pt x="80464" y="174527"/>
                    <a:pt x="85374" y="174904"/>
                  </a:cubicBezTo>
                  <a:cubicBezTo>
                    <a:pt x="103507" y="175282"/>
                    <a:pt x="112573" y="160172"/>
                    <a:pt x="122773" y="150350"/>
                  </a:cubicBezTo>
                  <a:cubicBezTo>
                    <a:pt x="132973" y="140150"/>
                    <a:pt x="154505" y="140528"/>
                    <a:pt x="154883" y="120129"/>
                  </a:cubicBezTo>
                  <a:cubicBezTo>
                    <a:pt x="180571" y="123151"/>
                    <a:pt x="170749" y="96330"/>
                    <a:pt x="182082" y="87641"/>
                  </a:cubicBezTo>
                  <a:cubicBezTo>
                    <a:pt x="184349" y="85752"/>
                    <a:pt x="185104" y="82730"/>
                    <a:pt x="182460" y="80464"/>
                  </a:cubicBezTo>
                  <a:cubicBezTo>
                    <a:pt x="178304" y="77064"/>
                    <a:pt x="169238" y="77441"/>
                    <a:pt x="169238" y="78952"/>
                  </a:cubicBezTo>
                  <a:cubicBezTo>
                    <a:pt x="171505" y="92174"/>
                    <a:pt x="146572" y="81597"/>
                    <a:pt x="153372" y="97463"/>
                  </a:cubicBezTo>
                  <a:cubicBezTo>
                    <a:pt x="155638" y="102374"/>
                    <a:pt x="148083" y="107285"/>
                    <a:pt x="139772" y="106151"/>
                  </a:cubicBezTo>
                  <a:cubicBezTo>
                    <a:pt x="125795" y="104263"/>
                    <a:pt x="91419" y="118995"/>
                    <a:pt x="82730" y="130706"/>
                  </a:cubicBezTo>
                  <a:cubicBezTo>
                    <a:pt x="76686" y="138639"/>
                    <a:pt x="65353" y="141661"/>
                    <a:pt x="41932" y="140150"/>
                  </a:cubicBezTo>
                  <a:cubicBezTo>
                    <a:pt x="49109" y="133728"/>
                    <a:pt x="59309" y="140528"/>
                    <a:pt x="64220" y="132973"/>
                  </a:cubicBezTo>
                  <a:cubicBezTo>
                    <a:pt x="41176" y="122773"/>
                    <a:pt x="33999" y="126929"/>
                    <a:pt x="36265" y="150350"/>
                  </a:cubicBezTo>
                  <a:cubicBezTo>
                    <a:pt x="37021" y="158661"/>
                    <a:pt x="32488" y="158661"/>
                    <a:pt x="27577" y="157905"/>
                  </a:cubicBezTo>
                  <a:cubicBezTo>
                    <a:pt x="18510" y="157150"/>
                    <a:pt x="9066" y="155261"/>
                    <a:pt x="0" y="153750"/>
                  </a:cubicBezTo>
                  <a:cubicBezTo>
                    <a:pt x="3400" y="147705"/>
                    <a:pt x="12844" y="148461"/>
                    <a:pt x="15110" y="141284"/>
                  </a:cubicBezTo>
                  <a:cubicBezTo>
                    <a:pt x="12844" y="133351"/>
                    <a:pt x="-1511" y="145439"/>
                    <a:pt x="2644" y="135239"/>
                  </a:cubicBezTo>
                  <a:cubicBezTo>
                    <a:pt x="5666" y="127684"/>
                    <a:pt x="6044" y="111818"/>
                    <a:pt x="18133" y="113329"/>
                  </a:cubicBezTo>
                  <a:cubicBezTo>
                    <a:pt x="36265" y="114084"/>
                    <a:pt x="33243" y="102751"/>
                    <a:pt x="34754" y="93307"/>
                  </a:cubicBezTo>
                  <a:close/>
                </a:path>
              </a:pathLst>
            </a:custGeom>
            <a:solidFill>
              <a:srgbClr val="CB99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7B126FD2-B05D-4877-8EA5-42D10C5AE0C3}"/>
                </a:ext>
              </a:extLst>
            </p:cNvPr>
            <p:cNvSpPr/>
            <p:nvPr/>
          </p:nvSpPr>
          <p:spPr>
            <a:xfrm>
              <a:off x="11059267" y="5536783"/>
              <a:ext cx="206311" cy="238625"/>
            </a:xfrm>
            <a:custGeom>
              <a:avLst/>
              <a:gdLst>
                <a:gd name="connsiteX0" fmla="*/ 99405 w 206311"/>
                <a:gd name="connsiteY0" fmla="*/ 122773 h 238625"/>
                <a:gd name="connsiteX1" fmla="*/ 154936 w 206311"/>
                <a:gd name="connsiteY1" fmla="*/ 59309 h 238625"/>
                <a:gd name="connsiteX2" fmla="*/ 181002 w 206311"/>
                <a:gd name="connsiteY2" fmla="*/ 18888 h 238625"/>
                <a:gd name="connsiteX3" fmla="*/ 196112 w 206311"/>
                <a:gd name="connsiteY3" fmla="*/ 0 h 238625"/>
                <a:gd name="connsiteX4" fmla="*/ 206312 w 206311"/>
                <a:gd name="connsiteY4" fmla="*/ 28332 h 238625"/>
                <a:gd name="connsiteX5" fmla="*/ 187424 w 206311"/>
                <a:gd name="connsiteY5" fmla="*/ 41932 h 238625"/>
                <a:gd name="connsiteX6" fmla="*/ 183268 w 206311"/>
                <a:gd name="connsiteY6" fmla="*/ 50998 h 238625"/>
                <a:gd name="connsiteX7" fmla="*/ 161358 w 206311"/>
                <a:gd name="connsiteY7" fmla="*/ 76308 h 238625"/>
                <a:gd name="connsiteX8" fmla="*/ 148136 w 206311"/>
                <a:gd name="connsiteY8" fmla="*/ 101241 h 238625"/>
                <a:gd name="connsiteX9" fmla="*/ 108093 w 206311"/>
                <a:gd name="connsiteY9" fmla="*/ 154128 h 238625"/>
                <a:gd name="connsiteX10" fmla="*/ 105449 w 206311"/>
                <a:gd name="connsiteY10" fmla="*/ 157150 h 238625"/>
                <a:gd name="connsiteX11" fmla="*/ 80894 w 206311"/>
                <a:gd name="connsiteY11" fmla="*/ 188882 h 238625"/>
                <a:gd name="connsiteX12" fmla="*/ 72961 w 206311"/>
                <a:gd name="connsiteY12" fmla="*/ 198704 h 238625"/>
                <a:gd name="connsiteX13" fmla="*/ 59740 w 206311"/>
                <a:gd name="connsiteY13" fmla="*/ 215325 h 238625"/>
                <a:gd name="connsiteX14" fmla="*/ 51807 w 206311"/>
                <a:gd name="connsiteY14" fmla="*/ 224392 h 238625"/>
                <a:gd name="connsiteX15" fmla="*/ 15919 w 206311"/>
                <a:gd name="connsiteY15" fmla="*/ 237235 h 238625"/>
                <a:gd name="connsiteX16" fmla="*/ 809 w 206311"/>
                <a:gd name="connsiteY16" fmla="*/ 234591 h 238625"/>
                <a:gd name="connsiteX17" fmla="*/ 9119 w 206311"/>
                <a:gd name="connsiteY17" fmla="*/ 219858 h 238625"/>
                <a:gd name="connsiteX18" fmla="*/ 83161 w 206311"/>
                <a:gd name="connsiteY18" fmla="*/ 140150 h 238625"/>
                <a:gd name="connsiteX19" fmla="*/ 99405 w 206311"/>
                <a:gd name="connsiteY19" fmla="*/ 122773 h 2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311" h="238625">
                  <a:moveTo>
                    <a:pt x="99405" y="122773"/>
                  </a:moveTo>
                  <a:cubicBezTo>
                    <a:pt x="119426" y="102752"/>
                    <a:pt x="148892" y="89530"/>
                    <a:pt x="154936" y="59309"/>
                  </a:cubicBezTo>
                  <a:cubicBezTo>
                    <a:pt x="158714" y="40799"/>
                    <a:pt x="172313" y="32110"/>
                    <a:pt x="181002" y="18888"/>
                  </a:cubicBezTo>
                  <a:cubicBezTo>
                    <a:pt x="185535" y="12088"/>
                    <a:pt x="189313" y="4911"/>
                    <a:pt x="196112" y="0"/>
                  </a:cubicBezTo>
                  <a:cubicBezTo>
                    <a:pt x="210089" y="5667"/>
                    <a:pt x="190068" y="22288"/>
                    <a:pt x="206312" y="28332"/>
                  </a:cubicBezTo>
                  <a:cubicBezTo>
                    <a:pt x="193846" y="25688"/>
                    <a:pt x="185913" y="28332"/>
                    <a:pt x="187424" y="41932"/>
                  </a:cubicBezTo>
                  <a:cubicBezTo>
                    <a:pt x="185913" y="44954"/>
                    <a:pt x="183268" y="47976"/>
                    <a:pt x="183268" y="50998"/>
                  </a:cubicBezTo>
                  <a:cubicBezTo>
                    <a:pt x="183268" y="66109"/>
                    <a:pt x="171935" y="70642"/>
                    <a:pt x="161358" y="76308"/>
                  </a:cubicBezTo>
                  <a:cubicBezTo>
                    <a:pt x="151914" y="81597"/>
                    <a:pt x="153425" y="93685"/>
                    <a:pt x="148136" y="101241"/>
                  </a:cubicBezTo>
                  <a:cubicBezTo>
                    <a:pt x="135670" y="119373"/>
                    <a:pt x="121693" y="136373"/>
                    <a:pt x="108093" y="154128"/>
                  </a:cubicBezTo>
                  <a:cubicBezTo>
                    <a:pt x="107338" y="155261"/>
                    <a:pt x="105071" y="156394"/>
                    <a:pt x="105449" y="157150"/>
                  </a:cubicBezTo>
                  <a:cubicBezTo>
                    <a:pt x="114138" y="180571"/>
                    <a:pt x="87316" y="176793"/>
                    <a:pt x="80894" y="188882"/>
                  </a:cubicBezTo>
                  <a:cubicBezTo>
                    <a:pt x="79006" y="192659"/>
                    <a:pt x="75606" y="195304"/>
                    <a:pt x="72961" y="198704"/>
                  </a:cubicBezTo>
                  <a:cubicBezTo>
                    <a:pt x="68428" y="204370"/>
                    <a:pt x="64273" y="209659"/>
                    <a:pt x="59740" y="215325"/>
                  </a:cubicBezTo>
                  <a:cubicBezTo>
                    <a:pt x="57473" y="218725"/>
                    <a:pt x="55962" y="222881"/>
                    <a:pt x="51807" y="224392"/>
                  </a:cubicBezTo>
                  <a:cubicBezTo>
                    <a:pt x="38207" y="223636"/>
                    <a:pt x="32163" y="244035"/>
                    <a:pt x="15919" y="237235"/>
                  </a:cubicBezTo>
                  <a:cubicBezTo>
                    <a:pt x="11008" y="235347"/>
                    <a:pt x="3075" y="239880"/>
                    <a:pt x="809" y="234591"/>
                  </a:cubicBezTo>
                  <a:cubicBezTo>
                    <a:pt x="-2214" y="228169"/>
                    <a:pt x="3831" y="223258"/>
                    <a:pt x="9119" y="219858"/>
                  </a:cubicBezTo>
                  <a:cubicBezTo>
                    <a:pt x="31785" y="191526"/>
                    <a:pt x="54073" y="162438"/>
                    <a:pt x="83161" y="140150"/>
                  </a:cubicBezTo>
                  <a:cubicBezTo>
                    <a:pt x="90338" y="134862"/>
                    <a:pt x="93361" y="127306"/>
                    <a:pt x="99405" y="122773"/>
                  </a:cubicBezTo>
                  <a:close/>
                </a:path>
              </a:pathLst>
            </a:custGeom>
            <a:solidFill>
              <a:srgbClr val="E8C3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62CAD4C3-35CB-43A1-88D8-30DBD61BD552}"/>
                </a:ext>
              </a:extLst>
            </p:cNvPr>
            <p:cNvSpPr/>
            <p:nvPr/>
          </p:nvSpPr>
          <p:spPr>
            <a:xfrm>
              <a:off x="11009438" y="5659556"/>
              <a:ext cx="149233" cy="96329"/>
            </a:xfrm>
            <a:custGeom>
              <a:avLst/>
              <a:gdLst>
                <a:gd name="connsiteX0" fmla="*/ 149234 w 149233"/>
                <a:gd name="connsiteY0" fmla="*/ 0 h 96329"/>
                <a:gd name="connsiteX1" fmla="*/ 134124 w 149233"/>
                <a:gd name="connsiteY1" fmla="*/ 22288 h 96329"/>
                <a:gd name="connsiteX2" fmla="*/ 83881 w 149233"/>
                <a:gd name="connsiteY2" fmla="*/ 74042 h 96329"/>
                <a:gd name="connsiteX3" fmla="*/ 59326 w 149233"/>
                <a:gd name="connsiteY3" fmla="*/ 96330 h 96329"/>
                <a:gd name="connsiteX4" fmla="*/ 40438 w 149233"/>
                <a:gd name="connsiteY4" fmla="*/ 74419 h 96329"/>
                <a:gd name="connsiteX5" fmla="*/ 30239 w 149233"/>
                <a:gd name="connsiteY5" fmla="*/ 73664 h 96329"/>
                <a:gd name="connsiteX6" fmla="*/ 395 w 149233"/>
                <a:gd name="connsiteY6" fmla="*/ 79330 h 96329"/>
                <a:gd name="connsiteX7" fmla="*/ 17017 w 149233"/>
                <a:gd name="connsiteY7" fmla="*/ 57420 h 96329"/>
                <a:gd name="connsiteX8" fmla="*/ 9839 w 149233"/>
                <a:gd name="connsiteY8" fmla="*/ 35888 h 96329"/>
                <a:gd name="connsiteX9" fmla="*/ 28350 w 149233"/>
                <a:gd name="connsiteY9" fmla="*/ 51376 h 96329"/>
                <a:gd name="connsiteX10" fmla="*/ 39305 w 149233"/>
                <a:gd name="connsiteY10" fmla="*/ 55153 h 96329"/>
                <a:gd name="connsiteX11" fmla="*/ 70281 w 149233"/>
                <a:gd name="connsiteY11" fmla="*/ 37021 h 96329"/>
                <a:gd name="connsiteX12" fmla="*/ 149234 w 149233"/>
                <a:gd name="connsiteY12" fmla="*/ 0 h 9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233" h="96329">
                  <a:moveTo>
                    <a:pt x="149234" y="0"/>
                  </a:moveTo>
                  <a:cubicBezTo>
                    <a:pt x="148478" y="10200"/>
                    <a:pt x="144323" y="17000"/>
                    <a:pt x="134124" y="22288"/>
                  </a:cubicBezTo>
                  <a:cubicBezTo>
                    <a:pt x="112213" y="33999"/>
                    <a:pt x="102769" y="58553"/>
                    <a:pt x="83881" y="74042"/>
                  </a:cubicBezTo>
                  <a:cubicBezTo>
                    <a:pt x="75570" y="80841"/>
                    <a:pt x="69526" y="91041"/>
                    <a:pt x="59326" y="96330"/>
                  </a:cubicBezTo>
                  <a:cubicBezTo>
                    <a:pt x="54038" y="88397"/>
                    <a:pt x="40060" y="88774"/>
                    <a:pt x="40438" y="74419"/>
                  </a:cubicBezTo>
                  <a:cubicBezTo>
                    <a:pt x="40816" y="70642"/>
                    <a:pt x="33260" y="70642"/>
                    <a:pt x="30239" y="73664"/>
                  </a:cubicBezTo>
                  <a:cubicBezTo>
                    <a:pt x="18150" y="84997"/>
                    <a:pt x="14750" y="85752"/>
                    <a:pt x="395" y="79330"/>
                  </a:cubicBezTo>
                  <a:cubicBezTo>
                    <a:pt x="-3005" y="65353"/>
                    <a:pt x="16639" y="68753"/>
                    <a:pt x="17017" y="57420"/>
                  </a:cubicBezTo>
                  <a:cubicBezTo>
                    <a:pt x="14750" y="50243"/>
                    <a:pt x="12484" y="43065"/>
                    <a:pt x="9839" y="35888"/>
                  </a:cubicBezTo>
                  <a:cubicBezTo>
                    <a:pt x="17017" y="40421"/>
                    <a:pt x="33638" y="32488"/>
                    <a:pt x="28350" y="51376"/>
                  </a:cubicBezTo>
                  <a:cubicBezTo>
                    <a:pt x="26839" y="56665"/>
                    <a:pt x="34016" y="58176"/>
                    <a:pt x="39305" y="55153"/>
                  </a:cubicBezTo>
                  <a:cubicBezTo>
                    <a:pt x="49504" y="49487"/>
                    <a:pt x="60082" y="43821"/>
                    <a:pt x="70281" y="37021"/>
                  </a:cubicBezTo>
                  <a:cubicBezTo>
                    <a:pt x="95214" y="21910"/>
                    <a:pt x="122413" y="11333"/>
                    <a:pt x="149234" y="0"/>
                  </a:cubicBezTo>
                  <a:close/>
                </a:path>
              </a:pathLst>
            </a:custGeom>
            <a:solidFill>
              <a:srgbClr val="D2A2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BFF2315-6867-4D59-8D5D-28FD297B9667}"/>
                </a:ext>
              </a:extLst>
            </p:cNvPr>
            <p:cNvSpPr/>
            <p:nvPr/>
          </p:nvSpPr>
          <p:spPr>
            <a:xfrm>
              <a:off x="10920546" y="5717731"/>
              <a:ext cx="106785" cy="73764"/>
            </a:xfrm>
            <a:custGeom>
              <a:avLst/>
              <a:gdLst>
                <a:gd name="connsiteX0" fmla="*/ 106287 w 106785"/>
                <a:gd name="connsiteY0" fmla="*/ 0 h 73764"/>
                <a:gd name="connsiteX1" fmla="*/ 89665 w 106785"/>
                <a:gd name="connsiteY1" fmla="*/ 21910 h 73764"/>
                <a:gd name="connsiteX2" fmla="*/ 21668 w 106785"/>
                <a:gd name="connsiteY2" fmla="*/ 68753 h 73764"/>
                <a:gd name="connsiteX3" fmla="*/ 5046 w 106785"/>
                <a:gd name="connsiteY3" fmla="*/ 72531 h 73764"/>
                <a:gd name="connsiteX4" fmla="*/ 1269 w 106785"/>
                <a:gd name="connsiteY4" fmla="*/ 39287 h 73764"/>
                <a:gd name="connsiteX5" fmla="*/ 23179 w 106785"/>
                <a:gd name="connsiteY5" fmla="*/ 34377 h 73764"/>
                <a:gd name="connsiteX6" fmla="*/ 52267 w 106785"/>
                <a:gd name="connsiteY6" fmla="*/ 25688 h 73764"/>
                <a:gd name="connsiteX7" fmla="*/ 106287 w 106785"/>
                <a:gd name="connsiteY7" fmla="*/ 0 h 7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785" h="73764">
                  <a:moveTo>
                    <a:pt x="106287" y="0"/>
                  </a:moveTo>
                  <a:cubicBezTo>
                    <a:pt x="110065" y="14355"/>
                    <a:pt x="91176" y="11333"/>
                    <a:pt x="89665" y="21910"/>
                  </a:cubicBezTo>
                  <a:cubicBezTo>
                    <a:pt x="67000" y="37399"/>
                    <a:pt x="44334" y="52887"/>
                    <a:pt x="21668" y="68753"/>
                  </a:cubicBezTo>
                  <a:cubicBezTo>
                    <a:pt x="16379" y="72531"/>
                    <a:pt x="11468" y="75553"/>
                    <a:pt x="5046" y="72531"/>
                  </a:cubicBezTo>
                  <a:cubicBezTo>
                    <a:pt x="9202" y="60820"/>
                    <a:pt x="-4020" y="50998"/>
                    <a:pt x="1269" y="39287"/>
                  </a:cubicBezTo>
                  <a:cubicBezTo>
                    <a:pt x="7691" y="33999"/>
                    <a:pt x="15246" y="33243"/>
                    <a:pt x="23179" y="34377"/>
                  </a:cubicBezTo>
                  <a:cubicBezTo>
                    <a:pt x="34134" y="35510"/>
                    <a:pt x="43956" y="32488"/>
                    <a:pt x="52267" y="25688"/>
                  </a:cubicBezTo>
                  <a:cubicBezTo>
                    <a:pt x="67755" y="12088"/>
                    <a:pt x="90043" y="12466"/>
                    <a:pt x="106287" y="0"/>
                  </a:cubicBezTo>
                  <a:close/>
                </a:path>
              </a:pathLst>
            </a:custGeom>
            <a:solidFill>
              <a:srgbClr val="E5C1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C47C210-0750-4D1A-95D9-9553B86940CC}"/>
                </a:ext>
              </a:extLst>
            </p:cNvPr>
            <p:cNvSpPr/>
            <p:nvPr/>
          </p:nvSpPr>
          <p:spPr>
            <a:xfrm>
              <a:off x="10882527" y="5803106"/>
              <a:ext cx="30976" cy="16999"/>
            </a:xfrm>
            <a:custGeom>
              <a:avLst/>
              <a:gdLst>
                <a:gd name="connsiteX0" fmla="*/ 756 w 30976"/>
                <a:gd name="connsiteY0" fmla="*/ 0 h 16999"/>
                <a:gd name="connsiteX1" fmla="*/ 30977 w 30976"/>
                <a:gd name="connsiteY1" fmla="*/ 1133 h 16999"/>
                <a:gd name="connsiteX2" fmla="*/ 0 w 30976"/>
                <a:gd name="connsiteY2" fmla="*/ 16999 h 16999"/>
                <a:gd name="connsiteX3" fmla="*/ 756 w 30976"/>
                <a:gd name="connsiteY3" fmla="*/ 0 h 16999"/>
                <a:gd name="connsiteX4" fmla="*/ 756 w 30976"/>
                <a:gd name="connsiteY4" fmla="*/ 0 h 1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76" h="16999">
                  <a:moveTo>
                    <a:pt x="756" y="0"/>
                  </a:moveTo>
                  <a:cubicBezTo>
                    <a:pt x="9066" y="3022"/>
                    <a:pt x="16244" y="10955"/>
                    <a:pt x="30977" y="1133"/>
                  </a:cubicBezTo>
                  <a:cubicBezTo>
                    <a:pt x="20399" y="15111"/>
                    <a:pt x="9444" y="11333"/>
                    <a:pt x="0" y="16999"/>
                  </a:cubicBezTo>
                  <a:cubicBezTo>
                    <a:pt x="0" y="10199"/>
                    <a:pt x="378" y="4911"/>
                    <a:pt x="756" y="0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CB99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9168808-738E-4CC1-8DF8-204CE2CA6DEC}"/>
                </a:ext>
              </a:extLst>
            </p:cNvPr>
            <p:cNvSpPr/>
            <p:nvPr/>
          </p:nvSpPr>
          <p:spPr>
            <a:xfrm>
              <a:off x="11111829" y="5751730"/>
              <a:ext cx="17229" cy="17987"/>
            </a:xfrm>
            <a:custGeom>
              <a:avLst/>
              <a:gdLst>
                <a:gd name="connsiteX0" fmla="*/ 0 w 17229"/>
                <a:gd name="connsiteY0" fmla="*/ 9066 h 17987"/>
                <a:gd name="connsiteX1" fmla="*/ 7933 w 17229"/>
                <a:gd name="connsiteY1" fmla="*/ 0 h 17987"/>
                <a:gd name="connsiteX2" fmla="*/ 15111 w 17229"/>
                <a:gd name="connsiteY2" fmla="*/ 15111 h 17987"/>
                <a:gd name="connsiteX3" fmla="*/ 0 w 17229"/>
                <a:gd name="connsiteY3" fmla="*/ 9066 h 1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9" h="17987">
                  <a:moveTo>
                    <a:pt x="0" y="9066"/>
                  </a:moveTo>
                  <a:cubicBezTo>
                    <a:pt x="0" y="3778"/>
                    <a:pt x="2266" y="378"/>
                    <a:pt x="7933" y="0"/>
                  </a:cubicBezTo>
                  <a:cubicBezTo>
                    <a:pt x="7555" y="6800"/>
                    <a:pt x="22666" y="7178"/>
                    <a:pt x="15111" y="15111"/>
                  </a:cubicBezTo>
                  <a:cubicBezTo>
                    <a:pt x="10577" y="19644"/>
                    <a:pt x="1889" y="19644"/>
                    <a:pt x="0" y="9066"/>
                  </a:cubicBezTo>
                  <a:close/>
                </a:path>
              </a:pathLst>
            </a:custGeom>
            <a:solidFill>
              <a:srgbClr val="CC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CB3CBE-F9B0-4C6F-A687-880F7E521AB5}"/>
                </a:ext>
              </a:extLst>
            </p:cNvPr>
            <p:cNvSpPr/>
            <p:nvPr/>
          </p:nvSpPr>
          <p:spPr>
            <a:xfrm>
              <a:off x="8533338" y="5175641"/>
              <a:ext cx="11523" cy="55531"/>
            </a:xfrm>
            <a:custGeom>
              <a:avLst/>
              <a:gdLst>
                <a:gd name="connsiteX0" fmla="*/ 9699 w 11523"/>
                <a:gd name="connsiteY0" fmla="*/ 30221 h 55531"/>
                <a:gd name="connsiteX1" fmla="*/ 9321 w 11523"/>
                <a:gd name="connsiteY1" fmla="*/ 55531 h 55531"/>
                <a:gd name="connsiteX2" fmla="*/ 4032 w 11523"/>
                <a:gd name="connsiteY2" fmla="*/ 1133 h 55531"/>
                <a:gd name="connsiteX3" fmla="*/ 6299 w 11523"/>
                <a:gd name="connsiteY3" fmla="*/ 0 h 55531"/>
                <a:gd name="connsiteX4" fmla="*/ 9699 w 11523"/>
                <a:gd name="connsiteY4" fmla="*/ 30221 h 5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3" h="55531">
                  <a:moveTo>
                    <a:pt x="9699" y="30221"/>
                  </a:moveTo>
                  <a:cubicBezTo>
                    <a:pt x="8565" y="38532"/>
                    <a:pt x="14609" y="47220"/>
                    <a:pt x="9321" y="55531"/>
                  </a:cubicBezTo>
                  <a:cubicBezTo>
                    <a:pt x="-5790" y="38532"/>
                    <a:pt x="1388" y="19644"/>
                    <a:pt x="4032" y="1133"/>
                  </a:cubicBezTo>
                  <a:cubicBezTo>
                    <a:pt x="4788" y="755"/>
                    <a:pt x="5543" y="755"/>
                    <a:pt x="6299" y="0"/>
                  </a:cubicBezTo>
                  <a:cubicBezTo>
                    <a:pt x="12721" y="9822"/>
                    <a:pt x="11587" y="20021"/>
                    <a:pt x="9699" y="30221"/>
                  </a:cubicBezTo>
                  <a:close/>
                </a:path>
              </a:pathLst>
            </a:custGeom>
            <a:solidFill>
              <a:srgbClr val="79524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BEADBB4C-FD55-48D1-BF05-10707838A23D}"/>
                </a:ext>
              </a:extLst>
            </p:cNvPr>
            <p:cNvSpPr/>
            <p:nvPr/>
          </p:nvSpPr>
          <p:spPr>
            <a:xfrm>
              <a:off x="9253233" y="5798536"/>
              <a:ext cx="456399" cy="240672"/>
            </a:xfrm>
            <a:custGeom>
              <a:avLst/>
              <a:gdLst>
                <a:gd name="connsiteX0" fmla="*/ 428006 w 456399"/>
                <a:gd name="connsiteY0" fmla="*/ 29881 h 240672"/>
                <a:gd name="connsiteX1" fmla="*/ 435939 w 456399"/>
                <a:gd name="connsiteY1" fmla="*/ 30636 h 240672"/>
                <a:gd name="connsiteX2" fmla="*/ 443494 w 456399"/>
                <a:gd name="connsiteY2" fmla="*/ 66524 h 240672"/>
                <a:gd name="connsiteX3" fmla="*/ 420829 w 456399"/>
                <a:gd name="connsiteY3" fmla="*/ 74079 h 240672"/>
                <a:gd name="connsiteX4" fmla="*/ 429517 w 456399"/>
                <a:gd name="connsiteY4" fmla="*/ 80501 h 240672"/>
                <a:gd name="connsiteX5" fmla="*/ 452183 w 456399"/>
                <a:gd name="connsiteY5" fmla="*/ 83145 h 240672"/>
                <a:gd name="connsiteX6" fmla="*/ 454072 w 456399"/>
                <a:gd name="connsiteY6" fmla="*/ 111478 h 240672"/>
                <a:gd name="connsiteX7" fmla="*/ 404585 w 456399"/>
                <a:gd name="connsiteY7" fmla="*/ 134143 h 240672"/>
                <a:gd name="connsiteX8" fmla="*/ 382297 w 456399"/>
                <a:gd name="connsiteY8" fmla="*/ 119411 h 240672"/>
                <a:gd name="connsiteX9" fmla="*/ 350942 w 456399"/>
                <a:gd name="connsiteY9" fmla="*/ 133388 h 240672"/>
                <a:gd name="connsiteX10" fmla="*/ 312788 w 456399"/>
                <a:gd name="connsiteY10" fmla="*/ 124699 h 240672"/>
                <a:gd name="connsiteX11" fmla="*/ 294278 w 456399"/>
                <a:gd name="connsiteY11" fmla="*/ 123566 h 240672"/>
                <a:gd name="connsiteX12" fmla="*/ 273123 w 456399"/>
                <a:gd name="connsiteY12" fmla="*/ 121677 h 240672"/>
                <a:gd name="connsiteX13" fmla="*/ 294656 w 456399"/>
                <a:gd name="connsiteY13" fmla="*/ 135277 h 240672"/>
                <a:gd name="connsiteX14" fmla="*/ 304855 w 456399"/>
                <a:gd name="connsiteY14" fmla="*/ 144721 h 240672"/>
                <a:gd name="connsiteX15" fmla="*/ 301833 w 456399"/>
                <a:gd name="connsiteY15" fmla="*/ 171164 h 240672"/>
                <a:gd name="connsiteX16" fmla="*/ 298056 w 456399"/>
                <a:gd name="connsiteY16" fmla="*/ 206296 h 240672"/>
                <a:gd name="connsiteX17" fmla="*/ 296167 w 456399"/>
                <a:gd name="connsiteY17" fmla="*/ 207430 h 240672"/>
                <a:gd name="connsiteX18" fmla="*/ 259524 w 456399"/>
                <a:gd name="connsiteY18" fmla="*/ 190052 h 240672"/>
                <a:gd name="connsiteX19" fmla="*/ 255746 w 456399"/>
                <a:gd name="connsiteY19" fmla="*/ 186652 h 240672"/>
                <a:gd name="connsiteX20" fmla="*/ 219103 w 456399"/>
                <a:gd name="connsiteY20" fmla="*/ 186275 h 240672"/>
                <a:gd name="connsiteX21" fmla="*/ 213436 w 456399"/>
                <a:gd name="connsiteY21" fmla="*/ 194585 h 240672"/>
                <a:gd name="connsiteX22" fmla="*/ 218347 w 456399"/>
                <a:gd name="connsiteY22" fmla="*/ 215363 h 240672"/>
                <a:gd name="connsiteX23" fmla="*/ 211925 w 456399"/>
                <a:gd name="connsiteY23" fmla="*/ 236517 h 240672"/>
                <a:gd name="connsiteX24" fmla="*/ 199459 w 456399"/>
                <a:gd name="connsiteY24" fmla="*/ 240673 h 240672"/>
                <a:gd name="connsiteX25" fmla="*/ 204748 w 456399"/>
                <a:gd name="connsiteY25" fmla="*/ 228206 h 240672"/>
                <a:gd name="connsiteX26" fmla="*/ 171127 w 456399"/>
                <a:gd name="connsiteY26" fmla="*/ 233117 h 240672"/>
                <a:gd name="connsiteX27" fmla="*/ 156016 w 456399"/>
                <a:gd name="connsiteY27" fmla="*/ 220651 h 240672"/>
                <a:gd name="connsiteX28" fmla="*/ 169238 w 456399"/>
                <a:gd name="connsiteY28" fmla="*/ 208563 h 240672"/>
                <a:gd name="connsiteX29" fmla="*/ 143928 w 456399"/>
                <a:gd name="connsiteY29" fmla="*/ 205541 h 240672"/>
                <a:gd name="connsiteX30" fmla="*/ 123529 w 456399"/>
                <a:gd name="connsiteY30" fmla="*/ 185897 h 240672"/>
                <a:gd name="connsiteX31" fmla="*/ 118240 w 456399"/>
                <a:gd name="connsiteY31" fmla="*/ 170031 h 240672"/>
                <a:gd name="connsiteX32" fmla="*/ 104641 w 456399"/>
                <a:gd name="connsiteY32" fmla="*/ 167764 h 240672"/>
                <a:gd name="connsiteX33" fmla="*/ 74419 w 456399"/>
                <a:gd name="connsiteY33" fmla="*/ 171164 h 240672"/>
                <a:gd name="connsiteX34" fmla="*/ 54776 w 456399"/>
                <a:gd name="connsiteY34" fmla="*/ 167764 h 240672"/>
                <a:gd name="connsiteX35" fmla="*/ 62709 w 456399"/>
                <a:gd name="connsiteY35" fmla="*/ 152276 h 240672"/>
                <a:gd name="connsiteX36" fmla="*/ 0 w 456399"/>
                <a:gd name="connsiteY36" fmla="*/ 135277 h 240672"/>
                <a:gd name="connsiteX37" fmla="*/ 9444 w 456399"/>
                <a:gd name="connsiteY37" fmla="*/ 128855 h 240672"/>
                <a:gd name="connsiteX38" fmla="*/ 28332 w 456399"/>
                <a:gd name="connsiteY38" fmla="*/ 116388 h 240672"/>
                <a:gd name="connsiteX39" fmla="*/ 38154 w 456399"/>
                <a:gd name="connsiteY39" fmla="*/ 106189 h 240672"/>
                <a:gd name="connsiteX40" fmla="*/ 56287 w 456399"/>
                <a:gd name="connsiteY40" fmla="*/ 120166 h 240672"/>
                <a:gd name="connsiteX41" fmla="*/ 71775 w 456399"/>
                <a:gd name="connsiteY41" fmla="*/ 125077 h 240672"/>
                <a:gd name="connsiteX42" fmla="*/ 89530 w 456399"/>
                <a:gd name="connsiteY42" fmla="*/ 115255 h 240672"/>
                <a:gd name="connsiteX43" fmla="*/ 118996 w 456399"/>
                <a:gd name="connsiteY43" fmla="*/ 126966 h 240672"/>
                <a:gd name="connsiteX44" fmla="*/ 145439 w 456399"/>
                <a:gd name="connsiteY44" fmla="*/ 134899 h 240672"/>
                <a:gd name="connsiteX45" fmla="*/ 170749 w 456399"/>
                <a:gd name="connsiteY45" fmla="*/ 110344 h 240672"/>
                <a:gd name="connsiteX46" fmla="*/ 170371 w 456399"/>
                <a:gd name="connsiteY46" fmla="*/ 86545 h 240672"/>
                <a:gd name="connsiteX47" fmla="*/ 169238 w 456399"/>
                <a:gd name="connsiteY47" fmla="*/ 64257 h 240672"/>
                <a:gd name="connsiteX48" fmla="*/ 171882 w 456399"/>
                <a:gd name="connsiteY48" fmla="*/ 34036 h 240672"/>
                <a:gd name="connsiteX49" fmla="*/ 190393 w 456399"/>
                <a:gd name="connsiteY49" fmla="*/ 20059 h 240672"/>
                <a:gd name="connsiteX50" fmla="*/ 236102 w 456399"/>
                <a:gd name="connsiteY50" fmla="*/ 1170 h 240672"/>
                <a:gd name="connsiteX51" fmla="*/ 259524 w 456399"/>
                <a:gd name="connsiteY51" fmla="*/ 18170 h 240672"/>
                <a:gd name="connsiteX52" fmla="*/ 261412 w 456399"/>
                <a:gd name="connsiteY52" fmla="*/ 18170 h 240672"/>
                <a:gd name="connsiteX53" fmla="*/ 261035 w 456399"/>
                <a:gd name="connsiteY53" fmla="*/ 17037 h 240672"/>
                <a:gd name="connsiteX54" fmla="*/ 264812 w 456399"/>
                <a:gd name="connsiteY54" fmla="*/ 4570 h 240672"/>
                <a:gd name="connsiteX55" fmla="*/ 277656 w 456399"/>
                <a:gd name="connsiteY55" fmla="*/ 8726 h 240672"/>
                <a:gd name="connsiteX56" fmla="*/ 292767 w 456399"/>
                <a:gd name="connsiteY56" fmla="*/ 43480 h 240672"/>
                <a:gd name="connsiteX57" fmla="*/ 306744 w 456399"/>
                <a:gd name="connsiteY57" fmla="*/ 52924 h 240672"/>
                <a:gd name="connsiteX58" fmla="*/ 329788 w 456399"/>
                <a:gd name="connsiteY58" fmla="*/ 69546 h 240672"/>
                <a:gd name="connsiteX59" fmla="*/ 339609 w 456399"/>
                <a:gd name="connsiteY59" fmla="*/ 49524 h 240672"/>
                <a:gd name="connsiteX60" fmla="*/ 348298 w 456399"/>
                <a:gd name="connsiteY60" fmla="*/ 41591 h 240672"/>
                <a:gd name="connsiteX61" fmla="*/ 364164 w 456399"/>
                <a:gd name="connsiteY61" fmla="*/ 30636 h 240672"/>
                <a:gd name="connsiteX62" fmla="*/ 375119 w 456399"/>
                <a:gd name="connsiteY62" fmla="*/ 51035 h 240672"/>
                <a:gd name="connsiteX63" fmla="*/ 370964 w 456399"/>
                <a:gd name="connsiteY63" fmla="*/ 67657 h 240672"/>
                <a:gd name="connsiteX64" fmla="*/ 428006 w 456399"/>
                <a:gd name="connsiteY64" fmla="*/ 29881 h 24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6399" h="240672">
                  <a:moveTo>
                    <a:pt x="428006" y="29881"/>
                  </a:moveTo>
                  <a:cubicBezTo>
                    <a:pt x="430650" y="30258"/>
                    <a:pt x="433295" y="30636"/>
                    <a:pt x="435939" y="30636"/>
                  </a:cubicBezTo>
                  <a:cubicBezTo>
                    <a:pt x="443117" y="41591"/>
                    <a:pt x="439717" y="54435"/>
                    <a:pt x="443494" y="66524"/>
                  </a:cubicBezTo>
                  <a:cubicBezTo>
                    <a:pt x="446894" y="78612"/>
                    <a:pt x="436695" y="82012"/>
                    <a:pt x="420829" y="74079"/>
                  </a:cubicBezTo>
                  <a:cubicBezTo>
                    <a:pt x="422340" y="78612"/>
                    <a:pt x="425740" y="80123"/>
                    <a:pt x="429517" y="80501"/>
                  </a:cubicBezTo>
                  <a:cubicBezTo>
                    <a:pt x="437073" y="81256"/>
                    <a:pt x="445761" y="72946"/>
                    <a:pt x="452183" y="83145"/>
                  </a:cubicBezTo>
                  <a:cubicBezTo>
                    <a:pt x="457850" y="92212"/>
                    <a:pt x="457094" y="101656"/>
                    <a:pt x="454072" y="111478"/>
                  </a:cubicBezTo>
                  <a:cubicBezTo>
                    <a:pt x="440850" y="126210"/>
                    <a:pt x="427251" y="137543"/>
                    <a:pt x="404585" y="134143"/>
                  </a:cubicBezTo>
                  <a:cubicBezTo>
                    <a:pt x="394007" y="132632"/>
                    <a:pt x="379275" y="143210"/>
                    <a:pt x="382297" y="119411"/>
                  </a:cubicBezTo>
                  <a:cubicBezTo>
                    <a:pt x="371719" y="125455"/>
                    <a:pt x="361520" y="129988"/>
                    <a:pt x="350942" y="133388"/>
                  </a:cubicBezTo>
                  <a:cubicBezTo>
                    <a:pt x="337343" y="137921"/>
                    <a:pt x="325632" y="127721"/>
                    <a:pt x="312788" y="124699"/>
                  </a:cubicBezTo>
                  <a:cubicBezTo>
                    <a:pt x="305989" y="123188"/>
                    <a:pt x="301455" y="118277"/>
                    <a:pt x="294278" y="123566"/>
                  </a:cubicBezTo>
                  <a:cubicBezTo>
                    <a:pt x="288611" y="127721"/>
                    <a:pt x="281434" y="125833"/>
                    <a:pt x="273123" y="121677"/>
                  </a:cubicBezTo>
                  <a:cubicBezTo>
                    <a:pt x="279545" y="131877"/>
                    <a:pt x="287856" y="132254"/>
                    <a:pt x="294656" y="135277"/>
                  </a:cubicBezTo>
                  <a:cubicBezTo>
                    <a:pt x="299189" y="137166"/>
                    <a:pt x="304855" y="139432"/>
                    <a:pt x="304855" y="144721"/>
                  </a:cubicBezTo>
                  <a:cubicBezTo>
                    <a:pt x="304855" y="153409"/>
                    <a:pt x="285967" y="160209"/>
                    <a:pt x="301833" y="171164"/>
                  </a:cubicBezTo>
                  <a:cubicBezTo>
                    <a:pt x="294278" y="182119"/>
                    <a:pt x="302589" y="194963"/>
                    <a:pt x="298056" y="206296"/>
                  </a:cubicBezTo>
                  <a:cubicBezTo>
                    <a:pt x="297678" y="206674"/>
                    <a:pt x="296922" y="207052"/>
                    <a:pt x="296167" y="207430"/>
                  </a:cubicBezTo>
                  <a:cubicBezTo>
                    <a:pt x="281434" y="207052"/>
                    <a:pt x="261412" y="218007"/>
                    <a:pt x="259524" y="190052"/>
                  </a:cubicBezTo>
                  <a:cubicBezTo>
                    <a:pt x="259524" y="188919"/>
                    <a:pt x="256879" y="186652"/>
                    <a:pt x="255746" y="186652"/>
                  </a:cubicBezTo>
                  <a:cubicBezTo>
                    <a:pt x="243658" y="186275"/>
                    <a:pt x="231191" y="186275"/>
                    <a:pt x="219103" y="186275"/>
                  </a:cubicBezTo>
                  <a:cubicBezTo>
                    <a:pt x="214192" y="186275"/>
                    <a:pt x="210037" y="191941"/>
                    <a:pt x="213436" y="194585"/>
                  </a:cubicBezTo>
                  <a:cubicBezTo>
                    <a:pt x="222125" y="201385"/>
                    <a:pt x="216459" y="213096"/>
                    <a:pt x="218347" y="215363"/>
                  </a:cubicBezTo>
                  <a:cubicBezTo>
                    <a:pt x="229302" y="227829"/>
                    <a:pt x="213436" y="229718"/>
                    <a:pt x="211925" y="236517"/>
                  </a:cubicBezTo>
                  <a:cubicBezTo>
                    <a:pt x="207770" y="238028"/>
                    <a:pt x="203615" y="239539"/>
                    <a:pt x="199459" y="240673"/>
                  </a:cubicBezTo>
                  <a:cubicBezTo>
                    <a:pt x="200970" y="236895"/>
                    <a:pt x="202481" y="233495"/>
                    <a:pt x="204748" y="228206"/>
                  </a:cubicBezTo>
                  <a:cubicBezTo>
                    <a:pt x="193415" y="230473"/>
                    <a:pt x="184349" y="242561"/>
                    <a:pt x="171127" y="233117"/>
                  </a:cubicBezTo>
                  <a:cubicBezTo>
                    <a:pt x="165460" y="229340"/>
                    <a:pt x="157150" y="226695"/>
                    <a:pt x="156016" y="220651"/>
                  </a:cubicBezTo>
                  <a:cubicBezTo>
                    <a:pt x="154505" y="212718"/>
                    <a:pt x="168105" y="218384"/>
                    <a:pt x="169238" y="208563"/>
                  </a:cubicBezTo>
                  <a:cubicBezTo>
                    <a:pt x="161305" y="207052"/>
                    <a:pt x="156016" y="200252"/>
                    <a:pt x="143928" y="205541"/>
                  </a:cubicBezTo>
                  <a:cubicBezTo>
                    <a:pt x="134106" y="210074"/>
                    <a:pt x="129195" y="193830"/>
                    <a:pt x="123529" y="185897"/>
                  </a:cubicBezTo>
                  <a:cubicBezTo>
                    <a:pt x="120507" y="181364"/>
                    <a:pt x="120507" y="174942"/>
                    <a:pt x="118240" y="170031"/>
                  </a:cubicBezTo>
                  <a:cubicBezTo>
                    <a:pt x="114840" y="163609"/>
                    <a:pt x="106529" y="162853"/>
                    <a:pt x="104641" y="167764"/>
                  </a:cubicBezTo>
                  <a:cubicBezTo>
                    <a:pt x="96707" y="190808"/>
                    <a:pt x="84619" y="176453"/>
                    <a:pt x="74419" y="171164"/>
                  </a:cubicBezTo>
                  <a:cubicBezTo>
                    <a:pt x="67997" y="168142"/>
                    <a:pt x="62709" y="164364"/>
                    <a:pt x="54776" y="167764"/>
                  </a:cubicBezTo>
                  <a:cubicBezTo>
                    <a:pt x="53642" y="159831"/>
                    <a:pt x="66486" y="160587"/>
                    <a:pt x="62709" y="152276"/>
                  </a:cubicBezTo>
                  <a:cubicBezTo>
                    <a:pt x="40421" y="153787"/>
                    <a:pt x="18888" y="148498"/>
                    <a:pt x="0" y="135277"/>
                  </a:cubicBezTo>
                  <a:cubicBezTo>
                    <a:pt x="1511" y="130743"/>
                    <a:pt x="4911" y="127721"/>
                    <a:pt x="9444" y="128855"/>
                  </a:cubicBezTo>
                  <a:cubicBezTo>
                    <a:pt x="20399" y="131499"/>
                    <a:pt x="24555" y="124321"/>
                    <a:pt x="28332" y="116388"/>
                  </a:cubicBezTo>
                  <a:cubicBezTo>
                    <a:pt x="30599" y="111855"/>
                    <a:pt x="31732" y="102034"/>
                    <a:pt x="38154" y="106189"/>
                  </a:cubicBezTo>
                  <a:cubicBezTo>
                    <a:pt x="44198" y="109967"/>
                    <a:pt x="55909" y="108078"/>
                    <a:pt x="56287" y="120166"/>
                  </a:cubicBezTo>
                  <a:cubicBezTo>
                    <a:pt x="56665" y="135654"/>
                    <a:pt x="63087" y="136032"/>
                    <a:pt x="71775" y="125077"/>
                  </a:cubicBezTo>
                  <a:cubicBezTo>
                    <a:pt x="76308" y="119033"/>
                    <a:pt x="81975" y="116011"/>
                    <a:pt x="89530" y="115255"/>
                  </a:cubicBezTo>
                  <a:cubicBezTo>
                    <a:pt x="102374" y="113744"/>
                    <a:pt x="110685" y="127721"/>
                    <a:pt x="118996" y="126966"/>
                  </a:cubicBezTo>
                  <a:cubicBezTo>
                    <a:pt x="129951" y="126210"/>
                    <a:pt x="129573" y="121677"/>
                    <a:pt x="145439" y="134899"/>
                  </a:cubicBezTo>
                  <a:cubicBezTo>
                    <a:pt x="153372" y="126210"/>
                    <a:pt x="144683" y="100145"/>
                    <a:pt x="170749" y="110344"/>
                  </a:cubicBezTo>
                  <a:cubicBezTo>
                    <a:pt x="167727" y="102411"/>
                    <a:pt x="180193" y="94856"/>
                    <a:pt x="170371" y="86545"/>
                  </a:cubicBezTo>
                  <a:cubicBezTo>
                    <a:pt x="162816" y="80123"/>
                    <a:pt x="162061" y="72190"/>
                    <a:pt x="169238" y="64257"/>
                  </a:cubicBezTo>
                  <a:cubicBezTo>
                    <a:pt x="175282" y="54813"/>
                    <a:pt x="170371" y="43858"/>
                    <a:pt x="171882" y="34036"/>
                  </a:cubicBezTo>
                  <a:cubicBezTo>
                    <a:pt x="172638" y="21948"/>
                    <a:pt x="180949" y="20814"/>
                    <a:pt x="190393" y="20059"/>
                  </a:cubicBezTo>
                  <a:cubicBezTo>
                    <a:pt x="207392" y="18548"/>
                    <a:pt x="218347" y="4570"/>
                    <a:pt x="236102" y="1170"/>
                  </a:cubicBezTo>
                  <a:cubicBezTo>
                    <a:pt x="254990" y="-2607"/>
                    <a:pt x="258390" y="2682"/>
                    <a:pt x="259524" y="18170"/>
                  </a:cubicBezTo>
                  <a:cubicBezTo>
                    <a:pt x="259524" y="20436"/>
                    <a:pt x="264435" y="18170"/>
                    <a:pt x="261412" y="18170"/>
                  </a:cubicBezTo>
                  <a:cubicBezTo>
                    <a:pt x="261412" y="18170"/>
                    <a:pt x="261412" y="17792"/>
                    <a:pt x="261035" y="17037"/>
                  </a:cubicBezTo>
                  <a:cubicBezTo>
                    <a:pt x="258390" y="11748"/>
                    <a:pt x="259901" y="7215"/>
                    <a:pt x="264812" y="4570"/>
                  </a:cubicBezTo>
                  <a:cubicBezTo>
                    <a:pt x="270101" y="1548"/>
                    <a:pt x="275767" y="4570"/>
                    <a:pt x="277656" y="8726"/>
                  </a:cubicBezTo>
                  <a:cubicBezTo>
                    <a:pt x="282945" y="20059"/>
                    <a:pt x="303344" y="25347"/>
                    <a:pt x="292767" y="43480"/>
                  </a:cubicBezTo>
                  <a:cubicBezTo>
                    <a:pt x="298056" y="45369"/>
                    <a:pt x="297678" y="53680"/>
                    <a:pt x="306744" y="52924"/>
                  </a:cubicBezTo>
                  <a:cubicBezTo>
                    <a:pt x="323743" y="51791"/>
                    <a:pt x="323743" y="53302"/>
                    <a:pt x="329788" y="69546"/>
                  </a:cubicBezTo>
                  <a:cubicBezTo>
                    <a:pt x="326010" y="59346"/>
                    <a:pt x="327143" y="51413"/>
                    <a:pt x="339609" y="49524"/>
                  </a:cubicBezTo>
                  <a:cubicBezTo>
                    <a:pt x="343765" y="48769"/>
                    <a:pt x="347920" y="46880"/>
                    <a:pt x="348298" y="41591"/>
                  </a:cubicBezTo>
                  <a:cubicBezTo>
                    <a:pt x="348676" y="31014"/>
                    <a:pt x="355098" y="28369"/>
                    <a:pt x="364164" y="30636"/>
                  </a:cubicBezTo>
                  <a:cubicBezTo>
                    <a:pt x="374364" y="33281"/>
                    <a:pt x="375119" y="41969"/>
                    <a:pt x="375119" y="51035"/>
                  </a:cubicBezTo>
                  <a:cubicBezTo>
                    <a:pt x="375119" y="56702"/>
                    <a:pt x="370208" y="60479"/>
                    <a:pt x="370964" y="67657"/>
                  </a:cubicBezTo>
                  <a:cubicBezTo>
                    <a:pt x="376253" y="32525"/>
                    <a:pt x="397030" y="23081"/>
                    <a:pt x="428006" y="29881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5F1D46EC-4ED3-4783-A0F8-69CDBCF4A276}"/>
                </a:ext>
              </a:extLst>
            </p:cNvPr>
            <p:cNvSpPr/>
            <p:nvPr/>
          </p:nvSpPr>
          <p:spPr>
            <a:xfrm>
              <a:off x="9517832" y="5897532"/>
              <a:ext cx="341731" cy="110130"/>
            </a:xfrm>
            <a:custGeom>
              <a:avLst/>
              <a:gdLst>
                <a:gd name="connsiteX0" fmla="*/ 31945 w 341731"/>
                <a:gd name="connsiteY0" fmla="*/ 108811 h 110130"/>
                <a:gd name="connsiteX1" fmla="*/ 30433 w 341731"/>
                <a:gd name="connsiteY1" fmla="*/ 100500 h 110130"/>
                <a:gd name="connsiteX2" fmla="*/ 27034 w 341731"/>
                <a:gd name="connsiteY2" fmla="*/ 92189 h 110130"/>
                <a:gd name="connsiteX3" fmla="*/ 28922 w 341731"/>
                <a:gd name="connsiteY3" fmla="*/ 80101 h 110130"/>
                <a:gd name="connsiteX4" fmla="*/ 33833 w 341731"/>
                <a:gd name="connsiteY4" fmla="*/ 70279 h 110130"/>
                <a:gd name="connsiteX5" fmla="*/ 20989 w 341731"/>
                <a:gd name="connsiteY5" fmla="*/ 69523 h 110130"/>
                <a:gd name="connsiteX6" fmla="*/ 17212 w 341731"/>
                <a:gd name="connsiteY6" fmla="*/ 64235 h 110130"/>
                <a:gd name="connsiteX7" fmla="*/ 25145 w 341731"/>
                <a:gd name="connsiteY7" fmla="*/ 54413 h 110130"/>
                <a:gd name="connsiteX8" fmla="*/ 36856 w 341731"/>
                <a:gd name="connsiteY8" fmla="*/ 48369 h 110130"/>
                <a:gd name="connsiteX9" fmla="*/ 24012 w 341731"/>
                <a:gd name="connsiteY9" fmla="*/ 40814 h 110130"/>
                <a:gd name="connsiteX10" fmla="*/ 7390 w 341731"/>
                <a:gd name="connsiteY10" fmla="*/ 32881 h 110130"/>
                <a:gd name="connsiteX11" fmla="*/ 2101 w 341731"/>
                <a:gd name="connsiteY11" fmla="*/ 17014 h 110130"/>
                <a:gd name="connsiteX12" fmla="*/ 14190 w 341731"/>
                <a:gd name="connsiteY12" fmla="*/ 21170 h 110130"/>
                <a:gd name="connsiteX13" fmla="*/ 34211 w 341731"/>
                <a:gd name="connsiteY13" fmla="*/ 15881 h 110130"/>
                <a:gd name="connsiteX14" fmla="*/ 48188 w 341731"/>
                <a:gd name="connsiteY14" fmla="*/ 20792 h 110130"/>
                <a:gd name="connsiteX15" fmla="*/ 63677 w 341731"/>
                <a:gd name="connsiteY15" fmla="*/ 22303 h 110130"/>
                <a:gd name="connsiteX16" fmla="*/ 77276 w 341731"/>
                <a:gd name="connsiteY16" fmla="*/ 22303 h 110130"/>
                <a:gd name="connsiteX17" fmla="*/ 76143 w 341731"/>
                <a:gd name="connsiteY17" fmla="*/ 33636 h 110130"/>
                <a:gd name="connsiteX18" fmla="*/ 125252 w 341731"/>
                <a:gd name="connsiteY18" fmla="*/ 11348 h 110130"/>
                <a:gd name="connsiteX19" fmla="*/ 123741 w 341731"/>
                <a:gd name="connsiteY19" fmla="*/ 35147 h 110130"/>
                <a:gd name="connsiteX20" fmla="*/ 145651 w 341731"/>
                <a:gd name="connsiteY20" fmla="*/ 32125 h 110130"/>
                <a:gd name="connsiteX21" fmla="*/ 150185 w 341731"/>
                <a:gd name="connsiteY21" fmla="*/ 34391 h 110130"/>
                <a:gd name="connsiteX22" fmla="*/ 183428 w 341731"/>
                <a:gd name="connsiteY22" fmla="*/ 11348 h 110130"/>
                <a:gd name="connsiteX23" fmla="*/ 217426 w 341731"/>
                <a:gd name="connsiteY23" fmla="*/ 3415 h 110130"/>
                <a:gd name="connsiteX24" fmla="*/ 248781 w 341731"/>
                <a:gd name="connsiteY24" fmla="*/ 7948 h 110130"/>
                <a:gd name="connsiteX25" fmla="*/ 281268 w 341731"/>
                <a:gd name="connsiteY25" fmla="*/ 26081 h 110130"/>
                <a:gd name="connsiteX26" fmla="*/ 313378 w 341731"/>
                <a:gd name="connsiteY26" fmla="*/ 31369 h 110130"/>
                <a:gd name="connsiteX27" fmla="*/ 333400 w 341731"/>
                <a:gd name="connsiteY27" fmla="*/ 34391 h 110130"/>
                <a:gd name="connsiteX28" fmla="*/ 341711 w 341731"/>
                <a:gd name="connsiteY28" fmla="*/ 45724 h 110130"/>
                <a:gd name="connsiteX29" fmla="*/ 331133 w 341731"/>
                <a:gd name="connsiteY29" fmla="*/ 54413 h 110130"/>
                <a:gd name="connsiteX30" fmla="*/ 323200 w 341731"/>
                <a:gd name="connsiteY30" fmla="*/ 56680 h 110130"/>
                <a:gd name="connsiteX31" fmla="*/ 293357 w 341731"/>
                <a:gd name="connsiteY31" fmla="*/ 83123 h 110130"/>
                <a:gd name="connsiteX32" fmla="*/ 285046 w 341731"/>
                <a:gd name="connsiteY32" fmla="*/ 74812 h 110130"/>
                <a:gd name="connsiteX33" fmla="*/ 255581 w 341731"/>
                <a:gd name="connsiteY33" fmla="*/ 83123 h 110130"/>
                <a:gd name="connsiteX34" fmla="*/ 233670 w 341731"/>
                <a:gd name="connsiteY34" fmla="*/ 88789 h 110130"/>
                <a:gd name="connsiteX35" fmla="*/ 221582 w 341731"/>
                <a:gd name="connsiteY35" fmla="*/ 90301 h 110130"/>
                <a:gd name="connsiteX36" fmla="*/ 214027 w 341731"/>
                <a:gd name="connsiteY36" fmla="*/ 88412 h 110130"/>
                <a:gd name="connsiteX37" fmla="*/ 155095 w 341731"/>
                <a:gd name="connsiteY37" fmla="*/ 103522 h 110130"/>
                <a:gd name="connsiteX38" fmla="*/ 143385 w 341731"/>
                <a:gd name="connsiteY38" fmla="*/ 106544 h 110130"/>
                <a:gd name="connsiteX39" fmla="*/ 54988 w 341731"/>
                <a:gd name="connsiteY39" fmla="*/ 103900 h 110130"/>
                <a:gd name="connsiteX40" fmla="*/ 31945 w 341731"/>
                <a:gd name="connsiteY40" fmla="*/ 108811 h 11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41731" h="110130">
                  <a:moveTo>
                    <a:pt x="31945" y="108811"/>
                  </a:moveTo>
                  <a:cubicBezTo>
                    <a:pt x="32700" y="105789"/>
                    <a:pt x="36100" y="101634"/>
                    <a:pt x="30433" y="100500"/>
                  </a:cubicBezTo>
                  <a:cubicBezTo>
                    <a:pt x="24389" y="98989"/>
                    <a:pt x="16834" y="99367"/>
                    <a:pt x="27034" y="92189"/>
                  </a:cubicBezTo>
                  <a:cubicBezTo>
                    <a:pt x="31945" y="88789"/>
                    <a:pt x="33456" y="85012"/>
                    <a:pt x="28922" y="80101"/>
                  </a:cubicBezTo>
                  <a:cubicBezTo>
                    <a:pt x="22500" y="72923"/>
                    <a:pt x="37233" y="75568"/>
                    <a:pt x="33833" y="70279"/>
                  </a:cubicBezTo>
                  <a:cubicBezTo>
                    <a:pt x="30056" y="63479"/>
                    <a:pt x="25523" y="69146"/>
                    <a:pt x="20989" y="69523"/>
                  </a:cubicBezTo>
                  <a:cubicBezTo>
                    <a:pt x="16834" y="69901"/>
                    <a:pt x="17590" y="66879"/>
                    <a:pt x="17212" y="64235"/>
                  </a:cubicBezTo>
                  <a:cubicBezTo>
                    <a:pt x="16078" y="57813"/>
                    <a:pt x="19478" y="55168"/>
                    <a:pt x="25145" y="54413"/>
                  </a:cubicBezTo>
                  <a:cubicBezTo>
                    <a:pt x="30056" y="53657"/>
                    <a:pt x="36856" y="54413"/>
                    <a:pt x="36856" y="48369"/>
                  </a:cubicBezTo>
                  <a:cubicBezTo>
                    <a:pt x="37233" y="40436"/>
                    <a:pt x="28922" y="42702"/>
                    <a:pt x="24012" y="40814"/>
                  </a:cubicBezTo>
                  <a:cubicBezTo>
                    <a:pt x="18345" y="38547"/>
                    <a:pt x="11545" y="37036"/>
                    <a:pt x="7390" y="32881"/>
                  </a:cubicBezTo>
                  <a:cubicBezTo>
                    <a:pt x="3612" y="29103"/>
                    <a:pt x="-3565" y="23814"/>
                    <a:pt x="2101" y="17014"/>
                  </a:cubicBezTo>
                  <a:cubicBezTo>
                    <a:pt x="8901" y="8703"/>
                    <a:pt x="10790" y="18903"/>
                    <a:pt x="14190" y="21170"/>
                  </a:cubicBezTo>
                  <a:cubicBezTo>
                    <a:pt x="23256" y="27969"/>
                    <a:pt x="27789" y="19659"/>
                    <a:pt x="34211" y="15881"/>
                  </a:cubicBezTo>
                  <a:cubicBezTo>
                    <a:pt x="38744" y="13237"/>
                    <a:pt x="47811" y="2659"/>
                    <a:pt x="48188" y="20792"/>
                  </a:cubicBezTo>
                  <a:cubicBezTo>
                    <a:pt x="48188" y="28725"/>
                    <a:pt x="57255" y="28725"/>
                    <a:pt x="63677" y="22303"/>
                  </a:cubicBezTo>
                  <a:cubicBezTo>
                    <a:pt x="67454" y="18903"/>
                    <a:pt x="73121" y="19281"/>
                    <a:pt x="77276" y="22303"/>
                  </a:cubicBezTo>
                  <a:cubicBezTo>
                    <a:pt x="82943" y="26458"/>
                    <a:pt x="74254" y="29103"/>
                    <a:pt x="76143" y="33636"/>
                  </a:cubicBezTo>
                  <a:cubicBezTo>
                    <a:pt x="92009" y="26458"/>
                    <a:pt x="107875" y="19281"/>
                    <a:pt x="125252" y="11348"/>
                  </a:cubicBezTo>
                  <a:cubicBezTo>
                    <a:pt x="125252" y="20036"/>
                    <a:pt x="116186" y="26458"/>
                    <a:pt x="123741" y="35147"/>
                  </a:cubicBezTo>
                  <a:cubicBezTo>
                    <a:pt x="129785" y="28347"/>
                    <a:pt x="136585" y="16637"/>
                    <a:pt x="145651" y="32125"/>
                  </a:cubicBezTo>
                  <a:cubicBezTo>
                    <a:pt x="146407" y="33258"/>
                    <a:pt x="150185" y="34769"/>
                    <a:pt x="150185" y="34391"/>
                  </a:cubicBezTo>
                  <a:cubicBezTo>
                    <a:pt x="158495" y="22303"/>
                    <a:pt x="177006" y="25703"/>
                    <a:pt x="183428" y="11348"/>
                  </a:cubicBezTo>
                  <a:cubicBezTo>
                    <a:pt x="195138" y="9837"/>
                    <a:pt x="206471" y="9837"/>
                    <a:pt x="217426" y="3415"/>
                  </a:cubicBezTo>
                  <a:cubicBezTo>
                    <a:pt x="228004" y="-2629"/>
                    <a:pt x="239337" y="-363"/>
                    <a:pt x="248781" y="7948"/>
                  </a:cubicBezTo>
                  <a:cubicBezTo>
                    <a:pt x="260114" y="12859"/>
                    <a:pt x="271824" y="17392"/>
                    <a:pt x="281268" y="26081"/>
                  </a:cubicBezTo>
                  <a:cubicBezTo>
                    <a:pt x="290335" y="34391"/>
                    <a:pt x="302046" y="32881"/>
                    <a:pt x="313378" y="31369"/>
                  </a:cubicBezTo>
                  <a:cubicBezTo>
                    <a:pt x="320556" y="30236"/>
                    <a:pt x="327356" y="29481"/>
                    <a:pt x="333400" y="34391"/>
                  </a:cubicBezTo>
                  <a:cubicBezTo>
                    <a:pt x="337177" y="37414"/>
                    <a:pt x="342088" y="39680"/>
                    <a:pt x="341711" y="45724"/>
                  </a:cubicBezTo>
                  <a:cubicBezTo>
                    <a:pt x="341333" y="51769"/>
                    <a:pt x="336044" y="52902"/>
                    <a:pt x="331133" y="54413"/>
                  </a:cubicBezTo>
                  <a:cubicBezTo>
                    <a:pt x="328489" y="55168"/>
                    <a:pt x="325467" y="57057"/>
                    <a:pt x="323200" y="56680"/>
                  </a:cubicBezTo>
                  <a:cubicBezTo>
                    <a:pt x="302801" y="54035"/>
                    <a:pt x="294112" y="63857"/>
                    <a:pt x="293357" y="83123"/>
                  </a:cubicBezTo>
                  <a:cubicBezTo>
                    <a:pt x="290713" y="80479"/>
                    <a:pt x="287691" y="77834"/>
                    <a:pt x="285046" y="74812"/>
                  </a:cubicBezTo>
                  <a:cubicBezTo>
                    <a:pt x="270691" y="61590"/>
                    <a:pt x="266158" y="83879"/>
                    <a:pt x="255581" y="83123"/>
                  </a:cubicBezTo>
                  <a:cubicBezTo>
                    <a:pt x="247270" y="81612"/>
                    <a:pt x="238959" y="78967"/>
                    <a:pt x="233670" y="88789"/>
                  </a:cubicBezTo>
                  <a:cubicBezTo>
                    <a:pt x="230270" y="94834"/>
                    <a:pt x="226493" y="93700"/>
                    <a:pt x="221582" y="90301"/>
                  </a:cubicBezTo>
                  <a:cubicBezTo>
                    <a:pt x="219693" y="88789"/>
                    <a:pt x="215160" y="87278"/>
                    <a:pt x="214027" y="88412"/>
                  </a:cubicBezTo>
                  <a:cubicBezTo>
                    <a:pt x="197027" y="103900"/>
                    <a:pt x="173606" y="93700"/>
                    <a:pt x="155095" y="103522"/>
                  </a:cubicBezTo>
                  <a:cubicBezTo>
                    <a:pt x="151696" y="105411"/>
                    <a:pt x="145651" y="108055"/>
                    <a:pt x="143385" y="106544"/>
                  </a:cubicBezTo>
                  <a:cubicBezTo>
                    <a:pt x="114297" y="87278"/>
                    <a:pt x="84076" y="110322"/>
                    <a:pt x="54988" y="103900"/>
                  </a:cubicBezTo>
                  <a:cubicBezTo>
                    <a:pt x="46677" y="101634"/>
                    <a:pt x="41389" y="114100"/>
                    <a:pt x="31945" y="108811"/>
                  </a:cubicBezTo>
                  <a:close/>
                </a:path>
              </a:pathLst>
            </a:custGeom>
            <a:solidFill>
              <a:srgbClr val="B27B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72ADB3C-5251-4F99-A435-3E9315DE2700}"/>
                </a:ext>
              </a:extLst>
            </p:cNvPr>
            <p:cNvSpPr/>
            <p:nvPr/>
          </p:nvSpPr>
          <p:spPr>
            <a:xfrm>
              <a:off x="9765858" y="5845295"/>
              <a:ext cx="143927" cy="135360"/>
            </a:xfrm>
            <a:custGeom>
              <a:avLst/>
              <a:gdLst>
                <a:gd name="connsiteX0" fmla="*/ 46465 w 143927"/>
                <a:gd name="connsiteY0" fmla="*/ 135360 h 135360"/>
                <a:gd name="connsiteX1" fmla="*/ 43443 w 143927"/>
                <a:gd name="connsiteY1" fmla="*/ 119494 h 135360"/>
                <a:gd name="connsiteX2" fmla="*/ 61575 w 143927"/>
                <a:gd name="connsiteY2" fmla="*/ 105517 h 135360"/>
                <a:gd name="connsiteX3" fmla="*/ 90663 w 143927"/>
                <a:gd name="connsiteY3" fmla="*/ 99851 h 135360"/>
                <a:gd name="connsiteX4" fmla="*/ 67242 w 143927"/>
                <a:gd name="connsiteY4" fmla="*/ 89273 h 135360"/>
                <a:gd name="connsiteX5" fmla="*/ 26821 w 143927"/>
                <a:gd name="connsiteY5" fmla="*/ 79451 h 135360"/>
                <a:gd name="connsiteX6" fmla="*/ 0 w 143927"/>
                <a:gd name="connsiteY6" fmla="*/ 63963 h 135360"/>
                <a:gd name="connsiteX7" fmla="*/ 15866 w 143927"/>
                <a:gd name="connsiteY7" fmla="*/ 53386 h 135360"/>
                <a:gd name="connsiteX8" fmla="*/ 37399 w 143927"/>
                <a:gd name="connsiteY8" fmla="*/ 49986 h 135360"/>
                <a:gd name="connsiteX9" fmla="*/ 118618 w 143927"/>
                <a:gd name="connsiteY9" fmla="*/ 876 h 135360"/>
                <a:gd name="connsiteX10" fmla="*/ 139772 w 143927"/>
                <a:gd name="connsiteY10" fmla="*/ 9187 h 135360"/>
                <a:gd name="connsiteX11" fmla="*/ 143928 w 143927"/>
                <a:gd name="connsiteY11" fmla="*/ 20898 h 135360"/>
                <a:gd name="connsiteX12" fmla="*/ 123906 w 143927"/>
                <a:gd name="connsiteY12" fmla="*/ 12587 h 135360"/>
                <a:gd name="connsiteX13" fmla="*/ 94441 w 143927"/>
                <a:gd name="connsiteY13" fmla="*/ 45453 h 135360"/>
                <a:gd name="connsiteX14" fmla="*/ 103129 w 143927"/>
                <a:gd name="connsiteY14" fmla="*/ 51874 h 135360"/>
                <a:gd name="connsiteX15" fmla="*/ 122395 w 143927"/>
                <a:gd name="connsiteY15" fmla="*/ 73407 h 135360"/>
                <a:gd name="connsiteX16" fmla="*/ 99730 w 143927"/>
                <a:gd name="connsiteY16" fmla="*/ 77562 h 135360"/>
                <a:gd name="connsiteX17" fmla="*/ 108418 w 143927"/>
                <a:gd name="connsiteY17" fmla="*/ 87384 h 135360"/>
                <a:gd name="connsiteX18" fmla="*/ 143172 w 143927"/>
                <a:gd name="connsiteY18" fmla="*/ 102873 h 135360"/>
                <a:gd name="connsiteX19" fmla="*/ 117107 w 143927"/>
                <a:gd name="connsiteY19" fmla="*/ 106650 h 135360"/>
                <a:gd name="connsiteX20" fmla="*/ 128440 w 143927"/>
                <a:gd name="connsiteY20" fmla="*/ 118739 h 135360"/>
                <a:gd name="connsiteX21" fmla="*/ 118995 w 143927"/>
                <a:gd name="connsiteY21" fmla="*/ 132716 h 135360"/>
                <a:gd name="connsiteX22" fmla="*/ 114462 w 143927"/>
                <a:gd name="connsiteY22" fmla="*/ 118739 h 135360"/>
                <a:gd name="connsiteX23" fmla="*/ 74797 w 143927"/>
                <a:gd name="connsiteY23" fmla="*/ 120627 h 135360"/>
                <a:gd name="connsiteX24" fmla="*/ 57798 w 143927"/>
                <a:gd name="connsiteY24" fmla="*/ 128560 h 135360"/>
                <a:gd name="connsiteX25" fmla="*/ 46465 w 143927"/>
                <a:gd name="connsiteY25" fmla="*/ 135360 h 13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927" h="135360">
                  <a:moveTo>
                    <a:pt x="46465" y="135360"/>
                  </a:moveTo>
                  <a:cubicBezTo>
                    <a:pt x="45332" y="130072"/>
                    <a:pt x="42309" y="124027"/>
                    <a:pt x="43443" y="119494"/>
                  </a:cubicBezTo>
                  <a:cubicBezTo>
                    <a:pt x="45709" y="111561"/>
                    <a:pt x="40798" y="92295"/>
                    <a:pt x="61575" y="105517"/>
                  </a:cubicBezTo>
                  <a:cubicBezTo>
                    <a:pt x="70642" y="111183"/>
                    <a:pt x="79708" y="97962"/>
                    <a:pt x="90663" y="99851"/>
                  </a:cubicBezTo>
                  <a:cubicBezTo>
                    <a:pt x="83863" y="94184"/>
                    <a:pt x="81219" y="85495"/>
                    <a:pt x="67242" y="89273"/>
                  </a:cubicBezTo>
                  <a:cubicBezTo>
                    <a:pt x="55153" y="92673"/>
                    <a:pt x="38154" y="95317"/>
                    <a:pt x="26821" y="79451"/>
                  </a:cubicBezTo>
                  <a:cubicBezTo>
                    <a:pt x="21155" y="71896"/>
                    <a:pt x="9066" y="68874"/>
                    <a:pt x="0" y="63963"/>
                  </a:cubicBezTo>
                  <a:cubicBezTo>
                    <a:pt x="755" y="53386"/>
                    <a:pt x="7177" y="50741"/>
                    <a:pt x="15866" y="53386"/>
                  </a:cubicBezTo>
                  <a:cubicBezTo>
                    <a:pt x="23799" y="55652"/>
                    <a:pt x="31732" y="56030"/>
                    <a:pt x="37399" y="49986"/>
                  </a:cubicBezTo>
                  <a:cubicBezTo>
                    <a:pt x="60442" y="26942"/>
                    <a:pt x="91419" y="16742"/>
                    <a:pt x="118618" y="876"/>
                  </a:cubicBezTo>
                  <a:cubicBezTo>
                    <a:pt x="128062" y="-2146"/>
                    <a:pt x="134106" y="3143"/>
                    <a:pt x="139772" y="9187"/>
                  </a:cubicBezTo>
                  <a:cubicBezTo>
                    <a:pt x="141284" y="12965"/>
                    <a:pt x="142795" y="16742"/>
                    <a:pt x="143928" y="20898"/>
                  </a:cubicBezTo>
                  <a:cubicBezTo>
                    <a:pt x="133351" y="25809"/>
                    <a:pt x="136373" y="6165"/>
                    <a:pt x="123906" y="12587"/>
                  </a:cubicBezTo>
                  <a:cubicBezTo>
                    <a:pt x="109551" y="20142"/>
                    <a:pt x="102752" y="33364"/>
                    <a:pt x="94441" y="45453"/>
                  </a:cubicBezTo>
                  <a:cubicBezTo>
                    <a:pt x="91419" y="49986"/>
                    <a:pt x="97085" y="54519"/>
                    <a:pt x="103129" y="51874"/>
                  </a:cubicBezTo>
                  <a:cubicBezTo>
                    <a:pt x="121640" y="45075"/>
                    <a:pt x="118995" y="58674"/>
                    <a:pt x="122395" y="73407"/>
                  </a:cubicBezTo>
                  <a:cubicBezTo>
                    <a:pt x="105396" y="53386"/>
                    <a:pt x="102752" y="69252"/>
                    <a:pt x="99730" y="77562"/>
                  </a:cubicBezTo>
                  <a:cubicBezTo>
                    <a:pt x="97841" y="82473"/>
                    <a:pt x="103885" y="91540"/>
                    <a:pt x="108418" y="87384"/>
                  </a:cubicBezTo>
                  <a:cubicBezTo>
                    <a:pt x="134484" y="62074"/>
                    <a:pt x="133728" y="90407"/>
                    <a:pt x="143172" y="102873"/>
                  </a:cubicBezTo>
                  <a:cubicBezTo>
                    <a:pt x="133351" y="104384"/>
                    <a:pt x="125040" y="105517"/>
                    <a:pt x="117107" y="106650"/>
                  </a:cubicBezTo>
                  <a:cubicBezTo>
                    <a:pt x="115596" y="116472"/>
                    <a:pt x="128817" y="111939"/>
                    <a:pt x="128440" y="118739"/>
                  </a:cubicBezTo>
                  <a:cubicBezTo>
                    <a:pt x="128062" y="124783"/>
                    <a:pt x="126173" y="131205"/>
                    <a:pt x="118995" y="132716"/>
                  </a:cubicBezTo>
                  <a:cubicBezTo>
                    <a:pt x="111062" y="129694"/>
                    <a:pt x="126928" y="119116"/>
                    <a:pt x="114462" y="118739"/>
                  </a:cubicBezTo>
                  <a:cubicBezTo>
                    <a:pt x="100863" y="118739"/>
                    <a:pt x="82352" y="104384"/>
                    <a:pt x="74797" y="120627"/>
                  </a:cubicBezTo>
                  <a:cubicBezTo>
                    <a:pt x="69131" y="132338"/>
                    <a:pt x="67997" y="132716"/>
                    <a:pt x="57798" y="128560"/>
                  </a:cubicBezTo>
                  <a:cubicBezTo>
                    <a:pt x="56287" y="127427"/>
                    <a:pt x="50620" y="132716"/>
                    <a:pt x="46465" y="135360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48018659-AF98-4821-A634-9B78784DA098}"/>
                </a:ext>
              </a:extLst>
            </p:cNvPr>
            <p:cNvSpPr/>
            <p:nvPr/>
          </p:nvSpPr>
          <p:spPr>
            <a:xfrm>
              <a:off x="9774546" y="5954589"/>
              <a:ext cx="29465" cy="29882"/>
            </a:xfrm>
            <a:custGeom>
              <a:avLst/>
              <a:gdLst>
                <a:gd name="connsiteX0" fmla="*/ 0 w 29465"/>
                <a:gd name="connsiteY0" fmla="*/ 26065 h 29882"/>
                <a:gd name="connsiteX1" fmla="*/ 10577 w 29465"/>
                <a:gd name="connsiteY1" fmla="*/ 0 h 29882"/>
                <a:gd name="connsiteX2" fmla="*/ 29466 w 29465"/>
                <a:gd name="connsiteY2" fmla="*/ 17755 h 29882"/>
                <a:gd name="connsiteX3" fmla="*/ 0 w 29465"/>
                <a:gd name="connsiteY3" fmla="*/ 26065 h 2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9882">
                  <a:moveTo>
                    <a:pt x="0" y="26065"/>
                  </a:moveTo>
                  <a:cubicBezTo>
                    <a:pt x="4155" y="17755"/>
                    <a:pt x="17755" y="14733"/>
                    <a:pt x="10577" y="0"/>
                  </a:cubicBezTo>
                  <a:cubicBezTo>
                    <a:pt x="22666" y="3022"/>
                    <a:pt x="22288" y="13977"/>
                    <a:pt x="29466" y="17755"/>
                  </a:cubicBezTo>
                  <a:cubicBezTo>
                    <a:pt x="20399" y="23421"/>
                    <a:pt x="13222" y="36265"/>
                    <a:pt x="0" y="26065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448A26C2-5750-426B-8F34-34E3A3EEDBFB}"/>
                </a:ext>
              </a:extLst>
            </p:cNvPr>
            <p:cNvSpPr/>
            <p:nvPr/>
          </p:nvSpPr>
          <p:spPr>
            <a:xfrm>
              <a:off x="9829028" y="6030431"/>
              <a:ext cx="13238" cy="15326"/>
            </a:xfrm>
            <a:custGeom>
              <a:avLst/>
              <a:gdLst>
                <a:gd name="connsiteX0" fmla="*/ 13138 w 13238"/>
                <a:gd name="connsiteY0" fmla="*/ 1222 h 15326"/>
                <a:gd name="connsiteX1" fmla="*/ 6338 w 13238"/>
                <a:gd name="connsiteY1" fmla="*/ 14822 h 15326"/>
                <a:gd name="connsiteX2" fmla="*/ 294 w 13238"/>
                <a:gd name="connsiteY2" fmla="*/ 9533 h 15326"/>
                <a:gd name="connsiteX3" fmla="*/ 13138 w 13238"/>
                <a:gd name="connsiteY3" fmla="*/ 1222 h 1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8" h="15326">
                  <a:moveTo>
                    <a:pt x="13138" y="1222"/>
                  </a:moveTo>
                  <a:cubicBezTo>
                    <a:pt x="13516" y="6889"/>
                    <a:pt x="13138" y="12555"/>
                    <a:pt x="6338" y="14822"/>
                  </a:cubicBezTo>
                  <a:cubicBezTo>
                    <a:pt x="1427" y="16710"/>
                    <a:pt x="672" y="12933"/>
                    <a:pt x="294" y="9533"/>
                  </a:cubicBezTo>
                  <a:cubicBezTo>
                    <a:pt x="-1595" y="-2556"/>
                    <a:pt x="5960" y="-289"/>
                    <a:pt x="13138" y="1222"/>
                  </a:cubicBezTo>
                  <a:close/>
                </a:path>
              </a:pathLst>
            </a:custGeom>
            <a:solidFill>
              <a:srgbClr val="A96E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D96E031E-90DA-431B-ACB5-2F67EEC7451B}"/>
                </a:ext>
              </a:extLst>
            </p:cNvPr>
            <p:cNvSpPr/>
            <p:nvPr/>
          </p:nvSpPr>
          <p:spPr>
            <a:xfrm>
              <a:off x="9102337" y="5823114"/>
              <a:ext cx="335621" cy="120898"/>
            </a:xfrm>
            <a:custGeom>
              <a:avLst/>
              <a:gdLst>
                <a:gd name="connsiteX0" fmla="*/ 325045 w 335621"/>
                <a:gd name="connsiteY0" fmla="*/ 43457 h 120898"/>
                <a:gd name="connsiteX1" fmla="*/ 319756 w 335621"/>
                <a:gd name="connsiteY1" fmla="*/ 49501 h 120898"/>
                <a:gd name="connsiteX2" fmla="*/ 334111 w 335621"/>
                <a:gd name="connsiteY2" fmla="*/ 85389 h 120898"/>
                <a:gd name="connsiteX3" fmla="*/ 326934 w 335621"/>
                <a:gd name="connsiteY3" fmla="*/ 93322 h 120898"/>
                <a:gd name="connsiteX4" fmla="*/ 305779 w 335621"/>
                <a:gd name="connsiteY4" fmla="*/ 117121 h 120898"/>
                <a:gd name="connsiteX5" fmla="*/ 303890 w 335621"/>
                <a:gd name="connsiteY5" fmla="*/ 120898 h 120898"/>
                <a:gd name="connsiteX6" fmla="*/ 274802 w 335621"/>
                <a:gd name="connsiteY6" fmla="*/ 99366 h 120898"/>
                <a:gd name="connsiteX7" fmla="*/ 275180 w 335621"/>
                <a:gd name="connsiteY7" fmla="*/ 118254 h 120898"/>
                <a:gd name="connsiteX8" fmla="*/ 255536 w 335621"/>
                <a:gd name="connsiteY8" fmla="*/ 99744 h 120898"/>
                <a:gd name="connsiteX9" fmla="*/ 225315 w 335621"/>
                <a:gd name="connsiteY9" fmla="*/ 107299 h 120898"/>
                <a:gd name="connsiteX10" fmla="*/ 212471 w 335621"/>
                <a:gd name="connsiteY10" fmla="*/ 115987 h 120898"/>
                <a:gd name="connsiteX11" fmla="*/ 201894 w 335621"/>
                <a:gd name="connsiteY11" fmla="*/ 98232 h 120898"/>
                <a:gd name="connsiteX12" fmla="*/ 188672 w 335621"/>
                <a:gd name="connsiteY12" fmla="*/ 81233 h 120898"/>
                <a:gd name="connsiteX13" fmla="*/ 171295 w 335621"/>
                <a:gd name="connsiteY13" fmla="*/ 112210 h 120898"/>
                <a:gd name="connsiteX14" fmla="*/ 151274 w 335621"/>
                <a:gd name="connsiteY14" fmla="*/ 111832 h 120898"/>
                <a:gd name="connsiteX15" fmla="*/ 92343 w 335621"/>
                <a:gd name="connsiteY15" fmla="*/ 94077 h 120898"/>
                <a:gd name="connsiteX16" fmla="*/ 78365 w 335621"/>
                <a:gd name="connsiteY16" fmla="*/ 93699 h 120898"/>
                <a:gd name="connsiteX17" fmla="*/ 47766 w 335621"/>
                <a:gd name="connsiteY17" fmla="*/ 83122 h 120898"/>
                <a:gd name="connsiteX18" fmla="*/ 34545 w 335621"/>
                <a:gd name="connsiteY18" fmla="*/ 74811 h 120898"/>
                <a:gd name="connsiteX19" fmla="*/ 16412 w 335621"/>
                <a:gd name="connsiteY19" fmla="*/ 93699 h 120898"/>
                <a:gd name="connsiteX20" fmla="*/ 7346 w 335621"/>
                <a:gd name="connsiteY20" fmla="*/ 106543 h 120898"/>
                <a:gd name="connsiteX21" fmla="*/ 31523 w 335621"/>
                <a:gd name="connsiteY21" fmla="*/ 61212 h 120898"/>
                <a:gd name="connsiteX22" fmla="*/ 53811 w 335621"/>
                <a:gd name="connsiteY22" fmla="*/ 57434 h 120898"/>
                <a:gd name="connsiteX23" fmla="*/ 72699 w 335621"/>
                <a:gd name="connsiteY23" fmla="*/ 56678 h 120898"/>
                <a:gd name="connsiteX24" fmla="*/ 70432 w 335621"/>
                <a:gd name="connsiteY24" fmla="*/ 75567 h 120898"/>
                <a:gd name="connsiteX25" fmla="*/ 67032 w 335621"/>
                <a:gd name="connsiteY25" fmla="*/ 81989 h 120898"/>
                <a:gd name="connsiteX26" fmla="*/ 84032 w 335621"/>
                <a:gd name="connsiteY26" fmla="*/ 69523 h 120898"/>
                <a:gd name="connsiteX27" fmla="*/ 83654 w 335621"/>
                <a:gd name="connsiteY27" fmla="*/ 30991 h 120898"/>
                <a:gd name="connsiteX28" fmla="*/ 81765 w 335621"/>
                <a:gd name="connsiteY28" fmla="*/ 10969 h 120898"/>
                <a:gd name="connsiteX29" fmla="*/ 138430 w 335621"/>
                <a:gd name="connsiteY29" fmla="*/ 1903 h 120898"/>
                <a:gd name="connsiteX30" fmla="*/ 145607 w 335621"/>
                <a:gd name="connsiteY30" fmla="*/ 17391 h 120898"/>
                <a:gd name="connsiteX31" fmla="*/ 176962 w 335621"/>
                <a:gd name="connsiteY31" fmla="*/ 14747 h 120898"/>
                <a:gd name="connsiteX32" fmla="*/ 203783 w 335621"/>
                <a:gd name="connsiteY32" fmla="*/ 34391 h 120898"/>
                <a:gd name="connsiteX33" fmla="*/ 206805 w 335621"/>
                <a:gd name="connsiteY33" fmla="*/ 30235 h 120898"/>
                <a:gd name="connsiteX34" fmla="*/ 242315 w 335621"/>
                <a:gd name="connsiteY34" fmla="*/ 23813 h 120898"/>
                <a:gd name="connsiteX35" fmla="*/ 254025 w 335621"/>
                <a:gd name="connsiteY35" fmla="*/ 32879 h 120898"/>
                <a:gd name="connsiteX36" fmla="*/ 300113 w 335621"/>
                <a:gd name="connsiteY36" fmla="*/ 41568 h 120898"/>
                <a:gd name="connsiteX37" fmla="*/ 325045 w 335621"/>
                <a:gd name="connsiteY37" fmla="*/ 43457 h 12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5621" h="120898">
                  <a:moveTo>
                    <a:pt x="325045" y="43457"/>
                  </a:moveTo>
                  <a:cubicBezTo>
                    <a:pt x="323156" y="45345"/>
                    <a:pt x="321267" y="47612"/>
                    <a:pt x="319756" y="49501"/>
                  </a:cubicBezTo>
                  <a:cubicBezTo>
                    <a:pt x="334111" y="57434"/>
                    <a:pt x="325800" y="74433"/>
                    <a:pt x="334111" y="85389"/>
                  </a:cubicBezTo>
                  <a:cubicBezTo>
                    <a:pt x="339022" y="91811"/>
                    <a:pt x="330711" y="94833"/>
                    <a:pt x="326934" y="93322"/>
                  </a:cubicBezTo>
                  <a:cubicBezTo>
                    <a:pt x="296335" y="80855"/>
                    <a:pt x="306535" y="103521"/>
                    <a:pt x="305779" y="117121"/>
                  </a:cubicBezTo>
                  <a:cubicBezTo>
                    <a:pt x="305779" y="118254"/>
                    <a:pt x="304646" y="119387"/>
                    <a:pt x="303890" y="120898"/>
                  </a:cubicBezTo>
                  <a:cubicBezTo>
                    <a:pt x="289535" y="120143"/>
                    <a:pt x="286513" y="103521"/>
                    <a:pt x="274802" y="99366"/>
                  </a:cubicBezTo>
                  <a:cubicBezTo>
                    <a:pt x="269891" y="105788"/>
                    <a:pt x="280469" y="110699"/>
                    <a:pt x="275180" y="118254"/>
                  </a:cubicBezTo>
                  <a:cubicBezTo>
                    <a:pt x="269136" y="111454"/>
                    <a:pt x="264981" y="103521"/>
                    <a:pt x="255536" y="99744"/>
                  </a:cubicBezTo>
                  <a:cubicBezTo>
                    <a:pt x="242692" y="94833"/>
                    <a:pt x="232493" y="92188"/>
                    <a:pt x="225315" y="107299"/>
                  </a:cubicBezTo>
                  <a:cubicBezTo>
                    <a:pt x="222671" y="112588"/>
                    <a:pt x="220404" y="121276"/>
                    <a:pt x="212471" y="115987"/>
                  </a:cubicBezTo>
                  <a:cubicBezTo>
                    <a:pt x="207560" y="112588"/>
                    <a:pt x="194716" y="111832"/>
                    <a:pt x="201894" y="98232"/>
                  </a:cubicBezTo>
                  <a:cubicBezTo>
                    <a:pt x="210960" y="80855"/>
                    <a:pt x="175451" y="107677"/>
                    <a:pt x="188672" y="81233"/>
                  </a:cubicBezTo>
                  <a:cubicBezTo>
                    <a:pt x="186783" y="97099"/>
                    <a:pt x="180361" y="104654"/>
                    <a:pt x="171295" y="112210"/>
                  </a:cubicBezTo>
                  <a:cubicBezTo>
                    <a:pt x="163362" y="118632"/>
                    <a:pt x="157696" y="102010"/>
                    <a:pt x="151274" y="111832"/>
                  </a:cubicBezTo>
                  <a:cubicBezTo>
                    <a:pt x="130497" y="109188"/>
                    <a:pt x="111609" y="100499"/>
                    <a:pt x="92343" y="94077"/>
                  </a:cubicBezTo>
                  <a:cubicBezTo>
                    <a:pt x="87809" y="92566"/>
                    <a:pt x="84032" y="90677"/>
                    <a:pt x="78365" y="93699"/>
                  </a:cubicBezTo>
                  <a:cubicBezTo>
                    <a:pt x="65144" y="100499"/>
                    <a:pt x="51922" y="105788"/>
                    <a:pt x="47766" y="83122"/>
                  </a:cubicBezTo>
                  <a:cubicBezTo>
                    <a:pt x="46633" y="77456"/>
                    <a:pt x="37189" y="72922"/>
                    <a:pt x="34545" y="74811"/>
                  </a:cubicBezTo>
                  <a:cubicBezTo>
                    <a:pt x="27367" y="79344"/>
                    <a:pt x="20945" y="86522"/>
                    <a:pt x="16412" y="93699"/>
                  </a:cubicBezTo>
                  <a:cubicBezTo>
                    <a:pt x="13768" y="98610"/>
                    <a:pt x="13390" y="104277"/>
                    <a:pt x="7346" y="106543"/>
                  </a:cubicBezTo>
                  <a:cubicBezTo>
                    <a:pt x="-8143" y="83878"/>
                    <a:pt x="1302" y="65745"/>
                    <a:pt x="31523" y="61212"/>
                  </a:cubicBezTo>
                  <a:cubicBezTo>
                    <a:pt x="39078" y="60079"/>
                    <a:pt x="47011" y="62723"/>
                    <a:pt x="53811" y="57434"/>
                  </a:cubicBezTo>
                  <a:cubicBezTo>
                    <a:pt x="59855" y="52901"/>
                    <a:pt x="66655" y="50257"/>
                    <a:pt x="72699" y="56678"/>
                  </a:cubicBezTo>
                  <a:cubicBezTo>
                    <a:pt x="79499" y="63478"/>
                    <a:pt x="73832" y="69523"/>
                    <a:pt x="70432" y="75567"/>
                  </a:cubicBezTo>
                  <a:cubicBezTo>
                    <a:pt x="69299" y="77833"/>
                    <a:pt x="66655" y="78967"/>
                    <a:pt x="67032" y="81989"/>
                  </a:cubicBezTo>
                  <a:cubicBezTo>
                    <a:pt x="73077" y="78589"/>
                    <a:pt x="77988" y="73300"/>
                    <a:pt x="84032" y="69523"/>
                  </a:cubicBezTo>
                  <a:cubicBezTo>
                    <a:pt x="101409" y="57434"/>
                    <a:pt x="101031" y="43457"/>
                    <a:pt x="83654" y="30991"/>
                  </a:cubicBezTo>
                  <a:cubicBezTo>
                    <a:pt x="75343" y="24946"/>
                    <a:pt x="72699" y="18524"/>
                    <a:pt x="81765" y="10969"/>
                  </a:cubicBezTo>
                  <a:cubicBezTo>
                    <a:pt x="100276" y="5680"/>
                    <a:pt x="118030" y="-4141"/>
                    <a:pt x="138430" y="1903"/>
                  </a:cubicBezTo>
                  <a:cubicBezTo>
                    <a:pt x="147874" y="4547"/>
                    <a:pt x="150896" y="8703"/>
                    <a:pt x="145607" y="17391"/>
                  </a:cubicBezTo>
                  <a:cubicBezTo>
                    <a:pt x="152785" y="1525"/>
                    <a:pt x="164873" y="-364"/>
                    <a:pt x="176962" y="14747"/>
                  </a:cubicBezTo>
                  <a:cubicBezTo>
                    <a:pt x="184517" y="24191"/>
                    <a:pt x="193205" y="30235"/>
                    <a:pt x="203783" y="34391"/>
                  </a:cubicBezTo>
                  <a:cubicBezTo>
                    <a:pt x="204538" y="32879"/>
                    <a:pt x="205672" y="31746"/>
                    <a:pt x="206805" y="30235"/>
                  </a:cubicBezTo>
                  <a:cubicBezTo>
                    <a:pt x="216249" y="13991"/>
                    <a:pt x="228337" y="14369"/>
                    <a:pt x="242315" y="23813"/>
                  </a:cubicBezTo>
                  <a:cubicBezTo>
                    <a:pt x="246470" y="26457"/>
                    <a:pt x="249870" y="29857"/>
                    <a:pt x="254025" y="32879"/>
                  </a:cubicBezTo>
                  <a:cubicBezTo>
                    <a:pt x="270269" y="44968"/>
                    <a:pt x="282358" y="46101"/>
                    <a:pt x="300113" y="41568"/>
                  </a:cubicBezTo>
                  <a:cubicBezTo>
                    <a:pt x="308423" y="39301"/>
                    <a:pt x="317867" y="31746"/>
                    <a:pt x="325045" y="43457"/>
                  </a:cubicBez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509131B-4DB4-4BF9-B67B-299E9FDF06D6}"/>
                </a:ext>
              </a:extLst>
            </p:cNvPr>
            <p:cNvSpPr/>
            <p:nvPr/>
          </p:nvSpPr>
          <p:spPr>
            <a:xfrm>
              <a:off x="8997831" y="5722580"/>
              <a:ext cx="208789" cy="231452"/>
            </a:xfrm>
            <a:custGeom>
              <a:avLst/>
              <a:gdLst>
                <a:gd name="connsiteX0" fmla="*/ 188160 w 208789"/>
                <a:gd name="connsiteY0" fmla="*/ 114147 h 231452"/>
                <a:gd name="connsiteX1" fmla="*/ 191560 w 208789"/>
                <a:gd name="connsiteY1" fmla="*/ 128502 h 231452"/>
                <a:gd name="connsiteX2" fmla="*/ 199493 w 208789"/>
                <a:gd name="connsiteY2" fmla="*/ 170433 h 231452"/>
                <a:gd name="connsiteX3" fmla="*/ 171538 w 208789"/>
                <a:gd name="connsiteY3" fmla="*/ 188944 h 231452"/>
                <a:gd name="connsiteX4" fmla="*/ 162850 w 208789"/>
                <a:gd name="connsiteY4" fmla="*/ 189699 h 231452"/>
                <a:gd name="connsiteX5" fmla="*/ 165116 w 208789"/>
                <a:gd name="connsiteY5" fmla="*/ 181011 h 231452"/>
                <a:gd name="connsiteX6" fmla="*/ 171538 w 208789"/>
                <a:gd name="connsiteY6" fmla="*/ 173078 h 231452"/>
                <a:gd name="connsiteX7" fmla="*/ 174183 w 208789"/>
                <a:gd name="connsiteY7" fmla="*/ 159101 h 231452"/>
                <a:gd name="connsiteX8" fmla="*/ 162094 w 208789"/>
                <a:gd name="connsiteY8" fmla="*/ 162878 h 231452"/>
                <a:gd name="connsiteX9" fmla="*/ 149628 w 208789"/>
                <a:gd name="connsiteY9" fmla="*/ 168922 h 231452"/>
                <a:gd name="connsiteX10" fmla="*/ 112229 w 208789"/>
                <a:gd name="connsiteY10" fmla="*/ 207454 h 231452"/>
                <a:gd name="connsiteX11" fmla="*/ 95608 w 208789"/>
                <a:gd name="connsiteY11" fmla="*/ 228987 h 231452"/>
                <a:gd name="connsiteX12" fmla="*/ 73320 w 208789"/>
                <a:gd name="connsiteY12" fmla="*/ 212743 h 231452"/>
                <a:gd name="connsiteX13" fmla="*/ 67275 w 208789"/>
                <a:gd name="connsiteY13" fmla="*/ 202543 h 231452"/>
                <a:gd name="connsiteX14" fmla="*/ 64253 w 208789"/>
                <a:gd name="connsiteY14" fmla="*/ 209721 h 231452"/>
                <a:gd name="connsiteX15" fmla="*/ 48387 w 208789"/>
                <a:gd name="connsiteY15" fmla="*/ 216520 h 231452"/>
                <a:gd name="connsiteX16" fmla="*/ 41587 w 208789"/>
                <a:gd name="connsiteY16" fmla="*/ 197254 h 231452"/>
                <a:gd name="connsiteX17" fmla="*/ 38188 w 208789"/>
                <a:gd name="connsiteY17" fmla="*/ 183655 h 231452"/>
                <a:gd name="connsiteX18" fmla="*/ 18544 w 208789"/>
                <a:gd name="connsiteY18" fmla="*/ 188566 h 231452"/>
                <a:gd name="connsiteX19" fmla="*/ 7211 w 208789"/>
                <a:gd name="connsiteY19" fmla="*/ 199143 h 231452"/>
                <a:gd name="connsiteX20" fmla="*/ 789 w 208789"/>
                <a:gd name="connsiteY20" fmla="*/ 187810 h 231452"/>
                <a:gd name="connsiteX21" fmla="*/ 17033 w 208789"/>
                <a:gd name="connsiteY21" fmla="*/ 171944 h 231452"/>
                <a:gd name="connsiteX22" fmla="*/ 58209 w 208789"/>
                <a:gd name="connsiteY22" fmla="*/ 171189 h 231452"/>
                <a:gd name="connsiteX23" fmla="*/ 67275 w 208789"/>
                <a:gd name="connsiteY23" fmla="*/ 164389 h 231452"/>
                <a:gd name="connsiteX24" fmla="*/ 61987 w 208789"/>
                <a:gd name="connsiteY24" fmla="*/ 159856 h 231452"/>
                <a:gd name="connsiteX25" fmla="*/ 49520 w 208789"/>
                <a:gd name="connsiteY25" fmla="*/ 149279 h 231452"/>
                <a:gd name="connsiteX26" fmla="*/ 27233 w 208789"/>
                <a:gd name="connsiteY26" fmla="*/ 159478 h 231452"/>
                <a:gd name="connsiteX27" fmla="*/ 19677 w 208789"/>
                <a:gd name="connsiteY27" fmla="*/ 122835 h 231452"/>
                <a:gd name="connsiteX28" fmla="*/ 20811 w 208789"/>
                <a:gd name="connsiteY28" fmla="*/ 102814 h 231452"/>
                <a:gd name="connsiteX29" fmla="*/ 27233 w 208789"/>
                <a:gd name="connsiteY29" fmla="*/ 85059 h 231452"/>
                <a:gd name="connsiteX30" fmla="*/ 18166 w 208789"/>
                <a:gd name="connsiteY30" fmla="*/ 46905 h 231452"/>
                <a:gd name="connsiteX31" fmla="*/ 26855 w 208789"/>
                <a:gd name="connsiteY31" fmla="*/ 13661 h 231452"/>
                <a:gd name="connsiteX32" fmla="*/ 32899 w 208789"/>
                <a:gd name="connsiteY32" fmla="*/ 440 h 231452"/>
                <a:gd name="connsiteX33" fmla="*/ 49143 w 208789"/>
                <a:gd name="connsiteY33" fmla="*/ 7617 h 231452"/>
                <a:gd name="connsiteX34" fmla="*/ 47632 w 208789"/>
                <a:gd name="connsiteY34" fmla="*/ 23105 h 231452"/>
                <a:gd name="connsiteX35" fmla="*/ 53298 w 208789"/>
                <a:gd name="connsiteY35" fmla="*/ 41238 h 231452"/>
                <a:gd name="connsiteX36" fmla="*/ 57831 w 208789"/>
                <a:gd name="connsiteY36" fmla="*/ 45016 h 231452"/>
                <a:gd name="connsiteX37" fmla="*/ 72186 w 208789"/>
                <a:gd name="connsiteY37" fmla="*/ 65415 h 231452"/>
                <a:gd name="connsiteX38" fmla="*/ 84275 w 208789"/>
                <a:gd name="connsiteY38" fmla="*/ 90725 h 231452"/>
                <a:gd name="connsiteX39" fmla="*/ 95985 w 208789"/>
                <a:gd name="connsiteY39" fmla="*/ 102058 h 231452"/>
                <a:gd name="connsiteX40" fmla="*/ 94852 w 208789"/>
                <a:gd name="connsiteY40" fmla="*/ 77881 h 231452"/>
                <a:gd name="connsiteX41" fmla="*/ 116762 w 208789"/>
                <a:gd name="connsiteY41" fmla="*/ 71837 h 231452"/>
                <a:gd name="connsiteX42" fmla="*/ 132629 w 208789"/>
                <a:gd name="connsiteY42" fmla="*/ 66548 h 231452"/>
                <a:gd name="connsiteX43" fmla="*/ 143961 w 208789"/>
                <a:gd name="connsiteY43" fmla="*/ 66171 h 231452"/>
                <a:gd name="connsiteX44" fmla="*/ 143584 w 208789"/>
                <a:gd name="connsiteY44" fmla="*/ 79392 h 231452"/>
                <a:gd name="connsiteX45" fmla="*/ 128473 w 208789"/>
                <a:gd name="connsiteY45" fmla="*/ 108480 h 231452"/>
                <a:gd name="connsiteX46" fmla="*/ 149628 w 208789"/>
                <a:gd name="connsiteY46" fmla="*/ 102814 h 231452"/>
                <a:gd name="connsiteX47" fmla="*/ 176449 w 208789"/>
                <a:gd name="connsiteY47" fmla="*/ 102814 h 231452"/>
                <a:gd name="connsiteX48" fmla="*/ 188160 w 208789"/>
                <a:gd name="connsiteY48" fmla="*/ 114147 h 2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8789" h="231452">
                  <a:moveTo>
                    <a:pt x="188160" y="114147"/>
                  </a:moveTo>
                  <a:cubicBezTo>
                    <a:pt x="180605" y="120946"/>
                    <a:pt x="184760" y="125102"/>
                    <a:pt x="191560" y="128502"/>
                  </a:cubicBezTo>
                  <a:cubicBezTo>
                    <a:pt x="210826" y="137568"/>
                    <a:pt x="214603" y="155323"/>
                    <a:pt x="199493" y="170433"/>
                  </a:cubicBezTo>
                  <a:cubicBezTo>
                    <a:pt x="191560" y="177989"/>
                    <a:pt x="180982" y="182900"/>
                    <a:pt x="171538" y="188944"/>
                  </a:cubicBezTo>
                  <a:cubicBezTo>
                    <a:pt x="168894" y="190455"/>
                    <a:pt x="166249" y="194610"/>
                    <a:pt x="162850" y="189699"/>
                  </a:cubicBezTo>
                  <a:cubicBezTo>
                    <a:pt x="160583" y="185922"/>
                    <a:pt x="161716" y="183655"/>
                    <a:pt x="165116" y="181011"/>
                  </a:cubicBezTo>
                  <a:cubicBezTo>
                    <a:pt x="167761" y="179122"/>
                    <a:pt x="170027" y="176100"/>
                    <a:pt x="171538" y="173078"/>
                  </a:cubicBezTo>
                  <a:cubicBezTo>
                    <a:pt x="173427" y="168545"/>
                    <a:pt x="181738" y="164767"/>
                    <a:pt x="174183" y="159101"/>
                  </a:cubicBezTo>
                  <a:cubicBezTo>
                    <a:pt x="169272" y="155701"/>
                    <a:pt x="165116" y="157967"/>
                    <a:pt x="162094" y="162878"/>
                  </a:cubicBezTo>
                  <a:cubicBezTo>
                    <a:pt x="159450" y="167411"/>
                    <a:pt x="155294" y="169300"/>
                    <a:pt x="149628" y="168922"/>
                  </a:cubicBezTo>
                  <a:cubicBezTo>
                    <a:pt x="114118" y="167411"/>
                    <a:pt x="105807" y="176100"/>
                    <a:pt x="112229" y="207454"/>
                  </a:cubicBezTo>
                  <a:cubicBezTo>
                    <a:pt x="110718" y="217654"/>
                    <a:pt x="99385" y="220298"/>
                    <a:pt x="95608" y="228987"/>
                  </a:cubicBezTo>
                  <a:cubicBezTo>
                    <a:pt x="80497" y="234275"/>
                    <a:pt x="70298" y="232009"/>
                    <a:pt x="73320" y="212743"/>
                  </a:cubicBezTo>
                  <a:cubicBezTo>
                    <a:pt x="74075" y="206699"/>
                    <a:pt x="65764" y="207832"/>
                    <a:pt x="67275" y="202543"/>
                  </a:cubicBezTo>
                  <a:cubicBezTo>
                    <a:pt x="65009" y="204432"/>
                    <a:pt x="66142" y="207454"/>
                    <a:pt x="64253" y="209721"/>
                  </a:cubicBezTo>
                  <a:cubicBezTo>
                    <a:pt x="60098" y="215009"/>
                    <a:pt x="55942" y="219165"/>
                    <a:pt x="48387" y="216520"/>
                  </a:cubicBezTo>
                  <a:cubicBezTo>
                    <a:pt x="41965" y="211610"/>
                    <a:pt x="45365" y="203299"/>
                    <a:pt x="41587" y="197254"/>
                  </a:cubicBezTo>
                  <a:cubicBezTo>
                    <a:pt x="38943" y="193099"/>
                    <a:pt x="48009" y="184788"/>
                    <a:pt x="38188" y="183655"/>
                  </a:cubicBezTo>
                  <a:cubicBezTo>
                    <a:pt x="31766" y="182900"/>
                    <a:pt x="23833" y="185166"/>
                    <a:pt x="18544" y="188566"/>
                  </a:cubicBezTo>
                  <a:cubicBezTo>
                    <a:pt x="14389" y="191210"/>
                    <a:pt x="15900" y="202166"/>
                    <a:pt x="7211" y="199143"/>
                  </a:cubicBezTo>
                  <a:cubicBezTo>
                    <a:pt x="4189" y="198010"/>
                    <a:pt x="-2233" y="189699"/>
                    <a:pt x="789" y="187810"/>
                  </a:cubicBezTo>
                  <a:cubicBezTo>
                    <a:pt x="7589" y="183277"/>
                    <a:pt x="8344" y="169300"/>
                    <a:pt x="17033" y="171944"/>
                  </a:cubicBezTo>
                  <a:cubicBezTo>
                    <a:pt x="31010" y="176100"/>
                    <a:pt x="43854" y="153434"/>
                    <a:pt x="58209" y="171189"/>
                  </a:cubicBezTo>
                  <a:cubicBezTo>
                    <a:pt x="60476" y="173833"/>
                    <a:pt x="65764" y="168167"/>
                    <a:pt x="67275" y="164389"/>
                  </a:cubicBezTo>
                  <a:cubicBezTo>
                    <a:pt x="69920" y="158345"/>
                    <a:pt x="63876" y="160989"/>
                    <a:pt x="61987" y="159856"/>
                  </a:cubicBezTo>
                  <a:cubicBezTo>
                    <a:pt x="57454" y="156834"/>
                    <a:pt x="54054" y="152301"/>
                    <a:pt x="49520" y="149279"/>
                  </a:cubicBezTo>
                  <a:cubicBezTo>
                    <a:pt x="37810" y="141723"/>
                    <a:pt x="28744" y="142857"/>
                    <a:pt x="27233" y="159478"/>
                  </a:cubicBezTo>
                  <a:cubicBezTo>
                    <a:pt x="9100" y="148901"/>
                    <a:pt x="44987" y="131146"/>
                    <a:pt x="19677" y="122835"/>
                  </a:cubicBezTo>
                  <a:cubicBezTo>
                    <a:pt x="9478" y="115658"/>
                    <a:pt x="8344" y="106591"/>
                    <a:pt x="20811" y="102814"/>
                  </a:cubicBezTo>
                  <a:cubicBezTo>
                    <a:pt x="32899" y="99036"/>
                    <a:pt x="28366" y="92236"/>
                    <a:pt x="27233" y="85059"/>
                  </a:cubicBezTo>
                  <a:cubicBezTo>
                    <a:pt x="22322" y="72593"/>
                    <a:pt x="36677" y="55971"/>
                    <a:pt x="18166" y="46905"/>
                  </a:cubicBezTo>
                  <a:cubicBezTo>
                    <a:pt x="13255" y="33683"/>
                    <a:pt x="27610" y="25750"/>
                    <a:pt x="26855" y="13661"/>
                  </a:cubicBezTo>
                  <a:cubicBezTo>
                    <a:pt x="24966" y="7617"/>
                    <a:pt x="26855" y="1951"/>
                    <a:pt x="32899" y="440"/>
                  </a:cubicBezTo>
                  <a:cubicBezTo>
                    <a:pt x="39321" y="-1449"/>
                    <a:pt x="44610" y="3084"/>
                    <a:pt x="49143" y="7617"/>
                  </a:cubicBezTo>
                  <a:cubicBezTo>
                    <a:pt x="55187" y="13284"/>
                    <a:pt x="53676" y="18572"/>
                    <a:pt x="47632" y="23105"/>
                  </a:cubicBezTo>
                  <a:cubicBezTo>
                    <a:pt x="42721" y="31039"/>
                    <a:pt x="36299" y="39727"/>
                    <a:pt x="53298" y="41238"/>
                  </a:cubicBezTo>
                  <a:cubicBezTo>
                    <a:pt x="55187" y="41238"/>
                    <a:pt x="58209" y="44260"/>
                    <a:pt x="57831" y="45016"/>
                  </a:cubicBezTo>
                  <a:cubicBezTo>
                    <a:pt x="48009" y="62393"/>
                    <a:pt x="68786" y="57860"/>
                    <a:pt x="72186" y="65415"/>
                  </a:cubicBezTo>
                  <a:cubicBezTo>
                    <a:pt x="75964" y="73726"/>
                    <a:pt x="93719" y="74859"/>
                    <a:pt x="84275" y="90725"/>
                  </a:cubicBezTo>
                  <a:cubicBezTo>
                    <a:pt x="82008" y="94503"/>
                    <a:pt x="94474" y="92614"/>
                    <a:pt x="95985" y="102058"/>
                  </a:cubicBezTo>
                  <a:cubicBezTo>
                    <a:pt x="100896" y="91103"/>
                    <a:pt x="88808" y="84681"/>
                    <a:pt x="94852" y="77881"/>
                  </a:cubicBezTo>
                  <a:cubicBezTo>
                    <a:pt x="100519" y="71837"/>
                    <a:pt x="109207" y="72970"/>
                    <a:pt x="116762" y="71837"/>
                  </a:cubicBezTo>
                  <a:cubicBezTo>
                    <a:pt x="122429" y="71082"/>
                    <a:pt x="127718" y="69570"/>
                    <a:pt x="132629" y="66548"/>
                  </a:cubicBezTo>
                  <a:cubicBezTo>
                    <a:pt x="136406" y="64282"/>
                    <a:pt x="140184" y="62393"/>
                    <a:pt x="143961" y="66171"/>
                  </a:cubicBezTo>
                  <a:cubicBezTo>
                    <a:pt x="148495" y="70704"/>
                    <a:pt x="146984" y="76748"/>
                    <a:pt x="143584" y="79392"/>
                  </a:cubicBezTo>
                  <a:cubicBezTo>
                    <a:pt x="133006" y="86948"/>
                    <a:pt x="128473" y="97147"/>
                    <a:pt x="128473" y="108480"/>
                  </a:cubicBezTo>
                  <a:cubicBezTo>
                    <a:pt x="131873" y="99036"/>
                    <a:pt x="136784" y="92236"/>
                    <a:pt x="149628" y="102814"/>
                  </a:cubicBezTo>
                  <a:cubicBezTo>
                    <a:pt x="156428" y="108480"/>
                    <a:pt x="166249" y="108480"/>
                    <a:pt x="176449" y="102814"/>
                  </a:cubicBezTo>
                  <a:cubicBezTo>
                    <a:pt x="188538" y="94881"/>
                    <a:pt x="193826" y="100925"/>
                    <a:pt x="188160" y="114147"/>
                  </a:cubicBezTo>
                  <a:close/>
                </a:path>
              </a:pathLst>
            </a:custGeom>
            <a:solidFill>
              <a:srgbClr val="C38E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39D2ACC-9339-49D5-A926-1577566A66B6}"/>
                </a:ext>
              </a:extLst>
            </p:cNvPr>
            <p:cNvSpPr/>
            <p:nvPr/>
          </p:nvSpPr>
          <p:spPr>
            <a:xfrm>
              <a:off x="9035794" y="5913997"/>
              <a:ext cx="58038" cy="87829"/>
            </a:xfrm>
            <a:custGeom>
              <a:avLst/>
              <a:gdLst>
                <a:gd name="connsiteX0" fmla="*/ 10424 w 58038"/>
                <a:gd name="connsiteY0" fmla="*/ 24726 h 87829"/>
                <a:gd name="connsiteX1" fmla="*/ 21757 w 58038"/>
                <a:gd name="connsiteY1" fmla="*/ 171 h 87829"/>
                <a:gd name="connsiteX2" fmla="*/ 47445 w 58038"/>
                <a:gd name="connsiteY2" fmla="*/ 9993 h 87829"/>
                <a:gd name="connsiteX3" fmla="*/ 37623 w 58038"/>
                <a:gd name="connsiteY3" fmla="*/ 28881 h 87829"/>
                <a:gd name="connsiteX4" fmla="*/ 57645 w 58038"/>
                <a:gd name="connsiteY4" fmla="*/ 37192 h 87829"/>
                <a:gd name="connsiteX5" fmla="*/ 53111 w 58038"/>
                <a:gd name="connsiteY5" fmla="*/ 81390 h 87829"/>
                <a:gd name="connsiteX6" fmla="*/ 36112 w 58038"/>
                <a:gd name="connsiteY6" fmla="*/ 87812 h 87829"/>
                <a:gd name="connsiteX7" fmla="*/ 27046 w 58038"/>
                <a:gd name="connsiteY7" fmla="*/ 83657 h 87829"/>
                <a:gd name="connsiteX8" fmla="*/ 10424 w 58038"/>
                <a:gd name="connsiteY8" fmla="*/ 44747 h 87829"/>
                <a:gd name="connsiteX9" fmla="*/ 10424 w 58038"/>
                <a:gd name="connsiteY9" fmla="*/ 24726 h 8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38" h="87829">
                  <a:moveTo>
                    <a:pt x="10424" y="24726"/>
                  </a:moveTo>
                  <a:cubicBezTo>
                    <a:pt x="21379" y="20193"/>
                    <a:pt x="29690" y="14148"/>
                    <a:pt x="21757" y="171"/>
                  </a:cubicBezTo>
                  <a:cubicBezTo>
                    <a:pt x="34979" y="-2473"/>
                    <a:pt x="29690" y="26615"/>
                    <a:pt x="47445" y="9993"/>
                  </a:cubicBezTo>
                  <a:cubicBezTo>
                    <a:pt x="47067" y="19815"/>
                    <a:pt x="33090" y="19815"/>
                    <a:pt x="37623" y="28881"/>
                  </a:cubicBezTo>
                  <a:cubicBezTo>
                    <a:pt x="41401" y="36437"/>
                    <a:pt x="49712" y="37192"/>
                    <a:pt x="57645" y="37192"/>
                  </a:cubicBezTo>
                  <a:cubicBezTo>
                    <a:pt x="59911" y="52303"/>
                    <a:pt x="51600" y="65902"/>
                    <a:pt x="53111" y="81390"/>
                  </a:cubicBezTo>
                  <a:cubicBezTo>
                    <a:pt x="53867" y="89701"/>
                    <a:pt x="42912" y="87435"/>
                    <a:pt x="36112" y="87812"/>
                  </a:cubicBezTo>
                  <a:cubicBezTo>
                    <a:pt x="33090" y="86301"/>
                    <a:pt x="30068" y="84035"/>
                    <a:pt x="27046" y="83657"/>
                  </a:cubicBezTo>
                  <a:cubicBezTo>
                    <a:pt x="-2798" y="79879"/>
                    <a:pt x="-7331" y="69302"/>
                    <a:pt x="10424" y="44747"/>
                  </a:cubicBezTo>
                  <a:cubicBezTo>
                    <a:pt x="14957" y="38325"/>
                    <a:pt x="6647" y="31526"/>
                    <a:pt x="10424" y="24726"/>
                  </a:cubicBezTo>
                  <a:close/>
                </a:path>
              </a:pathLst>
            </a:custGeom>
            <a:solidFill>
              <a:srgbClr val="B17F6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4CE2ABFA-BA60-4C97-8D61-2EB513A45355}"/>
                </a:ext>
              </a:extLst>
            </p:cNvPr>
            <p:cNvSpPr/>
            <p:nvPr/>
          </p:nvSpPr>
          <p:spPr>
            <a:xfrm>
              <a:off x="8890202" y="5948496"/>
              <a:ext cx="50871" cy="59236"/>
            </a:xfrm>
            <a:custGeom>
              <a:avLst/>
              <a:gdLst>
                <a:gd name="connsiteX0" fmla="*/ 0 w 50871"/>
                <a:gd name="connsiteY0" fmla="*/ 57846 h 59236"/>
                <a:gd name="connsiteX1" fmla="*/ 19644 w 50871"/>
                <a:gd name="connsiteY1" fmla="*/ 46136 h 59236"/>
                <a:gd name="connsiteX2" fmla="*/ 8311 w 50871"/>
                <a:gd name="connsiteY2" fmla="*/ 36692 h 59236"/>
                <a:gd name="connsiteX3" fmla="*/ 30221 w 50871"/>
                <a:gd name="connsiteY3" fmla="*/ 2693 h 59236"/>
                <a:gd name="connsiteX4" fmla="*/ 45332 w 50871"/>
                <a:gd name="connsiteY4" fmla="*/ 4959 h 59236"/>
                <a:gd name="connsiteX5" fmla="*/ 42310 w 50871"/>
                <a:gd name="connsiteY5" fmla="*/ 28003 h 59236"/>
                <a:gd name="connsiteX6" fmla="*/ 41932 w 50871"/>
                <a:gd name="connsiteY6" fmla="*/ 28381 h 59236"/>
                <a:gd name="connsiteX7" fmla="*/ 29466 w 50871"/>
                <a:gd name="connsiteY7" fmla="*/ 53691 h 59236"/>
                <a:gd name="connsiteX8" fmla="*/ 12466 w 50871"/>
                <a:gd name="connsiteY8" fmla="*/ 57846 h 59236"/>
                <a:gd name="connsiteX9" fmla="*/ 0 w 50871"/>
                <a:gd name="connsiteY9" fmla="*/ 57846 h 5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871" h="59236">
                  <a:moveTo>
                    <a:pt x="0" y="57846"/>
                  </a:moveTo>
                  <a:cubicBezTo>
                    <a:pt x="378" y="44625"/>
                    <a:pt x="12466" y="48780"/>
                    <a:pt x="19644" y="46136"/>
                  </a:cubicBezTo>
                  <a:cubicBezTo>
                    <a:pt x="17755" y="39336"/>
                    <a:pt x="12466" y="38958"/>
                    <a:pt x="8311" y="36692"/>
                  </a:cubicBezTo>
                  <a:cubicBezTo>
                    <a:pt x="6800" y="19692"/>
                    <a:pt x="16999" y="9870"/>
                    <a:pt x="30221" y="2693"/>
                  </a:cubicBezTo>
                  <a:cubicBezTo>
                    <a:pt x="35888" y="-329"/>
                    <a:pt x="45709" y="-2218"/>
                    <a:pt x="45332" y="4959"/>
                  </a:cubicBezTo>
                  <a:cubicBezTo>
                    <a:pt x="44576" y="12137"/>
                    <a:pt x="60064" y="23092"/>
                    <a:pt x="42310" y="28003"/>
                  </a:cubicBezTo>
                  <a:cubicBezTo>
                    <a:pt x="42310" y="28003"/>
                    <a:pt x="41932" y="28381"/>
                    <a:pt x="41932" y="28381"/>
                  </a:cubicBezTo>
                  <a:cubicBezTo>
                    <a:pt x="22288" y="29137"/>
                    <a:pt x="37399" y="47269"/>
                    <a:pt x="29466" y="53691"/>
                  </a:cubicBezTo>
                  <a:cubicBezTo>
                    <a:pt x="24555" y="57846"/>
                    <a:pt x="19266" y="61246"/>
                    <a:pt x="12466" y="57846"/>
                  </a:cubicBezTo>
                  <a:cubicBezTo>
                    <a:pt x="8311" y="57846"/>
                    <a:pt x="4155" y="57846"/>
                    <a:pt x="0" y="57846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D1021CE4-B87D-4FA7-8836-C42FBD011F04}"/>
                </a:ext>
              </a:extLst>
            </p:cNvPr>
            <p:cNvSpPr/>
            <p:nvPr/>
          </p:nvSpPr>
          <p:spPr>
            <a:xfrm>
              <a:off x="8900978" y="6002021"/>
              <a:ext cx="18689" cy="14310"/>
            </a:xfrm>
            <a:custGeom>
              <a:avLst/>
              <a:gdLst>
                <a:gd name="connsiteX0" fmla="*/ 1690 w 18689"/>
                <a:gd name="connsiteY0" fmla="*/ 4322 h 14310"/>
                <a:gd name="connsiteX1" fmla="*/ 18689 w 18689"/>
                <a:gd name="connsiteY1" fmla="*/ 167 h 14310"/>
                <a:gd name="connsiteX2" fmla="*/ 9245 w 18689"/>
                <a:gd name="connsiteY2" fmla="*/ 14144 h 14310"/>
                <a:gd name="connsiteX3" fmla="*/ 1690 w 18689"/>
                <a:gd name="connsiteY3" fmla="*/ 4322 h 1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89" h="14310">
                  <a:moveTo>
                    <a:pt x="1690" y="4322"/>
                  </a:moveTo>
                  <a:cubicBezTo>
                    <a:pt x="6979" y="1300"/>
                    <a:pt x="12267" y="-589"/>
                    <a:pt x="18689" y="167"/>
                  </a:cubicBezTo>
                  <a:cubicBezTo>
                    <a:pt x="17934" y="6589"/>
                    <a:pt x="20956" y="15655"/>
                    <a:pt x="9245" y="14144"/>
                  </a:cubicBezTo>
                  <a:cubicBezTo>
                    <a:pt x="3579" y="13011"/>
                    <a:pt x="-3221" y="12633"/>
                    <a:pt x="1690" y="4322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05C2BDD-8E3D-4F6A-AE8D-EE528EAF5B45}"/>
                </a:ext>
              </a:extLst>
            </p:cNvPr>
            <p:cNvSpPr/>
            <p:nvPr/>
          </p:nvSpPr>
          <p:spPr>
            <a:xfrm>
              <a:off x="9212812" y="6038453"/>
              <a:ext cx="11958" cy="21532"/>
            </a:xfrm>
            <a:custGeom>
              <a:avLst/>
              <a:gdLst>
                <a:gd name="connsiteX0" fmla="*/ 0 w 11958"/>
                <a:gd name="connsiteY0" fmla="*/ 0 h 21532"/>
                <a:gd name="connsiteX1" fmla="*/ 4911 w 11958"/>
                <a:gd name="connsiteY1" fmla="*/ 21533 h 21532"/>
                <a:gd name="connsiteX2" fmla="*/ 0 w 11958"/>
                <a:gd name="connsiteY2" fmla="*/ 0 h 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58" h="21532">
                  <a:moveTo>
                    <a:pt x="0" y="0"/>
                  </a:moveTo>
                  <a:cubicBezTo>
                    <a:pt x="7933" y="5289"/>
                    <a:pt x="19644" y="9444"/>
                    <a:pt x="4911" y="21533"/>
                  </a:cubicBezTo>
                  <a:cubicBezTo>
                    <a:pt x="3022" y="13222"/>
                    <a:pt x="1511" y="6800"/>
                    <a:pt x="0" y="0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26FAFB52-1329-4DBA-A69E-A0C5154D7386}"/>
                </a:ext>
              </a:extLst>
            </p:cNvPr>
            <p:cNvSpPr/>
            <p:nvPr/>
          </p:nvSpPr>
          <p:spPr>
            <a:xfrm>
              <a:off x="10032181" y="5760217"/>
              <a:ext cx="386306" cy="173595"/>
            </a:xfrm>
            <a:custGeom>
              <a:avLst/>
              <a:gdLst>
                <a:gd name="connsiteX0" fmla="*/ 305233 w 386306"/>
                <a:gd name="connsiteY0" fmla="*/ 93510 h 173595"/>
                <a:gd name="connsiteX1" fmla="*/ 290122 w 386306"/>
                <a:gd name="connsiteY1" fmla="*/ 90865 h 173595"/>
                <a:gd name="connsiteX2" fmla="*/ 268212 w 386306"/>
                <a:gd name="connsiteY2" fmla="*/ 87465 h 173595"/>
                <a:gd name="connsiteX3" fmla="*/ 255368 w 386306"/>
                <a:gd name="connsiteY3" fmla="*/ 90110 h 173595"/>
                <a:gd name="connsiteX4" fmla="*/ 234969 w 386306"/>
                <a:gd name="connsiteY4" fmla="*/ 102198 h 173595"/>
                <a:gd name="connsiteX5" fmla="*/ 225147 w 386306"/>
                <a:gd name="connsiteY5" fmla="*/ 113909 h 173595"/>
                <a:gd name="connsiteX6" fmla="*/ 213059 w 386306"/>
                <a:gd name="connsiteY6" fmla="*/ 124109 h 173595"/>
                <a:gd name="connsiteX7" fmla="*/ 203992 w 386306"/>
                <a:gd name="connsiteY7" fmla="*/ 122975 h 173595"/>
                <a:gd name="connsiteX8" fmla="*/ 190015 w 386306"/>
                <a:gd name="connsiteY8" fmla="*/ 99932 h 173595"/>
                <a:gd name="connsiteX9" fmla="*/ 181326 w 386306"/>
                <a:gd name="connsiteY9" fmla="*/ 95776 h 173595"/>
                <a:gd name="connsiteX10" fmla="*/ 178304 w 386306"/>
                <a:gd name="connsiteY10" fmla="*/ 104843 h 173595"/>
                <a:gd name="connsiteX11" fmla="*/ 182082 w 386306"/>
                <a:gd name="connsiteY11" fmla="*/ 116553 h 173595"/>
                <a:gd name="connsiteX12" fmla="*/ 185482 w 386306"/>
                <a:gd name="connsiteY12" fmla="*/ 156974 h 173595"/>
                <a:gd name="connsiteX13" fmla="*/ 189259 w 386306"/>
                <a:gd name="connsiteY13" fmla="*/ 165285 h 173595"/>
                <a:gd name="connsiteX14" fmla="*/ 181704 w 386306"/>
                <a:gd name="connsiteY14" fmla="*/ 173596 h 173595"/>
                <a:gd name="connsiteX15" fmla="*/ 170371 w 386306"/>
                <a:gd name="connsiteY15" fmla="*/ 154707 h 173595"/>
                <a:gd name="connsiteX16" fmla="*/ 143172 w 386306"/>
                <a:gd name="connsiteY16" fmla="*/ 135441 h 173595"/>
                <a:gd name="connsiteX17" fmla="*/ 130706 w 386306"/>
                <a:gd name="connsiteY17" fmla="*/ 110887 h 173595"/>
                <a:gd name="connsiteX18" fmla="*/ 91419 w 386306"/>
                <a:gd name="connsiteY18" fmla="*/ 92376 h 173595"/>
                <a:gd name="connsiteX19" fmla="*/ 84619 w 386306"/>
                <a:gd name="connsiteY19" fmla="*/ 95021 h 173595"/>
                <a:gd name="connsiteX20" fmla="*/ 74042 w 386306"/>
                <a:gd name="connsiteY20" fmla="*/ 102954 h 173595"/>
                <a:gd name="connsiteX21" fmla="*/ 62331 w 386306"/>
                <a:gd name="connsiteY21" fmla="*/ 112020 h 173595"/>
                <a:gd name="connsiteX22" fmla="*/ 92174 w 386306"/>
                <a:gd name="connsiteY22" fmla="*/ 113909 h 173595"/>
                <a:gd name="connsiteX23" fmla="*/ 98974 w 386306"/>
                <a:gd name="connsiteY23" fmla="*/ 119953 h 173595"/>
                <a:gd name="connsiteX24" fmla="*/ 76308 w 386306"/>
                <a:gd name="connsiteY24" fmla="*/ 153196 h 173595"/>
                <a:gd name="connsiteX25" fmla="*/ 30599 w 386306"/>
                <a:gd name="connsiteY25" fmla="*/ 155463 h 173595"/>
                <a:gd name="connsiteX26" fmla="*/ 0 w 386306"/>
                <a:gd name="connsiteY26" fmla="*/ 148663 h 173595"/>
                <a:gd name="connsiteX27" fmla="*/ 9066 w 386306"/>
                <a:gd name="connsiteY27" fmla="*/ 121464 h 173595"/>
                <a:gd name="connsiteX28" fmla="*/ 15488 w 386306"/>
                <a:gd name="connsiteY28" fmla="*/ 83688 h 173595"/>
                <a:gd name="connsiteX29" fmla="*/ 12844 w 386306"/>
                <a:gd name="connsiteY29" fmla="*/ 76510 h 173595"/>
                <a:gd name="connsiteX30" fmla="*/ 10577 w 386306"/>
                <a:gd name="connsiteY30" fmla="*/ 56867 h 173595"/>
                <a:gd name="connsiteX31" fmla="*/ 38154 w 386306"/>
                <a:gd name="connsiteY31" fmla="*/ 30045 h 173595"/>
                <a:gd name="connsiteX32" fmla="*/ 110685 w 386306"/>
                <a:gd name="connsiteY32" fmla="*/ 20601 h 173595"/>
                <a:gd name="connsiteX33" fmla="*/ 135617 w 386306"/>
                <a:gd name="connsiteY33" fmla="*/ 27401 h 173595"/>
                <a:gd name="connsiteX34" fmla="*/ 114462 w 386306"/>
                <a:gd name="connsiteY34" fmla="*/ 23246 h 173595"/>
                <a:gd name="connsiteX35" fmla="*/ 114462 w 386306"/>
                <a:gd name="connsiteY35" fmla="*/ 8513 h 173595"/>
                <a:gd name="connsiteX36" fmla="*/ 162061 w 386306"/>
                <a:gd name="connsiteY36" fmla="*/ 2091 h 173595"/>
                <a:gd name="connsiteX37" fmla="*/ 202481 w 386306"/>
                <a:gd name="connsiteY37" fmla="*/ 21357 h 173595"/>
                <a:gd name="connsiteX38" fmla="*/ 216836 w 386306"/>
                <a:gd name="connsiteY38" fmla="*/ 25512 h 173595"/>
                <a:gd name="connsiteX39" fmla="*/ 231947 w 386306"/>
                <a:gd name="connsiteY39" fmla="*/ 23623 h 173595"/>
                <a:gd name="connsiteX40" fmla="*/ 296167 w 386306"/>
                <a:gd name="connsiteY40" fmla="*/ 35334 h 173595"/>
                <a:gd name="connsiteX41" fmla="*/ 364164 w 386306"/>
                <a:gd name="connsiteY41" fmla="*/ 22112 h 173595"/>
                <a:gd name="connsiteX42" fmla="*/ 385697 w 386306"/>
                <a:gd name="connsiteY42" fmla="*/ 17579 h 173595"/>
                <a:gd name="connsiteX43" fmla="*/ 364542 w 386306"/>
                <a:gd name="connsiteY43" fmla="*/ 72355 h 173595"/>
                <a:gd name="connsiteX44" fmla="*/ 347543 w 386306"/>
                <a:gd name="connsiteY44" fmla="*/ 85199 h 173595"/>
                <a:gd name="connsiteX45" fmla="*/ 305988 w 386306"/>
                <a:gd name="connsiteY45" fmla="*/ 69711 h 173595"/>
                <a:gd name="connsiteX46" fmla="*/ 313544 w 386306"/>
                <a:gd name="connsiteY46" fmla="*/ 93510 h 173595"/>
                <a:gd name="connsiteX47" fmla="*/ 305233 w 386306"/>
                <a:gd name="connsiteY47" fmla="*/ 93510 h 17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6306" h="173595">
                  <a:moveTo>
                    <a:pt x="305233" y="93510"/>
                  </a:moveTo>
                  <a:cubicBezTo>
                    <a:pt x="301077" y="87843"/>
                    <a:pt x="295411" y="88599"/>
                    <a:pt x="290122" y="90865"/>
                  </a:cubicBezTo>
                  <a:cubicBezTo>
                    <a:pt x="282189" y="93887"/>
                    <a:pt x="272368" y="109753"/>
                    <a:pt x="268212" y="87465"/>
                  </a:cubicBezTo>
                  <a:cubicBezTo>
                    <a:pt x="264057" y="88599"/>
                    <a:pt x="256502" y="82932"/>
                    <a:pt x="255368" y="90110"/>
                  </a:cubicBezTo>
                  <a:cubicBezTo>
                    <a:pt x="253479" y="103709"/>
                    <a:pt x="244035" y="101820"/>
                    <a:pt x="234969" y="102198"/>
                  </a:cubicBezTo>
                  <a:cubicBezTo>
                    <a:pt x="228169" y="102576"/>
                    <a:pt x="217214" y="99176"/>
                    <a:pt x="225147" y="113909"/>
                  </a:cubicBezTo>
                  <a:cubicBezTo>
                    <a:pt x="231947" y="126375"/>
                    <a:pt x="214192" y="115420"/>
                    <a:pt x="213059" y="124109"/>
                  </a:cubicBezTo>
                  <a:cubicBezTo>
                    <a:pt x="212303" y="129775"/>
                    <a:pt x="206259" y="126375"/>
                    <a:pt x="203992" y="122975"/>
                  </a:cubicBezTo>
                  <a:cubicBezTo>
                    <a:pt x="199081" y="115420"/>
                    <a:pt x="194926" y="107487"/>
                    <a:pt x="190015" y="99932"/>
                  </a:cubicBezTo>
                  <a:cubicBezTo>
                    <a:pt x="188126" y="97287"/>
                    <a:pt x="185104" y="94265"/>
                    <a:pt x="181326" y="95776"/>
                  </a:cubicBezTo>
                  <a:cubicBezTo>
                    <a:pt x="177549" y="97665"/>
                    <a:pt x="177549" y="101820"/>
                    <a:pt x="178304" y="104843"/>
                  </a:cubicBezTo>
                  <a:cubicBezTo>
                    <a:pt x="179060" y="108998"/>
                    <a:pt x="181326" y="112776"/>
                    <a:pt x="182082" y="116553"/>
                  </a:cubicBezTo>
                  <a:cubicBezTo>
                    <a:pt x="185104" y="129775"/>
                    <a:pt x="203237" y="141486"/>
                    <a:pt x="185482" y="156974"/>
                  </a:cubicBezTo>
                  <a:cubicBezTo>
                    <a:pt x="182082" y="159996"/>
                    <a:pt x="187371" y="162640"/>
                    <a:pt x="189259" y="165285"/>
                  </a:cubicBezTo>
                  <a:cubicBezTo>
                    <a:pt x="196815" y="176995"/>
                    <a:pt x="185860" y="172462"/>
                    <a:pt x="181704" y="173596"/>
                  </a:cubicBezTo>
                  <a:cubicBezTo>
                    <a:pt x="174905" y="169062"/>
                    <a:pt x="170749" y="161885"/>
                    <a:pt x="170371" y="154707"/>
                  </a:cubicBezTo>
                  <a:cubicBezTo>
                    <a:pt x="169616" y="135441"/>
                    <a:pt x="158661" y="132797"/>
                    <a:pt x="143172" y="135441"/>
                  </a:cubicBezTo>
                  <a:cubicBezTo>
                    <a:pt x="134862" y="129397"/>
                    <a:pt x="130706" y="122220"/>
                    <a:pt x="130706" y="110887"/>
                  </a:cubicBezTo>
                  <a:cubicBezTo>
                    <a:pt x="130706" y="93887"/>
                    <a:pt x="105774" y="82554"/>
                    <a:pt x="91419" y="92376"/>
                  </a:cubicBezTo>
                  <a:cubicBezTo>
                    <a:pt x="89152" y="93887"/>
                    <a:pt x="87641" y="96910"/>
                    <a:pt x="84619" y="95021"/>
                  </a:cubicBezTo>
                  <a:cubicBezTo>
                    <a:pt x="74042" y="88599"/>
                    <a:pt x="70264" y="88977"/>
                    <a:pt x="74042" y="102954"/>
                  </a:cubicBezTo>
                  <a:cubicBezTo>
                    <a:pt x="75553" y="108242"/>
                    <a:pt x="63086" y="104465"/>
                    <a:pt x="62331" y="112020"/>
                  </a:cubicBezTo>
                  <a:cubicBezTo>
                    <a:pt x="72153" y="116176"/>
                    <a:pt x="81219" y="119953"/>
                    <a:pt x="92174" y="113909"/>
                  </a:cubicBezTo>
                  <a:cubicBezTo>
                    <a:pt x="96707" y="111264"/>
                    <a:pt x="100107" y="114665"/>
                    <a:pt x="98974" y="119953"/>
                  </a:cubicBezTo>
                  <a:cubicBezTo>
                    <a:pt x="96707" y="134686"/>
                    <a:pt x="94819" y="149797"/>
                    <a:pt x="76308" y="153196"/>
                  </a:cubicBezTo>
                  <a:cubicBezTo>
                    <a:pt x="60820" y="152063"/>
                    <a:pt x="45709" y="155841"/>
                    <a:pt x="30599" y="155463"/>
                  </a:cubicBezTo>
                  <a:cubicBezTo>
                    <a:pt x="20021" y="155463"/>
                    <a:pt x="8311" y="159618"/>
                    <a:pt x="0" y="148663"/>
                  </a:cubicBezTo>
                  <a:cubicBezTo>
                    <a:pt x="14733" y="143374"/>
                    <a:pt x="10955" y="124864"/>
                    <a:pt x="9066" y="121464"/>
                  </a:cubicBezTo>
                  <a:cubicBezTo>
                    <a:pt x="1133" y="105976"/>
                    <a:pt x="9066" y="95398"/>
                    <a:pt x="15488" y="83688"/>
                  </a:cubicBezTo>
                  <a:cubicBezTo>
                    <a:pt x="16999" y="81044"/>
                    <a:pt x="15110" y="78399"/>
                    <a:pt x="12844" y="76510"/>
                  </a:cubicBezTo>
                  <a:cubicBezTo>
                    <a:pt x="19644" y="69333"/>
                    <a:pt x="7555" y="64422"/>
                    <a:pt x="10577" y="56867"/>
                  </a:cubicBezTo>
                  <a:cubicBezTo>
                    <a:pt x="31732" y="60266"/>
                    <a:pt x="37399" y="47423"/>
                    <a:pt x="38154" y="30045"/>
                  </a:cubicBezTo>
                  <a:cubicBezTo>
                    <a:pt x="61198" y="19846"/>
                    <a:pt x="86508" y="25890"/>
                    <a:pt x="110685" y="20601"/>
                  </a:cubicBezTo>
                  <a:cubicBezTo>
                    <a:pt x="115973" y="39489"/>
                    <a:pt x="115973" y="39489"/>
                    <a:pt x="135617" y="27401"/>
                  </a:cubicBezTo>
                  <a:cubicBezTo>
                    <a:pt x="127306" y="25890"/>
                    <a:pt x="120129" y="27023"/>
                    <a:pt x="114462" y="23246"/>
                  </a:cubicBezTo>
                  <a:cubicBezTo>
                    <a:pt x="109174" y="18335"/>
                    <a:pt x="106907" y="13424"/>
                    <a:pt x="114462" y="8513"/>
                  </a:cubicBezTo>
                  <a:cubicBezTo>
                    <a:pt x="131462" y="17201"/>
                    <a:pt x="147328" y="5491"/>
                    <a:pt x="162061" y="2091"/>
                  </a:cubicBezTo>
                  <a:cubicBezTo>
                    <a:pt x="184349" y="-3198"/>
                    <a:pt x="195682" y="958"/>
                    <a:pt x="202481" y="21357"/>
                  </a:cubicBezTo>
                  <a:cubicBezTo>
                    <a:pt x="205126" y="30045"/>
                    <a:pt x="207770" y="37601"/>
                    <a:pt x="216836" y="25512"/>
                  </a:cubicBezTo>
                  <a:cubicBezTo>
                    <a:pt x="220992" y="19846"/>
                    <a:pt x="228547" y="20224"/>
                    <a:pt x="231947" y="23623"/>
                  </a:cubicBezTo>
                  <a:cubicBezTo>
                    <a:pt x="250457" y="44023"/>
                    <a:pt x="275012" y="34579"/>
                    <a:pt x="296167" y="35334"/>
                  </a:cubicBezTo>
                  <a:cubicBezTo>
                    <a:pt x="318832" y="36090"/>
                    <a:pt x="342632" y="33067"/>
                    <a:pt x="364164" y="22112"/>
                  </a:cubicBezTo>
                  <a:cubicBezTo>
                    <a:pt x="373986" y="16824"/>
                    <a:pt x="380408" y="14935"/>
                    <a:pt x="385697" y="17579"/>
                  </a:cubicBezTo>
                  <a:cubicBezTo>
                    <a:pt x="389096" y="39867"/>
                    <a:pt x="377764" y="56489"/>
                    <a:pt x="364542" y="72355"/>
                  </a:cubicBezTo>
                  <a:cubicBezTo>
                    <a:pt x="360764" y="78777"/>
                    <a:pt x="355853" y="84443"/>
                    <a:pt x="347543" y="85199"/>
                  </a:cubicBezTo>
                  <a:cubicBezTo>
                    <a:pt x="329788" y="95021"/>
                    <a:pt x="316944" y="87465"/>
                    <a:pt x="305988" y="69711"/>
                  </a:cubicBezTo>
                  <a:cubicBezTo>
                    <a:pt x="305611" y="81044"/>
                    <a:pt x="316188" y="84821"/>
                    <a:pt x="313544" y="93510"/>
                  </a:cubicBezTo>
                  <a:cubicBezTo>
                    <a:pt x="310522" y="93132"/>
                    <a:pt x="307877" y="93510"/>
                    <a:pt x="305233" y="93510"/>
                  </a:cubicBezTo>
                  <a:close/>
                </a:path>
              </a:pathLst>
            </a:custGeom>
            <a:solidFill>
              <a:srgbClr val="C9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08DF3E4-1376-4129-9CB8-D8F0D16522E4}"/>
                </a:ext>
              </a:extLst>
            </p:cNvPr>
            <p:cNvSpPr/>
            <p:nvPr/>
          </p:nvSpPr>
          <p:spPr>
            <a:xfrm>
              <a:off x="9958517" y="5922476"/>
              <a:ext cx="220786" cy="196314"/>
            </a:xfrm>
            <a:custGeom>
              <a:avLst/>
              <a:gdLst>
                <a:gd name="connsiteX0" fmla="*/ 171505 w 220786"/>
                <a:gd name="connsiteY0" fmla="*/ 117488 h 196314"/>
                <a:gd name="connsiteX1" fmla="*/ 163572 w 220786"/>
                <a:gd name="connsiteY1" fmla="*/ 126177 h 196314"/>
                <a:gd name="connsiteX2" fmla="*/ 129195 w 220786"/>
                <a:gd name="connsiteY2" fmla="*/ 158286 h 196314"/>
                <a:gd name="connsiteX3" fmla="*/ 104641 w 220786"/>
                <a:gd name="connsiteY3" fmla="*/ 154887 h 196314"/>
                <a:gd name="connsiteX4" fmla="*/ 90663 w 220786"/>
                <a:gd name="connsiteY4" fmla="*/ 151109 h 196314"/>
                <a:gd name="connsiteX5" fmla="*/ 84619 w 220786"/>
                <a:gd name="connsiteY5" fmla="*/ 179441 h 196314"/>
                <a:gd name="connsiteX6" fmla="*/ 70264 w 220786"/>
                <a:gd name="connsiteY6" fmla="*/ 190396 h 196314"/>
                <a:gd name="connsiteX7" fmla="*/ 30977 w 220786"/>
                <a:gd name="connsiteY7" fmla="*/ 193041 h 196314"/>
                <a:gd name="connsiteX8" fmla="*/ 0 w 220786"/>
                <a:gd name="connsiteY8" fmla="*/ 191152 h 196314"/>
                <a:gd name="connsiteX9" fmla="*/ 33621 w 220786"/>
                <a:gd name="connsiteY9" fmla="*/ 176041 h 196314"/>
                <a:gd name="connsiteX10" fmla="*/ 39665 w 220786"/>
                <a:gd name="connsiteY10" fmla="*/ 169242 h 196314"/>
                <a:gd name="connsiteX11" fmla="*/ 38154 w 220786"/>
                <a:gd name="connsiteY11" fmla="*/ 163197 h 196314"/>
                <a:gd name="connsiteX12" fmla="*/ 19644 w 220786"/>
                <a:gd name="connsiteY12" fmla="*/ 143176 h 196314"/>
                <a:gd name="connsiteX13" fmla="*/ 39665 w 220786"/>
                <a:gd name="connsiteY13" fmla="*/ 148465 h 196314"/>
                <a:gd name="connsiteX14" fmla="*/ 48732 w 220786"/>
                <a:gd name="connsiteY14" fmla="*/ 144687 h 196314"/>
                <a:gd name="connsiteX15" fmla="*/ 43443 w 220786"/>
                <a:gd name="connsiteY15" fmla="*/ 137132 h 196314"/>
                <a:gd name="connsiteX16" fmla="*/ 36643 w 220786"/>
                <a:gd name="connsiteY16" fmla="*/ 132221 h 196314"/>
                <a:gd name="connsiteX17" fmla="*/ 42309 w 220786"/>
                <a:gd name="connsiteY17" fmla="*/ 128065 h 196314"/>
                <a:gd name="connsiteX18" fmla="*/ 60820 w 220786"/>
                <a:gd name="connsiteY18" fmla="*/ 119755 h 196314"/>
                <a:gd name="connsiteX19" fmla="*/ 57798 w 220786"/>
                <a:gd name="connsiteY19" fmla="*/ 142798 h 196314"/>
                <a:gd name="connsiteX20" fmla="*/ 55909 w 220786"/>
                <a:gd name="connsiteY20" fmla="*/ 156020 h 196314"/>
                <a:gd name="connsiteX21" fmla="*/ 69509 w 220786"/>
                <a:gd name="connsiteY21" fmla="*/ 156020 h 196314"/>
                <a:gd name="connsiteX22" fmla="*/ 67620 w 220786"/>
                <a:gd name="connsiteY22" fmla="*/ 148087 h 196314"/>
                <a:gd name="connsiteX23" fmla="*/ 74797 w 220786"/>
                <a:gd name="connsiteY23" fmla="*/ 126932 h 196314"/>
                <a:gd name="connsiteX24" fmla="*/ 67620 w 220786"/>
                <a:gd name="connsiteY24" fmla="*/ 98978 h 196314"/>
                <a:gd name="connsiteX25" fmla="*/ 94441 w 220786"/>
                <a:gd name="connsiteY25" fmla="*/ 101244 h 196314"/>
                <a:gd name="connsiteX26" fmla="*/ 70642 w 220786"/>
                <a:gd name="connsiteY26" fmla="*/ 65357 h 196314"/>
                <a:gd name="connsiteX27" fmla="*/ 109929 w 220786"/>
                <a:gd name="connsiteY27" fmla="*/ 88022 h 196314"/>
                <a:gd name="connsiteX28" fmla="*/ 121262 w 220786"/>
                <a:gd name="connsiteY28" fmla="*/ 89156 h 196314"/>
                <a:gd name="connsiteX29" fmla="*/ 142795 w 220786"/>
                <a:gd name="connsiteY29" fmla="*/ 28336 h 196314"/>
                <a:gd name="connsiteX30" fmla="*/ 148083 w 220786"/>
                <a:gd name="connsiteY30" fmla="*/ 54024 h 196314"/>
                <a:gd name="connsiteX31" fmla="*/ 165460 w 220786"/>
                <a:gd name="connsiteY31" fmla="*/ 45335 h 196314"/>
                <a:gd name="connsiteX32" fmla="*/ 168483 w 220786"/>
                <a:gd name="connsiteY32" fmla="*/ 30980 h 196314"/>
                <a:gd name="connsiteX33" fmla="*/ 173016 w 220786"/>
                <a:gd name="connsiteY33" fmla="*/ 13981 h 196314"/>
                <a:gd name="connsiteX34" fmla="*/ 189637 w 220786"/>
                <a:gd name="connsiteY34" fmla="*/ 5292 h 196314"/>
                <a:gd name="connsiteX35" fmla="*/ 208526 w 220786"/>
                <a:gd name="connsiteY35" fmla="*/ 6048 h 196314"/>
                <a:gd name="connsiteX36" fmla="*/ 200215 w 220786"/>
                <a:gd name="connsiteY36" fmla="*/ 21914 h 196314"/>
                <a:gd name="connsiteX37" fmla="*/ 217970 w 220786"/>
                <a:gd name="connsiteY37" fmla="*/ 31736 h 196314"/>
                <a:gd name="connsiteX38" fmla="*/ 213436 w 220786"/>
                <a:gd name="connsiteY38" fmla="*/ 48735 h 196314"/>
                <a:gd name="connsiteX39" fmla="*/ 171505 w 220786"/>
                <a:gd name="connsiteY39" fmla="*/ 117488 h 19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0786" h="196314">
                  <a:moveTo>
                    <a:pt x="171505" y="117488"/>
                  </a:moveTo>
                  <a:cubicBezTo>
                    <a:pt x="163572" y="115599"/>
                    <a:pt x="167349" y="124288"/>
                    <a:pt x="163572" y="126177"/>
                  </a:cubicBezTo>
                  <a:cubicBezTo>
                    <a:pt x="154128" y="138643"/>
                    <a:pt x="138261" y="143932"/>
                    <a:pt x="129195" y="158286"/>
                  </a:cubicBezTo>
                  <a:cubicBezTo>
                    <a:pt x="123529" y="167353"/>
                    <a:pt x="111062" y="165464"/>
                    <a:pt x="104641" y="154887"/>
                  </a:cubicBezTo>
                  <a:cubicBezTo>
                    <a:pt x="100485" y="147709"/>
                    <a:pt x="94441" y="144309"/>
                    <a:pt x="90663" y="151109"/>
                  </a:cubicBezTo>
                  <a:cubicBezTo>
                    <a:pt x="86130" y="159042"/>
                    <a:pt x="86130" y="169997"/>
                    <a:pt x="84619" y="179441"/>
                  </a:cubicBezTo>
                  <a:cubicBezTo>
                    <a:pt x="83108" y="187752"/>
                    <a:pt x="85752" y="200218"/>
                    <a:pt x="70264" y="190396"/>
                  </a:cubicBezTo>
                  <a:cubicBezTo>
                    <a:pt x="56665" y="181708"/>
                    <a:pt x="43065" y="183219"/>
                    <a:pt x="30977" y="193041"/>
                  </a:cubicBezTo>
                  <a:cubicBezTo>
                    <a:pt x="19644" y="202107"/>
                    <a:pt x="10955" y="189263"/>
                    <a:pt x="0" y="191152"/>
                  </a:cubicBezTo>
                  <a:cubicBezTo>
                    <a:pt x="12844" y="188508"/>
                    <a:pt x="16999" y="168864"/>
                    <a:pt x="33621" y="176041"/>
                  </a:cubicBezTo>
                  <a:cubicBezTo>
                    <a:pt x="37021" y="177552"/>
                    <a:pt x="39665" y="173397"/>
                    <a:pt x="39665" y="169242"/>
                  </a:cubicBezTo>
                  <a:cubicBezTo>
                    <a:pt x="39665" y="167353"/>
                    <a:pt x="38532" y="165464"/>
                    <a:pt x="38154" y="163197"/>
                  </a:cubicBezTo>
                  <a:cubicBezTo>
                    <a:pt x="12088" y="172264"/>
                    <a:pt x="34754" y="142798"/>
                    <a:pt x="19644" y="143176"/>
                  </a:cubicBezTo>
                  <a:cubicBezTo>
                    <a:pt x="29466" y="139020"/>
                    <a:pt x="34376" y="145065"/>
                    <a:pt x="39665" y="148465"/>
                  </a:cubicBezTo>
                  <a:cubicBezTo>
                    <a:pt x="44576" y="151487"/>
                    <a:pt x="47598" y="149976"/>
                    <a:pt x="48732" y="144687"/>
                  </a:cubicBezTo>
                  <a:cubicBezTo>
                    <a:pt x="49487" y="140532"/>
                    <a:pt x="53642" y="133732"/>
                    <a:pt x="43443" y="137132"/>
                  </a:cubicBezTo>
                  <a:cubicBezTo>
                    <a:pt x="38910" y="138643"/>
                    <a:pt x="36643" y="136376"/>
                    <a:pt x="36643" y="132221"/>
                  </a:cubicBezTo>
                  <a:cubicBezTo>
                    <a:pt x="36643" y="128821"/>
                    <a:pt x="39665" y="126554"/>
                    <a:pt x="42309" y="128065"/>
                  </a:cubicBezTo>
                  <a:cubicBezTo>
                    <a:pt x="51754" y="133732"/>
                    <a:pt x="52887" y="121643"/>
                    <a:pt x="60820" y="119755"/>
                  </a:cubicBezTo>
                  <a:cubicBezTo>
                    <a:pt x="64975" y="128065"/>
                    <a:pt x="66109" y="135243"/>
                    <a:pt x="57798" y="142798"/>
                  </a:cubicBezTo>
                  <a:cubicBezTo>
                    <a:pt x="54776" y="145820"/>
                    <a:pt x="51754" y="151109"/>
                    <a:pt x="55909" y="156020"/>
                  </a:cubicBezTo>
                  <a:cubicBezTo>
                    <a:pt x="60442" y="160931"/>
                    <a:pt x="64975" y="157909"/>
                    <a:pt x="69509" y="156020"/>
                  </a:cubicBezTo>
                  <a:cubicBezTo>
                    <a:pt x="81975" y="150731"/>
                    <a:pt x="65353" y="152242"/>
                    <a:pt x="67620" y="148087"/>
                  </a:cubicBezTo>
                  <a:cubicBezTo>
                    <a:pt x="71020" y="141665"/>
                    <a:pt x="73286" y="134487"/>
                    <a:pt x="74797" y="126932"/>
                  </a:cubicBezTo>
                  <a:cubicBezTo>
                    <a:pt x="77064" y="115599"/>
                    <a:pt x="75930" y="106911"/>
                    <a:pt x="67620" y="98978"/>
                  </a:cubicBezTo>
                  <a:cubicBezTo>
                    <a:pt x="78197" y="91422"/>
                    <a:pt x="83486" y="109933"/>
                    <a:pt x="94441" y="101244"/>
                  </a:cubicBezTo>
                  <a:cubicBezTo>
                    <a:pt x="79330" y="94822"/>
                    <a:pt x="68753" y="85000"/>
                    <a:pt x="70642" y="65357"/>
                  </a:cubicBezTo>
                  <a:cubicBezTo>
                    <a:pt x="85752" y="70267"/>
                    <a:pt x="104641" y="64979"/>
                    <a:pt x="109929" y="88022"/>
                  </a:cubicBezTo>
                  <a:cubicBezTo>
                    <a:pt x="111440" y="93689"/>
                    <a:pt x="120884" y="92933"/>
                    <a:pt x="121262" y="89156"/>
                  </a:cubicBezTo>
                  <a:cubicBezTo>
                    <a:pt x="123529" y="67623"/>
                    <a:pt x="143928" y="53268"/>
                    <a:pt x="142795" y="28336"/>
                  </a:cubicBezTo>
                  <a:cubicBezTo>
                    <a:pt x="155261" y="37024"/>
                    <a:pt x="147328" y="46091"/>
                    <a:pt x="148083" y="54024"/>
                  </a:cubicBezTo>
                  <a:cubicBezTo>
                    <a:pt x="156772" y="56668"/>
                    <a:pt x="158661" y="46468"/>
                    <a:pt x="165460" y="45335"/>
                  </a:cubicBezTo>
                  <a:cubicBezTo>
                    <a:pt x="177549" y="43446"/>
                    <a:pt x="178304" y="38158"/>
                    <a:pt x="168483" y="30980"/>
                  </a:cubicBezTo>
                  <a:cubicBezTo>
                    <a:pt x="155261" y="21536"/>
                    <a:pt x="161305" y="17381"/>
                    <a:pt x="173016" y="13981"/>
                  </a:cubicBezTo>
                  <a:cubicBezTo>
                    <a:pt x="178682" y="12470"/>
                    <a:pt x="185104" y="10959"/>
                    <a:pt x="189637" y="5292"/>
                  </a:cubicBezTo>
                  <a:cubicBezTo>
                    <a:pt x="195682" y="-1885"/>
                    <a:pt x="202103" y="-1885"/>
                    <a:pt x="208526" y="6048"/>
                  </a:cubicBezTo>
                  <a:cubicBezTo>
                    <a:pt x="218347" y="18136"/>
                    <a:pt x="203615" y="16625"/>
                    <a:pt x="200215" y="21914"/>
                  </a:cubicBezTo>
                  <a:cubicBezTo>
                    <a:pt x="206259" y="25314"/>
                    <a:pt x="211925" y="28714"/>
                    <a:pt x="217970" y="31736"/>
                  </a:cubicBezTo>
                  <a:cubicBezTo>
                    <a:pt x="222881" y="39291"/>
                    <a:pt x="221369" y="44580"/>
                    <a:pt x="213436" y="48735"/>
                  </a:cubicBezTo>
                  <a:cubicBezTo>
                    <a:pt x="214570" y="81978"/>
                    <a:pt x="184349" y="94444"/>
                    <a:pt x="171505" y="117488"/>
                  </a:cubicBezTo>
                  <a:close/>
                </a:path>
              </a:pathLst>
            </a:custGeom>
            <a:solidFill>
              <a:srgbClr val="95584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E4F36CB-67B5-488D-B40C-9729343B0F96}"/>
                </a:ext>
              </a:extLst>
            </p:cNvPr>
            <p:cNvSpPr/>
            <p:nvPr/>
          </p:nvSpPr>
          <p:spPr>
            <a:xfrm>
              <a:off x="9993156" y="5905680"/>
              <a:ext cx="115711" cy="47805"/>
            </a:xfrm>
            <a:custGeom>
              <a:avLst/>
              <a:gdLst>
                <a:gd name="connsiteX0" fmla="*/ 39403 w 115711"/>
                <a:gd name="connsiteY0" fmla="*/ 2822 h 47805"/>
                <a:gd name="connsiteX1" fmla="*/ 110045 w 115711"/>
                <a:gd name="connsiteY1" fmla="*/ 177 h 47805"/>
                <a:gd name="connsiteX2" fmla="*/ 115711 w 115711"/>
                <a:gd name="connsiteY2" fmla="*/ 6977 h 47805"/>
                <a:gd name="connsiteX3" fmla="*/ 76802 w 115711"/>
                <a:gd name="connsiteY3" fmla="*/ 37576 h 47805"/>
                <a:gd name="connsiteX4" fmla="*/ 25803 w 115711"/>
                <a:gd name="connsiteY4" fmla="*/ 36821 h 47805"/>
                <a:gd name="connsiteX5" fmla="*/ 16737 w 115711"/>
                <a:gd name="connsiteY5" fmla="*/ 40220 h 47805"/>
                <a:gd name="connsiteX6" fmla="*/ 2004 w 115711"/>
                <a:gd name="connsiteY6" fmla="*/ 38331 h 47805"/>
                <a:gd name="connsiteX7" fmla="*/ 6538 w 115711"/>
                <a:gd name="connsiteY7" fmla="*/ 28132 h 47805"/>
                <a:gd name="connsiteX8" fmla="*/ 39403 w 115711"/>
                <a:gd name="connsiteY8" fmla="*/ 2822 h 4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11" h="47805">
                  <a:moveTo>
                    <a:pt x="39403" y="2822"/>
                  </a:moveTo>
                  <a:cubicBezTo>
                    <a:pt x="63202" y="4710"/>
                    <a:pt x="86623" y="5466"/>
                    <a:pt x="110045" y="177"/>
                  </a:cubicBezTo>
                  <a:cubicBezTo>
                    <a:pt x="114956" y="-956"/>
                    <a:pt x="114956" y="3577"/>
                    <a:pt x="115711" y="6977"/>
                  </a:cubicBezTo>
                  <a:cubicBezTo>
                    <a:pt x="99845" y="13399"/>
                    <a:pt x="93046" y="30776"/>
                    <a:pt x="76802" y="37576"/>
                  </a:cubicBezTo>
                  <a:cubicBezTo>
                    <a:pt x="59047" y="44754"/>
                    <a:pt x="42425" y="56842"/>
                    <a:pt x="25803" y="36821"/>
                  </a:cubicBezTo>
                  <a:cubicBezTo>
                    <a:pt x="20893" y="30776"/>
                    <a:pt x="19382" y="37954"/>
                    <a:pt x="16737" y="40220"/>
                  </a:cubicBezTo>
                  <a:cubicBezTo>
                    <a:pt x="11071" y="45509"/>
                    <a:pt x="5782" y="42109"/>
                    <a:pt x="2004" y="38331"/>
                  </a:cubicBezTo>
                  <a:cubicBezTo>
                    <a:pt x="-4040" y="31909"/>
                    <a:pt x="5404" y="31532"/>
                    <a:pt x="6538" y="28132"/>
                  </a:cubicBezTo>
                  <a:cubicBezTo>
                    <a:pt x="12582" y="13399"/>
                    <a:pt x="27692" y="10377"/>
                    <a:pt x="39403" y="2822"/>
                  </a:cubicBezTo>
                  <a:close/>
                </a:path>
              </a:pathLst>
            </a:custGeom>
            <a:solidFill>
              <a:srgbClr val="D7AB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5A414F-CBF8-4CFD-9E02-03145521506B}"/>
                </a:ext>
              </a:extLst>
            </p:cNvPr>
            <p:cNvSpPr/>
            <p:nvPr/>
          </p:nvSpPr>
          <p:spPr>
            <a:xfrm>
              <a:off x="10171954" y="5887262"/>
              <a:ext cx="42309" cy="95374"/>
            </a:xfrm>
            <a:custGeom>
              <a:avLst/>
              <a:gdLst>
                <a:gd name="connsiteX0" fmla="*/ 0 w 42309"/>
                <a:gd name="connsiteY0" fmla="*/ 85082 h 95374"/>
                <a:gd name="connsiteX1" fmla="*/ 4533 w 42309"/>
                <a:gd name="connsiteY1" fmla="*/ 68083 h 95374"/>
                <a:gd name="connsiteX2" fmla="*/ 3778 w 42309"/>
                <a:gd name="connsiteY2" fmla="*/ 8396 h 95374"/>
                <a:gd name="connsiteX3" fmla="*/ 34376 w 42309"/>
                <a:gd name="connsiteY3" fmla="*/ 20863 h 95374"/>
                <a:gd name="connsiteX4" fmla="*/ 42309 w 42309"/>
                <a:gd name="connsiteY4" fmla="*/ 46551 h 95374"/>
                <a:gd name="connsiteX5" fmla="*/ 37021 w 42309"/>
                <a:gd name="connsiteY5" fmla="*/ 73372 h 95374"/>
                <a:gd name="connsiteX6" fmla="*/ 33999 w 42309"/>
                <a:gd name="connsiteY6" fmla="*/ 89238 h 95374"/>
                <a:gd name="connsiteX7" fmla="*/ 0 w 42309"/>
                <a:gd name="connsiteY7" fmla="*/ 85082 h 9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09" h="95374">
                  <a:moveTo>
                    <a:pt x="0" y="85082"/>
                  </a:moveTo>
                  <a:cubicBezTo>
                    <a:pt x="3778" y="80172"/>
                    <a:pt x="5289" y="74505"/>
                    <a:pt x="4533" y="68083"/>
                  </a:cubicBezTo>
                  <a:cubicBezTo>
                    <a:pt x="8311" y="48062"/>
                    <a:pt x="-3400" y="28418"/>
                    <a:pt x="3778" y="8396"/>
                  </a:cubicBezTo>
                  <a:cubicBezTo>
                    <a:pt x="23421" y="-5581"/>
                    <a:pt x="30221" y="-2559"/>
                    <a:pt x="34376" y="20863"/>
                  </a:cubicBezTo>
                  <a:cubicBezTo>
                    <a:pt x="35887" y="29551"/>
                    <a:pt x="39665" y="37862"/>
                    <a:pt x="42309" y="46551"/>
                  </a:cubicBezTo>
                  <a:cubicBezTo>
                    <a:pt x="35132" y="54484"/>
                    <a:pt x="31732" y="63172"/>
                    <a:pt x="37021" y="73372"/>
                  </a:cubicBezTo>
                  <a:cubicBezTo>
                    <a:pt x="40043" y="79416"/>
                    <a:pt x="36643" y="84327"/>
                    <a:pt x="33999" y="89238"/>
                  </a:cubicBezTo>
                  <a:cubicBezTo>
                    <a:pt x="18510" y="98682"/>
                    <a:pt x="4911" y="97171"/>
                    <a:pt x="0" y="85082"/>
                  </a:cubicBezTo>
                  <a:close/>
                </a:path>
              </a:pathLst>
            </a:custGeom>
            <a:solidFill>
              <a:srgbClr val="DAAC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1F41E23F-7813-4095-BDF0-C08A2C50F778}"/>
                </a:ext>
              </a:extLst>
            </p:cNvPr>
            <p:cNvSpPr/>
            <p:nvPr/>
          </p:nvSpPr>
          <p:spPr>
            <a:xfrm>
              <a:off x="9935474" y="5890369"/>
              <a:ext cx="23421" cy="12917"/>
            </a:xfrm>
            <a:custGeom>
              <a:avLst/>
              <a:gdLst>
                <a:gd name="connsiteX0" fmla="*/ 23421 w 23421"/>
                <a:gd name="connsiteY0" fmla="*/ 0 h 12917"/>
                <a:gd name="connsiteX1" fmla="*/ 0 w 23421"/>
                <a:gd name="connsiteY1" fmla="*/ 12466 h 12917"/>
                <a:gd name="connsiteX2" fmla="*/ 23421 w 23421"/>
                <a:gd name="connsiteY2" fmla="*/ 0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21" h="12917">
                  <a:moveTo>
                    <a:pt x="23421" y="0"/>
                  </a:moveTo>
                  <a:cubicBezTo>
                    <a:pt x="20021" y="13600"/>
                    <a:pt x="20021" y="13600"/>
                    <a:pt x="0" y="12466"/>
                  </a:cubicBezTo>
                  <a:cubicBezTo>
                    <a:pt x="10955" y="9822"/>
                    <a:pt x="13977" y="0"/>
                    <a:pt x="23421" y="0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968EBA5-11B7-4EDB-8730-4DC4429E126A}"/>
                </a:ext>
              </a:extLst>
            </p:cNvPr>
            <p:cNvSpPr/>
            <p:nvPr/>
          </p:nvSpPr>
          <p:spPr>
            <a:xfrm>
              <a:off x="8816916" y="5870155"/>
              <a:ext cx="201473" cy="131166"/>
            </a:xfrm>
            <a:custGeom>
              <a:avLst/>
              <a:gdLst>
                <a:gd name="connsiteX0" fmla="*/ 115596 w 201473"/>
                <a:gd name="connsiteY0" fmla="*/ 105967 h 131166"/>
                <a:gd name="connsiteX1" fmla="*/ 115596 w 201473"/>
                <a:gd name="connsiteY1" fmla="*/ 96145 h 131166"/>
                <a:gd name="connsiteX2" fmla="*/ 115973 w 201473"/>
                <a:gd name="connsiteY2" fmla="*/ 81035 h 131166"/>
                <a:gd name="connsiteX3" fmla="*/ 81597 w 201473"/>
                <a:gd name="connsiteY3" fmla="*/ 115034 h 131166"/>
                <a:gd name="connsiteX4" fmla="*/ 84997 w 201473"/>
                <a:gd name="connsiteY4" fmla="*/ 83679 h 131166"/>
                <a:gd name="connsiteX5" fmla="*/ 49865 w 201473"/>
                <a:gd name="connsiteY5" fmla="*/ 98034 h 131166"/>
                <a:gd name="connsiteX6" fmla="*/ 58553 w 201473"/>
                <a:gd name="connsiteY6" fmla="*/ 102567 h 131166"/>
                <a:gd name="connsiteX7" fmla="*/ 64975 w 201473"/>
                <a:gd name="connsiteY7" fmla="*/ 107101 h 131166"/>
                <a:gd name="connsiteX8" fmla="*/ 55153 w 201473"/>
                <a:gd name="connsiteY8" fmla="*/ 111634 h 131166"/>
                <a:gd name="connsiteX9" fmla="*/ 36643 w 201473"/>
                <a:gd name="connsiteY9" fmla="*/ 95012 h 131166"/>
                <a:gd name="connsiteX10" fmla="*/ 40043 w 201473"/>
                <a:gd name="connsiteY10" fmla="*/ 73857 h 131166"/>
                <a:gd name="connsiteX11" fmla="*/ 49109 w 201473"/>
                <a:gd name="connsiteY11" fmla="*/ 33437 h 131166"/>
                <a:gd name="connsiteX12" fmla="*/ 24555 w 201473"/>
                <a:gd name="connsiteY12" fmla="*/ 20215 h 131166"/>
                <a:gd name="connsiteX13" fmla="*/ 0 w 201473"/>
                <a:gd name="connsiteY13" fmla="*/ 16437 h 131166"/>
                <a:gd name="connsiteX14" fmla="*/ 47220 w 201473"/>
                <a:gd name="connsiteY14" fmla="*/ 1327 h 131166"/>
                <a:gd name="connsiteX15" fmla="*/ 60820 w 201473"/>
                <a:gd name="connsiteY15" fmla="*/ 40614 h 131166"/>
                <a:gd name="connsiteX16" fmla="*/ 66864 w 201473"/>
                <a:gd name="connsiteY16" fmla="*/ 45147 h 131166"/>
                <a:gd name="connsiteX17" fmla="*/ 143550 w 201473"/>
                <a:gd name="connsiteY17" fmla="*/ 50058 h 131166"/>
                <a:gd name="connsiteX18" fmla="*/ 177549 w 201473"/>
                <a:gd name="connsiteY18" fmla="*/ 58747 h 131166"/>
                <a:gd name="connsiteX19" fmla="*/ 180193 w 201473"/>
                <a:gd name="connsiteY19" fmla="*/ 64036 h 131166"/>
                <a:gd name="connsiteX20" fmla="*/ 159794 w 201473"/>
                <a:gd name="connsiteY20" fmla="*/ 98790 h 131166"/>
                <a:gd name="connsiteX21" fmla="*/ 196815 w 201473"/>
                <a:gd name="connsiteY21" fmla="*/ 115034 h 131166"/>
                <a:gd name="connsiteX22" fmla="*/ 199081 w 201473"/>
                <a:gd name="connsiteY22" fmla="*/ 125233 h 131166"/>
                <a:gd name="connsiteX23" fmla="*/ 185482 w 201473"/>
                <a:gd name="connsiteY23" fmla="*/ 128255 h 131166"/>
                <a:gd name="connsiteX24" fmla="*/ 165083 w 201473"/>
                <a:gd name="connsiteY24" fmla="*/ 123722 h 131166"/>
                <a:gd name="connsiteX25" fmla="*/ 151105 w 201473"/>
                <a:gd name="connsiteY25" fmla="*/ 109745 h 131166"/>
                <a:gd name="connsiteX26" fmla="*/ 129195 w 201473"/>
                <a:gd name="connsiteY26" fmla="*/ 116167 h 131166"/>
                <a:gd name="connsiteX27" fmla="*/ 115596 w 201473"/>
                <a:gd name="connsiteY27" fmla="*/ 105967 h 1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473" h="131166">
                  <a:moveTo>
                    <a:pt x="115596" y="105967"/>
                  </a:moveTo>
                  <a:cubicBezTo>
                    <a:pt x="116729" y="102567"/>
                    <a:pt x="125418" y="99545"/>
                    <a:pt x="115596" y="96145"/>
                  </a:cubicBezTo>
                  <a:cubicBezTo>
                    <a:pt x="103507" y="91990"/>
                    <a:pt x="114462" y="86701"/>
                    <a:pt x="115973" y="81035"/>
                  </a:cubicBezTo>
                  <a:cubicBezTo>
                    <a:pt x="96330" y="85190"/>
                    <a:pt x="88019" y="99168"/>
                    <a:pt x="81597" y="115034"/>
                  </a:cubicBezTo>
                  <a:cubicBezTo>
                    <a:pt x="66864" y="105212"/>
                    <a:pt x="83486" y="97657"/>
                    <a:pt x="84997" y="83679"/>
                  </a:cubicBezTo>
                  <a:cubicBezTo>
                    <a:pt x="74042" y="98034"/>
                    <a:pt x="57798" y="82924"/>
                    <a:pt x="49865" y="98034"/>
                  </a:cubicBezTo>
                  <a:cubicBezTo>
                    <a:pt x="51376" y="102945"/>
                    <a:pt x="55531" y="101812"/>
                    <a:pt x="58553" y="102567"/>
                  </a:cubicBezTo>
                  <a:cubicBezTo>
                    <a:pt x="61575" y="102945"/>
                    <a:pt x="66864" y="101434"/>
                    <a:pt x="64975" y="107101"/>
                  </a:cubicBezTo>
                  <a:cubicBezTo>
                    <a:pt x="63842" y="110878"/>
                    <a:pt x="59687" y="115034"/>
                    <a:pt x="55153" y="111634"/>
                  </a:cubicBezTo>
                  <a:cubicBezTo>
                    <a:pt x="48354" y="106723"/>
                    <a:pt x="43065" y="100301"/>
                    <a:pt x="36643" y="95012"/>
                  </a:cubicBezTo>
                  <a:cubicBezTo>
                    <a:pt x="26066" y="85946"/>
                    <a:pt x="37399" y="80657"/>
                    <a:pt x="40043" y="73857"/>
                  </a:cubicBezTo>
                  <a:cubicBezTo>
                    <a:pt x="44576" y="61013"/>
                    <a:pt x="40798" y="46658"/>
                    <a:pt x="49109" y="33437"/>
                  </a:cubicBezTo>
                  <a:cubicBezTo>
                    <a:pt x="51754" y="29281"/>
                    <a:pt x="35888" y="19459"/>
                    <a:pt x="24555" y="20215"/>
                  </a:cubicBezTo>
                  <a:cubicBezTo>
                    <a:pt x="17377" y="20593"/>
                    <a:pt x="9822" y="25504"/>
                    <a:pt x="0" y="16437"/>
                  </a:cubicBezTo>
                  <a:cubicBezTo>
                    <a:pt x="19266" y="16059"/>
                    <a:pt x="27577" y="-5473"/>
                    <a:pt x="47220" y="1327"/>
                  </a:cubicBezTo>
                  <a:cubicBezTo>
                    <a:pt x="45332" y="16437"/>
                    <a:pt x="55153" y="27770"/>
                    <a:pt x="60820" y="40614"/>
                  </a:cubicBezTo>
                  <a:cubicBezTo>
                    <a:pt x="61953" y="42881"/>
                    <a:pt x="63087" y="46281"/>
                    <a:pt x="66864" y="45147"/>
                  </a:cubicBezTo>
                  <a:cubicBezTo>
                    <a:pt x="93308" y="36837"/>
                    <a:pt x="117862" y="55725"/>
                    <a:pt x="143550" y="50058"/>
                  </a:cubicBezTo>
                  <a:cubicBezTo>
                    <a:pt x="157150" y="47036"/>
                    <a:pt x="163572" y="66680"/>
                    <a:pt x="177549" y="58747"/>
                  </a:cubicBezTo>
                  <a:cubicBezTo>
                    <a:pt x="178304" y="60636"/>
                    <a:pt x="179060" y="62147"/>
                    <a:pt x="180193" y="64036"/>
                  </a:cubicBezTo>
                  <a:cubicBezTo>
                    <a:pt x="159038" y="68191"/>
                    <a:pt x="178682" y="94256"/>
                    <a:pt x="159794" y="98790"/>
                  </a:cubicBezTo>
                  <a:cubicBezTo>
                    <a:pt x="169994" y="111634"/>
                    <a:pt x="190015" y="95768"/>
                    <a:pt x="196815" y="115034"/>
                  </a:cubicBezTo>
                  <a:cubicBezTo>
                    <a:pt x="197948" y="118433"/>
                    <a:pt x="205126" y="119567"/>
                    <a:pt x="199081" y="125233"/>
                  </a:cubicBezTo>
                  <a:cubicBezTo>
                    <a:pt x="194926" y="129011"/>
                    <a:pt x="191148" y="134677"/>
                    <a:pt x="185482" y="128255"/>
                  </a:cubicBezTo>
                  <a:cubicBezTo>
                    <a:pt x="179438" y="121456"/>
                    <a:pt x="173016" y="120700"/>
                    <a:pt x="165083" y="123722"/>
                  </a:cubicBezTo>
                  <a:cubicBezTo>
                    <a:pt x="149217" y="130144"/>
                    <a:pt x="162061" y="107101"/>
                    <a:pt x="151105" y="109745"/>
                  </a:cubicBezTo>
                  <a:cubicBezTo>
                    <a:pt x="143550" y="111256"/>
                    <a:pt x="138262" y="122589"/>
                    <a:pt x="129195" y="116167"/>
                  </a:cubicBezTo>
                  <a:cubicBezTo>
                    <a:pt x="124662" y="111634"/>
                    <a:pt x="122018" y="106345"/>
                    <a:pt x="115596" y="105967"/>
                  </a:cubicBezTo>
                  <a:close/>
                </a:path>
              </a:pathLst>
            </a:custGeom>
            <a:solidFill>
              <a:srgbClr val="AF7D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81AEA58-2685-4786-91CD-2607F403E19B}"/>
                </a:ext>
              </a:extLst>
            </p:cNvPr>
            <p:cNvSpPr/>
            <p:nvPr/>
          </p:nvSpPr>
          <p:spPr>
            <a:xfrm>
              <a:off x="8725371" y="5764574"/>
              <a:ext cx="24680" cy="25687"/>
            </a:xfrm>
            <a:custGeom>
              <a:avLst/>
              <a:gdLst>
                <a:gd name="connsiteX0" fmla="*/ 8059 w 24680"/>
                <a:gd name="connsiteY0" fmla="*/ 0 h 25687"/>
                <a:gd name="connsiteX1" fmla="*/ 24680 w 24680"/>
                <a:gd name="connsiteY1" fmla="*/ 25688 h 25687"/>
                <a:gd name="connsiteX2" fmla="*/ 20525 w 24680"/>
                <a:gd name="connsiteY2" fmla="*/ 24933 h 25687"/>
                <a:gd name="connsiteX3" fmla="*/ 8059 w 24680"/>
                <a:gd name="connsiteY3" fmla="*/ 0 h 2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80" h="25687">
                  <a:moveTo>
                    <a:pt x="8059" y="0"/>
                  </a:moveTo>
                  <a:cubicBezTo>
                    <a:pt x="16747" y="6422"/>
                    <a:pt x="22036" y="15488"/>
                    <a:pt x="24680" y="25688"/>
                  </a:cubicBezTo>
                  <a:cubicBezTo>
                    <a:pt x="23169" y="25310"/>
                    <a:pt x="22036" y="24933"/>
                    <a:pt x="20525" y="24933"/>
                  </a:cubicBezTo>
                  <a:cubicBezTo>
                    <a:pt x="-5541" y="27577"/>
                    <a:pt x="-3274" y="15866"/>
                    <a:pt x="8059" y="0"/>
                  </a:cubicBezTo>
                  <a:close/>
                </a:path>
              </a:pathLst>
            </a:custGeom>
            <a:solidFill>
              <a:srgbClr val="BA7F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0EAD2C9-3E09-4575-9338-4047EC770CAB}"/>
                </a:ext>
              </a:extLst>
            </p:cNvPr>
            <p:cNvSpPr/>
            <p:nvPr/>
          </p:nvSpPr>
          <p:spPr>
            <a:xfrm>
              <a:off x="8539637" y="5879366"/>
              <a:ext cx="32865" cy="13954"/>
            </a:xfrm>
            <a:custGeom>
              <a:avLst/>
              <a:gdLst>
                <a:gd name="connsiteX0" fmla="*/ 32865 w 32865"/>
                <a:gd name="connsiteY0" fmla="*/ 4204 h 13954"/>
                <a:gd name="connsiteX1" fmla="*/ 21533 w 32865"/>
                <a:gd name="connsiteY1" fmla="*/ 9493 h 13954"/>
                <a:gd name="connsiteX2" fmla="*/ 0 w 32865"/>
                <a:gd name="connsiteY2" fmla="*/ 6093 h 13954"/>
                <a:gd name="connsiteX3" fmla="*/ 16244 w 32865"/>
                <a:gd name="connsiteY3" fmla="*/ 49 h 13954"/>
                <a:gd name="connsiteX4" fmla="*/ 32865 w 32865"/>
                <a:gd name="connsiteY4" fmla="*/ 4204 h 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65" h="13954">
                  <a:moveTo>
                    <a:pt x="32865" y="4204"/>
                  </a:moveTo>
                  <a:cubicBezTo>
                    <a:pt x="29466" y="15915"/>
                    <a:pt x="29088" y="16292"/>
                    <a:pt x="21533" y="9493"/>
                  </a:cubicBezTo>
                  <a:cubicBezTo>
                    <a:pt x="15488" y="3826"/>
                    <a:pt x="7933" y="6848"/>
                    <a:pt x="0" y="6093"/>
                  </a:cubicBezTo>
                  <a:cubicBezTo>
                    <a:pt x="4911" y="-2596"/>
                    <a:pt x="10955" y="804"/>
                    <a:pt x="16244" y="49"/>
                  </a:cubicBezTo>
                  <a:cubicBezTo>
                    <a:pt x="21533" y="1182"/>
                    <a:pt x="27199" y="2693"/>
                    <a:pt x="32865" y="4204"/>
                  </a:cubicBezTo>
                  <a:close/>
                </a:path>
              </a:pathLst>
            </a:custGeom>
            <a:solidFill>
              <a:srgbClr val="7845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3F2436B1-F460-44BE-8298-0EEFD8E0C47A}"/>
                </a:ext>
              </a:extLst>
            </p:cNvPr>
            <p:cNvSpPr/>
            <p:nvPr/>
          </p:nvSpPr>
          <p:spPr>
            <a:xfrm>
              <a:off x="8487884" y="5825825"/>
              <a:ext cx="29465" cy="19359"/>
            </a:xfrm>
            <a:custGeom>
              <a:avLst/>
              <a:gdLst>
                <a:gd name="connsiteX0" fmla="*/ 0 w 29465"/>
                <a:gd name="connsiteY0" fmla="*/ 6747 h 19359"/>
                <a:gd name="connsiteX1" fmla="*/ 7178 w 29465"/>
                <a:gd name="connsiteY1" fmla="*/ 1458 h 19359"/>
                <a:gd name="connsiteX2" fmla="*/ 29466 w 29465"/>
                <a:gd name="connsiteY2" fmla="*/ 19213 h 19359"/>
                <a:gd name="connsiteX3" fmla="*/ 0 w 29465"/>
                <a:gd name="connsiteY3" fmla="*/ 6747 h 1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19359">
                  <a:moveTo>
                    <a:pt x="0" y="6747"/>
                  </a:moveTo>
                  <a:cubicBezTo>
                    <a:pt x="1133" y="2969"/>
                    <a:pt x="1133" y="-2697"/>
                    <a:pt x="7178" y="1458"/>
                  </a:cubicBezTo>
                  <a:cubicBezTo>
                    <a:pt x="14733" y="7125"/>
                    <a:pt x="21910" y="13169"/>
                    <a:pt x="29466" y="19213"/>
                  </a:cubicBezTo>
                  <a:cubicBezTo>
                    <a:pt x="17755" y="19968"/>
                    <a:pt x="6800" y="18080"/>
                    <a:pt x="0" y="6747"/>
                  </a:cubicBezTo>
                  <a:close/>
                </a:path>
              </a:pathLst>
            </a:custGeom>
            <a:solidFill>
              <a:srgbClr val="BF82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4A3F260C-8C85-4082-8FF6-3137F250BF65}"/>
                </a:ext>
              </a:extLst>
            </p:cNvPr>
            <p:cNvSpPr/>
            <p:nvPr/>
          </p:nvSpPr>
          <p:spPr>
            <a:xfrm>
              <a:off x="8665747" y="5646334"/>
              <a:ext cx="15333" cy="26739"/>
            </a:xfrm>
            <a:custGeom>
              <a:avLst/>
              <a:gdLst>
                <a:gd name="connsiteX0" fmla="*/ 8374 w 15333"/>
                <a:gd name="connsiteY0" fmla="*/ 0 h 26739"/>
                <a:gd name="connsiteX1" fmla="*/ 12529 w 15333"/>
                <a:gd name="connsiteY1" fmla="*/ 21155 h 26739"/>
                <a:gd name="connsiteX2" fmla="*/ 3085 w 15333"/>
                <a:gd name="connsiteY2" fmla="*/ 25688 h 26739"/>
                <a:gd name="connsiteX3" fmla="*/ 1197 w 15333"/>
                <a:gd name="connsiteY3" fmla="*/ 16244 h 26739"/>
                <a:gd name="connsiteX4" fmla="*/ 8374 w 15333"/>
                <a:gd name="connsiteY4" fmla="*/ 0 h 2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33" h="26739">
                  <a:moveTo>
                    <a:pt x="8374" y="0"/>
                  </a:moveTo>
                  <a:cubicBezTo>
                    <a:pt x="23862" y="4155"/>
                    <a:pt x="7996" y="14733"/>
                    <a:pt x="12529" y="21155"/>
                  </a:cubicBezTo>
                  <a:cubicBezTo>
                    <a:pt x="8752" y="21910"/>
                    <a:pt x="7996" y="29466"/>
                    <a:pt x="3085" y="25688"/>
                  </a:cubicBezTo>
                  <a:cubicBezTo>
                    <a:pt x="63" y="23044"/>
                    <a:pt x="-1070" y="18888"/>
                    <a:pt x="1197" y="16244"/>
                  </a:cubicBezTo>
                  <a:cubicBezTo>
                    <a:pt x="5352" y="11333"/>
                    <a:pt x="9130" y="6800"/>
                    <a:pt x="8374" y="0"/>
                  </a:cubicBezTo>
                  <a:close/>
                </a:path>
              </a:pathLst>
            </a:custGeom>
            <a:solidFill>
              <a:srgbClr val="C48F7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3F566EFB-0BFD-4AB0-966A-1707BA48B16D}"/>
                </a:ext>
              </a:extLst>
            </p:cNvPr>
            <p:cNvSpPr/>
            <p:nvPr/>
          </p:nvSpPr>
          <p:spPr>
            <a:xfrm>
              <a:off x="9053434" y="4059349"/>
              <a:ext cx="406281" cy="436421"/>
            </a:xfrm>
            <a:custGeom>
              <a:avLst/>
              <a:gdLst>
                <a:gd name="connsiteX0" fmla="*/ 5628 w 406281"/>
                <a:gd name="connsiteY0" fmla="*/ 168860 h 436421"/>
                <a:gd name="connsiteX1" fmla="*/ 15827 w 406281"/>
                <a:gd name="connsiteY1" fmla="*/ 132595 h 436421"/>
                <a:gd name="connsiteX2" fmla="*/ 37360 w 406281"/>
                <a:gd name="connsiteY2" fmla="*/ 157150 h 436421"/>
                <a:gd name="connsiteX3" fmla="*/ 50204 w 406281"/>
                <a:gd name="connsiteY3" fmla="*/ 164705 h 436421"/>
                <a:gd name="connsiteX4" fmla="*/ 64937 w 406281"/>
                <a:gd name="connsiteY4" fmla="*/ 155261 h 436421"/>
                <a:gd name="connsiteX5" fmla="*/ 57004 w 406281"/>
                <a:gd name="connsiteY5" fmla="*/ 146950 h 436421"/>
                <a:gd name="connsiteX6" fmla="*/ 41893 w 406281"/>
                <a:gd name="connsiteY6" fmla="*/ 117107 h 436421"/>
                <a:gd name="connsiteX7" fmla="*/ 58515 w 406281"/>
                <a:gd name="connsiteY7" fmla="*/ 114085 h 436421"/>
                <a:gd name="connsiteX8" fmla="*/ 69092 w 406281"/>
                <a:gd name="connsiteY8" fmla="*/ 123151 h 436421"/>
                <a:gd name="connsiteX9" fmla="*/ 77025 w 406281"/>
                <a:gd name="connsiteY9" fmla="*/ 136373 h 436421"/>
                <a:gd name="connsiteX10" fmla="*/ 81936 w 406281"/>
                <a:gd name="connsiteY10" fmla="*/ 139017 h 436421"/>
                <a:gd name="connsiteX11" fmla="*/ 101202 w 406281"/>
                <a:gd name="connsiteY11" fmla="*/ 154505 h 436421"/>
                <a:gd name="connsiteX12" fmla="*/ 136712 w 406281"/>
                <a:gd name="connsiteY12" fmla="*/ 153372 h 436421"/>
                <a:gd name="connsiteX13" fmla="*/ 163911 w 406281"/>
                <a:gd name="connsiteY13" fmla="*/ 157150 h 436421"/>
                <a:gd name="connsiteX14" fmla="*/ 183177 w 406281"/>
                <a:gd name="connsiteY14" fmla="*/ 150728 h 436421"/>
                <a:gd name="connsiteX15" fmla="*/ 208865 w 406281"/>
                <a:gd name="connsiteY15" fmla="*/ 137506 h 436421"/>
                <a:gd name="connsiteX16" fmla="*/ 202443 w 406281"/>
                <a:gd name="connsiteY16" fmla="*/ 119373 h 436421"/>
                <a:gd name="connsiteX17" fmla="*/ 237575 w 406281"/>
                <a:gd name="connsiteY17" fmla="*/ 103129 h 436421"/>
                <a:gd name="connsiteX18" fmla="*/ 254574 w 406281"/>
                <a:gd name="connsiteY18" fmla="*/ 104263 h 436421"/>
                <a:gd name="connsiteX19" fmla="*/ 248152 w 406281"/>
                <a:gd name="connsiteY19" fmla="*/ 116729 h 436421"/>
                <a:gd name="connsiteX20" fmla="*/ 240597 w 406281"/>
                <a:gd name="connsiteY20" fmla="*/ 120884 h 436421"/>
                <a:gd name="connsiteX21" fmla="*/ 232286 w 406281"/>
                <a:gd name="connsiteY21" fmla="*/ 133351 h 436421"/>
                <a:gd name="connsiteX22" fmla="*/ 243997 w 406281"/>
                <a:gd name="connsiteY22" fmla="*/ 128817 h 436421"/>
                <a:gd name="connsiteX23" fmla="*/ 262129 w 406281"/>
                <a:gd name="connsiteY23" fmla="*/ 119751 h 436421"/>
                <a:gd name="connsiteX24" fmla="*/ 270818 w 406281"/>
                <a:gd name="connsiteY24" fmla="*/ 100863 h 436421"/>
                <a:gd name="connsiteX25" fmla="*/ 260618 w 406281"/>
                <a:gd name="connsiteY25" fmla="*/ 85375 h 436421"/>
                <a:gd name="connsiteX26" fmla="*/ 253819 w 406281"/>
                <a:gd name="connsiteY26" fmla="*/ 71775 h 436421"/>
                <a:gd name="connsiteX27" fmla="*/ 264774 w 406281"/>
                <a:gd name="connsiteY27" fmla="*/ 68375 h 436421"/>
                <a:gd name="connsiteX28" fmla="*/ 294995 w 406281"/>
                <a:gd name="connsiteY28" fmla="*/ 31354 h 436421"/>
                <a:gd name="connsiteX29" fmla="*/ 313505 w 406281"/>
                <a:gd name="connsiteY29" fmla="*/ 0 h 436421"/>
                <a:gd name="connsiteX30" fmla="*/ 314639 w 406281"/>
                <a:gd name="connsiteY30" fmla="*/ 16999 h 436421"/>
                <a:gd name="connsiteX31" fmla="*/ 327482 w 406281"/>
                <a:gd name="connsiteY31" fmla="*/ 36265 h 436421"/>
                <a:gd name="connsiteX32" fmla="*/ 332771 w 406281"/>
                <a:gd name="connsiteY32" fmla="*/ 43443 h 436421"/>
                <a:gd name="connsiteX33" fmla="*/ 327860 w 406281"/>
                <a:gd name="connsiteY33" fmla="*/ 56287 h 436421"/>
                <a:gd name="connsiteX34" fmla="*/ 347882 w 406281"/>
                <a:gd name="connsiteY34" fmla="*/ 75553 h 436421"/>
                <a:gd name="connsiteX35" fmla="*/ 338815 w 406281"/>
                <a:gd name="connsiteY35" fmla="*/ 101618 h 436421"/>
                <a:gd name="connsiteX36" fmla="*/ 343349 w 406281"/>
                <a:gd name="connsiteY36" fmla="*/ 115218 h 436421"/>
                <a:gd name="connsiteX37" fmla="*/ 353170 w 406281"/>
                <a:gd name="connsiteY37" fmla="*/ 135995 h 436421"/>
                <a:gd name="connsiteX38" fmla="*/ 354304 w 406281"/>
                <a:gd name="connsiteY38" fmla="*/ 195682 h 436421"/>
                <a:gd name="connsiteX39" fmla="*/ 351659 w 406281"/>
                <a:gd name="connsiteY39" fmla="*/ 203615 h 436421"/>
                <a:gd name="connsiteX40" fmla="*/ 357326 w 406281"/>
                <a:gd name="connsiteY40" fmla="*/ 228547 h 436421"/>
                <a:gd name="connsiteX41" fmla="*/ 353548 w 406281"/>
                <a:gd name="connsiteY41" fmla="*/ 281056 h 436421"/>
                <a:gd name="connsiteX42" fmla="*/ 359215 w 406281"/>
                <a:gd name="connsiteY42" fmla="*/ 298433 h 436421"/>
                <a:gd name="connsiteX43" fmla="*/ 362614 w 406281"/>
                <a:gd name="connsiteY43" fmla="*/ 303344 h 436421"/>
                <a:gd name="connsiteX44" fmla="*/ 398502 w 406281"/>
                <a:gd name="connsiteY44" fmla="*/ 380408 h 436421"/>
                <a:gd name="connsiteX45" fmla="*/ 402657 w 406281"/>
                <a:gd name="connsiteY45" fmla="*/ 406851 h 436421"/>
                <a:gd name="connsiteX46" fmla="*/ 365259 w 406281"/>
                <a:gd name="connsiteY46" fmla="*/ 382297 h 436421"/>
                <a:gd name="connsiteX47" fmla="*/ 347126 w 406281"/>
                <a:gd name="connsiteY47" fmla="*/ 373230 h 436421"/>
                <a:gd name="connsiteX48" fmla="*/ 302928 w 406281"/>
                <a:gd name="connsiteY48" fmla="*/ 314299 h 436421"/>
                <a:gd name="connsiteX49" fmla="*/ 293862 w 406281"/>
                <a:gd name="connsiteY49" fmla="*/ 293144 h 436421"/>
                <a:gd name="connsiteX50" fmla="*/ 274218 w 406281"/>
                <a:gd name="connsiteY50" fmla="*/ 267457 h 436421"/>
                <a:gd name="connsiteX51" fmla="*/ 268551 w 406281"/>
                <a:gd name="connsiteY51" fmla="*/ 242146 h 436421"/>
                <a:gd name="connsiteX52" fmla="*/ 257974 w 406281"/>
                <a:gd name="connsiteY52" fmla="*/ 249702 h 436421"/>
                <a:gd name="connsiteX53" fmla="*/ 239841 w 406281"/>
                <a:gd name="connsiteY53" fmla="*/ 266701 h 436421"/>
                <a:gd name="connsiteX54" fmla="*/ 225109 w 406281"/>
                <a:gd name="connsiteY54" fmla="*/ 317321 h 436421"/>
                <a:gd name="connsiteX55" fmla="*/ 220953 w 406281"/>
                <a:gd name="connsiteY55" fmla="*/ 334321 h 436421"/>
                <a:gd name="connsiteX56" fmla="*/ 208109 w 406281"/>
                <a:gd name="connsiteY56" fmla="*/ 338476 h 436421"/>
                <a:gd name="connsiteX57" fmla="*/ 185821 w 406281"/>
                <a:gd name="connsiteY57" fmla="*/ 354342 h 436421"/>
                <a:gd name="connsiteX58" fmla="*/ 169955 w 406281"/>
                <a:gd name="connsiteY58" fmla="*/ 406851 h 436421"/>
                <a:gd name="connsiteX59" fmla="*/ 157111 w 406281"/>
                <a:gd name="connsiteY59" fmla="*/ 427628 h 436421"/>
                <a:gd name="connsiteX60" fmla="*/ 152956 w 406281"/>
                <a:gd name="connsiteY60" fmla="*/ 423473 h 436421"/>
                <a:gd name="connsiteX61" fmla="*/ 127646 w 406281"/>
                <a:gd name="connsiteY61" fmla="*/ 423473 h 436421"/>
                <a:gd name="connsiteX62" fmla="*/ 98180 w 406281"/>
                <a:gd name="connsiteY62" fmla="*/ 436317 h 436421"/>
                <a:gd name="connsiteX63" fmla="*/ 82692 w 406281"/>
                <a:gd name="connsiteY63" fmla="*/ 431784 h 436421"/>
                <a:gd name="connsiteX64" fmla="*/ 70225 w 406281"/>
                <a:gd name="connsiteY64" fmla="*/ 420451 h 436421"/>
                <a:gd name="connsiteX65" fmla="*/ 79670 w 406281"/>
                <a:gd name="connsiteY65" fmla="*/ 415540 h 436421"/>
                <a:gd name="connsiteX66" fmla="*/ 106491 w 406281"/>
                <a:gd name="connsiteY66" fmla="*/ 377008 h 436421"/>
                <a:gd name="connsiteX67" fmla="*/ 129157 w 406281"/>
                <a:gd name="connsiteY67" fmla="*/ 381163 h 436421"/>
                <a:gd name="connsiteX68" fmla="*/ 106491 w 406281"/>
                <a:gd name="connsiteY68" fmla="*/ 377008 h 436421"/>
                <a:gd name="connsiteX69" fmla="*/ 59648 w 406281"/>
                <a:gd name="connsiteY69" fmla="*/ 374364 h 436421"/>
                <a:gd name="connsiteX70" fmla="*/ 41138 w 406281"/>
                <a:gd name="connsiteY70" fmla="*/ 326388 h 436421"/>
                <a:gd name="connsiteX71" fmla="*/ 34716 w 406281"/>
                <a:gd name="connsiteY71" fmla="*/ 316566 h 436421"/>
                <a:gd name="connsiteX72" fmla="*/ 24894 w 406281"/>
                <a:gd name="connsiteY72" fmla="*/ 310522 h 436421"/>
                <a:gd name="connsiteX73" fmla="*/ 11672 w 406281"/>
                <a:gd name="connsiteY73" fmla="*/ 307122 h 436421"/>
                <a:gd name="connsiteX74" fmla="*/ 18094 w 406281"/>
                <a:gd name="connsiteY74" fmla="*/ 299189 h 436421"/>
                <a:gd name="connsiteX75" fmla="*/ 19605 w 406281"/>
                <a:gd name="connsiteY75" fmla="*/ 271612 h 436421"/>
                <a:gd name="connsiteX76" fmla="*/ 1850 w 406281"/>
                <a:gd name="connsiteY76" fmla="*/ 275767 h 436421"/>
                <a:gd name="connsiteX77" fmla="*/ 7517 w 406281"/>
                <a:gd name="connsiteY77" fmla="*/ 255746 h 436421"/>
                <a:gd name="connsiteX78" fmla="*/ 4117 w 406281"/>
                <a:gd name="connsiteY78" fmla="*/ 173771 h 436421"/>
                <a:gd name="connsiteX79" fmla="*/ 5628 w 406281"/>
                <a:gd name="connsiteY79" fmla="*/ 168860 h 43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6281" h="436421">
                  <a:moveTo>
                    <a:pt x="5628" y="168860"/>
                  </a:moveTo>
                  <a:cubicBezTo>
                    <a:pt x="22249" y="154505"/>
                    <a:pt x="22249" y="154505"/>
                    <a:pt x="15827" y="132595"/>
                  </a:cubicBezTo>
                  <a:cubicBezTo>
                    <a:pt x="24516" y="144683"/>
                    <a:pt x="44538" y="135239"/>
                    <a:pt x="37360" y="157150"/>
                  </a:cubicBezTo>
                  <a:cubicBezTo>
                    <a:pt x="35471" y="162816"/>
                    <a:pt x="44538" y="164327"/>
                    <a:pt x="50204" y="164705"/>
                  </a:cubicBezTo>
                  <a:cubicBezTo>
                    <a:pt x="57382" y="165083"/>
                    <a:pt x="62292" y="162060"/>
                    <a:pt x="64937" y="155261"/>
                  </a:cubicBezTo>
                  <a:cubicBezTo>
                    <a:pt x="68337" y="146950"/>
                    <a:pt x="61159" y="148461"/>
                    <a:pt x="57004" y="146950"/>
                  </a:cubicBezTo>
                  <a:cubicBezTo>
                    <a:pt x="43404" y="141661"/>
                    <a:pt x="44160" y="126929"/>
                    <a:pt x="41893" y="117107"/>
                  </a:cubicBezTo>
                  <a:cubicBezTo>
                    <a:pt x="40004" y="107663"/>
                    <a:pt x="52471" y="114840"/>
                    <a:pt x="58515" y="114085"/>
                  </a:cubicBezTo>
                  <a:cubicBezTo>
                    <a:pt x="64181" y="113329"/>
                    <a:pt x="72114" y="111440"/>
                    <a:pt x="69092" y="123151"/>
                  </a:cubicBezTo>
                  <a:cubicBezTo>
                    <a:pt x="67581" y="129195"/>
                    <a:pt x="58515" y="141661"/>
                    <a:pt x="77025" y="136373"/>
                  </a:cubicBezTo>
                  <a:cubicBezTo>
                    <a:pt x="78536" y="135995"/>
                    <a:pt x="82314" y="138639"/>
                    <a:pt x="81936" y="139017"/>
                  </a:cubicBezTo>
                  <a:cubicBezTo>
                    <a:pt x="72870" y="164327"/>
                    <a:pt x="91380" y="151483"/>
                    <a:pt x="101202" y="154505"/>
                  </a:cubicBezTo>
                  <a:cubicBezTo>
                    <a:pt x="114046" y="158661"/>
                    <a:pt x="125001" y="162438"/>
                    <a:pt x="136712" y="153372"/>
                  </a:cubicBezTo>
                  <a:cubicBezTo>
                    <a:pt x="146912" y="145817"/>
                    <a:pt x="155222" y="154127"/>
                    <a:pt x="163911" y="157150"/>
                  </a:cubicBezTo>
                  <a:cubicBezTo>
                    <a:pt x="172222" y="160172"/>
                    <a:pt x="179777" y="163949"/>
                    <a:pt x="183177" y="150728"/>
                  </a:cubicBezTo>
                  <a:cubicBezTo>
                    <a:pt x="186577" y="137128"/>
                    <a:pt x="199798" y="141284"/>
                    <a:pt x="208865" y="137506"/>
                  </a:cubicBezTo>
                  <a:cubicBezTo>
                    <a:pt x="209620" y="130328"/>
                    <a:pt x="199421" y="128062"/>
                    <a:pt x="202443" y="119373"/>
                  </a:cubicBezTo>
                  <a:cubicBezTo>
                    <a:pt x="216420" y="120129"/>
                    <a:pt x="230775" y="120884"/>
                    <a:pt x="237575" y="103129"/>
                  </a:cubicBezTo>
                  <a:cubicBezTo>
                    <a:pt x="239086" y="98974"/>
                    <a:pt x="250041" y="98974"/>
                    <a:pt x="254574" y="104263"/>
                  </a:cubicBezTo>
                  <a:cubicBezTo>
                    <a:pt x="260241" y="111062"/>
                    <a:pt x="252308" y="113707"/>
                    <a:pt x="248152" y="116729"/>
                  </a:cubicBezTo>
                  <a:cubicBezTo>
                    <a:pt x="245886" y="118618"/>
                    <a:pt x="243241" y="119373"/>
                    <a:pt x="240597" y="120884"/>
                  </a:cubicBezTo>
                  <a:cubicBezTo>
                    <a:pt x="235308" y="123529"/>
                    <a:pt x="228886" y="128817"/>
                    <a:pt x="232286" y="133351"/>
                  </a:cubicBezTo>
                  <a:cubicBezTo>
                    <a:pt x="238330" y="142039"/>
                    <a:pt x="240219" y="131084"/>
                    <a:pt x="243997" y="128817"/>
                  </a:cubicBezTo>
                  <a:cubicBezTo>
                    <a:pt x="249663" y="125040"/>
                    <a:pt x="258729" y="127306"/>
                    <a:pt x="262129" y="119751"/>
                  </a:cubicBezTo>
                  <a:cubicBezTo>
                    <a:pt x="264774" y="113707"/>
                    <a:pt x="281773" y="115596"/>
                    <a:pt x="270818" y="100863"/>
                  </a:cubicBezTo>
                  <a:cubicBezTo>
                    <a:pt x="267796" y="96707"/>
                    <a:pt x="275729" y="84619"/>
                    <a:pt x="260618" y="85375"/>
                  </a:cubicBezTo>
                  <a:cubicBezTo>
                    <a:pt x="258352" y="85375"/>
                    <a:pt x="253819" y="76308"/>
                    <a:pt x="253819" y="71775"/>
                  </a:cubicBezTo>
                  <a:cubicBezTo>
                    <a:pt x="254196" y="67242"/>
                    <a:pt x="259107" y="67997"/>
                    <a:pt x="264774" y="68375"/>
                  </a:cubicBezTo>
                  <a:cubicBezTo>
                    <a:pt x="287817" y="68753"/>
                    <a:pt x="296884" y="54398"/>
                    <a:pt x="294995" y="31354"/>
                  </a:cubicBezTo>
                  <a:cubicBezTo>
                    <a:pt x="293862" y="19266"/>
                    <a:pt x="292728" y="1511"/>
                    <a:pt x="313505" y="0"/>
                  </a:cubicBezTo>
                  <a:cubicBezTo>
                    <a:pt x="316905" y="5289"/>
                    <a:pt x="314261" y="11333"/>
                    <a:pt x="314639" y="16999"/>
                  </a:cubicBezTo>
                  <a:cubicBezTo>
                    <a:pt x="313127" y="27199"/>
                    <a:pt x="318794" y="32865"/>
                    <a:pt x="327482" y="36265"/>
                  </a:cubicBezTo>
                  <a:cubicBezTo>
                    <a:pt x="329749" y="38154"/>
                    <a:pt x="331638" y="40421"/>
                    <a:pt x="332771" y="43443"/>
                  </a:cubicBezTo>
                  <a:cubicBezTo>
                    <a:pt x="334660" y="49109"/>
                    <a:pt x="330505" y="52509"/>
                    <a:pt x="327860" y="56287"/>
                  </a:cubicBezTo>
                  <a:cubicBezTo>
                    <a:pt x="350148" y="50620"/>
                    <a:pt x="353926" y="54398"/>
                    <a:pt x="347882" y="75553"/>
                  </a:cubicBezTo>
                  <a:cubicBezTo>
                    <a:pt x="345237" y="84241"/>
                    <a:pt x="342215" y="92930"/>
                    <a:pt x="338815" y="101618"/>
                  </a:cubicBezTo>
                  <a:cubicBezTo>
                    <a:pt x="336549" y="107663"/>
                    <a:pt x="336171" y="112574"/>
                    <a:pt x="343349" y="115218"/>
                  </a:cubicBezTo>
                  <a:cubicBezTo>
                    <a:pt x="353170" y="118995"/>
                    <a:pt x="355437" y="127306"/>
                    <a:pt x="353170" y="135995"/>
                  </a:cubicBezTo>
                  <a:cubicBezTo>
                    <a:pt x="348260" y="156016"/>
                    <a:pt x="353548" y="175660"/>
                    <a:pt x="354304" y="195682"/>
                  </a:cubicBezTo>
                  <a:cubicBezTo>
                    <a:pt x="354304" y="198326"/>
                    <a:pt x="352793" y="200970"/>
                    <a:pt x="351659" y="203615"/>
                  </a:cubicBezTo>
                  <a:cubicBezTo>
                    <a:pt x="344104" y="214192"/>
                    <a:pt x="356193" y="219858"/>
                    <a:pt x="357326" y="228547"/>
                  </a:cubicBezTo>
                  <a:cubicBezTo>
                    <a:pt x="362237" y="246680"/>
                    <a:pt x="362237" y="264435"/>
                    <a:pt x="353548" y="281056"/>
                  </a:cubicBezTo>
                  <a:cubicBezTo>
                    <a:pt x="349015" y="289367"/>
                    <a:pt x="352793" y="293900"/>
                    <a:pt x="359215" y="298433"/>
                  </a:cubicBezTo>
                  <a:cubicBezTo>
                    <a:pt x="360726" y="299567"/>
                    <a:pt x="361859" y="301455"/>
                    <a:pt x="362614" y="303344"/>
                  </a:cubicBezTo>
                  <a:cubicBezTo>
                    <a:pt x="372059" y="330165"/>
                    <a:pt x="383392" y="356231"/>
                    <a:pt x="398502" y="380408"/>
                  </a:cubicBezTo>
                  <a:cubicBezTo>
                    <a:pt x="403791" y="388719"/>
                    <a:pt x="410590" y="396652"/>
                    <a:pt x="402657" y="406851"/>
                  </a:cubicBezTo>
                  <a:cubicBezTo>
                    <a:pt x="383769" y="409118"/>
                    <a:pt x="373947" y="394007"/>
                    <a:pt x="365259" y="382297"/>
                  </a:cubicBezTo>
                  <a:cubicBezTo>
                    <a:pt x="359215" y="374364"/>
                    <a:pt x="354304" y="373608"/>
                    <a:pt x="347126" y="373230"/>
                  </a:cubicBezTo>
                  <a:cubicBezTo>
                    <a:pt x="324460" y="359631"/>
                    <a:pt x="317661" y="333943"/>
                    <a:pt x="302928" y="314299"/>
                  </a:cubicBezTo>
                  <a:cubicBezTo>
                    <a:pt x="298395" y="308255"/>
                    <a:pt x="293106" y="300700"/>
                    <a:pt x="293862" y="293144"/>
                  </a:cubicBezTo>
                  <a:cubicBezTo>
                    <a:pt x="294995" y="277656"/>
                    <a:pt x="289706" y="270479"/>
                    <a:pt x="274218" y="267457"/>
                  </a:cubicBezTo>
                  <a:cubicBezTo>
                    <a:pt x="258729" y="264435"/>
                    <a:pt x="265907" y="251591"/>
                    <a:pt x="268551" y="242146"/>
                  </a:cubicBezTo>
                  <a:cubicBezTo>
                    <a:pt x="259863" y="239502"/>
                    <a:pt x="258729" y="245168"/>
                    <a:pt x="257974" y="249702"/>
                  </a:cubicBezTo>
                  <a:cubicBezTo>
                    <a:pt x="255707" y="259524"/>
                    <a:pt x="250419" y="264435"/>
                    <a:pt x="239841" y="266701"/>
                  </a:cubicBezTo>
                  <a:cubicBezTo>
                    <a:pt x="222464" y="270856"/>
                    <a:pt x="213020" y="304477"/>
                    <a:pt x="225109" y="317321"/>
                  </a:cubicBezTo>
                  <a:cubicBezTo>
                    <a:pt x="234175" y="326765"/>
                    <a:pt x="228508" y="330165"/>
                    <a:pt x="220953" y="334321"/>
                  </a:cubicBezTo>
                  <a:cubicBezTo>
                    <a:pt x="216798" y="335832"/>
                    <a:pt x="212642" y="337343"/>
                    <a:pt x="208109" y="338476"/>
                  </a:cubicBezTo>
                  <a:cubicBezTo>
                    <a:pt x="201309" y="344520"/>
                    <a:pt x="193754" y="349809"/>
                    <a:pt x="185821" y="354342"/>
                  </a:cubicBezTo>
                  <a:cubicBezTo>
                    <a:pt x="161644" y="367564"/>
                    <a:pt x="157489" y="382297"/>
                    <a:pt x="169955" y="406851"/>
                  </a:cubicBezTo>
                  <a:cubicBezTo>
                    <a:pt x="176377" y="419318"/>
                    <a:pt x="171088" y="426873"/>
                    <a:pt x="157111" y="427628"/>
                  </a:cubicBezTo>
                  <a:cubicBezTo>
                    <a:pt x="155600" y="426117"/>
                    <a:pt x="154089" y="424984"/>
                    <a:pt x="152956" y="423473"/>
                  </a:cubicBezTo>
                  <a:cubicBezTo>
                    <a:pt x="140490" y="429517"/>
                    <a:pt x="140490" y="429517"/>
                    <a:pt x="127646" y="423473"/>
                  </a:cubicBezTo>
                  <a:cubicBezTo>
                    <a:pt x="118579" y="429139"/>
                    <a:pt x="110268" y="437450"/>
                    <a:pt x="98180" y="436317"/>
                  </a:cubicBezTo>
                  <a:cubicBezTo>
                    <a:pt x="94402" y="430650"/>
                    <a:pt x="87980" y="432917"/>
                    <a:pt x="82692" y="431784"/>
                  </a:cubicBezTo>
                  <a:cubicBezTo>
                    <a:pt x="76647" y="430273"/>
                    <a:pt x="71359" y="428762"/>
                    <a:pt x="70225" y="420451"/>
                  </a:cubicBezTo>
                  <a:cubicBezTo>
                    <a:pt x="68714" y="407985"/>
                    <a:pt x="75136" y="414784"/>
                    <a:pt x="79670" y="415540"/>
                  </a:cubicBezTo>
                  <a:cubicBezTo>
                    <a:pt x="76647" y="394385"/>
                    <a:pt x="104224" y="394763"/>
                    <a:pt x="106491" y="377008"/>
                  </a:cubicBezTo>
                  <a:cubicBezTo>
                    <a:pt x="114424" y="373230"/>
                    <a:pt x="119335" y="384186"/>
                    <a:pt x="129157" y="381163"/>
                  </a:cubicBezTo>
                  <a:cubicBezTo>
                    <a:pt x="121601" y="372475"/>
                    <a:pt x="114424" y="372475"/>
                    <a:pt x="106491" y="377008"/>
                  </a:cubicBezTo>
                  <a:cubicBezTo>
                    <a:pt x="92891" y="360386"/>
                    <a:pt x="78159" y="350942"/>
                    <a:pt x="59648" y="374364"/>
                  </a:cubicBezTo>
                  <a:cubicBezTo>
                    <a:pt x="66826" y="357742"/>
                    <a:pt x="55115" y="329410"/>
                    <a:pt x="41138" y="326388"/>
                  </a:cubicBezTo>
                  <a:cubicBezTo>
                    <a:pt x="35093" y="325254"/>
                    <a:pt x="30560" y="326010"/>
                    <a:pt x="34716" y="316566"/>
                  </a:cubicBezTo>
                  <a:cubicBezTo>
                    <a:pt x="38871" y="307122"/>
                    <a:pt x="29427" y="309766"/>
                    <a:pt x="24894" y="310522"/>
                  </a:cubicBezTo>
                  <a:cubicBezTo>
                    <a:pt x="19605" y="311655"/>
                    <a:pt x="14316" y="312033"/>
                    <a:pt x="11672" y="307122"/>
                  </a:cubicBezTo>
                  <a:cubicBezTo>
                    <a:pt x="8650" y="301077"/>
                    <a:pt x="17716" y="302211"/>
                    <a:pt x="18094" y="299189"/>
                  </a:cubicBezTo>
                  <a:cubicBezTo>
                    <a:pt x="19605" y="290122"/>
                    <a:pt x="19227" y="280678"/>
                    <a:pt x="19605" y="271612"/>
                  </a:cubicBezTo>
                  <a:cubicBezTo>
                    <a:pt x="11294" y="267079"/>
                    <a:pt x="9783" y="287856"/>
                    <a:pt x="1850" y="275767"/>
                  </a:cubicBezTo>
                  <a:cubicBezTo>
                    <a:pt x="-2683" y="268590"/>
                    <a:pt x="1850" y="262546"/>
                    <a:pt x="7517" y="255746"/>
                  </a:cubicBezTo>
                  <a:cubicBezTo>
                    <a:pt x="27916" y="231191"/>
                    <a:pt x="25649" y="191526"/>
                    <a:pt x="4117" y="173771"/>
                  </a:cubicBezTo>
                  <a:cubicBezTo>
                    <a:pt x="5628" y="171505"/>
                    <a:pt x="5628" y="169994"/>
                    <a:pt x="5628" y="168860"/>
                  </a:cubicBezTo>
                  <a:close/>
                </a:path>
              </a:pathLst>
            </a:custGeom>
            <a:solidFill>
              <a:srgbClr val="FDD6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6CAFD4C-FD97-4EBF-809D-C0A1BB098EC6}"/>
                </a:ext>
              </a:extLst>
            </p:cNvPr>
            <p:cNvSpPr/>
            <p:nvPr/>
          </p:nvSpPr>
          <p:spPr>
            <a:xfrm>
              <a:off x="8952533" y="4093151"/>
              <a:ext cx="17377" cy="17976"/>
            </a:xfrm>
            <a:custGeom>
              <a:avLst/>
              <a:gdLst>
                <a:gd name="connsiteX0" fmla="*/ 17377 w 17377"/>
                <a:gd name="connsiteY0" fmla="*/ 5864 h 17976"/>
                <a:gd name="connsiteX1" fmla="*/ 7555 w 17377"/>
                <a:gd name="connsiteY1" fmla="*/ 17952 h 17976"/>
                <a:gd name="connsiteX2" fmla="*/ 0 w 17377"/>
                <a:gd name="connsiteY2" fmla="*/ 12286 h 17976"/>
                <a:gd name="connsiteX3" fmla="*/ 9822 w 17377"/>
                <a:gd name="connsiteY3" fmla="*/ 575 h 17976"/>
                <a:gd name="connsiteX4" fmla="*/ 17377 w 17377"/>
                <a:gd name="connsiteY4" fmla="*/ 5864 h 1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77" h="17976">
                  <a:moveTo>
                    <a:pt x="17377" y="5864"/>
                  </a:moveTo>
                  <a:cubicBezTo>
                    <a:pt x="16622" y="11908"/>
                    <a:pt x="13222" y="16819"/>
                    <a:pt x="7555" y="17952"/>
                  </a:cubicBezTo>
                  <a:cubicBezTo>
                    <a:pt x="5289" y="18330"/>
                    <a:pt x="378" y="14175"/>
                    <a:pt x="0" y="12286"/>
                  </a:cubicBezTo>
                  <a:cubicBezTo>
                    <a:pt x="0" y="6242"/>
                    <a:pt x="4911" y="2842"/>
                    <a:pt x="9822" y="575"/>
                  </a:cubicBezTo>
                  <a:cubicBezTo>
                    <a:pt x="13977" y="-1314"/>
                    <a:pt x="16244" y="1708"/>
                    <a:pt x="17377" y="586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B83DE69-6A2D-4C2E-BFD5-897ACB1170D0}"/>
                </a:ext>
              </a:extLst>
            </p:cNvPr>
            <p:cNvSpPr/>
            <p:nvPr/>
          </p:nvSpPr>
          <p:spPr>
            <a:xfrm>
              <a:off x="9700580" y="5022228"/>
              <a:ext cx="781895" cy="637398"/>
            </a:xfrm>
            <a:custGeom>
              <a:avLst/>
              <a:gdLst>
                <a:gd name="connsiteX0" fmla="*/ 48278 w 781895"/>
                <a:gd name="connsiteY0" fmla="*/ 56706 h 637398"/>
                <a:gd name="connsiteX1" fmla="*/ 76988 w 781895"/>
                <a:gd name="connsiteY1" fmla="*/ 36684 h 637398"/>
                <a:gd name="connsiteX2" fmla="*/ 95121 w 781895"/>
                <a:gd name="connsiteY2" fmla="*/ 16663 h 637398"/>
                <a:gd name="connsiteX3" fmla="*/ 104187 w 781895"/>
                <a:gd name="connsiteY3" fmla="*/ 41 h 637398"/>
                <a:gd name="connsiteX4" fmla="*/ 114009 w 781895"/>
                <a:gd name="connsiteY4" fmla="*/ 14396 h 637398"/>
                <a:gd name="connsiteX5" fmla="*/ 128364 w 781895"/>
                <a:gd name="connsiteY5" fmla="*/ 88816 h 637398"/>
                <a:gd name="connsiteX6" fmla="*/ 139319 w 781895"/>
                <a:gd name="connsiteY6" fmla="*/ 72572 h 637398"/>
                <a:gd name="connsiteX7" fmla="*/ 147252 w 781895"/>
                <a:gd name="connsiteY7" fmla="*/ 60483 h 637398"/>
                <a:gd name="connsiteX8" fmla="*/ 153674 w 781895"/>
                <a:gd name="connsiteY8" fmla="*/ 73705 h 637398"/>
                <a:gd name="connsiteX9" fmla="*/ 152919 w 781895"/>
                <a:gd name="connsiteY9" fmla="*/ 113370 h 637398"/>
                <a:gd name="connsiteX10" fmla="*/ 133275 w 781895"/>
                <a:gd name="connsiteY10" fmla="*/ 133014 h 637398"/>
                <a:gd name="connsiteX11" fmla="*/ 109854 w 781895"/>
                <a:gd name="connsiteY11" fmla="*/ 165502 h 637398"/>
                <a:gd name="connsiteX12" fmla="*/ 115520 w 781895"/>
                <a:gd name="connsiteY12" fmla="*/ 195723 h 637398"/>
                <a:gd name="connsiteX13" fmla="*/ 111743 w 781895"/>
                <a:gd name="connsiteY13" fmla="*/ 206300 h 637398"/>
                <a:gd name="connsiteX14" fmla="*/ 83032 w 781895"/>
                <a:gd name="connsiteY14" fmla="*/ 233877 h 637398"/>
                <a:gd name="connsiteX15" fmla="*/ 84921 w 781895"/>
                <a:gd name="connsiteY15" fmla="*/ 258054 h 637398"/>
                <a:gd name="connsiteX16" fmla="*/ 90210 w 781895"/>
                <a:gd name="connsiteY16" fmla="*/ 277320 h 637398"/>
                <a:gd name="connsiteX17" fmla="*/ 102676 w 781895"/>
                <a:gd name="connsiteY17" fmla="*/ 313963 h 637398"/>
                <a:gd name="connsiteX18" fmla="*/ 111743 w 781895"/>
                <a:gd name="connsiteY18" fmla="*/ 324540 h 637398"/>
                <a:gd name="connsiteX19" fmla="*/ 140452 w 781895"/>
                <a:gd name="connsiteY19" fmla="*/ 346828 h 637398"/>
                <a:gd name="connsiteX20" fmla="*/ 149519 w 781895"/>
                <a:gd name="connsiteY20" fmla="*/ 350984 h 637398"/>
                <a:gd name="connsiteX21" fmla="*/ 140075 w 781895"/>
                <a:gd name="connsiteY21" fmla="*/ 355895 h 637398"/>
                <a:gd name="connsiteX22" fmla="*/ 113631 w 781895"/>
                <a:gd name="connsiteY22" fmla="*/ 373650 h 637398"/>
                <a:gd name="connsiteX23" fmla="*/ 139697 w 781895"/>
                <a:gd name="connsiteY23" fmla="*/ 387249 h 637398"/>
                <a:gd name="connsiteX24" fmla="*/ 154808 w 781895"/>
                <a:gd name="connsiteY24" fmla="*/ 405004 h 637398"/>
                <a:gd name="connsiteX25" fmla="*/ 154808 w 781895"/>
                <a:gd name="connsiteY25" fmla="*/ 415581 h 637398"/>
                <a:gd name="connsiteX26" fmla="*/ 162363 w 781895"/>
                <a:gd name="connsiteY26" fmla="*/ 423514 h 637398"/>
                <a:gd name="connsiteX27" fmla="*/ 169918 w 781895"/>
                <a:gd name="connsiteY27" fmla="*/ 413315 h 637398"/>
                <a:gd name="connsiteX28" fmla="*/ 194473 w 781895"/>
                <a:gd name="connsiteY28" fmla="*/ 385360 h 637398"/>
                <a:gd name="connsiteX29" fmla="*/ 212228 w 781895"/>
                <a:gd name="connsiteY29" fmla="*/ 380827 h 637398"/>
                <a:gd name="connsiteX30" fmla="*/ 229605 w 781895"/>
                <a:gd name="connsiteY30" fmla="*/ 350228 h 637398"/>
                <a:gd name="connsiteX31" fmla="*/ 238671 w 781895"/>
                <a:gd name="connsiteY31" fmla="*/ 327562 h 637398"/>
                <a:gd name="connsiteX32" fmla="*/ 253404 w 781895"/>
                <a:gd name="connsiteY32" fmla="*/ 292808 h 637398"/>
                <a:gd name="connsiteX33" fmla="*/ 270781 w 781895"/>
                <a:gd name="connsiteY33" fmla="*/ 239543 h 637398"/>
                <a:gd name="connsiteX34" fmla="*/ 269270 w 781895"/>
                <a:gd name="connsiteY34" fmla="*/ 219900 h 637398"/>
                <a:gd name="connsiteX35" fmla="*/ 259070 w 781895"/>
                <a:gd name="connsiteY35" fmla="*/ 180612 h 637398"/>
                <a:gd name="connsiteX36" fmla="*/ 273425 w 781895"/>
                <a:gd name="connsiteY36" fmla="*/ 172301 h 637398"/>
                <a:gd name="connsiteX37" fmla="*/ 277958 w 781895"/>
                <a:gd name="connsiteY37" fmla="*/ 157191 h 637398"/>
                <a:gd name="connsiteX38" fmla="*/ 276447 w 781895"/>
                <a:gd name="connsiteY38" fmla="*/ 131125 h 637398"/>
                <a:gd name="connsiteX39" fmla="*/ 272292 w 781895"/>
                <a:gd name="connsiteY39" fmla="*/ 116770 h 637398"/>
                <a:gd name="connsiteX40" fmla="*/ 285136 w 781895"/>
                <a:gd name="connsiteY40" fmla="*/ 80505 h 637398"/>
                <a:gd name="connsiteX41" fmla="*/ 298736 w 781895"/>
                <a:gd name="connsiteY41" fmla="*/ 64639 h 637398"/>
                <a:gd name="connsiteX42" fmla="*/ 324423 w 781895"/>
                <a:gd name="connsiteY42" fmla="*/ 57461 h 637398"/>
                <a:gd name="connsiteX43" fmla="*/ 385243 w 781895"/>
                <a:gd name="connsiteY43" fmla="*/ 62372 h 637398"/>
                <a:gd name="connsiteX44" fmla="*/ 433597 w 781895"/>
                <a:gd name="connsiteY44" fmla="*/ 77483 h 637398"/>
                <a:gd name="connsiteX45" fmla="*/ 452863 w 781895"/>
                <a:gd name="connsiteY45" fmla="*/ 112237 h 637398"/>
                <a:gd name="connsiteX46" fmla="*/ 455130 w 781895"/>
                <a:gd name="connsiteY46" fmla="*/ 136036 h 637398"/>
                <a:gd name="connsiteX47" fmla="*/ 441152 w 781895"/>
                <a:gd name="connsiteY47" fmla="*/ 213478 h 637398"/>
                <a:gd name="connsiteX48" fmla="*/ 433597 w 781895"/>
                <a:gd name="connsiteY48" fmla="*/ 242943 h 637398"/>
                <a:gd name="connsiteX49" fmla="*/ 435486 w 781895"/>
                <a:gd name="connsiteY49" fmla="*/ 245210 h 637398"/>
                <a:gd name="connsiteX50" fmla="*/ 444552 w 781895"/>
                <a:gd name="connsiteY50" fmla="*/ 278453 h 637398"/>
                <a:gd name="connsiteX51" fmla="*/ 436241 w 781895"/>
                <a:gd name="connsiteY51" fmla="*/ 299608 h 637398"/>
                <a:gd name="connsiteX52" fmla="*/ 403754 w 781895"/>
                <a:gd name="connsiteY52" fmla="*/ 296964 h 637398"/>
                <a:gd name="connsiteX53" fmla="*/ 362578 w 781895"/>
                <a:gd name="connsiteY53" fmla="*/ 292052 h 637398"/>
                <a:gd name="connsiteX54" fmla="*/ 340667 w 781895"/>
                <a:gd name="connsiteY54" fmla="*/ 290541 h 637398"/>
                <a:gd name="connsiteX55" fmla="*/ 330468 w 781895"/>
                <a:gd name="connsiteY55" fmla="*/ 271653 h 637398"/>
                <a:gd name="connsiteX56" fmla="*/ 346334 w 781895"/>
                <a:gd name="connsiteY56" fmla="*/ 265609 h 637398"/>
                <a:gd name="connsiteX57" fmla="*/ 360689 w 781895"/>
                <a:gd name="connsiteY57" fmla="*/ 262965 h 637398"/>
                <a:gd name="connsiteX58" fmla="*/ 380710 w 781895"/>
                <a:gd name="connsiteY58" fmla="*/ 233877 h 637398"/>
                <a:gd name="connsiteX59" fmla="*/ 356533 w 781895"/>
                <a:gd name="connsiteY59" fmla="*/ 228588 h 637398"/>
                <a:gd name="connsiteX60" fmla="*/ 316490 w 781895"/>
                <a:gd name="connsiteY60" fmla="*/ 235766 h 637398"/>
                <a:gd name="connsiteX61" fmla="*/ 332356 w 781895"/>
                <a:gd name="connsiteY61" fmla="*/ 262209 h 637398"/>
                <a:gd name="connsiteX62" fmla="*/ 311957 w 781895"/>
                <a:gd name="connsiteY62" fmla="*/ 269009 h 637398"/>
                <a:gd name="connsiteX63" fmla="*/ 333867 w 781895"/>
                <a:gd name="connsiteY63" fmla="*/ 315096 h 637398"/>
                <a:gd name="connsiteX64" fmla="*/ 336134 w 781895"/>
                <a:gd name="connsiteY64" fmla="*/ 362316 h 637398"/>
                <a:gd name="connsiteX65" fmla="*/ 350111 w 781895"/>
                <a:gd name="connsiteY65" fmla="*/ 377427 h 637398"/>
                <a:gd name="connsiteX66" fmla="*/ 414331 w 781895"/>
                <a:gd name="connsiteY66" fmla="*/ 395182 h 637398"/>
                <a:gd name="connsiteX67" fmla="*/ 428308 w 781895"/>
                <a:gd name="connsiteY67" fmla="*/ 395560 h 637398"/>
                <a:gd name="connsiteX68" fmla="*/ 490639 w 781895"/>
                <a:gd name="connsiteY68" fmla="*/ 387249 h 637398"/>
                <a:gd name="connsiteX69" fmla="*/ 518594 w 781895"/>
                <a:gd name="connsiteY69" fmla="*/ 428047 h 637398"/>
                <a:gd name="connsiteX70" fmla="*/ 522749 w 781895"/>
                <a:gd name="connsiteY70" fmla="*/ 410293 h 637398"/>
                <a:gd name="connsiteX71" fmla="*/ 546171 w 781895"/>
                <a:gd name="connsiteY71" fmla="*/ 398204 h 637398"/>
                <a:gd name="connsiteX72" fmla="*/ 599435 w 781895"/>
                <a:gd name="connsiteY72" fmla="*/ 388382 h 637398"/>
                <a:gd name="connsiteX73" fmla="*/ 604724 w 781895"/>
                <a:gd name="connsiteY73" fmla="*/ 377427 h 637398"/>
                <a:gd name="connsiteX74" fmla="*/ 616435 w 781895"/>
                <a:gd name="connsiteY74" fmla="*/ 326429 h 637398"/>
                <a:gd name="connsiteX75" fmla="*/ 656478 w 781895"/>
                <a:gd name="connsiteY75" fmla="*/ 316985 h 637398"/>
                <a:gd name="connsiteX76" fmla="*/ 671210 w 781895"/>
                <a:gd name="connsiteY76" fmla="*/ 328696 h 637398"/>
                <a:gd name="connsiteX77" fmla="*/ 682165 w 781895"/>
                <a:gd name="connsiteY77" fmla="*/ 343050 h 637398"/>
                <a:gd name="connsiteX78" fmla="*/ 702942 w 781895"/>
                <a:gd name="connsiteY78" fmla="*/ 347962 h 637398"/>
                <a:gd name="connsiteX79" fmla="*/ 721075 w 781895"/>
                <a:gd name="connsiteY79" fmla="*/ 342673 h 637398"/>
                <a:gd name="connsiteX80" fmla="*/ 781895 w 781895"/>
                <a:gd name="connsiteY80" fmla="*/ 360428 h 637398"/>
                <a:gd name="connsiteX81" fmla="*/ 736186 w 781895"/>
                <a:gd name="connsiteY81" fmla="*/ 375161 h 637398"/>
                <a:gd name="connsiteX82" fmla="*/ 713142 w 781895"/>
                <a:gd name="connsiteY82" fmla="*/ 379316 h 637398"/>
                <a:gd name="connsiteX83" fmla="*/ 687454 w 781895"/>
                <a:gd name="connsiteY83" fmla="*/ 386871 h 637398"/>
                <a:gd name="connsiteX84" fmla="*/ 636456 w 781895"/>
                <a:gd name="connsiteY84" fmla="*/ 392915 h 637398"/>
                <a:gd name="connsiteX85" fmla="*/ 624745 w 781895"/>
                <a:gd name="connsiteY85" fmla="*/ 409159 h 637398"/>
                <a:gd name="connsiteX86" fmla="*/ 635323 w 781895"/>
                <a:gd name="connsiteY86" fmla="*/ 423514 h 637398"/>
                <a:gd name="connsiteX87" fmla="*/ 656855 w 781895"/>
                <a:gd name="connsiteY87" fmla="*/ 431825 h 637398"/>
                <a:gd name="connsiteX88" fmla="*/ 687076 w 781895"/>
                <a:gd name="connsiteY88" fmla="*/ 471112 h 637398"/>
                <a:gd name="connsiteX89" fmla="*/ 716164 w 781895"/>
                <a:gd name="connsiteY89" fmla="*/ 491512 h 637398"/>
                <a:gd name="connsiteX90" fmla="*/ 742985 w 781895"/>
                <a:gd name="connsiteY90" fmla="*/ 491889 h 637398"/>
                <a:gd name="connsiteX91" fmla="*/ 732786 w 781895"/>
                <a:gd name="connsiteY91" fmla="*/ 522111 h 637398"/>
                <a:gd name="connsiteX92" fmla="*/ 683299 w 781895"/>
                <a:gd name="connsiteY92" fmla="*/ 559509 h 637398"/>
                <a:gd name="connsiteX93" fmla="*/ 594147 w 781895"/>
                <a:gd name="connsiteY93" fmla="*/ 588975 h 637398"/>
                <a:gd name="connsiteX94" fmla="*/ 568836 w 781895"/>
                <a:gd name="connsiteY94" fmla="*/ 575375 h 637398"/>
                <a:gd name="connsiteX95" fmla="*/ 525016 w 781895"/>
                <a:gd name="connsiteY95" fmla="*/ 574997 h 637398"/>
                <a:gd name="connsiteX96" fmla="*/ 507261 w 781895"/>
                <a:gd name="connsiteY96" fmla="*/ 576508 h 637398"/>
                <a:gd name="connsiteX97" fmla="*/ 488751 w 781895"/>
                <a:gd name="connsiteY97" fmla="*/ 563287 h 637398"/>
                <a:gd name="connsiteX98" fmla="*/ 486106 w 781895"/>
                <a:gd name="connsiteY98" fmla="*/ 542132 h 637398"/>
                <a:gd name="connsiteX99" fmla="*/ 466463 w 781895"/>
                <a:gd name="connsiteY99" fmla="*/ 544021 h 637398"/>
                <a:gd name="connsiteX100" fmla="*/ 465329 w 781895"/>
                <a:gd name="connsiteY100" fmla="*/ 545910 h 637398"/>
                <a:gd name="connsiteX101" fmla="*/ 423020 w 781895"/>
                <a:gd name="connsiteY101" fmla="*/ 567820 h 637398"/>
                <a:gd name="connsiteX102" fmla="*/ 384866 w 781895"/>
                <a:gd name="connsiteY102" fmla="*/ 590864 h 637398"/>
                <a:gd name="connsiteX103" fmla="*/ 369377 w 781895"/>
                <a:gd name="connsiteY103" fmla="*/ 583308 h 637398"/>
                <a:gd name="connsiteX104" fmla="*/ 342934 w 781895"/>
                <a:gd name="connsiteY104" fmla="*/ 582175 h 637398"/>
                <a:gd name="connsiteX105" fmla="*/ 310446 w 781895"/>
                <a:gd name="connsiteY105" fmla="*/ 608619 h 637398"/>
                <a:gd name="connsiteX106" fmla="*/ 269648 w 781895"/>
                <a:gd name="connsiteY106" fmla="*/ 633929 h 637398"/>
                <a:gd name="connsiteX107" fmla="*/ 242826 w 781895"/>
                <a:gd name="connsiteY107" fmla="*/ 618440 h 637398"/>
                <a:gd name="connsiteX108" fmla="*/ 222805 w 781895"/>
                <a:gd name="connsiteY108" fmla="*/ 600308 h 637398"/>
                <a:gd name="connsiteX109" fmla="*/ 186162 w 781895"/>
                <a:gd name="connsiteY109" fmla="*/ 590108 h 637398"/>
                <a:gd name="connsiteX110" fmla="*/ 157830 w 781895"/>
                <a:gd name="connsiteY110" fmla="*/ 588597 h 637398"/>
                <a:gd name="connsiteX111" fmla="*/ 155185 w 781895"/>
                <a:gd name="connsiteY111" fmla="*/ 585575 h 637398"/>
                <a:gd name="connsiteX112" fmla="*/ 133653 w 781895"/>
                <a:gd name="connsiteY112" fmla="*/ 595774 h 637398"/>
                <a:gd name="connsiteX113" fmla="*/ 114765 w 781895"/>
                <a:gd name="connsiteY113" fmla="*/ 591241 h 637398"/>
                <a:gd name="connsiteX114" fmla="*/ 106076 w 781895"/>
                <a:gd name="connsiteY114" fmla="*/ 596530 h 637398"/>
                <a:gd name="connsiteX115" fmla="*/ 84543 w 781895"/>
                <a:gd name="connsiteY115" fmla="*/ 614663 h 637398"/>
                <a:gd name="connsiteX116" fmla="*/ 78499 w 781895"/>
                <a:gd name="connsiteY116" fmla="*/ 613907 h 637398"/>
                <a:gd name="connsiteX117" fmla="*/ 62255 w 781895"/>
                <a:gd name="connsiteY117" fmla="*/ 597663 h 637398"/>
                <a:gd name="connsiteX118" fmla="*/ 59611 w 781895"/>
                <a:gd name="connsiteY118" fmla="*/ 617685 h 637398"/>
                <a:gd name="connsiteX119" fmla="*/ 56967 w 781895"/>
                <a:gd name="connsiteY119" fmla="*/ 632040 h 637398"/>
                <a:gd name="connsiteX120" fmla="*/ 35812 w 781895"/>
                <a:gd name="connsiteY120" fmla="*/ 635440 h 637398"/>
                <a:gd name="connsiteX121" fmla="*/ 4080 w 781895"/>
                <a:gd name="connsiteY121" fmla="*/ 621084 h 637398"/>
                <a:gd name="connsiteX122" fmla="*/ 1813 w 781895"/>
                <a:gd name="connsiteY122" fmla="*/ 610885 h 637398"/>
                <a:gd name="connsiteX123" fmla="*/ 21079 w 781895"/>
                <a:gd name="connsiteY123" fmla="*/ 568575 h 637398"/>
                <a:gd name="connsiteX124" fmla="*/ 34679 w 781895"/>
                <a:gd name="connsiteY124" fmla="*/ 566309 h 637398"/>
                <a:gd name="connsiteX125" fmla="*/ 51678 w 781895"/>
                <a:gd name="connsiteY125" fmla="*/ 573864 h 637398"/>
                <a:gd name="connsiteX126" fmla="*/ 83032 w 781895"/>
                <a:gd name="connsiteY126" fmla="*/ 545910 h 637398"/>
                <a:gd name="connsiteX127" fmla="*/ 102676 w 781895"/>
                <a:gd name="connsiteY127" fmla="*/ 523244 h 637398"/>
                <a:gd name="connsiteX128" fmla="*/ 119676 w 781895"/>
                <a:gd name="connsiteY128" fmla="*/ 489623 h 637398"/>
                <a:gd name="connsiteX129" fmla="*/ 131008 w 781895"/>
                <a:gd name="connsiteY129" fmla="*/ 478668 h 637398"/>
                <a:gd name="connsiteX130" fmla="*/ 140075 w 781895"/>
                <a:gd name="connsiteY130" fmla="*/ 476023 h 637398"/>
                <a:gd name="connsiteX131" fmla="*/ 134031 w 781895"/>
                <a:gd name="connsiteY131" fmla="*/ 466957 h 637398"/>
                <a:gd name="connsiteX132" fmla="*/ 84543 w 781895"/>
                <a:gd name="connsiteY132" fmla="*/ 429936 h 637398"/>
                <a:gd name="connsiteX133" fmla="*/ 78877 w 781895"/>
                <a:gd name="connsiteY133" fmla="*/ 411803 h 637398"/>
                <a:gd name="connsiteX134" fmla="*/ 58478 w 781895"/>
                <a:gd name="connsiteY134" fmla="*/ 359294 h 637398"/>
                <a:gd name="connsiteX135" fmla="*/ 77366 w 781895"/>
                <a:gd name="connsiteY135" fmla="*/ 347206 h 637398"/>
                <a:gd name="connsiteX136" fmla="*/ 77744 w 781895"/>
                <a:gd name="connsiteY136" fmla="*/ 321896 h 637398"/>
                <a:gd name="connsiteX137" fmla="*/ 70566 w 781895"/>
                <a:gd name="connsiteY137" fmla="*/ 288653 h 637398"/>
                <a:gd name="connsiteX138" fmla="*/ 69055 w 781895"/>
                <a:gd name="connsiteY138" fmla="*/ 266742 h 637398"/>
                <a:gd name="connsiteX139" fmla="*/ 47145 w 781895"/>
                <a:gd name="connsiteY139" fmla="*/ 235766 h 637398"/>
                <a:gd name="connsiteX140" fmla="*/ 36945 w 781895"/>
                <a:gd name="connsiteY140" fmla="*/ 233877 h 637398"/>
                <a:gd name="connsiteX141" fmla="*/ 19568 w 781895"/>
                <a:gd name="connsiteY141" fmla="*/ 255032 h 637398"/>
                <a:gd name="connsiteX142" fmla="*/ 18435 w 781895"/>
                <a:gd name="connsiteY142" fmla="*/ 272786 h 637398"/>
                <a:gd name="connsiteX143" fmla="*/ 14279 w 781895"/>
                <a:gd name="connsiteY143" fmla="*/ 276942 h 637398"/>
                <a:gd name="connsiteX144" fmla="*/ 10880 w 781895"/>
                <a:gd name="connsiteY144" fmla="*/ 240677 h 637398"/>
                <a:gd name="connsiteX145" fmla="*/ 28257 w 781895"/>
                <a:gd name="connsiteY145" fmla="*/ 204789 h 637398"/>
                <a:gd name="connsiteX146" fmla="*/ 55456 w 781895"/>
                <a:gd name="connsiteY146" fmla="*/ 194967 h 637398"/>
                <a:gd name="connsiteX147" fmla="*/ 71700 w 781895"/>
                <a:gd name="connsiteY147" fmla="*/ 177590 h 637398"/>
                <a:gd name="connsiteX148" fmla="*/ 90210 w 781895"/>
                <a:gd name="connsiteY148" fmla="*/ 134147 h 637398"/>
                <a:gd name="connsiteX149" fmla="*/ 95121 w 781895"/>
                <a:gd name="connsiteY149" fmla="*/ 122815 h 637398"/>
                <a:gd name="connsiteX150" fmla="*/ 95121 w 781895"/>
                <a:gd name="connsiteY150" fmla="*/ 88438 h 637398"/>
                <a:gd name="connsiteX151" fmla="*/ 63767 w 781895"/>
                <a:gd name="connsiteY151" fmla="*/ 58217 h 637398"/>
                <a:gd name="connsiteX152" fmla="*/ 48278 w 781895"/>
                <a:gd name="connsiteY152" fmla="*/ 56706 h 6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781895" h="637398">
                  <a:moveTo>
                    <a:pt x="48278" y="56706"/>
                  </a:moveTo>
                  <a:cubicBezTo>
                    <a:pt x="51300" y="40840"/>
                    <a:pt x="66411" y="38951"/>
                    <a:pt x="76988" y="36684"/>
                  </a:cubicBezTo>
                  <a:cubicBezTo>
                    <a:pt x="89832" y="34040"/>
                    <a:pt x="95499" y="29885"/>
                    <a:pt x="95121" y="16663"/>
                  </a:cubicBezTo>
                  <a:cubicBezTo>
                    <a:pt x="94743" y="9863"/>
                    <a:pt x="95876" y="797"/>
                    <a:pt x="104187" y="41"/>
                  </a:cubicBezTo>
                  <a:cubicBezTo>
                    <a:pt x="112120" y="-714"/>
                    <a:pt x="111365" y="9108"/>
                    <a:pt x="114009" y="14396"/>
                  </a:cubicBezTo>
                  <a:cubicBezTo>
                    <a:pt x="130253" y="52173"/>
                    <a:pt x="132142" y="62372"/>
                    <a:pt x="128364" y="88816"/>
                  </a:cubicBezTo>
                  <a:cubicBezTo>
                    <a:pt x="137053" y="86171"/>
                    <a:pt x="142341" y="82771"/>
                    <a:pt x="139319" y="72572"/>
                  </a:cubicBezTo>
                  <a:cubicBezTo>
                    <a:pt x="137053" y="65772"/>
                    <a:pt x="141586" y="60106"/>
                    <a:pt x="147252" y="60483"/>
                  </a:cubicBezTo>
                  <a:cubicBezTo>
                    <a:pt x="153296" y="60861"/>
                    <a:pt x="155941" y="68794"/>
                    <a:pt x="153674" y="73705"/>
                  </a:cubicBezTo>
                  <a:cubicBezTo>
                    <a:pt x="147252" y="87305"/>
                    <a:pt x="146119" y="98260"/>
                    <a:pt x="152919" y="113370"/>
                  </a:cubicBezTo>
                  <a:cubicBezTo>
                    <a:pt x="157074" y="122437"/>
                    <a:pt x="144608" y="131125"/>
                    <a:pt x="133275" y="133014"/>
                  </a:cubicBezTo>
                  <a:cubicBezTo>
                    <a:pt x="114387" y="136036"/>
                    <a:pt x="107965" y="147747"/>
                    <a:pt x="109854" y="165502"/>
                  </a:cubicBezTo>
                  <a:cubicBezTo>
                    <a:pt x="110987" y="175701"/>
                    <a:pt x="102298" y="187412"/>
                    <a:pt x="115520" y="195723"/>
                  </a:cubicBezTo>
                  <a:cubicBezTo>
                    <a:pt x="118542" y="197612"/>
                    <a:pt x="115898" y="205167"/>
                    <a:pt x="111743" y="206300"/>
                  </a:cubicBezTo>
                  <a:cubicBezTo>
                    <a:pt x="97010" y="210078"/>
                    <a:pt x="97765" y="228588"/>
                    <a:pt x="83032" y="233877"/>
                  </a:cubicBezTo>
                  <a:cubicBezTo>
                    <a:pt x="72455" y="237655"/>
                    <a:pt x="81899" y="250498"/>
                    <a:pt x="84921" y="258054"/>
                  </a:cubicBezTo>
                  <a:cubicBezTo>
                    <a:pt x="87566" y="264476"/>
                    <a:pt x="93988" y="270520"/>
                    <a:pt x="90210" y="277320"/>
                  </a:cubicBezTo>
                  <a:cubicBezTo>
                    <a:pt x="79633" y="295075"/>
                    <a:pt x="89832" y="304897"/>
                    <a:pt x="102676" y="313963"/>
                  </a:cubicBezTo>
                  <a:cubicBezTo>
                    <a:pt x="106832" y="316985"/>
                    <a:pt x="112120" y="318874"/>
                    <a:pt x="111743" y="324540"/>
                  </a:cubicBezTo>
                  <a:cubicBezTo>
                    <a:pt x="110609" y="346450"/>
                    <a:pt x="127609" y="344562"/>
                    <a:pt x="140452" y="346828"/>
                  </a:cubicBezTo>
                  <a:cubicBezTo>
                    <a:pt x="144230" y="347584"/>
                    <a:pt x="149519" y="344939"/>
                    <a:pt x="149519" y="350984"/>
                  </a:cubicBezTo>
                  <a:cubicBezTo>
                    <a:pt x="149519" y="356650"/>
                    <a:pt x="144986" y="356272"/>
                    <a:pt x="140075" y="355895"/>
                  </a:cubicBezTo>
                  <a:cubicBezTo>
                    <a:pt x="126475" y="354761"/>
                    <a:pt x="114009" y="361561"/>
                    <a:pt x="113631" y="373650"/>
                  </a:cubicBezTo>
                  <a:cubicBezTo>
                    <a:pt x="113253" y="387627"/>
                    <a:pt x="132519" y="388382"/>
                    <a:pt x="139697" y="387249"/>
                  </a:cubicBezTo>
                  <a:cubicBezTo>
                    <a:pt x="158585" y="384605"/>
                    <a:pt x="158207" y="391782"/>
                    <a:pt x="154808" y="405004"/>
                  </a:cubicBezTo>
                  <a:cubicBezTo>
                    <a:pt x="154052" y="408404"/>
                    <a:pt x="154808" y="412181"/>
                    <a:pt x="154808" y="415581"/>
                  </a:cubicBezTo>
                  <a:cubicBezTo>
                    <a:pt x="155185" y="420492"/>
                    <a:pt x="157074" y="424270"/>
                    <a:pt x="162363" y="423514"/>
                  </a:cubicBezTo>
                  <a:cubicBezTo>
                    <a:pt x="167652" y="422759"/>
                    <a:pt x="170674" y="419737"/>
                    <a:pt x="169918" y="413315"/>
                  </a:cubicBezTo>
                  <a:cubicBezTo>
                    <a:pt x="168029" y="392538"/>
                    <a:pt x="174073" y="385360"/>
                    <a:pt x="194473" y="385360"/>
                  </a:cubicBezTo>
                  <a:cubicBezTo>
                    <a:pt x="201272" y="385360"/>
                    <a:pt x="206561" y="380827"/>
                    <a:pt x="212228" y="380827"/>
                  </a:cubicBezTo>
                  <a:cubicBezTo>
                    <a:pt x="236404" y="380449"/>
                    <a:pt x="233382" y="364583"/>
                    <a:pt x="229605" y="350228"/>
                  </a:cubicBezTo>
                  <a:cubicBezTo>
                    <a:pt x="226583" y="338895"/>
                    <a:pt x="227338" y="333606"/>
                    <a:pt x="238671" y="327562"/>
                  </a:cubicBezTo>
                  <a:cubicBezTo>
                    <a:pt x="251137" y="321140"/>
                    <a:pt x="265114" y="314718"/>
                    <a:pt x="253404" y="292808"/>
                  </a:cubicBezTo>
                  <a:cubicBezTo>
                    <a:pt x="243204" y="274298"/>
                    <a:pt x="265492" y="257676"/>
                    <a:pt x="270781" y="239543"/>
                  </a:cubicBezTo>
                  <a:cubicBezTo>
                    <a:pt x="273425" y="231232"/>
                    <a:pt x="277203" y="225944"/>
                    <a:pt x="269270" y="219900"/>
                  </a:cubicBezTo>
                  <a:cubicBezTo>
                    <a:pt x="256048" y="209700"/>
                    <a:pt x="268137" y="193079"/>
                    <a:pt x="259070" y="180612"/>
                  </a:cubicBezTo>
                  <a:cubicBezTo>
                    <a:pt x="255670" y="176079"/>
                    <a:pt x="268137" y="174568"/>
                    <a:pt x="273425" y="172301"/>
                  </a:cubicBezTo>
                  <a:cubicBezTo>
                    <a:pt x="281736" y="168901"/>
                    <a:pt x="288536" y="168146"/>
                    <a:pt x="277958" y="157191"/>
                  </a:cubicBezTo>
                  <a:cubicBezTo>
                    <a:pt x="272670" y="151902"/>
                    <a:pt x="262470" y="141325"/>
                    <a:pt x="276447" y="131125"/>
                  </a:cubicBezTo>
                  <a:cubicBezTo>
                    <a:pt x="281736" y="127347"/>
                    <a:pt x="274559" y="121303"/>
                    <a:pt x="272292" y="116770"/>
                  </a:cubicBezTo>
                  <a:cubicBezTo>
                    <a:pt x="263226" y="99015"/>
                    <a:pt x="266626" y="86549"/>
                    <a:pt x="285136" y="80505"/>
                  </a:cubicBezTo>
                  <a:cubicBezTo>
                    <a:pt x="294580" y="77483"/>
                    <a:pt x="296091" y="72194"/>
                    <a:pt x="298736" y="64639"/>
                  </a:cubicBezTo>
                  <a:cubicBezTo>
                    <a:pt x="303646" y="51417"/>
                    <a:pt x="311957" y="47639"/>
                    <a:pt x="324423" y="57461"/>
                  </a:cubicBezTo>
                  <a:cubicBezTo>
                    <a:pt x="349734" y="77483"/>
                    <a:pt x="358800" y="77861"/>
                    <a:pt x="385243" y="62372"/>
                  </a:cubicBezTo>
                  <a:cubicBezTo>
                    <a:pt x="410931" y="46884"/>
                    <a:pt x="421509" y="50662"/>
                    <a:pt x="433597" y="77483"/>
                  </a:cubicBezTo>
                  <a:cubicBezTo>
                    <a:pt x="438886" y="89571"/>
                    <a:pt x="447196" y="100148"/>
                    <a:pt x="452863" y="112237"/>
                  </a:cubicBezTo>
                  <a:cubicBezTo>
                    <a:pt x="456263" y="119414"/>
                    <a:pt x="461929" y="128103"/>
                    <a:pt x="455130" y="136036"/>
                  </a:cubicBezTo>
                  <a:cubicBezTo>
                    <a:pt x="436619" y="159457"/>
                    <a:pt x="437752" y="187034"/>
                    <a:pt x="441152" y="213478"/>
                  </a:cubicBezTo>
                  <a:cubicBezTo>
                    <a:pt x="442663" y="226322"/>
                    <a:pt x="425286" y="230855"/>
                    <a:pt x="433597" y="242943"/>
                  </a:cubicBezTo>
                  <a:cubicBezTo>
                    <a:pt x="434353" y="243699"/>
                    <a:pt x="434730" y="244454"/>
                    <a:pt x="435486" y="245210"/>
                  </a:cubicBezTo>
                  <a:cubicBezTo>
                    <a:pt x="436619" y="256543"/>
                    <a:pt x="434353" y="267876"/>
                    <a:pt x="444552" y="278453"/>
                  </a:cubicBezTo>
                  <a:cubicBezTo>
                    <a:pt x="452485" y="286764"/>
                    <a:pt x="445686" y="296586"/>
                    <a:pt x="436241" y="299608"/>
                  </a:cubicBezTo>
                  <a:cubicBezTo>
                    <a:pt x="425664" y="303008"/>
                    <a:pt x="413198" y="304897"/>
                    <a:pt x="403754" y="296964"/>
                  </a:cubicBezTo>
                  <a:cubicBezTo>
                    <a:pt x="390532" y="285631"/>
                    <a:pt x="376933" y="286386"/>
                    <a:pt x="362578" y="292052"/>
                  </a:cubicBezTo>
                  <a:cubicBezTo>
                    <a:pt x="355022" y="295075"/>
                    <a:pt x="347467" y="295830"/>
                    <a:pt x="340667" y="290541"/>
                  </a:cubicBezTo>
                  <a:cubicBezTo>
                    <a:pt x="334245" y="286008"/>
                    <a:pt x="327823" y="281097"/>
                    <a:pt x="330468" y="271653"/>
                  </a:cubicBezTo>
                  <a:cubicBezTo>
                    <a:pt x="332734" y="263342"/>
                    <a:pt x="340289" y="265609"/>
                    <a:pt x="346334" y="265609"/>
                  </a:cubicBezTo>
                  <a:cubicBezTo>
                    <a:pt x="351245" y="265609"/>
                    <a:pt x="356155" y="265231"/>
                    <a:pt x="360689" y="262965"/>
                  </a:cubicBezTo>
                  <a:cubicBezTo>
                    <a:pt x="373155" y="257298"/>
                    <a:pt x="383354" y="246721"/>
                    <a:pt x="380710" y="233877"/>
                  </a:cubicBezTo>
                  <a:cubicBezTo>
                    <a:pt x="378821" y="224811"/>
                    <a:pt x="364466" y="228966"/>
                    <a:pt x="356533" y="228588"/>
                  </a:cubicBezTo>
                  <a:cubicBezTo>
                    <a:pt x="343689" y="228211"/>
                    <a:pt x="330845" y="232366"/>
                    <a:pt x="316490" y="235766"/>
                  </a:cubicBezTo>
                  <a:cubicBezTo>
                    <a:pt x="321401" y="246343"/>
                    <a:pt x="336134" y="249743"/>
                    <a:pt x="332356" y="262209"/>
                  </a:cubicBezTo>
                  <a:cubicBezTo>
                    <a:pt x="330468" y="269009"/>
                    <a:pt x="322912" y="269387"/>
                    <a:pt x="311957" y="269009"/>
                  </a:cubicBezTo>
                  <a:cubicBezTo>
                    <a:pt x="332734" y="281097"/>
                    <a:pt x="336134" y="294697"/>
                    <a:pt x="333867" y="315096"/>
                  </a:cubicBezTo>
                  <a:cubicBezTo>
                    <a:pt x="332356" y="329451"/>
                    <a:pt x="335378" y="346450"/>
                    <a:pt x="336134" y="362316"/>
                  </a:cubicBezTo>
                  <a:cubicBezTo>
                    <a:pt x="336512" y="372138"/>
                    <a:pt x="341801" y="377805"/>
                    <a:pt x="350111" y="377427"/>
                  </a:cubicBezTo>
                  <a:cubicBezTo>
                    <a:pt x="373910" y="375916"/>
                    <a:pt x="393176" y="387627"/>
                    <a:pt x="414331" y="395182"/>
                  </a:cubicBezTo>
                  <a:cubicBezTo>
                    <a:pt x="418864" y="396693"/>
                    <a:pt x="424908" y="400093"/>
                    <a:pt x="428308" y="395560"/>
                  </a:cubicBezTo>
                  <a:cubicBezTo>
                    <a:pt x="446441" y="372516"/>
                    <a:pt x="469862" y="389516"/>
                    <a:pt x="490639" y="387249"/>
                  </a:cubicBezTo>
                  <a:cubicBezTo>
                    <a:pt x="505750" y="385738"/>
                    <a:pt x="516327" y="404626"/>
                    <a:pt x="518594" y="428047"/>
                  </a:cubicBezTo>
                  <a:cubicBezTo>
                    <a:pt x="523505" y="422759"/>
                    <a:pt x="520860" y="415959"/>
                    <a:pt x="522749" y="410293"/>
                  </a:cubicBezTo>
                  <a:cubicBezTo>
                    <a:pt x="526149" y="397449"/>
                    <a:pt x="534082" y="391782"/>
                    <a:pt x="546171" y="398204"/>
                  </a:cubicBezTo>
                  <a:cubicBezTo>
                    <a:pt x="566570" y="408782"/>
                    <a:pt x="581680" y="392538"/>
                    <a:pt x="599435" y="388382"/>
                  </a:cubicBezTo>
                  <a:cubicBezTo>
                    <a:pt x="603213" y="387627"/>
                    <a:pt x="605480" y="381960"/>
                    <a:pt x="604724" y="377427"/>
                  </a:cubicBezTo>
                  <a:cubicBezTo>
                    <a:pt x="601702" y="358917"/>
                    <a:pt x="611901" y="343428"/>
                    <a:pt x="616435" y="326429"/>
                  </a:cubicBezTo>
                  <a:cubicBezTo>
                    <a:pt x="622857" y="302252"/>
                    <a:pt x="638345" y="299230"/>
                    <a:pt x="656478" y="316985"/>
                  </a:cubicBezTo>
                  <a:cubicBezTo>
                    <a:pt x="661011" y="321518"/>
                    <a:pt x="666299" y="325296"/>
                    <a:pt x="671210" y="328696"/>
                  </a:cubicBezTo>
                  <a:cubicBezTo>
                    <a:pt x="675744" y="332851"/>
                    <a:pt x="679143" y="337762"/>
                    <a:pt x="682165" y="343050"/>
                  </a:cubicBezTo>
                  <a:cubicBezTo>
                    <a:pt x="687076" y="353250"/>
                    <a:pt x="690854" y="367605"/>
                    <a:pt x="702942" y="347962"/>
                  </a:cubicBezTo>
                  <a:cubicBezTo>
                    <a:pt x="707098" y="341162"/>
                    <a:pt x="713520" y="340029"/>
                    <a:pt x="721075" y="342673"/>
                  </a:cubicBezTo>
                  <a:cubicBezTo>
                    <a:pt x="741097" y="349095"/>
                    <a:pt x="761874" y="354006"/>
                    <a:pt x="781895" y="360428"/>
                  </a:cubicBezTo>
                  <a:cubicBezTo>
                    <a:pt x="774718" y="377049"/>
                    <a:pt x="748652" y="386493"/>
                    <a:pt x="736186" y="375161"/>
                  </a:cubicBezTo>
                  <a:cubicBezTo>
                    <a:pt x="724853" y="364583"/>
                    <a:pt x="719564" y="366094"/>
                    <a:pt x="713142" y="379316"/>
                  </a:cubicBezTo>
                  <a:cubicBezTo>
                    <a:pt x="708231" y="389893"/>
                    <a:pt x="697654" y="391404"/>
                    <a:pt x="687454" y="386871"/>
                  </a:cubicBezTo>
                  <a:cubicBezTo>
                    <a:pt x="669322" y="378938"/>
                    <a:pt x="653078" y="388004"/>
                    <a:pt x="636456" y="392915"/>
                  </a:cubicBezTo>
                  <a:cubicBezTo>
                    <a:pt x="629279" y="395182"/>
                    <a:pt x="625501" y="401604"/>
                    <a:pt x="624745" y="409159"/>
                  </a:cubicBezTo>
                  <a:cubicBezTo>
                    <a:pt x="623990" y="417092"/>
                    <a:pt x="629656" y="420114"/>
                    <a:pt x="635323" y="423514"/>
                  </a:cubicBezTo>
                  <a:cubicBezTo>
                    <a:pt x="642123" y="427292"/>
                    <a:pt x="649678" y="429558"/>
                    <a:pt x="656855" y="431825"/>
                  </a:cubicBezTo>
                  <a:cubicBezTo>
                    <a:pt x="678766" y="438247"/>
                    <a:pt x="685943" y="447691"/>
                    <a:pt x="687076" y="471112"/>
                  </a:cubicBezTo>
                  <a:cubicBezTo>
                    <a:pt x="688210" y="493023"/>
                    <a:pt x="699543" y="501333"/>
                    <a:pt x="716164" y="491512"/>
                  </a:cubicBezTo>
                  <a:cubicBezTo>
                    <a:pt x="725986" y="485845"/>
                    <a:pt x="735808" y="478668"/>
                    <a:pt x="742985" y="491889"/>
                  </a:cubicBezTo>
                  <a:cubicBezTo>
                    <a:pt x="750163" y="504356"/>
                    <a:pt x="743363" y="519466"/>
                    <a:pt x="732786" y="522111"/>
                  </a:cubicBezTo>
                  <a:cubicBezTo>
                    <a:pt x="710120" y="528155"/>
                    <a:pt x="698787" y="545910"/>
                    <a:pt x="683299" y="559509"/>
                  </a:cubicBezTo>
                  <a:cubicBezTo>
                    <a:pt x="654966" y="573109"/>
                    <a:pt x="624745" y="581419"/>
                    <a:pt x="594147" y="588975"/>
                  </a:cubicBezTo>
                  <a:cubicBezTo>
                    <a:pt x="590747" y="575375"/>
                    <a:pt x="586214" y="568953"/>
                    <a:pt x="568836" y="575375"/>
                  </a:cubicBezTo>
                  <a:cubicBezTo>
                    <a:pt x="555992" y="580286"/>
                    <a:pt x="539749" y="576508"/>
                    <a:pt x="525016" y="574997"/>
                  </a:cubicBezTo>
                  <a:cubicBezTo>
                    <a:pt x="518594" y="574242"/>
                    <a:pt x="513305" y="572353"/>
                    <a:pt x="507261" y="576508"/>
                  </a:cubicBezTo>
                  <a:cubicBezTo>
                    <a:pt x="491017" y="586708"/>
                    <a:pt x="487239" y="578019"/>
                    <a:pt x="488751" y="563287"/>
                  </a:cubicBezTo>
                  <a:cubicBezTo>
                    <a:pt x="489506" y="555732"/>
                    <a:pt x="494039" y="548554"/>
                    <a:pt x="486106" y="542132"/>
                  </a:cubicBezTo>
                  <a:cubicBezTo>
                    <a:pt x="478551" y="536466"/>
                    <a:pt x="471751" y="527399"/>
                    <a:pt x="466463" y="544021"/>
                  </a:cubicBezTo>
                  <a:cubicBezTo>
                    <a:pt x="466085" y="544776"/>
                    <a:pt x="465707" y="545154"/>
                    <a:pt x="465329" y="545910"/>
                  </a:cubicBezTo>
                  <a:cubicBezTo>
                    <a:pt x="455507" y="562909"/>
                    <a:pt x="432086" y="557998"/>
                    <a:pt x="423020" y="567820"/>
                  </a:cubicBezTo>
                  <a:cubicBezTo>
                    <a:pt x="411309" y="580286"/>
                    <a:pt x="401487" y="588975"/>
                    <a:pt x="384866" y="590864"/>
                  </a:cubicBezTo>
                  <a:cubicBezTo>
                    <a:pt x="377310" y="591619"/>
                    <a:pt x="372022" y="589730"/>
                    <a:pt x="369377" y="583308"/>
                  </a:cubicBezTo>
                  <a:cubicBezTo>
                    <a:pt x="361066" y="563287"/>
                    <a:pt x="350111" y="571598"/>
                    <a:pt x="342934" y="582175"/>
                  </a:cubicBezTo>
                  <a:cubicBezTo>
                    <a:pt x="334245" y="595019"/>
                    <a:pt x="322912" y="600685"/>
                    <a:pt x="310446" y="608619"/>
                  </a:cubicBezTo>
                  <a:cubicBezTo>
                    <a:pt x="297602" y="616552"/>
                    <a:pt x="282492" y="622973"/>
                    <a:pt x="269648" y="633929"/>
                  </a:cubicBezTo>
                  <a:cubicBezTo>
                    <a:pt x="265492" y="620707"/>
                    <a:pt x="259826" y="612774"/>
                    <a:pt x="242826" y="618440"/>
                  </a:cubicBezTo>
                  <a:cubicBezTo>
                    <a:pt x="231116" y="622596"/>
                    <a:pt x="219405" y="618440"/>
                    <a:pt x="222805" y="600308"/>
                  </a:cubicBezTo>
                  <a:cubicBezTo>
                    <a:pt x="223938" y="593508"/>
                    <a:pt x="192962" y="583686"/>
                    <a:pt x="186162" y="590108"/>
                  </a:cubicBezTo>
                  <a:cubicBezTo>
                    <a:pt x="175207" y="599930"/>
                    <a:pt x="166896" y="599552"/>
                    <a:pt x="157830" y="588597"/>
                  </a:cubicBezTo>
                  <a:cubicBezTo>
                    <a:pt x="157074" y="587464"/>
                    <a:pt x="156319" y="585952"/>
                    <a:pt x="155185" y="585575"/>
                  </a:cubicBezTo>
                  <a:cubicBezTo>
                    <a:pt x="142719" y="578775"/>
                    <a:pt x="140075" y="604841"/>
                    <a:pt x="133653" y="595774"/>
                  </a:cubicBezTo>
                  <a:cubicBezTo>
                    <a:pt x="126475" y="585952"/>
                    <a:pt x="124209" y="582553"/>
                    <a:pt x="114765" y="591241"/>
                  </a:cubicBezTo>
                  <a:cubicBezTo>
                    <a:pt x="112120" y="593508"/>
                    <a:pt x="107587" y="597285"/>
                    <a:pt x="106076" y="596530"/>
                  </a:cubicBezTo>
                  <a:cubicBezTo>
                    <a:pt x="83032" y="584819"/>
                    <a:pt x="82277" y="599174"/>
                    <a:pt x="84543" y="614663"/>
                  </a:cubicBezTo>
                  <a:cubicBezTo>
                    <a:pt x="80766" y="616929"/>
                    <a:pt x="79255" y="616174"/>
                    <a:pt x="78499" y="613907"/>
                  </a:cubicBezTo>
                  <a:cubicBezTo>
                    <a:pt x="75477" y="605596"/>
                    <a:pt x="70566" y="595774"/>
                    <a:pt x="62255" y="597663"/>
                  </a:cubicBezTo>
                  <a:cubicBezTo>
                    <a:pt x="52811" y="599930"/>
                    <a:pt x="58100" y="610129"/>
                    <a:pt x="59611" y="617685"/>
                  </a:cubicBezTo>
                  <a:cubicBezTo>
                    <a:pt x="60367" y="622218"/>
                    <a:pt x="58100" y="627129"/>
                    <a:pt x="56967" y="632040"/>
                  </a:cubicBezTo>
                  <a:cubicBezTo>
                    <a:pt x="50923" y="638462"/>
                    <a:pt x="42990" y="638462"/>
                    <a:pt x="35812" y="635440"/>
                  </a:cubicBezTo>
                  <a:cubicBezTo>
                    <a:pt x="25235" y="630529"/>
                    <a:pt x="15791" y="624107"/>
                    <a:pt x="4080" y="621084"/>
                  </a:cubicBezTo>
                  <a:cubicBezTo>
                    <a:pt x="-453" y="619951"/>
                    <a:pt x="-1209" y="615418"/>
                    <a:pt x="1813" y="610885"/>
                  </a:cubicBezTo>
                  <a:cubicBezTo>
                    <a:pt x="2947" y="594263"/>
                    <a:pt x="8613" y="579908"/>
                    <a:pt x="21079" y="568575"/>
                  </a:cubicBezTo>
                  <a:cubicBezTo>
                    <a:pt x="25235" y="564798"/>
                    <a:pt x="29390" y="563665"/>
                    <a:pt x="34679" y="566309"/>
                  </a:cubicBezTo>
                  <a:cubicBezTo>
                    <a:pt x="40345" y="568953"/>
                    <a:pt x="45634" y="581042"/>
                    <a:pt x="51678" y="573864"/>
                  </a:cubicBezTo>
                  <a:cubicBezTo>
                    <a:pt x="61500" y="562909"/>
                    <a:pt x="78499" y="559509"/>
                    <a:pt x="83032" y="545910"/>
                  </a:cubicBezTo>
                  <a:cubicBezTo>
                    <a:pt x="86810" y="534577"/>
                    <a:pt x="93988" y="526644"/>
                    <a:pt x="102676" y="523244"/>
                  </a:cubicBezTo>
                  <a:cubicBezTo>
                    <a:pt x="119298" y="516444"/>
                    <a:pt x="122698" y="504734"/>
                    <a:pt x="119676" y="489623"/>
                  </a:cubicBezTo>
                  <a:cubicBezTo>
                    <a:pt x="117409" y="479046"/>
                    <a:pt x="119298" y="474134"/>
                    <a:pt x="131008" y="478668"/>
                  </a:cubicBezTo>
                  <a:cubicBezTo>
                    <a:pt x="134408" y="479801"/>
                    <a:pt x="138564" y="479801"/>
                    <a:pt x="140075" y="476023"/>
                  </a:cubicBezTo>
                  <a:cubicBezTo>
                    <a:pt x="141964" y="470735"/>
                    <a:pt x="137808" y="469601"/>
                    <a:pt x="134031" y="466957"/>
                  </a:cubicBezTo>
                  <a:cubicBezTo>
                    <a:pt x="117787" y="454491"/>
                    <a:pt x="105320" y="436736"/>
                    <a:pt x="84543" y="429936"/>
                  </a:cubicBezTo>
                  <a:cubicBezTo>
                    <a:pt x="75855" y="427292"/>
                    <a:pt x="76610" y="418226"/>
                    <a:pt x="78877" y="411803"/>
                  </a:cubicBezTo>
                  <a:cubicBezTo>
                    <a:pt x="87188" y="389516"/>
                    <a:pt x="91343" y="369116"/>
                    <a:pt x="58478" y="359294"/>
                  </a:cubicBezTo>
                  <a:cubicBezTo>
                    <a:pt x="67166" y="353628"/>
                    <a:pt x="72455" y="350606"/>
                    <a:pt x="77366" y="347206"/>
                  </a:cubicBezTo>
                  <a:cubicBezTo>
                    <a:pt x="88699" y="338895"/>
                    <a:pt x="92099" y="329829"/>
                    <a:pt x="77744" y="321896"/>
                  </a:cubicBezTo>
                  <a:cubicBezTo>
                    <a:pt x="61500" y="313207"/>
                    <a:pt x="62255" y="301119"/>
                    <a:pt x="70566" y="288653"/>
                  </a:cubicBezTo>
                  <a:cubicBezTo>
                    <a:pt x="76233" y="279964"/>
                    <a:pt x="76610" y="272786"/>
                    <a:pt x="69055" y="266742"/>
                  </a:cubicBezTo>
                  <a:cubicBezTo>
                    <a:pt x="59233" y="258431"/>
                    <a:pt x="46389" y="252387"/>
                    <a:pt x="47145" y="235766"/>
                  </a:cubicBezTo>
                  <a:cubicBezTo>
                    <a:pt x="47523" y="230099"/>
                    <a:pt x="41101" y="232744"/>
                    <a:pt x="36945" y="233877"/>
                  </a:cubicBezTo>
                  <a:cubicBezTo>
                    <a:pt x="25990" y="236899"/>
                    <a:pt x="20324" y="244832"/>
                    <a:pt x="19568" y="255032"/>
                  </a:cubicBezTo>
                  <a:cubicBezTo>
                    <a:pt x="19190" y="261076"/>
                    <a:pt x="22968" y="267120"/>
                    <a:pt x="18435" y="272786"/>
                  </a:cubicBezTo>
                  <a:cubicBezTo>
                    <a:pt x="16924" y="274298"/>
                    <a:pt x="15413" y="275431"/>
                    <a:pt x="14279" y="276942"/>
                  </a:cubicBezTo>
                  <a:cubicBezTo>
                    <a:pt x="7480" y="269009"/>
                    <a:pt x="3324" y="248987"/>
                    <a:pt x="10880" y="240677"/>
                  </a:cubicBezTo>
                  <a:cubicBezTo>
                    <a:pt x="20701" y="230099"/>
                    <a:pt x="21835" y="216500"/>
                    <a:pt x="28257" y="204789"/>
                  </a:cubicBezTo>
                  <a:cubicBezTo>
                    <a:pt x="35056" y="194589"/>
                    <a:pt x="43745" y="192701"/>
                    <a:pt x="55456" y="194967"/>
                  </a:cubicBezTo>
                  <a:cubicBezTo>
                    <a:pt x="76988" y="199500"/>
                    <a:pt x="78122" y="197612"/>
                    <a:pt x="71700" y="177590"/>
                  </a:cubicBezTo>
                  <a:cubicBezTo>
                    <a:pt x="63767" y="153413"/>
                    <a:pt x="66789" y="146236"/>
                    <a:pt x="90210" y="134147"/>
                  </a:cubicBezTo>
                  <a:cubicBezTo>
                    <a:pt x="95499" y="131503"/>
                    <a:pt x="98143" y="128481"/>
                    <a:pt x="95121" y="122815"/>
                  </a:cubicBezTo>
                  <a:cubicBezTo>
                    <a:pt x="88699" y="111104"/>
                    <a:pt x="92099" y="100148"/>
                    <a:pt x="95121" y="88438"/>
                  </a:cubicBezTo>
                  <a:cubicBezTo>
                    <a:pt x="102298" y="59350"/>
                    <a:pt x="93232" y="51417"/>
                    <a:pt x="63767" y="58217"/>
                  </a:cubicBezTo>
                  <a:cubicBezTo>
                    <a:pt x="58478" y="60106"/>
                    <a:pt x="53189" y="61617"/>
                    <a:pt x="48278" y="56706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7CA31C5-9F98-42AA-968E-E0F64D745F95}"/>
                </a:ext>
              </a:extLst>
            </p:cNvPr>
            <p:cNvSpPr/>
            <p:nvPr/>
          </p:nvSpPr>
          <p:spPr>
            <a:xfrm>
              <a:off x="9536380" y="5097065"/>
              <a:ext cx="160664" cy="228376"/>
            </a:xfrm>
            <a:custGeom>
              <a:avLst/>
              <a:gdLst>
                <a:gd name="connsiteX0" fmla="*/ 13397 w 160664"/>
                <a:gd name="connsiteY0" fmla="*/ 6800 h 228376"/>
                <a:gd name="connsiteX1" fmla="*/ 13397 w 160664"/>
                <a:gd name="connsiteY1" fmla="*/ 3023 h 228376"/>
                <a:gd name="connsiteX2" fmla="*/ 30774 w 160664"/>
                <a:gd name="connsiteY2" fmla="*/ 6800 h 228376"/>
                <a:gd name="connsiteX3" fmla="*/ 71572 w 160664"/>
                <a:gd name="connsiteY3" fmla="*/ 15489 h 228376"/>
                <a:gd name="connsiteX4" fmla="*/ 106327 w 160664"/>
                <a:gd name="connsiteY4" fmla="*/ 41932 h 228376"/>
                <a:gd name="connsiteX5" fmla="*/ 123326 w 160664"/>
                <a:gd name="connsiteY5" fmla="*/ 69887 h 228376"/>
                <a:gd name="connsiteX6" fmla="*/ 158080 w 160664"/>
                <a:gd name="connsiteY6" fmla="*/ 123151 h 228376"/>
                <a:gd name="connsiteX7" fmla="*/ 158458 w 160664"/>
                <a:gd name="connsiteY7" fmla="*/ 137129 h 228376"/>
                <a:gd name="connsiteX8" fmla="*/ 154303 w 160664"/>
                <a:gd name="connsiteY8" fmla="*/ 176416 h 228376"/>
                <a:gd name="connsiteX9" fmla="*/ 138059 w 160664"/>
                <a:gd name="connsiteY9" fmla="*/ 210793 h 228376"/>
                <a:gd name="connsiteX10" fmla="*/ 124081 w 160664"/>
                <a:gd name="connsiteY10" fmla="*/ 214948 h 228376"/>
                <a:gd name="connsiteX11" fmla="*/ 115393 w 160664"/>
                <a:gd name="connsiteY11" fmla="*/ 223259 h 228376"/>
                <a:gd name="connsiteX12" fmla="*/ 85927 w 160664"/>
                <a:gd name="connsiteY12" fmla="*/ 218726 h 228376"/>
                <a:gd name="connsiteX13" fmla="*/ 48151 w 160664"/>
                <a:gd name="connsiteY13" fmla="*/ 223636 h 228376"/>
                <a:gd name="connsiteX14" fmla="*/ 11886 w 160664"/>
                <a:gd name="connsiteY14" fmla="*/ 226659 h 228376"/>
                <a:gd name="connsiteX15" fmla="*/ 2064 w 160664"/>
                <a:gd name="connsiteY15" fmla="*/ 220615 h 228376"/>
                <a:gd name="connsiteX16" fmla="*/ 175 w 160664"/>
                <a:gd name="connsiteY16" fmla="*/ 197948 h 228376"/>
                <a:gd name="connsiteX17" fmla="*/ 25485 w 160664"/>
                <a:gd name="connsiteY17" fmla="*/ 176794 h 228376"/>
                <a:gd name="connsiteX18" fmla="*/ 37574 w 160664"/>
                <a:gd name="connsiteY18" fmla="*/ 181705 h 228376"/>
                <a:gd name="connsiteX19" fmla="*/ 46640 w 160664"/>
                <a:gd name="connsiteY19" fmla="*/ 188882 h 228376"/>
                <a:gd name="connsiteX20" fmla="*/ 80639 w 160664"/>
                <a:gd name="connsiteY20" fmla="*/ 191904 h 228376"/>
                <a:gd name="connsiteX21" fmla="*/ 93105 w 160664"/>
                <a:gd name="connsiteY21" fmla="*/ 174905 h 228376"/>
                <a:gd name="connsiteX22" fmla="*/ 79883 w 160664"/>
                <a:gd name="connsiteY22" fmla="*/ 108041 h 228376"/>
                <a:gd name="connsiteX23" fmla="*/ 51551 w 160664"/>
                <a:gd name="connsiteY23" fmla="*/ 75553 h 228376"/>
                <a:gd name="connsiteX24" fmla="*/ 51173 w 160664"/>
                <a:gd name="connsiteY24" fmla="*/ 71398 h 228376"/>
                <a:gd name="connsiteX25" fmla="*/ 54573 w 160664"/>
                <a:gd name="connsiteY25" fmla="*/ 32110 h 228376"/>
                <a:gd name="connsiteX26" fmla="*/ 22085 w 160664"/>
                <a:gd name="connsiteY26" fmla="*/ 16244 h 228376"/>
                <a:gd name="connsiteX27" fmla="*/ 13397 w 160664"/>
                <a:gd name="connsiteY27" fmla="*/ 6800 h 22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0664" h="228376">
                  <a:moveTo>
                    <a:pt x="13397" y="6800"/>
                  </a:moveTo>
                  <a:cubicBezTo>
                    <a:pt x="13397" y="5667"/>
                    <a:pt x="13397" y="4156"/>
                    <a:pt x="13397" y="3023"/>
                  </a:cubicBezTo>
                  <a:cubicBezTo>
                    <a:pt x="21330" y="-5666"/>
                    <a:pt x="24352" y="7178"/>
                    <a:pt x="30774" y="6800"/>
                  </a:cubicBezTo>
                  <a:cubicBezTo>
                    <a:pt x="45884" y="2645"/>
                    <a:pt x="59106" y="5289"/>
                    <a:pt x="71572" y="15489"/>
                  </a:cubicBezTo>
                  <a:cubicBezTo>
                    <a:pt x="82527" y="24933"/>
                    <a:pt x="96505" y="30599"/>
                    <a:pt x="106327" y="41932"/>
                  </a:cubicBezTo>
                  <a:cubicBezTo>
                    <a:pt x="112749" y="50621"/>
                    <a:pt x="117659" y="60443"/>
                    <a:pt x="123326" y="69887"/>
                  </a:cubicBezTo>
                  <a:cubicBezTo>
                    <a:pt x="137303" y="86130"/>
                    <a:pt x="156569" y="98975"/>
                    <a:pt x="158080" y="123151"/>
                  </a:cubicBezTo>
                  <a:cubicBezTo>
                    <a:pt x="158458" y="128062"/>
                    <a:pt x="162613" y="134862"/>
                    <a:pt x="158458" y="137129"/>
                  </a:cubicBezTo>
                  <a:cubicBezTo>
                    <a:pt x="137303" y="148462"/>
                    <a:pt x="149769" y="163950"/>
                    <a:pt x="154303" y="176416"/>
                  </a:cubicBezTo>
                  <a:cubicBezTo>
                    <a:pt x="164124" y="203237"/>
                    <a:pt x="165258" y="202860"/>
                    <a:pt x="138059" y="210793"/>
                  </a:cubicBezTo>
                  <a:cubicBezTo>
                    <a:pt x="133526" y="212304"/>
                    <a:pt x="128237" y="211170"/>
                    <a:pt x="124081" y="214948"/>
                  </a:cubicBezTo>
                  <a:cubicBezTo>
                    <a:pt x="121059" y="217592"/>
                    <a:pt x="118415" y="220615"/>
                    <a:pt x="115393" y="223259"/>
                  </a:cubicBezTo>
                  <a:cubicBezTo>
                    <a:pt x="104438" y="228925"/>
                    <a:pt x="95749" y="218726"/>
                    <a:pt x="85927" y="218726"/>
                  </a:cubicBezTo>
                  <a:cubicBezTo>
                    <a:pt x="70817" y="202482"/>
                    <a:pt x="59106" y="211170"/>
                    <a:pt x="48151" y="223636"/>
                  </a:cubicBezTo>
                  <a:cubicBezTo>
                    <a:pt x="36062" y="221370"/>
                    <a:pt x="23974" y="214570"/>
                    <a:pt x="11886" y="226659"/>
                  </a:cubicBezTo>
                  <a:cubicBezTo>
                    <a:pt x="7353" y="231192"/>
                    <a:pt x="2819" y="225903"/>
                    <a:pt x="2064" y="220615"/>
                  </a:cubicBezTo>
                  <a:cubicBezTo>
                    <a:pt x="1308" y="213059"/>
                    <a:pt x="-580" y="205504"/>
                    <a:pt x="175" y="197948"/>
                  </a:cubicBezTo>
                  <a:cubicBezTo>
                    <a:pt x="7353" y="189260"/>
                    <a:pt x="20196" y="187371"/>
                    <a:pt x="25485" y="176794"/>
                  </a:cubicBezTo>
                  <a:cubicBezTo>
                    <a:pt x="31152" y="174149"/>
                    <a:pt x="33796" y="179060"/>
                    <a:pt x="37574" y="181705"/>
                  </a:cubicBezTo>
                  <a:cubicBezTo>
                    <a:pt x="40596" y="184349"/>
                    <a:pt x="43618" y="186238"/>
                    <a:pt x="46640" y="188882"/>
                  </a:cubicBezTo>
                  <a:cubicBezTo>
                    <a:pt x="56084" y="206259"/>
                    <a:pt x="69306" y="190771"/>
                    <a:pt x="80639" y="191904"/>
                  </a:cubicBezTo>
                  <a:cubicBezTo>
                    <a:pt x="88194" y="192660"/>
                    <a:pt x="92349" y="183594"/>
                    <a:pt x="93105" y="174905"/>
                  </a:cubicBezTo>
                  <a:cubicBezTo>
                    <a:pt x="94238" y="151862"/>
                    <a:pt x="82905" y="130707"/>
                    <a:pt x="79883" y="108041"/>
                  </a:cubicBezTo>
                  <a:cubicBezTo>
                    <a:pt x="78372" y="98219"/>
                    <a:pt x="62884" y="85375"/>
                    <a:pt x="51551" y="75553"/>
                  </a:cubicBezTo>
                  <a:cubicBezTo>
                    <a:pt x="51173" y="74042"/>
                    <a:pt x="51173" y="72909"/>
                    <a:pt x="51173" y="71398"/>
                  </a:cubicBezTo>
                  <a:cubicBezTo>
                    <a:pt x="52306" y="58176"/>
                    <a:pt x="58728" y="44577"/>
                    <a:pt x="54573" y="32110"/>
                  </a:cubicBezTo>
                  <a:cubicBezTo>
                    <a:pt x="49662" y="18133"/>
                    <a:pt x="33040" y="21155"/>
                    <a:pt x="22085" y="16244"/>
                  </a:cubicBezTo>
                  <a:cubicBezTo>
                    <a:pt x="17174" y="14356"/>
                    <a:pt x="14152" y="11711"/>
                    <a:pt x="13397" y="6800"/>
                  </a:cubicBezTo>
                  <a:close/>
                </a:path>
              </a:pathLst>
            </a:custGeom>
            <a:solidFill>
              <a:srgbClr val="E8C3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EEEBBB19-BCD0-4631-8FB6-4D6F254CD538}"/>
                </a:ext>
              </a:extLst>
            </p:cNvPr>
            <p:cNvSpPr/>
            <p:nvPr/>
          </p:nvSpPr>
          <p:spPr>
            <a:xfrm>
              <a:off x="9590304" y="5311340"/>
              <a:ext cx="146720" cy="118493"/>
            </a:xfrm>
            <a:custGeom>
              <a:avLst/>
              <a:gdLst>
                <a:gd name="connsiteX0" fmla="*/ 31626 w 146720"/>
                <a:gd name="connsiteY0" fmla="*/ 4074 h 118493"/>
                <a:gd name="connsiteX1" fmla="*/ 61092 w 146720"/>
                <a:gd name="connsiteY1" fmla="*/ 8607 h 118493"/>
                <a:gd name="connsiteX2" fmla="*/ 128711 w 146720"/>
                <a:gd name="connsiteY2" fmla="*/ 13896 h 118493"/>
                <a:gd name="connsiteX3" fmla="*/ 143822 w 146720"/>
                <a:gd name="connsiteY3" fmla="*/ 40717 h 118493"/>
                <a:gd name="connsiteX4" fmla="*/ 88668 w 146720"/>
                <a:gd name="connsiteY4" fmla="*/ 84915 h 118493"/>
                <a:gd name="connsiteX5" fmla="*/ 83757 w 146720"/>
                <a:gd name="connsiteY5" fmla="*/ 96626 h 118493"/>
                <a:gd name="connsiteX6" fmla="*/ 121912 w 146720"/>
                <a:gd name="connsiteY6" fmla="*/ 113247 h 118493"/>
                <a:gd name="connsiteX7" fmla="*/ 89802 w 146720"/>
                <a:gd name="connsiteY7" fmla="*/ 113625 h 118493"/>
                <a:gd name="connsiteX8" fmla="*/ 30493 w 146720"/>
                <a:gd name="connsiteY8" fmla="*/ 88315 h 118493"/>
                <a:gd name="connsiteX9" fmla="*/ 1783 w 146720"/>
                <a:gd name="connsiteY9" fmla="*/ 35806 h 118493"/>
                <a:gd name="connsiteX10" fmla="*/ 20293 w 146720"/>
                <a:gd name="connsiteY10" fmla="*/ 8607 h 118493"/>
                <a:gd name="connsiteX11" fmla="*/ 31626 w 146720"/>
                <a:gd name="connsiteY11" fmla="*/ 4074 h 11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0" h="118493">
                  <a:moveTo>
                    <a:pt x="31626" y="4074"/>
                  </a:moveTo>
                  <a:cubicBezTo>
                    <a:pt x="43337" y="-7637"/>
                    <a:pt x="50892" y="9740"/>
                    <a:pt x="61092" y="8607"/>
                  </a:cubicBezTo>
                  <a:cubicBezTo>
                    <a:pt x="83757" y="10496"/>
                    <a:pt x="105290" y="18051"/>
                    <a:pt x="128711" y="13896"/>
                  </a:cubicBezTo>
                  <a:cubicBezTo>
                    <a:pt x="142311" y="11629"/>
                    <a:pt x="151755" y="28628"/>
                    <a:pt x="143822" y="40717"/>
                  </a:cubicBezTo>
                  <a:cubicBezTo>
                    <a:pt x="130600" y="61116"/>
                    <a:pt x="121156" y="87937"/>
                    <a:pt x="88668" y="84915"/>
                  </a:cubicBezTo>
                  <a:cubicBezTo>
                    <a:pt x="78847" y="84160"/>
                    <a:pt x="78091" y="89070"/>
                    <a:pt x="83757" y="96626"/>
                  </a:cubicBezTo>
                  <a:cubicBezTo>
                    <a:pt x="92446" y="107959"/>
                    <a:pt x="105668" y="109848"/>
                    <a:pt x="121912" y="113247"/>
                  </a:cubicBezTo>
                  <a:cubicBezTo>
                    <a:pt x="108690" y="123069"/>
                    <a:pt x="96979" y="116647"/>
                    <a:pt x="89802" y="113625"/>
                  </a:cubicBezTo>
                  <a:cubicBezTo>
                    <a:pt x="70158" y="104937"/>
                    <a:pt x="44470" y="107959"/>
                    <a:pt x="30493" y="88315"/>
                  </a:cubicBezTo>
                  <a:cubicBezTo>
                    <a:pt x="19160" y="72071"/>
                    <a:pt x="8582" y="54694"/>
                    <a:pt x="1783" y="35806"/>
                  </a:cubicBezTo>
                  <a:cubicBezTo>
                    <a:pt x="-2750" y="23717"/>
                    <a:pt x="649" y="8607"/>
                    <a:pt x="20293" y="8607"/>
                  </a:cubicBezTo>
                  <a:cubicBezTo>
                    <a:pt x="24826" y="8985"/>
                    <a:pt x="28982" y="8607"/>
                    <a:pt x="31626" y="4074"/>
                  </a:cubicBezTo>
                  <a:close/>
                </a:path>
              </a:pathLst>
            </a:custGeom>
            <a:solidFill>
              <a:srgbClr val="FEFDF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02B17FC-BC4D-477E-887F-54FA59EF972E}"/>
                </a:ext>
              </a:extLst>
            </p:cNvPr>
            <p:cNvSpPr/>
            <p:nvPr/>
          </p:nvSpPr>
          <p:spPr>
            <a:xfrm>
              <a:off x="9428014" y="5203487"/>
              <a:ext cx="156517" cy="146869"/>
            </a:xfrm>
            <a:custGeom>
              <a:avLst/>
              <a:gdLst>
                <a:gd name="connsiteX0" fmla="*/ 109297 w 156517"/>
                <a:gd name="connsiteY0" fmla="*/ 91904 h 146869"/>
                <a:gd name="connsiteX1" fmla="*/ 112319 w 156517"/>
                <a:gd name="connsiteY1" fmla="*/ 123259 h 146869"/>
                <a:gd name="connsiteX2" fmla="*/ 156518 w 156517"/>
                <a:gd name="connsiteY2" fmla="*/ 117214 h 146869"/>
                <a:gd name="connsiteX3" fmla="*/ 141785 w 156517"/>
                <a:gd name="connsiteY3" fmla="*/ 122503 h 146869"/>
                <a:gd name="connsiteX4" fmla="*/ 126674 w 156517"/>
                <a:gd name="connsiteY4" fmla="*/ 135347 h 146869"/>
                <a:gd name="connsiteX5" fmla="*/ 122141 w 156517"/>
                <a:gd name="connsiteY5" fmla="*/ 145547 h 146869"/>
                <a:gd name="connsiteX6" fmla="*/ 108542 w 156517"/>
                <a:gd name="connsiteY6" fmla="*/ 143658 h 146869"/>
                <a:gd name="connsiteX7" fmla="*/ 54521 w 156517"/>
                <a:gd name="connsiteY7" fmla="*/ 114948 h 146869"/>
                <a:gd name="connsiteX8" fmla="*/ 52633 w 156517"/>
                <a:gd name="connsiteY8" fmla="*/ 113815 h 146869"/>
                <a:gd name="connsiteX9" fmla="*/ 32611 w 156517"/>
                <a:gd name="connsiteY9" fmla="*/ 115704 h 146869"/>
                <a:gd name="connsiteX10" fmla="*/ 44700 w 156517"/>
                <a:gd name="connsiteY10" fmla="*/ 100593 h 146869"/>
                <a:gd name="connsiteX11" fmla="*/ 39411 w 156517"/>
                <a:gd name="connsiteY11" fmla="*/ 86238 h 146869"/>
                <a:gd name="connsiteX12" fmla="*/ 7301 w 156517"/>
                <a:gd name="connsiteY12" fmla="*/ 24662 h 146869"/>
                <a:gd name="connsiteX13" fmla="*/ 501 w 156517"/>
                <a:gd name="connsiteY13" fmla="*/ 1241 h 146869"/>
                <a:gd name="connsiteX14" fmla="*/ 14101 w 156517"/>
                <a:gd name="connsiteY14" fmla="*/ 9552 h 146869"/>
                <a:gd name="connsiteX15" fmla="*/ 66988 w 156517"/>
                <a:gd name="connsiteY15" fmla="*/ 67728 h 146869"/>
                <a:gd name="connsiteX16" fmla="*/ 89276 w 156517"/>
                <a:gd name="connsiteY16" fmla="*/ 97193 h 146869"/>
                <a:gd name="connsiteX17" fmla="*/ 109297 w 156517"/>
                <a:gd name="connsiteY17" fmla="*/ 91904 h 14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517" h="146869">
                  <a:moveTo>
                    <a:pt x="109297" y="91904"/>
                  </a:moveTo>
                  <a:cubicBezTo>
                    <a:pt x="117986" y="98704"/>
                    <a:pt x="114586" y="108148"/>
                    <a:pt x="112319" y="123259"/>
                  </a:cubicBezTo>
                  <a:cubicBezTo>
                    <a:pt x="128941" y="101726"/>
                    <a:pt x="142540" y="101726"/>
                    <a:pt x="156518" y="117214"/>
                  </a:cubicBezTo>
                  <a:cubicBezTo>
                    <a:pt x="152740" y="121748"/>
                    <a:pt x="147829" y="124014"/>
                    <a:pt x="141785" y="122503"/>
                  </a:cubicBezTo>
                  <a:cubicBezTo>
                    <a:pt x="131585" y="120237"/>
                    <a:pt x="122519" y="120237"/>
                    <a:pt x="126674" y="135347"/>
                  </a:cubicBezTo>
                  <a:cubicBezTo>
                    <a:pt x="127808" y="139503"/>
                    <a:pt x="127430" y="144413"/>
                    <a:pt x="122141" y="145547"/>
                  </a:cubicBezTo>
                  <a:cubicBezTo>
                    <a:pt x="117608" y="146680"/>
                    <a:pt x="112319" y="148569"/>
                    <a:pt x="108542" y="143658"/>
                  </a:cubicBezTo>
                  <a:cubicBezTo>
                    <a:pt x="94942" y="125903"/>
                    <a:pt x="71521" y="126281"/>
                    <a:pt x="54521" y="114948"/>
                  </a:cubicBezTo>
                  <a:cubicBezTo>
                    <a:pt x="53766" y="114570"/>
                    <a:pt x="53388" y="114193"/>
                    <a:pt x="52633" y="113815"/>
                  </a:cubicBezTo>
                  <a:cubicBezTo>
                    <a:pt x="45455" y="111548"/>
                    <a:pt x="38655" y="126659"/>
                    <a:pt x="32611" y="115704"/>
                  </a:cubicBezTo>
                  <a:cubicBezTo>
                    <a:pt x="26189" y="104371"/>
                    <a:pt x="41300" y="106260"/>
                    <a:pt x="44700" y="100593"/>
                  </a:cubicBezTo>
                  <a:cubicBezTo>
                    <a:pt x="48477" y="94171"/>
                    <a:pt x="43566" y="90016"/>
                    <a:pt x="39411" y="86238"/>
                  </a:cubicBezTo>
                  <a:cubicBezTo>
                    <a:pt x="19767" y="70372"/>
                    <a:pt x="-1765" y="56395"/>
                    <a:pt x="7301" y="24662"/>
                  </a:cubicBezTo>
                  <a:cubicBezTo>
                    <a:pt x="9190" y="17485"/>
                    <a:pt x="-2521" y="11063"/>
                    <a:pt x="501" y="1241"/>
                  </a:cubicBezTo>
                  <a:cubicBezTo>
                    <a:pt x="9190" y="-2914"/>
                    <a:pt x="11456" y="4263"/>
                    <a:pt x="14101" y="9552"/>
                  </a:cubicBezTo>
                  <a:cubicBezTo>
                    <a:pt x="25811" y="34484"/>
                    <a:pt x="45077" y="52617"/>
                    <a:pt x="66988" y="67728"/>
                  </a:cubicBezTo>
                  <a:cubicBezTo>
                    <a:pt x="78321" y="75283"/>
                    <a:pt x="81343" y="87749"/>
                    <a:pt x="89276" y="97193"/>
                  </a:cubicBezTo>
                  <a:cubicBezTo>
                    <a:pt x="94187" y="90771"/>
                    <a:pt x="99098" y="82082"/>
                    <a:pt x="109297" y="91904"/>
                  </a:cubicBezTo>
                  <a:close/>
                </a:path>
              </a:pathLst>
            </a:custGeom>
            <a:solidFill>
              <a:srgbClr val="F2D2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8466AD98-EA57-4F3B-9D7D-9C5415789A99}"/>
                </a:ext>
              </a:extLst>
            </p:cNvPr>
            <p:cNvSpPr/>
            <p:nvPr/>
          </p:nvSpPr>
          <p:spPr>
            <a:xfrm>
              <a:off x="9655929" y="5166334"/>
              <a:ext cx="86507" cy="148141"/>
            </a:xfrm>
            <a:custGeom>
              <a:avLst/>
              <a:gdLst>
                <a:gd name="connsiteX0" fmla="*/ 4155 w 86507"/>
                <a:gd name="connsiteY0" fmla="*/ 145680 h 148141"/>
                <a:gd name="connsiteX1" fmla="*/ 41932 w 86507"/>
                <a:gd name="connsiteY1" fmla="*/ 137747 h 148141"/>
                <a:gd name="connsiteX2" fmla="*/ 22288 w 86507"/>
                <a:gd name="connsiteY2" fmla="*/ 89015 h 148141"/>
                <a:gd name="connsiteX3" fmla="*/ 35132 w 86507"/>
                <a:gd name="connsiteY3" fmla="*/ 67105 h 148141"/>
                <a:gd name="connsiteX4" fmla="*/ 0 w 86507"/>
                <a:gd name="connsiteY4" fmla="*/ 1752 h 148141"/>
                <a:gd name="connsiteX5" fmla="*/ 15488 w 86507"/>
                <a:gd name="connsiteY5" fmla="*/ 241 h 148141"/>
                <a:gd name="connsiteX6" fmla="*/ 44576 w 86507"/>
                <a:gd name="connsiteY6" fmla="*/ 16107 h 148141"/>
                <a:gd name="connsiteX7" fmla="*/ 45709 w 86507"/>
                <a:gd name="connsiteY7" fmla="*/ 19885 h 148141"/>
                <a:gd name="connsiteX8" fmla="*/ 76308 w 86507"/>
                <a:gd name="connsiteY8" fmla="*/ 65216 h 148141"/>
                <a:gd name="connsiteX9" fmla="*/ 86508 w 86507"/>
                <a:gd name="connsiteY9" fmla="*/ 76927 h 148141"/>
                <a:gd name="connsiteX10" fmla="*/ 59309 w 86507"/>
                <a:gd name="connsiteY10" fmla="*/ 133214 h 148141"/>
                <a:gd name="connsiteX11" fmla="*/ 35132 w 86507"/>
                <a:gd name="connsiteY11" fmla="*/ 145680 h 148141"/>
                <a:gd name="connsiteX12" fmla="*/ 4155 w 86507"/>
                <a:gd name="connsiteY12" fmla="*/ 145680 h 1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507" h="148141">
                  <a:moveTo>
                    <a:pt x="4155" y="145680"/>
                  </a:moveTo>
                  <a:cubicBezTo>
                    <a:pt x="13599" y="135858"/>
                    <a:pt x="24177" y="128303"/>
                    <a:pt x="41932" y="137747"/>
                  </a:cubicBezTo>
                  <a:cubicBezTo>
                    <a:pt x="35132" y="117725"/>
                    <a:pt x="27199" y="104126"/>
                    <a:pt x="22288" y="89015"/>
                  </a:cubicBezTo>
                  <a:cubicBezTo>
                    <a:pt x="16622" y="72394"/>
                    <a:pt x="20777" y="67483"/>
                    <a:pt x="35132" y="67105"/>
                  </a:cubicBezTo>
                  <a:cubicBezTo>
                    <a:pt x="37021" y="37639"/>
                    <a:pt x="14355" y="22151"/>
                    <a:pt x="0" y="1752"/>
                  </a:cubicBezTo>
                  <a:cubicBezTo>
                    <a:pt x="4911" y="-1270"/>
                    <a:pt x="10199" y="619"/>
                    <a:pt x="15488" y="241"/>
                  </a:cubicBezTo>
                  <a:cubicBezTo>
                    <a:pt x="27954" y="241"/>
                    <a:pt x="38910" y="3263"/>
                    <a:pt x="44576" y="16107"/>
                  </a:cubicBezTo>
                  <a:cubicBezTo>
                    <a:pt x="45332" y="17240"/>
                    <a:pt x="45709" y="18751"/>
                    <a:pt x="45709" y="19885"/>
                  </a:cubicBezTo>
                  <a:cubicBezTo>
                    <a:pt x="46087" y="41795"/>
                    <a:pt x="50620" y="60683"/>
                    <a:pt x="76308" y="65216"/>
                  </a:cubicBezTo>
                  <a:cubicBezTo>
                    <a:pt x="67997" y="73905"/>
                    <a:pt x="71019" y="77305"/>
                    <a:pt x="86508" y="76927"/>
                  </a:cubicBezTo>
                  <a:cubicBezTo>
                    <a:pt x="54776" y="87882"/>
                    <a:pt x="54776" y="109415"/>
                    <a:pt x="59309" y="133214"/>
                  </a:cubicBezTo>
                  <a:cubicBezTo>
                    <a:pt x="54776" y="144169"/>
                    <a:pt x="50998" y="152480"/>
                    <a:pt x="35132" y="145680"/>
                  </a:cubicBezTo>
                  <a:cubicBezTo>
                    <a:pt x="26821" y="141902"/>
                    <a:pt x="14733" y="151346"/>
                    <a:pt x="4155" y="145680"/>
                  </a:cubicBezTo>
                  <a:close/>
                </a:path>
              </a:pathLst>
            </a:custGeom>
            <a:solidFill>
              <a:srgbClr val="F6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01FF3BF-FE5F-4299-80B3-DC6B96301F2D}"/>
                </a:ext>
              </a:extLst>
            </p:cNvPr>
            <p:cNvSpPr/>
            <p:nvPr/>
          </p:nvSpPr>
          <p:spPr>
            <a:xfrm>
              <a:off x="9401694" y="5148627"/>
              <a:ext cx="162060" cy="155243"/>
            </a:xfrm>
            <a:custGeom>
              <a:avLst/>
              <a:gdLst>
                <a:gd name="connsiteX0" fmla="*/ 135617 w 162060"/>
                <a:gd name="connsiteY0" fmla="*/ 146764 h 155243"/>
                <a:gd name="connsiteX1" fmla="*/ 123151 w 162060"/>
                <a:gd name="connsiteY1" fmla="*/ 147142 h 155243"/>
                <a:gd name="connsiteX2" fmla="*/ 104263 w 162060"/>
                <a:gd name="connsiteY2" fmla="*/ 144876 h 155243"/>
                <a:gd name="connsiteX3" fmla="*/ 87641 w 162060"/>
                <a:gd name="connsiteY3" fmla="*/ 127121 h 155243"/>
                <a:gd name="connsiteX4" fmla="*/ 50243 w 162060"/>
                <a:gd name="connsiteY4" fmla="*/ 91989 h 155243"/>
                <a:gd name="connsiteX5" fmla="*/ 26443 w 162060"/>
                <a:gd name="connsiteY5" fmla="*/ 56857 h 155243"/>
                <a:gd name="connsiteX6" fmla="*/ 15488 w 162060"/>
                <a:gd name="connsiteY6" fmla="*/ 35324 h 155243"/>
                <a:gd name="connsiteX7" fmla="*/ 0 w 162060"/>
                <a:gd name="connsiteY7" fmla="*/ 6992 h 155243"/>
                <a:gd name="connsiteX8" fmla="*/ 1511 w 162060"/>
                <a:gd name="connsiteY8" fmla="*/ 5481 h 155243"/>
                <a:gd name="connsiteX9" fmla="*/ 20399 w 162060"/>
                <a:gd name="connsiteY9" fmla="*/ 10014 h 155243"/>
                <a:gd name="connsiteX10" fmla="*/ 57798 w 162060"/>
                <a:gd name="connsiteY10" fmla="*/ 51190 h 155243"/>
                <a:gd name="connsiteX11" fmla="*/ 62709 w 162060"/>
                <a:gd name="connsiteY11" fmla="*/ 61767 h 155243"/>
                <a:gd name="connsiteX12" fmla="*/ 94063 w 162060"/>
                <a:gd name="connsiteY12" fmla="*/ 101811 h 155243"/>
                <a:gd name="connsiteX13" fmla="*/ 130328 w 162060"/>
                <a:gd name="connsiteY13" fmla="*/ 122210 h 155243"/>
                <a:gd name="connsiteX14" fmla="*/ 156394 w 162060"/>
                <a:gd name="connsiteY14" fmla="*/ 123721 h 155243"/>
                <a:gd name="connsiteX15" fmla="*/ 162061 w 162060"/>
                <a:gd name="connsiteY15" fmla="*/ 125232 h 155243"/>
                <a:gd name="connsiteX16" fmla="*/ 135617 w 162060"/>
                <a:gd name="connsiteY16" fmla="*/ 146764 h 15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2060" h="155243">
                  <a:moveTo>
                    <a:pt x="135617" y="146764"/>
                  </a:moveTo>
                  <a:cubicBezTo>
                    <a:pt x="131462" y="146764"/>
                    <a:pt x="125418" y="144876"/>
                    <a:pt x="123151" y="147142"/>
                  </a:cubicBezTo>
                  <a:cubicBezTo>
                    <a:pt x="110685" y="158475"/>
                    <a:pt x="112196" y="158097"/>
                    <a:pt x="104263" y="144876"/>
                  </a:cubicBezTo>
                  <a:cubicBezTo>
                    <a:pt x="100485" y="138453"/>
                    <a:pt x="92552" y="132032"/>
                    <a:pt x="87641" y="127121"/>
                  </a:cubicBezTo>
                  <a:cubicBezTo>
                    <a:pt x="75930" y="115032"/>
                    <a:pt x="60064" y="107855"/>
                    <a:pt x="50243" y="91989"/>
                  </a:cubicBezTo>
                  <a:cubicBezTo>
                    <a:pt x="43065" y="80656"/>
                    <a:pt x="41176" y="63656"/>
                    <a:pt x="26443" y="56857"/>
                  </a:cubicBezTo>
                  <a:cubicBezTo>
                    <a:pt x="24932" y="48546"/>
                    <a:pt x="23421" y="40613"/>
                    <a:pt x="15488" y="35324"/>
                  </a:cubicBezTo>
                  <a:cubicBezTo>
                    <a:pt x="5289" y="28902"/>
                    <a:pt x="1511" y="18325"/>
                    <a:pt x="0" y="6992"/>
                  </a:cubicBezTo>
                  <a:cubicBezTo>
                    <a:pt x="378" y="6614"/>
                    <a:pt x="756" y="5859"/>
                    <a:pt x="1511" y="5481"/>
                  </a:cubicBezTo>
                  <a:cubicBezTo>
                    <a:pt x="10955" y="-5474"/>
                    <a:pt x="16244" y="2081"/>
                    <a:pt x="20399" y="10014"/>
                  </a:cubicBezTo>
                  <a:cubicBezTo>
                    <a:pt x="29466" y="27013"/>
                    <a:pt x="39665" y="42501"/>
                    <a:pt x="57798" y="51190"/>
                  </a:cubicBezTo>
                  <a:cubicBezTo>
                    <a:pt x="61953" y="53457"/>
                    <a:pt x="62709" y="57234"/>
                    <a:pt x="62709" y="61767"/>
                  </a:cubicBezTo>
                  <a:cubicBezTo>
                    <a:pt x="62331" y="85189"/>
                    <a:pt x="71397" y="98033"/>
                    <a:pt x="94063" y="101811"/>
                  </a:cubicBezTo>
                  <a:cubicBezTo>
                    <a:pt x="108796" y="104455"/>
                    <a:pt x="120129" y="114277"/>
                    <a:pt x="130328" y="122210"/>
                  </a:cubicBezTo>
                  <a:cubicBezTo>
                    <a:pt x="141284" y="130898"/>
                    <a:pt x="147328" y="128254"/>
                    <a:pt x="156394" y="123721"/>
                  </a:cubicBezTo>
                  <a:cubicBezTo>
                    <a:pt x="158283" y="122965"/>
                    <a:pt x="160549" y="123721"/>
                    <a:pt x="162061" y="125232"/>
                  </a:cubicBezTo>
                  <a:cubicBezTo>
                    <a:pt x="160927" y="142609"/>
                    <a:pt x="146195" y="141853"/>
                    <a:pt x="135617" y="146764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5638C9D7-BD5D-4AC5-8F61-B286612B1EF9}"/>
                </a:ext>
              </a:extLst>
            </p:cNvPr>
            <p:cNvSpPr/>
            <p:nvPr/>
          </p:nvSpPr>
          <p:spPr>
            <a:xfrm>
              <a:off x="9393425" y="5538991"/>
              <a:ext cx="300859" cy="144502"/>
            </a:xfrm>
            <a:custGeom>
              <a:avLst/>
              <a:gdLst>
                <a:gd name="connsiteX0" fmla="*/ 152575 w 300859"/>
                <a:gd name="connsiteY0" fmla="*/ 73345 h 144502"/>
                <a:gd name="connsiteX1" fmla="*/ 131042 w 300859"/>
                <a:gd name="connsiteY1" fmla="*/ 33302 h 144502"/>
                <a:gd name="connsiteX2" fmla="*/ 118198 w 300859"/>
                <a:gd name="connsiteY2" fmla="*/ 26502 h 144502"/>
                <a:gd name="connsiteX3" fmla="*/ 99310 w 300859"/>
                <a:gd name="connsiteY3" fmla="*/ 34435 h 144502"/>
                <a:gd name="connsiteX4" fmla="*/ 92888 w 300859"/>
                <a:gd name="connsiteY4" fmla="*/ 43124 h 144502"/>
                <a:gd name="connsiteX5" fmla="*/ 85710 w 300859"/>
                <a:gd name="connsiteY5" fmla="*/ 35568 h 144502"/>
                <a:gd name="connsiteX6" fmla="*/ 70978 w 300859"/>
                <a:gd name="connsiteY6" fmla="*/ 24613 h 144502"/>
                <a:gd name="connsiteX7" fmla="*/ 26779 w 300859"/>
                <a:gd name="connsiteY7" fmla="*/ 39346 h 144502"/>
                <a:gd name="connsiteX8" fmla="*/ 336 w 300859"/>
                <a:gd name="connsiteY8" fmla="*/ 20458 h 144502"/>
                <a:gd name="connsiteX9" fmla="*/ 336 w 300859"/>
                <a:gd name="connsiteY9" fmla="*/ 5725 h 144502"/>
                <a:gd name="connsiteX10" fmla="*/ 42645 w 300859"/>
                <a:gd name="connsiteY10" fmla="*/ 9125 h 144502"/>
                <a:gd name="connsiteX11" fmla="*/ 64933 w 300859"/>
                <a:gd name="connsiteY11" fmla="*/ 7992 h 144502"/>
                <a:gd name="connsiteX12" fmla="*/ 81555 w 300859"/>
                <a:gd name="connsiteY12" fmla="*/ 12902 h 144502"/>
                <a:gd name="connsiteX13" fmla="*/ 129531 w 300859"/>
                <a:gd name="connsiteY13" fmla="*/ 20458 h 144502"/>
                <a:gd name="connsiteX14" fmla="*/ 193373 w 300859"/>
                <a:gd name="connsiteY14" fmla="*/ 20080 h 144502"/>
                <a:gd name="connsiteX15" fmla="*/ 215661 w 300859"/>
                <a:gd name="connsiteY15" fmla="*/ 29524 h 144502"/>
                <a:gd name="connsiteX16" fmla="*/ 231527 w 300859"/>
                <a:gd name="connsiteY16" fmla="*/ 38212 h 144502"/>
                <a:gd name="connsiteX17" fmla="*/ 259104 w 300859"/>
                <a:gd name="connsiteY17" fmla="*/ 51434 h 144502"/>
                <a:gd name="connsiteX18" fmla="*/ 273459 w 300859"/>
                <a:gd name="connsiteY18" fmla="*/ 65412 h 144502"/>
                <a:gd name="connsiteX19" fmla="*/ 291969 w 300859"/>
                <a:gd name="connsiteY19" fmla="*/ 90722 h 144502"/>
                <a:gd name="connsiteX20" fmla="*/ 266281 w 300859"/>
                <a:gd name="connsiteY20" fmla="*/ 106210 h 144502"/>
                <a:gd name="connsiteX21" fmla="*/ 286303 w 300859"/>
                <a:gd name="connsiteY21" fmla="*/ 121698 h 144502"/>
                <a:gd name="connsiteX22" fmla="*/ 300658 w 300859"/>
                <a:gd name="connsiteY22" fmla="*/ 138320 h 144502"/>
                <a:gd name="connsiteX23" fmla="*/ 267792 w 300859"/>
                <a:gd name="connsiteY23" fmla="*/ 142097 h 144502"/>
                <a:gd name="connsiteX24" fmla="*/ 262126 w 300859"/>
                <a:gd name="connsiteY24" fmla="*/ 140209 h 144502"/>
                <a:gd name="connsiteX25" fmla="*/ 229638 w 300859"/>
                <a:gd name="connsiteY25" fmla="*/ 117921 h 144502"/>
                <a:gd name="connsiteX26" fmla="*/ 217550 w 300859"/>
                <a:gd name="connsiteY26" fmla="*/ 98277 h 144502"/>
                <a:gd name="connsiteX27" fmla="*/ 182418 w 300859"/>
                <a:gd name="connsiteY27" fmla="*/ 62012 h 144502"/>
                <a:gd name="connsiteX28" fmla="*/ 157863 w 300859"/>
                <a:gd name="connsiteY28" fmla="*/ 74856 h 144502"/>
                <a:gd name="connsiteX29" fmla="*/ 152575 w 300859"/>
                <a:gd name="connsiteY29" fmla="*/ 73345 h 14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0859" h="144502">
                  <a:moveTo>
                    <a:pt x="152575" y="73345"/>
                  </a:moveTo>
                  <a:cubicBezTo>
                    <a:pt x="163530" y="50301"/>
                    <a:pt x="139731" y="45768"/>
                    <a:pt x="131042" y="33302"/>
                  </a:cubicBezTo>
                  <a:cubicBezTo>
                    <a:pt x="128398" y="29902"/>
                    <a:pt x="121976" y="29146"/>
                    <a:pt x="118198" y="26502"/>
                  </a:cubicBezTo>
                  <a:cubicBezTo>
                    <a:pt x="107243" y="18191"/>
                    <a:pt x="100065" y="19324"/>
                    <a:pt x="99310" y="34435"/>
                  </a:cubicBezTo>
                  <a:cubicBezTo>
                    <a:pt x="98932" y="39724"/>
                    <a:pt x="97421" y="42746"/>
                    <a:pt x="92888" y="43124"/>
                  </a:cubicBezTo>
                  <a:cubicBezTo>
                    <a:pt x="87599" y="43879"/>
                    <a:pt x="84577" y="40479"/>
                    <a:pt x="85710" y="35568"/>
                  </a:cubicBezTo>
                  <a:cubicBezTo>
                    <a:pt x="88732" y="20835"/>
                    <a:pt x="80799" y="24235"/>
                    <a:pt x="70978" y="24613"/>
                  </a:cubicBezTo>
                  <a:cubicBezTo>
                    <a:pt x="54356" y="25369"/>
                    <a:pt x="38490" y="22724"/>
                    <a:pt x="26779" y="39346"/>
                  </a:cubicBezTo>
                  <a:cubicBezTo>
                    <a:pt x="23379" y="44257"/>
                    <a:pt x="1469" y="29146"/>
                    <a:pt x="336" y="20458"/>
                  </a:cubicBezTo>
                  <a:cubicBezTo>
                    <a:pt x="-420" y="15547"/>
                    <a:pt x="336" y="10636"/>
                    <a:pt x="336" y="5725"/>
                  </a:cubicBezTo>
                  <a:cubicBezTo>
                    <a:pt x="9024" y="20458"/>
                    <a:pt x="32068" y="23102"/>
                    <a:pt x="42645" y="9125"/>
                  </a:cubicBezTo>
                  <a:cubicBezTo>
                    <a:pt x="50578" y="-1453"/>
                    <a:pt x="56623" y="-4097"/>
                    <a:pt x="64933" y="7992"/>
                  </a:cubicBezTo>
                  <a:cubicBezTo>
                    <a:pt x="69089" y="14036"/>
                    <a:pt x="76266" y="16680"/>
                    <a:pt x="81555" y="12902"/>
                  </a:cubicBezTo>
                  <a:cubicBezTo>
                    <a:pt x="100443" y="-697"/>
                    <a:pt x="115554" y="11769"/>
                    <a:pt x="129531" y="20458"/>
                  </a:cubicBezTo>
                  <a:cubicBezTo>
                    <a:pt x="163907" y="41613"/>
                    <a:pt x="163530" y="42368"/>
                    <a:pt x="193373" y="20080"/>
                  </a:cubicBezTo>
                  <a:cubicBezTo>
                    <a:pt x="208106" y="9125"/>
                    <a:pt x="213772" y="11013"/>
                    <a:pt x="215661" y="29524"/>
                  </a:cubicBezTo>
                  <a:cubicBezTo>
                    <a:pt x="217172" y="41613"/>
                    <a:pt x="217550" y="46145"/>
                    <a:pt x="231527" y="38212"/>
                  </a:cubicBezTo>
                  <a:cubicBezTo>
                    <a:pt x="241349" y="32924"/>
                    <a:pt x="258726" y="37457"/>
                    <a:pt x="259104" y="51434"/>
                  </a:cubicBezTo>
                  <a:cubicBezTo>
                    <a:pt x="259482" y="64656"/>
                    <a:pt x="264393" y="65412"/>
                    <a:pt x="273459" y="65412"/>
                  </a:cubicBezTo>
                  <a:cubicBezTo>
                    <a:pt x="291591" y="65034"/>
                    <a:pt x="296502" y="74100"/>
                    <a:pt x="291969" y="90722"/>
                  </a:cubicBezTo>
                  <a:cubicBezTo>
                    <a:pt x="288947" y="103944"/>
                    <a:pt x="276103" y="102055"/>
                    <a:pt x="266281" y="106210"/>
                  </a:cubicBezTo>
                  <a:cubicBezTo>
                    <a:pt x="270437" y="114898"/>
                    <a:pt x="276859" y="120187"/>
                    <a:pt x="286303" y="121698"/>
                  </a:cubicBezTo>
                  <a:cubicBezTo>
                    <a:pt x="294991" y="123209"/>
                    <a:pt x="302169" y="126987"/>
                    <a:pt x="300658" y="138320"/>
                  </a:cubicBezTo>
                  <a:cubicBezTo>
                    <a:pt x="290458" y="146631"/>
                    <a:pt x="279125" y="145120"/>
                    <a:pt x="267792" y="142097"/>
                  </a:cubicBezTo>
                  <a:cubicBezTo>
                    <a:pt x="265904" y="141720"/>
                    <a:pt x="264015" y="140964"/>
                    <a:pt x="262126" y="140209"/>
                  </a:cubicBezTo>
                  <a:cubicBezTo>
                    <a:pt x="251926" y="132276"/>
                    <a:pt x="247393" y="117543"/>
                    <a:pt x="229638" y="117921"/>
                  </a:cubicBezTo>
                  <a:cubicBezTo>
                    <a:pt x="221705" y="118298"/>
                    <a:pt x="218683" y="107343"/>
                    <a:pt x="217550" y="98277"/>
                  </a:cubicBezTo>
                  <a:cubicBezTo>
                    <a:pt x="214905" y="79011"/>
                    <a:pt x="200928" y="66167"/>
                    <a:pt x="182418" y="62012"/>
                  </a:cubicBezTo>
                  <a:cubicBezTo>
                    <a:pt x="169196" y="58990"/>
                    <a:pt x="167685" y="73722"/>
                    <a:pt x="157863" y="74856"/>
                  </a:cubicBezTo>
                  <a:cubicBezTo>
                    <a:pt x="155974" y="75233"/>
                    <a:pt x="154086" y="74478"/>
                    <a:pt x="152575" y="73345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F8DFDA4-A88B-481B-8F81-26FBC56069BB}"/>
                </a:ext>
              </a:extLst>
            </p:cNvPr>
            <p:cNvSpPr/>
            <p:nvPr/>
          </p:nvSpPr>
          <p:spPr>
            <a:xfrm>
              <a:off x="9648639" y="5628957"/>
              <a:ext cx="234628" cy="55673"/>
            </a:xfrm>
            <a:custGeom>
              <a:avLst/>
              <a:gdLst>
                <a:gd name="connsiteX0" fmla="*/ 45444 w 234628"/>
                <a:gd name="connsiteY0" fmla="*/ 46465 h 55673"/>
                <a:gd name="connsiteX1" fmla="*/ 33733 w 234628"/>
                <a:gd name="connsiteY1" fmla="*/ 35887 h 55673"/>
                <a:gd name="connsiteX2" fmla="*/ 2379 w 234628"/>
                <a:gd name="connsiteY2" fmla="*/ 19644 h 55673"/>
                <a:gd name="connsiteX3" fmla="*/ 868 w 234628"/>
                <a:gd name="connsiteY3" fmla="*/ 12466 h 55673"/>
                <a:gd name="connsiteX4" fmla="*/ 9934 w 234628"/>
                <a:gd name="connsiteY4" fmla="*/ 8689 h 55673"/>
                <a:gd name="connsiteX5" fmla="*/ 37133 w 234628"/>
                <a:gd name="connsiteY5" fmla="*/ 0 h 55673"/>
                <a:gd name="connsiteX6" fmla="*/ 54133 w 234628"/>
                <a:gd name="connsiteY6" fmla="*/ 4155 h 55673"/>
                <a:gd name="connsiteX7" fmla="*/ 55266 w 234628"/>
                <a:gd name="connsiteY7" fmla="*/ 7933 h 55673"/>
                <a:gd name="connsiteX8" fmla="*/ 92665 w 234628"/>
                <a:gd name="connsiteY8" fmla="*/ 24555 h 55673"/>
                <a:gd name="connsiteX9" fmla="*/ 109286 w 234628"/>
                <a:gd name="connsiteY9" fmla="*/ 24932 h 55673"/>
                <a:gd name="connsiteX10" fmla="*/ 186350 w 234628"/>
                <a:gd name="connsiteY10" fmla="*/ 27577 h 55673"/>
                <a:gd name="connsiteX11" fmla="*/ 201461 w 234628"/>
                <a:gd name="connsiteY11" fmla="*/ 18510 h 55673"/>
                <a:gd name="connsiteX12" fmla="*/ 215438 w 234628"/>
                <a:gd name="connsiteY12" fmla="*/ 18888 h 55673"/>
                <a:gd name="connsiteX13" fmla="*/ 233193 w 234628"/>
                <a:gd name="connsiteY13" fmla="*/ 45709 h 55673"/>
                <a:gd name="connsiteX14" fmla="*/ 200327 w 234628"/>
                <a:gd name="connsiteY14" fmla="*/ 50243 h 55673"/>
                <a:gd name="connsiteX15" fmla="*/ 156129 w 234628"/>
                <a:gd name="connsiteY15" fmla="*/ 50620 h 55673"/>
                <a:gd name="connsiteX16" fmla="*/ 137618 w 234628"/>
                <a:gd name="connsiteY16" fmla="*/ 55531 h 55673"/>
                <a:gd name="connsiteX17" fmla="*/ 68110 w 234628"/>
                <a:gd name="connsiteY17" fmla="*/ 54398 h 55673"/>
                <a:gd name="connsiteX18" fmla="*/ 45444 w 234628"/>
                <a:gd name="connsiteY18" fmla="*/ 46465 h 5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4628" h="55673">
                  <a:moveTo>
                    <a:pt x="45444" y="46465"/>
                  </a:moveTo>
                  <a:cubicBezTo>
                    <a:pt x="42422" y="41554"/>
                    <a:pt x="37133" y="33999"/>
                    <a:pt x="33733" y="35887"/>
                  </a:cubicBezTo>
                  <a:cubicBezTo>
                    <a:pt x="14845" y="45709"/>
                    <a:pt x="15601" y="19644"/>
                    <a:pt x="2379" y="19644"/>
                  </a:cubicBezTo>
                  <a:cubicBezTo>
                    <a:pt x="490" y="19644"/>
                    <a:pt x="-1021" y="15488"/>
                    <a:pt x="868" y="12466"/>
                  </a:cubicBezTo>
                  <a:cubicBezTo>
                    <a:pt x="2757" y="8689"/>
                    <a:pt x="6534" y="8311"/>
                    <a:pt x="9934" y="8689"/>
                  </a:cubicBezTo>
                  <a:cubicBezTo>
                    <a:pt x="20512" y="9822"/>
                    <a:pt x="29200" y="6800"/>
                    <a:pt x="37133" y="0"/>
                  </a:cubicBezTo>
                  <a:cubicBezTo>
                    <a:pt x="42800" y="1511"/>
                    <a:pt x="48466" y="2644"/>
                    <a:pt x="54133" y="4155"/>
                  </a:cubicBezTo>
                  <a:cubicBezTo>
                    <a:pt x="54510" y="5667"/>
                    <a:pt x="54510" y="7933"/>
                    <a:pt x="55266" y="7933"/>
                  </a:cubicBezTo>
                  <a:cubicBezTo>
                    <a:pt x="68865" y="10955"/>
                    <a:pt x="81332" y="16622"/>
                    <a:pt x="92665" y="24555"/>
                  </a:cubicBezTo>
                  <a:cubicBezTo>
                    <a:pt x="96442" y="27199"/>
                    <a:pt x="103620" y="24932"/>
                    <a:pt x="109286" y="24932"/>
                  </a:cubicBezTo>
                  <a:cubicBezTo>
                    <a:pt x="134974" y="22288"/>
                    <a:pt x="160662" y="21155"/>
                    <a:pt x="186350" y="27577"/>
                  </a:cubicBezTo>
                  <a:cubicBezTo>
                    <a:pt x="194283" y="29466"/>
                    <a:pt x="197683" y="23421"/>
                    <a:pt x="201461" y="18510"/>
                  </a:cubicBezTo>
                  <a:cubicBezTo>
                    <a:pt x="206371" y="12088"/>
                    <a:pt x="210527" y="10199"/>
                    <a:pt x="215438" y="18888"/>
                  </a:cubicBezTo>
                  <a:cubicBezTo>
                    <a:pt x="220726" y="28710"/>
                    <a:pt x="239992" y="32866"/>
                    <a:pt x="233193" y="45709"/>
                  </a:cubicBezTo>
                  <a:cubicBezTo>
                    <a:pt x="227526" y="56665"/>
                    <a:pt x="211660" y="49487"/>
                    <a:pt x="200327" y="50243"/>
                  </a:cubicBezTo>
                  <a:cubicBezTo>
                    <a:pt x="185594" y="51376"/>
                    <a:pt x="170862" y="50620"/>
                    <a:pt x="156129" y="50620"/>
                  </a:cubicBezTo>
                  <a:cubicBezTo>
                    <a:pt x="150840" y="55909"/>
                    <a:pt x="144418" y="55909"/>
                    <a:pt x="137618" y="55531"/>
                  </a:cubicBezTo>
                  <a:cubicBezTo>
                    <a:pt x="114575" y="54020"/>
                    <a:pt x="91531" y="51376"/>
                    <a:pt x="68110" y="54398"/>
                  </a:cubicBezTo>
                  <a:cubicBezTo>
                    <a:pt x="59044" y="55909"/>
                    <a:pt x="50733" y="55153"/>
                    <a:pt x="45444" y="46465"/>
                  </a:cubicBezTo>
                  <a:close/>
                </a:path>
              </a:pathLst>
            </a:custGeom>
            <a:solidFill>
              <a:srgbClr val="FDF2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0D84635-93D0-4767-B5CB-8F8EA64E25E7}"/>
                </a:ext>
              </a:extLst>
            </p:cNvPr>
            <p:cNvSpPr/>
            <p:nvPr/>
          </p:nvSpPr>
          <p:spPr>
            <a:xfrm>
              <a:off x="9389573" y="5464252"/>
              <a:ext cx="25804" cy="80463"/>
            </a:xfrm>
            <a:custGeom>
              <a:avLst/>
              <a:gdLst>
                <a:gd name="connsiteX0" fmla="*/ 3810 w 25804"/>
                <a:gd name="connsiteY0" fmla="*/ 80464 h 80463"/>
                <a:gd name="connsiteX1" fmla="*/ 32 w 25804"/>
                <a:gd name="connsiteY1" fmla="*/ 73664 h 80463"/>
                <a:gd name="connsiteX2" fmla="*/ 20809 w 25804"/>
                <a:gd name="connsiteY2" fmla="*/ 0 h 80463"/>
                <a:gd name="connsiteX3" fmla="*/ 3810 w 25804"/>
                <a:gd name="connsiteY3" fmla="*/ 80464 h 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4" h="80463">
                  <a:moveTo>
                    <a:pt x="3810" y="80464"/>
                  </a:moveTo>
                  <a:cubicBezTo>
                    <a:pt x="2677" y="78197"/>
                    <a:pt x="-345" y="74419"/>
                    <a:pt x="32" y="73664"/>
                  </a:cubicBezTo>
                  <a:cubicBezTo>
                    <a:pt x="19676" y="52509"/>
                    <a:pt x="8343" y="23044"/>
                    <a:pt x="20809" y="0"/>
                  </a:cubicBezTo>
                  <a:cubicBezTo>
                    <a:pt x="30631" y="30221"/>
                    <a:pt x="26476" y="57420"/>
                    <a:pt x="3810" y="80464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1263A727-D4A4-4892-BCA2-5571B883D8DA}"/>
                </a:ext>
              </a:extLst>
            </p:cNvPr>
            <p:cNvSpPr/>
            <p:nvPr/>
          </p:nvSpPr>
          <p:spPr>
            <a:xfrm>
              <a:off x="9229056" y="5505022"/>
              <a:ext cx="346031" cy="159970"/>
            </a:xfrm>
            <a:custGeom>
              <a:avLst/>
              <a:gdLst>
                <a:gd name="connsiteX0" fmla="*/ 316944 w 346031"/>
                <a:gd name="connsiteY0" fmla="*/ 107313 h 159970"/>
                <a:gd name="connsiteX1" fmla="*/ 321099 w 346031"/>
                <a:gd name="connsiteY1" fmla="*/ 107313 h 159970"/>
                <a:gd name="connsiteX2" fmla="*/ 346031 w 346031"/>
                <a:gd name="connsiteY2" fmla="*/ 115246 h 159970"/>
                <a:gd name="connsiteX3" fmla="*/ 343765 w 346031"/>
                <a:gd name="connsiteY3" fmla="*/ 120913 h 159970"/>
                <a:gd name="connsiteX4" fmla="*/ 334698 w 346031"/>
                <a:gd name="connsiteY4" fmla="*/ 124313 h 159970"/>
                <a:gd name="connsiteX5" fmla="*/ 318077 w 346031"/>
                <a:gd name="connsiteY5" fmla="*/ 134890 h 159970"/>
                <a:gd name="connsiteX6" fmla="*/ 305233 w 346031"/>
                <a:gd name="connsiteY6" fmla="*/ 152267 h 159970"/>
                <a:gd name="connsiteX7" fmla="*/ 261790 w 346031"/>
                <a:gd name="connsiteY7" fmla="*/ 159823 h 159970"/>
                <a:gd name="connsiteX8" fmla="*/ 256124 w 346031"/>
                <a:gd name="connsiteY8" fmla="*/ 159067 h 159970"/>
                <a:gd name="connsiteX9" fmla="*/ 240635 w 346031"/>
                <a:gd name="connsiteY9" fmla="*/ 154156 h 159970"/>
                <a:gd name="connsiteX10" fmla="*/ 202859 w 346031"/>
                <a:gd name="connsiteY10" fmla="*/ 150001 h 159970"/>
                <a:gd name="connsiteX11" fmla="*/ 191526 w 346031"/>
                <a:gd name="connsiteY11" fmla="*/ 153023 h 159970"/>
                <a:gd name="connsiteX12" fmla="*/ 137128 w 346031"/>
                <a:gd name="connsiteY12" fmla="*/ 143957 h 159970"/>
                <a:gd name="connsiteX13" fmla="*/ 131462 w 346031"/>
                <a:gd name="connsiteY13" fmla="*/ 150756 h 159970"/>
                <a:gd name="connsiteX14" fmla="*/ 121640 w 346031"/>
                <a:gd name="connsiteY14" fmla="*/ 152645 h 159970"/>
                <a:gd name="connsiteX15" fmla="*/ 80464 w 346031"/>
                <a:gd name="connsiteY15" fmla="*/ 129224 h 159970"/>
                <a:gd name="connsiteX16" fmla="*/ 75175 w 346031"/>
                <a:gd name="connsiteY16" fmla="*/ 113358 h 159970"/>
                <a:gd name="connsiteX17" fmla="*/ 33621 w 346031"/>
                <a:gd name="connsiteY17" fmla="*/ 106936 h 159970"/>
                <a:gd name="connsiteX18" fmla="*/ 12088 w 346031"/>
                <a:gd name="connsiteY18" fmla="*/ 92581 h 159970"/>
                <a:gd name="connsiteX19" fmla="*/ 12466 w 346031"/>
                <a:gd name="connsiteY19" fmla="*/ 89936 h 159970"/>
                <a:gd name="connsiteX20" fmla="*/ 10955 w 346031"/>
                <a:gd name="connsiteY20" fmla="*/ 82381 h 159970"/>
                <a:gd name="connsiteX21" fmla="*/ 6800 w 346031"/>
                <a:gd name="connsiteY21" fmla="*/ 63493 h 159970"/>
                <a:gd name="connsiteX22" fmla="*/ 0 w 346031"/>
                <a:gd name="connsiteY22" fmla="*/ 55938 h 159970"/>
                <a:gd name="connsiteX23" fmla="*/ 27199 w 346031"/>
                <a:gd name="connsiteY23" fmla="*/ 53293 h 159970"/>
                <a:gd name="connsiteX24" fmla="*/ 82352 w 346031"/>
                <a:gd name="connsiteY24" fmla="*/ 53671 h 159970"/>
                <a:gd name="connsiteX25" fmla="*/ 92930 w 346031"/>
                <a:gd name="connsiteY25" fmla="*/ 17784 h 159970"/>
                <a:gd name="connsiteX26" fmla="*/ 105774 w 346031"/>
                <a:gd name="connsiteY26" fmla="*/ 29 h 159970"/>
                <a:gd name="connsiteX27" fmla="*/ 122018 w 346031"/>
                <a:gd name="connsiteY27" fmla="*/ 15517 h 159970"/>
                <a:gd name="connsiteX28" fmla="*/ 141661 w 346031"/>
                <a:gd name="connsiteY28" fmla="*/ 12873 h 159970"/>
                <a:gd name="connsiteX29" fmla="*/ 154505 w 346031"/>
                <a:gd name="connsiteY29" fmla="*/ 14006 h 159970"/>
                <a:gd name="connsiteX30" fmla="*/ 154128 w 346031"/>
                <a:gd name="connsiteY30" fmla="*/ 25717 h 159970"/>
                <a:gd name="connsiteX31" fmla="*/ 156016 w 346031"/>
                <a:gd name="connsiteY31" fmla="*/ 56693 h 159970"/>
                <a:gd name="connsiteX32" fmla="*/ 158283 w 346031"/>
                <a:gd name="connsiteY32" fmla="*/ 70293 h 159970"/>
                <a:gd name="connsiteX33" fmla="*/ 139017 w 346031"/>
                <a:gd name="connsiteY33" fmla="*/ 75959 h 159970"/>
                <a:gd name="connsiteX34" fmla="*/ 114840 w 346031"/>
                <a:gd name="connsiteY34" fmla="*/ 89181 h 159970"/>
                <a:gd name="connsiteX35" fmla="*/ 134106 w 346031"/>
                <a:gd name="connsiteY35" fmla="*/ 107313 h 159970"/>
                <a:gd name="connsiteX36" fmla="*/ 160172 w 346031"/>
                <a:gd name="connsiteY36" fmla="*/ 116380 h 159970"/>
                <a:gd name="connsiteX37" fmla="*/ 172638 w 346031"/>
                <a:gd name="connsiteY37" fmla="*/ 102780 h 159970"/>
                <a:gd name="connsiteX38" fmla="*/ 193793 w 346031"/>
                <a:gd name="connsiteY38" fmla="*/ 112602 h 159970"/>
                <a:gd name="connsiteX39" fmla="*/ 220236 w 346031"/>
                <a:gd name="connsiteY39" fmla="*/ 93336 h 159970"/>
                <a:gd name="connsiteX40" fmla="*/ 225903 w 346031"/>
                <a:gd name="connsiteY40" fmla="*/ 93714 h 159970"/>
                <a:gd name="connsiteX41" fmla="*/ 283323 w 346031"/>
                <a:gd name="connsiteY41" fmla="*/ 117891 h 159970"/>
                <a:gd name="connsiteX42" fmla="*/ 316944 w 346031"/>
                <a:gd name="connsiteY42" fmla="*/ 107313 h 15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6031" h="159970">
                  <a:moveTo>
                    <a:pt x="316944" y="107313"/>
                  </a:moveTo>
                  <a:cubicBezTo>
                    <a:pt x="318455" y="107313"/>
                    <a:pt x="319588" y="107313"/>
                    <a:pt x="321099" y="107313"/>
                  </a:cubicBezTo>
                  <a:cubicBezTo>
                    <a:pt x="330921" y="105425"/>
                    <a:pt x="344520" y="90314"/>
                    <a:pt x="346031" y="115246"/>
                  </a:cubicBezTo>
                  <a:cubicBezTo>
                    <a:pt x="345654" y="117135"/>
                    <a:pt x="344898" y="119402"/>
                    <a:pt x="343765" y="120913"/>
                  </a:cubicBezTo>
                  <a:cubicBezTo>
                    <a:pt x="341121" y="123557"/>
                    <a:pt x="338098" y="126202"/>
                    <a:pt x="334698" y="124313"/>
                  </a:cubicBezTo>
                  <a:cubicBezTo>
                    <a:pt x="322232" y="117513"/>
                    <a:pt x="318455" y="122802"/>
                    <a:pt x="318077" y="134890"/>
                  </a:cubicBezTo>
                  <a:cubicBezTo>
                    <a:pt x="317699" y="143579"/>
                    <a:pt x="312410" y="148490"/>
                    <a:pt x="305233" y="152267"/>
                  </a:cubicBezTo>
                  <a:cubicBezTo>
                    <a:pt x="291633" y="158689"/>
                    <a:pt x="274634" y="148490"/>
                    <a:pt x="261790" y="159823"/>
                  </a:cubicBezTo>
                  <a:cubicBezTo>
                    <a:pt x="259901" y="160200"/>
                    <a:pt x="258013" y="159823"/>
                    <a:pt x="256124" y="159067"/>
                  </a:cubicBezTo>
                  <a:cubicBezTo>
                    <a:pt x="251213" y="156423"/>
                    <a:pt x="246680" y="153023"/>
                    <a:pt x="240635" y="154156"/>
                  </a:cubicBezTo>
                  <a:cubicBezTo>
                    <a:pt x="227414" y="157556"/>
                    <a:pt x="214947" y="156423"/>
                    <a:pt x="202859" y="150001"/>
                  </a:cubicBezTo>
                  <a:cubicBezTo>
                    <a:pt x="198704" y="147734"/>
                    <a:pt x="195304" y="151890"/>
                    <a:pt x="191526" y="153023"/>
                  </a:cubicBezTo>
                  <a:cubicBezTo>
                    <a:pt x="173016" y="152645"/>
                    <a:pt x="152239" y="164734"/>
                    <a:pt x="137128" y="143957"/>
                  </a:cubicBezTo>
                  <a:cubicBezTo>
                    <a:pt x="137128" y="143957"/>
                    <a:pt x="134484" y="148867"/>
                    <a:pt x="131462" y="150756"/>
                  </a:cubicBezTo>
                  <a:cubicBezTo>
                    <a:pt x="128440" y="152645"/>
                    <a:pt x="125040" y="153023"/>
                    <a:pt x="121640" y="152645"/>
                  </a:cubicBezTo>
                  <a:cubicBezTo>
                    <a:pt x="108418" y="143957"/>
                    <a:pt x="96330" y="133001"/>
                    <a:pt x="80464" y="129224"/>
                  </a:cubicBezTo>
                  <a:cubicBezTo>
                    <a:pt x="70264" y="126579"/>
                    <a:pt x="73286" y="119780"/>
                    <a:pt x="75175" y="113358"/>
                  </a:cubicBezTo>
                  <a:cubicBezTo>
                    <a:pt x="60064" y="127713"/>
                    <a:pt x="40043" y="124691"/>
                    <a:pt x="33621" y="106936"/>
                  </a:cubicBezTo>
                  <a:cubicBezTo>
                    <a:pt x="26066" y="102780"/>
                    <a:pt x="11711" y="108825"/>
                    <a:pt x="12088" y="92581"/>
                  </a:cubicBezTo>
                  <a:cubicBezTo>
                    <a:pt x="12088" y="91825"/>
                    <a:pt x="12088" y="90692"/>
                    <a:pt x="12466" y="89936"/>
                  </a:cubicBezTo>
                  <a:cubicBezTo>
                    <a:pt x="12088" y="87292"/>
                    <a:pt x="9822" y="83137"/>
                    <a:pt x="10955" y="82381"/>
                  </a:cubicBezTo>
                  <a:cubicBezTo>
                    <a:pt x="20399" y="73315"/>
                    <a:pt x="18510" y="68026"/>
                    <a:pt x="6800" y="63493"/>
                  </a:cubicBezTo>
                  <a:cubicBezTo>
                    <a:pt x="4155" y="62360"/>
                    <a:pt x="2267" y="58582"/>
                    <a:pt x="0" y="55938"/>
                  </a:cubicBezTo>
                  <a:cubicBezTo>
                    <a:pt x="8689" y="51405"/>
                    <a:pt x="15488" y="49138"/>
                    <a:pt x="27199" y="53293"/>
                  </a:cubicBezTo>
                  <a:cubicBezTo>
                    <a:pt x="44198" y="59715"/>
                    <a:pt x="63087" y="45738"/>
                    <a:pt x="82352" y="53671"/>
                  </a:cubicBezTo>
                  <a:cubicBezTo>
                    <a:pt x="91797" y="57449"/>
                    <a:pt x="98974" y="35916"/>
                    <a:pt x="92930" y="17784"/>
                  </a:cubicBezTo>
                  <a:cubicBezTo>
                    <a:pt x="100485" y="13628"/>
                    <a:pt x="96330" y="-727"/>
                    <a:pt x="105774" y="29"/>
                  </a:cubicBezTo>
                  <a:cubicBezTo>
                    <a:pt x="111440" y="784"/>
                    <a:pt x="125418" y="1540"/>
                    <a:pt x="122018" y="15517"/>
                  </a:cubicBezTo>
                  <a:cubicBezTo>
                    <a:pt x="128440" y="14762"/>
                    <a:pt x="135617" y="15139"/>
                    <a:pt x="141661" y="12873"/>
                  </a:cubicBezTo>
                  <a:cubicBezTo>
                    <a:pt x="146950" y="10984"/>
                    <a:pt x="150728" y="8717"/>
                    <a:pt x="154505" y="14006"/>
                  </a:cubicBezTo>
                  <a:cubicBezTo>
                    <a:pt x="157150" y="17784"/>
                    <a:pt x="156772" y="22317"/>
                    <a:pt x="154128" y="25717"/>
                  </a:cubicBezTo>
                  <a:cubicBezTo>
                    <a:pt x="146194" y="36672"/>
                    <a:pt x="141661" y="46494"/>
                    <a:pt x="156016" y="56693"/>
                  </a:cubicBezTo>
                  <a:cubicBezTo>
                    <a:pt x="158661" y="58582"/>
                    <a:pt x="162061" y="65382"/>
                    <a:pt x="158283" y="70293"/>
                  </a:cubicBezTo>
                  <a:cubicBezTo>
                    <a:pt x="153372" y="75959"/>
                    <a:pt x="146194" y="78604"/>
                    <a:pt x="139017" y="75959"/>
                  </a:cubicBezTo>
                  <a:cubicBezTo>
                    <a:pt x="124662" y="70293"/>
                    <a:pt x="116729" y="75581"/>
                    <a:pt x="114840" y="89181"/>
                  </a:cubicBezTo>
                  <a:cubicBezTo>
                    <a:pt x="112574" y="103914"/>
                    <a:pt x="122395" y="104669"/>
                    <a:pt x="134106" y="107313"/>
                  </a:cubicBezTo>
                  <a:cubicBezTo>
                    <a:pt x="142417" y="109202"/>
                    <a:pt x="151483" y="108069"/>
                    <a:pt x="160172" y="116380"/>
                  </a:cubicBezTo>
                  <a:cubicBezTo>
                    <a:pt x="168860" y="124691"/>
                    <a:pt x="168105" y="110336"/>
                    <a:pt x="172638" y="102780"/>
                  </a:cubicBezTo>
                  <a:cubicBezTo>
                    <a:pt x="176038" y="118646"/>
                    <a:pt x="185860" y="120158"/>
                    <a:pt x="193793" y="112602"/>
                  </a:cubicBezTo>
                  <a:cubicBezTo>
                    <a:pt x="202104" y="105047"/>
                    <a:pt x="221369" y="112980"/>
                    <a:pt x="220236" y="93336"/>
                  </a:cubicBezTo>
                  <a:cubicBezTo>
                    <a:pt x="222125" y="93336"/>
                    <a:pt x="225525" y="92959"/>
                    <a:pt x="225903" y="93714"/>
                  </a:cubicBezTo>
                  <a:cubicBezTo>
                    <a:pt x="237235" y="118646"/>
                    <a:pt x="267834" y="96736"/>
                    <a:pt x="283323" y="117891"/>
                  </a:cubicBezTo>
                  <a:cubicBezTo>
                    <a:pt x="289367" y="128468"/>
                    <a:pt x="306366" y="116380"/>
                    <a:pt x="316944" y="107313"/>
                  </a:cubicBezTo>
                  <a:close/>
                </a:path>
              </a:pathLst>
            </a:custGeom>
            <a:solidFill>
              <a:srgbClr val="E8CAB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830F26CF-6827-452A-A6F3-2BC8F5E606E1}"/>
                </a:ext>
              </a:extLst>
            </p:cNvPr>
            <p:cNvSpPr/>
            <p:nvPr/>
          </p:nvSpPr>
          <p:spPr>
            <a:xfrm>
              <a:off x="9512001" y="4368958"/>
              <a:ext cx="125133" cy="189118"/>
            </a:xfrm>
            <a:custGeom>
              <a:avLst/>
              <a:gdLst>
                <a:gd name="connsiteX0" fmla="*/ 16999 w 125133"/>
                <a:gd name="connsiteY0" fmla="*/ 134263 h 189118"/>
                <a:gd name="connsiteX1" fmla="*/ 0 w 125133"/>
                <a:gd name="connsiteY1" fmla="*/ 117264 h 189118"/>
                <a:gd name="connsiteX2" fmla="*/ 6422 w 125133"/>
                <a:gd name="connsiteY2" fmla="*/ 71554 h 189118"/>
                <a:gd name="connsiteX3" fmla="*/ 19644 w 125133"/>
                <a:gd name="connsiteY3" fmla="*/ 41711 h 189118"/>
                <a:gd name="connsiteX4" fmla="*/ 63464 w 125133"/>
                <a:gd name="connsiteY4" fmla="*/ 157 h 189118"/>
                <a:gd name="connsiteX5" fmla="*/ 106529 w 125133"/>
                <a:gd name="connsiteY5" fmla="*/ 5823 h 189118"/>
                <a:gd name="connsiteX6" fmla="*/ 124284 w 125133"/>
                <a:gd name="connsiteY6" fmla="*/ 31511 h 189118"/>
                <a:gd name="connsiteX7" fmla="*/ 123151 w 125133"/>
                <a:gd name="connsiteY7" fmla="*/ 56066 h 189118"/>
                <a:gd name="connsiteX8" fmla="*/ 122018 w 125133"/>
                <a:gd name="connsiteY8" fmla="*/ 87043 h 189118"/>
                <a:gd name="connsiteX9" fmla="*/ 99730 w 125133"/>
                <a:gd name="connsiteY9" fmla="*/ 105175 h 189118"/>
                <a:gd name="connsiteX10" fmla="*/ 93685 w 125133"/>
                <a:gd name="connsiteY10" fmla="*/ 122175 h 189118"/>
                <a:gd name="connsiteX11" fmla="*/ 97841 w 125133"/>
                <a:gd name="connsiteY11" fmla="*/ 160707 h 189118"/>
                <a:gd name="connsiteX12" fmla="*/ 74419 w 125133"/>
                <a:gd name="connsiteY12" fmla="*/ 184883 h 189118"/>
                <a:gd name="connsiteX13" fmla="*/ 21533 w 125133"/>
                <a:gd name="connsiteY13" fmla="*/ 172040 h 189118"/>
                <a:gd name="connsiteX14" fmla="*/ 23421 w 125133"/>
                <a:gd name="connsiteY14" fmla="*/ 155418 h 189118"/>
                <a:gd name="connsiteX15" fmla="*/ 37776 w 125133"/>
                <a:gd name="connsiteY15" fmla="*/ 138419 h 189118"/>
                <a:gd name="connsiteX16" fmla="*/ 16999 w 125133"/>
                <a:gd name="connsiteY16" fmla="*/ 134263 h 18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133" h="189118">
                  <a:moveTo>
                    <a:pt x="16999" y="134263"/>
                  </a:moveTo>
                  <a:cubicBezTo>
                    <a:pt x="11333" y="128597"/>
                    <a:pt x="5667" y="122930"/>
                    <a:pt x="0" y="117264"/>
                  </a:cubicBezTo>
                  <a:cubicBezTo>
                    <a:pt x="9066" y="103287"/>
                    <a:pt x="-1133" y="86287"/>
                    <a:pt x="6422" y="71554"/>
                  </a:cubicBezTo>
                  <a:cubicBezTo>
                    <a:pt x="18133" y="64755"/>
                    <a:pt x="21910" y="56066"/>
                    <a:pt x="19644" y="41711"/>
                  </a:cubicBezTo>
                  <a:cubicBezTo>
                    <a:pt x="16244" y="20556"/>
                    <a:pt x="42309" y="-2110"/>
                    <a:pt x="63464" y="157"/>
                  </a:cubicBezTo>
                  <a:cubicBezTo>
                    <a:pt x="77819" y="1668"/>
                    <a:pt x="89908" y="13756"/>
                    <a:pt x="106529" y="5823"/>
                  </a:cubicBezTo>
                  <a:cubicBezTo>
                    <a:pt x="114085" y="2046"/>
                    <a:pt x="128817" y="23201"/>
                    <a:pt x="124284" y="31511"/>
                  </a:cubicBezTo>
                  <a:cubicBezTo>
                    <a:pt x="119373" y="40200"/>
                    <a:pt x="120129" y="47378"/>
                    <a:pt x="123151" y="56066"/>
                  </a:cubicBezTo>
                  <a:cubicBezTo>
                    <a:pt x="126551" y="66266"/>
                    <a:pt x="125040" y="76465"/>
                    <a:pt x="122018" y="87043"/>
                  </a:cubicBezTo>
                  <a:cubicBezTo>
                    <a:pt x="118618" y="99131"/>
                    <a:pt x="111440" y="103287"/>
                    <a:pt x="99730" y="105175"/>
                  </a:cubicBezTo>
                  <a:cubicBezTo>
                    <a:pt x="91419" y="106686"/>
                    <a:pt x="89530" y="115753"/>
                    <a:pt x="93685" y="122175"/>
                  </a:cubicBezTo>
                  <a:cubicBezTo>
                    <a:pt x="101996" y="134641"/>
                    <a:pt x="99730" y="147485"/>
                    <a:pt x="97841" y="160707"/>
                  </a:cubicBezTo>
                  <a:cubicBezTo>
                    <a:pt x="94819" y="173173"/>
                    <a:pt x="86508" y="181106"/>
                    <a:pt x="74419" y="184883"/>
                  </a:cubicBezTo>
                  <a:cubicBezTo>
                    <a:pt x="53265" y="195839"/>
                    <a:pt x="37399" y="183372"/>
                    <a:pt x="21533" y="172040"/>
                  </a:cubicBezTo>
                  <a:cubicBezTo>
                    <a:pt x="12844" y="165995"/>
                    <a:pt x="12466" y="158440"/>
                    <a:pt x="23421" y="155418"/>
                  </a:cubicBezTo>
                  <a:cubicBezTo>
                    <a:pt x="33999" y="152774"/>
                    <a:pt x="37399" y="145218"/>
                    <a:pt x="37776" y="138419"/>
                  </a:cubicBezTo>
                  <a:cubicBezTo>
                    <a:pt x="24177" y="147107"/>
                    <a:pt x="24177" y="147107"/>
                    <a:pt x="16999" y="134263"/>
                  </a:cubicBezTo>
                  <a:close/>
                </a:path>
              </a:pathLst>
            </a:custGeom>
            <a:solidFill>
              <a:srgbClr val="E4B6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3F49B01A-31E3-4836-B550-088096F8E301}"/>
                </a:ext>
              </a:extLst>
            </p:cNvPr>
            <p:cNvSpPr/>
            <p:nvPr/>
          </p:nvSpPr>
          <p:spPr>
            <a:xfrm>
              <a:off x="9269518" y="4291968"/>
              <a:ext cx="132553" cy="149646"/>
            </a:xfrm>
            <a:custGeom>
              <a:avLst/>
              <a:gdLst>
                <a:gd name="connsiteX0" fmla="*/ 5624 w 132553"/>
                <a:gd name="connsiteY0" fmla="*/ 101325 h 149646"/>
                <a:gd name="connsiteX1" fmla="*/ 9402 w 132553"/>
                <a:gd name="connsiteY1" fmla="*/ 89614 h 149646"/>
                <a:gd name="connsiteX2" fmla="*/ 336 w 132553"/>
                <a:gd name="connsiteY2" fmla="*/ 69215 h 149646"/>
                <a:gd name="connsiteX3" fmla="*/ 29424 w 132553"/>
                <a:gd name="connsiteY3" fmla="*/ 28794 h 149646"/>
                <a:gd name="connsiteX4" fmla="*/ 38112 w 132553"/>
                <a:gd name="connsiteY4" fmla="*/ 15950 h 149646"/>
                <a:gd name="connsiteX5" fmla="*/ 47178 w 132553"/>
                <a:gd name="connsiteY5" fmla="*/ 462 h 149646"/>
                <a:gd name="connsiteX6" fmla="*/ 60778 w 132553"/>
                <a:gd name="connsiteY6" fmla="*/ 3862 h 149646"/>
                <a:gd name="connsiteX7" fmla="*/ 55111 w 132553"/>
                <a:gd name="connsiteY7" fmla="*/ 18594 h 149646"/>
                <a:gd name="connsiteX8" fmla="*/ 68333 w 132553"/>
                <a:gd name="connsiteY8" fmla="*/ 32194 h 149646"/>
                <a:gd name="connsiteX9" fmla="*/ 83822 w 132553"/>
                <a:gd name="connsiteY9" fmla="*/ 50704 h 149646"/>
                <a:gd name="connsiteX10" fmla="*/ 86088 w 132553"/>
                <a:gd name="connsiteY10" fmla="*/ 66193 h 149646"/>
                <a:gd name="connsiteX11" fmla="*/ 130286 w 132553"/>
                <a:gd name="connsiteY11" fmla="*/ 130035 h 149646"/>
                <a:gd name="connsiteX12" fmla="*/ 132553 w 132553"/>
                <a:gd name="connsiteY12" fmla="*/ 139857 h 149646"/>
                <a:gd name="connsiteX13" fmla="*/ 95532 w 132553"/>
                <a:gd name="connsiteY13" fmla="*/ 145901 h 149646"/>
                <a:gd name="connsiteX14" fmla="*/ 84955 w 132553"/>
                <a:gd name="connsiteY14" fmla="*/ 147412 h 149646"/>
                <a:gd name="connsiteX15" fmla="*/ 61911 w 132553"/>
                <a:gd name="connsiteY15" fmla="*/ 143256 h 149646"/>
                <a:gd name="connsiteX16" fmla="*/ 54356 w 132553"/>
                <a:gd name="connsiteY16" fmla="*/ 140612 h 149646"/>
                <a:gd name="connsiteX17" fmla="*/ 5624 w 132553"/>
                <a:gd name="connsiteY17" fmla="*/ 101325 h 14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553" h="149646">
                  <a:moveTo>
                    <a:pt x="5624" y="101325"/>
                  </a:moveTo>
                  <a:cubicBezTo>
                    <a:pt x="5624" y="96791"/>
                    <a:pt x="15446" y="91881"/>
                    <a:pt x="9402" y="89614"/>
                  </a:cubicBezTo>
                  <a:cubicBezTo>
                    <a:pt x="-2686" y="85081"/>
                    <a:pt x="336" y="78659"/>
                    <a:pt x="336" y="69215"/>
                  </a:cubicBezTo>
                  <a:cubicBezTo>
                    <a:pt x="714" y="45793"/>
                    <a:pt x="7891" y="34083"/>
                    <a:pt x="29424" y="28794"/>
                  </a:cubicBezTo>
                  <a:cubicBezTo>
                    <a:pt x="35846" y="27283"/>
                    <a:pt x="38490" y="21617"/>
                    <a:pt x="38112" y="15950"/>
                  </a:cubicBezTo>
                  <a:cubicBezTo>
                    <a:pt x="37357" y="8017"/>
                    <a:pt x="38112" y="1595"/>
                    <a:pt x="47178" y="462"/>
                  </a:cubicBezTo>
                  <a:cubicBezTo>
                    <a:pt x="52089" y="-294"/>
                    <a:pt x="57378" y="-672"/>
                    <a:pt x="60778" y="3862"/>
                  </a:cubicBezTo>
                  <a:cubicBezTo>
                    <a:pt x="67200" y="11795"/>
                    <a:pt x="57756" y="13684"/>
                    <a:pt x="55111" y="18594"/>
                  </a:cubicBezTo>
                  <a:cubicBezTo>
                    <a:pt x="47556" y="33327"/>
                    <a:pt x="63800" y="32572"/>
                    <a:pt x="68333" y="32194"/>
                  </a:cubicBezTo>
                  <a:cubicBezTo>
                    <a:pt x="84955" y="30305"/>
                    <a:pt x="86844" y="38238"/>
                    <a:pt x="83822" y="50704"/>
                  </a:cubicBezTo>
                  <a:cubicBezTo>
                    <a:pt x="82310" y="56749"/>
                    <a:pt x="82310" y="61282"/>
                    <a:pt x="86088" y="66193"/>
                  </a:cubicBezTo>
                  <a:cubicBezTo>
                    <a:pt x="101954" y="86592"/>
                    <a:pt x="107621" y="114169"/>
                    <a:pt x="130286" y="130035"/>
                  </a:cubicBezTo>
                  <a:cubicBezTo>
                    <a:pt x="132175" y="131546"/>
                    <a:pt x="131798" y="136457"/>
                    <a:pt x="132553" y="139857"/>
                  </a:cubicBezTo>
                  <a:cubicBezTo>
                    <a:pt x="118954" y="134568"/>
                    <a:pt x="105732" y="133057"/>
                    <a:pt x="95532" y="145901"/>
                  </a:cubicBezTo>
                  <a:cubicBezTo>
                    <a:pt x="91755" y="150812"/>
                    <a:pt x="88355" y="150434"/>
                    <a:pt x="84955" y="147412"/>
                  </a:cubicBezTo>
                  <a:cubicBezTo>
                    <a:pt x="77777" y="141368"/>
                    <a:pt x="70600" y="139857"/>
                    <a:pt x="61911" y="143256"/>
                  </a:cubicBezTo>
                  <a:cubicBezTo>
                    <a:pt x="60022" y="144012"/>
                    <a:pt x="54734" y="142123"/>
                    <a:pt x="54356" y="140612"/>
                  </a:cubicBezTo>
                  <a:cubicBezTo>
                    <a:pt x="47178" y="115680"/>
                    <a:pt x="16202" y="121346"/>
                    <a:pt x="5624" y="10132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0889345D-2D97-4F8B-9E0B-F12DABAD9C78}"/>
                </a:ext>
              </a:extLst>
            </p:cNvPr>
            <p:cNvSpPr/>
            <p:nvPr/>
          </p:nvSpPr>
          <p:spPr>
            <a:xfrm>
              <a:off x="9440603" y="4503222"/>
              <a:ext cx="218769" cy="128647"/>
            </a:xfrm>
            <a:custGeom>
              <a:avLst/>
              <a:gdLst>
                <a:gd name="connsiteX0" fmla="*/ 88397 w 218769"/>
                <a:gd name="connsiteY0" fmla="*/ 0 h 128647"/>
                <a:gd name="connsiteX1" fmla="*/ 103129 w 218769"/>
                <a:gd name="connsiteY1" fmla="*/ 4533 h 128647"/>
                <a:gd name="connsiteX2" fmla="*/ 118618 w 218769"/>
                <a:gd name="connsiteY2" fmla="*/ 1511 h 128647"/>
                <a:gd name="connsiteX3" fmla="*/ 105774 w 218769"/>
                <a:gd name="connsiteY3" fmla="*/ 25310 h 128647"/>
                <a:gd name="connsiteX4" fmla="*/ 90663 w 218769"/>
                <a:gd name="connsiteY4" fmla="*/ 29088 h 128647"/>
                <a:gd name="connsiteX5" fmla="*/ 143172 w 218769"/>
                <a:gd name="connsiteY5" fmla="*/ 46843 h 128647"/>
                <a:gd name="connsiteX6" fmla="*/ 166594 w 218769"/>
                <a:gd name="connsiteY6" fmla="*/ 56665 h 128647"/>
                <a:gd name="connsiteX7" fmla="*/ 208903 w 218769"/>
                <a:gd name="connsiteY7" fmla="*/ 73664 h 128647"/>
                <a:gd name="connsiteX8" fmla="*/ 205881 w 218769"/>
                <a:gd name="connsiteY8" fmla="*/ 120129 h 128647"/>
                <a:gd name="connsiteX9" fmla="*/ 138639 w 218769"/>
                <a:gd name="connsiteY9" fmla="*/ 121262 h 128647"/>
                <a:gd name="connsiteX10" fmla="*/ 123529 w 218769"/>
                <a:gd name="connsiteY10" fmla="*/ 128062 h 128647"/>
                <a:gd name="connsiteX11" fmla="*/ 113707 w 218769"/>
                <a:gd name="connsiteY11" fmla="*/ 124662 h 128647"/>
                <a:gd name="connsiteX12" fmla="*/ 103129 w 218769"/>
                <a:gd name="connsiteY12" fmla="*/ 80464 h 128647"/>
                <a:gd name="connsiteX13" fmla="*/ 75175 w 218769"/>
                <a:gd name="connsiteY13" fmla="*/ 68375 h 128647"/>
                <a:gd name="connsiteX14" fmla="*/ 34754 w 218769"/>
                <a:gd name="connsiteY14" fmla="*/ 101618 h 128647"/>
                <a:gd name="connsiteX15" fmla="*/ 20777 w 218769"/>
                <a:gd name="connsiteY15" fmla="*/ 109929 h 128647"/>
                <a:gd name="connsiteX16" fmla="*/ 0 w 218769"/>
                <a:gd name="connsiteY16" fmla="*/ 109929 h 128647"/>
                <a:gd name="connsiteX17" fmla="*/ 25310 w 218769"/>
                <a:gd name="connsiteY17" fmla="*/ 76308 h 128647"/>
                <a:gd name="connsiteX18" fmla="*/ 63086 w 218769"/>
                <a:gd name="connsiteY18" fmla="*/ 46087 h 128647"/>
                <a:gd name="connsiteX19" fmla="*/ 66109 w 218769"/>
                <a:gd name="connsiteY19" fmla="*/ 39665 h 128647"/>
                <a:gd name="connsiteX20" fmla="*/ 88397 w 218769"/>
                <a:gd name="connsiteY20" fmla="*/ 0 h 12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8769" h="128647">
                  <a:moveTo>
                    <a:pt x="88397" y="0"/>
                  </a:moveTo>
                  <a:cubicBezTo>
                    <a:pt x="91797" y="6422"/>
                    <a:pt x="95952" y="10577"/>
                    <a:pt x="103129" y="4533"/>
                  </a:cubicBezTo>
                  <a:cubicBezTo>
                    <a:pt x="107663" y="756"/>
                    <a:pt x="112574" y="-1133"/>
                    <a:pt x="118618" y="1511"/>
                  </a:cubicBezTo>
                  <a:cubicBezTo>
                    <a:pt x="106529" y="5289"/>
                    <a:pt x="121262" y="23421"/>
                    <a:pt x="105774" y="25310"/>
                  </a:cubicBezTo>
                  <a:cubicBezTo>
                    <a:pt x="100863" y="26066"/>
                    <a:pt x="96330" y="26443"/>
                    <a:pt x="90663" y="29088"/>
                  </a:cubicBezTo>
                  <a:cubicBezTo>
                    <a:pt x="107663" y="37021"/>
                    <a:pt x="119373" y="58553"/>
                    <a:pt x="143172" y="46843"/>
                  </a:cubicBezTo>
                  <a:cubicBezTo>
                    <a:pt x="149217" y="54398"/>
                    <a:pt x="156394" y="60064"/>
                    <a:pt x="166594" y="56665"/>
                  </a:cubicBezTo>
                  <a:cubicBezTo>
                    <a:pt x="185860" y="50620"/>
                    <a:pt x="197192" y="62331"/>
                    <a:pt x="208903" y="73664"/>
                  </a:cubicBezTo>
                  <a:cubicBezTo>
                    <a:pt x="222880" y="92552"/>
                    <a:pt x="222125" y="103507"/>
                    <a:pt x="205881" y="120129"/>
                  </a:cubicBezTo>
                  <a:cubicBezTo>
                    <a:pt x="183593" y="122395"/>
                    <a:pt x="160927" y="122395"/>
                    <a:pt x="138639" y="121262"/>
                  </a:cubicBezTo>
                  <a:cubicBezTo>
                    <a:pt x="132595" y="121262"/>
                    <a:pt x="128817" y="126173"/>
                    <a:pt x="123529" y="128062"/>
                  </a:cubicBezTo>
                  <a:cubicBezTo>
                    <a:pt x="119373" y="129573"/>
                    <a:pt x="112196" y="128062"/>
                    <a:pt x="113707" y="124662"/>
                  </a:cubicBezTo>
                  <a:cubicBezTo>
                    <a:pt x="122018" y="106907"/>
                    <a:pt x="98974" y="98596"/>
                    <a:pt x="103129" y="80464"/>
                  </a:cubicBezTo>
                  <a:cubicBezTo>
                    <a:pt x="106151" y="66109"/>
                    <a:pt x="88774" y="58931"/>
                    <a:pt x="75175" y="68375"/>
                  </a:cubicBezTo>
                  <a:cubicBezTo>
                    <a:pt x="60820" y="78197"/>
                    <a:pt x="48354" y="90663"/>
                    <a:pt x="34754" y="101618"/>
                  </a:cubicBezTo>
                  <a:cubicBezTo>
                    <a:pt x="30599" y="105018"/>
                    <a:pt x="27577" y="110307"/>
                    <a:pt x="20777" y="109929"/>
                  </a:cubicBezTo>
                  <a:cubicBezTo>
                    <a:pt x="13977" y="108418"/>
                    <a:pt x="7177" y="114462"/>
                    <a:pt x="0" y="109929"/>
                  </a:cubicBezTo>
                  <a:cubicBezTo>
                    <a:pt x="10200" y="100107"/>
                    <a:pt x="24177" y="96707"/>
                    <a:pt x="25310" y="76308"/>
                  </a:cubicBezTo>
                  <a:cubicBezTo>
                    <a:pt x="26066" y="61575"/>
                    <a:pt x="41932" y="45332"/>
                    <a:pt x="63086" y="46087"/>
                  </a:cubicBezTo>
                  <a:cubicBezTo>
                    <a:pt x="69886" y="46465"/>
                    <a:pt x="66486" y="41932"/>
                    <a:pt x="66109" y="39665"/>
                  </a:cubicBezTo>
                  <a:cubicBezTo>
                    <a:pt x="60820" y="19644"/>
                    <a:pt x="68375" y="6422"/>
                    <a:pt x="88397" y="0"/>
                  </a:cubicBezTo>
                  <a:close/>
                </a:path>
              </a:pathLst>
            </a:custGeom>
            <a:solidFill>
              <a:srgbClr val="EEA3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5B73997C-C727-40C7-8CE6-05806F0D63C6}"/>
                </a:ext>
              </a:extLst>
            </p:cNvPr>
            <p:cNvSpPr/>
            <p:nvPr/>
          </p:nvSpPr>
          <p:spPr>
            <a:xfrm>
              <a:off x="9412029" y="4358916"/>
              <a:ext cx="112480" cy="134067"/>
            </a:xfrm>
            <a:custGeom>
              <a:avLst/>
              <a:gdLst>
                <a:gd name="connsiteX0" fmla="*/ 108283 w 112480"/>
                <a:gd name="connsiteY0" fmla="*/ 84997 h 134067"/>
                <a:gd name="connsiteX1" fmla="*/ 106772 w 112480"/>
                <a:gd name="connsiteY1" fmla="*/ 93685 h 134067"/>
                <a:gd name="connsiteX2" fmla="*/ 99972 w 112480"/>
                <a:gd name="connsiteY2" fmla="*/ 127306 h 134067"/>
                <a:gd name="connsiteX3" fmla="*/ 72773 w 112480"/>
                <a:gd name="connsiteY3" fmla="*/ 132973 h 134067"/>
                <a:gd name="connsiteX4" fmla="*/ 66351 w 112480"/>
                <a:gd name="connsiteY4" fmla="*/ 123906 h 134067"/>
                <a:gd name="connsiteX5" fmla="*/ 45574 w 112480"/>
                <a:gd name="connsiteY5" fmla="*/ 105396 h 134067"/>
                <a:gd name="connsiteX6" fmla="*/ 42552 w 112480"/>
                <a:gd name="connsiteY6" fmla="*/ 89530 h 134067"/>
                <a:gd name="connsiteX7" fmla="*/ 2131 w 112480"/>
                <a:gd name="connsiteY7" fmla="*/ 17755 h 134067"/>
                <a:gd name="connsiteX8" fmla="*/ 2887 w 112480"/>
                <a:gd name="connsiteY8" fmla="*/ 0 h 134067"/>
                <a:gd name="connsiteX9" fmla="*/ 28575 w 112480"/>
                <a:gd name="connsiteY9" fmla="*/ 26066 h 134067"/>
                <a:gd name="connsiteX10" fmla="*/ 40285 w 112480"/>
                <a:gd name="connsiteY10" fmla="*/ 57420 h 134067"/>
                <a:gd name="connsiteX11" fmla="*/ 59929 w 112480"/>
                <a:gd name="connsiteY11" fmla="*/ 74419 h 134067"/>
                <a:gd name="connsiteX12" fmla="*/ 86750 w 112480"/>
                <a:gd name="connsiteY12" fmla="*/ 50620 h 134067"/>
                <a:gd name="connsiteX13" fmla="*/ 89772 w 112480"/>
                <a:gd name="connsiteY13" fmla="*/ 38910 h 134067"/>
                <a:gd name="connsiteX14" fmla="*/ 94683 w 112480"/>
                <a:gd name="connsiteY14" fmla="*/ 35510 h 134067"/>
                <a:gd name="connsiteX15" fmla="*/ 104883 w 112480"/>
                <a:gd name="connsiteY15" fmla="*/ 55531 h 134067"/>
                <a:gd name="connsiteX16" fmla="*/ 108283 w 112480"/>
                <a:gd name="connsiteY16" fmla="*/ 84997 h 13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80" h="134067">
                  <a:moveTo>
                    <a:pt x="108283" y="84997"/>
                  </a:moveTo>
                  <a:cubicBezTo>
                    <a:pt x="104883" y="87263"/>
                    <a:pt x="104127" y="90285"/>
                    <a:pt x="106772" y="93685"/>
                  </a:cubicBezTo>
                  <a:cubicBezTo>
                    <a:pt x="118860" y="108040"/>
                    <a:pt x="109416" y="117484"/>
                    <a:pt x="99972" y="127306"/>
                  </a:cubicBezTo>
                  <a:cubicBezTo>
                    <a:pt x="92417" y="134862"/>
                    <a:pt x="81839" y="127306"/>
                    <a:pt x="72773" y="132973"/>
                  </a:cubicBezTo>
                  <a:cubicBezTo>
                    <a:pt x="66351" y="137128"/>
                    <a:pt x="67106" y="128440"/>
                    <a:pt x="66351" y="123906"/>
                  </a:cubicBezTo>
                  <a:cubicBezTo>
                    <a:pt x="64084" y="112574"/>
                    <a:pt x="60684" y="102374"/>
                    <a:pt x="45574" y="105396"/>
                  </a:cubicBezTo>
                  <a:cubicBezTo>
                    <a:pt x="44818" y="100107"/>
                    <a:pt x="45574" y="92552"/>
                    <a:pt x="42552" y="89530"/>
                  </a:cubicBezTo>
                  <a:cubicBezTo>
                    <a:pt x="22153" y="69509"/>
                    <a:pt x="21775" y="38154"/>
                    <a:pt x="2131" y="17755"/>
                  </a:cubicBezTo>
                  <a:cubicBezTo>
                    <a:pt x="-3535" y="11711"/>
                    <a:pt x="4020" y="6044"/>
                    <a:pt x="2887" y="0"/>
                  </a:cubicBezTo>
                  <a:cubicBezTo>
                    <a:pt x="19886" y="378"/>
                    <a:pt x="22908" y="15110"/>
                    <a:pt x="28575" y="26066"/>
                  </a:cubicBezTo>
                  <a:cubicBezTo>
                    <a:pt x="33485" y="35887"/>
                    <a:pt x="35374" y="47220"/>
                    <a:pt x="40285" y="57420"/>
                  </a:cubicBezTo>
                  <a:cubicBezTo>
                    <a:pt x="44441" y="65731"/>
                    <a:pt x="49352" y="73286"/>
                    <a:pt x="59929" y="74419"/>
                  </a:cubicBezTo>
                  <a:cubicBezTo>
                    <a:pt x="78439" y="77064"/>
                    <a:pt x="87128" y="68753"/>
                    <a:pt x="86750" y="50620"/>
                  </a:cubicBezTo>
                  <a:cubicBezTo>
                    <a:pt x="86750" y="46465"/>
                    <a:pt x="87506" y="42309"/>
                    <a:pt x="89772" y="38910"/>
                  </a:cubicBezTo>
                  <a:cubicBezTo>
                    <a:pt x="91283" y="37399"/>
                    <a:pt x="92794" y="36265"/>
                    <a:pt x="94683" y="35510"/>
                  </a:cubicBezTo>
                  <a:cubicBezTo>
                    <a:pt x="108660" y="36643"/>
                    <a:pt x="120371" y="38532"/>
                    <a:pt x="104883" y="55531"/>
                  </a:cubicBezTo>
                  <a:cubicBezTo>
                    <a:pt x="95439" y="66109"/>
                    <a:pt x="109794" y="74797"/>
                    <a:pt x="108283" y="84997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9D2F39D5-8334-47CF-8CFD-8B85DD4ACEED}"/>
                </a:ext>
              </a:extLst>
            </p:cNvPr>
            <p:cNvSpPr/>
            <p:nvPr/>
          </p:nvSpPr>
          <p:spPr>
            <a:xfrm>
              <a:off x="9207487" y="4397448"/>
              <a:ext cx="71144" cy="91580"/>
            </a:xfrm>
            <a:custGeom>
              <a:avLst/>
              <a:gdLst>
                <a:gd name="connsiteX0" fmla="*/ 4192 w 71144"/>
                <a:gd name="connsiteY0" fmla="*/ 88774 h 91580"/>
                <a:gd name="connsiteX1" fmla="*/ 4948 w 71144"/>
                <a:gd name="connsiteY1" fmla="*/ 65731 h 91580"/>
                <a:gd name="connsiteX2" fmla="*/ 1170 w 71144"/>
                <a:gd name="connsiteY2" fmla="*/ 55153 h 91580"/>
                <a:gd name="connsiteX3" fmla="*/ 4948 w 71144"/>
                <a:gd name="connsiteY3" fmla="*/ 30599 h 91580"/>
                <a:gd name="connsiteX4" fmla="*/ 10236 w 71144"/>
                <a:gd name="connsiteY4" fmla="*/ 20021 h 91580"/>
                <a:gd name="connsiteX5" fmla="*/ 54812 w 71144"/>
                <a:gd name="connsiteY5" fmla="*/ 0 h 91580"/>
                <a:gd name="connsiteX6" fmla="*/ 35546 w 71144"/>
                <a:gd name="connsiteY6" fmla="*/ 28710 h 91580"/>
                <a:gd name="connsiteX7" fmla="*/ 49524 w 71144"/>
                <a:gd name="connsiteY7" fmla="*/ 71397 h 91580"/>
                <a:gd name="connsiteX8" fmla="*/ 61612 w 71144"/>
                <a:gd name="connsiteY8" fmla="*/ 61575 h 91580"/>
                <a:gd name="connsiteX9" fmla="*/ 71056 w 71144"/>
                <a:gd name="connsiteY9" fmla="*/ 76686 h 91580"/>
                <a:gd name="connsiteX10" fmla="*/ 57079 w 71144"/>
                <a:gd name="connsiteY10" fmla="*/ 84997 h 91580"/>
                <a:gd name="connsiteX11" fmla="*/ 4192 w 71144"/>
                <a:gd name="connsiteY11" fmla="*/ 88774 h 9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144" h="91580">
                  <a:moveTo>
                    <a:pt x="4192" y="88774"/>
                  </a:moveTo>
                  <a:cubicBezTo>
                    <a:pt x="15147" y="81597"/>
                    <a:pt x="24591" y="74797"/>
                    <a:pt x="4948" y="65731"/>
                  </a:cubicBezTo>
                  <a:cubicBezTo>
                    <a:pt x="1548" y="64220"/>
                    <a:pt x="-1852" y="58175"/>
                    <a:pt x="1170" y="55153"/>
                  </a:cubicBezTo>
                  <a:cubicBezTo>
                    <a:pt x="9481" y="47220"/>
                    <a:pt x="5703" y="39287"/>
                    <a:pt x="4948" y="30599"/>
                  </a:cubicBezTo>
                  <a:cubicBezTo>
                    <a:pt x="4570" y="27199"/>
                    <a:pt x="7592" y="20399"/>
                    <a:pt x="10236" y="20021"/>
                  </a:cubicBezTo>
                  <a:cubicBezTo>
                    <a:pt x="26480" y="16244"/>
                    <a:pt x="38191" y="2266"/>
                    <a:pt x="54812" y="0"/>
                  </a:cubicBezTo>
                  <a:cubicBezTo>
                    <a:pt x="52168" y="12088"/>
                    <a:pt x="38946" y="17755"/>
                    <a:pt x="35546" y="28710"/>
                  </a:cubicBezTo>
                  <a:cubicBezTo>
                    <a:pt x="31013" y="44954"/>
                    <a:pt x="34413" y="60064"/>
                    <a:pt x="49524" y="71397"/>
                  </a:cubicBezTo>
                  <a:cubicBezTo>
                    <a:pt x="52924" y="69131"/>
                    <a:pt x="52168" y="57420"/>
                    <a:pt x="61612" y="61575"/>
                  </a:cubicBezTo>
                  <a:cubicBezTo>
                    <a:pt x="67656" y="64220"/>
                    <a:pt x="71812" y="69131"/>
                    <a:pt x="71056" y="76686"/>
                  </a:cubicBezTo>
                  <a:cubicBezTo>
                    <a:pt x="70678" y="86508"/>
                    <a:pt x="62745" y="83863"/>
                    <a:pt x="57079" y="84997"/>
                  </a:cubicBezTo>
                  <a:cubicBezTo>
                    <a:pt x="39702" y="89152"/>
                    <a:pt x="22325" y="95196"/>
                    <a:pt x="4192" y="8877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1D2F5F24-2FC6-4150-9459-2ACE74A58469}"/>
                </a:ext>
              </a:extLst>
            </p:cNvPr>
            <p:cNvSpPr/>
            <p:nvPr/>
          </p:nvSpPr>
          <p:spPr>
            <a:xfrm>
              <a:off x="9219722" y="4579530"/>
              <a:ext cx="30012" cy="25310"/>
            </a:xfrm>
            <a:custGeom>
              <a:avLst/>
              <a:gdLst>
                <a:gd name="connsiteX0" fmla="*/ 268 w 30012"/>
                <a:gd name="connsiteY0" fmla="*/ 0 h 25310"/>
                <a:gd name="connsiteX1" fmla="*/ 29733 w 30012"/>
                <a:gd name="connsiteY1" fmla="*/ 25310 h 25310"/>
                <a:gd name="connsiteX2" fmla="*/ 268 w 30012"/>
                <a:gd name="connsiteY2" fmla="*/ 0 h 2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2" h="25310">
                  <a:moveTo>
                    <a:pt x="268" y="0"/>
                  </a:moveTo>
                  <a:cubicBezTo>
                    <a:pt x="10467" y="7933"/>
                    <a:pt x="32755" y="1511"/>
                    <a:pt x="29733" y="25310"/>
                  </a:cubicBezTo>
                  <a:cubicBezTo>
                    <a:pt x="6312" y="23799"/>
                    <a:pt x="-1621" y="16999"/>
                    <a:pt x="268" y="0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3C3B43DF-32E8-4C92-B859-AFA629DE829F}"/>
                </a:ext>
              </a:extLst>
            </p:cNvPr>
            <p:cNvSpPr/>
            <p:nvPr/>
          </p:nvSpPr>
          <p:spPr>
            <a:xfrm>
              <a:off x="9288376" y="4534886"/>
              <a:ext cx="20475" cy="23576"/>
            </a:xfrm>
            <a:custGeom>
              <a:avLst/>
              <a:gdLst>
                <a:gd name="connsiteX0" fmla="*/ 20388 w 20475"/>
                <a:gd name="connsiteY0" fmla="*/ 10645 h 23576"/>
                <a:gd name="connsiteX1" fmla="*/ 7544 w 20475"/>
                <a:gd name="connsiteY1" fmla="*/ 23489 h 23576"/>
                <a:gd name="connsiteX2" fmla="*/ 3389 w 20475"/>
                <a:gd name="connsiteY2" fmla="*/ 1957 h 23576"/>
                <a:gd name="connsiteX3" fmla="*/ 20388 w 20475"/>
                <a:gd name="connsiteY3" fmla="*/ 10645 h 23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75" h="23576">
                  <a:moveTo>
                    <a:pt x="20388" y="10645"/>
                  </a:moveTo>
                  <a:cubicBezTo>
                    <a:pt x="21144" y="20089"/>
                    <a:pt x="16988" y="24245"/>
                    <a:pt x="7544" y="23489"/>
                  </a:cubicBezTo>
                  <a:cubicBezTo>
                    <a:pt x="3389" y="16690"/>
                    <a:pt x="-4544" y="8757"/>
                    <a:pt x="3389" y="1957"/>
                  </a:cubicBezTo>
                  <a:cubicBezTo>
                    <a:pt x="9055" y="-2199"/>
                    <a:pt x="18877" y="68"/>
                    <a:pt x="20388" y="1064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5FCD8AD4-2FE0-4644-B24F-05E4E5DF337F}"/>
                </a:ext>
              </a:extLst>
            </p:cNvPr>
            <p:cNvSpPr/>
            <p:nvPr/>
          </p:nvSpPr>
          <p:spPr>
            <a:xfrm>
              <a:off x="9181835" y="4482067"/>
              <a:ext cx="25310" cy="9714"/>
            </a:xfrm>
            <a:custGeom>
              <a:avLst/>
              <a:gdLst>
                <a:gd name="connsiteX0" fmla="*/ 0 w 25310"/>
                <a:gd name="connsiteY0" fmla="*/ 0 h 9714"/>
                <a:gd name="connsiteX1" fmla="*/ 25310 w 25310"/>
                <a:gd name="connsiteY1" fmla="*/ 0 h 9714"/>
                <a:gd name="connsiteX2" fmla="*/ 0 w 25310"/>
                <a:gd name="connsiteY2" fmla="*/ 0 h 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9714">
                  <a:moveTo>
                    <a:pt x="0" y="0"/>
                  </a:moveTo>
                  <a:cubicBezTo>
                    <a:pt x="8311" y="0"/>
                    <a:pt x="16999" y="0"/>
                    <a:pt x="25310" y="0"/>
                  </a:cubicBezTo>
                  <a:cubicBezTo>
                    <a:pt x="16999" y="16622"/>
                    <a:pt x="8311" y="8689"/>
                    <a:pt x="0" y="0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E4351EDF-F784-4814-8F1E-5225590697AC}"/>
                </a:ext>
              </a:extLst>
            </p:cNvPr>
            <p:cNvSpPr/>
            <p:nvPr/>
          </p:nvSpPr>
          <p:spPr>
            <a:xfrm>
              <a:off x="9236611" y="4543141"/>
              <a:ext cx="17086" cy="12644"/>
            </a:xfrm>
            <a:custGeom>
              <a:avLst/>
              <a:gdLst>
                <a:gd name="connsiteX0" fmla="*/ 16999 w 17086"/>
                <a:gd name="connsiteY0" fmla="*/ 10701 h 12644"/>
                <a:gd name="connsiteX1" fmla="*/ 0 w 17086"/>
                <a:gd name="connsiteY1" fmla="*/ 2390 h 12644"/>
                <a:gd name="connsiteX2" fmla="*/ 16999 w 17086"/>
                <a:gd name="connsiteY2" fmla="*/ 10701 h 1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86" h="12644">
                  <a:moveTo>
                    <a:pt x="16999" y="10701"/>
                  </a:moveTo>
                  <a:cubicBezTo>
                    <a:pt x="7178" y="16367"/>
                    <a:pt x="4155" y="8434"/>
                    <a:pt x="0" y="2390"/>
                  </a:cubicBezTo>
                  <a:cubicBezTo>
                    <a:pt x="7933" y="879"/>
                    <a:pt x="18133" y="-5166"/>
                    <a:pt x="16999" y="10701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38A82AB-775E-4220-9E51-785C3480661C}"/>
                </a:ext>
              </a:extLst>
            </p:cNvPr>
            <p:cNvSpPr/>
            <p:nvPr/>
          </p:nvSpPr>
          <p:spPr>
            <a:xfrm>
              <a:off x="9404532" y="4559562"/>
              <a:ext cx="225014" cy="295081"/>
            </a:xfrm>
            <a:custGeom>
              <a:avLst/>
              <a:gdLst>
                <a:gd name="connsiteX0" fmla="*/ 56471 w 225014"/>
                <a:gd name="connsiteY0" fmla="*/ 53589 h 295081"/>
                <a:gd name="connsiteX1" fmla="*/ 111624 w 225014"/>
                <a:gd name="connsiteY1" fmla="*/ 3724 h 295081"/>
                <a:gd name="connsiteX2" fmla="*/ 138823 w 225014"/>
                <a:gd name="connsiteY2" fmla="*/ 7501 h 295081"/>
                <a:gd name="connsiteX3" fmla="*/ 146379 w 225014"/>
                <a:gd name="connsiteY3" fmla="*/ 33567 h 295081"/>
                <a:gd name="connsiteX4" fmla="*/ 146001 w 225014"/>
                <a:gd name="connsiteY4" fmla="*/ 42633 h 295081"/>
                <a:gd name="connsiteX5" fmla="*/ 151667 w 225014"/>
                <a:gd name="connsiteY5" fmla="*/ 69077 h 295081"/>
                <a:gd name="connsiteX6" fmla="*/ 175089 w 225014"/>
                <a:gd name="connsiteY6" fmla="*/ 57744 h 295081"/>
                <a:gd name="connsiteX7" fmla="*/ 192088 w 225014"/>
                <a:gd name="connsiteY7" fmla="*/ 70210 h 295081"/>
                <a:gd name="connsiteX8" fmla="*/ 203799 w 225014"/>
                <a:gd name="connsiteY8" fmla="*/ 70588 h 295081"/>
                <a:gd name="connsiteX9" fmla="*/ 202666 w 225014"/>
                <a:gd name="connsiteY9" fmla="*/ 84187 h 295081"/>
                <a:gd name="connsiteX10" fmla="*/ 191333 w 225014"/>
                <a:gd name="connsiteY10" fmla="*/ 104587 h 295081"/>
                <a:gd name="connsiteX11" fmla="*/ 210976 w 225014"/>
                <a:gd name="connsiteY11" fmla="*/ 112520 h 295081"/>
                <a:gd name="connsiteX12" fmla="*/ 200777 w 225014"/>
                <a:gd name="connsiteY12" fmla="*/ 129141 h 295081"/>
                <a:gd name="connsiteX13" fmla="*/ 197377 w 225014"/>
                <a:gd name="connsiteY13" fmla="*/ 149541 h 295081"/>
                <a:gd name="connsiteX14" fmla="*/ 186799 w 225014"/>
                <a:gd name="connsiteY14" fmla="*/ 163140 h 295081"/>
                <a:gd name="connsiteX15" fmla="*/ 207199 w 225014"/>
                <a:gd name="connsiteY15" fmla="*/ 192606 h 295081"/>
                <a:gd name="connsiteX16" fmla="*/ 209465 w 225014"/>
                <a:gd name="connsiteY16" fmla="*/ 198272 h 295081"/>
                <a:gd name="connsiteX17" fmla="*/ 218532 w 225014"/>
                <a:gd name="connsiteY17" fmla="*/ 223582 h 295081"/>
                <a:gd name="connsiteX18" fmla="*/ 183022 w 225014"/>
                <a:gd name="connsiteY18" fmla="*/ 226227 h 295081"/>
                <a:gd name="connsiteX19" fmla="*/ 181889 w 225014"/>
                <a:gd name="connsiteY19" fmla="*/ 225093 h 295081"/>
                <a:gd name="connsiteX20" fmla="*/ 191710 w 225014"/>
                <a:gd name="connsiteY20" fmla="*/ 273069 h 295081"/>
                <a:gd name="connsiteX21" fmla="*/ 187555 w 225014"/>
                <a:gd name="connsiteY21" fmla="*/ 287802 h 295081"/>
                <a:gd name="connsiteX22" fmla="*/ 159223 w 225014"/>
                <a:gd name="connsiteY22" fmla="*/ 288935 h 295081"/>
                <a:gd name="connsiteX23" fmla="*/ 150912 w 225014"/>
                <a:gd name="connsiteY23" fmla="*/ 273825 h 295081"/>
                <a:gd name="connsiteX24" fmla="*/ 141090 w 225014"/>
                <a:gd name="connsiteY24" fmla="*/ 243604 h 295081"/>
                <a:gd name="connsiteX25" fmla="*/ 134668 w 225014"/>
                <a:gd name="connsiteY25" fmla="*/ 236048 h 295081"/>
                <a:gd name="connsiteX26" fmla="*/ 122580 w 225014"/>
                <a:gd name="connsiteY26" fmla="*/ 231138 h 295081"/>
                <a:gd name="connsiteX27" fmla="*/ 78003 w 225014"/>
                <a:gd name="connsiteY27" fmla="*/ 265514 h 295081"/>
                <a:gd name="connsiteX28" fmla="*/ 68559 w 225014"/>
                <a:gd name="connsiteY28" fmla="*/ 267025 h 295081"/>
                <a:gd name="connsiteX29" fmla="*/ 55715 w 225014"/>
                <a:gd name="connsiteY29" fmla="*/ 279869 h 295081"/>
                <a:gd name="connsiteX30" fmla="*/ 50427 w 225014"/>
                <a:gd name="connsiteY30" fmla="*/ 287802 h 295081"/>
                <a:gd name="connsiteX31" fmla="*/ 23983 w 225014"/>
                <a:gd name="connsiteY31" fmla="*/ 294980 h 295081"/>
                <a:gd name="connsiteX32" fmla="*/ 8873 w 225014"/>
                <a:gd name="connsiteY32" fmla="*/ 268914 h 295081"/>
                <a:gd name="connsiteX33" fmla="*/ 1695 w 225014"/>
                <a:gd name="connsiteY33" fmla="*/ 263247 h 295081"/>
                <a:gd name="connsiteX34" fmla="*/ 5095 w 225014"/>
                <a:gd name="connsiteY34" fmla="*/ 223960 h 295081"/>
                <a:gd name="connsiteX35" fmla="*/ 3962 w 225014"/>
                <a:gd name="connsiteY35" fmla="*/ 214894 h 295081"/>
                <a:gd name="connsiteX36" fmla="*/ 13028 w 225014"/>
                <a:gd name="connsiteY36" fmla="*/ 198272 h 295081"/>
                <a:gd name="connsiteX37" fmla="*/ 22094 w 225014"/>
                <a:gd name="connsiteY37" fmla="*/ 189961 h 295081"/>
                <a:gd name="connsiteX38" fmla="*/ 19072 w 225014"/>
                <a:gd name="connsiteY38" fmla="*/ 184673 h 295081"/>
                <a:gd name="connsiteX39" fmla="*/ 6228 w 225014"/>
                <a:gd name="connsiteY39" fmla="*/ 160118 h 295081"/>
                <a:gd name="connsiteX40" fmla="*/ 4717 w 225014"/>
                <a:gd name="connsiteY40" fmla="*/ 156718 h 295081"/>
                <a:gd name="connsiteX41" fmla="*/ 34183 w 225014"/>
                <a:gd name="connsiteY41" fmla="*/ 132163 h 295081"/>
                <a:gd name="connsiteX42" fmla="*/ 41738 w 225014"/>
                <a:gd name="connsiteY42" fmla="*/ 123475 h 295081"/>
                <a:gd name="connsiteX43" fmla="*/ 27761 w 225014"/>
                <a:gd name="connsiteY43" fmla="*/ 115920 h 295081"/>
                <a:gd name="connsiteX44" fmla="*/ 39094 w 225014"/>
                <a:gd name="connsiteY44" fmla="*/ 82676 h 295081"/>
                <a:gd name="connsiteX45" fmla="*/ 56471 w 225014"/>
                <a:gd name="connsiteY45" fmla="*/ 53589 h 29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5014" h="295081">
                  <a:moveTo>
                    <a:pt x="56471" y="53589"/>
                  </a:moveTo>
                  <a:cubicBezTo>
                    <a:pt x="71582" y="33567"/>
                    <a:pt x="93870" y="21101"/>
                    <a:pt x="111624" y="3724"/>
                  </a:cubicBezTo>
                  <a:cubicBezTo>
                    <a:pt x="119935" y="-4587"/>
                    <a:pt x="131646" y="2968"/>
                    <a:pt x="138823" y="7501"/>
                  </a:cubicBezTo>
                  <a:cubicBezTo>
                    <a:pt x="146001" y="12412"/>
                    <a:pt x="147890" y="23745"/>
                    <a:pt x="146379" y="33567"/>
                  </a:cubicBezTo>
                  <a:cubicBezTo>
                    <a:pt x="146001" y="36589"/>
                    <a:pt x="138068" y="40367"/>
                    <a:pt x="146001" y="42633"/>
                  </a:cubicBezTo>
                  <a:cubicBezTo>
                    <a:pt x="163000" y="47544"/>
                    <a:pt x="158089" y="57744"/>
                    <a:pt x="151667" y="69077"/>
                  </a:cubicBezTo>
                  <a:cubicBezTo>
                    <a:pt x="162623" y="68321"/>
                    <a:pt x="165645" y="56611"/>
                    <a:pt x="175089" y="57744"/>
                  </a:cubicBezTo>
                  <a:cubicBezTo>
                    <a:pt x="175466" y="69077"/>
                    <a:pt x="177733" y="78143"/>
                    <a:pt x="192088" y="70210"/>
                  </a:cubicBezTo>
                  <a:cubicBezTo>
                    <a:pt x="195866" y="68321"/>
                    <a:pt x="200777" y="66810"/>
                    <a:pt x="203799" y="70588"/>
                  </a:cubicBezTo>
                  <a:cubicBezTo>
                    <a:pt x="207576" y="75121"/>
                    <a:pt x="204554" y="80032"/>
                    <a:pt x="202666" y="84187"/>
                  </a:cubicBezTo>
                  <a:cubicBezTo>
                    <a:pt x="199643" y="91365"/>
                    <a:pt x="193599" y="96654"/>
                    <a:pt x="191333" y="104587"/>
                  </a:cubicBezTo>
                  <a:cubicBezTo>
                    <a:pt x="197377" y="109120"/>
                    <a:pt x="208332" y="101565"/>
                    <a:pt x="210976" y="112520"/>
                  </a:cubicBezTo>
                  <a:cubicBezTo>
                    <a:pt x="213243" y="121208"/>
                    <a:pt x="206821" y="125364"/>
                    <a:pt x="200777" y="129141"/>
                  </a:cubicBezTo>
                  <a:cubicBezTo>
                    <a:pt x="190955" y="134808"/>
                    <a:pt x="195866" y="142363"/>
                    <a:pt x="197377" y="149541"/>
                  </a:cubicBezTo>
                  <a:cubicBezTo>
                    <a:pt x="199643" y="159362"/>
                    <a:pt x="198888" y="166540"/>
                    <a:pt x="186799" y="163140"/>
                  </a:cubicBezTo>
                  <a:cubicBezTo>
                    <a:pt x="195110" y="170695"/>
                    <a:pt x="207576" y="177117"/>
                    <a:pt x="207199" y="192606"/>
                  </a:cubicBezTo>
                  <a:cubicBezTo>
                    <a:pt x="207199" y="194872"/>
                    <a:pt x="207576" y="197517"/>
                    <a:pt x="209465" y="198272"/>
                  </a:cubicBezTo>
                  <a:cubicBezTo>
                    <a:pt x="223442" y="202805"/>
                    <a:pt x="231375" y="209605"/>
                    <a:pt x="218532" y="223582"/>
                  </a:cubicBezTo>
                  <a:cubicBezTo>
                    <a:pt x="207576" y="235671"/>
                    <a:pt x="195488" y="235293"/>
                    <a:pt x="183022" y="226227"/>
                  </a:cubicBezTo>
                  <a:cubicBezTo>
                    <a:pt x="181889" y="225471"/>
                    <a:pt x="181511" y="223960"/>
                    <a:pt x="181889" y="225093"/>
                  </a:cubicBezTo>
                  <a:cubicBezTo>
                    <a:pt x="179244" y="240582"/>
                    <a:pt x="183399" y="257203"/>
                    <a:pt x="191710" y="273069"/>
                  </a:cubicBezTo>
                  <a:cubicBezTo>
                    <a:pt x="194733" y="278736"/>
                    <a:pt x="193221" y="284402"/>
                    <a:pt x="187555" y="287802"/>
                  </a:cubicBezTo>
                  <a:cubicBezTo>
                    <a:pt x="178489" y="293469"/>
                    <a:pt x="168289" y="291202"/>
                    <a:pt x="159223" y="288935"/>
                  </a:cubicBezTo>
                  <a:cubicBezTo>
                    <a:pt x="152801" y="287047"/>
                    <a:pt x="147512" y="278736"/>
                    <a:pt x="150912" y="273825"/>
                  </a:cubicBezTo>
                  <a:cubicBezTo>
                    <a:pt x="161489" y="258336"/>
                    <a:pt x="149779" y="251915"/>
                    <a:pt x="141090" y="243604"/>
                  </a:cubicBezTo>
                  <a:cubicBezTo>
                    <a:pt x="135046" y="242848"/>
                    <a:pt x="135801" y="242848"/>
                    <a:pt x="134668" y="236048"/>
                  </a:cubicBezTo>
                  <a:cubicBezTo>
                    <a:pt x="133535" y="229249"/>
                    <a:pt x="127868" y="226604"/>
                    <a:pt x="122580" y="231138"/>
                  </a:cubicBezTo>
                  <a:cubicBezTo>
                    <a:pt x="108225" y="243226"/>
                    <a:pt x="83292" y="241715"/>
                    <a:pt x="78003" y="265514"/>
                  </a:cubicBezTo>
                  <a:cubicBezTo>
                    <a:pt x="77248" y="268914"/>
                    <a:pt x="72337" y="267781"/>
                    <a:pt x="68559" y="267025"/>
                  </a:cubicBezTo>
                  <a:cubicBezTo>
                    <a:pt x="57982" y="264381"/>
                    <a:pt x="47405" y="262492"/>
                    <a:pt x="55715" y="279869"/>
                  </a:cubicBezTo>
                  <a:cubicBezTo>
                    <a:pt x="57227" y="282891"/>
                    <a:pt x="56093" y="290824"/>
                    <a:pt x="50427" y="287802"/>
                  </a:cubicBezTo>
                  <a:cubicBezTo>
                    <a:pt x="37961" y="280625"/>
                    <a:pt x="34183" y="296491"/>
                    <a:pt x="23983" y="294980"/>
                  </a:cubicBezTo>
                  <a:cubicBezTo>
                    <a:pt x="32294" y="279491"/>
                    <a:pt x="31161" y="268158"/>
                    <a:pt x="8873" y="268914"/>
                  </a:cubicBezTo>
                  <a:cubicBezTo>
                    <a:pt x="5095" y="268914"/>
                    <a:pt x="184" y="266269"/>
                    <a:pt x="1695" y="263247"/>
                  </a:cubicBezTo>
                  <a:cubicBezTo>
                    <a:pt x="7740" y="250403"/>
                    <a:pt x="-7371" y="236048"/>
                    <a:pt x="5095" y="223960"/>
                  </a:cubicBezTo>
                  <a:cubicBezTo>
                    <a:pt x="8495" y="220560"/>
                    <a:pt x="5095" y="217916"/>
                    <a:pt x="3962" y="214894"/>
                  </a:cubicBezTo>
                  <a:cubicBezTo>
                    <a:pt x="184" y="200916"/>
                    <a:pt x="184" y="201294"/>
                    <a:pt x="13028" y="198272"/>
                  </a:cubicBezTo>
                  <a:cubicBezTo>
                    <a:pt x="16428" y="197517"/>
                    <a:pt x="19828" y="193361"/>
                    <a:pt x="22094" y="189961"/>
                  </a:cubicBezTo>
                  <a:cubicBezTo>
                    <a:pt x="24361" y="186939"/>
                    <a:pt x="22472" y="185050"/>
                    <a:pt x="19072" y="184673"/>
                  </a:cubicBezTo>
                  <a:cubicBezTo>
                    <a:pt x="3962" y="182028"/>
                    <a:pt x="10762" y="168051"/>
                    <a:pt x="6228" y="160118"/>
                  </a:cubicBezTo>
                  <a:cubicBezTo>
                    <a:pt x="5473" y="158985"/>
                    <a:pt x="5095" y="157851"/>
                    <a:pt x="4717" y="156718"/>
                  </a:cubicBezTo>
                  <a:cubicBezTo>
                    <a:pt x="27005" y="164273"/>
                    <a:pt x="18317" y="133675"/>
                    <a:pt x="34183" y="132163"/>
                  </a:cubicBezTo>
                  <a:cubicBezTo>
                    <a:pt x="35316" y="132163"/>
                    <a:pt x="37961" y="125364"/>
                    <a:pt x="41738" y="123475"/>
                  </a:cubicBezTo>
                  <a:cubicBezTo>
                    <a:pt x="38338" y="116675"/>
                    <a:pt x="30027" y="125742"/>
                    <a:pt x="27761" y="115920"/>
                  </a:cubicBezTo>
                  <a:cubicBezTo>
                    <a:pt x="31916" y="106475"/>
                    <a:pt x="80648" y="112520"/>
                    <a:pt x="39094" y="82676"/>
                  </a:cubicBezTo>
                  <a:cubicBezTo>
                    <a:pt x="58738" y="80032"/>
                    <a:pt x="53449" y="64922"/>
                    <a:pt x="56471" y="53589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78E5FDB1-BB5C-44AB-B643-F3A5D79D917B}"/>
                </a:ext>
              </a:extLst>
            </p:cNvPr>
            <p:cNvSpPr/>
            <p:nvPr/>
          </p:nvSpPr>
          <p:spPr>
            <a:xfrm>
              <a:off x="9525978" y="4616928"/>
              <a:ext cx="237048" cy="400930"/>
            </a:xfrm>
            <a:custGeom>
              <a:avLst/>
              <a:gdLst>
                <a:gd name="connsiteX0" fmla="*/ 19644 w 237048"/>
                <a:gd name="connsiteY0" fmla="*/ 186993 h 400930"/>
                <a:gd name="connsiteX1" fmla="*/ 46843 w 237048"/>
                <a:gd name="connsiteY1" fmla="*/ 197193 h 400930"/>
                <a:gd name="connsiteX2" fmla="*/ 38154 w 237048"/>
                <a:gd name="connsiteY2" fmla="*/ 207392 h 400930"/>
                <a:gd name="connsiteX3" fmla="*/ 34754 w 237048"/>
                <a:gd name="connsiteY3" fmla="*/ 224014 h 400930"/>
                <a:gd name="connsiteX4" fmla="*/ 46843 w 237048"/>
                <a:gd name="connsiteY4" fmla="*/ 223636 h 400930"/>
                <a:gd name="connsiteX5" fmla="*/ 48354 w 237048"/>
                <a:gd name="connsiteY5" fmla="*/ 222503 h 400930"/>
                <a:gd name="connsiteX6" fmla="*/ 66109 w 237048"/>
                <a:gd name="connsiteY6" fmla="*/ 224769 h 400930"/>
                <a:gd name="connsiteX7" fmla="*/ 56665 w 237048"/>
                <a:gd name="connsiteY7" fmla="*/ 198704 h 400930"/>
                <a:gd name="connsiteX8" fmla="*/ 50998 w 237048"/>
                <a:gd name="connsiteY8" fmla="*/ 156394 h 400930"/>
                <a:gd name="connsiteX9" fmla="*/ 54020 w 237048"/>
                <a:gd name="connsiteY9" fmla="*/ 154128 h 400930"/>
                <a:gd name="connsiteX10" fmla="*/ 59687 w 237048"/>
                <a:gd name="connsiteY10" fmla="*/ 157905 h 400930"/>
                <a:gd name="connsiteX11" fmla="*/ 96708 w 237048"/>
                <a:gd name="connsiteY11" fmla="*/ 160550 h 400930"/>
                <a:gd name="connsiteX12" fmla="*/ 90285 w 237048"/>
                <a:gd name="connsiteY12" fmla="*/ 150728 h 400930"/>
                <a:gd name="connsiteX13" fmla="*/ 80086 w 237048"/>
                <a:gd name="connsiteY13" fmla="*/ 143550 h 400930"/>
                <a:gd name="connsiteX14" fmla="*/ 52887 w 237048"/>
                <a:gd name="connsiteY14" fmla="*/ 95574 h 400930"/>
                <a:gd name="connsiteX15" fmla="*/ 70642 w 237048"/>
                <a:gd name="connsiteY15" fmla="*/ 104263 h 400930"/>
                <a:gd name="connsiteX16" fmla="*/ 71775 w 237048"/>
                <a:gd name="connsiteY16" fmla="*/ 96708 h 400930"/>
                <a:gd name="connsiteX17" fmla="*/ 80086 w 237048"/>
                <a:gd name="connsiteY17" fmla="*/ 65731 h 400930"/>
                <a:gd name="connsiteX18" fmla="*/ 86130 w 237048"/>
                <a:gd name="connsiteY18" fmla="*/ 56287 h 400930"/>
                <a:gd name="connsiteX19" fmla="*/ 75931 w 237048"/>
                <a:gd name="connsiteY19" fmla="*/ 54776 h 400930"/>
                <a:gd name="connsiteX20" fmla="*/ 63842 w 237048"/>
                <a:gd name="connsiteY20" fmla="*/ 52887 h 400930"/>
                <a:gd name="connsiteX21" fmla="*/ 66486 w 237048"/>
                <a:gd name="connsiteY21" fmla="*/ 40799 h 400930"/>
                <a:gd name="connsiteX22" fmla="*/ 82352 w 237048"/>
                <a:gd name="connsiteY22" fmla="*/ 15866 h 400930"/>
                <a:gd name="connsiteX23" fmla="*/ 50620 w 237048"/>
                <a:gd name="connsiteY23" fmla="*/ 19644 h 400930"/>
                <a:gd name="connsiteX24" fmla="*/ 53643 w 237048"/>
                <a:gd name="connsiteY24" fmla="*/ 1133 h 400930"/>
                <a:gd name="connsiteX25" fmla="*/ 74419 w 237048"/>
                <a:gd name="connsiteY25" fmla="*/ 0 h 400930"/>
                <a:gd name="connsiteX26" fmla="*/ 117107 w 237048"/>
                <a:gd name="connsiteY26" fmla="*/ 5289 h 400930"/>
                <a:gd name="connsiteX27" fmla="*/ 100863 w 237048"/>
                <a:gd name="connsiteY27" fmla="*/ 20021 h 400930"/>
                <a:gd name="connsiteX28" fmla="*/ 98974 w 237048"/>
                <a:gd name="connsiteY28" fmla="*/ 20777 h 400930"/>
                <a:gd name="connsiteX29" fmla="*/ 97463 w 237048"/>
                <a:gd name="connsiteY29" fmla="*/ 22288 h 400930"/>
                <a:gd name="connsiteX30" fmla="*/ 99730 w 237048"/>
                <a:gd name="connsiteY30" fmla="*/ 55531 h 400930"/>
                <a:gd name="connsiteX31" fmla="*/ 97085 w 237048"/>
                <a:gd name="connsiteY31" fmla="*/ 82352 h 400930"/>
                <a:gd name="connsiteX32" fmla="*/ 89152 w 237048"/>
                <a:gd name="connsiteY32" fmla="*/ 102374 h 400930"/>
                <a:gd name="connsiteX33" fmla="*/ 100485 w 237048"/>
                <a:gd name="connsiteY33" fmla="*/ 101618 h 400930"/>
                <a:gd name="connsiteX34" fmla="*/ 150728 w 237048"/>
                <a:gd name="connsiteY34" fmla="*/ 125795 h 400930"/>
                <a:gd name="connsiteX35" fmla="*/ 156016 w 237048"/>
                <a:gd name="connsiteY35" fmla="*/ 131462 h 400930"/>
                <a:gd name="connsiteX36" fmla="*/ 147328 w 237048"/>
                <a:gd name="connsiteY36" fmla="*/ 163194 h 400930"/>
                <a:gd name="connsiteX37" fmla="*/ 125418 w 237048"/>
                <a:gd name="connsiteY37" fmla="*/ 162816 h 400930"/>
                <a:gd name="connsiteX38" fmla="*/ 132595 w 237048"/>
                <a:gd name="connsiteY38" fmla="*/ 175282 h 400930"/>
                <a:gd name="connsiteX39" fmla="*/ 128817 w 237048"/>
                <a:gd name="connsiteY39" fmla="*/ 194170 h 400930"/>
                <a:gd name="connsiteX40" fmla="*/ 114085 w 237048"/>
                <a:gd name="connsiteY40" fmla="*/ 205503 h 400930"/>
                <a:gd name="connsiteX41" fmla="*/ 122773 w 237048"/>
                <a:gd name="connsiteY41" fmla="*/ 227414 h 400930"/>
                <a:gd name="connsiteX42" fmla="*/ 141284 w 237048"/>
                <a:gd name="connsiteY42" fmla="*/ 258390 h 400930"/>
                <a:gd name="connsiteX43" fmla="*/ 150728 w 237048"/>
                <a:gd name="connsiteY43" fmla="*/ 272745 h 400930"/>
                <a:gd name="connsiteX44" fmla="*/ 160927 w 237048"/>
                <a:gd name="connsiteY44" fmla="*/ 269345 h 400930"/>
                <a:gd name="connsiteX45" fmla="*/ 188882 w 237048"/>
                <a:gd name="connsiteY45" fmla="*/ 275012 h 400930"/>
                <a:gd name="connsiteX46" fmla="*/ 195682 w 237048"/>
                <a:gd name="connsiteY46" fmla="*/ 258013 h 400930"/>
                <a:gd name="connsiteX47" fmla="*/ 208526 w 237048"/>
                <a:gd name="connsiteY47" fmla="*/ 267079 h 400930"/>
                <a:gd name="connsiteX48" fmla="*/ 233080 w 237048"/>
                <a:gd name="connsiteY48" fmla="*/ 295411 h 400930"/>
                <a:gd name="connsiteX49" fmla="*/ 236480 w 237048"/>
                <a:gd name="connsiteY49" fmla="*/ 307122 h 400930"/>
                <a:gd name="connsiteX50" fmla="*/ 176416 w 237048"/>
                <a:gd name="connsiteY50" fmla="*/ 335454 h 400930"/>
                <a:gd name="connsiteX51" fmla="*/ 190393 w 237048"/>
                <a:gd name="connsiteY51" fmla="*/ 364542 h 400930"/>
                <a:gd name="connsiteX52" fmla="*/ 178304 w 237048"/>
                <a:gd name="connsiteY52" fmla="*/ 389474 h 400930"/>
                <a:gd name="connsiteX53" fmla="*/ 160927 w 237048"/>
                <a:gd name="connsiteY53" fmla="*/ 396274 h 400930"/>
                <a:gd name="connsiteX54" fmla="*/ 137128 w 237048"/>
                <a:gd name="connsiteY54" fmla="*/ 364542 h 400930"/>
                <a:gd name="connsiteX55" fmla="*/ 31354 w 237048"/>
                <a:gd name="connsiteY55" fmla="*/ 364920 h 400930"/>
                <a:gd name="connsiteX56" fmla="*/ 27199 w 237048"/>
                <a:gd name="connsiteY56" fmla="*/ 352076 h 400930"/>
                <a:gd name="connsiteX57" fmla="*/ 35888 w 237048"/>
                <a:gd name="connsiteY57" fmla="*/ 348298 h 400930"/>
                <a:gd name="connsiteX58" fmla="*/ 43443 w 237048"/>
                <a:gd name="connsiteY58" fmla="*/ 301455 h 400930"/>
                <a:gd name="connsiteX59" fmla="*/ 40421 w 237048"/>
                <a:gd name="connsiteY59" fmla="*/ 292011 h 400930"/>
                <a:gd name="connsiteX60" fmla="*/ 15111 w 237048"/>
                <a:gd name="connsiteY60" fmla="*/ 246302 h 400930"/>
                <a:gd name="connsiteX61" fmla="*/ 7178 w 237048"/>
                <a:gd name="connsiteY61" fmla="*/ 234213 h 400930"/>
                <a:gd name="connsiteX62" fmla="*/ 8311 w 237048"/>
                <a:gd name="connsiteY62" fmla="*/ 225147 h 400930"/>
                <a:gd name="connsiteX63" fmla="*/ 0 w 237048"/>
                <a:gd name="connsiteY63" fmla="*/ 196815 h 400930"/>
                <a:gd name="connsiteX64" fmla="*/ 19644 w 237048"/>
                <a:gd name="connsiteY64" fmla="*/ 186993 h 40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7048" h="400930">
                  <a:moveTo>
                    <a:pt x="19644" y="186993"/>
                  </a:moveTo>
                  <a:cubicBezTo>
                    <a:pt x="28710" y="190393"/>
                    <a:pt x="37776" y="193793"/>
                    <a:pt x="46843" y="197193"/>
                  </a:cubicBezTo>
                  <a:cubicBezTo>
                    <a:pt x="48354" y="204748"/>
                    <a:pt x="41554" y="205126"/>
                    <a:pt x="38154" y="207392"/>
                  </a:cubicBezTo>
                  <a:cubicBezTo>
                    <a:pt x="31354" y="211925"/>
                    <a:pt x="31354" y="217970"/>
                    <a:pt x="34754" y="224014"/>
                  </a:cubicBezTo>
                  <a:cubicBezTo>
                    <a:pt x="38532" y="230436"/>
                    <a:pt x="43065" y="234591"/>
                    <a:pt x="46843" y="223636"/>
                  </a:cubicBezTo>
                  <a:cubicBezTo>
                    <a:pt x="47220" y="223258"/>
                    <a:pt x="48354" y="222503"/>
                    <a:pt x="48354" y="222503"/>
                  </a:cubicBezTo>
                  <a:cubicBezTo>
                    <a:pt x="54020" y="228547"/>
                    <a:pt x="62709" y="235347"/>
                    <a:pt x="66109" y="224769"/>
                  </a:cubicBezTo>
                  <a:cubicBezTo>
                    <a:pt x="68375" y="217592"/>
                    <a:pt x="61953" y="205881"/>
                    <a:pt x="56665" y="198704"/>
                  </a:cubicBezTo>
                  <a:cubicBezTo>
                    <a:pt x="46843" y="185104"/>
                    <a:pt x="64220" y="168860"/>
                    <a:pt x="50998" y="156394"/>
                  </a:cubicBezTo>
                  <a:cubicBezTo>
                    <a:pt x="52131" y="155639"/>
                    <a:pt x="52887" y="154128"/>
                    <a:pt x="54020" y="154128"/>
                  </a:cubicBezTo>
                  <a:cubicBezTo>
                    <a:pt x="57042" y="153372"/>
                    <a:pt x="58176" y="155261"/>
                    <a:pt x="59687" y="157905"/>
                  </a:cubicBezTo>
                  <a:cubicBezTo>
                    <a:pt x="70264" y="174527"/>
                    <a:pt x="86130" y="175282"/>
                    <a:pt x="96708" y="160550"/>
                  </a:cubicBezTo>
                  <a:cubicBezTo>
                    <a:pt x="101996" y="153372"/>
                    <a:pt x="100107" y="149217"/>
                    <a:pt x="90285" y="150728"/>
                  </a:cubicBezTo>
                  <a:cubicBezTo>
                    <a:pt x="82730" y="151483"/>
                    <a:pt x="79708" y="145061"/>
                    <a:pt x="80086" y="143550"/>
                  </a:cubicBezTo>
                  <a:cubicBezTo>
                    <a:pt x="85752" y="120129"/>
                    <a:pt x="61198" y="114462"/>
                    <a:pt x="52887" y="95574"/>
                  </a:cubicBezTo>
                  <a:cubicBezTo>
                    <a:pt x="60442" y="99352"/>
                    <a:pt x="65731" y="101996"/>
                    <a:pt x="70642" y="104263"/>
                  </a:cubicBezTo>
                  <a:cubicBezTo>
                    <a:pt x="74797" y="101618"/>
                    <a:pt x="72908" y="98974"/>
                    <a:pt x="71775" y="96708"/>
                  </a:cubicBezTo>
                  <a:cubicBezTo>
                    <a:pt x="67242" y="84619"/>
                    <a:pt x="59687" y="71397"/>
                    <a:pt x="80086" y="65731"/>
                  </a:cubicBezTo>
                  <a:cubicBezTo>
                    <a:pt x="83864" y="64598"/>
                    <a:pt x="88019" y="61198"/>
                    <a:pt x="86130" y="56287"/>
                  </a:cubicBezTo>
                  <a:cubicBezTo>
                    <a:pt x="83864" y="50998"/>
                    <a:pt x="79708" y="51376"/>
                    <a:pt x="75931" y="54776"/>
                  </a:cubicBezTo>
                  <a:cubicBezTo>
                    <a:pt x="70642" y="59687"/>
                    <a:pt x="66486" y="57420"/>
                    <a:pt x="63842" y="52887"/>
                  </a:cubicBezTo>
                  <a:cubicBezTo>
                    <a:pt x="61576" y="49109"/>
                    <a:pt x="61198" y="45332"/>
                    <a:pt x="66486" y="40799"/>
                  </a:cubicBezTo>
                  <a:cubicBezTo>
                    <a:pt x="73286" y="34754"/>
                    <a:pt x="76686" y="25310"/>
                    <a:pt x="82352" y="15866"/>
                  </a:cubicBezTo>
                  <a:cubicBezTo>
                    <a:pt x="69886" y="15111"/>
                    <a:pt x="61576" y="31732"/>
                    <a:pt x="50620" y="19644"/>
                  </a:cubicBezTo>
                  <a:cubicBezTo>
                    <a:pt x="44198" y="12466"/>
                    <a:pt x="50243" y="6800"/>
                    <a:pt x="53643" y="1133"/>
                  </a:cubicBezTo>
                  <a:cubicBezTo>
                    <a:pt x="60820" y="2267"/>
                    <a:pt x="67997" y="10955"/>
                    <a:pt x="74419" y="0"/>
                  </a:cubicBezTo>
                  <a:cubicBezTo>
                    <a:pt x="88019" y="7933"/>
                    <a:pt x="103507" y="-2266"/>
                    <a:pt x="117107" y="5289"/>
                  </a:cubicBezTo>
                  <a:cubicBezTo>
                    <a:pt x="121640" y="21533"/>
                    <a:pt x="105396" y="14355"/>
                    <a:pt x="100863" y="20021"/>
                  </a:cubicBezTo>
                  <a:cubicBezTo>
                    <a:pt x="100485" y="20399"/>
                    <a:pt x="99730" y="20399"/>
                    <a:pt x="98974" y="20777"/>
                  </a:cubicBezTo>
                  <a:cubicBezTo>
                    <a:pt x="98596" y="21155"/>
                    <a:pt x="98219" y="21910"/>
                    <a:pt x="97463" y="22288"/>
                  </a:cubicBezTo>
                  <a:cubicBezTo>
                    <a:pt x="120884" y="36265"/>
                    <a:pt x="120884" y="36643"/>
                    <a:pt x="99730" y="55531"/>
                  </a:cubicBezTo>
                  <a:cubicBezTo>
                    <a:pt x="97463" y="64220"/>
                    <a:pt x="105018" y="74042"/>
                    <a:pt x="97085" y="82352"/>
                  </a:cubicBezTo>
                  <a:cubicBezTo>
                    <a:pt x="92174" y="88019"/>
                    <a:pt x="81597" y="91041"/>
                    <a:pt x="89152" y="102374"/>
                  </a:cubicBezTo>
                  <a:cubicBezTo>
                    <a:pt x="94441" y="110307"/>
                    <a:pt x="96708" y="101996"/>
                    <a:pt x="100485" y="101618"/>
                  </a:cubicBezTo>
                  <a:cubicBezTo>
                    <a:pt x="116729" y="110685"/>
                    <a:pt x="131840" y="122395"/>
                    <a:pt x="150728" y="125795"/>
                  </a:cubicBezTo>
                  <a:cubicBezTo>
                    <a:pt x="153750" y="126173"/>
                    <a:pt x="156016" y="128440"/>
                    <a:pt x="156016" y="131462"/>
                  </a:cubicBezTo>
                  <a:cubicBezTo>
                    <a:pt x="156394" y="142795"/>
                    <a:pt x="152617" y="154128"/>
                    <a:pt x="147328" y="163194"/>
                  </a:cubicBezTo>
                  <a:cubicBezTo>
                    <a:pt x="143550" y="169616"/>
                    <a:pt x="133351" y="170371"/>
                    <a:pt x="125418" y="162816"/>
                  </a:cubicBezTo>
                  <a:cubicBezTo>
                    <a:pt x="125795" y="169994"/>
                    <a:pt x="129573" y="172260"/>
                    <a:pt x="132595" y="175282"/>
                  </a:cubicBezTo>
                  <a:cubicBezTo>
                    <a:pt x="140906" y="183593"/>
                    <a:pt x="139773" y="189637"/>
                    <a:pt x="128817" y="194170"/>
                  </a:cubicBezTo>
                  <a:cubicBezTo>
                    <a:pt x="122773" y="196815"/>
                    <a:pt x="116729" y="199081"/>
                    <a:pt x="114085" y="205503"/>
                  </a:cubicBezTo>
                  <a:cubicBezTo>
                    <a:pt x="110307" y="214948"/>
                    <a:pt x="103507" y="224769"/>
                    <a:pt x="122773" y="227414"/>
                  </a:cubicBezTo>
                  <a:cubicBezTo>
                    <a:pt x="143172" y="230436"/>
                    <a:pt x="145439" y="234969"/>
                    <a:pt x="141284" y="258390"/>
                  </a:cubicBezTo>
                  <a:cubicBezTo>
                    <a:pt x="139773" y="267457"/>
                    <a:pt x="147328" y="268212"/>
                    <a:pt x="150728" y="272745"/>
                  </a:cubicBezTo>
                  <a:cubicBezTo>
                    <a:pt x="157150" y="280678"/>
                    <a:pt x="158283" y="272368"/>
                    <a:pt x="160927" y="269345"/>
                  </a:cubicBezTo>
                  <a:cubicBezTo>
                    <a:pt x="172638" y="255746"/>
                    <a:pt x="180193" y="265568"/>
                    <a:pt x="188882" y="275012"/>
                  </a:cubicBezTo>
                  <a:cubicBezTo>
                    <a:pt x="191148" y="269345"/>
                    <a:pt x="187371" y="260279"/>
                    <a:pt x="195682" y="258013"/>
                  </a:cubicBezTo>
                  <a:cubicBezTo>
                    <a:pt x="202481" y="256502"/>
                    <a:pt x="205503" y="262546"/>
                    <a:pt x="208526" y="267079"/>
                  </a:cubicBezTo>
                  <a:cubicBezTo>
                    <a:pt x="215703" y="277278"/>
                    <a:pt x="235347" y="276901"/>
                    <a:pt x="233080" y="295411"/>
                  </a:cubicBezTo>
                  <a:cubicBezTo>
                    <a:pt x="226658" y="301455"/>
                    <a:pt x="239880" y="301833"/>
                    <a:pt x="236480" y="307122"/>
                  </a:cubicBezTo>
                  <a:cubicBezTo>
                    <a:pt x="217214" y="317699"/>
                    <a:pt x="202859" y="339232"/>
                    <a:pt x="176416" y="335454"/>
                  </a:cubicBezTo>
                  <a:cubicBezTo>
                    <a:pt x="203615" y="338098"/>
                    <a:pt x="204370" y="339232"/>
                    <a:pt x="190393" y="364542"/>
                  </a:cubicBezTo>
                  <a:cubicBezTo>
                    <a:pt x="183593" y="371342"/>
                    <a:pt x="177927" y="377764"/>
                    <a:pt x="178304" y="389474"/>
                  </a:cubicBezTo>
                  <a:cubicBezTo>
                    <a:pt x="178682" y="400807"/>
                    <a:pt x="173016" y="404963"/>
                    <a:pt x="160927" y="396274"/>
                  </a:cubicBezTo>
                  <a:cubicBezTo>
                    <a:pt x="148461" y="387586"/>
                    <a:pt x="141661" y="377008"/>
                    <a:pt x="137128" y="364542"/>
                  </a:cubicBezTo>
                  <a:cubicBezTo>
                    <a:pt x="101618" y="383430"/>
                    <a:pt x="66109" y="363786"/>
                    <a:pt x="31354" y="364920"/>
                  </a:cubicBezTo>
                  <a:cubicBezTo>
                    <a:pt x="26066" y="361898"/>
                    <a:pt x="26821" y="356609"/>
                    <a:pt x="27199" y="352076"/>
                  </a:cubicBezTo>
                  <a:cubicBezTo>
                    <a:pt x="31354" y="353964"/>
                    <a:pt x="35888" y="355476"/>
                    <a:pt x="35888" y="348298"/>
                  </a:cubicBezTo>
                  <a:cubicBezTo>
                    <a:pt x="36265" y="332432"/>
                    <a:pt x="39665" y="316944"/>
                    <a:pt x="43443" y="301455"/>
                  </a:cubicBezTo>
                  <a:cubicBezTo>
                    <a:pt x="44198" y="297678"/>
                    <a:pt x="43821" y="292767"/>
                    <a:pt x="40421" y="292011"/>
                  </a:cubicBezTo>
                  <a:cubicBezTo>
                    <a:pt x="15866" y="285589"/>
                    <a:pt x="24555" y="261035"/>
                    <a:pt x="15111" y="246302"/>
                  </a:cubicBezTo>
                  <a:cubicBezTo>
                    <a:pt x="12466" y="242524"/>
                    <a:pt x="15111" y="236480"/>
                    <a:pt x="7178" y="234213"/>
                  </a:cubicBezTo>
                  <a:cubicBezTo>
                    <a:pt x="378" y="232325"/>
                    <a:pt x="4533" y="229680"/>
                    <a:pt x="8311" y="225147"/>
                  </a:cubicBezTo>
                  <a:cubicBezTo>
                    <a:pt x="19266" y="211548"/>
                    <a:pt x="16999" y="206259"/>
                    <a:pt x="0" y="196815"/>
                  </a:cubicBezTo>
                  <a:cubicBezTo>
                    <a:pt x="8311" y="194548"/>
                    <a:pt x="17377" y="195682"/>
                    <a:pt x="19644" y="186993"/>
                  </a:cubicBezTo>
                  <a:close/>
                </a:path>
              </a:pathLst>
            </a:custGeom>
            <a:solidFill>
              <a:srgbClr val="E792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BADD7809-183D-4235-B7B1-1F430577C894}"/>
                </a:ext>
              </a:extLst>
            </p:cNvPr>
            <p:cNvSpPr/>
            <p:nvPr/>
          </p:nvSpPr>
          <p:spPr>
            <a:xfrm>
              <a:off x="9381684" y="4558375"/>
              <a:ext cx="24604" cy="23896"/>
            </a:xfrm>
            <a:custGeom>
              <a:avLst/>
              <a:gdLst>
                <a:gd name="connsiteX0" fmla="*/ 15854 w 24604"/>
                <a:gd name="connsiteY0" fmla="*/ 0 h 23896"/>
                <a:gd name="connsiteX1" fmla="*/ 24543 w 24604"/>
                <a:gd name="connsiteY1" fmla="*/ 2267 h 23896"/>
                <a:gd name="connsiteX2" fmla="*/ 9055 w 24604"/>
                <a:gd name="connsiteY2" fmla="*/ 23421 h 23896"/>
                <a:gd name="connsiteX3" fmla="*/ 1499 w 24604"/>
                <a:gd name="connsiteY3" fmla="*/ 18133 h 23896"/>
                <a:gd name="connsiteX4" fmla="*/ 6788 w 24604"/>
                <a:gd name="connsiteY4" fmla="*/ 7933 h 23896"/>
                <a:gd name="connsiteX5" fmla="*/ 15854 w 24604"/>
                <a:gd name="connsiteY5" fmla="*/ 0 h 23896"/>
                <a:gd name="connsiteX6" fmla="*/ 15854 w 24604"/>
                <a:gd name="connsiteY6" fmla="*/ 0 h 2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4" h="23896">
                  <a:moveTo>
                    <a:pt x="15854" y="0"/>
                  </a:moveTo>
                  <a:cubicBezTo>
                    <a:pt x="18876" y="378"/>
                    <a:pt x="25298" y="1511"/>
                    <a:pt x="24543" y="2267"/>
                  </a:cubicBezTo>
                  <a:cubicBezTo>
                    <a:pt x="18499" y="8689"/>
                    <a:pt x="17743" y="19266"/>
                    <a:pt x="9055" y="23421"/>
                  </a:cubicBezTo>
                  <a:cubicBezTo>
                    <a:pt x="5277" y="25310"/>
                    <a:pt x="3388" y="21155"/>
                    <a:pt x="1499" y="18133"/>
                  </a:cubicBezTo>
                  <a:cubicBezTo>
                    <a:pt x="-1901" y="12088"/>
                    <a:pt x="744" y="9444"/>
                    <a:pt x="6788" y="7933"/>
                  </a:cubicBezTo>
                  <a:cubicBezTo>
                    <a:pt x="11699" y="6800"/>
                    <a:pt x="14343" y="3778"/>
                    <a:pt x="15854" y="0"/>
                  </a:cubicBezTo>
                  <a:lnTo>
                    <a:pt x="15854" y="0"/>
                  </a:lnTo>
                  <a:close/>
                </a:path>
              </a:pathLst>
            </a:custGeom>
            <a:solidFill>
              <a:srgbClr val="F9C1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A904107-4F85-4B87-B619-C016A7E890C1}"/>
                </a:ext>
              </a:extLst>
            </p:cNvPr>
            <p:cNvSpPr/>
            <p:nvPr/>
          </p:nvSpPr>
          <p:spPr>
            <a:xfrm>
              <a:off x="9549399" y="4966738"/>
              <a:ext cx="222125" cy="103985"/>
            </a:xfrm>
            <a:custGeom>
              <a:avLst/>
              <a:gdLst>
                <a:gd name="connsiteX0" fmla="*/ 9066 w 222125"/>
                <a:gd name="connsiteY0" fmla="*/ 15110 h 103985"/>
                <a:gd name="connsiteX1" fmla="*/ 61198 w 222125"/>
                <a:gd name="connsiteY1" fmla="*/ 16622 h 103985"/>
                <a:gd name="connsiteX2" fmla="*/ 103885 w 222125"/>
                <a:gd name="connsiteY2" fmla="*/ 16244 h 103985"/>
                <a:gd name="connsiteX3" fmla="*/ 108418 w 222125"/>
                <a:gd name="connsiteY3" fmla="*/ 0 h 103985"/>
                <a:gd name="connsiteX4" fmla="*/ 125418 w 222125"/>
                <a:gd name="connsiteY4" fmla="*/ 26821 h 103985"/>
                <a:gd name="connsiteX5" fmla="*/ 137506 w 222125"/>
                <a:gd name="connsiteY5" fmla="*/ 37021 h 103985"/>
                <a:gd name="connsiteX6" fmla="*/ 144684 w 222125"/>
                <a:gd name="connsiteY6" fmla="*/ 44576 h 103985"/>
                <a:gd name="connsiteX7" fmla="*/ 147706 w 222125"/>
                <a:gd name="connsiteY7" fmla="*/ 47598 h 103985"/>
                <a:gd name="connsiteX8" fmla="*/ 152239 w 222125"/>
                <a:gd name="connsiteY8" fmla="*/ 37399 h 103985"/>
                <a:gd name="connsiteX9" fmla="*/ 165460 w 222125"/>
                <a:gd name="connsiteY9" fmla="*/ 14733 h 103985"/>
                <a:gd name="connsiteX10" fmla="*/ 195304 w 222125"/>
                <a:gd name="connsiteY10" fmla="*/ 17755 h 103985"/>
                <a:gd name="connsiteX11" fmla="*/ 202481 w 222125"/>
                <a:gd name="connsiteY11" fmla="*/ 1889 h 103985"/>
                <a:gd name="connsiteX12" fmla="*/ 222125 w 222125"/>
                <a:gd name="connsiteY12" fmla="*/ 18510 h 103985"/>
                <a:gd name="connsiteX13" fmla="*/ 195682 w 222125"/>
                <a:gd name="connsiteY13" fmla="*/ 52509 h 103985"/>
                <a:gd name="connsiteX14" fmla="*/ 187749 w 222125"/>
                <a:gd name="connsiteY14" fmla="*/ 54020 h 103985"/>
                <a:gd name="connsiteX15" fmla="*/ 127306 w 222125"/>
                <a:gd name="connsiteY15" fmla="*/ 98974 h 103985"/>
                <a:gd name="connsiteX16" fmla="*/ 116729 w 222125"/>
                <a:gd name="connsiteY16" fmla="*/ 102752 h 103985"/>
                <a:gd name="connsiteX17" fmla="*/ 109929 w 222125"/>
                <a:gd name="connsiteY17" fmla="*/ 80841 h 103985"/>
                <a:gd name="connsiteX18" fmla="*/ 87641 w 222125"/>
                <a:gd name="connsiteY18" fmla="*/ 85752 h 103985"/>
                <a:gd name="connsiteX19" fmla="*/ 46087 w 222125"/>
                <a:gd name="connsiteY19" fmla="*/ 52131 h 103985"/>
                <a:gd name="connsiteX20" fmla="*/ 29466 w 222125"/>
                <a:gd name="connsiteY20" fmla="*/ 43443 h 103985"/>
                <a:gd name="connsiteX21" fmla="*/ 2267 w 222125"/>
                <a:gd name="connsiteY21" fmla="*/ 42309 h 103985"/>
                <a:gd name="connsiteX22" fmla="*/ 0 w 222125"/>
                <a:gd name="connsiteY22" fmla="*/ 40421 h 103985"/>
                <a:gd name="connsiteX23" fmla="*/ 9066 w 222125"/>
                <a:gd name="connsiteY23" fmla="*/ 15110 h 10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125" h="103985">
                  <a:moveTo>
                    <a:pt x="9066" y="15110"/>
                  </a:moveTo>
                  <a:cubicBezTo>
                    <a:pt x="26443" y="10955"/>
                    <a:pt x="42687" y="8689"/>
                    <a:pt x="61198" y="16622"/>
                  </a:cubicBezTo>
                  <a:cubicBezTo>
                    <a:pt x="73286" y="21910"/>
                    <a:pt x="89530" y="17755"/>
                    <a:pt x="103885" y="16244"/>
                  </a:cubicBezTo>
                  <a:cubicBezTo>
                    <a:pt x="108040" y="15866"/>
                    <a:pt x="109174" y="8689"/>
                    <a:pt x="108418" y="0"/>
                  </a:cubicBezTo>
                  <a:cubicBezTo>
                    <a:pt x="117107" y="10199"/>
                    <a:pt x="124284" y="16244"/>
                    <a:pt x="125418" y="26821"/>
                  </a:cubicBezTo>
                  <a:cubicBezTo>
                    <a:pt x="126173" y="34376"/>
                    <a:pt x="129573" y="38532"/>
                    <a:pt x="137506" y="37021"/>
                  </a:cubicBezTo>
                  <a:cubicBezTo>
                    <a:pt x="143172" y="36265"/>
                    <a:pt x="150350" y="33999"/>
                    <a:pt x="144684" y="44576"/>
                  </a:cubicBezTo>
                  <a:cubicBezTo>
                    <a:pt x="142795" y="47976"/>
                    <a:pt x="145817" y="47976"/>
                    <a:pt x="147706" y="47598"/>
                  </a:cubicBezTo>
                  <a:cubicBezTo>
                    <a:pt x="152994" y="46087"/>
                    <a:pt x="153750" y="40798"/>
                    <a:pt x="152239" y="37399"/>
                  </a:cubicBezTo>
                  <a:cubicBezTo>
                    <a:pt x="145061" y="22666"/>
                    <a:pt x="154883" y="18510"/>
                    <a:pt x="165460" y="14733"/>
                  </a:cubicBezTo>
                  <a:cubicBezTo>
                    <a:pt x="176793" y="-378"/>
                    <a:pt x="184727" y="17377"/>
                    <a:pt x="195304" y="17755"/>
                  </a:cubicBezTo>
                  <a:cubicBezTo>
                    <a:pt x="202104" y="15110"/>
                    <a:pt x="192282" y="2644"/>
                    <a:pt x="202481" y="1889"/>
                  </a:cubicBezTo>
                  <a:cubicBezTo>
                    <a:pt x="213436" y="1133"/>
                    <a:pt x="216836" y="11333"/>
                    <a:pt x="222125" y="18510"/>
                  </a:cubicBezTo>
                  <a:cubicBezTo>
                    <a:pt x="220992" y="40798"/>
                    <a:pt x="215703" y="47598"/>
                    <a:pt x="195682" y="52509"/>
                  </a:cubicBezTo>
                  <a:cubicBezTo>
                    <a:pt x="193037" y="53265"/>
                    <a:pt x="188504" y="52131"/>
                    <a:pt x="187749" y="54020"/>
                  </a:cubicBezTo>
                  <a:cubicBezTo>
                    <a:pt x="174905" y="78953"/>
                    <a:pt x="139017" y="72153"/>
                    <a:pt x="127306" y="98974"/>
                  </a:cubicBezTo>
                  <a:cubicBezTo>
                    <a:pt x="125795" y="102752"/>
                    <a:pt x="121640" y="105774"/>
                    <a:pt x="116729" y="102752"/>
                  </a:cubicBezTo>
                  <a:cubicBezTo>
                    <a:pt x="108796" y="98218"/>
                    <a:pt x="107663" y="90663"/>
                    <a:pt x="109929" y="80841"/>
                  </a:cubicBezTo>
                  <a:cubicBezTo>
                    <a:pt x="101996" y="83863"/>
                    <a:pt x="94819" y="85752"/>
                    <a:pt x="87641" y="85752"/>
                  </a:cubicBezTo>
                  <a:cubicBezTo>
                    <a:pt x="69509" y="80086"/>
                    <a:pt x="52131" y="73286"/>
                    <a:pt x="46087" y="52131"/>
                  </a:cubicBezTo>
                  <a:cubicBezTo>
                    <a:pt x="43821" y="43821"/>
                    <a:pt x="37399" y="42309"/>
                    <a:pt x="29466" y="43443"/>
                  </a:cubicBezTo>
                  <a:cubicBezTo>
                    <a:pt x="20399" y="44576"/>
                    <a:pt x="11333" y="43821"/>
                    <a:pt x="2267" y="42309"/>
                  </a:cubicBezTo>
                  <a:cubicBezTo>
                    <a:pt x="1511" y="41554"/>
                    <a:pt x="756" y="41176"/>
                    <a:pt x="0" y="40421"/>
                  </a:cubicBezTo>
                  <a:cubicBezTo>
                    <a:pt x="8311" y="33621"/>
                    <a:pt x="4155" y="22666"/>
                    <a:pt x="9066" y="15110"/>
                  </a:cubicBezTo>
                  <a:close/>
                </a:path>
              </a:pathLst>
            </a:custGeom>
            <a:solidFill>
              <a:srgbClr val="F3B2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CF35233-929E-4291-B256-44F7D5606982}"/>
                </a:ext>
              </a:extLst>
            </p:cNvPr>
            <p:cNvSpPr/>
            <p:nvPr/>
          </p:nvSpPr>
          <p:spPr>
            <a:xfrm>
              <a:off x="9540542" y="4998470"/>
              <a:ext cx="192961" cy="129244"/>
            </a:xfrm>
            <a:custGeom>
              <a:avLst/>
              <a:gdLst>
                <a:gd name="connsiteX0" fmla="*/ 26612 w 192961"/>
                <a:gd name="connsiteY0" fmla="*/ 67620 h 129244"/>
                <a:gd name="connsiteX1" fmla="*/ 5080 w 192961"/>
                <a:gd name="connsiteY1" fmla="*/ 34376 h 129244"/>
                <a:gd name="connsiteX2" fmla="*/ 1302 w 192961"/>
                <a:gd name="connsiteY2" fmla="*/ 0 h 129244"/>
                <a:gd name="connsiteX3" fmla="*/ 9613 w 192961"/>
                <a:gd name="connsiteY3" fmla="*/ 8311 h 129244"/>
                <a:gd name="connsiteX4" fmla="*/ 9613 w 192961"/>
                <a:gd name="connsiteY4" fmla="*/ 8311 h 129244"/>
                <a:gd name="connsiteX5" fmla="*/ 68166 w 192961"/>
                <a:gd name="connsiteY5" fmla="*/ 48731 h 129244"/>
                <a:gd name="connsiteX6" fmla="*/ 93854 w 192961"/>
                <a:gd name="connsiteY6" fmla="*/ 60820 h 129244"/>
                <a:gd name="connsiteX7" fmla="*/ 126342 w 192961"/>
                <a:gd name="connsiteY7" fmla="*/ 97085 h 129244"/>
                <a:gd name="connsiteX8" fmla="*/ 140319 w 192961"/>
                <a:gd name="connsiteY8" fmla="*/ 79708 h 129244"/>
                <a:gd name="connsiteX9" fmla="*/ 191695 w 192961"/>
                <a:gd name="connsiteY9" fmla="*/ 88397 h 129244"/>
                <a:gd name="connsiteX10" fmla="*/ 191695 w 192961"/>
                <a:gd name="connsiteY10" fmla="*/ 88397 h 129244"/>
                <a:gd name="connsiteX11" fmla="*/ 168651 w 192961"/>
                <a:gd name="connsiteY11" fmla="*/ 118618 h 129244"/>
                <a:gd name="connsiteX12" fmla="*/ 150897 w 192961"/>
                <a:gd name="connsiteY12" fmla="*/ 121640 h 129244"/>
                <a:gd name="connsiteX13" fmla="*/ 103676 w 192961"/>
                <a:gd name="connsiteY13" fmla="*/ 108418 h 129244"/>
                <a:gd name="connsiteX14" fmla="*/ 26612 w 192961"/>
                <a:gd name="connsiteY14" fmla="*/ 67620 h 1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961" h="129244">
                  <a:moveTo>
                    <a:pt x="26612" y="67620"/>
                  </a:moveTo>
                  <a:cubicBezTo>
                    <a:pt x="5458" y="66486"/>
                    <a:pt x="11502" y="45332"/>
                    <a:pt x="5080" y="34376"/>
                  </a:cubicBezTo>
                  <a:cubicBezTo>
                    <a:pt x="924" y="27199"/>
                    <a:pt x="-1720" y="12088"/>
                    <a:pt x="1302" y="0"/>
                  </a:cubicBezTo>
                  <a:cubicBezTo>
                    <a:pt x="3947" y="2644"/>
                    <a:pt x="6969" y="5666"/>
                    <a:pt x="9613" y="8311"/>
                  </a:cubicBezTo>
                  <a:lnTo>
                    <a:pt x="9613" y="8311"/>
                  </a:lnTo>
                  <a:cubicBezTo>
                    <a:pt x="31145" y="19266"/>
                    <a:pt x="50789" y="32110"/>
                    <a:pt x="68166" y="48731"/>
                  </a:cubicBezTo>
                  <a:cubicBezTo>
                    <a:pt x="75722" y="55909"/>
                    <a:pt x="83655" y="60064"/>
                    <a:pt x="93854" y="60820"/>
                  </a:cubicBezTo>
                  <a:cubicBezTo>
                    <a:pt x="121809" y="56665"/>
                    <a:pt x="116520" y="83108"/>
                    <a:pt x="126342" y="97085"/>
                  </a:cubicBezTo>
                  <a:cubicBezTo>
                    <a:pt x="132764" y="92174"/>
                    <a:pt x="133142" y="82730"/>
                    <a:pt x="140319" y="79708"/>
                  </a:cubicBezTo>
                  <a:cubicBezTo>
                    <a:pt x="160341" y="64975"/>
                    <a:pt x="175829" y="77819"/>
                    <a:pt x="191695" y="88397"/>
                  </a:cubicBezTo>
                  <a:lnTo>
                    <a:pt x="191695" y="88397"/>
                  </a:lnTo>
                  <a:cubicBezTo>
                    <a:pt x="195850" y="111440"/>
                    <a:pt x="190184" y="118618"/>
                    <a:pt x="168651" y="118618"/>
                  </a:cubicBezTo>
                  <a:cubicBezTo>
                    <a:pt x="162607" y="118618"/>
                    <a:pt x="156941" y="117862"/>
                    <a:pt x="150897" y="121640"/>
                  </a:cubicBezTo>
                  <a:cubicBezTo>
                    <a:pt x="129364" y="134861"/>
                    <a:pt x="116898" y="131084"/>
                    <a:pt x="103676" y="108418"/>
                  </a:cubicBezTo>
                  <a:cubicBezTo>
                    <a:pt x="88188" y="76308"/>
                    <a:pt x="56833" y="72908"/>
                    <a:pt x="26612" y="67620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C78E092-10B0-489E-9BCE-EFCD22FB30B5}"/>
                </a:ext>
              </a:extLst>
            </p:cNvPr>
            <p:cNvSpPr/>
            <p:nvPr/>
          </p:nvSpPr>
          <p:spPr>
            <a:xfrm>
              <a:off x="8537983" y="5170434"/>
              <a:ext cx="19724" cy="36109"/>
            </a:xfrm>
            <a:custGeom>
              <a:avLst/>
              <a:gdLst>
                <a:gd name="connsiteX0" fmla="*/ 5054 w 19724"/>
                <a:gd name="connsiteY0" fmla="*/ 35428 h 36109"/>
                <a:gd name="connsiteX1" fmla="*/ 2032 w 19724"/>
                <a:gd name="connsiteY1" fmla="*/ 5585 h 36109"/>
                <a:gd name="connsiteX2" fmla="*/ 11854 w 19724"/>
                <a:gd name="connsiteY2" fmla="*/ 1052 h 36109"/>
                <a:gd name="connsiteX3" fmla="*/ 19409 w 19724"/>
                <a:gd name="connsiteY3" fmla="*/ 29384 h 36109"/>
                <a:gd name="connsiteX4" fmla="*/ 5054 w 19724"/>
                <a:gd name="connsiteY4" fmla="*/ 35428 h 3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24" h="36109">
                  <a:moveTo>
                    <a:pt x="5054" y="35428"/>
                  </a:moveTo>
                  <a:cubicBezTo>
                    <a:pt x="-2501" y="25984"/>
                    <a:pt x="143" y="15785"/>
                    <a:pt x="2032" y="5585"/>
                  </a:cubicBezTo>
                  <a:cubicBezTo>
                    <a:pt x="5810" y="4829"/>
                    <a:pt x="9587" y="-2726"/>
                    <a:pt x="11854" y="1052"/>
                  </a:cubicBezTo>
                  <a:cubicBezTo>
                    <a:pt x="16765" y="9363"/>
                    <a:pt x="20920" y="18807"/>
                    <a:pt x="19409" y="29384"/>
                  </a:cubicBezTo>
                  <a:cubicBezTo>
                    <a:pt x="17898" y="41095"/>
                    <a:pt x="9587" y="33539"/>
                    <a:pt x="5054" y="35428"/>
                  </a:cubicBezTo>
                  <a:close/>
                </a:path>
              </a:pathLst>
            </a:custGeom>
            <a:solidFill>
              <a:srgbClr val="DDC2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457D04A-875E-4DEE-A43D-79232BEA858A}"/>
                </a:ext>
              </a:extLst>
            </p:cNvPr>
            <p:cNvSpPr/>
            <p:nvPr/>
          </p:nvSpPr>
          <p:spPr>
            <a:xfrm>
              <a:off x="8592862" y="5237216"/>
              <a:ext cx="11828" cy="15488"/>
            </a:xfrm>
            <a:custGeom>
              <a:avLst/>
              <a:gdLst>
                <a:gd name="connsiteX0" fmla="*/ 9106 w 11828"/>
                <a:gd name="connsiteY0" fmla="*/ 15488 h 15488"/>
                <a:gd name="connsiteX1" fmla="*/ 39 w 11828"/>
                <a:gd name="connsiteY1" fmla="*/ 13222 h 15488"/>
                <a:gd name="connsiteX2" fmla="*/ 9861 w 11828"/>
                <a:gd name="connsiteY2" fmla="*/ 0 h 15488"/>
                <a:gd name="connsiteX3" fmla="*/ 9106 w 11828"/>
                <a:gd name="connsiteY3" fmla="*/ 15488 h 15488"/>
                <a:gd name="connsiteX4" fmla="*/ 9106 w 11828"/>
                <a:gd name="connsiteY4" fmla="*/ 15488 h 1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8" h="15488">
                  <a:moveTo>
                    <a:pt x="9106" y="15488"/>
                  </a:moveTo>
                  <a:cubicBezTo>
                    <a:pt x="5706" y="14733"/>
                    <a:pt x="39" y="13977"/>
                    <a:pt x="39" y="13222"/>
                  </a:cubicBezTo>
                  <a:cubicBezTo>
                    <a:pt x="-338" y="6800"/>
                    <a:pt x="1928" y="1133"/>
                    <a:pt x="9861" y="0"/>
                  </a:cubicBezTo>
                  <a:cubicBezTo>
                    <a:pt x="15150" y="5289"/>
                    <a:pt x="7972" y="10200"/>
                    <a:pt x="9106" y="15488"/>
                  </a:cubicBezTo>
                  <a:lnTo>
                    <a:pt x="9106" y="15488"/>
                  </a:ln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F55A9BBE-BDD3-4F5A-B95F-A0F8B989619B}"/>
                </a:ext>
              </a:extLst>
            </p:cNvPr>
            <p:cNvSpPr/>
            <p:nvPr/>
          </p:nvSpPr>
          <p:spPr>
            <a:xfrm>
              <a:off x="8792361" y="5477584"/>
              <a:ext cx="75174" cy="49754"/>
            </a:xfrm>
            <a:custGeom>
              <a:avLst/>
              <a:gdLst>
                <a:gd name="connsiteX0" fmla="*/ 33999 w 75174"/>
                <a:gd name="connsiteY0" fmla="*/ 7823 h 49754"/>
                <a:gd name="connsiteX1" fmla="*/ 58931 w 75174"/>
                <a:gd name="connsiteY1" fmla="*/ 27089 h 49754"/>
                <a:gd name="connsiteX2" fmla="*/ 75175 w 75174"/>
                <a:gd name="connsiteY2" fmla="*/ 47110 h 49754"/>
                <a:gd name="connsiteX3" fmla="*/ 50998 w 75174"/>
                <a:gd name="connsiteY3" fmla="*/ 49754 h 49754"/>
                <a:gd name="connsiteX4" fmla="*/ 7555 w 75174"/>
                <a:gd name="connsiteY4" fmla="*/ 29733 h 49754"/>
                <a:gd name="connsiteX5" fmla="*/ 0 w 75174"/>
                <a:gd name="connsiteY5" fmla="*/ 16133 h 49754"/>
                <a:gd name="connsiteX6" fmla="*/ 13977 w 75174"/>
                <a:gd name="connsiteY6" fmla="*/ 7823 h 49754"/>
                <a:gd name="connsiteX7" fmla="*/ 33999 w 75174"/>
                <a:gd name="connsiteY7" fmla="*/ 7823 h 4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174" h="49754">
                  <a:moveTo>
                    <a:pt x="33999" y="7823"/>
                  </a:moveTo>
                  <a:cubicBezTo>
                    <a:pt x="40421" y="16511"/>
                    <a:pt x="43065" y="28600"/>
                    <a:pt x="58931" y="27089"/>
                  </a:cubicBezTo>
                  <a:cubicBezTo>
                    <a:pt x="71397" y="25955"/>
                    <a:pt x="69509" y="39933"/>
                    <a:pt x="75175" y="47110"/>
                  </a:cubicBezTo>
                  <a:cubicBezTo>
                    <a:pt x="66486" y="49754"/>
                    <a:pt x="57420" y="40688"/>
                    <a:pt x="50998" y="49754"/>
                  </a:cubicBezTo>
                  <a:cubicBezTo>
                    <a:pt x="36643" y="42955"/>
                    <a:pt x="21910" y="36155"/>
                    <a:pt x="7555" y="29733"/>
                  </a:cubicBezTo>
                  <a:cubicBezTo>
                    <a:pt x="1511" y="27089"/>
                    <a:pt x="0" y="22178"/>
                    <a:pt x="0" y="16133"/>
                  </a:cubicBezTo>
                  <a:cubicBezTo>
                    <a:pt x="8689" y="20667"/>
                    <a:pt x="11333" y="12734"/>
                    <a:pt x="13977" y="7823"/>
                  </a:cubicBezTo>
                  <a:cubicBezTo>
                    <a:pt x="20777" y="-3888"/>
                    <a:pt x="26821" y="-1244"/>
                    <a:pt x="33999" y="7823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8911608A-2747-4ACF-9AC4-3B4A7B1CB94D}"/>
                </a:ext>
              </a:extLst>
            </p:cNvPr>
            <p:cNvSpPr/>
            <p:nvPr/>
          </p:nvSpPr>
          <p:spPr>
            <a:xfrm>
              <a:off x="8843359" y="5542449"/>
              <a:ext cx="326701" cy="113706"/>
            </a:xfrm>
            <a:custGeom>
              <a:avLst/>
              <a:gdLst>
                <a:gd name="connsiteX0" fmla="*/ 0 w 326701"/>
                <a:gd name="connsiteY0" fmla="*/ 27577 h 113706"/>
                <a:gd name="connsiteX1" fmla="*/ 25310 w 326701"/>
                <a:gd name="connsiteY1" fmla="*/ 15111 h 113706"/>
                <a:gd name="connsiteX2" fmla="*/ 32110 w 326701"/>
                <a:gd name="connsiteY2" fmla="*/ 0 h 113706"/>
                <a:gd name="connsiteX3" fmla="*/ 46843 w 326701"/>
                <a:gd name="connsiteY3" fmla="*/ 17377 h 113706"/>
                <a:gd name="connsiteX4" fmla="*/ 53642 w 326701"/>
                <a:gd name="connsiteY4" fmla="*/ 3778 h 113706"/>
                <a:gd name="connsiteX5" fmla="*/ 71397 w 326701"/>
                <a:gd name="connsiteY5" fmla="*/ 11333 h 113706"/>
                <a:gd name="connsiteX6" fmla="*/ 84619 w 326701"/>
                <a:gd name="connsiteY6" fmla="*/ 19266 h 113706"/>
                <a:gd name="connsiteX7" fmla="*/ 191148 w 326701"/>
                <a:gd name="connsiteY7" fmla="*/ 48354 h 113706"/>
                <a:gd name="connsiteX8" fmla="*/ 195304 w 326701"/>
                <a:gd name="connsiteY8" fmla="*/ 48354 h 113706"/>
                <a:gd name="connsiteX9" fmla="*/ 271234 w 326701"/>
                <a:gd name="connsiteY9" fmla="*/ 62709 h 113706"/>
                <a:gd name="connsiteX10" fmla="*/ 326388 w 326701"/>
                <a:gd name="connsiteY10" fmla="*/ 65731 h 113706"/>
                <a:gd name="connsiteX11" fmla="*/ 312411 w 326701"/>
                <a:gd name="connsiteY11" fmla="*/ 85375 h 113706"/>
                <a:gd name="connsiteX12" fmla="*/ 304478 w 326701"/>
                <a:gd name="connsiteY12" fmla="*/ 113707 h 113706"/>
                <a:gd name="connsiteX13" fmla="*/ 275390 w 326701"/>
                <a:gd name="connsiteY13" fmla="*/ 104263 h 113706"/>
                <a:gd name="connsiteX14" fmla="*/ 251968 w 326701"/>
                <a:gd name="connsiteY14" fmla="*/ 89530 h 113706"/>
                <a:gd name="connsiteX15" fmla="*/ 146572 w 326701"/>
                <a:gd name="connsiteY15" fmla="*/ 59687 h 113706"/>
                <a:gd name="connsiteX16" fmla="*/ 10200 w 326701"/>
                <a:gd name="connsiteY16" fmla="*/ 30977 h 113706"/>
                <a:gd name="connsiteX17" fmla="*/ 0 w 326701"/>
                <a:gd name="connsiteY17" fmla="*/ 27577 h 11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6701" h="113706">
                  <a:moveTo>
                    <a:pt x="0" y="27577"/>
                  </a:moveTo>
                  <a:cubicBezTo>
                    <a:pt x="9444" y="25688"/>
                    <a:pt x="23421" y="32488"/>
                    <a:pt x="25310" y="15111"/>
                  </a:cubicBezTo>
                  <a:cubicBezTo>
                    <a:pt x="30977" y="11711"/>
                    <a:pt x="28710" y="4911"/>
                    <a:pt x="32110" y="0"/>
                  </a:cubicBezTo>
                  <a:cubicBezTo>
                    <a:pt x="41932" y="2266"/>
                    <a:pt x="35132" y="15488"/>
                    <a:pt x="46843" y="17377"/>
                  </a:cubicBezTo>
                  <a:cubicBezTo>
                    <a:pt x="52131" y="16244"/>
                    <a:pt x="33999" y="378"/>
                    <a:pt x="53642" y="3778"/>
                  </a:cubicBezTo>
                  <a:cubicBezTo>
                    <a:pt x="61198" y="5289"/>
                    <a:pt x="70642" y="-2644"/>
                    <a:pt x="71397" y="11333"/>
                  </a:cubicBezTo>
                  <a:cubicBezTo>
                    <a:pt x="71775" y="22288"/>
                    <a:pt x="87263" y="5667"/>
                    <a:pt x="84619" y="19266"/>
                  </a:cubicBezTo>
                  <a:cubicBezTo>
                    <a:pt x="122773" y="18888"/>
                    <a:pt x="156394" y="36265"/>
                    <a:pt x="191148" y="48354"/>
                  </a:cubicBezTo>
                  <a:cubicBezTo>
                    <a:pt x="192282" y="48732"/>
                    <a:pt x="193793" y="48354"/>
                    <a:pt x="195304" y="48354"/>
                  </a:cubicBezTo>
                  <a:cubicBezTo>
                    <a:pt x="221369" y="49109"/>
                    <a:pt x="247813" y="50998"/>
                    <a:pt x="271234" y="62709"/>
                  </a:cubicBezTo>
                  <a:cubicBezTo>
                    <a:pt x="290500" y="72153"/>
                    <a:pt x="307500" y="74042"/>
                    <a:pt x="326388" y="65731"/>
                  </a:cubicBezTo>
                  <a:cubicBezTo>
                    <a:pt x="328654" y="77064"/>
                    <a:pt x="318077" y="79708"/>
                    <a:pt x="312411" y="85375"/>
                  </a:cubicBezTo>
                  <a:cubicBezTo>
                    <a:pt x="302966" y="92930"/>
                    <a:pt x="313544" y="106151"/>
                    <a:pt x="304478" y="113707"/>
                  </a:cubicBezTo>
                  <a:cubicBezTo>
                    <a:pt x="295411" y="108040"/>
                    <a:pt x="282567" y="115596"/>
                    <a:pt x="275390" y="104263"/>
                  </a:cubicBezTo>
                  <a:cubicBezTo>
                    <a:pt x="269723" y="95952"/>
                    <a:pt x="262546" y="91797"/>
                    <a:pt x="251968" y="89530"/>
                  </a:cubicBezTo>
                  <a:cubicBezTo>
                    <a:pt x="216459" y="81597"/>
                    <a:pt x="182838" y="65731"/>
                    <a:pt x="146572" y="59687"/>
                  </a:cubicBezTo>
                  <a:cubicBezTo>
                    <a:pt x="100863" y="51754"/>
                    <a:pt x="58176" y="28332"/>
                    <a:pt x="10200" y="30977"/>
                  </a:cubicBezTo>
                  <a:cubicBezTo>
                    <a:pt x="6044" y="31354"/>
                    <a:pt x="3022" y="29088"/>
                    <a:pt x="0" y="27577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FFE6F86-46DC-466B-A611-2F81EC7B4D5F}"/>
                </a:ext>
              </a:extLst>
            </p:cNvPr>
            <p:cNvSpPr/>
            <p:nvPr/>
          </p:nvSpPr>
          <p:spPr>
            <a:xfrm>
              <a:off x="9152747" y="5595714"/>
              <a:ext cx="89584" cy="41173"/>
            </a:xfrm>
            <a:custGeom>
              <a:avLst/>
              <a:gdLst>
                <a:gd name="connsiteX0" fmla="*/ 0 w 89584"/>
                <a:gd name="connsiteY0" fmla="*/ 29088 h 41173"/>
                <a:gd name="connsiteX1" fmla="*/ 16244 w 89584"/>
                <a:gd name="connsiteY1" fmla="*/ 12844 h 41173"/>
                <a:gd name="connsiteX2" fmla="*/ 28710 w 89584"/>
                <a:gd name="connsiteY2" fmla="*/ 15866 h 41173"/>
                <a:gd name="connsiteX3" fmla="*/ 32488 w 89584"/>
                <a:gd name="connsiteY3" fmla="*/ 16244 h 41173"/>
                <a:gd name="connsiteX4" fmla="*/ 88397 w 89584"/>
                <a:gd name="connsiteY4" fmla="*/ 0 h 41173"/>
                <a:gd name="connsiteX5" fmla="*/ 88397 w 89584"/>
                <a:gd name="connsiteY5" fmla="*/ 0 h 41173"/>
                <a:gd name="connsiteX6" fmla="*/ 82730 w 89584"/>
                <a:gd name="connsiteY6" fmla="*/ 28710 h 41173"/>
                <a:gd name="connsiteX7" fmla="*/ 78953 w 89584"/>
                <a:gd name="connsiteY7" fmla="*/ 33621 h 41173"/>
                <a:gd name="connsiteX8" fmla="*/ 54020 w 89584"/>
                <a:gd name="connsiteY8" fmla="*/ 40421 h 41173"/>
                <a:gd name="connsiteX9" fmla="*/ 0 w 89584"/>
                <a:gd name="connsiteY9" fmla="*/ 29088 h 4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84" h="41173">
                  <a:moveTo>
                    <a:pt x="0" y="29088"/>
                  </a:moveTo>
                  <a:cubicBezTo>
                    <a:pt x="5289" y="23421"/>
                    <a:pt x="13600" y="21155"/>
                    <a:pt x="16244" y="12844"/>
                  </a:cubicBezTo>
                  <a:cubicBezTo>
                    <a:pt x="20021" y="10577"/>
                    <a:pt x="20777" y="10955"/>
                    <a:pt x="28710" y="15866"/>
                  </a:cubicBezTo>
                  <a:cubicBezTo>
                    <a:pt x="29843" y="16621"/>
                    <a:pt x="32110" y="16999"/>
                    <a:pt x="32488" y="16244"/>
                  </a:cubicBezTo>
                  <a:cubicBezTo>
                    <a:pt x="46843" y="-4533"/>
                    <a:pt x="72531" y="15110"/>
                    <a:pt x="88397" y="0"/>
                  </a:cubicBezTo>
                  <a:lnTo>
                    <a:pt x="88397" y="0"/>
                  </a:lnTo>
                  <a:cubicBezTo>
                    <a:pt x="92552" y="10955"/>
                    <a:pt x="84619" y="19266"/>
                    <a:pt x="82730" y="28710"/>
                  </a:cubicBezTo>
                  <a:cubicBezTo>
                    <a:pt x="81597" y="30599"/>
                    <a:pt x="80464" y="32110"/>
                    <a:pt x="78953" y="33621"/>
                  </a:cubicBezTo>
                  <a:cubicBezTo>
                    <a:pt x="71775" y="39665"/>
                    <a:pt x="63464" y="42687"/>
                    <a:pt x="54020" y="40421"/>
                  </a:cubicBezTo>
                  <a:cubicBezTo>
                    <a:pt x="35888" y="35510"/>
                    <a:pt x="16999" y="37021"/>
                    <a:pt x="0" y="29088"/>
                  </a:cubicBezTo>
                  <a:close/>
                </a:path>
              </a:pathLst>
            </a:custGeom>
            <a:solidFill>
              <a:srgbClr val="CBA6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5E75C943-F06B-4213-86DD-5693AA4BF947}"/>
                </a:ext>
              </a:extLst>
            </p:cNvPr>
            <p:cNvSpPr/>
            <p:nvPr/>
          </p:nvSpPr>
          <p:spPr>
            <a:xfrm>
              <a:off x="9443248" y="4928160"/>
              <a:ext cx="94352" cy="110451"/>
            </a:xfrm>
            <a:custGeom>
              <a:avLst/>
              <a:gdLst>
                <a:gd name="connsiteX0" fmla="*/ 0 w 94352"/>
                <a:gd name="connsiteY0" fmla="*/ 66910 h 110451"/>
                <a:gd name="connsiteX1" fmla="*/ 6422 w 94352"/>
                <a:gd name="connsiteY1" fmla="*/ 51422 h 110451"/>
                <a:gd name="connsiteX2" fmla="*/ 5289 w 94352"/>
                <a:gd name="connsiteY2" fmla="*/ 29889 h 110451"/>
                <a:gd name="connsiteX3" fmla="*/ 5666 w 94352"/>
                <a:gd name="connsiteY3" fmla="*/ 11001 h 110451"/>
                <a:gd name="connsiteX4" fmla="*/ 19644 w 94352"/>
                <a:gd name="connsiteY4" fmla="*/ 12134 h 110451"/>
                <a:gd name="connsiteX5" fmla="*/ 45332 w 94352"/>
                <a:gd name="connsiteY5" fmla="*/ 9490 h 110451"/>
                <a:gd name="connsiteX6" fmla="*/ 61953 w 94352"/>
                <a:gd name="connsiteY6" fmla="*/ 1934 h 110451"/>
                <a:gd name="connsiteX7" fmla="*/ 71775 w 94352"/>
                <a:gd name="connsiteY7" fmla="*/ 28378 h 110451"/>
                <a:gd name="connsiteX8" fmla="*/ 87263 w 94352"/>
                <a:gd name="connsiteY8" fmla="*/ 76354 h 110451"/>
                <a:gd name="connsiteX9" fmla="*/ 92174 w 94352"/>
                <a:gd name="connsiteY9" fmla="*/ 101664 h 110451"/>
                <a:gd name="connsiteX10" fmla="*/ 73664 w 94352"/>
                <a:gd name="connsiteY10" fmla="*/ 106953 h 110451"/>
                <a:gd name="connsiteX11" fmla="*/ 31732 w 94352"/>
                <a:gd name="connsiteY11" fmla="*/ 97131 h 110451"/>
                <a:gd name="connsiteX12" fmla="*/ 8311 w 94352"/>
                <a:gd name="connsiteY12" fmla="*/ 97131 h 110451"/>
                <a:gd name="connsiteX13" fmla="*/ 0 w 94352"/>
                <a:gd name="connsiteY13" fmla="*/ 66910 h 11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352" h="110451">
                  <a:moveTo>
                    <a:pt x="0" y="66910"/>
                  </a:moveTo>
                  <a:cubicBezTo>
                    <a:pt x="2267" y="61621"/>
                    <a:pt x="3400" y="55577"/>
                    <a:pt x="6422" y="51422"/>
                  </a:cubicBezTo>
                  <a:cubicBezTo>
                    <a:pt x="13222" y="43488"/>
                    <a:pt x="13222" y="37067"/>
                    <a:pt x="5289" y="29889"/>
                  </a:cubicBezTo>
                  <a:cubicBezTo>
                    <a:pt x="-1511" y="23845"/>
                    <a:pt x="1133" y="17045"/>
                    <a:pt x="5666" y="11001"/>
                  </a:cubicBezTo>
                  <a:cubicBezTo>
                    <a:pt x="10577" y="4201"/>
                    <a:pt x="14733" y="8734"/>
                    <a:pt x="19644" y="12134"/>
                  </a:cubicBezTo>
                  <a:cubicBezTo>
                    <a:pt x="28710" y="18934"/>
                    <a:pt x="37021" y="11001"/>
                    <a:pt x="45332" y="9490"/>
                  </a:cubicBezTo>
                  <a:cubicBezTo>
                    <a:pt x="51754" y="8356"/>
                    <a:pt x="55531" y="-4865"/>
                    <a:pt x="61953" y="1934"/>
                  </a:cubicBezTo>
                  <a:cubicBezTo>
                    <a:pt x="67997" y="8356"/>
                    <a:pt x="73664" y="20445"/>
                    <a:pt x="71775" y="28378"/>
                  </a:cubicBezTo>
                  <a:cubicBezTo>
                    <a:pt x="67242" y="48399"/>
                    <a:pt x="70642" y="62754"/>
                    <a:pt x="87263" y="76354"/>
                  </a:cubicBezTo>
                  <a:cubicBezTo>
                    <a:pt x="92930" y="80887"/>
                    <a:pt x="97085" y="92598"/>
                    <a:pt x="92174" y="101664"/>
                  </a:cubicBezTo>
                  <a:cubicBezTo>
                    <a:pt x="88397" y="108464"/>
                    <a:pt x="81597" y="114508"/>
                    <a:pt x="73664" y="106953"/>
                  </a:cubicBezTo>
                  <a:cubicBezTo>
                    <a:pt x="61575" y="95242"/>
                    <a:pt x="45332" y="101664"/>
                    <a:pt x="31732" y="97131"/>
                  </a:cubicBezTo>
                  <a:cubicBezTo>
                    <a:pt x="24932" y="94864"/>
                    <a:pt x="14355" y="104686"/>
                    <a:pt x="8311" y="97131"/>
                  </a:cubicBezTo>
                  <a:cubicBezTo>
                    <a:pt x="1511" y="89198"/>
                    <a:pt x="6422" y="76354"/>
                    <a:pt x="0" y="66910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BC23F0E0-7057-438D-8066-927C672E6D4E}"/>
                </a:ext>
              </a:extLst>
            </p:cNvPr>
            <p:cNvSpPr/>
            <p:nvPr/>
          </p:nvSpPr>
          <p:spPr>
            <a:xfrm>
              <a:off x="9560018" y="5061460"/>
              <a:ext cx="94375" cy="83245"/>
            </a:xfrm>
            <a:custGeom>
              <a:avLst/>
              <a:gdLst>
                <a:gd name="connsiteX0" fmla="*/ 7136 w 94375"/>
                <a:gd name="connsiteY0" fmla="*/ 4629 h 83245"/>
                <a:gd name="connsiteX1" fmla="*/ 40002 w 94375"/>
                <a:gd name="connsiteY1" fmla="*/ 5385 h 83245"/>
                <a:gd name="connsiteX2" fmla="*/ 87600 w 94375"/>
                <a:gd name="connsiteY2" fmla="*/ 42784 h 83245"/>
                <a:gd name="connsiteX3" fmla="*/ 94022 w 94375"/>
                <a:gd name="connsiteY3" fmla="*/ 68849 h 83245"/>
                <a:gd name="connsiteX4" fmla="*/ 78911 w 94375"/>
                <a:gd name="connsiteY4" fmla="*/ 80938 h 83245"/>
                <a:gd name="connsiteX5" fmla="*/ 7136 w 94375"/>
                <a:gd name="connsiteY5" fmla="*/ 42406 h 83245"/>
                <a:gd name="connsiteX6" fmla="*/ 7136 w 94375"/>
                <a:gd name="connsiteY6" fmla="*/ 4629 h 8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375" h="83245">
                  <a:moveTo>
                    <a:pt x="7136" y="4629"/>
                  </a:moveTo>
                  <a:cubicBezTo>
                    <a:pt x="18091" y="-2548"/>
                    <a:pt x="28669" y="-659"/>
                    <a:pt x="40002" y="5385"/>
                  </a:cubicBezTo>
                  <a:cubicBezTo>
                    <a:pt x="58134" y="15207"/>
                    <a:pt x="82311" y="17096"/>
                    <a:pt x="87600" y="42784"/>
                  </a:cubicBezTo>
                  <a:cubicBezTo>
                    <a:pt x="89867" y="51472"/>
                    <a:pt x="92889" y="59783"/>
                    <a:pt x="94022" y="68849"/>
                  </a:cubicBezTo>
                  <a:cubicBezTo>
                    <a:pt x="95533" y="79427"/>
                    <a:pt x="92511" y="87360"/>
                    <a:pt x="78911" y="80938"/>
                  </a:cubicBezTo>
                  <a:cubicBezTo>
                    <a:pt x="57757" y="62805"/>
                    <a:pt x="36602" y="44672"/>
                    <a:pt x="7136" y="42406"/>
                  </a:cubicBezTo>
                  <a:cubicBezTo>
                    <a:pt x="7514" y="29940"/>
                    <a:pt x="-9108" y="17473"/>
                    <a:pt x="7136" y="4629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13464889-09FD-4377-B9C8-BE8A20C8B325}"/>
                </a:ext>
              </a:extLst>
            </p:cNvPr>
            <p:cNvSpPr/>
            <p:nvPr/>
          </p:nvSpPr>
          <p:spPr>
            <a:xfrm>
              <a:off x="9490525" y="5096838"/>
              <a:ext cx="107751" cy="139713"/>
            </a:xfrm>
            <a:custGeom>
              <a:avLst/>
              <a:gdLst>
                <a:gd name="connsiteX0" fmla="*/ 59252 w 107751"/>
                <a:gd name="connsiteY0" fmla="*/ 7028 h 139713"/>
                <a:gd name="connsiteX1" fmla="*/ 86074 w 107751"/>
                <a:gd name="connsiteY1" fmla="*/ 16472 h 139713"/>
                <a:gd name="connsiteX2" fmla="*/ 104206 w 107751"/>
                <a:gd name="connsiteY2" fmla="*/ 47448 h 139713"/>
                <a:gd name="connsiteX3" fmla="*/ 97406 w 107751"/>
                <a:gd name="connsiteY3" fmla="*/ 75403 h 139713"/>
                <a:gd name="connsiteX4" fmla="*/ 99673 w 107751"/>
                <a:gd name="connsiteY4" fmla="*/ 87114 h 139713"/>
                <a:gd name="connsiteX5" fmla="*/ 65674 w 107751"/>
                <a:gd name="connsiteY5" fmla="*/ 102980 h 139713"/>
                <a:gd name="connsiteX6" fmla="*/ 79652 w 107751"/>
                <a:gd name="connsiteY6" fmla="*/ 111668 h 139713"/>
                <a:gd name="connsiteX7" fmla="*/ 90229 w 107751"/>
                <a:gd name="connsiteY7" fmla="*/ 119979 h 139713"/>
                <a:gd name="connsiteX8" fmla="*/ 64919 w 107751"/>
                <a:gd name="connsiteY8" fmla="*/ 137356 h 139713"/>
                <a:gd name="connsiteX9" fmla="*/ 54341 w 107751"/>
                <a:gd name="connsiteY9" fmla="*/ 132823 h 139713"/>
                <a:gd name="connsiteX10" fmla="*/ 47919 w 107751"/>
                <a:gd name="connsiteY10" fmla="*/ 115446 h 139713"/>
                <a:gd name="connsiteX11" fmla="*/ 30920 w 107751"/>
                <a:gd name="connsiteY11" fmla="*/ 84092 h 139713"/>
                <a:gd name="connsiteX12" fmla="*/ 24876 w 107751"/>
                <a:gd name="connsiteY12" fmla="*/ 59159 h 139713"/>
                <a:gd name="connsiteX13" fmla="*/ 25254 w 107751"/>
                <a:gd name="connsiteY13" fmla="*/ 49337 h 139713"/>
                <a:gd name="connsiteX14" fmla="*/ 34320 w 107751"/>
                <a:gd name="connsiteY14" fmla="*/ 29693 h 139713"/>
                <a:gd name="connsiteX15" fmla="*/ 2588 w 107751"/>
                <a:gd name="connsiteY15" fmla="*/ 27049 h 139713"/>
                <a:gd name="connsiteX16" fmla="*/ 18076 w 107751"/>
                <a:gd name="connsiteY16" fmla="*/ 228 h 139713"/>
                <a:gd name="connsiteX17" fmla="*/ 46408 w 107751"/>
                <a:gd name="connsiteY17" fmla="*/ 4383 h 139713"/>
                <a:gd name="connsiteX18" fmla="*/ 59252 w 107751"/>
                <a:gd name="connsiteY18" fmla="*/ 7028 h 13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751" h="139713">
                  <a:moveTo>
                    <a:pt x="59252" y="7028"/>
                  </a:moveTo>
                  <a:cubicBezTo>
                    <a:pt x="66808" y="14205"/>
                    <a:pt x="76629" y="14205"/>
                    <a:pt x="86074" y="16472"/>
                  </a:cubicBezTo>
                  <a:cubicBezTo>
                    <a:pt x="103073" y="20249"/>
                    <a:pt x="113650" y="29316"/>
                    <a:pt x="104206" y="47448"/>
                  </a:cubicBezTo>
                  <a:cubicBezTo>
                    <a:pt x="99673" y="56515"/>
                    <a:pt x="110628" y="68981"/>
                    <a:pt x="97406" y="75403"/>
                  </a:cubicBezTo>
                  <a:cubicBezTo>
                    <a:pt x="100051" y="78803"/>
                    <a:pt x="101184" y="82958"/>
                    <a:pt x="99673" y="87114"/>
                  </a:cubicBezTo>
                  <a:cubicBezTo>
                    <a:pt x="90607" y="96558"/>
                    <a:pt x="82674" y="109402"/>
                    <a:pt x="65674" y="102980"/>
                  </a:cubicBezTo>
                  <a:cubicBezTo>
                    <a:pt x="68319" y="110535"/>
                    <a:pt x="73985" y="110913"/>
                    <a:pt x="79652" y="111668"/>
                  </a:cubicBezTo>
                  <a:cubicBezTo>
                    <a:pt x="84940" y="112046"/>
                    <a:pt x="90607" y="114313"/>
                    <a:pt x="90229" y="119979"/>
                  </a:cubicBezTo>
                  <a:cubicBezTo>
                    <a:pt x="89851" y="135845"/>
                    <a:pt x="71341" y="127912"/>
                    <a:pt x="64919" y="137356"/>
                  </a:cubicBezTo>
                  <a:cubicBezTo>
                    <a:pt x="61519" y="142645"/>
                    <a:pt x="55097" y="138112"/>
                    <a:pt x="54341" y="132823"/>
                  </a:cubicBezTo>
                  <a:cubicBezTo>
                    <a:pt x="53208" y="126401"/>
                    <a:pt x="47542" y="121112"/>
                    <a:pt x="47919" y="115446"/>
                  </a:cubicBezTo>
                  <a:cubicBezTo>
                    <a:pt x="49430" y="100713"/>
                    <a:pt x="41120" y="92025"/>
                    <a:pt x="30920" y="84092"/>
                  </a:cubicBezTo>
                  <a:cubicBezTo>
                    <a:pt x="22609" y="77670"/>
                    <a:pt x="16943" y="70114"/>
                    <a:pt x="24876" y="59159"/>
                  </a:cubicBezTo>
                  <a:cubicBezTo>
                    <a:pt x="27143" y="56137"/>
                    <a:pt x="27520" y="52359"/>
                    <a:pt x="25254" y="49337"/>
                  </a:cubicBezTo>
                  <a:cubicBezTo>
                    <a:pt x="13921" y="35360"/>
                    <a:pt x="22232" y="31205"/>
                    <a:pt x="34320" y="29693"/>
                  </a:cubicBezTo>
                  <a:cubicBezTo>
                    <a:pt x="23743" y="32716"/>
                    <a:pt x="13165" y="30071"/>
                    <a:pt x="2588" y="27049"/>
                  </a:cubicBezTo>
                  <a:cubicBezTo>
                    <a:pt x="-3834" y="9672"/>
                    <a:pt x="1832" y="-527"/>
                    <a:pt x="18076" y="228"/>
                  </a:cubicBezTo>
                  <a:cubicBezTo>
                    <a:pt x="27520" y="606"/>
                    <a:pt x="37720" y="-2039"/>
                    <a:pt x="46408" y="4383"/>
                  </a:cubicBezTo>
                  <a:cubicBezTo>
                    <a:pt x="50186" y="7406"/>
                    <a:pt x="54719" y="7406"/>
                    <a:pt x="59252" y="7028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00C9629E-329A-4B97-8D5A-55DA6F49DE44}"/>
                </a:ext>
              </a:extLst>
            </p:cNvPr>
            <p:cNvSpPr/>
            <p:nvPr/>
          </p:nvSpPr>
          <p:spPr>
            <a:xfrm>
              <a:off x="9473846" y="5066747"/>
              <a:ext cx="63464" cy="65192"/>
            </a:xfrm>
            <a:custGeom>
              <a:avLst/>
              <a:gdLst>
                <a:gd name="connsiteX0" fmla="*/ 63464 w 63464"/>
                <a:gd name="connsiteY0" fmla="*/ 33719 h 65192"/>
                <a:gd name="connsiteX1" fmla="*/ 37021 w 63464"/>
                <a:gd name="connsiteY1" fmla="*/ 34852 h 65192"/>
                <a:gd name="connsiteX2" fmla="*/ 20777 w 63464"/>
                <a:gd name="connsiteY2" fmla="*/ 55252 h 65192"/>
                <a:gd name="connsiteX3" fmla="*/ 9822 w 63464"/>
                <a:gd name="connsiteY3" fmla="*/ 63562 h 65192"/>
                <a:gd name="connsiteX4" fmla="*/ 12088 w 63464"/>
                <a:gd name="connsiteY4" fmla="*/ 46941 h 65192"/>
                <a:gd name="connsiteX5" fmla="*/ 0 w 63464"/>
                <a:gd name="connsiteY5" fmla="*/ 4253 h 65192"/>
                <a:gd name="connsiteX6" fmla="*/ 9444 w 63464"/>
                <a:gd name="connsiteY6" fmla="*/ 1609 h 65192"/>
                <a:gd name="connsiteX7" fmla="*/ 44954 w 63464"/>
                <a:gd name="connsiteY7" fmla="*/ 11431 h 65192"/>
                <a:gd name="connsiteX8" fmla="*/ 63464 w 63464"/>
                <a:gd name="connsiteY8" fmla="*/ 33719 h 6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64" h="65192">
                  <a:moveTo>
                    <a:pt x="63464" y="33719"/>
                  </a:moveTo>
                  <a:cubicBezTo>
                    <a:pt x="54776" y="37874"/>
                    <a:pt x="45332" y="35230"/>
                    <a:pt x="37021" y="34852"/>
                  </a:cubicBezTo>
                  <a:cubicBezTo>
                    <a:pt x="18510" y="33341"/>
                    <a:pt x="18510" y="42407"/>
                    <a:pt x="20777" y="55252"/>
                  </a:cubicBezTo>
                  <a:cubicBezTo>
                    <a:pt x="21155" y="63562"/>
                    <a:pt x="16244" y="67718"/>
                    <a:pt x="9822" y="63562"/>
                  </a:cubicBezTo>
                  <a:cubicBezTo>
                    <a:pt x="1511" y="58273"/>
                    <a:pt x="7933" y="51852"/>
                    <a:pt x="12088" y="46941"/>
                  </a:cubicBezTo>
                  <a:cubicBezTo>
                    <a:pt x="3400" y="34097"/>
                    <a:pt x="1889" y="18986"/>
                    <a:pt x="0" y="4253"/>
                  </a:cubicBezTo>
                  <a:cubicBezTo>
                    <a:pt x="3400" y="4631"/>
                    <a:pt x="3400" y="-3302"/>
                    <a:pt x="9444" y="1609"/>
                  </a:cubicBezTo>
                  <a:cubicBezTo>
                    <a:pt x="18888" y="9164"/>
                    <a:pt x="33243" y="8786"/>
                    <a:pt x="44954" y="11431"/>
                  </a:cubicBezTo>
                  <a:cubicBezTo>
                    <a:pt x="54020" y="12564"/>
                    <a:pt x="59687" y="24275"/>
                    <a:pt x="63464" y="33719"/>
                  </a:cubicBezTo>
                  <a:close/>
                </a:path>
              </a:pathLst>
            </a:custGeom>
            <a:solidFill>
              <a:srgbClr val="E3B7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11EC757B-CF55-4438-829A-5A95D90CDABE}"/>
                </a:ext>
              </a:extLst>
            </p:cNvPr>
            <p:cNvSpPr/>
            <p:nvPr/>
          </p:nvSpPr>
          <p:spPr>
            <a:xfrm>
              <a:off x="9396033" y="5104621"/>
              <a:ext cx="197440" cy="179950"/>
            </a:xfrm>
            <a:custGeom>
              <a:avLst/>
              <a:gdLst>
                <a:gd name="connsiteX0" fmla="*/ 89902 w 197440"/>
                <a:gd name="connsiteY0" fmla="*/ 8688 h 179950"/>
                <a:gd name="connsiteX1" fmla="*/ 89524 w 197440"/>
                <a:gd name="connsiteY1" fmla="*/ 23044 h 179950"/>
                <a:gd name="connsiteX2" fmla="*/ 98213 w 197440"/>
                <a:gd name="connsiteY2" fmla="*/ 16999 h 179950"/>
                <a:gd name="connsiteX3" fmla="*/ 106901 w 197440"/>
                <a:gd name="connsiteY3" fmla="*/ 14733 h 179950"/>
                <a:gd name="connsiteX4" fmla="*/ 137878 w 197440"/>
                <a:gd name="connsiteY4" fmla="*/ 6800 h 179950"/>
                <a:gd name="connsiteX5" fmla="*/ 115212 w 197440"/>
                <a:gd name="connsiteY5" fmla="*/ 28710 h 179950"/>
                <a:gd name="connsiteX6" fmla="*/ 120879 w 197440"/>
                <a:gd name="connsiteY6" fmla="*/ 58553 h 179950"/>
                <a:gd name="connsiteX7" fmla="*/ 127301 w 197440"/>
                <a:gd name="connsiteY7" fmla="*/ 69886 h 179950"/>
                <a:gd name="connsiteX8" fmla="*/ 153366 w 197440"/>
                <a:gd name="connsiteY8" fmla="*/ 128439 h 179950"/>
                <a:gd name="connsiteX9" fmla="*/ 174143 w 197440"/>
                <a:gd name="connsiteY9" fmla="*/ 117862 h 179950"/>
                <a:gd name="connsiteX10" fmla="*/ 181699 w 197440"/>
                <a:gd name="connsiteY10" fmla="*/ 112951 h 179950"/>
                <a:gd name="connsiteX11" fmla="*/ 174143 w 197440"/>
                <a:gd name="connsiteY11" fmla="*/ 108040 h 179950"/>
                <a:gd name="connsiteX12" fmla="*/ 155633 w 197440"/>
                <a:gd name="connsiteY12" fmla="*/ 80086 h 179950"/>
                <a:gd name="connsiteX13" fmla="*/ 191898 w 197440"/>
                <a:gd name="connsiteY13" fmla="*/ 79708 h 179950"/>
                <a:gd name="connsiteX14" fmla="*/ 195298 w 197440"/>
                <a:gd name="connsiteY14" fmla="*/ 84241 h 179950"/>
                <a:gd name="connsiteX15" fmla="*/ 190387 w 197440"/>
                <a:gd name="connsiteY15" fmla="*/ 134106 h 179950"/>
                <a:gd name="connsiteX16" fmla="*/ 190009 w 197440"/>
                <a:gd name="connsiteY16" fmla="*/ 137883 h 179950"/>
                <a:gd name="connsiteX17" fmla="*/ 174899 w 197440"/>
                <a:gd name="connsiteY17" fmla="*/ 176793 h 179950"/>
                <a:gd name="connsiteX18" fmla="*/ 166966 w 197440"/>
                <a:gd name="connsiteY18" fmla="*/ 168483 h 179950"/>
                <a:gd name="connsiteX19" fmla="*/ 154500 w 197440"/>
                <a:gd name="connsiteY19" fmla="*/ 175660 h 179950"/>
                <a:gd name="connsiteX20" fmla="*/ 136745 w 197440"/>
                <a:gd name="connsiteY20" fmla="*/ 172638 h 179950"/>
                <a:gd name="connsiteX21" fmla="*/ 97835 w 197440"/>
                <a:gd name="connsiteY21" fmla="*/ 149594 h 179950"/>
                <a:gd name="connsiteX22" fmla="*/ 55903 w 197440"/>
                <a:gd name="connsiteY22" fmla="*/ 115596 h 179950"/>
                <a:gd name="connsiteX23" fmla="*/ 60437 w 197440"/>
                <a:gd name="connsiteY23" fmla="*/ 108040 h 179950"/>
                <a:gd name="connsiteX24" fmla="*/ 61948 w 197440"/>
                <a:gd name="connsiteY24" fmla="*/ 98218 h 179950"/>
                <a:gd name="connsiteX25" fmla="*/ 21527 w 197440"/>
                <a:gd name="connsiteY25" fmla="*/ 53642 h 179950"/>
                <a:gd name="connsiteX26" fmla="*/ 6794 w 197440"/>
                <a:gd name="connsiteY26" fmla="*/ 48731 h 179950"/>
                <a:gd name="connsiteX27" fmla="*/ 27193 w 197440"/>
                <a:gd name="connsiteY27" fmla="*/ 14733 h 179950"/>
                <a:gd name="connsiteX28" fmla="*/ 42304 w 197440"/>
                <a:gd name="connsiteY28" fmla="*/ 0 h 179950"/>
                <a:gd name="connsiteX29" fmla="*/ 89902 w 197440"/>
                <a:gd name="connsiteY29" fmla="*/ 8688 h 17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40" h="179950">
                  <a:moveTo>
                    <a:pt x="89902" y="8688"/>
                  </a:moveTo>
                  <a:cubicBezTo>
                    <a:pt x="92169" y="13600"/>
                    <a:pt x="83480" y="19266"/>
                    <a:pt x="89524" y="23044"/>
                  </a:cubicBezTo>
                  <a:cubicBezTo>
                    <a:pt x="93302" y="25688"/>
                    <a:pt x="96324" y="20777"/>
                    <a:pt x="98213" y="16999"/>
                  </a:cubicBezTo>
                  <a:cubicBezTo>
                    <a:pt x="100479" y="13600"/>
                    <a:pt x="103502" y="12088"/>
                    <a:pt x="106901" y="14733"/>
                  </a:cubicBezTo>
                  <a:cubicBezTo>
                    <a:pt x="118612" y="23421"/>
                    <a:pt x="128434" y="20777"/>
                    <a:pt x="137878" y="6800"/>
                  </a:cubicBezTo>
                  <a:cubicBezTo>
                    <a:pt x="139011" y="25310"/>
                    <a:pt x="125034" y="23421"/>
                    <a:pt x="115212" y="28710"/>
                  </a:cubicBezTo>
                  <a:cubicBezTo>
                    <a:pt x="128056" y="37399"/>
                    <a:pt x="131456" y="46843"/>
                    <a:pt x="120879" y="58553"/>
                  </a:cubicBezTo>
                  <a:cubicBezTo>
                    <a:pt x="113323" y="66486"/>
                    <a:pt x="124279" y="68375"/>
                    <a:pt x="127301" y="69886"/>
                  </a:cubicBezTo>
                  <a:cubicBezTo>
                    <a:pt x="149967" y="82730"/>
                    <a:pt x="148833" y="105774"/>
                    <a:pt x="153366" y="128439"/>
                  </a:cubicBezTo>
                  <a:cubicBezTo>
                    <a:pt x="161299" y="126551"/>
                    <a:pt x="162055" y="110307"/>
                    <a:pt x="174143" y="117862"/>
                  </a:cubicBezTo>
                  <a:cubicBezTo>
                    <a:pt x="176788" y="119373"/>
                    <a:pt x="181699" y="117485"/>
                    <a:pt x="181699" y="112951"/>
                  </a:cubicBezTo>
                  <a:cubicBezTo>
                    <a:pt x="181321" y="109174"/>
                    <a:pt x="177921" y="108418"/>
                    <a:pt x="174143" y="108040"/>
                  </a:cubicBezTo>
                  <a:cubicBezTo>
                    <a:pt x="153744" y="105396"/>
                    <a:pt x="153744" y="105396"/>
                    <a:pt x="155633" y="80086"/>
                  </a:cubicBezTo>
                  <a:cubicBezTo>
                    <a:pt x="169988" y="108040"/>
                    <a:pt x="179432" y="79330"/>
                    <a:pt x="191898" y="79708"/>
                  </a:cubicBezTo>
                  <a:cubicBezTo>
                    <a:pt x="193409" y="80841"/>
                    <a:pt x="194543" y="82352"/>
                    <a:pt x="195298" y="84241"/>
                  </a:cubicBezTo>
                  <a:cubicBezTo>
                    <a:pt x="194920" y="100863"/>
                    <a:pt x="202853" y="118618"/>
                    <a:pt x="190387" y="134106"/>
                  </a:cubicBezTo>
                  <a:cubicBezTo>
                    <a:pt x="189632" y="135239"/>
                    <a:pt x="189254" y="136750"/>
                    <a:pt x="190009" y="137883"/>
                  </a:cubicBezTo>
                  <a:cubicBezTo>
                    <a:pt x="202098" y="157527"/>
                    <a:pt x="185854" y="166216"/>
                    <a:pt x="174899" y="176793"/>
                  </a:cubicBezTo>
                  <a:cubicBezTo>
                    <a:pt x="172254" y="174149"/>
                    <a:pt x="169610" y="171127"/>
                    <a:pt x="166966" y="168483"/>
                  </a:cubicBezTo>
                  <a:cubicBezTo>
                    <a:pt x="162810" y="170749"/>
                    <a:pt x="158277" y="172638"/>
                    <a:pt x="154500" y="175660"/>
                  </a:cubicBezTo>
                  <a:cubicBezTo>
                    <a:pt x="143167" y="183971"/>
                    <a:pt x="146567" y="178682"/>
                    <a:pt x="136745" y="172638"/>
                  </a:cubicBezTo>
                  <a:cubicBezTo>
                    <a:pt x="124279" y="164705"/>
                    <a:pt x="113323" y="151861"/>
                    <a:pt x="97835" y="149594"/>
                  </a:cubicBezTo>
                  <a:cubicBezTo>
                    <a:pt x="82725" y="147328"/>
                    <a:pt x="60059" y="129950"/>
                    <a:pt x="55903" y="115596"/>
                  </a:cubicBezTo>
                  <a:cubicBezTo>
                    <a:pt x="54392" y="110307"/>
                    <a:pt x="57414" y="109929"/>
                    <a:pt x="60437" y="108040"/>
                  </a:cubicBezTo>
                  <a:cubicBezTo>
                    <a:pt x="65347" y="105396"/>
                    <a:pt x="65347" y="98974"/>
                    <a:pt x="61948" y="98218"/>
                  </a:cubicBezTo>
                  <a:cubicBezTo>
                    <a:pt x="37015" y="93307"/>
                    <a:pt x="30215" y="72153"/>
                    <a:pt x="21527" y="53642"/>
                  </a:cubicBezTo>
                  <a:cubicBezTo>
                    <a:pt x="17371" y="44954"/>
                    <a:pt x="13216" y="46465"/>
                    <a:pt x="6794" y="48731"/>
                  </a:cubicBezTo>
                  <a:cubicBezTo>
                    <a:pt x="-4539" y="21155"/>
                    <a:pt x="-4161" y="21910"/>
                    <a:pt x="27193" y="14733"/>
                  </a:cubicBezTo>
                  <a:cubicBezTo>
                    <a:pt x="32104" y="13600"/>
                    <a:pt x="54392" y="23044"/>
                    <a:pt x="42304" y="0"/>
                  </a:cubicBezTo>
                  <a:cubicBezTo>
                    <a:pt x="59303" y="1133"/>
                    <a:pt x="71769" y="23044"/>
                    <a:pt x="89902" y="8688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6F4669CB-8765-4BDB-97B5-292FA7131EA4}"/>
                </a:ext>
              </a:extLst>
            </p:cNvPr>
            <p:cNvSpPr/>
            <p:nvPr/>
          </p:nvSpPr>
          <p:spPr>
            <a:xfrm>
              <a:off x="8875293" y="3453209"/>
              <a:ext cx="688083" cy="585857"/>
            </a:xfrm>
            <a:custGeom>
              <a:avLst/>
              <a:gdLst>
                <a:gd name="connsiteX0" fmla="*/ 454625 w 688083"/>
                <a:gd name="connsiteY0" fmla="*/ 563453 h 585857"/>
                <a:gd name="connsiteX1" fmla="*/ 441781 w 688083"/>
                <a:gd name="connsiteY1" fmla="*/ 563453 h 585857"/>
                <a:gd name="connsiteX2" fmla="*/ 426671 w 688083"/>
                <a:gd name="connsiteY2" fmla="*/ 551365 h 585857"/>
                <a:gd name="connsiteX3" fmla="*/ 283498 w 688083"/>
                <a:gd name="connsiteY3" fmla="*/ 404792 h 585857"/>
                <a:gd name="connsiteX4" fmla="*/ 218145 w 688083"/>
                <a:gd name="connsiteY4" fmla="*/ 376838 h 585857"/>
                <a:gd name="connsiteX5" fmla="*/ 199257 w 688083"/>
                <a:gd name="connsiteY5" fmla="*/ 368149 h 585857"/>
                <a:gd name="connsiteX6" fmla="*/ 191324 w 688083"/>
                <a:gd name="connsiteY6" fmla="*/ 356061 h 585857"/>
                <a:gd name="connsiteX7" fmla="*/ 197746 w 688083"/>
                <a:gd name="connsiteY7" fmla="*/ 337173 h 585857"/>
                <a:gd name="connsiteX8" fmla="*/ 226834 w 688083"/>
                <a:gd name="connsiteY8" fmla="*/ 325084 h 585857"/>
                <a:gd name="connsiteX9" fmla="*/ 249122 w 688083"/>
                <a:gd name="connsiteY9" fmla="*/ 325462 h 585857"/>
                <a:gd name="connsiteX10" fmla="*/ 309942 w 688083"/>
                <a:gd name="connsiteY10" fmla="*/ 337173 h 585857"/>
                <a:gd name="connsiteX11" fmla="*/ 345074 w 688083"/>
                <a:gd name="connsiteY11" fmla="*/ 338684 h 585857"/>
                <a:gd name="connsiteX12" fmla="*/ 345452 w 688083"/>
                <a:gd name="connsiteY12" fmla="*/ 307707 h 585857"/>
                <a:gd name="connsiteX13" fmla="*/ 309186 w 688083"/>
                <a:gd name="connsiteY13" fmla="*/ 239332 h 585857"/>
                <a:gd name="connsiteX14" fmla="*/ 291432 w 688083"/>
                <a:gd name="connsiteY14" fmla="*/ 227999 h 585857"/>
                <a:gd name="connsiteX15" fmla="*/ 248366 w 688083"/>
                <a:gd name="connsiteY15" fmla="*/ 225732 h 585857"/>
                <a:gd name="connsiteX16" fmla="*/ 227212 w 688083"/>
                <a:gd name="connsiteY16" fmla="*/ 235554 h 585857"/>
                <a:gd name="connsiteX17" fmla="*/ 181880 w 688083"/>
                <a:gd name="connsiteY17" fmla="*/ 232910 h 585857"/>
                <a:gd name="connsiteX18" fmla="*/ 162236 w 688083"/>
                <a:gd name="connsiteY18" fmla="*/ 238198 h 585857"/>
                <a:gd name="connsiteX19" fmla="*/ 151281 w 688083"/>
                <a:gd name="connsiteY19" fmla="*/ 297885 h 585857"/>
                <a:gd name="connsiteX20" fmla="*/ 162992 w 688083"/>
                <a:gd name="connsiteY20" fmla="*/ 321684 h 585857"/>
                <a:gd name="connsiteX21" fmla="*/ 176969 w 688083"/>
                <a:gd name="connsiteY21" fmla="*/ 345106 h 585857"/>
                <a:gd name="connsiteX22" fmla="*/ 149770 w 688083"/>
                <a:gd name="connsiteY22" fmla="*/ 356816 h 585857"/>
                <a:gd name="connsiteX23" fmla="*/ 118794 w 688083"/>
                <a:gd name="connsiteY23" fmla="*/ 364372 h 585857"/>
                <a:gd name="connsiteX24" fmla="*/ 79506 w 688083"/>
                <a:gd name="connsiteY24" fmla="*/ 350017 h 585857"/>
                <a:gd name="connsiteX25" fmla="*/ 64773 w 688083"/>
                <a:gd name="connsiteY25" fmla="*/ 322440 h 585857"/>
                <a:gd name="connsiteX26" fmla="*/ 56840 w 688083"/>
                <a:gd name="connsiteY26" fmla="*/ 283152 h 585857"/>
                <a:gd name="connsiteX27" fmla="*/ 26997 w 688083"/>
                <a:gd name="connsiteY27" fmla="*/ 257464 h 585857"/>
                <a:gd name="connsiteX28" fmla="*/ 2442 w 688083"/>
                <a:gd name="connsiteY28" fmla="*/ 210622 h 585857"/>
                <a:gd name="connsiteX29" fmla="*/ 14909 w 688083"/>
                <a:gd name="connsiteY29" fmla="*/ 162646 h 585857"/>
                <a:gd name="connsiteX30" fmla="*/ 26619 w 688083"/>
                <a:gd name="connsiteY30" fmla="*/ 141491 h 585857"/>
                <a:gd name="connsiteX31" fmla="*/ 25864 w 688083"/>
                <a:gd name="connsiteY31" fmla="*/ 114670 h 585857"/>
                <a:gd name="connsiteX32" fmla="*/ 16042 w 688083"/>
                <a:gd name="connsiteY32" fmla="*/ 58761 h 585857"/>
                <a:gd name="connsiteX33" fmla="*/ 9620 w 688083"/>
                <a:gd name="connsiteY33" fmla="*/ 34584 h 585857"/>
                <a:gd name="connsiteX34" fmla="*/ 1687 w 688083"/>
                <a:gd name="connsiteY34" fmla="*/ 16074 h 585857"/>
                <a:gd name="connsiteX35" fmla="*/ 3953 w 688083"/>
                <a:gd name="connsiteY35" fmla="*/ 963 h 585857"/>
                <a:gd name="connsiteX36" fmla="*/ 17553 w 688083"/>
                <a:gd name="connsiteY36" fmla="*/ 3985 h 585857"/>
                <a:gd name="connsiteX37" fmla="*/ 44374 w 688083"/>
                <a:gd name="connsiteY37" fmla="*/ 6252 h 585857"/>
                <a:gd name="connsiteX38" fmla="*/ 56840 w 688083"/>
                <a:gd name="connsiteY38" fmla="*/ 10407 h 585857"/>
                <a:gd name="connsiteX39" fmla="*/ 124082 w 688083"/>
                <a:gd name="connsiteY39" fmla="*/ 42139 h 585857"/>
                <a:gd name="connsiteX40" fmla="*/ 162614 w 688083"/>
                <a:gd name="connsiteY40" fmla="*/ 75760 h 585857"/>
                <a:gd name="connsiteX41" fmla="*/ 194724 w 688083"/>
                <a:gd name="connsiteY41" fmla="*/ 93893 h 585857"/>
                <a:gd name="connsiteX42" fmla="*/ 361696 w 688083"/>
                <a:gd name="connsiteY42" fmla="*/ 143758 h 585857"/>
                <a:gd name="connsiteX43" fmla="*/ 505246 w 688083"/>
                <a:gd name="connsiteY43" fmla="*/ 182667 h 585857"/>
                <a:gd name="connsiteX44" fmla="*/ 527156 w 688083"/>
                <a:gd name="connsiteY44" fmla="*/ 194756 h 585857"/>
                <a:gd name="connsiteX45" fmla="*/ 538489 w 688083"/>
                <a:gd name="connsiteY45" fmla="*/ 210244 h 585857"/>
                <a:gd name="connsiteX46" fmla="*/ 538111 w 688083"/>
                <a:gd name="connsiteY46" fmla="*/ 235554 h 585857"/>
                <a:gd name="connsiteX47" fmla="*/ 513179 w 688083"/>
                <a:gd name="connsiteY47" fmla="*/ 242354 h 585857"/>
                <a:gd name="connsiteX48" fmla="*/ 493535 w 688083"/>
                <a:gd name="connsiteY48" fmla="*/ 238576 h 585857"/>
                <a:gd name="connsiteX49" fmla="*/ 498446 w 688083"/>
                <a:gd name="connsiteY49" fmla="*/ 248776 h 585857"/>
                <a:gd name="connsiteX50" fmla="*/ 514312 w 688083"/>
                <a:gd name="connsiteY50" fmla="*/ 295996 h 585857"/>
                <a:gd name="connsiteX51" fmla="*/ 520356 w 688083"/>
                <a:gd name="connsiteY51" fmla="*/ 314129 h 585857"/>
                <a:gd name="connsiteX52" fmla="*/ 556622 w 688083"/>
                <a:gd name="connsiteY52" fmla="*/ 351905 h 585857"/>
                <a:gd name="connsiteX53" fmla="*/ 584576 w 688083"/>
                <a:gd name="connsiteY53" fmla="*/ 370416 h 585857"/>
                <a:gd name="connsiteX54" fmla="*/ 635196 w 688083"/>
                <a:gd name="connsiteY54" fmla="*/ 413103 h 585857"/>
                <a:gd name="connsiteX55" fmla="*/ 648040 w 688083"/>
                <a:gd name="connsiteY55" fmla="*/ 447480 h 585857"/>
                <a:gd name="connsiteX56" fmla="*/ 652951 w 688083"/>
                <a:gd name="connsiteY56" fmla="*/ 462212 h 585857"/>
                <a:gd name="connsiteX57" fmla="*/ 670328 w 688083"/>
                <a:gd name="connsiteY57" fmla="*/ 492433 h 585857"/>
                <a:gd name="connsiteX58" fmla="*/ 688083 w 688083"/>
                <a:gd name="connsiteY58" fmla="*/ 574408 h 585857"/>
                <a:gd name="connsiteX59" fmla="*/ 675617 w 688083"/>
                <a:gd name="connsiteY59" fmla="*/ 584985 h 585857"/>
                <a:gd name="connsiteX60" fmla="*/ 613286 w 688083"/>
                <a:gd name="connsiteY60" fmla="*/ 566097 h 585857"/>
                <a:gd name="connsiteX61" fmla="*/ 589109 w 688083"/>
                <a:gd name="connsiteY61" fmla="*/ 522277 h 585857"/>
                <a:gd name="connsiteX62" fmla="*/ 584954 w 688083"/>
                <a:gd name="connsiteY62" fmla="*/ 471656 h 585857"/>
                <a:gd name="connsiteX63" fmla="*/ 578910 w 688083"/>
                <a:gd name="connsiteY63" fmla="*/ 459568 h 585857"/>
                <a:gd name="connsiteX64" fmla="*/ 568710 w 688083"/>
                <a:gd name="connsiteY64" fmla="*/ 470901 h 585857"/>
                <a:gd name="connsiteX65" fmla="*/ 557377 w 688083"/>
                <a:gd name="connsiteY65" fmla="*/ 526810 h 585857"/>
                <a:gd name="connsiteX66" fmla="*/ 543022 w 688083"/>
                <a:gd name="connsiteY66" fmla="*/ 558920 h 585857"/>
                <a:gd name="connsiteX67" fmla="*/ 499957 w 688083"/>
                <a:gd name="connsiteY67" fmla="*/ 556276 h 585857"/>
                <a:gd name="connsiteX68" fmla="*/ 478047 w 688083"/>
                <a:gd name="connsiteY68" fmla="*/ 554009 h 585857"/>
                <a:gd name="connsiteX69" fmla="*/ 454625 w 688083"/>
                <a:gd name="connsiteY69" fmla="*/ 563453 h 58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88083" h="585857">
                  <a:moveTo>
                    <a:pt x="454625" y="563453"/>
                  </a:moveTo>
                  <a:cubicBezTo>
                    <a:pt x="450470" y="563453"/>
                    <a:pt x="446315" y="563453"/>
                    <a:pt x="441781" y="563453"/>
                  </a:cubicBezTo>
                  <a:cubicBezTo>
                    <a:pt x="432337" y="564964"/>
                    <a:pt x="429693" y="557031"/>
                    <a:pt x="426671" y="551365"/>
                  </a:cubicBezTo>
                  <a:cubicBezTo>
                    <a:pt x="393805" y="487900"/>
                    <a:pt x="341674" y="443702"/>
                    <a:pt x="283498" y="404792"/>
                  </a:cubicBezTo>
                  <a:cubicBezTo>
                    <a:pt x="263477" y="391193"/>
                    <a:pt x="242700" y="379860"/>
                    <a:pt x="218145" y="376838"/>
                  </a:cubicBezTo>
                  <a:cubicBezTo>
                    <a:pt x="210968" y="376082"/>
                    <a:pt x="204546" y="373438"/>
                    <a:pt x="199257" y="368149"/>
                  </a:cubicBezTo>
                  <a:cubicBezTo>
                    <a:pt x="198124" y="363238"/>
                    <a:pt x="194346" y="359838"/>
                    <a:pt x="191324" y="356061"/>
                  </a:cubicBezTo>
                  <a:cubicBezTo>
                    <a:pt x="184147" y="346617"/>
                    <a:pt x="186791" y="340572"/>
                    <a:pt x="197746" y="337173"/>
                  </a:cubicBezTo>
                  <a:cubicBezTo>
                    <a:pt x="207946" y="334150"/>
                    <a:pt x="217390" y="329995"/>
                    <a:pt x="226834" y="325084"/>
                  </a:cubicBezTo>
                  <a:cubicBezTo>
                    <a:pt x="234389" y="321307"/>
                    <a:pt x="242322" y="320551"/>
                    <a:pt x="249122" y="325462"/>
                  </a:cubicBezTo>
                  <a:cubicBezTo>
                    <a:pt x="267632" y="339061"/>
                    <a:pt x="289165" y="338306"/>
                    <a:pt x="309942" y="337173"/>
                  </a:cubicBezTo>
                  <a:cubicBezTo>
                    <a:pt x="322030" y="336417"/>
                    <a:pt x="335252" y="344728"/>
                    <a:pt x="345074" y="338684"/>
                  </a:cubicBezTo>
                  <a:cubicBezTo>
                    <a:pt x="357540" y="331128"/>
                    <a:pt x="342430" y="318284"/>
                    <a:pt x="345452" y="307707"/>
                  </a:cubicBezTo>
                  <a:cubicBezTo>
                    <a:pt x="355274" y="273331"/>
                    <a:pt x="332985" y="255576"/>
                    <a:pt x="309186" y="239332"/>
                  </a:cubicBezTo>
                  <a:cubicBezTo>
                    <a:pt x="303520" y="235554"/>
                    <a:pt x="296720" y="232532"/>
                    <a:pt x="291432" y="227999"/>
                  </a:cubicBezTo>
                  <a:cubicBezTo>
                    <a:pt x="277832" y="216666"/>
                    <a:pt x="263477" y="216288"/>
                    <a:pt x="248366" y="225732"/>
                  </a:cubicBezTo>
                  <a:cubicBezTo>
                    <a:pt x="241944" y="229888"/>
                    <a:pt x="234389" y="232154"/>
                    <a:pt x="227212" y="235554"/>
                  </a:cubicBezTo>
                  <a:cubicBezTo>
                    <a:pt x="211346" y="242732"/>
                    <a:pt x="196235" y="244998"/>
                    <a:pt x="181880" y="232910"/>
                  </a:cubicBezTo>
                  <a:cubicBezTo>
                    <a:pt x="173569" y="226110"/>
                    <a:pt x="164881" y="227243"/>
                    <a:pt x="162236" y="238198"/>
                  </a:cubicBezTo>
                  <a:cubicBezTo>
                    <a:pt x="156948" y="257842"/>
                    <a:pt x="148637" y="276730"/>
                    <a:pt x="151281" y="297885"/>
                  </a:cubicBezTo>
                  <a:cubicBezTo>
                    <a:pt x="152415" y="307329"/>
                    <a:pt x="155437" y="315262"/>
                    <a:pt x="162992" y="321684"/>
                  </a:cubicBezTo>
                  <a:cubicBezTo>
                    <a:pt x="170169" y="327729"/>
                    <a:pt x="181502" y="333017"/>
                    <a:pt x="176969" y="345106"/>
                  </a:cubicBezTo>
                  <a:cubicBezTo>
                    <a:pt x="172436" y="357572"/>
                    <a:pt x="160348" y="356061"/>
                    <a:pt x="149770" y="356816"/>
                  </a:cubicBezTo>
                  <a:cubicBezTo>
                    <a:pt x="138815" y="356816"/>
                    <a:pt x="129371" y="356061"/>
                    <a:pt x="118794" y="364372"/>
                  </a:cubicBezTo>
                  <a:cubicBezTo>
                    <a:pt x="105194" y="375704"/>
                    <a:pt x="86306" y="367394"/>
                    <a:pt x="79506" y="350017"/>
                  </a:cubicBezTo>
                  <a:cubicBezTo>
                    <a:pt x="75729" y="340195"/>
                    <a:pt x="71195" y="330751"/>
                    <a:pt x="64773" y="322440"/>
                  </a:cubicBezTo>
                  <a:cubicBezTo>
                    <a:pt x="55707" y="310729"/>
                    <a:pt x="52307" y="297885"/>
                    <a:pt x="56840" y="283152"/>
                  </a:cubicBezTo>
                  <a:cubicBezTo>
                    <a:pt x="53818" y="266531"/>
                    <a:pt x="45885" y="256709"/>
                    <a:pt x="26997" y="257464"/>
                  </a:cubicBezTo>
                  <a:cubicBezTo>
                    <a:pt x="12642" y="257842"/>
                    <a:pt x="-5868" y="222710"/>
                    <a:pt x="2442" y="210622"/>
                  </a:cubicBezTo>
                  <a:cubicBezTo>
                    <a:pt x="12642" y="195889"/>
                    <a:pt x="21331" y="181912"/>
                    <a:pt x="14909" y="162646"/>
                  </a:cubicBezTo>
                  <a:cubicBezTo>
                    <a:pt x="11886" y="153579"/>
                    <a:pt x="21708" y="148291"/>
                    <a:pt x="26619" y="141491"/>
                  </a:cubicBezTo>
                  <a:cubicBezTo>
                    <a:pt x="33041" y="132802"/>
                    <a:pt x="40219" y="126381"/>
                    <a:pt x="25864" y="114670"/>
                  </a:cubicBezTo>
                  <a:cubicBezTo>
                    <a:pt x="9998" y="101448"/>
                    <a:pt x="12264" y="78405"/>
                    <a:pt x="16042" y="58761"/>
                  </a:cubicBezTo>
                  <a:cubicBezTo>
                    <a:pt x="17931" y="48561"/>
                    <a:pt x="17931" y="41006"/>
                    <a:pt x="9620" y="34584"/>
                  </a:cubicBezTo>
                  <a:cubicBezTo>
                    <a:pt x="3576" y="29673"/>
                    <a:pt x="1309" y="23629"/>
                    <a:pt x="1687" y="16074"/>
                  </a:cubicBezTo>
                  <a:cubicBezTo>
                    <a:pt x="2065" y="11163"/>
                    <a:pt x="-3602" y="5118"/>
                    <a:pt x="3953" y="963"/>
                  </a:cubicBezTo>
                  <a:cubicBezTo>
                    <a:pt x="9242" y="-1681"/>
                    <a:pt x="13020" y="1718"/>
                    <a:pt x="17553" y="3985"/>
                  </a:cubicBezTo>
                  <a:cubicBezTo>
                    <a:pt x="25864" y="8140"/>
                    <a:pt x="34174" y="14940"/>
                    <a:pt x="44374" y="6252"/>
                  </a:cubicBezTo>
                  <a:cubicBezTo>
                    <a:pt x="49285" y="2096"/>
                    <a:pt x="54196" y="6252"/>
                    <a:pt x="56840" y="10407"/>
                  </a:cubicBezTo>
                  <a:cubicBezTo>
                    <a:pt x="71951" y="36851"/>
                    <a:pt x="98772" y="36851"/>
                    <a:pt x="124082" y="42139"/>
                  </a:cubicBezTo>
                  <a:cubicBezTo>
                    <a:pt x="142215" y="45917"/>
                    <a:pt x="156192" y="56872"/>
                    <a:pt x="162614" y="75760"/>
                  </a:cubicBezTo>
                  <a:cubicBezTo>
                    <a:pt x="170925" y="85960"/>
                    <a:pt x="183013" y="91248"/>
                    <a:pt x="194724" y="93893"/>
                  </a:cubicBezTo>
                  <a:cubicBezTo>
                    <a:pt x="251389" y="107492"/>
                    <a:pt x="305409" y="129025"/>
                    <a:pt x="361696" y="143758"/>
                  </a:cubicBezTo>
                  <a:cubicBezTo>
                    <a:pt x="409672" y="156602"/>
                    <a:pt x="457270" y="170579"/>
                    <a:pt x="505246" y="182667"/>
                  </a:cubicBezTo>
                  <a:cubicBezTo>
                    <a:pt x="513557" y="184556"/>
                    <a:pt x="520734" y="189089"/>
                    <a:pt x="527156" y="194756"/>
                  </a:cubicBezTo>
                  <a:cubicBezTo>
                    <a:pt x="531311" y="199667"/>
                    <a:pt x="534711" y="204955"/>
                    <a:pt x="538489" y="210244"/>
                  </a:cubicBezTo>
                  <a:cubicBezTo>
                    <a:pt x="544155" y="218555"/>
                    <a:pt x="545666" y="227621"/>
                    <a:pt x="538111" y="235554"/>
                  </a:cubicBezTo>
                  <a:cubicBezTo>
                    <a:pt x="531689" y="243109"/>
                    <a:pt x="523001" y="246132"/>
                    <a:pt x="513179" y="242354"/>
                  </a:cubicBezTo>
                  <a:cubicBezTo>
                    <a:pt x="506757" y="240087"/>
                    <a:pt x="501090" y="234799"/>
                    <a:pt x="493535" y="238576"/>
                  </a:cubicBezTo>
                  <a:cubicBezTo>
                    <a:pt x="490135" y="244620"/>
                    <a:pt x="495046" y="246509"/>
                    <a:pt x="498446" y="248776"/>
                  </a:cubicBezTo>
                  <a:cubicBezTo>
                    <a:pt x="515445" y="260864"/>
                    <a:pt x="523001" y="275597"/>
                    <a:pt x="514312" y="295996"/>
                  </a:cubicBezTo>
                  <a:cubicBezTo>
                    <a:pt x="510912" y="303552"/>
                    <a:pt x="513179" y="309974"/>
                    <a:pt x="520356" y="314129"/>
                  </a:cubicBezTo>
                  <a:cubicBezTo>
                    <a:pt x="535845" y="323573"/>
                    <a:pt x="547177" y="336417"/>
                    <a:pt x="556622" y="351905"/>
                  </a:cubicBezTo>
                  <a:cubicBezTo>
                    <a:pt x="562666" y="362105"/>
                    <a:pt x="576265" y="361727"/>
                    <a:pt x="584576" y="370416"/>
                  </a:cubicBezTo>
                  <a:cubicBezTo>
                    <a:pt x="599687" y="386282"/>
                    <a:pt x="613664" y="403659"/>
                    <a:pt x="635196" y="413103"/>
                  </a:cubicBezTo>
                  <a:cubicBezTo>
                    <a:pt x="648040" y="418770"/>
                    <a:pt x="658618" y="430102"/>
                    <a:pt x="648040" y="447480"/>
                  </a:cubicBezTo>
                  <a:cubicBezTo>
                    <a:pt x="644640" y="453146"/>
                    <a:pt x="648418" y="458057"/>
                    <a:pt x="652951" y="462212"/>
                  </a:cubicBezTo>
                  <a:cubicBezTo>
                    <a:pt x="662395" y="470145"/>
                    <a:pt x="666173" y="481478"/>
                    <a:pt x="670328" y="492433"/>
                  </a:cubicBezTo>
                  <a:cubicBezTo>
                    <a:pt x="674862" y="520010"/>
                    <a:pt x="687328" y="546076"/>
                    <a:pt x="688083" y="574408"/>
                  </a:cubicBezTo>
                  <a:cubicBezTo>
                    <a:pt x="686572" y="581208"/>
                    <a:pt x="682795" y="588385"/>
                    <a:pt x="675617" y="584985"/>
                  </a:cubicBezTo>
                  <a:cubicBezTo>
                    <a:pt x="655596" y="575919"/>
                    <a:pt x="632930" y="578564"/>
                    <a:pt x="613286" y="566097"/>
                  </a:cubicBezTo>
                  <a:cubicBezTo>
                    <a:pt x="595909" y="555142"/>
                    <a:pt x="589487" y="540787"/>
                    <a:pt x="589109" y="522277"/>
                  </a:cubicBezTo>
                  <a:cubicBezTo>
                    <a:pt x="588731" y="505277"/>
                    <a:pt x="588354" y="488278"/>
                    <a:pt x="584954" y="471656"/>
                  </a:cubicBezTo>
                  <a:cubicBezTo>
                    <a:pt x="583821" y="467123"/>
                    <a:pt x="584576" y="460324"/>
                    <a:pt x="578910" y="459568"/>
                  </a:cubicBezTo>
                  <a:cubicBezTo>
                    <a:pt x="571732" y="458435"/>
                    <a:pt x="570221" y="465990"/>
                    <a:pt x="568710" y="470901"/>
                  </a:cubicBezTo>
                  <a:cubicBezTo>
                    <a:pt x="563044" y="489033"/>
                    <a:pt x="559266" y="507922"/>
                    <a:pt x="557377" y="526810"/>
                  </a:cubicBezTo>
                  <a:cubicBezTo>
                    <a:pt x="555866" y="538898"/>
                    <a:pt x="552466" y="550231"/>
                    <a:pt x="543022" y="558920"/>
                  </a:cubicBezTo>
                  <a:cubicBezTo>
                    <a:pt x="528289" y="572142"/>
                    <a:pt x="512423" y="571764"/>
                    <a:pt x="499957" y="556276"/>
                  </a:cubicBezTo>
                  <a:cubicBezTo>
                    <a:pt x="492780" y="547587"/>
                    <a:pt x="486735" y="543809"/>
                    <a:pt x="478047" y="554009"/>
                  </a:cubicBezTo>
                  <a:cubicBezTo>
                    <a:pt x="472003" y="562320"/>
                    <a:pt x="463314" y="563453"/>
                    <a:pt x="454625" y="563453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0541BC6-E785-4C9C-BAB4-75E32621AD16}"/>
                </a:ext>
              </a:extLst>
            </p:cNvPr>
            <p:cNvSpPr/>
            <p:nvPr/>
          </p:nvSpPr>
          <p:spPr>
            <a:xfrm>
              <a:off x="8839885" y="3391463"/>
              <a:ext cx="469256" cy="176457"/>
            </a:xfrm>
            <a:custGeom>
              <a:avLst/>
              <a:gdLst>
                <a:gd name="connsiteX0" fmla="*/ 469256 w 469256"/>
                <a:gd name="connsiteY0" fmla="*/ 133728 h 176457"/>
                <a:gd name="connsiteX1" fmla="*/ 459057 w 469256"/>
                <a:gd name="connsiteY1" fmla="*/ 162061 h 176457"/>
                <a:gd name="connsiteX2" fmla="*/ 460568 w 469256"/>
                <a:gd name="connsiteY2" fmla="*/ 172260 h 176457"/>
                <a:gd name="connsiteX3" fmla="*/ 444702 w 469256"/>
                <a:gd name="connsiteY3" fmla="*/ 175660 h 176457"/>
                <a:gd name="connsiteX4" fmla="*/ 304929 w 469256"/>
                <a:gd name="connsiteY4" fmla="*/ 145439 h 176457"/>
                <a:gd name="connsiteX5" fmla="*/ 283019 w 469256"/>
                <a:gd name="connsiteY5" fmla="*/ 134106 h 176457"/>
                <a:gd name="connsiteX6" fmla="*/ 147780 w 469256"/>
                <a:gd name="connsiteY6" fmla="*/ 92174 h 176457"/>
                <a:gd name="connsiteX7" fmla="*/ 85071 w 469256"/>
                <a:gd name="connsiteY7" fmla="*/ 59687 h 176457"/>
                <a:gd name="connsiteX8" fmla="*/ 40117 w 469256"/>
                <a:gd name="connsiteY8" fmla="*/ 37776 h 176457"/>
                <a:gd name="connsiteX9" fmla="*/ 15940 w 469256"/>
                <a:gd name="connsiteY9" fmla="*/ 44954 h 176457"/>
                <a:gd name="connsiteX10" fmla="*/ 74 w 469256"/>
                <a:gd name="connsiteY10" fmla="*/ 20777 h 176457"/>
                <a:gd name="connsiteX11" fmla="*/ 21607 w 469256"/>
                <a:gd name="connsiteY11" fmla="*/ 0 h 176457"/>
                <a:gd name="connsiteX12" fmla="*/ 54094 w 469256"/>
                <a:gd name="connsiteY12" fmla="*/ 19266 h 176457"/>
                <a:gd name="connsiteX13" fmla="*/ 125869 w 469256"/>
                <a:gd name="connsiteY13" fmla="*/ 48731 h 176457"/>
                <a:gd name="connsiteX14" fmla="*/ 199155 w 469256"/>
                <a:gd name="connsiteY14" fmla="*/ 72153 h 176457"/>
                <a:gd name="connsiteX15" fmla="*/ 278486 w 469256"/>
                <a:gd name="connsiteY15" fmla="*/ 95574 h 176457"/>
                <a:gd name="connsiteX16" fmla="*/ 453013 w 469256"/>
                <a:gd name="connsiteY16" fmla="*/ 125040 h 176457"/>
                <a:gd name="connsiteX17" fmla="*/ 469256 w 469256"/>
                <a:gd name="connsiteY17" fmla="*/ 133728 h 17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69256" h="176457">
                  <a:moveTo>
                    <a:pt x="469256" y="133728"/>
                  </a:moveTo>
                  <a:cubicBezTo>
                    <a:pt x="455657" y="139395"/>
                    <a:pt x="438658" y="143928"/>
                    <a:pt x="459057" y="162061"/>
                  </a:cubicBezTo>
                  <a:cubicBezTo>
                    <a:pt x="460946" y="163949"/>
                    <a:pt x="460190" y="168483"/>
                    <a:pt x="460568" y="172260"/>
                  </a:cubicBezTo>
                  <a:cubicBezTo>
                    <a:pt x="456035" y="176793"/>
                    <a:pt x="450368" y="177171"/>
                    <a:pt x="444702" y="175660"/>
                  </a:cubicBezTo>
                  <a:cubicBezTo>
                    <a:pt x="398615" y="163194"/>
                    <a:pt x="349883" y="162438"/>
                    <a:pt x="304929" y="145439"/>
                  </a:cubicBezTo>
                  <a:cubicBezTo>
                    <a:pt x="296996" y="142417"/>
                    <a:pt x="288308" y="141284"/>
                    <a:pt x="283019" y="134106"/>
                  </a:cubicBezTo>
                  <a:cubicBezTo>
                    <a:pt x="236932" y="123906"/>
                    <a:pt x="193489" y="103507"/>
                    <a:pt x="147780" y="92174"/>
                  </a:cubicBezTo>
                  <a:cubicBezTo>
                    <a:pt x="123981" y="86130"/>
                    <a:pt x="108870" y="65731"/>
                    <a:pt x="85071" y="59687"/>
                  </a:cubicBezTo>
                  <a:cubicBezTo>
                    <a:pt x="68827" y="55531"/>
                    <a:pt x="53716" y="47598"/>
                    <a:pt x="40117" y="37776"/>
                  </a:cubicBezTo>
                  <a:cubicBezTo>
                    <a:pt x="28406" y="29466"/>
                    <a:pt x="21229" y="33621"/>
                    <a:pt x="15940" y="44954"/>
                  </a:cubicBezTo>
                  <a:cubicBezTo>
                    <a:pt x="-304" y="44198"/>
                    <a:pt x="1207" y="30599"/>
                    <a:pt x="74" y="20777"/>
                  </a:cubicBezTo>
                  <a:cubicBezTo>
                    <a:pt x="-1059" y="6422"/>
                    <a:pt x="11029" y="3778"/>
                    <a:pt x="21607" y="0"/>
                  </a:cubicBezTo>
                  <a:cubicBezTo>
                    <a:pt x="35206" y="1511"/>
                    <a:pt x="44650" y="10200"/>
                    <a:pt x="54094" y="19266"/>
                  </a:cubicBezTo>
                  <a:cubicBezTo>
                    <a:pt x="78271" y="28332"/>
                    <a:pt x="103204" y="34754"/>
                    <a:pt x="125869" y="48731"/>
                  </a:cubicBezTo>
                  <a:cubicBezTo>
                    <a:pt x="147024" y="61953"/>
                    <a:pt x="174223" y="67997"/>
                    <a:pt x="199155" y="72153"/>
                  </a:cubicBezTo>
                  <a:cubicBezTo>
                    <a:pt x="226732" y="76686"/>
                    <a:pt x="251287" y="89530"/>
                    <a:pt x="278486" y="95574"/>
                  </a:cubicBezTo>
                  <a:cubicBezTo>
                    <a:pt x="336284" y="108040"/>
                    <a:pt x="394459" y="117484"/>
                    <a:pt x="453013" y="125040"/>
                  </a:cubicBezTo>
                  <a:cubicBezTo>
                    <a:pt x="460190" y="125795"/>
                    <a:pt x="465857" y="127306"/>
                    <a:pt x="469256" y="133728"/>
                  </a:cubicBezTo>
                  <a:close/>
                </a:path>
              </a:pathLst>
            </a:custGeom>
            <a:solidFill>
              <a:srgbClr val="E6D8D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2DCB3565-821B-45BF-B7DA-3CBD821E4E79}"/>
                </a:ext>
              </a:extLst>
            </p:cNvPr>
            <p:cNvSpPr/>
            <p:nvPr/>
          </p:nvSpPr>
          <p:spPr>
            <a:xfrm>
              <a:off x="8620479" y="3265290"/>
              <a:ext cx="280134" cy="189637"/>
            </a:xfrm>
            <a:custGeom>
              <a:avLst/>
              <a:gdLst>
                <a:gd name="connsiteX0" fmla="*/ 244035 w 280134"/>
                <a:gd name="connsiteY0" fmla="*/ 128817 h 189637"/>
                <a:gd name="connsiteX1" fmla="*/ 235724 w 280134"/>
                <a:gd name="connsiteY1" fmla="*/ 171127 h 189637"/>
                <a:gd name="connsiteX2" fmla="*/ 196059 w 280134"/>
                <a:gd name="connsiteY2" fmla="*/ 189637 h 189637"/>
                <a:gd name="connsiteX3" fmla="*/ 187749 w 280134"/>
                <a:gd name="connsiteY3" fmla="*/ 184349 h 189637"/>
                <a:gd name="connsiteX4" fmla="*/ 168105 w 280134"/>
                <a:gd name="connsiteY4" fmla="*/ 175282 h 189637"/>
                <a:gd name="connsiteX5" fmla="*/ 144306 w 280134"/>
                <a:gd name="connsiteY5" fmla="*/ 155261 h 189637"/>
                <a:gd name="connsiteX6" fmla="*/ 16622 w 280134"/>
                <a:gd name="connsiteY6" fmla="*/ 37399 h 189637"/>
                <a:gd name="connsiteX7" fmla="*/ 15488 w 280134"/>
                <a:gd name="connsiteY7" fmla="*/ 31354 h 189637"/>
                <a:gd name="connsiteX8" fmla="*/ 0 w 280134"/>
                <a:gd name="connsiteY8" fmla="*/ 0 h 189637"/>
                <a:gd name="connsiteX9" fmla="*/ 27954 w 280134"/>
                <a:gd name="connsiteY9" fmla="*/ 6044 h 189637"/>
                <a:gd name="connsiteX10" fmla="*/ 63464 w 280134"/>
                <a:gd name="connsiteY10" fmla="*/ 35510 h 189637"/>
                <a:gd name="connsiteX11" fmla="*/ 112574 w 280134"/>
                <a:gd name="connsiteY11" fmla="*/ 66109 h 189637"/>
                <a:gd name="connsiteX12" fmla="*/ 119751 w 280134"/>
                <a:gd name="connsiteY12" fmla="*/ 75553 h 189637"/>
                <a:gd name="connsiteX13" fmla="*/ 138261 w 280134"/>
                <a:gd name="connsiteY13" fmla="*/ 81597 h 189637"/>
                <a:gd name="connsiteX14" fmla="*/ 149594 w 280134"/>
                <a:gd name="connsiteY14" fmla="*/ 87263 h 189637"/>
                <a:gd name="connsiteX15" fmla="*/ 160550 w 280134"/>
                <a:gd name="connsiteY15" fmla="*/ 106152 h 189637"/>
                <a:gd name="connsiteX16" fmla="*/ 174149 w 280134"/>
                <a:gd name="connsiteY16" fmla="*/ 130706 h 189637"/>
                <a:gd name="connsiteX17" fmla="*/ 199459 w 280134"/>
                <a:gd name="connsiteY17" fmla="*/ 148839 h 189637"/>
                <a:gd name="connsiteX18" fmla="*/ 210414 w 280134"/>
                <a:gd name="connsiteY18" fmla="*/ 109929 h 189637"/>
                <a:gd name="connsiteX19" fmla="*/ 228169 w 280134"/>
                <a:gd name="connsiteY19" fmla="*/ 105018 h 189637"/>
                <a:gd name="connsiteX20" fmla="*/ 234591 w 280134"/>
                <a:gd name="connsiteY20" fmla="*/ 88019 h 189637"/>
                <a:gd name="connsiteX21" fmla="*/ 224769 w 280134"/>
                <a:gd name="connsiteY21" fmla="*/ 81975 h 189637"/>
                <a:gd name="connsiteX22" fmla="*/ 200970 w 280134"/>
                <a:gd name="connsiteY22" fmla="*/ 76308 h 189637"/>
                <a:gd name="connsiteX23" fmla="*/ 212303 w 280134"/>
                <a:gd name="connsiteY23" fmla="*/ 48732 h 189637"/>
                <a:gd name="connsiteX24" fmla="*/ 218725 w 280134"/>
                <a:gd name="connsiteY24" fmla="*/ 43443 h 189637"/>
                <a:gd name="connsiteX25" fmla="*/ 269345 w 280134"/>
                <a:gd name="connsiteY25" fmla="*/ 68753 h 189637"/>
                <a:gd name="connsiteX26" fmla="*/ 269345 w 280134"/>
                <a:gd name="connsiteY26" fmla="*/ 102374 h 189637"/>
                <a:gd name="connsiteX27" fmla="*/ 248191 w 280134"/>
                <a:gd name="connsiteY27" fmla="*/ 115218 h 189637"/>
                <a:gd name="connsiteX28" fmla="*/ 244035 w 280134"/>
                <a:gd name="connsiteY28" fmla="*/ 128817 h 18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0134" h="189637">
                  <a:moveTo>
                    <a:pt x="244035" y="128817"/>
                  </a:moveTo>
                  <a:cubicBezTo>
                    <a:pt x="219858" y="144683"/>
                    <a:pt x="218347" y="151105"/>
                    <a:pt x="235724" y="171127"/>
                  </a:cubicBezTo>
                  <a:cubicBezTo>
                    <a:pt x="223636" y="179816"/>
                    <a:pt x="205126" y="174905"/>
                    <a:pt x="196059" y="189637"/>
                  </a:cubicBezTo>
                  <a:cubicBezTo>
                    <a:pt x="193415" y="187749"/>
                    <a:pt x="190015" y="186615"/>
                    <a:pt x="187749" y="184349"/>
                  </a:cubicBezTo>
                  <a:cubicBezTo>
                    <a:pt x="182460" y="178682"/>
                    <a:pt x="176416" y="174149"/>
                    <a:pt x="168105" y="175282"/>
                  </a:cubicBezTo>
                  <a:cubicBezTo>
                    <a:pt x="161305" y="167349"/>
                    <a:pt x="154883" y="159038"/>
                    <a:pt x="144306" y="155261"/>
                  </a:cubicBezTo>
                  <a:cubicBezTo>
                    <a:pt x="84997" y="134106"/>
                    <a:pt x="54776" y="81597"/>
                    <a:pt x="16622" y="37399"/>
                  </a:cubicBezTo>
                  <a:cubicBezTo>
                    <a:pt x="15488" y="35888"/>
                    <a:pt x="15488" y="33621"/>
                    <a:pt x="15488" y="31354"/>
                  </a:cubicBezTo>
                  <a:cubicBezTo>
                    <a:pt x="11711" y="20777"/>
                    <a:pt x="6800" y="10200"/>
                    <a:pt x="0" y="0"/>
                  </a:cubicBezTo>
                  <a:cubicBezTo>
                    <a:pt x="9444" y="6044"/>
                    <a:pt x="17377" y="12088"/>
                    <a:pt x="27954" y="6044"/>
                  </a:cubicBezTo>
                  <a:cubicBezTo>
                    <a:pt x="37399" y="18510"/>
                    <a:pt x="49487" y="29466"/>
                    <a:pt x="63464" y="35510"/>
                  </a:cubicBezTo>
                  <a:cubicBezTo>
                    <a:pt x="81597" y="43443"/>
                    <a:pt x="92174" y="62331"/>
                    <a:pt x="112574" y="66109"/>
                  </a:cubicBezTo>
                  <a:cubicBezTo>
                    <a:pt x="115596" y="66864"/>
                    <a:pt x="118996" y="71775"/>
                    <a:pt x="119751" y="75553"/>
                  </a:cubicBezTo>
                  <a:cubicBezTo>
                    <a:pt x="122773" y="88019"/>
                    <a:pt x="129951" y="86886"/>
                    <a:pt x="138261" y="81597"/>
                  </a:cubicBezTo>
                  <a:cubicBezTo>
                    <a:pt x="145439" y="76686"/>
                    <a:pt x="148839" y="81597"/>
                    <a:pt x="149594" y="87263"/>
                  </a:cubicBezTo>
                  <a:cubicBezTo>
                    <a:pt x="150728" y="95574"/>
                    <a:pt x="156394" y="100107"/>
                    <a:pt x="160550" y="106152"/>
                  </a:cubicBezTo>
                  <a:cubicBezTo>
                    <a:pt x="159038" y="117484"/>
                    <a:pt x="162438" y="126929"/>
                    <a:pt x="174149" y="130706"/>
                  </a:cubicBezTo>
                  <a:cubicBezTo>
                    <a:pt x="183593" y="134106"/>
                    <a:pt x="185482" y="146572"/>
                    <a:pt x="199459" y="148839"/>
                  </a:cubicBezTo>
                  <a:cubicBezTo>
                    <a:pt x="189637" y="131084"/>
                    <a:pt x="206259" y="122773"/>
                    <a:pt x="210414" y="109929"/>
                  </a:cubicBezTo>
                  <a:cubicBezTo>
                    <a:pt x="215703" y="106152"/>
                    <a:pt x="223258" y="110307"/>
                    <a:pt x="228169" y="105018"/>
                  </a:cubicBezTo>
                  <a:cubicBezTo>
                    <a:pt x="232702" y="100485"/>
                    <a:pt x="236102" y="94819"/>
                    <a:pt x="234591" y="88019"/>
                  </a:cubicBezTo>
                  <a:cubicBezTo>
                    <a:pt x="233458" y="83108"/>
                    <a:pt x="229302" y="81975"/>
                    <a:pt x="224769" y="81975"/>
                  </a:cubicBezTo>
                  <a:cubicBezTo>
                    <a:pt x="216081" y="81975"/>
                    <a:pt x="205503" y="88397"/>
                    <a:pt x="200970" y="76308"/>
                  </a:cubicBezTo>
                  <a:cubicBezTo>
                    <a:pt x="196437" y="64598"/>
                    <a:pt x="207014" y="57420"/>
                    <a:pt x="212303" y="48732"/>
                  </a:cubicBezTo>
                  <a:cubicBezTo>
                    <a:pt x="213814" y="46465"/>
                    <a:pt x="216081" y="44576"/>
                    <a:pt x="218725" y="43443"/>
                  </a:cubicBezTo>
                  <a:cubicBezTo>
                    <a:pt x="235724" y="51754"/>
                    <a:pt x="252724" y="60442"/>
                    <a:pt x="269345" y="68753"/>
                  </a:cubicBezTo>
                  <a:cubicBezTo>
                    <a:pt x="278412" y="80086"/>
                    <a:pt x="288234" y="91419"/>
                    <a:pt x="269345" y="102374"/>
                  </a:cubicBezTo>
                  <a:cubicBezTo>
                    <a:pt x="261412" y="105396"/>
                    <a:pt x="258013" y="115596"/>
                    <a:pt x="248191" y="115218"/>
                  </a:cubicBezTo>
                  <a:cubicBezTo>
                    <a:pt x="242902" y="118996"/>
                    <a:pt x="246680" y="125040"/>
                    <a:pt x="244035" y="128817"/>
                  </a:cubicBezTo>
                  <a:close/>
                </a:path>
              </a:pathLst>
            </a:custGeom>
            <a:solidFill>
              <a:srgbClr val="EAE6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99A59A34-865F-4E9E-B65C-6FD81215B528}"/>
                </a:ext>
              </a:extLst>
            </p:cNvPr>
            <p:cNvSpPr/>
            <p:nvPr/>
          </p:nvSpPr>
          <p:spPr>
            <a:xfrm>
              <a:off x="9035264" y="3529347"/>
              <a:ext cx="416881" cy="124402"/>
            </a:xfrm>
            <a:custGeom>
              <a:avLst/>
              <a:gdLst>
                <a:gd name="connsiteX0" fmla="*/ 366429 w 416881"/>
                <a:gd name="connsiteY0" fmla="*/ 123151 h 124402"/>
                <a:gd name="connsiteX1" fmla="*/ 301454 w 416881"/>
                <a:gd name="connsiteY1" fmla="*/ 102374 h 124402"/>
                <a:gd name="connsiteX2" fmla="*/ 208524 w 416881"/>
                <a:gd name="connsiteY2" fmla="*/ 74797 h 124402"/>
                <a:gd name="connsiteX3" fmla="*/ 146193 w 416881"/>
                <a:gd name="connsiteY3" fmla="*/ 59687 h 124402"/>
                <a:gd name="connsiteX4" fmla="*/ 10576 w 416881"/>
                <a:gd name="connsiteY4" fmla="*/ 13599 h 124402"/>
                <a:gd name="connsiteX5" fmla="*/ 2643 w 416881"/>
                <a:gd name="connsiteY5" fmla="*/ 0 h 124402"/>
                <a:gd name="connsiteX6" fmla="*/ 87262 w 416881"/>
                <a:gd name="connsiteY6" fmla="*/ 21155 h 124402"/>
                <a:gd name="connsiteX7" fmla="*/ 99350 w 416881"/>
                <a:gd name="connsiteY7" fmla="*/ 20021 h 124402"/>
                <a:gd name="connsiteX8" fmla="*/ 231190 w 416881"/>
                <a:gd name="connsiteY8" fmla="*/ 47976 h 124402"/>
                <a:gd name="connsiteX9" fmla="*/ 378140 w 416881"/>
                <a:gd name="connsiteY9" fmla="*/ 70642 h 124402"/>
                <a:gd name="connsiteX10" fmla="*/ 412894 w 416881"/>
                <a:gd name="connsiteY10" fmla="*/ 84241 h 124402"/>
                <a:gd name="connsiteX11" fmla="*/ 391362 w 416881"/>
                <a:gd name="connsiteY11" fmla="*/ 116351 h 124402"/>
                <a:gd name="connsiteX12" fmla="*/ 372096 w 416881"/>
                <a:gd name="connsiteY12" fmla="*/ 123906 h 124402"/>
                <a:gd name="connsiteX13" fmla="*/ 366429 w 416881"/>
                <a:gd name="connsiteY13" fmla="*/ 123151 h 12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881" h="124402">
                  <a:moveTo>
                    <a:pt x="366429" y="123151"/>
                  </a:moveTo>
                  <a:cubicBezTo>
                    <a:pt x="347163" y="108418"/>
                    <a:pt x="322609" y="110685"/>
                    <a:pt x="301454" y="102374"/>
                  </a:cubicBezTo>
                  <a:cubicBezTo>
                    <a:pt x="271233" y="90663"/>
                    <a:pt x="237990" y="89908"/>
                    <a:pt x="208524" y="74797"/>
                  </a:cubicBezTo>
                  <a:cubicBezTo>
                    <a:pt x="189636" y="65353"/>
                    <a:pt x="166215" y="68753"/>
                    <a:pt x="146193" y="59687"/>
                  </a:cubicBezTo>
                  <a:cubicBezTo>
                    <a:pt x="102750" y="39665"/>
                    <a:pt x="53641" y="35132"/>
                    <a:pt x="10576" y="13599"/>
                  </a:cubicBezTo>
                  <a:cubicBezTo>
                    <a:pt x="4532" y="10577"/>
                    <a:pt x="-4535" y="10577"/>
                    <a:pt x="2643" y="0"/>
                  </a:cubicBezTo>
                  <a:cubicBezTo>
                    <a:pt x="32108" y="2267"/>
                    <a:pt x="58174" y="18133"/>
                    <a:pt x="87262" y="21155"/>
                  </a:cubicBezTo>
                  <a:cubicBezTo>
                    <a:pt x="91040" y="18133"/>
                    <a:pt x="95195" y="18888"/>
                    <a:pt x="99350" y="20021"/>
                  </a:cubicBezTo>
                  <a:cubicBezTo>
                    <a:pt x="142793" y="30977"/>
                    <a:pt x="187747" y="36643"/>
                    <a:pt x="231190" y="47976"/>
                  </a:cubicBezTo>
                  <a:cubicBezTo>
                    <a:pt x="279544" y="60820"/>
                    <a:pt x="328653" y="66109"/>
                    <a:pt x="378140" y="70642"/>
                  </a:cubicBezTo>
                  <a:cubicBezTo>
                    <a:pt x="390984" y="71775"/>
                    <a:pt x="402695" y="75930"/>
                    <a:pt x="412894" y="84241"/>
                  </a:cubicBezTo>
                  <a:cubicBezTo>
                    <a:pt x="420072" y="112196"/>
                    <a:pt x="420072" y="112196"/>
                    <a:pt x="391362" y="116351"/>
                  </a:cubicBezTo>
                  <a:cubicBezTo>
                    <a:pt x="384184" y="117484"/>
                    <a:pt x="378140" y="120129"/>
                    <a:pt x="372096" y="123906"/>
                  </a:cubicBezTo>
                  <a:cubicBezTo>
                    <a:pt x="370207" y="124662"/>
                    <a:pt x="368318" y="124662"/>
                    <a:pt x="366429" y="123151"/>
                  </a:cubicBezTo>
                  <a:close/>
                </a:path>
              </a:pathLst>
            </a:custGeom>
            <a:solidFill>
              <a:srgbClr val="E4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CF52789-67A6-4301-972C-5FA0A88E714B}"/>
                </a:ext>
              </a:extLst>
            </p:cNvPr>
            <p:cNvSpPr/>
            <p:nvPr/>
          </p:nvSpPr>
          <p:spPr>
            <a:xfrm>
              <a:off x="9116807" y="3525192"/>
              <a:ext cx="496434" cy="106529"/>
            </a:xfrm>
            <a:custGeom>
              <a:avLst/>
              <a:gdLst>
                <a:gd name="connsiteX0" fmla="*/ 331730 w 496434"/>
                <a:gd name="connsiteY0" fmla="*/ 93308 h 106529"/>
                <a:gd name="connsiteX1" fmla="*/ 276199 w 496434"/>
                <a:gd name="connsiteY1" fmla="*/ 80464 h 106529"/>
                <a:gd name="connsiteX2" fmla="*/ 205935 w 496434"/>
                <a:gd name="connsiteY2" fmla="*/ 69886 h 106529"/>
                <a:gd name="connsiteX3" fmla="*/ 26875 w 496434"/>
                <a:gd name="connsiteY3" fmla="*/ 33621 h 106529"/>
                <a:gd name="connsiteX4" fmla="*/ 5720 w 496434"/>
                <a:gd name="connsiteY4" fmla="*/ 25310 h 106529"/>
                <a:gd name="connsiteX5" fmla="*/ 1187 w 496434"/>
                <a:gd name="connsiteY5" fmla="*/ 7933 h 106529"/>
                <a:gd name="connsiteX6" fmla="*/ 5720 w 496434"/>
                <a:gd name="connsiteY6" fmla="*/ 0 h 106529"/>
                <a:gd name="connsiteX7" fmla="*/ 166647 w 496434"/>
                <a:gd name="connsiteY7" fmla="*/ 36265 h 106529"/>
                <a:gd name="connsiteX8" fmla="*/ 183269 w 496434"/>
                <a:gd name="connsiteY8" fmla="*/ 38532 h 106529"/>
                <a:gd name="connsiteX9" fmla="*/ 273554 w 496434"/>
                <a:gd name="connsiteY9" fmla="*/ 63087 h 106529"/>
                <a:gd name="connsiteX10" fmla="*/ 425415 w 496434"/>
                <a:gd name="connsiteY10" fmla="*/ 83108 h 106529"/>
                <a:gd name="connsiteX11" fmla="*/ 496435 w 496434"/>
                <a:gd name="connsiteY11" fmla="*/ 89152 h 106529"/>
                <a:gd name="connsiteX12" fmla="*/ 475658 w 496434"/>
                <a:gd name="connsiteY12" fmla="*/ 103129 h 106529"/>
                <a:gd name="connsiteX13" fmla="*/ 436748 w 496434"/>
                <a:gd name="connsiteY13" fmla="*/ 106529 h 106529"/>
                <a:gd name="connsiteX14" fmla="*/ 331730 w 496434"/>
                <a:gd name="connsiteY14" fmla="*/ 93308 h 1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434" h="106529">
                  <a:moveTo>
                    <a:pt x="331730" y="93308"/>
                  </a:moveTo>
                  <a:cubicBezTo>
                    <a:pt x="314730" y="83108"/>
                    <a:pt x="295842" y="80086"/>
                    <a:pt x="276199" y="80464"/>
                  </a:cubicBezTo>
                  <a:cubicBezTo>
                    <a:pt x="252399" y="80841"/>
                    <a:pt x="229734" y="72908"/>
                    <a:pt x="205935" y="69886"/>
                  </a:cubicBezTo>
                  <a:cubicBezTo>
                    <a:pt x="145492" y="62709"/>
                    <a:pt x="87317" y="41932"/>
                    <a:pt x="26875" y="33621"/>
                  </a:cubicBezTo>
                  <a:cubicBezTo>
                    <a:pt x="19697" y="32488"/>
                    <a:pt x="12897" y="28332"/>
                    <a:pt x="5720" y="25310"/>
                  </a:cubicBezTo>
                  <a:cubicBezTo>
                    <a:pt x="6475" y="18888"/>
                    <a:pt x="4209" y="13222"/>
                    <a:pt x="1187" y="7933"/>
                  </a:cubicBezTo>
                  <a:cubicBezTo>
                    <a:pt x="-1458" y="2644"/>
                    <a:pt x="431" y="378"/>
                    <a:pt x="5720" y="0"/>
                  </a:cubicBezTo>
                  <a:cubicBezTo>
                    <a:pt x="58229" y="17755"/>
                    <a:pt x="113382" y="22666"/>
                    <a:pt x="166647" y="36265"/>
                  </a:cubicBezTo>
                  <a:cubicBezTo>
                    <a:pt x="171936" y="37776"/>
                    <a:pt x="177602" y="37776"/>
                    <a:pt x="183269" y="38532"/>
                  </a:cubicBezTo>
                  <a:cubicBezTo>
                    <a:pt x="211601" y="53642"/>
                    <a:pt x="242200" y="60820"/>
                    <a:pt x="273554" y="63087"/>
                  </a:cubicBezTo>
                  <a:cubicBezTo>
                    <a:pt x="324552" y="67242"/>
                    <a:pt x="374795" y="78197"/>
                    <a:pt x="425415" y="83108"/>
                  </a:cubicBezTo>
                  <a:cubicBezTo>
                    <a:pt x="449214" y="85375"/>
                    <a:pt x="472636" y="87263"/>
                    <a:pt x="496435" y="89152"/>
                  </a:cubicBezTo>
                  <a:cubicBezTo>
                    <a:pt x="496057" y="103507"/>
                    <a:pt x="484724" y="102374"/>
                    <a:pt x="475658" y="103129"/>
                  </a:cubicBezTo>
                  <a:cubicBezTo>
                    <a:pt x="462814" y="104263"/>
                    <a:pt x="449214" y="101996"/>
                    <a:pt x="436748" y="106529"/>
                  </a:cubicBezTo>
                  <a:cubicBezTo>
                    <a:pt x="401238" y="105774"/>
                    <a:pt x="365729" y="105774"/>
                    <a:pt x="331730" y="93308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FFAF570D-8129-4A55-99AA-FE46DCA3BCDD}"/>
                </a:ext>
              </a:extLst>
            </p:cNvPr>
            <p:cNvSpPr/>
            <p:nvPr/>
          </p:nvSpPr>
          <p:spPr>
            <a:xfrm>
              <a:off x="8621234" y="3296645"/>
              <a:ext cx="167083" cy="164168"/>
            </a:xfrm>
            <a:custGeom>
              <a:avLst/>
              <a:gdLst>
                <a:gd name="connsiteX0" fmla="*/ 14733 w 167083"/>
                <a:gd name="connsiteY0" fmla="*/ 0 h 164168"/>
                <a:gd name="connsiteX1" fmla="*/ 102752 w 167083"/>
                <a:gd name="connsiteY1" fmla="*/ 95196 h 164168"/>
                <a:gd name="connsiteX2" fmla="*/ 156016 w 167083"/>
                <a:gd name="connsiteY2" fmla="*/ 124662 h 164168"/>
                <a:gd name="connsiteX3" fmla="*/ 166972 w 167083"/>
                <a:gd name="connsiteY3" fmla="*/ 144306 h 164168"/>
                <a:gd name="connsiteX4" fmla="*/ 145817 w 167083"/>
                <a:gd name="connsiteY4" fmla="*/ 157150 h 164168"/>
                <a:gd name="connsiteX5" fmla="*/ 115973 w 167083"/>
                <a:gd name="connsiteY5" fmla="*/ 157150 h 164168"/>
                <a:gd name="connsiteX6" fmla="*/ 115973 w 167083"/>
                <a:gd name="connsiteY6" fmla="*/ 157150 h 164168"/>
                <a:gd name="connsiteX7" fmla="*/ 73664 w 167083"/>
                <a:gd name="connsiteY7" fmla="*/ 144306 h 164168"/>
                <a:gd name="connsiteX8" fmla="*/ 56665 w 167083"/>
                <a:gd name="connsiteY8" fmla="*/ 135617 h 164168"/>
                <a:gd name="connsiteX9" fmla="*/ 35132 w 167083"/>
                <a:gd name="connsiteY9" fmla="*/ 106152 h 164168"/>
                <a:gd name="connsiteX10" fmla="*/ 30221 w 167083"/>
                <a:gd name="connsiteY10" fmla="*/ 95574 h 164168"/>
                <a:gd name="connsiteX11" fmla="*/ 17755 w 167083"/>
                <a:gd name="connsiteY11" fmla="*/ 48731 h 164168"/>
                <a:gd name="connsiteX12" fmla="*/ 0 w 167083"/>
                <a:gd name="connsiteY12" fmla="*/ 47220 h 164168"/>
                <a:gd name="connsiteX13" fmla="*/ 4155 w 167083"/>
                <a:gd name="connsiteY13" fmla="*/ 17377 h 164168"/>
                <a:gd name="connsiteX14" fmla="*/ 14733 w 167083"/>
                <a:gd name="connsiteY14" fmla="*/ 0 h 1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083" h="164168">
                  <a:moveTo>
                    <a:pt x="14733" y="0"/>
                  </a:moveTo>
                  <a:cubicBezTo>
                    <a:pt x="47220" y="28710"/>
                    <a:pt x="67997" y="67620"/>
                    <a:pt x="102752" y="95196"/>
                  </a:cubicBezTo>
                  <a:cubicBezTo>
                    <a:pt x="119373" y="108418"/>
                    <a:pt x="139017" y="113707"/>
                    <a:pt x="156016" y="124662"/>
                  </a:cubicBezTo>
                  <a:cubicBezTo>
                    <a:pt x="164705" y="130328"/>
                    <a:pt x="167727" y="135239"/>
                    <a:pt x="166972" y="144306"/>
                  </a:cubicBezTo>
                  <a:cubicBezTo>
                    <a:pt x="159794" y="148461"/>
                    <a:pt x="152994" y="152994"/>
                    <a:pt x="145817" y="157150"/>
                  </a:cubicBezTo>
                  <a:cubicBezTo>
                    <a:pt x="135995" y="161683"/>
                    <a:pt x="126173" y="170371"/>
                    <a:pt x="115973" y="157150"/>
                  </a:cubicBezTo>
                  <a:lnTo>
                    <a:pt x="115973" y="157150"/>
                  </a:lnTo>
                  <a:cubicBezTo>
                    <a:pt x="103507" y="147706"/>
                    <a:pt x="85752" y="156016"/>
                    <a:pt x="73664" y="144306"/>
                  </a:cubicBezTo>
                  <a:cubicBezTo>
                    <a:pt x="66486" y="144306"/>
                    <a:pt x="60064" y="143550"/>
                    <a:pt x="56665" y="135617"/>
                  </a:cubicBezTo>
                  <a:cubicBezTo>
                    <a:pt x="50998" y="125040"/>
                    <a:pt x="61953" y="101618"/>
                    <a:pt x="35132" y="106152"/>
                  </a:cubicBezTo>
                  <a:cubicBezTo>
                    <a:pt x="33999" y="106152"/>
                    <a:pt x="29088" y="97463"/>
                    <a:pt x="30221" y="95574"/>
                  </a:cubicBezTo>
                  <a:cubicBezTo>
                    <a:pt x="43821" y="75553"/>
                    <a:pt x="20399" y="64975"/>
                    <a:pt x="17755" y="48731"/>
                  </a:cubicBezTo>
                  <a:cubicBezTo>
                    <a:pt x="16244" y="38532"/>
                    <a:pt x="6800" y="55909"/>
                    <a:pt x="0" y="47220"/>
                  </a:cubicBezTo>
                  <a:cubicBezTo>
                    <a:pt x="13599" y="39665"/>
                    <a:pt x="8689" y="28332"/>
                    <a:pt x="4155" y="17377"/>
                  </a:cubicBezTo>
                  <a:cubicBezTo>
                    <a:pt x="0" y="7177"/>
                    <a:pt x="3400" y="1511"/>
                    <a:pt x="14733" y="0"/>
                  </a:cubicBezTo>
                  <a:close/>
                </a:path>
              </a:pathLst>
            </a:custGeom>
            <a:solidFill>
              <a:srgbClr val="D3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BD6EDBC1-9A87-42CB-A7D9-5D83A617EE22}"/>
                </a:ext>
              </a:extLst>
            </p:cNvPr>
            <p:cNvSpPr/>
            <p:nvPr/>
          </p:nvSpPr>
          <p:spPr>
            <a:xfrm>
              <a:off x="8910601" y="3732206"/>
              <a:ext cx="115177" cy="108422"/>
            </a:xfrm>
            <a:custGeom>
              <a:avLst/>
              <a:gdLst>
                <a:gd name="connsiteX0" fmla="*/ 21533 w 115177"/>
                <a:gd name="connsiteY0" fmla="*/ 4911 h 108422"/>
                <a:gd name="connsiteX1" fmla="*/ 52509 w 115177"/>
                <a:gd name="connsiteY1" fmla="*/ 78575 h 108422"/>
                <a:gd name="connsiteX2" fmla="*/ 81597 w 115177"/>
                <a:gd name="connsiteY2" fmla="*/ 83486 h 108422"/>
                <a:gd name="connsiteX3" fmla="*/ 114840 w 115177"/>
                <a:gd name="connsiteY3" fmla="*/ 72531 h 108422"/>
                <a:gd name="connsiteX4" fmla="*/ 114085 w 115177"/>
                <a:gd name="connsiteY4" fmla="*/ 84619 h 108422"/>
                <a:gd name="connsiteX5" fmla="*/ 52887 w 115177"/>
                <a:gd name="connsiteY5" fmla="*/ 105396 h 108422"/>
                <a:gd name="connsiteX6" fmla="*/ 25688 w 115177"/>
                <a:gd name="connsiteY6" fmla="*/ 86886 h 108422"/>
                <a:gd name="connsiteX7" fmla="*/ 16999 w 115177"/>
                <a:gd name="connsiteY7" fmla="*/ 80464 h 108422"/>
                <a:gd name="connsiteX8" fmla="*/ 0 w 115177"/>
                <a:gd name="connsiteY8" fmla="*/ 0 h 108422"/>
                <a:gd name="connsiteX9" fmla="*/ 21533 w 115177"/>
                <a:gd name="connsiteY9" fmla="*/ 4911 h 10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177" h="108422">
                  <a:moveTo>
                    <a:pt x="21533" y="4911"/>
                  </a:moveTo>
                  <a:cubicBezTo>
                    <a:pt x="21533" y="33621"/>
                    <a:pt x="46843" y="51754"/>
                    <a:pt x="52509" y="78575"/>
                  </a:cubicBezTo>
                  <a:cubicBezTo>
                    <a:pt x="55153" y="91041"/>
                    <a:pt x="72153" y="78953"/>
                    <a:pt x="81597" y="83486"/>
                  </a:cubicBezTo>
                  <a:cubicBezTo>
                    <a:pt x="86508" y="60820"/>
                    <a:pt x="103507" y="75175"/>
                    <a:pt x="114840" y="72531"/>
                  </a:cubicBezTo>
                  <a:cubicBezTo>
                    <a:pt x="115218" y="76686"/>
                    <a:pt x="115596" y="80841"/>
                    <a:pt x="114085" y="84619"/>
                  </a:cubicBezTo>
                  <a:cubicBezTo>
                    <a:pt x="90285" y="81219"/>
                    <a:pt x="73664" y="98974"/>
                    <a:pt x="52887" y="105396"/>
                  </a:cubicBezTo>
                  <a:cubicBezTo>
                    <a:pt x="32488" y="111440"/>
                    <a:pt x="24555" y="109929"/>
                    <a:pt x="25688" y="86886"/>
                  </a:cubicBezTo>
                  <a:cubicBezTo>
                    <a:pt x="26066" y="77442"/>
                    <a:pt x="20399" y="81975"/>
                    <a:pt x="16999" y="80464"/>
                  </a:cubicBezTo>
                  <a:cubicBezTo>
                    <a:pt x="378" y="55909"/>
                    <a:pt x="3022" y="27577"/>
                    <a:pt x="0" y="0"/>
                  </a:cubicBezTo>
                  <a:cubicBezTo>
                    <a:pt x="7555" y="1889"/>
                    <a:pt x="14355" y="3400"/>
                    <a:pt x="21533" y="4911"/>
                  </a:cubicBezTo>
                  <a:close/>
                </a:path>
              </a:pathLst>
            </a:custGeom>
            <a:solidFill>
              <a:srgbClr val="FDEA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43E6C73D-77D1-4F05-B57D-245A1AE962D8}"/>
                </a:ext>
              </a:extLst>
            </p:cNvPr>
            <p:cNvSpPr/>
            <p:nvPr/>
          </p:nvSpPr>
          <p:spPr>
            <a:xfrm>
              <a:off x="8737208" y="3452822"/>
              <a:ext cx="37317" cy="33011"/>
            </a:xfrm>
            <a:custGeom>
              <a:avLst/>
              <a:gdLst>
                <a:gd name="connsiteX0" fmla="*/ 0 w 37317"/>
                <a:gd name="connsiteY0" fmla="*/ 595 h 33011"/>
                <a:gd name="connsiteX1" fmla="*/ 29843 w 37317"/>
                <a:gd name="connsiteY1" fmla="*/ 595 h 33011"/>
                <a:gd name="connsiteX2" fmla="*/ 28710 w 37317"/>
                <a:gd name="connsiteY2" fmla="*/ 13817 h 33011"/>
                <a:gd name="connsiteX3" fmla="*/ 35132 w 37317"/>
                <a:gd name="connsiteY3" fmla="*/ 28549 h 33011"/>
                <a:gd name="connsiteX4" fmla="*/ 12088 w 37317"/>
                <a:gd name="connsiteY4" fmla="*/ 32705 h 33011"/>
                <a:gd name="connsiteX5" fmla="*/ 2644 w 37317"/>
                <a:gd name="connsiteY5" fmla="*/ 18350 h 33011"/>
                <a:gd name="connsiteX6" fmla="*/ 0 w 37317"/>
                <a:gd name="connsiteY6" fmla="*/ 595 h 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17" h="33011">
                  <a:moveTo>
                    <a:pt x="0" y="595"/>
                  </a:moveTo>
                  <a:cubicBezTo>
                    <a:pt x="9822" y="7395"/>
                    <a:pt x="19644" y="-2427"/>
                    <a:pt x="29843" y="595"/>
                  </a:cubicBezTo>
                  <a:cubicBezTo>
                    <a:pt x="27954" y="4750"/>
                    <a:pt x="24932" y="8906"/>
                    <a:pt x="28710" y="13817"/>
                  </a:cubicBezTo>
                  <a:cubicBezTo>
                    <a:pt x="32110" y="18350"/>
                    <a:pt x="41554" y="23261"/>
                    <a:pt x="35132" y="28549"/>
                  </a:cubicBezTo>
                  <a:cubicBezTo>
                    <a:pt x="29843" y="33083"/>
                    <a:pt x="19644" y="33460"/>
                    <a:pt x="12088" y="32705"/>
                  </a:cubicBezTo>
                  <a:cubicBezTo>
                    <a:pt x="5666" y="31949"/>
                    <a:pt x="1511" y="24772"/>
                    <a:pt x="2644" y="18350"/>
                  </a:cubicBezTo>
                  <a:cubicBezTo>
                    <a:pt x="4155" y="11928"/>
                    <a:pt x="378" y="6639"/>
                    <a:pt x="0" y="595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CB8B7EF5-54BB-42D3-978C-3B62922173B9}"/>
                </a:ext>
              </a:extLst>
            </p:cNvPr>
            <p:cNvSpPr/>
            <p:nvPr/>
          </p:nvSpPr>
          <p:spPr>
            <a:xfrm>
              <a:off x="8818804" y="3570433"/>
              <a:ext cx="21929" cy="22378"/>
            </a:xfrm>
            <a:custGeom>
              <a:avLst/>
              <a:gdLst>
                <a:gd name="connsiteX0" fmla="*/ 21910 w 21929"/>
                <a:gd name="connsiteY0" fmla="*/ 12557 h 22378"/>
                <a:gd name="connsiteX1" fmla="*/ 10955 w 21929"/>
                <a:gd name="connsiteY1" fmla="*/ 22378 h 22378"/>
                <a:gd name="connsiteX2" fmla="*/ 0 w 21929"/>
                <a:gd name="connsiteY2" fmla="*/ 12179 h 22378"/>
                <a:gd name="connsiteX3" fmla="*/ 12088 w 21929"/>
                <a:gd name="connsiteY3" fmla="*/ 90 h 22378"/>
                <a:gd name="connsiteX4" fmla="*/ 21910 w 21929"/>
                <a:gd name="connsiteY4" fmla="*/ 12557 h 2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29" h="22378">
                  <a:moveTo>
                    <a:pt x="21910" y="12557"/>
                  </a:moveTo>
                  <a:cubicBezTo>
                    <a:pt x="22288" y="21623"/>
                    <a:pt x="16999" y="22378"/>
                    <a:pt x="10955" y="22378"/>
                  </a:cubicBezTo>
                  <a:cubicBezTo>
                    <a:pt x="4533" y="22378"/>
                    <a:pt x="0" y="18979"/>
                    <a:pt x="0" y="12179"/>
                  </a:cubicBezTo>
                  <a:cubicBezTo>
                    <a:pt x="0" y="4246"/>
                    <a:pt x="6044" y="846"/>
                    <a:pt x="12088" y="90"/>
                  </a:cubicBezTo>
                  <a:cubicBezTo>
                    <a:pt x="21910" y="-1043"/>
                    <a:pt x="18510" y="8779"/>
                    <a:pt x="21910" y="12557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F3E37E3-A42A-4D1F-8411-28822F17D722}"/>
                </a:ext>
              </a:extLst>
            </p:cNvPr>
            <p:cNvSpPr/>
            <p:nvPr/>
          </p:nvSpPr>
          <p:spPr>
            <a:xfrm>
              <a:off x="8695276" y="3440573"/>
              <a:ext cx="42309" cy="30598"/>
            </a:xfrm>
            <a:custGeom>
              <a:avLst/>
              <a:gdLst>
                <a:gd name="connsiteX0" fmla="*/ 0 w 42309"/>
                <a:gd name="connsiteY0" fmla="*/ 0 h 30598"/>
                <a:gd name="connsiteX1" fmla="*/ 42310 w 42309"/>
                <a:gd name="connsiteY1" fmla="*/ 12844 h 30598"/>
                <a:gd name="connsiteX2" fmla="*/ 16244 w 42309"/>
                <a:gd name="connsiteY2" fmla="*/ 30599 h 30598"/>
                <a:gd name="connsiteX3" fmla="*/ 0 w 42309"/>
                <a:gd name="connsiteY3" fmla="*/ 0 h 3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09" h="30598">
                  <a:moveTo>
                    <a:pt x="0" y="0"/>
                  </a:moveTo>
                  <a:cubicBezTo>
                    <a:pt x="13977" y="4533"/>
                    <a:pt x="30599" y="0"/>
                    <a:pt x="42310" y="12844"/>
                  </a:cubicBezTo>
                  <a:cubicBezTo>
                    <a:pt x="30599" y="13222"/>
                    <a:pt x="11333" y="1889"/>
                    <a:pt x="16244" y="30599"/>
                  </a:cubicBezTo>
                  <a:cubicBezTo>
                    <a:pt x="13977" y="17755"/>
                    <a:pt x="1511" y="11711"/>
                    <a:pt x="0" y="0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D6442D84-1925-4708-9213-8132C26E7AE5}"/>
                </a:ext>
              </a:extLst>
            </p:cNvPr>
            <p:cNvSpPr/>
            <p:nvPr/>
          </p:nvSpPr>
          <p:spPr>
            <a:xfrm>
              <a:off x="8831234" y="3927920"/>
              <a:ext cx="29374" cy="34328"/>
            </a:xfrm>
            <a:custGeom>
              <a:avLst/>
              <a:gdLst>
                <a:gd name="connsiteX0" fmla="*/ 28747 w 29374"/>
                <a:gd name="connsiteY0" fmla="*/ 16589 h 34328"/>
                <a:gd name="connsiteX1" fmla="*/ 3436 w 29374"/>
                <a:gd name="connsiteY1" fmla="*/ 33211 h 34328"/>
                <a:gd name="connsiteX2" fmla="*/ 37 w 29374"/>
                <a:gd name="connsiteY2" fmla="*/ 17345 h 34328"/>
                <a:gd name="connsiteX3" fmla="*/ 10614 w 29374"/>
                <a:gd name="connsiteY3" fmla="*/ 723 h 34328"/>
                <a:gd name="connsiteX4" fmla="*/ 22325 w 29374"/>
                <a:gd name="connsiteY4" fmla="*/ 11301 h 34328"/>
                <a:gd name="connsiteX5" fmla="*/ 28747 w 29374"/>
                <a:gd name="connsiteY5" fmla="*/ 1658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74" h="34328">
                  <a:moveTo>
                    <a:pt x="28747" y="16589"/>
                  </a:moveTo>
                  <a:cubicBezTo>
                    <a:pt x="32902" y="40766"/>
                    <a:pt x="15525" y="33211"/>
                    <a:pt x="3436" y="33211"/>
                  </a:cubicBezTo>
                  <a:cubicBezTo>
                    <a:pt x="2303" y="27922"/>
                    <a:pt x="-341" y="22633"/>
                    <a:pt x="37" y="17345"/>
                  </a:cubicBezTo>
                  <a:cubicBezTo>
                    <a:pt x="792" y="10545"/>
                    <a:pt x="3436" y="3368"/>
                    <a:pt x="10614" y="723"/>
                  </a:cubicBezTo>
                  <a:cubicBezTo>
                    <a:pt x="20058" y="-2677"/>
                    <a:pt x="18925" y="6767"/>
                    <a:pt x="22325" y="11301"/>
                  </a:cubicBezTo>
                  <a:cubicBezTo>
                    <a:pt x="24213" y="13567"/>
                    <a:pt x="26858" y="14700"/>
                    <a:pt x="28747" y="16589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23535537-0026-439F-9227-781D85673406}"/>
                </a:ext>
              </a:extLst>
            </p:cNvPr>
            <p:cNvSpPr/>
            <p:nvPr/>
          </p:nvSpPr>
          <p:spPr>
            <a:xfrm>
              <a:off x="9329919" y="3903125"/>
              <a:ext cx="809763" cy="690387"/>
            </a:xfrm>
            <a:custGeom>
              <a:avLst/>
              <a:gdLst>
                <a:gd name="connsiteX0" fmla="*/ 0 w 809763"/>
                <a:gd name="connsiteY0" fmla="*/ 113537 h 690387"/>
                <a:gd name="connsiteX1" fmla="*/ 25310 w 809763"/>
                <a:gd name="connsiteY1" fmla="*/ 94649 h 690387"/>
                <a:gd name="connsiteX2" fmla="*/ 47976 w 809763"/>
                <a:gd name="connsiteY2" fmla="*/ 100693 h 690387"/>
                <a:gd name="connsiteX3" fmla="*/ 65731 w 809763"/>
                <a:gd name="connsiteY3" fmla="*/ 115048 h 690387"/>
                <a:gd name="connsiteX4" fmla="*/ 93685 w 809763"/>
                <a:gd name="connsiteY4" fmla="*/ 90872 h 690387"/>
                <a:gd name="connsiteX5" fmla="*/ 105396 w 809763"/>
                <a:gd name="connsiteY5" fmla="*/ 29296 h 690387"/>
                <a:gd name="connsiteX6" fmla="*/ 108040 w 809763"/>
                <a:gd name="connsiteY6" fmla="*/ 19096 h 690387"/>
                <a:gd name="connsiteX7" fmla="*/ 126173 w 809763"/>
                <a:gd name="connsiteY7" fmla="*/ 208 h 690387"/>
                <a:gd name="connsiteX8" fmla="*/ 135239 w 809763"/>
                <a:gd name="connsiteY8" fmla="*/ 20985 h 690387"/>
                <a:gd name="connsiteX9" fmla="*/ 139395 w 809763"/>
                <a:gd name="connsiteY9" fmla="*/ 75383 h 690387"/>
                <a:gd name="connsiteX10" fmla="*/ 176416 w 809763"/>
                <a:gd name="connsiteY10" fmla="*/ 120715 h 690387"/>
                <a:gd name="connsiteX11" fmla="*/ 222503 w 809763"/>
                <a:gd name="connsiteY11" fmla="*/ 132426 h 690387"/>
                <a:gd name="connsiteX12" fmla="*/ 228169 w 809763"/>
                <a:gd name="connsiteY12" fmla="*/ 126004 h 690387"/>
                <a:gd name="connsiteX13" fmla="*/ 267079 w 809763"/>
                <a:gd name="connsiteY13" fmla="*/ 133559 h 690387"/>
                <a:gd name="connsiteX14" fmla="*/ 296167 w 809763"/>
                <a:gd name="connsiteY14" fmla="*/ 162647 h 690387"/>
                <a:gd name="connsiteX15" fmla="*/ 303722 w 809763"/>
                <a:gd name="connsiteY15" fmla="*/ 173979 h 690387"/>
                <a:gd name="connsiteX16" fmla="*/ 313544 w 809763"/>
                <a:gd name="connsiteY16" fmla="*/ 164158 h 690387"/>
                <a:gd name="connsiteX17" fmla="*/ 335832 w 809763"/>
                <a:gd name="connsiteY17" fmla="*/ 147914 h 690387"/>
                <a:gd name="connsiteX18" fmla="*/ 395519 w 809763"/>
                <a:gd name="connsiteY18" fmla="*/ 186823 h 690387"/>
                <a:gd name="connsiteX19" fmla="*/ 449916 w 809763"/>
                <a:gd name="connsiteY19" fmla="*/ 201934 h 690387"/>
                <a:gd name="connsiteX20" fmla="*/ 466160 w 809763"/>
                <a:gd name="connsiteY20" fmla="*/ 204956 h 690387"/>
                <a:gd name="connsiteX21" fmla="*/ 483915 w 809763"/>
                <a:gd name="connsiteY21" fmla="*/ 175868 h 690387"/>
                <a:gd name="connsiteX22" fmla="*/ 476360 w 809763"/>
                <a:gd name="connsiteY22" fmla="*/ 139225 h 690387"/>
                <a:gd name="connsiteX23" fmla="*/ 500159 w 809763"/>
                <a:gd name="connsiteY23" fmla="*/ 144136 h 690387"/>
                <a:gd name="connsiteX24" fmla="*/ 493359 w 809763"/>
                <a:gd name="connsiteY24" fmla="*/ 132426 h 690387"/>
                <a:gd name="connsiteX25" fmla="*/ 475227 w 809763"/>
                <a:gd name="connsiteY25" fmla="*/ 120715 h 690387"/>
                <a:gd name="connsiteX26" fmla="*/ 476360 w 809763"/>
                <a:gd name="connsiteY26" fmla="*/ 112026 h 690387"/>
                <a:gd name="connsiteX27" fmla="*/ 526225 w 809763"/>
                <a:gd name="connsiteY27" fmla="*/ 101449 h 690387"/>
                <a:gd name="connsiteX28" fmla="*/ 537558 w 809763"/>
                <a:gd name="connsiteY28" fmla="*/ 138847 h 690387"/>
                <a:gd name="connsiteX29" fmla="*/ 573445 w 809763"/>
                <a:gd name="connsiteY29" fmla="*/ 123737 h 690387"/>
                <a:gd name="connsiteX30" fmla="*/ 586667 w 809763"/>
                <a:gd name="connsiteY30" fmla="*/ 115048 h 690387"/>
                <a:gd name="connsiteX31" fmla="*/ 613866 w 809763"/>
                <a:gd name="connsiteY31" fmla="*/ 136581 h 690387"/>
                <a:gd name="connsiteX32" fmla="*/ 639931 w 809763"/>
                <a:gd name="connsiteY32" fmla="*/ 158491 h 690387"/>
                <a:gd name="connsiteX33" fmla="*/ 662220 w 809763"/>
                <a:gd name="connsiteY33" fmla="*/ 135448 h 690387"/>
                <a:gd name="connsiteX34" fmla="*/ 685641 w 809763"/>
                <a:gd name="connsiteY34" fmla="*/ 133181 h 690387"/>
                <a:gd name="connsiteX35" fmla="*/ 689796 w 809763"/>
                <a:gd name="connsiteY35" fmla="*/ 153580 h 690387"/>
                <a:gd name="connsiteX36" fmla="*/ 688663 w 809763"/>
                <a:gd name="connsiteY36" fmla="*/ 165291 h 690387"/>
                <a:gd name="connsiteX37" fmla="*/ 725684 w 809763"/>
                <a:gd name="connsiteY37" fmla="*/ 150936 h 690387"/>
                <a:gd name="connsiteX38" fmla="*/ 777060 w 809763"/>
                <a:gd name="connsiteY38" fmla="*/ 128270 h 690387"/>
                <a:gd name="connsiteX39" fmla="*/ 782348 w 809763"/>
                <a:gd name="connsiteY39" fmla="*/ 131670 h 690387"/>
                <a:gd name="connsiteX40" fmla="*/ 759683 w 809763"/>
                <a:gd name="connsiteY40" fmla="*/ 207978 h 690387"/>
                <a:gd name="connsiteX41" fmla="*/ 764971 w 809763"/>
                <a:gd name="connsiteY41" fmla="*/ 226866 h 690387"/>
                <a:gd name="connsiteX42" fmla="*/ 769504 w 809763"/>
                <a:gd name="connsiteY42" fmla="*/ 240466 h 690387"/>
                <a:gd name="connsiteX43" fmla="*/ 788393 w 809763"/>
                <a:gd name="connsiteY43" fmla="*/ 325840 h 690387"/>
                <a:gd name="connsiteX44" fmla="*/ 792548 w 809763"/>
                <a:gd name="connsiteY44" fmla="*/ 343973 h 690387"/>
                <a:gd name="connsiteX45" fmla="*/ 801992 w 809763"/>
                <a:gd name="connsiteY45" fmla="*/ 377216 h 690387"/>
                <a:gd name="connsiteX46" fmla="*/ 794437 w 809763"/>
                <a:gd name="connsiteY46" fmla="*/ 413104 h 690387"/>
                <a:gd name="connsiteX47" fmla="*/ 795570 w 809763"/>
                <a:gd name="connsiteY47" fmla="*/ 432370 h 690387"/>
                <a:gd name="connsiteX48" fmla="*/ 805392 w 809763"/>
                <a:gd name="connsiteY48" fmla="*/ 443703 h 690387"/>
                <a:gd name="connsiteX49" fmla="*/ 783859 w 809763"/>
                <a:gd name="connsiteY49" fmla="*/ 493945 h 690387"/>
                <a:gd name="connsiteX50" fmla="*/ 767238 w 809763"/>
                <a:gd name="connsiteY50" fmla="*/ 470146 h 690387"/>
                <a:gd name="connsiteX51" fmla="*/ 746083 w 809763"/>
                <a:gd name="connsiteY51" fmla="*/ 333774 h 690387"/>
                <a:gd name="connsiteX52" fmla="*/ 729839 w 809763"/>
                <a:gd name="connsiteY52" fmla="*/ 305063 h 690387"/>
                <a:gd name="connsiteX53" fmla="*/ 705662 w 809763"/>
                <a:gd name="connsiteY53" fmla="*/ 280887 h 690387"/>
                <a:gd name="connsiteX54" fmla="*/ 687907 w 809763"/>
                <a:gd name="connsiteY54" fmla="*/ 274842 h 690387"/>
                <a:gd name="connsiteX55" fmla="*/ 650131 w 809763"/>
                <a:gd name="connsiteY55" fmla="*/ 275976 h 690387"/>
                <a:gd name="connsiteX56" fmla="*/ 634265 w 809763"/>
                <a:gd name="connsiteY56" fmla="*/ 257087 h 690387"/>
                <a:gd name="connsiteX57" fmla="*/ 625199 w 809763"/>
                <a:gd name="connsiteY57" fmla="*/ 250666 h 690387"/>
                <a:gd name="connsiteX58" fmla="*/ 604044 w 809763"/>
                <a:gd name="connsiteY58" fmla="*/ 243110 h 690387"/>
                <a:gd name="connsiteX59" fmla="*/ 594978 w 809763"/>
                <a:gd name="connsiteY59" fmla="*/ 238955 h 690387"/>
                <a:gd name="connsiteX60" fmla="*/ 553424 w 809763"/>
                <a:gd name="connsiteY60" fmla="*/ 230644 h 690387"/>
                <a:gd name="connsiteX61" fmla="*/ 544735 w 809763"/>
                <a:gd name="connsiteY61" fmla="*/ 232155 h 690387"/>
                <a:gd name="connsiteX62" fmla="*/ 552668 w 809763"/>
                <a:gd name="connsiteY62" fmla="*/ 239710 h 690387"/>
                <a:gd name="connsiteX63" fmla="*/ 602155 w 809763"/>
                <a:gd name="connsiteY63" fmla="*/ 248021 h 690387"/>
                <a:gd name="connsiteX64" fmla="*/ 619155 w 809763"/>
                <a:gd name="connsiteY64" fmla="*/ 262376 h 690387"/>
                <a:gd name="connsiteX65" fmla="*/ 607066 w 809763"/>
                <a:gd name="connsiteY65" fmla="*/ 277109 h 690387"/>
                <a:gd name="connsiteX66" fmla="*/ 573823 w 809763"/>
                <a:gd name="connsiteY66" fmla="*/ 305819 h 690387"/>
                <a:gd name="connsiteX67" fmla="*/ 576467 w 809763"/>
                <a:gd name="connsiteY67" fmla="*/ 319796 h 690387"/>
                <a:gd name="connsiteX68" fmla="*/ 618021 w 809763"/>
                <a:gd name="connsiteY68" fmla="*/ 342462 h 690387"/>
                <a:gd name="connsiteX69" fmla="*/ 626710 w 809763"/>
                <a:gd name="connsiteY69" fmla="*/ 356061 h 690387"/>
                <a:gd name="connsiteX70" fmla="*/ 629354 w 809763"/>
                <a:gd name="connsiteY70" fmla="*/ 374950 h 690387"/>
                <a:gd name="connsiteX71" fmla="*/ 674308 w 809763"/>
                <a:gd name="connsiteY71" fmla="*/ 423681 h 690387"/>
                <a:gd name="connsiteX72" fmla="*/ 698863 w 809763"/>
                <a:gd name="connsiteY72" fmla="*/ 459946 h 690387"/>
                <a:gd name="connsiteX73" fmla="*/ 727195 w 809763"/>
                <a:gd name="connsiteY73" fmla="*/ 550232 h 690387"/>
                <a:gd name="connsiteX74" fmla="*/ 742683 w 809763"/>
                <a:gd name="connsiteY74" fmla="*/ 519255 h 690387"/>
                <a:gd name="connsiteX75" fmla="*/ 781971 w 809763"/>
                <a:gd name="connsiteY75" fmla="*/ 494323 h 690387"/>
                <a:gd name="connsiteX76" fmla="*/ 783104 w 809763"/>
                <a:gd name="connsiteY76" fmla="*/ 509056 h 690387"/>
                <a:gd name="connsiteX77" fmla="*/ 764593 w 809763"/>
                <a:gd name="connsiteY77" fmla="*/ 555143 h 690387"/>
                <a:gd name="connsiteX78" fmla="*/ 757038 w 809763"/>
                <a:gd name="connsiteY78" fmla="*/ 573653 h 690387"/>
                <a:gd name="connsiteX79" fmla="*/ 722662 w 809763"/>
                <a:gd name="connsiteY79" fmla="*/ 632962 h 690387"/>
                <a:gd name="connsiteX80" fmla="*/ 724551 w 809763"/>
                <a:gd name="connsiteY80" fmla="*/ 657517 h 690387"/>
                <a:gd name="connsiteX81" fmla="*/ 725684 w 809763"/>
                <a:gd name="connsiteY81" fmla="*/ 683960 h 690387"/>
                <a:gd name="connsiteX82" fmla="*/ 712840 w 809763"/>
                <a:gd name="connsiteY82" fmla="*/ 686605 h 690387"/>
                <a:gd name="connsiteX83" fmla="*/ 677708 w 809763"/>
                <a:gd name="connsiteY83" fmla="*/ 671872 h 690387"/>
                <a:gd name="connsiteX84" fmla="*/ 650887 w 809763"/>
                <a:gd name="connsiteY84" fmla="*/ 652984 h 690387"/>
                <a:gd name="connsiteX85" fmla="*/ 636154 w 809763"/>
                <a:gd name="connsiteY85" fmla="*/ 648451 h 690387"/>
                <a:gd name="connsiteX86" fmla="*/ 609333 w 809763"/>
                <a:gd name="connsiteY86" fmla="*/ 638629 h 690387"/>
                <a:gd name="connsiteX87" fmla="*/ 592333 w 809763"/>
                <a:gd name="connsiteY87" fmla="*/ 632207 h 690387"/>
                <a:gd name="connsiteX88" fmla="*/ 573823 w 809763"/>
                <a:gd name="connsiteY88" fmla="*/ 633718 h 690387"/>
                <a:gd name="connsiteX89" fmla="*/ 568534 w 809763"/>
                <a:gd name="connsiteY89" fmla="*/ 623140 h 690387"/>
                <a:gd name="connsiteX90" fmla="*/ 579489 w 809763"/>
                <a:gd name="connsiteY90" fmla="*/ 557032 h 690387"/>
                <a:gd name="connsiteX91" fmla="*/ 579112 w 809763"/>
                <a:gd name="connsiteY91" fmla="*/ 516989 h 690387"/>
                <a:gd name="connsiteX92" fmla="*/ 585911 w 809763"/>
                <a:gd name="connsiteY92" fmla="*/ 489034 h 690387"/>
                <a:gd name="connsiteX93" fmla="*/ 591578 w 809763"/>
                <a:gd name="connsiteY93" fmla="*/ 451636 h 690387"/>
                <a:gd name="connsiteX94" fmla="*/ 596489 w 809763"/>
                <a:gd name="connsiteY94" fmla="*/ 408571 h 690387"/>
                <a:gd name="connsiteX95" fmla="*/ 592711 w 809763"/>
                <a:gd name="connsiteY95" fmla="*/ 385905 h 690387"/>
                <a:gd name="connsiteX96" fmla="*/ 571556 w 809763"/>
                <a:gd name="connsiteY96" fmla="*/ 385905 h 690387"/>
                <a:gd name="connsiteX97" fmla="*/ 555690 w 809763"/>
                <a:gd name="connsiteY97" fmla="*/ 390816 h 690387"/>
                <a:gd name="connsiteX98" fmla="*/ 528869 w 809763"/>
                <a:gd name="connsiteY98" fmla="*/ 365506 h 690387"/>
                <a:gd name="connsiteX99" fmla="*/ 511114 w 809763"/>
                <a:gd name="connsiteY99" fmla="*/ 341329 h 690387"/>
                <a:gd name="connsiteX100" fmla="*/ 495626 w 809763"/>
                <a:gd name="connsiteY100" fmla="*/ 334907 h 690387"/>
                <a:gd name="connsiteX101" fmla="*/ 468049 w 809763"/>
                <a:gd name="connsiteY101" fmla="*/ 333396 h 690387"/>
                <a:gd name="connsiteX102" fmla="*/ 448028 w 809763"/>
                <a:gd name="connsiteY102" fmla="*/ 335662 h 690387"/>
                <a:gd name="connsiteX103" fmla="*/ 432539 w 809763"/>
                <a:gd name="connsiteY103" fmla="*/ 341329 h 690387"/>
                <a:gd name="connsiteX104" fmla="*/ 403452 w 809763"/>
                <a:gd name="connsiteY104" fmla="*/ 353795 h 690387"/>
                <a:gd name="connsiteX105" fmla="*/ 386074 w 809763"/>
                <a:gd name="connsiteY105" fmla="*/ 357195 h 690387"/>
                <a:gd name="connsiteX106" fmla="*/ 388719 w 809763"/>
                <a:gd name="connsiteY106" fmla="*/ 374572 h 690387"/>
                <a:gd name="connsiteX107" fmla="*/ 400807 w 809763"/>
                <a:gd name="connsiteY107" fmla="*/ 410082 h 690387"/>
                <a:gd name="connsiteX108" fmla="*/ 416295 w 809763"/>
                <a:gd name="connsiteY108" fmla="*/ 445969 h 690387"/>
                <a:gd name="connsiteX109" fmla="*/ 413651 w 809763"/>
                <a:gd name="connsiteY109" fmla="*/ 465613 h 690387"/>
                <a:gd name="connsiteX110" fmla="*/ 411385 w 809763"/>
                <a:gd name="connsiteY110" fmla="*/ 496590 h 690387"/>
                <a:gd name="connsiteX111" fmla="*/ 415540 w 809763"/>
                <a:gd name="connsiteY111" fmla="*/ 527566 h 690387"/>
                <a:gd name="connsiteX112" fmla="*/ 420451 w 809763"/>
                <a:gd name="connsiteY112" fmla="*/ 580075 h 690387"/>
                <a:gd name="connsiteX113" fmla="*/ 414407 w 809763"/>
                <a:gd name="connsiteY113" fmla="*/ 596319 h 690387"/>
                <a:gd name="connsiteX114" fmla="*/ 368697 w 809763"/>
                <a:gd name="connsiteY114" fmla="*/ 595186 h 690387"/>
                <a:gd name="connsiteX115" fmla="*/ 332054 w 809763"/>
                <a:gd name="connsiteY115" fmla="*/ 598963 h 690387"/>
                <a:gd name="connsiteX116" fmla="*/ 302211 w 809763"/>
                <a:gd name="connsiteY116" fmla="*/ 589897 h 690387"/>
                <a:gd name="connsiteX117" fmla="*/ 298811 w 809763"/>
                <a:gd name="connsiteY117" fmla="*/ 574031 h 690387"/>
                <a:gd name="connsiteX118" fmla="*/ 319966 w 809763"/>
                <a:gd name="connsiteY118" fmla="*/ 556654 h 690387"/>
                <a:gd name="connsiteX119" fmla="*/ 325254 w 809763"/>
                <a:gd name="connsiteY119" fmla="*/ 531722 h 690387"/>
                <a:gd name="connsiteX120" fmla="*/ 315810 w 809763"/>
                <a:gd name="connsiteY120" fmla="*/ 480724 h 690387"/>
                <a:gd name="connsiteX121" fmla="*/ 304855 w 809763"/>
                <a:gd name="connsiteY121" fmla="*/ 458058 h 690387"/>
                <a:gd name="connsiteX122" fmla="*/ 234213 w 809763"/>
                <a:gd name="connsiteY122" fmla="*/ 456169 h 690387"/>
                <a:gd name="connsiteX123" fmla="*/ 176793 w 809763"/>
                <a:gd name="connsiteY123" fmla="*/ 495456 h 690387"/>
                <a:gd name="connsiteX124" fmla="*/ 172638 w 809763"/>
                <a:gd name="connsiteY124" fmla="*/ 495456 h 690387"/>
                <a:gd name="connsiteX125" fmla="*/ 163194 w 809763"/>
                <a:gd name="connsiteY125" fmla="*/ 465613 h 690387"/>
                <a:gd name="connsiteX126" fmla="*/ 192282 w 809763"/>
                <a:gd name="connsiteY126" fmla="*/ 448614 h 690387"/>
                <a:gd name="connsiteX127" fmla="*/ 234591 w 809763"/>
                <a:gd name="connsiteY127" fmla="*/ 432370 h 690387"/>
                <a:gd name="connsiteX128" fmla="*/ 279923 w 809763"/>
                <a:gd name="connsiteY128" fmla="*/ 407437 h 690387"/>
                <a:gd name="connsiteX129" fmla="*/ 284078 w 809763"/>
                <a:gd name="connsiteY129" fmla="*/ 406304 h 690387"/>
                <a:gd name="connsiteX130" fmla="*/ 296544 w 809763"/>
                <a:gd name="connsiteY130" fmla="*/ 335662 h 690387"/>
                <a:gd name="connsiteX131" fmla="*/ 252724 w 809763"/>
                <a:gd name="connsiteY131" fmla="*/ 263887 h 690387"/>
                <a:gd name="connsiteX132" fmla="*/ 251591 w 809763"/>
                <a:gd name="connsiteY132" fmla="*/ 243110 h 690387"/>
                <a:gd name="connsiteX133" fmla="*/ 243280 w 809763"/>
                <a:gd name="connsiteY133" fmla="*/ 189846 h 690387"/>
                <a:gd name="connsiteX134" fmla="*/ 221747 w 809763"/>
                <a:gd name="connsiteY134" fmla="*/ 186823 h 690387"/>
                <a:gd name="connsiteX135" fmla="*/ 120129 w 809763"/>
                <a:gd name="connsiteY135" fmla="*/ 192490 h 690387"/>
                <a:gd name="connsiteX136" fmla="*/ 105018 w 809763"/>
                <a:gd name="connsiteY136" fmla="*/ 196645 h 690387"/>
                <a:gd name="connsiteX137" fmla="*/ 104263 w 809763"/>
                <a:gd name="connsiteY137" fmla="*/ 225355 h 690387"/>
                <a:gd name="connsiteX138" fmla="*/ 109929 w 809763"/>
                <a:gd name="connsiteY138" fmla="*/ 241221 h 690387"/>
                <a:gd name="connsiteX139" fmla="*/ 110685 w 809763"/>
                <a:gd name="connsiteY139" fmla="*/ 344351 h 690387"/>
                <a:gd name="connsiteX140" fmla="*/ 110685 w 809763"/>
                <a:gd name="connsiteY140" fmla="*/ 396104 h 690387"/>
                <a:gd name="connsiteX141" fmla="*/ 111440 w 809763"/>
                <a:gd name="connsiteY141" fmla="*/ 416881 h 690387"/>
                <a:gd name="connsiteX142" fmla="*/ 111818 w 809763"/>
                <a:gd name="connsiteY142" fmla="*/ 435392 h 690387"/>
                <a:gd name="connsiteX143" fmla="*/ 124662 w 809763"/>
                <a:gd name="connsiteY143" fmla="*/ 488657 h 690387"/>
                <a:gd name="connsiteX144" fmla="*/ 137128 w 809763"/>
                <a:gd name="connsiteY144" fmla="*/ 526055 h 690387"/>
                <a:gd name="connsiteX145" fmla="*/ 138261 w 809763"/>
                <a:gd name="connsiteY145" fmla="*/ 537388 h 690387"/>
                <a:gd name="connsiteX146" fmla="*/ 112196 w 809763"/>
                <a:gd name="connsiteY146" fmla="*/ 508300 h 690387"/>
                <a:gd name="connsiteX147" fmla="*/ 83108 w 809763"/>
                <a:gd name="connsiteY147" fmla="*/ 457302 h 690387"/>
                <a:gd name="connsiteX148" fmla="*/ 83108 w 809763"/>
                <a:gd name="connsiteY148" fmla="*/ 457302 h 690387"/>
                <a:gd name="connsiteX149" fmla="*/ 85752 w 809763"/>
                <a:gd name="connsiteY149" fmla="*/ 428592 h 690387"/>
                <a:gd name="connsiteX150" fmla="*/ 74797 w 809763"/>
                <a:gd name="connsiteY150" fmla="*/ 385149 h 690387"/>
                <a:gd name="connsiteX151" fmla="*/ 67620 w 809763"/>
                <a:gd name="connsiteY151" fmla="*/ 371550 h 690387"/>
                <a:gd name="connsiteX152" fmla="*/ 70642 w 809763"/>
                <a:gd name="connsiteY152" fmla="*/ 359839 h 690387"/>
                <a:gd name="connsiteX153" fmla="*/ 83486 w 809763"/>
                <a:gd name="connsiteY153" fmla="*/ 313374 h 690387"/>
                <a:gd name="connsiteX154" fmla="*/ 77442 w 809763"/>
                <a:gd name="connsiteY154" fmla="*/ 227244 h 690387"/>
                <a:gd name="connsiteX155" fmla="*/ 61575 w 809763"/>
                <a:gd name="connsiteY155" fmla="*/ 204956 h 690387"/>
                <a:gd name="connsiteX156" fmla="*/ 53265 w 809763"/>
                <a:gd name="connsiteY156" fmla="*/ 198912 h 690387"/>
                <a:gd name="connsiteX157" fmla="*/ 49109 w 809763"/>
                <a:gd name="connsiteY157" fmla="*/ 194757 h 690387"/>
                <a:gd name="connsiteX158" fmla="*/ 32488 w 809763"/>
                <a:gd name="connsiteY158" fmla="*/ 173224 h 690387"/>
                <a:gd name="connsiteX159" fmla="*/ 36265 w 809763"/>
                <a:gd name="connsiteY159" fmla="*/ 156225 h 690387"/>
                <a:gd name="connsiteX160" fmla="*/ 44576 w 809763"/>
                <a:gd name="connsiteY160" fmla="*/ 143381 h 690387"/>
                <a:gd name="connsiteX161" fmla="*/ 40421 w 809763"/>
                <a:gd name="connsiteY161" fmla="*/ 119582 h 690387"/>
                <a:gd name="connsiteX162" fmla="*/ 19644 w 809763"/>
                <a:gd name="connsiteY162" fmla="*/ 118070 h 690387"/>
                <a:gd name="connsiteX163" fmla="*/ 2267 w 809763"/>
                <a:gd name="connsiteY163" fmla="*/ 118448 h 690387"/>
                <a:gd name="connsiteX164" fmla="*/ 0 w 809763"/>
                <a:gd name="connsiteY164" fmla="*/ 113537 h 69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09763" h="690387">
                  <a:moveTo>
                    <a:pt x="0" y="113537"/>
                  </a:moveTo>
                  <a:cubicBezTo>
                    <a:pt x="5289" y="103716"/>
                    <a:pt x="20399" y="108626"/>
                    <a:pt x="25310" y="94649"/>
                  </a:cubicBezTo>
                  <a:cubicBezTo>
                    <a:pt x="27577" y="87849"/>
                    <a:pt x="41932" y="92383"/>
                    <a:pt x="47976" y="100693"/>
                  </a:cubicBezTo>
                  <a:cubicBezTo>
                    <a:pt x="52509" y="107115"/>
                    <a:pt x="50620" y="119204"/>
                    <a:pt x="65731" y="115048"/>
                  </a:cubicBezTo>
                  <a:cubicBezTo>
                    <a:pt x="80086" y="111271"/>
                    <a:pt x="90663" y="105982"/>
                    <a:pt x="93685" y="90872"/>
                  </a:cubicBezTo>
                  <a:cubicBezTo>
                    <a:pt x="97841" y="70472"/>
                    <a:pt x="101618" y="49695"/>
                    <a:pt x="105396" y="29296"/>
                  </a:cubicBezTo>
                  <a:cubicBezTo>
                    <a:pt x="106152" y="25896"/>
                    <a:pt x="106907" y="22496"/>
                    <a:pt x="108040" y="19096"/>
                  </a:cubicBezTo>
                  <a:cubicBezTo>
                    <a:pt x="111062" y="9652"/>
                    <a:pt x="113707" y="-1681"/>
                    <a:pt x="126173" y="208"/>
                  </a:cubicBezTo>
                  <a:cubicBezTo>
                    <a:pt x="137506" y="2097"/>
                    <a:pt x="133351" y="13430"/>
                    <a:pt x="135239" y="20985"/>
                  </a:cubicBezTo>
                  <a:cubicBezTo>
                    <a:pt x="139772" y="38740"/>
                    <a:pt x="139017" y="57250"/>
                    <a:pt x="139395" y="75383"/>
                  </a:cubicBezTo>
                  <a:cubicBezTo>
                    <a:pt x="140150" y="98427"/>
                    <a:pt x="154128" y="117315"/>
                    <a:pt x="176416" y="120715"/>
                  </a:cubicBezTo>
                  <a:cubicBezTo>
                    <a:pt x="192282" y="123359"/>
                    <a:pt x="208148" y="123737"/>
                    <a:pt x="222503" y="132426"/>
                  </a:cubicBezTo>
                  <a:cubicBezTo>
                    <a:pt x="226280" y="134692"/>
                    <a:pt x="227414" y="129026"/>
                    <a:pt x="228169" y="126004"/>
                  </a:cubicBezTo>
                  <a:cubicBezTo>
                    <a:pt x="240635" y="130537"/>
                    <a:pt x="252346" y="134692"/>
                    <a:pt x="267079" y="133559"/>
                  </a:cubicBezTo>
                  <a:cubicBezTo>
                    <a:pt x="281812" y="132426"/>
                    <a:pt x="291256" y="148292"/>
                    <a:pt x="296167" y="162647"/>
                  </a:cubicBezTo>
                  <a:cubicBezTo>
                    <a:pt x="297678" y="167180"/>
                    <a:pt x="297678" y="173602"/>
                    <a:pt x="303722" y="173979"/>
                  </a:cubicBezTo>
                  <a:cubicBezTo>
                    <a:pt x="309388" y="174357"/>
                    <a:pt x="310522" y="167935"/>
                    <a:pt x="313544" y="164158"/>
                  </a:cubicBezTo>
                  <a:cubicBezTo>
                    <a:pt x="319210" y="156225"/>
                    <a:pt x="321477" y="143758"/>
                    <a:pt x="335832" y="147914"/>
                  </a:cubicBezTo>
                  <a:cubicBezTo>
                    <a:pt x="338098" y="187201"/>
                    <a:pt x="372097" y="181157"/>
                    <a:pt x="395519" y="186823"/>
                  </a:cubicBezTo>
                  <a:cubicBezTo>
                    <a:pt x="414029" y="191357"/>
                    <a:pt x="432917" y="193245"/>
                    <a:pt x="449916" y="201934"/>
                  </a:cubicBezTo>
                  <a:cubicBezTo>
                    <a:pt x="455205" y="204578"/>
                    <a:pt x="460494" y="204956"/>
                    <a:pt x="466160" y="204956"/>
                  </a:cubicBezTo>
                  <a:cubicBezTo>
                    <a:pt x="490337" y="204956"/>
                    <a:pt x="495626" y="196645"/>
                    <a:pt x="483915" y="175868"/>
                  </a:cubicBezTo>
                  <a:cubicBezTo>
                    <a:pt x="477115" y="164158"/>
                    <a:pt x="475604" y="152069"/>
                    <a:pt x="476360" y="139225"/>
                  </a:cubicBezTo>
                  <a:cubicBezTo>
                    <a:pt x="486560" y="126759"/>
                    <a:pt x="493359" y="133559"/>
                    <a:pt x="500159" y="144136"/>
                  </a:cubicBezTo>
                  <a:cubicBezTo>
                    <a:pt x="502426" y="136959"/>
                    <a:pt x="500159" y="133559"/>
                    <a:pt x="493359" y="132426"/>
                  </a:cubicBezTo>
                  <a:cubicBezTo>
                    <a:pt x="485426" y="131292"/>
                    <a:pt x="478626" y="128648"/>
                    <a:pt x="475227" y="120715"/>
                  </a:cubicBezTo>
                  <a:cubicBezTo>
                    <a:pt x="474471" y="117693"/>
                    <a:pt x="474849" y="114671"/>
                    <a:pt x="476360" y="112026"/>
                  </a:cubicBezTo>
                  <a:cubicBezTo>
                    <a:pt x="491470" y="101827"/>
                    <a:pt x="509603" y="102204"/>
                    <a:pt x="526225" y="101449"/>
                  </a:cubicBezTo>
                  <a:cubicBezTo>
                    <a:pt x="545868" y="100316"/>
                    <a:pt x="550779" y="119582"/>
                    <a:pt x="537558" y="138847"/>
                  </a:cubicBezTo>
                  <a:cubicBezTo>
                    <a:pt x="560601" y="146403"/>
                    <a:pt x="562490" y="146025"/>
                    <a:pt x="573445" y="123737"/>
                  </a:cubicBezTo>
                  <a:cubicBezTo>
                    <a:pt x="576467" y="117693"/>
                    <a:pt x="581000" y="116182"/>
                    <a:pt x="586667" y="115048"/>
                  </a:cubicBezTo>
                  <a:cubicBezTo>
                    <a:pt x="600266" y="116182"/>
                    <a:pt x="597622" y="138092"/>
                    <a:pt x="613866" y="136581"/>
                  </a:cubicBezTo>
                  <a:cubicBezTo>
                    <a:pt x="626710" y="139225"/>
                    <a:pt x="627088" y="158491"/>
                    <a:pt x="639931" y="158491"/>
                  </a:cubicBezTo>
                  <a:cubicBezTo>
                    <a:pt x="653531" y="158869"/>
                    <a:pt x="653153" y="141870"/>
                    <a:pt x="662220" y="135448"/>
                  </a:cubicBezTo>
                  <a:cubicBezTo>
                    <a:pt x="669775" y="130159"/>
                    <a:pt x="677330" y="127515"/>
                    <a:pt x="685641" y="133181"/>
                  </a:cubicBezTo>
                  <a:cubicBezTo>
                    <a:pt x="693574" y="138470"/>
                    <a:pt x="693196" y="146025"/>
                    <a:pt x="689796" y="153580"/>
                  </a:cubicBezTo>
                  <a:cubicBezTo>
                    <a:pt x="688285" y="156602"/>
                    <a:pt x="686774" y="160002"/>
                    <a:pt x="688663" y="165291"/>
                  </a:cubicBezTo>
                  <a:cubicBezTo>
                    <a:pt x="701129" y="160758"/>
                    <a:pt x="712840" y="154336"/>
                    <a:pt x="725684" y="150936"/>
                  </a:cubicBezTo>
                  <a:cubicBezTo>
                    <a:pt x="744194" y="145647"/>
                    <a:pt x="760060" y="135825"/>
                    <a:pt x="777060" y="128270"/>
                  </a:cubicBezTo>
                  <a:cubicBezTo>
                    <a:pt x="778948" y="129026"/>
                    <a:pt x="781215" y="130159"/>
                    <a:pt x="782348" y="131670"/>
                  </a:cubicBezTo>
                  <a:cubicBezTo>
                    <a:pt x="794437" y="153202"/>
                    <a:pt x="781215" y="196645"/>
                    <a:pt x="759683" y="207978"/>
                  </a:cubicBezTo>
                  <a:cubicBezTo>
                    <a:pt x="754394" y="216289"/>
                    <a:pt x="760438" y="221200"/>
                    <a:pt x="764971" y="226866"/>
                  </a:cubicBezTo>
                  <a:cubicBezTo>
                    <a:pt x="767993" y="231022"/>
                    <a:pt x="770260" y="235555"/>
                    <a:pt x="769504" y="240466"/>
                  </a:cubicBezTo>
                  <a:cubicBezTo>
                    <a:pt x="765727" y="271065"/>
                    <a:pt x="776682" y="298642"/>
                    <a:pt x="788393" y="325840"/>
                  </a:cubicBezTo>
                  <a:cubicBezTo>
                    <a:pt x="791037" y="331885"/>
                    <a:pt x="794059" y="337929"/>
                    <a:pt x="792548" y="343973"/>
                  </a:cubicBezTo>
                  <a:cubicBezTo>
                    <a:pt x="789526" y="357195"/>
                    <a:pt x="795192" y="367017"/>
                    <a:pt x="801992" y="377216"/>
                  </a:cubicBezTo>
                  <a:cubicBezTo>
                    <a:pt x="813703" y="395727"/>
                    <a:pt x="812947" y="400260"/>
                    <a:pt x="794437" y="413104"/>
                  </a:cubicBezTo>
                  <a:cubicBezTo>
                    <a:pt x="783482" y="420659"/>
                    <a:pt x="782726" y="426326"/>
                    <a:pt x="795570" y="432370"/>
                  </a:cubicBezTo>
                  <a:cubicBezTo>
                    <a:pt x="800859" y="434636"/>
                    <a:pt x="808792" y="439169"/>
                    <a:pt x="805392" y="443703"/>
                  </a:cubicBezTo>
                  <a:cubicBezTo>
                    <a:pt x="794815" y="459191"/>
                    <a:pt x="796703" y="479590"/>
                    <a:pt x="783859" y="493945"/>
                  </a:cubicBezTo>
                  <a:cubicBezTo>
                    <a:pt x="774793" y="488279"/>
                    <a:pt x="770260" y="479212"/>
                    <a:pt x="767238" y="470146"/>
                  </a:cubicBezTo>
                  <a:cubicBezTo>
                    <a:pt x="753261" y="425948"/>
                    <a:pt x="744194" y="380616"/>
                    <a:pt x="746083" y="333774"/>
                  </a:cubicBezTo>
                  <a:cubicBezTo>
                    <a:pt x="746461" y="320174"/>
                    <a:pt x="742683" y="310730"/>
                    <a:pt x="729839" y="305063"/>
                  </a:cubicBezTo>
                  <a:cubicBezTo>
                    <a:pt x="718506" y="300152"/>
                    <a:pt x="708684" y="294108"/>
                    <a:pt x="705662" y="280887"/>
                  </a:cubicBezTo>
                  <a:cubicBezTo>
                    <a:pt x="703396" y="271065"/>
                    <a:pt x="694330" y="274087"/>
                    <a:pt x="687907" y="274842"/>
                  </a:cubicBezTo>
                  <a:cubicBezTo>
                    <a:pt x="675441" y="276353"/>
                    <a:pt x="662975" y="280131"/>
                    <a:pt x="650131" y="275976"/>
                  </a:cubicBezTo>
                  <a:cubicBezTo>
                    <a:pt x="641065" y="272954"/>
                    <a:pt x="629732" y="272198"/>
                    <a:pt x="634265" y="257087"/>
                  </a:cubicBezTo>
                  <a:cubicBezTo>
                    <a:pt x="636154" y="249910"/>
                    <a:pt x="630487" y="248399"/>
                    <a:pt x="625199" y="250666"/>
                  </a:cubicBezTo>
                  <a:cubicBezTo>
                    <a:pt x="615377" y="255199"/>
                    <a:pt x="609333" y="250666"/>
                    <a:pt x="604044" y="243110"/>
                  </a:cubicBezTo>
                  <a:cubicBezTo>
                    <a:pt x="602155" y="240088"/>
                    <a:pt x="598378" y="237444"/>
                    <a:pt x="594978" y="238955"/>
                  </a:cubicBezTo>
                  <a:cubicBezTo>
                    <a:pt x="579112" y="244999"/>
                    <a:pt x="566268" y="238577"/>
                    <a:pt x="553424" y="230644"/>
                  </a:cubicBezTo>
                  <a:cubicBezTo>
                    <a:pt x="550402" y="228755"/>
                    <a:pt x="545868" y="227622"/>
                    <a:pt x="544735" y="232155"/>
                  </a:cubicBezTo>
                  <a:cubicBezTo>
                    <a:pt x="543224" y="237444"/>
                    <a:pt x="548135" y="240088"/>
                    <a:pt x="552668" y="239710"/>
                  </a:cubicBezTo>
                  <a:cubicBezTo>
                    <a:pt x="570045" y="237822"/>
                    <a:pt x="585911" y="244243"/>
                    <a:pt x="602155" y="248021"/>
                  </a:cubicBezTo>
                  <a:cubicBezTo>
                    <a:pt x="609710" y="249910"/>
                    <a:pt x="617266" y="254065"/>
                    <a:pt x="619155" y="262376"/>
                  </a:cubicBezTo>
                  <a:cubicBezTo>
                    <a:pt x="621799" y="271820"/>
                    <a:pt x="611977" y="272576"/>
                    <a:pt x="607066" y="277109"/>
                  </a:cubicBezTo>
                  <a:cubicBezTo>
                    <a:pt x="596111" y="286931"/>
                    <a:pt x="588178" y="299019"/>
                    <a:pt x="573823" y="305819"/>
                  </a:cubicBezTo>
                  <a:cubicBezTo>
                    <a:pt x="565134" y="309974"/>
                    <a:pt x="566645" y="319796"/>
                    <a:pt x="576467" y="319796"/>
                  </a:cubicBezTo>
                  <a:cubicBezTo>
                    <a:pt x="595355" y="319419"/>
                    <a:pt x="604044" y="335662"/>
                    <a:pt x="618021" y="342462"/>
                  </a:cubicBezTo>
                  <a:cubicBezTo>
                    <a:pt x="623688" y="345106"/>
                    <a:pt x="625954" y="350017"/>
                    <a:pt x="626710" y="356061"/>
                  </a:cubicBezTo>
                  <a:cubicBezTo>
                    <a:pt x="627465" y="362484"/>
                    <a:pt x="628599" y="368528"/>
                    <a:pt x="629354" y="374950"/>
                  </a:cubicBezTo>
                  <a:cubicBezTo>
                    <a:pt x="635776" y="414237"/>
                    <a:pt x="635776" y="414237"/>
                    <a:pt x="674308" y="423681"/>
                  </a:cubicBezTo>
                  <a:cubicBezTo>
                    <a:pt x="696596" y="428970"/>
                    <a:pt x="701129" y="436525"/>
                    <a:pt x="698863" y="459946"/>
                  </a:cubicBezTo>
                  <a:cubicBezTo>
                    <a:pt x="695840" y="491301"/>
                    <a:pt x="703396" y="532477"/>
                    <a:pt x="727195" y="550232"/>
                  </a:cubicBezTo>
                  <a:cubicBezTo>
                    <a:pt x="733617" y="540410"/>
                    <a:pt x="738906" y="530211"/>
                    <a:pt x="742683" y="519255"/>
                  </a:cubicBezTo>
                  <a:cubicBezTo>
                    <a:pt x="750239" y="496967"/>
                    <a:pt x="757038" y="492812"/>
                    <a:pt x="781971" y="494323"/>
                  </a:cubicBezTo>
                  <a:cubicBezTo>
                    <a:pt x="790281" y="498856"/>
                    <a:pt x="789148" y="505656"/>
                    <a:pt x="783104" y="509056"/>
                  </a:cubicBezTo>
                  <a:cubicBezTo>
                    <a:pt x="764593" y="520011"/>
                    <a:pt x="766105" y="538144"/>
                    <a:pt x="764593" y="555143"/>
                  </a:cubicBezTo>
                  <a:cubicBezTo>
                    <a:pt x="763838" y="562321"/>
                    <a:pt x="763082" y="568742"/>
                    <a:pt x="757038" y="573653"/>
                  </a:cubicBezTo>
                  <a:cubicBezTo>
                    <a:pt x="738906" y="589519"/>
                    <a:pt x="729839" y="610674"/>
                    <a:pt x="722662" y="632962"/>
                  </a:cubicBezTo>
                  <a:cubicBezTo>
                    <a:pt x="720017" y="641273"/>
                    <a:pt x="720017" y="649206"/>
                    <a:pt x="724551" y="657517"/>
                  </a:cubicBezTo>
                  <a:cubicBezTo>
                    <a:pt x="729084" y="665828"/>
                    <a:pt x="730217" y="675272"/>
                    <a:pt x="725684" y="683960"/>
                  </a:cubicBezTo>
                  <a:cubicBezTo>
                    <a:pt x="723040" y="688871"/>
                    <a:pt x="716240" y="694160"/>
                    <a:pt x="712840" y="686605"/>
                  </a:cubicBezTo>
                  <a:cubicBezTo>
                    <a:pt x="705285" y="669228"/>
                    <a:pt x="691685" y="671494"/>
                    <a:pt x="677708" y="671872"/>
                  </a:cubicBezTo>
                  <a:cubicBezTo>
                    <a:pt x="666375" y="669228"/>
                    <a:pt x="653531" y="669228"/>
                    <a:pt x="650887" y="652984"/>
                  </a:cubicBezTo>
                  <a:cubicBezTo>
                    <a:pt x="649376" y="643917"/>
                    <a:pt x="642576" y="645806"/>
                    <a:pt x="636154" y="648451"/>
                  </a:cubicBezTo>
                  <a:cubicBezTo>
                    <a:pt x="624443" y="652984"/>
                    <a:pt x="613866" y="654117"/>
                    <a:pt x="609333" y="638629"/>
                  </a:cubicBezTo>
                  <a:cubicBezTo>
                    <a:pt x="606688" y="629562"/>
                    <a:pt x="599889" y="629185"/>
                    <a:pt x="592333" y="632207"/>
                  </a:cubicBezTo>
                  <a:cubicBezTo>
                    <a:pt x="586289" y="634473"/>
                    <a:pt x="579867" y="635607"/>
                    <a:pt x="573823" y="633718"/>
                  </a:cubicBezTo>
                  <a:cubicBezTo>
                    <a:pt x="568534" y="632207"/>
                    <a:pt x="563623" y="628807"/>
                    <a:pt x="568534" y="623140"/>
                  </a:cubicBezTo>
                  <a:cubicBezTo>
                    <a:pt x="587045" y="603497"/>
                    <a:pt x="575334" y="578942"/>
                    <a:pt x="579489" y="557032"/>
                  </a:cubicBezTo>
                  <a:cubicBezTo>
                    <a:pt x="581756" y="544188"/>
                    <a:pt x="581000" y="530211"/>
                    <a:pt x="579112" y="516989"/>
                  </a:cubicBezTo>
                  <a:cubicBezTo>
                    <a:pt x="577601" y="506789"/>
                    <a:pt x="579867" y="496967"/>
                    <a:pt x="585911" y="489034"/>
                  </a:cubicBezTo>
                  <a:cubicBezTo>
                    <a:pt x="594978" y="477324"/>
                    <a:pt x="597622" y="465235"/>
                    <a:pt x="591578" y="451636"/>
                  </a:cubicBezTo>
                  <a:cubicBezTo>
                    <a:pt x="584778" y="436147"/>
                    <a:pt x="592711" y="422548"/>
                    <a:pt x="596489" y="408571"/>
                  </a:cubicBezTo>
                  <a:cubicBezTo>
                    <a:pt x="598755" y="399882"/>
                    <a:pt x="601400" y="392327"/>
                    <a:pt x="592711" y="385905"/>
                  </a:cubicBezTo>
                  <a:cubicBezTo>
                    <a:pt x="585534" y="380238"/>
                    <a:pt x="578734" y="380238"/>
                    <a:pt x="571556" y="385905"/>
                  </a:cubicBezTo>
                  <a:cubicBezTo>
                    <a:pt x="567023" y="389305"/>
                    <a:pt x="560979" y="389683"/>
                    <a:pt x="555690" y="390816"/>
                  </a:cubicBezTo>
                  <a:cubicBezTo>
                    <a:pt x="532647" y="395349"/>
                    <a:pt x="525091" y="389305"/>
                    <a:pt x="528869" y="365506"/>
                  </a:cubicBezTo>
                  <a:cubicBezTo>
                    <a:pt x="531513" y="349640"/>
                    <a:pt x="532269" y="339062"/>
                    <a:pt x="511114" y="341329"/>
                  </a:cubicBezTo>
                  <a:cubicBezTo>
                    <a:pt x="505448" y="342084"/>
                    <a:pt x="500159" y="338307"/>
                    <a:pt x="495626" y="334907"/>
                  </a:cubicBezTo>
                  <a:cubicBezTo>
                    <a:pt x="486560" y="328485"/>
                    <a:pt x="477871" y="327352"/>
                    <a:pt x="468049" y="333396"/>
                  </a:cubicBezTo>
                  <a:cubicBezTo>
                    <a:pt x="461627" y="337173"/>
                    <a:pt x="454827" y="339062"/>
                    <a:pt x="448028" y="335662"/>
                  </a:cubicBezTo>
                  <a:cubicBezTo>
                    <a:pt x="440850" y="331885"/>
                    <a:pt x="435939" y="334151"/>
                    <a:pt x="432539" y="341329"/>
                  </a:cubicBezTo>
                  <a:cubicBezTo>
                    <a:pt x="426495" y="354173"/>
                    <a:pt x="417806" y="359084"/>
                    <a:pt x="403452" y="353795"/>
                  </a:cubicBezTo>
                  <a:cubicBezTo>
                    <a:pt x="397407" y="351528"/>
                    <a:pt x="390608" y="351151"/>
                    <a:pt x="386074" y="357195"/>
                  </a:cubicBezTo>
                  <a:cubicBezTo>
                    <a:pt x="381163" y="363239"/>
                    <a:pt x="384186" y="369661"/>
                    <a:pt x="388719" y="374572"/>
                  </a:cubicBezTo>
                  <a:cubicBezTo>
                    <a:pt x="397785" y="384772"/>
                    <a:pt x="398541" y="397616"/>
                    <a:pt x="400807" y="410082"/>
                  </a:cubicBezTo>
                  <a:cubicBezTo>
                    <a:pt x="403074" y="423303"/>
                    <a:pt x="404585" y="436525"/>
                    <a:pt x="416295" y="445969"/>
                  </a:cubicBezTo>
                  <a:cubicBezTo>
                    <a:pt x="424606" y="452769"/>
                    <a:pt x="420451" y="460702"/>
                    <a:pt x="413651" y="465613"/>
                  </a:cubicBezTo>
                  <a:cubicBezTo>
                    <a:pt x="400052" y="475435"/>
                    <a:pt x="399296" y="484879"/>
                    <a:pt x="411385" y="496590"/>
                  </a:cubicBezTo>
                  <a:cubicBezTo>
                    <a:pt x="420451" y="505278"/>
                    <a:pt x="421962" y="515856"/>
                    <a:pt x="415540" y="527566"/>
                  </a:cubicBezTo>
                  <a:cubicBezTo>
                    <a:pt x="405718" y="546077"/>
                    <a:pt x="405340" y="563454"/>
                    <a:pt x="420451" y="580075"/>
                  </a:cubicBezTo>
                  <a:cubicBezTo>
                    <a:pt x="427628" y="588008"/>
                    <a:pt x="424984" y="592919"/>
                    <a:pt x="414407" y="596319"/>
                  </a:cubicBezTo>
                  <a:cubicBezTo>
                    <a:pt x="398918" y="601230"/>
                    <a:pt x="385319" y="605008"/>
                    <a:pt x="368697" y="595186"/>
                  </a:cubicBezTo>
                  <a:cubicBezTo>
                    <a:pt x="359253" y="589519"/>
                    <a:pt x="344898" y="586875"/>
                    <a:pt x="332054" y="598963"/>
                  </a:cubicBezTo>
                  <a:cubicBezTo>
                    <a:pt x="322988" y="607274"/>
                    <a:pt x="313921" y="590653"/>
                    <a:pt x="302211" y="589897"/>
                  </a:cubicBezTo>
                  <a:cubicBezTo>
                    <a:pt x="294656" y="589519"/>
                    <a:pt x="296167" y="580453"/>
                    <a:pt x="298811" y="574031"/>
                  </a:cubicBezTo>
                  <a:cubicBezTo>
                    <a:pt x="301455" y="562698"/>
                    <a:pt x="310522" y="560054"/>
                    <a:pt x="319966" y="556654"/>
                  </a:cubicBezTo>
                  <a:cubicBezTo>
                    <a:pt x="336587" y="550610"/>
                    <a:pt x="336965" y="545321"/>
                    <a:pt x="325254" y="531722"/>
                  </a:cubicBezTo>
                  <a:cubicBezTo>
                    <a:pt x="312033" y="516611"/>
                    <a:pt x="309011" y="496590"/>
                    <a:pt x="315810" y="480724"/>
                  </a:cubicBezTo>
                  <a:cubicBezTo>
                    <a:pt x="322610" y="464480"/>
                    <a:pt x="312411" y="458813"/>
                    <a:pt x="304855" y="458058"/>
                  </a:cubicBezTo>
                  <a:cubicBezTo>
                    <a:pt x="281434" y="455791"/>
                    <a:pt x="258768" y="445969"/>
                    <a:pt x="234213" y="456169"/>
                  </a:cubicBezTo>
                  <a:cubicBezTo>
                    <a:pt x="211925" y="465235"/>
                    <a:pt x="190015" y="473546"/>
                    <a:pt x="176793" y="495456"/>
                  </a:cubicBezTo>
                  <a:cubicBezTo>
                    <a:pt x="175282" y="495456"/>
                    <a:pt x="173771" y="495456"/>
                    <a:pt x="172638" y="495456"/>
                  </a:cubicBezTo>
                  <a:cubicBezTo>
                    <a:pt x="164327" y="487145"/>
                    <a:pt x="157527" y="477701"/>
                    <a:pt x="163194" y="465613"/>
                  </a:cubicBezTo>
                  <a:cubicBezTo>
                    <a:pt x="168860" y="453902"/>
                    <a:pt x="178682" y="448236"/>
                    <a:pt x="192282" y="448614"/>
                  </a:cubicBezTo>
                  <a:cubicBezTo>
                    <a:pt x="208526" y="448991"/>
                    <a:pt x="221747" y="441814"/>
                    <a:pt x="234591" y="432370"/>
                  </a:cubicBezTo>
                  <a:cubicBezTo>
                    <a:pt x="248568" y="422170"/>
                    <a:pt x="262923" y="412348"/>
                    <a:pt x="279923" y="407437"/>
                  </a:cubicBezTo>
                  <a:cubicBezTo>
                    <a:pt x="281434" y="407060"/>
                    <a:pt x="282945" y="407060"/>
                    <a:pt x="284078" y="406304"/>
                  </a:cubicBezTo>
                  <a:cubicBezTo>
                    <a:pt x="296922" y="399882"/>
                    <a:pt x="307122" y="345484"/>
                    <a:pt x="296544" y="335662"/>
                  </a:cubicBezTo>
                  <a:cubicBezTo>
                    <a:pt x="275012" y="315641"/>
                    <a:pt x="264812" y="289575"/>
                    <a:pt x="252724" y="263887"/>
                  </a:cubicBezTo>
                  <a:cubicBezTo>
                    <a:pt x="249702" y="257087"/>
                    <a:pt x="250457" y="250288"/>
                    <a:pt x="251591" y="243110"/>
                  </a:cubicBezTo>
                  <a:cubicBezTo>
                    <a:pt x="253857" y="224600"/>
                    <a:pt x="252346" y="206467"/>
                    <a:pt x="243280" y="189846"/>
                  </a:cubicBezTo>
                  <a:cubicBezTo>
                    <a:pt x="237991" y="179646"/>
                    <a:pt x="231947" y="177379"/>
                    <a:pt x="221747" y="186823"/>
                  </a:cubicBezTo>
                  <a:cubicBezTo>
                    <a:pt x="193415" y="213267"/>
                    <a:pt x="149972" y="215534"/>
                    <a:pt x="120129" y="192490"/>
                  </a:cubicBezTo>
                  <a:cubicBezTo>
                    <a:pt x="111818" y="186068"/>
                    <a:pt x="108040" y="187957"/>
                    <a:pt x="105018" y="196645"/>
                  </a:cubicBezTo>
                  <a:cubicBezTo>
                    <a:pt x="101618" y="206089"/>
                    <a:pt x="99730" y="215534"/>
                    <a:pt x="104263" y="225355"/>
                  </a:cubicBezTo>
                  <a:cubicBezTo>
                    <a:pt x="106529" y="230644"/>
                    <a:pt x="110307" y="235933"/>
                    <a:pt x="109929" y="241221"/>
                  </a:cubicBezTo>
                  <a:cubicBezTo>
                    <a:pt x="107285" y="275598"/>
                    <a:pt x="114840" y="309974"/>
                    <a:pt x="110685" y="344351"/>
                  </a:cubicBezTo>
                  <a:cubicBezTo>
                    <a:pt x="108796" y="361728"/>
                    <a:pt x="103129" y="378727"/>
                    <a:pt x="110685" y="396104"/>
                  </a:cubicBezTo>
                  <a:cubicBezTo>
                    <a:pt x="113707" y="402904"/>
                    <a:pt x="112951" y="410082"/>
                    <a:pt x="111440" y="416881"/>
                  </a:cubicBezTo>
                  <a:cubicBezTo>
                    <a:pt x="110307" y="423303"/>
                    <a:pt x="107663" y="430859"/>
                    <a:pt x="111818" y="435392"/>
                  </a:cubicBezTo>
                  <a:cubicBezTo>
                    <a:pt x="126551" y="451258"/>
                    <a:pt x="123529" y="469768"/>
                    <a:pt x="124662" y="488657"/>
                  </a:cubicBezTo>
                  <a:cubicBezTo>
                    <a:pt x="125418" y="501878"/>
                    <a:pt x="127306" y="515478"/>
                    <a:pt x="137128" y="526055"/>
                  </a:cubicBezTo>
                  <a:cubicBezTo>
                    <a:pt x="140150" y="529077"/>
                    <a:pt x="141661" y="533233"/>
                    <a:pt x="138261" y="537388"/>
                  </a:cubicBezTo>
                  <a:cubicBezTo>
                    <a:pt x="122395" y="533988"/>
                    <a:pt x="116729" y="521900"/>
                    <a:pt x="112196" y="508300"/>
                  </a:cubicBezTo>
                  <a:cubicBezTo>
                    <a:pt x="105774" y="489412"/>
                    <a:pt x="101996" y="469013"/>
                    <a:pt x="83108" y="457302"/>
                  </a:cubicBezTo>
                  <a:lnTo>
                    <a:pt x="83108" y="457302"/>
                  </a:lnTo>
                  <a:cubicBezTo>
                    <a:pt x="79330" y="447480"/>
                    <a:pt x="83863" y="438414"/>
                    <a:pt x="85752" y="428592"/>
                  </a:cubicBezTo>
                  <a:cubicBezTo>
                    <a:pt x="88774" y="412726"/>
                    <a:pt x="91419" y="396104"/>
                    <a:pt x="74797" y="385149"/>
                  </a:cubicBezTo>
                  <a:cubicBezTo>
                    <a:pt x="74797" y="379105"/>
                    <a:pt x="71397" y="375328"/>
                    <a:pt x="67620" y="371550"/>
                  </a:cubicBezTo>
                  <a:cubicBezTo>
                    <a:pt x="61575" y="365883"/>
                    <a:pt x="64598" y="362484"/>
                    <a:pt x="70642" y="359839"/>
                  </a:cubicBezTo>
                  <a:cubicBezTo>
                    <a:pt x="93308" y="343595"/>
                    <a:pt x="95196" y="342840"/>
                    <a:pt x="83486" y="313374"/>
                  </a:cubicBezTo>
                  <a:cubicBezTo>
                    <a:pt x="72153" y="284664"/>
                    <a:pt x="75175" y="255576"/>
                    <a:pt x="77442" y="227244"/>
                  </a:cubicBezTo>
                  <a:cubicBezTo>
                    <a:pt x="78575" y="212134"/>
                    <a:pt x="78575" y="204578"/>
                    <a:pt x="61575" y="204956"/>
                  </a:cubicBezTo>
                  <a:cubicBezTo>
                    <a:pt x="57798" y="204956"/>
                    <a:pt x="55531" y="201556"/>
                    <a:pt x="53265" y="198912"/>
                  </a:cubicBezTo>
                  <a:cubicBezTo>
                    <a:pt x="51754" y="197401"/>
                    <a:pt x="50620" y="196267"/>
                    <a:pt x="49109" y="194757"/>
                  </a:cubicBezTo>
                  <a:cubicBezTo>
                    <a:pt x="40421" y="189846"/>
                    <a:pt x="37021" y="181157"/>
                    <a:pt x="32488" y="173224"/>
                  </a:cubicBezTo>
                  <a:cubicBezTo>
                    <a:pt x="31732" y="167180"/>
                    <a:pt x="33999" y="161513"/>
                    <a:pt x="36265" y="156225"/>
                  </a:cubicBezTo>
                  <a:cubicBezTo>
                    <a:pt x="38910" y="152069"/>
                    <a:pt x="41932" y="147914"/>
                    <a:pt x="44576" y="143381"/>
                  </a:cubicBezTo>
                  <a:cubicBezTo>
                    <a:pt x="51754" y="133937"/>
                    <a:pt x="46465" y="126381"/>
                    <a:pt x="40421" y="119582"/>
                  </a:cubicBezTo>
                  <a:cubicBezTo>
                    <a:pt x="34376" y="112782"/>
                    <a:pt x="27199" y="113537"/>
                    <a:pt x="19644" y="118070"/>
                  </a:cubicBezTo>
                  <a:cubicBezTo>
                    <a:pt x="13977" y="121470"/>
                    <a:pt x="7933" y="122604"/>
                    <a:pt x="2267" y="118448"/>
                  </a:cubicBezTo>
                  <a:cubicBezTo>
                    <a:pt x="2644" y="116182"/>
                    <a:pt x="1511" y="115048"/>
                    <a:pt x="0" y="113537"/>
                  </a:cubicBezTo>
                  <a:close/>
                </a:path>
              </a:pathLst>
            </a:custGeom>
            <a:solidFill>
              <a:srgbClr val="FDE9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5C03A77D-5EF8-4852-9B83-35351F84F556}"/>
                </a:ext>
              </a:extLst>
            </p:cNvPr>
            <p:cNvSpPr/>
            <p:nvPr/>
          </p:nvSpPr>
          <p:spPr>
            <a:xfrm>
              <a:off x="9019919" y="3668358"/>
              <a:ext cx="213057" cy="154997"/>
            </a:xfrm>
            <a:custGeom>
              <a:avLst/>
              <a:gdLst>
                <a:gd name="connsiteX0" fmla="*/ 4766 w 213057"/>
                <a:gd name="connsiteY0" fmla="*/ 148845 h 154997"/>
                <a:gd name="connsiteX1" fmla="*/ 5522 w 213057"/>
                <a:gd name="connsiteY1" fmla="*/ 136756 h 154997"/>
                <a:gd name="connsiteX2" fmla="*/ 20255 w 213057"/>
                <a:gd name="connsiteY2" fmla="*/ 136001 h 154997"/>
                <a:gd name="connsiteX3" fmla="*/ 29699 w 213057"/>
                <a:gd name="connsiteY3" fmla="*/ 128823 h 154997"/>
                <a:gd name="connsiteX4" fmla="*/ 24410 w 213057"/>
                <a:gd name="connsiteY4" fmla="*/ 118623 h 154997"/>
                <a:gd name="connsiteX5" fmla="*/ 7033 w 213057"/>
                <a:gd name="connsiteY5" fmla="*/ 45337 h 154997"/>
                <a:gd name="connsiteX6" fmla="*/ 15722 w 213057"/>
                <a:gd name="connsiteY6" fmla="*/ 13227 h 154997"/>
                <a:gd name="connsiteX7" fmla="*/ 34988 w 213057"/>
                <a:gd name="connsiteY7" fmla="*/ 9072 h 154997"/>
                <a:gd name="connsiteX8" fmla="*/ 95052 w 213057"/>
                <a:gd name="connsiteY8" fmla="*/ 9828 h 154997"/>
                <a:gd name="connsiteX9" fmla="*/ 157383 w 213057"/>
                <a:gd name="connsiteY9" fmla="*/ 13227 h 154997"/>
                <a:gd name="connsiteX10" fmla="*/ 200826 w 213057"/>
                <a:gd name="connsiteY10" fmla="*/ 51004 h 154997"/>
                <a:gd name="connsiteX11" fmla="*/ 207625 w 213057"/>
                <a:gd name="connsiteY11" fmla="*/ 89158 h 154997"/>
                <a:gd name="connsiteX12" fmla="*/ 209137 w 213057"/>
                <a:gd name="connsiteY12" fmla="*/ 106535 h 154997"/>
                <a:gd name="connsiteX13" fmla="*/ 208759 w 213057"/>
                <a:gd name="connsiteY13" fmla="*/ 129956 h 154997"/>
                <a:gd name="connsiteX14" fmla="*/ 188737 w 213057"/>
                <a:gd name="connsiteY14" fmla="*/ 130334 h 154997"/>
                <a:gd name="connsiteX15" fmla="*/ 155116 w 213057"/>
                <a:gd name="connsiteY15" fmla="*/ 128445 h 154997"/>
                <a:gd name="connsiteX16" fmla="*/ 101852 w 213057"/>
                <a:gd name="connsiteY16" fmla="*/ 114846 h 154997"/>
                <a:gd name="connsiteX17" fmla="*/ 82964 w 213057"/>
                <a:gd name="connsiteY17" fmla="*/ 115979 h 154997"/>
                <a:gd name="connsiteX18" fmla="*/ 46698 w 213057"/>
                <a:gd name="connsiteY18" fmla="*/ 129956 h 154997"/>
                <a:gd name="connsiteX19" fmla="*/ 56520 w 213057"/>
                <a:gd name="connsiteY19" fmla="*/ 153378 h 154997"/>
                <a:gd name="connsiteX20" fmla="*/ 51987 w 213057"/>
                <a:gd name="connsiteY20" fmla="*/ 153756 h 154997"/>
                <a:gd name="connsiteX21" fmla="*/ 4766 w 213057"/>
                <a:gd name="connsiteY21" fmla="*/ 148845 h 15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3057" h="154997">
                  <a:moveTo>
                    <a:pt x="4766" y="148845"/>
                  </a:moveTo>
                  <a:cubicBezTo>
                    <a:pt x="2500" y="144689"/>
                    <a:pt x="2500" y="140534"/>
                    <a:pt x="5522" y="136756"/>
                  </a:cubicBezTo>
                  <a:cubicBezTo>
                    <a:pt x="10433" y="136378"/>
                    <a:pt x="15344" y="136378"/>
                    <a:pt x="20255" y="136001"/>
                  </a:cubicBezTo>
                  <a:cubicBezTo>
                    <a:pt x="24788" y="135623"/>
                    <a:pt x="28188" y="133356"/>
                    <a:pt x="29699" y="128823"/>
                  </a:cubicBezTo>
                  <a:cubicBezTo>
                    <a:pt x="31210" y="123912"/>
                    <a:pt x="27810" y="121646"/>
                    <a:pt x="24410" y="118623"/>
                  </a:cubicBezTo>
                  <a:cubicBezTo>
                    <a:pt x="-1656" y="94824"/>
                    <a:pt x="-5811" y="78203"/>
                    <a:pt x="7033" y="45337"/>
                  </a:cubicBezTo>
                  <a:cubicBezTo>
                    <a:pt x="11188" y="34760"/>
                    <a:pt x="7411" y="23049"/>
                    <a:pt x="15722" y="13227"/>
                  </a:cubicBezTo>
                  <a:cubicBezTo>
                    <a:pt x="22144" y="6050"/>
                    <a:pt x="29321" y="2272"/>
                    <a:pt x="34988" y="9072"/>
                  </a:cubicBezTo>
                  <a:cubicBezTo>
                    <a:pt x="55387" y="33249"/>
                    <a:pt x="76919" y="20783"/>
                    <a:pt x="95052" y="9828"/>
                  </a:cubicBezTo>
                  <a:cubicBezTo>
                    <a:pt x="118473" y="-4150"/>
                    <a:pt x="135095" y="-3394"/>
                    <a:pt x="157383" y="13227"/>
                  </a:cubicBezTo>
                  <a:cubicBezTo>
                    <a:pt x="173249" y="24938"/>
                    <a:pt x="189871" y="34760"/>
                    <a:pt x="200826" y="51004"/>
                  </a:cubicBezTo>
                  <a:cubicBezTo>
                    <a:pt x="208759" y="62337"/>
                    <a:pt x="216692" y="74425"/>
                    <a:pt x="207625" y="89158"/>
                  </a:cubicBezTo>
                  <a:cubicBezTo>
                    <a:pt x="203470" y="95958"/>
                    <a:pt x="205359" y="100869"/>
                    <a:pt x="209137" y="106535"/>
                  </a:cubicBezTo>
                  <a:cubicBezTo>
                    <a:pt x="214425" y="114090"/>
                    <a:pt x="214425" y="122401"/>
                    <a:pt x="208759" y="129956"/>
                  </a:cubicBezTo>
                  <a:cubicBezTo>
                    <a:pt x="201959" y="139023"/>
                    <a:pt x="196293" y="132223"/>
                    <a:pt x="188737" y="130334"/>
                  </a:cubicBezTo>
                  <a:cubicBezTo>
                    <a:pt x="178160" y="127690"/>
                    <a:pt x="166449" y="128068"/>
                    <a:pt x="155116" y="128445"/>
                  </a:cubicBezTo>
                  <a:cubicBezTo>
                    <a:pt x="135850" y="129579"/>
                    <a:pt x="117340" y="128823"/>
                    <a:pt x="101852" y="114846"/>
                  </a:cubicBezTo>
                  <a:cubicBezTo>
                    <a:pt x="95430" y="109179"/>
                    <a:pt x="89008" y="111068"/>
                    <a:pt x="82964" y="115979"/>
                  </a:cubicBezTo>
                  <a:cubicBezTo>
                    <a:pt x="72764" y="123912"/>
                    <a:pt x="59920" y="126179"/>
                    <a:pt x="46698" y="129956"/>
                  </a:cubicBezTo>
                  <a:cubicBezTo>
                    <a:pt x="48209" y="138645"/>
                    <a:pt x="59542" y="143556"/>
                    <a:pt x="56520" y="153378"/>
                  </a:cubicBezTo>
                  <a:cubicBezTo>
                    <a:pt x="55009" y="155267"/>
                    <a:pt x="53498" y="155644"/>
                    <a:pt x="51987" y="153756"/>
                  </a:cubicBezTo>
                  <a:cubicBezTo>
                    <a:pt x="36121" y="151867"/>
                    <a:pt x="20633" y="150356"/>
                    <a:pt x="4766" y="148845"/>
                  </a:cubicBezTo>
                  <a:close/>
                </a:path>
              </a:pathLst>
            </a:custGeom>
            <a:solidFill>
              <a:srgbClr val="FAD3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140BD6F0-A6EF-4663-8DBD-F2C09C7E7214}"/>
                </a:ext>
              </a:extLst>
            </p:cNvPr>
            <p:cNvSpPr/>
            <p:nvPr/>
          </p:nvSpPr>
          <p:spPr>
            <a:xfrm>
              <a:off x="9071906" y="3821358"/>
              <a:ext cx="251912" cy="219331"/>
            </a:xfrm>
            <a:custGeom>
              <a:avLst/>
              <a:gdLst>
                <a:gd name="connsiteX0" fmla="*/ 0 w 251912"/>
                <a:gd name="connsiteY0" fmla="*/ 378 h 219331"/>
                <a:gd name="connsiteX1" fmla="*/ 4533 w 251912"/>
                <a:gd name="connsiteY1" fmla="*/ 0 h 219331"/>
                <a:gd name="connsiteX2" fmla="*/ 167349 w 251912"/>
                <a:gd name="connsiteY2" fmla="*/ 92930 h 219331"/>
                <a:gd name="connsiteX3" fmla="*/ 245169 w 251912"/>
                <a:gd name="connsiteY3" fmla="*/ 195681 h 219331"/>
                <a:gd name="connsiteX4" fmla="*/ 242146 w 251912"/>
                <a:gd name="connsiteY4" fmla="*/ 217970 h 219331"/>
                <a:gd name="connsiteX5" fmla="*/ 234591 w 251912"/>
                <a:gd name="connsiteY5" fmla="*/ 217970 h 219331"/>
                <a:gd name="connsiteX6" fmla="*/ 185860 w 251912"/>
                <a:gd name="connsiteY6" fmla="*/ 199837 h 219331"/>
                <a:gd name="connsiteX7" fmla="*/ 181704 w 251912"/>
                <a:gd name="connsiteY7" fmla="*/ 199837 h 219331"/>
                <a:gd name="connsiteX8" fmla="*/ 181704 w 251912"/>
                <a:gd name="connsiteY8" fmla="*/ 199837 h 219331"/>
                <a:gd name="connsiteX9" fmla="*/ 178304 w 251912"/>
                <a:gd name="connsiteY9" fmla="*/ 183971 h 219331"/>
                <a:gd name="connsiteX10" fmla="*/ 158661 w 251912"/>
                <a:gd name="connsiteY10" fmla="*/ 135617 h 219331"/>
                <a:gd name="connsiteX11" fmla="*/ 114840 w 251912"/>
                <a:gd name="connsiteY11" fmla="*/ 154883 h 219331"/>
                <a:gd name="connsiteX12" fmla="*/ 101996 w 251912"/>
                <a:gd name="connsiteY12" fmla="*/ 151106 h 219331"/>
                <a:gd name="connsiteX13" fmla="*/ 101996 w 251912"/>
                <a:gd name="connsiteY13" fmla="*/ 139395 h 219331"/>
                <a:gd name="connsiteX14" fmla="*/ 114085 w 251912"/>
                <a:gd name="connsiteY14" fmla="*/ 135239 h 219331"/>
                <a:gd name="connsiteX15" fmla="*/ 134862 w 251912"/>
                <a:gd name="connsiteY15" fmla="*/ 133728 h 219331"/>
                <a:gd name="connsiteX16" fmla="*/ 128440 w 251912"/>
                <a:gd name="connsiteY16" fmla="*/ 115973 h 219331"/>
                <a:gd name="connsiteX17" fmla="*/ 137128 w 251912"/>
                <a:gd name="connsiteY17" fmla="*/ 84997 h 219331"/>
                <a:gd name="connsiteX18" fmla="*/ 105774 w 251912"/>
                <a:gd name="connsiteY18" fmla="*/ 105396 h 219331"/>
                <a:gd name="connsiteX19" fmla="*/ 66486 w 251912"/>
                <a:gd name="connsiteY19" fmla="*/ 71775 h 219331"/>
                <a:gd name="connsiteX20" fmla="*/ 27577 w 251912"/>
                <a:gd name="connsiteY20" fmla="*/ 76308 h 219331"/>
                <a:gd name="connsiteX21" fmla="*/ 22666 w 251912"/>
                <a:gd name="connsiteY21" fmla="*/ 54776 h 219331"/>
                <a:gd name="connsiteX22" fmla="*/ 21533 w 251912"/>
                <a:gd name="connsiteY22" fmla="*/ 37776 h 219331"/>
                <a:gd name="connsiteX23" fmla="*/ 19266 w 251912"/>
                <a:gd name="connsiteY23" fmla="*/ 27199 h 219331"/>
                <a:gd name="connsiteX24" fmla="*/ 0 w 251912"/>
                <a:gd name="connsiteY24" fmla="*/ 378 h 21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1912" h="219331">
                  <a:moveTo>
                    <a:pt x="0" y="378"/>
                  </a:moveTo>
                  <a:cubicBezTo>
                    <a:pt x="1511" y="378"/>
                    <a:pt x="3022" y="0"/>
                    <a:pt x="4533" y="0"/>
                  </a:cubicBezTo>
                  <a:cubicBezTo>
                    <a:pt x="72531" y="6800"/>
                    <a:pt x="118618" y="52131"/>
                    <a:pt x="167349" y="92930"/>
                  </a:cubicBezTo>
                  <a:cubicBezTo>
                    <a:pt x="201348" y="121262"/>
                    <a:pt x="220236" y="160550"/>
                    <a:pt x="245169" y="195681"/>
                  </a:cubicBezTo>
                  <a:cubicBezTo>
                    <a:pt x="251591" y="203992"/>
                    <a:pt x="257635" y="212303"/>
                    <a:pt x="242146" y="217970"/>
                  </a:cubicBezTo>
                  <a:cubicBezTo>
                    <a:pt x="239502" y="218725"/>
                    <a:pt x="235347" y="220614"/>
                    <a:pt x="234591" y="217970"/>
                  </a:cubicBezTo>
                  <a:cubicBezTo>
                    <a:pt x="227414" y="186615"/>
                    <a:pt x="202103" y="204748"/>
                    <a:pt x="185860" y="199837"/>
                  </a:cubicBezTo>
                  <a:cubicBezTo>
                    <a:pt x="184726" y="199459"/>
                    <a:pt x="183215" y="199837"/>
                    <a:pt x="181704" y="199837"/>
                  </a:cubicBezTo>
                  <a:lnTo>
                    <a:pt x="181704" y="199837"/>
                  </a:lnTo>
                  <a:cubicBezTo>
                    <a:pt x="181326" y="194548"/>
                    <a:pt x="183593" y="188126"/>
                    <a:pt x="178304" y="183971"/>
                  </a:cubicBezTo>
                  <a:cubicBezTo>
                    <a:pt x="162816" y="172638"/>
                    <a:pt x="149972" y="160172"/>
                    <a:pt x="158661" y="135617"/>
                  </a:cubicBezTo>
                  <a:cubicBezTo>
                    <a:pt x="147328" y="154128"/>
                    <a:pt x="128817" y="148461"/>
                    <a:pt x="114840" y="154883"/>
                  </a:cubicBezTo>
                  <a:cubicBezTo>
                    <a:pt x="109174" y="157527"/>
                    <a:pt x="105396" y="155261"/>
                    <a:pt x="101996" y="151106"/>
                  </a:cubicBezTo>
                  <a:cubicBezTo>
                    <a:pt x="98218" y="147328"/>
                    <a:pt x="100107" y="143550"/>
                    <a:pt x="101996" y="139395"/>
                  </a:cubicBezTo>
                  <a:cubicBezTo>
                    <a:pt x="104640" y="133728"/>
                    <a:pt x="108796" y="133728"/>
                    <a:pt x="114085" y="135239"/>
                  </a:cubicBezTo>
                  <a:cubicBezTo>
                    <a:pt x="120884" y="137128"/>
                    <a:pt x="128817" y="143172"/>
                    <a:pt x="134862" y="133728"/>
                  </a:cubicBezTo>
                  <a:cubicBezTo>
                    <a:pt x="140528" y="125040"/>
                    <a:pt x="132217" y="119751"/>
                    <a:pt x="128440" y="115973"/>
                  </a:cubicBezTo>
                  <a:cubicBezTo>
                    <a:pt x="114462" y="100485"/>
                    <a:pt x="136750" y="96707"/>
                    <a:pt x="137128" y="84997"/>
                  </a:cubicBezTo>
                  <a:cubicBezTo>
                    <a:pt x="118996" y="77819"/>
                    <a:pt x="106907" y="80086"/>
                    <a:pt x="105774" y="105396"/>
                  </a:cubicBezTo>
                  <a:cubicBezTo>
                    <a:pt x="97085" y="86130"/>
                    <a:pt x="80464" y="81219"/>
                    <a:pt x="66486" y="71775"/>
                  </a:cubicBezTo>
                  <a:cubicBezTo>
                    <a:pt x="47976" y="58931"/>
                    <a:pt x="41932" y="77064"/>
                    <a:pt x="27577" y="76308"/>
                  </a:cubicBezTo>
                  <a:cubicBezTo>
                    <a:pt x="32110" y="67242"/>
                    <a:pt x="32110" y="60442"/>
                    <a:pt x="22666" y="54776"/>
                  </a:cubicBezTo>
                  <a:cubicBezTo>
                    <a:pt x="15866" y="50998"/>
                    <a:pt x="9822" y="44576"/>
                    <a:pt x="21533" y="37776"/>
                  </a:cubicBezTo>
                  <a:cubicBezTo>
                    <a:pt x="26821" y="34754"/>
                    <a:pt x="25688" y="31354"/>
                    <a:pt x="19266" y="27199"/>
                  </a:cubicBezTo>
                  <a:cubicBezTo>
                    <a:pt x="10200" y="21155"/>
                    <a:pt x="378" y="13600"/>
                    <a:pt x="0" y="378"/>
                  </a:cubicBezTo>
                  <a:close/>
                </a:path>
              </a:pathLst>
            </a:custGeom>
            <a:solidFill>
              <a:srgbClr val="F9B8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A44440A9-D419-43A2-8B89-F9429F0EEE1C}"/>
                </a:ext>
              </a:extLst>
            </p:cNvPr>
            <p:cNvSpPr/>
            <p:nvPr/>
          </p:nvSpPr>
          <p:spPr>
            <a:xfrm>
              <a:off x="9334074" y="4010265"/>
              <a:ext cx="51419" cy="35862"/>
            </a:xfrm>
            <a:custGeom>
              <a:avLst/>
              <a:gdLst>
                <a:gd name="connsiteX0" fmla="*/ 0 w 51419"/>
                <a:gd name="connsiteY0" fmla="*/ 10552 h 35862"/>
                <a:gd name="connsiteX1" fmla="*/ 18888 w 51419"/>
                <a:gd name="connsiteY1" fmla="*/ 3375 h 35862"/>
                <a:gd name="connsiteX2" fmla="*/ 45709 w 51419"/>
                <a:gd name="connsiteY2" fmla="*/ 11685 h 35862"/>
                <a:gd name="connsiteX3" fmla="*/ 42310 w 51419"/>
                <a:gd name="connsiteY3" fmla="*/ 35862 h 35862"/>
                <a:gd name="connsiteX4" fmla="*/ 20777 w 51419"/>
                <a:gd name="connsiteY4" fmla="*/ 21130 h 35862"/>
                <a:gd name="connsiteX5" fmla="*/ 0 w 51419"/>
                <a:gd name="connsiteY5" fmla="*/ 10552 h 3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19" h="35862">
                  <a:moveTo>
                    <a:pt x="0" y="10552"/>
                  </a:moveTo>
                  <a:cubicBezTo>
                    <a:pt x="7555" y="11308"/>
                    <a:pt x="13222" y="7530"/>
                    <a:pt x="18888" y="3375"/>
                  </a:cubicBezTo>
                  <a:cubicBezTo>
                    <a:pt x="30977" y="-4936"/>
                    <a:pt x="38532" y="3752"/>
                    <a:pt x="45709" y="11685"/>
                  </a:cubicBezTo>
                  <a:cubicBezTo>
                    <a:pt x="53642" y="20374"/>
                    <a:pt x="54020" y="29063"/>
                    <a:pt x="42310" y="35862"/>
                  </a:cubicBezTo>
                  <a:cubicBezTo>
                    <a:pt x="39287" y="24529"/>
                    <a:pt x="24177" y="18863"/>
                    <a:pt x="20777" y="21130"/>
                  </a:cubicBezTo>
                  <a:cubicBezTo>
                    <a:pt x="4911" y="32085"/>
                    <a:pt x="4533" y="18485"/>
                    <a:pt x="0" y="10552"/>
                  </a:cubicBezTo>
                  <a:close/>
                </a:path>
              </a:pathLst>
            </a:custGeom>
            <a:solidFill>
              <a:srgbClr val="FDE1C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94131A0-FFCD-498F-A3C2-B86FDB4E0958}"/>
                </a:ext>
              </a:extLst>
            </p:cNvPr>
            <p:cNvSpPr/>
            <p:nvPr/>
          </p:nvSpPr>
          <p:spPr>
            <a:xfrm>
              <a:off x="9228395" y="4017487"/>
              <a:ext cx="66391" cy="36115"/>
            </a:xfrm>
            <a:custGeom>
              <a:avLst/>
              <a:gdLst>
                <a:gd name="connsiteX0" fmla="*/ 25594 w 66391"/>
                <a:gd name="connsiteY0" fmla="*/ 2952 h 36115"/>
                <a:gd name="connsiteX1" fmla="*/ 66392 w 66391"/>
                <a:gd name="connsiteY1" fmla="*/ 32796 h 36115"/>
                <a:gd name="connsiteX2" fmla="*/ 47504 w 66391"/>
                <a:gd name="connsiteY2" fmla="*/ 30907 h 36115"/>
                <a:gd name="connsiteX3" fmla="*/ 18416 w 66391"/>
                <a:gd name="connsiteY3" fmla="*/ 25618 h 36115"/>
                <a:gd name="connsiteX4" fmla="*/ 2928 w 66391"/>
                <a:gd name="connsiteY4" fmla="*/ 17685 h 36115"/>
                <a:gd name="connsiteX5" fmla="*/ 2172 w 66391"/>
                <a:gd name="connsiteY5" fmla="*/ 4086 h 36115"/>
                <a:gd name="connsiteX6" fmla="*/ 16905 w 66391"/>
                <a:gd name="connsiteY6" fmla="*/ 2197 h 36115"/>
                <a:gd name="connsiteX7" fmla="*/ 25594 w 66391"/>
                <a:gd name="connsiteY7" fmla="*/ 2952 h 36115"/>
                <a:gd name="connsiteX8" fmla="*/ 25594 w 66391"/>
                <a:gd name="connsiteY8" fmla="*/ 2952 h 3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391" h="36115">
                  <a:moveTo>
                    <a:pt x="25594" y="2952"/>
                  </a:moveTo>
                  <a:cubicBezTo>
                    <a:pt x="36926" y="15041"/>
                    <a:pt x="49770" y="25240"/>
                    <a:pt x="66392" y="32796"/>
                  </a:cubicBezTo>
                  <a:cubicBezTo>
                    <a:pt x="58081" y="39218"/>
                    <a:pt x="53170" y="35062"/>
                    <a:pt x="47504" y="30907"/>
                  </a:cubicBezTo>
                  <a:cubicBezTo>
                    <a:pt x="38815" y="24485"/>
                    <a:pt x="31638" y="14663"/>
                    <a:pt x="18416" y="25618"/>
                  </a:cubicBezTo>
                  <a:cubicBezTo>
                    <a:pt x="13127" y="30151"/>
                    <a:pt x="7461" y="21463"/>
                    <a:pt x="2928" y="17685"/>
                  </a:cubicBezTo>
                  <a:cubicBezTo>
                    <a:pt x="-1228" y="14285"/>
                    <a:pt x="-472" y="8619"/>
                    <a:pt x="2172" y="4086"/>
                  </a:cubicBezTo>
                  <a:cubicBezTo>
                    <a:pt x="6328" y="-2714"/>
                    <a:pt x="11616" y="686"/>
                    <a:pt x="16905" y="2197"/>
                  </a:cubicBezTo>
                  <a:cubicBezTo>
                    <a:pt x="19549" y="3330"/>
                    <a:pt x="22571" y="2952"/>
                    <a:pt x="25594" y="2952"/>
                  </a:cubicBezTo>
                  <a:lnTo>
                    <a:pt x="25594" y="2952"/>
                  </a:lnTo>
                  <a:close/>
                </a:path>
              </a:pathLst>
            </a:custGeom>
            <a:solidFill>
              <a:srgbClr val="F9B8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759A91A0-55D3-48F9-B54F-0A8822875142}"/>
                </a:ext>
              </a:extLst>
            </p:cNvPr>
            <p:cNvSpPr/>
            <p:nvPr/>
          </p:nvSpPr>
          <p:spPr>
            <a:xfrm>
              <a:off x="9025063" y="4212130"/>
              <a:ext cx="21154" cy="10414"/>
            </a:xfrm>
            <a:custGeom>
              <a:avLst/>
              <a:gdLst>
                <a:gd name="connsiteX0" fmla="*/ 0 w 21154"/>
                <a:gd name="connsiteY0" fmla="*/ 8525 h 10414"/>
                <a:gd name="connsiteX1" fmla="*/ 21155 w 21154"/>
                <a:gd name="connsiteY1" fmla="*/ 1725 h 10414"/>
                <a:gd name="connsiteX2" fmla="*/ 0 w 21154"/>
                <a:gd name="connsiteY2" fmla="*/ 8525 h 1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54" h="10414">
                  <a:moveTo>
                    <a:pt x="0" y="8525"/>
                  </a:moveTo>
                  <a:cubicBezTo>
                    <a:pt x="6800" y="1347"/>
                    <a:pt x="12088" y="-2431"/>
                    <a:pt x="21155" y="1725"/>
                  </a:cubicBezTo>
                  <a:cubicBezTo>
                    <a:pt x="15488" y="8902"/>
                    <a:pt x="10577" y="13058"/>
                    <a:pt x="0" y="8525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2B81EB3-33FB-4999-BD4A-76DEB1CF584F}"/>
                </a:ext>
              </a:extLst>
            </p:cNvPr>
            <p:cNvSpPr/>
            <p:nvPr/>
          </p:nvSpPr>
          <p:spPr>
            <a:xfrm>
              <a:off x="9944540" y="3783262"/>
              <a:ext cx="717582" cy="340778"/>
            </a:xfrm>
            <a:custGeom>
              <a:avLst/>
              <a:gdLst>
                <a:gd name="connsiteX0" fmla="*/ 159794 w 717582"/>
                <a:gd name="connsiteY0" fmla="*/ 250022 h 340778"/>
                <a:gd name="connsiteX1" fmla="*/ 148461 w 717582"/>
                <a:gd name="connsiteY1" fmla="*/ 261732 h 340778"/>
                <a:gd name="connsiteX2" fmla="*/ 129195 w 717582"/>
                <a:gd name="connsiteY2" fmla="*/ 269665 h 340778"/>
                <a:gd name="connsiteX3" fmla="*/ 121640 w 717582"/>
                <a:gd name="connsiteY3" fmla="*/ 270799 h 340778"/>
                <a:gd name="connsiteX4" fmla="*/ 83486 w 717582"/>
                <a:gd name="connsiteY4" fmla="*/ 291576 h 340778"/>
                <a:gd name="connsiteX5" fmla="*/ 69509 w 717582"/>
                <a:gd name="connsiteY5" fmla="*/ 290442 h 340778"/>
                <a:gd name="connsiteX6" fmla="*/ 66864 w 717582"/>
                <a:gd name="connsiteY6" fmla="*/ 277976 h 340778"/>
                <a:gd name="connsiteX7" fmla="*/ 69131 w 717582"/>
                <a:gd name="connsiteY7" fmla="*/ 256066 h 340778"/>
                <a:gd name="connsiteX8" fmla="*/ 44954 w 717582"/>
                <a:gd name="connsiteY8" fmla="*/ 269288 h 340778"/>
                <a:gd name="connsiteX9" fmla="*/ 15110 w 717582"/>
                <a:gd name="connsiteY9" fmla="*/ 280243 h 340778"/>
                <a:gd name="connsiteX10" fmla="*/ 0 w 717582"/>
                <a:gd name="connsiteY10" fmla="*/ 258333 h 340778"/>
                <a:gd name="connsiteX11" fmla="*/ 7177 w 717582"/>
                <a:gd name="connsiteY11" fmla="*/ 246244 h 340778"/>
                <a:gd name="connsiteX12" fmla="*/ 47976 w 717582"/>
                <a:gd name="connsiteY12" fmla="*/ 200157 h 340778"/>
                <a:gd name="connsiteX13" fmla="*/ 89152 w 717582"/>
                <a:gd name="connsiteY13" fmla="*/ 166536 h 340778"/>
                <a:gd name="connsiteX14" fmla="*/ 100863 w 717582"/>
                <a:gd name="connsiteY14" fmla="*/ 163514 h 340778"/>
                <a:gd name="connsiteX15" fmla="*/ 176038 w 717582"/>
                <a:gd name="connsiteY15" fmla="*/ 194491 h 340778"/>
                <a:gd name="connsiteX16" fmla="*/ 176416 w 717582"/>
                <a:gd name="connsiteY16" fmla="*/ 117804 h 340778"/>
                <a:gd name="connsiteX17" fmla="*/ 199459 w 717582"/>
                <a:gd name="connsiteY17" fmla="*/ 76251 h 340778"/>
                <a:gd name="connsiteX18" fmla="*/ 213059 w 717582"/>
                <a:gd name="connsiteY18" fmla="*/ 40363 h 340778"/>
                <a:gd name="connsiteX19" fmla="*/ 241013 w 717582"/>
                <a:gd name="connsiteY19" fmla="*/ 12786 h 340778"/>
                <a:gd name="connsiteX20" fmla="*/ 269723 w 717582"/>
                <a:gd name="connsiteY20" fmla="*/ 8253 h 340778"/>
                <a:gd name="connsiteX21" fmla="*/ 304855 w 717582"/>
                <a:gd name="connsiteY21" fmla="*/ 13164 h 340778"/>
                <a:gd name="connsiteX22" fmla="*/ 320344 w 717582"/>
                <a:gd name="connsiteY22" fmla="*/ 16186 h 340778"/>
                <a:gd name="connsiteX23" fmla="*/ 355853 w 717582"/>
                <a:gd name="connsiteY23" fmla="*/ 38096 h 340778"/>
                <a:gd name="connsiteX24" fmla="*/ 344898 w 717582"/>
                <a:gd name="connsiteY24" fmla="*/ 70206 h 340778"/>
                <a:gd name="connsiteX25" fmla="*/ 366808 w 717582"/>
                <a:gd name="connsiteY25" fmla="*/ 91361 h 340778"/>
                <a:gd name="connsiteX26" fmla="*/ 430273 w 717582"/>
                <a:gd name="connsiteY26" fmla="*/ 69829 h 340778"/>
                <a:gd name="connsiteX27" fmla="*/ 445005 w 717582"/>
                <a:gd name="connsiteY27" fmla="*/ 67562 h 340778"/>
                <a:gd name="connsiteX28" fmla="*/ 444250 w 717582"/>
                <a:gd name="connsiteY28" fmla="*/ 69451 h 340778"/>
                <a:gd name="connsiteX29" fmla="*/ 431028 w 717582"/>
                <a:gd name="connsiteY29" fmla="*/ 128760 h 340778"/>
                <a:gd name="connsiteX30" fmla="*/ 405340 w 717582"/>
                <a:gd name="connsiteY30" fmla="*/ 111383 h 340778"/>
                <a:gd name="connsiteX31" fmla="*/ 376630 w 717582"/>
                <a:gd name="connsiteY31" fmla="*/ 114027 h 340778"/>
                <a:gd name="connsiteX32" fmla="*/ 366808 w 717582"/>
                <a:gd name="connsiteY32" fmla="*/ 140093 h 340778"/>
                <a:gd name="connsiteX33" fmla="*/ 397785 w 717582"/>
                <a:gd name="connsiteY33" fmla="*/ 149159 h 340778"/>
                <a:gd name="connsiteX34" fmla="*/ 410251 w 717582"/>
                <a:gd name="connsiteY34" fmla="*/ 153314 h 340778"/>
                <a:gd name="connsiteX35" fmla="*/ 403074 w 717582"/>
                <a:gd name="connsiteY35" fmla="*/ 176736 h 340778"/>
                <a:gd name="connsiteX36" fmla="*/ 392496 w 717582"/>
                <a:gd name="connsiteY36" fmla="*/ 175980 h 340778"/>
                <a:gd name="connsiteX37" fmla="*/ 379652 w 717582"/>
                <a:gd name="connsiteY37" fmla="*/ 169936 h 340778"/>
                <a:gd name="connsiteX38" fmla="*/ 371342 w 717582"/>
                <a:gd name="connsiteY38" fmla="*/ 174091 h 340778"/>
                <a:gd name="connsiteX39" fmla="*/ 375119 w 717582"/>
                <a:gd name="connsiteY39" fmla="*/ 180513 h 340778"/>
                <a:gd name="connsiteX40" fmla="*/ 387585 w 717582"/>
                <a:gd name="connsiteY40" fmla="*/ 194868 h 340778"/>
                <a:gd name="connsiteX41" fmla="*/ 399674 w 717582"/>
                <a:gd name="connsiteY41" fmla="*/ 227734 h 340778"/>
                <a:gd name="connsiteX42" fmla="*/ 413273 w 717582"/>
                <a:gd name="connsiteY42" fmla="*/ 236422 h 340778"/>
                <a:gd name="connsiteX43" fmla="*/ 486559 w 717582"/>
                <a:gd name="connsiteY43" fmla="*/ 251155 h 340778"/>
                <a:gd name="connsiteX44" fmla="*/ 537558 w 717582"/>
                <a:gd name="connsiteY44" fmla="*/ 257577 h 340778"/>
                <a:gd name="connsiteX45" fmla="*/ 568912 w 717582"/>
                <a:gd name="connsiteY45" fmla="*/ 225089 h 340778"/>
                <a:gd name="connsiteX46" fmla="*/ 558335 w 717582"/>
                <a:gd name="connsiteY46" fmla="*/ 224334 h 340778"/>
                <a:gd name="connsiteX47" fmla="*/ 539446 w 717582"/>
                <a:gd name="connsiteY47" fmla="*/ 217156 h 340778"/>
                <a:gd name="connsiteX48" fmla="*/ 554557 w 717582"/>
                <a:gd name="connsiteY48" fmla="*/ 202046 h 340778"/>
                <a:gd name="connsiteX49" fmla="*/ 592711 w 717582"/>
                <a:gd name="connsiteY49" fmla="*/ 163892 h 340778"/>
                <a:gd name="connsiteX50" fmla="*/ 650509 w 717582"/>
                <a:gd name="connsiteY50" fmla="*/ 147648 h 340778"/>
                <a:gd name="connsiteX51" fmla="*/ 714351 w 717582"/>
                <a:gd name="connsiteY51" fmla="*/ 193357 h 340778"/>
                <a:gd name="connsiteX52" fmla="*/ 716240 w 717582"/>
                <a:gd name="connsiteY52" fmla="*/ 199024 h 340778"/>
                <a:gd name="connsiteX53" fmla="*/ 711707 w 717582"/>
                <a:gd name="connsiteY53" fmla="*/ 231511 h 340778"/>
                <a:gd name="connsiteX54" fmla="*/ 678086 w 717582"/>
                <a:gd name="connsiteY54" fmla="*/ 313486 h 340778"/>
                <a:gd name="connsiteX55" fmla="*/ 669775 w 717582"/>
                <a:gd name="connsiteY55" fmla="*/ 309331 h 340778"/>
                <a:gd name="connsiteX56" fmla="*/ 669775 w 717582"/>
                <a:gd name="connsiteY56" fmla="*/ 309331 h 340778"/>
                <a:gd name="connsiteX57" fmla="*/ 669775 w 717582"/>
                <a:gd name="connsiteY57" fmla="*/ 288176 h 340778"/>
                <a:gd name="connsiteX58" fmla="*/ 695085 w 717582"/>
                <a:gd name="connsiteY58" fmla="*/ 228112 h 340778"/>
                <a:gd name="connsiteX59" fmla="*/ 696218 w 717582"/>
                <a:gd name="connsiteY59" fmla="*/ 213756 h 340778"/>
                <a:gd name="connsiteX60" fmla="*/ 648620 w 717582"/>
                <a:gd name="connsiteY60" fmla="*/ 180513 h 340778"/>
                <a:gd name="connsiteX61" fmla="*/ 624821 w 717582"/>
                <a:gd name="connsiteY61" fmla="*/ 184669 h 340778"/>
                <a:gd name="connsiteX62" fmla="*/ 576467 w 717582"/>
                <a:gd name="connsiteY62" fmla="*/ 254555 h 340778"/>
                <a:gd name="connsiteX63" fmla="*/ 572690 w 717582"/>
                <a:gd name="connsiteY63" fmla="*/ 263999 h 340778"/>
                <a:gd name="connsiteX64" fmla="*/ 570801 w 717582"/>
                <a:gd name="connsiteY64" fmla="*/ 299887 h 340778"/>
                <a:gd name="connsiteX65" fmla="*/ 564379 w 717582"/>
                <a:gd name="connsiteY65" fmla="*/ 322175 h 340778"/>
                <a:gd name="connsiteX66" fmla="*/ 534913 w 717582"/>
                <a:gd name="connsiteY66" fmla="*/ 328597 h 340778"/>
                <a:gd name="connsiteX67" fmla="*/ 507337 w 717582"/>
                <a:gd name="connsiteY67" fmla="*/ 297242 h 340778"/>
                <a:gd name="connsiteX68" fmla="*/ 432539 w 717582"/>
                <a:gd name="connsiteY68" fmla="*/ 267399 h 340778"/>
                <a:gd name="connsiteX69" fmla="*/ 412896 w 717582"/>
                <a:gd name="connsiteY69" fmla="*/ 284398 h 340778"/>
                <a:gd name="connsiteX70" fmla="*/ 390608 w 717582"/>
                <a:gd name="connsiteY70" fmla="*/ 288931 h 340778"/>
                <a:gd name="connsiteX71" fmla="*/ 358120 w 717582"/>
                <a:gd name="connsiteY71" fmla="*/ 258710 h 340778"/>
                <a:gd name="connsiteX72" fmla="*/ 355098 w 717582"/>
                <a:gd name="connsiteY72" fmla="*/ 256066 h 340778"/>
                <a:gd name="connsiteX73" fmla="*/ 329788 w 717582"/>
                <a:gd name="connsiteY73" fmla="*/ 222067 h 340778"/>
                <a:gd name="connsiteX74" fmla="*/ 325254 w 717582"/>
                <a:gd name="connsiteY74" fmla="*/ 212245 h 340778"/>
                <a:gd name="connsiteX75" fmla="*/ 314677 w 717582"/>
                <a:gd name="connsiteY75" fmla="*/ 217156 h 340778"/>
                <a:gd name="connsiteX76" fmla="*/ 285211 w 717582"/>
                <a:gd name="connsiteY76" fmla="*/ 266643 h 340778"/>
                <a:gd name="connsiteX77" fmla="*/ 264812 w 717582"/>
                <a:gd name="connsiteY77" fmla="*/ 282509 h 340778"/>
                <a:gd name="connsiteX78" fmla="*/ 243658 w 717582"/>
                <a:gd name="connsiteY78" fmla="*/ 261355 h 340778"/>
                <a:gd name="connsiteX79" fmla="*/ 237613 w 717582"/>
                <a:gd name="connsiteY79" fmla="*/ 245489 h 340778"/>
                <a:gd name="connsiteX80" fmla="*/ 219481 w 717582"/>
                <a:gd name="connsiteY80" fmla="*/ 262488 h 340778"/>
                <a:gd name="connsiteX81" fmla="*/ 209659 w 717582"/>
                <a:gd name="connsiteY81" fmla="*/ 309708 h 340778"/>
                <a:gd name="connsiteX82" fmla="*/ 192659 w 717582"/>
                <a:gd name="connsiteY82" fmla="*/ 309708 h 340778"/>
                <a:gd name="connsiteX83" fmla="*/ 174527 w 717582"/>
                <a:gd name="connsiteY83" fmla="*/ 250400 h 340778"/>
                <a:gd name="connsiteX84" fmla="*/ 170749 w 717582"/>
                <a:gd name="connsiteY84" fmla="*/ 233400 h 340778"/>
                <a:gd name="connsiteX85" fmla="*/ 159794 w 717582"/>
                <a:gd name="connsiteY85" fmla="*/ 250022 h 34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717582" h="340778">
                  <a:moveTo>
                    <a:pt x="159794" y="250022"/>
                  </a:moveTo>
                  <a:cubicBezTo>
                    <a:pt x="156016" y="253799"/>
                    <a:pt x="149972" y="257199"/>
                    <a:pt x="148461" y="261732"/>
                  </a:cubicBezTo>
                  <a:cubicBezTo>
                    <a:pt x="145061" y="273065"/>
                    <a:pt x="140528" y="277598"/>
                    <a:pt x="129195" y="269665"/>
                  </a:cubicBezTo>
                  <a:cubicBezTo>
                    <a:pt x="127684" y="268532"/>
                    <a:pt x="122395" y="269288"/>
                    <a:pt x="121640" y="270799"/>
                  </a:cubicBezTo>
                  <a:cubicBezTo>
                    <a:pt x="113707" y="286287"/>
                    <a:pt x="92174" y="276843"/>
                    <a:pt x="83486" y="291576"/>
                  </a:cubicBezTo>
                  <a:cubicBezTo>
                    <a:pt x="80464" y="296487"/>
                    <a:pt x="74042" y="296109"/>
                    <a:pt x="69509" y="290442"/>
                  </a:cubicBezTo>
                  <a:cubicBezTo>
                    <a:pt x="66486" y="286287"/>
                    <a:pt x="61953" y="283643"/>
                    <a:pt x="66864" y="277976"/>
                  </a:cubicBezTo>
                  <a:cubicBezTo>
                    <a:pt x="72908" y="271177"/>
                    <a:pt x="81975" y="262866"/>
                    <a:pt x="69131" y="256066"/>
                  </a:cubicBezTo>
                  <a:cubicBezTo>
                    <a:pt x="56665" y="249644"/>
                    <a:pt x="50242" y="259466"/>
                    <a:pt x="44954" y="269288"/>
                  </a:cubicBezTo>
                  <a:cubicBezTo>
                    <a:pt x="35132" y="287043"/>
                    <a:pt x="21155" y="292331"/>
                    <a:pt x="15110" y="280243"/>
                  </a:cubicBezTo>
                  <a:cubicBezTo>
                    <a:pt x="10955" y="271932"/>
                    <a:pt x="4533" y="265888"/>
                    <a:pt x="0" y="258333"/>
                  </a:cubicBezTo>
                  <a:cubicBezTo>
                    <a:pt x="378" y="253044"/>
                    <a:pt x="3400" y="248888"/>
                    <a:pt x="7177" y="246244"/>
                  </a:cubicBezTo>
                  <a:cubicBezTo>
                    <a:pt x="24932" y="234533"/>
                    <a:pt x="36643" y="217156"/>
                    <a:pt x="47976" y="200157"/>
                  </a:cubicBezTo>
                  <a:cubicBezTo>
                    <a:pt x="63464" y="191091"/>
                    <a:pt x="73664" y="175980"/>
                    <a:pt x="89152" y="166536"/>
                  </a:cubicBezTo>
                  <a:cubicBezTo>
                    <a:pt x="92930" y="165025"/>
                    <a:pt x="96707" y="164269"/>
                    <a:pt x="100863" y="163514"/>
                  </a:cubicBezTo>
                  <a:cubicBezTo>
                    <a:pt x="132217" y="157092"/>
                    <a:pt x="157150" y="166914"/>
                    <a:pt x="176038" y="194491"/>
                  </a:cubicBezTo>
                  <a:cubicBezTo>
                    <a:pt x="176038" y="167669"/>
                    <a:pt x="175282" y="142737"/>
                    <a:pt x="176416" y="117804"/>
                  </a:cubicBezTo>
                  <a:cubicBezTo>
                    <a:pt x="176793" y="100427"/>
                    <a:pt x="180949" y="83806"/>
                    <a:pt x="199459" y="76251"/>
                  </a:cubicBezTo>
                  <a:cubicBezTo>
                    <a:pt x="208903" y="66051"/>
                    <a:pt x="210792" y="52829"/>
                    <a:pt x="213059" y="40363"/>
                  </a:cubicBezTo>
                  <a:cubicBezTo>
                    <a:pt x="215703" y="23364"/>
                    <a:pt x="224769" y="14297"/>
                    <a:pt x="241013" y="12786"/>
                  </a:cubicBezTo>
                  <a:cubicBezTo>
                    <a:pt x="250835" y="12031"/>
                    <a:pt x="260279" y="11275"/>
                    <a:pt x="269723" y="8253"/>
                  </a:cubicBezTo>
                  <a:cubicBezTo>
                    <a:pt x="281812" y="4853"/>
                    <a:pt x="295789" y="-11013"/>
                    <a:pt x="304855" y="13164"/>
                  </a:cubicBezTo>
                  <a:cubicBezTo>
                    <a:pt x="306744" y="18075"/>
                    <a:pt x="315433" y="18075"/>
                    <a:pt x="320344" y="16186"/>
                  </a:cubicBezTo>
                  <a:cubicBezTo>
                    <a:pt x="343387" y="5986"/>
                    <a:pt x="350187" y="20342"/>
                    <a:pt x="355853" y="38096"/>
                  </a:cubicBezTo>
                  <a:cubicBezTo>
                    <a:pt x="353964" y="49429"/>
                    <a:pt x="344520" y="58118"/>
                    <a:pt x="344898" y="70206"/>
                  </a:cubicBezTo>
                  <a:cubicBezTo>
                    <a:pt x="344898" y="85695"/>
                    <a:pt x="351698" y="90228"/>
                    <a:pt x="366808" y="91361"/>
                  </a:cubicBezTo>
                  <a:cubicBezTo>
                    <a:pt x="391741" y="93250"/>
                    <a:pt x="411385" y="83806"/>
                    <a:pt x="430273" y="69829"/>
                  </a:cubicBezTo>
                  <a:cubicBezTo>
                    <a:pt x="434428" y="66429"/>
                    <a:pt x="439339" y="62651"/>
                    <a:pt x="445005" y="67562"/>
                  </a:cubicBezTo>
                  <a:cubicBezTo>
                    <a:pt x="444628" y="68317"/>
                    <a:pt x="444628" y="69073"/>
                    <a:pt x="444250" y="69451"/>
                  </a:cubicBezTo>
                  <a:cubicBezTo>
                    <a:pt x="433295" y="87206"/>
                    <a:pt x="400807" y="98161"/>
                    <a:pt x="431028" y="128760"/>
                  </a:cubicBezTo>
                  <a:cubicBezTo>
                    <a:pt x="420073" y="120827"/>
                    <a:pt x="414029" y="114405"/>
                    <a:pt x="405340" y="111383"/>
                  </a:cubicBezTo>
                  <a:cubicBezTo>
                    <a:pt x="395141" y="107605"/>
                    <a:pt x="384563" y="103449"/>
                    <a:pt x="376630" y="114027"/>
                  </a:cubicBezTo>
                  <a:cubicBezTo>
                    <a:pt x="370964" y="121582"/>
                    <a:pt x="361520" y="131404"/>
                    <a:pt x="366808" y="140093"/>
                  </a:cubicBezTo>
                  <a:cubicBezTo>
                    <a:pt x="372853" y="150670"/>
                    <a:pt x="384186" y="155959"/>
                    <a:pt x="397785" y="149159"/>
                  </a:cubicBezTo>
                  <a:cubicBezTo>
                    <a:pt x="401940" y="147270"/>
                    <a:pt x="407985" y="146892"/>
                    <a:pt x="410251" y="153314"/>
                  </a:cubicBezTo>
                  <a:cubicBezTo>
                    <a:pt x="413273" y="162381"/>
                    <a:pt x="407229" y="169558"/>
                    <a:pt x="403074" y="176736"/>
                  </a:cubicBezTo>
                  <a:cubicBezTo>
                    <a:pt x="399674" y="182024"/>
                    <a:pt x="395141" y="178624"/>
                    <a:pt x="392496" y="175980"/>
                  </a:cubicBezTo>
                  <a:cubicBezTo>
                    <a:pt x="388719" y="172580"/>
                    <a:pt x="385319" y="169180"/>
                    <a:pt x="379652" y="169936"/>
                  </a:cubicBezTo>
                  <a:cubicBezTo>
                    <a:pt x="376253" y="170314"/>
                    <a:pt x="371719" y="169558"/>
                    <a:pt x="371342" y="174091"/>
                  </a:cubicBezTo>
                  <a:cubicBezTo>
                    <a:pt x="370964" y="175980"/>
                    <a:pt x="373230" y="180136"/>
                    <a:pt x="375119" y="180513"/>
                  </a:cubicBezTo>
                  <a:cubicBezTo>
                    <a:pt x="383052" y="182780"/>
                    <a:pt x="383430" y="191468"/>
                    <a:pt x="387585" y="194868"/>
                  </a:cubicBezTo>
                  <a:cubicBezTo>
                    <a:pt x="398541" y="204312"/>
                    <a:pt x="401563" y="214134"/>
                    <a:pt x="399674" y="227734"/>
                  </a:cubicBezTo>
                  <a:cubicBezTo>
                    <a:pt x="398918" y="234911"/>
                    <a:pt x="405718" y="236800"/>
                    <a:pt x="413273" y="236422"/>
                  </a:cubicBezTo>
                  <a:cubicBezTo>
                    <a:pt x="438584" y="234911"/>
                    <a:pt x="462760" y="234911"/>
                    <a:pt x="486559" y="251155"/>
                  </a:cubicBezTo>
                  <a:cubicBezTo>
                    <a:pt x="498648" y="259466"/>
                    <a:pt x="519803" y="260599"/>
                    <a:pt x="537558" y="257577"/>
                  </a:cubicBezTo>
                  <a:cubicBezTo>
                    <a:pt x="554935" y="254555"/>
                    <a:pt x="566645" y="244733"/>
                    <a:pt x="568912" y="225089"/>
                  </a:cubicBezTo>
                  <a:cubicBezTo>
                    <a:pt x="565134" y="224712"/>
                    <a:pt x="561734" y="224712"/>
                    <a:pt x="558335" y="224334"/>
                  </a:cubicBezTo>
                  <a:cubicBezTo>
                    <a:pt x="551535" y="222823"/>
                    <a:pt x="540580" y="229245"/>
                    <a:pt x="539446" y="217156"/>
                  </a:cubicBezTo>
                  <a:cubicBezTo>
                    <a:pt x="538691" y="208468"/>
                    <a:pt x="547379" y="202424"/>
                    <a:pt x="554557" y="202046"/>
                  </a:cubicBezTo>
                  <a:cubicBezTo>
                    <a:pt x="579112" y="200912"/>
                    <a:pt x="585156" y="179758"/>
                    <a:pt x="592711" y="163892"/>
                  </a:cubicBezTo>
                  <a:cubicBezTo>
                    <a:pt x="605555" y="136693"/>
                    <a:pt x="630110" y="126115"/>
                    <a:pt x="650509" y="147648"/>
                  </a:cubicBezTo>
                  <a:cubicBezTo>
                    <a:pt x="669397" y="167669"/>
                    <a:pt x="688285" y="184291"/>
                    <a:pt x="714351" y="193357"/>
                  </a:cubicBezTo>
                  <a:cubicBezTo>
                    <a:pt x="715484" y="193735"/>
                    <a:pt x="715862" y="197135"/>
                    <a:pt x="716240" y="199024"/>
                  </a:cubicBezTo>
                  <a:cubicBezTo>
                    <a:pt x="718884" y="210357"/>
                    <a:pt x="717751" y="221689"/>
                    <a:pt x="711707" y="231511"/>
                  </a:cubicBezTo>
                  <a:cubicBezTo>
                    <a:pt x="696596" y="257199"/>
                    <a:pt x="679219" y="281754"/>
                    <a:pt x="678086" y="313486"/>
                  </a:cubicBezTo>
                  <a:cubicBezTo>
                    <a:pt x="675441" y="311975"/>
                    <a:pt x="672419" y="310842"/>
                    <a:pt x="669775" y="309331"/>
                  </a:cubicBezTo>
                  <a:lnTo>
                    <a:pt x="669775" y="309331"/>
                  </a:lnTo>
                  <a:cubicBezTo>
                    <a:pt x="664864" y="302153"/>
                    <a:pt x="664864" y="295353"/>
                    <a:pt x="669775" y="288176"/>
                  </a:cubicBezTo>
                  <a:cubicBezTo>
                    <a:pt x="668264" y="263999"/>
                    <a:pt x="676575" y="243600"/>
                    <a:pt x="695085" y="228112"/>
                  </a:cubicBezTo>
                  <a:cubicBezTo>
                    <a:pt x="700374" y="223578"/>
                    <a:pt x="701129" y="218290"/>
                    <a:pt x="696218" y="213756"/>
                  </a:cubicBezTo>
                  <a:cubicBezTo>
                    <a:pt x="681485" y="201290"/>
                    <a:pt x="665997" y="189580"/>
                    <a:pt x="648620" y="180513"/>
                  </a:cubicBezTo>
                  <a:cubicBezTo>
                    <a:pt x="639554" y="175980"/>
                    <a:pt x="630865" y="180136"/>
                    <a:pt x="624821" y="184669"/>
                  </a:cubicBezTo>
                  <a:cubicBezTo>
                    <a:pt x="600644" y="202046"/>
                    <a:pt x="573823" y="218290"/>
                    <a:pt x="576467" y="254555"/>
                  </a:cubicBezTo>
                  <a:cubicBezTo>
                    <a:pt x="576845" y="257577"/>
                    <a:pt x="574956" y="261732"/>
                    <a:pt x="572690" y="263999"/>
                  </a:cubicBezTo>
                  <a:cubicBezTo>
                    <a:pt x="561734" y="275710"/>
                    <a:pt x="564001" y="286665"/>
                    <a:pt x="570801" y="299887"/>
                  </a:cubicBezTo>
                  <a:cubicBezTo>
                    <a:pt x="574201" y="306309"/>
                    <a:pt x="586289" y="321419"/>
                    <a:pt x="564379" y="322175"/>
                  </a:cubicBezTo>
                  <a:cubicBezTo>
                    <a:pt x="553801" y="322552"/>
                    <a:pt x="550402" y="359196"/>
                    <a:pt x="534913" y="328597"/>
                  </a:cubicBezTo>
                  <a:cubicBezTo>
                    <a:pt x="528113" y="315375"/>
                    <a:pt x="514892" y="309331"/>
                    <a:pt x="507337" y="297242"/>
                  </a:cubicBezTo>
                  <a:cubicBezTo>
                    <a:pt x="484671" y="262110"/>
                    <a:pt x="472960" y="257577"/>
                    <a:pt x="432539" y="267399"/>
                  </a:cubicBezTo>
                  <a:cubicBezTo>
                    <a:pt x="423473" y="269665"/>
                    <a:pt x="414784" y="275710"/>
                    <a:pt x="412896" y="284398"/>
                  </a:cubicBezTo>
                  <a:cubicBezTo>
                    <a:pt x="408362" y="304420"/>
                    <a:pt x="396652" y="295731"/>
                    <a:pt x="390608" y="288931"/>
                  </a:cubicBezTo>
                  <a:cubicBezTo>
                    <a:pt x="380786" y="277598"/>
                    <a:pt x="361142" y="276843"/>
                    <a:pt x="358120" y="258710"/>
                  </a:cubicBezTo>
                  <a:cubicBezTo>
                    <a:pt x="358120" y="257577"/>
                    <a:pt x="355853" y="256066"/>
                    <a:pt x="355098" y="256066"/>
                  </a:cubicBezTo>
                  <a:cubicBezTo>
                    <a:pt x="330543" y="256821"/>
                    <a:pt x="333187" y="236800"/>
                    <a:pt x="329788" y="222067"/>
                  </a:cubicBezTo>
                  <a:cubicBezTo>
                    <a:pt x="329032" y="218290"/>
                    <a:pt x="331676" y="213379"/>
                    <a:pt x="325254" y="212245"/>
                  </a:cubicBezTo>
                  <a:cubicBezTo>
                    <a:pt x="320721" y="211490"/>
                    <a:pt x="316188" y="212623"/>
                    <a:pt x="314677" y="217156"/>
                  </a:cubicBezTo>
                  <a:cubicBezTo>
                    <a:pt x="307877" y="235667"/>
                    <a:pt x="289745" y="247000"/>
                    <a:pt x="285211" y="266643"/>
                  </a:cubicBezTo>
                  <a:cubicBezTo>
                    <a:pt x="282567" y="276843"/>
                    <a:pt x="277278" y="285154"/>
                    <a:pt x="264812" y="282509"/>
                  </a:cubicBezTo>
                  <a:cubicBezTo>
                    <a:pt x="253479" y="280243"/>
                    <a:pt x="246680" y="272688"/>
                    <a:pt x="243658" y="261355"/>
                  </a:cubicBezTo>
                  <a:cubicBezTo>
                    <a:pt x="242146" y="256066"/>
                    <a:pt x="250835" y="245489"/>
                    <a:pt x="237613" y="245489"/>
                  </a:cubicBezTo>
                  <a:cubicBezTo>
                    <a:pt x="227414" y="245489"/>
                    <a:pt x="220614" y="251533"/>
                    <a:pt x="219481" y="262488"/>
                  </a:cubicBezTo>
                  <a:cubicBezTo>
                    <a:pt x="229680" y="280998"/>
                    <a:pt x="223636" y="296109"/>
                    <a:pt x="209659" y="309708"/>
                  </a:cubicBezTo>
                  <a:cubicBezTo>
                    <a:pt x="203615" y="315375"/>
                    <a:pt x="200215" y="313108"/>
                    <a:pt x="192659" y="309708"/>
                  </a:cubicBezTo>
                  <a:cubicBezTo>
                    <a:pt x="162060" y="296109"/>
                    <a:pt x="174527" y="271932"/>
                    <a:pt x="174527" y="250400"/>
                  </a:cubicBezTo>
                  <a:cubicBezTo>
                    <a:pt x="174527" y="244355"/>
                    <a:pt x="177549" y="238311"/>
                    <a:pt x="170749" y="233400"/>
                  </a:cubicBezTo>
                  <a:cubicBezTo>
                    <a:pt x="160927" y="237556"/>
                    <a:pt x="166216" y="246622"/>
                    <a:pt x="159794" y="250022"/>
                  </a:cubicBezTo>
                  <a:close/>
                </a:path>
              </a:pathLst>
            </a:custGeom>
            <a:solidFill>
              <a:srgbClr val="F3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CFE68962-FD67-4F71-BDB6-BAA1C4E19A19}"/>
                </a:ext>
              </a:extLst>
            </p:cNvPr>
            <p:cNvSpPr/>
            <p:nvPr/>
          </p:nvSpPr>
          <p:spPr>
            <a:xfrm>
              <a:off x="10614363" y="3959369"/>
              <a:ext cx="181068" cy="395605"/>
            </a:xfrm>
            <a:custGeom>
              <a:avLst/>
              <a:gdLst>
                <a:gd name="connsiteX0" fmla="*/ 6374 w 181068"/>
                <a:gd name="connsiteY0" fmla="*/ 137379 h 395605"/>
                <a:gd name="connsiteX1" fmla="*/ 19974 w 181068"/>
                <a:gd name="connsiteY1" fmla="*/ 79203 h 395605"/>
                <a:gd name="connsiteX2" fmla="*/ 44528 w 181068"/>
                <a:gd name="connsiteY2" fmla="*/ 22916 h 395605"/>
                <a:gd name="connsiteX3" fmla="*/ 57372 w 181068"/>
                <a:gd name="connsiteY3" fmla="*/ 44071 h 395605"/>
                <a:gd name="connsiteX4" fmla="*/ 38106 w 181068"/>
                <a:gd name="connsiteY4" fmla="*/ 93180 h 395605"/>
                <a:gd name="connsiteX5" fmla="*/ 39240 w 181068"/>
                <a:gd name="connsiteY5" fmla="*/ 133601 h 395605"/>
                <a:gd name="connsiteX6" fmla="*/ 56617 w 181068"/>
                <a:gd name="connsiteY6" fmla="*/ 164955 h 395605"/>
                <a:gd name="connsiteX7" fmla="*/ 58883 w 181068"/>
                <a:gd name="connsiteY7" fmla="*/ 183088 h 395605"/>
                <a:gd name="connsiteX8" fmla="*/ 63416 w 181068"/>
                <a:gd name="connsiteY8" fmla="*/ 268463 h 395605"/>
                <a:gd name="connsiteX9" fmla="*/ 66061 w 181068"/>
                <a:gd name="connsiteY9" fmla="*/ 299817 h 395605"/>
                <a:gd name="connsiteX10" fmla="*/ 80416 w 181068"/>
                <a:gd name="connsiteY10" fmla="*/ 345149 h 395605"/>
                <a:gd name="connsiteX11" fmla="*/ 92504 w 181068"/>
                <a:gd name="connsiteY11" fmla="*/ 352326 h 395605"/>
                <a:gd name="connsiteX12" fmla="*/ 101193 w 181068"/>
                <a:gd name="connsiteY12" fmla="*/ 341749 h 395605"/>
                <a:gd name="connsiteX13" fmla="*/ 102326 w 181068"/>
                <a:gd name="connsiteY13" fmla="*/ 244664 h 395605"/>
                <a:gd name="connsiteX14" fmla="*/ 101571 w 181068"/>
                <a:gd name="connsiteY14" fmla="*/ 221998 h 395605"/>
                <a:gd name="connsiteX15" fmla="*/ 97793 w 181068"/>
                <a:gd name="connsiteY15" fmla="*/ 115468 h 395605"/>
                <a:gd name="connsiteX16" fmla="*/ 96282 w 181068"/>
                <a:gd name="connsiteY16" fmla="*/ 105269 h 395605"/>
                <a:gd name="connsiteX17" fmla="*/ 82305 w 181068"/>
                <a:gd name="connsiteY17" fmla="*/ 31227 h 395605"/>
                <a:gd name="connsiteX18" fmla="*/ 86460 w 181068"/>
                <a:gd name="connsiteY18" fmla="*/ 27072 h 395605"/>
                <a:gd name="connsiteX19" fmla="*/ 165790 w 181068"/>
                <a:gd name="connsiteY19" fmla="*/ 4784 h 395605"/>
                <a:gd name="connsiteX20" fmla="*/ 176368 w 181068"/>
                <a:gd name="connsiteY20" fmla="*/ 1384 h 395605"/>
                <a:gd name="connsiteX21" fmla="*/ 179768 w 181068"/>
                <a:gd name="connsiteY21" fmla="*/ 13850 h 395605"/>
                <a:gd name="connsiteX22" fmla="*/ 168057 w 181068"/>
                <a:gd name="connsiteY22" fmla="*/ 45204 h 395605"/>
                <a:gd name="connsiteX23" fmla="*/ 153702 w 181068"/>
                <a:gd name="connsiteY23" fmla="*/ 58048 h 395605"/>
                <a:gd name="connsiteX24" fmla="*/ 141991 w 181068"/>
                <a:gd name="connsiteY24" fmla="*/ 40293 h 395605"/>
                <a:gd name="connsiteX25" fmla="*/ 145013 w 181068"/>
                <a:gd name="connsiteY25" fmla="*/ 28205 h 395605"/>
                <a:gd name="connsiteX26" fmla="*/ 124992 w 181068"/>
                <a:gd name="connsiteY26" fmla="*/ 51249 h 395605"/>
                <a:gd name="connsiteX27" fmla="*/ 125748 w 181068"/>
                <a:gd name="connsiteY27" fmla="*/ 136245 h 395605"/>
                <a:gd name="connsiteX28" fmla="*/ 118570 w 181068"/>
                <a:gd name="connsiteY28" fmla="*/ 230686 h 395605"/>
                <a:gd name="connsiteX29" fmla="*/ 119703 w 181068"/>
                <a:gd name="connsiteY29" fmla="*/ 250330 h 395605"/>
                <a:gd name="connsiteX30" fmla="*/ 135569 w 181068"/>
                <a:gd name="connsiteY30" fmla="*/ 286973 h 395605"/>
                <a:gd name="connsiteX31" fmla="*/ 134814 w 181068"/>
                <a:gd name="connsiteY31" fmla="*/ 296795 h 395605"/>
                <a:gd name="connsiteX32" fmla="*/ 114792 w 181068"/>
                <a:gd name="connsiteY32" fmla="*/ 354971 h 395605"/>
                <a:gd name="connsiteX33" fmla="*/ 102326 w 181068"/>
                <a:gd name="connsiteY33" fmla="*/ 383681 h 395605"/>
                <a:gd name="connsiteX34" fmla="*/ 76260 w 181068"/>
                <a:gd name="connsiteY34" fmla="*/ 385947 h 395605"/>
                <a:gd name="connsiteX35" fmla="*/ 31684 w 181068"/>
                <a:gd name="connsiteY35" fmla="*/ 379525 h 395605"/>
                <a:gd name="connsiteX36" fmla="*/ 12796 w 181068"/>
                <a:gd name="connsiteY36" fmla="*/ 379147 h 395605"/>
                <a:gd name="connsiteX37" fmla="*/ 3730 w 181068"/>
                <a:gd name="connsiteY37" fmla="*/ 359504 h 395605"/>
                <a:gd name="connsiteX38" fmla="*/ 32818 w 181068"/>
                <a:gd name="connsiteY38" fmla="*/ 313794 h 395605"/>
                <a:gd name="connsiteX39" fmla="*/ 31306 w 181068"/>
                <a:gd name="connsiteY39" fmla="*/ 295284 h 395605"/>
                <a:gd name="connsiteX40" fmla="*/ 21862 w 181068"/>
                <a:gd name="connsiteY40" fmla="*/ 277907 h 395605"/>
                <a:gd name="connsiteX41" fmla="*/ 19218 w 181068"/>
                <a:gd name="connsiteY41" fmla="*/ 229553 h 395605"/>
                <a:gd name="connsiteX42" fmla="*/ 6374 w 181068"/>
                <a:gd name="connsiteY42" fmla="*/ 137379 h 3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068" h="395605">
                  <a:moveTo>
                    <a:pt x="6374" y="137379"/>
                  </a:moveTo>
                  <a:cubicBezTo>
                    <a:pt x="-803" y="115091"/>
                    <a:pt x="7885" y="96580"/>
                    <a:pt x="19974" y="79203"/>
                  </a:cubicBezTo>
                  <a:cubicBezTo>
                    <a:pt x="32062" y="62204"/>
                    <a:pt x="39995" y="43316"/>
                    <a:pt x="44528" y="22916"/>
                  </a:cubicBezTo>
                  <a:cubicBezTo>
                    <a:pt x="58883" y="24050"/>
                    <a:pt x="48684" y="39916"/>
                    <a:pt x="57372" y="44071"/>
                  </a:cubicBezTo>
                  <a:cubicBezTo>
                    <a:pt x="60394" y="64093"/>
                    <a:pt x="46039" y="77692"/>
                    <a:pt x="38106" y="93180"/>
                  </a:cubicBezTo>
                  <a:cubicBezTo>
                    <a:pt x="30173" y="108291"/>
                    <a:pt x="28284" y="120379"/>
                    <a:pt x="39240" y="133601"/>
                  </a:cubicBezTo>
                  <a:cubicBezTo>
                    <a:pt x="47173" y="143045"/>
                    <a:pt x="50950" y="154378"/>
                    <a:pt x="56617" y="164955"/>
                  </a:cubicBezTo>
                  <a:cubicBezTo>
                    <a:pt x="59639" y="170622"/>
                    <a:pt x="60772" y="176666"/>
                    <a:pt x="58883" y="183088"/>
                  </a:cubicBezTo>
                  <a:cubicBezTo>
                    <a:pt x="50195" y="212176"/>
                    <a:pt x="47173" y="240508"/>
                    <a:pt x="63416" y="268463"/>
                  </a:cubicBezTo>
                  <a:cubicBezTo>
                    <a:pt x="68705" y="277907"/>
                    <a:pt x="66816" y="289240"/>
                    <a:pt x="66061" y="299817"/>
                  </a:cubicBezTo>
                  <a:cubicBezTo>
                    <a:pt x="65305" y="316816"/>
                    <a:pt x="70216" y="331927"/>
                    <a:pt x="80416" y="345149"/>
                  </a:cubicBezTo>
                  <a:cubicBezTo>
                    <a:pt x="83438" y="348926"/>
                    <a:pt x="86838" y="353082"/>
                    <a:pt x="92504" y="352326"/>
                  </a:cubicBezTo>
                  <a:cubicBezTo>
                    <a:pt x="98171" y="351571"/>
                    <a:pt x="101571" y="346660"/>
                    <a:pt x="101193" y="341749"/>
                  </a:cubicBezTo>
                  <a:cubicBezTo>
                    <a:pt x="99304" y="309261"/>
                    <a:pt x="119703" y="277151"/>
                    <a:pt x="102326" y="244664"/>
                  </a:cubicBezTo>
                  <a:cubicBezTo>
                    <a:pt x="98549" y="237864"/>
                    <a:pt x="98171" y="229553"/>
                    <a:pt x="101571" y="221998"/>
                  </a:cubicBezTo>
                  <a:cubicBezTo>
                    <a:pt x="117437" y="185733"/>
                    <a:pt x="119703" y="150223"/>
                    <a:pt x="97793" y="115468"/>
                  </a:cubicBezTo>
                  <a:cubicBezTo>
                    <a:pt x="95904" y="112446"/>
                    <a:pt x="95149" y="108669"/>
                    <a:pt x="96282" y="105269"/>
                  </a:cubicBezTo>
                  <a:cubicBezTo>
                    <a:pt x="106859" y="77692"/>
                    <a:pt x="93260" y="54648"/>
                    <a:pt x="82305" y="31227"/>
                  </a:cubicBezTo>
                  <a:cubicBezTo>
                    <a:pt x="83816" y="29716"/>
                    <a:pt x="85327" y="28583"/>
                    <a:pt x="86460" y="27072"/>
                  </a:cubicBezTo>
                  <a:cubicBezTo>
                    <a:pt x="117059" y="34249"/>
                    <a:pt x="141614" y="19894"/>
                    <a:pt x="165790" y="4784"/>
                  </a:cubicBezTo>
                  <a:cubicBezTo>
                    <a:pt x="169190" y="2517"/>
                    <a:pt x="171457" y="-2394"/>
                    <a:pt x="176368" y="1384"/>
                  </a:cubicBezTo>
                  <a:cubicBezTo>
                    <a:pt x="180901" y="4406"/>
                    <a:pt x="182412" y="8184"/>
                    <a:pt x="179768" y="13850"/>
                  </a:cubicBezTo>
                  <a:cubicBezTo>
                    <a:pt x="175234" y="24050"/>
                    <a:pt x="172212" y="35005"/>
                    <a:pt x="168057" y="45204"/>
                  </a:cubicBezTo>
                  <a:cubicBezTo>
                    <a:pt x="165413" y="51249"/>
                    <a:pt x="162768" y="59937"/>
                    <a:pt x="153702" y="58048"/>
                  </a:cubicBezTo>
                  <a:cubicBezTo>
                    <a:pt x="145013" y="56160"/>
                    <a:pt x="141614" y="48604"/>
                    <a:pt x="141991" y="40293"/>
                  </a:cubicBezTo>
                  <a:cubicBezTo>
                    <a:pt x="141991" y="36894"/>
                    <a:pt x="143502" y="33872"/>
                    <a:pt x="145013" y="28205"/>
                  </a:cubicBezTo>
                  <a:cubicBezTo>
                    <a:pt x="131414" y="32360"/>
                    <a:pt x="127636" y="42182"/>
                    <a:pt x="124992" y="51249"/>
                  </a:cubicBezTo>
                  <a:cubicBezTo>
                    <a:pt x="116681" y="79581"/>
                    <a:pt x="115548" y="105647"/>
                    <a:pt x="125748" y="136245"/>
                  </a:cubicBezTo>
                  <a:cubicBezTo>
                    <a:pt x="135192" y="165333"/>
                    <a:pt x="132925" y="200465"/>
                    <a:pt x="118570" y="230686"/>
                  </a:cubicBezTo>
                  <a:cubicBezTo>
                    <a:pt x="114415" y="238997"/>
                    <a:pt x="114792" y="242775"/>
                    <a:pt x="119703" y="250330"/>
                  </a:cubicBezTo>
                  <a:cubicBezTo>
                    <a:pt x="126881" y="261285"/>
                    <a:pt x="130281" y="274507"/>
                    <a:pt x="135569" y="286973"/>
                  </a:cubicBezTo>
                  <a:cubicBezTo>
                    <a:pt x="137080" y="290373"/>
                    <a:pt x="137836" y="294151"/>
                    <a:pt x="134814" y="296795"/>
                  </a:cubicBezTo>
                  <a:cubicBezTo>
                    <a:pt x="115548" y="311906"/>
                    <a:pt x="118192" y="334194"/>
                    <a:pt x="114792" y="354971"/>
                  </a:cubicBezTo>
                  <a:cubicBezTo>
                    <a:pt x="113281" y="365170"/>
                    <a:pt x="108370" y="374614"/>
                    <a:pt x="102326" y="383681"/>
                  </a:cubicBezTo>
                  <a:cubicBezTo>
                    <a:pt x="93638" y="396525"/>
                    <a:pt x="87971" y="401435"/>
                    <a:pt x="76260" y="385947"/>
                  </a:cubicBezTo>
                  <a:cubicBezTo>
                    <a:pt x="63416" y="368948"/>
                    <a:pt x="45662" y="367815"/>
                    <a:pt x="31684" y="379525"/>
                  </a:cubicBezTo>
                  <a:cubicBezTo>
                    <a:pt x="25262" y="379525"/>
                    <a:pt x="18840" y="380659"/>
                    <a:pt x="12796" y="379147"/>
                  </a:cubicBezTo>
                  <a:cubicBezTo>
                    <a:pt x="2974" y="376503"/>
                    <a:pt x="-4959" y="369703"/>
                    <a:pt x="3730" y="359504"/>
                  </a:cubicBezTo>
                  <a:cubicBezTo>
                    <a:pt x="15818" y="345526"/>
                    <a:pt x="17707" y="325883"/>
                    <a:pt x="32818" y="313794"/>
                  </a:cubicBezTo>
                  <a:cubicBezTo>
                    <a:pt x="38106" y="309639"/>
                    <a:pt x="38106" y="300195"/>
                    <a:pt x="31306" y="295284"/>
                  </a:cubicBezTo>
                  <a:cubicBezTo>
                    <a:pt x="24885" y="290751"/>
                    <a:pt x="19974" y="283195"/>
                    <a:pt x="21862" y="277907"/>
                  </a:cubicBezTo>
                  <a:cubicBezTo>
                    <a:pt x="28284" y="260907"/>
                    <a:pt x="30551" y="245041"/>
                    <a:pt x="19218" y="229553"/>
                  </a:cubicBezTo>
                  <a:cubicBezTo>
                    <a:pt x="36217" y="195177"/>
                    <a:pt x="15063" y="167222"/>
                    <a:pt x="6374" y="137379"/>
                  </a:cubicBezTo>
                  <a:close/>
                </a:path>
              </a:pathLst>
            </a:custGeom>
            <a:solidFill>
              <a:srgbClr val="FDE4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F210274-DCC9-4DAF-B18C-F8F0719DE1BB}"/>
                </a:ext>
              </a:extLst>
            </p:cNvPr>
            <p:cNvSpPr/>
            <p:nvPr/>
          </p:nvSpPr>
          <p:spPr>
            <a:xfrm>
              <a:off x="10464303" y="4323029"/>
              <a:ext cx="159905" cy="178624"/>
            </a:xfrm>
            <a:custGeom>
              <a:avLst/>
              <a:gdLst>
                <a:gd name="connsiteX0" fmla="*/ 40 w 159905"/>
                <a:gd name="connsiteY0" fmla="*/ 108418 h 178624"/>
                <a:gd name="connsiteX1" fmla="*/ 12128 w 159905"/>
                <a:gd name="connsiteY1" fmla="*/ 68753 h 178624"/>
                <a:gd name="connsiteX2" fmla="*/ 42349 w 159905"/>
                <a:gd name="connsiteY2" fmla="*/ 9444 h 178624"/>
                <a:gd name="connsiteX3" fmla="*/ 66904 w 159905"/>
                <a:gd name="connsiteY3" fmla="*/ 7933 h 178624"/>
                <a:gd name="connsiteX4" fmla="*/ 80503 w 159905"/>
                <a:gd name="connsiteY4" fmla="*/ 23799 h 178624"/>
                <a:gd name="connsiteX5" fmla="*/ 118657 w 159905"/>
                <a:gd name="connsiteY5" fmla="*/ 26443 h 178624"/>
                <a:gd name="connsiteX6" fmla="*/ 146990 w 159905"/>
                <a:gd name="connsiteY6" fmla="*/ 17755 h 178624"/>
                <a:gd name="connsiteX7" fmla="*/ 159834 w 159905"/>
                <a:gd name="connsiteY7" fmla="*/ 37776 h 178624"/>
                <a:gd name="connsiteX8" fmla="*/ 139812 w 159905"/>
                <a:gd name="connsiteY8" fmla="*/ 59686 h 178624"/>
                <a:gd name="connsiteX9" fmla="*/ 96747 w 159905"/>
                <a:gd name="connsiteY9" fmla="*/ 80085 h 178624"/>
                <a:gd name="connsiteX10" fmla="*/ 80503 w 159905"/>
                <a:gd name="connsiteY10" fmla="*/ 113706 h 178624"/>
                <a:gd name="connsiteX11" fmla="*/ 55949 w 159905"/>
                <a:gd name="connsiteY11" fmla="*/ 167349 h 178624"/>
                <a:gd name="connsiteX12" fmla="*/ 26861 w 159905"/>
                <a:gd name="connsiteY12" fmla="*/ 177926 h 178624"/>
                <a:gd name="connsiteX13" fmla="*/ 20061 w 159905"/>
                <a:gd name="connsiteY13" fmla="*/ 169993 h 178624"/>
                <a:gd name="connsiteX14" fmla="*/ 40 w 159905"/>
                <a:gd name="connsiteY14" fmla="*/ 108418 h 17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905" h="178624">
                  <a:moveTo>
                    <a:pt x="40" y="108418"/>
                  </a:moveTo>
                  <a:cubicBezTo>
                    <a:pt x="417" y="94063"/>
                    <a:pt x="12506" y="82352"/>
                    <a:pt x="12128" y="68753"/>
                  </a:cubicBezTo>
                  <a:cubicBezTo>
                    <a:pt x="11372" y="42687"/>
                    <a:pt x="31394" y="28332"/>
                    <a:pt x="42349" y="9444"/>
                  </a:cubicBezTo>
                  <a:cubicBezTo>
                    <a:pt x="49149" y="-1889"/>
                    <a:pt x="57837" y="-3778"/>
                    <a:pt x="66904" y="7933"/>
                  </a:cubicBezTo>
                  <a:cubicBezTo>
                    <a:pt x="71059" y="13599"/>
                    <a:pt x="75970" y="18510"/>
                    <a:pt x="80503" y="23799"/>
                  </a:cubicBezTo>
                  <a:cubicBezTo>
                    <a:pt x="89947" y="34754"/>
                    <a:pt x="108458" y="36643"/>
                    <a:pt x="118657" y="26443"/>
                  </a:cubicBezTo>
                  <a:cubicBezTo>
                    <a:pt x="126968" y="18132"/>
                    <a:pt x="137168" y="15488"/>
                    <a:pt x="146990" y="17755"/>
                  </a:cubicBezTo>
                  <a:cubicBezTo>
                    <a:pt x="155300" y="19643"/>
                    <a:pt x="160589" y="29465"/>
                    <a:pt x="159834" y="37776"/>
                  </a:cubicBezTo>
                  <a:cubicBezTo>
                    <a:pt x="159078" y="49109"/>
                    <a:pt x="149256" y="58931"/>
                    <a:pt x="139812" y="59686"/>
                  </a:cubicBezTo>
                  <a:cubicBezTo>
                    <a:pt x="122435" y="61197"/>
                    <a:pt x="112613" y="75930"/>
                    <a:pt x="96747" y="80085"/>
                  </a:cubicBezTo>
                  <a:cubicBezTo>
                    <a:pt x="83148" y="83485"/>
                    <a:pt x="84659" y="102751"/>
                    <a:pt x="80503" y="113706"/>
                  </a:cubicBezTo>
                  <a:cubicBezTo>
                    <a:pt x="73703" y="131839"/>
                    <a:pt x="51038" y="142417"/>
                    <a:pt x="55949" y="167349"/>
                  </a:cubicBezTo>
                  <a:cubicBezTo>
                    <a:pt x="57460" y="174149"/>
                    <a:pt x="35927" y="168860"/>
                    <a:pt x="26861" y="177926"/>
                  </a:cubicBezTo>
                  <a:cubicBezTo>
                    <a:pt x="23461" y="180948"/>
                    <a:pt x="21572" y="173393"/>
                    <a:pt x="20061" y="169993"/>
                  </a:cubicBezTo>
                  <a:cubicBezTo>
                    <a:pt x="9484" y="150727"/>
                    <a:pt x="-716" y="131461"/>
                    <a:pt x="40" y="108418"/>
                  </a:cubicBezTo>
                  <a:close/>
                </a:path>
              </a:pathLst>
            </a:custGeom>
            <a:solidFill>
              <a:srgbClr val="FDE4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B9E1387-8899-4D6C-9CAE-A559114CBB56}"/>
                </a:ext>
              </a:extLst>
            </p:cNvPr>
            <p:cNvSpPr/>
            <p:nvPr/>
          </p:nvSpPr>
          <p:spPr>
            <a:xfrm>
              <a:off x="9402401" y="3670253"/>
              <a:ext cx="740086" cy="315986"/>
            </a:xfrm>
            <a:custGeom>
              <a:avLst/>
              <a:gdLst>
                <a:gd name="connsiteX0" fmla="*/ 740087 w 740086"/>
                <a:gd name="connsiteY0" fmla="*/ 189637 h 315986"/>
                <a:gd name="connsiteX1" fmla="*/ 722332 w 740086"/>
                <a:gd name="connsiteY1" fmla="*/ 250835 h 315986"/>
                <a:gd name="connsiteX2" fmla="*/ 724977 w 740086"/>
                <a:gd name="connsiteY2" fmla="*/ 302589 h 315986"/>
                <a:gd name="connsiteX3" fmla="*/ 718932 w 740086"/>
                <a:gd name="connsiteY3" fmla="*/ 315810 h 315986"/>
                <a:gd name="connsiteX4" fmla="*/ 706088 w 740086"/>
                <a:gd name="connsiteY4" fmla="*/ 307500 h 315986"/>
                <a:gd name="connsiteX5" fmla="*/ 643002 w 740086"/>
                <a:gd name="connsiteY5" fmla="*/ 282567 h 315986"/>
                <a:gd name="connsiteX6" fmla="*/ 592004 w 740086"/>
                <a:gd name="connsiteY6" fmla="*/ 278034 h 315986"/>
                <a:gd name="connsiteX7" fmla="*/ 571604 w 740086"/>
                <a:gd name="connsiteY7" fmla="*/ 279167 h 315986"/>
                <a:gd name="connsiteX8" fmla="*/ 492274 w 740086"/>
                <a:gd name="connsiteY8" fmla="*/ 269345 h 315986"/>
                <a:gd name="connsiteX9" fmla="*/ 481319 w 740086"/>
                <a:gd name="connsiteY9" fmla="*/ 242524 h 315986"/>
                <a:gd name="connsiteX10" fmla="*/ 463186 w 740086"/>
                <a:gd name="connsiteY10" fmla="*/ 181704 h 315986"/>
                <a:gd name="connsiteX11" fmla="*/ 432965 w 740086"/>
                <a:gd name="connsiteY11" fmla="*/ 186993 h 315986"/>
                <a:gd name="connsiteX12" fmla="*/ 416721 w 740086"/>
                <a:gd name="connsiteY12" fmla="*/ 211548 h 315986"/>
                <a:gd name="connsiteX13" fmla="*/ 405388 w 740086"/>
                <a:gd name="connsiteY13" fmla="*/ 262546 h 315986"/>
                <a:gd name="connsiteX14" fmla="*/ 401233 w 740086"/>
                <a:gd name="connsiteY14" fmla="*/ 313166 h 315986"/>
                <a:gd name="connsiteX15" fmla="*/ 394056 w 740086"/>
                <a:gd name="connsiteY15" fmla="*/ 306366 h 315986"/>
                <a:gd name="connsiteX16" fmla="*/ 374790 w 740086"/>
                <a:gd name="connsiteY16" fmla="*/ 238369 h 315986"/>
                <a:gd name="connsiteX17" fmla="*/ 369123 w 740086"/>
                <a:gd name="connsiteY17" fmla="*/ 224769 h 315986"/>
                <a:gd name="connsiteX18" fmla="*/ 369501 w 740086"/>
                <a:gd name="connsiteY18" fmla="*/ 152994 h 315986"/>
                <a:gd name="connsiteX19" fmla="*/ 361946 w 740086"/>
                <a:gd name="connsiteY19" fmla="*/ 129951 h 315986"/>
                <a:gd name="connsiteX20" fmla="*/ 304148 w 740086"/>
                <a:gd name="connsiteY20" fmla="*/ 142417 h 315986"/>
                <a:gd name="connsiteX21" fmla="*/ 294704 w 740086"/>
                <a:gd name="connsiteY21" fmla="*/ 196059 h 315986"/>
                <a:gd name="connsiteX22" fmla="*/ 292815 w 740086"/>
                <a:gd name="connsiteY22" fmla="*/ 231947 h 315986"/>
                <a:gd name="connsiteX23" fmla="*/ 284882 w 740086"/>
                <a:gd name="connsiteY23" fmla="*/ 245546 h 315986"/>
                <a:gd name="connsiteX24" fmla="*/ 275060 w 740086"/>
                <a:gd name="connsiteY24" fmla="*/ 201726 h 315986"/>
                <a:gd name="connsiteX25" fmla="*/ 244839 w 740086"/>
                <a:gd name="connsiteY25" fmla="*/ 168105 h 315986"/>
                <a:gd name="connsiteX26" fmla="*/ 197996 w 740086"/>
                <a:gd name="connsiteY26" fmla="*/ 128817 h 315986"/>
                <a:gd name="connsiteX27" fmla="*/ 197618 w 740086"/>
                <a:gd name="connsiteY27" fmla="*/ 112574 h 315986"/>
                <a:gd name="connsiteX28" fmla="*/ 152665 w 740086"/>
                <a:gd name="connsiteY28" fmla="*/ 58553 h 315986"/>
                <a:gd name="connsiteX29" fmla="*/ 133021 w 740086"/>
                <a:gd name="connsiteY29" fmla="*/ 75553 h 315986"/>
                <a:gd name="connsiteX30" fmla="*/ 123199 w 740086"/>
                <a:gd name="connsiteY30" fmla="*/ 129195 h 315986"/>
                <a:gd name="connsiteX31" fmla="*/ 114888 w 740086"/>
                <a:gd name="connsiteY31" fmla="*/ 156394 h 315986"/>
                <a:gd name="connsiteX32" fmla="*/ 85800 w 740086"/>
                <a:gd name="connsiteY32" fmla="*/ 135617 h 315986"/>
                <a:gd name="connsiteX33" fmla="*/ 63135 w 740086"/>
                <a:gd name="connsiteY33" fmla="*/ 121262 h 315986"/>
                <a:gd name="connsiteX34" fmla="*/ 7226 w 740086"/>
                <a:gd name="connsiteY34" fmla="*/ 89908 h 315986"/>
                <a:gd name="connsiteX35" fmla="*/ 3826 w 740086"/>
                <a:gd name="connsiteY35" fmla="*/ 49865 h 315986"/>
                <a:gd name="connsiteX36" fmla="*/ 23092 w 740086"/>
                <a:gd name="connsiteY36" fmla="*/ 45709 h 315986"/>
                <a:gd name="connsiteX37" fmla="*/ 35936 w 740086"/>
                <a:gd name="connsiteY37" fmla="*/ 61953 h 315986"/>
                <a:gd name="connsiteX38" fmla="*/ 46135 w 740086"/>
                <a:gd name="connsiteY38" fmla="*/ 79708 h 315986"/>
                <a:gd name="connsiteX39" fmla="*/ 80512 w 740086"/>
                <a:gd name="connsiteY39" fmla="*/ 72153 h 315986"/>
                <a:gd name="connsiteX40" fmla="*/ 84289 w 740086"/>
                <a:gd name="connsiteY40" fmla="*/ 37399 h 315986"/>
                <a:gd name="connsiteX41" fmla="*/ 65401 w 740086"/>
                <a:gd name="connsiteY41" fmla="*/ 31354 h 315986"/>
                <a:gd name="connsiteX42" fmla="*/ 40469 w 740086"/>
                <a:gd name="connsiteY42" fmla="*/ 33999 h 315986"/>
                <a:gd name="connsiteX43" fmla="*/ 24981 w 740086"/>
                <a:gd name="connsiteY43" fmla="*/ 27199 h 315986"/>
                <a:gd name="connsiteX44" fmla="*/ 35558 w 740086"/>
                <a:gd name="connsiteY44" fmla="*/ 14733 h 315986"/>
                <a:gd name="connsiteX45" fmla="*/ 96378 w 740086"/>
                <a:gd name="connsiteY45" fmla="*/ 0 h 315986"/>
                <a:gd name="connsiteX46" fmla="*/ 238795 w 740086"/>
                <a:gd name="connsiteY46" fmla="*/ 12088 h 315986"/>
                <a:gd name="connsiteX47" fmla="*/ 372523 w 740086"/>
                <a:gd name="connsiteY47" fmla="*/ 26443 h 315986"/>
                <a:gd name="connsiteX48" fmla="*/ 374790 w 740086"/>
                <a:gd name="connsiteY48" fmla="*/ 26443 h 315986"/>
                <a:gd name="connsiteX49" fmla="*/ 428432 w 740086"/>
                <a:gd name="connsiteY49" fmla="*/ 39665 h 315986"/>
                <a:gd name="connsiteX50" fmla="*/ 482830 w 740086"/>
                <a:gd name="connsiteY50" fmla="*/ 39287 h 315986"/>
                <a:gd name="connsiteX51" fmla="*/ 529673 w 740086"/>
                <a:gd name="connsiteY51" fmla="*/ 44954 h 315986"/>
                <a:gd name="connsiteX52" fmla="*/ 572738 w 740086"/>
                <a:gd name="connsiteY52" fmla="*/ 58176 h 315986"/>
                <a:gd name="connsiteX53" fmla="*/ 642246 w 740086"/>
                <a:gd name="connsiteY53" fmla="*/ 81219 h 315986"/>
                <a:gd name="connsiteX54" fmla="*/ 646402 w 740086"/>
                <a:gd name="connsiteY54" fmla="*/ 87641 h 315986"/>
                <a:gd name="connsiteX55" fmla="*/ 656601 w 740086"/>
                <a:gd name="connsiteY55" fmla="*/ 109174 h 315986"/>
                <a:gd name="connsiteX56" fmla="*/ 658868 w 740086"/>
                <a:gd name="connsiteY56" fmla="*/ 114085 h 315986"/>
                <a:gd name="connsiteX57" fmla="*/ 630913 w 740086"/>
                <a:gd name="connsiteY57" fmla="*/ 154128 h 315986"/>
                <a:gd name="connsiteX58" fmla="*/ 619580 w 740086"/>
                <a:gd name="connsiteY58" fmla="*/ 171882 h 315986"/>
                <a:gd name="connsiteX59" fmla="*/ 636958 w 740086"/>
                <a:gd name="connsiteY59" fmla="*/ 191148 h 315986"/>
                <a:gd name="connsiteX60" fmla="*/ 647157 w 740086"/>
                <a:gd name="connsiteY60" fmla="*/ 187371 h 315986"/>
                <a:gd name="connsiteX61" fmla="*/ 673978 w 740086"/>
                <a:gd name="connsiteY61" fmla="*/ 151861 h 315986"/>
                <a:gd name="connsiteX62" fmla="*/ 694755 w 740086"/>
                <a:gd name="connsiteY62" fmla="*/ 138639 h 315986"/>
                <a:gd name="connsiteX63" fmla="*/ 727999 w 740086"/>
                <a:gd name="connsiteY63" fmla="*/ 163194 h 315986"/>
                <a:gd name="connsiteX64" fmla="*/ 740087 w 740086"/>
                <a:gd name="connsiteY64" fmla="*/ 189637 h 31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740086" h="315986">
                  <a:moveTo>
                    <a:pt x="740087" y="189637"/>
                  </a:moveTo>
                  <a:cubicBezTo>
                    <a:pt x="723088" y="206637"/>
                    <a:pt x="719310" y="228169"/>
                    <a:pt x="722332" y="250835"/>
                  </a:cubicBezTo>
                  <a:cubicBezTo>
                    <a:pt x="724599" y="268212"/>
                    <a:pt x="719310" y="285589"/>
                    <a:pt x="724977" y="302589"/>
                  </a:cubicBezTo>
                  <a:cubicBezTo>
                    <a:pt x="726487" y="307122"/>
                    <a:pt x="726865" y="314299"/>
                    <a:pt x="718932" y="315810"/>
                  </a:cubicBezTo>
                  <a:cubicBezTo>
                    <a:pt x="712133" y="316944"/>
                    <a:pt x="709110" y="312410"/>
                    <a:pt x="706088" y="307500"/>
                  </a:cubicBezTo>
                  <a:cubicBezTo>
                    <a:pt x="689089" y="281812"/>
                    <a:pt x="672845" y="275767"/>
                    <a:pt x="643002" y="282567"/>
                  </a:cubicBezTo>
                  <a:cubicBezTo>
                    <a:pt x="626758" y="272745"/>
                    <a:pt x="609381" y="274256"/>
                    <a:pt x="592004" y="278034"/>
                  </a:cubicBezTo>
                  <a:cubicBezTo>
                    <a:pt x="585204" y="279545"/>
                    <a:pt x="578404" y="282945"/>
                    <a:pt x="571604" y="279167"/>
                  </a:cubicBezTo>
                  <a:cubicBezTo>
                    <a:pt x="546672" y="263679"/>
                    <a:pt x="519473" y="265190"/>
                    <a:pt x="492274" y="269345"/>
                  </a:cubicBezTo>
                  <a:cubicBezTo>
                    <a:pt x="477164" y="265190"/>
                    <a:pt x="477541" y="254613"/>
                    <a:pt x="481319" y="242524"/>
                  </a:cubicBezTo>
                  <a:cubicBezTo>
                    <a:pt x="488874" y="218347"/>
                    <a:pt x="482074" y="198326"/>
                    <a:pt x="463186" y="181704"/>
                  </a:cubicBezTo>
                  <a:cubicBezTo>
                    <a:pt x="448454" y="168483"/>
                    <a:pt x="442032" y="169616"/>
                    <a:pt x="432965" y="186993"/>
                  </a:cubicBezTo>
                  <a:cubicBezTo>
                    <a:pt x="428432" y="195682"/>
                    <a:pt x="423521" y="204748"/>
                    <a:pt x="416721" y="211548"/>
                  </a:cubicBezTo>
                  <a:cubicBezTo>
                    <a:pt x="401611" y="226280"/>
                    <a:pt x="401233" y="243657"/>
                    <a:pt x="405388" y="262546"/>
                  </a:cubicBezTo>
                  <a:cubicBezTo>
                    <a:pt x="409166" y="279545"/>
                    <a:pt x="411055" y="296922"/>
                    <a:pt x="401233" y="313166"/>
                  </a:cubicBezTo>
                  <a:cubicBezTo>
                    <a:pt x="397078" y="312788"/>
                    <a:pt x="394056" y="309766"/>
                    <a:pt x="394056" y="306366"/>
                  </a:cubicBezTo>
                  <a:cubicBezTo>
                    <a:pt x="395944" y="281434"/>
                    <a:pt x="380834" y="261035"/>
                    <a:pt x="374790" y="238369"/>
                  </a:cubicBezTo>
                  <a:cubicBezTo>
                    <a:pt x="373656" y="233458"/>
                    <a:pt x="372523" y="228925"/>
                    <a:pt x="369123" y="224769"/>
                  </a:cubicBezTo>
                  <a:cubicBezTo>
                    <a:pt x="348724" y="200592"/>
                    <a:pt x="354013" y="175660"/>
                    <a:pt x="369501" y="152994"/>
                  </a:cubicBezTo>
                  <a:cubicBezTo>
                    <a:pt x="378567" y="139017"/>
                    <a:pt x="373279" y="134484"/>
                    <a:pt x="361946" y="129951"/>
                  </a:cubicBezTo>
                  <a:cubicBezTo>
                    <a:pt x="337769" y="120507"/>
                    <a:pt x="308303" y="125795"/>
                    <a:pt x="304148" y="142417"/>
                  </a:cubicBezTo>
                  <a:cubicBezTo>
                    <a:pt x="299615" y="159794"/>
                    <a:pt x="292059" y="177171"/>
                    <a:pt x="294704" y="196059"/>
                  </a:cubicBezTo>
                  <a:cubicBezTo>
                    <a:pt x="296215" y="208148"/>
                    <a:pt x="293948" y="219858"/>
                    <a:pt x="292815" y="231947"/>
                  </a:cubicBezTo>
                  <a:cubicBezTo>
                    <a:pt x="292437" y="237613"/>
                    <a:pt x="291682" y="243280"/>
                    <a:pt x="284882" y="245546"/>
                  </a:cubicBezTo>
                  <a:cubicBezTo>
                    <a:pt x="273171" y="233080"/>
                    <a:pt x="277327" y="216459"/>
                    <a:pt x="275060" y="201726"/>
                  </a:cubicBezTo>
                  <a:cubicBezTo>
                    <a:pt x="272038" y="182460"/>
                    <a:pt x="266749" y="171127"/>
                    <a:pt x="244839" y="168105"/>
                  </a:cubicBezTo>
                  <a:cubicBezTo>
                    <a:pt x="222551" y="165083"/>
                    <a:pt x="208574" y="147706"/>
                    <a:pt x="197996" y="128817"/>
                  </a:cubicBezTo>
                  <a:cubicBezTo>
                    <a:pt x="194974" y="123529"/>
                    <a:pt x="195352" y="118240"/>
                    <a:pt x="197618" y="112574"/>
                  </a:cubicBezTo>
                  <a:cubicBezTo>
                    <a:pt x="207063" y="88774"/>
                    <a:pt x="177975" y="54776"/>
                    <a:pt x="152665" y="58553"/>
                  </a:cubicBezTo>
                  <a:cubicBezTo>
                    <a:pt x="142087" y="60064"/>
                    <a:pt x="136421" y="66486"/>
                    <a:pt x="133021" y="75553"/>
                  </a:cubicBezTo>
                  <a:cubicBezTo>
                    <a:pt x="126221" y="92930"/>
                    <a:pt x="123577" y="110685"/>
                    <a:pt x="123199" y="129195"/>
                  </a:cubicBezTo>
                  <a:cubicBezTo>
                    <a:pt x="123199" y="139017"/>
                    <a:pt x="123199" y="149217"/>
                    <a:pt x="114888" y="156394"/>
                  </a:cubicBezTo>
                  <a:cubicBezTo>
                    <a:pt x="100533" y="156016"/>
                    <a:pt x="91467" y="146950"/>
                    <a:pt x="85800" y="135617"/>
                  </a:cubicBezTo>
                  <a:cubicBezTo>
                    <a:pt x="80512" y="125040"/>
                    <a:pt x="73712" y="122773"/>
                    <a:pt x="63135" y="121262"/>
                  </a:cubicBezTo>
                  <a:cubicBezTo>
                    <a:pt x="41224" y="117862"/>
                    <a:pt x="22336" y="106529"/>
                    <a:pt x="7226" y="89908"/>
                  </a:cubicBezTo>
                  <a:cubicBezTo>
                    <a:pt x="-3730" y="77819"/>
                    <a:pt x="48" y="63087"/>
                    <a:pt x="3826" y="49865"/>
                  </a:cubicBezTo>
                  <a:cubicBezTo>
                    <a:pt x="6092" y="41176"/>
                    <a:pt x="15159" y="40043"/>
                    <a:pt x="23092" y="45709"/>
                  </a:cubicBezTo>
                  <a:cubicBezTo>
                    <a:pt x="28758" y="49865"/>
                    <a:pt x="32536" y="55909"/>
                    <a:pt x="35936" y="61953"/>
                  </a:cubicBezTo>
                  <a:cubicBezTo>
                    <a:pt x="39336" y="67997"/>
                    <a:pt x="34425" y="80086"/>
                    <a:pt x="46135" y="79708"/>
                  </a:cubicBezTo>
                  <a:cubicBezTo>
                    <a:pt x="57846" y="79330"/>
                    <a:pt x="69934" y="80086"/>
                    <a:pt x="80512" y="72153"/>
                  </a:cubicBezTo>
                  <a:cubicBezTo>
                    <a:pt x="94111" y="61575"/>
                    <a:pt x="83156" y="48732"/>
                    <a:pt x="84289" y="37399"/>
                  </a:cubicBezTo>
                  <a:cubicBezTo>
                    <a:pt x="85423" y="27954"/>
                    <a:pt x="72956" y="30599"/>
                    <a:pt x="65401" y="31354"/>
                  </a:cubicBezTo>
                  <a:cubicBezTo>
                    <a:pt x="57090" y="32488"/>
                    <a:pt x="48402" y="32110"/>
                    <a:pt x="40469" y="33999"/>
                  </a:cubicBezTo>
                  <a:cubicBezTo>
                    <a:pt x="33669" y="35510"/>
                    <a:pt x="27247" y="34376"/>
                    <a:pt x="24981" y="27199"/>
                  </a:cubicBezTo>
                  <a:cubicBezTo>
                    <a:pt x="22336" y="18510"/>
                    <a:pt x="29891" y="17377"/>
                    <a:pt x="35558" y="14733"/>
                  </a:cubicBezTo>
                  <a:cubicBezTo>
                    <a:pt x="54824" y="6044"/>
                    <a:pt x="76356" y="6044"/>
                    <a:pt x="96378" y="0"/>
                  </a:cubicBezTo>
                  <a:cubicBezTo>
                    <a:pt x="143976" y="0"/>
                    <a:pt x="191574" y="5666"/>
                    <a:pt x="238795" y="12088"/>
                  </a:cubicBezTo>
                  <a:cubicBezTo>
                    <a:pt x="283371" y="18133"/>
                    <a:pt x="327569" y="26443"/>
                    <a:pt x="372523" y="26443"/>
                  </a:cubicBezTo>
                  <a:cubicBezTo>
                    <a:pt x="375167" y="26443"/>
                    <a:pt x="371767" y="26443"/>
                    <a:pt x="374790" y="26443"/>
                  </a:cubicBezTo>
                  <a:cubicBezTo>
                    <a:pt x="394433" y="26443"/>
                    <a:pt x="415210" y="45332"/>
                    <a:pt x="428432" y="39665"/>
                  </a:cubicBezTo>
                  <a:cubicBezTo>
                    <a:pt x="448831" y="30977"/>
                    <a:pt x="465075" y="35888"/>
                    <a:pt x="482830" y="39287"/>
                  </a:cubicBezTo>
                  <a:cubicBezTo>
                    <a:pt x="498318" y="42310"/>
                    <a:pt x="515318" y="34754"/>
                    <a:pt x="529673" y="44954"/>
                  </a:cubicBezTo>
                  <a:cubicBezTo>
                    <a:pt x="541006" y="59309"/>
                    <a:pt x="551205" y="67997"/>
                    <a:pt x="572738" y="58176"/>
                  </a:cubicBezTo>
                  <a:cubicBezTo>
                    <a:pt x="606359" y="43443"/>
                    <a:pt x="624491" y="51754"/>
                    <a:pt x="642246" y="81219"/>
                  </a:cubicBezTo>
                  <a:cubicBezTo>
                    <a:pt x="643757" y="83486"/>
                    <a:pt x="646779" y="87263"/>
                    <a:pt x="646402" y="87641"/>
                  </a:cubicBezTo>
                  <a:cubicBezTo>
                    <a:pt x="633180" y="102752"/>
                    <a:pt x="639224" y="108418"/>
                    <a:pt x="656601" y="109174"/>
                  </a:cubicBezTo>
                  <a:cubicBezTo>
                    <a:pt x="657357" y="109174"/>
                    <a:pt x="659246" y="113707"/>
                    <a:pt x="658868" y="114085"/>
                  </a:cubicBezTo>
                  <a:cubicBezTo>
                    <a:pt x="644135" y="123906"/>
                    <a:pt x="648290" y="146950"/>
                    <a:pt x="630913" y="154128"/>
                  </a:cubicBezTo>
                  <a:cubicBezTo>
                    <a:pt x="622225" y="157527"/>
                    <a:pt x="618069" y="163572"/>
                    <a:pt x="619580" y="171882"/>
                  </a:cubicBezTo>
                  <a:cubicBezTo>
                    <a:pt x="621092" y="181326"/>
                    <a:pt x="627513" y="188126"/>
                    <a:pt x="636958" y="191148"/>
                  </a:cubicBezTo>
                  <a:cubicBezTo>
                    <a:pt x="641491" y="192659"/>
                    <a:pt x="645268" y="192659"/>
                    <a:pt x="647157" y="187371"/>
                  </a:cubicBezTo>
                  <a:cubicBezTo>
                    <a:pt x="652446" y="172638"/>
                    <a:pt x="666801" y="165083"/>
                    <a:pt x="673978" y="151861"/>
                  </a:cubicBezTo>
                  <a:cubicBezTo>
                    <a:pt x="678134" y="143550"/>
                    <a:pt x="684178" y="133728"/>
                    <a:pt x="694755" y="138639"/>
                  </a:cubicBezTo>
                  <a:cubicBezTo>
                    <a:pt x="707222" y="144306"/>
                    <a:pt x="724977" y="145817"/>
                    <a:pt x="727999" y="163194"/>
                  </a:cubicBezTo>
                  <a:cubicBezTo>
                    <a:pt x="728754" y="174905"/>
                    <a:pt x="733665" y="182460"/>
                    <a:pt x="740087" y="189637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9AF0D1D-29D7-4504-9D5A-4AD35C25B25F}"/>
                </a:ext>
              </a:extLst>
            </p:cNvPr>
            <p:cNvSpPr/>
            <p:nvPr/>
          </p:nvSpPr>
          <p:spPr>
            <a:xfrm>
              <a:off x="9406227" y="3619633"/>
              <a:ext cx="830324" cy="107366"/>
            </a:xfrm>
            <a:custGeom>
              <a:avLst/>
              <a:gdLst>
                <a:gd name="connsiteX0" fmla="*/ 524714 w 830324"/>
                <a:gd name="connsiteY0" fmla="*/ 96330 h 107366"/>
                <a:gd name="connsiteX1" fmla="*/ 444250 w 830324"/>
                <a:gd name="connsiteY1" fmla="*/ 89908 h 107366"/>
                <a:gd name="connsiteX2" fmla="*/ 433673 w 830324"/>
                <a:gd name="connsiteY2" fmla="*/ 91797 h 107366"/>
                <a:gd name="connsiteX3" fmla="*/ 416673 w 830324"/>
                <a:gd name="connsiteY3" fmla="*/ 97085 h 107366"/>
                <a:gd name="connsiteX4" fmla="*/ 358120 w 830324"/>
                <a:gd name="connsiteY4" fmla="*/ 83486 h 107366"/>
                <a:gd name="connsiteX5" fmla="*/ 235347 w 830324"/>
                <a:gd name="connsiteY5" fmla="*/ 70264 h 107366"/>
                <a:gd name="connsiteX6" fmla="*/ 98596 w 830324"/>
                <a:gd name="connsiteY6" fmla="*/ 57798 h 107366"/>
                <a:gd name="connsiteX7" fmla="*/ 88774 w 830324"/>
                <a:gd name="connsiteY7" fmla="*/ 54398 h 107366"/>
                <a:gd name="connsiteX8" fmla="*/ 47220 w 830324"/>
                <a:gd name="connsiteY8" fmla="*/ 44954 h 107366"/>
                <a:gd name="connsiteX9" fmla="*/ 15866 w 830324"/>
                <a:gd name="connsiteY9" fmla="*/ 42310 h 107366"/>
                <a:gd name="connsiteX10" fmla="*/ 0 w 830324"/>
                <a:gd name="connsiteY10" fmla="*/ 33243 h 107366"/>
                <a:gd name="connsiteX11" fmla="*/ 34377 w 830324"/>
                <a:gd name="connsiteY11" fmla="*/ 21910 h 107366"/>
                <a:gd name="connsiteX12" fmla="*/ 44954 w 830324"/>
                <a:gd name="connsiteY12" fmla="*/ 20399 h 107366"/>
                <a:gd name="connsiteX13" fmla="*/ 39665 w 830324"/>
                <a:gd name="connsiteY13" fmla="*/ 8689 h 107366"/>
                <a:gd name="connsiteX14" fmla="*/ 33999 w 830324"/>
                <a:gd name="connsiteY14" fmla="*/ 1133 h 107366"/>
                <a:gd name="connsiteX15" fmla="*/ 41932 w 830324"/>
                <a:gd name="connsiteY15" fmla="*/ 0 h 107366"/>
                <a:gd name="connsiteX16" fmla="*/ 147706 w 830324"/>
                <a:gd name="connsiteY16" fmla="*/ 8311 h 107366"/>
                <a:gd name="connsiteX17" fmla="*/ 254235 w 830324"/>
                <a:gd name="connsiteY17" fmla="*/ 11711 h 107366"/>
                <a:gd name="connsiteX18" fmla="*/ 384563 w 830324"/>
                <a:gd name="connsiteY18" fmla="*/ 17755 h 107366"/>
                <a:gd name="connsiteX19" fmla="*/ 495626 w 830324"/>
                <a:gd name="connsiteY19" fmla="*/ 17377 h 107366"/>
                <a:gd name="connsiteX20" fmla="*/ 520936 w 830324"/>
                <a:gd name="connsiteY20" fmla="*/ 16999 h 107366"/>
                <a:gd name="connsiteX21" fmla="*/ 616888 w 830324"/>
                <a:gd name="connsiteY21" fmla="*/ 16622 h 107366"/>
                <a:gd name="connsiteX22" fmla="*/ 692063 w 830324"/>
                <a:gd name="connsiteY22" fmla="*/ 9444 h 107366"/>
                <a:gd name="connsiteX23" fmla="*/ 740039 w 830324"/>
                <a:gd name="connsiteY23" fmla="*/ 9066 h 107366"/>
                <a:gd name="connsiteX24" fmla="*/ 775171 w 830324"/>
                <a:gd name="connsiteY24" fmla="*/ 17755 h 107366"/>
                <a:gd name="connsiteX25" fmla="*/ 812570 w 830324"/>
                <a:gd name="connsiteY25" fmla="*/ 14355 h 107366"/>
                <a:gd name="connsiteX26" fmla="*/ 830324 w 830324"/>
                <a:gd name="connsiteY26" fmla="*/ 33243 h 107366"/>
                <a:gd name="connsiteX27" fmla="*/ 772904 w 830324"/>
                <a:gd name="connsiteY27" fmla="*/ 47598 h 107366"/>
                <a:gd name="connsiteX28" fmla="*/ 664108 w 830324"/>
                <a:gd name="connsiteY28" fmla="*/ 41176 h 107366"/>
                <a:gd name="connsiteX29" fmla="*/ 592333 w 830324"/>
                <a:gd name="connsiteY29" fmla="*/ 59687 h 107366"/>
                <a:gd name="connsiteX30" fmla="*/ 575712 w 830324"/>
                <a:gd name="connsiteY30" fmla="*/ 81975 h 107366"/>
                <a:gd name="connsiteX31" fmla="*/ 605177 w 830324"/>
                <a:gd name="connsiteY31" fmla="*/ 92174 h 107366"/>
                <a:gd name="connsiteX32" fmla="*/ 618021 w 830324"/>
                <a:gd name="connsiteY32" fmla="*/ 98219 h 107366"/>
                <a:gd name="connsiteX33" fmla="*/ 588934 w 830324"/>
                <a:gd name="connsiteY33" fmla="*/ 97841 h 107366"/>
                <a:gd name="connsiteX34" fmla="*/ 524714 w 830324"/>
                <a:gd name="connsiteY34" fmla="*/ 96330 h 10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0324" h="107366">
                  <a:moveTo>
                    <a:pt x="524714" y="96330"/>
                  </a:moveTo>
                  <a:cubicBezTo>
                    <a:pt x="497515" y="100863"/>
                    <a:pt x="470693" y="96330"/>
                    <a:pt x="444250" y="89908"/>
                  </a:cubicBezTo>
                  <a:cubicBezTo>
                    <a:pt x="440472" y="88774"/>
                    <a:pt x="433673" y="86508"/>
                    <a:pt x="433673" y="91797"/>
                  </a:cubicBezTo>
                  <a:cubicBezTo>
                    <a:pt x="435561" y="121262"/>
                    <a:pt x="424606" y="100485"/>
                    <a:pt x="416673" y="97085"/>
                  </a:cubicBezTo>
                  <a:cubicBezTo>
                    <a:pt x="398163" y="89152"/>
                    <a:pt x="379275" y="82730"/>
                    <a:pt x="358120" y="83486"/>
                  </a:cubicBezTo>
                  <a:cubicBezTo>
                    <a:pt x="316566" y="84619"/>
                    <a:pt x="276145" y="75930"/>
                    <a:pt x="235347" y="70264"/>
                  </a:cubicBezTo>
                  <a:cubicBezTo>
                    <a:pt x="190015" y="63842"/>
                    <a:pt x="144306" y="58553"/>
                    <a:pt x="98596" y="57798"/>
                  </a:cubicBezTo>
                  <a:cubicBezTo>
                    <a:pt x="95196" y="57798"/>
                    <a:pt x="92174" y="55531"/>
                    <a:pt x="88774" y="54398"/>
                  </a:cubicBezTo>
                  <a:cubicBezTo>
                    <a:pt x="73664" y="56665"/>
                    <a:pt x="60442" y="49865"/>
                    <a:pt x="47220" y="44954"/>
                  </a:cubicBezTo>
                  <a:cubicBezTo>
                    <a:pt x="37399" y="38532"/>
                    <a:pt x="26066" y="44198"/>
                    <a:pt x="15866" y="42310"/>
                  </a:cubicBezTo>
                  <a:cubicBezTo>
                    <a:pt x="9444" y="41176"/>
                    <a:pt x="3400" y="39287"/>
                    <a:pt x="0" y="33243"/>
                  </a:cubicBezTo>
                  <a:cubicBezTo>
                    <a:pt x="8311" y="19644"/>
                    <a:pt x="21155" y="20021"/>
                    <a:pt x="34377" y="21910"/>
                  </a:cubicBezTo>
                  <a:cubicBezTo>
                    <a:pt x="38154" y="22288"/>
                    <a:pt x="42687" y="26443"/>
                    <a:pt x="44954" y="20399"/>
                  </a:cubicBezTo>
                  <a:cubicBezTo>
                    <a:pt x="46843" y="15111"/>
                    <a:pt x="45709" y="10955"/>
                    <a:pt x="39665" y="8689"/>
                  </a:cubicBezTo>
                  <a:cubicBezTo>
                    <a:pt x="36643" y="7555"/>
                    <a:pt x="29843" y="7555"/>
                    <a:pt x="33999" y="1133"/>
                  </a:cubicBezTo>
                  <a:cubicBezTo>
                    <a:pt x="34754" y="-378"/>
                    <a:pt x="39287" y="378"/>
                    <a:pt x="41932" y="0"/>
                  </a:cubicBezTo>
                  <a:cubicBezTo>
                    <a:pt x="77064" y="2644"/>
                    <a:pt x="112196" y="5666"/>
                    <a:pt x="147706" y="8311"/>
                  </a:cubicBezTo>
                  <a:cubicBezTo>
                    <a:pt x="183215" y="9822"/>
                    <a:pt x="218347" y="6422"/>
                    <a:pt x="254235" y="11711"/>
                  </a:cubicBezTo>
                  <a:cubicBezTo>
                    <a:pt x="297300" y="17755"/>
                    <a:pt x="341121" y="19644"/>
                    <a:pt x="384563" y="17755"/>
                  </a:cubicBezTo>
                  <a:cubicBezTo>
                    <a:pt x="421584" y="15866"/>
                    <a:pt x="458605" y="12088"/>
                    <a:pt x="495626" y="17377"/>
                  </a:cubicBezTo>
                  <a:cubicBezTo>
                    <a:pt x="503937" y="18510"/>
                    <a:pt x="512247" y="18510"/>
                    <a:pt x="520936" y="16999"/>
                  </a:cubicBezTo>
                  <a:cubicBezTo>
                    <a:pt x="553046" y="11333"/>
                    <a:pt x="584778" y="13977"/>
                    <a:pt x="616888" y="16622"/>
                  </a:cubicBezTo>
                  <a:cubicBezTo>
                    <a:pt x="642198" y="18510"/>
                    <a:pt x="667131" y="11333"/>
                    <a:pt x="692063" y="9444"/>
                  </a:cubicBezTo>
                  <a:cubicBezTo>
                    <a:pt x="708307" y="7933"/>
                    <a:pt x="724173" y="6422"/>
                    <a:pt x="740039" y="9066"/>
                  </a:cubicBezTo>
                  <a:cubicBezTo>
                    <a:pt x="749483" y="21155"/>
                    <a:pt x="759305" y="24555"/>
                    <a:pt x="775171" y="17755"/>
                  </a:cubicBezTo>
                  <a:cubicBezTo>
                    <a:pt x="786126" y="13222"/>
                    <a:pt x="800103" y="15488"/>
                    <a:pt x="812570" y="14355"/>
                  </a:cubicBezTo>
                  <a:cubicBezTo>
                    <a:pt x="823902" y="13600"/>
                    <a:pt x="830324" y="20777"/>
                    <a:pt x="830324" y="33243"/>
                  </a:cubicBezTo>
                  <a:cubicBezTo>
                    <a:pt x="814458" y="50620"/>
                    <a:pt x="792170" y="45709"/>
                    <a:pt x="772904" y="47598"/>
                  </a:cubicBezTo>
                  <a:cubicBezTo>
                    <a:pt x="736639" y="50998"/>
                    <a:pt x="699996" y="47598"/>
                    <a:pt x="664108" y="41176"/>
                  </a:cubicBezTo>
                  <a:cubicBezTo>
                    <a:pt x="637665" y="36643"/>
                    <a:pt x="614621" y="47220"/>
                    <a:pt x="592333" y="59687"/>
                  </a:cubicBezTo>
                  <a:cubicBezTo>
                    <a:pt x="589311" y="69131"/>
                    <a:pt x="571179" y="70642"/>
                    <a:pt x="575712" y="81975"/>
                  </a:cubicBezTo>
                  <a:cubicBezTo>
                    <a:pt x="580245" y="92930"/>
                    <a:pt x="594600" y="90285"/>
                    <a:pt x="605177" y="92174"/>
                  </a:cubicBezTo>
                  <a:cubicBezTo>
                    <a:pt x="609710" y="92930"/>
                    <a:pt x="613488" y="95952"/>
                    <a:pt x="618021" y="98219"/>
                  </a:cubicBezTo>
                  <a:cubicBezTo>
                    <a:pt x="608199" y="108418"/>
                    <a:pt x="598755" y="97463"/>
                    <a:pt x="588934" y="97841"/>
                  </a:cubicBezTo>
                  <a:cubicBezTo>
                    <a:pt x="567401" y="96707"/>
                    <a:pt x="545869" y="96330"/>
                    <a:pt x="524714" y="96330"/>
                  </a:cubicBezTo>
                  <a:close/>
                </a:path>
              </a:pathLst>
            </a:custGeom>
            <a:solidFill>
              <a:srgbClr val="D7C8B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D30C9C1-69AF-4CAE-8B44-C47DB96B4956}"/>
                </a:ext>
              </a:extLst>
            </p:cNvPr>
            <p:cNvSpPr/>
            <p:nvPr/>
          </p:nvSpPr>
          <p:spPr>
            <a:xfrm>
              <a:off x="10639732" y="3990974"/>
              <a:ext cx="94552" cy="330361"/>
            </a:xfrm>
            <a:custGeom>
              <a:avLst/>
              <a:gdLst>
                <a:gd name="connsiteX0" fmla="*/ 57313 w 94552"/>
                <a:gd name="connsiteY0" fmla="*/ 0 h 330361"/>
                <a:gd name="connsiteX1" fmla="*/ 80357 w 94552"/>
                <a:gd name="connsiteY1" fmla="*/ 56287 h 330361"/>
                <a:gd name="connsiteX2" fmla="*/ 90179 w 94552"/>
                <a:gd name="connsiteY2" fmla="*/ 109551 h 330361"/>
                <a:gd name="connsiteX3" fmla="*/ 85268 w 94552"/>
                <a:gd name="connsiteY3" fmla="*/ 182082 h 330361"/>
                <a:gd name="connsiteX4" fmla="*/ 84890 w 94552"/>
                <a:gd name="connsiteY4" fmla="*/ 220236 h 330361"/>
                <a:gd name="connsiteX5" fmla="*/ 85268 w 94552"/>
                <a:gd name="connsiteY5" fmla="*/ 268212 h 330361"/>
                <a:gd name="connsiteX6" fmla="*/ 83379 w 94552"/>
                <a:gd name="connsiteY6" fmla="*/ 309388 h 330361"/>
                <a:gd name="connsiteX7" fmla="*/ 70913 w 94552"/>
                <a:gd name="connsiteY7" fmla="*/ 329410 h 330361"/>
                <a:gd name="connsiteX8" fmla="*/ 52780 w 94552"/>
                <a:gd name="connsiteY8" fmla="*/ 319210 h 330361"/>
                <a:gd name="connsiteX9" fmla="*/ 36159 w 94552"/>
                <a:gd name="connsiteY9" fmla="*/ 268968 h 330361"/>
                <a:gd name="connsiteX10" fmla="*/ 26715 w 94552"/>
                <a:gd name="connsiteY10" fmla="*/ 227414 h 330361"/>
                <a:gd name="connsiteX11" fmla="*/ 21804 w 94552"/>
                <a:gd name="connsiteY11" fmla="*/ 203615 h 330361"/>
                <a:gd name="connsiteX12" fmla="*/ 29737 w 94552"/>
                <a:gd name="connsiteY12" fmla="*/ 146572 h 330361"/>
                <a:gd name="connsiteX13" fmla="*/ 13115 w 94552"/>
                <a:gd name="connsiteY13" fmla="*/ 110685 h 330361"/>
                <a:gd name="connsiteX14" fmla="*/ 10848 w 94552"/>
                <a:gd name="connsiteY14" fmla="*/ 54776 h 330361"/>
                <a:gd name="connsiteX15" fmla="*/ 32381 w 94552"/>
                <a:gd name="connsiteY15" fmla="*/ 12466 h 330361"/>
                <a:gd name="connsiteX16" fmla="*/ 57313 w 94552"/>
                <a:gd name="connsiteY16" fmla="*/ 0 h 33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552" h="330361">
                  <a:moveTo>
                    <a:pt x="57313" y="0"/>
                  </a:moveTo>
                  <a:cubicBezTo>
                    <a:pt x="79224" y="12844"/>
                    <a:pt x="85646" y="40043"/>
                    <a:pt x="80357" y="56287"/>
                  </a:cubicBezTo>
                  <a:cubicBezTo>
                    <a:pt x="72802" y="79330"/>
                    <a:pt x="85646" y="92930"/>
                    <a:pt x="90179" y="109551"/>
                  </a:cubicBezTo>
                  <a:cubicBezTo>
                    <a:pt x="96978" y="135239"/>
                    <a:pt x="96223" y="159038"/>
                    <a:pt x="85268" y="182082"/>
                  </a:cubicBezTo>
                  <a:cubicBezTo>
                    <a:pt x="78846" y="195304"/>
                    <a:pt x="78468" y="207392"/>
                    <a:pt x="84890" y="220236"/>
                  </a:cubicBezTo>
                  <a:cubicBezTo>
                    <a:pt x="92823" y="236102"/>
                    <a:pt x="93956" y="251591"/>
                    <a:pt x="85268" y="268212"/>
                  </a:cubicBezTo>
                  <a:cubicBezTo>
                    <a:pt x="78468" y="280678"/>
                    <a:pt x="86779" y="295411"/>
                    <a:pt x="83379" y="309388"/>
                  </a:cubicBezTo>
                  <a:cubicBezTo>
                    <a:pt x="81112" y="318077"/>
                    <a:pt x="79601" y="326010"/>
                    <a:pt x="70913" y="329410"/>
                  </a:cubicBezTo>
                  <a:cubicBezTo>
                    <a:pt x="61091" y="333187"/>
                    <a:pt x="57313" y="324877"/>
                    <a:pt x="52780" y="319210"/>
                  </a:cubicBezTo>
                  <a:cubicBezTo>
                    <a:pt x="41069" y="304478"/>
                    <a:pt x="34270" y="288611"/>
                    <a:pt x="36159" y="268968"/>
                  </a:cubicBezTo>
                  <a:cubicBezTo>
                    <a:pt x="37292" y="254613"/>
                    <a:pt x="38803" y="240258"/>
                    <a:pt x="26715" y="227414"/>
                  </a:cubicBezTo>
                  <a:cubicBezTo>
                    <a:pt x="21804" y="222125"/>
                    <a:pt x="19915" y="211925"/>
                    <a:pt x="21804" y="203615"/>
                  </a:cubicBezTo>
                  <a:cubicBezTo>
                    <a:pt x="26715" y="185104"/>
                    <a:pt x="16515" y="165838"/>
                    <a:pt x="29737" y="146572"/>
                  </a:cubicBezTo>
                  <a:cubicBezTo>
                    <a:pt x="33514" y="140906"/>
                    <a:pt x="21426" y="121262"/>
                    <a:pt x="13115" y="110685"/>
                  </a:cubicBezTo>
                  <a:cubicBezTo>
                    <a:pt x="-2373" y="91797"/>
                    <a:pt x="-5395" y="76686"/>
                    <a:pt x="10848" y="54776"/>
                  </a:cubicBezTo>
                  <a:cubicBezTo>
                    <a:pt x="19537" y="43065"/>
                    <a:pt x="27848" y="27955"/>
                    <a:pt x="32381" y="12466"/>
                  </a:cubicBezTo>
                  <a:cubicBezTo>
                    <a:pt x="40314" y="8689"/>
                    <a:pt x="48625" y="4155"/>
                    <a:pt x="57313" y="0"/>
                  </a:cubicBezTo>
                  <a:close/>
                </a:path>
              </a:pathLst>
            </a:custGeom>
            <a:solidFill>
              <a:srgbClr val="FDF0E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28489B9C-D3E1-49DA-9A70-E6FAB02A4831}"/>
                </a:ext>
              </a:extLst>
            </p:cNvPr>
            <p:cNvSpPr/>
            <p:nvPr/>
          </p:nvSpPr>
          <p:spPr>
            <a:xfrm>
              <a:off x="10236583" y="3720100"/>
              <a:ext cx="190601" cy="79409"/>
            </a:xfrm>
            <a:custGeom>
              <a:avLst/>
              <a:gdLst>
                <a:gd name="connsiteX0" fmla="*/ 173362 w 190601"/>
                <a:gd name="connsiteY0" fmla="*/ 774 h 79409"/>
                <a:gd name="connsiteX1" fmla="*/ 186584 w 190601"/>
                <a:gd name="connsiteY1" fmla="*/ 33639 h 79409"/>
                <a:gd name="connsiteX2" fmla="*/ 166940 w 190601"/>
                <a:gd name="connsiteY2" fmla="*/ 39683 h 79409"/>
                <a:gd name="connsiteX3" fmla="*/ 143519 w 190601"/>
                <a:gd name="connsiteY3" fmla="*/ 63860 h 79409"/>
                <a:gd name="connsiteX4" fmla="*/ 121608 w 190601"/>
                <a:gd name="connsiteY4" fmla="*/ 78215 h 79409"/>
                <a:gd name="connsiteX5" fmla="*/ 40389 w 190601"/>
                <a:gd name="connsiteY5" fmla="*/ 58949 h 79409"/>
                <a:gd name="connsiteX6" fmla="*/ 4879 w 190601"/>
                <a:gd name="connsiteY6" fmla="*/ 49127 h 79409"/>
                <a:gd name="connsiteX7" fmla="*/ 1479 w 190601"/>
                <a:gd name="connsiteY7" fmla="*/ 32128 h 79409"/>
                <a:gd name="connsiteX8" fmla="*/ 15457 w 190601"/>
                <a:gd name="connsiteY8" fmla="*/ 30617 h 79409"/>
                <a:gd name="connsiteX9" fmla="*/ 33589 w 190601"/>
                <a:gd name="connsiteY9" fmla="*/ 28350 h 79409"/>
                <a:gd name="connsiteX10" fmla="*/ 74388 w 190601"/>
                <a:gd name="connsiteY10" fmla="*/ 22684 h 79409"/>
                <a:gd name="connsiteX11" fmla="*/ 94787 w 190601"/>
                <a:gd name="connsiteY11" fmla="*/ 9840 h 79409"/>
                <a:gd name="connsiteX12" fmla="*/ 106498 w 190601"/>
                <a:gd name="connsiteY12" fmla="*/ 774 h 79409"/>
                <a:gd name="connsiteX13" fmla="*/ 151452 w 190601"/>
                <a:gd name="connsiteY13" fmla="*/ 11729 h 79409"/>
                <a:gd name="connsiteX14" fmla="*/ 167318 w 190601"/>
                <a:gd name="connsiteY14" fmla="*/ 15506 h 79409"/>
                <a:gd name="connsiteX15" fmla="*/ 173362 w 190601"/>
                <a:gd name="connsiteY15" fmla="*/ 774 h 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601" h="79409">
                  <a:moveTo>
                    <a:pt x="173362" y="774"/>
                  </a:moveTo>
                  <a:cubicBezTo>
                    <a:pt x="200183" y="6062"/>
                    <a:pt x="188095" y="22306"/>
                    <a:pt x="186584" y="33639"/>
                  </a:cubicBezTo>
                  <a:cubicBezTo>
                    <a:pt x="184695" y="46861"/>
                    <a:pt x="174873" y="40439"/>
                    <a:pt x="166940" y="39683"/>
                  </a:cubicBezTo>
                  <a:cubicBezTo>
                    <a:pt x="149563" y="37794"/>
                    <a:pt x="146541" y="51772"/>
                    <a:pt x="143519" y="63860"/>
                  </a:cubicBezTo>
                  <a:cubicBezTo>
                    <a:pt x="140496" y="76704"/>
                    <a:pt x="140874" y="81993"/>
                    <a:pt x="121608" y="78215"/>
                  </a:cubicBezTo>
                  <a:cubicBezTo>
                    <a:pt x="94031" y="72927"/>
                    <a:pt x="67210" y="65371"/>
                    <a:pt x="40389" y="58949"/>
                  </a:cubicBezTo>
                  <a:cubicBezTo>
                    <a:pt x="28301" y="56305"/>
                    <a:pt x="14701" y="64238"/>
                    <a:pt x="4879" y="49127"/>
                  </a:cubicBezTo>
                  <a:cubicBezTo>
                    <a:pt x="1102" y="43083"/>
                    <a:pt x="-1920" y="39306"/>
                    <a:pt x="1479" y="32128"/>
                  </a:cubicBezTo>
                  <a:cubicBezTo>
                    <a:pt x="5635" y="23817"/>
                    <a:pt x="10924" y="28350"/>
                    <a:pt x="15457" y="30617"/>
                  </a:cubicBezTo>
                  <a:cubicBezTo>
                    <a:pt x="22256" y="34017"/>
                    <a:pt x="27545" y="30239"/>
                    <a:pt x="33589" y="28350"/>
                  </a:cubicBezTo>
                  <a:cubicBezTo>
                    <a:pt x="46811" y="24195"/>
                    <a:pt x="58899" y="18151"/>
                    <a:pt x="74388" y="22684"/>
                  </a:cubicBezTo>
                  <a:cubicBezTo>
                    <a:pt x="81565" y="24573"/>
                    <a:pt x="94787" y="26084"/>
                    <a:pt x="94787" y="9840"/>
                  </a:cubicBezTo>
                  <a:cubicBezTo>
                    <a:pt x="94787" y="4174"/>
                    <a:pt x="101209" y="-2248"/>
                    <a:pt x="106498" y="774"/>
                  </a:cubicBezTo>
                  <a:cubicBezTo>
                    <a:pt x="120475" y="9084"/>
                    <a:pt x="138230" y="-737"/>
                    <a:pt x="151452" y="11729"/>
                  </a:cubicBezTo>
                  <a:cubicBezTo>
                    <a:pt x="154851" y="15129"/>
                    <a:pt x="162029" y="15129"/>
                    <a:pt x="167318" y="15506"/>
                  </a:cubicBezTo>
                  <a:cubicBezTo>
                    <a:pt x="179406" y="17395"/>
                    <a:pt x="178273" y="10596"/>
                    <a:pt x="173362" y="774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74363CF3-19EB-480B-986A-BF1B1BA195E8}"/>
                </a:ext>
              </a:extLst>
            </p:cNvPr>
            <p:cNvSpPr/>
            <p:nvPr/>
          </p:nvSpPr>
          <p:spPr>
            <a:xfrm>
              <a:off x="10283061" y="3814642"/>
              <a:ext cx="105136" cy="70444"/>
            </a:xfrm>
            <a:custGeom>
              <a:avLst/>
              <a:gdLst>
                <a:gd name="connsiteX0" fmla="*/ 104973 w 105136"/>
                <a:gd name="connsiteY0" fmla="*/ 36560 h 70444"/>
                <a:gd name="connsiteX1" fmla="*/ 79663 w 105136"/>
                <a:gd name="connsiteY1" fmla="*/ 53559 h 70444"/>
                <a:gd name="connsiteX2" fmla="*/ 17710 w 105136"/>
                <a:gd name="connsiteY2" fmla="*/ 69803 h 70444"/>
                <a:gd name="connsiteX3" fmla="*/ 5244 w 105136"/>
                <a:gd name="connsiteY3" fmla="*/ 61114 h 70444"/>
                <a:gd name="connsiteX4" fmla="*/ 16199 w 105136"/>
                <a:gd name="connsiteY4" fmla="*/ 6716 h 70444"/>
                <a:gd name="connsiteX5" fmla="*/ 40376 w 105136"/>
                <a:gd name="connsiteY5" fmla="*/ 20694 h 70444"/>
                <a:gd name="connsiteX6" fmla="*/ 62664 w 105136"/>
                <a:gd name="connsiteY6" fmla="*/ 18805 h 70444"/>
                <a:gd name="connsiteX7" fmla="*/ 75886 w 105136"/>
                <a:gd name="connsiteY7" fmla="*/ 5205 h 70444"/>
                <a:gd name="connsiteX8" fmla="*/ 94396 w 105136"/>
                <a:gd name="connsiteY8" fmla="*/ 8983 h 70444"/>
                <a:gd name="connsiteX9" fmla="*/ 104973 w 105136"/>
                <a:gd name="connsiteY9" fmla="*/ 36560 h 7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136" h="70444">
                  <a:moveTo>
                    <a:pt x="104973" y="36560"/>
                  </a:moveTo>
                  <a:cubicBezTo>
                    <a:pt x="92885" y="36560"/>
                    <a:pt x="87219" y="47515"/>
                    <a:pt x="79663" y="53559"/>
                  </a:cubicBezTo>
                  <a:cubicBezTo>
                    <a:pt x="60775" y="68670"/>
                    <a:pt x="37354" y="61114"/>
                    <a:pt x="17710" y="69803"/>
                  </a:cubicBezTo>
                  <a:cubicBezTo>
                    <a:pt x="11666" y="72447"/>
                    <a:pt x="7888" y="66403"/>
                    <a:pt x="5244" y="61114"/>
                  </a:cubicBezTo>
                  <a:cubicBezTo>
                    <a:pt x="-4578" y="42604"/>
                    <a:pt x="-423" y="21827"/>
                    <a:pt x="16199" y="6716"/>
                  </a:cubicBezTo>
                  <a:cubicBezTo>
                    <a:pt x="23754" y="12005"/>
                    <a:pt x="34332" y="10116"/>
                    <a:pt x="40376" y="20694"/>
                  </a:cubicBezTo>
                  <a:cubicBezTo>
                    <a:pt x="43776" y="26738"/>
                    <a:pt x="55486" y="25982"/>
                    <a:pt x="62664" y="18805"/>
                  </a:cubicBezTo>
                  <a:cubicBezTo>
                    <a:pt x="66819" y="14272"/>
                    <a:pt x="70597" y="8983"/>
                    <a:pt x="75886" y="5205"/>
                  </a:cubicBezTo>
                  <a:cubicBezTo>
                    <a:pt x="82685" y="294"/>
                    <a:pt x="89863" y="-4994"/>
                    <a:pt x="94396" y="8983"/>
                  </a:cubicBezTo>
                  <a:cubicBezTo>
                    <a:pt x="97040" y="18427"/>
                    <a:pt x="106484" y="25227"/>
                    <a:pt x="104973" y="36560"/>
                  </a:cubicBezTo>
                  <a:close/>
                </a:path>
              </a:pathLst>
            </a:custGeom>
            <a:solidFill>
              <a:srgbClr val="E1CB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E258CA42-255E-491D-AD4E-ED6F66DF09A8}"/>
                </a:ext>
              </a:extLst>
            </p:cNvPr>
            <p:cNvSpPr/>
            <p:nvPr/>
          </p:nvSpPr>
          <p:spPr>
            <a:xfrm>
              <a:off x="10172331" y="3715267"/>
              <a:ext cx="118617" cy="33941"/>
            </a:xfrm>
            <a:custGeom>
              <a:avLst/>
              <a:gdLst>
                <a:gd name="connsiteX0" fmla="*/ 0 w 118617"/>
                <a:gd name="connsiteY0" fmla="*/ 4851 h 33941"/>
                <a:gd name="connsiteX1" fmla="*/ 118618 w 118617"/>
                <a:gd name="connsiteY1" fmla="*/ 696 h 33941"/>
                <a:gd name="connsiteX2" fmla="*/ 74797 w 118617"/>
                <a:gd name="connsiteY2" fmla="*/ 19206 h 33941"/>
                <a:gd name="connsiteX3" fmla="*/ 63464 w 118617"/>
                <a:gd name="connsiteY3" fmla="*/ 20717 h 33941"/>
                <a:gd name="connsiteX4" fmla="*/ 21533 w 118617"/>
                <a:gd name="connsiteY4" fmla="*/ 30161 h 33941"/>
                <a:gd name="connsiteX5" fmla="*/ 8689 w 118617"/>
                <a:gd name="connsiteY5" fmla="*/ 17317 h 33941"/>
                <a:gd name="connsiteX6" fmla="*/ 0 w 118617"/>
                <a:gd name="connsiteY6" fmla="*/ 4851 h 3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617" h="33941">
                  <a:moveTo>
                    <a:pt x="0" y="4851"/>
                  </a:moveTo>
                  <a:cubicBezTo>
                    <a:pt x="39665" y="3718"/>
                    <a:pt x="78953" y="-1949"/>
                    <a:pt x="118618" y="696"/>
                  </a:cubicBezTo>
                  <a:cubicBezTo>
                    <a:pt x="107663" y="16184"/>
                    <a:pt x="98596" y="35072"/>
                    <a:pt x="74797" y="19206"/>
                  </a:cubicBezTo>
                  <a:cubicBezTo>
                    <a:pt x="71020" y="16562"/>
                    <a:pt x="64975" y="16939"/>
                    <a:pt x="63464" y="20717"/>
                  </a:cubicBezTo>
                  <a:cubicBezTo>
                    <a:pt x="53265" y="41872"/>
                    <a:pt x="36643" y="31672"/>
                    <a:pt x="21533" y="30161"/>
                  </a:cubicBezTo>
                  <a:cubicBezTo>
                    <a:pt x="13977" y="29028"/>
                    <a:pt x="7177" y="27517"/>
                    <a:pt x="8689" y="17317"/>
                  </a:cubicBezTo>
                  <a:cubicBezTo>
                    <a:pt x="5667" y="13162"/>
                    <a:pt x="2644" y="9006"/>
                    <a:pt x="0" y="4851"/>
                  </a:cubicBezTo>
                  <a:close/>
                </a:path>
              </a:pathLst>
            </a:custGeom>
            <a:solidFill>
              <a:srgbClr val="DCD3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486664C5-8139-4A9D-98D0-B0A774B6D7B1}"/>
                </a:ext>
              </a:extLst>
            </p:cNvPr>
            <p:cNvSpPr/>
            <p:nvPr/>
          </p:nvSpPr>
          <p:spPr>
            <a:xfrm>
              <a:off x="10122349" y="3732584"/>
              <a:ext cx="83148" cy="52599"/>
            </a:xfrm>
            <a:custGeom>
              <a:avLst/>
              <a:gdLst>
                <a:gd name="connsiteX0" fmla="*/ 58293 w 83148"/>
                <a:gd name="connsiteY0" fmla="*/ 0 h 52599"/>
                <a:gd name="connsiteX1" fmla="*/ 71137 w 83148"/>
                <a:gd name="connsiteY1" fmla="*/ 12844 h 52599"/>
                <a:gd name="connsiteX2" fmla="*/ 78314 w 83148"/>
                <a:gd name="connsiteY2" fmla="*/ 26066 h 52599"/>
                <a:gd name="connsiteX3" fmla="*/ 82470 w 83148"/>
                <a:gd name="connsiteY3" fmla="*/ 33999 h 52599"/>
                <a:gd name="connsiteX4" fmla="*/ 73781 w 83148"/>
                <a:gd name="connsiteY4" fmla="*/ 37021 h 52599"/>
                <a:gd name="connsiteX5" fmla="*/ 15983 w 83148"/>
                <a:gd name="connsiteY5" fmla="*/ 49109 h 52599"/>
                <a:gd name="connsiteX6" fmla="*/ 5406 w 83148"/>
                <a:gd name="connsiteY6" fmla="*/ 50620 h 52599"/>
                <a:gd name="connsiteX7" fmla="*/ 117 w 83148"/>
                <a:gd name="connsiteY7" fmla="*/ 40043 h 52599"/>
                <a:gd name="connsiteX8" fmla="*/ 9939 w 83148"/>
                <a:gd name="connsiteY8" fmla="*/ 35510 h 52599"/>
                <a:gd name="connsiteX9" fmla="*/ 14095 w 83148"/>
                <a:gd name="connsiteY9" fmla="*/ 27199 h 52599"/>
                <a:gd name="connsiteX10" fmla="*/ 23917 w 83148"/>
                <a:gd name="connsiteY10" fmla="*/ 11333 h 52599"/>
                <a:gd name="connsiteX11" fmla="*/ 50360 w 83148"/>
                <a:gd name="connsiteY11" fmla="*/ 1889 h 52599"/>
                <a:gd name="connsiteX12" fmla="*/ 58293 w 83148"/>
                <a:gd name="connsiteY12" fmla="*/ 0 h 5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148" h="52599">
                  <a:moveTo>
                    <a:pt x="58293" y="0"/>
                  </a:moveTo>
                  <a:cubicBezTo>
                    <a:pt x="62448" y="4155"/>
                    <a:pt x="66604" y="8311"/>
                    <a:pt x="71137" y="12844"/>
                  </a:cubicBezTo>
                  <a:cubicBezTo>
                    <a:pt x="66604" y="20777"/>
                    <a:pt x="71137" y="24177"/>
                    <a:pt x="78314" y="26066"/>
                  </a:cubicBezTo>
                  <a:cubicBezTo>
                    <a:pt x="82092" y="27199"/>
                    <a:pt x="84359" y="30221"/>
                    <a:pt x="82470" y="33999"/>
                  </a:cubicBezTo>
                  <a:cubicBezTo>
                    <a:pt x="80959" y="38154"/>
                    <a:pt x="77181" y="37776"/>
                    <a:pt x="73781" y="37021"/>
                  </a:cubicBezTo>
                  <a:cubicBezTo>
                    <a:pt x="53004" y="32865"/>
                    <a:pt x="32983" y="35132"/>
                    <a:pt x="15983" y="49109"/>
                  </a:cubicBezTo>
                  <a:cubicBezTo>
                    <a:pt x="12584" y="52131"/>
                    <a:pt x="9562" y="54398"/>
                    <a:pt x="5406" y="50620"/>
                  </a:cubicBezTo>
                  <a:cubicBezTo>
                    <a:pt x="2384" y="47598"/>
                    <a:pt x="-638" y="44576"/>
                    <a:pt x="117" y="40043"/>
                  </a:cubicBezTo>
                  <a:cubicBezTo>
                    <a:pt x="1251" y="34376"/>
                    <a:pt x="5406" y="34754"/>
                    <a:pt x="9939" y="35510"/>
                  </a:cubicBezTo>
                  <a:cubicBezTo>
                    <a:pt x="20517" y="37399"/>
                    <a:pt x="17495" y="33999"/>
                    <a:pt x="14095" y="27199"/>
                  </a:cubicBezTo>
                  <a:cubicBezTo>
                    <a:pt x="9562" y="18133"/>
                    <a:pt x="21650" y="9066"/>
                    <a:pt x="23917" y="11333"/>
                  </a:cubicBezTo>
                  <a:cubicBezTo>
                    <a:pt x="41671" y="29466"/>
                    <a:pt x="42427" y="6800"/>
                    <a:pt x="50360" y="1889"/>
                  </a:cubicBezTo>
                  <a:cubicBezTo>
                    <a:pt x="52249" y="0"/>
                    <a:pt x="55649" y="378"/>
                    <a:pt x="58293" y="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BB62CF43-6B18-43F5-BB7B-51CCF4B67FD3}"/>
                </a:ext>
              </a:extLst>
            </p:cNvPr>
            <p:cNvSpPr/>
            <p:nvPr/>
          </p:nvSpPr>
          <p:spPr>
            <a:xfrm>
              <a:off x="10060136" y="3733632"/>
              <a:ext cx="41515" cy="37667"/>
            </a:xfrm>
            <a:custGeom>
              <a:avLst/>
              <a:gdLst>
                <a:gd name="connsiteX0" fmla="*/ 0 w 41515"/>
                <a:gd name="connsiteY0" fmla="*/ 17840 h 37667"/>
                <a:gd name="connsiteX1" fmla="*/ 19266 w 41515"/>
                <a:gd name="connsiteY1" fmla="*/ 7640 h 37667"/>
                <a:gd name="connsiteX2" fmla="*/ 37776 w 41515"/>
                <a:gd name="connsiteY2" fmla="*/ 5374 h 37667"/>
                <a:gd name="connsiteX3" fmla="*/ 34754 w 41515"/>
                <a:gd name="connsiteY3" fmla="*/ 34461 h 37667"/>
                <a:gd name="connsiteX4" fmla="*/ 14355 w 41515"/>
                <a:gd name="connsiteY4" fmla="*/ 28039 h 37667"/>
                <a:gd name="connsiteX5" fmla="*/ 0 w 41515"/>
                <a:gd name="connsiteY5" fmla="*/ 17840 h 3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15" h="37667">
                  <a:moveTo>
                    <a:pt x="0" y="17840"/>
                  </a:moveTo>
                  <a:cubicBezTo>
                    <a:pt x="5667" y="10285"/>
                    <a:pt x="13600" y="11040"/>
                    <a:pt x="19266" y="7640"/>
                  </a:cubicBezTo>
                  <a:cubicBezTo>
                    <a:pt x="24932" y="4240"/>
                    <a:pt x="32110" y="-6337"/>
                    <a:pt x="37776" y="5374"/>
                  </a:cubicBezTo>
                  <a:cubicBezTo>
                    <a:pt x="42310" y="14440"/>
                    <a:pt x="44198" y="26528"/>
                    <a:pt x="34754" y="34461"/>
                  </a:cubicBezTo>
                  <a:cubicBezTo>
                    <a:pt x="26821" y="40883"/>
                    <a:pt x="18888" y="37106"/>
                    <a:pt x="14355" y="28039"/>
                  </a:cubicBezTo>
                  <a:cubicBezTo>
                    <a:pt x="11711" y="22373"/>
                    <a:pt x="5667" y="21240"/>
                    <a:pt x="0" y="1784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BBB0036-65C4-43CD-89A3-396C49847658}"/>
                </a:ext>
              </a:extLst>
            </p:cNvPr>
            <p:cNvSpPr/>
            <p:nvPr/>
          </p:nvSpPr>
          <p:spPr>
            <a:xfrm>
              <a:off x="10142488" y="3720118"/>
              <a:ext cx="25310" cy="12466"/>
            </a:xfrm>
            <a:custGeom>
              <a:avLst/>
              <a:gdLst>
                <a:gd name="connsiteX0" fmla="*/ 0 w 25310"/>
                <a:gd name="connsiteY0" fmla="*/ 0 h 12466"/>
                <a:gd name="connsiteX1" fmla="*/ 25310 w 25310"/>
                <a:gd name="connsiteY1" fmla="*/ 0 h 12466"/>
                <a:gd name="connsiteX2" fmla="*/ 0 w 25310"/>
                <a:gd name="connsiteY2" fmla="*/ 0 h 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12466">
                  <a:moveTo>
                    <a:pt x="0" y="0"/>
                  </a:moveTo>
                  <a:cubicBezTo>
                    <a:pt x="8311" y="0"/>
                    <a:pt x="16999" y="0"/>
                    <a:pt x="25310" y="0"/>
                  </a:cubicBezTo>
                  <a:cubicBezTo>
                    <a:pt x="16622" y="16622"/>
                    <a:pt x="12088" y="16622"/>
                    <a:pt x="0" y="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3A85675F-ECD4-49E4-B4BF-7C5C8F5B9BE2}"/>
                </a:ext>
              </a:extLst>
            </p:cNvPr>
            <p:cNvSpPr/>
            <p:nvPr/>
          </p:nvSpPr>
          <p:spPr>
            <a:xfrm>
              <a:off x="10396723" y="5766130"/>
              <a:ext cx="93307" cy="70328"/>
            </a:xfrm>
            <a:custGeom>
              <a:avLst/>
              <a:gdLst>
                <a:gd name="connsiteX0" fmla="*/ 0 w 93307"/>
                <a:gd name="connsiteY0" fmla="*/ 66442 h 70328"/>
                <a:gd name="connsiteX1" fmla="*/ 21155 w 93307"/>
                <a:gd name="connsiteY1" fmla="*/ 11666 h 70328"/>
                <a:gd name="connsiteX2" fmla="*/ 42687 w 93307"/>
                <a:gd name="connsiteY2" fmla="*/ 7511 h 70328"/>
                <a:gd name="connsiteX3" fmla="*/ 58553 w 93307"/>
                <a:gd name="connsiteY3" fmla="*/ 3355 h 70328"/>
                <a:gd name="connsiteX4" fmla="*/ 72153 w 93307"/>
                <a:gd name="connsiteY4" fmla="*/ 711 h 70328"/>
                <a:gd name="connsiteX5" fmla="*/ 77819 w 93307"/>
                <a:gd name="connsiteY5" fmla="*/ 24888 h 70328"/>
                <a:gd name="connsiteX6" fmla="*/ 89152 w 93307"/>
                <a:gd name="connsiteY6" fmla="*/ 40754 h 70328"/>
                <a:gd name="connsiteX7" fmla="*/ 93308 w 93307"/>
                <a:gd name="connsiteY7" fmla="*/ 40754 h 70328"/>
                <a:gd name="connsiteX8" fmla="*/ 50243 w 93307"/>
                <a:gd name="connsiteY8" fmla="*/ 53220 h 70328"/>
                <a:gd name="connsiteX9" fmla="*/ 17377 w 93307"/>
                <a:gd name="connsiteY9" fmla="*/ 66442 h 70328"/>
                <a:gd name="connsiteX10" fmla="*/ 0 w 93307"/>
                <a:gd name="connsiteY10" fmla="*/ 66442 h 7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07" h="70328">
                  <a:moveTo>
                    <a:pt x="0" y="66442"/>
                  </a:moveTo>
                  <a:cubicBezTo>
                    <a:pt x="7178" y="48309"/>
                    <a:pt x="13977" y="29799"/>
                    <a:pt x="21155" y="11666"/>
                  </a:cubicBezTo>
                  <a:cubicBezTo>
                    <a:pt x="28332" y="9777"/>
                    <a:pt x="36643" y="14311"/>
                    <a:pt x="42687" y="7511"/>
                  </a:cubicBezTo>
                  <a:cubicBezTo>
                    <a:pt x="47976" y="6000"/>
                    <a:pt x="53265" y="4489"/>
                    <a:pt x="58553" y="3355"/>
                  </a:cubicBezTo>
                  <a:cubicBezTo>
                    <a:pt x="63464" y="2222"/>
                    <a:pt x="73286" y="-1556"/>
                    <a:pt x="72153" y="711"/>
                  </a:cubicBezTo>
                  <a:cubicBezTo>
                    <a:pt x="67620" y="10911"/>
                    <a:pt x="89908" y="13555"/>
                    <a:pt x="77819" y="24888"/>
                  </a:cubicBezTo>
                  <a:cubicBezTo>
                    <a:pt x="73286" y="29043"/>
                    <a:pt x="75931" y="32066"/>
                    <a:pt x="89152" y="40754"/>
                  </a:cubicBezTo>
                  <a:cubicBezTo>
                    <a:pt x="90663" y="39243"/>
                    <a:pt x="92174" y="38865"/>
                    <a:pt x="93308" y="40754"/>
                  </a:cubicBezTo>
                  <a:cubicBezTo>
                    <a:pt x="80842" y="51709"/>
                    <a:pt x="67242" y="55865"/>
                    <a:pt x="50243" y="53220"/>
                  </a:cubicBezTo>
                  <a:cubicBezTo>
                    <a:pt x="37776" y="51331"/>
                    <a:pt x="26821" y="59264"/>
                    <a:pt x="17377" y="66442"/>
                  </a:cubicBezTo>
                  <a:cubicBezTo>
                    <a:pt x="9822" y="72864"/>
                    <a:pt x="5667" y="70219"/>
                    <a:pt x="0" y="66442"/>
                  </a:cubicBezTo>
                  <a:close/>
                </a:path>
              </a:pathLst>
            </a:custGeom>
            <a:solidFill>
              <a:srgbClr val="BA84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7C527D69-DC2A-4F99-9211-EC54001BACA5}"/>
                </a:ext>
              </a:extLst>
            </p:cNvPr>
            <p:cNvSpPr/>
            <p:nvPr/>
          </p:nvSpPr>
          <p:spPr>
            <a:xfrm>
              <a:off x="10485497" y="5763063"/>
              <a:ext cx="59686" cy="44198"/>
            </a:xfrm>
            <a:custGeom>
              <a:avLst/>
              <a:gdLst>
                <a:gd name="connsiteX0" fmla="*/ 4155 w 59686"/>
                <a:gd name="connsiteY0" fmla="*/ 44198 h 44198"/>
                <a:gd name="connsiteX1" fmla="*/ 0 w 59686"/>
                <a:gd name="connsiteY1" fmla="*/ 44198 h 44198"/>
                <a:gd name="connsiteX2" fmla="*/ 37776 w 59686"/>
                <a:gd name="connsiteY2" fmla="*/ 0 h 44198"/>
                <a:gd name="connsiteX3" fmla="*/ 59687 w 59686"/>
                <a:gd name="connsiteY3" fmla="*/ 18888 h 44198"/>
                <a:gd name="connsiteX4" fmla="*/ 4155 w 59686"/>
                <a:gd name="connsiteY4" fmla="*/ 44198 h 44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86" h="44198">
                  <a:moveTo>
                    <a:pt x="4155" y="44198"/>
                  </a:moveTo>
                  <a:cubicBezTo>
                    <a:pt x="2644" y="44198"/>
                    <a:pt x="1133" y="44198"/>
                    <a:pt x="0" y="44198"/>
                  </a:cubicBezTo>
                  <a:cubicBezTo>
                    <a:pt x="3022" y="21155"/>
                    <a:pt x="23044" y="12844"/>
                    <a:pt x="37776" y="0"/>
                  </a:cubicBezTo>
                  <a:cubicBezTo>
                    <a:pt x="39287" y="18132"/>
                    <a:pt x="39287" y="18132"/>
                    <a:pt x="59687" y="18888"/>
                  </a:cubicBezTo>
                  <a:cubicBezTo>
                    <a:pt x="43821" y="33243"/>
                    <a:pt x="21533" y="33243"/>
                    <a:pt x="4155" y="44198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A88257E6-2103-436F-8047-1C616C3EF8CC}"/>
                </a:ext>
              </a:extLst>
            </p:cNvPr>
            <p:cNvSpPr/>
            <p:nvPr/>
          </p:nvSpPr>
          <p:spPr>
            <a:xfrm>
              <a:off x="10327799" y="5824795"/>
              <a:ext cx="52302" cy="40589"/>
            </a:xfrm>
            <a:custGeom>
              <a:avLst/>
              <a:gdLst>
                <a:gd name="connsiteX0" fmla="*/ 17926 w 52302"/>
                <a:gd name="connsiteY0" fmla="*/ 28554 h 40589"/>
                <a:gd name="connsiteX1" fmla="*/ 7726 w 52302"/>
                <a:gd name="connsiteY1" fmla="*/ 14199 h 40589"/>
                <a:gd name="connsiteX2" fmla="*/ 2060 w 52302"/>
                <a:gd name="connsiteY2" fmla="*/ 2110 h 40589"/>
                <a:gd name="connsiteX3" fmla="*/ 18681 w 52302"/>
                <a:gd name="connsiteY3" fmla="*/ 5133 h 40589"/>
                <a:gd name="connsiteX4" fmla="*/ 52302 w 52302"/>
                <a:gd name="connsiteY4" fmla="*/ 20621 h 40589"/>
                <a:gd name="connsiteX5" fmla="*/ 35303 w 52302"/>
                <a:gd name="connsiteY5" fmla="*/ 34598 h 40589"/>
                <a:gd name="connsiteX6" fmla="*/ 17926 w 52302"/>
                <a:gd name="connsiteY6" fmla="*/ 28554 h 4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302" h="40589">
                  <a:moveTo>
                    <a:pt x="17926" y="28554"/>
                  </a:moveTo>
                  <a:cubicBezTo>
                    <a:pt x="16792" y="22132"/>
                    <a:pt x="6215" y="22132"/>
                    <a:pt x="7726" y="14199"/>
                  </a:cubicBezTo>
                  <a:cubicBezTo>
                    <a:pt x="8859" y="8532"/>
                    <a:pt x="-5118" y="8910"/>
                    <a:pt x="2060" y="2110"/>
                  </a:cubicBezTo>
                  <a:cubicBezTo>
                    <a:pt x="7348" y="-3178"/>
                    <a:pt x="17926" y="2866"/>
                    <a:pt x="18681" y="5133"/>
                  </a:cubicBezTo>
                  <a:cubicBezTo>
                    <a:pt x="23970" y="24399"/>
                    <a:pt x="39458" y="19110"/>
                    <a:pt x="52302" y="20621"/>
                  </a:cubicBezTo>
                  <a:cubicBezTo>
                    <a:pt x="46636" y="25154"/>
                    <a:pt x="40214" y="29309"/>
                    <a:pt x="35303" y="34598"/>
                  </a:cubicBezTo>
                  <a:cubicBezTo>
                    <a:pt x="23970" y="45553"/>
                    <a:pt x="20192" y="40265"/>
                    <a:pt x="17926" y="28554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D04E2175-1F7F-457D-94BC-B7261A908A88}"/>
                </a:ext>
              </a:extLst>
            </p:cNvPr>
            <p:cNvSpPr/>
            <p:nvPr/>
          </p:nvSpPr>
          <p:spPr>
            <a:xfrm>
              <a:off x="10593132" y="5987455"/>
              <a:ext cx="16955" cy="22790"/>
            </a:xfrm>
            <a:custGeom>
              <a:avLst/>
              <a:gdLst>
                <a:gd name="connsiteX0" fmla="*/ 9472 w 16955"/>
                <a:gd name="connsiteY0" fmla="*/ 0 h 22790"/>
                <a:gd name="connsiteX1" fmla="*/ 14005 w 16955"/>
                <a:gd name="connsiteY1" fmla="*/ 20021 h 22790"/>
                <a:gd name="connsiteX2" fmla="*/ 27 w 16955"/>
                <a:gd name="connsiteY2" fmla="*/ 12466 h 22790"/>
                <a:gd name="connsiteX3" fmla="*/ 9472 w 16955"/>
                <a:gd name="connsiteY3" fmla="*/ 0 h 2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55" h="22790">
                  <a:moveTo>
                    <a:pt x="9472" y="0"/>
                  </a:moveTo>
                  <a:cubicBezTo>
                    <a:pt x="14383" y="6422"/>
                    <a:pt x="20804" y="13977"/>
                    <a:pt x="14005" y="20021"/>
                  </a:cubicBezTo>
                  <a:cubicBezTo>
                    <a:pt x="6072" y="27199"/>
                    <a:pt x="783" y="18888"/>
                    <a:pt x="27" y="12466"/>
                  </a:cubicBezTo>
                  <a:cubicBezTo>
                    <a:pt x="-728" y="8689"/>
                    <a:pt x="14383" y="12088"/>
                    <a:pt x="9472" y="0"/>
                  </a:cubicBezTo>
                  <a:close/>
                </a:path>
              </a:pathLst>
            </a:custGeom>
            <a:solidFill>
              <a:srgbClr val="9156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E7C2523-7533-4897-9F46-337A90A85520}"/>
                </a:ext>
              </a:extLst>
            </p:cNvPr>
            <p:cNvSpPr/>
            <p:nvPr/>
          </p:nvSpPr>
          <p:spPr>
            <a:xfrm>
              <a:off x="10748469" y="5777324"/>
              <a:ext cx="20728" cy="14084"/>
            </a:xfrm>
            <a:custGeom>
              <a:avLst/>
              <a:gdLst>
                <a:gd name="connsiteX0" fmla="*/ 20729 w 20728"/>
                <a:gd name="connsiteY0" fmla="*/ 472 h 14084"/>
                <a:gd name="connsiteX1" fmla="*/ 4485 w 20728"/>
                <a:gd name="connsiteY1" fmla="*/ 14072 h 14084"/>
                <a:gd name="connsiteX2" fmla="*/ 329 w 20728"/>
                <a:gd name="connsiteY2" fmla="*/ 5761 h 14084"/>
                <a:gd name="connsiteX3" fmla="*/ 20729 w 20728"/>
                <a:gd name="connsiteY3" fmla="*/ 472 h 14084"/>
                <a:gd name="connsiteX4" fmla="*/ 20729 w 20728"/>
                <a:gd name="connsiteY4" fmla="*/ 472 h 1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28" h="14084">
                  <a:moveTo>
                    <a:pt x="20729" y="472"/>
                  </a:moveTo>
                  <a:cubicBezTo>
                    <a:pt x="16573" y="6516"/>
                    <a:pt x="13174" y="14449"/>
                    <a:pt x="4485" y="14072"/>
                  </a:cubicBezTo>
                  <a:cubicBezTo>
                    <a:pt x="1085" y="14072"/>
                    <a:pt x="-804" y="8783"/>
                    <a:pt x="329" y="5761"/>
                  </a:cubicBezTo>
                  <a:cubicBezTo>
                    <a:pt x="4485" y="-3683"/>
                    <a:pt x="13551" y="1605"/>
                    <a:pt x="20729" y="472"/>
                  </a:cubicBezTo>
                  <a:cubicBezTo>
                    <a:pt x="20351" y="94"/>
                    <a:pt x="20729" y="472"/>
                    <a:pt x="20729" y="472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D014B898-65EC-4872-A495-5BB127A5D73B}"/>
                </a:ext>
              </a:extLst>
            </p:cNvPr>
            <p:cNvSpPr/>
            <p:nvPr/>
          </p:nvSpPr>
          <p:spPr>
            <a:xfrm>
              <a:off x="9706149" y="5680333"/>
              <a:ext cx="376059" cy="100862"/>
            </a:xfrm>
            <a:custGeom>
              <a:avLst/>
              <a:gdLst>
                <a:gd name="connsiteX0" fmla="*/ 76330 w 376059"/>
                <a:gd name="connsiteY0" fmla="*/ 0 h 100862"/>
                <a:gd name="connsiteX1" fmla="*/ 97863 w 376059"/>
                <a:gd name="connsiteY1" fmla="*/ 0 h 100862"/>
                <a:gd name="connsiteX2" fmla="*/ 131862 w 376059"/>
                <a:gd name="connsiteY2" fmla="*/ 18132 h 100862"/>
                <a:gd name="connsiteX3" fmla="*/ 174549 w 376059"/>
                <a:gd name="connsiteY3" fmla="*/ 16244 h 100862"/>
                <a:gd name="connsiteX4" fmla="*/ 225169 w 376059"/>
                <a:gd name="connsiteY4" fmla="*/ 25310 h 100862"/>
                <a:gd name="connsiteX5" fmla="*/ 232347 w 376059"/>
                <a:gd name="connsiteY5" fmla="*/ 22666 h 100862"/>
                <a:gd name="connsiteX6" fmla="*/ 347942 w 376059"/>
                <a:gd name="connsiteY6" fmla="*/ 14733 h 100862"/>
                <a:gd name="connsiteX7" fmla="*/ 355875 w 376059"/>
                <a:gd name="connsiteY7" fmla="*/ 17377 h 100862"/>
                <a:gd name="connsiteX8" fmla="*/ 349831 w 376059"/>
                <a:gd name="connsiteY8" fmla="*/ 33999 h 100862"/>
                <a:gd name="connsiteX9" fmla="*/ 365319 w 376059"/>
                <a:gd name="connsiteY9" fmla="*/ 38910 h 100862"/>
                <a:gd name="connsiteX10" fmla="*/ 375519 w 376059"/>
                <a:gd name="connsiteY10" fmla="*/ 50243 h 100862"/>
                <a:gd name="connsiteX11" fmla="*/ 360786 w 376059"/>
                <a:gd name="connsiteY11" fmla="*/ 58553 h 100862"/>
                <a:gd name="connsiteX12" fmla="*/ 330943 w 376059"/>
                <a:gd name="connsiteY12" fmla="*/ 63464 h 100862"/>
                <a:gd name="connsiteX13" fmla="*/ 317343 w 376059"/>
                <a:gd name="connsiteY13" fmla="*/ 64975 h 100862"/>
                <a:gd name="connsiteX14" fmla="*/ 262568 w 376059"/>
                <a:gd name="connsiteY14" fmla="*/ 71775 h 100862"/>
                <a:gd name="connsiteX15" fmla="*/ 254257 w 376059"/>
                <a:gd name="connsiteY15" fmla="*/ 77064 h 100862"/>
                <a:gd name="connsiteX16" fmla="*/ 230836 w 376059"/>
                <a:gd name="connsiteY16" fmla="*/ 81975 h 100862"/>
                <a:gd name="connsiteX17" fmla="*/ 200992 w 376059"/>
                <a:gd name="connsiteY17" fmla="*/ 100863 h 100862"/>
                <a:gd name="connsiteX18" fmla="*/ 191548 w 376059"/>
                <a:gd name="connsiteY18" fmla="*/ 79708 h 100862"/>
                <a:gd name="connsiteX19" fmla="*/ 144706 w 376059"/>
                <a:gd name="connsiteY19" fmla="*/ 80464 h 100862"/>
                <a:gd name="connsiteX20" fmla="*/ 83508 w 376059"/>
                <a:gd name="connsiteY20" fmla="*/ 84619 h 100862"/>
                <a:gd name="connsiteX21" fmla="*/ 60464 w 376059"/>
                <a:gd name="connsiteY21" fmla="*/ 84619 h 100862"/>
                <a:gd name="connsiteX22" fmla="*/ 49509 w 376059"/>
                <a:gd name="connsiteY22" fmla="*/ 74419 h 100862"/>
                <a:gd name="connsiteX23" fmla="*/ 10222 w 376059"/>
                <a:gd name="connsiteY23" fmla="*/ 35132 h 100862"/>
                <a:gd name="connsiteX24" fmla="*/ 22 w 376059"/>
                <a:gd name="connsiteY24" fmla="*/ 24177 h 100862"/>
                <a:gd name="connsiteX25" fmla="*/ 61975 w 376059"/>
                <a:gd name="connsiteY25" fmla="*/ 4911 h 100862"/>
                <a:gd name="connsiteX26" fmla="*/ 76330 w 376059"/>
                <a:gd name="connsiteY26" fmla="*/ 0 h 10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6059" h="100862">
                  <a:moveTo>
                    <a:pt x="76330" y="0"/>
                  </a:moveTo>
                  <a:cubicBezTo>
                    <a:pt x="83508" y="0"/>
                    <a:pt x="90685" y="0"/>
                    <a:pt x="97863" y="0"/>
                  </a:cubicBezTo>
                  <a:cubicBezTo>
                    <a:pt x="110707" y="3022"/>
                    <a:pt x="119773" y="14355"/>
                    <a:pt x="131862" y="18132"/>
                  </a:cubicBezTo>
                  <a:cubicBezTo>
                    <a:pt x="145839" y="22666"/>
                    <a:pt x="160572" y="23044"/>
                    <a:pt x="174549" y="16244"/>
                  </a:cubicBezTo>
                  <a:cubicBezTo>
                    <a:pt x="191548" y="18888"/>
                    <a:pt x="209681" y="15488"/>
                    <a:pt x="225169" y="25310"/>
                  </a:cubicBezTo>
                  <a:cubicBezTo>
                    <a:pt x="230458" y="28710"/>
                    <a:pt x="230080" y="23044"/>
                    <a:pt x="232347" y="22666"/>
                  </a:cubicBezTo>
                  <a:cubicBezTo>
                    <a:pt x="270501" y="14733"/>
                    <a:pt x="309410" y="16622"/>
                    <a:pt x="347942" y="14733"/>
                  </a:cubicBezTo>
                  <a:cubicBezTo>
                    <a:pt x="350587" y="14733"/>
                    <a:pt x="353231" y="16622"/>
                    <a:pt x="355875" y="17377"/>
                  </a:cubicBezTo>
                  <a:cubicBezTo>
                    <a:pt x="363808" y="26443"/>
                    <a:pt x="349831" y="27954"/>
                    <a:pt x="349831" y="33999"/>
                  </a:cubicBezTo>
                  <a:cubicBezTo>
                    <a:pt x="353986" y="39287"/>
                    <a:pt x="360786" y="39287"/>
                    <a:pt x="365319" y="38910"/>
                  </a:cubicBezTo>
                  <a:cubicBezTo>
                    <a:pt x="375897" y="37776"/>
                    <a:pt x="377030" y="42310"/>
                    <a:pt x="375519" y="50243"/>
                  </a:cubicBezTo>
                  <a:cubicBezTo>
                    <a:pt x="374008" y="58931"/>
                    <a:pt x="368719" y="63086"/>
                    <a:pt x="360786" y="58553"/>
                  </a:cubicBezTo>
                  <a:cubicBezTo>
                    <a:pt x="349076" y="51754"/>
                    <a:pt x="339254" y="46843"/>
                    <a:pt x="330943" y="63464"/>
                  </a:cubicBezTo>
                  <a:cubicBezTo>
                    <a:pt x="329810" y="65731"/>
                    <a:pt x="321499" y="66109"/>
                    <a:pt x="317343" y="64975"/>
                  </a:cubicBezTo>
                  <a:cubicBezTo>
                    <a:pt x="298077" y="60064"/>
                    <a:pt x="281834" y="77064"/>
                    <a:pt x="262568" y="71775"/>
                  </a:cubicBezTo>
                  <a:cubicBezTo>
                    <a:pt x="259168" y="70642"/>
                    <a:pt x="256523" y="74042"/>
                    <a:pt x="254257" y="77064"/>
                  </a:cubicBezTo>
                  <a:cubicBezTo>
                    <a:pt x="248213" y="86508"/>
                    <a:pt x="243302" y="89908"/>
                    <a:pt x="230836" y="81975"/>
                  </a:cubicBezTo>
                  <a:cubicBezTo>
                    <a:pt x="216103" y="72531"/>
                    <a:pt x="205903" y="85752"/>
                    <a:pt x="200992" y="100863"/>
                  </a:cubicBezTo>
                  <a:cubicBezTo>
                    <a:pt x="193059" y="94063"/>
                    <a:pt x="207036" y="80841"/>
                    <a:pt x="191548" y="79708"/>
                  </a:cubicBezTo>
                  <a:cubicBezTo>
                    <a:pt x="176060" y="89530"/>
                    <a:pt x="158305" y="83864"/>
                    <a:pt x="144706" y="80464"/>
                  </a:cubicBezTo>
                  <a:cubicBezTo>
                    <a:pt x="122417" y="74419"/>
                    <a:pt x="103529" y="81597"/>
                    <a:pt x="83508" y="84619"/>
                  </a:cubicBezTo>
                  <a:cubicBezTo>
                    <a:pt x="75575" y="85752"/>
                    <a:pt x="68019" y="84997"/>
                    <a:pt x="60464" y="84619"/>
                  </a:cubicBezTo>
                  <a:cubicBezTo>
                    <a:pt x="53664" y="84241"/>
                    <a:pt x="49509" y="80841"/>
                    <a:pt x="49509" y="74419"/>
                  </a:cubicBezTo>
                  <a:cubicBezTo>
                    <a:pt x="49131" y="48354"/>
                    <a:pt x="30243" y="41176"/>
                    <a:pt x="10222" y="35132"/>
                  </a:cubicBezTo>
                  <a:cubicBezTo>
                    <a:pt x="4177" y="33243"/>
                    <a:pt x="-356" y="31732"/>
                    <a:pt x="22" y="24177"/>
                  </a:cubicBezTo>
                  <a:cubicBezTo>
                    <a:pt x="17777" y="8311"/>
                    <a:pt x="41954" y="13222"/>
                    <a:pt x="61975" y="4911"/>
                  </a:cubicBezTo>
                  <a:cubicBezTo>
                    <a:pt x="66131" y="3778"/>
                    <a:pt x="71797" y="3400"/>
                    <a:pt x="76330" y="0"/>
                  </a:cubicBezTo>
                  <a:close/>
                </a:path>
              </a:pathLst>
            </a:custGeom>
            <a:solidFill>
              <a:srgbClr val="F6E0D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C55DBC9D-8F04-4DC1-A009-B5A8213B6C74}"/>
                </a:ext>
              </a:extLst>
            </p:cNvPr>
            <p:cNvSpPr/>
            <p:nvPr/>
          </p:nvSpPr>
          <p:spPr>
            <a:xfrm>
              <a:off x="9397260" y="5766431"/>
              <a:ext cx="283978" cy="117893"/>
            </a:xfrm>
            <a:custGeom>
              <a:avLst/>
              <a:gdLst>
                <a:gd name="connsiteX0" fmla="*/ 283978 w 283978"/>
                <a:gd name="connsiteY0" fmla="*/ 61985 h 117893"/>
                <a:gd name="connsiteX1" fmla="*/ 253757 w 283978"/>
                <a:gd name="connsiteY1" fmla="*/ 65385 h 117893"/>
                <a:gd name="connsiteX2" fmla="*/ 239402 w 283978"/>
                <a:gd name="connsiteY2" fmla="*/ 84651 h 117893"/>
                <a:gd name="connsiteX3" fmla="*/ 231469 w 283978"/>
                <a:gd name="connsiteY3" fmla="*/ 102406 h 117893"/>
                <a:gd name="connsiteX4" fmla="*/ 219381 w 283978"/>
                <a:gd name="connsiteY4" fmla="*/ 108072 h 117893"/>
                <a:gd name="connsiteX5" fmla="*/ 221647 w 283978"/>
                <a:gd name="connsiteY5" fmla="*/ 92206 h 117893"/>
                <a:gd name="connsiteX6" fmla="*/ 226558 w 283978"/>
                <a:gd name="connsiteY6" fmla="*/ 72562 h 117893"/>
                <a:gd name="connsiteX7" fmla="*/ 214470 w 283978"/>
                <a:gd name="connsiteY7" fmla="*/ 66896 h 117893"/>
                <a:gd name="connsiteX8" fmla="*/ 212581 w 283978"/>
                <a:gd name="connsiteY8" fmla="*/ 75962 h 117893"/>
                <a:gd name="connsiteX9" fmla="*/ 213714 w 283978"/>
                <a:gd name="connsiteY9" fmla="*/ 79740 h 117893"/>
                <a:gd name="connsiteX10" fmla="*/ 181227 w 283978"/>
                <a:gd name="connsiteY10" fmla="*/ 117894 h 117893"/>
                <a:gd name="connsiteX11" fmla="*/ 158561 w 283978"/>
                <a:gd name="connsiteY11" fmla="*/ 90317 h 117893"/>
                <a:gd name="connsiteX12" fmla="*/ 147983 w 283978"/>
                <a:gd name="connsiteY12" fmla="*/ 73318 h 117893"/>
                <a:gd name="connsiteX13" fmla="*/ 135895 w 283978"/>
                <a:gd name="connsiteY13" fmla="*/ 50652 h 117893"/>
                <a:gd name="connsiteX14" fmla="*/ 123051 w 283978"/>
                <a:gd name="connsiteY14" fmla="*/ 40830 h 117893"/>
                <a:gd name="connsiteX15" fmla="*/ 127584 w 283978"/>
                <a:gd name="connsiteY15" fmla="*/ 57074 h 117893"/>
                <a:gd name="connsiteX16" fmla="*/ 108696 w 283978"/>
                <a:gd name="connsiteY16" fmla="*/ 35541 h 117893"/>
                <a:gd name="connsiteX17" fmla="*/ 46365 w 283978"/>
                <a:gd name="connsiteY17" fmla="*/ 65007 h 117893"/>
                <a:gd name="connsiteX18" fmla="*/ 30121 w 283978"/>
                <a:gd name="connsiteY18" fmla="*/ 66518 h 117893"/>
                <a:gd name="connsiteX19" fmla="*/ 6700 w 283978"/>
                <a:gd name="connsiteY19" fmla="*/ 54052 h 117893"/>
                <a:gd name="connsiteX20" fmla="*/ 278 w 283978"/>
                <a:gd name="connsiteY20" fmla="*/ 37053 h 117893"/>
                <a:gd name="connsiteX21" fmla="*/ 3678 w 283978"/>
                <a:gd name="connsiteY21" fmla="*/ 10609 h 117893"/>
                <a:gd name="connsiteX22" fmla="*/ 38810 w 283978"/>
                <a:gd name="connsiteY22" fmla="*/ 6454 h 117893"/>
                <a:gd name="connsiteX23" fmla="*/ 57320 w 283978"/>
                <a:gd name="connsiteY23" fmla="*/ 17409 h 117893"/>
                <a:gd name="connsiteX24" fmla="*/ 46743 w 283978"/>
                <a:gd name="connsiteY24" fmla="*/ 3432 h 117893"/>
                <a:gd name="connsiteX25" fmla="*/ 76586 w 283978"/>
                <a:gd name="connsiteY25" fmla="*/ 8720 h 117893"/>
                <a:gd name="connsiteX26" fmla="*/ 93585 w 283978"/>
                <a:gd name="connsiteY26" fmla="*/ 1165 h 117893"/>
                <a:gd name="connsiteX27" fmla="*/ 148361 w 283978"/>
                <a:gd name="connsiteY27" fmla="*/ 6831 h 117893"/>
                <a:gd name="connsiteX28" fmla="*/ 158561 w 283978"/>
                <a:gd name="connsiteY28" fmla="*/ 24208 h 117893"/>
                <a:gd name="connsiteX29" fmla="*/ 178960 w 283978"/>
                <a:gd name="connsiteY29" fmla="*/ 23075 h 117893"/>
                <a:gd name="connsiteX30" fmla="*/ 201248 w 283978"/>
                <a:gd name="connsiteY30" fmla="*/ 15142 h 117893"/>
                <a:gd name="connsiteX31" fmla="*/ 214848 w 283978"/>
                <a:gd name="connsiteY31" fmla="*/ 16275 h 117893"/>
                <a:gd name="connsiteX32" fmla="*/ 266223 w 283978"/>
                <a:gd name="connsiteY32" fmla="*/ 11365 h 117893"/>
                <a:gd name="connsiteX33" fmla="*/ 274912 w 283978"/>
                <a:gd name="connsiteY33" fmla="*/ 28742 h 117893"/>
                <a:gd name="connsiteX34" fmla="*/ 283978 w 283978"/>
                <a:gd name="connsiteY34" fmla="*/ 61985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3978" h="117893">
                  <a:moveTo>
                    <a:pt x="283978" y="61985"/>
                  </a:moveTo>
                  <a:cubicBezTo>
                    <a:pt x="274156" y="62741"/>
                    <a:pt x="267734" y="75206"/>
                    <a:pt x="253757" y="65385"/>
                  </a:cubicBezTo>
                  <a:cubicBezTo>
                    <a:pt x="245446" y="59718"/>
                    <a:pt x="238647" y="77473"/>
                    <a:pt x="239402" y="84651"/>
                  </a:cubicBezTo>
                  <a:cubicBezTo>
                    <a:pt x="240535" y="94095"/>
                    <a:pt x="234869" y="97117"/>
                    <a:pt x="231469" y="102406"/>
                  </a:cubicBezTo>
                  <a:cubicBezTo>
                    <a:pt x="228825" y="106183"/>
                    <a:pt x="225425" y="114494"/>
                    <a:pt x="219381" y="108072"/>
                  </a:cubicBezTo>
                  <a:cubicBezTo>
                    <a:pt x="217492" y="105806"/>
                    <a:pt x="212581" y="95606"/>
                    <a:pt x="221647" y="92206"/>
                  </a:cubicBezTo>
                  <a:cubicBezTo>
                    <a:pt x="232980" y="87673"/>
                    <a:pt x="226558" y="78984"/>
                    <a:pt x="226558" y="72562"/>
                  </a:cubicBezTo>
                  <a:cubicBezTo>
                    <a:pt x="226558" y="67651"/>
                    <a:pt x="219758" y="65762"/>
                    <a:pt x="214470" y="66896"/>
                  </a:cubicBezTo>
                  <a:cubicBezTo>
                    <a:pt x="207670" y="68407"/>
                    <a:pt x="209559" y="72185"/>
                    <a:pt x="212581" y="75962"/>
                  </a:cubicBezTo>
                  <a:cubicBezTo>
                    <a:pt x="213337" y="77095"/>
                    <a:pt x="213337" y="78607"/>
                    <a:pt x="213714" y="79740"/>
                  </a:cubicBezTo>
                  <a:cubicBezTo>
                    <a:pt x="194448" y="83517"/>
                    <a:pt x="188026" y="99383"/>
                    <a:pt x="181227" y="117894"/>
                  </a:cubicBezTo>
                  <a:cubicBezTo>
                    <a:pt x="185004" y="95606"/>
                    <a:pt x="180849" y="85028"/>
                    <a:pt x="158561" y="90317"/>
                  </a:cubicBezTo>
                  <a:cubicBezTo>
                    <a:pt x="154028" y="91450"/>
                    <a:pt x="147228" y="77851"/>
                    <a:pt x="147983" y="73318"/>
                  </a:cubicBezTo>
                  <a:cubicBezTo>
                    <a:pt x="149872" y="63118"/>
                    <a:pt x="139673" y="58207"/>
                    <a:pt x="135895" y="50652"/>
                  </a:cubicBezTo>
                  <a:cubicBezTo>
                    <a:pt x="134006" y="46874"/>
                    <a:pt x="130606" y="35541"/>
                    <a:pt x="123051" y="40830"/>
                  </a:cubicBezTo>
                  <a:cubicBezTo>
                    <a:pt x="113229" y="47252"/>
                    <a:pt x="127206" y="51030"/>
                    <a:pt x="127584" y="57074"/>
                  </a:cubicBezTo>
                  <a:cubicBezTo>
                    <a:pt x="106807" y="61985"/>
                    <a:pt x="110585" y="45741"/>
                    <a:pt x="108696" y="35541"/>
                  </a:cubicBezTo>
                  <a:cubicBezTo>
                    <a:pt x="87541" y="44608"/>
                    <a:pt x="61476" y="44230"/>
                    <a:pt x="46365" y="65007"/>
                  </a:cubicBezTo>
                  <a:cubicBezTo>
                    <a:pt x="42965" y="54807"/>
                    <a:pt x="36921" y="55185"/>
                    <a:pt x="30121" y="66518"/>
                  </a:cubicBezTo>
                  <a:cubicBezTo>
                    <a:pt x="21810" y="63874"/>
                    <a:pt x="19166" y="52163"/>
                    <a:pt x="6700" y="54052"/>
                  </a:cubicBezTo>
                  <a:cubicBezTo>
                    <a:pt x="-100" y="55185"/>
                    <a:pt x="-478" y="43474"/>
                    <a:pt x="278" y="37053"/>
                  </a:cubicBezTo>
                  <a:cubicBezTo>
                    <a:pt x="1411" y="28364"/>
                    <a:pt x="3678" y="19675"/>
                    <a:pt x="3678" y="10609"/>
                  </a:cubicBezTo>
                  <a:cubicBezTo>
                    <a:pt x="14633" y="32"/>
                    <a:pt x="34276" y="-2235"/>
                    <a:pt x="38810" y="6454"/>
                  </a:cubicBezTo>
                  <a:cubicBezTo>
                    <a:pt x="44098" y="16653"/>
                    <a:pt x="50898" y="12876"/>
                    <a:pt x="57320" y="17409"/>
                  </a:cubicBezTo>
                  <a:cubicBezTo>
                    <a:pt x="52031" y="12876"/>
                    <a:pt x="44854" y="11365"/>
                    <a:pt x="46743" y="3432"/>
                  </a:cubicBezTo>
                  <a:cubicBezTo>
                    <a:pt x="56565" y="5698"/>
                    <a:pt x="68275" y="-8657"/>
                    <a:pt x="76586" y="8720"/>
                  </a:cubicBezTo>
                  <a:cubicBezTo>
                    <a:pt x="78853" y="12876"/>
                    <a:pt x="85652" y="32"/>
                    <a:pt x="93585" y="1165"/>
                  </a:cubicBezTo>
                  <a:cubicBezTo>
                    <a:pt x="111718" y="3432"/>
                    <a:pt x="130228" y="4942"/>
                    <a:pt x="148361" y="6831"/>
                  </a:cubicBezTo>
                  <a:cubicBezTo>
                    <a:pt x="147983" y="14764"/>
                    <a:pt x="154783" y="19298"/>
                    <a:pt x="158561" y="24208"/>
                  </a:cubicBezTo>
                  <a:cubicBezTo>
                    <a:pt x="163472" y="30630"/>
                    <a:pt x="175182" y="34030"/>
                    <a:pt x="178960" y="23075"/>
                  </a:cubicBezTo>
                  <a:cubicBezTo>
                    <a:pt x="183871" y="8720"/>
                    <a:pt x="189915" y="8720"/>
                    <a:pt x="201248" y="15142"/>
                  </a:cubicBezTo>
                  <a:cubicBezTo>
                    <a:pt x="204648" y="17031"/>
                    <a:pt x="210314" y="21186"/>
                    <a:pt x="214848" y="16275"/>
                  </a:cubicBezTo>
                  <a:cubicBezTo>
                    <a:pt x="230336" y="-1102"/>
                    <a:pt x="248846" y="14009"/>
                    <a:pt x="266223" y="11365"/>
                  </a:cubicBezTo>
                  <a:cubicBezTo>
                    <a:pt x="277179" y="9854"/>
                    <a:pt x="278690" y="24964"/>
                    <a:pt x="274912" y="28742"/>
                  </a:cubicBezTo>
                  <a:cubicBezTo>
                    <a:pt x="256779" y="46497"/>
                    <a:pt x="272645" y="53296"/>
                    <a:pt x="283978" y="61985"/>
                  </a:cubicBezTo>
                  <a:close/>
                </a:path>
              </a:pathLst>
            </a:custGeom>
            <a:solidFill>
              <a:srgbClr val="B779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9DAEF78-19C3-45E6-BC07-DFC67673C575}"/>
                </a:ext>
              </a:extLst>
            </p:cNvPr>
            <p:cNvSpPr/>
            <p:nvPr/>
          </p:nvSpPr>
          <p:spPr>
            <a:xfrm>
              <a:off x="9543247" y="5700260"/>
              <a:ext cx="354072" cy="72829"/>
            </a:xfrm>
            <a:custGeom>
              <a:avLst/>
              <a:gdLst>
                <a:gd name="connsiteX0" fmla="*/ 163679 w 354072"/>
                <a:gd name="connsiteY0" fmla="*/ 5761 h 72829"/>
                <a:gd name="connsiteX1" fmla="*/ 179545 w 354072"/>
                <a:gd name="connsiteY1" fmla="*/ 10294 h 72829"/>
                <a:gd name="connsiteX2" fmla="*/ 196167 w 354072"/>
                <a:gd name="connsiteY2" fmla="*/ 24271 h 72829"/>
                <a:gd name="connsiteX3" fmla="*/ 207122 w 354072"/>
                <a:gd name="connsiteY3" fmla="*/ 28427 h 72829"/>
                <a:gd name="connsiteX4" fmla="*/ 219588 w 354072"/>
                <a:gd name="connsiteY4" fmla="*/ 42026 h 72829"/>
                <a:gd name="connsiteX5" fmla="*/ 218833 w 354072"/>
                <a:gd name="connsiteY5" fmla="*/ 60914 h 72829"/>
                <a:gd name="connsiteX6" fmla="*/ 242254 w 354072"/>
                <a:gd name="connsiteY6" fmla="*/ 61670 h 72829"/>
                <a:gd name="connsiteX7" fmla="*/ 275120 w 354072"/>
                <a:gd name="connsiteY7" fmla="*/ 49959 h 72829"/>
                <a:gd name="connsiteX8" fmla="*/ 282675 w 354072"/>
                <a:gd name="connsiteY8" fmla="*/ 50337 h 72829"/>
                <a:gd name="connsiteX9" fmla="*/ 354072 w 354072"/>
                <a:gd name="connsiteY9" fmla="*/ 60537 h 72829"/>
                <a:gd name="connsiteX10" fmla="*/ 335562 w 354072"/>
                <a:gd name="connsiteY10" fmla="*/ 68470 h 72829"/>
                <a:gd name="connsiteX11" fmla="*/ 249432 w 354072"/>
                <a:gd name="connsiteY11" fmla="*/ 69981 h 72829"/>
                <a:gd name="connsiteX12" fmla="*/ 190501 w 354072"/>
                <a:gd name="connsiteY12" fmla="*/ 68470 h 72829"/>
                <a:gd name="connsiteX13" fmla="*/ 125525 w 354072"/>
                <a:gd name="connsiteY13" fmla="*/ 71114 h 72829"/>
                <a:gd name="connsiteX14" fmla="*/ 123636 w 354072"/>
                <a:gd name="connsiteY14" fmla="*/ 71492 h 72829"/>
                <a:gd name="connsiteX15" fmla="*/ 17863 w 354072"/>
                <a:gd name="connsiteY15" fmla="*/ 68847 h 72829"/>
                <a:gd name="connsiteX16" fmla="*/ 15596 w 354072"/>
                <a:gd name="connsiteY16" fmla="*/ 68847 h 72829"/>
                <a:gd name="connsiteX17" fmla="*/ 10307 w 354072"/>
                <a:gd name="connsiteY17" fmla="*/ 35982 h 72829"/>
                <a:gd name="connsiteX18" fmla="*/ 2752 w 354072"/>
                <a:gd name="connsiteY18" fmla="*/ 14072 h 72829"/>
                <a:gd name="connsiteX19" fmla="*/ 51484 w 354072"/>
                <a:gd name="connsiteY19" fmla="*/ 3494 h 72829"/>
                <a:gd name="connsiteX20" fmla="*/ 79438 w 354072"/>
                <a:gd name="connsiteY20" fmla="*/ 8405 h 72829"/>
                <a:gd name="connsiteX21" fmla="*/ 92660 w 354072"/>
                <a:gd name="connsiteY21" fmla="*/ 8405 h 72829"/>
                <a:gd name="connsiteX22" fmla="*/ 129681 w 354072"/>
                <a:gd name="connsiteY22" fmla="*/ 2739 h 72829"/>
                <a:gd name="connsiteX23" fmla="*/ 163679 w 354072"/>
                <a:gd name="connsiteY23" fmla="*/ 5761 h 72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4072" h="72829">
                  <a:moveTo>
                    <a:pt x="163679" y="5761"/>
                  </a:moveTo>
                  <a:cubicBezTo>
                    <a:pt x="167079" y="14827"/>
                    <a:pt x="174257" y="8783"/>
                    <a:pt x="179545" y="10294"/>
                  </a:cubicBezTo>
                  <a:cubicBezTo>
                    <a:pt x="186345" y="12183"/>
                    <a:pt x="200323" y="6894"/>
                    <a:pt x="196167" y="24271"/>
                  </a:cubicBezTo>
                  <a:cubicBezTo>
                    <a:pt x="194656" y="30316"/>
                    <a:pt x="201833" y="29182"/>
                    <a:pt x="207122" y="28427"/>
                  </a:cubicBezTo>
                  <a:cubicBezTo>
                    <a:pt x="216566" y="27293"/>
                    <a:pt x="220722" y="32204"/>
                    <a:pt x="219588" y="42026"/>
                  </a:cubicBezTo>
                  <a:cubicBezTo>
                    <a:pt x="218833" y="48448"/>
                    <a:pt x="210522" y="56381"/>
                    <a:pt x="218833" y="60914"/>
                  </a:cubicBezTo>
                  <a:cubicBezTo>
                    <a:pt x="225255" y="64314"/>
                    <a:pt x="237343" y="65448"/>
                    <a:pt x="242254" y="61670"/>
                  </a:cubicBezTo>
                  <a:cubicBezTo>
                    <a:pt x="252454" y="53737"/>
                    <a:pt x="268698" y="66203"/>
                    <a:pt x="275120" y="49959"/>
                  </a:cubicBezTo>
                  <a:cubicBezTo>
                    <a:pt x="275497" y="49204"/>
                    <a:pt x="280786" y="49204"/>
                    <a:pt x="282675" y="50337"/>
                  </a:cubicBezTo>
                  <a:cubicBezTo>
                    <a:pt x="304963" y="65448"/>
                    <a:pt x="330273" y="58648"/>
                    <a:pt x="354072" y="60537"/>
                  </a:cubicBezTo>
                  <a:cubicBezTo>
                    <a:pt x="351806" y="72247"/>
                    <a:pt x="342362" y="69981"/>
                    <a:pt x="335562" y="68470"/>
                  </a:cubicBezTo>
                  <a:cubicBezTo>
                    <a:pt x="306474" y="61292"/>
                    <a:pt x="276253" y="59025"/>
                    <a:pt x="249432" y="69981"/>
                  </a:cubicBezTo>
                  <a:cubicBezTo>
                    <a:pt x="227899" y="78669"/>
                    <a:pt x="210522" y="64314"/>
                    <a:pt x="190501" y="68470"/>
                  </a:cubicBezTo>
                  <a:cubicBezTo>
                    <a:pt x="169346" y="72625"/>
                    <a:pt x="147058" y="66958"/>
                    <a:pt x="125525" y="71114"/>
                  </a:cubicBezTo>
                  <a:cubicBezTo>
                    <a:pt x="124770" y="71114"/>
                    <a:pt x="124014" y="71870"/>
                    <a:pt x="123636" y="71492"/>
                  </a:cubicBezTo>
                  <a:cubicBezTo>
                    <a:pt x="88882" y="43915"/>
                    <a:pt x="52995" y="78669"/>
                    <a:pt x="17863" y="68847"/>
                  </a:cubicBezTo>
                  <a:cubicBezTo>
                    <a:pt x="17107" y="68847"/>
                    <a:pt x="16352" y="68847"/>
                    <a:pt x="15596" y="68847"/>
                  </a:cubicBezTo>
                  <a:cubicBezTo>
                    <a:pt x="29951" y="56004"/>
                    <a:pt x="29951" y="49959"/>
                    <a:pt x="10307" y="35982"/>
                  </a:cubicBezTo>
                  <a:cubicBezTo>
                    <a:pt x="1241" y="29560"/>
                    <a:pt x="-3292" y="24271"/>
                    <a:pt x="2752" y="14072"/>
                  </a:cubicBezTo>
                  <a:cubicBezTo>
                    <a:pt x="17863" y="5005"/>
                    <a:pt x="35240" y="6894"/>
                    <a:pt x="51484" y="3494"/>
                  </a:cubicBezTo>
                  <a:cubicBezTo>
                    <a:pt x="60172" y="7650"/>
                    <a:pt x="69616" y="9161"/>
                    <a:pt x="79438" y="8405"/>
                  </a:cubicBezTo>
                  <a:cubicBezTo>
                    <a:pt x="83971" y="8027"/>
                    <a:pt x="88127" y="8405"/>
                    <a:pt x="92660" y="8405"/>
                  </a:cubicBezTo>
                  <a:cubicBezTo>
                    <a:pt x="105504" y="9539"/>
                    <a:pt x="117215" y="5383"/>
                    <a:pt x="129681" y="2739"/>
                  </a:cubicBezTo>
                  <a:cubicBezTo>
                    <a:pt x="140258" y="94"/>
                    <a:pt x="152724" y="-2928"/>
                    <a:pt x="163679" y="5761"/>
                  </a:cubicBezTo>
                  <a:close/>
                </a:path>
              </a:pathLst>
            </a:custGeom>
            <a:solidFill>
              <a:srgbClr val="EFD3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5868EB39-745C-480D-A421-B116358D0908}"/>
                </a:ext>
              </a:extLst>
            </p:cNvPr>
            <p:cNvSpPr/>
            <p:nvPr/>
          </p:nvSpPr>
          <p:spPr>
            <a:xfrm>
              <a:off x="9665827" y="5818237"/>
              <a:ext cx="218648" cy="95861"/>
            </a:xfrm>
            <a:custGeom>
              <a:avLst/>
              <a:gdLst>
                <a:gd name="connsiteX0" fmla="*/ 218649 w 218648"/>
                <a:gd name="connsiteY0" fmla="*/ 27557 h 95861"/>
                <a:gd name="connsiteX1" fmla="*/ 172184 w 218648"/>
                <a:gd name="connsiteY1" fmla="*/ 57400 h 95861"/>
                <a:gd name="connsiteX2" fmla="*/ 149896 w 218648"/>
                <a:gd name="connsiteY2" fmla="*/ 74022 h 95861"/>
                <a:gd name="connsiteX3" fmla="*/ 113253 w 218648"/>
                <a:gd name="connsiteY3" fmla="*/ 83466 h 95861"/>
                <a:gd name="connsiteX4" fmla="*/ 100031 w 218648"/>
                <a:gd name="connsiteY4" fmla="*/ 91021 h 95861"/>
                <a:gd name="connsiteX5" fmla="*/ 66410 w 218648"/>
                <a:gd name="connsiteY5" fmla="*/ 89888 h 95861"/>
                <a:gd name="connsiteX6" fmla="*/ 36567 w 218648"/>
                <a:gd name="connsiteY6" fmla="*/ 90643 h 95861"/>
                <a:gd name="connsiteX7" fmla="*/ 16923 w 218648"/>
                <a:gd name="connsiteY7" fmla="*/ 66466 h 95861"/>
                <a:gd name="connsiteX8" fmla="*/ 1057 w 218648"/>
                <a:gd name="connsiteY8" fmla="*/ 58533 h 95861"/>
                <a:gd name="connsiteX9" fmla="*/ 10879 w 218648"/>
                <a:gd name="connsiteY9" fmla="*/ 40778 h 95861"/>
                <a:gd name="connsiteX10" fmla="*/ 21834 w 218648"/>
                <a:gd name="connsiteY10" fmla="*/ 56267 h 95861"/>
                <a:gd name="connsiteX11" fmla="*/ 24478 w 218648"/>
                <a:gd name="connsiteY11" fmla="*/ 41156 h 95861"/>
                <a:gd name="connsiteX12" fmla="*/ 22967 w 218648"/>
                <a:gd name="connsiteY12" fmla="*/ 11313 h 95861"/>
                <a:gd name="connsiteX13" fmla="*/ 53566 w 218648"/>
                <a:gd name="connsiteY13" fmla="*/ 5646 h 95861"/>
                <a:gd name="connsiteX14" fmla="*/ 59610 w 218648"/>
                <a:gd name="connsiteY14" fmla="*/ 4513 h 95861"/>
                <a:gd name="connsiteX15" fmla="*/ 91720 w 218648"/>
                <a:gd name="connsiteY15" fmla="*/ 3758 h 95861"/>
                <a:gd name="connsiteX16" fmla="*/ 112497 w 218648"/>
                <a:gd name="connsiteY16" fmla="*/ 8668 h 95861"/>
                <a:gd name="connsiteX17" fmla="*/ 143852 w 218648"/>
                <a:gd name="connsiteY17" fmla="*/ 17357 h 95861"/>
                <a:gd name="connsiteX18" fmla="*/ 171050 w 218648"/>
                <a:gd name="connsiteY18" fmla="*/ 7535 h 95861"/>
                <a:gd name="connsiteX19" fmla="*/ 180872 w 218648"/>
                <a:gd name="connsiteY19" fmla="*/ 48334 h 95861"/>
                <a:gd name="connsiteX20" fmla="*/ 192961 w 218648"/>
                <a:gd name="connsiteY20" fmla="*/ 7913 h 95861"/>
                <a:gd name="connsiteX21" fmla="*/ 199761 w 218648"/>
                <a:gd name="connsiteY21" fmla="*/ 358 h 95861"/>
                <a:gd name="connsiteX22" fmla="*/ 204671 w 218648"/>
                <a:gd name="connsiteY22" fmla="*/ 8668 h 95861"/>
                <a:gd name="connsiteX23" fmla="*/ 218649 w 218648"/>
                <a:gd name="connsiteY23" fmla="*/ 27557 h 9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8648" h="95861">
                  <a:moveTo>
                    <a:pt x="218649" y="27557"/>
                  </a:moveTo>
                  <a:cubicBezTo>
                    <a:pt x="210338" y="47956"/>
                    <a:pt x="185783" y="43423"/>
                    <a:pt x="172184" y="57400"/>
                  </a:cubicBezTo>
                  <a:cubicBezTo>
                    <a:pt x="166895" y="62689"/>
                    <a:pt x="157829" y="69111"/>
                    <a:pt x="149896" y="74022"/>
                  </a:cubicBezTo>
                  <a:cubicBezTo>
                    <a:pt x="138563" y="81199"/>
                    <a:pt x="129874" y="94799"/>
                    <a:pt x="113253" y="83466"/>
                  </a:cubicBezTo>
                  <a:cubicBezTo>
                    <a:pt x="107208" y="79310"/>
                    <a:pt x="104186" y="87999"/>
                    <a:pt x="100031" y="91021"/>
                  </a:cubicBezTo>
                  <a:cubicBezTo>
                    <a:pt x="89076" y="83466"/>
                    <a:pt x="75854" y="81577"/>
                    <a:pt x="66410" y="89888"/>
                  </a:cubicBezTo>
                  <a:cubicBezTo>
                    <a:pt x="55455" y="99710"/>
                    <a:pt x="46766" y="95554"/>
                    <a:pt x="36567" y="90643"/>
                  </a:cubicBezTo>
                  <a:cubicBezTo>
                    <a:pt x="36189" y="77799"/>
                    <a:pt x="50544" y="53622"/>
                    <a:pt x="16923" y="66466"/>
                  </a:cubicBezTo>
                  <a:cubicBezTo>
                    <a:pt x="13145" y="67977"/>
                    <a:pt x="3323" y="63067"/>
                    <a:pt x="1057" y="58533"/>
                  </a:cubicBezTo>
                  <a:cubicBezTo>
                    <a:pt x="-3476" y="50222"/>
                    <a:pt x="7857" y="48712"/>
                    <a:pt x="10879" y="40778"/>
                  </a:cubicBezTo>
                  <a:cubicBezTo>
                    <a:pt x="15790" y="46823"/>
                    <a:pt x="8612" y="60422"/>
                    <a:pt x="21834" y="56267"/>
                  </a:cubicBezTo>
                  <a:cubicBezTo>
                    <a:pt x="30145" y="53622"/>
                    <a:pt x="29011" y="46823"/>
                    <a:pt x="24478" y="41156"/>
                  </a:cubicBezTo>
                  <a:cubicBezTo>
                    <a:pt x="16545" y="31334"/>
                    <a:pt x="24100" y="21135"/>
                    <a:pt x="22967" y="11313"/>
                  </a:cubicBezTo>
                  <a:cubicBezTo>
                    <a:pt x="33167" y="9424"/>
                    <a:pt x="43366" y="7535"/>
                    <a:pt x="53566" y="5646"/>
                  </a:cubicBezTo>
                  <a:cubicBezTo>
                    <a:pt x="55455" y="5269"/>
                    <a:pt x="59232" y="4135"/>
                    <a:pt x="59610" y="4513"/>
                  </a:cubicBezTo>
                  <a:cubicBezTo>
                    <a:pt x="70565" y="27934"/>
                    <a:pt x="82276" y="10935"/>
                    <a:pt x="91720" y="3758"/>
                  </a:cubicBezTo>
                  <a:cubicBezTo>
                    <a:pt x="102675" y="-4553"/>
                    <a:pt x="105320" y="4513"/>
                    <a:pt x="112497" y="8668"/>
                  </a:cubicBezTo>
                  <a:cubicBezTo>
                    <a:pt x="121186" y="14335"/>
                    <a:pt x="133652" y="8668"/>
                    <a:pt x="143852" y="17357"/>
                  </a:cubicBezTo>
                  <a:cubicBezTo>
                    <a:pt x="157073" y="28312"/>
                    <a:pt x="157829" y="3380"/>
                    <a:pt x="171050" y="7535"/>
                  </a:cubicBezTo>
                  <a:cubicBezTo>
                    <a:pt x="178984" y="16224"/>
                    <a:pt x="173695" y="30957"/>
                    <a:pt x="180872" y="48334"/>
                  </a:cubicBezTo>
                  <a:cubicBezTo>
                    <a:pt x="185028" y="30579"/>
                    <a:pt x="187294" y="18868"/>
                    <a:pt x="192961" y="7913"/>
                  </a:cubicBezTo>
                  <a:cubicBezTo>
                    <a:pt x="194850" y="4513"/>
                    <a:pt x="193338" y="-1531"/>
                    <a:pt x="199761" y="358"/>
                  </a:cubicBezTo>
                  <a:cubicBezTo>
                    <a:pt x="203538" y="1491"/>
                    <a:pt x="205049" y="4513"/>
                    <a:pt x="204671" y="8668"/>
                  </a:cubicBezTo>
                  <a:cubicBezTo>
                    <a:pt x="203160" y="18868"/>
                    <a:pt x="208071" y="25668"/>
                    <a:pt x="218649" y="27557"/>
                  </a:cubicBezTo>
                  <a:close/>
                </a:path>
              </a:pathLst>
            </a:custGeom>
            <a:solidFill>
              <a:srgbClr val="BF86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E8C3632B-DC74-4900-BE43-173301E51CFA}"/>
                </a:ext>
              </a:extLst>
            </p:cNvPr>
            <p:cNvSpPr/>
            <p:nvPr/>
          </p:nvSpPr>
          <p:spPr>
            <a:xfrm>
              <a:off x="9906358" y="5768367"/>
              <a:ext cx="240285" cy="42293"/>
            </a:xfrm>
            <a:custGeom>
              <a:avLst/>
              <a:gdLst>
                <a:gd name="connsiteX0" fmla="*/ 240285 w 240285"/>
                <a:gd name="connsiteY0" fmla="*/ 362 h 42293"/>
                <a:gd name="connsiteX1" fmla="*/ 239907 w 240285"/>
                <a:gd name="connsiteY1" fmla="*/ 13206 h 42293"/>
                <a:gd name="connsiteX2" fmla="*/ 236130 w 240285"/>
                <a:gd name="connsiteY2" fmla="*/ 13584 h 42293"/>
                <a:gd name="connsiteX3" fmla="*/ 213464 w 240285"/>
                <a:gd name="connsiteY3" fmla="*/ 20761 h 42293"/>
                <a:gd name="connsiteX4" fmla="*/ 163977 w 240285"/>
                <a:gd name="connsiteY4" fmla="*/ 21895 h 42293"/>
                <a:gd name="connsiteX5" fmla="*/ 116756 w 240285"/>
                <a:gd name="connsiteY5" fmla="*/ 27183 h 42293"/>
                <a:gd name="connsiteX6" fmla="*/ 98246 w 240285"/>
                <a:gd name="connsiteY6" fmla="*/ 42294 h 42293"/>
                <a:gd name="connsiteX7" fmla="*/ 79736 w 240285"/>
                <a:gd name="connsiteY7" fmla="*/ 27939 h 42293"/>
                <a:gd name="connsiteX8" fmla="*/ 5694 w 240285"/>
                <a:gd name="connsiteY8" fmla="*/ 41161 h 42293"/>
                <a:gd name="connsiteX9" fmla="*/ 27 w 240285"/>
                <a:gd name="connsiteY9" fmla="*/ 32472 h 42293"/>
                <a:gd name="connsiteX10" fmla="*/ 11738 w 240285"/>
                <a:gd name="connsiteY10" fmla="*/ 14339 h 42293"/>
                <a:gd name="connsiteX11" fmla="*/ 69914 w 240285"/>
                <a:gd name="connsiteY11" fmla="*/ 9806 h 42293"/>
                <a:gd name="connsiteX12" fmla="*/ 162088 w 240285"/>
                <a:gd name="connsiteY12" fmla="*/ 1118 h 42293"/>
                <a:gd name="connsiteX13" fmla="*/ 240285 w 240285"/>
                <a:gd name="connsiteY13" fmla="*/ 362 h 4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0285" h="42293">
                  <a:moveTo>
                    <a:pt x="240285" y="362"/>
                  </a:moveTo>
                  <a:cubicBezTo>
                    <a:pt x="238018" y="4517"/>
                    <a:pt x="236885" y="8673"/>
                    <a:pt x="239907" y="13206"/>
                  </a:cubicBezTo>
                  <a:cubicBezTo>
                    <a:pt x="238774" y="14717"/>
                    <a:pt x="237263" y="14717"/>
                    <a:pt x="236130" y="13584"/>
                  </a:cubicBezTo>
                  <a:cubicBezTo>
                    <a:pt x="228574" y="16228"/>
                    <a:pt x="220641" y="21517"/>
                    <a:pt x="213464" y="20761"/>
                  </a:cubicBezTo>
                  <a:cubicBezTo>
                    <a:pt x="196842" y="18873"/>
                    <a:pt x="180599" y="28317"/>
                    <a:pt x="163977" y="21895"/>
                  </a:cubicBezTo>
                  <a:cubicBezTo>
                    <a:pt x="148489" y="24539"/>
                    <a:pt x="134133" y="34361"/>
                    <a:pt x="116756" y="27183"/>
                  </a:cubicBezTo>
                  <a:cubicBezTo>
                    <a:pt x="109579" y="24161"/>
                    <a:pt x="100890" y="30205"/>
                    <a:pt x="98246" y="42294"/>
                  </a:cubicBezTo>
                  <a:cubicBezTo>
                    <a:pt x="94846" y="30205"/>
                    <a:pt x="99379" y="18495"/>
                    <a:pt x="79736" y="27939"/>
                  </a:cubicBezTo>
                  <a:cubicBezTo>
                    <a:pt x="57825" y="38516"/>
                    <a:pt x="31382" y="42672"/>
                    <a:pt x="5694" y="41161"/>
                  </a:cubicBezTo>
                  <a:cubicBezTo>
                    <a:pt x="-728" y="40783"/>
                    <a:pt x="27" y="37005"/>
                    <a:pt x="27" y="32472"/>
                  </a:cubicBezTo>
                  <a:cubicBezTo>
                    <a:pt x="27" y="23784"/>
                    <a:pt x="27" y="15473"/>
                    <a:pt x="11738" y="14339"/>
                  </a:cubicBezTo>
                  <a:cubicBezTo>
                    <a:pt x="31004" y="12450"/>
                    <a:pt x="51026" y="7162"/>
                    <a:pt x="69914" y="9806"/>
                  </a:cubicBezTo>
                  <a:cubicBezTo>
                    <a:pt x="101646" y="13962"/>
                    <a:pt x="131111" y="740"/>
                    <a:pt x="162088" y="1118"/>
                  </a:cubicBezTo>
                  <a:cubicBezTo>
                    <a:pt x="188154" y="1118"/>
                    <a:pt x="214219" y="-771"/>
                    <a:pt x="240285" y="362"/>
                  </a:cubicBezTo>
                  <a:close/>
                </a:path>
              </a:pathLst>
            </a:custGeom>
            <a:solidFill>
              <a:srgbClr val="B07C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945F51DB-678B-44B0-951F-28FD19C5C0BE}"/>
                </a:ext>
              </a:extLst>
            </p:cNvPr>
            <p:cNvSpPr/>
            <p:nvPr/>
          </p:nvSpPr>
          <p:spPr>
            <a:xfrm>
              <a:off x="9828796" y="5786952"/>
              <a:ext cx="71567" cy="23978"/>
            </a:xfrm>
            <a:custGeom>
              <a:avLst/>
              <a:gdLst>
                <a:gd name="connsiteX0" fmla="*/ 904 w 71567"/>
                <a:gd name="connsiteY0" fmla="*/ 11621 h 23978"/>
                <a:gd name="connsiteX1" fmla="*/ 60590 w 71567"/>
                <a:gd name="connsiteY1" fmla="*/ 1422 h 23978"/>
                <a:gd name="connsiteX2" fmla="*/ 71545 w 71567"/>
                <a:gd name="connsiteY2" fmla="*/ 13510 h 23978"/>
                <a:gd name="connsiteX3" fmla="*/ 58701 w 71567"/>
                <a:gd name="connsiteY3" fmla="*/ 23709 h 23978"/>
                <a:gd name="connsiteX4" fmla="*/ 904 w 71567"/>
                <a:gd name="connsiteY4" fmla="*/ 15776 h 23978"/>
                <a:gd name="connsiteX5" fmla="*/ 148 w 71567"/>
                <a:gd name="connsiteY5" fmla="*/ 13132 h 23978"/>
                <a:gd name="connsiteX6" fmla="*/ 904 w 71567"/>
                <a:gd name="connsiteY6" fmla="*/ 11621 h 2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67" h="23978">
                  <a:moveTo>
                    <a:pt x="904" y="11621"/>
                  </a:moveTo>
                  <a:cubicBezTo>
                    <a:pt x="18659" y="-3490"/>
                    <a:pt x="39813" y="-90"/>
                    <a:pt x="60590" y="1422"/>
                  </a:cubicBezTo>
                  <a:cubicBezTo>
                    <a:pt x="67390" y="1799"/>
                    <a:pt x="71923" y="5199"/>
                    <a:pt x="71545" y="13510"/>
                  </a:cubicBezTo>
                  <a:cubicBezTo>
                    <a:pt x="71168" y="22576"/>
                    <a:pt x="63612" y="24843"/>
                    <a:pt x="58701" y="23709"/>
                  </a:cubicBezTo>
                  <a:cubicBezTo>
                    <a:pt x="39813" y="19176"/>
                    <a:pt x="19414" y="24465"/>
                    <a:pt x="904" y="15776"/>
                  </a:cubicBezTo>
                  <a:cubicBezTo>
                    <a:pt x="148" y="14643"/>
                    <a:pt x="-230" y="13888"/>
                    <a:pt x="148" y="13132"/>
                  </a:cubicBezTo>
                  <a:cubicBezTo>
                    <a:pt x="148" y="11999"/>
                    <a:pt x="526" y="11621"/>
                    <a:pt x="904" y="11621"/>
                  </a:cubicBezTo>
                  <a:close/>
                </a:path>
              </a:pathLst>
            </a:custGeom>
            <a:solidFill>
              <a:srgbClr val="B2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77CFA297-AA15-460D-A942-2DE52040B154}"/>
                </a:ext>
              </a:extLst>
            </p:cNvPr>
            <p:cNvSpPr/>
            <p:nvPr/>
          </p:nvSpPr>
          <p:spPr>
            <a:xfrm>
              <a:off x="9802501" y="5794142"/>
              <a:ext cx="27199" cy="9696"/>
            </a:xfrm>
            <a:custGeom>
              <a:avLst/>
              <a:gdLst>
                <a:gd name="connsiteX0" fmla="*/ 27199 w 27199"/>
                <a:gd name="connsiteY0" fmla="*/ 4431 h 9696"/>
                <a:gd name="connsiteX1" fmla="*/ 26821 w 27199"/>
                <a:gd name="connsiteY1" fmla="*/ 8586 h 9696"/>
                <a:gd name="connsiteX2" fmla="*/ 0 w 27199"/>
                <a:gd name="connsiteY2" fmla="*/ 653 h 9696"/>
                <a:gd name="connsiteX3" fmla="*/ 27199 w 27199"/>
                <a:gd name="connsiteY3" fmla="*/ 4431 h 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99" h="9696">
                  <a:moveTo>
                    <a:pt x="27199" y="4431"/>
                  </a:moveTo>
                  <a:cubicBezTo>
                    <a:pt x="27199" y="5564"/>
                    <a:pt x="26821" y="7075"/>
                    <a:pt x="26821" y="8586"/>
                  </a:cubicBezTo>
                  <a:cubicBezTo>
                    <a:pt x="16622" y="11986"/>
                    <a:pt x="8311" y="7075"/>
                    <a:pt x="0" y="653"/>
                  </a:cubicBezTo>
                  <a:cubicBezTo>
                    <a:pt x="9066" y="2920"/>
                    <a:pt x="18888" y="-4258"/>
                    <a:pt x="27199" y="4431"/>
                  </a:cubicBezTo>
                  <a:close/>
                </a:path>
              </a:pathLst>
            </a:custGeom>
            <a:solidFill>
              <a:srgbClr val="A7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8DE826CC-B7D3-4CD8-B63F-63514278E57F}"/>
                </a:ext>
              </a:extLst>
            </p:cNvPr>
            <p:cNvSpPr/>
            <p:nvPr/>
          </p:nvSpPr>
          <p:spPr>
            <a:xfrm>
              <a:off x="10426910" y="4946667"/>
              <a:ext cx="501398" cy="646025"/>
            </a:xfrm>
            <a:custGeom>
              <a:avLst/>
              <a:gdLst>
                <a:gd name="connsiteX0" fmla="*/ 312444 w 501398"/>
                <a:gd name="connsiteY0" fmla="*/ 43492 h 646025"/>
                <a:gd name="connsiteX1" fmla="*/ 367220 w 501398"/>
                <a:gd name="connsiteY1" fmla="*/ 102045 h 646025"/>
                <a:gd name="connsiteX2" fmla="*/ 378931 w 501398"/>
                <a:gd name="connsiteY2" fmla="*/ 112623 h 646025"/>
                <a:gd name="connsiteX3" fmla="*/ 391019 w 501398"/>
                <a:gd name="connsiteY3" fmla="*/ 102045 h 646025"/>
                <a:gd name="connsiteX4" fmla="*/ 431818 w 501398"/>
                <a:gd name="connsiteY4" fmla="*/ 68425 h 646025"/>
                <a:gd name="connsiteX5" fmla="*/ 437484 w 501398"/>
                <a:gd name="connsiteY5" fmla="*/ 63891 h 646025"/>
                <a:gd name="connsiteX6" fmla="*/ 431062 w 501398"/>
                <a:gd name="connsiteY6" fmla="*/ 56336 h 646025"/>
                <a:gd name="connsiteX7" fmla="*/ 433706 w 501398"/>
                <a:gd name="connsiteY7" fmla="*/ 34804 h 646025"/>
                <a:gd name="connsiteX8" fmla="*/ 446172 w 501398"/>
                <a:gd name="connsiteY8" fmla="*/ 21582 h 646025"/>
                <a:gd name="connsiteX9" fmla="*/ 456750 w 501398"/>
                <a:gd name="connsiteY9" fmla="*/ 1183 h 646025"/>
                <a:gd name="connsiteX10" fmla="*/ 492638 w 501398"/>
                <a:gd name="connsiteY10" fmla="*/ 14027 h 646025"/>
                <a:gd name="connsiteX11" fmla="*/ 501326 w 501398"/>
                <a:gd name="connsiteY11" fmla="*/ 30270 h 646025"/>
                <a:gd name="connsiteX12" fmla="*/ 495659 w 501398"/>
                <a:gd name="connsiteY12" fmla="*/ 144355 h 646025"/>
                <a:gd name="connsiteX13" fmla="*/ 490371 w 501398"/>
                <a:gd name="connsiteY13" fmla="*/ 228974 h 646025"/>
                <a:gd name="connsiteX14" fmla="*/ 484705 w 501398"/>
                <a:gd name="connsiteY14" fmla="*/ 282994 h 646025"/>
                <a:gd name="connsiteX15" fmla="*/ 464683 w 501398"/>
                <a:gd name="connsiteY15" fmla="*/ 411811 h 646025"/>
                <a:gd name="connsiteX16" fmla="*/ 460527 w 501398"/>
                <a:gd name="connsiteY16" fmla="*/ 407278 h 646025"/>
                <a:gd name="connsiteX17" fmla="*/ 443528 w 501398"/>
                <a:gd name="connsiteY17" fmla="*/ 315482 h 646025"/>
                <a:gd name="connsiteX18" fmla="*/ 446550 w 501398"/>
                <a:gd name="connsiteY18" fmla="*/ 301505 h 646025"/>
                <a:gd name="connsiteX19" fmla="*/ 464305 w 501398"/>
                <a:gd name="connsiteY19" fmla="*/ 233885 h 646025"/>
                <a:gd name="connsiteX20" fmla="*/ 453350 w 501398"/>
                <a:gd name="connsiteY20" fmla="*/ 206308 h 646025"/>
                <a:gd name="connsiteX21" fmla="*/ 431818 w 501398"/>
                <a:gd name="connsiteY21" fmla="*/ 214997 h 646025"/>
                <a:gd name="connsiteX22" fmla="*/ 401596 w 501398"/>
                <a:gd name="connsiteY22" fmla="*/ 217641 h 646025"/>
                <a:gd name="connsiteX23" fmla="*/ 332466 w 501398"/>
                <a:gd name="connsiteY23" fmla="*/ 149266 h 646025"/>
                <a:gd name="connsiteX24" fmla="*/ 326044 w 501398"/>
                <a:gd name="connsiteY24" fmla="*/ 130000 h 646025"/>
                <a:gd name="connsiteX25" fmla="*/ 294312 w 501398"/>
                <a:gd name="connsiteY25" fmla="*/ 74091 h 646025"/>
                <a:gd name="connsiteX26" fmla="*/ 263335 w 501398"/>
                <a:gd name="connsiteY26" fmla="*/ 56714 h 646025"/>
                <a:gd name="connsiteX27" fmla="*/ 164361 w 501398"/>
                <a:gd name="connsiteY27" fmla="*/ 65780 h 646025"/>
                <a:gd name="connsiteX28" fmla="*/ 145850 w 501398"/>
                <a:gd name="connsiteY28" fmla="*/ 124711 h 646025"/>
                <a:gd name="connsiteX29" fmla="*/ 146606 w 501398"/>
                <a:gd name="connsiteY29" fmla="*/ 128867 h 646025"/>
                <a:gd name="connsiteX30" fmla="*/ 154161 w 501398"/>
                <a:gd name="connsiteY30" fmla="*/ 172309 h 646025"/>
                <a:gd name="connsiteX31" fmla="*/ 180982 w 501398"/>
                <a:gd name="connsiteY31" fmla="*/ 188175 h 646025"/>
                <a:gd name="connsiteX32" fmla="*/ 203648 w 501398"/>
                <a:gd name="connsiteY32" fmla="*/ 191576 h 646025"/>
                <a:gd name="connsiteX33" fmla="*/ 221403 w 501398"/>
                <a:gd name="connsiteY33" fmla="*/ 218397 h 646025"/>
                <a:gd name="connsiteX34" fmla="*/ 219137 w 501398"/>
                <a:gd name="connsiteY34" fmla="*/ 257684 h 646025"/>
                <a:gd name="connsiteX35" fmla="*/ 227070 w 501398"/>
                <a:gd name="connsiteY35" fmla="*/ 331348 h 646025"/>
                <a:gd name="connsiteX36" fmla="*/ 227825 w 501398"/>
                <a:gd name="connsiteY36" fmla="*/ 349858 h 646025"/>
                <a:gd name="connsiteX37" fmla="*/ 239536 w 501398"/>
                <a:gd name="connsiteY37" fmla="*/ 384235 h 646025"/>
                <a:gd name="connsiteX38" fmla="*/ 250113 w 501398"/>
                <a:gd name="connsiteY38" fmla="*/ 394434 h 646025"/>
                <a:gd name="connsiteX39" fmla="*/ 262579 w 501398"/>
                <a:gd name="connsiteY39" fmla="*/ 427300 h 646025"/>
                <a:gd name="connsiteX40" fmla="*/ 237269 w 501398"/>
                <a:gd name="connsiteY40" fmla="*/ 435233 h 646025"/>
                <a:gd name="connsiteX41" fmla="*/ 219137 w 501398"/>
                <a:gd name="connsiteY41" fmla="*/ 421633 h 646025"/>
                <a:gd name="connsiteX42" fmla="*/ 212715 w 501398"/>
                <a:gd name="connsiteY42" fmla="*/ 417856 h 646025"/>
                <a:gd name="connsiteX43" fmla="*/ 187404 w 501398"/>
                <a:gd name="connsiteY43" fmla="*/ 452232 h 646025"/>
                <a:gd name="connsiteX44" fmla="*/ 155672 w 501398"/>
                <a:gd name="connsiteY44" fmla="*/ 485853 h 646025"/>
                <a:gd name="connsiteX45" fmla="*/ 103163 w 501398"/>
                <a:gd name="connsiteY45" fmla="*/ 498319 h 646025"/>
                <a:gd name="connsiteX46" fmla="*/ 94097 w 501398"/>
                <a:gd name="connsiteY46" fmla="*/ 510786 h 646025"/>
                <a:gd name="connsiteX47" fmla="*/ 105430 w 501398"/>
                <a:gd name="connsiteY47" fmla="*/ 518719 h 646025"/>
                <a:gd name="connsiteX48" fmla="*/ 117518 w 501398"/>
                <a:gd name="connsiteY48" fmla="*/ 538363 h 646025"/>
                <a:gd name="connsiteX49" fmla="*/ 105430 w 501398"/>
                <a:gd name="connsiteY49" fmla="*/ 633181 h 646025"/>
                <a:gd name="connsiteX50" fmla="*/ 54809 w 501398"/>
                <a:gd name="connsiteY50" fmla="*/ 646025 h 646025"/>
                <a:gd name="connsiteX51" fmla="*/ 67653 w 501398"/>
                <a:gd name="connsiteY51" fmla="*/ 615804 h 646025"/>
                <a:gd name="connsiteX52" fmla="*/ 61609 w 501398"/>
                <a:gd name="connsiteY52" fmla="*/ 601071 h 646025"/>
                <a:gd name="connsiteX53" fmla="*/ 46876 w 501398"/>
                <a:gd name="connsiteY53" fmla="*/ 604849 h 646025"/>
                <a:gd name="connsiteX54" fmla="*/ 34 w 501398"/>
                <a:gd name="connsiteY54" fmla="*/ 624493 h 646025"/>
                <a:gd name="connsiteX55" fmla="*/ 19300 w 501398"/>
                <a:gd name="connsiteY55" fmla="*/ 602204 h 646025"/>
                <a:gd name="connsiteX56" fmla="*/ 25722 w 501398"/>
                <a:gd name="connsiteY56" fmla="*/ 581050 h 646025"/>
                <a:gd name="connsiteX57" fmla="*/ 29877 w 501398"/>
                <a:gd name="connsiteY57" fmla="*/ 539874 h 646025"/>
                <a:gd name="connsiteX58" fmla="*/ 32144 w 501398"/>
                <a:gd name="connsiteY58" fmla="*/ 528541 h 646025"/>
                <a:gd name="connsiteX59" fmla="*/ 21188 w 501398"/>
                <a:gd name="connsiteY59" fmla="*/ 489253 h 646025"/>
                <a:gd name="connsiteX60" fmla="*/ 42343 w 501398"/>
                <a:gd name="connsiteY60" fmla="*/ 458654 h 646025"/>
                <a:gd name="connsiteX61" fmla="*/ 69164 w 501398"/>
                <a:gd name="connsiteY61" fmla="*/ 459410 h 646025"/>
                <a:gd name="connsiteX62" fmla="*/ 136406 w 501398"/>
                <a:gd name="connsiteY62" fmla="*/ 466965 h 646025"/>
                <a:gd name="connsiteX63" fmla="*/ 169272 w 501398"/>
                <a:gd name="connsiteY63" fmla="*/ 437122 h 646025"/>
                <a:gd name="connsiteX64" fmla="*/ 173805 w 501398"/>
                <a:gd name="connsiteY64" fmla="*/ 420878 h 646025"/>
                <a:gd name="connsiteX65" fmla="*/ 182116 w 501398"/>
                <a:gd name="connsiteY65" fmla="*/ 408790 h 646025"/>
                <a:gd name="connsiteX66" fmla="*/ 197226 w 501398"/>
                <a:gd name="connsiteY66" fmla="*/ 369124 h 646025"/>
                <a:gd name="connsiteX67" fmla="*/ 190804 w 501398"/>
                <a:gd name="connsiteY67" fmla="*/ 292438 h 646025"/>
                <a:gd name="connsiteX68" fmla="*/ 197604 w 501398"/>
                <a:gd name="connsiteY68" fmla="*/ 251640 h 646025"/>
                <a:gd name="connsiteX69" fmla="*/ 197982 w 501398"/>
                <a:gd name="connsiteY69" fmla="*/ 239551 h 646025"/>
                <a:gd name="connsiteX70" fmla="*/ 196093 w 501398"/>
                <a:gd name="connsiteY70" fmla="*/ 216886 h 646025"/>
                <a:gd name="connsiteX71" fmla="*/ 154161 w 501398"/>
                <a:gd name="connsiteY71" fmla="*/ 219530 h 646025"/>
                <a:gd name="connsiteX72" fmla="*/ 148495 w 501398"/>
                <a:gd name="connsiteY72" fmla="*/ 222174 h 646025"/>
                <a:gd name="connsiteX73" fmla="*/ 130740 w 501398"/>
                <a:gd name="connsiteY73" fmla="*/ 202153 h 646025"/>
                <a:gd name="connsiteX74" fmla="*/ 117518 w 501398"/>
                <a:gd name="connsiteY74" fmla="*/ 165132 h 646025"/>
                <a:gd name="connsiteX75" fmla="*/ 85786 w 501398"/>
                <a:gd name="connsiteY75" fmla="*/ 86557 h 646025"/>
                <a:gd name="connsiteX76" fmla="*/ 106185 w 501398"/>
                <a:gd name="connsiteY76" fmla="*/ 50670 h 646025"/>
                <a:gd name="connsiteX77" fmla="*/ 127718 w 501398"/>
                <a:gd name="connsiteY77" fmla="*/ 28382 h 646025"/>
                <a:gd name="connsiteX78" fmla="*/ 138673 w 501398"/>
                <a:gd name="connsiteY78" fmla="*/ 15915 h 646025"/>
                <a:gd name="connsiteX79" fmla="*/ 239914 w 501398"/>
                <a:gd name="connsiteY79" fmla="*/ 11382 h 646025"/>
                <a:gd name="connsiteX80" fmla="*/ 312444 w 501398"/>
                <a:gd name="connsiteY80" fmla="*/ 43492 h 64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01398" h="646025">
                  <a:moveTo>
                    <a:pt x="312444" y="43492"/>
                  </a:moveTo>
                  <a:cubicBezTo>
                    <a:pt x="337377" y="56714"/>
                    <a:pt x="358909" y="72958"/>
                    <a:pt x="367220" y="102045"/>
                  </a:cubicBezTo>
                  <a:cubicBezTo>
                    <a:pt x="368731" y="107334"/>
                    <a:pt x="372509" y="113001"/>
                    <a:pt x="378931" y="112623"/>
                  </a:cubicBezTo>
                  <a:cubicBezTo>
                    <a:pt x="385353" y="112623"/>
                    <a:pt x="388753" y="107712"/>
                    <a:pt x="391019" y="102045"/>
                  </a:cubicBezTo>
                  <a:cubicBezTo>
                    <a:pt x="398197" y="83157"/>
                    <a:pt x="406130" y="65025"/>
                    <a:pt x="431818" y="68425"/>
                  </a:cubicBezTo>
                  <a:cubicBezTo>
                    <a:pt x="434840" y="68802"/>
                    <a:pt x="438239" y="66536"/>
                    <a:pt x="437484" y="63891"/>
                  </a:cubicBezTo>
                  <a:cubicBezTo>
                    <a:pt x="436728" y="60869"/>
                    <a:pt x="433706" y="58225"/>
                    <a:pt x="431062" y="56336"/>
                  </a:cubicBezTo>
                  <a:cubicBezTo>
                    <a:pt x="418596" y="47270"/>
                    <a:pt x="411040" y="38959"/>
                    <a:pt x="433706" y="34804"/>
                  </a:cubicBezTo>
                  <a:cubicBezTo>
                    <a:pt x="441262" y="33292"/>
                    <a:pt x="443528" y="27248"/>
                    <a:pt x="446172" y="21582"/>
                  </a:cubicBezTo>
                  <a:cubicBezTo>
                    <a:pt x="449195" y="14027"/>
                    <a:pt x="448439" y="-328"/>
                    <a:pt x="456750" y="1183"/>
                  </a:cubicBezTo>
                  <a:cubicBezTo>
                    <a:pt x="468838" y="3449"/>
                    <a:pt x="483193" y="2316"/>
                    <a:pt x="492638" y="14027"/>
                  </a:cubicBezTo>
                  <a:cubicBezTo>
                    <a:pt x="496793" y="18937"/>
                    <a:pt x="502082" y="24226"/>
                    <a:pt x="501326" y="30270"/>
                  </a:cubicBezTo>
                  <a:cubicBezTo>
                    <a:pt x="497926" y="68047"/>
                    <a:pt x="503970" y="105445"/>
                    <a:pt x="495659" y="144355"/>
                  </a:cubicBezTo>
                  <a:cubicBezTo>
                    <a:pt x="489993" y="170043"/>
                    <a:pt x="489238" y="200642"/>
                    <a:pt x="490371" y="228974"/>
                  </a:cubicBezTo>
                  <a:cubicBezTo>
                    <a:pt x="491126" y="247484"/>
                    <a:pt x="484327" y="265239"/>
                    <a:pt x="484705" y="282994"/>
                  </a:cubicBezTo>
                  <a:cubicBezTo>
                    <a:pt x="485838" y="327193"/>
                    <a:pt x="459772" y="367235"/>
                    <a:pt x="464683" y="411811"/>
                  </a:cubicBezTo>
                  <a:cubicBezTo>
                    <a:pt x="463172" y="410301"/>
                    <a:pt x="460527" y="408412"/>
                    <a:pt x="460527" y="407278"/>
                  </a:cubicBezTo>
                  <a:cubicBezTo>
                    <a:pt x="466572" y="374413"/>
                    <a:pt x="438239" y="347970"/>
                    <a:pt x="443528" y="315482"/>
                  </a:cubicBezTo>
                  <a:cubicBezTo>
                    <a:pt x="444284" y="310571"/>
                    <a:pt x="443528" y="304527"/>
                    <a:pt x="446550" y="301505"/>
                  </a:cubicBezTo>
                  <a:cubicBezTo>
                    <a:pt x="464305" y="281861"/>
                    <a:pt x="463172" y="257684"/>
                    <a:pt x="464305" y="233885"/>
                  </a:cubicBezTo>
                  <a:cubicBezTo>
                    <a:pt x="464683" y="223308"/>
                    <a:pt x="463550" y="211975"/>
                    <a:pt x="453350" y="206308"/>
                  </a:cubicBezTo>
                  <a:cubicBezTo>
                    <a:pt x="444284" y="201397"/>
                    <a:pt x="437862" y="208575"/>
                    <a:pt x="431818" y="214997"/>
                  </a:cubicBezTo>
                  <a:cubicBezTo>
                    <a:pt x="422373" y="224441"/>
                    <a:pt x="415196" y="223308"/>
                    <a:pt x="401596" y="217641"/>
                  </a:cubicBezTo>
                  <a:cubicBezTo>
                    <a:pt x="367975" y="204041"/>
                    <a:pt x="359287" y="168154"/>
                    <a:pt x="332466" y="149266"/>
                  </a:cubicBezTo>
                  <a:cubicBezTo>
                    <a:pt x="327177" y="145488"/>
                    <a:pt x="325288" y="137555"/>
                    <a:pt x="326044" y="130000"/>
                  </a:cubicBezTo>
                  <a:cubicBezTo>
                    <a:pt x="330199" y="90335"/>
                    <a:pt x="329821" y="89201"/>
                    <a:pt x="294312" y="74091"/>
                  </a:cubicBezTo>
                  <a:cubicBezTo>
                    <a:pt x="283356" y="69180"/>
                    <a:pt x="273157" y="63891"/>
                    <a:pt x="263335" y="56714"/>
                  </a:cubicBezTo>
                  <a:cubicBezTo>
                    <a:pt x="238403" y="37826"/>
                    <a:pt x="188538" y="45003"/>
                    <a:pt x="164361" y="65780"/>
                  </a:cubicBezTo>
                  <a:cubicBezTo>
                    <a:pt x="145095" y="82780"/>
                    <a:pt x="139051" y="100912"/>
                    <a:pt x="145850" y="124711"/>
                  </a:cubicBezTo>
                  <a:cubicBezTo>
                    <a:pt x="146228" y="126222"/>
                    <a:pt x="146984" y="128111"/>
                    <a:pt x="146606" y="128867"/>
                  </a:cubicBezTo>
                  <a:cubicBezTo>
                    <a:pt x="132251" y="146999"/>
                    <a:pt x="143206" y="156821"/>
                    <a:pt x="154161" y="172309"/>
                  </a:cubicBezTo>
                  <a:cubicBezTo>
                    <a:pt x="162472" y="184398"/>
                    <a:pt x="168138" y="188931"/>
                    <a:pt x="180982" y="188175"/>
                  </a:cubicBezTo>
                  <a:cubicBezTo>
                    <a:pt x="188916" y="187798"/>
                    <a:pt x="196093" y="190064"/>
                    <a:pt x="203648" y="191576"/>
                  </a:cubicBezTo>
                  <a:cubicBezTo>
                    <a:pt x="219137" y="194597"/>
                    <a:pt x="230092" y="197242"/>
                    <a:pt x="221403" y="218397"/>
                  </a:cubicBezTo>
                  <a:cubicBezTo>
                    <a:pt x="216492" y="229729"/>
                    <a:pt x="224425" y="246729"/>
                    <a:pt x="219137" y="257684"/>
                  </a:cubicBezTo>
                  <a:cubicBezTo>
                    <a:pt x="205915" y="285261"/>
                    <a:pt x="213848" y="307549"/>
                    <a:pt x="227070" y="331348"/>
                  </a:cubicBezTo>
                  <a:cubicBezTo>
                    <a:pt x="229714" y="336259"/>
                    <a:pt x="230470" y="345325"/>
                    <a:pt x="227825" y="349858"/>
                  </a:cubicBezTo>
                  <a:cubicBezTo>
                    <a:pt x="217248" y="367235"/>
                    <a:pt x="225181" y="376302"/>
                    <a:pt x="239536" y="384235"/>
                  </a:cubicBezTo>
                  <a:cubicBezTo>
                    <a:pt x="243691" y="386501"/>
                    <a:pt x="246713" y="390657"/>
                    <a:pt x="250113" y="394434"/>
                  </a:cubicBezTo>
                  <a:cubicBezTo>
                    <a:pt x="258424" y="403878"/>
                    <a:pt x="274290" y="412189"/>
                    <a:pt x="262579" y="427300"/>
                  </a:cubicBezTo>
                  <a:cubicBezTo>
                    <a:pt x="258046" y="432966"/>
                    <a:pt x="245958" y="433722"/>
                    <a:pt x="237269" y="435233"/>
                  </a:cubicBezTo>
                  <a:cubicBezTo>
                    <a:pt x="227447" y="437122"/>
                    <a:pt x="221781" y="431077"/>
                    <a:pt x="219137" y="421633"/>
                  </a:cubicBezTo>
                  <a:cubicBezTo>
                    <a:pt x="218381" y="418611"/>
                    <a:pt x="215737" y="417478"/>
                    <a:pt x="212715" y="417856"/>
                  </a:cubicBezTo>
                  <a:cubicBezTo>
                    <a:pt x="205915" y="418611"/>
                    <a:pt x="186271" y="445055"/>
                    <a:pt x="187404" y="452232"/>
                  </a:cubicBezTo>
                  <a:cubicBezTo>
                    <a:pt x="191182" y="480187"/>
                    <a:pt x="184005" y="486231"/>
                    <a:pt x="155672" y="485853"/>
                  </a:cubicBezTo>
                  <a:cubicBezTo>
                    <a:pt x="137917" y="485476"/>
                    <a:pt x="119785" y="490386"/>
                    <a:pt x="103163" y="498319"/>
                  </a:cubicBezTo>
                  <a:cubicBezTo>
                    <a:pt x="98630" y="500586"/>
                    <a:pt x="92208" y="503230"/>
                    <a:pt x="94097" y="510786"/>
                  </a:cubicBezTo>
                  <a:cubicBezTo>
                    <a:pt x="95608" y="516074"/>
                    <a:pt x="100141" y="518341"/>
                    <a:pt x="105430" y="518719"/>
                  </a:cubicBezTo>
                  <a:cubicBezTo>
                    <a:pt x="118652" y="519852"/>
                    <a:pt x="119785" y="525518"/>
                    <a:pt x="117518" y="538363"/>
                  </a:cubicBezTo>
                  <a:cubicBezTo>
                    <a:pt x="111852" y="569717"/>
                    <a:pt x="109207" y="601449"/>
                    <a:pt x="105430" y="633181"/>
                  </a:cubicBezTo>
                  <a:cubicBezTo>
                    <a:pt x="90697" y="645647"/>
                    <a:pt x="70676" y="638847"/>
                    <a:pt x="54809" y="646025"/>
                  </a:cubicBezTo>
                  <a:cubicBezTo>
                    <a:pt x="60476" y="636581"/>
                    <a:pt x="68787" y="628270"/>
                    <a:pt x="67653" y="615804"/>
                  </a:cubicBezTo>
                  <a:cubicBezTo>
                    <a:pt x="67276" y="610137"/>
                    <a:pt x="67653" y="604471"/>
                    <a:pt x="61609" y="601071"/>
                  </a:cubicBezTo>
                  <a:cubicBezTo>
                    <a:pt x="55565" y="597671"/>
                    <a:pt x="51787" y="602204"/>
                    <a:pt x="46876" y="604849"/>
                  </a:cubicBezTo>
                  <a:cubicBezTo>
                    <a:pt x="31766" y="612782"/>
                    <a:pt x="18544" y="624870"/>
                    <a:pt x="34" y="624493"/>
                  </a:cubicBezTo>
                  <a:cubicBezTo>
                    <a:pt x="-722" y="610893"/>
                    <a:pt x="11367" y="607871"/>
                    <a:pt x="19300" y="602204"/>
                  </a:cubicBezTo>
                  <a:cubicBezTo>
                    <a:pt x="27611" y="596160"/>
                    <a:pt x="32899" y="592760"/>
                    <a:pt x="25722" y="581050"/>
                  </a:cubicBezTo>
                  <a:cubicBezTo>
                    <a:pt x="17789" y="567828"/>
                    <a:pt x="13633" y="552340"/>
                    <a:pt x="29877" y="539874"/>
                  </a:cubicBezTo>
                  <a:cubicBezTo>
                    <a:pt x="33277" y="537229"/>
                    <a:pt x="35544" y="531563"/>
                    <a:pt x="32144" y="528541"/>
                  </a:cubicBezTo>
                  <a:cubicBezTo>
                    <a:pt x="19300" y="517585"/>
                    <a:pt x="24588" y="502475"/>
                    <a:pt x="21188" y="489253"/>
                  </a:cubicBezTo>
                  <a:cubicBezTo>
                    <a:pt x="16655" y="471498"/>
                    <a:pt x="24211" y="460921"/>
                    <a:pt x="42343" y="458654"/>
                  </a:cubicBezTo>
                  <a:cubicBezTo>
                    <a:pt x="51410" y="457521"/>
                    <a:pt x="60854" y="455254"/>
                    <a:pt x="69164" y="459410"/>
                  </a:cubicBezTo>
                  <a:cubicBezTo>
                    <a:pt x="90697" y="470365"/>
                    <a:pt x="112985" y="470365"/>
                    <a:pt x="136406" y="466965"/>
                  </a:cubicBezTo>
                  <a:cubicBezTo>
                    <a:pt x="160205" y="463565"/>
                    <a:pt x="165116" y="460543"/>
                    <a:pt x="169272" y="437122"/>
                  </a:cubicBezTo>
                  <a:cubicBezTo>
                    <a:pt x="170405" y="431455"/>
                    <a:pt x="171161" y="426167"/>
                    <a:pt x="173805" y="420878"/>
                  </a:cubicBezTo>
                  <a:cubicBezTo>
                    <a:pt x="176072" y="416345"/>
                    <a:pt x="178338" y="411811"/>
                    <a:pt x="182116" y="408790"/>
                  </a:cubicBezTo>
                  <a:cubicBezTo>
                    <a:pt x="195337" y="398590"/>
                    <a:pt x="201382" y="389901"/>
                    <a:pt x="197226" y="369124"/>
                  </a:cubicBezTo>
                  <a:cubicBezTo>
                    <a:pt x="192315" y="344570"/>
                    <a:pt x="193449" y="318126"/>
                    <a:pt x="190804" y="292438"/>
                  </a:cubicBezTo>
                  <a:cubicBezTo>
                    <a:pt x="189293" y="278461"/>
                    <a:pt x="202137" y="266373"/>
                    <a:pt x="197604" y="251640"/>
                  </a:cubicBezTo>
                  <a:cubicBezTo>
                    <a:pt x="197226" y="247484"/>
                    <a:pt x="197604" y="243707"/>
                    <a:pt x="197982" y="239551"/>
                  </a:cubicBezTo>
                  <a:cubicBezTo>
                    <a:pt x="198737" y="231618"/>
                    <a:pt x="205537" y="220285"/>
                    <a:pt x="196093" y="216886"/>
                  </a:cubicBezTo>
                  <a:cubicBezTo>
                    <a:pt x="182871" y="211975"/>
                    <a:pt x="167383" y="208197"/>
                    <a:pt x="154161" y="219530"/>
                  </a:cubicBezTo>
                  <a:cubicBezTo>
                    <a:pt x="152272" y="220663"/>
                    <a:pt x="150384" y="221419"/>
                    <a:pt x="148495" y="222174"/>
                  </a:cubicBezTo>
                  <a:cubicBezTo>
                    <a:pt x="131118" y="225574"/>
                    <a:pt x="128473" y="214241"/>
                    <a:pt x="130740" y="202153"/>
                  </a:cubicBezTo>
                  <a:cubicBezTo>
                    <a:pt x="133762" y="186287"/>
                    <a:pt x="124696" y="177220"/>
                    <a:pt x="117518" y="165132"/>
                  </a:cubicBezTo>
                  <a:cubicBezTo>
                    <a:pt x="103163" y="140955"/>
                    <a:pt x="99763" y="111867"/>
                    <a:pt x="85786" y="86557"/>
                  </a:cubicBezTo>
                  <a:cubicBezTo>
                    <a:pt x="79742" y="75602"/>
                    <a:pt x="91453" y="58225"/>
                    <a:pt x="106185" y="50670"/>
                  </a:cubicBezTo>
                  <a:cubicBezTo>
                    <a:pt x="116007" y="45381"/>
                    <a:pt x="123562" y="38959"/>
                    <a:pt x="127718" y="28382"/>
                  </a:cubicBezTo>
                  <a:cubicBezTo>
                    <a:pt x="129607" y="23093"/>
                    <a:pt x="133762" y="17804"/>
                    <a:pt x="138673" y="15915"/>
                  </a:cubicBezTo>
                  <a:cubicBezTo>
                    <a:pt x="171916" y="3827"/>
                    <a:pt x="203648" y="-10528"/>
                    <a:pt x="239914" y="11382"/>
                  </a:cubicBezTo>
                  <a:cubicBezTo>
                    <a:pt x="262202" y="24226"/>
                    <a:pt x="287134" y="34426"/>
                    <a:pt x="312444" y="43492"/>
                  </a:cubicBezTo>
                  <a:close/>
                </a:path>
              </a:pathLst>
            </a:custGeom>
            <a:solidFill>
              <a:srgbClr val="FDF6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74A3EE8F-90D1-4D11-9328-5D78ABA800EF}"/>
                </a:ext>
              </a:extLst>
            </p:cNvPr>
            <p:cNvSpPr/>
            <p:nvPr/>
          </p:nvSpPr>
          <p:spPr>
            <a:xfrm>
              <a:off x="10316070" y="5364446"/>
              <a:ext cx="287667" cy="218517"/>
            </a:xfrm>
            <a:custGeom>
              <a:avLst/>
              <a:gdLst>
                <a:gd name="connsiteX0" fmla="*/ 287668 w 287667"/>
                <a:gd name="connsiteY0" fmla="*/ 2343 h 218517"/>
                <a:gd name="connsiteX1" fmla="*/ 284645 w 287667"/>
                <a:gd name="connsiteY1" fmla="*/ 22743 h 218517"/>
                <a:gd name="connsiteX2" fmla="*/ 251780 w 287667"/>
                <a:gd name="connsiteY2" fmla="*/ 53719 h 218517"/>
                <a:gd name="connsiteX3" fmla="*/ 175472 w 287667"/>
                <a:gd name="connsiteY3" fmla="*/ 45031 h 218517"/>
                <a:gd name="connsiteX4" fmla="*/ 144873 w 287667"/>
                <a:gd name="connsiteY4" fmla="*/ 46164 h 218517"/>
                <a:gd name="connsiteX5" fmla="*/ 134296 w 287667"/>
                <a:gd name="connsiteY5" fmla="*/ 66941 h 218517"/>
                <a:gd name="connsiteX6" fmla="*/ 149784 w 287667"/>
                <a:gd name="connsiteY6" fmla="*/ 110006 h 218517"/>
                <a:gd name="connsiteX7" fmla="*/ 146006 w 287667"/>
                <a:gd name="connsiteY7" fmla="*/ 124361 h 218517"/>
                <a:gd name="connsiteX8" fmla="*/ 143362 w 287667"/>
                <a:gd name="connsiteY8" fmla="*/ 164782 h 218517"/>
                <a:gd name="connsiteX9" fmla="*/ 138829 w 287667"/>
                <a:gd name="connsiteY9" fmla="*/ 182914 h 218517"/>
                <a:gd name="connsiteX10" fmla="*/ 109363 w 287667"/>
                <a:gd name="connsiteY10" fmla="*/ 205580 h 218517"/>
                <a:gd name="connsiteX11" fmla="*/ 67054 w 287667"/>
                <a:gd name="connsiteY11" fmla="*/ 218424 h 218517"/>
                <a:gd name="connsiteX12" fmla="*/ 111252 w 287667"/>
                <a:gd name="connsiteY12" fmla="*/ 179515 h 218517"/>
                <a:gd name="connsiteX13" fmla="*/ 125229 w 287667"/>
                <a:gd name="connsiteY13" fmla="*/ 159871 h 218517"/>
                <a:gd name="connsiteX14" fmla="*/ 119563 w 287667"/>
                <a:gd name="connsiteY14" fmla="*/ 147782 h 218517"/>
                <a:gd name="connsiteX15" fmla="*/ 102186 w 287667"/>
                <a:gd name="connsiteY15" fmla="*/ 156471 h 218517"/>
                <a:gd name="connsiteX16" fmla="*/ 79898 w 287667"/>
                <a:gd name="connsiteY16" fmla="*/ 159871 h 218517"/>
                <a:gd name="connsiteX17" fmla="*/ 65165 w 287667"/>
                <a:gd name="connsiteY17" fmla="*/ 129650 h 218517"/>
                <a:gd name="connsiteX18" fmla="*/ 40232 w 287667"/>
                <a:gd name="connsiteY18" fmla="*/ 96029 h 218517"/>
                <a:gd name="connsiteX19" fmla="*/ 16811 w 287667"/>
                <a:gd name="connsiteY19" fmla="*/ 86963 h 218517"/>
                <a:gd name="connsiteX20" fmla="*/ 945 w 287667"/>
                <a:gd name="connsiteY20" fmla="*/ 68830 h 218517"/>
                <a:gd name="connsiteX21" fmla="*/ 23233 w 287667"/>
                <a:gd name="connsiteY21" fmla="*/ 44275 h 218517"/>
                <a:gd name="connsiteX22" fmla="*/ 79898 w 287667"/>
                <a:gd name="connsiteY22" fmla="*/ 43142 h 218517"/>
                <a:gd name="connsiteX23" fmla="*/ 95386 w 287667"/>
                <a:gd name="connsiteY23" fmla="*/ 30298 h 218517"/>
                <a:gd name="connsiteX24" fmla="*/ 118052 w 287667"/>
                <a:gd name="connsiteY24" fmla="*/ 22365 h 218517"/>
                <a:gd name="connsiteX25" fmla="*/ 129007 w 287667"/>
                <a:gd name="connsiteY25" fmla="*/ 34076 h 218517"/>
                <a:gd name="connsiteX26" fmla="*/ 164139 w 287667"/>
                <a:gd name="connsiteY26" fmla="*/ 18965 h 218517"/>
                <a:gd name="connsiteX27" fmla="*/ 193227 w 287667"/>
                <a:gd name="connsiteY27" fmla="*/ 17832 h 218517"/>
                <a:gd name="connsiteX28" fmla="*/ 224581 w 287667"/>
                <a:gd name="connsiteY28" fmla="*/ 33320 h 218517"/>
                <a:gd name="connsiteX29" fmla="*/ 243847 w 287667"/>
                <a:gd name="connsiteY29" fmla="*/ 21987 h 218517"/>
                <a:gd name="connsiteX30" fmla="*/ 253291 w 287667"/>
                <a:gd name="connsiteY30" fmla="*/ 14054 h 218517"/>
                <a:gd name="connsiteX31" fmla="*/ 284268 w 287667"/>
                <a:gd name="connsiteY31" fmla="*/ 77 h 218517"/>
                <a:gd name="connsiteX32" fmla="*/ 287668 w 287667"/>
                <a:gd name="connsiteY32" fmla="*/ 2343 h 21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7667" h="218517">
                  <a:moveTo>
                    <a:pt x="287668" y="2343"/>
                  </a:moveTo>
                  <a:cubicBezTo>
                    <a:pt x="286912" y="9143"/>
                    <a:pt x="285779" y="15943"/>
                    <a:pt x="284645" y="22743"/>
                  </a:cubicBezTo>
                  <a:cubicBezTo>
                    <a:pt x="282379" y="41253"/>
                    <a:pt x="272935" y="52208"/>
                    <a:pt x="251780" y="53719"/>
                  </a:cubicBezTo>
                  <a:cubicBezTo>
                    <a:pt x="225337" y="55608"/>
                    <a:pt x="200404" y="57875"/>
                    <a:pt x="175472" y="45031"/>
                  </a:cubicBezTo>
                  <a:cubicBezTo>
                    <a:pt x="167539" y="40875"/>
                    <a:pt x="154317" y="42764"/>
                    <a:pt x="144873" y="46164"/>
                  </a:cubicBezTo>
                  <a:cubicBezTo>
                    <a:pt x="137318" y="48808"/>
                    <a:pt x="127496" y="56741"/>
                    <a:pt x="134296" y="66941"/>
                  </a:cubicBezTo>
                  <a:cubicBezTo>
                    <a:pt x="143362" y="80163"/>
                    <a:pt x="130518" y="100184"/>
                    <a:pt x="149784" y="110006"/>
                  </a:cubicBezTo>
                  <a:cubicBezTo>
                    <a:pt x="154695" y="112651"/>
                    <a:pt x="150917" y="121339"/>
                    <a:pt x="146006" y="124361"/>
                  </a:cubicBezTo>
                  <a:cubicBezTo>
                    <a:pt x="124851" y="136827"/>
                    <a:pt x="132407" y="151938"/>
                    <a:pt x="143362" y="164782"/>
                  </a:cubicBezTo>
                  <a:cubicBezTo>
                    <a:pt x="152050" y="174981"/>
                    <a:pt x="151673" y="178381"/>
                    <a:pt x="138829" y="182914"/>
                  </a:cubicBezTo>
                  <a:cubicBezTo>
                    <a:pt x="127118" y="187448"/>
                    <a:pt x="117674" y="196136"/>
                    <a:pt x="109363" y="205580"/>
                  </a:cubicBezTo>
                  <a:cubicBezTo>
                    <a:pt x="95386" y="210113"/>
                    <a:pt x="82920" y="219557"/>
                    <a:pt x="67054" y="218424"/>
                  </a:cubicBezTo>
                  <a:cubicBezTo>
                    <a:pt x="76120" y="199158"/>
                    <a:pt x="86320" y="181781"/>
                    <a:pt x="111252" y="179515"/>
                  </a:cubicBezTo>
                  <a:cubicBezTo>
                    <a:pt x="121074" y="178759"/>
                    <a:pt x="121829" y="167426"/>
                    <a:pt x="125229" y="159871"/>
                  </a:cubicBezTo>
                  <a:cubicBezTo>
                    <a:pt x="127496" y="154582"/>
                    <a:pt x="124851" y="149671"/>
                    <a:pt x="119563" y="147782"/>
                  </a:cubicBezTo>
                  <a:cubicBezTo>
                    <a:pt x="110874" y="144383"/>
                    <a:pt x="107097" y="151560"/>
                    <a:pt x="102186" y="156471"/>
                  </a:cubicBezTo>
                  <a:cubicBezTo>
                    <a:pt x="95764" y="162893"/>
                    <a:pt x="86320" y="164026"/>
                    <a:pt x="79898" y="159871"/>
                  </a:cubicBezTo>
                  <a:cubicBezTo>
                    <a:pt x="68942" y="153827"/>
                    <a:pt x="62520" y="142494"/>
                    <a:pt x="65165" y="129650"/>
                  </a:cubicBezTo>
                  <a:cubicBezTo>
                    <a:pt x="69698" y="108117"/>
                    <a:pt x="56854" y="99806"/>
                    <a:pt x="40232" y="96029"/>
                  </a:cubicBezTo>
                  <a:cubicBezTo>
                    <a:pt x="31922" y="94140"/>
                    <a:pt x="23989" y="91118"/>
                    <a:pt x="16811" y="86963"/>
                  </a:cubicBezTo>
                  <a:cubicBezTo>
                    <a:pt x="9256" y="82807"/>
                    <a:pt x="-3588" y="80918"/>
                    <a:pt x="945" y="68830"/>
                  </a:cubicBezTo>
                  <a:cubicBezTo>
                    <a:pt x="4723" y="58253"/>
                    <a:pt x="6989" y="45786"/>
                    <a:pt x="23233" y="44275"/>
                  </a:cubicBezTo>
                  <a:cubicBezTo>
                    <a:pt x="42121" y="42387"/>
                    <a:pt x="59876" y="30676"/>
                    <a:pt x="79898" y="43142"/>
                  </a:cubicBezTo>
                  <a:cubicBezTo>
                    <a:pt x="86697" y="47297"/>
                    <a:pt x="93497" y="39364"/>
                    <a:pt x="95386" y="30298"/>
                  </a:cubicBezTo>
                  <a:cubicBezTo>
                    <a:pt x="97652" y="18965"/>
                    <a:pt x="108985" y="15188"/>
                    <a:pt x="118052" y="22365"/>
                  </a:cubicBezTo>
                  <a:cubicBezTo>
                    <a:pt x="122963" y="26143"/>
                    <a:pt x="123718" y="39742"/>
                    <a:pt x="129007" y="34076"/>
                  </a:cubicBezTo>
                  <a:cubicBezTo>
                    <a:pt x="139584" y="23876"/>
                    <a:pt x="158850" y="37853"/>
                    <a:pt x="164139" y="18965"/>
                  </a:cubicBezTo>
                  <a:cubicBezTo>
                    <a:pt x="173961" y="9899"/>
                    <a:pt x="180005" y="9521"/>
                    <a:pt x="193227" y="17832"/>
                  </a:cubicBezTo>
                  <a:cubicBezTo>
                    <a:pt x="203049" y="23876"/>
                    <a:pt x="211359" y="33698"/>
                    <a:pt x="224581" y="33320"/>
                  </a:cubicBezTo>
                  <a:cubicBezTo>
                    <a:pt x="232892" y="32942"/>
                    <a:pt x="243092" y="35964"/>
                    <a:pt x="243847" y="21987"/>
                  </a:cubicBezTo>
                  <a:cubicBezTo>
                    <a:pt x="244225" y="18210"/>
                    <a:pt x="249513" y="15943"/>
                    <a:pt x="253291" y="14054"/>
                  </a:cubicBezTo>
                  <a:cubicBezTo>
                    <a:pt x="264246" y="10654"/>
                    <a:pt x="271424" y="-1056"/>
                    <a:pt x="284268" y="77"/>
                  </a:cubicBezTo>
                  <a:cubicBezTo>
                    <a:pt x="286157" y="1210"/>
                    <a:pt x="286912" y="1966"/>
                    <a:pt x="287668" y="2343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787677F7-E3E9-4808-BE2E-44364F8EE410}"/>
                </a:ext>
              </a:extLst>
            </p:cNvPr>
            <p:cNvSpPr/>
            <p:nvPr/>
          </p:nvSpPr>
          <p:spPr>
            <a:xfrm>
              <a:off x="10134177" y="5177371"/>
              <a:ext cx="193953" cy="240108"/>
            </a:xfrm>
            <a:custGeom>
              <a:avLst/>
              <a:gdLst>
                <a:gd name="connsiteX0" fmla="*/ 0 w 193953"/>
                <a:gd name="connsiteY0" fmla="*/ 87800 h 240108"/>
                <a:gd name="connsiteX1" fmla="*/ 27577 w 193953"/>
                <a:gd name="connsiteY1" fmla="*/ 69289 h 240108"/>
                <a:gd name="connsiteX2" fmla="*/ 52131 w 193953"/>
                <a:gd name="connsiteY2" fmla="*/ 59845 h 240108"/>
                <a:gd name="connsiteX3" fmla="*/ 81975 w 193953"/>
                <a:gd name="connsiteY3" fmla="*/ 46246 h 240108"/>
                <a:gd name="connsiteX4" fmla="*/ 46465 w 193953"/>
                <a:gd name="connsiteY4" fmla="*/ 28113 h 240108"/>
                <a:gd name="connsiteX5" fmla="*/ 24932 w 193953"/>
                <a:gd name="connsiteY5" fmla="*/ 13380 h 240108"/>
                <a:gd name="connsiteX6" fmla="*/ 21533 w 193953"/>
                <a:gd name="connsiteY6" fmla="*/ 1669 h 240108"/>
                <a:gd name="connsiteX7" fmla="*/ 32488 w 193953"/>
                <a:gd name="connsiteY7" fmla="*/ 4314 h 240108"/>
                <a:gd name="connsiteX8" fmla="*/ 55531 w 193953"/>
                <a:gd name="connsiteY8" fmla="*/ 8847 h 240108"/>
                <a:gd name="connsiteX9" fmla="*/ 65731 w 193953"/>
                <a:gd name="connsiteY9" fmla="*/ 10358 h 240108"/>
                <a:gd name="connsiteX10" fmla="*/ 122395 w 193953"/>
                <a:gd name="connsiteY10" fmla="*/ 4314 h 240108"/>
                <a:gd name="connsiteX11" fmla="*/ 135239 w 193953"/>
                <a:gd name="connsiteY11" fmla="*/ 2803 h 240108"/>
                <a:gd name="connsiteX12" fmla="*/ 165460 w 193953"/>
                <a:gd name="connsiteY12" fmla="*/ 7336 h 240108"/>
                <a:gd name="connsiteX13" fmla="*/ 154505 w 193953"/>
                <a:gd name="connsiteY13" fmla="*/ 31135 h 240108"/>
                <a:gd name="connsiteX14" fmla="*/ 172638 w 193953"/>
                <a:gd name="connsiteY14" fmla="*/ 40201 h 240108"/>
                <a:gd name="connsiteX15" fmla="*/ 186615 w 193953"/>
                <a:gd name="connsiteY15" fmla="*/ 67400 h 240108"/>
                <a:gd name="connsiteX16" fmla="*/ 185104 w 193953"/>
                <a:gd name="connsiteY16" fmla="*/ 77600 h 240108"/>
                <a:gd name="connsiteX17" fmla="*/ 169994 w 193953"/>
                <a:gd name="connsiteY17" fmla="*/ 99888 h 240108"/>
                <a:gd name="connsiteX18" fmla="*/ 162816 w 193953"/>
                <a:gd name="connsiteY18" fmla="*/ 107821 h 240108"/>
                <a:gd name="connsiteX19" fmla="*/ 163572 w 193953"/>
                <a:gd name="connsiteY19" fmla="*/ 124065 h 240108"/>
                <a:gd name="connsiteX20" fmla="*/ 180571 w 193953"/>
                <a:gd name="connsiteY20" fmla="*/ 132753 h 240108"/>
                <a:gd name="connsiteX21" fmla="*/ 182082 w 193953"/>
                <a:gd name="connsiteY21" fmla="*/ 169019 h 240108"/>
                <a:gd name="connsiteX22" fmla="*/ 148461 w 193953"/>
                <a:gd name="connsiteY22" fmla="*/ 185640 h 240108"/>
                <a:gd name="connsiteX23" fmla="*/ 140150 w 193953"/>
                <a:gd name="connsiteY23" fmla="*/ 203395 h 240108"/>
                <a:gd name="connsiteX24" fmla="*/ 147328 w 193953"/>
                <a:gd name="connsiteY24" fmla="*/ 218506 h 240108"/>
                <a:gd name="connsiteX25" fmla="*/ 142039 w 193953"/>
                <a:gd name="connsiteY25" fmla="*/ 235505 h 240108"/>
                <a:gd name="connsiteX26" fmla="*/ 98218 w 193953"/>
                <a:gd name="connsiteY26" fmla="*/ 233616 h 240108"/>
                <a:gd name="connsiteX27" fmla="*/ 58553 w 193953"/>
                <a:gd name="connsiteY27" fmla="*/ 211328 h 240108"/>
                <a:gd name="connsiteX28" fmla="*/ 46843 w 193953"/>
                <a:gd name="connsiteY28" fmla="*/ 196218 h 240108"/>
                <a:gd name="connsiteX29" fmla="*/ 37776 w 193953"/>
                <a:gd name="connsiteY29" fmla="*/ 176574 h 240108"/>
                <a:gd name="connsiteX30" fmla="*/ 22288 w 193953"/>
                <a:gd name="connsiteY30" fmla="*/ 165619 h 240108"/>
                <a:gd name="connsiteX31" fmla="*/ 25310 w 193953"/>
                <a:gd name="connsiteY31" fmla="*/ 122932 h 240108"/>
                <a:gd name="connsiteX32" fmla="*/ 46465 w 193953"/>
                <a:gd name="connsiteY32" fmla="*/ 100266 h 240108"/>
                <a:gd name="connsiteX33" fmla="*/ 0 w 193953"/>
                <a:gd name="connsiteY33" fmla="*/ 87800 h 240108"/>
                <a:gd name="connsiteX34" fmla="*/ 0 w 193953"/>
                <a:gd name="connsiteY34" fmla="*/ 87800 h 24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3953" h="240108">
                  <a:moveTo>
                    <a:pt x="0" y="87800"/>
                  </a:moveTo>
                  <a:cubicBezTo>
                    <a:pt x="9822" y="82511"/>
                    <a:pt x="23421" y="82889"/>
                    <a:pt x="27577" y="69289"/>
                  </a:cubicBezTo>
                  <a:cubicBezTo>
                    <a:pt x="41554" y="79866"/>
                    <a:pt x="44198" y="62489"/>
                    <a:pt x="52131" y="59845"/>
                  </a:cubicBezTo>
                  <a:cubicBezTo>
                    <a:pt x="62331" y="56823"/>
                    <a:pt x="75930" y="65134"/>
                    <a:pt x="81975" y="46246"/>
                  </a:cubicBezTo>
                  <a:cubicBezTo>
                    <a:pt x="64598" y="51157"/>
                    <a:pt x="49487" y="52668"/>
                    <a:pt x="46465" y="28113"/>
                  </a:cubicBezTo>
                  <a:cubicBezTo>
                    <a:pt x="45709" y="22446"/>
                    <a:pt x="30221" y="21313"/>
                    <a:pt x="24932" y="13380"/>
                  </a:cubicBezTo>
                  <a:cubicBezTo>
                    <a:pt x="22666" y="9603"/>
                    <a:pt x="15488" y="6958"/>
                    <a:pt x="21533" y="1669"/>
                  </a:cubicBezTo>
                  <a:cubicBezTo>
                    <a:pt x="25688" y="-2108"/>
                    <a:pt x="29466" y="1292"/>
                    <a:pt x="32488" y="4314"/>
                  </a:cubicBezTo>
                  <a:cubicBezTo>
                    <a:pt x="38910" y="11869"/>
                    <a:pt x="45709" y="17536"/>
                    <a:pt x="55531" y="8847"/>
                  </a:cubicBezTo>
                  <a:cubicBezTo>
                    <a:pt x="59687" y="5069"/>
                    <a:pt x="61575" y="7714"/>
                    <a:pt x="65731" y="10358"/>
                  </a:cubicBezTo>
                  <a:cubicBezTo>
                    <a:pt x="91797" y="27735"/>
                    <a:pt x="100485" y="26602"/>
                    <a:pt x="122395" y="4314"/>
                  </a:cubicBezTo>
                  <a:cubicBezTo>
                    <a:pt x="127306" y="-597"/>
                    <a:pt x="130328" y="536"/>
                    <a:pt x="135239" y="2803"/>
                  </a:cubicBezTo>
                  <a:cubicBezTo>
                    <a:pt x="144683" y="6958"/>
                    <a:pt x="154505" y="10736"/>
                    <a:pt x="165460" y="7336"/>
                  </a:cubicBezTo>
                  <a:cubicBezTo>
                    <a:pt x="173393" y="20180"/>
                    <a:pt x="155261" y="21691"/>
                    <a:pt x="154505" y="31135"/>
                  </a:cubicBezTo>
                  <a:cubicBezTo>
                    <a:pt x="159416" y="36046"/>
                    <a:pt x="166971" y="36801"/>
                    <a:pt x="172638" y="40201"/>
                  </a:cubicBezTo>
                  <a:cubicBezTo>
                    <a:pt x="183593" y="46246"/>
                    <a:pt x="189637" y="54179"/>
                    <a:pt x="186615" y="67400"/>
                  </a:cubicBezTo>
                  <a:cubicBezTo>
                    <a:pt x="185860" y="70800"/>
                    <a:pt x="183593" y="74200"/>
                    <a:pt x="185104" y="77600"/>
                  </a:cubicBezTo>
                  <a:cubicBezTo>
                    <a:pt x="193415" y="94222"/>
                    <a:pt x="183971" y="99132"/>
                    <a:pt x="169994" y="99888"/>
                  </a:cubicBezTo>
                  <a:cubicBezTo>
                    <a:pt x="164327" y="100266"/>
                    <a:pt x="163194" y="103288"/>
                    <a:pt x="162816" y="107821"/>
                  </a:cubicBezTo>
                  <a:cubicBezTo>
                    <a:pt x="157905" y="113488"/>
                    <a:pt x="147328" y="119154"/>
                    <a:pt x="163572" y="124065"/>
                  </a:cubicBezTo>
                  <a:cubicBezTo>
                    <a:pt x="169616" y="125954"/>
                    <a:pt x="174904" y="129354"/>
                    <a:pt x="180571" y="132753"/>
                  </a:cubicBezTo>
                  <a:cubicBezTo>
                    <a:pt x="197570" y="142953"/>
                    <a:pt x="198704" y="157686"/>
                    <a:pt x="182082" y="169019"/>
                  </a:cubicBezTo>
                  <a:cubicBezTo>
                    <a:pt x="171882" y="176196"/>
                    <a:pt x="161305" y="184129"/>
                    <a:pt x="148461" y="185640"/>
                  </a:cubicBezTo>
                  <a:cubicBezTo>
                    <a:pt x="135617" y="187151"/>
                    <a:pt x="135239" y="193951"/>
                    <a:pt x="140150" y="203395"/>
                  </a:cubicBezTo>
                  <a:cubicBezTo>
                    <a:pt x="142795" y="208306"/>
                    <a:pt x="145817" y="213217"/>
                    <a:pt x="147328" y="218506"/>
                  </a:cubicBezTo>
                  <a:cubicBezTo>
                    <a:pt x="149217" y="225306"/>
                    <a:pt x="148083" y="230972"/>
                    <a:pt x="142039" y="235505"/>
                  </a:cubicBezTo>
                  <a:cubicBezTo>
                    <a:pt x="133351" y="241927"/>
                    <a:pt x="104640" y="241927"/>
                    <a:pt x="98218" y="233616"/>
                  </a:cubicBezTo>
                  <a:cubicBezTo>
                    <a:pt x="87641" y="220395"/>
                    <a:pt x="73664" y="215484"/>
                    <a:pt x="58553" y="211328"/>
                  </a:cubicBezTo>
                  <a:cubicBezTo>
                    <a:pt x="50620" y="209439"/>
                    <a:pt x="41932" y="206417"/>
                    <a:pt x="46843" y="196218"/>
                  </a:cubicBezTo>
                  <a:cubicBezTo>
                    <a:pt x="52509" y="184507"/>
                    <a:pt x="48731" y="179974"/>
                    <a:pt x="37776" y="176574"/>
                  </a:cubicBezTo>
                  <a:cubicBezTo>
                    <a:pt x="31732" y="174685"/>
                    <a:pt x="26821" y="170152"/>
                    <a:pt x="22288" y="165619"/>
                  </a:cubicBezTo>
                  <a:cubicBezTo>
                    <a:pt x="8311" y="152397"/>
                    <a:pt x="9444" y="133887"/>
                    <a:pt x="25310" y="122932"/>
                  </a:cubicBezTo>
                  <a:cubicBezTo>
                    <a:pt x="33621" y="117265"/>
                    <a:pt x="41176" y="111599"/>
                    <a:pt x="46465" y="100266"/>
                  </a:cubicBezTo>
                  <a:cubicBezTo>
                    <a:pt x="27954" y="102532"/>
                    <a:pt x="13222" y="97621"/>
                    <a:pt x="0" y="87800"/>
                  </a:cubicBezTo>
                  <a:lnTo>
                    <a:pt x="0" y="87800"/>
                  </a:lnTo>
                  <a:close/>
                </a:path>
              </a:pathLst>
            </a:custGeom>
            <a:solidFill>
              <a:srgbClr val="FA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B0FA2F2A-C414-45A1-9F3B-6CD4E96FE2C2}"/>
                </a:ext>
              </a:extLst>
            </p:cNvPr>
            <p:cNvSpPr/>
            <p:nvPr/>
          </p:nvSpPr>
          <p:spPr>
            <a:xfrm>
              <a:off x="10264042" y="4919924"/>
              <a:ext cx="179820" cy="210282"/>
            </a:xfrm>
            <a:custGeom>
              <a:avLst/>
              <a:gdLst>
                <a:gd name="connsiteX0" fmla="*/ 43529 w 179820"/>
                <a:gd name="connsiteY0" fmla="*/ 15081 h 210282"/>
                <a:gd name="connsiteX1" fmla="*/ 97927 w 179820"/>
                <a:gd name="connsiteY1" fmla="*/ 45302 h 210282"/>
                <a:gd name="connsiteX2" fmla="*/ 122104 w 179820"/>
                <a:gd name="connsiteY2" fmla="*/ 45680 h 210282"/>
                <a:gd name="connsiteX3" fmla="*/ 141370 w 179820"/>
                <a:gd name="connsiteY3" fmla="*/ 40391 h 210282"/>
                <a:gd name="connsiteX4" fmla="*/ 151191 w 179820"/>
                <a:gd name="connsiteY4" fmla="*/ 33969 h 210282"/>
                <a:gd name="connsiteX5" fmla="*/ 157991 w 179820"/>
                <a:gd name="connsiteY5" fmla="*/ 45680 h 210282"/>
                <a:gd name="connsiteX6" fmla="*/ 174235 w 179820"/>
                <a:gd name="connsiteY6" fmla="*/ 89501 h 210282"/>
                <a:gd name="connsiteX7" fmla="*/ 166302 w 179820"/>
                <a:gd name="connsiteY7" fmla="*/ 112166 h 210282"/>
                <a:gd name="connsiteX8" fmla="*/ 133814 w 179820"/>
                <a:gd name="connsiteY8" fmla="*/ 135210 h 210282"/>
                <a:gd name="connsiteX9" fmla="*/ 119837 w 179820"/>
                <a:gd name="connsiteY9" fmla="*/ 147676 h 210282"/>
                <a:gd name="connsiteX10" fmla="*/ 102838 w 179820"/>
                <a:gd name="connsiteY10" fmla="*/ 188853 h 210282"/>
                <a:gd name="connsiteX11" fmla="*/ 38996 w 179820"/>
                <a:gd name="connsiteY11" fmla="*/ 209252 h 210282"/>
                <a:gd name="connsiteX12" fmla="*/ 33707 w 179820"/>
                <a:gd name="connsiteY12" fmla="*/ 203963 h 210282"/>
                <a:gd name="connsiteX13" fmla="*/ 25774 w 179820"/>
                <a:gd name="connsiteY13" fmla="*/ 145410 h 210282"/>
                <a:gd name="connsiteX14" fmla="*/ 23130 w 179820"/>
                <a:gd name="connsiteY14" fmla="*/ 137854 h 210282"/>
                <a:gd name="connsiteX15" fmla="*/ 4619 w 179820"/>
                <a:gd name="connsiteY15" fmla="*/ 81190 h 210282"/>
                <a:gd name="connsiteX16" fmla="*/ 14441 w 179820"/>
                <a:gd name="connsiteY16" fmla="*/ 12437 h 210282"/>
                <a:gd name="connsiteX17" fmla="*/ 43529 w 179820"/>
                <a:gd name="connsiteY17" fmla="*/ 15081 h 21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820" h="210282">
                  <a:moveTo>
                    <a:pt x="43529" y="15081"/>
                  </a:moveTo>
                  <a:cubicBezTo>
                    <a:pt x="49951" y="35858"/>
                    <a:pt x="76016" y="50591"/>
                    <a:pt x="97927" y="45302"/>
                  </a:cubicBezTo>
                  <a:cubicBezTo>
                    <a:pt x="106238" y="43414"/>
                    <a:pt x="113793" y="40014"/>
                    <a:pt x="122104" y="45680"/>
                  </a:cubicBezTo>
                  <a:cubicBezTo>
                    <a:pt x="130037" y="50969"/>
                    <a:pt x="136836" y="49080"/>
                    <a:pt x="141370" y="40391"/>
                  </a:cubicBezTo>
                  <a:cubicBezTo>
                    <a:pt x="143258" y="36614"/>
                    <a:pt x="145903" y="32836"/>
                    <a:pt x="151191" y="33969"/>
                  </a:cubicBezTo>
                  <a:cubicBezTo>
                    <a:pt x="156858" y="35480"/>
                    <a:pt x="158369" y="40391"/>
                    <a:pt x="157991" y="45680"/>
                  </a:cubicBezTo>
                  <a:cubicBezTo>
                    <a:pt x="157613" y="62679"/>
                    <a:pt x="162524" y="76657"/>
                    <a:pt x="174235" y="89501"/>
                  </a:cubicBezTo>
                  <a:cubicBezTo>
                    <a:pt x="183301" y="98945"/>
                    <a:pt x="181790" y="110278"/>
                    <a:pt x="166302" y="112166"/>
                  </a:cubicBezTo>
                  <a:cubicBezTo>
                    <a:pt x="150436" y="114055"/>
                    <a:pt x="139858" y="120855"/>
                    <a:pt x="133814" y="135210"/>
                  </a:cubicBezTo>
                  <a:cubicBezTo>
                    <a:pt x="131170" y="141632"/>
                    <a:pt x="125126" y="144654"/>
                    <a:pt x="119837" y="147676"/>
                  </a:cubicBezTo>
                  <a:cubicBezTo>
                    <a:pt x="103593" y="157120"/>
                    <a:pt x="99060" y="171098"/>
                    <a:pt x="102838" y="188853"/>
                  </a:cubicBezTo>
                  <a:cubicBezTo>
                    <a:pt x="94905" y="200563"/>
                    <a:pt x="52595" y="214163"/>
                    <a:pt x="38996" y="209252"/>
                  </a:cubicBezTo>
                  <a:cubicBezTo>
                    <a:pt x="36729" y="208496"/>
                    <a:pt x="33329" y="204719"/>
                    <a:pt x="33707" y="203963"/>
                  </a:cubicBezTo>
                  <a:cubicBezTo>
                    <a:pt x="42018" y="183186"/>
                    <a:pt x="16707" y="166564"/>
                    <a:pt x="25774" y="145410"/>
                  </a:cubicBezTo>
                  <a:cubicBezTo>
                    <a:pt x="26529" y="143521"/>
                    <a:pt x="25018" y="139365"/>
                    <a:pt x="23130" y="137854"/>
                  </a:cubicBezTo>
                  <a:cubicBezTo>
                    <a:pt x="5375" y="123122"/>
                    <a:pt x="9908" y="100078"/>
                    <a:pt x="4619" y="81190"/>
                  </a:cubicBezTo>
                  <a:cubicBezTo>
                    <a:pt x="-1425" y="58524"/>
                    <a:pt x="-4447" y="33214"/>
                    <a:pt x="14441" y="12437"/>
                  </a:cubicBezTo>
                  <a:cubicBezTo>
                    <a:pt x="29929" y="-4562"/>
                    <a:pt x="32574" y="-4562"/>
                    <a:pt x="43529" y="15081"/>
                  </a:cubicBezTo>
                  <a:close/>
                </a:path>
              </a:pathLst>
            </a:custGeom>
            <a:solidFill>
              <a:srgbClr val="FDF4E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A959F3E-B4CE-4063-AE62-F1FC09E19F0C}"/>
                </a:ext>
              </a:extLst>
            </p:cNvPr>
            <p:cNvSpPr/>
            <p:nvPr/>
          </p:nvSpPr>
          <p:spPr>
            <a:xfrm>
              <a:off x="10279002" y="5052489"/>
              <a:ext cx="262727" cy="323551"/>
            </a:xfrm>
            <a:custGeom>
              <a:avLst/>
              <a:gdLst>
                <a:gd name="connsiteX0" fmla="*/ 16103 w 262727"/>
                <a:gd name="connsiteY0" fmla="*/ 229682 h 323551"/>
                <a:gd name="connsiteX1" fmla="*/ 9681 w 262727"/>
                <a:gd name="connsiteY1" fmla="*/ 220615 h 323551"/>
                <a:gd name="connsiteX2" fmla="*/ 18747 w 262727"/>
                <a:gd name="connsiteY2" fmla="*/ 218349 h 323551"/>
                <a:gd name="connsiteX3" fmla="*/ 31213 w 262727"/>
                <a:gd name="connsiteY3" fmla="*/ 203238 h 323551"/>
                <a:gd name="connsiteX4" fmla="*/ 31213 w 262727"/>
                <a:gd name="connsiteY4" fmla="*/ 197194 h 323551"/>
                <a:gd name="connsiteX5" fmla="*/ 11947 w 262727"/>
                <a:gd name="connsiteY5" fmla="*/ 163195 h 323551"/>
                <a:gd name="connsiteX6" fmla="*/ 237 w 262727"/>
                <a:gd name="connsiteY6" fmla="*/ 160173 h 323551"/>
                <a:gd name="connsiteX7" fmla="*/ 7414 w 262727"/>
                <a:gd name="connsiteY7" fmla="*/ 146196 h 323551"/>
                <a:gd name="connsiteX8" fmla="*/ 20258 w 262727"/>
                <a:gd name="connsiteY8" fmla="*/ 132219 h 323551"/>
                <a:gd name="connsiteX9" fmla="*/ 41791 w 262727"/>
                <a:gd name="connsiteY9" fmla="*/ 106153 h 323551"/>
                <a:gd name="connsiteX10" fmla="*/ 47457 w 262727"/>
                <a:gd name="connsiteY10" fmla="*/ 100864 h 323551"/>
                <a:gd name="connsiteX11" fmla="*/ 81078 w 262727"/>
                <a:gd name="connsiteY11" fmla="*/ 80087 h 323551"/>
                <a:gd name="connsiteX12" fmla="*/ 90145 w 262727"/>
                <a:gd name="connsiteY12" fmla="*/ 78198 h 323551"/>
                <a:gd name="connsiteX13" fmla="*/ 113566 w 262727"/>
                <a:gd name="connsiteY13" fmla="*/ 38911 h 323551"/>
                <a:gd name="connsiteX14" fmla="*/ 167586 w 262727"/>
                <a:gd name="connsiteY14" fmla="*/ 11334 h 323551"/>
                <a:gd name="connsiteX15" fmla="*/ 170986 w 262727"/>
                <a:gd name="connsiteY15" fmla="*/ 9068 h 323551"/>
                <a:gd name="connsiteX16" fmla="*/ 197052 w 262727"/>
                <a:gd name="connsiteY16" fmla="*/ 23045 h 323551"/>
                <a:gd name="connsiteX17" fmla="*/ 221606 w 262727"/>
                <a:gd name="connsiteY17" fmla="*/ 37400 h 323551"/>
                <a:gd name="connsiteX18" fmla="*/ 235961 w 262727"/>
                <a:gd name="connsiteY18" fmla="*/ 36644 h 323551"/>
                <a:gd name="connsiteX19" fmla="*/ 243139 w 262727"/>
                <a:gd name="connsiteY19" fmla="*/ 38533 h 323551"/>
                <a:gd name="connsiteX20" fmla="*/ 239739 w 262727"/>
                <a:gd name="connsiteY20" fmla="*/ 46844 h 323551"/>
                <a:gd name="connsiteX21" fmla="*/ 230295 w 262727"/>
                <a:gd name="connsiteY21" fmla="*/ 67243 h 323551"/>
                <a:gd name="connsiteX22" fmla="*/ 249183 w 262727"/>
                <a:gd name="connsiteY22" fmla="*/ 74043 h 323551"/>
                <a:gd name="connsiteX23" fmla="*/ 260894 w 262727"/>
                <a:gd name="connsiteY23" fmla="*/ 88776 h 323551"/>
                <a:gd name="connsiteX24" fmla="*/ 258627 w 262727"/>
                <a:gd name="connsiteY24" fmla="*/ 102753 h 323551"/>
                <a:gd name="connsiteX25" fmla="*/ 244272 w 262727"/>
                <a:gd name="connsiteY25" fmla="*/ 120886 h 323551"/>
                <a:gd name="connsiteX26" fmla="*/ 240494 w 262727"/>
                <a:gd name="connsiteY26" fmla="*/ 127308 h 323551"/>
                <a:gd name="connsiteX27" fmla="*/ 235206 w 262727"/>
                <a:gd name="connsiteY27" fmla="*/ 128819 h 323551"/>
                <a:gd name="connsiteX28" fmla="*/ 196674 w 262727"/>
                <a:gd name="connsiteY28" fmla="*/ 118997 h 323551"/>
                <a:gd name="connsiteX29" fmla="*/ 189119 w 262727"/>
                <a:gd name="connsiteY29" fmla="*/ 115219 h 323551"/>
                <a:gd name="connsiteX30" fmla="*/ 194785 w 262727"/>
                <a:gd name="connsiteY30" fmla="*/ 104642 h 323551"/>
                <a:gd name="connsiteX31" fmla="*/ 202718 w 262727"/>
                <a:gd name="connsiteY31" fmla="*/ 87642 h 323551"/>
                <a:gd name="connsiteX32" fmla="*/ 183452 w 262727"/>
                <a:gd name="connsiteY32" fmla="*/ 81220 h 323551"/>
                <a:gd name="connsiteX33" fmla="*/ 133587 w 262727"/>
                <a:gd name="connsiteY33" fmla="*/ 70643 h 323551"/>
                <a:gd name="connsiteX34" fmla="*/ 119610 w 262727"/>
                <a:gd name="connsiteY34" fmla="*/ 74799 h 323551"/>
                <a:gd name="connsiteX35" fmla="*/ 90145 w 262727"/>
                <a:gd name="connsiteY35" fmla="*/ 112953 h 323551"/>
                <a:gd name="connsiteX36" fmla="*/ 87500 w 262727"/>
                <a:gd name="connsiteY36" fmla="*/ 118241 h 323551"/>
                <a:gd name="connsiteX37" fmla="*/ 75790 w 262727"/>
                <a:gd name="connsiteY37" fmla="*/ 143552 h 323551"/>
                <a:gd name="connsiteX38" fmla="*/ 68990 w 262727"/>
                <a:gd name="connsiteY38" fmla="*/ 168484 h 323551"/>
                <a:gd name="connsiteX39" fmla="*/ 67856 w 262727"/>
                <a:gd name="connsiteY39" fmla="*/ 180195 h 323551"/>
                <a:gd name="connsiteX40" fmla="*/ 73145 w 262727"/>
                <a:gd name="connsiteY40" fmla="*/ 202105 h 323551"/>
                <a:gd name="connsiteX41" fmla="*/ 76167 w 262727"/>
                <a:gd name="connsiteY41" fmla="*/ 208527 h 323551"/>
                <a:gd name="connsiteX42" fmla="*/ 85234 w 262727"/>
                <a:gd name="connsiteY42" fmla="*/ 233837 h 323551"/>
                <a:gd name="connsiteX43" fmla="*/ 124143 w 262727"/>
                <a:gd name="connsiteY43" fmla="*/ 284457 h 323551"/>
                <a:gd name="connsiteX44" fmla="*/ 162297 w 262727"/>
                <a:gd name="connsiteY44" fmla="*/ 295790 h 323551"/>
                <a:gd name="connsiteX45" fmla="*/ 193274 w 262727"/>
                <a:gd name="connsiteY45" fmla="*/ 304856 h 323551"/>
                <a:gd name="connsiteX46" fmla="*/ 195541 w 262727"/>
                <a:gd name="connsiteY46" fmla="*/ 323367 h 323551"/>
                <a:gd name="connsiteX47" fmla="*/ 142276 w 262727"/>
                <a:gd name="connsiteY47" fmla="*/ 309768 h 323551"/>
                <a:gd name="connsiteX48" fmla="*/ 118855 w 262727"/>
                <a:gd name="connsiteY48" fmla="*/ 315056 h 323551"/>
                <a:gd name="connsiteX49" fmla="*/ 102233 w 262727"/>
                <a:gd name="connsiteY49" fmla="*/ 313545 h 323551"/>
                <a:gd name="connsiteX50" fmla="*/ 93544 w 262727"/>
                <a:gd name="connsiteY50" fmla="*/ 300701 h 323551"/>
                <a:gd name="connsiteX51" fmla="*/ 95433 w 262727"/>
                <a:gd name="connsiteY51" fmla="*/ 281813 h 323551"/>
                <a:gd name="connsiteX52" fmla="*/ 94300 w 262727"/>
                <a:gd name="connsiteY52" fmla="*/ 276147 h 323551"/>
                <a:gd name="connsiteX53" fmla="*/ 62190 w 262727"/>
                <a:gd name="connsiteY53" fmla="*/ 244037 h 323551"/>
                <a:gd name="connsiteX54" fmla="*/ 53502 w 262727"/>
                <a:gd name="connsiteY54" fmla="*/ 239126 h 323551"/>
                <a:gd name="connsiteX55" fmla="*/ 16103 w 262727"/>
                <a:gd name="connsiteY55" fmla="*/ 229682 h 32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2727" h="323551">
                  <a:moveTo>
                    <a:pt x="16103" y="229682"/>
                  </a:moveTo>
                  <a:cubicBezTo>
                    <a:pt x="12703" y="227415"/>
                    <a:pt x="7792" y="225526"/>
                    <a:pt x="9681" y="220615"/>
                  </a:cubicBezTo>
                  <a:cubicBezTo>
                    <a:pt x="11192" y="216082"/>
                    <a:pt x="15347" y="217971"/>
                    <a:pt x="18747" y="218349"/>
                  </a:cubicBezTo>
                  <a:cubicBezTo>
                    <a:pt x="36124" y="219860"/>
                    <a:pt x="36124" y="219860"/>
                    <a:pt x="31213" y="203238"/>
                  </a:cubicBezTo>
                  <a:cubicBezTo>
                    <a:pt x="30836" y="201349"/>
                    <a:pt x="30836" y="199083"/>
                    <a:pt x="31213" y="197194"/>
                  </a:cubicBezTo>
                  <a:cubicBezTo>
                    <a:pt x="37258" y="176039"/>
                    <a:pt x="32724" y="167351"/>
                    <a:pt x="11947" y="163195"/>
                  </a:cubicBezTo>
                  <a:cubicBezTo>
                    <a:pt x="7792" y="162440"/>
                    <a:pt x="1748" y="168862"/>
                    <a:pt x="237" y="160173"/>
                  </a:cubicBezTo>
                  <a:cubicBezTo>
                    <a:pt x="-897" y="154507"/>
                    <a:pt x="2126" y="148462"/>
                    <a:pt x="7414" y="146196"/>
                  </a:cubicBezTo>
                  <a:cubicBezTo>
                    <a:pt x="14214" y="143174"/>
                    <a:pt x="20258" y="140907"/>
                    <a:pt x="20258" y="132219"/>
                  </a:cubicBezTo>
                  <a:cubicBezTo>
                    <a:pt x="24036" y="120886"/>
                    <a:pt x="23280" y="105775"/>
                    <a:pt x="41791" y="106153"/>
                  </a:cubicBezTo>
                  <a:cubicBezTo>
                    <a:pt x="43680" y="106153"/>
                    <a:pt x="47457" y="102753"/>
                    <a:pt x="47457" y="100864"/>
                  </a:cubicBezTo>
                  <a:cubicBezTo>
                    <a:pt x="48213" y="76687"/>
                    <a:pt x="64457" y="77821"/>
                    <a:pt x="81078" y="80087"/>
                  </a:cubicBezTo>
                  <a:cubicBezTo>
                    <a:pt x="84478" y="80465"/>
                    <a:pt x="90522" y="81220"/>
                    <a:pt x="90145" y="78198"/>
                  </a:cubicBezTo>
                  <a:cubicBezTo>
                    <a:pt x="87500" y="58555"/>
                    <a:pt x="111677" y="55533"/>
                    <a:pt x="113566" y="38911"/>
                  </a:cubicBezTo>
                  <a:cubicBezTo>
                    <a:pt x="128299" y="23423"/>
                    <a:pt x="138876" y="-376"/>
                    <a:pt x="167586" y="11334"/>
                  </a:cubicBezTo>
                  <a:cubicBezTo>
                    <a:pt x="168342" y="11712"/>
                    <a:pt x="169853" y="9823"/>
                    <a:pt x="170986" y="9068"/>
                  </a:cubicBezTo>
                  <a:cubicBezTo>
                    <a:pt x="194029" y="-4910"/>
                    <a:pt x="192896" y="-4532"/>
                    <a:pt x="197052" y="23045"/>
                  </a:cubicBezTo>
                  <a:cubicBezTo>
                    <a:pt x="198940" y="34000"/>
                    <a:pt x="212540" y="34378"/>
                    <a:pt x="221606" y="37400"/>
                  </a:cubicBezTo>
                  <a:cubicBezTo>
                    <a:pt x="225762" y="38911"/>
                    <a:pt x="231050" y="37022"/>
                    <a:pt x="235961" y="36644"/>
                  </a:cubicBezTo>
                  <a:cubicBezTo>
                    <a:pt x="238606" y="36267"/>
                    <a:pt x="241628" y="35133"/>
                    <a:pt x="243139" y="38533"/>
                  </a:cubicBezTo>
                  <a:cubicBezTo>
                    <a:pt x="245028" y="42311"/>
                    <a:pt x="243517" y="45333"/>
                    <a:pt x="239739" y="46844"/>
                  </a:cubicBezTo>
                  <a:cubicBezTo>
                    <a:pt x="229917" y="50622"/>
                    <a:pt x="228028" y="59310"/>
                    <a:pt x="230295" y="67243"/>
                  </a:cubicBezTo>
                  <a:cubicBezTo>
                    <a:pt x="232939" y="75932"/>
                    <a:pt x="240494" y="75176"/>
                    <a:pt x="249183" y="74043"/>
                  </a:cubicBezTo>
                  <a:cubicBezTo>
                    <a:pt x="256738" y="72910"/>
                    <a:pt x="266938" y="75554"/>
                    <a:pt x="260894" y="88776"/>
                  </a:cubicBezTo>
                  <a:cubicBezTo>
                    <a:pt x="259005" y="92931"/>
                    <a:pt x="257494" y="98598"/>
                    <a:pt x="258627" y="102753"/>
                  </a:cubicBezTo>
                  <a:cubicBezTo>
                    <a:pt x="261649" y="115597"/>
                    <a:pt x="260516" y="123908"/>
                    <a:pt x="244272" y="120886"/>
                  </a:cubicBezTo>
                  <a:cubicBezTo>
                    <a:pt x="243517" y="120886"/>
                    <a:pt x="241628" y="125041"/>
                    <a:pt x="240494" y="127308"/>
                  </a:cubicBezTo>
                  <a:cubicBezTo>
                    <a:pt x="238983" y="128819"/>
                    <a:pt x="237472" y="129196"/>
                    <a:pt x="235206" y="128819"/>
                  </a:cubicBezTo>
                  <a:cubicBezTo>
                    <a:pt x="224251" y="117864"/>
                    <a:pt x="210651" y="118241"/>
                    <a:pt x="196674" y="118997"/>
                  </a:cubicBezTo>
                  <a:cubicBezTo>
                    <a:pt x="193652" y="118619"/>
                    <a:pt x="191007" y="117486"/>
                    <a:pt x="189119" y="115219"/>
                  </a:cubicBezTo>
                  <a:cubicBezTo>
                    <a:pt x="187985" y="110308"/>
                    <a:pt x="191007" y="107286"/>
                    <a:pt x="194785" y="104642"/>
                  </a:cubicBezTo>
                  <a:cubicBezTo>
                    <a:pt x="201207" y="100487"/>
                    <a:pt x="206496" y="93687"/>
                    <a:pt x="202718" y="87642"/>
                  </a:cubicBezTo>
                  <a:cubicBezTo>
                    <a:pt x="199318" y="82354"/>
                    <a:pt x="190630" y="79709"/>
                    <a:pt x="183452" y="81220"/>
                  </a:cubicBezTo>
                  <a:cubicBezTo>
                    <a:pt x="165320" y="84621"/>
                    <a:pt x="148698" y="81598"/>
                    <a:pt x="133587" y="70643"/>
                  </a:cubicBezTo>
                  <a:cubicBezTo>
                    <a:pt x="127921" y="66488"/>
                    <a:pt x="123388" y="69132"/>
                    <a:pt x="119610" y="74799"/>
                  </a:cubicBezTo>
                  <a:cubicBezTo>
                    <a:pt x="110166" y="87642"/>
                    <a:pt x="103744" y="103131"/>
                    <a:pt x="90145" y="112953"/>
                  </a:cubicBezTo>
                  <a:cubicBezTo>
                    <a:pt x="88256" y="114086"/>
                    <a:pt x="86367" y="116730"/>
                    <a:pt x="87500" y="118241"/>
                  </a:cubicBezTo>
                  <a:cubicBezTo>
                    <a:pt x="100722" y="135241"/>
                    <a:pt x="82967" y="136374"/>
                    <a:pt x="75790" y="143552"/>
                  </a:cubicBezTo>
                  <a:cubicBezTo>
                    <a:pt x="69368" y="149973"/>
                    <a:pt x="55390" y="155262"/>
                    <a:pt x="68990" y="168484"/>
                  </a:cubicBezTo>
                  <a:cubicBezTo>
                    <a:pt x="72012" y="171506"/>
                    <a:pt x="70123" y="176417"/>
                    <a:pt x="67856" y="180195"/>
                  </a:cubicBezTo>
                  <a:cubicBezTo>
                    <a:pt x="61812" y="189261"/>
                    <a:pt x="61057" y="197194"/>
                    <a:pt x="73145" y="202105"/>
                  </a:cubicBezTo>
                  <a:cubicBezTo>
                    <a:pt x="75790" y="203238"/>
                    <a:pt x="78434" y="206638"/>
                    <a:pt x="76167" y="208527"/>
                  </a:cubicBezTo>
                  <a:cubicBezTo>
                    <a:pt x="57279" y="224393"/>
                    <a:pt x="80323" y="230437"/>
                    <a:pt x="85234" y="233837"/>
                  </a:cubicBezTo>
                  <a:cubicBezTo>
                    <a:pt x="103366" y="247437"/>
                    <a:pt x="121877" y="259147"/>
                    <a:pt x="124143" y="284457"/>
                  </a:cubicBezTo>
                  <a:cubicBezTo>
                    <a:pt x="135476" y="293524"/>
                    <a:pt x="147942" y="298057"/>
                    <a:pt x="162297" y="295790"/>
                  </a:cubicBezTo>
                  <a:cubicBezTo>
                    <a:pt x="174008" y="294279"/>
                    <a:pt x="184208" y="298435"/>
                    <a:pt x="193274" y="304856"/>
                  </a:cubicBezTo>
                  <a:cubicBezTo>
                    <a:pt x="199696" y="309768"/>
                    <a:pt x="204607" y="316189"/>
                    <a:pt x="195541" y="323367"/>
                  </a:cubicBezTo>
                  <a:cubicBezTo>
                    <a:pt x="176275" y="325256"/>
                    <a:pt x="160786" y="312034"/>
                    <a:pt x="142276" y="309768"/>
                  </a:cubicBezTo>
                  <a:cubicBezTo>
                    <a:pt x="132454" y="308634"/>
                    <a:pt x="125654" y="305990"/>
                    <a:pt x="118855" y="315056"/>
                  </a:cubicBezTo>
                  <a:cubicBezTo>
                    <a:pt x="113188" y="322611"/>
                    <a:pt x="107144" y="321100"/>
                    <a:pt x="102233" y="313545"/>
                  </a:cubicBezTo>
                  <a:cubicBezTo>
                    <a:pt x="96567" y="311279"/>
                    <a:pt x="93922" y="306745"/>
                    <a:pt x="93544" y="300701"/>
                  </a:cubicBezTo>
                  <a:cubicBezTo>
                    <a:pt x="88256" y="293901"/>
                    <a:pt x="94678" y="288235"/>
                    <a:pt x="95433" y="281813"/>
                  </a:cubicBezTo>
                  <a:cubicBezTo>
                    <a:pt x="95433" y="279924"/>
                    <a:pt x="95811" y="276524"/>
                    <a:pt x="94300" y="276147"/>
                  </a:cubicBezTo>
                  <a:cubicBezTo>
                    <a:pt x="78434" y="270480"/>
                    <a:pt x="69368" y="258392"/>
                    <a:pt x="62190" y="244037"/>
                  </a:cubicBezTo>
                  <a:cubicBezTo>
                    <a:pt x="60679" y="241015"/>
                    <a:pt x="56901" y="239881"/>
                    <a:pt x="53502" y="239126"/>
                  </a:cubicBezTo>
                  <a:cubicBezTo>
                    <a:pt x="39524" y="237615"/>
                    <a:pt x="27436" y="234970"/>
                    <a:pt x="16103" y="229682"/>
                  </a:cubicBezTo>
                  <a:close/>
                </a:path>
              </a:pathLst>
            </a:custGeom>
            <a:solidFill>
              <a:srgbClr val="ECC6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6871D71C-129D-41AF-89B9-F3BABE585B9C}"/>
                </a:ext>
              </a:extLst>
            </p:cNvPr>
            <p:cNvSpPr/>
            <p:nvPr/>
          </p:nvSpPr>
          <p:spPr>
            <a:xfrm>
              <a:off x="9631803" y="4722494"/>
              <a:ext cx="260181" cy="381078"/>
            </a:xfrm>
            <a:custGeom>
              <a:avLst/>
              <a:gdLst>
                <a:gd name="connsiteX0" fmla="*/ 49436 w 260181"/>
                <a:gd name="connsiteY0" fmla="*/ 360595 h 381078"/>
                <a:gd name="connsiteX1" fmla="*/ 35459 w 260181"/>
                <a:gd name="connsiteY1" fmla="*/ 380994 h 381078"/>
                <a:gd name="connsiteX2" fmla="*/ 22992 w 260181"/>
                <a:gd name="connsiteY2" fmla="*/ 355684 h 381078"/>
                <a:gd name="connsiteX3" fmla="*/ 2971 w 260181"/>
                <a:gd name="connsiteY3" fmla="*/ 343595 h 381078"/>
                <a:gd name="connsiteX4" fmla="*/ 7126 w 260181"/>
                <a:gd name="connsiteY4" fmla="*/ 326596 h 381078"/>
                <a:gd name="connsiteX5" fmla="*/ 8260 w 260181"/>
                <a:gd name="connsiteY5" fmla="*/ 325085 h 381078"/>
                <a:gd name="connsiteX6" fmla="*/ 32437 w 260181"/>
                <a:gd name="connsiteY6" fmla="*/ 339062 h 381078"/>
                <a:gd name="connsiteX7" fmla="*/ 38481 w 260181"/>
                <a:gd name="connsiteY7" fmla="*/ 347373 h 381078"/>
                <a:gd name="connsiteX8" fmla="*/ 87590 w 260181"/>
                <a:gd name="connsiteY8" fmla="*/ 311486 h 381078"/>
                <a:gd name="connsiteX9" fmla="*/ 138210 w 260181"/>
                <a:gd name="connsiteY9" fmla="*/ 263132 h 381078"/>
                <a:gd name="connsiteX10" fmla="*/ 143877 w 260181"/>
                <a:gd name="connsiteY10" fmla="*/ 256710 h 381078"/>
                <a:gd name="connsiteX11" fmla="*/ 151810 w 260181"/>
                <a:gd name="connsiteY11" fmla="*/ 243488 h 381078"/>
                <a:gd name="connsiteX12" fmla="*/ 162387 w 260181"/>
                <a:gd name="connsiteY12" fmla="*/ 211378 h 381078"/>
                <a:gd name="connsiteX13" fmla="*/ 175609 w 260181"/>
                <a:gd name="connsiteY13" fmla="*/ 178513 h 381078"/>
                <a:gd name="connsiteX14" fmla="*/ 203564 w 260181"/>
                <a:gd name="connsiteY14" fmla="*/ 137714 h 381078"/>
                <a:gd name="connsiteX15" fmla="*/ 210363 w 260181"/>
                <a:gd name="connsiteY15" fmla="*/ 126381 h 381078"/>
                <a:gd name="connsiteX16" fmla="*/ 231896 w 260181"/>
                <a:gd name="connsiteY16" fmla="*/ 80672 h 381078"/>
                <a:gd name="connsiteX17" fmla="*/ 238695 w 260181"/>
                <a:gd name="connsiteY17" fmla="*/ 63295 h 381078"/>
                <a:gd name="connsiteX18" fmla="*/ 237940 w 260181"/>
                <a:gd name="connsiteY18" fmla="*/ 18341 h 381078"/>
                <a:gd name="connsiteX19" fmla="*/ 256828 w 260181"/>
                <a:gd name="connsiteY19" fmla="*/ 586 h 381078"/>
                <a:gd name="connsiteX20" fmla="*/ 257206 w 260181"/>
                <a:gd name="connsiteY20" fmla="*/ 85583 h 381078"/>
                <a:gd name="connsiteX21" fmla="*/ 257206 w 260181"/>
                <a:gd name="connsiteY21" fmla="*/ 93894 h 381078"/>
                <a:gd name="connsiteX22" fmla="*/ 240207 w 260181"/>
                <a:gd name="connsiteY22" fmla="*/ 153203 h 381078"/>
                <a:gd name="connsiteX23" fmla="*/ 236051 w 260181"/>
                <a:gd name="connsiteY23" fmla="*/ 157358 h 381078"/>
                <a:gd name="connsiteX24" fmla="*/ 227363 w 260181"/>
                <a:gd name="connsiteY24" fmla="*/ 183046 h 381078"/>
                <a:gd name="connsiteX25" fmla="*/ 197897 w 260181"/>
                <a:gd name="connsiteY25" fmla="*/ 216667 h 381078"/>
                <a:gd name="connsiteX26" fmla="*/ 197897 w 260181"/>
                <a:gd name="connsiteY26" fmla="*/ 216667 h 381078"/>
                <a:gd name="connsiteX27" fmla="*/ 192986 w 260181"/>
                <a:gd name="connsiteY27" fmla="*/ 220822 h 381078"/>
                <a:gd name="connsiteX28" fmla="*/ 194875 w 260181"/>
                <a:gd name="connsiteY28" fmla="*/ 244244 h 381078"/>
                <a:gd name="connsiteX29" fmla="*/ 197897 w 260181"/>
                <a:gd name="connsiteY29" fmla="*/ 250666 h 381078"/>
                <a:gd name="connsiteX30" fmla="*/ 193742 w 260181"/>
                <a:gd name="connsiteY30" fmla="*/ 254821 h 381078"/>
                <a:gd name="connsiteX31" fmla="*/ 157476 w 260181"/>
                <a:gd name="connsiteY31" fmla="*/ 283531 h 381078"/>
                <a:gd name="connsiteX32" fmla="*/ 139721 w 260181"/>
                <a:gd name="connsiteY32" fmla="*/ 308841 h 381078"/>
                <a:gd name="connsiteX33" fmla="*/ 114411 w 260181"/>
                <a:gd name="connsiteY33" fmla="*/ 323196 h 381078"/>
                <a:gd name="connsiteX34" fmla="*/ 104212 w 260181"/>
                <a:gd name="connsiteY34" fmla="*/ 327729 h 381078"/>
                <a:gd name="connsiteX35" fmla="*/ 84568 w 260181"/>
                <a:gd name="connsiteY35" fmla="*/ 343218 h 381078"/>
                <a:gd name="connsiteX36" fmla="*/ 49436 w 260181"/>
                <a:gd name="connsiteY36" fmla="*/ 360595 h 38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0181" h="381078">
                  <a:moveTo>
                    <a:pt x="49436" y="360595"/>
                  </a:moveTo>
                  <a:cubicBezTo>
                    <a:pt x="38481" y="363239"/>
                    <a:pt x="48303" y="382505"/>
                    <a:pt x="35459" y="380994"/>
                  </a:cubicBezTo>
                  <a:cubicBezTo>
                    <a:pt x="21859" y="379105"/>
                    <a:pt x="26392" y="364750"/>
                    <a:pt x="22992" y="355684"/>
                  </a:cubicBezTo>
                  <a:cubicBezTo>
                    <a:pt x="19970" y="346618"/>
                    <a:pt x="16571" y="335662"/>
                    <a:pt x="2971" y="343595"/>
                  </a:cubicBezTo>
                  <a:cubicBezTo>
                    <a:pt x="-2695" y="336040"/>
                    <a:pt x="327" y="330751"/>
                    <a:pt x="7126" y="326596"/>
                  </a:cubicBezTo>
                  <a:cubicBezTo>
                    <a:pt x="7504" y="325841"/>
                    <a:pt x="7882" y="325085"/>
                    <a:pt x="8260" y="325085"/>
                  </a:cubicBezTo>
                  <a:cubicBezTo>
                    <a:pt x="21859" y="322441"/>
                    <a:pt x="29415" y="326974"/>
                    <a:pt x="32437" y="339062"/>
                  </a:cubicBezTo>
                  <a:cubicBezTo>
                    <a:pt x="33192" y="341329"/>
                    <a:pt x="35459" y="343218"/>
                    <a:pt x="38481" y="347373"/>
                  </a:cubicBezTo>
                  <a:cubicBezTo>
                    <a:pt x="48303" y="324329"/>
                    <a:pt x="64924" y="313374"/>
                    <a:pt x="87590" y="311486"/>
                  </a:cubicBezTo>
                  <a:cubicBezTo>
                    <a:pt x="92879" y="283153"/>
                    <a:pt x="140099" y="298642"/>
                    <a:pt x="138210" y="263132"/>
                  </a:cubicBezTo>
                  <a:cubicBezTo>
                    <a:pt x="138966" y="260110"/>
                    <a:pt x="140855" y="257843"/>
                    <a:pt x="143877" y="256710"/>
                  </a:cubicBezTo>
                  <a:cubicBezTo>
                    <a:pt x="152565" y="255954"/>
                    <a:pt x="155210" y="251043"/>
                    <a:pt x="151810" y="243488"/>
                  </a:cubicBezTo>
                  <a:cubicBezTo>
                    <a:pt x="145388" y="229133"/>
                    <a:pt x="150299" y="220445"/>
                    <a:pt x="162387" y="211378"/>
                  </a:cubicBezTo>
                  <a:cubicBezTo>
                    <a:pt x="171454" y="204201"/>
                    <a:pt x="186564" y="197023"/>
                    <a:pt x="175609" y="178513"/>
                  </a:cubicBezTo>
                  <a:cubicBezTo>
                    <a:pt x="170320" y="169446"/>
                    <a:pt x="189964" y="143003"/>
                    <a:pt x="203564" y="137714"/>
                  </a:cubicBezTo>
                  <a:cubicBezTo>
                    <a:pt x="210363" y="135070"/>
                    <a:pt x="210741" y="134692"/>
                    <a:pt x="210363" y="126381"/>
                  </a:cubicBezTo>
                  <a:cubicBezTo>
                    <a:pt x="209985" y="109382"/>
                    <a:pt x="217918" y="92005"/>
                    <a:pt x="231896" y="80672"/>
                  </a:cubicBezTo>
                  <a:cubicBezTo>
                    <a:pt x="238695" y="75383"/>
                    <a:pt x="240584" y="71606"/>
                    <a:pt x="238695" y="63295"/>
                  </a:cubicBezTo>
                  <a:cubicBezTo>
                    <a:pt x="235296" y="48562"/>
                    <a:pt x="243229" y="34207"/>
                    <a:pt x="237940" y="18341"/>
                  </a:cubicBezTo>
                  <a:cubicBezTo>
                    <a:pt x="235673" y="12297"/>
                    <a:pt x="240962" y="-3192"/>
                    <a:pt x="256828" y="586"/>
                  </a:cubicBezTo>
                  <a:cubicBezTo>
                    <a:pt x="266650" y="28918"/>
                    <a:pt x="251162" y="57251"/>
                    <a:pt x="257206" y="85583"/>
                  </a:cubicBezTo>
                  <a:cubicBezTo>
                    <a:pt x="257206" y="88227"/>
                    <a:pt x="257206" y="91249"/>
                    <a:pt x="257206" y="93894"/>
                  </a:cubicBezTo>
                  <a:cubicBezTo>
                    <a:pt x="253806" y="114293"/>
                    <a:pt x="240584" y="132048"/>
                    <a:pt x="240207" y="153203"/>
                  </a:cubicBezTo>
                  <a:cubicBezTo>
                    <a:pt x="238695" y="154714"/>
                    <a:pt x="237562" y="155847"/>
                    <a:pt x="236051" y="157358"/>
                  </a:cubicBezTo>
                  <a:cubicBezTo>
                    <a:pt x="229629" y="164536"/>
                    <a:pt x="231896" y="174735"/>
                    <a:pt x="227363" y="183046"/>
                  </a:cubicBezTo>
                  <a:cubicBezTo>
                    <a:pt x="219807" y="196268"/>
                    <a:pt x="214141" y="211000"/>
                    <a:pt x="197897" y="216667"/>
                  </a:cubicBezTo>
                  <a:lnTo>
                    <a:pt x="197897" y="216667"/>
                  </a:lnTo>
                  <a:cubicBezTo>
                    <a:pt x="196386" y="218178"/>
                    <a:pt x="194875" y="219311"/>
                    <a:pt x="192986" y="220822"/>
                  </a:cubicBezTo>
                  <a:cubicBezTo>
                    <a:pt x="174476" y="234800"/>
                    <a:pt x="174476" y="234800"/>
                    <a:pt x="194875" y="244244"/>
                  </a:cubicBezTo>
                  <a:cubicBezTo>
                    <a:pt x="197519" y="245377"/>
                    <a:pt x="199408" y="247266"/>
                    <a:pt x="197897" y="250666"/>
                  </a:cubicBezTo>
                  <a:cubicBezTo>
                    <a:pt x="196386" y="252177"/>
                    <a:pt x="195253" y="253310"/>
                    <a:pt x="193742" y="254821"/>
                  </a:cubicBezTo>
                  <a:cubicBezTo>
                    <a:pt x="182786" y="266154"/>
                    <a:pt x="168432" y="272198"/>
                    <a:pt x="157476" y="283531"/>
                  </a:cubicBezTo>
                  <a:cubicBezTo>
                    <a:pt x="149921" y="291464"/>
                    <a:pt x="143121" y="298264"/>
                    <a:pt x="139721" y="308841"/>
                  </a:cubicBezTo>
                  <a:cubicBezTo>
                    <a:pt x="135944" y="320552"/>
                    <a:pt x="128011" y="328863"/>
                    <a:pt x="114411" y="323196"/>
                  </a:cubicBezTo>
                  <a:cubicBezTo>
                    <a:pt x="107989" y="320552"/>
                    <a:pt x="105345" y="320930"/>
                    <a:pt x="104212" y="327729"/>
                  </a:cubicBezTo>
                  <a:cubicBezTo>
                    <a:pt x="102701" y="339062"/>
                    <a:pt x="94390" y="340951"/>
                    <a:pt x="84568" y="343218"/>
                  </a:cubicBezTo>
                  <a:cubicBezTo>
                    <a:pt x="71346" y="345862"/>
                    <a:pt x="55480" y="343595"/>
                    <a:pt x="49436" y="360595"/>
                  </a:cubicBezTo>
                  <a:close/>
                </a:path>
              </a:pathLst>
            </a:custGeom>
            <a:solidFill>
              <a:srgbClr val="FAC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F27BF61-EF87-41BF-B46A-65338F2E380E}"/>
                </a:ext>
              </a:extLst>
            </p:cNvPr>
            <p:cNvSpPr/>
            <p:nvPr/>
          </p:nvSpPr>
          <p:spPr>
            <a:xfrm>
              <a:off x="9638929" y="5069624"/>
              <a:ext cx="165980" cy="161925"/>
            </a:xfrm>
            <a:custGeom>
              <a:avLst/>
              <a:gdLst>
                <a:gd name="connsiteX0" fmla="*/ 0 w 165980"/>
                <a:gd name="connsiteY0" fmla="*/ 72774 h 161925"/>
                <a:gd name="connsiteX1" fmla="*/ 10200 w 165980"/>
                <a:gd name="connsiteY1" fmla="*/ 62952 h 161925"/>
                <a:gd name="connsiteX2" fmla="*/ 8311 w 165980"/>
                <a:gd name="connsiteY2" fmla="*/ 34619 h 161925"/>
                <a:gd name="connsiteX3" fmla="*/ 51754 w 165980"/>
                <a:gd name="connsiteY3" fmla="*/ 44064 h 161925"/>
                <a:gd name="connsiteX4" fmla="*/ 63086 w 165980"/>
                <a:gd name="connsiteY4" fmla="*/ 40663 h 161925"/>
                <a:gd name="connsiteX5" fmla="*/ 92930 w 165980"/>
                <a:gd name="connsiteY5" fmla="*/ 17620 h 161925"/>
                <a:gd name="connsiteX6" fmla="*/ 109929 w 165980"/>
                <a:gd name="connsiteY6" fmla="*/ 8931 h 161925"/>
                <a:gd name="connsiteX7" fmla="*/ 123906 w 165980"/>
                <a:gd name="connsiteY7" fmla="*/ 5909 h 161925"/>
                <a:gd name="connsiteX8" fmla="*/ 158661 w 165980"/>
                <a:gd name="connsiteY8" fmla="*/ 7420 h 161925"/>
                <a:gd name="connsiteX9" fmla="*/ 161683 w 165980"/>
                <a:gd name="connsiteY9" fmla="*/ 44064 h 161925"/>
                <a:gd name="connsiteX10" fmla="*/ 161305 w 165980"/>
                <a:gd name="connsiteY10" fmla="*/ 73529 h 161925"/>
                <a:gd name="connsiteX11" fmla="*/ 153750 w 165980"/>
                <a:gd name="connsiteY11" fmla="*/ 92417 h 161925"/>
                <a:gd name="connsiteX12" fmla="*/ 138639 w 165980"/>
                <a:gd name="connsiteY12" fmla="*/ 130949 h 161925"/>
                <a:gd name="connsiteX13" fmla="*/ 143550 w 165980"/>
                <a:gd name="connsiteY13" fmla="*/ 150971 h 161925"/>
                <a:gd name="connsiteX14" fmla="*/ 118618 w 165980"/>
                <a:gd name="connsiteY14" fmla="*/ 153993 h 161925"/>
                <a:gd name="connsiteX15" fmla="*/ 92930 w 165980"/>
                <a:gd name="connsiteY15" fmla="*/ 161926 h 161925"/>
                <a:gd name="connsiteX16" fmla="*/ 60820 w 165980"/>
                <a:gd name="connsiteY16" fmla="*/ 160037 h 161925"/>
                <a:gd name="connsiteX17" fmla="*/ 58931 w 165980"/>
                <a:gd name="connsiteY17" fmla="*/ 115083 h 161925"/>
                <a:gd name="connsiteX18" fmla="*/ 66109 w 165980"/>
                <a:gd name="connsiteY18" fmla="*/ 118105 h 161925"/>
                <a:gd name="connsiteX19" fmla="*/ 80086 w 165980"/>
                <a:gd name="connsiteY19" fmla="*/ 134727 h 161925"/>
                <a:gd name="connsiteX20" fmla="*/ 107663 w 165980"/>
                <a:gd name="connsiteY20" fmla="*/ 116972 h 161925"/>
                <a:gd name="connsiteX21" fmla="*/ 140906 w 165980"/>
                <a:gd name="connsiteY21" fmla="*/ 30842 h 161925"/>
                <a:gd name="connsiteX22" fmla="*/ 138261 w 165980"/>
                <a:gd name="connsiteY22" fmla="*/ 18376 h 161925"/>
                <a:gd name="connsiteX23" fmla="*/ 124662 w 165980"/>
                <a:gd name="connsiteY23" fmla="*/ 27820 h 161925"/>
                <a:gd name="connsiteX24" fmla="*/ 91041 w 165980"/>
                <a:gd name="connsiteY24" fmla="*/ 55774 h 161925"/>
                <a:gd name="connsiteX25" fmla="*/ 80841 w 165980"/>
                <a:gd name="connsiteY25" fmla="*/ 57285 h 161925"/>
                <a:gd name="connsiteX26" fmla="*/ 29466 w 165980"/>
                <a:gd name="connsiteY26" fmla="*/ 75796 h 161925"/>
                <a:gd name="connsiteX27" fmla="*/ 30221 w 165980"/>
                <a:gd name="connsiteY27" fmla="*/ 102239 h 161925"/>
                <a:gd name="connsiteX28" fmla="*/ 17377 w 165980"/>
                <a:gd name="connsiteY28" fmla="*/ 98084 h 161925"/>
                <a:gd name="connsiteX29" fmla="*/ 0 w 165980"/>
                <a:gd name="connsiteY29" fmla="*/ 7277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5980" h="161925">
                  <a:moveTo>
                    <a:pt x="0" y="72774"/>
                  </a:moveTo>
                  <a:cubicBezTo>
                    <a:pt x="6044" y="72396"/>
                    <a:pt x="12844" y="73907"/>
                    <a:pt x="10200" y="62952"/>
                  </a:cubicBezTo>
                  <a:cubicBezTo>
                    <a:pt x="8311" y="53885"/>
                    <a:pt x="8689" y="44064"/>
                    <a:pt x="8311" y="34619"/>
                  </a:cubicBezTo>
                  <a:cubicBezTo>
                    <a:pt x="20399" y="56530"/>
                    <a:pt x="30977" y="58796"/>
                    <a:pt x="51754" y="44064"/>
                  </a:cubicBezTo>
                  <a:cubicBezTo>
                    <a:pt x="55153" y="41419"/>
                    <a:pt x="58176" y="38775"/>
                    <a:pt x="63086" y="40663"/>
                  </a:cubicBezTo>
                  <a:cubicBezTo>
                    <a:pt x="86508" y="50108"/>
                    <a:pt x="90285" y="34619"/>
                    <a:pt x="92930" y="17620"/>
                  </a:cubicBezTo>
                  <a:cubicBezTo>
                    <a:pt x="98596" y="14976"/>
                    <a:pt x="102374" y="8554"/>
                    <a:pt x="109929" y="8931"/>
                  </a:cubicBezTo>
                  <a:cubicBezTo>
                    <a:pt x="114840" y="7798"/>
                    <a:pt x="120129" y="8176"/>
                    <a:pt x="123906" y="5909"/>
                  </a:cubicBezTo>
                  <a:cubicBezTo>
                    <a:pt x="135995" y="-890"/>
                    <a:pt x="150350" y="-3535"/>
                    <a:pt x="158661" y="7420"/>
                  </a:cubicBezTo>
                  <a:cubicBezTo>
                    <a:pt x="166216" y="16864"/>
                    <a:pt x="167349" y="31975"/>
                    <a:pt x="161683" y="44064"/>
                  </a:cubicBezTo>
                  <a:cubicBezTo>
                    <a:pt x="157150" y="54263"/>
                    <a:pt x="153372" y="64463"/>
                    <a:pt x="161305" y="73529"/>
                  </a:cubicBezTo>
                  <a:cubicBezTo>
                    <a:pt x="171505" y="85617"/>
                    <a:pt x="163194" y="89017"/>
                    <a:pt x="153750" y="92417"/>
                  </a:cubicBezTo>
                  <a:cubicBezTo>
                    <a:pt x="134106" y="99217"/>
                    <a:pt x="129573" y="110928"/>
                    <a:pt x="138639" y="130949"/>
                  </a:cubicBezTo>
                  <a:cubicBezTo>
                    <a:pt x="141284" y="136993"/>
                    <a:pt x="151483" y="141904"/>
                    <a:pt x="143550" y="150971"/>
                  </a:cubicBezTo>
                  <a:cubicBezTo>
                    <a:pt x="135995" y="159659"/>
                    <a:pt x="127684" y="157770"/>
                    <a:pt x="118618" y="153993"/>
                  </a:cubicBezTo>
                  <a:cubicBezTo>
                    <a:pt x="107663" y="148704"/>
                    <a:pt x="98218" y="149082"/>
                    <a:pt x="92930" y="161926"/>
                  </a:cubicBezTo>
                  <a:cubicBezTo>
                    <a:pt x="82730" y="161170"/>
                    <a:pt x="72531" y="160792"/>
                    <a:pt x="60820" y="160037"/>
                  </a:cubicBezTo>
                  <a:cubicBezTo>
                    <a:pt x="68753" y="144548"/>
                    <a:pt x="52509" y="130571"/>
                    <a:pt x="58931" y="115083"/>
                  </a:cubicBezTo>
                  <a:cubicBezTo>
                    <a:pt x="61953" y="113950"/>
                    <a:pt x="64220" y="115461"/>
                    <a:pt x="66109" y="118105"/>
                  </a:cubicBezTo>
                  <a:cubicBezTo>
                    <a:pt x="70642" y="123772"/>
                    <a:pt x="70264" y="135860"/>
                    <a:pt x="80086" y="134727"/>
                  </a:cubicBezTo>
                  <a:cubicBezTo>
                    <a:pt x="91419" y="133594"/>
                    <a:pt x="101996" y="127171"/>
                    <a:pt x="107663" y="116972"/>
                  </a:cubicBezTo>
                  <a:cubicBezTo>
                    <a:pt x="122773" y="89773"/>
                    <a:pt x="134484" y="61441"/>
                    <a:pt x="140906" y="30842"/>
                  </a:cubicBezTo>
                  <a:cubicBezTo>
                    <a:pt x="142039" y="26309"/>
                    <a:pt x="145061" y="20264"/>
                    <a:pt x="138261" y="18376"/>
                  </a:cubicBezTo>
                  <a:cubicBezTo>
                    <a:pt x="130706" y="15731"/>
                    <a:pt x="125795" y="21398"/>
                    <a:pt x="124662" y="27820"/>
                  </a:cubicBezTo>
                  <a:cubicBezTo>
                    <a:pt x="120507" y="46330"/>
                    <a:pt x="105774" y="50863"/>
                    <a:pt x="91041" y="55774"/>
                  </a:cubicBezTo>
                  <a:cubicBezTo>
                    <a:pt x="87641" y="56907"/>
                    <a:pt x="83863" y="58041"/>
                    <a:pt x="80841" y="57285"/>
                  </a:cubicBezTo>
                  <a:cubicBezTo>
                    <a:pt x="58553" y="49730"/>
                    <a:pt x="45332" y="67107"/>
                    <a:pt x="29466" y="75796"/>
                  </a:cubicBezTo>
                  <a:cubicBezTo>
                    <a:pt x="16622" y="82973"/>
                    <a:pt x="34376" y="93173"/>
                    <a:pt x="30221" y="102239"/>
                  </a:cubicBezTo>
                  <a:cubicBezTo>
                    <a:pt x="26066" y="100728"/>
                    <a:pt x="21910" y="99595"/>
                    <a:pt x="17377" y="98084"/>
                  </a:cubicBezTo>
                  <a:cubicBezTo>
                    <a:pt x="11333" y="89773"/>
                    <a:pt x="5666" y="81462"/>
                    <a:pt x="0" y="72774"/>
                  </a:cubicBezTo>
                  <a:close/>
                </a:path>
              </a:pathLst>
            </a:custGeom>
            <a:solidFill>
              <a:srgbClr val="FDEC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F262EEAD-1A23-42BD-A6B5-BF4B3C88E13E}"/>
                </a:ext>
              </a:extLst>
            </p:cNvPr>
            <p:cNvSpPr/>
            <p:nvPr/>
          </p:nvSpPr>
          <p:spPr>
            <a:xfrm>
              <a:off x="9681239" y="4977315"/>
              <a:ext cx="144305" cy="109551"/>
            </a:xfrm>
            <a:custGeom>
              <a:avLst/>
              <a:gdLst>
                <a:gd name="connsiteX0" fmla="*/ 0 w 144305"/>
                <a:gd name="connsiteY0" fmla="*/ 105774 h 109551"/>
                <a:gd name="connsiteX1" fmla="*/ 35888 w 144305"/>
                <a:gd name="connsiteY1" fmla="*/ 83108 h 109551"/>
                <a:gd name="connsiteX2" fmla="*/ 49487 w 144305"/>
                <a:gd name="connsiteY2" fmla="*/ 69131 h 109551"/>
                <a:gd name="connsiteX3" fmla="*/ 65353 w 144305"/>
                <a:gd name="connsiteY3" fmla="*/ 63464 h 109551"/>
                <a:gd name="connsiteX4" fmla="*/ 86886 w 144305"/>
                <a:gd name="connsiteY4" fmla="*/ 53265 h 109551"/>
                <a:gd name="connsiteX5" fmla="*/ 144306 w 144305"/>
                <a:gd name="connsiteY5" fmla="*/ 0 h 109551"/>
                <a:gd name="connsiteX6" fmla="*/ 126173 w 144305"/>
                <a:gd name="connsiteY6" fmla="*/ 21533 h 109551"/>
                <a:gd name="connsiteX7" fmla="*/ 109174 w 144305"/>
                <a:gd name="connsiteY7" fmla="*/ 33243 h 109551"/>
                <a:gd name="connsiteX8" fmla="*/ 52131 w 144305"/>
                <a:gd name="connsiteY8" fmla="*/ 101618 h 109551"/>
                <a:gd name="connsiteX9" fmla="*/ 50998 w 144305"/>
                <a:gd name="connsiteY9" fmla="*/ 109551 h 109551"/>
                <a:gd name="connsiteX10" fmla="*/ 27955 w 144305"/>
                <a:gd name="connsiteY10" fmla="*/ 101241 h 109551"/>
                <a:gd name="connsiteX11" fmla="*/ 0 w 144305"/>
                <a:gd name="connsiteY11" fmla="*/ 105774 h 10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305" h="109551">
                  <a:moveTo>
                    <a:pt x="0" y="105774"/>
                  </a:moveTo>
                  <a:cubicBezTo>
                    <a:pt x="1133" y="81975"/>
                    <a:pt x="22666" y="84619"/>
                    <a:pt x="35888" y="83108"/>
                  </a:cubicBezTo>
                  <a:cubicBezTo>
                    <a:pt x="47976" y="81597"/>
                    <a:pt x="49109" y="80086"/>
                    <a:pt x="49487" y="69131"/>
                  </a:cubicBezTo>
                  <a:cubicBezTo>
                    <a:pt x="49865" y="61576"/>
                    <a:pt x="50243" y="44198"/>
                    <a:pt x="65353" y="63464"/>
                  </a:cubicBezTo>
                  <a:cubicBezTo>
                    <a:pt x="73286" y="73664"/>
                    <a:pt x="83864" y="61953"/>
                    <a:pt x="86886" y="53265"/>
                  </a:cubicBezTo>
                  <a:cubicBezTo>
                    <a:pt x="96708" y="24932"/>
                    <a:pt x="118240" y="10200"/>
                    <a:pt x="144306" y="0"/>
                  </a:cubicBezTo>
                  <a:cubicBezTo>
                    <a:pt x="142795" y="10955"/>
                    <a:pt x="134484" y="16244"/>
                    <a:pt x="126173" y="21533"/>
                  </a:cubicBezTo>
                  <a:cubicBezTo>
                    <a:pt x="120129" y="25310"/>
                    <a:pt x="112574" y="27954"/>
                    <a:pt x="109174" y="33243"/>
                  </a:cubicBezTo>
                  <a:cubicBezTo>
                    <a:pt x="94063" y="59309"/>
                    <a:pt x="75175" y="81975"/>
                    <a:pt x="52131" y="101618"/>
                  </a:cubicBezTo>
                  <a:cubicBezTo>
                    <a:pt x="50620" y="103129"/>
                    <a:pt x="51376" y="106907"/>
                    <a:pt x="50998" y="109551"/>
                  </a:cubicBezTo>
                  <a:cubicBezTo>
                    <a:pt x="42687" y="108796"/>
                    <a:pt x="35132" y="111062"/>
                    <a:pt x="27955" y="101241"/>
                  </a:cubicBezTo>
                  <a:cubicBezTo>
                    <a:pt x="20399" y="92174"/>
                    <a:pt x="9444" y="103507"/>
                    <a:pt x="0" y="105774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8D3EE6CA-D331-463B-A10D-5EDBAC31A25D}"/>
                </a:ext>
              </a:extLst>
            </p:cNvPr>
            <p:cNvSpPr/>
            <p:nvPr/>
          </p:nvSpPr>
          <p:spPr>
            <a:xfrm>
              <a:off x="9870339" y="4816388"/>
              <a:ext cx="62868" cy="59309"/>
            </a:xfrm>
            <a:custGeom>
              <a:avLst/>
              <a:gdLst>
                <a:gd name="connsiteX0" fmla="*/ 1293 w 62868"/>
                <a:gd name="connsiteY0" fmla="*/ 59309 h 59309"/>
                <a:gd name="connsiteX1" fmla="*/ 18292 w 62868"/>
                <a:gd name="connsiteY1" fmla="*/ 0 h 59309"/>
                <a:gd name="connsiteX2" fmla="*/ 37180 w 62868"/>
                <a:gd name="connsiteY2" fmla="*/ 19266 h 59309"/>
                <a:gd name="connsiteX3" fmla="*/ 62868 w 62868"/>
                <a:gd name="connsiteY3" fmla="*/ 37021 h 59309"/>
                <a:gd name="connsiteX4" fmla="*/ 40202 w 62868"/>
                <a:gd name="connsiteY4" fmla="*/ 41554 h 59309"/>
                <a:gd name="connsiteX5" fmla="*/ 8470 w 62868"/>
                <a:gd name="connsiteY5" fmla="*/ 48732 h 59309"/>
                <a:gd name="connsiteX6" fmla="*/ 1293 w 62868"/>
                <a:gd name="connsiteY6" fmla="*/ 59309 h 5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68" h="59309">
                  <a:moveTo>
                    <a:pt x="1293" y="59309"/>
                  </a:moveTo>
                  <a:cubicBezTo>
                    <a:pt x="-3618" y="44954"/>
                    <a:pt x="6204" y="10577"/>
                    <a:pt x="18292" y="0"/>
                  </a:cubicBezTo>
                  <a:cubicBezTo>
                    <a:pt x="27358" y="3400"/>
                    <a:pt x="34914" y="7178"/>
                    <a:pt x="37180" y="19266"/>
                  </a:cubicBezTo>
                  <a:cubicBezTo>
                    <a:pt x="39447" y="30977"/>
                    <a:pt x="51913" y="33243"/>
                    <a:pt x="62868" y="37021"/>
                  </a:cubicBezTo>
                  <a:cubicBezTo>
                    <a:pt x="56446" y="46087"/>
                    <a:pt x="48135" y="48354"/>
                    <a:pt x="40202" y="41554"/>
                  </a:cubicBezTo>
                  <a:cubicBezTo>
                    <a:pt x="20936" y="25310"/>
                    <a:pt x="17159" y="25688"/>
                    <a:pt x="8470" y="48732"/>
                  </a:cubicBezTo>
                  <a:cubicBezTo>
                    <a:pt x="6959" y="52887"/>
                    <a:pt x="3937" y="55909"/>
                    <a:pt x="1293" y="59309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9412F4AE-CA32-4B1E-B864-45380319094D}"/>
                </a:ext>
              </a:extLst>
            </p:cNvPr>
            <p:cNvSpPr/>
            <p:nvPr/>
          </p:nvSpPr>
          <p:spPr>
            <a:xfrm>
              <a:off x="9829322" y="4879852"/>
              <a:ext cx="40399" cy="59308"/>
            </a:xfrm>
            <a:custGeom>
              <a:avLst/>
              <a:gdLst>
                <a:gd name="connsiteX0" fmla="*/ 0 w 40399"/>
                <a:gd name="connsiteY0" fmla="*/ 59309 h 59308"/>
                <a:gd name="connsiteX1" fmla="*/ 38154 w 40399"/>
                <a:gd name="connsiteY1" fmla="*/ 0 h 59308"/>
                <a:gd name="connsiteX2" fmla="*/ 40043 w 40399"/>
                <a:gd name="connsiteY2" fmla="*/ 31354 h 59308"/>
                <a:gd name="connsiteX3" fmla="*/ 15866 w 40399"/>
                <a:gd name="connsiteY3" fmla="*/ 55531 h 59308"/>
                <a:gd name="connsiteX4" fmla="*/ 0 w 40399"/>
                <a:gd name="connsiteY4" fmla="*/ 59309 h 5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99" h="59308">
                  <a:moveTo>
                    <a:pt x="0" y="59309"/>
                  </a:moveTo>
                  <a:cubicBezTo>
                    <a:pt x="20777" y="44576"/>
                    <a:pt x="21533" y="17377"/>
                    <a:pt x="38154" y="0"/>
                  </a:cubicBezTo>
                  <a:cubicBezTo>
                    <a:pt x="38532" y="10577"/>
                    <a:pt x="38154" y="20777"/>
                    <a:pt x="40043" y="31354"/>
                  </a:cubicBezTo>
                  <a:cubicBezTo>
                    <a:pt x="42687" y="45710"/>
                    <a:pt x="30221" y="57042"/>
                    <a:pt x="15866" y="55531"/>
                  </a:cubicBezTo>
                  <a:cubicBezTo>
                    <a:pt x="10199" y="54776"/>
                    <a:pt x="5289" y="57042"/>
                    <a:pt x="0" y="59309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8F8007F-7554-461F-AE01-650B5A4C5511}"/>
                </a:ext>
              </a:extLst>
            </p:cNvPr>
            <p:cNvSpPr/>
            <p:nvPr/>
          </p:nvSpPr>
          <p:spPr>
            <a:xfrm>
              <a:off x="9802438" y="4939148"/>
              <a:ext cx="42079" cy="34011"/>
            </a:xfrm>
            <a:custGeom>
              <a:avLst/>
              <a:gdLst>
                <a:gd name="connsiteX0" fmla="*/ 26884 w 42079"/>
                <a:gd name="connsiteY0" fmla="*/ 34011 h 34011"/>
                <a:gd name="connsiteX1" fmla="*/ 23862 w 42079"/>
                <a:gd name="connsiteY1" fmla="*/ 31367 h 34011"/>
                <a:gd name="connsiteX2" fmla="*/ 63 w 42079"/>
                <a:gd name="connsiteY2" fmla="*/ 18145 h 34011"/>
                <a:gd name="connsiteX3" fmla="*/ 26507 w 42079"/>
                <a:gd name="connsiteY3" fmla="*/ 12 h 34011"/>
                <a:gd name="connsiteX4" fmla="*/ 34062 w 42079"/>
                <a:gd name="connsiteY4" fmla="*/ 13990 h 34011"/>
                <a:gd name="connsiteX5" fmla="*/ 41995 w 42079"/>
                <a:gd name="connsiteY5" fmla="*/ 19278 h 34011"/>
                <a:gd name="connsiteX6" fmla="*/ 26884 w 42079"/>
                <a:gd name="connsiteY6" fmla="*/ 34011 h 3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79" h="34011">
                  <a:moveTo>
                    <a:pt x="26884" y="34011"/>
                  </a:moveTo>
                  <a:cubicBezTo>
                    <a:pt x="25751" y="32878"/>
                    <a:pt x="24996" y="31367"/>
                    <a:pt x="23862" y="31367"/>
                  </a:cubicBezTo>
                  <a:cubicBezTo>
                    <a:pt x="13285" y="31367"/>
                    <a:pt x="-1070" y="28345"/>
                    <a:pt x="63" y="18145"/>
                  </a:cubicBezTo>
                  <a:cubicBezTo>
                    <a:pt x="1197" y="7946"/>
                    <a:pt x="13285" y="-365"/>
                    <a:pt x="26507" y="12"/>
                  </a:cubicBezTo>
                  <a:cubicBezTo>
                    <a:pt x="29151" y="4546"/>
                    <a:pt x="14041" y="18145"/>
                    <a:pt x="34062" y="13990"/>
                  </a:cubicBezTo>
                  <a:cubicBezTo>
                    <a:pt x="37840" y="13234"/>
                    <a:pt x="41617" y="15879"/>
                    <a:pt x="41995" y="19278"/>
                  </a:cubicBezTo>
                  <a:cubicBezTo>
                    <a:pt x="43128" y="29856"/>
                    <a:pt x="32551" y="29856"/>
                    <a:pt x="26884" y="34011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D3B6C615-E738-4ADD-8FAC-4203A3E64836}"/>
                </a:ext>
              </a:extLst>
            </p:cNvPr>
            <p:cNvSpPr/>
            <p:nvPr/>
          </p:nvSpPr>
          <p:spPr>
            <a:xfrm>
              <a:off x="10311450" y="4909695"/>
              <a:ext cx="21945" cy="20776"/>
            </a:xfrm>
            <a:custGeom>
              <a:avLst/>
              <a:gdLst>
                <a:gd name="connsiteX0" fmla="*/ 276 w 21945"/>
                <a:gd name="connsiteY0" fmla="*/ 0 h 20776"/>
                <a:gd name="connsiteX1" fmla="*/ 21809 w 21945"/>
                <a:gd name="connsiteY1" fmla="*/ 20777 h 20776"/>
                <a:gd name="connsiteX2" fmla="*/ 276 w 21945"/>
                <a:gd name="connsiteY2" fmla="*/ 0 h 2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45" h="20776">
                  <a:moveTo>
                    <a:pt x="276" y="0"/>
                  </a:moveTo>
                  <a:cubicBezTo>
                    <a:pt x="5565" y="8689"/>
                    <a:pt x="23698" y="4911"/>
                    <a:pt x="21809" y="20777"/>
                  </a:cubicBezTo>
                  <a:cubicBezTo>
                    <a:pt x="10098" y="18888"/>
                    <a:pt x="-1990" y="16999"/>
                    <a:pt x="276" y="0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E8C5FDD5-A043-4FE0-82D8-8FC36E0B6982}"/>
                </a:ext>
              </a:extLst>
            </p:cNvPr>
            <p:cNvSpPr/>
            <p:nvPr/>
          </p:nvSpPr>
          <p:spPr>
            <a:xfrm>
              <a:off x="9612555" y="4225428"/>
              <a:ext cx="456880" cy="457608"/>
            </a:xfrm>
            <a:custGeom>
              <a:avLst/>
              <a:gdLst>
                <a:gd name="connsiteX0" fmla="*/ 22219 w 456880"/>
                <a:gd name="connsiteY0" fmla="*/ 252483 h 457608"/>
                <a:gd name="connsiteX1" fmla="*/ 28640 w 456880"/>
                <a:gd name="connsiteY1" fmla="*/ 263816 h 457608"/>
                <a:gd name="connsiteX2" fmla="*/ 46773 w 456880"/>
                <a:gd name="connsiteY2" fmla="*/ 276660 h 457608"/>
                <a:gd name="connsiteX3" fmla="*/ 87572 w 456880"/>
                <a:gd name="connsiteY3" fmla="*/ 265705 h 457608"/>
                <a:gd name="connsiteX4" fmla="*/ 124970 w 456880"/>
                <a:gd name="connsiteY4" fmla="*/ 266460 h 457608"/>
                <a:gd name="connsiteX5" fmla="*/ 141214 w 456880"/>
                <a:gd name="connsiteY5" fmla="*/ 267971 h 457608"/>
                <a:gd name="connsiteX6" fmla="*/ 122326 w 456880"/>
                <a:gd name="connsiteY6" fmla="*/ 236617 h 457608"/>
                <a:gd name="connsiteX7" fmla="*/ 127992 w 456880"/>
                <a:gd name="connsiteY7" fmla="*/ 205262 h 457608"/>
                <a:gd name="connsiteX8" fmla="*/ 122704 w 456880"/>
                <a:gd name="connsiteY8" fmla="*/ 172775 h 457608"/>
                <a:gd name="connsiteX9" fmla="*/ 124970 w 456880"/>
                <a:gd name="connsiteY9" fmla="*/ 142176 h 457608"/>
                <a:gd name="connsiteX10" fmla="*/ 126104 w 456880"/>
                <a:gd name="connsiteY10" fmla="*/ 122154 h 457608"/>
                <a:gd name="connsiteX11" fmla="*/ 112126 w 456880"/>
                <a:gd name="connsiteY11" fmla="*/ 75312 h 457608"/>
                <a:gd name="connsiteX12" fmla="*/ 104193 w 456880"/>
                <a:gd name="connsiteY12" fmla="*/ 56801 h 457608"/>
                <a:gd name="connsiteX13" fmla="*/ 98149 w 456880"/>
                <a:gd name="connsiteY13" fmla="*/ 30736 h 457608"/>
                <a:gd name="connsiteX14" fmla="*/ 124592 w 456880"/>
                <a:gd name="connsiteY14" fmla="*/ 25825 h 457608"/>
                <a:gd name="connsiteX15" fmla="*/ 146125 w 456880"/>
                <a:gd name="connsiteY15" fmla="*/ 17136 h 457608"/>
                <a:gd name="connsiteX16" fmla="*/ 167658 w 456880"/>
                <a:gd name="connsiteY16" fmla="*/ 9203 h 457608"/>
                <a:gd name="connsiteX17" fmla="*/ 185035 w 456880"/>
                <a:gd name="connsiteY17" fmla="*/ 6181 h 457608"/>
                <a:gd name="connsiteX18" fmla="*/ 215256 w 456880"/>
                <a:gd name="connsiteY18" fmla="*/ 7314 h 457608"/>
                <a:gd name="connsiteX19" fmla="*/ 238299 w 456880"/>
                <a:gd name="connsiteY19" fmla="*/ 15247 h 457608"/>
                <a:gd name="connsiteX20" fmla="*/ 254921 w 456880"/>
                <a:gd name="connsiteY20" fmla="*/ 32247 h 457608"/>
                <a:gd name="connsiteX21" fmla="*/ 254543 w 456880"/>
                <a:gd name="connsiteY21" fmla="*/ 34513 h 457608"/>
                <a:gd name="connsiteX22" fmla="*/ 256432 w 456880"/>
                <a:gd name="connsiteY22" fmla="*/ 64735 h 457608"/>
                <a:gd name="connsiteX23" fmla="*/ 291564 w 456880"/>
                <a:gd name="connsiteY23" fmla="*/ 57557 h 457608"/>
                <a:gd name="connsiteX24" fmla="*/ 318763 w 456880"/>
                <a:gd name="connsiteY24" fmla="*/ 62468 h 457608"/>
                <a:gd name="connsiteX25" fmla="*/ 321785 w 456880"/>
                <a:gd name="connsiteY25" fmla="*/ 86267 h 457608"/>
                <a:gd name="connsiteX26" fmla="*/ 316119 w 456880"/>
                <a:gd name="connsiteY26" fmla="*/ 132354 h 457608"/>
                <a:gd name="connsiteX27" fmla="*/ 317252 w 456880"/>
                <a:gd name="connsiteY27" fmla="*/ 157664 h 457608"/>
                <a:gd name="connsiteX28" fmla="*/ 304030 w 456880"/>
                <a:gd name="connsiteY28" fmla="*/ 236617 h 457608"/>
                <a:gd name="connsiteX29" fmla="*/ 303275 w 456880"/>
                <a:gd name="connsiteY29" fmla="*/ 294037 h 457608"/>
                <a:gd name="connsiteX30" fmla="*/ 288164 w 456880"/>
                <a:gd name="connsiteY30" fmla="*/ 307259 h 457608"/>
                <a:gd name="connsiteX31" fmla="*/ 309697 w 456880"/>
                <a:gd name="connsiteY31" fmla="*/ 304992 h 457608"/>
                <a:gd name="connsiteX32" fmla="*/ 333118 w 456880"/>
                <a:gd name="connsiteY32" fmla="*/ 314436 h 457608"/>
                <a:gd name="connsiteX33" fmla="*/ 354651 w 456880"/>
                <a:gd name="connsiteY33" fmla="*/ 320480 h 457608"/>
                <a:gd name="connsiteX34" fmla="*/ 372405 w 456880"/>
                <a:gd name="connsiteY34" fmla="*/ 323503 h 457608"/>
                <a:gd name="connsiteX35" fmla="*/ 395071 w 456880"/>
                <a:gd name="connsiteY35" fmla="*/ 346546 h 457608"/>
                <a:gd name="connsiteX36" fmla="*/ 423026 w 456880"/>
                <a:gd name="connsiteY36" fmla="*/ 377145 h 457608"/>
                <a:gd name="connsiteX37" fmla="*/ 441536 w 456880"/>
                <a:gd name="connsiteY37" fmla="*/ 380167 h 457608"/>
                <a:gd name="connsiteX38" fmla="*/ 456647 w 456880"/>
                <a:gd name="connsiteY38" fmla="*/ 406611 h 457608"/>
                <a:gd name="connsiteX39" fmla="*/ 449847 w 456880"/>
                <a:gd name="connsiteY39" fmla="*/ 457609 h 457608"/>
                <a:gd name="connsiteX40" fmla="*/ 437003 w 456880"/>
                <a:gd name="connsiteY40" fmla="*/ 404722 h 457608"/>
                <a:gd name="connsiteX41" fmla="*/ 385249 w 456880"/>
                <a:gd name="connsiteY41" fmla="*/ 382434 h 457608"/>
                <a:gd name="connsiteX42" fmla="*/ 387894 w 456880"/>
                <a:gd name="connsiteY42" fmla="*/ 358257 h 457608"/>
                <a:gd name="connsiteX43" fmla="*/ 357673 w 456880"/>
                <a:gd name="connsiteY43" fmla="*/ 352590 h 457608"/>
                <a:gd name="connsiteX44" fmla="*/ 334629 w 456880"/>
                <a:gd name="connsiteY44" fmla="*/ 347679 h 457608"/>
                <a:gd name="connsiteX45" fmla="*/ 326318 w 456880"/>
                <a:gd name="connsiteY45" fmla="*/ 334080 h 457608"/>
                <a:gd name="connsiteX46" fmla="*/ 314230 w 456880"/>
                <a:gd name="connsiteY46" fmla="*/ 348057 h 457608"/>
                <a:gd name="connsiteX47" fmla="*/ 272298 w 456880"/>
                <a:gd name="connsiteY47" fmla="*/ 314058 h 457608"/>
                <a:gd name="connsiteX48" fmla="*/ 282498 w 456880"/>
                <a:gd name="connsiteY48" fmla="*/ 286104 h 457608"/>
                <a:gd name="connsiteX49" fmla="*/ 254543 w 456880"/>
                <a:gd name="connsiteY49" fmla="*/ 261549 h 457608"/>
                <a:gd name="connsiteX50" fmla="*/ 280231 w 456880"/>
                <a:gd name="connsiteY50" fmla="*/ 235106 h 457608"/>
                <a:gd name="connsiteX51" fmla="*/ 275698 w 456880"/>
                <a:gd name="connsiteY51" fmla="*/ 213573 h 457608"/>
                <a:gd name="connsiteX52" fmla="*/ 225455 w 456880"/>
                <a:gd name="connsiteY52" fmla="*/ 219240 h 457608"/>
                <a:gd name="connsiteX53" fmla="*/ 235277 w 456880"/>
                <a:gd name="connsiteY53" fmla="*/ 197329 h 457608"/>
                <a:gd name="connsiteX54" fmla="*/ 237166 w 456880"/>
                <a:gd name="connsiteY54" fmla="*/ 179197 h 457608"/>
                <a:gd name="connsiteX55" fmla="*/ 211478 w 456880"/>
                <a:gd name="connsiteY55" fmla="*/ 148976 h 457608"/>
                <a:gd name="connsiteX56" fmla="*/ 199012 w 456880"/>
                <a:gd name="connsiteY56" fmla="*/ 149353 h 457608"/>
                <a:gd name="connsiteX57" fmla="*/ 194101 w 456880"/>
                <a:gd name="connsiteY57" fmla="*/ 168242 h 457608"/>
                <a:gd name="connsiteX58" fmla="*/ 191079 w 456880"/>
                <a:gd name="connsiteY58" fmla="*/ 194685 h 457608"/>
                <a:gd name="connsiteX59" fmla="*/ 210723 w 456880"/>
                <a:gd name="connsiteY59" fmla="*/ 182219 h 457608"/>
                <a:gd name="connsiteX60" fmla="*/ 222056 w 456880"/>
                <a:gd name="connsiteY60" fmla="*/ 186752 h 457608"/>
                <a:gd name="connsiteX61" fmla="*/ 221300 w 456880"/>
                <a:gd name="connsiteY61" fmla="*/ 192041 h 457608"/>
                <a:gd name="connsiteX62" fmla="*/ 209589 w 456880"/>
                <a:gd name="connsiteY62" fmla="*/ 215462 h 457608"/>
                <a:gd name="connsiteX63" fmla="*/ 174457 w 456880"/>
                <a:gd name="connsiteY63" fmla="*/ 227928 h 457608"/>
                <a:gd name="connsiteX64" fmla="*/ 156325 w 456880"/>
                <a:gd name="connsiteY64" fmla="*/ 235106 h 457608"/>
                <a:gd name="connsiteX65" fmla="*/ 159725 w 456880"/>
                <a:gd name="connsiteY65" fmla="*/ 258905 h 457608"/>
                <a:gd name="connsiteX66" fmla="*/ 162369 w 456880"/>
                <a:gd name="connsiteY66" fmla="*/ 274393 h 457608"/>
                <a:gd name="connsiteX67" fmla="*/ 141214 w 456880"/>
                <a:gd name="connsiteY67" fmla="*/ 291393 h 457608"/>
                <a:gd name="connsiteX68" fmla="*/ 101549 w 456880"/>
                <a:gd name="connsiteY68" fmla="*/ 296304 h 457608"/>
                <a:gd name="connsiteX69" fmla="*/ 55840 w 456880"/>
                <a:gd name="connsiteY69" fmla="*/ 296304 h 457608"/>
                <a:gd name="connsiteX70" fmla="*/ 47907 w 456880"/>
                <a:gd name="connsiteY70" fmla="*/ 293281 h 457608"/>
                <a:gd name="connsiteX71" fmla="*/ 23352 w 456880"/>
                <a:gd name="connsiteY71" fmla="*/ 296681 h 457608"/>
                <a:gd name="connsiteX72" fmla="*/ 21841 w 456880"/>
                <a:gd name="connsiteY72" fmla="*/ 299703 h 457608"/>
                <a:gd name="connsiteX73" fmla="*/ 4086 w 456880"/>
                <a:gd name="connsiteY73" fmla="*/ 292904 h 457608"/>
                <a:gd name="connsiteX74" fmla="*/ 4086 w 456880"/>
                <a:gd name="connsiteY74" fmla="*/ 253994 h 457608"/>
                <a:gd name="connsiteX75" fmla="*/ 22219 w 456880"/>
                <a:gd name="connsiteY75" fmla="*/ 252483 h 45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6880" h="457608">
                  <a:moveTo>
                    <a:pt x="22219" y="252483"/>
                  </a:moveTo>
                  <a:cubicBezTo>
                    <a:pt x="15041" y="261549"/>
                    <a:pt x="18063" y="266082"/>
                    <a:pt x="28640" y="263816"/>
                  </a:cubicBezTo>
                  <a:cubicBezTo>
                    <a:pt x="38840" y="261927"/>
                    <a:pt x="41862" y="268349"/>
                    <a:pt x="46773" y="276660"/>
                  </a:cubicBezTo>
                  <a:cubicBezTo>
                    <a:pt x="53195" y="245305"/>
                    <a:pt x="74728" y="264949"/>
                    <a:pt x="87572" y="265705"/>
                  </a:cubicBezTo>
                  <a:cubicBezTo>
                    <a:pt x="99660" y="266082"/>
                    <a:pt x="110993" y="283837"/>
                    <a:pt x="124970" y="266460"/>
                  </a:cubicBezTo>
                  <a:cubicBezTo>
                    <a:pt x="126481" y="264571"/>
                    <a:pt x="133659" y="267216"/>
                    <a:pt x="141214" y="267971"/>
                  </a:cubicBezTo>
                  <a:cubicBezTo>
                    <a:pt x="134037" y="256638"/>
                    <a:pt x="122326" y="251727"/>
                    <a:pt x="122326" y="236617"/>
                  </a:cubicBezTo>
                  <a:cubicBezTo>
                    <a:pt x="122326" y="224906"/>
                    <a:pt x="121570" y="215084"/>
                    <a:pt x="127992" y="205262"/>
                  </a:cubicBezTo>
                  <a:cubicBezTo>
                    <a:pt x="136303" y="192796"/>
                    <a:pt x="134792" y="182219"/>
                    <a:pt x="122704" y="172775"/>
                  </a:cubicBezTo>
                  <a:cubicBezTo>
                    <a:pt x="108726" y="161820"/>
                    <a:pt x="107971" y="151620"/>
                    <a:pt x="124970" y="142176"/>
                  </a:cubicBezTo>
                  <a:cubicBezTo>
                    <a:pt x="134792" y="136510"/>
                    <a:pt x="140081" y="131976"/>
                    <a:pt x="126104" y="122154"/>
                  </a:cubicBezTo>
                  <a:cubicBezTo>
                    <a:pt x="111371" y="111577"/>
                    <a:pt x="115148" y="91556"/>
                    <a:pt x="112126" y="75312"/>
                  </a:cubicBezTo>
                  <a:cubicBezTo>
                    <a:pt x="110615" y="68134"/>
                    <a:pt x="109860" y="61712"/>
                    <a:pt x="104193" y="56801"/>
                  </a:cubicBezTo>
                  <a:cubicBezTo>
                    <a:pt x="95883" y="49624"/>
                    <a:pt x="91727" y="41313"/>
                    <a:pt x="98149" y="30736"/>
                  </a:cubicBezTo>
                  <a:cubicBezTo>
                    <a:pt x="104949" y="19781"/>
                    <a:pt x="117037" y="22047"/>
                    <a:pt x="124592" y="25825"/>
                  </a:cubicBezTo>
                  <a:cubicBezTo>
                    <a:pt x="137059" y="31869"/>
                    <a:pt x="141592" y="28469"/>
                    <a:pt x="146125" y="17136"/>
                  </a:cubicBezTo>
                  <a:cubicBezTo>
                    <a:pt x="149525" y="8448"/>
                    <a:pt x="152925" y="-7796"/>
                    <a:pt x="167658" y="9203"/>
                  </a:cubicBezTo>
                  <a:cubicBezTo>
                    <a:pt x="172568" y="14870"/>
                    <a:pt x="180501" y="9959"/>
                    <a:pt x="185035" y="6181"/>
                  </a:cubicBezTo>
                  <a:cubicBezTo>
                    <a:pt x="195990" y="-3641"/>
                    <a:pt x="205056" y="-619"/>
                    <a:pt x="215256" y="7314"/>
                  </a:cubicBezTo>
                  <a:cubicBezTo>
                    <a:pt x="222056" y="12603"/>
                    <a:pt x="229611" y="18269"/>
                    <a:pt x="238299" y="15247"/>
                  </a:cubicBezTo>
                  <a:cubicBezTo>
                    <a:pt x="257943" y="8070"/>
                    <a:pt x="256054" y="19781"/>
                    <a:pt x="254921" y="32247"/>
                  </a:cubicBezTo>
                  <a:cubicBezTo>
                    <a:pt x="254921" y="33002"/>
                    <a:pt x="254921" y="33758"/>
                    <a:pt x="254543" y="34513"/>
                  </a:cubicBezTo>
                  <a:cubicBezTo>
                    <a:pt x="251521" y="45091"/>
                    <a:pt x="245477" y="59824"/>
                    <a:pt x="256432" y="64735"/>
                  </a:cubicBezTo>
                  <a:cubicBezTo>
                    <a:pt x="266254" y="69268"/>
                    <a:pt x="281364" y="65490"/>
                    <a:pt x="291564" y="57557"/>
                  </a:cubicBezTo>
                  <a:cubicBezTo>
                    <a:pt x="302897" y="48491"/>
                    <a:pt x="312341" y="56046"/>
                    <a:pt x="318763" y="62468"/>
                  </a:cubicBezTo>
                  <a:cubicBezTo>
                    <a:pt x="324052" y="67757"/>
                    <a:pt x="327074" y="74934"/>
                    <a:pt x="321785" y="86267"/>
                  </a:cubicBezTo>
                  <a:cubicBezTo>
                    <a:pt x="315741" y="99111"/>
                    <a:pt x="306297" y="114977"/>
                    <a:pt x="316119" y="132354"/>
                  </a:cubicBezTo>
                  <a:cubicBezTo>
                    <a:pt x="319896" y="139154"/>
                    <a:pt x="324807" y="150487"/>
                    <a:pt x="317252" y="157664"/>
                  </a:cubicBezTo>
                  <a:cubicBezTo>
                    <a:pt x="292697" y="181086"/>
                    <a:pt x="305541" y="209796"/>
                    <a:pt x="304030" y="236617"/>
                  </a:cubicBezTo>
                  <a:cubicBezTo>
                    <a:pt x="302897" y="255505"/>
                    <a:pt x="298742" y="274393"/>
                    <a:pt x="303275" y="294037"/>
                  </a:cubicBezTo>
                  <a:cubicBezTo>
                    <a:pt x="304786" y="301592"/>
                    <a:pt x="290053" y="297815"/>
                    <a:pt x="288164" y="307259"/>
                  </a:cubicBezTo>
                  <a:cubicBezTo>
                    <a:pt x="295719" y="308770"/>
                    <a:pt x="302897" y="310281"/>
                    <a:pt x="309697" y="304992"/>
                  </a:cubicBezTo>
                  <a:cubicBezTo>
                    <a:pt x="322541" y="295548"/>
                    <a:pt x="330851" y="302726"/>
                    <a:pt x="333118" y="314436"/>
                  </a:cubicBezTo>
                  <a:cubicBezTo>
                    <a:pt x="336518" y="334080"/>
                    <a:pt x="347473" y="326147"/>
                    <a:pt x="354651" y="320480"/>
                  </a:cubicBezTo>
                  <a:cubicBezTo>
                    <a:pt x="363339" y="313681"/>
                    <a:pt x="371650" y="311414"/>
                    <a:pt x="372405" y="323503"/>
                  </a:cubicBezTo>
                  <a:cubicBezTo>
                    <a:pt x="373917" y="339369"/>
                    <a:pt x="383738" y="342391"/>
                    <a:pt x="395071" y="346546"/>
                  </a:cubicBezTo>
                  <a:cubicBezTo>
                    <a:pt x="410560" y="351079"/>
                    <a:pt x="421137" y="358635"/>
                    <a:pt x="423026" y="377145"/>
                  </a:cubicBezTo>
                  <a:cubicBezTo>
                    <a:pt x="424537" y="392633"/>
                    <a:pt x="433981" y="386967"/>
                    <a:pt x="441536" y="380167"/>
                  </a:cubicBezTo>
                  <a:cubicBezTo>
                    <a:pt x="457780" y="382811"/>
                    <a:pt x="455136" y="393389"/>
                    <a:pt x="456647" y="406611"/>
                  </a:cubicBezTo>
                  <a:cubicBezTo>
                    <a:pt x="458536" y="425121"/>
                    <a:pt x="448336" y="439854"/>
                    <a:pt x="449847" y="457609"/>
                  </a:cubicBezTo>
                  <a:cubicBezTo>
                    <a:pt x="448336" y="439098"/>
                    <a:pt x="436625" y="423232"/>
                    <a:pt x="437003" y="404722"/>
                  </a:cubicBezTo>
                  <a:cubicBezTo>
                    <a:pt x="412448" y="413410"/>
                    <a:pt x="410182" y="371856"/>
                    <a:pt x="385249" y="382434"/>
                  </a:cubicBezTo>
                  <a:cubicBezTo>
                    <a:pt x="381472" y="373367"/>
                    <a:pt x="392805" y="368079"/>
                    <a:pt x="387894" y="358257"/>
                  </a:cubicBezTo>
                  <a:cubicBezTo>
                    <a:pt x="376183" y="367323"/>
                    <a:pt x="366739" y="362790"/>
                    <a:pt x="357673" y="352590"/>
                  </a:cubicBezTo>
                  <a:cubicBezTo>
                    <a:pt x="352006" y="346168"/>
                    <a:pt x="344829" y="343524"/>
                    <a:pt x="334629" y="347679"/>
                  </a:cubicBezTo>
                  <a:cubicBezTo>
                    <a:pt x="325941" y="351079"/>
                    <a:pt x="336896" y="334458"/>
                    <a:pt x="326318" y="334080"/>
                  </a:cubicBezTo>
                  <a:cubicBezTo>
                    <a:pt x="315741" y="333702"/>
                    <a:pt x="322541" y="347302"/>
                    <a:pt x="314230" y="348057"/>
                  </a:cubicBezTo>
                  <a:cubicBezTo>
                    <a:pt x="308186" y="348435"/>
                    <a:pt x="274187" y="319725"/>
                    <a:pt x="272298" y="314058"/>
                  </a:cubicBezTo>
                  <a:cubicBezTo>
                    <a:pt x="268143" y="301592"/>
                    <a:pt x="273809" y="292904"/>
                    <a:pt x="282498" y="286104"/>
                  </a:cubicBezTo>
                  <a:cubicBezTo>
                    <a:pt x="276453" y="272127"/>
                    <a:pt x="254543" y="276282"/>
                    <a:pt x="254543" y="261549"/>
                  </a:cubicBezTo>
                  <a:cubicBezTo>
                    <a:pt x="254543" y="248328"/>
                    <a:pt x="272298" y="245305"/>
                    <a:pt x="280231" y="235106"/>
                  </a:cubicBezTo>
                  <a:cubicBezTo>
                    <a:pt x="287409" y="225662"/>
                    <a:pt x="298364" y="219995"/>
                    <a:pt x="275698" y="213573"/>
                  </a:cubicBezTo>
                  <a:cubicBezTo>
                    <a:pt x="257188" y="208285"/>
                    <a:pt x="242077" y="202618"/>
                    <a:pt x="225455" y="219240"/>
                  </a:cubicBezTo>
                  <a:cubicBezTo>
                    <a:pt x="223567" y="206774"/>
                    <a:pt x="228855" y="201863"/>
                    <a:pt x="235277" y="197329"/>
                  </a:cubicBezTo>
                  <a:cubicBezTo>
                    <a:pt x="242077" y="192419"/>
                    <a:pt x="243210" y="184486"/>
                    <a:pt x="237166" y="179197"/>
                  </a:cubicBezTo>
                  <a:cubicBezTo>
                    <a:pt x="226966" y="170130"/>
                    <a:pt x="218656" y="160686"/>
                    <a:pt x="211478" y="148976"/>
                  </a:cubicBezTo>
                  <a:cubicBezTo>
                    <a:pt x="207701" y="142932"/>
                    <a:pt x="202412" y="145576"/>
                    <a:pt x="199012" y="149353"/>
                  </a:cubicBezTo>
                  <a:cubicBezTo>
                    <a:pt x="194101" y="154642"/>
                    <a:pt x="189946" y="161064"/>
                    <a:pt x="194101" y="168242"/>
                  </a:cubicBezTo>
                  <a:cubicBezTo>
                    <a:pt x="200145" y="178819"/>
                    <a:pt x="184657" y="189774"/>
                    <a:pt x="191079" y="194685"/>
                  </a:cubicBezTo>
                  <a:cubicBezTo>
                    <a:pt x="202034" y="202996"/>
                    <a:pt x="201656" y="182219"/>
                    <a:pt x="210723" y="182219"/>
                  </a:cubicBezTo>
                  <a:cubicBezTo>
                    <a:pt x="214500" y="182219"/>
                    <a:pt x="218656" y="184863"/>
                    <a:pt x="222056" y="186752"/>
                  </a:cubicBezTo>
                  <a:cubicBezTo>
                    <a:pt x="222433" y="187130"/>
                    <a:pt x="221678" y="191663"/>
                    <a:pt x="221300" y="192041"/>
                  </a:cubicBezTo>
                  <a:cubicBezTo>
                    <a:pt x="206189" y="194307"/>
                    <a:pt x="211856" y="206774"/>
                    <a:pt x="209589" y="215462"/>
                  </a:cubicBezTo>
                  <a:cubicBezTo>
                    <a:pt x="203923" y="236995"/>
                    <a:pt x="185412" y="229817"/>
                    <a:pt x="174457" y="227928"/>
                  </a:cubicBezTo>
                  <a:cubicBezTo>
                    <a:pt x="163880" y="225662"/>
                    <a:pt x="155947" y="225284"/>
                    <a:pt x="156325" y="235106"/>
                  </a:cubicBezTo>
                  <a:cubicBezTo>
                    <a:pt x="156702" y="242283"/>
                    <a:pt x="135548" y="254372"/>
                    <a:pt x="159725" y="258905"/>
                  </a:cubicBezTo>
                  <a:cubicBezTo>
                    <a:pt x="169546" y="260794"/>
                    <a:pt x="168791" y="268727"/>
                    <a:pt x="162369" y="274393"/>
                  </a:cubicBezTo>
                  <a:cubicBezTo>
                    <a:pt x="155569" y="280438"/>
                    <a:pt x="146125" y="284215"/>
                    <a:pt x="141214" y="291393"/>
                  </a:cubicBezTo>
                  <a:cubicBezTo>
                    <a:pt x="129126" y="309147"/>
                    <a:pt x="115148" y="296681"/>
                    <a:pt x="101549" y="296304"/>
                  </a:cubicBezTo>
                  <a:cubicBezTo>
                    <a:pt x="86438" y="295548"/>
                    <a:pt x="71328" y="273260"/>
                    <a:pt x="55840" y="296304"/>
                  </a:cubicBezTo>
                  <a:cubicBezTo>
                    <a:pt x="52817" y="300837"/>
                    <a:pt x="49418" y="295548"/>
                    <a:pt x="47907" y="293281"/>
                  </a:cubicBezTo>
                  <a:cubicBezTo>
                    <a:pt x="37329" y="278926"/>
                    <a:pt x="29774" y="281949"/>
                    <a:pt x="23352" y="296681"/>
                  </a:cubicBezTo>
                  <a:cubicBezTo>
                    <a:pt x="22974" y="297815"/>
                    <a:pt x="22219" y="298570"/>
                    <a:pt x="21841" y="299703"/>
                  </a:cubicBezTo>
                  <a:cubicBezTo>
                    <a:pt x="12397" y="307259"/>
                    <a:pt x="7864" y="300081"/>
                    <a:pt x="4086" y="292904"/>
                  </a:cubicBezTo>
                  <a:cubicBezTo>
                    <a:pt x="-3092" y="280060"/>
                    <a:pt x="686" y="266460"/>
                    <a:pt x="4086" y="253994"/>
                  </a:cubicBezTo>
                  <a:cubicBezTo>
                    <a:pt x="5219" y="243417"/>
                    <a:pt x="13530" y="244172"/>
                    <a:pt x="22219" y="252483"/>
                  </a:cubicBezTo>
                  <a:close/>
                </a:path>
              </a:pathLst>
            </a:custGeom>
            <a:solidFill>
              <a:srgbClr val="FDDA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787A36B5-FA45-47AC-AE63-F57BB340192A}"/>
                </a:ext>
              </a:extLst>
            </p:cNvPr>
            <p:cNvSpPr/>
            <p:nvPr/>
          </p:nvSpPr>
          <p:spPr>
            <a:xfrm>
              <a:off x="9624952" y="4561980"/>
              <a:ext cx="313149" cy="424791"/>
            </a:xfrm>
            <a:custGeom>
              <a:avLst/>
              <a:gdLst>
                <a:gd name="connsiteX0" fmla="*/ 263679 w 313149"/>
                <a:gd name="connsiteY0" fmla="*/ 161100 h 424791"/>
                <a:gd name="connsiteX1" fmla="*/ 253857 w 313149"/>
                <a:gd name="connsiteY1" fmla="*/ 193965 h 424791"/>
                <a:gd name="connsiteX2" fmla="*/ 250457 w 313149"/>
                <a:gd name="connsiteY2" fmla="*/ 209076 h 424791"/>
                <a:gd name="connsiteX3" fmla="*/ 247813 w 313149"/>
                <a:gd name="connsiteY3" fmla="*/ 211720 h 424791"/>
                <a:gd name="connsiteX4" fmla="*/ 220614 w 313149"/>
                <a:gd name="connsiteY4" fmla="*/ 278962 h 424791"/>
                <a:gd name="connsiteX5" fmla="*/ 231191 w 313149"/>
                <a:gd name="connsiteY5" fmla="*/ 293317 h 424791"/>
                <a:gd name="connsiteX6" fmla="*/ 197193 w 313149"/>
                <a:gd name="connsiteY6" fmla="*/ 315605 h 424791"/>
                <a:gd name="connsiteX7" fmla="*/ 195682 w 313149"/>
                <a:gd name="connsiteY7" fmla="*/ 344315 h 424791"/>
                <a:gd name="connsiteX8" fmla="*/ 193793 w 313149"/>
                <a:gd name="connsiteY8" fmla="*/ 353003 h 424791"/>
                <a:gd name="connsiteX9" fmla="*/ 165460 w 313149"/>
                <a:gd name="connsiteY9" fmla="*/ 381714 h 424791"/>
                <a:gd name="connsiteX10" fmla="*/ 163949 w 313149"/>
                <a:gd name="connsiteY10" fmla="*/ 402868 h 424791"/>
                <a:gd name="connsiteX11" fmla="*/ 163572 w 313149"/>
                <a:gd name="connsiteY11" fmla="*/ 422890 h 424791"/>
                <a:gd name="connsiteX12" fmla="*/ 149217 w 313149"/>
                <a:gd name="connsiteY12" fmla="*/ 419490 h 424791"/>
                <a:gd name="connsiteX13" fmla="*/ 135239 w 313149"/>
                <a:gd name="connsiteY13" fmla="*/ 389269 h 424791"/>
                <a:gd name="connsiteX14" fmla="*/ 139395 w 313149"/>
                <a:gd name="connsiteY14" fmla="*/ 365847 h 424791"/>
                <a:gd name="connsiteX15" fmla="*/ 136373 w 313149"/>
                <a:gd name="connsiteY15" fmla="*/ 360181 h 424791"/>
                <a:gd name="connsiteX16" fmla="*/ 131840 w 313149"/>
                <a:gd name="connsiteY16" fmla="*/ 351492 h 424791"/>
                <a:gd name="connsiteX17" fmla="*/ 160172 w 313149"/>
                <a:gd name="connsiteY17" fmla="*/ 343559 h 424791"/>
                <a:gd name="connsiteX18" fmla="*/ 142417 w 313149"/>
                <a:gd name="connsiteY18" fmla="*/ 339404 h 424791"/>
                <a:gd name="connsiteX19" fmla="*/ 128818 w 313149"/>
                <a:gd name="connsiteY19" fmla="*/ 328827 h 424791"/>
                <a:gd name="connsiteX20" fmla="*/ 140150 w 313149"/>
                <a:gd name="connsiteY20" fmla="*/ 313338 h 424791"/>
                <a:gd name="connsiteX21" fmla="*/ 156394 w 313149"/>
                <a:gd name="connsiteY21" fmla="*/ 308805 h 424791"/>
                <a:gd name="connsiteX22" fmla="*/ 168860 w 313149"/>
                <a:gd name="connsiteY22" fmla="*/ 274051 h 424791"/>
                <a:gd name="connsiteX23" fmla="*/ 142039 w 313149"/>
                <a:gd name="connsiteY23" fmla="*/ 266873 h 424791"/>
                <a:gd name="connsiteX24" fmla="*/ 126551 w 313149"/>
                <a:gd name="connsiteY24" fmla="*/ 293317 h 424791"/>
                <a:gd name="connsiteX25" fmla="*/ 97085 w 313149"/>
                <a:gd name="connsiteY25" fmla="*/ 305027 h 424791"/>
                <a:gd name="connsiteX26" fmla="*/ 81219 w 313149"/>
                <a:gd name="connsiteY26" fmla="*/ 306916 h 424791"/>
                <a:gd name="connsiteX27" fmla="*/ 79330 w 313149"/>
                <a:gd name="connsiteY27" fmla="*/ 295206 h 424791"/>
                <a:gd name="connsiteX28" fmla="*/ 60442 w 313149"/>
                <a:gd name="connsiteY28" fmla="*/ 273295 h 424791"/>
                <a:gd name="connsiteX29" fmla="*/ 48732 w 313149"/>
                <a:gd name="connsiteY29" fmla="*/ 249496 h 424791"/>
                <a:gd name="connsiteX30" fmla="*/ 69509 w 313149"/>
                <a:gd name="connsiteY30" fmla="*/ 233252 h 424791"/>
                <a:gd name="connsiteX31" fmla="*/ 90663 w 313149"/>
                <a:gd name="connsiteY31" fmla="*/ 230608 h 424791"/>
                <a:gd name="connsiteX32" fmla="*/ 58176 w 313149"/>
                <a:gd name="connsiteY32" fmla="*/ 218142 h 424791"/>
                <a:gd name="connsiteX33" fmla="*/ 57420 w 313149"/>
                <a:gd name="connsiteY33" fmla="*/ 206809 h 424791"/>
                <a:gd name="connsiteX34" fmla="*/ 77442 w 313149"/>
                <a:gd name="connsiteY34" fmla="*/ 200765 h 424791"/>
                <a:gd name="connsiteX35" fmla="*/ 63087 w 313149"/>
                <a:gd name="connsiteY35" fmla="*/ 162988 h 424791"/>
                <a:gd name="connsiteX36" fmla="*/ 60064 w 313149"/>
                <a:gd name="connsiteY36" fmla="*/ 157700 h 424791"/>
                <a:gd name="connsiteX37" fmla="*/ 41176 w 313149"/>
                <a:gd name="connsiteY37" fmla="*/ 143345 h 424791"/>
                <a:gd name="connsiteX38" fmla="*/ 21533 w 313149"/>
                <a:gd name="connsiteY38" fmla="*/ 135789 h 424791"/>
                <a:gd name="connsiteX39" fmla="*/ 33999 w 313149"/>
                <a:gd name="connsiteY39" fmla="*/ 123701 h 424791"/>
                <a:gd name="connsiteX40" fmla="*/ 52509 w 313149"/>
                <a:gd name="connsiteY40" fmla="*/ 89324 h 424791"/>
                <a:gd name="connsiteX41" fmla="*/ 60064 w 313149"/>
                <a:gd name="connsiteY41" fmla="*/ 74969 h 424791"/>
                <a:gd name="connsiteX42" fmla="*/ 19266 w 313149"/>
                <a:gd name="connsiteY42" fmla="*/ 77992 h 424791"/>
                <a:gd name="connsiteX43" fmla="*/ 0 w 313149"/>
                <a:gd name="connsiteY43" fmla="*/ 72325 h 424791"/>
                <a:gd name="connsiteX44" fmla="*/ 9444 w 313149"/>
                <a:gd name="connsiteY44" fmla="*/ 66281 h 424791"/>
                <a:gd name="connsiteX45" fmla="*/ 16999 w 313149"/>
                <a:gd name="connsiteY45" fmla="*/ 59859 h 424791"/>
                <a:gd name="connsiteX46" fmla="*/ 16999 w 313149"/>
                <a:gd name="connsiteY46" fmla="*/ 17549 h 424791"/>
                <a:gd name="connsiteX47" fmla="*/ 34754 w 313149"/>
                <a:gd name="connsiteY47" fmla="*/ 11883 h 424791"/>
                <a:gd name="connsiteX48" fmla="*/ 66864 w 313149"/>
                <a:gd name="connsiteY48" fmla="*/ 6594 h 424791"/>
                <a:gd name="connsiteX49" fmla="*/ 89152 w 313149"/>
                <a:gd name="connsiteY49" fmla="*/ 14905 h 424791"/>
                <a:gd name="connsiteX50" fmla="*/ 95574 w 313149"/>
                <a:gd name="connsiteY50" fmla="*/ 36815 h 424791"/>
                <a:gd name="connsiteX51" fmla="*/ 116351 w 313149"/>
                <a:gd name="connsiteY51" fmla="*/ 54570 h 424791"/>
                <a:gd name="connsiteX52" fmla="*/ 122773 w 313149"/>
                <a:gd name="connsiteY52" fmla="*/ 64014 h 424791"/>
                <a:gd name="connsiteX53" fmla="*/ 122773 w 313149"/>
                <a:gd name="connsiteY53" fmla="*/ 68170 h 424791"/>
                <a:gd name="connsiteX54" fmla="*/ 103507 w 313149"/>
                <a:gd name="connsiteY54" fmla="*/ 95747 h 424791"/>
                <a:gd name="connsiteX55" fmla="*/ 114840 w 313149"/>
                <a:gd name="connsiteY55" fmla="*/ 92347 h 424791"/>
                <a:gd name="connsiteX56" fmla="*/ 130328 w 313149"/>
                <a:gd name="connsiteY56" fmla="*/ 85169 h 424791"/>
                <a:gd name="connsiteX57" fmla="*/ 140906 w 313149"/>
                <a:gd name="connsiteY57" fmla="*/ 101791 h 424791"/>
                <a:gd name="connsiteX58" fmla="*/ 140906 w 313149"/>
                <a:gd name="connsiteY58" fmla="*/ 110101 h 424791"/>
                <a:gd name="connsiteX59" fmla="*/ 146950 w 313149"/>
                <a:gd name="connsiteY59" fmla="*/ 122568 h 424791"/>
                <a:gd name="connsiteX60" fmla="*/ 157527 w 313149"/>
                <a:gd name="connsiteY60" fmla="*/ 114257 h 424791"/>
                <a:gd name="connsiteX61" fmla="*/ 179438 w 313149"/>
                <a:gd name="connsiteY61" fmla="*/ 81769 h 424791"/>
                <a:gd name="connsiteX62" fmla="*/ 202859 w 313149"/>
                <a:gd name="connsiteY62" fmla="*/ 67792 h 424791"/>
                <a:gd name="connsiteX63" fmla="*/ 233836 w 313149"/>
                <a:gd name="connsiteY63" fmla="*/ 74969 h 424791"/>
                <a:gd name="connsiteX64" fmla="*/ 251213 w 313149"/>
                <a:gd name="connsiteY64" fmla="*/ 71947 h 424791"/>
                <a:gd name="connsiteX65" fmla="*/ 266323 w 313149"/>
                <a:gd name="connsiteY65" fmla="*/ 59859 h 424791"/>
                <a:gd name="connsiteX66" fmla="*/ 267834 w 313149"/>
                <a:gd name="connsiteY66" fmla="*/ 70814 h 424791"/>
                <a:gd name="connsiteX67" fmla="*/ 285589 w 313149"/>
                <a:gd name="connsiteY67" fmla="*/ 72703 h 424791"/>
                <a:gd name="connsiteX68" fmla="*/ 294656 w 313149"/>
                <a:gd name="connsiteY68" fmla="*/ 56837 h 424791"/>
                <a:gd name="connsiteX69" fmla="*/ 294278 w 313149"/>
                <a:gd name="connsiteY69" fmla="*/ 42482 h 424791"/>
                <a:gd name="connsiteX70" fmla="*/ 309766 w 313149"/>
                <a:gd name="connsiteY70" fmla="*/ 46259 h 424791"/>
                <a:gd name="connsiteX71" fmla="*/ 308255 w 313149"/>
                <a:gd name="connsiteY71" fmla="*/ 65148 h 424791"/>
                <a:gd name="connsiteX72" fmla="*/ 310900 w 313149"/>
                <a:gd name="connsiteY72" fmla="*/ 93102 h 424791"/>
                <a:gd name="connsiteX73" fmla="*/ 284456 w 313149"/>
                <a:gd name="connsiteY73" fmla="*/ 99524 h 424791"/>
                <a:gd name="connsiteX74" fmla="*/ 278412 w 313149"/>
                <a:gd name="connsiteY74" fmla="*/ 110479 h 424791"/>
                <a:gd name="connsiteX75" fmla="*/ 243658 w 313149"/>
                <a:gd name="connsiteY75" fmla="*/ 141834 h 424791"/>
                <a:gd name="connsiteX76" fmla="*/ 280301 w 313149"/>
                <a:gd name="connsiteY76" fmla="*/ 150900 h 424791"/>
                <a:gd name="connsiteX77" fmla="*/ 263679 w 313149"/>
                <a:gd name="connsiteY77" fmla="*/ 161100 h 42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13149" h="424791">
                  <a:moveTo>
                    <a:pt x="263679" y="161100"/>
                  </a:moveTo>
                  <a:cubicBezTo>
                    <a:pt x="251213" y="169410"/>
                    <a:pt x="241391" y="177721"/>
                    <a:pt x="253857" y="193965"/>
                  </a:cubicBezTo>
                  <a:cubicBezTo>
                    <a:pt x="256502" y="197365"/>
                    <a:pt x="261035" y="206053"/>
                    <a:pt x="250457" y="209076"/>
                  </a:cubicBezTo>
                  <a:cubicBezTo>
                    <a:pt x="249324" y="209453"/>
                    <a:pt x="247435" y="211342"/>
                    <a:pt x="247813" y="211720"/>
                  </a:cubicBezTo>
                  <a:cubicBezTo>
                    <a:pt x="264812" y="244585"/>
                    <a:pt x="224769" y="254407"/>
                    <a:pt x="220614" y="278962"/>
                  </a:cubicBezTo>
                  <a:cubicBezTo>
                    <a:pt x="219481" y="284628"/>
                    <a:pt x="217970" y="284250"/>
                    <a:pt x="231191" y="293317"/>
                  </a:cubicBezTo>
                  <a:cubicBezTo>
                    <a:pt x="224014" y="306916"/>
                    <a:pt x="204370" y="301250"/>
                    <a:pt x="197193" y="315605"/>
                  </a:cubicBezTo>
                  <a:cubicBezTo>
                    <a:pt x="193793" y="322782"/>
                    <a:pt x="190393" y="336004"/>
                    <a:pt x="195682" y="344315"/>
                  </a:cubicBezTo>
                  <a:cubicBezTo>
                    <a:pt x="197948" y="347715"/>
                    <a:pt x="197948" y="350737"/>
                    <a:pt x="193793" y="353003"/>
                  </a:cubicBezTo>
                  <a:cubicBezTo>
                    <a:pt x="182082" y="359803"/>
                    <a:pt x="181704" y="377180"/>
                    <a:pt x="165460" y="381714"/>
                  </a:cubicBezTo>
                  <a:cubicBezTo>
                    <a:pt x="154505" y="384736"/>
                    <a:pt x="160550" y="395313"/>
                    <a:pt x="163949" y="402868"/>
                  </a:cubicBezTo>
                  <a:cubicBezTo>
                    <a:pt x="166972" y="409668"/>
                    <a:pt x="168483" y="417223"/>
                    <a:pt x="163572" y="422890"/>
                  </a:cubicBezTo>
                  <a:cubicBezTo>
                    <a:pt x="158283" y="429312"/>
                    <a:pt x="154883" y="417223"/>
                    <a:pt x="149217" y="419490"/>
                  </a:cubicBezTo>
                  <a:cubicBezTo>
                    <a:pt x="141661" y="411179"/>
                    <a:pt x="149594" y="396446"/>
                    <a:pt x="135239" y="389269"/>
                  </a:cubicBezTo>
                  <a:cubicBezTo>
                    <a:pt x="131462" y="387380"/>
                    <a:pt x="135995" y="373781"/>
                    <a:pt x="139395" y="365847"/>
                  </a:cubicBezTo>
                  <a:cubicBezTo>
                    <a:pt x="140906" y="362448"/>
                    <a:pt x="140528" y="360937"/>
                    <a:pt x="136373" y="360181"/>
                  </a:cubicBezTo>
                  <a:cubicBezTo>
                    <a:pt x="136751" y="356403"/>
                    <a:pt x="127306" y="357537"/>
                    <a:pt x="131840" y="351492"/>
                  </a:cubicBezTo>
                  <a:cubicBezTo>
                    <a:pt x="137884" y="340159"/>
                    <a:pt x="149217" y="343937"/>
                    <a:pt x="160172" y="343559"/>
                  </a:cubicBezTo>
                  <a:cubicBezTo>
                    <a:pt x="154128" y="337893"/>
                    <a:pt x="148083" y="340159"/>
                    <a:pt x="142417" y="339404"/>
                  </a:cubicBezTo>
                  <a:cubicBezTo>
                    <a:pt x="135617" y="338649"/>
                    <a:pt x="129573" y="336760"/>
                    <a:pt x="128818" y="328827"/>
                  </a:cubicBezTo>
                  <a:cubicBezTo>
                    <a:pt x="127684" y="320138"/>
                    <a:pt x="133728" y="317494"/>
                    <a:pt x="140150" y="313338"/>
                  </a:cubicBezTo>
                  <a:cubicBezTo>
                    <a:pt x="145439" y="309938"/>
                    <a:pt x="153372" y="317871"/>
                    <a:pt x="156394" y="308805"/>
                  </a:cubicBezTo>
                  <a:cubicBezTo>
                    <a:pt x="160172" y="296717"/>
                    <a:pt x="169616" y="284628"/>
                    <a:pt x="168860" y="274051"/>
                  </a:cubicBezTo>
                  <a:cubicBezTo>
                    <a:pt x="168105" y="258940"/>
                    <a:pt x="154128" y="258185"/>
                    <a:pt x="142039" y="266873"/>
                  </a:cubicBezTo>
                  <a:cubicBezTo>
                    <a:pt x="149217" y="281606"/>
                    <a:pt x="145061" y="290673"/>
                    <a:pt x="126551" y="293317"/>
                  </a:cubicBezTo>
                  <a:cubicBezTo>
                    <a:pt x="115596" y="294828"/>
                    <a:pt x="104263" y="292939"/>
                    <a:pt x="97085" y="305027"/>
                  </a:cubicBezTo>
                  <a:cubicBezTo>
                    <a:pt x="94063" y="309938"/>
                    <a:pt x="86886" y="308805"/>
                    <a:pt x="81219" y="306916"/>
                  </a:cubicBezTo>
                  <a:cubicBezTo>
                    <a:pt x="74797" y="304272"/>
                    <a:pt x="72153" y="300494"/>
                    <a:pt x="79330" y="295206"/>
                  </a:cubicBezTo>
                  <a:cubicBezTo>
                    <a:pt x="66486" y="293695"/>
                    <a:pt x="73664" y="274429"/>
                    <a:pt x="60442" y="273295"/>
                  </a:cubicBezTo>
                  <a:cubicBezTo>
                    <a:pt x="43821" y="271784"/>
                    <a:pt x="47598" y="260074"/>
                    <a:pt x="48732" y="249496"/>
                  </a:cubicBezTo>
                  <a:cubicBezTo>
                    <a:pt x="50243" y="237030"/>
                    <a:pt x="58553" y="233252"/>
                    <a:pt x="69509" y="233252"/>
                  </a:cubicBezTo>
                  <a:cubicBezTo>
                    <a:pt x="76308" y="233252"/>
                    <a:pt x="83486" y="235141"/>
                    <a:pt x="90663" y="230608"/>
                  </a:cubicBezTo>
                  <a:cubicBezTo>
                    <a:pt x="75175" y="237786"/>
                    <a:pt x="67998" y="224942"/>
                    <a:pt x="58176" y="218142"/>
                  </a:cubicBezTo>
                  <a:cubicBezTo>
                    <a:pt x="53643" y="215120"/>
                    <a:pt x="55531" y="210964"/>
                    <a:pt x="57420" y="206809"/>
                  </a:cubicBezTo>
                  <a:cubicBezTo>
                    <a:pt x="61198" y="197365"/>
                    <a:pt x="68753" y="198498"/>
                    <a:pt x="77442" y="200765"/>
                  </a:cubicBezTo>
                  <a:cubicBezTo>
                    <a:pt x="72908" y="187165"/>
                    <a:pt x="72908" y="173188"/>
                    <a:pt x="63087" y="162988"/>
                  </a:cubicBezTo>
                  <a:cubicBezTo>
                    <a:pt x="61576" y="161477"/>
                    <a:pt x="59687" y="159211"/>
                    <a:pt x="60064" y="157700"/>
                  </a:cubicBezTo>
                  <a:cubicBezTo>
                    <a:pt x="66864" y="135789"/>
                    <a:pt x="53643" y="139945"/>
                    <a:pt x="41176" y="143345"/>
                  </a:cubicBezTo>
                  <a:cubicBezTo>
                    <a:pt x="33243" y="144478"/>
                    <a:pt x="21155" y="156189"/>
                    <a:pt x="21533" y="135789"/>
                  </a:cubicBezTo>
                  <a:cubicBezTo>
                    <a:pt x="22288" y="127856"/>
                    <a:pt x="29843" y="127856"/>
                    <a:pt x="33999" y="123701"/>
                  </a:cubicBezTo>
                  <a:cubicBezTo>
                    <a:pt x="43443" y="114635"/>
                    <a:pt x="56287" y="106324"/>
                    <a:pt x="52509" y="89324"/>
                  </a:cubicBezTo>
                  <a:cubicBezTo>
                    <a:pt x="50998" y="82903"/>
                    <a:pt x="51376" y="76480"/>
                    <a:pt x="60064" y="74969"/>
                  </a:cubicBezTo>
                  <a:cubicBezTo>
                    <a:pt x="46465" y="73081"/>
                    <a:pt x="32866" y="68170"/>
                    <a:pt x="19266" y="77992"/>
                  </a:cubicBezTo>
                  <a:cubicBezTo>
                    <a:pt x="12844" y="82525"/>
                    <a:pt x="4155" y="81014"/>
                    <a:pt x="0" y="72325"/>
                  </a:cubicBezTo>
                  <a:cubicBezTo>
                    <a:pt x="378" y="66281"/>
                    <a:pt x="3022" y="63637"/>
                    <a:pt x="9444" y="66281"/>
                  </a:cubicBezTo>
                  <a:cubicBezTo>
                    <a:pt x="15488" y="68547"/>
                    <a:pt x="16244" y="64014"/>
                    <a:pt x="16999" y="59859"/>
                  </a:cubicBezTo>
                  <a:cubicBezTo>
                    <a:pt x="32488" y="41726"/>
                    <a:pt x="32488" y="31149"/>
                    <a:pt x="16999" y="17549"/>
                  </a:cubicBezTo>
                  <a:cubicBezTo>
                    <a:pt x="21155" y="9994"/>
                    <a:pt x="27577" y="7728"/>
                    <a:pt x="34754" y="11883"/>
                  </a:cubicBezTo>
                  <a:cubicBezTo>
                    <a:pt x="47220" y="19060"/>
                    <a:pt x="56665" y="15283"/>
                    <a:pt x="66864" y="6594"/>
                  </a:cubicBezTo>
                  <a:cubicBezTo>
                    <a:pt x="79330" y="-4361"/>
                    <a:pt x="85752" y="-1717"/>
                    <a:pt x="89152" y="14905"/>
                  </a:cubicBezTo>
                  <a:cubicBezTo>
                    <a:pt x="90663" y="22460"/>
                    <a:pt x="91797" y="30016"/>
                    <a:pt x="95574" y="36815"/>
                  </a:cubicBezTo>
                  <a:cubicBezTo>
                    <a:pt x="100107" y="45504"/>
                    <a:pt x="101241" y="57215"/>
                    <a:pt x="116351" y="54570"/>
                  </a:cubicBezTo>
                  <a:cubicBezTo>
                    <a:pt x="120884" y="53815"/>
                    <a:pt x="120884" y="60614"/>
                    <a:pt x="122773" y="64014"/>
                  </a:cubicBezTo>
                  <a:cubicBezTo>
                    <a:pt x="122773" y="65525"/>
                    <a:pt x="122773" y="66659"/>
                    <a:pt x="122773" y="68170"/>
                  </a:cubicBezTo>
                  <a:cubicBezTo>
                    <a:pt x="115974" y="76858"/>
                    <a:pt x="113329" y="88569"/>
                    <a:pt x="103507" y="95747"/>
                  </a:cubicBezTo>
                  <a:cubicBezTo>
                    <a:pt x="108040" y="97635"/>
                    <a:pt x="111818" y="96124"/>
                    <a:pt x="114840" y="92347"/>
                  </a:cubicBezTo>
                  <a:cubicBezTo>
                    <a:pt x="118996" y="87058"/>
                    <a:pt x="122773" y="82147"/>
                    <a:pt x="130328" y="85169"/>
                  </a:cubicBezTo>
                  <a:cubicBezTo>
                    <a:pt x="137884" y="88191"/>
                    <a:pt x="140150" y="94613"/>
                    <a:pt x="140906" y="101791"/>
                  </a:cubicBezTo>
                  <a:cubicBezTo>
                    <a:pt x="141284" y="104435"/>
                    <a:pt x="140528" y="107457"/>
                    <a:pt x="140906" y="110101"/>
                  </a:cubicBezTo>
                  <a:cubicBezTo>
                    <a:pt x="141284" y="115012"/>
                    <a:pt x="141661" y="120679"/>
                    <a:pt x="146950" y="122568"/>
                  </a:cubicBezTo>
                  <a:cubicBezTo>
                    <a:pt x="152994" y="124834"/>
                    <a:pt x="154883" y="118035"/>
                    <a:pt x="157527" y="114257"/>
                  </a:cubicBezTo>
                  <a:cubicBezTo>
                    <a:pt x="164327" y="103302"/>
                    <a:pt x="178304" y="98013"/>
                    <a:pt x="179438" y="81769"/>
                  </a:cubicBezTo>
                  <a:cubicBezTo>
                    <a:pt x="179816" y="75725"/>
                    <a:pt x="189260" y="62881"/>
                    <a:pt x="202859" y="67792"/>
                  </a:cubicBezTo>
                  <a:cubicBezTo>
                    <a:pt x="212303" y="72703"/>
                    <a:pt x="227414" y="51170"/>
                    <a:pt x="233836" y="74969"/>
                  </a:cubicBezTo>
                  <a:cubicBezTo>
                    <a:pt x="234969" y="78747"/>
                    <a:pt x="245169" y="72703"/>
                    <a:pt x="251213" y="71947"/>
                  </a:cubicBezTo>
                  <a:cubicBezTo>
                    <a:pt x="259146" y="71192"/>
                    <a:pt x="256879" y="57970"/>
                    <a:pt x="266323" y="59859"/>
                  </a:cubicBezTo>
                  <a:cubicBezTo>
                    <a:pt x="278412" y="62126"/>
                    <a:pt x="264435" y="70436"/>
                    <a:pt x="267834" y="70814"/>
                  </a:cubicBezTo>
                  <a:cubicBezTo>
                    <a:pt x="273879" y="71947"/>
                    <a:pt x="280301" y="77236"/>
                    <a:pt x="285589" y="72703"/>
                  </a:cubicBezTo>
                  <a:cubicBezTo>
                    <a:pt x="289745" y="68925"/>
                    <a:pt x="295411" y="64392"/>
                    <a:pt x="294656" y="56837"/>
                  </a:cubicBezTo>
                  <a:cubicBezTo>
                    <a:pt x="293900" y="51926"/>
                    <a:pt x="282945" y="47015"/>
                    <a:pt x="294278" y="42482"/>
                  </a:cubicBezTo>
                  <a:cubicBezTo>
                    <a:pt x="299189" y="40593"/>
                    <a:pt x="305989" y="40971"/>
                    <a:pt x="309766" y="46259"/>
                  </a:cubicBezTo>
                  <a:cubicBezTo>
                    <a:pt x="314677" y="52681"/>
                    <a:pt x="314299" y="60237"/>
                    <a:pt x="308255" y="65148"/>
                  </a:cubicBezTo>
                  <a:cubicBezTo>
                    <a:pt x="297300" y="74592"/>
                    <a:pt x="301455" y="82903"/>
                    <a:pt x="310900" y="93102"/>
                  </a:cubicBezTo>
                  <a:cubicBezTo>
                    <a:pt x="299567" y="94235"/>
                    <a:pt x="282567" y="97257"/>
                    <a:pt x="284456" y="99524"/>
                  </a:cubicBezTo>
                  <a:cubicBezTo>
                    <a:pt x="295411" y="112746"/>
                    <a:pt x="280301" y="107079"/>
                    <a:pt x="278412" y="110479"/>
                  </a:cubicBezTo>
                  <a:cubicBezTo>
                    <a:pt x="270101" y="124456"/>
                    <a:pt x="255746" y="131256"/>
                    <a:pt x="243658" y="141834"/>
                  </a:cubicBezTo>
                  <a:cubicBezTo>
                    <a:pt x="258768" y="139189"/>
                    <a:pt x="271990" y="136545"/>
                    <a:pt x="280301" y="150900"/>
                  </a:cubicBezTo>
                  <a:cubicBezTo>
                    <a:pt x="279167" y="163744"/>
                    <a:pt x="259524" y="136923"/>
                    <a:pt x="263679" y="161100"/>
                  </a:cubicBezTo>
                  <a:close/>
                </a:path>
              </a:pathLst>
            </a:custGeom>
            <a:solidFill>
              <a:srgbClr val="F6B1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117DC7CA-F0F0-4EA9-AF9A-8D1EC341BADB}"/>
                </a:ext>
              </a:extLst>
            </p:cNvPr>
            <p:cNvSpPr/>
            <p:nvPr/>
          </p:nvSpPr>
          <p:spPr>
            <a:xfrm>
              <a:off x="10007249" y="4008647"/>
              <a:ext cx="192053" cy="611862"/>
            </a:xfrm>
            <a:custGeom>
              <a:avLst/>
              <a:gdLst>
                <a:gd name="connsiteX0" fmla="*/ 46465 w 192053"/>
                <a:gd name="connsiteY0" fmla="*/ 596193 h 611862"/>
                <a:gd name="connsiteX1" fmla="*/ 35510 w 192053"/>
                <a:gd name="connsiteY1" fmla="*/ 611681 h 611862"/>
                <a:gd name="connsiteX2" fmla="*/ 23421 w 192053"/>
                <a:gd name="connsiteY2" fmla="*/ 599971 h 611862"/>
                <a:gd name="connsiteX3" fmla="*/ 0 w 192053"/>
                <a:gd name="connsiteY3" fmla="*/ 562572 h 611862"/>
                <a:gd name="connsiteX4" fmla="*/ 39287 w 192053"/>
                <a:gd name="connsiteY4" fmla="*/ 582971 h 611862"/>
                <a:gd name="connsiteX5" fmla="*/ 44954 w 192053"/>
                <a:gd name="connsiteY5" fmla="*/ 557283 h 611862"/>
                <a:gd name="connsiteX6" fmla="*/ 57798 w 192053"/>
                <a:gd name="connsiteY6" fmla="*/ 488153 h 611862"/>
                <a:gd name="connsiteX7" fmla="*/ 80841 w 192053"/>
                <a:gd name="connsiteY7" fmla="*/ 460198 h 611862"/>
                <a:gd name="connsiteX8" fmla="*/ 84997 w 192053"/>
                <a:gd name="connsiteY8" fmla="*/ 428466 h 611862"/>
                <a:gd name="connsiteX9" fmla="*/ 99730 w 192053"/>
                <a:gd name="connsiteY9" fmla="*/ 403156 h 611862"/>
                <a:gd name="connsiteX10" fmla="*/ 106529 w 192053"/>
                <a:gd name="connsiteY10" fmla="*/ 388801 h 611862"/>
                <a:gd name="connsiteX11" fmla="*/ 106529 w 192053"/>
                <a:gd name="connsiteY11" fmla="*/ 388801 h 611862"/>
                <a:gd name="connsiteX12" fmla="*/ 125418 w 192053"/>
                <a:gd name="connsiteY12" fmla="*/ 340069 h 611862"/>
                <a:gd name="connsiteX13" fmla="*/ 117107 w 192053"/>
                <a:gd name="connsiteY13" fmla="*/ 332136 h 611862"/>
                <a:gd name="connsiteX14" fmla="*/ 102752 w 192053"/>
                <a:gd name="connsiteY14" fmla="*/ 319670 h 611862"/>
                <a:gd name="connsiteX15" fmla="*/ 115596 w 192053"/>
                <a:gd name="connsiteY15" fmla="*/ 303804 h 611862"/>
                <a:gd name="connsiteX16" fmla="*/ 124284 w 192053"/>
                <a:gd name="connsiteY16" fmla="*/ 279627 h 611862"/>
                <a:gd name="connsiteX17" fmla="*/ 111440 w 192053"/>
                <a:gd name="connsiteY17" fmla="*/ 236940 h 611862"/>
                <a:gd name="connsiteX18" fmla="*/ 97463 w 192053"/>
                <a:gd name="connsiteY18" fmla="*/ 198408 h 611862"/>
                <a:gd name="connsiteX19" fmla="*/ 89152 w 192053"/>
                <a:gd name="connsiteY19" fmla="*/ 133810 h 611862"/>
                <a:gd name="connsiteX20" fmla="*/ 85375 w 192053"/>
                <a:gd name="connsiteY20" fmla="*/ 122100 h 611862"/>
                <a:gd name="connsiteX21" fmla="*/ 72908 w 192053"/>
                <a:gd name="connsiteY21" fmla="*/ 100945 h 611862"/>
                <a:gd name="connsiteX22" fmla="*/ 101241 w 192053"/>
                <a:gd name="connsiteY22" fmla="*/ 79412 h 611862"/>
                <a:gd name="connsiteX23" fmla="*/ 98596 w 192053"/>
                <a:gd name="connsiteY23" fmla="*/ 24637 h 611862"/>
                <a:gd name="connsiteX24" fmla="*/ 98596 w 192053"/>
                <a:gd name="connsiteY24" fmla="*/ 16326 h 611862"/>
                <a:gd name="connsiteX25" fmla="*/ 100485 w 192053"/>
                <a:gd name="connsiteY25" fmla="*/ 1215 h 611862"/>
                <a:gd name="connsiteX26" fmla="*/ 112196 w 192053"/>
                <a:gd name="connsiteY26" fmla="*/ 2726 h 611862"/>
                <a:gd name="connsiteX27" fmla="*/ 118995 w 192053"/>
                <a:gd name="connsiteY27" fmla="*/ 18970 h 611862"/>
                <a:gd name="connsiteX28" fmla="*/ 111062 w 192053"/>
                <a:gd name="connsiteY28" fmla="*/ 62791 h 611862"/>
                <a:gd name="connsiteX29" fmla="*/ 118995 w 192053"/>
                <a:gd name="connsiteY29" fmla="*/ 71101 h 611862"/>
                <a:gd name="connsiteX30" fmla="*/ 131462 w 192053"/>
                <a:gd name="connsiteY30" fmla="*/ 90745 h 611862"/>
                <a:gd name="connsiteX31" fmla="*/ 149594 w 192053"/>
                <a:gd name="connsiteY31" fmla="*/ 37481 h 611862"/>
                <a:gd name="connsiteX32" fmla="*/ 164705 w 192053"/>
                <a:gd name="connsiteY32" fmla="*/ 37481 h 611862"/>
                <a:gd name="connsiteX33" fmla="*/ 188504 w 192053"/>
                <a:gd name="connsiteY33" fmla="*/ 63168 h 611862"/>
                <a:gd name="connsiteX34" fmla="*/ 183593 w 192053"/>
                <a:gd name="connsiteY34" fmla="*/ 79790 h 611862"/>
                <a:gd name="connsiteX35" fmla="*/ 166594 w 192053"/>
                <a:gd name="connsiteY35" fmla="*/ 92256 h 611862"/>
                <a:gd name="connsiteX36" fmla="*/ 155639 w 192053"/>
                <a:gd name="connsiteY36" fmla="*/ 121344 h 611862"/>
                <a:gd name="connsiteX37" fmla="*/ 138639 w 192053"/>
                <a:gd name="connsiteY37" fmla="*/ 181031 h 611862"/>
                <a:gd name="connsiteX38" fmla="*/ 131839 w 192053"/>
                <a:gd name="connsiteY38" fmla="*/ 188208 h 611862"/>
                <a:gd name="connsiteX39" fmla="*/ 131839 w 192053"/>
                <a:gd name="connsiteY39" fmla="*/ 238073 h 611862"/>
                <a:gd name="connsiteX40" fmla="*/ 136373 w 192053"/>
                <a:gd name="connsiteY40" fmla="*/ 318159 h 611862"/>
                <a:gd name="connsiteX41" fmla="*/ 137506 w 192053"/>
                <a:gd name="connsiteY41" fmla="*/ 353669 h 611862"/>
                <a:gd name="connsiteX42" fmla="*/ 129195 w 192053"/>
                <a:gd name="connsiteY42" fmla="*/ 402022 h 611862"/>
                <a:gd name="connsiteX43" fmla="*/ 132217 w 192053"/>
                <a:gd name="connsiteY43" fmla="*/ 413733 h 611862"/>
                <a:gd name="connsiteX44" fmla="*/ 126929 w 192053"/>
                <a:gd name="connsiteY44" fmla="*/ 431110 h 611862"/>
                <a:gd name="connsiteX45" fmla="*/ 100863 w 192053"/>
                <a:gd name="connsiteY45" fmla="*/ 453021 h 611862"/>
                <a:gd name="connsiteX46" fmla="*/ 105018 w 192053"/>
                <a:gd name="connsiteY46" fmla="*/ 463598 h 611862"/>
                <a:gd name="connsiteX47" fmla="*/ 95952 w 192053"/>
                <a:gd name="connsiteY47" fmla="*/ 485886 h 611862"/>
                <a:gd name="connsiteX48" fmla="*/ 88397 w 192053"/>
                <a:gd name="connsiteY48" fmla="*/ 501752 h 611862"/>
                <a:gd name="connsiteX49" fmla="*/ 92930 w 192053"/>
                <a:gd name="connsiteY49" fmla="*/ 514218 h 611862"/>
                <a:gd name="connsiteX50" fmla="*/ 79708 w 192053"/>
                <a:gd name="connsiteY50" fmla="*/ 513840 h 611862"/>
                <a:gd name="connsiteX51" fmla="*/ 72531 w 192053"/>
                <a:gd name="connsiteY51" fmla="*/ 515729 h 611862"/>
                <a:gd name="connsiteX52" fmla="*/ 50620 w 192053"/>
                <a:gd name="connsiteY52" fmla="*/ 526307 h 611862"/>
                <a:gd name="connsiteX53" fmla="*/ 69886 w 192053"/>
                <a:gd name="connsiteY53" fmla="*/ 541795 h 611862"/>
                <a:gd name="connsiteX54" fmla="*/ 61575 w 192053"/>
                <a:gd name="connsiteY54" fmla="*/ 567483 h 611862"/>
                <a:gd name="connsiteX55" fmla="*/ 46465 w 192053"/>
                <a:gd name="connsiteY55" fmla="*/ 596193 h 6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053" h="611862">
                  <a:moveTo>
                    <a:pt x="46465" y="596193"/>
                  </a:moveTo>
                  <a:cubicBezTo>
                    <a:pt x="47220" y="604504"/>
                    <a:pt x="43821" y="610170"/>
                    <a:pt x="35510" y="611681"/>
                  </a:cubicBezTo>
                  <a:cubicBezTo>
                    <a:pt x="27199" y="613192"/>
                    <a:pt x="23044" y="604881"/>
                    <a:pt x="23421" y="599971"/>
                  </a:cubicBezTo>
                  <a:cubicBezTo>
                    <a:pt x="24177" y="581460"/>
                    <a:pt x="12844" y="571638"/>
                    <a:pt x="0" y="562572"/>
                  </a:cubicBezTo>
                  <a:cubicBezTo>
                    <a:pt x="17377" y="559172"/>
                    <a:pt x="35888" y="552750"/>
                    <a:pt x="39287" y="582971"/>
                  </a:cubicBezTo>
                  <a:cubicBezTo>
                    <a:pt x="49487" y="574283"/>
                    <a:pt x="49109" y="563705"/>
                    <a:pt x="44954" y="557283"/>
                  </a:cubicBezTo>
                  <a:cubicBezTo>
                    <a:pt x="27577" y="529707"/>
                    <a:pt x="48354" y="509685"/>
                    <a:pt x="57798" y="488153"/>
                  </a:cubicBezTo>
                  <a:cubicBezTo>
                    <a:pt x="62331" y="477953"/>
                    <a:pt x="69131" y="467376"/>
                    <a:pt x="80841" y="460198"/>
                  </a:cubicBezTo>
                  <a:cubicBezTo>
                    <a:pt x="87641" y="456043"/>
                    <a:pt x="86508" y="436021"/>
                    <a:pt x="84997" y="428466"/>
                  </a:cubicBezTo>
                  <a:cubicBezTo>
                    <a:pt x="81219" y="411844"/>
                    <a:pt x="91419" y="409200"/>
                    <a:pt x="99730" y="403156"/>
                  </a:cubicBezTo>
                  <a:cubicBezTo>
                    <a:pt x="105396" y="399378"/>
                    <a:pt x="111062" y="397112"/>
                    <a:pt x="106529" y="388801"/>
                  </a:cubicBezTo>
                  <a:lnTo>
                    <a:pt x="106529" y="388801"/>
                  </a:lnTo>
                  <a:cubicBezTo>
                    <a:pt x="114085" y="373312"/>
                    <a:pt x="108040" y="352535"/>
                    <a:pt x="125418" y="340069"/>
                  </a:cubicBezTo>
                  <a:cubicBezTo>
                    <a:pt x="129573" y="337047"/>
                    <a:pt x="120884" y="331381"/>
                    <a:pt x="117107" y="332136"/>
                  </a:cubicBezTo>
                  <a:cubicBezTo>
                    <a:pt x="106529" y="334025"/>
                    <a:pt x="103129" y="329114"/>
                    <a:pt x="102752" y="319670"/>
                  </a:cubicBezTo>
                  <a:cubicBezTo>
                    <a:pt x="102374" y="310604"/>
                    <a:pt x="106151" y="305693"/>
                    <a:pt x="115596" y="303804"/>
                  </a:cubicBezTo>
                  <a:cubicBezTo>
                    <a:pt x="130328" y="300782"/>
                    <a:pt x="132973" y="292471"/>
                    <a:pt x="124284" y="279627"/>
                  </a:cubicBezTo>
                  <a:cubicBezTo>
                    <a:pt x="115973" y="267161"/>
                    <a:pt x="105018" y="256206"/>
                    <a:pt x="111440" y="236940"/>
                  </a:cubicBezTo>
                  <a:cubicBezTo>
                    <a:pt x="115218" y="225229"/>
                    <a:pt x="101618" y="212007"/>
                    <a:pt x="97463" y="198408"/>
                  </a:cubicBezTo>
                  <a:cubicBezTo>
                    <a:pt x="90663" y="177253"/>
                    <a:pt x="84619" y="156476"/>
                    <a:pt x="89152" y="133810"/>
                  </a:cubicBezTo>
                  <a:cubicBezTo>
                    <a:pt x="89908" y="130411"/>
                    <a:pt x="86886" y="125877"/>
                    <a:pt x="85375" y="122100"/>
                  </a:cubicBezTo>
                  <a:cubicBezTo>
                    <a:pt x="83863" y="113411"/>
                    <a:pt x="81597" y="105100"/>
                    <a:pt x="72908" y="100945"/>
                  </a:cubicBezTo>
                  <a:cubicBezTo>
                    <a:pt x="83486" y="94523"/>
                    <a:pt x="103129" y="96789"/>
                    <a:pt x="101241" y="79412"/>
                  </a:cubicBezTo>
                  <a:cubicBezTo>
                    <a:pt x="98974" y="61280"/>
                    <a:pt x="116351" y="41636"/>
                    <a:pt x="98596" y="24637"/>
                  </a:cubicBezTo>
                  <a:cubicBezTo>
                    <a:pt x="98596" y="21992"/>
                    <a:pt x="98218" y="18970"/>
                    <a:pt x="98596" y="16326"/>
                  </a:cubicBezTo>
                  <a:cubicBezTo>
                    <a:pt x="98974" y="11037"/>
                    <a:pt x="93308" y="5371"/>
                    <a:pt x="100485" y="1215"/>
                  </a:cubicBezTo>
                  <a:cubicBezTo>
                    <a:pt x="104641" y="-1051"/>
                    <a:pt x="108418" y="82"/>
                    <a:pt x="112196" y="2726"/>
                  </a:cubicBezTo>
                  <a:cubicBezTo>
                    <a:pt x="117485" y="6882"/>
                    <a:pt x="123151" y="14059"/>
                    <a:pt x="118995" y="18970"/>
                  </a:cubicBezTo>
                  <a:cubicBezTo>
                    <a:pt x="107663" y="32570"/>
                    <a:pt x="121640" y="49191"/>
                    <a:pt x="111062" y="62791"/>
                  </a:cubicBezTo>
                  <a:cubicBezTo>
                    <a:pt x="106907" y="68079"/>
                    <a:pt x="114085" y="71479"/>
                    <a:pt x="118995" y="71101"/>
                  </a:cubicBezTo>
                  <a:cubicBezTo>
                    <a:pt x="130328" y="70724"/>
                    <a:pt x="138639" y="72235"/>
                    <a:pt x="131462" y="90745"/>
                  </a:cubicBezTo>
                  <a:cubicBezTo>
                    <a:pt x="152617" y="72990"/>
                    <a:pt x="164327" y="59013"/>
                    <a:pt x="149594" y="37481"/>
                  </a:cubicBezTo>
                  <a:cubicBezTo>
                    <a:pt x="154505" y="33325"/>
                    <a:pt x="160172" y="33325"/>
                    <a:pt x="164705" y="37481"/>
                  </a:cubicBezTo>
                  <a:cubicBezTo>
                    <a:pt x="173016" y="45414"/>
                    <a:pt x="181326" y="54102"/>
                    <a:pt x="188504" y="63168"/>
                  </a:cubicBezTo>
                  <a:cubicBezTo>
                    <a:pt x="193037" y="68835"/>
                    <a:pt x="194926" y="77146"/>
                    <a:pt x="183593" y="79790"/>
                  </a:cubicBezTo>
                  <a:cubicBezTo>
                    <a:pt x="173393" y="77901"/>
                    <a:pt x="169616" y="84701"/>
                    <a:pt x="166594" y="92256"/>
                  </a:cubicBezTo>
                  <a:cubicBezTo>
                    <a:pt x="156772" y="99812"/>
                    <a:pt x="152994" y="104345"/>
                    <a:pt x="155639" y="121344"/>
                  </a:cubicBezTo>
                  <a:cubicBezTo>
                    <a:pt x="158283" y="137588"/>
                    <a:pt x="165460" y="167431"/>
                    <a:pt x="138639" y="181031"/>
                  </a:cubicBezTo>
                  <a:cubicBezTo>
                    <a:pt x="135617" y="182542"/>
                    <a:pt x="131462" y="187830"/>
                    <a:pt x="131839" y="188208"/>
                  </a:cubicBezTo>
                  <a:cubicBezTo>
                    <a:pt x="143928" y="204830"/>
                    <a:pt x="123151" y="220318"/>
                    <a:pt x="131839" y="238073"/>
                  </a:cubicBezTo>
                  <a:cubicBezTo>
                    <a:pt x="143928" y="263383"/>
                    <a:pt x="152239" y="289827"/>
                    <a:pt x="136373" y="318159"/>
                  </a:cubicBezTo>
                  <a:cubicBezTo>
                    <a:pt x="130706" y="327981"/>
                    <a:pt x="140528" y="340447"/>
                    <a:pt x="137506" y="353669"/>
                  </a:cubicBezTo>
                  <a:cubicBezTo>
                    <a:pt x="133728" y="369157"/>
                    <a:pt x="121640" y="384268"/>
                    <a:pt x="129195" y="402022"/>
                  </a:cubicBezTo>
                  <a:cubicBezTo>
                    <a:pt x="130706" y="405800"/>
                    <a:pt x="129951" y="411089"/>
                    <a:pt x="132217" y="413733"/>
                  </a:cubicBezTo>
                  <a:cubicBezTo>
                    <a:pt x="139395" y="422799"/>
                    <a:pt x="135995" y="429222"/>
                    <a:pt x="126929" y="431110"/>
                  </a:cubicBezTo>
                  <a:cubicBezTo>
                    <a:pt x="113707" y="433377"/>
                    <a:pt x="114462" y="450376"/>
                    <a:pt x="100863" y="453021"/>
                  </a:cubicBezTo>
                  <a:cubicBezTo>
                    <a:pt x="94063" y="454532"/>
                    <a:pt x="103129" y="460198"/>
                    <a:pt x="105018" y="463598"/>
                  </a:cubicBezTo>
                  <a:cubicBezTo>
                    <a:pt x="111818" y="475309"/>
                    <a:pt x="118995" y="485886"/>
                    <a:pt x="95952" y="485886"/>
                  </a:cubicBezTo>
                  <a:cubicBezTo>
                    <a:pt x="85375" y="485886"/>
                    <a:pt x="79330" y="490797"/>
                    <a:pt x="88397" y="501752"/>
                  </a:cubicBezTo>
                  <a:cubicBezTo>
                    <a:pt x="91419" y="505530"/>
                    <a:pt x="96707" y="508552"/>
                    <a:pt x="92930" y="514218"/>
                  </a:cubicBezTo>
                  <a:cubicBezTo>
                    <a:pt x="88774" y="520263"/>
                    <a:pt x="84241" y="514974"/>
                    <a:pt x="79708" y="513840"/>
                  </a:cubicBezTo>
                  <a:cubicBezTo>
                    <a:pt x="76686" y="513085"/>
                    <a:pt x="72908" y="513085"/>
                    <a:pt x="72531" y="515729"/>
                  </a:cubicBezTo>
                  <a:cubicBezTo>
                    <a:pt x="71397" y="529329"/>
                    <a:pt x="59687" y="524040"/>
                    <a:pt x="50620" y="526307"/>
                  </a:cubicBezTo>
                  <a:cubicBezTo>
                    <a:pt x="55531" y="535373"/>
                    <a:pt x="70642" y="527818"/>
                    <a:pt x="69886" y="541795"/>
                  </a:cubicBezTo>
                  <a:cubicBezTo>
                    <a:pt x="69509" y="551239"/>
                    <a:pt x="66109" y="559172"/>
                    <a:pt x="61575" y="567483"/>
                  </a:cubicBezTo>
                  <a:cubicBezTo>
                    <a:pt x="54776" y="577305"/>
                    <a:pt x="46087" y="584860"/>
                    <a:pt x="46465" y="596193"/>
                  </a:cubicBezTo>
                  <a:close/>
                </a:path>
              </a:pathLst>
            </a:custGeom>
            <a:solidFill>
              <a:srgbClr val="FCDB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4423B79B-F71D-4E2E-8A7A-AB3965A67A12}"/>
                </a:ext>
              </a:extLst>
            </p:cNvPr>
            <p:cNvSpPr/>
            <p:nvPr/>
          </p:nvSpPr>
          <p:spPr>
            <a:xfrm>
              <a:off x="9582374" y="4520976"/>
              <a:ext cx="181398" cy="105018"/>
            </a:xfrm>
            <a:custGeom>
              <a:avLst/>
              <a:gdLst>
                <a:gd name="connsiteX0" fmla="*/ 166484 w 181398"/>
                <a:gd name="connsiteY0" fmla="*/ 105018 h 105018"/>
                <a:gd name="connsiteX1" fmla="*/ 161951 w 181398"/>
                <a:gd name="connsiteY1" fmla="*/ 100863 h 105018"/>
                <a:gd name="connsiteX2" fmla="*/ 128708 w 181398"/>
                <a:gd name="connsiteY2" fmla="*/ 56287 h 105018"/>
                <a:gd name="connsiteX3" fmla="*/ 124553 w 181398"/>
                <a:gd name="connsiteY3" fmla="*/ 45332 h 105018"/>
                <a:gd name="connsiteX4" fmla="*/ 114353 w 181398"/>
                <a:gd name="connsiteY4" fmla="*/ 49865 h 105018"/>
                <a:gd name="connsiteX5" fmla="*/ 76199 w 181398"/>
                <a:gd name="connsiteY5" fmla="*/ 56287 h 105018"/>
                <a:gd name="connsiteX6" fmla="*/ 60711 w 181398"/>
                <a:gd name="connsiteY6" fmla="*/ 58553 h 105018"/>
                <a:gd name="connsiteX7" fmla="*/ 38423 w 181398"/>
                <a:gd name="connsiteY7" fmla="*/ 56665 h 105018"/>
                <a:gd name="connsiteX8" fmla="*/ 40311 w 181398"/>
                <a:gd name="connsiteY8" fmla="*/ 38910 h 105018"/>
                <a:gd name="connsiteX9" fmla="*/ 8579 w 181398"/>
                <a:gd name="connsiteY9" fmla="*/ 44198 h 105018"/>
                <a:gd name="connsiteX10" fmla="*/ 1402 w 181398"/>
                <a:gd name="connsiteY10" fmla="*/ 29466 h 105018"/>
                <a:gd name="connsiteX11" fmla="*/ 22934 w 181398"/>
                <a:gd name="connsiteY11" fmla="*/ 8311 h 105018"/>
                <a:gd name="connsiteX12" fmla="*/ 52400 w 181398"/>
                <a:gd name="connsiteY12" fmla="*/ 0 h 105018"/>
                <a:gd name="connsiteX13" fmla="*/ 52400 w 181398"/>
                <a:gd name="connsiteY13" fmla="*/ 0 h 105018"/>
                <a:gd name="connsiteX14" fmla="*/ 69777 w 181398"/>
                <a:gd name="connsiteY14" fmla="*/ 10955 h 105018"/>
                <a:gd name="connsiteX15" fmla="*/ 122664 w 181398"/>
                <a:gd name="connsiteY15" fmla="*/ 13222 h 105018"/>
                <a:gd name="connsiteX16" fmla="*/ 133619 w 181398"/>
                <a:gd name="connsiteY16" fmla="*/ 12466 h 105018"/>
                <a:gd name="connsiteX17" fmla="*/ 159685 w 181398"/>
                <a:gd name="connsiteY17" fmla="*/ 27955 h 105018"/>
                <a:gd name="connsiteX18" fmla="*/ 160062 w 181398"/>
                <a:gd name="connsiteY18" fmla="*/ 36643 h 105018"/>
                <a:gd name="connsiteX19" fmla="*/ 164596 w 181398"/>
                <a:gd name="connsiteY19" fmla="*/ 48354 h 105018"/>
                <a:gd name="connsiteX20" fmla="*/ 169129 w 181398"/>
                <a:gd name="connsiteY20" fmla="*/ 53265 h 105018"/>
                <a:gd name="connsiteX21" fmla="*/ 151752 w 181398"/>
                <a:gd name="connsiteY21" fmla="*/ 60442 h 105018"/>
                <a:gd name="connsiteX22" fmla="*/ 166484 w 181398"/>
                <a:gd name="connsiteY22" fmla="*/ 69886 h 105018"/>
                <a:gd name="connsiteX23" fmla="*/ 178573 w 181398"/>
                <a:gd name="connsiteY23" fmla="*/ 84997 h 105018"/>
                <a:gd name="connsiteX24" fmla="*/ 166484 w 181398"/>
                <a:gd name="connsiteY24" fmla="*/ 105018 h 1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1398" h="105018">
                  <a:moveTo>
                    <a:pt x="166484" y="105018"/>
                  </a:moveTo>
                  <a:cubicBezTo>
                    <a:pt x="164973" y="103507"/>
                    <a:pt x="163462" y="100863"/>
                    <a:pt x="161951" y="100863"/>
                  </a:cubicBezTo>
                  <a:cubicBezTo>
                    <a:pt x="125308" y="105018"/>
                    <a:pt x="135885" y="73664"/>
                    <a:pt x="128708" y="56287"/>
                  </a:cubicBezTo>
                  <a:cubicBezTo>
                    <a:pt x="127197" y="52509"/>
                    <a:pt x="128708" y="47598"/>
                    <a:pt x="124553" y="45332"/>
                  </a:cubicBezTo>
                  <a:cubicBezTo>
                    <a:pt x="119642" y="42310"/>
                    <a:pt x="116997" y="47220"/>
                    <a:pt x="114353" y="49865"/>
                  </a:cubicBezTo>
                  <a:cubicBezTo>
                    <a:pt x="103398" y="63087"/>
                    <a:pt x="92065" y="69886"/>
                    <a:pt x="76199" y="56287"/>
                  </a:cubicBezTo>
                  <a:cubicBezTo>
                    <a:pt x="71288" y="51754"/>
                    <a:pt x="65621" y="56287"/>
                    <a:pt x="60711" y="58553"/>
                  </a:cubicBezTo>
                  <a:cubicBezTo>
                    <a:pt x="55800" y="32866"/>
                    <a:pt x="45600" y="59687"/>
                    <a:pt x="38423" y="56665"/>
                  </a:cubicBezTo>
                  <a:cubicBezTo>
                    <a:pt x="33134" y="49865"/>
                    <a:pt x="45600" y="46465"/>
                    <a:pt x="40311" y="38910"/>
                  </a:cubicBezTo>
                  <a:cubicBezTo>
                    <a:pt x="30489" y="43443"/>
                    <a:pt x="19912" y="50620"/>
                    <a:pt x="8579" y="44198"/>
                  </a:cubicBezTo>
                  <a:cubicBezTo>
                    <a:pt x="4424" y="41554"/>
                    <a:pt x="-3132" y="37776"/>
                    <a:pt x="1402" y="29466"/>
                  </a:cubicBezTo>
                  <a:cubicBezTo>
                    <a:pt x="13112" y="27199"/>
                    <a:pt x="20290" y="20022"/>
                    <a:pt x="22934" y="8311"/>
                  </a:cubicBezTo>
                  <a:cubicBezTo>
                    <a:pt x="32756" y="5289"/>
                    <a:pt x="45978" y="14355"/>
                    <a:pt x="52400" y="0"/>
                  </a:cubicBezTo>
                  <a:lnTo>
                    <a:pt x="52400" y="0"/>
                  </a:lnTo>
                  <a:cubicBezTo>
                    <a:pt x="60333" y="0"/>
                    <a:pt x="64488" y="6044"/>
                    <a:pt x="69777" y="10955"/>
                  </a:cubicBezTo>
                  <a:cubicBezTo>
                    <a:pt x="85265" y="25310"/>
                    <a:pt x="105664" y="26443"/>
                    <a:pt x="122664" y="13222"/>
                  </a:cubicBezTo>
                  <a:cubicBezTo>
                    <a:pt x="126441" y="10200"/>
                    <a:pt x="130219" y="8311"/>
                    <a:pt x="133619" y="12466"/>
                  </a:cubicBezTo>
                  <a:cubicBezTo>
                    <a:pt x="140419" y="21155"/>
                    <a:pt x="144952" y="32110"/>
                    <a:pt x="159685" y="27955"/>
                  </a:cubicBezTo>
                  <a:cubicBezTo>
                    <a:pt x="161573" y="27199"/>
                    <a:pt x="162707" y="33243"/>
                    <a:pt x="160062" y="36643"/>
                  </a:cubicBezTo>
                  <a:cubicBezTo>
                    <a:pt x="155152" y="43065"/>
                    <a:pt x="146463" y="50998"/>
                    <a:pt x="164596" y="48354"/>
                  </a:cubicBezTo>
                  <a:cubicBezTo>
                    <a:pt x="167995" y="47976"/>
                    <a:pt x="169884" y="49865"/>
                    <a:pt x="169129" y="53265"/>
                  </a:cubicBezTo>
                  <a:cubicBezTo>
                    <a:pt x="166862" y="62331"/>
                    <a:pt x="158174" y="55531"/>
                    <a:pt x="151752" y="60442"/>
                  </a:cubicBezTo>
                  <a:cubicBezTo>
                    <a:pt x="156285" y="64975"/>
                    <a:pt x="157418" y="73664"/>
                    <a:pt x="166484" y="69886"/>
                  </a:cubicBezTo>
                  <a:cubicBezTo>
                    <a:pt x="188017" y="60820"/>
                    <a:pt x="180462" y="77442"/>
                    <a:pt x="178573" y="84997"/>
                  </a:cubicBezTo>
                  <a:cubicBezTo>
                    <a:pt x="177062" y="91041"/>
                    <a:pt x="171018" y="97841"/>
                    <a:pt x="166484" y="105018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D082069F-7ED2-42CF-9A5F-600918124E99}"/>
                </a:ext>
              </a:extLst>
            </p:cNvPr>
            <p:cNvSpPr/>
            <p:nvPr/>
          </p:nvSpPr>
          <p:spPr>
            <a:xfrm>
              <a:off x="9712971" y="4524754"/>
              <a:ext cx="118861" cy="169979"/>
            </a:xfrm>
            <a:custGeom>
              <a:avLst/>
              <a:gdLst>
                <a:gd name="connsiteX0" fmla="*/ 116351 w 118861"/>
                <a:gd name="connsiteY0" fmla="*/ 105396 h 169979"/>
                <a:gd name="connsiteX1" fmla="*/ 100485 w 118861"/>
                <a:gd name="connsiteY1" fmla="*/ 117862 h 169979"/>
                <a:gd name="connsiteX2" fmla="*/ 103507 w 118861"/>
                <a:gd name="connsiteY2" fmla="*/ 135995 h 169979"/>
                <a:gd name="connsiteX3" fmla="*/ 69131 w 118861"/>
                <a:gd name="connsiteY3" fmla="*/ 165460 h 169979"/>
                <a:gd name="connsiteX4" fmla="*/ 61198 w 118861"/>
                <a:gd name="connsiteY4" fmla="*/ 169238 h 169979"/>
                <a:gd name="connsiteX5" fmla="*/ 49109 w 118861"/>
                <a:gd name="connsiteY5" fmla="*/ 147706 h 169979"/>
                <a:gd name="connsiteX6" fmla="*/ 48354 w 118861"/>
                <a:gd name="connsiteY6" fmla="*/ 129951 h 169979"/>
                <a:gd name="connsiteX7" fmla="*/ 35510 w 118861"/>
                <a:gd name="connsiteY7" fmla="*/ 126929 h 169979"/>
                <a:gd name="connsiteX8" fmla="*/ 0 w 118861"/>
                <a:gd name="connsiteY8" fmla="*/ 134862 h 169979"/>
                <a:gd name="connsiteX9" fmla="*/ 21155 w 118861"/>
                <a:gd name="connsiteY9" fmla="*/ 110685 h 169979"/>
                <a:gd name="connsiteX10" fmla="*/ 36643 w 118861"/>
                <a:gd name="connsiteY10" fmla="*/ 104641 h 169979"/>
                <a:gd name="connsiteX11" fmla="*/ 71775 w 118861"/>
                <a:gd name="connsiteY11" fmla="*/ 65731 h 169979"/>
                <a:gd name="connsiteX12" fmla="*/ 64975 w 118861"/>
                <a:gd name="connsiteY12" fmla="*/ 60442 h 169979"/>
                <a:gd name="connsiteX13" fmla="*/ 60064 w 118861"/>
                <a:gd name="connsiteY13" fmla="*/ 55153 h 169979"/>
                <a:gd name="connsiteX14" fmla="*/ 57420 w 118861"/>
                <a:gd name="connsiteY14" fmla="*/ 31732 h 169979"/>
                <a:gd name="connsiteX15" fmla="*/ 72153 w 118861"/>
                <a:gd name="connsiteY15" fmla="*/ 0 h 169979"/>
                <a:gd name="connsiteX16" fmla="*/ 63842 w 118861"/>
                <a:gd name="connsiteY16" fmla="*/ 16999 h 169979"/>
                <a:gd name="connsiteX17" fmla="*/ 71397 w 118861"/>
                <a:gd name="connsiteY17" fmla="*/ 33243 h 169979"/>
                <a:gd name="connsiteX18" fmla="*/ 113329 w 118861"/>
                <a:gd name="connsiteY18" fmla="*/ 44198 h 169979"/>
                <a:gd name="connsiteX19" fmla="*/ 118618 w 118861"/>
                <a:gd name="connsiteY19" fmla="*/ 49487 h 169979"/>
                <a:gd name="connsiteX20" fmla="*/ 113707 w 118861"/>
                <a:gd name="connsiteY20" fmla="*/ 57798 h 169979"/>
                <a:gd name="connsiteX21" fmla="*/ 113707 w 118861"/>
                <a:gd name="connsiteY21" fmla="*/ 93308 h 169979"/>
                <a:gd name="connsiteX22" fmla="*/ 116351 w 118861"/>
                <a:gd name="connsiteY22" fmla="*/ 105396 h 16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8861" h="169979">
                  <a:moveTo>
                    <a:pt x="116351" y="105396"/>
                  </a:moveTo>
                  <a:cubicBezTo>
                    <a:pt x="107663" y="105018"/>
                    <a:pt x="105774" y="114085"/>
                    <a:pt x="100485" y="117862"/>
                  </a:cubicBezTo>
                  <a:cubicBezTo>
                    <a:pt x="91041" y="124662"/>
                    <a:pt x="91797" y="125418"/>
                    <a:pt x="103507" y="135995"/>
                  </a:cubicBezTo>
                  <a:cubicBezTo>
                    <a:pt x="87263" y="140906"/>
                    <a:pt x="74042" y="148839"/>
                    <a:pt x="69131" y="165460"/>
                  </a:cubicBezTo>
                  <a:cubicBezTo>
                    <a:pt x="67997" y="169238"/>
                    <a:pt x="65353" y="171127"/>
                    <a:pt x="61198" y="169238"/>
                  </a:cubicBezTo>
                  <a:cubicBezTo>
                    <a:pt x="50998" y="165460"/>
                    <a:pt x="49487" y="154883"/>
                    <a:pt x="49109" y="147706"/>
                  </a:cubicBezTo>
                  <a:cubicBezTo>
                    <a:pt x="48732" y="142039"/>
                    <a:pt x="51376" y="135617"/>
                    <a:pt x="48354" y="129951"/>
                  </a:cubicBezTo>
                  <a:cubicBezTo>
                    <a:pt x="45332" y="125040"/>
                    <a:pt x="37021" y="120129"/>
                    <a:pt x="35510" y="126929"/>
                  </a:cubicBezTo>
                  <a:cubicBezTo>
                    <a:pt x="29466" y="150350"/>
                    <a:pt x="16622" y="133351"/>
                    <a:pt x="0" y="134862"/>
                  </a:cubicBezTo>
                  <a:cubicBezTo>
                    <a:pt x="13600" y="127306"/>
                    <a:pt x="27199" y="127684"/>
                    <a:pt x="21155" y="110685"/>
                  </a:cubicBezTo>
                  <a:cubicBezTo>
                    <a:pt x="17755" y="100863"/>
                    <a:pt x="33621" y="112951"/>
                    <a:pt x="36643" y="104641"/>
                  </a:cubicBezTo>
                  <a:cubicBezTo>
                    <a:pt x="52509" y="106529"/>
                    <a:pt x="73664" y="81597"/>
                    <a:pt x="71775" y="65731"/>
                  </a:cubicBezTo>
                  <a:cubicBezTo>
                    <a:pt x="71020" y="59309"/>
                    <a:pt x="70264" y="58931"/>
                    <a:pt x="64975" y="60442"/>
                  </a:cubicBezTo>
                  <a:cubicBezTo>
                    <a:pt x="60064" y="61953"/>
                    <a:pt x="57042" y="57798"/>
                    <a:pt x="60064" y="55153"/>
                  </a:cubicBezTo>
                  <a:cubicBezTo>
                    <a:pt x="72153" y="45332"/>
                    <a:pt x="62709" y="39287"/>
                    <a:pt x="57420" y="31732"/>
                  </a:cubicBezTo>
                  <a:cubicBezTo>
                    <a:pt x="44576" y="13600"/>
                    <a:pt x="47220" y="7555"/>
                    <a:pt x="72153" y="0"/>
                  </a:cubicBezTo>
                  <a:cubicBezTo>
                    <a:pt x="69131" y="6422"/>
                    <a:pt x="66109" y="11333"/>
                    <a:pt x="63842" y="16999"/>
                  </a:cubicBezTo>
                  <a:cubicBezTo>
                    <a:pt x="60442" y="25310"/>
                    <a:pt x="65731" y="34754"/>
                    <a:pt x="71397" y="33243"/>
                  </a:cubicBezTo>
                  <a:cubicBezTo>
                    <a:pt x="88019" y="29088"/>
                    <a:pt x="97085" y="50242"/>
                    <a:pt x="113329" y="44198"/>
                  </a:cubicBezTo>
                  <a:cubicBezTo>
                    <a:pt x="116351" y="43065"/>
                    <a:pt x="117862" y="46843"/>
                    <a:pt x="118618" y="49487"/>
                  </a:cubicBezTo>
                  <a:cubicBezTo>
                    <a:pt x="119751" y="53642"/>
                    <a:pt x="116729" y="55531"/>
                    <a:pt x="113707" y="57798"/>
                  </a:cubicBezTo>
                  <a:cubicBezTo>
                    <a:pt x="90663" y="74797"/>
                    <a:pt x="90663" y="74797"/>
                    <a:pt x="113707" y="93308"/>
                  </a:cubicBezTo>
                  <a:cubicBezTo>
                    <a:pt x="116729" y="97085"/>
                    <a:pt x="116351" y="101241"/>
                    <a:pt x="116351" y="105396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1FB1F07-B7E2-41D5-903E-9AA5B506250C}"/>
                </a:ext>
              </a:extLst>
            </p:cNvPr>
            <p:cNvSpPr/>
            <p:nvPr/>
          </p:nvSpPr>
          <p:spPr>
            <a:xfrm>
              <a:off x="10155710" y="4021550"/>
              <a:ext cx="75866" cy="78513"/>
            </a:xfrm>
            <a:custGeom>
              <a:avLst/>
              <a:gdLst>
                <a:gd name="connsiteX0" fmla="*/ 33621 w 75866"/>
                <a:gd name="connsiteY0" fmla="*/ 66887 h 78513"/>
                <a:gd name="connsiteX1" fmla="*/ 37399 w 75866"/>
                <a:gd name="connsiteY1" fmla="*/ 58199 h 78513"/>
                <a:gd name="connsiteX2" fmla="*/ 0 w 75866"/>
                <a:gd name="connsiteY2" fmla="*/ 24578 h 78513"/>
                <a:gd name="connsiteX3" fmla="*/ 28710 w 75866"/>
                <a:gd name="connsiteY3" fmla="*/ 401 h 78513"/>
                <a:gd name="connsiteX4" fmla="*/ 37399 w 75866"/>
                <a:gd name="connsiteY4" fmla="*/ 12489 h 78513"/>
                <a:gd name="connsiteX5" fmla="*/ 47976 w 75866"/>
                <a:gd name="connsiteY5" fmla="*/ 39688 h 78513"/>
                <a:gd name="connsiteX6" fmla="*/ 71775 w 75866"/>
                <a:gd name="connsiteY6" fmla="*/ 29111 h 78513"/>
                <a:gd name="connsiteX7" fmla="*/ 64975 w 75866"/>
                <a:gd name="connsiteY7" fmla="*/ 74820 h 78513"/>
                <a:gd name="connsiteX8" fmla="*/ 57042 w 75866"/>
                <a:gd name="connsiteY8" fmla="*/ 77087 h 78513"/>
                <a:gd name="connsiteX9" fmla="*/ 33621 w 75866"/>
                <a:gd name="connsiteY9" fmla="*/ 66887 h 7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866" h="78513">
                  <a:moveTo>
                    <a:pt x="33621" y="66887"/>
                  </a:moveTo>
                  <a:cubicBezTo>
                    <a:pt x="36643" y="64621"/>
                    <a:pt x="39287" y="59332"/>
                    <a:pt x="37399" y="58199"/>
                  </a:cubicBezTo>
                  <a:cubicBezTo>
                    <a:pt x="23421" y="48377"/>
                    <a:pt x="20777" y="26089"/>
                    <a:pt x="0" y="24578"/>
                  </a:cubicBezTo>
                  <a:cubicBezTo>
                    <a:pt x="756" y="6067"/>
                    <a:pt x="14733" y="3045"/>
                    <a:pt x="28710" y="401"/>
                  </a:cubicBezTo>
                  <a:cubicBezTo>
                    <a:pt x="38154" y="-1488"/>
                    <a:pt x="42687" y="3423"/>
                    <a:pt x="37399" y="12489"/>
                  </a:cubicBezTo>
                  <a:cubicBezTo>
                    <a:pt x="29466" y="26467"/>
                    <a:pt x="38154" y="34022"/>
                    <a:pt x="47976" y="39688"/>
                  </a:cubicBezTo>
                  <a:cubicBezTo>
                    <a:pt x="59687" y="46866"/>
                    <a:pt x="64975" y="35911"/>
                    <a:pt x="71775" y="29111"/>
                  </a:cubicBezTo>
                  <a:cubicBezTo>
                    <a:pt x="83486" y="46110"/>
                    <a:pt x="66486" y="59332"/>
                    <a:pt x="64975" y="74820"/>
                  </a:cubicBezTo>
                  <a:cubicBezTo>
                    <a:pt x="64598" y="77842"/>
                    <a:pt x="57420" y="80109"/>
                    <a:pt x="57042" y="77087"/>
                  </a:cubicBezTo>
                  <a:cubicBezTo>
                    <a:pt x="54020" y="60088"/>
                    <a:pt x="40043" y="72932"/>
                    <a:pt x="33621" y="66887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E34A3242-BB82-40B1-BF98-07A0BC1DCDD6}"/>
                </a:ext>
              </a:extLst>
            </p:cNvPr>
            <p:cNvSpPr/>
            <p:nvPr/>
          </p:nvSpPr>
          <p:spPr>
            <a:xfrm>
              <a:off x="10384086" y="4435212"/>
              <a:ext cx="48492" cy="67254"/>
            </a:xfrm>
            <a:custGeom>
              <a:avLst/>
              <a:gdLst>
                <a:gd name="connsiteX0" fmla="*/ 21703 w 48492"/>
                <a:gd name="connsiteY0" fmla="*/ 67254 h 67254"/>
                <a:gd name="connsiteX1" fmla="*/ 14148 w 48492"/>
                <a:gd name="connsiteY1" fmla="*/ 42322 h 67254"/>
                <a:gd name="connsiteX2" fmla="*/ 14903 w 48492"/>
                <a:gd name="connsiteY2" fmla="*/ 16634 h 67254"/>
                <a:gd name="connsiteX3" fmla="*/ 18681 w 48492"/>
                <a:gd name="connsiteY3" fmla="*/ 12479 h 67254"/>
                <a:gd name="connsiteX4" fmla="*/ 17926 w 48492"/>
                <a:gd name="connsiteY4" fmla="*/ 12 h 67254"/>
                <a:gd name="connsiteX5" fmla="*/ 46258 w 48492"/>
                <a:gd name="connsiteY5" fmla="*/ 19278 h 67254"/>
                <a:gd name="connsiteX6" fmla="*/ 45124 w 48492"/>
                <a:gd name="connsiteY6" fmla="*/ 31367 h 67254"/>
                <a:gd name="connsiteX7" fmla="*/ 21703 w 48492"/>
                <a:gd name="connsiteY7" fmla="*/ 67254 h 6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92" h="67254">
                  <a:moveTo>
                    <a:pt x="21703" y="67254"/>
                  </a:moveTo>
                  <a:cubicBezTo>
                    <a:pt x="26236" y="54410"/>
                    <a:pt x="22459" y="48744"/>
                    <a:pt x="14148" y="42322"/>
                  </a:cubicBezTo>
                  <a:cubicBezTo>
                    <a:pt x="5837" y="36278"/>
                    <a:pt x="-13429" y="24189"/>
                    <a:pt x="14903" y="16634"/>
                  </a:cubicBezTo>
                  <a:cubicBezTo>
                    <a:pt x="16415" y="16256"/>
                    <a:pt x="18681" y="13990"/>
                    <a:pt x="18681" y="12479"/>
                  </a:cubicBezTo>
                  <a:cubicBezTo>
                    <a:pt x="18303" y="7945"/>
                    <a:pt x="9237" y="-365"/>
                    <a:pt x="17926" y="12"/>
                  </a:cubicBezTo>
                  <a:cubicBezTo>
                    <a:pt x="28881" y="390"/>
                    <a:pt x="37947" y="10590"/>
                    <a:pt x="46258" y="19278"/>
                  </a:cubicBezTo>
                  <a:cubicBezTo>
                    <a:pt x="50791" y="23811"/>
                    <a:pt x="47391" y="26456"/>
                    <a:pt x="45124" y="31367"/>
                  </a:cubicBezTo>
                  <a:cubicBezTo>
                    <a:pt x="39080" y="42700"/>
                    <a:pt x="40214" y="57810"/>
                    <a:pt x="21703" y="67254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3144840-E89E-413C-8025-0E32DCB0D50B}"/>
                </a:ext>
              </a:extLst>
            </p:cNvPr>
            <p:cNvSpPr/>
            <p:nvPr/>
          </p:nvSpPr>
          <p:spPr>
            <a:xfrm>
              <a:off x="10246803" y="4041516"/>
              <a:ext cx="24880" cy="18339"/>
            </a:xfrm>
            <a:custGeom>
              <a:avLst/>
              <a:gdLst>
                <a:gd name="connsiteX0" fmla="*/ 24881 w 24880"/>
                <a:gd name="connsiteY0" fmla="*/ 3101 h 18339"/>
                <a:gd name="connsiteX1" fmla="*/ 3348 w 24880"/>
                <a:gd name="connsiteY1" fmla="*/ 17834 h 18339"/>
                <a:gd name="connsiteX2" fmla="*/ 704 w 24880"/>
                <a:gd name="connsiteY2" fmla="*/ 4612 h 18339"/>
                <a:gd name="connsiteX3" fmla="*/ 24881 w 24880"/>
                <a:gd name="connsiteY3" fmla="*/ 3101 h 1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80" h="18339">
                  <a:moveTo>
                    <a:pt x="24881" y="3101"/>
                  </a:moveTo>
                  <a:cubicBezTo>
                    <a:pt x="15814" y="6501"/>
                    <a:pt x="15059" y="21234"/>
                    <a:pt x="3348" y="17834"/>
                  </a:cubicBezTo>
                  <a:cubicBezTo>
                    <a:pt x="1081" y="17078"/>
                    <a:pt x="-1185" y="7256"/>
                    <a:pt x="704" y="4612"/>
                  </a:cubicBezTo>
                  <a:cubicBezTo>
                    <a:pt x="7503" y="-4077"/>
                    <a:pt x="16570" y="1968"/>
                    <a:pt x="24881" y="3101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9D180BF7-A347-4317-9287-F6CA7B8CB18E}"/>
                </a:ext>
              </a:extLst>
            </p:cNvPr>
            <p:cNvSpPr/>
            <p:nvPr/>
          </p:nvSpPr>
          <p:spPr>
            <a:xfrm>
              <a:off x="10600101" y="4071438"/>
              <a:ext cx="12324" cy="21154"/>
            </a:xfrm>
            <a:custGeom>
              <a:avLst/>
              <a:gdLst>
                <a:gd name="connsiteX0" fmla="*/ 12325 w 12324"/>
                <a:gd name="connsiteY0" fmla="*/ 0 h 21154"/>
                <a:gd name="connsiteX1" fmla="*/ 12325 w 12324"/>
                <a:gd name="connsiteY1" fmla="*/ 21155 h 21154"/>
                <a:gd name="connsiteX2" fmla="*/ 12325 w 12324"/>
                <a:gd name="connsiteY2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4" h="21154">
                  <a:moveTo>
                    <a:pt x="12325" y="0"/>
                  </a:moveTo>
                  <a:cubicBezTo>
                    <a:pt x="12325" y="7177"/>
                    <a:pt x="12325" y="13977"/>
                    <a:pt x="12325" y="21155"/>
                  </a:cubicBezTo>
                  <a:cubicBezTo>
                    <a:pt x="-4297" y="13977"/>
                    <a:pt x="-3919" y="7177"/>
                    <a:pt x="12325" y="0"/>
                  </a:cubicBezTo>
                  <a:close/>
                </a:path>
              </a:pathLst>
            </a:custGeom>
            <a:solidFill>
              <a:srgbClr val="FCD3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5C10F79A-F386-46F7-B276-B9FC6ED78876}"/>
                </a:ext>
              </a:extLst>
            </p:cNvPr>
            <p:cNvSpPr/>
            <p:nvPr/>
          </p:nvSpPr>
          <p:spPr>
            <a:xfrm>
              <a:off x="10485497" y="4253845"/>
              <a:ext cx="15792" cy="11854"/>
            </a:xfrm>
            <a:custGeom>
              <a:avLst/>
              <a:gdLst>
                <a:gd name="connsiteX0" fmla="*/ 0 w 15792"/>
                <a:gd name="connsiteY0" fmla="*/ 7986 h 11854"/>
                <a:gd name="connsiteX1" fmla="*/ 14355 w 15792"/>
                <a:gd name="connsiteY1" fmla="*/ 1942 h 11854"/>
                <a:gd name="connsiteX2" fmla="*/ 15488 w 15792"/>
                <a:gd name="connsiteY2" fmla="*/ 7231 h 11854"/>
                <a:gd name="connsiteX3" fmla="*/ 0 w 15792"/>
                <a:gd name="connsiteY3" fmla="*/ 7986 h 11854"/>
                <a:gd name="connsiteX4" fmla="*/ 0 w 15792"/>
                <a:gd name="connsiteY4" fmla="*/ 7986 h 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92" h="11854">
                  <a:moveTo>
                    <a:pt x="0" y="7986"/>
                  </a:moveTo>
                  <a:cubicBezTo>
                    <a:pt x="3400" y="2320"/>
                    <a:pt x="7177" y="-2969"/>
                    <a:pt x="14355" y="1942"/>
                  </a:cubicBezTo>
                  <a:cubicBezTo>
                    <a:pt x="15488" y="2697"/>
                    <a:pt x="16244" y="6097"/>
                    <a:pt x="15488" y="7231"/>
                  </a:cubicBezTo>
                  <a:cubicBezTo>
                    <a:pt x="10955" y="16297"/>
                    <a:pt x="5289" y="9497"/>
                    <a:pt x="0" y="7986"/>
                  </a:cubicBezTo>
                  <a:lnTo>
                    <a:pt x="0" y="7986"/>
                  </a:ln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7A6F3483-25EC-4BE5-A3CB-881F027067E7}"/>
                </a:ext>
              </a:extLst>
            </p:cNvPr>
            <p:cNvSpPr/>
            <p:nvPr/>
          </p:nvSpPr>
          <p:spPr>
            <a:xfrm>
              <a:off x="10345725" y="4941401"/>
              <a:ext cx="50620" cy="13206"/>
            </a:xfrm>
            <a:custGeom>
              <a:avLst/>
              <a:gdLst>
                <a:gd name="connsiteX0" fmla="*/ 50620 w 50620"/>
                <a:gd name="connsiteY0" fmla="*/ 1538 h 13206"/>
                <a:gd name="connsiteX1" fmla="*/ 0 w 50620"/>
                <a:gd name="connsiteY1" fmla="*/ 6449 h 13206"/>
                <a:gd name="connsiteX2" fmla="*/ 50620 w 50620"/>
                <a:gd name="connsiteY2" fmla="*/ 1538 h 1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20" h="13206">
                  <a:moveTo>
                    <a:pt x="50620" y="1538"/>
                  </a:moveTo>
                  <a:cubicBezTo>
                    <a:pt x="33621" y="2293"/>
                    <a:pt x="18888" y="23826"/>
                    <a:pt x="0" y="6449"/>
                  </a:cubicBezTo>
                  <a:cubicBezTo>
                    <a:pt x="16622" y="1538"/>
                    <a:pt x="33243" y="-2240"/>
                    <a:pt x="50620" y="1538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62BB597-BEF8-497C-984D-FE4DD345C00D}"/>
                </a:ext>
              </a:extLst>
            </p:cNvPr>
            <p:cNvSpPr/>
            <p:nvPr/>
          </p:nvSpPr>
          <p:spPr>
            <a:xfrm>
              <a:off x="10499464" y="4928031"/>
              <a:ext cx="239890" cy="264265"/>
            </a:xfrm>
            <a:custGeom>
              <a:avLst/>
              <a:gdLst>
                <a:gd name="connsiteX0" fmla="*/ 239891 w 239890"/>
                <a:gd name="connsiteY0" fmla="*/ 62128 h 264265"/>
                <a:gd name="connsiteX1" fmla="*/ 154516 w 239890"/>
                <a:gd name="connsiteY1" fmla="*/ 27374 h 264265"/>
                <a:gd name="connsiteX2" fmla="*/ 127695 w 239890"/>
                <a:gd name="connsiteY2" fmla="*/ 25107 h 264265"/>
                <a:gd name="connsiteX3" fmla="*/ 107296 w 239890"/>
                <a:gd name="connsiteY3" fmla="*/ 27752 h 264265"/>
                <a:gd name="connsiteX4" fmla="*/ 57431 w 239890"/>
                <a:gd name="connsiteY4" fmla="*/ 58350 h 264265"/>
                <a:gd name="connsiteX5" fmla="*/ 43076 w 239890"/>
                <a:gd name="connsiteY5" fmla="*/ 70061 h 264265"/>
                <a:gd name="connsiteX6" fmla="*/ 33254 w 239890"/>
                <a:gd name="connsiteY6" fmla="*/ 127104 h 264265"/>
                <a:gd name="connsiteX7" fmla="*/ 40810 w 239890"/>
                <a:gd name="connsiteY7" fmla="*/ 152414 h 264265"/>
                <a:gd name="connsiteX8" fmla="*/ 53653 w 239890"/>
                <a:gd name="connsiteY8" fmla="*/ 187168 h 264265"/>
                <a:gd name="connsiteX9" fmla="*/ 63475 w 239890"/>
                <a:gd name="connsiteY9" fmla="*/ 218145 h 264265"/>
                <a:gd name="connsiteX10" fmla="*/ 79719 w 239890"/>
                <a:gd name="connsiteY10" fmla="*/ 236277 h 264265"/>
                <a:gd name="connsiteX11" fmla="*/ 79341 w 239890"/>
                <a:gd name="connsiteY11" fmla="*/ 244210 h 264265"/>
                <a:gd name="connsiteX12" fmla="*/ 75942 w 239890"/>
                <a:gd name="connsiteY12" fmla="*/ 248743 h 264265"/>
                <a:gd name="connsiteX13" fmla="*/ 43832 w 239890"/>
                <a:gd name="connsiteY13" fmla="*/ 263476 h 264265"/>
                <a:gd name="connsiteX14" fmla="*/ 41943 w 239890"/>
                <a:gd name="connsiteY14" fmla="*/ 261587 h 264265"/>
                <a:gd name="connsiteX15" fmla="*/ 47609 w 239890"/>
                <a:gd name="connsiteY15" fmla="*/ 244210 h 264265"/>
                <a:gd name="connsiteX16" fmla="*/ 35899 w 239890"/>
                <a:gd name="connsiteY16" fmla="*/ 183013 h 264265"/>
                <a:gd name="connsiteX17" fmla="*/ 31365 w 239890"/>
                <a:gd name="connsiteY17" fmla="*/ 179235 h 264265"/>
                <a:gd name="connsiteX18" fmla="*/ 4166 w 239890"/>
                <a:gd name="connsiteY18" fmla="*/ 125970 h 264265"/>
                <a:gd name="connsiteX19" fmla="*/ 4166 w 239890"/>
                <a:gd name="connsiteY19" fmla="*/ 100282 h 264265"/>
                <a:gd name="connsiteX20" fmla="*/ 15499 w 239890"/>
                <a:gd name="connsiteY20" fmla="*/ 58350 h 264265"/>
                <a:gd name="connsiteX21" fmla="*/ 70275 w 239890"/>
                <a:gd name="connsiteY21" fmla="*/ 25107 h 264265"/>
                <a:gd name="connsiteX22" fmla="*/ 132228 w 239890"/>
                <a:gd name="connsiteY22" fmla="*/ 2064 h 264265"/>
                <a:gd name="connsiteX23" fmla="*/ 146961 w 239890"/>
                <a:gd name="connsiteY23" fmla="*/ 5841 h 264265"/>
                <a:gd name="connsiteX24" fmla="*/ 164338 w 239890"/>
                <a:gd name="connsiteY24" fmla="*/ 20952 h 264265"/>
                <a:gd name="connsiteX25" fmla="*/ 177560 w 239890"/>
                <a:gd name="connsiteY25" fmla="*/ 29263 h 264265"/>
                <a:gd name="connsiteX26" fmla="*/ 238758 w 239890"/>
                <a:gd name="connsiteY26" fmla="*/ 57595 h 264265"/>
                <a:gd name="connsiteX27" fmla="*/ 239891 w 239890"/>
                <a:gd name="connsiteY27" fmla="*/ 62128 h 264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9890" h="264265">
                  <a:moveTo>
                    <a:pt x="239891" y="62128"/>
                  </a:moveTo>
                  <a:cubicBezTo>
                    <a:pt x="206270" y="63261"/>
                    <a:pt x="182093" y="40973"/>
                    <a:pt x="154516" y="27374"/>
                  </a:cubicBezTo>
                  <a:cubicBezTo>
                    <a:pt x="145072" y="22841"/>
                    <a:pt x="137517" y="18308"/>
                    <a:pt x="127695" y="25107"/>
                  </a:cubicBezTo>
                  <a:cubicBezTo>
                    <a:pt x="121651" y="29263"/>
                    <a:pt x="114473" y="28129"/>
                    <a:pt x="107296" y="27752"/>
                  </a:cubicBezTo>
                  <a:cubicBezTo>
                    <a:pt x="82741" y="25863"/>
                    <a:pt x="68008" y="34929"/>
                    <a:pt x="57431" y="58350"/>
                  </a:cubicBezTo>
                  <a:cubicBezTo>
                    <a:pt x="54409" y="64772"/>
                    <a:pt x="48365" y="67039"/>
                    <a:pt x="43076" y="70061"/>
                  </a:cubicBezTo>
                  <a:cubicBezTo>
                    <a:pt x="13610" y="85927"/>
                    <a:pt x="10588" y="103304"/>
                    <a:pt x="33254" y="127104"/>
                  </a:cubicBezTo>
                  <a:cubicBezTo>
                    <a:pt x="39676" y="133903"/>
                    <a:pt x="43454" y="143725"/>
                    <a:pt x="40810" y="152414"/>
                  </a:cubicBezTo>
                  <a:cubicBezTo>
                    <a:pt x="35521" y="168280"/>
                    <a:pt x="43076" y="178101"/>
                    <a:pt x="53653" y="187168"/>
                  </a:cubicBezTo>
                  <a:cubicBezTo>
                    <a:pt x="63475" y="195479"/>
                    <a:pt x="68008" y="204167"/>
                    <a:pt x="63475" y="218145"/>
                  </a:cubicBezTo>
                  <a:cubicBezTo>
                    <a:pt x="60075" y="229100"/>
                    <a:pt x="60831" y="242321"/>
                    <a:pt x="79719" y="236277"/>
                  </a:cubicBezTo>
                  <a:cubicBezTo>
                    <a:pt x="81230" y="238921"/>
                    <a:pt x="80475" y="241566"/>
                    <a:pt x="79341" y="244210"/>
                  </a:cubicBezTo>
                  <a:cubicBezTo>
                    <a:pt x="78208" y="245721"/>
                    <a:pt x="77075" y="247232"/>
                    <a:pt x="75942" y="248743"/>
                  </a:cubicBezTo>
                  <a:cubicBezTo>
                    <a:pt x="66497" y="256676"/>
                    <a:pt x="58564" y="267254"/>
                    <a:pt x="43832" y="263476"/>
                  </a:cubicBezTo>
                  <a:cubicBezTo>
                    <a:pt x="43076" y="262721"/>
                    <a:pt x="42320" y="261965"/>
                    <a:pt x="41943" y="261587"/>
                  </a:cubicBezTo>
                  <a:cubicBezTo>
                    <a:pt x="41187" y="254788"/>
                    <a:pt x="44965" y="249877"/>
                    <a:pt x="47609" y="244210"/>
                  </a:cubicBezTo>
                  <a:cubicBezTo>
                    <a:pt x="59698" y="218145"/>
                    <a:pt x="56676" y="203034"/>
                    <a:pt x="35899" y="183013"/>
                  </a:cubicBezTo>
                  <a:cubicBezTo>
                    <a:pt x="34387" y="181501"/>
                    <a:pt x="30988" y="179990"/>
                    <a:pt x="31365" y="179235"/>
                  </a:cubicBezTo>
                  <a:cubicBezTo>
                    <a:pt x="38165" y="153169"/>
                    <a:pt x="13233" y="143725"/>
                    <a:pt x="4166" y="125970"/>
                  </a:cubicBezTo>
                  <a:cubicBezTo>
                    <a:pt x="11" y="117659"/>
                    <a:pt x="-2633" y="108593"/>
                    <a:pt x="4166" y="100282"/>
                  </a:cubicBezTo>
                  <a:cubicBezTo>
                    <a:pt x="14744" y="87816"/>
                    <a:pt x="9077" y="71572"/>
                    <a:pt x="15499" y="58350"/>
                  </a:cubicBezTo>
                  <a:cubicBezTo>
                    <a:pt x="26454" y="34929"/>
                    <a:pt x="54031" y="38707"/>
                    <a:pt x="70275" y="25107"/>
                  </a:cubicBezTo>
                  <a:cubicBezTo>
                    <a:pt x="88408" y="9619"/>
                    <a:pt x="115607" y="20574"/>
                    <a:pt x="132228" y="2064"/>
                  </a:cubicBezTo>
                  <a:cubicBezTo>
                    <a:pt x="136761" y="-2847"/>
                    <a:pt x="142428" y="2064"/>
                    <a:pt x="146961" y="5841"/>
                  </a:cubicBezTo>
                  <a:cubicBezTo>
                    <a:pt x="152627" y="11130"/>
                    <a:pt x="158672" y="16041"/>
                    <a:pt x="164338" y="20952"/>
                  </a:cubicBezTo>
                  <a:cubicBezTo>
                    <a:pt x="166983" y="26618"/>
                    <a:pt x="171516" y="29640"/>
                    <a:pt x="177560" y="29263"/>
                  </a:cubicBezTo>
                  <a:cubicBezTo>
                    <a:pt x="202870" y="27752"/>
                    <a:pt x="217603" y="49284"/>
                    <a:pt x="238758" y="57595"/>
                  </a:cubicBezTo>
                  <a:cubicBezTo>
                    <a:pt x="239135" y="56839"/>
                    <a:pt x="239135" y="60239"/>
                    <a:pt x="239891" y="62128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4AA902D-99C5-4079-8D72-9805D172AD75}"/>
                </a:ext>
              </a:extLst>
            </p:cNvPr>
            <p:cNvSpPr/>
            <p:nvPr/>
          </p:nvSpPr>
          <p:spPr>
            <a:xfrm>
              <a:off x="10378988" y="5168158"/>
              <a:ext cx="242665" cy="235458"/>
            </a:xfrm>
            <a:custGeom>
              <a:avLst/>
              <a:gdLst>
                <a:gd name="connsiteX0" fmla="*/ 358 w 242665"/>
                <a:gd name="connsiteY0" fmla="*/ 198631 h 235458"/>
                <a:gd name="connsiteX1" fmla="*/ 15091 w 242665"/>
                <a:gd name="connsiteY1" fmla="*/ 195609 h 235458"/>
                <a:gd name="connsiteX2" fmla="*/ 34357 w 242665"/>
                <a:gd name="connsiteY2" fmla="*/ 186921 h 235458"/>
                <a:gd name="connsiteX3" fmla="*/ 93666 w 242665"/>
                <a:gd name="connsiteY3" fmla="*/ 206942 h 235458"/>
                <a:gd name="connsiteX4" fmla="*/ 132197 w 242665"/>
                <a:gd name="connsiteY4" fmla="*/ 188054 h 235458"/>
                <a:gd name="connsiteX5" fmla="*/ 165441 w 242665"/>
                <a:gd name="connsiteY5" fmla="*/ 205431 h 235458"/>
                <a:gd name="connsiteX6" fmla="*/ 177907 w 242665"/>
                <a:gd name="connsiteY6" fmla="*/ 172566 h 235458"/>
                <a:gd name="connsiteX7" fmla="*/ 191506 w 242665"/>
                <a:gd name="connsiteY7" fmla="*/ 121567 h 235458"/>
                <a:gd name="connsiteX8" fmla="*/ 191506 w 242665"/>
                <a:gd name="connsiteY8" fmla="*/ 71702 h 235458"/>
                <a:gd name="connsiteX9" fmla="*/ 213417 w 242665"/>
                <a:gd name="connsiteY9" fmla="*/ 40348 h 235458"/>
                <a:gd name="connsiteX10" fmla="*/ 160907 w 242665"/>
                <a:gd name="connsiteY10" fmla="*/ 33926 h 235458"/>
                <a:gd name="connsiteX11" fmla="*/ 155241 w 242665"/>
                <a:gd name="connsiteY11" fmla="*/ 31660 h 235458"/>
                <a:gd name="connsiteX12" fmla="*/ 152974 w 242665"/>
                <a:gd name="connsiteY12" fmla="*/ 20704 h 235458"/>
                <a:gd name="connsiteX13" fmla="*/ 161663 w 242665"/>
                <a:gd name="connsiteY13" fmla="*/ 20327 h 235458"/>
                <a:gd name="connsiteX14" fmla="*/ 161663 w 242665"/>
                <a:gd name="connsiteY14" fmla="*/ 20327 h 235458"/>
                <a:gd name="connsiteX15" fmla="*/ 195662 w 242665"/>
                <a:gd name="connsiteY15" fmla="*/ 3327 h 235458"/>
                <a:gd name="connsiteX16" fmla="*/ 195662 w 242665"/>
                <a:gd name="connsiteY16" fmla="*/ 3327 h 235458"/>
                <a:gd name="connsiteX17" fmla="*/ 241371 w 242665"/>
                <a:gd name="connsiteY17" fmla="*/ 43370 h 235458"/>
                <a:gd name="connsiteX18" fmla="*/ 226261 w 242665"/>
                <a:gd name="connsiteY18" fmla="*/ 77369 h 235458"/>
                <a:gd name="connsiteX19" fmla="*/ 218705 w 242665"/>
                <a:gd name="connsiteY19" fmla="*/ 120056 h 235458"/>
                <a:gd name="connsiteX20" fmla="*/ 220972 w 242665"/>
                <a:gd name="connsiteY20" fmla="*/ 185032 h 235458"/>
                <a:gd name="connsiteX21" fmla="*/ 195284 w 242665"/>
                <a:gd name="connsiteY21" fmla="*/ 214875 h 235458"/>
                <a:gd name="connsiteX22" fmla="*/ 189240 w 242665"/>
                <a:gd name="connsiteY22" fmla="*/ 233763 h 235458"/>
                <a:gd name="connsiteX23" fmla="*/ 126531 w 242665"/>
                <a:gd name="connsiteY23" fmla="*/ 216386 h 235458"/>
                <a:gd name="connsiteX24" fmla="*/ 102354 w 242665"/>
                <a:gd name="connsiteY24" fmla="*/ 214875 h 235458"/>
                <a:gd name="connsiteX25" fmla="*/ 42667 w 242665"/>
                <a:gd name="connsiteY25" fmla="*/ 202787 h 235458"/>
                <a:gd name="connsiteX26" fmla="*/ 27179 w 242665"/>
                <a:gd name="connsiteY26" fmla="*/ 205053 h 235458"/>
                <a:gd name="connsiteX27" fmla="*/ 15469 w 242665"/>
                <a:gd name="connsiteY27" fmla="*/ 219786 h 235458"/>
                <a:gd name="connsiteX28" fmla="*/ 358 w 242665"/>
                <a:gd name="connsiteY28" fmla="*/ 198631 h 23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2665" h="235458">
                  <a:moveTo>
                    <a:pt x="358" y="198631"/>
                  </a:moveTo>
                  <a:cubicBezTo>
                    <a:pt x="6024" y="200898"/>
                    <a:pt x="13202" y="205809"/>
                    <a:pt x="15091" y="195609"/>
                  </a:cubicBezTo>
                  <a:cubicBezTo>
                    <a:pt x="17357" y="182387"/>
                    <a:pt x="27557" y="184654"/>
                    <a:pt x="34357" y="186921"/>
                  </a:cubicBezTo>
                  <a:cubicBezTo>
                    <a:pt x="54000" y="194098"/>
                    <a:pt x="75155" y="196742"/>
                    <a:pt x="93666" y="206942"/>
                  </a:cubicBezTo>
                  <a:cubicBezTo>
                    <a:pt x="104621" y="197120"/>
                    <a:pt x="112554" y="186165"/>
                    <a:pt x="132197" y="188054"/>
                  </a:cubicBezTo>
                  <a:cubicBezTo>
                    <a:pt x="147308" y="189565"/>
                    <a:pt x="157130" y="192965"/>
                    <a:pt x="165441" y="205431"/>
                  </a:cubicBezTo>
                  <a:cubicBezTo>
                    <a:pt x="159396" y="189943"/>
                    <a:pt x="164685" y="182387"/>
                    <a:pt x="177907" y="172566"/>
                  </a:cubicBezTo>
                  <a:cubicBezTo>
                    <a:pt x="193017" y="161233"/>
                    <a:pt x="195284" y="139700"/>
                    <a:pt x="191506" y="121567"/>
                  </a:cubicBezTo>
                  <a:cubicBezTo>
                    <a:pt x="188106" y="104568"/>
                    <a:pt x="192262" y="88324"/>
                    <a:pt x="191506" y="71702"/>
                  </a:cubicBezTo>
                  <a:cubicBezTo>
                    <a:pt x="191129" y="64903"/>
                    <a:pt x="205484" y="50548"/>
                    <a:pt x="213417" y="40348"/>
                  </a:cubicBezTo>
                  <a:cubicBezTo>
                    <a:pt x="195662" y="46015"/>
                    <a:pt x="179040" y="33549"/>
                    <a:pt x="160907" y="33926"/>
                  </a:cubicBezTo>
                  <a:cubicBezTo>
                    <a:pt x="159019" y="33549"/>
                    <a:pt x="156752" y="32415"/>
                    <a:pt x="155241" y="31660"/>
                  </a:cubicBezTo>
                  <a:cubicBezTo>
                    <a:pt x="151463" y="28637"/>
                    <a:pt x="149575" y="25238"/>
                    <a:pt x="152974" y="20704"/>
                  </a:cubicBezTo>
                  <a:cubicBezTo>
                    <a:pt x="155996" y="20704"/>
                    <a:pt x="158641" y="20704"/>
                    <a:pt x="161663" y="20327"/>
                  </a:cubicBezTo>
                  <a:lnTo>
                    <a:pt x="161663" y="20327"/>
                  </a:lnTo>
                  <a:cubicBezTo>
                    <a:pt x="178662" y="26371"/>
                    <a:pt x="187351" y="15416"/>
                    <a:pt x="195662" y="3327"/>
                  </a:cubicBezTo>
                  <a:lnTo>
                    <a:pt x="195662" y="3327"/>
                  </a:lnTo>
                  <a:cubicBezTo>
                    <a:pt x="232305" y="-6872"/>
                    <a:pt x="247415" y="6350"/>
                    <a:pt x="241371" y="43370"/>
                  </a:cubicBezTo>
                  <a:cubicBezTo>
                    <a:pt x="238349" y="55459"/>
                    <a:pt x="235327" y="67925"/>
                    <a:pt x="226261" y="77369"/>
                  </a:cubicBezTo>
                  <a:cubicBezTo>
                    <a:pt x="209261" y="89080"/>
                    <a:pt x="211906" y="104568"/>
                    <a:pt x="218705" y="120056"/>
                  </a:cubicBezTo>
                  <a:cubicBezTo>
                    <a:pt x="228149" y="141589"/>
                    <a:pt x="227394" y="163499"/>
                    <a:pt x="220972" y="185032"/>
                  </a:cubicBezTo>
                  <a:cubicBezTo>
                    <a:pt x="217194" y="198631"/>
                    <a:pt x="200950" y="202409"/>
                    <a:pt x="195284" y="214875"/>
                  </a:cubicBezTo>
                  <a:cubicBezTo>
                    <a:pt x="181307" y="216764"/>
                    <a:pt x="181307" y="223941"/>
                    <a:pt x="189240" y="233763"/>
                  </a:cubicBezTo>
                  <a:cubicBezTo>
                    <a:pt x="164685" y="238296"/>
                    <a:pt x="143908" y="234141"/>
                    <a:pt x="126531" y="216386"/>
                  </a:cubicBezTo>
                  <a:cubicBezTo>
                    <a:pt x="120487" y="210342"/>
                    <a:pt x="110665" y="209964"/>
                    <a:pt x="102354" y="214875"/>
                  </a:cubicBezTo>
                  <a:cubicBezTo>
                    <a:pt x="80444" y="220164"/>
                    <a:pt x="62311" y="207698"/>
                    <a:pt x="42667" y="202787"/>
                  </a:cubicBezTo>
                  <a:cubicBezTo>
                    <a:pt x="36245" y="201275"/>
                    <a:pt x="31335" y="197120"/>
                    <a:pt x="27179" y="205053"/>
                  </a:cubicBezTo>
                  <a:cubicBezTo>
                    <a:pt x="24157" y="210720"/>
                    <a:pt x="29068" y="223186"/>
                    <a:pt x="15469" y="219786"/>
                  </a:cubicBezTo>
                  <a:cubicBezTo>
                    <a:pt x="4136" y="217897"/>
                    <a:pt x="-1531" y="210720"/>
                    <a:pt x="358" y="198631"/>
                  </a:cubicBezTo>
                  <a:close/>
                </a:path>
              </a:pathLst>
            </a:custGeom>
            <a:solidFill>
              <a:srgbClr val="EECE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9C8175FD-CF16-472B-9234-1F6FFFD5943F}"/>
                </a:ext>
              </a:extLst>
            </p:cNvPr>
            <p:cNvSpPr/>
            <p:nvPr/>
          </p:nvSpPr>
          <p:spPr>
            <a:xfrm>
              <a:off x="10506436" y="5179972"/>
              <a:ext cx="31631" cy="30249"/>
            </a:xfrm>
            <a:custGeom>
              <a:avLst/>
              <a:gdLst>
                <a:gd name="connsiteX0" fmla="*/ 25526 w 31631"/>
                <a:gd name="connsiteY0" fmla="*/ 9269 h 30249"/>
                <a:gd name="connsiteX1" fmla="*/ 30059 w 31631"/>
                <a:gd name="connsiteY1" fmla="*/ 17580 h 30249"/>
                <a:gd name="connsiteX2" fmla="*/ 21749 w 31631"/>
                <a:gd name="connsiteY2" fmla="*/ 29290 h 30249"/>
                <a:gd name="connsiteX3" fmla="*/ 594 w 31631"/>
                <a:gd name="connsiteY3" fmla="*/ 7758 h 30249"/>
                <a:gd name="connsiteX4" fmla="*/ 8905 w 31631"/>
                <a:gd name="connsiteY4" fmla="*/ 202 h 30249"/>
                <a:gd name="connsiteX5" fmla="*/ 13060 w 31631"/>
                <a:gd name="connsiteY5" fmla="*/ 202 h 30249"/>
                <a:gd name="connsiteX6" fmla="*/ 25526 w 31631"/>
                <a:gd name="connsiteY6" fmla="*/ 9269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31" h="30249">
                  <a:moveTo>
                    <a:pt x="25526" y="9269"/>
                  </a:moveTo>
                  <a:cubicBezTo>
                    <a:pt x="25526" y="12668"/>
                    <a:pt x="26660" y="16068"/>
                    <a:pt x="30059" y="17580"/>
                  </a:cubicBezTo>
                  <a:cubicBezTo>
                    <a:pt x="34215" y="26646"/>
                    <a:pt x="29682" y="32690"/>
                    <a:pt x="21749" y="29290"/>
                  </a:cubicBezTo>
                  <a:cubicBezTo>
                    <a:pt x="12305" y="25890"/>
                    <a:pt x="4749" y="17580"/>
                    <a:pt x="594" y="7758"/>
                  </a:cubicBezTo>
                  <a:cubicBezTo>
                    <a:pt x="-1673" y="2847"/>
                    <a:pt x="2861" y="-931"/>
                    <a:pt x="8905" y="202"/>
                  </a:cubicBezTo>
                  <a:cubicBezTo>
                    <a:pt x="10416" y="202"/>
                    <a:pt x="11549" y="202"/>
                    <a:pt x="13060" y="202"/>
                  </a:cubicBezTo>
                  <a:cubicBezTo>
                    <a:pt x="15327" y="6247"/>
                    <a:pt x="19104" y="9269"/>
                    <a:pt x="25526" y="9269"/>
                  </a:cubicBezTo>
                  <a:close/>
                </a:path>
              </a:pathLst>
            </a:custGeom>
            <a:solidFill>
              <a:srgbClr val="E3B9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5491B932-2196-4F33-B2D3-A78DB9C7C4AA}"/>
                </a:ext>
              </a:extLst>
            </p:cNvPr>
            <p:cNvSpPr/>
            <p:nvPr/>
          </p:nvSpPr>
          <p:spPr>
            <a:xfrm>
              <a:off x="8722980" y="3283423"/>
              <a:ext cx="140606" cy="97483"/>
            </a:xfrm>
            <a:custGeom>
              <a:avLst/>
              <a:gdLst>
                <a:gd name="connsiteX0" fmla="*/ 116223 w 140606"/>
                <a:gd name="connsiteY0" fmla="*/ 26066 h 97483"/>
                <a:gd name="connsiteX1" fmla="*/ 111312 w 140606"/>
                <a:gd name="connsiteY1" fmla="*/ 37399 h 97483"/>
                <a:gd name="connsiteX2" fmla="*/ 101868 w 140606"/>
                <a:gd name="connsiteY2" fmla="*/ 58931 h 97483"/>
                <a:gd name="connsiteX3" fmla="*/ 121890 w 140606"/>
                <a:gd name="connsiteY3" fmla="*/ 57798 h 97483"/>
                <a:gd name="connsiteX4" fmla="*/ 140400 w 140606"/>
                <a:gd name="connsiteY4" fmla="*/ 71020 h 97483"/>
                <a:gd name="connsiteX5" fmla="*/ 119245 w 140606"/>
                <a:gd name="connsiteY5" fmla="*/ 97463 h 97483"/>
                <a:gd name="connsiteX6" fmla="*/ 107157 w 140606"/>
                <a:gd name="connsiteY6" fmla="*/ 94063 h 97483"/>
                <a:gd name="connsiteX7" fmla="*/ 81469 w 140606"/>
                <a:gd name="connsiteY7" fmla="*/ 91041 h 97483"/>
                <a:gd name="connsiteX8" fmla="*/ 56537 w 140606"/>
                <a:gd name="connsiteY8" fmla="*/ 89530 h 97483"/>
                <a:gd name="connsiteX9" fmla="*/ 42559 w 140606"/>
                <a:gd name="connsiteY9" fmla="*/ 69131 h 97483"/>
                <a:gd name="connsiteX10" fmla="*/ 35382 w 140606"/>
                <a:gd name="connsiteY10" fmla="*/ 63842 h 97483"/>
                <a:gd name="connsiteX11" fmla="*/ 8561 w 140606"/>
                <a:gd name="connsiteY11" fmla="*/ 35510 h 97483"/>
                <a:gd name="connsiteX12" fmla="*/ 628 w 140606"/>
                <a:gd name="connsiteY12" fmla="*/ 28332 h 97483"/>
                <a:gd name="connsiteX13" fmla="*/ 12716 w 140606"/>
                <a:gd name="connsiteY13" fmla="*/ 19266 h 97483"/>
                <a:gd name="connsiteX14" fmla="*/ 39537 w 140606"/>
                <a:gd name="connsiteY14" fmla="*/ 11333 h 97483"/>
                <a:gd name="connsiteX15" fmla="*/ 58048 w 140606"/>
                <a:gd name="connsiteY15" fmla="*/ 15111 h 97483"/>
                <a:gd name="connsiteX16" fmla="*/ 69381 w 140606"/>
                <a:gd name="connsiteY16" fmla="*/ 23799 h 97483"/>
                <a:gd name="connsiteX17" fmla="*/ 73536 w 140606"/>
                <a:gd name="connsiteY17" fmla="*/ 6422 h 97483"/>
                <a:gd name="connsiteX18" fmla="*/ 73536 w 140606"/>
                <a:gd name="connsiteY18" fmla="*/ 0 h 97483"/>
                <a:gd name="connsiteX19" fmla="*/ 116223 w 140606"/>
                <a:gd name="connsiteY19" fmla="*/ 26066 h 9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606" h="97483">
                  <a:moveTo>
                    <a:pt x="116223" y="26066"/>
                  </a:moveTo>
                  <a:cubicBezTo>
                    <a:pt x="114712" y="29843"/>
                    <a:pt x="112823" y="33621"/>
                    <a:pt x="111312" y="37399"/>
                  </a:cubicBezTo>
                  <a:cubicBezTo>
                    <a:pt x="108668" y="44954"/>
                    <a:pt x="96957" y="49865"/>
                    <a:pt x="101868" y="58931"/>
                  </a:cubicBezTo>
                  <a:cubicBezTo>
                    <a:pt x="107535" y="69131"/>
                    <a:pt x="115090" y="57798"/>
                    <a:pt x="121890" y="57798"/>
                  </a:cubicBezTo>
                  <a:cubicBezTo>
                    <a:pt x="130956" y="57420"/>
                    <a:pt x="137756" y="62709"/>
                    <a:pt x="140400" y="71020"/>
                  </a:cubicBezTo>
                  <a:cubicBezTo>
                    <a:pt x="142667" y="77819"/>
                    <a:pt x="125667" y="98219"/>
                    <a:pt x="119245" y="97463"/>
                  </a:cubicBezTo>
                  <a:cubicBezTo>
                    <a:pt x="115090" y="97085"/>
                    <a:pt x="111312" y="95196"/>
                    <a:pt x="107157" y="94063"/>
                  </a:cubicBezTo>
                  <a:cubicBezTo>
                    <a:pt x="98091" y="97841"/>
                    <a:pt x="88646" y="95952"/>
                    <a:pt x="81469" y="91041"/>
                  </a:cubicBezTo>
                  <a:cubicBezTo>
                    <a:pt x="72780" y="85375"/>
                    <a:pt x="64847" y="87641"/>
                    <a:pt x="56537" y="89530"/>
                  </a:cubicBezTo>
                  <a:cubicBezTo>
                    <a:pt x="47848" y="85752"/>
                    <a:pt x="36893" y="83486"/>
                    <a:pt x="42559" y="69131"/>
                  </a:cubicBezTo>
                  <a:cubicBezTo>
                    <a:pt x="43693" y="65731"/>
                    <a:pt x="38404" y="64598"/>
                    <a:pt x="35382" y="63842"/>
                  </a:cubicBezTo>
                  <a:cubicBezTo>
                    <a:pt x="32737" y="48354"/>
                    <a:pt x="26693" y="35510"/>
                    <a:pt x="8561" y="35510"/>
                  </a:cubicBezTo>
                  <a:cubicBezTo>
                    <a:pt x="2516" y="35510"/>
                    <a:pt x="-1639" y="35888"/>
                    <a:pt x="628" y="28332"/>
                  </a:cubicBezTo>
                  <a:cubicBezTo>
                    <a:pt x="2139" y="22288"/>
                    <a:pt x="3650" y="14355"/>
                    <a:pt x="12716" y="19266"/>
                  </a:cubicBezTo>
                  <a:cubicBezTo>
                    <a:pt x="24427" y="25688"/>
                    <a:pt x="33115" y="27954"/>
                    <a:pt x="39537" y="11333"/>
                  </a:cubicBezTo>
                  <a:cubicBezTo>
                    <a:pt x="42182" y="4911"/>
                    <a:pt x="52003" y="12844"/>
                    <a:pt x="58048" y="15111"/>
                  </a:cubicBezTo>
                  <a:cubicBezTo>
                    <a:pt x="62581" y="16622"/>
                    <a:pt x="61447" y="27954"/>
                    <a:pt x="69381" y="23799"/>
                  </a:cubicBezTo>
                  <a:cubicBezTo>
                    <a:pt x="76558" y="20399"/>
                    <a:pt x="72780" y="12466"/>
                    <a:pt x="73536" y="6422"/>
                  </a:cubicBezTo>
                  <a:cubicBezTo>
                    <a:pt x="73914" y="4533"/>
                    <a:pt x="73536" y="2267"/>
                    <a:pt x="73536" y="0"/>
                  </a:cubicBezTo>
                  <a:cubicBezTo>
                    <a:pt x="91669" y="2644"/>
                    <a:pt x="100735" y="19644"/>
                    <a:pt x="116223" y="26066"/>
                  </a:cubicBezTo>
                  <a:close/>
                </a:path>
              </a:pathLst>
            </a:custGeom>
            <a:solidFill>
              <a:srgbClr val="E5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0837E79E-3FF1-4945-9221-2A6B95D8C012}"/>
                </a:ext>
              </a:extLst>
            </p:cNvPr>
            <p:cNvSpPr/>
            <p:nvPr/>
          </p:nvSpPr>
          <p:spPr>
            <a:xfrm>
              <a:off x="8858376" y="3379402"/>
              <a:ext cx="35981" cy="31705"/>
            </a:xfrm>
            <a:custGeom>
              <a:avLst/>
              <a:gdLst>
                <a:gd name="connsiteX0" fmla="*/ 6138 w 35981"/>
                <a:gd name="connsiteY0" fmla="*/ 14706 h 31705"/>
                <a:gd name="connsiteX1" fmla="*/ 1605 w 35981"/>
                <a:gd name="connsiteY1" fmla="*/ 1485 h 31705"/>
                <a:gd name="connsiteX2" fmla="*/ 10671 w 35981"/>
                <a:gd name="connsiteY2" fmla="*/ 2240 h 31705"/>
                <a:gd name="connsiteX3" fmla="*/ 35981 w 35981"/>
                <a:gd name="connsiteY3" fmla="*/ 31706 h 31705"/>
                <a:gd name="connsiteX4" fmla="*/ 6138 w 35981"/>
                <a:gd name="connsiteY4" fmla="*/ 14706 h 3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81" h="31705">
                  <a:moveTo>
                    <a:pt x="6138" y="14706"/>
                  </a:moveTo>
                  <a:cubicBezTo>
                    <a:pt x="5760" y="9795"/>
                    <a:pt x="-3684" y="7529"/>
                    <a:pt x="1605" y="1485"/>
                  </a:cubicBezTo>
                  <a:cubicBezTo>
                    <a:pt x="4249" y="-1915"/>
                    <a:pt x="7649" y="1485"/>
                    <a:pt x="10671" y="2240"/>
                  </a:cubicBezTo>
                  <a:cubicBezTo>
                    <a:pt x="14827" y="15839"/>
                    <a:pt x="34093" y="16217"/>
                    <a:pt x="35981" y="31706"/>
                  </a:cubicBezTo>
                  <a:cubicBezTo>
                    <a:pt x="25782" y="25661"/>
                    <a:pt x="15960" y="20373"/>
                    <a:pt x="6138" y="14706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377F84EF-AD7F-4EAA-A5BA-BB21E062314C}"/>
                </a:ext>
              </a:extLst>
            </p:cNvPr>
            <p:cNvSpPr/>
            <p:nvPr/>
          </p:nvSpPr>
          <p:spPr>
            <a:xfrm>
              <a:off x="8889824" y="3335177"/>
              <a:ext cx="14931" cy="33621"/>
            </a:xfrm>
            <a:custGeom>
              <a:avLst/>
              <a:gdLst>
                <a:gd name="connsiteX0" fmla="*/ 0 w 14931"/>
                <a:gd name="connsiteY0" fmla="*/ 33621 h 33621"/>
                <a:gd name="connsiteX1" fmla="*/ 0 w 14931"/>
                <a:gd name="connsiteY1" fmla="*/ 0 h 33621"/>
                <a:gd name="connsiteX2" fmla="*/ 14733 w 14931"/>
                <a:gd name="connsiteY2" fmla="*/ 10577 h 33621"/>
                <a:gd name="connsiteX3" fmla="*/ 0 w 14931"/>
                <a:gd name="connsiteY3" fmla="*/ 33621 h 3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31" h="33621">
                  <a:moveTo>
                    <a:pt x="0" y="33621"/>
                  </a:moveTo>
                  <a:cubicBezTo>
                    <a:pt x="15488" y="22288"/>
                    <a:pt x="378" y="10955"/>
                    <a:pt x="0" y="0"/>
                  </a:cubicBezTo>
                  <a:cubicBezTo>
                    <a:pt x="4533" y="4533"/>
                    <a:pt x="16622" y="1511"/>
                    <a:pt x="14733" y="10577"/>
                  </a:cubicBezTo>
                  <a:cubicBezTo>
                    <a:pt x="13222" y="18888"/>
                    <a:pt x="15866" y="32865"/>
                    <a:pt x="0" y="33621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BEEA9E43-D73D-471E-949C-1507632FF2DB}"/>
                </a:ext>
              </a:extLst>
            </p:cNvPr>
            <p:cNvSpPr/>
            <p:nvPr/>
          </p:nvSpPr>
          <p:spPr>
            <a:xfrm>
              <a:off x="8683943" y="3075933"/>
              <a:ext cx="84996" cy="168937"/>
            </a:xfrm>
            <a:custGeom>
              <a:avLst/>
              <a:gdLst>
                <a:gd name="connsiteX0" fmla="*/ 79330 w 84996"/>
                <a:gd name="connsiteY0" fmla="*/ 165558 h 168937"/>
                <a:gd name="connsiteX1" fmla="*/ 59309 w 84996"/>
                <a:gd name="connsiteY1" fmla="*/ 162914 h 168937"/>
                <a:gd name="connsiteX2" fmla="*/ 34754 w 84996"/>
                <a:gd name="connsiteY2" fmla="*/ 134581 h 168937"/>
                <a:gd name="connsiteX3" fmla="*/ 67242 w 84996"/>
                <a:gd name="connsiteY3" fmla="*/ 126271 h 168937"/>
                <a:gd name="connsiteX4" fmla="*/ 0 w 84996"/>
                <a:gd name="connsiteY4" fmla="*/ 90005 h 168937"/>
                <a:gd name="connsiteX5" fmla="*/ 30599 w 84996"/>
                <a:gd name="connsiteY5" fmla="*/ 64317 h 168937"/>
                <a:gd name="connsiteX6" fmla="*/ 26821 w 84996"/>
                <a:gd name="connsiteY6" fmla="*/ 36363 h 168937"/>
                <a:gd name="connsiteX7" fmla="*/ 21155 w 84996"/>
                <a:gd name="connsiteY7" fmla="*/ 22008 h 168937"/>
                <a:gd name="connsiteX8" fmla="*/ 33243 w 84996"/>
                <a:gd name="connsiteY8" fmla="*/ 22386 h 168937"/>
                <a:gd name="connsiteX9" fmla="*/ 40043 w 84996"/>
                <a:gd name="connsiteY9" fmla="*/ 11808 h 168937"/>
                <a:gd name="connsiteX10" fmla="*/ 40798 w 84996"/>
                <a:gd name="connsiteY10" fmla="*/ 1231 h 168937"/>
                <a:gd name="connsiteX11" fmla="*/ 57042 w 84996"/>
                <a:gd name="connsiteY11" fmla="*/ 2364 h 168937"/>
                <a:gd name="connsiteX12" fmla="*/ 61953 w 84996"/>
                <a:gd name="connsiteY12" fmla="*/ 9919 h 168937"/>
                <a:gd name="connsiteX13" fmla="*/ 54020 w 84996"/>
                <a:gd name="connsiteY13" fmla="*/ 31452 h 168937"/>
                <a:gd name="connsiteX14" fmla="*/ 66486 w 84996"/>
                <a:gd name="connsiteY14" fmla="*/ 89250 h 168937"/>
                <a:gd name="connsiteX15" fmla="*/ 84997 w 84996"/>
                <a:gd name="connsiteY15" fmla="*/ 130426 h 168937"/>
                <a:gd name="connsiteX16" fmla="*/ 77819 w 84996"/>
                <a:gd name="connsiteY16" fmla="*/ 139870 h 168937"/>
                <a:gd name="connsiteX17" fmla="*/ 79330 w 84996"/>
                <a:gd name="connsiteY17" fmla="*/ 165558 h 16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96" h="168937">
                  <a:moveTo>
                    <a:pt x="79330" y="165558"/>
                  </a:moveTo>
                  <a:cubicBezTo>
                    <a:pt x="71775" y="170091"/>
                    <a:pt x="65731" y="170847"/>
                    <a:pt x="59309" y="162914"/>
                  </a:cubicBezTo>
                  <a:cubicBezTo>
                    <a:pt x="51754" y="153092"/>
                    <a:pt x="43065" y="144025"/>
                    <a:pt x="34754" y="134581"/>
                  </a:cubicBezTo>
                  <a:cubicBezTo>
                    <a:pt x="44954" y="127026"/>
                    <a:pt x="57798" y="134204"/>
                    <a:pt x="67242" y="126271"/>
                  </a:cubicBezTo>
                  <a:cubicBezTo>
                    <a:pt x="47976" y="108893"/>
                    <a:pt x="26821" y="95672"/>
                    <a:pt x="0" y="90005"/>
                  </a:cubicBezTo>
                  <a:cubicBezTo>
                    <a:pt x="16622" y="87361"/>
                    <a:pt x="24555" y="77539"/>
                    <a:pt x="30599" y="64317"/>
                  </a:cubicBezTo>
                  <a:cubicBezTo>
                    <a:pt x="35510" y="53362"/>
                    <a:pt x="37021" y="44674"/>
                    <a:pt x="26821" y="36363"/>
                  </a:cubicBezTo>
                  <a:cubicBezTo>
                    <a:pt x="22288" y="32585"/>
                    <a:pt x="18133" y="28052"/>
                    <a:pt x="21155" y="22008"/>
                  </a:cubicBezTo>
                  <a:cubicBezTo>
                    <a:pt x="24932" y="14075"/>
                    <a:pt x="29088" y="25030"/>
                    <a:pt x="33243" y="22386"/>
                  </a:cubicBezTo>
                  <a:cubicBezTo>
                    <a:pt x="37399" y="20119"/>
                    <a:pt x="49487" y="22763"/>
                    <a:pt x="40043" y="11808"/>
                  </a:cubicBezTo>
                  <a:cubicBezTo>
                    <a:pt x="36643" y="8031"/>
                    <a:pt x="36265" y="3875"/>
                    <a:pt x="40798" y="1231"/>
                  </a:cubicBezTo>
                  <a:cubicBezTo>
                    <a:pt x="46087" y="-1791"/>
                    <a:pt x="51754" y="1609"/>
                    <a:pt x="57042" y="2364"/>
                  </a:cubicBezTo>
                  <a:cubicBezTo>
                    <a:pt x="61953" y="2742"/>
                    <a:pt x="62709" y="6520"/>
                    <a:pt x="61953" y="9919"/>
                  </a:cubicBezTo>
                  <a:cubicBezTo>
                    <a:pt x="59687" y="17097"/>
                    <a:pt x="57798" y="24652"/>
                    <a:pt x="54020" y="31452"/>
                  </a:cubicBezTo>
                  <a:cubicBezTo>
                    <a:pt x="44198" y="48451"/>
                    <a:pt x="50243" y="77917"/>
                    <a:pt x="66486" y="89250"/>
                  </a:cubicBezTo>
                  <a:cubicBezTo>
                    <a:pt x="80841" y="99072"/>
                    <a:pt x="71775" y="119471"/>
                    <a:pt x="84997" y="130426"/>
                  </a:cubicBezTo>
                  <a:cubicBezTo>
                    <a:pt x="84997" y="130426"/>
                    <a:pt x="80841" y="137226"/>
                    <a:pt x="77819" y="139870"/>
                  </a:cubicBezTo>
                  <a:cubicBezTo>
                    <a:pt x="66864" y="149314"/>
                    <a:pt x="69131" y="157625"/>
                    <a:pt x="79330" y="165558"/>
                  </a:cubicBezTo>
                  <a:close/>
                </a:path>
              </a:pathLst>
            </a:custGeom>
            <a:solidFill>
              <a:srgbClr val="C9B5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1EF54635-80C2-4667-8C4E-311E11A06C74}"/>
                </a:ext>
              </a:extLst>
            </p:cNvPr>
            <p:cNvSpPr/>
            <p:nvPr/>
          </p:nvSpPr>
          <p:spPr>
            <a:xfrm>
              <a:off x="9599642" y="2947350"/>
              <a:ext cx="58634" cy="30336"/>
            </a:xfrm>
            <a:custGeom>
              <a:avLst/>
              <a:gdLst>
                <a:gd name="connsiteX0" fmla="*/ 9822 w 58634"/>
                <a:gd name="connsiteY0" fmla="*/ 23285 h 30336"/>
                <a:gd name="connsiteX1" fmla="*/ 0 w 58634"/>
                <a:gd name="connsiteY1" fmla="*/ 2508 h 30336"/>
                <a:gd name="connsiteX2" fmla="*/ 42687 w 58634"/>
                <a:gd name="connsiteY2" fmla="*/ 2508 h 30336"/>
                <a:gd name="connsiteX3" fmla="*/ 58553 w 58634"/>
                <a:gd name="connsiteY3" fmla="*/ 16108 h 30336"/>
                <a:gd name="connsiteX4" fmla="*/ 39287 w 58634"/>
                <a:gd name="connsiteY4" fmla="*/ 27818 h 30336"/>
                <a:gd name="connsiteX5" fmla="*/ 30977 w 58634"/>
                <a:gd name="connsiteY5" fmla="*/ 27818 h 30336"/>
                <a:gd name="connsiteX6" fmla="*/ 9822 w 58634"/>
                <a:gd name="connsiteY6" fmla="*/ 23285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34" h="30336">
                  <a:moveTo>
                    <a:pt x="9822" y="23285"/>
                  </a:moveTo>
                  <a:cubicBezTo>
                    <a:pt x="7177" y="17619"/>
                    <a:pt x="4533" y="12330"/>
                    <a:pt x="0" y="2508"/>
                  </a:cubicBezTo>
                  <a:cubicBezTo>
                    <a:pt x="16622" y="11197"/>
                    <a:pt x="28332" y="-6180"/>
                    <a:pt x="42687" y="2508"/>
                  </a:cubicBezTo>
                  <a:cubicBezTo>
                    <a:pt x="48732" y="6286"/>
                    <a:pt x="59687" y="6286"/>
                    <a:pt x="58553" y="16108"/>
                  </a:cubicBezTo>
                  <a:cubicBezTo>
                    <a:pt x="57420" y="25552"/>
                    <a:pt x="48354" y="28196"/>
                    <a:pt x="39287" y="27818"/>
                  </a:cubicBezTo>
                  <a:cubicBezTo>
                    <a:pt x="36643" y="27818"/>
                    <a:pt x="33621" y="27818"/>
                    <a:pt x="30977" y="27818"/>
                  </a:cubicBezTo>
                  <a:cubicBezTo>
                    <a:pt x="22288" y="33107"/>
                    <a:pt x="15866" y="29329"/>
                    <a:pt x="9822" y="2328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2BCB258-29B1-46E1-BCDD-02C17AF0464F}"/>
                </a:ext>
              </a:extLst>
            </p:cNvPr>
            <p:cNvSpPr/>
            <p:nvPr/>
          </p:nvSpPr>
          <p:spPr>
            <a:xfrm>
              <a:off x="9600317" y="2970635"/>
              <a:ext cx="33210" cy="29787"/>
            </a:xfrm>
            <a:custGeom>
              <a:avLst/>
              <a:gdLst>
                <a:gd name="connsiteX0" fmla="*/ 9146 w 33210"/>
                <a:gd name="connsiteY0" fmla="*/ 0 h 29787"/>
                <a:gd name="connsiteX1" fmla="*/ 30301 w 33210"/>
                <a:gd name="connsiteY1" fmla="*/ 4155 h 29787"/>
                <a:gd name="connsiteX2" fmla="*/ 21613 w 33210"/>
                <a:gd name="connsiteY2" fmla="*/ 27955 h 29787"/>
                <a:gd name="connsiteX3" fmla="*/ 3102 w 33210"/>
                <a:gd name="connsiteY3" fmla="*/ 22666 h 29787"/>
                <a:gd name="connsiteX4" fmla="*/ 9146 w 33210"/>
                <a:gd name="connsiteY4" fmla="*/ 0 h 2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10" h="29787">
                  <a:moveTo>
                    <a:pt x="9146" y="0"/>
                  </a:moveTo>
                  <a:cubicBezTo>
                    <a:pt x="16324" y="1511"/>
                    <a:pt x="23124" y="2644"/>
                    <a:pt x="30301" y="4155"/>
                  </a:cubicBezTo>
                  <a:cubicBezTo>
                    <a:pt x="37856" y="15866"/>
                    <a:pt x="29168" y="23044"/>
                    <a:pt x="21613" y="27955"/>
                  </a:cubicBezTo>
                  <a:cubicBezTo>
                    <a:pt x="15568" y="32110"/>
                    <a:pt x="6880" y="28710"/>
                    <a:pt x="3102" y="22666"/>
                  </a:cubicBezTo>
                  <a:cubicBezTo>
                    <a:pt x="-2187" y="14355"/>
                    <a:pt x="-1053" y="5666"/>
                    <a:pt x="9146" y="0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AA623D2-713A-4AEA-8D64-9F04E56506BA}"/>
                </a:ext>
              </a:extLst>
            </p:cNvPr>
            <p:cNvSpPr/>
            <p:nvPr/>
          </p:nvSpPr>
          <p:spPr>
            <a:xfrm>
              <a:off x="9361176" y="3030922"/>
              <a:ext cx="15207" cy="18355"/>
            </a:xfrm>
            <a:custGeom>
              <a:avLst/>
              <a:gdLst>
                <a:gd name="connsiteX0" fmla="*/ 15207 w 15207"/>
                <a:gd name="connsiteY0" fmla="*/ 9599 h 18355"/>
                <a:gd name="connsiteX1" fmla="*/ 9541 w 15207"/>
                <a:gd name="connsiteY1" fmla="*/ 18287 h 18355"/>
                <a:gd name="connsiteX2" fmla="*/ 97 w 15207"/>
                <a:gd name="connsiteY2" fmla="*/ 8466 h 18355"/>
                <a:gd name="connsiteX3" fmla="*/ 7652 w 15207"/>
                <a:gd name="connsiteY3" fmla="*/ 155 h 18355"/>
                <a:gd name="connsiteX4" fmla="*/ 15207 w 15207"/>
                <a:gd name="connsiteY4" fmla="*/ 9599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7" h="18355">
                  <a:moveTo>
                    <a:pt x="15207" y="9599"/>
                  </a:moveTo>
                  <a:cubicBezTo>
                    <a:pt x="14830" y="13376"/>
                    <a:pt x="15585" y="19043"/>
                    <a:pt x="9541" y="18287"/>
                  </a:cubicBezTo>
                  <a:cubicBezTo>
                    <a:pt x="4630" y="17532"/>
                    <a:pt x="852" y="13376"/>
                    <a:pt x="97" y="8466"/>
                  </a:cubicBezTo>
                  <a:cubicBezTo>
                    <a:pt x="-659" y="3555"/>
                    <a:pt x="3119" y="532"/>
                    <a:pt x="7652" y="155"/>
                  </a:cubicBezTo>
                  <a:cubicBezTo>
                    <a:pt x="14452" y="-979"/>
                    <a:pt x="15207" y="4310"/>
                    <a:pt x="15207" y="9599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87A75875-6959-4E3A-81C3-8E3FA849E8EB}"/>
                </a:ext>
              </a:extLst>
            </p:cNvPr>
            <p:cNvSpPr/>
            <p:nvPr/>
          </p:nvSpPr>
          <p:spPr>
            <a:xfrm>
              <a:off x="9415262" y="3032588"/>
              <a:ext cx="13857" cy="16705"/>
            </a:xfrm>
            <a:custGeom>
              <a:avLst/>
              <a:gdLst>
                <a:gd name="connsiteX0" fmla="*/ 13630 w 13857"/>
                <a:gd name="connsiteY0" fmla="*/ 6044 h 16705"/>
                <a:gd name="connsiteX1" fmla="*/ 4942 w 13857"/>
                <a:gd name="connsiteY1" fmla="*/ 16622 h 16705"/>
                <a:gd name="connsiteX2" fmla="*/ 409 w 13857"/>
                <a:gd name="connsiteY2" fmla="*/ 9444 h 16705"/>
                <a:gd name="connsiteX3" fmla="*/ 10231 w 13857"/>
                <a:gd name="connsiteY3" fmla="*/ 0 h 16705"/>
                <a:gd name="connsiteX4" fmla="*/ 13630 w 13857"/>
                <a:gd name="connsiteY4" fmla="*/ 6044 h 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7" h="16705">
                  <a:moveTo>
                    <a:pt x="13630" y="6044"/>
                  </a:moveTo>
                  <a:cubicBezTo>
                    <a:pt x="11742" y="10577"/>
                    <a:pt x="10231" y="15866"/>
                    <a:pt x="4942" y="16622"/>
                  </a:cubicBezTo>
                  <a:cubicBezTo>
                    <a:pt x="409" y="17377"/>
                    <a:pt x="-725" y="12844"/>
                    <a:pt x="409" y="9444"/>
                  </a:cubicBezTo>
                  <a:cubicBezTo>
                    <a:pt x="1920" y="4911"/>
                    <a:pt x="4564" y="378"/>
                    <a:pt x="10231" y="0"/>
                  </a:cubicBezTo>
                  <a:cubicBezTo>
                    <a:pt x="13253" y="0"/>
                    <a:pt x="14386" y="3022"/>
                    <a:pt x="13630" y="6044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602046C-7767-4725-8783-061F5219043D}"/>
                </a:ext>
              </a:extLst>
            </p:cNvPr>
            <p:cNvSpPr/>
            <p:nvPr/>
          </p:nvSpPr>
          <p:spPr>
            <a:xfrm>
              <a:off x="9998560" y="3619927"/>
              <a:ext cx="452803" cy="76415"/>
            </a:xfrm>
            <a:custGeom>
              <a:avLst/>
              <a:gdLst>
                <a:gd name="connsiteX0" fmla="*/ 0 w 452803"/>
                <a:gd name="connsiteY0" fmla="*/ 57882 h 76415"/>
                <a:gd name="connsiteX1" fmla="*/ 46843 w 452803"/>
                <a:gd name="connsiteY1" fmla="*/ 34082 h 76415"/>
                <a:gd name="connsiteX2" fmla="*/ 177171 w 452803"/>
                <a:gd name="connsiteY2" fmla="*/ 40504 h 76415"/>
                <a:gd name="connsiteX3" fmla="*/ 237991 w 452803"/>
                <a:gd name="connsiteY3" fmla="*/ 29172 h 76415"/>
                <a:gd name="connsiteX4" fmla="*/ 283323 w 452803"/>
                <a:gd name="connsiteY4" fmla="*/ 18594 h 76415"/>
                <a:gd name="connsiteX5" fmla="*/ 305988 w 452803"/>
                <a:gd name="connsiteY5" fmla="*/ 15950 h 76415"/>
                <a:gd name="connsiteX6" fmla="*/ 345654 w 452803"/>
                <a:gd name="connsiteY6" fmla="*/ 16705 h 76415"/>
                <a:gd name="connsiteX7" fmla="*/ 383430 w 452803"/>
                <a:gd name="connsiteY7" fmla="*/ 8772 h 76415"/>
                <a:gd name="connsiteX8" fmla="*/ 398163 w 452803"/>
                <a:gd name="connsiteY8" fmla="*/ 3484 h 76415"/>
                <a:gd name="connsiteX9" fmla="*/ 432161 w 452803"/>
                <a:gd name="connsiteY9" fmla="*/ 84 h 76415"/>
                <a:gd name="connsiteX10" fmla="*/ 447272 w 452803"/>
                <a:gd name="connsiteY10" fmla="*/ 6506 h 76415"/>
                <a:gd name="connsiteX11" fmla="*/ 452183 w 452803"/>
                <a:gd name="connsiteY11" fmla="*/ 16705 h 76415"/>
                <a:gd name="connsiteX12" fmla="*/ 441983 w 452803"/>
                <a:gd name="connsiteY12" fmla="*/ 25394 h 76415"/>
                <a:gd name="connsiteX13" fmla="*/ 399674 w 452803"/>
                <a:gd name="connsiteY13" fmla="*/ 32949 h 76415"/>
                <a:gd name="connsiteX14" fmla="*/ 236858 w 452803"/>
                <a:gd name="connsiteY14" fmla="*/ 59770 h 76415"/>
                <a:gd name="connsiteX15" fmla="*/ 100485 w 452803"/>
                <a:gd name="connsiteY15" fmla="*/ 76014 h 76415"/>
                <a:gd name="connsiteX16" fmla="*/ 90663 w 452803"/>
                <a:gd name="connsiteY16" fmla="*/ 74503 h 76415"/>
                <a:gd name="connsiteX17" fmla="*/ 42687 w 452803"/>
                <a:gd name="connsiteY17" fmla="*/ 74503 h 76415"/>
                <a:gd name="connsiteX18" fmla="*/ 0 w 452803"/>
                <a:gd name="connsiteY18" fmla="*/ 57882 h 7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2803" h="76415">
                  <a:moveTo>
                    <a:pt x="0" y="57882"/>
                  </a:moveTo>
                  <a:cubicBezTo>
                    <a:pt x="9066" y="36727"/>
                    <a:pt x="30221" y="35216"/>
                    <a:pt x="46843" y="34082"/>
                  </a:cubicBezTo>
                  <a:cubicBezTo>
                    <a:pt x="90285" y="31060"/>
                    <a:pt x="133351" y="46171"/>
                    <a:pt x="177171" y="40504"/>
                  </a:cubicBezTo>
                  <a:cubicBezTo>
                    <a:pt x="197570" y="37860"/>
                    <a:pt x="219481" y="41638"/>
                    <a:pt x="237991" y="29172"/>
                  </a:cubicBezTo>
                  <a:cubicBezTo>
                    <a:pt x="251213" y="18594"/>
                    <a:pt x="267834" y="20861"/>
                    <a:pt x="283323" y="18594"/>
                  </a:cubicBezTo>
                  <a:cubicBezTo>
                    <a:pt x="290878" y="17461"/>
                    <a:pt x="298433" y="17083"/>
                    <a:pt x="305988" y="15950"/>
                  </a:cubicBezTo>
                  <a:cubicBezTo>
                    <a:pt x="319210" y="14439"/>
                    <a:pt x="332432" y="13683"/>
                    <a:pt x="345654" y="16705"/>
                  </a:cubicBezTo>
                  <a:cubicBezTo>
                    <a:pt x="359631" y="20105"/>
                    <a:pt x="371342" y="13306"/>
                    <a:pt x="383430" y="8772"/>
                  </a:cubicBezTo>
                  <a:cubicBezTo>
                    <a:pt x="388341" y="6506"/>
                    <a:pt x="393252" y="4617"/>
                    <a:pt x="398163" y="3484"/>
                  </a:cubicBezTo>
                  <a:cubicBezTo>
                    <a:pt x="409496" y="2728"/>
                    <a:pt x="420829" y="839"/>
                    <a:pt x="432161" y="84"/>
                  </a:cubicBezTo>
                  <a:cubicBezTo>
                    <a:pt x="438583" y="-672"/>
                    <a:pt x="442361" y="3861"/>
                    <a:pt x="447272" y="6506"/>
                  </a:cubicBezTo>
                  <a:cubicBezTo>
                    <a:pt x="451427" y="8772"/>
                    <a:pt x="454072" y="12172"/>
                    <a:pt x="452183" y="16705"/>
                  </a:cubicBezTo>
                  <a:cubicBezTo>
                    <a:pt x="450294" y="20861"/>
                    <a:pt x="448028" y="26905"/>
                    <a:pt x="441983" y="25394"/>
                  </a:cubicBezTo>
                  <a:cubicBezTo>
                    <a:pt x="426495" y="21616"/>
                    <a:pt x="413273" y="29172"/>
                    <a:pt x="399674" y="32949"/>
                  </a:cubicBezTo>
                  <a:cubicBezTo>
                    <a:pt x="346409" y="48060"/>
                    <a:pt x="290500" y="48438"/>
                    <a:pt x="236858" y="59770"/>
                  </a:cubicBezTo>
                  <a:cubicBezTo>
                    <a:pt x="191526" y="69592"/>
                    <a:pt x="144683" y="60526"/>
                    <a:pt x="100485" y="76014"/>
                  </a:cubicBezTo>
                  <a:cubicBezTo>
                    <a:pt x="96707" y="77148"/>
                    <a:pt x="94063" y="75636"/>
                    <a:pt x="90663" y="74503"/>
                  </a:cubicBezTo>
                  <a:cubicBezTo>
                    <a:pt x="74797" y="69592"/>
                    <a:pt x="60820" y="66948"/>
                    <a:pt x="42687" y="74503"/>
                  </a:cubicBezTo>
                  <a:cubicBezTo>
                    <a:pt x="32110" y="78659"/>
                    <a:pt x="9444" y="75636"/>
                    <a:pt x="0" y="57882"/>
                  </a:cubicBezTo>
                  <a:close/>
                </a:path>
              </a:pathLst>
            </a:custGeom>
            <a:solidFill>
              <a:srgbClr val="A67C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0D092C51-CD8C-4304-BA24-CCB6A3AB5F69}"/>
                </a:ext>
              </a:extLst>
            </p:cNvPr>
            <p:cNvSpPr/>
            <p:nvPr/>
          </p:nvSpPr>
          <p:spPr>
            <a:xfrm>
              <a:off x="10088408" y="3581548"/>
              <a:ext cx="379711" cy="68232"/>
            </a:xfrm>
            <a:custGeom>
              <a:avLst/>
              <a:gdLst>
                <a:gd name="connsiteX0" fmla="*/ 308314 w 379711"/>
                <a:gd name="connsiteY0" fmla="*/ 45263 h 68232"/>
                <a:gd name="connsiteX1" fmla="*/ 296226 w 379711"/>
                <a:gd name="connsiteY1" fmla="*/ 49796 h 68232"/>
                <a:gd name="connsiteX2" fmla="*/ 219540 w 379711"/>
                <a:gd name="connsiteY2" fmla="*/ 57351 h 68232"/>
                <a:gd name="connsiteX3" fmla="*/ 148143 w 379711"/>
                <a:gd name="connsiteY3" fmla="*/ 67173 h 68232"/>
                <a:gd name="connsiteX4" fmla="*/ 120188 w 379711"/>
                <a:gd name="connsiteY4" fmla="*/ 56973 h 68232"/>
                <a:gd name="connsiteX5" fmla="*/ 71834 w 379711"/>
                <a:gd name="connsiteY5" fmla="*/ 67173 h 68232"/>
                <a:gd name="connsiteX6" fmla="*/ 62390 w 379711"/>
                <a:gd name="connsiteY6" fmla="*/ 49418 h 68232"/>
                <a:gd name="connsiteX7" fmla="*/ 57102 w 379711"/>
                <a:gd name="connsiteY7" fmla="*/ 44507 h 68232"/>
                <a:gd name="connsiteX8" fmla="*/ 3081 w 379711"/>
                <a:gd name="connsiteY8" fmla="*/ 40729 h 68232"/>
                <a:gd name="connsiteX9" fmla="*/ 12903 w 379711"/>
                <a:gd name="connsiteY9" fmla="*/ 31663 h 68232"/>
                <a:gd name="connsiteX10" fmla="*/ 26503 w 379711"/>
                <a:gd name="connsiteY10" fmla="*/ 25241 h 68232"/>
                <a:gd name="connsiteX11" fmla="*/ 83545 w 379711"/>
                <a:gd name="connsiteY11" fmla="*/ 30908 h 68232"/>
                <a:gd name="connsiteX12" fmla="*/ 92611 w 379711"/>
                <a:gd name="connsiteY12" fmla="*/ 30908 h 68232"/>
                <a:gd name="connsiteX13" fmla="*/ 108855 w 379711"/>
                <a:gd name="connsiteY13" fmla="*/ 24108 h 68232"/>
                <a:gd name="connsiteX14" fmla="*/ 123966 w 379711"/>
                <a:gd name="connsiteY14" fmla="*/ 30152 h 68232"/>
                <a:gd name="connsiteX15" fmla="*/ 154187 w 379711"/>
                <a:gd name="connsiteY15" fmla="*/ 16930 h 68232"/>
                <a:gd name="connsiteX16" fmla="*/ 174586 w 379711"/>
                <a:gd name="connsiteY16" fmla="*/ 33930 h 68232"/>
                <a:gd name="connsiteX17" fmla="*/ 219162 w 379711"/>
                <a:gd name="connsiteY17" fmla="*/ 4842 h 68232"/>
                <a:gd name="connsiteX18" fmla="*/ 248250 w 379711"/>
                <a:gd name="connsiteY18" fmla="*/ 11264 h 68232"/>
                <a:gd name="connsiteX19" fmla="*/ 256561 w 379711"/>
                <a:gd name="connsiteY19" fmla="*/ 17308 h 68232"/>
                <a:gd name="connsiteX20" fmla="*/ 346469 w 379711"/>
                <a:gd name="connsiteY20" fmla="*/ 3331 h 68232"/>
                <a:gd name="connsiteX21" fmla="*/ 366490 w 379711"/>
                <a:gd name="connsiteY21" fmla="*/ 6731 h 68232"/>
                <a:gd name="connsiteX22" fmla="*/ 379712 w 379711"/>
                <a:gd name="connsiteY22" fmla="*/ 15797 h 68232"/>
                <a:gd name="connsiteX23" fmla="*/ 358557 w 379711"/>
                <a:gd name="connsiteY23" fmla="*/ 20330 h 68232"/>
                <a:gd name="connsiteX24" fmla="*/ 337780 w 379711"/>
                <a:gd name="connsiteY24" fmla="*/ 26752 h 68232"/>
                <a:gd name="connsiteX25" fmla="*/ 307937 w 379711"/>
                <a:gd name="connsiteY25" fmla="*/ 24108 h 68232"/>
                <a:gd name="connsiteX26" fmla="*/ 308314 w 379711"/>
                <a:gd name="connsiteY26" fmla="*/ 45263 h 6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9711" h="68232">
                  <a:moveTo>
                    <a:pt x="308314" y="45263"/>
                  </a:moveTo>
                  <a:cubicBezTo>
                    <a:pt x="304159" y="46774"/>
                    <a:pt x="300381" y="48285"/>
                    <a:pt x="296226" y="49796"/>
                  </a:cubicBezTo>
                  <a:cubicBezTo>
                    <a:pt x="270916" y="55462"/>
                    <a:pt x="245228" y="54329"/>
                    <a:pt x="219540" y="57351"/>
                  </a:cubicBezTo>
                  <a:cubicBezTo>
                    <a:pt x="196119" y="62640"/>
                    <a:pt x="172320" y="66417"/>
                    <a:pt x="148143" y="67173"/>
                  </a:cubicBezTo>
                  <a:cubicBezTo>
                    <a:pt x="140965" y="57729"/>
                    <a:pt x="134543" y="52440"/>
                    <a:pt x="120188" y="56973"/>
                  </a:cubicBezTo>
                  <a:cubicBezTo>
                    <a:pt x="104700" y="61884"/>
                    <a:pt x="88078" y="58862"/>
                    <a:pt x="71834" y="67173"/>
                  </a:cubicBezTo>
                  <a:cubicBezTo>
                    <a:pt x="62013" y="72462"/>
                    <a:pt x="63524" y="56595"/>
                    <a:pt x="62390" y="49418"/>
                  </a:cubicBezTo>
                  <a:cubicBezTo>
                    <a:pt x="62768" y="45263"/>
                    <a:pt x="62390" y="44507"/>
                    <a:pt x="57102" y="44507"/>
                  </a:cubicBezTo>
                  <a:cubicBezTo>
                    <a:pt x="38969" y="43751"/>
                    <a:pt x="20459" y="50551"/>
                    <a:pt x="3081" y="40729"/>
                  </a:cubicBezTo>
                  <a:cubicBezTo>
                    <a:pt x="4215" y="35441"/>
                    <a:pt x="-9385" y="15041"/>
                    <a:pt x="12903" y="31663"/>
                  </a:cubicBezTo>
                  <a:cubicBezTo>
                    <a:pt x="17814" y="35441"/>
                    <a:pt x="21970" y="28641"/>
                    <a:pt x="26503" y="25241"/>
                  </a:cubicBezTo>
                  <a:cubicBezTo>
                    <a:pt x="49546" y="5975"/>
                    <a:pt x="64279" y="7486"/>
                    <a:pt x="83545" y="30908"/>
                  </a:cubicBezTo>
                  <a:cubicBezTo>
                    <a:pt x="87700" y="35818"/>
                    <a:pt x="89589" y="35441"/>
                    <a:pt x="92611" y="30908"/>
                  </a:cubicBezTo>
                  <a:cubicBezTo>
                    <a:pt x="96767" y="24863"/>
                    <a:pt x="102433" y="23730"/>
                    <a:pt x="108855" y="24108"/>
                  </a:cubicBezTo>
                  <a:cubicBezTo>
                    <a:pt x="112255" y="30152"/>
                    <a:pt x="116788" y="35441"/>
                    <a:pt x="123966" y="30152"/>
                  </a:cubicBezTo>
                  <a:cubicBezTo>
                    <a:pt x="133032" y="23352"/>
                    <a:pt x="144743" y="22219"/>
                    <a:pt x="154187" y="16930"/>
                  </a:cubicBezTo>
                  <a:cubicBezTo>
                    <a:pt x="172320" y="6731"/>
                    <a:pt x="174586" y="15419"/>
                    <a:pt x="174586" y="33930"/>
                  </a:cubicBezTo>
                  <a:cubicBezTo>
                    <a:pt x="188563" y="19952"/>
                    <a:pt x="213118" y="31285"/>
                    <a:pt x="219162" y="4842"/>
                  </a:cubicBezTo>
                  <a:cubicBezTo>
                    <a:pt x="221429" y="-4224"/>
                    <a:pt x="243339" y="309"/>
                    <a:pt x="248250" y="11264"/>
                  </a:cubicBezTo>
                  <a:cubicBezTo>
                    <a:pt x="250139" y="15419"/>
                    <a:pt x="250517" y="19575"/>
                    <a:pt x="256561" y="17308"/>
                  </a:cubicBezTo>
                  <a:cubicBezTo>
                    <a:pt x="285271" y="5220"/>
                    <a:pt x="317003" y="11264"/>
                    <a:pt x="346469" y="3331"/>
                  </a:cubicBezTo>
                  <a:cubicBezTo>
                    <a:pt x="352891" y="6731"/>
                    <a:pt x="359690" y="6731"/>
                    <a:pt x="366490" y="6731"/>
                  </a:cubicBezTo>
                  <a:cubicBezTo>
                    <a:pt x="372157" y="6731"/>
                    <a:pt x="379712" y="6353"/>
                    <a:pt x="379712" y="15797"/>
                  </a:cubicBezTo>
                  <a:cubicBezTo>
                    <a:pt x="372534" y="17308"/>
                    <a:pt x="365734" y="18819"/>
                    <a:pt x="358557" y="20330"/>
                  </a:cubicBezTo>
                  <a:cubicBezTo>
                    <a:pt x="353646" y="29397"/>
                    <a:pt x="346846" y="31663"/>
                    <a:pt x="337780" y="26752"/>
                  </a:cubicBezTo>
                  <a:cubicBezTo>
                    <a:pt x="328714" y="22219"/>
                    <a:pt x="319647" y="20330"/>
                    <a:pt x="307937" y="24108"/>
                  </a:cubicBezTo>
                  <a:cubicBezTo>
                    <a:pt x="309070" y="30530"/>
                    <a:pt x="315492" y="38463"/>
                    <a:pt x="308314" y="45263"/>
                  </a:cubicBezTo>
                  <a:close/>
                </a:path>
              </a:pathLst>
            </a:custGeom>
            <a:solidFill>
              <a:srgbClr val="E5D7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E47D1E1-D266-42A7-BCFC-18C19864FB88}"/>
                </a:ext>
              </a:extLst>
            </p:cNvPr>
            <p:cNvSpPr/>
            <p:nvPr/>
          </p:nvSpPr>
          <p:spPr>
            <a:xfrm>
              <a:off x="10435255" y="3538791"/>
              <a:ext cx="223636" cy="64093"/>
            </a:xfrm>
            <a:custGeom>
              <a:avLst/>
              <a:gdLst>
                <a:gd name="connsiteX0" fmla="*/ 33243 w 223636"/>
                <a:gd name="connsiteY0" fmla="*/ 58553 h 64093"/>
                <a:gd name="connsiteX1" fmla="*/ 0 w 223636"/>
                <a:gd name="connsiteY1" fmla="*/ 46087 h 64093"/>
                <a:gd name="connsiteX2" fmla="*/ 173016 w 223636"/>
                <a:gd name="connsiteY2" fmla="*/ 3400 h 64093"/>
                <a:gd name="connsiteX3" fmla="*/ 223636 w 223636"/>
                <a:gd name="connsiteY3" fmla="*/ 0 h 64093"/>
                <a:gd name="connsiteX4" fmla="*/ 207014 w 223636"/>
                <a:gd name="connsiteY4" fmla="*/ 20777 h 64093"/>
                <a:gd name="connsiteX5" fmla="*/ 174149 w 223636"/>
                <a:gd name="connsiteY5" fmla="*/ 48354 h 64093"/>
                <a:gd name="connsiteX6" fmla="*/ 159794 w 223636"/>
                <a:gd name="connsiteY6" fmla="*/ 49487 h 64093"/>
                <a:gd name="connsiteX7" fmla="*/ 33243 w 223636"/>
                <a:gd name="connsiteY7" fmla="*/ 58553 h 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636" h="64093">
                  <a:moveTo>
                    <a:pt x="33243" y="58553"/>
                  </a:moveTo>
                  <a:cubicBezTo>
                    <a:pt x="23799" y="49865"/>
                    <a:pt x="7933" y="58931"/>
                    <a:pt x="0" y="46087"/>
                  </a:cubicBezTo>
                  <a:cubicBezTo>
                    <a:pt x="59309" y="38910"/>
                    <a:pt x="118996" y="32110"/>
                    <a:pt x="173016" y="3400"/>
                  </a:cubicBezTo>
                  <a:cubicBezTo>
                    <a:pt x="188882" y="2267"/>
                    <a:pt x="205126" y="1133"/>
                    <a:pt x="223636" y="0"/>
                  </a:cubicBezTo>
                  <a:cubicBezTo>
                    <a:pt x="218347" y="9822"/>
                    <a:pt x="208903" y="12466"/>
                    <a:pt x="207014" y="20777"/>
                  </a:cubicBezTo>
                  <a:cubicBezTo>
                    <a:pt x="205881" y="43065"/>
                    <a:pt x="196815" y="51376"/>
                    <a:pt x="174149" y="48354"/>
                  </a:cubicBezTo>
                  <a:cubicBezTo>
                    <a:pt x="168860" y="47598"/>
                    <a:pt x="164705" y="47976"/>
                    <a:pt x="159794" y="49487"/>
                  </a:cubicBezTo>
                  <a:cubicBezTo>
                    <a:pt x="118240" y="61575"/>
                    <a:pt x="76686" y="70264"/>
                    <a:pt x="33243" y="58553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86F899E8-A1F8-4C4C-90AE-57DB6266B463}"/>
                </a:ext>
              </a:extLst>
            </p:cNvPr>
            <p:cNvSpPr/>
            <p:nvPr/>
          </p:nvSpPr>
          <p:spPr>
            <a:xfrm>
              <a:off x="10385390" y="3596710"/>
              <a:ext cx="65066" cy="30709"/>
            </a:xfrm>
            <a:custGeom>
              <a:avLst/>
              <a:gdLst>
                <a:gd name="connsiteX0" fmla="*/ 11333 w 65066"/>
                <a:gd name="connsiteY0" fmla="*/ 30100 h 30709"/>
                <a:gd name="connsiteX1" fmla="*/ 0 w 65066"/>
                <a:gd name="connsiteY1" fmla="*/ 8189 h 30709"/>
                <a:gd name="connsiteX2" fmla="*/ 43821 w 65066"/>
                <a:gd name="connsiteY2" fmla="*/ 6678 h 30709"/>
                <a:gd name="connsiteX3" fmla="*/ 62331 w 65066"/>
                <a:gd name="connsiteY3" fmla="*/ 4790 h 30709"/>
                <a:gd name="connsiteX4" fmla="*/ 45332 w 65066"/>
                <a:gd name="connsiteY4" fmla="*/ 22167 h 30709"/>
                <a:gd name="connsiteX5" fmla="*/ 11333 w 65066"/>
                <a:gd name="connsiteY5" fmla="*/ 30100 h 3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66" h="30709">
                  <a:moveTo>
                    <a:pt x="11333" y="30100"/>
                  </a:moveTo>
                  <a:cubicBezTo>
                    <a:pt x="12466" y="21033"/>
                    <a:pt x="10200" y="13478"/>
                    <a:pt x="0" y="8189"/>
                  </a:cubicBezTo>
                  <a:cubicBezTo>
                    <a:pt x="15488" y="-1255"/>
                    <a:pt x="30221" y="-3521"/>
                    <a:pt x="43821" y="6678"/>
                  </a:cubicBezTo>
                  <a:cubicBezTo>
                    <a:pt x="52131" y="13100"/>
                    <a:pt x="56287" y="7434"/>
                    <a:pt x="62331" y="4790"/>
                  </a:cubicBezTo>
                  <a:cubicBezTo>
                    <a:pt x="73286" y="26700"/>
                    <a:pt x="47976" y="13478"/>
                    <a:pt x="45332" y="22167"/>
                  </a:cubicBezTo>
                  <a:cubicBezTo>
                    <a:pt x="36265" y="35011"/>
                    <a:pt x="22666" y="29344"/>
                    <a:pt x="11333" y="30100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5580C72-EDE9-485B-923E-514AF12CE088}"/>
                </a:ext>
              </a:extLst>
            </p:cNvPr>
            <p:cNvSpPr/>
            <p:nvPr/>
          </p:nvSpPr>
          <p:spPr>
            <a:xfrm>
              <a:off x="9554310" y="3614344"/>
              <a:ext cx="611599" cy="28012"/>
            </a:xfrm>
            <a:custGeom>
              <a:avLst/>
              <a:gdLst>
                <a:gd name="connsiteX0" fmla="*/ 537558 w 611599"/>
                <a:gd name="connsiteY0" fmla="*/ 8311 h 28012"/>
                <a:gd name="connsiteX1" fmla="*/ 611599 w 611599"/>
                <a:gd name="connsiteY1" fmla="*/ 8311 h 28012"/>
                <a:gd name="connsiteX2" fmla="*/ 596866 w 611599"/>
                <a:gd name="connsiteY2" fmla="*/ 16999 h 28012"/>
                <a:gd name="connsiteX3" fmla="*/ 483915 w 611599"/>
                <a:gd name="connsiteY3" fmla="*/ 23799 h 28012"/>
                <a:gd name="connsiteX4" fmla="*/ 419695 w 611599"/>
                <a:gd name="connsiteY4" fmla="*/ 22288 h 28012"/>
                <a:gd name="connsiteX5" fmla="*/ 398918 w 611599"/>
                <a:gd name="connsiteY5" fmla="*/ 22288 h 28012"/>
                <a:gd name="connsiteX6" fmla="*/ 307500 w 611599"/>
                <a:gd name="connsiteY6" fmla="*/ 24177 h 28012"/>
                <a:gd name="connsiteX7" fmla="*/ 251968 w 611599"/>
                <a:gd name="connsiteY7" fmla="*/ 26443 h 28012"/>
                <a:gd name="connsiteX8" fmla="*/ 87263 w 611599"/>
                <a:gd name="connsiteY8" fmla="*/ 18888 h 28012"/>
                <a:gd name="connsiteX9" fmla="*/ 0 w 611599"/>
                <a:gd name="connsiteY9" fmla="*/ 12466 h 28012"/>
                <a:gd name="connsiteX10" fmla="*/ 38154 w 611599"/>
                <a:gd name="connsiteY10" fmla="*/ 8689 h 28012"/>
                <a:gd name="connsiteX11" fmla="*/ 59309 w 611599"/>
                <a:gd name="connsiteY11" fmla="*/ 0 h 28012"/>
                <a:gd name="connsiteX12" fmla="*/ 256879 w 611599"/>
                <a:gd name="connsiteY12" fmla="*/ 11333 h 28012"/>
                <a:gd name="connsiteX13" fmla="*/ 348298 w 611599"/>
                <a:gd name="connsiteY13" fmla="*/ 12844 h 28012"/>
                <a:gd name="connsiteX14" fmla="*/ 442739 w 611599"/>
                <a:gd name="connsiteY14" fmla="*/ 13599 h 28012"/>
                <a:gd name="connsiteX15" fmla="*/ 537558 w 611599"/>
                <a:gd name="connsiteY15" fmla="*/ 8311 h 2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1599" h="28012">
                  <a:moveTo>
                    <a:pt x="537558" y="8311"/>
                  </a:moveTo>
                  <a:cubicBezTo>
                    <a:pt x="562112" y="8311"/>
                    <a:pt x="586667" y="8311"/>
                    <a:pt x="611599" y="8311"/>
                  </a:cubicBezTo>
                  <a:cubicBezTo>
                    <a:pt x="609710" y="15866"/>
                    <a:pt x="599511" y="10200"/>
                    <a:pt x="596866" y="16999"/>
                  </a:cubicBezTo>
                  <a:cubicBezTo>
                    <a:pt x="559090" y="16999"/>
                    <a:pt x="521314" y="23044"/>
                    <a:pt x="483915" y="23799"/>
                  </a:cubicBezTo>
                  <a:cubicBezTo>
                    <a:pt x="462760" y="24177"/>
                    <a:pt x="441228" y="27954"/>
                    <a:pt x="419695" y="22288"/>
                  </a:cubicBezTo>
                  <a:cubicBezTo>
                    <a:pt x="413273" y="20399"/>
                    <a:pt x="404963" y="20021"/>
                    <a:pt x="398918" y="22288"/>
                  </a:cubicBezTo>
                  <a:cubicBezTo>
                    <a:pt x="368320" y="33243"/>
                    <a:pt x="338098" y="25310"/>
                    <a:pt x="307500" y="24177"/>
                  </a:cubicBezTo>
                  <a:cubicBezTo>
                    <a:pt x="288989" y="23421"/>
                    <a:pt x="270479" y="25688"/>
                    <a:pt x="251968" y="26443"/>
                  </a:cubicBezTo>
                  <a:cubicBezTo>
                    <a:pt x="196815" y="29088"/>
                    <a:pt x="142417" y="25310"/>
                    <a:pt x="87263" y="18888"/>
                  </a:cubicBezTo>
                  <a:cubicBezTo>
                    <a:pt x="58931" y="15488"/>
                    <a:pt x="29088" y="14733"/>
                    <a:pt x="0" y="12466"/>
                  </a:cubicBezTo>
                  <a:cubicBezTo>
                    <a:pt x="12088" y="4533"/>
                    <a:pt x="25310" y="9822"/>
                    <a:pt x="38154" y="8689"/>
                  </a:cubicBezTo>
                  <a:cubicBezTo>
                    <a:pt x="46465" y="7933"/>
                    <a:pt x="55153" y="9822"/>
                    <a:pt x="59309" y="0"/>
                  </a:cubicBezTo>
                  <a:cubicBezTo>
                    <a:pt x="125418" y="0"/>
                    <a:pt x="190771" y="16999"/>
                    <a:pt x="256879" y="11333"/>
                  </a:cubicBezTo>
                  <a:cubicBezTo>
                    <a:pt x="287856" y="8689"/>
                    <a:pt x="317699" y="13222"/>
                    <a:pt x="348298" y="12844"/>
                  </a:cubicBezTo>
                  <a:cubicBezTo>
                    <a:pt x="379652" y="12466"/>
                    <a:pt x="411762" y="10200"/>
                    <a:pt x="442739" y="13599"/>
                  </a:cubicBezTo>
                  <a:cubicBezTo>
                    <a:pt x="474849" y="17377"/>
                    <a:pt x="505825" y="12844"/>
                    <a:pt x="537558" y="8311"/>
                  </a:cubicBezTo>
                  <a:close/>
                </a:path>
              </a:pathLst>
            </a:custGeom>
            <a:solidFill>
              <a:srgbClr val="F2EBE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C04B6D25-EB04-4B9A-8CFC-699DD4233E28}"/>
                </a:ext>
              </a:extLst>
            </p:cNvPr>
            <p:cNvSpPr/>
            <p:nvPr/>
          </p:nvSpPr>
          <p:spPr>
            <a:xfrm>
              <a:off x="8942054" y="3122823"/>
              <a:ext cx="30877" cy="25371"/>
            </a:xfrm>
            <a:custGeom>
              <a:avLst/>
              <a:gdLst>
                <a:gd name="connsiteX0" fmla="*/ 30878 w 30877"/>
                <a:gd name="connsiteY0" fmla="*/ 18183 h 25371"/>
                <a:gd name="connsiteX1" fmla="*/ 20678 w 30877"/>
                <a:gd name="connsiteY1" fmla="*/ 24983 h 25371"/>
                <a:gd name="connsiteX2" fmla="*/ 1790 w 30877"/>
                <a:gd name="connsiteY2" fmla="*/ 12894 h 25371"/>
                <a:gd name="connsiteX3" fmla="*/ 6323 w 30877"/>
                <a:gd name="connsiteY3" fmla="*/ 50 h 25371"/>
                <a:gd name="connsiteX4" fmla="*/ 30878 w 30877"/>
                <a:gd name="connsiteY4" fmla="*/ 18183 h 2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77" h="25371">
                  <a:moveTo>
                    <a:pt x="30878" y="18183"/>
                  </a:moveTo>
                  <a:cubicBezTo>
                    <a:pt x="28611" y="23472"/>
                    <a:pt x="24833" y="26494"/>
                    <a:pt x="20678" y="24983"/>
                  </a:cubicBezTo>
                  <a:cubicBezTo>
                    <a:pt x="13878" y="21961"/>
                    <a:pt x="6701" y="18183"/>
                    <a:pt x="1790" y="12894"/>
                  </a:cubicBezTo>
                  <a:cubicBezTo>
                    <a:pt x="-3499" y="7228"/>
                    <a:pt x="4434" y="-705"/>
                    <a:pt x="6323" y="50"/>
                  </a:cubicBezTo>
                  <a:cubicBezTo>
                    <a:pt x="15389" y="4961"/>
                    <a:pt x="22945" y="12139"/>
                    <a:pt x="30878" y="18183"/>
                  </a:cubicBezTo>
                  <a:close/>
                </a:path>
              </a:pathLst>
            </a:custGeom>
            <a:solidFill>
              <a:srgbClr val="F1EE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B4F55E7-B722-4E0D-AE26-1D521B03492F}"/>
                </a:ext>
              </a:extLst>
            </p:cNvPr>
            <p:cNvSpPr/>
            <p:nvPr/>
          </p:nvSpPr>
          <p:spPr>
            <a:xfrm>
              <a:off x="10636650" y="2968697"/>
              <a:ext cx="287816" cy="192708"/>
            </a:xfrm>
            <a:custGeom>
              <a:avLst/>
              <a:gdLst>
                <a:gd name="connsiteX0" fmla="*/ 242477 w 287816"/>
                <a:gd name="connsiteY0" fmla="*/ 128866 h 192708"/>
                <a:gd name="connsiteX1" fmla="*/ 270809 w 287816"/>
                <a:gd name="connsiteY1" fmla="*/ 149266 h 192708"/>
                <a:gd name="connsiteX2" fmla="*/ 284786 w 287816"/>
                <a:gd name="connsiteY2" fmla="*/ 188175 h 192708"/>
                <a:gd name="connsiteX3" fmla="*/ 276476 w 287816"/>
                <a:gd name="connsiteY3" fmla="*/ 192709 h 192708"/>
                <a:gd name="connsiteX4" fmla="*/ 271187 w 287816"/>
                <a:gd name="connsiteY4" fmla="*/ 177220 h 192708"/>
                <a:gd name="connsiteX5" fmla="*/ 191479 w 287816"/>
                <a:gd name="connsiteY5" fmla="*/ 120556 h 192708"/>
                <a:gd name="connsiteX6" fmla="*/ 165791 w 287816"/>
                <a:gd name="connsiteY6" fmla="*/ 111112 h 192708"/>
                <a:gd name="connsiteX7" fmla="*/ 154836 w 287816"/>
                <a:gd name="connsiteY7" fmla="*/ 99401 h 192708"/>
                <a:gd name="connsiteX8" fmla="*/ 150303 w 287816"/>
                <a:gd name="connsiteY8" fmla="*/ 79757 h 192708"/>
                <a:gd name="connsiteX9" fmla="*/ 91749 w 287816"/>
                <a:gd name="connsiteY9" fmla="*/ 79757 h 192708"/>
                <a:gd name="connsiteX10" fmla="*/ 92127 w 287816"/>
                <a:gd name="connsiteY10" fmla="*/ 99023 h 192708"/>
                <a:gd name="connsiteX11" fmla="*/ 134814 w 287816"/>
                <a:gd name="connsiteY11" fmla="*/ 128489 h 192708"/>
                <a:gd name="connsiteX12" fmla="*/ 147658 w 287816"/>
                <a:gd name="connsiteY12" fmla="*/ 148888 h 192708"/>
                <a:gd name="connsiteX13" fmla="*/ 125748 w 287816"/>
                <a:gd name="connsiteY13" fmla="*/ 149643 h 192708"/>
                <a:gd name="connsiteX14" fmla="*/ 113282 w 287816"/>
                <a:gd name="connsiteY14" fmla="*/ 142466 h 192708"/>
                <a:gd name="connsiteX15" fmla="*/ 43773 w 287816"/>
                <a:gd name="connsiteY15" fmla="*/ 120556 h 192708"/>
                <a:gd name="connsiteX16" fmla="*/ 43773 w 287816"/>
                <a:gd name="connsiteY16" fmla="*/ 116400 h 192708"/>
                <a:gd name="connsiteX17" fmla="*/ 65684 w 287816"/>
                <a:gd name="connsiteY17" fmla="*/ 111112 h 192708"/>
                <a:gd name="connsiteX18" fmla="*/ 78150 w 287816"/>
                <a:gd name="connsiteY18" fmla="*/ 104690 h 192708"/>
                <a:gd name="connsiteX19" fmla="*/ 65306 w 287816"/>
                <a:gd name="connsiteY19" fmla="*/ 96001 h 192708"/>
                <a:gd name="connsiteX20" fmla="*/ 38485 w 287816"/>
                <a:gd name="connsiteY20" fmla="*/ 92601 h 192708"/>
                <a:gd name="connsiteX21" fmla="*/ 8641 w 287816"/>
                <a:gd name="connsiteY21" fmla="*/ 61247 h 192708"/>
                <a:gd name="connsiteX22" fmla="*/ 4108 w 287816"/>
                <a:gd name="connsiteY22" fmla="*/ 42736 h 192708"/>
                <a:gd name="connsiteX23" fmla="*/ 9019 w 287816"/>
                <a:gd name="connsiteY23" fmla="*/ 11382 h 192708"/>
                <a:gd name="connsiteX24" fmla="*/ 56239 w 287816"/>
                <a:gd name="connsiteY24" fmla="*/ 9115 h 192708"/>
                <a:gd name="connsiteX25" fmla="*/ 71728 w 287816"/>
                <a:gd name="connsiteY25" fmla="*/ 15160 h 192708"/>
                <a:gd name="connsiteX26" fmla="*/ 83061 w 287816"/>
                <a:gd name="connsiteY26" fmla="*/ 31781 h 192708"/>
                <a:gd name="connsiteX27" fmla="*/ 94016 w 287816"/>
                <a:gd name="connsiteY27" fmla="*/ 47647 h 192708"/>
                <a:gd name="connsiteX28" fmla="*/ 159369 w 287816"/>
                <a:gd name="connsiteY28" fmla="*/ 62758 h 192708"/>
                <a:gd name="connsiteX29" fmla="*/ 194879 w 287816"/>
                <a:gd name="connsiteY29" fmla="*/ 95623 h 192708"/>
                <a:gd name="connsiteX30" fmla="*/ 203190 w 287816"/>
                <a:gd name="connsiteY30" fmla="*/ 104312 h 192708"/>
                <a:gd name="connsiteX31" fmla="*/ 242477 w 287816"/>
                <a:gd name="connsiteY31" fmla="*/ 128866 h 19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7816" h="192708">
                  <a:moveTo>
                    <a:pt x="242477" y="128866"/>
                  </a:moveTo>
                  <a:cubicBezTo>
                    <a:pt x="248521" y="140199"/>
                    <a:pt x="261365" y="142088"/>
                    <a:pt x="270809" y="149266"/>
                  </a:cubicBezTo>
                  <a:cubicBezTo>
                    <a:pt x="284031" y="159088"/>
                    <a:pt x="292719" y="170420"/>
                    <a:pt x="284786" y="188175"/>
                  </a:cubicBezTo>
                  <a:cubicBezTo>
                    <a:pt x="282142" y="189686"/>
                    <a:pt x="279120" y="191197"/>
                    <a:pt x="276476" y="192709"/>
                  </a:cubicBezTo>
                  <a:cubicBezTo>
                    <a:pt x="276476" y="187042"/>
                    <a:pt x="276853" y="180242"/>
                    <a:pt x="271187" y="177220"/>
                  </a:cubicBezTo>
                  <a:cubicBezTo>
                    <a:pt x="242477" y="161354"/>
                    <a:pt x="229633" y="123200"/>
                    <a:pt x="191479" y="120556"/>
                  </a:cubicBezTo>
                  <a:cubicBezTo>
                    <a:pt x="182790" y="119800"/>
                    <a:pt x="174479" y="114889"/>
                    <a:pt x="165791" y="111112"/>
                  </a:cubicBezTo>
                  <a:cubicBezTo>
                    <a:pt x="160502" y="108845"/>
                    <a:pt x="155969" y="105445"/>
                    <a:pt x="154836" y="99401"/>
                  </a:cubicBezTo>
                  <a:cubicBezTo>
                    <a:pt x="153702" y="92601"/>
                    <a:pt x="165413" y="83157"/>
                    <a:pt x="150303" y="79757"/>
                  </a:cubicBezTo>
                  <a:cubicBezTo>
                    <a:pt x="130659" y="75602"/>
                    <a:pt x="111015" y="67291"/>
                    <a:pt x="91749" y="79757"/>
                  </a:cubicBezTo>
                  <a:cubicBezTo>
                    <a:pt x="82683" y="85424"/>
                    <a:pt x="86083" y="92223"/>
                    <a:pt x="92127" y="99023"/>
                  </a:cubicBezTo>
                  <a:cubicBezTo>
                    <a:pt x="103838" y="112623"/>
                    <a:pt x="118948" y="121311"/>
                    <a:pt x="134814" y="128489"/>
                  </a:cubicBezTo>
                  <a:cubicBezTo>
                    <a:pt x="143881" y="132644"/>
                    <a:pt x="152569" y="138311"/>
                    <a:pt x="147658" y="148888"/>
                  </a:cubicBezTo>
                  <a:cubicBezTo>
                    <a:pt x="142370" y="160221"/>
                    <a:pt x="132926" y="151155"/>
                    <a:pt x="125748" y="149643"/>
                  </a:cubicBezTo>
                  <a:cubicBezTo>
                    <a:pt x="121215" y="148510"/>
                    <a:pt x="116682" y="145488"/>
                    <a:pt x="113282" y="142466"/>
                  </a:cubicBezTo>
                  <a:cubicBezTo>
                    <a:pt x="93260" y="124711"/>
                    <a:pt x="67572" y="125844"/>
                    <a:pt x="43773" y="120556"/>
                  </a:cubicBezTo>
                  <a:cubicBezTo>
                    <a:pt x="43773" y="119045"/>
                    <a:pt x="43773" y="117911"/>
                    <a:pt x="43773" y="116400"/>
                  </a:cubicBezTo>
                  <a:cubicBezTo>
                    <a:pt x="49817" y="109978"/>
                    <a:pt x="58128" y="111867"/>
                    <a:pt x="65684" y="111112"/>
                  </a:cubicBezTo>
                  <a:cubicBezTo>
                    <a:pt x="70594" y="110356"/>
                    <a:pt x="78905" y="113378"/>
                    <a:pt x="78150" y="104690"/>
                  </a:cubicBezTo>
                  <a:cubicBezTo>
                    <a:pt x="77772" y="98645"/>
                    <a:pt x="70972" y="96001"/>
                    <a:pt x="65306" y="96001"/>
                  </a:cubicBezTo>
                  <a:cubicBezTo>
                    <a:pt x="56239" y="95623"/>
                    <a:pt x="47929" y="95623"/>
                    <a:pt x="38485" y="92601"/>
                  </a:cubicBezTo>
                  <a:cubicBezTo>
                    <a:pt x="21863" y="87312"/>
                    <a:pt x="12419" y="77868"/>
                    <a:pt x="8641" y="61247"/>
                  </a:cubicBezTo>
                  <a:cubicBezTo>
                    <a:pt x="7130" y="55203"/>
                    <a:pt x="5241" y="49158"/>
                    <a:pt x="4108" y="42736"/>
                  </a:cubicBezTo>
                  <a:cubicBezTo>
                    <a:pt x="1842" y="31781"/>
                    <a:pt x="-6091" y="20826"/>
                    <a:pt x="9019" y="11382"/>
                  </a:cubicBezTo>
                  <a:cubicBezTo>
                    <a:pt x="31685" y="-2595"/>
                    <a:pt x="37729" y="-4106"/>
                    <a:pt x="56239" y="9115"/>
                  </a:cubicBezTo>
                  <a:cubicBezTo>
                    <a:pt x="61150" y="12515"/>
                    <a:pt x="66061" y="14026"/>
                    <a:pt x="71728" y="15160"/>
                  </a:cubicBezTo>
                  <a:cubicBezTo>
                    <a:pt x="80416" y="17426"/>
                    <a:pt x="85705" y="22337"/>
                    <a:pt x="83061" y="31781"/>
                  </a:cubicBezTo>
                  <a:cubicBezTo>
                    <a:pt x="80039" y="41981"/>
                    <a:pt x="84950" y="46514"/>
                    <a:pt x="94016" y="47647"/>
                  </a:cubicBezTo>
                  <a:cubicBezTo>
                    <a:pt x="116304" y="51047"/>
                    <a:pt x="138214" y="56336"/>
                    <a:pt x="159369" y="62758"/>
                  </a:cubicBezTo>
                  <a:cubicBezTo>
                    <a:pt x="174102" y="67291"/>
                    <a:pt x="200545" y="65780"/>
                    <a:pt x="194879" y="95623"/>
                  </a:cubicBezTo>
                  <a:cubicBezTo>
                    <a:pt x="194123" y="100156"/>
                    <a:pt x="199790" y="101667"/>
                    <a:pt x="203190" y="104312"/>
                  </a:cubicBezTo>
                  <a:cubicBezTo>
                    <a:pt x="215656" y="113756"/>
                    <a:pt x="228500" y="121689"/>
                    <a:pt x="242477" y="128866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477C5328-7871-4BD9-BE33-D30C66BC67FB}"/>
                </a:ext>
              </a:extLst>
            </p:cNvPr>
            <p:cNvSpPr/>
            <p:nvPr/>
          </p:nvSpPr>
          <p:spPr>
            <a:xfrm>
              <a:off x="10851515" y="3162703"/>
              <a:ext cx="36951" cy="58011"/>
            </a:xfrm>
            <a:custGeom>
              <a:avLst/>
              <a:gdLst>
                <a:gd name="connsiteX0" fmla="*/ 20057 w 36951"/>
                <a:gd name="connsiteY0" fmla="*/ 58011 h 58011"/>
                <a:gd name="connsiteX1" fmla="*/ 1924 w 36951"/>
                <a:gd name="connsiteY1" fmla="*/ 38367 h 58011"/>
                <a:gd name="connsiteX2" fmla="*/ 2302 w 36951"/>
                <a:gd name="connsiteY2" fmla="*/ 19479 h 58011"/>
                <a:gd name="connsiteX3" fmla="*/ 4569 w 36951"/>
                <a:gd name="connsiteY3" fmla="*/ 969 h 58011"/>
                <a:gd name="connsiteX4" fmla="*/ 33656 w 36951"/>
                <a:gd name="connsiteY4" fmla="*/ 6635 h 58011"/>
                <a:gd name="connsiteX5" fmla="*/ 29879 w 36951"/>
                <a:gd name="connsiteY5" fmla="*/ 31568 h 58011"/>
                <a:gd name="connsiteX6" fmla="*/ 20057 w 36951"/>
                <a:gd name="connsiteY6" fmla="*/ 580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51" h="58011">
                  <a:moveTo>
                    <a:pt x="20057" y="58011"/>
                  </a:moveTo>
                  <a:cubicBezTo>
                    <a:pt x="6080" y="55745"/>
                    <a:pt x="791" y="49700"/>
                    <a:pt x="1924" y="38367"/>
                  </a:cubicBezTo>
                  <a:cubicBezTo>
                    <a:pt x="2680" y="31945"/>
                    <a:pt x="1169" y="25523"/>
                    <a:pt x="2302" y="19479"/>
                  </a:cubicBezTo>
                  <a:cubicBezTo>
                    <a:pt x="3436" y="13057"/>
                    <a:pt x="-4875" y="2858"/>
                    <a:pt x="4569" y="969"/>
                  </a:cubicBezTo>
                  <a:cubicBezTo>
                    <a:pt x="14013" y="-542"/>
                    <a:pt x="27235" y="-1298"/>
                    <a:pt x="33656" y="6635"/>
                  </a:cubicBezTo>
                  <a:cubicBezTo>
                    <a:pt x="39323" y="13435"/>
                    <a:pt x="37434" y="24390"/>
                    <a:pt x="29879" y="31568"/>
                  </a:cubicBezTo>
                  <a:cubicBezTo>
                    <a:pt x="22324" y="39123"/>
                    <a:pt x="16279" y="46300"/>
                    <a:pt x="20057" y="58011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EDDF06FB-085B-4691-8083-877DAD1FDA28}"/>
                </a:ext>
              </a:extLst>
            </p:cNvPr>
            <p:cNvSpPr/>
            <p:nvPr/>
          </p:nvSpPr>
          <p:spPr>
            <a:xfrm>
              <a:off x="10741243" y="3068096"/>
              <a:ext cx="43218" cy="23941"/>
            </a:xfrm>
            <a:custGeom>
              <a:avLst/>
              <a:gdLst>
                <a:gd name="connsiteX0" fmla="*/ 0 w 43218"/>
                <a:gd name="connsiteY0" fmla="*/ 757 h 23941"/>
                <a:gd name="connsiteX1" fmla="*/ 39287 w 43218"/>
                <a:gd name="connsiteY1" fmla="*/ 13601 h 23941"/>
                <a:gd name="connsiteX2" fmla="*/ 42309 w 43218"/>
                <a:gd name="connsiteY2" fmla="*/ 22289 h 23941"/>
                <a:gd name="connsiteX3" fmla="*/ 32865 w 43218"/>
                <a:gd name="connsiteY3" fmla="*/ 21534 h 23941"/>
                <a:gd name="connsiteX4" fmla="*/ 0 w 43218"/>
                <a:gd name="connsiteY4" fmla="*/ 757 h 2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18" h="23941">
                  <a:moveTo>
                    <a:pt x="0" y="757"/>
                  </a:moveTo>
                  <a:cubicBezTo>
                    <a:pt x="15488" y="-1132"/>
                    <a:pt x="29843" y="-376"/>
                    <a:pt x="39287" y="13601"/>
                  </a:cubicBezTo>
                  <a:cubicBezTo>
                    <a:pt x="41176" y="16245"/>
                    <a:pt x="44954" y="18889"/>
                    <a:pt x="42309" y="22289"/>
                  </a:cubicBezTo>
                  <a:cubicBezTo>
                    <a:pt x="39665" y="26067"/>
                    <a:pt x="35887" y="22289"/>
                    <a:pt x="32865" y="21534"/>
                  </a:cubicBezTo>
                  <a:cubicBezTo>
                    <a:pt x="19266" y="18889"/>
                    <a:pt x="12088" y="6801"/>
                    <a:pt x="0" y="757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C78B5C2E-7824-40A4-B6F7-F2090F42C7C3}"/>
                </a:ext>
              </a:extLst>
            </p:cNvPr>
            <p:cNvSpPr/>
            <p:nvPr/>
          </p:nvSpPr>
          <p:spPr>
            <a:xfrm>
              <a:off x="10387768" y="2891104"/>
              <a:ext cx="491358" cy="206535"/>
            </a:xfrm>
            <a:custGeom>
              <a:avLst/>
              <a:gdLst>
                <a:gd name="connsiteX0" fmla="*/ 491359 w 491358"/>
                <a:gd name="connsiteY0" fmla="*/ 206460 h 206535"/>
                <a:gd name="connsiteX1" fmla="*/ 437339 w 491358"/>
                <a:gd name="connsiteY1" fmla="*/ 181149 h 206535"/>
                <a:gd name="connsiteX2" fmla="*/ 433939 w 491358"/>
                <a:gd name="connsiteY2" fmla="*/ 174350 h 206535"/>
                <a:gd name="connsiteX3" fmla="*/ 408629 w 491358"/>
                <a:gd name="connsiteY3" fmla="*/ 144506 h 206535"/>
                <a:gd name="connsiteX4" fmla="*/ 336853 w 491358"/>
                <a:gd name="connsiteY4" fmla="*/ 129774 h 206535"/>
                <a:gd name="connsiteX5" fmla="*/ 326276 w 491358"/>
                <a:gd name="connsiteY5" fmla="*/ 107486 h 206535"/>
                <a:gd name="connsiteX6" fmla="*/ 316076 w 491358"/>
                <a:gd name="connsiteY6" fmla="*/ 96530 h 206535"/>
                <a:gd name="connsiteX7" fmla="*/ 299833 w 491358"/>
                <a:gd name="connsiteY7" fmla="*/ 88975 h 206535"/>
                <a:gd name="connsiteX8" fmla="*/ 276789 w 491358"/>
                <a:gd name="connsiteY8" fmla="*/ 83686 h 206535"/>
                <a:gd name="connsiteX9" fmla="*/ 259412 w 491358"/>
                <a:gd name="connsiteY9" fmla="*/ 130907 h 206535"/>
                <a:gd name="connsiteX10" fmla="*/ 311921 w 491358"/>
                <a:gd name="connsiteY10" fmla="*/ 165283 h 206535"/>
                <a:gd name="connsiteX11" fmla="*/ 331565 w 491358"/>
                <a:gd name="connsiteY11" fmla="*/ 176239 h 206535"/>
                <a:gd name="connsiteX12" fmla="*/ 335342 w 491358"/>
                <a:gd name="connsiteY12" fmla="*/ 189460 h 206535"/>
                <a:gd name="connsiteX13" fmla="*/ 324009 w 491358"/>
                <a:gd name="connsiteY13" fmla="*/ 193616 h 206535"/>
                <a:gd name="connsiteX14" fmla="*/ 292277 w 491358"/>
                <a:gd name="connsiteY14" fmla="*/ 193616 h 206535"/>
                <a:gd name="connsiteX15" fmla="*/ 283967 w 491358"/>
                <a:gd name="connsiteY15" fmla="*/ 185305 h 206535"/>
                <a:gd name="connsiteX16" fmla="*/ 249968 w 491358"/>
                <a:gd name="connsiteY16" fmla="*/ 176994 h 206535"/>
                <a:gd name="connsiteX17" fmla="*/ 232968 w 491358"/>
                <a:gd name="connsiteY17" fmla="*/ 168305 h 206535"/>
                <a:gd name="connsiteX18" fmla="*/ 231080 w 491358"/>
                <a:gd name="connsiteY18" fmla="*/ 156973 h 206535"/>
                <a:gd name="connsiteX19" fmla="*/ 226924 w 491358"/>
                <a:gd name="connsiteY19" fmla="*/ 146773 h 206535"/>
                <a:gd name="connsiteX20" fmla="*/ 217102 w 491358"/>
                <a:gd name="connsiteY20" fmla="*/ 124485 h 206535"/>
                <a:gd name="connsiteX21" fmla="*/ 220502 w 491358"/>
                <a:gd name="connsiteY21" fmla="*/ 105975 h 206535"/>
                <a:gd name="connsiteX22" fmla="*/ 200859 w 491358"/>
                <a:gd name="connsiteY22" fmla="*/ 88975 h 206535"/>
                <a:gd name="connsiteX23" fmla="*/ 199725 w 491358"/>
                <a:gd name="connsiteY23" fmla="*/ 92753 h 206535"/>
                <a:gd name="connsiteX24" fmla="*/ 201236 w 491358"/>
                <a:gd name="connsiteY24" fmla="*/ 118818 h 206535"/>
                <a:gd name="connsiteX25" fmla="*/ 177437 w 491358"/>
                <a:gd name="connsiteY25" fmla="*/ 107863 h 206535"/>
                <a:gd name="connsiteX26" fmla="*/ 169504 w 491358"/>
                <a:gd name="connsiteY26" fmla="*/ 101064 h 206535"/>
                <a:gd name="connsiteX27" fmla="*/ 156660 w 491358"/>
                <a:gd name="connsiteY27" fmla="*/ 96908 h 206535"/>
                <a:gd name="connsiteX28" fmla="*/ 109818 w 491358"/>
                <a:gd name="connsiteY28" fmla="*/ 64798 h 206535"/>
                <a:gd name="connsiteX29" fmla="*/ 66753 w 491358"/>
                <a:gd name="connsiteY29" fmla="*/ 43266 h 206535"/>
                <a:gd name="connsiteX30" fmla="*/ 28221 w 491358"/>
                <a:gd name="connsiteY30" fmla="*/ 13422 h 206535"/>
                <a:gd name="connsiteX31" fmla="*/ 16888 w 491358"/>
                <a:gd name="connsiteY31" fmla="*/ 15689 h 206535"/>
                <a:gd name="connsiteX32" fmla="*/ 18777 w 491358"/>
                <a:gd name="connsiteY32" fmla="*/ 24755 h 206535"/>
                <a:gd name="connsiteX33" fmla="*/ 19910 w 491358"/>
                <a:gd name="connsiteY33" fmla="*/ 40244 h 206535"/>
                <a:gd name="connsiteX34" fmla="*/ 6688 w 491358"/>
                <a:gd name="connsiteY34" fmla="*/ 44399 h 206535"/>
                <a:gd name="connsiteX35" fmla="*/ 1399 w 491358"/>
                <a:gd name="connsiteY35" fmla="*/ 28155 h 206535"/>
                <a:gd name="connsiteX36" fmla="*/ 266 w 491358"/>
                <a:gd name="connsiteY36" fmla="*/ 12289 h 206535"/>
                <a:gd name="connsiteX37" fmla="*/ 42198 w 491358"/>
                <a:gd name="connsiteY37" fmla="*/ 4356 h 206535"/>
                <a:gd name="connsiteX38" fmla="*/ 78085 w 491358"/>
                <a:gd name="connsiteY38" fmla="*/ 23244 h 206535"/>
                <a:gd name="connsiteX39" fmla="*/ 130217 w 491358"/>
                <a:gd name="connsiteY39" fmla="*/ 45155 h 206535"/>
                <a:gd name="connsiteX40" fmla="*/ 180837 w 491358"/>
                <a:gd name="connsiteY40" fmla="*/ 29288 h 206535"/>
                <a:gd name="connsiteX41" fmla="*/ 192548 w 491358"/>
                <a:gd name="connsiteY41" fmla="*/ 28911 h 206535"/>
                <a:gd name="connsiteX42" fmla="*/ 187259 w 491358"/>
                <a:gd name="connsiteY42" fmla="*/ 42510 h 206535"/>
                <a:gd name="connsiteX43" fmla="*/ 171393 w 491358"/>
                <a:gd name="connsiteY43" fmla="*/ 54221 h 206535"/>
                <a:gd name="connsiteX44" fmla="*/ 197836 w 491358"/>
                <a:gd name="connsiteY44" fmla="*/ 62532 h 206535"/>
                <a:gd name="connsiteX45" fmla="*/ 205392 w 491358"/>
                <a:gd name="connsiteY45" fmla="*/ 56487 h 206535"/>
                <a:gd name="connsiteX46" fmla="*/ 223902 w 491358"/>
                <a:gd name="connsiteY46" fmla="*/ 56487 h 206535"/>
                <a:gd name="connsiteX47" fmla="*/ 266212 w 491358"/>
                <a:gd name="connsiteY47" fmla="*/ 68954 h 206535"/>
                <a:gd name="connsiteX48" fmla="*/ 297566 w 491358"/>
                <a:gd name="connsiteY48" fmla="*/ 73487 h 206535"/>
                <a:gd name="connsiteX49" fmla="*/ 310410 w 491358"/>
                <a:gd name="connsiteY49" fmla="*/ 79153 h 206535"/>
                <a:gd name="connsiteX50" fmla="*/ 337609 w 491358"/>
                <a:gd name="connsiteY50" fmla="*/ 98797 h 206535"/>
                <a:gd name="connsiteX51" fmla="*/ 370852 w 491358"/>
                <a:gd name="connsiteY51" fmla="*/ 124863 h 206535"/>
                <a:gd name="connsiteX52" fmla="*/ 432805 w 491358"/>
                <a:gd name="connsiteY52" fmla="*/ 146017 h 206535"/>
                <a:gd name="connsiteX53" fmla="*/ 435828 w 491358"/>
                <a:gd name="connsiteY53" fmla="*/ 143373 h 206535"/>
                <a:gd name="connsiteX54" fmla="*/ 444138 w 491358"/>
                <a:gd name="connsiteY54" fmla="*/ 135062 h 206535"/>
                <a:gd name="connsiteX55" fmla="*/ 491359 w 491358"/>
                <a:gd name="connsiteY55" fmla="*/ 206460 h 20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91358" h="206535">
                  <a:moveTo>
                    <a:pt x="491359" y="206460"/>
                  </a:moveTo>
                  <a:cubicBezTo>
                    <a:pt x="468693" y="207971"/>
                    <a:pt x="456982" y="186438"/>
                    <a:pt x="437339" y="181149"/>
                  </a:cubicBezTo>
                  <a:cubicBezTo>
                    <a:pt x="434316" y="180394"/>
                    <a:pt x="433561" y="177750"/>
                    <a:pt x="433939" y="174350"/>
                  </a:cubicBezTo>
                  <a:cubicBezTo>
                    <a:pt x="435828" y="157728"/>
                    <a:pt x="426006" y="144506"/>
                    <a:pt x="408629" y="144506"/>
                  </a:cubicBezTo>
                  <a:cubicBezTo>
                    <a:pt x="383696" y="144506"/>
                    <a:pt x="362164" y="129774"/>
                    <a:pt x="336853" y="129774"/>
                  </a:cubicBezTo>
                  <a:cubicBezTo>
                    <a:pt x="331565" y="129774"/>
                    <a:pt x="311921" y="124863"/>
                    <a:pt x="326276" y="107486"/>
                  </a:cubicBezTo>
                  <a:cubicBezTo>
                    <a:pt x="333076" y="99175"/>
                    <a:pt x="323254" y="95775"/>
                    <a:pt x="316076" y="96530"/>
                  </a:cubicBezTo>
                  <a:cubicBezTo>
                    <a:pt x="308521" y="97664"/>
                    <a:pt x="303988" y="97664"/>
                    <a:pt x="299833" y="88975"/>
                  </a:cubicBezTo>
                  <a:cubicBezTo>
                    <a:pt x="295677" y="80664"/>
                    <a:pt x="286989" y="78398"/>
                    <a:pt x="276789" y="83686"/>
                  </a:cubicBezTo>
                  <a:cubicBezTo>
                    <a:pt x="250346" y="97664"/>
                    <a:pt x="249212" y="99930"/>
                    <a:pt x="259412" y="130907"/>
                  </a:cubicBezTo>
                  <a:cubicBezTo>
                    <a:pt x="268856" y="158484"/>
                    <a:pt x="281322" y="166417"/>
                    <a:pt x="311921" y="165283"/>
                  </a:cubicBezTo>
                  <a:cubicBezTo>
                    <a:pt x="320232" y="164906"/>
                    <a:pt x="326654" y="169817"/>
                    <a:pt x="331565" y="176239"/>
                  </a:cubicBezTo>
                  <a:cubicBezTo>
                    <a:pt x="334587" y="180016"/>
                    <a:pt x="337987" y="184172"/>
                    <a:pt x="335342" y="189460"/>
                  </a:cubicBezTo>
                  <a:cubicBezTo>
                    <a:pt x="333076" y="193616"/>
                    <a:pt x="328165" y="193616"/>
                    <a:pt x="324009" y="193616"/>
                  </a:cubicBezTo>
                  <a:cubicBezTo>
                    <a:pt x="313432" y="193616"/>
                    <a:pt x="302855" y="193616"/>
                    <a:pt x="292277" y="193616"/>
                  </a:cubicBezTo>
                  <a:cubicBezTo>
                    <a:pt x="289255" y="190971"/>
                    <a:pt x="286611" y="187949"/>
                    <a:pt x="283967" y="185305"/>
                  </a:cubicBezTo>
                  <a:cubicBezTo>
                    <a:pt x="274145" y="177372"/>
                    <a:pt x="260167" y="184927"/>
                    <a:pt x="249968" y="176994"/>
                  </a:cubicBezTo>
                  <a:cubicBezTo>
                    <a:pt x="244301" y="174727"/>
                    <a:pt x="240524" y="167928"/>
                    <a:pt x="232968" y="168305"/>
                  </a:cubicBezTo>
                  <a:cubicBezTo>
                    <a:pt x="229569" y="164906"/>
                    <a:pt x="228435" y="160372"/>
                    <a:pt x="231080" y="156973"/>
                  </a:cubicBezTo>
                  <a:cubicBezTo>
                    <a:pt x="236368" y="150173"/>
                    <a:pt x="233724" y="149040"/>
                    <a:pt x="226924" y="146773"/>
                  </a:cubicBezTo>
                  <a:cubicBezTo>
                    <a:pt x="215969" y="143373"/>
                    <a:pt x="210303" y="136196"/>
                    <a:pt x="217102" y="124485"/>
                  </a:cubicBezTo>
                  <a:cubicBezTo>
                    <a:pt x="220502" y="118818"/>
                    <a:pt x="219369" y="112396"/>
                    <a:pt x="220502" y="105975"/>
                  </a:cubicBezTo>
                  <a:cubicBezTo>
                    <a:pt x="223147" y="89353"/>
                    <a:pt x="217102" y="83686"/>
                    <a:pt x="200859" y="88975"/>
                  </a:cubicBezTo>
                  <a:cubicBezTo>
                    <a:pt x="199725" y="89731"/>
                    <a:pt x="199347" y="91242"/>
                    <a:pt x="199725" y="92753"/>
                  </a:cubicBezTo>
                  <a:cubicBezTo>
                    <a:pt x="203503" y="101441"/>
                    <a:pt x="212569" y="111263"/>
                    <a:pt x="201236" y="118818"/>
                  </a:cubicBezTo>
                  <a:cubicBezTo>
                    <a:pt x="190281" y="125996"/>
                    <a:pt x="183481" y="115041"/>
                    <a:pt x="177437" y="107863"/>
                  </a:cubicBezTo>
                  <a:cubicBezTo>
                    <a:pt x="175171" y="105219"/>
                    <a:pt x="172526" y="102952"/>
                    <a:pt x="169504" y="101064"/>
                  </a:cubicBezTo>
                  <a:cubicBezTo>
                    <a:pt x="165349" y="99553"/>
                    <a:pt x="161193" y="98041"/>
                    <a:pt x="156660" y="96908"/>
                  </a:cubicBezTo>
                  <a:cubicBezTo>
                    <a:pt x="149861" y="73865"/>
                    <a:pt x="133239" y="64043"/>
                    <a:pt x="109818" y="64798"/>
                  </a:cubicBezTo>
                  <a:cubicBezTo>
                    <a:pt x="93196" y="65176"/>
                    <a:pt x="76197" y="57621"/>
                    <a:pt x="66753" y="43266"/>
                  </a:cubicBezTo>
                  <a:cubicBezTo>
                    <a:pt x="56931" y="28155"/>
                    <a:pt x="36909" y="28533"/>
                    <a:pt x="28221" y="13422"/>
                  </a:cubicBezTo>
                  <a:cubicBezTo>
                    <a:pt x="26710" y="10778"/>
                    <a:pt x="19910" y="12289"/>
                    <a:pt x="16888" y="15689"/>
                  </a:cubicBezTo>
                  <a:cubicBezTo>
                    <a:pt x="13866" y="19089"/>
                    <a:pt x="16510" y="22111"/>
                    <a:pt x="18777" y="24755"/>
                  </a:cubicBezTo>
                  <a:cubicBezTo>
                    <a:pt x="23310" y="29666"/>
                    <a:pt x="27843" y="34577"/>
                    <a:pt x="19910" y="40244"/>
                  </a:cubicBezTo>
                  <a:cubicBezTo>
                    <a:pt x="16132" y="42888"/>
                    <a:pt x="11599" y="46666"/>
                    <a:pt x="6688" y="44399"/>
                  </a:cubicBezTo>
                  <a:cubicBezTo>
                    <a:pt x="-489" y="41377"/>
                    <a:pt x="-1245" y="34577"/>
                    <a:pt x="1399" y="28155"/>
                  </a:cubicBezTo>
                  <a:cubicBezTo>
                    <a:pt x="3666" y="22111"/>
                    <a:pt x="3288" y="17200"/>
                    <a:pt x="266" y="12289"/>
                  </a:cubicBezTo>
                  <a:cubicBezTo>
                    <a:pt x="13110" y="3978"/>
                    <a:pt x="24443" y="-5844"/>
                    <a:pt x="42198" y="4356"/>
                  </a:cubicBezTo>
                  <a:cubicBezTo>
                    <a:pt x="53909" y="10778"/>
                    <a:pt x="73930" y="956"/>
                    <a:pt x="78085" y="23244"/>
                  </a:cubicBezTo>
                  <a:cubicBezTo>
                    <a:pt x="100751" y="18711"/>
                    <a:pt x="111706" y="46288"/>
                    <a:pt x="130217" y="45155"/>
                  </a:cubicBezTo>
                  <a:cubicBezTo>
                    <a:pt x="147216" y="44021"/>
                    <a:pt x="168371" y="48932"/>
                    <a:pt x="180837" y="29288"/>
                  </a:cubicBezTo>
                  <a:cubicBezTo>
                    <a:pt x="183104" y="25511"/>
                    <a:pt x="189903" y="22489"/>
                    <a:pt x="192548" y="28911"/>
                  </a:cubicBezTo>
                  <a:cubicBezTo>
                    <a:pt x="194059" y="32688"/>
                    <a:pt x="194814" y="39488"/>
                    <a:pt x="187259" y="42510"/>
                  </a:cubicBezTo>
                  <a:cubicBezTo>
                    <a:pt x="181215" y="45155"/>
                    <a:pt x="167615" y="44021"/>
                    <a:pt x="171393" y="54221"/>
                  </a:cubicBezTo>
                  <a:cubicBezTo>
                    <a:pt x="174793" y="62909"/>
                    <a:pt x="188770" y="59510"/>
                    <a:pt x="197836" y="62532"/>
                  </a:cubicBezTo>
                  <a:cubicBezTo>
                    <a:pt x="200859" y="63665"/>
                    <a:pt x="203503" y="60265"/>
                    <a:pt x="205392" y="56487"/>
                  </a:cubicBezTo>
                  <a:cubicBezTo>
                    <a:pt x="211436" y="45155"/>
                    <a:pt x="218614" y="48554"/>
                    <a:pt x="223902" y="56487"/>
                  </a:cubicBezTo>
                  <a:cubicBezTo>
                    <a:pt x="234857" y="73109"/>
                    <a:pt x="244679" y="85198"/>
                    <a:pt x="266212" y="68954"/>
                  </a:cubicBezTo>
                  <a:cubicBezTo>
                    <a:pt x="273011" y="64043"/>
                    <a:pt x="288500" y="59132"/>
                    <a:pt x="297566" y="73487"/>
                  </a:cubicBezTo>
                  <a:cubicBezTo>
                    <a:pt x="299833" y="76887"/>
                    <a:pt x="307010" y="80287"/>
                    <a:pt x="310410" y="79153"/>
                  </a:cubicBezTo>
                  <a:cubicBezTo>
                    <a:pt x="329676" y="73865"/>
                    <a:pt x="328920" y="92753"/>
                    <a:pt x="337609" y="98797"/>
                  </a:cubicBezTo>
                  <a:cubicBezTo>
                    <a:pt x="348942" y="106352"/>
                    <a:pt x="351964" y="121085"/>
                    <a:pt x="370852" y="124863"/>
                  </a:cubicBezTo>
                  <a:cubicBezTo>
                    <a:pt x="390874" y="129018"/>
                    <a:pt x="418073" y="122218"/>
                    <a:pt x="432805" y="146017"/>
                  </a:cubicBezTo>
                  <a:cubicBezTo>
                    <a:pt x="433939" y="145262"/>
                    <a:pt x="435072" y="144129"/>
                    <a:pt x="435828" y="143373"/>
                  </a:cubicBezTo>
                  <a:cubicBezTo>
                    <a:pt x="437339" y="139218"/>
                    <a:pt x="440361" y="136573"/>
                    <a:pt x="444138" y="135062"/>
                  </a:cubicBezTo>
                  <a:cubicBezTo>
                    <a:pt x="444516" y="168683"/>
                    <a:pt x="476626" y="182283"/>
                    <a:pt x="491359" y="206460"/>
                  </a:cubicBezTo>
                  <a:close/>
                </a:path>
              </a:pathLst>
            </a:custGeom>
            <a:solidFill>
              <a:srgbClr val="EDE0D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D1A57A4-C563-4E0D-8D62-4D4C38D0CB0A}"/>
                </a:ext>
              </a:extLst>
            </p:cNvPr>
            <p:cNvSpPr/>
            <p:nvPr/>
          </p:nvSpPr>
          <p:spPr>
            <a:xfrm>
              <a:off x="10753177" y="3419324"/>
              <a:ext cx="94347" cy="37864"/>
            </a:xfrm>
            <a:custGeom>
              <a:avLst/>
              <a:gdLst>
                <a:gd name="connsiteX0" fmla="*/ 87796 w 94347"/>
                <a:gd name="connsiteY0" fmla="*/ 17093 h 37864"/>
                <a:gd name="connsiteX1" fmla="*/ 73818 w 94347"/>
                <a:gd name="connsiteY1" fmla="*/ 18982 h 37864"/>
                <a:gd name="connsiteX2" fmla="*/ 28487 w 94347"/>
                <a:gd name="connsiteY2" fmla="*/ 26160 h 37864"/>
                <a:gd name="connsiteX3" fmla="*/ 11487 w 94347"/>
                <a:gd name="connsiteY3" fmla="*/ 35226 h 37864"/>
                <a:gd name="connsiteX4" fmla="*/ 2043 w 94347"/>
                <a:gd name="connsiteY4" fmla="*/ 36359 h 37864"/>
                <a:gd name="connsiteX5" fmla="*/ 2421 w 94347"/>
                <a:gd name="connsiteY5" fmla="*/ 26915 h 37864"/>
                <a:gd name="connsiteX6" fmla="*/ 38686 w 94347"/>
                <a:gd name="connsiteY6" fmla="*/ 5760 h 37864"/>
                <a:gd name="connsiteX7" fmla="*/ 77596 w 94347"/>
                <a:gd name="connsiteY7" fmla="*/ 2360 h 37864"/>
                <a:gd name="connsiteX8" fmla="*/ 93084 w 94347"/>
                <a:gd name="connsiteY8" fmla="*/ 2360 h 37864"/>
                <a:gd name="connsiteX9" fmla="*/ 87796 w 94347"/>
                <a:gd name="connsiteY9" fmla="*/ 17093 h 37864"/>
                <a:gd name="connsiteX10" fmla="*/ 87796 w 94347"/>
                <a:gd name="connsiteY10" fmla="*/ 17093 h 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347" h="37864">
                  <a:moveTo>
                    <a:pt x="87796" y="17093"/>
                  </a:moveTo>
                  <a:cubicBezTo>
                    <a:pt x="82885" y="17471"/>
                    <a:pt x="76085" y="16338"/>
                    <a:pt x="73818" y="18982"/>
                  </a:cubicBezTo>
                  <a:cubicBezTo>
                    <a:pt x="60597" y="34470"/>
                    <a:pt x="46997" y="39003"/>
                    <a:pt x="28487" y="26160"/>
                  </a:cubicBezTo>
                  <a:cubicBezTo>
                    <a:pt x="21687" y="21626"/>
                    <a:pt x="16398" y="29937"/>
                    <a:pt x="11487" y="35226"/>
                  </a:cubicBezTo>
                  <a:cubicBezTo>
                    <a:pt x="9221" y="37870"/>
                    <a:pt x="5443" y="39003"/>
                    <a:pt x="2043" y="36359"/>
                  </a:cubicBezTo>
                  <a:cubicBezTo>
                    <a:pt x="-1735" y="33337"/>
                    <a:pt x="532" y="29559"/>
                    <a:pt x="2421" y="26915"/>
                  </a:cubicBezTo>
                  <a:cubicBezTo>
                    <a:pt x="11110" y="14449"/>
                    <a:pt x="17909" y="1227"/>
                    <a:pt x="38686" y="5760"/>
                  </a:cubicBezTo>
                  <a:cubicBezTo>
                    <a:pt x="50775" y="8405"/>
                    <a:pt x="64752" y="4249"/>
                    <a:pt x="77596" y="2360"/>
                  </a:cubicBezTo>
                  <a:cubicBezTo>
                    <a:pt x="82885" y="1605"/>
                    <a:pt x="89307" y="-2550"/>
                    <a:pt x="93084" y="2360"/>
                  </a:cubicBezTo>
                  <a:cubicBezTo>
                    <a:pt x="97617" y="8782"/>
                    <a:pt x="88551" y="11805"/>
                    <a:pt x="87796" y="17093"/>
                  </a:cubicBezTo>
                  <a:lnTo>
                    <a:pt x="87796" y="17093"/>
                  </a:ln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4E86B58-E736-49C0-BC74-27C6C8C295AA}"/>
                </a:ext>
              </a:extLst>
            </p:cNvPr>
            <p:cNvSpPr/>
            <p:nvPr/>
          </p:nvSpPr>
          <p:spPr>
            <a:xfrm>
              <a:off x="10557272" y="2971411"/>
              <a:ext cx="78952" cy="87998"/>
            </a:xfrm>
            <a:custGeom>
              <a:avLst/>
              <a:gdLst>
                <a:gd name="connsiteX0" fmla="*/ 0 w 78952"/>
                <a:gd name="connsiteY0" fmla="*/ 20379 h 87998"/>
                <a:gd name="connsiteX1" fmla="*/ 15866 w 78952"/>
                <a:gd name="connsiteY1" fmla="*/ 29445 h 87998"/>
                <a:gd name="connsiteX2" fmla="*/ 31354 w 78952"/>
                <a:gd name="connsiteY2" fmla="*/ 34356 h 87998"/>
                <a:gd name="connsiteX3" fmla="*/ 29088 w 78952"/>
                <a:gd name="connsiteY3" fmla="*/ 19246 h 87998"/>
                <a:gd name="connsiteX4" fmla="*/ 21155 w 78952"/>
                <a:gd name="connsiteY4" fmla="*/ 4135 h 87998"/>
                <a:gd name="connsiteX5" fmla="*/ 52131 w 78952"/>
                <a:gd name="connsiteY5" fmla="*/ 1113 h 87998"/>
                <a:gd name="connsiteX6" fmla="*/ 56287 w 78952"/>
                <a:gd name="connsiteY6" fmla="*/ 18490 h 87998"/>
                <a:gd name="connsiteX7" fmla="*/ 50243 w 78952"/>
                <a:gd name="connsiteY7" fmla="*/ 51356 h 87998"/>
                <a:gd name="connsiteX8" fmla="*/ 67620 w 78952"/>
                <a:gd name="connsiteY8" fmla="*/ 64200 h 87998"/>
                <a:gd name="connsiteX9" fmla="*/ 78953 w 78952"/>
                <a:gd name="connsiteY9" fmla="*/ 65711 h 87998"/>
                <a:gd name="connsiteX10" fmla="*/ 63842 w 78952"/>
                <a:gd name="connsiteY10" fmla="*/ 87999 h 87998"/>
                <a:gd name="connsiteX11" fmla="*/ 0 w 78952"/>
                <a:gd name="connsiteY11" fmla="*/ 20379 h 8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52" h="87998">
                  <a:moveTo>
                    <a:pt x="0" y="20379"/>
                  </a:moveTo>
                  <a:cubicBezTo>
                    <a:pt x="7178" y="20001"/>
                    <a:pt x="10955" y="25290"/>
                    <a:pt x="15866" y="29445"/>
                  </a:cubicBezTo>
                  <a:cubicBezTo>
                    <a:pt x="20399" y="33601"/>
                    <a:pt x="24932" y="40400"/>
                    <a:pt x="31354" y="34356"/>
                  </a:cubicBezTo>
                  <a:cubicBezTo>
                    <a:pt x="36643" y="29445"/>
                    <a:pt x="30221" y="24157"/>
                    <a:pt x="29088" y="19246"/>
                  </a:cubicBezTo>
                  <a:cubicBezTo>
                    <a:pt x="27577" y="12824"/>
                    <a:pt x="12466" y="10179"/>
                    <a:pt x="21155" y="4135"/>
                  </a:cubicBezTo>
                  <a:cubicBezTo>
                    <a:pt x="28710" y="-1153"/>
                    <a:pt x="41932" y="-398"/>
                    <a:pt x="52131" y="1113"/>
                  </a:cubicBezTo>
                  <a:cubicBezTo>
                    <a:pt x="60820" y="2624"/>
                    <a:pt x="58931" y="11313"/>
                    <a:pt x="56287" y="18490"/>
                  </a:cubicBezTo>
                  <a:cubicBezTo>
                    <a:pt x="52887" y="28690"/>
                    <a:pt x="58931" y="39645"/>
                    <a:pt x="50243" y="51356"/>
                  </a:cubicBezTo>
                  <a:cubicBezTo>
                    <a:pt x="43821" y="60044"/>
                    <a:pt x="59309" y="62689"/>
                    <a:pt x="67620" y="64200"/>
                  </a:cubicBezTo>
                  <a:cubicBezTo>
                    <a:pt x="70642" y="64955"/>
                    <a:pt x="74419" y="61933"/>
                    <a:pt x="78953" y="65711"/>
                  </a:cubicBezTo>
                  <a:cubicBezTo>
                    <a:pt x="74419" y="73266"/>
                    <a:pt x="59309" y="74777"/>
                    <a:pt x="63842" y="87999"/>
                  </a:cubicBezTo>
                  <a:cubicBezTo>
                    <a:pt x="31732" y="75910"/>
                    <a:pt x="14355" y="49467"/>
                    <a:pt x="0" y="20379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E91E0C22-D424-45AD-A76B-06FAF515ADC3}"/>
                </a:ext>
              </a:extLst>
            </p:cNvPr>
            <p:cNvSpPr/>
            <p:nvPr/>
          </p:nvSpPr>
          <p:spPr>
            <a:xfrm>
              <a:off x="10637736" y="3068098"/>
              <a:ext cx="33998" cy="9077"/>
            </a:xfrm>
            <a:custGeom>
              <a:avLst/>
              <a:gdLst>
                <a:gd name="connsiteX0" fmla="*/ 0 w 33998"/>
                <a:gd name="connsiteY0" fmla="*/ 0 h 9077"/>
                <a:gd name="connsiteX1" fmla="*/ 33999 w 33998"/>
                <a:gd name="connsiteY1" fmla="*/ 8311 h 9077"/>
                <a:gd name="connsiteX2" fmla="*/ 378 w 33998"/>
                <a:gd name="connsiteY2" fmla="*/ 8311 h 9077"/>
                <a:gd name="connsiteX3" fmla="*/ 0 w 33998"/>
                <a:gd name="connsiteY3" fmla="*/ 0 h 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8" h="9077">
                  <a:moveTo>
                    <a:pt x="0" y="0"/>
                  </a:moveTo>
                  <a:cubicBezTo>
                    <a:pt x="10955" y="4155"/>
                    <a:pt x="25310" y="-4911"/>
                    <a:pt x="33999" y="8311"/>
                  </a:cubicBezTo>
                  <a:cubicBezTo>
                    <a:pt x="22666" y="11333"/>
                    <a:pt x="11333" y="4155"/>
                    <a:pt x="378" y="8311"/>
                  </a:cubicBezTo>
                  <a:cubicBezTo>
                    <a:pt x="0" y="5666"/>
                    <a:pt x="0" y="3022"/>
                    <a:pt x="0" y="0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47C424C-3E4F-4B6C-B09D-5AEBDAD9BA20}"/>
                </a:ext>
              </a:extLst>
            </p:cNvPr>
            <p:cNvSpPr/>
            <p:nvPr/>
          </p:nvSpPr>
          <p:spPr>
            <a:xfrm>
              <a:off x="10693267" y="2928300"/>
              <a:ext cx="92174" cy="26091"/>
            </a:xfrm>
            <a:custGeom>
              <a:avLst/>
              <a:gdLst>
                <a:gd name="connsiteX0" fmla="*/ 92174 w 92174"/>
                <a:gd name="connsiteY0" fmla="*/ 26091 h 26091"/>
                <a:gd name="connsiteX1" fmla="*/ 55531 w 92174"/>
                <a:gd name="connsiteY1" fmla="*/ 16269 h 26091"/>
                <a:gd name="connsiteX2" fmla="*/ 50242 w 92174"/>
                <a:gd name="connsiteY2" fmla="*/ 25713 h 26091"/>
                <a:gd name="connsiteX3" fmla="*/ 0 w 92174"/>
                <a:gd name="connsiteY3" fmla="*/ 4181 h 26091"/>
                <a:gd name="connsiteX4" fmla="*/ 92174 w 92174"/>
                <a:gd name="connsiteY4" fmla="*/ 26091 h 2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74" h="26091">
                  <a:moveTo>
                    <a:pt x="92174" y="26091"/>
                  </a:moveTo>
                  <a:cubicBezTo>
                    <a:pt x="81219" y="18536"/>
                    <a:pt x="66864" y="27602"/>
                    <a:pt x="55531" y="16269"/>
                  </a:cubicBezTo>
                  <a:cubicBezTo>
                    <a:pt x="50998" y="11736"/>
                    <a:pt x="51754" y="21936"/>
                    <a:pt x="50242" y="25713"/>
                  </a:cubicBezTo>
                  <a:cubicBezTo>
                    <a:pt x="29843" y="27602"/>
                    <a:pt x="15866" y="13247"/>
                    <a:pt x="0" y="4181"/>
                  </a:cubicBezTo>
                  <a:cubicBezTo>
                    <a:pt x="34754" y="-6774"/>
                    <a:pt x="64598" y="4936"/>
                    <a:pt x="92174" y="26091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71451BA6-047F-411F-97C1-560E7137411B}"/>
                </a:ext>
              </a:extLst>
            </p:cNvPr>
            <p:cNvSpPr/>
            <p:nvPr/>
          </p:nvSpPr>
          <p:spPr>
            <a:xfrm>
              <a:off x="9741154" y="2891628"/>
              <a:ext cx="45480" cy="17409"/>
            </a:xfrm>
            <a:custGeom>
              <a:avLst/>
              <a:gdLst>
                <a:gd name="connsiteX0" fmla="*/ 45481 w 45480"/>
                <a:gd name="connsiteY0" fmla="*/ 11765 h 17409"/>
                <a:gd name="connsiteX1" fmla="*/ 8082 w 45480"/>
                <a:gd name="connsiteY1" fmla="*/ 16676 h 17409"/>
                <a:gd name="connsiteX2" fmla="*/ 527 w 45480"/>
                <a:gd name="connsiteY2" fmla="*/ 12143 h 17409"/>
                <a:gd name="connsiteX3" fmla="*/ 4304 w 45480"/>
                <a:gd name="connsiteY3" fmla="*/ 1565 h 17409"/>
                <a:gd name="connsiteX4" fmla="*/ 45481 w 45480"/>
                <a:gd name="connsiteY4" fmla="*/ 11765 h 1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80" h="17409">
                  <a:moveTo>
                    <a:pt x="45481" y="11765"/>
                  </a:moveTo>
                  <a:cubicBezTo>
                    <a:pt x="31503" y="12898"/>
                    <a:pt x="19037" y="9498"/>
                    <a:pt x="8082" y="16676"/>
                  </a:cubicBezTo>
                  <a:cubicBezTo>
                    <a:pt x="4682" y="18942"/>
                    <a:pt x="1660" y="15542"/>
                    <a:pt x="527" y="12143"/>
                  </a:cubicBezTo>
                  <a:cubicBezTo>
                    <a:pt x="-984" y="7609"/>
                    <a:pt x="904" y="1565"/>
                    <a:pt x="4304" y="1565"/>
                  </a:cubicBezTo>
                  <a:cubicBezTo>
                    <a:pt x="17526" y="2321"/>
                    <a:pt x="33392" y="-6746"/>
                    <a:pt x="45481" y="1176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02A4CBF-7D57-40B7-A0F7-E7B33FEB3345}"/>
                </a:ext>
              </a:extLst>
            </p:cNvPr>
            <p:cNvSpPr/>
            <p:nvPr/>
          </p:nvSpPr>
          <p:spPr>
            <a:xfrm>
              <a:off x="8616365" y="3204310"/>
              <a:ext cx="50623" cy="29248"/>
            </a:xfrm>
            <a:custGeom>
              <a:avLst/>
              <a:gdLst>
                <a:gd name="connsiteX0" fmla="*/ 15069 w 50623"/>
                <a:gd name="connsiteY0" fmla="*/ 29248 h 29248"/>
                <a:gd name="connsiteX1" fmla="*/ 2980 w 50623"/>
                <a:gd name="connsiteY1" fmla="*/ 16026 h 29248"/>
                <a:gd name="connsiteX2" fmla="*/ 6380 w 50623"/>
                <a:gd name="connsiteY2" fmla="*/ 7338 h 29248"/>
                <a:gd name="connsiteX3" fmla="*/ 27535 w 50623"/>
                <a:gd name="connsiteY3" fmla="*/ 13004 h 29248"/>
                <a:gd name="connsiteX4" fmla="*/ 40379 w 50623"/>
                <a:gd name="connsiteY4" fmla="*/ 11493 h 29248"/>
                <a:gd name="connsiteX5" fmla="*/ 47934 w 50623"/>
                <a:gd name="connsiteY5" fmla="*/ 1671 h 29248"/>
                <a:gd name="connsiteX6" fmla="*/ 50578 w 50623"/>
                <a:gd name="connsiteY6" fmla="*/ 11115 h 29248"/>
                <a:gd name="connsiteX7" fmla="*/ 41134 w 50623"/>
                <a:gd name="connsiteY7" fmla="*/ 24337 h 29248"/>
                <a:gd name="connsiteX8" fmla="*/ 15069 w 50623"/>
                <a:gd name="connsiteY8" fmla="*/ 29248 h 2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23" h="29248">
                  <a:moveTo>
                    <a:pt x="15069" y="29248"/>
                  </a:moveTo>
                  <a:cubicBezTo>
                    <a:pt x="10913" y="24715"/>
                    <a:pt x="7513" y="20182"/>
                    <a:pt x="2980" y="16026"/>
                  </a:cubicBezTo>
                  <a:cubicBezTo>
                    <a:pt x="-3442" y="9604"/>
                    <a:pt x="1847" y="8849"/>
                    <a:pt x="6380" y="7338"/>
                  </a:cubicBezTo>
                  <a:cubicBezTo>
                    <a:pt x="21113" y="-3240"/>
                    <a:pt x="20357" y="-3240"/>
                    <a:pt x="27535" y="13004"/>
                  </a:cubicBezTo>
                  <a:cubicBezTo>
                    <a:pt x="30935" y="20182"/>
                    <a:pt x="36223" y="13004"/>
                    <a:pt x="40379" y="11493"/>
                  </a:cubicBezTo>
                  <a:cubicBezTo>
                    <a:pt x="44912" y="9982"/>
                    <a:pt x="36601" y="-2484"/>
                    <a:pt x="47934" y="1671"/>
                  </a:cubicBezTo>
                  <a:cubicBezTo>
                    <a:pt x="51712" y="3182"/>
                    <a:pt x="50201" y="7716"/>
                    <a:pt x="50578" y="11115"/>
                  </a:cubicBezTo>
                  <a:cubicBezTo>
                    <a:pt x="50956" y="18293"/>
                    <a:pt x="49067" y="24337"/>
                    <a:pt x="41134" y="24337"/>
                  </a:cubicBezTo>
                  <a:cubicBezTo>
                    <a:pt x="32446" y="24337"/>
                    <a:pt x="24135" y="27359"/>
                    <a:pt x="15069" y="29248"/>
                  </a:cubicBezTo>
                  <a:close/>
                </a:path>
              </a:pathLst>
            </a:custGeom>
            <a:solidFill>
              <a:srgbClr val="BAA6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3CAE11AD-105B-4984-A692-EE5742250930}"/>
                </a:ext>
              </a:extLst>
            </p:cNvPr>
            <p:cNvSpPr/>
            <p:nvPr/>
          </p:nvSpPr>
          <p:spPr>
            <a:xfrm>
              <a:off x="9144262" y="5624691"/>
              <a:ext cx="283713" cy="76982"/>
            </a:xfrm>
            <a:custGeom>
              <a:avLst/>
              <a:gdLst>
                <a:gd name="connsiteX0" fmla="*/ 8486 w 283713"/>
                <a:gd name="connsiteY0" fmla="*/ 111 h 76982"/>
                <a:gd name="connsiteX1" fmla="*/ 54950 w 283713"/>
                <a:gd name="connsiteY1" fmla="*/ 4644 h 76982"/>
                <a:gd name="connsiteX2" fmla="*/ 88194 w 283713"/>
                <a:gd name="connsiteY2" fmla="*/ 1244 h 76982"/>
                <a:gd name="connsiteX3" fmla="*/ 176968 w 283713"/>
                <a:gd name="connsiteY3" fmla="*/ 22777 h 76982"/>
                <a:gd name="connsiteX4" fmla="*/ 211722 w 283713"/>
                <a:gd name="connsiteY4" fmla="*/ 37509 h 76982"/>
                <a:gd name="connsiteX5" fmla="*/ 234766 w 283713"/>
                <a:gd name="connsiteY5" fmla="*/ 51487 h 76982"/>
                <a:gd name="connsiteX6" fmla="*/ 257054 w 283713"/>
                <a:gd name="connsiteY6" fmla="*/ 42798 h 76982"/>
                <a:gd name="connsiteX7" fmla="*/ 271409 w 283713"/>
                <a:gd name="connsiteY7" fmla="*/ 45442 h 76982"/>
                <a:gd name="connsiteX8" fmla="*/ 278964 w 283713"/>
                <a:gd name="connsiteY8" fmla="*/ 72264 h 76982"/>
                <a:gd name="connsiteX9" fmla="*/ 230988 w 283713"/>
                <a:gd name="connsiteY9" fmla="*/ 75286 h 76982"/>
                <a:gd name="connsiteX10" fmla="*/ 131636 w 283713"/>
                <a:gd name="connsiteY10" fmla="*/ 68108 h 76982"/>
                <a:gd name="connsiteX11" fmla="*/ 21707 w 283713"/>
                <a:gd name="connsiteY11" fmla="*/ 40154 h 76982"/>
                <a:gd name="connsiteX12" fmla="*/ 3952 w 283713"/>
                <a:gd name="connsiteY12" fmla="*/ 29576 h 76982"/>
                <a:gd name="connsiteX13" fmla="*/ 8486 w 283713"/>
                <a:gd name="connsiteY13" fmla="*/ 111 h 7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713" h="76982">
                  <a:moveTo>
                    <a:pt x="8486" y="111"/>
                  </a:moveTo>
                  <a:cubicBezTo>
                    <a:pt x="23974" y="-267"/>
                    <a:pt x="39840" y="111"/>
                    <a:pt x="54950" y="4644"/>
                  </a:cubicBezTo>
                  <a:cubicBezTo>
                    <a:pt x="66661" y="8044"/>
                    <a:pt x="77238" y="6155"/>
                    <a:pt x="88194" y="1244"/>
                  </a:cubicBezTo>
                  <a:cubicBezTo>
                    <a:pt x="116148" y="15221"/>
                    <a:pt x="148258" y="11821"/>
                    <a:pt x="176968" y="22777"/>
                  </a:cubicBezTo>
                  <a:cubicBezTo>
                    <a:pt x="184146" y="38265"/>
                    <a:pt x="193212" y="45820"/>
                    <a:pt x="211722" y="37509"/>
                  </a:cubicBezTo>
                  <a:cubicBezTo>
                    <a:pt x="221166" y="33354"/>
                    <a:pt x="229477" y="42798"/>
                    <a:pt x="234766" y="51487"/>
                  </a:cubicBezTo>
                  <a:cubicBezTo>
                    <a:pt x="237788" y="37509"/>
                    <a:pt x="246854" y="38265"/>
                    <a:pt x="257054" y="42798"/>
                  </a:cubicBezTo>
                  <a:cubicBezTo>
                    <a:pt x="261587" y="44687"/>
                    <a:pt x="266498" y="44309"/>
                    <a:pt x="271409" y="45442"/>
                  </a:cubicBezTo>
                  <a:cubicBezTo>
                    <a:pt x="284631" y="51487"/>
                    <a:pt x="287275" y="60175"/>
                    <a:pt x="278964" y="72264"/>
                  </a:cubicBezTo>
                  <a:cubicBezTo>
                    <a:pt x="263476" y="80952"/>
                    <a:pt x="246854" y="74908"/>
                    <a:pt x="230988" y="75286"/>
                  </a:cubicBezTo>
                  <a:cubicBezTo>
                    <a:pt x="197745" y="76041"/>
                    <a:pt x="164880" y="70753"/>
                    <a:pt x="131636" y="68108"/>
                  </a:cubicBezTo>
                  <a:cubicBezTo>
                    <a:pt x="92727" y="68108"/>
                    <a:pt x="57217" y="54886"/>
                    <a:pt x="21707" y="40154"/>
                  </a:cubicBezTo>
                  <a:cubicBezTo>
                    <a:pt x="15285" y="37509"/>
                    <a:pt x="8863" y="34487"/>
                    <a:pt x="3952" y="29576"/>
                  </a:cubicBezTo>
                  <a:cubicBezTo>
                    <a:pt x="2819" y="18999"/>
                    <a:pt x="-6625" y="7666"/>
                    <a:pt x="8486" y="111"/>
                  </a:cubicBezTo>
                  <a:close/>
                </a:path>
              </a:pathLst>
            </a:custGeom>
            <a:solidFill>
              <a:srgbClr val="946A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563E10B-8B79-4848-9A69-98F77763DE36}"/>
                </a:ext>
              </a:extLst>
            </p:cNvPr>
            <p:cNvSpPr/>
            <p:nvPr/>
          </p:nvSpPr>
          <p:spPr>
            <a:xfrm>
              <a:off x="8996581" y="5682246"/>
              <a:ext cx="471561" cy="115949"/>
            </a:xfrm>
            <a:custGeom>
              <a:avLst/>
              <a:gdLst>
                <a:gd name="connsiteX0" fmla="*/ 447800 w 471561"/>
                <a:gd name="connsiteY0" fmla="*/ 87617 h 115949"/>
                <a:gd name="connsiteX1" fmla="*/ 465177 w 471561"/>
                <a:gd name="connsiteY1" fmla="*/ 97817 h 115949"/>
                <a:gd name="connsiteX2" fmla="*/ 470466 w 471561"/>
                <a:gd name="connsiteY2" fmla="*/ 106883 h 115949"/>
                <a:gd name="connsiteX3" fmla="*/ 460266 w 471561"/>
                <a:gd name="connsiteY3" fmla="*/ 107638 h 115949"/>
                <a:gd name="connsiteX4" fmla="*/ 441756 w 471561"/>
                <a:gd name="connsiteY4" fmla="*/ 115949 h 115949"/>
                <a:gd name="connsiteX5" fmla="*/ 440623 w 471561"/>
                <a:gd name="connsiteY5" fmla="*/ 92906 h 115949"/>
                <a:gd name="connsiteX6" fmla="*/ 405491 w 471561"/>
                <a:gd name="connsiteY6" fmla="*/ 95550 h 115949"/>
                <a:gd name="connsiteX7" fmla="*/ 355626 w 471561"/>
                <a:gd name="connsiteY7" fmla="*/ 93283 h 115949"/>
                <a:gd name="connsiteX8" fmla="*/ 264585 w 471561"/>
                <a:gd name="connsiteY8" fmla="*/ 85350 h 115949"/>
                <a:gd name="connsiteX9" fmla="*/ 235875 w 471561"/>
                <a:gd name="connsiteY9" fmla="*/ 78928 h 115949"/>
                <a:gd name="connsiteX10" fmla="*/ 231719 w 471561"/>
                <a:gd name="connsiteY10" fmla="*/ 78551 h 115949"/>
                <a:gd name="connsiteX11" fmla="*/ 189032 w 471561"/>
                <a:gd name="connsiteY11" fmla="*/ 85350 h 115949"/>
                <a:gd name="connsiteX12" fmla="*/ 162211 w 471561"/>
                <a:gd name="connsiteY12" fmla="*/ 75151 h 115949"/>
                <a:gd name="connsiteX13" fmla="*/ 140678 w 471561"/>
                <a:gd name="connsiteY13" fmla="*/ 73262 h 115949"/>
                <a:gd name="connsiteX14" fmla="*/ 86280 w 471561"/>
                <a:gd name="connsiteY14" fmla="*/ 59662 h 115949"/>
                <a:gd name="connsiteX15" fmla="*/ 70792 w 471561"/>
                <a:gd name="connsiteY15" fmla="*/ 54752 h 115949"/>
                <a:gd name="connsiteX16" fmla="*/ 46237 w 471561"/>
                <a:gd name="connsiteY16" fmla="*/ 40019 h 115949"/>
                <a:gd name="connsiteX17" fmla="*/ 16394 w 471561"/>
                <a:gd name="connsiteY17" fmla="*/ 21886 h 115949"/>
                <a:gd name="connsiteX18" fmla="*/ 150 w 471561"/>
                <a:gd name="connsiteY18" fmla="*/ 8286 h 115949"/>
                <a:gd name="connsiteX19" fmla="*/ 20927 w 471561"/>
                <a:gd name="connsiteY19" fmla="*/ 1865 h 115949"/>
                <a:gd name="connsiteX20" fmla="*/ 25083 w 471561"/>
                <a:gd name="connsiteY20" fmla="*/ 2242 h 115949"/>
                <a:gd name="connsiteX21" fmla="*/ 55682 w 471561"/>
                <a:gd name="connsiteY21" fmla="*/ 9798 h 115949"/>
                <a:gd name="connsiteX22" fmla="*/ 111968 w 471561"/>
                <a:gd name="connsiteY22" fmla="*/ 49463 h 115949"/>
                <a:gd name="connsiteX23" fmla="*/ 139923 w 471561"/>
                <a:gd name="connsiteY23" fmla="*/ 46063 h 115949"/>
                <a:gd name="connsiteX24" fmla="*/ 167877 w 471561"/>
                <a:gd name="connsiteY24" fmla="*/ 50974 h 115949"/>
                <a:gd name="connsiteX25" fmla="*/ 212076 w 471561"/>
                <a:gd name="connsiteY25" fmla="*/ 64196 h 115949"/>
                <a:gd name="connsiteX26" fmla="*/ 235875 w 471561"/>
                <a:gd name="connsiteY26" fmla="*/ 62307 h 115949"/>
                <a:gd name="connsiteX27" fmla="*/ 322383 w 471561"/>
                <a:gd name="connsiteY27" fmla="*/ 78173 h 115949"/>
                <a:gd name="connsiteX28" fmla="*/ 426268 w 471561"/>
                <a:gd name="connsiteY28" fmla="*/ 82328 h 115949"/>
                <a:gd name="connsiteX29" fmla="*/ 447800 w 471561"/>
                <a:gd name="connsiteY29" fmla="*/ 87617 h 1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1561" h="115949">
                  <a:moveTo>
                    <a:pt x="447800" y="87617"/>
                  </a:moveTo>
                  <a:cubicBezTo>
                    <a:pt x="450822" y="95550"/>
                    <a:pt x="459511" y="94417"/>
                    <a:pt x="465177" y="97817"/>
                  </a:cubicBezTo>
                  <a:cubicBezTo>
                    <a:pt x="468577" y="100083"/>
                    <a:pt x="473866" y="101594"/>
                    <a:pt x="470466" y="106883"/>
                  </a:cubicBezTo>
                  <a:cubicBezTo>
                    <a:pt x="467822" y="111038"/>
                    <a:pt x="464422" y="111038"/>
                    <a:pt x="460266" y="107638"/>
                  </a:cubicBezTo>
                  <a:cubicBezTo>
                    <a:pt x="451578" y="100461"/>
                    <a:pt x="442889" y="97439"/>
                    <a:pt x="441756" y="115949"/>
                  </a:cubicBezTo>
                  <a:cubicBezTo>
                    <a:pt x="433067" y="106505"/>
                    <a:pt x="434578" y="99705"/>
                    <a:pt x="440623" y="92906"/>
                  </a:cubicBezTo>
                  <a:cubicBezTo>
                    <a:pt x="427779" y="87995"/>
                    <a:pt x="416824" y="92528"/>
                    <a:pt x="405491" y="95550"/>
                  </a:cubicBezTo>
                  <a:cubicBezTo>
                    <a:pt x="388869" y="99328"/>
                    <a:pt x="372247" y="94417"/>
                    <a:pt x="355626" y="93283"/>
                  </a:cubicBezTo>
                  <a:cubicBezTo>
                    <a:pt x="324649" y="97817"/>
                    <a:pt x="294050" y="95550"/>
                    <a:pt x="264585" y="85350"/>
                  </a:cubicBezTo>
                  <a:cubicBezTo>
                    <a:pt x="255141" y="82328"/>
                    <a:pt x="245697" y="80062"/>
                    <a:pt x="235875" y="78928"/>
                  </a:cubicBezTo>
                  <a:cubicBezTo>
                    <a:pt x="234364" y="78928"/>
                    <a:pt x="232475" y="77795"/>
                    <a:pt x="231719" y="78551"/>
                  </a:cubicBezTo>
                  <a:cubicBezTo>
                    <a:pt x="218875" y="92528"/>
                    <a:pt x="204143" y="86484"/>
                    <a:pt x="189032" y="85350"/>
                  </a:cubicBezTo>
                  <a:cubicBezTo>
                    <a:pt x="178455" y="84595"/>
                    <a:pt x="169388" y="86106"/>
                    <a:pt x="162211" y="75151"/>
                  </a:cubicBezTo>
                  <a:cubicBezTo>
                    <a:pt x="156922" y="67218"/>
                    <a:pt x="148611" y="66462"/>
                    <a:pt x="140678" y="73262"/>
                  </a:cubicBezTo>
                  <a:cubicBezTo>
                    <a:pt x="119901" y="79684"/>
                    <a:pt x="104035" y="64951"/>
                    <a:pt x="86280" y="59662"/>
                  </a:cubicBezTo>
                  <a:cubicBezTo>
                    <a:pt x="85147" y="44552"/>
                    <a:pt x="75325" y="58151"/>
                    <a:pt x="70792" y="54752"/>
                  </a:cubicBezTo>
                  <a:cubicBezTo>
                    <a:pt x="61348" y="52107"/>
                    <a:pt x="52282" y="49085"/>
                    <a:pt x="46237" y="40019"/>
                  </a:cubicBezTo>
                  <a:cubicBezTo>
                    <a:pt x="39060" y="30197"/>
                    <a:pt x="28860" y="24153"/>
                    <a:pt x="16394" y="21886"/>
                  </a:cubicBezTo>
                  <a:cubicBezTo>
                    <a:pt x="8839" y="20375"/>
                    <a:pt x="-1361" y="16219"/>
                    <a:pt x="150" y="8286"/>
                  </a:cubicBezTo>
                  <a:cubicBezTo>
                    <a:pt x="2039" y="-780"/>
                    <a:pt x="12239" y="-1535"/>
                    <a:pt x="20927" y="1865"/>
                  </a:cubicBezTo>
                  <a:cubicBezTo>
                    <a:pt x="22438" y="1865"/>
                    <a:pt x="23572" y="1865"/>
                    <a:pt x="25083" y="2242"/>
                  </a:cubicBezTo>
                  <a:cubicBezTo>
                    <a:pt x="34149" y="9798"/>
                    <a:pt x="45482" y="7153"/>
                    <a:pt x="55682" y="9798"/>
                  </a:cubicBezTo>
                  <a:cubicBezTo>
                    <a:pt x="77592" y="18486"/>
                    <a:pt x="96858" y="30197"/>
                    <a:pt x="111968" y="49463"/>
                  </a:cubicBezTo>
                  <a:cubicBezTo>
                    <a:pt x="116124" y="54752"/>
                    <a:pt x="131990" y="66840"/>
                    <a:pt x="139923" y="46063"/>
                  </a:cubicBezTo>
                  <a:cubicBezTo>
                    <a:pt x="143323" y="36997"/>
                    <a:pt x="161833" y="40774"/>
                    <a:pt x="167877" y="50974"/>
                  </a:cubicBezTo>
                  <a:cubicBezTo>
                    <a:pt x="178455" y="69862"/>
                    <a:pt x="193943" y="75151"/>
                    <a:pt x="212076" y="64196"/>
                  </a:cubicBezTo>
                  <a:cubicBezTo>
                    <a:pt x="220387" y="59285"/>
                    <a:pt x="227564" y="60418"/>
                    <a:pt x="235875" y="62307"/>
                  </a:cubicBezTo>
                  <a:cubicBezTo>
                    <a:pt x="264585" y="68351"/>
                    <a:pt x="292917" y="76662"/>
                    <a:pt x="322383" y="78173"/>
                  </a:cubicBezTo>
                  <a:cubicBezTo>
                    <a:pt x="356759" y="80062"/>
                    <a:pt x="391513" y="76284"/>
                    <a:pt x="426268" y="82328"/>
                  </a:cubicBezTo>
                  <a:cubicBezTo>
                    <a:pt x="433067" y="84217"/>
                    <a:pt x="441000" y="81951"/>
                    <a:pt x="447800" y="87617"/>
                  </a:cubicBezTo>
                  <a:close/>
                </a:path>
              </a:pathLst>
            </a:custGeom>
            <a:solidFill>
              <a:srgbClr val="A465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EA6F7E5A-6EA0-4B92-9FB5-CDF37D46A3E0}"/>
                </a:ext>
              </a:extLst>
            </p:cNvPr>
            <p:cNvSpPr/>
            <p:nvPr/>
          </p:nvSpPr>
          <p:spPr>
            <a:xfrm>
              <a:off x="9408228" y="5661062"/>
              <a:ext cx="131349" cy="52372"/>
            </a:xfrm>
            <a:custGeom>
              <a:avLst/>
              <a:gdLst>
                <a:gd name="connsiteX0" fmla="*/ 14620 w 131349"/>
                <a:gd name="connsiteY0" fmla="*/ 35892 h 52372"/>
                <a:gd name="connsiteX1" fmla="*/ 2154 w 131349"/>
                <a:gd name="connsiteY1" fmla="*/ 10960 h 52372"/>
                <a:gd name="connsiteX2" fmla="*/ 1021 w 131349"/>
                <a:gd name="connsiteY2" fmla="*/ 2271 h 52372"/>
                <a:gd name="connsiteX3" fmla="*/ 30864 w 131349"/>
                <a:gd name="connsiteY3" fmla="*/ 7182 h 52372"/>
                <a:gd name="connsiteX4" fmla="*/ 78463 w 131349"/>
                <a:gd name="connsiteY4" fmla="*/ 2271 h 52372"/>
                <a:gd name="connsiteX5" fmla="*/ 82240 w 131349"/>
                <a:gd name="connsiteY5" fmla="*/ 2649 h 52372"/>
                <a:gd name="connsiteX6" fmla="*/ 104906 w 131349"/>
                <a:gd name="connsiteY6" fmla="*/ 3027 h 52372"/>
                <a:gd name="connsiteX7" fmla="*/ 131349 w 131349"/>
                <a:gd name="connsiteY7" fmla="*/ 24559 h 52372"/>
                <a:gd name="connsiteX8" fmla="*/ 124550 w 131349"/>
                <a:gd name="connsiteY8" fmla="*/ 40425 h 52372"/>
                <a:gd name="connsiteX9" fmla="*/ 69396 w 131349"/>
                <a:gd name="connsiteY9" fmla="*/ 47603 h 52372"/>
                <a:gd name="connsiteX10" fmla="*/ 14620 w 131349"/>
                <a:gd name="connsiteY10" fmla="*/ 35892 h 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349" h="52372">
                  <a:moveTo>
                    <a:pt x="14620" y="35892"/>
                  </a:moveTo>
                  <a:cubicBezTo>
                    <a:pt x="15376" y="24937"/>
                    <a:pt x="15376" y="14360"/>
                    <a:pt x="2154" y="10960"/>
                  </a:cubicBezTo>
                  <a:cubicBezTo>
                    <a:pt x="-490" y="8315"/>
                    <a:pt x="-490" y="5293"/>
                    <a:pt x="1021" y="2271"/>
                  </a:cubicBezTo>
                  <a:cubicBezTo>
                    <a:pt x="12354" y="-3773"/>
                    <a:pt x="21042" y="3782"/>
                    <a:pt x="30864" y="7182"/>
                  </a:cubicBezTo>
                  <a:cubicBezTo>
                    <a:pt x="47486" y="11338"/>
                    <a:pt x="63352" y="10204"/>
                    <a:pt x="78463" y="2271"/>
                  </a:cubicBezTo>
                  <a:cubicBezTo>
                    <a:pt x="79596" y="2649"/>
                    <a:pt x="81107" y="2649"/>
                    <a:pt x="82240" y="2649"/>
                  </a:cubicBezTo>
                  <a:cubicBezTo>
                    <a:pt x="89795" y="3405"/>
                    <a:pt x="97351" y="3782"/>
                    <a:pt x="104906" y="3027"/>
                  </a:cubicBezTo>
                  <a:cubicBezTo>
                    <a:pt x="120394" y="1516"/>
                    <a:pt x="130594" y="7182"/>
                    <a:pt x="131349" y="24559"/>
                  </a:cubicBezTo>
                  <a:cubicBezTo>
                    <a:pt x="130972" y="30603"/>
                    <a:pt x="129838" y="36270"/>
                    <a:pt x="124550" y="40425"/>
                  </a:cubicBezTo>
                  <a:cubicBezTo>
                    <a:pt x="108684" y="58936"/>
                    <a:pt x="86018" y="51380"/>
                    <a:pt x="69396" y="47603"/>
                  </a:cubicBezTo>
                  <a:cubicBezTo>
                    <a:pt x="51641" y="42314"/>
                    <a:pt x="32753" y="40047"/>
                    <a:pt x="14620" y="35892"/>
                  </a:cubicBezTo>
                  <a:close/>
                </a:path>
              </a:pathLst>
            </a:custGeom>
            <a:solidFill>
              <a:srgbClr val="A97C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FDFA4735-482E-467F-AC4F-617432C342DA}"/>
                </a:ext>
              </a:extLst>
            </p:cNvPr>
            <p:cNvSpPr/>
            <p:nvPr/>
          </p:nvSpPr>
          <p:spPr>
            <a:xfrm>
              <a:off x="9108330" y="5647467"/>
              <a:ext cx="167190" cy="48213"/>
            </a:xfrm>
            <a:custGeom>
              <a:avLst/>
              <a:gdLst>
                <a:gd name="connsiteX0" fmla="*/ 39884 w 167190"/>
                <a:gd name="connsiteY0" fmla="*/ 6422 h 48213"/>
                <a:gd name="connsiteX1" fmla="*/ 167190 w 167190"/>
                <a:gd name="connsiteY1" fmla="*/ 44954 h 48213"/>
                <a:gd name="connsiteX2" fmla="*/ 84460 w 167190"/>
                <a:gd name="connsiteY2" fmla="*/ 44954 h 48213"/>
                <a:gd name="connsiteX3" fmla="*/ 39128 w 167190"/>
                <a:gd name="connsiteY3" fmla="*/ 37021 h 48213"/>
                <a:gd name="connsiteX4" fmla="*/ 45550 w 167190"/>
                <a:gd name="connsiteY4" fmla="*/ 20021 h 48213"/>
                <a:gd name="connsiteX5" fmla="*/ 38751 w 167190"/>
                <a:gd name="connsiteY5" fmla="*/ 13222 h 48213"/>
                <a:gd name="connsiteX6" fmla="*/ 33840 w 167190"/>
                <a:gd name="connsiteY6" fmla="*/ 16622 h 48213"/>
                <a:gd name="connsiteX7" fmla="*/ 28929 w 167190"/>
                <a:gd name="connsiteY7" fmla="*/ 28332 h 48213"/>
                <a:gd name="connsiteX8" fmla="*/ 1352 w 167190"/>
                <a:gd name="connsiteY8" fmla="*/ 14733 h 48213"/>
                <a:gd name="connsiteX9" fmla="*/ 9285 w 167190"/>
                <a:gd name="connsiteY9" fmla="*/ 0 h 48213"/>
                <a:gd name="connsiteX10" fmla="*/ 39884 w 167190"/>
                <a:gd name="connsiteY10" fmla="*/ 6422 h 4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190" h="48213">
                  <a:moveTo>
                    <a:pt x="39884" y="6422"/>
                  </a:moveTo>
                  <a:cubicBezTo>
                    <a:pt x="82571" y="19266"/>
                    <a:pt x="123370" y="37399"/>
                    <a:pt x="167190" y="44954"/>
                  </a:cubicBezTo>
                  <a:cubicBezTo>
                    <a:pt x="139613" y="49487"/>
                    <a:pt x="112792" y="49109"/>
                    <a:pt x="84460" y="44954"/>
                  </a:cubicBezTo>
                  <a:cubicBezTo>
                    <a:pt x="69349" y="42687"/>
                    <a:pt x="54239" y="41554"/>
                    <a:pt x="39128" y="37021"/>
                  </a:cubicBezTo>
                  <a:cubicBezTo>
                    <a:pt x="39506" y="30221"/>
                    <a:pt x="48195" y="27199"/>
                    <a:pt x="45550" y="20021"/>
                  </a:cubicBezTo>
                  <a:cubicBezTo>
                    <a:pt x="44417" y="17000"/>
                    <a:pt x="43284" y="12844"/>
                    <a:pt x="38751" y="13222"/>
                  </a:cubicBezTo>
                  <a:cubicBezTo>
                    <a:pt x="37239" y="13222"/>
                    <a:pt x="34973" y="15111"/>
                    <a:pt x="33840" y="16622"/>
                  </a:cubicBezTo>
                  <a:cubicBezTo>
                    <a:pt x="31195" y="20021"/>
                    <a:pt x="43284" y="30599"/>
                    <a:pt x="28929" y="28332"/>
                  </a:cubicBezTo>
                  <a:cubicBezTo>
                    <a:pt x="18729" y="26821"/>
                    <a:pt x="7396" y="23421"/>
                    <a:pt x="1352" y="14733"/>
                  </a:cubicBezTo>
                  <a:cubicBezTo>
                    <a:pt x="-3559" y="7933"/>
                    <a:pt x="6263" y="4911"/>
                    <a:pt x="9285" y="0"/>
                  </a:cubicBezTo>
                  <a:cubicBezTo>
                    <a:pt x="19485" y="1889"/>
                    <a:pt x="29684" y="4155"/>
                    <a:pt x="39884" y="6422"/>
                  </a:cubicBezTo>
                  <a:close/>
                </a:path>
              </a:pathLst>
            </a:custGeom>
            <a:solidFill>
              <a:srgbClr val="D6B9A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565D1DF-67B7-4976-A412-36E97ADDA50F}"/>
                </a:ext>
              </a:extLst>
            </p:cNvPr>
            <p:cNvSpPr/>
            <p:nvPr/>
          </p:nvSpPr>
          <p:spPr>
            <a:xfrm>
              <a:off x="9532778" y="5665363"/>
              <a:ext cx="93127" cy="49010"/>
            </a:xfrm>
            <a:custGeom>
              <a:avLst/>
              <a:gdLst>
                <a:gd name="connsiteX0" fmla="*/ 0 w 93127"/>
                <a:gd name="connsiteY0" fmla="*/ 35369 h 49010"/>
                <a:gd name="connsiteX1" fmla="*/ 3778 w 93127"/>
                <a:gd name="connsiteY1" fmla="*/ 19503 h 49010"/>
                <a:gd name="connsiteX2" fmla="*/ 27199 w 93127"/>
                <a:gd name="connsiteY2" fmla="*/ 13836 h 49010"/>
                <a:gd name="connsiteX3" fmla="*/ 44576 w 93127"/>
                <a:gd name="connsiteY3" fmla="*/ 8170 h 49010"/>
                <a:gd name="connsiteX4" fmla="*/ 85375 w 93127"/>
                <a:gd name="connsiteY4" fmla="*/ 5148 h 49010"/>
                <a:gd name="connsiteX5" fmla="*/ 78953 w 93127"/>
                <a:gd name="connsiteY5" fmla="*/ 40658 h 49010"/>
                <a:gd name="connsiteX6" fmla="*/ 62709 w 93127"/>
                <a:gd name="connsiteY6" fmla="*/ 40658 h 49010"/>
                <a:gd name="connsiteX7" fmla="*/ 12088 w 93127"/>
                <a:gd name="connsiteY7" fmla="*/ 48968 h 49010"/>
                <a:gd name="connsiteX8" fmla="*/ 0 w 93127"/>
                <a:gd name="connsiteY8" fmla="*/ 35369 h 4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127" h="49010">
                  <a:moveTo>
                    <a:pt x="0" y="35369"/>
                  </a:moveTo>
                  <a:cubicBezTo>
                    <a:pt x="1133" y="30080"/>
                    <a:pt x="2644" y="24792"/>
                    <a:pt x="3778" y="19503"/>
                  </a:cubicBezTo>
                  <a:cubicBezTo>
                    <a:pt x="9822" y="10059"/>
                    <a:pt x="16244" y="4770"/>
                    <a:pt x="27199" y="13836"/>
                  </a:cubicBezTo>
                  <a:cubicBezTo>
                    <a:pt x="34376" y="19881"/>
                    <a:pt x="41554" y="18747"/>
                    <a:pt x="44576" y="8170"/>
                  </a:cubicBezTo>
                  <a:cubicBezTo>
                    <a:pt x="57420" y="-3918"/>
                    <a:pt x="71397" y="-519"/>
                    <a:pt x="85375" y="5148"/>
                  </a:cubicBezTo>
                  <a:cubicBezTo>
                    <a:pt x="104641" y="20258"/>
                    <a:pt x="82352" y="29325"/>
                    <a:pt x="78953" y="40658"/>
                  </a:cubicBezTo>
                  <a:cubicBezTo>
                    <a:pt x="76308" y="50102"/>
                    <a:pt x="68375" y="47080"/>
                    <a:pt x="62709" y="40658"/>
                  </a:cubicBezTo>
                  <a:cubicBezTo>
                    <a:pt x="46843" y="50102"/>
                    <a:pt x="29466" y="48968"/>
                    <a:pt x="12088" y="48968"/>
                  </a:cubicBezTo>
                  <a:cubicBezTo>
                    <a:pt x="8689" y="44435"/>
                    <a:pt x="4533" y="39902"/>
                    <a:pt x="0" y="35369"/>
                  </a:cubicBezTo>
                  <a:close/>
                </a:path>
              </a:pathLst>
            </a:custGeom>
            <a:solidFill>
              <a:srgbClr val="B993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83091900-27E4-4CF4-B769-14A52CF72271}"/>
                </a:ext>
              </a:extLst>
            </p:cNvPr>
            <p:cNvSpPr/>
            <p:nvPr/>
          </p:nvSpPr>
          <p:spPr>
            <a:xfrm>
              <a:off x="8956688" y="5683426"/>
              <a:ext cx="111134" cy="74725"/>
            </a:xfrm>
            <a:custGeom>
              <a:avLst/>
              <a:gdLst>
                <a:gd name="connsiteX0" fmla="*/ 60442 w 111134"/>
                <a:gd name="connsiteY0" fmla="*/ 684 h 74725"/>
                <a:gd name="connsiteX1" fmla="*/ 38910 w 111134"/>
                <a:gd name="connsiteY1" fmla="*/ 9373 h 74725"/>
                <a:gd name="connsiteX2" fmla="*/ 111063 w 111134"/>
                <a:gd name="connsiteY2" fmla="*/ 50927 h 74725"/>
                <a:gd name="connsiteX3" fmla="*/ 108418 w 111134"/>
                <a:gd name="connsiteY3" fmla="*/ 61882 h 74725"/>
                <a:gd name="connsiteX4" fmla="*/ 96330 w 111134"/>
                <a:gd name="connsiteY4" fmla="*/ 74726 h 74725"/>
                <a:gd name="connsiteX5" fmla="*/ 85375 w 111134"/>
                <a:gd name="connsiteY5" fmla="*/ 59993 h 74725"/>
                <a:gd name="connsiteX6" fmla="*/ 83486 w 111134"/>
                <a:gd name="connsiteY6" fmla="*/ 45638 h 74725"/>
                <a:gd name="connsiteX7" fmla="*/ 67997 w 111134"/>
                <a:gd name="connsiteY7" fmla="*/ 51682 h 74725"/>
                <a:gd name="connsiteX8" fmla="*/ 50243 w 111134"/>
                <a:gd name="connsiteY8" fmla="*/ 24861 h 74725"/>
                <a:gd name="connsiteX9" fmla="*/ 0 w 111134"/>
                <a:gd name="connsiteY9" fmla="*/ 5973 h 74725"/>
                <a:gd name="connsiteX10" fmla="*/ 60442 w 111134"/>
                <a:gd name="connsiteY10" fmla="*/ 684 h 7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34" h="74725">
                  <a:moveTo>
                    <a:pt x="60442" y="684"/>
                  </a:moveTo>
                  <a:cubicBezTo>
                    <a:pt x="54020" y="684"/>
                    <a:pt x="47976" y="1440"/>
                    <a:pt x="38910" y="9373"/>
                  </a:cubicBezTo>
                  <a:cubicBezTo>
                    <a:pt x="70264" y="13528"/>
                    <a:pt x="88397" y="35816"/>
                    <a:pt x="111063" y="50927"/>
                  </a:cubicBezTo>
                  <a:cubicBezTo>
                    <a:pt x="111440" y="55082"/>
                    <a:pt x="110307" y="58482"/>
                    <a:pt x="108418" y="61882"/>
                  </a:cubicBezTo>
                  <a:cubicBezTo>
                    <a:pt x="105018" y="66793"/>
                    <a:pt x="102374" y="72459"/>
                    <a:pt x="96330" y="74726"/>
                  </a:cubicBezTo>
                  <a:cubicBezTo>
                    <a:pt x="86508" y="74348"/>
                    <a:pt x="83864" y="68682"/>
                    <a:pt x="85375" y="59993"/>
                  </a:cubicBezTo>
                  <a:cubicBezTo>
                    <a:pt x="92174" y="54327"/>
                    <a:pt x="91797" y="51305"/>
                    <a:pt x="83486" y="45638"/>
                  </a:cubicBezTo>
                  <a:cubicBezTo>
                    <a:pt x="72908" y="38838"/>
                    <a:pt x="71397" y="45260"/>
                    <a:pt x="67997" y="51682"/>
                  </a:cubicBezTo>
                  <a:cubicBezTo>
                    <a:pt x="54020" y="48283"/>
                    <a:pt x="59687" y="32794"/>
                    <a:pt x="50243" y="24861"/>
                  </a:cubicBezTo>
                  <a:cubicBezTo>
                    <a:pt x="35132" y="11639"/>
                    <a:pt x="17755" y="9750"/>
                    <a:pt x="0" y="5973"/>
                  </a:cubicBezTo>
                  <a:cubicBezTo>
                    <a:pt x="13222" y="2195"/>
                    <a:pt x="52887" y="-1582"/>
                    <a:pt x="60442" y="684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A8C9AD1-7608-44CD-B37F-94494723175A}"/>
                </a:ext>
              </a:extLst>
            </p:cNvPr>
            <p:cNvSpPr/>
            <p:nvPr/>
          </p:nvSpPr>
          <p:spPr>
            <a:xfrm>
              <a:off x="9020908" y="5684610"/>
              <a:ext cx="30598" cy="10415"/>
            </a:xfrm>
            <a:custGeom>
              <a:avLst/>
              <a:gdLst>
                <a:gd name="connsiteX0" fmla="*/ 30599 w 30598"/>
                <a:gd name="connsiteY0" fmla="*/ 7812 h 10415"/>
                <a:gd name="connsiteX1" fmla="*/ 0 w 30598"/>
                <a:gd name="connsiteY1" fmla="*/ 256 h 10415"/>
                <a:gd name="connsiteX2" fmla="*/ 30599 w 30598"/>
                <a:gd name="connsiteY2" fmla="*/ 7812 h 1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598" h="10415">
                  <a:moveTo>
                    <a:pt x="30599" y="7812"/>
                  </a:moveTo>
                  <a:cubicBezTo>
                    <a:pt x="19644" y="8189"/>
                    <a:pt x="6800" y="16878"/>
                    <a:pt x="0" y="256"/>
                  </a:cubicBezTo>
                  <a:cubicBezTo>
                    <a:pt x="11333" y="-877"/>
                    <a:pt x="21155" y="1767"/>
                    <a:pt x="30599" y="7812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A65E3C-EADE-4F58-B673-A128311699AC}"/>
                </a:ext>
              </a:extLst>
            </p:cNvPr>
            <p:cNvSpPr/>
            <p:nvPr/>
          </p:nvSpPr>
          <p:spPr>
            <a:xfrm>
              <a:off x="8987176" y="5807233"/>
              <a:ext cx="52241" cy="46344"/>
            </a:xfrm>
            <a:custGeom>
              <a:avLst/>
              <a:gdLst>
                <a:gd name="connsiteX0" fmla="*/ 38265 w 52241"/>
                <a:gd name="connsiteY0" fmla="*/ 28 h 46344"/>
                <a:gd name="connsiteX1" fmla="*/ 52242 w 52241"/>
                <a:gd name="connsiteY1" fmla="*/ 14005 h 46344"/>
                <a:gd name="connsiteX2" fmla="*/ 30332 w 52241"/>
                <a:gd name="connsiteY2" fmla="*/ 37427 h 46344"/>
                <a:gd name="connsiteX3" fmla="*/ 1999 w 52241"/>
                <a:gd name="connsiteY3" fmla="*/ 38182 h 46344"/>
                <a:gd name="connsiteX4" fmla="*/ 13710 w 52241"/>
                <a:gd name="connsiteY4" fmla="*/ 11739 h 46344"/>
                <a:gd name="connsiteX5" fmla="*/ 38265 w 52241"/>
                <a:gd name="connsiteY5" fmla="*/ 28 h 4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41" h="46344">
                  <a:moveTo>
                    <a:pt x="38265" y="28"/>
                  </a:moveTo>
                  <a:cubicBezTo>
                    <a:pt x="43176" y="4939"/>
                    <a:pt x="47709" y="9472"/>
                    <a:pt x="52242" y="14005"/>
                  </a:cubicBezTo>
                  <a:cubicBezTo>
                    <a:pt x="46953" y="24205"/>
                    <a:pt x="19754" y="13250"/>
                    <a:pt x="30332" y="37427"/>
                  </a:cubicBezTo>
                  <a:cubicBezTo>
                    <a:pt x="21265" y="54426"/>
                    <a:pt x="5399" y="42715"/>
                    <a:pt x="1999" y="38182"/>
                  </a:cubicBezTo>
                  <a:cubicBezTo>
                    <a:pt x="-5934" y="27605"/>
                    <a:pt x="12199" y="21939"/>
                    <a:pt x="13710" y="11739"/>
                  </a:cubicBezTo>
                  <a:cubicBezTo>
                    <a:pt x="25043" y="14005"/>
                    <a:pt x="27687" y="-728"/>
                    <a:pt x="38265" y="28"/>
                  </a:cubicBezTo>
                  <a:close/>
                </a:path>
              </a:pathLst>
            </a:custGeom>
            <a:solidFill>
              <a:srgbClr val="73423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D83FC55B-A1A0-4E3F-86CA-396A4F5762D1}"/>
                </a:ext>
              </a:extLst>
            </p:cNvPr>
            <p:cNvSpPr/>
            <p:nvPr/>
          </p:nvSpPr>
          <p:spPr>
            <a:xfrm>
              <a:off x="8924201" y="5790262"/>
              <a:ext cx="50998" cy="40798"/>
            </a:xfrm>
            <a:custGeom>
              <a:avLst/>
              <a:gdLst>
                <a:gd name="connsiteX0" fmla="*/ 16622 w 50998"/>
                <a:gd name="connsiteY0" fmla="*/ 0 h 40798"/>
                <a:gd name="connsiteX1" fmla="*/ 50998 w 50998"/>
                <a:gd name="connsiteY1" fmla="*/ 40799 h 40798"/>
                <a:gd name="connsiteX2" fmla="*/ 0 w 50998"/>
                <a:gd name="connsiteY2" fmla="*/ 29466 h 40798"/>
                <a:gd name="connsiteX3" fmla="*/ 16622 w 50998"/>
                <a:gd name="connsiteY3" fmla="*/ 0 h 40798"/>
                <a:gd name="connsiteX4" fmla="*/ 16622 w 50998"/>
                <a:gd name="connsiteY4" fmla="*/ 0 h 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98" h="40798">
                  <a:moveTo>
                    <a:pt x="16622" y="0"/>
                  </a:moveTo>
                  <a:cubicBezTo>
                    <a:pt x="24177" y="1511"/>
                    <a:pt x="32488" y="10578"/>
                    <a:pt x="50998" y="40799"/>
                  </a:cubicBezTo>
                  <a:cubicBezTo>
                    <a:pt x="36265" y="29466"/>
                    <a:pt x="20021" y="23421"/>
                    <a:pt x="0" y="29466"/>
                  </a:cubicBezTo>
                  <a:cubicBezTo>
                    <a:pt x="17755" y="24555"/>
                    <a:pt x="10577" y="9067"/>
                    <a:pt x="16622" y="0"/>
                  </a:cubicBezTo>
                  <a:cubicBezTo>
                    <a:pt x="16622" y="0"/>
                    <a:pt x="16622" y="0"/>
                    <a:pt x="16622" y="0"/>
                  </a:cubicBezTo>
                  <a:close/>
                </a:path>
              </a:pathLst>
            </a:custGeom>
            <a:solidFill>
              <a:srgbClr val="B686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C54DDFE-C4AF-4074-B52C-DA0BF100D56D}"/>
                </a:ext>
              </a:extLst>
            </p:cNvPr>
            <p:cNvSpPr/>
            <p:nvPr/>
          </p:nvSpPr>
          <p:spPr>
            <a:xfrm>
              <a:off x="8750402" y="5802728"/>
              <a:ext cx="9660" cy="30221"/>
            </a:xfrm>
            <a:custGeom>
              <a:avLst/>
              <a:gdLst>
                <a:gd name="connsiteX0" fmla="*/ 3427 w 9660"/>
                <a:gd name="connsiteY0" fmla="*/ 30221 h 30221"/>
                <a:gd name="connsiteX1" fmla="*/ 3427 w 9660"/>
                <a:gd name="connsiteY1" fmla="*/ 0 h 30221"/>
                <a:gd name="connsiteX2" fmla="*/ 3427 w 9660"/>
                <a:gd name="connsiteY2" fmla="*/ 30221 h 3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60" h="30221">
                  <a:moveTo>
                    <a:pt x="3427" y="30221"/>
                  </a:moveTo>
                  <a:cubicBezTo>
                    <a:pt x="-2995" y="18510"/>
                    <a:pt x="1161" y="10200"/>
                    <a:pt x="3427" y="0"/>
                  </a:cubicBezTo>
                  <a:cubicBezTo>
                    <a:pt x="11738" y="10577"/>
                    <a:pt x="11738" y="18888"/>
                    <a:pt x="3427" y="30221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7EC131AA-3F94-40F2-90FE-5B4FF94A39AE}"/>
                </a:ext>
              </a:extLst>
            </p:cNvPr>
            <p:cNvSpPr/>
            <p:nvPr/>
          </p:nvSpPr>
          <p:spPr>
            <a:xfrm>
              <a:off x="10238449" y="5932043"/>
              <a:ext cx="71544" cy="55076"/>
            </a:xfrm>
            <a:custGeom>
              <a:avLst/>
              <a:gdLst>
                <a:gd name="connsiteX0" fmla="*/ 5658 w 71544"/>
                <a:gd name="connsiteY0" fmla="*/ 44456 h 55076"/>
                <a:gd name="connsiteX1" fmla="*/ 1880 w 71544"/>
                <a:gd name="connsiteY1" fmla="*/ 44079 h 55076"/>
                <a:gd name="connsiteX2" fmla="*/ 44190 w 71544"/>
                <a:gd name="connsiteY2" fmla="*/ 2524 h 55076"/>
                <a:gd name="connsiteX3" fmla="*/ 57411 w 71544"/>
                <a:gd name="connsiteY3" fmla="*/ 7813 h 55076"/>
                <a:gd name="connsiteX4" fmla="*/ 63455 w 71544"/>
                <a:gd name="connsiteY4" fmla="*/ 21413 h 55076"/>
                <a:gd name="connsiteX5" fmla="*/ 62700 w 71544"/>
                <a:gd name="connsiteY5" fmla="*/ 25190 h 55076"/>
                <a:gd name="connsiteX6" fmla="*/ 40412 w 71544"/>
                <a:gd name="connsiteY6" fmla="*/ 43701 h 55076"/>
                <a:gd name="connsiteX7" fmla="*/ 23035 w 71544"/>
                <a:gd name="connsiteY7" fmla="*/ 52389 h 55076"/>
                <a:gd name="connsiteX8" fmla="*/ 23035 w 71544"/>
                <a:gd name="connsiteY8" fmla="*/ 52389 h 55076"/>
                <a:gd name="connsiteX9" fmla="*/ 5658 w 71544"/>
                <a:gd name="connsiteY9" fmla="*/ 44456 h 5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544" h="55076">
                  <a:moveTo>
                    <a:pt x="5658" y="44456"/>
                  </a:moveTo>
                  <a:cubicBezTo>
                    <a:pt x="4524" y="44456"/>
                    <a:pt x="3013" y="44079"/>
                    <a:pt x="1880" y="44079"/>
                  </a:cubicBezTo>
                  <a:cubicBezTo>
                    <a:pt x="-6053" y="10835"/>
                    <a:pt x="11702" y="-6920"/>
                    <a:pt x="44190" y="2524"/>
                  </a:cubicBezTo>
                  <a:cubicBezTo>
                    <a:pt x="48723" y="4035"/>
                    <a:pt x="51367" y="8569"/>
                    <a:pt x="57411" y="7813"/>
                  </a:cubicBezTo>
                  <a:cubicBezTo>
                    <a:pt x="74033" y="5547"/>
                    <a:pt x="75922" y="10458"/>
                    <a:pt x="63455" y="21413"/>
                  </a:cubicBezTo>
                  <a:cubicBezTo>
                    <a:pt x="62700" y="22168"/>
                    <a:pt x="62700" y="24057"/>
                    <a:pt x="62700" y="25190"/>
                  </a:cubicBezTo>
                  <a:cubicBezTo>
                    <a:pt x="62700" y="40301"/>
                    <a:pt x="65722" y="58056"/>
                    <a:pt x="40412" y="43701"/>
                  </a:cubicBezTo>
                  <a:cubicBezTo>
                    <a:pt x="36634" y="41812"/>
                    <a:pt x="35879" y="62211"/>
                    <a:pt x="23035" y="52389"/>
                  </a:cubicBezTo>
                  <a:cubicBezTo>
                    <a:pt x="23035" y="52389"/>
                    <a:pt x="23035" y="52389"/>
                    <a:pt x="23035" y="52389"/>
                  </a:cubicBezTo>
                  <a:cubicBezTo>
                    <a:pt x="17746" y="48612"/>
                    <a:pt x="10568" y="48612"/>
                    <a:pt x="5658" y="44456"/>
                  </a:cubicBezTo>
                  <a:close/>
                </a:path>
              </a:pathLst>
            </a:custGeom>
            <a:solidFill>
              <a:srgbClr val="C89A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388CEDA-9380-44BB-B9DF-EF7205E70A99}"/>
                </a:ext>
              </a:extLst>
            </p:cNvPr>
            <p:cNvSpPr/>
            <p:nvPr/>
          </p:nvSpPr>
          <p:spPr>
            <a:xfrm>
              <a:off x="10400501" y="5930579"/>
              <a:ext cx="38325" cy="28821"/>
            </a:xfrm>
            <a:custGeom>
              <a:avLst/>
              <a:gdLst>
                <a:gd name="connsiteX0" fmla="*/ 34376 w 38325"/>
                <a:gd name="connsiteY0" fmla="*/ 3611 h 28821"/>
                <a:gd name="connsiteX1" fmla="*/ 33999 w 38325"/>
                <a:gd name="connsiteY1" fmla="*/ 14188 h 28821"/>
                <a:gd name="connsiteX2" fmla="*/ 2266 w 38325"/>
                <a:gd name="connsiteY2" fmla="*/ 25899 h 28821"/>
                <a:gd name="connsiteX3" fmla="*/ 0 w 38325"/>
                <a:gd name="connsiteY3" fmla="*/ 12299 h 28821"/>
                <a:gd name="connsiteX4" fmla="*/ 34376 w 38325"/>
                <a:gd name="connsiteY4" fmla="*/ 3611 h 2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5" h="28821">
                  <a:moveTo>
                    <a:pt x="34376" y="3611"/>
                  </a:moveTo>
                  <a:cubicBezTo>
                    <a:pt x="38532" y="7389"/>
                    <a:pt x="40798" y="14566"/>
                    <a:pt x="33999" y="14188"/>
                  </a:cubicBezTo>
                  <a:cubicBezTo>
                    <a:pt x="20777" y="13433"/>
                    <a:pt x="17377" y="36854"/>
                    <a:pt x="2266" y="25899"/>
                  </a:cubicBezTo>
                  <a:cubicBezTo>
                    <a:pt x="-378" y="24010"/>
                    <a:pt x="756" y="16833"/>
                    <a:pt x="0" y="12299"/>
                  </a:cubicBezTo>
                  <a:cubicBezTo>
                    <a:pt x="7177" y="-8100"/>
                    <a:pt x="21910" y="2855"/>
                    <a:pt x="34376" y="3611"/>
                  </a:cubicBezTo>
                  <a:close/>
                </a:path>
              </a:pathLst>
            </a:custGeom>
            <a:solidFill>
              <a:srgbClr val="A76D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F5474D6F-7D34-48F9-9E10-A93E3D645FEB}"/>
                </a:ext>
              </a:extLst>
            </p:cNvPr>
            <p:cNvSpPr/>
            <p:nvPr/>
          </p:nvSpPr>
          <p:spPr>
            <a:xfrm>
              <a:off x="10231193" y="5976223"/>
              <a:ext cx="29912" cy="27987"/>
            </a:xfrm>
            <a:custGeom>
              <a:avLst/>
              <a:gdLst>
                <a:gd name="connsiteX0" fmla="*/ 12913 w 29912"/>
                <a:gd name="connsiteY0" fmla="*/ 277 h 27987"/>
                <a:gd name="connsiteX1" fmla="*/ 29913 w 29912"/>
                <a:gd name="connsiteY1" fmla="*/ 8588 h 27987"/>
                <a:gd name="connsiteX2" fmla="*/ 21224 w 29912"/>
                <a:gd name="connsiteY2" fmla="*/ 13499 h 27987"/>
                <a:gd name="connsiteX3" fmla="*/ 10269 w 29912"/>
                <a:gd name="connsiteY3" fmla="*/ 27854 h 27987"/>
                <a:gd name="connsiteX4" fmla="*/ 69 w 29912"/>
                <a:gd name="connsiteY4" fmla="*/ 11988 h 27987"/>
                <a:gd name="connsiteX5" fmla="*/ 12913 w 29912"/>
                <a:gd name="connsiteY5" fmla="*/ 277 h 2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12" h="27987">
                  <a:moveTo>
                    <a:pt x="12913" y="277"/>
                  </a:moveTo>
                  <a:cubicBezTo>
                    <a:pt x="20468" y="-857"/>
                    <a:pt x="26513" y="1410"/>
                    <a:pt x="29913" y="8588"/>
                  </a:cubicBezTo>
                  <a:cubicBezTo>
                    <a:pt x="26513" y="8965"/>
                    <a:pt x="23868" y="10854"/>
                    <a:pt x="21224" y="13499"/>
                  </a:cubicBezTo>
                  <a:cubicBezTo>
                    <a:pt x="16691" y="17654"/>
                    <a:pt x="20846" y="29365"/>
                    <a:pt x="10269" y="27854"/>
                  </a:cubicBezTo>
                  <a:cubicBezTo>
                    <a:pt x="447" y="26720"/>
                    <a:pt x="2714" y="16521"/>
                    <a:pt x="69" y="11988"/>
                  </a:cubicBezTo>
                  <a:cubicBezTo>
                    <a:pt x="-1442" y="277"/>
                    <a:pt x="22357" y="22565"/>
                    <a:pt x="12913" y="277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76974F9D-FBDB-4567-95C7-3566A20DB154}"/>
                </a:ext>
              </a:extLst>
            </p:cNvPr>
            <p:cNvSpPr/>
            <p:nvPr/>
          </p:nvSpPr>
          <p:spPr>
            <a:xfrm>
              <a:off x="9030730" y="5742374"/>
              <a:ext cx="401475" cy="145255"/>
            </a:xfrm>
            <a:custGeom>
              <a:avLst/>
              <a:gdLst>
                <a:gd name="connsiteX0" fmla="*/ 11333 w 401475"/>
                <a:gd name="connsiteY0" fmla="*/ 1423 h 145255"/>
                <a:gd name="connsiteX1" fmla="*/ 24177 w 401475"/>
                <a:gd name="connsiteY1" fmla="*/ 14267 h 145255"/>
                <a:gd name="connsiteX2" fmla="*/ 40043 w 401475"/>
                <a:gd name="connsiteY2" fmla="*/ 24089 h 145255"/>
                <a:gd name="connsiteX3" fmla="*/ 70264 w 401475"/>
                <a:gd name="connsiteY3" fmla="*/ 27489 h 145255"/>
                <a:gd name="connsiteX4" fmla="*/ 86508 w 401475"/>
                <a:gd name="connsiteY4" fmla="*/ 25222 h 145255"/>
                <a:gd name="connsiteX5" fmla="*/ 88397 w 401475"/>
                <a:gd name="connsiteY5" fmla="*/ 23711 h 145255"/>
                <a:gd name="connsiteX6" fmla="*/ 106529 w 401475"/>
                <a:gd name="connsiteY6" fmla="*/ 14645 h 145255"/>
                <a:gd name="connsiteX7" fmla="*/ 107285 w 401475"/>
                <a:gd name="connsiteY7" fmla="*/ 12756 h 145255"/>
                <a:gd name="connsiteX8" fmla="*/ 104263 w 401475"/>
                <a:gd name="connsiteY8" fmla="*/ 10111 h 145255"/>
                <a:gd name="connsiteX9" fmla="*/ 134484 w 401475"/>
                <a:gd name="connsiteY9" fmla="*/ 13511 h 145255"/>
                <a:gd name="connsiteX10" fmla="*/ 149217 w 401475"/>
                <a:gd name="connsiteY10" fmla="*/ 19933 h 145255"/>
                <a:gd name="connsiteX11" fmla="*/ 180193 w 401475"/>
                <a:gd name="connsiteY11" fmla="*/ 29377 h 145255"/>
                <a:gd name="connsiteX12" fmla="*/ 197570 w 401475"/>
                <a:gd name="connsiteY12" fmla="*/ 14267 h 145255"/>
                <a:gd name="connsiteX13" fmla="*/ 284456 w 401475"/>
                <a:gd name="connsiteY13" fmla="*/ 37310 h 145255"/>
                <a:gd name="connsiteX14" fmla="*/ 318455 w 401475"/>
                <a:gd name="connsiteY14" fmla="*/ 43355 h 145255"/>
                <a:gd name="connsiteX15" fmla="*/ 325254 w 401475"/>
                <a:gd name="connsiteY15" fmla="*/ 27489 h 145255"/>
                <a:gd name="connsiteX16" fmla="*/ 371342 w 401475"/>
                <a:gd name="connsiteY16" fmla="*/ 35422 h 145255"/>
                <a:gd name="connsiteX17" fmla="*/ 373608 w 401475"/>
                <a:gd name="connsiteY17" fmla="*/ 53932 h 145255"/>
                <a:gd name="connsiteX18" fmla="*/ 373608 w 401475"/>
                <a:gd name="connsiteY18" fmla="*/ 73576 h 145255"/>
                <a:gd name="connsiteX19" fmla="*/ 391363 w 401475"/>
                <a:gd name="connsiteY19" fmla="*/ 67532 h 145255"/>
                <a:gd name="connsiteX20" fmla="*/ 397030 w 401475"/>
                <a:gd name="connsiteY20" fmla="*/ 90575 h 145255"/>
                <a:gd name="connsiteX21" fmla="*/ 397030 w 401475"/>
                <a:gd name="connsiteY21" fmla="*/ 124574 h 145255"/>
                <a:gd name="connsiteX22" fmla="*/ 364542 w 401475"/>
                <a:gd name="connsiteY22" fmla="*/ 141951 h 145255"/>
                <a:gd name="connsiteX23" fmla="*/ 358120 w 401475"/>
                <a:gd name="connsiteY23" fmla="*/ 144595 h 145255"/>
                <a:gd name="connsiteX24" fmla="*/ 342254 w 401475"/>
                <a:gd name="connsiteY24" fmla="*/ 139307 h 145255"/>
                <a:gd name="connsiteX25" fmla="*/ 309388 w 401475"/>
                <a:gd name="connsiteY25" fmla="*/ 107574 h 145255"/>
                <a:gd name="connsiteX26" fmla="*/ 278412 w 401475"/>
                <a:gd name="connsiteY26" fmla="*/ 115885 h 145255"/>
                <a:gd name="connsiteX27" fmla="*/ 258013 w 401475"/>
                <a:gd name="connsiteY27" fmla="*/ 89819 h 145255"/>
                <a:gd name="connsiteX28" fmla="*/ 278412 w 401475"/>
                <a:gd name="connsiteY28" fmla="*/ 115507 h 145255"/>
                <a:gd name="connsiteX29" fmla="*/ 275767 w 401475"/>
                <a:gd name="connsiteY29" fmla="*/ 124574 h 145255"/>
                <a:gd name="connsiteX30" fmla="*/ 248946 w 401475"/>
                <a:gd name="connsiteY30" fmla="*/ 107574 h 145255"/>
                <a:gd name="connsiteX31" fmla="*/ 215703 w 401475"/>
                <a:gd name="connsiteY31" fmla="*/ 106819 h 145255"/>
                <a:gd name="connsiteX32" fmla="*/ 189637 w 401475"/>
                <a:gd name="connsiteY32" fmla="*/ 85664 h 145255"/>
                <a:gd name="connsiteX33" fmla="*/ 155261 w 401475"/>
                <a:gd name="connsiteY33" fmla="*/ 93975 h 145255"/>
                <a:gd name="connsiteX34" fmla="*/ 149594 w 401475"/>
                <a:gd name="connsiteY34" fmla="*/ 82264 h 145255"/>
                <a:gd name="connsiteX35" fmla="*/ 145061 w 401475"/>
                <a:gd name="connsiteY35" fmla="*/ 90575 h 145255"/>
                <a:gd name="connsiteX36" fmla="*/ 143172 w 401475"/>
                <a:gd name="connsiteY36" fmla="*/ 95108 h 145255"/>
                <a:gd name="connsiteX37" fmla="*/ 122395 w 401475"/>
                <a:gd name="connsiteY37" fmla="*/ 90953 h 145255"/>
                <a:gd name="connsiteX38" fmla="*/ 107285 w 401475"/>
                <a:gd name="connsiteY38" fmla="*/ 79242 h 145255"/>
                <a:gd name="connsiteX39" fmla="*/ 98219 w 401475"/>
                <a:gd name="connsiteY39" fmla="*/ 90575 h 145255"/>
                <a:gd name="connsiteX40" fmla="*/ 82352 w 401475"/>
                <a:gd name="connsiteY40" fmla="*/ 92842 h 145255"/>
                <a:gd name="connsiteX41" fmla="*/ 80086 w 401475"/>
                <a:gd name="connsiteY41" fmla="*/ 87553 h 145255"/>
                <a:gd name="connsiteX42" fmla="*/ 94063 w 401475"/>
                <a:gd name="connsiteY42" fmla="*/ 83020 h 145255"/>
                <a:gd name="connsiteX43" fmla="*/ 85375 w 401475"/>
                <a:gd name="connsiteY43" fmla="*/ 63754 h 145255"/>
                <a:gd name="connsiteX44" fmla="*/ 112196 w 401475"/>
                <a:gd name="connsiteY44" fmla="*/ 42977 h 145255"/>
                <a:gd name="connsiteX45" fmla="*/ 64220 w 401475"/>
                <a:gd name="connsiteY45" fmla="*/ 59599 h 145255"/>
                <a:gd name="connsiteX46" fmla="*/ 72153 w 401475"/>
                <a:gd name="connsiteY46" fmla="*/ 83020 h 145255"/>
                <a:gd name="connsiteX47" fmla="*/ 61198 w 401475"/>
                <a:gd name="connsiteY47" fmla="*/ 83398 h 145255"/>
                <a:gd name="connsiteX48" fmla="*/ 38910 w 401475"/>
                <a:gd name="connsiteY48" fmla="*/ 69798 h 145255"/>
                <a:gd name="connsiteX49" fmla="*/ 51754 w 401475"/>
                <a:gd name="connsiteY49" fmla="*/ 65265 h 145255"/>
                <a:gd name="connsiteX50" fmla="*/ 10200 w 401475"/>
                <a:gd name="connsiteY50" fmla="*/ 38066 h 145255"/>
                <a:gd name="connsiteX51" fmla="*/ 23044 w 401475"/>
                <a:gd name="connsiteY51" fmla="*/ 25222 h 145255"/>
                <a:gd name="connsiteX52" fmla="*/ 0 w 401475"/>
                <a:gd name="connsiteY52" fmla="*/ 25222 h 145255"/>
                <a:gd name="connsiteX53" fmla="*/ 4911 w 401475"/>
                <a:gd name="connsiteY53" fmla="*/ 2934 h 145255"/>
                <a:gd name="connsiteX54" fmla="*/ 11333 w 401475"/>
                <a:gd name="connsiteY54" fmla="*/ 1423 h 14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1475" h="145255">
                  <a:moveTo>
                    <a:pt x="11333" y="1423"/>
                  </a:moveTo>
                  <a:cubicBezTo>
                    <a:pt x="14733" y="6712"/>
                    <a:pt x="15488" y="14267"/>
                    <a:pt x="24177" y="14267"/>
                  </a:cubicBezTo>
                  <a:cubicBezTo>
                    <a:pt x="30977" y="15022"/>
                    <a:pt x="35132" y="20311"/>
                    <a:pt x="40043" y="24089"/>
                  </a:cubicBezTo>
                  <a:cubicBezTo>
                    <a:pt x="49487" y="30888"/>
                    <a:pt x="58553" y="35799"/>
                    <a:pt x="70264" y="27489"/>
                  </a:cubicBezTo>
                  <a:cubicBezTo>
                    <a:pt x="74797" y="24089"/>
                    <a:pt x="80841" y="23333"/>
                    <a:pt x="86508" y="25222"/>
                  </a:cubicBezTo>
                  <a:cubicBezTo>
                    <a:pt x="83863" y="20311"/>
                    <a:pt x="97085" y="36933"/>
                    <a:pt x="88397" y="23711"/>
                  </a:cubicBezTo>
                  <a:cubicBezTo>
                    <a:pt x="87641" y="22578"/>
                    <a:pt x="94063" y="19178"/>
                    <a:pt x="106529" y="14645"/>
                  </a:cubicBezTo>
                  <a:cubicBezTo>
                    <a:pt x="109174" y="13511"/>
                    <a:pt x="109929" y="11622"/>
                    <a:pt x="107285" y="12756"/>
                  </a:cubicBezTo>
                  <a:cubicBezTo>
                    <a:pt x="106907" y="12756"/>
                    <a:pt x="105396" y="10867"/>
                    <a:pt x="104263" y="10111"/>
                  </a:cubicBezTo>
                  <a:cubicBezTo>
                    <a:pt x="116351" y="290"/>
                    <a:pt x="127306" y="290"/>
                    <a:pt x="134484" y="13511"/>
                  </a:cubicBezTo>
                  <a:cubicBezTo>
                    <a:pt x="139017" y="21444"/>
                    <a:pt x="140906" y="22955"/>
                    <a:pt x="149217" y="19933"/>
                  </a:cubicBezTo>
                  <a:cubicBezTo>
                    <a:pt x="160927" y="15400"/>
                    <a:pt x="171882" y="18045"/>
                    <a:pt x="180193" y="29377"/>
                  </a:cubicBezTo>
                  <a:cubicBezTo>
                    <a:pt x="185482" y="21822"/>
                    <a:pt x="180949" y="4823"/>
                    <a:pt x="197570" y="14267"/>
                  </a:cubicBezTo>
                  <a:cubicBezTo>
                    <a:pt x="227036" y="20311"/>
                    <a:pt x="252724" y="39955"/>
                    <a:pt x="284456" y="37310"/>
                  </a:cubicBezTo>
                  <a:cubicBezTo>
                    <a:pt x="296167" y="36555"/>
                    <a:pt x="308255" y="35422"/>
                    <a:pt x="318455" y="43355"/>
                  </a:cubicBezTo>
                  <a:cubicBezTo>
                    <a:pt x="322232" y="37688"/>
                    <a:pt x="319588" y="30888"/>
                    <a:pt x="325254" y="27489"/>
                  </a:cubicBezTo>
                  <a:cubicBezTo>
                    <a:pt x="340365" y="32022"/>
                    <a:pt x="356609" y="29377"/>
                    <a:pt x="371342" y="35422"/>
                  </a:cubicBezTo>
                  <a:cubicBezTo>
                    <a:pt x="378519" y="40710"/>
                    <a:pt x="380030" y="45999"/>
                    <a:pt x="373608" y="53932"/>
                  </a:cubicBezTo>
                  <a:cubicBezTo>
                    <a:pt x="369453" y="59221"/>
                    <a:pt x="369075" y="69043"/>
                    <a:pt x="373608" y="73576"/>
                  </a:cubicBezTo>
                  <a:cubicBezTo>
                    <a:pt x="381541" y="81509"/>
                    <a:pt x="382297" y="64887"/>
                    <a:pt x="391363" y="67532"/>
                  </a:cubicBezTo>
                  <a:cubicBezTo>
                    <a:pt x="386452" y="76598"/>
                    <a:pt x="395518" y="82642"/>
                    <a:pt x="397030" y="90575"/>
                  </a:cubicBezTo>
                  <a:cubicBezTo>
                    <a:pt x="401563" y="101908"/>
                    <a:pt x="404207" y="113241"/>
                    <a:pt x="397030" y="124574"/>
                  </a:cubicBezTo>
                  <a:cubicBezTo>
                    <a:pt x="378519" y="123440"/>
                    <a:pt x="370964" y="127218"/>
                    <a:pt x="364542" y="141951"/>
                  </a:cubicBezTo>
                  <a:cubicBezTo>
                    <a:pt x="362653" y="145729"/>
                    <a:pt x="359631" y="145729"/>
                    <a:pt x="358120" y="144595"/>
                  </a:cubicBezTo>
                  <a:cubicBezTo>
                    <a:pt x="353209" y="140818"/>
                    <a:pt x="344520" y="148751"/>
                    <a:pt x="342254" y="139307"/>
                  </a:cubicBezTo>
                  <a:cubicBezTo>
                    <a:pt x="338476" y="121174"/>
                    <a:pt x="319966" y="118530"/>
                    <a:pt x="309388" y="107574"/>
                  </a:cubicBezTo>
                  <a:cubicBezTo>
                    <a:pt x="294656" y="92464"/>
                    <a:pt x="287856" y="110597"/>
                    <a:pt x="278412" y="115885"/>
                  </a:cubicBezTo>
                  <a:cubicBezTo>
                    <a:pt x="272368" y="108330"/>
                    <a:pt x="269345" y="98886"/>
                    <a:pt x="258013" y="89819"/>
                  </a:cubicBezTo>
                  <a:cubicBezTo>
                    <a:pt x="268968" y="98886"/>
                    <a:pt x="272368" y="108330"/>
                    <a:pt x="278412" y="115507"/>
                  </a:cubicBezTo>
                  <a:cubicBezTo>
                    <a:pt x="278034" y="118530"/>
                    <a:pt x="279545" y="122307"/>
                    <a:pt x="275767" y="124574"/>
                  </a:cubicBezTo>
                  <a:cubicBezTo>
                    <a:pt x="269723" y="113619"/>
                    <a:pt x="256124" y="114374"/>
                    <a:pt x="248946" y="107574"/>
                  </a:cubicBezTo>
                  <a:cubicBezTo>
                    <a:pt x="229680" y="88686"/>
                    <a:pt x="230436" y="87553"/>
                    <a:pt x="215703" y="106819"/>
                  </a:cubicBezTo>
                  <a:cubicBezTo>
                    <a:pt x="216836" y="87175"/>
                    <a:pt x="211170" y="83020"/>
                    <a:pt x="189637" y="85664"/>
                  </a:cubicBezTo>
                  <a:cubicBezTo>
                    <a:pt x="177927" y="87175"/>
                    <a:pt x="167727" y="95108"/>
                    <a:pt x="155261" y="93975"/>
                  </a:cubicBezTo>
                  <a:cubicBezTo>
                    <a:pt x="154505" y="89442"/>
                    <a:pt x="156394" y="83020"/>
                    <a:pt x="149594" y="82264"/>
                  </a:cubicBezTo>
                  <a:cubicBezTo>
                    <a:pt x="143550" y="81509"/>
                    <a:pt x="143172" y="86042"/>
                    <a:pt x="145061" y="90575"/>
                  </a:cubicBezTo>
                  <a:cubicBezTo>
                    <a:pt x="145439" y="91708"/>
                    <a:pt x="143928" y="95108"/>
                    <a:pt x="143172" y="95108"/>
                  </a:cubicBezTo>
                  <a:cubicBezTo>
                    <a:pt x="135995" y="94731"/>
                    <a:pt x="131839" y="85287"/>
                    <a:pt x="122395" y="90953"/>
                  </a:cubicBezTo>
                  <a:cubicBezTo>
                    <a:pt x="109929" y="98508"/>
                    <a:pt x="114840" y="79998"/>
                    <a:pt x="107285" y="79242"/>
                  </a:cubicBezTo>
                  <a:cubicBezTo>
                    <a:pt x="99352" y="78487"/>
                    <a:pt x="103507" y="87931"/>
                    <a:pt x="98219" y="90575"/>
                  </a:cubicBezTo>
                  <a:cubicBezTo>
                    <a:pt x="92930" y="93220"/>
                    <a:pt x="88019" y="95486"/>
                    <a:pt x="82352" y="92842"/>
                  </a:cubicBezTo>
                  <a:cubicBezTo>
                    <a:pt x="80841" y="92086"/>
                    <a:pt x="79708" y="89064"/>
                    <a:pt x="80086" y="87553"/>
                  </a:cubicBezTo>
                  <a:cubicBezTo>
                    <a:pt x="81975" y="77731"/>
                    <a:pt x="90285" y="88308"/>
                    <a:pt x="94063" y="83020"/>
                  </a:cubicBezTo>
                  <a:cubicBezTo>
                    <a:pt x="96707" y="74331"/>
                    <a:pt x="83108" y="72442"/>
                    <a:pt x="85375" y="63754"/>
                  </a:cubicBezTo>
                  <a:cubicBezTo>
                    <a:pt x="102752" y="64509"/>
                    <a:pt x="102752" y="64509"/>
                    <a:pt x="112196" y="42977"/>
                  </a:cubicBezTo>
                  <a:cubicBezTo>
                    <a:pt x="96707" y="58465"/>
                    <a:pt x="80086" y="55443"/>
                    <a:pt x="64220" y="59599"/>
                  </a:cubicBezTo>
                  <a:cubicBezTo>
                    <a:pt x="66864" y="67532"/>
                    <a:pt x="75930" y="73953"/>
                    <a:pt x="72153" y="83020"/>
                  </a:cubicBezTo>
                  <a:cubicBezTo>
                    <a:pt x="71775" y="84153"/>
                    <a:pt x="62709" y="87553"/>
                    <a:pt x="61198" y="83398"/>
                  </a:cubicBezTo>
                  <a:cubicBezTo>
                    <a:pt x="57042" y="72820"/>
                    <a:pt x="44576" y="77354"/>
                    <a:pt x="38910" y="69798"/>
                  </a:cubicBezTo>
                  <a:cubicBezTo>
                    <a:pt x="40798" y="60732"/>
                    <a:pt x="49487" y="72820"/>
                    <a:pt x="51754" y="65265"/>
                  </a:cubicBezTo>
                  <a:cubicBezTo>
                    <a:pt x="43443" y="48643"/>
                    <a:pt x="25688" y="44110"/>
                    <a:pt x="10200" y="38066"/>
                  </a:cubicBezTo>
                  <a:cubicBezTo>
                    <a:pt x="11333" y="29377"/>
                    <a:pt x="21155" y="33155"/>
                    <a:pt x="23044" y="25222"/>
                  </a:cubicBezTo>
                  <a:cubicBezTo>
                    <a:pt x="15866" y="25222"/>
                    <a:pt x="8689" y="25222"/>
                    <a:pt x="0" y="25222"/>
                  </a:cubicBezTo>
                  <a:cubicBezTo>
                    <a:pt x="3022" y="17289"/>
                    <a:pt x="9066" y="12000"/>
                    <a:pt x="4911" y="2934"/>
                  </a:cubicBezTo>
                  <a:cubicBezTo>
                    <a:pt x="2267" y="-2355"/>
                    <a:pt x="8689" y="1045"/>
                    <a:pt x="11333" y="1423"/>
                  </a:cubicBezTo>
                  <a:close/>
                </a:path>
              </a:pathLst>
            </a:custGeom>
            <a:solidFill>
              <a:srgbClr val="D39D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399D81D2-BDF8-47EA-8EF5-9C6D0884C8B7}"/>
                </a:ext>
              </a:extLst>
            </p:cNvPr>
            <p:cNvSpPr/>
            <p:nvPr/>
          </p:nvSpPr>
          <p:spPr>
            <a:xfrm>
              <a:off x="9333479" y="5930363"/>
              <a:ext cx="19428" cy="15712"/>
            </a:xfrm>
            <a:custGeom>
              <a:avLst/>
              <a:gdLst>
                <a:gd name="connsiteX0" fmla="*/ 19105 w 19428"/>
                <a:gd name="connsiteY0" fmla="*/ 10627 h 15712"/>
                <a:gd name="connsiteX1" fmla="*/ 13061 w 19428"/>
                <a:gd name="connsiteY1" fmla="*/ 14026 h 15712"/>
                <a:gd name="connsiteX2" fmla="*/ 217 w 19428"/>
                <a:gd name="connsiteY2" fmla="*/ 6093 h 15712"/>
                <a:gd name="connsiteX3" fmla="*/ 9283 w 19428"/>
                <a:gd name="connsiteY3" fmla="*/ 427 h 15712"/>
                <a:gd name="connsiteX4" fmla="*/ 19105 w 19428"/>
                <a:gd name="connsiteY4" fmla="*/ 10627 h 1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8" h="15712">
                  <a:moveTo>
                    <a:pt x="19105" y="10627"/>
                  </a:moveTo>
                  <a:cubicBezTo>
                    <a:pt x="19483" y="16671"/>
                    <a:pt x="15328" y="16671"/>
                    <a:pt x="13061" y="14026"/>
                  </a:cubicBezTo>
                  <a:cubicBezTo>
                    <a:pt x="9283" y="9871"/>
                    <a:pt x="-1672" y="17426"/>
                    <a:pt x="217" y="6093"/>
                  </a:cubicBezTo>
                  <a:cubicBezTo>
                    <a:pt x="973" y="1560"/>
                    <a:pt x="5128" y="-1084"/>
                    <a:pt x="9283" y="427"/>
                  </a:cubicBezTo>
                  <a:cubicBezTo>
                    <a:pt x="14194" y="1938"/>
                    <a:pt x="20994" y="2694"/>
                    <a:pt x="19105" y="10627"/>
                  </a:cubicBez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7A62B91-36F3-48AB-B7F7-E68065D67417}"/>
                </a:ext>
              </a:extLst>
            </p:cNvPr>
            <p:cNvSpPr/>
            <p:nvPr/>
          </p:nvSpPr>
          <p:spPr>
            <a:xfrm>
              <a:off x="10136506" y="5781266"/>
              <a:ext cx="36349" cy="21604"/>
            </a:xfrm>
            <a:custGeom>
              <a:avLst/>
              <a:gdLst>
                <a:gd name="connsiteX0" fmla="*/ 6360 w 36349"/>
                <a:gd name="connsiteY0" fmla="*/ 685 h 21604"/>
                <a:gd name="connsiteX1" fmla="*/ 10138 w 36349"/>
                <a:gd name="connsiteY1" fmla="*/ 307 h 21604"/>
                <a:gd name="connsiteX2" fmla="*/ 18449 w 36349"/>
                <a:gd name="connsiteY2" fmla="*/ 685 h 21604"/>
                <a:gd name="connsiteX3" fmla="*/ 36204 w 36349"/>
                <a:gd name="connsiteY3" fmla="*/ 5596 h 21604"/>
                <a:gd name="connsiteX4" fmla="*/ 26382 w 36349"/>
                <a:gd name="connsiteY4" fmla="*/ 18062 h 21604"/>
                <a:gd name="connsiteX5" fmla="*/ 2960 w 36349"/>
                <a:gd name="connsiteY5" fmla="*/ 16929 h 21604"/>
                <a:gd name="connsiteX6" fmla="*/ 6360 w 36349"/>
                <a:gd name="connsiteY6" fmla="*/ 685 h 2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49" h="21604">
                  <a:moveTo>
                    <a:pt x="6360" y="685"/>
                  </a:moveTo>
                  <a:cubicBezTo>
                    <a:pt x="7871" y="685"/>
                    <a:pt x="9005" y="685"/>
                    <a:pt x="10138" y="307"/>
                  </a:cubicBezTo>
                  <a:cubicBezTo>
                    <a:pt x="12782" y="307"/>
                    <a:pt x="15804" y="-71"/>
                    <a:pt x="18449" y="685"/>
                  </a:cubicBezTo>
                  <a:cubicBezTo>
                    <a:pt x="24493" y="2196"/>
                    <a:pt x="33937" y="-4226"/>
                    <a:pt x="36204" y="5596"/>
                  </a:cubicBezTo>
                  <a:cubicBezTo>
                    <a:pt x="37337" y="10885"/>
                    <a:pt x="31670" y="15418"/>
                    <a:pt x="26382" y="18062"/>
                  </a:cubicBezTo>
                  <a:cubicBezTo>
                    <a:pt x="18071" y="22218"/>
                    <a:pt x="10516" y="23728"/>
                    <a:pt x="2960" y="16929"/>
                  </a:cubicBezTo>
                  <a:cubicBezTo>
                    <a:pt x="-4595" y="9374"/>
                    <a:pt x="4472" y="5974"/>
                    <a:pt x="6360" y="685"/>
                  </a:cubicBezTo>
                  <a:close/>
                </a:path>
              </a:pathLst>
            </a:custGeom>
            <a:solidFill>
              <a:srgbClr val="DFBBA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5C8315C-E9C0-43AD-9F20-DDF20C2A99FE}"/>
                </a:ext>
              </a:extLst>
            </p:cNvPr>
            <p:cNvSpPr/>
            <p:nvPr/>
          </p:nvSpPr>
          <p:spPr>
            <a:xfrm>
              <a:off x="9090386" y="4226594"/>
              <a:ext cx="178530" cy="184841"/>
            </a:xfrm>
            <a:custGeom>
              <a:avLst/>
              <a:gdLst>
                <a:gd name="connsiteX0" fmla="*/ 29118 w 178530"/>
                <a:gd name="connsiteY0" fmla="*/ 6527 h 184841"/>
                <a:gd name="connsiteX1" fmla="*/ 46495 w 178530"/>
                <a:gd name="connsiteY1" fmla="*/ 3883 h 184841"/>
                <a:gd name="connsiteX2" fmla="*/ 52917 w 178530"/>
                <a:gd name="connsiteY2" fmla="*/ 860 h 184841"/>
                <a:gd name="connsiteX3" fmla="*/ 88427 w 178530"/>
                <a:gd name="connsiteY3" fmla="*/ 3127 h 184841"/>
                <a:gd name="connsiteX4" fmla="*/ 90316 w 178530"/>
                <a:gd name="connsiteY4" fmla="*/ 2749 h 184841"/>
                <a:gd name="connsiteX5" fmla="*/ 167379 w 178530"/>
                <a:gd name="connsiteY5" fmla="*/ 24659 h 184841"/>
                <a:gd name="connsiteX6" fmla="*/ 168135 w 178530"/>
                <a:gd name="connsiteY6" fmla="*/ 51481 h 184841"/>
                <a:gd name="connsiteX7" fmla="*/ 123936 w 178530"/>
                <a:gd name="connsiteY7" fmla="*/ 82835 h 184841"/>
                <a:gd name="connsiteX8" fmla="*/ 122048 w 178530"/>
                <a:gd name="connsiteY8" fmla="*/ 105501 h 184841"/>
                <a:gd name="connsiteX9" fmla="*/ 108070 w 178530"/>
                <a:gd name="connsiteY9" fmla="*/ 133833 h 184841"/>
                <a:gd name="connsiteX10" fmla="*/ 99004 w 178530"/>
                <a:gd name="connsiteY10" fmla="*/ 152721 h 184841"/>
                <a:gd name="connsiteX11" fmla="*/ 102026 w 178530"/>
                <a:gd name="connsiteY11" fmla="*/ 168587 h 184841"/>
                <a:gd name="connsiteX12" fmla="*/ 91449 w 178530"/>
                <a:gd name="connsiteY12" fmla="*/ 184831 h 184841"/>
                <a:gd name="connsiteX13" fmla="*/ 66516 w 178530"/>
                <a:gd name="connsiteY13" fmla="*/ 171610 h 184841"/>
                <a:gd name="connsiteX14" fmla="*/ 47250 w 178530"/>
                <a:gd name="connsiteY14" fmla="*/ 152344 h 184841"/>
                <a:gd name="connsiteX15" fmla="*/ 5696 w 178530"/>
                <a:gd name="connsiteY15" fmla="*/ 116078 h 184841"/>
                <a:gd name="connsiteX16" fmla="*/ 9852 w 178530"/>
                <a:gd name="connsiteY16" fmla="*/ 76791 h 184841"/>
                <a:gd name="connsiteX17" fmla="*/ 10985 w 178530"/>
                <a:gd name="connsiteY17" fmla="*/ 40526 h 184841"/>
                <a:gd name="connsiteX18" fmla="*/ 9474 w 178530"/>
                <a:gd name="connsiteY18" fmla="*/ 12949 h 184841"/>
                <a:gd name="connsiteX19" fmla="*/ 29118 w 178530"/>
                <a:gd name="connsiteY19" fmla="*/ 6527 h 18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8530" h="184841">
                  <a:moveTo>
                    <a:pt x="29118" y="6527"/>
                  </a:moveTo>
                  <a:cubicBezTo>
                    <a:pt x="35918" y="10682"/>
                    <a:pt x="41206" y="7660"/>
                    <a:pt x="46495" y="3883"/>
                  </a:cubicBezTo>
                  <a:cubicBezTo>
                    <a:pt x="48761" y="2371"/>
                    <a:pt x="51406" y="-1784"/>
                    <a:pt x="52917" y="860"/>
                  </a:cubicBezTo>
                  <a:cubicBezTo>
                    <a:pt x="63872" y="19371"/>
                    <a:pt x="76338" y="5394"/>
                    <a:pt x="88427" y="3127"/>
                  </a:cubicBezTo>
                  <a:cubicBezTo>
                    <a:pt x="89182" y="3127"/>
                    <a:pt x="90316" y="2371"/>
                    <a:pt x="90316" y="2749"/>
                  </a:cubicBezTo>
                  <a:cubicBezTo>
                    <a:pt x="111092" y="26171"/>
                    <a:pt x="144336" y="6149"/>
                    <a:pt x="167379" y="24659"/>
                  </a:cubicBezTo>
                  <a:cubicBezTo>
                    <a:pt x="183245" y="37503"/>
                    <a:pt x="180979" y="35992"/>
                    <a:pt x="168135" y="51481"/>
                  </a:cubicBezTo>
                  <a:cubicBezTo>
                    <a:pt x="155669" y="66591"/>
                    <a:pt x="133003" y="64325"/>
                    <a:pt x="123936" y="82835"/>
                  </a:cubicBezTo>
                  <a:cubicBezTo>
                    <a:pt x="119781" y="91146"/>
                    <a:pt x="117137" y="96812"/>
                    <a:pt x="122048" y="105501"/>
                  </a:cubicBezTo>
                  <a:cubicBezTo>
                    <a:pt x="131492" y="121745"/>
                    <a:pt x="127336" y="128544"/>
                    <a:pt x="108070" y="133833"/>
                  </a:cubicBezTo>
                  <a:cubicBezTo>
                    <a:pt x="99004" y="136477"/>
                    <a:pt x="93338" y="142144"/>
                    <a:pt x="99004" y="152721"/>
                  </a:cubicBezTo>
                  <a:cubicBezTo>
                    <a:pt x="101648" y="157632"/>
                    <a:pt x="105426" y="162543"/>
                    <a:pt x="102026" y="168587"/>
                  </a:cubicBezTo>
                  <a:cubicBezTo>
                    <a:pt x="98626" y="174632"/>
                    <a:pt x="93338" y="185209"/>
                    <a:pt x="91449" y="184831"/>
                  </a:cubicBezTo>
                  <a:cubicBezTo>
                    <a:pt x="82383" y="182565"/>
                    <a:pt x="71805" y="180676"/>
                    <a:pt x="66516" y="171610"/>
                  </a:cubicBezTo>
                  <a:cubicBezTo>
                    <a:pt x="61228" y="162921"/>
                    <a:pt x="48384" y="155366"/>
                    <a:pt x="47250" y="152344"/>
                  </a:cubicBezTo>
                  <a:cubicBezTo>
                    <a:pt x="39317" y="131567"/>
                    <a:pt x="20807" y="125900"/>
                    <a:pt x="5696" y="116078"/>
                  </a:cubicBezTo>
                  <a:cubicBezTo>
                    <a:pt x="14763" y="104368"/>
                    <a:pt x="-14325" y="90013"/>
                    <a:pt x="9852" y="76791"/>
                  </a:cubicBezTo>
                  <a:cubicBezTo>
                    <a:pt x="20807" y="70747"/>
                    <a:pt x="26473" y="51481"/>
                    <a:pt x="10985" y="40526"/>
                  </a:cubicBezTo>
                  <a:cubicBezTo>
                    <a:pt x="-3370" y="30704"/>
                    <a:pt x="9096" y="21637"/>
                    <a:pt x="9474" y="12949"/>
                  </a:cubicBezTo>
                  <a:cubicBezTo>
                    <a:pt x="10230" y="6527"/>
                    <a:pt x="21185" y="4638"/>
                    <a:pt x="29118" y="6527"/>
                  </a:cubicBezTo>
                  <a:close/>
                </a:path>
              </a:pathLst>
            </a:custGeom>
            <a:solidFill>
              <a:srgbClr val="FDEBD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27B7BC4-054B-4613-AA24-14AE8DBE379D}"/>
                </a:ext>
              </a:extLst>
            </p:cNvPr>
            <p:cNvSpPr/>
            <p:nvPr/>
          </p:nvSpPr>
          <p:spPr>
            <a:xfrm>
              <a:off x="9368667" y="4101281"/>
              <a:ext cx="59537" cy="160927"/>
            </a:xfrm>
            <a:custGeom>
              <a:avLst/>
              <a:gdLst>
                <a:gd name="connsiteX0" fmla="*/ 16027 w 59537"/>
                <a:gd name="connsiteY0" fmla="*/ 0 h 160927"/>
                <a:gd name="connsiteX1" fmla="*/ 44737 w 59537"/>
                <a:gd name="connsiteY1" fmla="*/ 35132 h 160927"/>
                <a:gd name="connsiteX2" fmla="*/ 54937 w 59537"/>
                <a:gd name="connsiteY2" fmla="*/ 128062 h 160927"/>
                <a:gd name="connsiteX3" fmla="*/ 33026 w 59537"/>
                <a:gd name="connsiteY3" fmla="*/ 160927 h 160927"/>
                <a:gd name="connsiteX4" fmla="*/ 35293 w 59537"/>
                <a:gd name="connsiteY4" fmla="*/ 155261 h 160927"/>
                <a:gd name="connsiteX5" fmla="*/ 34160 w 59537"/>
                <a:gd name="connsiteY5" fmla="*/ 86886 h 160927"/>
                <a:gd name="connsiteX6" fmla="*/ 28871 w 59537"/>
                <a:gd name="connsiteY6" fmla="*/ 77442 h 160927"/>
                <a:gd name="connsiteX7" fmla="*/ 19805 w 59537"/>
                <a:gd name="connsiteY7" fmla="*/ 56287 h 160927"/>
                <a:gd name="connsiteX8" fmla="*/ 25471 w 59537"/>
                <a:gd name="connsiteY8" fmla="*/ 43065 h 160927"/>
                <a:gd name="connsiteX9" fmla="*/ 30760 w 59537"/>
                <a:gd name="connsiteY9" fmla="*/ 17755 h 160927"/>
                <a:gd name="connsiteX10" fmla="*/ 8472 w 59537"/>
                <a:gd name="connsiteY10" fmla="*/ 19266 h 160927"/>
                <a:gd name="connsiteX11" fmla="*/ 161 w 59537"/>
                <a:gd name="connsiteY11" fmla="*/ 16244 h 160927"/>
                <a:gd name="connsiteX12" fmla="*/ 6205 w 59537"/>
                <a:gd name="connsiteY12" fmla="*/ 10199 h 160927"/>
                <a:gd name="connsiteX13" fmla="*/ 16027 w 59537"/>
                <a:gd name="connsiteY13" fmla="*/ 0 h 16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537" h="160927">
                  <a:moveTo>
                    <a:pt x="16027" y="0"/>
                  </a:moveTo>
                  <a:cubicBezTo>
                    <a:pt x="48515" y="4155"/>
                    <a:pt x="48137" y="3778"/>
                    <a:pt x="44737" y="35132"/>
                  </a:cubicBezTo>
                  <a:cubicBezTo>
                    <a:pt x="40959" y="66864"/>
                    <a:pt x="40959" y="98974"/>
                    <a:pt x="54937" y="128062"/>
                  </a:cubicBezTo>
                  <a:cubicBezTo>
                    <a:pt x="68158" y="155261"/>
                    <a:pt x="50403" y="156772"/>
                    <a:pt x="33026" y="160927"/>
                  </a:cubicBezTo>
                  <a:cubicBezTo>
                    <a:pt x="33782" y="159038"/>
                    <a:pt x="35671" y="156772"/>
                    <a:pt x="35293" y="155261"/>
                  </a:cubicBezTo>
                  <a:cubicBezTo>
                    <a:pt x="31137" y="132595"/>
                    <a:pt x="28871" y="109551"/>
                    <a:pt x="34160" y="86886"/>
                  </a:cubicBezTo>
                  <a:cubicBezTo>
                    <a:pt x="35293" y="81597"/>
                    <a:pt x="33404" y="77442"/>
                    <a:pt x="28871" y="77442"/>
                  </a:cubicBezTo>
                  <a:cubicBezTo>
                    <a:pt x="8094" y="77442"/>
                    <a:pt x="11494" y="68375"/>
                    <a:pt x="19805" y="56287"/>
                  </a:cubicBezTo>
                  <a:cubicBezTo>
                    <a:pt x="22449" y="52509"/>
                    <a:pt x="23960" y="47598"/>
                    <a:pt x="25471" y="43065"/>
                  </a:cubicBezTo>
                  <a:cubicBezTo>
                    <a:pt x="27738" y="34376"/>
                    <a:pt x="33782" y="23421"/>
                    <a:pt x="30760" y="17755"/>
                  </a:cubicBezTo>
                  <a:cubicBezTo>
                    <a:pt x="26604" y="10199"/>
                    <a:pt x="16027" y="18510"/>
                    <a:pt x="8472" y="19266"/>
                  </a:cubicBezTo>
                  <a:cubicBezTo>
                    <a:pt x="4694" y="19644"/>
                    <a:pt x="1294" y="21155"/>
                    <a:pt x="161" y="16244"/>
                  </a:cubicBezTo>
                  <a:cubicBezTo>
                    <a:pt x="-595" y="12088"/>
                    <a:pt x="1294" y="9444"/>
                    <a:pt x="6205" y="10199"/>
                  </a:cubicBezTo>
                  <a:cubicBezTo>
                    <a:pt x="14516" y="11333"/>
                    <a:pt x="15649" y="6044"/>
                    <a:pt x="16027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98785FC-C80A-4153-86E5-A010A9CB4AFA}"/>
                </a:ext>
              </a:extLst>
            </p:cNvPr>
            <p:cNvSpPr/>
            <p:nvPr/>
          </p:nvSpPr>
          <p:spPr>
            <a:xfrm>
              <a:off x="9398257" y="4287519"/>
              <a:ext cx="27392" cy="71775"/>
            </a:xfrm>
            <a:custGeom>
              <a:avLst/>
              <a:gdLst>
                <a:gd name="connsiteX0" fmla="*/ 7970 w 27392"/>
                <a:gd name="connsiteY0" fmla="*/ 0 h 71775"/>
                <a:gd name="connsiteX1" fmla="*/ 25347 w 27392"/>
                <a:gd name="connsiteY1" fmla="*/ 40799 h 71775"/>
                <a:gd name="connsiteX2" fmla="*/ 16281 w 27392"/>
                <a:gd name="connsiteY2" fmla="*/ 71775 h 71775"/>
                <a:gd name="connsiteX3" fmla="*/ 4948 w 27392"/>
                <a:gd name="connsiteY3" fmla="*/ 47598 h 71775"/>
                <a:gd name="connsiteX4" fmla="*/ 7970 w 27392"/>
                <a:gd name="connsiteY4" fmla="*/ 0 h 7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92" h="71775">
                  <a:moveTo>
                    <a:pt x="7970" y="0"/>
                  </a:moveTo>
                  <a:cubicBezTo>
                    <a:pt x="34036" y="4533"/>
                    <a:pt x="26858" y="26821"/>
                    <a:pt x="25347" y="40799"/>
                  </a:cubicBezTo>
                  <a:cubicBezTo>
                    <a:pt x="24214" y="50243"/>
                    <a:pt x="22703" y="62709"/>
                    <a:pt x="16281" y="71775"/>
                  </a:cubicBezTo>
                  <a:cubicBezTo>
                    <a:pt x="-2230" y="67620"/>
                    <a:pt x="-3363" y="62709"/>
                    <a:pt x="4948" y="47598"/>
                  </a:cubicBezTo>
                  <a:cubicBezTo>
                    <a:pt x="12881" y="32866"/>
                    <a:pt x="15525" y="16244"/>
                    <a:pt x="7970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686CBF86-0ACF-426F-8EF6-FC77C86DAE14}"/>
                </a:ext>
              </a:extLst>
            </p:cNvPr>
            <p:cNvSpPr/>
            <p:nvPr/>
          </p:nvSpPr>
          <p:spPr>
            <a:xfrm>
              <a:off x="9227736" y="4348716"/>
              <a:ext cx="28518" cy="38207"/>
            </a:xfrm>
            <a:custGeom>
              <a:avLst/>
              <a:gdLst>
                <a:gd name="connsiteX0" fmla="*/ 28518 w 28518"/>
                <a:gd name="connsiteY0" fmla="*/ 29088 h 38207"/>
                <a:gd name="connsiteX1" fmla="*/ 23607 w 28518"/>
                <a:gd name="connsiteY1" fmla="*/ 37399 h 38207"/>
                <a:gd name="connsiteX2" fmla="*/ 16808 w 28518"/>
                <a:gd name="connsiteY2" fmla="*/ 34754 h 38207"/>
                <a:gd name="connsiteX3" fmla="*/ 5097 w 28518"/>
                <a:gd name="connsiteY3" fmla="*/ 6422 h 38207"/>
                <a:gd name="connsiteX4" fmla="*/ 12275 w 28518"/>
                <a:gd name="connsiteY4" fmla="*/ 0 h 38207"/>
                <a:gd name="connsiteX5" fmla="*/ 17563 w 28518"/>
                <a:gd name="connsiteY5" fmla="*/ 7933 h 38207"/>
                <a:gd name="connsiteX6" fmla="*/ 28518 w 28518"/>
                <a:gd name="connsiteY6" fmla="*/ 29088 h 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18" h="38207">
                  <a:moveTo>
                    <a:pt x="28518" y="29088"/>
                  </a:moveTo>
                  <a:cubicBezTo>
                    <a:pt x="27007" y="31732"/>
                    <a:pt x="25874" y="35132"/>
                    <a:pt x="23607" y="37399"/>
                  </a:cubicBezTo>
                  <a:cubicBezTo>
                    <a:pt x="20963" y="39665"/>
                    <a:pt x="19074" y="36643"/>
                    <a:pt x="16808" y="34754"/>
                  </a:cubicBezTo>
                  <a:cubicBezTo>
                    <a:pt x="8497" y="26821"/>
                    <a:pt x="-8502" y="23044"/>
                    <a:pt x="5097" y="6422"/>
                  </a:cubicBezTo>
                  <a:cubicBezTo>
                    <a:pt x="7364" y="3778"/>
                    <a:pt x="8497" y="0"/>
                    <a:pt x="12275" y="0"/>
                  </a:cubicBezTo>
                  <a:cubicBezTo>
                    <a:pt x="17185" y="0"/>
                    <a:pt x="16052" y="4911"/>
                    <a:pt x="17563" y="7933"/>
                  </a:cubicBezTo>
                  <a:cubicBezTo>
                    <a:pt x="20963" y="14733"/>
                    <a:pt x="24741" y="21533"/>
                    <a:pt x="28518" y="29088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804AB40-2DB6-4354-859E-BBC617AA9388}"/>
                </a:ext>
              </a:extLst>
            </p:cNvPr>
            <p:cNvSpPr/>
            <p:nvPr/>
          </p:nvSpPr>
          <p:spPr>
            <a:xfrm>
              <a:off x="9160680" y="4425184"/>
              <a:ext cx="27518" cy="23413"/>
            </a:xfrm>
            <a:custGeom>
              <a:avLst/>
              <a:gdLst>
                <a:gd name="connsiteX0" fmla="*/ 0 w 27518"/>
                <a:gd name="connsiteY0" fmla="*/ 10418 h 23413"/>
                <a:gd name="connsiteX1" fmla="*/ 24177 w 27518"/>
                <a:gd name="connsiteY1" fmla="*/ 3240 h 23413"/>
                <a:gd name="connsiteX2" fmla="*/ 26821 w 27518"/>
                <a:gd name="connsiteY2" fmla="*/ 14195 h 23413"/>
                <a:gd name="connsiteX3" fmla="*/ 15488 w 27518"/>
                <a:gd name="connsiteY3" fmla="*/ 21750 h 23413"/>
                <a:gd name="connsiteX4" fmla="*/ 0 w 27518"/>
                <a:gd name="connsiteY4" fmla="*/ 10418 h 23413"/>
                <a:gd name="connsiteX5" fmla="*/ 0 w 27518"/>
                <a:gd name="connsiteY5" fmla="*/ 10418 h 2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18" h="23413">
                  <a:moveTo>
                    <a:pt x="0" y="10418"/>
                  </a:moveTo>
                  <a:cubicBezTo>
                    <a:pt x="1511" y="-10359"/>
                    <a:pt x="15866" y="7018"/>
                    <a:pt x="24177" y="3240"/>
                  </a:cubicBezTo>
                  <a:cubicBezTo>
                    <a:pt x="30221" y="596"/>
                    <a:pt x="26066" y="10040"/>
                    <a:pt x="26821" y="14195"/>
                  </a:cubicBezTo>
                  <a:cubicBezTo>
                    <a:pt x="28332" y="25150"/>
                    <a:pt x="21533" y="24395"/>
                    <a:pt x="15488" y="21750"/>
                  </a:cubicBezTo>
                  <a:cubicBezTo>
                    <a:pt x="9822" y="18728"/>
                    <a:pt x="4911" y="14195"/>
                    <a:pt x="0" y="10418"/>
                  </a:cubicBezTo>
                  <a:lnTo>
                    <a:pt x="0" y="10418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B06BD4C4-5319-482A-A154-581B21CEFA3C}"/>
                </a:ext>
              </a:extLst>
            </p:cNvPr>
            <p:cNvSpPr/>
            <p:nvPr/>
          </p:nvSpPr>
          <p:spPr>
            <a:xfrm>
              <a:off x="9346918" y="4225565"/>
              <a:ext cx="19760" cy="17894"/>
            </a:xfrm>
            <a:custGeom>
              <a:avLst/>
              <a:gdLst>
                <a:gd name="connsiteX0" fmla="*/ 0 w 19760"/>
                <a:gd name="connsiteY0" fmla="*/ 2644 h 17894"/>
                <a:gd name="connsiteX1" fmla="*/ 13977 w 19760"/>
                <a:gd name="connsiteY1" fmla="*/ 0 h 17894"/>
                <a:gd name="connsiteX2" fmla="*/ 19644 w 19760"/>
                <a:gd name="connsiteY2" fmla="*/ 7555 h 17894"/>
                <a:gd name="connsiteX3" fmla="*/ 14733 w 19760"/>
                <a:gd name="connsiteY3" fmla="*/ 16622 h 17894"/>
                <a:gd name="connsiteX4" fmla="*/ 6800 w 19760"/>
                <a:gd name="connsiteY4" fmla="*/ 12844 h 17894"/>
                <a:gd name="connsiteX5" fmla="*/ 0 w 19760"/>
                <a:gd name="connsiteY5" fmla="*/ 2644 h 17894"/>
                <a:gd name="connsiteX6" fmla="*/ 0 w 19760"/>
                <a:gd name="connsiteY6" fmla="*/ 2644 h 1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60" h="17894">
                  <a:moveTo>
                    <a:pt x="0" y="2644"/>
                  </a:moveTo>
                  <a:cubicBezTo>
                    <a:pt x="4911" y="1511"/>
                    <a:pt x="9444" y="0"/>
                    <a:pt x="13977" y="0"/>
                  </a:cubicBezTo>
                  <a:cubicBezTo>
                    <a:pt x="17377" y="0"/>
                    <a:pt x="20399" y="3400"/>
                    <a:pt x="19644" y="7555"/>
                  </a:cubicBezTo>
                  <a:cubicBezTo>
                    <a:pt x="18888" y="10955"/>
                    <a:pt x="17377" y="14355"/>
                    <a:pt x="14733" y="16622"/>
                  </a:cubicBezTo>
                  <a:cubicBezTo>
                    <a:pt x="10955" y="20022"/>
                    <a:pt x="8689" y="15866"/>
                    <a:pt x="6800" y="12844"/>
                  </a:cubicBezTo>
                  <a:cubicBezTo>
                    <a:pt x="4911" y="9444"/>
                    <a:pt x="2267" y="6044"/>
                    <a:pt x="0" y="2644"/>
                  </a:cubicBezTo>
                  <a:lnTo>
                    <a:pt x="0" y="2644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D5C8F5C2-BDDD-429A-9812-1E9FC9F2EC7B}"/>
                </a:ext>
              </a:extLst>
            </p:cNvPr>
            <p:cNvSpPr/>
            <p:nvPr/>
          </p:nvSpPr>
          <p:spPr>
            <a:xfrm>
              <a:off x="9363668" y="4075593"/>
              <a:ext cx="16870" cy="21573"/>
            </a:xfrm>
            <a:custGeom>
              <a:avLst/>
              <a:gdLst>
                <a:gd name="connsiteX0" fmla="*/ 249 w 16870"/>
                <a:gd name="connsiteY0" fmla="*/ 0 h 21573"/>
                <a:gd name="connsiteX1" fmla="*/ 16871 w 16870"/>
                <a:gd name="connsiteY1" fmla="*/ 21533 h 21573"/>
                <a:gd name="connsiteX2" fmla="*/ 249 w 16870"/>
                <a:gd name="connsiteY2" fmla="*/ 0 h 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70" h="21573">
                  <a:moveTo>
                    <a:pt x="249" y="0"/>
                  </a:moveTo>
                  <a:cubicBezTo>
                    <a:pt x="9315" y="4155"/>
                    <a:pt x="13093" y="12844"/>
                    <a:pt x="16871" y="21533"/>
                  </a:cubicBezTo>
                  <a:cubicBezTo>
                    <a:pt x="1382" y="22288"/>
                    <a:pt x="-884" y="12466"/>
                    <a:pt x="249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2379DC7-6ED1-4FC7-9DC5-F9979E018E82}"/>
                </a:ext>
              </a:extLst>
            </p:cNvPr>
            <p:cNvSpPr/>
            <p:nvPr/>
          </p:nvSpPr>
          <p:spPr>
            <a:xfrm>
              <a:off x="9339558" y="4211340"/>
              <a:ext cx="14175" cy="16870"/>
            </a:xfrm>
            <a:custGeom>
              <a:avLst/>
              <a:gdLst>
                <a:gd name="connsiteX0" fmla="*/ 7360 w 14175"/>
                <a:gd name="connsiteY0" fmla="*/ 16870 h 16870"/>
                <a:gd name="connsiteX1" fmla="*/ 3204 w 14175"/>
                <a:gd name="connsiteY1" fmla="*/ 2893 h 16870"/>
                <a:gd name="connsiteX2" fmla="*/ 12270 w 14175"/>
                <a:gd name="connsiteY2" fmla="*/ 1382 h 16870"/>
                <a:gd name="connsiteX3" fmla="*/ 7360 w 14175"/>
                <a:gd name="connsiteY3" fmla="*/ 16870 h 16870"/>
                <a:gd name="connsiteX4" fmla="*/ 7360 w 14175"/>
                <a:gd name="connsiteY4" fmla="*/ 1687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75" h="16870">
                  <a:moveTo>
                    <a:pt x="7360" y="16870"/>
                  </a:moveTo>
                  <a:cubicBezTo>
                    <a:pt x="1693" y="13470"/>
                    <a:pt x="-3596" y="9693"/>
                    <a:pt x="3204" y="2893"/>
                  </a:cubicBezTo>
                  <a:cubicBezTo>
                    <a:pt x="5849" y="248"/>
                    <a:pt x="10004" y="-1263"/>
                    <a:pt x="12270" y="1382"/>
                  </a:cubicBezTo>
                  <a:cubicBezTo>
                    <a:pt x="18315" y="8559"/>
                    <a:pt x="8115" y="11204"/>
                    <a:pt x="7360" y="16870"/>
                  </a:cubicBezTo>
                  <a:lnTo>
                    <a:pt x="7360" y="16870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161605B-1E50-4FAD-87D4-0C6C793F9AC1}"/>
                </a:ext>
              </a:extLst>
            </p:cNvPr>
            <p:cNvSpPr/>
            <p:nvPr/>
          </p:nvSpPr>
          <p:spPr>
            <a:xfrm>
              <a:off x="10004227" y="5245843"/>
              <a:ext cx="375119" cy="217085"/>
            </a:xfrm>
            <a:custGeom>
              <a:avLst/>
              <a:gdLst>
                <a:gd name="connsiteX0" fmla="*/ 375119 w 375119"/>
                <a:gd name="connsiteY0" fmla="*/ 91481 h 217085"/>
                <a:gd name="connsiteX1" fmla="*/ 366808 w 375119"/>
                <a:gd name="connsiteY1" fmla="*/ 108480 h 217085"/>
                <a:gd name="connsiteX2" fmla="*/ 348298 w 375119"/>
                <a:gd name="connsiteY2" fmla="*/ 97525 h 217085"/>
                <a:gd name="connsiteX3" fmla="*/ 330921 w 375119"/>
                <a:gd name="connsiteY3" fmla="*/ 87703 h 217085"/>
                <a:gd name="connsiteX4" fmla="*/ 316944 w 375119"/>
                <a:gd name="connsiteY4" fmla="*/ 104325 h 217085"/>
                <a:gd name="connsiteX5" fmla="*/ 308633 w 375119"/>
                <a:gd name="connsiteY5" fmla="*/ 157590 h 217085"/>
                <a:gd name="connsiteX6" fmla="*/ 306366 w 375119"/>
                <a:gd name="connsiteY6" fmla="*/ 160990 h 217085"/>
                <a:gd name="connsiteX7" fmla="*/ 243658 w 375119"/>
                <a:gd name="connsiteY7" fmla="*/ 182522 h 217085"/>
                <a:gd name="connsiteX8" fmla="*/ 222881 w 375119"/>
                <a:gd name="connsiteY8" fmla="*/ 193477 h 217085"/>
                <a:gd name="connsiteX9" fmla="*/ 222881 w 375119"/>
                <a:gd name="connsiteY9" fmla="*/ 204055 h 217085"/>
                <a:gd name="connsiteX10" fmla="*/ 213059 w 375119"/>
                <a:gd name="connsiteY10" fmla="*/ 216898 h 217085"/>
                <a:gd name="connsiteX11" fmla="*/ 207392 w 375119"/>
                <a:gd name="connsiteY11" fmla="*/ 201410 h 217085"/>
                <a:gd name="connsiteX12" fmla="*/ 177549 w 375119"/>
                <a:gd name="connsiteY12" fmla="*/ 168167 h 217085"/>
                <a:gd name="connsiteX13" fmla="*/ 143550 w 375119"/>
                <a:gd name="connsiteY13" fmla="*/ 165523 h 217085"/>
                <a:gd name="connsiteX14" fmla="*/ 132595 w 375119"/>
                <a:gd name="connsiteY14" fmla="*/ 173833 h 217085"/>
                <a:gd name="connsiteX15" fmla="*/ 112574 w 375119"/>
                <a:gd name="connsiteY15" fmla="*/ 180255 h 217085"/>
                <a:gd name="connsiteX16" fmla="*/ 52131 w 375119"/>
                <a:gd name="connsiteY16" fmla="*/ 162123 h 217085"/>
                <a:gd name="connsiteX17" fmla="*/ 25688 w 375119"/>
                <a:gd name="connsiteY17" fmla="*/ 120191 h 217085"/>
                <a:gd name="connsiteX18" fmla="*/ 22666 w 375119"/>
                <a:gd name="connsiteY18" fmla="*/ 100547 h 217085"/>
                <a:gd name="connsiteX19" fmla="*/ 20777 w 375119"/>
                <a:gd name="connsiteY19" fmla="*/ 91103 h 217085"/>
                <a:gd name="connsiteX20" fmla="*/ 8311 w 375119"/>
                <a:gd name="connsiteY20" fmla="*/ 52949 h 217085"/>
                <a:gd name="connsiteX21" fmla="*/ 0 w 375119"/>
                <a:gd name="connsiteY21" fmla="*/ 40483 h 217085"/>
                <a:gd name="connsiteX22" fmla="*/ 4911 w 375119"/>
                <a:gd name="connsiteY22" fmla="*/ 38594 h 217085"/>
                <a:gd name="connsiteX23" fmla="*/ 24555 w 375119"/>
                <a:gd name="connsiteY23" fmla="*/ 38216 h 217085"/>
                <a:gd name="connsiteX24" fmla="*/ 9822 w 375119"/>
                <a:gd name="connsiteY24" fmla="*/ 25750 h 217085"/>
                <a:gd name="connsiteX25" fmla="*/ 6422 w 375119"/>
                <a:gd name="connsiteY25" fmla="*/ 14417 h 217085"/>
                <a:gd name="connsiteX26" fmla="*/ 18133 w 375119"/>
                <a:gd name="connsiteY26" fmla="*/ 3462 h 217085"/>
                <a:gd name="connsiteX27" fmla="*/ 74797 w 375119"/>
                <a:gd name="connsiteY27" fmla="*/ 62 h 217085"/>
                <a:gd name="connsiteX28" fmla="*/ 83864 w 375119"/>
                <a:gd name="connsiteY28" fmla="*/ 11017 h 217085"/>
                <a:gd name="connsiteX29" fmla="*/ 45332 w 375119"/>
                <a:gd name="connsiteY29" fmla="*/ 49549 h 217085"/>
                <a:gd name="connsiteX30" fmla="*/ 29088 w 375119"/>
                <a:gd name="connsiteY30" fmla="*/ 50682 h 217085"/>
                <a:gd name="connsiteX31" fmla="*/ 32866 w 375119"/>
                <a:gd name="connsiteY31" fmla="*/ 59749 h 217085"/>
                <a:gd name="connsiteX32" fmla="*/ 52887 w 375119"/>
                <a:gd name="connsiteY32" fmla="*/ 65793 h 217085"/>
                <a:gd name="connsiteX33" fmla="*/ 72531 w 375119"/>
                <a:gd name="connsiteY33" fmla="*/ 59371 h 217085"/>
                <a:gd name="connsiteX34" fmla="*/ 95574 w 375119"/>
                <a:gd name="connsiteY34" fmla="*/ 65038 h 217085"/>
                <a:gd name="connsiteX35" fmla="*/ 129573 w 375119"/>
                <a:gd name="connsiteY35" fmla="*/ 73348 h 217085"/>
                <a:gd name="connsiteX36" fmla="*/ 137884 w 375119"/>
                <a:gd name="connsiteY36" fmla="*/ 58615 h 217085"/>
                <a:gd name="connsiteX37" fmla="*/ 129195 w 375119"/>
                <a:gd name="connsiteY37" fmla="*/ 20461 h 217085"/>
                <a:gd name="connsiteX38" fmla="*/ 179438 w 375119"/>
                <a:gd name="connsiteY38" fmla="*/ 27261 h 217085"/>
                <a:gd name="connsiteX39" fmla="*/ 185104 w 375119"/>
                <a:gd name="connsiteY39" fmla="*/ 34816 h 217085"/>
                <a:gd name="connsiteX40" fmla="*/ 163194 w 375119"/>
                <a:gd name="connsiteY40" fmla="*/ 56349 h 217085"/>
                <a:gd name="connsiteX41" fmla="*/ 146195 w 375119"/>
                <a:gd name="connsiteY41" fmla="*/ 83170 h 217085"/>
                <a:gd name="connsiteX42" fmla="*/ 171127 w 375119"/>
                <a:gd name="connsiteY42" fmla="*/ 105458 h 217085"/>
                <a:gd name="connsiteX43" fmla="*/ 179816 w 375119"/>
                <a:gd name="connsiteY43" fmla="*/ 128502 h 217085"/>
                <a:gd name="connsiteX44" fmla="*/ 185104 w 375119"/>
                <a:gd name="connsiteY44" fmla="*/ 139079 h 217085"/>
                <a:gd name="connsiteX45" fmla="*/ 230058 w 375119"/>
                <a:gd name="connsiteY45" fmla="*/ 163256 h 217085"/>
                <a:gd name="connsiteX46" fmla="*/ 267834 w 375119"/>
                <a:gd name="connsiteY46" fmla="*/ 163256 h 217085"/>
                <a:gd name="connsiteX47" fmla="*/ 263679 w 375119"/>
                <a:gd name="connsiteY47" fmla="*/ 140212 h 217085"/>
                <a:gd name="connsiteX48" fmla="*/ 275767 w 375119"/>
                <a:gd name="connsiteY48" fmla="*/ 112636 h 217085"/>
                <a:gd name="connsiteX49" fmla="*/ 312033 w 375119"/>
                <a:gd name="connsiteY49" fmla="*/ 93747 h 217085"/>
                <a:gd name="connsiteX50" fmla="*/ 307122 w 375119"/>
                <a:gd name="connsiteY50" fmla="*/ 69948 h 217085"/>
                <a:gd name="connsiteX51" fmla="*/ 284834 w 375119"/>
                <a:gd name="connsiteY51" fmla="*/ 58615 h 217085"/>
                <a:gd name="connsiteX52" fmla="*/ 270857 w 375119"/>
                <a:gd name="connsiteY52" fmla="*/ 49549 h 217085"/>
                <a:gd name="connsiteX53" fmla="*/ 285211 w 375119"/>
                <a:gd name="connsiteY53" fmla="*/ 40483 h 217085"/>
                <a:gd name="connsiteX54" fmla="*/ 290122 w 375119"/>
                <a:gd name="connsiteY54" fmla="*/ 36705 h 217085"/>
                <a:gd name="connsiteX55" fmla="*/ 328277 w 375119"/>
                <a:gd name="connsiteY55" fmla="*/ 40861 h 217085"/>
                <a:gd name="connsiteX56" fmla="*/ 361520 w 375119"/>
                <a:gd name="connsiteY56" fmla="*/ 82037 h 217085"/>
                <a:gd name="connsiteX57" fmla="*/ 375119 w 375119"/>
                <a:gd name="connsiteY57" fmla="*/ 91481 h 21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75119" h="217085">
                  <a:moveTo>
                    <a:pt x="375119" y="91481"/>
                  </a:moveTo>
                  <a:cubicBezTo>
                    <a:pt x="372853" y="97525"/>
                    <a:pt x="366053" y="101303"/>
                    <a:pt x="366808" y="108480"/>
                  </a:cubicBezTo>
                  <a:cubicBezTo>
                    <a:pt x="357742" y="109614"/>
                    <a:pt x="352454" y="105080"/>
                    <a:pt x="348298" y="97525"/>
                  </a:cubicBezTo>
                  <a:cubicBezTo>
                    <a:pt x="344898" y="91103"/>
                    <a:pt x="339232" y="86570"/>
                    <a:pt x="330921" y="87703"/>
                  </a:cubicBezTo>
                  <a:cubicBezTo>
                    <a:pt x="321477" y="88837"/>
                    <a:pt x="317321" y="97147"/>
                    <a:pt x="316944" y="104325"/>
                  </a:cubicBezTo>
                  <a:cubicBezTo>
                    <a:pt x="316188" y="122458"/>
                    <a:pt x="297678" y="137568"/>
                    <a:pt x="308633" y="157590"/>
                  </a:cubicBezTo>
                  <a:cubicBezTo>
                    <a:pt x="309011" y="157967"/>
                    <a:pt x="306744" y="159478"/>
                    <a:pt x="306366" y="160990"/>
                  </a:cubicBezTo>
                  <a:cubicBezTo>
                    <a:pt x="300700" y="175722"/>
                    <a:pt x="256502" y="190833"/>
                    <a:pt x="243658" y="182522"/>
                  </a:cubicBezTo>
                  <a:cubicBezTo>
                    <a:pt x="230058" y="173456"/>
                    <a:pt x="224392" y="176478"/>
                    <a:pt x="222881" y="193477"/>
                  </a:cubicBezTo>
                  <a:cubicBezTo>
                    <a:pt x="222503" y="196877"/>
                    <a:pt x="222881" y="200655"/>
                    <a:pt x="222881" y="204055"/>
                  </a:cubicBezTo>
                  <a:cubicBezTo>
                    <a:pt x="222503" y="210477"/>
                    <a:pt x="221747" y="218410"/>
                    <a:pt x="213059" y="216898"/>
                  </a:cubicBezTo>
                  <a:cubicBezTo>
                    <a:pt x="205503" y="215387"/>
                    <a:pt x="203237" y="210854"/>
                    <a:pt x="207392" y="201410"/>
                  </a:cubicBezTo>
                  <a:cubicBezTo>
                    <a:pt x="213814" y="185922"/>
                    <a:pt x="196437" y="168167"/>
                    <a:pt x="177549" y="168167"/>
                  </a:cubicBezTo>
                  <a:cubicBezTo>
                    <a:pt x="166216" y="168167"/>
                    <a:pt x="155261" y="175722"/>
                    <a:pt x="143550" y="165523"/>
                  </a:cubicBezTo>
                  <a:cubicBezTo>
                    <a:pt x="137884" y="160234"/>
                    <a:pt x="135239" y="168923"/>
                    <a:pt x="132595" y="173833"/>
                  </a:cubicBezTo>
                  <a:cubicBezTo>
                    <a:pt x="128062" y="182144"/>
                    <a:pt x="123529" y="184033"/>
                    <a:pt x="112574" y="180255"/>
                  </a:cubicBezTo>
                  <a:cubicBezTo>
                    <a:pt x="93308" y="173078"/>
                    <a:pt x="76308" y="159856"/>
                    <a:pt x="52131" y="162123"/>
                  </a:cubicBezTo>
                  <a:cubicBezTo>
                    <a:pt x="30221" y="164389"/>
                    <a:pt x="18510" y="144368"/>
                    <a:pt x="25688" y="120191"/>
                  </a:cubicBezTo>
                  <a:cubicBezTo>
                    <a:pt x="28332" y="111125"/>
                    <a:pt x="28332" y="106592"/>
                    <a:pt x="22666" y="100547"/>
                  </a:cubicBezTo>
                  <a:cubicBezTo>
                    <a:pt x="20777" y="98659"/>
                    <a:pt x="19644" y="92614"/>
                    <a:pt x="20777" y="91103"/>
                  </a:cubicBezTo>
                  <a:cubicBezTo>
                    <a:pt x="36643" y="71460"/>
                    <a:pt x="22288" y="62771"/>
                    <a:pt x="8311" y="52949"/>
                  </a:cubicBezTo>
                  <a:cubicBezTo>
                    <a:pt x="4533" y="50305"/>
                    <a:pt x="378" y="46905"/>
                    <a:pt x="0" y="40483"/>
                  </a:cubicBezTo>
                  <a:cubicBezTo>
                    <a:pt x="1511" y="39727"/>
                    <a:pt x="3400" y="38216"/>
                    <a:pt x="4911" y="38594"/>
                  </a:cubicBezTo>
                  <a:cubicBezTo>
                    <a:pt x="11711" y="40105"/>
                    <a:pt x="20777" y="48794"/>
                    <a:pt x="24555" y="38216"/>
                  </a:cubicBezTo>
                  <a:cubicBezTo>
                    <a:pt x="27199" y="31417"/>
                    <a:pt x="20399" y="24994"/>
                    <a:pt x="9822" y="25750"/>
                  </a:cubicBezTo>
                  <a:cubicBezTo>
                    <a:pt x="1889" y="26128"/>
                    <a:pt x="6422" y="18950"/>
                    <a:pt x="6422" y="14417"/>
                  </a:cubicBezTo>
                  <a:cubicBezTo>
                    <a:pt x="6800" y="6862"/>
                    <a:pt x="9444" y="2329"/>
                    <a:pt x="18133" y="3462"/>
                  </a:cubicBezTo>
                  <a:cubicBezTo>
                    <a:pt x="37021" y="5729"/>
                    <a:pt x="55531" y="-693"/>
                    <a:pt x="74797" y="62"/>
                  </a:cubicBezTo>
                  <a:cubicBezTo>
                    <a:pt x="85752" y="440"/>
                    <a:pt x="86130" y="1573"/>
                    <a:pt x="83864" y="11017"/>
                  </a:cubicBezTo>
                  <a:cubicBezTo>
                    <a:pt x="78953" y="33305"/>
                    <a:pt x="64598" y="48038"/>
                    <a:pt x="45332" y="49549"/>
                  </a:cubicBezTo>
                  <a:cubicBezTo>
                    <a:pt x="39665" y="49927"/>
                    <a:pt x="33243" y="41616"/>
                    <a:pt x="29088" y="50682"/>
                  </a:cubicBezTo>
                  <a:cubicBezTo>
                    <a:pt x="27577" y="54082"/>
                    <a:pt x="29843" y="58238"/>
                    <a:pt x="32866" y="59749"/>
                  </a:cubicBezTo>
                  <a:cubicBezTo>
                    <a:pt x="39287" y="62015"/>
                    <a:pt x="43065" y="72215"/>
                    <a:pt x="52887" y="65793"/>
                  </a:cubicBezTo>
                  <a:cubicBezTo>
                    <a:pt x="58553" y="62015"/>
                    <a:pt x="66109" y="61260"/>
                    <a:pt x="72531" y="59371"/>
                  </a:cubicBezTo>
                  <a:cubicBezTo>
                    <a:pt x="81219" y="57105"/>
                    <a:pt x="90285" y="56727"/>
                    <a:pt x="95574" y="65038"/>
                  </a:cubicBezTo>
                  <a:cubicBezTo>
                    <a:pt x="104641" y="79393"/>
                    <a:pt x="118240" y="72215"/>
                    <a:pt x="129573" y="73348"/>
                  </a:cubicBezTo>
                  <a:cubicBezTo>
                    <a:pt x="136751" y="73726"/>
                    <a:pt x="143172" y="60882"/>
                    <a:pt x="137884" y="58615"/>
                  </a:cubicBezTo>
                  <a:cubicBezTo>
                    <a:pt x="115973" y="48794"/>
                    <a:pt x="128817" y="33683"/>
                    <a:pt x="129195" y="20461"/>
                  </a:cubicBezTo>
                  <a:cubicBezTo>
                    <a:pt x="146195" y="20084"/>
                    <a:pt x="161305" y="33683"/>
                    <a:pt x="179438" y="27261"/>
                  </a:cubicBezTo>
                  <a:cubicBezTo>
                    <a:pt x="181326" y="26506"/>
                    <a:pt x="189637" y="32550"/>
                    <a:pt x="185104" y="34816"/>
                  </a:cubicBezTo>
                  <a:cubicBezTo>
                    <a:pt x="174527" y="39727"/>
                    <a:pt x="173771" y="52949"/>
                    <a:pt x="163194" y="56349"/>
                  </a:cubicBezTo>
                  <a:cubicBezTo>
                    <a:pt x="150350" y="60882"/>
                    <a:pt x="143172" y="68815"/>
                    <a:pt x="146195" y="83170"/>
                  </a:cubicBezTo>
                  <a:cubicBezTo>
                    <a:pt x="149217" y="96770"/>
                    <a:pt x="162061" y="104703"/>
                    <a:pt x="171127" y="105458"/>
                  </a:cubicBezTo>
                  <a:cubicBezTo>
                    <a:pt x="194548" y="107725"/>
                    <a:pt x="190393" y="115658"/>
                    <a:pt x="179816" y="128502"/>
                  </a:cubicBezTo>
                  <a:cubicBezTo>
                    <a:pt x="174149" y="135679"/>
                    <a:pt x="177927" y="137568"/>
                    <a:pt x="185104" y="139079"/>
                  </a:cubicBezTo>
                  <a:cubicBezTo>
                    <a:pt x="202481" y="142479"/>
                    <a:pt x="218347" y="145123"/>
                    <a:pt x="230058" y="163256"/>
                  </a:cubicBezTo>
                  <a:cubicBezTo>
                    <a:pt x="236102" y="172700"/>
                    <a:pt x="256502" y="169300"/>
                    <a:pt x="267834" y="163256"/>
                  </a:cubicBezTo>
                  <a:cubicBezTo>
                    <a:pt x="279545" y="156834"/>
                    <a:pt x="267834" y="147768"/>
                    <a:pt x="263679" y="140212"/>
                  </a:cubicBezTo>
                  <a:cubicBezTo>
                    <a:pt x="252346" y="119435"/>
                    <a:pt x="253857" y="117925"/>
                    <a:pt x="275767" y="112636"/>
                  </a:cubicBezTo>
                  <a:cubicBezTo>
                    <a:pt x="288611" y="109614"/>
                    <a:pt x="302211" y="102436"/>
                    <a:pt x="312033" y="93747"/>
                  </a:cubicBezTo>
                  <a:cubicBezTo>
                    <a:pt x="318833" y="87703"/>
                    <a:pt x="324499" y="75237"/>
                    <a:pt x="307122" y="69948"/>
                  </a:cubicBezTo>
                  <a:cubicBezTo>
                    <a:pt x="299189" y="67682"/>
                    <a:pt x="292389" y="61638"/>
                    <a:pt x="284834" y="58615"/>
                  </a:cubicBezTo>
                  <a:cubicBezTo>
                    <a:pt x="279167" y="56349"/>
                    <a:pt x="270479" y="58238"/>
                    <a:pt x="270857" y="49549"/>
                  </a:cubicBezTo>
                  <a:cubicBezTo>
                    <a:pt x="270857" y="40861"/>
                    <a:pt x="279167" y="41994"/>
                    <a:pt x="285211" y="40483"/>
                  </a:cubicBezTo>
                  <a:cubicBezTo>
                    <a:pt x="287100" y="40105"/>
                    <a:pt x="288611" y="38216"/>
                    <a:pt x="290122" y="36705"/>
                  </a:cubicBezTo>
                  <a:cubicBezTo>
                    <a:pt x="303722" y="30661"/>
                    <a:pt x="315055" y="43883"/>
                    <a:pt x="328277" y="40861"/>
                  </a:cubicBezTo>
                  <a:cubicBezTo>
                    <a:pt x="332432" y="60126"/>
                    <a:pt x="341498" y="75615"/>
                    <a:pt x="361520" y="82037"/>
                  </a:cubicBezTo>
                  <a:cubicBezTo>
                    <a:pt x="367564" y="83548"/>
                    <a:pt x="371719" y="87326"/>
                    <a:pt x="375119" y="9148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39CD5DC-0A7E-4397-A411-82516A33D89D}"/>
                </a:ext>
              </a:extLst>
            </p:cNvPr>
            <p:cNvSpPr/>
            <p:nvPr/>
          </p:nvSpPr>
          <p:spPr>
            <a:xfrm>
              <a:off x="9897605" y="5329989"/>
              <a:ext cx="121549" cy="244169"/>
            </a:xfrm>
            <a:custGeom>
              <a:avLst/>
              <a:gdLst>
                <a:gd name="connsiteX0" fmla="*/ 33713 w 121549"/>
                <a:gd name="connsiteY0" fmla="*/ 123308 h 244169"/>
                <a:gd name="connsiteX1" fmla="*/ 14447 w 121549"/>
                <a:gd name="connsiteY1" fmla="*/ 127086 h 244169"/>
                <a:gd name="connsiteX2" fmla="*/ 13691 w 121549"/>
                <a:gd name="connsiteY2" fmla="*/ 113486 h 244169"/>
                <a:gd name="connsiteX3" fmla="*/ 39002 w 121549"/>
                <a:gd name="connsiteY3" fmla="*/ 91576 h 244169"/>
                <a:gd name="connsiteX4" fmla="*/ 62045 w 121549"/>
                <a:gd name="connsiteY4" fmla="*/ 91198 h 244169"/>
                <a:gd name="connsiteX5" fmla="*/ 57512 w 121549"/>
                <a:gd name="connsiteY5" fmla="*/ 63622 h 244169"/>
                <a:gd name="connsiteX6" fmla="*/ 60534 w 121549"/>
                <a:gd name="connsiteY6" fmla="*/ 30756 h 244169"/>
                <a:gd name="connsiteX7" fmla="*/ 82822 w 121549"/>
                <a:gd name="connsiteY7" fmla="*/ 9224 h 244169"/>
                <a:gd name="connsiteX8" fmla="*/ 104732 w 121549"/>
                <a:gd name="connsiteY8" fmla="*/ 5446 h 244169"/>
                <a:gd name="connsiteX9" fmla="*/ 111910 w 121549"/>
                <a:gd name="connsiteY9" fmla="*/ 30378 h 244169"/>
                <a:gd name="connsiteX10" fmla="*/ 102466 w 121549"/>
                <a:gd name="connsiteY10" fmla="*/ 62866 h 244169"/>
                <a:gd name="connsiteX11" fmla="*/ 115310 w 121549"/>
                <a:gd name="connsiteY11" fmla="*/ 91954 h 244169"/>
                <a:gd name="connsiteX12" fmla="*/ 116443 w 121549"/>
                <a:gd name="connsiteY12" fmla="*/ 107442 h 244169"/>
                <a:gd name="connsiteX13" fmla="*/ 113799 w 121549"/>
                <a:gd name="connsiteY13" fmla="*/ 141819 h 244169"/>
                <a:gd name="connsiteX14" fmla="*/ 105488 w 121549"/>
                <a:gd name="connsiteY14" fmla="*/ 180351 h 244169"/>
                <a:gd name="connsiteX15" fmla="*/ 87733 w 121549"/>
                <a:gd name="connsiteY15" fmla="*/ 213972 h 244169"/>
                <a:gd name="connsiteX16" fmla="*/ 66956 w 121549"/>
                <a:gd name="connsiteY16" fmla="*/ 242682 h 244169"/>
                <a:gd name="connsiteX17" fmla="*/ 39379 w 121549"/>
                <a:gd name="connsiteY17" fmla="*/ 232482 h 244169"/>
                <a:gd name="connsiteX18" fmla="*/ 7647 w 121549"/>
                <a:gd name="connsiteY18" fmla="*/ 209061 h 244169"/>
                <a:gd name="connsiteX19" fmla="*/ 20113 w 121549"/>
                <a:gd name="connsiteY19" fmla="*/ 175440 h 244169"/>
                <a:gd name="connsiteX20" fmla="*/ 29557 w 121549"/>
                <a:gd name="connsiteY20" fmla="*/ 164107 h 244169"/>
                <a:gd name="connsiteX21" fmla="*/ 33713 w 121549"/>
                <a:gd name="connsiteY21" fmla="*/ 123308 h 24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549" h="244169">
                  <a:moveTo>
                    <a:pt x="33713" y="123308"/>
                  </a:moveTo>
                  <a:cubicBezTo>
                    <a:pt x="26535" y="122175"/>
                    <a:pt x="21247" y="132375"/>
                    <a:pt x="14447" y="127086"/>
                  </a:cubicBezTo>
                  <a:cubicBezTo>
                    <a:pt x="10292" y="124064"/>
                    <a:pt x="10669" y="115375"/>
                    <a:pt x="13691" y="113486"/>
                  </a:cubicBezTo>
                  <a:cubicBezTo>
                    <a:pt x="23513" y="107820"/>
                    <a:pt x="22758" y="91198"/>
                    <a:pt x="39002" y="91576"/>
                  </a:cubicBezTo>
                  <a:cubicBezTo>
                    <a:pt x="46557" y="91576"/>
                    <a:pt x="56001" y="100643"/>
                    <a:pt x="62045" y="91198"/>
                  </a:cubicBezTo>
                  <a:cubicBezTo>
                    <a:pt x="68467" y="81754"/>
                    <a:pt x="68089" y="72688"/>
                    <a:pt x="57512" y="63622"/>
                  </a:cubicBezTo>
                  <a:cubicBezTo>
                    <a:pt x="40891" y="49644"/>
                    <a:pt x="41646" y="39823"/>
                    <a:pt x="60534" y="30756"/>
                  </a:cubicBezTo>
                  <a:cubicBezTo>
                    <a:pt x="70734" y="25845"/>
                    <a:pt x="76023" y="17157"/>
                    <a:pt x="82822" y="9224"/>
                  </a:cubicBezTo>
                  <a:cubicBezTo>
                    <a:pt x="89622" y="1668"/>
                    <a:pt x="96422" y="-5131"/>
                    <a:pt x="104732" y="5446"/>
                  </a:cubicBezTo>
                  <a:cubicBezTo>
                    <a:pt x="110399" y="12246"/>
                    <a:pt x="124754" y="16024"/>
                    <a:pt x="111910" y="30378"/>
                  </a:cubicBezTo>
                  <a:cubicBezTo>
                    <a:pt x="105110" y="37934"/>
                    <a:pt x="106244" y="52289"/>
                    <a:pt x="102466" y="62866"/>
                  </a:cubicBezTo>
                  <a:cubicBezTo>
                    <a:pt x="97555" y="77221"/>
                    <a:pt x="103977" y="85154"/>
                    <a:pt x="115310" y="91954"/>
                  </a:cubicBezTo>
                  <a:cubicBezTo>
                    <a:pt x="121732" y="95732"/>
                    <a:pt x="123243" y="102531"/>
                    <a:pt x="116443" y="107442"/>
                  </a:cubicBezTo>
                  <a:cubicBezTo>
                    <a:pt x="102088" y="118020"/>
                    <a:pt x="106244" y="128219"/>
                    <a:pt x="113799" y="141819"/>
                  </a:cubicBezTo>
                  <a:cubicBezTo>
                    <a:pt x="120599" y="154663"/>
                    <a:pt x="130420" y="170151"/>
                    <a:pt x="105488" y="180351"/>
                  </a:cubicBezTo>
                  <a:cubicBezTo>
                    <a:pt x="96044" y="184506"/>
                    <a:pt x="85844" y="198106"/>
                    <a:pt x="87733" y="213972"/>
                  </a:cubicBezTo>
                  <a:cubicBezTo>
                    <a:pt x="89622" y="229082"/>
                    <a:pt x="78667" y="238148"/>
                    <a:pt x="66956" y="242682"/>
                  </a:cubicBezTo>
                  <a:cubicBezTo>
                    <a:pt x="57134" y="246837"/>
                    <a:pt x="46179" y="241926"/>
                    <a:pt x="39379" y="232482"/>
                  </a:cubicBezTo>
                  <a:cubicBezTo>
                    <a:pt x="31446" y="221527"/>
                    <a:pt x="16336" y="220394"/>
                    <a:pt x="7647" y="209061"/>
                  </a:cubicBezTo>
                  <a:cubicBezTo>
                    <a:pt x="-5574" y="191306"/>
                    <a:pt x="-1797" y="177328"/>
                    <a:pt x="20113" y="175440"/>
                  </a:cubicBezTo>
                  <a:cubicBezTo>
                    <a:pt x="30691" y="174684"/>
                    <a:pt x="30691" y="173929"/>
                    <a:pt x="29557" y="164107"/>
                  </a:cubicBezTo>
                  <a:cubicBezTo>
                    <a:pt x="28802" y="151263"/>
                    <a:pt x="42779" y="138797"/>
                    <a:pt x="33713" y="123308"/>
                  </a:cubicBezTo>
                  <a:close/>
                </a:path>
              </a:pathLst>
            </a:custGeom>
            <a:solidFill>
              <a:srgbClr val="FDF1E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EB58FDD5-2FCA-425E-B740-052FB425CCDF}"/>
                </a:ext>
              </a:extLst>
            </p:cNvPr>
            <p:cNvSpPr/>
            <p:nvPr/>
          </p:nvSpPr>
          <p:spPr>
            <a:xfrm>
              <a:off x="9801413" y="5432074"/>
              <a:ext cx="32442" cy="19339"/>
            </a:xfrm>
            <a:custGeom>
              <a:avLst/>
              <a:gdLst>
                <a:gd name="connsiteX0" fmla="*/ 32442 w 32442"/>
                <a:gd name="connsiteY0" fmla="*/ 11401 h 19339"/>
                <a:gd name="connsiteX1" fmla="*/ 2599 w 32442"/>
                <a:gd name="connsiteY1" fmla="*/ 12912 h 19339"/>
                <a:gd name="connsiteX2" fmla="*/ 3354 w 32442"/>
                <a:gd name="connsiteY2" fmla="*/ 2712 h 19339"/>
                <a:gd name="connsiteX3" fmla="*/ 32442 w 32442"/>
                <a:gd name="connsiteY3" fmla="*/ 11401 h 1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42" h="19339">
                  <a:moveTo>
                    <a:pt x="32442" y="11401"/>
                  </a:moveTo>
                  <a:cubicBezTo>
                    <a:pt x="20354" y="20089"/>
                    <a:pt x="11665" y="23112"/>
                    <a:pt x="2599" y="12912"/>
                  </a:cubicBezTo>
                  <a:cubicBezTo>
                    <a:pt x="-423" y="9134"/>
                    <a:pt x="-1557" y="5735"/>
                    <a:pt x="3354" y="2712"/>
                  </a:cubicBezTo>
                  <a:cubicBezTo>
                    <a:pt x="16576" y="-5976"/>
                    <a:pt x="20731" y="8756"/>
                    <a:pt x="32442" y="1140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1EC0DA-0949-497B-BD8B-73D482E61733}"/>
                </a:ext>
              </a:extLst>
            </p:cNvPr>
            <p:cNvSpPr/>
            <p:nvPr/>
          </p:nvSpPr>
          <p:spPr>
            <a:xfrm>
              <a:off x="9833824" y="5453271"/>
              <a:ext cx="14008" cy="14119"/>
            </a:xfrm>
            <a:custGeom>
              <a:avLst/>
              <a:gdLst>
                <a:gd name="connsiteX0" fmla="*/ 14008 w 14008"/>
                <a:gd name="connsiteY0" fmla="*/ 7959 h 14119"/>
                <a:gd name="connsiteX1" fmla="*/ 9475 w 14008"/>
                <a:gd name="connsiteY1" fmla="*/ 14004 h 14119"/>
                <a:gd name="connsiteX2" fmla="*/ 409 w 14008"/>
                <a:gd name="connsiteY2" fmla="*/ 7204 h 14119"/>
                <a:gd name="connsiteX3" fmla="*/ 4942 w 14008"/>
                <a:gd name="connsiteY3" fmla="*/ 26 h 14119"/>
                <a:gd name="connsiteX4" fmla="*/ 14008 w 14008"/>
                <a:gd name="connsiteY4" fmla="*/ 7959 h 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8" h="14119">
                  <a:moveTo>
                    <a:pt x="14008" y="7959"/>
                  </a:moveTo>
                  <a:cubicBezTo>
                    <a:pt x="14008" y="11359"/>
                    <a:pt x="12497" y="13248"/>
                    <a:pt x="9475" y="14004"/>
                  </a:cubicBezTo>
                  <a:cubicBezTo>
                    <a:pt x="4564" y="14759"/>
                    <a:pt x="1920" y="11737"/>
                    <a:pt x="409" y="7204"/>
                  </a:cubicBezTo>
                  <a:cubicBezTo>
                    <a:pt x="-725" y="3426"/>
                    <a:pt x="409" y="-352"/>
                    <a:pt x="4942" y="26"/>
                  </a:cubicBezTo>
                  <a:cubicBezTo>
                    <a:pt x="9475" y="404"/>
                    <a:pt x="12497" y="3804"/>
                    <a:pt x="14008" y="7959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A337D812-7D9C-4058-9D0C-57DF92065023}"/>
                </a:ext>
              </a:extLst>
            </p:cNvPr>
            <p:cNvSpPr/>
            <p:nvPr/>
          </p:nvSpPr>
          <p:spPr>
            <a:xfrm>
              <a:off x="10105728" y="5275346"/>
              <a:ext cx="13007" cy="12923"/>
            </a:xfrm>
            <a:custGeom>
              <a:avLst/>
              <a:gdLst>
                <a:gd name="connsiteX0" fmla="*/ 12583 w 13007"/>
                <a:gd name="connsiteY0" fmla="*/ 6068 h 12923"/>
                <a:gd name="connsiteX1" fmla="*/ 9183 w 13007"/>
                <a:gd name="connsiteY1" fmla="*/ 12868 h 12923"/>
                <a:gd name="connsiteX2" fmla="*/ 117 w 13007"/>
                <a:gd name="connsiteY2" fmla="*/ 6824 h 12923"/>
                <a:gd name="connsiteX3" fmla="*/ 6161 w 13007"/>
                <a:gd name="connsiteY3" fmla="*/ 24 h 12923"/>
                <a:gd name="connsiteX4" fmla="*/ 12583 w 13007"/>
                <a:gd name="connsiteY4" fmla="*/ 6068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7" h="12923">
                  <a:moveTo>
                    <a:pt x="12583" y="6068"/>
                  </a:moveTo>
                  <a:cubicBezTo>
                    <a:pt x="13716" y="9846"/>
                    <a:pt x="12583" y="12490"/>
                    <a:pt x="9183" y="12868"/>
                  </a:cubicBezTo>
                  <a:cubicBezTo>
                    <a:pt x="5027" y="13246"/>
                    <a:pt x="872" y="11735"/>
                    <a:pt x="117" y="6824"/>
                  </a:cubicBezTo>
                  <a:cubicBezTo>
                    <a:pt x="-639" y="3046"/>
                    <a:pt x="2383" y="402"/>
                    <a:pt x="6161" y="24"/>
                  </a:cubicBezTo>
                  <a:cubicBezTo>
                    <a:pt x="11072" y="-354"/>
                    <a:pt x="11449" y="3802"/>
                    <a:pt x="12583" y="6068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F0C9DF50-C84C-44D8-8B9F-BB4ACDB2E432}"/>
                </a:ext>
              </a:extLst>
            </p:cNvPr>
            <p:cNvSpPr/>
            <p:nvPr/>
          </p:nvSpPr>
          <p:spPr>
            <a:xfrm>
              <a:off x="9579620" y="5171863"/>
              <a:ext cx="55153" cy="134861"/>
            </a:xfrm>
            <a:custGeom>
              <a:avLst/>
              <a:gdLst>
                <a:gd name="connsiteX0" fmla="*/ 8689 w 55153"/>
                <a:gd name="connsiteY0" fmla="*/ 16999 h 134861"/>
                <a:gd name="connsiteX1" fmla="*/ 8689 w 55153"/>
                <a:gd name="connsiteY1" fmla="*/ 12844 h 134861"/>
                <a:gd name="connsiteX2" fmla="*/ 8689 w 55153"/>
                <a:gd name="connsiteY2" fmla="*/ 0 h 134861"/>
                <a:gd name="connsiteX3" fmla="*/ 28710 w 55153"/>
                <a:gd name="connsiteY3" fmla="*/ 1889 h 134861"/>
                <a:gd name="connsiteX4" fmla="*/ 34754 w 55153"/>
                <a:gd name="connsiteY4" fmla="*/ 22288 h 134861"/>
                <a:gd name="connsiteX5" fmla="*/ 43821 w 55153"/>
                <a:gd name="connsiteY5" fmla="*/ 37399 h 134861"/>
                <a:gd name="connsiteX6" fmla="*/ 55153 w 55153"/>
                <a:gd name="connsiteY6" fmla="*/ 94063 h 134861"/>
                <a:gd name="connsiteX7" fmla="*/ 25310 w 55153"/>
                <a:gd name="connsiteY7" fmla="*/ 123529 h 134861"/>
                <a:gd name="connsiteX8" fmla="*/ 7555 w 55153"/>
                <a:gd name="connsiteY8" fmla="*/ 134862 h 134861"/>
                <a:gd name="connsiteX9" fmla="*/ 0 w 55153"/>
                <a:gd name="connsiteY9" fmla="*/ 115973 h 134861"/>
                <a:gd name="connsiteX10" fmla="*/ 1133 w 55153"/>
                <a:gd name="connsiteY10" fmla="*/ 113707 h 134861"/>
                <a:gd name="connsiteX11" fmla="*/ 13222 w 55153"/>
                <a:gd name="connsiteY11" fmla="*/ 112573 h 134861"/>
                <a:gd name="connsiteX12" fmla="*/ 22288 w 55153"/>
                <a:gd name="connsiteY12" fmla="*/ 105396 h 134861"/>
                <a:gd name="connsiteX13" fmla="*/ 26443 w 55153"/>
                <a:gd name="connsiteY13" fmla="*/ 72531 h 134861"/>
                <a:gd name="connsiteX14" fmla="*/ 27199 w 55153"/>
                <a:gd name="connsiteY14" fmla="*/ 66864 h 134861"/>
                <a:gd name="connsiteX15" fmla="*/ 23799 w 55153"/>
                <a:gd name="connsiteY15" fmla="*/ 46465 h 134861"/>
                <a:gd name="connsiteX16" fmla="*/ 8689 w 55153"/>
                <a:gd name="connsiteY16" fmla="*/ 16999 h 13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153" h="134861">
                  <a:moveTo>
                    <a:pt x="8689" y="16999"/>
                  </a:moveTo>
                  <a:cubicBezTo>
                    <a:pt x="8689" y="15488"/>
                    <a:pt x="8689" y="14355"/>
                    <a:pt x="8689" y="12844"/>
                  </a:cubicBezTo>
                  <a:cubicBezTo>
                    <a:pt x="8689" y="8688"/>
                    <a:pt x="8689" y="4155"/>
                    <a:pt x="8689" y="0"/>
                  </a:cubicBezTo>
                  <a:cubicBezTo>
                    <a:pt x="14355" y="4533"/>
                    <a:pt x="20777" y="-1133"/>
                    <a:pt x="28710" y="1889"/>
                  </a:cubicBezTo>
                  <a:cubicBezTo>
                    <a:pt x="23799" y="10577"/>
                    <a:pt x="19266" y="19644"/>
                    <a:pt x="34754" y="22288"/>
                  </a:cubicBezTo>
                  <a:cubicBezTo>
                    <a:pt x="41932" y="23421"/>
                    <a:pt x="46465" y="27577"/>
                    <a:pt x="43821" y="37399"/>
                  </a:cubicBezTo>
                  <a:cubicBezTo>
                    <a:pt x="38154" y="57798"/>
                    <a:pt x="55153" y="74042"/>
                    <a:pt x="55153" y="94063"/>
                  </a:cubicBezTo>
                  <a:cubicBezTo>
                    <a:pt x="55153" y="116351"/>
                    <a:pt x="48731" y="124284"/>
                    <a:pt x="25310" y="123529"/>
                  </a:cubicBezTo>
                  <a:cubicBezTo>
                    <a:pt x="17377" y="123151"/>
                    <a:pt x="15110" y="131462"/>
                    <a:pt x="7555" y="134862"/>
                  </a:cubicBezTo>
                  <a:cubicBezTo>
                    <a:pt x="5666" y="128440"/>
                    <a:pt x="6044" y="120506"/>
                    <a:pt x="0" y="115973"/>
                  </a:cubicBezTo>
                  <a:cubicBezTo>
                    <a:pt x="378" y="115218"/>
                    <a:pt x="756" y="114462"/>
                    <a:pt x="1133" y="113707"/>
                  </a:cubicBezTo>
                  <a:cubicBezTo>
                    <a:pt x="4911" y="111440"/>
                    <a:pt x="9066" y="112951"/>
                    <a:pt x="13222" y="112573"/>
                  </a:cubicBezTo>
                  <a:cubicBezTo>
                    <a:pt x="17377" y="111818"/>
                    <a:pt x="20399" y="109174"/>
                    <a:pt x="22288" y="105396"/>
                  </a:cubicBezTo>
                  <a:cubicBezTo>
                    <a:pt x="27954" y="94818"/>
                    <a:pt x="30221" y="84241"/>
                    <a:pt x="26443" y="72531"/>
                  </a:cubicBezTo>
                  <a:cubicBezTo>
                    <a:pt x="26443" y="70642"/>
                    <a:pt x="26821" y="68753"/>
                    <a:pt x="27199" y="66864"/>
                  </a:cubicBezTo>
                  <a:cubicBezTo>
                    <a:pt x="30221" y="59309"/>
                    <a:pt x="26066" y="52887"/>
                    <a:pt x="23799" y="46465"/>
                  </a:cubicBezTo>
                  <a:cubicBezTo>
                    <a:pt x="21910" y="34754"/>
                    <a:pt x="5666" y="30977"/>
                    <a:pt x="8689" y="16999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E0CFA67-5428-4D4C-8195-0A2F9F14EC9E}"/>
                </a:ext>
              </a:extLst>
            </p:cNvPr>
            <p:cNvSpPr/>
            <p:nvPr/>
          </p:nvSpPr>
          <p:spPr>
            <a:xfrm>
              <a:off x="9570932" y="5188862"/>
              <a:ext cx="40945" cy="101618"/>
            </a:xfrm>
            <a:custGeom>
              <a:avLst/>
              <a:gdLst>
                <a:gd name="connsiteX0" fmla="*/ 17377 w 40945"/>
                <a:gd name="connsiteY0" fmla="*/ 0 h 101618"/>
                <a:gd name="connsiteX1" fmla="*/ 32110 w 40945"/>
                <a:gd name="connsiteY1" fmla="*/ 12088 h 101618"/>
                <a:gd name="connsiteX2" fmla="*/ 34376 w 40945"/>
                <a:gd name="connsiteY2" fmla="*/ 29466 h 101618"/>
                <a:gd name="connsiteX3" fmla="*/ 38532 w 40945"/>
                <a:gd name="connsiteY3" fmla="*/ 50998 h 101618"/>
                <a:gd name="connsiteX4" fmla="*/ 38532 w 40945"/>
                <a:gd name="connsiteY4" fmla="*/ 50998 h 101618"/>
                <a:gd name="connsiteX5" fmla="*/ 33999 w 40945"/>
                <a:gd name="connsiteY5" fmla="*/ 93308 h 101618"/>
                <a:gd name="connsiteX6" fmla="*/ 21155 w 40945"/>
                <a:gd name="connsiteY6" fmla="*/ 101618 h 101618"/>
                <a:gd name="connsiteX7" fmla="*/ 8689 w 40945"/>
                <a:gd name="connsiteY7" fmla="*/ 97463 h 101618"/>
                <a:gd name="connsiteX8" fmla="*/ 8311 w 40945"/>
                <a:gd name="connsiteY8" fmla="*/ 98596 h 101618"/>
                <a:gd name="connsiteX9" fmla="*/ 0 w 40945"/>
                <a:gd name="connsiteY9" fmla="*/ 93685 h 101618"/>
                <a:gd name="connsiteX10" fmla="*/ 10199 w 40945"/>
                <a:gd name="connsiteY10" fmla="*/ 76686 h 101618"/>
                <a:gd name="connsiteX11" fmla="*/ 15488 w 40945"/>
                <a:gd name="connsiteY11" fmla="*/ 69509 h 101618"/>
                <a:gd name="connsiteX12" fmla="*/ 17377 w 40945"/>
                <a:gd name="connsiteY12" fmla="*/ 0 h 10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45" h="101618">
                  <a:moveTo>
                    <a:pt x="17377" y="0"/>
                  </a:moveTo>
                  <a:cubicBezTo>
                    <a:pt x="24177" y="1133"/>
                    <a:pt x="16622" y="18888"/>
                    <a:pt x="32110" y="12088"/>
                  </a:cubicBezTo>
                  <a:cubicBezTo>
                    <a:pt x="35510" y="10577"/>
                    <a:pt x="38532" y="22666"/>
                    <a:pt x="34376" y="29466"/>
                  </a:cubicBezTo>
                  <a:cubicBezTo>
                    <a:pt x="32110" y="37399"/>
                    <a:pt x="46465" y="41932"/>
                    <a:pt x="38532" y="50998"/>
                  </a:cubicBezTo>
                  <a:lnTo>
                    <a:pt x="38532" y="50998"/>
                  </a:lnTo>
                  <a:cubicBezTo>
                    <a:pt x="31732" y="64598"/>
                    <a:pt x="36265" y="79330"/>
                    <a:pt x="33999" y="93308"/>
                  </a:cubicBezTo>
                  <a:cubicBezTo>
                    <a:pt x="30977" y="98218"/>
                    <a:pt x="25688" y="99352"/>
                    <a:pt x="21155" y="101618"/>
                  </a:cubicBezTo>
                  <a:cubicBezTo>
                    <a:pt x="17755" y="98218"/>
                    <a:pt x="16622" y="86886"/>
                    <a:pt x="8689" y="97463"/>
                  </a:cubicBezTo>
                  <a:cubicBezTo>
                    <a:pt x="8689" y="97463"/>
                    <a:pt x="8311" y="98596"/>
                    <a:pt x="8311" y="98596"/>
                  </a:cubicBezTo>
                  <a:cubicBezTo>
                    <a:pt x="5289" y="97841"/>
                    <a:pt x="1511" y="97463"/>
                    <a:pt x="0" y="93685"/>
                  </a:cubicBezTo>
                  <a:cubicBezTo>
                    <a:pt x="755" y="86508"/>
                    <a:pt x="2644" y="79708"/>
                    <a:pt x="10199" y="76686"/>
                  </a:cubicBezTo>
                  <a:cubicBezTo>
                    <a:pt x="13599" y="75175"/>
                    <a:pt x="17755" y="73286"/>
                    <a:pt x="15488" y="69509"/>
                  </a:cubicBezTo>
                  <a:cubicBezTo>
                    <a:pt x="1133" y="46087"/>
                    <a:pt x="26066" y="23421"/>
                    <a:pt x="17377" y="0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E6F7865-ECF0-445E-8262-6BA234B400A6}"/>
                </a:ext>
              </a:extLst>
            </p:cNvPr>
            <p:cNvSpPr/>
            <p:nvPr/>
          </p:nvSpPr>
          <p:spPr>
            <a:xfrm>
              <a:off x="9657789" y="5079606"/>
              <a:ext cx="129888" cy="133888"/>
            </a:xfrm>
            <a:custGeom>
              <a:avLst/>
              <a:gdLst>
                <a:gd name="connsiteX0" fmla="*/ 10983 w 129888"/>
                <a:gd name="connsiteY0" fmla="*/ 92257 h 133888"/>
                <a:gd name="connsiteX1" fmla="*/ 17027 w 129888"/>
                <a:gd name="connsiteY1" fmla="*/ 55236 h 133888"/>
                <a:gd name="connsiteX2" fmla="*/ 78603 w 129888"/>
                <a:gd name="connsiteY2" fmla="*/ 38237 h 133888"/>
                <a:gd name="connsiteX3" fmla="*/ 100513 w 129888"/>
                <a:gd name="connsiteY3" fmla="*/ 14438 h 133888"/>
                <a:gd name="connsiteX4" fmla="*/ 122423 w 129888"/>
                <a:gd name="connsiteY4" fmla="*/ 838 h 133888"/>
                <a:gd name="connsiteX5" fmla="*/ 127712 w 129888"/>
                <a:gd name="connsiteY5" fmla="*/ 21238 h 133888"/>
                <a:gd name="connsiteX6" fmla="*/ 96735 w 129888"/>
                <a:gd name="connsiteY6" fmla="*/ 105857 h 133888"/>
                <a:gd name="connsiteX7" fmla="*/ 63492 w 129888"/>
                <a:gd name="connsiteY7" fmla="*/ 132678 h 133888"/>
                <a:gd name="connsiteX8" fmla="*/ 49137 w 129888"/>
                <a:gd name="connsiteY8" fmla="*/ 123989 h 133888"/>
                <a:gd name="connsiteX9" fmla="*/ 40826 w 129888"/>
                <a:gd name="connsiteY9" fmla="*/ 105101 h 133888"/>
                <a:gd name="connsiteX10" fmla="*/ 10983 w 129888"/>
                <a:gd name="connsiteY10" fmla="*/ 92257 h 1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888" h="133888">
                  <a:moveTo>
                    <a:pt x="10983" y="92257"/>
                  </a:moveTo>
                  <a:cubicBezTo>
                    <a:pt x="-6394" y="69969"/>
                    <a:pt x="-2239" y="74124"/>
                    <a:pt x="17027" y="55236"/>
                  </a:cubicBezTo>
                  <a:cubicBezTo>
                    <a:pt x="36671" y="35970"/>
                    <a:pt x="58959" y="46548"/>
                    <a:pt x="78603" y="38237"/>
                  </a:cubicBezTo>
                  <a:cubicBezTo>
                    <a:pt x="90313" y="33326"/>
                    <a:pt x="99758" y="30304"/>
                    <a:pt x="100513" y="14438"/>
                  </a:cubicBezTo>
                  <a:cubicBezTo>
                    <a:pt x="101269" y="3105"/>
                    <a:pt x="111846" y="-2184"/>
                    <a:pt x="122423" y="838"/>
                  </a:cubicBezTo>
                  <a:cubicBezTo>
                    <a:pt x="133756" y="3861"/>
                    <a:pt x="129223" y="12171"/>
                    <a:pt x="127712" y="21238"/>
                  </a:cubicBezTo>
                  <a:cubicBezTo>
                    <a:pt x="121668" y="51459"/>
                    <a:pt x="107691" y="77902"/>
                    <a:pt x="96735" y="105857"/>
                  </a:cubicBezTo>
                  <a:cubicBezTo>
                    <a:pt x="90313" y="122478"/>
                    <a:pt x="73692" y="122856"/>
                    <a:pt x="63492" y="132678"/>
                  </a:cubicBezTo>
                  <a:cubicBezTo>
                    <a:pt x="59337" y="136455"/>
                    <a:pt x="52159" y="130789"/>
                    <a:pt x="49137" y="123989"/>
                  </a:cubicBezTo>
                  <a:cubicBezTo>
                    <a:pt x="46493" y="117567"/>
                    <a:pt x="46493" y="110012"/>
                    <a:pt x="40826" y="105101"/>
                  </a:cubicBezTo>
                  <a:cubicBezTo>
                    <a:pt x="33649" y="93390"/>
                    <a:pt x="23072" y="91124"/>
                    <a:pt x="10983" y="92257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0102278C-DC72-4204-8AE7-E466406CE414}"/>
                </a:ext>
              </a:extLst>
            </p:cNvPr>
            <p:cNvSpPr/>
            <p:nvPr/>
          </p:nvSpPr>
          <p:spPr>
            <a:xfrm>
              <a:off x="9533155" y="5595035"/>
              <a:ext cx="122773" cy="91407"/>
            </a:xfrm>
            <a:custGeom>
              <a:avLst/>
              <a:gdLst>
                <a:gd name="connsiteX0" fmla="*/ 84619 w 122773"/>
                <a:gd name="connsiteY0" fmla="*/ 80765 h 91407"/>
                <a:gd name="connsiteX1" fmla="*/ 46843 w 122773"/>
                <a:gd name="connsiteY1" fmla="*/ 85298 h 91407"/>
                <a:gd name="connsiteX2" fmla="*/ 41176 w 122773"/>
                <a:gd name="connsiteY2" fmla="*/ 90587 h 91407"/>
                <a:gd name="connsiteX3" fmla="*/ 0 w 122773"/>
                <a:gd name="connsiteY3" fmla="*/ 59232 h 91407"/>
                <a:gd name="connsiteX4" fmla="*/ 8311 w 122773"/>
                <a:gd name="connsiteY4" fmla="*/ 40722 h 91407"/>
                <a:gd name="connsiteX5" fmla="*/ 13977 w 122773"/>
                <a:gd name="connsiteY5" fmla="*/ 27878 h 91407"/>
                <a:gd name="connsiteX6" fmla="*/ 29466 w 122773"/>
                <a:gd name="connsiteY6" fmla="*/ 28634 h 91407"/>
                <a:gd name="connsiteX7" fmla="*/ 37776 w 122773"/>
                <a:gd name="connsiteY7" fmla="*/ 30145 h 91407"/>
                <a:gd name="connsiteX8" fmla="*/ 50620 w 122773"/>
                <a:gd name="connsiteY8" fmla="*/ 55833 h 91407"/>
                <a:gd name="connsiteX9" fmla="*/ 37776 w 122773"/>
                <a:gd name="connsiteY9" fmla="*/ 30145 h 91407"/>
                <a:gd name="connsiteX10" fmla="*/ 16622 w 122773"/>
                <a:gd name="connsiteY10" fmla="*/ 17300 h 91407"/>
                <a:gd name="connsiteX11" fmla="*/ 57042 w 122773"/>
                <a:gd name="connsiteY11" fmla="*/ 5212 h 91407"/>
                <a:gd name="connsiteX12" fmla="*/ 83486 w 122773"/>
                <a:gd name="connsiteY12" fmla="*/ 42988 h 91407"/>
                <a:gd name="connsiteX13" fmla="*/ 100485 w 122773"/>
                <a:gd name="connsiteY13" fmla="*/ 60743 h 91407"/>
                <a:gd name="connsiteX14" fmla="*/ 117107 w 122773"/>
                <a:gd name="connsiteY14" fmla="*/ 74721 h 91407"/>
                <a:gd name="connsiteX15" fmla="*/ 122773 w 122773"/>
                <a:gd name="connsiteY15" fmla="*/ 80387 h 91407"/>
                <a:gd name="connsiteX16" fmla="*/ 105774 w 122773"/>
                <a:gd name="connsiteY16" fmla="*/ 89453 h 91407"/>
                <a:gd name="connsiteX17" fmla="*/ 84619 w 122773"/>
                <a:gd name="connsiteY17" fmla="*/ 80765 h 9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73" h="91407">
                  <a:moveTo>
                    <a:pt x="84619" y="80765"/>
                  </a:moveTo>
                  <a:cubicBezTo>
                    <a:pt x="71397" y="77743"/>
                    <a:pt x="57420" y="67543"/>
                    <a:pt x="46843" y="85298"/>
                  </a:cubicBezTo>
                  <a:cubicBezTo>
                    <a:pt x="47598" y="90209"/>
                    <a:pt x="43443" y="92853"/>
                    <a:pt x="41176" y="90587"/>
                  </a:cubicBezTo>
                  <a:cubicBezTo>
                    <a:pt x="28710" y="78498"/>
                    <a:pt x="8689" y="76609"/>
                    <a:pt x="0" y="59232"/>
                  </a:cubicBezTo>
                  <a:cubicBezTo>
                    <a:pt x="3778" y="53566"/>
                    <a:pt x="14355" y="50544"/>
                    <a:pt x="8311" y="40722"/>
                  </a:cubicBezTo>
                  <a:cubicBezTo>
                    <a:pt x="3778" y="33167"/>
                    <a:pt x="9444" y="29389"/>
                    <a:pt x="13977" y="27878"/>
                  </a:cubicBezTo>
                  <a:cubicBezTo>
                    <a:pt x="18510" y="26367"/>
                    <a:pt x="24932" y="18056"/>
                    <a:pt x="29466" y="28634"/>
                  </a:cubicBezTo>
                  <a:cubicBezTo>
                    <a:pt x="31732" y="33922"/>
                    <a:pt x="34754" y="30900"/>
                    <a:pt x="37776" y="30145"/>
                  </a:cubicBezTo>
                  <a:cubicBezTo>
                    <a:pt x="44954" y="36944"/>
                    <a:pt x="41932" y="48655"/>
                    <a:pt x="50620" y="55833"/>
                  </a:cubicBezTo>
                  <a:cubicBezTo>
                    <a:pt x="53265" y="42988"/>
                    <a:pt x="53265" y="32411"/>
                    <a:pt x="37776" y="30145"/>
                  </a:cubicBezTo>
                  <a:cubicBezTo>
                    <a:pt x="41554" y="8234"/>
                    <a:pt x="26066" y="17678"/>
                    <a:pt x="16622" y="17300"/>
                  </a:cubicBezTo>
                  <a:cubicBezTo>
                    <a:pt x="25688" y="-1210"/>
                    <a:pt x="39665" y="-4232"/>
                    <a:pt x="57042" y="5212"/>
                  </a:cubicBezTo>
                  <a:cubicBezTo>
                    <a:pt x="71775" y="13523"/>
                    <a:pt x="85375" y="23345"/>
                    <a:pt x="83486" y="42988"/>
                  </a:cubicBezTo>
                  <a:cubicBezTo>
                    <a:pt x="81975" y="56588"/>
                    <a:pt x="91041" y="63010"/>
                    <a:pt x="100485" y="60743"/>
                  </a:cubicBezTo>
                  <a:cubicBezTo>
                    <a:pt x="115218" y="57344"/>
                    <a:pt x="123151" y="55833"/>
                    <a:pt x="117107" y="74721"/>
                  </a:cubicBezTo>
                  <a:cubicBezTo>
                    <a:pt x="116729" y="75854"/>
                    <a:pt x="120884" y="78498"/>
                    <a:pt x="122773" y="80387"/>
                  </a:cubicBezTo>
                  <a:cubicBezTo>
                    <a:pt x="118995" y="87187"/>
                    <a:pt x="112574" y="89076"/>
                    <a:pt x="105774" y="89453"/>
                  </a:cubicBezTo>
                  <a:cubicBezTo>
                    <a:pt x="97463" y="89076"/>
                    <a:pt x="92174" y="82654"/>
                    <a:pt x="84619" y="80765"/>
                  </a:cubicBezTo>
                  <a:close/>
                </a:path>
              </a:pathLst>
            </a:custGeom>
            <a:solidFill>
              <a:srgbClr val="F9DA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7CDF2D77-C61A-4774-A33B-5A03AF338CB4}"/>
                </a:ext>
              </a:extLst>
            </p:cNvPr>
            <p:cNvSpPr/>
            <p:nvPr/>
          </p:nvSpPr>
          <p:spPr>
            <a:xfrm>
              <a:off x="9634774" y="5675800"/>
              <a:ext cx="148083" cy="38605"/>
            </a:xfrm>
            <a:custGeom>
              <a:avLst/>
              <a:gdLst>
                <a:gd name="connsiteX0" fmla="*/ 72153 w 148083"/>
                <a:gd name="connsiteY0" fmla="*/ 30221 h 38605"/>
                <a:gd name="connsiteX1" fmla="*/ 0 w 148083"/>
                <a:gd name="connsiteY1" fmla="*/ 38154 h 38605"/>
                <a:gd name="connsiteX2" fmla="*/ 25310 w 148083"/>
                <a:gd name="connsiteY2" fmla="*/ 1133 h 38605"/>
                <a:gd name="connsiteX3" fmla="*/ 59309 w 148083"/>
                <a:gd name="connsiteY3" fmla="*/ 0 h 38605"/>
                <a:gd name="connsiteX4" fmla="*/ 140150 w 148083"/>
                <a:gd name="connsiteY4" fmla="*/ 3022 h 38605"/>
                <a:gd name="connsiteX5" fmla="*/ 148083 w 148083"/>
                <a:gd name="connsiteY5" fmla="*/ 4911 h 38605"/>
                <a:gd name="connsiteX6" fmla="*/ 110685 w 148083"/>
                <a:gd name="connsiteY6" fmla="*/ 20777 h 38605"/>
                <a:gd name="connsiteX7" fmla="*/ 72153 w 148083"/>
                <a:gd name="connsiteY7" fmla="*/ 30221 h 3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083" h="38605">
                  <a:moveTo>
                    <a:pt x="72153" y="30221"/>
                  </a:moveTo>
                  <a:cubicBezTo>
                    <a:pt x="47598" y="27955"/>
                    <a:pt x="24555" y="41176"/>
                    <a:pt x="0" y="38154"/>
                  </a:cubicBezTo>
                  <a:cubicBezTo>
                    <a:pt x="5289" y="23799"/>
                    <a:pt x="12088" y="10200"/>
                    <a:pt x="25310" y="1133"/>
                  </a:cubicBezTo>
                  <a:cubicBezTo>
                    <a:pt x="36643" y="2644"/>
                    <a:pt x="47976" y="3022"/>
                    <a:pt x="59309" y="0"/>
                  </a:cubicBezTo>
                  <a:cubicBezTo>
                    <a:pt x="86130" y="6800"/>
                    <a:pt x="113329" y="-755"/>
                    <a:pt x="140150" y="3022"/>
                  </a:cubicBezTo>
                  <a:cubicBezTo>
                    <a:pt x="142795" y="3400"/>
                    <a:pt x="145439" y="4155"/>
                    <a:pt x="148083" y="4911"/>
                  </a:cubicBezTo>
                  <a:cubicBezTo>
                    <a:pt x="142417" y="25310"/>
                    <a:pt x="122773" y="14733"/>
                    <a:pt x="110685" y="20777"/>
                  </a:cubicBezTo>
                  <a:cubicBezTo>
                    <a:pt x="98974" y="26066"/>
                    <a:pt x="84241" y="24177"/>
                    <a:pt x="72153" y="30221"/>
                  </a:cubicBezTo>
                  <a:close/>
                </a:path>
              </a:pathLst>
            </a:custGeom>
            <a:solidFill>
              <a:srgbClr val="CEAD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D9D98DE-23DD-4452-9F12-A1572D37993B}"/>
                </a:ext>
              </a:extLst>
            </p:cNvPr>
            <p:cNvSpPr/>
            <p:nvPr/>
          </p:nvSpPr>
          <p:spPr>
            <a:xfrm>
              <a:off x="9616550" y="5675422"/>
              <a:ext cx="43533" cy="38153"/>
            </a:xfrm>
            <a:custGeom>
              <a:avLst/>
              <a:gdLst>
                <a:gd name="connsiteX0" fmla="*/ 43534 w 43533"/>
                <a:gd name="connsiteY0" fmla="*/ 1133 h 38153"/>
                <a:gd name="connsiteX1" fmla="*/ 18224 w 43533"/>
                <a:gd name="connsiteY1" fmla="*/ 38154 h 38153"/>
                <a:gd name="connsiteX2" fmla="*/ 5757 w 43533"/>
                <a:gd name="connsiteY2" fmla="*/ 38154 h 38153"/>
                <a:gd name="connsiteX3" fmla="*/ 5380 w 43533"/>
                <a:gd name="connsiteY3" fmla="*/ 22288 h 38153"/>
                <a:gd name="connsiteX4" fmla="*/ 22757 w 43533"/>
                <a:gd name="connsiteY4" fmla="*/ 4911 h 38153"/>
                <a:gd name="connsiteX5" fmla="*/ 39756 w 43533"/>
                <a:gd name="connsiteY5" fmla="*/ 0 h 38153"/>
                <a:gd name="connsiteX6" fmla="*/ 43534 w 43533"/>
                <a:gd name="connsiteY6" fmla="*/ 1133 h 3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3" h="38153">
                  <a:moveTo>
                    <a:pt x="43534" y="1133"/>
                  </a:moveTo>
                  <a:cubicBezTo>
                    <a:pt x="37112" y="15110"/>
                    <a:pt x="31068" y="28710"/>
                    <a:pt x="18224" y="38154"/>
                  </a:cubicBezTo>
                  <a:cubicBezTo>
                    <a:pt x="14068" y="38154"/>
                    <a:pt x="9913" y="38154"/>
                    <a:pt x="5757" y="38154"/>
                  </a:cubicBezTo>
                  <a:cubicBezTo>
                    <a:pt x="-3309" y="32865"/>
                    <a:pt x="-287" y="22666"/>
                    <a:pt x="5380" y="22288"/>
                  </a:cubicBezTo>
                  <a:cubicBezTo>
                    <a:pt x="18224" y="21533"/>
                    <a:pt x="16335" y="9822"/>
                    <a:pt x="22757" y="4911"/>
                  </a:cubicBezTo>
                  <a:cubicBezTo>
                    <a:pt x="28423" y="3400"/>
                    <a:pt x="34090" y="1511"/>
                    <a:pt x="39756" y="0"/>
                  </a:cubicBezTo>
                  <a:cubicBezTo>
                    <a:pt x="40889" y="378"/>
                    <a:pt x="42023" y="755"/>
                    <a:pt x="43534" y="1133"/>
                  </a:cubicBezTo>
                  <a:close/>
                </a:path>
              </a:pathLst>
            </a:custGeom>
            <a:solidFill>
              <a:srgbClr val="B993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DB102980-E361-4C4D-93F9-4CA3A0EF9362}"/>
                </a:ext>
              </a:extLst>
            </p:cNvPr>
            <p:cNvSpPr/>
            <p:nvPr/>
          </p:nvSpPr>
          <p:spPr>
            <a:xfrm>
              <a:off x="9232456" y="5605536"/>
              <a:ext cx="115217" cy="52556"/>
            </a:xfrm>
            <a:custGeom>
              <a:avLst/>
              <a:gdLst>
                <a:gd name="connsiteX0" fmla="*/ 89152 w 115217"/>
                <a:gd name="connsiteY0" fmla="*/ 45332 h 52556"/>
                <a:gd name="connsiteX1" fmla="*/ 27954 w 115217"/>
                <a:gd name="connsiteY1" fmla="*/ 36265 h 52556"/>
                <a:gd name="connsiteX2" fmla="*/ 0 w 115217"/>
                <a:gd name="connsiteY2" fmla="*/ 20021 h 52556"/>
                <a:gd name="connsiteX3" fmla="*/ 755 w 115217"/>
                <a:gd name="connsiteY3" fmla="*/ 18888 h 52556"/>
                <a:gd name="connsiteX4" fmla="*/ 34376 w 115217"/>
                <a:gd name="connsiteY4" fmla="*/ 1889 h 52556"/>
                <a:gd name="connsiteX5" fmla="*/ 39665 w 115217"/>
                <a:gd name="connsiteY5" fmla="*/ 9444 h 52556"/>
                <a:gd name="connsiteX6" fmla="*/ 37776 w 115217"/>
                <a:gd name="connsiteY6" fmla="*/ 15866 h 52556"/>
                <a:gd name="connsiteX7" fmla="*/ 68375 w 115217"/>
                <a:gd name="connsiteY7" fmla="*/ 8311 h 52556"/>
                <a:gd name="connsiteX8" fmla="*/ 77442 w 115217"/>
                <a:gd name="connsiteY8" fmla="*/ 0 h 52556"/>
                <a:gd name="connsiteX9" fmla="*/ 80086 w 115217"/>
                <a:gd name="connsiteY9" fmla="*/ 4155 h 52556"/>
                <a:gd name="connsiteX10" fmla="*/ 95952 w 115217"/>
                <a:gd name="connsiteY10" fmla="*/ 30599 h 52556"/>
                <a:gd name="connsiteX11" fmla="*/ 115218 w 115217"/>
                <a:gd name="connsiteY11" fmla="*/ 48354 h 52556"/>
                <a:gd name="connsiteX12" fmla="*/ 89152 w 115217"/>
                <a:gd name="connsiteY12" fmla="*/ 45332 h 5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217" h="52556">
                  <a:moveTo>
                    <a:pt x="89152" y="45332"/>
                  </a:moveTo>
                  <a:cubicBezTo>
                    <a:pt x="68375" y="44576"/>
                    <a:pt x="49109" y="35132"/>
                    <a:pt x="27954" y="36265"/>
                  </a:cubicBezTo>
                  <a:cubicBezTo>
                    <a:pt x="15866" y="36643"/>
                    <a:pt x="7933" y="27955"/>
                    <a:pt x="0" y="20021"/>
                  </a:cubicBezTo>
                  <a:cubicBezTo>
                    <a:pt x="0" y="20021"/>
                    <a:pt x="755" y="18888"/>
                    <a:pt x="755" y="18888"/>
                  </a:cubicBezTo>
                  <a:cubicBezTo>
                    <a:pt x="9444" y="7933"/>
                    <a:pt x="22666" y="6800"/>
                    <a:pt x="34376" y="1889"/>
                  </a:cubicBezTo>
                  <a:cubicBezTo>
                    <a:pt x="38532" y="2644"/>
                    <a:pt x="43443" y="3400"/>
                    <a:pt x="39665" y="9444"/>
                  </a:cubicBezTo>
                  <a:cubicBezTo>
                    <a:pt x="38532" y="11333"/>
                    <a:pt x="34376" y="12466"/>
                    <a:pt x="37776" y="15866"/>
                  </a:cubicBezTo>
                  <a:cubicBezTo>
                    <a:pt x="46465" y="6800"/>
                    <a:pt x="61575" y="26066"/>
                    <a:pt x="68375" y="8311"/>
                  </a:cubicBezTo>
                  <a:cubicBezTo>
                    <a:pt x="69509" y="4911"/>
                    <a:pt x="74042" y="2644"/>
                    <a:pt x="77442" y="0"/>
                  </a:cubicBezTo>
                  <a:cubicBezTo>
                    <a:pt x="78953" y="2267"/>
                    <a:pt x="80464" y="3778"/>
                    <a:pt x="80086" y="4155"/>
                  </a:cubicBezTo>
                  <a:cubicBezTo>
                    <a:pt x="67620" y="23421"/>
                    <a:pt x="84619" y="27577"/>
                    <a:pt x="95952" y="30599"/>
                  </a:cubicBezTo>
                  <a:cubicBezTo>
                    <a:pt x="106907" y="33243"/>
                    <a:pt x="110307" y="40799"/>
                    <a:pt x="115218" y="48354"/>
                  </a:cubicBezTo>
                  <a:cubicBezTo>
                    <a:pt x="105018" y="58553"/>
                    <a:pt x="97463" y="47220"/>
                    <a:pt x="89152" y="45332"/>
                  </a:cubicBezTo>
                  <a:close/>
                </a:path>
              </a:pathLst>
            </a:custGeom>
            <a:solidFill>
              <a:srgbClr val="CBA6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AEB9D58-CDED-4F35-A7E5-A56BE42432C9}"/>
                </a:ext>
              </a:extLst>
            </p:cNvPr>
            <p:cNvSpPr/>
            <p:nvPr/>
          </p:nvSpPr>
          <p:spPr>
            <a:xfrm>
              <a:off x="9319071" y="5639912"/>
              <a:ext cx="113599" cy="43394"/>
            </a:xfrm>
            <a:custGeom>
              <a:avLst/>
              <a:gdLst>
                <a:gd name="connsiteX0" fmla="*/ 2537 w 113599"/>
                <a:gd name="connsiteY0" fmla="*/ 10955 h 43394"/>
                <a:gd name="connsiteX1" fmla="*/ 28225 w 113599"/>
                <a:gd name="connsiteY1" fmla="*/ 14355 h 43394"/>
                <a:gd name="connsiteX2" fmla="*/ 44091 w 113599"/>
                <a:gd name="connsiteY2" fmla="*/ 0 h 43394"/>
                <a:gd name="connsiteX3" fmla="*/ 103777 w 113599"/>
                <a:gd name="connsiteY3" fmla="*/ 14733 h 43394"/>
                <a:gd name="connsiteX4" fmla="*/ 113599 w 113599"/>
                <a:gd name="connsiteY4" fmla="*/ 16999 h 43394"/>
                <a:gd name="connsiteX5" fmla="*/ 91311 w 113599"/>
                <a:gd name="connsiteY5" fmla="*/ 23044 h 43394"/>
                <a:gd name="connsiteX6" fmla="*/ 91311 w 113599"/>
                <a:gd name="connsiteY6" fmla="*/ 31354 h 43394"/>
                <a:gd name="connsiteX7" fmla="*/ 76956 w 113599"/>
                <a:gd name="connsiteY7" fmla="*/ 29843 h 43394"/>
                <a:gd name="connsiteX8" fmla="*/ 64868 w 113599"/>
                <a:gd name="connsiteY8" fmla="*/ 32110 h 43394"/>
                <a:gd name="connsiteX9" fmla="*/ 52401 w 113599"/>
                <a:gd name="connsiteY9" fmla="*/ 31354 h 43394"/>
                <a:gd name="connsiteX10" fmla="*/ 32002 w 113599"/>
                <a:gd name="connsiteY10" fmla="*/ 31354 h 43394"/>
                <a:gd name="connsiteX11" fmla="*/ 648 w 113599"/>
                <a:gd name="connsiteY11" fmla="*/ 26066 h 43394"/>
                <a:gd name="connsiteX12" fmla="*/ 2537 w 113599"/>
                <a:gd name="connsiteY12" fmla="*/ 10955 h 4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599" h="43394">
                  <a:moveTo>
                    <a:pt x="2537" y="10955"/>
                  </a:moveTo>
                  <a:cubicBezTo>
                    <a:pt x="11981" y="5289"/>
                    <a:pt x="19158" y="18888"/>
                    <a:pt x="28225" y="14355"/>
                  </a:cubicBezTo>
                  <a:cubicBezTo>
                    <a:pt x="39180" y="15866"/>
                    <a:pt x="45602" y="12088"/>
                    <a:pt x="44091" y="0"/>
                  </a:cubicBezTo>
                  <a:cubicBezTo>
                    <a:pt x="59579" y="26821"/>
                    <a:pt x="84511" y="9822"/>
                    <a:pt x="103777" y="14733"/>
                  </a:cubicBezTo>
                  <a:cubicBezTo>
                    <a:pt x="107933" y="11711"/>
                    <a:pt x="111333" y="12466"/>
                    <a:pt x="113599" y="16999"/>
                  </a:cubicBezTo>
                  <a:cubicBezTo>
                    <a:pt x="109066" y="29088"/>
                    <a:pt x="97355" y="16622"/>
                    <a:pt x="91311" y="23044"/>
                  </a:cubicBezTo>
                  <a:cubicBezTo>
                    <a:pt x="91311" y="25688"/>
                    <a:pt x="91311" y="28710"/>
                    <a:pt x="91311" y="31354"/>
                  </a:cubicBezTo>
                  <a:cubicBezTo>
                    <a:pt x="86022" y="34754"/>
                    <a:pt x="81489" y="33999"/>
                    <a:pt x="76956" y="29843"/>
                  </a:cubicBezTo>
                  <a:cubicBezTo>
                    <a:pt x="72423" y="25688"/>
                    <a:pt x="66001" y="27199"/>
                    <a:pt x="64868" y="32110"/>
                  </a:cubicBezTo>
                  <a:cubicBezTo>
                    <a:pt x="58823" y="54020"/>
                    <a:pt x="56179" y="38532"/>
                    <a:pt x="52401" y="31354"/>
                  </a:cubicBezTo>
                  <a:cubicBezTo>
                    <a:pt x="45979" y="35510"/>
                    <a:pt x="40313" y="13977"/>
                    <a:pt x="32002" y="31354"/>
                  </a:cubicBezTo>
                  <a:cubicBezTo>
                    <a:pt x="30491" y="34376"/>
                    <a:pt x="10847" y="29843"/>
                    <a:pt x="648" y="26066"/>
                  </a:cubicBezTo>
                  <a:cubicBezTo>
                    <a:pt x="-3130" y="24932"/>
                    <a:pt x="11225" y="17755"/>
                    <a:pt x="2537" y="10955"/>
                  </a:cubicBezTo>
                  <a:close/>
                </a:path>
              </a:pathLst>
            </a:custGeom>
            <a:solidFill>
              <a:srgbClr val="B6867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5B43E84-EF00-4AAC-A7E4-72E7AECCC67F}"/>
                </a:ext>
              </a:extLst>
            </p:cNvPr>
            <p:cNvSpPr/>
            <p:nvPr/>
          </p:nvSpPr>
          <p:spPr>
            <a:xfrm>
              <a:off x="9490846" y="5652325"/>
              <a:ext cx="89152" cy="37599"/>
            </a:xfrm>
            <a:custGeom>
              <a:avLst/>
              <a:gdLst>
                <a:gd name="connsiteX0" fmla="*/ 42310 w 89152"/>
                <a:gd name="connsiteY0" fmla="*/ 1942 h 37599"/>
                <a:gd name="connsiteX1" fmla="*/ 83863 w 89152"/>
                <a:gd name="connsiteY1" fmla="*/ 30652 h 37599"/>
                <a:gd name="connsiteX2" fmla="*/ 89152 w 89152"/>
                <a:gd name="connsiteY2" fmla="*/ 28008 h 37599"/>
                <a:gd name="connsiteX3" fmla="*/ 68375 w 89152"/>
                <a:gd name="connsiteY3" fmla="*/ 34808 h 37599"/>
                <a:gd name="connsiteX4" fmla="*/ 46087 w 89152"/>
                <a:gd name="connsiteY4" fmla="*/ 32919 h 37599"/>
                <a:gd name="connsiteX5" fmla="*/ 19266 w 89152"/>
                <a:gd name="connsiteY5" fmla="*/ 17053 h 37599"/>
                <a:gd name="connsiteX6" fmla="*/ 0 w 89152"/>
                <a:gd name="connsiteY6" fmla="*/ 11008 h 37599"/>
                <a:gd name="connsiteX7" fmla="*/ 28332 w 89152"/>
                <a:gd name="connsiteY7" fmla="*/ 3075 h 37599"/>
                <a:gd name="connsiteX8" fmla="*/ 42310 w 89152"/>
                <a:gd name="connsiteY8" fmla="*/ 1942 h 3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152" h="37599">
                  <a:moveTo>
                    <a:pt x="42310" y="1942"/>
                  </a:moveTo>
                  <a:cubicBezTo>
                    <a:pt x="55154" y="12897"/>
                    <a:pt x="75175" y="13653"/>
                    <a:pt x="83863" y="30652"/>
                  </a:cubicBezTo>
                  <a:cubicBezTo>
                    <a:pt x="85752" y="29519"/>
                    <a:pt x="87263" y="28763"/>
                    <a:pt x="89152" y="28008"/>
                  </a:cubicBezTo>
                  <a:cubicBezTo>
                    <a:pt x="86508" y="35563"/>
                    <a:pt x="72531" y="41230"/>
                    <a:pt x="68375" y="34808"/>
                  </a:cubicBezTo>
                  <a:cubicBezTo>
                    <a:pt x="60442" y="22719"/>
                    <a:pt x="53642" y="29519"/>
                    <a:pt x="46087" y="32919"/>
                  </a:cubicBezTo>
                  <a:cubicBezTo>
                    <a:pt x="43065" y="17808"/>
                    <a:pt x="33621" y="12142"/>
                    <a:pt x="19266" y="17053"/>
                  </a:cubicBezTo>
                  <a:cubicBezTo>
                    <a:pt x="10577" y="20075"/>
                    <a:pt x="4533" y="19697"/>
                    <a:pt x="0" y="11008"/>
                  </a:cubicBezTo>
                  <a:cubicBezTo>
                    <a:pt x="7555" y="1564"/>
                    <a:pt x="16622" y="-3724"/>
                    <a:pt x="28332" y="3075"/>
                  </a:cubicBezTo>
                  <a:cubicBezTo>
                    <a:pt x="33621" y="6098"/>
                    <a:pt x="37776" y="1564"/>
                    <a:pt x="42310" y="1942"/>
                  </a:cubicBezTo>
                  <a:close/>
                </a:path>
              </a:pathLst>
            </a:custGeom>
            <a:solidFill>
              <a:srgbClr val="D29F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51D3ED5B-2B3A-4E95-8AF3-D560040E15ED}"/>
                </a:ext>
              </a:extLst>
            </p:cNvPr>
            <p:cNvSpPr/>
            <p:nvPr/>
          </p:nvSpPr>
          <p:spPr>
            <a:xfrm>
              <a:off x="9422848" y="5646614"/>
              <a:ext cx="64219" cy="32303"/>
            </a:xfrm>
            <a:custGeom>
              <a:avLst/>
              <a:gdLst>
                <a:gd name="connsiteX0" fmla="*/ 8689 w 64219"/>
                <a:gd name="connsiteY0" fmla="*/ 12187 h 32303"/>
                <a:gd name="connsiteX1" fmla="*/ 0 w 64219"/>
                <a:gd name="connsiteY1" fmla="*/ 8031 h 32303"/>
                <a:gd name="connsiteX2" fmla="*/ 11333 w 64219"/>
                <a:gd name="connsiteY2" fmla="*/ 2743 h 32303"/>
                <a:gd name="connsiteX3" fmla="*/ 44576 w 64219"/>
                <a:gd name="connsiteY3" fmla="*/ 7275 h 32303"/>
                <a:gd name="connsiteX4" fmla="*/ 64220 w 64219"/>
                <a:gd name="connsiteY4" fmla="*/ 15964 h 32303"/>
                <a:gd name="connsiteX5" fmla="*/ 45332 w 64219"/>
                <a:gd name="connsiteY5" fmla="*/ 25786 h 32303"/>
                <a:gd name="connsiteX6" fmla="*/ 36643 w 64219"/>
                <a:gd name="connsiteY6" fmla="*/ 25786 h 32303"/>
                <a:gd name="connsiteX7" fmla="*/ 16999 w 64219"/>
                <a:gd name="connsiteY7" fmla="*/ 24653 h 32303"/>
                <a:gd name="connsiteX8" fmla="*/ 8689 w 64219"/>
                <a:gd name="connsiteY8" fmla="*/ 12187 h 3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219" h="32303">
                  <a:moveTo>
                    <a:pt x="8689" y="12187"/>
                  </a:moveTo>
                  <a:cubicBezTo>
                    <a:pt x="6800" y="8787"/>
                    <a:pt x="3400" y="8409"/>
                    <a:pt x="0" y="8031"/>
                  </a:cubicBezTo>
                  <a:cubicBezTo>
                    <a:pt x="1133" y="854"/>
                    <a:pt x="5289" y="-2924"/>
                    <a:pt x="11333" y="2743"/>
                  </a:cubicBezTo>
                  <a:cubicBezTo>
                    <a:pt x="21533" y="12942"/>
                    <a:pt x="33243" y="11431"/>
                    <a:pt x="44576" y="7275"/>
                  </a:cubicBezTo>
                  <a:cubicBezTo>
                    <a:pt x="54776" y="3498"/>
                    <a:pt x="60442" y="6520"/>
                    <a:pt x="64220" y="15964"/>
                  </a:cubicBezTo>
                  <a:cubicBezTo>
                    <a:pt x="61198" y="25408"/>
                    <a:pt x="60442" y="39386"/>
                    <a:pt x="45332" y="25786"/>
                  </a:cubicBezTo>
                  <a:cubicBezTo>
                    <a:pt x="42310" y="23142"/>
                    <a:pt x="38910" y="21631"/>
                    <a:pt x="36643" y="25786"/>
                  </a:cubicBezTo>
                  <a:cubicBezTo>
                    <a:pt x="29088" y="38252"/>
                    <a:pt x="23044" y="29942"/>
                    <a:pt x="16999" y="24653"/>
                  </a:cubicBezTo>
                  <a:cubicBezTo>
                    <a:pt x="13600" y="20875"/>
                    <a:pt x="10200" y="17097"/>
                    <a:pt x="8689" y="12187"/>
                  </a:cubicBezTo>
                  <a:close/>
                </a:path>
              </a:pathLst>
            </a:custGeom>
            <a:solidFill>
              <a:srgbClr val="D29F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3F015F88-D2F5-47B7-894B-601D23855B04}"/>
                </a:ext>
              </a:extLst>
            </p:cNvPr>
            <p:cNvSpPr/>
            <p:nvPr/>
          </p:nvSpPr>
          <p:spPr>
            <a:xfrm>
              <a:off x="9231922" y="5595714"/>
              <a:ext cx="34532" cy="29087"/>
            </a:xfrm>
            <a:custGeom>
              <a:avLst/>
              <a:gdLst>
                <a:gd name="connsiteX0" fmla="*/ 34533 w 34532"/>
                <a:gd name="connsiteY0" fmla="*/ 12088 h 29087"/>
                <a:gd name="connsiteX1" fmla="*/ 912 w 34532"/>
                <a:gd name="connsiteY1" fmla="*/ 29088 h 29087"/>
                <a:gd name="connsiteX2" fmla="*/ 9222 w 34532"/>
                <a:gd name="connsiteY2" fmla="*/ 0 h 29087"/>
                <a:gd name="connsiteX3" fmla="*/ 34533 w 34532"/>
                <a:gd name="connsiteY3" fmla="*/ 12088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32" h="29087">
                  <a:moveTo>
                    <a:pt x="34533" y="12088"/>
                  </a:moveTo>
                  <a:cubicBezTo>
                    <a:pt x="26977" y="24554"/>
                    <a:pt x="12622" y="24177"/>
                    <a:pt x="912" y="29088"/>
                  </a:cubicBezTo>
                  <a:cubicBezTo>
                    <a:pt x="-3244" y="17377"/>
                    <a:pt x="8089" y="10199"/>
                    <a:pt x="9222" y="0"/>
                  </a:cubicBezTo>
                  <a:cubicBezTo>
                    <a:pt x="11489" y="16244"/>
                    <a:pt x="27355" y="5289"/>
                    <a:pt x="34533" y="12088"/>
                  </a:cubicBezTo>
                  <a:close/>
                </a:path>
              </a:pathLst>
            </a:custGeom>
            <a:solidFill>
              <a:srgbClr val="D9B9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8106866-C9F4-439B-944A-8F258B429C39}"/>
                </a:ext>
              </a:extLst>
            </p:cNvPr>
            <p:cNvSpPr/>
            <p:nvPr/>
          </p:nvSpPr>
          <p:spPr>
            <a:xfrm>
              <a:off x="9506664" y="4340661"/>
              <a:ext cx="167224" cy="195074"/>
            </a:xfrm>
            <a:custGeom>
              <a:avLst/>
              <a:gdLst>
                <a:gd name="connsiteX0" fmla="*/ 128109 w 167224"/>
                <a:gd name="connsiteY0" fmla="*/ 179560 h 195074"/>
                <a:gd name="connsiteX1" fmla="*/ 98644 w 167224"/>
                <a:gd name="connsiteY1" fmla="*/ 187871 h 195074"/>
                <a:gd name="connsiteX2" fmla="*/ 92222 w 167224"/>
                <a:gd name="connsiteY2" fmla="*/ 150850 h 195074"/>
                <a:gd name="connsiteX3" fmla="*/ 102422 w 167224"/>
                <a:gd name="connsiteY3" fmla="*/ 128184 h 195074"/>
                <a:gd name="connsiteX4" fmla="*/ 124332 w 167224"/>
                <a:gd name="connsiteY4" fmla="*/ 94563 h 195074"/>
                <a:gd name="connsiteX5" fmla="*/ 125843 w 167224"/>
                <a:gd name="connsiteY5" fmla="*/ 56787 h 195074"/>
                <a:gd name="connsiteX6" fmla="*/ 110355 w 167224"/>
                <a:gd name="connsiteY6" fmla="*/ 37899 h 195074"/>
                <a:gd name="connsiteX7" fmla="*/ 69934 w 167224"/>
                <a:gd name="connsiteY7" fmla="*/ 33365 h 195074"/>
                <a:gd name="connsiteX8" fmla="*/ 48779 w 167224"/>
                <a:gd name="connsiteY8" fmla="*/ 37899 h 195074"/>
                <a:gd name="connsiteX9" fmla="*/ 31780 w 167224"/>
                <a:gd name="connsiteY9" fmla="*/ 51498 h 195074"/>
                <a:gd name="connsiteX10" fmla="*/ 29135 w 167224"/>
                <a:gd name="connsiteY10" fmla="*/ 72653 h 195074"/>
                <a:gd name="connsiteX11" fmla="*/ 13269 w 167224"/>
                <a:gd name="connsiteY11" fmla="*/ 102874 h 195074"/>
                <a:gd name="connsiteX12" fmla="*/ 13647 w 167224"/>
                <a:gd name="connsiteY12" fmla="*/ 62453 h 195074"/>
                <a:gd name="connsiteX13" fmla="*/ 425 w 167224"/>
                <a:gd name="connsiteY13" fmla="*/ 56409 h 195074"/>
                <a:gd name="connsiteX14" fmla="*/ 51046 w 167224"/>
                <a:gd name="connsiteY14" fmla="*/ 13722 h 195074"/>
                <a:gd name="connsiteX15" fmla="*/ 92222 w 167224"/>
                <a:gd name="connsiteY15" fmla="*/ 1256 h 195074"/>
                <a:gd name="connsiteX16" fmla="*/ 98644 w 167224"/>
                <a:gd name="connsiteY16" fmla="*/ 6166 h 195074"/>
                <a:gd name="connsiteX17" fmla="*/ 109977 w 167224"/>
                <a:gd name="connsiteY17" fmla="*/ 13722 h 195074"/>
                <a:gd name="connsiteX18" fmla="*/ 154931 w 167224"/>
                <a:gd name="connsiteY18" fmla="*/ 30721 h 195074"/>
                <a:gd name="connsiteX19" fmla="*/ 156442 w 167224"/>
                <a:gd name="connsiteY19" fmla="*/ 91163 h 195074"/>
                <a:gd name="connsiteX20" fmla="*/ 167019 w 167224"/>
                <a:gd name="connsiteY20" fmla="*/ 107407 h 195074"/>
                <a:gd name="connsiteX21" fmla="*/ 140953 w 167224"/>
                <a:gd name="connsiteY21" fmla="*/ 124784 h 195074"/>
                <a:gd name="connsiteX22" fmla="*/ 127732 w 167224"/>
                <a:gd name="connsiteY22" fmla="*/ 136873 h 195074"/>
                <a:gd name="connsiteX23" fmla="*/ 112621 w 167224"/>
                <a:gd name="connsiteY23" fmla="*/ 144806 h 195074"/>
                <a:gd name="connsiteX24" fmla="*/ 114510 w 167224"/>
                <a:gd name="connsiteY24" fmla="*/ 176915 h 195074"/>
                <a:gd name="connsiteX25" fmla="*/ 128109 w 167224"/>
                <a:gd name="connsiteY25" fmla="*/ 179560 h 19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7224" h="195074">
                  <a:moveTo>
                    <a:pt x="128109" y="179560"/>
                  </a:moveTo>
                  <a:cubicBezTo>
                    <a:pt x="122443" y="197693"/>
                    <a:pt x="112243" y="199204"/>
                    <a:pt x="98644" y="187871"/>
                  </a:cubicBezTo>
                  <a:cubicBezTo>
                    <a:pt x="98266" y="175405"/>
                    <a:pt x="103555" y="163316"/>
                    <a:pt x="92222" y="150850"/>
                  </a:cubicBezTo>
                  <a:cubicBezTo>
                    <a:pt x="85044" y="142917"/>
                    <a:pt x="94489" y="127806"/>
                    <a:pt x="102422" y="128184"/>
                  </a:cubicBezTo>
                  <a:cubicBezTo>
                    <a:pt x="131509" y="129695"/>
                    <a:pt x="120176" y="107407"/>
                    <a:pt x="124332" y="94563"/>
                  </a:cubicBezTo>
                  <a:cubicBezTo>
                    <a:pt x="128109" y="82852"/>
                    <a:pt x="111866" y="71142"/>
                    <a:pt x="125843" y="56787"/>
                  </a:cubicBezTo>
                  <a:cubicBezTo>
                    <a:pt x="131887" y="50742"/>
                    <a:pt x="111488" y="36765"/>
                    <a:pt x="110355" y="37899"/>
                  </a:cubicBezTo>
                  <a:cubicBezTo>
                    <a:pt x="94489" y="53009"/>
                    <a:pt x="82778" y="35632"/>
                    <a:pt x="69934" y="33365"/>
                  </a:cubicBezTo>
                  <a:cubicBezTo>
                    <a:pt x="61245" y="31854"/>
                    <a:pt x="52179" y="33365"/>
                    <a:pt x="48779" y="37899"/>
                  </a:cubicBezTo>
                  <a:cubicBezTo>
                    <a:pt x="44246" y="44698"/>
                    <a:pt x="46890" y="56409"/>
                    <a:pt x="31780" y="51498"/>
                  </a:cubicBezTo>
                  <a:cubicBezTo>
                    <a:pt x="30646" y="51120"/>
                    <a:pt x="25358" y="66231"/>
                    <a:pt x="29135" y="72653"/>
                  </a:cubicBezTo>
                  <a:cubicBezTo>
                    <a:pt x="39335" y="91541"/>
                    <a:pt x="26491" y="96830"/>
                    <a:pt x="13269" y="102874"/>
                  </a:cubicBezTo>
                  <a:cubicBezTo>
                    <a:pt x="-4486" y="87008"/>
                    <a:pt x="-4486" y="74164"/>
                    <a:pt x="13647" y="62453"/>
                  </a:cubicBezTo>
                  <a:cubicBezTo>
                    <a:pt x="9114" y="60187"/>
                    <a:pt x="4959" y="58298"/>
                    <a:pt x="425" y="56409"/>
                  </a:cubicBezTo>
                  <a:cubicBezTo>
                    <a:pt x="3070" y="25810"/>
                    <a:pt x="31780" y="24299"/>
                    <a:pt x="51046" y="13722"/>
                  </a:cubicBezTo>
                  <a:cubicBezTo>
                    <a:pt x="63134" y="6922"/>
                    <a:pt x="79756" y="10700"/>
                    <a:pt x="92222" y="1256"/>
                  </a:cubicBezTo>
                  <a:cubicBezTo>
                    <a:pt x="97133" y="-2522"/>
                    <a:pt x="97511" y="3144"/>
                    <a:pt x="98644" y="6166"/>
                  </a:cubicBezTo>
                  <a:cubicBezTo>
                    <a:pt x="100910" y="11455"/>
                    <a:pt x="105821" y="15611"/>
                    <a:pt x="109977" y="13722"/>
                  </a:cubicBezTo>
                  <a:cubicBezTo>
                    <a:pt x="131509" y="3144"/>
                    <a:pt x="141331" y="21655"/>
                    <a:pt x="154931" y="30721"/>
                  </a:cubicBezTo>
                  <a:cubicBezTo>
                    <a:pt x="136798" y="46965"/>
                    <a:pt x="137931" y="75297"/>
                    <a:pt x="156442" y="91163"/>
                  </a:cubicBezTo>
                  <a:cubicBezTo>
                    <a:pt x="161353" y="95319"/>
                    <a:pt x="168530" y="105518"/>
                    <a:pt x="167019" y="107407"/>
                  </a:cubicBezTo>
                  <a:cubicBezTo>
                    <a:pt x="160597" y="116096"/>
                    <a:pt x="149264" y="127051"/>
                    <a:pt x="140953" y="124784"/>
                  </a:cubicBezTo>
                  <a:cubicBezTo>
                    <a:pt x="126221" y="121384"/>
                    <a:pt x="133398" y="134984"/>
                    <a:pt x="127732" y="136873"/>
                  </a:cubicBezTo>
                  <a:cubicBezTo>
                    <a:pt x="117532" y="129695"/>
                    <a:pt x="111488" y="129317"/>
                    <a:pt x="112621" y="144806"/>
                  </a:cubicBezTo>
                  <a:cubicBezTo>
                    <a:pt x="113377" y="155383"/>
                    <a:pt x="106577" y="165583"/>
                    <a:pt x="114510" y="176915"/>
                  </a:cubicBezTo>
                  <a:cubicBezTo>
                    <a:pt x="119799" y="184471"/>
                    <a:pt x="123198" y="181449"/>
                    <a:pt x="128109" y="179560"/>
                  </a:cubicBezTo>
                  <a:close/>
                </a:path>
              </a:pathLst>
            </a:custGeom>
            <a:solidFill>
              <a:srgbClr val="F1CC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1284C74-BD2A-40ED-84C0-5CF09CE93C76}"/>
                </a:ext>
              </a:extLst>
            </p:cNvPr>
            <p:cNvSpPr/>
            <p:nvPr/>
          </p:nvSpPr>
          <p:spPr>
            <a:xfrm>
              <a:off x="9425485" y="4073294"/>
              <a:ext cx="216598" cy="366463"/>
            </a:xfrm>
            <a:custGeom>
              <a:avLst/>
              <a:gdLst>
                <a:gd name="connsiteX0" fmla="*/ 44206 w 216598"/>
                <a:gd name="connsiteY0" fmla="*/ 366464 h 366463"/>
                <a:gd name="connsiteX1" fmla="*/ 26451 w 216598"/>
                <a:gd name="connsiteY1" fmla="*/ 293178 h 366463"/>
                <a:gd name="connsiteX2" fmla="*/ 21918 w 216598"/>
                <a:gd name="connsiteY2" fmla="*/ 279956 h 366463"/>
                <a:gd name="connsiteX3" fmla="*/ 12096 w 216598"/>
                <a:gd name="connsiteY3" fmla="*/ 245202 h 366463"/>
                <a:gd name="connsiteX4" fmla="*/ 12096 w 216598"/>
                <a:gd name="connsiteY4" fmla="*/ 226691 h 366463"/>
                <a:gd name="connsiteX5" fmla="*/ 13229 w 216598"/>
                <a:gd name="connsiteY5" fmla="*/ 165871 h 366463"/>
                <a:gd name="connsiteX6" fmla="*/ 13607 w 216598"/>
                <a:gd name="connsiteY6" fmla="*/ 146605 h 366463"/>
                <a:gd name="connsiteX7" fmla="*/ 10207 w 216598"/>
                <a:gd name="connsiteY7" fmla="*/ 102029 h 366463"/>
                <a:gd name="connsiteX8" fmla="*/ 5674 w 216598"/>
                <a:gd name="connsiteY8" fmla="*/ 60098 h 366463"/>
                <a:gd name="connsiteX9" fmla="*/ 7185 w 216598"/>
                <a:gd name="connsiteY9" fmla="*/ 14766 h 366463"/>
                <a:gd name="connsiteX10" fmla="*/ 27962 w 216598"/>
                <a:gd name="connsiteY10" fmla="*/ 14388 h 366463"/>
                <a:gd name="connsiteX11" fmla="*/ 124670 w 216598"/>
                <a:gd name="connsiteY11" fmla="*/ 9477 h 366463"/>
                <a:gd name="connsiteX12" fmla="*/ 150357 w 216598"/>
                <a:gd name="connsiteY12" fmla="*/ 9855 h 366463"/>
                <a:gd name="connsiteX13" fmla="*/ 162446 w 216598"/>
                <a:gd name="connsiteY13" fmla="*/ 73697 h 366463"/>
                <a:gd name="connsiteX14" fmla="*/ 163579 w 216598"/>
                <a:gd name="connsiteY14" fmla="*/ 91074 h 366463"/>
                <a:gd name="connsiteX15" fmla="*/ 212689 w 216598"/>
                <a:gd name="connsiteY15" fmla="*/ 165116 h 366463"/>
                <a:gd name="connsiteX16" fmla="*/ 216466 w 216598"/>
                <a:gd name="connsiteY16" fmla="*/ 172293 h 366463"/>
                <a:gd name="connsiteX17" fmla="*/ 198711 w 216598"/>
                <a:gd name="connsiteY17" fmla="*/ 238024 h 366463"/>
                <a:gd name="connsiteX18" fmla="*/ 194178 w 216598"/>
                <a:gd name="connsiteY18" fmla="*/ 241802 h 366463"/>
                <a:gd name="connsiteX19" fmla="*/ 121270 w 216598"/>
                <a:gd name="connsiteY19" fmla="*/ 278445 h 366463"/>
                <a:gd name="connsiteX20" fmla="*/ 101248 w 216598"/>
                <a:gd name="connsiteY20" fmla="*/ 282978 h 366463"/>
                <a:gd name="connsiteX21" fmla="*/ 77071 w 216598"/>
                <a:gd name="connsiteY21" fmla="*/ 315466 h 366463"/>
                <a:gd name="connsiteX22" fmla="*/ 77827 w 216598"/>
                <a:gd name="connsiteY22" fmla="*/ 323777 h 366463"/>
                <a:gd name="connsiteX23" fmla="*/ 77827 w 216598"/>
                <a:gd name="connsiteY23" fmla="*/ 332087 h 366463"/>
                <a:gd name="connsiteX24" fmla="*/ 44206 w 216598"/>
                <a:gd name="connsiteY24" fmla="*/ 366464 h 36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6598" h="366463">
                  <a:moveTo>
                    <a:pt x="44206" y="366464"/>
                  </a:moveTo>
                  <a:cubicBezTo>
                    <a:pt x="26451" y="344931"/>
                    <a:pt x="19274" y="320754"/>
                    <a:pt x="26451" y="293178"/>
                  </a:cubicBezTo>
                  <a:cubicBezTo>
                    <a:pt x="27962" y="288267"/>
                    <a:pt x="26829" y="282600"/>
                    <a:pt x="21918" y="279956"/>
                  </a:cubicBezTo>
                  <a:cubicBezTo>
                    <a:pt x="6052" y="271645"/>
                    <a:pt x="9074" y="258046"/>
                    <a:pt x="12096" y="245202"/>
                  </a:cubicBezTo>
                  <a:cubicBezTo>
                    <a:pt x="13607" y="238780"/>
                    <a:pt x="15874" y="232735"/>
                    <a:pt x="12096" y="226691"/>
                  </a:cubicBezTo>
                  <a:cubicBezTo>
                    <a:pt x="-370" y="206292"/>
                    <a:pt x="7941" y="185137"/>
                    <a:pt x="13229" y="165871"/>
                  </a:cubicBezTo>
                  <a:cubicBezTo>
                    <a:pt x="15118" y="158316"/>
                    <a:pt x="16629" y="152272"/>
                    <a:pt x="13607" y="146605"/>
                  </a:cubicBezTo>
                  <a:cubicBezTo>
                    <a:pt x="5296" y="131873"/>
                    <a:pt x="4919" y="117140"/>
                    <a:pt x="10207" y="102029"/>
                  </a:cubicBezTo>
                  <a:cubicBezTo>
                    <a:pt x="15118" y="87297"/>
                    <a:pt x="14740" y="72564"/>
                    <a:pt x="5674" y="60098"/>
                  </a:cubicBezTo>
                  <a:cubicBezTo>
                    <a:pt x="-6037" y="44231"/>
                    <a:pt x="3407" y="29121"/>
                    <a:pt x="7185" y="14766"/>
                  </a:cubicBezTo>
                  <a:cubicBezTo>
                    <a:pt x="10963" y="1544"/>
                    <a:pt x="20785" y="6455"/>
                    <a:pt x="27962" y="14388"/>
                  </a:cubicBezTo>
                  <a:cubicBezTo>
                    <a:pt x="50628" y="39321"/>
                    <a:pt x="104648" y="37054"/>
                    <a:pt x="124670" y="9477"/>
                  </a:cubicBezTo>
                  <a:cubicBezTo>
                    <a:pt x="134869" y="-4500"/>
                    <a:pt x="142424" y="-1856"/>
                    <a:pt x="150357" y="9855"/>
                  </a:cubicBezTo>
                  <a:cubicBezTo>
                    <a:pt x="163201" y="29121"/>
                    <a:pt x="166224" y="51409"/>
                    <a:pt x="162446" y="73697"/>
                  </a:cubicBezTo>
                  <a:cubicBezTo>
                    <a:pt x="161313" y="80119"/>
                    <a:pt x="160179" y="84652"/>
                    <a:pt x="163579" y="91074"/>
                  </a:cubicBezTo>
                  <a:cubicBezTo>
                    <a:pt x="176801" y="117895"/>
                    <a:pt x="185867" y="147361"/>
                    <a:pt x="212689" y="165116"/>
                  </a:cubicBezTo>
                  <a:cubicBezTo>
                    <a:pt x="214577" y="166627"/>
                    <a:pt x="217222" y="170027"/>
                    <a:pt x="216466" y="172293"/>
                  </a:cubicBezTo>
                  <a:cubicBezTo>
                    <a:pt x="210800" y="194204"/>
                    <a:pt x="204756" y="216114"/>
                    <a:pt x="198711" y="238024"/>
                  </a:cubicBezTo>
                  <a:cubicBezTo>
                    <a:pt x="198333" y="239535"/>
                    <a:pt x="195689" y="241802"/>
                    <a:pt x="194178" y="241802"/>
                  </a:cubicBezTo>
                  <a:cubicBezTo>
                    <a:pt x="163579" y="241802"/>
                    <a:pt x="147335" y="269756"/>
                    <a:pt x="121270" y="278445"/>
                  </a:cubicBezTo>
                  <a:cubicBezTo>
                    <a:pt x="114470" y="280711"/>
                    <a:pt x="108804" y="283356"/>
                    <a:pt x="101248" y="282978"/>
                  </a:cubicBezTo>
                  <a:cubicBezTo>
                    <a:pt x="75938" y="281467"/>
                    <a:pt x="68005" y="292422"/>
                    <a:pt x="77071" y="315466"/>
                  </a:cubicBezTo>
                  <a:cubicBezTo>
                    <a:pt x="78205" y="318110"/>
                    <a:pt x="77449" y="321132"/>
                    <a:pt x="77827" y="323777"/>
                  </a:cubicBezTo>
                  <a:cubicBezTo>
                    <a:pt x="77827" y="326421"/>
                    <a:pt x="77827" y="329443"/>
                    <a:pt x="77827" y="332087"/>
                  </a:cubicBezTo>
                  <a:cubicBezTo>
                    <a:pt x="78205" y="364953"/>
                    <a:pt x="76694" y="366464"/>
                    <a:pt x="44206" y="366464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BF28F699-779A-4AF1-8A18-046EC2CC1484}"/>
                </a:ext>
              </a:extLst>
            </p:cNvPr>
            <p:cNvSpPr/>
            <p:nvPr/>
          </p:nvSpPr>
          <p:spPr>
            <a:xfrm>
              <a:off x="9622596" y="4693408"/>
              <a:ext cx="184506" cy="219687"/>
            </a:xfrm>
            <a:custGeom>
              <a:avLst/>
              <a:gdLst>
                <a:gd name="connsiteX0" fmla="*/ 42021 w 184506"/>
                <a:gd name="connsiteY0" fmla="*/ 8518 h 219687"/>
                <a:gd name="connsiteX1" fmla="*/ 54110 w 184506"/>
                <a:gd name="connsiteY1" fmla="*/ 6251 h 219687"/>
                <a:gd name="connsiteX2" fmla="*/ 63554 w 184506"/>
                <a:gd name="connsiteY2" fmla="*/ 3607 h 219687"/>
                <a:gd name="connsiteX3" fmla="*/ 68465 w 184506"/>
                <a:gd name="connsiteY3" fmla="*/ 21362 h 219687"/>
                <a:gd name="connsiteX4" fmla="*/ 68465 w 184506"/>
                <a:gd name="connsiteY4" fmla="*/ 25895 h 219687"/>
                <a:gd name="connsiteX5" fmla="*/ 92642 w 184506"/>
                <a:gd name="connsiteY5" fmla="*/ 71982 h 219687"/>
                <a:gd name="connsiteX6" fmla="*/ 76398 w 184506"/>
                <a:gd name="connsiteY6" fmla="*/ 75759 h 219687"/>
                <a:gd name="connsiteX7" fmla="*/ 65443 w 184506"/>
                <a:gd name="connsiteY7" fmla="*/ 77648 h 219687"/>
                <a:gd name="connsiteX8" fmla="*/ 69598 w 184506"/>
                <a:gd name="connsiteY8" fmla="*/ 85581 h 219687"/>
                <a:gd name="connsiteX9" fmla="*/ 96041 w 184506"/>
                <a:gd name="connsiteY9" fmla="*/ 92381 h 219687"/>
                <a:gd name="connsiteX10" fmla="*/ 104352 w 184506"/>
                <a:gd name="connsiteY10" fmla="*/ 96159 h 219687"/>
                <a:gd name="connsiteX11" fmla="*/ 98686 w 184506"/>
                <a:gd name="connsiteY11" fmla="*/ 104092 h 219687"/>
                <a:gd name="connsiteX12" fmla="*/ 76775 w 184506"/>
                <a:gd name="connsiteY12" fmla="*/ 107492 h 219687"/>
                <a:gd name="connsiteX13" fmla="*/ 54865 w 184506"/>
                <a:gd name="connsiteY13" fmla="*/ 130913 h 219687"/>
                <a:gd name="connsiteX14" fmla="*/ 56754 w 184506"/>
                <a:gd name="connsiteY14" fmla="*/ 136202 h 219687"/>
                <a:gd name="connsiteX15" fmla="*/ 86597 w 184506"/>
                <a:gd name="connsiteY15" fmla="*/ 161134 h 219687"/>
                <a:gd name="connsiteX16" fmla="*/ 86597 w 184506"/>
                <a:gd name="connsiteY16" fmla="*/ 164912 h 219687"/>
                <a:gd name="connsiteX17" fmla="*/ 83953 w 184506"/>
                <a:gd name="connsiteY17" fmla="*/ 170956 h 219687"/>
                <a:gd name="connsiteX18" fmla="*/ 95664 w 184506"/>
                <a:gd name="connsiteY18" fmla="*/ 172845 h 219687"/>
                <a:gd name="connsiteX19" fmla="*/ 131929 w 184506"/>
                <a:gd name="connsiteY19" fmla="*/ 156601 h 219687"/>
                <a:gd name="connsiteX20" fmla="*/ 136840 w 184506"/>
                <a:gd name="connsiteY20" fmla="*/ 133180 h 219687"/>
                <a:gd name="connsiteX21" fmla="*/ 145151 w 184506"/>
                <a:gd name="connsiteY21" fmla="*/ 130535 h 219687"/>
                <a:gd name="connsiteX22" fmla="*/ 181794 w 184506"/>
                <a:gd name="connsiteY22" fmla="*/ 136957 h 219687"/>
                <a:gd name="connsiteX23" fmla="*/ 182927 w 184506"/>
                <a:gd name="connsiteY23" fmla="*/ 143757 h 219687"/>
                <a:gd name="connsiteX24" fmla="*/ 166683 w 184506"/>
                <a:gd name="connsiteY24" fmla="*/ 183044 h 219687"/>
                <a:gd name="connsiteX25" fmla="*/ 154217 w 184506"/>
                <a:gd name="connsiteY25" fmla="*/ 186444 h 219687"/>
                <a:gd name="connsiteX26" fmla="*/ 136840 w 184506"/>
                <a:gd name="connsiteY26" fmla="*/ 189844 h 219687"/>
                <a:gd name="connsiteX27" fmla="*/ 136462 w 184506"/>
                <a:gd name="connsiteY27" fmla="*/ 197777 h 219687"/>
                <a:gd name="connsiteX28" fmla="*/ 151195 w 184506"/>
                <a:gd name="connsiteY28" fmla="*/ 202688 h 219687"/>
                <a:gd name="connsiteX29" fmla="*/ 159506 w 184506"/>
                <a:gd name="connsiteY29" fmla="*/ 201177 h 219687"/>
                <a:gd name="connsiteX30" fmla="*/ 169705 w 184506"/>
                <a:gd name="connsiteY30" fmla="*/ 212888 h 219687"/>
                <a:gd name="connsiteX31" fmla="*/ 159883 w 184506"/>
                <a:gd name="connsiteY31" fmla="*/ 217043 h 219687"/>
                <a:gd name="connsiteX32" fmla="*/ 135329 w 184506"/>
                <a:gd name="connsiteY32" fmla="*/ 219687 h 219687"/>
                <a:gd name="connsiteX33" fmla="*/ 126640 w 184506"/>
                <a:gd name="connsiteY33" fmla="*/ 204199 h 219687"/>
                <a:gd name="connsiteX34" fmla="*/ 103219 w 184506"/>
                <a:gd name="connsiteY34" fmla="*/ 180778 h 219687"/>
                <a:gd name="connsiteX35" fmla="*/ 103597 w 184506"/>
                <a:gd name="connsiteY35" fmla="*/ 204199 h 219687"/>
                <a:gd name="connsiteX36" fmla="*/ 93019 w 184506"/>
                <a:gd name="connsiteY36" fmla="*/ 203821 h 219687"/>
                <a:gd name="connsiteX37" fmla="*/ 64687 w 184506"/>
                <a:gd name="connsiteY37" fmla="*/ 203444 h 219687"/>
                <a:gd name="connsiteX38" fmla="*/ 53732 w 184506"/>
                <a:gd name="connsiteY38" fmla="*/ 201177 h 219687"/>
                <a:gd name="connsiteX39" fmla="*/ 45799 w 184506"/>
                <a:gd name="connsiteY39" fmla="*/ 195133 h 219687"/>
                <a:gd name="connsiteX40" fmla="*/ 40888 w 184506"/>
                <a:gd name="connsiteY40" fmla="*/ 177378 h 219687"/>
                <a:gd name="connsiteX41" fmla="*/ 29555 w 184506"/>
                <a:gd name="connsiteY41" fmla="*/ 153201 h 219687"/>
                <a:gd name="connsiteX42" fmla="*/ 8778 w 184506"/>
                <a:gd name="connsiteY42" fmla="*/ 145646 h 219687"/>
                <a:gd name="connsiteX43" fmla="*/ 29177 w 184506"/>
                <a:gd name="connsiteY43" fmla="*/ 110892 h 219687"/>
                <a:gd name="connsiteX44" fmla="*/ 39377 w 184506"/>
                <a:gd name="connsiteY44" fmla="*/ 107492 h 219687"/>
                <a:gd name="connsiteX45" fmla="*/ 31822 w 184506"/>
                <a:gd name="connsiteY45" fmla="*/ 98803 h 219687"/>
                <a:gd name="connsiteX46" fmla="*/ 27666 w 184506"/>
                <a:gd name="connsiteY46" fmla="*/ 76515 h 219687"/>
                <a:gd name="connsiteX47" fmla="*/ 32577 w 184506"/>
                <a:gd name="connsiteY47" fmla="*/ 73115 h 219687"/>
                <a:gd name="connsiteX48" fmla="*/ 35977 w 184506"/>
                <a:gd name="connsiteY48" fmla="*/ 78782 h 219687"/>
                <a:gd name="connsiteX49" fmla="*/ 41643 w 184506"/>
                <a:gd name="connsiteY49" fmla="*/ 84448 h 219687"/>
                <a:gd name="connsiteX50" fmla="*/ 50332 w 184506"/>
                <a:gd name="connsiteY50" fmla="*/ 80293 h 219687"/>
                <a:gd name="connsiteX51" fmla="*/ 56754 w 184506"/>
                <a:gd name="connsiteY51" fmla="*/ 50827 h 219687"/>
                <a:gd name="connsiteX52" fmla="*/ 12556 w 184506"/>
                <a:gd name="connsiteY52" fmla="*/ 51205 h 219687"/>
                <a:gd name="connsiteX53" fmla="*/ 3867 w 184506"/>
                <a:gd name="connsiteY53" fmla="*/ 24761 h 219687"/>
                <a:gd name="connsiteX54" fmla="*/ 7645 w 184506"/>
                <a:gd name="connsiteY54" fmla="*/ 11162 h 219687"/>
                <a:gd name="connsiteX55" fmla="*/ 42021 w 184506"/>
                <a:gd name="connsiteY55" fmla="*/ 8518 h 21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4506" h="219687">
                  <a:moveTo>
                    <a:pt x="42021" y="8518"/>
                  </a:moveTo>
                  <a:cubicBezTo>
                    <a:pt x="46177" y="7762"/>
                    <a:pt x="50332" y="6251"/>
                    <a:pt x="54110" y="6251"/>
                  </a:cubicBezTo>
                  <a:cubicBezTo>
                    <a:pt x="57510" y="6251"/>
                    <a:pt x="57132" y="-5837"/>
                    <a:pt x="63554" y="3607"/>
                  </a:cubicBezTo>
                  <a:cubicBezTo>
                    <a:pt x="68087" y="10406"/>
                    <a:pt x="71487" y="17584"/>
                    <a:pt x="68465" y="21362"/>
                  </a:cubicBezTo>
                  <a:cubicBezTo>
                    <a:pt x="66954" y="23250"/>
                    <a:pt x="66198" y="24761"/>
                    <a:pt x="68465" y="25895"/>
                  </a:cubicBezTo>
                  <a:cubicBezTo>
                    <a:pt x="85842" y="36850"/>
                    <a:pt x="75264" y="61027"/>
                    <a:pt x="92642" y="71982"/>
                  </a:cubicBezTo>
                  <a:cubicBezTo>
                    <a:pt x="86220" y="76137"/>
                    <a:pt x="80931" y="80670"/>
                    <a:pt x="76398" y="75759"/>
                  </a:cubicBezTo>
                  <a:cubicBezTo>
                    <a:pt x="70354" y="68582"/>
                    <a:pt x="69976" y="71604"/>
                    <a:pt x="65443" y="77648"/>
                  </a:cubicBezTo>
                  <a:cubicBezTo>
                    <a:pt x="59020" y="86337"/>
                    <a:pt x="68465" y="83315"/>
                    <a:pt x="69598" y="85581"/>
                  </a:cubicBezTo>
                  <a:cubicBezTo>
                    <a:pt x="76020" y="98803"/>
                    <a:pt x="84708" y="99181"/>
                    <a:pt x="96041" y="92381"/>
                  </a:cubicBezTo>
                  <a:cubicBezTo>
                    <a:pt x="99819" y="90115"/>
                    <a:pt x="102841" y="92759"/>
                    <a:pt x="104352" y="96159"/>
                  </a:cubicBezTo>
                  <a:cubicBezTo>
                    <a:pt x="106241" y="101070"/>
                    <a:pt x="104730" y="103336"/>
                    <a:pt x="98686" y="104092"/>
                  </a:cubicBezTo>
                  <a:cubicBezTo>
                    <a:pt x="91508" y="104847"/>
                    <a:pt x="85842" y="109758"/>
                    <a:pt x="76775" y="107492"/>
                  </a:cubicBezTo>
                  <a:cubicBezTo>
                    <a:pt x="60909" y="103714"/>
                    <a:pt x="52599" y="113536"/>
                    <a:pt x="54865" y="130913"/>
                  </a:cubicBezTo>
                  <a:cubicBezTo>
                    <a:pt x="55243" y="132802"/>
                    <a:pt x="56754" y="136202"/>
                    <a:pt x="56754" y="136202"/>
                  </a:cubicBezTo>
                  <a:cubicBezTo>
                    <a:pt x="81309" y="127135"/>
                    <a:pt x="73753" y="156601"/>
                    <a:pt x="86597" y="161134"/>
                  </a:cubicBezTo>
                  <a:cubicBezTo>
                    <a:pt x="89997" y="162267"/>
                    <a:pt x="88486" y="163778"/>
                    <a:pt x="86597" y="164912"/>
                  </a:cubicBezTo>
                  <a:cubicBezTo>
                    <a:pt x="84331" y="166423"/>
                    <a:pt x="78287" y="166801"/>
                    <a:pt x="83953" y="170956"/>
                  </a:cubicBezTo>
                  <a:cubicBezTo>
                    <a:pt x="86975" y="173223"/>
                    <a:pt x="95664" y="173223"/>
                    <a:pt x="95664" y="172845"/>
                  </a:cubicBezTo>
                  <a:cubicBezTo>
                    <a:pt x="100575" y="150557"/>
                    <a:pt x="118707" y="160001"/>
                    <a:pt x="131929" y="156601"/>
                  </a:cubicBezTo>
                  <a:cubicBezTo>
                    <a:pt x="147039" y="152823"/>
                    <a:pt x="151573" y="144135"/>
                    <a:pt x="136840" y="133180"/>
                  </a:cubicBezTo>
                  <a:cubicBezTo>
                    <a:pt x="138729" y="126758"/>
                    <a:pt x="143640" y="132424"/>
                    <a:pt x="145151" y="130535"/>
                  </a:cubicBezTo>
                  <a:cubicBezTo>
                    <a:pt x="161395" y="110892"/>
                    <a:pt x="170083" y="130535"/>
                    <a:pt x="181794" y="136957"/>
                  </a:cubicBezTo>
                  <a:cubicBezTo>
                    <a:pt x="185194" y="138846"/>
                    <a:pt x="185194" y="141868"/>
                    <a:pt x="182927" y="143757"/>
                  </a:cubicBezTo>
                  <a:cubicBezTo>
                    <a:pt x="168950" y="153579"/>
                    <a:pt x="167816" y="167934"/>
                    <a:pt x="166683" y="183044"/>
                  </a:cubicBezTo>
                  <a:cubicBezTo>
                    <a:pt x="166305" y="186444"/>
                    <a:pt x="161017" y="192111"/>
                    <a:pt x="154217" y="186444"/>
                  </a:cubicBezTo>
                  <a:cubicBezTo>
                    <a:pt x="147795" y="181156"/>
                    <a:pt x="143640" y="192866"/>
                    <a:pt x="136840" y="189844"/>
                  </a:cubicBezTo>
                  <a:cubicBezTo>
                    <a:pt x="136462" y="192488"/>
                    <a:pt x="135329" y="195511"/>
                    <a:pt x="136462" y="197777"/>
                  </a:cubicBezTo>
                  <a:cubicBezTo>
                    <a:pt x="139106" y="204955"/>
                    <a:pt x="145906" y="202310"/>
                    <a:pt x="151195" y="202688"/>
                  </a:cubicBezTo>
                  <a:cubicBezTo>
                    <a:pt x="153839" y="202688"/>
                    <a:pt x="156861" y="201933"/>
                    <a:pt x="159506" y="201177"/>
                  </a:cubicBezTo>
                  <a:cubicBezTo>
                    <a:pt x="170461" y="198155"/>
                    <a:pt x="168950" y="209866"/>
                    <a:pt x="169705" y="212888"/>
                  </a:cubicBezTo>
                  <a:cubicBezTo>
                    <a:pt x="171216" y="220443"/>
                    <a:pt x="164417" y="218554"/>
                    <a:pt x="159883" y="217043"/>
                  </a:cubicBezTo>
                  <a:cubicBezTo>
                    <a:pt x="151195" y="213643"/>
                    <a:pt x="143262" y="215532"/>
                    <a:pt x="135329" y="219687"/>
                  </a:cubicBezTo>
                  <a:cubicBezTo>
                    <a:pt x="134573" y="213266"/>
                    <a:pt x="133062" y="204955"/>
                    <a:pt x="126640" y="204199"/>
                  </a:cubicBezTo>
                  <a:cubicBezTo>
                    <a:pt x="112663" y="203066"/>
                    <a:pt x="108885" y="192488"/>
                    <a:pt x="103219" y="180778"/>
                  </a:cubicBezTo>
                  <a:cubicBezTo>
                    <a:pt x="97175" y="190600"/>
                    <a:pt x="96797" y="197777"/>
                    <a:pt x="103597" y="204199"/>
                  </a:cubicBezTo>
                  <a:cubicBezTo>
                    <a:pt x="99063" y="207599"/>
                    <a:pt x="95286" y="206466"/>
                    <a:pt x="93019" y="203821"/>
                  </a:cubicBezTo>
                  <a:cubicBezTo>
                    <a:pt x="83575" y="192866"/>
                    <a:pt x="74887" y="177000"/>
                    <a:pt x="64687" y="203444"/>
                  </a:cubicBezTo>
                  <a:cubicBezTo>
                    <a:pt x="63176" y="206843"/>
                    <a:pt x="54110" y="215910"/>
                    <a:pt x="53732" y="201177"/>
                  </a:cubicBezTo>
                  <a:cubicBezTo>
                    <a:pt x="53354" y="194377"/>
                    <a:pt x="49954" y="196266"/>
                    <a:pt x="45799" y="195133"/>
                  </a:cubicBezTo>
                  <a:cubicBezTo>
                    <a:pt x="34844" y="192111"/>
                    <a:pt x="35977" y="182667"/>
                    <a:pt x="40888" y="177378"/>
                  </a:cubicBezTo>
                  <a:cubicBezTo>
                    <a:pt x="59398" y="158490"/>
                    <a:pt x="37110" y="157734"/>
                    <a:pt x="29555" y="153201"/>
                  </a:cubicBezTo>
                  <a:cubicBezTo>
                    <a:pt x="23511" y="149801"/>
                    <a:pt x="10289" y="158490"/>
                    <a:pt x="8778" y="145646"/>
                  </a:cubicBezTo>
                  <a:cubicBezTo>
                    <a:pt x="7267" y="130535"/>
                    <a:pt x="14067" y="117314"/>
                    <a:pt x="29177" y="110892"/>
                  </a:cubicBezTo>
                  <a:cubicBezTo>
                    <a:pt x="32577" y="109381"/>
                    <a:pt x="38621" y="113536"/>
                    <a:pt x="39377" y="107492"/>
                  </a:cubicBezTo>
                  <a:cubicBezTo>
                    <a:pt x="40132" y="102959"/>
                    <a:pt x="35599" y="100314"/>
                    <a:pt x="31822" y="98803"/>
                  </a:cubicBezTo>
                  <a:cubicBezTo>
                    <a:pt x="18978" y="93514"/>
                    <a:pt x="26155" y="84448"/>
                    <a:pt x="27666" y="76515"/>
                  </a:cubicBezTo>
                  <a:cubicBezTo>
                    <a:pt x="28044" y="75004"/>
                    <a:pt x="30688" y="73493"/>
                    <a:pt x="32577" y="73115"/>
                  </a:cubicBezTo>
                  <a:cubicBezTo>
                    <a:pt x="36355" y="73115"/>
                    <a:pt x="37110" y="75759"/>
                    <a:pt x="35977" y="78782"/>
                  </a:cubicBezTo>
                  <a:cubicBezTo>
                    <a:pt x="33710" y="84826"/>
                    <a:pt x="35977" y="86715"/>
                    <a:pt x="41643" y="84448"/>
                  </a:cubicBezTo>
                  <a:cubicBezTo>
                    <a:pt x="44666" y="82937"/>
                    <a:pt x="52599" y="86715"/>
                    <a:pt x="50332" y="80293"/>
                  </a:cubicBezTo>
                  <a:cubicBezTo>
                    <a:pt x="46932" y="68960"/>
                    <a:pt x="59020" y="62916"/>
                    <a:pt x="56754" y="50827"/>
                  </a:cubicBezTo>
                  <a:cubicBezTo>
                    <a:pt x="41643" y="63671"/>
                    <a:pt x="32577" y="27784"/>
                    <a:pt x="12556" y="51205"/>
                  </a:cubicBezTo>
                  <a:cubicBezTo>
                    <a:pt x="17467" y="36850"/>
                    <a:pt x="14067" y="28917"/>
                    <a:pt x="3867" y="24761"/>
                  </a:cubicBezTo>
                  <a:cubicBezTo>
                    <a:pt x="-1799" y="19850"/>
                    <a:pt x="-1799" y="19850"/>
                    <a:pt x="7645" y="11162"/>
                  </a:cubicBezTo>
                  <a:cubicBezTo>
                    <a:pt x="19355" y="13806"/>
                    <a:pt x="32577" y="30806"/>
                    <a:pt x="42021" y="8518"/>
                  </a:cubicBezTo>
                  <a:close/>
                </a:path>
              </a:pathLst>
            </a:custGeom>
            <a:solidFill>
              <a:srgbClr val="EEA1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7B76EF0F-E867-4E7E-A7A8-E4E62EAFD124}"/>
                </a:ext>
              </a:extLst>
            </p:cNvPr>
            <p:cNvSpPr/>
            <p:nvPr/>
          </p:nvSpPr>
          <p:spPr>
            <a:xfrm>
              <a:off x="9615688" y="4628401"/>
              <a:ext cx="79149" cy="72266"/>
            </a:xfrm>
            <a:custGeom>
              <a:avLst/>
              <a:gdLst>
                <a:gd name="connsiteX0" fmla="*/ 10397 w 79149"/>
                <a:gd name="connsiteY0" fmla="*/ 5905 h 72266"/>
                <a:gd name="connsiteX1" fmla="*/ 28152 w 79149"/>
                <a:gd name="connsiteY1" fmla="*/ 8549 h 72266"/>
                <a:gd name="connsiteX2" fmla="*/ 79150 w 79149"/>
                <a:gd name="connsiteY2" fmla="*/ 11949 h 72266"/>
                <a:gd name="connsiteX3" fmla="*/ 67061 w 79149"/>
                <a:gd name="connsiteY3" fmla="*/ 22526 h 72266"/>
                <a:gd name="connsiteX4" fmla="*/ 38351 w 79149"/>
                <a:gd name="connsiteY4" fmla="*/ 64080 h 72266"/>
                <a:gd name="connsiteX5" fmla="*/ 36085 w 79149"/>
                <a:gd name="connsiteY5" fmla="*/ 69369 h 72266"/>
                <a:gd name="connsiteX6" fmla="*/ 18708 w 79149"/>
                <a:gd name="connsiteY6" fmla="*/ 67858 h 72266"/>
                <a:gd name="connsiteX7" fmla="*/ 6619 w 79149"/>
                <a:gd name="connsiteY7" fmla="*/ 44059 h 72266"/>
                <a:gd name="connsiteX8" fmla="*/ 11908 w 79149"/>
                <a:gd name="connsiteY8" fmla="*/ 30459 h 72266"/>
                <a:gd name="connsiteX9" fmla="*/ 22108 w 79149"/>
                <a:gd name="connsiteY9" fmla="*/ 25548 h 72266"/>
                <a:gd name="connsiteX10" fmla="*/ 10775 w 79149"/>
                <a:gd name="connsiteY10" fmla="*/ 17615 h 72266"/>
                <a:gd name="connsiteX11" fmla="*/ 197 w 79149"/>
                <a:gd name="connsiteY11" fmla="*/ 6282 h 72266"/>
                <a:gd name="connsiteX12" fmla="*/ 10397 w 79149"/>
                <a:gd name="connsiteY12" fmla="*/ 5905 h 7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149" h="72266">
                  <a:moveTo>
                    <a:pt x="10397" y="5905"/>
                  </a:moveTo>
                  <a:cubicBezTo>
                    <a:pt x="16063" y="8549"/>
                    <a:pt x="21730" y="12327"/>
                    <a:pt x="28152" y="8549"/>
                  </a:cubicBezTo>
                  <a:cubicBezTo>
                    <a:pt x="49684" y="-3539"/>
                    <a:pt x="61017" y="-3162"/>
                    <a:pt x="79150" y="11949"/>
                  </a:cubicBezTo>
                  <a:cubicBezTo>
                    <a:pt x="77261" y="17615"/>
                    <a:pt x="61773" y="6282"/>
                    <a:pt x="67061" y="22526"/>
                  </a:cubicBezTo>
                  <a:cubicBezTo>
                    <a:pt x="72728" y="40281"/>
                    <a:pt x="57995" y="59925"/>
                    <a:pt x="38351" y="64080"/>
                  </a:cubicBezTo>
                  <a:cubicBezTo>
                    <a:pt x="37218" y="64458"/>
                    <a:pt x="36840" y="67480"/>
                    <a:pt x="36085" y="69369"/>
                  </a:cubicBezTo>
                  <a:cubicBezTo>
                    <a:pt x="29663" y="74280"/>
                    <a:pt x="23996" y="72391"/>
                    <a:pt x="18708" y="67858"/>
                  </a:cubicBezTo>
                  <a:cubicBezTo>
                    <a:pt x="15686" y="59547"/>
                    <a:pt x="6619" y="53881"/>
                    <a:pt x="6619" y="44059"/>
                  </a:cubicBezTo>
                  <a:cubicBezTo>
                    <a:pt x="6997" y="38770"/>
                    <a:pt x="5486" y="30837"/>
                    <a:pt x="11908" y="30459"/>
                  </a:cubicBezTo>
                  <a:cubicBezTo>
                    <a:pt x="17197" y="30459"/>
                    <a:pt x="22863" y="34992"/>
                    <a:pt x="22108" y="25548"/>
                  </a:cubicBezTo>
                  <a:cubicBezTo>
                    <a:pt x="21730" y="19882"/>
                    <a:pt x="18330" y="16104"/>
                    <a:pt x="10775" y="17615"/>
                  </a:cubicBezTo>
                  <a:cubicBezTo>
                    <a:pt x="2842" y="19504"/>
                    <a:pt x="-936" y="11949"/>
                    <a:pt x="197" y="6282"/>
                  </a:cubicBezTo>
                  <a:cubicBezTo>
                    <a:pt x="575" y="1749"/>
                    <a:pt x="6619" y="7038"/>
                    <a:pt x="10397" y="5905"/>
                  </a:cubicBezTo>
                  <a:close/>
                </a:path>
              </a:pathLst>
            </a:custGeom>
            <a:solidFill>
              <a:srgbClr val="EEA3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8F3949B1-7A1F-4769-B433-DC62F42FEF49}"/>
                </a:ext>
              </a:extLst>
            </p:cNvPr>
            <p:cNvSpPr/>
            <p:nvPr/>
          </p:nvSpPr>
          <p:spPr>
            <a:xfrm>
              <a:off x="9694083" y="4922161"/>
              <a:ext cx="90663" cy="72237"/>
            </a:xfrm>
            <a:custGeom>
              <a:avLst/>
              <a:gdLst>
                <a:gd name="connsiteX0" fmla="*/ 67620 w 90663"/>
                <a:gd name="connsiteY0" fmla="*/ 0 h 72237"/>
                <a:gd name="connsiteX1" fmla="*/ 90663 w 90663"/>
                <a:gd name="connsiteY1" fmla="*/ 0 h 72237"/>
                <a:gd name="connsiteX2" fmla="*/ 69131 w 90663"/>
                <a:gd name="connsiteY2" fmla="*/ 30221 h 72237"/>
                <a:gd name="connsiteX3" fmla="*/ 80086 w 90663"/>
                <a:gd name="connsiteY3" fmla="*/ 59687 h 72237"/>
                <a:gd name="connsiteX4" fmla="*/ 75930 w 90663"/>
                <a:gd name="connsiteY4" fmla="*/ 63842 h 72237"/>
                <a:gd name="connsiteX5" fmla="*/ 57042 w 90663"/>
                <a:gd name="connsiteY5" fmla="*/ 50242 h 72237"/>
                <a:gd name="connsiteX6" fmla="*/ 58553 w 90663"/>
                <a:gd name="connsiteY6" fmla="*/ 69886 h 72237"/>
                <a:gd name="connsiteX7" fmla="*/ 38910 w 90663"/>
                <a:gd name="connsiteY7" fmla="*/ 63464 h 72237"/>
                <a:gd name="connsiteX8" fmla="*/ 20777 w 90663"/>
                <a:gd name="connsiteY8" fmla="*/ 59687 h 72237"/>
                <a:gd name="connsiteX9" fmla="*/ 20777 w 90663"/>
                <a:gd name="connsiteY9" fmla="*/ 55531 h 72237"/>
                <a:gd name="connsiteX10" fmla="*/ 0 w 90663"/>
                <a:gd name="connsiteY10" fmla="*/ 33621 h 72237"/>
                <a:gd name="connsiteX11" fmla="*/ 10200 w 90663"/>
                <a:gd name="connsiteY11" fmla="*/ 26443 h 72237"/>
                <a:gd name="connsiteX12" fmla="*/ 51376 w 90663"/>
                <a:gd name="connsiteY12" fmla="*/ 4533 h 72237"/>
                <a:gd name="connsiteX13" fmla="*/ 67620 w 90663"/>
                <a:gd name="connsiteY13" fmla="*/ 0 h 7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63" h="72237">
                  <a:moveTo>
                    <a:pt x="67620" y="0"/>
                  </a:moveTo>
                  <a:cubicBezTo>
                    <a:pt x="73286" y="0"/>
                    <a:pt x="78575" y="0"/>
                    <a:pt x="90663" y="0"/>
                  </a:cubicBezTo>
                  <a:cubicBezTo>
                    <a:pt x="68753" y="5289"/>
                    <a:pt x="74042" y="20399"/>
                    <a:pt x="69131" y="30221"/>
                  </a:cubicBezTo>
                  <a:cubicBezTo>
                    <a:pt x="94819" y="31732"/>
                    <a:pt x="76308" y="49865"/>
                    <a:pt x="80086" y="59687"/>
                  </a:cubicBezTo>
                  <a:cubicBezTo>
                    <a:pt x="78575" y="61198"/>
                    <a:pt x="77064" y="62331"/>
                    <a:pt x="75930" y="63842"/>
                  </a:cubicBezTo>
                  <a:cubicBezTo>
                    <a:pt x="65353" y="64975"/>
                    <a:pt x="68753" y="48354"/>
                    <a:pt x="57042" y="50242"/>
                  </a:cubicBezTo>
                  <a:cubicBezTo>
                    <a:pt x="53265" y="56665"/>
                    <a:pt x="68375" y="62331"/>
                    <a:pt x="58553" y="69886"/>
                  </a:cubicBezTo>
                  <a:cubicBezTo>
                    <a:pt x="49109" y="77064"/>
                    <a:pt x="45332" y="65731"/>
                    <a:pt x="38910" y="63464"/>
                  </a:cubicBezTo>
                  <a:cubicBezTo>
                    <a:pt x="32865" y="61575"/>
                    <a:pt x="28332" y="54020"/>
                    <a:pt x="20777" y="59687"/>
                  </a:cubicBezTo>
                  <a:cubicBezTo>
                    <a:pt x="20777" y="58175"/>
                    <a:pt x="20399" y="56665"/>
                    <a:pt x="20777" y="55531"/>
                  </a:cubicBezTo>
                  <a:cubicBezTo>
                    <a:pt x="34754" y="28710"/>
                    <a:pt x="11711" y="36643"/>
                    <a:pt x="0" y="33621"/>
                  </a:cubicBezTo>
                  <a:cubicBezTo>
                    <a:pt x="756" y="27199"/>
                    <a:pt x="6044" y="26821"/>
                    <a:pt x="10200" y="26443"/>
                  </a:cubicBezTo>
                  <a:cubicBezTo>
                    <a:pt x="27199" y="24932"/>
                    <a:pt x="41932" y="20021"/>
                    <a:pt x="51376" y="4533"/>
                  </a:cubicBezTo>
                  <a:cubicBezTo>
                    <a:pt x="55153" y="-2644"/>
                    <a:pt x="63842" y="7933"/>
                    <a:pt x="67620" y="0"/>
                  </a:cubicBezTo>
                  <a:close/>
                </a:path>
              </a:pathLst>
            </a:custGeom>
            <a:solidFill>
              <a:srgbClr val="EEA1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C71F9544-56EE-42F5-80CC-6CF6519A7F16}"/>
                </a:ext>
              </a:extLst>
            </p:cNvPr>
            <p:cNvSpPr/>
            <p:nvPr/>
          </p:nvSpPr>
          <p:spPr>
            <a:xfrm>
              <a:off x="9605123" y="4698148"/>
              <a:ext cx="25850" cy="35887"/>
            </a:xfrm>
            <a:custGeom>
              <a:avLst/>
              <a:gdLst>
                <a:gd name="connsiteX0" fmla="*/ 25495 w 25850"/>
                <a:gd name="connsiteY0" fmla="*/ 8311 h 35887"/>
                <a:gd name="connsiteX1" fmla="*/ 21340 w 25850"/>
                <a:gd name="connsiteY1" fmla="*/ 21155 h 35887"/>
                <a:gd name="connsiteX2" fmla="*/ 10007 w 25850"/>
                <a:gd name="connsiteY2" fmla="*/ 35888 h 35887"/>
                <a:gd name="connsiteX3" fmla="*/ 17184 w 25850"/>
                <a:gd name="connsiteY3" fmla="*/ 0 h 35887"/>
                <a:gd name="connsiteX4" fmla="*/ 19451 w 25850"/>
                <a:gd name="connsiteY4" fmla="*/ 1133 h 35887"/>
                <a:gd name="connsiteX5" fmla="*/ 25495 w 25850"/>
                <a:gd name="connsiteY5" fmla="*/ 8311 h 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50" h="35887">
                  <a:moveTo>
                    <a:pt x="25495" y="8311"/>
                  </a:moveTo>
                  <a:cubicBezTo>
                    <a:pt x="27762" y="13977"/>
                    <a:pt x="18318" y="15488"/>
                    <a:pt x="21340" y="21155"/>
                  </a:cubicBezTo>
                  <a:cubicBezTo>
                    <a:pt x="20962" y="27954"/>
                    <a:pt x="17940" y="32865"/>
                    <a:pt x="10007" y="35888"/>
                  </a:cubicBezTo>
                  <a:cubicBezTo>
                    <a:pt x="15296" y="23799"/>
                    <a:pt x="-19836" y="6044"/>
                    <a:pt x="17184" y="0"/>
                  </a:cubicBezTo>
                  <a:cubicBezTo>
                    <a:pt x="17940" y="378"/>
                    <a:pt x="18695" y="756"/>
                    <a:pt x="19451" y="1133"/>
                  </a:cubicBezTo>
                  <a:cubicBezTo>
                    <a:pt x="21718" y="2644"/>
                    <a:pt x="24362" y="4911"/>
                    <a:pt x="25495" y="8311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9CF44FB9-3F4A-4761-8FC0-D658F285C672}"/>
                </a:ext>
              </a:extLst>
            </p:cNvPr>
            <p:cNvSpPr/>
            <p:nvPr/>
          </p:nvSpPr>
          <p:spPr>
            <a:xfrm>
              <a:off x="9619817" y="4672460"/>
              <a:ext cx="14618" cy="27934"/>
            </a:xfrm>
            <a:custGeom>
              <a:avLst/>
              <a:gdLst>
                <a:gd name="connsiteX0" fmla="*/ 2113 w 14618"/>
                <a:gd name="connsiteY0" fmla="*/ 0 h 27934"/>
                <a:gd name="connsiteX1" fmla="*/ 14579 w 14618"/>
                <a:gd name="connsiteY1" fmla="*/ 21155 h 27934"/>
                <a:gd name="connsiteX2" fmla="*/ 2113 w 14618"/>
                <a:gd name="connsiteY2" fmla="*/ 25310 h 27934"/>
                <a:gd name="connsiteX3" fmla="*/ 2113 w 14618"/>
                <a:gd name="connsiteY3" fmla="*/ 25310 h 27934"/>
                <a:gd name="connsiteX4" fmla="*/ 2113 w 14618"/>
                <a:gd name="connsiteY4" fmla="*/ 0 h 2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8" h="27934">
                  <a:moveTo>
                    <a:pt x="2113" y="0"/>
                  </a:moveTo>
                  <a:cubicBezTo>
                    <a:pt x="5135" y="7933"/>
                    <a:pt x="15334" y="11333"/>
                    <a:pt x="14579" y="21155"/>
                  </a:cubicBezTo>
                  <a:cubicBezTo>
                    <a:pt x="13068" y="30599"/>
                    <a:pt x="7779" y="28332"/>
                    <a:pt x="2113" y="25310"/>
                  </a:cubicBezTo>
                  <a:lnTo>
                    <a:pt x="2113" y="25310"/>
                  </a:lnTo>
                  <a:cubicBezTo>
                    <a:pt x="8912" y="16999"/>
                    <a:pt x="-5065" y="8689"/>
                    <a:pt x="2113" y="0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E509B6FC-7CAD-47F3-8586-977B8355C77B}"/>
                </a:ext>
              </a:extLst>
            </p:cNvPr>
            <p:cNvSpPr/>
            <p:nvPr/>
          </p:nvSpPr>
          <p:spPr>
            <a:xfrm>
              <a:off x="9550155" y="5003265"/>
              <a:ext cx="88774" cy="63202"/>
            </a:xfrm>
            <a:custGeom>
              <a:avLst/>
              <a:gdLst>
                <a:gd name="connsiteX0" fmla="*/ 88775 w 88774"/>
                <a:gd name="connsiteY0" fmla="*/ 46203 h 63202"/>
                <a:gd name="connsiteX1" fmla="*/ 84619 w 88774"/>
                <a:gd name="connsiteY1" fmla="*/ 63202 h 63202"/>
                <a:gd name="connsiteX2" fmla="*/ 37776 w 88774"/>
                <a:gd name="connsiteY2" fmla="*/ 32226 h 63202"/>
                <a:gd name="connsiteX3" fmla="*/ 36265 w 88774"/>
                <a:gd name="connsiteY3" fmla="*/ 28448 h 63202"/>
                <a:gd name="connsiteX4" fmla="*/ 0 w 88774"/>
                <a:gd name="connsiteY4" fmla="*/ 3893 h 63202"/>
                <a:gd name="connsiteX5" fmla="*/ 38532 w 88774"/>
                <a:gd name="connsiteY5" fmla="*/ 493 h 63202"/>
                <a:gd name="connsiteX6" fmla="*/ 49487 w 88774"/>
                <a:gd name="connsiteY6" fmla="*/ 7671 h 63202"/>
                <a:gd name="connsiteX7" fmla="*/ 88775 w 88774"/>
                <a:gd name="connsiteY7" fmla="*/ 46203 h 6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774" h="63202">
                  <a:moveTo>
                    <a:pt x="88775" y="46203"/>
                  </a:moveTo>
                  <a:cubicBezTo>
                    <a:pt x="86130" y="51491"/>
                    <a:pt x="83864" y="57158"/>
                    <a:pt x="84619" y="63202"/>
                  </a:cubicBezTo>
                  <a:cubicBezTo>
                    <a:pt x="63464" y="61313"/>
                    <a:pt x="50620" y="46958"/>
                    <a:pt x="37776" y="32226"/>
                  </a:cubicBezTo>
                  <a:cubicBezTo>
                    <a:pt x="37021" y="31092"/>
                    <a:pt x="36643" y="29581"/>
                    <a:pt x="36265" y="28448"/>
                  </a:cubicBezTo>
                  <a:cubicBezTo>
                    <a:pt x="10955" y="40159"/>
                    <a:pt x="16622" y="5027"/>
                    <a:pt x="0" y="3893"/>
                  </a:cubicBezTo>
                  <a:cubicBezTo>
                    <a:pt x="12466" y="-1395"/>
                    <a:pt x="25688" y="5404"/>
                    <a:pt x="38532" y="493"/>
                  </a:cubicBezTo>
                  <a:cubicBezTo>
                    <a:pt x="43065" y="-1395"/>
                    <a:pt x="49487" y="2382"/>
                    <a:pt x="49487" y="7671"/>
                  </a:cubicBezTo>
                  <a:cubicBezTo>
                    <a:pt x="51376" y="32226"/>
                    <a:pt x="72531" y="36381"/>
                    <a:pt x="88775" y="46203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0559847-7AFC-420B-BFFF-CDC631176FEF}"/>
                </a:ext>
              </a:extLst>
            </p:cNvPr>
            <p:cNvSpPr/>
            <p:nvPr/>
          </p:nvSpPr>
          <p:spPr>
            <a:xfrm>
              <a:off x="9497607" y="5142633"/>
              <a:ext cx="17825" cy="10593"/>
            </a:xfrm>
            <a:custGeom>
              <a:avLst/>
              <a:gdLst>
                <a:gd name="connsiteX0" fmla="*/ 17794 w 17825"/>
                <a:gd name="connsiteY0" fmla="*/ 5054 h 10593"/>
                <a:gd name="connsiteX1" fmla="*/ 11372 w 17825"/>
                <a:gd name="connsiteY1" fmla="*/ 9587 h 10593"/>
                <a:gd name="connsiteX2" fmla="*/ 417 w 17825"/>
                <a:gd name="connsiteY2" fmla="*/ 7698 h 10593"/>
                <a:gd name="connsiteX3" fmla="*/ 7594 w 17825"/>
                <a:gd name="connsiteY3" fmla="*/ 142 h 10593"/>
                <a:gd name="connsiteX4" fmla="*/ 17794 w 17825"/>
                <a:gd name="connsiteY4" fmla="*/ 5054 h 1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25" h="10593">
                  <a:moveTo>
                    <a:pt x="17794" y="5054"/>
                  </a:moveTo>
                  <a:cubicBezTo>
                    <a:pt x="18171" y="10342"/>
                    <a:pt x="15149" y="10342"/>
                    <a:pt x="11372" y="9587"/>
                  </a:cubicBezTo>
                  <a:cubicBezTo>
                    <a:pt x="7594" y="8831"/>
                    <a:pt x="2305" y="13364"/>
                    <a:pt x="417" y="7698"/>
                  </a:cubicBezTo>
                  <a:cubicBezTo>
                    <a:pt x="-1472" y="2409"/>
                    <a:pt x="3439" y="898"/>
                    <a:pt x="7594" y="142"/>
                  </a:cubicBezTo>
                  <a:cubicBezTo>
                    <a:pt x="12127" y="-235"/>
                    <a:pt x="16283" y="-235"/>
                    <a:pt x="17794" y="5054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9389F85B-0B2F-4071-90EA-38D1BAE3F8D3}"/>
                </a:ext>
              </a:extLst>
            </p:cNvPr>
            <p:cNvSpPr/>
            <p:nvPr/>
          </p:nvSpPr>
          <p:spPr>
            <a:xfrm>
              <a:off x="9516156" y="3722378"/>
              <a:ext cx="170525" cy="232583"/>
            </a:xfrm>
            <a:custGeom>
              <a:avLst/>
              <a:gdLst>
                <a:gd name="connsiteX0" fmla="*/ 0 w 170525"/>
                <a:gd name="connsiteY0" fmla="*/ 103513 h 232583"/>
                <a:gd name="connsiteX1" fmla="*/ 8311 w 170525"/>
                <a:gd name="connsiteY1" fmla="*/ 36649 h 232583"/>
                <a:gd name="connsiteX2" fmla="*/ 41176 w 170525"/>
                <a:gd name="connsiteY2" fmla="*/ 6 h 232583"/>
                <a:gd name="connsiteX3" fmla="*/ 88019 w 170525"/>
                <a:gd name="connsiteY3" fmla="*/ 30605 h 232583"/>
                <a:gd name="connsiteX4" fmla="*/ 87641 w 170525"/>
                <a:gd name="connsiteY4" fmla="*/ 61204 h 232583"/>
                <a:gd name="connsiteX5" fmla="*/ 88019 w 170525"/>
                <a:gd name="connsiteY5" fmla="*/ 74426 h 232583"/>
                <a:gd name="connsiteX6" fmla="*/ 142417 w 170525"/>
                <a:gd name="connsiteY6" fmla="*/ 111824 h 232583"/>
                <a:gd name="connsiteX7" fmla="*/ 164705 w 170525"/>
                <a:gd name="connsiteY7" fmla="*/ 135623 h 232583"/>
                <a:gd name="connsiteX8" fmla="*/ 169616 w 170525"/>
                <a:gd name="connsiteY8" fmla="*/ 191910 h 232583"/>
                <a:gd name="connsiteX9" fmla="*/ 159794 w 170525"/>
                <a:gd name="connsiteY9" fmla="*/ 220620 h 232583"/>
                <a:gd name="connsiteX10" fmla="*/ 125040 w 170525"/>
                <a:gd name="connsiteY10" fmla="*/ 216465 h 232583"/>
                <a:gd name="connsiteX11" fmla="*/ 102752 w 170525"/>
                <a:gd name="connsiteY11" fmla="*/ 224398 h 232583"/>
                <a:gd name="connsiteX12" fmla="*/ 92174 w 170525"/>
                <a:gd name="connsiteY12" fmla="*/ 231953 h 232583"/>
                <a:gd name="connsiteX13" fmla="*/ 25310 w 170525"/>
                <a:gd name="connsiteY13" fmla="*/ 221753 h 232583"/>
                <a:gd name="connsiteX14" fmla="*/ 8689 w 170525"/>
                <a:gd name="connsiteY14" fmla="*/ 196065 h 232583"/>
                <a:gd name="connsiteX15" fmla="*/ 0 w 170525"/>
                <a:gd name="connsiteY15" fmla="*/ 103513 h 23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525" h="232583">
                  <a:moveTo>
                    <a:pt x="0" y="103513"/>
                  </a:moveTo>
                  <a:cubicBezTo>
                    <a:pt x="6422" y="81603"/>
                    <a:pt x="1511" y="58559"/>
                    <a:pt x="8311" y="36649"/>
                  </a:cubicBezTo>
                  <a:cubicBezTo>
                    <a:pt x="13600" y="19272"/>
                    <a:pt x="16999" y="762"/>
                    <a:pt x="41176" y="6"/>
                  </a:cubicBezTo>
                  <a:cubicBezTo>
                    <a:pt x="63842" y="-372"/>
                    <a:pt x="75175" y="17005"/>
                    <a:pt x="88019" y="30605"/>
                  </a:cubicBezTo>
                  <a:cubicBezTo>
                    <a:pt x="96330" y="39671"/>
                    <a:pt x="99352" y="51004"/>
                    <a:pt x="87641" y="61204"/>
                  </a:cubicBezTo>
                  <a:cubicBezTo>
                    <a:pt x="83108" y="64981"/>
                    <a:pt x="84619" y="70270"/>
                    <a:pt x="88019" y="74426"/>
                  </a:cubicBezTo>
                  <a:cubicBezTo>
                    <a:pt x="101618" y="93691"/>
                    <a:pt x="114840" y="112202"/>
                    <a:pt x="142417" y="111824"/>
                  </a:cubicBezTo>
                  <a:cubicBezTo>
                    <a:pt x="157527" y="111446"/>
                    <a:pt x="163572" y="123535"/>
                    <a:pt x="164705" y="135623"/>
                  </a:cubicBezTo>
                  <a:cubicBezTo>
                    <a:pt x="166216" y="154511"/>
                    <a:pt x="172260" y="173022"/>
                    <a:pt x="169616" y="191910"/>
                  </a:cubicBezTo>
                  <a:cubicBezTo>
                    <a:pt x="171882" y="203621"/>
                    <a:pt x="170371" y="213443"/>
                    <a:pt x="159794" y="220620"/>
                  </a:cubicBezTo>
                  <a:cubicBezTo>
                    <a:pt x="147328" y="227042"/>
                    <a:pt x="136373" y="225531"/>
                    <a:pt x="125040" y="216465"/>
                  </a:cubicBezTo>
                  <a:cubicBezTo>
                    <a:pt x="110685" y="204754"/>
                    <a:pt x="108040" y="206265"/>
                    <a:pt x="102752" y="224398"/>
                  </a:cubicBezTo>
                  <a:cubicBezTo>
                    <a:pt x="101241" y="230064"/>
                    <a:pt x="96707" y="234220"/>
                    <a:pt x="92174" y="231953"/>
                  </a:cubicBezTo>
                  <a:cubicBezTo>
                    <a:pt x="70642" y="222509"/>
                    <a:pt x="46087" y="234975"/>
                    <a:pt x="25310" y="221753"/>
                  </a:cubicBezTo>
                  <a:cubicBezTo>
                    <a:pt x="17755" y="214576"/>
                    <a:pt x="19266" y="201354"/>
                    <a:pt x="8689" y="196065"/>
                  </a:cubicBezTo>
                  <a:cubicBezTo>
                    <a:pt x="13977" y="164711"/>
                    <a:pt x="378" y="134868"/>
                    <a:pt x="0" y="103513"/>
                  </a:cubicBezTo>
                  <a:close/>
                </a:path>
              </a:pathLst>
            </a:custGeom>
            <a:solidFill>
              <a:srgbClr val="EECA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D27BAEBB-2DA3-42B7-9049-147F8B6AA02D}"/>
                </a:ext>
              </a:extLst>
            </p:cNvPr>
            <p:cNvSpPr/>
            <p:nvPr/>
          </p:nvSpPr>
          <p:spPr>
            <a:xfrm>
              <a:off x="9358191" y="3651743"/>
              <a:ext cx="174407" cy="267078"/>
            </a:xfrm>
            <a:custGeom>
              <a:avLst/>
              <a:gdLst>
                <a:gd name="connsiteX0" fmla="*/ 157965 w 174407"/>
                <a:gd name="connsiteY0" fmla="*/ 174149 h 267078"/>
                <a:gd name="connsiteX1" fmla="*/ 165521 w 174407"/>
                <a:gd name="connsiteY1" fmla="*/ 183215 h 267078"/>
                <a:gd name="connsiteX2" fmla="*/ 174209 w 174407"/>
                <a:gd name="connsiteY2" fmla="*/ 250835 h 267078"/>
                <a:gd name="connsiteX3" fmla="*/ 166276 w 174407"/>
                <a:gd name="connsiteY3" fmla="*/ 267079 h 267078"/>
                <a:gd name="connsiteX4" fmla="*/ 157587 w 174407"/>
                <a:gd name="connsiteY4" fmla="*/ 249702 h 267078"/>
                <a:gd name="connsiteX5" fmla="*/ 145499 w 174407"/>
                <a:gd name="connsiteY5" fmla="*/ 216459 h 267078"/>
                <a:gd name="connsiteX6" fmla="*/ 103945 w 174407"/>
                <a:gd name="connsiteY6" fmla="*/ 182838 h 267078"/>
                <a:gd name="connsiteX7" fmla="*/ 102812 w 174407"/>
                <a:gd name="connsiteY7" fmla="*/ 181326 h 267078"/>
                <a:gd name="connsiteX8" fmla="*/ 31414 w 174407"/>
                <a:gd name="connsiteY8" fmla="*/ 118618 h 267078"/>
                <a:gd name="connsiteX9" fmla="*/ 25748 w 174407"/>
                <a:gd name="connsiteY9" fmla="*/ 97463 h 267078"/>
                <a:gd name="connsiteX10" fmla="*/ 11771 w 174407"/>
                <a:gd name="connsiteY10" fmla="*/ 54398 h 267078"/>
                <a:gd name="connsiteX11" fmla="*/ 1193 w 174407"/>
                <a:gd name="connsiteY11" fmla="*/ 39287 h 267078"/>
                <a:gd name="connsiteX12" fmla="*/ 24615 w 174407"/>
                <a:gd name="connsiteY12" fmla="*/ 34754 h 267078"/>
                <a:gd name="connsiteX13" fmla="*/ 52191 w 174407"/>
                <a:gd name="connsiteY13" fmla="*/ 35510 h 267078"/>
                <a:gd name="connsiteX14" fmla="*/ 48036 w 174407"/>
                <a:gd name="connsiteY14" fmla="*/ 10200 h 267078"/>
                <a:gd name="connsiteX15" fmla="*/ 44258 w 174407"/>
                <a:gd name="connsiteY15" fmla="*/ 756 h 267078"/>
                <a:gd name="connsiteX16" fmla="*/ 48791 w 174407"/>
                <a:gd name="connsiteY16" fmla="*/ 0 h 267078"/>
                <a:gd name="connsiteX17" fmla="*/ 65413 w 174407"/>
                <a:gd name="connsiteY17" fmla="*/ 4911 h 267078"/>
                <a:gd name="connsiteX18" fmla="*/ 95256 w 174407"/>
                <a:gd name="connsiteY18" fmla="*/ 8689 h 267078"/>
                <a:gd name="connsiteX19" fmla="*/ 137566 w 174407"/>
                <a:gd name="connsiteY19" fmla="*/ 21533 h 267078"/>
                <a:gd name="connsiteX20" fmla="*/ 122078 w 174407"/>
                <a:gd name="connsiteY20" fmla="*/ 29466 h 267078"/>
                <a:gd name="connsiteX21" fmla="*/ 75613 w 174407"/>
                <a:gd name="connsiteY21" fmla="*/ 39287 h 267078"/>
                <a:gd name="connsiteX22" fmla="*/ 71835 w 174407"/>
                <a:gd name="connsiteY22" fmla="*/ 45332 h 267078"/>
                <a:gd name="connsiteX23" fmla="*/ 80146 w 174407"/>
                <a:gd name="connsiteY23" fmla="*/ 49487 h 267078"/>
                <a:gd name="connsiteX24" fmla="*/ 116033 w 174407"/>
                <a:gd name="connsiteY24" fmla="*/ 43821 h 267078"/>
                <a:gd name="connsiteX25" fmla="*/ 134166 w 174407"/>
                <a:gd name="connsiteY25" fmla="*/ 64598 h 267078"/>
                <a:gd name="connsiteX26" fmla="*/ 131900 w 174407"/>
                <a:gd name="connsiteY26" fmla="*/ 69886 h 267078"/>
                <a:gd name="connsiteX27" fmla="*/ 130388 w 174407"/>
                <a:gd name="connsiteY27" fmla="*/ 92930 h 267078"/>
                <a:gd name="connsiteX28" fmla="*/ 104700 w 174407"/>
                <a:gd name="connsiteY28" fmla="*/ 102374 h 267078"/>
                <a:gd name="connsiteX29" fmla="*/ 90723 w 174407"/>
                <a:gd name="connsiteY29" fmla="*/ 105396 h 267078"/>
                <a:gd name="connsiteX30" fmla="*/ 76368 w 174407"/>
                <a:gd name="connsiteY30" fmla="*/ 92552 h 267078"/>
                <a:gd name="connsiteX31" fmla="*/ 75991 w 174407"/>
                <a:gd name="connsiteY31" fmla="*/ 82730 h 267078"/>
                <a:gd name="connsiteX32" fmla="*/ 55213 w 174407"/>
                <a:gd name="connsiteY32" fmla="*/ 65731 h 267078"/>
                <a:gd name="connsiteX33" fmla="*/ 51814 w 174407"/>
                <a:gd name="connsiteY33" fmla="*/ 101996 h 267078"/>
                <a:gd name="connsiteX34" fmla="*/ 116411 w 174407"/>
                <a:gd name="connsiteY34" fmla="*/ 133728 h 267078"/>
                <a:gd name="connsiteX35" fmla="*/ 131144 w 174407"/>
                <a:gd name="connsiteY35" fmla="*/ 142039 h 267078"/>
                <a:gd name="connsiteX36" fmla="*/ 157965 w 174407"/>
                <a:gd name="connsiteY36" fmla="*/ 174149 h 26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4407" h="267078">
                  <a:moveTo>
                    <a:pt x="157965" y="174149"/>
                  </a:moveTo>
                  <a:cubicBezTo>
                    <a:pt x="161743" y="176038"/>
                    <a:pt x="165521" y="179060"/>
                    <a:pt x="165521" y="183215"/>
                  </a:cubicBezTo>
                  <a:cubicBezTo>
                    <a:pt x="165521" y="206259"/>
                    <a:pt x="168920" y="228547"/>
                    <a:pt x="174209" y="250835"/>
                  </a:cubicBezTo>
                  <a:cubicBezTo>
                    <a:pt x="175720" y="258012"/>
                    <a:pt x="168165" y="261412"/>
                    <a:pt x="166276" y="267079"/>
                  </a:cubicBezTo>
                  <a:cubicBezTo>
                    <a:pt x="160610" y="262546"/>
                    <a:pt x="149654" y="258012"/>
                    <a:pt x="157587" y="249702"/>
                  </a:cubicBezTo>
                  <a:cubicBezTo>
                    <a:pt x="178364" y="228547"/>
                    <a:pt x="153054" y="217592"/>
                    <a:pt x="145499" y="216459"/>
                  </a:cubicBezTo>
                  <a:cubicBezTo>
                    <a:pt x="122833" y="213436"/>
                    <a:pt x="119056" y="191904"/>
                    <a:pt x="103945" y="182838"/>
                  </a:cubicBezTo>
                  <a:cubicBezTo>
                    <a:pt x="103567" y="182460"/>
                    <a:pt x="103189" y="181326"/>
                    <a:pt x="102812" y="181326"/>
                  </a:cubicBezTo>
                  <a:cubicBezTo>
                    <a:pt x="72213" y="168105"/>
                    <a:pt x="60502" y="133351"/>
                    <a:pt x="31414" y="118618"/>
                  </a:cubicBezTo>
                  <a:cubicBezTo>
                    <a:pt x="21970" y="113707"/>
                    <a:pt x="21593" y="106529"/>
                    <a:pt x="25748" y="97463"/>
                  </a:cubicBezTo>
                  <a:cubicBezTo>
                    <a:pt x="35192" y="76308"/>
                    <a:pt x="31792" y="67242"/>
                    <a:pt x="11771" y="54398"/>
                  </a:cubicBezTo>
                  <a:cubicBezTo>
                    <a:pt x="6104" y="50620"/>
                    <a:pt x="-3340" y="46843"/>
                    <a:pt x="1193" y="39287"/>
                  </a:cubicBezTo>
                  <a:cubicBezTo>
                    <a:pt x="5726" y="32488"/>
                    <a:pt x="16682" y="27199"/>
                    <a:pt x="24615" y="34754"/>
                  </a:cubicBezTo>
                  <a:cubicBezTo>
                    <a:pt x="34436" y="44198"/>
                    <a:pt x="43503" y="43821"/>
                    <a:pt x="52191" y="35510"/>
                  </a:cubicBezTo>
                  <a:cubicBezTo>
                    <a:pt x="62013" y="26066"/>
                    <a:pt x="54836" y="17755"/>
                    <a:pt x="48036" y="10200"/>
                  </a:cubicBezTo>
                  <a:cubicBezTo>
                    <a:pt x="45769" y="7933"/>
                    <a:pt x="45392" y="3778"/>
                    <a:pt x="44258" y="756"/>
                  </a:cubicBezTo>
                  <a:cubicBezTo>
                    <a:pt x="45769" y="378"/>
                    <a:pt x="47280" y="378"/>
                    <a:pt x="48791" y="0"/>
                  </a:cubicBezTo>
                  <a:cubicBezTo>
                    <a:pt x="54458" y="1511"/>
                    <a:pt x="59747" y="3400"/>
                    <a:pt x="65413" y="4911"/>
                  </a:cubicBezTo>
                  <a:cubicBezTo>
                    <a:pt x="74479" y="14355"/>
                    <a:pt x="85812" y="4533"/>
                    <a:pt x="95256" y="8689"/>
                  </a:cubicBezTo>
                  <a:cubicBezTo>
                    <a:pt x="109989" y="10200"/>
                    <a:pt x="123966" y="15866"/>
                    <a:pt x="137566" y="21533"/>
                  </a:cubicBezTo>
                  <a:cubicBezTo>
                    <a:pt x="134544" y="28332"/>
                    <a:pt x="128877" y="31732"/>
                    <a:pt x="122078" y="29466"/>
                  </a:cubicBezTo>
                  <a:cubicBezTo>
                    <a:pt x="104700" y="24177"/>
                    <a:pt x="91857" y="40421"/>
                    <a:pt x="75613" y="39287"/>
                  </a:cubicBezTo>
                  <a:cubicBezTo>
                    <a:pt x="72968" y="38910"/>
                    <a:pt x="70702" y="41932"/>
                    <a:pt x="71835" y="45332"/>
                  </a:cubicBezTo>
                  <a:cubicBezTo>
                    <a:pt x="73346" y="49109"/>
                    <a:pt x="77124" y="51754"/>
                    <a:pt x="80146" y="49487"/>
                  </a:cubicBezTo>
                  <a:cubicBezTo>
                    <a:pt x="91101" y="40043"/>
                    <a:pt x="103945" y="47220"/>
                    <a:pt x="116033" y="43821"/>
                  </a:cubicBezTo>
                  <a:cubicBezTo>
                    <a:pt x="133033" y="38910"/>
                    <a:pt x="138321" y="46843"/>
                    <a:pt x="134166" y="64598"/>
                  </a:cubicBezTo>
                  <a:cubicBezTo>
                    <a:pt x="133788" y="66486"/>
                    <a:pt x="131522" y="69509"/>
                    <a:pt x="131900" y="69886"/>
                  </a:cubicBezTo>
                  <a:cubicBezTo>
                    <a:pt x="141344" y="78197"/>
                    <a:pt x="146254" y="85752"/>
                    <a:pt x="130388" y="92930"/>
                  </a:cubicBezTo>
                  <a:cubicBezTo>
                    <a:pt x="122078" y="96707"/>
                    <a:pt x="116411" y="106152"/>
                    <a:pt x="104700" y="102374"/>
                  </a:cubicBezTo>
                  <a:cubicBezTo>
                    <a:pt x="100545" y="101241"/>
                    <a:pt x="95256" y="104641"/>
                    <a:pt x="90723" y="105396"/>
                  </a:cubicBezTo>
                  <a:cubicBezTo>
                    <a:pt x="81279" y="106529"/>
                    <a:pt x="72968" y="105774"/>
                    <a:pt x="76368" y="92552"/>
                  </a:cubicBezTo>
                  <a:cubicBezTo>
                    <a:pt x="77124" y="89530"/>
                    <a:pt x="77879" y="84241"/>
                    <a:pt x="75991" y="82730"/>
                  </a:cubicBezTo>
                  <a:cubicBezTo>
                    <a:pt x="69191" y="76686"/>
                    <a:pt x="68435" y="63087"/>
                    <a:pt x="55213" y="65731"/>
                  </a:cubicBezTo>
                  <a:cubicBezTo>
                    <a:pt x="50680" y="66486"/>
                    <a:pt x="46903" y="97463"/>
                    <a:pt x="51814" y="101996"/>
                  </a:cubicBezTo>
                  <a:cubicBezTo>
                    <a:pt x="70324" y="118240"/>
                    <a:pt x="88079" y="137506"/>
                    <a:pt x="116411" y="133728"/>
                  </a:cubicBezTo>
                  <a:cubicBezTo>
                    <a:pt x="124722" y="132595"/>
                    <a:pt x="130766" y="136750"/>
                    <a:pt x="131144" y="142039"/>
                  </a:cubicBezTo>
                  <a:cubicBezTo>
                    <a:pt x="132277" y="159794"/>
                    <a:pt x="147388" y="164705"/>
                    <a:pt x="157965" y="174149"/>
                  </a:cubicBezTo>
                  <a:close/>
                </a:path>
              </a:pathLst>
            </a:custGeom>
            <a:solidFill>
              <a:srgbClr val="F5EF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1533EA8-9BB0-46DD-BC36-787FE802D337}"/>
                </a:ext>
              </a:extLst>
            </p:cNvPr>
            <p:cNvSpPr/>
            <p:nvPr/>
          </p:nvSpPr>
          <p:spPr>
            <a:xfrm>
              <a:off x="9541088" y="3925269"/>
              <a:ext cx="134468" cy="161284"/>
            </a:xfrm>
            <a:custGeom>
              <a:avLst/>
              <a:gdLst>
                <a:gd name="connsiteX0" fmla="*/ 0 w 134468"/>
                <a:gd name="connsiteY0" fmla="*/ 19618 h 161284"/>
                <a:gd name="connsiteX1" fmla="*/ 28332 w 134468"/>
                <a:gd name="connsiteY1" fmla="*/ 24906 h 161284"/>
                <a:gd name="connsiteX2" fmla="*/ 31732 w 134468"/>
                <a:gd name="connsiteY2" fmla="*/ 25284 h 161284"/>
                <a:gd name="connsiteX3" fmla="*/ 64598 w 134468"/>
                <a:gd name="connsiteY3" fmla="*/ 25662 h 161284"/>
                <a:gd name="connsiteX4" fmla="*/ 73664 w 134468"/>
                <a:gd name="connsiteY4" fmla="*/ 19618 h 161284"/>
                <a:gd name="connsiteX5" fmla="*/ 70264 w 134468"/>
                <a:gd name="connsiteY5" fmla="*/ 4129 h 161284"/>
                <a:gd name="connsiteX6" fmla="*/ 100863 w 134468"/>
                <a:gd name="connsiteY6" fmla="*/ 7529 h 161284"/>
                <a:gd name="connsiteX7" fmla="*/ 131839 w 134468"/>
                <a:gd name="connsiteY7" fmla="*/ 15084 h 161284"/>
                <a:gd name="connsiteX8" fmla="*/ 128817 w 134468"/>
                <a:gd name="connsiteY8" fmla="*/ 32084 h 161284"/>
                <a:gd name="connsiteX9" fmla="*/ 113329 w 134468"/>
                <a:gd name="connsiteY9" fmla="*/ 67971 h 161284"/>
                <a:gd name="connsiteX10" fmla="*/ 127684 w 134468"/>
                <a:gd name="connsiteY10" fmla="*/ 52861 h 161284"/>
                <a:gd name="connsiteX11" fmla="*/ 123529 w 134468"/>
                <a:gd name="connsiteY11" fmla="*/ 124636 h 161284"/>
                <a:gd name="connsiteX12" fmla="*/ 105018 w 134468"/>
                <a:gd name="connsiteY12" fmla="*/ 149568 h 161284"/>
                <a:gd name="connsiteX13" fmla="*/ 92174 w 134468"/>
                <a:gd name="connsiteY13" fmla="*/ 160901 h 161284"/>
                <a:gd name="connsiteX14" fmla="*/ 81597 w 134468"/>
                <a:gd name="connsiteY14" fmla="*/ 146546 h 161284"/>
                <a:gd name="connsiteX15" fmla="*/ 63086 w 134468"/>
                <a:gd name="connsiteY15" fmla="*/ 117458 h 161284"/>
                <a:gd name="connsiteX16" fmla="*/ 52131 w 134468"/>
                <a:gd name="connsiteY16" fmla="*/ 114436 h 161284"/>
                <a:gd name="connsiteX17" fmla="*/ 17755 w 134468"/>
                <a:gd name="connsiteY17" fmla="*/ 103481 h 161284"/>
                <a:gd name="connsiteX18" fmla="*/ 4533 w 134468"/>
                <a:gd name="connsiteY18" fmla="*/ 45683 h 161284"/>
                <a:gd name="connsiteX19" fmla="*/ 0 w 134468"/>
                <a:gd name="connsiteY19" fmla="*/ 19618 h 16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4468" h="161284">
                  <a:moveTo>
                    <a:pt x="0" y="19618"/>
                  </a:moveTo>
                  <a:cubicBezTo>
                    <a:pt x="9444" y="21506"/>
                    <a:pt x="21910" y="7529"/>
                    <a:pt x="28332" y="24906"/>
                  </a:cubicBezTo>
                  <a:cubicBezTo>
                    <a:pt x="28332" y="25284"/>
                    <a:pt x="31732" y="25662"/>
                    <a:pt x="31732" y="25284"/>
                  </a:cubicBezTo>
                  <a:cubicBezTo>
                    <a:pt x="43065" y="6018"/>
                    <a:pt x="53642" y="21884"/>
                    <a:pt x="64598" y="25662"/>
                  </a:cubicBezTo>
                  <a:cubicBezTo>
                    <a:pt x="70264" y="27551"/>
                    <a:pt x="74419" y="26795"/>
                    <a:pt x="73664" y="19618"/>
                  </a:cubicBezTo>
                  <a:cubicBezTo>
                    <a:pt x="72908" y="13951"/>
                    <a:pt x="58553" y="8663"/>
                    <a:pt x="70264" y="4129"/>
                  </a:cubicBezTo>
                  <a:cubicBezTo>
                    <a:pt x="78953" y="729"/>
                    <a:pt x="92174" y="-4559"/>
                    <a:pt x="100863" y="7529"/>
                  </a:cubicBezTo>
                  <a:cubicBezTo>
                    <a:pt x="109174" y="19240"/>
                    <a:pt x="119751" y="20373"/>
                    <a:pt x="131839" y="15084"/>
                  </a:cubicBezTo>
                  <a:cubicBezTo>
                    <a:pt x="134862" y="21506"/>
                    <a:pt x="132595" y="27173"/>
                    <a:pt x="128817" y="32084"/>
                  </a:cubicBezTo>
                  <a:cubicBezTo>
                    <a:pt x="102752" y="33595"/>
                    <a:pt x="100485" y="38506"/>
                    <a:pt x="113329" y="67971"/>
                  </a:cubicBezTo>
                  <a:cubicBezTo>
                    <a:pt x="118618" y="63438"/>
                    <a:pt x="115973" y="50972"/>
                    <a:pt x="127684" y="52861"/>
                  </a:cubicBezTo>
                  <a:cubicBezTo>
                    <a:pt x="132973" y="77415"/>
                    <a:pt x="141661" y="101970"/>
                    <a:pt x="123529" y="124636"/>
                  </a:cubicBezTo>
                  <a:cubicBezTo>
                    <a:pt x="113329" y="129925"/>
                    <a:pt x="109929" y="140124"/>
                    <a:pt x="105018" y="149568"/>
                  </a:cubicBezTo>
                  <a:cubicBezTo>
                    <a:pt x="101996" y="154857"/>
                    <a:pt x="100485" y="163168"/>
                    <a:pt x="92174" y="160901"/>
                  </a:cubicBezTo>
                  <a:cubicBezTo>
                    <a:pt x="85752" y="159390"/>
                    <a:pt x="81219" y="153724"/>
                    <a:pt x="81597" y="146546"/>
                  </a:cubicBezTo>
                  <a:cubicBezTo>
                    <a:pt x="82730" y="132191"/>
                    <a:pt x="71020" y="126147"/>
                    <a:pt x="63086" y="117458"/>
                  </a:cubicBezTo>
                  <a:cubicBezTo>
                    <a:pt x="60064" y="114436"/>
                    <a:pt x="56287" y="111036"/>
                    <a:pt x="52131" y="114436"/>
                  </a:cubicBezTo>
                  <a:cubicBezTo>
                    <a:pt x="35132" y="127658"/>
                    <a:pt x="27199" y="113303"/>
                    <a:pt x="17755" y="103481"/>
                  </a:cubicBezTo>
                  <a:cubicBezTo>
                    <a:pt x="17377" y="83460"/>
                    <a:pt x="7177" y="65327"/>
                    <a:pt x="4533" y="45683"/>
                  </a:cubicBezTo>
                  <a:cubicBezTo>
                    <a:pt x="3400" y="36995"/>
                    <a:pt x="1511" y="28306"/>
                    <a:pt x="0" y="19618"/>
                  </a:cubicBezTo>
                  <a:close/>
                </a:path>
              </a:pathLst>
            </a:custGeom>
            <a:solidFill>
              <a:srgbClr val="FDCF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76DFC6A-1FA3-4FAC-A168-45EFA82761D4}"/>
                </a:ext>
              </a:extLst>
            </p:cNvPr>
            <p:cNvSpPr/>
            <p:nvPr/>
          </p:nvSpPr>
          <p:spPr>
            <a:xfrm>
              <a:off x="9249455" y="3742613"/>
              <a:ext cx="76065" cy="92443"/>
            </a:xfrm>
            <a:custGeom>
              <a:avLst/>
              <a:gdLst>
                <a:gd name="connsiteX0" fmla="*/ 0 w 76065"/>
                <a:gd name="connsiteY0" fmla="*/ 34547 h 92443"/>
                <a:gd name="connsiteX1" fmla="*/ 9822 w 76065"/>
                <a:gd name="connsiteY1" fmla="*/ 5459 h 92443"/>
                <a:gd name="connsiteX2" fmla="*/ 21910 w 76065"/>
                <a:gd name="connsiteY2" fmla="*/ 2059 h 92443"/>
                <a:gd name="connsiteX3" fmla="*/ 74419 w 76065"/>
                <a:gd name="connsiteY3" fmla="*/ 62501 h 92443"/>
                <a:gd name="connsiteX4" fmla="*/ 68375 w 76065"/>
                <a:gd name="connsiteY4" fmla="*/ 89700 h 92443"/>
                <a:gd name="connsiteX5" fmla="*/ 44954 w 76065"/>
                <a:gd name="connsiteY5" fmla="*/ 86678 h 92443"/>
                <a:gd name="connsiteX6" fmla="*/ 0 w 76065"/>
                <a:gd name="connsiteY6" fmla="*/ 34547 h 9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065" h="92443">
                  <a:moveTo>
                    <a:pt x="0" y="34547"/>
                  </a:moveTo>
                  <a:cubicBezTo>
                    <a:pt x="1133" y="24725"/>
                    <a:pt x="4533" y="14903"/>
                    <a:pt x="9822" y="5459"/>
                  </a:cubicBezTo>
                  <a:cubicBezTo>
                    <a:pt x="12466" y="548"/>
                    <a:pt x="16622" y="-2096"/>
                    <a:pt x="21910" y="2059"/>
                  </a:cubicBezTo>
                  <a:cubicBezTo>
                    <a:pt x="43821" y="18303"/>
                    <a:pt x="64598" y="35680"/>
                    <a:pt x="74419" y="62501"/>
                  </a:cubicBezTo>
                  <a:cubicBezTo>
                    <a:pt x="78197" y="73079"/>
                    <a:pt x="75175" y="83278"/>
                    <a:pt x="68375" y="89700"/>
                  </a:cubicBezTo>
                  <a:cubicBezTo>
                    <a:pt x="61953" y="95744"/>
                    <a:pt x="52509" y="90456"/>
                    <a:pt x="44954" y="86678"/>
                  </a:cubicBezTo>
                  <a:cubicBezTo>
                    <a:pt x="22666" y="75723"/>
                    <a:pt x="4155" y="61746"/>
                    <a:pt x="0" y="34547"/>
                  </a:cubicBezTo>
                  <a:close/>
                </a:path>
              </a:pathLst>
            </a:custGeom>
            <a:solidFill>
              <a:srgbClr val="F8DE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BF591CA6-E81B-4536-B78C-74D46D18F198}"/>
                </a:ext>
              </a:extLst>
            </p:cNvPr>
            <p:cNvSpPr/>
            <p:nvPr/>
          </p:nvSpPr>
          <p:spPr>
            <a:xfrm>
              <a:off x="8773565" y="3360941"/>
              <a:ext cx="61835" cy="61450"/>
            </a:xfrm>
            <a:custGeom>
              <a:avLst/>
              <a:gdLst>
                <a:gd name="connsiteX0" fmla="*/ 6329 w 61835"/>
                <a:gd name="connsiteY0" fmla="*/ 12012 h 61450"/>
                <a:gd name="connsiteX1" fmla="*/ 28617 w 61835"/>
                <a:gd name="connsiteY1" fmla="*/ 6345 h 61450"/>
                <a:gd name="connsiteX2" fmla="*/ 56950 w 61835"/>
                <a:gd name="connsiteY2" fmla="*/ 16167 h 61450"/>
                <a:gd name="connsiteX3" fmla="*/ 46372 w 61835"/>
                <a:gd name="connsiteY3" fmla="*/ 36189 h 61450"/>
                <a:gd name="connsiteX4" fmla="*/ 50528 w 61835"/>
                <a:gd name="connsiteY4" fmla="*/ 57721 h 61450"/>
                <a:gd name="connsiteX5" fmla="*/ 28995 w 61835"/>
                <a:gd name="connsiteY5" fmla="*/ 48655 h 61450"/>
                <a:gd name="connsiteX6" fmla="*/ 10485 w 61835"/>
                <a:gd name="connsiteY6" fmla="*/ 36189 h 61450"/>
                <a:gd name="connsiteX7" fmla="*/ 6329 w 61835"/>
                <a:gd name="connsiteY7" fmla="*/ 12012 h 6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835" h="61450">
                  <a:moveTo>
                    <a:pt x="6329" y="12012"/>
                  </a:moveTo>
                  <a:cubicBezTo>
                    <a:pt x="11996" y="3323"/>
                    <a:pt x="17284" y="-6877"/>
                    <a:pt x="28617" y="6345"/>
                  </a:cubicBezTo>
                  <a:cubicBezTo>
                    <a:pt x="36173" y="15034"/>
                    <a:pt x="49017" y="9367"/>
                    <a:pt x="56950" y="16167"/>
                  </a:cubicBezTo>
                  <a:cubicBezTo>
                    <a:pt x="70549" y="31655"/>
                    <a:pt x="52039" y="30522"/>
                    <a:pt x="46372" y="36189"/>
                  </a:cubicBezTo>
                  <a:cubicBezTo>
                    <a:pt x="46750" y="43366"/>
                    <a:pt x="64505" y="47521"/>
                    <a:pt x="50528" y="57721"/>
                  </a:cubicBezTo>
                  <a:cubicBezTo>
                    <a:pt x="38061" y="66410"/>
                    <a:pt x="33151" y="58477"/>
                    <a:pt x="28995" y="48655"/>
                  </a:cubicBezTo>
                  <a:cubicBezTo>
                    <a:pt x="25595" y="40344"/>
                    <a:pt x="16907" y="39588"/>
                    <a:pt x="10485" y="36189"/>
                  </a:cubicBezTo>
                  <a:cubicBezTo>
                    <a:pt x="-3115" y="29011"/>
                    <a:pt x="-2359" y="21456"/>
                    <a:pt x="6329" y="12012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D0DD0167-5733-4B4A-AF3F-850E0F71082B}"/>
                </a:ext>
              </a:extLst>
            </p:cNvPr>
            <p:cNvSpPr/>
            <p:nvPr/>
          </p:nvSpPr>
          <p:spPr>
            <a:xfrm>
              <a:off x="9659912" y="3789511"/>
              <a:ext cx="170276" cy="323988"/>
            </a:xfrm>
            <a:custGeom>
              <a:avLst/>
              <a:gdLst>
                <a:gd name="connsiteX0" fmla="*/ 4327 w 170276"/>
                <a:gd name="connsiteY0" fmla="*/ 260772 h 323988"/>
                <a:gd name="connsiteX1" fmla="*/ 4705 w 170276"/>
                <a:gd name="connsiteY1" fmla="*/ 188619 h 323988"/>
                <a:gd name="connsiteX2" fmla="*/ 8483 w 170276"/>
                <a:gd name="connsiteY2" fmla="*/ 167464 h 323988"/>
                <a:gd name="connsiteX3" fmla="*/ 13016 w 170276"/>
                <a:gd name="connsiteY3" fmla="*/ 150843 h 323988"/>
                <a:gd name="connsiteX4" fmla="*/ 25860 w 170276"/>
                <a:gd name="connsiteY4" fmla="*/ 125533 h 323988"/>
                <a:gd name="connsiteX5" fmla="*/ 30393 w 170276"/>
                <a:gd name="connsiteY5" fmla="*/ 95311 h 323988"/>
                <a:gd name="connsiteX6" fmla="*/ 37571 w 170276"/>
                <a:gd name="connsiteY6" fmla="*/ 31847 h 323988"/>
                <a:gd name="connsiteX7" fmla="*/ 65903 w 170276"/>
                <a:gd name="connsiteY7" fmla="*/ 493 h 323988"/>
                <a:gd name="connsiteX8" fmla="*/ 124834 w 170276"/>
                <a:gd name="connsiteY8" fmla="*/ 15981 h 323988"/>
                <a:gd name="connsiteX9" fmla="*/ 125212 w 170276"/>
                <a:gd name="connsiteY9" fmla="*/ 28825 h 323988"/>
                <a:gd name="connsiteX10" fmla="*/ 107835 w 170276"/>
                <a:gd name="connsiteY10" fmla="*/ 90778 h 323988"/>
                <a:gd name="connsiteX11" fmla="*/ 125589 w 170276"/>
                <a:gd name="connsiteY11" fmla="*/ 130066 h 323988"/>
                <a:gd name="connsiteX12" fmla="*/ 140322 w 170276"/>
                <a:gd name="connsiteY12" fmla="*/ 187486 h 323988"/>
                <a:gd name="connsiteX13" fmla="*/ 143722 w 170276"/>
                <a:gd name="connsiteY13" fmla="*/ 192774 h 323988"/>
                <a:gd name="connsiteX14" fmla="*/ 148255 w 170276"/>
                <a:gd name="connsiteY14" fmla="*/ 226395 h 323988"/>
                <a:gd name="connsiteX15" fmla="*/ 148255 w 170276"/>
                <a:gd name="connsiteY15" fmla="*/ 235084 h 323988"/>
                <a:gd name="connsiteX16" fmla="*/ 148255 w 170276"/>
                <a:gd name="connsiteY16" fmla="*/ 251706 h 323988"/>
                <a:gd name="connsiteX17" fmla="*/ 165255 w 170276"/>
                <a:gd name="connsiteY17" fmla="*/ 295148 h 323988"/>
                <a:gd name="connsiteX18" fmla="*/ 149389 w 170276"/>
                <a:gd name="connsiteY18" fmla="*/ 323481 h 323988"/>
                <a:gd name="connsiteX19" fmla="*/ 110101 w 170276"/>
                <a:gd name="connsiteY19" fmla="*/ 316681 h 323988"/>
                <a:gd name="connsiteX20" fmla="*/ 68170 w 170276"/>
                <a:gd name="connsiteY20" fmla="*/ 306481 h 323988"/>
                <a:gd name="connsiteX21" fmla="*/ 18305 w 170276"/>
                <a:gd name="connsiteY21" fmla="*/ 295148 h 323988"/>
                <a:gd name="connsiteX22" fmla="*/ 4327 w 170276"/>
                <a:gd name="connsiteY22" fmla="*/ 260772 h 3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0276" h="323988">
                  <a:moveTo>
                    <a:pt x="4327" y="260772"/>
                  </a:moveTo>
                  <a:cubicBezTo>
                    <a:pt x="11127" y="236595"/>
                    <a:pt x="8861" y="212796"/>
                    <a:pt x="4705" y="188619"/>
                  </a:cubicBezTo>
                  <a:cubicBezTo>
                    <a:pt x="-2095" y="181442"/>
                    <a:pt x="-2095" y="180308"/>
                    <a:pt x="8483" y="167464"/>
                  </a:cubicBezTo>
                  <a:cubicBezTo>
                    <a:pt x="9994" y="161798"/>
                    <a:pt x="11505" y="156131"/>
                    <a:pt x="13016" y="150843"/>
                  </a:cubicBezTo>
                  <a:cubicBezTo>
                    <a:pt x="25860" y="146687"/>
                    <a:pt x="17927" y="131954"/>
                    <a:pt x="25860" y="125533"/>
                  </a:cubicBezTo>
                  <a:cubicBezTo>
                    <a:pt x="34548" y="116466"/>
                    <a:pt x="30015" y="105133"/>
                    <a:pt x="30393" y="95311"/>
                  </a:cubicBezTo>
                  <a:cubicBezTo>
                    <a:pt x="31149" y="73779"/>
                    <a:pt x="36437" y="53002"/>
                    <a:pt x="37571" y="31847"/>
                  </a:cubicBezTo>
                  <a:cubicBezTo>
                    <a:pt x="38704" y="9937"/>
                    <a:pt x="55326" y="1248"/>
                    <a:pt x="65903" y="493"/>
                  </a:cubicBezTo>
                  <a:cubicBezTo>
                    <a:pt x="85547" y="-1018"/>
                    <a:pt x="108212" y="115"/>
                    <a:pt x="124834" y="15981"/>
                  </a:cubicBezTo>
                  <a:cubicBezTo>
                    <a:pt x="129745" y="20514"/>
                    <a:pt x="132012" y="23159"/>
                    <a:pt x="125212" y="28825"/>
                  </a:cubicBezTo>
                  <a:cubicBezTo>
                    <a:pt x="105946" y="45824"/>
                    <a:pt x="95746" y="74912"/>
                    <a:pt x="107835" y="90778"/>
                  </a:cubicBezTo>
                  <a:cubicBezTo>
                    <a:pt x="117656" y="103622"/>
                    <a:pt x="118412" y="119488"/>
                    <a:pt x="125589" y="130066"/>
                  </a:cubicBezTo>
                  <a:cubicBezTo>
                    <a:pt x="138433" y="148576"/>
                    <a:pt x="139945" y="167464"/>
                    <a:pt x="140322" y="187486"/>
                  </a:cubicBezTo>
                  <a:cubicBezTo>
                    <a:pt x="140322" y="189375"/>
                    <a:pt x="142589" y="190886"/>
                    <a:pt x="143722" y="192774"/>
                  </a:cubicBezTo>
                  <a:cubicBezTo>
                    <a:pt x="152033" y="202974"/>
                    <a:pt x="155811" y="213929"/>
                    <a:pt x="148255" y="226395"/>
                  </a:cubicBezTo>
                  <a:cubicBezTo>
                    <a:pt x="148255" y="229418"/>
                    <a:pt x="148255" y="232062"/>
                    <a:pt x="148255" y="235084"/>
                  </a:cubicBezTo>
                  <a:cubicBezTo>
                    <a:pt x="152033" y="240750"/>
                    <a:pt x="152788" y="246039"/>
                    <a:pt x="148255" y="251706"/>
                  </a:cubicBezTo>
                  <a:cubicBezTo>
                    <a:pt x="155055" y="265683"/>
                    <a:pt x="151277" y="281927"/>
                    <a:pt x="165255" y="295148"/>
                  </a:cubicBezTo>
                  <a:cubicBezTo>
                    <a:pt x="176965" y="306481"/>
                    <a:pt x="166766" y="322725"/>
                    <a:pt x="149389" y="323481"/>
                  </a:cubicBezTo>
                  <a:cubicBezTo>
                    <a:pt x="136167" y="323858"/>
                    <a:pt x="123323" y="326125"/>
                    <a:pt x="110101" y="316681"/>
                  </a:cubicBezTo>
                  <a:cubicBezTo>
                    <a:pt x="98768" y="308748"/>
                    <a:pt x="83280" y="305726"/>
                    <a:pt x="68170" y="306481"/>
                  </a:cubicBezTo>
                  <a:cubicBezTo>
                    <a:pt x="50792" y="307237"/>
                    <a:pt x="34926" y="298548"/>
                    <a:pt x="18305" y="295148"/>
                  </a:cubicBezTo>
                  <a:cubicBezTo>
                    <a:pt x="-583" y="292126"/>
                    <a:pt x="5461" y="273994"/>
                    <a:pt x="4327" y="260772"/>
                  </a:cubicBezTo>
                  <a:close/>
                </a:path>
              </a:pathLst>
            </a:custGeom>
            <a:solidFill>
              <a:srgbClr val="FDFCF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BDB1688B-F63F-4917-AA43-A104F74B23FB}"/>
                </a:ext>
              </a:extLst>
            </p:cNvPr>
            <p:cNvSpPr/>
            <p:nvPr/>
          </p:nvSpPr>
          <p:spPr>
            <a:xfrm>
              <a:off x="9865904" y="4123483"/>
              <a:ext cx="247118" cy="340019"/>
            </a:xfrm>
            <a:custGeom>
              <a:avLst/>
              <a:gdLst>
                <a:gd name="connsiteX0" fmla="*/ 247118 w 247118"/>
                <a:gd name="connsiteY0" fmla="*/ 273965 h 340019"/>
                <a:gd name="connsiteX1" fmla="*/ 200653 w 247118"/>
                <a:gd name="connsiteY1" fmla="*/ 327607 h 340019"/>
                <a:gd name="connsiteX2" fmla="*/ 193853 w 247118"/>
                <a:gd name="connsiteY2" fmla="*/ 339696 h 340019"/>
                <a:gd name="connsiteX3" fmla="*/ 181765 w 247118"/>
                <a:gd name="connsiteY3" fmla="*/ 330251 h 340019"/>
                <a:gd name="connsiteX4" fmla="*/ 159099 w 247118"/>
                <a:gd name="connsiteY4" fmla="*/ 232033 h 340019"/>
                <a:gd name="connsiteX5" fmla="*/ 143233 w 247118"/>
                <a:gd name="connsiteY5" fmla="*/ 209745 h 340019"/>
                <a:gd name="connsiteX6" fmla="*/ 124723 w 247118"/>
                <a:gd name="connsiteY6" fmla="*/ 205967 h 340019"/>
                <a:gd name="connsiteX7" fmla="*/ 90346 w 247118"/>
                <a:gd name="connsiteY7" fmla="*/ 169702 h 340019"/>
                <a:gd name="connsiteX8" fmla="*/ 85057 w 247118"/>
                <a:gd name="connsiteY8" fmla="*/ 135325 h 340019"/>
                <a:gd name="connsiteX9" fmla="*/ 47281 w 247118"/>
                <a:gd name="connsiteY9" fmla="*/ 106615 h 340019"/>
                <a:gd name="connsiteX10" fmla="*/ 23860 w 247118"/>
                <a:gd name="connsiteY10" fmla="*/ 94149 h 340019"/>
                <a:gd name="connsiteX11" fmla="*/ 41615 w 247118"/>
                <a:gd name="connsiteY11" fmla="*/ 76394 h 340019"/>
                <a:gd name="connsiteX12" fmla="*/ 79013 w 247118"/>
                <a:gd name="connsiteY12" fmla="*/ 45796 h 340019"/>
                <a:gd name="connsiteX13" fmla="*/ 70325 w 247118"/>
                <a:gd name="connsiteY13" fmla="*/ 33707 h 340019"/>
                <a:gd name="connsiteX14" fmla="*/ 15171 w 247118"/>
                <a:gd name="connsiteY14" fmla="*/ 26907 h 340019"/>
                <a:gd name="connsiteX15" fmla="*/ 2327 w 247118"/>
                <a:gd name="connsiteY15" fmla="*/ 19352 h 340019"/>
                <a:gd name="connsiteX16" fmla="*/ 4216 w 247118"/>
                <a:gd name="connsiteY16" fmla="*/ 2353 h 340019"/>
                <a:gd name="connsiteX17" fmla="*/ 18949 w 247118"/>
                <a:gd name="connsiteY17" fmla="*/ 4619 h 340019"/>
                <a:gd name="connsiteX18" fmla="*/ 60503 w 247118"/>
                <a:gd name="connsiteY18" fmla="*/ 13308 h 340019"/>
                <a:gd name="connsiteX19" fmla="*/ 102812 w 247118"/>
                <a:gd name="connsiteY19" fmla="*/ 26907 h 340019"/>
                <a:gd name="connsiteX20" fmla="*/ 100546 w 247118"/>
                <a:gd name="connsiteY20" fmla="*/ 45040 h 340019"/>
                <a:gd name="connsiteX21" fmla="*/ 161744 w 247118"/>
                <a:gd name="connsiteY21" fmla="*/ 48818 h 340019"/>
                <a:gd name="connsiteX22" fmla="*/ 175343 w 247118"/>
                <a:gd name="connsiteY22" fmla="*/ 59773 h 340019"/>
                <a:gd name="connsiteX23" fmla="*/ 197631 w 247118"/>
                <a:gd name="connsiteY23" fmla="*/ 80928 h 340019"/>
                <a:gd name="connsiteX24" fmla="*/ 216519 w 247118"/>
                <a:gd name="connsiteY24" fmla="*/ 107749 h 340019"/>
                <a:gd name="connsiteX25" fmla="*/ 231630 w 247118"/>
                <a:gd name="connsiteY25" fmla="*/ 231655 h 340019"/>
                <a:gd name="connsiteX26" fmla="*/ 247118 w 247118"/>
                <a:gd name="connsiteY26" fmla="*/ 273965 h 340019"/>
                <a:gd name="connsiteX27" fmla="*/ 247118 w 247118"/>
                <a:gd name="connsiteY27" fmla="*/ 273965 h 34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118" h="340019">
                  <a:moveTo>
                    <a:pt x="247118" y="273965"/>
                  </a:moveTo>
                  <a:cubicBezTo>
                    <a:pt x="211986" y="274720"/>
                    <a:pt x="211231" y="305319"/>
                    <a:pt x="200653" y="327607"/>
                  </a:cubicBezTo>
                  <a:cubicBezTo>
                    <a:pt x="198764" y="331763"/>
                    <a:pt x="199520" y="338184"/>
                    <a:pt x="193853" y="339696"/>
                  </a:cubicBezTo>
                  <a:cubicBezTo>
                    <a:pt x="186676" y="341584"/>
                    <a:pt x="185165" y="334785"/>
                    <a:pt x="181765" y="330251"/>
                  </a:cubicBezTo>
                  <a:cubicBezTo>
                    <a:pt x="159477" y="300786"/>
                    <a:pt x="152300" y="268298"/>
                    <a:pt x="159099" y="232033"/>
                  </a:cubicBezTo>
                  <a:cubicBezTo>
                    <a:pt x="160988" y="221456"/>
                    <a:pt x="157588" y="210878"/>
                    <a:pt x="143233" y="209745"/>
                  </a:cubicBezTo>
                  <a:cubicBezTo>
                    <a:pt x="137189" y="209367"/>
                    <a:pt x="131145" y="206723"/>
                    <a:pt x="124723" y="205967"/>
                  </a:cubicBezTo>
                  <a:cubicBezTo>
                    <a:pt x="95635" y="202567"/>
                    <a:pt x="91857" y="198412"/>
                    <a:pt x="90346" y="169702"/>
                  </a:cubicBezTo>
                  <a:cubicBezTo>
                    <a:pt x="89591" y="157991"/>
                    <a:pt x="91857" y="142125"/>
                    <a:pt x="85057" y="135325"/>
                  </a:cubicBezTo>
                  <a:cubicBezTo>
                    <a:pt x="74480" y="124370"/>
                    <a:pt x="65414" y="108126"/>
                    <a:pt x="47281" y="106615"/>
                  </a:cubicBezTo>
                  <a:cubicBezTo>
                    <a:pt x="37459" y="105860"/>
                    <a:pt x="25749" y="106615"/>
                    <a:pt x="23860" y="94149"/>
                  </a:cubicBezTo>
                  <a:cubicBezTo>
                    <a:pt x="22349" y="83194"/>
                    <a:pt x="32926" y="77905"/>
                    <a:pt x="41615" y="76394"/>
                  </a:cubicBezTo>
                  <a:cubicBezTo>
                    <a:pt x="59747" y="72994"/>
                    <a:pt x="57859" y="46551"/>
                    <a:pt x="79013" y="45796"/>
                  </a:cubicBezTo>
                  <a:cubicBezTo>
                    <a:pt x="82413" y="45796"/>
                    <a:pt x="75236" y="33707"/>
                    <a:pt x="70325" y="33707"/>
                  </a:cubicBezTo>
                  <a:cubicBezTo>
                    <a:pt x="51814" y="32574"/>
                    <a:pt x="35571" y="16708"/>
                    <a:pt x="15171" y="26907"/>
                  </a:cubicBezTo>
                  <a:cubicBezTo>
                    <a:pt x="9505" y="29929"/>
                    <a:pt x="4216" y="25774"/>
                    <a:pt x="2327" y="19352"/>
                  </a:cubicBezTo>
                  <a:cubicBezTo>
                    <a:pt x="439" y="13308"/>
                    <a:pt x="-2584" y="7641"/>
                    <a:pt x="4216" y="2353"/>
                  </a:cubicBezTo>
                  <a:cubicBezTo>
                    <a:pt x="10638" y="-2558"/>
                    <a:pt x="14416" y="1219"/>
                    <a:pt x="18949" y="4619"/>
                  </a:cubicBezTo>
                  <a:cubicBezTo>
                    <a:pt x="31415" y="13686"/>
                    <a:pt x="42370" y="18596"/>
                    <a:pt x="60503" y="13308"/>
                  </a:cubicBezTo>
                  <a:cubicBezTo>
                    <a:pt x="69947" y="10663"/>
                    <a:pt x="86569" y="25019"/>
                    <a:pt x="102812" y="26907"/>
                  </a:cubicBezTo>
                  <a:cubicBezTo>
                    <a:pt x="115279" y="28418"/>
                    <a:pt x="105834" y="38996"/>
                    <a:pt x="100546" y="45040"/>
                  </a:cubicBezTo>
                  <a:cubicBezTo>
                    <a:pt x="120567" y="60150"/>
                    <a:pt x="141722" y="49951"/>
                    <a:pt x="161744" y="48818"/>
                  </a:cubicBezTo>
                  <a:cubicBezTo>
                    <a:pt x="171188" y="48440"/>
                    <a:pt x="176099" y="48440"/>
                    <a:pt x="175343" y="59773"/>
                  </a:cubicBezTo>
                  <a:cubicBezTo>
                    <a:pt x="174210" y="75261"/>
                    <a:pt x="187809" y="78283"/>
                    <a:pt x="197631" y="80928"/>
                  </a:cubicBezTo>
                  <a:cubicBezTo>
                    <a:pt x="212742" y="85083"/>
                    <a:pt x="217275" y="96416"/>
                    <a:pt x="216519" y="107749"/>
                  </a:cubicBezTo>
                  <a:cubicBezTo>
                    <a:pt x="213497" y="150058"/>
                    <a:pt x="221430" y="190857"/>
                    <a:pt x="231630" y="231655"/>
                  </a:cubicBezTo>
                  <a:cubicBezTo>
                    <a:pt x="235407" y="246766"/>
                    <a:pt x="244474" y="259232"/>
                    <a:pt x="247118" y="273965"/>
                  </a:cubicBezTo>
                  <a:cubicBezTo>
                    <a:pt x="247118" y="273965"/>
                    <a:pt x="247118" y="273965"/>
                    <a:pt x="247118" y="273965"/>
                  </a:cubicBezTo>
                  <a:close/>
                </a:path>
              </a:pathLst>
            </a:custGeom>
            <a:solidFill>
              <a:srgbClr val="FDF8E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3F427EB-3D55-43C9-B3D3-D637C2F31392}"/>
                </a:ext>
              </a:extLst>
            </p:cNvPr>
            <p:cNvSpPr/>
            <p:nvPr/>
          </p:nvSpPr>
          <p:spPr>
            <a:xfrm>
              <a:off x="9799229" y="3836031"/>
              <a:ext cx="118878" cy="217727"/>
            </a:xfrm>
            <a:custGeom>
              <a:avLst/>
              <a:gdLst>
                <a:gd name="connsiteX0" fmla="*/ 8939 w 118878"/>
                <a:gd name="connsiteY0" fmla="*/ 180253 h 217727"/>
                <a:gd name="connsiteX1" fmla="*/ 4406 w 118878"/>
                <a:gd name="connsiteY1" fmla="*/ 146632 h 217727"/>
                <a:gd name="connsiteX2" fmla="*/ 628 w 118878"/>
                <a:gd name="connsiteY2" fmla="*/ 80523 h 217727"/>
                <a:gd name="connsiteX3" fmla="*/ 13472 w 118878"/>
                <a:gd name="connsiteY3" fmla="*/ 45014 h 217727"/>
                <a:gd name="connsiteX4" fmla="*/ 33116 w 118878"/>
                <a:gd name="connsiteY4" fmla="*/ 11393 h 217727"/>
                <a:gd name="connsiteX5" fmla="*/ 57670 w 118878"/>
                <a:gd name="connsiteY5" fmla="*/ 3082 h 217727"/>
                <a:gd name="connsiteX6" fmla="*/ 88647 w 118878"/>
                <a:gd name="connsiteY6" fmla="*/ 79012 h 217727"/>
                <a:gd name="connsiteX7" fmla="*/ 93558 w 118878"/>
                <a:gd name="connsiteY7" fmla="*/ 100545 h 217727"/>
                <a:gd name="connsiteX8" fmla="*/ 118868 w 118878"/>
                <a:gd name="connsiteY8" fmla="*/ 185164 h 217727"/>
                <a:gd name="connsiteX9" fmla="*/ 109424 w 118878"/>
                <a:gd name="connsiteY9" fmla="*/ 196497 h 217727"/>
                <a:gd name="connsiteX10" fmla="*/ 91291 w 118878"/>
                <a:gd name="connsiteY10" fmla="*/ 216518 h 217727"/>
                <a:gd name="connsiteX11" fmla="*/ 59181 w 118878"/>
                <a:gd name="connsiteY11" fmla="*/ 212741 h 217727"/>
                <a:gd name="connsiteX12" fmla="*/ 64470 w 118878"/>
                <a:gd name="connsiteY12" fmla="*/ 200275 h 217727"/>
                <a:gd name="connsiteX13" fmla="*/ 72781 w 118878"/>
                <a:gd name="connsiteY13" fmla="*/ 184786 h 217727"/>
                <a:gd name="connsiteX14" fmla="*/ 52381 w 118878"/>
                <a:gd name="connsiteY14" fmla="*/ 173453 h 217727"/>
                <a:gd name="connsiteX15" fmla="*/ 8939 w 118878"/>
                <a:gd name="connsiteY15" fmla="*/ 180253 h 21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878" h="217727">
                  <a:moveTo>
                    <a:pt x="8939" y="180253"/>
                  </a:moveTo>
                  <a:cubicBezTo>
                    <a:pt x="7428" y="168920"/>
                    <a:pt x="5916" y="157587"/>
                    <a:pt x="4406" y="146632"/>
                  </a:cubicBezTo>
                  <a:cubicBezTo>
                    <a:pt x="5539" y="124344"/>
                    <a:pt x="4406" y="102434"/>
                    <a:pt x="628" y="80523"/>
                  </a:cubicBezTo>
                  <a:cubicBezTo>
                    <a:pt x="-1639" y="66924"/>
                    <a:pt x="2139" y="55591"/>
                    <a:pt x="13472" y="45014"/>
                  </a:cubicBezTo>
                  <a:cubicBezTo>
                    <a:pt x="22160" y="36703"/>
                    <a:pt x="30471" y="25748"/>
                    <a:pt x="33116" y="11393"/>
                  </a:cubicBezTo>
                  <a:cubicBezTo>
                    <a:pt x="35760" y="-1451"/>
                    <a:pt x="47093" y="-2207"/>
                    <a:pt x="57670" y="3082"/>
                  </a:cubicBezTo>
                  <a:cubicBezTo>
                    <a:pt x="84491" y="16681"/>
                    <a:pt x="98469" y="50680"/>
                    <a:pt x="88647" y="79012"/>
                  </a:cubicBezTo>
                  <a:cubicBezTo>
                    <a:pt x="85625" y="87701"/>
                    <a:pt x="82603" y="95256"/>
                    <a:pt x="93558" y="100545"/>
                  </a:cubicBezTo>
                  <a:cubicBezTo>
                    <a:pt x="109424" y="126611"/>
                    <a:pt x="119246" y="154187"/>
                    <a:pt x="118868" y="185164"/>
                  </a:cubicBezTo>
                  <a:cubicBezTo>
                    <a:pt x="117735" y="190453"/>
                    <a:pt x="106779" y="187431"/>
                    <a:pt x="109424" y="196497"/>
                  </a:cubicBezTo>
                  <a:cubicBezTo>
                    <a:pt x="114335" y="212741"/>
                    <a:pt x="98469" y="214630"/>
                    <a:pt x="91291" y="216518"/>
                  </a:cubicBezTo>
                  <a:cubicBezTo>
                    <a:pt x="81469" y="219163"/>
                    <a:pt x="68625" y="217274"/>
                    <a:pt x="59181" y="212741"/>
                  </a:cubicBezTo>
                  <a:cubicBezTo>
                    <a:pt x="52381" y="209341"/>
                    <a:pt x="60692" y="203674"/>
                    <a:pt x="64470" y="200275"/>
                  </a:cubicBezTo>
                  <a:cubicBezTo>
                    <a:pt x="69003" y="196119"/>
                    <a:pt x="79203" y="194230"/>
                    <a:pt x="72781" y="184786"/>
                  </a:cubicBezTo>
                  <a:cubicBezTo>
                    <a:pt x="68248" y="177987"/>
                    <a:pt x="61070" y="168920"/>
                    <a:pt x="52381" y="173453"/>
                  </a:cubicBezTo>
                  <a:cubicBezTo>
                    <a:pt x="38782" y="180631"/>
                    <a:pt x="23294" y="176853"/>
                    <a:pt x="8939" y="180253"/>
                  </a:cubicBezTo>
                  <a:close/>
                </a:path>
              </a:pathLst>
            </a:custGeom>
            <a:solidFill>
              <a:srgbClr val="F5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5A60D2E0-082D-4437-9086-A31649E38728}"/>
                </a:ext>
              </a:extLst>
            </p:cNvPr>
            <p:cNvSpPr/>
            <p:nvPr/>
          </p:nvSpPr>
          <p:spPr>
            <a:xfrm>
              <a:off x="9893164" y="3929672"/>
              <a:ext cx="152616" cy="115937"/>
            </a:xfrm>
            <a:custGeom>
              <a:avLst/>
              <a:gdLst>
                <a:gd name="connsiteX0" fmla="*/ 25310 w 152616"/>
                <a:gd name="connsiteY0" fmla="*/ 90767 h 115937"/>
                <a:gd name="connsiteX1" fmla="*/ 0 w 152616"/>
                <a:gd name="connsiteY1" fmla="*/ 6148 h 115937"/>
                <a:gd name="connsiteX2" fmla="*/ 72531 w 152616"/>
                <a:gd name="connsiteY2" fmla="*/ 10304 h 115937"/>
                <a:gd name="connsiteX3" fmla="*/ 126173 w 152616"/>
                <a:gd name="connsiteY3" fmla="*/ 9926 h 115937"/>
                <a:gd name="connsiteX4" fmla="*/ 152617 w 152616"/>
                <a:gd name="connsiteY4" fmla="*/ 23148 h 115937"/>
                <a:gd name="connsiteX5" fmla="*/ 140150 w 152616"/>
                <a:gd name="connsiteY5" fmla="*/ 23525 h 115937"/>
                <a:gd name="connsiteX6" fmla="*/ 101996 w 152616"/>
                <a:gd name="connsiteY6" fmla="*/ 57146 h 115937"/>
                <a:gd name="connsiteX7" fmla="*/ 51376 w 152616"/>
                <a:gd name="connsiteY7" fmla="*/ 112678 h 115937"/>
                <a:gd name="connsiteX8" fmla="*/ 33621 w 152616"/>
                <a:gd name="connsiteY8" fmla="*/ 105500 h 115937"/>
                <a:gd name="connsiteX9" fmla="*/ 25310 w 152616"/>
                <a:gd name="connsiteY9" fmla="*/ 90767 h 11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616" h="115937">
                  <a:moveTo>
                    <a:pt x="25310" y="90767"/>
                  </a:moveTo>
                  <a:cubicBezTo>
                    <a:pt x="16999" y="62435"/>
                    <a:pt x="8311" y="34481"/>
                    <a:pt x="0" y="6148"/>
                  </a:cubicBezTo>
                  <a:cubicBezTo>
                    <a:pt x="24555" y="104"/>
                    <a:pt x="49865" y="-5562"/>
                    <a:pt x="72531" y="10304"/>
                  </a:cubicBezTo>
                  <a:cubicBezTo>
                    <a:pt x="91041" y="23525"/>
                    <a:pt x="108040" y="6526"/>
                    <a:pt x="126173" y="9926"/>
                  </a:cubicBezTo>
                  <a:cubicBezTo>
                    <a:pt x="136750" y="11815"/>
                    <a:pt x="147328" y="11437"/>
                    <a:pt x="152617" y="23148"/>
                  </a:cubicBezTo>
                  <a:cubicBezTo>
                    <a:pt x="148461" y="23148"/>
                    <a:pt x="144306" y="23148"/>
                    <a:pt x="140150" y="23525"/>
                  </a:cubicBezTo>
                  <a:cubicBezTo>
                    <a:pt x="124284" y="31081"/>
                    <a:pt x="113707" y="44680"/>
                    <a:pt x="101996" y="57146"/>
                  </a:cubicBezTo>
                  <a:cubicBezTo>
                    <a:pt x="92174" y="82079"/>
                    <a:pt x="71775" y="97189"/>
                    <a:pt x="51376" y="112678"/>
                  </a:cubicBezTo>
                  <a:cubicBezTo>
                    <a:pt x="43065" y="116078"/>
                    <a:pt x="35132" y="120233"/>
                    <a:pt x="33621" y="105500"/>
                  </a:cubicBezTo>
                  <a:cubicBezTo>
                    <a:pt x="32488" y="99834"/>
                    <a:pt x="29843" y="94545"/>
                    <a:pt x="25310" y="90767"/>
                  </a:cubicBezTo>
                  <a:close/>
                </a:path>
              </a:pathLst>
            </a:custGeom>
            <a:solidFill>
              <a:srgbClr val="FBF4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2EA3BA84-C86C-44C9-AB47-7E95CA76701E}"/>
                </a:ext>
              </a:extLst>
            </p:cNvPr>
            <p:cNvSpPr/>
            <p:nvPr/>
          </p:nvSpPr>
          <p:spPr>
            <a:xfrm>
              <a:off x="9380910" y="4034315"/>
              <a:ext cx="50105" cy="58282"/>
            </a:xfrm>
            <a:custGeom>
              <a:avLst/>
              <a:gdLst>
                <a:gd name="connsiteX0" fmla="*/ 6 w 50105"/>
                <a:gd name="connsiteY0" fmla="*/ 34101 h 58282"/>
                <a:gd name="connsiteX1" fmla="*/ 22294 w 50105"/>
                <a:gd name="connsiteY1" fmla="*/ 480 h 58282"/>
                <a:gd name="connsiteX2" fmla="*/ 49871 w 50105"/>
                <a:gd name="connsiteY2" fmla="*/ 26924 h 58282"/>
                <a:gd name="connsiteX3" fmla="*/ 22294 w 50105"/>
                <a:gd name="connsiteY3" fmla="*/ 58278 h 58282"/>
                <a:gd name="connsiteX4" fmla="*/ 6 w 50105"/>
                <a:gd name="connsiteY4" fmla="*/ 34101 h 5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5" h="58282">
                  <a:moveTo>
                    <a:pt x="6" y="34101"/>
                  </a:moveTo>
                  <a:cubicBezTo>
                    <a:pt x="-371" y="20124"/>
                    <a:pt x="16250" y="-3675"/>
                    <a:pt x="22294" y="480"/>
                  </a:cubicBezTo>
                  <a:cubicBezTo>
                    <a:pt x="32872" y="7280"/>
                    <a:pt x="45716" y="13702"/>
                    <a:pt x="49871" y="26924"/>
                  </a:cubicBezTo>
                  <a:cubicBezTo>
                    <a:pt x="52516" y="35612"/>
                    <a:pt x="32116" y="58656"/>
                    <a:pt x="22294" y="58278"/>
                  </a:cubicBezTo>
                  <a:cubicBezTo>
                    <a:pt x="6051" y="57522"/>
                    <a:pt x="3029" y="44301"/>
                    <a:pt x="6" y="34101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CE84565F-8520-4CC8-A539-AA2F22ADEC1E}"/>
                </a:ext>
              </a:extLst>
            </p:cNvPr>
            <p:cNvSpPr/>
            <p:nvPr/>
          </p:nvSpPr>
          <p:spPr>
            <a:xfrm>
              <a:off x="9808545" y="4024973"/>
              <a:ext cx="30015" cy="35509"/>
            </a:xfrm>
            <a:custGeom>
              <a:avLst/>
              <a:gdLst>
                <a:gd name="connsiteX0" fmla="*/ 0 w 30015"/>
                <a:gd name="connsiteY0" fmla="*/ 16622 h 35509"/>
                <a:gd name="connsiteX1" fmla="*/ 0 w 30015"/>
                <a:gd name="connsiteY1" fmla="*/ 0 h 35509"/>
                <a:gd name="connsiteX2" fmla="*/ 12466 w 30015"/>
                <a:gd name="connsiteY2" fmla="*/ 7177 h 35509"/>
                <a:gd name="connsiteX3" fmla="*/ 29088 w 30015"/>
                <a:gd name="connsiteY3" fmla="*/ 11333 h 35509"/>
                <a:gd name="connsiteX4" fmla="*/ 19266 w 30015"/>
                <a:gd name="connsiteY4" fmla="*/ 35510 h 35509"/>
                <a:gd name="connsiteX5" fmla="*/ 0 w 30015"/>
                <a:gd name="connsiteY5" fmla="*/ 16622 h 3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15" h="35509">
                  <a:moveTo>
                    <a:pt x="0" y="16622"/>
                  </a:moveTo>
                  <a:cubicBezTo>
                    <a:pt x="0" y="10955"/>
                    <a:pt x="0" y="5289"/>
                    <a:pt x="0" y="0"/>
                  </a:cubicBezTo>
                  <a:cubicBezTo>
                    <a:pt x="4155" y="2266"/>
                    <a:pt x="7933" y="6044"/>
                    <a:pt x="12466" y="7177"/>
                  </a:cubicBezTo>
                  <a:cubicBezTo>
                    <a:pt x="18133" y="8311"/>
                    <a:pt x="26821" y="-378"/>
                    <a:pt x="29088" y="11333"/>
                  </a:cubicBezTo>
                  <a:cubicBezTo>
                    <a:pt x="30977" y="20021"/>
                    <a:pt x="30977" y="29466"/>
                    <a:pt x="19266" y="35510"/>
                  </a:cubicBezTo>
                  <a:cubicBezTo>
                    <a:pt x="14733" y="27199"/>
                    <a:pt x="18888" y="8689"/>
                    <a:pt x="0" y="16622"/>
                  </a:cubicBezTo>
                  <a:close/>
                </a:path>
              </a:pathLst>
            </a:custGeom>
            <a:solidFill>
              <a:srgbClr val="F5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23E0246-2775-4E18-B631-175700CE1235}"/>
                </a:ext>
              </a:extLst>
            </p:cNvPr>
            <p:cNvSpPr/>
            <p:nvPr/>
          </p:nvSpPr>
          <p:spPr>
            <a:xfrm>
              <a:off x="10079024" y="4109592"/>
              <a:ext cx="16545" cy="21154"/>
            </a:xfrm>
            <a:custGeom>
              <a:avLst/>
              <a:gdLst>
                <a:gd name="connsiteX0" fmla="*/ 0 w 16545"/>
                <a:gd name="connsiteY0" fmla="*/ 0 h 21154"/>
                <a:gd name="connsiteX1" fmla="*/ 12466 w 16545"/>
                <a:gd name="connsiteY1" fmla="*/ 21155 h 21154"/>
                <a:gd name="connsiteX2" fmla="*/ 0 w 16545"/>
                <a:gd name="connsiteY2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45" h="21154">
                  <a:moveTo>
                    <a:pt x="0" y="0"/>
                  </a:moveTo>
                  <a:cubicBezTo>
                    <a:pt x="10955" y="3022"/>
                    <a:pt x="23044" y="5289"/>
                    <a:pt x="12466" y="21155"/>
                  </a:cubicBezTo>
                  <a:cubicBezTo>
                    <a:pt x="0" y="19266"/>
                    <a:pt x="6422" y="5667"/>
                    <a:pt x="0" y="0"/>
                  </a:cubicBezTo>
                  <a:close/>
                </a:path>
              </a:pathLst>
            </a:custGeom>
            <a:solidFill>
              <a:srgbClr val="F3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43E9B76-D253-412A-B2B4-82B37A5F671D}"/>
                </a:ext>
              </a:extLst>
            </p:cNvPr>
            <p:cNvSpPr/>
            <p:nvPr/>
          </p:nvSpPr>
          <p:spPr>
            <a:xfrm>
              <a:off x="9994405" y="3952820"/>
              <a:ext cx="38154" cy="33620"/>
            </a:xfrm>
            <a:custGeom>
              <a:avLst/>
              <a:gdLst>
                <a:gd name="connsiteX0" fmla="*/ 0 w 38154"/>
                <a:gd name="connsiteY0" fmla="*/ 33621 h 33620"/>
                <a:gd name="connsiteX1" fmla="*/ 38154 w 38154"/>
                <a:gd name="connsiteY1" fmla="*/ 0 h 33620"/>
                <a:gd name="connsiteX2" fmla="*/ 0 w 38154"/>
                <a:gd name="connsiteY2" fmla="*/ 33621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4" h="33620">
                  <a:moveTo>
                    <a:pt x="0" y="33621"/>
                  </a:moveTo>
                  <a:cubicBezTo>
                    <a:pt x="9066" y="18133"/>
                    <a:pt x="15866" y="0"/>
                    <a:pt x="38154" y="0"/>
                  </a:cubicBezTo>
                  <a:cubicBezTo>
                    <a:pt x="27199" y="13222"/>
                    <a:pt x="15866" y="26443"/>
                    <a:pt x="0" y="33621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71A8E12A-00A3-48F1-86C8-FA3F9F925F4A}"/>
                </a:ext>
              </a:extLst>
            </p:cNvPr>
            <p:cNvSpPr/>
            <p:nvPr/>
          </p:nvSpPr>
          <p:spPr>
            <a:xfrm>
              <a:off x="10274803" y="3954331"/>
              <a:ext cx="19168" cy="21178"/>
            </a:xfrm>
            <a:custGeom>
              <a:avLst/>
              <a:gdLst>
                <a:gd name="connsiteX0" fmla="*/ 19168 w 19168"/>
                <a:gd name="connsiteY0" fmla="*/ 7933 h 21178"/>
                <a:gd name="connsiteX1" fmla="*/ 6324 w 19168"/>
                <a:gd name="connsiteY1" fmla="*/ 21155 h 21178"/>
                <a:gd name="connsiteX2" fmla="*/ 658 w 19168"/>
                <a:gd name="connsiteY2" fmla="*/ 12844 h 21178"/>
                <a:gd name="connsiteX3" fmla="*/ 12369 w 19168"/>
                <a:gd name="connsiteY3" fmla="*/ 0 h 21178"/>
                <a:gd name="connsiteX4" fmla="*/ 19168 w 19168"/>
                <a:gd name="connsiteY4" fmla="*/ 7933 h 2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68" h="21178">
                  <a:moveTo>
                    <a:pt x="19168" y="7933"/>
                  </a:moveTo>
                  <a:cubicBezTo>
                    <a:pt x="16902" y="14733"/>
                    <a:pt x="13502" y="20777"/>
                    <a:pt x="6324" y="21155"/>
                  </a:cubicBezTo>
                  <a:cubicBezTo>
                    <a:pt x="1036" y="21533"/>
                    <a:pt x="-1231" y="17377"/>
                    <a:pt x="658" y="12844"/>
                  </a:cubicBezTo>
                  <a:cubicBezTo>
                    <a:pt x="2924" y="7555"/>
                    <a:pt x="4058" y="0"/>
                    <a:pt x="12369" y="0"/>
                  </a:cubicBezTo>
                  <a:cubicBezTo>
                    <a:pt x="16902" y="0"/>
                    <a:pt x="18790" y="4155"/>
                    <a:pt x="19168" y="7933"/>
                  </a:cubicBezTo>
                  <a:close/>
                </a:path>
              </a:pathLst>
            </a:custGeom>
            <a:solidFill>
              <a:srgbClr val="EFE0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DAEDB40-23C4-43EF-9FD5-E0AD27F1A363}"/>
                </a:ext>
              </a:extLst>
            </p:cNvPr>
            <p:cNvSpPr/>
            <p:nvPr/>
          </p:nvSpPr>
          <p:spPr>
            <a:xfrm>
              <a:off x="9422848" y="3654119"/>
              <a:ext cx="29843" cy="13286"/>
            </a:xfrm>
            <a:custGeom>
              <a:avLst/>
              <a:gdLst>
                <a:gd name="connsiteX0" fmla="*/ 29843 w 29843"/>
                <a:gd name="connsiteY0" fmla="*/ 6689 h 13286"/>
                <a:gd name="connsiteX1" fmla="*/ 0 w 29843"/>
                <a:gd name="connsiteY1" fmla="*/ 2912 h 13286"/>
                <a:gd name="connsiteX2" fmla="*/ 29843 w 29843"/>
                <a:gd name="connsiteY2" fmla="*/ 6689 h 1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43" h="13286">
                  <a:moveTo>
                    <a:pt x="29843" y="6689"/>
                  </a:moveTo>
                  <a:cubicBezTo>
                    <a:pt x="19266" y="11223"/>
                    <a:pt x="7933" y="20667"/>
                    <a:pt x="0" y="2912"/>
                  </a:cubicBezTo>
                  <a:cubicBezTo>
                    <a:pt x="9444" y="7445"/>
                    <a:pt x="21910" y="-8421"/>
                    <a:pt x="29843" y="6689"/>
                  </a:cubicBezTo>
                  <a:close/>
                </a:path>
              </a:pathLst>
            </a:custGeom>
            <a:solidFill>
              <a:srgbClr val="E4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B8525950-AD89-479A-988F-E86BEF9F3996}"/>
                </a:ext>
              </a:extLst>
            </p:cNvPr>
            <p:cNvSpPr/>
            <p:nvPr/>
          </p:nvSpPr>
          <p:spPr>
            <a:xfrm>
              <a:off x="9596242" y="5675422"/>
              <a:ext cx="42687" cy="39008"/>
            </a:xfrm>
            <a:custGeom>
              <a:avLst/>
              <a:gdLst>
                <a:gd name="connsiteX0" fmla="*/ 42687 w 42687"/>
                <a:gd name="connsiteY0" fmla="*/ 4911 h 39008"/>
                <a:gd name="connsiteX1" fmla="*/ 27955 w 42687"/>
                <a:gd name="connsiteY1" fmla="*/ 24554 h 39008"/>
                <a:gd name="connsiteX2" fmla="*/ 25688 w 42687"/>
                <a:gd name="connsiteY2" fmla="*/ 38154 h 39008"/>
                <a:gd name="connsiteX3" fmla="*/ 0 w 42687"/>
                <a:gd name="connsiteY3" fmla="*/ 30221 h 39008"/>
                <a:gd name="connsiteX4" fmla="*/ 3778 w 42687"/>
                <a:gd name="connsiteY4" fmla="*/ 31354 h 39008"/>
                <a:gd name="connsiteX5" fmla="*/ 21533 w 42687"/>
                <a:gd name="connsiteY5" fmla="*/ 0 h 39008"/>
                <a:gd name="connsiteX6" fmla="*/ 42687 w 42687"/>
                <a:gd name="connsiteY6" fmla="*/ 4911 h 3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87" h="39008">
                  <a:moveTo>
                    <a:pt x="42687" y="4911"/>
                  </a:moveTo>
                  <a:cubicBezTo>
                    <a:pt x="40421" y="13222"/>
                    <a:pt x="47598" y="27577"/>
                    <a:pt x="27955" y="24554"/>
                  </a:cubicBezTo>
                  <a:cubicBezTo>
                    <a:pt x="23799" y="23799"/>
                    <a:pt x="22288" y="32865"/>
                    <a:pt x="25688" y="38154"/>
                  </a:cubicBezTo>
                  <a:cubicBezTo>
                    <a:pt x="16999" y="36265"/>
                    <a:pt x="4911" y="44954"/>
                    <a:pt x="0" y="30221"/>
                  </a:cubicBezTo>
                  <a:cubicBezTo>
                    <a:pt x="1133" y="30599"/>
                    <a:pt x="2644" y="31732"/>
                    <a:pt x="3778" y="31354"/>
                  </a:cubicBezTo>
                  <a:cubicBezTo>
                    <a:pt x="11711" y="30599"/>
                    <a:pt x="24177" y="8311"/>
                    <a:pt x="21533" y="0"/>
                  </a:cubicBezTo>
                  <a:cubicBezTo>
                    <a:pt x="28710" y="1889"/>
                    <a:pt x="35888" y="3400"/>
                    <a:pt x="42687" y="4911"/>
                  </a:cubicBezTo>
                  <a:close/>
                </a:path>
              </a:pathLst>
            </a:custGeom>
            <a:solidFill>
              <a:srgbClr val="CEAD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BB380811-84A9-4178-91C3-3BA89A03BA0B}"/>
                </a:ext>
              </a:extLst>
            </p:cNvPr>
            <p:cNvSpPr/>
            <p:nvPr/>
          </p:nvSpPr>
          <p:spPr>
            <a:xfrm>
              <a:off x="10590792" y="5197173"/>
              <a:ext cx="46531" cy="169238"/>
            </a:xfrm>
            <a:custGeom>
              <a:avLst/>
              <a:gdLst>
                <a:gd name="connsiteX0" fmla="*/ 12946 w 46531"/>
                <a:gd name="connsiteY0" fmla="*/ 46843 h 169238"/>
                <a:gd name="connsiteX1" fmla="*/ 25789 w 46531"/>
                <a:gd name="connsiteY1" fmla="*/ 12844 h 169238"/>
                <a:gd name="connsiteX2" fmla="*/ 38633 w 46531"/>
                <a:gd name="connsiteY2" fmla="*/ 0 h 169238"/>
                <a:gd name="connsiteX3" fmla="*/ 36367 w 46531"/>
                <a:gd name="connsiteY3" fmla="*/ 23421 h 169238"/>
                <a:gd name="connsiteX4" fmla="*/ 34478 w 46531"/>
                <a:gd name="connsiteY4" fmla="*/ 53265 h 169238"/>
                <a:gd name="connsiteX5" fmla="*/ 34100 w 46531"/>
                <a:gd name="connsiteY5" fmla="*/ 74797 h 169238"/>
                <a:gd name="connsiteX6" fmla="*/ 37122 w 46531"/>
                <a:gd name="connsiteY6" fmla="*/ 89152 h 169238"/>
                <a:gd name="connsiteX7" fmla="*/ 42033 w 46531"/>
                <a:gd name="connsiteY7" fmla="*/ 101996 h 169238"/>
                <a:gd name="connsiteX8" fmla="*/ 44300 w 46531"/>
                <a:gd name="connsiteY8" fmla="*/ 131084 h 169238"/>
                <a:gd name="connsiteX9" fmla="*/ 39389 w 46531"/>
                <a:gd name="connsiteY9" fmla="*/ 145061 h 169238"/>
                <a:gd name="connsiteX10" fmla="*/ 13323 w 46531"/>
                <a:gd name="connsiteY10" fmla="*/ 169238 h 169238"/>
                <a:gd name="connsiteX11" fmla="*/ 13323 w 46531"/>
                <a:gd name="connsiteY11" fmla="*/ 169238 h 169238"/>
                <a:gd name="connsiteX12" fmla="*/ 8035 w 46531"/>
                <a:gd name="connsiteY12" fmla="*/ 154505 h 169238"/>
                <a:gd name="connsiteX13" fmla="*/ 14079 w 46531"/>
                <a:gd name="connsiteY13" fmla="*/ 118618 h 169238"/>
                <a:gd name="connsiteX14" fmla="*/ 4257 w 46531"/>
                <a:gd name="connsiteY14" fmla="*/ 76308 h 169238"/>
                <a:gd name="connsiteX15" fmla="*/ 12946 w 46531"/>
                <a:gd name="connsiteY15" fmla="*/ 46843 h 16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31" h="169238">
                  <a:moveTo>
                    <a:pt x="12946" y="46843"/>
                  </a:moveTo>
                  <a:cubicBezTo>
                    <a:pt x="17101" y="35510"/>
                    <a:pt x="21256" y="24177"/>
                    <a:pt x="25789" y="12844"/>
                  </a:cubicBezTo>
                  <a:cubicBezTo>
                    <a:pt x="25789" y="4155"/>
                    <a:pt x="29945" y="0"/>
                    <a:pt x="38633" y="0"/>
                  </a:cubicBezTo>
                  <a:cubicBezTo>
                    <a:pt x="40522" y="7933"/>
                    <a:pt x="42411" y="15111"/>
                    <a:pt x="36367" y="23421"/>
                  </a:cubicBezTo>
                  <a:cubicBezTo>
                    <a:pt x="30323" y="31732"/>
                    <a:pt x="29189" y="42687"/>
                    <a:pt x="34478" y="53265"/>
                  </a:cubicBezTo>
                  <a:cubicBezTo>
                    <a:pt x="37878" y="60064"/>
                    <a:pt x="40900" y="67620"/>
                    <a:pt x="34100" y="74797"/>
                  </a:cubicBezTo>
                  <a:cubicBezTo>
                    <a:pt x="28434" y="80464"/>
                    <a:pt x="32967" y="84997"/>
                    <a:pt x="37122" y="89152"/>
                  </a:cubicBezTo>
                  <a:cubicBezTo>
                    <a:pt x="40522" y="92930"/>
                    <a:pt x="45055" y="97841"/>
                    <a:pt x="42033" y="101996"/>
                  </a:cubicBezTo>
                  <a:cubicBezTo>
                    <a:pt x="33345" y="112951"/>
                    <a:pt x="34478" y="121640"/>
                    <a:pt x="44300" y="131084"/>
                  </a:cubicBezTo>
                  <a:cubicBezTo>
                    <a:pt x="49966" y="136373"/>
                    <a:pt x="43544" y="141284"/>
                    <a:pt x="39389" y="145061"/>
                  </a:cubicBezTo>
                  <a:cubicBezTo>
                    <a:pt x="30700" y="153372"/>
                    <a:pt x="22012" y="161305"/>
                    <a:pt x="13323" y="169238"/>
                  </a:cubicBezTo>
                  <a:lnTo>
                    <a:pt x="13323" y="169238"/>
                  </a:lnTo>
                  <a:cubicBezTo>
                    <a:pt x="8790" y="165083"/>
                    <a:pt x="4257" y="159416"/>
                    <a:pt x="8035" y="154505"/>
                  </a:cubicBezTo>
                  <a:cubicBezTo>
                    <a:pt x="16723" y="143172"/>
                    <a:pt x="13323" y="131084"/>
                    <a:pt x="14079" y="118618"/>
                  </a:cubicBezTo>
                  <a:cubicBezTo>
                    <a:pt x="15212" y="102752"/>
                    <a:pt x="15212" y="89908"/>
                    <a:pt x="4257" y="76308"/>
                  </a:cubicBezTo>
                  <a:cubicBezTo>
                    <a:pt x="-3298" y="67998"/>
                    <a:pt x="-1032" y="53642"/>
                    <a:pt x="12946" y="46843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13AC75B-590C-4607-A553-12D5679A1C77}"/>
                </a:ext>
              </a:extLst>
            </p:cNvPr>
            <p:cNvSpPr/>
            <p:nvPr/>
          </p:nvSpPr>
          <p:spPr>
            <a:xfrm>
              <a:off x="10463916" y="5478095"/>
              <a:ext cx="44625" cy="41865"/>
            </a:xfrm>
            <a:custGeom>
              <a:avLst/>
              <a:gdLst>
                <a:gd name="connsiteX0" fmla="*/ 44625 w 44625"/>
                <a:gd name="connsiteY0" fmla="*/ 14489 h 41865"/>
                <a:gd name="connsiteX1" fmla="*/ 24604 w 44625"/>
                <a:gd name="connsiteY1" fmla="*/ 34133 h 41865"/>
                <a:gd name="connsiteX2" fmla="*/ 4582 w 44625"/>
                <a:gd name="connsiteY2" fmla="*/ 39422 h 41865"/>
                <a:gd name="connsiteX3" fmla="*/ 5338 w 44625"/>
                <a:gd name="connsiteY3" fmla="*/ 21289 h 41865"/>
                <a:gd name="connsiteX4" fmla="*/ 11760 w 44625"/>
                <a:gd name="connsiteY4" fmla="*/ 12978 h 41865"/>
                <a:gd name="connsiteX5" fmla="*/ 32159 w 44625"/>
                <a:gd name="connsiteY5" fmla="*/ 8445 h 41865"/>
                <a:gd name="connsiteX6" fmla="*/ 44625 w 44625"/>
                <a:gd name="connsiteY6" fmla="*/ 14489 h 4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25" h="41865">
                  <a:moveTo>
                    <a:pt x="44625" y="14489"/>
                  </a:moveTo>
                  <a:cubicBezTo>
                    <a:pt x="34048" y="18645"/>
                    <a:pt x="28759" y="25445"/>
                    <a:pt x="24604" y="34133"/>
                  </a:cubicBezTo>
                  <a:cubicBezTo>
                    <a:pt x="20448" y="42822"/>
                    <a:pt x="11382" y="43577"/>
                    <a:pt x="4582" y="39422"/>
                  </a:cubicBezTo>
                  <a:cubicBezTo>
                    <a:pt x="-3351" y="34889"/>
                    <a:pt x="427" y="27334"/>
                    <a:pt x="5338" y="21289"/>
                  </a:cubicBezTo>
                  <a:cubicBezTo>
                    <a:pt x="7604" y="18645"/>
                    <a:pt x="10626" y="16000"/>
                    <a:pt x="11760" y="12978"/>
                  </a:cubicBezTo>
                  <a:cubicBezTo>
                    <a:pt x="15915" y="-1377"/>
                    <a:pt x="21582" y="-5154"/>
                    <a:pt x="32159" y="8445"/>
                  </a:cubicBezTo>
                  <a:cubicBezTo>
                    <a:pt x="34803" y="11845"/>
                    <a:pt x="40470" y="12600"/>
                    <a:pt x="44625" y="14489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CD86C7A0-FD40-47AA-8384-7DEBEB15DF80}"/>
                </a:ext>
              </a:extLst>
            </p:cNvPr>
            <p:cNvSpPr/>
            <p:nvPr/>
          </p:nvSpPr>
          <p:spPr>
            <a:xfrm>
              <a:off x="10574272" y="5156364"/>
              <a:ext cx="55153" cy="54031"/>
            </a:xfrm>
            <a:custGeom>
              <a:avLst/>
              <a:gdLst>
                <a:gd name="connsiteX0" fmla="*/ 55153 w 55153"/>
                <a:gd name="connsiteY0" fmla="*/ 41187 h 54031"/>
                <a:gd name="connsiteX1" fmla="*/ 42309 w 55153"/>
                <a:gd name="connsiteY1" fmla="*/ 54031 h 54031"/>
                <a:gd name="connsiteX2" fmla="*/ 26443 w 55153"/>
                <a:gd name="connsiteY2" fmla="*/ 18144 h 54031"/>
                <a:gd name="connsiteX3" fmla="*/ 0 w 55153"/>
                <a:gd name="connsiteY3" fmla="*/ 16255 h 54031"/>
                <a:gd name="connsiteX4" fmla="*/ 4155 w 55153"/>
                <a:gd name="connsiteY4" fmla="*/ 7566 h 54031"/>
                <a:gd name="connsiteX5" fmla="*/ 4155 w 55153"/>
                <a:gd name="connsiteY5" fmla="*/ 7566 h 54031"/>
                <a:gd name="connsiteX6" fmla="*/ 13600 w 55153"/>
                <a:gd name="connsiteY6" fmla="*/ 3411 h 54031"/>
                <a:gd name="connsiteX7" fmla="*/ 55153 w 55153"/>
                <a:gd name="connsiteY7" fmla="*/ 28721 h 54031"/>
                <a:gd name="connsiteX8" fmla="*/ 55153 w 55153"/>
                <a:gd name="connsiteY8" fmla="*/ 41187 h 5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153" h="54031">
                  <a:moveTo>
                    <a:pt x="55153" y="41187"/>
                  </a:moveTo>
                  <a:cubicBezTo>
                    <a:pt x="49487" y="43832"/>
                    <a:pt x="45332" y="48365"/>
                    <a:pt x="42309" y="54031"/>
                  </a:cubicBezTo>
                  <a:cubicBezTo>
                    <a:pt x="44576" y="38543"/>
                    <a:pt x="46087" y="21921"/>
                    <a:pt x="26443" y="18144"/>
                  </a:cubicBezTo>
                  <a:cubicBezTo>
                    <a:pt x="18510" y="16633"/>
                    <a:pt x="9066" y="15877"/>
                    <a:pt x="0" y="16255"/>
                  </a:cubicBezTo>
                  <a:cubicBezTo>
                    <a:pt x="1511" y="13233"/>
                    <a:pt x="2644" y="10588"/>
                    <a:pt x="4155" y="7566"/>
                  </a:cubicBezTo>
                  <a:lnTo>
                    <a:pt x="4155" y="7566"/>
                  </a:lnTo>
                  <a:cubicBezTo>
                    <a:pt x="7178" y="5678"/>
                    <a:pt x="10200" y="4544"/>
                    <a:pt x="13600" y="3411"/>
                  </a:cubicBezTo>
                  <a:cubicBezTo>
                    <a:pt x="40799" y="-4522"/>
                    <a:pt x="48732" y="389"/>
                    <a:pt x="55153" y="28721"/>
                  </a:cubicBezTo>
                  <a:cubicBezTo>
                    <a:pt x="55153" y="32877"/>
                    <a:pt x="55153" y="37032"/>
                    <a:pt x="55153" y="41187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D73FA3FF-3CA0-4231-AC0F-959DAE7304EB}"/>
                </a:ext>
              </a:extLst>
            </p:cNvPr>
            <p:cNvSpPr/>
            <p:nvPr/>
          </p:nvSpPr>
          <p:spPr>
            <a:xfrm>
              <a:off x="10578427" y="5154322"/>
              <a:ext cx="55501" cy="30385"/>
            </a:xfrm>
            <a:custGeom>
              <a:avLst/>
              <a:gdLst>
                <a:gd name="connsiteX0" fmla="*/ 50998 w 55501"/>
                <a:gd name="connsiteY0" fmla="*/ 30385 h 30385"/>
                <a:gd name="connsiteX1" fmla="*/ 49109 w 55501"/>
                <a:gd name="connsiteY1" fmla="*/ 29252 h 30385"/>
                <a:gd name="connsiteX2" fmla="*/ 0 w 55501"/>
                <a:gd name="connsiteY2" fmla="*/ 9230 h 30385"/>
                <a:gd name="connsiteX3" fmla="*/ 50243 w 55501"/>
                <a:gd name="connsiteY3" fmla="*/ 3942 h 30385"/>
                <a:gd name="connsiteX4" fmla="*/ 50998 w 55501"/>
                <a:gd name="connsiteY4" fmla="*/ 30385 h 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01" h="30385">
                  <a:moveTo>
                    <a:pt x="50998" y="30385"/>
                  </a:moveTo>
                  <a:cubicBezTo>
                    <a:pt x="50243" y="30008"/>
                    <a:pt x="49487" y="30008"/>
                    <a:pt x="49109" y="29252"/>
                  </a:cubicBezTo>
                  <a:cubicBezTo>
                    <a:pt x="42309" y="-591"/>
                    <a:pt x="21155" y="4697"/>
                    <a:pt x="0" y="9230"/>
                  </a:cubicBezTo>
                  <a:cubicBezTo>
                    <a:pt x="9066" y="542"/>
                    <a:pt x="42687" y="-3614"/>
                    <a:pt x="50243" y="3942"/>
                  </a:cubicBezTo>
                  <a:cubicBezTo>
                    <a:pt x="58931" y="12253"/>
                    <a:pt x="55153" y="21697"/>
                    <a:pt x="50998" y="30385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32F22AC6-09A0-4D08-9361-CBEEBF95C98B}"/>
                </a:ext>
              </a:extLst>
            </p:cNvPr>
            <p:cNvSpPr/>
            <p:nvPr/>
          </p:nvSpPr>
          <p:spPr>
            <a:xfrm>
              <a:off x="10574272" y="5244016"/>
              <a:ext cx="39050" cy="139772"/>
            </a:xfrm>
            <a:custGeom>
              <a:avLst/>
              <a:gdLst>
                <a:gd name="connsiteX0" fmla="*/ 29466 w 39050"/>
                <a:gd name="connsiteY0" fmla="*/ 0 h 139772"/>
                <a:gd name="connsiteX1" fmla="*/ 33999 w 39050"/>
                <a:gd name="connsiteY1" fmla="*/ 38154 h 139772"/>
                <a:gd name="connsiteX2" fmla="*/ 38910 w 39050"/>
                <a:gd name="connsiteY2" fmla="*/ 41932 h 139772"/>
                <a:gd name="connsiteX3" fmla="*/ 32110 w 39050"/>
                <a:gd name="connsiteY3" fmla="*/ 102374 h 139772"/>
                <a:gd name="connsiteX4" fmla="*/ 29466 w 39050"/>
                <a:gd name="connsiteY4" fmla="*/ 122773 h 139772"/>
                <a:gd name="connsiteX5" fmla="*/ 0 w 39050"/>
                <a:gd name="connsiteY5" fmla="*/ 139773 h 139772"/>
                <a:gd name="connsiteX6" fmla="*/ 2267 w 39050"/>
                <a:gd name="connsiteY6" fmla="*/ 129951 h 139772"/>
                <a:gd name="connsiteX7" fmla="*/ 25310 w 39050"/>
                <a:gd name="connsiteY7" fmla="*/ 65731 h 139772"/>
                <a:gd name="connsiteX8" fmla="*/ 17377 w 39050"/>
                <a:gd name="connsiteY8" fmla="*/ 46843 h 139772"/>
                <a:gd name="connsiteX9" fmla="*/ 29466 w 39050"/>
                <a:gd name="connsiteY9" fmla="*/ 0 h 139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0" h="139772">
                  <a:moveTo>
                    <a:pt x="29466" y="0"/>
                  </a:moveTo>
                  <a:cubicBezTo>
                    <a:pt x="18888" y="13977"/>
                    <a:pt x="15488" y="27577"/>
                    <a:pt x="33999" y="38154"/>
                  </a:cubicBezTo>
                  <a:cubicBezTo>
                    <a:pt x="35888" y="39287"/>
                    <a:pt x="37399" y="40421"/>
                    <a:pt x="38910" y="41932"/>
                  </a:cubicBezTo>
                  <a:cubicBezTo>
                    <a:pt x="40043" y="43443"/>
                    <a:pt x="33999" y="101241"/>
                    <a:pt x="32110" y="102374"/>
                  </a:cubicBezTo>
                  <a:cubicBezTo>
                    <a:pt x="21533" y="108040"/>
                    <a:pt x="29843" y="115973"/>
                    <a:pt x="29466" y="122773"/>
                  </a:cubicBezTo>
                  <a:cubicBezTo>
                    <a:pt x="17377" y="124662"/>
                    <a:pt x="10200" y="134484"/>
                    <a:pt x="0" y="139773"/>
                  </a:cubicBezTo>
                  <a:cubicBezTo>
                    <a:pt x="756" y="136373"/>
                    <a:pt x="0" y="131084"/>
                    <a:pt x="2267" y="129951"/>
                  </a:cubicBezTo>
                  <a:cubicBezTo>
                    <a:pt x="27955" y="114840"/>
                    <a:pt x="24932" y="89530"/>
                    <a:pt x="25310" y="65731"/>
                  </a:cubicBezTo>
                  <a:cubicBezTo>
                    <a:pt x="25688" y="58176"/>
                    <a:pt x="21533" y="52887"/>
                    <a:pt x="17377" y="46843"/>
                  </a:cubicBezTo>
                  <a:cubicBezTo>
                    <a:pt x="6800" y="30977"/>
                    <a:pt x="13977" y="4911"/>
                    <a:pt x="29466" y="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F4CB6C50-D968-440F-90C5-FECCBD35A050}"/>
                </a:ext>
              </a:extLst>
            </p:cNvPr>
            <p:cNvSpPr/>
            <p:nvPr/>
          </p:nvSpPr>
          <p:spPr>
            <a:xfrm>
              <a:off x="10330992" y="5113441"/>
              <a:ext cx="221106" cy="236034"/>
            </a:xfrm>
            <a:custGeom>
              <a:avLst/>
              <a:gdLst>
                <a:gd name="connsiteX0" fmla="*/ 183971 w 221106"/>
                <a:gd name="connsiteY0" fmla="*/ 67110 h 236034"/>
                <a:gd name="connsiteX1" fmla="*/ 197571 w 221106"/>
                <a:gd name="connsiteY1" fmla="*/ 92798 h 236034"/>
                <a:gd name="connsiteX2" fmla="*/ 205126 w 221106"/>
                <a:gd name="connsiteY2" fmla="*/ 84110 h 236034"/>
                <a:gd name="connsiteX3" fmla="*/ 209282 w 221106"/>
                <a:gd name="connsiteY3" fmla="*/ 84110 h 236034"/>
                <a:gd name="connsiteX4" fmla="*/ 216837 w 221106"/>
                <a:gd name="connsiteY4" fmla="*/ 99976 h 236034"/>
                <a:gd name="connsiteX5" fmla="*/ 202859 w 221106"/>
                <a:gd name="connsiteY5" fmla="*/ 114709 h 236034"/>
                <a:gd name="connsiteX6" fmla="*/ 203993 w 221106"/>
                <a:gd name="connsiteY6" fmla="*/ 130575 h 236034"/>
                <a:gd name="connsiteX7" fmla="*/ 201726 w 221106"/>
                <a:gd name="connsiteY7" fmla="*/ 133597 h 236034"/>
                <a:gd name="connsiteX8" fmla="*/ 214192 w 221106"/>
                <a:gd name="connsiteY8" fmla="*/ 166084 h 236034"/>
                <a:gd name="connsiteX9" fmla="*/ 211170 w 221106"/>
                <a:gd name="connsiteY9" fmla="*/ 195928 h 236034"/>
                <a:gd name="connsiteX10" fmla="*/ 184349 w 221106"/>
                <a:gd name="connsiteY10" fmla="*/ 187995 h 236034"/>
                <a:gd name="connsiteX11" fmla="*/ 186238 w 221106"/>
                <a:gd name="connsiteY11" fmla="*/ 204994 h 236034"/>
                <a:gd name="connsiteX12" fmla="*/ 191149 w 221106"/>
                <a:gd name="connsiteY12" fmla="*/ 217838 h 236034"/>
                <a:gd name="connsiteX13" fmla="*/ 196438 w 221106"/>
                <a:gd name="connsiteY13" fmla="*/ 227660 h 236034"/>
                <a:gd name="connsiteX14" fmla="*/ 186993 w 221106"/>
                <a:gd name="connsiteY14" fmla="*/ 234837 h 236034"/>
                <a:gd name="connsiteX15" fmla="*/ 149217 w 221106"/>
                <a:gd name="connsiteY15" fmla="*/ 234837 h 236034"/>
                <a:gd name="connsiteX16" fmla="*/ 123907 w 221106"/>
                <a:gd name="connsiteY16" fmla="*/ 233326 h 236034"/>
                <a:gd name="connsiteX17" fmla="*/ 65354 w 221106"/>
                <a:gd name="connsiteY17" fmla="*/ 227660 h 236034"/>
                <a:gd name="connsiteX18" fmla="*/ 62331 w 221106"/>
                <a:gd name="connsiteY18" fmla="*/ 208394 h 236034"/>
                <a:gd name="connsiteX19" fmla="*/ 57798 w 221106"/>
                <a:gd name="connsiteY19" fmla="*/ 201594 h 236034"/>
                <a:gd name="connsiteX20" fmla="*/ 1889 w 221106"/>
                <a:gd name="connsiteY20" fmla="*/ 156263 h 236034"/>
                <a:gd name="connsiteX21" fmla="*/ 22289 w 221106"/>
                <a:gd name="connsiteY21" fmla="*/ 146818 h 236034"/>
                <a:gd name="connsiteX22" fmla="*/ 9822 w 221106"/>
                <a:gd name="connsiteY22" fmla="*/ 116975 h 236034"/>
                <a:gd name="connsiteX23" fmla="*/ 12844 w 221106"/>
                <a:gd name="connsiteY23" fmla="*/ 108665 h 236034"/>
                <a:gd name="connsiteX24" fmla="*/ 1512 w 221106"/>
                <a:gd name="connsiteY24" fmla="*/ 96198 h 236034"/>
                <a:gd name="connsiteX25" fmla="*/ 26444 w 221106"/>
                <a:gd name="connsiteY25" fmla="*/ 73155 h 236034"/>
                <a:gd name="connsiteX26" fmla="*/ 36266 w 221106"/>
                <a:gd name="connsiteY26" fmla="*/ 69377 h 236034"/>
                <a:gd name="connsiteX27" fmla="*/ 35888 w 221106"/>
                <a:gd name="connsiteY27" fmla="*/ 46333 h 236034"/>
                <a:gd name="connsiteX28" fmla="*/ 59687 w 221106"/>
                <a:gd name="connsiteY28" fmla="*/ 14224 h 236034"/>
                <a:gd name="connsiteX29" fmla="*/ 87264 w 221106"/>
                <a:gd name="connsiteY29" fmla="*/ 7801 h 236034"/>
                <a:gd name="connsiteX30" fmla="*/ 106152 w 221106"/>
                <a:gd name="connsiteY30" fmla="*/ 11201 h 236034"/>
                <a:gd name="connsiteX31" fmla="*/ 111818 w 221106"/>
                <a:gd name="connsiteY31" fmla="*/ 12713 h 236034"/>
                <a:gd name="connsiteX32" fmla="*/ 119751 w 221106"/>
                <a:gd name="connsiteY32" fmla="*/ 17623 h 236034"/>
                <a:gd name="connsiteX33" fmla="*/ 139395 w 221106"/>
                <a:gd name="connsiteY33" fmla="*/ 15734 h 236034"/>
                <a:gd name="connsiteX34" fmla="*/ 158661 w 221106"/>
                <a:gd name="connsiteY34" fmla="*/ 26690 h 236034"/>
                <a:gd name="connsiteX35" fmla="*/ 145439 w 221106"/>
                <a:gd name="connsiteY35" fmla="*/ 47845 h 236034"/>
                <a:gd name="connsiteX36" fmla="*/ 137129 w 221106"/>
                <a:gd name="connsiteY36" fmla="*/ 53889 h 236034"/>
                <a:gd name="connsiteX37" fmla="*/ 143928 w 221106"/>
                <a:gd name="connsiteY37" fmla="*/ 61066 h 236034"/>
                <a:gd name="connsiteX38" fmla="*/ 145817 w 221106"/>
                <a:gd name="connsiteY38" fmla="*/ 54266 h 236034"/>
                <a:gd name="connsiteX39" fmla="*/ 183971 w 221106"/>
                <a:gd name="connsiteY39" fmla="*/ 67110 h 236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1106" h="236034">
                  <a:moveTo>
                    <a:pt x="183971" y="67110"/>
                  </a:moveTo>
                  <a:cubicBezTo>
                    <a:pt x="181327" y="72021"/>
                    <a:pt x="190393" y="90532"/>
                    <a:pt x="197571" y="92798"/>
                  </a:cubicBezTo>
                  <a:cubicBezTo>
                    <a:pt x="205126" y="95443"/>
                    <a:pt x="203993" y="88265"/>
                    <a:pt x="205126" y="84110"/>
                  </a:cubicBezTo>
                  <a:cubicBezTo>
                    <a:pt x="206637" y="84110"/>
                    <a:pt x="207770" y="84110"/>
                    <a:pt x="209282" y="84110"/>
                  </a:cubicBezTo>
                  <a:cubicBezTo>
                    <a:pt x="215326" y="87887"/>
                    <a:pt x="217592" y="92421"/>
                    <a:pt x="216837" y="99976"/>
                  </a:cubicBezTo>
                  <a:cubicBezTo>
                    <a:pt x="215703" y="109420"/>
                    <a:pt x="200971" y="107153"/>
                    <a:pt x="202859" y="114709"/>
                  </a:cubicBezTo>
                  <a:cubicBezTo>
                    <a:pt x="204371" y="120375"/>
                    <a:pt x="214192" y="124153"/>
                    <a:pt x="203993" y="130575"/>
                  </a:cubicBezTo>
                  <a:cubicBezTo>
                    <a:pt x="202859" y="131330"/>
                    <a:pt x="201348" y="133597"/>
                    <a:pt x="201726" y="133597"/>
                  </a:cubicBezTo>
                  <a:cubicBezTo>
                    <a:pt x="219481" y="140019"/>
                    <a:pt x="206637" y="160418"/>
                    <a:pt x="214192" y="166084"/>
                  </a:cubicBezTo>
                  <a:cubicBezTo>
                    <a:pt x="234214" y="180439"/>
                    <a:pt x="203615" y="185350"/>
                    <a:pt x="211170" y="195928"/>
                  </a:cubicBezTo>
                  <a:cubicBezTo>
                    <a:pt x="200971" y="202728"/>
                    <a:pt x="192660" y="199705"/>
                    <a:pt x="184349" y="187995"/>
                  </a:cubicBezTo>
                  <a:cubicBezTo>
                    <a:pt x="185482" y="195172"/>
                    <a:pt x="187749" y="200083"/>
                    <a:pt x="186238" y="204994"/>
                  </a:cubicBezTo>
                  <a:cubicBezTo>
                    <a:pt x="184349" y="210661"/>
                    <a:pt x="180571" y="216327"/>
                    <a:pt x="191149" y="217838"/>
                  </a:cubicBezTo>
                  <a:cubicBezTo>
                    <a:pt x="194926" y="218216"/>
                    <a:pt x="197949" y="222749"/>
                    <a:pt x="196438" y="227660"/>
                  </a:cubicBezTo>
                  <a:cubicBezTo>
                    <a:pt x="194926" y="232193"/>
                    <a:pt x="191527" y="234460"/>
                    <a:pt x="186993" y="234837"/>
                  </a:cubicBezTo>
                  <a:cubicBezTo>
                    <a:pt x="174527" y="235593"/>
                    <a:pt x="161683" y="237104"/>
                    <a:pt x="149217" y="234837"/>
                  </a:cubicBezTo>
                  <a:cubicBezTo>
                    <a:pt x="140906" y="233326"/>
                    <a:pt x="132595" y="232571"/>
                    <a:pt x="123907" y="233326"/>
                  </a:cubicBezTo>
                  <a:cubicBezTo>
                    <a:pt x="103885" y="235593"/>
                    <a:pt x="84242" y="234460"/>
                    <a:pt x="65354" y="227660"/>
                  </a:cubicBezTo>
                  <a:cubicBezTo>
                    <a:pt x="69131" y="220482"/>
                    <a:pt x="42688" y="217838"/>
                    <a:pt x="62331" y="208394"/>
                  </a:cubicBezTo>
                  <a:cubicBezTo>
                    <a:pt x="60820" y="206127"/>
                    <a:pt x="59687" y="203105"/>
                    <a:pt x="57798" y="201594"/>
                  </a:cubicBezTo>
                  <a:cubicBezTo>
                    <a:pt x="39288" y="186484"/>
                    <a:pt x="20777" y="171373"/>
                    <a:pt x="1889" y="156263"/>
                  </a:cubicBezTo>
                  <a:cubicBezTo>
                    <a:pt x="7178" y="153996"/>
                    <a:pt x="13978" y="150596"/>
                    <a:pt x="22289" y="146818"/>
                  </a:cubicBezTo>
                  <a:cubicBezTo>
                    <a:pt x="1512" y="143041"/>
                    <a:pt x="-2266" y="132464"/>
                    <a:pt x="9822" y="116975"/>
                  </a:cubicBezTo>
                  <a:cubicBezTo>
                    <a:pt x="12089" y="113953"/>
                    <a:pt x="15866" y="110931"/>
                    <a:pt x="12844" y="108665"/>
                  </a:cubicBezTo>
                  <a:cubicBezTo>
                    <a:pt x="7556" y="104887"/>
                    <a:pt x="-4155" y="103376"/>
                    <a:pt x="1512" y="96198"/>
                  </a:cubicBezTo>
                  <a:cubicBezTo>
                    <a:pt x="8311" y="87887"/>
                    <a:pt x="13600" y="75421"/>
                    <a:pt x="26444" y="73155"/>
                  </a:cubicBezTo>
                  <a:cubicBezTo>
                    <a:pt x="29844" y="72399"/>
                    <a:pt x="32866" y="70888"/>
                    <a:pt x="36266" y="69377"/>
                  </a:cubicBezTo>
                  <a:cubicBezTo>
                    <a:pt x="26066" y="61444"/>
                    <a:pt x="18889" y="55022"/>
                    <a:pt x="35888" y="46333"/>
                  </a:cubicBezTo>
                  <a:cubicBezTo>
                    <a:pt x="47976" y="39911"/>
                    <a:pt x="54398" y="25934"/>
                    <a:pt x="59687" y="14224"/>
                  </a:cubicBezTo>
                  <a:cubicBezTo>
                    <a:pt x="67620" y="-3909"/>
                    <a:pt x="76309" y="-3154"/>
                    <a:pt x="87264" y="7801"/>
                  </a:cubicBezTo>
                  <a:cubicBezTo>
                    <a:pt x="93686" y="14601"/>
                    <a:pt x="98219" y="18001"/>
                    <a:pt x="106152" y="11201"/>
                  </a:cubicBezTo>
                  <a:cubicBezTo>
                    <a:pt x="108041" y="9690"/>
                    <a:pt x="113707" y="5913"/>
                    <a:pt x="111818" y="12713"/>
                  </a:cubicBezTo>
                  <a:cubicBezTo>
                    <a:pt x="108041" y="26690"/>
                    <a:pt x="117107" y="19890"/>
                    <a:pt x="119751" y="17623"/>
                  </a:cubicBezTo>
                  <a:cubicBezTo>
                    <a:pt x="126174" y="11579"/>
                    <a:pt x="132595" y="14979"/>
                    <a:pt x="139395" y="15734"/>
                  </a:cubicBezTo>
                  <a:cubicBezTo>
                    <a:pt x="147706" y="16490"/>
                    <a:pt x="151861" y="23668"/>
                    <a:pt x="158661" y="26690"/>
                  </a:cubicBezTo>
                  <a:cubicBezTo>
                    <a:pt x="150728" y="31601"/>
                    <a:pt x="156772" y="44822"/>
                    <a:pt x="145439" y="47845"/>
                  </a:cubicBezTo>
                  <a:cubicBezTo>
                    <a:pt x="142417" y="48600"/>
                    <a:pt x="139773" y="52000"/>
                    <a:pt x="137129" y="53889"/>
                  </a:cubicBezTo>
                  <a:cubicBezTo>
                    <a:pt x="139395" y="56155"/>
                    <a:pt x="142417" y="58044"/>
                    <a:pt x="143928" y="61066"/>
                  </a:cubicBezTo>
                  <a:cubicBezTo>
                    <a:pt x="146195" y="59177"/>
                    <a:pt x="143551" y="56155"/>
                    <a:pt x="145817" y="54266"/>
                  </a:cubicBezTo>
                  <a:cubicBezTo>
                    <a:pt x="160550" y="53133"/>
                    <a:pt x="176416" y="47845"/>
                    <a:pt x="183971" y="67110"/>
                  </a:cubicBezTo>
                  <a:close/>
                </a:path>
              </a:pathLst>
            </a:custGeom>
            <a:solidFill>
              <a:srgbClr val="DAAB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2F6FF3A-8CA4-4901-B332-08849D4A66F4}"/>
                </a:ext>
              </a:extLst>
            </p:cNvPr>
            <p:cNvSpPr/>
            <p:nvPr/>
          </p:nvSpPr>
          <p:spPr>
            <a:xfrm>
              <a:off x="10396723" y="5197386"/>
              <a:ext cx="209453" cy="188445"/>
            </a:xfrm>
            <a:custGeom>
              <a:avLst/>
              <a:gdLst>
                <a:gd name="connsiteX0" fmla="*/ 0 w 209453"/>
                <a:gd name="connsiteY0" fmla="*/ 144093 h 188445"/>
                <a:gd name="connsiteX1" fmla="*/ 16999 w 209453"/>
                <a:gd name="connsiteY1" fmla="*/ 145226 h 188445"/>
                <a:gd name="connsiteX2" fmla="*/ 26443 w 209453"/>
                <a:gd name="connsiteY2" fmla="*/ 147871 h 188445"/>
                <a:gd name="connsiteX3" fmla="*/ 111063 w 209453"/>
                <a:gd name="connsiteY3" fmla="*/ 145604 h 188445"/>
                <a:gd name="connsiteX4" fmla="*/ 128062 w 209453"/>
                <a:gd name="connsiteY4" fmla="*/ 141827 h 188445"/>
                <a:gd name="connsiteX5" fmla="*/ 108796 w 209453"/>
                <a:gd name="connsiteY5" fmla="*/ 133894 h 188445"/>
                <a:gd name="connsiteX6" fmla="*/ 112574 w 209453"/>
                <a:gd name="connsiteY6" fmla="*/ 102539 h 188445"/>
                <a:gd name="connsiteX7" fmla="*/ 115596 w 209453"/>
                <a:gd name="connsiteY7" fmla="*/ 92339 h 188445"/>
                <a:gd name="connsiteX8" fmla="*/ 122395 w 209453"/>
                <a:gd name="connsiteY8" fmla="*/ 98384 h 188445"/>
                <a:gd name="connsiteX9" fmla="*/ 129951 w 209453"/>
                <a:gd name="connsiteY9" fmla="*/ 110850 h 188445"/>
                <a:gd name="connsiteX10" fmla="*/ 141661 w 209453"/>
                <a:gd name="connsiteY10" fmla="*/ 110094 h 188445"/>
                <a:gd name="connsiteX11" fmla="*/ 137884 w 209453"/>
                <a:gd name="connsiteY11" fmla="*/ 103672 h 188445"/>
                <a:gd name="connsiteX12" fmla="*/ 156394 w 209453"/>
                <a:gd name="connsiteY12" fmla="*/ 91206 h 188445"/>
                <a:gd name="connsiteX13" fmla="*/ 142039 w 209453"/>
                <a:gd name="connsiteY13" fmla="*/ 69296 h 188445"/>
                <a:gd name="connsiteX14" fmla="*/ 140150 w 209453"/>
                <a:gd name="connsiteY14" fmla="*/ 58719 h 188445"/>
                <a:gd name="connsiteX15" fmla="*/ 125418 w 209453"/>
                <a:gd name="connsiteY15" fmla="*/ 50030 h 188445"/>
                <a:gd name="connsiteX16" fmla="*/ 141661 w 209453"/>
                <a:gd name="connsiteY16" fmla="*/ 40208 h 188445"/>
                <a:gd name="connsiteX17" fmla="*/ 126173 w 209453"/>
                <a:gd name="connsiteY17" fmla="*/ 31519 h 188445"/>
                <a:gd name="connsiteX18" fmla="*/ 139773 w 209453"/>
                <a:gd name="connsiteY18" fmla="*/ 21320 h 188445"/>
                <a:gd name="connsiteX19" fmla="*/ 144684 w 209453"/>
                <a:gd name="connsiteY19" fmla="*/ 543 h 188445"/>
                <a:gd name="connsiteX20" fmla="*/ 202104 w 209453"/>
                <a:gd name="connsiteY20" fmla="*/ 3187 h 188445"/>
                <a:gd name="connsiteX21" fmla="*/ 208903 w 209453"/>
                <a:gd name="connsiteY21" fmla="*/ 6587 h 188445"/>
                <a:gd name="connsiteX22" fmla="*/ 205126 w 209453"/>
                <a:gd name="connsiteY22" fmla="*/ 12631 h 188445"/>
                <a:gd name="connsiteX23" fmla="*/ 192282 w 209453"/>
                <a:gd name="connsiteY23" fmla="*/ 36053 h 188445"/>
                <a:gd name="connsiteX24" fmla="*/ 192282 w 209453"/>
                <a:gd name="connsiteY24" fmla="*/ 39830 h 188445"/>
                <a:gd name="connsiteX25" fmla="*/ 182838 w 209453"/>
                <a:gd name="connsiteY25" fmla="*/ 59852 h 188445"/>
                <a:gd name="connsiteX26" fmla="*/ 183215 w 209453"/>
                <a:gd name="connsiteY26" fmla="*/ 95362 h 188445"/>
                <a:gd name="connsiteX27" fmla="*/ 180571 w 209453"/>
                <a:gd name="connsiteY27" fmla="*/ 110850 h 188445"/>
                <a:gd name="connsiteX28" fmla="*/ 175282 w 209453"/>
                <a:gd name="connsiteY28" fmla="*/ 135027 h 188445"/>
                <a:gd name="connsiteX29" fmla="*/ 176038 w 209453"/>
                <a:gd name="connsiteY29" fmla="*/ 139182 h 188445"/>
                <a:gd name="connsiteX30" fmla="*/ 152239 w 209453"/>
                <a:gd name="connsiteY30" fmla="*/ 186780 h 188445"/>
                <a:gd name="connsiteX31" fmla="*/ 147328 w 209453"/>
                <a:gd name="connsiteY31" fmla="*/ 188291 h 188445"/>
                <a:gd name="connsiteX32" fmla="*/ 142417 w 209453"/>
                <a:gd name="connsiteY32" fmla="*/ 179981 h 188445"/>
                <a:gd name="connsiteX33" fmla="*/ 117862 w 209453"/>
                <a:gd name="connsiteY33" fmla="*/ 164492 h 188445"/>
                <a:gd name="connsiteX34" fmla="*/ 77442 w 209453"/>
                <a:gd name="connsiteY34" fmla="*/ 178092 h 188445"/>
                <a:gd name="connsiteX35" fmla="*/ 46465 w 209453"/>
                <a:gd name="connsiteY35" fmla="*/ 156182 h 188445"/>
                <a:gd name="connsiteX36" fmla="*/ 0 w 209453"/>
                <a:gd name="connsiteY36" fmla="*/ 144093 h 18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9453" h="188445">
                  <a:moveTo>
                    <a:pt x="0" y="144093"/>
                  </a:moveTo>
                  <a:cubicBezTo>
                    <a:pt x="5667" y="140693"/>
                    <a:pt x="12466" y="119916"/>
                    <a:pt x="16999" y="145226"/>
                  </a:cubicBezTo>
                  <a:cubicBezTo>
                    <a:pt x="17377" y="146737"/>
                    <a:pt x="23421" y="149004"/>
                    <a:pt x="26443" y="147871"/>
                  </a:cubicBezTo>
                  <a:cubicBezTo>
                    <a:pt x="54398" y="139560"/>
                    <a:pt x="83108" y="149760"/>
                    <a:pt x="111063" y="145604"/>
                  </a:cubicBezTo>
                  <a:cubicBezTo>
                    <a:pt x="116729" y="144849"/>
                    <a:pt x="127684" y="153537"/>
                    <a:pt x="128062" y="141827"/>
                  </a:cubicBezTo>
                  <a:cubicBezTo>
                    <a:pt x="128440" y="132760"/>
                    <a:pt x="116729" y="137671"/>
                    <a:pt x="108796" y="133894"/>
                  </a:cubicBezTo>
                  <a:cubicBezTo>
                    <a:pt x="120129" y="124450"/>
                    <a:pt x="117485" y="113494"/>
                    <a:pt x="112574" y="102539"/>
                  </a:cubicBezTo>
                  <a:cubicBezTo>
                    <a:pt x="110685" y="98384"/>
                    <a:pt x="110307" y="93851"/>
                    <a:pt x="115596" y="92339"/>
                  </a:cubicBezTo>
                  <a:cubicBezTo>
                    <a:pt x="119751" y="91206"/>
                    <a:pt x="121640" y="94984"/>
                    <a:pt x="122395" y="98384"/>
                  </a:cubicBezTo>
                  <a:cubicBezTo>
                    <a:pt x="123529" y="103295"/>
                    <a:pt x="125795" y="107450"/>
                    <a:pt x="129951" y="110850"/>
                  </a:cubicBezTo>
                  <a:cubicBezTo>
                    <a:pt x="134106" y="114250"/>
                    <a:pt x="139017" y="112361"/>
                    <a:pt x="141661" y="110094"/>
                  </a:cubicBezTo>
                  <a:cubicBezTo>
                    <a:pt x="148839" y="104428"/>
                    <a:pt x="138639" y="107072"/>
                    <a:pt x="137884" y="103672"/>
                  </a:cubicBezTo>
                  <a:cubicBezTo>
                    <a:pt x="134106" y="86673"/>
                    <a:pt x="149217" y="98006"/>
                    <a:pt x="156394" y="91206"/>
                  </a:cubicBezTo>
                  <a:cubicBezTo>
                    <a:pt x="136373" y="91584"/>
                    <a:pt x="137128" y="81007"/>
                    <a:pt x="142039" y="69296"/>
                  </a:cubicBezTo>
                  <a:cubicBezTo>
                    <a:pt x="143928" y="65141"/>
                    <a:pt x="148839" y="61741"/>
                    <a:pt x="140150" y="58719"/>
                  </a:cubicBezTo>
                  <a:cubicBezTo>
                    <a:pt x="134862" y="57207"/>
                    <a:pt x="125418" y="57963"/>
                    <a:pt x="125418" y="50030"/>
                  </a:cubicBezTo>
                  <a:cubicBezTo>
                    <a:pt x="125418" y="40964"/>
                    <a:pt x="137128" y="45119"/>
                    <a:pt x="141661" y="40208"/>
                  </a:cubicBezTo>
                  <a:cubicBezTo>
                    <a:pt x="138639" y="32275"/>
                    <a:pt x="125795" y="42475"/>
                    <a:pt x="126173" y="31519"/>
                  </a:cubicBezTo>
                  <a:cubicBezTo>
                    <a:pt x="126551" y="23964"/>
                    <a:pt x="132595" y="22453"/>
                    <a:pt x="139773" y="21320"/>
                  </a:cubicBezTo>
                  <a:cubicBezTo>
                    <a:pt x="155639" y="18298"/>
                    <a:pt x="147328" y="8476"/>
                    <a:pt x="144684" y="543"/>
                  </a:cubicBezTo>
                  <a:cubicBezTo>
                    <a:pt x="163949" y="-3612"/>
                    <a:pt x="182082" y="17920"/>
                    <a:pt x="202104" y="3187"/>
                  </a:cubicBezTo>
                  <a:cubicBezTo>
                    <a:pt x="203237" y="2432"/>
                    <a:pt x="207770" y="4698"/>
                    <a:pt x="208903" y="6587"/>
                  </a:cubicBezTo>
                  <a:cubicBezTo>
                    <a:pt x="210792" y="9609"/>
                    <a:pt x="207392" y="11498"/>
                    <a:pt x="205126" y="12631"/>
                  </a:cubicBezTo>
                  <a:cubicBezTo>
                    <a:pt x="195682" y="17542"/>
                    <a:pt x="189260" y="24342"/>
                    <a:pt x="192282" y="36053"/>
                  </a:cubicBezTo>
                  <a:cubicBezTo>
                    <a:pt x="192660" y="37186"/>
                    <a:pt x="192282" y="38697"/>
                    <a:pt x="192282" y="39830"/>
                  </a:cubicBezTo>
                  <a:cubicBezTo>
                    <a:pt x="163572" y="34542"/>
                    <a:pt x="184727" y="52297"/>
                    <a:pt x="182838" y="59852"/>
                  </a:cubicBezTo>
                  <a:cubicBezTo>
                    <a:pt x="179816" y="71940"/>
                    <a:pt x="173016" y="83651"/>
                    <a:pt x="183215" y="95362"/>
                  </a:cubicBezTo>
                  <a:cubicBezTo>
                    <a:pt x="188126" y="101028"/>
                    <a:pt x="183215" y="105939"/>
                    <a:pt x="180571" y="110850"/>
                  </a:cubicBezTo>
                  <a:cubicBezTo>
                    <a:pt x="176793" y="118405"/>
                    <a:pt x="173393" y="126338"/>
                    <a:pt x="175282" y="135027"/>
                  </a:cubicBezTo>
                  <a:cubicBezTo>
                    <a:pt x="175660" y="136538"/>
                    <a:pt x="176416" y="138804"/>
                    <a:pt x="176038" y="139182"/>
                  </a:cubicBezTo>
                  <a:cubicBezTo>
                    <a:pt x="157905" y="149760"/>
                    <a:pt x="146195" y="163737"/>
                    <a:pt x="152239" y="186780"/>
                  </a:cubicBezTo>
                  <a:cubicBezTo>
                    <a:pt x="152239" y="186780"/>
                    <a:pt x="148461" y="189047"/>
                    <a:pt x="147328" y="188291"/>
                  </a:cubicBezTo>
                  <a:cubicBezTo>
                    <a:pt x="143550" y="187158"/>
                    <a:pt x="143172" y="183758"/>
                    <a:pt x="142417" y="179981"/>
                  </a:cubicBezTo>
                  <a:cubicBezTo>
                    <a:pt x="139395" y="166381"/>
                    <a:pt x="131840" y="166004"/>
                    <a:pt x="117862" y="164492"/>
                  </a:cubicBezTo>
                  <a:cubicBezTo>
                    <a:pt x="99730" y="162603"/>
                    <a:pt x="91797" y="177336"/>
                    <a:pt x="77442" y="178092"/>
                  </a:cubicBezTo>
                  <a:cubicBezTo>
                    <a:pt x="76686" y="165248"/>
                    <a:pt x="59687" y="151648"/>
                    <a:pt x="46465" y="156182"/>
                  </a:cubicBezTo>
                  <a:cubicBezTo>
                    <a:pt x="26066" y="162603"/>
                    <a:pt x="13977" y="151271"/>
                    <a:pt x="0" y="144093"/>
                  </a:cubicBezTo>
                  <a:close/>
                </a:path>
              </a:pathLst>
            </a:custGeom>
            <a:solidFill>
              <a:srgbClr val="E3B9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F04D5193-7114-451B-994C-F3DE5F3DABB3}"/>
                </a:ext>
              </a:extLst>
            </p:cNvPr>
            <p:cNvSpPr/>
            <p:nvPr/>
          </p:nvSpPr>
          <p:spPr>
            <a:xfrm>
              <a:off x="10330274" y="5286684"/>
              <a:ext cx="49211" cy="50639"/>
            </a:xfrm>
            <a:custGeom>
              <a:avLst/>
              <a:gdLst>
                <a:gd name="connsiteX0" fmla="*/ 49072 w 49211"/>
                <a:gd name="connsiteY0" fmla="*/ 50639 h 50639"/>
                <a:gd name="connsiteX1" fmla="*/ 3740 w 49211"/>
                <a:gd name="connsiteY1" fmla="*/ 20796 h 50639"/>
                <a:gd name="connsiteX2" fmla="*/ 2607 w 49211"/>
                <a:gd name="connsiteY2" fmla="*/ 19 h 50639"/>
                <a:gd name="connsiteX3" fmla="*/ 15829 w 49211"/>
                <a:gd name="connsiteY3" fmla="*/ 9463 h 50639"/>
                <a:gd name="connsiteX4" fmla="*/ 43783 w 49211"/>
                <a:gd name="connsiteY4" fmla="*/ 36284 h 50639"/>
                <a:gd name="connsiteX5" fmla="*/ 49072 w 49211"/>
                <a:gd name="connsiteY5" fmla="*/ 50639 h 5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11" h="50639">
                  <a:moveTo>
                    <a:pt x="49072" y="50639"/>
                  </a:moveTo>
                  <a:cubicBezTo>
                    <a:pt x="31317" y="44973"/>
                    <a:pt x="13562" y="39307"/>
                    <a:pt x="3740" y="20796"/>
                  </a:cubicBezTo>
                  <a:cubicBezTo>
                    <a:pt x="-415" y="12863"/>
                    <a:pt x="-1548" y="7196"/>
                    <a:pt x="2607" y="19"/>
                  </a:cubicBezTo>
                  <a:cubicBezTo>
                    <a:pt x="9407" y="-359"/>
                    <a:pt x="13940" y="4930"/>
                    <a:pt x="15829" y="9463"/>
                  </a:cubicBezTo>
                  <a:cubicBezTo>
                    <a:pt x="20740" y="23440"/>
                    <a:pt x="26784" y="34395"/>
                    <a:pt x="43783" y="36284"/>
                  </a:cubicBezTo>
                  <a:cubicBezTo>
                    <a:pt x="49450" y="36662"/>
                    <a:pt x="49450" y="44973"/>
                    <a:pt x="49072" y="50639"/>
                  </a:cubicBezTo>
                  <a:close/>
                </a:path>
              </a:pathLst>
            </a:custGeom>
            <a:solidFill>
              <a:srgbClr val="FA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B5831ABB-20F4-42BB-8812-82FEEC9E3951}"/>
                </a:ext>
              </a:extLst>
            </p:cNvPr>
            <p:cNvSpPr/>
            <p:nvPr/>
          </p:nvSpPr>
          <p:spPr>
            <a:xfrm>
              <a:off x="10468498" y="5167330"/>
              <a:ext cx="12272" cy="18888"/>
            </a:xfrm>
            <a:custGeom>
              <a:avLst/>
              <a:gdLst>
                <a:gd name="connsiteX0" fmla="*/ 8311 w 12272"/>
                <a:gd name="connsiteY0" fmla="*/ 378 h 18888"/>
                <a:gd name="connsiteX1" fmla="*/ 12088 w 12272"/>
                <a:gd name="connsiteY1" fmla="*/ 9822 h 18888"/>
                <a:gd name="connsiteX2" fmla="*/ 6422 w 12272"/>
                <a:gd name="connsiteY2" fmla="*/ 18888 h 18888"/>
                <a:gd name="connsiteX3" fmla="*/ 3022 w 12272"/>
                <a:gd name="connsiteY3" fmla="*/ 9444 h 18888"/>
                <a:gd name="connsiteX4" fmla="*/ 0 w 12272"/>
                <a:gd name="connsiteY4" fmla="*/ 0 h 18888"/>
                <a:gd name="connsiteX5" fmla="*/ 8311 w 12272"/>
                <a:gd name="connsiteY5" fmla="*/ 378 h 1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2" h="18888">
                  <a:moveTo>
                    <a:pt x="8311" y="378"/>
                  </a:moveTo>
                  <a:cubicBezTo>
                    <a:pt x="9444" y="3400"/>
                    <a:pt x="11333" y="6422"/>
                    <a:pt x="12088" y="9822"/>
                  </a:cubicBezTo>
                  <a:cubicBezTo>
                    <a:pt x="12844" y="13977"/>
                    <a:pt x="11333" y="18888"/>
                    <a:pt x="6422" y="18888"/>
                  </a:cubicBezTo>
                  <a:cubicBezTo>
                    <a:pt x="0" y="18888"/>
                    <a:pt x="3022" y="13600"/>
                    <a:pt x="3022" y="9444"/>
                  </a:cubicBezTo>
                  <a:cubicBezTo>
                    <a:pt x="3022" y="6044"/>
                    <a:pt x="1133" y="3022"/>
                    <a:pt x="0" y="0"/>
                  </a:cubicBezTo>
                  <a:cubicBezTo>
                    <a:pt x="2644" y="378"/>
                    <a:pt x="5667" y="378"/>
                    <a:pt x="8311" y="378"/>
                  </a:cubicBezTo>
                  <a:close/>
                </a:path>
              </a:pathLst>
            </a:custGeom>
            <a:solidFill>
              <a:srgbClr val="CD98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0EE09BF-5C17-4A17-AEE2-D4E9A46F4992}"/>
                </a:ext>
              </a:extLst>
            </p:cNvPr>
            <p:cNvSpPr/>
            <p:nvPr/>
          </p:nvSpPr>
          <p:spPr>
            <a:xfrm>
              <a:off x="9621930" y="4693992"/>
              <a:ext cx="42309" cy="25301"/>
            </a:xfrm>
            <a:custGeom>
              <a:avLst/>
              <a:gdLst>
                <a:gd name="connsiteX0" fmla="*/ 0 w 42309"/>
                <a:gd name="connsiteY0" fmla="*/ 4155 h 25301"/>
                <a:gd name="connsiteX1" fmla="*/ 12466 w 42309"/>
                <a:gd name="connsiteY1" fmla="*/ 0 h 25301"/>
                <a:gd name="connsiteX2" fmla="*/ 29466 w 42309"/>
                <a:gd name="connsiteY2" fmla="*/ 4155 h 25301"/>
                <a:gd name="connsiteX3" fmla="*/ 42309 w 42309"/>
                <a:gd name="connsiteY3" fmla="*/ 7933 h 25301"/>
                <a:gd name="connsiteX4" fmla="*/ 8311 w 42309"/>
                <a:gd name="connsiteY4" fmla="*/ 12466 h 25301"/>
                <a:gd name="connsiteX5" fmla="*/ 0 w 42309"/>
                <a:gd name="connsiteY5" fmla="*/ 4155 h 2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09" h="25301">
                  <a:moveTo>
                    <a:pt x="0" y="4155"/>
                  </a:moveTo>
                  <a:cubicBezTo>
                    <a:pt x="4533" y="4155"/>
                    <a:pt x="9444" y="4911"/>
                    <a:pt x="12466" y="0"/>
                  </a:cubicBezTo>
                  <a:cubicBezTo>
                    <a:pt x="17755" y="2644"/>
                    <a:pt x="23044" y="4911"/>
                    <a:pt x="29466" y="4155"/>
                  </a:cubicBezTo>
                  <a:cubicBezTo>
                    <a:pt x="28332" y="23421"/>
                    <a:pt x="38532" y="5289"/>
                    <a:pt x="42309" y="7933"/>
                  </a:cubicBezTo>
                  <a:cubicBezTo>
                    <a:pt x="35888" y="29466"/>
                    <a:pt x="26821" y="30977"/>
                    <a:pt x="8311" y="12466"/>
                  </a:cubicBezTo>
                  <a:cubicBezTo>
                    <a:pt x="3022" y="12466"/>
                    <a:pt x="378" y="9444"/>
                    <a:pt x="0" y="4155"/>
                  </a:cubicBezTo>
                  <a:close/>
                </a:path>
              </a:pathLst>
            </a:custGeom>
            <a:solidFill>
              <a:srgbClr val="E792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A9E142AC-169A-4F54-83F4-39758C1290CA}"/>
                </a:ext>
              </a:extLst>
            </p:cNvPr>
            <p:cNvSpPr/>
            <p:nvPr/>
          </p:nvSpPr>
          <p:spPr>
            <a:xfrm>
              <a:off x="9670637" y="4602029"/>
              <a:ext cx="20423" cy="14008"/>
            </a:xfrm>
            <a:custGeom>
              <a:avLst/>
              <a:gdLst>
                <a:gd name="connsiteX0" fmla="*/ 20423 w 20423"/>
                <a:gd name="connsiteY0" fmla="*/ 6966 h 14008"/>
                <a:gd name="connsiteX1" fmla="*/ 7201 w 20423"/>
                <a:gd name="connsiteY1" fmla="*/ 13766 h 14008"/>
                <a:gd name="connsiteX2" fmla="*/ 24 w 20423"/>
                <a:gd name="connsiteY2" fmla="*/ 8477 h 14008"/>
                <a:gd name="connsiteX3" fmla="*/ 14001 w 20423"/>
                <a:gd name="connsiteY3" fmla="*/ 167 h 14008"/>
                <a:gd name="connsiteX4" fmla="*/ 20423 w 20423"/>
                <a:gd name="connsiteY4" fmla="*/ 6966 h 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23" h="14008">
                  <a:moveTo>
                    <a:pt x="20423" y="6966"/>
                  </a:moveTo>
                  <a:cubicBezTo>
                    <a:pt x="18157" y="13388"/>
                    <a:pt x="11735" y="12255"/>
                    <a:pt x="7201" y="13766"/>
                  </a:cubicBezTo>
                  <a:cubicBezTo>
                    <a:pt x="3802" y="14899"/>
                    <a:pt x="-354" y="11877"/>
                    <a:pt x="24" y="8477"/>
                  </a:cubicBezTo>
                  <a:cubicBezTo>
                    <a:pt x="402" y="167"/>
                    <a:pt x="8713" y="1678"/>
                    <a:pt x="14001" y="167"/>
                  </a:cubicBezTo>
                  <a:cubicBezTo>
                    <a:pt x="17779" y="-967"/>
                    <a:pt x="18912" y="3944"/>
                    <a:pt x="20423" y="6966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3DF62DF-D69A-4241-8E34-46CD8E2A4DAD}"/>
                </a:ext>
              </a:extLst>
            </p:cNvPr>
            <p:cNvSpPr/>
            <p:nvPr/>
          </p:nvSpPr>
          <p:spPr>
            <a:xfrm>
              <a:off x="9700634" y="4607484"/>
              <a:ext cx="12658" cy="23714"/>
            </a:xfrm>
            <a:custGeom>
              <a:avLst/>
              <a:gdLst>
                <a:gd name="connsiteX0" fmla="*/ 8937 w 12658"/>
                <a:gd name="connsiteY0" fmla="*/ 0 h 23714"/>
                <a:gd name="connsiteX1" fmla="*/ 6671 w 12658"/>
                <a:gd name="connsiteY1" fmla="*/ 21910 h 23714"/>
                <a:gd name="connsiteX2" fmla="*/ 249 w 12658"/>
                <a:gd name="connsiteY2" fmla="*/ 21533 h 23714"/>
                <a:gd name="connsiteX3" fmla="*/ 8937 w 12658"/>
                <a:gd name="connsiteY3" fmla="*/ 0 h 2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8" h="23714">
                  <a:moveTo>
                    <a:pt x="8937" y="0"/>
                  </a:moveTo>
                  <a:cubicBezTo>
                    <a:pt x="14226" y="10200"/>
                    <a:pt x="14226" y="16622"/>
                    <a:pt x="6671" y="21910"/>
                  </a:cubicBezTo>
                  <a:cubicBezTo>
                    <a:pt x="4026" y="23799"/>
                    <a:pt x="1004" y="24932"/>
                    <a:pt x="249" y="21533"/>
                  </a:cubicBezTo>
                  <a:cubicBezTo>
                    <a:pt x="-1640" y="13222"/>
                    <a:pt x="7804" y="10200"/>
                    <a:pt x="8937" y="0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4CDADC4D-4880-4B6D-8E44-B7D449793907}"/>
                </a:ext>
              </a:extLst>
            </p:cNvPr>
            <p:cNvSpPr/>
            <p:nvPr/>
          </p:nvSpPr>
          <p:spPr>
            <a:xfrm>
              <a:off x="10110553" y="4140920"/>
              <a:ext cx="14935" cy="14496"/>
            </a:xfrm>
            <a:custGeom>
              <a:avLst/>
              <a:gdLst>
                <a:gd name="connsiteX0" fmla="*/ 14936 w 14935"/>
                <a:gd name="connsiteY0" fmla="*/ 7204 h 14496"/>
                <a:gd name="connsiteX1" fmla="*/ 7381 w 14935"/>
                <a:gd name="connsiteY1" fmla="*/ 14381 h 14496"/>
                <a:gd name="connsiteX2" fmla="*/ 203 w 14935"/>
                <a:gd name="connsiteY2" fmla="*/ 6448 h 14496"/>
                <a:gd name="connsiteX3" fmla="*/ 9647 w 14935"/>
                <a:gd name="connsiteY3" fmla="*/ 26 h 14496"/>
                <a:gd name="connsiteX4" fmla="*/ 14936 w 14935"/>
                <a:gd name="connsiteY4" fmla="*/ 7204 h 1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35" h="14496">
                  <a:moveTo>
                    <a:pt x="14936" y="7204"/>
                  </a:moveTo>
                  <a:cubicBezTo>
                    <a:pt x="14558" y="12115"/>
                    <a:pt x="12669" y="15137"/>
                    <a:pt x="7381" y="14381"/>
                  </a:cubicBezTo>
                  <a:cubicBezTo>
                    <a:pt x="2847" y="13626"/>
                    <a:pt x="-930" y="10981"/>
                    <a:pt x="203" y="6448"/>
                  </a:cubicBezTo>
                  <a:cubicBezTo>
                    <a:pt x="1336" y="1915"/>
                    <a:pt x="5870" y="404"/>
                    <a:pt x="9647" y="26"/>
                  </a:cubicBezTo>
                  <a:cubicBezTo>
                    <a:pt x="13803" y="-352"/>
                    <a:pt x="14936" y="3426"/>
                    <a:pt x="14936" y="7204"/>
                  </a:cubicBezTo>
                  <a:close/>
                </a:path>
              </a:pathLst>
            </a:custGeom>
            <a:solidFill>
              <a:srgbClr val="FDE9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9B560E5C-366A-4DBF-B968-62853FF898D4}"/>
                </a:ext>
              </a:extLst>
            </p:cNvPr>
            <p:cNvSpPr/>
            <p:nvPr/>
          </p:nvSpPr>
          <p:spPr>
            <a:xfrm>
              <a:off x="9780699" y="4629146"/>
              <a:ext cx="11420" cy="21025"/>
            </a:xfrm>
            <a:custGeom>
              <a:avLst/>
              <a:gdLst>
                <a:gd name="connsiteX0" fmla="*/ 2158 w 11420"/>
                <a:gd name="connsiteY0" fmla="*/ 21025 h 21025"/>
                <a:gd name="connsiteX1" fmla="*/ 5558 w 11420"/>
                <a:gd name="connsiteY1" fmla="*/ 626 h 21025"/>
                <a:gd name="connsiteX2" fmla="*/ 10847 w 11420"/>
                <a:gd name="connsiteY2" fmla="*/ 248 h 21025"/>
                <a:gd name="connsiteX3" fmla="*/ 2158 w 11420"/>
                <a:gd name="connsiteY3" fmla="*/ 21025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0" h="21025">
                  <a:moveTo>
                    <a:pt x="2158" y="21025"/>
                  </a:moveTo>
                  <a:cubicBezTo>
                    <a:pt x="-486" y="13470"/>
                    <a:pt x="-1997" y="5915"/>
                    <a:pt x="5558" y="626"/>
                  </a:cubicBezTo>
                  <a:cubicBezTo>
                    <a:pt x="6692" y="-130"/>
                    <a:pt x="10847" y="-130"/>
                    <a:pt x="10847" y="248"/>
                  </a:cubicBezTo>
                  <a:cubicBezTo>
                    <a:pt x="13869" y="9692"/>
                    <a:pt x="4047" y="13470"/>
                    <a:pt x="2158" y="21025"/>
                  </a:cubicBezTo>
                  <a:close/>
                </a:path>
              </a:pathLst>
            </a:custGeom>
            <a:solidFill>
              <a:srgbClr val="F6B1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2B5906A-B8BD-4D8E-896B-D49670187817}"/>
                </a:ext>
              </a:extLst>
            </p:cNvPr>
            <p:cNvSpPr/>
            <p:nvPr/>
          </p:nvSpPr>
          <p:spPr>
            <a:xfrm>
              <a:off x="10540273" y="5172241"/>
              <a:ext cx="33998" cy="20402"/>
            </a:xfrm>
            <a:custGeom>
              <a:avLst/>
              <a:gdLst>
                <a:gd name="connsiteX0" fmla="*/ 33999 w 33998"/>
                <a:gd name="connsiteY0" fmla="*/ 0 h 20402"/>
                <a:gd name="connsiteX1" fmla="*/ 0 w 33998"/>
                <a:gd name="connsiteY1" fmla="*/ 17000 h 20402"/>
                <a:gd name="connsiteX2" fmla="*/ 33999 w 33998"/>
                <a:gd name="connsiteY2" fmla="*/ 0 h 20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8" h="20402">
                  <a:moveTo>
                    <a:pt x="33999" y="0"/>
                  </a:moveTo>
                  <a:cubicBezTo>
                    <a:pt x="29088" y="18888"/>
                    <a:pt x="18133" y="24933"/>
                    <a:pt x="0" y="17000"/>
                  </a:cubicBezTo>
                  <a:cubicBezTo>
                    <a:pt x="15110" y="18511"/>
                    <a:pt x="23421" y="6422"/>
                    <a:pt x="33999" y="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31EB1A36-5875-491D-8658-CD38814997E5}"/>
                </a:ext>
              </a:extLst>
            </p:cNvPr>
            <p:cNvSpPr/>
            <p:nvPr/>
          </p:nvSpPr>
          <p:spPr>
            <a:xfrm>
              <a:off x="10307571" y="3629693"/>
              <a:ext cx="76685" cy="13144"/>
            </a:xfrm>
            <a:custGeom>
              <a:avLst/>
              <a:gdLst>
                <a:gd name="connsiteX0" fmla="*/ 0 w 76685"/>
                <a:gd name="connsiteY0" fmla="*/ 9584 h 13144"/>
                <a:gd name="connsiteX1" fmla="*/ 76686 w 76685"/>
                <a:gd name="connsiteY1" fmla="*/ 2028 h 13144"/>
                <a:gd name="connsiteX2" fmla="*/ 27199 w 76685"/>
                <a:gd name="connsiteY2" fmla="*/ 10339 h 13144"/>
                <a:gd name="connsiteX3" fmla="*/ 0 w 76685"/>
                <a:gd name="connsiteY3" fmla="*/ 9584 h 1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85" h="13144">
                  <a:moveTo>
                    <a:pt x="0" y="9584"/>
                  </a:moveTo>
                  <a:cubicBezTo>
                    <a:pt x="25310" y="6184"/>
                    <a:pt x="50242" y="-4394"/>
                    <a:pt x="76686" y="2028"/>
                  </a:cubicBezTo>
                  <a:cubicBezTo>
                    <a:pt x="61575" y="12228"/>
                    <a:pt x="45709" y="16384"/>
                    <a:pt x="27199" y="10339"/>
                  </a:cubicBezTo>
                  <a:cubicBezTo>
                    <a:pt x="19266" y="7317"/>
                    <a:pt x="9444" y="9584"/>
                    <a:pt x="0" y="9584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C909EDB-4C20-474E-AA15-6CD15871DA48}"/>
                </a:ext>
              </a:extLst>
            </p:cNvPr>
            <p:cNvSpPr/>
            <p:nvPr/>
          </p:nvSpPr>
          <p:spPr>
            <a:xfrm>
              <a:off x="9055284" y="5739212"/>
              <a:ext cx="88054" cy="45503"/>
            </a:xfrm>
            <a:custGeom>
              <a:avLst/>
              <a:gdLst>
                <a:gd name="connsiteX0" fmla="*/ 80086 w 88054"/>
                <a:gd name="connsiteY0" fmla="*/ 12896 h 45503"/>
                <a:gd name="connsiteX1" fmla="*/ 86508 w 88054"/>
                <a:gd name="connsiteY1" fmla="*/ 18562 h 45503"/>
                <a:gd name="connsiteX2" fmla="*/ 67242 w 88054"/>
                <a:gd name="connsiteY2" fmla="*/ 22718 h 45503"/>
                <a:gd name="connsiteX3" fmla="*/ 82730 w 88054"/>
                <a:gd name="connsiteY3" fmla="*/ 41984 h 45503"/>
                <a:gd name="connsiteX4" fmla="*/ 32488 w 88054"/>
                <a:gd name="connsiteY4" fmla="*/ 43873 h 45503"/>
                <a:gd name="connsiteX5" fmla="*/ 18133 w 88054"/>
                <a:gd name="connsiteY5" fmla="*/ 33296 h 45503"/>
                <a:gd name="connsiteX6" fmla="*/ 0 w 88054"/>
                <a:gd name="connsiteY6" fmla="*/ 17052 h 45503"/>
                <a:gd name="connsiteX7" fmla="*/ 8311 w 88054"/>
                <a:gd name="connsiteY7" fmla="*/ 4208 h 45503"/>
                <a:gd name="connsiteX8" fmla="*/ 30221 w 88054"/>
                <a:gd name="connsiteY8" fmla="*/ 26496 h 45503"/>
                <a:gd name="connsiteX9" fmla="*/ 28710 w 88054"/>
                <a:gd name="connsiteY9" fmla="*/ 52 h 45503"/>
                <a:gd name="connsiteX10" fmla="*/ 80086 w 88054"/>
                <a:gd name="connsiteY10" fmla="*/ 12896 h 45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054" h="45503">
                  <a:moveTo>
                    <a:pt x="80086" y="12896"/>
                  </a:moveTo>
                  <a:cubicBezTo>
                    <a:pt x="81975" y="14785"/>
                    <a:pt x="91797" y="7985"/>
                    <a:pt x="86508" y="18562"/>
                  </a:cubicBezTo>
                  <a:cubicBezTo>
                    <a:pt x="81975" y="27251"/>
                    <a:pt x="73286" y="18940"/>
                    <a:pt x="67242" y="22718"/>
                  </a:cubicBezTo>
                  <a:cubicBezTo>
                    <a:pt x="67997" y="31784"/>
                    <a:pt x="79330" y="32162"/>
                    <a:pt x="82730" y="41984"/>
                  </a:cubicBezTo>
                  <a:cubicBezTo>
                    <a:pt x="64598" y="29895"/>
                    <a:pt x="48731" y="28762"/>
                    <a:pt x="32488" y="43873"/>
                  </a:cubicBezTo>
                  <a:cubicBezTo>
                    <a:pt x="24932" y="50673"/>
                    <a:pt x="26066" y="34051"/>
                    <a:pt x="18133" y="33296"/>
                  </a:cubicBezTo>
                  <a:cubicBezTo>
                    <a:pt x="9444" y="32540"/>
                    <a:pt x="4533" y="24229"/>
                    <a:pt x="0" y="17052"/>
                  </a:cubicBezTo>
                  <a:cubicBezTo>
                    <a:pt x="0" y="11007"/>
                    <a:pt x="3022" y="6852"/>
                    <a:pt x="8311" y="4208"/>
                  </a:cubicBezTo>
                  <a:cubicBezTo>
                    <a:pt x="20777" y="6474"/>
                    <a:pt x="20399" y="21585"/>
                    <a:pt x="30221" y="26496"/>
                  </a:cubicBezTo>
                  <a:cubicBezTo>
                    <a:pt x="27577" y="17807"/>
                    <a:pt x="16622" y="9496"/>
                    <a:pt x="28710" y="52"/>
                  </a:cubicBezTo>
                  <a:cubicBezTo>
                    <a:pt x="47220" y="-1081"/>
                    <a:pt x="60820" y="16674"/>
                    <a:pt x="80086" y="12896"/>
                  </a:cubicBezTo>
                  <a:close/>
                </a:path>
              </a:pathLst>
            </a:custGeom>
            <a:solidFill>
              <a:srgbClr val="C38E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F6FAAC5C-E403-4FFB-93D9-5A168308E6BB}"/>
                </a:ext>
              </a:extLst>
            </p:cNvPr>
            <p:cNvSpPr/>
            <p:nvPr/>
          </p:nvSpPr>
          <p:spPr>
            <a:xfrm>
              <a:off x="9228300" y="5755886"/>
              <a:ext cx="130084" cy="39604"/>
            </a:xfrm>
            <a:custGeom>
              <a:avLst/>
              <a:gdLst>
                <a:gd name="connsiteX0" fmla="*/ 127684 w 130084"/>
                <a:gd name="connsiteY0" fmla="*/ 13600 h 39604"/>
                <a:gd name="connsiteX1" fmla="*/ 129573 w 130084"/>
                <a:gd name="connsiteY1" fmla="*/ 29843 h 39604"/>
                <a:gd name="connsiteX2" fmla="*/ 127306 w 130084"/>
                <a:gd name="connsiteY2" fmla="*/ 38910 h 39604"/>
                <a:gd name="connsiteX3" fmla="*/ 118996 w 130084"/>
                <a:gd name="connsiteY3" fmla="*/ 34754 h 39604"/>
                <a:gd name="connsiteX4" fmla="*/ 94441 w 130084"/>
                <a:gd name="connsiteY4" fmla="*/ 28332 h 39604"/>
                <a:gd name="connsiteX5" fmla="*/ 34376 w 130084"/>
                <a:gd name="connsiteY5" fmla="*/ 24177 h 39604"/>
                <a:gd name="connsiteX6" fmla="*/ 0 w 130084"/>
                <a:gd name="connsiteY6" fmla="*/ 0 h 39604"/>
                <a:gd name="connsiteX7" fmla="*/ 88774 w 130084"/>
                <a:gd name="connsiteY7" fmla="*/ 15866 h 39604"/>
                <a:gd name="connsiteX8" fmla="*/ 127684 w 130084"/>
                <a:gd name="connsiteY8" fmla="*/ 13600 h 3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084" h="39604">
                  <a:moveTo>
                    <a:pt x="127684" y="13600"/>
                  </a:moveTo>
                  <a:cubicBezTo>
                    <a:pt x="128440" y="19266"/>
                    <a:pt x="128440" y="24555"/>
                    <a:pt x="129573" y="29843"/>
                  </a:cubicBezTo>
                  <a:cubicBezTo>
                    <a:pt x="130328" y="33621"/>
                    <a:pt x="130706" y="37021"/>
                    <a:pt x="127306" y="38910"/>
                  </a:cubicBezTo>
                  <a:cubicBezTo>
                    <a:pt x="123151" y="41176"/>
                    <a:pt x="121262" y="37399"/>
                    <a:pt x="118996" y="34754"/>
                  </a:cubicBezTo>
                  <a:cubicBezTo>
                    <a:pt x="112196" y="27577"/>
                    <a:pt x="104263" y="26443"/>
                    <a:pt x="94441" y="28332"/>
                  </a:cubicBezTo>
                  <a:cubicBezTo>
                    <a:pt x="74419" y="32110"/>
                    <a:pt x="54776" y="19266"/>
                    <a:pt x="34376" y="24177"/>
                  </a:cubicBezTo>
                  <a:cubicBezTo>
                    <a:pt x="30599" y="5289"/>
                    <a:pt x="10577" y="9066"/>
                    <a:pt x="0" y="0"/>
                  </a:cubicBezTo>
                  <a:cubicBezTo>
                    <a:pt x="30221" y="378"/>
                    <a:pt x="57798" y="15866"/>
                    <a:pt x="88774" y="15866"/>
                  </a:cubicBezTo>
                  <a:cubicBezTo>
                    <a:pt x="101996" y="16244"/>
                    <a:pt x="114462" y="12844"/>
                    <a:pt x="127684" y="13600"/>
                  </a:cubicBezTo>
                  <a:close/>
                </a:path>
              </a:pathLst>
            </a:custGeom>
            <a:solidFill>
              <a:srgbClr val="BC7C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3273484-5761-4029-9FFE-0619F71572B5}"/>
                </a:ext>
              </a:extLst>
            </p:cNvPr>
            <p:cNvSpPr/>
            <p:nvPr/>
          </p:nvSpPr>
          <p:spPr>
            <a:xfrm>
              <a:off x="9063217" y="5725501"/>
              <a:ext cx="31354" cy="43023"/>
            </a:xfrm>
            <a:custGeom>
              <a:avLst/>
              <a:gdLst>
                <a:gd name="connsiteX0" fmla="*/ 20777 w 31354"/>
                <a:gd name="connsiteY0" fmla="*/ 13763 h 43023"/>
                <a:gd name="connsiteX1" fmla="*/ 31354 w 31354"/>
                <a:gd name="connsiteY1" fmla="*/ 42851 h 43023"/>
                <a:gd name="connsiteX2" fmla="*/ 0 w 31354"/>
                <a:gd name="connsiteY2" fmla="*/ 17918 h 43023"/>
                <a:gd name="connsiteX3" fmla="*/ 4533 w 31354"/>
                <a:gd name="connsiteY3" fmla="*/ 8852 h 43023"/>
                <a:gd name="connsiteX4" fmla="*/ 10200 w 31354"/>
                <a:gd name="connsiteY4" fmla="*/ 6585 h 43023"/>
                <a:gd name="connsiteX5" fmla="*/ 21533 w 31354"/>
                <a:gd name="connsiteY5" fmla="*/ 919 h 43023"/>
                <a:gd name="connsiteX6" fmla="*/ 20777 w 31354"/>
                <a:gd name="connsiteY6" fmla="*/ 13763 h 4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54" h="43023">
                  <a:moveTo>
                    <a:pt x="20777" y="13763"/>
                  </a:moveTo>
                  <a:cubicBezTo>
                    <a:pt x="21533" y="23962"/>
                    <a:pt x="19266" y="35295"/>
                    <a:pt x="31354" y="42851"/>
                  </a:cubicBezTo>
                  <a:cubicBezTo>
                    <a:pt x="11711" y="44739"/>
                    <a:pt x="6422" y="30762"/>
                    <a:pt x="0" y="17918"/>
                  </a:cubicBezTo>
                  <a:cubicBezTo>
                    <a:pt x="0" y="14141"/>
                    <a:pt x="1133" y="10741"/>
                    <a:pt x="4533" y="8852"/>
                  </a:cubicBezTo>
                  <a:cubicBezTo>
                    <a:pt x="6422" y="8096"/>
                    <a:pt x="8311" y="6585"/>
                    <a:pt x="10200" y="6585"/>
                  </a:cubicBezTo>
                  <a:cubicBezTo>
                    <a:pt x="15111" y="6208"/>
                    <a:pt x="16244" y="-2859"/>
                    <a:pt x="21533" y="919"/>
                  </a:cubicBezTo>
                  <a:cubicBezTo>
                    <a:pt x="26443" y="4319"/>
                    <a:pt x="19644" y="9607"/>
                    <a:pt x="20777" y="13763"/>
                  </a:cubicBezTo>
                  <a:close/>
                </a:path>
              </a:pathLst>
            </a:custGeom>
            <a:solidFill>
              <a:srgbClr val="D39D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46D6E45E-D115-4942-A2CC-F92C5FF5EB24}"/>
                </a:ext>
              </a:extLst>
            </p:cNvPr>
            <p:cNvSpPr/>
            <p:nvPr/>
          </p:nvSpPr>
          <p:spPr>
            <a:xfrm>
              <a:off x="9410382" y="5658769"/>
              <a:ext cx="29460" cy="12497"/>
            </a:xfrm>
            <a:custGeom>
              <a:avLst/>
              <a:gdLst>
                <a:gd name="connsiteX0" fmla="*/ 21155 w 29460"/>
                <a:gd name="connsiteY0" fmla="*/ 31 h 12497"/>
                <a:gd name="connsiteX1" fmla="*/ 29088 w 29460"/>
                <a:gd name="connsiteY1" fmla="*/ 12498 h 12497"/>
                <a:gd name="connsiteX2" fmla="*/ 0 w 29460"/>
                <a:gd name="connsiteY2" fmla="*/ 4564 h 12497"/>
                <a:gd name="connsiteX3" fmla="*/ 21155 w 29460"/>
                <a:gd name="connsiteY3" fmla="*/ 31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0" h="12497">
                  <a:moveTo>
                    <a:pt x="21155" y="31"/>
                  </a:moveTo>
                  <a:cubicBezTo>
                    <a:pt x="29088" y="787"/>
                    <a:pt x="30221" y="6075"/>
                    <a:pt x="29088" y="12498"/>
                  </a:cubicBezTo>
                  <a:cubicBezTo>
                    <a:pt x="19266" y="9853"/>
                    <a:pt x="9822" y="7209"/>
                    <a:pt x="0" y="4564"/>
                  </a:cubicBezTo>
                  <a:cubicBezTo>
                    <a:pt x="5666" y="-3746"/>
                    <a:pt x="14355" y="2298"/>
                    <a:pt x="21155" y="31"/>
                  </a:cubicBezTo>
                  <a:close/>
                </a:path>
              </a:pathLst>
            </a:custGeom>
            <a:solidFill>
              <a:srgbClr val="946A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0A589618-4D8A-4711-B673-EE8890E4899D}"/>
                </a:ext>
              </a:extLst>
            </p:cNvPr>
            <p:cNvSpPr/>
            <p:nvPr/>
          </p:nvSpPr>
          <p:spPr>
            <a:xfrm>
              <a:off x="9283076" y="5826905"/>
              <a:ext cx="25687" cy="30976"/>
            </a:xfrm>
            <a:custGeom>
              <a:avLst/>
              <a:gdLst>
                <a:gd name="connsiteX0" fmla="*/ 25688 w 25687"/>
                <a:gd name="connsiteY0" fmla="*/ 30977 h 30976"/>
                <a:gd name="connsiteX1" fmla="*/ 0 w 25687"/>
                <a:gd name="connsiteY1" fmla="*/ 0 h 30976"/>
                <a:gd name="connsiteX2" fmla="*/ 25688 w 25687"/>
                <a:gd name="connsiteY2" fmla="*/ 30977 h 30976"/>
                <a:gd name="connsiteX3" fmla="*/ 25688 w 25687"/>
                <a:gd name="connsiteY3" fmla="*/ 30977 h 3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87" h="30976">
                  <a:moveTo>
                    <a:pt x="25688" y="30977"/>
                  </a:moveTo>
                  <a:cubicBezTo>
                    <a:pt x="13977" y="23421"/>
                    <a:pt x="7933" y="10955"/>
                    <a:pt x="0" y="0"/>
                  </a:cubicBezTo>
                  <a:cubicBezTo>
                    <a:pt x="12844" y="6800"/>
                    <a:pt x="23799" y="15111"/>
                    <a:pt x="25688" y="30977"/>
                  </a:cubicBezTo>
                  <a:lnTo>
                    <a:pt x="25688" y="30977"/>
                  </a:ln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BC111790-0A77-4E0C-8866-A3D328A014B0}"/>
                </a:ext>
              </a:extLst>
            </p:cNvPr>
            <p:cNvSpPr/>
            <p:nvPr/>
          </p:nvSpPr>
          <p:spPr>
            <a:xfrm>
              <a:off x="10096212" y="5362990"/>
              <a:ext cx="45898" cy="27429"/>
            </a:xfrm>
            <a:custGeom>
              <a:avLst/>
              <a:gdLst>
                <a:gd name="connsiteX0" fmla="*/ 189 w 45898"/>
                <a:gd name="connsiteY0" fmla="*/ 16643 h 27429"/>
                <a:gd name="connsiteX1" fmla="*/ 16810 w 45898"/>
                <a:gd name="connsiteY1" fmla="*/ 1532 h 27429"/>
                <a:gd name="connsiteX2" fmla="*/ 35321 w 45898"/>
                <a:gd name="connsiteY2" fmla="*/ 3799 h 27429"/>
                <a:gd name="connsiteX3" fmla="*/ 45898 w 45898"/>
                <a:gd name="connsiteY3" fmla="*/ 10977 h 27429"/>
                <a:gd name="connsiteX4" fmla="*/ 36832 w 45898"/>
                <a:gd name="connsiteY4" fmla="*/ 21176 h 27429"/>
                <a:gd name="connsiteX5" fmla="*/ 6988 w 45898"/>
                <a:gd name="connsiteY5" fmla="*/ 26843 h 27429"/>
                <a:gd name="connsiteX6" fmla="*/ 189 w 45898"/>
                <a:gd name="connsiteY6" fmla="*/ 16643 h 2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98" h="27429">
                  <a:moveTo>
                    <a:pt x="189" y="16643"/>
                  </a:moveTo>
                  <a:cubicBezTo>
                    <a:pt x="-945" y="2666"/>
                    <a:pt x="2833" y="-3001"/>
                    <a:pt x="16810" y="1532"/>
                  </a:cubicBezTo>
                  <a:cubicBezTo>
                    <a:pt x="22477" y="3421"/>
                    <a:pt x="28899" y="3421"/>
                    <a:pt x="35321" y="3799"/>
                  </a:cubicBezTo>
                  <a:cubicBezTo>
                    <a:pt x="40232" y="4177"/>
                    <a:pt x="45520" y="3799"/>
                    <a:pt x="45898" y="10977"/>
                  </a:cubicBezTo>
                  <a:cubicBezTo>
                    <a:pt x="45898" y="16643"/>
                    <a:pt x="41743" y="20421"/>
                    <a:pt x="36832" y="21176"/>
                  </a:cubicBezTo>
                  <a:cubicBezTo>
                    <a:pt x="27010" y="22687"/>
                    <a:pt x="17188" y="23065"/>
                    <a:pt x="6988" y="26843"/>
                  </a:cubicBezTo>
                  <a:cubicBezTo>
                    <a:pt x="-1700" y="29865"/>
                    <a:pt x="944" y="20421"/>
                    <a:pt x="189" y="16643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1B40AF56-8535-4415-A670-11D52602748C}"/>
                </a:ext>
              </a:extLst>
            </p:cNvPr>
            <p:cNvSpPr/>
            <p:nvPr/>
          </p:nvSpPr>
          <p:spPr>
            <a:xfrm>
              <a:off x="9599264" y="5239860"/>
              <a:ext cx="13654" cy="42309"/>
            </a:xfrm>
            <a:custGeom>
              <a:avLst/>
              <a:gdLst>
                <a:gd name="connsiteX0" fmla="*/ 5666 w 13654"/>
                <a:gd name="connsiteY0" fmla="*/ 42310 h 42309"/>
                <a:gd name="connsiteX1" fmla="*/ 0 w 13654"/>
                <a:gd name="connsiteY1" fmla="*/ 40421 h 42309"/>
                <a:gd name="connsiteX2" fmla="*/ 10199 w 13654"/>
                <a:gd name="connsiteY2" fmla="*/ 0 h 42309"/>
                <a:gd name="connsiteX3" fmla="*/ 5666 w 13654"/>
                <a:gd name="connsiteY3" fmla="*/ 42310 h 4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4" h="42309">
                  <a:moveTo>
                    <a:pt x="5666" y="42310"/>
                  </a:moveTo>
                  <a:cubicBezTo>
                    <a:pt x="3778" y="41554"/>
                    <a:pt x="1889" y="41176"/>
                    <a:pt x="0" y="40421"/>
                  </a:cubicBezTo>
                  <a:cubicBezTo>
                    <a:pt x="5289" y="27577"/>
                    <a:pt x="-6422" y="10200"/>
                    <a:pt x="10199" y="0"/>
                  </a:cubicBezTo>
                  <a:cubicBezTo>
                    <a:pt x="16999" y="15111"/>
                    <a:pt x="12844" y="28710"/>
                    <a:pt x="5666" y="42310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735C4AC2-5B87-443A-AA62-CC1A42E8A474}"/>
                </a:ext>
              </a:extLst>
            </p:cNvPr>
            <p:cNvSpPr/>
            <p:nvPr/>
          </p:nvSpPr>
          <p:spPr>
            <a:xfrm>
              <a:off x="9600591" y="5218328"/>
              <a:ext cx="13177" cy="21532"/>
            </a:xfrm>
            <a:custGeom>
              <a:avLst/>
              <a:gdLst>
                <a:gd name="connsiteX0" fmla="*/ 8873 w 13177"/>
                <a:gd name="connsiteY0" fmla="*/ 21533 h 21532"/>
                <a:gd name="connsiteX1" fmla="*/ 6984 w 13177"/>
                <a:gd name="connsiteY1" fmla="*/ 12466 h 21532"/>
                <a:gd name="connsiteX2" fmla="*/ 4717 w 13177"/>
                <a:gd name="connsiteY2" fmla="*/ 0 h 21532"/>
                <a:gd name="connsiteX3" fmla="*/ 8873 w 13177"/>
                <a:gd name="connsiteY3" fmla="*/ 21533 h 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77" h="21532">
                  <a:moveTo>
                    <a:pt x="8873" y="21533"/>
                  </a:moveTo>
                  <a:cubicBezTo>
                    <a:pt x="8495" y="18511"/>
                    <a:pt x="8873" y="13222"/>
                    <a:pt x="6984" y="12466"/>
                  </a:cubicBezTo>
                  <a:cubicBezTo>
                    <a:pt x="-1705" y="7555"/>
                    <a:pt x="-2082" y="7933"/>
                    <a:pt x="4717" y="0"/>
                  </a:cubicBezTo>
                  <a:cubicBezTo>
                    <a:pt x="13406" y="6044"/>
                    <a:pt x="16428" y="12844"/>
                    <a:pt x="8873" y="21533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15750951-3940-4EF3-B97D-A1FE40D6A8C3}"/>
                </a:ext>
              </a:extLst>
            </p:cNvPr>
            <p:cNvSpPr/>
            <p:nvPr/>
          </p:nvSpPr>
          <p:spPr>
            <a:xfrm>
              <a:off x="9579510" y="5272726"/>
              <a:ext cx="12998" cy="17754"/>
            </a:xfrm>
            <a:custGeom>
              <a:avLst/>
              <a:gdLst>
                <a:gd name="connsiteX0" fmla="*/ 110 w 12998"/>
                <a:gd name="connsiteY0" fmla="*/ 13600 h 17754"/>
                <a:gd name="connsiteX1" fmla="*/ 2754 w 12998"/>
                <a:gd name="connsiteY1" fmla="*/ 0 h 17754"/>
                <a:gd name="connsiteX2" fmla="*/ 12954 w 12998"/>
                <a:gd name="connsiteY2" fmla="*/ 17755 h 17754"/>
                <a:gd name="connsiteX3" fmla="*/ 110 w 12998"/>
                <a:gd name="connsiteY3" fmla="*/ 1360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98" h="17754">
                  <a:moveTo>
                    <a:pt x="110" y="13600"/>
                  </a:moveTo>
                  <a:cubicBezTo>
                    <a:pt x="488" y="9066"/>
                    <a:pt x="-1401" y="4155"/>
                    <a:pt x="2754" y="0"/>
                  </a:cubicBezTo>
                  <a:cubicBezTo>
                    <a:pt x="11443" y="3022"/>
                    <a:pt x="13332" y="9822"/>
                    <a:pt x="12954" y="17755"/>
                  </a:cubicBezTo>
                  <a:cubicBezTo>
                    <a:pt x="8421" y="16244"/>
                    <a:pt x="4265" y="14733"/>
                    <a:pt x="110" y="13600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290E5113-F417-447F-A4B8-7A397E1A8348}"/>
                </a:ext>
              </a:extLst>
            </p:cNvPr>
            <p:cNvSpPr/>
            <p:nvPr/>
          </p:nvSpPr>
          <p:spPr>
            <a:xfrm>
              <a:off x="9571086" y="5620123"/>
              <a:ext cx="20651" cy="41482"/>
            </a:xfrm>
            <a:custGeom>
              <a:avLst/>
              <a:gdLst>
                <a:gd name="connsiteX0" fmla="*/ 224 w 20651"/>
                <a:gd name="connsiteY0" fmla="*/ 5057 h 41482"/>
                <a:gd name="connsiteX1" fmla="*/ 16845 w 20651"/>
                <a:gd name="connsiteY1" fmla="*/ 3924 h 41482"/>
                <a:gd name="connsiteX2" fmla="*/ 18734 w 20651"/>
                <a:gd name="connsiteY2" fmla="*/ 39811 h 41482"/>
                <a:gd name="connsiteX3" fmla="*/ 8912 w 20651"/>
                <a:gd name="connsiteY3" fmla="*/ 36411 h 41482"/>
                <a:gd name="connsiteX4" fmla="*/ 224 w 20651"/>
                <a:gd name="connsiteY4" fmla="*/ 5057 h 41482"/>
                <a:gd name="connsiteX5" fmla="*/ 224 w 20651"/>
                <a:gd name="connsiteY5" fmla="*/ 5057 h 4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51" h="41482">
                  <a:moveTo>
                    <a:pt x="224" y="5057"/>
                  </a:moveTo>
                  <a:cubicBezTo>
                    <a:pt x="6268" y="8834"/>
                    <a:pt x="11934" y="-7032"/>
                    <a:pt x="16845" y="3924"/>
                  </a:cubicBezTo>
                  <a:cubicBezTo>
                    <a:pt x="21756" y="15256"/>
                    <a:pt x="21378" y="28100"/>
                    <a:pt x="18734" y="39811"/>
                  </a:cubicBezTo>
                  <a:cubicBezTo>
                    <a:pt x="17601" y="43966"/>
                    <a:pt x="11557" y="39433"/>
                    <a:pt x="8912" y="36411"/>
                  </a:cubicBezTo>
                  <a:cubicBezTo>
                    <a:pt x="224" y="27723"/>
                    <a:pt x="-532" y="16767"/>
                    <a:pt x="224" y="5057"/>
                  </a:cubicBezTo>
                  <a:lnTo>
                    <a:pt x="224" y="5057"/>
                  </a:ln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8E0FC48C-EC26-4E77-A0F9-CF974040EFD2}"/>
                </a:ext>
              </a:extLst>
            </p:cNvPr>
            <p:cNvSpPr/>
            <p:nvPr/>
          </p:nvSpPr>
          <p:spPr>
            <a:xfrm>
              <a:off x="9639949" y="3951237"/>
              <a:ext cx="28400" cy="58247"/>
            </a:xfrm>
            <a:custGeom>
              <a:avLst/>
              <a:gdLst>
                <a:gd name="connsiteX0" fmla="*/ 28068 w 28400"/>
                <a:gd name="connsiteY0" fmla="*/ 5738 h 58247"/>
                <a:gd name="connsiteX1" fmla="*/ 24290 w 28400"/>
                <a:gd name="connsiteY1" fmla="*/ 26893 h 58247"/>
                <a:gd name="connsiteX2" fmla="*/ 17113 w 28400"/>
                <a:gd name="connsiteY2" fmla="*/ 58248 h 58247"/>
                <a:gd name="connsiteX3" fmla="*/ 1247 w 28400"/>
                <a:gd name="connsiteY3" fmla="*/ 24627 h 58247"/>
                <a:gd name="connsiteX4" fmla="*/ 6157 w 28400"/>
                <a:gd name="connsiteY4" fmla="*/ 4227 h 58247"/>
                <a:gd name="connsiteX5" fmla="*/ 28068 w 28400"/>
                <a:gd name="connsiteY5" fmla="*/ 5738 h 5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00" h="58247">
                  <a:moveTo>
                    <a:pt x="28068" y="5738"/>
                  </a:moveTo>
                  <a:cubicBezTo>
                    <a:pt x="30334" y="13294"/>
                    <a:pt x="20135" y="18960"/>
                    <a:pt x="24290" y="26893"/>
                  </a:cubicBezTo>
                  <a:cubicBezTo>
                    <a:pt x="22024" y="37093"/>
                    <a:pt x="19379" y="47670"/>
                    <a:pt x="17113" y="58248"/>
                  </a:cubicBezTo>
                  <a:cubicBezTo>
                    <a:pt x="12957" y="45404"/>
                    <a:pt x="4269" y="36337"/>
                    <a:pt x="1247" y="24627"/>
                  </a:cubicBezTo>
                  <a:cubicBezTo>
                    <a:pt x="-1020" y="15938"/>
                    <a:pt x="-642" y="8383"/>
                    <a:pt x="6157" y="4227"/>
                  </a:cubicBezTo>
                  <a:cubicBezTo>
                    <a:pt x="12580" y="72"/>
                    <a:pt x="21646" y="-3328"/>
                    <a:pt x="28068" y="5738"/>
                  </a:cubicBezTo>
                  <a:close/>
                </a:path>
              </a:pathLst>
            </a:custGeom>
            <a:solidFill>
              <a:srgbClr val="EECA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A3CC9F9-52BA-4C52-B0F3-E26C05A93BFB}"/>
                </a:ext>
              </a:extLst>
            </p:cNvPr>
            <p:cNvSpPr/>
            <p:nvPr/>
          </p:nvSpPr>
          <p:spPr>
            <a:xfrm>
              <a:off x="10364126" y="5168579"/>
              <a:ext cx="132326" cy="164158"/>
            </a:xfrm>
            <a:custGeom>
              <a:avLst/>
              <a:gdLst>
                <a:gd name="connsiteX0" fmla="*/ 61307 w 132326"/>
                <a:gd name="connsiteY0" fmla="*/ 49749 h 164158"/>
                <a:gd name="connsiteX1" fmla="*/ 47330 w 132326"/>
                <a:gd name="connsiteY1" fmla="*/ 33505 h 164158"/>
                <a:gd name="connsiteX2" fmla="*/ 40530 w 132326"/>
                <a:gd name="connsiteY2" fmla="*/ 10084 h 164158"/>
                <a:gd name="connsiteX3" fmla="*/ 55263 w 132326"/>
                <a:gd name="connsiteY3" fmla="*/ 4417 h 164158"/>
                <a:gd name="connsiteX4" fmla="*/ 92283 w 132326"/>
                <a:gd name="connsiteY4" fmla="*/ 3284 h 164158"/>
                <a:gd name="connsiteX5" fmla="*/ 98328 w 132326"/>
                <a:gd name="connsiteY5" fmla="*/ 7817 h 164158"/>
                <a:gd name="connsiteX6" fmla="*/ 132326 w 132326"/>
                <a:gd name="connsiteY6" fmla="*/ 36905 h 164158"/>
                <a:gd name="connsiteX7" fmla="*/ 108905 w 132326"/>
                <a:gd name="connsiteY7" fmla="*/ 90925 h 164158"/>
                <a:gd name="connsiteX8" fmla="*/ 102483 w 132326"/>
                <a:gd name="connsiteY8" fmla="*/ 100369 h 164158"/>
                <a:gd name="connsiteX9" fmla="*/ 88884 w 132326"/>
                <a:gd name="connsiteY9" fmla="*/ 129457 h 164158"/>
                <a:gd name="connsiteX10" fmla="*/ 118727 w 132326"/>
                <a:gd name="connsiteY10" fmla="*/ 140034 h 164158"/>
                <a:gd name="connsiteX11" fmla="*/ 113816 w 132326"/>
                <a:gd name="connsiteY11" fmla="*/ 153256 h 164158"/>
                <a:gd name="connsiteX12" fmla="*/ 79439 w 132326"/>
                <a:gd name="connsiteY12" fmla="*/ 163078 h 164158"/>
                <a:gd name="connsiteX13" fmla="*/ 65462 w 132326"/>
                <a:gd name="connsiteY13" fmla="*/ 145323 h 164158"/>
                <a:gd name="connsiteX14" fmla="*/ 48463 w 132326"/>
                <a:gd name="connsiteY14" fmla="*/ 113591 h 164158"/>
                <a:gd name="connsiteX15" fmla="*/ 26175 w 132326"/>
                <a:gd name="connsiteY15" fmla="*/ 106036 h 164158"/>
                <a:gd name="connsiteX16" fmla="*/ 20508 w 132326"/>
                <a:gd name="connsiteY16" fmla="*/ 103014 h 164158"/>
                <a:gd name="connsiteX17" fmla="*/ 8420 w 132326"/>
                <a:gd name="connsiteY17" fmla="*/ 87525 h 164158"/>
                <a:gd name="connsiteX18" fmla="*/ 1998 w 132326"/>
                <a:gd name="connsiteY18" fmla="*/ 67882 h 164158"/>
                <a:gd name="connsiteX19" fmla="*/ 21642 w 132326"/>
                <a:gd name="connsiteY19" fmla="*/ 61837 h 164158"/>
                <a:gd name="connsiteX20" fmla="*/ 38263 w 132326"/>
                <a:gd name="connsiteY20" fmla="*/ 58060 h 164158"/>
                <a:gd name="connsiteX21" fmla="*/ 21642 w 132326"/>
                <a:gd name="connsiteY21" fmla="*/ 46727 h 164158"/>
                <a:gd name="connsiteX22" fmla="*/ 61307 w 132326"/>
                <a:gd name="connsiteY22" fmla="*/ 49749 h 1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2326" h="164158">
                  <a:moveTo>
                    <a:pt x="61307" y="49749"/>
                  </a:moveTo>
                  <a:cubicBezTo>
                    <a:pt x="60551" y="41060"/>
                    <a:pt x="54129" y="36527"/>
                    <a:pt x="47330" y="33505"/>
                  </a:cubicBezTo>
                  <a:cubicBezTo>
                    <a:pt x="35997" y="27839"/>
                    <a:pt x="51107" y="15372"/>
                    <a:pt x="40530" y="10084"/>
                  </a:cubicBezTo>
                  <a:cubicBezTo>
                    <a:pt x="45441" y="8195"/>
                    <a:pt x="51863" y="2906"/>
                    <a:pt x="55263" y="4417"/>
                  </a:cubicBezTo>
                  <a:cubicBezTo>
                    <a:pt x="68484" y="10461"/>
                    <a:pt x="79817" y="-6916"/>
                    <a:pt x="92283" y="3284"/>
                  </a:cubicBezTo>
                  <a:cubicBezTo>
                    <a:pt x="94172" y="4795"/>
                    <a:pt x="98328" y="6684"/>
                    <a:pt x="98328" y="7817"/>
                  </a:cubicBezTo>
                  <a:cubicBezTo>
                    <a:pt x="96817" y="32750"/>
                    <a:pt x="118727" y="30105"/>
                    <a:pt x="132326" y="36905"/>
                  </a:cubicBezTo>
                  <a:cubicBezTo>
                    <a:pt x="124771" y="55037"/>
                    <a:pt x="107394" y="68637"/>
                    <a:pt x="108905" y="90925"/>
                  </a:cubicBezTo>
                  <a:cubicBezTo>
                    <a:pt x="109283" y="93947"/>
                    <a:pt x="105505" y="98858"/>
                    <a:pt x="102483" y="100369"/>
                  </a:cubicBezTo>
                  <a:cubicBezTo>
                    <a:pt x="88884" y="106036"/>
                    <a:pt x="84728" y="114724"/>
                    <a:pt x="88884" y="129457"/>
                  </a:cubicBezTo>
                  <a:cubicBezTo>
                    <a:pt x="94172" y="147968"/>
                    <a:pt x="107016" y="141923"/>
                    <a:pt x="118727" y="140034"/>
                  </a:cubicBezTo>
                  <a:cubicBezTo>
                    <a:pt x="120616" y="147212"/>
                    <a:pt x="116083" y="154389"/>
                    <a:pt x="113816" y="153256"/>
                  </a:cubicBezTo>
                  <a:cubicBezTo>
                    <a:pt x="99461" y="147590"/>
                    <a:pt x="90772" y="159300"/>
                    <a:pt x="79439" y="163078"/>
                  </a:cubicBezTo>
                  <a:cubicBezTo>
                    <a:pt x="61307" y="169122"/>
                    <a:pt x="74528" y="147968"/>
                    <a:pt x="65462" y="145323"/>
                  </a:cubicBezTo>
                  <a:cubicBezTo>
                    <a:pt x="74528" y="127190"/>
                    <a:pt x="57151" y="121902"/>
                    <a:pt x="48463" y="113591"/>
                  </a:cubicBezTo>
                  <a:cubicBezTo>
                    <a:pt x="43174" y="108680"/>
                    <a:pt x="38641" y="92436"/>
                    <a:pt x="26175" y="106036"/>
                  </a:cubicBezTo>
                  <a:cubicBezTo>
                    <a:pt x="23908" y="108302"/>
                    <a:pt x="19753" y="105658"/>
                    <a:pt x="20508" y="103014"/>
                  </a:cubicBezTo>
                  <a:cubicBezTo>
                    <a:pt x="24286" y="91303"/>
                    <a:pt x="13331" y="91681"/>
                    <a:pt x="8420" y="87525"/>
                  </a:cubicBezTo>
                  <a:cubicBezTo>
                    <a:pt x="1998" y="81859"/>
                    <a:pt x="-2913" y="74303"/>
                    <a:pt x="1998" y="67882"/>
                  </a:cubicBezTo>
                  <a:cubicBezTo>
                    <a:pt x="4642" y="64104"/>
                    <a:pt x="9553" y="47482"/>
                    <a:pt x="21642" y="61837"/>
                  </a:cubicBezTo>
                  <a:cubicBezTo>
                    <a:pt x="23530" y="64104"/>
                    <a:pt x="31463" y="56171"/>
                    <a:pt x="38263" y="58060"/>
                  </a:cubicBezTo>
                  <a:cubicBezTo>
                    <a:pt x="35619" y="47482"/>
                    <a:pt x="26552" y="52016"/>
                    <a:pt x="21642" y="46727"/>
                  </a:cubicBezTo>
                  <a:cubicBezTo>
                    <a:pt x="36752" y="23683"/>
                    <a:pt x="47330" y="59193"/>
                    <a:pt x="61307" y="49749"/>
                  </a:cubicBezTo>
                  <a:close/>
                </a:path>
              </a:pathLst>
            </a:custGeom>
            <a:solidFill>
              <a:srgbClr val="CD98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76" name="Graphic 25089">
            <a:extLst>
              <a:ext uri="{FF2B5EF4-FFF2-40B4-BE49-F238E27FC236}">
                <a16:creationId xmlns:a16="http://schemas.microsoft.com/office/drawing/2014/main" id="{553C80D6-C8F8-46F4-9C1B-24220BE2119D}"/>
              </a:ext>
            </a:extLst>
          </p:cNvPr>
          <p:cNvGrpSpPr/>
          <p:nvPr/>
        </p:nvGrpSpPr>
        <p:grpSpPr>
          <a:xfrm>
            <a:off x="957651" y="4549147"/>
            <a:ext cx="2663645" cy="3526893"/>
            <a:chOff x="10036149" y="3951577"/>
            <a:chExt cx="2663645" cy="3526893"/>
          </a:xfrm>
        </p:grpSpPr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9927A502-FD1D-4D86-9BFC-13DDAB3C9028}"/>
                </a:ext>
              </a:extLst>
            </p:cNvPr>
            <p:cNvSpPr/>
            <p:nvPr/>
          </p:nvSpPr>
          <p:spPr>
            <a:xfrm>
              <a:off x="10036149" y="5231298"/>
              <a:ext cx="9673" cy="229819"/>
            </a:xfrm>
            <a:custGeom>
              <a:avLst/>
              <a:gdLst>
                <a:gd name="connsiteX0" fmla="*/ 0 w 9673"/>
                <a:gd name="connsiteY0" fmla="*/ 367 h 229819"/>
                <a:gd name="connsiteX1" fmla="*/ 3299 w 9673"/>
                <a:gd name="connsiteY1" fmla="*/ 0 h 229819"/>
                <a:gd name="connsiteX2" fmla="*/ 9530 w 9673"/>
                <a:gd name="connsiteY2" fmla="*/ 26391 h 229819"/>
                <a:gd name="connsiteX3" fmla="*/ 8797 w 9673"/>
                <a:gd name="connsiteY3" fmla="*/ 168608 h 229819"/>
                <a:gd name="connsiteX4" fmla="*/ 9163 w 9673"/>
                <a:gd name="connsiteY4" fmla="*/ 209294 h 229819"/>
                <a:gd name="connsiteX5" fmla="*/ 2566 w 9673"/>
                <a:gd name="connsiteY5" fmla="*/ 229820 h 229819"/>
                <a:gd name="connsiteX6" fmla="*/ 1100 w 9673"/>
                <a:gd name="connsiteY6" fmla="*/ 229820 h 229819"/>
                <a:gd name="connsiteX7" fmla="*/ 0 w 9673"/>
                <a:gd name="connsiteY7" fmla="*/ 229820 h 229819"/>
                <a:gd name="connsiteX8" fmla="*/ 0 w 9673"/>
                <a:gd name="connsiteY8" fmla="*/ 367 h 2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73" h="229819">
                  <a:moveTo>
                    <a:pt x="0" y="367"/>
                  </a:moveTo>
                  <a:cubicBezTo>
                    <a:pt x="1100" y="0"/>
                    <a:pt x="2199" y="0"/>
                    <a:pt x="3299" y="0"/>
                  </a:cubicBezTo>
                  <a:cubicBezTo>
                    <a:pt x="10996" y="7331"/>
                    <a:pt x="9530" y="17227"/>
                    <a:pt x="9530" y="26391"/>
                  </a:cubicBezTo>
                  <a:cubicBezTo>
                    <a:pt x="9897" y="73674"/>
                    <a:pt x="9530" y="121324"/>
                    <a:pt x="8797" y="168608"/>
                  </a:cubicBezTo>
                  <a:cubicBezTo>
                    <a:pt x="9163" y="182170"/>
                    <a:pt x="9897" y="195732"/>
                    <a:pt x="9163" y="209294"/>
                  </a:cubicBezTo>
                  <a:cubicBezTo>
                    <a:pt x="8797" y="216624"/>
                    <a:pt x="9163" y="224322"/>
                    <a:pt x="2566" y="229820"/>
                  </a:cubicBezTo>
                  <a:lnTo>
                    <a:pt x="1100" y="229820"/>
                  </a:lnTo>
                  <a:lnTo>
                    <a:pt x="0" y="229820"/>
                  </a:lnTo>
                  <a:cubicBezTo>
                    <a:pt x="0" y="153213"/>
                    <a:pt x="0" y="76973"/>
                    <a:pt x="0" y="367"/>
                  </a:cubicBezTo>
                  <a:close/>
                </a:path>
              </a:pathLst>
            </a:custGeom>
            <a:solidFill>
              <a:srgbClr val="D4CA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3C6D067F-1F8C-4407-AB3D-CE33B1BCF84A}"/>
                </a:ext>
              </a:extLst>
            </p:cNvPr>
            <p:cNvSpPr/>
            <p:nvPr/>
          </p:nvSpPr>
          <p:spPr>
            <a:xfrm>
              <a:off x="11637811" y="4051140"/>
              <a:ext cx="591704" cy="533167"/>
            </a:xfrm>
            <a:custGeom>
              <a:avLst/>
              <a:gdLst>
                <a:gd name="connsiteX0" fmla="*/ 242393 w 591704"/>
                <a:gd name="connsiteY0" fmla="*/ 83841 h 533167"/>
                <a:gd name="connsiteX1" fmla="*/ 305805 w 591704"/>
                <a:gd name="connsiteY1" fmla="*/ 131858 h 533167"/>
                <a:gd name="connsiteX2" fmla="*/ 494938 w 591704"/>
                <a:gd name="connsiteY2" fmla="*/ 319892 h 533167"/>
                <a:gd name="connsiteX3" fmla="*/ 552118 w 591704"/>
                <a:gd name="connsiteY3" fmla="*/ 422523 h 533167"/>
                <a:gd name="connsiteX4" fmla="*/ 591705 w 591704"/>
                <a:gd name="connsiteY4" fmla="*/ 485568 h 533167"/>
                <a:gd name="connsiteX5" fmla="*/ 546987 w 591704"/>
                <a:gd name="connsiteY5" fmla="*/ 482635 h 533167"/>
                <a:gd name="connsiteX6" fmla="*/ 560915 w 591704"/>
                <a:gd name="connsiteY6" fmla="*/ 531385 h 533167"/>
                <a:gd name="connsiteX7" fmla="*/ 519130 w 591704"/>
                <a:gd name="connsiteY7" fmla="*/ 503528 h 533167"/>
                <a:gd name="connsiteX8" fmla="*/ 505568 w 591704"/>
                <a:gd name="connsiteY8" fmla="*/ 491799 h 533167"/>
                <a:gd name="connsiteX9" fmla="*/ 487241 w 591704"/>
                <a:gd name="connsiteY9" fmla="*/ 476038 h 533167"/>
                <a:gd name="connsiteX10" fmla="*/ 478444 w 591704"/>
                <a:gd name="connsiteY10" fmla="*/ 462109 h 533167"/>
                <a:gd name="connsiteX11" fmla="*/ 452786 w 591704"/>
                <a:gd name="connsiteY11" fmla="*/ 443049 h 533167"/>
                <a:gd name="connsiteX12" fmla="*/ 430061 w 591704"/>
                <a:gd name="connsiteY12" fmla="*/ 429121 h 533167"/>
                <a:gd name="connsiteX13" fmla="*/ 401838 w 591704"/>
                <a:gd name="connsiteY13" fmla="*/ 401630 h 533167"/>
                <a:gd name="connsiteX14" fmla="*/ 397073 w 591704"/>
                <a:gd name="connsiteY14" fmla="*/ 399431 h 533167"/>
                <a:gd name="connsiteX15" fmla="*/ 391208 w 591704"/>
                <a:gd name="connsiteY15" fmla="*/ 395033 h 533167"/>
                <a:gd name="connsiteX16" fmla="*/ 329996 w 591704"/>
                <a:gd name="connsiteY16" fmla="*/ 349215 h 533167"/>
                <a:gd name="connsiteX17" fmla="*/ 327797 w 591704"/>
                <a:gd name="connsiteY17" fmla="*/ 346283 h 533167"/>
                <a:gd name="connsiteX18" fmla="*/ 306171 w 591704"/>
                <a:gd name="connsiteY18" fmla="*/ 323191 h 533167"/>
                <a:gd name="connsiteX19" fmla="*/ 297374 w 591704"/>
                <a:gd name="connsiteY19" fmla="*/ 320625 h 533167"/>
                <a:gd name="connsiteX20" fmla="*/ 259621 w 591704"/>
                <a:gd name="connsiteY20" fmla="*/ 301199 h 533167"/>
                <a:gd name="connsiteX21" fmla="*/ 252290 w 591704"/>
                <a:gd name="connsiteY21" fmla="*/ 294234 h 533167"/>
                <a:gd name="connsiteX22" fmla="*/ 237262 w 591704"/>
                <a:gd name="connsiteY22" fmla="*/ 278840 h 533167"/>
                <a:gd name="connsiteX23" fmla="*/ 232497 w 591704"/>
                <a:gd name="connsiteY23" fmla="*/ 276641 h 533167"/>
                <a:gd name="connsiteX24" fmla="*/ 206839 w 591704"/>
                <a:gd name="connsiteY24" fmla="*/ 262712 h 533167"/>
                <a:gd name="connsiteX25" fmla="*/ 166153 w 591704"/>
                <a:gd name="connsiteY25" fmla="*/ 199301 h 533167"/>
                <a:gd name="connsiteX26" fmla="*/ 159189 w 591704"/>
                <a:gd name="connsiteY26" fmla="*/ 165946 h 533167"/>
                <a:gd name="connsiteX27" fmla="*/ 164687 w 591704"/>
                <a:gd name="connsiteY27" fmla="*/ 123061 h 533167"/>
                <a:gd name="connsiteX28" fmla="*/ 140862 w 591704"/>
                <a:gd name="connsiteY28" fmla="*/ 109865 h 533167"/>
                <a:gd name="connsiteX29" fmla="*/ 102376 w 591704"/>
                <a:gd name="connsiteY29" fmla="*/ 75411 h 533167"/>
                <a:gd name="connsiteX30" fmla="*/ 69754 w 591704"/>
                <a:gd name="connsiteY30" fmla="*/ 90439 h 533167"/>
                <a:gd name="connsiteX31" fmla="*/ 20271 w 591704"/>
                <a:gd name="connsiteY31" fmla="*/ 68813 h 533167"/>
                <a:gd name="connsiteX32" fmla="*/ 6709 w 591704"/>
                <a:gd name="connsiteY32" fmla="*/ 57450 h 533167"/>
                <a:gd name="connsiteX33" fmla="*/ 10374 w 591704"/>
                <a:gd name="connsiteY33" fmla="*/ 40590 h 533167"/>
                <a:gd name="connsiteX34" fmla="*/ 26136 w 591704"/>
                <a:gd name="connsiteY34" fmla="*/ 26295 h 533167"/>
                <a:gd name="connsiteX35" fmla="*/ 35299 w 591704"/>
                <a:gd name="connsiteY35" fmla="*/ 31060 h 533167"/>
                <a:gd name="connsiteX36" fmla="*/ 47395 w 591704"/>
                <a:gd name="connsiteY36" fmla="*/ 40223 h 533167"/>
                <a:gd name="connsiteX37" fmla="*/ 52160 w 591704"/>
                <a:gd name="connsiteY37" fmla="*/ 12000 h 533167"/>
                <a:gd name="connsiteX38" fmla="*/ 58024 w 591704"/>
                <a:gd name="connsiteY38" fmla="*/ 1737 h 533167"/>
                <a:gd name="connsiteX39" fmla="*/ 77084 w 591704"/>
                <a:gd name="connsiteY39" fmla="*/ 4302 h 533167"/>
                <a:gd name="connsiteX40" fmla="*/ 148926 w 591704"/>
                <a:gd name="connsiteY40" fmla="*/ 29960 h 533167"/>
                <a:gd name="connsiteX41" fmla="*/ 198409 w 591704"/>
                <a:gd name="connsiteY41" fmla="*/ 50486 h 533167"/>
                <a:gd name="connsiteX42" fmla="*/ 230298 w 591704"/>
                <a:gd name="connsiteY42" fmla="*/ 80542 h 533167"/>
                <a:gd name="connsiteX43" fmla="*/ 242393 w 591704"/>
                <a:gd name="connsiteY43" fmla="*/ 83841 h 53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1704" h="533167">
                  <a:moveTo>
                    <a:pt x="242393" y="83841"/>
                  </a:moveTo>
                  <a:cubicBezTo>
                    <a:pt x="266585" y="95570"/>
                    <a:pt x="284912" y="115730"/>
                    <a:pt x="305805" y="131858"/>
                  </a:cubicBezTo>
                  <a:cubicBezTo>
                    <a:pt x="376913" y="186472"/>
                    <a:pt x="437025" y="252083"/>
                    <a:pt x="494938" y="319892"/>
                  </a:cubicBezTo>
                  <a:cubicBezTo>
                    <a:pt x="520596" y="349948"/>
                    <a:pt x="534891" y="387335"/>
                    <a:pt x="552118" y="422523"/>
                  </a:cubicBezTo>
                  <a:cubicBezTo>
                    <a:pt x="563115" y="445248"/>
                    <a:pt x="577410" y="465408"/>
                    <a:pt x="591705" y="485568"/>
                  </a:cubicBezTo>
                  <a:cubicBezTo>
                    <a:pt x="575577" y="499496"/>
                    <a:pt x="565314" y="499130"/>
                    <a:pt x="546987" y="482635"/>
                  </a:cubicBezTo>
                  <a:cubicBezTo>
                    <a:pt x="551019" y="500229"/>
                    <a:pt x="571178" y="511592"/>
                    <a:pt x="560915" y="531385"/>
                  </a:cubicBezTo>
                  <a:cubicBezTo>
                    <a:pt x="540023" y="537250"/>
                    <a:pt x="523528" y="528819"/>
                    <a:pt x="519130" y="503528"/>
                  </a:cubicBezTo>
                  <a:cubicBezTo>
                    <a:pt x="516931" y="491799"/>
                    <a:pt x="511066" y="494365"/>
                    <a:pt x="505568" y="491799"/>
                  </a:cubicBezTo>
                  <a:cubicBezTo>
                    <a:pt x="498237" y="488133"/>
                    <a:pt x="493106" y="481536"/>
                    <a:pt x="487241" y="476038"/>
                  </a:cubicBezTo>
                  <a:cubicBezTo>
                    <a:pt x="483209" y="472006"/>
                    <a:pt x="479910" y="467607"/>
                    <a:pt x="478444" y="462109"/>
                  </a:cubicBezTo>
                  <a:cubicBezTo>
                    <a:pt x="474779" y="449280"/>
                    <a:pt x="467081" y="441216"/>
                    <a:pt x="452786" y="443049"/>
                  </a:cubicBezTo>
                  <a:cubicBezTo>
                    <a:pt x="441057" y="444515"/>
                    <a:pt x="438858" y="431686"/>
                    <a:pt x="430061" y="429121"/>
                  </a:cubicBezTo>
                  <a:cubicBezTo>
                    <a:pt x="417965" y="422890"/>
                    <a:pt x="416133" y="405662"/>
                    <a:pt x="401838" y="401630"/>
                  </a:cubicBezTo>
                  <a:cubicBezTo>
                    <a:pt x="400005" y="401264"/>
                    <a:pt x="398539" y="400164"/>
                    <a:pt x="397073" y="399431"/>
                  </a:cubicBezTo>
                  <a:cubicBezTo>
                    <a:pt x="395240" y="397965"/>
                    <a:pt x="393407" y="395766"/>
                    <a:pt x="391208" y="395033"/>
                  </a:cubicBezTo>
                  <a:cubicBezTo>
                    <a:pt x="366283" y="385503"/>
                    <a:pt x="341359" y="376339"/>
                    <a:pt x="329996" y="349215"/>
                  </a:cubicBezTo>
                  <a:cubicBezTo>
                    <a:pt x="328896" y="348482"/>
                    <a:pt x="327797" y="347383"/>
                    <a:pt x="327797" y="346283"/>
                  </a:cubicBezTo>
                  <a:cubicBezTo>
                    <a:pt x="326331" y="333088"/>
                    <a:pt x="320466" y="326856"/>
                    <a:pt x="306171" y="323191"/>
                  </a:cubicBezTo>
                  <a:cubicBezTo>
                    <a:pt x="303239" y="322458"/>
                    <a:pt x="299207" y="323191"/>
                    <a:pt x="297374" y="320625"/>
                  </a:cubicBezTo>
                  <a:cubicBezTo>
                    <a:pt x="288211" y="307063"/>
                    <a:pt x="274282" y="303764"/>
                    <a:pt x="259621" y="301199"/>
                  </a:cubicBezTo>
                  <a:cubicBezTo>
                    <a:pt x="255589" y="300466"/>
                    <a:pt x="251190" y="298633"/>
                    <a:pt x="252290" y="294234"/>
                  </a:cubicBezTo>
                  <a:cubicBezTo>
                    <a:pt x="255955" y="279939"/>
                    <a:pt x="244226" y="281772"/>
                    <a:pt x="237262" y="278840"/>
                  </a:cubicBezTo>
                  <a:cubicBezTo>
                    <a:pt x="235429" y="278107"/>
                    <a:pt x="233963" y="277374"/>
                    <a:pt x="232497" y="276641"/>
                  </a:cubicBezTo>
                  <a:cubicBezTo>
                    <a:pt x="224800" y="270043"/>
                    <a:pt x="217102" y="264911"/>
                    <a:pt x="206839" y="262712"/>
                  </a:cubicBezTo>
                  <a:cubicBezTo>
                    <a:pt x="181181" y="256481"/>
                    <a:pt x="162121" y="227524"/>
                    <a:pt x="166153" y="199301"/>
                  </a:cubicBezTo>
                  <a:cubicBezTo>
                    <a:pt x="167986" y="186106"/>
                    <a:pt x="164321" y="176209"/>
                    <a:pt x="159189" y="165946"/>
                  </a:cubicBezTo>
                  <a:cubicBezTo>
                    <a:pt x="146727" y="142121"/>
                    <a:pt x="146727" y="141388"/>
                    <a:pt x="164687" y="123061"/>
                  </a:cubicBezTo>
                  <a:cubicBezTo>
                    <a:pt x="159189" y="114264"/>
                    <a:pt x="151492" y="112065"/>
                    <a:pt x="140862" y="109865"/>
                  </a:cubicBezTo>
                  <a:cubicBezTo>
                    <a:pt x="124368" y="106567"/>
                    <a:pt x="104575" y="102901"/>
                    <a:pt x="102376" y="75411"/>
                  </a:cubicBezTo>
                  <a:cubicBezTo>
                    <a:pt x="92479" y="87140"/>
                    <a:pt x="82949" y="94837"/>
                    <a:pt x="69754" y="90439"/>
                  </a:cubicBezTo>
                  <a:cubicBezTo>
                    <a:pt x="53259" y="83108"/>
                    <a:pt x="37865" y="73212"/>
                    <a:pt x="20271" y="68813"/>
                  </a:cubicBezTo>
                  <a:cubicBezTo>
                    <a:pt x="14773" y="65148"/>
                    <a:pt x="10374" y="61482"/>
                    <a:pt x="6709" y="57450"/>
                  </a:cubicBezTo>
                  <a:cubicBezTo>
                    <a:pt x="111" y="50120"/>
                    <a:pt x="-5753" y="42422"/>
                    <a:pt x="10374" y="40590"/>
                  </a:cubicBezTo>
                  <a:cubicBezTo>
                    <a:pt x="19538" y="39490"/>
                    <a:pt x="19171" y="29227"/>
                    <a:pt x="26136" y="26295"/>
                  </a:cubicBezTo>
                  <a:cubicBezTo>
                    <a:pt x="30167" y="26295"/>
                    <a:pt x="32733" y="28860"/>
                    <a:pt x="35299" y="31060"/>
                  </a:cubicBezTo>
                  <a:cubicBezTo>
                    <a:pt x="38964" y="34359"/>
                    <a:pt x="43363" y="36558"/>
                    <a:pt x="47395" y="40223"/>
                  </a:cubicBezTo>
                  <a:cubicBezTo>
                    <a:pt x="51060" y="31060"/>
                    <a:pt x="55092" y="22263"/>
                    <a:pt x="52160" y="12000"/>
                  </a:cubicBezTo>
                  <a:cubicBezTo>
                    <a:pt x="50694" y="7235"/>
                    <a:pt x="53626" y="3569"/>
                    <a:pt x="58024" y="1737"/>
                  </a:cubicBezTo>
                  <a:cubicBezTo>
                    <a:pt x="64989" y="-1196"/>
                    <a:pt x="71220" y="-463"/>
                    <a:pt x="77084" y="4302"/>
                  </a:cubicBezTo>
                  <a:cubicBezTo>
                    <a:pt x="97977" y="20797"/>
                    <a:pt x="122535" y="28127"/>
                    <a:pt x="148926" y="29960"/>
                  </a:cubicBezTo>
                  <a:cubicBezTo>
                    <a:pt x="167986" y="31426"/>
                    <a:pt x="184480" y="33625"/>
                    <a:pt x="198409" y="50486"/>
                  </a:cubicBezTo>
                  <a:cubicBezTo>
                    <a:pt x="207206" y="61482"/>
                    <a:pt x="220768" y="69180"/>
                    <a:pt x="230298" y="80542"/>
                  </a:cubicBezTo>
                  <a:cubicBezTo>
                    <a:pt x="232863" y="83841"/>
                    <a:pt x="237262" y="86407"/>
                    <a:pt x="242393" y="83841"/>
                  </a:cubicBezTo>
                  <a:close/>
                </a:path>
              </a:pathLst>
            </a:custGeom>
            <a:solidFill>
              <a:srgbClr val="E2D2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53EB271C-DE1C-4F39-A262-4EC5232AC06E}"/>
                </a:ext>
              </a:extLst>
            </p:cNvPr>
            <p:cNvSpPr/>
            <p:nvPr/>
          </p:nvSpPr>
          <p:spPr>
            <a:xfrm>
              <a:off x="11183834" y="3996039"/>
              <a:ext cx="521898" cy="286901"/>
            </a:xfrm>
            <a:custGeom>
              <a:avLst/>
              <a:gdLst>
                <a:gd name="connsiteX0" fmla="*/ 68856 w 521898"/>
                <a:gd name="connsiteY0" fmla="*/ 45108 h 286901"/>
                <a:gd name="connsiteX1" fmla="*/ 97080 w 521898"/>
                <a:gd name="connsiteY1" fmla="*/ 36678 h 286901"/>
                <a:gd name="connsiteX2" fmla="*/ 241863 w 521898"/>
                <a:gd name="connsiteY2" fmla="*/ 24 h 286901"/>
                <a:gd name="connsiteX3" fmla="*/ 285481 w 521898"/>
                <a:gd name="connsiteY3" fmla="*/ 20184 h 286901"/>
                <a:gd name="connsiteX4" fmla="*/ 299043 w 521898"/>
                <a:gd name="connsiteY4" fmla="*/ 23483 h 286901"/>
                <a:gd name="connsiteX5" fmla="*/ 325800 w 521898"/>
                <a:gd name="connsiteY5" fmla="*/ 22383 h 286901"/>
                <a:gd name="connsiteX6" fmla="*/ 331665 w 521898"/>
                <a:gd name="connsiteY6" fmla="*/ 17618 h 286901"/>
                <a:gd name="connsiteX7" fmla="*/ 391410 w 521898"/>
                <a:gd name="connsiteY7" fmla="*/ 46208 h 286901"/>
                <a:gd name="connsiteX8" fmla="*/ 404239 w 521898"/>
                <a:gd name="connsiteY8" fmla="*/ 75164 h 286901"/>
                <a:gd name="connsiteX9" fmla="*/ 410470 w 521898"/>
                <a:gd name="connsiteY9" fmla="*/ 121715 h 286901"/>
                <a:gd name="connsiteX10" fmla="*/ 481945 w 521898"/>
                <a:gd name="connsiteY10" fmla="*/ 187692 h 286901"/>
                <a:gd name="connsiteX11" fmla="*/ 521898 w 521898"/>
                <a:gd name="connsiteY11" fmla="*/ 236808 h 286901"/>
                <a:gd name="connsiteX12" fmla="*/ 512368 w 521898"/>
                <a:gd name="connsiteY12" fmla="*/ 244872 h 286901"/>
                <a:gd name="connsiteX13" fmla="*/ 509436 w 521898"/>
                <a:gd name="connsiteY13" fmla="*/ 242673 h 286901"/>
                <a:gd name="connsiteX14" fmla="*/ 496607 w 521898"/>
                <a:gd name="connsiteY14" fmla="*/ 233143 h 286901"/>
                <a:gd name="connsiteX15" fmla="*/ 498806 w 521898"/>
                <a:gd name="connsiteY15" fmla="*/ 249270 h 286901"/>
                <a:gd name="connsiteX16" fmla="*/ 481579 w 521898"/>
                <a:gd name="connsiteY16" fmla="*/ 280793 h 286901"/>
                <a:gd name="connsiteX17" fmla="*/ 451523 w 521898"/>
                <a:gd name="connsiteY17" fmla="*/ 277860 h 286901"/>
                <a:gd name="connsiteX18" fmla="*/ 460686 w 521898"/>
                <a:gd name="connsiteY18" fmla="*/ 250003 h 286901"/>
                <a:gd name="connsiteX19" fmla="*/ 464352 w 521898"/>
                <a:gd name="connsiteY19" fmla="*/ 232776 h 286901"/>
                <a:gd name="connsiteX20" fmla="*/ 458487 w 521898"/>
                <a:gd name="connsiteY20" fmla="*/ 203820 h 286901"/>
                <a:gd name="connsiteX21" fmla="*/ 457021 w 521898"/>
                <a:gd name="connsiteY21" fmla="*/ 203086 h 286901"/>
                <a:gd name="connsiteX22" fmla="*/ 412303 w 521898"/>
                <a:gd name="connsiteY22" fmla="*/ 185859 h 286901"/>
                <a:gd name="connsiteX23" fmla="*/ 397275 w 521898"/>
                <a:gd name="connsiteY23" fmla="*/ 205286 h 286901"/>
                <a:gd name="connsiteX24" fmla="*/ 395809 w 521898"/>
                <a:gd name="connsiteY24" fmla="*/ 231676 h 286901"/>
                <a:gd name="connsiteX25" fmla="*/ 365020 w 521898"/>
                <a:gd name="connsiteY25" fmla="*/ 205286 h 286901"/>
                <a:gd name="connsiteX26" fmla="*/ 345227 w 521898"/>
                <a:gd name="connsiteY26" fmla="*/ 186959 h 286901"/>
                <a:gd name="connsiteX27" fmla="*/ 340461 w 521898"/>
                <a:gd name="connsiteY27" fmla="*/ 180728 h 286901"/>
                <a:gd name="connsiteX28" fmla="*/ 343027 w 521898"/>
                <a:gd name="connsiteY28" fmla="*/ 168632 h 286901"/>
                <a:gd name="connsiteX29" fmla="*/ 345227 w 521898"/>
                <a:gd name="connsiteY29" fmla="*/ 159102 h 286901"/>
                <a:gd name="connsiteX30" fmla="*/ 332031 w 521898"/>
                <a:gd name="connsiteY30" fmla="*/ 159835 h 286901"/>
                <a:gd name="connsiteX31" fmla="*/ 325800 w 521898"/>
                <a:gd name="connsiteY31" fmla="*/ 168998 h 286901"/>
                <a:gd name="connsiteX32" fmla="*/ 311138 w 521898"/>
                <a:gd name="connsiteY32" fmla="*/ 169731 h 286901"/>
                <a:gd name="connsiteX33" fmla="*/ 284381 w 521898"/>
                <a:gd name="connsiteY33" fmla="*/ 159102 h 286901"/>
                <a:gd name="connsiteX34" fmla="*/ 256524 w 521898"/>
                <a:gd name="connsiteY34" fmla="*/ 134910 h 286901"/>
                <a:gd name="connsiteX35" fmla="*/ 221336 w 521898"/>
                <a:gd name="connsiteY35" fmla="*/ 107420 h 286901"/>
                <a:gd name="connsiteX36" fmla="*/ 209241 w 521898"/>
                <a:gd name="connsiteY36" fmla="*/ 116950 h 286901"/>
                <a:gd name="connsiteX37" fmla="*/ 190914 w 521898"/>
                <a:gd name="connsiteY37" fmla="*/ 116583 h 286901"/>
                <a:gd name="connsiteX38" fmla="*/ 93781 w 521898"/>
                <a:gd name="connsiteY38" fmla="*/ 109253 h 286901"/>
                <a:gd name="connsiteX39" fmla="*/ 89016 w 521898"/>
                <a:gd name="connsiteY39" fmla="*/ 110352 h 286901"/>
                <a:gd name="connsiteX40" fmla="*/ 75454 w 521898"/>
                <a:gd name="connsiteY40" fmla="*/ 112551 h 286901"/>
                <a:gd name="connsiteX41" fmla="*/ 62992 w 521898"/>
                <a:gd name="connsiteY41" fmla="*/ 114384 h 286901"/>
                <a:gd name="connsiteX42" fmla="*/ 39533 w 521898"/>
                <a:gd name="connsiteY42" fmla="*/ 121715 h 286901"/>
                <a:gd name="connsiteX43" fmla="*/ 16441 w 521898"/>
                <a:gd name="connsiteY43" fmla="*/ 134177 h 286901"/>
                <a:gd name="connsiteX44" fmla="*/ 680 w 521898"/>
                <a:gd name="connsiteY44" fmla="*/ 125380 h 286901"/>
                <a:gd name="connsiteX45" fmla="*/ 314 w 521898"/>
                <a:gd name="connsiteY45" fmla="*/ 121715 h 286901"/>
                <a:gd name="connsiteX46" fmla="*/ 12776 w 521898"/>
                <a:gd name="connsiteY46" fmla="*/ 67467 h 286901"/>
                <a:gd name="connsiteX47" fmla="*/ 17174 w 521898"/>
                <a:gd name="connsiteY47" fmla="*/ 63802 h 286901"/>
                <a:gd name="connsiteX48" fmla="*/ 50896 w 521898"/>
                <a:gd name="connsiteY48" fmla="*/ 58670 h 286901"/>
                <a:gd name="connsiteX49" fmla="*/ 68856 w 521898"/>
                <a:gd name="connsiteY49" fmla="*/ 45108 h 28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1898" h="286901">
                  <a:moveTo>
                    <a:pt x="68856" y="45108"/>
                  </a:moveTo>
                  <a:cubicBezTo>
                    <a:pt x="79486" y="46208"/>
                    <a:pt x="87916" y="40710"/>
                    <a:pt x="97080" y="36678"/>
                  </a:cubicBezTo>
                  <a:cubicBezTo>
                    <a:pt x="142897" y="15419"/>
                    <a:pt x="190181" y="-709"/>
                    <a:pt x="241863" y="24"/>
                  </a:cubicBezTo>
                  <a:cubicBezTo>
                    <a:pt x="251393" y="17984"/>
                    <a:pt x="266421" y="23483"/>
                    <a:pt x="285481" y="20184"/>
                  </a:cubicBezTo>
                  <a:cubicBezTo>
                    <a:pt x="290612" y="19451"/>
                    <a:pt x="296843" y="18717"/>
                    <a:pt x="299043" y="23483"/>
                  </a:cubicBezTo>
                  <a:cubicBezTo>
                    <a:pt x="309306" y="45108"/>
                    <a:pt x="317003" y="30813"/>
                    <a:pt x="325800" y="22383"/>
                  </a:cubicBezTo>
                  <a:cubicBezTo>
                    <a:pt x="327633" y="20550"/>
                    <a:pt x="329465" y="19084"/>
                    <a:pt x="331665" y="17618"/>
                  </a:cubicBezTo>
                  <a:cubicBezTo>
                    <a:pt x="353290" y="23849"/>
                    <a:pt x="373817" y="31546"/>
                    <a:pt x="391410" y="46208"/>
                  </a:cubicBezTo>
                  <a:cubicBezTo>
                    <a:pt x="393243" y="57204"/>
                    <a:pt x="402040" y="64535"/>
                    <a:pt x="404239" y="75164"/>
                  </a:cubicBezTo>
                  <a:cubicBezTo>
                    <a:pt x="381880" y="98623"/>
                    <a:pt x="381514" y="103021"/>
                    <a:pt x="410470" y="121715"/>
                  </a:cubicBezTo>
                  <a:cubicBezTo>
                    <a:pt x="437961" y="139675"/>
                    <a:pt x="459220" y="164233"/>
                    <a:pt x="481945" y="187692"/>
                  </a:cubicBezTo>
                  <a:cubicBezTo>
                    <a:pt x="496240" y="203086"/>
                    <a:pt x="513101" y="216648"/>
                    <a:pt x="521898" y="236808"/>
                  </a:cubicBezTo>
                  <a:cubicBezTo>
                    <a:pt x="520799" y="241940"/>
                    <a:pt x="517866" y="244872"/>
                    <a:pt x="512368" y="244872"/>
                  </a:cubicBezTo>
                  <a:cubicBezTo>
                    <a:pt x="511268" y="244505"/>
                    <a:pt x="510169" y="243406"/>
                    <a:pt x="509436" y="242673"/>
                  </a:cubicBezTo>
                  <a:cubicBezTo>
                    <a:pt x="505037" y="239374"/>
                    <a:pt x="504671" y="228011"/>
                    <a:pt x="496607" y="233143"/>
                  </a:cubicBezTo>
                  <a:cubicBezTo>
                    <a:pt x="489643" y="237541"/>
                    <a:pt x="496974" y="243772"/>
                    <a:pt x="498806" y="249270"/>
                  </a:cubicBezTo>
                  <a:cubicBezTo>
                    <a:pt x="504304" y="265398"/>
                    <a:pt x="492209" y="273828"/>
                    <a:pt x="481579" y="280793"/>
                  </a:cubicBezTo>
                  <a:cubicBezTo>
                    <a:pt x="472049" y="287024"/>
                    <a:pt x="459953" y="291789"/>
                    <a:pt x="451523" y="277860"/>
                  </a:cubicBezTo>
                  <a:cubicBezTo>
                    <a:pt x="461786" y="271263"/>
                    <a:pt x="474615" y="265765"/>
                    <a:pt x="460686" y="250003"/>
                  </a:cubicBezTo>
                  <a:cubicBezTo>
                    <a:pt x="455555" y="244505"/>
                    <a:pt x="461053" y="238274"/>
                    <a:pt x="464352" y="232776"/>
                  </a:cubicBezTo>
                  <a:cubicBezTo>
                    <a:pt x="475348" y="214816"/>
                    <a:pt x="475348" y="214816"/>
                    <a:pt x="458487" y="203820"/>
                  </a:cubicBezTo>
                  <a:cubicBezTo>
                    <a:pt x="456288" y="202353"/>
                    <a:pt x="457754" y="204919"/>
                    <a:pt x="457021" y="203086"/>
                  </a:cubicBezTo>
                  <a:cubicBezTo>
                    <a:pt x="448224" y="181094"/>
                    <a:pt x="429897" y="185859"/>
                    <a:pt x="412303" y="185859"/>
                  </a:cubicBezTo>
                  <a:cubicBezTo>
                    <a:pt x="396908" y="185859"/>
                    <a:pt x="393610" y="189891"/>
                    <a:pt x="397275" y="205286"/>
                  </a:cubicBezTo>
                  <a:cubicBezTo>
                    <a:pt x="399474" y="214083"/>
                    <a:pt x="408271" y="223613"/>
                    <a:pt x="395809" y="231676"/>
                  </a:cubicBezTo>
                  <a:cubicBezTo>
                    <a:pt x="376749" y="231310"/>
                    <a:pt x="365386" y="222880"/>
                    <a:pt x="365020" y="205286"/>
                  </a:cubicBezTo>
                  <a:cubicBezTo>
                    <a:pt x="365020" y="190258"/>
                    <a:pt x="349992" y="194656"/>
                    <a:pt x="345227" y="186959"/>
                  </a:cubicBezTo>
                  <a:cubicBezTo>
                    <a:pt x="343027" y="185126"/>
                    <a:pt x="341561" y="183293"/>
                    <a:pt x="340461" y="180728"/>
                  </a:cubicBezTo>
                  <a:cubicBezTo>
                    <a:pt x="339362" y="176329"/>
                    <a:pt x="339362" y="171931"/>
                    <a:pt x="343027" y="168632"/>
                  </a:cubicBezTo>
                  <a:cubicBezTo>
                    <a:pt x="345960" y="165699"/>
                    <a:pt x="351458" y="163500"/>
                    <a:pt x="345227" y="159102"/>
                  </a:cubicBezTo>
                  <a:cubicBezTo>
                    <a:pt x="340828" y="155803"/>
                    <a:pt x="336063" y="154703"/>
                    <a:pt x="332031" y="159835"/>
                  </a:cubicBezTo>
                  <a:cubicBezTo>
                    <a:pt x="329832" y="162767"/>
                    <a:pt x="328732" y="166433"/>
                    <a:pt x="325800" y="168998"/>
                  </a:cubicBezTo>
                  <a:cubicBezTo>
                    <a:pt x="321035" y="172664"/>
                    <a:pt x="311872" y="174130"/>
                    <a:pt x="311138" y="169731"/>
                  </a:cubicBezTo>
                  <a:cubicBezTo>
                    <a:pt x="307106" y="151038"/>
                    <a:pt x="293911" y="160568"/>
                    <a:pt x="284381" y="159102"/>
                  </a:cubicBezTo>
                  <a:cubicBezTo>
                    <a:pt x="269720" y="157269"/>
                    <a:pt x="258723" y="151771"/>
                    <a:pt x="256524" y="134910"/>
                  </a:cubicBezTo>
                  <a:cubicBezTo>
                    <a:pt x="255425" y="126113"/>
                    <a:pt x="230500" y="108153"/>
                    <a:pt x="221336" y="107420"/>
                  </a:cubicBezTo>
                  <a:cubicBezTo>
                    <a:pt x="214006" y="106687"/>
                    <a:pt x="212173" y="112551"/>
                    <a:pt x="209241" y="116950"/>
                  </a:cubicBezTo>
                  <a:cubicBezTo>
                    <a:pt x="203010" y="124281"/>
                    <a:pt x="197145" y="119516"/>
                    <a:pt x="190914" y="116583"/>
                  </a:cubicBezTo>
                  <a:cubicBezTo>
                    <a:pt x="159391" y="101555"/>
                    <a:pt x="127136" y="100089"/>
                    <a:pt x="93781" y="109253"/>
                  </a:cubicBezTo>
                  <a:cubicBezTo>
                    <a:pt x="92315" y="109986"/>
                    <a:pt x="90482" y="110352"/>
                    <a:pt x="89016" y="110352"/>
                  </a:cubicBezTo>
                  <a:cubicBezTo>
                    <a:pt x="83518" y="105587"/>
                    <a:pt x="79120" y="107420"/>
                    <a:pt x="75454" y="112551"/>
                  </a:cubicBezTo>
                  <a:cubicBezTo>
                    <a:pt x="71422" y="114384"/>
                    <a:pt x="67390" y="115484"/>
                    <a:pt x="62992" y="114384"/>
                  </a:cubicBezTo>
                  <a:cubicBezTo>
                    <a:pt x="53462" y="111452"/>
                    <a:pt x="46498" y="112185"/>
                    <a:pt x="39533" y="121715"/>
                  </a:cubicBezTo>
                  <a:cubicBezTo>
                    <a:pt x="34768" y="127946"/>
                    <a:pt x="23772" y="128679"/>
                    <a:pt x="16441" y="134177"/>
                  </a:cubicBezTo>
                  <a:cubicBezTo>
                    <a:pt x="9111" y="134910"/>
                    <a:pt x="4346" y="131611"/>
                    <a:pt x="680" y="125380"/>
                  </a:cubicBezTo>
                  <a:cubicBezTo>
                    <a:pt x="314" y="124281"/>
                    <a:pt x="-419" y="122448"/>
                    <a:pt x="314" y="121715"/>
                  </a:cubicBezTo>
                  <a:cubicBezTo>
                    <a:pt x="13143" y="105587"/>
                    <a:pt x="6911" y="85061"/>
                    <a:pt x="12776" y="67467"/>
                  </a:cubicBezTo>
                  <a:cubicBezTo>
                    <a:pt x="14242" y="66368"/>
                    <a:pt x="15708" y="64901"/>
                    <a:pt x="17174" y="63802"/>
                  </a:cubicBezTo>
                  <a:cubicBezTo>
                    <a:pt x="27804" y="57204"/>
                    <a:pt x="38800" y="54638"/>
                    <a:pt x="50896" y="58670"/>
                  </a:cubicBezTo>
                  <a:cubicBezTo>
                    <a:pt x="63358" y="62702"/>
                    <a:pt x="68123" y="56838"/>
                    <a:pt x="68856" y="45108"/>
                  </a:cubicBezTo>
                  <a:close/>
                </a:path>
              </a:pathLst>
            </a:custGeom>
            <a:solidFill>
              <a:srgbClr val="DACAB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2786C9D1-DED1-4754-835D-7E6E9356DF6D}"/>
                </a:ext>
              </a:extLst>
            </p:cNvPr>
            <p:cNvSpPr/>
            <p:nvPr/>
          </p:nvSpPr>
          <p:spPr>
            <a:xfrm>
              <a:off x="10039081" y="5359278"/>
              <a:ext cx="142087" cy="819042"/>
            </a:xfrm>
            <a:custGeom>
              <a:avLst/>
              <a:gdLst>
                <a:gd name="connsiteX0" fmla="*/ 0 w 142087"/>
                <a:gd name="connsiteY0" fmla="*/ 102207 h 819042"/>
                <a:gd name="connsiteX1" fmla="*/ 733 w 142087"/>
                <a:gd name="connsiteY1" fmla="*/ 41362 h 819042"/>
                <a:gd name="connsiteX2" fmla="*/ 6964 w 142087"/>
                <a:gd name="connsiteY2" fmla="*/ 13505 h 819042"/>
                <a:gd name="connsiteX3" fmla="*/ 23092 w 142087"/>
                <a:gd name="connsiteY3" fmla="*/ 3242 h 819042"/>
                <a:gd name="connsiteX4" fmla="*/ 24192 w 142087"/>
                <a:gd name="connsiteY4" fmla="*/ 64820 h 819042"/>
                <a:gd name="connsiteX5" fmla="*/ 31156 w 142087"/>
                <a:gd name="connsiteY5" fmla="*/ 232695 h 819042"/>
                <a:gd name="connsiteX6" fmla="*/ 56080 w 142087"/>
                <a:gd name="connsiteY6" fmla="*/ 499535 h 819042"/>
                <a:gd name="connsiteX7" fmla="*/ 77340 w 142087"/>
                <a:gd name="connsiteY7" fmla="*/ 680605 h 819042"/>
                <a:gd name="connsiteX8" fmla="*/ 67077 w 142087"/>
                <a:gd name="connsiteY8" fmla="*/ 609863 h 819042"/>
                <a:gd name="connsiteX9" fmla="*/ 56080 w 142087"/>
                <a:gd name="connsiteY9" fmla="*/ 483407 h 819042"/>
                <a:gd name="connsiteX10" fmla="*/ 39953 w 142087"/>
                <a:gd name="connsiteY10" fmla="*/ 261285 h 819042"/>
                <a:gd name="connsiteX11" fmla="*/ 44351 w 142087"/>
                <a:gd name="connsiteY11" fmla="*/ 163786 h 819042"/>
                <a:gd name="connsiteX12" fmla="*/ 56447 w 142087"/>
                <a:gd name="connsiteY12" fmla="*/ 144359 h 819042"/>
                <a:gd name="connsiteX13" fmla="*/ 76607 w 142087"/>
                <a:gd name="connsiteY13" fmla="*/ 164152 h 819042"/>
                <a:gd name="connsiteX14" fmla="*/ 77340 w 142087"/>
                <a:gd name="connsiteY14" fmla="*/ 184678 h 819042"/>
                <a:gd name="connsiteX15" fmla="*/ 88336 w 142087"/>
                <a:gd name="connsiteY15" fmla="*/ 338991 h 819042"/>
                <a:gd name="connsiteX16" fmla="*/ 99332 w 142087"/>
                <a:gd name="connsiteY16" fmla="*/ 480475 h 819042"/>
                <a:gd name="connsiteX17" fmla="*/ 102997 w 142087"/>
                <a:gd name="connsiteY17" fmla="*/ 521161 h 819042"/>
                <a:gd name="connsiteX18" fmla="*/ 99699 w 142087"/>
                <a:gd name="connsiteY18" fmla="*/ 535456 h 819042"/>
                <a:gd name="connsiteX19" fmla="*/ 97499 w 142087"/>
                <a:gd name="connsiteY19" fmla="*/ 573576 h 819042"/>
                <a:gd name="connsiteX20" fmla="*/ 98599 w 142087"/>
                <a:gd name="connsiteY20" fmla="*/ 578707 h 819042"/>
                <a:gd name="connsiteX21" fmla="*/ 101898 w 142087"/>
                <a:gd name="connsiteY21" fmla="*/ 623425 h 819042"/>
                <a:gd name="connsiteX22" fmla="*/ 105197 w 142087"/>
                <a:gd name="connsiteY22" fmla="*/ 644318 h 819042"/>
                <a:gd name="connsiteX23" fmla="*/ 96766 w 142087"/>
                <a:gd name="connsiteY23" fmla="*/ 685004 h 819042"/>
                <a:gd name="connsiteX24" fmla="*/ 113260 w 142087"/>
                <a:gd name="connsiteY24" fmla="*/ 688302 h 819042"/>
                <a:gd name="connsiteX25" fmla="*/ 107396 w 142087"/>
                <a:gd name="connsiteY25" fmla="*/ 703697 h 819042"/>
                <a:gd name="connsiteX26" fmla="*/ 130854 w 142087"/>
                <a:gd name="connsiteY26" fmla="*/ 700765 h 819042"/>
                <a:gd name="connsiteX27" fmla="*/ 139651 w 142087"/>
                <a:gd name="connsiteY27" fmla="*/ 764176 h 819042"/>
                <a:gd name="connsiteX28" fmla="*/ 140384 w 142087"/>
                <a:gd name="connsiteY28" fmla="*/ 798631 h 819042"/>
                <a:gd name="connsiteX29" fmla="*/ 136352 w 142087"/>
                <a:gd name="connsiteY29" fmla="*/ 801563 h 819042"/>
                <a:gd name="connsiteX30" fmla="*/ 120225 w 142087"/>
                <a:gd name="connsiteY30" fmla="*/ 783236 h 819042"/>
                <a:gd name="connsiteX31" fmla="*/ 118025 w 142087"/>
                <a:gd name="connsiteY31" fmla="*/ 807061 h 819042"/>
                <a:gd name="connsiteX32" fmla="*/ 103730 w 142087"/>
                <a:gd name="connsiteY32" fmla="*/ 814758 h 819042"/>
                <a:gd name="connsiteX33" fmla="*/ 85037 w 142087"/>
                <a:gd name="connsiteY33" fmla="*/ 717992 h 819042"/>
                <a:gd name="connsiteX34" fmla="*/ 83937 w 142087"/>
                <a:gd name="connsiteY34" fmla="*/ 715793 h 819042"/>
                <a:gd name="connsiteX35" fmla="*/ 84670 w 142087"/>
                <a:gd name="connsiteY35" fmla="*/ 716893 h 819042"/>
                <a:gd name="connsiteX36" fmla="*/ 71108 w 142087"/>
                <a:gd name="connsiteY36" fmla="*/ 736319 h 819042"/>
                <a:gd name="connsiteX37" fmla="*/ 45817 w 142087"/>
                <a:gd name="connsiteY37" fmla="*/ 590803 h 819042"/>
                <a:gd name="connsiteX38" fmla="*/ 13195 w 142087"/>
                <a:gd name="connsiteY38" fmla="*/ 345955 h 819042"/>
                <a:gd name="connsiteX39" fmla="*/ 0 w 142087"/>
                <a:gd name="connsiteY39" fmla="*/ 102207 h 8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2087" h="819042">
                  <a:moveTo>
                    <a:pt x="0" y="102207"/>
                  </a:moveTo>
                  <a:cubicBezTo>
                    <a:pt x="367" y="82048"/>
                    <a:pt x="733" y="61888"/>
                    <a:pt x="733" y="41362"/>
                  </a:cubicBezTo>
                  <a:cubicBezTo>
                    <a:pt x="7697" y="33298"/>
                    <a:pt x="3665" y="22668"/>
                    <a:pt x="6964" y="13505"/>
                  </a:cubicBezTo>
                  <a:cubicBezTo>
                    <a:pt x="9530" y="6541"/>
                    <a:pt x="9897" y="-5922"/>
                    <a:pt x="23092" y="3242"/>
                  </a:cubicBezTo>
                  <a:cubicBezTo>
                    <a:pt x="27857" y="23768"/>
                    <a:pt x="26024" y="44661"/>
                    <a:pt x="24192" y="64820"/>
                  </a:cubicBezTo>
                  <a:cubicBezTo>
                    <a:pt x="19793" y="121267"/>
                    <a:pt x="28590" y="176981"/>
                    <a:pt x="31156" y="232695"/>
                  </a:cubicBezTo>
                  <a:cubicBezTo>
                    <a:pt x="35554" y="322130"/>
                    <a:pt x="52415" y="410100"/>
                    <a:pt x="56080" y="499535"/>
                  </a:cubicBezTo>
                  <a:cubicBezTo>
                    <a:pt x="58646" y="560747"/>
                    <a:pt x="69642" y="620493"/>
                    <a:pt x="77340" y="680605"/>
                  </a:cubicBezTo>
                  <a:cubicBezTo>
                    <a:pt x="75140" y="656780"/>
                    <a:pt x="70742" y="633322"/>
                    <a:pt x="67077" y="609863"/>
                  </a:cubicBezTo>
                  <a:cubicBezTo>
                    <a:pt x="60112" y="568078"/>
                    <a:pt x="56447" y="525926"/>
                    <a:pt x="56080" y="483407"/>
                  </a:cubicBezTo>
                  <a:cubicBezTo>
                    <a:pt x="55347" y="409000"/>
                    <a:pt x="39586" y="335692"/>
                    <a:pt x="39953" y="261285"/>
                  </a:cubicBezTo>
                  <a:cubicBezTo>
                    <a:pt x="39953" y="228663"/>
                    <a:pt x="44718" y="196408"/>
                    <a:pt x="44351" y="163786"/>
                  </a:cubicBezTo>
                  <a:cubicBezTo>
                    <a:pt x="44351" y="155722"/>
                    <a:pt x="43985" y="144359"/>
                    <a:pt x="56447" y="144359"/>
                  </a:cubicBezTo>
                  <a:cubicBezTo>
                    <a:pt x="68543" y="144359"/>
                    <a:pt x="76240" y="151323"/>
                    <a:pt x="76607" y="164152"/>
                  </a:cubicBezTo>
                  <a:cubicBezTo>
                    <a:pt x="76607" y="171116"/>
                    <a:pt x="76607" y="178081"/>
                    <a:pt x="77340" y="184678"/>
                  </a:cubicBezTo>
                  <a:cubicBezTo>
                    <a:pt x="75874" y="236360"/>
                    <a:pt x="81372" y="287676"/>
                    <a:pt x="88336" y="338991"/>
                  </a:cubicBezTo>
                  <a:cubicBezTo>
                    <a:pt x="94934" y="385908"/>
                    <a:pt x="94200" y="433558"/>
                    <a:pt x="99332" y="480475"/>
                  </a:cubicBezTo>
                  <a:cubicBezTo>
                    <a:pt x="100798" y="494037"/>
                    <a:pt x="104830" y="507232"/>
                    <a:pt x="102997" y="521161"/>
                  </a:cubicBezTo>
                  <a:cubicBezTo>
                    <a:pt x="102997" y="526292"/>
                    <a:pt x="101165" y="530691"/>
                    <a:pt x="99699" y="535456"/>
                  </a:cubicBezTo>
                  <a:cubicBezTo>
                    <a:pt x="97866" y="547918"/>
                    <a:pt x="105930" y="561480"/>
                    <a:pt x="97499" y="573576"/>
                  </a:cubicBezTo>
                  <a:cubicBezTo>
                    <a:pt x="96400" y="575042"/>
                    <a:pt x="97499" y="577608"/>
                    <a:pt x="98599" y="578707"/>
                  </a:cubicBezTo>
                  <a:cubicBezTo>
                    <a:pt x="111794" y="592636"/>
                    <a:pt x="100798" y="608397"/>
                    <a:pt x="101898" y="623425"/>
                  </a:cubicBezTo>
                  <a:cubicBezTo>
                    <a:pt x="102631" y="630389"/>
                    <a:pt x="100798" y="636987"/>
                    <a:pt x="105197" y="644318"/>
                  </a:cubicBezTo>
                  <a:cubicBezTo>
                    <a:pt x="114360" y="660079"/>
                    <a:pt x="111428" y="672175"/>
                    <a:pt x="96766" y="685004"/>
                  </a:cubicBezTo>
                  <a:cubicBezTo>
                    <a:pt x="101898" y="688669"/>
                    <a:pt x="109229" y="681705"/>
                    <a:pt x="113260" y="688302"/>
                  </a:cubicBezTo>
                  <a:cubicBezTo>
                    <a:pt x="117292" y="695267"/>
                    <a:pt x="108862" y="698566"/>
                    <a:pt x="107396" y="703697"/>
                  </a:cubicBezTo>
                  <a:cubicBezTo>
                    <a:pt x="114727" y="698566"/>
                    <a:pt x="121324" y="691235"/>
                    <a:pt x="130854" y="700765"/>
                  </a:cubicBezTo>
                  <a:cubicBezTo>
                    <a:pt x="133420" y="722024"/>
                    <a:pt x="142584" y="742184"/>
                    <a:pt x="139651" y="764176"/>
                  </a:cubicBezTo>
                  <a:cubicBezTo>
                    <a:pt x="135986" y="775905"/>
                    <a:pt x="145882" y="787268"/>
                    <a:pt x="140384" y="798631"/>
                  </a:cubicBezTo>
                  <a:cubicBezTo>
                    <a:pt x="139285" y="800097"/>
                    <a:pt x="138185" y="801196"/>
                    <a:pt x="136352" y="801563"/>
                  </a:cubicBezTo>
                  <a:cubicBezTo>
                    <a:pt x="125356" y="800830"/>
                    <a:pt x="125356" y="789834"/>
                    <a:pt x="120225" y="783236"/>
                  </a:cubicBezTo>
                  <a:cubicBezTo>
                    <a:pt x="116559" y="791300"/>
                    <a:pt x="118025" y="798997"/>
                    <a:pt x="118025" y="807061"/>
                  </a:cubicBezTo>
                  <a:cubicBezTo>
                    <a:pt x="117659" y="816224"/>
                    <a:pt x="115093" y="824288"/>
                    <a:pt x="103730" y="814758"/>
                  </a:cubicBezTo>
                  <a:cubicBezTo>
                    <a:pt x="98965" y="781770"/>
                    <a:pt x="87969" y="749514"/>
                    <a:pt x="85037" y="717992"/>
                  </a:cubicBezTo>
                  <a:cubicBezTo>
                    <a:pt x="85404" y="713594"/>
                    <a:pt x="81738" y="716526"/>
                    <a:pt x="83937" y="715793"/>
                  </a:cubicBezTo>
                  <a:cubicBezTo>
                    <a:pt x="84670" y="715793"/>
                    <a:pt x="85037" y="716159"/>
                    <a:pt x="84670" y="716893"/>
                  </a:cubicBezTo>
                  <a:cubicBezTo>
                    <a:pt x="82105" y="724590"/>
                    <a:pt x="86137" y="737419"/>
                    <a:pt x="71108" y="736319"/>
                  </a:cubicBezTo>
                  <a:cubicBezTo>
                    <a:pt x="59379" y="688302"/>
                    <a:pt x="53148" y="639553"/>
                    <a:pt x="45817" y="590803"/>
                  </a:cubicBezTo>
                  <a:cubicBezTo>
                    <a:pt x="34088" y="509432"/>
                    <a:pt x="21626" y="428060"/>
                    <a:pt x="13195" y="345955"/>
                  </a:cubicBezTo>
                  <a:cubicBezTo>
                    <a:pt x="5132" y="266050"/>
                    <a:pt x="0" y="184312"/>
                    <a:pt x="0" y="102207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55CC3B71-DB93-47B4-8FFF-CB0C158D6CF2}"/>
                </a:ext>
              </a:extLst>
            </p:cNvPr>
            <p:cNvSpPr/>
            <p:nvPr/>
          </p:nvSpPr>
          <p:spPr>
            <a:xfrm>
              <a:off x="10659997" y="4179444"/>
              <a:ext cx="567454" cy="272724"/>
            </a:xfrm>
            <a:custGeom>
              <a:avLst/>
              <a:gdLst>
                <a:gd name="connsiteX0" fmla="*/ 58646 w 567454"/>
                <a:gd name="connsiteY0" fmla="*/ 177660 h 272724"/>
                <a:gd name="connsiteX1" fmla="*/ 107029 w 567454"/>
                <a:gd name="connsiteY1" fmla="*/ 150170 h 272724"/>
                <a:gd name="connsiteX2" fmla="*/ 119858 w 567454"/>
                <a:gd name="connsiteY2" fmla="*/ 157501 h 272724"/>
                <a:gd name="connsiteX3" fmla="*/ 120958 w 567454"/>
                <a:gd name="connsiteY3" fmla="*/ 171796 h 272724"/>
                <a:gd name="connsiteX4" fmla="*/ 140018 w 567454"/>
                <a:gd name="connsiteY4" fmla="*/ 166664 h 272724"/>
                <a:gd name="connsiteX5" fmla="*/ 144050 w 567454"/>
                <a:gd name="connsiteY5" fmla="*/ 149803 h 272724"/>
                <a:gd name="connsiteX6" fmla="*/ 171174 w 567454"/>
                <a:gd name="connsiteY6" fmla="*/ 93356 h 272724"/>
                <a:gd name="connsiteX7" fmla="*/ 181437 w 567454"/>
                <a:gd name="connsiteY7" fmla="*/ 92623 h 272724"/>
                <a:gd name="connsiteX8" fmla="*/ 181437 w 567454"/>
                <a:gd name="connsiteY8" fmla="*/ 102886 h 272724"/>
                <a:gd name="connsiteX9" fmla="*/ 168241 w 567454"/>
                <a:gd name="connsiteY9" fmla="*/ 129644 h 272724"/>
                <a:gd name="connsiteX10" fmla="*/ 175205 w 567454"/>
                <a:gd name="connsiteY10" fmla="*/ 138074 h 272724"/>
                <a:gd name="connsiteX11" fmla="*/ 208927 w 567454"/>
                <a:gd name="connsiteY11" fmla="*/ 83826 h 272724"/>
                <a:gd name="connsiteX12" fmla="*/ 219190 w 567454"/>
                <a:gd name="connsiteY12" fmla="*/ 50471 h 272724"/>
                <a:gd name="connsiteX13" fmla="*/ 292498 w 567454"/>
                <a:gd name="connsiteY13" fmla="*/ 255 h 272724"/>
                <a:gd name="connsiteX14" fmla="*/ 308259 w 567454"/>
                <a:gd name="connsiteY14" fmla="*/ 7220 h 272724"/>
                <a:gd name="connsiteX15" fmla="*/ 317056 w 567454"/>
                <a:gd name="connsiteY15" fmla="*/ 16383 h 272724"/>
                <a:gd name="connsiteX16" fmla="*/ 317422 w 567454"/>
                <a:gd name="connsiteY16" fmla="*/ 24447 h 272724"/>
                <a:gd name="connsiteX17" fmla="*/ 294697 w 567454"/>
                <a:gd name="connsiteY17" fmla="*/ 60368 h 272724"/>
                <a:gd name="connsiteX18" fmla="*/ 259509 w 567454"/>
                <a:gd name="connsiteY18" fmla="*/ 83826 h 272724"/>
                <a:gd name="connsiteX19" fmla="*/ 237517 w 567454"/>
                <a:gd name="connsiteY19" fmla="*/ 113516 h 272724"/>
                <a:gd name="connsiteX20" fmla="*/ 247047 w 567454"/>
                <a:gd name="connsiteY20" fmla="*/ 142106 h 272724"/>
                <a:gd name="connsiteX21" fmla="*/ 283334 w 567454"/>
                <a:gd name="connsiteY21" fmla="*/ 160066 h 272724"/>
                <a:gd name="connsiteX22" fmla="*/ 317422 w 567454"/>
                <a:gd name="connsiteY22" fmla="*/ 151636 h 272724"/>
                <a:gd name="connsiteX23" fmla="*/ 363973 w 567454"/>
                <a:gd name="connsiteY23" fmla="*/ 114982 h 272724"/>
                <a:gd name="connsiteX24" fmla="*/ 376069 w 567454"/>
                <a:gd name="connsiteY24" fmla="*/ 110584 h 272724"/>
                <a:gd name="connsiteX25" fmla="*/ 523417 w 567454"/>
                <a:gd name="connsiteY25" fmla="*/ 108751 h 272724"/>
                <a:gd name="connsiteX26" fmla="*/ 535513 w 567454"/>
                <a:gd name="connsiteY26" fmla="*/ 110950 h 272724"/>
                <a:gd name="connsiteX27" fmla="*/ 558605 w 567454"/>
                <a:gd name="connsiteY27" fmla="*/ 150903 h 272724"/>
                <a:gd name="connsiteX28" fmla="*/ 567402 w 567454"/>
                <a:gd name="connsiteY28" fmla="*/ 180592 h 272724"/>
                <a:gd name="connsiteX29" fmla="*/ 551274 w 567454"/>
                <a:gd name="connsiteY29" fmla="*/ 196354 h 272724"/>
                <a:gd name="connsiteX30" fmla="*/ 540278 w 567454"/>
                <a:gd name="connsiteY30" fmla="*/ 194887 h 272724"/>
                <a:gd name="connsiteX31" fmla="*/ 503258 w 567454"/>
                <a:gd name="connsiteY31" fmla="*/ 202585 h 272724"/>
                <a:gd name="connsiteX32" fmla="*/ 447177 w 567454"/>
                <a:gd name="connsiteY32" fmla="*/ 178027 h 272724"/>
                <a:gd name="connsiteX33" fmla="*/ 405025 w 567454"/>
                <a:gd name="connsiteY33" fmla="*/ 165564 h 272724"/>
                <a:gd name="connsiteX34" fmla="*/ 427384 w 567454"/>
                <a:gd name="connsiteY34" fmla="*/ 155668 h 272724"/>
                <a:gd name="connsiteX35" fmla="*/ 442412 w 567454"/>
                <a:gd name="connsiteY35" fmla="*/ 136241 h 272724"/>
                <a:gd name="connsiteX36" fmla="*/ 418954 w 567454"/>
                <a:gd name="connsiteY36" fmla="*/ 131110 h 272724"/>
                <a:gd name="connsiteX37" fmla="*/ 399894 w 567454"/>
                <a:gd name="connsiteY37" fmla="*/ 138807 h 272724"/>
                <a:gd name="connsiteX38" fmla="*/ 374969 w 567454"/>
                <a:gd name="connsiteY38" fmla="*/ 161532 h 272724"/>
                <a:gd name="connsiteX39" fmla="*/ 286267 w 567454"/>
                <a:gd name="connsiteY39" fmla="*/ 187557 h 272724"/>
                <a:gd name="connsiteX40" fmla="*/ 241916 w 567454"/>
                <a:gd name="connsiteY40" fmla="*/ 216880 h 272724"/>
                <a:gd name="connsiteX41" fmla="*/ 204162 w 567454"/>
                <a:gd name="connsiteY41" fmla="*/ 228242 h 272724"/>
                <a:gd name="connsiteX42" fmla="*/ 169707 w 567454"/>
                <a:gd name="connsiteY42" fmla="*/ 237039 h 272724"/>
                <a:gd name="connsiteX43" fmla="*/ 160544 w 567454"/>
                <a:gd name="connsiteY43" fmla="*/ 233007 h 272724"/>
                <a:gd name="connsiteX44" fmla="*/ 163843 w 567454"/>
                <a:gd name="connsiteY44" fmla="*/ 221278 h 272724"/>
                <a:gd name="connsiteX45" fmla="*/ 156878 w 567454"/>
                <a:gd name="connsiteY45" fmla="*/ 213581 h 272724"/>
                <a:gd name="connsiteX46" fmla="*/ 112894 w 567454"/>
                <a:gd name="connsiteY46" fmla="*/ 209549 h 272724"/>
                <a:gd name="connsiteX47" fmla="*/ 95667 w 567454"/>
                <a:gd name="connsiteY47" fmla="*/ 209182 h 272724"/>
                <a:gd name="connsiteX48" fmla="*/ 101898 w 567454"/>
                <a:gd name="connsiteY48" fmla="*/ 223477 h 272724"/>
                <a:gd name="connsiteX49" fmla="*/ 111428 w 567454"/>
                <a:gd name="connsiteY49" fmla="*/ 239239 h 272724"/>
                <a:gd name="connsiteX50" fmla="*/ 81738 w 567454"/>
                <a:gd name="connsiteY50" fmla="*/ 263064 h 272724"/>
                <a:gd name="connsiteX51" fmla="*/ 57913 w 567454"/>
                <a:gd name="connsiteY51" fmla="*/ 270394 h 272724"/>
                <a:gd name="connsiteX52" fmla="*/ 45817 w 567454"/>
                <a:gd name="connsiteY52" fmla="*/ 271127 h 272724"/>
                <a:gd name="connsiteX53" fmla="*/ 0 w 567454"/>
                <a:gd name="connsiteY53" fmla="*/ 252067 h 272724"/>
                <a:gd name="connsiteX54" fmla="*/ 22725 w 567454"/>
                <a:gd name="connsiteY54" fmla="*/ 226776 h 272724"/>
                <a:gd name="connsiteX55" fmla="*/ 43618 w 567454"/>
                <a:gd name="connsiteY55" fmla="*/ 238506 h 272724"/>
                <a:gd name="connsiteX56" fmla="*/ 56813 w 567454"/>
                <a:gd name="connsiteY56" fmla="*/ 234474 h 272724"/>
                <a:gd name="connsiteX57" fmla="*/ 47283 w 567454"/>
                <a:gd name="connsiteY57" fmla="*/ 224211 h 272724"/>
                <a:gd name="connsiteX58" fmla="*/ 30056 w 567454"/>
                <a:gd name="connsiteY58" fmla="*/ 219446 h 272724"/>
                <a:gd name="connsiteX59" fmla="*/ 37753 w 567454"/>
                <a:gd name="connsiteY59" fmla="*/ 193055 h 272724"/>
                <a:gd name="connsiteX60" fmla="*/ 56080 w 567454"/>
                <a:gd name="connsiteY60" fmla="*/ 200752 h 272724"/>
                <a:gd name="connsiteX61" fmla="*/ 69642 w 567454"/>
                <a:gd name="connsiteY61" fmla="*/ 200752 h 272724"/>
                <a:gd name="connsiteX62" fmla="*/ 65610 w 567454"/>
                <a:gd name="connsiteY62" fmla="*/ 190122 h 272724"/>
                <a:gd name="connsiteX63" fmla="*/ 58646 w 567454"/>
                <a:gd name="connsiteY63" fmla="*/ 177660 h 27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67454" h="272724">
                  <a:moveTo>
                    <a:pt x="58646" y="177660"/>
                  </a:moveTo>
                  <a:cubicBezTo>
                    <a:pt x="77706" y="173995"/>
                    <a:pt x="90535" y="158967"/>
                    <a:pt x="107029" y="150170"/>
                  </a:cubicBezTo>
                  <a:cubicBezTo>
                    <a:pt x="116193" y="145405"/>
                    <a:pt x="119125" y="147604"/>
                    <a:pt x="119858" y="157501"/>
                  </a:cubicBezTo>
                  <a:cubicBezTo>
                    <a:pt x="120225" y="162632"/>
                    <a:pt x="112527" y="169596"/>
                    <a:pt x="120958" y="171796"/>
                  </a:cubicBezTo>
                  <a:cubicBezTo>
                    <a:pt x="126822" y="173262"/>
                    <a:pt x="134886" y="170696"/>
                    <a:pt x="140018" y="166664"/>
                  </a:cubicBezTo>
                  <a:cubicBezTo>
                    <a:pt x="144416" y="163365"/>
                    <a:pt x="145882" y="156767"/>
                    <a:pt x="144050" y="149803"/>
                  </a:cubicBezTo>
                  <a:cubicBezTo>
                    <a:pt x="134153" y="115349"/>
                    <a:pt x="138552" y="106918"/>
                    <a:pt x="171174" y="93356"/>
                  </a:cubicBezTo>
                  <a:cubicBezTo>
                    <a:pt x="174472" y="91890"/>
                    <a:pt x="178138" y="89691"/>
                    <a:pt x="181437" y="92623"/>
                  </a:cubicBezTo>
                  <a:cubicBezTo>
                    <a:pt x="184735" y="95922"/>
                    <a:pt x="182903" y="99587"/>
                    <a:pt x="181437" y="102886"/>
                  </a:cubicBezTo>
                  <a:cubicBezTo>
                    <a:pt x="177038" y="111683"/>
                    <a:pt x="172640" y="120480"/>
                    <a:pt x="168241" y="129644"/>
                  </a:cubicBezTo>
                  <a:cubicBezTo>
                    <a:pt x="164576" y="137341"/>
                    <a:pt x="166775" y="139540"/>
                    <a:pt x="175205" y="138074"/>
                  </a:cubicBezTo>
                  <a:cubicBezTo>
                    <a:pt x="196098" y="134775"/>
                    <a:pt x="214792" y="107285"/>
                    <a:pt x="208927" y="83826"/>
                  </a:cubicBezTo>
                  <a:cubicBezTo>
                    <a:pt x="205262" y="69165"/>
                    <a:pt x="211126" y="57435"/>
                    <a:pt x="219190" y="50471"/>
                  </a:cubicBezTo>
                  <a:cubicBezTo>
                    <a:pt x="241549" y="31045"/>
                    <a:pt x="264274" y="11252"/>
                    <a:pt x="292498" y="255"/>
                  </a:cubicBezTo>
                  <a:cubicBezTo>
                    <a:pt x="299829" y="-1944"/>
                    <a:pt x="300562" y="10885"/>
                    <a:pt x="308259" y="7220"/>
                  </a:cubicBezTo>
                  <a:cubicBezTo>
                    <a:pt x="311924" y="9785"/>
                    <a:pt x="314857" y="12351"/>
                    <a:pt x="317056" y="16383"/>
                  </a:cubicBezTo>
                  <a:cubicBezTo>
                    <a:pt x="318156" y="18949"/>
                    <a:pt x="318156" y="21515"/>
                    <a:pt x="317422" y="24447"/>
                  </a:cubicBezTo>
                  <a:cubicBezTo>
                    <a:pt x="305693" y="33977"/>
                    <a:pt x="306060" y="50838"/>
                    <a:pt x="294697" y="60368"/>
                  </a:cubicBezTo>
                  <a:cubicBezTo>
                    <a:pt x="283334" y="68798"/>
                    <a:pt x="278203" y="86392"/>
                    <a:pt x="259509" y="83826"/>
                  </a:cubicBezTo>
                  <a:cubicBezTo>
                    <a:pt x="241916" y="83460"/>
                    <a:pt x="240083" y="86392"/>
                    <a:pt x="237517" y="113516"/>
                  </a:cubicBezTo>
                  <a:cubicBezTo>
                    <a:pt x="235684" y="124512"/>
                    <a:pt x="244848" y="132209"/>
                    <a:pt x="247047" y="142106"/>
                  </a:cubicBezTo>
                  <a:cubicBezTo>
                    <a:pt x="252912" y="160433"/>
                    <a:pt x="269406" y="159700"/>
                    <a:pt x="283334" y="160066"/>
                  </a:cubicBezTo>
                  <a:cubicBezTo>
                    <a:pt x="294697" y="160433"/>
                    <a:pt x="306793" y="157867"/>
                    <a:pt x="317422" y="151636"/>
                  </a:cubicBezTo>
                  <a:cubicBezTo>
                    <a:pt x="337949" y="145771"/>
                    <a:pt x="356276" y="136974"/>
                    <a:pt x="363973" y="114982"/>
                  </a:cubicBezTo>
                  <a:cubicBezTo>
                    <a:pt x="367272" y="111683"/>
                    <a:pt x="371304" y="109850"/>
                    <a:pt x="376069" y="110584"/>
                  </a:cubicBezTo>
                  <a:cubicBezTo>
                    <a:pt x="425185" y="116815"/>
                    <a:pt x="474301" y="110217"/>
                    <a:pt x="523417" y="108751"/>
                  </a:cubicBezTo>
                  <a:cubicBezTo>
                    <a:pt x="527449" y="108751"/>
                    <a:pt x="531848" y="109484"/>
                    <a:pt x="535513" y="110950"/>
                  </a:cubicBezTo>
                  <a:cubicBezTo>
                    <a:pt x="550174" y="120480"/>
                    <a:pt x="551274" y="137341"/>
                    <a:pt x="558605" y="150903"/>
                  </a:cubicBezTo>
                  <a:cubicBezTo>
                    <a:pt x="561537" y="160799"/>
                    <a:pt x="565936" y="170329"/>
                    <a:pt x="567402" y="180592"/>
                  </a:cubicBezTo>
                  <a:cubicBezTo>
                    <a:pt x="568135" y="191955"/>
                    <a:pt x="561171" y="195621"/>
                    <a:pt x="551274" y="196354"/>
                  </a:cubicBezTo>
                  <a:cubicBezTo>
                    <a:pt x="547609" y="196720"/>
                    <a:pt x="543943" y="195621"/>
                    <a:pt x="540278" y="194887"/>
                  </a:cubicBezTo>
                  <a:cubicBezTo>
                    <a:pt x="527083" y="191955"/>
                    <a:pt x="513521" y="188656"/>
                    <a:pt x="503258" y="202585"/>
                  </a:cubicBezTo>
                  <a:cubicBezTo>
                    <a:pt x="484198" y="195254"/>
                    <a:pt x="466604" y="184624"/>
                    <a:pt x="447177" y="178027"/>
                  </a:cubicBezTo>
                  <a:cubicBezTo>
                    <a:pt x="434715" y="168863"/>
                    <a:pt x="416754" y="176927"/>
                    <a:pt x="405025" y="165564"/>
                  </a:cubicBezTo>
                  <a:cubicBezTo>
                    <a:pt x="409424" y="154935"/>
                    <a:pt x="420053" y="158967"/>
                    <a:pt x="427384" y="155668"/>
                  </a:cubicBezTo>
                  <a:cubicBezTo>
                    <a:pt x="436548" y="151636"/>
                    <a:pt x="446444" y="147971"/>
                    <a:pt x="442412" y="136241"/>
                  </a:cubicBezTo>
                  <a:cubicBezTo>
                    <a:pt x="438380" y="124512"/>
                    <a:pt x="428117" y="126345"/>
                    <a:pt x="418954" y="131110"/>
                  </a:cubicBezTo>
                  <a:cubicBezTo>
                    <a:pt x="412723" y="134042"/>
                    <a:pt x="406491" y="137341"/>
                    <a:pt x="399894" y="138807"/>
                  </a:cubicBezTo>
                  <a:cubicBezTo>
                    <a:pt x="387065" y="141739"/>
                    <a:pt x="379368" y="149803"/>
                    <a:pt x="374969" y="161532"/>
                  </a:cubicBezTo>
                  <a:cubicBezTo>
                    <a:pt x="345279" y="169230"/>
                    <a:pt x="314490" y="174361"/>
                    <a:pt x="286267" y="187557"/>
                  </a:cubicBezTo>
                  <a:cubicBezTo>
                    <a:pt x="269772" y="195254"/>
                    <a:pt x="253645" y="202218"/>
                    <a:pt x="241916" y="216880"/>
                  </a:cubicBezTo>
                  <a:cubicBezTo>
                    <a:pt x="232019" y="229342"/>
                    <a:pt x="218090" y="228242"/>
                    <a:pt x="204162" y="228242"/>
                  </a:cubicBezTo>
                  <a:cubicBezTo>
                    <a:pt x="191700" y="227143"/>
                    <a:pt x="181437" y="234840"/>
                    <a:pt x="169707" y="237039"/>
                  </a:cubicBezTo>
                  <a:cubicBezTo>
                    <a:pt x="166042" y="237406"/>
                    <a:pt x="162377" y="236673"/>
                    <a:pt x="160544" y="233007"/>
                  </a:cubicBezTo>
                  <a:cubicBezTo>
                    <a:pt x="159078" y="228242"/>
                    <a:pt x="162377" y="225310"/>
                    <a:pt x="163843" y="221278"/>
                  </a:cubicBezTo>
                  <a:cubicBezTo>
                    <a:pt x="166409" y="214314"/>
                    <a:pt x="162743" y="212481"/>
                    <a:pt x="156878" y="213581"/>
                  </a:cubicBezTo>
                  <a:cubicBezTo>
                    <a:pt x="141484" y="219446"/>
                    <a:pt x="127555" y="213214"/>
                    <a:pt x="112894" y="209549"/>
                  </a:cubicBezTo>
                  <a:cubicBezTo>
                    <a:pt x="107029" y="208083"/>
                    <a:pt x="100065" y="202951"/>
                    <a:pt x="95667" y="209182"/>
                  </a:cubicBezTo>
                  <a:cubicBezTo>
                    <a:pt x="92001" y="214314"/>
                    <a:pt x="98965" y="219079"/>
                    <a:pt x="101898" y="223477"/>
                  </a:cubicBezTo>
                  <a:cubicBezTo>
                    <a:pt x="105197" y="228609"/>
                    <a:pt x="109595" y="233374"/>
                    <a:pt x="111428" y="239239"/>
                  </a:cubicBezTo>
                  <a:cubicBezTo>
                    <a:pt x="111428" y="259765"/>
                    <a:pt x="94934" y="259032"/>
                    <a:pt x="81738" y="263064"/>
                  </a:cubicBezTo>
                  <a:cubicBezTo>
                    <a:pt x="73308" y="263797"/>
                    <a:pt x="64877" y="264163"/>
                    <a:pt x="57913" y="270394"/>
                  </a:cubicBezTo>
                  <a:cubicBezTo>
                    <a:pt x="53881" y="272960"/>
                    <a:pt x="49849" y="273693"/>
                    <a:pt x="45817" y="271127"/>
                  </a:cubicBezTo>
                  <a:cubicBezTo>
                    <a:pt x="30789" y="264530"/>
                    <a:pt x="11363" y="268195"/>
                    <a:pt x="0" y="252067"/>
                  </a:cubicBezTo>
                  <a:cubicBezTo>
                    <a:pt x="11729" y="247302"/>
                    <a:pt x="15028" y="234840"/>
                    <a:pt x="22725" y="226776"/>
                  </a:cubicBezTo>
                  <a:cubicBezTo>
                    <a:pt x="29690" y="230442"/>
                    <a:pt x="36287" y="235207"/>
                    <a:pt x="43618" y="238506"/>
                  </a:cubicBezTo>
                  <a:cubicBezTo>
                    <a:pt x="49116" y="240705"/>
                    <a:pt x="54981" y="242171"/>
                    <a:pt x="56813" y="234474"/>
                  </a:cubicBezTo>
                  <a:cubicBezTo>
                    <a:pt x="58646" y="227143"/>
                    <a:pt x="53148" y="224944"/>
                    <a:pt x="47283" y="224211"/>
                  </a:cubicBezTo>
                  <a:cubicBezTo>
                    <a:pt x="41419" y="223477"/>
                    <a:pt x="34821" y="224944"/>
                    <a:pt x="30056" y="219446"/>
                  </a:cubicBezTo>
                  <a:cubicBezTo>
                    <a:pt x="30789" y="209916"/>
                    <a:pt x="39220" y="202951"/>
                    <a:pt x="37753" y="193055"/>
                  </a:cubicBezTo>
                  <a:cubicBezTo>
                    <a:pt x="45817" y="190856"/>
                    <a:pt x="49849" y="197820"/>
                    <a:pt x="56080" y="200752"/>
                  </a:cubicBezTo>
                  <a:cubicBezTo>
                    <a:pt x="60845" y="202951"/>
                    <a:pt x="65977" y="205151"/>
                    <a:pt x="69642" y="200752"/>
                  </a:cubicBezTo>
                  <a:cubicBezTo>
                    <a:pt x="73674" y="195987"/>
                    <a:pt x="68543" y="193055"/>
                    <a:pt x="65610" y="190122"/>
                  </a:cubicBezTo>
                  <a:cubicBezTo>
                    <a:pt x="61945" y="185357"/>
                    <a:pt x="58280" y="182792"/>
                    <a:pt x="58646" y="177660"/>
                  </a:cubicBezTo>
                  <a:close/>
                </a:path>
              </a:pathLst>
            </a:custGeom>
            <a:solidFill>
              <a:srgbClr val="F1EDE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9C2B5252-BE7E-4CFA-BC9E-F4334120C063}"/>
                </a:ext>
              </a:extLst>
            </p:cNvPr>
            <p:cNvSpPr/>
            <p:nvPr/>
          </p:nvSpPr>
          <p:spPr>
            <a:xfrm>
              <a:off x="12616081" y="5040049"/>
              <a:ext cx="83712" cy="1079147"/>
            </a:xfrm>
            <a:custGeom>
              <a:avLst/>
              <a:gdLst>
                <a:gd name="connsiteX0" fmla="*/ 14794 w 83712"/>
                <a:gd name="connsiteY0" fmla="*/ 3948 h 1079147"/>
                <a:gd name="connsiteX1" fmla="*/ 30922 w 83712"/>
                <a:gd name="connsiteY1" fmla="*/ 97415 h 1079147"/>
                <a:gd name="connsiteX2" fmla="*/ 64277 w 83712"/>
                <a:gd name="connsiteY2" fmla="*/ 362789 h 1079147"/>
                <a:gd name="connsiteX3" fmla="*/ 82237 w 83712"/>
                <a:gd name="connsiteY3" fmla="*/ 767081 h 1079147"/>
                <a:gd name="connsiteX4" fmla="*/ 55847 w 83712"/>
                <a:gd name="connsiteY4" fmla="*/ 1055914 h 1079147"/>
                <a:gd name="connsiteX5" fmla="*/ 51082 w 83712"/>
                <a:gd name="connsiteY5" fmla="*/ 1067643 h 1079147"/>
                <a:gd name="connsiteX6" fmla="*/ 26523 w 83712"/>
                <a:gd name="connsiteY6" fmla="*/ 1068376 h 1079147"/>
                <a:gd name="connsiteX7" fmla="*/ 25424 w 83712"/>
                <a:gd name="connsiteY7" fmla="*/ 1051515 h 1079147"/>
                <a:gd name="connsiteX8" fmla="*/ 48149 w 83712"/>
                <a:gd name="connsiteY8" fmla="*/ 852485 h 1079147"/>
                <a:gd name="connsiteX9" fmla="*/ 54381 w 83712"/>
                <a:gd name="connsiteY9" fmla="*/ 749854 h 1079147"/>
                <a:gd name="connsiteX10" fmla="*/ 54014 w 83712"/>
                <a:gd name="connsiteY10" fmla="*/ 491811 h 1079147"/>
                <a:gd name="connsiteX11" fmla="*/ 50349 w 83712"/>
                <a:gd name="connsiteY11" fmla="*/ 466153 h 1079147"/>
                <a:gd name="connsiteX12" fmla="*/ 36787 w 83712"/>
                <a:gd name="connsiteY12" fmla="*/ 406041 h 1079147"/>
                <a:gd name="connsiteX13" fmla="*/ 36054 w 83712"/>
                <a:gd name="connsiteY13" fmla="*/ 402376 h 1079147"/>
                <a:gd name="connsiteX14" fmla="*/ 29456 w 83712"/>
                <a:gd name="connsiteY14" fmla="*/ 321370 h 1079147"/>
                <a:gd name="connsiteX15" fmla="*/ 23958 w 83712"/>
                <a:gd name="connsiteY15" fmla="*/ 282151 h 1079147"/>
                <a:gd name="connsiteX16" fmla="*/ 16627 w 83712"/>
                <a:gd name="connsiteY16" fmla="*/ 197114 h 1079147"/>
                <a:gd name="connsiteX17" fmla="*/ 14061 w 83712"/>
                <a:gd name="connsiteY17" fmla="*/ 145065 h 1079147"/>
                <a:gd name="connsiteX18" fmla="*/ 866 w 83712"/>
                <a:gd name="connsiteY18" fmla="*/ 22641 h 1079147"/>
                <a:gd name="connsiteX19" fmla="*/ 3065 w 83712"/>
                <a:gd name="connsiteY19" fmla="*/ 4681 h 1079147"/>
                <a:gd name="connsiteX20" fmla="*/ 14794 w 83712"/>
                <a:gd name="connsiteY20" fmla="*/ 3948 h 107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712" h="1079147">
                  <a:moveTo>
                    <a:pt x="14794" y="3948"/>
                  </a:moveTo>
                  <a:cubicBezTo>
                    <a:pt x="16260" y="35837"/>
                    <a:pt x="26890" y="65893"/>
                    <a:pt x="30922" y="97415"/>
                  </a:cubicBezTo>
                  <a:cubicBezTo>
                    <a:pt x="43018" y="185751"/>
                    <a:pt x="54747" y="274087"/>
                    <a:pt x="64277" y="362789"/>
                  </a:cubicBezTo>
                  <a:cubicBezTo>
                    <a:pt x="78572" y="497309"/>
                    <a:pt x="87369" y="631829"/>
                    <a:pt x="82237" y="767081"/>
                  </a:cubicBezTo>
                  <a:cubicBezTo>
                    <a:pt x="78572" y="863848"/>
                    <a:pt x="70875" y="960247"/>
                    <a:pt x="55847" y="1055914"/>
                  </a:cubicBezTo>
                  <a:cubicBezTo>
                    <a:pt x="53647" y="1059579"/>
                    <a:pt x="53281" y="1063978"/>
                    <a:pt x="51082" y="1067643"/>
                  </a:cubicBezTo>
                  <a:cubicBezTo>
                    <a:pt x="42285" y="1082671"/>
                    <a:pt x="38253" y="1083038"/>
                    <a:pt x="26523" y="1068376"/>
                  </a:cubicBezTo>
                  <a:cubicBezTo>
                    <a:pt x="24691" y="1062878"/>
                    <a:pt x="24691" y="1057380"/>
                    <a:pt x="25424" y="1051515"/>
                  </a:cubicBezTo>
                  <a:cubicBezTo>
                    <a:pt x="36420" y="985538"/>
                    <a:pt x="38619" y="918828"/>
                    <a:pt x="48149" y="852485"/>
                  </a:cubicBezTo>
                  <a:cubicBezTo>
                    <a:pt x="52914" y="818763"/>
                    <a:pt x="52914" y="783942"/>
                    <a:pt x="54381" y="749854"/>
                  </a:cubicBezTo>
                  <a:cubicBezTo>
                    <a:pt x="58046" y="663718"/>
                    <a:pt x="52548" y="577948"/>
                    <a:pt x="54014" y="491811"/>
                  </a:cubicBezTo>
                  <a:cubicBezTo>
                    <a:pt x="54014" y="483014"/>
                    <a:pt x="54014" y="473484"/>
                    <a:pt x="50349" y="466153"/>
                  </a:cubicBezTo>
                  <a:cubicBezTo>
                    <a:pt x="41551" y="447093"/>
                    <a:pt x="53647" y="423268"/>
                    <a:pt x="36787" y="406041"/>
                  </a:cubicBezTo>
                  <a:cubicBezTo>
                    <a:pt x="36054" y="405308"/>
                    <a:pt x="35687" y="403475"/>
                    <a:pt x="36054" y="402376"/>
                  </a:cubicBezTo>
                  <a:cubicBezTo>
                    <a:pt x="50715" y="373786"/>
                    <a:pt x="29089" y="348494"/>
                    <a:pt x="29456" y="321370"/>
                  </a:cubicBezTo>
                  <a:cubicBezTo>
                    <a:pt x="33488" y="307442"/>
                    <a:pt x="16993" y="296446"/>
                    <a:pt x="23958" y="282151"/>
                  </a:cubicBezTo>
                  <a:cubicBezTo>
                    <a:pt x="22492" y="253561"/>
                    <a:pt x="18093" y="225704"/>
                    <a:pt x="16627" y="197114"/>
                  </a:cubicBezTo>
                  <a:cubicBezTo>
                    <a:pt x="18460" y="179520"/>
                    <a:pt x="18460" y="162293"/>
                    <a:pt x="14061" y="145065"/>
                  </a:cubicBezTo>
                  <a:cubicBezTo>
                    <a:pt x="7830" y="104380"/>
                    <a:pt x="7463" y="63327"/>
                    <a:pt x="866" y="22641"/>
                  </a:cubicBezTo>
                  <a:cubicBezTo>
                    <a:pt x="-234" y="16410"/>
                    <a:pt x="-967" y="10179"/>
                    <a:pt x="3065" y="4681"/>
                  </a:cubicBezTo>
                  <a:cubicBezTo>
                    <a:pt x="7097" y="-450"/>
                    <a:pt x="10762" y="-2283"/>
                    <a:pt x="14794" y="3948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DE113F63-7140-4BEE-9215-D426A1E38D21}"/>
                </a:ext>
              </a:extLst>
            </p:cNvPr>
            <p:cNvSpPr/>
            <p:nvPr/>
          </p:nvSpPr>
          <p:spPr>
            <a:xfrm>
              <a:off x="12514469" y="4758660"/>
              <a:ext cx="121662" cy="464263"/>
            </a:xfrm>
            <a:custGeom>
              <a:avLst/>
              <a:gdLst>
                <a:gd name="connsiteX0" fmla="*/ 116407 w 121662"/>
                <a:gd name="connsiteY0" fmla="*/ 285337 h 464263"/>
                <a:gd name="connsiteX1" fmla="*/ 107243 w 121662"/>
                <a:gd name="connsiteY1" fmla="*/ 295234 h 464263"/>
                <a:gd name="connsiteX2" fmla="*/ 120072 w 121662"/>
                <a:gd name="connsiteY2" fmla="*/ 411060 h 464263"/>
                <a:gd name="connsiteX3" fmla="*/ 120805 w 121662"/>
                <a:gd name="connsiteY3" fmla="*/ 427921 h 464263"/>
                <a:gd name="connsiteX4" fmla="*/ 99912 w 121662"/>
                <a:gd name="connsiteY4" fmla="*/ 463475 h 464263"/>
                <a:gd name="connsiteX5" fmla="*/ 81952 w 121662"/>
                <a:gd name="connsiteY5" fmla="*/ 446614 h 464263"/>
                <a:gd name="connsiteX6" fmla="*/ 84152 w 121662"/>
                <a:gd name="connsiteY6" fmla="*/ 380271 h 464263"/>
                <a:gd name="connsiteX7" fmla="*/ 89283 w 121662"/>
                <a:gd name="connsiteY7" fmla="*/ 347283 h 464263"/>
                <a:gd name="connsiteX8" fmla="*/ 65458 w 121662"/>
                <a:gd name="connsiteY8" fmla="*/ 361211 h 464263"/>
                <a:gd name="connsiteX9" fmla="*/ 57028 w 121662"/>
                <a:gd name="connsiteY9" fmla="*/ 316127 h 464263"/>
                <a:gd name="connsiteX10" fmla="*/ 48597 w 121662"/>
                <a:gd name="connsiteY10" fmla="*/ 291935 h 464263"/>
                <a:gd name="connsiteX11" fmla="*/ 49330 w 121662"/>
                <a:gd name="connsiteY11" fmla="*/ 258580 h 464263"/>
                <a:gd name="connsiteX12" fmla="*/ 29537 w 121662"/>
                <a:gd name="connsiteY12" fmla="*/ 118562 h 464263"/>
                <a:gd name="connsiteX13" fmla="*/ 35768 w 121662"/>
                <a:gd name="connsiteY13" fmla="*/ 81909 h 464263"/>
                <a:gd name="connsiteX14" fmla="*/ 46764 w 121662"/>
                <a:gd name="connsiteY14" fmla="*/ 96937 h 464263"/>
                <a:gd name="connsiteX15" fmla="*/ 58494 w 121662"/>
                <a:gd name="connsiteY15" fmla="*/ 131391 h 464263"/>
                <a:gd name="connsiteX16" fmla="*/ 59593 w 121662"/>
                <a:gd name="connsiteY16" fmla="*/ 109765 h 464263"/>
                <a:gd name="connsiteX17" fmla="*/ 60326 w 121662"/>
                <a:gd name="connsiteY17" fmla="*/ 95470 h 464263"/>
                <a:gd name="connsiteX18" fmla="*/ 46398 w 121662"/>
                <a:gd name="connsiteY18" fmla="*/ 50753 h 464263"/>
                <a:gd name="connsiteX19" fmla="*/ 35035 w 121662"/>
                <a:gd name="connsiteY19" fmla="*/ 35358 h 464263"/>
                <a:gd name="connsiteX20" fmla="*/ 18174 w 121662"/>
                <a:gd name="connsiteY20" fmla="*/ 27294 h 464263"/>
                <a:gd name="connsiteX21" fmla="*/ 5346 w 121662"/>
                <a:gd name="connsiteY21" fmla="*/ 27294 h 464263"/>
                <a:gd name="connsiteX22" fmla="*/ 4979 w 121662"/>
                <a:gd name="connsiteY22" fmla="*/ 1637 h 464263"/>
                <a:gd name="connsiteX23" fmla="*/ 23673 w 121662"/>
                <a:gd name="connsiteY23" fmla="*/ 4202 h 464263"/>
                <a:gd name="connsiteX24" fmla="*/ 40900 w 121662"/>
                <a:gd name="connsiteY24" fmla="*/ 1637 h 464263"/>
                <a:gd name="connsiteX25" fmla="*/ 58127 w 121662"/>
                <a:gd name="connsiteY25" fmla="*/ 3469 h 464263"/>
                <a:gd name="connsiteX26" fmla="*/ 81586 w 121662"/>
                <a:gd name="connsiteY26" fmla="*/ 91439 h 464263"/>
                <a:gd name="connsiteX27" fmla="*/ 117140 w 121662"/>
                <a:gd name="connsiteY27" fmla="*/ 272509 h 464263"/>
                <a:gd name="connsiteX28" fmla="*/ 116407 w 121662"/>
                <a:gd name="connsiteY28" fmla="*/ 285337 h 46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1662" h="464263">
                  <a:moveTo>
                    <a:pt x="116407" y="285337"/>
                  </a:moveTo>
                  <a:cubicBezTo>
                    <a:pt x="105777" y="281672"/>
                    <a:pt x="106510" y="289369"/>
                    <a:pt x="107243" y="295234"/>
                  </a:cubicBezTo>
                  <a:cubicBezTo>
                    <a:pt x="111275" y="333721"/>
                    <a:pt x="116040" y="372574"/>
                    <a:pt x="120072" y="411060"/>
                  </a:cubicBezTo>
                  <a:cubicBezTo>
                    <a:pt x="120805" y="416558"/>
                    <a:pt x="120439" y="422056"/>
                    <a:pt x="120805" y="427921"/>
                  </a:cubicBezTo>
                  <a:cubicBezTo>
                    <a:pt x="123738" y="451013"/>
                    <a:pt x="119706" y="458344"/>
                    <a:pt x="99912" y="463475"/>
                  </a:cubicBezTo>
                  <a:cubicBezTo>
                    <a:pt x="86717" y="466774"/>
                    <a:pt x="78653" y="459443"/>
                    <a:pt x="81952" y="446614"/>
                  </a:cubicBezTo>
                  <a:cubicBezTo>
                    <a:pt x="87817" y="424622"/>
                    <a:pt x="86717" y="402263"/>
                    <a:pt x="84152" y="380271"/>
                  </a:cubicBezTo>
                  <a:cubicBezTo>
                    <a:pt x="83052" y="368908"/>
                    <a:pt x="83418" y="358279"/>
                    <a:pt x="89283" y="347283"/>
                  </a:cubicBezTo>
                  <a:cubicBezTo>
                    <a:pt x="84152" y="357179"/>
                    <a:pt x="77187" y="364143"/>
                    <a:pt x="65458" y="361211"/>
                  </a:cubicBezTo>
                  <a:cubicBezTo>
                    <a:pt x="55195" y="347649"/>
                    <a:pt x="61793" y="330788"/>
                    <a:pt x="57028" y="316127"/>
                  </a:cubicBezTo>
                  <a:cubicBezTo>
                    <a:pt x="54462" y="308063"/>
                    <a:pt x="54828" y="298899"/>
                    <a:pt x="48597" y="291935"/>
                  </a:cubicBezTo>
                  <a:cubicBezTo>
                    <a:pt x="39434" y="281306"/>
                    <a:pt x="51529" y="270676"/>
                    <a:pt x="49330" y="258580"/>
                  </a:cubicBezTo>
                  <a:cubicBezTo>
                    <a:pt x="40900" y="212030"/>
                    <a:pt x="46032" y="164013"/>
                    <a:pt x="29537" y="118562"/>
                  </a:cubicBezTo>
                  <a:cubicBezTo>
                    <a:pt x="25139" y="106467"/>
                    <a:pt x="25505" y="92538"/>
                    <a:pt x="35768" y="81909"/>
                  </a:cubicBezTo>
                  <a:cubicBezTo>
                    <a:pt x="44932" y="83008"/>
                    <a:pt x="44932" y="90705"/>
                    <a:pt x="46764" y="96937"/>
                  </a:cubicBezTo>
                  <a:cubicBezTo>
                    <a:pt x="49697" y="108299"/>
                    <a:pt x="51163" y="120395"/>
                    <a:pt x="58494" y="131391"/>
                  </a:cubicBezTo>
                  <a:cubicBezTo>
                    <a:pt x="61793" y="123694"/>
                    <a:pt x="70590" y="117829"/>
                    <a:pt x="59593" y="109765"/>
                  </a:cubicBezTo>
                  <a:cubicBezTo>
                    <a:pt x="55928" y="106833"/>
                    <a:pt x="59593" y="100235"/>
                    <a:pt x="60326" y="95470"/>
                  </a:cubicBezTo>
                  <a:cubicBezTo>
                    <a:pt x="62159" y="78610"/>
                    <a:pt x="57761" y="62849"/>
                    <a:pt x="46398" y="50753"/>
                  </a:cubicBezTo>
                  <a:cubicBezTo>
                    <a:pt x="41633" y="45988"/>
                    <a:pt x="37601" y="41589"/>
                    <a:pt x="35035" y="35358"/>
                  </a:cubicBezTo>
                  <a:cubicBezTo>
                    <a:pt x="31737" y="27661"/>
                    <a:pt x="25872" y="25828"/>
                    <a:pt x="18174" y="27294"/>
                  </a:cubicBezTo>
                  <a:cubicBezTo>
                    <a:pt x="13776" y="28027"/>
                    <a:pt x="9744" y="29494"/>
                    <a:pt x="5346" y="27294"/>
                  </a:cubicBezTo>
                  <a:cubicBezTo>
                    <a:pt x="3146" y="18864"/>
                    <a:pt x="-5284" y="10433"/>
                    <a:pt x="4979" y="1637"/>
                  </a:cubicBezTo>
                  <a:cubicBezTo>
                    <a:pt x="11943" y="-1296"/>
                    <a:pt x="19274" y="-196"/>
                    <a:pt x="23673" y="4202"/>
                  </a:cubicBezTo>
                  <a:cubicBezTo>
                    <a:pt x="31737" y="11900"/>
                    <a:pt x="35768" y="5669"/>
                    <a:pt x="40900" y="1637"/>
                  </a:cubicBezTo>
                  <a:cubicBezTo>
                    <a:pt x="46764" y="903"/>
                    <a:pt x="52629" y="170"/>
                    <a:pt x="58127" y="3469"/>
                  </a:cubicBezTo>
                  <a:cubicBezTo>
                    <a:pt x="71322" y="31326"/>
                    <a:pt x="75354" y="61749"/>
                    <a:pt x="81586" y="91439"/>
                  </a:cubicBezTo>
                  <a:cubicBezTo>
                    <a:pt x="94415" y="151551"/>
                    <a:pt x="105411" y="212030"/>
                    <a:pt x="117140" y="272509"/>
                  </a:cubicBezTo>
                  <a:cubicBezTo>
                    <a:pt x="117140" y="276541"/>
                    <a:pt x="116407" y="280939"/>
                    <a:pt x="116407" y="285337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CF5A8F74-5B5B-4A59-B208-958D3A2D10D0}"/>
                </a:ext>
              </a:extLst>
            </p:cNvPr>
            <p:cNvSpPr/>
            <p:nvPr/>
          </p:nvSpPr>
          <p:spPr>
            <a:xfrm>
              <a:off x="10344929" y="4610066"/>
              <a:ext cx="282787" cy="143266"/>
            </a:xfrm>
            <a:custGeom>
              <a:avLst/>
              <a:gdLst>
                <a:gd name="connsiteX0" fmla="*/ 62890 w 282787"/>
                <a:gd name="connsiteY0" fmla="*/ 9113 h 143266"/>
                <a:gd name="connsiteX1" fmla="*/ 164055 w 282787"/>
                <a:gd name="connsiteY1" fmla="*/ 1416 h 143266"/>
                <a:gd name="connsiteX2" fmla="*/ 190812 w 282787"/>
                <a:gd name="connsiteY2" fmla="*/ 7281 h 143266"/>
                <a:gd name="connsiteX3" fmla="*/ 211705 w 282787"/>
                <a:gd name="connsiteY3" fmla="*/ 40269 h 143266"/>
                <a:gd name="connsiteX4" fmla="*/ 266319 w 282787"/>
                <a:gd name="connsiteY4" fmla="*/ 58229 h 143266"/>
                <a:gd name="connsiteX5" fmla="*/ 281714 w 282787"/>
                <a:gd name="connsiteY5" fmla="*/ 73624 h 143266"/>
                <a:gd name="connsiteX6" fmla="*/ 277682 w 282787"/>
                <a:gd name="connsiteY6" fmla="*/ 84987 h 143266"/>
                <a:gd name="connsiteX7" fmla="*/ 277682 w 282787"/>
                <a:gd name="connsiteY7" fmla="*/ 101114 h 143266"/>
                <a:gd name="connsiteX8" fmla="*/ 254223 w 282787"/>
                <a:gd name="connsiteY8" fmla="*/ 112477 h 143266"/>
                <a:gd name="connsiteX9" fmla="*/ 202541 w 282787"/>
                <a:gd name="connsiteY9" fmla="*/ 93417 h 143266"/>
                <a:gd name="connsiteX10" fmla="*/ 166987 w 282787"/>
                <a:gd name="connsiteY10" fmla="*/ 93051 h 143266"/>
                <a:gd name="connsiteX11" fmla="*/ 202908 w 282787"/>
                <a:gd name="connsiteY11" fmla="*/ 93417 h 143266"/>
                <a:gd name="connsiteX12" fmla="*/ 182015 w 282787"/>
                <a:gd name="connsiteY12" fmla="*/ 112844 h 143266"/>
                <a:gd name="connsiteX13" fmla="*/ 223434 w 282787"/>
                <a:gd name="connsiteY13" fmla="*/ 124939 h 143266"/>
                <a:gd name="connsiteX14" fmla="*/ 224900 w 282787"/>
                <a:gd name="connsiteY14" fmla="*/ 143266 h 143266"/>
                <a:gd name="connsiteX15" fmla="*/ 80117 w 282787"/>
                <a:gd name="connsiteY15" fmla="*/ 137768 h 143266"/>
                <a:gd name="connsiteX16" fmla="*/ 58858 w 282787"/>
                <a:gd name="connsiteY16" fmla="*/ 131904 h 143266"/>
                <a:gd name="connsiteX17" fmla="*/ 50794 w 282787"/>
                <a:gd name="connsiteY17" fmla="*/ 111378 h 143266"/>
                <a:gd name="connsiteX18" fmla="*/ 72786 w 282787"/>
                <a:gd name="connsiteY18" fmla="*/ 100015 h 143266"/>
                <a:gd name="connsiteX19" fmla="*/ 132166 w 282787"/>
                <a:gd name="connsiteY19" fmla="*/ 106612 h 143266"/>
                <a:gd name="connsiteX20" fmla="*/ 124102 w 282787"/>
                <a:gd name="connsiteY20" fmla="*/ 84254 h 143266"/>
                <a:gd name="connsiteX21" fmla="*/ 168453 w 282787"/>
                <a:gd name="connsiteY21" fmla="*/ 57496 h 143266"/>
                <a:gd name="connsiteX22" fmla="*/ 179083 w 282787"/>
                <a:gd name="connsiteY22" fmla="*/ 53098 h 143266"/>
                <a:gd name="connsiteX23" fmla="*/ 167720 w 282787"/>
                <a:gd name="connsiteY23" fmla="*/ 47600 h 143266"/>
                <a:gd name="connsiteX24" fmla="*/ 143528 w 282787"/>
                <a:gd name="connsiteY24" fmla="*/ 46867 h 143266"/>
                <a:gd name="connsiteX25" fmla="*/ 106508 w 282787"/>
                <a:gd name="connsiteY25" fmla="*/ 41735 h 143266"/>
                <a:gd name="connsiteX26" fmla="*/ 68388 w 282787"/>
                <a:gd name="connsiteY26" fmla="*/ 41735 h 143266"/>
                <a:gd name="connsiteX27" fmla="*/ 31734 w 282787"/>
                <a:gd name="connsiteY27" fmla="*/ 42468 h 143266"/>
                <a:gd name="connsiteX28" fmla="*/ 4610 w 282787"/>
                <a:gd name="connsiteY28" fmla="*/ 35504 h 143266"/>
                <a:gd name="connsiteX29" fmla="*/ 212 w 282787"/>
                <a:gd name="connsiteY29" fmla="*/ 21942 h 143266"/>
                <a:gd name="connsiteX30" fmla="*/ 11575 w 282787"/>
                <a:gd name="connsiteY30" fmla="*/ 15711 h 143266"/>
                <a:gd name="connsiteX31" fmla="*/ 76085 w 282787"/>
                <a:gd name="connsiteY31" fmla="*/ 17910 h 143266"/>
                <a:gd name="connsiteX32" fmla="*/ 62890 w 282787"/>
                <a:gd name="connsiteY32" fmla="*/ 9113 h 14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787" h="143266">
                  <a:moveTo>
                    <a:pt x="62890" y="9113"/>
                  </a:moveTo>
                  <a:cubicBezTo>
                    <a:pt x="96978" y="10579"/>
                    <a:pt x="129967" y="683"/>
                    <a:pt x="164055" y="1416"/>
                  </a:cubicBezTo>
                  <a:cubicBezTo>
                    <a:pt x="173951" y="-1516"/>
                    <a:pt x="183115" y="-50"/>
                    <a:pt x="190812" y="7281"/>
                  </a:cubicBezTo>
                  <a:cubicBezTo>
                    <a:pt x="200342" y="16811"/>
                    <a:pt x="197043" y="34404"/>
                    <a:pt x="211705" y="40269"/>
                  </a:cubicBezTo>
                  <a:cubicBezTo>
                    <a:pt x="229665" y="47233"/>
                    <a:pt x="245793" y="59329"/>
                    <a:pt x="266319" y="58229"/>
                  </a:cubicBezTo>
                  <a:cubicBezTo>
                    <a:pt x="276215" y="57496"/>
                    <a:pt x="286112" y="58962"/>
                    <a:pt x="281714" y="73624"/>
                  </a:cubicBezTo>
                  <a:cubicBezTo>
                    <a:pt x="280247" y="77289"/>
                    <a:pt x="267785" y="76923"/>
                    <a:pt x="277682" y="84987"/>
                  </a:cubicBezTo>
                  <a:cubicBezTo>
                    <a:pt x="284279" y="90118"/>
                    <a:pt x="282813" y="95983"/>
                    <a:pt x="277682" y="101114"/>
                  </a:cubicBezTo>
                  <a:cubicBezTo>
                    <a:pt x="271084" y="107712"/>
                    <a:pt x="262287" y="118342"/>
                    <a:pt x="254223" y="112477"/>
                  </a:cubicBezTo>
                  <a:cubicBezTo>
                    <a:pt x="238095" y="101481"/>
                    <a:pt x="219035" y="101848"/>
                    <a:pt x="202541" y="93417"/>
                  </a:cubicBezTo>
                  <a:cubicBezTo>
                    <a:pt x="190812" y="86819"/>
                    <a:pt x="179083" y="87919"/>
                    <a:pt x="166987" y="93051"/>
                  </a:cubicBezTo>
                  <a:cubicBezTo>
                    <a:pt x="179083" y="94150"/>
                    <a:pt x="191178" y="84620"/>
                    <a:pt x="202908" y="93417"/>
                  </a:cubicBezTo>
                  <a:cubicBezTo>
                    <a:pt x="202541" y="107346"/>
                    <a:pt x="188979" y="106612"/>
                    <a:pt x="182015" y="112844"/>
                  </a:cubicBezTo>
                  <a:cubicBezTo>
                    <a:pt x="195943" y="114310"/>
                    <a:pt x="209872" y="119441"/>
                    <a:pt x="223434" y="124939"/>
                  </a:cubicBezTo>
                  <a:cubicBezTo>
                    <a:pt x="235530" y="129704"/>
                    <a:pt x="235163" y="136302"/>
                    <a:pt x="224900" y="143266"/>
                  </a:cubicBezTo>
                  <a:cubicBezTo>
                    <a:pt x="176517" y="139968"/>
                    <a:pt x="128134" y="145099"/>
                    <a:pt x="80117" y="137768"/>
                  </a:cubicBezTo>
                  <a:cubicBezTo>
                    <a:pt x="72786" y="136669"/>
                    <a:pt x="65456" y="135936"/>
                    <a:pt x="58858" y="131904"/>
                  </a:cubicBezTo>
                  <a:cubicBezTo>
                    <a:pt x="52627" y="126406"/>
                    <a:pt x="45663" y="120541"/>
                    <a:pt x="50794" y="111378"/>
                  </a:cubicBezTo>
                  <a:cubicBezTo>
                    <a:pt x="55193" y="103314"/>
                    <a:pt x="63623" y="98549"/>
                    <a:pt x="72786" y="100015"/>
                  </a:cubicBezTo>
                  <a:cubicBezTo>
                    <a:pt x="92946" y="102947"/>
                    <a:pt x="113472" y="104413"/>
                    <a:pt x="132166" y="106612"/>
                  </a:cubicBezTo>
                  <a:cubicBezTo>
                    <a:pt x="119337" y="101481"/>
                    <a:pt x="115305" y="94150"/>
                    <a:pt x="124102" y="84254"/>
                  </a:cubicBezTo>
                  <a:cubicBezTo>
                    <a:pt x="135465" y="70325"/>
                    <a:pt x="147194" y="55664"/>
                    <a:pt x="168453" y="57496"/>
                  </a:cubicBezTo>
                  <a:cubicBezTo>
                    <a:pt x="172485" y="57863"/>
                    <a:pt x="179083" y="58596"/>
                    <a:pt x="179083" y="53098"/>
                  </a:cubicBezTo>
                  <a:cubicBezTo>
                    <a:pt x="179083" y="46134"/>
                    <a:pt x="172852" y="46134"/>
                    <a:pt x="167720" y="47600"/>
                  </a:cubicBezTo>
                  <a:cubicBezTo>
                    <a:pt x="159656" y="49799"/>
                    <a:pt x="151592" y="49066"/>
                    <a:pt x="143528" y="46867"/>
                  </a:cubicBezTo>
                  <a:cubicBezTo>
                    <a:pt x="132166" y="38803"/>
                    <a:pt x="119703" y="37703"/>
                    <a:pt x="106508" y="41735"/>
                  </a:cubicBezTo>
                  <a:cubicBezTo>
                    <a:pt x="93679" y="45401"/>
                    <a:pt x="80850" y="46134"/>
                    <a:pt x="68388" y="41735"/>
                  </a:cubicBezTo>
                  <a:cubicBezTo>
                    <a:pt x="55926" y="37337"/>
                    <a:pt x="43830" y="41735"/>
                    <a:pt x="31734" y="42468"/>
                  </a:cubicBezTo>
                  <a:cubicBezTo>
                    <a:pt x="21838" y="43568"/>
                    <a:pt x="12308" y="43201"/>
                    <a:pt x="4610" y="35504"/>
                  </a:cubicBezTo>
                  <a:cubicBezTo>
                    <a:pt x="578" y="31472"/>
                    <a:pt x="-521" y="27074"/>
                    <a:pt x="212" y="21942"/>
                  </a:cubicBezTo>
                  <a:cubicBezTo>
                    <a:pt x="1311" y="14978"/>
                    <a:pt x="6810" y="15711"/>
                    <a:pt x="11575" y="15711"/>
                  </a:cubicBezTo>
                  <a:cubicBezTo>
                    <a:pt x="33200" y="14611"/>
                    <a:pt x="54826" y="7281"/>
                    <a:pt x="76085" y="17910"/>
                  </a:cubicBezTo>
                  <a:cubicBezTo>
                    <a:pt x="72420" y="13878"/>
                    <a:pt x="62890" y="21209"/>
                    <a:pt x="62890" y="9113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206F0E37-7C1A-48F0-B5F4-8A2E28498AAE}"/>
                </a:ext>
              </a:extLst>
            </p:cNvPr>
            <p:cNvSpPr/>
            <p:nvPr/>
          </p:nvSpPr>
          <p:spPr>
            <a:xfrm>
              <a:off x="10872482" y="7373356"/>
              <a:ext cx="512528" cy="99523"/>
            </a:xfrm>
            <a:custGeom>
              <a:avLst/>
              <a:gdLst>
                <a:gd name="connsiteX0" fmla="*/ 439954 w 512528"/>
                <a:gd name="connsiteY0" fmla="*/ 97860 h 99523"/>
                <a:gd name="connsiteX1" fmla="*/ 97973 w 512528"/>
                <a:gd name="connsiteY1" fmla="*/ 66705 h 99523"/>
                <a:gd name="connsiteX2" fmla="*/ 94675 w 512528"/>
                <a:gd name="connsiteY2" fmla="*/ 64872 h 99523"/>
                <a:gd name="connsiteX3" fmla="*/ 84411 w 512528"/>
                <a:gd name="connsiteY3" fmla="*/ 54609 h 99523"/>
                <a:gd name="connsiteX4" fmla="*/ 80013 w 512528"/>
                <a:gd name="connsiteY4" fmla="*/ 63039 h 99523"/>
                <a:gd name="connsiteX5" fmla="*/ 23566 w 512528"/>
                <a:gd name="connsiteY5" fmla="*/ 52043 h 99523"/>
                <a:gd name="connsiteX6" fmla="*/ 21733 w 512528"/>
                <a:gd name="connsiteY6" fmla="*/ 37748 h 99523"/>
                <a:gd name="connsiteX7" fmla="*/ 34196 w 512528"/>
                <a:gd name="connsiteY7" fmla="*/ 40314 h 99523"/>
                <a:gd name="connsiteX8" fmla="*/ 60953 w 512528"/>
                <a:gd name="connsiteY8" fmla="*/ 49111 h 99523"/>
                <a:gd name="connsiteX9" fmla="*/ 22100 w 512528"/>
                <a:gd name="connsiteY9" fmla="*/ 30417 h 99523"/>
                <a:gd name="connsiteX10" fmla="*/ 108 w 512528"/>
                <a:gd name="connsiteY10" fmla="*/ 5859 h 99523"/>
                <a:gd name="connsiteX11" fmla="*/ 4140 w 512528"/>
                <a:gd name="connsiteY11" fmla="*/ 2194 h 99523"/>
                <a:gd name="connsiteX12" fmla="*/ 43726 w 512528"/>
                <a:gd name="connsiteY12" fmla="*/ 7325 h 99523"/>
                <a:gd name="connsiteX13" fmla="*/ 122165 w 512528"/>
                <a:gd name="connsiteY13" fmla="*/ 30051 h 99523"/>
                <a:gd name="connsiteX14" fmla="*/ 169815 w 512528"/>
                <a:gd name="connsiteY14" fmla="*/ 39214 h 99523"/>
                <a:gd name="connsiteX15" fmla="*/ 434456 w 512528"/>
                <a:gd name="connsiteY15" fmla="*/ 60840 h 99523"/>
                <a:gd name="connsiteX16" fmla="*/ 469277 w 512528"/>
                <a:gd name="connsiteY16" fmla="*/ 73302 h 99523"/>
                <a:gd name="connsiteX17" fmla="*/ 501532 w 512528"/>
                <a:gd name="connsiteY17" fmla="*/ 85032 h 99523"/>
                <a:gd name="connsiteX18" fmla="*/ 512529 w 512528"/>
                <a:gd name="connsiteY18" fmla="*/ 92729 h 99523"/>
                <a:gd name="connsiteX19" fmla="*/ 500799 w 512528"/>
                <a:gd name="connsiteY19" fmla="*/ 98227 h 99523"/>
                <a:gd name="connsiteX20" fmla="*/ 439954 w 512528"/>
                <a:gd name="connsiteY20" fmla="*/ 97860 h 9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2528" h="99523">
                  <a:moveTo>
                    <a:pt x="439954" y="97860"/>
                  </a:moveTo>
                  <a:cubicBezTo>
                    <a:pt x="325594" y="92729"/>
                    <a:pt x="211234" y="83199"/>
                    <a:pt x="97973" y="66705"/>
                  </a:cubicBezTo>
                  <a:cubicBezTo>
                    <a:pt x="96874" y="66705"/>
                    <a:pt x="95774" y="65605"/>
                    <a:pt x="94675" y="64872"/>
                  </a:cubicBezTo>
                  <a:cubicBezTo>
                    <a:pt x="90276" y="62306"/>
                    <a:pt x="90276" y="54609"/>
                    <a:pt x="84411" y="54609"/>
                  </a:cubicBezTo>
                  <a:cubicBezTo>
                    <a:pt x="79646" y="54609"/>
                    <a:pt x="80746" y="59740"/>
                    <a:pt x="80013" y="63039"/>
                  </a:cubicBezTo>
                  <a:cubicBezTo>
                    <a:pt x="61320" y="59374"/>
                    <a:pt x="42259" y="55708"/>
                    <a:pt x="23566" y="52043"/>
                  </a:cubicBezTo>
                  <a:cubicBezTo>
                    <a:pt x="19168" y="47645"/>
                    <a:pt x="16235" y="42880"/>
                    <a:pt x="21733" y="37748"/>
                  </a:cubicBezTo>
                  <a:cubicBezTo>
                    <a:pt x="26865" y="32983"/>
                    <a:pt x="30164" y="36648"/>
                    <a:pt x="34196" y="40314"/>
                  </a:cubicBezTo>
                  <a:cubicBezTo>
                    <a:pt x="40427" y="46179"/>
                    <a:pt x="48857" y="46179"/>
                    <a:pt x="60953" y="49111"/>
                  </a:cubicBezTo>
                  <a:cubicBezTo>
                    <a:pt x="47758" y="36648"/>
                    <a:pt x="37495" y="28585"/>
                    <a:pt x="22100" y="30417"/>
                  </a:cubicBezTo>
                  <a:cubicBezTo>
                    <a:pt x="6339" y="32616"/>
                    <a:pt x="-992" y="24186"/>
                    <a:pt x="108" y="5859"/>
                  </a:cubicBezTo>
                  <a:cubicBezTo>
                    <a:pt x="1207" y="4393"/>
                    <a:pt x="2673" y="3293"/>
                    <a:pt x="4140" y="2194"/>
                  </a:cubicBezTo>
                  <a:cubicBezTo>
                    <a:pt x="18068" y="-2938"/>
                    <a:pt x="31630" y="1827"/>
                    <a:pt x="43726" y="7325"/>
                  </a:cubicBezTo>
                  <a:cubicBezTo>
                    <a:pt x="68650" y="19054"/>
                    <a:pt x="93941" y="28585"/>
                    <a:pt x="122165" y="30051"/>
                  </a:cubicBezTo>
                  <a:cubicBezTo>
                    <a:pt x="138293" y="30784"/>
                    <a:pt x="153321" y="39214"/>
                    <a:pt x="169815" y="39214"/>
                  </a:cubicBezTo>
                  <a:cubicBezTo>
                    <a:pt x="257418" y="53143"/>
                    <a:pt x="345387" y="63772"/>
                    <a:pt x="434456" y="60840"/>
                  </a:cubicBezTo>
                  <a:cubicBezTo>
                    <a:pt x="447651" y="60840"/>
                    <a:pt x="459747" y="61206"/>
                    <a:pt x="469277" y="73302"/>
                  </a:cubicBezTo>
                  <a:cubicBezTo>
                    <a:pt x="476974" y="83199"/>
                    <a:pt x="490170" y="82466"/>
                    <a:pt x="501532" y="85032"/>
                  </a:cubicBezTo>
                  <a:cubicBezTo>
                    <a:pt x="506297" y="86131"/>
                    <a:pt x="512529" y="86131"/>
                    <a:pt x="512529" y="92729"/>
                  </a:cubicBezTo>
                  <a:cubicBezTo>
                    <a:pt x="512162" y="100426"/>
                    <a:pt x="505198" y="98227"/>
                    <a:pt x="500799" y="98227"/>
                  </a:cubicBezTo>
                  <a:cubicBezTo>
                    <a:pt x="480640" y="98594"/>
                    <a:pt x="460480" y="101159"/>
                    <a:pt x="439954" y="97860"/>
                  </a:cubicBezTo>
                  <a:close/>
                </a:path>
              </a:pathLst>
            </a:custGeom>
            <a:solidFill>
              <a:srgbClr val="7755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144EF0E-B0EE-4806-92C2-18ADAEA8D88A}"/>
                </a:ext>
              </a:extLst>
            </p:cNvPr>
            <p:cNvSpPr/>
            <p:nvPr/>
          </p:nvSpPr>
          <p:spPr>
            <a:xfrm>
              <a:off x="11709002" y="7314767"/>
              <a:ext cx="273466" cy="148018"/>
            </a:xfrm>
            <a:custGeom>
              <a:avLst/>
              <a:gdLst>
                <a:gd name="connsiteX0" fmla="*/ 237913 w 273466"/>
                <a:gd name="connsiteY0" fmla="*/ 95604 h 148018"/>
                <a:gd name="connsiteX1" fmla="*/ 150310 w 273466"/>
                <a:gd name="connsiteY1" fmla="*/ 123827 h 148018"/>
                <a:gd name="connsiteX2" fmla="*/ 16890 w 273466"/>
                <a:gd name="connsiteY2" fmla="*/ 148019 h 148018"/>
                <a:gd name="connsiteX3" fmla="*/ 762 w 273466"/>
                <a:gd name="connsiteY3" fmla="*/ 119429 h 148018"/>
                <a:gd name="connsiteX4" fmla="*/ 26786 w 273466"/>
                <a:gd name="connsiteY4" fmla="*/ 106966 h 148018"/>
                <a:gd name="connsiteX5" fmla="*/ 75903 w 273466"/>
                <a:gd name="connsiteY5" fmla="*/ 95237 h 148018"/>
                <a:gd name="connsiteX6" fmla="*/ 90564 w 273466"/>
                <a:gd name="connsiteY6" fmla="*/ 80942 h 148018"/>
                <a:gd name="connsiteX7" fmla="*/ 116222 w 273466"/>
                <a:gd name="connsiteY7" fmla="*/ 57850 h 148018"/>
                <a:gd name="connsiteX8" fmla="*/ 131617 w 273466"/>
                <a:gd name="connsiteY8" fmla="*/ 44655 h 148018"/>
                <a:gd name="connsiteX9" fmla="*/ 135649 w 273466"/>
                <a:gd name="connsiteY9" fmla="*/ 27428 h 148018"/>
                <a:gd name="connsiteX10" fmla="*/ 136748 w 273466"/>
                <a:gd name="connsiteY10" fmla="*/ 1037 h 148018"/>
                <a:gd name="connsiteX11" fmla="*/ 140047 w 273466"/>
                <a:gd name="connsiteY11" fmla="*/ 304 h 148018"/>
                <a:gd name="connsiteX12" fmla="*/ 180733 w 273466"/>
                <a:gd name="connsiteY12" fmla="*/ 41723 h 148018"/>
                <a:gd name="connsiteX13" fmla="*/ 188797 w 273466"/>
                <a:gd name="connsiteY13" fmla="*/ 55284 h 148018"/>
                <a:gd name="connsiteX14" fmla="*/ 250375 w 273466"/>
                <a:gd name="connsiteY14" fmla="*/ 44288 h 148018"/>
                <a:gd name="connsiteX15" fmla="*/ 271634 w 273466"/>
                <a:gd name="connsiteY15" fmla="*/ 47587 h 148018"/>
                <a:gd name="connsiteX16" fmla="*/ 273467 w 273466"/>
                <a:gd name="connsiteY16" fmla="*/ 52352 h 148018"/>
                <a:gd name="connsiteX17" fmla="*/ 252208 w 273466"/>
                <a:gd name="connsiteY17" fmla="*/ 68113 h 148018"/>
                <a:gd name="connsiteX18" fmla="*/ 224717 w 273466"/>
                <a:gd name="connsiteY18" fmla="*/ 89006 h 148018"/>
                <a:gd name="connsiteX19" fmla="*/ 237913 w 273466"/>
                <a:gd name="connsiteY19" fmla="*/ 95604 h 14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466" h="148018">
                  <a:moveTo>
                    <a:pt x="237913" y="95604"/>
                  </a:moveTo>
                  <a:cubicBezTo>
                    <a:pt x="210789" y="111731"/>
                    <a:pt x="180000" y="116130"/>
                    <a:pt x="150310" y="123827"/>
                  </a:cubicBezTo>
                  <a:cubicBezTo>
                    <a:pt x="106692" y="135190"/>
                    <a:pt x="62341" y="144353"/>
                    <a:pt x="16890" y="148019"/>
                  </a:cubicBezTo>
                  <a:cubicBezTo>
                    <a:pt x="15057" y="136656"/>
                    <a:pt x="-4003" y="134823"/>
                    <a:pt x="762" y="119429"/>
                  </a:cubicBezTo>
                  <a:cubicBezTo>
                    <a:pt x="6994" y="109899"/>
                    <a:pt x="16890" y="108066"/>
                    <a:pt x="26786" y="106966"/>
                  </a:cubicBezTo>
                  <a:cubicBezTo>
                    <a:pt x="43647" y="105134"/>
                    <a:pt x="59042" y="97803"/>
                    <a:pt x="75903" y="95237"/>
                  </a:cubicBezTo>
                  <a:cubicBezTo>
                    <a:pt x="84700" y="93771"/>
                    <a:pt x="88732" y="89006"/>
                    <a:pt x="90564" y="80942"/>
                  </a:cubicBezTo>
                  <a:cubicBezTo>
                    <a:pt x="98262" y="72512"/>
                    <a:pt x="107059" y="65181"/>
                    <a:pt x="116222" y="57850"/>
                  </a:cubicBezTo>
                  <a:cubicBezTo>
                    <a:pt x="121720" y="54185"/>
                    <a:pt x="126485" y="49053"/>
                    <a:pt x="131617" y="44655"/>
                  </a:cubicBezTo>
                  <a:cubicBezTo>
                    <a:pt x="137481" y="39890"/>
                    <a:pt x="139680" y="35125"/>
                    <a:pt x="135649" y="27428"/>
                  </a:cubicBezTo>
                  <a:cubicBezTo>
                    <a:pt x="131617" y="18997"/>
                    <a:pt x="130883" y="9467"/>
                    <a:pt x="136748" y="1037"/>
                  </a:cubicBezTo>
                  <a:cubicBezTo>
                    <a:pt x="137848" y="304"/>
                    <a:pt x="139680" y="-429"/>
                    <a:pt x="140047" y="304"/>
                  </a:cubicBezTo>
                  <a:cubicBezTo>
                    <a:pt x="152509" y="15332"/>
                    <a:pt x="172669" y="22662"/>
                    <a:pt x="180733" y="41723"/>
                  </a:cubicBezTo>
                  <a:cubicBezTo>
                    <a:pt x="182565" y="46854"/>
                    <a:pt x="182932" y="52719"/>
                    <a:pt x="188797" y="55284"/>
                  </a:cubicBezTo>
                  <a:cubicBezTo>
                    <a:pt x="210422" y="58217"/>
                    <a:pt x="229482" y="46488"/>
                    <a:pt x="250375" y="44288"/>
                  </a:cubicBezTo>
                  <a:cubicBezTo>
                    <a:pt x="258072" y="43555"/>
                    <a:pt x="265037" y="41723"/>
                    <a:pt x="271634" y="47587"/>
                  </a:cubicBezTo>
                  <a:cubicBezTo>
                    <a:pt x="272734" y="49053"/>
                    <a:pt x="273467" y="50519"/>
                    <a:pt x="273467" y="52352"/>
                  </a:cubicBezTo>
                  <a:cubicBezTo>
                    <a:pt x="269802" y="62249"/>
                    <a:pt x="261005" y="67380"/>
                    <a:pt x="252208" y="68113"/>
                  </a:cubicBezTo>
                  <a:cubicBezTo>
                    <a:pt x="237913" y="69213"/>
                    <a:pt x="229116" y="75444"/>
                    <a:pt x="224717" y="89006"/>
                  </a:cubicBezTo>
                  <a:cubicBezTo>
                    <a:pt x="228749" y="91205"/>
                    <a:pt x="234980" y="90839"/>
                    <a:pt x="237913" y="95604"/>
                  </a:cubicBezTo>
                  <a:close/>
                </a:path>
              </a:pathLst>
            </a:custGeom>
            <a:solidFill>
              <a:srgbClr val="9F79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0D07078F-3782-4968-9FBF-2F2B09846565}"/>
                </a:ext>
              </a:extLst>
            </p:cNvPr>
            <p:cNvSpPr/>
            <p:nvPr/>
          </p:nvSpPr>
          <p:spPr>
            <a:xfrm>
              <a:off x="10918407" y="4123252"/>
              <a:ext cx="235867" cy="165675"/>
            </a:xfrm>
            <a:custGeom>
              <a:avLst/>
              <a:gdLst>
                <a:gd name="connsiteX0" fmla="*/ 0 w 235867"/>
                <a:gd name="connsiteY0" fmla="*/ 135619 h 165675"/>
                <a:gd name="connsiteX1" fmla="*/ 34088 w 235867"/>
                <a:gd name="connsiteY1" fmla="*/ 112894 h 165675"/>
                <a:gd name="connsiteX2" fmla="*/ 41419 w 235867"/>
                <a:gd name="connsiteY2" fmla="*/ 117292 h 165675"/>
                <a:gd name="connsiteX3" fmla="*/ 56814 w 235867"/>
                <a:gd name="connsiteY3" fmla="*/ 79539 h 165675"/>
                <a:gd name="connsiteX4" fmla="*/ 56814 w 235867"/>
                <a:gd name="connsiteY4" fmla="*/ 72208 h 165675"/>
                <a:gd name="connsiteX5" fmla="*/ 71842 w 235867"/>
                <a:gd name="connsiteY5" fmla="*/ 49849 h 165675"/>
                <a:gd name="connsiteX6" fmla="*/ 95667 w 235867"/>
                <a:gd name="connsiteY6" fmla="*/ 42152 h 165675"/>
                <a:gd name="connsiteX7" fmla="*/ 120958 w 235867"/>
                <a:gd name="connsiteY7" fmla="*/ 57547 h 165675"/>
                <a:gd name="connsiteX8" fmla="*/ 134520 w 235867"/>
                <a:gd name="connsiteY8" fmla="*/ 53881 h 165675"/>
                <a:gd name="connsiteX9" fmla="*/ 126456 w 235867"/>
                <a:gd name="connsiteY9" fmla="*/ 43252 h 165675"/>
                <a:gd name="connsiteX10" fmla="*/ 98599 w 235867"/>
                <a:gd name="connsiteY10" fmla="*/ 34088 h 165675"/>
                <a:gd name="connsiteX11" fmla="*/ 111061 w 235867"/>
                <a:gd name="connsiteY11" fmla="*/ 26757 h 165675"/>
                <a:gd name="connsiteX12" fmla="*/ 170074 w 235867"/>
                <a:gd name="connsiteY12" fmla="*/ 0 h 165675"/>
                <a:gd name="connsiteX13" fmla="*/ 226887 w 235867"/>
                <a:gd name="connsiteY13" fmla="*/ 21259 h 165675"/>
                <a:gd name="connsiteX14" fmla="*/ 231286 w 235867"/>
                <a:gd name="connsiteY14" fmla="*/ 39953 h 165675"/>
                <a:gd name="connsiteX15" fmla="*/ 215525 w 235867"/>
                <a:gd name="connsiteY15" fmla="*/ 72941 h 165675"/>
                <a:gd name="connsiteX16" fmla="*/ 200863 w 235867"/>
                <a:gd name="connsiteY16" fmla="*/ 97866 h 165675"/>
                <a:gd name="connsiteX17" fmla="*/ 159078 w 235867"/>
                <a:gd name="connsiteY17" fmla="*/ 96766 h 165675"/>
                <a:gd name="connsiteX18" fmla="*/ 106663 w 235867"/>
                <a:gd name="connsiteY18" fmla="*/ 86503 h 165675"/>
                <a:gd name="connsiteX19" fmla="*/ 96033 w 235867"/>
                <a:gd name="connsiteY19" fmla="*/ 97133 h 165675"/>
                <a:gd name="connsiteX20" fmla="*/ 96033 w 235867"/>
                <a:gd name="connsiteY20" fmla="*/ 117659 h 165675"/>
                <a:gd name="connsiteX21" fmla="*/ 84670 w 235867"/>
                <a:gd name="connsiteY21" fmla="*/ 140018 h 165675"/>
                <a:gd name="connsiteX22" fmla="*/ 54248 w 235867"/>
                <a:gd name="connsiteY22" fmla="*/ 157245 h 165675"/>
                <a:gd name="connsiteX23" fmla="*/ 30423 w 235867"/>
                <a:gd name="connsiteY23" fmla="*/ 165675 h 165675"/>
                <a:gd name="connsiteX24" fmla="*/ 0 w 235867"/>
                <a:gd name="connsiteY24" fmla="*/ 135619 h 16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5867" h="165675">
                  <a:moveTo>
                    <a:pt x="0" y="135619"/>
                  </a:moveTo>
                  <a:cubicBezTo>
                    <a:pt x="19060" y="139651"/>
                    <a:pt x="20893" y="118025"/>
                    <a:pt x="34088" y="112894"/>
                  </a:cubicBezTo>
                  <a:cubicBezTo>
                    <a:pt x="38120" y="112161"/>
                    <a:pt x="37020" y="124257"/>
                    <a:pt x="41419" y="117292"/>
                  </a:cubicBezTo>
                  <a:cubicBezTo>
                    <a:pt x="48383" y="105563"/>
                    <a:pt x="57913" y="94567"/>
                    <a:pt x="56814" y="79539"/>
                  </a:cubicBezTo>
                  <a:cubicBezTo>
                    <a:pt x="56814" y="76973"/>
                    <a:pt x="56814" y="74774"/>
                    <a:pt x="56814" y="72208"/>
                  </a:cubicBezTo>
                  <a:cubicBezTo>
                    <a:pt x="58646" y="62678"/>
                    <a:pt x="68543" y="58646"/>
                    <a:pt x="71842" y="49849"/>
                  </a:cubicBezTo>
                  <a:cubicBezTo>
                    <a:pt x="78439" y="43252"/>
                    <a:pt x="86503" y="41419"/>
                    <a:pt x="95667" y="42152"/>
                  </a:cubicBezTo>
                  <a:cubicBezTo>
                    <a:pt x="105197" y="45084"/>
                    <a:pt x="110328" y="56080"/>
                    <a:pt x="120958" y="57547"/>
                  </a:cubicBezTo>
                  <a:cubicBezTo>
                    <a:pt x="126089" y="58280"/>
                    <a:pt x="132320" y="59013"/>
                    <a:pt x="134520" y="53881"/>
                  </a:cubicBezTo>
                  <a:cubicBezTo>
                    <a:pt x="137452" y="47650"/>
                    <a:pt x="130121" y="46184"/>
                    <a:pt x="126456" y="43252"/>
                  </a:cubicBezTo>
                  <a:cubicBezTo>
                    <a:pt x="118392" y="36654"/>
                    <a:pt x="106663" y="41419"/>
                    <a:pt x="98599" y="34088"/>
                  </a:cubicBezTo>
                  <a:cubicBezTo>
                    <a:pt x="101531" y="29323"/>
                    <a:pt x="106296" y="27490"/>
                    <a:pt x="111061" y="26757"/>
                  </a:cubicBezTo>
                  <a:cubicBezTo>
                    <a:pt x="133787" y="24558"/>
                    <a:pt x="151747" y="11729"/>
                    <a:pt x="170074" y="0"/>
                  </a:cubicBezTo>
                  <a:cubicBezTo>
                    <a:pt x="189134" y="6598"/>
                    <a:pt x="207461" y="15028"/>
                    <a:pt x="226887" y="21259"/>
                  </a:cubicBezTo>
                  <a:cubicBezTo>
                    <a:pt x="237151" y="24558"/>
                    <a:pt x="238617" y="32622"/>
                    <a:pt x="231286" y="39953"/>
                  </a:cubicBezTo>
                  <a:cubicBezTo>
                    <a:pt x="221756" y="49116"/>
                    <a:pt x="219557" y="61212"/>
                    <a:pt x="215525" y="72941"/>
                  </a:cubicBezTo>
                  <a:cubicBezTo>
                    <a:pt x="210760" y="81372"/>
                    <a:pt x="208927" y="91268"/>
                    <a:pt x="200863" y="97866"/>
                  </a:cubicBezTo>
                  <a:cubicBezTo>
                    <a:pt x="186568" y="105563"/>
                    <a:pt x="174472" y="105930"/>
                    <a:pt x="159078" y="96766"/>
                  </a:cubicBezTo>
                  <a:cubicBezTo>
                    <a:pt x="144050" y="87603"/>
                    <a:pt x="124623" y="87603"/>
                    <a:pt x="106663" y="86503"/>
                  </a:cubicBezTo>
                  <a:cubicBezTo>
                    <a:pt x="100065" y="86137"/>
                    <a:pt x="96766" y="90902"/>
                    <a:pt x="96033" y="97133"/>
                  </a:cubicBezTo>
                  <a:cubicBezTo>
                    <a:pt x="95300" y="104097"/>
                    <a:pt x="95667" y="110695"/>
                    <a:pt x="96033" y="117659"/>
                  </a:cubicBezTo>
                  <a:cubicBezTo>
                    <a:pt x="98599" y="128289"/>
                    <a:pt x="94200" y="135253"/>
                    <a:pt x="84670" y="140018"/>
                  </a:cubicBezTo>
                  <a:cubicBezTo>
                    <a:pt x="74041" y="145149"/>
                    <a:pt x="64511" y="152114"/>
                    <a:pt x="54248" y="157245"/>
                  </a:cubicBezTo>
                  <a:cubicBezTo>
                    <a:pt x="46550" y="160544"/>
                    <a:pt x="39220" y="165309"/>
                    <a:pt x="30423" y="165675"/>
                  </a:cubicBezTo>
                  <a:cubicBezTo>
                    <a:pt x="12829" y="162743"/>
                    <a:pt x="8797" y="146615"/>
                    <a:pt x="0" y="13561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79E4A886-E1CF-4992-AAB0-3C2192DD87F4}"/>
                </a:ext>
              </a:extLst>
            </p:cNvPr>
            <p:cNvSpPr/>
            <p:nvPr/>
          </p:nvSpPr>
          <p:spPr>
            <a:xfrm>
              <a:off x="10040180" y="4696152"/>
              <a:ext cx="98598" cy="516819"/>
            </a:xfrm>
            <a:custGeom>
              <a:avLst/>
              <a:gdLst>
                <a:gd name="connsiteX0" fmla="*/ 0 w 98598"/>
                <a:gd name="connsiteY0" fmla="*/ 516819 h 516819"/>
                <a:gd name="connsiteX1" fmla="*/ 34088 w 98598"/>
                <a:gd name="connsiteY1" fmla="*/ 155046 h 516819"/>
                <a:gd name="connsiteX2" fmla="*/ 78806 w 98598"/>
                <a:gd name="connsiteY2" fmla="*/ 20526 h 516819"/>
                <a:gd name="connsiteX3" fmla="*/ 92734 w 98598"/>
                <a:gd name="connsiteY3" fmla="*/ 0 h 516819"/>
                <a:gd name="connsiteX4" fmla="*/ 93467 w 98598"/>
                <a:gd name="connsiteY4" fmla="*/ 9897 h 516819"/>
                <a:gd name="connsiteX5" fmla="*/ 97133 w 98598"/>
                <a:gd name="connsiteY5" fmla="*/ 16861 h 516819"/>
                <a:gd name="connsiteX6" fmla="*/ 87603 w 98598"/>
                <a:gd name="connsiteY6" fmla="*/ 35921 h 516819"/>
                <a:gd name="connsiteX7" fmla="*/ 81372 w 98598"/>
                <a:gd name="connsiteY7" fmla="*/ 58280 h 516819"/>
                <a:gd name="connsiteX8" fmla="*/ 98599 w 98598"/>
                <a:gd name="connsiteY8" fmla="*/ 58280 h 516819"/>
                <a:gd name="connsiteX9" fmla="*/ 90902 w 98598"/>
                <a:gd name="connsiteY9" fmla="*/ 126089 h 516819"/>
                <a:gd name="connsiteX10" fmla="*/ 77706 w 98598"/>
                <a:gd name="connsiteY10" fmla="*/ 145516 h 516819"/>
                <a:gd name="connsiteX11" fmla="*/ 64144 w 98598"/>
                <a:gd name="connsiteY11" fmla="*/ 160544 h 516819"/>
                <a:gd name="connsiteX12" fmla="*/ 60479 w 98598"/>
                <a:gd name="connsiteY12" fmla="*/ 134520 h 516819"/>
                <a:gd name="connsiteX13" fmla="*/ 54248 w 98598"/>
                <a:gd name="connsiteY13" fmla="*/ 167875 h 516819"/>
                <a:gd name="connsiteX14" fmla="*/ 54614 w 98598"/>
                <a:gd name="connsiteY14" fmla="*/ 167142 h 516819"/>
                <a:gd name="connsiteX15" fmla="*/ 66710 w 98598"/>
                <a:gd name="connsiteY15" fmla="*/ 164209 h 516819"/>
                <a:gd name="connsiteX16" fmla="*/ 67810 w 98598"/>
                <a:gd name="connsiteY16" fmla="*/ 173373 h 516819"/>
                <a:gd name="connsiteX17" fmla="*/ 45817 w 98598"/>
                <a:gd name="connsiteY17" fmla="*/ 312291 h 516819"/>
                <a:gd name="connsiteX18" fmla="*/ 40319 w 98598"/>
                <a:gd name="connsiteY18" fmla="*/ 321821 h 516819"/>
                <a:gd name="connsiteX19" fmla="*/ 35921 w 98598"/>
                <a:gd name="connsiteY19" fmla="*/ 305327 h 516819"/>
                <a:gd name="connsiteX20" fmla="*/ 34455 w 98598"/>
                <a:gd name="connsiteY20" fmla="*/ 303494 h 516819"/>
                <a:gd name="connsiteX21" fmla="*/ 34821 w 98598"/>
                <a:gd name="connsiteY21" fmla="*/ 304594 h 516819"/>
                <a:gd name="connsiteX22" fmla="*/ 23458 w 98598"/>
                <a:gd name="connsiteY22" fmla="*/ 407224 h 516819"/>
                <a:gd name="connsiteX23" fmla="*/ 8430 w 98598"/>
                <a:gd name="connsiteY23" fmla="*/ 502524 h 516819"/>
                <a:gd name="connsiteX24" fmla="*/ 0 w 98598"/>
                <a:gd name="connsiteY24" fmla="*/ 516819 h 5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98" h="516819">
                  <a:moveTo>
                    <a:pt x="0" y="516819"/>
                  </a:moveTo>
                  <a:cubicBezTo>
                    <a:pt x="1833" y="395495"/>
                    <a:pt x="4765" y="273804"/>
                    <a:pt x="34088" y="155046"/>
                  </a:cubicBezTo>
                  <a:cubicBezTo>
                    <a:pt x="45451" y="109229"/>
                    <a:pt x="58280" y="63411"/>
                    <a:pt x="78806" y="20526"/>
                  </a:cubicBezTo>
                  <a:cubicBezTo>
                    <a:pt x="82105" y="13562"/>
                    <a:pt x="84304" y="5132"/>
                    <a:pt x="92734" y="0"/>
                  </a:cubicBezTo>
                  <a:cubicBezTo>
                    <a:pt x="93101" y="3665"/>
                    <a:pt x="93467" y="6964"/>
                    <a:pt x="93467" y="9897"/>
                  </a:cubicBezTo>
                  <a:cubicBezTo>
                    <a:pt x="95667" y="11729"/>
                    <a:pt x="96766" y="13929"/>
                    <a:pt x="97133" y="16861"/>
                  </a:cubicBezTo>
                  <a:cubicBezTo>
                    <a:pt x="97499" y="24925"/>
                    <a:pt x="92001" y="30423"/>
                    <a:pt x="87603" y="35921"/>
                  </a:cubicBezTo>
                  <a:cubicBezTo>
                    <a:pt x="82105" y="42518"/>
                    <a:pt x="79172" y="49116"/>
                    <a:pt x="81372" y="58280"/>
                  </a:cubicBezTo>
                  <a:cubicBezTo>
                    <a:pt x="87236" y="58280"/>
                    <a:pt x="93101" y="49116"/>
                    <a:pt x="98599" y="58280"/>
                  </a:cubicBezTo>
                  <a:cubicBezTo>
                    <a:pt x="94934" y="80639"/>
                    <a:pt x="97866" y="104097"/>
                    <a:pt x="90902" y="126089"/>
                  </a:cubicBezTo>
                  <a:cubicBezTo>
                    <a:pt x="79539" y="127922"/>
                    <a:pt x="80272" y="137452"/>
                    <a:pt x="77706" y="145516"/>
                  </a:cubicBezTo>
                  <a:cubicBezTo>
                    <a:pt x="75507" y="152114"/>
                    <a:pt x="77340" y="163476"/>
                    <a:pt x="64144" y="160544"/>
                  </a:cubicBezTo>
                  <a:cubicBezTo>
                    <a:pt x="58646" y="151381"/>
                    <a:pt x="58646" y="151381"/>
                    <a:pt x="60479" y="134520"/>
                  </a:cubicBezTo>
                  <a:cubicBezTo>
                    <a:pt x="56447" y="144416"/>
                    <a:pt x="56813" y="156145"/>
                    <a:pt x="54248" y="167875"/>
                  </a:cubicBezTo>
                  <a:cubicBezTo>
                    <a:pt x="53148" y="169341"/>
                    <a:pt x="57180" y="167875"/>
                    <a:pt x="54614" y="167142"/>
                  </a:cubicBezTo>
                  <a:cubicBezTo>
                    <a:pt x="56813" y="159078"/>
                    <a:pt x="60479" y="156145"/>
                    <a:pt x="66710" y="164209"/>
                  </a:cubicBezTo>
                  <a:cubicBezTo>
                    <a:pt x="67810" y="167142"/>
                    <a:pt x="68176" y="170440"/>
                    <a:pt x="67810" y="173373"/>
                  </a:cubicBezTo>
                  <a:cubicBezTo>
                    <a:pt x="58280" y="219190"/>
                    <a:pt x="52782" y="265741"/>
                    <a:pt x="45817" y="312291"/>
                  </a:cubicBezTo>
                  <a:cubicBezTo>
                    <a:pt x="45084" y="315956"/>
                    <a:pt x="43985" y="319622"/>
                    <a:pt x="40319" y="321821"/>
                  </a:cubicBezTo>
                  <a:cubicBezTo>
                    <a:pt x="29323" y="317789"/>
                    <a:pt x="36654" y="310092"/>
                    <a:pt x="35921" y="305327"/>
                  </a:cubicBezTo>
                  <a:cubicBezTo>
                    <a:pt x="36654" y="300928"/>
                    <a:pt x="31889" y="303861"/>
                    <a:pt x="34455" y="303494"/>
                  </a:cubicBezTo>
                  <a:cubicBezTo>
                    <a:pt x="34821" y="303494"/>
                    <a:pt x="34821" y="303861"/>
                    <a:pt x="34821" y="304594"/>
                  </a:cubicBezTo>
                  <a:cubicBezTo>
                    <a:pt x="34821" y="339415"/>
                    <a:pt x="24925" y="373136"/>
                    <a:pt x="23458" y="407224"/>
                  </a:cubicBezTo>
                  <a:cubicBezTo>
                    <a:pt x="21992" y="439846"/>
                    <a:pt x="14295" y="471002"/>
                    <a:pt x="8430" y="502524"/>
                  </a:cubicBezTo>
                  <a:cubicBezTo>
                    <a:pt x="7331" y="508389"/>
                    <a:pt x="9163" y="516086"/>
                    <a:pt x="0" y="516819"/>
                  </a:cubicBezTo>
                  <a:close/>
                </a:path>
              </a:pathLst>
            </a:custGeom>
            <a:solidFill>
              <a:srgbClr val="BAA39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0A4E972E-F785-47F3-8BBC-A1F5EE368245}"/>
                </a:ext>
              </a:extLst>
            </p:cNvPr>
            <p:cNvSpPr/>
            <p:nvPr/>
          </p:nvSpPr>
          <p:spPr>
            <a:xfrm>
              <a:off x="10583817" y="7264521"/>
              <a:ext cx="355953" cy="164825"/>
            </a:xfrm>
            <a:custGeom>
              <a:avLst/>
              <a:gdLst>
                <a:gd name="connsiteX0" fmla="*/ 289872 w 355953"/>
                <a:gd name="connsiteY0" fmla="*/ 116160 h 164825"/>
                <a:gd name="connsiteX1" fmla="*/ 315530 w 355953"/>
                <a:gd name="connsiteY1" fmla="*/ 130822 h 164825"/>
                <a:gd name="connsiteX2" fmla="*/ 320295 w 355953"/>
                <a:gd name="connsiteY2" fmla="*/ 130455 h 164825"/>
                <a:gd name="connsiteX3" fmla="*/ 352184 w 355953"/>
                <a:gd name="connsiteY3" fmla="*/ 153914 h 164825"/>
                <a:gd name="connsiteX4" fmla="*/ 355483 w 355953"/>
                <a:gd name="connsiteY4" fmla="*/ 161977 h 164825"/>
                <a:gd name="connsiteX5" fmla="*/ 345953 w 355953"/>
                <a:gd name="connsiteY5" fmla="*/ 162711 h 164825"/>
                <a:gd name="connsiteX6" fmla="*/ 317363 w 355953"/>
                <a:gd name="connsiteY6" fmla="*/ 148416 h 164825"/>
                <a:gd name="connsiteX7" fmla="*/ 312598 w 355953"/>
                <a:gd name="connsiteY7" fmla="*/ 148782 h 164825"/>
                <a:gd name="connsiteX8" fmla="*/ 312231 w 355953"/>
                <a:gd name="connsiteY8" fmla="*/ 160878 h 164825"/>
                <a:gd name="connsiteX9" fmla="*/ 259450 w 355953"/>
                <a:gd name="connsiteY9" fmla="*/ 150248 h 164825"/>
                <a:gd name="connsiteX10" fmla="*/ 218031 w 355953"/>
                <a:gd name="connsiteY10" fmla="*/ 138886 h 164825"/>
                <a:gd name="connsiteX11" fmla="*/ 165616 w 355953"/>
                <a:gd name="connsiteY11" fmla="*/ 123491 h 164825"/>
                <a:gd name="connsiteX12" fmla="*/ 137759 w 355953"/>
                <a:gd name="connsiteY12" fmla="*/ 109562 h 164825"/>
                <a:gd name="connsiteX13" fmla="*/ 93774 w 355953"/>
                <a:gd name="connsiteY13" fmla="*/ 83172 h 164825"/>
                <a:gd name="connsiteX14" fmla="*/ 62252 w 355953"/>
                <a:gd name="connsiteY14" fmla="*/ 65578 h 164825"/>
                <a:gd name="connsiteX15" fmla="*/ 33662 w 355953"/>
                <a:gd name="connsiteY15" fmla="*/ 49084 h 164825"/>
                <a:gd name="connsiteX16" fmla="*/ 34028 w 355953"/>
                <a:gd name="connsiteY16" fmla="*/ 49450 h 164825"/>
                <a:gd name="connsiteX17" fmla="*/ 307 w 355953"/>
                <a:gd name="connsiteY17" fmla="*/ 18661 h 164825"/>
                <a:gd name="connsiteX18" fmla="*/ 307 w 355953"/>
                <a:gd name="connsiteY18" fmla="*/ 18661 h 164825"/>
                <a:gd name="connsiteX19" fmla="*/ 7271 w 355953"/>
                <a:gd name="connsiteY19" fmla="*/ 10230 h 164825"/>
                <a:gd name="connsiteX20" fmla="*/ 45024 w 355953"/>
                <a:gd name="connsiteY20" fmla="*/ 1800 h 164825"/>
                <a:gd name="connsiteX21" fmla="*/ 61519 w 355953"/>
                <a:gd name="connsiteY21" fmla="*/ 15729 h 164825"/>
                <a:gd name="connsiteX22" fmla="*/ 62252 w 355953"/>
                <a:gd name="connsiteY22" fmla="*/ 26358 h 164825"/>
                <a:gd name="connsiteX23" fmla="*/ 123830 w 355953"/>
                <a:gd name="connsiteY23" fmla="*/ 59713 h 164825"/>
                <a:gd name="connsiteX24" fmla="*/ 142157 w 355953"/>
                <a:gd name="connsiteY24" fmla="*/ 65578 h 164825"/>
                <a:gd name="connsiteX25" fmla="*/ 136293 w 355953"/>
                <a:gd name="connsiteY25" fmla="*/ 82072 h 164825"/>
                <a:gd name="connsiteX26" fmla="*/ 162683 w 355953"/>
                <a:gd name="connsiteY26" fmla="*/ 74741 h 164825"/>
                <a:gd name="connsiteX27" fmla="*/ 214365 w 355953"/>
                <a:gd name="connsiteY27" fmla="*/ 83172 h 164825"/>
                <a:gd name="connsiteX28" fmla="*/ 222063 w 355953"/>
                <a:gd name="connsiteY28" fmla="*/ 86837 h 164825"/>
                <a:gd name="connsiteX29" fmla="*/ 242222 w 355953"/>
                <a:gd name="connsiteY29" fmla="*/ 100033 h 164825"/>
                <a:gd name="connsiteX30" fmla="*/ 281442 w 355953"/>
                <a:gd name="connsiteY30" fmla="*/ 108829 h 164825"/>
                <a:gd name="connsiteX31" fmla="*/ 289872 w 355953"/>
                <a:gd name="connsiteY31" fmla="*/ 116160 h 16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55953" h="164825">
                  <a:moveTo>
                    <a:pt x="289872" y="116160"/>
                  </a:moveTo>
                  <a:cubicBezTo>
                    <a:pt x="293904" y="128989"/>
                    <a:pt x="295004" y="146583"/>
                    <a:pt x="315530" y="130822"/>
                  </a:cubicBezTo>
                  <a:cubicBezTo>
                    <a:pt x="316630" y="130089"/>
                    <a:pt x="319928" y="129722"/>
                    <a:pt x="320295" y="130455"/>
                  </a:cubicBezTo>
                  <a:cubicBezTo>
                    <a:pt x="327626" y="142551"/>
                    <a:pt x="345953" y="140352"/>
                    <a:pt x="352184" y="153914"/>
                  </a:cubicBezTo>
                  <a:cubicBezTo>
                    <a:pt x="353283" y="156480"/>
                    <a:pt x="357315" y="158679"/>
                    <a:pt x="355483" y="161977"/>
                  </a:cubicBezTo>
                  <a:cubicBezTo>
                    <a:pt x="352917" y="166376"/>
                    <a:pt x="348518" y="164910"/>
                    <a:pt x="345953" y="162711"/>
                  </a:cubicBezTo>
                  <a:cubicBezTo>
                    <a:pt x="337522" y="155746"/>
                    <a:pt x="321395" y="164177"/>
                    <a:pt x="317363" y="148416"/>
                  </a:cubicBezTo>
                  <a:cubicBezTo>
                    <a:pt x="317363" y="148049"/>
                    <a:pt x="313697" y="148049"/>
                    <a:pt x="312598" y="148782"/>
                  </a:cubicBezTo>
                  <a:cubicBezTo>
                    <a:pt x="307833" y="152448"/>
                    <a:pt x="313331" y="156846"/>
                    <a:pt x="312231" y="160878"/>
                  </a:cubicBezTo>
                  <a:cubicBezTo>
                    <a:pt x="293904" y="160511"/>
                    <a:pt x="277043" y="154647"/>
                    <a:pt x="259450" y="150248"/>
                  </a:cubicBezTo>
                  <a:cubicBezTo>
                    <a:pt x="246621" y="142551"/>
                    <a:pt x="233792" y="136320"/>
                    <a:pt x="218031" y="138886"/>
                  </a:cubicBezTo>
                  <a:cubicBezTo>
                    <a:pt x="199704" y="137053"/>
                    <a:pt x="182476" y="130822"/>
                    <a:pt x="165616" y="123491"/>
                  </a:cubicBezTo>
                  <a:cubicBezTo>
                    <a:pt x="157918" y="115794"/>
                    <a:pt x="147289" y="113228"/>
                    <a:pt x="137759" y="109562"/>
                  </a:cubicBezTo>
                  <a:cubicBezTo>
                    <a:pt x="121264" y="103698"/>
                    <a:pt x="107336" y="94534"/>
                    <a:pt x="93774" y="83172"/>
                  </a:cubicBezTo>
                  <a:cubicBezTo>
                    <a:pt x="84977" y="75841"/>
                    <a:pt x="75447" y="67044"/>
                    <a:pt x="62252" y="65578"/>
                  </a:cubicBezTo>
                  <a:cubicBezTo>
                    <a:pt x="50889" y="64478"/>
                    <a:pt x="44291" y="53115"/>
                    <a:pt x="33662" y="49084"/>
                  </a:cubicBezTo>
                  <a:lnTo>
                    <a:pt x="34028" y="49450"/>
                  </a:lnTo>
                  <a:cubicBezTo>
                    <a:pt x="23399" y="38454"/>
                    <a:pt x="14235" y="26358"/>
                    <a:pt x="307" y="18661"/>
                  </a:cubicBezTo>
                  <a:lnTo>
                    <a:pt x="307" y="18661"/>
                  </a:lnTo>
                  <a:cubicBezTo>
                    <a:pt x="-1159" y="12796"/>
                    <a:pt x="2872" y="9498"/>
                    <a:pt x="7271" y="10230"/>
                  </a:cubicBezTo>
                  <a:cubicBezTo>
                    <a:pt x="21199" y="12796"/>
                    <a:pt x="32562" y="5832"/>
                    <a:pt x="45024" y="1800"/>
                  </a:cubicBezTo>
                  <a:cubicBezTo>
                    <a:pt x="58953" y="-2598"/>
                    <a:pt x="62618" y="701"/>
                    <a:pt x="61519" y="15729"/>
                  </a:cubicBezTo>
                  <a:cubicBezTo>
                    <a:pt x="61152" y="19394"/>
                    <a:pt x="59686" y="24159"/>
                    <a:pt x="62252" y="26358"/>
                  </a:cubicBezTo>
                  <a:cubicBezTo>
                    <a:pt x="80579" y="41386"/>
                    <a:pt x="95240" y="64112"/>
                    <a:pt x="123830" y="59713"/>
                  </a:cubicBezTo>
                  <a:cubicBezTo>
                    <a:pt x="131161" y="58614"/>
                    <a:pt x="137759" y="59713"/>
                    <a:pt x="142157" y="65578"/>
                  </a:cubicBezTo>
                  <a:cubicBezTo>
                    <a:pt x="146556" y="71076"/>
                    <a:pt x="139591" y="73642"/>
                    <a:pt x="136293" y="82072"/>
                  </a:cubicBezTo>
                  <a:cubicBezTo>
                    <a:pt x="145456" y="69976"/>
                    <a:pt x="153153" y="70343"/>
                    <a:pt x="162683" y="74741"/>
                  </a:cubicBezTo>
                  <a:cubicBezTo>
                    <a:pt x="178811" y="82072"/>
                    <a:pt x="195672" y="89036"/>
                    <a:pt x="214365" y="83172"/>
                  </a:cubicBezTo>
                  <a:cubicBezTo>
                    <a:pt x="217664" y="83172"/>
                    <a:pt x="221696" y="83172"/>
                    <a:pt x="222063" y="86837"/>
                  </a:cubicBezTo>
                  <a:cubicBezTo>
                    <a:pt x="223895" y="99666"/>
                    <a:pt x="232692" y="99666"/>
                    <a:pt x="242222" y="100033"/>
                  </a:cubicBezTo>
                  <a:cubicBezTo>
                    <a:pt x="255784" y="100766"/>
                    <a:pt x="268613" y="104798"/>
                    <a:pt x="281442" y="108829"/>
                  </a:cubicBezTo>
                  <a:cubicBezTo>
                    <a:pt x="285107" y="110296"/>
                    <a:pt x="288040" y="112495"/>
                    <a:pt x="289872" y="116160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05299721-CAAB-4310-8AC6-06D85AA5715F}"/>
                </a:ext>
              </a:extLst>
            </p:cNvPr>
            <p:cNvSpPr/>
            <p:nvPr/>
          </p:nvSpPr>
          <p:spPr>
            <a:xfrm>
              <a:off x="10565430" y="4430778"/>
              <a:ext cx="142583" cy="205800"/>
            </a:xfrm>
            <a:custGeom>
              <a:avLst/>
              <a:gdLst>
                <a:gd name="connsiteX0" fmla="*/ 93834 w 142583"/>
                <a:gd name="connsiteY0" fmla="*/ 0 h 205800"/>
                <a:gd name="connsiteX1" fmla="*/ 142584 w 142583"/>
                <a:gd name="connsiteY1" fmla="*/ 15761 h 205800"/>
                <a:gd name="connsiteX2" fmla="*/ 108862 w 142583"/>
                <a:gd name="connsiteY2" fmla="*/ 34821 h 205800"/>
                <a:gd name="connsiteX3" fmla="*/ 96033 w 142583"/>
                <a:gd name="connsiteY3" fmla="*/ 49483 h 205800"/>
                <a:gd name="connsiteX4" fmla="*/ 85037 w 142583"/>
                <a:gd name="connsiteY4" fmla="*/ 59379 h 205800"/>
                <a:gd name="connsiteX5" fmla="*/ 98599 w 142583"/>
                <a:gd name="connsiteY5" fmla="*/ 59379 h 205800"/>
                <a:gd name="connsiteX6" fmla="*/ 94200 w 142583"/>
                <a:gd name="connsiteY6" fmla="*/ 71842 h 205800"/>
                <a:gd name="connsiteX7" fmla="*/ 86870 w 142583"/>
                <a:gd name="connsiteY7" fmla="*/ 84304 h 205800"/>
                <a:gd name="connsiteX8" fmla="*/ 85037 w 142583"/>
                <a:gd name="connsiteY8" fmla="*/ 109962 h 205800"/>
                <a:gd name="connsiteX9" fmla="*/ 101531 w 142583"/>
                <a:gd name="connsiteY9" fmla="*/ 156145 h 205800"/>
                <a:gd name="connsiteX10" fmla="*/ 106296 w 142583"/>
                <a:gd name="connsiteY10" fmla="*/ 158345 h 205800"/>
                <a:gd name="connsiteX11" fmla="*/ 116926 w 142583"/>
                <a:gd name="connsiteY11" fmla="*/ 179604 h 205800"/>
                <a:gd name="connsiteX12" fmla="*/ 126456 w 142583"/>
                <a:gd name="connsiteY12" fmla="*/ 196465 h 205800"/>
                <a:gd name="connsiteX13" fmla="*/ 105930 w 142583"/>
                <a:gd name="connsiteY13" fmla="*/ 201963 h 205800"/>
                <a:gd name="connsiteX14" fmla="*/ 70009 w 142583"/>
                <a:gd name="connsiteY14" fmla="*/ 186935 h 205800"/>
                <a:gd name="connsiteX15" fmla="*/ 50949 w 142583"/>
                <a:gd name="connsiteY15" fmla="*/ 193899 h 205800"/>
                <a:gd name="connsiteX16" fmla="*/ 36287 w 142583"/>
                <a:gd name="connsiteY16" fmla="*/ 196098 h 205800"/>
                <a:gd name="connsiteX17" fmla="*/ 21626 w 142583"/>
                <a:gd name="connsiteY17" fmla="*/ 176305 h 205800"/>
                <a:gd name="connsiteX18" fmla="*/ 0 w 142583"/>
                <a:gd name="connsiteY18" fmla="*/ 177405 h 205800"/>
                <a:gd name="connsiteX19" fmla="*/ 11363 w 142583"/>
                <a:gd name="connsiteY19" fmla="*/ 160910 h 205800"/>
                <a:gd name="connsiteX20" fmla="*/ 23092 w 142583"/>
                <a:gd name="connsiteY20" fmla="*/ 126089 h 205800"/>
                <a:gd name="connsiteX21" fmla="*/ 35554 w 142583"/>
                <a:gd name="connsiteY21" fmla="*/ 109962 h 205800"/>
                <a:gd name="connsiteX22" fmla="*/ 34455 w 142583"/>
                <a:gd name="connsiteY22" fmla="*/ 82838 h 205800"/>
                <a:gd name="connsiteX23" fmla="*/ 26391 w 142583"/>
                <a:gd name="connsiteY23" fmla="*/ 78073 h 205800"/>
                <a:gd name="connsiteX24" fmla="*/ 30056 w 142583"/>
                <a:gd name="connsiteY24" fmla="*/ 58646 h 205800"/>
                <a:gd name="connsiteX25" fmla="*/ 46550 w 142583"/>
                <a:gd name="connsiteY25" fmla="*/ 53881 h 205800"/>
                <a:gd name="connsiteX26" fmla="*/ 42152 w 142583"/>
                <a:gd name="connsiteY26" fmla="*/ 38487 h 205800"/>
                <a:gd name="connsiteX27" fmla="*/ 55714 w 142583"/>
                <a:gd name="connsiteY27" fmla="*/ 29323 h 205800"/>
                <a:gd name="connsiteX28" fmla="*/ 93834 w 142583"/>
                <a:gd name="connsiteY28" fmla="*/ 0 h 20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583" h="205800">
                  <a:moveTo>
                    <a:pt x="93834" y="0"/>
                  </a:moveTo>
                  <a:cubicBezTo>
                    <a:pt x="109962" y="5132"/>
                    <a:pt x="126089" y="10263"/>
                    <a:pt x="142584" y="15761"/>
                  </a:cubicBezTo>
                  <a:cubicBezTo>
                    <a:pt x="138185" y="34088"/>
                    <a:pt x="123524" y="36287"/>
                    <a:pt x="108862" y="34821"/>
                  </a:cubicBezTo>
                  <a:cubicBezTo>
                    <a:pt x="95300" y="33355"/>
                    <a:pt x="92368" y="37387"/>
                    <a:pt x="96033" y="49483"/>
                  </a:cubicBezTo>
                  <a:cubicBezTo>
                    <a:pt x="95300" y="56080"/>
                    <a:pt x="91268" y="59013"/>
                    <a:pt x="85037" y="59379"/>
                  </a:cubicBezTo>
                  <a:cubicBezTo>
                    <a:pt x="89802" y="61945"/>
                    <a:pt x="94567" y="52782"/>
                    <a:pt x="98599" y="59379"/>
                  </a:cubicBezTo>
                  <a:cubicBezTo>
                    <a:pt x="101531" y="64511"/>
                    <a:pt x="97866" y="68909"/>
                    <a:pt x="94200" y="71842"/>
                  </a:cubicBezTo>
                  <a:cubicBezTo>
                    <a:pt x="90169" y="75140"/>
                    <a:pt x="88336" y="79539"/>
                    <a:pt x="86870" y="84304"/>
                  </a:cubicBezTo>
                  <a:cubicBezTo>
                    <a:pt x="78073" y="92368"/>
                    <a:pt x="81005" y="101165"/>
                    <a:pt x="85037" y="109962"/>
                  </a:cubicBezTo>
                  <a:cubicBezTo>
                    <a:pt x="81005" y="127555"/>
                    <a:pt x="89435" y="151014"/>
                    <a:pt x="101531" y="156145"/>
                  </a:cubicBezTo>
                  <a:cubicBezTo>
                    <a:pt x="103364" y="156512"/>
                    <a:pt x="104830" y="157245"/>
                    <a:pt x="106296" y="158345"/>
                  </a:cubicBezTo>
                  <a:cubicBezTo>
                    <a:pt x="107396" y="166775"/>
                    <a:pt x="108495" y="174472"/>
                    <a:pt x="116926" y="179604"/>
                  </a:cubicBezTo>
                  <a:cubicBezTo>
                    <a:pt x="122424" y="182903"/>
                    <a:pt x="126089" y="189134"/>
                    <a:pt x="126456" y="196465"/>
                  </a:cubicBezTo>
                  <a:cubicBezTo>
                    <a:pt x="122424" y="208194"/>
                    <a:pt x="114360" y="207461"/>
                    <a:pt x="105930" y="201963"/>
                  </a:cubicBezTo>
                  <a:cubicBezTo>
                    <a:pt x="94934" y="194999"/>
                    <a:pt x="81738" y="192433"/>
                    <a:pt x="70009" y="186935"/>
                  </a:cubicBezTo>
                  <a:cubicBezTo>
                    <a:pt x="62312" y="183269"/>
                    <a:pt x="54614" y="183636"/>
                    <a:pt x="50949" y="193899"/>
                  </a:cubicBezTo>
                  <a:cubicBezTo>
                    <a:pt x="46184" y="195365"/>
                    <a:pt x="41419" y="196465"/>
                    <a:pt x="36287" y="196098"/>
                  </a:cubicBezTo>
                  <a:cubicBezTo>
                    <a:pt x="21626" y="194999"/>
                    <a:pt x="17960" y="190234"/>
                    <a:pt x="21626" y="176305"/>
                  </a:cubicBezTo>
                  <a:cubicBezTo>
                    <a:pt x="15395" y="188034"/>
                    <a:pt x="8064" y="185835"/>
                    <a:pt x="0" y="177405"/>
                  </a:cubicBezTo>
                  <a:cubicBezTo>
                    <a:pt x="0" y="169341"/>
                    <a:pt x="6964" y="165675"/>
                    <a:pt x="11363" y="160910"/>
                  </a:cubicBezTo>
                  <a:cubicBezTo>
                    <a:pt x="20893" y="151014"/>
                    <a:pt x="30423" y="142217"/>
                    <a:pt x="23092" y="126089"/>
                  </a:cubicBezTo>
                  <a:cubicBezTo>
                    <a:pt x="19427" y="117292"/>
                    <a:pt x="30423" y="113994"/>
                    <a:pt x="35554" y="109962"/>
                  </a:cubicBezTo>
                  <a:cubicBezTo>
                    <a:pt x="52048" y="96766"/>
                    <a:pt x="52048" y="94934"/>
                    <a:pt x="34455" y="82838"/>
                  </a:cubicBezTo>
                  <a:cubicBezTo>
                    <a:pt x="31889" y="81005"/>
                    <a:pt x="28957" y="79905"/>
                    <a:pt x="26391" y="78073"/>
                  </a:cubicBezTo>
                  <a:cubicBezTo>
                    <a:pt x="21992" y="70375"/>
                    <a:pt x="28957" y="65244"/>
                    <a:pt x="30056" y="58646"/>
                  </a:cubicBezTo>
                  <a:cubicBezTo>
                    <a:pt x="35188" y="57180"/>
                    <a:pt x="40686" y="55347"/>
                    <a:pt x="46550" y="53881"/>
                  </a:cubicBezTo>
                  <a:cubicBezTo>
                    <a:pt x="48750" y="48017"/>
                    <a:pt x="36654" y="44718"/>
                    <a:pt x="42152" y="38487"/>
                  </a:cubicBezTo>
                  <a:cubicBezTo>
                    <a:pt x="45451" y="34455"/>
                    <a:pt x="50949" y="29690"/>
                    <a:pt x="55714" y="29323"/>
                  </a:cubicBezTo>
                  <a:cubicBezTo>
                    <a:pt x="75874" y="28223"/>
                    <a:pt x="78439" y="5498"/>
                    <a:pt x="93834" y="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A3B620B7-D4C2-48DC-BBE4-CED7717F7C06}"/>
                </a:ext>
              </a:extLst>
            </p:cNvPr>
            <p:cNvSpPr/>
            <p:nvPr/>
          </p:nvSpPr>
          <p:spPr>
            <a:xfrm>
              <a:off x="10110556" y="6068839"/>
              <a:ext cx="109961" cy="458146"/>
            </a:xfrm>
            <a:custGeom>
              <a:avLst/>
              <a:gdLst>
                <a:gd name="connsiteX0" fmla="*/ 0 w 109961"/>
                <a:gd name="connsiteY0" fmla="*/ 27857 h 458146"/>
                <a:gd name="connsiteX1" fmla="*/ 6964 w 109961"/>
                <a:gd name="connsiteY1" fmla="*/ 0 h 458146"/>
                <a:gd name="connsiteX2" fmla="*/ 34821 w 109961"/>
                <a:gd name="connsiteY2" fmla="*/ 105930 h 458146"/>
                <a:gd name="connsiteX3" fmla="*/ 54981 w 109961"/>
                <a:gd name="connsiteY3" fmla="*/ 177405 h 458146"/>
                <a:gd name="connsiteX4" fmla="*/ 87236 w 109961"/>
                <a:gd name="connsiteY4" fmla="*/ 340514 h 458146"/>
                <a:gd name="connsiteX5" fmla="*/ 109962 w 109961"/>
                <a:gd name="connsiteY5" fmla="*/ 447177 h 458146"/>
                <a:gd name="connsiteX6" fmla="*/ 107029 w 109961"/>
                <a:gd name="connsiteY6" fmla="*/ 455607 h 458146"/>
                <a:gd name="connsiteX7" fmla="*/ 87969 w 109961"/>
                <a:gd name="connsiteY7" fmla="*/ 451209 h 458146"/>
                <a:gd name="connsiteX8" fmla="*/ 6964 w 109961"/>
                <a:gd name="connsiteY8" fmla="*/ 72208 h 458146"/>
                <a:gd name="connsiteX9" fmla="*/ 0 w 109961"/>
                <a:gd name="connsiteY9" fmla="*/ 27857 h 45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961" h="458146">
                  <a:moveTo>
                    <a:pt x="0" y="27857"/>
                  </a:moveTo>
                  <a:cubicBezTo>
                    <a:pt x="8797" y="20160"/>
                    <a:pt x="13562" y="11729"/>
                    <a:pt x="6964" y="0"/>
                  </a:cubicBezTo>
                  <a:cubicBezTo>
                    <a:pt x="20526" y="8797"/>
                    <a:pt x="33355" y="57547"/>
                    <a:pt x="34821" y="105930"/>
                  </a:cubicBezTo>
                  <a:cubicBezTo>
                    <a:pt x="48383" y="127555"/>
                    <a:pt x="47650" y="153580"/>
                    <a:pt x="54981" y="177405"/>
                  </a:cubicBezTo>
                  <a:cubicBezTo>
                    <a:pt x="71109" y="230553"/>
                    <a:pt x="72941" y="286633"/>
                    <a:pt x="87236" y="340514"/>
                  </a:cubicBezTo>
                  <a:cubicBezTo>
                    <a:pt x="93834" y="376069"/>
                    <a:pt x="104097" y="411256"/>
                    <a:pt x="109962" y="447177"/>
                  </a:cubicBezTo>
                  <a:cubicBezTo>
                    <a:pt x="109962" y="450476"/>
                    <a:pt x="108862" y="453042"/>
                    <a:pt x="107029" y="455607"/>
                  </a:cubicBezTo>
                  <a:cubicBezTo>
                    <a:pt x="98965" y="461472"/>
                    <a:pt x="93467" y="455974"/>
                    <a:pt x="87969" y="451209"/>
                  </a:cubicBezTo>
                  <a:cubicBezTo>
                    <a:pt x="56080" y="325853"/>
                    <a:pt x="30056" y="199397"/>
                    <a:pt x="6964" y="72208"/>
                  </a:cubicBezTo>
                  <a:cubicBezTo>
                    <a:pt x="4032" y="57547"/>
                    <a:pt x="2199" y="42518"/>
                    <a:pt x="0" y="27857"/>
                  </a:cubicBezTo>
                  <a:close/>
                </a:path>
              </a:pathLst>
            </a:custGeom>
            <a:solidFill>
              <a:srgbClr val="8A76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4161C1E9-A1BE-4AB7-9ACF-C9DABB6C8C61}"/>
                </a:ext>
              </a:extLst>
            </p:cNvPr>
            <p:cNvSpPr/>
            <p:nvPr/>
          </p:nvSpPr>
          <p:spPr>
            <a:xfrm>
              <a:off x="12183257" y="6897217"/>
              <a:ext cx="205107" cy="331235"/>
            </a:xfrm>
            <a:custGeom>
              <a:avLst/>
              <a:gdLst>
                <a:gd name="connsiteX0" fmla="*/ 196173 w 205107"/>
                <a:gd name="connsiteY0" fmla="*/ 88702 h 331235"/>
                <a:gd name="connsiteX1" fmla="*/ 171615 w 205107"/>
                <a:gd name="connsiteY1" fmla="*/ 123157 h 331235"/>
                <a:gd name="connsiteX2" fmla="*/ 132028 w 205107"/>
                <a:gd name="connsiteY2" fmla="*/ 195365 h 331235"/>
                <a:gd name="connsiteX3" fmla="*/ 41860 w 205107"/>
                <a:gd name="connsiteY3" fmla="*/ 317789 h 331235"/>
                <a:gd name="connsiteX4" fmla="*/ 14370 w 205107"/>
                <a:gd name="connsiteY4" fmla="*/ 327319 h 331235"/>
                <a:gd name="connsiteX5" fmla="*/ 1174 w 205107"/>
                <a:gd name="connsiteY5" fmla="*/ 328419 h 331235"/>
                <a:gd name="connsiteX6" fmla="*/ 5206 w 205107"/>
                <a:gd name="connsiteY6" fmla="*/ 315223 h 331235"/>
                <a:gd name="connsiteX7" fmla="*/ 23900 w 205107"/>
                <a:gd name="connsiteY7" fmla="*/ 292131 h 331235"/>
                <a:gd name="connsiteX8" fmla="*/ 30864 w 205107"/>
                <a:gd name="connsiteY8" fmla="*/ 270505 h 331235"/>
                <a:gd name="connsiteX9" fmla="*/ 62753 w 205107"/>
                <a:gd name="connsiteY9" fmla="*/ 236784 h 331235"/>
                <a:gd name="connsiteX10" fmla="*/ 70083 w 205107"/>
                <a:gd name="connsiteY10" fmla="*/ 200863 h 331235"/>
                <a:gd name="connsiteX11" fmla="*/ 93175 w 205107"/>
                <a:gd name="connsiteY11" fmla="*/ 174472 h 331235"/>
                <a:gd name="connsiteX12" fmla="*/ 122132 w 205107"/>
                <a:gd name="connsiteY12" fmla="*/ 161277 h 331235"/>
                <a:gd name="connsiteX13" fmla="*/ 116267 w 205107"/>
                <a:gd name="connsiteY13" fmla="*/ 137085 h 331235"/>
                <a:gd name="connsiteX14" fmla="*/ 126530 w 205107"/>
                <a:gd name="connsiteY14" fmla="*/ 120225 h 331235"/>
                <a:gd name="connsiteX15" fmla="*/ 147057 w 205107"/>
                <a:gd name="connsiteY15" fmla="*/ 87603 h 331235"/>
                <a:gd name="connsiteX16" fmla="*/ 162451 w 205107"/>
                <a:gd name="connsiteY16" fmla="*/ 83204 h 331235"/>
                <a:gd name="connsiteX17" fmla="*/ 169782 w 205107"/>
                <a:gd name="connsiteY17" fmla="*/ 52048 h 331235"/>
                <a:gd name="connsiteX18" fmla="*/ 178945 w 205107"/>
                <a:gd name="connsiteY18" fmla="*/ 22359 h 331235"/>
                <a:gd name="connsiteX19" fmla="*/ 194707 w 205107"/>
                <a:gd name="connsiteY19" fmla="*/ 0 h 331235"/>
                <a:gd name="connsiteX20" fmla="*/ 200938 w 205107"/>
                <a:gd name="connsiteY20" fmla="*/ 4032 h 331235"/>
                <a:gd name="connsiteX21" fmla="*/ 198005 w 205107"/>
                <a:gd name="connsiteY21" fmla="*/ 27857 h 331235"/>
                <a:gd name="connsiteX22" fmla="*/ 191774 w 205107"/>
                <a:gd name="connsiteY22" fmla="*/ 46184 h 331235"/>
                <a:gd name="connsiteX23" fmla="*/ 184077 w 205107"/>
                <a:gd name="connsiteY23" fmla="*/ 68909 h 331235"/>
                <a:gd name="connsiteX24" fmla="*/ 176380 w 205107"/>
                <a:gd name="connsiteY24" fmla="*/ 97499 h 331235"/>
                <a:gd name="connsiteX25" fmla="*/ 196173 w 205107"/>
                <a:gd name="connsiteY25" fmla="*/ 88702 h 3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5107" h="331235">
                  <a:moveTo>
                    <a:pt x="196173" y="88702"/>
                  </a:moveTo>
                  <a:cubicBezTo>
                    <a:pt x="191774" y="102631"/>
                    <a:pt x="181145" y="112527"/>
                    <a:pt x="171615" y="123157"/>
                  </a:cubicBezTo>
                  <a:cubicBezTo>
                    <a:pt x="153288" y="144416"/>
                    <a:pt x="147057" y="172273"/>
                    <a:pt x="132028" y="195365"/>
                  </a:cubicBezTo>
                  <a:cubicBezTo>
                    <a:pt x="103805" y="237517"/>
                    <a:pt x="74848" y="278936"/>
                    <a:pt x="41860" y="317789"/>
                  </a:cubicBezTo>
                  <a:cubicBezTo>
                    <a:pt x="32330" y="320355"/>
                    <a:pt x="23166" y="322554"/>
                    <a:pt x="14370" y="327319"/>
                  </a:cubicBezTo>
                  <a:cubicBezTo>
                    <a:pt x="9971" y="329518"/>
                    <a:pt x="5206" y="334283"/>
                    <a:pt x="1174" y="328419"/>
                  </a:cubicBezTo>
                  <a:cubicBezTo>
                    <a:pt x="-2125" y="323653"/>
                    <a:pt x="2274" y="319255"/>
                    <a:pt x="5206" y="315223"/>
                  </a:cubicBezTo>
                  <a:cubicBezTo>
                    <a:pt x="9605" y="306060"/>
                    <a:pt x="12903" y="296530"/>
                    <a:pt x="23900" y="292131"/>
                  </a:cubicBezTo>
                  <a:cubicBezTo>
                    <a:pt x="33430" y="288099"/>
                    <a:pt x="27931" y="277470"/>
                    <a:pt x="30864" y="270505"/>
                  </a:cubicBezTo>
                  <a:cubicBezTo>
                    <a:pt x="44059" y="261709"/>
                    <a:pt x="50657" y="246680"/>
                    <a:pt x="62753" y="236784"/>
                  </a:cubicBezTo>
                  <a:cubicBezTo>
                    <a:pt x="83645" y="227620"/>
                    <a:pt x="85112" y="219923"/>
                    <a:pt x="70083" y="200863"/>
                  </a:cubicBezTo>
                  <a:cubicBezTo>
                    <a:pt x="67151" y="182536"/>
                    <a:pt x="84012" y="182169"/>
                    <a:pt x="93175" y="174472"/>
                  </a:cubicBezTo>
                  <a:cubicBezTo>
                    <a:pt x="105638" y="176305"/>
                    <a:pt x="114801" y="169707"/>
                    <a:pt x="122132" y="161277"/>
                  </a:cubicBezTo>
                  <a:cubicBezTo>
                    <a:pt x="131662" y="151014"/>
                    <a:pt x="129463" y="143316"/>
                    <a:pt x="116267" y="137085"/>
                  </a:cubicBezTo>
                  <a:cubicBezTo>
                    <a:pt x="115901" y="129021"/>
                    <a:pt x="121765" y="124990"/>
                    <a:pt x="126530" y="120225"/>
                  </a:cubicBezTo>
                  <a:cubicBezTo>
                    <a:pt x="135694" y="110695"/>
                    <a:pt x="144124" y="101164"/>
                    <a:pt x="147057" y="87603"/>
                  </a:cubicBezTo>
                  <a:cubicBezTo>
                    <a:pt x="148889" y="79539"/>
                    <a:pt x="152921" y="72574"/>
                    <a:pt x="162451" y="83204"/>
                  </a:cubicBezTo>
                  <a:cubicBezTo>
                    <a:pt x="159519" y="71108"/>
                    <a:pt x="158419" y="61212"/>
                    <a:pt x="169782" y="52048"/>
                  </a:cubicBezTo>
                  <a:cubicBezTo>
                    <a:pt x="177846" y="45817"/>
                    <a:pt x="175646" y="32255"/>
                    <a:pt x="178945" y="22359"/>
                  </a:cubicBezTo>
                  <a:cubicBezTo>
                    <a:pt x="181511" y="13195"/>
                    <a:pt x="181145" y="1466"/>
                    <a:pt x="194707" y="0"/>
                  </a:cubicBezTo>
                  <a:cubicBezTo>
                    <a:pt x="197272" y="366"/>
                    <a:pt x="199471" y="1466"/>
                    <a:pt x="200938" y="4032"/>
                  </a:cubicBezTo>
                  <a:cubicBezTo>
                    <a:pt x="205703" y="12829"/>
                    <a:pt x="208269" y="20893"/>
                    <a:pt x="198005" y="27857"/>
                  </a:cubicBezTo>
                  <a:cubicBezTo>
                    <a:pt x="191408" y="32255"/>
                    <a:pt x="193973" y="39953"/>
                    <a:pt x="191774" y="46184"/>
                  </a:cubicBezTo>
                  <a:cubicBezTo>
                    <a:pt x="189941" y="54248"/>
                    <a:pt x="184443" y="60479"/>
                    <a:pt x="184077" y="68909"/>
                  </a:cubicBezTo>
                  <a:cubicBezTo>
                    <a:pt x="183344" y="78806"/>
                    <a:pt x="182611" y="88702"/>
                    <a:pt x="176380" y="97499"/>
                  </a:cubicBezTo>
                  <a:cubicBezTo>
                    <a:pt x="184443" y="97133"/>
                    <a:pt x="185543" y="82838"/>
                    <a:pt x="196173" y="88702"/>
                  </a:cubicBezTo>
                  <a:close/>
                </a:path>
              </a:pathLst>
            </a:custGeom>
            <a:solidFill>
              <a:srgbClr val="E8DD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935A6269-5C04-42D8-9F4E-BB6995AAFCD2}"/>
                </a:ext>
              </a:extLst>
            </p:cNvPr>
            <p:cNvSpPr/>
            <p:nvPr/>
          </p:nvSpPr>
          <p:spPr>
            <a:xfrm>
              <a:off x="10130528" y="4656071"/>
              <a:ext cx="102084" cy="217597"/>
            </a:xfrm>
            <a:custGeom>
              <a:avLst/>
              <a:gdLst>
                <a:gd name="connsiteX0" fmla="*/ 3486 w 102084"/>
                <a:gd name="connsiteY0" fmla="*/ 57675 h 217597"/>
                <a:gd name="connsiteX1" fmla="*/ 3486 w 102084"/>
                <a:gd name="connsiteY1" fmla="*/ 49977 h 217597"/>
                <a:gd name="connsiteX2" fmla="*/ 32076 w 102084"/>
                <a:gd name="connsiteY2" fmla="*/ 14423 h 217597"/>
                <a:gd name="connsiteX3" fmla="*/ 73495 w 102084"/>
                <a:gd name="connsiteY3" fmla="*/ 5626 h 217597"/>
                <a:gd name="connsiteX4" fmla="*/ 101718 w 102084"/>
                <a:gd name="connsiteY4" fmla="*/ 22854 h 217597"/>
                <a:gd name="connsiteX5" fmla="*/ 79360 w 102084"/>
                <a:gd name="connsiteY5" fmla="*/ 34583 h 217597"/>
                <a:gd name="connsiteX6" fmla="*/ 102085 w 102084"/>
                <a:gd name="connsiteY6" fmla="*/ 49244 h 217597"/>
                <a:gd name="connsiteX7" fmla="*/ 88156 w 102084"/>
                <a:gd name="connsiteY7" fmla="*/ 57675 h 217597"/>
                <a:gd name="connsiteX8" fmla="*/ 66164 w 102084"/>
                <a:gd name="connsiteY8" fmla="*/ 91396 h 217597"/>
                <a:gd name="connsiteX9" fmla="*/ 54068 w 102084"/>
                <a:gd name="connsiteY9" fmla="*/ 187429 h 217597"/>
                <a:gd name="connsiteX10" fmla="*/ 48204 w 102084"/>
                <a:gd name="connsiteY10" fmla="*/ 216386 h 217597"/>
                <a:gd name="connsiteX11" fmla="*/ 30243 w 102084"/>
                <a:gd name="connsiteY11" fmla="*/ 200625 h 217597"/>
                <a:gd name="connsiteX12" fmla="*/ 15948 w 102084"/>
                <a:gd name="connsiteY12" fmla="*/ 140512 h 217597"/>
                <a:gd name="connsiteX13" fmla="*/ 16681 w 102084"/>
                <a:gd name="connsiteY13" fmla="*/ 98727 h 217597"/>
                <a:gd name="connsiteX14" fmla="*/ 28411 w 102084"/>
                <a:gd name="connsiteY14" fmla="*/ 93962 h 217597"/>
                <a:gd name="connsiteX15" fmla="*/ 6785 w 102084"/>
                <a:gd name="connsiteY15" fmla="*/ 91763 h 217597"/>
                <a:gd name="connsiteX16" fmla="*/ 4219 w 102084"/>
                <a:gd name="connsiteY16" fmla="*/ 64639 h 217597"/>
                <a:gd name="connsiteX17" fmla="*/ 3486 w 102084"/>
                <a:gd name="connsiteY17" fmla="*/ 57675 h 21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084" h="217597">
                  <a:moveTo>
                    <a:pt x="3486" y="57675"/>
                  </a:moveTo>
                  <a:cubicBezTo>
                    <a:pt x="3486" y="55109"/>
                    <a:pt x="3486" y="52543"/>
                    <a:pt x="3486" y="49977"/>
                  </a:cubicBezTo>
                  <a:cubicBezTo>
                    <a:pt x="13749" y="38615"/>
                    <a:pt x="21446" y="25786"/>
                    <a:pt x="32076" y="14423"/>
                  </a:cubicBezTo>
                  <a:cubicBezTo>
                    <a:pt x="46738" y="-971"/>
                    <a:pt x="54801" y="-4270"/>
                    <a:pt x="73495" y="5626"/>
                  </a:cubicBezTo>
                  <a:cubicBezTo>
                    <a:pt x="83391" y="10758"/>
                    <a:pt x="92555" y="16989"/>
                    <a:pt x="101718" y="22854"/>
                  </a:cubicBezTo>
                  <a:cubicBezTo>
                    <a:pt x="96587" y="30917"/>
                    <a:pt x="84125" y="24686"/>
                    <a:pt x="79360" y="34583"/>
                  </a:cubicBezTo>
                  <a:cubicBezTo>
                    <a:pt x="84491" y="43380"/>
                    <a:pt x="100252" y="36415"/>
                    <a:pt x="102085" y="49244"/>
                  </a:cubicBezTo>
                  <a:cubicBezTo>
                    <a:pt x="98786" y="54009"/>
                    <a:pt x="92921" y="56209"/>
                    <a:pt x="88156" y="57675"/>
                  </a:cubicBezTo>
                  <a:cubicBezTo>
                    <a:pt x="70929" y="62806"/>
                    <a:pt x="63232" y="73436"/>
                    <a:pt x="66164" y="91396"/>
                  </a:cubicBezTo>
                  <a:cubicBezTo>
                    <a:pt x="61033" y="123285"/>
                    <a:pt x="56268" y="155174"/>
                    <a:pt x="54068" y="187429"/>
                  </a:cubicBezTo>
                  <a:cubicBezTo>
                    <a:pt x="53335" y="197326"/>
                    <a:pt x="53335" y="207222"/>
                    <a:pt x="48204" y="216386"/>
                  </a:cubicBezTo>
                  <a:cubicBezTo>
                    <a:pt x="36108" y="220418"/>
                    <a:pt x="26578" y="214187"/>
                    <a:pt x="30243" y="200625"/>
                  </a:cubicBezTo>
                  <a:cubicBezTo>
                    <a:pt x="36841" y="176800"/>
                    <a:pt x="20713" y="160306"/>
                    <a:pt x="15948" y="140512"/>
                  </a:cubicBezTo>
                  <a:cubicBezTo>
                    <a:pt x="16315" y="126584"/>
                    <a:pt x="10084" y="112655"/>
                    <a:pt x="16681" y="98727"/>
                  </a:cubicBezTo>
                  <a:cubicBezTo>
                    <a:pt x="19980" y="96161"/>
                    <a:pt x="24012" y="93962"/>
                    <a:pt x="28411" y="93962"/>
                  </a:cubicBezTo>
                  <a:cubicBezTo>
                    <a:pt x="21446" y="93595"/>
                    <a:pt x="13749" y="101293"/>
                    <a:pt x="6785" y="91763"/>
                  </a:cubicBezTo>
                  <a:cubicBezTo>
                    <a:pt x="554" y="82966"/>
                    <a:pt x="-3478" y="74535"/>
                    <a:pt x="4219" y="64639"/>
                  </a:cubicBezTo>
                  <a:cubicBezTo>
                    <a:pt x="5685" y="62440"/>
                    <a:pt x="5685" y="59874"/>
                    <a:pt x="3486" y="57675"/>
                  </a:cubicBezTo>
                  <a:close/>
                </a:path>
              </a:pathLst>
            </a:custGeom>
            <a:solidFill>
              <a:srgbClr val="BFB6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CDE0433-BB06-4F38-B9CA-F2BA8ACD3787}"/>
                </a:ext>
              </a:extLst>
            </p:cNvPr>
            <p:cNvSpPr/>
            <p:nvPr/>
          </p:nvSpPr>
          <p:spPr>
            <a:xfrm>
              <a:off x="12177555" y="4525931"/>
              <a:ext cx="187213" cy="161836"/>
            </a:xfrm>
            <a:custGeom>
              <a:avLst/>
              <a:gdLst>
                <a:gd name="connsiteX0" fmla="*/ 21538 w 187213"/>
                <a:gd name="connsiteY0" fmla="*/ 56227 h 161836"/>
                <a:gd name="connsiteX1" fmla="*/ 6876 w 187213"/>
                <a:gd name="connsiteY1" fmla="*/ 19940 h 161836"/>
                <a:gd name="connsiteX2" fmla="*/ 3211 w 187213"/>
                <a:gd name="connsiteY2" fmla="*/ 2713 h 161836"/>
                <a:gd name="connsiteX3" fmla="*/ 16773 w 187213"/>
                <a:gd name="connsiteY3" fmla="*/ 10776 h 161836"/>
                <a:gd name="connsiteX4" fmla="*/ 51961 w 187213"/>
                <a:gd name="connsiteY4" fmla="*/ 10776 h 161836"/>
                <a:gd name="connsiteX5" fmla="*/ 135531 w 187213"/>
                <a:gd name="connsiteY5" fmla="*/ 78586 h 161836"/>
                <a:gd name="connsiteX6" fmla="*/ 187213 w 187213"/>
                <a:gd name="connsiteY6" fmla="*/ 149695 h 161836"/>
                <a:gd name="connsiteX7" fmla="*/ 114639 w 187213"/>
                <a:gd name="connsiteY7" fmla="*/ 160324 h 161836"/>
                <a:gd name="connsiteX8" fmla="*/ 114272 w 187213"/>
                <a:gd name="connsiteY8" fmla="*/ 137232 h 161836"/>
                <a:gd name="connsiteX9" fmla="*/ 124902 w 187213"/>
                <a:gd name="connsiteY9" fmla="*/ 116340 h 161836"/>
                <a:gd name="connsiteX10" fmla="*/ 112806 w 187213"/>
                <a:gd name="connsiteY10" fmla="*/ 96546 h 161836"/>
                <a:gd name="connsiteX11" fmla="*/ 68821 w 187213"/>
                <a:gd name="connsiteY11" fmla="*/ 76753 h 161836"/>
                <a:gd name="connsiteX12" fmla="*/ 40964 w 187213"/>
                <a:gd name="connsiteY12" fmla="*/ 68323 h 161836"/>
                <a:gd name="connsiteX13" fmla="*/ 22271 w 187213"/>
                <a:gd name="connsiteY13" fmla="*/ 58426 h 161836"/>
                <a:gd name="connsiteX14" fmla="*/ 21538 w 187213"/>
                <a:gd name="connsiteY14" fmla="*/ 56227 h 16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213" h="161836">
                  <a:moveTo>
                    <a:pt x="21538" y="56227"/>
                  </a:moveTo>
                  <a:cubicBezTo>
                    <a:pt x="20072" y="42665"/>
                    <a:pt x="15673" y="30570"/>
                    <a:pt x="6876" y="19940"/>
                  </a:cubicBezTo>
                  <a:cubicBezTo>
                    <a:pt x="2844" y="15175"/>
                    <a:pt x="-4120" y="8577"/>
                    <a:pt x="3211" y="2713"/>
                  </a:cubicBezTo>
                  <a:cubicBezTo>
                    <a:pt x="12741" y="-5351"/>
                    <a:pt x="12741" y="6744"/>
                    <a:pt x="16773" y="10776"/>
                  </a:cubicBezTo>
                  <a:cubicBezTo>
                    <a:pt x="28135" y="23605"/>
                    <a:pt x="40231" y="12976"/>
                    <a:pt x="51961" y="10776"/>
                  </a:cubicBezTo>
                  <a:cubicBezTo>
                    <a:pt x="78718" y="34601"/>
                    <a:pt x="107308" y="56227"/>
                    <a:pt x="135531" y="78586"/>
                  </a:cubicBezTo>
                  <a:cubicBezTo>
                    <a:pt x="158990" y="96913"/>
                    <a:pt x="177683" y="120371"/>
                    <a:pt x="187213" y="149695"/>
                  </a:cubicBezTo>
                  <a:cubicBezTo>
                    <a:pt x="163022" y="153360"/>
                    <a:pt x="139930" y="166189"/>
                    <a:pt x="114639" y="160324"/>
                  </a:cubicBezTo>
                  <a:cubicBezTo>
                    <a:pt x="104009" y="152993"/>
                    <a:pt x="105842" y="144930"/>
                    <a:pt x="114272" y="137232"/>
                  </a:cubicBezTo>
                  <a:cubicBezTo>
                    <a:pt x="120503" y="131368"/>
                    <a:pt x="123436" y="124770"/>
                    <a:pt x="124902" y="116340"/>
                  </a:cubicBezTo>
                  <a:cubicBezTo>
                    <a:pt x="126734" y="105710"/>
                    <a:pt x="122702" y="98746"/>
                    <a:pt x="112806" y="96546"/>
                  </a:cubicBezTo>
                  <a:cubicBezTo>
                    <a:pt x="96312" y="93248"/>
                    <a:pt x="83483" y="82985"/>
                    <a:pt x="68821" y="76753"/>
                  </a:cubicBezTo>
                  <a:cubicBezTo>
                    <a:pt x="60757" y="70522"/>
                    <a:pt x="50494" y="70889"/>
                    <a:pt x="40964" y="68323"/>
                  </a:cubicBezTo>
                  <a:cubicBezTo>
                    <a:pt x="34000" y="66490"/>
                    <a:pt x="26303" y="65757"/>
                    <a:pt x="22271" y="58426"/>
                  </a:cubicBezTo>
                  <a:cubicBezTo>
                    <a:pt x="21904" y="58060"/>
                    <a:pt x="21904" y="56960"/>
                    <a:pt x="21538" y="56227"/>
                  </a:cubicBezTo>
                  <a:close/>
                </a:path>
              </a:pathLst>
            </a:custGeom>
            <a:solidFill>
              <a:srgbClr val="EEE9E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3366958-934F-4598-8A3E-729F24D7F94E}"/>
                </a:ext>
              </a:extLst>
            </p:cNvPr>
            <p:cNvSpPr/>
            <p:nvPr/>
          </p:nvSpPr>
          <p:spPr>
            <a:xfrm>
              <a:off x="10198525" y="6520048"/>
              <a:ext cx="172158" cy="421303"/>
            </a:xfrm>
            <a:custGeom>
              <a:avLst/>
              <a:gdLst>
                <a:gd name="connsiteX0" fmla="*/ 0 w 172158"/>
                <a:gd name="connsiteY0" fmla="*/ 0 h 421303"/>
                <a:gd name="connsiteX1" fmla="*/ 17594 w 172158"/>
                <a:gd name="connsiteY1" fmla="*/ 3665 h 421303"/>
                <a:gd name="connsiteX2" fmla="*/ 23092 w 172158"/>
                <a:gd name="connsiteY2" fmla="*/ 10263 h 421303"/>
                <a:gd name="connsiteX3" fmla="*/ 63045 w 172158"/>
                <a:gd name="connsiteY3" fmla="*/ 129388 h 421303"/>
                <a:gd name="connsiteX4" fmla="*/ 96033 w 172158"/>
                <a:gd name="connsiteY4" fmla="*/ 228720 h 421303"/>
                <a:gd name="connsiteX5" fmla="*/ 112161 w 172158"/>
                <a:gd name="connsiteY5" fmla="*/ 236417 h 421303"/>
                <a:gd name="connsiteX6" fmla="*/ 120225 w 172158"/>
                <a:gd name="connsiteY6" fmla="*/ 243382 h 421303"/>
                <a:gd name="connsiteX7" fmla="*/ 127189 w 172158"/>
                <a:gd name="connsiteY7" fmla="*/ 267573 h 421303"/>
                <a:gd name="connsiteX8" fmla="*/ 130488 w 172158"/>
                <a:gd name="connsiteY8" fmla="*/ 285167 h 421303"/>
                <a:gd name="connsiteX9" fmla="*/ 119492 w 172158"/>
                <a:gd name="connsiteY9" fmla="*/ 285900 h 421303"/>
                <a:gd name="connsiteX10" fmla="*/ 117659 w 172158"/>
                <a:gd name="connsiteY10" fmla="*/ 284434 h 421303"/>
                <a:gd name="connsiteX11" fmla="*/ 170440 w 172158"/>
                <a:gd name="connsiteY11" fmla="*/ 400260 h 421303"/>
                <a:gd name="connsiteX12" fmla="*/ 171540 w 172158"/>
                <a:gd name="connsiteY12" fmla="*/ 413089 h 421303"/>
                <a:gd name="connsiteX13" fmla="*/ 161644 w 172158"/>
                <a:gd name="connsiteY13" fmla="*/ 421153 h 421303"/>
                <a:gd name="connsiteX14" fmla="*/ 83937 w 172158"/>
                <a:gd name="connsiteY14" fmla="*/ 255477 h 421303"/>
                <a:gd name="connsiteX15" fmla="*/ 0 w 172158"/>
                <a:gd name="connsiteY15" fmla="*/ 0 h 42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2158" h="421303">
                  <a:moveTo>
                    <a:pt x="0" y="0"/>
                  </a:moveTo>
                  <a:cubicBezTo>
                    <a:pt x="5865" y="733"/>
                    <a:pt x="10996" y="5132"/>
                    <a:pt x="17594" y="3665"/>
                  </a:cubicBezTo>
                  <a:cubicBezTo>
                    <a:pt x="20160" y="5132"/>
                    <a:pt x="21992" y="7697"/>
                    <a:pt x="23092" y="10263"/>
                  </a:cubicBezTo>
                  <a:cubicBezTo>
                    <a:pt x="35921" y="50216"/>
                    <a:pt x="46184" y="90901"/>
                    <a:pt x="63045" y="129388"/>
                  </a:cubicBezTo>
                  <a:cubicBezTo>
                    <a:pt x="73308" y="162743"/>
                    <a:pt x="83937" y="196098"/>
                    <a:pt x="96033" y="228720"/>
                  </a:cubicBezTo>
                  <a:cubicBezTo>
                    <a:pt x="98232" y="235318"/>
                    <a:pt x="100065" y="245947"/>
                    <a:pt x="112161" y="236417"/>
                  </a:cubicBezTo>
                  <a:cubicBezTo>
                    <a:pt x="116559" y="232752"/>
                    <a:pt x="123524" y="237517"/>
                    <a:pt x="120225" y="243382"/>
                  </a:cubicBezTo>
                  <a:cubicBezTo>
                    <a:pt x="114360" y="254744"/>
                    <a:pt x="121324" y="260242"/>
                    <a:pt x="127189" y="267573"/>
                  </a:cubicBezTo>
                  <a:cubicBezTo>
                    <a:pt x="130854" y="272338"/>
                    <a:pt x="133420" y="278936"/>
                    <a:pt x="130488" y="285167"/>
                  </a:cubicBezTo>
                  <a:cubicBezTo>
                    <a:pt x="127922" y="289566"/>
                    <a:pt x="123157" y="289199"/>
                    <a:pt x="119492" y="285900"/>
                  </a:cubicBezTo>
                  <a:cubicBezTo>
                    <a:pt x="118392" y="285167"/>
                    <a:pt x="118392" y="283701"/>
                    <a:pt x="117659" y="284434"/>
                  </a:cubicBezTo>
                  <a:cubicBezTo>
                    <a:pt x="136352" y="322554"/>
                    <a:pt x="153946" y="361041"/>
                    <a:pt x="170440" y="400260"/>
                  </a:cubicBezTo>
                  <a:cubicBezTo>
                    <a:pt x="172273" y="404292"/>
                    <a:pt x="172640" y="408691"/>
                    <a:pt x="171540" y="413089"/>
                  </a:cubicBezTo>
                  <a:cubicBezTo>
                    <a:pt x="169341" y="417121"/>
                    <a:pt x="167875" y="422252"/>
                    <a:pt x="161644" y="421153"/>
                  </a:cubicBezTo>
                  <a:cubicBezTo>
                    <a:pt x="131221" y="368005"/>
                    <a:pt x="108129" y="311558"/>
                    <a:pt x="83937" y="255477"/>
                  </a:cubicBezTo>
                  <a:cubicBezTo>
                    <a:pt x="47650" y="173006"/>
                    <a:pt x="22725" y="86869"/>
                    <a:pt x="0" y="0"/>
                  </a:cubicBezTo>
                  <a:close/>
                </a:path>
              </a:pathLst>
            </a:custGeom>
            <a:solidFill>
              <a:srgbClr val="A491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FD763D2A-62E9-4F6B-9400-EA510D3A7827}"/>
                </a:ext>
              </a:extLst>
            </p:cNvPr>
            <p:cNvSpPr/>
            <p:nvPr/>
          </p:nvSpPr>
          <p:spPr>
            <a:xfrm>
              <a:off x="11573200" y="3988213"/>
              <a:ext cx="94140" cy="151900"/>
            </a:xfrm>
            <a:custGeom>
              <a:avLst/>
              <a:gdLst>
                <a:gd name="connsiteX0" fmla="*/ 14140 w 94140"/>
                <a:gd name="connsiteY0" fmla="*/ 82625 h 151900"/>
                <a:gd name="connsiteX1" fmla="*/ 2411 w 94140"/>
                <a:gd name="connsiteY1" fmla="*/ 56234 h 151900"/>
                <a:gd name="connsiteX2" fmla="*/ 945 w 94140"/>
                <a:gd name="connsiteY2" fmla="*/ 45604 h 151900"/>
                <a:gd name="connsiteX3" fmla="*/ 20005 w 94140"/>
                <a:gd name="connsiteY3" fmla="*/ 40839 h 151900"/>
                <a:gd name="connsiteX4" fmla="*/ 40164 w 94140"/>
                <a:gd name="connsiteY4" fmla="*/ 40473 h 151900"/>
                <a:gd name="connsiteX5" fmla="*/ 62890 w 94140"/>
                <a:gd name="connsiteY5" fmla="*/ 153 h 151900"/>
                <a:gd name="connsiteX6" fmla="*/ 66922 w 94140"/>
                <a:gd name="connsiteY6" fmla="*/ 7851 h 151900"/>
                <a:gd name="connsiteX7" fmla="*/ 81950 w 94140"/>
                <a:gd name="connsiteY7" fmla="*/ 25078 h 151900"/>
                <a:gd name="connsiteX8" fmla="*/ 93312 w 94140"/>
                <a:gd name="connsiteY8" fmla="*/ 39740 h 151900"/>
                <a:gd name="connsiteX9" fmla="*/ 89647 w 94140"/>
                <a:gd name="connsiteY9" fmla="*/ 57700 h 151900"/>
                <a:gd name="connsiteX10" fmla="*/ 63256 w 94140"/>
                <a:gd name="connsiteY10" fmla="*/ 66497 h 151900"/>
                <a:gd name="connsiteX11" fmla="*/ 90747 w 94140"/>
                <a:gd name="connsiteY11" fmla="*/ 81525 h 151900"/>
                <a:gd name="connsiteX12" fmla="*/ 92579 w 94140"/>
                <a:gd name="connsiteY12" fmla="*/ 91055 h 151900"/>
                <a:gd name="connsiteX13" fmla="*/ 67288 w 94140"/>
                <a:gd name="connsiteY13" fmla="*/ 106083 h 151900"/>
                <a:gd name="connsiteX14" fmla="*/ 85982 w 94140"/>
                <a:gd name="connsiteY14" fmla="*/ 128075 h 151900"/>
                <a:gd name="connsiteX15" fmla="*/ 90747 w 94140"/>
                <a:gd name="connsiteY15" fmla="*/ 137239 h 151900"/>
                <a:gd name="connsiteX16" fmla="*/ 74252 w 94140"/>
                <a:gd name="connsiteY16" fmla="*/ 151900 h 151900"/>
                <a:gd name="connsiteX17" fmla="*/ 21104 w 94140"/>
                <a:gd name="connsiteY17" fmla="*/ 118912 h 151900"/>
                <a:gd name="connsiteX18" fmla="*/ 14140 w 94140"/>
                <a:gd name="connsiteY18" fmla="*/ 82625 h 15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140" h="151900">
                  <a:moveTo>
                    <a:pt x="14140" y="82625"/>
                  </a:moveTo>
                  <a:cubicBezTo>
                    <a:pt x="8642" y="74561"/>
                    <a:pt x="-5653" y="70529"/>
                    <a:pt x="2411" y="56234"/>
                  </a:cubicBezTo>
                  <a:cubicBezTo>
                    <a:pt x="-155" y="52935"/>
                    <a:pt x="-522" y="49636"/>
                    <a:pt x="945" y="45604"/>
                  </a:cubicBezTo>
                  <a:cubicBezTo>
                    <a:pt x="6076" y="39373"/>
                    <a:pt x="13040" y="40839"/>
                    <a:pt x="20005" y="40839"/>
                  </a:cubicBezTo>
                  <a:cubicBezTo>
                    <a:pt x="26602" y="40839"/>
                    <a:pt x="33567" y="43038"/>
                    <a:pt x="40164" y="40473"/>
                  </a:cubicBezTo>
                  <a:cubicBezTo>
                    <a:pt x="30634" y="12982"/>
                    <a:pt x="38698" y="-1679"/>
                    <a:pt x="62890" y="153"/>
                  </a:cubicBezTo>
                  <a:cubicBezTo>
                    <a:pt x="62890" y="3452"/>
                    <a:pt x="63256" y="6385"/>
                    <a:pt x="66922" y="7851"/>
                  </a:cubicBezTo>
                  <a:cubicBezTo>
                    <a:pt x="68754" y="16281"/>
                    <a:pt x="63623" y="29476"/>
                    <a:pt x="81950" y="25078"/>
                  </a:cubicBezTo>
                  <a:cubicBezTo>
                    <a:pt x="89280" y="23245"/>
                    <a:pt x="95512" y="30943"/>
                    <a:pt x="93312" y="39740"/>
                  </a:cubicBezTo>
                  <a:cubicBezTo>
                    <a:pt x="91846" y="45604"/>
                    <a:pt x="92213" y="51835"/>
                    <a:pt x="89647" y="57700"/>
                  </a:cubicBezTo>
                  <a:cubicBezTo>
                    <a:pt x="81950" y="63198"/>
                    <a:pt x="71320" y="59899"/>
                    <a:pt x="63256" y="66497"/>
                  </a:cubicBezTo>
                  <a:cubicBezTo>
                    <a:pt x="70954" y="74927"/>
                    <a:pt x="82316" y="75660"/>
                    <a:pt x="90747" y="81525"/>
                  </a:cubicBezTo>
                  <a:cubicBezTo>
                    <a:pt x="93312" y="84457"/>
                    <a:pt x="95878" y="87023"/>
                    <a:pt x="92579" y="91055"/>
                  </a:cubicBezTo>
                  <a:cubicBezTo>
                    <a:pt x="88181" y="101318"/>
                    <a:pt x="86715" y="115980"/>
                    <a:pt x="67288" y="106083"/>
                  </a:cubicBezTo>
                  <a:cubicBezTo>
                    <a:pt x="70587" y="118545"/>
                    <a:pt x="81217" y="120745"/>
                    <a:pt x="85982" y="128075"/>
                  </a:cubicBezTo>
                  <a:cubicBezTo>
                    <a:pt x="87814" y="131008"/>
                    <a:pt x="89647" y="133940"/>
                    <a:pt x="90747" y="137239"/>
                  </a:cubicBezTo>
                  <a:cubicBezTo>
                    <a:pt x="86715" y="143837"/>
                    <a:pt x="82683" y="150434"/>
                    <a:pt x="74252" y="151900"/>
                  </a:cubicBezTo>
                  <a:cubicBezTo>
                    <a:pt x="58125" y="138705"/>
                    <a:pt x="36132" y="135406"/>
                    <a:pt x="21104" y="118912"/>
                  </a:cubicBezTo>
                  <a:cubicBezTo>
                    <a:pt x="10108" y="106816"/>
                    <a:pt x="4977" y="96553"/>
                    <a:pt x="14140" y="82625"/>
                  </a:cubicBezTo>
                  <a:close/>
                </a:path>
              </a:pathLst>
            </a:custGeom>
            <a:solidFill>
              <a:srgbClr val="BA98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B7916CCB-8A84-4B3A-BCA5-4CC56ACE9999}"/>
                </a:ext>
              </a:extLst>
            </p:cNvPr>
            <p:cNvSpPr/>
            <p:nvPr/>
          </p:nvSpPr>
          <p:spPr>
            <a:xfrm>
              <a:off x="10202177" y="4619179"/>
              <a:ext cx="232398" cy="91268"/>
            </a:xfrm>
            <a:custGeom>
              <a:avLst/>
              <a:gdLst>
                <a:gd name="connsiteX0" fmla="*/ 29336 w 232398"/>
                <a:gd name="connsiteY0" fmla="*/ 86503 h 91268"/>
                <a:gd name="connsiteX1" fmla="*/ 12476 w 232398"/>
                <a:gd name="connsiteY1" fmla="*/ 80272 h 91268"/>
                <a:gd name="connsiteX2" fmla="*/ 13 w 232398"/>
                <a:gd name="connsiteY2" fmla="*/ 71109 h 91268"/>
                <a:gd name="connsiteX3" fmla="*/ 13209 w 232398"/>
                <a:gd name="connsiteY3" fmla="*/ 60845 h 91268"/>
                <a:gd name="connsiteX4" fmla="*/ 30069 w 232398"/>
                <a:gd name="connsiteY4" fmla="*/ 60112 h 91268"/>
                <a:gd name="connsiteX5" fmla="*/ 206008 w 232398"/>
                <a:gd name="connsiteY5" fmla="*/ 0 h 91268"/>
                <a:gd name="connsiteX6" fmla="*/ 217737 w 232398"/>
                <a:gd name="connsiteY6" fmla="*/ 4032 h 91268"/>
                <a:gd name="connsiteX7" fmla="*/ 232399 w 232398"/>
                <a:gd name="connsiteY7" fmla="*/ 4765 h 91268"/>
                <a:gd name="connsiteX8" fmla="*/ 199777 w 232398"/>
                <a:gd name="connsiteY8" fmla="*/ 5865 h 91268"/>
                <a:gd name="connsiteX9" fmla="*/ 178151 w 232398"/>
                <a:gd name="connsiteY9" fmla="*/ 11363 h 91268"/>
                <a:gd name="connsiteX10" fmla="*/ 161657 w 232398"/>
                <a:gd name="connsiteY10" fmla="*/ 8430 h 91268"/>
                <a:gd name="connsiteX11" fmla="*/ 148095 w 232398"/>
                <a:gd name="connsiteY11" fmla="*/ 10996 h 91268"/>
                <a:gd name="connsiteX12" fmla="*/ 149194 w 232398"/>
                <a:gd name="connsiteY12" fmla="*/ 23459 h 91268"/>
                <a:gd name="connsiteX13" fmla="*/ 165689 w 232398"/>
                <a:gd name="connsiteY13" fmla="*/ 27857 h 91268"/>
                <a:gd name="connsiteX14" fmla="*/ 172286 w 232398"/>
                <a:gd name="connsiteY14" fmla="*/ 30423 h 91268"/>
                <a:gd name="connsiteX15" fmla="*/ 137832 w 232398"/>
                <a:gd name="connsiteY15" fmla="*/ 56080 h 91268"/>
                <a:gd name="connsiteX16" fmla="*/ 84317 w 232398"/>
                <a:gd name="connsiteY16" fmla="*/ 72575 h 91268"/>
                <a:gd name="connsiteX17" fmla="*/ 77353 w 232398"/>
                <a:gd name="connsiteY17" fmla="*/ 74774 h 91268"/>
                <a:gd name="connsiteX18" fmla="*/ 36301 w 232398"/>
                <a:gd name="connsiteY18" fmla="*/ 91268 h 91268"/>
                <a:gd name="connsiteX19" fmla="*/ 29336 w 232398"/>
                <a:gd name="connsiteY19" fmla="*/ 86503 h 9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398" h="91268">
                  <a:moveTo>
                    <a:pt x="29336" y="86503"/>
                  </a:moveTo>
                  <a:cubicBezTo>
                    <a:pt x="24571" y="82105"/>
                    <a:pt x="17974" y="79539"/>
                    <a:pt x="12476" y="80272"/>
                  </a:cubicBezTo>
                  <a:cubicBezTo>
                    <a:pt x="4412" y="81005"/>
                    <a:pt x="13" y="78439"/>
                    <a:pt x="13" y="71109"/>
                  </a:cubicBezTo>
                  <a:cubicBezTo>
                    <a:pt x="-353" y="62678"/>
                    <a:pt x="6977" y="61945"/>
                    <a:pt x="13209" y="60845"/>
                  </a:cubicBezTo>
                  <a:cubicBezTo>
                    <a:pt x="18707" y="60112"/>
                    <a:pt x="24205" y="60479"/>
                    <a:pt x="30069" y="60112"/>
                  </a:cubicBezTo>
                  <a:cubicBezTo>
                    <a:pt x="74787" y="-1466"/>
                    <a:pt x="142230" y="4765"/>
                    <a:pt x="206008" y="0"/>
                  </a:cubicBezTo>
                  <a:cubicBezTo>
                    <a:pt x="208940" y="4398"/>
                    <a:pt x="213339" y="3665"/>
                    <a:pt x="217737" y="4032"/>
                  </a:cubicBezTo>
                  <a:cubicBezTo>
                    <a:pt x="221403" y="4032"/>
                    <a:pt x="225068" y="4398"/>
                    <a:pt x="232399" y="4765"/>
                  </a:cubicBezTo>
                  <a:cubicBezTo>
                    <a:pt x="219203" y="9530"/>
                    <a:pt x="210406" y="13195"/>
                    <a:pt x="199777" y="5865"/>
                  </a:cubicBezTo>
                  <a:cubicBezTo>
                    <a:pt x="194279" y="2199"/>
                    <a:pt x="184016" y="1100"/>
                    <a:pt x="178151" y="11363"/>
                  </a:cubicBezTo>
                  <a:cubicBezTo>
                    <a:pt x="177051" y="12829"/>
                    <a:pt x="167521" y="9163"/>
                    <a:pt x="161657" y="8430"/>
                  </a:cubicBezTo>
                  <a:cubicBezTo>
                    <a:pt x="156892" y="7697"/>
                    <a:pt x="150661" y="5498"/>
                    <a:pt x="148095" y="10996"/>
                  </a:cubicBezTo>
                  <a:cubicBezTo>
                    <a:pt x="146629" y="14295"/>
                    <a:pt x="148828" y="19060"/>
                    <a:pt x="149194" y="23459"/>
                  </a:cubicBezTo>
                  <a:cubicBezTo>
                    <a:pt x="156892" y="16494"/>
                    <a:pt x="156525" y="38853"/>
                    <a:pt x="165689" y="27857"/>
                  </a:cubicBezTo>
                  <a:cubicBezTo>
                    <a:pt x="168988" y="23825"/>
                    <a:pt x="171920" y="24192"/>
                    <a:pt x="172286" y="30423"/>
                  </a:cubicBezTo>
                  <a:cubicBezTo>
                    <a:pt x="166788" y="46917"/>
                    <a:pt x="151027" y="50582"/>
                    <a:pt x="137832" y="56080"/>
                  </a:cubicBezTo>
                  <a:cubicBezTo>
                    <a:pt x="120604" y="63411"/>
                    <a:pt x="102277" y="67077"/>
                    <a:pt x="84317" y="72575"/>
                  </a:cubicBezTo>
                  <a:cubicBezTo>
                    <a:pt x="82118" y="73308"/>
                    <a:pt x="78086" y="72941"/>
                    <a:pt x="77353" y="74774"/>
                  </a:cubicBezTo>
                  <a:cubicBezTo>
                    <a:pt x="68922" y="93467"/>
                    <a:pt x="51695" y="90169"/>
                    <a:pt x="36301" y="91268"/>
                  </a:cubicBezTo>
                  <a:cubicBezTo>
                    <a:pt x="33368" y="90169"/>
                    <a:pt x="31169" y="89069"/>
                    <a:pt x="29336" y="86503"/>
                  </a:cubicBezTo>
                  <a:close/>
                </a:path>
              </a:pathLst>
            </a:custGeom>
            <a:solidFill>
              <a:srgbClr val="A696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5264C0B5-0B7E-4E4F-9F3C-B62D6C7756B8}"/>
                </a:ext>
              </a:extLst>
            </p:cNvPr>
            <p:cNvSpPr/>
            <p:nvPr/>
          </p:nvSpPr>
          <p:spPr>
            <a:xfrm>
              <a:off x="12129084" y="4673561"/>
              <a:ext cx="321249" cy="75372"/>
            </a:xfrm>
            <a:custGeom>
              <a:avLst/>
              <a:gdLst>
                <a:gd name="connsiteX0" fmla="*/ 160544 w 321249"/>
                <a:gd name="connsiteY0" fmla="*/ 9396 h 75372"/>
                <a:gd name="connsiteX1" fmla="*/ 217357 w 321249"/>
                <a:gd name="connsiteY1" fmla="*/ 965 h 75372"/>
                <a:gd name="connsiteX2" fmla="*/ 235318 w 321249"/>
                <a:gd name="connsiteY2" fmla="*/ 2065 h 75372"/>
                <a:gd name="connsiteX3" fmla="*/ 288099 w 321249"/>
                <a:gd name="connsiteY3" fmla="*/ 2798 h 75372"/>
                <a:gd name="connsiteX4" fmla="*/ 310092 w 321249"/>
                <a:gd name="connsiteY4" fmla="*/ 21491 h 75372"/>
                <a:gd name="connsiteX5" fmla="*/ 320355 w 321249"/>
                <a:gd name="connsiteY5" fmla="*/ 33954 h 75372"/>
                <a:gd name="connsiteX6" fmla="*/ 258410 w 321249"/>
                <a:gd name="connsiteY6" fmla="*/ 41284 h 75372"/>
                <a:gd name="connsiteX7" fmla="*/ 180704 w 321249"/>
                <a:gd name="connsiteY7" fmla="*/ 42384 h 75372"/>
                <a:gd name="connsiteX8" fmla="*/ 162377 w 321249"/>
                <a:gd name="connsiteY8" fmla="*/ 53014 h 75372"/>
                <a:gd name="connsiteX9" fmla="*/ 147349 w 321249"/>
                <a:gd name="connsiteY9" fmla="*/ 65109 h 75372"/>
                <a:gd name="connsiteX10" fmla="*/ 35554 w 321249"/>
                <a:gd name="connsiteY10" fmla="*/ 75373 h 75372"/>
                <a:gd name="connsiteX11" fmla="*/ 14662 w 321249"/>
                <a:gd name="connsiteY11" fmla="*/ 70608 h 75372"/>
                <a:gd name="connsiteX12" fmla="*/ 0 w 321249"/>
                <a:gd name="connsiteY12" fmla="*/ 59611 h 75372"/>
                <a:gd name="connsiteX13" fmla="*/ 4399 w 321249"/>
                <a:gd name="connsiteY13" fmla="*/ 52647 h 75372"/>
                <a:gd name="connsiteX14" fmla="*/ 112527 w 321249"/>
                <a:gd name="connsiteY14" fmla="*/ 44950 h 75372"/>
                <a:gd name="connsiteX15" fmla="*/ 124990 w 321249"/>
                <a:gd name="connsiteY15" fmla="*/ 33954 h 75372"/>
                <a:gd name="connsiteX16" fmla="*/ 133054 w 321249"/>
                <a:gd name="connsiteY16" fmla="*/ 20758 h 75372"/>
                <a:gd name="connsiteX17" fmla="*/ 147349 w 321249"/>
                <a:gd name="connsiteY17" fmla="*/ 34687 h 75372"/>
                <a:gd name="connsiteX18" fmla="*/ 140018 w 321249"/>
                <a:gd name="connsiteY18" fmla="*/ 13061 h 75372"/>
                <a:gd name="connsiteX19" fmla="*/ 149181 w 321249"/>
                <a:gd name="connsiteY19" fmla="*/ 6830 h 75372"/>
                <a:gd name="connsiteX20" fmla="*/ 160544 w 321249"/>
                <a:gd name="connsiteY20" fmla="*/ 9396 h 7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1249" h="75372">
                  <a:moveTo>
                    <a:pt x="160544" y="9396"/>
                  </a:moveTo>
                  <a:cubicBezTo>
                    <a:pt x="180337" y="13428"/>
                    <a:pt x="198297" y="3165"/>
                    <a:pt x="217357" y="965"/>
                  </a:cubicBezTo>
                  <a:cubicBezTo>
                    <a:pt x="223589" y="232"/>
                    <a:pt x="229453" y="-1234"/>
                    <a:pt x="235318" y="2065"/>
                  </a:cubicBezTo>
                  <a:cubicBezTo>
                    <a:pt x="252912" y="6830"/>
                    <a:pt x="270506" y="-1601"/>
                    <a:pt x="288099" y="2798"/>
                  </a:cubicBezTo>
                  <a:cubicBezTo>
                    <a:pt x="292864" y="11961"/>
                    <a:pt x="297629" y="20758"/>
                    <a:pt x="310092" y="21491"/>
                  </a:cubicBezTo>
                  <a:cubicBezTo>
                    <a:pt x="315590" y="21858"/>
                    <a:pt x="324020" y="24057"/>
                    <a:pt x="320355" y="33954"/>
                  </a:cubicBezTo>
                  <a:cubicBezTo>
                    <a:pt x="300195" y="39452"/>
                    <a:pt x="279303" y="39452"/>
                    <a:pt x="258410" y="41284"/>
                  </a:cubicBezTo>
                  <a:cubicBezTo>
                    <a:pt x="232752" y="42018"/>
                    <a:pt x="206728" y="37986"/>
                    <a:pt x="180704" y="42384"/>
                  </a:cubicBezTo>
                  <a:cubicBezTo>
                    <a:pt x="172640" y="43850"/>
                    <a:pt x="166775" y="46416"/>
                    <a:pt x="162377" y="53014"/>
                  </a:cubicBezTo>
                  <a:cubicBezTo>
                    <a:pt x="157978" y="57779"/>
                    <a:pt x="154313" y="63643"/>
                    <a:pt x="147349" y="65109"/>
                  </a:cubicBezTo>
                  <a:cubicBezTo>
                    <a:pt x="109595" y="64010"/>
                    <a:pt x="72575" y="68775"/>
                    <a:pt x="35554" y="75373"/>
                  </a:cubicBezTo>
                  <a:cubicBezTo>
                    <a:pt x="28957" y="72440"/>
                    <a:pt x="21992" y="71341"/>
                    <a:pt x="14662" y="70608"/>
                  </a:cubicBezTo>
                  <a:cubicBezTo>
                    <a:pt x="7697" y="69875"/>
                    <a:pt x="1833" y="67675"/>
                    <a:pt x="0" y="59611"/>
                  </a:cubicBezTo>
                  <a:cubicBezTo>
                    <a:pt x="0" y="56679"/>
                    <a:pt x="1466" y="54113"/>
                    <a:pt x="4399" y="52647"/>
                  </a:cubicBezTo>
                  <a:cubicBezTo>
                    <a:pt x="40319" y="50448"/>
                    <a:pt x="76607" y="49715"/>
                    <a:pt x="112527" y="44950"/>
                  </a:cubicBezTo>
                  <a:cubicBezTo>
                    <a:pt x="119125" y="44217"/>
                    <a:pt x="127556" y="45316"/>
                    <a:pt x="124990" y="33954"/>
                  </a:cubicBezTo>
                  <a:cubicBezTo>
                    <a:pt x="126456" y="28822"/>
                    <a:pt x="129388" y="24790"/>
                    <a:pt x="133054" y="20758"/>
                  </a:cubicBezTo>
                  <a:cubicBezTo>
                    <a:pt x="142950" y="20025"/>
                    <a:pt x="141851" y="30288"/>
                    <a:pt x="147349" y="34687"/>
                  </a:cubicBezTo>
                  <a:cubicBezTo>
                    <a:pt x="146249" y="26990"/>
                    <a:pt x="135986" y="22591"/>
                    <a:pt x="140018" y="13061"/>
                  </a:cubicBezTo>
                  <a:cubicBezTo>
                    <a:pt x="142217" y="9762"/>
                    <a:pt x="145149" y="7563"/>
                    <a:pt x="149181" y="6830"/>
                  </a:cubicBezTo>
                  <a:cubicBezTo>
                    <a:pt x="153580" y="5730"/>
                    <a:pt x="157245" y="6830"/>
                    <a:pt x="160544" y="9396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F276A67-3BB8-4C60-AFA4-FAFBD388CA4E}"/>
                </a:ext>
              </a:extLst>
            </p:cNvPr>
            <p:cNvSpPr/>
            <p:nvPr/>
          </p:nvSpPr>
          <p:spPr>
            <a:xfrm>
              <a:off x="11384278" y="7411470"/>
              <a:ext cx="302760" cy="66999"/>
            </a:xfrm>
            <a:custGeom>
              <a:avLst/>
              <a:gdLst>
                <a:gd name="connsiteX0" fmla="*/ 281868 w 302760"/>
                <a:gd name="connsiteY0" fmla="*/ 58646 h 66999"/>
                <a:gd name="connsiteX1" fmla="*/ 25291 w 302760"/>
                <a:gd name="connsiteY1" fmla="*/ 66343 h 66999"/>
                <a:gd name="connsiteX2" fmla="*/ 0 w 302760"/>
                <a:gd name="connsiteY2" fmla="*/ 63411 h 66999"/>
                <a:gd name="connsiteX3" fmla="*/ 41052 w 302760"/>
                <a:gd name="connsiteY3" fmla="*/ 56813 h 66999"/>
                <a:gd name="connsiteX4" fmla="*/ 117659 w 302760"/>
                <a:gd name="connsiteY4" fmla="*/ 42885 h 66999"/>
                <a:gd name="connsiteX5" fmla="*/ 149181 w 302760"/>
                <a:gd name="connsiteY5" fmla="*/ 42152 h 66999"/>
                <a:gd name="connsiteX6" fmla="*/ 225788 w 302760"/>
                <a:gd name="connsiteY6" fmla="*/ 29323 h 66999"/>
                <a:gd name="connsiteX7" fmla="*/ 199764 w 302760"/>
                <a:gd name="connsiteY7" fmla="*/ 27124 h 66999"/>
                <a:gd name="connsiteX8" fmla="*/ 190234 w 302760"/>
                <a:gd name="connsiteY8" fmla="*/ 15395 h 66999"/>
                <a:gd name="connsiteX9" fmla="*/ 232019 w 302760"/>
                <a:gd name="connsiteY9" fmla="*/ 8064 h 66999"/>
                <a:gd name="connsiteX10" fmla="*/ 285167 w 302760"/>
                <a:gd name="connsiteY10" fmla="*/ 0 h 66999"/>
                <a:gd name="connsiteX11" fmla="*/ 293964 w 302760"/>
                <a:gd name="connsiteY11" fmla="*/ 8797 h 66999"/>
                <a:gd name="connsiteX12" fmla="*/ 302761 w 302760"/>
                <a:gd name="connsiteY12" fmla="*/ 29323 h 66999"/>
                <a:gd name="connsiteX13" fmla="*/ 286633 w 302760"/>
                <a:gd name="connsiteY13" fmla="*/ 50582 h 66999"/>
                <a:gd name="connsiteX14" fmla="*/ 281868 w 302760"/>
                <a:gd name="connsiteY14" fmla="*/ 58646 h 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60" h="66999">
                  <a:moveTo>
                    <a:pt x="281868" y="58646"/>
                  </a:moveTo>
                  <a:cubicBezTo>
                    <a:pt x="196465" y="66343"/>
                    <a:pt x="110695" y="68176"/>
                    <a:pt x="25291" y="66343"/>
                  </a:cubicBezTo>
                  <a:cubicBezTo>
                    <a:pt x="16861" y="66343"/>
                    <a:pt x="7697" y="68543"/>
                    <a:pt x="0" y="63411"/>
                  </a:cubicBezTo>
                  <a:cubicBezTo>
                    <a:pt x="12462" y="52781"/>
                    <a:pt x="27490" y="58646"/>
                    <a:pt x="41052" y="56813"/>
                  </a:cubicBezTo>
                  <a:cubicBezTo>
                    <a:pt x="66710" y="53148"/>
                    <a:pt x="92001" y="46184"/>
                    <a:pt x="117659" y="42885"/>
                  </a:cubicBezTo>
                  <a:cubicBezTo>
                    <a:pt x="128289" y="41419"/>
                    <a:pt x="138552" y="42885"/>
                    <a:pt x="149181" y="42152"/>
                  </a:cubicBezTo>
                  <a:cubicBezTo>
                    <a:pt x="173739" y="38486"/>
                    <a:pt x="198664" y="37387"/>
                    <a:pt x="225788" y="29323"/>
                  </a:cubicBezTo>
                  <a:cubicBezTo>
                    <a:pt x="215525" y="25658"/>
                    <a:pt x="207094" y="28590"/>
                    <a:pt x="199764" y="27124"/>
                  </a:cubicBezTo>
                  <a:cubicBezTo>
                    <a:pt x="193166" y="26024"/>
                    <a:pt x="185102" y="26024"/>
                    <a:pt x="190234" y="15395"/>
                  </a:cubicBezTo>
                  <a:cubicBezTo>
                    <a:pt x="203429" y="8064"/>
                    <a:pt x="217724" y="9896"/>
                    <a:pt x="232019" y="8064"/>
                  </a:cubicBezTo>
                  <a:cubicBezTo>
                    <a:pt x="249613" y="5864"/>
                    <a:pt x="267573" y="3665"/>
                    <a:pt x="285167" y="0"/>
                  </a:cubicBezTo>
                  <a:cubicBezTo>
                    <a:pt x="290665" y="367"/>
                    <a:pt x="296163" y="4032"/>
                    <a:pt x="293964" y="8797"/>
                  </a:cubicBezTo>
                  <a:cubicBezTo>
                    <a:pt x="288466" y="20159"/>
                    <a:pt x="298362" y="23092"/>
                    <a:pt x="302761" y="29323"/>
                  </a:cubicBezTo>
                  <a:cubicBezTo>
                    <a:pt x="301661" y="39586"/>
                    <a:pt x="295430" y="46917"/>
                    <a:pt x="286633" y="50582"/>
                  </a:cubicBezTo>
                  <a:cubicBezTo>
                    <a:pt x="280402" y="52781"/>
                    <a:pt x="281502" y="55347"/>
                    <a:pt x="281868" y="58646"/>
                  </a:cubicBezTo>
                  <a:close/>
                </a:path>
              </a:pathLst>
            </a:custGeom>
            <a:solidFill>
              <a:srgbClr val="CA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2C65CB4E-93EF-497B-BC8D-325594065761}"/>
                </a:ext>
              </a:extLst>
            </p:cNvPr>
            <p:cNvSpPr/>
            <p:nvPr/>
          </p:nvSpPr>
          <p:spPr>
            <a:xfrm>
              <a:off x="12474328" y="6400710"/>
              <a:ext cx="134555" cy="346413"/>
            </a:xfrm>
            <a:custGeom>
              <a:avLst/>
              <a:gdLst>
                <a:gd name="connsiteX0" fmla="*/ 134555 w 134555"/>
                <a:gd name="connsiteY0" fmla="*/ 7544 h 346413"/>
                <a:gd name="connsiteX1" fmla="*/ 79208 w 134555"/>
                <a:gd name="connsiteY1" fmla="*/ 187514 h 346413"/>
                <a:gd name="connsiteX2" fmla="*/ 29725 w 134555"/>
                <a:gd name="connsiteY2" fmla="*/ 320201 h 346413"/>
                <a:gd name="connsiteX3" fmla="*/ 17629 w 134555"/>
                <a:gd name="connsiteY3" fmla="*/ 345492 h 346413"/>
                <a:gd name="connsiteX4" fmla="*/ 2235 w 134555"/>
                <a:gd name="connsiteY4" fmla="*/ 328632 h 346413"/>
                <a:gd name="connsiteX5" fmla="*/ 35 w 134555"/>
                <a:gd name="connsiteY5" fmla="*/ 315803 h 346413"/>
                <a:gd name="connsiteX6" fmla="*/ 17996 w 134555"/>
                <a:gd name="connsiteY6" fmla="*/ 284647 h 346413"/>
                <a:gd name="connsiteX7" fmla="*/ 50251 w 134555"/>
                <a:gd name="connsiteY7" fmla="*/ 199610 h 346413"/>
                <a:gd name="connsiteX8" fmla="*/ 106698 w 134555"/>
                <a:gd name="connsiteY8" fmla="*/ 22938 h 346413"/>
                <a:gd name="connsiteX9" fmla="*/ 117328 w 134555"/>
                <a:gd name="connsiteY9" fmla="*/ 3512 h 346413"/>
                <a:gd name="connsiteX10" fmla="*/ 134555 w 134555"/>
                <a:gd name="connsiteY10" fmla="*/ 7544 h 34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555" h="346413">
                  <a:moveTo>
                    <a:pt x="134555" y="7544"/>
                  </a:moveTo>
                  <a:cubicBezTo>
                    <a:pt x="120260" y="68756"/>
                    <a:pt x="100101" y="128135"/>
                    <a:pt x="79208" y="187514"/>
                  </a:cubicBezTo>
                  <a:cubicBezTo>
                    <a:pt x="63813" y="232232"/>
                    <a:pt x="46586" y="276217"/>
                    <a:pt x="29725" y="320201"/>
                  </a:cubicBezTo>
                  <a:cubicBezTo>
                    <a:pt x="26426" y="328998"/>
                    <a:pt x="21661" y="337062"/>
                    <a:pt x="17629" y="345492"/>
                  </a:cubicBezTo>
                  <a:cubicBezTo>
                    <a:pt x="3334" y="348425"/>
                    <a:pt x="-3996" y="344760"/>
                    <a:pt x="2235" y="328632"/>
                  </a:cubicBezTo>
                  <a:cubicBezTo>
                    <a:pt x="4067" y="324233"/>
                    <a:pt x="1135" y="320201"/>
                    <a:pt x="35" y="315803"/>
                  </a:cubicBezTo>
                  <a:cubicBezTo>
                    <a:pt x="2601" y="303340"/>
                    <a:pt x="14697" y="296743"/>
                    <a:pt x="17996" y="284647"/>
                  </a:cubicBezTo>
                  <a:cubicBezTo>
                    <a:pt x="25693" y="255324"/>
                    <a:pt x="48052" y="231132"/>
                    <a:pt x="50251" y="199610"/>
                  </a:cubicBezTo>
                  <a:cubicBezTo>
                    <a:pt x="68945" y="140598"/>
                    <a:pt x="92770" y="83417"/>
                    <a:pt x="106698" y="22938"/>
                  </a:cubicBezTo>
                  <a:cubicBezTo>
                    <a:pt x="108531" y="15608"/>
                    <a:pt x="111097" y="8277"/>
                    <a:pt x="117328" y="3512"/>
                  </a:cubicBezTo>
                  <a:cubicBezTo>
                    <a:pt x="124292" y="1313"/>
                    <a:pt x="131623" y="-4918"/>
                    <a:pt x="134555" y="7544"/>
                  </a:cubicBezTo>
                  <a:close/>
                </a:path>
              </a:pathLst>
            </a:custGeom>
            <a:solidFill>
              <a:srgbClr val="94837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770934A0-2A41-404F-9297-F7A1A6521E66}"/>
                </a:ext>
              </a:extLst>
            </p:cNvPr>
            <p:cNvSpPr/>
            <p:nvPr/>
          </p:nvSpPr>
          <p:spPr>
            <a:xfrm>
              <a:off x="11308771" y="7421502"/>
              <a:ext cx="230702" cy="54213"/>
            </a:xfrm>
            <a:custGeom>
              <a:avLst/>
              <a:gdLst>
                <a:gd name="connsiteX0" fmla="*/ 225788 w 230702"/>
                <a:gd name="connsiteY0" fmla="*/ 37985 h 54213"/>
                <a:gd name="connsiteX1" fmla="*/ 137085 w 230702"/>
                <a:gd name="connsiteY1" fmla="*/ 50814 h 54213"/>
                <a:gd name="connsiteX2" fmla="*/ 75140 w 230702"/>
                <a:gd name="connsiteY2" fmla="*/ 53746 h 54213"/>
                <a:gd name="connsiteX3" fmla="*/ 3665 w 230702"/>
                <a:gd name="connsiteY3" fmla="*/ 50081 h 54213"/>
                <a:gd name="connsiteX4" fmla="*/ 73674 w 230702"/>
                <a:gd name="connsiteY4" fmla="*/ 50081 h 54213"/>
                <a:gd name="connsiteX5" fmla="*/ 74041 w 230702"/>
                <a:gd name="connsiteY5" fmla="*/ 44583 h 54213"/>
                <a:gd name="connsiteX6" fmla="*/ 43252 w 230702"/>
                <a:gd name="connsiteY6" fmla="*/ 41284 h 54213"/>
                <a:gd name="connsiteX7" fmla="*/ 29323 w 230702"/>
                <a:gd name="connsiteY7" fmla="*/ 31021 h 54213"/>
                <a:gd name="connsiteX8" fmla="*/ 0 w 230702"/>
                <a:gd name="connsiteY8" fmla="*/ 18925 h 54213"/>
                <a:gd name="connsiteX9" fmla="*/ 18327 w 230702"/>
                <a:gd name="connsiteY9" fmla="*/ 10861 h 54213"/>
                <a:gd name="connsiteX10" fmla="*/ 115460 w 230702"/>
                <a:gd name="connsiteY10" fmla="*/ 7562 h 54213"/>
                <a:gd name="connsiteX11" fmla="*/ 134886 w 230702"/>
                <a:gd name="connsiteY11" fmla="*/ 2798 h 54213"/>
                <a:gd name="connsiteX12" fmla="*/ 152847 w 230702"/>
                <a:gd name="connsiteY12" fmla="*/ 232 h 54213"/>
                <a:gd name="connsiteX13" fmla="*/ 199763 w 230702"/>
                <a:gd name="connsiteY13" fmla="*/ 9762 h 54213"/>
                <a:gd name="connsiteX14" fmla="*/ 208560 w 230702"/>
                <a:gd name="connsiteY14" fmla="*/ 14527 h 54213"/>
                <a:gd name="connsiteX15" fmla="*/ 225788 w 230702"/>
                <a:gd name="connsiteY15" fmla="*/ 37985 h 5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702" h="54213">
                  <a:moveTo>
                    <a:pt x="225788" y="37985"/>
                  </a:moveTo>
                  <a:cubicBezTo>
                    <a:pt x="195365" y="36519"/>
                    <a:pt x="166408" y="41651"/>
                    <a:pt x="137085" y="50814"/>
                  </a:cubicBezTo>
                  <a:cubicBezTo>
                    <a:pt x="118025" y="56679"/>
                    <a:pt x="96033" y="53013"/>
                    <a:pt x="75140" y="53746"/>
                  </a:cubicBezTo>
                  <a:cubicBezTo>
                    <a:pt x="51315" y="51547"/>
                    <a:pt x="27490" y="56312"/>
                    <a:pt x="3665" y="50081"/>
                  </a:cubicBezTo>
                  <a:cubicBezTo>
                    <a:pt x="27124" y="50081"/>
                    <a:pt x="50216" y="50081"/>
                    <a:pt x="73674" y="50081"/>
                  </a:cubicBezTo>
                  <a:cubicBezTo>
                    <a:pt x="73674" y="48248"/>
                    <a:pt x="73674" y="46416"/>
                    <a:pt x="74041" y="44583"/>
                  </a:cubicBezTo>
                  <a:cubicBezTo>
                    <a:pt x="63411" y="45316"/>
                    <a:pt x="54248" y="36886"/>
                    <a:pt x="43252" y="41284"/>
                  </a:cubicBezTo>
                  <a:cubicBezTo>
                    <a:pt x="31889" y="46049"/>
                    <a:pt x="40319" y="25889"/>
                    <a:pt x="29323" y="31021"/>
                  </a:cubicBezTo>
                  <a:cubicBezTo>
                    <a:pt x="24558" y="14527"/>
                    <a:pt x="10263" y="21491"/>
                    <a:pt x="0" y="18925"/>
                  </a:cubicBezTo>
                  <a:cubicBezTo>
                    <a:pt x="2932" y="9029"/>
                    <a:pt x="11729" y="10861"/>
                    <a:pt x="18327" y="10861"/>
                  </a:cubicBezTo>
                  <a:cubicBezTo>
                    <a:pt x="50582" y="10128"/>
                    <a:pt x="83204" y="11228"/>
                    <a:pt x="115460" y="7562"/>
                  </a:cubicBezTo>
                  <a:cubicBezTo>
                    <a:pt x="122057" y="6830"/>
                    <a:pt x="129388" y="7929"/>
                    <a:pt x="134886" y="2798"/>
                  </a:cubicBezTo>
                  <a:cubicBezTo>
                    <a:pt x="140384" y="-501"/>
                    <a:pt x="146615" y="-135"/>
                    <a:pt x="152847" y="232"/>
                  </a:cubicBezTo>
                  <a:cubicBezTo>
                    <a:pt x="168974" y="965"/>
                    <a:pt x="182903" y="12694"/>
                    <a:pt x="199763" y="9762"/>
                  </a:cubicBezTo>
                  <a:cubicBezTo>
                    <a:pt x="201963" y="12694"/>
                    <a:pt x="203429" y="15260"/>
                    <a:pt x="208560" y="14527"/>
                  </a:cubicBezTo>
                  <a:cubicBezTo>
                    <a:pt x="233119" y="11228"/>
                    <a:pt x="234585" y="13427"/>
                    <a:pt x="225788" y="37985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6B23251C-CFB4-47A2-8A41-292C5F7BB362}"/>
                </a:ext>
              </a:extLst>
            </p:cNvPr>
            <p:cNvSpPr/>
            <p:nvPr/>
          </p:nvSpPr>
          <p:spPr>
            <a:xfrm>
              <a:off x="10039447" y="4995248"/>
              <a:ext cx="41310" cy="409438"/>
            </a:xfrm>
            <a:custGeom>
              <a:avLst/>
              <a:gdLst>
                <a:gd name="connsiteX0" fmla="*/ 733 w 41310"/>
                <a:gd name="connsiteY0" fmla="*/ 217724 h 409438"/>
                <a:gd name="connsiteX1" fmla="*/ 13195 w 41310"/>
                <a:gd name="connsiteY1" fmla="*/ 156146 h 409438"/>
                <a:gd name="connsiteX2" fmla="*/ 20526 w 41310"/>
                <a:gd name="connsiteY2" fmla="*/ 93834 h 409438"/>
                <a:gd name="connsiteX3" fmla="*/ 30056 w 41310"/>
                <a:gd name="connsiteY3" fmla="*/ 30789 h 409438"/>
                <a:gd name="connsiteX4" fmla="*/ 37020 w 41310"/>
                <a:gd name="connsiteY4" fmla="*/ 0 h 409438"/>
                <a:gd name="connsiteX5" fmla="*/ 38120 w 41310"/>
                <a:gd name="connsiteY5" fmla="*/ 22359 h 409438"/>
                <a:gd name="connsiteX6" fmla="*/ 38487 w 41310"/>
                <a:gd name="connsiteY6" fmla="*/ 90902 h 409438"/>
                <a:gd name="connsiteX7" fmla="*/ 32255 w 41310"/>
                <a:gd name="connsiteY7" fmla="*/ 201230 h 409438"/>
                <a:gd name="connsiteX8" fmla="*/ 24558 w 41310"/>
                <a:gd name="connsiteY8" fmla="*/ 348945 h 409438"/>
                <a:gd name="connsiteX9" fmla="*/ 19060 w 41310"/>
                <a:gd name="connsiteY9" fmla="*/ 364339 h 409438"/>
                <a:gd name="connsiteX10" fmla="*/ 8430 w 41310"/>
                <a:gd name="connsiteY10" fmla="*/ 403193 h 409438"/>
                <a:gd name="connsiteX11" fmla="*/ 367 w 41310"/>
                <a:gd name="connsiteY11" fmla="*/ 405758 h 409438"/>
                <a:gd name="connsiteX12" fmla="*/ 0 w 41310"/>
                <a:gd name="connsiteY12" fmla="*/ 236417 h 409438"/>
                <a:gd name="connsiteX13" fmla="*/ 733 w 41310"/>
                <a:gd name="connsiteY13" fmla="*/ 217724 h 40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10" h="409438">
                  <a:moveTo>
                    <a:pt x="733" y="217724"/>
                  </a:moveTo>
                  <a:cubicBezTo>
                    <a:pt x="4032" y="197198"/>
                    <a:pt x="6964" y="175572"/>
                    <a:pt x="13195" y="156146"/>
                  </a:cubicBezTo>
                  <a:cubicBezTo>
                    <a:pt x="20160" y="135253"/>
                    <a:pt x="15761" y="114727"/>
                    <a:pt x="20526" y="93834"/>
                  </a:cubicBezTo>
                  <a:cubicBezTo>
                    <a:pt x="25291" y="73674"/>
                    <a:pt x="28590" y="52048"/>
                    <a:pt x="30056" y="30789"/>
                  </a:cubicBezTo>
                  <a:cubicBezTo>
                    <a:pt x="30789" y="20160"/>
                    <a:pt x="32255" y="9897"/>
                    <a:pt x="37020" y="0"/>
                  </a:cubicBezTo>
                  <a:cubicBezTo>
                    <a:pt x="37387" y="7331"/>
                    <a:pt x="37753" y="15028"/>
                    <a:pt x="38120" y="22359"/>
                  </a:cubicBezTo>
                  <a:cubicBezTo>
                    <a:pt x="43985" y="45084"/>
                    <a:pt x="40319" y="68176"/>
                    <a:pt x="38487" y="90902"/>
                  </a:cubicBezTo>
                  <a:cubicBezTo>
                    <a:pt x="35554" y="127555"/>
                    <a:pt x="34821" y="164576"/>
                    <a:pt x="32255" y="201230"/>
                  </a:cubicBezTo>
                  <a:cubicBezTo>
                    <a:pt x="29690" y="250346"/>
                    <a:pt x="28957" y="299829"/>
                    <a:pt x="24558" y="348945"/>
                  </a:cubicBezTo>
                  <a:cubicBezTo>
                    <a:pt x="24192" y="354443"/>
                    <a:pt x="23825" y="360308"/>
                    <a:pt x="19060" y="364339"/>
                  </a:cubicBezTo>
                  <a:cubicBezTo>
                    <a:pt x="5498" y="374603"/>
                    <a:pt x="10630" y="389997"/>
                    <a:pt x="8430" y="403193"/>
                  </a:cubicBezTo>
                  <a:cubicBezTo>
                    <a:pt x="6964" y="413089"/>
                    <a:pt x="4398" y="409057"/>
                    <a:pt x="367" y="405758"/>
                  </a:cubicBezTo>
                  <a:cubicBezTo>
                    <a:pt x="367" y="349311"/>
                    <a:pt x="0" y="292864"/>
                    <a:pt x="0" y="236417"/>
                  </a:cubicBezTo>
                  <a:cubicBezTo>
                    <a:pt x="367" y="230186"/>
                    <a:pt x="367" y="223955"/>
                    <a:pt x="733" y="217724"/>
                  </a:cubicBezTo>
                  <a:close/>
                </a:path>
              </a:pathLst>
            </a:custGeom>
            <a:solidFill>
              <a:srgbClr val="93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2E89F419-B07C-44CA-A47A-0B6C536B6FC9}"/>
                </a:ext>
              </a:extLst>
            </p:cNvPr>
            <p:cNvSpPr/>
            <p:nvPr/>
          </p:nvSpPr>
          <p:spPr>
            <a:xfrm>
              <a:off x="10547103" y="7229898"/>
              <a:ext cx="252235" cy="126446"/>
            </a:xfrm>
            <a:custGeom>
              <a:avLst/>
              <a:gdLst>
                <a:gd name="connsiteX0" fmla="*/ 251812 w 252235"/>
                <a:gd name="connsiteY0" fmla="*/ 120361 h 126446"/>
                <a:gd name="connsiteX1" fmla="*/ 209294 w 252235"/>
                <a:gd name="connsiteY1" fmla="*/ 119627 h 126446"/>
                <a:gd name="connsiteX2" fmla="*/ 197198 w 252235"/>
                <a:gd name="connsiteY2" fmla="*/ 113763 h 126446"/>
                <a:gd name="connsiteX3" fmla="*/ 177771 w 252235"/>
                <a:gd name="connsiteY3" fmla="*/ 117428 h 126446"/>
                <a:gd name="connsiteX4" fmla="*/ 168241 w 252235"/>
                <a:gd name="connsiteY4" fmla="*/ 118895 h 126446"/>
                <a:gd name="connsiteX5" fmla="*/ 170440 w 252235"/>
                <a:gd name="connsiteY5" fmla="*/ 108631 h 126446"/>
                <a:gd name="connsiteX6" fmla="*/ 176305 w 252235"/>
                <a:gd name="connsiteY6" fmla="*/ 101667 h 126446"/>
                <a:gd name="connsiteX7" fmla="*/ 165309 w 252235"/>
                <a:gd name="connsiteY7" fmla="*/ 98002 h 126446"/>
                <a:gd name="connsiteX8" fmla="*/ 118759 w 252235"/>
                <a:gd name="connsiteY8" fmla="*/ 84440 h 126446"/>
                <a:gd name="connsiteX9" fmla="*/ 101898 w 252235"/>
                <a:gd name="connsiteY9" fmla="*/ 70878 h 126446"/>
                <a:gd name="connsiteX10" fmla="*/ 94200 w 252235"/>
                <a:gd name="connsiteY10" fmla="*/ 48886 h 126446"/>
                <a:gd name="connsiteX11" fmla="*/ 88336 w 252235"/>
                <a:gd name="connsiteY11" fmla="*/ 38989 h 126446"/>
                <a:gd name="connsiteX12" fmla="*/ 39220 w 252235"/>
                <a:gd name="connsiteY12" fmla="*/ 50352 h 126446"/>
                <a:gd name="connsiteX13" fmla="*/ 37387 w 252235"/>
                <a:gd name="connsiteY13" fmla="*/ 53284 h 126446"/>
                <a:gd name="connsiteX14" fmla="*/ 0 w 252235"/>
                <a:gd name="connsiteY14" fmla="*/ 11865 h 126446"/>
                <a:gd name="connsiteX15" fmla="*/ 48017 w 252235"/>
                <a:gd name="connsiteY15" fmla="*/ 3435 h 126446"/>
                <a:gd name="connsiteX16" fmla="*/ 83571 w 252235"/>
                <a:gd name="connsiteY16" fmla="*/ 18829 h 126446"/>
                <a:gd name="connsiteX17" fmla="*/ 130488 w 252235"/>
                <a:gd name="connsiteY17" fmla="*/ 52917 h 126446"/>
                <a:gd name="connsiteX18" fmla="*/ 174106 w 252235"/>
                <a:gd name="connsiteY18" fmla="*/ 82974 h 126446"/>
                <a:gd name="connsiteX19" fmla="*/ 194999 w 252235"/>
                <a:gd name="connsiteY19" fmla="*/ 87739 h 126446"/>
                <a:gd name="connsiteX20" fmla="*/ 251812 w 252235"/>
                <a:gd name="connsiteY20" fmla="*/ 115596 h 126446"/>
                <a:gd name="connsiteX21" fmla="*/ 251812 w 252235"/>
                <a:gd name="connsiteY21" fmla="*/ 120361 h 12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2235" h="126446">
                  <a:moveTo>
                    <a:pt x="251812" y="120361"/>
                  </a:moveTo>
                  <a:cubicBezTo>
                    <a:pt x="237517" y="133556"/>
                    <a:pt x="223222" y="121460"/>
                    <a:pt x="209294" y="119627"/>
                  </a:cubicBezTo>
                  <a:cubicBezTo>
                    <a:pt x="205262" y="119261"/>
                    <a:pt x="201230" y="115596"/>
                    <a:pt x="197198" y="113763"/>
                  </a:cubicBezTo>
                  <a:cubicBezTo>
                    <a:pt x="188401" y="109731"/>
                    <a:pt x="183269" y="109364"/>
                    <a:pt x="177771" y="117428"/>
                  </a:cubicBezTo>
                  <a:cubicBezTo>
                    <a:pt x="175572" y="120361"/>
                    <a:pt x="170807" y="122560"/>
                    <a:pt x="168241" y="118895"/>
                  </a:cubicBezTo>
                  <a:cubicBezTo>
                    <a:pt x="166775" y="116695"/>
                    <a:pt x="168608" y="111564"/>
                    <a:pt x="170440" y="108631"/>
                  </a:cubicBezTo>
                  <a:cubicBezTo>
                    <a:pt x="172273" y="106065"/>
                    <a:pt x="181437" y="108998"/>
                    <a:pt x="176305" y="101667"/>
                  </a:cubicBezTo>
                  <a:cubicBezTo>
                    <a:pt x="174472" y="99101"/>
                    <a:pt x="168608" y="97269"/>
                    <a:pt x="165309" y="98002"/>
                  </a:cubicBezTo>
                  <a:cubicBezTo>
                    <a:pt x="146615" y="103500"/>
                    <a:pt x="131954" y="98002"/>
                    <a:pt x="118759" y="84440"/>
                  </a:cubicBezTo>
                  <a:cubicBezTo>
                    <a:pt x="113627" y="79308"/>
                    <a:pt x="108129" y="73810"/>
                    <a:pt x="101898" y="70878"/>
                  </a:cubicBezTo>
                  <a:cubicBezTo>
                    <a:pt x="91268" y="65746"/>
                    <a:pt x="88702" y="59149"/>
                    <a:pt x="94200" y="48886"/>
                  </a:cubicBezTo>
                  <a:cubicBezTo>
                    <a:pt x="97866" y="42288"/>
                    <a:pt x="95667" y="35690"/>
                    <a:pt x="88336" y="38989"/>
                  </a:cubicBezTo>
                  <a:cubicBezTo>
                    <a:pt x="72575" y="45953"/>
                    <a:pt x="56813" y="52184"/>
                    <a:pt x="39220" y="50352"/>
                  </a:cubicBezTo>
                  <a:cubicBezTo>
                    <a:pt x="38853" y="50352"/>
                    <a:pt x="37754" y="52184"/>
                    <a:pt x="37387" y="53284"/>
                  </a:cubicBezTo>
                  <a:cubicBezTo>
                    <a:pt x="22359" y="41921"/>
                    <a:pt x="10630" y="27260"/>
                    <a:pt x="0" y="11865"/>
                  </a:cubicBezTo>
                  <a:cubicBezTo>
                    <a:pt x="9163" y="502"/>
                    <a:pt x="32255" y="-3530"/>
                    <a:pt x="48017" y="3435"/>
                  </a:cubicBezTo>
                  <a:cubicBezTo>
                    <a:pt x="58646" y="11499"/>
                    <a:pt x="68909" y="16264"/>
                    <a:pt x="83571" y="18829"/>
                  </a:cubicBezTo>
                  <a:cubicBezTo>
                    <a:pt x="102264" y="21762"/>
                    <a:pt x="120958" y="31292"/>
                    <a:pt x="130488" y="52917"/>
                  </a:cubicBezTo>
                  <a:cubicBezTo>
                    <a:pt x="138185" y="70145"/>
                    <a:pt x="154313" y="80774"/>
                    <a:pt x="174106" y="82974"/>
                  </a:cubicBezTo>
                  <a:cubicBezTo>
                    <a:pt x="181070" y="84073"/>
                    <a:pt x="188034" y="85906"/>
                    <a:pt x="194999" y="87739"/>
                  </a:cubicBezTo>
                  <a:cubicBezTo>
                    <a:pt x="211126" y="102400"/>
                    <a:pt x="231652" y="108265"/>
                    <a:pt x="251812" y="115596"/>
                  </a:cubicBezTo>
                  <a:cubicBezTo>
                    <a:pt x="252179" y="116695"/>
                    <a:pt x="252545" y="118528"/>
                    <a:pt x="251812" y="120361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C5023CDD-B12B-4E87-A2FD-8EB59FE2AA24}"/>
                </a:ext>
              </a:extLst>
            </p:cNvPr>
            <p:cNvSpPr/>
            <p:nvPr/>
          </p:nvSpPr>
          <p:spPr>
            <a:xfrm>
              <a:off x="11980223" y="7245829"/>
              <a:ext cx="183382" cy="123909"/>
            </a:xfrm>
            <a:custGeom>
              <a:avLst/>
              <a:gdLst>
                <a:gd name="connsiteX0" fmla="*/ 181850 w 183382"/>
                <a:gd name="connsiteY0" fmla="*/ 33688 h 123909"/>
                <a:gd name="connsiteX1" fmla="*/ 64924 w 183382"/>
                <a:gd name="connsiteY1" fmla="*/ 123123 h 123909"/>
                <a:gd name="connsiteX2" fmla="*/ 67123 w 183382"/>
                <a:gd name="connsiteY2" fmla="*/ 96732 h 123909"/>
                <a:gd name="connsiteX3" fmla="*/ 40000 w 183382"/>
                <a:gd name="connsiteY3" fmla="*/ 107362 h 123909"/>
                <a:gd name="connsiteX4" fmla="*/ 1513 w 183382"/>
                <a:gd name="connsiteY4" fmla="*/ 120191 h 123909"/>
                <a:gd name="connsiteX5" fmla="*/ 780 w 183382"/>
                <a:gd name="connsiteY5" fmla="*/ 119458 h 123909"/>
                <a:gd name="connsiteX6" fmla="*/ 9577 w 183382"/>
                <a:gd name="connsiteY6" fmla="*/ 104430 h 123909"/>
                <a:gd name="connsiteX7" fmla="*/ 10310 w 183382"/>
                <a:gd name="connsiteY7" fmla="*/ 79139 h 123909"/>
                <a:gd name="connsiteX8" fmla="*/ 47 w 183382"/>
                <a:gd name="connsiteY8" fmla="*/ 56047 h 123909"/>
                <a:gd name="connsiteX9" fmla="*/ 19840 w 183382"/>
                <a:gd name="connsiteY9" fmla="*/ 59712 h 123909"/>
                <a:gd name="connsiteX10" fmla="*/ 48796 w 183382"/>
                <a:gd name="connsiteY10" fmla="*/ 54947 h 123909"/>
                <a:gd name="connsiteX11" fmla="*/ 67490 w 183382"/>
                <a:gd name="connsiteY11" fmla="*/ 49816 h 123909"/>
                <a:gd name="connsiteX12" fmla="*/ 83618 w 183382"/>
                <a:gd name="connsiteY12" fmla="*/ 47250 h 123909"/>
                <a:gd name="connsiteX13" fmla="*/ 87650 w 183382"/>
                <a:gd name="connsiteY13" fmla="*/ 44317 h 123909"/>
                <a:gd name="connsiteX14" fmla="*/ 95713 w 183382"/>
                <a:gd name="connsiteY14" fmla="*/ 53115 h 123909"/>
                <a:gd name="connsiteX15" fmla="*/ 89116 w 183382"/>
                <a:gd name="connsiteY15" fmla="*/ 68876 h 123909"/>
                <a:gd name="connsiteX16" fmla="*/ 102311 w 183382"/>
                <a:gd name="connsiteY16" fmla="*/ 70342 h 123909"/>
                <a:gd name="connsiteX17" fmla="*/ 122104 w 183382"/>
                <a:gd name="connsiteY17" fmla="*/ 67410 h 123909"/>
                <a:gd name="connsiteX18" fmla="*/ 131268 w 183382"/>
                <a:gd name="connsiteY18" fmla="*/ 56047 h 123909"/>
                <a:gd name="connsiteX19" fmla="*/ 136399 w 183382"/>
                <a:gd name="connsiteY19" fmla="*/ 30022 h 123909"/>
                <a:gd name="connsiteX20" fmla="*/ 138232 w 183382"/>
                <a:gd name="connsiteY20" fmla="*/ 20859 h 123909"/>
                <a:gd name="connsiteX21" fmla="*/ 156925 w 183382"/>
                <a:gd name="connsiteY21" fmla="*/ 3632 h 123909"/>
                <a:gd name="connsiteX22" fmla="*/ 169754 w 183382"/>
                <a:gd name="connsiteY22" fmla="*/ 3265 h 123909"/>
                <a:gd name="connsiteX23" fmla="*/ 180750 w 183382"/>
                <a:gd name="connsiteY23" fmla="*/ 18293 h 123909"/>
                <a:gd name="connsiteX24" fmla="*/ 181850 w 183382"/>
                <a:gd name="connsiteY24" fmla="*/ 33688 h 1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3382" h="123909">
                  <a:moveTo>
                    <a:pt x="181850" y="33688"/>
                  </a:moveTo>
                  <a:cubicBezTo>
                    <a:pt x="152160" y="75473"/>
                    <a:pt x="109275" y="100398"/>
                    <a:pt x="64924" y="123123"/>
                  </a:cubicBezTo>
                  <a:cubicBezTo>
                    <a:pt x="53928" y="113593"/>
                    <a:pt x="68956" y="106996"/>
                    <a:pt x="67123" y="96732"/>
                  </a:cubicBezTo>
                  <a:cubicBezTo>
                    <a:pt x="56127" y="94533"/>
                    <a:pt x="48430" y="99298"/>
                    <a:pt x="40000" y="107362"/>
                  </a:cubicBezTo>
                  <a:cubicBezTo>
                    <a:pt x="29736" y="117259"/>
                    <a:pt x="19107" y="130454"/>
                    <a:pt x="1513" y="120191"/>
                  </a:cubicBezTo>
                  <a:lnTo>
                    <a:pt x="780" y="119458"/>
                  </a:lnTo>
                  <a:cubicBezTo>
                    <a:pt x="-320" y="112127"/>
                    <a:pt x="7744" y="109928"/>
                    <a:pt x="9577" y="104430"/>
                  </a:cubicBezTo>
                  <a:cubicBezTo>
                    <a:pt x="12509" y="95999"/>
                    <a:pt x="19107" y="87936"/>
                    <a:pt x="10310" y="79139"/>
                  </a:cubicBezTo>
                  <a:cubicBezTo>
                    <a:pt x="7378" y="71075"/>
                    <a:pt x="-686" y="65577"/>
                    <a:pt x="47" y="56047"/>
                  </a:cubicBezTo>
                  <a:cubicBezTo>
                    <a:pt x="7744" y="51282"/>
                    <a:pt x="13609" y="54214"/>
                    <a:pt x="19840" y="59712"/>
                  </a:cubicBezTo>
                  <a:cubicBezTo>
                    <a:pt x="35235" y="72541"/>
                    <a:pt x="40000" y="71808"/>
                    <a:pt x="48796" y="54947"/>
                  </a:cubicBezTo>
                  <a:cubicBezTo>
                    <a:pt x="53928" y="45051"/>
                    <a:pt x="60159" y="47616"/>
                    <a:pt x="67490" y="49816"/>
                  </a:cubicBezTo>
                  <a:cubicBezTo>
                    <a:pt x="73721" y="53481"/>
                    <a:pt x="79219" y="54581"/>
                    <a:pt x="83618" y="47250"/>
                  </a:cubicBezTo>
                  <a:cubicBezTo>
                    <a:pt x="84717" y="45784"/>
                    <a:pt x="86183" y="45051"/>
                    <a:pt x="87650" y="44317"/>
                  </a:cubicBezTo>
                  <a:cubicBezTo>
                    <a:pt x="92781" y="45051"/>
                    <a:pt x="94614" y="48716"/>
                    <a:pt x="95713" y="53115"/>
                  </a:cubicBezTo>
                  <a:cubicBezTo>
                    <a:pt x="95713" y="58979"/>
                    <a:pt x="91682" y="63378"/>
                    <a:pt x="89116" y="68876"/>
                  </a:cubicBezTo>
                  <a:cubicBezTo>
                    <a:pt x="93514" y="71808"/>
                    <a:pt x="98279" y="67410"/>
                    <a:pt x="102311" y="70342"/>
                  </a:cubicBezTo>
                  <a:cubicBezTo>
                    <a:pt x="110008" y="76206"/>
                    <a:pt x="116240" y="72541"/>
                    <a:pt x="122104" y="67410"/>
                  </a:cubicBezTo>
                  <a:cubicBezTo>
                    <a:pt x="125770" y="64111"/>
                    <a:pt x="126869" y="57879"/>
                    <a:pt x="131268" y="56047"/>
                  </a:cubicBezTo>
                  <a:cubicBezTo>
                    <a:pt x="145929" y="49449"/>
                    <a:pt x="149228" y="42118"/>
                    <a:pt x="136399" y="30022"/>
                  </a:cubicBezTo>
                  <a:cubicBezTo>
                    <a:pt x="133467" y="27457"/>
                    <a:pt x="133833" y="22325"/>
                    <a:pt x="138232" y="20859"/>
                  </a:cubicBezTo>
                  <a:cubicBezTo>
                    <a:pt x="147029" y="17560"/>
                    <a:pt x="152160" y="11329"/>
                    <a:pt x="156925" y="3632"/>
                  </a:cubicBezTo>
                  <a:cubicBezTo>
                    <a:pt x="160224" y="-1866"/>
                    <a:pt x="165356" y="-400"/>
                    <a:pt x="169754" y="3265"/>
                  </a:cubicBezTo>
                  <a:cubicBezTo>
                    <a:pt x="174519" y="7297"/>
                    <a:pt x="177452" y="13162"/>
                    <a:pt x="180750" y="18293"/>
                  </a:cubicBezTo>
                  <a:cubicBezTo>
                    <a:pt x="184049" y="23058"/>
                    <a:pt x="184049" y="28190"/>
                    <a:pt x="181850" y="33688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0F91CC09-E299-4C13-AB39-38E154186138}"/>
                </a:ext>
              </a:extLst>
            </p:cNvPr>
            <p:cNvSpPr/>
            <p:nvPr/>
          </p:nvSpPr>
          <p:spPr>
            <a:xfrm>
              <a:off x="10508250" y="4504178"/>
              <a:ext cx="113211" cy="117932"/>
            </a:xfrm>
            <a:custGeom>
              <a:avLst/>
              <a:gdLst>
                <a:gd name="connsiteX0" fmla="*/ 83937 w 113211"/>
                <a:gd name="connsiteY0" fmla="*/ 2107 h 117932"/>
                <a:gd name="connsiteX1" fmla="*/ 105930 w 113211"/>
                <a:gd name="connsiteY1" fmla="*/ 14569 h 117932"/>
                <a:gd name="connsiteX2" fmla="*/ 102997 w 113211"/>
                <a:gd name="connsiteY2" fmla="*/ 33629 h 117932"/>
                <a:gd name="connsiteX3" fmla="*/ 83571 w 113211"/>
                <a:gd name="connsiteY3" fmla="*/ 46458 h 117932"/>
                <a:gd name="connsiteX4" fmla="*/ 89802 w 113211"/>
                <a:gd name="connsiteY4" fmla="*/ 67717 h 117932"/>
                <a:gd name="connsiteX5" fmla="*/ 89435 w 113211"/>
                <a:gd name="connsiteY5" fmla="*/ 76147 h 117932"/>
                <a:gd name="connsiteX6" fmla="*/ 57180 w 113211"/>
                <a:gd name="connsiteY6" fmla="*/ 104738 h 117932"/>
                <a:gd name="connsiteX7" fmla="*/ 55347 w 113211"/>
                <a:gd name="connsiteY7" fmla="*/ 106570 h 117932"/>
                <a:gd name="connsiteX8" fmla="*/ 31889 w 113211"/>
                <a:gd name="connsiteY8" fmla="*/ 117933 h 117932"/>
                <a:gd name="connsiteX9" fmla="*/ 26757 w 113211"/>
                <a:gd name="connsiteY9" fmla="*/ 116467 h 117932"/>
                <a:gd name="connsiteX10" fmla="*/ 0 w 113211"/>
                <a:gd name="connsiteY10" fmla="*/ 107670 h 117932"/>
                <a:gd name="connsiteX11" fmla="*/ 22725 w 113211"/>
                <a:gd name="connsiteY11" fmla="*/ 47924 h 117932"/>
                <a:gd name="connsiteX12" fmla="*/ 24558 w 113211"/>
                <a:gd name="connsiteY12" fmla="*/ 47191 h 117932"/>
                <a:gd name="connsiteX13" fmla="*/ 43252 w 113211"/>
                <a:gd name="connsiteY13" fmla="*/ 49390 h 117932"/>
                <a:gd name="connsiteX14" fmla="*/ 30056 w 113211"/>
                <a:gd name="connsiteY14" fmla="*/ 36561 h 117932"/>
                <a:gd name="connsiteX15" fmla="*/ 22359 w 113211"/>
                <a:gd name="connsiteY15" fmla="*/ 26665 h 117932"/>
                <a:gd name="connsiteX16" fmla="*/ 69276 w 113211"/>
                <a:gd name="connsiteY16" fmla="*/ 3206 h 117932"/>
                <a:gd name="connsiteX17" fmla="*/ 83937 w 113211"/>
                <a:gd name="connsiteY17" fmla="*/ 2107 h 11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211" h="117932">
                  <a:moveTo>
                    <a:pt x="83937" y="2107"/>
                  </a:moveTo>
                  <a:cubicBezTo>
                    <a:pt x="93467" y="2107"/>
                    <a:pt x="100065" y="8704"/>
                    <a:pt x="105930" y="14569"/>
                  </a:cubicBezTo>
                  <a:cubicBezTo>
                    <a:pt x="112161" y="20800"/>
                    <a:pt x="119858" y="29964"/>
                    <a:pt x="102997" y="33629"/>
                  </a:cubicBezTo>
                  <a:cubicBezTo>
                    <a:pt x="94934" y="35462"/>
                    <a:pt x="92734" y="46091"/>
                    <a:pt x="83571" y="46458"/>
                  </a:cubicBezTo>
                  <a:cubicBezTo>
                    <a:pt x="85404" y="53789"/>
                    <a:pt x="86137" y="61853"/>
                    <a:pt x="89802" y="67717"/>
                  </a:cubicBezTo>
                  <a:cubicBezTo>
                    <a:pt x="92368" y="71749"/>
                    <a:pt x="93467" y="75414"/>
                    <a:pt x="89435" y="76147"/>
                  </a:cubicBezTo>
                  <a:cubicBezTo>
                    <a:pt x="71842" y="78347"/>
                    <a:pt x="70375" y="97773"/>
                    <a:pt x="57180" y="104738"/>
                  </a:cubicBezTo>
                  <a:cubicBezTo>
                    <a:pt x="56447" y="105471"/>
                    <a:pt x="56080" y="105837"/>
                    <a:pt x="55347" y="106570"/>
                  </a:cubicBezTo>
                  <a:cubicBezTo>
                    <a:pt x="47283" y="109869"/>
                    <a:pt x="40319" y="115001"/>
                    <a:pt x="31889" y="117933"/>
                  </a:cubicBezTo>
                  <a:cubicBezTo>
                    <a:pt x="30056" y="117933"/>
                    <a:pt x="28590" y="117566"/>
                    <a:pt x="26757" y="116467"/>
                  </a:cubicBezTo>
                  <a:cubicBezTo>
                    <a:pt x="17960" y="113534"/>
                    <a:pt x="8797" y="110602"/>
                    <a:pt x="0" y="107670"/>
                  </a:cubicBezTo>
                  <a:cubicBezTo>
                    <a:pt x="23825" y="94108"/>
                    <a:pt x="19427" y="69550"/>
                    <a:pt x="22725" y="47924"/>
                  </a:cubicBezTo>
                  <a:cubicBezTo>
                    <a:pt x="23458" y="47557"/>
                    <a:pt x="23825" y="47557"/>
                    <a:pt x="24558" y="47191"/>
                  </a:cubicBezTo>
                  <a:cubicBezTo>
                    <a:pt x="31156" y="46091"/>
                    <a:pt x="38487" y="58920"/>
                    <a:pt x="43252" y="49390"/>
                  </a:cubicBezTo>
                  <a:cubicBezTo>
                    <a:pt x="46550" y="42426"/>
                    <a:pt x="33722" y="42059"/>
                    <a:pt x="30056" y="36561"/>
                  </a:cubicBezTo>
                  <a:cubicBezTo>
                    <a:pt x="27490" y="33262"/>
                    <a:pt x="24925" y="29964"/>
                    <a:pt x="22359" y="26665"/>
                  </a:cubicBezTo>
                  <a:cubicBezTo>
                    <a:pt x="39586" y="22266"/>
                    <a:pt x="54981" y="13469"/>
                    <a:pt x="69276" y="3206"/>
                  </a:cubicBezTo>
                  <a:cubicBezTo>
                    <a:pt x="74407" y="-459"/>
                    <a:pt x="79172" y="-1192"/>
                    <a:pt x="83937" y="2107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5CB1DA9A-F1FA-4D95-8532-A2985661A41F}"/>
                </a:ext>
              </a:extLst>
            </p:cNvPr>
            <p:cNvSpPr/>
            <p:nvPr/>
          </p:nvSpPr>
          <p:spPr>
            <a:xfrm>
              <a:off x="12591411" y="6096696"/>
              <a:ext cx="80883" cy="311557"/>
            </a:xfrm>
            <a:custGeom>
              <a:avLst/>
              <a:gdLst>
                <a:gd name="connsiteX0" fmla="*/ 17472 w 80883"/>
                <a:gd name="connsiteY0" fmla="*/ 311558 h 311557"/>
                <a:gd name="connsiteX1" fmla="*/ 2078 w 80883"/>
                <a:gd name="connsiteY1" fmla="*/ 311191 h 311557"/>
                <a:gd name="connsiteX2" fmla="*/ 6476 w 80883"/>
                <a:gd name="connsiteY2" fmla="*/ 265741 h 311557"/>
                <a:gd name="connsiteX3" fmla="*/ 42397 w 80883"/>
                <a:gd name="connsiteY3" fmla="*/ 46184 h 311557"/>
                <a:gd name="connsiteX4" fmla="*/ 47162 w 80883"/>
                <a:gd name="connsiteY4" fmla="*/ 24192 h 311557"/>
                <a:gd name="connsiteX5" fmla="*/ 55226 w 80883"/>
                <a:gd name="connsiteY5" fmla="*/ 14662 h 311557"/>
                <a:gd name="connsiteX6" fmla="*/ 70620 w 80883"/>
                <a:gd name="connsiteY6" fmla="*/ 12096 h 311557"/>
                <a:gd name="connsiteX7" fmla="*/ 80883 w 80883"/>
                <a:gd name="connsiteY7" fmla="*/ 0 h 311557"/>
                <a:gd name="connsiteX8" fmla="*/ 73919 w 80883"/>
                <a:gd name="connsiteY8" fmla="*/ 45084 h 311557"/>
                <a:gd name="connsiteX9" fmla="*/ 63290 w 80883"/>
                <a:gd name="connsiteY9" fmla="*/ 42885 h 311557"/>
                <a:gd name="connsiteX10" fmla="*/ 72820 w 80883"/>
                <a:gd name="connsiteY10" fmla="*/ 52782 h 311557"/>
                <a:gd name="connsiteX11" fmla="*/ 69521 w 80883"/>
                <a:gd name="connsiteY11" fmla="*/ 74774 h 311557"/>
                <a:gd name="connsiteX12" fmla="*/ 64756 w 80883"/>
                <a:gd name="connsiteY12" fmla="*/ 74407 h 311557"/>
                <a:gd name="connsiteX13" fmla="*/ 64756 w 80883"/>
                <a:gd name="connsiteY13" fmla="*/ 75507 h 311557"/>
                <a:gd name="connsiteX14" fmla="*/ 66955 w 80883"/>
                <a:gd name="connsiteY14" fmla="*/ 94567 h 311557"/>
                <a:gd name="connsiteX15" fmla="*/ 17472 w 80883"/>
                <a:gd name="connsiteY15" fmla="*/ 311558 h 3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883" h="311557">
                  <a:moveTo>
                    <a:pt x="17472" y="311558"/>
                  </a:moveTo>
                  <a:cubicBezTo>
                    <a:pt x="12707" y="304227"/>
                    <a:pt x="7209" y="308992"/>
                    <a:pt x="2078" y="311191"/>
                  </a:cubicBezTo>
                  <a:cubicBezTo>
                    <a:pt x="-3054" y="295430"/>
                    <a:pt x="2444" y="280036"/>
                    <a:pt x="6476" y="265741"/>
                  </a:cubicBezTo>
                  <a:cubicBezTo>
                    <a:pt x="24803" y="193533"/>
                    <a:pt x="41297" y="120958"/>
                    <a:pt x="42397" y="46184"/>
                  </a:cubicBezTo>
                  <a:cubicBezTo>
                    <a:pt x="42397" y="38487"/>
                    <a:pt x="44230" y="31156"/>
                    <a:pt x="47162" y="24192"/>
                  </a:cubicBezTo>
                  <a:cubicBezTo>
                    <a:pt x="48995" y="20160"/>
                    <a:pt x="51194" y="16494"/>
                    <a:pt x="55226" y="14662"/>
                  </a:cubicBezTo>
                  <a:cubicBezTo>
                    <a:pt x="61090" y="18327"/>
                    <a:pt x="66955" y="25291"/>
                    <a:pt x="70620" y="12096"/>
                  </a:cubicBezTo>
                  <a:cubicBezTo>
                    <a:pt x="72087" y="7331"/>
                    <a:pt x="77218" y="4032"/>
                    <a:pt x="80883" y="0"/>
                  </a:cubicBezTo>
                  <a:cubicBezTo>
                    <a:pt x="79051" y="15028"/>
                    <a:pt x="78684" y="30423"/>
                    <a:pt x="73919" y="45084"/>
                  </a:cubicBezTo>
                  <a:cubicBezTo>
                    <a:pt x="70254" y="45817"/>
                    <a:pt x="67322" y="42885"/>
                    <a:pt x="63290" y="42885"/>
                  </a:cubicBezTo>
                  <a:cubicBezTo>
                    <a:pt x="68055" y="44718"/>
                    <a:pt x="70620" y="48383"/>
                    <a:pt x="72820" y="52782"/>
                  </a:cubicBezTo>
                  <a:cubicBezTo>
                    <a:pt x="69521" y="59746"/>
                    <a:pt x="69887" y="67077"/>
                    <a:pt x="69521" y="74774"/>
                  </a:cubicBezTo>
                  <a:cubicBezTo>
                    <a:pt x="67688" y="75873"/>
                    <a:pt x="66222" y="74774"/>
                    <a:pt x="64756" y="74407"/>
                  </a:cubicBezTo>
                  <a:cubicBezTo>
                    <a:pt x="62923" y="73674"/>
                    <a:pt x="64756" y="75507"/>
                    <a:pt x="64756" y="75507"/>
                  </a:cubicBezTo>
                  <a:cubicBezTo>
                    <a:pt x="69154" y="81372"/>
                    <a:pt x="69154" y="87969"/>
                    <a:pt x="66955" y="94567"/>
                  </a:cubicBezTo>
                  <a:cubicBezTo>
                    <a:pt x="54493" y="167142"/>
                    <a:pt x="39465" y="240083"/>
                    <a:pt x="17472" y="311558"/>
                  </a:cubicBezTo>
                  <a:close/>
                </a:path>
              </a:pathLst>
            </a:custGeom>
            <a:solidFill>
              <a:srgbClr val="A794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94D43A1-403A-490B-B003-B7C4DC5C2697}"/>
                </a:ext>
              </a:extLst>
            </p:cNvPr>
            <p:cNvSpPr/>
            <p:nvPr/>
          </p:nvSpPr>
          <p:spPr>
            <a:xfrm>
              <a:off x="11669356" y="4007353"/>
              <a:ext cx="210848" cy="131901"/>
            </a:xfrm>
            <a:custGeom>
              <a:avLst/>
              <a:gdLst>
                <a:gd name="connsiteX0" fmla="*/ 210849 w 210848"/>
                <a:gd name="connsiteY0" fmla="*/ 127629 h 131901"/>
                <a:gd name="connsiteX1" fmla="*/ 196187 w 210848"/>
                <a:gd name="connsiteY1" fmla="*/ 128728 h 131901"/>
                <a:gd name="connsiteX2" fmla="*/ 163199 w 210848"/>
                <a:gd name="connsiteY2" fmla="*/ 97206 h 131901"/>
                <a:gd name="connsiteX3" fmla="*/ 120680 w 210848"/>
                <a:gd name="connsiteY3" fmla="*/ 78879 h 131901"/>
                <a:gd name="connsiteX4" fmla="*/ 78162 w 210848"/>
                <a:gd name="connsiteY4" fmla="*/ 67883 h 131901"/>
                <a:gd name="connsiteX5" fmla="*/ 62400 w 210848"/>
                <a:gd name="connsiteY5" fmla="*/ 63851 h 131901"/>
                <a:gd name="connsiteX6" fmla="*/ 45173 w 210848"/>
                <a:gd name="connsiteY6" fmla="*/ 53588 h 131901"/>
                <a:gd name="connsiteX7" fmla="*/ 29412 w 210848"/>
                <a:gd name="connsiteY7" fmla="*/ 48823 h 131901"/>
                <a:gd name="connsiteX8" fmla="*/ 27579 w 210848"/>
                <a:gd name="connsiteY8" fmla="*/ 62018 h 131901"/>
                <a:gd name="connsiteX9" fmla="*/ 21348 w 210848"/>
                <a:gd name="connsiteY9" fmla="*/ 96840 h 131901"/>
                <a:gd name="connsiteX10" fmla="*/ 455 w 210848"/>
                <a:gd name="connsiteY10" fmla="*/ 78513 h 131901"/>
                <a:gd name="connsiteX11" fmla="*/ 1555 w 210848"/>
                <a:gd name="connsiteY11" fmla="*/ 57986 h 131901"/>
                <a:gd name="connsiteX12" fmla="*/ 3021 w 210848"/>
                <a:gd name="connsiteY12" fmla="*/ 48456 h 131901"/>
                <a:gd name="connsiteX13" fmla="*/ 41141 w 210848"/>
                <a:gd name="connsiteY13" fmla="*/ 8137 h 131901"/>
                <a:gd name="connsiteX14" fmla="*/ 44807 w 210848"/>
                <a:gd name="connsiteY14" fmla="*/ 7038 h 131901"/>
                <a:gd name="connsiteX15" fmla="*/ 71931 w 210848"/>
                <a:gd name="connsiteY15" fmla="*/ 4472 h 131901"/>
                <a:gd name="connsiteX16" fmla="*/ 77062 w 210848"/>
                <a:gd name="connsiteY16" fmla="*/ 41492 h 131901"/>
                <a:gd name="connsiteX17" fmla="*/ 74130 w 210848"/>
                <a:gd name="connsiteY17" fmla="*/ 57986 h 131901"/>
                <a:gd name="connsiteX18" fmla="*/ 94656 w 210848"/>
                <a:gd name="connsiteY18" fmla="*/ 64218 h 131901"/>
                <a:gd name="connsiteX19" fmla="*/ 166497 w 210848"/>
                <a:gd name="connsiteY19" fmla="*/ 85843 h 131901"/>
                <a:gd name="connsiteX20" fmla="*/ 210849 w 210848"/>
                <a:gd name="connsiteY20" fmla="*/ 127629 h 1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0848" h="131901">
                  <a:moveTo>
                    <a:pt x="210849" y="127629"/>
                  </a:moveTo>
                  <a:cubicBezTo>
                    <a:pt x="206450" y="133127"/>
                    <a:pt x="198753" y="133127"/>
                    <a:pt x="196187" y="128728"/>
                  </a:cubicBezTo>
                  <a:cubicBezTo>
                    <a:pt x="187757" y="114433"/>
                    <a:pt x="170163" y="109302"/>
                    <a:pt x="163199" y="97206"/>
                  </a:cubicBezTo>
                  <a:cubicBezTo>
                    <a:pt x="152569" y="78146"/>
                    <a:pt x="134975" y="78513"/>
                    <a:pt x="120680" y="78879"/>
                  </a:cubicBezTo>
                  <a:cubicBezTo>
                    <a:pt x="104552" y="79246"/>
                    <a:pt x="91357" y="74481"/>
                    <a:pt x="78162" y="67883"/>
                  </a:cubicBezTo>
                  <a:cubicBezTo>
                    <a:pt x="72664" y="65317"/>
                    <a:pt x="67899" y="63484"/>
                    <a:pt x="62400" y="63851"/>
                  </a:cubicBezTo>
                  <a:cubicBezTo>
                    <a:pt x="54337" y="64218"/>
                    <a:pt x="47739" y="63118"/>
                    <a:pt x="45173" y="53588"/>
                  </a:cubicBezTo>
                  <a:cubicBezTo>
                    <a:pt x="42974" y="45891"/>
                    <a:pt x="36010" y="46624"/>
                    <a:pt x="29412" y="48823"/>
                  </a:cubicBezTo>
                  <a:cubicBezTo>
                    <a:pt x="19515" y="52122"/>
                    <a:pt x="26480" y="57620"/>
                    <a:pt x="27579" y="62018"/>
                  </a:cubicBezTo>
                  <a:cubicBezTo>
                    <a:pt x="31245" y="74481"/>
                    <a:pt x="13651" y="82545"/>
                    <a:pt x="21348" y="96840"/>
                  </a:cubicBezTo>
                  <a:cubicBezTo>
                    <a:pt x="16217" y="86943"/>
                    <a:pt x="8153" y="82911"/>
                    <a:pt x="455" y="78513"/>
                  </a:cubicBezTo>
                  <a:cubicBezTo>
                    <a:pt x="-644" y="71548"/>
                    <a:pt x="455" y="64584"/>
                    <a:pt x="1555" y="57986"/>
                  </a:cubicBezTo>
                  <a:cubicBezTo>
                    <a:pt x="822" y="54688"/>
                    <a:pt x="1189" y="51389"/>
                    <a:pt x="3021" y="48456"/>
                  </a:cubicBezTo>
                  <a:cubicBezTo>
                    <a:pt x="21348" y="40393"/>
                    <a:pt x="35643" y="28297"/>
                    <a:pt x="41141" y="8137"/>
                  </a:cubicBezTo>
                  <a:cubicBezTo>
                    <a:pt x="42241" y="7771"/>
                    <a:pt x="43707" y="7404"/>
                    <a:pt x="44807" y="7038"/>
                  </a:cubicBezTo>
                  <a:cubicBezTo>
                    <a:pt x="53604" y="4472"/>
                    <a:pt x="63134" y="-5791"/>
                    <a:pt x="71931" y="4472"/>
                  </a:cubicBezTo>
                  <a:cubicBezTo>
                    <a:pt x="80727" y="15101"/>
                    <a:pt x="81460" y="28663"/>
                    <a:pt x="77062" y="41492"/>
                  </a:cubicBezTo>
                  <a:cubicBezTo>
                    <a:pt x="74863" y="46990"/>
                    <a:pt x="68265" y="52122"/>
                    <a:pt x="74130" y="57986"/>
                  </a:cubicBezTo>
                  <a:cubicBezTo>
                    <a:pt x="79261" y="63484"/>
                    <a:pt x="87325" y="66783"/>
                    <a:pt x="94656" y="64218"/>
                  </a:cubicBezTo>
                  <a:cubicBezTo>
                    <a:pt x="124346" y="53954"/>
                    <a:pt x="144505" y="71915"/>
                    <a:pt x="166497" y="85843"/>
                  </a:cubicBezTo>
                  <a:cubicBezTo>
                    <a:pt x="183725" y="97206"/>
                    <a:pt x="193621" y="116266"/>
                    <a:pt x="210849" y="127629"/>
                  </a:cubicBezTo>
                  <a:close/>
                </a:path>
              </a:pathLst>
            </a:custGeom>
            <a:solidFill>
              <a:srgbClr val="CEB5A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A4941BD8-52D6-414B-A229-9995BC0FE012}"/>
                </a:ext>
              </a:extLst>
            </p:cNvPr>
            <p:cNvSpPr/>
            <p:nvPr/>
          </p:nvSpPr>
          <p:spPr>
            <a:xfrm>
              <a:off x="12390819" y="6715169"/>
              <a:ext cx="101504" cy="212103"/>
            </a:xfrm>
            <a:custGeom>
              <a:avLst/>
              <a:gdLst>
                <a:gd name="connsiteX0" fmla="*/ 86110 w 101504"/>
                <a:gd name="connsiteY0" fmla="*/ 611 h 212103"/>
                <a:gd name="connsiteX1" fmla="*/ 93074 w 101504"/>
                <a:gd name="connsiteY1" fmla="*/ 12340 h 212103"/>
                <a:gd name="connsiteX2" fmla="*/ 101504 w 101504"/>
                <a:gd name="connsiteY2" fmla="*/ 30667 h 212103"/>
                <a:gd name="connsiteX3" fmla="*/ 86476 w 101504"/>
                <a:gd name="connsiteY3" fmla="*/ 70253 h 212103"/>
                <a:gd name="connsiteX4" fmla="*/ 60085 w 101504"/>
                <a:gd name="connsiteY4" fmla="*/ 128167 h 212103"/>
                <a:gd name="connsiteX5" fmla="*/ 41026 w 101504"/>
                <a:gd name="connsiteY5" fmla="*/ 133665 h 212103"/>
                <a:gd name="connsiteX6" fmla="*/ 29296 w 101504"/>
                <a:gd name="connsiteY6" fmla="*/ 161155 h 212103"/>
                <a:gd name="connsiteX7" fmla="*/ 36994 w 101504"/>
                <a:gd name="connsiteY7" fmla="*/ 177283 h 212103"/>
                <a:gd name="connsiteX8" fmla="*/ 19033 w 101504"/>
                <a:gd name="connsiteY8" fmla="*/ 212104 h 212103"/>
                <a:gd name="connsiteX9" fmla="*/ 1806 w 101504"/>
                <a:gd name="connsiteY9" fmla="*/ 181681 h 212103"/>
                <a:gd name="connsiteX10" fmla="*/ 13902 w 101504"/>
                <a:gd name="connsiteY10" fmla="*/ 131099 h 212103"/>
                <a:gd name="connsiteX11" fmla="*/ 23065 w 101504"/>
                <a:gd name="connsiteY11" fmla="*/ 117170 h 212103"/>
                <a:gd name="connsiteX12" fmla="*/ 39926 w 101504"/>
                <a:gd name="connsiteY12" fmla="*/ 88947 h 212103"/>
                <a:gd name="connsiteX13" fmla="*/ 56053 w 101504"/>
                <a:gd name="connsiteY13" fmla="*/ 69887 h 212103"/>
                <a:gd name="connsiteX14" fmla="*/ 54588 w 101504"/>
                <a:gd name="connsiteY14" fmla="*/ 64389 h 212103"/>
                <a:gd name="connsiteX15" fmla="*/ 53854 w 101504"/>
                <a:gd name="connsiteY15" fmla="*/ 56691 h 212103"/>
                <a:gd name="connsiteX16" fmla="*/ 76213 w 101504"/>
                <a:gd name="connsiteY16" fmla="*/ 4643 h 212103"/>
                <a:gd name="connsiteX17" fmla="*/ 86110 w 101504"/>
                <a:gd name="connsiteY17" fmla="*/ 611 h 2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504" h="212103">
                  <a:moveTo>
                    <a:pt x="86110" y="611"/>
                  </a:moveTo>
                  <a:cubicBezTo>
                    <a:pt x="88309" y="4643"/>
                    <a:pt x="94540" y="5743"/>
                    <a:pt x="93074" y="12340"/>
                  </a:cubicBezTo>
                  <a:cubicBezTo>
                    <a:pt x="91241" y="19305"/>
                    <a:pt x="96006" y="28101"/>
                    <a:pt x="101504" y="30667"/>
                  </a:cubicBezTo>
                  <a:cubicBezTo>
                    <a:pt x="99305" y="44962"/>
                    <a:pt x="94540" y="58891"/>
                    <a:pt x="86476" y="70253"/>
                  </a:cubicBezTo>
                  <a:cubicBezTo>
                    <a:pt x="73647" y="88214"/>
                    <a:pt x="71448" y="110206"/>
                    <a:pt x="60085" y="128167"/>
                  </a:cubicBezTo>
                  <a:cubicBezTo>
                    <a:pt x="50922" y="119736"/>
                    <a:pt x="45057" y="122668"/>
                    <a:pt x="41026" y="133665"/>
                  </a:cubicBezTo>
                  <a:cubicBezTo>
                    <a:pt x="37727" y="143195"/>
                    <a:pt x="34428" y="152725"/>
                    <a:pt x="29296" y="161155"/>
                  </a:cubicBezTo>
                  <a:cubicBezTo>
                    <a:pt x="23065" y="171785"/>
                    <a:pt x="27830" y="175450"/>
                    <a:pt x="36994" y="177283"/>
                  </a:cubicBezTo>
                  <a:cubicBezTo>
                    <a:pt x="31129" y="189012"/>
                    <a:pt x="25264" y="200375"/>
                    <a:pt x="19033" y="212104"/>
                  </a:cubicBezTo>
                  <a:cubicBezTo>
                    <a:pt x="10969" y="203307"/>
                    <a:pt x="15734" y="187179"/>
                    <a:pt x="1806" y="181681"/>
                  </a:cubicBezTo>
                  <a:cubicBezTo>
                    <a:pt x="-4792" y="162255"/>
                    <a:pt x="8404" y="147593"/>
                    <a:pt x="13902" y="131099"/>
                  </a:cubicBezTo>
                  <a:cubicBezTo>
                    <a:pt x="15734" y="125967"/>
                    <a:pt x="19766" y="121569"/>
                    <a:pt x="23065" y="117170"/>
                  </a:cubicBezTo>
                  <a:cubicBezTo>
                    <a:pt x="30029" y="108740"/>
                    <a:pt x="38093" y="101409"/>
                    <a:pt x="39926" y="88947"/>
                  </a:cubicBezTo>
                  <a:cubicBezTo>
                    <a:pt x="41026" y="80883"/>
                    <a:pt x="47257" y="73552"/>
                    <a:pt x="56053" y="69887"/>
                  </a:cubicBezTo>
                  <a:cubicBezTo>
                    <a:pt x="65217" y="65855"/>
                    <a:pt x="53121" y="66955"/>
                    <a:pt x="54588" y="64389"/>
                  </a:cubicBezTo>
                  <a:cubicBezTo>
                    <a:pt x="53488" y="61823"/>
                    <a:pt x="53121" y="59257"/>
                    <a:pt x="53854" y="56691"/>
                  </a:cubicBezTo>
                  <a:cubicBezTo>
                    <a:pt x="64117" y="40564"/>
                    <a:pt x="65217" y="20404"/>
                    <a:pt x="76213" y="4643"/>
                  </a:cubicBezTo>
                  <a:cubicBezTo>
                    <a:pt x="79146" y="1344"/>
                    <a:pt x="81711" y="-1221"/>
                    <a:pt x="86110" y="611"/>
                  </a:cubicBezTo>
                  <a:close/>
                </a:path>
              </a:pathLst>
            </a:custGeom>
            <a:solidFill>
              <a:srgbClr val="B1A5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F73B6519-9311-419C-BABC-DC15C5E9BD2B}"/>
                </a:ext>
              </a:extLst>
            </p:cNvPr>
            <p:cNvSpPr/>
            <p:nvPr/>
          </p:nvSpPr>
          <p:spPr>
            <a:xfrm>
              <a:off x="10467012" y="7112223"/>
              <a:ext cx="129494" cy="129540"/>
            </a:xfrm>
            <a:custGeom>
              <a:avLst/>
              <a:gdLst>
                <a:gd name="connsiteX0" fmla="*/ 128474 w 129494"/>
                <a:gd name="connsiteY0" fmla="*/ 125875 h 129540"/>
                <a:gd name="connsiteX1" fmla="*/ 79725 w 129494"/>
                <a:gd name="connsiteY1" fmla="*/ 129540 h 129540"/>
                <a:gd name="connsiteX2" fmla="*/ 18513 w 129494"/>
                <a:gd name="connsiteY2" fmla="*/ 47069 h 129540"/>
                <a:gd name="connsiteX3" fmla="*/ 8616 w 129494"/>
                <a:gd name="connsiteY3" fmla="*/ 31674 h 129540"/>
                <a:gd name="connsiteX4" fmla="*/ 6050 w 129494"/>
                <a:gd name="connsiteY4" fmla="*/ 25077 h 129540"/>
                <a:gd name="connsiteX5" fmla="*/ 2385 w 129494"/>
                <a:gd name="connsiteY5" fmla="*/ 7116 h 129540"/>
                <a:gd name="connsiteX6" fmla="*/ 25477 w 129494"/>
                <a:gd name="connsiteY6" fmla="*/ 2352 h 129540"/>
                <a:gd name="connsiteX7" fmla="*/ 29509 w 129494"/>
                <a:gd name="connsiteY7" fmla="*/ 8949 h 129540"/>
                <a:gd name="connsiteX8" fmla="*/ 32074 w 129494"/>
                <a:gd name="connsiteY8" fmla="*/ 19945 h 129540"/>
                <a:gd name="connsiteX9" fmla="*/ 61031 w 129494"/>
                <a:gd name="connsiteY9" fmla="*/ 52201 h 129540"/>
                <a:gd name="connsiteX10" fmla="*/ 111613 w 129494"/>
                <a:gd name="connsiteY10" fmla="*/ 102050 h 129540"/>
                <a:gd name="connsiteX11" fmla="*/ 128474 w 129494"/>
                <a:gd name="connsiteY11" fmla="*/ 125875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94" h="129540">
                  <a:moveTo>
                    <a:pt x="128474" y="125875"/>
                  </a:moveTo>
                  <a:cubicBezTo>
                    <a:pt x="111613" y="117445"/>
                    <a:pt x="95852" y="125875"/>
                    <a:pt x="79725" y="129540"/>
                  </a:cubicBezTo>
                  <a:cubicBezTo>
                    <a:pt x="55899" y="104616"/>
                    <a:pt x="37573" y="75293"/>
                    <a:pt x="18513" y="47069"/>
                  </a:cubicBezTo>
                  <a:cubicBezTo>
                    <a:pt x="15214" y="41938"/>
                    <a:pt x="11915" y="36806"/>
                    <a:pt x="8616" y="31674"/>
                  </a:cubicBezTo>
                  <a:cubicBezTo>
                    <a:pt x="6783" y="29842"/>
                    <a:pt x="7150" y="27276"/>
                    <a:pt x="6050" y="25077"/>
                  </a:cubicBezTo>
                  <a:cubicBezTo>
                    <a:pt x="3851" y="19212"/>
                    <a:pt x="-3846" y="13348"/>
                    <a:pt x="2385" y="7116"/>
                  </a:cubicBezTo>
                  <a:cubicBezTo>
                    <a:pt x="8249" y="1252"/>
                    <a:pt x="16313" y="-2780"/>
                    <a:pt x="25477" y="2352"/>
                  </a:cubicBezTo>
                  <a:cubicBezTo>
                    <a:pt x="27309" y="4184"/>
                    <a:pt x="28776" y="6384"/>
                    <a:pt x="29509" y="8949"/>
                  </a:cubicBezTo>
                  <a:cubicBezTo>
                    <a:pt x="32441" y="11881"/>
                    <a:pt x="26210" y="15180"/>
                    <a:pt x="32074" y="19945"/>
                  </a:cubicBezTo>
                  <a:cubicBezTo>
                    <a:pt x="43071" y="29109"/>
                    <a:pt x="54067" y="39005"/>
                    <a:pt x="61031" y="52201"/>
                  </a:cubicBezTo>
                  <a:cubicBezTo>
                    <a:pt x="79358" y="67229"/>
                    <a:pt x="91087" y="89221"/>
                    <a:pt x="111613" y="102050"/>
                  </a:cubicBezTo>
                  <a:cubicBezTo>
                    <a:pt x="115645" y="110847"/>
                    <a:pt x="133972" y="110114"/>
                    <a:pt x="128474" y="125875"/>
                  </a:cubicBezTo>
                  <a:close/>
                </a:path>
              </a:pathLst>
            </a:custGeom>
            <a:solidFill>
              <a:srgbClr val="8666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C5153B26-12D3-4F0F-A92A-CF503A1300FF}"/>
                </a:ext>
              </a:extLst>
            </p:cNvPr>
            <p:cNvSpPr/>
            <p:nvPr/>
          </p:nvSpPr>
          <p:spPr>
            <a:xfrm>
              <a:off x="10359436" y="6933871"/>
              <a:ext cx="144921" cy="210393"/>
            </a:xfrm>
            <a:custGeom>
              <a:avLst/>
              <a:gdLst>
                <a:gd name="connsiteX0" fmla="*/ 131221 w 144921"/>
                <a:gd name="connsiteY0" fmla="*/ 184002 h 210393"/>
                <a:gd name="connsiteX1" fmla="*/ 116193 w 144921"/>
                <a:gd name="connsiteY1" fmla="*/ 210393 h 210393"/>
                <a:gd name="connsiteX2" fmla="*/ 26757 w 144921"/>
                <a:gd name="connsiteY2" fmla="*/ 62311 h 210393"/>
                <a:gd name="connsiteX3" fmla="*/ 0 w 144921"/>
                <a:gd name="connsiteY3" fmla="*/ 7331 h 210393"/>
                <a:gd name="connsiteX4" fmla="*/ 6964 w 144921"/>
                <a:gd name="connsiteY4" fmla="*/ 0 h 210393"/>
                <a:gd name="connsiteX5" fmla="*/ 24192 w 144921"/>
                <a:gd name="connsiteY5" fmla="*/ 16861 h 210393"/>
                <a:gd name="connsiteX6" fmla="*/ 46917 w 144921"/>
                <a:gd name="connsiteY6" fmla="*/ 61945 h 210393"/>
                <a:gd name="connsiteX7" fmla="*/ 107396 w 144921"/>
                <a:gd name="connsiteY7" fmla="*/ 158711 h 210393"/>
                <a:gd name="connsiteX8" fmla="*/ 104464 w 144921"/>
                <a:gd name="connsiteY8" fmla="*/ 134520 h 210393"/>
                <a:gd name="connsiteX9" fmla="*/ 116559 w 144921"/>
                <a:gd name="connsiteY9" fmla="*/ 141117 h 210393"/>
                <a:gd name="connsiteX10" fmla="*/ 127555 w 144921"/>
                <a:gd name="connsiteY10" fmla="*/ 150281 h 210393"/>
                <a:gd name="connsiteX11" fmla="*/ 144783 w 144921"/>
                <a:gd name="connsiteY11" fmla="*/ 161277 h 210393"/>
                <a:gd name="connsiteX12" fmla="*/ 131221 w 144921"/>
                <a:gd name="connsiteY12" fmla="*/ 184002 h 210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921" h="210393">
                  <a:moveTo>
                    <a:pt x="131221" y="184002"/>
                  </a:moveTo>
                  <a:cubicBezTo>
                    <a:pt x="111428" y="184736"/>
                    <a:pt x="111428" y="184736"/>
                    <a:pt x="116193" y="210393"/>
                  </a:cubicBezTo>
                  <a:cubicBezTo>
                    <a:pt x="82105" y="163843"/>
                    <a:pt x="54614" y="112894"/>
                    <a:pt x="26757" y="62311"/>
                  </a:cubicBezTo>
                  <a:cubicBezTo>
                    <a:pt x="16861" y="44351"/>
                    <a:pt x="5865" y="27124"/>
                    <a:pt x="0" y="7331"/>
                  </a:cubicBezTo>
                  <a:cubicBezTo>
                    <a:pt x="2199" y="4765"/>
                    <a:pt x="4765" y="2566"/>
                    <a:pt x="6964" y="0"/>
                  </a:cubicBezTo>
                  <a:cubicBezTo>
                    <a:pt x="18327" y="0"/>
                    <a:pt x="19793" y="10263"/>
                    <a:pt x="24192" y="16861"/>
                  </a:cubicBezTo>
                  <a:cubicBezTo>
                    <a:pt x="32988" y="31156"/>
                    <a:pt x="36654" y="48383"/>
                    <a:pt x="46917" y="61945"/>
                  </a:cubicBezTo>
                  <a:cubicBezTo>
                    <a:pt x="67443" y="93834"/>
                    <a:pt x="82105" y="129388"/>
                    <a:pt x="107396" y="158711"/>
                  </a:cubicBezTo>
                  <a:cubicBezTo>
                    <a:pt x="102264" y="151014"/>
                    <a:pt x="98232" y="143683"/>
                    <a:pt x="104464" y="134520"/>
                  </a:cubicBezTo>
                  <a:cubicBezTo>
                    <a:pt x="110695" y="133053"/>
                    <a:pt x="113994" y="136719"/>
                    <a:pt x="116559" y="141117"/>
                  </a:cubicBezTo>
                  <a:cubicBezTo>
                    <a:pt x="119125" y="145516"/>
                    <a:pt x="122057" y="149181"/>
                    <a:pt x="127555" y="150281"/>
                  </a:cubicBezTo>
                  <a:cubicBezTo>
                    <a:pt x="134886" y="151747"/>
                    <a:pt x="144050" y="152113"/>
                    <a:pt x="144783" y="161277"/>
                  </a:cubicBezTo>
                  <a:cubicBezTo>
                    <a:pt x="145882" y="171540"/>
                    <a:pt x="140384" y="179237"/>
                    <a:pt x="131221" y="184002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8BD4F2D2-9F83-442A-8D25-3BD767E06414}"/>
                </a:ext>
              </a:extLst>
            </p:cNvPr>
            <p:cNvSpPr/>
            <p:nvPr/>
          </p:nvSpPr>
          <p:spPr>
            <a:xfrm>
              <a:off x="11928834" y="7336330"/>
              <a:ext cx="126908" cy="73674"/>
            </a:xfrm>
            <a:custGeom>
              <a:avLst/>
              <a:gdLst>
                <a:gd name="connsiteX0" fmla="*/ 52902 w 126908"/>
                <a:gd name="connsiteY0" fmla="*/ 29690 h 73674"/>
                <a:gd name="connsiteX1" fmla="*/ 89922 w 126908"/>
                <a:gd name="connsiteY1" fmla="*/ 9897 h 73674"/>
                <a:gd name="connsiteX2" fmla="*/ 122544 w 126908"/>
                <a:gd name="connsiteY2" fmla="*/ 0 h 73674"/>
                <a:gd name="connsiteX3" fmla="*/ 124376 w 126908"/>
                <a:gd name="connsiteY3" fmla="*/ 11363 h 73674"/>
                <a:gd name="connsiteX4" fmla="*/ 115946 w 126908"/>
                <a:gd name="connsiteY4" fmla="*/ 32256 h 73674"/>
                <a:gd name="connsiteX5" fmla="*/ 17714 w 126908"/>
                <a:gd name="connsiteY5" fmla="*/ 73674 h 73674"/>
                <a:gd name="connsiteX6" fmla="*/ 120 w 126908"/>
                <a:gd name="connsiteY6" fmla="*/ 71109 h 73674"/>
                <a:gd name="connsiteX7" fmla="*/ 42638 w 126908"/>
                <a:gd name="connsiteY7" fmla="*/ 36654 h 73674"/>
                <a:gd name="connsiteX8" fmla="*/ 52902 w 126908"/>
                <a:gd name="connsiteY8" fmla="*/ 29690 h 7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908" h="73674">
                  <a:moveTo>
                    <a:pt x="52902" y="29690"/>
                  </a:moveTo>
                  <a:cubicBezTo>
                    <a:pt x="68663" y="29690"/>
                    <a:pt x="80392" y="23458"/>
                    <a:pt x="89922" y="9897"/>
                  </a:cubicBezTo>
                  <a:cubicBezTo>
                    <a:pt x="96886" y="0"/>
                    <a:pt x="111181" y="0"/>
                    <a:pt x="122544" y="0"/>
                  </a:cubicBezTo>
                  <a:cubicBezTo>
                    <a:pt x="129508" y="0"/>
                    <a:pt x="126576" y="6598"/>
                    <a:pt x="124376" y="11363"/>
                  </a:cubicBezTo>
                  <a:cubicBezTo>
                    <a:pt x="121078" y="17960"/>
                    <a:pt x="111548" y="22359"/>
                    <a:pt x="115946" y="32256"/>
                  </a:cubicBezTo>
                  <a:cubicBezTo>
                    <a:pt x="85523" y="51682"/>
                    <a:pt x="51802" y="63411"/>
                    <a:pt x="17714" y="73674"/>
                  </a:cubicBezTo>
                  <a:cubicBezTo>
                    <a:pt x="11116" y="72575"/>
                    <a:pt x="4518" y="71842"/>
                    <a:pt x="120" y="71109"/>
                  </a:cubicBezTo>
                  <a:cubicBezTo>
                    <a:pt x="-2079" y="39586"/>
                    <a:pt x="26511" y="46184"/>
                    <a:pt x="42638" y="36654"/>
                  </a:cubicBezTo>
                  <a:cubicBezTo>
                    <a:pt x="46670" y="35188"/>
                    <a:pt x="50336" y="33355"/>
                    <a:pt x="52902" y="29690"/>
                  </a:cubicBezTo>
                  <a:close/>
                </a:path>
              </a:pathLst>
            </a:custGeom>
            <a:solidFill>
              <a:srgbClr val="7457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D7ABFFEB-3E35-4A60-BFB8-DD730765D086}"/>
                </a:ext>
              </a:extLst>
            </p:cNvPr>
            <p:cNvSpPr/>
            <p:nvPr/>
          </p:nvSpPr>
          <p:spPr>
            <a:xfrm>
              <a:off x="11559818" y="3951577"/>
              <a:ext cx="78234" cy="83098"/>
            </a:xfrm>
            <a:custGeom>
              <a:avLst/>
              <a:gdLst>
                <a:gd name="connsiteX0" fmla="*/ 75905 w 78234"/>
                <a:gd name="connsiteY0" fmla="*/ 36789 h 83098"/>
                <a:gd name="connsiteX1" fmla="*/ 63077 w 78234"/>
                <a:gd name="connsiteY1" fmla="*/ 81873 h 83098"/>
                <a:gd name="connsiteX2" fmla="*/ 16159 w 78234"/>
                <a:gd name="connsiteY2" fmla="*/ 81873 h 83098"/>
                <a:gd name="connsiteX3" fmla="*/ 9562 w 78234"/>
                <a:gd name="connsiteY3" fmla="*/ 44486 h 83098"/>
                <a:gd name="connsiteX4" fmla="*/ 10661 w 78234"/>
                <a:gd name="connsiteY4" fmla="*/ 25793 h 83098"/>
                <a:gd name="connsiteX5" fmla="*/ 8462 w 78234"/>
                <a:gd name="connsiteY5" fmla="*/ 3434 h 83098"/>
                <a:gd name="connsiteX6" fmla="*/ 23857 w 78234"/>
                <a:gd name="connsiteY6" fmla="*/ 2701 h 83098"/>
                <a:gd name="connsiteX7" fmla="*/ 76638 w 78234"/>
                <a:gd name="connsiteY7" fmla="*/ 31291 h 83098"/>
                <a:gd name="connsiteX8" fmla="*/ 75905 w 78234"/>
                <a:gd name="connsiteY8" fmla="*/ 36789 h 8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234" h="83098">
                  <a:moveTo>
                    <a:pt x="75905" y="36789"/>
                  </a:moveTo>
                  <a:cubicBezTo>
                    <a:pt x="49148" y="45586"/>
                    <a:pt x="47315" y="52184"/>
                    <a:pt x="63077" y="81873"/>
                  </a:cubicBezTo>
                  <a:cubicBezTo>
                    <a:pt x="46949" y="84806"/>
                    <a:pt x="31554" y="81507"/>
                    <a:pt x="16159" y="81873"/>
                  </a:cubicBezTo>
                  <a:cubicBezTo>
                    <a:pt x="-2900" y="69411"/>
                    <a:pt x="-5100" y="59881"/>
                    <a:pt x="9562" y="44486"/>
                  </a:cubicBezTo>
                  <a:cubicBezTo>
                    <a:pt x="16159" y="37522"/>
                    <a:pt x="12128" y="32024"/>
                    <a:pt x="10661" y="25793"/>
                  </a:cubicBezTo>
                  <a:cubicBezTo>
                    <a:pt x="8829" y="18462"/>
                    <a:pt x="2231" y="11498"/>
                    <a:pt x="8462" y="3434"/>
                  </a:cubicBezTo>
                  <a:cubicBezTo>
                    <a:pt x="13594" y="868"/>
                    <a:pt x="19092" y="-2430"/>
                    <a:pt x="23857" y="2701"/>
                  </a:cubicBezTo>
                  <a:cubicBezTo>
                    <a:pt x="38152" y="18829"/>
                    <a:pt x="54646" y="29458"/>
                    <a:pt x="76638" y="31291"/>
                  </a:cubicBezTo>
                  <a:cubicBezTo>
                    <a:pt x="79204" y="31291"/>
                    <a:pt x="78471" y="35323"/>
                    <a:pt x="75905" y="36789"/>
                  </a:cubicBezTo>
                  <a:close/>
                </a:path>
              </a:pathLst>
            </a:custGeom>
            <a:solidFill>
              <a:srgbClr val="9F79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371A0E3B-B922-48AD-A12B-BC9323005315}"/>
                </a:ext>
              </a:extLst>
            </p:cNvPr>
            <p:cNvSpPr/>
            <p:nvPr/>
          </p:nvSpPr>
          <p:spPr>
            <a:xfrm>
              <a:off x="11432228" y="3951861"/>
              <a:ext cx="133627" cy="63387"/>
            </a:xfrm>
            <a:custGeom>
              <a:avLst/>
              <a:gdLst>
                <a:gd name="connsiteX0" fmla="*/ 66 w 133627"/>
                <a:gd name="connsiteY0" fmla="*/ 36138 h 63387"/>
                <a:gd name="connsiteX1" fmla="*/ 13628 w 133627"/>
                <a:gd name="connsiteY1" fmla="*/ 27708 h 63387"/>
                <a:gd name="connsiteX2" fmla="*/ 81804 w 133627"/>
                <a:gd name="connsiteY2" fmla="*/ 32106 h 63387"/>
                <a:gd name="connsiteX3" fmla="*/ 88768 w 133627"/>
                <a:gd name="connsiteY3" fmla="*/ 18178 h 63387"/>
                <a:gd name="connsiteX4" fmla="*/ 91701 w 133627"/>
                <a:gd name="connsiteY4" fmla="*/ 1684 h 63387"/>
                <a:gd name="connsiteX5" fmla="*/ 105629 w 133627"/>
                <a:gd name="connsiteY5" fmla="*/ 6449 h 63387"/>
                <a:gd name="connsiteX6" fmla="*/ 119557 w 133627"/>
                <a:gd name="connsiteY6" fmla="*/ 11580 h 63387"/>
                <a:gd name="connsiteX7" fmla="*/ 133120 w 133627"/>
                <a:gd name="connsiteY7" fmla="*/ 38338 h 63387"/>
                <a:gd name="connsiteX8" fmla="*/ 123589 w 133627"/>
                <a:gd name="connsiteY8" fmla="*/ 48967 h 63387"/>
                <a:gd name="connsiteX9" fmla="*/ 85469 w 133627"/>
                <a:gd name="connsiteY9" fmla="*/ 57764 h 63387"/>
                <a:gd name="connsiteX10" fmla="*/ 73007 w 133627"/>
                <a:gd name="connsiteY10" fmla="*/ 61063 h 63387"/>
                <a:gd name="connsiteX11" fmla="*/ 20592 w 133627"/>
                <a:gd name="connsiteY11" fmla="*/ 46401 h 63387"/>
                <a:gd name="connsiteX12" fmla="*/ 66 w 133627"/>
                <a:gd name="connsiteY12" fmla="*/ 36138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627" h="63387">
                  <a:moveTo>
                    <a:pt x="66" y="36138"/>
                  </a:moveTo>
                  <a:cubicBezTo>
                    <a:pt x="-301" y="25509"/>
                    <a:pt x="432" y="18178"/>
                    <a:pt x="13628" y="27708"/>
                  </a:cubicBezTo>
                  <a:cubicBezTo>
                    <a:pt x="35254" y="42369"/>
                    <a:pt x="58346" y="44202"/>
                    <a:pt x="81804" y="32106"/>
                  </a:cubicBezTo>
                  <a:cubicBezTo>
                    <a:pt x="87302" y="29174"/>
                    <a:pt x="93167" y="26608"/>
                    <a:pt x="88768" y="18178"/>
                  </a:cubicBezTo>
                  <a:cubicBezTo>
                    <a:pt x="85469" y="12313"/>
                    <a:pt x="85836" y="6082"/>
                    <a:pt x="91701" y="1684"/>
                  </a:cubicBezTo>
                  <a:cubicBezTo>
                    <a:pt x="98665" y="-3448"/>
                    <a:pt x="101231" y="4616"/>
                    <a:pt x="105629" y="6449"/>
                  </a:cubicBezTo>
                  <a:cubicBezTo>
                    <a:pt x="110028" y="8281"/>
                    <a:pt x="114793" y="9748"/>
                    <a:pt x="119557" y="11580"/>
                  </a:cubicBezTo>
                  <a:cubicBezTo>
                    <a:pt x="134952" y="14879"/>
                    <a:pt x="129088" y="29541"/>
                    <a:pt x="133120" y="38338"/>
                  </a:cubicBezTo>
                  <a:cubicBezTo>
                    <a:pt x="136052" y="44569"/>
                    <a:pt x="125422" y="45668"/>
                    <a:pt x="123589" y="48967"/>
                  </a:cubicBezTo>
                  <a:cubicBezTo>
                    <a:pt x="113693" y="68027"/>
                    <a:pt x="100864" y="65095"/>
                    <a:pt x="85469" y="57764"/>
                  </a:cubicBezTo>
                  <a:cubicBezTo>
                    <a:pt x="81438" y="55931"/>
                    <a:pt x="77039" y="59230"/>
                    <a:pt x="73007" y="61063"/>
                  </a:cubicBezTo>
                  <a:cubicBezTo>
                    <a:pt x="53947" y="61796"/>
                    <a:pt x="35620" y="58864"/>
                    <a:pt x="20592" y="46401"/>
                  </a:cubicBezTo>
                  <a:cubicBezTo>
                    <a:pt x="15094" y="40170"/>
                    <a:pt x="6297" y="41270"/>
                    <a:pt x="66" y="36138"/>
                  </a:cubicBezTo>
                  <a:close/>
                </a:path>
              </a:pathLst>
            </a:custGeom>
            <a:solidFill>
              <a:srgbClr val="B18F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A3FA29BF-B26F-404D-9672-EBF359AF7E8C}"/>
                </a:ext>
              </a:extLst>
            </p:cNvPr>
            <p:cNvSpPr/>
            <p:nvPr/>
          </p:nvSpPr>
          <p:spPr>
            <a:xfrm>
              <a:off x="11095445" y="4063506"/>
              <a:ext cx="107287" cy="72076"/>
            </a:xfrm>
            <a:custGeom>
              <a:avLst/>
              <a:gdLst>
                <a:gd name="connsiteX0" fmla="*/ 101165 w 107287"/>
                <a:gd name="connsiteY0" fmla="*/ 0 h 72076"/>
                <a:gd name="connsiteX1" fmla="*/ 101898 w 107287"/>
                <a:gd name="connsiteY1" fmla="*/ 20160 h 72076"/>
                <a:gd name="connsiteX2" fmla="*/ 98965 w 107287"/>
                <a:gd name="connsiteY2" fmla="*/ 26391 h 72076"/>
                <a:gd name="connsiteX3" fmla="*/ 90169 w 107287"/>
                <a:gd name="connsiteY3" fmla="*/ 56447 h 72076"/>
                <a:gd name="connsiteX4" fmla="*/ 68543 w 107287"/>
                <a:gd name="connsiteY4" fmla="*/ 67810 h 72076"/>
                <a:gd name="connsiteX5" fmla="*/ 53881 w 107287"/>
                <a:gd name="connsiteY5" fmla="*/ 69642 h 72076"/>
                <a:gd name="connsiteX6" fmla="*/ 0 w 107287"/>
                <a:gd name="connsiteY6" fmla="*/ 44718 h 72076"/>
                <a:gd name="connsiteX7" fmla="*/ 101165 w 107287"/>
                <a:gd name="connsiteY7" fmla="*/ 0 h 7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7" h="72076">
                  <a:moveTo>
                    <a:pt x="101165" y="0"/>
                  </a:moveTo>
                  <a:cubicBezTo>
                    <a:pt x="105930" y="6598"/>
                    <a:pt x="111794" y="13195"/>
                    <a:pt x="101898" y="20160"/>
                  </a:cubicBezTo>
                  <a:cubicBezTo>
                    <a:pt x="100065" y="21626"/>
                    <a:pt x="98232" y="25658"/>
                    <a:pt x="98965" y="26391"/>
                  </a:cubicBezTo>
                  <a:cubicBezTo>
                    <a:pt x="115460" y="42152"/>
                    <a:pt x="93101" y="46550"/>
                    <a:pt x="90169" y="56447"/>
                  </a:cubicBezTo>
                  <a:cubicBezTo>
                    <a:pt x="83571" y="61212"/>
                    <a:pt x="73308" y="59379"/>
                    <a:pt x="68543" y="67810"/>
                  </a:cubicBezTo>
                  <a:cubicBezTo>
                    <a:pt x="64144" y="72941"/>
                    <a:pt x="58646" y="73308"/>
                    <a:pt x="53881" y="69642"/>
                  </a:cubicBezTo>
                  <a:cubicBezTo>
                    <a:pt x="37387" y="58280"/>
                    <a:pt x="19427" y="49116"/>
                    <a:pt x="0" y="44718"/>
                  </a:cubicBezTo>
                  <a:cubicBezTo>
                    <a:pt x="35921" y="35554"/>
                    <a:pt x="69276" y="19427"/>
                    <a:pt x="101165" y="0"/>
                  </a:cubicBezTo>
                  <a:close/>
                </a:path>
              </a:pathLst>
            </a:custGeom>
            <a:solidFill>
              <a:srgbClr val="EE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D7D8462F-F035-405E-A92C-1B53D721BD6F}"/>
                </a:ext>
              </a:extLst>
            </p:cNvPr>
            <p:cNvSpPr/>
            <p:nvPr/>
          </p:nvSpPr>
          <p:spPr>
            <a:xfrm>
              <a:off x="11634114" y="3990104"/>
              <a:ext cx="77325" cy="65741"/>
            </a:xfrm>
            <a:custGeom>
              <a:avLst/>
              <a:gdLst>
                <a:gd name="connsiteX0" fmla="*/ 76750 w 77325"/>
                <a:gd name="connsiteY0" fmla="*/ 25385 h 65741"/>
                <a:gd name="connsiteX1" fmla="*/ 39363 w 77325"/>
                <a:gd name="connsiteY1" fmla="*/ 65705 h 65741"/>
                <a:gd name="connsiteX2" fmla="*/ 27267 w 77325"/>
                <a:gd name="connsiteY2" fmla="*/ 55442 h 65741"/>
                <a:gd name="connsiteX3" fmla="*/ 25068 w 77325"/>
                <a:gd name="connsiteY3" fmla="*/ 42979 h 65741"/>
                <a:gd name="connsiteX4" fmla="*/ 11506 w 77325"/>
                <a:gd name="connsiteY4" fmla="*/ 30150 h 65741"/>
                <a:gd name="connsiteX5" fmla="*/ 1976 w 77325"/>
                <a:gd name="connsiteY5" fmla="*/ 26485 h 65741"/>
                <a:gd name="connsiteX6" fmla="*/ 5275 w 77325"/>
                <a:gd name="connsiteY6" fmla="*/ 5959 h 65741"/>
                <a:gd name="connsiteX7" fmla="*/ 22136 w 77325"/>
                <a:gd name="connsiteY7" fmla="*/ 4126 h 65741"/>
                <a:gd name="connsiteX8" fmla="*/ 76750 w 77325"/>
                <a:gd name="connsiteY8" fmla="*/ 25385 h 6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325" h="65741">
                  <a:moveTo>
                    <a:pt x="76750" y="25385"/>
                  </a:moveTo>
                  <a:cubicBezTo>
                    <a:pt x="81148" y="43346"/>
                    <a:pt x="59523" y="66804"/>
                    <a:pt x="39363" y="65705"/>
                  </a:cubicBezTo>
                  <a:cubicBezTo>
                    <a:pt x="32399" y="65705"/>
                    <a:pt x="25435" y="65705"/>
                    <a:pt x="27267" y="55442"/>
                  </a:cubicBezTo>
                  <a:cubicBezTo>
                    <a:pt x="26534" y="51410"/>
                    <a:pt x="23602" y="46278"/>
                    <a:pt x="25068" y="42979"/>
                  </a:cubicBezTo>
                  <a:cubicBezTo>
                    <a:pt x="32765" y="25019"/>
                    <a:pt x="28367" y="21720"/>
                    <a:pt x="11506" y="30150"/>
                  </a:cubicBezTo>
                  <a:cubicBezTo>
                    <a:pt x="7108" y="32350"/>
                    <a:pt x="4175" y="29417"/>
                    <a:pt x="1976" y="26485"/>
                  </a:cubicBezTo>
                  <a:cubicBezTo>
                    <a:pt x="-3156" y="18788"/>
                    <a:pt x="3076" y="12557"/>
                    <a:pt x="5275" y="5959"/>
                  </a:cubicBezTo>
                  <a:cubicBezTo>
                    <a:pt x="10406" y="-639"/>
                    <a:pt x="17371" y="-2472"/>
                    <a:pt x="22136" y="4126"/>
                  </a:cubicBezTo>
                  <a:cubicBezTo>
                    <a:pt x="36431" y="22453"/>
                    <a:pt x="55857" y="25385"/>
                    <a:pt x="76750" y="25385"/>
                  </a:cubicBezTo>
                  <a:close/>
                </a:path>
              </a:pathLst>
            </a:custGeom>
            <a:solidFill>
              <a:srgbClr val="A5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D26111B-6CA9-47F4-976B-A940F981480B}"/>
                </a:ext>
              </a:extLst>
            </p:cNvPr>
            <p:cNvSpPr/>
            <p:nvPr/>
          </p:nvSpPr>
          <p:spPr>
            <a:xfrm>
              <a:off x="11088114" y="4107034"/>
              <a:ext cx="84303" cy="89369"/>
            </a:xfrm>
            <a:custGeom>
              <a:avLst/>
              <a:gdLst>
                <a:gd name="connsiteX0" fmla="*/ 6964 w 84303"/>
                <a:gd name="connsiteY0" fmla="*/ 1190 h 89369"/>
                <a:gd name="connsiteX1" fmla="*/ 57913 w 84303"/>
                <a:gd name="connsiteY1" fmla="*/ 19517 h 89369"/>
                <a:gd name="connsiteX2" fmla="*/ 74041 w 84303"/>
                <a:gd name="connsiteY2" fmla="*/ 19883 h 89369"/>
                <a:gd name="connsiteX3" fmla="*/ 84304 w 84303"/>
                <a:gd name="connsiteY3" fmla="*/ 39677 h 89369"/>
                <a:gd name="connsiteX4" fmla="*/ 52048 w 84303"/>
                <a:gd name="connsiteY4" fmla="*/ 85127 h 89369"/>
                <a:gd name="connsiteX5" fmla="*/ 41052 w 84303"/>
                <a:gd name="connsiteY5" fmla="*/ 88060 h 89369"/>
                <a:gd name="connsiteX6" fmla="*/ 57547 w 84303"/>
                <a:gd name="connsiteY6" fmla="*/ 53972 h 89369"/>
                <a:gd name="connsiteX7" fmla="*/ 54248 w 84303"/>
                <a:gd name="connsiteY7" fmla="*/ 41876 h 89369"/>
                <a:gd name="connsiteX8" fmla="*/ 29690 w 84303"/>
                <a:gd name="connsiteY8" fmla="*/ 33812 h 89369"/>
                <a:gd name="connsiteX9" fmla="*/ 0 w 84303"/>
                <a:gd name="connsiteY9" fmla="*/ 16951 h 89369"/>
                <a:gd name="connsiteX10" fmla="*/ 6964 w 84303"/>
                <a:gd name="connsiteY10" fmla="*/ 1190 h 8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303" h="89369">
                  <a:moveTo>
                    <a:pt x="6964" y="1190"/>
                  </a:moveTo>
                  <a:cubicBezTo>
                    <a:pt x="28223" y="-3942"/>
                    <a:pt x="42518" y="8521"/>
                    <a:pt x="57913" y="19517"/>
                  </a:cubicBezTo>
                  <a:cubicBezTo>
                    <a:pt x="62312" y="22449"/>
                    <a:pt x="68543" y="29413"/>
                    <a:pt x="74041" y="19883"/>
                  </a:cubicBezTo>
                  <a:cubicBezTo>
                    <a:pt x="80638" y="25015"/>
                    <a:pt x="83571" y="31613"/>
                    <a:pt x="84304" y="39677"/>
                  </a:cubicBezTo>
                  <a:cubicBezTo>
                    <a:pt x="77706" y="57637"/>
                    <a:pt x="67443" y="73032"/>
                    <a:pt x="52048" y="85127"/>
                  </a:cubicBezTo>
                  <a:cubicBezTo>
                    <a:pt x="48750" y="87693"/>
                    <a:pt x="45817" y="91359"/>
                    <a:pt x="41052" y="88060"/>
                  </a:cubicBezTo>
                  <a:cubicBezTo>
                    <a:pt x="44718" y="75964"/>
                    <a:pt x="45451" y="62402"/>
                    <a:pt x="57547" y="53972"/>
                  </a:cubicBezTo>
                  <a:cubicBezTo>
                    <a:pt x="64877" y="48840"/>
                    <a:pt x="63045" y="44075"/>
                    <a:pt x="54248" y="41876"/>
                  </a:cubicBezTo>
                  <a:cubicBezTo>
                    <a:pt x="45817" y="39677"/>
                    <a:pt x="38120" y="35645"/>
                    <a:pt x="29690" y="33812"/>
                  </a:cubicBezTo>
                  <a:cubicBezTo>
                    <a:pt x="17960" y="31246"/>
                    <a:pt x="8064" y="25748"/>
                    <a:pt x="0" y="16951"/>
                  </a:cubicBezTo>
                  <a:cubicBezTo>
                    <a:pt x="0" y="10720"/>
                    <a:pt x="2932" y="5588"/>
                    <a:pt x="6964" y="1190"/>
                  </a:cubicBezTo>
                  <a:close/>
                </a:path>
              </a:pathLst>
            </a:custGeom>
            <a:solidFill>
              <a:srgbClr val="C8AE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2F3EFCB-623A-4EFE-98D4-832BB5EB1FE6}"/>
                </a:ext>
              </a:extLst>
            </p:cNvPr>
            <p:cNvSpPr/>
            <p:nvPr/>
          </p:nvSpPr>
          <p:spPr>
            <a:xfrm>
              <a:off x="12126735" y="7186473"/>
              <a:ext cx="98748" cy="93043"/>
            </a:xfrm>
            <a:custGeom>
              <a:avLst/>
              <a:gdLst>
                <a:gd name="connsiteX0" fmla="*/ 35338 w 98748"/>
                <a:gd name="connsiteY0" fmla="*/ 93044 h 93043"/>
                <a:gd name="connsiteX1" fmla="*/ 32039 w 98748"/>
                <a:gd name="connsiteY1" fmla="*/ 77649 h 93043"/>
                <a:gd name="connsiteX2" fmla="*/ 47433 w 98748"/>
                <a:gd name="connsiteY2" fmla="*/ 39162 h 93043"/>
                <a:gd name="connsiteX3" fmla="*/ 3082 w 98748"/>
                <a:gd name="connsiteY3" fmla="*/ 48692 h 93043"/>
                <a:gd name="connsiteX4" fmla="*/ 3815 w 98748"/>
                <a:gd name="connsiteY4" fmla="*/ 38429 h 93043"/>
                <a:gd name="connsiteX5" fmla="*/ 43035 w 98748"/>
                <a:gd name="connsiteY5" fmla="*/ 10206 h 93043"/>
                <a:gd name="connsiteX6" fmla="*/ 63561 w 98748"/>
                <a:gd name="connsiteY6" fmla="*/ 1409 h 93043"/>
                <a:gd name="connsiteX7" fmla="*/ 67593 w 98748"/>
                <a:gd name="connsiteY7" fmla="*/ 21935 h 93043"/>
                <a:gd name="connsiteX8" fmla="*/ 65394 w 98748"/>
                <a:gd name="connsiteY8" fmla="*/ 28899 h 93043"/>
                <a:gd name="connsiteX9" fmla="*/ 59896 w 98748"/>
                <a:gd name="connsiteY9" fmla="*/ 40262 h 93043"/>
                <a:gd name="connsiteX10" fmla="*/ 98749 w 98748"/>
                <a:gd name="connsiteY10" fmla="*/ 28533 h 93043"/>
                <a:gd name="connsiteX11" fmla="*/ 56230 w 98748"/>
                <a:gd name="connsiteY11" fmla="*/ 69952 h 93043"/>
                <a:gd name="connsiteX12" fmla="*/ 35338 w 98748"/>
                <a:gd name="connsiteY12" fmla="*/ 93044 h 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748" h="93043">
                  <a:moveTo>
                    <a:pt x="35338" y="93044"/>
                  </a:moveTo>
                  <a:cubicBezTo>
                    <a:pt x="34238" y="87912"/>
                    <a:pt x="37170" y="82047"/>
                    <a:pt x="32039" y="77649"/>
                  </a:cubicBezTo>
                  <a:cubicBezTo>
                    <a:pt x="37537" y="64820"/>
                    <a:pt x="50732" y="55657"/>
                    <a:pt x="47433" y="39162"/>
                  </a:cubicBezTo>
                  <a:cubicBezTo>
                    <a:pt x="39370" y="52724"/>
                    <a:pt x="15544" y="57856"/>
                    <a:pt x="3082" y="48692"/>
                  </a:cubicBezTo>
                  <a:cubicBezTo>
                    <a:pt x="-1316" y="45393"/>
                    <a:pt x="-950" y="41362"/>
                    <a:pt x="3815" y="38429"/>
                  </a:cubicBezTo>
                  <a:cubicBezTo>
                    <a:pt x="20309" y="33664"/>
                    <a:pt x="28740" y="17903"/>
                    <a:pt x="43035" y="10206"/>
                  </a:cubicBezTo>
                  <a:cubicBezTo>
                    <a:pt x="49633" y="6540"/>
                    <a:pt x="54398" y="-3723"/>
                    <a:pt x="63561" y="1409"/>
                  </a:cubicBezTo>
                  <a:cubicBezTo>
                    <a:pt x="72358" y="5807"/>
                    <a:pt x="65394" y="15337"/>
                    <a:pt x="67593" y="21935"/>
                  </a:cubicBezTo>
                  <a:cubicBezTo>
                    <a:pt x="68326" y="24134"/>
                    <a:pt x="67226" y="26700"/>
                    <a:pt x="65394" y="28899"/>
                  </a:cubicBezTo>
                  <a:cubicBezTo>
                    <a:pt x="62095" y="31099"/>
                    <a:pt x="60629" y="34397"/>
                    <a:pt x="59896" y="40262"/>
                  </a:cubicBezTo>
                  <a:cubicBezTo>
                    <a:pt x="72725" y="32565"/>
                    <a:pt x="83354" y="21568"/>
                    <a:pt x="98749" y="28533"/>
                  </a:cubicBezTo>
                  <a:cubicBezTo>
                    <a:pt x="86286" y="44294"/>
                    <a:pt x="72725" y="58222"/>
                    <a:pt x="56230" y="69952"/>
                  </a:cubicBezTo>
                  <a:cubicBezTo>
                    <a:pt x="47433" y="76183"/>
                    <a:pt x="39003" y="82780"/>
                    <a:pt x="35338" y="93044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AAE64DD-8AF6-43D2-8480-5EAD36813128}"/>
                </a:ext>
              </a:extLst>
            </p:cNvPr>
            <p:cNvSpPr/>
            <p:nvPr/>
          </p:nvSpPr>
          <p:spPr>
            <a:xfrm>
              <a:off x="11504502" y="3955011"/>
              <a:ext cx="77706" cy="89435"/>
            </a:xfrm>
            <a:custGeom>
              <a:avLst/>
              <a:gdLst>
                <a:gd name="connsiteX0" fmla="*/ 0 w 77706"/>
                <a:gd name="connsiteY0" fmla="*/ 55714 h 89435"/>
                <a:gd name="connsiteX1" fmla="*/ 28223 w 77706"/>
                <a:gd name="connsiteY1" fmla="*/ 53881 h 89435"/>
                <a:gd name="connsiteX2" fmla="*/ 40686 w 77706"/>
                <a:gd name="connsiteY2" fmla="*/ 48017 h 89435"/>
                <a:gd name="connsiteX3" fmla="*/ 45817 w 77706"/>
                <a:gd name="connsiteY3" fmla="*/ 41052 h 89435"/>
                <a:gd name="connsiteX4" fmla="*/ 53148 w 77706"/>
                <a:gd name="connsiteY4" fmla="*/ 26024 h 89435"/>
                <a:gd name="connsiteX5" fmla="*/ 48016 w 77706"/>
                <a:gd name="connsiteY5" fmla="*/ 8064 h 89435"/>
                <a:gd name="connsiteX6" fmla="*/ 64511 w 77706"/>
                <a:gd name="connsiteY6" fmla="*/ 0 h 89435"/>
                <a:gd name="connsiteX7" fmla="*/ 77706 w 77706"/>
                <a:gd name="connsiteY7" fmla="*/ 42152 h 89435"/>
                <a:gd name="connsiteX8" fmla="*/ 72208 w 77706"/>
                <a:gd name="connsiteY8" fmla="*/ 78439 h 89435"/>
                <a:gd name="connsiteX9" fmla="*/ 71108 w 77706"/>
                <a:gd name="connsiteY9" fmla="*/ 89435 h 89435"/>
                <a:gd name="connsiteX10" fmla="*/ 11363 w 77706"/>
                <a:gd name="connsiteY10" fmla="*/ 59746 h 89435"/>
                <a:gd name="connsiteX11" fmla="*/ 0 w 77706"/>
                <a:gd name="connsiteY11" fmla="*/ 5571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89435">
                  <a:moveTo>
                    <a:pt x="0" y="55714"/>
                  </a:moveTo>
                  <a:cubicBezTo>
                    <a:pt x="8430" y="43252"/>
                    <a:pt x="17960" y="46184"/>
                    <a:pt x="28223" y="53881"/>
                  </a:cubicBezTo>
                  <a:cubicBezTo>
                    <a:pt x="35188" y="59379"/>
                    <a:pt x="42885" y="62312"/>
                    <a:pt x="40686" y="48017"/>
                  </a:cubicBezTo>
                  <a:cubicBezTo>
                    <a:pt x="39953" y="43252"/>
                    <a:pt x="40686" y="40686"/>
                    <a:pt x="45817" y="41052"/>
                  </a:cubicBezTo>
                  <a:cubicBezTo>
                    <a:pt x="60845" y="42152"/>
                    <a:pt x="63045" y="35921"/>
                    <a:pt x="53148" y="26024"/>
                  </a:cubicBezTo>
                  <a:cubicBezTo>
                    <a:pt x="47650" y="20526"/>
                    <a:pt x="58646" y="11363"/>
                    <a:pt x="48016" y="8064"/>
                  </a:cubicBezTo>
                  <a:cubicBezTo>
                    <a:pt x="53515" y="5498"/>
                    <a:pt x="59013" y="2566"/>
                    <a:pt x="64511" y="0"/>
                  </a:cubicBezTo>
                  <a:cubicBezTo>
                    <a:pt x="68909" y="13928"/>
                    <a:pt x="73308" y="28223"/>
                    <a:pt x="77706" y="42152"/>
                  </a:cubicBezTo>
                  <a:cubicBezTo>
                    <a:pt x="54981" y="47650"/>
                    <a:pt x="53881" y="54614"/>
                    <a:pt x="72208" y="78439"/>
                  </a:cubicBezTo>
                  <a:cubicBezTo>
                    <a:pt x="71475" y="82105"/>
                    <a:pt x="71108" y="85770"/>
                    <a:pt x="71108" y="89435"/>
                  </a:cubicBezTo>
                  <a:cubicBezTo>
                    <a:pt x="50949" y="79539"/>
                    <a:pt x="31156" y="69642"/>
                    <a:pt x="11363" y="59746"/>
                  </a:cubicBezTo>
                  <a:cubicBezTo>
                    <a:pt x="6231" y="62312"/>
                    <a:pt x="2932" y="59746"/>
                    <a:pt x="0" y="55714"/>
                  </a:cubicBezTo>
                  <a:close/>
                </a:path>
              </a:pathLst>
            </a:custGeom>
            <a:solidFill>
              <a:srgbClr val="E8DC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6DF4B4BF-8953-4500-8463-CDB399FE8482}"/>
                </a:ext>
              </a:extLst>
            </p:cNvPr>
            <p:cNvSpPr/>
            <p:nvPr/>
          </p:nvSpPr>
          <p:spPr>
            <a:xfrm>
              <a:off x="11424738" y="3986550"/>
              <a:ext cx="90760" cy="52920"/>
            </a:xfrm>
            <a:custGeom>
              <a:avLst/>
              <a:gdLst>
                <a:gd name="connsiteX0" fmla="*/ 79765 w 90760"/>
                <a:gd name="connsiteY0" fmla="*/ 24175 h 52920"/>
                <a:gd name="connsiteX1" fmla="*/ 90761 w 90760"/>
                <a:gd name="connsiteY1" fmla="*/ 27841 h 52920"/>
                <a:gd name="connsiteX2" fmla="*/ 72800 w 90760"/>
                <a:gd name="connsiteY2" fmla="*/ 49833 h 52920"/>
                <a:gd name="connsiteX3" fmla="*/ 59605 w 90760"/>
                <a:gd name="connsiteY3" fmla="*/ 45068 h 52920"/>
                <a:gd name="connsiteX4" fmla="*/ 39812 w 90760"/>
                <a:gd name="connsiteY4" fmla="*/ 34072 h 52920"/>
                <a:gd name="connsiteX5" fmla="*/ 226 w 90760"/>
                <a:gd name="connsiteY5" fmla="*/ 9147 h 52920"/>
                <a:gd name="connsiteX6" fmla="*/ 7190 w 90760"/>
                <a:gd name="connsiteY6" fmla="*/ 1450 h 52920"/>
                <a:gd name="connsiteX7" fmla="*/ 30282 w 90760"/>
                <a:gd name="connsiteY7" fmla="*/ 6948 h 52920"/>
                <a:gd name="connsiteX8" fmla="*/ 79765 w 90760"/>
                <a:gd name="connsiteY8" fmla="*/ 24175 h 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60" h="52920">
                  <a:moveTo>
                    <a:pt x="79765" y="24175"/>
                  </a:moveTo>
                  <a:cubicBezTo>
                    <a:pt x="83430" y="25275"/>
                    <a:pt x="87095" y="26741"/>
                    <a:pt x="90761" y="27841"/>
                  </a:cubicBezTo>
                  <a:cubicBezTo>
                    <a:pt x="90394" y="39570"/>
                    <a:pt x="79031" y="42869"/>
                    <a:pt x="72800" y="49833"/>
                  </a:cubicBezTo>
                  <a:cubicBezTo>
                    <a:pt x="69135" y="54231"/>
                    <a:pt x="61438" y="54964"/>
                    <a:pt x="59605" y="45068"/>
                  </a:cubicBezTo>
                  <a:cubicBezTo>
                    <a:pt x="57772" y="33339"/>
                    <a:pt x="51174" y="33339"/>
                    <a:pt x="39812" y="34072"/>
                  </a:cubicBezTo>
                  <a:cubicBezTo>
                    <a:pt x="11955" y="35904"/>
                    <a:pt x="-1974" y="29307"/>
                    <a:pt x="226" y="9147"/>
                  </a:cubicBezTo>
                  <a:cubicBezTo>
                    <a:pt x="2425" y="6581"/>
                    <a:pt x="4624" y="4016"/>
                    <a:pt x="7190" y="1450"/>
                  </a:cubicBezTo>
                  <a:cubicBezTo>
                    <a:pt x="15620" y="-749"/>
                    <a:pt x="23318" y="-1483"/>
                    <a:pt x="30282" y="6948"/>
                  </a:cubicBezTo>
                  <a:cubicBezTo>
                    <a:pt x="43477" y="21609"/>
                    <a:pt x="63637" y="17944"/>
                    <a:pt x="79765" y="24175"/>
                  </a:cubicBezTo>
                  <a:close/>
                </a:path>
              </a:pathLst>
            </a:custGeom>
            <a:solidFill>
              <a:srgbClr val="9A77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1294018-262B-48C7-B6A4-26ED21C4CF48}"/>
                </a:ext>
              </a:extLst>
            </p:cNvPr>
            <p:cNvSpPr/>
            <p:nvPr/>
          </p:nvSpPr>
          <p:spPr>
            <a:xfrm>
              <a:off x="12491548" y="4711634"/>
              <a:ext cx="65500" cy="61165"/>
            </a:xfrm>
            <a:custGeom>
              <a:avLst/>
              <a:gdLst>
                <a:gd name="connsiteX0" fmla="*/ 64187 w 65500"/>
                <a:gd name="connsiteY0" fmla="*/ 50861 h 61165"/>
                <a:gd name="connsiteX1" fmla="*/ 45860 w 65500"/>
                <a:gd name="connsiteY1" fmla="*/ 55626 h 61165"/>
                <a:gd name="connsiteX2" fmla="*/ 26800 w 65500"/>
                <a:gd name="connsiteY2" fmla="*/ 50861 h 61165"/>
                <a:gd name="connsiteX3" fmla="*/ 409 w 65500"/>
                <a:gd name="connsiteY3" fmla="*/ 44264 h 61165"/>
                <a:gd name="connsiteX4" fmla="*/ 5908 w 65500"/>
                <a:gd name="connsiteY4" fmla="*/ 12375 h 61165"/>
                <a:gd name="connsiteX5" fmla="*/ 30466 w 65500"/>
                <a:gd name="connsiteY5" fmla="*/ 1745 h 61165"/>
                <a:gd name="connsiteX6" fmla="*/ 45494 w 65500"/>
                <a:gd name="connsiteY6" fmla="*/ 5777 h 61165"/>
                <a:gd name="connsiteX7" fmla="*/ 52092 w 65500"/>
                <a:gd name="connsiteY7" fmla="*/ 26670 h 61165"/>
                <a:gd name="connsiteX8" fmla="*/ 64187 w 65500"/>
                <a:gd name="connsiteY8" fmla="*/ 50861 h 6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00" h="61165">
                  <a:moveTo>
                    <a:pt x="64187" y="50861"/>
                  </a:moveTo>
                  <a:cubicBezTo>
                    <a:pt x="59056" y="55626"/>
                    <a:pt x="56856" y="68455"/>
                    <a:pt x="45860" y="55626"/>
                  </a:cubicBezTo>
                  <a:cubicBezTo>
                    <a:pt x="42561" y="51594"/>
                    <a:pt x="33398" y="52327"/>
                    <a:pt x="26800" y="50861"/>
                  </a:cubicBezTo>
                  <a:cubicBezTo>
                    <a:pt x="17270" y="51961"/>
                    <a:pt x="8473" y="50495"/>
                    <a:pt x="409" y="44264"/>
                  </a:cubicBezTo>
                  <a:cubicBezTo>
                    <a:pt x="-1423" y="32901"/>
                    <a:pt x="3342" y="22638"/>
                    <a:pt x="5908" y="12375"/>
                  </a:cubicBezTo>
                  <a:cubicBezTo>
                    <a:pt x="9206" y="-454"/>
                    <a:pt x="19103" y="-1920"/>
                    <a:pt x="30466" y="1745"/>
                  </a:cubicBezTo>
                  <a:cubicBezTo>
                    <a:pt x="35597" y="3211"/>
                    <a:pt x="40362" y="4311"/>
                    <a:pt x="45494" y="5777"/>
                  </a:cubicBezTo>
                  <a:cubicBezTo>
                    <a:pt x="38896" y="15307"/>
                    <a:pt x="45127" y="21172"/>
                    <a:pt x="52092" y="26670"/>
                  </a:cubicBezTo>
                  <a:cubicBezTo>
                    <a:pt x="59789" y="32901"/>
                    <a:pt x="68952" y="38399"/>
                    <a:pt x="64187" y="50861"/>
                  </a:cubicBezTo>
                  <a:close/>
                </a:path>
              </a:pathLst>
            </a:custGeom>
            <a:solidFill>
              <a:srgbClr val="A69B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DA7C03A4-FBC7-4123-8B47-0D2FF776D7E3}"/>
                </a:ext>
              </a:extLst>
            </p:cNvPr>
            <p:cNvSpPr/>
            <p:nvPr/>
          </p:nvSpPr>
          <p:spPr>
            <a:xfrm>
              <a:off x="11657995" y="7432531"/>
              <a:ext cx="69348" cy="37585"/>
            </a:xfrm>
            <a:custGeom>
              <a:avLst/>
              <a:gdLst>
                <a:gd name="connsiteX0" fmla="*/ 8151 w 69348"/>
                <a:gd name="connsiteY0" fmla="*/ 37586 h 37585"/>
                <a:gd name="connsiteX1" fmla="*/ 87 w 69348"/>
                <a:gd name="connsiteY1" fmla="*/ 31721 h 37585"/>
                <a:gd name="connsiteX2" fmla="*/ 6685 w 69348"/>
                <a:gd name="connsiteY2" fmla="*/ 26956 h 37585"/>
                <a:gd name="connsiteX3" fmla="*/ 27211 w 69348"/>
                <a:gd name="connsiteY3" fmla="*/ 8263 h 37585"/>
                <a:gd name="connsiteX4" fmla="*/ 53235 w 69348"/>
                <a:gd name="connsiteY4" fmla="*/ 4231 h 37585"/>
                <a:gd name="connsiteX5" fmla="*/ 64598 w 69348"/>
                <a:gd name="connsiteY5" fmla="*/ 11928 h 37585"/>
                <a:gd name="connsiteX6" fmla="*/ 68630 w 69348"/>
                <a:gd name="connsiteY6" fmla="*/ 30255 h 37585"/>
                <a:gd name="connsiteX7" fmla="*/ 8151 w 69348"/>
                <a:gd name="connsiteY7" fmla="*/ 37586 h 3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348" h="37585">
                  <a:moveTo>
                    <a:pt x="8151" y="37586"/>
                  </a:moveTo>
                  <a:cubicBezTo>
                    <a:pt x="5219" y="35753"/>
                    <a:pt x="820" y="34287"/>
                    <a:pt x="87" y="31721"/>
                  </a:cubicBezTo>
                  <a:cubicBezTo>
                    <a:pt x="-646" y="29155"/>
                    <a:pt x="3386" y="27689"/>
                    <a:pt x="6685" y="26956"/>
                  </a:cubicBezTo>
                  <a:cubicBezTo>
                    <a:pt x="18048" y="25490"/>
                    <a:pt x="20613" y="14860"/>
                    <a:pt x="27211" y="8263"/>
                  </a:cubicBezTo>
                  <a:cubicBezTo>
                    <a:pt x="34542" y="-901"/>
                    <a:pt x="43339" y="-2733"/>
                    <a:pt x="53235" y="4231"/>
                  </a:cubicBezTo>
                  <a:cubicBezTo>
                    <a:pt x="57267" y="5697"/>
                    <a:pt x="53969" y="13761"/>
                    <a:pt x="64598" y="11928"/>
                  </a:cubicBezTo>
                  <a:cubicBezTo>
                    <a:pt x="76694" y="10095"/>
                    <a:pt x="60933" y="25124"/>
                    <a:pt x="68630" y="30255"/>
                  </a:cubicBezTo>
                  <a:cubicBezTo>
                    <a:pt x="48470" y="35387"/>
                    <a:pt x="27944" y="35753"/>
                    <a:pt x="8151" y="37586"/>
                  </a:cubicBezTo>
                  <a:close/>
                </a:path>
              </a:pathLst>
            </a:custGeom>
            <a:solidFill>
              <a:srgbClr val="B899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36E31477-7ABC-4CE9-80EC-1BB8BDBB249C}"/>
                </a:ext>
              </a:extLst>
            </p:cNvPr>
            <p:cNvSpPr/>
            <p:nvPr/>
          </p:nvSpPr>
          <p:spPr>
            <a:xfrm>
              <a:off x="10517786" y="4488691"/>
              <a:ext cx="79947" cy="43140"/>
            </a:xfrm>
            <a:custGeom>
              <a:avLst/>
              <a:gdLst>
                <a:gd name="connsiteX0" fmla="*/ 74402 w 79947"/>
                <a:gd name="connsiteY0" fmla="*/ 17594 h 43140"/>
                <a:gd name="connsiteX1" fmla="*/ 41780 w 79947"/>
                <a:gd name="connsiteY1" fmla="*/ 36287 h 43140"/>
                <a:gd name="connsiteX2" fmla="*/ 13556 w 79947"/>
                <a:gd name="connsiteY2" fmla="*/ 41785 h 43140"/>
                <a:gd name="connsiteX3" fmla="*/ 6592 w 79947"/>
                <a:gd name="connsiteY3" fmla="*/ 35921 h 43140"/>
                <a:gd name="connsiteX4" fmla="*/ 727 w 79947"/>
                <a:gd name="connsiteY4" fmla="*/ 21259 h 43140"/>
                <a:gd name="connsiteX5" fmla="*/ 13923 w 79947"/>
                <a:gd name="connsiteY5" fmla="*/ 17960 h 43140"/>
                <a:gd name="connsiteX6" fmla="*/ 77700 w 79947"/>
                <a:gd name="connsiteY6" fmla="*/ 0 h 43140"/>
                <a:gd name="connsiteX7" fmla="*/ 74402 w 79947"/>
                <a:gd name="connsiteY7" fmla="*/ 17594 h 4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47" h="43140">
                  <a:moveTo>
                    <a:pt x="74402" y="17594"/>
                  </a:moveTo>
                  <a:cubicBezTo>
                    <a:pt x="61206" y="19427"/>
                    <a:pt x="51310" y="28957"/>
                    <a:pt x="41780" y="36287"/>
                  </a:cubicBezTo>
                  <a:cubicBezTo>
                    <a:pt x="31517" y="44351"/>
                    <a:pt x="23819" y="43985"/>
                    <a:pt x="13556" y="41785"/>
                  </a:cubicBezTo>
                  <a:cubicBezTo>
                    <a:pt x="11357" y="39953"/>
                    <a:pt x="8425" y="38120"/>
                    <a:pt x="6592" y="35921"/>
                  </a:cubicBezTo>
                  <a:cubicBezTo>
                    <a:pt x="2927" y="31889"/>
                    <a:pt x="-1838" y="27124"/>
                    <a:pt x="727" y="21259"/>
                  </a:cubicBezTo>
                  <a:cubicBezTo>
                    <a:pt x="3293" y="15761"/>
                    <a:pt x="9524" y="17960"/>
                    <a:pt x="13923" y="17960"/>
                  </a:cubicBezTo>
                  <a:cubicBezTo>
                    <a:pt x="37381" y="19427"/>
                    <a:pt x="59374" y="16494"/>
                    <a:pt x="77700" y="0"/>
                  </a:cubicBezTo>
                  <a:cubicBezTo>
                    <a:pt x="82832" y="7331"/>
                    <a:pt x="78067" y="12096"/>
                    <a:pt x="74402" y="17594"/>
                  </a:cubicBezTo>
                  <a:close/>
                </a:path>
              </a:pathLst>
            </a:custGeom>
            <a:solidFill>
              <a:srgbClr val="A883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ADCFB12A-C0A5-4DFC-8286-F4006D3EDA19}"/>
                </a:ext>
              </a:extLst>
            </p:cNvPr>
            <p:cNvSpPr/>
            <p:nvPr/>
          </p:nvSpPr>
          <p:spPr>
            <a:xfrm>
              <a:off x="11200908" y="4027131"/>
              <a:ext cx="57158" cy="36053"/>
            </a:xfrm>
            <a:custGeom>
              <a:avLst/>
              <a:gdLst>
                <a:gd name="connsiteX0" fmla="*/ 51782 w 57158"/>
                <a:gd name="connsiteY0" fmla="*/ 14017 h 36053"/>
                <a:gd name="connsiteX1" fmla="*/ 55447 w 57158"/>
                <a:gd name="connsiteY1" fmla="*/ 26113 h 36053"/>
                <a:gd name="connsiteX2" fmla="*/ 38953 w 57158"/>
                <a:gd name="connsiteY2" fmla="*/ 35276 h 36053"/>
                <a:gd name="connsiteX3" fmla="*/ 100 w 57158"/>
                <a:gd name="connsiteY3" fmla="*/ 32710 h 36053"/>
                <a:gd name="connsiteX4" fmla="*/ 19527 w 57158"/>
                <a:gd name="connsiteY4" fmla="*/ 1554 h 36053"/>
                <a:gd name="connsiteX5" fmla="*/ 51782 w 57158"/>
                <a:gd name="connsiteY5" fmla="*/ 14017 h 3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8" h="36053">
                  <a:moveTo>
                    <a:pt x="51782" y="14017"/>
                  </a:moveTo>
                  <a:cubicBezTo>
                    <a:pt x="54714" y="17682"/>
                    <a:pt x="59846" y="19881"/>
                    <a:pt x="55447" y="26113"/>
                  </a:cubicBezTo>
                  <a:cubicBezTo>
                    <a:pt x="51049" y="32344"/>
                    <a:pt x="42618" y="38208"/>
                    <a:pt x="38953" y="35276"/>
                  </a:cubicBezTo>
                  <a:cubicBezTo>
                    <a:pt x="25758" y="23913"/>
                    <a:pt x="12562" y="35643"/>
                    <a:pt x="100" y="32710"/>
                  </a:cubicBezTo>
                  <a:cubicBezTo>
                    <a:pt x="-1000" y="17682"/>
                    <a:pt x="7064" y="6686"/>
                    <a:pt x="19527" y="1554"/>
                  </a:cubicBezTo>
                  <a:cubicBezTo>
                    <a:pt x="31989" y="-3944"/>
                    <a:pt x="42252" y="6319"/>
                    <a:pt x="51782" y="14017"/>
                  </a:cubicBezTo>
                  <a:close/>
                </a:path>
              </a:pathLst>
            </a:custGeom>
            <a:solidFill>
              <a:srgbClr val="B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737C9D48-DA77-46FE-BF85-2D57274D884D}"/>
                </a:ext>
              </a:extLst>
            </p:cNvPr>
            <p:cNvSpPr/>
            <p:nvPr/>
          </p:nvSpPr>
          <p:spPr>
            <a:xfrm>
              <a:off x="10617479" y="7313605"/>
              <a:ext cx="131953" cy="74407"/>
            </a:xfrm>
            <a:custGeom>
              <a:avLst/>
              <a:gdLst>
                <a:gd name="connsiteX0" fmla="*/ 0 w 131953"/>
                <a:gd name="connsiteY0" fmla="*/ 0 h 74407"/>
                <a:gd name="connsiteX1" fmla="*/ 64144 w 131953"/>
                <a:gd name="connsiteY1" fmla="*/ 31889 h 74407"/>
                <a:gd name="connsiteX2" fmla="*/ 112161 w 131953"/>
                <a:gd name="connsiteY2" fmla="*/ 60112 h 74407"/>
                <a:gd name="connsiteX3" fmla="*/ 131954 w 131953"/>
                <a:gd name="connsiteY3" fmla="*/ 74407 h 74407"/>
                <a:gd name="connsiteX4" fmla="*/ 0 w 131953"/>
                <a:gd name="connsiteY4" fmla="*/ 0 h 7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53" h="74407">
                  <a:moveTo>
                    <a:pt x="0" y="0"/>
                  </a:moveTo>
                  <a:cubicBezTo>
                    <a:pt x="23092" y="7331"/>
                    <a:pt x="46184" y="15761"/>
                    <a:pt x="64144" y="31889"/>
                  </a:cubicBezTo>
                  <a:cubicBezTo>
                    <a:pt x="78806" y="45084"/>
                    <a:pt x="94200" y="54981"/>
                    <a:pt x="112161" y="60112"/>
                  </a:cubicBezTo>
                  <a:cubicBezTo>
                    <a:pt x="121691" y="62678"/>
                    <a:pt x="126822" y="67443"/>
                    <a:pt x="131954" y="74407"/>
                  </a:cubicBezTo>
                  <a:cubicBezTo>
                    <a:pt x="83937" y="57180"/>
                    <a:pt x="36654" y="37753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67E21C65-E235-4D9F-AB25-3CABED8FD3E9}"/>
                </a:ext>
              </a:extLst>
            </p:cNvPr>
            <p:cNvSpPr/>
            <p:nvPr/>
          </p:nvSpPr>
          <p:spPr>
            <a:xfrm>
              <a:off x="12462641" y="4686901"/>
              <a:ext cx="59738" cy="67896"/>
            </a:xfrm>
            <a:custGeom>
              <a:avLst/>
              <a:gdLst>
                <a:gd name="connsiteX0" fmla="*/ 59739 w 59738"/>
                <a:gd name="connsiteY0" fmla="*/ 26478 h 67896"/>
                <a:gd name="connsiteX1" fmla="*/ 35547 w 59738"/>
                <a:gd name="connsiteY1" fmla="*/ 55801 h 67896"/>
                <a:gd name="connsiteX2" fmla="*/ 29683 w 59738"/>
                <a:gd name="connsiteY2" fmla="*/ 67897 h 67896"/>
                <a:gd name="connsiteX3" fmla="*/ 19420 w 59738"/>
                <a:gd name="connsiteY3" fmla="*/ 40773 h 67896"/>
                <a:gd name="connsiteX4" fmla="*/ 360 w 59738"/>
                <a:gd name="connsiteY4" fmla="*/ 20247 h 67896"/>
                <a:gd name="connsiteX5" fmla="*/ 7324 w 59738"/>
                <a:gd name="connsiteY5" fmla="*/ 87 h 67896"/>
                <a:gd name="connsiteX6" fmla="*/ 28950 w 59738"/>
                <a:gd name="connsiteY6" fmla="*/ 3386 h 67896"/>
                <a:gd name="connsiteX7" fmla="*/ 37380 w 59738"/>
                <a:gd name="connsiteY7" fmla="*/ 13649 h 67896"/>
                <a:gd name="connsiteX8" fmla="*/ 59739 w 59738"/>
                <a:gd name="connsiteY8" fmla="*/ 26478 h 6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38" h="67896">
                  <a:moveTo>
                    <a:pt x="59739" y="26478"/>
                  </a:moveTo>
                  <a:cubicBezTo>
                    <a:pt x="35547" y="22813"/>
                    <a:pt x="38480" y="42972"/>
                    <a:pt x="35547" y="55801"/>
                  </a:cubicBezTo>
                  <a:cubicBezTo>
                    <a:pt x="34448" y="60933"/>
                    <a:pt x="31515" y="63865"/>
                    <a:pt x="29683" y="67897"/>
                  </a:cubicBezTo>
                  <a:cubicBezTo>
                    <a:pt x="14288" y="63498"/>
                    <a:pt x="24918" y="49203"/>
                    <a:pt x="19420" y="40773"/>
                  </a:cubicBezTo>
                  <a:cubicBezTo>
                    <a:pt x="16854" y="30143"/>
                    <a:pt x="10623" y="23546"/>
                    <a:pt x="360" y="20247"/>
                  </a:cubicBezTo>
                  <a:cubicBezTo>
                    <a:pt x="-2206" y="11816"/>
                    <a:pt x="9890" y="8517"/>
                    <a:pt x="7324" y="87"/>
                  </a:cubicBezTo>
                  <a:cubicBezTo>
                    <a:pt x="14655" y="-279"/>
                    <a:pt x="21985" y="454"/>
                    <a:pt x="28950" y="3386"/>
                  </a:cubicBezTo>
                  <a:cubicBezTo>
                    <a:pt x="33348" y="5219"/>
                    <a:pt x="39946" y="1553"/>
                    <a:pt x="37380" y="13649"/>
                  </a:cubicBezTo>
                  <a:cubicBezTo>
                    <a:pt x="34448" y="25745"/>
                    <a:pt x="53508" y="18781"/>
                    <a:pt x="59739" y="26478"/>
                  </a:cubicBezTo>
                  <a:close/>
                </a:path>
              </a:pathLst>
            </a:custGeom>
            <a:solidFill>
              <a:srgbClr val="BFB8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FFF2108A-CA9F-4139-9B18-5F5D297E3BF5}"/>
                </a:ext>
              </a:extLst>
            </p:cNvPr>
            <p:cNvSpPr/>
            <p:nvPr/>
          </p:nvSpPr>
          <p:spPr>
            <a:xfrm>
              <a:off x="12523113" y="4712003"/>
              <a:ext cx="48749" cy="52996"/>
            </a:xfrm>
            <a:custGeom>
              <a:avLst/>
              <a:gdLst>
                <a:gd name="connsiteX0" fmla="*/ 32622 w 48749"/>
                <a:gd name="connsiteY0" fmla="*/ 50493 h 52996"/>
                <a:gd name="connsiteX1" fmla="*/ 0 w 48749"/>
                <a:gd name="connsiteY1" fmla="*/ 17138 h 52996"/>
                <a:gd name="connsiteX2" fmla="*/ 13929 w 48749"/>
                <a:gd name="connsiteY2" fmla="*/ 5775 h 52996"/>
                <a:gd name="connsiteX3" fmla="*/ 36287 w 48749"/>
                <a:gd name="connsiteY3" fmla="*/ 10540 h 52996"/>
                <a:gd name="connsiteX4" fmla="*/ 48750 w 48749"/>
                <a:gd name="connsiteY4" fmla="*/ 50493 h 52996"/>
                <a:gd name="connsiteX5" fmla="*/ 32622 w 48749"/>
                <a:gd name="connsiteY5" fmla="*/ 50493 h 5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49" h="52996">
                  <a:moveTo>
                    <a:pt x="32622" y="50493"/>
                  </a:moveTo>
                  <a:cubicBezTo>
                    <a:pt x="28590" y="33632"/>
                    <a:pt x="13562" y="27767"/>
                    <a:pt x="0" y="17138"/>
                  </a:cubicBezTo>
                  <a:cubicBezTo>
                    <a:pt x="4765" y="13106"/>
                    <a:pt x="9163" y="9441"/>
                    <a:pt x="13929" y="5775"/>
                  </a:cubicBezTo>
                  <a:cubicBezTo>
                    <a:pt x="23825" y="-4854"/>
                    <a:pt x="30789" y="644"/>
                    <a:pt x="36287" y="10540"/>
                  </a:cubicBezTo>
                  <a:cubicBezTo>
                    <a:pt x="43252" y="23002"/>
                    <a:pt x="45817" y="36931"/>
                    <a:pt x="48750" y="50493"/>
                  </a:cubicBezTo>
                  <a:cubicBezTo>
                    <a:pt x="43618" y="53059"/>
                    <a:pt x="38120" y="54525"/>
                    <a:pt x="32622" y="50493"/>
                  </a:cubicBezTo>
                  <a:close/>
                </a:path>
              </a:pathLst>
            </a:custGeom>
            <a:solidFill>
              <a:srgbClr val="8B77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B35C6B63-12B2-4477-B695-4B5999CF7C96}"/>
                </a:ext>
              </a:extLst>
            </p:cNvPr>
            <p:cNvSpPr/>
            <p:nvPr/>
          </p:nvSpPr>
          <p:spPr>
            <a:xfrm>
              <a:off x="12410264" y="6831464"/>
              <a:ext cx="39908" cy="65272"/>
            </a:xfrm>
            <a:custGeom>
              <a:avLst/>
              <a:gdLst>
                <a:gd name="connsiteX0" fmla="*/ 17549 w 39908"/>
                <a:gd name="connsiteY0" fmla="*/ 60621 h 65272"/>
                <a:gd name="connsiteX1" fmla="*/ 3254 w 39908"/>
                <a:gd name="connsiteY1" fmla="*/ 63187 h 65272"/>
                <a:gd name="connsiteX2" fmla="*/ 3621 w 39908"/>
                <a:gd name="connsiteY2" fmla="*/ 44127 h 65272"/>
                <a:gd name="connsiteX3" fmla="*/ 17183 w 39908"/>
                <a:gd name="connsiteY3" fmla="*/ 12971 h 65272"/>
                <a:gd name="connsiteX4" fmla="*/ 31111 w 39908"/>
                <a:gd name="connsiteY4" fmla="*/ 143 h 65272"/>
                <a:gd name="connsiteX5" fmla="*/ 39908 w 39908"/>
                <a:gd name="connsiteY5" fmla="*/ 11872 h 65272"/>
                <a:gd name="connsiteX6" fmla="*/ 17549 w 39908"/>
                <a:gd name="connsiteY6" fmla="*/ 60621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08" h="65272">
                  <a:moveTo>
                    <a:pt x="17549" y="60621"/>
                  </a:moveTo>
                  <a:cubicBezTo>
                    <a:pt x="12051" y="58422"/>
                    <a:pt x="8386" y="69785"/>
                    <a:pt x="3254" y="63187"/>
                  </a:cubicBezTo>
                  <a:cubicBezTo>
                    <a:pt x="-778" y="57689"/>
                    <a:pt x="-1511" y="50725"/>
                    <a:pt x="3621" y="44127"/>
                  </a:cubicBezTo>
                  <a:cubicBezTo>
                    <a:pt x="10952" y="34964"/>
                    <a:pt x="15350" y="23968"/>
                    <a:pt x="17183" y="12971"/>
                  </a:cubicBezTo>
                  <a:cubicBezTo>
                    <a:pt x="18649" y="4174"/>
                    <a:pt x="25247" y="1242"/>
                    <a:pt x="31111" y="143"/>
                  </a:cubicBezTo>
                  <a:cubicBezTo>
                    <a:pt x="39175" y="-1324"/>
                    <a:pt x="35510" y="8939"/>
                    <a:pt x="39908" y="11872"/>
                  </a:cubicBezTo>
                  <a:cubicBezTo>
                    <a:pt x="28912" y="26167"/>
                    <a:pt x="27446" y="45227"/>
                    <a:pt x="17549" y="60621"/>
                  </a:cubicBezTo>
                  <a:close/>
                </a:path>
              </a:pathLst>
            </a:custGeom>
            <a:solidFill>
              <a:srgbClr val="988B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95C2F835-3651-4AB4-B7E8-3E2C36883A4D}"/>
                </a:ext>
              </a:extLst>
            </p:cNvPr>
            <p:cNvSpPr/>
            <p:nvPr/>
          </p:nvSpPr>
          <p:spPr>
            <a:xfrm>
              <a:off x="12370633" y="6895297"/>
              <a:ext cx="39586" cy="51604"/>
            </a:xfrm>
            <a:custGeom>
              <a:avLst/>
              <a:gdLst>
                <a:gd name="connsiteX0" fmla="*/ 23092 w 39586"/>
                <a:gd name="connsiteY0" fmla="*/ 87 h 51604"/>
                <a:gd name="connsiteX1" fmla="*/ 39586 w 39586"/>
                <a:gd name="connsiteY1" fmla="*/ 31609 h 51604"/>
                <a:gd name="connsiteX2" fmla="*/ 31156 w 39586"/>
                <a:gd name="connsiteY2" fmla="*/ 45537 h 51604"/>
                <a:gd name="connsiteX3" fmla="*/ 26391 w 39586"/>
                <a:gd name="connsiteY3" fmla="*/ 46271 h 51604"/>
                <a:gd name="connsiteX4" fmla="*/ 11363 w 39586"/>
                <a:gd name="connsiteY4" fmla="*/ 46271 h 51604"/>
                <a:gd name="connsiteX5" fmla="*/ 0 w 39586"/>
                <a:gd name="connsiteY5" fmla="*/ 48836 h 51604"/>
                <a:gd name="connsiteX6" fmla="*/ 11729 w 39586"/>
                <a:gd name="connsiteY6" fmla="*/ 22812 h 51604"/>
                <a:gd name="connsiteX7" fmla="*/ 12096 w 39586"/>
                <a:gd name="connsiteY7" fmla="*/ 7784 h 51604"/>
                <a:gd name="connsiteX8" fmla="*/ 23092 w 39586"/>
                <a:gd name="connsiteY8" fmla="*/ 87 h 5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86" h="51604">
                  <a:moveTo>
                    <a:pt x="23092" y="87"/>
                  </a:moveTo>
                  <a:cubicBezTo>
                    <a:pt x="44718" y="2286"/>
                    <a:pt x="35921" y="20246"/>
                    <a:pt x="39586" y="31609"/>
                  </a:cubicBezTo>
                  <a:cubicBezTo>
                    <a:pt x="37754" y="36741"/>
                    <a:pt x="35921" y="41872"/>
                    <a:pt x="31156" y="45537"/>
                  </a:cubicBezTo>
                  <a:cubicBezTo>
                    <a:pt x="29690" y="46637"/>
                    <a:pt x="28223" y="47004"/>
                    <a:pt x="26391" y="46271"/>
                  </a:cubicBezTo>
                  <a:cubicBezTo>
                    <a:pt x="21259" y="42972"/>
                    <a:pt x="16494" y="37840"/>
                    <a:pt x="11363" y="46271"/>
                  </a:cubicBezTo>
                  <a:cubicBezTo>
                    <a:pt x="8797" y="50669"/>
                    <a:pt x="5132" y="54335"/>
                    <a:pt x="0" y="48836"/>
                  </a:cubicBezTo>
                  <a:cubicBezTo>
                    <a:pt x="1100" y="38940"/>
                    <a:pt x="-1833" y="27944"/>
                    <a:pt x="11729" y="22812"/>
                  </a:cubicBezTo>
                  <a:cubicBezTo>
                    <a:pt x="21259" y="19147"/>
                    <a:pt x="5132" y="12915"/>
                    <a:pt x="12096" y="7784"/>
                  </a:cubicBezTo>
                  <a:cubicBezTo>
                    <a:pt x="14661" y="3386"/>
                    <a:pt x="17228" y="-646"/>
                    <a:pt x="23092" y="87"/>
                  </a:cubicBezTo>
                  <a:close/>
                </a:path>
              </a:pathLst>
            </a:custGeom>
            <a:solidFill>
              <a:srgbClr val="9A86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EA8B887C-73BD-4DE9-8A10-B3DBB0E47C04}"/>
                </a:ext>
              </a:extLst>
            </p:cNvPr>
            <p:cNvSpPr/>
            <p:nvPr/>
          </p:nvSpPr>
          <p:spPr>
            <a:xfrm>
              <a:off x="12416626" y="4676111"/>
              <a:ext cx="60422" cy="31960"/>
            </a:xfrm>
            <a:custGeom>
              <a:avLst/>
              <a:gdLst>
                <a:gd name="connsiteX0" fmla="*/ 52972 w 60422"/>
                <a:gd name="connsiteY0" fmla="*/ 10878 h 31960"/>
                <a:gd name="connsiteX1" fmla="*/ 44908 w 60422"/>
                <a:gd name="connsiteY1" fmla="*/ 28838 h 31960"/>
                <a:gd name="connsiteX2" fmla="*/ 34279 w 60422"/>
                <a:gd name="connsiteY2" fmla="*/ 29571 h 31960"/>
                <a:gd name="connsiteX3" fmla="*/ 19251 w 60422"/>
                <a:gd name="connsiteY3" fmla="*/ 22974 h 31960"/>
                <a:gd name="connsiteX4" fmla="*/ 557 w 60422"/>
                <a:gd name="connsiteY4" fmla="*/ 615 h 31960"/>
                <a:gd name="connsiteX5" fmla="*/ 52972 w 60422"/>
                <a:gd name="connsiteY5" fmla="*/ 10878 h 3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22" h="31960">
                  <a:moveTo>
                    <a:pt x="52972" y="10878"/>
                  </a:moveTo>
                  <a:cubicBezTo>
                    <a:pt x="71299" y="26273"/>
                    <a:pt x="50773" y="24073"/>
                    <a:pt x="44908" y="28838"/>
                  </a:cubicBezTo>
                  <a:cubicBezTo>
                    <a:pt x="41610" y="32870"/>
                    <a:pt x="37944" y="32870"/>
                    <a:pt x="34279" y="29571"/>
                  </a:cubicBezTo>
                  <a:cubicBezTo>
                    <a:pt x="30247" y="25539"/>
                    <a:pt x="25115" y="22241"/>
                    <a:pt x="19251" y="22974"/>
                  </a:cubicBezTo>
                  <a:cubicBezTo>
                    <a:pt x="557" y="25539"/>
                    <a:pt x="-1275" y="14910"/>
                    <a:pt x="557" y="615"/>
                  </a:cubicBezTo>
                  <a:cubicBezTo>
                    <a:pt x="19617" y="-3417"/>
                    <a:pt x="34279" y="13810"/>
                    <a:pt x="52972" y="10878"/>
                  </a:cubicBezTo>
                  <a:close/>
                </a:path>
              </a:pathLst>
            </a:custGeom>
            <a:solidFill>
              <a:srgbClr val="958A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23403F94-E76C-4901-8E1E-432D3921EAEF}"/>
                </a:ext>
              </a:extLst>
            </p:cNvPr>
            <p:cNvSpPr/>
            <p:nvPr/>
          </p:nvSpPr>
          <p:spPr>
            <a:xfrm>
              <a:off x="11013707" y="4156298"/>
              <a:ext cx="47810" cy="29653"/>
            </a:xfrm>
            <a:custGeom>
              <a:avLst/>
              <a:gdLst>
                <a:gd name="connsiteX0" fmla="*/ 2566 w 47810"/>
                <a:gd name="connsiteY0" fmla="*/ 1042 h 29653"/>
                <a:gd name="connsiteX1" fmla="*/ 42518 w 47810"/>
                <a:gd name="connsiteY1" fmla="*/ 12038 h 29653"/>
                <a:gd name="connsiteX2" fmla="*/ 39220 w 47810"/>
                <a:gd name="connsiteY2" fmla="*/ 27800 h 29653"/>
                <a:gd name="connsiteX3" fmla="*/ 0 w 47810"/>
                <a:gd name="connsiteY3" fmla="*/ 8740 h 29653"/>
                <a:gd name="connsiteX4" fmla="*/ 2566 w 47810"/>
                <a:gd name="connsiteY4" fmla="*/ 1042 h 2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0" h="29653">
                  <a:moveTo>
                    <a:pt x="2566" y="1042"/>
                  </a:moveTo>
                  <a:cubicBezTo>
                    <a:pt x="17960" y="-2257"/>
                    <a:pt x="31156" y="2508"/>
                    <a:pt x="42518" y="12038"/>
                  </a:cubicBezTo>
                  <a:cubicBezTo>
                    <a:pt x="50216" y="18636"/>
                    <a:pt x="49849" y="24501"/>
                    <a:pt x="39220" y="27800"/>
                  </a:cubicBezTo>
                  <a:cubicBezTo>
                    <a:pt x="19793" y="34031"/>
                    <a:pt x="8797" y="23768"/>
                    <a:pt x="0" y="8740"/>
                  </a:cubicBezTo>
                  <a:cubicBezTo>
                    <a:pt x="733" y="6540"/>
                    <a:pt x="1833" y="3975"/>
                    <a:pt x="2566" y="1042"/>
                  </a:cubicBezTo>
                  <a:close/>
                </a:path>
              </a:pathLst>
            </a:custGeom>
            <a:solidFill>
              <a:srgbClr val="B38F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0DAEEAB-1006-4259-BF4E-3B27C36B6256}"/>
                </a:ext>
              </a:extLst>
            </p:cNvPr>
            <p:cNvSpPr/>
            <p:nvPr/>
          </p:nvSpPr>
          <p:spPr>
            <a:xfrm>
              <a:off x="12351865" y="6940835"/>
              <a:ext cx="49923" cy="62722"/>
            </a:xfrm>
            <a:custGeom>
              <a:avLst/>
              <a:gdLst>
                <a:gd name="connsiteX0" fmla="*/ 46259 w 49923"/>
                <a:gd name="connsiteY0" fmla="*/ 0 h 62722"/>
                <a:gd name="connsiteX1" fmla="*/ 49924 w 49923"/>
                <a:gd name="connsiteY1" fmla="*/ 0 h 62722"/>
                <a:gd name="connsiteX2" fmla="*/ 27565 w 49923"/>
                <a:gd name="connsiteY2" fmla="*/ 45084 h 62722"/>
                <a:gd name="connsiteX3" fmla="*/ 10338 w 49923"/>
                <a:gd name="connsiteY3" fmla="*/ 60846 h 62722"/>
                <a:gd name="connsiteX4" fmla="*/ 1907 w 49923"/>
                <a:gd name="connsiteY4" fmla="*/ 61212 h 62722"/>
                <a:gd name="connsiteX5" fmla="*/ 2640 w 49923"/>
                <a:gd name="connsiteY5" fmla="*/ 53515 h 62722"/>
                <a:gd name="connsiteX6" fmla="*/ 12537 w 49923"/>
                <a:gd name="connsiteY6" fmla="*/ 22725 h 62722"/>
                <a:gd name="connsiteX7" fmla="*/ 28665 w 49923"/>
                <a:gd name="connsiteY7" fmla="*/ 26391 h 62722"/>
                <a:gd name="connsiteX8" fmla="*/ 46259 w 49923"/>
                <a:gd name="connsiteY8" fmla="*/ 0 h 6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923" h="62722">
                  <a:moveTo>
                    <a:pt x="46259" y="0"/>
                  </a:moveTo>
                  <a:cubicBezTo>
                    <a:pt x="47358" y="0"/>
                    <a:pt x="48824" y="0"/>
                    <a:pt x="49924" y="0"/>
                  </a:cubicBezTo>
                  <a:cubicBezTo>
                    <a:pt x="45525" y="16494"/>
                    <a:pt x="34529" y="29690"/>
                    <a:pt x="27565" y="45084"/>
                  </a:cubicBezTo>
                  <a:cubicBezTo>
                    <a:pt x="18401" y="46551"/>
                    <a:pt x="17302" y="56814"/>
                    <a:pt x="10338" y="60846"/>
                  </a:cubicBezTo>
                  <a:cubicBezTo>
                    <a:pt x="7405" y="62678"/>
                    <a:pt x="4840" y="63778"/>
                    <a:pt x="1907" y="61212"/>
                  </a:cubicBezTo>
                  <a:cubicBezTo>
                    <a:pt x="-1392" y="58280"/>
                    <a:pt x="75" y="55714"/>
                    <a:pt x="2640" y="53515"/>
                  </a:cubicBezTo>
                  <a:cubicBezTo>
                    <a:pt x="11804" y="45084"/>
                    <a:pt x="9971" y="33355"/>
                    <a:pt x="12537" y="22725"/>
                  </a:cubicBezTo>
                  <a:cubicBezTo>
                    <a:pt x="20234" y="17227"/>
                    <a:pt x="24266" y="22725"/>
                    <a:pt x="28665" y="26391"/>
                  </a:cubicBezTo>
                  <a:cubicBezTo>
                    <a:pt x="31230" y="16494"/>
                    <a:pt x="28298" y="1833"/>
                    <a:pt x="46259" y="0"/>
                  </a:cubicBezTo>
                  <a:close/>
                </a:path>
              </a:pathLst>
            </a:custGeom>
            <a:solidFill>
              <a:srgbClr val="B9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8499E24A-728E-40B8-848B-1891F17F0894}"/>
                </a:ext>
              </a:extLst>
            </p:cNvPr>
            <p:cNvSpPr/>
            <p:nvPr/>
          </p:nvSpPr>
          <p:spPr>
            <a:xfrm>
              <a:off x="10682723" y="4396850"/>
              <a:ext cx="41318" cy="30059"/>
            </a:xfrm>
            <a:custGeom>
              <a:avLst/>
              <a:gdLst>
                <a:gd name="connsiteX0" fmla="*/ 6964 w 41318"/>
                <a:gd name="connsiteY0" fmla="*/ 939 h 30059"/>
                <a:gd name="connsiteX1" fmla="*/ 23825 w 41318"/>
                <a:gd name="connsiteY1" fmla="*/ 206 h 30059"/>
                <a:gd name="connsiteX2" fmla="*/ 39953 w 41318"/>
                <a:gd name="connsiteY2" fmla="*/ 6804 h 30059"/>
                <a:gd name="connsiteX3" fmla="*/ 34821 w 41318"/>
                <a:gd name="connsiteY3" fmla="*/ 27330 h 30059"/>
                <a:gd name="connsiteX4" fmla="*/ 20526 w 41318"/>
                <a:gd name="connsiteY4" fmla="*/ 24764 h 30059"/>
                <a:gd name="connsiteX5" fmla="*/ 0 w 41318"/>
                <a:gd name="connsiteY5" fmla="*/ 8637 h 30059"/>
                <a:gd name="connsiteX6" fmla="*/ 6964 w 41318"/>
                <a:gd name="connsiteY6" fmla="*/ 939 h 3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18" h="30059">
                  <a:moveTo>
                    <a:pt x="6964" y="939"/>
                  </a:moveTo>
                  <a:cubicBezTo>
                    <a:pt x="12462" y="573"/>
                    <a:pt x="18327" y="573"/>
                    <a:pt x="23825" y="206"/>
                  </a:cubicBezTo>
                  <a:cubicBezTo>
                    <a:pt x="30056" y="-160"/>
                    <a:pt x="36654" y="-893"/>
                    <a:pt x="39953" y="6804"/>
                  </a:cubicBezTo>
                  <a:cubicBezTo>
                    <a:pt x="43618" y="14868"/>
                    <a:pt x="39220" y="21832"/>
                    <a:pt x="34821" y="27330"/>
                  </a:cubicBezTo>
                  <a:cubicBezTo>
                    <a:pt x="29690" y="34294"/>
                    <a:pt x="25291" y="25864"/>
                    <a:pt x="20526" y="24764"/>
                  </a:cubicBezTo>
                  <a:cubicBezTo>
                    <a:pt x="11363" y="22199"/>
                    <a:pt x="2199" y="19633"/>
                    <a:pt x="0" y="8637"/>
                  </a:cubicBezTo>
                  <a:cubicBezTo>
                    <a:pt x="1833" y="6071"/>
                    <a:pt x="4398" y="3505"/>
                    <a:pt x="6964" y="939"/>
                  </a:cubicBezTo>
                  <a:close/>
                </a:path>
              </a:pathLst>
            </a:custGeom>
            <a:solidFill>
              <a:srgbClr val="A686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D51410CA-AFD7-4433-9C3D-9183D2DF564B}"/>
                </a:ext>
              </a:extLst>
            </p:cNvPr>
            <p:cNvSpPr/>
            <p:nvPr/>
          </p:nvSpPr>
          <p:spPr>
            <a:xfrm>
              <a:off x="10697018" y="4357104"/>
              <a:ext cx="41771" cy="30568"/>
            </a:xfrm>
            <a:custGeom>
              <a:avLst/>
              <a:gdLst>
                <a:gd name="connsiteX0" fmla="*/ 21626 w 41771"/>
                <a:gd name="connsiteY0" fmla="*/ 0 h 30568"/>
                <a:gd name="connsiteX1" fmla="*/ 30423 w 41771"/>
                <a:gd name="connsiteY1" fmla="*/ 6598 h 30568"/>
                <a:gd name="connsiteX2" fmla="*/ 39586 w 41771"/>
                <a:gd name="connsiteY2" fmla="*/ 25291 h 30568"/>
                <a:gd name="connsiteX3" fmla="*/ 14662 w 41771"/>
                <a:gd name="connsiteY3" fmla="*/ 25658 h 30568"/>
                <a:gd name="connsiteX4" fmla="*/ 0 w 41771"/>
                <a:gd name="connsiteY4" fmla="*/ 14662 h 30568"/>
                <a:gd name="connsiteX5" fmla="*/ 21626 w 41771"/>
                <a:gd name="connsiteY5" fmla="*/ 0 h 3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71" h="30568">
                  <a:moveTo>
                    <a:pt x="21626" y="0"/>
                  </a:moveTo>
                  <a:cubicBezTo>
                    <a:pt x="24558" y="2199"/>
                    <a:pt x="27857" y="4032"/>
                    <a:pt x="30423" y="6598"/>
                  </a:cubicBezTo>
                  <a:cubicBezTo>
                    <a:pt x="36287" y="11363"/>
                    <a:pt x="46184" y="17227"/>
                    <a:pt x="39586" y="25291"/>
                  </a:cubicBezTo>
                  <a:cubicBezTo>
                    <a:pt x="34088" y="31889"/>
                    <a:pt x="23092" y="32622"/>
                    <a:pt x="14662" y="25658"/>
                  </a:cubicBezTo>
                  <a:cubicBezTo>
                    <a:pt x="9896" y="21626"/>
                    <a:pt x="5132" y="18327"/>
                    <a:pt x="0" y="14662"/>
                  </a:cubicBezTo>
                  <a:cubicBezTo>
                    <a:pt x="2566" y="2566"/>
                    <a:pt x="13195" y="3299"/>
                    <a:pt x="21626" y="0"/>
                  </a:cubicBezTo>
                  <a:close/>
                </a:path>
              </a:pathLst>
            </a:custGeom>
            <a:solidFill>
              <a:srgbClr val="8D6A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A3BCA54-ACB9-4DC1-B2BC-D695ABDC1EE1}"/>
                </a:ext>
              </a:extLst>
            </p:cNvPr>
            <p:cNvSpPr/>
            <p:nvPr/>
          </p:nvSpPr>
          <p:spPr>
            <a:xfrm>
              <a:off x="10532058" y="4539907"/>
              <a:ext cx="31030" cy="23079"/>
            </a:xfrm>
            <a:custGeom>
              <a:avLst/>
              <a:gdLst>
                <a:gd name="connsiteX0" fmla="*/ 7348 w 31030"/>
                <a:gd name="connsiteY0" fmla="*/ 466 h 23079"/>
                <a:gd name="connsiteX1" fmla="*/ 30074 w 31030"/>
                <a:gd name="connsiteY1" fmla="*/ 12195 h 23079"/>
                <a:gd name="connsiteX2" fmla="*/ 25309 w 31030"/>
                <a:gd name="connsiteY2" fmla="*/ 22458 h 23079"/>
                <a:gd name="connsiteX3" fmla="*/ 17 w 31030"/>
                <a:gd name="connsiteY3" fmla="*/ 11829 h 23079"/>
                <a:gd name="connsiteX4" fmla="*/ 7348 w 31030"/>
                <a:gd name="connsiteY4" fmla="*/ 466 h 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0" h="23079">
                  <a:moveTo>
                    <a:pt x="7348" y="466"/>
                  </a:moveTo>
                  <a:cubicBezTo>
                    <a:pt x="17978" y="-1733"/>
                    <a:pt x="25309" y="4131"/>
                    <a:pt x="30074" y="12195"/>
                  </a:cubicBezTo>
                  <a:cubicBezTo>
                    <a:pt x="32639" y="16227"/>
                    <a:pt x="29707" y="21725"/>
                    <a:pt x="25309" y="22458"/>
                  </a:cubicBezTo>
                  <a:cubicBezTo>
                    <a:pt x="14679" y="24657"/>
                    <a:pt x="6249" y="20992"/>
                    <a:pt x="17" y="11829"/>
                  </a:cubicBezTo>
                  <a:cubicBezTo>
                    <a:pt x="-349" y="6697"/>
                    <a:pt x="5149" y="4864"/>
                    <a:pt x="7348" y="466"/>
                  </a:cubicBezTo>
                  <a:close/>
                </a:path>
              </a:pathLst>
            </a:custGeom>
            <a:solidFill>
              <a:srgbClr val="7960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B0F14AA5-AD56-4C6B-83EA-E85C39B34D63}"/>
                </a:ext>
              </a:extLst>
            </p:cNvPr>
            <p:cNvSpPr/>
            <p:nvPr/>
          </p:nvSpPr>
          <p:spPr>
            <a:xfrm>
              <a:off x="10964689" y="4172735"/>
              <a:ext cx="26558" cy="22725"/>
            </a:xfrm>
            <a:custGeom>
              <a:avLst/>
              <a:gdLst>
                <a:gd name="connsiteX0" fmla="*/ 25193 w 26558"/>
                <a:gd name="connsiteY0" fmla="*/ 367 h 22725"/>
                <a:gd name="connsiteX1" fmla="*/ 10165 w 26558"/>
                <a:gd name="connsiteY1" fmla="*/ 22725 h 22725"/>
                <a:gd name="connsiteX2" fmla="*/ 2467 w 26558"/>
                <a:gd name="connsiteY2" fmla="*/ 15028 h 22725"/>
                <a:gd name="connsiteX3" fmla="*/ 6499 w 26558"/>
                <a:gd name="connsiteY3" fmla="*/ 0 h 22725"/>
                <a:gd name="connsiteX4" fmla="*/ 25193 w 26558"/>
                <a:gd name="connsiteY4" fmla="*/ 367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58" h="22725">
                  <a:moveTo>
                    <a:pt x="25193" y="367"/>
                  </a:moveTo>
                  <a:cubicBezTo>
                    <a:pt x="31424" y="15395"/>
                    <a:pt x="14563" y="14662"/>
                    <a:pt x="10165" y="22725"/>
                  </a:cubicBezTo>
                  <a:cubicBezTo>
                    <a:pt x="5399" y="21992"/>
                    <a:pt x="2834" y="19427"/>
                    <a:pt x="2467" y="15028"/>
                  </a:cubicBezTo>
                  <a:cubicBezTo>
                    <a:pt x="-2298" y="8430"/>
                    <a:pt x="268" y="3665"/>
                    <a:pt x="6499" y="0"/>
                  </a:cubicBezTo>
                  <a:cubicBezTo>
                    <a:pt x="12730" y="0"/>
                    <a:pt x="18961" y="367"/>
                    <a:pt x="25193" y="367"/>
                  </a:cubicBezTo>
                  <a:close/>
                </a:path>
              </a:pathLst>
            </a:custGeom>
            <a:solidFill>
              <a:srgbClr val="CDB9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547E18C1-979D-456D-B7D5-30F5EA14EAC6}"/>
                </a:ext>
              </a:extLst>
            </p:cNvPr>
            <p:cNvSpPr/>
            <p:nvPr/>
          </p:nvSpPr>
          <p:spPr>
            <a:xfrm>
              <a:off x="10802214" y="7398539"/>
              <a:ext cx="41418" cy="16230"/>
            </a:xfrm>
            <a:custGeom>
              <a:avLst/>
              <a:gdLst>
                <a:gd name="connsiteX0" fmla="*/ 0 w 41418"/>
                <a:gd name="connsiteY0" fmla="*/ 4868 h 16230"/>
                <a:gd name="connsiteX1" fmla="*/ 41419 w 41418"/>
                <a:gd name="connsiteY1" fmla="*/ 16230 h 16230"/>
                <a:gd name="connsiteX2" fmla="*/ 0 w 41418"/>
                <a:gd name="connsiteY2" fmla="*/ 4868 h 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18" h="16230">
                  <a:moveTo>
                    <a:pt x="0" y="4868"/>
                  </a:moveTo>
                  <a:cubicBezTo>
                    <a:pt x="17960" y="-6862"/>
                    <a:pt x="29690" y="4868"/>
                    <a:pt x="41419" y="16230"/>
                  </a:cubicBezTo>
                  <a:cubicBezTo>
                    <a:pt x="26391" y="16230"/>
                    <a:pt x="13929" y="8166"/>
                    <a:pt x="0" y="4868"/>
                  </a:cubicBezTo>
                  <a:close/>
                </a:path>
              </a:pathLst>
            </a:custGeom>
            <a:solidFill>
              <a:srgbClr val="9D80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B1F3E22B-A2A7-4FA5-A142-F50EBF115FDF}"/>
                </a:ext>
              </a:extLst>
            </p:cNvPr>
            <p:cNvSpPr/>
            <p:nvPr/>
          </p:nvSpPr>
          <p:spPr>
            <a:xfrm>
              <a:off x="10584124" y="7283182"/>
              <a:ext cx="33721" cy="30789"/>
            </a:xfrm>
            <a:custGeom>
              <a:avLst/>
              <a:gdLst>
                <a:gd name="connsiteX0" fmla="*/ 0 w 33721"/>
                <a:gd name="connsiteY0" fmla="*/ 0 h 30789"/>
                <a:gd name="connsiteX1" fmla="*/ 33722 w 33721"/>
                <a:gd name="connsiteY1" fmla="*/ 30789 h 30789"/>
                <a:gd name="connsiteX2" fmla="*/ 0 w 33721"/>
                <a:gd name="connsiteY2" fmla="*/ 0 h 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30789">
                  <a:moveTo>
                    <a:pt x="0" y="0"/>
                  </a:moveTo>
                  <a:cubicBezTo>
                    <a:pt x="18327" y="2566"/>
                    <a:pt x="27124" y="15395"/>
                    <a:pt x="33722" y="30789"/>
                  </a:cubicBezTo>
                  <a:cubicBezTo>
                    <a:pt x="21259" y="21626"/>
                    <a:pt x="8064" y="13562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07AA2C17-D2D4-4360-B37A-F9F8EE7CBBDD}"/>
                </a:ext>
              </a:extLst>
            </p:cNvPr>
            <p:cNvSpPr/>
            <p:nvPr/>
          </p:nvSpPr>
          <p:spPr>
            <a:xfrm>
              <a:off x="10947941" y="7418801"/>
              <a:ext cx="19215" cy="19426"/>
            </a:xfrm>
            <a:custGeom>
              <a:avLst/>
              <a:gdLst>
                <a:gd name="connsiteX0" fmla="*/ 4554 w 19215"/>
                <a:gd name="connsiteY0" fmla="*/ 17594 h 19426"/>
                <a:gd name="connsiteX1" fmla="*/ 15184 w 19215"/>
                <a:gd name="connsiteY1" fmla="*/ 0 h 19426"/>
                <a:gd name="connsiteX2" fmla="*/ 19216 w 19215"/>
                <a:gd name="connsiteY2" fmla="*/ 19427 h 19426"/>
                <a:gd name="connsiteX3" fmla="*/ 4554 w 19215"/>
                <a:gd name="connsiteY3" fmla="*/ 17594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5" h="19426">
                  <a:moveTo>
                    <a:pt x="4554" y="17594"/>
                  </a:moveTo>
                  <a:cubicBezTo>
                    <a:pt x="-9741" y="367"/>
                    <a:pt x="14084" y="7697"/>
                    <a:pt x="15184" y="0"/>
                  </a:cubicBezTo>
                  <a:cubicBezTo>
                    <a:pt x="15917" y="6964"/>
                    <a:pt x="16283" y="13562"/>
                    <a:pt x="19216" y="19427"/>
                  </a:cubicBezTo>
                  <a:cubicBezTo>
                    <a:pt x="14451" y="18694"/>
                    <a:pt x="9319" y="18327"/>
                    <a:pt x="4554" y="17594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811815D-7B99-4EE3-9E8B-48120DA76C82}"/>
                </a:ext>
              </a:extLst>
            </p:cNvPr>
            <p:cNvSpPr/>
            <p:nvPr/>
          </p:nvSpPr>
          <p:spPr>
            <a:xfrm>
              <a:off x="12646261" y="6131665"/>
              <a:ext cx="18702" cy="16712"/>
            </a:xfrm>
            <a:custGeom>
              <a:avLst/>
              <a:gdLst>
                <a:gd name="connsiteX0" fmla="*/ 17603 w 18702"/>
                <a:gd name="connsiteY0" fmla="*/ 16713 h 16712"/>
                <a:gd name="connsiteX1" fmla="*/ 12837 w 18702"/>
                <a:gd name="connsiteY1" fmla="*/ 14514 h 16712"/>
                <a:gd name="connsiteX2" fmla="*/ 9 w 18702"/>
                <a:gd name="connsiteY2" fmla="*/ 8649 h 16712"/>
                <a:gd name="connsiteX3" fmla="*/ 2208 w 18702"/>
                <a:gd name="connsiteY3" fmla="*/ 219 h 16712"/>
                <a:gd name="connsiteX4" fmla="*/ 18702 w 18702"/>
                <a:gd name="connsiteY4" fmla="*/ 9382 h 16712"/>
                <a:gd name="connsiteX5" fmla="*/ 17603 w 18702"/>
                <a:gd name="connsiteY5" fmla="*/ 16713 h 1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02" h="16712">
                  <a:moveTo>
                    <a:pt x="17603" y="16713"/>
                  </a:moveTo>
                  <a:cubicBezTo>
                    <a:pt x="15770" y="15980"/>
                    <a:pt x="12837" y="15613"/>
                    <a:pt x="12837" y="14514"/>
                  </a:cubicBezTo>
                  <a:cubicBezTo>
                    <a:pt x="11005" y="6450"/>
                    <a:pt x="-358" y="20378"/>
                    <a:pt x="9" y="8649"/>
                  </a:cubicBezTo>
                  <a:cubicBezTo>
                    <a:pt x="9" y="5717"/>
                    <a:pt x="742" y="585"/>
                    <a:pt x="2208" y="219"/>
                  </a:cubicBezTo>
                  <a:cubicBezTo>
                    <a:pt x="9905" y="-1248"/>
                    <a:pt x="13937" y="4983"/>
                    <a:pt x="18702" y="9382"/>
                  </a:cubicBezTo>
                  <a:cubicBezTo>
                    <a:pt x="18336" y="11948"/>
                    <a:pt x="17969" y="14147"/>
                    <a:pt x="17603" y="16713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160A8D97-2CC7-4EC9-85F8-54A79B81FEE1}"/>
                </a:ext>
              </a:extLst>
            </p:cNvPr>
            <p:cNvSpPr/>
            <p:nvPr/>
          </p:nvSpPr>
          <p:spPr>
            <a:xfrm>
              <a:off x="12646542" y="6158247"/>
              <a:ext cx="14804" cy="31916"/>
            </a:xfrm>
            <a:custGeom>
              <a:avLst/>
              <a:gdLst>
                <a:gd name="connsiteX0" fmla="*/ 11457 w 14804"/>
                <a:gd name="connsiteY0" fmla="*/ 31916 h 31916"/>
                <a:gd name="connsiteX1" fmla="*/ 7792 w 14804"/>
                <a:gd name="connsiteY1" fmla="*/ 15789 h 31916"/>
                <a:gd name="connsiteX2" fmla="*/ 3393 w 14804"/>
                <a:gd name="connsiteY2" fmla="*/ 1127 h 31916"/>
                <a:gd name="connsiteX3" fmla="*/ 14023 w 14804"/>
                <a:gd name="connsiteY3" fmla="*/ 12123 h 31916"/>
                <a:gd name="connsiteX4" fmla="*/ 11457 w 14804"/>
                <a:gd name="connsiteY4" fmla="*/ 31916 h 3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" h="31916">
                  <a:moveTo>
                    <a:pt x="11457" y="31916"/>
                  </a:moveTo>
                  <a:cubicBezTo>
                    <a:pt x="9991" y="26418"/>
                    <a:pt x="11457" y="20920"/>
                    <a:pt x="7792" y="15789"/>
                  </a:cubicBezTo>
                  <a:cubicBezTo>
                    <a:pt x="4493" y="11390"/>
                    <a:pt x="-5037" y="5892"/>
                    <a:pt x="3393" y="1127"/>
                  </a:cubicBezTo>
                  <a:cubicBezTo>
                    <a:pt x="12190" y="-4004"/>
                    <a:pt x="8891" y="9924"/>
                    <a:pt x="14023" y="12123"/>
                  </a:cubicBezTo>
                  <a:cubicBezTo>
                    <a:pt x="14389" y="18721"/>
                    <a:pt x="16589" y="25685"/>
                    <a:pt x="11457" y="319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02039A1C-8C29-421F-B436-1E2AD147692C}"/>
                </a:ext>
              </a:extLst>
            </p:cNvPr>
            <p:cNvSpPr/>
            <p:nvPr/>
          </p:nvSpPr>
          <p:spPr>
            <a:xfrm>
              <a:off x="10952495" y="4172329"/>
              <a:ext cx="18693" cy="16002"/>
            </a:xfrm>
            <a:custGeom>
              <a:avLst/>
              <a:gdLst>
                <a:gd name="connsiteX0" fmla="*/ 18693 w 18693"/>
                <a:gd name="connsiteY0" fmla="*/ 39 h 16002"/>
                <a:gd name="connsiteX1" fmla="*/ 14662 w 18693"/>
                <a:gd name="connsiteY1" fmla="*/ 15067 h 16002"/>
                <a:gd name="connsiteX2" fmla="*/ 0 w 18693"/>
                <a:gd name="connsiteY2" fmla="*/ 7370 h 16002"/>
                <a:gd name="connsiteX3" fmla="*/ 18693 w 18693"/>
                <a:gd name="connsiteY3" fmla="*/ 39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3" h="16002">
                  <a:moveTo>
                    <a:pt x="18693" y="39"/>
                  </a:moveTo>
                  <a:cubicBezTo>
                    <a:pt x="15395" y="4804"/>
                    <a:pt x="14662" y="9936"/>
                    <a:pt x="14662" y="15067"/>
                  </a:cubicBezTo>
                  <a:cubicBezTo>
                    <a:pt x="6598" y="18732"/>
                    <a:pt x="4398" y="10669"/>
                    <a:pt x="0" y="7370"/>
                  </a:cubicBezTo>
                  <a:cubicBezTo>
                    <a:pt x="4765" y="1872"/>
                    <a:pt x="11363" y="-328"/>
                    <a:pt x="18693" y="3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454075C1-4508-4D85-93BD-5C16D2DBD3E5}"/>
                </a:ext>
              </a:extLst>
            </p:cNvPr>
            <p:cNvSpPr/>
            <p:nvPr/>
          </p:nvSpPr>
          <p:spPr>
            <a:xfrm>
              <a:off x="11798685" y="4288320"/>
              <a:ext cx="239131" cy="206094"/>
            </a:xfrm>
            <a:custGeom>
              <a:avLst/>
              <a:gdLst>
                <a:gd name="connsiteX0" fmla="*/ 171688 w 239131"/>
                <a:gd name="connsiteY0" fmla="*/ 110202 h 206094"/>
                <a:gd name="connsiteX1" fmla="*/ 179019 w 239131"/>
                <a:gd name="connsiteY1" fmla="*/ 114234 h 206094"/>
                <a:gd name="connsiteX2" fmla="*/ 223370 w 239131"/>
                <a:gd name="connsiteY2" fmla="*/ 149055 h 206094"/>
                <a:gd name="connsiteX3" fmla="*/ 239131 w 239131"/>
                <a:gd name="connsiteY3" fmla="*/ 161884 h 206094"/>
                <a:gd name="connsiteX4" fmla="*/ 233633 w 239131"/>
                <a:gd name="connsiteY4" fmla="*/ 190108 h 206094"/>
                <a:gd name="connsiteX5" fmla="*/ 216773 w 239131"/>
                <a:gd name="connsiteY5" fmla="*/ 205502 h 206094"/>
                <a:gd name="connsiteX6" fmla="*/ 192215 w 239131"/>
                <a:gd name="connsiteY6" fmla="*/ 197805 h 206094"/>
                <a:gd name="connsiteX7" fmla="*/ 150796 w 239131"/>
                <a:gd name="connsiteY7" fmla="*/ 153454 h 206094"/>
                <a:gd name="connsiteX8" fmla="*/ 127704 w 239131"/>
                <a:gd name="connsiteY8" fmla="*/ 136227 h 206094"/>
                <a:gd name="connsiteX9" fmla="*/ 124771 w 239131"/>
                <a:gd name="connsiteY9" fmla="*/ 143191 h 206094"/>
                <a:gd name="connsiteX10" fmla="*/ 119640 w 239131"/>
                <a:gd name="connsiteY10" fmla="*/ 148322 h 206094"/>
                <a:gd name="connsiteX11" fmla="*/ 106811 w 239131"/>
                <a:gd name="connsiteY11" fmla="*/ 149422 h 206094"/>
                <a:gd name="connsiteX12" fmla="*/ 75655 w 239131"/>
                <a:gd name="connsiteY12" fmla="*/ 149789 h 206094"/>
                <a:gd name="connsiteX13" fmla="*/ 56229 w 239131"/>
                <a:gd name="connsiteY13" fmla="*/ 124131 h 206094"/>
                <a:gd name="connsiteX14" fmla="*/ 26906 w 239131"/>
                <a:gd name="connsiteY14" fmla="*/ 80146 h 206094"/>
                <a:gd name="connsiteX15" fmla="*/ 27639 w 239131"/>
                <a:gd name="connsiteY15" fmla="*/ 72449 h 206094"/>
                <a:gd name="connsiteX16" fmla="*/ 67225 w 239131"/>
                <a:gd name="connsiteY16" fmla="*/ 62186 h 206094"/>
                <a:gd name="connsiteX17" fmla="*/ 46699 w 239131"/>
                <a:gd name="connsiteY17" fmla="*/ 64752 h 206094"/>
                <a:gd name="connsiteX18" fmla="*/ 14077 w 239131"/>
                <a:gd name="connsiteY18" fmla="*/ 37628 h 206094"/>
                <a:gd name="connsiteX19" fmla="*/ 2714 w 239131"/>
                <a:gd name="connsiteY19" fmla="*/ 18201 h 206094"/>
                <a:gd name="connsiteX20" fmla="*/ 5280 w 239131"/>
                <a:gd name="connsiteY20" fmla="*/ 241 h 206094"/>
                <a:gd name="connsiteX21" fmla="*/ 10411 w 239131"/>
                <a:gd name="connsiteY21" fmla="*/ 607 h 206094"/>
                <a:gd name="connsiteX22" fmla="*/ 38635 w 239131"/>
                <a:gd name="connsiteY22" fmla="*/ 29564 h 206094"/>
                <a:gd name="connsiteX23" fmla="*/ 43033 w 239131"/>
                <a:gd name="connsiteY23" fmla="*/ 32130 h 206094"/>
                <a:gd name="connsiteX24" fmla="*/ 73822 w 239131"/>
                <a:gd name="connsiteY24" fmla="*/ 38727 h 206094"/>
                <a:gd name="connsiteX25" fmla="*/ 73822 w 239131"/>
                <a:gd name="connsiteY25" fmla="*/ 39094 h 206094"/>
                <a:gd name="connsiteX26" fmla="*/ 105345 w 239131"/>
                <a:gd name="connsiteY26" fmla="*/ 68417 h 206094"/>
                <a:gd name="connsiteX27" fmla="*/ 166557 w 239131"/>
                <a:gd name="connsiteY27" fmla="*/ 110935 h 206094"/>
                <a:gd name="connsiteX28" fmla="*/ 171688 w 239131"/>
                <a:gd name="connsiteY28" fmla="*/ 110202 h 20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9131" h="206094">
                  <a:moveTo>
                    <a:pt x="171688" y="110202"/>
                  </a:moveTo>
                  <a:cubicBezTo>
                    <a:pt x="174987" y="109836"/>
                    <a:pt x="178286" y="110569"/>
                    <a:pt x="179019" y="114234"/>
                  </a:cubicBezTo>
                  <a:cubicBezTo>
                    <a:pt x="183784" y="139159"/>
                    <a:pt x="205043" y="141725"/>
                    <a:pt x="223370" y="149055"/>
                  </a:cubicBezTo>
                  <a:cubicBezTo>
                    <a:pt x="229235" y="151621"/>
                    <a:pt x="238032" y="152721"/>
                    <a:pt x="239131" y="161884"/>
                  </a:cubicBezTo>
                  <a:cubicBezTo>
                    <a:pt x="236932" y="171414"/>
                    <a:pt x="232900" y="180944"/>
                    <a:pt x="233633" y="190108"/>
                  </a:cubicBezTo>
                  <a:cubicBezTo>
                    <a:pt x="234733" y="204036"/>
                    <a:pt x="229235" y="207702"/>
                    <a:pt x="216773" y="205502"/>
                  </a:cubicBezTo>
                  <a:cubicBezTo>
                    <a:pt x="208342" y="203303"/>
                    <a:pt x="201011" y="198538"/>
                    <a:pt x="192215" y="197805"/>
                  </a:cubicBezTo>
                  <a:cubicBezTo>
                    <a:pt x="175720" y="185343"/>
                    <a:pt x="161792" y="170681"/>
                    <a:pt x="150796" y="153454"/>
                  </a:cubicBezTo>
                  <a:cubicBezTo>
                    <a:pt x="144931" y="144657"/>
                    <a:pt x="136501" y="139892"/>
                    <a:pt x="127704" y="136227"/>
                  </a:cubicBezTo>
                  <a:cubicBezTo>
                    <a:pt x="121473" y="133661"/>
                    <a:pt x="126238" y="140992"/>
                    <a:pt x="124771" y="143191"/>
                  </a:cubicBezTo>
                  <a:cubicBezTo>
                    <a:pt x="124038" y="146123"/>
                    <a:pt x="122572" y="147956"/>
                    <a:pt x="119640" y="148322"/>
                  </a:cubicBezTo>
                  <a:cubicBezTo>
                    <a:pt x="115241" y="147956"/>
                    <a:pt x="110476" y="146490"/>
                    <a:pt x="106811" y="149422"/>
                  </a:cubicBezTo>
                  <a:cubicBezTo>
                    <a:pt x="96181" y="158219"/>
                    <a:pt x="85918" y="154920"/>
                    <a:pt x="75655" y="149789"/>
                  </a:cubicBezTo>
                  <a:cubicBezTo>
                    <a:pt x="66125" y="143557"/>
                    <a:pt x="59161" y="135494"/>
                    <a:pt x="56229" y="124131"/>
                  </a:cubicBezTo>
                  <a:cubicBezTo>
                    <a:pt x="51464" y="106170"/>
                    <a:pt x="36436" y="94808"/>
                    <a:pt x="26906" y="80146"/>
                  </a:cubicBezTo>
                  <a:cubicBezTo>
                    <a:pt x="26172" y="77580"/>
                    <a:pt x="26172" y="74648"/>
                    <a:pt x="27639" y="72449"/>
                  </a:cubicBezTo>
                  <a:cubicBezTo>
                    <a:pt x="40467" y="67317"/>
                    <a:pt x="54763" y="66951"/>
                    <a:pt x="67225" y="62186"/>
                  </a:cubicBezTo>
                  <a:cubicBezTo>
                    <a:pt x="60261" y="61086"/>
                    <a:pt x="52930" y="70250"/>
                    <a:pt x="46699" y="64752"/>
                  </a:cubicBezTo>
                  <a:cubicBezTo>
                    <a:pt x="36069" y="55588"/>
                    <a:pt x="22141" y="49724"/>
                    <a:pt x="14077" y="37628"/>
                  </a:cubicBezTo>
                  <a:cubicBezTo>
                    <a:pt x="10045" y="31397"/>
                    <a:pt x="6379" y="24799"/>
                    <a:pt x="2714" y="18201"/>
                  </a:cubicBezTo>
                  <a:cubicBezTo>
                    <a:pt x="-585" y="11603"/>
                    <a:pt x="-2051" y="5372"/>
                    <a:pt x="5280" y="241"/>
                  </a:cubicBezTo>
                  <a:cubicBezTo>
                    <a:pt x="7112" y="-126"/>
                    <a:pt x="8579" y="-126"/>
                    <a:pt x="10411" y="607"/>
                  </a:cubicBezTo>
                  <a:cubicBezTo>
                    <a:pt x="15543" y="14536"/>
                    <a:pt x="28738" y="20400"/>
                    <a:pt x="38635" y="29564"/>
                  </a:cubicBezTo>
                  <a:cubicBezTo>
                    <a:pt x="40101" y="30663"/>
                    <a:pt x="41934" y="33229"/>
                    <a:pt x="43033" y="32130"/>
                  </a:cubicBezTo>
                  <a:cubicBezTo>
                    <a:pt x="56595" y="19667"/>
                    <a:pt x="63559" y="35795"/>
                    <a:pt x="73822" y="38727"/>
                  </a:cubicBezTo>
                  <a:lnTo>
                    <a:pt x="73822" y="39094"/>
                  </a:lnTo>
                  <a:cubicBezTo>
                    <a:pt x="81153" y="52656"/>
                    <a:pt x="92516" y="59987"/>
                    <a:pt x="105345" y="68417"/>
                  </a:cubicBezTo>
                  <a:cubicBezTo>
                    <a:pt x="125871" y="81979"/>
                    <a:pt x="152995" y="87477"/>
                    <a:pt x="166557" y="110935"/>
                  </a:cubicBezTo>
                  <a:cubicBezTo>
                    <a:pt x="167290" y="111302"/>
                    <a:pt x="169856" y="110935"/>
                    <a:pt x="171688" y="110202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34D71270-BADE-4799-9008-2A8194C9894B}"/>
                </a:ext>
              </a:extLst>
            </p:cNvPr>
            <p:cNvSpPr/>
            <p:nvPr/>
          </p:nvSpPr>
          <p:spPr>
            <a:xfrm>
              <a:off x="12014426" y="4449838"/>
              <a:ext cx="147827" cy="144897"/>
            </a:xfrm>
            <a:custGeom>
              <a:avLst/>
              <a:gdLst>
                <a:gd name="connsiteX0" fmla="*/ 665 w 147827"/>
                <a:gd name="connsiteY0" fmla="*/ 41785 h 144897"/>
                <a:gd name="connsiteX1" fmla="*/ 14227 w 147827"/>
                <a:gd name="connsiteY1" fmla="*/ 8430 h 144897"/>
                <a:gd name="connsiteX2" fmla="*/ 23390 w 147827"/>
                <a:gd name="connsiteY2" fmla="*/ 0 h 144897"/>
                <a:gd name="connsiteX3" fmla="*/ 23390 w 147827"/>
                <a:gd name="connsiteY3" fmla="*/ 0 h 144897"/>
                <a:gd name="connsiteX4" fmla="*/ 54546 w 147827"/>
                <a:gd name="connsiteY4" fmla="*/ 29690 h 144897"/>
                <a:gd name="connsiteX5" fmla="*/ 113559 w 147827"/>
                <a:gd name="connsiteY5" fmla="*/ 75140 h 144897"/>
                <a:gd name="connsiteX6" fmla="*/ 128587 w 147827"/>
                <a:gd name="connsiteY6" fmla="*/ 90168 h 144897"/>
                <a:gd name="connsiteX7" fmla="*/ 145081 w 147827"/>
                <a:gd name="connsiteY7" fmla="*/ 118025 h 144897"/>
                <a:gd name="connsiteX8" fmla="*/ 142149 w 147827"/>
                <a:gd name="connsiteY8" fmla="*/ 129755 h 144897"/>
                <a:gd name="connsiteX9" fmla="*/ 118324 w 147827"/>
                <a:gd name="connsiteY9" fmla="*/ 141117 h 144897"/>
                <a:gd name="connsiteX10" fmla="*/ 105861 w 147827"/>
                <a:gd name="connsiteY10" fmla="*/ 143683 h 144897"/>
                <a:gd name="connsiteX11" fmla="*/ 90100 w 147827"/>
                <a:gd name="connsiteY11" fmla="*/ 140751 h 144897"/>
                <a:gd name="connsiteX12" fmla="*/ 10561 w 147827"/>
                <a:gd name="connsiteY12" fmla="*/ 71108 h 144897"/>
                <a:gd name="connsiteX13" fmla="*/ 298 w 147827"/>
                <a:gd name="connsiteY13" fmla="*/ 43985 h 144897"/>
                <a:gd name="connsiteX14" fmla="*/ 665 w 147827"/>
                <a:gd name="connsiteY14" fmla="*/ 41785 h 1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827" h="144897">
                  <a:moveTo>
                    <a:pt x="665" y="41785"/>
                  </a:moveTo>
                  <a:cubicBezTo>
                    <a:pt x="23390" y="38853"/>
                    <a:pt x="13860" y="18693"/>
                    <a:pt x="14227" y="8430"/>
                  </a:cubicBezTo>
                  <a:cubicBezTo>
                    <a:pt x="14960" y="-2199"/>
                    <a:pt x="19725" y="2199"/>
                    <a:pt x="23390" y="0"/>
                  </a:cubicBezTo>
                  <a:cubicBezTo>
                    <a:pt x="23390" y="0"/>
                    <a:pt x="23390" y="0"/>
                    <a:pt x="23390" y="0"/>
                  </a:cubicBezTo>
                  <a:cubicBezTo>
                    <a:pt x="35486" y="8430"/>
                    <a:pt x="38418" y="26024"/>
                    <a:pt x="54546" y="29690"/>
                  </a:cubicBezTo>
                  <a:cubicBezTo>
                    <a:pt x="70307" y="49849"/>
                    <a:pt x="93032" y="61212"/>
                    <a:pt x="113559" y="75140"/>
                  </a:cubicBezTo>
                  <a:cubicBezTo>
                    <a:pt x="120156" y="78439"/>
                    <a:pt x="124555" y="83937"/>
                    <a:pt x="128587" y="90168"/>
                  </a:cubicBezTo>
                  <a:cubicBezTo>
                    <a:pt x="134451" y="98965"/>
                    <a:pt x="134085" y="111428"/>
                    <a:pt x="145081" y="118025"/>
                  </a:cubicBezTo>
                  <a:cubicBezTo>
                    <a:pt x="151312" y="122057"/>
                    <a:pt x="145447" y="126456"/>
                    <a:pt x="142149" y="129755"/>
                  </a:cubicBezTo>
                  <a:cubicBezTo>
                    <a:pt x="135551" y="136352"/>
                    <a:pt x="130419" y="146982"/>
                    <a:pt x="118324" y="141117"/>
                  </a:cubicBezTo>
                  <a:cubicBezTo>
                    <a:pt x="113192" y="138552"/>
                    <a:pt x="108060" y="131954"/>
                    <a:pt x="105861" y="143683"/>
                  </a:cubicBezTo>
                  <a:cubicBezTo>
                    <a:pt x="99997" y="146615"/>
                    <a:pt x="94499" y="143683"/>
                    <a:pt x="90100" y="140751"/>
                  </a:cubicBezTo>
                  <a:cubicBezTo>
                    <a:pt x="61510" y="119858"/>
                    <a:pt x="31454" y="100798"/>
                    <a:pt x="10561" y="71108"/>
                  </a:cubicBezTo>
                  <a:cubicBezTo>
                    <a:pt x="8728" y="61578"/>
                    <a:pt x="-1901" y="54981"/>
                    <a:pt x="298" y="43985"/>
                  </a:cubicBezTo>
                  <a:cubicBezTo>
                    <a:pt x="665" y="43618"/>
                    <a:pt x="665" y="42885"/>
                    <a:pt x="665" y="41785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2766256-2699-4405-AA60-D66DAA30F22E}"/>
                </a:ext>
              </a:extLst>
            </p:cNvPr>
            <p:cNvSpPr/>
            <p:nvPr/>
          </p:nvSpPr>
          <p:spPr>
            <a:xfrm>
              <a:off x="11658082" y="4116288"/>
              <a:ext cx="150280" cy="176139"/>
            </a:xfrm>
            <a:custGeom>
              <a:avLst/>
              <a:gdLst>
                <a:gd name="connsiteX0" fmla="*/ 150281 w 150280"/>
                <a:gd name="connsiteY0" fmla="*/ 172640 h 176139"/>
                <a:gd name="connsiteX1" fmla="*/ 146615 w 150280"/>
                <a:gd name="connsiteY1" fmla="*/ 172640 h 176139"/>
                <a:gd name="connsiteX2" fmla="*/ 96766 w 150280"/>
                <a:gd name="connsiteY2" fmla="*/ 175572 h 176139"/>
                <a:gd name="connsiteX3" fmla="*/ 85770 w 150280"/>
                <a:gd name="connsiteY3" fmla="*/ 168974 h 176139"/>
                <a:gd name="connsiteX4" fmla="*/ 94200 w 150280"/>
                <a:gd name="connsiteY4" fmla="*/ 166775 h 176139"/>
                <a:gd name="connsiteX5" fmla="*/ 87969 w 150280"/>
                <a:gd name="connsiteY5" fmla="*/ 163843 h 176139"/>
                <a:gd name="connsiteX6" fmla="*/ 73674 w 150280"/>
                <a:gd name="connsiteY6" fmla="*/ 145516 h 176139"/>
                <a:gd name="connsiteX7" fmla="*/ 80272 w 150280"/>
                <a:gd name="connsiteY7" fmla="*/ 122424 h 176139"/>
                <a:gd name="connsiteX8" fmla="*/ 74774 w 150280"/>
                <a:gd name="connsiteY8" fmla="*/ 97499 h 176139"/>
                <a:gd name="connsiteX9" fmla="*/ 70009 w 150280"/>
                <a:gd name="connsiteY9" fmla="*/ 88336 h 176139"/>
                <a:gd name="connsiteX10" fmla="*/ 57547 w 150280"/>
                <a:gd name="connsiteY10" fmla="*/ 69276 h 176139"/>
                <a:gd name="connsiteX11" fmla="*/ 39953 w 150280"/>
                <a:gd name="connsiteY11" fmla="*/ 85770 h 176139"/>
                <a:gd name="connsiteX12" fmla="*/ 37753 w 150280"/>
                <a:gd name="connsiteY12" fmla="*/ 90902 h 176139"/>
                <a:gd name="connsiteX13" fmla="*/ 23092 w 150280"/>
                <a:gd name="connsiteY13" fmla="*/ 83937 h 176139"/>
                <a:gd name="connsiteX14" fmla="*/ 4032 w 150280"/>
                <a:gd name="connsiteY14" fmla="*/ 54981 h 176139"/>
                <a:gd name="connsiteX15" fmla="*/ 1833 w 150280"/>
                <a:gd name="connsiteY15" fmla="*/ 42152 h 176139"/>
                <a:gd name="connsiteX16" fmla="*/ 10630 w 150280"/>
                <a:gd name="connsiteY16" fmla="*/ 36287 h 176139"/>
                <a:gd name="connsiteX17" fmla="*/ 25658 w 150280"/>
                <a:gd name="connsiteY17" fmla="*/ 26024 h 176139"/>
                <a:gd name="connsiteX18" fmla="*/ 12096 w 150280"/>
                <a:gd name="connsiteY18" fmla="*/ 12829 h 176139"/>
                <a:gd name="connsiteX19" fmla="*/ 4398 w 150280"/>
                <a:gd name="connsiteY19" fmla="*/ 8064 h 176139"/>
                <a:gd name="connsiteX20" fmla="*/ 0 w 150280"/>
                <a:gd name="connsiteY20" fmla="*/ 0 h 176139"/>
                <a:gd name="connsiteX21" fmla="*/ 48750 w 150280"/>
                <a:gd name="connsiteY21" fmla="*/ 23092 h 176139"/>
                <a:gd name="connsiteX22" fmla="*/ 77706 w 150280"/>
                <a:gd name="connsiteY22" fmla="*/ 47650 h 176139"/>
                <a:gd name="connsiteX23" fmla="*/ 129755 w 150280"/>
                <a:gd name="connsiteY23" fmla="*/ 113627 h 176139"/>
                <a:gd name="connsiteX24" fmla="*/ 150281 w 150280"/>
                <a:gd name="connsiteY24" fmla="*/ 172640 h 17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0280" h="176139">
                  <a:moveTo>
                    <a:pt x="150281" y="172640"/>
                  </a:moveTo>
                  <a:cubicBezTo>
                    <a:pt x="149181" y="172640"/>
                    <a:pt x="147715" y="172640"/>
                    <a:pt x="146615" y="172640"/>
                  </a:cubicBezTo>
                  <a:cubicBezTo>
                    <a:pt x="129755" y="170074"/>
                    <a:pt x="113260" y="170440"/>
                    <a:pt x="96766" y="175572"/>
                  </a:cubicBezTo>
                  <a:cubicBezTo>
                    <a:pt x="92368" y="177038"/>
                    <a:pt x="86503" y="175939"/>
                    <a:pt x="85770" y="168974"/>
                  </a:cubicBezTo>
                  <a:cubicBezTo>
                    <a:pt x="87969" y="166042"/>
                    <a:pt x="91268" y="167142"/>
                    <a:pt x="94200" y="166775"/>
                  </a:cubicBezTo>
                  <a:cubicBezTo>
                    <a:pt x="92001" y="166409"/>
                    <a:pt x="89802" y="165675"/>
                    <a:pt x="87969" y="163843"/>
                  </a:cubicBezTo>
                  <a:cubicBezTo>
                    <a:pt x="82838" y="157978"/>
                    <a:pt x="76607" y="153213"/>
                    <a:pt x="73674" y="145516"/>
                  </a:cubicBezTo>
                  <a:cubicBezTo>
                    <a:pt x="74407" y="137452"/>
                    <a:pt x="75873" y="129388"/>
                    <a:pt x="80272" y="122424"/>
                  </a:cubicBezTo>
                  <a:cubicBezTo>
                    <a:pt x="86503" y="112161"/>
                    <a:pt x="89435" y="103364"/>
                    <a:pt x="74774" y="97499"/>
                  </a:cubicBezTo>
                  <a:cubicBezTo>
                    <a:pt x="71475" y="96033"/>
                    <a:pt x="68543" y="92368"/>
                    <a:pt x="70009" y="88336"/>
                  </a:cubicBezTo>
                  <a:cubicBezTo>
                    <a:pt x="75140" y="75874"/>
                    <a:pt x="68176" y="70375"/>
                    <a:pt x="57547" y="69276"/>
                  </a:cubicBezTo>
                  <a:cubicBezTo>
                    <a:pt x="47284" y="68543"/>
                    <a:pt x="39220" y="72941"/>
                    <a:pt x="39953" y="85770"/>
                  </a:cubicBezTo>
                  <a:cubicBezTo>
                    <a:pt x="39953" y="87603"/>
                    <a:pt x="38853" y="89435"/>
                    <a:pt x="37753" y="90902"/>
                  </a:cubicBezTo>
                  <a:cubicBezTo>
                    <a:pt x="30056" y="94200"/>
                    <a:pt x="27124" y="88702"/>
                    <a:pt x="23092" y="83937"/>
                  </a:cubicBezTo>
                  <a:cubicBezTo>
                    <a:pt x="15761" y="75140"/>
                    <a:pt x="12096" y="63411"/>
                    <a:pt x="4032" y="54981"/>
                  </a:cubicBezTo>
                  <a:cubicBezTo>
                    <a:pt x="1100" y="50949"/>
                    <a:pt x="-366" y="46917"/>
                    <a:pt x="1833" y="42152"/>
                  </a:cubicBezTo>
                  <a:cubicBezTo>
                    <a:pt x="3665" y="38853"/>
                    <a:pt x="7331" y="37753"/>
                    <a:pt x="10630" y="36287"/>
                  </a:cubicBezTo>
                  <a:cubicBezTo>
                    <a:pt x="16128" y="33355"/>
                    <a:pt x="25658" y="35188"/>
                    <a:pt x="25658" y="26024"/>
                  </a:cubicBezTo>
                  <a:cubicBezTo>
                    <a:pt x="25658" y="18693"/>
                    <a:pt x="17960" y="15761"/>
                    <a:pt x="12096" y="12829"/>
                  </a:cubicBezTo>
                  <a:cubicBezTo>
                    <a:pt x="9530" y="11363"/>
                    <a:pt x="6231" y="10630"/>
                    <a:pt x="4398" y="8064"/>
                  </a:cubicBezTo>
                  <a:cubicBezTo>
                    <a:pt x="733" y="6598"/>
                    <a:pt x="0" y="3299"/>
                    <a:pt x="0" y="0"/>
                  </a:cubicBezTo>
                  <a:cubicBezTo>
                    <a:pt x="17594" y="4765"/>
                    <a:pt x="34455" y="10996"/>
                    <a:pt x="48750" y="23092"/>
                  </a:cubicBezTo>
                  <a:cubicBezTo>
                    <a:pt x="62678" y="26391"/>
                    <a:pt x="71108" y="35921"/>
                    <a:pt x="77706" y="47650"/>
                  </a:cubicBezTo>
                  <a:cubicBezTo>
                    <a:pt x="91635" y="72208"/>
                    <a:pt x="111428" y="92001"/>
                    <a:pt x="129755" y="113627"/>
                  </a:cubicBezTo>
                  <a:cubicBezTo>
                    <a:pt x="144783" y="130488"/>
                    <a:pt x="144783" y="152480"/>
                    <a:pt x="150281" y="172640"/>
                  </a:cubicBezTo>
                  <a:close/>
                </a:path>
              </a:pathLst>
            </a:custGeom>
            <a:solidFill>
              <a:srgbClr val="B4A0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170E2FC2-FDAC-41B0-9AD5-E01D0EAD721E}"/>
                </a:ext>
              </a:extLst>
            </p:cNvPr>
            <p:cNvSpPr/>
            <p:nvPr/>
          </p:nvSpPr>
          <p:spPr>
            <a:xfrm>
              <a:off x="11707198" y="4116654"/>
              <a:ext cx="165675" cy="215158"/>
            </a:xfrm>
            <a:custGeom>
              <a:avLst/>
              <a:gdLst>
                <a:gd name="connsiteX0" fmla="*/ 101165 w 165675"/>
                <a:gd name="connsiteY0" fmla="*/ 172273 h 215158"/>
                <a:gd name="connsiteX1" fmla="*/ 75873 w 165675"/>
                <a:gd name="connsiteY1" fmla="*/ 113994 h 215158"/>
                <a:gd name="connsiteX2" fmla="*/ 0 w 165675"/>
                <a:gd name="connsiteY2" fmla="*/ 21992 h 215158"/>
                <a:gd name="connsiteX3" fmla="*/ 28590 w 165675"/>
                <a:gd name="connsiteY3" fmla="*/ 0 h 215158"/>
                <a:gd name="connsiteX4" fmla="*/ 39220 w 165675"/>
                <a:gd name="connsiteY4" fmla="*/ 15395 h 215158"/>
                <a:gd name="connsiteX5" fmla="*/ 76607 w 165675"/>
                <a:gd name="connsiteY5" fmla="*/ 39953 h 215158"/>
                <a:gd name="connsiteX6" fmla="*/ 104097 w 165675"/>
                <a:gd name="connsiteY6" fmla="*/ 56447 h 215158"/>
                <a:gd name="connsiteX7" fmla="*/ 96766 w 165675"/>
                <a:gd name="connsiteY7" fmla="*/ 63778 h 215158"/>
                <a:gd name="connsiteX8" fmla="*/ 87236 w 165675"/>
                <a:gd name="connsiteY8" fmla="*/ 88702 h 215158"/>
                <a:gd name="connsiteX9" fmla="*/ 101531 w 165675"/>
                <a:gd name="connsiteY9" fmla="*/ 143683 h 215158"/>
                <a:gd name="connsiteX10" fmla="*/ 144050 w 165675"/>
                <a:gd name="connsiteY10" fmla="*/ 193166 h 215158"/>
                <a:gd name="connsiteX11" fmla="*/ 165675 w 165675"/>
                <a:gd name="connsiteY11" fmla="*/ 209660 h 215158"/>
                <a:gd name="connsiteX12" fmla="*/ 131954 w 165675"/>
                <a:gd name="connsiteY12" fmla="*/ 215158 h 215158"/>
                <a:gd name="connsiteX13" fmla="*/ 101165 w 165675"/>
                <a:gd name="connsiteY13" fmla="*/ 172273 h 21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675" h="215158">
                  <a:moveTo>
                    <a:pt x="101165" y="172273"/>
                  </a:moveTo>
                  <a:cubicBezTo>
                    <a:pt x="88336" y="154679"/>
                    <a:pt x="93101" y="129388"/>
                    <a:pt x="75873" y="113994"/>
                  </a:cubicBezTo>
                  <a:cubicBezTo>
                    <a:pt x="46184" y="87236"/>
                    <a:pt x="31156" y="47650"/>
                    <a:pt x="0" y="21992"/>
                  </a:cubicBezTo>
                  <a:cubicBezTo>
                    <a:pt x="15395" y="23825"/>
                    <a:pt x="24192" y="16128"/>
                    <a:pt x="28590" y="0"/>
                  </a:cubicBezTo>
                  <a:cubicBezTo>
                    <a:pt x="32989" y="6231"/>
                    <a:pt x="37387" y="10263"/>
                    <a:pt x="39220" y="15395"/>
                  </a:cubicBezTo>
                  <a:cubicBezTo>
                    <a:pt x="45084" y="29323"/>
                    <a:pt x="64511" y="44718"/>
                    <a:pt x="76607" y="39953"/>
                  </a:cubicBezTo>
                  <a:cubicBezTo>
                    <a:pt x="94567" y="32988"/>
                    <a:pt x="93467" y="53148"/>
                    <a:pt x="104097" y="56447"/>
                  </a:cubicBezTo>
                  <a:cubicBezTo>
                    <a:pt x="107029" y="57547"/>
                    <a:pt x="101165" y="61945"/>
                    <a:pt x="96766" y="63778"/>
                  </a:cubicBezTo>
                  <a:cubicBezTo>
                    <a:pt x="85037" y="68543"/>
                    <a:pt x="78806" y="79905"/>
                    <a:pt x="87236" y="88702"/>
                  </a:cubicBezTo>
                  <a:cubicBezTo>
                    <a:pt x="102631" y="105197"/>
                    <a:pt x="102264" y="123524"/>
                    <a:pt x="101531" y="143683"/>
                  </a:cubicBezTo>
                  <a:cubicBezTo>
                    <a:pt x="100798" y="167508"/>
                    <a:pt x="119858" y="189134"/>
                    <a:pt x="144050" y="193166"/>
                  </a:cubicBezTo>
                  <a:cubicBezTo>
                    <a:pt x="154313" y="194999"/>
                    <a:pt x="160177" y="201963"/>
                    <a:pt x="165675" y="209660"/>
                  </a:cubicBezTo>
                  <a:cubicBezTo>
                    <a:pt x="154679" y="212226"/>
                    <a:pt x="142950" y="191333"/>
                    <a:pt x="131954" y="215158"/>
                  </a:cubicBezTo>
                  <a:cubicBezTo>
                    <a:pt x="128289" y="193166"/>
                    <a:pt x="98599" y="195732"/>
                    <a:pt x="101165" y="172273"/>
                  </a:cubicBezTo>
                  <a:close/>
                </a:path>
              </a:pathLst>
            </a:custGeom>
            <a:solidFill>
              <a:srgbClr val="D5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CAFA464E-A8B5-4DCC-B11B-46D46E52BCFB}"/>
                </a:ext>
              </a:extLst>
            </p:cNvPr>
            <p:cNvSpPr/>
            <p:nvPr/>
          </p:nvSpPr>
          <p:spPr>
            <a:xfrm>
              <a:off x="12115017" y="4539640"/>
              <a:ext cx="117502" cy="77204"/>
            </a:xfrm>
            <a:custGeom>
              <a:avLst/>
              <a:gdLst>
                <a:gd name="connsiteX0" fmla="*/ 4537 w 117502"/>
                <a:gd name="connsiteY0" fmla="*/ 53881 h 77204"/>
                <a:gd name="connsiteX1" fmla="*/ 1971 w 117502"/>
                <a:gd name="connsiteY1" fmla="*/ 40686 h 77204"/>
                <a:gd name="connsiteX2" fmla="*/ 12234 w 117502"/>
                <a:gd name="connsiteY2" fmla="*/ 41785 h 77204"/>
                <a:gd name="connsiteX3" fmla="*/ 37525 w 117502"/>
                <a:gd name="connsiteY3" fmla="*/ 35921 h 77204"/>
                <a:gd name="connsiteX4" fmla="*/ 45222 w 117502"/>
                <a:gd name="connsiteY4" fmla="*/ 31156 h 77204"/>
                <a:gd name="connsiteX5" fmla="*/ 27995 w 117502"/>
                <a:gd name="connsiteY5" fmla="*/ 0 h 77204"/>
                <a:gd name="connsiteX6" fmla="*/ 51087 w 117502"/>
                <a:gd name="connsiteY6" fmla="*/ 0 h 77204"/>
                <a:gd name="connsiteX7" fmla="*/ 44489 w 117502"/>
                <a:gd name="connsiteY7" fmla="*/ 15028 h 77204"/>
                <a:gd name="connsiteX8" fmla="*/ 73446 w 117502"/>
                <a:gd name="connsiteY8" fmla="*/ 39220 h 77204"/>
                <a:gd name="connsiteX9" fmla="*/ 84075 w 117502"/>
                <a:gd name="connsiteY9" fmla="*/ 41785 h 77204"/>
                <a:gd name="connsiteX10" fmla="*/ 84075 w 117502"/>
                <a:gd name="connsiteY10" fmla="*/ 41785 h 77204"/>
                <a:gd name="connsiteX11" fmla="*/ 98371 w 117502"/>
                <a:gd name="connsiteY11" fmla="*/ 52048 h 77204"/>
                <a:gd name="connsiteX12" fmla="*/ 117430 w 117502"/>
                <a:gd name="connsiteY12" fmla="*/ 72208 h 77204"/>
                <a:gd name="connsiteX13" fmla="*/ 70880 w 117502"/>
                <a:gd name="connsiteY13" fmla="*/ 76973 h 77204"/>
                <a:gd name="connsiteX14" fmla="*/ 44489 w 117502"/>
                <a:gd name="connsiteY14" fmla="*/ 73308 h 77204"/>
                <a:gd name="connsiteX15" fmla="*/ 21764 w 117502"/>
                <a:gd name="connsiteY15" fmla="*/ 64877 h 77204"/>
                <a:gd name="connsiteX16" fmla="*/ 4537 w 117502"/>
                <a:gd name="connsiteY16" fmla="*/ 53881 h 7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02" h="77204">
                  <a:moveTo>
                    <a:pt x="4537" y="53881"/>
                  </a:moveTo>
                  <a:cubicBezTo>
                    <a:pt x="5270" y="49116"/>
                    <a:pt x="-3894" y="46550"/>
                    <a:pt x="1971" y="40686"/>
                  </a:cubicBezTo>
                  <a:cubicBezTo>
                    <a:pt x="5636" y="37387"/>
                    <a:pt x="9668" y="39586"/>
                    <a:pt x="12234" y="41785"/>
                  </a:cubicBezTo>
                  <a:cubicBezTo>
                    <a:pt x="23963" y="53881"/>
                    <a:pt x="31661" y="49849"/>
                    <a:pt x="37525" y="35921"/>
                  </a:cubicBezTo>
                  <a:cubicBezTo>
                    <a:pt x="38258" y="34088"/>
                    <a:pt x="41557" y="33355"/>
                    <a:pt x="45222" y="31156"/>
                  </a:cubicBezTo>
                  <a:cubicBezTo>
                    <a:pt x="26162" y="27124"/>
                    <a:pt x="26529" y="13929"/>
                    <a:pt x="27995" y="0"/>
                  </a:cubicBezTo>
                  <a:cubicBezTo>
                    <a:pt x="35692" y="0"/>
                    <a:pt x="43756" y="0"/>
                    <a:pt x="51087" y="0"/>
                  </a:cubicBezTo>
                  <a:cubicBezTo>
                    <a:pt x="53286" y="9163"/>
                    <a:pt x="38258" y="13929"/>
                    <a:pt x="44489" y="15028"/>
                  </a:cubicBezTo>
                  <a:cubicBezTo>
                    <a:pt x="60251" y="17594"/>
                    <a:pt x="48521" y="50216"/>
                    <a:pt x="73446" y="39220"/>
                  </a:cubicBezTo>
                  <a:cubicBezTo>
                    <a:pt x="76012" y="38120"/>
                    <a:pt x="80410" y="40686"/>
                    <a:pt x="84075" y="41785"/>
                  </a:cubicBezTo>
                  <a:lnTo>
                    <a:pt x="84075" y="41785"/>
                  </a:lnTo>
                  <a:cubicBezTo>
                    <a:pt x="87741" y="46917"/>
                    <a:pt x="92506" y="49483"/>
                    <a:pt x="98371" y="52048"/>
                  </a:cubicBezTo>
                  <a:cubicBezTo>
                    <a:pt x="106801" y="56080"/>
                    <a:pt x="118530" y="58646"/>
                    <a:pt x="117430" y="72208"/>
                  </a:cubicBezTo>
                  <a:cubicBezTo>
                    <a:pt x="102402" y="80639"/>
                    <a:pt x="86275" y="75507"/>
                    <a:pt x="70880" y="76973"/>
                  </a:cubicBezTo>
                  <a:cubicBezTo>
                    <a:pt x="62083" y="76973"/>
                    <a:pt x="52920" y="78073"/>
                    <a:pt x="44489" y="73308"/>
                  </a:cubicBezTo>
                  <a:cubicBezTo>
                    <a:pt x="40091" y="61945"/>
                    <a:pt x="29461" y="67810"/>
                    <a:pt x="21764" y="64877"/>
                  </a:cubicBezTo>
                  <a:cubicBezTo>
                    <a:pt x="14433" y="63778"/>
                    <a:pt x="6369" y="63778"/>
                    <a:pt x="4537" y="53881"/>
                  </a:cubicBez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66428AE8-828A-4B50-9E3E-95CDF14782EA}"/>
                </a:ext>
              </a:extLst>
            </p:cNvPr>
            <p:cNvSpPr/>
            <p:nvPr/>
          </p:nvSpPr>
          <p:spPr>
            <a:xfrm>
              <a:off x="11869795" y="4326315"/>
              <a:ext cx="110983" cy="76818"/>
            </a:xfrm>
            <a:custGeom>
              <a:avLst/>
              <a:gdLst>
                <a:gd name="connsiteX0" fmla="*/ 100578 w 110983"/>
                <a:gd name="connsiteY0" fmla="*/ 72208 h 76818"/>
                <a:gd name="connsiteX1" fmla="*/ 88482 w 110983"/>
                <a:gd name="connsiteY1" fmla="*/ 71109 h 76818"/>
                <a:gd name="connsiteX2" fmla="*/ 52562 w 110983"/>
                <a:gd name="connsiteY2" fmla="*/ 50582 h 76818"/>
                <a:gd name="connsiteX3" fmla="*/ 147 w 110983"/>
                <a:gd name="connsiteY3" fmla="*/ 6964 h 76818"/>
                <a:gd name="connsiteX4" fmla="*/ 2712 w 110983"/>
                <a:gd name="connsiteY4" fmla="*/ 0 h 76818"/>
                <a:gd name="connsiteX5" fmla="*/ 17374 w 110983"/>
                <a:gd name="connsiteY5" fmla="*/ 2199 h 76818"/>
                <a:gd name="connsiteX6" fmla="*/ 23239 w 110983"/>
                <a:gd name="connsiteY6" fmla="*/ 22725 h 76818"/>
                <a:gd name="connsiteX7" fmla="*/ 64657 w 110983"/>
                <a:gd name="connsiteY7" fmla="*/ 30423 h 76818"/>
                <a:gd name="connsiteX8" fmla="*/ 106443 w 110983"/>
                <a:gd name="connsiteY8" fmla="*/ 54614 h 76818"/>
                <a:gd name="connsiteX9" fmla="*/ 110841 w 110983"/>
                <a:gd name="connsiteY9" fmla="*/ 62312 h 76818"/>
                <a:gd name="connsiteX10" fmla="*/ 103877 w 110983"/>
                <a:gd name="connsiteY10" fmla="*/ 64144 h 76818"/>
                <a:gd name="connsiteX11" fmla="*/ 100578 w 110983"/>
                <a:gd name="connsiteY11" fmla="*/ 72208 h 7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3" h="76818">
                  <a:moveTo>
                    <a:pt x="100578" y="72208"/>
                  </a:moveTo>
                  <a:cubicBezTo>
                    <a:pt x="95813" y="79539"/>
                    <a:pt x="92881" y="77340"/>
                    <a:pt x="88482" y="71109"/>
                  </a:cubicBezTo>
                  <a:cubicBezTo>
                    <a:pt x="79686" y="59013"/>
                    <a:pt x="70155" y="47650"/>
                    <a:pt x="52562" y="50582"/>
                  </a:cubicBezTo>
                  <a:cubicBezTo>
                    <a:pt x="40466" y="29323"/>
                    <a:pt x="11876" y="28223"/>
                    <a:pt x="147" y="6964"/>
                  </a:cubicBezTo>
                  <a:cubicBezTo>
                    <a:pt x="-587" y="5498"/>
                    <a:pt x="1613" y="2566"/>
                    <a:pt x="2712" y="0"/>
                  </a:cubicBezTo>
                  <a:cubicBezTo>
                    <a:pt x="7477" y="733"/>
                    <a:pt x="12609" y="733"/>
                    <a:pt x="17374" y="2199"/>
                  </a:cubicBezTo>
                  <a:cubicBezTo>
                    <a:pt x="31669" y="6598"/>
                    <a:pt x="32036" y="8430"/>
                    <a:pt x="23239" y="22725"/>
                  </a:cubicBezTo>
                  <a:cubicBezTo>
                    <a:pt x="41199" y="8430"/>
                    <a:pt x="48530" y="37754"/>
                    <a:pt x="64657" y="30423"/>
                  </a:cubicBezTo>
                  <a:cubicBezTo>
                    <a:pt x="72355" y="49116"/>
                    <a:pt x="91781" y="47650"/>
                    <a:pt x="106443" y="54614"/>
                  </a:cubicBezTo>
                  <a:cubicBezTo>
                    <a:pt x="109375" y="56080"/>
                    <a:pt x="111574" y="58646"/>
                    <a:pt x="110841" y="62312"/>
                  </a:cubicBezTo>
                  <a:cubicBezTo>
                    <a:pt x="109742" y="67443"/>
                    <a:pt x="106443" y="64511"/>
                    <a:pt x="103877" y="64144"/>
                  </a:cubicBezTo>
                  <a:cubicBezTo>
                    <a:pt x="92514" y="62678"/>
                    <a:pt x="96180" y="67443"/>
                    <a:pt x="100578" y="72208"/>
                  </a:cubicBezTo>
                  <a:close/>
                </a:path>
              </a:pathLst>
            </a:custGeom>
            <a:solidFill>
              <a:srgbClr val="C3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7F01433-8BC5-4648-B0DC-7FA3CF6A0845}"/>
                </a:ext>
              </a:extLst>
            </p:cNvPr>
            <p:cNvSpPr/>
            <p:nvPr/>
          </p:nvSpPr>
          <p:spPr>
            <a:xfrm>
              <a:off x="12066269" y="4476962"/>
              <a:ext cx="61715" cy="48587"/>
            </a:xfrm>
            <a:custGeom>
              <a:avLst/>
              <a:gdLst>
                <a:gd name="connsiteX0" fmla="*/ 61716 w 61715"/>
                <a:gd name="connsiteY0" fmla="*/ 48383 h 48587"/>
                <a:gd name="connsiteX1" fmla="*/ 23962 w 61715"/>
                <a:gd name="connsiteY1" fmla="*/ 28590 h 48587"/>
                <a:gd name="connsiteX2" fmla="*/ 1237 w 61715"/>
                <a:gd name="connsiteY2" fmla="*/ 3665 h 48587"/>
                <a:gd name="connsiteX3" fmla="*/ 137 w 61715"/>
                <a:gd name="connsiteY3" fmla="*/ 1100 h 48587"/>
                <a:gd name="connsiteX4" fmla="*/ 1237 w 61715"/>
                <a:gd name="connsiteY4" fmla="*/ 0 h 48587"/>
                <a:gd name="connsiteX5" fmla="*/ 12233 w 61715"/>
                <a:gd name="connsiteY5" fmla="*/ 4398 h 48587"/>
                <a:gd name="connsiteX6" fmla="*/ 27628 w 61715"/>
                <a:gd name="connsiteY6" fmla="*/ 12462 h 48587"/>
                <a:gd name="connsiteX7" fmla="*/ 52186 w 61715"/>
                <a:gd name="connsiteY7" fmla="*/ 28957 h 48587"/>
                <a:gd name="connsiteX8" fmla="*/ 61716 w 61715"/>
                <a:gd name="connsiteY8" fmla="*/ 48383 h 4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15" h="48587">
                  <a:moveTo>
                    <a:pt x="61716" y="48383"/>
                  </a:moveTo>
                  <a:cubicBezTo>
                    <a:pt x="44489" y="50582"/>
                    <a:pt x="36791" y="34455"/>
                    <a:pt x="23962" y="28590"/>
                  </a:cubicBezTo>
                  <a:cubicBezTo>
                    <a:pt x="13699" y="23825"/>
                    <a:pt x="4536" y="16128"/>
                    <a:pt x="1237" y="3665"/>
                  </a:cubicBezTo>
                  <a:cubicBezTo>
                    <a:pt x="137" y="2932"/>
                    <a:pt x="-229" y="1833"/>
                    <a:pt x="137" y="1100"/>
                  </a:cubicBezTo>
                  <a:cubicBezTo>
                    <a:pt x="504" y="367"/>
                    <a:pt x="871" y="0"/>
                    <a:pt x="1237" y="0"/>
                  </a:cubicBezTo>
                  <a:cubicBezTo>
                    <a:pt x="5269" y="367"/>
                    <a:pt x="10400" y="-1100"/>
                    <a:pt x="12233" y="4398"/>
                  </a:cubicBezTo>
                  <a:cubicBezTo>
                    <a:pt x="14799" y="12462"/>
                    <a:pt x="19197" y="13195"/>
                    <a:pt x="27628" y="12462"/>
                  </a:cubicBezTo>
                  <a:cubicBezTo>
                    <a:pt x="38624" y="11363"/>
                    <a:pt x="49254" y="14662"/>
                    <a:pt x="52186" y="28957"/>
                  </a:cubicBezTo>
                  <a:cubicBezTo>
                    <a:pt x="53652" y="35921"/>
                    <a:pt x="58417" y="42152"/>
                    <a:pt x="61716" y="48383"/>
                  </a:cubicBezTo>
                  <a:close/>
                </a:path>
              </a:pathLst>
            </a:custGeom>
            <a:solidFill>
              <a:srgbClr val="B9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00B4D5FF-A10A-409F-92CD-2AB00AE15D1A}"/>
                </a:ext>
              </a:extLst>
            </p:cNvPr>
            <p:cNvSpPr/>
            <p:nvPr/>
          </p:nvSpPr>
          <p:spPr>
            <a:xfrm>
              <a:off x="12037816" y="4448809"/>
              <a:ext cx="29689" cy="31818"/>
            </a:xfrm>
            <a:custGeom>
              <a:avLst/>
              <a:gdLst>
                <a:gd name="connsiteX0" fmla="*/ 29690 w 29689"/>
                <a:gd name="connsiteY0" fmla="*/ 28153 h 31818"/>
                <a:gd name="connsiteX1" fmla="*/ 29323 w 29689"/>
                <a:gd name="connsiteY1" fmla="*/ 31819 h 31818"/>
                <a:gd name="connsiteX2" fmla="*/ 0 w 29689"/>
                <a:gd name="connsiteY2" fmla="*/ 1396 h 31818"/>
                <a:gd name="connsiteX3" fmla="*/ 17594 w 29689"/>
                <a:gd name="connsiteY3" fmla="*/ 12026 h 31818"/>
                <a:gd name="connsiteX4" fmla="*/ 29690 w 29689"/>
                <a:gd name="connsiteY4" fmla="*/ 28153 h 3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9" h="31818">
                  <a:moveTo>
                    <a:pt x="29690" y="28153"/>
                  </a:moveTo>
                  <a:cubicBezTo>
                    <a:pt x="29690" y="29253"/>
                    <a:pt x="29690" y="30719"/>
                    <a:pt x="29323" y="31819"/>
                  </a:cubicBezTo>
                  <a:cubicBezTo>
                    <a:pt x="9897" y="31086"/>
                    <a:pt x="5132" y="15691"/>
                    <a:pt x="0" y="1396"/>
                  </a:cubicBezTo>
                  <a:cubicBezTo>
                    <a:pt x="10996" y="-3736"/>
                    <a:pt x="13195" y="6528"/>
                    <a:pt x="17594" y="12026"/>
                  </a:cubicBezTo>
                  <a:cubicBezTo>
                    <a:pt x="21992" y="17157"/>
                    <a:pt x="25658" y="22655"/>
                    <a:pt x="29690" y="28153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F9CA7E28-3BFD-4140-A885-9C0B2C4D6DE4}"/>
                </a:ext>
              </a:extLst>
            </p:cNvPr>
            <p:cNvSpPr/>
            <p:nvPr/>
          </p:nvSpPr>
          <p:spPr>
            <a:xfrm>
              <a:off x="11660442" y="4062850"/>
              <a:ext cx="12667" cy="23015"/>
            </a:xfrm>
            <a:custGeom>
              <a:avLst/>
              <a:gdLst>
                <a:gd name="connsiteX0" fmla="*/ 12668 w 12667"/>
                <a:gd name="connsiteY0" fmla="*/ 3956 h 23015"/>
                <a:gd name="connsiteX1" fmla="*/ 9369 w 12667"/>
                <a:gd name="connsiteY1" fmla="*/ 23016 h 23015"/>
                <a:gd name="connsiteX2" fmla="*/ 4604 w 12667"/>
                <a:gd name="connsiteY2" fmla="*/ 16051 h 23015"/>
                <a:gd name="connsiteX3" fmla="*/ 938 w 12667"/>
                <a:gd name="connsiteY3" fmla="*/ 7621 h 23015"/>
                <a:gd name="connsiteX4" fmla="*/ 2771 w 12667"/>
                <a:gd name="connsiteY4" fmla="*/ 290 h 23015"/>
                <a:gd name="connsiteX5" fmla="*/ 12668 w 12667"/>
                <a:gd name="connsiteY5" fmla="*/ 3956 h 2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7" h="23015">
                  <a:moveTo>
                    <a:pt x="12668" y="3956"/>
                  </a:moveTo>
                  <a:cubicBezTo>
                    <a:pt x="9735" y="9820"/>
                    <a:pt x="14867" y="17518"/>
                    <a:pt x="9369" y="23016"/>
                  </a:cubicBezTo>
                  <a:cubicBezTo>
                    <a:pt x="7903" y="20816"/>
                    <a:pt x="6437" y="18251"/>
                    <a:pt x="4604" y="16051"/>
                  </a:cubicBezTo>
                  <a:cubicBezTo>
                    <a:pt x="3504" y="13119"/>
                    <a:pt x="2038" y="10553"/>
                    <a:pt x="938" y="7621"/>
                  </a:cubicBezTo>
                  <a:cubicBezTo>
                    <a:pt x="-528" y="4689"/>
                    <a:pt x="-528" y="1390"/>
                    <a:pt x="2771" y="290"/>
                  </a:cubicBezTo>
                  <a:cubicBezTo>
                    <a:pt x="7169" y="-809"/>
                    <a:pt x="10102" y="1390"/>
                    <a:pt x="12668" y="3956"/>
                  </a:cubicBezTo>
                  <a:close/>
                </a:path>
              </a:pathLst>
            </a:custGeom>
            <a:solidFill>
              <a:srgbClr val="6D51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85A4B9BB-4A5C-4F2D-8812-4895A3C41249}"/>
                </a:ext>
              </a:extLst>
            </p:cNvPr>
            <p:cNvSpPr/>
            <p:nvPr/>
          </p:nvSpPr>
          <p:spPr>
            <a:xfrm>
              <a:off x="11586982" y="4218682"/>
              <a:ext cx="183668" cy="188369"/>
            </a:xfrm>
            <a:custGeom>
              <a:avLst/>
              <a:gdLst>
                <a:gd name="connsiteX0" fmla="*/ 147340 w 183668"/>
                <a:gd name="connsiteY0" fmla="*/ 44588 h 188369"/>
                <a:gd name="connsiteX1" fmla="*/ 164568 w 183668"/>
                <a:gd name="connsiteY1" fmla="*/ 62914 h 188369"/>
                <a:gd name="connsiteX2" fmla="*/ 158337 w 183668"/>
                <a:gd name="connsiteY2" fmla="*/ 66213 h 188369"/>
                <a:gd name="connsiteX3" fmla="*/ 151006 w 183668"/>
                <a:gd name="connsiteY3" fmla="*/ 65480 h 188369"/>
                <a:gd name="connsiteX4" fmla="*/ 133045 w 183668"/>
                <a:gd name="connsiteY4" fmla="*/ 68779 h 188369"/>
                <a:gd name="connsiteX5" fmla="*/ 141842 w 183668"/>
                <a:gd name="connsiteY5" fmla="*/ 83441 h 188369"/>
                <a:gd name="connsiteX6" fmla="*/ 159436 w 183668"/>
                <a:gd name="connsiteY6" fmla="*/ 115329 h 188369"/>
                <a:gd name="connsiteX7" fmla="*/ 179596 w 183668"/>
                <a:gd name="connsiteY7" fmla="*/ 124126 h 188369"/>
                <a:gd name="connsiteX8" fmla="*/ 183628 w 183668"/>
                <a:gd name="connsiteY8" fmla="*/ 127425 h 188369"/>
                <a:gd name="connsiteX9" fmla="*/ 143675 w 183668"/>
                <a:gd name="connsiteY9" fmla="*/ 159681 h 188369"/>
                <a:gd name="connsiteX10" fmla="*/ 111419 w 183668"/>
                <a:gd name="connsiteY10" fmla="*/ 183506 h 188369"/>
                <a:gd name="connsiteX11" fmla="*/ 96758 w 183668"/>
                <a:gd name="connsiteY11" fmla="*/ 182773 h 188369"/>
                <a:gd name="connsiteX12" fmla="*/ 45809 w 183668"/>
                <a:gd name="connsiteY12" fmla="*/ 118995 h 188369"/>
                <a:gd name="connsiteX13" fmla="*/ 20885 w 183668"/>
                <a:gd name="connsiteY13" fmla="*/ 90038 h 188369"/>
                <a:gd name="connsiteX14" fmla="*/ 2191 w 183668"/>
                <a:gd name="connsiteY14" fmla="*/ 63648 h 188369"/>
                <a:gd name="connsiteX15" fmla="*/ 11721 w 183668"/>
                <a:gd name="connsiteY15" fmla="*/ 44588 h 188369"/>
                <a:gd name="connsiteX16" fmla="*/ 49108 w 183668"/>
                <a:gd name="connsiteY16" fmla="*/ 55584 h 188369"/>
                <a:gd name="connsiteX17" fmla="*/ 92726 w 183668"/>
                <a:gd name="connsiteY17" fmla="*/ 38723 h 188369"/>
                <a:gd name="connsiteX18" fmla="*/ 91627 w 183668"/>
                <a:gd name="connsiteY18" fmla="*/ 26994 h 188369"/>
                <a:gd name="connsiteX19" fmla="*/ 88328 w 183668"/>
                <a:gd name="connsiteY19" fmla="*/ 5001 h 188369"/>
                <a:gd name="connsiteX20" fmla="*/ 95292 w 183668"/>
                <a:gd name="connsiteY20" fmla="*/ 236 h 188369"/>
                <a:gd name="connsiteX21" fmla="*/ 108487 w 183668"/>
                <a:gd name="connsiteY21" fmla="*/ 18563 h 188369"/>
                <a:gd name="connsiteX22" fmla="*/ 109953 w 183668"/>
                <a:gd name="connsiteY22" fmla="*/ 21862 h 188369"/>
                <a:gd name="connsiteX23" fmla="*/ 147340 w 183668"/>
                <a:gd name="connsiteY23" fmla="*/ 44588 h 1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3668" h="188369">
                  <a:moveTo>
                    <a:pt x="147340" y="44588"/>
                  </a:moveTo>
                  <a:cubicBezTo>
                    <a:pt x="155404" y="48619"/>
                    <a:pt x="160536" y="55584"/>
                    <a:pt x="164568" y="62914"/>
                  </a:cubicBezTo>
                  <a:cubicBezTo>
                    <a:pt x="167866" y="69146"/>
                    <a:pt x="160536" y="65114"/>
                    <a:pt x="158337" y="66213"/>
                  </a:cubicBezTo>
                  <a:cubicBezTo>
                    <a:pt x="155771" y="66580"/>
                    <a:pt x="153571" y="65847"/>
                    <a:pt x="151006" y="65480"/>
                  </a:cubicBezTo>
                  <a:cubicBezTo>
                    <a:pt x="144408" y="64381"/>
                    <a:pt x="136344" y="61082"/>
                    <a:pt x="133045" y="68779"/>
                  </a:cubicBezTo>
                  <a:cubicBezTo>
                    <a:pt x="129746" y="75743"/>
                    <a:pt x="137444" y="79409"/>
                    <a:pt x="141842" y="83441"/>
                  </a:cubicBezTo>
                  <a:cubicBezTo>
                    <a:pt x="151739" y="92238"/>
                    <a:pt x="150639" y="106533"/>
                    <a:pt x="159436" y="115329"/>
                  </a:cubicBezTo>
                  <a:cubicBezTo>
                    <a:pt x="164934" y="121194"/>
                    <a:pt x="172632" y="121927"/>
                    <a:pt x="179596" y="124126"/>
                  </a:cubicBezTo>
                  <a:cubicBezTo>
                    <a:pt x="181062" y="124859"/>
                    <a:pt x="182528" y="125959"/>
                    <a:pt x="183628" y="127425"/>
                  </a:cubicBezTo>
                  <a:cubicBezTo>
                    <a:pt x="184727" y="150884"/>
                    <a:pt x="163468" y="167745"/>
                    <a:pt x="143675" y="159681"/>
                  </a:cubicBezTo>
                  <a:cubicBezTo>
                    <a:pt x="112153" y="146852"/>
                    <a:pt x="112153" y="146852"/>
                    <a:pt x="111419" y="183506"/>
                  </a:cubicBezTo>
                  <a:cubicBezTo>
                    <a:pt x="105922" y="192669"/>
                    <a:pt x="101890" y="186805"/>
                    <a:pt x="96758" y="182773"/>
                  </a:cubicBezTo>
                  <a:cubicBezTo>
                    <a:pt x="75865" y="164812"/>
                    <a:pt x="57905" y="144653"/>
                    <a:pt x="45809" y="118995"/>
                  </a:cubicBezTo>
                  <a:cubicBezTo>
                    <a:pt x="40311" y="107632"/>
                    <a:pt x="30048" y="97736"/>
                    <a:pt x="20885" y="90038"/>
                  </a:cubicBezTo>
                  <a:cubicBezTo>
                    <a:pt x="11354" y="82341"/>
                    <a:pt x="6590" y="73911"/>
                    <a:pt x="2191" y="63648"/>
                  </a:cubicBezTo>
                  <a:cubicBezTo>
                    <a:pt x="-2574" y="52285"/>
                    <a:pt x="358" y="47153"/>
                    <a:pt x="11721" y="44588"/>
                  </a:cubicBezTo>
                  <a:cubicBezTo>
                    <a:pt x="23817" y="49353"/>
                    <a:pt x="38112" y="46420"/>
                    <a:pt x="49108" y="55584"/>
                  </a:cubicBezTo>
                  <a:cubicBezTo>
                    <a:pt x="68535" y="61815"/>
                    <a:pt x="85029" y="55584"/>
                    <a:pt x="92726" y="38723"/>
                  </a:cubicBezTo>
                  <a:cubicBezTo>
                    <a:pt x="94559" y="34691"/>
                    <a:pt x="96025" y="28460"/>
                    <a:pt x="91627" y="26994"/>
                  </a:cubicBezTo>
                  <a:cubicBezTo>
                    <a:pt x="77698" y="21129"/>
                    <a:pt x="88694" y="12332"/>
                    <a:pt x="88328" y="5001"/>
                  </a:cubicBezTo>
                  <a:cubicBezTo>
                    <a:pt x="88328" y="2069"/>
                    <a:pt x="91993" y="-863"/>
                    <a:pt x="95292" y="236"/>
                  </a:cubicBezTo>
                  <a:cubicBezTo>
                    <a:pt x="103356" y="3535"/>
                    <a:pt x="108121" y="9400"/>
                    <a:pt x="108487" y="18563"/>
                  </a:cubicBezTo>
                  <a:cubicBezTo>
                    <a:pt x="108487" y="19663"/>
                    <a:pt x="109587" y="20763"/>
                    <a:pt x="109953" y="21862"/>
                  </a:cubicBezTo>
                  <a:cubicBezTo>
                    <a:pt x="118384" y="35424"/>
                    <a:pt x="131579" y="42755"/>
                    <a:pt x="147340" y="44588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922D7D92-99E5-4215-9B3B-D7305FEC545A}"/>
                </a:ext>
              </a:extLst>
            </p:cNvPr>
            <p:cNvSpPr/>
            <p:nvPr/>
          </p:nvSpPr>
          <p:spPr>
            <a:xfrm>
              <a:off x="11332053" y="4154128"/>
              <a:ext cx="222596" cy="88241"/>
            </a:xfrm>
            <a:custGeom>
              <a:avLst/>
              <a:gdLst>
                <a:gd name="connsiteX0" fmla="*/ 194808 w 222596"/>
                <a:gd name="connsiteY0" fmla="*/ 22272 h 88241"/>
                <a:gd name="connsiteX1" fmla="*/ 198107 w 222596"/>
                <a:gd name="connsiteY1" fmla="*/ 26304 h 88241"/>
                <a:gd name="connsiteX2" fmla="*/ 196275 w 222596"/>
                <a:gd name="connsiteY2" fmla="*/ 34368 h 88241"/>
                <a:gd name="connsiteX3" fmla="*/ 195175 w 222596"/>
                <a:gd name="connsiteY3" fmla="*/ 39133 h 88241"/>
                <a:gd name="connsiteX4" fmla="*/ 221932 w 222596"/>
                <a:gd name="connsiteY4" fmla="*/ 75420 h 88241"/>
                <a:gd name="connsiteX5" fmla="*/ 221566 w 222596"/>
                <a:gd name="connsiteY5" fmla="*/ 82384 h 88241"/>
                <a:gd name="connsiteX6" fmla="*/ 199573 w 222596"/>
                <a:gd name="connsiteY6" fmla="*/ 77253 h 88241"/>
                <a:gd name="connsiteX7" fmla="*/ 184912 w 222596"/>
                <a:gd name="connsiteY7" fmla="*/ 65890 h 88241"/>
                <a:gd name="connsiteX8" fmla="*/ 154489 w 222596"/>
                <a:gd name="connsiteY8" fmla="*/ 77619 h 88241"/>
                <a:gd name="connsiteX9" fmla="*/ 141660 w 222596"/>
                <a:gd name="connsiteY9" fmla="*/ 75420 h 88241"/>
                <a:gd name="connsiteX10" fmla="*/ 114170 w 222596"/>
                <a:gd name="connsiteY10" fmla="*/ 47196 h 88241"/>
                <a:gd name="connsiteX11" fmla="*/ 127365 w 222596"/>
                <a:gd name="connsiteY11" fmla="*/ 66623 h 88241"/>
                <a:gd name="connsiteX12" fmla="*/ 133230 w 222596"/>
                <a:gd name="connsiteY12" fmla="*/ 84217 h 88241"/>
                <a:gd name="connsiteX13" fmla="*/ 114170 w 222596"/>
                <a:gd name="connsiteY13" fmla="*/ 86416 h 88241"/>
                <a:gd name="connsiteX14" fmla="*/ 69819 w 222596"/>
                <a:gd name="connsiteY14" fmla="*/ 66990 h 88241"/>
                <a:gd name="connsiteX15" fmla="*/ 35731 w 222596"/>
                <a:gd name="connsiteY15" fmla="*/ 59659 h 88241"/>
                <a:gd name="connsiteX16" fmla="*/ 17770 w 222596"/>
                <a:gd name="connsiteY16" fmla="*/ 41698 h 88241"/>
                <a:gd name="connsiteX17" fmla="*/ 2376 w 222596"/>
                <a:gd name="connsiteY17" fmla="*/ 21905 h 88241"/>
                <a:gd name="connsiteX18" fmla="*/ 3475 w 222596"/>
                <a:gd name="connsiteY18" fmla="*/ 2845 h 88241"/>
                <a:gd name="connsiteX19" fmla="*/ 21802 w 222596"/>
                <a:gd name="connsiteY19" fmla="*/ 2112 h 88241"/>
                <a:gd name="connsiteX20" fmla="*/ 51492 w 222596"/>
                <a:gd name="connsiteY20" fmla="*/ 17507 h 88241"/>
                <a:gd name="connsiteX21" fmla="*/ 83014 w 222596"/>
                <a:gd name="connsiteY21" fmla="*/ 18973 h 88241"/>
                <a:gd name="connsiteX22" fmla="*/ 126999 w 222596"/>
                <a:gd name="connsiteY22" fmla="*/ 29969 h 88241"/>
                <a:gd name="connsiteX23" fmla="*/ 155222 w 222596"/>
                <a:gd name="connsiteY23" fmla="*/ 37666 h 88241"/>
                <a:gd name="connsiteX24" fmla="*/ 138362 w 222596"/>
                <a:gd name="connsiteY24" fmla="*/ 5778 h 88241"/>
                <a:gd name="connsiteX25" fmla="*/ 174649 w 222596"/>
                <a:gd name="connsiteY25" fmla="*/ 14941 h 88241"/>
                <a:gd name="connsiteX26" fmla="*/ 194808 w 222596"/>
                <a:gd name="connsiteY26" fmla="*/ 22272 h 8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2596" h="88241">
                  <a:moveTo>
                    <a:pt x="194808" y="22272"/>
                  </a:moveTo>
                  <a:cubicBezTo>
                    <a:pt x="195908" y="23738"/>
                    <a:pt x="197008" y="24838"/>
                    <a:pt x="198107" y="26304"/>
                  </a:cubicBezTo>
                  <a:cubicBezTo>
                    <a:pt x="199573" y="29603"/>
                    <a:pt x="198474" y="32168"/>
                    <a:pt x="196275" y="34368"/>
                  </a:cubicBezTo>
                  <a:cubicBezTo>
                    <a:pt x="200673" y="36200"/>
                    <a:pt x="186378" y="32535"/>
                    <a:pt x="195175" y="39133"/>
                  </a:cubicBezTo>
                  <a:cubicBezTo>
                    <a:pt x="206904" y="47930"/>
                    <a:pt x="215701" y="61491"/>
                    <a:pt x="221932" y="75420"/>
                  </a:cubicBezTo>
                  <a:cubicBezTo>
                    <a:pt x="223032" y="77619"/>
                    <a:pt x="222665" y="80185"/>
                    <a:pt x="221566" y="82384"/>
                  </a:cubicBezTo>
                  <a:cubicBezTo>
                    <a:pt x="212769" y="86783"/>
                    <a:pt x="205805" y="82384"/>
                    <a:pt x="199573" y="77253"/>
                  </a:cubicBezTo>
                  <a:cubicBezTo>
                    <a:pt x="194808" y="73221"/>
                    <a:pt x="190410" y="68822"/>
                    <a:pt x="184912" y="65890"/>
                  </a:cubicBezTo>
                  <a:cubicBezTo>
                    <a:pt x="162187" y="53794"/>
                    <a:pt x="160720" y="54527"/>
                    <a:pt x="154489" y="77619"/>
                  </a:cubicBezTo>
                  <a:cubicBezTo>
                    <a:pt x="149358" y="82018"/>
                    <a:pt x="144959" y="79452"/>
                    <a:pt x="141660" y="75420"/>
                  </a:cubicBezTo>
                  <a:cubicBezTo>
                    <a:pt x="133597" y="65890"/>
                    <a:pt x="123334" y="58559"/>
                    <a:pt x="114170" y="47196"/>
                  </a:cubicBezTo>
                  <a:cubicBezTo>
                    <a:pt x="118935" y="54894"/>
                    <a:pt x="123334" y="60758"/>
                    <a:pt x="127365" y="66623"/>
                  </a:cubicBezTo>
                  <a:cubicBezTo>
                    <a:pt x="131397" y="71755"/>
                    <a:pt x="138728" y="76520"/>
                    <a:pt x="133230" y="84217"/>
                  </a:cubicBezTo>
                  <a:cubicBezTo>
                    <a:pt x="128098" y="91181"/>
                    <a:pt x="120768" y="87149"/>
                    <a:pt x="114170" y="86416"/>
                  </a:cubicBezTo>
                  <a:cubicBezTo>
                    <a:pt x="98775" y="81651"/>
                    <a:pt x="84847" y="72854"/>
                    <a:pt x="69819" y="66990"/>
                  </a:cubicBezTo>
                  <a:cubicBezTo>
                    <a:pt x="58823" y="62591"/>
                    <a:pt x="47827" y="59659"/>
                    <a:pt x="35731" y="59659"/>
                  </a:cubicBezTo>
                  <a:cubicBezTo>
                    <a:pt x="31332" y="51961"/>
                    <a:pt x="26201" y="44997"/>
                    <a:pt x="17770" y="41698"/>
                  </a:cubicBezTo>
                  <a:cubicBezTo>
                    <a:pt x="8607" y="38399"/>
                    <a:pt x="4942" y="30336"/>
                    <a:pt x="2376" y="21905"/>
                  </a:cubicBezTo>
                  <a:cubicBezTo>
                    <a:pt x="543" y="15308"/>
                    <a:pt x="-2389" y="8343"/>
                    <a:pt x="3475" y="2845"/>
                  </a:cubicBezTo>
                  <a:cubicBezTo>
                    <a:pt x="8973" y="-2653"/>
                    <a:pt x="15205" y="1379"/>
                    <a:pt x="21802" y="2112"/>
                  </a:cubicBezTo>
                  <a:cubicBezTo>
                    <a:pt x="34631" y="3578"/>
                    <a:pt x="43428" y="7977"/>
                    <a:pt x="51492" y="17507"/>
                  </a:cubicBezTo>
                  <a:cubicBezTo>
                    <a:pt x="60655" y="28503"/>
                    <a:pt x="72385" y="18240"/>
                    <a:pt x="83014" y="18973"/>
                  </a:cubicBezTo>
                  <a:cubicBezTo>
                    <a:pt x="99142" y="16407"/>
                    <a:pt x="113803" y="17140"/>
                    <a:pt x="126999" y="29969"/>
                  </a:cubicBezTo>
                  <a:cubicBezTo>
                    <a:pt x="133597" y="36567"/>
                    <a:pt x="145326" y="35834"/>
                    <a:pt x="155222" y="37666"/>
                  </a:cubicBezTo>
                  <a:cubicBezTo>
                    <a:pt x="154123" y="23738"/>
                    <a:pt x="133963" y="21539"/>
                    <a:pt x="138362" y="5778"/>
                  </a:cubicBezTo>
                  <a:cubicBezTo>
                    <a:pt x="151923" y="1746"/>
                    <a:pt x="161820" y="13475"/>
                    <a:pt x="174649" y="14941"/>
                  </a:cubicBezTo>
                  <a:cubicBezTo>
                    <a:pt x="180513" y="15674"/>
                    <a:pt x="189677" y="16407"/>
                    <a:pt x="194808" y="22272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74E15BE9-5538-4777-922B-3548E45F7F2D}"/>
                </a:ext>
              </a:extLst>
            </p:cNvPr>
            <p:cNvSpPr/>
            <p:nvPr/>
          </p:nvSpPr>
          <p:spPr>
            <a:xfrm>
              <a:off x="11573804" y="4173405"/>
              <a:ext cx="89575" cy="100861"/>
            </a:xfrm>
            <a:custGeom>
              <a:avLst/>
              <a:gdLst>
                <a:gd name="connsiteX0" fmla="*/ 61919 w 89575"/>
                <a:gd name="connsiteY0" fmla="*/ 100861 h 100861"/>
                <a:gd name="connsiteX1" fmla="*/ 24532 w 89575"/>
                <a:gd name="connsiteY1" fmla="*/ 92797 h 100861"/>
                <a:gd name="connsiteX2" fmla="*/ 6938 w 89575"/>
                <a:gd name="connsiteY2" fmla="*/ 78502 h 100861"/>
                <a:gd name="connsiteX3" fmla="*/ 5839 w 89575"/>
                <a:gd name="connsiteY3" fmla="*/ 51745 h 100861"/>
                <a:gd name="connsiteX4" fmla="*/ 3639 w 89575"/>
                <a:gd name="connsiteY4" fmla="*/ 31585 h 100861"/>
                <a:gd name="connsiteX5" fmla="*/ 1807 w 89575"/>
                <a:gd name="connsiteY5" fmla="*/ 9959 h 100861"/>
                <a:gd name="connsiteX6" fmla="*/ 17201 w 89575"/>
                <a:gd name="connsiteY6" fmla="*/ 3362 h 100861"/>
                <a:gd name="connsiteX7" fmla="*/ 61919 w 89575"/>
                <a:gd name="connsiteY7" fmla="*/ 11059 h 100861"/>
                <a:gd name="connsiteX8" fmla="*/ 75114 w 89575"/>
                <a:gd name="connsiteY8" fmla="*/ 24621 h 100861"/>
                <a:gd name="connsiteX9" fmla="*/ 80979 w 89575"/>
                <a:gd name="connsiteY9" fmla="*/ 53578 h 100861"/>
                <a:gd name="connsiteX10" fmla="*/ 80979 w 89575"/>
                <a:gd name="connsiteY10" fmla="*/ 79235 h 100861"/>
                <a:gd name="connsiteX11" fmla="*/ 61919 w 89575"/>
                <a:gd name="connsiteY11" fmla="*/ 100861 h 10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75" h="100861">
                  <a:moveTo>
                    <a:pt x="61919" y="100861"/>
                  </a:moveTo>
                  <a:cubicBezTo>
                    <a:pt x="49457" y="98662"/>
                    <a:pt x="35895" y="100128"/>
                    <a:pt x="24532" y="92797"/>
                  </a:cubicBezTo>
                  <a:cubicBezTo>
                    <a:pt x="16835" y="90231"/>
                    <a:pt x="12803" y="83267"/>
                    <a:pt x="6938" y="78502"/>
                  </a:cubicBezTo>
                  <a:cubicBezTo>
                    <a:pt x="1440" y="70072"/>
                    <a:pt x="1807" y="60908"/>
                    <a:pt x="5839" y="51745"/>
                  </a:cubicBezTo>
                  <a:cubicBezTo>
                    <a:pt x="13169" y="44048"/>
                    <a:pt x="5472" y="38183"/>
                    <a:pt x="3639" y="31585"/>
                  </a:cubicBezTo>
                  <a:cubicBezTo>
                    <a:pt x="1440" y="24621"/>
                    <a:pt x="-2225" y="18023"/>
                    <a:pt x="1807" y="9959"/>
                  </a:cubicBezTo>
                  <a:cubicBezTo>
                    <a:pt x="5472" y="2262"/>
                    <a:pt x="15735" y="1896"/>
                    <a:pt x="17201" y="3362"/>
                  </a:cubicBezTo>
                  <a:cubicBezTo>
                    <a:pt x="30763" y="16191"/>
                    <a:pt x="52022" y="-15698"/>
                    <a:pt x="61919" y="11059"/>
                  </a:cubicBezTo>
                  <a:cubicBezTo>
                    <a:pt x="64485" y="18023"/>
                    <a:pt x="68150" y="21322"/>
                    <a:pt x="75114" y="24621"/>
                  </a:cubicBezTo>
                  <a:cubicBezTo>
                    <a:pt x="93075" y="32685"/>
                    <a:pt x="93441" y="37083"/>
                    <a:pt x="80979" y="53578"/>
                  </a:cubicBezTo>
                  <a:cubicBezTo>
                    <a:pt x="74748" y="62008"/>
                    <a:pt x="67784" y="68972"/>
                    <a:pt x="80979" y="79235"/>
                  </a:cubicBezTo>
                  <a:cubicBezTo>
                    <a:pt x="90509" y="86566"/>
                    <a:pt x="80612" y="97929"/>
                    <a:pt x="61919" y="100861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E2F3CEF7-CD91-4AC3-8BCB-868DD3F27362}"/>
                </a:ext>
              </a:extLst>
            </p:cNvPr>
            <p:cNvSpPr/>
            <p:nvPr/>
          </p:nvSpPr>
          <p:spPr>
            <a:xfrm>
              <a:off x="11233997" y="4094895"/>
              <a:ext cx="162376" cy="78572"/>
            </a:xfrm>
            <a:custGeom>
              <a:avLst/>
              <a:gdLst>
                <a:gd name="connsiteX0" fmla="*/ 26391 w 162376"/>
                <a:gd name="connsiteY0" fmla="*/ 10030 h 78572"/>
                <a:gd name="connsiteX1" fmla="*/ 37753 w 162376"/>
                <a:gd name="connsiteY1" fmla="*/ 10030 h 78572"/>
                <a:gd name="connsiteX2" fmla="*/ 40319 w 162376"/>
                <a:gd name="connsiteY2" fmla="*/ 13329 h 78572"/>
                <a:gd name="connsiteX3" fmla="*/ 41419 w 162376"/>
                <a:gd name="connsiteY3" fmla="*/ 9663 h 78572"/>
                <a:gd name="connsiteX4" fmla="*/ 43618 w 162376"/>
                <a:gd name="connsiteY4" fmla="*/ 4532 h 78572"/>
                <a:gd name="connsiteX5" fmla="*/ 123523 w 162376"/>
                <a:gd name="connsiteY5" fmla="*/ 5631 h 78572"/>
                <a:gd name="connsiteX6" fmla="*/ 157978 w 162376"/>
                <a:gd name="connsiteY6" fmla="*/ 16627 h 78572"/>
                <a:gd name="connsiteX7" fmla="*/ 162377 w 162376"/>
                <a:gd name="connsiteY7" fmla="*/ 26524 h 78572"/>
                <a:gd name="connsiteX8" fmla="*/ 118758 w 162376"/>
                <a:gd name="connsiteY8" fmla="*/ 36787 h 78572"/>
                <a:gd name="connsiteX9" fmla="*/ 99699 w 162376"/>
                <a:gd name="connsiteY9" fmla="*/ 13695 h 78572"/>
                <a:gd name="connsiteX10" fmla="*/ 74407 w 162376"/>
                <a:gd name="connsiteY10" fmla="*/ 19193 h 78572"/>
                <a:gd name="connsiteX11" fmla="*/ 48383 w 162376"/>
                <a:gd name="connsiteY11" fmla="*/ 51449 h 78572"/>
                <a:gd name="connsiteX12" fmla="*/ 81372 w 162376"/>
                <a:gd name="connsiteY12" fmla="*/ 48150 h 78572"/>
                <a:gd name="connsiteX13" fmla="*/ 86503 w 162376"/>
                <a:gd name="connsiteY13" fmla="*/ 78572 h 78572"/>
                <a:gd name="connsiteX14" fmla="*/ 35554 w 162376"/>
                <a:gd name="connsiteY14" fmla="*/ 76740 h 78572"/>
                <a:gd name="connsiteX15" fmla="*/ 6964 w 162376"/>
                <a:gd name="connsiteY15" fmla="*/ 68676 h 78572"/>
                <a:gd name="connsiteX16" fmla="*/ 24558 w 162376"/>
                <a:gd name="connsiteY16" fmla="*/ 55847 h 78572"/>
                <a:gd name="connsiteX17" fmla="*/ 0 w 162376"/>
                <a:gd name="connsiteY17" fmla="*/ 32389 h 78572"/>
                <a:gd name="connsiteX18" fmla="*/ 26391 w 162376"/>
                <a:gd name="connsiteY18" fmla="*/ 10030 h 7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2376" h="78572">
                  <a:moveTo>
                    <a:pt x="26391" y="10030"/>
                  </a:moveTo>
                  <a:cubicBezTo>
                    <a:pt x="30056" y="7097"/>
                    <a:pt x="34088" y="-600"/>
                    <a:pt x="37753" y="10030"/>
                  </a:cubicBezTo>
                  <a:cubicBezTo>
                    <a:pt x="38853" y="11129"/>
                    <a:pt x="38853" y="13695"/>
                    <a:pt x="40319" y="13329"/>
                  </a:cubicBezTo>
                  <a:cubicBezTo>
                    <a:pt x="42152" y="12962"/>
                    <a:pt x="41052" y="10763"/>
                    <a:pt x="41419" y="9663"/>
                  </a:cubicBezTo>
                  <a:cubicBezTo>
                    <a:pt x="42152" y="7830"/>
                    <a:pt x="42885" y="4898"/>
                    <a:pt x="43618" y="4532"/>
                  </a:cubicBezTo>
                  <a:cubicBezTo>
                    <a:pt x="70009" y="3432"/>
                    <a:pt x="96400" y="-5731"/>
                    <a:pt x="123523" y="5631"/>
                  </a:cubicBezTo>
                  <a:cubicBezTo>
                    <a:pt x="134153" y="10030"/>
                    <a:pt x="144783" y="18460"/>
                    <a:pt x="157978" y="16627"/>
                  </a:cubicBezTo>
                  <a:cubicBezTo>
                    <a:pt x="161277" y="19193"/>
                    <a:pt x="162010" y="22859"/>
                    <a:pt x="162377" y="26524"/>
                  </a:cubicBezTo>
                  <a:cubicBezTo>
                    <a:pt x="155046" y="43385"/>
                    <a:pt x="151014" y="44118"/>
                    <a:pt x="118758" y="36787"/>
                  </a:cubicBezTo>
                  <a:cubicBezTo>
                    <a:pt x="101165" y="32755"/>
                    <a:pt x="98599" y="29823"/>
                    <a:pt x="99699" y="13695"/>
                  </a:cubicBezTo>
                  <a:cubicBezTo>
                    <a:pt x="90902" y="15894"/>
                    <a:pt x="85037" y="20659"/>
                    <a:pt x="74407" y="19193"/>
                  </a:cubicBezTo>
                  <a:cubicBezTo>
                    <a:pt x="57547" y="16261"/>
                    <a:pt x="51315" y="26157"/>
                    <a:pt x="48383" y="51449"/>
                  </a:cubicBezTo>
                  <a:cubicBezTo>
                    <a:pt x="59379" y="44484"/>
                    <a:pt x="70375" y="38986"/>
                    <a:pt x="81372" y="48150"/>
                  </a:cubicBezTo>
                  <a:cubicBezTo>
                    <a:pt x="90902" y="56214"/>
                    <a:pt x="92001" y="67210"/>
                    <a:pt x="86503" y="78572"/>
                  </a:cubicBezTo>
                  <a:cubicBezTo>
                    <a:pt x="69642" y="72708"/>
                    <a:pt x="53515" y="69042"/>
                    <a:pt x="35554" y="76740"/>
                  </a:cubicBezTo>
                  <a:cubicBezTo>
                    <a:pt x="27124" y="80405"/>
                    <a:pt x="14662" y="77839"/>
                    <a:pt x="6964" y="68676"/>
                  </a:cubicBezTo>
                  <a:cubicBezTo>
                    <a:pt x="9163" y="59512"/>
                    <a:pt x="17960" y="59879"/>
                    <a:pt x="24558" y="55847"/>
                  </a:cubicBezTo>
                  <a:cubicBezTo>
                    <a:pt x="19427" y="45217"/>
                    <a:pt x="1833" y="47050"/>
                    <a:pt x="0" y="32389"/>
                  </a:cubicBezTo>
                  <a:cubicBezTo>
                    <a:pt x="16128" y="33855"/>
                    <a:pt x="16861" y="16627"/>
                    <a:pt x="26391" y="10030"/>
                  </a:cubicBezTo>
                  <a:close/>
                </a:path>
              </a:pathLst>
            </a:custGeom>
            <a:solidFill>
              <a:srgbClr val="A994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21E57E9-3247-4C1D-8AD8-558F5BC4F4EB}"/>
                </a:ext>
              </a:extLst>
            </p:cNvPr>
            <p:cNvSpPr/>
            <p:nvPr/>
          </p:nvSpPr>
          <p:spPr>
            <a:xfrm>
              <a:off x="11692733" y="4180607"/>
              <a:ext cx="56849" cy="84421"/>
            </a:xfrm>
            <a:custGeom>
              <a:avLst/>
              <a:gdLst>
                <a:gd name="connsiteX0" fmla="*/ 41589 w 56849"/>
                <a:gd name="connsiteY0" fmla="*/ 82662 h 84421"/>
                <a:gd name="connsiteX1" fmla="*/ 3469 w 56849"/>
                <a:gd name="connsiteY1" fmla="*/ 60304 h 84421"/>
                <a:gd name="connsiteX2" fmla="*/ 10800 w 56849"/>
                <a:gd name="connsiteY2" fmla="*/ 52606 h 84421"/>
                <a:gd name="connsiteX3" fmla="*/ 2736 w 56849"/>
                <a:gd name="connsiteY3" fmla="*/ 26215 h 84421"/>
                <a:gd name="connsiteX4" fmla="*/ 15198 w 56849"/>
                <a:gd name="connsiteY4" fmla="*/ 924 h 84421"/>
                <a:gd name="connsiteX5" fmla="*/ 43055 w 56849"/>
                <a:gd name="connsiteY5" fmla="*/ 14853 h 84421"/>
                <a:gd name="connsiteX6" fmla="*/ 55518 w 56849"/>
                <a:gd name="connsiteY6" fmla="*/ 38311 h 84421"/>
                <a:gd name="connsiteX7" fmla="*/ 55151 w 56849"/>
                <a:gd name="connsiteY7" fmla="*/ 50040 h 84421"/>
                <a:gd name="connsiteX8" fmla="*/ 41589 w 56849"/>
                <a:gd name="connsiteY8" fmla="*/ 82662 h 8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849" h="84421">
                  <a:moveTo>
                    <a:pt x="41589" y="82662"/>
                  </a:moveTo>
                  <a:cubicBezTo>
                    <a:pt x="24362" y="88894"/>
                    <a:pt x="6035" y="77897"/>
                    <a:pt x="3469" y="60304"/>
                  </a:cubicBezTo>
                  <a:cubicBezTo>
                    <a:pt x="6035" y="57738"/>
                    <a:pt x="8234" y="55172"/>
                    <a:pt x="10800" y="52606"/>
                  </a:cubicBezTo>
                  <a:cubicBezTo>
                    <a:pt x="15932" y="41244"/>
                    <a:pt x="-929" y="36845"/>
                    <a:pt x="2736" y="26215"/>
                  </a:cubicBezTo>
                  <a:cubicBezTo>
                    <a:pt x="-3128" y="12654"/>
                    <a:pt x="170" y="5323"/>
                    <a:pt x="15198" y="924"/>
                  </a:cubicBezTo>
                  <a:cubicBezTo>
                    <a:pt x="31326" y="-3841"/>
                    <a:pt x="44888" y="11187"/>
                    <a:pt x="43055" y="14853"/>
                  </a:cubicBezTo>
                  <a:cubicBezTo>
                    <a:pt x="34992" y="31714"/>
                    <a:pt x="48187" y="32080"/>
                    <a:pt x="55518" y="38311"/>
                  </a:cubicBezTo>
                  <a:cubicBezTo>
                    <a:pt x="57350" y="40144"/>
                    <a:pt x="57350" y="47475"/>
                    <a:pt x="55151" y="50040"/>
                  </a:cubicBezTo>
                  <a:cubicBezTo>
                    <a:pt x="47820" y="59570"/>
                    <a:pt x="47454" y="72399"/>
                    <a:pt x="41589" y="82662"/>
                  </a:cubicBezTo>
                  <a:close/>
                </a:path>
              </a:pathLst>
            </a:custGeom>
            <a:solidFill>
              <a:srgbClr val="8162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B5A36215-C6BD-4EE8-9DD8-BC272D3783C2}"/>
                </a:ext>
              </a:extLst>
            </p:cNvPr>
            <p:cNvSpPr/>
            <p:nvPr/>
          </p:nvSpPr>
          <p:spPr>
            <a:xfrm>
              <a:off x="11561195" y="4070837"/>
              <a:ext cx="110272" cy="116559"/>
            </a:xfrm>
            <a:custGeom>
              <a:avLst/>
              <a:gdLst>
                <a:gd name="connsiteX0" fmla="*/ 100918 w 110272"/>
                <a:gd name="connsiteY0" fmla="*/ 86503 h 116559"/>
                <a:gd name="connsiteX1" fmla="*/ 104584 w 110272"/>
                <a:gd name="connsiteY1" fmla="*/ 98599 h 116559"/>
                <a:gd name="connsiteX2" fmla="*/ 101285 w 110272"/>
                <a:gd name="connsiteY2" fmla="*/ 116559 h 116559"/>
                <a:gd name="connsiteX3" fmla="*/ 29077 w 110272"/>
                <a:gd name="connsiteY3" fmla="*/ 50216 h 116559"/>
                <a:gd name="connsiteX4" fmla="*/ 3053 w 110272"/>
                <a:gd name="connsiteY4" fmla="*/ 26757 h 116559"/>
                <a:gd name="connsiteX5" fmla="*/ 4885 w 110272"/>
                <a:gd name="connsiteY5" fmla="*/ 14662 h 116559"/>
                <a:gd name="connsiteX6" fmla="*/ 26145 w 110272"/>
                <a:gd name="connsiteY6" fmla="*/ 0 h 116559"/>
                <a:gd name="connsiteX7" fmla="*/ 67563 w 110272"/>
                <a:gd name="connsiteY7" fmla="*/ 53148 h 116559"/>
                <a:gd name="connsiteX8" fmla="*/ 86257 w 110272"/>
                <a:gd name="connsiteY8" fmla="*/ 68176 h 116559"/>
                <a:gd name="connsiteX9" fmla="*/ 100918 w 110272"/>
                <a:gd name="connsiteY9" fmla="*/ 86503 h 11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272" h="116559">
                  <a:moveTo>
                    <a:pt x="100918" y="86503"/>
                  </a:moveTo>
                  <a:cubicBezTo>
                    <a:pt x="100552" y="90902"/>
                    <a:pt x="100552" y="95300"/>
                    <a:pt x="104584" y="98599"/>
                  </a:cubicBezTo>
                  <a:cubicBezTo>
                    <a:pt x="112648" y="111794"/>
                    <a:pt x="112648" y="112527"/>
                    <a:pt x="101285" y="116559"/>
                  </a:cubicBezTo>
                  <a:cubicBezTo>
                    <a:pt x="78926" y="92734"/>
                    <a:pt x="58033" y="67077"/>
                    <a:pt x="29077" y="50216"/>
                  </a:cubicBezTo>
                  <a:cubicBezTo>
                    <a:pt x="19180" y="44351"/>
                    <a:pt x="13316" y="32988"/>
                    <a:pt x="3053" y="26757"/>
                  </a:cubicBezTo>
                  <a:cubicBezTo>
                    <a:pt x="-2079" y="23458"/>
                    <a:pt x="-246" y="18327"/>
                    <a:pt x="4885" y="14662"/>
                  </a:cubicBezTo>
                  <a:cubicBezTo>
                    <a:pt x="12216" y="9897"/>
                    <a:pt x="19180" y="4765"/>
                    <a:pt x="26145" y="0"/>
                  </a:cubicBezTo>
                  <a:cubicBezTo>
                    <a:pt x="23945" y="24558"/>
                    <a:pt x="40806" y="46184"/>
                    <a:pt x="67563" y="53148"/>
                  </a:cubicBezTo>
                  <a:cubicBezTo>
                    <a:pt x="75994" y="55347"/>
                    <a:pt x="84791" y="56813"/>
                    <a:pt x="86257" y="68176"/>
                  </a:cubicBezTo>
                  <a:cubicBezTo>
                    <a:pt x="92488" y="73308"/>
                    <a:pt x="98719" y="78439"/>
                    <a:pt x="100918" y="86503"/>
                  </a:cubicBezTo>
                  <a:close/>
                </a:path>
              </a:pathLst>
            </a:custGeom>
            <a:solidFill>
              <a:srgbClr val="ECE3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153CD576-478B-4952-B663-CA0769D254FF}"/>
                </a:ext>
              </a:extLst>
            </p:cNvPr>
            <p:cNvSpPr/>
            <p:nvPr/>
          </p:nvSpPr>
          <p:spPr>
            <a:xfrm>
              <a:off x="11162155" y="4118052"/>
              <a:ext cx="106662" cy="45885"/>
            </a:xfrm>
            <a:custGeom>
              <a:avLst/>
              <a:gdLst>
                <a:gd name="connsiteX0" fmla="*/ 71475 w 106662"/>
                <a:gd name="connsiteY0" fmla="*/ 9599 h 45885"/>
                <a:gd name="connsiteX1" fmla="*/ 106663 w 106662"/>
                <a:gd name="connsiteY1" fmla="*/ 36723 h 45885"/>
                <a:gd name="connsiteX2" fmla="*/ 79172 w 106662"/>
                <a:gd name="connsiteY2" fmla="*/ 43320 h 45885"/>
                <a:gd name="connsiteX3" fmla="*/ 47650 w 106662"/>
                <a:gd name="connsiteY3" fmla="*/ 45886 h 45885"/>
                <a:gd name="connsiteX4" fmla="*/ 8797 w 106662"/>
                <a:gd name="connsiteY4" fmla="*/ 27926 h 45885"/>
                <a:gd name="connsiteX5" fmla="*/ 0 w 106662"/>
                <a:gd name="connsiteY5" fmla="*/ 8866 h 45885"/>
                <a:gd name="connsiteX6" fmla="*/ 23092 w 106662"/>
                <a:gd name="connsiteY6" fmla="*/ 1901 h 45885"/>
                <a:gd name="connsiteX7" fmla="*/ 38120 w 106662"/>
                <a:gd name="connsiteY7" fmla="*/ 9599 h 45885"/>
                <a:gd name="connsiteX8" fmla="*/ 71475 w 106662"/>
                <a:gd name="connsiteY8" fmla="*/ 9599 h 4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62" h="45885">
                  <a:moveTo>
                    <a:pt x="71475" y="9599"/>
                  </a:moveTo>
                  <a:cubicBezTo>
                    <a:pt x="82105" y="18396"/>
                    <a:pt x="97133" y="21694"/>
                    <a:pt x="106663" y="36723"/>
                  </a:cubicBezTo>
                  <a:cubicBezTo>
                    <a:pt x="95300" y="34890"/>
                    <a:pt x="87969" y="41488"/>
                    <a:pt x="79172" y="43320"/>
                  </a:cubicBezTo>
                  <a:cubicBezTo>
                    <a:pt x="68909" y="46253"/>
                    <a:pt x="57547" y="37456"/>
                    <a:pt x="47650" y="45886"/>
                  </a:cubicBezTo>
                  <a:cubicBezTo>
                    <a:pt x="32255" y="45519"/>
                    <a:pt x="20526" y="36356"/>
                    <a:pt x="8797" y="27926"/>
                  </a:cubicBezTo>
                  <a:cubicBezTo>
                    <a:pt x="2566" y="23161"/>
                    <a:pt x="0" y="16563"/>
                    <a:pt x="0" y="8866"/>
                  </a:cubicBezTo>
                  <a:cubicBezTo>
                    <a:pt x="4398" y="-4330"/>
                    <a:pt x="14295" y="802"/>
                    <a:pt x="23092" y="1901"/>
                  </a:cubicBezTo>
                  <a:cubicBezTo>
                    <a:pt x="27857" y="4834"/>
                    <a:pt x="31522" y="9965"/>
                    <a:pt x="38120" y="9599"/>
                  </a:cubicBezTo>
                  <a:cubicBezTo>
                    <a:pt x="49116" y="14364"/>
                    <a:pt x="60479" y="69"/>
                    <a:pt x="71475" y="9599"/>
                  </a:cubicBezTo>
                  <a:close/>
                </a:path>
              </a:pathLst>
            </a:custGeom>
            <a:solidFill>
              <a:srgbClr val="7E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402D8C38-9CBF-4851-9E1E-BEFE5B6D6CEE}"/>
                </a:ext>
              </a:extLst>
            </p:cNvPr>
            <p:cNvSpPr/>
            <p:nvPr/>
          </p:nvSpPr>
          <p:spPr>
            <a:xfrm>
              <a:off x="11525336" y="4180799"/>
              <a:ext cx="58704" cy="86573"/>
            </a:xfrm>
            <a:custGeom>
              <a:avLst/>
              <a:gdLst>
                <a:gd name="connsiteX0" fmla="*/ 54307 w 58704"/>
                <a:gd name="connsiteY0" fmla="*/ 44351 h 86573"/>
                <a:gd name="connsiteX1" fmla="*/ 58339 w 58704"/>
                <a:gd name="connsiteY1" fmla="*/ 70375 h 86573"/>
                <a:gd name="connsiteX2" fmla="*/ 51741 w 58704"/>
                <a:gd name="connsiteY2" fmla="*/ 85770 h 86573"/>
                <a:gd name="connsiteX3" fmla="*/ 39279 w 58704"/>
                <a:gd name="connsiteY3" fmla="*/ 77706 h 86573"/>
                <a:gd name="connsiteX4" fmla="*/ 30482 w 58704"/>
                <a:gd name="connsiteY4" fmla="*/ 70375 h 86573"/>
                <a:gd name="connsiteX5" fmla="*/ 28283 w 58704"/>
                <a:gd name="connsiteY5" fmla="*/ 55714 h 86573"/>
                <a:gd name="connsiteX6" fmla="*/ 3724 w 58704"/>
                <a:gd name="connsiteY6" fmla="*/ 19793 h 86573"/>
                <a:gd name="connsiteX7" fmla="*/ 5191 w 58704"/>
                <a:gd name="connsiteY7" fmla="*/ 0 h 86573"/>
                <a:gd name="connsiteX8" fmla="*/ 25350 w 58704"/>
                <a:gd name="connsiteY8" fmla="*/ 7697 h 86573"/>
                <a:gd name="connsiteX9" fmla="*/ 28649 w 58704"/>
                <a:gd name="connsiteY9" fmla="*/ 15761 h 86573"/>
                <a:gd name="connsiteX10" fmla="*/ 54307 w 58704"/>
                <a:gd name="connsiteY10" fmla="*/ 44351 h 8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04" h="86573">
                  <a:moveTo>
                    <a:pt x="54307" y="44351"/>
                  </a:moveTo>
                  <a:cubicBezTo>
                    <a:pt x="59072" y="52415"/>
                    <a:pt x="52841" y="62312"/>
                    <a:pt x="58339" y="70375"/>
                  </a:cubicBezTo>
                  <a:cubicBezTo>
                    <a:pt x="60171" y="77340"/>
                    <a:pt x="54673" y="81005"/>
                    <a:pt x="51741" y="85770"/>
                  </a:cubicBezTo>
                  <a:cubicBezTo>
                    <a:pt x="44410" y="87969"/>
                    <a:pt x="38912" y="85770"/>
                    <a:pt x="39279" y="77706"/>
                  </a:cubicBezTo>
                  <a:cubicBezTo>
                    <a:pt x="39645" y="70375"/>
                    <a:pt x="33048" y="73308"/>
                    <a:pt x="30482" y="70375"/>
                  </a:cubicBezTo>
                  <a:cubicBezTo>
                    <a:pt x="27550" y="65610"/>
                    <a:pt x="25350" y="61212"/>
                    <a:pt x="28283" y="55714"/>
                  </a:cubicBezTo>
                  <a:cubicBezTo>
                    <a:pt x="24984" y="40686"/>
                    <a:pt x="11788" y="31522"/>
                    <a:pt x="3724" y="19793"/>
                  </a:cubicBezTo>
                  <a:cubicBezTo>
                    <a:pt x="-3606" y="9163"/>
                    <a:pt x="1525" y="6231"/>
                    <a:pt x="5191" y="0"/>
                  </a:cubicBezTo>
                  <a:cubicBezTo>
                    <a:pt x="12888" y="0"/>
                    <a:pt x="16553" y="8797"/>
                    <a:pt x="25350" y="7697"/>
                  </a:cubicBezTo>
                  <a:cubicBezTo>
                    <a:pt x="31215" y="6964"/>
                    <a:pt x="28649" y="12462"/>
                    <a:pt x="28649" y="15761"/>
                  </a:cubicBezTo>
                  <a:cubicBezTo>
                    <a:pt x="27916" y="33722"/>
                    <a:pt x="35247" y="42152"/>
                    <a:pt x="54307" y="44351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8D852E7-A88C-4F66-B0EC-65FFAC7CEAB6}"/>
                </a:ext>
              </a:extLst>
            </p:cNvPr>
            <p:cNvSpPr/>
            <p:nvPr/>
          </p:nvSpPr>
          <p:spPr>
            <a:xfrm>
              <a:off x="11391442" y="4096781"/>
              <a:ext cx="77061" cy="63953"/>
            </a:xfrm>
            <a:custGeom>
              <a:avLst/>
              <a:gdLst>
                <a:gd name="connsiteX0" fmla="*/ 899 w 77061"/>
                <a:gd name="connsiteY0" fmla="*/ 27938 h 63953"/>
                <a:gd name="connsiteX1" fmla="*/ 166 w 77061"/>
                <a:gd name="connsiteY1" fmla="*/ 15109 h 63953"/>
                <a:gd name="connsiteX2" fmla="*/ 18493 w 77061"/>
                <a:gd name="connsiteY2" fmla="*/ 2647 h 63953"/>
                <a:gd name="connsiteX3" fmla="*/ 50015 w 77061"/>
                <a:gd name="connsiteY3" fmla="*/ 22073 h 63953"/>
                <a:gd name="connsiteX4" fmla="*/ 54414 w 77061"/>
                <a:gd name="connsiteY4" fmla="*/ 31237 h 63953"/>
                <a:gd name="connsiteX5" fmla="*/ 75306 w 77061"/>
                <a:gd name="connsiteY5" fmla="*/ 52862 h 63953"/>
                <a:gd name="connsiteX6" fmla="*/ 76039 w 77061"/>
                <a:gd name="connsiteY6" fmla="*/ 60926 h 63953"/>
                <a:gd name="connsiteX7" fmla="*/ 43417 w 77061"/>
                <a:gd name="connsiteY7" fmla="*/ 51763 h 63953"/>
                <a:gd name="connsiteX8" fmla="*/ 30589 w 77061"/>
                <a:gd name="connsiteY8" fmla="*/ 38934 h 63953"/>
                <a:gd name="connsiteX9" fmla="*/ 899 w 77061"/>
                <a:gd name="connsiteY9" fmla="*/ 27938 h 6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061" h="63953">
                  <a:moveTo>
                    <a:pt x="899" y="27938"/>
                  </a:moveTo>
                  <a:cubicBezTo>
                    <a:pt x="532" y="23539"/>
                    <a:pt x="532" y="19507"/>
                    <a:pt x="166" y="15109"/>
                  </a:cubicBezTo>
                  <a:cubicBezTo>
                    <a:pt x="-1300" y="-286"/>
                    <a:pt x="7130" y="-2851"/>
                    <a:pt x="18493" y="2647"/>
                  </a:cubicBezTo>
                  <a:cubicBezTo>
                    <a:pt x="29489" y="7778"/>
                    <a:pt x="39752" y="15475"/>
                    <a:pt x="50015" y="22073"/>
                  </a:cubicBezTo>
                  <a:cubicBezTo>
                    <a:pt x="52947" y="23906"/>
                    <a:pt x="55513" y="26838"/>
                    <a:pt x="54414" y="31237"/>
                  </a:cubicBezTo>
                  <a:cubicBezTo>
                    <a:pt x="50382" y="49197"/>
                    <a:pt x="64310" y="49930"/>
                    <a:pt x="75306" y="52862"/>
                  </a:cubicBezTo>
                  <a:cubicBezTo>
                    <a:pt x="77506" y="55428"/>
                    <a:pt x="77506" y="57994"/>
                    <a:pt x="76039" y="60926"/>
                  </a:cubicBezTo>
                  <a:cubicBezTo>
                    <a:pt x="62111" y="68624"/>
                    <a:pt x="52581" y="60193"/>
                    <a:pt x="43417" y="51763"/>
                  </a:cubicBezTo>
                  <a:cubicBezTo>
                    <a:pt x="39019" y="47731"/>
                    <a:pt x="36820" y="41500"/>
                    <a:pt x="30589" y="38934"/>
                  </a:cubicBezTo>
                  <a:cubicBezTo>
                    <a:pt x="22525" y="31603"/>
                    <a:pt x="10429" y="33069"/>
                    <a:pt x="899" y="27938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A804992A-8B0B-4C8C-973D-F667BDA377A8}"/>
                </a:ext>
              </a:extLst>
            </p:cNvPr>
            <p:cNvSpPr/>
            <p:nvPr/>
          </p:nvSpPr>
          <p:spPr>
            <a:xfrm>
              <a:off x="11466562" y="4145106"/>
              <a:ext cx="74227" cy="32532"/>
            </a:xfrm>
            <a:custGeom>
              <a:avLst/>
              <a:gdLst>
                <a:gd name="connsiteX0" fmla="*/ 187 w 74227"/>
                <a:gd name="connsiteY0" fmla="*/ 12234 h 32532"/>
                <a:gd name="connsiteX1" fmla="*/ 187 w 74227"/>
                <a:gd name="connsiteY1" fmla="*/ 4904 h 32532"/>
                <a:gd name="connsiteX2" fmla="*/ 34642 w 74227"/>
                <a:gd name="connsiteY2" fmla="*/ 1605 h 32532"/>
                <a:gd name="connsiteX3" fmla="*/ 29143 w 74227"/>
                <a:gd name="connsiteY3" fmla="*/ 17366 h 32532"/>
                <a:gd name="connsiteX4" fmla="*/ 42339 w 74227"/>
                <a:gd name="connsiteY4" fmla="*/ 14800 h 32532"/>
                <a:gd name="connsiteX5" fmla="*/ 55168 w 74227"/>
                <a:gd name="connsiteY5" fmla="*/ 139 h 32532"/>
                <a:gd name="connsiteX6" fmla="*/ 74228 w 74227"/>
                <a:gd name="connsiteY6" fmla="*/ 21031 h 32532"/>
                <a:gd name="connsiteX7" fmla="*/ 60299 w 74227"/>
                <a:gd name="connsiteY7" fmla="*/ 30928 h 32532"/>
                <a:gd name="connsiteX8" fmla="*/ 16315 w 74227"/>
                <a:gd name="connsiteY8" fmla="*/ 19932 h 32532"/>
                <a:gd name="connsiteX9" fmla="*/ 3852 w 74227"/>
                <a:gd name="connsiteY9" fmla="*/ 16266 h 32532"/>
                <a:gd name="connsiteX10" fmla="*/ 187 w 74227"/>
                <a:gd name="connsiteY10" fmla="*/ 12234 h 3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27" h="32532">
                  <a:moveTo>
                    <a:pt x="187" y="12234"/>
                  </a:moveTo>
                  <a:cubicBezTo>
                    <a:pt x="187" y="9669"/>
                    <a:pt x="187" y="7103"/>
                    <a:pt x="187" y="4904"/>
                  </a:cubicBezTo>
                  <a:cubicBezTo>
                    <a:pt x="11183" y="4170"/>
                    <a:pt x="22546" y="6736"/>
                    <a:pt x="34642" y="1605"/>
                  </a:cubicBezTo>
                  <a:cubicBezTo>
                    <a:pt x="35741" y="8569"/>
                    <a:pt x="24378" y="11868"/>
                    <a:pt x="29143" y="17366"/>
                  </a:cubicBezTo>
                  <a:cubicBezTo>
                    <a:pt x="33175" y="22131"/>
                    <a:pt x="42339" y="20665"/>
                    <a:pt x="42339" y="14800"/>
                  </a:cubicBezTo>
                  <a:cubicBezTo>
                    <a:pt x="42339" y="4537"/>
                    <a:pt x="49303" y="-961"/>
                    <a:pt x="55168" y="139"/>
                  </a:cubicBezTo>
                  <a:cubicBezTo>
                    <a:pt x="64331" y="1971"/>
                    <a:pt x="73128" y="8569"/>
                    <a:pt x="74228" y="21031"/>
                  </a:cubicBezTo>
                  <a:cubicBezTo>
                    <a:pt x="68730" y="22497"/>
                    <a:pt x="58100" y="18099"/>
                    <a:pt x="60299" y="30928"/>
                  </a:cubicBezTo>
                  <a:cubicBezTo>
                    <a:pt x="43072" y="37892"/>
                    <a:pt x="32076" y="19932"/>
                    <a:pt x="16315" y="19932"/>
                  </a:cubicBezTo>
                  <a:cubicBezTo>
                    <a:pt x="12283" y="19932"/>
                    <a:pt x="8251" y="17366"/>
                    <a:pt x="3852" y="16266"/>
                  </a:cubicBezTo>
                  <a:cubicBezTo>
                    <a:pt x="920" y="16633"/>
                    <a:pt x="-546" y="15900"/>
                    <a:pt x="187" y="12234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E5A7881A-87CD-4335-9135-05D149037156}"/>
                </a:ext>
              </a:extLst>
            </p:cNvPr>
            <p:cNvSpPr/>
            <p:nvPr/>
          </p:nvSpPr>
          <p:spPr>
            <a:xfrm>
              <a:off x="11200275" y="4104009"/>
              <a:ext cx="60112" cy="28897"/>
            </a:xfrm>
            <a:custGeom>
              <a:avLst/>
              <a:gdLst>
                <a:gd name="connsiteX0" fmla="*/ 33355 w 60112"/>
                <a:gd name="connsiteY0" fmla="*/ 23641 h 28897"/>
                <a:gd name="connsiteX1" fmla="*/ 0 w 60112"/>
                <a:gd name="connsiteY1" fmla="*/ 23275 h 28897"/>
                <a:gd name="connsiteX2" fmla="*/ 20526 w 60112"/>
                <a:gd name="connsiteY2" fmla="*/ 10446 h 28897"/>
                <a:gd name="connsiteX3" fmla="*/ 46184 w 60112"/>
                <a:gd name="connsiteY3" fmla="*/ 2016 h 28897"/>
                <a:gd name="connsiteX4" fmla="*/ 60112 w 60112"/>
                <a:gd name="connsiteY4" fmla="*/ 549 h 28897"/>
                <a:gd name="connsiteX5" fmla="*/ 56814 w 60112"/>
                <a:gd name="connsiteY5" fmla="*/ 20709 h 28897"/>
                <a:gd name="connsiteX6" fmla="*/ 51682 w 60112"/>
                <a:gd name="connsiteY6" fmla="*/ 26574 h 28897"/>
                <a:gd name="connsiteX7" fmla="*/ 33355 w 60112"/>
                <a:gd name="connsiteY7" fmla="*/ 23641 h 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12" h="28897">
                  <a:moveTo>
                    <a:pt x="33355" y="23641"/>
                  </a:moveTo>
                  <a:cubicBezTo>
                    <a:pt x="22359" y="19609"/>
                    <a:pt x="10996" y="37570"/>
                    <a:pt x="0" y="23275"/>
                  </a:cubicBezTo>
                  <a:cubicBezTo>
                    <a:pt x="5132" y="15578"/>
                    <a:pt x="15395" y="14844"/>
                    <a:pt x="20526" y="10446"/>
                  </a:cubicBezTo>
                  <a:cubicBezTo>
                    <a:pt x="31889" y="1282"/>
                    <a:pt x="32255" y="-2749"/>
                    <a:pt x="46184" y="2016"/>
                  </a:cubicBezTo>
                  <a:cubicBezTo>
                    <a:pt x="51682" y="3848"/>
                    <a:pt x="55347" y="-550"/>
                    <a:pt x="60112" y="549"/>
                  </a:cubicBezTo>
                  <a:cubicBezTo>
                    <a:pt x="59013" y="7147"/>
                    <a:pt x="49483" y="11912"/>
                    <a:pt x="56814" y="20709"/>
                  </a:cubicBezTo>
                  <a:cubicBezTo>
                    <a:pt x="60845" y="25474"/>
                    <a:pt x="55347" y="26940"/>
                    <a:pt x="51682" y="26574"/>
                  </a:cubicBezTo>
                  <a:cubicBezTo>
                    <a:pt x="45451" y="26207"/>
                    <a:pt x="39586" y="24741"/>
                    <a:pt x="33355" y="23641"/>
                  </a:cubicBezTo>
                  <a:close/>
                </a:path>
              </a:pathLst>
            </a:custGeom>
            <a:solidFill>
              <a:srgbClr val="C0AD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367B4759-6B53-469B-A134-A6EEDAD6D123}"/>
                </a:ext>
              </a:extLst>
            </p:cNvPr>
            <p:cNvSpPr/>
            <p:nvPr/>
          </p:nvSpPr>
          <p:spPr>
            <a:xfrm>
              <a:off x="11662114" y="4169436"/>
              <a:ext cx="49044" cy="64642"/>
            </a:xfrm>
            <a:custGeom>
              <a:avLst/>
              <a:gdLst>
                <a:gd name="connsiteX0" fmla="*/ 0 w 49044"/>
                <a:gd name="connsiteY0" fmla="*/ 17960 h 64642"/>
                <a:gd name="connsiteX1" fmla="*/ 3299 w 49044"/>
                <a:gd name="connsiteY1" fmla="*/ 0 h 64642"/>
                <a:gd name="connsiteX2" fmla="*/ 19060 w 49044"/>
                <a:gd name="connsiteY2" fmla="*/ 23825 h 64642"/>
                <a:gd name="connsiteX3" fmla="*/ 32988 w 49044"/>
                <a:gd name="connsiteY3" fmla="*/ 37020 h 64642"/>
                <a:gd name="connsiteX4" fmla="*/ 47284 w 49044"/>
                <a:gd name="connsiteY4" fmla="*/ 57913 h 64642"/>
                <a:gd name="connsiteX5" fmla="*/ 41052 w 49044"/>
                <a:gd name="connsiteY5" fmla="*/ 63411 h 64642"/>
                <a:gd name="connsiteX6" fmla="*/ 0 w 49044"/>
                <a:gd name="connsiteY6" fmla="*/ 17960 h 6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44" h="64642">
                  <a:moveTo>
                    <a:pt x="0" y="17960"/>
                  </a:moveTo>
                  <a:cubicBezTo>
                    <a:pt x="10996" y="13928"/>
                    <a:pt x="4398" y="6231"/>
                    <a:pt x="3299" y="0"/>
                  </a:cubicBezTo>
                  <a:cubicBezTo>
                    <a:pt x="12829" y="5132"/>
                    <a:pt x="13562" y="16128"/>
                    <a:pt x="19060" y="23825"/>
                  </a:cubicBezTo>
                  <a:cubicBezTo>
                    <a:pt x="23092" y="29323"/>
                    <a:pt x="24925" y="36287"/>
                    <a:pt x="32988" y="37020"/>
                  </a:cubicBezTo>
                  <a:cubicBezTo>
                    <a:pt x="37753" y="43985"/>
                    <a:pt x="43252" y="50582"/>
                    <a:pt x="47284" y="57913"/>
                  </a:cubicBezTo>
                  <a:cubicBezTo>
                    <a:pt x="52048" y="66710"/>
                    <a:pt x="46184" y="64877"/>
                    <a:pt x="41052" y="63411"/>
                  </a:cubicBezTo>
                  <a:cubicBezTo>
                    <a:pt x="27857" y="48383"/>
                    <a:pt x="16128" y="30789"/>
                    <a:pt x="0" y="17960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D7EAD276-792A-4791-9FAE-575DFE4F4C3B}"/>
                </a:ext>
              </a:extLst>
            </p:cNvPr>
            <p:cNvSpPr/>
            <p:nvPr/>
          </p:nvSpPr>
          <p:spPr>
            <a:xfrm>
              <a:off x="11349823" y="4061158"/>
              <a:ext cx="29323" cy="29108"/>
            </a:xfrm>
            <a:custGeom>
              <a:avLst/>
              <a:gdLst>
                <a:gd name="connsiteX0" fmla="*/ 29323 w 29323"/>
                <a:gd name="connsiteY0" fmla="*/ 15910 h 29108"/>
                <a:gd name="connsiteX1" fmla="*/ 17594 w 29323"/>
                <a:gd name="connsiteY1" fmla="*/ 28739 h 29108"/>
                <a:gd name="connsiteX2" fmla="*/ 0 w 29323"/>
                <a:gd name="connsiteY2" fmla="*/ 10412 h 29108"/>
                <a:gd name="connsiteX3" fmla="*/ 12462 w 29323"/>
                <a:gd name="connsiteY3" fmla="*/ 149 h 29108"/>
                <a:gd name="connsiteX4" fmla="*/ 29323 w 29323"/>
                <a:gd name="connsiteY4" fmla="*/ 15910 h 2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23" h="29108">
                  <a:moveTo>
                    <a:pt x="29323" y="15910"/>
                  </a:moveTo>
                  <a:cubicBezTo>
                    <a:pt x="26757" y="22875"/>
                    <a:pt x="26391" y="30939"/>
                    <a:pt x="17594" y="28739"/>
                  </a:cubicBezTo>
                  <a:cubicBezTo>
                    <a:pt x="8430" y="26174"/>
                    <a:pt x="0" y="21042"/>
                    <a:pt x="0" y="10412"/>
                  </a:cubicBezTo>
                  <a:cubicBezTo>
                    <a:pt x="0" y="4181"/>
                    <a:pt x="6598" y="-950"/>
                    <a:pt x="12462" y="149"/>
                  </a:cubicBezTo>
                  <a:cubicBezTo>
                    <a:pt x="21259" y="1615"/>
                    <a:pt x="25658" y="9679"/>
                    <a:pt x="29323" y="15910"/>
                  </a:cubicBezTo>
                  <a:close/>
                </a:path>
              </a:pathLst>
            </a:custGeom>
            <a:solidFill>
              <a:srgbClr val="A288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8B737277-72D6-4D62-9159-DC3ECDCCB522}"/>
                </a:ext>
              </a:extLst>
            </p:cNvPr>
            <p:cNvSpPr/>
            <p:nvPr/>
          </p:nvSpPr>
          <p:spPr>
            <a:xfrm>
              <a:off x="11268979" y="4104559"/>
              <a:ext cx="12545" cy="12627"/>
            </a:xfrm>
            <a:custGeom>
              <a:avLst/>
              <a:gdLst>
                <a:gd name="connsiteX0" fmla="*/ 6070 w 12545"/>
                <a:gd name="connsiteY0" fmla="*/ 0 h 12627"/>
                <a:gd name="connsiteX1" fmla="*/ 11568 w 12545"/>
                <a:gd name="connsiteY1" fmla="*/ 9530 h 12627"/>
                <a:gd name="connsiteX2" fmla="*/ 3871 w 12545"/>
                <a:gd name="connsiteY2" fmla="*/ 12462 h 12627"/>
                <a:gd name="connsiteX3" fmla="*/ 2771 w 12545"/>
                <a:gd name="connsiteY3" fmla="*/ 367 h 12627"/>
                <a:gd name="connsiteX4" fmla="*/ 6070 w 12545"/>
                <a:gd name="connsiteY4" fmla="*/ 0 h 1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5" h="12627">
                  <a:moveTo>
                    <a:pt x="6070" y="0"/>
                  </a:moveTo>
                  <a:cubicBezTo>
                    <a:pt x="9002" y="2566"/>
                    <a:pt x="14867" y="4032"/>
                    <a:pt x="11568" y="9530"/>
                  </a:cubicBezTo>
                  <a:cubicBezTo>
                    <a:pt x="10468" y="11363"/>
                    <a:pt x="5703" y="13195"/>
                    <a:pt x="3871" y="12462"/>
                  </a:cubicBezTo>
                  <a:cubicBezTo>
                    <a:pt x="-3460" y="9530"/>
                    <a:pt x="1671" y="4765"/>
                    <a:pt x="2771" y="367"/>
                  </a:cubicBezTo>
                  <a:cubicBezTo>
                    <a:pt x="3871" y="367"/>
                    <a:pt x="4970" y="0"/>
                    <a:pt x="6070" y="0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E8E85B28-C62C-4BF3-AF0C-6A489600B119}"/>
                </a:ext>
              </a:extLst>
            </p:cNvPr>
            <p:cNvSpPr/>
            <p:nvPr/>
          </p:nvSpPr>
          <p:spPr>
            <a:xfrm>
              <a:off x="10134381" y="5269332"/>
              <a:ext cx="205842" cy="1180961"/>
            </a:xfrm>
            <a:custGeom>
              <a:avLst/>
              <a:gdLst>
                <a:gd name="connsiteX0" fmla="*/ 0 w 205842"/>
                <a:gd name="connsiteY0" fmla="*/ 627234 h 1180961"/>
                <a:gd name="connsiteX1" fmla="*/ 3665 w 205842"/>
                <a:gd name="connsiteY1" fmla="*/ 615505 h 1180961"/>
                <a:gd name="connsiteX2" fmla="*/ 3665 w 205842"/>
                <a:gd name="connsiteY2" fmla="*/ 580317 h 1180961"/>
                <a:gd name="connsiteX3" fmla="*/ 6964 w 205842"/>
                <a:gd name="connsiteY3" fmla="*/ 556859 h 1180961"/>
                <a:gd name="connsiteX4" fmla="*/ 27857 w 205842"/>
                <a:gd name="connsiteY4" fmla="*/ 569688 h 1180961"/>
                <a:gd name="connsiteX5" fmla="*/ 42885 w 205842"/>
                <a:gd name="connsiteY5" fmla="*/ 623935 h 1180961"/>
                <a:gd name="connsiteX6" fmla="*/ 44351 w 205842"/>
                <a:gd name="connsiteY6" fmla="*/ 624302 h 1180961"/>
                <a:gd name="connsiteX7" fmla="*/ 43618 w 205842"/>
                <a:gd name="connsiteY7" fmla="*/ 622836 h 1180961"/>
                <a:gd name="connsiteX8" fmla="*/ 51682 w 205842"/>
                <a:gd name="connsiteY8" fmla="*/ 513607 h 1180961"/>
                <a:gd name="connsiteX9" fmla="*/ 47650 w 205842"/>
                <a:gd name="connsiteY9" fmla="*/ 496013 h 1180961"/>
                <a:gd name="connsiteX10" fmla="*/ 46917 w 205842"/>
                <a:gd name="connsiteY10" fmla="*/ 478053 h 1180961"/>
                <a:gd name="connsiteX11" fmla="*/ 47650 w 205842"/>
                <a:gd name="connsiteY11" fmla="*/ 475487 h 1180961"/>
                <a:gd name="connsiteX12" fmla="*/ 48383 w 205842"/>
                <a:gd name="connsiteY12" fmla="*/ 431502 h 1180961"/>
                <a:gd name="connsiteX13" fmla="*/ 45451 w 205842"/>
                <a:gd name="connsiteY13" fmla="*/ 377988 h 1180961"/>
                <a:gd name="connsiteX14" fmla="*/ 47283 w 205842"/>
                <a:gd name="connsiteY14" fmla="*/ 361127 h 1180961"/>
                <a:gd name="connsiteX15" fmla="*/ 49116 w 205842"/>
                <a:gd name="connsiteY15" fmla="*/ 357828 h 1180961"/>
                <a:gd name="connsiteX16" fmla="*/ 46917 w 205842"/>
                <a:gd name="connsiteY16" fmla="*/ 262895 h 1180961"/>
                <a:gd name="connsiteX17" fmla="*/ 47283 w 205842"/>
                <a:gd name="connsiteY17" fmla="*/ 229173 h 1180961"/>
                <a:gd name="connsiteX18" fmla="*/ 50216 w 205842"/>
                <a:gd name="connsiteY18" fmla="*/ 221476 h 1180961"/>
                <a:gd name="connsiteX19" fmla="*/ 73308 w 205842"/>
                <a:gd name="connsiteY19" fmla="*/ 185555 h 1180961"/>
                <a:gd name="connsiteX20" fmla="*/ 89069 w 205842"/>
                <a:gd name="connsiteY20" fmla="*/ 151100 h 1180961"/>
                <a:gd name="connsiteX21" fmla="*/ 94200 w 205842"/>
                <a:gd name="connsiteY21" fmla="*/ 118845 h 1180961"/>
                <a:gd name="connsiteX22" fmla="*/ 88702 w 205842"/>
                <a:gd name="connsiteY22" fmla="*/ 103084 h 1180961"/>
                <a:gd name="connsiteX23" fmla="*/ 73308 w 205842"/>
                <a:gd name="connsiteY23" fmla="*/ 72295 h 1180961"/>
                <a:gd name="connsiteX24" fmla="*/ 70375 w 205842"/>
                <a:gd name="connsiteY24" fmla="*/ 59466 h 1180961"/>
                <a:gd name="connsiteX25" fmla="*/ 69276 w 205842"/>
                <a:gd name="connsiteY25" fmla="*/ 19146 h 1180961"/>
                <a:gd name="connsiteX26" fmla="*/ 69642 w 205842"/>
                <a:gd name="connsiteY26" fmla="*/ 13282 h 1180961"/>
                <a:gd name="connsiteX27" fmla="*/ 105563 w 205842"/>
                <a:gd name="connsiteY27" fmla="*/ 3752 h 1180961"/>
                <a:gd name="connsiteX28" fmla="*/ 119492 w 205842"/>
                <a:gd name="connsiteY28" fmla="*/ 51768 h 1180961"/>
                <a:gd name="connsiteX29" fmla="*/ 103364 w 205842"/>
                <a:gd name="connsiteY29" fmla="*/ 54701 h 1180961"/>
                <a:gd name="connsiteX30" fmla="*/ 117659 w 205842"/>
                <a:gd name="connsiteY30" fmla="*/ 70828 h 1180961"/>
                <a:gd name="connsiteX31" fmla="*/ 119858 w 205842"/>
                <a:gd name="connsiteY31" fmla="*/ 124343 h 1180961"/>
                <a:gd name="connsiteX32" fmla="*/ 104464 w 205842"/>
                <a:gd name="connsiteY32" fmla="*/ 203515 h 1180961"/>
                <a:gd name="connsiteX33" fmla="*/ 104097 w 205842"/>
                <a:gd name="connsiteY33" fmla="*/ 245301 h 1180961"/>
                <a:gd name="connsiteX34" fmla="*/ 103364 w 205842"/>
                <a:gd name="connsiteY34" fmla="*/ 355995 h 1180961"/>
                <a:gd name="connsiteX35" fmla="*/ 103364 w 205842"/>
                <a:gd name="connsiteY35" fmla="*/ 414642 h 1180961"/>
                <a:gd name="connsiteX36" fmla="*/ 101165 w 205842"/>
                <a:gd name="connsiteY36" fmla="*/ 445064 h 1180961"/>
                <a:gd name="connsiteX37" fmla="*/ 103730 w 205842"/>
                <a:gd name="connsiteY37" fmla="*/ 478786 h 1180961"/>
                <a:gd name="connsiteX38" fmla="*/ 105930 w 205842"/>
                <a:gd name="connsiteY38" fmla="*/ 506276 h 1180961"/>
                <a:gd name="connsiteX39" fmla="*/ 109229 w 205842"/>
                <a:gd name="connsiteY39" fmla="*/ 539998 h 1180961"/>
                <a:gd name="connsiteX40" fmla="*/ 108129 w 205842"/>
                <a:gd name="connsiteY40" fmla="*/ 581417 h 1180961"/>
                <a:gd name="connsiteX41" fmla="*/ 123524 w 205842"/>
                <a:gd name="connsiteY41" fmla="*/ 703474 h 1180961"/>
                <a:gd name="connsiteX42" fmla="*/ 124257 w 205842"/>
                <a:gd name="connsiteY42" fmla="*/ 708972 h 1180961"/>
                <a:gd name="connsiteX43" fmla="*/ 114727 w 205842"/>
                <a:gd name="connsiteY43" fmla="*/ 730232 h 1180961"/>
                <a:gd name="connsiteX44" fmla="*/ 122790 w 205842"/>
                <a:gd name="connsiteY44" fmla="*/ 754056 h 1180961"/>
                <a:gd name="connsiteX45" fmla="*/ 108129 w 205842"/>
                <a:gd name="connsiteY45" fmla="*/ 781547 h 1180961"/>
                <a:gd name="connsiteX46" fmla="*/ 127189 w 205842"/>
                <a:gd name="connsiteY46" fmla="*/ 802440 h 1180961"/>
                <a:gd name="connsiteX47" fmla="*/ 126089 w 205842"/>
                <a:gd name="connsiteY47" fmla="*/ 827364 h 1180961"/>
                <a:gd name="connsiteX48" fmla="*/ 128289 w 205842"/>
                <a:gd name="connsiteY48" fmla="*/ 828464 h 1180961"/>
                <a:gd name="connsiteX49" fmla="*/ 127189 w 205842"/>
                <a:gd name="connsiteY49" fmla="*/ 863652 h 1180961"/>
                <a:gd name="connsiteX50" fmla="*/ 142584 w 205842"/>
                <a:gd name="connsiteY50" fmla="*/ 860353 h 1180961"/>
                <a:gd name="connsiteX51" fmla="*/ 155779 w 205842"/>
                <a:gd name="connsiteY51" fmla="*/ 859986 h 1180961"/>
                <a:gd name="connsiteX52" fmla="*/ 158711 w 205842"/>
                <a:gd name="connsiteY52" fmla="*/ 875014 h 1180961"/>
                <a:gd name="connsiteX53" fmla="*/ 162010 w 205842"/>
                <a:gd name="connsiteY53" fmla="*/ 896640 h 1180961"/>
                <a:gd name="connsiteX54" fmla="*/ 155412 w 205842"/>
                <a:gd name="connsiteY54" fmla="*/ 927063 h 1180961"/>
                <a:gd name="connsiteX55" fmla="*/ 162377 w 205842"/>
                <a:gd name="connsiteY55" fmla="*/ 953087 h 1180961"/>
                <a:gd name="connsiteX56" fmla="*/ 161644 w 205842"/>
                <a:gd name="connsiteY56" fmla="*/ 967749 h 1180961"/>
                <a:gd name="connsiteX57" fmla="*/ 178504 w 205842"/>
                <a:gd name="connsiteY57" fmla="*/ 1009900 h 1180961"/>
                <a:gd name="connsiteX58" fmla="*/ 182536 w 205842"/>
                <a:gd name="connsiteY58" fmla="*/ 1021263 h 1180961"/>
                <a:gd name="connsiteX59" fmla="*/ 194632 w 205842"/>
                <a:gd name="connsiteY59" fmla="*/ 1075877 h 1180961"/>
                <a:gd name="connsiteX60" fmla="*/ 205262 w 205842"/>
                <a:gd name="connsiteY60" fmla="*/ 1107033 h 1180961"/>
                <a:gd name="connsiteX61" fmla="*/ 186568 w 205842"/>
                <a:gd name="connsiteY61" fmla="*/ 1135990 h 1180961"/>
                <a:gd name="connsiteX62" fmla="*/ 188034 w 205842"/>
                <a:gd name="connsiteY62" fmla="*/ 1151385 h 1180961"/>
                <a:gd name="connsiteX63" fmla="*/ 194632 w 205842"/>
                <a:gd name="connsiteY63" fmla="*/ 1154683 h 1180961"/>
                <a:gd name="connsiteX64" fmla="*/ 203429 w 205842"/>
                <a:gd name="connsiteY64" fmla="*/ 1174476 h 1180961"/>
                <a:gd name="connsiteX65" fmla="*/ 181803 w 205842"/>
                <a:gd name="connsiteY65" fmla="*/ 1178508 h 1180961"/>
                <a:gd name="connsiteX66" fmla="*/ 154313 w 205842"/>
                <a:gd name="connsiteY66" fmla="*/ 1160181 h 1180961"/>
                <a:gd name="connsiteX67" fmla="*/ 144783 w 205842"/>
                <a:gd name="connsiteY67" fmla="*/ 1152117 h 1180961"/>
                <a:gd name="connsiteX68" fmla="*/ 118392 w 205842"/>
                <a:gd name="connsiteY68" fmla="*/ 1128292 h 1180961"/>
                <a:gd name="connsiteX69" fmla="*/ 106296 w 205842"/>
                <a:gd name="connsiteY69" fmla="*/ 1112165 h 1180961"/>
                <a:gd name="connsiteX70" fmla="*/ 79539 w 205842"/>
                <a:gd name="connsiteY70" fmla="*/ 1077710 h 1180961"/>
                <a:gd name="connsiteX71" fmla="*/ 75507 w 205842"/>
                <a:gd name="connsiteY71" fmla="*/ 1037391 h 1180961"/>
                <a:gd name="connsiteX72" fmla="*/ 57547 w 205842"/>
                <a:gd name="connsiteY72" fmla="*/ 982044 h 1180961"/>
                <a:gd name="connsiteX73" fmla="*/ 50949 w 205842"/>
                <a:gd name="connsiteY73" fmla="*/ 958952 h 1180961"/>
                <a:gd name="connsiteX74" fmla="*/ 45084 w 205842"/>
                <a:gd name="connsiteY74" fmla="*/ 958218 h 1180961"/>
                <a:gd name="connsiteX75" fmla="*/ 39953 w 205842"/>
                <a:gd name="connsiteY75" fmla="*/ 911302 h 1180961"/>
                <a:gd name="connsiteX76" fmla="*/ 47650 w 205842"/>
                <a:gd name="connsiteY76" fmla="*/ 924863 h 1180961"/>
                <a:gd name="connsiteX77" fmla="*/ 43985 w 205842"/>
                <a:gd name="connsiteY77" fmla="*/ 890042 h 1180961"/>
                <a:gd name="connsiteX78" fmla="*/ 43985 w 205842"/>
                <a:gd name="connsiteY78" fmla="*/ 890042 h 1180961"/>
                <a:gd name="connsiteX79" fmla="*/ 40686 w 205842"/>
                <a:gd name="connsiteY79" fmla="*/ 859986 h 1180961"/>
                <a:gd name="connsiteX80" fmla="*/ 32622 w 205842"/>
                <a:gd name="connsiteY80" fmla="*/ 788511 h 1180961"/>
                <a:gd name="connsiteX81" fmla="*/ 25658 w 205842"/>
                <a:gd name="connsiteY81" fmla="*/ 771284 h 1180961"/>
                <a:gd name="connsiteX82" fmla="*/ 23825 w 205842"/>
                <a:gd name="connsiteY82" fmla="*/ 752590 h 1180961"/>
                <a:gd name="connsiteX83" fmla="*/ 12096 w 205842"/>
                <a:gd name="connsiteY83" fmla="*/ 655458 h 1180961"/>
                <a:gd name="connsiteX84" fmla="*/ 0 w 205842"/>
                <a:gd name="connsiteY84" fmla="*/ 627234 h 118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5842" h="1180961">
                  <a:moveTo>
                    <a:pt x="0" y="627234"/>
                  </a:moveTo>
                  <a:cubicBezTo>
                    <a:pt x="1100" y="623202"/>
                    <a:pt x="2566" y="619537"/>
                    <a:pt x="3665" y="615505"/>
                  </a:cubicBezTo>
                  <a:cubicBezTo>
                    <a:pt x="6598" y="603776"/>
                    <a:pt x="4765" y="592046"/>
                    <a:pt x="3665" y="580317"/>
                  </a:cubicBezTo>
                  <a:cubicBezTo>
                    <a:pt x="2932" y="572620"/>
                    <a:pt x="1100" y="564189"/>
                    <a:pt x="6964" y="556859"/>
                  </a:cubicBezTo>
                  <a:cubicBezTo>
                    <a:pt x="20526" y="550261"/>
                    <a:pt x="24925" y="560158"/>
                    <a:pt x="27857" y="569688"/>
                  </a:cubicBezTo>
                  <a:cubicBezTo>
                    <a:pt x="33722" y="588014"/>
                    <a:pt x="36654" y="606708"/>
                    <a:pt x="42885" y="623935"/>
                  </a:cubicBezTo>
                  <a:cubicBezTo>
                    <a:pt x="42518" y="626501"/>
                    <a:pt x="46917" y="623202"/>
                    <a:pt x="44351" y="624302"/>
                  </a:cubicBezTo>
                  <a:cubicBezTo>
                    <a:pt x="43985" y="624668"/>
                    <a:pt x="43618" y="623935"/>
                    <a:pt x="43618" y="622836"/>
                  </a:cubicBezTo>
                  <a:cubicBezTo>
                    <a:pt x="50216" y="586548"/>
                    <a:pt x="51315" y="550261"/>
                    <a:pt x="51682" y="513607"/>
                  </a:cubicBezTo>
                  <a:cubicBezTo>
                    <a:pt x="51682" y="507376"/>
                    <a:pt x="51682" y="501511"/>
                    <a:pt x="47650" y="496013"/>
                  </a:cubicBezTo>
                  <a:cubicBezTo>
                    <a:pt x="43618" y="490515"/>
                    <a:pt x="37020" y="484284"/>
                    <a:pt x="46917" y="478053"/>
                  </a:cubicBezTo>
                  <a:cubicBezTo>
                    <a:pt x="48017" y="477320"/>
                    <a:pt x="48750" y="476587"/>
                    <a:pt x="47650" y="475487"/>
                  </a:cubicBezTo>
                  <a:cubicBezTo>
                    <a:pt x="32255" y="460092"/>
                    <a:pt x="42152" y="447264"/>
                    <a:pt x="48383" y="431502"/>
                  </a:cubicBezTo>
                  <a:cubicBezTo>
                    <a:pt x="54248" y="415375"/>
                    <a:pt x="52782" y="395215"/>
                    <a:pt x="45451" y="377988"/>
                  </a:cubicBezTo>
                  <a:cubicBezTo>
                    <a:pt x="42152" y="370657"/>
                    <a:pt x="43985" y="366625"/>
                    <a:pt x="47283" y="361127"/>
                  </a:cubicBezTo>
                  <a:cubicBezTo>
                    <a:pt x="48017" y="360027"/>
                    <a:pt x="49116" y="358928"/>
                    <a:pt x="49116" y="357828"/>
                  </a:cubicBezTo>
                  <a:cubicBezTo>
                    <a:pt x="44718" y="326306"/>
                    <a:pt x="53881" y="294417"/>
                    <a:pt x="46917" y="262895"/>
                  </a:cubicBezTo>
                  <a:cubicBezTo>
                    <a:pt x="44351" y="251532"/>
                    <a:pt x="45817" y="240169"/>
                    <a:pt x="47283" y="229173"/>
                  </a:cubicBezTo>
                  <a:cubicBezTo>
                    <a:pt x="47650" y="226241"/>
                    <a:pt x="48750" y="223675"/>
                    <a:pt x="50216" y="221476"/>
                  </a:cubicBezTo>
                  <a:cubicBezTo>
                    <a:pt x="67443" y="215978"/>
                    <a:pt x="73674" y="203149"/>
                    <a:pt x="73308" y="185555"/>
                  </a:cubicBezTo>
                  <a:cubicBezTo>
                    <a:pt x="72575" y="171627"/>
                    <a:pt x="78073" y="160630"/>
                    <a:pt x="89069" y="151100"/>
                  </a:cubicBezTo>
                  <a:cubicBezTo>
                    <a:pt x="98965" y="142303"/>
                    <a:pt x="100798" y="130941"/>
                    <a:pt x="94200" y="118845"/>
                  </a:cubicBezTo>
                  <a:cubicBezTo>
                    <a:pt x="91635" y="113713"/>
                    <a:pt x="88336" y="108948"/>
                    <a:pt x="88702" y="103084"/>
                  </a:cubicBezTo>
                  <a:cubicBezTo>
                    <a:pt x="89802" y="89522"/>
                    <a:pt x="90168" y="77426"/>
                    <a:pt x="73308" y="72295"/>
                  </a:cubicBezTo>
                  <a:cubicBezTo>
                    <a:pt x="68909" y="71195"/>
                    <a:pt x="66710" y="64231"/>
                    <a:pt x="70375" y="59466"/>
                  </a:cubicBezTo>
                  <a:cubicBezTo>
                    <a:pt x="81005" y="45537"/>
                    <a:pt x="76240" y="32342"/>
                    <a:pt x="69276" y="19146"/>
                  </a:cubicBezTo>
                  <a:cubicBezTo>
                    <a:pt x="68909" y="17314"/>
                    <a:pt x="68909" y="15115"/>
                    <a:pt x="69642" y="13282"/>
                  </a:cubicBezTo>
                  <a:cubicBezTo>
                    <a:pt x="77706" y="-4678"/>
                    <a:pt x="91635" y="-647"/>
                    <a:pt x="105563" y="3752"/>
                  </a:cubicBezTo>
                  <a:cubicBezTo>
                    <a:pt x="131587" y="8883"/>
                    <a:pt x="135253" y="21712"/>
                    <a:pt x="119492" y="51768"/>
                  </a:cubicBezTo>
                  <a:cubicBezTo>
                    <a:pt x="115093" y="57267"/>
                    <a:pt x="108495" y="52135"/>
                    <a:pt x="103364" y="54701"/>
                  </a:cubicBezTo>
                  <a:cubicBezTo>
                    <a:pt x="105930" y="62398"/>
                    <a:pt x="113627" y="65330"/>
                    <a:pt x="117659" y="70828"/>
                  </a:cubicBezTo>
                  <a:cubicBezTo>
                    <a:pt x="127555" y="88422"/>
                    <a:pt x="120591" y="106749"/>
                    <a:pt x="119858" y="124343"/>
                  </a:cubicBezTo>
                  <a:cubicBezTo>
                    <a:pt x="118392" y="151467"/>
                    <a:pt x="104830" y="176758"/>
                    <a:pt x="104464" y="203515"/>
                  </a:cubicBezTo>
                  <a:cubicBezTo>
                    <a:pt x="104097" y="217077"/>
                    <a:pt x="104097" y="231372"/>
                    <a:pt x="104097" y="245301"/>
                  </a:cubicBezTo>
                  <a:cubicBezTo>
                    <a:pt x="104097" y="282321"/>
                    <a:pt x="103730" y="318975"/>
                    <a:pt x="103364" y="355995"/>
                  </a:cubicBezTo>
                  <a:cubicBezTo>
                    <a:pt x="102997" y="375422"/>
                    <a:pt x="112894" y="395215"/>
                    <a:pt x="103364" y="414642"/>
                  </a:cubicBezTo>
                  <a:cubicBezTo>
                    <a:pt x="98599" y="424538"/>
                    <a:pt x="96400" y="434435"/>
                    <a:pt x="101165" y="445064"/>
                  </a:cubicBezTo>
                  <a:cubicBezTo>
                    <a:pt x="102997" y="456427"/>
                    <a:pt x="102631" y="467790"/>
                    <a:pt x="103730" y="478786"/>
                  </a:cubicBezTo>
                  <a:cubicBezTo>
                    <a:pt x="102264" y="487949"/>
                    <a:pt x="106296" y="497113"/>
                    <a:pt x="105930" y="506276"/>
                  </a:cubicBezTo>
                  <a:cubicBezTo>
                    <a:pt x="104464" y="517639"/>
                    <a:pt x="104464" y="529002"/>
                    <a:pt x="109229" y="539998"/>
                  </a:cubicBezTo>
                  <a:cubicBezTo>
                    <a:pt x="113627" y="553926"/>
                    <a:pt x="103364" y="567488"/>
                    <a:pt x="108129" y="581417"/>
                  </a:cubicBezTo>
                  <a:cubicBezTo>
                    <a:pt x="113260" y="622103"/>
                    <a:pt x="113627" y="663521"/>
                    <a:pt x="123524" y="703474"/>
                  </a:cubicBezTo>
                  <a:cubicBezTo>
                    <a:pt x="123890" y="705307"/>
                    <a:pt x="124623" y="707140"/>
                    <a:pt x="124257" y="708972"/>
                  </a:cubicBezTo>
                  <a:cubicBezTo>
                    <a:pt x="123157" y="717403"/>
                    <a:pt x="112894" y="729132"/>
                    <a:pt x="114727" y="730232"/>
                  </a:cubicBezTo>
                  <a:cubicBezTo>
                    <a:pt x="124257" y="736829"/>
                    <a:pt x="120958" y="745993"/>
                    <a:pt x="122790" y="754056"/>
                  </a:cubicBezTo>
                  <a:cubicBezTo>
                    <a:pt x="125723" y="768351"/>
                    <a:pt x="105563" y="769085"/>
                    <a:pt x="108129" y="781547"/>
                  </a:cubicBezTo>
                  <a:cubicBezTo>
                    <a:pt x="126456" y="780447"/>
                    <a:pt x="127189" y="781547"/>
                    <a:pt x="127189" y="802440"/>
                  </a:cubicBezTo>
                  <a:cubicBezTo>
                    <a:pt x="127189" y="810870"/>
                    <a:pt x="136719" y="819300"/>
                    <a:pt x="126089" y="827364"/>
                  </a:cubicBezTo>
                  <a:cubicBezTo>
                    <a:pt x="124990" y="828097"/>
                    <a:pt x="127555" y="827731"/>
                    <a:pt x="128289" y="828464"/>
                  </a:cubicBezTo>
                  <a:cubicBezTo>
                    <a:pt x="138918" y="839460"/>
                    <a:pt x="138552" y="850090"/>
                    <a:pt x="127189" y="863652"/>
                  </a:cubicBezTo>
                  <a:cubicBezTo>
                    <a:pt x="132320" y="861452"/>
                    <a:pt x="137819" y="866584"/>
                    <a:pt x="142584" y="860353"/>
                  </a:cubicBezTo>
                  <a:cubicBezTo>
                    <a:pt x="146249" y="855588"/>
                    <a:pt x="151747" y="856687"/>
                    <a:pt x="155779" y="859986"/>
                  </a:cubicBezTo>
                  <a:cubicBezTo>
                    <a:pt x="160910" y="864018"/>
                    <a:pt x="162010" y="869883"/>
                    <a:pt x="158711" y="875014"/>
                  </a:cubicBezTo>
                  <a:cubicBezTo>
                    <a:pt x="153213" y="883811"/>
                    <a:pt x="155779" y="889676"/>
                    <a:pt x="162010" y="896640"/>
                  </a:cubicBezTo>
                  <a:cubicBezTo>
                    <a:pt x="178504" y="914967"/>
                    <a:pt x="177771" y="916433"/>
                    <a:pt x="155412" y="927063"/>
                  </a:cubicBezTo>
                  <a:cubicBezTo>
                    <a:pt x="174472" y="934760"/>
                    <a:pt x="175205" y="936226"/>
                    <a:pt x="162377" y="953087"/>
                  </a:cubicBezTo>
                  <a:cubicBezTo>
                    <a:pt x="158345" y="958218"/>
                    <a:pt x="156512" y="966282"/>
                    <a:pt x="161644" y="967749"/>
                  </a:cubicBezTo>
                  <a:cubicBezTo>
                    <a:pt x="187668" y="974713"/>
                    <a:pt x="177771" y="994139"/>
                    <a:pt x="178504" y="1009900"/>
                  </a:cubicBezTo>
                  <a:cubicBezTo>
                    <a:pt x="178871" y="1013932"/>
                    <a:pt x="181803" y="1017231"/>
                    <a:pt x="182536" y="1021263"/>
                  </a:cubicBezTo>
                  <a:cubicBezTo>
                    <a:pt x="185835" y="1039590"/>
                    <a:pt x="183636" y="1059017"/>
                    <a:pt x="194632" y="1075877"/>
                  </a:cubicBezTo>
                  <a:cubicBezTo>
                    <a:pt x="196831" y="1086874"/>
                    <a:pt x="208560" y="1094204"/>
                    <a:pt x="205262" y="1107033"/>
                  </a:cubicBezTo>
                  <a:cubicBezTo>
                    <a:pt x="202329" y="1118763"/>
                    <a:pt x="197931" y="1129392"/>
                    <a:pt x="186568" y="1135990"/>
                  </a:cubicBezTo>
                  <a:cubicBezTo>
                    <a:pt x="176672" y="1141488"/>
                    <a:pt x="177771" y="1147353"/>
                    <a:pt x="188034" y="1151385"/>
                  </a:cubicBezTo>
                  <a:cubicBezTo>
                    <a:pt x="190234" y="1152484"/>
                    <a:pt x="192799" y="1152851"/>
                    <a:pt x="194632" y="1154683"/>
                  </a:cubicBezTo>
                  <a:cubicBezTo>
                    <a:pt x="200497" y="1160181"/>
                    <a:pt x="208927" y="1164946"/>
                    <a:pt x="203429" y="1174476"/>
                  </a:cubicBezTo>
                  <a:cubicBezTo>
                    <a:pt x="198297" y="1182907"/>
                    <a:pt x="190234" y="1181807"/>
                    <a:pt x="181803" y="1178508"/>
                  </a:cubicBezTo>
                  <a:cubicBezTo>
                    <a:pt x="171174" y="1174476"/>
                    <a:pt x="160910" y="1170078"/>
                    <a:pt x="154313" y="1160181"/>
                  </a:cubicBezTo>
                  <a:cubicBezTo>
                    <a:pt x="151747" y="1156516"/>
                    <a:pt x="149548" y="1152484"/>
                    <a:pt x="144783" y="1152117"/>
                  </a:cubicBezTo>
                  <a:cubicBezTo>
                    <a:pt x="129755" y="1151018"/>
                    <a:pt x="124257" y="1138922"/>
                    <a:pt x="118392" y="1128292"/>
                  </a:cubicBezTo>
                  <a:cubicBezTo>
                    <a:pt x="114360" y="1123161"/>
                    <a:pt x="112161" y="1116197"/>
                    <a:pt x="106296" y="1112165"/>
                  </a:cubicBezTo>
                  <a:cubicBezTo>
                    <a:pt x="93467" y="1103734"/>
                    <a:pt x="84304" y="1092372"/>
                    <a:pt x="79539" y="1077710"/>
                  </a:cubicBezTo>
                  <a:cubicBezTo>
                    <a:pt x="75140" y="1064515"/>
                    <a:pt x="73308" y="1051319"/>
                    <a:pt x="75507" y="1037391"/>
                  </a:cubicBezTo>
                  <a:cubicBezTo>
                    <a:pt x="78439" y="1016132"/>
                    <a:pt x="60845" y="1001470"/>
                    <a:pt x="57547" y="982044"/>
                  </a:cubicBezTo>
                  <a:cubicBezTo>
                    <a:pt x="56080" y="974346"/>
                    <a:pt x="51682" y="967382"/>
                    <a:pt x="50949" y="958952"/>
                  </a:cubicBezTo>
                  <a:cubicBezTo>
                    <a:pt x="50582" y="953087"/>
                    <a:pt x="46917" y="960784"/>
                    <a:pt x="45084" y="958218"/>
                  </a:cubicBezTo>
                  <a:cubicBezTo>
                    <a:pt x="34088" y="943923"/>
                    <a:pt x="34088" y="928529"/>
                    <a:pt x="39953" y="911302"/>
                  </a:cubicBezTo>
                  <a:cubicBezTo>
                    <a:pt x="47650" y="915333"/>
                    <a:pt x="46184" y="920832"/>
                    <a:pt x="47650" y="924863"/>
                  </a:cubicBezTo>
                  <a:cubicBezTo>
                    <a:pt x="47283" y="913134"/>
                    <a:pt x="39220" y="902505"/>
                    <a:pt x="43985" y="890042"/>
                  </a:cubicBezTo>
                  <a:lnTo>
                    <a:pt x="43985" y="890042"/>
                  </a:lnTo>
                  <a:cubicBezTo>
                    <a:pt x="52782" y="879046"/>
                    <a:pt x="44351" y="869883"/>
                    <a:pt x="40686" y="859986"/>
                  </a:cubicBezTo>
                  <a:cubicBezTo>
                    <a:pt x="43618" y="835428"/>
                    <a:pt x="30789" y="813069"/>
                    <a:pt x="32622" y="788511"/>
                  </a:cubicBezTo>
                  <a:cubicBezTo>
                    <a:pt x="37387" y="780081"/>
                    <a:pt x="25291" y="777882"/>
                    <a:pt x="25658" y="771284"/>
                  </a:cubicBezTo>
                  <a:cubicBezTo>
                    <a:pt x="23825" y="765053"/>
                    <a:pt x="24192" y="758821"/>
                    <a:pt x="23825" y="752590"/>
                  </a:cubicBezTo>
                  <a:cubicBezTo>
                    <a:pt x="15028" y="720701"/>
                    <a:pt x="15028" y="688080"/>
                    <a:pt x="12096" y="655458"/>
                  </a:cubicBezTo>
                  <a:cubicBezTo>
                    <a:pt x="11729" y="644828"/>
                    <a:pt x="4032" y="637131"/>
                    <a:pt x="0" y="627234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1A18027F-C476-4662-BE46-1ED2B35FC848}"/>
                </a:ext>
              </a:extLst>
            </p:cNvPr>
            <p:cNvSpPr/>
            <p:nvPr/>
          </p:nvSpPr>
          <p:spPr>
            <a:xfrm>
              <a:off x="10056027" y="4818254"/>
              <a:ext cx="75553" cy="1232625"/>
            </a:xfrm>
            <a:custGeom>
              <a:avLst/>
              <a:gdLst>
                <a:gd name="connsiteX0" fmla="*/ 2480 w 75553"/>
                <a:gd name="connsiteY0" fmla="*/ 541333 h 1232625"/>
                <a:gd name="connsiteX1" fmla="*/ 14942 w 75553"/>
                <a:gd name="connsiteY1" fmla="*/ 288788 h 1232625"/>
                <a:gd name="connsiteX2" fmla="*/ 21906 w 75553"/>
                <a:gd name="connsiteY2" fmla="*/ 199719 h 1232625"/>
                <a:gd name="connsiteX3" fmla="*/ 36201 w 75553"/>
                <a:gd name="connsiteY3" fmla="*/ 108451 h 1232625"/>
                <a:gd name="connsiteX4" fmla="*/ 47931 w 75553"/>
                <a:gd name="connsiteY4" fmla="*/ 38809 h 1232625"/>
                <a:gd name="connsiteX5" fmla="*/ 48297 w 75553"/>
                <a:gd name="connsiteY5" fmla="*/ 38442 h 1232625"/>
                <a:gd name="connsiteX6" fmla="*/ 61493 w 75553"/>
                <a:gd name="connsiteY6" fmla="*/ 6554 h 1232625"/>
                <a:gd name="connsiteX7" fmla="*/ 73955 w 75553"/>
                <a:gd name="connsiteY7" fmla="*/ 3988 h 1232625"/>
                <a:gd name="connsiteX8" fmla="*/ 75421 w 75553"/>
                <a:gd name="connsiteY8" fmla="*/ 10219 h 1232625"/>
                <a:gd name="connsiteX9" fmla="*/ 64791 w 75553"/>
                <a:gd name="connsiteY9" fmla="*/ 100754 h 1232625"/>
                <a:gd name="connsiteX10" fmla="*/ 48297 w 75553"/>
                <a:gd name="connsiteY10" fmla="*/ 220979 h 1232625"/>
                <a:gd name="connsiteX11" fmla="*/ 29970 w 75553"/>
                <a:gd name="connsiteY11" fmla="*/ 359530 h 1232625"/>
                <a:gd name="connsiteX12" fmla="*/ 25938 w 75553"/>
                <a:gd name="connsiteY12" fmla="*/ 415244 h 1232625"/>
                <a:gd name="connsiteX13" fmla="*/ 22273 w 75553"/>
                <a:gd name="connsiteY13" fmla="*/ 497349 h 1232625"/>
                <a:gd name="connsiteX14" fmla="*/ 24472 w 75553"/>
                <a:gd name="connsiteY14" fmla="*/ 620139 h 1232625"/>
                <a:gd name="connsiteX15" fmla="*/ 55261 w 75553"/>
                <a:gd name="connsiteY15" fmla="*/ 634434 h 1232625"/>
                <a:gd name="connsiteX16" fmla="*/ 69557 w 75553"/>
                <a:gd name="connsiteY16" fmla="*/ 628203 h 1232625"/>
                <a:gd name="connsiteX17" fmla="*/ 71389 w 75553"/>
                <a:gd name="connsiteY17" fmla="*/ 646897 h 1232625"/>
                <a:gd name="connsiteX18" fmla="*/ 62959 w 75553"/>
                <a:gd name="connsiteY18" fmla="*/ 696013 h 1232625"/>
                <a:gd name="connsiteX19" fmla="*/ 54895 w 75553"/>
                <a:gd name="connsiteY19" fmla="*/ 724969 h 1232625"/>
                <a:gd name="connsiteX20" fmla="*/ 54528 w 75553"/>
                <a:gd name="connsiteY20" fmla="*/ 700411 h 1232625"/>
                <a:gd name="connsiteX21" fmla="*/ 38767 w 75553"/>
                <a:gd name="connsiteY21" fmla="*/ 688315 h 1232625"/>
                <a:gd name="connsiteX22" fmla="*/ 32903 w 75553"/>
                <a:gd name="connsiteY22" fmla="*/ 698945 h 1232625"/>
                <a:gd name="connsiteX23" fmla="*/ 34369 w 75553"/>
                <a:gd name="connsiteY23" fmla="*/ 893211 h 1232625"/>
                <a:gd name="connsiteX24" fmla="*/ 44998 w 75553"/>
                <a:gd name="connsiteY24" fmla="*/ 1057053 h 1232625"/>
                <a:gd name="connsiteX25" fmla="*/ 50496 w 75553"/>
                <a:gd name="connsiteY25" fmla="*/ 1132927 h 1232625"/>
                <a:gd name="connsiteX26" fmla="*/ 61493 w 75553"/>
                <a:gd name="connsiteY26" fmla="*/ 1232625 h 1232625"/>
                <a:gd name="connsiteX27" fmla="*/ 51963 w 75553"/>
                <a:gd name="connsiteY27" fmla="*/ 1190107 h 1232625"/>
                <a:gd name="connsiteX28" fmla="*/ 34735 w 75553"/>
                <a:gd name="connsiteY28" fmla="*/ 1045691 h 1232625"/>
                <a:gd name="connsiteX29" fmla="*/ 19707 w 75553"/>
                <a:gd name="connsiteY29" fmla="*/ 907139 h 1232625"/>
                <a:gd name="connsiteX30" fmla="*/ 11277 w 75553"/>
                <a:gd name="connsiteY30" fmla="*/ 794612 h 1232625"/>
                <a:gd name="connsiteX31" fmla="*/ 1380 w 75553"/>
                <a:gd name="connsiteY31" fmla="*/ 696379 h 1232625"/>
                <a:gd name="connsiteX32" fmla="*/ 2113 w 75553"/>
                <a:gd name="connsiteY32" fmla="*/ 583485 h 1232625"/>
                <a:gd name="connsiteX33" fmla="*/ 2480 w 75553"/>
                <a:gd name="connsiteY33" fmla="*/ 541333 h 123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553" h="1232625">
                  <a:moveTo>
                    <a:pt x="2480" y="541333"/>
                  </a:moveTo>
                  <a:cubicBezTo>
                    <a:pt x="6512" y="457030"/>
                    <a:pt x="9444" y="372726"/>
                    <a:pt x="14942" y="288788"/>
                  </a:cubicBezTo>
                  <a:cubicBezTo>
                    <a:pt x="16775" y="259099"/>
                    <a:pt x="15309" y="229042"/>
                    <a:pt x="21906" y="199719"/>
                  </a:cubicBezTo>
                  <a:cubicBezTo>
                    <a:pt x="26671" y="169297"/>
                    <a:pt x="31436" y="138874"/>
                    <a:pt x="36201" y="108451"/>
                  </a:cubicBezTo>
                  <a:cubicBezTo>
                    <a:pt x="39867" y="85359"/>
                    <a:pt x="43899" y="61901"/>
                    <a:pt x="47931" y="38809"/>
                  </a:cubicBezTo>
                  <a:lnTo>
                    <a:pt x="48297" y="38442"/>
                  </a:lnTo>
                  <a:cubicBezTo>
                    <a:pt x="63325" y="32578"/>
                    <a:pt x="57461" y="17183"/>
                    <a:pt x="61493" y="6554"/>
                  </a:cubicBezTo>
                  <a:cubicBezTo>
                    <a:pt x="66258" y="-6275"/>
                    <a:pt x="69923" y="3621"/>
                    <a:pt x="73955" y="3988"/>
                  </a:cubicBezTo>
                  <a:cubicBezTo>
                    <a:pt x="75421" y="5820"/>
                    <a:pt x="75788" y="8020"/>
                    <a:pt x="75421" y="10219"/>
                  </a:cubicBezTo>
                  <a:cubicBezTo>
                    <a:pt x="65525" y="39542"/>
                    <a:pt x="65891" y="70698"/>
                    <a:pt x="64791" y="100754"/>
                  </a:cubicBezTo>
                  <a:cubicBezTo>
                    <a:pt x="63325" y="141440"/>
                    <a:pt x="56728" y="181392"/>
                    <a:pt x="48297" y="220979"/>
                  </a:cubicBezTo>
                  <a:cubicBezTo>
                    <a:pt x="38401" y="266796"/>
                    <a:pt x="32536" y="312980"/>
                    <a:pt x="29970" y="359530"/>
                  </a:cubicBezTo>
                  <a:cubicBezTo>
                    <a:pt x="26305" y="377857"/>
                    <a:pt x="25205" y="396551"/>
                    <a:pt x="25938" y="415244"/>
                  </a:cubicBezTo>
                  <a:cubicBezTo>
                    <a:pt x="27405" y="442735"/>
                    <a:pt x="25938" y="469858"/>
                    <a:pt x="22273" y="497349"/>
                  </a:cubicBezTo>
                  <a:cubicBezTo>
                    <a:pt x="16775" y="538401"/>
                    <a:pt x="21906" y="579453"/>
                    <a:pt x="24472" y="620139"/>
                  </a:cubicBezTo>
                  <a:cubicBezTo>
                    <a:pt x="26305" y="647630"/>
                    <a:pt x="30337" y="648729"/>
                    <a:pt x="55261" y="634434"/>
                  </a:cubicBezTo>
                  <a:cubicBezTo>
                    <a:pt x="60393" y="632968"/>
                    <a:pt x="63692" y="624538"/>
                    <a:pt x="69557" y="628203"/>
                  </a:cubicBezTo>
                  <a:cubicBezTo>
                    <a:pt x="76154" y="632602"/>
                    <a:pt x="74322" y="640299"/>
                    <a:pt x="71389" y="646897"/>
                  </a:cubicBezTo>
                  <a:cubicBezTo>
                    <a:pt x="58560" y="661558"/>
                    <a:pt x="64058" y="679152"/>
                    <a:pt x="62959" y="696013"/>
                  </a:cubicBezTo>
                  <a:cubicBezTo>
                    <a:pt x="62226" y="705909"/>
                    <a:pt x="68457" y="718372"/>
                    <a:pt x="54895" y="724969"/>
                  </a:cubicBezTo>
                  <a:cubicBezTo>
                    <a:pt x="54895" y="716905"/>
                    <a:pt x="54528" y="708842"/>
                    <a:pt x="54528" y="700411"/>
                  </a:cubicBezTo>
                  <a:cubicBezTo>
                    <a:pt x="54528" y="689782"/>
                    <a:pt x="44265" y="690148"/>
                    <a:pt x="38767" y="688315"/>
                  </a:cubicBezTo>
                  <a:cubicBezTo>
                    <a:pt x="31070" y="686116"/>
                    <a:pt x="32903" y="695646"/>
                    <a:pt x="32903" y="698945"/>
                  </a:cubicBezTo>
                  <a:cubicBezTo>
                    <a:pt x="31803" y="763822"/>
                    <a:pt x="25938" y="827967"/>
                    <a:pt x="34369" y="893211"/>
                  </a:cubicBezTo>
                  <a:cubicBezTo>
                    <a:pt x="41333" y="947458"/>
                    <a:pt x="45731" y="1002073"/>
                    <a:pt x="44998" y="1057053"/>
                  </a:cubicBezTo>
                  <a:cubicBezTo>
                    <a:pt x="44632" y="1081611"/>
                    <a:pt x="45731" y="1107636"/>
                    <a:pt x="50496" y="1132927"/>
                  </a:cubicBezTo>
                  <a:cubicBezTo>
                    <a:pt x="56728" y="1165549"/>
                    <a:pt x="59660" y="1198904"/>
                    <a:pt x="61493" y="1232625"/>
                  </a:cubicBezTo>
                  <a:cubicBezTo>
                    <a:pt x="58194" y="1218330"/>
                    <a:pt x="53062" y="1204402"/>
                    <a:pt x="51963" y="1190107"/>
                  </a:cubicBezTo>
                  <a:cubicBezTo>
                    <a:pt x="48297" y="1141724"/>
                    <a:pt x="35835" y="1094807"/>
                    <a:pt x="34735" y="1045691"/>
                  </a:cubicBezTo>
                  <a:cubicBezTo>
                    <a:pt x="33636" y="999507"/>
                    <a:pt x="25205" y="953323"/>
                    <a:pt x="19707" y="907139"/>
                  </a:cubicBezTo>
                  <a:cubicBezTo>
                    <a:pt x="15309" y="869752"/>
                    <a:pt x="11643" y="832365"/>
                    <a:pt x="11277" y="794612"/>
                  </a:cubicBezTo>
                  <a:cubicBezTo>
                    <a:pt x="10910" y="761990"/>
                    <a:pt x="5046" y="729001"/>
                    <a:pt x="1380" y="696379"/>
                  </a:cubicBezTo>
                  <a:cubicBezTo>
                    <a:pt x="-2652" y="658259"/>
                    <a:pt x="3580" y="621239"/>
                    <a:pt x="2113" y="583485"/>
                  </a:cubicBezTo>
                  <a:cubicBezTo>
                    <a:pt x="2113" y="569923"/>
                    <a:pt x="2480" y="555629"/>
                    <a:pt x="2480" y="541333"/>
                  </a:cubicBezTo>
                  <a:close/>
                </a:path>
              </a:pathLst>
            </a:custGeom>
            <a:solidFill>
              <a:srgbClr val="CAC8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2EECC8B9-463C-436A-B450-6861D5F5741B}"/>
                </a:ext>
              </a:extLst>
            </p:cNvPr>
            <p:cNvSpPr/>
            <p:nvPr/>
          </p:nvSpPr>
          <p:spPr>
            <a:xfrm>
              <a:off x="10145744" y="6134377"/>
              <a:ext cx="75821" cy="296305"/>
            </a:xfrm>
            <a:custGeom>
              <a:avLst/>
              <a:gdLst>
                <a:gd name="connsiteX0" fmla="*/ 66710 w 75821"/>
                <a:gd name="connsiteY0" fmla="*/ 171612 h 296305"/>
                <a:gd name="connsiteX1" fmla="*/ 70742 w 75821"/>
                <a:gd name="connsiteY1" fmla="*/ 213031 h 296305"/>
                <a:gd name="connsiteX2" fmla="*/ 70009 w 75821"/>
                <a:gd name="connsiteY2" fmla="*/ 235757 h 296305"/>
                <a:gd name="connsiteX3" fmla="*/ 74774 w 75821"/>
                <a:gd name="connsiteY3" fmla="*/ 288538 h 296305"/>
                <a:gd name="connsiteX4" fmla="*/ 59379 w 75821"/>
                <a:gd name="connsiteY4" fmla="*/ 293670 h 296305"/>
                <a:gd name="connsiteX5" fmla="*/ 48383 w 75821"/>
                <a:gd name="connsiteY5" fmla="*/ 277176 h 296305"/>
                <a:gd name="connsiteX6" fmla="*/ 30056 w 75821"/>
                <a:gd name="connsiteY6" fmla="*/ 184441 h 296305"/>
                <a:gd name="connsiteX7" fmla="*/ 12096 w 75821"/>
                <a:gd name="connsiteY7" fmla="*/ 100871 h 296305"/>
                <a:gd name="connsiteX8" fmla="*/ 0 w 75821"/>
                <a:gd name="connsiteY8" fmla="*/ 40758 h 296305"/>
                <a:gd name="connsiteX9" fmla="*/ 8797 w 75821"/>
                <a:gd name="connsiteY9" fmla="*/ 33794 h 296305"/>
                <a:gd name="connsiteX10" fmla="*/ 6598 w 75821"/>
                <a:gd name="connsiteY10" fmla="*/ 19865 h 296305"/>
                <a:gd name="connsiteX11" fmla="*/ 14662 w 75821"/>
                <a:gd name="connsiteY11" fmla="*/ 72 h 296305"/>
                <a:gd name="connsiteX12" fmla="*/ 21259 w 75821"/>
                <a:gd name="connsiteY12" fmla="*/ 14734 h 296305"/>
                <a:gd name="connsiteX13" fmla="*/ 32988 w 75821"/>
                <a:gd name="connsiteY13" fmla="*/ 25364 h 296305"/>
                <a:gd name="connsiteX14" fmla="*/ 43618 w 75821"/>
                <a:gd name="connsiteY14" fmla="*/ 77045 h 296305"/>
                <a:gd name="connsiteX15" fmla="*/ 30789 w 75821"/>
                <a:gd name="connsiteY15" fmla="*/ 48822 h 296305"/>
                <a:gd name="connsiteX16" fmla="*/ 36287 w 75821"/>
                <a:gd name="connsiteY16" fmla="*/ 93173 h 296305"/>
                <a:gd name="connsiteX17" fmla="*/ 50949 w 75821"/>
                <a:gd name="connsiteY17" fmla="*/ 161349 h 296305"/>
                <a:gd name="connsiteX18" fmla="*/ 54248 w 75821"/>
                <a:gd name="connsiteY18" fmla="*/ 183708 h 296305"/>
                <a:gd name="connsiteX19" fmla="*/ 66710 w 75821"/>
                <a:gd name="connsiteY19" fmla="*/ 171612 h 29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821" h="296305">
                  <a:moveTo>
                    <a:pt x="66710" y="171612"/>
                  </a:moveTo>
                  <a:cubicBezTo>
                    <a:pt x="68176" y="185541"/>
                    <a:pt x="69276" y="199103"/>
                    <a:pt x="70742" y="213031"/>
                  </a:cubicBezTo>
                  <a:cubicBezTo>
                    <a:pt x="77340" y="220729"/>
                    <a:pt x="77706" y="228426"/>
                    <a:pt x="70009" y="235757"/>
                  </a:cubicBezTo>
                  <a:cubicBezTo>
                    <a:pt x="68176" y="253717"/>
                    <a:pt x="79172" y="270211"/>
                    <a:pt x="74774" y="288538"/>
                  </a:cubicBezTo>
                  <a:cubicBezTo>
                    <a:pt x="72575" y="298435"/>
                    <a:pt x="66710" y="297335"/>
                    <a:pt x="59379" y="293670"/>
                  </a:cubicBezTo>
                  <a:cubicBezTo>
                    <a:pt x="52415" y="290004"/>
                    <a:pt x="50949" y="283407"/>
                    <a:pt x="48383" y="277176"/>
                  </a:cubicBezTo>
                  <a:cubicBezTo>
                    <a:pt x="37020" y="247120"/>
                    <a:pt x="34088" y="215597"/>
                    <a:pt x="30056" y="184441"/>
                  </a:cubicBezTo>
                  <a:cubicBezTo>
                    <a:pt x="26024" y="155851"/>
                    <a:pt x="18693" y="128361"/>
                    <a:pt x="12096" y="100871"/>
                  </a:cubicBezTo>
                  <a:cubicBezTo>
                    <a:pt x="7331" y="81077"/>
                    <a:pt x="3665" y="60918"/>
                    <a:pt x="0" y="40758"/>
                  </a:cubicBezTo>
                  <a:cubicBezTo>
                    <a:pt x="7331" y="44424"/>
                    <a:pt x="8797" y="38925"/>
                    <a:pt x="8797" y="33794"/>
                  </a:cubicBezTo>
                  <a:cubicBezTo>
                    <a:pt x="8797" y="29029"/>
                    <a:pt x="4765" y="22798"/>
                    <a:pt x="6598" y="19865"/>
                  </a:cubicBezTo>
                  <a:cubicBezTo>
                    <a:pt x="10263" y="13634"/>
                    <a:pt x="2566" y="1172"/>
                    <a:pt x="14662" y="72"/>
                  </a:cubicBezTo>
                  <a:cubicBezTo>
                    <a:pt x="27857" y="-1027"/>
                    <a:pt x="17227" y="10702"/>
                    <a:pt x="21259" y="14734"/>
                  </a:cubicBezTo>
                  <a:cubicBezTo>
                    <a:pt x="24925" y="18766"/>
                    <a:pt x="26024" y="25364"/>
                    <a:pt x="32988" y="25364"/>
                  </a:cubicBezTo>
                  <a:cubicBezTo>
                    <a:pt x="36287" y="41858"/>
                    <a:pt x="39953" y="57985"/>
                    <a:pt x="43618" y="77045"/>
                  </a:cubicBezTo>
                  <a:cubicBezTo>
                    <a:pt x="29690" y="70814"/>
                    <a:pt x="34821" y="59452"/>
                    <a:pt x="30789" y="48822"/>
                  </a:cubicBezTo>
                  <a:cubicBezTo>
                    <a:pt x="27490" y="66416"/>
                    <a:pt x="30056" y="79978"/>
                    <a:pt x="36287" y="93173"/>
                  </a:cubicBezTo>
                  <a:cubicBezTo>
                    <a:pt x="45451" y="115166"/>
                    <a:pt x="45084" y="138990"/>
                    <a:pt x="50949" y="161349"/>
                  </a:cubicBezTo>
                  <a:cubicBezTo>
                    <a:pt x="52782" y="168314"/>
                    <a:pt x="52415" y="176011"/>
                    <a:pt x="54248" y="183708"/>
                  </a:cubicBezTo>
                  <a:cubicBezTo>
                    <a:pt x="60112" y="180776"/>
                    <a:pt x="57913" y="170879"/>
                    <a:pt x="66710" y="171612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52C211FD-7CA0-4A85-A8F3-9F8CC67BC68A}"/>
                </a:ext>
              </a:extLst>
            </p:cNvPr>
            <p:cNvSpPr/>
            <p:nvPr/>
          </p:nvSpPr>
          <p:spPr>
            <a:xfrm>
              <a:off x="10111655" y="5464784"/>
              <a:ext cx="35920" cy="420786"/>
            </a:xfrm>
            <a:custGeom>
              <a:avLst/>
              <a:gdLst>
                <a:gd name="connsiteX0" fmla="*/ 0 w 35920"/>
                <a:gd name="connsiteY0" fmla="*/ 78806 h 420786"/>
                <a:gd name="connsiteX1" fmla="*/ 2932 w 35920"/>
                <a:gd name="connsiteY1" fmla="*/ 17594 h 420786"/>
                <a:gd name="connsiteX2" fmla="*/ 14295 w 35920"/>
                <a:gd name="connsiteY2" fmla="*/ 0 h 420786"/>
                <a:gd name="connsiteX3" fmla="*/ 22725 w 35920"/>
                <a:gd name="connsiteY3" fmla="*/ 36654 h 420786"/>
                <a:gd name="connsiteX4" fmla="*/ 31156 w 35920"/>
                <a:gd name="connsiteY4" fmla="*/ 183636 h 420786"/>
                <a:gd name="connsiteX5" fmla="*/ 34821 w 35920"/>
                <a:gd name="connsiteY5" fmla="*/ 313391 h 420786"/>
                <a:gd name="connsiteX6" fmla="*/ 35921 w 35920"/>
                <a:gd name="connsiteY6" fmla="*/ 354809 h 420786"/>
                <a:gd name="connsiteX7" fmla="*/ 33355 w 35920"/>
                <a:gd name="connsiteY7" fmla="*/ 360674 h 420786"/>
                <a:gd name="connsiteX8" fmla="*/ 28957 w 35920"/>
                <a:gd name="connsiteY8" fmla="*/ 399161 h 420786"/>
                <a:gd name="connsiteX9" fmla="*/ 26024 w 35920"/>
                <a:gd name="connsiteY9" fmla="*/ 420786 h 420786"/>
                <a:gd name="connsiteX10" fmla="*/ 5498 w 35920"/>
                <a:gd name="connsiteY10" fmla="*/ 190600 h 420786"/>
                <a:gd name="connsiteX11" fmla="*/ 0 w 35920"/>
                <a:gd name="connsiteY11" fmla="*/ 78806 h 42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920" h="420786">
                  <a:moveTo>
                    <a:pt x="0" y="78806"/>
                  </a:moveTo>
                  <a:cubicBezTo>
                    <a:pt x="9163" y="59013"/>
                    <a:pt x="-1466" y="37753"/>
                    <a:pt x="2932" y="17594"/>
                  </a:cubicBezTo>
                  <a:cubicBezTo>
                    <a:pt x="4765" y="9897"/>
                    <a:pt x="2566" y="733"/>
                    <a:pt x="14295" y="0"/>
                  </a:cubicBezTo>
                  <a:cubicBezTo>
                    <a:pt x="25658" y="10263"/>
                    <a:pt x="22359" y="24558"/>
                    <a:pt x="22725" y="36654"/>
                  </a:cubicBezTo>
                  <a:cubicBezTo>
                    <a:pt x="25658" y="85770"/>
                    <a:pt x="27124" y="134520"/>
                    <a:pt x="31156" y="183636"/>
                  </a:cubicBezTo>
                  <a:cubicBezTo>
                    <a:pt x="30789" y="226887"/>
                    <a:pt x="32622" y="270139"/>
                    <a:pt x="34821" y="313391"/>
                  </a:cubicBezTo>
                  <a:cubicBezTo>
                    <a:pt x="34455" y="326952"/>
                    <a:pt x="34455" y="340881"/>
                    <a:pt x="35921" y="354809"/>
                  </a:cubicBezTo>
                  <a:cubicBezTo>
                    <a:pt x="35554" y="357009"/>
                    <a:pt x="34821" y="358841"/>
                    <a:pt x="33355" y="360674"/>
                  </a:cubicBezTo>
                  <a:cubicBezTo>
                    <a:pt x="26024" y="372770"/>
                    <a:pt x="30423" y="386332"/>
                    <a:pt x="28957" y="399161"/>
                  </a:cubicBezTo>
                  <a:cubicBezTo>
                    <a:pt x="28223" y="406491"/>
                    <a:pt x="32255" y="414189"/>
                    <a:pt x="26024" y="420786"/>
                  </a:cubicBezTo>
                  <a:cubicBezTo>
                    <a:pt x="19427" y="343813"/>
                    <a:pt x="14662" y="266840"/>
                    <a:pt x="5498" y="190600"/>
                  </a:cubicBezTo>
                  <a:cubicBezTo>
                    <a:pt x="1466" y="152847"/>
                    <a:pt x="733" y="116193"/>
                    <a:pt x="0" y="78806"/>
                  </a:cubicBezTo>
                  <a:close/>
                </a:path>
              </a:pathLst>
            </a:custGeom>
            <a:solidFill>
              <a:srgbClr val="E7E3D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15CF3E1-3F0A-4FA8-AA2E-812DA941091E}"/>
                </a:ext>
              </a:extLst>
            </p:cNvPr>
            <p:cNvSpPr/>
            <p:nvPr/>
          </p:nvSpPr>
          <p:spPr>
            <a:xfrm>
              <a:off x="10126836" y="5896566"/>
              <a:ext cx="50430" cy="179970"/>
            </a:xfrm>
            <a:custGeom>
              <a:avLst/>
              <a:gdLst>
                <a:gd name="connsiteX0" fmla="*/ 36868 w 50430"/>
                <a:gd name="connsiteY0" fmla="*/ 146615 h 179970"/>
                <a:gd name="connsiteX1" fmla="*/ 50430 w 50430"/>
                <a:gd name="connsiteY1" fmla="*/ 157245 h 179970"/>
                <a:gd name="connsiteX2" fmla="*/ 40533 w 50430"/>
                <a:gd name="connsiteY2" fmla="*/ 161644 h 179970"/>
                <a:gd name="connsiteX3" fmla="*/ 20374 w 50430"/>
                <a:gd name="connsiteY3" fmla="*/ 179970 h 179970"/>
                <a:gd name="connsiteX4" fmla="*/ 24039 w 50430"/>
                <a:gd name="connsiteY4" fmla="*/ 153946 h 179970"/>
                <a:gd name="connsiteX5" fmla="*/ 13776 w 50430"/>
                <a:gd name="connsiteY5" fmla="*/ 156146 h 179970"/>
                <a:gd name="connsiteX6" fmla="*/ 1314 w 50430"/>
                <a:gd name="connsiteY6" fmla="*/ 151381 h 179970"/>
                <a:gd name="connsiteX7" fmla="*/ 6812 w 50430"/>
                <a:gd name="connsiteY7" fmla="*/ 141850 h 179970"/>
                <a:gd name="connsiteX8" fmla="*/ 13043 w 50430"/>
                <a:gd name="connsiteY8" fmla="*/ 109595 h 179970"/>
                <a:gd name="connsiteX9" fmla="*/ 9744 w 50430"/>
                <a:gd name="connsiteY9" fmla="*/ 87969 h 179970"/>
                <a:gd name="connsiteX10" fmla="*/ 8278 w 50430"/>
                <a:gd name="connsiteY10" fmla="*/ 73674 h 179970"/>
                <a:gd name="connsiteX11" fmla="*/ 10844 w 50430"/>
                <a:gd name="connsiteY11" fmla="*/ 68543 h 179970"/>
                <a:gd name="connsiteX12" fmla="*/ 13410 w 50430"/>
                <a:gd name="connsiteY12" fmla="*/ 56080 h 179970"/>
                <a:gd name="connsiteX13" fmla="*/ 7178 w 50430"/>
                <a:gd name="connsiteY13" fmla="*/ 0 h 179970"/>
                <a:gd name="connsiteX14" fmla="*/ 27705 w 50430"/>
                <a:gd name="connsiteY14" fmla="*/ 55714 h 179970"/>
                <a:gd name="connsiteX15" fmla="*/ 36135 w 50430"/>
                <a:gd name="connsiteY15" fmla="*/ 124623 h 179970"/>
                <a:gd name="connsiteX16" fmla="*/ 34302 w 50430"/>
                <a:gd name="connsiteY16" fmla="*/ 148082 h 179970"/>
                <a:gd name="connsiteX17" fmla="*/ 35402 w 50430"/>
                <a:gd name="connsiteY17" fmla="*/ 148082 h 179970"/>
                <a:gd name="connsiteX18" fmla="*/ 36868 w 50430"/>
                <a:gd name="connsiteY18" fmla="*/ 146615 h 17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30" h="179970">
                  <a:moveTo>
                    <a:pt x="36868" y="146615"/>
                  </a:moveTo>
                  <a:cubicBezTo>
                    <a:pt x="41267" y="150281"/>
                    <a:pt x="46032" y="153580"/>
                    <a:pt x="50430" y="157245"/>
                  </a:cubicBezTo>
                  <a:cubicBezTo>
                    <a:pt x="48231" y="161277"/>
                    <a:pt x="42000" y="156146"/>
                    <a:pt x="40533" y="161644"/>
                  </a:cubicBezTo>
                  <a:cubicBezTo>
                    <a:pt x="31370" y="163476"/>
                    <a:pt x="23306" y="167142"/>
                    <a:pt x="20374" y="179970"/>
                  </a:cubicBezTo>
                  <a:cubicBezTo>
                    <a:pt x="15975" y="168974"/>
                    <a:pt x="18541" y="160910"/>
                    <a:pt x="24039" y="153946"/>
                  </a:cubicBezTo>
                  <a:cubicBezTo>
                    <a:pt x="18908" y="149548"/>
                    <a:pt x="16708" y="154313"/>
                    <a:pt x="13776" y="156146"/>
                  </a:cubicBezTo>
                  <a:cubicBezTo>
                    <a:pt x="7912" y="159444"/>
                    <a:pt x="3513" y="153580"/>
                    <a:pt x="1314" y="151381"/>
                  </a:cubicBezTo>
                  <a:cubicBezTo>
                    <a:pt x="-2718" y="147349"/>
                    <a:pt x="3513" y="144050"/>
                    <a:pt x="6812" y="141850"/>
                  </a:cubicBezTo>
                  <a:cubicBezTo>
                    <a:pt x="18908" y="134153"/>
                    <a:pt x="22940" y="119858"/>
                    <a:pt x="13043" y="109595"/>
                  </a:cubicBezTo>
                  <a:cubicBezTo>
                    <a:pt x="6079" y="102264"/>
                    <a:pt x="5346" y="96033"/>
                    <a:pt x="9744" y="87969"/>
                  </a:cubicBezTo>
                  <a:cubicBezTo>
                    <a:pt x="12310" y="83204"/>
                    <a:pt x="15242" y="78806"/>
                    <a:pt x="8278" y="73674"/>
                  </a:cubicBezTo>
                  <a:cubicBezTo>
                    <a:pt x="1680" y="69276"/>
                    <a:pt x="7912" y="70375"/>
                    <a:pt x="10844" y="68543"/>
                  </a:cubicBezTo>
                  <a:cubicBezTo>
                    <a:pt x="15609" y="65977"/>
                    <a:pt x="13776" y="56447"/>
                    <a:pt x="13410" y="56080"/>
                  </a:cubicBezTo>
                  <a:cubicBezTo>
                    <a:pt x="-3818" y="38853"/>
                    <a:pt x="15975" y="17594"/>
                    <a:pt x="7178" y="0"/>
                  </a:cubicBezTo>
                  <a:cubicBezTo>
                    <a:pt x="29537" y="12462"/>
                    <a:pt x="26605" y="36654"/>
                    <a:pt x="27705" y="55714"/>
                  </a:cubicBezTo>
                  <a:cubicBezTo>
                    <a:pt x="29171" y="79172"/>
                    <a:pt x="31003" y="101898"/>
                    <a:pt x="36135" y="124623"/>
                  </a:cubicBezTo>
                  <a:cubicBezTo>
                    <a:pt x="28438" y="131954"/>
                    <a:pt x="32470" y="140018"/>
                    <a:pt x="34302" y="148082"/>
                  </a:cubicBezTo>
                  <a:cubicBezTo>
                    <a:pt x="34302" y="148082"/>
                    <a:pt x="35035" y="148448"/>
                    <a:pt x="35402" y="148082"/>
                  </a:cubicBezTo>
                  <a:cubicBezTo>
                    <a:pt x="36135" y="147715"/>
                    <a:pt x="36502" y="147349"/>
                    <a:pt x="36868" y="146615"/>
                  </a:cubicBezTo>
                  <a:close/>
                </a:path>
              </a:pathLst>
            </a:custGeom>
            <a:solidFill>
              <a:srgbClr val="BBAF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3145B579-D7EA-420C-BCCD-D58024AC4B17}"/>
                </a:ext>
              </a:extLst>
            </p:cNvPr>
            <p:cNvSpPr/>
            <p:nvPr/>
          </p:nvSpPr>
          <p:spPr>
            <a:xfrm>
              <a:off x="10174684" y="6129685"/>
              <a:ext cx="13002" cy="30056"/>
            </a:xfrm>
            <a:custGeom>
              <a:avLst/>
              <a:gdLst>
                <a:gd name="connsiteX0" fmla="*/ 749 w 13002"/>
                <a:gd name="connsiteY0" fmla="*/ 0 h 30056"/>
                <a:gd name="connsiteX1" fmla="*/ 3315 w 13002"/>
                <a:gd name="connsiteY1" fmla="*/ 2566 h 30056"/>
                <a:gd name="connsiteX2" fmla="*/ 4048 w 13002"/>
                <a:gd name="connsiteY2" fmla="*/ 30056 h 30056"/>
                <a:gd name="connsiteX3" fmla="*/ 749 w 13002"/>
                <a:gd name="connsiteY3" fmla="*/ 0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2" h="30056">
                  <a:moveTo>
                    <a:pt x="749" y="0"/>
                  </a:moveTo>
                  <a:cubicBezTo>
                    <a:pt x="1482" y="733"/>
                    <a:pt x="2582" y="1833"/>
                    <a:pt x="3315" y="2566"/>
                  </a:cubicBezTo>
                  <a:cubicBezTo>
                    <a:pt x="19076" y="11363"/>
                    <a:pt x="12845" y="20526"/>
                    <a:pt x="4048" y="30056"/>
                  </a:cubicBezTo>
                  <a:cubicBezTo>
                    <a:pt x="6247" y="19793"/>
                    <a:pt x="-2550" y="10630"/>
                    <a:pt x="749" y="0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45F0C358-3B46-4770-9273-D664A7EB5980}"/>
                </a:ext>
              </a:extLst>
            </p:cNvPr>
            <p:cNvSpPr/>
            <p:nvPr/>
          </p:nvSpPr>
          <p:spPr>
            <a:xfrm>
              <a:off x="11214204" y="4324599"/>
              <a:ext cx="245632" cy="216132"/>
            </a:xfrm>
            <a:custGeom>
              <a:avLst/>
              <a:gdLst>
                <a:gd name="connsiteX0" fmla="*/ 8797 w 245632"/>
                <a:gd name="connsiteY0" fmla="*/ 35803 h 216132"/>
                <a:gd name="connsiteX1" fmla="*/ 0 w 245632"/>
                <a:gd name="connsiteY1" fmla="*/ 5747 h 216132"/>
                <a:gd name="connsiteX2" fmla="*/ 12096 w 245632"/>
                <a:gd name="connsiteY2" fmla="*/ 1715 h 216132"/>
                <a:gd name="connsiteX3" fmla="*/ 24192 w 245632"/>
                <a:gd name="connsiteY3" fmla="*/ 2448 h 216132"/>
                <a:gd name="connsiteX4" fmla="*/ 21992 w 245632"/>
                <a:gd name="connsiteY4" fmla="*/ 15277 h 216132"/>
                <a:gd name="connsiteX5" fmla="*/ 25658 w 245632"/>
                <a:gd name="connsiteY5" fmla="*/ 33971 h 216132"/>
                <a:gd name="connsiteX6" fmla="*/ 40319 w 245632"/>
                <a:gd name="connsiteY6" fmla="*/ 53031 h 216132"/>
                <a:gd name="connsiteX7" fmla="*/ 65977 w 245632"/>
                <a:gd name="connsiteY7" fmla="*/ 69891 h 216132"/>
                <a:gd name="connsiteX8" fmla="*/ 109228 w 245632"/>
                <a:gd name="connsiteY8" fmla="*/ 85286 h 216132"/>
                <a:gd name="connsiteX9" fmla="*/ 131587 w 245632"/>
                <a:gd name="connsiteY9" fmla="*/ 92617 h 216132"/>
                <a:gd name="connsiteX10" fmla="*/ 177771 w 245632"/>
                <a:gd name="connsiteY10" fmla="*/ 103979 h 216132"/>
                <a:gd name="connsiteX11" fmla="*/ 201230 w 245632"/>
                <a:gd name="connsiteY11" fmla="*/ 101780 h 216132"/>
                <a:gd name="connsiteX12" fmla="*/ 198297 w 245632"/>
                <a:gd name="connsiteY12" fmla="*/ 83453 h 216132"/>
                <a:gd name="connsiteX13" fmla="*/ 205995 w 245632"/>
                <a:gd name="connsiteY13" fmla="*/ 71357 h 216132"/>
                <a:gd name="connsiteX14" fmla="*/ 219557 w 245632"/>
                <a:gd name="connsiteY14" fmla="*/ 81254 h 216132"/>
                <a:gd name="connsiteX15" fmla="*/ 226154 w 245632"/>
                <a:gd name="connsiteY15" fmla="*/ 114243 h 216132"/>
                <a:gd name="connsiteX16" fmla="*/ 238250 w 245632"/>
                <a:gd name="connsiteY16" fmla="*/ 127438 h 216132"/>
                <a:gd name="connsiteX17" fmla="*/ 238983 w 245632"/>
                <a:gd name="connsiteY17" fmla="*/ 145398 h 216132"/>
                <a:gd name="connsiteX18" fmla="*/ 221023 w 245632"/>
                <a:gd name="connsiteY18" fmla="*/ 154562 h 216132"/>
                <a:gd name="connsiteX19" fmla="*/ 196098 w 245632"/>
                <a:gd name="connsiteY19" fmla="*/ 192682 h 216132"/>
                <a:gd name="connsiteX20" fmla="*/ 158711 w 245632"/>
                <a:gd name="connsiteY20" fmla="*/ 211009 h 216132"/>
                <a:gd name="connsiteX21" fmla="*/ 129388 w 245632"/>
                <a:gd name="connsiteY21" fmla="*/ 201112 h 216132"/>
                <a:gd name="connsiteX22" fmla="*/ 49483 w 245632"/>
                <a:gd name="connsiteY22" fmla="*/ 123773 h 216132"/>
                <a:gd name="connsiteX23" fmla="*/ 35921 w 245632"/>
                <a:gd name="connsiteY23" fmla="*/ 108744 h 216132"/>
                <a:gd name="connsiteX24" fmla="*/ 8797 w 245632"/>
                <a:gd name="connsiteY24" fmla="*/ 68059 h 216132"/>
                <a:gd name="connsiteX25" fmla="*/ 8797 w 245632"/>
                <a:gd name="connsiteY25" fmla="*/ 53031 h 216132"/>
                <a:gd name="connsiteX26" fmla="*/ 8797 w 245632"/>
                <a:gd name="connsiteY26" fmla="*/ 35803 h 21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45632" h="216132">
                  <a:moveTo>
                    <a:pt x="8797" y="35803"/>
                  </a:moveTo>
                  <a:cubicBezTo>
                    <a:pt x="5865" y="25907"/>
                    <a:pt x="2932" y="15644"/>
                    <a:pt x="0" y="5747"/>
                  </a:cubicBezTo>
                  <a:cubicBezTo>
                    <a:pt x="3665" y="2815"/>
                    <a:pt x="8064" y="3181"/>
                    <a:pt x="12096" y="1715"/>
                  </a:cubicBezTo>
                  <a:cubicBezTo>
                    <a:pt x="16128" y="249"/>
                    <a:pt x="20893" y="-1584"/>
                    <a:pt x="24192" y="2448"/>
                  </a:cubicBezTo>
                  <a:cubicBezTo>
                    <a:pt x="27857" y="6847"/>
                    <a:pt x="26391" y="11245"/>
                    <a:pt x="21992" y="15277"/>
                  </a:cubicBezTo>
                  <a:cubicBezTo>
                    <a:pt x="13929" y="22974"/>
                    <a:pt x="20893" y="29206"/>
                    <a:pt x="25658" y="33971"/>
                  </a:cubicBezTo>
                  <a:cubicBezTo>
                    <a:pt x="31156" y="39835"/>
                    <a:pt x="36654" y="45700"/>
                    <a:pt x="40319" y="53031"/>
                  </a:cubicBezTo>
                  <a:cubicBezTo>
                    <a:pt x="46550" y="62561"/>
                    <a:pt x="54981" y="67692"/>
                    <a:pt x="65977" y="69891"/>
                  </a:cubicBezTo>
                  <a:cubicBezTo>
                    <a:pt x="81005" y="73190"/>
                    <a:pt x="92368" y="86752"/>
                    <a:pt x="109228" y="85286"/>
                  </a:cubicBezTo>
                  <a:cubicBezTo>
                    <a:pt x="118025" y="83820"/>
                    <a:pt x="123157" y="92617"/>
                    <a:pt x="131587" y="92617"/>
                  </a:cubicBezTo>
                  <a:cubicBezTo>
                    <a:pt x="146249" y="99214"/>
                    <a:pt x="162743" y="98115"/>
                    <a:pt x="177771" y="103979"/>
                  </a:cubicBezTo>
                  <a:cubicBezTo>
                    <a:pt x="185102" y="106912"/>
                    <a:pt x="194265" y="110577"/>
                    <a:pt x="201230" y="101780"/>
                  </a:cubicBezTo>
                  <a:cubicBezTo>
                    <a:pt x="201963" y="95182"/>
                    <a:pt x="198297" y="89684"/>
                    <a:pt x="198297" y="83453"/>
                  </a:cubicBezTo>
                  <a:cubicBezTo>
                    <a:pt x="198297" y="77589"/>
                    <a:pt x="197931" y="71724"/>
                    <a:pt x="205995" y="71357"/>
                  </a:cubicBezTo>
                  <a:cubicBezTo>
                    <a:pt x="214792" y="68792"/>
                    <a:pt x="218457" y="71357"/>
                    <a:pt x="219557" y="81254"/>
                  </a:cubicBezTo>
                  <a:cubicBezTo>
                    <a:pt x="221023" y="92250"/>
                    <a:pt x="217724" y="104713"/>
                    <a:pt x="226154" y="114243"/>
                  </a:cubicBezTo>
                  <a:cubicBezTo>
                    <a:pt x="228720" y="119741"/>
                    <a:pt x="232386" y="124506"/>
                    <a:pt x="238250" y="127438"/>
                  </a:cubicBezTo>
                  <a:cubicBezTo>
                    <a:pt x="248880" y="132936"/>
                    <a:pt x="247047" y="138801"/>
                    <a:pt x="238983" y="145398"/>
                  </a:cubicBezTo>
                  <a:cubicBezTo>
                    <a:pt x="232386" y="147231"/>
                    <a:pt x="225055" y="147598"/>
                    <a:pt x="221023" y="154562"/>
                  </a:cubicBezTo>
                  <a:cubicBezTo>
                    <a:pt x="211859" y="166658"/>
                    <a:pt x="210027" y="182419"/>
                    <a:pt x="196098" y="192682"/>
                  </a:cubicBezTo>
                  <a:cubicBezTo>
                    <a:pt x="184369" y="201479"/>
                    <a:pt x="173373" y="209176"/>
                    <a:pt x="158711" y="211009"/>
                  </a:cubicBezTo>
                  <a:cubicBezTo>
                    <a:pt x="145149" y="219439"/>
                    <a:pt x="136719" y="218339"/>
                    <a:pt x="129388" y="201112"/>
                  </a:cubicBezTo>
                  <a:cubicBezTo>
                    <a:pt x="113627" y="164825"/>
                    <a:pt x="82471" y="142833"/>
                    <a:pt x="49483" y="123773"/>
                  </a:cubicBezTo>
                  <a:cubicBezTo>
                    <a:pt x="42885" y="120107"/>
                    <a:pt x="40319" y="113876"/>
                    <a:pt x="35921" y="108744"/>
                  </a:cubicBezTo>
                  <a:cubicBezTo>
                    <a:pt x="26757" y="95182"/>
                    <a:pt x="23458" y="77955"/>
                    <a:pt x="8797" y="68059"/>
                  </a:cubicBezTo>
                  <a:cubicBezTo>
                    <a:pt x="4032" y="64760"/>
                    <a:pt x="5132" y="57796"/>
                    <a:pt x="8797" y="53031"/>
                  </a:cubicBezTo>
                  <a:cubicBezTo>
                    <a:pt x="12829" y="46799"/>
                    <a:pt x="12096" y="41301"/>
                    <a:pt x="8797" y="35803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2929066-8091-43F4-9F87-921B61D50E8A}"/>
                </a:ext>
              </a:extLst>
            </p:cNvPr>
            <p:cNvSpPr/>
            <p:nvPr/>
          </p:nvSpPr>
          <p:spPr>
            <a:xfrm>
              <a:off x="11195877" y="4252961"/>
              <a:ext cx="254020" cy="176860"/>
            </a:xfrm>
            <a:custGeom>
              <a:avLst/>
              <a:gdLst>
                <a:gd name="connsiteX0" fmla="*/ 225421 w 254020"/>
                <a:gd name="connsiteY0" fmla="*/ 144829 h 176860"/>
                <a:gd name="connsiteX1" fmla="*/ 223222 w 254020"/>
                <a:gd name="connsiteY1" fmla="*/ 163889 h 176860"/>
                <a:gd name="connsiteX2" fmla="*/ 222122 w 254020"/>
                <a:gd name="connsiteY2" fmla="*/ 174885 h 176860"/>
                <a:gd name="connsiteX3" fmla="*/ 207827 w 254020"/>
                <a:gd name="connsiteY3" fmla="*/ 168654 h 176860"/>
                <a:gd name="connsiteX4" fmla="*/ 186202 w 254020"/>
                <a:gd name="connsiteY4" fmla="*/ 145928 h 176860"/>
                <a:gd name="connsiteX5" fmla="*/ 152847 w 254020"/>
                <a:gd name="connsiteY5" fmla="*/ 155825 h 176860"/>
                <a:gd name="connsiteX6" fmla="*/ 146615 w 254020"/>
                <a:gd name="connsiteY6" fmla="*/ 167187 h 176860"/>
                <a:gd name="connsiteX7" fmla="*/ 127922 w 254020"/>
                <a:gd name="connsiteY7" fmla="*/ 159490 h 176860"/>
                <a:gd name="connsiteX8" fmla="*/ 122424 w 254020"/>
                <a:gd name="connsiteY8" fmla="*/ 144462 h 176860"/>
                <a:gd name="connsiteX9" fmla="*/ 112527 w 254020"/>
                <a:gd name="connsiteY9" fmla="*/ 126135 h 176860"/>
                <a:gd name="connsiteX10" fmla="*/ 104464 w 254020"/>
                <a:gd name="connsiteY10" fmla="*/ 99378 h 176860"/>
                <a:gd name="connsiteX11" fmla="*/ 96033 w 254020"/>
                <a:gd name="connsiteY11" fmla="*/ 87282 h 176860"/>
                <a:gd name="connsiteX12" fmla="*/ 60112 w 254020"/>
                <a:gd name="connsiteY12" fmla="*/ 88748 h 176860"/>
                <a:gd name="connsiteX13" fmla="*/ 56447 w 254020"/>
                <a:gd name="connsiteY13" fmla="*/ 125402 h 176860"/>
                <a:gd name="connsiteX14" fmla="*/ 33355 w 254020"/>
                <a:gd name="connsiteY14" fmla="*/ 97912 h 176860"/>
                <a:gd name="connsiteX15" fmla="*/ 37753 w 254020"/>
                <a:gd name="connsiteY15" fmla="*/ 82884 h 176860"/>
                <a:gd name="connsiteX16" fmla="*/ 41052 w 254020"/>
                <a:gd name="connsiteY16" fmla="*/ 77385 h 176860"/>
                <a:gd name="connsiteX17" fmla="*/ 35554 w 254020"/>
                <a:gd name="connsiteY17" fmla="*/ 74453 h 176860"/>
                <a:gd name="connsiteX18" fmla="*/ 17960 w 254020"/>
                <a:gd name="connsiteY18" fmla="*/ 76652 h 176860"/>
                <a:gd name="connsiteX19" fmla="*/ 0 w 254020"/>
                <a:gd name="connsiteY19" fmla="*/ 39632 h 176860"/>
                <a:gd name="connsiteX20" fmla="*/ 6598 w 254020"/>
                <a:gd name="connsiteY20" fmla="*/ 29735 h 176860"/>
                <a:gd name="connsiteX21" fmla="*/ 15395 w 254020"/>
                <a:gd name="connsiteY21" fmla="*/ 25337 h 176860"/>
                <a:gd name="connsiteX22" fmla="*/ 35188 w 254020"/>
                <a:gd name="connsiteY22" fmla="*/ 30102 h 176860"/>
                <a:gd name="connsiteX23" fmla="*/ 64877 w 254020"/>
                <a:gd name="connsiteY23" fmla="*/ 57226 h 176860"/>
                <a:gd name="connsiteX24" fmla="*/ 65977 w 254020"/>
                <a:gd name="connsiteY24" fmla="*/ 56126 h 176860"/>
                <a:gd name="connsiteX25" fmla="*/ 85404 w 254020"/>
                <a:gd name="connsiteY25" fmla="*/ 45863 h 176860"/>
                <a:gd name="connsiteX26" fmla="*/ 121324 w 254020"/>
                <a:gd name="connsiteY26" fmla="*/ 23871 h 176860"/>
                <a:gd name="connsiteX27" fmla="*/ 151014 w 254020"/>
                <a:gd name="connsiteY27" fmla="*/ 412 h 176860"/>
                <a:gd name="connsiteX28" fmla="*/ 168974 w 254020"/>
                <a:gd name="connsiteY28" fmla="*/ 3711 h 176860"/>
                <a:gd name="connsiteX29" fmla="*/ 172640 w 254020"/>
                <a:gd name="connsiteY29" fmla="*/ 19839 h 176860"/>
                <a:gd name="connsiteX30" fmla="*/ 178504 w 254020"/>
                <a:gd name="connsiteY30" fmla="*/ 32668 h 176860"/>
                <a:gd name="connsiteX31" fmla="*/ 166042 w 254020"/>
                <a:gd name="connsiteY31" fmla="*/ 42931 h 176860"/>
                <a:gd name="connsiteX32" fmla="*/ 146615 w 254020"/>
                <a:gd name="connsiteY32" fmla="*/ 66389 h 176860"/>
                <a:gd name="connsiteX33" fmla="*/ 160544 w 254020"/>
                <a:gd name="connsiteY33" fmla="*/ 59425 h 176860"/>
                <a:gd name="connsiteX34" fmla="*/ 168974 w 254020"/>
                <a:gd name="connsiteY34" fmla="*/ 61624 h 176860"/>
                <a:gd name="connsiteX35" fmla="*/ 166775 w 254020"/>
                <a:gd name="connsiteY35" fmla="*/ 69688 h 176860"/>
                <a:gd name="connsiteX36" fmla="*/ 161277 w 254020"/>
                <a:gd name="connsiteY36" fmla="*/ 101577 h 176860"/>
                <a:gd name="connsiteX37" fmla="*/ 194999 w 254020"/>
                <a:gd name="connsiteY37" fmla="*/ 111107 h 176860"/>
                <a:gd name="connsiteX38" fmla="*/ 230553 w 254020"/>
                <a:gd name="connsiteY38" fmla="*/ 95346 h 176860"/>
                <a:gd name="connsiteX39" fmla="*/ 240449 w 254020"/>
                <a:gd name="connsiteY39" fmla="*/ 98278 h 176860"/>
                <a:gd name="connsiteX40" fmla="*/ 254011 w 254020"/>
                <a:gd name="connsiteY40" fmla="*/ 125769 h 176860"/>
                <a:gd name="connsiteX41" fmla="*/ 225421 w 254020"/>
                <a:gd name="connsiteY41" fmla="*/ 144829 h 1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020" h="176860">
                  <a:moveTo>
                    <a:pt x="225421" y="144829"/>
                  </a:moveTo>
                  <a:cubicBezTo>
                    <a:pt x="212959" y="149594"/>
                    <a:pt x="222122" y="158024"/>
                    <a:pt x="223222" y="163889"/>
                  </a:cubicBezTo>
                  <a:cubicBezTo>
                    <a:pt x="224322" y="168287"/>
                    <a:pt x="226521" y="171586"/>
                    <a:pt x="222122" y="174885"/>
                  </a:cubicBezTo>
                  <a:cubicBezTo>
                    <a:pt x="214425" y="180016"/>
                    <a:pt x="208561" y="174152"/>
                    <a:pt x="207827" y="168654"/>
                  </a:cubicBezTo>
                  <a:cubicBezTo>
                    <a:pt x="205628" y="155458"/>
                    <a:pt x="193899" y="152892"/>
                    <a:pt x="186202" y="145928"/>
                  </a:cubicBezTo>
                  <a:cubicBezTo>
                    <a:pt x="172273" y="133099"/>
                    <a:pt x="158345" y="137498"/>
                    <a:pt x="152847" y="155825"/>
                  </a:cubicBezTo>
                  <a:cubicBezTo>
                    <a:pt x="151747" y="160223"/>
                    <a:pt x="150281" y="164255"/>
                    <a:pt x="146615" y="167187"/>
                  </a:cubicBezTo>
                  <a:cubicBezTo>
                    <a:pt x="140384" y="164622"/>
                    <a:pt x="134153" y="162056"/>
                    <a:pt x="127922" y="159490"/>
                  </a:cubicBezTo>
                  <a:cubicBezTo>
                    <a:pt x="122791" y="155825"/>
                    <a:pt x="122057" y="150327"/>
                    <a:pt x="122424" y="144462"/>
                  </a:cubicBezTo>
                  <a:cubicBezTo>
                    <a:pt x="123157" y="136398"/>
                    <a:pt x="119858" y="130534"/>
                    <a:pt x="112527" y="126135"/>
                  </a:cubicBezTo>
                  <a:cubicBezTo>
                    <a:pt x="102997" y="119904"/>
                    <a:pt x="97866" y="111840"/>
                    <a:pt x="104464" y="99378"/>
                  </a:cubicBezTo>
                  <a:cubicBezTo>
                    <a:pt x="107396" y="93513"/>
                    <a:pt x="108129" y="89848"/>
                    <a:pt x="96033" y="87282"/>
                  </a:cubicBezTo>
                  <a:cubicBezTo>
                    <a:pt x="82105" y="84350"/>
                    <a:pt x="74041" y="99378"/>
                    <a:pt x="60112" y="88748"/>
                  </a:cubicBezTo>
                  <a:cubicBezTo>
                    <a:pt x="76607" y="118071"/>
                    <a:pt x="76240" y="119537"/>
                    <a:pt x="56447" y="125402"/>
                  </a:cubicBezTo>
                  <a:cubicBezTo>
                    <a:pt x="48750" y="116239"/>
                    <a:pt x="39953" y="107808"/>
                    <a:pt x="33355" y="97912"/>
                  </a:cubicBezTo>
                  <a:cubicBezTo>
                    <a:pt x="30789" y="94246"/>
                    <a:pt x="19427" y="82884"/>
                    <a:pt x="37753" y="82884"/>
                  </a:cubicBezTo>
                  <a:cubicBezTo>
                    <a:pt x="41052" y="82884"/>
                    <a:pt x="41419" y="79951"/>
                    <a:pt x="41052" y="77385"/>
                  </a:cubicBezTo>
                  <a:cubicBezTo>
                    <a:pt x="40319" y="74453"/>
                    <a:pt x="38120" y="73354"/>
                    <a:pt x="35554" y="74453"/>
                  </a:cubicBezTo>
                  <a:cubicBezTo>
                    <a:pt x="30056" y="77019"/>
                    <a:pt x="24192" y="79585"/>
                    <a:pt x="17960" y="76652"/>
                  </a:cubicBezTo>
                  <a:cubicBezTo>
                    <a:pt x="12096" y="64190"/>
                    <a:pt x="6231" y="52094"/>
                    <a:pt x="0" y="39632"/>
                  </a:cubicBezTo>
                  <a:cubicBezTo>
                    <a:pt x="367" y="35234"/>
                    <a:pt x="3299" y="32301"/>
                    <a:pt x="6598" y="29735"/>
                  </a:cubicBezTo>
                  <a:cubicBezTo>
                    <a:pt x="9163" y="27536"/>
                    <a:pt x="12096" y="26070"/>
                    <a:pt x="15395" y="25337"/>
                  </a:cubicBezTo>
                  <a:cubicBezTo>
                    <a:pt x="23458" y="21672"/>
                    <a:pt x="31156" y="23504"/>
                    <a:pt x="35188" y="30102"/>
                  </a:cubicBezTo>
                  <a:cubicBezTo>
                    <a:pt x="42518" y="42198"/>
                    <a:pt x="57180" y="45497"/>
                    <a:pt x="64877" y="57226"/>
                  </a:cubicBezTo>
                  <a:cubicBezTo>
                    <a:pt x="65977" y="59059"/>
                    <a:pt x="65977" y="56493"/>
                    <a:pt x="65977" y="56126"/>
                  </a:cubicBezTo>
                  <a:cubicBezTo>
                    <a:pt x="69276" y="46230"/>
                    <a:pt x="76973" y="46963"/>
                    <a:pt x="85404" y="45863"/>
                  </a:cubicBezTo>
                  <a:cubicBezTo>
                    <a:pt x="99699" y="43664"/>
                    <a:pt x="116193" y="46596"/>
                    <a:pt x="121324" y="23871"/>
                  </a:cubicBezTo>
                  <a:cubicBezTo>
                    <a:pt x="123523" y="13974"/>
                    <a:pt x="142217" y="10309"/>
                    <a:pt x="151014" y="412"/>
                  </a:cubicBezTo>
                  <a:cubicBezTo>
                    <a:pt x="157245" y="-687"/>
                    <a:pt x="163476" y="412"/>
                    <a:pt x="168974" y="3711"/>
                  </a:cubicBezTo>
                  <a:cubicBezTo>
                    <a:pt x="166409" y="9942"/>
                    <a:pt x="166042" y="15074"/>
                    <a:pt x="172640" y="19839"/>
                  </a:cubicBezTo>
                  <a:cubicBezTo>
                    <a:pt x="176672" y="22405"/>
                    <a:pt x="179604" y="27170"/>
                    <a:pt x="178504" y="32668"/>
                  </a:cubicBezTo>
                  <a:cubicBezTo>
                    <a:pt x="175939" y="38166"/>
                    <a:pt x="171540" y="42198"/>
                    <a:pt x="166042" y="42931"/>
                  </a:cubicBezTo>
                  <a:cubicBezTo>
                    <a:pt x="152114" y="45130"/>
                    <a:pt x="148082" y="54660"/>
                    <a:pt x="146615" y="66389"/>
                  </a:cubicBezTo>
                  <a:cubicBezTo>
                    <a:pt x="149914" y="61624"/>
                    <a:pt x="155046" y="60158"/>
                    <a:pt x="160544" y="59425"/>
                  </a:cubicBezTo>
                  <a:cubicBezTo>
                    <a:pt x="163843" y="59059"/>
                    <a:pt x="167142" y="59059"/>
                    <a:pt x="168974" y="61624"/>
                  </a:cubicBezTo>
                  <a:cubicBezTo>
                    <a:pt x="171540" y="64923"/>
                    <a:pt x="168974" y="67489"/>
                    <a:pt x="166775" y="69688"/>
                  </a:cubicBezTo>
                  <a:cubicBezTo>
                    <a:pt x="157978" y="78852"/>
                    <a:pt x="166042" y="91314"/>
                    <a:pt x="161277" y="101577"/>
                  </a:cubicBezTo>
                  <a:cubicBezTo>
                    <a:pt x="159444" y="105242"/>
                    <a:pt x="188767" y="114039"/>
                    <a:pt x="194999" y="111107"/>
                  </a:cubicBezTo>
                  <a:cubicBezTo>
                    <a:pt x="206728" y="105609"/>
                    <a:pt x="216258" y="95712"/>
                    <a:pt x="230553" y="95346"/>
                  </a:cubicBezTo>
                  <a:cubicBezTo>
                    <a:pt x="234218" y="95346"/>
                    <a:pt x="237884" y="94246"/>
                    <a:pt x="240449" y="98278"/>
                  </a:cubicBezTo>
                  <a:cubicBezTo>
                    <a:pt x="243382" y="108175"/>
                    <a:pt x="254378" y="114039"/>
                    <a:pt x="254011" y="125769"/>
                  </a:cubicBezTo>
                  <a:cubicBezTo>
                    <a:pt x="245947" y="135299"/>
                    <a:pt x="230186" y="132000"/>
                    <a:pt x="225421" y="144829"/>
                  </a:cubicBezTo>
                  <a:close/>
                </a:path>
              </a:pathLst>
            </a:custGeom>
            <a:solidFill>
              <a:srgbClr val="BF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1DB7A999-2AB8-4434-9345-1354A793E186}"/>
                </a:ext>
              </a:extLst>
            </p:cNvPr>
            <p:cNvSpPr/>
            <p:nvPr/>
          </p:nvSpPr>
          <p:spPr>
            <a:xfrm>
              <a:off x="10900824" y="4229915"/>
              <a:ext cx="287558" cy="114726"/>
            </a:xfrm>
            <a:custGeom>
              <a:avLst/>
              <a:gdLst>
                <a:gd name="connsiteX0" fmla="*/ 69998 w 287558"/>
                <a:gd name="connsiteY0" fmla="*/ 47284 h 114726"/>
                <a:gd name="connsiteX1" fmla="*/ 102620 w 287558"/>
                <a:gd name="connsiteY1" fmla="*/ 27490 h 114726"/>
                <a:gd name="connsiteX2" fmla="*/ 107751 w 287558"/>
                <a:gd name="connsiteY2" fmla="*/ 13562 h 114726"/>
                <a:gd name="connsiteX3" fmla="*/ 130110 w 287558"/>
                <a:gd name="connsiteY3" fmla="*/ 0 h 114726"/>
                <a:gd name="connsiteX4" fmla="*/ 151003 w 287558"/>
                <a:gd name="connsiteY4" fmla="*/ 10263 h 114726"/>
                <a:gd name="connsiteX5" fmla="*/ 176294 w 287558"/>
                <a:gd name="connsiteY5" fmla="*/ 8797 h 114726"/>
                <a:gd name="connsiteX6" fmla="*/ 200852 w 287558"/>
                <a:gd name="connsiteY6" fmla="*/ 25291 h 114726"/>
                <a:gd name="connsiteX7" fmla="*/ 261331 w 287558"/>
                <a:gd name="connsiteY7" fmla="*/ 24925 h 114726"/>
                <a:gd name="connsiteX8" fmla="*/ 280391 w 287558"/>
                <a:gd name="connsiteY8" fmla="*/ 38487 h 114726"/>
                <a:gd name="connsiteX9" fmla="*/ 286989 w 287558"/>
                <a:gd name="connsiteY9" fmla="*/ 51682 h 114726"/>
                <a:gd name="connsiteX10" fmla="*/ 284789 w 287558"/>
                <a:gd name="connsiteY10" fmla="*/ 62312 h 114726"/>
                <a:gd name="connsiteX11" fmla="*/ 167863 w 287558"/>
                <a:gd name="connsiteY11" fmla="*/ 69276 h 114726"/>
                <a:gd name="connsiteX12" fmla="*/ 138907 w 287558"/>
                <a:gd name="connsiteY12" fmla="*/ 64511 h 114726"/>
                <a:gd name="connsiteX13" fmla="*/ 123146 w 287558"/>
                <a:gd name="connsiteY13" fmla="*/ 70009 h 114726"/>
                <a:gd name="connsiteX14" fmla="*/ 78061 w 287558"/>
                <a:gd name="connsiteY14" fmla="*/ 104097 h 114726"/>
                <a:gd name="connsiteX15" fmla="*/ 6953 w 287558"/>
                <a:gd name="connsiteY15" fmla="*/ 105563 h 114726"/>
                <a:gd name="connsiteX16" fmla="*/ 3288 w 287558"/>
                <a:gd name="connsiteY16" fmla="*/ 93101 h 114726"/>
                <a:gd name="connsiteX17" fmla="*/ 23447 w 287558"/>
                <a:gd name="connsiteY17" fmla="*/ 93834 h 114726"/>
                <a:gd name="connsiteX18" fmla="*/ 45073 w 287558"/>
                <a:gd name="connsiteY18" fmla="*/ 90902 h 114726"/>
                <a:gd name="connsiteX19" fmla="*/ 74763 w 287558"/>
                <a:gd name="connsiteY19" fmla="*/ 77340 h 114726"/>
                <a:gd name="connsiteX20" fmla="*/ 80261 w 287558"/>
                <a:gd name="connsiteY20" fmla="*/ 56080 h 114726"/>
                <a:gd name="connsiteX21" fmla="*/ 69998 w 287558"/>
                <a:gd name="connsiteY21" fmla="*/ 47284 h 1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7558" h="114726">
                  <a:moveTo>
                    <a:pt x="69998" y="47284"/>
                  </a:moveTo>
                  <a:cubicBezTo>
                    <a:pt x="80994" y="40686"/>
                    <a:pt x="91623" y="33722"/>
                    <a:pt x="102620" y="27490"/>
                  </a:cubicBezTo>
                  <a:cubicBezTo>
                    <a:pt x="108851" y="24192"/>
                    <a:pt x="112516" y="20526"/>
                    <a:pt x="107751" y="13562"/>
                  </a:cubicBezTo>
                  <a:cubicBezTo>
                    <a:pt x="114349" y="8064"/>
                    <a:pt x="120946" y="2199"/>
                    <a:pt x="130110" y="0"/>
                  </a:cubicBezTo>
                  <a:cubicBezTo>
                    <a:pt x="138907" y="0"/>
                    <a:pt x="144038" y="6964"/>
                    <a:pt x="151003" y="10263"/>
                  </a:cubicBezTo>
                  <a:cubicBezTo>
                    <a:pt x="159800" y="14662"/>
                    <a:pt x="168230" y="11729"/>
                    <a:pt x="176294" y="8797"/>
                  </a:cubicBezTo>
                  <a:cubicBezTo>
                    <a:pt x="192788" y="2932"/>
                    <a:pt x="199752" y="8064"/>
                    <a:pt x="200852" y="25291"/>
                  </a:cubicBezTo>
                  <a:cubicBezTo>
                    <a:pt x="221012" y="24925"/>
                    <a:pt x="240805" y="30789"/>
                    <a:pt x="261331" y="24925"/>
                  </a:cubicBezTo>
                  <a:cubicBezTo>
                    <a:pt x="270494" y="22359"/>
                    <a:pt x="278192" y="27857"/>
                    <a:pt x="280391" y="38487"/>
                  </a:cubicBezTo>
                  <a:cubicBezTo>
                    <a:pt x="281490" y="43618"/>
                    <a:pt x="284789" y="47284"/>
                    <a:pt x="286989" y="51682"/>
                  </a:cubicBezTo>
                  <a:cubicBezTo>
                    <a:pt x="288088" y="55347"/>
                    <a:pt x="287722" y="59013"/>
                    <a:pt x="284789" y="62312"/>
                  </a:cubicBezTo>
                  <a:cubicBezTo>
                    <a:pt x="245936" y="64877"/>
                    <a:pt x="206717" y="67443"/>
                    <a:pt x="167863" y="69276"/>
                  </a:cubicBezTo>
                  <a:cubicBezTo>
                    <a:pt x="158333" y="69642"/>
                    <a:pt x="148070" y="67077"/>
                    <a:pt x="138907" y="64511"/>
                  </a:cubicBezTo>
                  <a:cubicBezTo>
                    <a:pt x="131576" y="62678"/>
                    <a:pt x="126811" y="63778"/>
                    <a:pt x="123146" y="70009"/>
                  </a:cubicBezTo>
                  <a:cubicBezTo>
                    <a:pt x="112150" y="86503"/>
                    <a:pt x="94922" y="94934"/>
                    <a:pt x="78061" y="104097"/>
                  </a:cubicBezTo>
                  <a:cubicBezTo>
                    <a:pt x="54603" y="118759"/>
                    <a:pt x="30778" y="117292"/>
                    <a:pt x="6953" y="105563"/>
                  </a:cubicBezTo>
                  <a:cubicBezTo>
                    <a:pt x="2555" y="103364"/>
                    <a:pt x="-4043" y="99699"/>
                    <a:pt x="3288" y="93101"/>
                  </a:cubicBezTo>
                  <a:cubicBezTo>
                    <a:pt x="10252" y="90169"/>
                    <a:pt x="16849" y="92734"/>
                    <a:pt x="23447" y="93834"/>
                  </a:cubicBezTo>
                  <a:cubicBezTo>
                    <a:pt x="31145" y="95300"/>
                    <a:pt x="38842" y="96033"/>
                    <a:pt x="45073" y="90902"/>
                  </a:cubicBezTo>
                  <a:cubicBezTo>
                    <a:pt x="54236" y="83937"/>
                    <a:pt x="63400" y="79539"/>
                    <a:pt x="74763" y="77340"/>
                  </a:cubicBezTo>
                  <a:cubicBezTo>
                    <a:pt x="86125" y="75140"/>
                    <a:pt x="87958" y="65610"/>
                    <a:pt x="80261" y="56080"/>
                  </a:cubicBezTo>
                  <a:cubicBezTo>
                    <a:pt x="77328" y="52049"/>
                    <a:pt x="72197" y="51315"/>
                    <a:pt x="69998" y="47284"/>
                  </a:cubicBezTo>
                  <a:close/>
                </a:path>
              </a:pathLst>
            </a:custGeom>
            <a:solidFill>
              <a:srgbClr val="C7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2EFEF0DC-B8E3-44E7-A6E1-961A6425F63A}"/>
                </a:ext>
              </a:extLst>
            </p:cNvPr>
            <p:cNvSpPr/>
            <p:nvPr/>
          </p:nvSpPr>
          <p:spPr>
            <a:xfrm>
              <a:off x="10858312" y="4333754"/>
              <a:ext cx="251794" cy="88936"/>
            </a:xfrm>
            <a:custGeom>
              <a:avLst/>
              <a:gdLst>
                <a:gd name="connsiteX0" fmla="*/ 206710 w 251794"/>
                <a:gd name="connsiteY0" fmla="*/ 7588 h 88936"/>
                <a:gd name="connsiteX1" fmla="*/ 251795 w 251794"/>
                <a:gd name="connsiteY1" fmla="*/ 18584 h 88936"/>
                <a:gd name="connsiteX2" fmla="*/ 223938 w 251794"/>
                <a:gd name="connsiteY2" fmla="*/ 51573 h 88936"/>
                <a:gd name="connsiteX3" fmla="*/ 135602 w 251794"/>
                <a:gd name="connsiteY3" fmla="*/ 72832 h 88936"/>
                <a:gd name="connsiteX4" fmla="*/ 63027 w 251794"/>
                <a:gd name="connsiteY4" fmla="*/ 87127 h 88936"/>
                <a:gd name="connsiteX5" fmla="*/ 41035 w 251794"/>
                <a:gd name="connsiteY5" fmla="*/ 85661 h 88936"/>
                <a:gd name="connsiteX6" fmla="*/ 7680 w 251794"/>
                <a:gd name="connsiteY6" fmla="*/ 76864 h 88936"/>
                <a:gd name="connsiteX7" fmla="*/ 4381 w 251794"/>
                <a:gd name="connsiteY7" fmla="*/ 67334 h 88936"/>
                <a:gd name="connsiteX8" fmla="*/ 46533 w 251794"/>
                <a:gd name="connsiteY8" fmla="*/ 50473 h 88936"/>
                <a:gd name="connsiteX9" fmla="*/ 127538 w 251794"/>
                <a:gd name="connsiteY9" fmla="*/ 11254 h 88936"/>
                <a:gd name="connsiteX10" fmla="*/ 177387 w 251794"/>
                <a:gd name="connsiteY10" fmla="*/ 3190 h 88936"/>
                <a:gd name="connsiteX11" fmla="*/ 206710 w 251794"/>
                <a:gd name="connsiteY11" fmla="*/ 7588 h 8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94" h="88936">
                  <a:moveTo>
                    <a:pt x="206710" y="7588"/>
                  </a:moveTo>
                  <a:cubicBezTo>
                    <a:pt x="220639" y="15286"/>
                    <a:pt x="238599" y="8321"/>
                    <a:pt x="251795" y="18584"/>
                  </a:cubicBezTo>
                  <a:cubicBezTo>
                    <a:pt x="237866" y="25549"/>
                    <a:pt x="229802" y="37644"/>
                    <a:pt x="223938" y="51573"/>
                  </a:cubicBezTo>
                  <a:cubicBezTo>
                    <a:pt x="193148" y="53772"/>
                    <a:pt x="166025" y="71366"/>
                    <a:pt x="135602" y="72832"/>
                  </a:cubicBezTo>
                  <a:cubicBezTo>
                    <a:pt x="110677" y="73932"/>
                    <a:pt x="87219" y="80896"/>
                    <a:pt x="63027" y="87127"/>
                  </a:cubicBezTo>
                  <a:cubicBezTo>
                    <a:pt x="55330" y="90060"/>
                    <a:pt x="47999" y="89326"/>
                    <a:pt x="41035" y="85661"/>
                  </a:cubicBezTo>
                  <a:cubicBezTo>
                    <a:pt x="30405" y="80163"/>
                    <a:pt x="19776" y="76498"/>
                    <a:pt x="7680" y="76864"/>
                  </a:cubicBezTo>
                  <a:cubicBezTo>
                    <a:pt x="-17" y="77231"/>
                    <a:pt x="-3316" y="73565"/>
                    <a:pt x="4381" y="67334"/>
                  </a:cubicBezTo>
                  <a:cubicBezTo>
                    <a:pt x="21608" y="69533"/>
                    <a:pt x="34071" y="64035"/>
                    <a:pt x="46533" y="50473"/>
                  </a:cubicBezTo>
                  <a:cubicBezTo>
                    <a:pt x="67792" y="27381"/>
                    <a:pt x="99315" y="22250"/>
                    <a:pt x="127538" y="11254"/>
                  </a:cubicBezTo>
                  <a:cubicBezTo>
                    <a:pt x="143299" y="5389"/>
                    <a:pt x="160526" y="4289"/>
                    <a:pt x="177387" y="3190"/>
                  </a:cubicBezTo>
                  <a:cubicBezTo>
                    <a:pt x="187650" y="-3041"/>
                    <a:pt x="197547" y="624"/>
                    <a:pt x="206710" y="7588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C70C71D0-6B6E-44A8-B3D5-1DA71BE24E77}"/>
                </a:ext>
              </a:extLst>
            </p:cNvPr>
            <p:cNvSpPr/>
            <p:nvPr/>
          </p:nvSpPr>
          <p:spPr>
            <a:xfrm>
              <a:off x="11120736" y="4360403"/>
              <a:ext cx="132686" cy="113009"/>
            </a:xfrm>
            <a:custGeom>
              <a:avLst/>
              <a:gdLst>
                <a:gd name="connsiteX0" fmla="*/ 102264 w 132686"/>
                <a:gd name="connsiteY0" fmla="*/ 0 h 113009"/>
                <a:gd name="connsiteX1" fmla="*/ 104097 w 132686"/>
                <a:gd name="connsiteY1" fmla="*/ 21259 h 113009"/>
                <a:gd name="connsiteX2" fmla="*/ 105930 w 132686"/>
                <a:gd name="connsiteY2" fmla="*/ 30789 h 113009"/>
                <a:gd name="connsiteX3" fmla="*/ 132687 w 132686"/>
                <a:gd name="connsiteY3" fmla="*/ 71109 h 113009"/>
                <a:gd name="connsiteX4" fmla="*/ 104830 w 132686"/>
                <a:gd name="connsiteY4" fmla="*/ 95667 h 113009"/>
                <a:gd name="connsiteX5" fmla="*/ 100432 w 132686"/>
                <a:gd name="connsiteY5" fmla="*/ 100432 h 113009"/>
                <a:gd name="connsiteX6" fmla="*/ 85770 w 132686"/>
                <a:gd name="connsiteY6" fmla="*/ 111794 h 113009"/>
                <a:gd name="connsiteX7" fmla="*/ 59746 w 132686"/>
                <a:gd name="connsiteY7" fmla="*/ 101165 h 113009"/>
                <a:gd name="connsiteX8" fmla="*/ 10630 w 132686"/>
                <a:gd name="connsiteY8" fmla="*/ 82105 h 113009"/>
                <a:gd name="connsiteX9" fmla="*/ 0 w 132686"/>
                <a:gd name="connsiteY9" fmla="*/ 75507 h 113009"/>
                <a:gd name="connsiteX10" fmla="*/ 24192 w 132686"/>
                <a:gd name="connsiteY10" fmla="*/ 41419 h 113009"/>
                <a:gd name="connsiteX11" fmla="*/ 66343 w 132686"/>
                <a:gd name="connsiteY11" fmla="*/ 53515 h 113009"/>
                <a:gd name="connsiteX12" fmla="*/ 79539 w 132686"/>
                <a:gd name="connsiteY12" fmla="*/ 53881 h 113009"/>
                <a:gd name="connsiteX13" fmla="*/ 50582 w 132686"/>
                <a:gd name="connsiteY13" fmla="*/ 28957 h 113009"/>
                <a:gd name="connsiteX14" fmla="*/ 42885 w 132686"/>
                <a:gd name="connsiteY14" fmla="*/ 18327 h 113009"/>
                <a:gd name="connsiteX15" fmla="*/ 39220 w 132686"/>
                <a:gd name="connsiteY15" fmla="*/ 3299 h 113009"/>
                <a:gd name="connsiteX16" fmla="*/ 84670 w 132686"/>
                <a:gd name="connsiteY16" fmla="*/ 9897 h 113009"/>
                <a:gd name="connsiteX17" fmla="*/ 102264 w 132686"/>
                <a:gd name="connsiteY17" fmla="*/ 0 h 1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686" h="113009">
                  <a:moveTo>
                    <a:pt x="102264" y="0"/>
                  </a:moveTo>
                  <a:cubicBezTo>
                    <a:pt x="105563" y="6964"/>
                    <a:pt x="118392" y="12462"/>
                    <a:pt x="104097" y="21259"/>
                  </a:cubicBezTo>
                  <a:cubicBezTo>
                    <a:pt x="100798" y="23458"/>
                    <a:pt x="102631" y="29323"/>
                    <a:pt x="105930" y="30789"/>
                  </a:cubicBezTo>
                  <a:cubicBezTo>
                    <a:pt x="123890" y="38487"/>
                    <a:pt x="123890" y="57547"/>
                    <a:pt x="132687" y="71109"/>
                  </a:cubicBezTo>
                  <a:cubicBezTo>
                    <a:pt x="128289" y="84670"/>
                    <a:pt x="119125" y="93834"/>
                    <a:pt x="104830" y="95667"/>
                  </a:cubicBezTo>
                  <a:cubicBezTo>
                    <a:pt x="100065" y="96400"/>
                    <a:pt x="99699" y="94934"/>
                    <a:pt x="100432" y="100432"/>
                  </a:cubicBezTo>
                  <a:cubicBezTo>
                    <a:pt x="102264" y="111794"/>
                    <a:pt x="96033" y="115093"/>
                    <a:pt x="85770" y="111794"/>
                  </a:cubicBezTo>
                  <a:cubicBezTo>
                    <a:pt x="76973" y="108862"/>
                    <a:pt x="67077" y="107396"/>
                    <a:pt x="59746" y="101165"/>
                  </a:cubicBezTo>
                  <a:cubicBezTo>
                    <a:pt x="45451" y="89435"/>
                    <a:pt x="29690" y="82105"/>
                    <a:pt x="10630" y="82105"/>
                  </a:cubicBezTo>
                  <a:cubicBezTo>
                    <a:pt x="6231" y="82105"/>
                    <a:pt x="2199" y="79539"/>
                    <a:pt x="0" y="75507"/>
                  </a:cubicBezTo>
                  <a:cubicBezTo>
                    <a:pt x="1100" y="68176"/>
                    <a:pt x="21992" y="39586"/>
                    <a:pt x="24192" y="41419"/>
                  </a:cubicBezTo>
                  <a:cubicBezTo>
                    <a:pt x="36287" y="53881"/>
                    <a:pt x="57913" y="30056"/>
                    <a:pt x="66343" y="53515"/>
                  </a:cubicBezTo>
                  <a:cubicBezTo>
                    <a:pt x="67443" y="56813"/>
                    <a:pt x="74041" y="56813"/>
                    <a:pt x="79539" y="53881"/>
                  </a:cubicBezTo>
                  <a:cubicBezTo>
                    <a:pt x="70375" y="44351"/>
                    <a:pt x="60845" y="36287"/>
                    <a:pt x="50582" y="28957"/>
                  </a:cubicBezTo>
                  <a:cubicBezTo>
                    <a:pt x="46917" y="26391"/>
                    <a:pt x="40686" y="25291"/>
                    <a:pt x="42885" y="18327"/>
                  </a:cubicBezTo>
                  <a:cubicBezTo>
                    <a:pt x="52048" y="9897"/>
                    <a:pt x="35554" y="11729"/>
                    <a:pt x="39220" y="3299"/>
                  </a:cubicBezTo>
                  <a:cubicBezTo>
                    <a:pt x="52782" y="13562"/>
                    <a:pt x="69276" y="367"/>
                    <a:pt x="84670" y="9897"/>
                  </a:cubicBezTo>
                  <a:cubicBezTo>
                    <a:pt x="89069" y="12829"/>
                    <a:pt x="102631" y="14662"/>
                    <a:pt x="102264" y="0"/>
                  </a:cubicBezTo>
                  <a:close/>
                </a:path>
              </a:pathLst>
            </a:custGeom>
            <a:solidFill>
              <a:srgbClr val="DC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FF14DED-A7B5-4FD6-909A-962800A5A0CD}"/>
                </a:ext>
              </a:extLst>
            </p:cNvPr>
            <p:cNvSpPr/>
            <p:nvPr/>
          </p:nvSpPr>
          <p:spPr>
            <a:xfrm>
              <a:off x="11072746" y="4353072"/>
              <a:ext cx="136692" cy="83937"/>
            </a:xfrm>
            <a:custGeom>
              <a:avLst/>
              <a:gdLst>
                <a:gd name="connsiteX0" fmla="*/ 90142 w 136692"/>
                <a:gd name="connsiteY0" fmla="*/ 25658 h 83937"/>
                <a:gd name="connsiteX1" fmla="*/ 136692 w 136692"/>
                <a:gd name="connsiteY1" fmla="*/ 64144 h 83937"/>
                <a:gd name="connsiteX2" fmla="*/ 103704 w 136692"/>
                <a:gd name="connsiteY2" fmla="*/ 55347 h 83937"/>
                <a:gd name="connsiteX3" fmla="*/ 93441 w 136692"/>
                <a:gd name="connsiteY3" fmla="*/ 54614 h 83937"/>
                <a:gd name="connsiteX4" fmla="*/ 73648 w 136692"/>
                <a:gd name="connsiteY4" fmla="*/ 49483 h 83937"/>
                <a:gd name="connsiteX5" fmla="*/ 48723 w 136692"/>
                <a:gd name="connsiteY5" fmla="*/ 82471 h 83937"/>
                <a:gd name="connsiteX6" fmla="*/ 46524 w 136692"/>
                <a:gd name="connsiteY6" fmla="*/ 83937 h 83937"/>
                <a:gd name="connsiteX7" fmla="*/ 24531 w 136692"/>
                <a:gd name="connsiteY7" fmla="*/ 79172 h 83937"/>
                <a:gd name="connsiteX8" fmla="*/ 11336 w 136692"/>
                <a:gd name="connsiteY8" fmla="*/ 73674 h 83937"/>
                <a:gd name="connsiteX9" fmla="*/ 1073 w 136692"/>
                <a:gd name="connsiteY9" fmla="*/ 58646 h 83937"/>
                <a:gd name="connsiteX10" fmla="*/ 23432 w 136692"/>
                <a:gd name="connsiteY10" fmla="*/ 52048 h 83937"/>
                <a:gd name="connsiteX11" fmla="*/ 33328 w 136692"/>
                <a:gd name="connsiteY11" fmla="*/ 53881 h 83937"/>
                <a:gd name="connsiteX12" fmla="*/ 35894 w 136692"/>
                <a:gd name="connsiteY12" fmla="*/ 49116 h 83937"/>
                <a:gd name="connsiteX13" fmla="*/ 32595 w 136692"/>
                <a:gd name="connsiteY13" fmla="*/ 52782 h 83937"/>
                <a:gd name="connsiteX14" fmla="*/ 10969 w 136692"/>
                <a:gd name="connsiteY14" fmla="*/ 29690 h 83937"/>
                <a:gd name="connsiteX15" fmla="*/ 11703 w 136692"/>
                <a:gd name="connsiteY15" fmla="*/ 28223 h 83937"/>
                <a:gd name="connsiteX16" fmla="*/ 37727 w 136692"/>
                <a:gd name="connsiteY16" fmla="*/ 0 h 83937"/>
                <a:gd name="connsiteX17" fmla="*/ 90142 w 136692"/>
                <a:gd name="connsiteY17" fmla="*/ 25658 h 8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692" h="83937">
                  <a:moveTo>
                    <a:pt x="90142" y="25658"/>
                  </a:moveTo>
                  <a:cubicBezTo>
                    <a:pt x="106636" y="37020"/>
                    <a:pt x="122764" y="48750"/>
                    <a:pt x="136692" y="64144"/>
                  </a:cubicBezTo>
                  <a:cubicBezTo>
                    <a:pt x="116533" y="70375"/>
                    <a:pt x="116533" y="70375"/>
                    <a:pt x="103704" y="55347"/>
                  </a:cubicBezTo>
                  <a:cubicBezTo>
                    <a:pt x="100405" y="51682"/>
                    <a:pt x="97839" y="49849"/>
                    <a:pt x="93441" y="54614"/>
                  </a:cubicBezTo>
                  <a:cubicBezTo>
                    <a:pt x="82445" y="65610"/>
                    <a:pt x="82078" y="65610"/>
                    <a:pt x="73648" y="49483"/>
                  </a:cubicBezTo>
                  <a:cubicBezTo>
                    <a:pt x="70349" y="65610"/>
                    <a:pt x="51655" y="67077"/>
                    <a:pt x="48723" y="82471"/>
                  </a:cubicBezTo>
                  <a:cubicBezTo>
                    <a:pt x="47990" y="82838"/>
                    <a:pt x="47257" y="83571"/>
                    <a:pt x="46524" y="83937"/>
                  </a:cubicBezTo>
                  <a:cubicBezTo>
                    <a:pt x="39193" y="83204"/>
                    <a:pt x="33695" y="75507"/>
                    <a:pt x="24531" y="79172"/>
                  </a:cubicBezTo>
                  <a:cubicBezTo>
                    <a:pt x="20133" y="81005"/>
                    <a:pt x="14635" y="77340"/>
                    <a:pt x="11336" y="73674"/>
                  </a:cubicBezTo>
                  <a:cubicBezTo>
                    <a:pt x="6938" y="69276"/>
                    <a:pt x="-3326" y="67077"/>
                    <a:pt x="1073" y="58646"/>
                  </a:cubicBezTo>
                  <a:cubicBezTo>
                    <a:pt x="5471" y="49849"/>
                    <a:pt x="13902" y="46917"/>
                    <a:pt x="23432" y="52048"/>
                  </a:cubicBezTo>
                  <a:cubicBezTo>
                    <a:pt x="26731" y="53881"/>
                    <a:pt x="29296" y="56813"/>
                    <a:pt x="33328" y="53881"/>
                  </a:cubicBezTo>
                  <a:cubicBezTo>
                    <a:pt x="34794" y="52782"/>
                    <a:pt x="35528" y="50949"/>
                    <a:pt x="35894" y="49116"/>
                  </a:cubicBezTo>
                  <a:cubicBezTo>
                    <a:pt x="34794" y="50216"/>
                    <a:pt x="34428" y="52782"/>
                    <a:pt x="32595" y="52782"/>
                  </a:cubicBezTo>
                  <a:cubicBezTo>
                    <a:pt x="17567" y="52415"/>
                    <a:pt x="12436" y="42518"/>
                    <a:pt x="10969" y="29690"/>
                  </a:cubicBezTo>
                  <a:cubicBezTo>
                    <a:pt x="11336" y="28957"/>
                    <a:pt x="11703" y="28590"/>
                    <a:pt x="11703" y="28223"/>
                  </a:cubicBezTo>
                  <a:cubicBezTo>
                    <a:pt x="4005" y="3665"/>
                    <a:pt x="23798" y="4398"/>
                    <a:pt x="37727" y="0"/>
                  </a:cubicBezTo>
                  <a:cubicBezTo>
                    <a:pt x="55321" y="7331"/>
                    <a:pt x="74014" y="13928"/>
                    <a:pt x="90142" y="25658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9A90E1A-37E2-471D-AEFC-9E1D8820F55B}"/>
                </a:ext>
              </a:extLst>
            </p:cNvPr>
            <p:cNvSpPr/>
            <p:nvPr/>
          </p:nvSpPr>
          <p:spPr>
            <a:xfrm>
              <a:off x="10643870" y="4437521"/>
              <a:ext cx="119940" cy="79480"/>
            </a:xfrm>
            <a:custGeom>
              <a:avLst/>
              <a:gdLst>
                <a:gd name="connsiteX0" fmla="*/ 8430 w 119940"/>
                <a:gd name="connsiteY0" fmla="*/ 76461 h 79480"/>
                <a:gd name="connsiteX1" fmla="*/ 7331 w 119940"/>
                <a:gd name="connsiteY1" fmla="*/ 65465 h 79480"/>
                <a:gd name="connsiteX2" fmla="*/ 18327 w 119940"/>
                <a:gd name="connsiteY2" fmla="*/ 54102 h 79480"/>
                <a:gd name="connsiteX3" fmla="*/ 9897 w 119940"/>
                <a:gd name="connsiteY3" fmla="*/ 55568 h 79480"/>
                <a:gd name="connsiteX4" fmla="*/ 1466 w 119940"/>
                <a:gd name="connsiteY4" fmla="*/ 56668 h 79480"/>
                <a:gd name="connsiteX5" fmla="*/ 0 w 119940"/>
                <a:gd name="connsiteY5" fmla="*/ 51170 h 79480"/>
                <a:gd name="connsiteX6" fmla="*/ 7697 w 119940"/>
                <a:gd name="connsiteY6" fmla="*/ 49704 h 79480"/>
                <a:gd name="connsiteX7" fmla="*/ 15761 w 119940"/>
                <a:gd name="connsiteY7" fmla="*/ 42739 h 79480"/>
                <a:gd name="connsiteX8" fmla="*/ 21992 w 119940"/>
                <a:gd name="connsiteY8" fmla="*/ 39074 h 79480"/>
                <a:gd name="connsiteX9" fmla="*/ 71475 w 119940"/>
                <a:gd name="connsiteY9" fmla="*/ 9018 h 79480"/>
                <a:gd name="connsiteX10" fmla="*/ 94934 w 119940"/>
                <a:gd name="connsiteY10" fmla="*/ 1687 h 79480"/>
                <a:gd name="connsiteX11" fmla="*/ 115093 w 119940"/>
                <a:gd name="connsiteY11" fmla="*/ 7918 h 79480"/>
                <a:gd name="connsiteX12" fmla="*/ 112161 w 119940"/>
                <a:gd name="connsiteY12" fmla="*/ 42739 h 79480"/>
                <a:gd name="connsiteX13" fmla="*/ 75873 w 119940"/>
                <a:gd name="connsiteY13" fmla="*/ 39074 h 79480"/>
                <a:gd name="connsiteX14" fmla="*/ 97133 w 119940"/>
                <a:gd name="connsiteY14" fmla="*/ 60700 h 79480"/>
                <a:gd name="connsiteX15" fmla="*/ 93834 w 119940"/>
                <a:gd name="connsiteY15" fmla="*/ 68031 h 79480"/>
                <a:gd name="connsiteX16" fmla="*/ 69276 w 119940"/>
                <a:gd name="connsiteY16" fmla="*/ 75361 h 79480"/>
                <a:gd name="connsiteX17" fmla="*/ 31522 w 119940"/>
                <a:gd name="connsiteY17" fmla="*/ 62899 h 79480"/>
                <a:gd name="connsiteX18" fmla="*/ 24925 w 119940"/>
                <a:gd name="connsiteY18" fmla="*/ 68031 h 79480"/>
                <a:gd name="connsiteX19" fmla="*/ 10630 w 119940"/>
                <a:gd name="connsiteY19" fmla="*/ 78660 h 79480"/>
                <a:gd name="connsiteX20" fmla="*/ 8430 w 119940"/>
                <a:gd name="connsiteY20" fmla="*/ 76461 h 7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940" h="79480">
                  <a:moveTo>
                    <a:pt x="8430" y="76461"/>
                  </a:moveTo>
                  <a:cubicBezTo>
                    <a:pt x="7331" y="72796"/>
                    <a:pt x="-5498" y="70596"/>
                    <a:pt x="7331" y="65465"/>
                  </a:cubicBezTo>
                  <a:cubicBezTo>
                    <a:pt x="12829" y="63266"/>
                    <a:pt x="16861" y="60333"/>
                    <a:pt x="18327" y="54102"/>
                  </a:cubicBezTo>
                  <a:cubicBezTo>
                    <a:pt x="14662" y="51536"/>
                    <a:pt x="12462" y="54835"/>
                    <a:pt x="9897" y="55568"/>
                  </a:cubicBezTo>
                  <a:cubicBezTo>
                    <a:pt x="6964" y="56301"/>
                    <a:pt x="4765" y="62899"/>
                    <a:pt x="1466" y="56668"/>
                  </a:cubicBezTo>
                  <a:cubicBezTo>
                    <a:pt x="367" y="55202"/>
                    <a:pt x="0" y="53002"/>
                    <a:pt x="0" y="51170"/>
                  </a:cubicBezTo>
                  <a:cubicBezTo>
                    <a:pt x="733" y="43472"/>
                    <a:pt x="5132" y="50070"/>
                    <a:pt x="7697" y="49704"/>
                  </a:cubicBezTo>
                  <a:cubicBezTo>
                    <a:pt x="12096" y="48971"/>
                    <a:pt x="13928" y="46038"/>
                    <a:pt x="15761" y="42739"/>
                  </a:cubicBezTo>
                  <a:cubicBezTo>
                    <a:pt x="17227" y="40907"/>
                    <a:pt x="19427" y="39441"/>
                    <a:pt x="21992" y="39074"/>
                  </a:cubicBezTo>
                  <a:cubicBezTo>
                    <a:pt x="38120" y="35042"/>
                    <a:pt x="59746" y="21847"/>
                    <a:pt x="71475" y="9018"/>
                  </a:cubicBezTo>
                  <a:cubicBezTo>
                    <a:pt x="76607" y="-1245"/>
                    <a:pt x="85404" y="-1245"/>
                    <a:pt x="94934" y="1687"/>
                  </a:cubicBezTo>
                  <a:cubicBezTo>
                    <a:pt x="102264" y="1321"/>
                    <a:pt x="109228" y="2787"/>
                    <a:pt x="115093" y="7918"/>
                  </a:cubicBezTo>
                  <a:cubicBezTo>
                    <a:pt x="122790" y="24779"/>
                    <a:pt x="120958" y="37241"/>
                    <a:pt x="112161" y="42739"/>
                  </a:cubicBezTo>
                  <a:cubicBezTo>
                    <a:pt x="98965" y="50803"/>
                    <a:pt x="88336" y="36875"/>
                    <a:pt x="75873" y="39074"/>
                  </a:cubicBezTo>
                  <a:cubicBezTo>
                    <a:pt x="78806" y="51903"/>
                    <a:pt x="98232" y="45305"/>
                    <a:pt x="97133" y="60700"/>
                  </a:cubicBezTo>
                  <a:cubicBezTo>
                    <a:pt x="96400" y="63266"/>
                    <a:pt x="95300" y="65831"/>
                    <a:pt x="93834" y="68031"/>
                  </a:cubicBezTo>
                  <a:cubicBezTo>
                    <a:pt x="87969" y="78660"/>
                    <a:pt x="78806" y="82326"/>
                    <a:pt x="69276" y="75361"/>
                  </a:cubicBezTo>
                  <a:cubicBezTo>
                    <a:pt x="57913" y="66931"/>
                    <a:pt x="41785" y="74995"/>
                    <a:pt x="31522" y="62899"/>
                  </a:cubicBezTo>
                  <a:cubicBezTo>
                    <a:pt x="27857" y="58134"/>
                    <a:pt x="26757" y="65831"/>
                    <a:pt x="24925" y="68031"/>
                  </a:cubicBezTo>
                  <a:cubicBezTo>
                    <a:pt x="20893" y="72796"/>
                    <a:pt x="20893" y="82326"/>
                    <a:pt x="10630" y="78660"/>
                  </a:cubicBezTo>
                  <a:cubicBezTo>
                    <a:pt x="9530" y="77561"/>
                    <a:pt x="9163" y="76827"/>
                    <a:pt x="8430" y="76461"/>
                  </a:cubicBezTo>
                  <a:close/>
                </a:path>
              </a:pathLst>
            </a:custGeom>
            <a:solidFill>
              <a:srgbClr val="7552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408C3DBF-4367-4A31-9172-CDE7C8E16E50}"/>
                </a:ext>
              </a:extLst>
            </p:cNvPr>
            <p:cNvSpPr/>
            <p:nvPr/>
          </p:nvSpPr>
          <p:spPr>
            <a:xfrm>
              <a:off x="10891775" y="4276405"/>
              <a:ext cx="102872" cy="52757"/>
            </a:xfrm>
            <a:custGeom>
              <a:avLst/>
              <a:gdLst>
                <a:gd name="connsiteX0" fmla="*/ 79047 w 102872"/>
                <a:gd name="connsiteY0" fmla="*/ 793 h 52757"/>
                <a:gd name="connsiteX1" fmla="*/ 102872 w 102872"/>
                <a:gd name="connsiteY1" fmla="*/ 21686 h 52757"/>
                <a:gd name="connsiteX2" fmla="*/ 78314 w 102872"/>
                <a:gd name="connsiteY2" fmla="*/ 37447 h 52757"/>
                <a:gd name="connsiteX3" fmla="*/ 68051 w 102872"/>
                <a:gd name="connsiteY3" fmla="*/ 37814 h 52757"/>
                <a:gd name="connsiteX4" fmla="*/ 11604 w 102872"/>
                <a:gd name="connsiteY4" fmla="*/ 46244 h 52757"/>
                <a:gd name="connsiteX5" fmla="*/ 974 w 102872"/>
                <a:gd name="connsiteY5" fmla="*/ 16554 h 52757"/>
                <a:gd name="connsiteX6" fmla="*/ 8305 w 102872"/>
                <a:gd name="connsiteY6" fmla="*/ 9224 h 52757"/>
                <a:gd name="connsiteX7" fmla="*/ 15636 w 102872"/>
                <a:gd name="connsiteY7" fmla="*/ 7025 h 52757"/>
                <a:gd name="connsiteX8" fmla="*/ 38728 w 102872"/>
                <a:gd name="connsiteY8" fmla="*/ 8491 h 52757"/>
                <a:gd name="connsiteX9" fmla="*/ 56322 w 102872"/>
                <a:gd name="connsiteY9" fmla="*/ 8491 h 52757"/>
                <a:gd name="connsiteX10" fmla="*/ 79047 w 102872"/>
                <a:gd name="connsiteY10" fmla="*/ 793 h 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872" h="52757">
                  <a:moveTo>
                    <a:pt x="79047" y="793"/>
                  </a:moveTo>
                  <a:cubicBezTo>
                    <a:pt x="97374" y="-4338"/>
                    <a:pt x="92975" y="16921"/>
                    <a:pt x="102872" y="21686"/>
                  </a:cubicBezTo>
                  <a:cubicBezTo>
                    <a:pt x="95175" y="27551"/>
                    <a:pt x="90043" y="37814"/>
                    <a:pt x="78314" y="37447"/>
                  </a:cubicBezTo>
                  <a:cubicBezTo>
                    <a:pt x="74649" y="37447"/>
                    <a:pt x="70617" y="34148"/>
                    <a:pt x="68051" y="37814"/>
                  </a:cubicBezTo>
                  <a:cubicBezTo>
                    <a:pt x="51923" y="59806"/>
                    <a:pt x="31764" y="52842"/>
                    <a:pt x="11604" y="46244"/>
                  </a:cubicBezTo>
                  <a:cubicBezTo>
                    <a:pt x="8305" y="36348"/>
                    <a:pt x="-3424" y="29383"/>
                    <a:pt x="974" y="16554"/>
                  </a:cubicBezTo>
                  <a:cubicBezTo>
                    <a:pt x="2807" y="13989"/>
                    <a:pt x="11237" y="18021"/>
                    <a:pt x="8305" y="9224"/>
                  </a:cubicBezTo>
                  <a:cubicBezTo>
                    <a:pt x="7572" y="7025"/>
                    <a:pt x="12704" y="6291"/>
                    <a:pt x="15636" y="7025"/>
                  </a:cubicBezTo>
                  <a:cubicBezTo>
                    <a:pt x="22967" y="12523"/>
                    <a:pt x="31031" y="10323"/>
                    <a:pt x="38728" y="8491"/>
                  </a:cubicBezTo>
                  <a:cubicBezTo>
                    <a:pt x="44592" y="6658"/>
                    <a:pt x="50457" y="13256"/>
                    <a:pt x="56322" y="8491"/>
                  </a:cubicBezTo>
                  <a:cubicBezTo>
                    <a:pt x="64386" y="6291"/>
                    <a:pt x="71716" y="3359"/>
                    <a:pt x="79047" y="793"/>
                  </a:cubicBezTo>
                  <a:close/>
                </a:path>
              </a:pathLst>
            </a:custGeom>
            <a:solidFill>
              <a:srgbClr val="A989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9CA23FF-AFF7-465B-997B-6E76AC896E4C}"/>
                </a:ext>
              </a:extLst>
            </p:cNvPr>
            <p:cNvSpPr/>
            <p:nvPr/>
          </p:nvSpPr>
          <p:spPr>
            <a:xfrm>
              <a:off x="11032567" y="4299996"/>
              <a:ext cx="76926" cy="41911"/>
            </a:xfrm>
            <a:custGeom>
              <a:avLst/>
              <a:gdLst>
                <a:gd name="connsiteX0" fmla="*/ 32456 w 76926"/>
                <a:gd name="connsiteY0" fmla="*/ 41347 h 41911"/>
                <a:gd name="connsiteX1" fmla="*/ 2400 w 76926"/>
                <a:gd name="connsiteY1" fmla="*/ 37681 h 41911"/>
                <a:gd name="connsiteX2" fmla="*/ 14862 w 76926"/>
                <a:gd name="connsiteY2" fmla="*/ 16056 h 41911"/>
                <a:gd name="connsiteX3" fmla="*/ 47484 w 76926"/>
                <a:gd name="connsiteY3" fmla="*/ 2860 h 41911"/>
                <a:gd name="connsiteX4" fmla="*/ 75341 w 76926"/>
                <a:gd name="connsiteY4" fmla="*/ 12390 h 41911"/>
                <a:gd name="connsiteX5" fmla="*/ 61779 w 76926"/>
                <a:gd name="connsiteY5" fmla="*/ 36948 h 41911"/>
                <a:gd name="connsiteX6" fmla="*/ 32456 w 76926"/>
                <a:gd name="connsiteY6" fmla="*/ 41347 h 4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26" h="41911">
                  <a:moveTo>
                    <a:pt x="32456" y="41347"/>
                  </a:moveTo>
                  <a:cubicBezTo>
                    <a:pt x="22559" y="40247"/>
                    <a:pt x="12296" y="38781"/>
                    <a:pt x="2400" y="37681"/>
                  </a:cubicBezTo>
                  <a:cubicBezTo>
                    <a:pt x="-4931" y="24119"/>
                    <a:pt x="6065" y="18988"/>
                    <a:pt x="14862" y="16056"/>
                  </a:cubicBezTo>
                  <a:cubicBezTo>
                    <a:pt x="26225" y="12390"/>
                    <a:pt x="36854" y="8358"/>
                    <a:pt x="47484" y="2860"/>
                  </a:cubicBezTo>
                  <a:cubicBezTo>
                    <a:pt x="60313" y="-3738"/>
                    <a:pt x="70576" y="1761"/>
                    <a:pt x="75341" y="12390"/>
                  </a:cubicBezTo>
                  <a:cubicBezTo>
                    <a:pt x="80472" y="24119"/>
                    <a:pt x="72408" y="32916"/>
                    <a:pt x="61779" y="36948"/>
                  </a:cubicBezTo>
                  <a:cubicBezTo>
                    <a:pt x="52615" y="40247"/>
                    <a:pt x="42719" y="43179"/>
                    <a:pt x="32456" y="41347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512D15F4-FBD0-49FA-B7BA-3144F9CEB9C8}"/>
                </a:ext>
              </a:extLst>
            </p:cNvPr>
            <p:cNvSpPr/>
            <p:nvPr/>
          </p:nvSpPr>
          <p:spPr>
            <a:xfrm>
              <a:off x="11138153" y="4299396"/>
              <a:ext cx="54424" cy="60273"/>
            </a:xfrm>
            <a:custGeom>
              <a:avLst/>
              <a:gdLst>
                <a:gd name="connsiteX0" fmla="*/ 54425 w 54424"/>
                <a:gd name="connsiteY0" fmla="*/ 53309 h 60273"/>
                <a:gd name="connsiteX1" fmla="*/ 49660 w 54424"/>
                <a:gd name="connsiteY1" fmla="*/ 58807 h 60273"/>
                <a:gd name="connsiteX2" fmla="*/ 6408 w 54424"/>
                <a:gd name="connsiteY2" fmla="*/ 44146 h 60273"/>
                <a:gd name="connsiteX3" fmla="*/ 9707 w 54424"/>
                <a:gd name="connsiteY3" fmla="*/ 6026 h 60273"/>
                <a:gd name="connsiteX4" fmla="*/ 36098 w 54424"/>
                <a:gd name="connsiteY4" fmla="*/ 15189 h 60273"/>
                <a:gd name="connsiteX5" fmla="*/ 49660 w 54424"/>
                <a:gd name="connsiteY5" fmla="*/ 44879 h 60273"/>
                <a:gd name="connsiteX6" fmla="*/ 54425 w 54424"/>
                <a:gd name="connsiteY6" fmla="*/ 53309 h 6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24" h="60273">
                  <a:moveTo>
                    <a:pt x="54425" y="53309"/>
                  </a:moveTo>
                  <a:cubicBezTo>
                    <a:pt x="52959" y="55509"/>
                    <a:pt x="51492" y="57708"/>
                    <a:pt x="49660" y="58807"/>
                  </a:cubicBezTo>
                  <a:cubicBezTo>
                    <a:pt x="41596" y="63939"/>
                    <a:pt x="14472" y="54775"/>
                    <a:pt x="6408" y="44146"/>
                  </a:cubicBezTo>
                  <a:cubicBezTo>
                    <a:pt x="-3122" y="31683"/>
                    <a:pt x="-2022" y="16289"/>
                    <a:pt x="9707" y="6026"/>
                  </a:cubicBezTo>
                  <a:cubicBezTo>
                    <a:pt x="21803" y="-4604"/>
                    <a:pt x="32799" y="-938"/>
                    <a:pt x="36098" y="15189"/>
                  </a:cubicBezTo>
                  <a:cubicBezTo>
                    <a:pt x="38297" y="26185"/>
                    <a:pt x="40130" y="37182"/>
                    <a:pt x="49660" y="44879"/>
                  </a:cubicBezTo>
                  <a:cubicBezTo>
                    <a:pt x="51859" y="46712"/>
                    <a:pt x="52592" y="50010"/>
                    <a:pt x="54425" y="53309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D338D53A-814C-41BD-97C2-B7CB3EC3DD3A}"/>
                </a:ext>
              </a:extLst>
            </p:cNvPr>
            <p:cNvSpPr/>
            <p:nvPr/>
          </p:nvSpPr>
          <p:spPr>
            <a:xfrm>
              <a:off x="10788730" y="4391936"/>
              <a:ext cx="72336" cy="67233"/>
            </a:xfrm>
            <a:custGeom>
              <a:avLst/>
              <a:gdLst>
                <a:gd name="connsiteX0" fmla="*/ 31811 w 72336"/>
                <a:gd name="connsiteY0" fmla="*/ 17583 h 67233"/>
                <a:gd name="connsiteX1" fmla="*/ 39875 w 72336"/>
                <a:gd name="connsiteY1" fmla="*/ 20516 h 67233"/>
                <a:gd name="connsiteX2" fmla="*/ 52337 w 72336"/>
                <a:gd name="connsiteY2" fmla="*/ 22715 h 67233"/>
                <a:gd name="connsiteX3" fmla="*/ 68465 w 72336"/>
                <a:gd name="connsiteY3" fmla="*/ 45074 h 67233"/>
                <a:gd name="connsiteX4" fmla="*/ 69565 w 72336"/>
                <a:gd name="connsiteY4" fmla="*/ 61934 h 67233"/>
                <a:gd name="connsiteX5" fmla="*/ 55636 w 72336"/>
                <a:gd name="connsiteY5" fmla="*/ 64500 h 67233"/>
                <a:gd name="connsiteX6" fmla="*/ 50505 w 72336"/>
                <a:gd name="connsiteY6" fmla="*/ 63034 h 67233"/>
                <a:gd name="connsiteX7" fmla="*/ 15317 w 72336"/>
                <a:gd name="connsiteY7" fmla="*/ 43974 h 67233"/>
                <a:gd name="connsiteX8" fmla="*/ 6154 w 72336"/>
                <a:gd name="connsiteY8" fmla="*/ 23081 h 67233"/>
                <a:gd name="connsiteX9" fmla="*/ 5787 w 72336"/>
                <a:gd name="connsiteY9" fmla="*/ 3655 h 67233"/>
                <a:gd name="connsiteX10" fmla="*/ 28512 w 72336"/>
                <a:gd name="connsiteY10" fmla="*/ 13918 h 67233"/>
                <a:gd name="connsiteX11" fmla="*/ 31811 w 72336"/>
                <a:gd name="connsiteY11" fmla="*/ 17583 h 6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336" h="67233">
                  <a:moveTo>
                    <a:pt x="31811" y="17583"/>
                  </a:moveTo>
                  <a:cubicBezTo>
                    <a:pt x="33277" y="21249"/>
                    <a:pt x="36576" y="21249"/>
                    <a:pt x="39875" y="20516"/>
                  </a:cubicBezTo>
                  <a:cubicBezTo>
                    <a:pt x="44640" y="17217"/>
                    <a:pt x="48672" y="20149"/>
                    <a:pt x="52337" y="22715"/>
                  </a:cubicBezTo>
                  <a:cubicBezTo>
                    <a:pt x="57469" y="30046"/>
                    <a:pt x="59668" y="39576"/>
                    <a:pt x="68465" y="45074"/>
                  </a:cubicBezTo>
                  <a:cubicBezTo>
                    <a:pt x="74696" y="49106"/>
                    <a:pt x="72130" y="56436"/>
                    <a:pt x="69565" y="61934"/>
                  </a:cubicBezTo>
                  <a:cubicBezTo>
                    <a:pt x="66266" y="68899"/>
                    <a:pt x="61134" y="68166"/>
                    <a:pt x="55636" y="64500"/>
                  </a:cubicBezTo>
                  <a:cubicBezTo>
                    <a:pt x="54170" y="63401"/>
                    <a:pt x="51971" y="62301"/>
                    <a:pt x="50505" y="63034"/>
                  </a:cubicBezTo>
                  <a:cubicBezTo>
                    <a:pt x="32178" y="68899"/>
                    <a:pt x="23747" y="56803"/>
                    <a:pt x="15317" y="43974"/>
                  </a:cubicBezTo>
                  <a:cubicBezTo>
                    <a:pt x="12385" y="37010"/>
                    <a:pt x="11285" y="29312"/>
                    <a:pt x="6154" y="23081"/>
                  </a:cubicBezTo>
                  <a:cubicBezTo>
                    <a:pt x="1022" y="16484"/>
                    <a:pt x="-4476" y="10986"/>
                    <a:pt x="5787" y="3655"/>
                  </a:cubicBezTo>
                  <a:cubicBezTo>
                    <a:pt x="20449" y="-6975"/>
                    <a:pt x="21915" y="8420"/>
                    <a:pt x="28512" y="13918"/>
                  </a:cubicBezTo>
                  <a:cubicBezTo>
                    <a:pt x="29979" y="15017"/>
                    <a:pt x="31078" y="16117"/>
                    <a:pt x="31811" y="17583"/>
                  </a:cubicBezTo>
                  <a:close/>
                </a:path>
              </a:pathLst>
            </a:custGeom>
            <a:solidFill>
              <a:srgbClr val="714D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6133BD51-DE93-4457-AA66-FC3ADB759BBB}"/>
                </a:ext>
              </a:extLst>
            </p:cNvPr>
            <p:cNvSpPr/>
            <p:nvPr/>
          </p:nvSpPr>
          <p:spPr>
            <a:xfrm>
              <a:off x="10745792" y="4379092"/>
              <a:ext cx="78203" cy="43787"/>
            </a:xfrm>
            <a:custGeom>
              <a:avLst/>
              <a:gdLst>
                <a:gd name="connsiteX0" fmla="*/ 71816 w 78203"/>
                <a:gd name="connsiteY0" fmla="*/ 29694 h 43787"/>
                <a:gd name="connsiteX1" fmla="*/ 59721 w 78203"/>
                <a:gd name="connsiteY1" fmla="*/ 26029 h 43787"/>
                <a:gd name="connsiteX2" fmla="*/ 59354 w 78203"/>
                <a:gd name="connsiteY2" fmla="*/ 15765 h 43787"/>
                <a:gd name="connsiteX3" fmla="*/ 46159 w 78203"/>
                <a:gd name="connsiteY3" fmla="*/ 23463 h 43787"/>
                <a:gd name="connsiteX4" fmla="*/ 52756 w 78203"/>
                <a:gd name="connsiteY4" fmla="*/ 32993 h 43787"/>
                <a:gd name="connsiteX5" fmla="*/ 22334 w 78203"/>
                <a:gd name="connsiteY5" fmla="*/ 37758 h 43787"/>
                <a:gd name="connsiteX6" fmla="*/ 3640 w 78203"/>
                <a:gd name="connsiteY6" fmla="*/ 16865 h 43787"/>
                <a:gd name="connsiteX7" fmla="*/ 708 w 78203"/>
                <a:gd name="connsiteY7" fmla="*/ 5136 h 43787"/>
                <a:gd name="connsiteX8" fmla="*/ 13170 w 78203"/>
                <a:gd name="connsiteY8" fmla="*/ 737 h 43787"/>
                <a:gd name="connsiteX9" fmla="*/ 45426 w 78203"/>
                <a:gd name="connsiteY9" fmla="*/ 8801 h 43787"/>
                <a:gd name="connsiteX10" fmla="*/ 71083 w 78203"/>
                <a:gd name="connsiteY10" fmla="*/ 8435 h 43787"/>
                <a:gd name="connsiteX11" fmla="*/ 71816 w 78203"/>
                <a:gd name="connsiteY11" fmla="*/ 29694 h 4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203" h="43787">
                  <a:moveTo>
                    <a:pt x="71816" y="29694"/>
                  </a:moveTo>
                  <a:cubicBezTo>
                    <a:pt x="67785" y="28594"/>
                    <a:pt x="61553" y="32993"/>
                    <a:pt x="59721" y="26029"/>
                  </a:cubicBezTo>
                  <a:cubicBezTo>
                    <a:pt x="58988" y="22730"/>
                    <a:pt x="67418" y="18331"/>
                    <a:pt x="59354" y="15765"/>
                  </a:cubicBezTo>
                  <a:cubicBezTo>
                    <a:pt x="53856" y="13933"/>
                    <a:pt x="48725" y="19797"/>
                    <a:pt x="46159" y="23463"/>
                  </a:cubicBezTo>
                  <a:cubicBezTo>
                    <a:pt x="42860" y="28228"/>
                    <a:pt x="50557" y="29327"/>
                    <a:pt x="52756" y="32993"/>
                  </a:cubicBezTo>
                  <a:cubicBezTo>
                    <a:pt x="43960" y="44355"/>
                    <a:pt x="34429" y="48021"/>
                    <a:pt x="22334" y="37758"/>
                  </a:cubicBezTo>
                  <a:cubicBezTo>
                    <a:pt x="16103" y="30794"/>
                    <a:pt x="10238" y="23463"/>
                    <a:pt x="3640" y="16865"/>
                  </a:cubicBezTo>
                  <a:cubicBezTo>
                    <a:pt x="-25" y="13200"/>
                    <a:pt x="-758" y="9534"/>
                    <a:pt x="708" y="5136"/>
                  </a:cubicBezTo>
                  <a:cubicBezTo>
                    <a:pt x="2907" y="-1095"/>
                    <a:pt x="8772" y="-362"/>
                    <a:pt x="13170" y="737"/>
                  </a:cubicBezTo>
                  <a:cubicBezTo>
                    <a:pt x="24166" y="2937"/>
                    <a:pt x="35163" y="5136"/>
                    <a:pt x="45426" y="8801"/>
                  </a:cubicBezTo>
                  <a:cubicBezTo>
                    <a:pt x="54223" y="12100"/>
                    <a:pt x="62286" y="10634"/>
                    <a:pt x="71083" y="8435"/>
                  </a:cubicBezTo>
                  <a:cubicBezTo>
                    <a:pt x="84279" y="15032"/>
                    <a:pt x="75848" y="22363"/>
                    <a:pt x="71816" y="29694"/>
                  </a:cubicBezTo>
                  <a:close/>
                </a:path>
              </a:pathLst>
            </a:custGeom>
            <a:solidFill>
              <a:srgbClr val="9171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1BEB933C-4179-4086-A393-C254A3199E53}"/>
                </a:ext>
              </a:extLst>
            </p:cNvPr>
            <p:cNvSpPr/>
            <p:nvPr/>
          </p:nvSpPr>
          <p:spPr>
            <a:xfrm>
              <a:off x="10738803" y="4411718"/>
              <a:ext cx="67178" cy="38462"/>
            </a:xfrm>
            <a:custGeom>
              <a:avLst/>
              <a:gdLst>
                <a:gd name="connsiteX0" fmla="*/ 29690 w 67178"/>
                <a:gd name="connsiteY0" fmla="*/ 4765 h 38462"/>
                <a:gd name="connsiteX1" fmla="*/ 60112 w 67178"/>
                <a:gd name="connsiteY1" fmla="*/ 0 h 38462"/>
                <a:gd name="connsiteX2" fmla="*/ 67077 w 67178"/>
                <a:gd name="connsiteY2" fmla="*/ 23458 h 38462"/>
                <a:gd name="connsiteX3" fmla="*/ 18693 w 67178"/>
                <a:gd name="connsiteY3" fmla="*/ 34455 h 38462"/>
                <a:gd name="connsiteX4" fmla="*/ 0 w 67178"/>
                <a:gd name="connsiteY4" fmla="*/ 27124 h 38462"/>
                <a:gd name="connsiteX5" fmla="*/ 29690 w 67178"/>
                <a:gd name="connsiteY5" fmla="*/ 4765 h 3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78" h="38462">
                  <a:moveTo>
                    <a:pt x="29690" y="4765"/>
                  </a:moveTo>
                  <a:cubicBezTo>
                    <a:pt x="41052" y="12096"/>
                    <a:pt x="49849" y="733"/>
                    <a:pt x="60112" y="0"/>
                  </a:cubicBezTo>
                  <a:cubicBezTo>
                    <a:pt x="64511" y="7331"/>
                    <a:pt x="67810" y="14662"/>
                    <a:pt x="67077" y="23458"/>
                  </a:cubicBezTo>
                  <a:cubicBezTo>
                    <a:pt x="45084" y="39586"/>
                    <a:pt x="35921" y="41785"/>
                    <a:pt x="18693" y="34455"/>
                  </a:cubicBezTo>
                  <a:cubicBezTo>
                    <a:pt x="12462" y="31889"/>
                    <a:pt x="5132" y="32255"/>
                    <a:pt x="0" y="27124"/>
                  </a:cubicBezTo>
                  <a:cubicBezTo>
                    <a:pt x="9163" y="19427"/>
                    <a:pt x="28957" y="24925"/>
                    <a:pt x="29690" y="4765"/>
                  </a:cubicBezTo>
                  <a:close/>
                </a:path>
              </a:pathLst>
            </a:custGeom>
            <a:solidFill>
              <a:srgbClr val="CEC1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64BBD4E-7A3A-44E6-908E-2ACB7CB9E196}"/>
                </a:ext>
              </a:extLst>
            </p:cNvPr>
            <p:cNvSpPr/>
            <p:nvPr/>
          </p:nvSpPr>
          <p:spPr>
            <a:xfrm>
              <a:off x="10654464" y="4446539"/>
              <a:ext cx="61584" cy="34088"/>
            </a:xfrm>
            <a:custGeom>
              <a:avLst/>
              <a:gdLst>
                <a:gd name="connsiteX0" fmla="*/ 60514 w 61584"/>
                <a:gd name="connsiteY0" fmla="*/ 0 h 34088"/>
                <a:gd name="connsiteX1" fmla="*/ 55749 w 61584"/>
                <a:gd name="connsiteY1" fmla="*/ 11363 h 34088"/>
                <a:gd name="connsiteX2" fmla="*/ 45852 w 61584"/>
                <a:gd name="connsiteY2" fmla="*/ 26024 h 34088"/>
                <a:gd name="connsiteX3" fmla="*/ 34123 w 61584"/>
                <a:gd name="connsiteY3" fmla="*/ 33355 h 34088"/>
                <a:gd name="connsiteX4" fmla="*/ 4800 w 61584"/>
                <a:gd name="connsiteY4" fmla="*/ 34088 h 34088"/>
                <a:gd name="connsiteX5" fmla="*/ 17629 w 61584"/>
                <a:gd name="connsiteY5" fmla="*/ 15395 h 34088"/>
                <a:gd name="connsiteX6" fmla="*/ 53550 w 61584"/>
                <a:gd name="connsiteY6" fmla="*/ 0 h 34088"/>
                <a:gd name="connsiteX7" fmla="*/ 60514 w 61584"/>
                <a:gd name="connsiteY7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584" h="34088">
                  <a:moveTo>
                    <a:pt x="60514" y="0"/>
                  </a:moveTo>
                  <a:cubicBezTo>
                    <a:pt x="61980" y="5132"/>
                    <a:pt x="63080" y="9163"/>
                    <a:pt x="55749" y="11363"/>
                  </a:cubicBezTo>
                  <a:cubicBezTo>
                    <a:pt x="49151" y="13195"/>
                    <a:pt x="41821" y="14295"/>
                    <a:pt x="45852" y="26024"/>
                  </a:cubicBezTo>
                  <a:cubicBezTo>
                    <a:pt x="48052" y="31889"/>
                    <a:pt x="39255" y="34088"/>
                    <a:pt x="34123" y="33355"/>
                  </a:cubicBezTo>
                  <a:cubicBezTo>
                    <a:pt x="24227" y="31889"/>
                    <a:pt x="14697" y="34088"/>
                    <a:pt x="4800" y="34088"/>
                  </a:cubicBezTo>
                  <a:cubicBezTo>
                    <a:pt x="-3264" y="14295"/>
                    <a:pt x="-2531" y="12829"/>
                    <a:pt x="17629" y="15395"/>
                  </a:cubicBezTo>
                  <a:cubicBezTo>
                    <a:pt x="32657" y="17227"/>
                    <a:pt x="44020" y="10630"/>
                    <a:pt x="53550" y="0"/>
                  </a:cubicBezTo>
                  <a:cubicBezTo>
                    <a:pt x="55749" y="4032"/>
                    <a:pt x="58315" y="733"/>
                    <a:pt x="60514" y="0"/>
                  </a:cubicBezTo>
                  <a:close/>
                </a:path>
              </a:pathLst>
            </a:custGeom>
            <a:solidFill>
              <a:srgbClr val="D8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4D649BF6-D66F-4CD6-B102-03E62B25E65C}"/>
                </a:ext>
              </a:extLst>
            </p:cNvPr>
            <p:cNvSpPr/>
            <p:nvPr/>
          </p:nvSpPr>
          <p:spPr>
            <a:xfrm>
              <a:off x="10892019" y="4255198"/>
              <a:ext cx="56811" cy="39411"/>
            </a:xfrm>
            <a:custGeom>
              <a:avLst/>
              <a:gdLst>
                <a:gd name="connsiteX0" fmla="*/ 56811 w 56811"/>
                <a:gd name="connsiteY0" fmla="*/ 30065 h 39411"/>
                <a:gd name="connsiteX1" fmla="*/ 37751 w 56811"/>
                <a:gd name="connsiteY1" fmla="*/ 33363 h 39411"/>
                <a:gd name="connsiteX2" fmla="*/ 15392 w 56811"/>
                <a:gd name="connsiteY2" fmla="*/ 30065 h 39411"/>
                <a:gd name="connsiteX3" fmla="*/ 731 w 56811"/>
                <a:gd name="connsiteY3" fmla="*/ 37762 h 39411"/>
                <a:gd name="connsiteX4" fmla="*/ 8061 w 56811"/>
                <a:gd name="connsiteY4" fmla="*/ 5873 h 39411"/>
                <a:gd name="connsiteX5" fmla="*/ 26388 w 56811"/>
                <a:gd name="connsiteY5" fmla="*/ 3674 h 39411"/>
                <a:gd name="connsiteX6" fmla="*/ 43616 w 56811"/>
                <a:gd name="connsiteY6" fmla="*/ 20901 h 39411"/>
                <a:gd name="connsiteX7" fmla="*/ 56811 w 56811"/>
                <a:gd name="connsiteY7" fmla="*/ 30065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811" h="39411">
                  <a:moveTo>
                    <a:pt x="56811" y="30065"/>
                  </a:moveTo>
                  <a:cubicBezTo>
                    <a:pt x="51313" y="36296"/>
                    <a:pt x="44349" y="33730"/>
                    <a:pt x="37751" y="33363"/>
                  </a:cubicBezTo>
                  <a:cubicBezTo>
                    <a:pt x="31153" y="26033"/>
                    <a:pt x="22723" y="32630"/>
                    <a:pt x="15392" y="30065"/>
                  </a:cubicBezTo>
                  <a:cubicBezTo>
                    <a:pt x="8428" y="28965"/>
                    <a:pt x="10627" y="44360"/>
                    <a:pt x="731" y="37762"/>
                  </a:cubicBezTo>
                  <a:cubicBezTo>
                    <a:pt x="-2202" y="26033"/>
                    <a:pt x="4396" y="16136"/>
                    <a:pt x="8061" y="5873"/>
                  </a:cubicBezTo>
                  <a:cubicBezTo>
                    <a:pt x="12093" y="-6956"/>
                    <a:pt x="20524" y="5507"/>
                    <a:pt x="26388" y="3674"/>
                  </a:cubicBezTo>
                  <a:cubicBezTo>
                    <a:pt x="33353" y="8072"/>
                    <a:pt x="41783" y="10638"/>
                    <a:pt x="43616" y="20901"/>
                  </a:cubicBezTo>
                  <a:cubicBezTo>
                    <a:pt x="44715" y="26399"/>
                    <a:pt x="50580" y="29698"/>
                    <a:pt x="56811" y="30065"/>
                  </a:cubicBezTo>
                  <a:close/>
                </a:path>
              </a:pathLst>
            </a:custGeom>
            <a:solidFill>
              <a:srgbClr val="D0B8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E1223CAF-B409-4100-BD18-A096AA6A611E}"/>
                </a:ext>
              </a:extLst>
            </p:cNvPr>
            <p:cNvSpPr/>
            <p:nvPr/>
          </p:nvSpPr>
          <p:spPr>
            <a:xfrm>
              <a:off x="10828239" y="4401605"/>
              <a:ext cx="71108" cy="22494"/>
            </a:xfrm>
            <a:custGeom>
              <a:avLst/>
              <a:gdLst>
                <a:gd name="connsiteX0" fmla="*/ 11363 w 71108"/>
                <a:gd name="connsiteY0" fmla="*/ 15245 h 22494"/>
                <a:gd name="connsiteX1" fmla="*/ 0 w 71108"/>
                <a:gd name="connsiteY1" fmla="*/ 11213 h 22494"/>
                <a:gd name="connsiteX2" fmla="*/ 33722 w 71108"/>
                <a:gd name="connsiteY2" fmla="*/ 217 h 22494"/>
                <a:gd name="connsiteX3" fmla="*/ 35554 w 71108"/>
                <a:gd name="connsiteY3" fmla="*/ 6081 h 22494"/>
                <a:gd name="connsiteX4" fmla="*/ 71108 w 71108"/>
                <a:gd name="connsiteY4" fmla="*/ 14878 h 22494"/>
                <a:gd name="connsiteX5" fmla="*/ 11363 w 71108"/>
                <a:gd name="connsiteY5" fmla="*/ 15245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08" h="22494">
                  <a:moveTo>
                    <a:pt x="11363" y="15245"/>
                  </a:moveTo>
                  <a:cubicBezTo>
                    <a:pt x="7697" y="13779"/>
                    <a:pt x="4032" y="12312"/>
                    <a:pt x="0" y="11213"/>
                  </a:cubicBezTo>
                  <a:cubicBezTo>
                    <a:pt x="10630" y="4982"/>
                    <a:pt x="20893" y="-1250"/>
                    <a:pt x="33722" y="217"/>
                  </a:cubicBezTo>
                  <a:cubicBezTo>
                    <a:pt x="33722" y="2416"/>
                    <a:pt x="30056" y="7914"/>
                    <a:pt x="35554" y="6081"/>
                  </a:cubicBezTo>
                  <a:cubicBezTo>
                    <a:pt x="49849" y="1683"/>
                    <a:pt x="60479" y="7181"/>
                    <a:pt x="71108" y="14878"/>
                  </a:cubicBezTo>
                  <a:cubicBezTo>
                    <a:pt x="51682" y="24408"/>
                    <a:pt x="31522" y="25508"/>
                    <a:pt x="11363" y="15245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2FC18B1D-8AD9-4405-B1A4-EBF2AE23D27C}"/>
                </a:ext>
              </a:extLst>
            </p:cNvPr>
            <p:cNvSpPr/>
            <p:nvPr/>
          </p:nvSpPr>
          <p:spPr>
            <a:xfrm>
              <a:off x="10952312" y="4202791"/>
              <a:ext cx="28773" cy="51315"/>
            </a:xfrm>
            <a:custGeom>
              <a:avLst/>
              <a:gdLst>
                <a:gd name="connsiteX0" fmla="*/ 22909 w 28773"/>
                <a:gd name="connsiteY0" fmla="*/ 0 h 51315"/>
                <a:gd name="connsiteX1" fmla="*/ 28773 w 28773"/>
                <a:gd name="connsiteY1" fmla="*/ 2932 h 51315"/>
                <a:gd name="connsiteX2" fmla="*/ 3116 w 28773"/>
                <a:gd name="connsiteY2" fmla="*/ 51315 h 51315"/>
                <a:gd name="connsiteX3" fmla="*/ 183 w 28773"/>
                <a:gd name="connsiteY3" fmla="*/ 33355 h 51315"/>
                <a:gd name="connsiteX4" fmla="*/ 22909 w 28773"/>
                <a:gd name="connsiteY4" fmla="*/ 0 h 5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73" h="51315">
                  <a:moveTo>
                    <a:pt x="22909" y="0"/>
                  </a:moveTo>
                  <a:cubicBezTo>
                    <a:pt x="25108" y="1100"/>
                    <a:pt x="28773" y="2932"/>
                    <a:pt x="28773" y="2932"/>
                  </a:cubicBezTo>
                  <a:cubicBezTo>
                    <a:pt x="21809" y="19793"/>
                    <a:pt x="16678" y="37387"/>
                    <a:pt x="3116" y="51315"/>
                  </a:cubicBezTo>
                  <a:cubicBezTo>
                    <a:pt x="-2016" y="44718"/>
                    <a:pt x="916" y="38853"/>
                    <a:pt x="183" y="33355"/>
                  </a:cubicBezTo>
                  <a:cubicBezTo>
                    <a:pt x="10813" y="24558"/>
                    <a:pt x="6781" y="5498"/>
                    <a:pt x="22909" y="0"/>
                  </a:cubicBezTo>
                  <a:close/>
                </a:path>
              </a:pathLst>
            </a:custGeom>
            <a:solidFill>
              <a:srgbClr val="D1BFB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48F4C0D4-02B3-445C-B3EC-4DD40CC6E7BD}"/>
                </a:ext>
              </a:extLst>
            </p:cNvPr>
            <p:cNvSpPr/>
            <p:nvPr/>
          </p:nvSpPr>
          <p:spPr>
            <a:xfrm>
              <a:off x="10912176" y="4206591"/>
              <a:ext cx="24774" cy="36519"/>
            </a:xfrm>
            <a:custGeom>
              <a:avLst/>
              <a:gdLst>
                <a:gd name="connsiteX0" fmla="*/ 0 w 24774"/>
                <a:gd name="connsiteY0" fmla="*/ 36519 h 36519"/>
                <a:gd name="connsiteX1" fmla="*/ 13195 w 24774"/>
                <a:gd name="connsiteY1" fmla="*/ 2431 h 36519"/>
                <a:gd name="connsiteX2" fmla="*/ 21626 w 24774"/>
                <a:gd name="connsiteY2" fmla="*/ 598 h 36519"/>
                <a:gd name="connsiteX3" fmla="*/ 24192 w 24774"/>
                <a:gd name="connsiteY3" fmla="*/ 6830 h 36519"/>
                <a:gd name="connsiteX4" fmla="*/ 0 w 24774"/>
                <a:gd name="connsiteY4" fmla="*/ 36519 h 3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74" h="36519">
                  <a:moveTo>
                    <a:pt x="0" y="36519"/>
                  </a:moveTo>
                  <a:cubicBezTo>
                    <a:pt x="367" y="22591"/>
                    <a:pt x="2199" y="10862"/>
                    <a:pt x="13195" y="2431"/>
                  </a:cubicBezTo>
                  <a:cubicBezTo>
                    <a:pt x="15761" y="598"/>
                    <a:pt x="18693" y="-868"/>
                    <a:pt x="21626" y="598"/>
                  </a:cubicBezTo>
                  <a:cubicBezTo>
                    <a:pt x="24192" y="1698"/>
                    <a:pt x="25658" y="4630"/>
                    <a:pt x="24192" y="6830"/>
                  </a:cubicBezTo>
                  <a:cubicBezTo>
                    <a:pt x="17227" y="16726"/>
                    <a:pt x="16128" y="31388"/>
                    <a:pt x="0" y="36519"/>
                  </a:cubicBezTo>
                  <a:close/>
                </a:path>
              </a:pathLst>
            </a:custGeom>
            <a:solidFill>
              <a:srgbClr val="FEFEF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F02258F6-4455-4CE1-BBEE-41E269E4137A}"/>
                </a:ext>
              </a:extLst>
            </p:cNvPr>
            <p:cNvSpPr/>
            <p:nvPr/>
          </p:nvSpPr>
          <p:spPr>
            <a:xfrm>
              <a:off x="10978519" y="4300290"/>
              <a:ext cx="44717" cy="33721"/>
            </a:xfrm>
            <a:custGeom>
              <a:avLst/>
              <a:gdLst>
                <a:gd name="connsiteX0" fmla="*/ 0 w 44717"/>
                <a:gd name="connsiteY0" fmla="*/ 33722 h 33721"/>
                <a:gd name="connsiteX1" fmla="*/ 733 w 44717"/>
                <a:gd name="connsiteY1" fmla="*/ 26757 h 33721"/>
                <a:gd name="connsiteX2" fmla="*/ 44718 w 44717"/>
                <a:gd name="connsiteY2" fmla="*/ 0 h 33721"/>
                <a:gd name="connsiteX3" fmla="*/ 0 w 44717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17" h="33721">
                  <a:moveTo>
                    <a:pt x="0" y="33722"/>
                  </a:moveTo>
                  <a:cubicBezTo>
                    <a:pt x="367" y="31156"/>
                    <a:pt x="367" y="26757"/>
                    <a:pt x="733" y="26757"/>
                  </a:cubicBezTo>
                  <a:cubicBezTo>
                    <a:pt x="19793" y="24925"/>
                    <a:pt x="29690" y="8064"/>
                    <a:pt x="44718" y="0"/>
                  </a:cubicBezTo>
                  <a:cubicBezTo>
                    <a:pt x="39220" y="22725"/>
                    <a:pt x="20160" y="28957"/>
                    <a:pt x="0" y="33722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5CF98288-F0DE-46FC-A5F2-CD0B0570E140}"/>
                </a:ext>
              </a:extLst>
            </p:cNvPr>
            <p:cNvSpPr/>
            <p:nvPr/>
          </p:nvSpPr>
          <p:spPr>
            <a:xfrm>
              <a:off x="11185247" y="4274703"/>
              <a:ext cx="20365" cy="18256"/>
            </a:xfrm>
            <a:custGeom>
              <a:avLst/>
              <a:gdLst>
                <a:gd name="connsiteX0" fmla="*/ 367 w 20365"/>
                <a:gd name="connsiteY0" fmla="*/ 17523 h 18256"/>
                <a:gd name="connsiteX1" fmla="*/ 0 w 20365"/>
                <a:gd name="connsiteY1" fmla="*/ 6527 h 18256"/>
                <a:gd name="connsiteX2" fmla="*/ 15395 w 20365"/>
                <a:gd name="connsiteY2" fmla="*/ 1029 h 18256"/>
                <a:gd name="connsiteX3" fmla="*/ 18693 w 20365"/>
                <a:gd name="connsiteY3" fmla="*/ 10193 h 18256"/>
                <a:gd name="connsiteX4" fmla="*/ 10630 w 20365"/>
                <a:gd name="connsiteY4" fmla="*/ 18256 h 18256"/>
                <a:gd name="connsiteX5" fmla="*/ 367 w 20365"/>
                <a:gd name="connsiteY5" fmla="*/ 17523 h 1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5" h="18256">
                  <a:moveTo>
                    <a:pt x="367" y="17523"/>
                  </a:moveTo>
                  <a:cubicBezTo>
                    <a:pt x="367" y="13858"/>
                    <a:pt x="0" y="10193"/>
                    <a:pt x="0" y="6527"/>
                  </a:cubicBezTo>
                  <a:cubicBezTo>
                    <a:pt x="2566" y="-2636"/>
                    <a:pt x="9897" y="296"/>
                    <a:pt x="15395" y="1029"/>
                  </a:cubicBezTo>
                  <a:cubicBezTo>
                    <a:pt x="20160" y="1762"/>
                    <a:pt x="21992" y="5428"/>
                    <a:pt x="18693" y="10193"/>
                  </a:cubicBezTo>
                  <a:cubicBezTo>
                    <a:pt x="16128" y="12758"/>
                    <a:pt x="13562" y="15691"/>
                    <a:pt x="10630" y="18256"/>
                  </a:cubicBezTo>
                  <a:cubicBezTo>
                    <a:pt x="7331" y="18256"/>
                    <a:pt x="3665" y="17890"/>
                    <a:pt x="367" y="17523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0332548-9AB5-40BA-A4BC-C90022CADAF8}"/>
                </a:ext>
              </a:extLst>
            </p:cNvPr>
            <p:cNvSpPr/>
            <p:nvPr/>
          </p:nvSpPr>
          <p:spPr>
            <a:xfrm>
              <a:off x="10817242" y="4383639"/>
              <a:ext cx="14117" cy="25880"/>
            </a:xfrm>
            <a:custGeom>
              <a:avLst/>
              <a:gdLst>
                <a:gd name="connsiteX0" fmla="*/ 367 w 14117"/>
                <a:gd name="connsiteY0" fmla="*/ 25147 h 25880"/>
                <a:gd name="connsiteX1" fmla="*/ 0 w 14117"/>
                <a:gd name="connsiteY1" fmla="*/ 3521 h 25880"/>
                <a:gd name="connsiteX2" fmla="*/ 10996 w 14117"/>
                <a:gd name="connsiteY2" fmla="*/ 7920 h 25880"/>
                <a:gd name="connsiteX3" fmla="*/ 10630 w 14117"/>
                <a:gd name="connsiteY3" fmla="*/ 18183 h 25880"/>
                <a:gd name="connsiteX4" fmla="*/ 3299 w 14117"/>
                <a:gd name="connsiteY4" fmla="*/ 25880 h 25880"/>
                <a:gd name="connsiteX5" fmla="*/ 367 w 14117"/>
                <a:gd name="connsiteY5" fmla="*/ 25147 h 2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7" h="25880">
                  <a:moveTo>
                    <a:pt x="367" y="25147"/>
                  </a:moveTo>
                  <a:cubicBezTo>
                    <a:pt x="1833" y="17816"/>
                    <a:pt x="5865" y="10852"/>
                    <a:pt x="0" y="3521"/>
                  </a:cubicBezTo>
                  <a:cubicBezTo>
                    <a:pt x="7697" y="-5642"/>
                    <a:pt x="7697" y="5721"/>
                    <a:pt x="10996" y="7920"/>
                  </a:cubicBezTo>
                  <a:cubicBezTo>
                    <a:pt x="14662" y="10852"/>
                    <a:pt x="15761" y="14517"/>
                    <a:pt x="10630" y="18183"/>
                  </a:cubicBezTo>
                  <a:cubicBezTo>
                    <a:pt x="7697" y="20016"/>
                    <a:pt x="5865" y="23314"/>
                    <a:pt x="3299" y="25880"/>
                  </a:cubicBezTo>
                  <a:cubicBezTo>
                    <a:pt x="2199" y="25880"/>
                    <a:pt x="1100" y="25880"/>
                    <a:pt x="367" y="25147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1286460-4E01-4938-B43C-A1C625C1FF54}"/>
                </a:ext>
              </a:extLst>
            </p:cNvPr>
            <p:cNvSpPr/>
            <p:nvPr/>
          </p:nvSpPr>
          <p:spPr>
            <a:xfrm>
              <a:off x="12592022" y="5345999"/>
              <a:ext cx="85460" cy="790642"/>
            </a:xfrm>
            <a:custGeom>
              <a:avLst/>
              <a:gdLst>
                <a:gd name="connsiteX0" fmla="*/ 54248 w 85460"/>
                <a:gd name="connsiteY0" fmla="*/ 764993 h 790642"/>
                <a:gd name="connsiteX1" fmla="*/ 50582 w 85460"/>
                <a:gd name="connsiteY1" fmla="*/ 772690 h 790642"/>
                <a:gd name="connsiteX2" fmla="*/ 39586 w 85460"/>
                <a:gd name="connsiteY2" fmla="*/ 774156 h 790642"/>
                <a:gd name="connsiteX3" fmla="*/ 8797 w 85460"/>
                <a:gd name="connsiteY3" fmla="*/ 790284 h 790642"/>
                <a:gd name="connsiteX4" fmla="*/ 0 w 85460"/>
                <a:gd name="connsiteY4" fmla="*/ 778921 h 790642"/>
                <a:gd name="connsiteX5" fmla="*/ 10996 w 85460"/>
                <a:gd name="connsiteY5" fmla="*/ 675557 h 790642"/>
                <a:gd name="connsiteX6" fmla="*/ 15761 w 85460"/>
                <a:gd name="connsiteY6" fmla="*/ 620210 h 790642"/>
                <a:gd name="connsiteX7" fmla="*/ 27124 w 85460"/>
                <a:gd name="connsiteY7" fmla="*/ 585389 h 790642"/>
                <a:gd name="connsiteX8" fmla="*/ 30789 w 85460"/>
                <a:gd name="connsiteY8" fmla="*/ 554966 h 790642"/>
                <a:gd name="connsiteX9" fmla="*/ 25658 w 85460"/>
                <a:gd name="connsiteY9" fmla="*/ 514280 h 790642"/>
                <a:gd name="connsiteX10" fmla="*/ 31522 w 85460"/>
                <a:gd name="connsiteY10" fmla="*/ 411649 h 790642"/>
                <a:gd name="connsiteX11" fmla="*/ 24925 w 85460"/>
                <a:gd name="connsiteY11" fmla="*/ 370963 h 790642"/>
                <a:gd name="connsiteX12" fmla="*/ 12829 w 85460"/>
                <a:gd name="connsiteY12" fmla="*/ 352637 h 790642"/>
                <a:gd name="connsiteX13" fmla="*/ 15761 w 85460"/>
                <a:gd name="connsiteY13" fmla="*/ 340174 h 790642"/>
                <a:gd name="connsiteX14" fmla="*/ 26757 w 85460"/>
                <a:gd name="connsiteY14" fmla="*/ 314883 h 790642"/>
                <a:gd name="connsiteX15" fmla="*/ 42152 w 85460"/>
                <a:gd name="connsiteY15" fmla="*/ 256970 h 790642"/>
                <a:gd name="connsiteX16" fmla="*/ 34821 w 85460"/>
                <a:gd name="connsiteY16" fmla="*/ 236077 h 790642"/>
                <a:gd name="connsiteX17" fmla="*/ 38120 w 85460"/>
                <a:gd name="connsiteY17" fmla="*/ 217017 h 790642"/>
                <a:gd name="connsiteX18" fmla="*/ 45451 w 85460"/>
                <a:gd name="connsiteY18" fmla="*/ 172300 h 790642"/>
                <a:gd name="connsiteX19" fmla="*/ 43252 w 85460"/>
                <a:gd name="connsiteY19" fmla="*/ 149941 h 790642"/>
                <a:gd name="connsiteX20" fmla="*/ 49483 w 85460"/>
                <a:gd name="connsiteY20" fmla="*/ 126116 h 790642"/>
                <a:gd name="connsiteX21" fmla="*/ 37020 w 85460"/>
                <a:gd name="connsiteY21" fmla="*/ 66370 h 790642"/>
                <a:gd name="connsiteX22" fmla="*/ 37020 w 85460"/>
                <a:gd name="connsiteY22" fmla="*/ 53908 h 790642"/>
                <a:gd name="connsiteX23" fmla="*/ 32622 w 85460"/>
                <a:gd name="connsiteY23" fmla="*/ 16887 h 790642"/>
                <a:gd name="connsiteX24" fmla="*/ 42152 w 85460"/>
                <a:gd name="connsiteY24" fmla="*/ 393 h 790642"/>
                <a:gd name="connsiteX25" fmla="*/ 57180 w 85460"/>
                <a:gd name="connsiteY25" fmla="*/ 13955 h 790642"/>
                <a:gd name="connsiteX26" fmla="*/ 71475 w 85460"/>
                <a:gd name="connsiteY26" fmla="*/ 74800 h 790642"/>
                <a:gd name="connsiteX27" fmla="*/ 65610 w 85460"/>
                <a:gd name="connsiteY27" fmla="*/ 94227 h 790642"/>
                <a:gd name="connsiteX28" fmla="*/ 65977 w 85460"/>
                <a:gd name="connsiteY28" fmla="*/ 100825 h 790642"/>
                <a:gd name="connsiteX29" fmla="*/ 73308 w 85460"/>
                <a:gd name="connsiteY29" fmla="*/ 139311 h 790642"/>
                <a:gd name="connsiteX30" fmla="*/ 80272 w 85460"/>
                <a:gd name="connsiteY30" fmla="*/ 156172 h 790642"/>
                <a:gd name="connsiteX31" fmla="*/ 82838 w 85460"/>
                <a:gd name="connsiteY31" fmla="*/ 235344 h 790642"/>
                <a:gd name="connsiteX32" fmla="*/ 83937 w 85460"/>
                <a:gd name="connsiteY32" fmla="*/ 350437 h 790642"/>
                <a:gd name="connsiteX33" fmla="*/ 79172 w 85460"/>
                <a:gd name="connsiteY33" fmla="*/ 521611 h 790642"/>
                <a:gd name="connsiteX34" fmla="*/ 63044 w 85460"/>
                <a:gd name="connsiteY34" fmla="*/ 674824 h 790642"/>
                <a:gd name="connsiteX35" fmla="*/ 54248 w 85460"/>
                <a:gd name="connsiteY35" fmla="*/ 764993 h 79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460" h="790642">
                  <a:moveTo>
                    <a:pt x="54248" y="764993"/>
                  </a:moveTo>
                  <a:cubicBezTo>
                    <a:pt x="53148" y="767558"/>
                    <a:pt x="51682" y="770124"/>
                    <a:pt x="50582" y="772690"/>
                  </a:cubicBezTo>
                  <a:cubicBezTo>
                    <a:pt x="46550" y="769024"/>
                    <a:pt x="42152" y="766459"/>
                    <a:pt x="39586" y="774156"/>
                  </a:cubicBezTo>
                  <a:cubicBezTo>
                    <a:pt x="34821" y="789917"/>
                    <a:pt x="19793" y="786985"/>
                    <a:pt x="8797" y="790284"/>
                  </a:cubicBezTo>
                  <a:cubicBezTo>
                    <a:pt x="1100" y="792483"/>
                    <a:pt x="1833" y="784053"/>
                    <a:pt x="0" y="778921"/>
                  </a:cubicBezTo>
                  <a:cubicBezTo>
                    <a:pt x="1100" y="744100"/>
                    <a:pt x="7331" y="710012"/>
                    <a:pt x="10996" y="675557"/>
                  </a:cubicBezTo>
                  <a:cubicBezTo>
                    <a:pt x="12829" y="657230"/>
                    <a:pt x="18693" y="639270"/>
                    <a:pt x="15761" y="620210"/>
                  </a:cubicBezTo>
                  <a:cubicBezTo>
                    <a:pt x="13928" y="608114"/>
                    <a:pt x="20159" y="595652"/>
                    <a:pt x="27124" y="585389"/>
                  </a:cubicBezTo>
                  <a:cubicBezTo>
                    <a:pt x="33721" y="575859"/>
                    <a:pt x="34821" y="565596"/>
                    <a:pt x="30789" y="554966"/>
                  </a:cubicBezTo>
                  <a:cubicBezTo>
                    <a:pt x="25658" y="541771"/>
                    <a:pt x="24925" y="528209"/>
                    <a:pt x="25658" y="514280"/>
                  </a:cubicBezTo>
                  <a:cubicBezTo>
                    <a:pt x="27857" y="480192"/>
                    <a:pt x="29323" y="445737"/>
                    <a:pt x="31522" y="411649"/>
                  </a:cubicBezTo>
                  <a:cubicBezTo>
                    <a:pt x="32255" y="398087"/>
                    <a:pt x="41419" y="381960"/>
                    <a:pt x="24925" y="370963"/>
                  </a:cubicBezTo>
                  <a:cubicBezTo>
                    <a:pt x="17594" y="366932"/>
                    <a:pt x="17227" y="358135"/>
                    <a:pt x="12829" y="352637"/>
                  </a:cubicBezTo>
                  <a:cubicBezTo>
                    <a:pt x="8797" y="347505"/>
                    <a:pt x="10629" y="342373"/>
                    <a:pt x="15761" y="340174"/>
                  </a:cubicBezTo>
                  <a:cubicBezTo>
                    <a:pt x="27490" y="334676"/>
                    <a:pt x="26024" y="325146"/>
                    <a:pt x="26757" y="314883"/>
                  </a:cubicBezTo>
                  <a:cubicBezTo>
                    <a:pt x="27857" y="294724"/>
                    <a:pt x="26757" y="274197"/>
                    <a:pt x="42152" y="256970"/>
                  </a:cubicBezTo>
                  <a:cubicBezTo>
                    <a:pt x="48749" y="249639"/>
                    <a:pt x="40319" y="241942"/>
                    <a:pt x="34821" y="236077"/>
                  </a:cubicBezTo>
                  <a:cubicBezTo>
                    <a:pt x="27124" y="228013"/>
                    <a:pt x="28956" y="222149"/>
                    <a:pt x="38120" y="217017"/>
                  </a:cubicBezTo>
                  <a:cubicBezTo>
                    <a:pt x="48749" y="210786"/>
                    <a:pt x="54614" y="180363"/>
                    <a:pt x="45451" y="172300"/>
                  </a:cubicBezTo>
                  <a:cubicBezTo>
                    <a:pt x="36287" y="164236"/>
                    <a:pt x="38486" y="158005"/>
                    <a:pt x="43252" y="149941"/>
                  </a:cubicBezTo>
                  <a:cubicBezTo>
                    <a:pt x="51682" y="143710"/>
                    <a:pt x="53148" y="137478"/>
                    <a:pt x="49483" y="126116"/>
                  </a:cubicBezTo>
                  <a:cubicBezTo>
                    <a:pt x="43252" y="107056"/>
                    <a:pt x="32622" y="87996"/>
                    <a:pt x="37020" y="66370"/>
                  </a:cubicBezTo>
                  <a:cubicBezTo>
                    <a:pt x="37753" y="62338"/>
                    <a:pt x="39586" y="55007"/>
                    <a:pt x="37020" y="53908"/>
                  </a:cubicBezTo>
                  <a:cubicBezTo>
                    <a:pt x="18327" y="43278"/>
                    <a:pt x="31156" y="29349"/>
                    <a:pt x="32622" y="16887"/>
                  </a:cubicBezTo>
                  <a:cubicBezTo>
                    <a:pt x="33355" y="9923"/>
                    <a:pt x="33721" y="2592"/>
                    <a:pt x="42152" y="393"/>
                  </a:cubicBezTo>
                  <a:cubicBezTo>
                    <a:pt x="53148" y="-2173"/>
                    <a:pt x="52781" y="8457"/>
                    <a:pt x="57180" y="13955"/>
                  </a:cubicBezTo>
                  <a:cubicBezTo>
                    <a:pt x="65610" y="33381"/>
                    <a:pt x="62678" y="55374"/>
                    <a:pt x="71475" y="74800"/>
                  </a:cubicBezTo>
                  <a:cubicBezTo>
                    <a:pt x="73308" y="79199"/>
                    <a:pt x="78439" y="90928"/>
                    <a:pt x="65610" y="94227"/>
                  </a:cubicBezTo>
                  <a:cubicBezTo>
                    <a:pt x="60479" y="95693"/>
                    <a:pt x="64144" y="98259"/>
                    <a:pt x="65977" y="100825"/>
                  </a:cubicBezTo>
                  <a:cubicBezTo>
                    <a:pt x="75140" y="112187"/>
                    <a:pt x="83937" y="123183"/>
                    <a:pt x="73308" y="139311"/>
                  </a:cubicBezTo>
                  <a:cubicBezTo>
                    <a:pt x="71475" y="142243"/>
                    <a:pt x="79539" y="148841"/>
                    <a:pt x="80272" y="156172"/>
                  </a:cubicBezTo>
                  <a:cubicBezTo>
                    <a:pt x="82838" y="182563"/>
                    <a:pt x="81371" y="208953"/>
                    <a:pt x="82838" y="235344"/>
                  </a:cubicBezTo>
                  <a:cubicBezTo>
                    <a:pt x="85037" y="273831"/>
                    <a:pt x="81005" y="312317"/>
                    <a:pt x="83937" y="350437"/>
                  </a:cubicBezTo>
                  <a:cubicBezTo>
                    <a:pt x="88336" y="407617"/>
                    <a:pt x="82105" y="464431"/>
                    <a:pt x="79172" y="521611"/>
                  </a:cubicBezTo>
                  <a:cubicBezTo>
                    <a:pt x="76606" y="572926"/>
                    <a:pt x="64877" y="623509"/>
                    <a:pt x="63044" y="674824"/>
                  </a:cubicBezTo>
                  <a:cubicBezTo>
                    <a:pt x="61945" y="705247"/>
                    <a:pt x="51682" y="734203"/>
                    <a:pt x="54248" y="764993"/>
                  </a:cubicBezTo>
                  <a:close/>
                </a:path>
              </a:pathLst>
            </a:custGeom>
            <a:solidFill>
              <a:srgbClr val="C8C6B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40AB3598-B477-4644-9841-4CBC4E6649AC}"/>
                </a:ext>
              </a:extLst>
            </p:cNvPr>
            <p:cNvSpPr/>
            <p:nvPr/>
          </p:nvSpPr>
          <p:spPr>
            <a:xfrm>
              <a:off x="12521281" y="5098341"/>
              <a:ext cx="130539" cy="400530"/>
            </a:xfrm>
            <a:custGeom>
              <a:avLst/>
              <a:gdLst>
                <a:gd name="connsiteX0" fmla="*/ 128655 w 130539"/>
                <a:gd name="connsiteY0" fmla="*/ 261246 h 400530"/>
                <a:gd name="connsiteX1" fmla="*/ 112894 w 130539"/>
                <a:gd name="connsiteY1" fmla="*/ 251350 h 400530"/>
                <a:gd name="connsiteX2" fmla="*/ 109228 w 130539"/>
                <a:gd name="connsiteY2" fmla="*/ 268210 h 400530"/>
                <a:gd name="connsiteX3" fmla="*/ 100432 w 130539"/>
                <a:gd name="connsiteY3" fmla="*/ 289470 h 400530"/>
                <a:gd name="connsiteX4" fmla="*/ 115826 w 130539"/>
                <a:gd name="connsiteY4" fmla="*/ 323924 h 400530"/>
                <a:gd name="connsiteX5" fmla="*/ 118758 w 130539"/>
                <a:gd name="connsiteY5" fmla="*/ 345183 h 400530"/>
                <a:gd name="connsiteX6" fmla="*/ 128655 w 130539"/>
                <a:gd name="connsiteY6" fmla="*/ 379272 h 400530"/>
                <a:gd name="connsiteX7" fmla="*/ 116926 w 130539"/>
                <a:gd name="connsiteY7" fmla="*/ 400531 h 400530"/>
                <a:gd name="connsiteX8" fmla="*/ 94567 w 130539"/>
                <a:gd name="connsiteY8" fmla="*/ 391367 h 400530"/>
                <a:gd name="connsiteX9" fmla="*/ 97133 w 130539"/>
                <a:gd name="connsiteY9" fmla="*/ 373774 h 400530"/>
                <a:gd name="connsiteX10" fmla="*/ 101164 w 130539"/>
                <a:gd name="connsiteY10" fmla="*/ 370108 h 400530"/>
                <a:gd name="connsiteX11" fmla="*/ 97866 w 130539"/>
                <a:gd name="connsiteY11" fmla="*/ 356546 h 400530"/>
                <a:gd name="connsiteX12" fmla="*/ 71475 w 130539"/>
                <a:gd name="connsiteY12" fmla="*/ 326123 h 400530"/>
                <a:gd name="connsiteX13" fmla="*/ 56080 w 130539"/>
                <a:gd name="connsiteY13" fmla="*/ 322825 h 400530"/>
                <a:gd name="connsiteX14" fmla="*/ 24558 w 130539"/>
                <a:gd name="connsiteY14" fmla="*/ 304498 h 400530"/>
                <a:gd name="connsiteX15" fmla="*/ 17960 w 130539"/>
                <a:gd name="connsiteY15" fmla="*/ 295334 h 400530"/>
                <a:gd name="connsiteX16" fmla="*/ 24925 w 130539"/>
                <a:gd name="connsiteY16" fmla="*/ 279573 h 400530"/>
                <a:gd name="connsiteX17" fmla="*/ 0 w 130539"/>
                <a:gd name="connsiteY17" fmla="*/ 264545 h 400530"/>
                <a:gd name="connsiteX18" fmla="*/ 22725 w 130539"/>
                <a:gd name="connsiteY18" fmla="*/ 247684 h 400530"/>
                <a:gd name="connsiteX19" fmla="*/ 31889 w 130539"/>
                <a:gd name="connsiteY19" fmla="*/ 249517 h 400530"/>
                <a:gd name="connsiteX20" fmla="*/ 46550 w 130539"/>
                <a:gd name="connsiteY20" fmla="*/ 261246 h 400530"/>
                <a:gd name="connsiteX21" fmla="*/ 39953 w 130539"/>
                <a:gd name="connsiteY21" fmla="*/ 224592 h 400530"/>
                <a:gd name="connsiteX22" fmla="*/ 48749 w 130539"/>
                <a:gd name="connsiteY22" fmla="*/ 220194 h 400530"/>
                <a:gd name="connsiteX23" fmla="*/ 51682 w 130539"/>
                <a:gd name="connsiteY23" fmla="*/ 223493 h 400530"/>
                <a:gd name="connsiteX24" fmla="*/ 50216 w 130539"/>
                <a:gd name="connsiteY24" fmla="*/ 217995 h 400530"/>
                <a:gd name="connsiteX25" fmla="*/ 46184 w 130539"/>
                <a:gd name="connsiteY25" fmla="*/ 199668 h 400530"/>
                <a:gd name="connsiteX26" fmla="*/ 49849 w 130539"/>
                <a:gd name="connsiteY26" fmla="*/ 163380 h 400530"/>
                <a:gd name="connsiteX27" fmla="*/ 49116 w 130539"/>
                <a:gd name="connsiteY27" fmla="*/ 150918 h 400530"/>
                <a:gd name="connsiteX28" fmla="*/ 43252 w 130539"/>
                <a:gd name="connsiteY28" fmla="*/ 102901 h 400530"/>
                <a:gd name="connsiteX29" fmla="*/ 44351 w 130539"/>
                <a:gd name="connsiteY29" fmla="*/ 93738 h 400530"/>
                <a:gd name="connsiteX30" fmla="*/ 54981 w 130539"/>
                <a:gd name="connsiteY30" fmla="*/ 60383 h 400530"/>
                <a:gd name="connsiteX31" fmla="*/ 59746 w 130539"/>
                <a:gd name="connsiteY31" fmla="*/ 21163 h 400530"/>
                <a:gd name="connsiteX32" fmla="*/ 74407 w 130539"/>
                <a:gd name="connsiteY32" fmla="*/ 5036 h 400530"/>
                <a:gd name="connsiteX33" fmla="*/ 87236 w 130539"/>
                <a:gd name="connsiteY33" fmla="*/ 637 h 400530"/>
                <a:gd name="connsiteX34" fmla="*/ 92734 w 130539"/>
                <a:gd name="connsiteY34" fmla="*/ 3569 h 400530"/>
                <a:gd name="connsiteX35" fmla="*/ 86503 w 130539"/>
                <a:gd name="connsiteY35" fmla="*/ 11267 h 400530"/>
                <a:gd name="connsiteX36" fmla="*/ 80638 w 130539"/>
                <a:gd name="connsiteY36" fmla="*/ 29594 h 400530"/>
                <a:gd name="connsiteX37" fmla="*/ 76973 w 130539"/>
                <a:gd name="connsiteY37" fmla="*/ 111698 h 400530"/>
                <a:gd name="connsiteX38" fmla="*/ 89802 w 130539"/>
                <a:gd name="connsiteY38" fmla="*/ 121228 h 400530"/>
                <a:gd name="connsiteX39" fmla="*/ 112894 w 130539"/>
                <a:gd name="connsiteY39" fmla="*/ 89340 h 400530"/>
                <a:gd name="connsiteX40" fmla="*/ 116193 w 130539"/>
                <a:gd name="connsiteY40" fmla="*/ 138456 h 400530"/>
                <a:gd name="connsiteX41" fmla="*/ 102264 w 130539"/>
                <a:gd name="connsiteY41" fmla="*/ 167046 h 400530"/>
                <a:gd name="connsiteX42" fmla="*/ 107396 w 130539"/>
                <a:gd name="connsiteY42" fmla="*/ 190504 h 400530"/>
                <a:gd name="connsiteX43" fmla="*/ 123890 w 130539"/>
                <a:gd name="connsiteY43" fmla="*/ 228624 h 400530"/>
                <a:gd name="connsiteX44" fmla="*/ 128655 w 130539"/>
                <a:gd name="connsiteY44" fmla="*/ 261246 h 40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539" h="400530">
                  <a:moveTo>
                    <a:pt x="128655" y="261246"/>
                  </a:moveTo>
                  <a:cubicBezTo>
                    <a:pt x="122057" y="260147"/>
                    <a:pt x="122057" y="247318"/>
                    <a:pt x="112894" y="251350"/>
                  </a:cubicBezTo>
                  <a:cubicBezTo>
                    <a:pt x="105930" y="254649"/>
                    <a:pt x="110328" y="262346"/>
                    <a:pt x="109228" y="268210"/>
                  </a:cubicBezTo>
                  <a:cubicBezTo>
                    <a:pt x="107762" y="275175"/>
                    <a:pt x="103730" y="281772"/>
                    <a:pt x="100432" y="289470"/>
                  </a:cubicBezTo>
                  <a:cubicBezTo>
                    <a:pt x="131221" y="289103"/>
                    <a:pt x="103730" y="314761"/>
                    <a:pt x="115826" y="323924"/>
                  </a:cubicBezTo>
                  <a:cubicBezTo>
                    <a:pt x="104463" y="332721"/>
                    <a:pt x="118025" y="337853"/>
                    <a:pt x="118758" y="345183"/>
                  </a:cubicBezTo>
                  <a:cubicBezTo>
                    <a:pt x="120225" y="357279"/>
                    <a:pt x="120958" y="368275"/>
                    <a:pt x="128655" y="379272"/>
                  </a:cubicBezTo>
                  <a:cubicBezTo>
                    <a:pt x="133420" y="385503"/>
                    <a:pt x="129021" y="397599"/>
                    <a:pt x="116926" y="400531"/>
                  </a:cubicBezTo>
                  <a:cubicBezTo>
                    <a:pt x="109962" y="396499"/>
                    <a:pt x="99698" y="403463"/>
                    <a:pt x="94567" y="391367"/>
                  </a:cubicBezTo>
                  <a:cubicBezTo>
                    <a:pt x="91268" y="383670"/>
                    <a:pt x="86137" y="378538"/>
                    <a:pt x="97133" y="373774"/>
                  </a:cubicBezTo>
                  <a:cubicBezTo>
                    <a:pt x="98965" y="373041"/>
                    <a:pt x="100432" y="371941"/>
                    <a:pt x="101164" y="370108"/>
                  </a:cubicBezTo>
                  <a:cubicBezTo>
                    <a:pt x="103364" y="364610"/>
                    <a:pt x="101531" y="358012"/>
                    <a:pt x="97866" y="356546"/>
                  </a:cubicBezTo>
                  <a:cubicBezTo>
                    <a:pt x="82471" y="351781"/>
                    <a:pt x="92734" y="324291"/>
                    <a:pt x="71475" y="326123"/>
                  </a:cubicBezTo>
                  <a:cubicBezTo>
                    <a:pt x="65610" y="326490"/>
                    <a:pt x="60479" y="327590"/>
                    <a:pt x="56080" y="322825"/>
                  </a:cubicBezTo>
                  <a:cubicBezTo>
                    <a:pt x="46917" y="314761"/>
                    <a:pt x="36654" y="307430"/>
                    <a:pt x="24558" y="304498"/>
                  </a:cubicBezTo>
                  <a:cubicBezTo>
                    <a:pt x="19060" y="303032"/>
                    <a:pt x="17227" y="300466"/>
                    <a:pt x="17960" y="295334"/>
                  </a:cubicBezTo>
                  <a:cubicBezTo>
                    <a:pt x="19060" y="289836"/>
                    <a:pt x="25658" y="287270"/>
                    <a:pt x="24925" y="279573"/>
                  </a:cubicBezTo>
                  <a:cubicBezTo>
                    <a:pt x="10996" y="283972"/>
                    <a:pt x="1100" y="280673"/>
                    <a:pt x="0" y="264545"/>
                  </a:cubicBezTo>
                  <a:cubicBezTo>
                    <a:pt x="7697" y="259047"/>
                    <a:pt x="20526" y="261246"/>
                    <a:pt x="22725" y="247684"/>
                  </a:cubicBezTo>
                  <a:cubicBezTo>
                    <a:pt x="23458" y="243652"/>
                    <a:pt x="29323" y="246951"/>
                    <a:pt x="31889" y="249517"/>
                  </a:cubicBezTo>
                  <a:cubicBezTo>
                    <a:pt x="36287" y="253915"/>
                    <a:pt x="40686" y="258314"/>
                    <a:pt x="46550" y="261246"/>
                  </a:cubicBezTo>
                  <a:cubicBezTo>
                    <a:pt x="42152" y="249517"/>
                    <a:pt x="38853" y="237421"/>
                    <a:pt x="39953" y="224592"/>
                  </a:cubicBezTo>
                  <a:cubicBezTo>
                    <a:pt x="41785" y="221294"/>
                    <a:pt x="44351" y="218728"/>
                    <a:pt x="48749" y="220194"/>
                  </a:cubicBezTo>
                  <a:cubicBezTo>
                    <a:pt x="50582" y="220560"/>
                    <a:pt x="49849" y="223126"/>
                    <a:pt x="51682" y="223493"/>
                  </a:cubicBezTo>
                  <a:cubicBezTo>
                    <a:pt x="50582" y="222026"/>
                    <a:pt x="50949" y="219827"/>
                    <a:pt x="50216" y="217995"/>
                  </a:cubicBezTo>
                  <a:cubicBezTo>
                    <a:pt x="51315" y="211397"/>
                    <a:pt x="46550" y="205899"/>
                    <a:pt x="46184" y="199668"/>
                  </a:cubicBezTo>
                  <a:cubicBezTo>
                    <a:pt x="54614" y="188305"/>
                    <a:pt x="56080" y="176209"/>
                    <a:pt x="49849" y="163380"/>
                  </a:cubicBezTo>
                  <a:cubicBezTo>
                    <a:pt x="48016" y="159348"/>
                    <a:pt x="47283" y="154950"/>
                    <a:pt x="49116" y="150918"/>
                  </a:cubicBezTo>
                  <a:cubicBezTo>
                    <a:pt x="56447" y="133691"/>
                    <a:pt x="53515" y="117929"/>
                    <a:pt x="43252" y="102901"/>
                  </a:cubicBezTo>
                  <a:cubicBezTo>
                    <a:pt x="40686" y="98870"/>
                    <a:pt x="40686" y="95937"/>
                    <a:pt x="44351" y="93738"/>
                  </a:cubicBezTo>
                  <a:cubicBezTo>
                    <a:pt x="57180" y="85674"/>
                    <a:pt x="54981" y="72845"/>
                    <a:pt x="54981" y="60383"/>
                  </a:cubicBezTo>
                  <a:cubicBezTo>
                    <a:pt x="54614" y="47188"/>
                    <a:pt x="51315" y="33259"/>
                    <a:pt x="59746" y="21163"/>
                  </a:cubicBezTo>
                  <a:cubicBezTo>
                    <a:pt x="64877" y="16398"/>
                    <a:pt x="76606" y="18231"/>
                    <a:pt x="74407" y="5036"/>
                  </a:cubicBezTo>
                  <a:cubicBezTo>
                    <a:pt x="73674" y="637"/>
                    <a:pt x="82838" y="3203"/>
                    <a:pt x="87236" y="637"/>
                  </a:cubicBezTo>
                  <a:cubicBezTo>
                    <a:pt x="89435" y="-829"/>
                    <a:pt x="92001" y="271"/>
                    <a:pt x="92734" y="3569"/>
                  </a:cubicBezTo>
                  <a:cubicBezTo>
                    <a:pt x="93834" y="8701"/>
                    <a:pt x="88702" y="8701"/>
                    <a:pt x="86503" y="11267"/>
                  </a:cubicBezTo>
                  <a:cubicBezTo>
                    <a:pt x="81371" y="16032"/>
                    <a:pt x="80272" y="22263"/>
                    <a:pt x="80638" y="29594"/>
                  </a:cubicBezTo>
                  <a:cubicBezTo>
                    <a:pt x="82105" y="57084"/>
                    <a:pt x="87236" y="84574"/>
                    <a:pt x="76973" y="111698"/>
                  </a:cubicBezTo>
                  <a:cubicBezTo>
                    <a:pt x="74407" y="118296"/>
                    <a:pt x="80272" y="124894"/>
                    <a:pt x="89802" y="121228"/>
                  </a:cubicBezTo>
                  <a:cubicBezTo>
                    <a:pt x="104463" y="115730"/>
                    <a:pt x="117292" y="108766"/>
                    <a:pt x="112894" y="89340"/>
                  </a:cubicBezTo>
                  <a:cubicBezTo>
                    <a:pt x="119858" y="105467"/>
                    <a:pt x="116926" y="121961"/>
                    <a:pt x="116193" y="138456"/>
                  </a:cubicBezTo>
                  <a:cubicBezTo>
                    <a:pt x="96033" y="137723"/>
                    <a:pt x="90535" y="147986"/>
                    <a:pt x="102264" y="167046"/>
                  </a:cubicBezTo>
                  <a:cubicBezTo>
                    <a:pt x="107396" y="175110"/>
                    <a:pt x="108862" y="180974"/>
                    <a:pt x="107396" y="190504"/>
                  </a:cubicBezTo>
                  <a:cubicBezTo>
                    <a:pt x="104830" y="205532"/>
                    <a:pt x="105930" y="221294"/>
                    <a:pt x="123890" y="228624"/>
                  </a:cubicBezTo>
                  <a:cubicBezTo>
                    <a:pt x="113627" y="239987"/>
                    <a:pt x="134520" y="249150"/>
                    <a:pt x="128655" y="261246"/>
                  </a:cubicBezTo>
                  <a:close/>
                </a:path>
              </a:pathLst>
            </a:custGeom>
            <a:solidFill>
              <a:srgbClr val="B3A8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A6F0EF-F796-461F-B9DD-4E7E5145D078}"/>
                </a:ext>
              </a:extLst>
            </p:cNvPr>
            <p:cNvSpPr/>
            <p:nvPr/>
          </p:nvSpPr>
          <p:spPr>
            <a:xfrm>
              <a:off x="12612912" y="5228797"/>
              <a:ext cx="33358" cy="97067"/>
            </a:xfrm>
            <a:custGeom>
              <a:avLst/>
              <a:gdLst>
                <a:gd name="connsiteX0" fmla="*/ 33358 w 33358"/>
                <a:gd name="connsiteY0" fmla="*/ 97068 h 97067"/>
                <a:gd name="connsiteX1" fmla="*/ 16497 w 33358"/>
                <a:gd name="connsiteY1" fmla="*/ 92303 h 97067"/>
                <a:gd name="connsiteX2" fmla="*/ 12466 w 33358"/>
                <a:gd name="connsiteY2" fmla="*/ 53450 h 97067"/>
                <a:gd name="connsiteX3" fmla="*/ 10266 w 33358"/>
                <a:gd name="connsiteY3" fmla="*/ 41354 h 97067"/>
                <a:gd name="connsiteX4" fmla="*/ 1103 w 33358"/>
                <a:gd name="connsiteY4" fmla="*/ 5800 h 97067"/>
                <a:gd name="connsiteX5" fmla="*/ 25294 w 33358"/>
                <a:gd name="connsiteY5" fmla="*/ 6899 h 97067"/>
                <a:gd name="connsiteX6" fmla="*/ 33358 w 33358"/>
                <a:gd name="connsiteY6" fmla="*/ 97068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58" h="97067">
                  <a:moveTo>
                    <a:pt x="33358" y="97068"/>
                  </a:moveTo>
                  <a:cubicBezTo>
                    <a:pt x="28960" y="90837"/>
                    <a:pt x="19063" y="102933"/>
                    <a:pt x="16497" y="92303"/>
                  </a:cubicBezTo>
                  <a:cubicBezTo>
                    <a:pt x="13199" y="79474"/>
                    <a:pt x="8067" y="66645"/>
                    <a:pt x="12466" y="53450"/>
                  </a:cubicBezTo>
                  <a:cubicBezTo>
                    <a:pt x="13932" y="48318"/>
                    <a:pt x="17964" y="46852"/>
                    <a:pt x="10266" y="41354"/>
                  </a:cubicBezTo>
                  <a:cubicBezTo>
                    <a:pt x="3" y="33657"/>
                    <a:pt x="-1463" y="16796"/>
                    <a:pt x="1103" y="5800"/>
                  </a:cubicBezTo>
                  <a:cubicBezTo>
                    <a:pt x="2935" y="-2631"/>
                    <a:pt x="17230" y="-1531"/>
                    <a:pt x="25294" y="6899"/>
                  </a:cubicBezTo>
                  <a:cubicBezTo>
                    <a:pt x="27860" y="36956"/>
                    <a:pt x="30792" y="67012"/>
                    <a:pt x="33358" y="97068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25C5CC47-50F7-4174-B2B7-91280AA06650}"/>
                </a:ext>
              </a:extLst>
            </p:cNvPr>
            <p:cNvSpPr/>
            <p:nvPr/>
          </p:nvSpPr>
          <p:spPr>
            <a:xfrm>
              <a:off x="12505369" y="4781189"/>
              <a:ext cx="76756" cy="535262"/>
            </a:xfrm>
            <a:custGeom>
              <a:avLst/>
              <a:gdLst>
                <a:gd name="connsiteX0" fmla="*/ 65394 w 76756"/>
                <a:gd name="connsiteY0" fmla="*/ 518286 h 535262"/>
                <a:gd name="connsiteX1" fmla="*/ 69059 w 76756"/>
                <a:gd name="connsiteY1" fmla="*/ 533314 h 535262"/>
                <a:gd name="connsiteX2" fmla="*/ 55497 w 76756"/>
                <a:gd name="connsiteY2" fmla="*/ 534780 h 535262"/>
                <a:gd name="connsiteX3" fmla="*/ 36071 w 76756"/>
                <a:gd name="connsiteY3" fmla="*/ 507656 h 535262"/>
                <a:gd name="connsiteX4" fmla="*/ 32772 w 76756"/>
                <a:gd name="connsiteY4" fmla="*/ 487863 h 535262"/>
                <a:gd name="connsiteX5" fmla="*/ 28007 w 76756"/>
                <a:gd name="connsiteY5" fmla="*/ 486030 h 535262"/>
                <a:gd name="connsiteX6" fmla="*/ 8581 w 76756"/>
                <a:gd name="connsiteY6" fmla="*/ 476134 h 535262"/>
                <a:gd name="connsiteX7" fmla="*/ 26174 w 76756"/>
                <a:gd name="connsiteY7" fmla="*/ 457807 h 535262"/>
                <a:gd name="connsiteX8" fmla="*/ 38270 w 76756"/>
                <a:gd name="connsiteY8" fmla="*/ 441679 h 535262"/>
                <a:gd name="connsiteX9" fmla="*/ 33139 w 76756"/>
                <a:gd name="connsiteY9" fmla="*/ 399894 h 535262"/>
                <a:gd name="connsiteX10" fmla="*/ 32406 w 76756"/>
                <a:gd name="connsiteY10" fmla="*/ 398427 h 535262"/>
                <a:gd name="connsiteX11" fmla="*/ 31306 w 76756"/>
                <a:gd name="connsiteY11" fmla="*/ 351511 h 535262"/>
                <a:gd name="connsiteX12" fmla="*/ 28740 w 76756"/>
                <a:gd name="connsiteY12" fmla="*/ 341248 h 535262"/>
                <a:gd name="connsiteX13" fmla="*/ 30206 w 76756"/>
                <a:gd name="connsiteY13" fmla="*/ 312291 h 535262"/>
                <a:gd name="connsiteX14" fmla="*/ 25075 w 76756"/>
                <a:gd name="connsiteY14" fmla="*/ 248147 h 535262"/>
                <a:gd name="connsiteX15" fmla="*/ 25441 w 76756"/>
                <a:gd name="connsiteY15" fmla="*/ 226521 h 535262"/>
                <a:gd name="connsiteX16" fmla="*/ 28740 w 76756"/>
                <a:gd name="connsiteY16" fmla="*/ 208194 h 535262"/>
                <a:gd name="connsiteX17" fmla="*/ 19943 w 76756"/>
                <a:gd name="connsiteY17" fmla="*/ 151747 h 535262"/>
                <a:gd name="connsiteX18" fmla="*/ 17011 w 76756"/>
                <a:gd name="connsiteY18" fmla="*/ 120591 h 535262"/>
                <a:gd name="connsiteX19" fmla="*/ 14079 w 76756"/>
                <a:gd name="connsiteY19" fmla="*/ 93101 h 535262"/>
                <a:gd name="connsiteX20" fmla="*/ 12612 w 76756"/>
                <a:gd name="connsiteY20" fmla="*/ 78439 h 535262"/>
                <a:gd name="connsiteX21" fmla="*/ 3816 w 76756"/>
                <a:gd name="connsiteY21" fmla="*/ 19793 h 535262"/>
                <a:gd name="connsiteX22" fmla="*/ 17744 w 76756"/>
                <a:gd name="connsiteY22" fmla="*/ 24925 h 535262"/>
                <a:gd name="connsiteX23" fmla="*/ 6381 w 76756"/>
                <a:gd name="connsiteY23" fmla="*/ 16128 h 535262"/>
                <a:gd name="connsiteX24" fmla="*/ 517 w 76756"/>
                <a:gd name="connsiteY24" fmla="*/ 5865 h 535262"/>
                <a:gd name="connsiteX25" fmla="*/ 12979 w 76756"/>
                <a:gd name="connsiteY25" fmla="*/ 3299 h 535262"/>
                <a:gd name="connsiteX26" fmla="*/ 24342 w 76756"/>
                <a:gd name="connsiteY26" fmla="*/ 0 h 535262"/>
                <a:gd name="connsiteX27" fmla="*/ 41569 w 76756"/>
                <a:gd name="connsiteY27" fmla="*/ 20526 h 535262"/>
                <a:gd name="connsiteX28" fmla="*/ 50000 w 76756"/>
                <a:gd name="connsiteY28" fmla="*/ 46550 h 535262"/>
                <a:gd name="connsiteX29" fmla="*/ 46701 w 76756"/>
                <a:gd name="connsiteY29" fmla="*/ 59746 h 535262"/>
                <a:gd name="connsiteX30" fmla="*/ 46334 w 76756"/>
                <a:gd name="connsiteY30" fmla="*/ 103364 h 535262"/>
                <a:gd name="connsiteX31" fmla="*/ 55864 w 76756"/>
                <a:gd name="connsiteY31" fmla="*/ 173006 h 535262"/>
                <a:gd name="connsiteX32" fmla="*/ 63195 w 76756"/>
                <a:gd name="connsiteY32" fmla="*/ 245581 h 535262"/>
                <a:gd name="connsiteX33" fmla="*/ 69792 w 76756"/>
                <a:gd name="connsiteY33" fmla="*/ 285900 h 535262"/>
                <a:gd name="connsiteX34" fmla="*/ 76757 w 76756"/>
                <a:gd name="connsiteY34" fmla="*/ 338315 h 535262"/>
                <a:gd name="connsiteX35" fmla="*/ 76757 w 76756"/>
                <a:gd name="connsiteY35" fmla="*/ 379734 h 535262"/>
                <a:gd name="connsiteX36" fmla="*/ 56964 w 76756"/>
                <a:gd name="connsiteY36" fmla="*/ 419320 h 535262"/>
                <a:gd name="connsiteX37" fmla="*/ 59529 w 76756"/>
                <a:gd name="connsiteY37" fmla="*/ 447544 h 535262"/>
                <a:gd name="connsiteX38" fmla="*/ 65394 w 76756"/>
                <a:gd name="connsiteY38" fmla="*/ 518286 h 53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756" h="535262">
                  <a:moveTo>
                    <a:pt x="65394" y="518286"/>
                  </a:moveTo>
                  <a:cubicBezTo>
                    <a:pt x="65394" y="523417"/>
                    <a:pt x="77123" y="525983"/>
                    <a:pt x="69059" y="533314"/>
                  </a:cubicBezTo>
                  <a:cubicBezTo>
                    <a:pt x="64295" y="532581"/>
                    <a:pt x="60263" y="536613"/>
                    <a:pt x="55497" y="534780"/>
                  </a:cubicBezTo>
                  <a:cubicBezTo>
                    <a:pt x="50366" y="524517"/>
                    <a:pt x="37904" y="520118"/>
                    <a:pt x="36071" y="507656"/>
                  </a:cubicBezTo>
                  <a:cubicBezTo>
                    <a:pt x="32772" y="501425"/>
                    <a:pt x="47434" y="492261"/>
                    <a:pt x="32772" y="487863"/>
                  </a:cubicBezTo>
                  <a:cubicBezTo>
                    <a:pt x="30939" y="487496"/>
                    <a:pt x="29473" y="486763"/>
                    <a:pt x="28007" y="486030"/>
                  </a:cubicBezTo>
                  <a:cubicBezTo>
                    <a:pt x="21776" y="481632"/>
                    <a:pt x="9680" y="487863"/>
                    <a:pt x="8581" y="476134"/>
                  </a:cubicBezTo>
                  <a:cubicBezTo>
                    <a:pt x="7481" y="464771"/>
                    <a:pt x="16278" y="460006"/>
                    <a:pt x="26174" y="457807"/>
                  </a:cubicBezTo>
                  <a:cubicBezTo>
                    <a:pt x="35338" y="455974"/>
                    <a:pt x="38270" y="450109"/>
                    <a:pt x="38270" y="441679"/>
                  </a:cubicBezTo>
                  <a:cubicBezTo>
                    <a:pt x="38270" y="427384"/>
                    <a:pt x="41569" y="413089"/>
                    <a:pt x="33139" y="399894"/>
                  </a:cubicBezTo>
                  <a:cubicBezTo>
                    <a:pt x="31673" y="398061"/>
                    <a:pt x="31306" y="399161"/>
                    <a:pt x="32406" y="398427"/>
                  </a:cubicBezTo>
                  <a:cubicBezTo>
                    <a:pt x="53298" y="382300"/>
                    <a:pt x="25808" y="367272"/>
                    <a:pt x="31306" y="351511"/>
                  </a:cubicBezTo>
                  <a:cubicBezTo>
                    <a:pt x="32772" y="347845"/>
                    <a:pt x="31673" y="343813"/>
                    <a:pt x="28740" y="341248"/>
                  </a:cubicBezTo>
                  <a:cubicBezTo>
                    <a:pt x="17011" y="330984"/>
                    <a:pt x="18844" y="322921"/>
                    <a:pt x="30206" y="312291"/>
                  </a:cubicBezTo>
                  <a:cubicBezTo>
                    <a:pt x="48533" y="294331"/>
                    <a:pt x="43035" y="273071"/>
                    <a:pt x="25075" y="248147"/>
                  </a:cubicBezTo>
                  <a:cubicBezTo>
                    <a:pt x="18477" y="238983"/>
                    <a:pt x="10047" y="234585"/>
                    <a:pt x="25441" y="226521"/>
                  </a:cubicBezTo>
                  <a:cubicBezTo>
                    <a:pt x="32772" y="222856"/>
                    <a:pt x="32039" y="214425"/>
                    <a:pt x="28740" y="208194"/>
                  </a:cubicBezTo>
                  <a:cubicBezTo>
                    <a:pt x="19210" y="190234"/>
                    <a:pt x="14445" y="172640"/>
                    <a:pt x="19943" y="151747"/>
                  </a:cubicBezTo>
                  <a:cubicBezTo>
                    <a:pt x="22509" y="142584"/>
                    <a:pt x="21409" y="130488"/>
                    <a:pt x="17011" y="120591"/>
                  </a:cubicBezTo>
                  <a:cubicBezTo>
                    <a:pt x="13346" y="111428"/>
                    <a:pt x="12979" y="102631"/>
                    <a:pt x="14079" y="93101"/>
                  </a:cubicBezTo>
                  <a:cubicBezTo>
                    <a:pt x="14812" y="87969"/>
                    <a:pt x="16278" y="82105"/>
                    <a:pt x="12612" y="78439"/>
                  </a:cubicBezTo>
                  <a:cubicBezTo>
                    <a:pt x="-4615" y="60845"/>
                    <a:pt x="4182" y="39586"/>
                    <a:pt x="3816" y="19793"/>
                  </a:cubicBezTo>
                  <a:cubicBezTo>
                    <a:pt x="11880" y="14295"/>
                    <a:pt x="13712" y="22359"/>
                    <a:pt x="17744" y="24925"/>
                  </a:cubicBezTo>
                  <a:cubicBezTo>
                    <a:pt x="15545" y="20893"/>
                    <a:pt x="11146" y="17960"/>
                    <a:pt x="6381" y="16128"/>
                  </a:cubicBezTo>
                  <a:cubicBezTo>
                    <a:pt x="1983" y="14295"/>
                    <a:pt x="-1316" y="10630"/>
                    <a:pt x="517" y="5865"/>
                  </a:cubicBezTo>
                  <a:cubicBezTo>
                    <a:pt x="3082" y="-733"/>
                    <a:pt x="8214" y="1466"/>
                    <a:pt x="12979" y="3299"/>
                  </a:cubicBezTo>
                  <a:cubicBezTo>
                    <a:pt x="16644" y="2199"/>
                    <a:pt x="20676" y="1100"/>
                    <a:pt x="24342" y="0"/>
                  </a:cubicBezTo>
                  <a:cubicBezTo>
                    <a:pt x="26174" y="9897"/>
                    <a:pt x="40103" y="10263"/>
                    <a:pt x="41569" y="20526"/>
                  </a:cubicBezTo>
                  <a:cubicBezTo>
                    <a:pt x="39003" y="30789"/>
                    <a:pt x="40836" y="39953"/>
                    <a:pt x="50000" y="46550"/>
                  </a:cubicBezTo>
                  <a:cubicBezTo>
                    <a:pt x="53665" y="52048"/>
                    <a:pt x="53298" y="56814"/>
                    <a:pt x="46701" y="59746"/>
                  </a:cubicBezTo>
                  <a:cubicBezTo>
                    <a:pt x="40103" y="74041"/>
                    <a:pt x="39370" y="87969"/>
                    <a:pt x="46334" y="103364"/>
                  </a:cubicBezTo>
                  <a:cubicBezTo>
                    <a:pt x="56597" y="125356"/>
                    <a:pt x="54031" y="149548"/>
                    <a:pt x="55864" y="173006"/>
                  </a:cubicBezTo>
                  <a:cubicBezTo>
                    <a:pt x="58063" y="197198"/>
                    <a:pt x="67960" y="222856"/>
                    <a:pt x="63195" y="245581"/>
                  </a:cubicBezTo>
                  <a:cubicBezTo>
                    <a:pt x="59529" y="262808"/>
                    <a:pt x="68693" y="272338"/>
                    <a:pt x="69792" y="285900"/>
                  </a:cubicBezTo>
                  <a:cubicBezTo>
                    <a:pt x="70892" y="303494"/>
                    <a:pt x="74558" y="320721"/>
                    <a:pt x="76757" y="338315"/>
                  </a:cubicBezTo>
                  <a:cubicBezTo>
                    <a:pt x="76757" y="352244"/>
                    <a:pt x="76757" y="365806"/>
                    <a:pt x="76757" y="379734"/>
                  </a:cubicBezTo>
                  <a:cubicBezTo>
                    <a:pt x="58796" y="383399"/>
                    <a:pt x="49266" y="400993"/>
                    <a:pt x="56964" y="419320"/>
                  </a:cubicBezTo>
                  <a:cubicBezTo>
                    <a:pt x="60996" y="429217"/>
                    <a:pt x="59896" y="437281"/>
                    <a:pt x="59529" y="447544"/>
                  </a:cubicBezTo>
                  <a:cubicBezTo>
                    <a:pt x="58430" y="470636"/>
                    <a:pt x="55131" y="495194"/>
                    <a:pt x="65394" y="518286"/>
                  </a:cubicBezTo>
                  <a:close/>
                </a:path>
              </a:pathLst>
            </a:custGeom>
            <a:solidFill>
              <a:srgbClr val="DDCCB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0C2562CC-E38A-4277-9E64-DDA8586CB6F8}"/>
                </a:ext>
              </a:extLst>
            </p:cNvPr>
            <p:cNvSpPr/>
            <p:nvPr/>
          </p:nvSpPr>
          <p:spPr>
            <a:xfrm>
              <a:off x="12425394" y="4728041"/>
              <a:ext cx="106149" cy="89801"/>
            </a:xfrm>
            <a:custGeom>
              <a:avLst/>
              <a:gdLst>
                <a:gd name="connsiteX0" fmla="*/ 93321 w 106149"/>
                <a:gd name="connsiteY0" fmla="*/ 56813 h 89801"/>
                <a:gd name="connsiteX1" fmla="*/ 84157 w 106149"/>
                <a:gd name="connsiteY1" fmla="*/ 59746 h 89801"/>
                <a:gd name="connsiteX2" fmla="*/ 89655 w 106149"/>
                <a:gd name="connsiteY2" fmla="*/ 67810 h 89801"/>
                <a:gd name="connsiteX3" fmla="*/ 106149 w 106149"/>
                <a:gd name="connsiteY3" fmla="*/ 89802 h 89801"/>
                <a:gd name="connsiteX4" fmla="*/ 85990 w 106149"/>
                <a:gd name="connsiteY4" fmla="*/ 71842 h 89801"/>
                <a:gd name="connsiteX5" fmla="*/ 54467 w 106149"/>
                <a:gd name="connsiteY5" fmla="*/ 56447 h 89801"/>
                <a:gd name="connsiteX6" fmla="*/ 43105 w 106149"/>
                <a:gd name="connsiteY6" fmla="*/ 50949 h 89801"/>
                <a:gd name="connsiteX7" fmla="*/ 48603 w 106149"/>
                <a:gd name="connsiteY7" fmla="*/ 27124 h 89801"/>
                <a:gd name="connsiteX8" fmla="*/ 28077 w 106149"/>
                <a:gd name="connsiteY8" fmla="*/ 24925 h 89801"/>
                <a:gd name="connsiteX9" fmla="*/ 33208 w 106149"/>
                <a:gd name="connsiteY9" fmla="*/ 49116 h 89801"/>
                <a:gd name="connsiteX10" fmla="*/ 30276 w 106149"/>
                <a:gd name="connsiteY10" fmla="*/ 56813 h 89801"/>
                <a:gd name="connsiteX11" fmla="*/ 6818 w 106149"/>
                <a:gd name="connsiteY11" fmla="*/ 52415 h 89801"/>
                <a:gd name="connsiteX12" fmla="*/ 1686 w 106149"/>
                <a:gd name="connsiteY12" fmla="*/ 46184 h 89801"/>
                <a:gd name="connsiteX13" fmla="*/ 220 w 106149"/>
                <a:gd name="connsiteY13" fmla="*/ 35188 h 89801"/>
                <a:gd name="connsiteX14" fmla="*/ 34308 w 106149"/>
                <a:gd name="connsiteY14" fmla="*/ 1466 h 89801"/>
                <a:gd name="connsiteX15" fmla="*/ 59599 w 106149"/>
                <a:gd name="connsiteY15" fmla="*/ 0 h 89801"/>
                <a:gd name="connsiteX16" fmla="*/ 64364 w 106149"/>
                <a:gd name="connsiteY16" fmla="*/ 6598 h 89801"/>
                <a:gd name="connsiteX17" fmla="*/ 67296 w 106149"/>
                <a:gd name="connsiteY17" fmla="*/ 26024 h 89801"/>
                <a:gd name="connsiteX18" fmla="*/ 93687 w 106149"/>
                <a:gd name="connsiteY18" fmla="*/ 33722 h 89801"/>
                <a:gd name="connsiteX19" fmla="*/ 93321 w 106149"/>
                <a:gd name="connsiteY19" fmla="*/ 56813 h 8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6149" h="89801">
                  <a:moveTo>
                    <a:pt x="93321" y="56813"/>
                  </a:moveTo>
                  <a:cubicBezTo>
                    <a:pt x="90022" y="57913"/>
                    <a:pt x="85257" y="57913"/>
                    <a:pt x="84157" y="59746"/>
                  </a:cubicBezTo>
                  <a:cubicBezTo>
                    <a:pt x="81958" y="63778"/>
                    <a:pt x="86356" y="66343"/>
                    <a:pt x="89655" y="67810"/>
                  </a:cubicBezTo>
                  <a:cubicBezTo>
                    <a:pt x="98819" y="71842"/>
                    <a:pt x="104317" y="78073"/>
                    <a:pt x="106149" y="89802"/>
                  </a:cubicBezTo>
                  <a:cubicBezTo>
                    <a:pt x="95520" y="87236"/>
                    <a:pt x="95520" y="73674"/>
                    <a:pt x="85990" y="71842"/>
                  </a:cubicBezTo>
                  <a:cubicBezTo>
                    <a:pt x="72061" y="74041"/>
                    <a:pt x="64364" y="63411"/>
                    <a:pt x="54467" y="56447"/>
                  </a:cubicBezTo>
                  <a:cubicBezTo>
                    <a:pt x="51169" y="53881"/>
                    <a:pt x="47137" y="52782"/>
                    <a:pt x="43105" y="50949"/>
                  </a:cubicBezTo>
                  <a:cubicBezTo>
                    <a:pt x="28077" y="38853"/>
                    <a:pt x="28443" y="36654"/>
                    <a:pt x="48603" y="27124"/>
                  </a:cubicBezTo>
                  <a:cubicBezTo>
                    <a:pt x="41639" y="26757"/>
                    <a:pt x="35041" y="26024"/>
                    <a:pt x="28077" y="24925"/>
                  </a:cubicBezTo>
                  <a:cubicBezTo>
                    <a:pt x="25511" y="34088"/>
                    <a:pt x="33575" y="41052"/>
                    <a:pt x="33208" y="49116"/>
                  </a:cubicBezTo>
                  <a:cubicBezTo>
                    <a:pt x="33208" y="52048"/>
                    <a:pt x="32108" y="54614"/>
                    <a:pt x="30276" y="56813"/>
                  </a:cubicBezTo>
                  <a:cubicBezTo>
                    <a:pt x="21112" y="62678"/>
                    <a:pt x="14148" y="55714"/>
                    <a:pt x="6818" y="52415"/>
                  </a:cubicBezTo>
                  <a:cubicBezTo>
                    <a:pt x="4252" y="50949"/>
                    <a:pt x="2419" y="49116"/>
                    <a:pt x="1686" y="46184"/>
                  </a:cubicBezTo>
                  <a:cubicBezTo>
                    <a:pt x="586" y="42518"/>
                    <a:pt x="220" y="38853"/>
                    <a:pt x="220" y="35188"/>
                  </a:cubicBezTo>
                  <a:cubicBezTo>
                    <a:pt x="-880" y="367"/>
                    <a:pt x="953" y="-1833"/>
                    <a:pt x="34308" y="1466"/>
                  </a:cubicBezTo>
                  <a:cubicBezTo>
                    <a:pt x="43105" y="2199"/>
                    <a:pt x="51169" y="733"/>
                    <a:pt x="59599" y="0"/>
                  </a:cubicBezTo>
                  <a:cubicBezTo>
                    <a:pt x="63264" y="733"/>
                    <a:pt x="67296" y="1100"/>
                    <a:pt x="64364" y="6598"/>
                  </a:cubicBezTo>
                  <a:cubicBezTo>
                    <a:pt x="60698" y="13562"/>
                    <a:pt x="62165" y="20160"/>
                    <a:pt x="67296" y="26024"/>
                  </a:cubicBezTo>
                  <a:cubicBezTo>
                    <a:pt x="76093" y="27857"/>
                    <a:pt x="85623" y="28223"/>
                    <a:pt x="93687" y="33722"/>
                  </a:cubicBezTo>
                  <a:cubicBezTo>
                    <a:pt x="87456" y="41785"/>
                    <a:pt x="98819" y="49116"/>
                    <a:pt x="93321" y="56813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96556333-3DD3-49EC-90BE-6E5CD7BD66C5}"/>
                </a:ext>
              </a:extLst>
            </p:cNvPr>
            <p:cNvSpPr/>
            <p:nvPr/>
          </p:nvSpPr>
          <p:spPr>
            <a:xfrm>
              <a:off x="12528246" y="4779445"/>
              <a:ext cx="55346" cy="121602"/>
            </a:xfrm>
            <a:custGeom>
              <a:avLst/>
              <a:gdLst>
                <a:gd name="connsiteX0" fmla="*/ 23824 w 55346"/>
                <a:gd name="connsiteY0" fmla="*/ 61490 h 121602"/>
                <a:gd name="connsiteX1" fmla="*/ 23824 w 55346"/>
                <a:gd name="connsiteY1" fmla="*/ 50127 h 121602"/>
                <a:gd name="connsiteX2" fmla="*/ 16493 w 55346"/>
                <a:gd name="connsiteY2" fmla="*/ 23736 h 121602"/>
                <a:gd name="connsiteX3" fmla="*/ 1465 w 55346"/>
                <a:gd name="connsiteY3" fmla="*/ 1744 h 121602"/>
                <a:gd name="connsiteX4" fmla="*/ 24923 w 55346"/>
                <a:gd name="connsiteY4" fmla="*/ 15672 h 121602"/>
                <a:gd name="connsiteX5" fmla="*/ 36286 w 55346"/>
                <a:gd name="connsiteY5" fmla="*/ 30334 h 121602"/>
                <a:gd name="connsiteX6" fmla="*/ 47649 w 55346"/>
                <a:gd name="connsiteY6" fmla="*/ 82016 h 121602"/>
                <a:gd name="connsiteX7" fmla="*/ 46916 w 55346"/>
                <a:gd name="connsiteY7" fmla="*/ 85681 h 121602"/>
                <a:gd name="connsiteX8" fmla="*/ 55346 w 55346"/>
                <a:gd name="connsiteY8" fmla="*/ 121602 h 121602"/>
                <a:gd name="connsiteX9" fmla="*/ 33354 w 55346"/>
                <a:gd name="connsiteY9" fmla="*/ 99610 h 121602"/>
                <a:gd name="connsiteX10" fmla="*/ 23824 w 55346"/>
                <a:gd name="connsiteY10" fmla="*/ 61490 h 12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46" h="121602">
                  <a:moveTo>
                    <a:pt x="23824" y="61490"/>
                  </a:moveTo>
                  <a:cubicBezTo>
                    <a:pt x="24923" y="57824"/>
                    <a:pt x="29689" y="53792"/>
                    <a:pt x="23824" y="50127"/>
                  </a:cubicBezTo>
                  <a:cubicBezTo>
                    <a:pt x="17593" y="42430"/>
                    <a:pt x="14660" y="33633"/>
                    <a:pt x="16493" y="23736"/>
                  </a:cubicBezTo>
                  <a:cubicBezTo>
                    <a:pt x="12461" y="16039"/>
                    <a:pt x="-5133" y="16772"/>
                    <a:pt x="1465" y="1744"/>
                  </a:cubicBezTo>
                  <a:cubicBezTo>
                    <a:pt x="14660" y="-2655"/>
                    <a:pt x="25290" y="1011"/>
                    <a:pt x="24923" y="15672"/>
                  </a:cubicBezTo>
                  <a:cubicBezTo>
                    <a:pt x="24923" y="25569"/>
                    <a:pt x="32987" y="26302"/>
                    <a:pt x="36286" y="30334"/>
                  </a:cubicBezTo>
                  <a:cubicBezTo>
                    <a:pt x="49481" y="46462"/>
                    <a:pt x="53513" y="62589"/>
                    <a:pt x="47649" y="82016"/>
                  </a:cubicBezTo>
                  <a:cubicBezTo>
                    <a:pt x="47282" y="83116"/>
                    <a:pt x="46549" y="85315"/>
                    <a:pt x="46916" y="85681"/>
                  </a:cubicBezTo>
                  <a:cubicBezTo>
                    <a:pt x="65609" y="94845"/>
                    <a:pt x="43617" y="109140"/>
                    <a:pt x="55346" y="121602"/>
                  </a:cubicBezTo>
                  <a:cubicBezTo>
                    <a:pt x="39585" y="117937"/>
                    <a:pt x="35920" y="109140"/>
                    <a:pt x="33354" y="99610"/>
                  </a:cubicBezTo>
                  <a:cubicBezTo>
                    <a:pt x="30421" y="86781"/>
                    <a:pt x="27123" y="74319"/>
                    <a:pt x="23824" y="61490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3C7D63A6-4A68-4326-BC65-6A5E315AA6FE}"/>
                </a:ext>
              </a:extLst>
            </p:cNvPr>
            <p:cNvSpPr/>
            <p:nvPr/>
          </p:nvSpPr>
          <p:spPr>
            <a:xfrm>
              <a:off x="10189182" y="4705176"/>
              <a:ext cx="777535" cy="106154"/>
            </a:xfrm>
            <a:custGeom>
              <a:avLst/>
              <a:gdLst>
                <a:gd name="connsiteX0" fmla="*/ 42331 w 777535"/>
                <a:gd name="connsiteY0" fmla="*/ 506 h 106154"/>
                <a:gd name="connsiteX1" fmla="*/ 49662 w 777535"/>
                <a:gd name="connsiteY1" fmla="*/ 1239 h 106154"/>
                <a:gd name="connsiteX2" fmla="*/ 57359 w 777535"/>
                <a:gd name="connsiteY2" fmla="*/ 7104 h 106154"/>
                <a:gd name="connsiteX3" fmla="*/ 159990 w 777535"/>
                <a:gd name="connsiteY3" fmla="*/ 25431 h 106154"/>
                <a:gd name="connsiteX4" fmla="*/ 201409 w 777535"/>
                <a:gd name="connsiteY4" fmla="*/ 32395 h 106154"/>
                <a:gd name="connsiteX5" fmla="*/ 215337 w 777535"/>
                <a:gd name="connsiteY5" fmla="*/ 34594 h 106154"/>
                <a:gd name="connsiteX6" fmla="*/ 380646 w 777535"/>
                <a:gd name="connsiteY6" fmla="*/ 45957 h 106154"/>
                <a:gd name="connsiteX7" fmla="*/ 440759 w 777535"/>
                <a:gd name="connsiteY7" fmla="*/ 41192 h 106154"/>
                <a:gd name="connsiteX8" fmla="*/ 539357 w 777535"/>
                <a:gd name="connsiteY8" fmla="*/ 44491 h 106154"/>
                <a:gd name="connsiteX9" fmla="*/ 605701 w 777535"/>
                <a:gd name="connsiteY9" fmla="*/ 36793 h 106154"/>
                <a:gd name="connsiteX10" fmla="*/ 633924 w 777535"/>
                <a:gd name="connsiteY10" fmla="*/ 44124 h 106154"/>
                <a:gd name="connsiteX11" fmla="*/ 668379 w 777535"/>
                <a:gd name="connsiteY11" fmla="*/ 48156 h 106154"/>
                <a:gd name="connsiteX12" fmla="*/ 718595 w 777535"/>
                <a:gd name="connsiteY12" fmla="*/ 60985 h 106154"/>
                <a:gd name="connsiteX13" fmla="*/ 754882 w 777535"/>
                <a:gd name="connsiteY13" fmla="*/ 54754 h 106154"/>
                <a:gd name="connsiteX14" fmla="*/ 760380 w 777535"/>
                <a:gd name="connsiteY14" fmla="*/ 53287 h 106154"/>
                <a:gd name="connsiteX15" fmla="*/ 776875 w 777535"/>
                <a:gd name="connsiteY15" fmla="*/ 61351 h 106154"/>
                <a:gd name="connsiteX16" fmla="*/ 769544 w 777535"/>
                <a:gd name="connsiteY16" fmla="*/ 84810 h 106154"/>
                <a:gd name="connsiteX17" fmla="*/ 740954 w 777535"/>
                <a:gd name="connsiteY17" fmla="*/ 105336 h 106154"/>
                <a:gd name="connsiteX18" fmla="*/ 625494 w 777535"/>
                <a:gd name="connsiteY18" fmla="*/ 102037 h 106154"/>
                <a:gd name="connsiteX19" fmla="*/ 452121 w 777535"/>
                <a:gd name="connsiteY19" fmla="*/ 89941 h 106154"/>
                <a:gd name="connsiteX20" fmla="*/ 299275 w 777535"/>
                <a:gd name="connsiteY20" fmla="*/ 80778 h 106154"/>
                <a:gd name="connsiteX21" fmla="*/ 223768 w 777535"/>
                <a:gd name="connsiteY21" fmla="*/ 70148 h 106154"/>
                <a:gd name="connsiteX22" fmla="*/ 152293 w 777535"/>
                <a:gd name="connsiteY22" fmla="*/ 59519 h 106154"/>
                <a:gd name="connsiteX23" fmla="*/ 132133 w 777535"/>
                <a:gd name="connsiteY23" fmla="*/ 55853 h 106154"/>
                <a:gd name="connsiteX24" fmla="*/ 85216 w 777535"/>
                <a:gd name="connsiteY24" fmla="*/ 58786 h 106154"/>
                <a:gd name="connsiteX25" fmla="*/ 19239 w 777535"/>
                <a:gd name="connsiteY25" fmla="*/ 63184 h 106154"/>
                <a:gd name="connsiteX26" fmla="*/ 4211 w 777535"/>
                <a:gd name="connsiteY26" fmla="*/ 38626 h 106154"/>
                <a:gd name="connsiteX27" fmla="*/ 3845 w 777535"/>
                <a:gd name="connsiteY27" fmla="*/ 27630 h 106154"/>
                <a:gd name="connsiteX28" fmla="*/ 14474 w 777535"/>
                <a:gd name="connsiteY28" fmla="*/ 10769 h 106154"/>
                <a:gd name="connsiteX29" fmla="*/ 42331 w 777535"/>
                <a:gd name="connsiteY29" fmla="*/ 506 h 1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7535" h="106154">
                  <a:moveTo>
                    <a:pt x="42331" y="506"/>
                  </a:moveTo>
                  <a:cubicBezTo>
                    <a:pt x="44897" y="872"/>
                    <a:pt x="47096" y="872"/>
                    <a:pt x="49662" y="1239"/>
                  </a:cubicBezTo>
                  <a:cubicBezTo>
                    <a:pt x="53327" y="1972"/>
                    <a:pt x="55160" y="7837"/>
                    <a:pt x="57359" y="7104"/>
                  </a:cubicBezTo>
                  <a:cubicBezTo>
                    <a:pt x="94380" y="-2426"/>
                    <a:pt x="126635" y="13335"/>
                    <a:pt x="159990" y="25431"/>
                  </a:cubicBezTo>
                  <a:cubicBezTo>
                    <a:pt x="173185" y="30195"/>
                    <a:pt x="187114" y="34227"/>
                    <a:pt x="201409" y="32395"/>
                  </a:cubicBezTo>
                  <a:cubicBezTo>
                    <a:pt x="206540" y="31662"/>
                    <a:pt x="210939" y="30562"/>
                    <a:pt x="215337" y="34594"/>
                  </a:cubicBezTo>
                  <a:cubicBezTo>
                    <a:pt x="269952" y="47056"/>
                    <a:pt x="325665" y="37526"/>
                    <a:pt x="380646" y="45957"/>
                  </a:cubicBezTo>
                  <a:cubicBezTo>
                    <a:pt x="400073" y="34227"/>
                    <a:pt x="420599" y="38626"/>
                    <a:pt x="440759" y="41192"/>
                  </a:cubicBezTo>
                  <a:cubicBezTo>
                    <a:pt x="473381" y="45590"/>
                    <a:pt x="506369" y="47423"/>
                    <a:pt x="539357" y="44491"/>
                  </a:cubicBezTo>
                  <a:cubicBezTo>
                    <a:pt x="561350" y="42658"/>
                    <a:pt x="582976" y="34594"/>
                    <a:pt x="605701" y="36793"/>
                  </a:cubicBezTo>
                  <a:cubicBezTo>
                    <a:pt x="615598" y="37893"/>
                    <a:pt x="625128" y="37893"/>
                    <a:pt x="633924" y="44124"/>
                  </a:cubicBezTo>
                  <a:cubicBezTo>
                    <a:pt x="644188" y="51455"/>
                    <a:pt x="657016" y="47056"/>
                    <a:pt x="668379" y="48156"/>
                  </a:cubicBezTo>
                  <a:cubicBezTo>
                    <a:pt x="685606" y="51088"/>
                    <a:pt x="701734" y="56586"/>
                    <a:pt x="718595" y="60985"/>
                  </a:cubicBezTo>
                  <a:cubicBezTo>
                    <a:pt x="732157" y="64650"/>
                    <a:pt x="744253" y="64650"/>
                    <a:pt x="754882" y="54754"/>
                  </a:cubicBezTo>
                  <a:cubicBezTo>
                    <a:pt x="756715" y="54021"/>
                    <a:pt x="758548" y="53287"/>
                    <a:pt x="760380" y="53287"/>
                  </a:cubicBezTo>
                  <a:cubicBezTo>
                    <a:pt x="766978" y="53654"/>
                    <a:pt x="775408" y="52554"/>
                    <a:pt x="776875" y="61351"/>
                  </a:cubicBezTo>
                  <a:cubicBezTo>
                    <a:pt x="778707" y="70148"/>
                    <a:pt x="776875" y="79678"/>
                    <a:pt x="769544" y="84810"/>
                  </a:cubicBezTo>
                  <a:cubicBezTo>
                    <a:pt x="760014" y="91774"/>
                    <a:pt x="752316" y="101304"/>
                    <a:pt x="740954" y="105336"/>
                  </a:cubicBezTo>
                  <a:cubicBezTo>
                    <a:pt x="702467" y="108268"/>
                    <a:pt x="663981" y="102404"/>
                    <a:pt x="625494" y="102037"/>
                  </a:cubicBezTo>
                  <a:cubicBezTo>
                    <a:pt x="567581" y="101304"/>
                    <a:pt x="510034" y="91041"/>
                    <a:pt x="452121" y="89941"/>
                  </a:cubicBezTo>
                  <a:cubicBezTo>
                    <a:pt x="400806" y="88842"/>
                    <a:pt x="350590" y="81511"/>
                    <a:pt x="299275" y="80778"/>
                  </a:cubicBezTo>
                  <a:cubicBezTo>
                    <a:pt x="273617" y="80411"/>
                    <a:pt x="248692" y="74180"/>
                    <a:pt x="223768" y="70148"/>
                  </a:cubicBezTo>
                  <a:cubicBezTo>
                    <a:pt x="199943" y="66116"/>
                    <a:pt x="176118" y="61351"/>
                    <a:pt x="152293" y="59519"/>
                  </a:cubicBezTo>
                  <a:cubicBezTo>
                    <a:pt x="145695" y="58419"/>
                    <a:pt x="138731" y="57319"/>
                    <a:pt x="132133" y="55853"/>
                  </a:cubicBezTo>
                  <a:cubicBezTo>
                    <a:pt x="116372" y="52921"/>
                    <a:pt x="101710" y="52554"/>
                    <a:pt x="85216" y="58786"/>
                  </a:cubicBezTo>
                  <a:cubicBezTo>
                    <a:pt x="64323" y="66483"/>
                    <a:pt x="41231" y="64284"/>
                    <a:pt x="19239" y="63184"/>
                  </a:cubicBezTo>
                  <a:cubicBezTo>
                    <a:pt x="6044" y="62451"/>
                    <a:pt x="912" y="52188"/>
                    <a:pt x="4211" y="38626"/>
                  </a:cubicBezTo>
                  <a:cubicBezTo>
                    <a:pt x="4211" y="34961"/>
                    <a:pt x="5677" y="30562"/>
                    <a:pt x="3845" y="27630"/>
                  </a:cubicBezTo>
                  <a:cubicBezTo>
                    <a:pt x="-4219" y="14068"/>
                    <a:pt x="912" y="10769"/>
                    <a:pt x="14474" y="10769"/>
                  </a:cubicBezTo>
                  <a:cubicBezTo>
                    <a:pt x="24737" y="11136"/>
                    <a:pt x="30602" y="-2793"/>
                    <a:pt x="42331" y="506"/>
                  </a:cubicBezTo>
                  <a:close/>
                </a:path>
              </a:pathLst>
            </a:custGeom>
            <a:solidFill>
              <a:srgbClr val="F0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FE10476C-920C-466C-9426-54E35C3695EC}"/>
                </a:ext>
              </a:extLst>
            </p:cNvPr>
            <p:cNvSpPr/>
            <p:nvPr/>
          </p:nvSpPr>
          <p:spPr>
            <a:xfrm>
              <a:off x="10519979" y="4676467"/>
              <a:ext cx="338803" cy="81996"/>
            </a:xfrm>
            <a:custGeom>
              <a:avLst/>
              <a:gdLst>
                <a:gd name="connsiteX0" fmla="*/ 338682 w 338803"/>
                <a:gd name="connsiteY0" fmla="*/ 81996 h 81996"/>
                <a:gd name="connsiteX1" fmla="*/ 291765 w 338803"/>
                <a:gd name="connsiteY1" fmla="*/ 73566 h 81996"/>
                <a:gd name="connsiteX2" fmla="*/ 232019 w 338803"/>
                <a:gd name="connsiteY2" fmla="*/ 73566 h 81996"/>
                <a:gd name="connsiteX3" fmla="*/ 163110 w 338803"/>
                <a:gd name="connsiteY3" fmla="*/ 79431 h 81996"/>
                <a:gd name="connsiteX4" fmla="*/ 91635 w 338803"/>
                <a:gd name="connsiteY4" fmla="*/ 71733 h 81996"/>
                <a:gd name="connsiteX5" fmla="*/ 59379 w 338803"/>
                <a:gd name="connsiteY5" fmla="*/ 77598 h 81996"/>
                <a:gd name="connsiteX6" fmla="*/ 49483 w 338803"/>
                <a:gd name="connsiteY6" fmla="*/ 74299 h 81996"/>
                <a:gd name="connsiteX7" fmla="*/ 47283 w 338803"/>
                <a:gd name="connsiteY7" fmla="*/ 62203 h 81996"/>
                <a:gd name="connsiteX8" fmla="*/ 0 w 338803"/>
                <a:gd name="connsiteY8" fmla="*/ 46442 h 81996"/>
                <a:gd name="connsiteX9" fmla="*/ 27490 w 338803"/>
                <a:gd name="connsiteY9" fmla="*/ 25549 h 81996"/>
                <a:gd name="connsiteX10" fmla="*/ 27490 w 338803"/>
                <a:gd name="connsiteY10" fmla="*/ 25549 h 81996"/>
                <a:gd name="connsiteX11" fmla="*/ 78806 w 338803"/>
                <a:gd name="connsiteY11" fmla="*/ 41677 h 81996"/>
                <a:gd name="connsiteX12" fmla="*/ 100798 w 338803"/>
                <a:gd name="connsiteY12" fmla="*/ 29948 h 81996"/>
                <a:gd name="connsiteX13" fmla="*/ 95300 w 338803"/>
                <a:gd name="connsiteY13" fmla="*/ 18952 h 81996"/>
                <a:gd name="connsiteX14" fmla="*/ 89069 w 338803"/>
                <a:gd name="connsiteY14" fmla="*/ 11987 h 81996"/>
                <a:gd name="connsiteX15" fmla="*/ 105930 w 338803"/>
                <a:gd name="connsiteY15" fmla="*/ 6489 h 81996"/>
                <a:gd name="connsiteX16" fmla="*/ 130488 w 338803"/>
                <a:gd name="connsiteY16" fmla="*/ 1358 h 81996"/>
                <a:gd name="connsiteX17" fmla="*/ 266474 w 338803"/>
                <a:gd name="connsiteY17" fmla="*/ 35079 h 81996"/>
                <a:gd name="connsiteX18" fmla="*/ 295797 w 338803"/>
                <a:gd name="connsiteY18" fmla="*/ 52307 h 81996"/>
                <a:gd name="connsiteX19" fmla="*/ 328419 w 338803"/>
                <a:gd name="connsiteY19" fmla="*/ 70634 h 81996"/>
                <a:gd name="connsiteX20" fmla="*/ 338682 w 338803"/>
                <a:gd name="connsiteY20" fmla="*/ 81996 h 8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8803" h="81996">
                  <a:moveTo>
                    <a:pt x="338682" y="81996"/>
                  </a:moveTo>
                  <a:cubicBezTo>
                    <a:pt x="322921" y="79797"/>
                    <a:pt x="308259" y="82729"/>
                    <a:pt x="291765" y="73566"/>
                  </a:cubicBezTo>
                  <a:cubicBezTo>
                    <a:pt x="276004" y="64769"/>
                    <a:pt x="251079" y="65869"/>
                    <a:pt x="232019" y="73566"/>
                  </a:cubicBezTo>
                  <a:cubicBezTo>
                    <a:pt x="208927" y="82729"/>
                    <a:pt x="185835" y="79431"/>
                    <a:pt x="163110" y="79431"/>
                  </a:cubicBezTo>
                  <a:cubicBezTo>
                    <a:pt x="139651" y="79431"/>
                    <a:pt x="115093" y="78698"/>
                    <a:pt x="91635" y="71733"/>
                  </a:cubicBezTo>
                  <a:lnTo>
                    <a:pt x="59379" y="77598"/>
                  </a:lnTo>
                  <a:cubicBezTo>
                    <a:pt x="55347" y="78331"/>
                    <a:pt x="52048" y="77964"/>
                    <a:pt x="49483" y="74299"/>
                  </a:cubicBezTo>
                  <a:cubicBezTo>
                    <a:pt x="54248" y="69167"/>
                    <a:pt x="59013" y="65502"/>
                    <a:pt x="47283" y="62203"/>
                  </a:cubicBezTo>
                  <a:cubicBezTo>
                    <a:pt x="31156" y="58171"/>
                    <a:pt x="15761" y="51940"/>
                    <a:pt x="0" y="46442"/>
                  </a:cubicBezTo>
                  <a:cubicBezTo>
                    <a:pt x="9163" y="39111"/>
                    <a:pt x="20893" y="35812"/>
                    <a:pt x="27490" y="25549"/>
                  </a:cubicBezTo>
                  <a:lnTo>
                    <a:pt x="27490" y="25549"/>
                  </a:lnTo>
                  <a:cubicBezTo>
                    <a:pt x="45817" y="27382"/>
                    <a:pt x="63411" y="27016"/>
                    <a:pt x="78806" y="41677"/>
                  </a:cubicBezTo>
                  <a:cubicBezTo>
                    <a:pt x="86137" y="48641"/>
                    <a:pt x="94567" y="36179"/>
                    <a:pt x="100798" y="29948"/>
                  </a:cubicBezTo>
                  <a:cubicBezTo>
                    <a:pt x="108495" y="22251"/>
                    <a:pt x="99332" y="21151"/>
                    <a:pt x="95300" y="18952"/>
                  </a:cubicBezTo>
                  <a:cubicBezTo>
                    <a:pt x="92368" y="17119"/>
                    <a:pt x="86503" y="17486"/>
                    <a:pt x="89069" y="11987"/>
                  </a:cubicBezTo>
                  <a:cubicBezTo>
                    <a:pt x="92368" y="5023"/>
                    <a:pt x="100065" y="7589"/>
                    <a:pt x="105930" y="6489"/>
                  </a:cubicBezTo>
                  <a:cubicBezTo>
                    <a:pt x="112894" y="-475"/>
                    <a:pt x="121691" y="-1208"/>
                    <a:pt x="130488" y="1358"/>
                  </a:cubicBezTo>
                  <a:cubicBezTo>
                    <a:pt x="175572" y="14553"/>
                    <a:pt x="221756" y="21151"/>
                    <a:pt x="266474" y="35079"/>
                  </a:cubicBezTo>
                  <a:cubicBezTo>
                    <a:pt x="276737" y="39844"/>
                    <a:pt x="286633" y="45342"/>
                    <a:pt x="295797" y="52307"/>
                  </a:cubicBezTo>
                  <a:cubicBezTo>
                    <a:pt x="306426" y="58904"/>
                    <a:pt x="316689" y="65869"/>
                    <a:pt x="328419" y="70634"/>
                  </a:cubicBezTo>
                  <a:cubicBezTo>
                    <a:pt x="333184" y="72833"/>
                    <a:pt x="339781" y="74299"/>
                    <a:pt x="338682" y="81996"/>
                  </a:cubicBezTo>
                  <a:close/>
                </a:path>
              </a:pathLst>
            </a:custGeom>
            <a:solidFill>
              <a:srgbClr val="DAC8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1908CA4C-3301-4719-9F8E-FCA113E70F20}"/>
                </a:ext>
              </a:extLst>
            </p:cNvPr>
            <p:cNvSpPr/>
            <p:nvPr/>
          </p:nvSpPr>
          <p:spPr>
            <a:xfrm>
              <a:off x="10238844" y="4649451"/>
              <a:ext cx="294634" cy="92944"/>
            </a:xfrm>
            <a:custGeom>
              <a:avLst/>
              <a:gdLst>
                <a:gd name="connsiteX0" fmla="*/ 165309 w 294634"/>
                <a:gd name="connsiteY0" fmla="*/ 90320 h 92944"/>
                <a:gd name="connsiteX1" fmla="*/ 116926 w 294634"/>
                <a:gd name="connsiteY1" fmla="*/ 90686 h 92944"/>
                <a:gd name="connsiteX2" fmla="*/ 93834 w 294634"/>
                <a:gd name="connsiteY2" fmla="*/ 77857 h 92944"/>
                <a:gd name="connsiteX3" fmla="*/ 27857 w 294634"/>
                <a:gd name="connsiteY3" fmla="*/ 62096 h 92944"/>
                <a:gd name="connsiteX4" fmla="*/ 12096 w 294634"/>
                <a:gd name="connsiteY4" fmla="*/ 63562 h 92944"/>
                <a:gd name="connsiteX5" fmla="*/ 0 w 294634"/>
                <a:gd name="connsiteY5" fmla="*/ 56965 h 92944"/>
                <a:gd name="connsiteX6" fmla="*/ 25291 w 294634"/>
                <a:gd name="connsiteY6" fmla="*/ 54032 h 92944"/>
                <a:gd name="connsiteX7" fmla="*/ 32622 w 294634"/>
                <a:gd name="connsiteY7" fmla="*/ 48168 h 92944"/>
                <a:gd name="connsiteX8" fmla="*/ 45451 w 294634"/>
                <a:gd name="connsiteY8" fmla="*/ 37905 h 92944"/>
                <a:gd name="connsiteX9" fmla="*/ 135619 w 294634"/>
                <a:gd name="connsiteY9" fmla="*/ 59530 h 92944"/>
                <a:gd name="connsiteX10" fmla="*/ 119858 w 294634"/>
                <a:gd name="connsiteY10" fmla="*/ 56231 h 92944"/>
                <a:gd name="connsiteX11" fmla="*/ 102264 w 294634"/>
                <a:gd name="connsiteY11" fmla="*/ 42303 h 92944"/>
                <a:gd name="connsiteX12" fmla="*/ 116926 w 294634"/>
                <a:gd name="connsiteY12" fmla="*/ 22876 h 92944"/>
                <a:gd name="connsiteX13" fmla="*/ 180704 w 294634"/>
                <a:gd name="connsiteY13" fmla="*/ 12613 h 92944"/>
                <a:gd name="connsiteX14" fmla="*/ 238617 w 294634"/>
                <a:gd name="connsiteY14" fmla="*/ 16645 h 92944"/>
                <a:gd name="connsiteX15" fmla="*/ 251446 w 294634"/>
                <a:gd name="connsiteY15" fmla="*/ 4183 h 92944"/>
                <a:gd name="connsiteX16" fmla="*/ 276370 w 294634"/>
                <a:gd name="connsiteY16" fmla="*/ 884 h 92944"/>
                <a:gd name="connsiteX17" fmla="*/ 294331 w 294634"/>
                <a:gd name="connsiteY17" fmla="*/ 13346 h 92944"/>
                <a:gd name="connsiteX18" fmla="*/ 280036 w 294634"/>
                <a:gd name="connsiteY18" fmla="*/ 22143 h 92944"/>
                <a:gd name="connsiteX19" fmla="*/ 241182 w 294634"/>
                <a:gd name="connsiteY19" fmla="*/ 38638 h 92944"/>
                <a:gd name="connsiteX20" fmla="*/ 229453 w 294634"/>
                <a:gd name="connsiteY20" fmla="*/ 56598 h 92944"/>
                <a:gd name="connsiteX21" fmla="*/ 251446 w 294634"/>
                <a:gd name="connsiteY21" fmla="*/ 67228 h 92944"/>
                <a:gd name="connsiteX22" fmla="*/ 205995 w 294634"/>
                <a:gd name="connsiteY22" fmla="*/ 68694 h 92944"/>
                <a:gd name="connsiteX23" fmla="*/ 179970 w 294634"/>
                <a:gd name="connsiteY23" fmla="*/ 64295 h 92944"/>
                <a:gd name="connsiteX24" fmla="*/ 160544 w 294634"/>
                <a:gd name="connsiteY24" fmla="*/ 72726 h 92944"/>
                <a:gd name="connsiteX25" fmla="*/ 165309 w 294634"/>
                <a:gd name="connsiteY25" fmla="*/ 90320 h 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634" h="92944">
                  <a:moveTo>
                    <a:pt x="165309" y="90320"/>
                  </a:moveTo>
                  <a:cubicBezTo>
                    <a:pt x="149181" y="96551"/>
                    <a:pt x="133054" y="89586"/>
                    <a:pt x="116926" y="90686"/>
                  </a:cubicBezTo>
                  <a:cubicBezTo>
                    <a:pt x="105563" y="91419"/>
                    <a:pt x="104097" y="79323"/>
                    <a:pt x="93834" y="77857"/>
                  </a:cubicBezTo>
                  <a:cubicBezTo>
                    <a:pt x="71475" y="74558"/>
                    <a:pt x="49849" y="67961"/>
                    <a:pt x="27857" y="62096"/>
                  </a:cubicBezTo>
                  <a:cubicBezTo>
                    <a:pt x="22359" y="60630"/>
                    <a:pt x="17227" y="60263"/>
                    <a:pt x="12096" y="63562"/>
                  </a:cubicBezTo>
                  <a:cubicBezTo>
                    <a:pt x="4398" y="68327"/>
                    <a:pt x="2932" y="60996"/>
                    <a:pt x="0" y="56965"/>
                  </a:cubicBezTo>
                  <a:cubicBezTo>
                    <a:pt x="8430" y="55865"/>
                    <a:pt x="16861" y="54765"/>
                    <a:pt x="25291" y="54032"/>
                  </a:cubicBezTo>
                  <a:cubicBezTo>
                    <a:pt x="29690" y="53666"/>
                    <a:pt x="33722" y="52200"/>
                    <a:pt x="32622" y="48168"/>
                  </a:cubicBezTo>
                  <a:cubicBezTo>
                    <a:pt x="29323" y="34972"/>
                    <a:pt x="38487" y="38271"/>
                    <a:pt x="45451" y="37905"/>
                  </a:cubicBezTo>
                  <a:cubicBezTo>
                    <a:pt x="73308" y="47435"/>
                    <a:pt x="102631" y="51833"/>
                    <a:pt x="135619" y="59530"/>
                  </a:cubicBezTo>
                  <a:cubicBezTo>
                    <a:pt x="127555" y="56965"/>
                    <a:pt x="123524" y="56965"/>
                    <a:pt x="119858" y="56231"/>
                  </a:cubicBezTo>
                  <a:cubicBezTo>
                    <a:pt x="111794" y="54399"/>
                    <a:pt x="103364" y="52566"/>
                    <a:pt x="102264" y="42303"/>
                  </a:cubicBezTo>
                  <a:cubicBezTo>
                    <a:pt x="101165" y="31673"/>
                    <a:pt x="108495" y="25076"/>
                    <a:pt x="116926" y="22876"/>
                  </a:cubicBezTo>
                  <a:cubicBezTo>
                    <a:pt x="137819" y="18111"/>
                    <a:pt x="158345" y="9681"/>
                    <a:pt x="180704" y="12613"/>
                  </a:cubicBezTo>
                  <a:cubicBezTo>
                    <a:pt x="199764" y="15179"/>
                    <a:pt x="219190" y="12980"/>
                    <a:pt x="238617" y="16645"/>
                  </a:cubicBezTo>
                  <a:cubicBezTo>
                    <a:pt x="247780" y="18478"/>
                    <a:pt x="252545" y="13713"/>
                    <a:pt x="251446" y="4183"/>
                  </a:cubicBezTo>
                  <a:cubicBezTo>
                    <a:pt x="259876" y="3450"/>
                    <a:pt x="267940" y="4550"/>
                    <a:pt x="276370" y="884"/>
                  </a:cubicBezTo>
                  <a:cubicBezTo>
                    <a:pt x="285167" y="-2781"/>
                    <a:pt x="292864" y="5649"/>
                    <a:pt x="294331" y="13346"/>
                  </a:cubicBezTo>
                  <a:cubicBezTo>
                    <a:pt x="296530" y="23610"/>
                    <a:pt x="286267" y="23243"/>
                    <a:pt x="280036" y="22143"/>
                  </a:cubicBezTo>
                  <a:cubicBezTo>
                    <a:pt x="263541" y="19578"/>
                    <a:pt x="251446" y="26908"/>
                    <a:pt x="241182" y="38638"/>
                  </a:cubicBezTo>
                  <a:cubicBezTo>
                    <a:pt x="236417" y="44136"/>
                    <a:pt x="227620" y="47435"/>
                    <a:pt x="229453" y="56598"/>
                  </a:cubicBezTo>
                  <a:cubicBezTo>
                    <a:pt x="231286" y="66495"/>
                    <a:pt x="241549" y="62463"/>
                    <a:pt x="251446" y="67228"/>
                  </a:cubicBezTo>
                  <a:cubicBezTo>
                    <a:pt x="234218" y="70526"/>
                    <a:pt x="219923" y="71260"/>
                    <a:pt x="205995" y="68694"/>
                  </a:cubicBezTo>
                  <a:cubicBezTo>
                    <a:pt x="197564" y="67228"/>
                    <a:pt x="188767" y="68694"/>
                    <a:pt x="179970" y="64295"/>
                  </a:cubicBezTo>
                  <a:cubicBezTo>
                    <a:pt x="172273" y="60630"/>
                    <a:pt x="165675" y="67594"/>
                    <a:pt x="160544" y="72726"/>
                  </a:cubicBezTo>
                  <a:cubicBezTo>
                    <a:pt x="152847" y="80423"/>
                    <a:pt x="166775" y="83355"/>
                    <a:pt x="165309" y="90320"/>
                  </a:cubicBezTo>
                  <a:close/>
                </a:path>
              </a:pathLst>
            </a:custGeom>
            <a:solidFill>
              <a:srgbClr val="DDC8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B64C31B-91F4-42BD-9A9F-55CFA9CFB8D9}"/>
                </a:ext>
              </a:extLst>
            </p:cNvPr>
            <p:cNvSpPr/>
            <p:nvPr/>
          </p:nvSpPr>
          <p:spPr>
            <a:xfrm>
              <a:off x="10284295" y="4643498"/>
              <a:ext cx="215920" cy="65849"/>
            </a:xfrm>
            <a:custGeom>
              <a:avLst/>
              <a:gdLst>
                <a:gd name="connsiteX0" fmla="*/ 205995 w 215920"/>
                <a:gd name="connsiteY0" fmla="*/ 10136 h 65849"/>
                <a:gd name="connsiteX1" fmla="*/ 215158 w 215920"/>
                <a:gd name="connsiteY1" fmla="*/ 21865 h 65849"/>
                <a:gd name="connsiteX2" fmla="*/ 198664 w 215920"/>
                <a:gd name="connsiteY2" fmla="*/ 28096 h 65849"/>
                <a:gd name="connsiteX3" fmla="*/ 131954 w 215920"/>
                <a:gd name="connsiteY3" fmla="*/ 23331 h 65849"/>
                <a:gd name="connsiteX4" fmla="*/ 69642 w 215920"/>
                <a:gd name="connsiteY4" fmla="*/ 35061 h 65849"/>
                <a:gd name="connsiteX5" fmla="*/ 60112 w 215920"/>
                <a:gd name="connsiteY5" fmla="*/ 47523 h 65849"/>
                <a:gd name="connsiteX6" fmla="*/ 72208 w 215920"/>
                <a:gd name="connsiteY6" fmla="*/ 57053 h 65849"/>
                <a:gd name="connsiteX7" fmla="*/ 94200 w 215920"/>
                <a:gd name="connsiteY7" fmla="*/ 65850 h 65849"/>
                <a:gd name="connsiteX8" fmla="*/ 0 w 215920"/>
                <a:gd name="connsiteY8" fmla="*/ 43857 h 65849"/>
                <a:gd name="connsiteX9" fmla="*/ 60845 w 215920"/>
                <a:gd name="connsiteY9" fmla="*/ 24064 h 65849"/>
                <a:gd name="connsiteX10" fmla="*/ 90168 w 215920"/>
                <a:gd name="connsiteY10" fmla="*/ 5738 h 65849"/>
                <a:gd name="connsiteX11" fmla="*/ 140384 w 215920"/>
                <a:gd name="connsiteY11" fmla="*/ 5371 h 65849"/>
                <a:gd name="connsiteX12" fmla="*/ 173373 w 215920"/>
                <a:gd name="connsiteY12" fmla="*/ 2072 h 65849"/>
                <a:gd name="connsiteX13" fmla="*/ 205995 w 215920"/>
                <a:gd name="connsiteY13" fmla="*/ 10136 h 6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920" h="65849">
                  <a:moveTo>
                    <a:pt x="205995" y="10136"/>
                  </a:moveTo>
                  <a:cubicBezTo>
                    <a:pt x="208194" y="14901"/>
                    <a:pt x="218824" y="14901"/>
                    <a:pt x="215158" y="21865"/>
                  </a:cubicBezTo>
                  <a:cubicBezTo>
                    <a:pt x="212592" y="27363"/>
                    <a:pt x="204529" y="28463"/>
                    <a:pt x="198664" y="28096"/>
                  </a:cubicBezTo>
                  <a:cubicBezTo>
                    <a:pt x="176305" y="26997"/>
                    <a:pt x="154313" y="24431"/>
                    <a:pt x="131954" y="23331"/>
                  </a:cubicBezTo>
                  <a:cubicBezTo>
                    <a:pt x="110328" y="22232"/>
                    <a:pt x="89802" y="27730"/>
                    <a:pt x="69642" y="35061"/>
                  </a:cubicBezTo>
                  <a:cubicBezTo>
                    <a:pt x="64144" y="36893"/>
                    <a:pt x="60112" y="40559"/>
                    <a:pt x="60112" y="47523"/>
                  </a:cubicBezTo>
                  <a:cubicBezTo>
                    <a:pt x="60112" y="55587"/>
                    <a:pt x="67443" y="55220"/>
                    <a:pt x="72208" y="57053"/>
                  </a:cubicBezTo>
                  <a:cubicBezTo>
                    <a:pt x="79539" y="59985"/>
                    <a:pt x="87236" y="61818"/>
                    <a:pt x="94200" y="65850"/>
                  </a:cubicBezTo>
                  <a:cubicBezTo>
                    <a:pt x="61945" y="62918"/>
                    <a:pt x="28590" y="64017"/>
                    <a:pt x="0" y="43857"/>
                  </a:cubicBezTo>
                  <a:cubicBezTo>
                    <a:pt x="20160" y="37260"/>
                    <a:pt x="40686" y="30662"/>
                    <a:pt x="60845" y="24064"/>
                  </a:cubicBezTo>
                  <a:cubicBezTo>
                    <a:pt x="71842" y="20399"/>
                    <a:pt x="81738" y="14168"/>
                    <a:pt x="90168" y="5738"/>
                  </a:cubicBezTo>
                  <a:cubicBezTo>
                    <a:pt x="107029" y="-860"/>
                    <a:pt x="123524" y="-494"/>
                    <a:pt x="140384" y="5371"/>
                  </a:cubicBezTo>
                  <a:cubicBezTo>
                    <a:pt x="151380" y="9036"/>
                    <a:pt x="163110" y="5004"/>
                    <a:pt x="173373" y="2072"/>
                  </a:cubicBezTo>
                  <a:cubicBezTo>
                    <a:pt x="186568" y="-2326"/>
                    <a:pt x="196831" y="239"/>
                    <a:pt x="205995" y="10136"/>
                  </a:cubicBezTo>
                  <a:close/>
                </a:path>
              </a:pathLst>
            </a:custGeom>
            <a:solidFill>
              <a:srgbClr val="F0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14FC3696-5F75-4161-8901-95415A464C34}"/>
                </a:ext>
              </a:extLst>
            </p:cNvPr>
            <p:cNvSpPr/>
            <p:nvPr/>
          </p:nvSpPr>
          <p:spPr>
            <a:xfrm>
              <a:off x="10533493" y="4616707"/>
              <a:ext cx="258338" cy="99971"/>
            </a:xfrm>
            <a:custGeom>
              <a:avLst/>
              <a:gdLst>
                <a:gd name="connsiteX0" fmla="*/ 254059 w 258338"/>
                <a:gd name="connsiteY0" fmla="*/ 99971 h 99971"/>
                <a:gd name="connsiteX1" fmla="*/ 112575 w 258338"/>
                <a:gd name="connsiteY1" fmla="*/ 65150 h 99971"/>
                <a:gd name="connsiteX2" fmla="*/ 92416 w 258338"/>
                <a:gd name="connsiteY2" fmla="*/ 66250 h 99971"/>
                <a:gd name="connsiteX3" fmla="*/ 75921 w 258338"/>
                <a:gd name="connsiteY3" fmla="*/ 55620 h 99971"/>
                <a:gd name="connsiteX4" fmla="*/ 50997 w 258338"/>
                <a:gd name="connsiteY4" fmla="*/ 48656 h 99971"/>
                <a:gd name="connsiteX5" fmla="*/ 39268 w 258338"/>
                <a:gd name="connsiteY5" fmla="*/ 44624 h 99971"/>
                <a:gd name="connsiteX6" fmla="*/ 23140 w 258338"/>
                <a:gd name="connsiteY6" fmla="*/ 39126 h 99971"/>
                <a:gd name="connsiteX7" fmla="*/ 48 w 258338"/>
                <a:gd name="connsiteY7" fmla="*/ 7970 h 99971"/>
                <a:gd name="connsiteX8" fmla="*/ 2247 w 258338"/>
                <a:gd name="connsiteY8" fmla="*/ 3205 h 99971"/>
                <a:gd name="connsiteX9" fmla="*/ 5546 w 258338"/>
                <a:gd name="connsiteY9" fmla="*/ 3205 h 99971"/>
                <a:gd name="connsiteX10" fmla="*/ 26439 w 258338"/>
                <a:gd name="connsiteY10" fmla="*/ 1739 h 99971"/>
                <a:gd name="connsiteX11" fmla="*/ 27905 w 258338"/>
                <a:gd name="connsiteY11" fmla="*/ 2838 h 99971"/>
                <a:gd name="connsiteX12" fmla="*/ 79587 w 258338"/>
                <a:gd name="connsiteY12" fmla="*/ 35460 h 99971"/>
                <a:gd name="connsiteX13" fmla="*/ 148863 w 258338"/>
                <a:gd name="connsiteY13" fmla="*/ 55987 h 99971"/>
                <a:gd name="connsiteX14" fmla="*/ 203843 w 258338"/>
                <a:gd name="connsiteY14" fmla="*/ 71748 h 99971"/>
                <a:gd name="connsiteX15" fmla="*/ 216306 w 258338"/>
                <a:gd name="connsiteY15" fmla="*/ 73947 h 99971"/>
                <a:gd name="connsiteX16" fmla="*/ 251493 w 258338"/>
                <a:gd name="connsiteY16" fmla="*/ 88608 h 99971"/>
                <a:gd name="connsiteX17" fmla="*/ 254059 w 258338"/>
                <a:gd name="connsiteY17" fmla="*/ 99971 h 9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8338" h="99971">
                  <a:moveTo>
                    <a:pt x="254059" y="99971"/>
                  </a:moveTo>
                  <a:cubicBezTo>
                    <a:pt x="206776" y="88608"/>
                    <a:pt x="159492" y="77246"/>
                    <a:pt x="112575" y="65150"/>
                  </a:cubicBezTo>
                  <a:cubicBezTo>
                    <a:pt x="105245" y="63317"/>
                    <a:pt x="99380" y="67716"/>
                    <a:pt x="92416" y="66250"/>
                  </a:cubicBezTo>
                  <a:cubicBezTo>
                    <a:pt x="93149" y="53054"/>
                    <a:pt x="83619" y="54154"/>
                    <a:pt x="75921" y="55620"/>
                  </a:cubicBezTo>
                  <a:cubicBezTo>
                    <a:pt x="66025" y="57819"/>
                    <a:pt x="57228" y="61485"/>
                    <a:pt x="50997" y="48656"/>
                  </a:cubicBezTo>
                  <a:cubicBezTo>
                    <a:pt x="49531" y="46090"/>
                    <a:pt x="42933" y="43891"/>
                    <a:pt x="39268" y="44624"/>
                  </a:cubicBezTo>
                  <a:cubicBezTo>
                    <a:pt x="31570" y="46456"/>
                    <a:pt x="26805" y="39492"/>
                    <a:pt x="23140" y="39126"/>
                  </a:cubicBezTo>
                  <a:cubicBezTo>
                    <a:pt x="3347" y="36560"/>
                    <a:pt x="8845" y="17133"/>
                    <a:pt x="48" y="7970"/>
                  </a:cubicBezTo>
                  <a:cubicBezTo>
                    <a:pt x="-319" y="7603"/>
                    <a:pt x="1514" y="4671"/>
                    <a:pt x="2247" y="3205"/>
                  </a:cubicBezTo>
                  <a:cubicBezTo>
                    <a:pt x="3347" y="2838"/>
                    <a:pt x="4446" y="2838"/>
                    <a:pt x="5546" y="3205"/>
                  </a:cubicBezTo>
                  <a:cubicBezTo>
                    <a:pt x="12877" y="5771"/>
                    <a:pt x="19108" y="-3759"/>
                    <a:pt x="26439" y="1739"/>
                  </a:cubicBezTo>
                  <a:cubicBezTo>
                    <a:pt x="28271" y="3571"/>
                    <a:pt x="27172" y="639"/>
                    <a:pt x="27905" y="2838"/>
                  </a:cubicBezTo>
                  <a:cubicBezTo>
                    <a:pt x="36335" y="27763"/>
                    <a:pt x="59427" y="29596"/>
                    <a:pt x="79587" y="35460"/>
                  </a:cubicBezTo>
                  <a:cubicBezTo>
                    <a:pt x="103045" y="41692"/>
                    <a:pt x="126137" y="48289"/>
                    <a:pt x="148863" y="55987"/>
                  </a:cubicBezTo>
                  <a:cubicBezTo>
                    <a:pt x="167556" y="60018"/>
                    <a:pt x="185516" y="67349"/>
                    <a:pt x="203843" y="71748"/>
                  </a:cubicBezTo>
                  <a:cubicBezTo>
                    <a:pt x="207875" y="72481"/>
                    <a:pt x="212274" y="73214"/>
                    <a:pt x="216306" y="73947"/>
                  </a:cubicBezTo>
                  <a:cubicBezTo>
                    <a:pt x="228768" y="77246"/>
                    <a:pt x="237931" y="86776"/>
                    <a:pt x="251493" y="88608"/>
                  </a:cubicBezTo>
                  <a:cubicBezTo>
                    <a:pt x="257358" y="88975"/>
                    <a:pt x="262123" y="94473"/>
                    <a:pt x="254059" y="99971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65A6B781-52C0-4A84-88B4-B375CF445BAB}"/>
                </a:ext>
              </a:extLst>
            </p:cNvPr>
            <p:cNvSpPr/>
            <p:nvPr/>
          </p:nvSpPr>
          <p:spPr>
            <a:xfrm>
              <a:off x="10503340" y="4693814"/>
              <a:ext cx="43763" cy="17172"/>
            </a:xfrm>
            <a:custGeom>
              <a:avLst/>
              <a:gdLst>
                <a:gd name="connsiteX0" fmla="*/ 43763 w 43763"/>
                <a:gd name="connsiteY0" fmla="*/ 8569 h 17172"/>
                <a:gd name="connsiteX1" fmla="*/ 12607 w 43763"/>
                <a:gd name="connsiteY1" fmla="*/ 15533 h 17172"/>
                <a:gd name="connsiteX2" fmla="*/ 512 w 43763"/>
                <a:gd name="connsiteY2" fmla="*/ 11868 h 17172"/>
                <a:gd name="connsiteX3" fmla="*/ 10042 w 43763"/>
                <a:gd name="connsiteY3" fmla="*/ 1605 h 17172"/>
                <a:gd name="connsiteX4" fmla="*/ 43763 w 43763"/>
                <a:gd name="connsiteY4" fmla="*/ 8569 h 17172"/>
                <a:gd name="connsiteX5" fmla="*/ 43763 w 43763"/>
                <a:gd name="connsiteY5" fmla="*/ 8569 h 1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63" h="17172">
                  <a:moveTo>
                    <a:pt x="43763" y="8569"/>
                  </a:moveTo>
                  <a:cubicBezTo>
                    <a:pt x="33500" y="12234"/>
                    <a:pt x="22504" y="10402"/>
                    <a:pt x="12607" y="15533"/>
                  </a:cubicBezTo>
                  <a:cubicBezTo>
                    <a:pt x="8942" y="17366"/>
                    <a:pt x="2711" y="19198"/>
                    <a:pt x="512" y="11868"/>
                  </a:cubicBezTo>
                  <a:cubicBezTo>
                    <a:pt x="-2054" y="3071"/>
                    <a:pt x="5643" y="1971"/>
                    <a:pt x="10042" y="1605"/>
                  </a:cubicBezTo>
                  <a:cubicBezTo>
                    <a:pt x="21771" y="1605"/>
                    <a:pt x="34966" y="-4993"/>
                    <a:pt x="43763" y="8569"/>
                  </a:cubicBezTo>
                  <a:cubicBezTo>
                    <a:pt x="43763" y="8569"/>
                    <a:pt x="43763" y="8569"/>
                    <a:pt x="43763" y="8569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9DCB200E-C642-499C-B754-BDE3ABCB4D05}"/>
                </a:ext>
              </a:extLst>
            </p:cNvPr>
            <p:cNvSpPr/>
            <p:nvPr/>
          </p:nvSpPr>
          <p:spPr>
            <a:xfrm>
              <a:off x="11034122" y="7370004"/>
              <a:ext cx="436319" cy="71150"/>
            </a:xfrm>
            <a:custGeom>
              <a:avLst/>
              <a:gdLst>
                <a:gd name="connsiteX0" fmla="*/ 409169 w 436319"/>
                <a:gd name="connsiteY0" fmla="*/ 56128 h 71150"/>
                <a:gd name="connsiteX1" fmla="*/ 401471 w 436319"/>
                <a:gd name="connsiteY1" fmla="*/ 62359 h 71150"/>
                <a:gd name="connsiteX2" fmla="*/ 287844 w 436319"/>
                <a:gd name="connsiteY2" fmla="*/ 66391 h 71150"/>
                <a:gd name="connsiteX3" fmla="*/ 274282 w 436319"/>
                <a:gd name="connsiteY3" fmla="*/ 70056 h 71150"/>
                <a:gd name="connsiteX4" fmla="*/ 71220 w 436319"/>
                <a:gd name="connsiteY4" fmla="*/ 58694 h 71150"/>
                <a:gd name="connsiteX5" fmla="*/ 4510 w 436319"/>
                <a:gd name="connsiteY5" fmla="*/ 47331 h 71150"/>
                <a:gd name="connsiteX6" fmla="*/ 8175 w 436319"/>
                <a:gd name="connsiteY6" fmla="*/ 32669 h 71150"/>
                <a:gd name="connsiteX7" fmla="*/ 37865 w 436319"/>
                <a:gd name="connsiteY7" fmla="*/ 22040 h 71150"/>
                <a:gd name="connsiteX8" fmla="*/ 75252 w 436319"/>
                <a:gd name="connsiteY8" fmla="*/ 5545 h 71150"/>
                <a:gd name="connsiteX9" fmla="*/ 160289 w 436319"/>
                <a:gd name="connsiteY9" fmla="*/ 780 h 71150"/>
                <a:gd name="connsiteX10" fmla="*/ 182648 w 436319"/>
                <a:gd name="connsiteY10" fmla="*/ 780 h 71150"/>
                <a:gd name="connsiteX11" fmla="*/ 371049 w 436319"/>
                <a:gd name="connsiteY11" fmla="*/ 8844 h 71150"/>
                <a:gd name="connsiteX12" fmla="*/ 423097 w 436319"/>
                <a:gd name="connsiteY12" fmla="*/ 12876 h 71150"/>
                <a:gd name="connsiteX13" fmla="*/ 434826 w 436319"/>
                <a:gd name="connsiteY13" fmla="*/ 24972 h 71150"/>
                <a:gd name="connsiteX14" fmla="*/ 397806 w 436319"/>
                <a:gd name="connsiteY14" fmla="*/ 34135 h 71150"/>
                <a:gd name="connsiteX15" fmla="*/ 358953 w 436319"/>
                <a:gd name="connsiteY15" fmla="*/ 35968 h 71150"/>
                <a:gd name="connsiteX16" fmla="*/ 337694 w 436319"/>
                <a:gd name="connsiteY16" fmla="*/ 45132 h 71150"/>
                <a:gd name="connsiteX17" fmla="*/ 337694 w 436319"/>
                <a:gd name="connsiteY17" fmla="*/ 47331 h 71150"/>
                <a:gd name="connsiteX18" fmla="*/ 354921 w 436319"/>
                <a:gd name="connsiteY18" fmla="*/ 46231 h 71150"/>
                <a:gd name="connsiteX19" fmla="*/ 409169 w 436319"/>
                <a:gd name="connsiteY19" fmla="*/ 56128 h 7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319" h="71150">
                  <a:moveTo>
                    <a:pt x="409169" y="56128"/>
                  </a:moveTo>
                  <a:cubicBezTo>
                    <a:pt x="413934" y="66391"/>
                    <a:pt x="404770" y="61992"/>
                    <a:pt x="401471" y="62359"/>
                  </a:cubicBezTo>
                  <a:cubicBezTo>
                    <a:pt x="363718" y="67124"/>
                    <a:pt x="325964" y="66391"/>
                    <a:pt x="287844" y="66391"/>
                  </a:cubicBezTo>
                  <a:cubicBezTo>
                    <a:pt x="282713" y="66391"/>
                    <a:pt x="277948" y="65658"/>
                    <a:pt x="274282" y="70056"/>
                  </a:cubicBezTo>
                  <a:cubicBezTo>
                    <a:pt x="206106" y="74455"/>
                    <a:pt x="138663" y="64558"/>
                    <a:pt x="71220" y="58694"/>
                  </a:cubicBezTo>
                  <a:cubicBezTo>
                    <a:pt x="48861" y="56861"/>
                    <a:pt x="26136" y="54662"/>
                    <a:pt x="4510" y="47331"/>
                  </a:cubicBezTo>
                  <a:cubicBezTo>
                    <a:pt x="-5020" y="39633"/>
                    <a:pt x="2677" y="35602"/>
                    <a:pt x="8175" y="32669"/>
                  </a:cubicBezTo>
                  <a:cubicBezTo>
                    <a:pt x="17339" y="27904"/>
                    <a:pt x="27968" y="25705"/>
                    <a:pt x="37865" y="22040"/>
                  </a:cubicBezTo>
                  <a:cubicBezTo>
                    <a:pt x="51060" y="18374"/>
                    <a:pt x="62423" y="10677"/>
                    <a:pt x="75252" y="5545"/>
                  </a:cubicBezTo>
                  <a:cubicBezTo>
                    <a:pt x="103109" y="-3618"/>
                    <a:pt x="132065" y="1513"/>
                    <a:pt x="160289" y="780"/>
                  </a:cubicBezTo>
                  <a:cubicBezTo>
                    <a:pt x="167620" y="414"/>
                    <a:pt x="175317" y="414"/>
                    <a:pt x="182648" y="780"/>
                  </a:cubicBezTo>
                  <a:cubicBezTo>
                    <a:pt x="245692" y="-319"/>
                    <a:pt x="308004" y="11043"/>
                    <a:pt x="371049" y="8844"/>
                  </a:cubicBezTo>
                  <a:cubicBezTo>
                    <a:pt x="387909" y="8111"/>
                    <a:pt x="405503" y="12143"/>
                    <a:pt x="423097" y="12876"/>
                  </a:cubicBezTo>
                  <a:cubicBezTo>
                    <a:pt x="429328" y="13243"/>
                    <a:pt x="440324" y="11776"/>
                    <a:pt x="434826" y="24972"/>
                  </a:cubicBezTo>
                  <a:cubicBezTo>
                    <a:pt x="423830" y="33769"/>
                    <a:pt x="410635" y="33769"/>
                    <a:pt x="397806" y="34135"/>
                  </a:cubicBezTo>
                  <a:cubicBezTo>
                    <a:pt x="384977" y="34502"/>
                    <a:pt x="371782" y="33769"/>
                    <a:pt x="358953" y="35968"/>
                  </a:cubicBezTo>
                  <a:cubicBezTo>
                    <a:pt x="350889" y="37068"/>
                    <a:pt x="343192" y="38167"/>
                    <a:pt x="337694" y="45132"/>
                  </a:cubicBezTo>
                  <a:cubicBezTo>
                    <a:pt x="335128" y="45132"/>
                    <a:pt x="336960" y="47697"/>
                    <a:pt x="337694" y="47331"/>
                  </a:cubicBezTo>
                  <a:cubicBezTo>
                    <a:pt x="342825" y="42566"/>
                    <a:pt x="349056" y="47331"/>
                    <a:pt x="354921" y="46231"/>
                  </a:cubicBezTo>
                  <a:cubicBezTo>
                    <a:pt x="372881" y="52829"/>
                    <a:pt x="392674" y="45132"/>
                    <a:pt x="409169" y="5612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9A98F6EE-3005-499F-A1E7-8E88812B92B6}"/>
                </a:ext>
              </a:extLst>
            </p:cNvPr>
            <p:cNvSpPr/>
            <p:nvPr/>
          </p:nvSpPr>
          <p:spPr>
            <a:xfrm>
              <a:off x="10834132" y="7307250"/>
              <a:ext cx="238221" cy="110818"/>
            </a:xfrm>
            <a:custGeom>
              <a:avLst/>
              <a:gdLst>
                <a:gd name="connsiteX0" fmla="*/ 238221 w 238221"/>
                <a:gd name="connsiteY0" fmla="*/ 88093 h 110818"/>
                <a:gd name="connsiteX1" fmla="*/ 211464 w 238221"/>
                <a:gd name="connsiteY1" fmla="*/ 99455 h 110818"/>
                <a:gd name="connsiteX2" fmla="*/ 204866 w 238221"/>
                <a:gd name="connsiteY2" fmla="*/ 110818 h 110818"/>
                <a:gd name="connsiteX3" fmla="*/ 108833 w 238221"/>
                <a:gd name="connsiteY3" fmla="*/ 90292 h 110818"/>
                <a:gd name="connsiteX4" fmla="*/ 52752 w 238221"/>
                <a:gd name="connsiteY4" fmla="*/ 70499 h 110818"/>
                <a:gd name="connsiteX5" fmla="*/ 43956 w 238221"/>
                <a:gd name="connsiteY5" fmla="*/ 72698 h 110818"/>
                <a:gd name="connsiteX6" fmla="*/ 17565 w 238221"/>
                <a:gd name="connsiteY6" fmla="*/ 64267 h 110818"/>
                <a:gd name="connsiteX7" fmla="*/ 1437 w 238221"/>
                <a:gd name="connsiteY7" fmla="*/ 56937 h 110818"/>
                <a:gd name="connsiteX8" fmla="*/ 11334 w 238221"/>
                <a:gd name="connsiteY8" fmla="*/ 44474 h 110818"/>
                <a:gd name="connsiteX9" fmla="*/ 55318 w 238221"/>
                <a:gd name="connsiteY9" fmla="*/ 23215 h 110818"/>
                <a:gd name="connsiteX10" fmla="*/ 65215 w 238221"/>
                <a:gd name="connsiteY10" fmla="*/ 4888 h 110818"/>
                <a:gd name="connsiteX11" fmla="*/ 95637 w 238221"/>
                <a:gd name="connsiteY11" fmla="*/ 5255 h 110818"/>
                <a:gd name="connsiteX12" fmla="*/ 105534 w 238221"/>
                <a:gd name="connsiteY12" fmla="*/ 21749 h 110818"/>
                <a:gd name="connsiteX13" fmla="*/ 119829 w 238221"/>
                <a:gd name="connsiteY13" fmla="*/ 38976 h 110818"/>
                <a:gd name="connsiteX14" fmla="*/ 145487 w 238221"/>
                <a:gd name="connsiteY14" fmla="*/ 46674 h 110818"/>
                <a:gd name="connsiteX15" fmla="*/ 156849 w 238221"/>
                <a:gd name="connsiteY15" fmla="*/ 52538 h 110818"/>
                <a:gd name="connsiteX16" fmla="*/ 192770 w 238221"/>
                <a:gd name="connsiteY16" fmla="*/ 77097 h 110818"/>
                <a:gd name="connsiteX17" fmla="*/ 197902 w 238221"/>
                <a:gd name="connsiteY17" fmla="*/ 78562 h 110818"/>
                <a:gd name="connsiteX18" fmla="*/ 238221 w 238221"/>
                <a:gd name="connsiteY18" fmla="*/ 88093 h 11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8221" h="110818">
                  <a:moveTo>
                    <a:pt x="238221" y="88093"/>
                  </a:moveTo>
                  <a:cubicBezTo>
                    <a:pt x="230890" y="95423"/>
                    <a:pt x="220261" y="95790"/>
                    <a:pt x="211464" y="99455"/>
                  </a:cubicBezTo>
                  <a:cubicBezTo>
                    <a:pt x="205599" y="101655"/>
                    <a:pt x="200468" y="103121"/>
                    <a:pt x="204866" y="110818"/>
                  </a:cubicBezTo>
                  <a:cubicBezTo>
                    <a:pt x="172977" y="103121"/>
                    <a:pt x="139622" y="103854"/>
                    <a:pt x="108833" y="90292"/>
                  </a:cubicBezTo>
                  <a:cubicBezTo>
                    <a:pt x="90873" y="82228"/>
                    <a:pt x="71812" y="76730"/>
                    <a:pt x="52752" y="70499"/>
                  </a:cubicBezTo>
                  <a:cubicBezTo>
                    <a:pt x="50187" y="69766"/>
                    <a:pt x="46888" y="71965"/>
                    <a:pt x="43956" y="72698"/>
                  </a:cubicBezTo>
                  <a:cubicBezTo>
                    <a:pt x="36258" y="66467"/>
                    <a:pt x="27095" y="63901"/>
                    <a:pt x="17565" y="64267"/>
                  </a:cubicBezTo>
                  <a:cubicBezTo>
                    <a:pt x="10234" y="64634"/>
                    <a:pt x="5836" y="60969"/>
                    <a:pt x="1437" y="56937"/>
                  </a:cubicBezTo>
                  <a:cubicBezTo>
                    <a:pt x="-3328" y="46307"/>
                    <a:pt x="4736" y="46307"/>
                    <a:pt x="11334" y="44474"/>
                  </a:cubicBezTo>
                  <a:cubicBezTo>
                    <a:pt x="27095" y="39709"/>
                    <a:pt x="42489" y="35311"/>
                    <a:pt x="55318" y="23215"/>
                  </a:cubicBezTo>
                  <a:cubicBezTo>
                    <a:pt x="61549" y="17351"/>
                    <a:pt x="63382" y="11852"/>
                    <a:pt x="65215" y="4888"/>
                  </a:cubicBezTo>
                  <a:cubicBezTo>
                    <a:pt x="75478" y="-5375"/>
                    <a:pt x="85374" y="3422"/>
                    <a:pt x="95637" y="5255"/>
                  </a:cubicBezTo>
                  <a:cubicBezTo>
                    <a:pt x="104801" y="7454"/>
                    <a:pt x="107733" y="12952"/>
                    <a:pt x="105534" y="21749"/>
                  </a:cubicBezTo>
                  <a:cubicBezTo>
                    <a:pt x="102602" y="33478"/>
                    <a:pt x="98936" y="44841"/>
                    <a:pt x="119829" y="38976"/>
                  </a:cubicBezTo>
                  <a:cubicBezTo>
                    <a:pt x="128259" y="36777"/>
                    <a:pt x="135224" y="49240"/>
                    <a:pt x="145487" y="46674"/>
                  </a:cubicBezTo>
                  <a:cubicBezTo>
                    <a:pt x="149885" y="47407"/>
                    <a:pt x="153917" y="49240"/>
                    <a:pt x="156849" y="52538"/>
                  </a:cubicBezTo>
                  <a:cubicBezTo>
                    <a:pt x="164913" y="66467"/>
                    <a:pt x="178475" y="72331"/>
                    <a:pt x="192770" y="77097"/>
                  </a:cubicBezTo>
                  <a:cubicBezTo>
                    <a:pt x="194603" y="77463"/>
                    <a:pt x="196069" y="78196"/>
                    <a:pt x="197902" y="78562"/>
                  </a:cubicBezTo>
                  <a:cubicBezTo>
                    <a:pt x="211097" y="82961"/>
                    <a:pt x="225759" y="80762"/>
                    <a:pt x="238221" y="88093"/>
                  </a:cubicBezTo>
                  <a:close/>
                </a:path>
              </a:pathLst>
            </a:custGeom>
            <a:solidFill>
              <a:srgbClr val="D4C3B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C4C86C31-DEBA-4AED-9845-5C01AF9B5E4B}"/>
                </a:ext>
              </a:extLst>
            </p:cNvPr>
            <p:cNvSpPr/>
            <p:nvPr/>
          </p:nvSpPr>
          <p:spPr>
            <a:xfrm>
              <a:off x="10782295" y="7242607"/>
              <a:ext cx="111128" cy="138073"/>
            </a:xfrm>
            <a:custGeom>
              <a:avLst/>
              <a:gdLst>
                <a:gd name="connsiteX0" fmla="*/ 54374 w 111128"/>
                <a:gd name="connsiteY0" fmla="*/ 118647 h 138073"/>
                <a:gd name="connsiteX1" fmla="*/ 80031 w 111128"/>
                <a:gd name="connsiteY1" fmla="*/ 126711 h 138073"/>
                <a:gd name="connsiteX2" fmla="*/ 96159 w 111128"/>
                <a:gd name="connsiteY2" fmla="*/ 136974 h 138073"/>
                <a:gd name="connsiteX3" fmla="*/ 91394 w 111128"/>
                <a:gd name="connsiteY3" fmla="*/ 138074 h 138073"/>
                <a:gd name="connsiteX4" fmla="*/ 37879 w 111128"/>
                <a:gd name="connsiteY4" fmla="*/ 127078 h 138073"/>
                <a:gd name="connsiteX5" fmla="*/ 16987 w 111128"/>
                <a:gd name="connsiteY5" fmla="*/ 107285 h 138073"/>
                <a:gd name="connsiteX6" fmla="*/ 16254 w 111128"/>
                <a:gd name="connsiteY6" fmla="*/ 103986 h 138073"/>
                <a:gd name="connsiteX7" fmla="*/ 11489 w 111128"/>
                <a:gd name="connsiteY7" fmla="*/ 98121 h 138073"/>
                <a:gd name="connsiteX8" fmla="*/ 493 w 111128"/>
                <a:gd name="connsiteY8" fmla="*/ 83093 h 138073"/>
                <a:gd name="connsiteX9" fmla="*/ 16987 w 111128"/>
                <a:gd name="connsiteY9" fmla="*/ 77961 h 138073"/>
                <a:gd name="connsiteX10" fmla="*/ 20652 w 111128"/>
                <a:gd name="connsiteY10" fmla="*/ 71364 h 138073"/>
                <a:gd name="connsiteX11" fmla="*/ 21385 w 111128"/>
                <a:gd name="connsiteY11" fmla="*/ 60734 h 138073"/>
                <a:gd name="connsiteX12" fmla="*/ 13688 w 111128"/>
                <a:gd name="connsiteY12" fmla="*/ 38742 h 138073"/>
                <a:gd name="connsiteX13" fmla="*/ 7457 w 111128"/>
                <a:gd name="connsiteY13" fmla="*/ 28112 h 138073"/>
                <a:gd name="connsiteX14" fmla="*/ 19919 w 111128"/>
                <a:gd name="connsiteY14" fmla="*/ 17482 h 138073"/>
                <a:gd name="connsiteX15" fmla="*/ 89561 w 111128"/>
                <a:gd name="connsiteY15" fmla="*/ 255 h 138073"/>
                <a:gd name="connsiteX16" fmla="*/ 110821 w 111128"/>
                <a:gd name="connsiteY16" fmla="*/ 7219 h 138073"/>
                <a:gd name="connsiteX17" fmla="*/ 104223 w 111128"/>
                <a:gd name="connsiteY17" fmla="*/ 16749 h 138073"/>
                <a:gd name="connsiteX18" fmla="*/ 92127 w 111128"/>
                <a:gd name="connsiteY18" fmla="*/ 33977 h 138073"/>
                <a:gd name="connsiteX19" fmla="*/ 77099 w 111128"/>
                <a:gd name="connsiteY19" fmla="*/ 44973 h 138073"/>
                <a:gd name="connsiteX20" fmla="*/ 70135 w 111128"/>
                <a:gd name="connsiteY20" fmla="*/ 53403 h 138073"/>
                <a:gd name="connsiteX21" fmla="*/ 45577 w 111128"/>
                <a:gd name="connsiteY21" fmla="*/ 88591 h 138073"/>
                <a:gd name="connsiteX22" fmla="*/ 54374 w 111128"/>
                <a:gd name="connsiteY22" fmla="*/ 118647 h 13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28" h="138073">
                  <a:moveTo>
                    <a:pt x="54374" y="118647"/>
                  </a:moveTo>
                  <a:cubicBezTo>
                    <a:pt x="61338" y="126344"/>
                    <a:pt x="70501" y="126711"/>
                    <a:pt x="80031" y="126711"/>
                  </a:cubicBezTo>
                  <a:cubicBezTo>
                    <a:pt x="87362" y="126711"/>
                    <a:pt x="95792" y="125978"/>
                    <a:pt x="96159" y="136974"/>
                  </a:cubicBezTo>
                  <a:cubicBezTo>
                    <a:pt x="94693" y="137341"/>
                    <a:pt x="93227" y="137707"/>
                    <a:pt x="91394" y="138074"/>
                  </a:cubicBezTo>
                  <a:cubicBezTo>
                    <a:pt x="73434" y="134408"/>
                    <a:pt x="56939" y="126344"/>
                    <a:pt x="37879" y="127078"/>
                  </a:cubicBezTo>
                  <a:cubicBezTo>
                    <a:pt x="27616" y="127444"/>
                    <a:pt x="17353" y="121213"/>
                    <a:pt x="16987" y="107285"/>
                  </a:cubicBezTo>
                  <a:cubicBezTo>
                    <a:pt x="16620" y="106185"/>
                    <a:pt x="16620" y="105085"/>
                    <a:pt x="16254" y="103986"/>
                  </a:cubicBezTo>
                  <a:cubicBezTo>
                    <a:pt x="15154" y="101786"/>
                    <a:pt x="12588" y="100320"/>
                    <a:pt x="11489" y="98121"/>
                  </a:cubicBezTo>
                  <a:cubicBezTo>
                    <a:pt x="8556" y="92256"/>
                    <a:pt x="-2440" y="91523"/>
                    <a:pt x="493" y="83093"/>
                  </a:cubicBezTo>
                  <a:cubicBezTo>
                    <a:pt x="3058" y="75762"/>
                    <a:pt x="11122" y="78328"/>
                    <a:pt x="16987" y="77961"/>
                  </a:cubicBezTo>
                  <a:cubicBezTo>
                    <a:pt x="21385" y="77595"/>
                    <a:pt x="24318" y="76495"/>
                    <a:pt x="20652" y="71364"/>
                  </a:cubicBezTo>
                  <a:cubicBezTo>
                    <a:pt x="18086" y="67698"/>
                    <a:pt x="19919" y="64400"/>
                    <a:pt x="21385" y="60734"/>
                  </a:cubicBezTo>
                  <a:cubicBezTo>
                    <a:pt x="25417" y="51204"/>
                    <a:pt x="28349" y="42041"/>
                    <a:pt x="13688" y="38742"/>
                  </a:cubicBezTo>
                  <a:cubicBezTo>
                    <a:pt x="10022" y="38009"/>
                    <a:pt x="7090" y="33244"/>
                    <a:pt x="7457" y="28112"/>
                  </a:cubicBezTo>
                  <a:cubicBezTo>
                    <a:pt x="10022" y="22614"/>
                    <a:pt x="14421" y="19315"/>
                    <a:pt x="19919" y="17482"/>
                  </a:cubicBezTo>
                  <a:cubicBezTo>
                    <a:pt x="43011" y="11618"/>
                    <a:pt x="65003" y="988"/>
                    <a:pt x="89561" y="255"/>
                  </a:cubicBezTo>
                  <a:cubicBezTo>
                    <a:pt x="97625" y="-111"/>
                    <a:pt x="105689" y="-1211"/>
                    <a:pt x="110821" y="7219"/>
                  </a:cubicBezTo>
                  <a:cubicBezTo>
                    <a:pt x="112287" y="13084"/>
                    <a:pt x="108255" y="15283"/>
                    <a:pt x="104223" y="16749"/>
                  </a:cubicBezTo>
                  <a:cubicBezTo>
                    <a:pt x="95792" y="19682"/>
                    <a:pt x="93227" y="26280"/>
                    <a:pt x="92127" y="33977"/>
                  </a:cubicBezTo>
                  <a:cubicBezTo>
                    <a:pt x="88462" y="39475"/>
                    <a:pt x="86262" y="46439"/>
                    <a:pt x="77099" y="44973"/>
                  </a:cubicBezTo>
                  <a:cubicBezTo>
                    <a:pt x="72334" y="44240"/>
                    <a:pt x="75266" y="53037"/>
                    <a:pt x="70135" y="53403"/>
                  </a:cubicBezTo>
                  <a:cubicBezTo>
                    <a:pt x="45577" y="60001"/>
                    <a:pt x="43378" y="62567"/>
                    <a:pt x="45577" y="88591"/>
                  </a:cubicBezTo>
                  <a:cubicBezTo>
                    <a:pt x="46676" y="99587"/>
                    <a:pt x="45577" y="110583"/>
                    <a:pt x="54374" y="118647"/>
                  </a:cubicBezTo>
                  <a:close/>
                </a:path>
              </a:pathLst>
            </a:custGeom>
            <a:solidFill>
              <a:srgbClr val="A07D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6F6197F1-5EBB-4BE8-AEAF-44635ABD604F}"/>
                </a:ext>
              </a:extLst>
            </p:cNvPr>
            <p:cNvSpPr/>
            <p:nvPr/>
          </p:nvSpPr>
          <p:spPr>
            <a:xfrm>
              <a:off x="11740036" y="7252417"/>
              <a:ext cx="162205" cy="140155"/>
            </a:xfrm>
            <a:custGeom>
              <a:avLst/>
              <a:gdLst>
                <a:gd name="connsiteX0" fmla="*/ 106814 w 162205"/>
                <a:gd name="connsiteY0" fmla="*/ 65219 h 140155"/>
                <a:gd name="connsiteX1" fmla="*/ 111945 w 162205"/>
                <a:gd name="connsiteY1" fmla="*/ 94909 h 140155"/>
                <a:gd name="connsiteX2" fmla="*/ 110846 w 162205"/>
                <a:gd name="connsiteY2" fmla="*/ 103339 h 140155"/>
                <a:gd name="connsiteX3" fmla="*/ 87021 w 162205"/>
                <a:gd name="connsiteY3" fmla="*/ 123865 h 140155"/>
                <a:gd name="connsiteX4" fmla="*/ 22876 w 162205"/>
                <a:gd name="connsiteY4" fmla="*/ 139626 h 140155"/>
                <a:gd name="connsiteX5" fmla="*/ 1251 w 162205"/>
                <a:gd name="connsiteY5" fmla="*/ 137061 h 140155"/>
                <a:gd name="connsiteX6" fmla="*/ 2717 w 162205"/>
                <a:gd name="connsiteY6" fmla="*/ 127164 h 140155"/>
                <a:gd name="connsiteX7" fmla="*/ 24709 w 162205"/>
                <a:gd name="connsiteY7" fmla="*/ 87578 h 140155"/>
                <a:gd name="connsiteX8" fmla="*/ 11880 w 162205"/>
                <a:gd name="connsiteY8" fmla="*/ 64119 h 140155"/>
                <a:gd name="connsiteX9" fmla="*/ 4916 w 162205"/>
                <a:gd name="connsiteY9" fmla="*/ 52024 h 140155"/>
                <a:gd name="connsiteX10" fmla="*/ 56231 w 162205"/>
                <a:gd name="connsiteY10" fmla="*/ 41394 h 140155"/>
                <a:gd name="connsiteX11" fmla="*/ 45968 w 162205"/>
                <a:gd name="connsiteY11" fmla="*/ 31131 h 140155"/>
                <a:gd name="connsiteX12" fmla="*/ 42303 w 162205"/>
                <a:gd name="connsiteY12" fmla="*/ 16103 h 140155"/>
                <a:gd name="connsiteX13" fmla="*/ 47801 w 162205"/>
                <a:gd name="connsiteY13" fmla="*/ 2174 h 140155"/>
                <a:gd name="connsiteX14" fmla="*/ 71259 w 162205"/>
                <a:gd name="connsiteY14" fmla="*/ 2907 h 140155"/>
                <a:gd name="connsiteX15" fmla="*/ 121842 w 162205"/>
                <a:gd name="connsiteY15" fmla="*/ 13904 h 140155"/>
                <a:gd name="connsiteX16" fmla="*/ 162161 w 162205"/>
                <a:gd name="connsiteY16" fmla="*/ 22701 h 140155"/>
                <a:gd name="connsiteX17" fmla="*/ 148966 w 162205"/>
                <a:gd name="connsiteY17" fmla="*/ 31497 h 140155"/>
                <a:gd name="connsiteX18" fmla="*/ 128073 w 162205"/>
                <a:gd name="connsiteY18" fmla="*/ 50558 h 140155"/>
                <a:gd name="connsiteX19" fmla="*/ 106814 w 162205"/>
                <a:gd name="connsiteY19" fmla="*/ 65219 h 14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2205" h="140155">
                  <a:moveTo>
                    <a:pt x="106814" y="65219"/>
                  </a:moveTo>
                  <a:cubicBezTo>
                    <a:pt x="107180" y="75482"/>
                    <a:pt x="102782" y="86478"/>
                    <a:pt x="111945" y="94909"/>
                  </a:cubicBezTo>
                  <a:cubicBezTo>
                    <a:pt x="115611" y="98574"/>
                    <a:pt x="114144" y="100407"/>
                    <a:pt x="110846" y="103339"/>
                  </a:cubicBezTo>
                  <a:cubicBezTo>
                    <a:pt x="103148" y="110670"/>
                    <a:pt x="96551" y="118734"/>
                    <a:pt x="87021" y="123865"/>
                  </a:cubicBezTo>
                  <a:cubicBezTo>
                    <a:pt x="66494" y="133029"/>
                    <a:pt x="45235" y="137794"/>
                    <a:pt x="22876" y="139626"/>
                  </a:cubicBezTo>
                  <a:cubicBezTo>
                    <a:pt x="15546" y="139993"/>
                    <a:pt x="7848" y="141459"/>
                    <a:pt x="1251" y="137061"/>
                  </a:cubicBezTo>
                  <a:cubicBezTo>
                    <a:pt x="-1315" y="133395"/>
                    <a:pt x="517" y="130096"/>
                    <a:pt x="2717" y="127164"/>
                  </a:cubicBezTo>
                  <a:cubicBezTo>
                    <a:pt x="13713" y="115801"/>
                    <a:pt x="31673" y="108470"/>
                    <a:pt x="24709" y="87578"/>
                  </a:cubicBezTo>
                  <a:cubicBezTo>
                    <a:pt x="26542" y="76582"/>
                    <a:pt x="19211" y="70351"/>
                    <a:pt x="11880" y="64119"/>
                  </a:cubicBezTo>
                  <a:cubicBezTo>
                    <a:pt x="9314" y="60454"/>
                    <a:pt x="1617" y="59354"/>
                    <a:pt x="4916" y="52024"/>
                  </a:cubicBezTo>
                  <a:cubicBezTo>
                    <a:pt x="21777" y="46892"/>
                    <a:pt x="38638" y="41760"/>
                    <a:pt x="56231" y="41394"/>
                  </a:cubicBezTo>
                  <a:cubicBezTo>
                    <a:pt x="55865" y="33330"/>
                    <a:pt x="49634" y="34063"/>
                    <a:pt x="45968" y="31131"/>
                  </a:cubicBezTo>
                  <a:cubicBezTo>
                    <a:pt x="40470" y="26733"/>
                    <a:pt x="36072" y="19035"/>
                    <a:pt x="42303" y="16103"/>
                  </a:cubicBezTo>
                  <a:cubicBezTo>
                    <a:pt x="50367" y="12071"/>
                    <a:pt x="42669" y="5107"/>
                    <a:pt x="47801" y="2174"/>
                  </a:cubicBezTo>
                  <a:cubicBezTo>
                    <a:pt x="55865" y="-1491"/>
                    <a:pt x="63929" y="-25"/>
                    <a:pt x="71259" y="2907"/>
                  </a:cubicBezTo>
                  <a:cubicBezTo>
                    <a:pt x="87754" y="9139"/>
                    <a:pt x="104981" y="10971"/>
                    <a:pt x="121842" y="13904"/>
                  </a:cubicBezTo>
                  <a:cubicBezTo>
                    <a:pt x="135770" y="14637"/>
                    <a:pt x="150065" y="13537"/>
                    <a:pt x="162161" y="22701"/>
                  </a:cubicBezTo>
                  <a:cubicBezTo>
                    <a:pt x="162894" y="33330"/>
                    <a:pt x="154464" y="32964"/>
                    <a:pt x="148966" y="31497"/>
                  </a:cubicBezTo>
                  <a:cubicBezTo>
                    <a:pt x="130639" y="25999"/>
                    <a:pt x="126240" y="34796"/>
                    <a:pt x="128073" y="50558"/>
                  </a:cubicBezTo>
                  <a:cubicBezTo>
                    <a:pt x="125141" y="61187"/>
                    <a:pt x="114144" y="60454"/>
                    <a:pt x="106814" y="65219"/>
                  </a:cubicBezTo>
                  <a:close/>
                </a:path>
              </a:pathLst>
            </a:custGeom>
            <a:solidFill>
              <a:srgbClr val="DACB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3A148454-83A2-4E73-AABF-768E8AEB92DE}"/>
                </a:ext>
              </a:extLst>
            </p:cNvPr>
            <p:cNvSpPr/>
            <p:nvPr/>
          </p:nvSpPr>
          <p:spPr>
            <a:xfrm>
              <a:off x="11864495" y="7276892"/>
              <a:ext cx="120173" cy="96458"/>
            </a:xfrm>
            <a:custGeom>
              <a:avLst/>
              <a:gdLst>
                <a:gd name="connsiteX0" fmla="*/ 681 w 120173"/>
                <a:gd name="connsiteY0" fmla="*/ 24250 h 96458"/>
                <a:gd name="connsiteX1" fmla="*/ 25606 w 120173"/>
                <a:gd name="connsiteY1" fmla="*/ 3357 h 96458"/>
                <a:gd name="connsiteX2" fmla="*/ 38435 w 120173"/>
                <a:gd name="connsiteY2" fmla="*/ 2258 h 96458"/>
                <a:gd name="connsiteX3" fmla="*/ 83886 w 120173"/>
                <a:gd name="connsiteY3" fmla="*/ 9588 h 96458"/>
                <a:gd name="connsiteX4" fmla="*/ 120173 w 120173"/>
                <a:gd name="connsiteY4" fmla="*/ 51740 h 96458"/>
                <a:gd name="connsiteX5" fmla="*/ 102579 w 120173"/>
                <a:gd name="connsiteY5" fmla="*/ 70067 h 96458"/>
                <a:gd name="connsiteX6" fmla="*/ 31104 w 120173"/>
                <a:gd name="connsiteY6" fmla="*/ 96458 h 96458"/>
                <a:gd name="connsiteX7" fmla="*/ 23407 w 120173"/>
                <a:gd name="connsiteY7" fmla="*/ 81064 h 96458"/>
                <a:gd name="connsiteX8" fmla="*/ 24140 w 120173"/>
                <a:gd name="connsiteY8" fmla="*/ 68235 h 96458"/>
                <a:gd name="connsiteX9" fmla="*/ 681 w 120173"/>
                <a:gd name="connsiteY9" fmla="*/ 24250 h 9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173" h="96458">
                  <a:moveTo>
                    <a:pt x="681" y="24250"/>
                  </a:moveTo>
                  <a:cubicBezTo>
                    <a:pt x="-1151" y="-1408"/>
                    <a:pt x="-1151" y="-1041"/>
                    <a:pt x="25606" y="3357"/>
                  </a:cubicBezTo>
                  <a:cubicBezTo>
                    <a:pt x="29638" y="4090"/>
                    <a:pt x="34037" y="2624"/>
                    <a:pt x="38435" y="2258"/>
                  </a:cubicBezTo>
                  <a:cubicBezTo>
                    <a:pt x="54929" y="-4340"/>
                    <a:pt x="68858" y="5190"/>
                    <a:pt x="83886" y="9588"/>
                  </a:cubicBezTo>
                  <a:cubicBezTo>
                    <a:pt x="100380" y="19852"/>
                    <a:pt x="114308" y="32314"/>
                    <a:pt x="120173" y="51740"/>
                  </a:cubicBezTo>
                  <a:cubicBezTo>
                    <a:pt x="117974" y="61271"/>
                    <a:pt x="110643" y="66769"/>
                    <a:pt x="102579" y="70067"/>
                  </a:cubicBezTo>
                  <a:cubicBezTo>
                    <a:pt x="79487" y="80330"/>
                    <a:pt x="55662" y="90227"/>
                    <a:pt x="31104" y="96458"/>
                  </a:cubicBezTo>
                  <a:cubicBezTo>
                    <a:pt x="19375" y="96092"/>
                    <a:pt x="25606" y="86195"/>
                    <a:pt x="23407" y="81064"/>
                  </a:cubicBezTo>
                  <a:cubicBezTo>
                    <a:pt x="21941" y="76665"/>
                    <a:pt x="23407" y="72267"/>
                    <a:pt x="24140" y="68235"/>
                  </a:cubicBezTo>
                  <a:cubicBezTo>
                    <a:pt x="27072" y="47709"/>
                    <a:pt x="18642" y="33780"/>
                    <a:pt x="681" y="24250"/>
                  </a:cubicBezTo>
                  <a:close/>
                </a:path>
              </a:pathLst>
            </a:custGeom>
            <a:solidFill>
              <a:srgbClr val="F3EF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022C543D-5BFA-4551-A664-480C6F2F6505}"/>
                </a:ext>
              </a:extLst>
            </p:cNvPr>
            <p:cNvSpPr/>
            <p:nvPr/>
          </p:nvSpPr>
          <p:spPr>
            <a:xfrm>
              <a:off x="11671043" y="7394142"/>
              <a:ext cx="131976" cy="47018"/>
            </a:xfrm>
            <a:custGeom>
              <a:avLst/>
              <a:gdLst>
                <a:gd name="connsiteX0" fmla="*/ 39821 w 131976"/>
                <a:gd name="connsiteY0" fmla="*/ 42986 h 47018"/>
                <a:gd name="connsiteX1" fmla="*/ 13796 w 131976"/>
                <a:gd name="connsiteY1" fmla="*/ 47018 h 47018"/>
                <a:gd name="connsiteX2" fmla="*/ 2434 w 131976"/>
                <a:gd name="connsiteY2" fmla="*/ 21361 h 47018"/>
                <a:gd name="connsiteX3" fmla="*/ 45319 w 131976"/>
                <a:gd name="connsiteY3" fmla="*/ 7432 h 47018"/>
                <a:gd name="connsiteX4" fmla="*/ 83439 w 131976"/>
                <a:gd name="connsiteY4" fmla="*/ 4500 h 47018"/>
                <a:gd name="connsiteX5" fmla="*/ 130722 w 131976"/>
                <a:gd name="connsiteY5" fmla="*/ 2300 h 47018"/>
                <a:gd name="connsiteX6" fmla="*/ 118626 w 131976"/>
                <a:gd name="connsiteY6" fmla="*/ 20994 h 47018"/>
                <a:gd name="connsiteX7" fmla="*/ 57414 w 131976"/>
                <a:gd name="connsiteY7" fmla="*/ 34189 h 47018"/>
                <a:gd name="connsiteX8" fmla="*/ 39821 w 131976"/>
                <a:gd name="connsiteY8" fmla="*/ 42986 h 4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976" h="47018">
                  <a:moveTo>
                    <a:pt x="39821" y="42986"/>
                  </a:moveTo>
                  <a:cubicBezTo>
                    <a:pt x="30657" y="41887"/>
                    <a:pt x="22593" y="44819"/>
                    <a:pt x="13796" y="47018"/>
                  </a:cubicBezTo>
                  <a:cubicBezTo>
                    <a:pt x="-7829" y="46285"/>
                    <a:pt x="2434" y="31624"/>
                    <a:pt x="2434" y="21361"/>
                  </a:cubicBezTo>
                  <a:cubicBezTo>
                    <a:pt x="14529" y="10364"/>
                    <a:pt x="29924" y="8532"/>
                    <a:pt x="45319" y="7432"/>
                  </a:cubicBezTo>
                  <a:cubicBezTo>
                    <a:pt x="58881" y="17695"/>
                    <a:pt x="71343" y="7799"/>
                    <a:pt x="83439" y="4500"/>
                  </a:cubicBezTo>
                  <a:cubicBezTo>
                    <a:pt x="99200" y="468"/>
                    <a:pt x="114595" y="-2098"/>
                    <a:pt x="130722" y="2300"/>
                  </a:cubicBezTo>
                  <a:cubicBezTo>
                    <a:pt x="134021" y="13297"/>
                    <a:pt x="131089" y="19161"/>
                    <a:pt x="118626" y="20994"/>
                  </a:cubicBezTo>
                  <a:cubicBezTo>
                    <a:pt x="98100" y="24659"/>
                    <a:pt x="77941" y="29791"/>
                    <a:pt x="57414" y="34189"/>
                  </a:cubicBezTo>
                  <a:cubicBezTo>
                    <a:pt x="50817" y="35656"/>
                    <a:pt x="43853" y="36389"/>
                    <a:pt x="39821" y="42986"/>
                  </a:cubicBezTo>
                  <a:close/>
                </a:path>
              </a:pathLst>
            </a:custGeom>
            <a:solidFill>
              <a:srgbClr val="D8C6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45A26D33-4E91-4115-BCCC-C658E1ADA8DF}"/>
                </a:ext>
              </a:extLst>
            </p:cNvPr>
            <p:cNvSpPr/>
            <p:nvPr/>
          </p:nvSpPr>
          <p:spPr>
            <a:xfrm>
              <a:off x="11895232" y="7323471"/>
              <a:ext cx="104374" cy="55098"/>
            </a:xfrm>
            <a:custGeom>
              <a:avLst/>
              <a:gdLst>
                <a:gd name="connsiteX0" fmla="*/ 0 w 104374"/>
                <a:gd name="connsiteY0" fmla="*/ 49879 h 55098"/>
                <a:gd name="connsiteX1" fmla="*/ 74407 w 104374"/>
                <a:gd name="connsiteY1" fmla="*/ 16157 h 55098"/>
                <a:gd name="connsiteX2" fmla="*/ 86137 w 104374"/>
                <a:gd name="connsiteY2" fmla="*/ 4794 h 55098"/>
                <a:gd name="connsiteX3" fmla="*/ 96766 w 104374"/>
                <a:gd name="connsiteY3" fmla="*/ 763 h 55098"/>
                <a:gd name="connsiteX4" fmla="*/ 97133 w 104374"/>
                <a:gd name="connsiteY4" fmla="*/ 32285 h 55098"/>
                <a:gd name="connsiteX5" fmla="*/ 85770 w 104374"/>
                <a:gd name="connsiteY5" fmla="*/ 41815 h 55098"/>
                <a:gd name="connsiteX6" fmla="*/ 47283 w 104374"/>
                <a:gd name="connsiteY6" fmla="*/ 44747 h 55098"/>
                <a:gd name="connsiteX7" fmla="*/ 6964 w 104374"/>
                <a:gd name="connsiteY7" fmla="*/ 55010 h 55098"/>
                <a:gd name="connsiteX8" fmla="*/ 0 w 104374"/>
                <a:gd name="connsiteY8" fmla="*/ 49879 h 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374" h="55098">
                  <a:moveTo>
                    <a:pt x="0" y="49879"/>
                  </a:moveTo>
                  <a:cubicBezTo>
                    <a:pt x="22359" y="33385"/>
                    <a:pt x="51315" y="31185"/>
                    <a:pt x="74407" y="16157"/>
                  </a:cubicBezTo>
                  <a:cubicBezTo>
                    <a:pt x="79172" y="12858"/>
                    <a:pt x="83204" y="9560"/>
                    <a:pt x="86137" y="4794"/>
                  </a:cubicBezTo>
                  <a:cubicBezTo>
                    <a:pt x="89069" y="1496"/>
                    <a:pt x="92001" y="-1437"/>
                    <a:pt x="96766" y="763"/>
                  </a:cubicBezTo>
                  <a:cubicBezTo>
                    <a:pt x="106663" y="5894"/>
                    <a:pt x="107029" y="19823"/>
                    <a:pt x="97133" y="32285"/>
                  </a:cubicBezTo>
                  <a:cubicBezTo>
                    <a:pt x="94200" y="35951"/>
                    <a:pt x="89435" y="38516"/>
                    <a:pt x="85770" y="41815"/>
                  </a:cubicBezTo>
                  <a:cubicBezTo>
                    <a:pt x="72208" y="33751"/>
                    <a:pt x="58646" y="40349"/>
                    <a:pt x="47283" y="44747"/>
                  </a:cubicBezTo>
                  <a:cubicBezTo>
                    <a:pt x="34088" y="49879"/>
                    <a:pt x="18693" y="45847"/>
                    <a:pt x="6964" y="55010"/>
                  </a:cubicBezTo>
                  <a:cubicBezTo>
                    <a:pt x="6598" y="55743"/>
                    <a:pt x="2566" y="51712"/>
                    <a:pt x="0" y="49879"/>
                  </a:cubicBezTo>
                  <a:close/>
                </a:path>
              </a:pathLst>
            </a:custGeom>
            <a:solidFill>
              <a:srgbClr val="C4A5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C49107BD-B790-47F2-A435-508509D8D681}"/>
                </a:ext>
              </a:extLst>
            </p:cNvPr>
            <p:cNvSpPr/>
            <p:nvPr/>
          </p:nvSpPr>
          <p:spPr>
            <a:xfrm>
              <a:off x="11715156" y="7373499"/>
              <a:ext cx="112266" cy="41270"/>
            </a:xfrm>
            <a:custGeom>
              <a:avLst/>
              <a:gdLst>
                <a:gd name="connsiteX0" fmla="*/ 86609 w 112266"/>
                <a:gd name="connsiteY0" fmla="*/ 22577 h 41270"/>
                <a:gd name="connsiteX1" fmla="*/ 21365 w 112266"/>
                <a:gd name="connsiteY1" fmla="*/ 33573 h 41270"/>
                <a:gd name="connsiteX2" fmla="*/ 1206 w 112266"/>
                <a:gd name="connsiteY2" fmla="*/ 41270 h 41270"/>
                <a:gd name="connsiteX3" fmla="*/ 3405 w 112266"/>
                <a:gd name="connsiteY3" fmla="*/ 29175 h 41270"/>
                <a:gd name="connsiteX4" fmla="*/ 26130 w 112266"/>
                <a:gd name="connsiteY4" fmla="*/ 14146 h 41270"/>
                <a:gd name="connsiteX5" fmla="*/ 105669 w 112266"/>
                <a:gd name="connsiteY5" fmla="*/ 584 h 41270"/>
                <a:gd name="connsiteX6" fmla="*/ 112267 w 112266"/>
                <a:gd name="connsiteY6" fmla="*/ 2417 h 41270"/>
                <a:gd name="connsiteX7" fmla="*/ 86609 w 112266"/>
                <a:gd name="connsiteY7" fmla="*/ 22577 h 4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66" h="41270">
                  <a:moveTo>
                    <a:pt x="86609" y="22577"/>
                  </a:moveTo>
                  <a:cubicBezTo>
                    <a:pt x="64617" y="24043"/>
                    <a:pt x="42991" y="28808"/>
                    <a:pt x="21365" y="33573"/>
                  </a:cubicBezTo>
                  <a:cubicBezTo>
                    <a:pt x="14401" y="35039"/>
                    <a:pt x="7803" y="38704"/>
                    <a:pt x="1206" y="41270"/>
                  </a:cubicBezTo>
                  <a:cubicBezTo>
                    <a:pt x="-2093" y="36505"/>
                    <a:pt x="2305" y="33206"/>
                    <a:pt x="3405" y="29175"/>
                  </a:cubicBezTo>
                  <a:cubicBezTo>
                    <a:pt x="7803" y="19645"/>
                    <a:pt x="14767" y="13413"/>
                    <a:pt x="26130" y="14146"/>
                  </a:cubicBezTo>
                  <a:cubicBezTo>
                    <a:pt x="53254" y="14146"/>
                    <a:pt x="80011" y="10481"/>
                    <a:pt x="105669" y="584"/>
                  </a:cubicBezTo>
                  <a:cubicBezTo>
                    <a:pt x="108235" y="-515"/>
                    <a:pt x="110434" y="-149"/>
                    <a:pt x="112267" y="2417"/>
                  </a:cubicBezTo>
                  <a:cubicBezTo>
                    <a:pt x="103836" y="10115"/>
                    <a:pt x="97605" y="19278"/>
                    <a:pt x="86609" y="22577"/>
                  </a:cubicBezTo>
                  <a:close/>
                </a:path>
              </a:pathLst>
            </a:custGeom>
            <a:solidFill>
              <a:srgbClr val="EDE4D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1A7FEAB9-5B3B-41D0-A50A-9A79450355AE}"/>
                </a:ext>
              </a:extLst>
            </p:cNvPr>
            <p:cNvSpPr/>
            <p:nvPr/>
          </p:nvSpPr>
          <p:spPr>
            <a:xfrm>
              <a:off x="11846849" y="7301142"/>
              <a:ext cx="47697" cy="56813"/>
            </a:xfrm>
            <a:custGeom>
              <a:avLst/>
              <a:gdLst>
                <a:gd name="connsiteX0" fmla="*/ 18327 w 47697"/>
                <a:gd name="connsiteY0" fmla="*/ 0 h 56813"/>
                <a:gd name="connsiteX1" fmla="*/ 40686 w 47697"/>
                <a:gd name="connsiteY1" fmla="*/ 56814 h 56813"/>
                <a:gd name="connsiteX2" fmla="*/ 14661 w 47697"/>
                <a:gd name="connsiteY2" fmla="*/ 36287 h 56813"/>
                <a:gd name="connsiteX3" fmla="*/ 7697 w 47697"/>
                <a:gd name="connsiteY3" fmla="*/ 26757 h 56813"/>
                <a:gd name="connsiteX4" fmla="*/ 0 w 47697"/>
                <a:gd name="connsiteY4" fmla="*/ 16494 h 56813"/>
                <a:gd name="connsiteX5" fmla="*/ 18327 w 47697"/>
                <a:gd name="connsiteY5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97" h="56813">
                  <a:moveTo>
                    <a:pt x="18327" y="0"/>
                  </a:moveTo>
                  <a:cubicBezTo>
                    <a:pt x="45817" y="3665"/>
                    <a:pt x="55714" y="28224"/>
                    <a:pt x="40686" y="56814"/>
                  </a:cubicBezTo>
                  <a:cubicBezTo>
                    <a:pt x="33355" y="48383"/>
                    <a:pt x="28956" y="36654"/>
                    <a:pt x="14661" y="36287"/>
                  </a:cubicBezTo>
                  <a:cubicBezTo>
                    <a:pt x="9896" y="36287"/>
                    <a:pt x="8797" y="30423"/>
                    <a:pt x="7697" y="26757"/>
                  </a:cubicBezTo>
                  <a:cubicBezTo>
                    <a:pt x="6231" y="22359"/>
                    <a:pt x="7331" y="16494"/>
                    <a:pt x="0" y="16494"/>
                  </a:cubicBezTo>
                  <a:cubicBezTo>
                    <a:pt x="3299" y="8064"/>
                    <a:pt x="15395" y="9163"/>
                    <a:pt x="18327" y="0"/>
                  </a:cubicBezTo>
                  <a:close/>
                </a:path>
              </a:pathLst>
            </a:custGeom>
            <a:solidFill>
              <a:srgbClr val="C3A2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912E40F-F290-4F7B-BA4C-63CBF7AB579F}"/>
                </a:ext>
              </a:extLst>
            </p:cNvPr>
            <p:cNvSpPr/>
            <p:nvPr/>
          </p:nvSpPr>
          <p:spPr>
            <a:xfrm>
              <a:off x="11115732" y="4145238"/>
              <a:ext cx="231525" cy="180710"/>
            </a:xfrm>
            <a:custGeom>
              <a:avLst/>
              <a:gdLst>
                <a:gd name="connsiteX0" fmla="*/ 231525 w 231525"/>
                <a:gd name="connsiteY0" fmla="*/ 107402 h 180710"/>
                <a:gd name="connsiteX1" fmla="*/ 211366 w 231525"/>
                <a:gd name="connsiteY1" fmla="*/ 128662 h 180710"/>
                <a:gd name="connsiteX2" fmla="*/ 202569 w 231525"/>
                <a:gd name="connsiteY2" fmla="*/ 134526 h 180710"/>
                <a:gd name="connsiteX3" fmla="*/ 167381 w 231525"/>
                <a:gd name="connsiteY3" fmla="*/ 159817 h 180710"/>
                <a:gd name="connsiteX4" fmla="*/ 139524 w 231525"/>
                <a:gd name="connsiteY4" fmla="*/ 180710 h 180710"/>
                <a:gd name="connsiteX5" fmla="*/ 131094 w 231525"/>
                <a:gd name="connsiteY5" fmla="*/ 158718 h 180710"/>
                <a:gd name="connsiteX6" fmla="*/ 114966 w 231525"/>
                <a:gd name="connsiteY6" fmla="*/ 143690 h 180710"/>
                <a:gd name="connsiteX7" fmla="*/ 95540 w 231525"/>
                <a:gd name="connsiteY7" fmla="*/ 135992 h 180710"/>
                <a:gd name="connsiteX8" fmla="*/ 82344 w 231525"/>
                <a:gd name="connsiteY8" fmla="*/ 124996 h 180710"/>
                <a:gd name="connsiteX9" fmla="*/ 73547 w 231525"/>
                <a:gd name="connsiteY9" fmla="*/ 107769 h 180710"/>
                <a:gd name="connsiteX10" fmla="*/ 77946 w 231525"/>
                <a:gd name="connsiteY10" fmla="*/ 78446 h 180710"/>
                <a:gd name="connsiteX11" fmla="*/ 76846 w 231525"/>
                <a:gd name="connsiteY11" fmla="*/ 78079 h 180710"/>
                <a:gd name="connsiteX12" fmla="*/ 10136 w 231525"/>
                <a:gd name="connsiteY12" fmla="*/ 81011 h 180710"/>
                <a:gd name="connsiteX13" fmla="*/ 2072 w 231525"/>
                <a:gd name="connsiteY13" fmla="*/ 72581 h 180710"/>
                <a:gd name="connsiteX14" fmla="*/ 13435 w 231525"/>
                <a:gd name="connsiteY14" fmla="*/ 49489 h 180710"/>
                <a:gd name="connsiteX15" fmla="*/ 45324 w 231525"/>
                <a:gd name="connsiteY15" fmla="*/ 9903 h 180710"/>
                <a:gd name="connsiteX16" fmla="*/ 55220 w 231525"/>
                <a:gd name="connsiteY16" fmla="*/ 6 h 180710"/>
                <a:gd name="connsiteX17" fmla="*/ 95906 w 231525"/>
                <a:gd name="connsiteY17" fmla="*/ 15401 h 180710"/>
                <a:gd name="connsiteX18" fmla="*/ 110568 w 231525"/>
                <a:gd name="connsiteY18" fmla="*/ 19066 h 180710"/>
                <a:gd name="connsiteX19" fmla="*/ 155285 w 231525"/>
                <a:gd name="connsiteY19" fmla="*/ 50222 h 180710"/>
                <a:gd name="connsiteX20" fmla="*/ 177644 w 231525"/>
                <a:gd name="connsiteY20" fmla="*/ 59386 h 180710"/>
                <a:gd name="connsiteX21" fmla="*/ 210266 w 231525"/>
                <a:gd name="connsiteY21" fmla="*/ 72215 h 180710"/>
                <a:gd name="connsiteX22" fmla="*/ 231525 w 231525"/>
                <a:gd name="connsiteY22" fmla="*/ 107402 h 1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1525" h="180710">
                  <a:moveTo>
                    <a:pt x="231525" y="107402"/>
                  </a:moveTo>
                  <a:cubicBezTo>
                    <a:pt x="228593" y="118032"/>
                    <a:pt x="223461" y="126829"/>
                    <a:pt x="211366" y="128662"/>
                  </a:cubicBezTo>
                  <a:cubicBezTo>
                    <a:pt x="207334" y="129395"/>
                    <a:pt x="202202" y="131227"/>
                    <a:pt x="202569" y="134526"/>
                  </a:cubicBezTo>
                  <a:cubicBezTo>
                    <a:pt x="205868" y="163483"/>
                    <a:pt x="174712" y="161650"/>
                    <a:pt x="167381" y="159817"/>
                  </a:cubicBezTo>
                  <a:cubicBezTo>
                    <a:pt x="149421" y="155419"/>
                    <a:pt x="149054" y="167881"/>
                    <a:pt x="139524" y="180710"/>
                  </a:cubicBezTo>
                  <a:cubicBezTo>
                    <a:pt x="143189" y="167148"/>
                    <a:pt x="139891" y="161650"/>
                    <a:pt x="131094" y="158718"/>
                  </a:cubicBezTo>
                  <a:cubicBezTo>
                    <a:pt x="123763" y="156518"/>
                    <a:pt x="118265" y="150654"/>
                    <a:pt x="114966" y="143690"/>
                  </a:cubicBezTo>
                  <a:cubicBezTo>
                    <a:pt x="110568" y="134893"/>
                    <a:pt x="103603" y="134526"/>
                    <a:pt x="95540" y="135992"/>
                  </a:cubicBezTo>
                  <a:cubicBezTo>
                    <a:pt x="91874" y="131594"/>
                    <a:pt x="91141" y="124996"/>
                    <a:pt x="82344" y="124996"/>
                  </a:cubicBezTo>
                  <a:cubicBezTo>
                    <a:pt x="69515" y="125363"/>
                    <a:pt x="66216" y="115466"/>
                    <a:pt x="73547" y="107769"/>
                  </a:cubicBezTo>
                  <a:cubicBezTo>
                    <a:pt x="83077" y="97872"/>
                    <a:pt x="66949" y="86510"/>
                    <a:pt x="77946" y="78446"/>
                  </a:cubicBezTo>
                  <a:cubicBezTo>
                    <a:pt x="79045" y="77713"/>
                    <a:pt x="78679" y="78079"/>
                    <a:pt x="76846" y="78079"/>
                  </a:cubicBezTo>
                  <a:cubicBezTo>
                    <a:pt x="54487" y="78079"/>
                    <a:pt x="32128" y="65983"/>
                    <a:pt x="10136" y="81011"/>
                  </a:cubicBezTo>
                  <a:cubicBezTo>
                    <a:pt x="239" y="87976"/>
                    <a:pt x="-2326" y="82478"/>
                    <a:pt x="2072" y="72581"/>
                  </a:cubicBezTo>
                  <a:cubicBezTo>
                    <a:pt x="5738" y="64884"/>
                    <a:pt x="9403" y="57186"/>
                    <a:pt x="13435" y="49489"/>
                  </a:cubicBezTo>
                  <a:cubicBezTo>
                    <a:pt x="23331" y="35927"/>
                    <a:pt x="44224" y="31162"/>
                    <a:pt x="45324" y="9903"/>
                  </a:cubicBezTo>
                  <a:cubicBezTo>
                    <a:pt x="45324" y="6604"/>
                    <a:pt x="51921" y="3305"/>
                    <a:pt x="55220" y="6"/>
                  </a:cubicBezTo>
                  <a:cubicBezTo>
                    <a:pt x="70981" y="-360"/>
                    <a:pt x="80511" y="15035"/>
                    <a:pt x="95906" y="15401"/>
                  </a:cubicBezTo>
                  <a:cubicBezTo>
                    <a:pt x="102137" y="10636"/>
                    <a:pt x="106169" y="15768"/>
                    <a:pt x="110568" y="19066"/>
                  </a:cubicBezTo>
                  <a:cubicBezTo>
                    <a:pt x="124863" y="30063"/>
                    <a:pt x="140990" y="38860"/>
                    <a:pt x="155285" y="50222"/>
                  </a:cubicBezTo>
                  <a:cubicBezTo>
                    <a:pt x="161883" y="55354"/>
                    <a:pt x="169214" y="59019"/>
                    <a:pt x="177644" y="59386"/>
                  </a:cubicBezTo>
                  <a:cubicBezTo>
                    <a:pt x="190106" y="60119"/>
                    <a:pt x="200003" y="66350"/>
                    <a:pt x="210266" y="72215"/>
                  </a:cubicBezTo>
                  <a:cubicBezTo>
                    <a:pt x="221629" y="81745"/>
                    <a:pt x="230059" y="92374"/>
                    <a:pt x="231525" y="107402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39BCE319-43AE-4DA4-9C7C-C1FB83D7C623}"/>
                </a:ext>
              </a:extLst>
            </p:cNvPr>
            <p:cNvSpPr/>
            <p:nvPr/>
          </p:nvSpPr>
          <p:spPr>
            <a:xfrm>
              <a:off x="11007456" y="4203928"/>
              <a:ext cx="204575" cy="81334"/>
            </a:xfrm>
            <a:custGeom>
              <a:avLst/>
              <a:gdLst>
                <a:gd name="connsiteX0" fmla="*/ 110348 w 204575"/>
                <a:gd name="connsiteY0" fmla="*/ 14258 h 81334"/>
                <a:gd name="connsiteX1" fmla="*/ 114380 w 204575"/>
                <a:gd name="connsiteY1" fmla="*/ 20122 h 81334"/>
                <a:gd name="connsiteX2" fmla="*/ 135639 w 204575"/>
                <a:gd name="connsiteY2" fmla="*/ 11692 h 81334"/>
                <a:gd name="connsiteX3" fmla="*/ 164229 w 204575"/>
                <a:gd name="connsiteY3" fmla="*/ 12425 h 81334"/>
                <a:gd name="connsiteX4" fmla="*/ 192819 w 204575"/>
                <a:gd name="connsiteY4" fmla="*/ 17557 h 81334"/>
                <a:gd name="connsiteX5" fmla="*/ 185855 w 204575"/>
                <a:gd name="connsiteY5" fmla="*/ 29286 h 81334"/>
                <a:gd name="connsiteX6" fmla="*/ 182556 w 204575"/>
                <a:gd name="connsiteY6" fmla="*/ 53844 h 81334"/>
                <a:gd name="connsiteX7" fmla="*/ 189887 w 204575"/>
                <a:gd name="connsiteY7" fmla="*/ 62641 h 81334"/>
                <a:gd name="connsiteX8" fmla="*/ 203448 w 204575"/>
                <a:gd name="connsiteY8" fmla="*/ 77669 h 81334"/>
                <a:gd name="connsiteX9" fmla="*/ 196118 w 204575"/>
                <a:gd name="connsiteY9" fmla="*/ 81334 h 81334"/>
                <a:gd name="connsiteX10" fmla="*/ 177424 w 204575"/>
                <a:gd name="connsiteY10" fmla="*/ 77669 h 81334"/>
                <a:gd name="connsiteX11" fmla="*/ 168627 w 204575"/>
                <a:gd name="connsiteY11" fmla="*/ 71804 h 81334"/>
                <a:gd name="connsiteX12" fmla="*/ 137838 w 204575"/>
                <a:gd name="connsiteY12" fmla="*/ 58975 h 81334"/>
                <a:gd name="connsiteX13" fmla="*/ 117312 w 204575"/>
                <a:gd name="connsiteY13" fmla="*/ 58242 h 81334"/>
                <a:gd name="connsiteX14" fmla="*/ 83590 w 204575"/>
                <a:gd name="connsiteY14" fmla="*/ 61908 h 81334"/>
                <a:gd name="connsiteX15" fmla="*/ 87622 w 204575"/>
                <a:gd name="connsiteY15" fmla="*/ 51278 h 81334"/>
                <a:gd name="connsiteX16" fmla="*/ 90188 w 204575"/>
                <a:gd name="connsiteY16" fmla="*/ 41015 h 81334"/>
                <a:gd name="connsiteX17" fmla="*/ 73694 w 204575"/>
                <a:gd name="connsiteY17" fmla="*/ 38816 h 81334"/>
                <a:gd name="connsiteX18" fmla="*/ 42171 w 204575"/>
                <a:gd name="connsiteY18" fmla="*/ 40648 h 81334"/>
                <a:gd name="connsiteX19" fmla="*/ 55367 w 204575"/>
                <a:gd name="connsiteY19" fmla="*/ 27087 h 81334"/>
                <a:gd name="connsiteX20" fmla="*/ 39606 w 204575"/>
                <a:gd name="connsiteY20" fmla="*/ 14991 h 81334"/>
                <a:gd name="connsiteX21" fmla="*/ 23478 w 204575"/>
                <a:gd name="connsiteY21" fmla="*/ 28919 h 81334"/>
                <a:gd name="connsiteX22" fmla="*/ 753 w 204575"/>
                <a:gd name="connsiteY22" fmla="*/ 40282 h 81334"/>
                <a:gd name="connsiteX23" fmla="*/ 41805 w 204575"/>
                <a:gd name="connsiteY23" fmla="*/ 3995 h 81334"/>
                <a:gd name="connsiteX24" fmla="*/ 82491 w 204575"/>
                <a:gd name="connsiteY24" fmla="*/ 17923 h 81334"/>
                <a:gd name="connsiteX25" fmla="*/ 110348 w 204575"/>
                <a:gd name="connsiteY25" fmla="*/ 14258 h 8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4575" h="81334">
                  <a:moveTo>
                    <a:pt x="110348" y="14258"/>
                  </a:moveTo>
                  <a:cubicBezTo>
                    <a:pt x="111447" y="16457"/>
                    <a:pt x="107415" y="23055"/>
                    <a:pt x="114380" y="20122"/>
                  </a:cubicBezTo>
                  <a:cubicBezTo>
                    <a:pt x="121344" y="17190"/>
                    <a:pt x="127208" y="11692"/>
                    <a:pt x="135639" y="11692"/>
                  </a:cubicBezTo>
                  <a:cubicBezTo>
                    <a:pt x="145169" y="11692"/>
                    <a:pt x="154332" y="5827"/>
                    <a:pt x="164229" y="12425"/>
                  </a:cubicBezTo>
                  <a:cubicBezTo>
                    <a:pt x="172293" y="17923"/>
                    <a:pt x="182556" y="18290"/>
                    <a:pt x="192819" y="17557"/>
                  </a:cubicBezTo>
                  <a:cubicBezTo>
                    <a:pt x="190986" y="22688"/>
                    <a:pt x="181823" y="23788"/>
                    <a:pt x="185855" y="29286"/>
                  </a:cubicBezTo>
                  <a:cubicBezTo>
                    <a:pt x="193552" y="39182"/>
                    <a:pt x="192452" y="45780"/>
                    <a:pt x="182556" y="53844"/>
                  </a:cubicBezTo>
                  <a:cubicBezTo>
                    <a:pt x="178890" y="56776"/>
                    <a:pt x="180723" y="65940"/>
                    <a:pt x="189887" y="62641"/>
                  </a:cubicBezTo>
                  <a:cubicBezTo>
                    <a:pt x="207847" y="56043"/>
                    <a:pt x="204915" y="67406"/>
                    <a:pt x="203448" y="77669"/>
                  </a:cubicBezTo>
                  <a:cubicBezTo>
                    <a:pt x="200883" y="78769"/>
                    <a:pt x="198317" y="80235"/>
                    <a:pt x="196118" y="81334"/>
                  </a:cubicBezTo>
                  <a:cubicBezTo>
                    <a:pt x="192086" y="67772"/>
                    <a:pt x="183289" y="80235"/>
                    <a:pt x="177424" y="77669"/>
                  </a:cubicBezTo>
                  <a:cubicBezTo>
                    <a:pt x="174492" y="75836"/>
                    <a:pt x="168627" y="73637"/>
                    <a:pt x="168627" y="71804"/>
                  </a:cubicBezTo>
                  <a:cubicBezTo>
                    <a:pt x="168627" y="43214"/>
                    <a:pt x="150300" y="56043"/>
                    <a:pt x="137838" y="58975"/>
                  </a:cubicBezTo>
                  <a:cubicBezTo>
                    <a:pt x="130507" y="60442"/>
                    <a:pt x="124643" y="63374"/>
                    <a:pt x="117312" y="58242"/>
                  </a:cubicBezTo>
                  <a:cubicBezTo>
                    <a:pt x="107049" y="51278"/>
                    <a:pt x="96053" y="57143"/>
                    <a:pt x="83590" y="61908"/>
                  </a:cubicBezTo>
                  <a:cubicBezTo>
                    <a:pt x="85790" y="56776"/>
                    <a:pt x="86523" y="53844"/>
                    <a:pt x="87622" y="51278"/>
                  </a:cubicBezTo>
                  <a:cubicBezTo>
                    <a:pt x="89088" y="47979"/>
                    <a:pt x="91654" y="45047"/>
                    <a:pt x="90188" y="41015"/>
                  </a:cubicBezTo>
                  <a:cubicBezTo>
                    <a:pt x="83957" y="47979"/>
                    <a:pt x="81025" y="34784"/>
                    <a:pt x="73694" y="38816"/>
                  </a:cubicBezTo>
                  <a:cubicBezTo>
                    <a:pt x="64164" y="43947"/>
                    <a:pt x="53168" y="49079"/>
                    <a:pt x="42171" y="40648"/>
                  </a:cubicBezTo>
                  <a:cubicBezTo>
                    <a:pt x="45470" y="34784"/>
                    <a:pt x="56833" y="35517"/>
                    <a:pt x="55367" y="27087"/>
                  </a:cubicBezTo>
                  <a:cubicBezTo>
                    <a:pt x="54267" y="19756"/>
                    <a:pt x="46203" y="17190"/>
                    <a:pt x="39606" y="14991"/>
                  </a:cubicBezTo>
                  <a:cubicBezTo>
                    <a:pt x="27143" y="10959"/>
                    <a:pt x="29343" y="24887"/>
                    <a:pt x="23478" y="28919"/>
                  </a:cubicBezTo>
                  <a:cubicBezTo>
                    <a:pt x="15781" y="32585"/>
                    <a:pt x="11382" y="42481"/>
                    <a:pt x="753" y="40282"/>
                  </a:cubicBezTo>
                  <a:cubicBezTo>
                    <a:pt x="-1813" y="-2603"/>
                    <a:pt x="20" y="-4436"/>
                    <a:pt x="41805" y="3995"/>
                  </a:cubicBezTo>
                  <a:cubicBezTo>
                    <a:pt x="55733" y="6927"/>
                    <a:pt x="70762" y="3995"/>
                    <a:pt x="82491" y="17923"/>
                  </a:cubicBezTo>
                  <a:cubicBezTo>
                    <a:pt x="88355" y="24887"/>
                    <a:pt x="100818" y="14991"/>
                    <a:pt x="110348" y="14258"/>
                  </a:cubicBezTo>
                  <a:close/>
                </a:path>
              </a:pathLst>
            </a:custGeom>
            <a:solidFill>
              <a:srgbClr val="B194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782E4A6-12AD-4102-B0F7-1CC16D8D7A55}"/>
                </a:ext>
              </a:extLst>
            </p:cNvPr>
            <p:cNvSpPr/>
            <p:nvPr/>
          </p:nvSpPr>
          <p:spPr>
            <a:xfrm>
              <a:off x="10128038" y="4752500"/>
              <a:ext cx="22738" cy="73123"/>
            </a:xfrm>
            <a:custGeom>
              <a:avLst/>
              <a:gdLst>
                <a:gd name="connsiteX0" fmla="*/ 1945 w 22738"/>
                <a:gd name="connsiteY0" fmla="*/ 73040 h 73123"/>
                <a:gd name="connsiteX1" fmla="*/ 1945 w 22738"/>
                <a:gd name="connsiteY1" fmla="*/ 69375 h 73123"/>
                <a:gd name="connsiteX2" fmla="*/ 5243 w 22738"/>
                <a:gd name="connsiteY2" fmla="*/ 39685 h 73123"/>
                <a:gd name="connsiteX3" fmla="*/ 2311 w 22738"/>
                <a:gd name="connsiteY3" fmla="*/ 20259 h 73123"/>
                <a:gd name="connsiteX4" fmla="*/ 9642 w 22738"/>
                <a:gd name="connsiteY4" fmla="*/ 2298 h 73123"/>
                <a:gd name="connsiteX5" fmla="*/ 20638 w 22738"/>
                <a:gd name="connsiteY5" fmla="*/ 2665 h 73123"/>
                <a:gd name="connsiteX6" fmla="*/ 21005 w 22738"/>
                <a:gd name="connsiteY6" fmla="*/ 44084 h 73123"/>
                <a:gd name="connsiteX7" fmla="*/ 1945 w 22738"/>
                <a:gd name="connsiteY7" fmla="*/ 73040 h 7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8" h="73123">
                  <a:moveTo>
                    <a:pt x="1945" y="73040"/>
                  </a:moveTo>
                  <a:cubicBezTo>
                    <a:pt x="1945" y="71941"/>
                    <a:pt x="1945" y="70841"/>
                    <a:pt x="1945" y="69375"/>
                  </a:cubicBezTo>
                  <a:cubicBezTo>
                    <a:pt x="1211" y="59112"/>
                    <a:pt x="-3554" y="49215"/>
                    <a:pt x="5243" y="39685"/>
                  </a:cubicBezTo>
                  <a:cubicBezTo>
                    <a:pt x="10375" y="34187"/>
                    <a:pt x="478" y="28689"/>
                    <a:pt x="2311" y="20259"/>
                  </a:cubicBezTo>
                  <a:cubicBezTo>
                    <a:pt x="3777" y="13295"/>
                    <a:pt x="6343" y="8163"/>
                    <a:pt x="9642" y="2298"/>
                  </a:cubicBezTo>
                  <a:cubicBezTo>
                    <a:pt x="13307" y="-1000"/>
                    <a:pt x="16973" y="-634"/>
                    <a:pt x="20638" y="2665"/>
                  </a:cubicBezTo>
                  <a:cubicBezTo>
                    <a:pt x="20638" y="16593"/>
                    <a:pt x="23570" y="30155"/>
                    <a:pt x="21005" y="44084"/>
                  </a:cubicBezTo>
                  <a:cubicBezTo>
                    <a:pt x="26136" y="64244"/>
                    <a:pt x="19905" y="74140"/>
                    <a:pt x="1945" y="73040"/>
                  </a:cubicBezTo>
                  <a:close/>
                </a:path>
              </a:pathLst>
            </a:custGeom>
            <a:solidFill>
              <a:srgbClr val="CF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6719CE79-EBAF-44F8-9152-E9A96D5D56BC}"/>
                </a:ext>
              </a:extLst>
            </p:cNvPr>
            <p:cNvSpPr/>
            <p:nvPr/>
          </p:nvSpPr>
          <p:spPr>
            <a:xfrm>
              <a:off x="10115743" y="4713746"/>
              <a:ext cx="54192" cy="50582"/>
            </a:xfrm>
            <a:custGeom>
              <a:avLst/>
              <a:gdLst>
                <a:gd name="connsiteX0" fmla="*/ 32933 w 54192"/>
                <a:gd name="connsiteY0" fmla="*/ 41419 h 50582"/>
                <a:gd name="connsiteX1" fmla="*/ 21937 w 54192"/>
                <a:gd name="connsiteY1" fmla="*/ 41052 h 50582"/>
                <a:gd name="connsiteX2" fmla="*/ 2877 w 54192"/>
                <a:gd name="connsiteY2" fmla="*/ 50582 h 50582"/>
                <a:gd name="connsiteX3" fmla="*/ 8375 w 54192"/>
                <a:gd name="connsiteY3" fmla="*/ 15395 h 50582"/>
                <a:gd name="connsiteX4" fmla="*/ 18271 w 54192"/>
                <a:gd name="connsiteY4" fmla="*/ 0 h 50582"/>
                <a:gd name="connsiteX5" fmla="*/ 19371 w 54192"/>
                <a:gd name="connsiteY5" fmla="*/ 12829 h 50582"/>
                <a:gd name="connsiteX6" fmla="*/ 54192 w 54192"/>
                <a:gd name="connsiteY6" fmla="*/ 31156 h 50582"/>
                <a:gd name="connsiteX7" fmla="*/ 32933 w 54192"/>
                <a:gd name="connsiteY7" fmla="*/ 41419 h 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2" h="50582">
                  <a:moveTo>
                    <a:pt x="32933" y="41419"/>
                  </a:moveTo>
                  <a:cubicBezTo>
                    <a:pt x="29268" y="41419"/>
                    <a:pt x="25602" y="41419"/>
                    <a:pt x="21937" y="41052"/>
                  </a:cubicBezTo>
                  <a:cubicBezTo>
                    <a:pt x="13140" y="42518"/>
                    <a:pt x="12040" y="42885"/>
                    <a:pt x="2877" y="50582"/>
                  </a:cubicBezTo>
                  <a:cubicBezTo>
                    <a:pt x="-1155" y="37387"/>
                    <a:pt x="-2255" y="26024"/>
                    <a:pt x="8375" y="15395"/>
                  </a:cubicBezTo>
                  <a:cubicBezTo>
                    <a:pt x="12407" y="11363"/>
                    <a:pt x="17905" y="7331"/>
                    <a:pt x="18271" y="0"/>
                  </a:cubicBezTo>
                  <a:cubicBezTo>
                    <a:pt x="24503" y="3665"/>
                    <a:pt x="20104" y="8430"/>
                    <a:pt x="19371" y="12829"/>
                  </a:cubicBezTo>
                  <a:cubicBezTo>
                    <a:pt x="16439" y="31522"/>
                    <a:pt x="26335" y="37020"/>
                    <a:pt x="54192" y="31156"/>
                  </a:cubicBezTo>
                  <a:cubicBezTo>
                    <a:pt x="47961" y="38853"/>
                    <a:pt x="39897" y="38853"/>
                    <a:pt x="32933" y="41419"/>
                  </a:cubicBezTo>
                  <a:close/>
                </a:path>
              </a:pathLst>
            </a:custGeom>
            <a:solidFill>
              <a:srgbClr val="8A79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5898B55D-2AAB-4137-9892-3025450DDC77}"/>
                </a:ext>
              </a:extLst>
            </p:cNvPr>
            <p:cNvSpPr/>
            <p:nvPr/>
          </p:nvSpPr>
          <p:spPr>
            <a:xfrm>
              <a:off x="10087097" y="4820775"/>
              <a:ext cx="18847" cy="58279"/>
            </a:xfrm>
            <a:custGeom>
              <a:avLst/>
              <a:gdLst>
                <a:gd name="connsiteX0" fmla="*/ 16861 w 18847"/>
                <a:gd name="connsiteY0" fmla="*/ 35921 h 58279"/>
                <a:gd name="connsiteX1" fmla="*/ 0 w 18847"/>
                <a:gd name="connsiteY1" fmla="*/ 58280 h 58279"/>
                <a:gd name="connsiteX2" fmla="*/ 17960 w 18847"/>
                <a:gd name="connsiteY2" fmla="*/ 0 h 58279"/>
                <a:gd name="connsiteX3" fmla="*/ 16861 w 18847"/>
                <a:gd name="connsiteY3" fmla="*/ 35921 h 58279"/>
                <a:gd name="connsiteX4" fmla="*/ 16861 w 18847"/>
                <a:gd name="connsiteY4" fmla="*/ 35921 h 5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47" h="58279">
                  <a:moveTo>
                    <a:pt x="16861" y="35921"/>
                  </a:moveTo>
                  <a:cubicBezTo>
                    <a:pt x="6598" y="38120"/>
                    <a:pt x="12096" y="50949"/>
                    <a:pt x="0" y="58280"/>
                  </a:cubicBezTo>
                  <a:cubicBezTo>
                    <a:pt x="9530" y="37020"/>
                    <a:pt x="-1466" y="15028"/>
                    <a:pt x="17960" y="0"/>
                  </a:cubicBezTo>
                  <a:cubicBezTo>
                    <a:pt x="21626" y="12096"/>
                    <a:pt x="12462" y="23825"/>
                    <a:pt x="16861" y="35921"/>
                  </a:cubicBezTo>
                  <a:cubicBezTo>
                    <a:pt x="17227" y="35554"/>
                    <a:pt x="16861" y="35921"/>
                    <a:pt x="16861" y="35921"/>
                  </a:cubicBezTo>
                  <a:close/>
                </a:path>
              </a:pathLst>
            </a:custGeom>
            <a:solidFill>
              <a:srgbClr val="8D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7F24A087-8A55-472F-9398-100F244C9F35}"/>
                </a:ext>
              </a:extLst>
            </p:cNvPr>
            <p:cNvSpPr/>
            <p:nvPr/>
          </p:nvSpPr>
          <p:spPr>
            <a:xfrm>
              <a:off x="10613783" y="4610566"/>
              <a:ext cx="312826" cy="153360"/>
            </a:xfrm>
            <a:custGeom>
              <a:avLst/>
              <a:gdLst>
                <a:gd name="connsiteX0" fmla="*/ 173770 w 312826"/>
                <a:gd name="connsiteY0" fmla="*/ 106112 h 153360"/>
                <a:gd name="connsiteX1" fmla="*/ 173403 w 312826"/>
                <a:gd name="connsiteY1" fmla="*/ 98415 h 153360"/>
                <a:gd name="connsiteX2" fmla="*/ 135650 w 312826"/>
                <a:gd name="connsiteY2" fmla="*/ 84120 h 153360"/>
                <a:gd name="connsiteX3" fmla="*/ 105960 w 312826"/>
                <a:gd name="connsiteY3" fmla="*/ 58462 h 153360"/>
                <a:gd name="connsiteX4" fmla="*/ 102661 w 312826"/>
                <a:gd name="connsiteY4" fmla="*/ 37203 h 153360"/>
                <a:gd name="connsiteX5" fmla="*/ 79936 w 312826"/>
                <a:gd name="connsiteY5" fmla="*/ 44167 h 153360"/>
                <a:gd name="connsiteX6" fmla="*/ 59410 w 312826"/>
                <a:gd name="connsiteY6" fmla="*/ 38303 h 153360"/>
                <a:gd name="connsiteX7" fmla="*/ 41449 w 312826"/>
                <a:gd name="connsiteY7" fmla="*/ 34271 h 153360"/>
                <a:gd name="connsiteX8" fmla="*/ 3696 w 312826"/>
                <a:gd name="connsiteY8" fmla="*/ 20342 h 153360"/>
                <a:gd name="connsiteX9" fmla="*/ 397 w 312826"/>
                <a:gd name="connsiteY9" fmla="*/ 13012 h 153360"/>
                <a:gd name="connsiteX10" fmla="*/ 24955 w 312826"/>
                <a:gd name="connsiteY10" fmla="*/ 3482 h 153360"/>
                <a:gd name="connsiteX11" fmla="*/ 62342 w 312826"/>
                <a:gd name="connsiteY11" fmla="*/ 21442 h 153360"/>
                <a:gd name="connsiteX12" fmla="*/ 75537 w 312826"/>
                <a:gd name="connsiteY12" fmla="*/ 16677 h 153360"/>
                <a:gd name="connsiteX13" fmla="*/ 100462 w 312826"/>
                <a:gd name="connsiteY13" fmla="*/ 16310 h 153360"/>
                <a:gd name="connsiteX14" fmla="*/ 110725 w 312826"/>
                <a:gd name="connsiteY14" fmla="*/ 14844 h 153360"/>
                <a:gd name="connsiteX15" fmla="*/ 194663 w 312826"/>
                <a:gd name="connsiteY15" fmla="*/ 57363 h 153360"/>
                <a:gd name="connsiteX16" fmla="*/ 198328 w 312826"/>
                <a:gd name="connsiteY16" fmla="*/ 57729 h 153360"/>
                <a:gd name="connsiteX17" fmla="*/ 211523 w 312826"/>
                <a:gd name="connsiteY17" fmla="*/ 65427 h 153360"/>
                <a:gd name="connsiteX18" fmla="*/ 232783 w 312826"/>
                <a:gd name="connsiteY18" fmla="*/ 73857 h 153360"/>
                <a:gd name="connsiteX19" fmla="*/ 249643 w 312826"/>
                <a:gd name="connsiteY19" fmla="*/ 96216 h 153360"/>
                <a:gd name="connsiteX20" fmla="*/ 256241 w 312826"/>
                <a:gd name="connsiteY20" fmla="*/ 103913 h 153360"/>
                <a:gd name="connsiteX21" fmla="*/ 258440 w 312826"/>
                <a:gd name="connsiteY21" fmla="*/ 96216 h 153360"/>
                <a:gd name="connsiteX22" fmla="*/ 265405 w 312826"/>
                <a:gd name="connsiteY22" fmla="*/ 82287 h 153360"/>
                <a:gd name="connsiteX23" fmla="*/ 281532 w 312826"/>
                <a:gd name="connsiteY23" fmla="*/ 87052 h 153360"/>
                <a:gd name="connsiteX24" fmla="*/ 309023 w 312826"/>
                <a:gd name="connsiteY24" fmla="*/ 134336 h 153360"/>
                <a:gd name="connsiteX25" fmla="*/ 303891 w 312826"/>
                <a:gd name="connsiteY25" fmla="*/ 149730 h 153360"/>
                <a:gd name="connsiteX26" fmla="*/ 264305 w 312826"/>
                <a:gd name="connsiteY26" fmla="*/ 148997 h 153360"/>
                <a:gd name="connsiteX27" fmla="*/ 199794 w 312826"/>
                <a:gd name="connsiteY27" fmla="*/ 121507 h 153360"/>
                <a:gd name="connsiteX28" fmla="*/ 173770 w 312826"/>
                <a:gd name="connsiteY28" fmla="*/ 106112 h 15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2826" h="153360">
                  <a:moveTo>
                    <a:pt x="173770" y="106112"/>
                  </a:moveTo>
                  <a:cubicBezTo>
                    <a:pt x="174869" y="103547"/>
                    <a:pt x="176336" y="98049"/>
                    <a:pt x="173403" y="98415"/>
                  </a:cubicBezTo>
                  <a:cubicBezTo>
                    <a:pt x="158009" y="100248"/>
                    <a:pt x="148479" y="88152"/>
                    <a:pt x="135650" y="84120"/>
                  </a:cubicBezTo>
                  <a:cubicBezTo>
                    <a:pt x="126120" y="75323"/>
                    <a:pt x="122454" y="61028"/>
                    <a:pt x="105960" y="58462"/>
                  </a:cubicBezTo>
                  <a:cubicBezTo>
                    <a:pt x="96430" y="56996"/>
                    <a:pt x="103394" y="45634"/>
                    <a:pt x="102661" y="37203"/>
                  </a:cubicBezTo>
                  <a:cubicBezTo>
                    <a:pt x="97896" y="52598"/>
                    <a:pt x="88733" y="51132"/>
                    <a:pt x="79936" y="44167"/>
                  </a:cubicBezTo>
                  <a:cubicBezTo>
                    <a:pt x="73338" y="39036"/>
                    <a:pt x="67107" y="36837"/>
                    <a:pt x="59410" y="38303"/>
                  </a:cubicBezTo>
                  <a:cubicBezTo>
                    <a:pt x="52812" y="39402"/>
                    <a:pt x="47314" y="36470"/>
                    <a:pt x="41449" y="34271"/>
                  </a:cubicBezTo>
                  <a:cubicBezTo>
                    <a:pt x="28987" y="29872"/>
                    <a:pt x="20557" y="14111"/>
                    <a:pt x="3696" y="20342"/>
                  </a:cubicBezTo>
                  <a:cubicBezTo>
                    <a:pt x="1863" y="21075"/>
                    <a:pt x="-1069" y="16677"/>
                    <a:pt x="397" y="13012"/>
                  </a:cubicBezTo>
                  <a:cubicBezTo>
                    <a:pt x="4429" y="-550"/>
                    <a:pt x="14692" y="-3116"/>
                    <a:pt x="24955" y="3482"/>
                  </a:cubicBezTo>
                  <a:cubicBezTo>
                    <a:pt x="36684" y="11179"/>
                    <a:pt x="52446" y="9346"/>
                    <a:pt x="62342" y="21442"/>
                  </a:cubicBezTo>
                  <a:cubicBezTo>
                    <a:pt x="64908" y="24374"/>
                    <a:pt x="73338" y="24374"/>
                    <a:pt x="75537" y="16677"/>
                  </a:cubicBezTo>
                  <a:cubicBezTo>
                    <a:pt x="83601" y="13378"/>
                    <a:pt x="92032" y="21442"/>
                    <a:pt x="100462" y="16310"/>
                  </a:cubicBezTo>
                  <a:cubicBezTo>
                    <a:pt x="103761" y="15211"/>
                    <a:pt x="107060" y="14111"/>
                    <a:pt x="110725" y="14844"/>
                  </a:cubicBezTo>
                  <a:cubicBezTo>
                    <a:pt x="132717" y="41235"/>
                    <a:pt x="163507" y="48932"/>
                    <a:pt x="194663" y="57363"/>
                  </a:cubicBezTo>
                  <a:cubicBezTo>
                    <a:pt x="195762" y="57729"/>
                    <a:pt x="197228" y="57363"/>
                    <a:pt x="198328" y="57729"/>
                  </a:cubicBezTo>
                  <a:cubicBezTo>
                    <a:pt x="203093" y="58829"/>
                    <a:pt x="199794" y="73490"/>
                    <a:pt x="211523" y="65427"/>
                  </a:cubicBezTo>
                  <a:cubicBezTo>
                    <a:pt x="213356" y="64327"/>
                    <a:pt x="224719" y="71658"/>
                    <a:pt x="232783" y="73857"/>
                  </a:cubicBezTo>
                  <a:cubicBezTo>
                    <a:pt x="243046" y="76789"/>
                    <a:pt x="248544" y="85220"/>
                    <a:pt x="249643" y="96216"/>
                  </a:cubicBezTo>
                  <a:cubicBezTo>
                    <a:pt x="250010" y="100614"/>
                    <a:pt x="248910" y="105379"/>
                    <a:pt x="256241" y="103913"/>
                  </a:cubicBezTo>
                  <a:cubicBezTo>
                    <a:pt x="262839" y="102447"/>
                    <a:pt x="259173" y="99515"/>
                    <a:pt x="258440" y="96216"/>
                  </a:cubicBezTo>
                  <a:cubicBezTo>
                    <a:pt x="256974" y="89985"/>
                    <a:pt x="259906" y="84853"/>
                    <a:pt x="265405" y="82287"/>
                  </a:cubicBezTo>
                  <a:cubicBezTo>
                    <a:pt x="271636" y="79355"/>
                    <a:pt x="277500" y="80821"/>
                    <a:pt x="281532" y="87052"/>
                  </a:cubicBezTo>
                  <a:cubicBezTo>
                    <a:pt x="284098" y="106845"/>
                    <a:pt x="292528" y="122240"/>
                    <a:pt x="309023" y="134336"/>
                  </a:cubicBezTo>
                  <a:cubicBezTo>
                    <a:pt x="317453" y="140567"/>
                    <a:pt x="310122" y="147165"/>
                    <a:pt x="303891" y="149730"/>
                  </a:cubicBezTo>
                  <a:cubicBezTo>
                    <a:pt x="290696" y="154862"/>
                    <a:pt x="277867" y="154496"/>
                    <a:pt x="264305" y="148997"/>
                  </a:cubicBezTo>
                  <a:cubicBezTo>
                    <a:pt x="242679" y="140567"/>
                    <a:pt x="222153" y="128471"/>
                    <a:pt x="199794" y="121507"/>
                  </a:cubicBezTo>
                  <a:cubicBezTo>
                    <a:pt x="190997" y="116375"/>
                    <a:pt x="182567" y="111244"/>
                    <a:pt x="173770" y="106112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A3E274EF-5177-49BA-83FD-D3DC598BD049}"/>
                </a:ext>
              </a:extLst>
            </p:cNvPr>
            <p:cNvSpPr/>
            <p:nvPr/>
          </p:nvSpPr>
          <p:spPr>
            <a:xfrm>
              <a:off x="10665249" y="4502412"/>
              <a:ext cx="216995" cy="123456"/>
            </a:xfrm>
            <a:custGeom>
              <a:avLst/>
              <a:gdLst>
                <a:gd name="connsiteX0" fmla="*/ 5378 w 216995"/>
                <a:gd name="connsiteY0" fmla="*/ 87077 h 123456"/>
                <a:gd name="connsiteX1" fmla="*/ 2079 w 216995"/>
                <a:gd name="connsiteY1" fmla="*/ 86711 h 123456"/>
                <a:gd name="connsiteX2" fmla="*/ 3179 w 216995"/>
                <a:gd name="connsiteY2" fmla="*/ 73149 h 123456"/>
                <a:gd name="connsiteX3" fmla="*/ 13076 w 216995"/>
                <a:gd name="connsiteY3" fmla="*/ 45292 h 123456"/>
                <a:gd name="connsiteX4" fmla="*/ 17841 w 216995"/>
                <a:gd name="connsiteY4" fmla="*/ 43826 h 123456"/>
                <a:gd name="connsiteX5" fmla="*/ 49729 w 216995"/>
                <a:gd name="connsiteY5" fmla="*/ 51889 h 123456"/>
                <a:gd name="connsiteX6" fmla="*/ 51929 w 216995"/>
                <a:gd name="connsiteY6" fmla="*/ 46758 h 123456"/>
                <a:gd name="connsiteX7" fmla="*/ 55961 w 216995"/>
                <a:gd name="connsiteY7" fmla="*/ 43826 h 123456"/>
                <a:gd name="connsiteX8" fmla="*/ 76120 w 216995"/>
                <a:gd name="connsiteY8" fmla="*/ 55188 h 123456"/>
                <a:gd name="connsiteX9" fmla="*/ 108376 w 216995"/>
                <a:gd name="connsiteY9" fmla="*/ 43459 h 123456"/>
                <a:gd name="connsiteX10" fmla="*/ 95180 w 216995"/>
                <a:gd name="connsiteY10" fmla="*/ 35029 h 123456"/>
                <a:gd name="connsiteX11" fmla="*/ 103977 w 216995"/>
                <a:gd name="connsiteY11" fmla="*/ 24766 h 123456"/>
                <a:gd name="connsiteX12" fmla="*/ 126703 w 216995"/>
                <a:gd name="connsiteY12" fmla="*/ 19267 h 123456"/>
                <a:gd name="connsiteX13" fmla="*/ 105810 w 216995"/>
                <a:gd name="connsiteY13" fmla="*/ 15236 h 123456"/>
                <a:gd name="connsiteX14" fmla="*/ 124503 w 216995"/>
                <a:gd name="connsiteY14" fmla="*/ 207 h 123456"/>
                <a:gd name="connsiteX15" fmla="*/ 154193 w 216995"/>
                <a:gd name="connsiteY15" fmla="*/ 2040 h 123456"/>
                <a:gd name="connsiteX16" fmla="*/ 162623 w 216995"/>
                <a:gd name="connsiteY16" fmla="*/ 10104 h 123456"/>
                <a:gd name="connsiteX17" fmla="*/ 171787 w 216995"/>
                <a:gd name="connsiteY17" fmla="*/ 66184 h 123456"/>
                <a:gd name="connsiteX18" fmla="*/ 162623 w 216995"/>
                <a:gd name="connsiteY18" fmla="*/ 84145 h 123456"/>
                <a:gd name="connsiteX19" fmla="*/ 189014 w 216995"/>
                <a:gd name="connsiteY19" fmla="*/ 88910 h 123456"/>
                <a:gd name="connsiteX20" fmla="*/ 203309 w 216995"/>
                <a:gd name="connsiteY20" fmla="*/ 94408 h 123456"/>
                <a:gd name="connsiteX21" fmla="*/ 215038 w 216995"/>
                <a:gd name="connsiteY21" fmla="*/ 113101 h 123456"/>
                <a:gd name="connsiteX22" fmla="*/ 193046 w 216995"/>
                <a:gd name="connsiteY22" fmla="*/ 122631 h 123456"/>
                <a:gd name="connsiteX23" fmla="*/ 182416 w 216995"/>
                <a:gd name="connsiteY23" fmla="*/ 122631 h 123456"/>
                <a:gd name="connsiteX24" fmla="*/ 83818 w 216995"/>
                <a:gd name="connsiteY24" fmla="*/ 88177 h 123456"/>
                <a:gd name="connsiteX25" fmla="*/ 68056 w 216995"/>
                <a:gd name="connsiteY25" fmla="*/ 95507 h 123456"/>
                <a:gd name="connsiteX26" fmla="*/ 64391 w 216995"/>
                <a:gd name="connsiteY26" fmla="*/ 99173 h 123456"/>
                <a:gd name="connsiteX27" fmla="*/ 35434 w 216995"/>
                <a:gd name="connsiteY27" fmla="*/ 105404 h 123456"/>
                <a:gd name="connsiteX28" fmla="*/ 5378 w 216995"/>
                <a:gd name="connsiteY28" fmla="*/ 87077 h 12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6995" h="123456">
                  <a:moveTo>
                    <a:pt x="5378" y="87077"/>
                  </a:moveTo>
                  <a:cubicBezTo>
                    <a:pt x="4279" y="87077"/>
                    <a:pt x="3179" y="87077"/>
                    <a:pt x="2079" y="86711"/>
                  </a:cubicBezTo>
                  <a:cubicBezTo>
                    <a:pt x="-2319" y="81579"/>
                    <a:pt x="1346" y="77181"/>
                    <a:pt x="3179" y="73149"/>
                  </a:cubicBezTo>
                  <a:cubicBezTo>
                    <a:pt x="6111" y="66184"/>
                    <a:pt x="13076" y="48591"/>
                    <a:pt x="13076" y="45292"/>
                  </a:cubicBezTo>
                  <a:cubicBezTo>
                    <a:pt x="14542" y="44192"/>
                    <a:pt x="16374" y="43826"/>
                    <a:pt x="17841" y="43826"/>
                  </a:cubicBezTo>
                  <a:cubicBezTo>
                    <a:pt x="28104" y="47491"/>
                    <a:pt x="42032" y="36128"/>
                    <a:pt x="49729" y="51889"/>
                  </a:cubicBezTo>
                  <a:cubicBezTo>
                    <a:pt x="50096" y="52622"/>
                    <a:pt x="50096" y="48224"/>
                    <a:pt x="51929" y="46758"/>
                  </a:cubicBezTo>
                  <a:cubicBezTo>
                    <a:pt x="53028" y="45292"/>
                    <a:pt x="54494" y="44192"/>
                    <a:pt x="55961" y="43826"/>
                  </a:cubicBezTo>
                  <a:cubicBezTo>
                    <a:pt x="64024" y="44192"/>
                    <a:pt x="70256" y="48224"/>
                    <a:pt x="76120" y="55188"/>
                  </a:cubicBezTo>
                  <a:cubicBezTo>
                    <a:pt x="82718" y="44192"/>
                    <a:pt x="88949" y="32096"/>
                    <a:pt x="108376" y="43459"/>
                  </a:cubicBezTo>
                  <a:cubicBezTo>
                    <a:pt x="102144" y="37228"/>
                    <a:pt x="95547" y="42359"/>
                    <a:pt x="95180" y="35029"/>
                  </a:cubicBezTo>
                  <a:cubicBezTo>
                    <a:pt x="94814" y="29164"/>
                    <a:pt x="98113" y="25499"/>
                    <a:pt x="103977" y="24766"/>
                  </a:cubicBezTo>
                  <a:cubicBezTo>
                    <a:pt x="110941" y="24032"/>
                    <a:pt x="119005" y="26232"/>
                    <a:pt x="126703" y="19267"/>
                  </a:cubicBezTo>
                  <a:cubicBezTo>
                    <a:pt x="118639" y="18901"/>
                    <a:pt x="108376" y="30630"/>
                    <a:pt x="105810" y="15236"/>
                  </a:cubicBezTo>
                  <a:cubicBezTo>
                    <a:pt x="107643" y="4972"/>
                    <a:pt x="114607" y="1307"/>
                    <a:pt x="124503" y="207"/>
                  </a:cubicBezTo>
                  <a:cubicBezTo>
                    <a:pt x="134766" y="-892"/>
                    <a:pt x="144296" y="2773"/>
                    <a:pt x="154193" y="2040"/>
                  </a:cubicBezTo>
                  <a:cubicBezTo>
                    <a:pt x="159691" y="1674"/>
                    <a:pt x="161890" y="5339"/>
                    <a:pt x="162623" y="10104"/>
                  </a:cubicBezTo>
                  <a:cubicBezTo>
                    <a:pt x="164823" y="28797"/>
                    <a:pt x="160424" y="48224"/>
                    <a:pt x="171787" y="66184"/>
                  </a:cubicBezTo>
                  <a:cubicBezTo>
                    <a:pt x="175819" y="72416"/>
                    <a:pt x="162623" y="75714"/>
                    <a:pt x="162623" y="84145"/>
                  </a:cubicBezTo>
                  <a:cubicBezTo>
                    <a:pt x="170687" y="88543"/>
                    <a:pt x="178018" y="95874"/>
                    <a:pt x="189014" y="88910"/>
                  </a:cubicBezTo>
                  <a:cubicBezTo>
                    <a:pt x="195245" y="84878"/>
                    <a:pt x="204409" y="87444"/>
                    <a:pt x="203309" y="94408"/>
                  </a:cubicBezTo>
                  <a:cubicBezTo>
                    <a:pt x="201843" y="105771"/>
                    <a:pt x="223469" y="100639"/>
                    <a:pt x="215038" y="113101"/>
                  </a:cubicBezTo>
                  <a:cubicBezTo>
                    <a:pt x="210273" y="119699"/>
                    <a:pt x="200010" y="118599"/>
                    <a:pt x="193046" y="122631"/>
                  </a:cubicBezTo>
                  <a:cubicBezTo>
                    <a:pt x="189381" y="123731"/>
                    <a:pt x="186082" y="123731"/>
                    <a:pt x="182416" y="122631"/>
                  </a:cubicBezTo>
                  <a:cubicBezTo>
                    <a:pt x="151261" y="106504"/>
                    <a:pt x="120838" y="88543"/>
                    <a:pt x="83818" y="88177"/>
                  </a:cubicBezTo>
                  <a:cubicBezTo>
                    <a:pt x="76487" y="88177"/>
                    <a:pt x="70256" y="86344"/>
                    <a:pt x="68056" y="95507"/>
                  </a:cubicBezTo>
                  <a:cubicBezTo>
                    <a:pt x="67323" y="96974"/>
                    <a:pt x="65857" y="98073"/>
                    <a:pt x="64391" y="99173"/>
                  </a:cubicBezTo>
                  <a:cubicBezTo>
                    <a:pt x="53761" y="95874"/>
                    <a:pt x="47530" y="109436"/>
                    <a:pt x="35434" y="105404"/>
                  </a:cubicBezTo>
                  <a:cubicBezTo>
                    <a:pt x="23339" y="102105"/>
                    <a:pt x="13809" y="95874"/>
                    <a:pt x="5378" y="8707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1552FC05-4F2F-4ADE-8EA8-58B93146DF3B}"/>
                </a:ext>
              </a:extLst>
            </p:cNvPr>
            <p:cNvSpPr/>
            <p:nvPr/>
          </p:nvSpPr>
          <p:spPr>
            <a:xfrm>
              <a:off x="10557899" y="4595387"/>
              <a:ext cx="191900" cy="98566"/>
            </a:xfrm>
            <a:custGeom>
              <a:avLst/>
              <a:gdLst>
                <a:gd name="connsiteX0" fmla="*/ 56648 w 191900"/>
                <a:gd name="connsiteY0" fmla="*/ 27824 h 98566"/>
                <a:gd name="connsiteX1" fmla="*/ 59947 w 191900"/>
                <a:gd name="connsiteY1" fmla="*/ 32223 h 98566"/>
                <a:gd name="connsiteX2" fmla="*/ 100999 w 191900"/>
                <a:gd name="connsiteY2" fmla="*/ 46518 h 98566"/>
                <a:gd name="connsiteX3" fmla="*/ 118593 w 191900"/>
                <a:gd name="connsiteY3" fmla="*/ 48350 h 98566"/>
                <a:gd name="connsiteX4" fmla="*/ 135087 w 191900"/>
                <a:gd name="connsiteY4" fmla="*/ 52016 h 98566"/>
                <a:gd name="connsiteX5" fmla="*/ 150482 w 191900"/>
                <a:gd name="connsiteY5" fmla="*/ 59713 h 98566"/>
                <a:gd name="connsiteX6" fmla="*/ 152681 w 191900"/>
                <a:gd name="connsiteY6" fmla="*/ 45418 h 98566"/>
                <a:gd name="connsiteX7" fmla="*/ 161844 w 191900"/>
                <a:gd name="connsiteY7" fmla="*/ 60813 h 98566"/>
                <a:gd name="connsiteX8" fmla="*/ 168076 w 191900"/>
                <a:gd name="connsiteY8" fmla="*/ 72175 h 98566"/>
                <a:gd name="connsiteX9" fmla="*/ 191901 w 191900"/>
                <a:gd name="connsiteY9" fmla="*/ 98566 h 98566"/>
                <a:gd name="connsiteX10" fmla="*/ 180905 w 191900"/>
                <a:gd name="connsiteY10" fmla="*/ 94901 h 98566"/>
                <a:gd name="connsiteX11" fmla="*/ 145350 w 191900"/>
                <a:gd name="connsiteY11" fmla="*/ 79506 h 98566"/>
                <a:gd name="connsiteX12" fmla="*/ 124458 w 191900"/>
                <a:gd name="connsiteY12" fmla="*/ 79873 h 98566"/>
                <a:gd name="connsiteX13" fmla="*/ 98067 w 191900"/>
                <a:gd name="connsiteY13" fmla="*/ 71809 h 98566"/>
                <a:gd name="connsiteX14" fmla="*/ 47851 w 191900"/>
                <a:gd name="connsiteY14" fmla="*/ 58980 h 98566"/>
                <a:gd name="connsiteX15" fmla="*/ 201 w 191900"/>
                <a:gd name="connsiteY15" fmla="*/ 23426 h 98566"/>
                <a:gd name="connsiteX16" fmla="*/ 7898 w 191900"/>
                <a:gd name="connsiteY16" fmla="*/ 12430 h 98566"/>
                <a:gd name="connsiteX17" fmla="*/ 8631 w 191900"/>
                <a:gd name="connsiteY17" fmla="*/ 12796 h 98566"/>
                <a:gd name="connsiteX18" fmla="*/ 26592 w 191900"/>
                <a:gd name="connsiteY18" fmla="*/ 5465 h 98566"/>
                <a:gd name="connsiteX19" fmla="*/ 31723 w 191900"/>
                <a:gd name="connsiteY19" fmla="*/ 334 h 98566"/>
                <a:gd name="connsiteX20" fmla="*/ 36122 w 191900"/>
                <a:gd name="connsiteY20" fmla="*/ 8398 h 98566"/>
                <a:gd name="connsiteX21" fmla="*/ 29157 w 191900"/>
                <a:gd name="connsiteY21" fmla="*/ 21226 h 98566"/>
                <a:gd name="connsiteX22" fmla="*/ 56648 w 191900"/>
                <a:gd name="connsiteY22" fmla="*/ 27824 h 9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1900" h="98566">
                  <a:moveTo>
                    <a:pt x="56648" y="27824"/>
                  </a:moveTo>
                  <a:cubicBezTo>
                    <a:pt x="57748" y="29290"/>
                    <a:pt x="59580" y="32223"/>
                    <a:pt x="59947" y="32223"/>
                  </a:cubicBezTo>
                  <a:cubicBezTo>
                    <a:pt x="78640" y="21960"/>
                    <a:pt x="87804" y="41020"/>
                    <a:pt x="100999" y="46518"/>
                  </a:cubicBezTo>
                  <a:cubicBezTo>
                    <a:pt x="106864" y="49083"/>
                    <a:pt x="111995" y="50916"/>
                    <a:pt x="118593" y="48350"/>
                  </a:cubicBezTo>
                  <a:cubicBezTo>
                    <a:pt x="124091" y="46151"/>
                    <a:pt x="131788" y="46151"/>
                    <a:pt x="135087" y="52016"/>
                  </a:cubicBezTo>
                  <a:cubicBezTo>
                    <a:pt x="138753" y="58980"/>
                    <a:pt x="145350" y="61179"/>
                    <a:pt x="150482" y="59713"/>
                  </a:cubicBezTo>
                  <a:cubicBezTo>
                    <a:pt x="157813" y="57880"/>
                    <a:pt x="147183" y="49817"/>
                    <a:pt x="152681" y="45418"/>
                  </a:cubicBezTo>
                  <a:cubicBezTo>
                    <a:pt x="161478" y="47251"/>
                    <a:pt x="169542" y="48717"/>
                    <a:pt x="161844" y="60813"/>
                  </a:cubicBezTo>
                  <a:cubicBezTo>
                    <a:pt x="158546" y="66311"/>
                    <a:pt x="159279" y="71809"/>
                    <a:pt x="168076" y="72175"/>
                  </a:cubicBezTo>
                  <a:cubicBezTo>
                    <a:pt x="178339" y="72542"/>
                    <a:pt x="191168" y="87203"/>
                    <a:pt x="191901" y="98566"/>
                  </a:cubicBezTo>
                  <a:cubicBezTo>
                    <a:pt x="187869" y="98200"/>
                    <a:pt x="183470" y="99299"/>
                    <a:pt x="180905" y="94901"/>
                  </a:cubicBezTo>
                  <a:cubicBezTo>
                    <a:pt x="168809" y="90502"/>
                    <a:pt x="157813" y="83538"/>
                    <a:pt x="145350" y="79506"/>
                  </a:cubicBezTo>
                  <a:cubicBezTo>
                    <a:pt x="138386" y="77307"/>
                    <a:pt x="131422" y="73275"/>
                    <a:pt x="124458" y="79873"/>
                  </a:cubicBezTo>
                  <a:cubicBezTo>
                    <a:pt x="113095" y="86470"/>
                    <a:pt x="107963" y="73275"/>
                    <a:pt x="98067" y="71809"/>
                  </a:cubicBezTo>
                  <a:cubicBezTo>
                    <a:pt x="80839" y="69243"/>
                    <a:pt x="64712" y="61179"/>
                    <a:pt x="47851" y="58980"/>
                  </a:cubicBezTo>
                  <a:cubicBezTo>
                    <a:pt x="24759" y="55681"/>
                    <a:pt x="6799" y="47617"/>
                    <a:pt x="201" y="23426"/>
                  </a:cubicBezTo>
                  <a:cubicBezTo>
                    <a:pt x="-1265" y="16828"/>
                    <a:pt x="5699" y="16095"/>
                    <a:pt x="7898" y="12430"/>
                  </a:cubicBezTo>
                  <a:lnTo>
                    <a:pt x="8631" y="12796"/>
                  </a:lnTo>
                  <a:cubicBezTo>
                    <a:pt x="16695" y="15362"/>
                    <a:pt x="25126" y="19394"/>
                    <a:pt x="26592" y="5465"/>
                  </a:cubicBezTo>
                  <a:cubicBezTo>
                    <a:pt x="26958" y="2533"/>
                    <a:pt x="26958" y="-1132"/>
                    <a:pt x="31723" y="334"/>
                  </a:cubicBezTo>
                  <a:cubicBezTo>
                    <a:pt x="35755" y="1800"/>
                    <a:pt x="38321" y="3999"/>
                    <a:pt x="36122" y="8398"/>
                  </a:cubicBezTo>
                  <a:cubicBezTo>
                    <a:pt x="33923" y="12796"/>
                    <a:pt x="31723" y="17195"/>
                    <a:pt x="29157" y="21226"/>
                  </a:cubicBezTo>
                  <a:cubicBezTo>
                    <a:pt x="37221" y="29290"/>
                    <a:pt x="47484" y="26358"/>
                    <a:pt x="56648" y="27824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06A359DA-2DE6-4E12-8CA3-AB5EF74DE6DB}"/>
                </a:ext>
              </a:extLst>
            </p:cNvPr>
            <p:cNvSpPr/>
            <p:nvPr/>
          </p:nvSpPr>
          <p:spPr>
            <a:xfrm>
              <a:off x="10666718" y="4587830"/>
              <a:ext cx="64020" cy="45848"/>
            </a:xfrm>
            <a:custGeom>
              <a:avLst/>
              <a:gdLst>
                <a:gd name="connsiteX0" fmla="*/ 3909 w 64020"/>
                <a:gd name="connsiteY0" fmla="*/ 1660 h 45848"/>
                <a:gd name="connsiteX1" fmla="*/ 26634 w 64020"/>
                <a:gd name="connsiteY1" fmla="*/ 11556 h 45848"/>
                <a:gd name="connsiteX2" fmla="*/ 51192 w 64020"/>
                <a:gd name="connsiteY2" fmla="*/ 7158 h 45848"/>
                <a:gd name="connsiteX3" fmla="*/ 64021 w 64020"/>
                <a:gd name="connsiteY3" fmla="*/ 12656 h 45848"/>
                <a:gd name="connsiteX4" fmla="*/ 48993 w 64020"/>
                <a:gd name="connsiteY4" fmla="*/ 42712 h 45848"/>
                <a:gd name="connsiteX5" fmla="*/ 22602 w 64020"/>
                <a:gd name="connsiteY5" fmla="*/ 39047 h 45848"/>
                <a:gd name="connsiteX6" fmla="*/ 4642 w 64020"/>
                <a:gd name="connsiteY6" fmla="*/ 20720 h 45848"/>
                <a:gd name="connsiteX7" fmla="*/ 3909 w 64020"/>
                <a:gd name="connsiteY7" fmla="*/ 1660 h 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0" h="45848">
                  <a:moveTo>
                    <a:pt x="3909" y="1660"/>
                  </a:moveTo>
                  <a:cubicBezTo>
                    <a:pt x="15271" y="-5304"/>
                    <a:pt x="15638" y="11923"/>
                    <a:pt x="26634" y="11556"/>
                  </a:cubicBezTo>
                  <a:cubicBezTo>
                    <a:pt x="35797" y="11556"/>
                    <a:pt x="44961" y="24019"/>
                    <a:pt x="51192" y="7158"/>
                  </a:cubicBezTo>
                  <a:cubicBezTo>
                    <a:pt x="55591" y="8991"/>
                    <a:pt x="59989" y="10823"/>
                    <a:pt x="64021" y="12656"/>
                  </a:cubicBezTo>
                  <a:cubicBezTo>
                    <a:pt x="61455" y="24019"/>
                    <a:pt x="55224" y="33182"/>
                    <a:pt x="48993" y="42712"/>
                  </a:cubicBezTo>
                  <a:cubicBezTo>
                    <a:pt x="39096" y="50043"/>
                    <a:pt x="31032" y="42712"/>
                    <a:pt x="22602" y="39047"/>
                  </a:cubicBezTo>
                  <a:cubicBezTo>
                    <a:pt x="16737" y="32816"/>
                    <a:pt x="14905" y="24019"/>
                    <a:pt x="4642" y="20720"/>
                  </a:cubicBezTo>
                  <a:cubicBezTo>
                    <a:pt x="-3789" y="18154"/>
                    <a:pt x="1343" y="8624"/>
                    <a:pt x="3909" y="1660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D27F1D4-FE67-4007-A5D5-B4D6D84229D7}"/>
                </a:ext>
              </a:extLst>
            </p:cNvPr>
            <p:cNvSpPr/>
            <p:nvPr/>
          </p:nvSpPr>
          <p:spPr>
            <a:xfrm>
              <a:off x="10639877" y="4538551"/>
              <a:ext cx="48559" cy="51602"/>
            </a:xfrm>
            <a:custGeom>
              <a:avLst/>
              <a:gdLst>
                <a:gd name="connsiteX0" fmla="*/ 42479 w 48559"/>
                <a:gd name="connsiteY0" fmla="*/ 9153 h 51602"/>
                <a:gd name="connsiteX1" fmla="*/ 43212 w 48559"/>
                <a:gd name="connsiteY1" fmla="*/ 19782 h 51602"/>
                <a:gd name="connsiteX2" fmla="*/ 37348 w 48559"/>
                <a:gd name="connsiteY2" fmla="*/ 34077 h 51602"/>
                <a:gd name="connsiteX3" fmla="*/ 27451 w 48559"/>
                <a:gd name="connsiteY3" fmla="*/ 50572 h 51602"/>
                <a:gd name="connsiteX4" fmla="*/ 8758 w 48559"/>
                <a:gd name="connsiteY4" fmla="*/ 38476 h 51602"/>
                <a:gd name="connsiteX5" fmla="*/ 1427 w 48559"/>
                <a:gd name="connsiteY5" fmla="*/ 11718 h 51602"/>
                <a:gd name="connsiteX6" fmla="*/ 8758 w 48559"/>
                <a:gd name="connsiteY6" fmla="*/ 1822 h 51602"/>
                <a:gd name="connsiteX7" fmla="*/ 16088 w 48559"/>
                <a:gd name="connsiteY7" fmla="*/ 722 h 51602"/>
                <a:gd name="connsiteX8" fmla="*/ 24519 w 48559"/>
                <a:gd name="connsiteY8" fmla="*/ 17217 h 51602"/>
                <a:gd name="connsiteX9" fmla="*/ 22686 w 48559"/>
                <a:gd name="connsiteY9" fmla="*/ 3655 h 51602"/>
                <a:gd name="connsiteX10" fmla="*/ 42479 w 48559"/>
                <a:gd name="connsiteY10" fmla="*/ 9153 h 5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9" h="51602">
                  <a:moveTo>
                    <a:pt x="42479" y="9153"/>
                  </a:moveTo>
                  <a:cubicBezTo>
                    <a:pt x="36981" y="13185"/>
                    <a:pt x="40646" y="16117"/>
                    <a:pt x="43212" y="19782"/>
                  </a:cubicBezTo>
                  <a:cubicBezTo>
                    <a:pt x="51276" y="31511"/>
                    <a:pt x="50910" y="30412"/>
                    <a:pt x="37348" y="34077"/>
                  </a:cubicBezTo>
                  <a:cubicBezTo>
                    <a:pt x="31850" y="35543"/>
                    <a:pt x="29284" y="44340"/>
                    <a:pt x="27451" y="50572"/>
                  </a:cubicBezTo>
                  <a:cubicBezTo>
                    <a:pt x="16821" y="54237"/>
                    <a:pt x="12056" y="47639"/>
                    <a:pt x="8758" y="38476"/>
                  </a:cubicBezTo>
                  <a:cubicBezTo>
                    <a:pt x="5459" y="29679"/>
                    <a:pt x="12423" y="19416"/>
                    <a:pt x="1427" y="11718"/>
                  </a:cubicBezTo>
                  <a:cubicBezTo>
                    <a:pt x="-5171" y="6953"/>
                    <a:pt x="13523" y="10985"/>
                    <a:pt x="8758" y="1822"/>
                  </a:cubicBezTo>
                  <a:cubicBezTo>
                    <a:pt x="10957" y="-377"/>
                    <a:pt x="13523" y="-377"/>
                    <a:pt x="16088" y="722"/>
                  </a:cubicBezTo>
                  <a:cubicBezTo>
                    <a:pt x="20487" y="5854"/>
                    <a:pt x="17188" y="14651"/>
                    <a:pt x="24519" y="17217"/>
                  </a:cubicBezTo>
                  <a:cubicBezTo>
                    <a:pt x="22686" y="13551"/>
                    <a:pt x="14989" y="8786"/>
                    <a:pt x="22686" y="3655"/>
                  </a:cubicBezTo>
                  <a:cubicBezTo>
                    <a:pt x="29650" y="-377"/>
                    <a:pt x="38814" y="-3676"/>
                    <a:pt x="42479" y="9153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B97ACE22-C9AC-4B99-BB09-43136E88D580}"/>
                </a:ext>
              </a:extLst>
            </p:cNvPr>
            <p:cNvSpPr/>
            <p:nvPr/>
          </p:nvSpPr>
          <p:spPr>
            <a:xfrm>
              <a:off x="10640443" y="4513982"/>
              <a:ext cx="20054" cy="26757"/>
            </a:xfrm>
            <a:custGeom>
              <a:avLst/>
              <a:gdLst>
                <a:gd name="connsiteX0" fmla="*/ 14789 w 20054"/>
                <a:gd name="connsiteY0" fmla="*/ 26391 h 26757"/>
                <a:gd name="connsiteX1" fmla="*/ 7825 w 20054"/>
                <a:gd name="connsiteY1" fmla="*/ 26757 h 26757"/>
                <a:gd name="connsiteX2" fmla="*/ 11857 w 20054"/>
                <a:gd name="connsiteY2" fmla="*/ 0 h 26757"/>
                <a:gd name="connsiteX3" fmla="*/ 12224 w 20054"/>
                <a:gd name="connsiteY3" fmla="*/ 0 h 26757"/>
                <a:gd name="connsiteX4" fmla="*/ 14789 w 20054"/>
                <a:gd name="connsiteY4" fmla="*/ 26391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54" h="26757">
                  <a:moveTo>
                    <a:pt x="14789" y="26391"/>
                  </a:moveTo>
                  <a:cubicBezTo>
                    <a:pt x="12590" y="26391"/>
                    <a:pt x="10024" y="26757"/>
                    <a:pt x="7825" y="26757"/>
                  </a:cubicBezTo>
                  <a:cubicBezTo>
                    <a:pt x="-3538" y="11729"/>
                    <a:pt x="-2805" y="5498"/>
                    <a:pt x="11857" y="0"/>
                  </a:cubicBezTo>
                  <a:cubicBezTo>
                    <a:pt x="11857" y="0"/>
                    <a:pt x="12224" y="0"/>
                    <a:pt x="12224" y="0"/>
                  </a:cubicBezTo>
                  <a:cubicBezTo>
                    <a:pt x="21387" y="8064"/>
                    <a:pt x="22853" y="16494"/>
                    <a:pt x="14789" y="26391"/>
                  </a:cubicBezTo>
                  <a:close/>
                </a:path>
              </a:pathLst>
            </a:custGeom>
            <a:solidFill>
              <a:srgbClr val="CD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52F36F7B-89FB-46F8-8623-F293DCDF359B}"/>
                </a:ext>
              </a:extLst>
            </p:cNvPr>
            <p:cNvSpPr/>
            <p:nvPr/>
          </p:nvSpPr>
          <p:spPr>
            <a:xfrm>
              <a:off x="10215386" y="6486522"/>
              <a:ext cx="231400" cy="511126"/>
            </a:xfrm>
            <a:custGeom>
              <a:avLst/>
              <a:gdLst>
                <a:gd name="connsiteX0" fmla="*/ 188767 w 231400"/>
                <a:gd name="connsiteY0" fmla="*/ 511127 h 511126"/>
                <a:gd name="connsiteX1" fmla="*/ 172640 w 231400"/>
                <a:gd name="connsiteY1" fmla="*/ 482903 h 511126"/>
                <a:gd name="connsiteX2" fmla="*/ 151014 w 231400"/>
                <a:gd name="connsiteY2" fmla="*/ 446982 h 511126"/>
                <a:gd name="connsiteX3" fmla="*/ 112161 w 231400"/>
                <a:gd name="connsiteY3" fmla="*/ 354248 h 511126"/>
                <a:gd name="connsiteX4" fmla="*/ 94934 w 231400"/>
                <a:gd name="connsiteY4" fmla="*/ 308797 h 511126"/>
                <a:gd name="connsiteX5" fmla="*/ 111061 w 231400"/>
                <a:gd name="connsiteY5" fmla="*/ 317594 h 511126"/>
                <a:gd name="connsiteX6" fmla="*/ 104830 w 231400"/>
                <a:gd name="connsiteY6" fmla="*/ 300734 h 511126"/>
                <a:gd name="connsiteX7" fmla="*/ 99332 w 231400"/>
                <a:gd name="connsiteY7" fmla="*/ 272877 h 511126"/>
                <a:gd name="connsiteX8" fmla="*/ 90169 w 231400"/>
                <a:gd name="connsiteY8" fmla="*/ 277275 h 511126"/>
                <a:gd name="connsiteX9" fmla="*/ 82105 w 231400"/>
                <a:gd name="connsiteY9" fmla="*/ 283140 h 511126"/>
                <a:gd name="connsiteX10" fmla="*/ 42152 w 231400"/>
                <a:gd name="connsiteY10" fmla="*/ 165114 h 511126"/>
                <a:gd name="connsiteX11" fmla="*/ 15395 w 231400"/>
                <a:gd name="connsiteY11" fmla="*/ 56985 h 511126"/>
                <a:gd name="connsiteX12" fmla="*/ 367 w 231400"/>
                <a:gd name="connsiteY12" fmla="*/ 45256 h 511126"/>
                <a:gd name="connsiteX13" fmla="*/ 0 w 231400"/>
                <a:gd name="connsiteY13" fmla="*/ 37192 h 511126"/>
                <a:gd name="connsiteX14" fmla="*/ 733 w 231400"/>
                <a:gd name="connsiteY14" fmla="*/ 30228 h 511126"/>
                <a:gd name="connsiteX15" fmla="*/ 20893 w 231400"/>
                <a:gd name="connsiteY15" fmla="*/ 7503 h 511126"/>
                <a:gd name="connsiteX16" fmla="*/ 37387 w 231400"/>
                <a:gd name="connsiteY16" fmla="*/ 6036 h 511126"/>
                <a:gd name="connsiteX17" fmla="*/ 44351 w 231400"/>
                <a:gd name="connsiteY17" fmla="*/ 29128 h 511126"/>
                <a:gd name="connsiteX18" fmla="*/ 53515 w 231400"/>
                <a:gd name="connsiteY18" fmla="*/ 59184 h 511126"/>
                <a:gd name="connsiteX19" fmla="*/ 53881 w 231400"/>
                <a:gd name="connsiteY19" fmla="*/ 75312 h 511126"/>
                <a:gd name="connsiteX20" fmla="*/ 57547 w 231400"/>
                <a:gd name="connsiteY20" fmla="*/ 91073 h 511126"/>
                <a:gd name="connsiteX21" fmla="*/ 65977 w 231400"/>
                <a:gd name="connsiteY21" fmla="*/ 138723 h 511126"/>
                <a:gd name="connsiteX22" fmla="*/ 68543 w 231400"/>
                <a:gd name="connsiteY22" fmla="*/ 168046 h 511126"/>
                <a:gd name="connsiteX23" fmla="*/ 83204 w 231400"/>
                <a:gd name="connsiteY23" fmla="*/ 199569 h 511126"/>
                <a:gd name="connsiteX24" fmla="*/ 162377 w 231400"/>
                <a:gd name="connsiteY24" fmla="*/ 393468 h 511126"/>
                <a:gd name="connsiteX25" fmla="*/ 215891 w 231400"/>
                <a:gd name="connsiteY25" fmla="*/ 478871 h 511126"/>
                <a:gd name="connsiteX26" fmla="*/ 230919 w 231400"/>
                <a:gd name="connsiteY26" fmla="*/ 502330 h 511126"/>
                <a:gd name="connsiteX27" fmla="*/ 230186 w 231400"/>
                <a:gd name="connsiteY27" fmla="*/ 510027 h 511126"/>
                <a:gd name="connsiteX28" fmla="*/ 208560 w 231400"/>
                <a:gd name="connsiteY28" fmla="*/ 499397 h 511126"/>
                <a:gd name="connsiteX29" fmla="*/ 184369 w 231400"/>
                <a:gd name="connsiteY29" fmla="*/ 467508 h 511126"/>
                <a:gd name="connsiteX30" fmla="*/ 188767 w 231400"/>
                <a:gd name="connsiteY30" fmla="*/ 511127 h 51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1400" h="511126">
                  <a:moveTo>
                    <a:pt x="188767" y="511127"/>
                  </a:moveTo>
                  <a:cubicBezTo>
                    <a:pt x="178871" y="504162"/>
                    <a:pt x="177038" y="492800"/>
                    <a:pt x="172640" y="482903"/>
                  </a:cubicBezTo>
                  <a:cubicBezTo>
                    <a:pt x="166775" y="470074"/>
                    <a:pt x="161277" y="457245"/>
                    <a:pt x="151014" y="446982"/>
                  </a:cubicBezTo>
                  <a:cubicBezTo>
                    <a:pt x="141850" y="414727"/>
                    <a:pt x="126822" y="384304"/>
                    <a:pt x="112161" y="354248"/>
                  </a:cubicBezTo>
                  <a:cubicBezTo>
                    <a:pt x="104830" y="339587"/>
                    <a:pt x="99332" y="324558"/>
                    <a:pt x="94934" y="308797"/>
                  </a:cubicBezTo>
                  <a:cubicBezTo>
                    <a:pt x="102997" y="308064"/>
                    <a:pt x="100432" y="321993"/>
                    <a:pt x="111061" y="317594"/>
                  </a:cubicBezTo>
                  <a:cubicBezTo>
                    <a:pt x="109229" y="312096"/>
                    <a:pt x="108495" y="305132"/>
                    <a:pt x="104830" y="300734"/>
                  </a:cubicBezTo>
                  <a:cubicBezTo>
                    <a:pt x="92734" y="286439"/>
                    <a:pt x="92001" y="286805"/>
                    <a:pt x="99332" y="272877"/>
                  </a:cubicBezTo>
                  <a:cubicBezTo>
                    <a:pt x="94567" y="270677"/>
                    <a:pt x="92734" y="275076"/>
                    <a:pt x="90169" y="277275"/>
                  </a:cubicBezTo>
                  <a:cubicBezTo>
                    <a:pt x="87969" y="279108"/>
                    <a:pt x="87969" y="283140"/>
                    <a:pt x="82105" y="283140"/>
                  </a:cubicBezTo>
                  <a:cubicBezTo>
                    <a:pt x="65244" y="245386"/>
                    <a:pt x="53515" y="205433"/>
                    <a:pt x="42152" y="165114"/>
                  </a:cubicBezTo>
                  <a:cubicBezTo>
                    <a:pt x="38853" y="127727"/>
                    <a:pt x="24558" y="92906"/>
                    <a:pt x="15395" y="56985"/>
                  </a:cubicBezTo>
                  <a:cubicBezTo>
                    <a:pt x="13195" y="48188"/>
                    <a:pt x="5865" y="48555"/>
                    <a:pt x="367" y="45256"/>
                  </a:cubicBezTo>
                  <a:cubicBezTo>
                    <a:pt x="367" y="42690"/>
                    <a:pt x="0" y="40125"/>
                    <a:pt x="0" y="37192"/>
                  </a:cubicBezTo>
                  <a:cubicBezTo>
                    <a:pt x="367" y="34993"/>
                    <a:pt x="367" y="32427"/>
                    <a:pt x="733" y="30228"/>
                  </a:cubicBezTo>
                  <a:cubicBezTo>
                    <a:pt x="9897" y="25096"/>
                    <a:pt x="13562" y="14833"/>
                    <a:pt x="20893" y="7503"/>
                  </a:cubicBezTo>
                  <a:cubicBezTo>
                    <a:pt x="25658" y="-1661"/>
                    <a:pt x="31156" y="-2761"/>
                    <a:pt x="37387" y="6036"/>
                  </a:cubicBezTo>
                  <a:cubicBezTo>
                    <a:pt x="42518" y="13000"/>
                    <a:pt x="42518" y="21431"/>
                    <a:pt x="44351" y="29128"/>
                  </a:cubicBezTo>
                  <a:cubicBezTo>
                    <a:pt x="46550" y="39391"/>
                    <a:pt x="45817" y="50388"/>
                    <a:pt x="53515" y="59184"/>
                  </a:cubicBezTo>
                  <a:cubicBezTo>
                    <a:pt x="54248" y="64316"/>
                    <a:pt x="45084" y="69447"/>
                    <a:pt x="53881" y="75312"/>
                  </a:cubicBezTo>
                  <a:cubicBezTo>
                    <a:pt x="58280" y="78245"/>
                    <a:pt x="57547" y="85575"/>
                    <a:pt x="57547" y="91073"/>
                  </a:cubicBezTo>
                  <a:cubicBezTo>
                    <a:pt x="57547" y="107568"/>
                    <a:pt x="60845" y="123329"/>
                    <a:pt x="65977" y="138723"/>
                  </a:cubicBezTo>
                  <a:cubicBezTo>
                    <a:pt x="69642" y="148987"/>
                    <a:pt x="64511" y="163282"/>
                    <a:pt x="68543" y="168046"/>
                  </a:cubicBezTo>
                  <a:cubicBezTo>
                    <a:pt x="76973" y="177943"/>
                    <a:pt x="79172" y="188939"/>
                    <a:pt x="83204" y="199569"/>
                  </a:cubicBezTo>
                  <a:cubicBezTo>
                    <a:pt x="108495" y="264813"/>
                    <a:pt x="132687" y="330056"/>
                    <a:pt x="162377" y="393468"/>
                  </a:cubicBezTo>
                  <a:cubicBezTo>
                    <a:pt x="176672" y="424257"/>
                    <a:pt x="196098" y="451747"/>
                    <a:pt x="215891" y="478871"/>
                  </a:cubicBezTo>
                  <a:cubicBezTo>
                    <a:pt x="221389" y="486569"/>
                    <a:pt x="226887" y="493899"/>
                    <a:pt x="230919" y="502330"/>
                  </a:cubicBezTo>
                  <a:cubicBezTo>
                    <a:pt x="231652" y="504896"/>
                    <a:pt x="231652" y="507828"/>
                    <a:pt x="230186" y="510027"/>
                  </a:cubicBezTo>
                  <a:cubicBezTo>
                    <a:pt x="219557" y="514059"/>
                    <a:pt x="214425" y="504896"/>
                    <a:pt x="208560" y="499397"/>
                  </a:cubicBezTo>
                  <a:cubicBezTo>
                    <a:pt x="199397" y="490967"/>
                    <a:pt x="193532" y="479971"/>
                    <a:pt x="184369" y="467508"/>
                  </a:cubicBezTo>
                  <a:cubicBezTo>
                    <a:pt x="188401" y="484003"/>
                    <a:pt x="206361" y="496832"/>
                    <a:pt x="188767" y="511127"/>
                  </a:cubicBezTo>
                  <a:close/>
                </a:path>
              </a:pathLst>
            </a:custGeom>
            <a:solidFill>
              <a:srgbClr val="C3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EB637D2B-4903-4C94-9319-8E62FF8E1034}"/>
                </a:ext>
              </a:extLst>
            </p:cNvPr>
            <p:cNvSpPr/>
            <p:nvPr/>
          </p:nvSpPr>
          <p:spPr>
            <a:xfrm>
              <a:off x="10194127" y="6411553"/>
              <a:ext cx="48603" cy="105203"/>
            </a:xfrm>
            <a:custGeom>
              <a:avLst/>
              <a:gdLst>
                <a:gd name="connsiteX0" fmla="*/ 45084 w 48603"/>
                <a:gd name="connsiteY0" fmla="*/ 85770 h 105203"/>
                <a:gd name="connsiteX1" fmla="*/ 22359 w 48603"/>
                <a:gd name="connsiteY1" fmla="*/ 105196 h 105203"/>
                <a:gd name="connsiteX2" fmla="*/ 0 w 48603"/>
                <a:gd name="connsiteY2" fmla="*/ 0 h 105203"/>
                <a:gd name="connsiteX3" fmla="*/ 17227 w 48603"/>
                <a:gd name="connsiteY3" fmla="*/ 15395 h 105203"/>
                <a:gd name="connsiteX4" fmla="*/ 22359 w 48603"/>
                <a:gd name="connsiteY4" fmla="*/ 10630 h 105203"/>
                <a:gd name="connsiteX5" fmla="*/ 48383 w 48603"/>
                <a:gd name="connsiteY5" fmla="*/ 58280 h 105203"/>
                <a:gd name="connsiteX6" fmla="*/ 45084 w 48603"/>
                <a:gd name="connsiteY6" fmla="*/ 85770 h 10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03" h="105203">
                  <a:moveTo>
                    <a:pt x="45084" y="85770"/>
                  </a:moveTo>
                  <a:cubicBezTo>
                    <a:pt x="37753" y="92368"/>
                    <a:pt x="35921" y="105563"/>
                    <a:pt x="22359" y="105196"/>
                  </a:cubicBezTo>
                  <a:cubicBezTo>
                    <a:pt x="15028" y="70009"/>
                    <a:pt x="7331" y="34821"/>
                    <a:pt x="0" y="0"/>
                  </a:cubicBezTo>
                  <a:cubicBezTo>
                    <a:pt x="4398" y="6964"/>
                    <a:pt x="10263" y="11729"/>
                    <a:pt x="17227" y="15395"/>
                  </a:cubicBezTo>
                  <a:cubicBezTo>
                    <a:pt x="21626" y="17594"/>
                    <a:pt x="21626" y="13562"/>
                    <a:pt x="22359" y="10630"/>
                  </a:cubicBezTo>
                  <a:cubicBezTo>
                    <a:pt x="42152" y="20526"/>
                    <a:pt x="46184" y="39220"/>
                    <a:pt x="48383" y="58280"/>
                  </a:cubicBezTo>
                  <a:cubicBezTo>
                    <a:pt x="49116" y="67443"/>
                    <a:pt x="48017" y="76973"/>
                    <a:pt x="45084" y="85770"/>
                  </a:cubicBezTo>
                  <a:close/>
                </a:path>
              </a:pathLst>
            </a:custGeom>
            <a:solidFill>
              <a:srgbClr val="A89D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5A7587C-825D-4639-A8EC-F20A20E28885}"/>
                </a:ext>
              </a:extLst>
            </p:cNvPr>
            <p:cNvSpPr/>
            <p:nvPr/>
          </p:nvSpPr>
          <p:spPr>
            <a:xfrm>
              <a:off x="12173802" y="6803945"/>
              <a:ext cx="226172" cy="365243"/>
            </a:xfrm>
            <a:custGeom>
              <a:avLst/>
              <a:gdLst>
                <a:gd name="connsiteX0" fmla="*/ 104463 w 226172"/>
                <a:gd name="connsiteY0" fmla="*/ 268477 h 365243"/>
                <a:gd name="connsiteX1" fmla="*/ 91268 w 226172"/>
                <a:gd name="connsiteY1" fmla="*/ 279840 h 365243"/>
                <a:gd name="connsiteX2" fmla="*/ 82105 w 226172"/>
                <a:gd name="connsiteY2" fmla="*/ 295234 h 365243"/>
                <a:gd name="connsiteX3" fmla="*/ 60845 w 226172"/>
                <a:gd name="connsiteY3" fmla="*/ 324557 h 365243"/>
                <a:gd name="connsiteX4" fmla="*/ 35554 w 226172"/>
                <a:gd name="connsiteY4" fmla="*/ 351681 h 365243"/>
                <a:gd name="connsiteX5" fmla="*/ 16494 w 226172"/>
                <a:gd name="connsiteY5" fmla="*/ 365243 h 365243"/>
                <a:gd name="connsiteX6" fmla="*/ 0 w 226172"/>
                <a:gd name="connsiteY6" fmla="*/ 351681 h 365243"/>
                <a:gd name="connsiteX7" fmla="*/ 31522 w 226172"/>
                <a:gd name="connsiteY7" fmla="*/ 290469 h 365243"/>
                <a:gd name="connsiteX8" fmla="*/ 42152 w 226172"/>
                <a:gd name="connsiteY8" fmla="*/ 275808 h 365243"/>
                <a:gd name="connsiteX9" fmla="*/ 77706 w 226172"/>
                <a:gd name="connsiteY9" fmla="*/ 219361 h 365243"/>
                <a:gd name="connsiteX10" fmla="*/ 99332 w 226172"/>
                <a:gd name="connsiteY10" fmla="*/ 189305 h 365243"/>
                <a:gd name="connsiteX11" fmla="*/ 115826 w 226172"/>
                <a:gd name="connsiteY11" fmla="*/ 150818 h 365243"/>
                <a:gd name="connsiteX12" fmla="*/ 149914 w 226172"/>
                <a:gd name="connsiteY12" fmla="*/ 104268 h 365243"/>
                <a:gd name="connsiteX13" fmla="*/ 181070 w 226172"/>
                <a:gd name="connsiteY13" fmla="*/ 50753 h 365243"/>
                <a:gd name="connsiteX14" fmla="*/ 194632 w 226172"/>
                <a:gd name="connsiteY14" fmla="*/ 31327 h 365243"/>
                <a:gd name="connsiteX15" fmla="*/ 209294 w 226172"/>
                <a:gd name="connsiteY15" fmla="*/ 6035 h 365243"/>
                <a:gd name="connsiteX16" fmla="*/ 223589 w 226172"/>
                <a:gd name="connsiteY16" fmla="*/ 1637 h 365243"/>
                <a:gd name="connsiteX17" fmla="*/ 222489 w 226172"/>
                <a:gd name="connsiteY17" fmla="*/ 14832 h 365243"/>
                <a:gd name="connsiteX18" fmla="*/ 214425 w 226172"/>
                <a:gd name="connsiteY18" fmla="*/ 29494 h 365243"/>
                <a:gd name="connsiteX19" fmla="*/ 213692 w 226172"/>
                <a:gd name="connsiteY19" fmla="*/ 45255 h 365243"/>
                <a:gd name="connsiteX20" fmla="*/ 212226 w 226172"/>
                <a:gd name="connsiteY20" fmla="*/ 89240 h 365243"/>
                <a:gd name="connsiteX21" fmla="*/ 205262 w 226172"/>
                <a:gd name="connsiteY21" fmla="*/ 95104 h 365243"/>
                <a:gd name="connsiteX22" fmla="*/ 191333 w 226172"/>
                <a:gd name="connsiteY22" fmla="*/ 121128 h 365243"/>
                <a:gd name="connsiteX23" fmla="*/ 173006 w 226172"/>
                <a:gd name="connsiteY23" fmla="*/ 155950 h 365243"/>
                <a:gd name="connsiteX24" fmla="*/ 173739 w 226172"/>
                <a:gd name="connsiteY24" fmla="*/ 182341 h 365243"/>
                <a:gd name="connsiteX25" fmla="*/ 172273 w 226172"/>
                <a:gd name="connsiteY25" fmla="*/ 186739 h 365243"/>
                <a:gd name="connsiteX26" fmla="*/ 162010 w 226172"/>
                <a:gd name="connsiteY26" fmla="*/ 172444 h 365243"/>
                <a:gd name="connsiteX27" fmla="*/ 126089 w 226172"/>
                <a:gd name="connsiteY27" fmla="*/ 229990 h 365243"/>
                <a:gd name="connsiteX28" fmla="*/ 104463 w 226172"/>
                <a:gd name="connsiteY28" fmla="*/ 268477 h 36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172" h="365243">
                  <a:moveTo>
                    <a:pt x="104463" y="268477"/>
                  </a:moveTo>
                  <a:cubicBezTo>
                    <a:pt x="101531" y="273975"/>
                    <a:pt x="97499" y="278374"/>
                    <a:pt x="91268" y="279840"/>
                  </a:cubicBezTo>
                  <a:cubicBezTo>
                    <a:pt x="82838" y="281672"/>
                    <a:pt x="81372" y="287904"/>
                    <a:pt x="82105" y="295234"/>
                  </a:cubicBezTo>
                  <a:cubicBezTo>
                    <a:pt x="82838" y="310629"/>
                    <a:pt x="69276" y="315761"/>
                    <a:pt x="60845" y="324557"/>
                  </a:cubicBezTo>
                  <a:cubicBezTo>
                    <a:pt x="50582" y="331888"/>
                    <a:pt x="42152" y="341052"/>
                    <a:pt x="35554" y="351681"/>
                  </a:cubicBezTo>
                  <a:cubicBezTo>
                    <a:pt x="31156" y="359379"/>
                    <a:pt x="25291" y="363777"/>
                    <a:pt x="16494" y="365243"/>
                  </a:cubicBezTo>
                  <a:cubicBezTo>
                    <a:pt x="7331" y="364877"/>
                    <a:pt x="2199" y="360112"/>
                    <a:pt x="0" y="351681"/>
                  </a:cubicBezTo>
                  <a:cubicBezTo>
                    <a:pt x="5865" y="328956"/>
                    <a:pt x="15395" y="308063"/>
                    <a:pt x="31522" y="290469"/>
                  </a:cubicBezTo>
                  <a:cubicBezTo>
                    <a:pt x="35554" y="285704"/>
                    <a:pt x="39220" y="281306"/>
                    <a:pt x="42152" y="275808"/>
                  </a:cubicBezTo>
                  <a:cubicBezTo>
                    <a:pt x="61212" y="261513"/>
                    <a:pt x="64877" y="237688"/>
                    <a:pt x="77706" y="219361"/>
                  </a:cubicBezTo>
                  <a:cubicBezTo>
                    <a:pt x="82838" y="207998"/>
                    <a:pt x="89069" y="197002"/>
                    <a:pt x="99332" y="189305"/>
                  </a:cubicBezTo>
                  <a:cubicBezTo>
                    <a:pt x="112161" y="179408"/>
                    <a:pt x="112161" y="164380"/>
                    <a:pt x="115826" y="150818"/>
                  </a:cubicBezTo>
                  <a:cubicBezTo>
                    <a:pt x="124257" y="133224"/>
                    <a:pt x="138552" y="119662"/>
                    <a:pt x="149914" y="104268"/>
                  </a:cubicBezTo>
                  <a:cubicBezTo>
                    <a:pt x="163843" y="88506"/>
                    <a:pt x="177771" y="72745"/>
                    <a:pt x="181070" y="50753"/>
                  </a:cubicBezTo>
                  <a:cubicBezTo>
                    <a:pt x="182170" y="41956"/>
                    <a:pt x="189134" y="37191"/>
                    <a:pt x="194632" y="31327"/>
                  </a:cubicBezTo>
                  <a:cubicBezTo>
                    <a:pt x="200130" y="23263"/>
                    <a:pt x="200863" y="12267"/>
                    <a:pt x="209294" y="6035"/>
                  </a:cubicBezTo>
                  <a:cubicBezTo>
                    <a:pt x="213692" y="2737"/>
                    <a:pt x="217724" y="-2762"/>
                    <a:pt x="223589" y="1637"/>
                  </a:cubicBezTo>
                  <a:cubicBezTo>
                    <a:pt x="228720" y="5669"/>
                    <a:pt x="225055" y="10800"/>
                    <a:pt x="222489" y="14832"/>
                  </a:cubicBezTo>
                  <a:cubicBezTo>
                    <a:pt x="219557" y="19597"/>
                    <a:pt x="216991" y="24362"/>
                    <a:pt x="214425" y="29494"/>
                  </a:cubicBezTo>
                  <a:cubicBezTo>
                    <a:pt x="211859" y="34625"/>
                    <a:pt x="209660" y="40490"/>
                    <a:pt x="213692" y="45255"/>
                  </a:cubicBezTo>
                  <a:cubicBezTo>
                    <a:pt x="225788" y="60650"/>
                    <a:pt x="215158" y="74945"/>
                    <a:pt x="212226" y="89240"/>
                  </a:cubicBezTo>
                  <a:cubicBezTo>
                    <a:pt x="211493" y="92172"/>
                    <a:pt x="207461" y="93272"/>
                    <a:pt x="205262" y="95104"/>
                  </a:cubicBezTo>
                  <a:cubicBezTo>
                    <a:pt x="190967" y="98403"/>
                    <a:pt x="194632" y="111965"/>
                    <a:pt x="191333" y="121128"/>
                  </a:cubicBezTo>
                  <a:cubicBezTo>
                    <a:pt x="186935" y="133591"/>
                    <a:pt x="193166" y="150452"/>
                    <a:pt x="173006" y="155950"/>
                  </a:cubicBezTo>
                  <a:cubicBezTo>
                    <a:pt x="170807" y="156683"/>
                    <a:pt x="177405" y="172810"/>
                    <a:pt x="173739" y="182341"/>
                  </a:cubicBezTo>
                  <a:cubicBezTo>
                    <a:pt x="173006" y="183806"/>
                    <a:pt x="174472" y="186006"/>
                    <a:pt x="172273" y="186739"/>
                  </a:cubicBezTo>
                  <a:cubicBezTo>
                    <a:pt x="165675" y="184540"/>
                    <a:pt x="170807" y="176109"/>
                    <a:pt x="162010" y="172444"/>
                  </a:cubicBezTo>
                  <a:cubicBezTo>
                    <a:pt x="162377" y="199934"/>
                    <a:pt x="141117" y="212763"/>
                    <a:pt x="126089" y="229990"/>
                  </a:cubicBezTo>
                  <a:cubicBezTo>
                    <a:pt x="127189" y="247584"/>
                    <a:pt x="114360" y="257114"/>
                    <a:pt x="104463" y="268477"/>
                  </a:cubicBezTo>
                  <a:close/>
                </a:path>
              </a:pathLst>
            </a:custGeom>
            <a:solidFill>
              <a:srgbClr val="F3EE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9AF02B50-59A8-4CBB-8AF2-563E9E39A35A}"/>
                </a:ext>
              </a:extLst>
            </p:cNvPr>
            <p:cNvSpPr/>
            <p:nvPr/>
          </p:nvSpPr>
          <p:spPr>
            <a:xfrm>
              <a:off x="12362592" y="6542774"/>
              <a:ext cx="163057" cy="361407"/>
            </a:xfrm>
            <a:custGeom>
              <a:avLst/>
              <a:gdLst>
                <a:gd name="connsiteX0" fmla="*/ 16838 w 163057"/>
                <a:gd name="connsiteY0" fmla="*/ 357009 h 361407"/>
                <a:gd name="connsiteX1" fmla="*/ 18304 w 163057"/>
                <a:gd name="connsiteY1" fmla="*/ 305693 h 361407"/>
                <a:gd name="connsiteX2" fmla="*/ 23803 w 163057"/>
                <a:gd name="connsiteY2" fmla="*/ 285534 h 361407"/>
                <a:gd name="connsiteX3" fmla="*/ 35532 w 163057"/>
                <a:gd name="connsiteY3" fmla="*/ 265374 h 361407"/>
                <a:gd name="connsiteX4" fmla="*/ 9874 w 163057"/>
                <a:gd name="connsiteY4" fmla="*/ 297263 h 361407"/>
                <a:gd name="connsiteX5" fmla="*/ 344 w 163057"/>
                <a:gd name="connsiteY5" fmla="*/ 285900 h 361407"/>
                <a:gd name="connsiteX6" fmla="*/ 15372 w 163057"/>
                <a:gd name="connsiteY6" fmla="*/ 252179 h 361407"/>
                <a:gd name="connsiteX7" fmla="*/ 23803 w 163057"/>
                <a:gd name="connsiteY7" fmla="*/ 234585 h 361407"/>
                <a:gd name="connsiteX8" fmla="*/ 29300 w 163057"/>
                <a:gd name="connsiteY8" fmla="*/ 205262 h 361407"/>
                <a:gd name="connsiteX9" fmla="*/ 31500 w 163057"/>
                <a:gd name="connsiteY9" fmla="*/ 200863 h 361407"/>
                <a:gd name="connsiteX10" fmla="*/ 41396 w 163057"/>
                <a:gd name="connsiteY10" fmla="*/ 180704 h 361407"/>
                <a:gd name="connsiteX11" fmla="*/ 49094 w 163057"/>
                <a:gd name="connsiteY11" fmla="*/ 170807 h 361407"/>
                <a:gd name="connsiteX12" fmla="*/ 52026 w 163057"/>
                <a:gd name="connsiteY12" fmla="*/ 168608 h 361407"/>
                <a:gd name="connsiteX13" fmla="*/ 88313 w 163057"/>
                <a:gd name="connsiteY13" fmla="*/ 85404 h 361407"/>
                <a:gd name="connsiteX14" fmla="*/ 90513 w 163057"/>
                <a:gd name="connsiteY14" fmla="*/ 80272 h 361407"/>
                <a:gd name="connsiteX15" fmla="*/ 106640 w 163057"/>
                <a:gd name="connsiteY15" fmla="*/ 19060 h 361407"/>
                <a:gd name="connsiteX16" fmla="*/ 115071 w 163057"/>
                <a:gd name="connsiteY16" fmla="*/ 0 h 361407"/>
                <a:gd name="connsiteX17" fmla="*/ 121302 w 163057"/>
                <a:gd name="connsiteY17" fmla="*/ 12096 h 361407"/>
                <a:gd name="connsiteX18" fmla="*/ 130099 w 163057"/>
                <a:gd name="connsiteY18" fmla="*/ 21993 h 361407"/>
                <a:gd name="connsiteX19" fmla="*/ 149159 w 163057"/>
                <a:gd name="connsiteY19" fmla="*/ 32256 h 361407"/>
                <a:gd name="connsiteX20" fmla="*/ 162354 w 163057"/>
                <a:gd name="connsiteY20" fmla="*/ 50949 h 361407"/>
                <a:gd name="connsiteX21" fmla="*/ 142561 w 163057"/>
                <a:gd name="connsiteY21" fmla="*/ 57547 h 361407"/>
                <a:gd name="connsiteX22" fmla="*/ 133398 w 163057"/>
                <a:gd name="connsiteY22" fmla="*/ 56447 h 361407"/>
                <a:gd name="connsiteX23" fmla="*/ 129732 w 163057"/>
                <a:gd name="connsiteY23" fmla="*/ 60112 h 361407"/>
                <a:gd name="connsiteX24" fmla="*/ 115804 w 163057"/>
                <a:gd name="connsiteY24" fmla="*/ 95667 h 361407"/>
                <a:gd name="connsiteX25" fmla="*/ 121668 w 163057"/>
                <a:gd name="connsiteY25" fmla="*/ 115460 h 361407"/>
                <a:gd name="connsiteX26" fmla="*/ 109939 w 163057"/>
                <a:gd name="connsiteY26" fmla="*/ 141851 h 361407"/>
                <a:gd name="connsiteX27" fmla="*/ 103708 w 163057"/>
                <a:gd name="connsiteY27" fmla="*/ 157612 h 361407"/>
                <a:gd name="connsiteX28" fmla="*/ 95277 w 163057"/>
                <a:gd name="connsiteY28" fmla="*/ 176305 h 361407"/>
                <a:gd name="connsiteX29" fmla="*/ 86481 w 163057"/>
                <a:gd name="connsiteY29" fmla="*/ 208194 h 361407"/>
                <a:gd name="connsiteX30" fmla="*/ 85747 w 163057"/>
                <a:gd name="connsiteY30" fmla="*/ 230919 h 361407"/>
                <a:gd name="connsiteX31" fmla="*/ 85381 w 163057"/>
                <a:gd name="connsiteY31" fmla="*/ 237884 h 361407"/>
                <a:gd name="connsiteX32" fmla="*/ 55325 w 163057"/>
                <a:gd name="connsiteY32" fmla="*/ 290665 h 361407"/>
                <a:gd name="connsiteX33" fmla="*/ 31866 w 163057"/>
                <a:gd name="connsiteY33" fmla="*/ 353710 h 361407"/>
                <a:gd name="connsiteX34" fmla="*/ 21237 w 163057"/>
                <a:gd name="connsiteY34" fmla="*/ 361407 h 361407"/>
                <a:gd name="connsiteX35" fmla="*/ 16838 w 163057"/>
                <a:gd name="connsiteY35" fmla="*/ 357009 h 3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3057" h="361407">
                  <a:moveTo>
                    <a:pt x="16838" y="357009"/>
                  </a:moveTo>
                  <a:cubicBezTo>
                    <a:pt x="23803" y="340148"/>
                    <a:pt x="34432" y="324020"/>
                    <a:pt x="18304" y="305693"/>
                  </a:cubicBezTo>
                  <a:cubicBezTo>
                    <a:pt x="12440" y="299096"/>
                    <a:pt x="22336" y="292498"/>
                    <a:pt x="23803" y="285534"/>
                  </a:cubicBezTo>
                  <a:cubicBezTo>
                    <a:pt x="25269" y="277836"/>
                    <a:pt x="32966" y="274171"/>
                    <a:pt x="35532" y="265374"/>
                  </a:cubicBezTo>
                  <a:cubicBezTo>
                    <a:pt x="15739" y="268673"/>
                    <a:pt x="17205" y="286267"/>
                    <a:pt x="9874" y="297263"/>
                  </a:cubicBezTo>
                  <a:cubicBezTo>
                    <a:pt x="5842" y="293964"/>
                    <a:pt x="3276" y="289932"/>
                    <a:pt x="344" y="285900"/>
                  </a:cubicBezTo>
                  <a:cubicBezTo>
                    <a:pt x="-2222" y="271239"/>
                    <a:pt x="10241" y="263541"/>
                    <a:pt x="15372" y="252179"/>
                  </a:cubicBezTo>
                  <a:cubicBezTo>
                    <a:pt x="17938" y="246314"/>
                    <a:pt x="24536" y="242282"/>
                    <a:pt x="23803" y="234585"/>
                  </a:cubicBezTo>
                  <a:cubicBezTo>
                    <a:pt x="21603" y="223955"/>
                    <a:pt x="27468" y="215158"/>
                    <a:pt x="29300" y="205262"/>
                  </a:cubicBezTo>
                  <a:cubicBezTo>
                    <a:pt x="30034" y="203796"/>
                    <a:pt x="30767" y="202329"/>
                    <a:pt x="31500" y="200863"/>
                  </a:cubicBezTo>
                  <a:cubicBezTo>
                    <a:pt x="36998" y="195365"/>
                    <a:pt x="45428" y="190967"/>
                    <a:pt x="41396" y="180704"/>
                  </a:cubicBezTo>
                  <a:cubicBezTo>
                    <a:pt x="42129" y="175939"/>
                    <a:pt x="45062" y="173006"/>
                    <a:pt x="49094" y="170807"/>
                  </a:cubicBezTo>
                  <a:cubicBezTo>
                    <a:pt x="50193" y="170074"/>
                    <a:pt x="51659" y="169341"/>
                    <a:pt x="52026" y="168608"/>
                  </a:cubicBezTo>
                  <a:cubicBezTo>
                    <a:pt x="56058" y="137452"/>
                    <a:pt x="80250" y="114727"/>
                    <a:pt x="88313" y="85404"/>
                  </a:cubicBezTo>
                  <a:cubicBezTo>
                    <a:pt x="89046" y="83571"/>
                    <a:pt x="89779" y="82105"/>
                    <a:pt x="90513" y="80272"/>
                  </a:cubicBezTo>
                  <a:cubicBezTo>
                    <a:pt x="100042" y="60846"/>
                    <a:pt x="105174" y="40319"/>
                    <a:pt x="106640" y="19060"/>
                  </a:cubicBezTo>
                  <a:cubicBezTo>
                    <a:pt x="107007" y="11729"/>
                    <a:pt x="107007" y="4032"/>
                    <a:pt x="115071" y="0"/>
                  </a:cubicBezTo>
                  <a:cubicBezTo>
                    <a:pt x="123135" y="733"/>
                    <a:pt x="123501" y="7698"/>
                    <a:pt x="121302" y="12096"/>
                  </a:cubicBezTo>
                  <a:cubicBezTo>
                    <a:pt x="115437" y="23825"/>
                    <a:pt x="125700" y="19793"/>
                    <a:pt x="130099" y="21993"/>
                  </a:cubicBezTo>
                  <a:cubicBezTo>
                    <a:pt x="135230" y="27857"/>
                    <a:pt x="141095" y="31156"/>
                    <a:pt x="149159" y="32256"/>
                  </a:cubicBezTo>
                  <a:cubicBezTo>
                    <a:pt x="158689" y="33722"/>
                    <a:pt x="165287" y="40686"/>
                    <a:pt x="162354" y="50949"/>
                  </a:cubicBezTo>
                  <a:cubicBezTo>
                    <a:pt x="159422" y="61212"/>
                    <a:pt x="151358" y="61212"/>
                    <a:pt x="142561" y="57547"/>
                  </a:cubicBezTo>
                  <a:cubicBezTo>
                    <a:pt x="139629" y="56447"/>
                    <a:pt x="136696" y="55347"/>
                    <a:pt x="133398" y="56447"/>
                  </a:cubicBezTo>
                  <a:cubicBezTo>
                    <a:pt x="131565" y="57180"/>
                    <a:pt x="128999" y="58646"/>
                    <a:pt x="129732" y="60112"/>
                  </a:cubicBezTo>
                  <a:cubicBezTo>
                    <a:pt x="137063" y="76973"/>
                    <a:pt x="106640" y="78439"/>
                    <a:pt x="115804" y="95667"/>
                  </a:cubicBezTo>
                  <a:cubicBezTo>
                    <a:pt x="119103" y="101898"/>
                    <a:pt x="120202" y="108862"/>
                    <a:pt x="121668" y="115460"/>
                  </a:cubicBezTo>
                  <a:cubicBezTo>
                    <a:pt x="124601" y="127189"/>
                    <a:pt x="121668" y="136719"/>
                    <a:pt x="109939" y="141851"/>
                  </a:cubicBezTo>
                  <a:cubicBezTo>
                    <a:pt x="102242" y="145150"/>
                    <a:pt x="96744" y="147715"/>
                    <a:pt x="103708" y="157612"/>
                  </a:cubicBezTo>
                  <a:cubicBezTo>
                    <a:pt x="109572" y="166042"/>
                    <a:pt x="104441" y="172273"/>
                    <a:pt x="95277" y="176305"/>
                  </a:cubicBezTo>
                  <a:cubicBezTo>
                    <a:pt x="74751" y="185469"/>
                    <a:pt x="73285" y="191333"/>
                    <a:pt x="86481" y="208194"/>
                  </a:cubicBezTo>
                  <a:cubicBezTo>
                    <a:pt x="93078" y="216624"/>
                    <a:pt x="88680" y="223222"/>
                    <a:pt x="85747" y="230919"/>
                  </a:cubicBezTo>
                  <a:cubicBezTo>
                    <a:pt x="85747" y="233119"/>
                    <a:pt x="85747" y="235684"/>
                    <a:pt x="85381" y="237884"/>
                  </a:cubicBezTo>
                  <a:cubicBezTo>
                    <a:pt x="67787" y="251079"/>
                    <a:pt x="66688" y="273804"/>
                    <a:pt x="55325" y="290665"/>
                  </a:cubicBezTo>
                  <a:cubicBezTo>
                    <a:pt x="45795" y="311192"/>
                    <a:pt x="33699" y="330251"/>
                    <a:pt x="31866" y="353710"/>
                  </a:cubicBezTo>
                  <a:cubicBezTo>
                    <a:pt x="28201" y="356276"/>
                    <a:pt x="24902" y="358841"/>
                    <a:pt x="21237" y="361407"/>
                  </a:cubicBezTo>
                  <a:cubicBezTo>
                    <a:pt x="19404" y="359208"/>
                    <a:pt x="18304" y="358108"/>
                    <a:pt x="16838" y="357009"/>
                  </a:cubicBezTo>
                  <a:close/>
                </a:path>
              </a:pathLst>
            </a:custGeom>
            <a:solidFill>
              <a:srgbClr val="E5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A72533C1-5FEE-41F9-8F48-B0F21DAA4B98}"/>
                </a:ext>
              </a:extLst>
            </p:cNvPr>
            <p:cNvSpPr/>
            <p:nvPr/>
          </p:nvSpPr>
          <p:spPr>
            <a:xfrm>
              <a:off x="12128637" y="7154527"/>
              <a:ext cx="90048" cy="74923"/>
            </a:xfrm>
            <a:custGeom>
              <a:avLst/>
              <a:gdLst>
                <a:gd name="connsiteX0" fmla="*/ 47364 w 90048"/>
                <a:gd name="connsiteY0" fmla="*/ 0 h 74923"/>
                <a:gd name="connsiteX1" fmla="*/ 62392 w 90048"/>
                <a:gd name="connsiteY1" fmla="*/ 11729 h 74923"/>
                <a:gd name="connsiteX2" fmla="*/ 82552 w 90048"/>
                <a:gd name="connsiteY2" fmla="*/ 15028 h 74923"/>
                <a:gd name="connsiteX3" fmla="*/ 89149 w 90048"/>
                <a:gd name="connsiteY3" fmla="*/ 15395 h 74923"/>
                <a:gd name="connsiteX4" fmla="*/ 73022 w 90048"/>
                <a:gd name="connsiteY4" fmla="*/ 44351 h 74923"/>
                <a:gd name="connsiteX5" fmla="*/ 63125 w 90048"/>
                <a:gd name="connsiteY5" fmla="*/ 60846 h 74923"/>
                <a:gd name="connsiteX6" fmla="*/ 59093 w 90048"/>
                <a:gd name="connsiteY6" fmla="*/ 36287 h 74923"/>
                <a:gd name="connsiteX7" fmla="*/ 40033 w 90048"/>
                <a:gd name="connsiteY7" fmla="*/ 50216 h 74923"/>
                <a:gd name="connsiteX8" fmla="*/ 17674 w 90048"/>
                <a:gd name="connsiteY8" fmla="*/ 68543 h 74923"/>
                <a:gd name="connsiteX9" fmla="*/ 2646 w 90048"/>
                <a:gd name="connsiteY9" fmla="*/ 72208 h 74923"/>
                <a:gd name="connsiteX10" fmla="*/ 7411 w 90048"/>
                <a:gd name="connsiteY10" fmla="*/ 48383 h 74923"/>
                <a:gd name="connsiteX11" fmla="*/ 27937 w 90048"/>
                <a:gd name="connsiteY11" fmla="*/ 17594 h 74923"/>
                <a:gd name="connsiteX12" fmla="*/ 47364 w 90048"/>
                <a:gd name="connsiteY12" fmla="*/ 0 h 7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048" h="74923">
                  <a:moveTo>
                    <a:pt x="47364" y="0"/>
                  </a:moveTo>
                  <a:cubicBezTo>
                    <a:pt x="51029" y="5865"/>
                    <a:pt x="54328" y="11729"/>
                    <a:pt x="62392" y="11729"/>
                  </a:cubicBezTo>
                  <a:cubicBezTo>
                    <a:pt x="67890" y="20526"/>
                    <a:pt x="73755" y="26391"/>
                    <a:pt x="82552" y="15028"/>
                  </a:cubicBezTo>
                  <a:cubicBezTo>
                    <a:pt x="84018" y="13195"/>
                    <a:pt x="86950" y="13928"/>
                    <a:pt x="89149" y="15395"/>
                  </a:cubicBezTo>
                  <a:cubicBezTo>
                    <a:pt x="92448" y="29690"/>
                    <a:pt x="86583" y="40319"/>
                    <a:pt x="73022" y="44351"/>
                  </a:cubicBezTo>
                  <a:cubicBezTo>
                    <a:pt x="63125" y="47284"/>
                    <a:pt x="74854" y="60846"/>
                    <a:pt x="63125" y="60846"/>
                  </a:cubicBezTo>
                  <a:cubicBezTo>
                    <a:pt x="57627" y="53148"/>
                    <a:pt x="69723" y="40686"/>
                    <a:pt x="59093" y="36287"/>
                  </a:cubicBezTo>
                  <a:cubicBezTo>
                    <a:pt x="48463" y="31522"/>
                    <a:pt x="48830" y="48016"/>
                    <a:pt x="40033" y="50216"/>
                  </a:cubicBezTo>
                  <a:cubicBezTo>
                    <a:pt x="30136" y="52782"/>
                    <a:pt x="23905" y="60479"/>
                    <a:pt x="17674" y="68543"/>
                  </a:cubicBezTo>
                  <a:cubicBezTo>
                    <a:pt x="14009" y="73308"/>
                    <a:pt x="9244" y="78073"/>
                    <a:pt x="2646" y="72208"/>
                  </a:cubicBezTo>
                  <a:cubicBezTo>
                    <a:pt x="-3952" y="62678"/>
                    <a:pt x="3379" y="55714"/>
                    <a:pt x="7411" y="48383"/>
                  </a:cubicBezTo>
                  <a:cubicBezTo>
                    <a:pt x="13276" y="37387"/>
                    <a:pt x="24272" y="30056"/>
                    <a:pt x="27937" y="17594"/>
                  </a:cubicBezTo>
                  <a:cubicBezTo>
                    <a:pt x="30503" y="7331"/>
                    <a:pt x="37101" y="1100"/>
                    <a:pt x="47364" y="0"/>
                  </a:cubicBezTo>
                  <a:close/>
                </a:path>
              </a:pathLst>
            </a:custGeom>
            <a:solidFill>
              <a:srgbClr val="E5D3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C55871FF-42CC-4BA1-839F-9ACD3A89D669}"/>
                </a:ext>
              </a:extLst>
            </p:cNvPr>
            <p:cNvSpPr/>
            <p:nvPr/>
          </p:nvSpPr>
          <p:spPr>
            <a:xfrm>
              <a:off x="12190201" y="7125383"/>
              <a:ext cx="59177" cy="59023"/>
            </a:xfrm>
            <a:custGeom>
              <a:avLst/>
              <a:gdLst>
                <a:gd name="connsiteX0" fmla="*/ 27585 w 59177"/>
                <a:gd name="connsiteY0" fmla="*/ 44538 h 59023"/>
                <a:gd name="connsiteX1" fmla="*/ 21721 w 59177"/>
                <a:gd name="connsiteY1" fmla="*/ 48203 h 59023"/>
                <a:gd name="connsiteX2" fmla="*/ 10358 w 59177"/>
                <a:gd name="connsiteY2" fmla="*/ 58100 h 59023"/>
                <a:gd name="connsiteX3" fmla="*/ 1194 w 59177"/>
                <a:gd name="connsiteY3" fmla="*/ 40872 h 59023"/>
                <a:gd name="connsiteX4" fmla="*/ 31251 w 59177"/>
                <a:gd name="connsiteY4" fmla="*/ 7884 h 59023"/>
                <a:gd name="connsiteX5" fmla="*/ 42980 w 59177"/>
                <a:gd name="connsiteY5" fmla="*/ 187 h 59023"/>
                <a:gd name="connsiteX6" fmla="*/ 58008 w 59177"/>
                <a:gd name="connsiteY6" fmla="*/ 10816 h 59023"/>
                <a:gd name="connsiteX7" fmla="*/ 27585 w 59177"/>
                <a:gd name="connsiteY7" fmla="*/ 44538 h 5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77" h="59023">
                  <a:moveTo>
                    <a:pt x="27585" y="44538"/>
                  </a:moveTo>
                  <a:cubicBezTo>
                    <a:pt x="25753" y="45637"/>
                    <a:pt x="22454" y="46371"/>
                    <a:pt x="21721" y="48203"/>
                  </a:cubicBezTo>
                  <a:cubicBezTo>
                    <a:pt x="19521" y="53701"/>
                    <a:pt x="18788" y="61765"/>
                    <a:pt x="10358" y="58100"/>
                  </a:cubicBezTo>
                  <a:cubicBezTo>
                    <a:pt x="4127" y="55167"/>
                    <a:pt x="-2838" y="50403"/>
                    <a:pt x="1194" y="40872"/>
                  </a:cubicBezTo>
                  <a:cubicBezTo>
                    <a:pt x="15856" y="34275"/>
                    <a:pt x="19521" y="17414"/>
                    <a:pt x="31251" y="7884"/>
                  </a:cubicBezTo>
                  <a:cubicBezTo>
                    <a:pt x="34916" y="4952"/>
                    <a:pt x="36749" y="-180"/>
                    <a:pt x="42980" y="187"/>
                  </a:cubicBezTo>
                  <a:cubicBezTo>
                    <a:pt x="48111" y="3852"/>
                    <a:pt x="63506" y="-7511"/>
                    <a:pt x="58008" y="10816"/>
                  </a:cubicBezTo>
                  <a:cubicBezTo>
                    <a:pt x="48111" y="22546"/>
                    <a:pt x="42247" y="37574"/>
                    <a:pt x="27585" y="44538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DC2C0183-F3DE-4424-9A21-EF064BDF74EA}"/>
                </a:ext>
              </a:extLst>
            </p:cNvPr>
            <p:cNvSpPr/>
            <p:nvPr/>
          </p:nvSpPr>
          <p:spPr>
            <a:xfrm>
              <a:off x="12278265" y="7032751"/>
              <a:ext cx="39402" cy="47014"/>
            </a:xfrm>
            <a:custGeom>
              <a:avLst/>
              <a:gdLst>
                <a:gd name="connsiteX0" fmla="*/ 0 w 39402"/>
                <a:gd name="connsiteY0" fmla="*/ 39671 h 47014"/>
                <a:gd name="connsiteX1" fmla="*/ 21992 w 39402"/>
                <a:gd name="connsiteY1" fmla="*/ 1551 h 47014"/>
                <a:gd name="connsiteX2" fmla="*/ 38853 w 39402"/>
                <a:gd name="connsiteY2" fmla="*/ 818 h 47014"/>
                <a:gd name="connsiteX3" fmla="*/ 14295 w 39402"/>
                <a:gd name="connsiteY3" fmla="*/ 44069 h 47014"/>
                <a:gd name="connsiteX4" fmla="*/ 0 w 39402"/>
                <a:gd name="connsiteY4" fmla="*/ 39671 h 4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02" h="47014">
                  <a:moveTo>
                    <a:pt x="0" y="39671"/>
                  </a:moveTo>
                  <a:cubicBezTo>
                    <a:pt x="2566" y="24277"/>
                    <a:pt x="16861" y="15479"/>
                    <a:pt x="21992" y="1551"/>
                  </a:cubicBezTo>
                  <a:cubicBezTo>
                    <a:pt x="27857" y="1551"/>
                    <a:pt x="34088" y="-1381"/>
                    <a:pt x="38853" y="818"/>
                  </a:cubicBezTo>
                  <a:cubicBezTo>
                    <a:pt x="42519" y="22444"/>
                    <a:pt x="27124" y="31974"/>
                    <a:pt x="14295" y="44069"/>
                  </a:cubicBezTo>
                  <a:cubicBezTo>
                    <a:pt x="5865" y="51767"/>
                    <a:pt x="4399" y="42237"/>
                    <a:pt x="0" y="39671"/>
                  </a:cubicBezTo>
                  <a:close/>
                </a:path>
              </a:pathLst>
            </a:custGeom>
            <a:solidFill>
              <a:srgbClr val="C9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C366E27A-0B60-46BA-B4D7-7206431DC180}"/>
                </a:ext>
              </a:extLst>
            </p:cNvPr>
            <p:cNvSpPr/>
            <p:nvPr/>
          </p:nvSpPr>
          <p:spPr>
            <a:xfrm>
              <a:off x="12232815" y="7099179"/>
              <a:ext cx="39586" cy="37387"/>
            </a:xfrm>
            <a:custGeom>
              <a:avLst/>
              <a:gdLst>
                <a:gd name="connsiteX0" fmla="*/ 15395 w 39586"/>
                <a:gd name="connsiteY0" fmla="*/ 37387 h 37387"/>
                <a:gd name="connsiteX1" fmla="*/ 7331 w 39586"/>
                <a:gd name="connsiteY1" fmla="*/ 32256 h 37387"/>
                <a:gd name="connsiteX2" fmla="*/ 0 w 39586"/>
                <a:gd name="connsiteY2" fmla="*/ 26757 h 37387"/>
                <a:gd name="connsiteX3" fmla="*/ 22725 w 39586"/>
                <a:gd name="connsiteY3" fmla="*/ 0 h 37387"/>
                <a:gd name="connsiteX4" fmla="*/ 39586 w 39586"/>
                <a:gd name="connsiteY4" fmla="*/ 14662 h 37387"/>
                <a:gd name="connsiteX5" fmla="*/ 15395 w 39586"/>
                <a:gd name="connsiteY5" fmla="*/ 37387 h 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6" h="37387">
                  <a:moveTo>
                    <a:pt x="15395" y="37387"/>
                  </a:moveTo>
                  <a:cubicBezTo>
                    <a:pt x="13562" y="34455"/>
                    <a:pt x="17227" y="24192"/>
                    <a:pt x="7331" y="32256"/>
                  </a:cubicBezTo>
                  <a:cubicBezTo>
                    <a:pt x="1833" y="36654"/>
                    <a:pt x="2932" y="28224"/>
                    <a:pt x="0" y="26757"/>
                  </a:cubicBezTo>
                  <a:cubicBezTo>
                    <a:pt x="7697" y="17961"/>
                    <a:pt x="15028" y="8797"/>
                    <a:pt x="22725" y="0"/>
                  </a:cubicBezTo>
                  <a:cubicBezTo>
                    <a:pt x="31522" y="1100"/>
                    <a:pt x="33721" y="9897"/>
                    <a:pt x="39586" y="14662"/>
                  </a:cubicBezTo>
                  <a:cubicBezTo>
                    <a:pt x="30056" y="20160"/>
                    <a:pt x="30056" y="37020"/>
                    <a:pt x="15395" y="37387"/>
                  </a:cubicBezTo>
                  <a:close/>
                </a:path>
              </a:pathLst>
            </a:custGeom>
            <a:solidFill>
              <a:srgbClr val="D2BA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534A29FB-EFD7-4786-B876-4901AE68FCC5}"/>
                </a:ext>
              </a:extLst>
            </p:cNvPr>
            <p:cNvSpPr/>
            <p:nvPr/>
          </p:nvSpPr>
          <p:spPr>
            <a:xfrm>
              <a:off x="12364402" y="6929472"/>
              <a:ext cx="33721" cy="37907"/>
            </a:xfrm>
            <a:custGeom>
              <a:avLst/>
              <a:gdLst>
                <a:gd name="connsiteX0" fmla="*/ 33722 w 33721"/>
                <a:gd name="connsiteY0" fmla="*/ 11363 h 37907"/>
                <a:gd name="connsiteX1" fmla="*/ 24192 w 33721"/>
                <a:gd name="connsiteY1" fmla="*/ 21992 h 37907"/>
                <a:gd name="connsiteX2" fmla="*/ 0 w 33721"/>
                <a:gd name="connsiteY2" fmla="*/ 34088 h 37907"/>
                <a:gd name="connsiteX3" fmla="*/ 6598 w 33721"/>
                <a:gd name="connsiteY3" fmla="*/ 14295 h 37907"/>
                <a:gd name="connsiteX4" fmla="*/ 13562 w 33721"/>
                <a:gd name="connsiteY4" fmla="*/ 10996 h 37907"/>
                <a:gd name="connsiteX5" fmla="*/ 22359 w 33721"/>
                <a:gd name="connsiteY5" fmla="*/ 0 h 37907"/>
                <a:gd name="connsiteX6" fmla="*/ 33722 w 33721"/>
                <a:gd name="connsiteY6" fmla="*/ 11363 h 37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21" h="37907">
                  <a:moveTo>
                    <a:pt x="33722" y="11363"/>
                  </a:moveTo>
                  <a:cubicBezTo>
                    <a:pt x="30423" y="15028"/>
                    <a:pt x="24558" y="18327"/>
                    <a:pt x="24192" y="21992"/>
                  </a:cubicBezTo>
                  <a:cubicBezTo>
                    <a:pt x="23459" y="41785"/>
                    <a:pt x="12829" y="39586"/>
                    <a:pt x="0" y="34088"/>
                  </a:cubicBezTo>
                  <a:cubicBezTo>
                    <a:pt x="733" y="27124"/>
                    <a:pt x="2566" y="20160"/>
                    <a:pt x="6598" y="14295"/>
                  </a:cubicBezTo>
                  <a:cubicBezTo>
                    <a:pt x="9530" y="14295"/>
                    <a:pt x="13929" y="15395"/>
                    <a:pt x="13562" y="10996"/>
                  </a:cubicBezTo>
                  <a:cubicBezTo>
                    <a:pt x="13195" y="4399"/>
                    <a:pt x="15028" y="367"/>
                    <a:pt x="22359" y="0"/>
                  </a:cubicBezTo>
                  <a:cubicBezTo>
                    <a:pt x="30056" y="0"/>
                    <a:pt x="33355" y="4032"/>
                    <a:pt x="33722" y="11363"/>
                  </a:cubicBezTo>
                  <a:close/>
                </a:path>
              </a:pathLst>
            </a:custGeom>
            <a:solidFill>
              <a:srgbClr val="7361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59139D07-DE3C-411D-8B38-1853CD862B9E}"/>
                </a:ext>
              </a:extLst>
            </p:cNvPr>
            <p:cNvSpPr/>
            <p:nvPr/>
          </p:nvSpPr>
          <p:spPr>
            <a:xfrm>
              <a:off x="10166183" y="4743802"/>
              <a:ext cx="217431" cy="309835"/>
            </a:xfrm>
            <a:custGeom>
              <a:avLst/>
              <a:gdLst>
                <a:gd name="connsiteX0" fmla="*/ 27210 w 217431"/>
                <a:gd name="connsiteY0" fmla="*/ 0 h 309835"/>
                <a:gd name="connsiteX1" fmla="*/ 56900 w 217431"/>
                <a:gd name="connsiteY1" fmla="*/ 19793 h 309835"/>
                <a:gd name="connsiteX2" fmla="*/ 90255 w 217431"/>
                <a:gd name="connsiteY2" fmla="*/ 18693 h 309835"/>
                <a:gd name="connsiteX3" fmla="*/ 113714 w 217431"/>
                <a:gd name="connsiteY3" fmla="*/ 11363 h 309835"/>
                <a:gd name="connsiteX4" fmla="*/ 150734 w 217431"/>
                <a:gd name="connsiteY4" fmla="*/ 10630 h 309835"/>
                <a:gd name="connsiteX5" fmla="*/ 174192 w 217431"/>
                <a:gd name="connsiteY5" fmla="*/ 18693 h 309835"/>
                <a:gd name="connsiteX6" fmla="*/ 129841 w 217431"/>
                <a:gd name="connsiteY6" fmla="*/ 24925 h 309835"/>
                <a:gd name="connsiteX7" fmla="*/ 149268 w 217431"/>
                <a:gd name="connsiteY7" fmla="*/ 36287 h 309835"/>
                <a:gd name="connsiteX8" fmla="*/ 162097 w 217431"/>
                <a:gd name="connsiteY8" fmla="*/ 77706 h 309835"/>
                <a:gd name="connsiteX9" fmla="*/ 163196 w 217431"/>
                <a:gd name="connsiteY9" fmla="*/ 82838 h 309835"/>
                <a:gd name="connsiteX10" fmla="*/ 164296 w 217431"/>
                <a:gd name="connsiteY10" fmla="*/ 91268 h 309835"/>
                <a:gd name="connsiteX11" fmla="*/ 166495 w 217431"/>
                <a:gd name="connsiteY11" fmla="*/ 89435 h 309835"/>
                <a:gd name="connsiteX12" fmla="*/ 162463 w 217431"/>
                <a:gd name="connsiteY12" fmla="*/ 82105 h 309835"/>
                <a:gd name="connsiteX13" fmla="*/ 179690 w 217431"/>
                <a:gd name="connsiteY13" fmla="*/ 69276 h 309835"/>
                <a:gd name="connsiteX14" fmla="*/ 186288 w 217431"/>
                <a:gd name="connsiteY14" fmla="*/ 83571 h 309835"/>
                <a:gd name="connsiteX15" fmla="*/ 208647 w 217431"/>
                <a:gd name="connsiteY15" fmla="*/ 118392 h 309835"/>
                <a:gd name="connsiteX16" fmla="*/ 215245 w 217431"/>
                <a:gd name="connsiteY16" fmla="*/ 134886 h 309835"/>
                <a:gd name="connsiteX17" fmla="*/ 193619 w 217431"/>
                <a:gd name="connsiteY17" fmla="*/ 136352 h 309835"/>
                <a:gd name="connsiteX18" fmla="*/ 181523 w 217431"/>
                <a:gd name="connsiteY18" fmla="*/ 116193 h 309835"/>
                <a:gd name="connsiteX19" fmla="*/ 173826 w 217431"/>
                <a:gd name="connsiteY19" fmla="*/ 109962 h 309835"/>
                <a:gd name="connsiteX20" fmla="*/ 165762 w 217431"/>
                <a:gd name="connsiteY20" fmla="*/ 119125 h 309835"/>
                <a:gd name="connsiteX21" fmla="*/ 167228 w 217431"/>
                <a:gd name="connsiteY21" fmla="*/ 128289 h 309835"/>
                <a:gd name="connsiteX22" fmla="*/ 162097 w 217431"/>
                <a:gd name="connsiteY22" fmla="*/ 150647 h 309835"/>
                <a:gd name="connsiteX23" fmla="*/ 137172 w 217431"/>
                <a:gd name="connsiteY23" fmla="*/ 140751 h 309835"/>
                <a:gd name="connsiteX24" fmla="*/ 126909 w 217431"/>
                <a:gd name="connsiteY24" fmla="*/ 170807 h 309835"/>
                <a:gd name="connsiteX25" fmla="*/ 121044 w 217431"/>
                <a:gd name="connsiteY25" fmla="*/ 221389 h 309835"/>
                <a:gd name="connsiteX26" fmla="*/ 114813 w 217431"/>
                <a:gd name="connsiteY26" fmla="*/ 251445 h 309835"/>
                <a:gd name="connsiteX27" fmla="*/ 117012 w 217431"/>
                <a:gd name="connsiteY27" fmla="*/ 266107 h 309835"/>
                <a:gd name="connsiteX28" fmla="*/ 123977 w 217431"/>
                <a:gd name="connsiteY28" fmla="*/ 302028 h 309835"/>
                <a:gd name="connsiteX29" fmla="*/ 113714 w 217431"/>
                <a:gd name="connsiteY29" fmla="*/ 309359 h 309835"/>
                <a:gd name="connsiteX30" fmla="*/ 110781 w 217431"/>
                <a:gd name="connsiteY30" fmla="*/ 307159 h 309835"/>
                <a:gd name="connsiteX31" fmla="*/ 86223 w 217431"/>
                <a:gd name="connsiteY31" fmla="*/ 277836 h 309835"/>
                <a:gd name="connsiteX32" fmla="*/ 78159 w 217431"/>
                <a:gd name="connsiteY32" fmla="*/ 256944 h 309835"/>
                <a:gd name="connsiteX33" fmla="*/ 71195 w 217431"/>
                <a:gd name="connsiteY33" fmla="*/ 270506 h 309835"/>
                <a:gd name="connsiteX34" fmla="*/ 52502 w 217431"/>
                <a:gd name="connsiteY34" fmla="*/ 280769 h 309835"/>
                <a:gd name="connsiteX35" fmla="*/ 36740 w 217431"/>
                <a:gd name="connsiteY35" fmla="*/ 260609 h 309835"/>
                <a:gd name="connsiteX36" fmla="*/ 12915 w 217431"/>
                <a:gd name="connsiteY36" fmla="*/ 226887 h 309835"/>
                <a:gd name="connsiteX37" fmla="*/ 820 w 217431"/>
                <a:gd name="connsiteY37" fmla="*/ 221389 h 309835"/>
                <a:gd name="connsiteX38" fmla="*/ 3019 w 217431"/>
                <a:gd name="connsiteY38" fmla="*/ 143317 h 309835"/>
                <a:gd name="connsiteX39" fmla="*/ 8150 w 217431"/>
                <a:gd name="connsiteY39" fmla="*/ 131587 h 309835"/>
                <a:gd name="connsiteX40" fmla="*/ 23178 w 217431"/>
                <a:gd name="connsiteY40" fmla="*/ 6964 h 309835"/>
                <a:gd name="connsiteX41" fmla="*/ 27210 w 217431"/>
                <a:gd name="connsiteY41" fmla="*/ 0 h 3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7431" h="309835">
                  <a:moveTo>
                    <a:pt x="27210" y="0"/>
                  </a:moveTo>
                  <a:cubicBezTo>
                    <a:pt x="29043" y="18693"/>
                    <a:pt x="39306" y="23458"/>
                    <a:pt x="56900" y="19793"/>
                  </a:cubicBezTo>
                  <a:cubicBezTo>
                    <a:pt x="67896" y="17594"/>
                    <a:pt x="79259" y="18693"/>
                    <a:pt x="90255" y="18693"/>
                  </a:cubicBezTo>
                  <a:cubicBezTo>
                    <a:pt x="99052" y="18693"/>
                    <a:pt x="106016" y="18693"/>
                    <a:pt x="113714" y="11363"/>
                  </a:cubicBezTo>
                  <a:cubicBezTo>
                    <a:pt x="123977" y="1466"/>
                    <a:pt x="137905" y="12462"/>
                    <a:pt x="150734" y="10630"/>
                  </a:cubicBezTo>
                  <a:cubicBezTo>
                    <a:pt x="155865" y="9896"/>
                    <a:pt x="167595" y="12462"/>
                    <a:pt x="174192" y="18693"/>
                  </a:cubicBezTo>
                  <a:cubicBezTo>
                    <a:pt x="163196" y="36287"/>
                    <a:pt x="146702" y="24925"/>
                    <a:pt x="129841" y="24925"/>
                  </a:cubicBezTo>
                  <a:cubicBezTo>
                    <a:pt x="136805" y="32255"/>
                    <a:pt x="143037" y="34088"/>
                    <a:pt x="149268" y="36287"/>
                  </a:cubicBezTo>
                  <a:cubicBezTo>
                    <a:pt x="175292" y="45451"/>
                    <a:pt x="178591" y="56080"/>
                    <a:pt x="162097" y="77706"/>
                  </a:cubicBezTo>
                  <a:cubicBezTo>
                    <a:pt x="160997" y="79172"/>
                    <a:pt x="162097" y="81372"/>
                    <a:pt x="163196" y="82838"/>
                  </a:cubicBezTo>
                  <a:cubicBezTo>
                    <a:pt x="165762" y="85404"/>
                    <a:pt x="164296" y="88336"/>
                    <a:pt x="164296" y="91268"/>
                  </a:cubicBezTo>
                  <a:cubicBezTo>
                    <a:pt x="164296" y="91268"/>
                    <a:pt x="165762" y="90535"/>
                    <a:pt x="166495" y="89435"/>
                  </a:cubicBezTo>
                  <a:cubicBezTo>
                    <a:pt x="168328" y="85404"/>
                    <a:pt x="163929" y="84670"/>
                    <a:pt x="162463" y="82105"/>
                  </a:cubicBezTo>
                  <a:cubicBezTo>
                    <a:pt x="163929" y="71842"/>
                    <a:pt x="172360" y="69276"/>
                    <a:pt x="179690" y="69276"/>
                  </a:cubicBezTo>
                  <a:cubicBezTo>
                    <a:pt x="189220" y="69276"/>
                    <a:pt x="184455" y="78439"/>
                    <a:pt x="186288" y="83571"/>
                  </a:cubicBezTo>
                  <a:cubicBezTo>
                    <a:pt x="191786" y="96400"/>
                    <a:pt x="196185" y="109962"/>
                    <a:pt x="208647" y="118392"/>
                  </a:cubicBezTo>
                  <a:cubicBezTo>
                    <a:pt x="214878" y="122424"/>
                    <a:pt x="220743" y="127555"/>
                    <a:pt x="215245" y="134886"/>
                  </a:cubicBezTo>
                  <a:cubicBezTo>
                    <a:pt x="209380" y="142217"/>
                    <a:pt x="201316" y="142217"/>
                    <a:pt x="193619" y="136352"/>
                  </a:cubicBezTo>
                  <a:cubicBezTo>
                    <a:pt x="186655" y="131221"/>
                    <a:pt x="182623" y="124623"/>
                    <a:pt x="181523" y="116193"/>
                  </a:cubicBezTo>
                  <a:cubicBezTo>
                    <a:pt x="180790" y="112161"/>
                    <a:pt x="178591" y="108862"/>
                    <a:pt x="173826" y="109962"/>
                  </a:cubicBezTo>
                  <a:cubicBezTo>
                    <a:pt x="169427" y="111061"/>
                    <a:pt x="165762" y="113627"/>
                    <a:pt x="165762" y="119125"/>
                  </a:cubicBezTo>
                  <a:cubicBezTo>
                    <a:pt x="165762" y="122424"/>
                    <a:pt x="167595" y="125356"/>
                    <a:pt x="167228" y="128289"/>
                  </a:cubicBezTo>
                  <a:cubicBezTo>
                    <a:pt x="166129" y="135986"/>
                    <a:pt x="170894" y="145516"/>
                    <a:pt x="162097" y="150647"/>
                  </a:cubicBezTo>
                  <a:cubicBezTo>
                    <a:pt x="152933" y="156145"/>
                    <a:pt x="145969" y="149181"/>
                    <a:pt x="137172" y="140751"/>
                  </a:cubicBezTo>
                  <a:cubicBezTo>
                    <a:pt x="137905" y="153946"/>
                    <a:pt x="132407" y="162010"/>
                    <a:pt x="126909" y="170807"/>
                  </a:cubicBezTo>
                  <a:cubicBezTo>
                    <a:pt x="118112" y="185835"/>
                    <a:pt x="121777" y="204162"/>
                    <a:pt x="121044" y="221389"/>
                  </a:cubicBezTo>
                  <a:cubicBezTo>
                    <a:pt x="120311" y="232019"/>
                    <a:pt x="122877" y="242649"/>
                    <a:pt x="114813" y="251445"/>
                  </a:cubicBezTo>
                  <a:cubicBezTo>
                    <a:pt x="109315" y="257310"/>
                    <a:pt x="113347" y="261709"/>
                    <a:pt x="117012" y="266107"/>
                  </a:cubicBezTo>
                  <a:cubicBezTo>
                    <a:pt x="125809" y="276737"/>
                    <a:pt x="123243" y="289932"/>
                    <a:pt x="123977" y="302028"/>
                  </a:cubicBezTo>
                  <a:cubicBezTo>
                    <a:pt x="124343" y="307526"/>
                    <a:pt x="120311" y="311191"/>
                    <a:pt x="113714" y="309359"/>
                  </a:cubicBezTo>
                  <a:cubicBezTo>
                    <a:pt x="112614" y="308992"/>
                    <a:pt x="110781" y="308259"/>
                    <a:pt x="110781" y="307159"/>
                  </a:cubicBezTo>
                  <a:cubicBezTo>
                    <a:pt x="108215" y="292864"/>
                    <a:pt x="106383" y="279302"/>
                    <a:pt x="86223" y="277836"/>
                  </a:cubicBezTo>
                  <a:cubicBezTo>
                    <a:pt x="78526" y="277470"/>
                    <a:pt x="79259" y="265007"/>
                    <a:pt x="78159" y="256944"/>
                  </a:cubicBezTo>
                  <a:cubicBezTo>
                    <a:pt x="75593" y="261709"/>
                    <a:pt x="72295" y="265741"/>
                    <a:pt x="71195" y="270506"/>
                  </a:cubicBezTo>
                  <a:cubicBezTo>
                    <a:pt x="68996" y="281868"/>
                    <a:pt x="60565" y="282235"/>
                    <a:pt x="52502" y="280769"/>
                  </a:cubicBezTo>
                  <a:cubicBezTo>
                    <a:pt x="42238" y="278569"/>
                    <a:pt x="36740" y="270139"/>
                    <a:pt x="36740" y="260609"/>
                  </a:cubicBezTo>
                  <a:cubicBezTo>
                    <a:pt x="36740" y="237517"/>
                    <a:pt x="34541" y="234218"/>
                    <a:pt x="12915" y="226887"/>
                  </a:cubicBezTo>
                  <a:cubicBezTo>
                    <a:pt x="8883" y="225421"/>
                    <a:pt x="2286" y="229087"/>
                    <a:pt x="820" y="221389"/>
                  </a:cubicBezTo>
                  <a:cubicBezTo>
                    <a:pt x="-647" y="195365"/>
                    <a:pt x="-280" y="169341"/>
                    <a:pt x="3019" y="143317"/>
                  </a:cubicBezTo>
                  <a:cubicBezTo>
                    <a:pt x="3385" y="138918"/>
                    <a:pt x="4852" y="134886"/>
                    <a:pt x="8150" y="131587"/>
                  </a:cubicBezTo>
                  <a:cubicBezTo>
                    <a:pt x="13648" y="90168"/>
                    <a:pt x="15481" y="48017"/>
                    <a:pt x="23178" y="6964"/>
                  </a:cubicBezTo>
                  <a:cubicBezTo>
                    <a:pt x="24645" y="4032"/>
                    <a:pt x="26111" y="1833"/>
                    <a:pt x="27210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830DCF82-B15B-483E-9C4F-9669BD511917}"/>
                </a:ext>
              </a:extLst>
            </p:cNvPr>
            <p:cNvSpPr/>
            <p:nvPr/>
          </p:nvSpPr>
          <p:spPr>
            <a:xfrm>
              <a:off x="10080866" y="4796217"/>
              <a:ext cx="95951" cy="383032"/>
            </a:xfrm>
            <a:custGeom>
              <a:avLst/>
              <a:gdLst>
                <a:gd name="connsiteX0" fmla="*/ 94200 w 95951"/>
                <a:gd name="connsiteY0" fmla="*/ 78806 h 383032"/>
                <a:gd name="connsiteX1" fmla="*/ 90902 w 95951"/>
                <a:gd name="connsiteY1" fmla="*/ 172640 h 383032"/>
                <a:gd name="connsiteX2" fmla="*/ 95300 w 95951"/>
                <a:gd name="connsiteY2" fmla="*/ 193532 h 383032"/>
                <a:gd name="connsiteX3" fmla="*/ 91268 w 95951"/>
                <a:gd name="connsiteY3" fmla="*/ 246681 h 383032"/>
                <a:gd name="connsiteX4" fmla="*/ 79172 w 95951"/>
                <a:gd name="connsiteY4" fmla="*/ 270506 h 383032"/>
                <a:gd name="connsiteX5" fmla="*/ 70375 w 95951"/>
                <a:gd name="connsiteY5" fmla="*/ 245581 h 383032"/>
                <a:gd name="connsiteX6" fmla="*/ 63778 w 95951"/>
                <a:gd name="connsiteY6" fmla="*/ 238983 h 383032"/>
                <a:gd name="connsiteX7" fmla="*/ 53515 w 95951"/>
                <a:gd name="connsiteY7" fmla="*/ 297263 h 383032"/>
                <a:gd name="connsiteX8" fmla="*/ 37387 w 95951"/>
                <a:gd name="connsiteY8" fmla="*/ 301661 h 383032"/>
                <a:gd name="connsiteX9" fmla="*/ 44718 w 95951"/>
                <a:gd name="connsiteY9" fmla="*/ 325486 h 383032"/>
                <a:gd name="connsiteX10" fmla="*/ 22725 w 95951"/>
                <a:gd name="connsiteY10" fmla="*/ 331351 h 383032"/>
                <a:gd name="connsiteX11" fmla="*/ 15395 w 95951"/>
                <a:gd name="connsiteY11" fmla="*/ 319255 h 383032"/>
                <a:gd name="connsiteX12" fmla="*/ 12096 w 95951"/>
                <a:gd name="connsiteY12" fmla="*/ 359208 h 383032"/>
                <a:gd name="connsiteX13" fmla="*/ 0 w 95951"/>
                <a:gd name="connsiteY13" fmla="*/ 383033 h 383032"/>
                <a:gd name="connsiteX14" fmla="*/ 16494 w 95951"/>
                <a:gd name="connsiteY14" fmla="*/ 250346 h 383032"/>
                <a:gd name="connsiteX15" fmla="*/ 37753 w 95951"/>
                <a:gd name="connsiteY15" fmla="*/ 69642 h 383032"/>
                <a:gd name="connsiteX16" fmla="*/ 49116 w 95951"/>
                <a:gd name="connsiteY16" fmla="*/ 29323 h 383032"/>
                <a:gd name="connsiteX17" fmla="*/ 68176 w 95951"/>
                <a:gd name="connsiteY17" fmla="*/ 0 h 383032"/>
                <a:gd name="connsiteX18" fmla="*/ 91268 w 95951"/>
                <a:gd name="connsiteY18" fmla="*/ 47284 h 383032"/>
                <a:gd name="connsiteX19" fmla="*/ 86137 w 95951"/>
                <a:gd name="connsiteY19" fmla="*/ 72208 h 383032"/>
                <a:gd name="connsiteX20" fmla="*/ 94200 w 95951"/>
                <a:gd name="connsiteY20" fmla="*/ 78806 h 38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51" h="383032">
                  <a:moveTo>
                    <a:pt x="94200" y="78806"/>
                  </a:moveTo>
                  <a:cubicBezTo>
                    <a:pt x="93101" y="109962"/>
                    <a:pt x="92001" y="141484"/>
                    <a:pt x="90902" y="172640"/>
                  </a:cubicBezTo>
                  <a:cubicBezTo>
                    <a:pt x="96766" y="178504"/>
                    <a:pt x="96400" y="186202"/>
                    <a:pt x="95300" y="193532"/>
                  </a:cubicBezTo>
                  <a:cubicBezTo>
                    <a:pt x="92368" y="211126"/>
                    <a:pt x="93101" y="229087"/>
                    <a:pt x="91268" y="246681"/>
                  </a:cubicBezTo>
                  <a:cubicBezTo>
                    <a:pt x="86870" y="254744"/>
                    <a:pt x="90902" y="271239"/>
                    <a:pt x="79172" y="270506"/>
                  </a:cubicBezTo>
                  <a:cubicBezTo>
                    <a:pt x="66710" y="269772"/>
                    <a:pt x="72575" y="254378"/>
                    <a:pt x="70375" y="245581"/>
                  </a:cubicBezTo>
                  <a:cubicBezTo>
                    <a:pt x="70009" y="243748"/>
                    <a:pt x="70009" y="241916"/>
                    <a:pt x="63778" y="238983"/>
                  </a:cubicBezTo>
                  <a:cubicBezTo>
                    <a:pt x="75507" y="262808"/>
                    <a:pt x="51315" y="276370"/>
                    <a:pt x="53515" y="297263"/>
                  </a:cubicBezTo>
                  <a:cubicBezTo>
                    <a:pt x="54248" y="305327"/>
                    <a:pt x="45451" y="309359"/>
                    <a:pt x="37387" y="301661"/>
                  </a:cubicBezTo>
                  <a:cubicBezTo>
                    <a:pt x="40319" y="309725"/>
                    <a:pt x="50949" y="317056"/>
                    <a:pt x="44718" y="325486"/>
                  </a:cubicBezTo>
                  <a:cubicBezTo>
                    <a:pt x="40686" y="330985"/>
                    <a:pt x="30423" y="331717"/>
                    <a:pt x="22725" y="331351"/>
                  </a:cubicBezTo>
                  <a:cubicBezTo>
                    <a:pt x="16494" y="330985"/>
                    <a:pt x="13195" y="326219"/>
                    <a:pt x="15395" y="319255"/>
                  </a:cubicBezTo>
                  <a:cubicBezTo>
                    <a:pt x="12096" y="332451"/>
                    <a:pt x="13562" y="346013"/>
                    <a:pt x="12096" y="359208"/>
                  </a:cubicBezTo>
                  <a:cubicBezTo>
                    <a:pt x="10996" y="368371"/>
                    <a:pt x="13195" y="379734"/>
                    <a:pt x="0" y="383033"/>
                  </a:cubicBezTo>
                  <a:cubicBezTo>
                    <a:pt x="1466" y="338315"/>
                    <a:pt x="6231" y="293597"/>
                    <a:pt x="16494" y="250346"/>
                  </a:cubicBezTo>
                  <a:cubicBezTo>
                    <a:pt x="30789" y="190967"/>
                    <a:pt x="34821" y="130488"/>
                    <a:pt x="37753" y="69642"/>
                  </a:cubicBezTo>
                  <a:cubicBezTo>
                    <a:pt x="38487" y="55347"/>
                    <a:pt x="39586" y="41052"/>
                    <a:pt x="49116" y="29323"/>
                  </a:cubicBezTo>
                  <a:cubicBezTo>
                    <a:pt x="64877" y="26024"/>
                    <a:pt x="67810" y="13929"/>
                    <a:pt x="68176" y="0"/>
                  </a:cubicBezTo>
                  <a:cubicBezTo>
                    <a:pt x="80272" y="13562"/>
                    <a:pt x="78439" y="33722"/>
                    <a:pt x="91268" y="47284"/>
                  </a:cubicBezTo>
                  <a:cubicBezTo>
                    <a:pt x="79905" y="53515"/>
                    <a:pt x="82838" y="62678"/>
                    <a:pt x="86137" y="72208"/>
                  </a:cubicBezTo>
                  <a:cubicBezTo>
                    <a:pt x="87969" y="76240"/>
                    <a:pt x="90169" y="78439"/>
                    <a:pt x="94200" y="78806"/>
                  </a:cubicBezTo>
                  <a:close/>
                </a:path>
              </a:pathLst>
            </a:custGeom>
            <a:solidFill>
              <a:srgbClr val="9D90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9BDF1501-26AF-46B6-8E90-FA0C62A575B2}"/>
                </a:ext>
              </a:extLst>
            </p:cNvPr>
            <p:cNvSpPr/>
            <p:nvPr/>
          </p:nvSpPr>
          <p:spPr>
            <a:xfrm>
              <a:off x="12242777" y="4600485"/>
              <a:ext cx="65660" cy="82837"/>
            </a:xfrm>
            <a:custGeom>
              <a:avLst/>
              <a:gdLst>
                <a:gd name="connsiteX0" fmla="*/ 46851 w 65660"/>
                <a:gd name="connsiteY0" fmla="*/ 82471 h 82837"/>
                <a:gd name="connsiteX1" fmla="*/ 35488 w 65660"/>
                <a:gd name="connsiteY1" fmla="*/ 82838 h 82837"/>
                <a:gd name="connsiteX2" fmla="*/ 32923 w 65660"/>
                <a:gd name="connsiteY2" fmla="*/ 66710 h 82837"/>
                <a:gd name="connsiteX3" fmla="*/ 43919 w 65660"/>
                <a:gd name="connsiteY3" fmla="*/ 50582 h 82837"/>
                <a:gd name="connsiteX4" fmla="*/ 28524 w 65660"/>
                <a:gd name="connsiteY4" fmla="*/ 29690 h 82837"/>
                <a:gd name="connsiteX5" fmla="*/ 16062 w 65660"/>
                <a:gd name="connsiteY5" fmla="*/ 26757 h 82837"/>
                <a:gd name="connsiteX6" fmla="*/ 3233 w 65660"/>
                <a:gd name="connsiteY6" fmla="*/ 1833 h 82837"/>
                <a:gd name="connsiteX7" fmla="*/ 5066 w 65660"/>
                <a:gd name="connsiteY7" fmla="*/ 0 h 82837"/>
                <a:gd name="connsiteX8" fmla="*/ 50150 w 65660"/>
                <a:gd name="connsiteY8" fmla="*/ 18327 h 82837"/>
                <a:gd name="connsiteX9" fmla="*/ 54548 w 65660"/>
                <a:gd name="connsiteY9" fmla="*/ 63045 h 82837"/>
                <a:gd name="connsiteX10" fmla="*/ 46851 w 65660"/>
                <a:gd name="connsiteY10" fmla="*/ 82471 h 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660" h="82837">
                  <a:moveTo>
                    <a:pt x="46851" y="82471"/>
                  </a:moveTo>
                  <a:cubicBezTo>
                    <a:pt x="43186" y="82471"/>
                    <a:pt x="39154" y="82471"/>
                    <a:pt x="35488" y="82838"/>
                  </a:cubicBezTo>
                  <a:cubicBezTo>
                    <a:pt x="29990" y="78439"/>
                    <a:pt x="28891" y="72941"/>
                    <a:pt x="32923" y="66710"/>
                  </a:cubicBezTo>
                  <a:cubicBezTo>
                    <a:pt x="36954" y="61579"/>
                    <a:pt x="41353" y="56814"/>
                    <a:pt x="43919" y="50582"/>
                  </a:cubicBezTo>
                  <a:cubicBezTo>
                    <a:pt x="48684" y="36654"/>
                    <a:pt x="35488" y="34821"/>
                    <a:pt x="28524" y="29690"/>
                  </a:cubicBezTo>
                  <a:cubicBezTo>
                    <a:pt x="25225" y="27124"/>
                    <a:pt x="20460" y="27490"/>
                    <a:pt x="16062" y="26757"/>
                  </a:cubicBezTo>
                  <a:cubicBezTo>
                    <a:pt x="1400" y="23825"/>
                    <a:pt x="-4098" y="16128"/>
                    <a:pt x="3233" y="1833"/>
                  </a:cubicBezTo>
                  <a:cubicBezTo>
                    <a:pt x="3966" y="1100"/>
                    <a:pt x="4699" y="733"/>
                    <a:pt x="5066" y="0"/>
                  </a:cubicBezTo>
                  <a:cubicBezTo>
                    <a:pt x="20827" y="4032"/>
                    <a:pt x="34022" y="14295"/>
                    <a:pt x="50150" y="18327"/>
                  </a:cubicBezTo>
                  <a:cubicBezTo>
                    <a:pt x="68843" y="23459"/>
                    <a:pt x="71043" y="50582"/>
                    <a:pt x="54548" y="63045"/>
                  </a:cubicBezTo>
                  <a:cubicBezTo>
                    <a:pt x="47584" y="68909"/>
                    <a:pt x="42453" y="73308"/>
                    <a:pt x="46851" y="8247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717FF11C-FFAB-4D0F-B632-112FCC3BFFE4}"/>
                </a:ext>
              </a:extLst>
            </p:cNvPr>
            <p:cNvSpPr/>
            <p:nvPr/>
          </p:nvSpPr>
          <p:spPr>
            <a:xfrm>
              <a:off x="12199093" y="4582158"/>
              <a:ext cx="49116" cy="26390"/>
            </a:xfrm>
            <a:custGeom>
              <a:avLst/>
              <a:gdLst>
                <a:gd name="connsiteX0" fmla="*/ 34088 w 49116"/>
                <a:gd name="connsiteY0" fmla="*/ 26391 h 26390"/>
                <a:gd name="connsiteX1" fmla="*/ 0 w 49116"/>
                <a:gd name="connsiteY1" fmla="*/ 0 h 26390"/>
                <a:gd name="connsiteX2" fmla="*/ 34088 w 49116"/>
                <a:gd name="connsiteY2" fmla="*/ 10630 h 26390"/>
                <a:gd name="connsiteX3" fmla="*/ 49116 w 49116"/>
                <a:gd name="connsiteY3" fmla="*/ 18327 h 26390"/>
                <a:gd name="connsiteX4" fmla="*/ 48383 w 49116"/>
                <a:gd name="connsiteY4" fmla="*/ 19060 h 26390"/>
                <a:gd name="connsiteX5" fmla="*/ 36287 w 49116"/>
                <a:gd name="connsiteY5" fmla="*/ 25291 h 26390"/>
                <a:gd name="connsiteX6" fmla="*/ 34088 w 49116"/>
                <a:gd name="connsiteY6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6" h="26390">
                  <a:moveTo>
                    <a:pt x="34088" y="26391"/>
                  </a:moveTo>
                  <a:cubicBezTo>
                    <a:pt x="20893" y="19793"/>
                    <a:pt x="7697" y="13929"/>
                    <a:pt x="0" y="0"/>
                  </a:cubicBezTo>
                  <a:cubicBezTo>
                    <a:pt x="9897" y="8430"/>
                    <a:pt x="22359" y="8064"/>
                    <a:pt x="34088" y="10630"/>
                  </a:cubicBezTo>
                  <a:cubicBezTo>
                    <a:pt x="40319" y="12096"/>
                    <a:pt x="46184" y="12096"/>
                    <a:pt x="49116" y="18327"/>
                  </a:cubicBezTo>
                  <a:cubicBezTo>
                    <a:pt x="49116" y="18327"/>
                    <a:pt x="48383" y="19060"/>
                    <a:pt x="48383" y="19060"/>
                  </a:cubicBezTo>
                  <a:cubicBezTo>
                    <a:pt x="44718" y="21992"/>
                    <a:pt x="39953" y="22725"/>
                    <a:pt x="36287" y="25291"/>
                  </a:cubicBezTo>
                  <a:cubicBezTo>
                    <a:pt x="35554" y="25658"/>
                    <a:pt x="34821" y="26024"/>
                    <a:pt x="34088" y="2639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9FE0703-AA35-4C81-B7AC-3E6C8E8EA2B3}"/>
                </a:ext>
              </a:extLst>
            </p:cNvPr>
            <p:cNvSpPr/>
            <p:nvPr/>
          </p:nvSpPr>
          <p:spPr>
            <a:xfrm>
              <a:off x="10216486" y="6530775"/>
              <a:ext cx="42520" cy="120860"/>
            </a:xfrm>
            <a:custGeom>
              <a:avLst/>
              <a:gdLst>
                <a:gd name="connsiteX0" fmla="*/ 0 w 42520"/>
                <a:gd name="connsiteY0" fmla="*/ 1002 h 120860"/>
                <a:gd name="connsiteX1" fmla="*/ 19793 w 42520"/>
                <a:gd name="connsiteY1" fmla="*/ 12732 h 120860"/>
                <a:gd name="connsiteX2" fmla="*/ 33722 w 42520"/>
                <a:gd name="connsiteY2" fmla="*/ 61115 h 120860"/>
                <a:gd name="connsiteX3" fmla="*/ 41419 w 42520"/>
                <a:gd name="connsiteY3" fmla="*/ 120860 h 120860"/>
                <a:gd name="connsiteX4" fmla="*/ 0 w 42520"/>
                <a:gd name="connsiteY4" fmla="*/ 1002 h 1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20" h="120860">
                  <a:moveTo>
                    <a:pt x="0" y="1002"/>
                  </a:moveTo>
                  <a:cubicBezTo>
                    <a:pt x="10630" y="-1563"/>
                    <a:pt x="17227" y="269"/>
                    <a:pt x="19793" y="12732"/>
                  </a:cubicBezTo>
                  <a:cubicBezTo>
                    <a:pt x="23092" y="29226"/>
                    <a:pt x="27490" y="45353"/>
                    <a:pt x="33722" y="61115"/>
                  </a:cubicBezTo>
                  <a:cubicBezTo>
                    <a:pt x="38853" y="73943"/>
                    <a:pt x="45084" y="109131"/>
                    <a:pt x="41419" y="120860"/>
                  </a:cubicBezTo>
                  <a:cubicBezTo>
                    <a:pt x="22359" y="82740"/>
                    <a:pt x="13928" y="40955"/>
                    <a:pt x="0" y="1002"/>
                  </a:cubicBezTo>
                  <a:close/>
                </a:path>
              </a:pathLst>
            </a:custGeom>
            <a:solidFill>
              <a:srgbClr val="D6D0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BAAC5DF8-D892-4838-B5FE-CA58F5222885}"/>
                </a:ext>
              </a:extLst>
            </p:cNvPr>
            <p:cNvSpPr/>
            <p:nvPr/>
          </p:nvSpPr>
          <p:spPr>
            <a:xfrm>
              <a:off x="11647452" y="4123144"/>
              <a:ext cx="42657" cy="34196"/>
            </a:xfrm>
            <a:custGeom>
              <a:avLst/>
              <a:gdLst>
                <a:gd name="connsiteX0" fmla="*/ 14662 w 42657"/>
                <a:gd name="connsiteY0" fmla="*/ 34196 h 34196"/>
                <a:gd name="connsiteX1" fmla="*/ 0 w 42657"/>
                <a:gd name="connsiteY1" fmla="*/ 15503 h 34196"/>
                <a:gd name="connsiteX2" fmla="*/ 15028 w 42657"/>
                <a:gd name="connsiteY2" fmla="*/ 475 h 34196"/>
                <a:gd name="connsiteX3" fmla="*/ 36654 w 42657"/>
                <a:gd name="connsiteY3" fmla="*/ 8172 h 34196"/>
                <a:gd name="connsiteX4" fmla="*/ 42518 w 42657"/>
                <a:gd name="connsiteY4" fmla="*/ 22101 h 34196"/>
                <a:gd name="connsiteX5" fmla="*/ 30423 w 42657"/>
                <a:gd name="connsiteY5" fmla="*/ 30164 h 34196"/>
                <a:gd name="connsiteX6" fmla="*/ 14662 w 42657"/>
                <a:gd name="connsiteY6" fmla="*/ 34196 h 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57" h="34196">
                  <a:moveTo>
                    <a:pt x="14662" y="34196"/>
                  </a:moveTo>
                  <a:cubicBezTo>
                    <a:pt x="8064" y="29431"/>
                    <a:pt x="367" y="25766"/>
                    <a:pt x="0" y="15503"/>
                  </a:cubicBezTo>
                  <a:cubicBezTo>
                    <a:pt x="2566" y="8172"/>
                    <a:pt x="8430" y="3774"/>
                    <a:pt x="15028" y="475"/>
                  </a:cubicBezTo>
                  <a:cubicBezTo>
                    <a:pt x="23825" y="-1358"/>
                    <a:pt x="30423" y="2307"/>
                    <a:pt x="36654" y="8172"/>
                  </a:cubicBezTo>
                  <a:cubicBezTo>
                    <a:pt x="41052" y="12204"/>
                    <a:pt x="43252" y="15869"/>
                    <a:pt x="42518" y="22101"/>
                  </a:cubicBezTo>
                  <a:cubicBezTo>
                    <a:pt x="41419" y="30531"/>
                    <a:pt x="35554" y="29431"/>
                    <a:pt x="30423" y="30164"/>
                  </a:cubicBezTo>
                  <a:cubicBezTo>
                    <a:pt x="25658" y="31631"/>
                    <a:pt x="20160" y="33097"/>
                    <a:pt x="14662" y="34196"/>
                  </a:cubicBezTo>
                  <a:close/>
                </a:path>
              </a:pathLst>
            </a:custGeom>
            <a:solidFill>
              <a:srgbClr val="7C5F5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4FB2C92-1919-44E5-9FEE-80E303586399}"/>
                </a:ext>
              </a:extLst>
            </p:cNvPr>
            <p:cNvSpPr/>
            <p:nvPr/>
          </p:nvSpPr>
          <p:spPr>
            <a:xfrm>
              <a:off x="11625826" y="4044154"/>
              <a:ext cx="47558" cy="26316"/>
            </a:xfrm>
            <a:custGeom>
              <a:avLst/>
              <a:gdLst>
                <a:gd name="connsiteX0" fmla="*/ 47284 w 47558"/>
                <a:gd name="connsiteY0" fmla="*/ 22651 h 26316"/>
                <a:gd name="connsiteX1" fmla="*/ 35554 w 47558"/>
                <a:gd name="connsiteY1" fmla="*/ 26317 h 26316"/>
                <a:gd name="connsiteX2" fmla="*/ 0 w 47558"/>
                <a:gd name="connsiteY2" fmla="*/ 11289 h 26316"/>
                <a:gd name="connsiteX3" fmla="*/ 35188 w 47558"/>
                <a:gd name="connsiteY3" fmla="*/ 1392 h 26316"/>
                <a:gd name="connsiteX4" fmla="*/ 47284 w 47558"/>
                <a:gd name="connsiteY4" fmla="*/ 11655 h 26316"/>
                <a:gd name="connsiteX5" fmla="*/ 47284 w 47558"/>
                <a:gd name="connsiteY5" fmla="*/ 22651 h 2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58" h="26316">
                  <a:moveTo>
                    <a:pt x="47284" y="22651"/>
                  </a:moveTo>
                  <a:cubicBezTo>
                    <a:pt x="43985" y="25217"/>
                    <a:pt x="37020" y="17520"/>
                    <a:pt x="35554" y="26317"/>
                  </a:cubicBezTo>
                  <a:cubicBezTo>
                    <a:pt x="21992" y="26317"/>
                    <a:pt x="12096" y="18253"/>
                    <a:pt x="0" y="11289"/>
                  </a:cubicBezTo>
                  <a:cubicBezTo>
                    <a:pt x="10630" y="1392"/>
                    <a:pt x="21992" y="-2273"/>
                    <a:pt x="35188" y="1392"/>
                  </a:cubicBezTo>
                  <a:cubicBezTo>
                    <a:pt x="36287" y="8356"/>
                    <a:pt x="44351" y="6890"/>
                    <a:pt x="47284" y="11655"/>
                  </a:cubicBezTo>
                  <a:cubicBezTo>
                    <a:pt x="47650" y="15321"/>
                    <a:pt x="47650" y="18986"/>
                    <a:pt x="47284" y="22651"/>
                  </a:cubicBezTo>
                  <a:close/>
                </a:path>
              </a:pathLst>
            </a:custGeom>
            <a:solidFill>
              <a:srgbClr val="E3DA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657344E5-A4B8-47F1-AF6C-D46DFCE4A18E}"/>
                </a:ext>
              </a:extLst>
            </p:cNvPr>
            <p:cNvSpPr/>
            <p:nvPr/>
          </p:nvSpPr>
          <p:spPr>
            <a:xfrm>
              <a:off x="11443410" y="4704072"/>
              <a:ext cx="721594" cy="101593"/>
            </a:xfrm>
            <a:custGeom>
              <a:avLst/>
              <a:gdLst>
                <a:gd name="connsiteX0" fmla="*/ 688240 w 721594"/>
                <a:gd name="connsiteY0" fmla="*/ 28368 h 101593"/>
                <a:gd name="connsiteX1" fmla="*/ 705834 w 721594"/>
                <a:gd name="connsiteY1" fmla="*/ 35699 h 101593"/>
                <a:gd name="connsiteX2" fmla="*/ 721595 w 721594"/>
                <a:gd name="connsiteY2" fmla="*/ 42663 h 101593"/>
                <a:gd name="connsiteX3" fmla="*/ 678710 w 721594"/>
                <a:gd name="connsiteY3" fmla="*/ 58057 h 101593"/>
                <a:gd name="connsiteX4" fmla="*/ 619331 w 721594"/>
                <a:gd name="connsiteY4" fmla="*/ 62089 h 101593"/>
                <a:gd name="connsiteX5" fmla="*/ 458054 w 721594"/>
                <a:gd name="connsiteY5" fmla="*/ 80783 h 101593"/>
                <a:gd name="connsiteX6" fmla="*/ 282848 w 721594"/>
                <a:gd name="connsiteY6" fmla="*/ 90313 h 101593"/>
                <a:gd name="connsiteX7" fmla="*/ 151994 w 721594"/>
                <a:gd name="connsiteY7" fmla="*/ 93612 h 101593"/>
                <a:gd name="connsiteX8" fmla="*/ 145763 w 721594"/>
                <a:gd name="connsiteY8" fmla="*/ 93612 h 101593"/>
                <a:gd name="connsiteX9" fmla="*/ 41666 w 721594"/>
                <a:gd name="connsiteY9" fmla="*/ 99843 h 101593"/>
                <a:gd name="connsiteX10" fmla="*/ 4645 w 721594"/>
                <a:gd name="connsiteY10" fmla="*/ 99476 h 101593"/>
                <a:gd name="connsiteX11" fmla="*/ 5745 w 721594"/>
                <a:gd name="connsiteY11" fmla="*/ 89580 h 101593"/>
                <a:gd name="connsiteX12" fmla="*/ 73188 w 721594"/>
                <a:gd name="connsiteY12" fmla="*/ 59524 h 101593"/>
                <a:gd name="connsiteX13" fmla="*/ 81985 w 721594"/>
                <a:gd name="connsiteY13" fmla="*/ 59524 h 101593"/>
                <a:gd name="connsiteX14" fmla="*/ 105077 w 721594"/>
                <a:gd name="connsiteY14" fmla="*/ 54759 h 101593"/>
                <a:gd name="connsiteX15" fmla="*/ 75021 w 721594"/>
                <a:gd name="connsiteY15" fmla="*/ 45962 h 101593"/>
                <a:gd name="connsiteX16" fmla="*/ 118272 w 721594"/>
                <a:gd name="connsiteY16" fmla="*/ 40464 h 101593"/>
                <a:gd name="connsiteX17" fmla="*/ 160058 w 721594"/>
                <a:gd name="connsiteY17" fmla="*/ 44496 h 101593"/>
                <a:gd name="connsiteX18" fmla="*/ 238130 w 721594"/>
                <a:gd name="connsiteY18" fmla="*/ 49627 h 101593"/>
                <a:gd name="connsiteX19" fmla="*/ 265621 w 721594"/>
                <a:gd name="connsiteY19" fmla="*/ 53292 h 101593"/>
                <a:gd name="connsiteX20" fmla="*/ 274051 w 721594"/>
                <a:gd name="connsiteY20" fmla="*/ 56591 h 101593"/>
                <a:gd name="connsiteX21" fmla="*/ 345526 w 721594"/>
                <a:gd name="connsiteY21" fmla="*/ 37165 h 101593"/>
                <a:gd name="connsiteX22" fmla="*/ 360188 w 721594"/>
                <a:gd name="connsiteY22" fmla="*/ 35332 h 101593"/>
                <a:gd name="connsiteX23" fmla="*/ 391710 w 721594"/>
                <a:gd name="connsiteY23" fmla="*/ 36798 h 101593"/>
                <a:gd name="connsiteX24" fmla="*/ 408937 w 721594"/>
                <a:gd name="connsiteY24" fmla="*/ 23969 h 101593"/>
                <a:gd name="connsiteX25" fmla="*/ 418101 w 721594"/>
                <a:gd name="connsiteY25" fmla="*/ 16272 h 101593"/>
                <a:gd name="connsiteX26" fmla="*/ 434595 w 721594"/>
                <a:gd name="connsiteY26" fmla="*/ 7842 h 101593"/>
                <a:gd name="connsiteX27" fmla="*/ 448157 w 721594"/>
                <a:gd name="connsiteY27" fmla="*/ 877 h 101593"/>
                <a:gd name="connsiteX28" fmla="*/ 455488 w 721594"/>
                <a:gd name="connsiteY28" fmla="*/ 511 h 101593"/>
                <a:gd name="connsiteX29" fmla="*/ 462086 w 721594"/>
                <a:gd name="connsiteY29" fmla="*/ 4543 h 101593"/>
                <a:gd name="connsiteX30" fmla="*/ 489576 w 721594"/>
                <a:gd name="connsiteY30" fmla="*/ 8941 h 101593"/>
                <a:gd name="connsiteX31" fmla="*/ 503504 w 721594"/>
                <a:gd name="connsiteY31" fmla="*/ 10041 h 101593"/>
                <a:gd name="connsiteX32" fmla="*/ 547489 w 721594"/>
                <a:gd name="connsiteY32" fmla="*/ 22870 h 101593"/>
                <a:gd name="connsiteX33" fmla="*/ 553720 w 721594"/>
                <a:gd name="connsiteY33" fmla="*/ 34599 h 101593"/>
                <a:gd name="connsiteX34" fmla="*/ 555186 w 721594"/>
                <a:gd name="connsiteY34" fmla="*/ 35699 h 101593"/>
                <a:gd name="connsiteX35" fmla="*/ 630693 w 721594"/>
                <a:gd name="connsiteY35" fmla="*/ 32400 h 101593"/>
                <a:gd name="connsiteX36" fmla="*/ 677244 w 721594"/>
                <a:gd name="connsiteY36" fmla="*/ 30934 h 101593"/>
                <a:gd name="connsiteX37" fmla="*/ 683841 w 721594"/>
                <a:gd name="connsiteY37" fmla="*/ 27635 h 101593"/>
                <a:gd name="connsiteX38" fmla="*/ 688240 w 721594"/>
                <a:gd name="connsiteY38" fmla="*/ 28368 h 10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1594" h="101593">
                  <a:moveTo>
                    <a:pt x="688240" y="28368"/>
                  </a:moveTo>
                  <a:cubicBezTo>
                    <a:pt x="691905" y="36065"/>
                    <a:pt x="698869" y="35699"/>
                    <a:pt x="705834" y="35699"/>
                  </a:cubicBezTo>
                  <a:cubicBezTo>
                    <a:pt x="712431" y="35699"/>
                    <a:pt x="718296" y="35699"/>
                    <a:pt x="721595" y="42663"/>
                  </a:cubicBezTo>
                  <a:cubicBezTo>
                    <a:pt x="711332" y="59157"/>
                    <a:pt x="694471" y="59157"/>
                    <a:pt x="678710" y="58057"/>
                  </a:cubicBezTo>
                  <a:cubicBezTo>
                    <a:pt x="658550" y="56591"/>
                    <a:pt x="639124" y="59524"/>
                    <a:pt x="619331" y="62089"/>
                  </a:cubicBezTo>
                  <a:cubicBezTo>
                    <a:pt x="565816" y="69054"/>
                    <a:pt x="511935" y="77484"/>
                    <a:pt x="458054" y="80783"/>
                  </a:cubicBezTo>
                  <a:cubicBezTo>
                    <a:pt x="399774" y="84448"/>
                    <a:pt x="341128" y="87381"/>
                    <a:pt x="282848" y="90313"/>
                  </a:cubicBezTo>
                  <a:cubicBezTo>
                    <a:pt x="239230" y="92512"/>
                    <a:pt x="195612" y="93612"/>
                    <a:pt x="151994" y="93612"/>
                  </a:cubicBezTo>
                  <a:cubicBezTo>
                    <a:pt x="149795" y="93612"/>
                    <a:pt x="147962" y="93612"/>
                    <a:pt x="145763" y="93612"/>
                  </a:cubicBezTo>
                  <a:cubicBezTo>
                    <a:pt x="110941" y="94711"/>
                    <a:pt x="76120" y="96544"/>
                    <a:pt x="41666" y="99843"/>
                  </a:cubicBezTo>
                  <a:cubicBezTo>
                    <a:pt x="29203" y="101676"/>
                    <a:pt x="16741" y="102775"/>
                    <a:pt x="4645" y="99476"/>
                  </a:cubicBezTo>
                  <a:cubicBezTo>
                    <a:pt x="-3052" y="95444"/>
                    <a:pt x="-120" y="90679"/>
                    <a:pt x="5745" y="89580"/>
                  </a:cubicBezTo>
                  <a:cubicBezTo>
                    <a:pt x="30303" y="83715"/>
                    <a:pt x="52662" y="73452"/>
                    <a:pt x="73188" y="59524"/>
                  </a:cubicBezTo>
                  <a:cubicBezTo>
                    <a:pt x="76120" y="57691"/>
                    <a:pt x="79053" y="58057"/>
                    <a:pt x="81985" y="59524"/>
                  </a:cubicBezTo>
                  <a:cubicBezTo>
                    <a:pt x="90782" y="64289"/>
                    <a:pt x="97380" y="59524"/>
                    <a:pt x="105077" y="54759"/>
                  </a:cubicBezTo>
                  <a:cubicBezTo>
                    <a:pt x="95547" y="48527"/>
                    <a:pt x="81985" y="57691"/>
                    <a:pt x="75021" y="45962"/>
                  </a:cubicBezTo>
                  <a:cubicBezTo>
                    <a:pt x="88216" y="33133"/>
                    <a:pt x="103977" y="38631"/>
                    <a:pt x="118272" y="40464"/>
                  </a:cubicBezTo>
                  <a:cubicBezTo>
                    <a:pt x="132201" y="42296"/>
                    <a:pt x="145763" y="45229"/>
                    <a:pt x="160058" y="44496"/>
                  </a:cubicBezTo>
                  <a:cubicBezTo>
                    <a:pt x="185715" y="49627"/>
                    <a:pt x="211740" y="49994"/>
                    <a:pt x="238130" y="49627"/>
                  </a:cubicBezTo>
                  <a:cubicBezTo>
                    <a:pt x="247294" y="49627"/>
                    <a:pt x="256824" y="49261"/>
                    <a:pt x="265621" y="53292"/>
                  </a:cubicBezTo>
                  <a:cubicBezTo>
                    <a:pt x="268553" y="54392"/>
                    <a:pt x="271485" y="58057"/>
                    <a:pt x="274051" y="56591"/>
                  </a:cubicBezTo>
                  <a:cubicBezTo>
                    <a:pt x="296044" y="43762"/>
                    <a:pt x="323534" y="51093"/>
                    <a:pt x="345526" y="37165"/>
                  </a:cubicBezTo>
                  <a:cubicBezTo>
                    <a:pt x="349558" y="34599"/>
                    <a:pt x="355056" y="35332"/>
                    <a:pt x="360188" y="35332"/>
                  </a:cubicBezTo>
                  <a:cubicBezTo>
                    <a:pt x="370451" y="37898"/>
                    <a:pt x="381447" y="36798"/>
                    <a:pt x="391710" y="36798"/>
                  </a:cubicBezTo>
                  <a:cubicBezTo>
                    <a:pt x="399774" y="37165"/>
                    <a:pt x="413336" y="42296"/>
                    <a:pt x="408937" y="23969"/>
                  </a:cubicBezTo>
                  <a:cubicBezTo>
                    <a:pt x="407838" y="19204"/>
                    <a:pt x="413702" y="17005"/>
                    <a:pt x="418101" y="16272"/>
                  </a:cubicBezTo>
                  <a:cubicBezTo>
                    <a:pt x="424699" y="15539"/>
                    <a:pt x="429097" y="10407"/>
                    <a:pt x="434595" y="7842"/>
                  </a:cubicBezTo>
                  <a:cubicBezTo>
                    <a:pt x="439360" y="6009"/>
                    <a:pt x="445225" y="6742"/>
                    <a:pt x="448157" y="877"/>
                  </a:cubicBezTo>
                  <a:cubicBezTo>
                    <a:pt x="450356" y="-222"/>
                    <a:pt x="452922" y="-222"/>
                    <a:pt x="455488" y="511"/>
                  </a:cubicBezTo>
                  <a:cubicBezTo>
                    <a:pt x="458054" y="1611"/>
                    <a:pt x="459886" y="3077"/>
                    <a:pt x="462086" y="4543"/>
                  </a:cubicBezTo>
                  <a:cubicBezTo>
                    <a:pt x="470149" y="12240"/>
                    <a:pt x="477480" y="21037"/>
                    <a:pt x="489576" y="8941"/>
                  </a:cubicBezTo>
                  <a:cubicBezTo>
                    <a:pt x="493241" y="5276"/>
                    <a:pt x="498739" y="8575"/>
                    <a:pt x="503504" y="10041"/>
                  </a:cubicBezTo>
                  <a:cubicBezTo>
                    <a:pt x="519266" y="10774"/>
                    <a:pt x="532461" y="19937"/>
                    <a:pt x="547489" y="22870"/>
                  </a:cubicBezTo>
                  <a:cubicBezTo>
                    <a:pt x="552254" y="23603"/>
                    <a:pt x="561417" y="25436"/>
                    <a:pt x="553720" y="34599"/>
                  </a:cubicBezTo>
                  <a:cubicBezTo>
                    <a:pt x="552987" y="35332"/>
                    <a:pt x="553720" y="35699"/>
                    <a:pt x="555186" y="35699"/>
                  </a:cubicBezTo>
                  <a:cubicBezTo>
                    <a:pt x="580478" y="38631"/>
                    <a:pt x="605769" y="35332"/>
                    <a:pt x="630693" y="32400"/>
                  </a:cubicBezTo>
                  <a:cubicBezTo>
                    <a:pt x="646454" y="30567"/>
                    <a:pt x="662216" y="40097"/>
                    <a:pt x="677244" y="30934"/>
                  </a:cubicBezTo>
                  <a:cubicBezTo>
                    <a:pt x="679076" y="29834"/>
                    <a:pt x="681642" y="28734"/>
                    <a:pt x="683841" y="27635"/>
                  </a:cubicBezTo>
                  <a:cubicBezTo>
                    <a:pt x="685308" y="26535"/>
                    <a:pt x="686774" y="26902"/>
                    <a:pt x="688240" y="28368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DBF26A18-990F-4B78-AF0A-B6537B5E3BF7}"/>
                </a:ext>
              </a:extLst>
            </p:cNvPr>
            <p:cNvSpPr/>
            <p:nvPr/>
          </p:nvSpPr>
          <p:spPr>
            <a:xfrm>
              <a:off x="12015024" y="4732423"/>
              <a:ext cx="282829" cy="255699"/>
            </a:xfrm>
            <a:custGeom>
              <a:avLst/>
              <a:gdLst>
                <a:gd name="connsiteX0" fmla="*/ 48817 w 282829"/>
                <a:gd name="connsiteY0" fmla="*/ 29706 h 255699"/>
                <a:gd name="connsiteX1" fmla="*/ 103064 w 282829"/>
                <a:gd name="connsiteY1" fmla="*/ 24574 h 255699"/>
                <a:gd name="connsiteX2" fmla="*/ 150348 w 282829"/>
                <a:gd name="connsiteY2" fmla="*/ 14311 h 255699"/>
                <a:gd name="connsiteX3" fmla="*/ 226588 w 282829"/>
                <a:gd name="connsiteY3" fmla="*/ 3315 h 255699"/>
                <a:gd name="connsiteX4" fmla="*/ 262875 w 282829"/>
                <a:gd name="connsiteY4" fmla="*/ 3681 h 255699"/>
                <a:gd name="connsiteX5" fmla="*/ 282668 w 282829"/>
                <a:gd name="connsiteY5" fmla="*/ 10646 h 255699"/>
                <a:gd name="connsiteX6" fmla="*/ 278636 w 282829"/>
                <a:gd name="connsiteY6" fmla="*/ 19809 h 255699"/>
                <a:gd name="connsiteX7" fmla="*/ 273505 w 282829"/>
                <a:gd name="connsiteY7" fmla="*/ 20909 h 255699"/>
                <a:gd name="connsiteX8" fmla="*/ 253712 w 282829"/>
                <a:gd name="connsiteY8" fmla="*/ 37770 h 255699"/>
                <a:gd name="connsiteX9" fmla="*/ 239783 w 282829"/>
                <a:gd name="connsiteY9" fmla="*/ 43268 h 255699"/>
                <a:gd name="connsiteX10" fmla="*/ 205695 w 282829"/>
                <a:gd name="connsiteY10" fmla="*/ 36670 h 255699"/>
                <a:gd name="connsiteX11" fmla="*/ 198731 w 282829"/>
                <a:gd name="connsiteY11" fmla="*/ 37036 h 255699"/>
                <a:gd name="connsiteX12" fmla="*/ 174173 w 282829"/>
                <a:gd name="connsiteY12" fmla="*/ 46933 h 255699"/>
                <a:gd name="connsiteX13" fmla="*/ 140818 w 282829"/>
                <a:gd name="connsiteY13" fmla="*/ 61228 h 255699"/>
                <a:gd name="connsiteX14" fmla="*/ 134220 w 282829"/>
                <a:gd name="connsiteY14" fmla="*/ 60128 h 255699"/>
                <a:gd name="connsiteX15" fmla="*/ 121758 w 282829"/>
                <a:gd name="connsiteY15" fmla="*/ 66726 h 255699"/>
                <a:gd name="connsiteX16" fmla="*/ 119192 w 282829"/>
                <a:gd name="connsiteY16" fmla="*/ 131237 h 255699"/>
                <a:gd name="connsiteX17" fmla="*/ 118459 w 282829"/>
                <a:gd name="connsiteY17" fmla="*/ 198313 h 255699"/>
                <a:gd name="connsiteX18" fmla="*/ 115527 w 282829"/>
                <a:gd name="connsiteY18" fmla="*/ 253661 h 255699"/>
                <a:gd name="connsiteX19" fmla="*/ 105264 w 282829"/>
                <a:gd name="connsiteY19" fmla="*/ 248529 h 255699"/>
                <a:gd name="connsiteX20" fmla="*/ 92068 w 282829"/>
                <a:gd name="connsiteY20" fmla="*/ 173755 h 255699"/>
                <a:gd name="connsiteX21" fmla="*/ 84371 w 282829"/>
                <a:gd name="connsiteY21" fmla="*/ 156162 h 255699"/>
                <a:gd name="connsiteX22" fmla="*/ 74474 w 282829"/>
                <a:gd name="connsiteY22" fmla="*/ 127205 h 255699"/>
                <a:gd name="connsiteX23" fmla="*/ 67510 w 282829"/>
                <a:gd name="connsiteY23" fmla="*/ 107412 h 255699"/>
                <a:gd name="connsiteX24" fmla="*/ 64211 w 282829"/>
                <a:gd name="connsiteY24" fmla="*/ 101181 h 255699"/>
                <a:gd name="connsiteX25" fmla="*/ 68976 w 282829"/>
                <a:gd name="connsiteY25" fmla="*/ 71858 h 255699"/>
                <a:gd name="connsiteX26" fmla="*/ 65311 w 282829"/>
                <a:gd name="connsiteY26" fmla="*/ 48399 h 255699"/>
                <a:gd name="connsiteX27" fmla="*/ 40386 w 282829"/>
                <a:gd name="connsiteY27" fmla="*/ 59762 h 255699"/>
                <a:gd name="connsiteX28" fmla="*/ 11796 w 282829"/>
                <a:gd name="connsiteY28" fmla="*/ 67459 h 255699"/>
                <a:gd name="connsiteX29" fmla="*/ 2999 w 282829"/>
                <a:gd name="connsiteY29" fmla="*/ 68559 h 255699"/>
                <a:gd name="connsiteX30" fmla="*/ 1167 w 282829"/>
                <a:gd name="connsiteY30" fmla="*/ 46567 h 255699"/>
                <a:gd name="connsiteX31" fmla="*/ 15462 w 282829"/>
                <a:gd name="connsiteY31" fmla="*/ 37036 h 255699"/>
                <a:gd name="connsiteX32" fmla="*/ 48817 w 282829"/>
                <a:gd name="connsiteY32" fmla="*/ 29706 h 25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829" h="255699">
                  <a:moveTo>
                    <a:pt x="48817" y="29706"/>
                  </a:moveTo>
                  <a:cubicBezTo>
                    <a:pt x="66777" y="25674"/>
                    <a:pt x="84371" y="20909"/>
                    <a:pt x="103064" y="24574"/>
                  </a:cubicBezTo>
                  <a:cubicBezTo>
                    <a:pt x="120292" y="27873"/>
                    <a:pt x="135320" y="21275"/>
                    <a:pt x="150348" y="14311"/>
                  </a:cubicBezTo>
                  <a:cubicBezTo>
                    <a:pt x="174906" y="4048"/>
                    <a:pt x="200930" y="3315"/>
                    <a:pt x="226588" y="3315"/>
                  </a:cubicBezTo>
                  <a:cubicBezTo>
                    <a:pt x="238684" y="3315"/>
                    <a:pt x="251146" y="-4382"/>
                    <a:pt x="262875" y="3681"/>
                  </a:cubicBezTo>
                  <a:cubicBezTo>
                    <a:pt x="270572" y="2948"/>
                    <a:pt x="278636" y="749"/>
                    <a:pt x="282668" y="10646"/>
                  </a:cubicBezTo>
                  <a:cubicBezTo>
                    <a:pt x="283401" y="14678"/>
                    <a:pt x="281569" y="17610"/>
                    <a:pt x="278636" y="19809"/>
                  </a:cubicBezTo>
                  <a:cubicBezTo>
                    <a:pt x="276804" y="20542"/>
                    <a:pt x="275338" y="20909"/>
                    <a:pt x="273505" y="20909"/>
                  </a:cubicBezTo>
                  <a:cubicBezTo>
                    <a:pt x="263242" y="22375"/>
                    <a:pt x="256277" y="27140"/>
                    <a:pt x="253712" y="37770"/>
                  </a:cubicBezTo>
                  <a:cubicBezTo>
                    <a:pt x="251512" y="46200"/>
                    <a:pt x="245648" y="47666"/>
                    <a:pt x="239783" y="43268"/>
                  </a:cubicBezTo>
                  <a:cubicBezTo>
                    <a:pt x="229154" y="35570"/>
                    <a:pt x="217058" y="38136"/>
                    <a:pt x="205695" y="36670"/>
                  </a:cubicBezTo>
                  <a:cubicBezTo>
                    <a:pt x="203129" y="36303"/>
                    <a:pt x="199097" y="35204"/>
                    <a:pt x="198731" y="37036"/>
                  </a:cubicBezTo>
                  <a:cubicBezTo>
                    <a:pt x="194333" y="50598"/>
                    <a:pt x="183336" y="45833"/>
                    <a:pt x="174173" y="46933"/>
                  </a:cubicBezTo>
                  <a:cubicBezTo>
                    <a:pt x="161711" y="48399"/>
                    <a:pt x="147049" y="44734"/>
                    <a:pt x="140818" y="61228"/>
                  </a:cubicBezTo>
                  <a:cubicBezTo>
                    <a:pt x="140085" y="62694"/>
                    <a:pt x="136053" y="61228"/>
                    <a:pt x="134220" y="60128"/>
                  </a:cubicBezTo>
                  <a:cubicBezTo>
                    <a:pt x="125423" y="53164"/>
                    <a:pt x="124324" y="60861"/>
                    <a:pt x="121758" y="66726"/>
                  </a:cubicBezTo>
                  <a:cubicBezTo>
                    <a:pt x="113327" y="87985"/>
                    <a:pt x="115893" y="109978"/>
                    <a:pt x="119192" y="131237"/>
                  </a:cubicBezTo>
                  <a:cubicBezTo>
                    <a:pt x="122857" y="153962"/>
                    <a:pt x="121025" y="176321"/>
                    <a:pt x="118459" y="198313"/>
                  </a:cubicBezTo>
                  <a:cubicBezTo>
                    <a:pt x="116260" y="217007"/>
                    <a:pt x="118825" y="235334"/>
                    <a:pt x="115527" y="253661"/>
                  </a:cubicBezTo>
                  <a:cubicBezTo>
                    <a:pt x="108562" y="259159"/>
                    <a:pt x="106730" y="252195"/>
                    <a:pt x="105264" y="248529"/>
                  </a:cubicBezTo>
                  <a:cubicBezTo>
                    <a:pt x="96833" y="224338"/>
                    <a:pt x="80705" y="201612"/>
                    <a:pt x="92068" y="173755"/>
                  </a:cubicBezTo>
                  <a:cubicBezTo>
                    <a:pt x="95367" y="166058"/>
                    <a:pt x="89869" y="161293"/>
                    <a:pt x="84371" y="156162"/>
                  </a:cubicBezTo>
                  <a:cubicBezTo>
                    <a:pt x="75941" y="148464"/>
                    <a:pt x="68243" y="141133"/>
                    <a:pt x="74474" y="127205"/>
                  </a:cubicBezTo>
                  <a:cubicBezTo>
                    <a:pt x="77040" y="121340"/>
                    <a:pt x="79239" y="110711"/>
                    <a:pt x="67510" y="107412"/>
                  </a:cubicBezTo>
                  <a:cubicBezTo>
                    <a:pt x="65311" y="106679"/>
                    <a:pt x="63112" y="102647"/>
                    <a:pt x="64211" y="101181"/>
                  </a:cubicBezTo>
                  <a:cubicBezTo>
                    <a:pt x="71175" y="92017"/>
                    <a:pt x="70076" y="82854"/>
                    <a:pt x="68976" y="71858"/>
                  </a:cubicBezTo>
                  <a:cubicBezTo>
                    <a:pt x="67877" y="60495"/>
                    <a:pt x="71175" y="58296"/>
                    <a:pt x="65311" y="48399"/>
                  </a:cubicBezTo>
                  <a:cubicBezTo>
                    <a:pt x="60546" y="61595"/>
                    <a:pt x="51016" y="62694"/>
                    <a:pt x="40386" y="59762"/>
                  </a:cubicBezTo>
                  <a:cubicBezTo>
                    <a:pt x="29390" y="56830"/>
                    <a:pt x="19494" y="56830"/>
                    <a:pt x="11796" y="67459"/>
                  </a:cubicBezTo>
                  <a:cubicBezTo>
                    <a:pt x="9597" y="70392"/>
                    <a:pt x="5932" y="73324"/>
                    <a:pt x="2999" y="68559"/>
                  </a:cubicBezTo>
                  <a:cubicBezTo>
                    <a:pt x="-1033" y="61595"/>
                    <a:pt x="-300" y="54264"/>
                    <a:pt x="1167" y="46567"/>
                  </a:cubicBezTo>
                  <a:cubicBezTo>
                    <a:pt x="2633" y="38869"/>
                    <a:pt x="8497" y="37770"/>
                    <a:pt x="15462" y="37036"/>
                  </a:cubicBezTo>
                  <a:cubicBezTo>
                    <a:pt x="26458" y="35937"/>
                    <a:pt x="38920" y="37770"/>
                    <a:pt x="48817" y="29706"/>
                  </a:cubicBezTo>
                  <a:close/>
                </a:path>
              </a:pathLst>
            </a:custGeom>
            <a:solidFill>
              <a:srgbClr val="B1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3B7F39F1-B9D4-4BE1-8AD5-64D98712A70F}"/>
                </a:ext>
              </a:extLst>
            </p:cNvPr>
            <p:cNvSpPr/>
            <p:nvPr/>
          </p:nvSpPr>
          <p:spPr>
            <a:xfrm>
              <a:off x="11920524" y="4622583"/>
              <a:ext cx="357741" cy="93351"/>
            </a:xfrm>
            <a:custGeom>
              <a:avLst/>
              <a:gdLst>
                <a:gd name="connsiteX0" fmla="*/ 357742 w 357741"/>
                <a:gd name="connsiteY0" fmla="*/ 46079 h 93351"/>
                <a:gd name="connsiteX1" fmla="*/ 357742 w 357741"/>
                <a:gd name="connsiteY1" fmla="*/ 60741 h 93351"/>
                <a:gd name="connsiteX2" fmla="*/ 349678 w 357741"/>
                <a:gd name="connsiteY2" fmla="*/ 64773 h 93351"/>
                <a:gd name="connsiteX3" fmla="*/ 342714 w 357741"/>
                <a:gd name="connsiteY3" fmla="*/ 71737 h 93351"/>
                <a:gd name="connsiteX4" fmla="*/ 335016 w 357741"/>
                <a:gd name="connsiteY4" fmla="*/ 83100 h 93351"/>
                <a:gd name="connsiteX5" fmla="*/ 300195 w 357741"/>
                <a:gd name="connsiteY5" fmla="*/ 84566 h 93351"/>
                <a:gd name="connsiteX6" fmla="*/ 309359 w 357741"/>
                <a:gd name="connsiteY6" fmla="*/ 78335 h 93351"/>
                <a:gd name="connsiteX7" fmla="*/ 293231 w 357741"/>
                <a:gd name="connsiteY7" fmla="*/ 71737 h 93351"/>
                <a:gd name="connsiteX8" fmla="*/ 324753 w 357741"/>
                <a:gd name="connsiteY8" fmla="*/ 64040 h 93351"/>
                <a:gd name="connsiteX9" fmla="*/ 310825 w 357741"/>
                <a:gd name="connsiteY9" fmla="*/ 61107 h 93351"/>
                <a:gd name="connsiteX10" fmla="*/ 237151 w 357741"/>
                <a:gd name="connsiteY10" fmla="*/ 54509 h 93351"/>
                <a:gd name="connsiteX11" fmla="*/ 197564 w 357741"/>
                <a:gd name="connsiteY11" fmla="*/ 63306 h 93351"/>
                <a:gd name="connsiteX12" fmla="*/ 48017 w 357741"/>
                <a:gd name="connsiteY12" fmla="*/ 65139 h 93351"/>
                <a:gd name="connsiteX13" fmla="*/ 0 w 357741"/>
                <a:gd name="connsiteY13" fmla="*/ 43513 h 93351"/>
                <a:gd name="connsiteX14" fmla="*/ 8430 w 357741"/>
                <a:gd name="connsiteY14" fmla="*/ 33983 h 93351"/>
                <a:gd name="connsiteX15" fmla="*/ 13195 w 357741"/>
                <a:gd name="connsiteY15" fmla="*/ 14190 h 93351"/>
                <a:gd name="connsiteX16" fmla="*/ 14295 w 357741"/>
                <a:gd name="connsiteY16" fmla="*/ 2828 h 93351"/>
                <a:gd name="connsiteX17" fmla="*/ 54248 w 357741"/>
                <a:gd name="connsiteY17" fmla="*/ 5027 h 93351"/>
                <a:gd name="connsiteX18" fmla="*/ 73674 w 357741"/>
                <a:gd name="connsiteY18" fmla="*/ 13824 h 93351"/>
                <a:gd name="connsiteX19" fmla="*/ 111428 w 357741"/>
                <a:gd name="connsiteY19" fmla="*/ 22254 h 93351"/>
                <a:gd name="connsiteX20" fmla="*/ 176672 w 357741"/>
                <a:gd name="connsiteY20" fmla="*/ 33983 h 93351"/>
                <a:gd name="connsiteX21" fmla="*/ 227254 w 357741"/>
                <a:gd name="connsiteY21" fmla="*/ 37282 h 93351"/>
                <a:gd name="connsiteX22" fmla="*/ 287000 w 357741"/>
                <a:gd name="connsiteY22" fmla="*/ 42047 h 93351"/>
                <a:gd name="connsiteX23" fmla="*/ 312291 w 357741"/>
                <a:gd name="connsiteY23" fmla="*/ 36916 h 93351"/>
                <a:gd name="connsiteX24" fmla="*/ 317422 w 357741"/>
                <a:gd name="connsiteY24" fmla="*/ 37282 h 93351"/>
                <a:gd name="connsiteX25" fmla="*/ 357742 w 357741"/>
                <a:gd name="connsiteY25" fmla="*/ 46079 h 9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7741" h="93351">
                  <a:moveTo>
                    <a:pt x="357742" y="46079"/>
                  </a:moveTo>
                  <a:cubicBezTo>
                    <a:pt x="353710" y="50844"/>
                    <a:pt x="357375" y="55609"/>
                    <a:pt x="357742" y="60741"/>
                  </a:cubicBezTo>
                  <a:cubicBezTo>
                    <a:pt x="355176" y="62207"/>
                    <a:pt x="352244" y="63306"/>
                    <a:pt x="349678" y="64773"/>
                  </a:cubicBezTo>
                  <a:cubicBezTo>
                    <a:pt x="347479" y="66972"/>
                    <a:pt x="345279" y="69904"/>
                    <a:pt x="342714" y="71737"/>
                  </a:cubicBezTo>
                  <a:cubicBezTo>
                    <a:pt x="342714" y="77235"/>
                    <a:pt x="342714" y="82733"/>
                    <a:pt x="335016" y="83100"/>
                  </a:cubicBezTo>
                  <a:cubicBezTo>
                    <a:pt x="323654" y="90064"/>
                    <a:pt x="312657" y="101426"/>
                    <a:pt x="300195" y="84566"/>
                  </a:cubicBezTo>
                  <a:cubicBezTo>
                    <a:pt x="301295" y="80167"/>
                    <a:pt x="303861" y="77601"/>
                    <a:pt x="309359" y="78335"/>
                  </a:cubicBezTo>
                  <a:cubicBezTo>
                    <a:pt x="303861" y="76502"/>
                    <a:pt x="293964" y="83466"/>
                    <a:pt x="293231" y="71737"/>
                  </a:cubicBezTo>
                  <a:cubicBezTo>
                    <a:pt x="301661" y="61840"/>
                    <a:pt x="314124" y="66972"/>
                    <a:pt x="324753" y="64040"/>
                  </a:cubicBezTo>
                  <a:cubicBezTo>
                    <a:pt x="320355" y="61107"/>
                    <a:pt x="315590" y="60741"/>
                    <a:pt x="310825" y="61107"/>
                  </a:cubicBezTo>
                  <a:cubicBezTo>
                    <a:pt x="285900" y="62940"/>
                    <a:pt x="261709" y="62940"/>
                    <a:pt x="237151" y="54509"/>
                  </a:cubicBezTo>
                  <a:cubicBezTo>
                    <a:pt x="224322" y="50111"/>
                    <a:pt x="210760" y="59275"/>
                    <a:pt x="197564" y="63306"/>
                  </a:cubicBezTo>
                  <a:cubicBezTo>
                    <a:pt x="148082" y="78335"/>
                    <a:pt x="98599" y="86765"/>
                    <a:pt x="48017" y="65139"/>
                  </a:cubicBezTo>
                  <a:cubicBezTo>
                    <a:pt x="31889" y="58175"/>
                    <a:pt x="12096" y="59275"/>
                    <a:pt x="0" y="43513"/>
                  </a:cubicBezTo>
                  <a:cubicBezTo>
                    <a:pt x="1100" y="38748"/>
                    <a:pt x="4765" y="36183"/>
                    <a:pt x="8430" y="33983"/>
                  </a:cubicBezTo>
                  <a:cubicBezTo>
                    <a:pt x="16494" y="28852"/>
                    <a:pt x="20160" y="22987"/>
                    <a:pt x="13195" y="14190"/>
                  </a:cubicBezTo>
                  <a:cubicBezTo>
                    <a:pt x="10263" y="10158"/>
                    <a:pt x="9530" y="6493"/>
                    <a:pt x="14295" y="2828"/>
                  </a:cubicBezTo>
                  <a:cubicBezTo>
                    <a:pt x="20526" y="-1571"/>
                    <a:pt x="50216" y="-838"/>
                    <a:pt x="54248" y="5027"/>
                  </a:cubicBezTo>
                  <a:cubicBezTo>
                    <a:pt x="59379" y="12358"/>
                    <a:pt x="66344" y="13091"/>
                    <a:pt x="73674" y="13824"/>
                  </a:cubicBezTo>
                  <a:cubicBezTo>
                    <a:pt x="86137" y="17856"/>
                    <a:pt x="97866" y="23720"/>
                    <a:pt x="111428" y="22254"/>
                  </a:cubicBezTo>
                  <a:cubicBezTo>
                    <a:pt x="133420" y="24820"/>
                    <a:pt x="155046" y="29218"/>
                    <a:pt x="176672" y="33983"/>
                  </a:cubicBezTo>
                  <a:cubicBezTo>
                    <a:pt x="193166" y="41314"/>
                    <a:pt x="210393" y="39481"/>
                    <a:pt x="227254" y="37282"/>
                  </a:cubicBezTo>
                  <a:cubicBezTo>
                    <a:pt x="247780" y="32151"/>
                    <a:pt x="266474" y="46446"/>
                    <a:pt x="287000" y="42047"/>
                  </a:cubicBezTo>
                  <a:cubicBezTo>
                    <a:pt x="295430" y="40215"/>
                    <a:pt x="303861" y="39481"/>
                    <a:pt x="312291" y="36916"/>
                  </a:cubicBezTo>
                  <a:cubicBezTo>
                    <a:pt x="314124" y="36549"/>
                    <a:pt x="315956" y="36916"/>
                    <a:pt x="317422" y="37282"/>
                  </a:cubicBezTo>
                  <a:cubicBezTo>
                    <a:pt x="330251" y="41681"/>
                    <a:pt x="344913" y="40581"/>
                    <a:pt x="357742" y="46079"/>
                  </a:cubicBezTo>
                  <a:close/>
                </a:path>
              </a:pathLst>
            </a:custGeom>
            <a:solidFill>
              <a:srgbClr val="BBB2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779CB26-057E-4BE8-BBCC-B6CACAE48EB0}"/>
                </a:ext>
              </a:extLst>
            </p:cNvPr>
            <p:cNvSpPr/>
            <p:nvPr/>
          </p:nvSpPr>
          <p:spPr>
            <a:xfrm>
              <a:off x="12370925" y="4704801"/>
              <a:ext cx="113701" cy="68690"/>
            </a:xfrm>
            <a:custGeom>
              <a:avLst/>
              <a:gdLst>
                <a:gd name="connsiteX0" fmla="*/ 113702 w 113701"/>
                <a:gd name="connsiteY0" fmla="*/ 23607 h 68690"/>
                <a:gd name="connsiteX1" fmla="*/ 73016 w 113701"/>
                <a:gd name="connsiteY1" fmla="*/ 28372 h 68690"/>
                <a:gd name="connsiteX2" fmla="*/ 58721 w 113701"/>
                <a:gd name="connsiteY2" fmla="*/ 40101 h 68690"/>
                <a:gd name="connsiteX3" fmla="*/ 57621 w 113701"/>
                <a:gd name="connsiteY3" fmla="*/ 68691 h 68690"/>
                <a:gd name="connsiteX4" fmla="*/ 6306 w 113701"/>
                <a:gd name="connsiteY4" fmla="*/ 30937 h 68690"/>
                <a:gd name="connsiteX5" fmla="*/ 1907 w 113701"/>
                <a:gd name="connsiteY5" fmla="*/ 24340 h 68690"/>
                <a:gd name="connsiteX6" fmla="*/ 12904 w 113701"/>
                <a:gd name="connsiteY6" fmla="*/ 5280 h 68690"/>
                <a:gd name="connsiteX7" fmla="*/ 80347 w 113701"/>
                <a:gd name="connsiteY7" fmla="*/ 881 h 68690"/>
                <a:gd name="connsiteX8" fmla="*/ 90976 w 113701"/>
                <a:gd name="connsiteY8" fmla="*/ 148 h 68690"/>
                <a:gd name="connsiteX9" fmla="*/ 113702 w 113701"/>
                <a:gd name="connsiteY9" fmla="*/ 23607 h 6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701" h="68690">
                  <a:moveTo>
                    <a:pt x="113702" y="23607"/>
                  </a:moveTo>
                  <a:cubicBezTo>
                    <a:pt x="102339" y="41567"/>
                    <a:pt x="82546" y="31304"/>
                    <a:pt x="73016" y="28372"/>
                  </a:cubicBezTo>
                  <a:cubicBezTo>
                    <a:pt x="55055" y="22140"/>
                    <a:pt x="58354" y="37169"/>
                    <a:pt x="58721" y="40101"/>
                  </a:cubicBezTo>
                  <a:cubicBezTo>
                    <a:pt x="59821" y="49997"/>
                    <a:pt x="57988" y="59161"/>
                    <a:pt x="57621" y="68691"/>
                  </a:cubicBezTo>
                  <a:cubicBezTo>
                    <a:pt x="34896" y="63926"/>
                    <a:pt x="19135" y="49264"/>
                    <a:pt x="6306" y="30937"/>
                  </a:cubicBezTo>
                  <a:cubicBezTo>
                    <a:pt x="4473" y="29105"/>
                    <a:pt x="3007" y="26906"/>
                    <a:pt x="1907" y="24340"/>
                  </a:cubicBezTo>
                  <a:cubicBezTo>
                    <a:pt x="-3957" y="12610"/>
                    <a:pt x="4840" y="9312"/>
                    <a:pt x="12904" y="5280"/>
                  </a:cubicBezTo>
                  <a:cubicBezTo>
                    <a:pt x="35629" y="4547"/>
                    <a:pt x="57621" y="-951"/>
                    <a:pt x="80347" y="881"/>
                  </a:cubicBezTo>
                  <a:cubicBezTo>
                    <a:pt x="84012" y="515"/>
                    <a:pt x="87311" y="515"/>
                    <a:pt x="90976" y="148"/>
                  </a:cubicBezTo>
                  <a:cubicBezTo>
                    <a:pt x="107837" y="-1318"/>
                    <a:pt x="113702" y="8212"/>
                    <a:pt x="113702" y="23607"/>
                  </a:cubicBezTo>
                  <a:close/>
                </a:path>
              </a:pathLst>
            </a:custGeom>
            <a:solidFill>
              <a:srgbClr val="EEEA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C113AB60-A748-4F1A-B591-1C433E2A5029}"/>
                </a:ext>
              </a:extLst>
            </p:cNvPr>
            <p:cNvSpPr/>
            <p:nvPr/>
          </p:nvSpPr>
          <p:spPr>
            <a:xfrm>
              <a:off x="11997077" y="4710447"/>
              <a:ext cx="139999" cy="26305"/>
            </a:xfrm>
            <a:custGeom>
              <a:avLst/>
              <a:gdLst>
                <a:gd name="connsiteX0" fmla="*/ 134573 w 139999"/>
                <a:gd name="connsiteY0" fmla="*/ 21992 h 26305"/>
                <a:gd name="connsiteX1" fmla="*/ 131274 w 139999"/>
                <a:gd name="connsiteY1" fmla="*/ 22359 h 26305"/>
                <a:gd name="connsiteX2" fmla="*/ 11783 w 139999"/>
                <a:gd name="connsiteY2" fmla="*/ 24192 h 26305"/>
                <a:gd name="connsiteX3" fmla="*/ 54 w 139999"/>
                <a:gd name="connsiteY3" fmla="*/ 16494 h 26305"/>
                <a:gd name="connsiteX4" fmla="*/ 10683 w 139999"/>
                <a:gd name="connsiteY4" fmla="*/ 8064 h 26305"/>
                <a:gd name="connsiteX5" fmla="*/ 51002 w 139999"/>
                <a:gd name="connsiteY5" fmla="*/ 5132 h 26305"/>
                <a:gd name="connsiteX6" fmla="*/ 58333 w 139999"/>
                <a:gd name="connsiteY6" fmla="*/ 0 h 26305"/>
                <a:gd name="connsiteX7" fmla="*/ 129075 w 139999"/>
                <a:gd name="connsiteY7" fmla="*/ 5132 h 26305"/>
                <a:gd name="connsiteX8" fmla="*/ 139705 w 139999"/>
                <a:gd name="connsiteY8" fmla="*/ 11363 h 26305"/>
                <a:gd name="connsiteX9" fmla="*/ 138605 w 139999"/>
                <a:gd name="connsiteY9" fmla="*/ 17594 h 26305"/>
                <a:gd name="connsiteX10" fmla="*/ 134573 w 139999"/>
                <a:gd name="connsiteY10" fmla="*/ 21992 h 2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99" h="26305">
                  <a:moveTo>
                    <a:pt x="134573" y="21992"/>
                  </a:moveTo>
                  <a:cubicBezTo>
                    <a:pt x="133474" y="21992"/>
                    <a:pt x="132374" y="21992"/>
                    <a:pt x="131274" y="22359"/>
                  </a:cubicBezTo>
                  <a:cubicBezTo>
                    <a:pt x="91688" y="28590"/>
                    <a:pt x="51735" y="26024"/>
                    <a:pt x="11783" y="24192"/>
                  </a:cubicBezTo>
                  <a:cubicBezTo>
                    <a:pt x="7018" y="23825"/>
                    <a:pt x="787" y="21259"/>
                    <a:pt x="54" y="16494"/>
                  </a:cubicBezTo>
                  <a:cubicBezTo>
                    <a:pt x="-680" y="10263"/>
                    <a:pt x="6285" y="9897"/>
                    <a:pt x="10683" y="8064"/>
                  </a:cubicBezTo>
                  <a:cubicBezTo>
                    <a:pt x="23512" y="2566"/>
                    <a:pt x="37440" y="9530"/>
                    <a:pt x="51002" y="5132"/>
                  </a:cubicBezTo>
                  <a:cubicBezTo>
                    <a:pt x="54668" y="4032"/>
                    <a:pt x="55767" y="1466"/>
                    <a:pt x="58333" y="0"/>
                  </a:cubicBezTo>
                  <a:cubicBezTo>
                    <a:pt x="81425" y="6964"/>
                    <a:pt x="105617" y="3299"/>
                    <a:pt x="129075" y="5132"/>
                  </a:cubicBezTo>
                  <a:cubicBezTo>
                    <a:pt x="133474" y="5865"/>
                    <a:pt x="137506" y="7331"/>
                    <a:pt x="139705" y="11363"/>
                  </a:cubicBezTo>
                  <a:cubicBezTo>
                    <a:pt x="140438" y="13562"/>
                    <a:pt x="139705" y="15761"/>
                    <a:pt x="138605" y="17594"/>
                  </a:cubicBezTo>
                  <a:cubicBezTo>
                    <a:pt x="137139" y="19427"/>
                    <a:pt x="135673" y="20893"/>
                    <a:pt x="134573" y="21992"/>
                  </a:cubicBezTo>
                  <a:close/>
                </a:path>
              </a:pathLst>
            </a:custGeom>
            <a:solidFill>
              <a:srgbClr val="9F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8865B990-5C84-4CB3-8336-D4A76A945A51}"/>
                </a:ext>
              </a:extLst>
            </p:cNvPr>
            <p:cNvSpPr/>
            <p:nvPr/>
          </p:nvSpPr>
          <p:spPr>
            <a:xfrm>
              <a:off x="12135315" y="4704539"/>
              <a:ext cx="129926" cy="24585"/>
            </a:xfrm>
            <a:custGeom>
              <a:avLst/>
              <a:gdLst>
                <a:gd name="connsiteX0" fmla="*/ 0 w 129926"/>
                <a:gd name="connsiteY0" fmla="*/ 24235 h 24585"/>
                <a:gd name="connsiteX1" fmla="*/ 0 w 129926"/>
                <a:gd name="connsiteY1" fmla="*/ 20203 h 24585"/>
                <a:gd name="connsiteX2" fmla="*/ 22725 w 129926"/>
                <a:gd name="connsiteY2" fmla="*/ 15072 h 24585"/>
                <a:gd name="connsiteX3" fmla="*/ 73674 w 129926"/>
                <a:gd name="connsiteY3" fmla="*/ 3709 h 24585"/>
                <a:gd name="connsiteX4" fmla="*/ 86137 w 129926"/>
                <a:gd name="connsiteY4" fmla="*/ 2243 h 24585"/>
                <a:gd name="connsiteX5" fmla="*/ 120225 w 129926"/>
                <a:gd name="connsiteY5" fmla="*/ 1876 h 24585"/>
                <a:gd name="connsiteX6" fmla="*/ 129388 w 129926"/>
                <a:gd name="connsiteY6" fmla="*/ 13972 h 24585"/>
                <a:gd name="connsiteX7" fmla="*/ 115826 w 129926"/>
                <a:gd name="connsiteY7" fmla="*/ 17271 h 24585"/>
                <a:gd name="connsiteX8" fmla="*/ 0 w 129926"/>
                <a:gd name="connsiteY8" fmla="*/ 24235 h 24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26" h="24585">
                  <a:moveTo>
                    <a:pt x="0" y="24235"/>
                  </a:moveTo>
                  <a:cubicBezTo>
                    <a:pt x="0" y="22769"/>
                    <a:pt x="0" y="21303"/>
                    <a:pt x="0" y="20203"/>
                  </a:cubicBezTo>
                  <a:cubicBezTo>
                    <a:pt x="6598" y="14339"/>
                    <a:pt x="14661" y="15072"/>
                    <a:pt x="22725" y="15072"/>
                  </a:cubicBezTo>
                  <a:cubicBezTo>
                    <a:pt x="40319" y="14705"/>
                    <a:pt x="57547" y="11406"/>
                    <a:pt x="73674" y="3709"/>
                  </a:cubicBezTo>
                  <a:cubicBezTo>
                    <a:pt x="77340" y="777"/>
                    <a:pt x="81372" y="-2156"/>
                    <a:pt x="86137" y="2243"/>
                  </a:cubicBezTo>
                  <a:cubicBezTo>
                    <a:pt x="97866" y="16171"/>
                    <a:pt x="108862" y="-689"/>
                    <a:pt x="120225" y="1876"/>
                  </a:cubicBezTo>
                  <a:cubicBezTo>
                    <a:pt x="122424" y="6641"/>
                    <a:pt x="132320" y="6641"/>
                    <a:pt x="129388" y="13972"/>
                  </a:cubicBezTo>
                  <a:cubicBezTo>
                    <a:pt x="127189" y="19470"/>
                    <a:pt x="120591" y="16905"/>
                    <a:pt x="115826" y="17271"/>
                  </a:cubicBezTo>
                  <a:cubicBezTo>
                    <a:pt x="77340" y="22403"/>
                    <a:pt x="38853" y="25701"/>
                    <a:pt x="0" y="24235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284F9266-0426-456C-97CF-A757995BF208}"/>
                </a:ext>
              </a:extLst>
            </p:cNvPr>
            <p:cNvSpPr/>
            <p:nvPr/>
          </p:nvSpPr>
          <p:spPr>
            <a:xfrm>
              <a:off x="12288895" y="4709429"/>
              <a:ext cx="94567" cy="24664"/>
            </a:xfrm>
            <a:custGeom>
              <a:avLst/>
              <a:gdLst>
                <a:gd name="connsiteX0" fmla="*/ 94567 w 94567"/>
                <a:gd name="connsiteY0" fmla="*/ 652 h 24664"/>
                <a:gd name="connsiteX1" fmla="*/ 86137 w 94567"/>
                <a:gd name="connsiteY1" fmla="*/ 19712 h 24664"/>
                <a:gd name="connsiteX2" fmla="*/ 71842 w 94567"/>
                <a:gd name="connsiteY2" fmla="*/ 21911 h 24664"/>
                <a:gd name="connsiteX3" fmla="*/ 29323 w 94567"/>
                <a:gd name="connsiteY3" fmla="*/ 20811 h 24664"/>
                <a:gd name="connsiteX4" fmla="*/ 0 w 94567"/>
                <a:gd name="connsiteY4" fmla="*/ 15313 h 24664"/>
                <a:gd name="connsiteX5" fmla="*/ 35188 w 94567"/>
                <a:gd name="connsiteY5" fmla="*/ 652 h 24664"/>
                <a:gd name="connsiteX6" fmla="*/ 94567 w 94567"/>
                <a:gd name="connsiteY6" fmla="*/ 652 h 2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67" h="24664">
                  <a:moveTo>
                    <a:pt x="94567" y="652"/>
                  </a:moveTo>
                  <a:cubicBezTo>
                    <a:pt x="93101" y="7616"/>
                    <a:pt x="81372" y="10182"/>
                    <a:pt x="86137" y="19712"/>
                  </a:cubicBezTo>
                  <a:cubicBezTo>
                    <a:pt x="82471" y="26676"/>
                    <a:pt x="76607" y="25210"/>
                    <a:pt x="71842" y="21911"/>
                  </a:cubicBezTo>
                  <a:cubicBezTo>
                    <a:pt x="57913" y="12381"/>
                    <a:pt x="43618" y="13847"/>
                    <a:pt x="29323" y="20811"/>
                  </a:cubicBezTo>
                  <a:cubicBezTo>
                    <a:pt x="18694" y="22644"/>
                    <a:pt x="7331" y="29242"/>
                    <a:pt x="0" y="15313"/>
                  </a:cubicBezTo>
                  <a:cubicBezTo>
                    <a:pt x="6231" y="-2647"/>
                    <a:pt x="22725" y="1385"/>
                    <a:pt x="35188" y="652"/>
                  </a:cubicBezTo>
                  <a:cubicBezTo>
                    <a:pt x="54981" y="-815"/>
                    <a:pt x="74774" y="652"/>
                    <a:pt x="94567" y="652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0FB707D3-E41A-411B-A3C5-A57EAAC709F4}"/>
                </a:ext>
              </a:extLst>
            </p:cNvPr>
            <p:cNvSpPr/>
            <p:nvPr/>
          </p:nvSpPr>
          <p:spPr>
            <a:xfrm>
              <a:off x="12278265" y="4724742"/>
              <a:ext cx="41718" cy="19060"/>
            </a:xfrm>
            <a:custGeom>
              <a:avLst/>
              <a:gdLst>
                <a:gd name="connsiteX0" fmla="*/ 10996 w 41718"/>
                <a:gd name="connsiteY0" fmla="*/ 0 h 19060"/>
                <a:gd name="connsiteX1" fmla="*/ 41419 w 41718"/>
                <a:gd name="connsiteY1" fmla="*/ 0 h 19060"/>
                <a:gd name="connsiteX2" fmla="*/ 21626 w 41718"/>
                <a:gd name="connsiteY2" fmla="*/ 19060 h 19060"/>
                <a:gd name="connsiteX3" fmla="*/ 19060 w 41718"/>
                <a:gd name="connsiteY3" fmla="*/ 18693 h 19060"/>
                <a:gd name="connsiteX4" fmla="*/ 0 w 41718"/>
                <a:gd name="connsiteY4" fmla="*/ 11363 h 19060"/>
                <a:gd name="connsiteX5" fmla="*/ 10996 w 41718"/>
                <a:gd name="connsiteY5" fmla="*/ 0 h 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18" h="19060">
                  <a:moveTo>
                    <a:pt x="10996" y="0"/>
                  </a:moveTo>
                  <a:cubicBezTo>
                    <a:pt x="21259" y="6231"/>
                    <a:pt x="31156" y="4398"/>
                    <a:pt x="41419" y="0"/>
                  </a:cubicBezTo>
                  <a:cubicBezTo>
                    <a:pt x="43618" y="15761"/>
                    <a:pt x="33355" y="17960"/>
                    <a:pt x="21626" y="19060"/>
                  </a:cubicBezTo>
                  <a:cubicBezTo>
                    <a:pt x="20893" y="19060"/>
                    <a:pt x="19793" y="18693"/>
                    <a:pt x="19060" y="18693"/>
                  </a:cubicBezTo>
                  <a:cubicBezTo>
                    <a:pt x="14295" y="11729"/>
                    <a:pt x="5498" y="16128"/>
                    <a:pt x="0" y="11363"/>
                  </a:cubicBezTo>
                  <a:cubicBezTo>
                    <a:pt x="3299" y="7697"/>
                    <a:pt x="6964" y="4032"/>
                    <a:pt x="10996" y="0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D3E3DB98-2EBD-430C-8ACF-DD57707FFC33}"/>
                </a:ext>
              </a:extLst>
            </p:cNvPr>
            <p:cNvSpPr/>
            <p:nvPr/>
          </p:nvSpPr>
          <p:spPr>
            <a:xfrm>
              <a:off x="12263237" y="4687355"/>
              <a:ext cx="21725" cy="29783"/>
            </a:xfrm>
            <a:custGeom>
              <a:avLst/>
              <a:gdLst>
                <a:gd name="connsiteX0" fmla="*/ 0 w 21725"/>
                <a:gd name="connsiteY0" fmla="*/ 6964 h 29783"/>
                <a:gd name="connsiteX1" fmla="*/ 6964 w 21725"/>
                <a:gd name="connsiteY1" fmla="*/ 0 h 29783"/>
                <a:gd name="connsiteX2" fmla="*/ 17960 w 21725"/>
                <a:gd name="connsiteY2" fmla="*/ 16494 h 29783"/>
                <a:gd name="connsiteX3" fmla="*/ 20893 w 21725"/>
                <a:gd name="connsiteY3" fmla="*/ 26391 h 29783"/>
                <a:gd name="connsiteX4" fmla="*/ 15028 w 21725"/>
                <a:gd name="connsiteY4" fmla="*/ 29690 h 29783"/>
                <a:gd name="connsiteX5" fmla="*/ 7331 w 21725"/>
                <a:gd name="connsiteY5" fmla="*/ 21992 h 29783"/>
                <a:gd name="connsiteX6" fmla="*/ 0 w 21725"/>
                <a:gd name="connsiteY6" fmla="*/ 6964 h 2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25" h="29783">
                  <a:moveTo>
                    <a:pt x="0" y="6964"/>
                  </a:moveTo>
                  <a:cubicBezTo>
                    <a:pt x="0" y="2199"/>
                    <a:pt x="2199" y="0"/>
                    <a:pt x="6964" y="0"/>
                  </a:cubicBezTo>
                  <a:cubicBezTo>
                    <a:pt x="7697" y="7697"/>
                    <a:pt x="13929" y="11363"/>
                    <a:pt x="17960" y="16494"/>
                  </a:cubicBezTo>
                  <a:cubicBezTo>
                    <a:pt x="20526" y="19427"/>
                    <a:pt x="23092" y="22359"/>
                    <a:pt x="20893" y="26391"/>
                  </a:cubicBezTo>
                  <a:cubicBezTo>
                    <a:pt x="19793" y="28223"/>
                    <a:pt x="17227" y="29323"/>
                    <a:pt x="15028" y="29690"/>
                  </a:cubicBezTo>
                  <a:cubicBezTo>
                    <a:pt x="9530" y="30423"/>
                    <a:pt x="7697" y="26757"/>
                    <a:pt x="7331" y="21992"/>
                  </a:cubicBezTo>
                  <a:cubicBezTo>
                    <a:pt x="6598" y="15761"/>
                    <a:pt x="4399" y="10996"/>
                    <a:pt x="0" y="6964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536FEBC2-3749-4A63-B89A-18BD433E313C}"/>
                </a:ext>
              </a:extLst>
            </p:cNvPr>
            <p:cNvSpPr/>
            <p:nvPr/>
          </p:nvSpPr>
          <p:spPr>
            <a:xfrm>
              <a:off x="11378752" y="7373577"/>
              <a:ext cx="367390" cy="61067"/>
            </a:xfrm>
            <a:custGeom>
              <a:avLst/>
              <a:gdLst>
                <a:gd name="connsiteX0" fmla="*/ 362534 w 367390"/>
                <a:gd name="connsiteY0" fmla="*/ 14435 h 61067"/>
                <a:gd name="connsiteX1" fmla="*/ 339809 w 367390"/>
                <a:gd name="connsiteY1" fmla="*/ 29463 h 61067"/>
                <a:gd name="connsiteX2" fmla="*/ 295091 w 367390"/>
                <a:gd name="connsiteY2" fmla="*/ 41558 h 61067"/>
                <a:gd name="connsiteX3" fmla="*/ 194293 w 367390"/>
                <a:gd name="connsiteY3" fmla="*/ 56220 h 61067"/>
                <a:gd name="connsiteX4" fmla="*/ 178898 w 367390"/>
                <a:gd name="connsiteY4" fmla="*/ 60985 h 61067"/>
                <a:gd name="connsiteX5" fmla="*/ 129782 w 367390"/>
                <a:gd name="connsiteY5" fmla="*/ 59519 h 61067"/>
                <a:gd name="connsiteX6" fmla="*/ 64905 w 367390"/>
                <a:gd name="connsiteY6" fmla="*/ 52555 h 61067"/>
                <a:gd name="connsiteX7" fmla="*/ 5892 w 367390"/>
                <a:gd name="connsiteY7" fmla="*/ 47790 h 61067"/>
                <a:gd name="connsiteX8" fmla="*/ 9558 w 367390"/>
                <a:gd name="connsiteY8" fmla="*/ 29829 h 61067"/>
                <a:gd name="connsiteX9" fmla="*/ 88363 w 367390"/>
                <a:gd name="connsiteY9" fmla="*/ 22132 h 61067"/>
                <a:gd name="connsiteX10" fmla="*/ 100093 w 367390"/>
                <a:gd name="connsiteY10" fmla="*/ 17733 h 61067"/>
                <a:gd name="connsiteX11" fmla="*/ 241943 w 367390"/>
                <a:gd name="connsiteY11" fmla="*/ 4172 h 61067"/>
                <a:gd name="connsiteX12" fmla="*/ 294358 w 367390"/>
                <a:gd name="connsiteY12" fmla="*/ 14801 h 61067"/>
                <a:gd name="connsiteX13" fmla="*/ 336510 w 367390"/>
                <a:gd name="connsiteY13" fmla="*/ 10403 h 61067"/>
                <a:gd name="connsiteX14" fmla="*/ 354837 w 367390"/>
                <a:gd name="connsiteY14" fmla="*/ 2705 h 61067"/>
                <a:gd name="connsiteX15" fmla="*/ 366566 w 367390"/>
                <a:gd name="connsiteY15" fmla="*/ 1972 h 61067"/>
                <a:gd name="connsiteX16" fmla="*/ 366566 w 367390"/>
                <a:gd name="connsiteY16" fmla="*/ 6737 h 61067"/>
                <a:gd name="connsiteX17" fmla="*/ 362534 w 367390"/>
                <a:gd name="connsiteY17" fmla="*/ 14435 h 6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390" h="61067">
                  <a:moveTo>
                    <a:pt x="362534" y="14435"/>
                  </a:moveTo>
                  <a:cubicBezTo>
                    <a:pt x="354837" y="19566"/>
                    <a:pt x="347506" y="24331"/>
                    <a:pt x="339809" y="29463"/>
                  </a:cubicBezTo>
                  <a:cubicBezTo>
                    <a:pt x="324781" y="33495"/>
                    <a:pt x="309753" y="37526"/>
                    <a:pt x="295091" y="41558"/>
                  </a:cubicBezTo>
                  <a:cubicBezTo>
                    <a:pt x="262103" y="51455"/>
                    <a:pt x="227648" y="50355"/>
                    <a:pt x="194293" y="56220"/>
                  </a:cubicBezTo>
                  <a:cubicBezTo>
                    <a:pt x="189895" y="60618"/>
                    <a:pt x="184396" y="61352"/>
                    <a:pt x="178898" y="60985"/>
                  </a:cubicBezTo>
                  <a:cubicBezTo>
                    <a:pt x="162404" y="60252"/>
                    <a:pt x="146276" y="60618"/>
                    <a:pt x="129782" y="59519"/>
                  </a:cubicBezTo>
                  <a:cubicBezTo>
                    <a:pt x="107057" y="65750"/>
                    <a:pt x="87630" y="46323"/>
                    <a:pt x="64905" y="52555"/>
                  </a:cubicBezTo>
                  <a:cubicBezTo>
                    <a:pt x="45112" y="52921"/>
                    <a:pt x="25319" y="52921"/>
                    <a:pt x="5892" y="47790"/>
                  </a:cubicBezTo>
                  <a:cubicBezTo>
                    <a:pt x="-6937" y="38626"/>
                    <a:pt x="4426" y="34961"/>
                    <a:pt x="9558" y="29829"/>
                  </a:cubicBezTo>
                  <a:cubicBezTo>
                    <a:pt x="35215" y="21765"/>
                    <a:pt x="62339" y="27996"/>
                    <a:pt x="88363" y="22132"/>
                  </a:cubicBezTo>
                  <a:cubicBezTo>
                    <a:pt x="92029" y="19566"/>
                    <a:pt x="95694" y="18100"/>
                    <a:pt x="100093" y="17733"/>
                  </a:cubicBezTo>
                  <a:cubicBezTo>
                    <a:pt x="147376" y="13335"/>
                    <a:pt x="194293" y="3805"/>
                    <a:pt x="241943" y="4172"/>
                  </a:cubicBezTo>
                  <a:cubicBezTo>
                    <a:pt x="257338" y="16634"/>
                    <a:pt x="276764" y="16634"/>
                    <a:pt x="294358" y="14801"/>
                  </a:cubicBezTo>
                  <a:cubicBezTo>
                    <a:pt x="308287" y="13335"/>
                    <a:pt x="322215" y="11502"/>
                    <a:pt x="336510" y="10403"/>
                  </a:cubicBezTo>
                  <a:cubicBezTo>
                    <a:pt x="343108" y="10036"/>
                    <a:pt x="350805" y="11869"/>
                    <a:pt x="354837" y="2705"/>
                  </a:cubicBezTo>
                  <a:cubicBezTo>
                    <a:pt x="356670" y="-960"/>
                    <a:pt x="362534" y="-594"/>
                    <a:pt x="366566" y="1972"/>
                  </a:cubicBezTo>
                  <a:cubicBezTo>
                    <a:pt x="367666" y="3438"/>
                    <a:pt x="367666" y="5271"/>
                    <a:pt x="366566" y="6737"/>
                  </a:cubicBezTo>
                  <a:cubicBezTo>
                    <a:pt x="365100" y="9669"/>
                    <a:pt x="363634" y="12235"/>
                    <a:pt x="362534" y="14435"/>
                  </a:cubicBezTo>
                  <a:close/>
                </a:path>
              </a:pathLst>
            </a:custGeom>
            <a:solidFill>
              <a:srgbClr val="89766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152C7FC-307A-4404-ABC8-D59E06B51350}"/>
                </a:ext>
              </a:extLst>
            </p:cNvPr>
            <p:cNvSpPr/>
            <p:nvPr/>
          </p:nvSpPr>
          <p:spPr>
            <a:xfrm>
              <a:off x="11507525" y="7429475"/>
              <a:ext cx="111424" cy="30012"/>
            </a:xfrm>
            <a:custGeom>
              <a:avLst/>
              <a:gdLst>
                <a:gd name="connsiteX0" fmla="*/ 643 w 111424"/>
                <a:gd name="connsiteY0" fmla="*/ 3988 h 30012"/>
                <a:gd name="connsiteX1" fmla="*/ 65154 w 111424"/>
                <a:gd name="connsiteY1" fmla="*/ 689 h 30012"/>
                <a:gd name="connsiteX2" fmla="*/ 92278 w 111424"/>
                <a:gd name="connsiteY2" fmla="*/ 4721 h 30012"/>
                <a:gd name="connsiteX3" fmla="*/ 104373 w 111424"/>
                <a:gd name="connsiteY3" fmla="*/ 8020 h 30012"/>
                <a:gd name="connsiteX4" fmla="*/ 111338 w 111424"/>
                <a:gd name="connsiteY4" fmla="*/ 14984 h 30012"/>
                <a:gd name="connsiteX5" fmla="*/ 101807 w 111424"/>
                <a:gd name="connsiteY5" fmla="*/ 18650 h 30012"/>
                <a:gd name="connsiteX6" fmla="*/ 26667 w 111424"/>
                <a:gd name="connsiteY6" fmla="*/ 30012 h 30012"/>
                <a:gd name="connsiteX7" fmla="*/ 25201 w 111424"/>
                <a:gd name="connsiteY7" fmla="*/ 23048 h 30012"/>
                <a:gd name="connsiteX8" fmla="*/ 11639 w 111424"/>
                <a:gd name="connsiteY8" fmla="*/ 11319 h 30012"/>
                <a:gd name="connsiteX9" fmla="*/ 643 w 111424"/>
                <a:gd name="connsiteY9" fmla="*/ 3988 h 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424" h="30012">
                  <a:moveTo>
                    <a:pt x="643" y="3988"/>
                  </a:moveTo>
                  <a:cubicBezTo>
                    <a:pt x="21902" y="-2610"/>
                    <a:pt x="43528" y="1056"/>
                    <a:pt x="65154" y="689"/>
                  </a:cubicBezTo>
                  <a:cubicBezTo>
                    <a:pt x="72484" y="9853"/>
                    <a:pt x="83481" y="3255"/>
                    <a:pt x="92278" y="4721"/>
                  </a:cubicBezTo>
                  <a:cubicBezTo>
                    <a:pt x="96309" y="5454"/>
                    <a:pt x="100341" y="7287"/>
                    <a:pt x="104373" y="8020"/>
                  </a:cubicBezTo>
                  <a:cubicBezTo>
                    <a:pt x="108039" y="8387"/>
                    <a:pt x="112071" y="10952"/>
                    <a:pt x="111338" y="14984"/>
                  </a:cubicBezTo>
                  <a:cubicBezTo>
                    <a:pt x="110604" y="19749"/>
                    <a:pt x="105473" y="18283"/>
                    <a:pt x="101807" y="18650"/>
                  </a:cubicBezTo>
                  <a:cubicBezTo>
                    <a:pt x="76883" y="22315"/>
                    <a:pt x="51592" y="26347"/>
                    <a:pt x="26667" y="30012"/>
                  </a:cubicBezTo>
                  <a:cubicBezTo>
                    <a:pt x="26301" y="27447"/>
                    <a:pt x="24468" y="24881"/>
                    <a:pt x="25201" y="23048"/>
                  </a:cubicBezTo>
                  <a:cubicBezTo>
                    <a:pt x="30699" y="7287"/>
                    <a:pt x="27034" y="2889"/>
                    <a:pt x="11639" y="11319"/>
                  </a:cubicBezTo>
                  <a:cubicBezTo>
                    <a:pt x="5408" y="14618"/>
                    <a:pt x="-2289" y="16084"/>
                    <a:pt x="643" y="3988"/>
                  </a:cubicBezTo>
                  <a:close/>
                </a:path>
              </a:pathLst>
            </a:custGeom>
            <a:solidFill>
              <a:srgbClr val="B190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42C059CA-FAAA-4237-BD00-E7B0927B94B2}"/>
                </a:ext>
              </a:extLst>
            </p:cNvPr>
            <p:cNvSpPr/>
            <p:nvPr/>
          </p:nvSpPr>
          <p:spPr>
            <a:xfrm>
              <a:off x="12432081" y="6104745"/>
              <a:ext cx="210570" cy="667848"/>
            </a:xfrm>
            <a:custGeom>
              <a:avLst/>
              <a:gdLst>
                <a:gd name="connsiteX0" fmla="*/ 15525 w 210570"/>
                <a:gd name="connsiteY0" fmla="*/ 667849 h 667848"/>
                <a:gd name="connsiteX1" fmla="*/ 4529 w 210570"/>
                <a:gd name="connsiteY1" fmla="*/ 643657 h 667848"/>
                <a:gd name="connsiteX2" fmla="*/ 1963 w 210570"/>
                <a:gd name="connsiteY2" fmla="*/ 626796 h 667848"/>
                <a:gd name="connsiteX3" fmla="*/ 18457 w 210570"/>
                <a:gd name="connsiteY3" fmla="*/ 609203 h 667848"/>
                <a:gd name="connsiteX4" fmla="*/ 25055 w 210570"/>
                <a:gd name="connsiteY4" fmla="*/ 591242 h 667848"/>
                <a:gd name="connsiteX5" fmla="*/ 28720 w 210570"/>
                <a:gd name="connsiteY5" fmla="*/ 577680 h 667848"/>
                <a:gd name="connsiteX6" fmla="*/ 42282 w 210570"/>
                <a:gd name="connsiteY6" fmla="*/ 536628 h 667848"/>
                <a:gd name="connsiteX7" fmla="*/ 50713 w 210570"/>
                <a:gd name="connsiteY7" fmla="*/ 512070 h 667848"/>
                <a:gd name="connsiteX8" fmla="*/ 54011 w 210570"/>
                <a:gd name="connsiteY8" fmla="*/ 504006 h 667848"/>
                <a:gd name="connsiteX9" fmla="*/ 73804 w 210570"/>
                <a:gd name="connsiteY9" fmla="*/ 489711 h 667848"/>
                <a:gd name="connsiteX10" fmla="*/ 86633 w 210570"/>
                <a:gd name="connsiteY10" fmla="*/ 491544 h 667848"/>
                <a:gd name="connsiteX11" fmla="*/ 88833 w 210570"/>
                <a:gd name="connsiteY11" fmla="*/ 481647 h 667848"/>
                <a:gd name="connsiteX12" fmla="*/ 74171 w 210570"/>
                <a:gd name="connsiteY12" fmla="*/ 472850 h 667848"/>
                <a:gd name="connsiteX13" fmla="*/ 60243 w 210570"/>
                <a:gd name="connsiteY13" fmla="*/ 460388 h 667848"/>
                <a:gd name="connsiteX14" fmla="*/ 70872 w 210570"/>
                <a:gd name="connsiteY14" fmla="*/ 421535 h 667848"/>
                <a:gd name="connsiteX15" fmla="*/ 82968 w 210570"/>
                <a:gd name="connsiteY15" fmla="*/ 349327 h 667848"/>
                <a:gd name="connsiteX16" fmla="*/ 89199 w 210570"/>
                <a:gd name="connsiteY16" fmla="*/ 313039 h 667848"/>
                <a:gd name="connsiteX17" fmla="*/ 103494 w 210570"/>
                <a:gd name="connsiteY17" fmla="*/ 304609 h 667848"/>
                <a:gd name="connsiteX18" fmla="*/ 106060 w 210570"/>
                <a:gd name="connsiteY18" fmla="*/ 316338 h 667848"/>
                <a:gd name="connsiteX19" fmla="*/ 110458 w 210570"/>
                <a:gd name="connsiteY19" fmla="*/ 330633 h 667848"/>
                <a:gd name="connsiteX20" fmla="*/ 122921 w 210570"/>
                <a:gd name="connsiteY20" fmla="*/ 321470 h 667848"/>
                <a:gd name="connsiteX21" fmla="*/ 140148 w 210570"/>
                <a:gd name="connsiteY21" fmla="*/ 278218 h 667848"/>
                <a:gd name="connsiteX22" fmla="*/ 174602 w 210570"/>
                <a:gd name="connsiteY22" fmla="*/ 111810 h 667848"/>
                <a:gd name="connsiteX23" fmla="*/ 174236 w 210570"/>
                <a:gd name="connsiteY23" fmla="*/ 82487 h 667848"/>
                <a:gd name="connsiteX24" fmla="*/ 155543 w 210570"/>
                <a:gd name="connsiteY24" fmla="*/ 93849 h 667848"/>
                <a:gd name="connsiteX25" fmla="*/ 157009 w 210570"/>
                <a:gd name="connsiteY25" fmla="*/ 34470 h 667848"/>
                <a:gd name="connsiteX26" fmla="*/ 165073 w 210570"/>
                <a:gd name="connsiteY26" fmla="*/ 24207 h 667848"/>
                <a:gd name="connsiteX27" fmla="*/ 195495 w 210570"/>
                <a:gd name="connsiteY27" fmla="*/ 11745 h 667848"/>
                <a:gd name="connsiteX28" fmla="*/ 205392 w 210570"/>
                <a:gd name="connsiteY28" fmla="*/ 15 h 667848"/>
                <a:gd name="connsiteX29" fmla="*/ 210523 w 210570"/>
                <a:gd name="connsiteY29" fmla="*/ 13211 h 667848"/>
                <a:gd name="connsiteX30" fmla="*/ 187798 w 210570"/>
                <a:gd name="connsiteY30" fmla="*/ 186584 h 667848"/>
                <a:gd name="connsiteX31" fmla="*/ 161407 w 210570"/>
                <a:gd name="connsiteY31" fmla="*/ 302043 h 667848"/>
                <a:gd name="connsiteX32" fmla="*/ 140881 w 210570"/>
                <a:gd name="connsiteY32" fmla="*/ 365455 h 667848"/>
                <a:gd name="connsiteX33" fmla="*/ 104960 w 210570"/>
                <a:gd name="connsiteY33" fmla="*/ 469185 h 667848"/>
                <a:gd name="connsiteX34" fmla="*/ 94331 w 210570"/>
                <a:gd name="connsiteY34" fmla="*/ 497775 h 667848"/>
                <a:gd name="connsiteX35" fmla="*/ 87733 w 210570"/>
                <a:gd name="connsiteY35" fmla="*/ 518668 h 667848"/>
                <a:gd name="connsiteX36" fmla="*/ 37517 w 210570"/>
                <a:gd name="connsiteY36" fmla="*/ 613968 h 667848"/>
                <a:gd name="connsiteX37" fmla="*/ 15525 w 210570"/>
                <a:gd name="connsiteY37" fmla="*/ 667849 h 66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0570" h="667848">
                  <a:moveTo>
                    <a:pt x="15525" y="667849"/>
                  </a:moveTo>
                  <a:cubicBezTo>
                    <a:pt x="14792" y="658685"/>
                    <a:pt x="22123" y="646223"/>
                    <a:pt x="4529" y="643657"/>
                  </a:cubicBezTo>
                  <a:cubicBezTo>
                    <a:pt x="2329" y="643291"/>
                    <a:pt x="-2802" y="632661"/>
                    <a:pt x="1963" y="626796"/>
                  </a:cubicBezTo>
                  <a:cubicBezTo>
                    <a:pt x="7094" y="620932"/>
                    <a:pt x="5995" y="608836"/>
                    <a:pt x="18457" y="609203"/>
                  </a:cubicBezTo>
                  <a:cubicBezTo>
                    <a:pt x="35318" y="609203"/>
                    <a:pt x="36784" y="602238"/>
                    <a:pt x="25055" y="591242"/>
                  </a:cubicBezTo>
                  <a:cubicBezTo>
                    <a:pt x="18457" y="584644"/>
                    <a:pt x="21023" y="581346"/>
                    <a:pt x="28720" y="577680"/>
                  </a:cubicBezTo>
                  <a:cubicBezTo>
                    <a:pt x="50713" y="567417"/>
                    <a:pt x="53278" y="559354"/>
                    <a:pt x="42282" y="536628"/>
                  </a:cubicBezTo>
                  <a:cubicBezTo>
                    <a:pt x="36418" y="525265"/>
                    <a:pt x="30553" y="514269"/>
                    <a:pt x="50713" y="512070"/>
                  </a:cubicBezTo>
                  <a:cubicBezTo>
                    <a:pt x="56944" y="511337"/>
                    <a:pt x="54378" y="507671"/>
                    <a:pt x="54011" y="504006"/>
                  </a:cubicBezTo>
                  <a:cubicBezTo>
                    <a:pt x="52545" y="487145"/>
                    <a:pt x="59143" y="482014"/>
                    <a:pt x="73804" y="489711"/>
                  </a:cubicBezTo>
                  <a:cubicBezTo>
                    <a:pt x="78570" y="491910"/>
                    <a:pt x="81868" y="495942"/>
                    <a:pt x="86633" y="491544"/>
                  </a:cubicBezTo>
                  <a:cubicBezTo>
                    <a:pt x="89932" y="488978"/>
                    <a:pt x="91032" y="485313"/>
                    <a:pt x="88833" y="481647"/>
                  </a:cubicBezTo>
                  <a:cubicBezTo>
                    <a:pt x="85534" y="476149"/>
                    <a:pt x="81502" y="470651"/>
                    <a:pt x="74171" y="472850"/>
                  </a:cubicBezTo>
                  <a:cubicBezTo>
                    <a:pt x="61342" y="477249"/>
                    <a:pt x="60609" y="469551"/>
                    <a:pt x="60243" y="460388"/>
                  </a:cubicBezTo>
                  <a:cubicBezTo>
                    <a:pt x="59509" y="446093"/>
                    <a:pt x="64275" y="432531"/>
                    <a:pt x="70872" y="421535"/>
                  </a:cubicBezTo>
                  <a:cubicBezTo>
                    <a:pt x="84434" y="398443"/>
                    <a:pt x="85900" y="374618"/>
                    <a:pt x="82968" y="349327"/>
                  </a:cubicBezTo>
                  <a:cubicBezTo>
                    <a:pt x="81502" y="336498"/>
                    <a:pt x="83701" y="324402"/>
                    <a:pt x="89199" y="313039"/>
                  </a:cubicBezTo>
                  <a:cubicBezTo>
                    <a:pt x="92131" y="306808"/>
                    <a:pt x="95797" y="302410"/>
                    <a:pt x="103494" y="304609"/>
                  </a:cubicBezTo>
                  <a:cubicBezTo>
                    <a:pt x="108259" y="307541"/>
                    <a:pt x="106426" y="312306"/>
                    <a:pt x="106060" y="316338"/>
                  </a:cubicBezTo>
                  <a:cubicBezTo>
                    <a:pt x="105693" y="321836"/>
                    <a:pt x="102761" y="328434"/>
                    <a:pt x="110458" y="330633"/>
                  </a:cubicBezTo>
                  <a:cubicBezTo>
                    <a:pt x="117789" y="332833"/>
                    <a:pt x="119255" y="325502"/>
                    <a:pt x="122921" y="321470"/>
                  </a:cubicBezTo>
                  <a:cubicBezTo>
                    <a:pt x="133184" y="309008"/>
                    <a:pt x="136849" y="293246"/>
                    <a:pt x="140148" y="278218"/>
                  </a:cubicBezTo>
                  <a:cubicBezTo>
                    <a:pt x="152610" y="222871"/>
                    <a:pt x="166539" y="167890"/>
                    <a:pt x="174602" y="111810"/>
                  </a:cubicBezTo>
                  <a:cubicBezTo>
                    <a:pt x="176069" y="102280"/>
                    <a:pt x="179368" y="92383"/>
                    <a:pt x="174236" y="82487"/>
                  </a:cubicBezTo>
                  <a:cubicBezTo>
                    <a:pt x="165806" y="83220"/>
                    <a:pt x="168371" y="100814"/>
                    <a:pt x="155543" y="93849"/>
                  </a:cubicBezTo>
                  <a:cubicBezTo>
                    <a:pt x="151877" y="74056"/>
                    <a:pt x="156276" y="54263"/>
                    <a:pt x="157009" y="34470"/>
                  </a:cubicBezTo>
                  <a:cubicBezTo>
                    <a:pt x="157009" y="29705"/>
                    <a:pt x="158108" y="24207"/>
                    <a:pt x="165073" y="24207"/>
                  </a:cubicBezTo>
                  <a:cubicBezTo>
                    <a:pt x="174969" y="19075"/>
                    <a:pt x="192196" y="33370"/>
                    <a:pt x="195495" y="11745"/>
                  </a:cubicBezTo>
                  <a:cubicBezTo>
                    <a:pt x="196228" y="5880"/>
                    <a:pt x="199894" y="-351"/>
                    <a:pt x="205392" y="15"/>
                  </a:cubicBezTo>
                  <a:cubicBezTo>
                    <a:pt x="213822" y="382"/>
                    <a:pt x="209057" y="8812"/>
                    <a:pt x="210523" y="13211"/>
                  </a:cubicBezTo>
                  <a:cubicBezTo>
                    <a:pt x="206491" y="71490"/>
                    <a:pt x="200260" y="129404"/>
                    <a:pt x="187798" y="186584"/>
                  </a:cubicBezTo>
                  <a:cubicBezTo>
                    <a:pt x="179368" y="225070"/>
                    <a:pt x="170204" y="263557"/>
                    <a:pt x="161407" y="302043"/>
                  </a:cubicBezTo>
                  <a:cubicBezTo>
                    <a:pt x="149678" y="321470"/>
                    <a:pt x="145646" y="344195"/>
                    <a:pt x="140881" y="365455"/>
                  </a:cubicBezTo>
                  <a:cubicBezTo>
                    <a:pt x="132451" y="401375"/>
                    <a:pt x="118522" y="435097"/>
                    <a:pt x="104960" y="469185"/>
                  </a:cubicBezTo>
                  <a:cubicBezTo>
                    <a:pt x="101295" y="478715"/>
                    <a:pt x="106060" y="491544"/>
                    <a:pt x="94331" y="497775"/>
                  </a:cubicBezTo>
                  <a:cubicBezTo>
                    <a:pt x="92498" y="504739"/>
                    <a:pt x="90665" y="511703"/>
                    <a:pt x="87733" y="518668"/>
                  </a:cubicBezTo>
                  <a:cubicBezTo>
                    <a:pt x="72705" y="551290"/>
                    <a:pt x="58043" y="584278"/>
                    <a:pt x="37517" y="613968"/>
                  </a:cubicBezTo>
                  <a:cubicBezTo>
                    <a:pt x="29820" y="632295"/>
                    <a:pt x="29453" y="652821"/>
                    <a:pt x="15525" y="667849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87269C00-7757-4395-9553-45884859FFDF}"/>
                </a:ext>
              </a:extLst>
            </p:cNvPr>
            <p:cNvSpPr/>
            <p:nvPr/>
          </p:nvSpPr>
          <p:spPr>
            <a:xfrm>
              <a:off x="12469560" y="6603619"/>
              <a:ext cx="58298" cy="115826"/>
            </a:xfrm>
            <a:custGeom>
              <a:avLst/>
              <a:gdLst>
                <a:gd name="connsiteX0" fmla="*/ 39 w 58298"/>
                <a:gd name="connsiteY0" fmla="*/ 115826 h 115826"/>
                <a:gd name="connsiteX1" fmla="*/ 8103 w 58298"/>
                <a:gd name="connsiteY1" fmla="*/ 93101 h 115826"/>
                <a:gd name="connsiteX2" fmla="*/ 52454 w 58298"/>
                <a:gd name="connsiteY2" fmla="*/ 5498 h 115826"/>
                <a:gd name="connsiteX3" fmla="*/ 56486 w 58298"/>
                <a:gd name="connsiteY3" fmla="*/ 0 h 115826"/>
                <a:gd name="connsiteX4" fmla="*/ 45489 w 58298"/>
                <a:gd name="connsiteY4" fmla="*/ 41785 h 115826"/>
                <a:gd name="connsiteX5" fmla="*/ 20565 w 58298"/>
                <a:gd name="connsiteY5" fmla="*/ 99699 h 115826"/>
                <a:gd name="connsiteX6" fmla="*/ 7003 w 58298"/>
                <a:gd name="connsiteY6" fmla="*/ 112161 h 115826"/>
                <a:gd name="connsiteX7" fmla="*/ 39 w 58298"/>
                <a:gd name="connsiteY7" fmla="*/ 115826 h 11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298" h="115826">
                  <a:moveTo>
                    <a:pt x="39" y="115826"/>
                  </a:moveTo>
                  <a:cubicBezTo>
                    <a:pt x="-328" y="107029"/>
                    <a:pt x="1872" y="100432"/>
                    <a:pt x="8103" y="93101"/>
                  </a:cubicBezTo>
                  <a:cubicBezTo>
                    <a:pt x="29362" y="67443"/>
                    <a:pt x="37426" y="34821"/>
                    <a:pt x="52454" y="5498"/>
                  </a:cubicBezTo>
                  <a:cubicBezTo>
                    <a:pt x="53553" y="3299"/>
                    <a:pt x="55386" y="1833"/>
                    <a:pt x="56486" y="0"/>
                  </a:cubicBezTo>
                  <a:cubicBezTo>
                    <a:pt x="62717" y="16494"/>
                    <a:pt x="51354" y="30056"/>
                    <a:pt x="45489" y="41785"/>
                  </a:cubicBezTo>
                  <a:cubicBezTo>
                    <a:pt x="35960" y="60845"/>
                    <a:pt x="27529" y="79905"/>
                    <a:pt x="20565" y="99699"/>
                  </a:cubicBezTo>
                  <a:cubicBezTo>
                    <a:pt x="17999" y="107029"/>
                    <a:pt x="7003" y="103364"/>
                    <a:pt x="7003" y="112161"/>
                  </a:cubicBezTo>
                  <a:cubicBezTo>
                    <a:pt x="5170" y="113260"/>
                    <a:pt x="2605" y="114726"/>
                    <a:pt x="39" y="115826"/>
                  </a:cubicBezTo>
                  <a:close/>
                </a:path>
              </a:pathLst>
            </a:custGeom>
            <a:solidFill>
              <a:srgbClr val="B4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DD4AAAE0-75E4-490B-B176-BDC9DDC68D26}"/>
                </a:ext>
              </a:extLst>
            </p:cNvPr>
            <p:cNvSpPr/>
            <p:nvPr/>
          </p:nvSpPr>
          <p:spPr>
            <a:xfrm>
              <a:off x="10576426" y="7204488"/>
              <a:ext cx="189500" cy="112005"/>
            </a:xfrm>
            <a:custGeom>
              <a:avLst/>
              <a:gdLst>
                <a:gd name="connsiteX0" fmla="*/ 19060 w 189500"/>
                <a:gd name="connsiteY0" fmla="*/ 33609 h 112005"/>
                <a:gd name="connsiteX1" fmla="*/ 0 w 189500"/>
                <a:gd name="connsiteY1" fmla="*/ 11250 h 112005"/>
                <a:gd name="connsiteX2" fmla="*/ 14662 w 189500"/>
                <a:gd name="connsiteY2" fmla="*/ 7585 h 112005"/>
                <a:gd name="connsiteX3" fmla="*/ 112161 w 189500"/>
                <a:gd name="connsiteY3" fmla="*/ 8685 h 112005"/>
                <a:gd name="connsiteX4" fmla="*/ 112527 w 189500"/>
                <a:gd name="connsiteY4" fmla="*/ 8318 h 112005"/>
                <a:gd name="connsiteX5" fmla="*/ 111428 w 189500"/>
                <a:gd name="connsiteY5" fmla="*/ 8685 h 112005"/>
                <a:gd name="connsiteX6" fmla="*/ 101531 w 189500"/>
                <a:gd name="connsiteY6" fmla="*/ 6119 h 112005"/>
                <a:gd name="connsiteX7" fmla="*/ 103730 w 189500"/>
                <a:gd name="connsiteY7" fmla="*/ 1354 h 112005"/>
                <a:gd name="connsiteX8" fmla="*/ 189500 w 189500"/>
                <a:gd name="connsiteY8" fmla="*/ 28844 h 112005"/>
                <a:gd name="connsiteX9" fmla="*/ 175205 w 189500"/>
                <a:gd name="connsiteY9" fmla="*/ 36908 h 112005"/>
                <a:gd name="connsiteX10" fmla="*/ 108495 w 189500"/>
                <a:gd name="connsiteY10" fmla="*/ 36908 h 112005"/>
                <a:gd name="connsiteX11" fmla="*/ 111794 w 189500"/>
                <a:gd name="connsiteY11" fmla="*/ 65498 h 112005"/>
                <a:gd name="connsiteX12" fmla="*/ 129388 w 189500"/>
                <a:gd name="connsiteY12" fmla="*/ 88957 h 112005"/>
                <a:gd name="connsiteX13" fmla="*/ 143683 w 189500"/>
                <a:gd name="connsiteY13" fmla="*/ 111682 h 112005"/>
                <a:gd name="connsiteX14" fmla="*/ 123157 w 189500"/>
                <a:gd name="connsiteY14" fmla="*/ 104351 h 112005"/>
                <a:gd name="connsiteX15" fmla="*/ 107029 w 189500"/>
                <a:gd name="connsiteY15" fmla="*/ 109116 h 112005"/>
                <a:gd name="connsiteX16" fmla="*/ 101531 w 189500"/>
                <a:gd name="connsiteY16" fmla="*/ 88957 h 112005"/>
                <a:gd name="connsiteX17" fmla="*/ 94934 w 189500"/>
                <a:gd name="connsiteY17" fmla="*/ 75028 h 112005"/>
                <a:gd name="connsiteX18" fmla="*/ 87236 w 189500"/>
                <a:gd name="connsiteY18" fmla="*/ 66964 h 112005"/>
                <a:gd name="connsiteX19" fmla="*/ 76973 w 189500"/>
                <a:gd name="connsiteY19" fmla="*/ 58167 h 112005"/>
                <a:gd name="connsiteX20" fmla="*/ 67443 w 189500"/>
                <a:gd name="connsiteY20" fmla="*/ 55968 h 112005"/>
                <a:gd name="connsiteX21" fmla="*/ 63411 w 189500"/>
                <a:gd name="connsiteY21" fmla="*/ 57068 h 112005"/>
                <a:gd name="connsiteX22" fmla="*/ 37020 w 189500"/>
                <a:gd name="connsiteY22" fmla="*/ 49004 h 112005"/>
                <a:gd name="connsiteX23" fmla="*/ 19060 w 189500"/>
                <a:gd name="connsiteY23" fmla="*/ 33609 h 11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500" h="112005">
                  <a:moveTo>
                    <a:pt x="19060" y="33609"/>
                  </a:moveTo>
                  <a:cubicBezTo>
                    <a:pt x="20160" y="19681"/>
                    <a:pt x="0" y="24079"/>
                    <a:pt x="0" y="11250"/>
                  </a:cubicBezTo>
                  <a:cubicBezTo>
                    <a:pt x="4398" y="7585"/>
                    <a:pt x="9530" y="8318"/>
                    <a:pt x="14662" y="7585"/>
                  </a:cubicBezTo>
                  <a:cubicBezTo>
                    <a:pt x="46917" y="13450"/>
                    <a:pt x="79539" y="15649"/>
                    <a:pt x="112161" y="8685"/>
                  </a:cubicBezTo>
                  <a:cubicBezTo>
                    <a:pt x="114727" y="10517"/>
                    <a:pt x="112527" y="5753"/>
                    <a:pt x="112527" y="8318"/>
                  </a:cubicBezTo>
                  <a:cubicBezTo>
                    <a:pt x="112527" y="8685"/>
                    <a:pt x="112161" y="8685"/>
                    <a:pt x="111428" y="8685"/>
                  </a:cubicBezTo>
                  <a:cubicBezTo>
                    <a:pt x="107762" y="9051"/>
                    <a:pt x="104097" y="9784"/>
                    <a:pt x="101531" y="6119"/>
                  </a:cubicBezTo>
                  <a:cubicBezTo>
                    <a:pt x="101531" y="4286"/>
                    <a:pt x="102264" y="2454"/>
                    <a:pt x="103730" y="1354"/>
                  </a:cubicBezTo>
                  <a:cubicBezTo>
                    <a:pt x="131221" y="-4511"/>
                    <a:pt x="174472" y="9418"/>
                    <a:pt x="189500" y="28844"/>
                  </a:cubicBezTo>
                  <a:cubicBezTo>
                    <a:pt x="186202" y="34342"/>
                    <a:pt x="180337" y="35075"/>
                    <a:pt x="175205" y="36908"/>
                  </a:cubicBezTo>
                  <a:cubicBezTo>
                    <a:pt x="153946" y="44239"/>
                    <a:pt x="132687" y="40940"/>
                    <a:pt x="108495" y="36908"/>
                  </a:cubicBezTo>
                  <a:cubicBezTo>
                    <a:pt x="115460" y="46805"/>
                    <a:pt x="114727" y="55968"/>
                    <a:pt x="111794" y="65498"/>
                  </a:cubicBezTo>
                  <a:cubicBezTo>
                    <a:pt x="115093" y="75395"/>
                    <a:pt x="120958" y="82359"/>
                    <a:pt x="129388" y="88957"/>
                  </a:cubicBezTo>
                  <a:cubicBezTo>
                    <a:pt x="136352" y="94455"/>
                    <a:pt x="142950" y="101785"/>
                    <a:pt x="143683" y="111682"/>
                  </a:cubicBezTo>
                  <a:cubicBezTo>
                    <a:pt x="136352" y="111316"/>
                    <a:pt x="128289" y="114981"/>
                    <a:pt x="123157" y="104351"/>
                  </a:cubicBezTo>
                  <a:cubicBezTo>
                    <a:pt x="119492" y="96654"/>
                    <a:pt x="113994" y="104351"/>
                    <a:pt x="107029" y="109116"/>
                  </a:cubicBezTo>
                  <a:cubicBezTo>
                    <a:pt x="109228" y="99586"/>
                    <a:pt x="112161" y="92255"/>
                    <a:pt x="101531" y="88957"/>
                  </a:cubicBezTo>
                  <a:cubicBezTo>
                    <a:pt x="96033" y="87490"/>
                    <a:pt x="90535" y="83825"/>
                    <a:pt x="94934" y="75028"/>
                  </a:cubicBezTo>
                  <a:cubicBezTo>
                    <a:pt x="97499" y="70263"/>
                    <a:pt x="93101" y="65132"/>
                    <a:pt x="87236" y="66964"/>
                  </a:cubicBezTo>
                  <a:cubicBezTo>
                    <a:pt x="78073" y="69530"/>
                    <a:pt x="76973" y="66231"/>
                    <a:pt x="76973" y="58167"/>
                  </a:cubicBezTo>
                  <a:cubicBezTo>
                    <a:pt x="76973" y="54502"/>
                    <a:pt x="73308" y="45705"/>
                    <a:pt x="67443" y="55968"/>
                  </a:cubicBezTo>
                  <a:cubicBezTo>
                    <a:pt x="66343" y="57801"/>
                    <a:pt x="63778" y="58901"/>
                    <a:pt x="63411" y="57068"/>
                  </a:cubicBezTo>
                  <a:cubicBezTo>
                    <a:pt x="60112" y="35809"/>
                    <a:pt x="46184" y="48271"/>
                    <a:pt x="37020" y="49004"/>
                  </a:cubicBezTo>
                  <a:cubicBezTo>
                    <a:pt x="24925" y="50104"/>
                    <a:pt x="28590" y="34709"/>
                    <a:pt x="19060" y="33609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2F08318-5A81-4DA2-8A62-1C879F830A27}"/>
                </a:ext>
              </a:extLst>
            </p:cNvPr>
            <p:cNvSpPr/>
            <p:nvPr/>
          </p:nvSpPr>
          <p:spPr>
            <a:xfrm>
              <a:off x="10682723" y="7233333"/>
              <a:ext cx="92367" cy="88744"/>
            </a:xfrm>
            <a:custGeom>
              <a:avLst/>
              <a:gdLst>
                <a:gd name="connsiteX0" fmla="*/ 67443 w 92367"/>
                <a:gd name="connsiteY0" fmla="*/ 5498 h 88744"/>
                <a:gd name="connsiteX1" fmla="*/ 82105 w 92367"/>
                <a:gd name="connsiteY1" fmla="*/ 367 h 88744"/>
                <a:gd name="connsiteX2" fmla="*/ 86870 w 92367"/>
                <a:gd name="connsiteY2" fmla="*/ 1466 h 88744"/>
                <a:gd name="connsiteX3" fmla="*/ 75507 w 92367"/>
                <a:gd name="connsiteY3" fmla="*/ 17960 h 88744"/>
                <a:gd name="connsiteX4" fmla="*/ 92368 w 92367"/>
                <a:gd name="connsiteY4" fmla="*/ 25658 h 88744"/>
                <a:gd name="connsiteX5" fmla="*/ 88336 w 92367"/>
                <a:gd name="connsiteY5" fmla="*/ 43618 h 88744"/>
                <a:gd name="connsiteX6" fmla="*/ 74774 w 92367"/>
                <a:gd name="connsiteY6" fmla="*/ 61212 h 88744"/>
                <a:gd name="connsiteX7" fmla="*/ 71109 w 92367"/>
                <a:gd name="connsiteY7" fmla="*/ 73308 h 88744"/>
                <a:gd name="connsiteX8" fmla="*/ 59379 w 92367"/>
                <a:gd name="connsiteY8" fmla="*/ 88336 h 88744"/>
                <a:gd name="connsiteX9" fmla="*/ 37387 w 92367"/>
                <a:gd name="connsiteY9" fmla="*/ 83937 h 88744"/>
                <a:gd name="connsiteX10" fmla="*/ 0 w 92367"/>
                <a:gd name="connsiteY10" fmla="*/ 39586 h 88744"/>
                <a:gd name="connsiteX11" fmla="*/ 48383 w 92367"/>
                <a:gd name="connsiteY11" fmla="*/ 12829 h 88744"/>
                <a:gd name="connsiteX12" fmla="*/ 67443 w 92367"/>
                <a:gd name="connsiteY12" fmla="*/ 5498 h 8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67" h="88744">
                  <a:moveTo>
                    <a:pt x="67443" y="5498"/>
                  </a:moveTo>
                  <a:cubicBezTo>
                    <a:pt x="72208" y="3665"/>
                    <a:pt x="77340" y="2199"/>
                    <a:pt x="82105" y="367"/>
                  </a:cubicBezTo>
                  <a:cubicBezTo>
                    <a:pt x="83937" y="-367"/>
                    <a:pt x="85404" y="0"/>
                    <a:pt x="86870" y="1466"/>
                  </a:cubicBezTo>
                  <a:cubicBezTo>
                    <a:pt x="89802" y="11729"/>
                    <a:pt x="79539" y="12829"/>
                    <a:pt x="75507" y="17960"/>
                  </a:cubicBezTo>
                  <a:cubicBezTo>
                    <a:pt x="84670" y="12462"/>
                    <a:pt x="92001" y="11363"/>
                    <a:pt x="92368" y="25658"/>
                  </a:cubicBezTo>
                  <a:cubicBezTo>
                    <a:pt x="92368" y="31889"/>
                    <a:pt x="90902" y="37753"/>
                    <a:pt x="88336" y="43618"/>
                  </a:cubicBezTo>
                  <a:cubicBezTo>
                    <a:pt x="85037" y="50582"/>
                    <a:pt x="78439" y="54614"/>
                    <a:pt x="74774" y="61212"/>
                  </a:cubicBezTo>
                  <a:cubicBezTo>
                    <a:pt x="72941" y="64877"/>
                    <a:pt x="69642" y="68543"/>
                    <a:pt x="71109" y="73308"/>
                  </a:cubicBezTo>
                  <a:cubicBezTo>
                    <a:pt x="76240" y="89436"/>
                    <a:pt x="76607" y="89436"/>
                    <a:pt x="59379" y="88336"/>
                  </a:cubicBezTo>
                  <a:cubicBezTo>
                    <a:pt x="52048" y="86870"/>
                    <a:pt x="44718" y="85404"/>
                    <a:pt x="37387" y="83937"/>
                  </a:cubicBezTo>
                  <a:cubicBezTo>
                    <a:pt x="26391" y="67810"/>
                    <a:pt x="6964" y="59013"/>
                    <a:pt x="0" y="39586"/>
                  </a:cubicBezTo>
                  <a:cubicBezTo>
                    <a:pt x="10630" y="20526"/>
                    <a:pt x="24925" y="9163"/>
                    <a:pt x="48383" y="12829"/>
                  </a:cubicBezTo>
                  <a:cubicBezTo>
                    <a:pt x="54981" y="12829"/>
                    <a:pt x="60112" y="5864"/>
                    <a:pt x="67443" y="5498"/>
                  </a:cubicBezTo>
                  <a:close/>
                </a:path>
              </a:pathLst>
            </a:custGeom>
            <a:solidFill>
              <a:srgbClr val="E8E3E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733386B1-F368-4708-8B80-8350685018FC}"/>
                </a:ext>
              </a:extLst>
            </p:cNvPr>
            <p:cNvSpPr/>
            <p:nvPr/>
          </p:nvSpPr>
          <p:spPr>
            <a:xfrm>
              <a:off x="10742102" y="7268255"/>
              <a:ext cx="71023" cy="77971"/>
            </a:xfrm>
            <a:custGeom>
              <a:avLst/>
              <a:gdLst>
                <a:gd name="connsiteX0" fmla="*/ 0 w 71023"/>
                <a:gd name="connsiteY0" fmla="*/ 52680 h 77971"/>
                <a:gd name="connsiteX1" fmla="*/ 16494 w 71023"/>
                <a:gd name="connsiteY1" fmla="*/ 46449 h 77971"/>
                <a:gd name="connsiteX2" fmla="*/ 3299 w 71023"/>
                <a:gd name="connsiteY2" fmla="*/ 42417 h 77971"/>
                <a:gd name="connsiteX3" fmla="*/ 26391 w 71023"/>
                <a:gd name="connsiteY3" fmla="*/ 6496 h 77971"/>
                <a:gd name="connsiteX4" fmla="*/ 49483 w 71023"/>
                <a:gd name="connsiteY4" fmla="*/ 3564 h 77971"/>
                <a:gd name="connsiteX5" fmla="*/ 59013 w 71023"/>
                <a:gd name="connsiteY5" fmla="*/ 11628 h 77971"/>
                <a:gd name="connsiteX6" fmla="*/ 70375 w 71023"/>
                <a:gd name="connsiteY6" fmla="*/ 28122 h 77971"/>
                <a:gd name="connsiteX7" fmla="*/ 70009 w 71023"/>
                <a:gd name="connsiteY7" fmla="*/ 50848 h 77971"/>
                <a:gd name="connsiteX8" fmla="*/ 59746 w 71023"/>
                <a:gd name="connsiteY8" fmla="*/ 57445 h 77971"/>
                <a:gd name="connsiteX9" fmla="*/ 42152 w 71023"/>
                <a:gd name="connsiteY9" fmla="*/ 58545 h 77971"/>
                <a:gd name="connsiteX10" fmla="*/ 56447 w 71023"/>
                <a:gd name="connsiteY10" fmla="*/ 77972 h 77971"/>
                <a:gd name="connsiteX11" fmla="*/ 0 w 71023"/>
                <a:gd name="connsiteY11" fmla="*/ 52680 h 7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023" h="77971">
                  <a:moveTo>
                    <a:pt x="0" y="52680"/>
                  </a:moveTo>
                  <a:cubicBezTo>
                    <a:pt x="5865" y="51581"/>
                    <a:pt x="12462" y="52314"/>
                    <a:pt x="16494" y="46449"/>
                  </a:cubicBezTo>
                  <a:cubicBezTo>
                    <a:pt x="14295" y="37286"/>
                    <a:pt x="6964" y="45350"/>
                    <a:pt x="3299" y="42417"/>
                  </a:cubicBezTo>
                  <a:cubicBezTo>
                    <a:pt x="8064" y="28489"/>
                    <a:pt x="13562" y="15294"/>
                    <a:pt x="26391" y="6496"/>
                  </a:cubicBezTo>
                  <a:cubicBezTo>
                    <a:pt x="33722" y="1732"/>
                    <a:pt x="40686" y="-3767"/>
                    <a:pt x="49483" y="3564"/>
                  </a:cubicBezTo>
                  <a:cubicBezTo>
                    <a:pt x="52782" y="6496"/>
                    <a:pt x="56447" y="11995"/>
                    <a:pt x="59013" y="11628"/>
                  </a:cubicBezTo>
                  <a:cubicBezTo>
                    <a:pt x="76240" y="8329"/>
                    <a:pt x="69642" y="21891"/>
                    <a:pt x="70375" y="28122"/>
                  </a:cubicBezTo>
                  <a:cubicBezTo>
                    <a:pt x="71475" y="35086"/>
                    <a:pt x="56080" y="42051"/>
                    <a:pt x="70009" y="50848"/>
                  </a:cubicBezTo>
                  <a:cubicBezTo>
                    <a:pt x="71475" y="51947"/>
                    <a:pt x="63411" y="56712"/>
                    <a:pt x="59746" y="57445"/>
                  </a:cubicBezTo>
                  <a:cubicBezTo>
                    <a:pt x="54981" y="58545"/>
                    <a:pt x="49483" y="53413"/>
                    <a:pt x="42152" y="58545"/>
                  </a:cubicBezTo>
                  <a:cubicBezTo>
                    <a:pt x="50582" y="62943"/>
                    <a:pt x="57913" y="67708"/>
                    <a:pt x="56447" y="77972"/>
                  </a:cubicBezTo>
                  <a:cubicBezTo>
                    <a:pt x="34821" y="75772"/>
                    <a:pt x="13562" y="72474"/>
                    <a:pt x="0" y="52680"/>
                  </a:cubicBezTo>
                  <a:close/>
                </a:path>
              </a:pathLst>
            </a:custGeom>
            <a:solidFill>
              <a:srgbClr val="BE9F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18802D60-91C5-42AC-BC13-34B2A4128AE3}"/>
                </a:ext>
              </a:extLst>
            </p:cNvPr>
            <p:cNvSpPr/>
            <p:nvPr/>
          </p:nvSpPr>
          <p:spPr>
            <a:xfrm>
              <a:off x="11856568" y="7018781"/>
              <a:ext cx="256811" cy="300388"/>
            </a:xfrm>
            <a:custGeom>
              <a:avLst/>
              <a:gdLst>
                <a:gd name="connsiteX0" fmla="*/ 91079 w 256811"/>
                <a:gd name="connsiteY0" fmla="*/ 271732 h 300388"/>
                <a:gd name="connsiteX1" fmla="*/ 46362 w 256811"/>
                <a:gd name="connsiteY1" fmla="*/ 260369 h 300388"/>
                <a:gd name="connsiteX2" fmla="*/ 5309 w 256811"/>
                <a:gd name="connsiteY2" fmla="*/ 251938 h 300388"/>
                <a:gd name="connsiteX3" fmla="*/ 911 w 256811"/>
                <a:gd name="connsiteY3" fmla="*/ 240209 h 300388"/>
                <a:gd name="connsiteX4" fmla="*/ 17405 w 256811"/>
                <a:gd name="connsiteY4" fmla="*/ 234345 h 300388"/>
                <a:gd name="connsiteX5" fmla="*/ 76418 w 256811"/>
                <a:gd name="connsiteY5" fmla="*/ 247907 h 300388"/>
                <a:gd name="connsiteX6" fmla="*/ 87780 w 256811"/>
                <a:gd name="connsiteY6" fmla="*/ 247540 h 300388"/>
                <a:gd name="connsiteX7" fmla="*/ 89613 w 256811"/>
                <a:gd name="connsiteY7" fmla="*/ 240576 h 300388"/>
                <a:gd name="connsiteX8" fmla="*/ 79717 w 256811"/>
                <a:gd name="connsiteY8" fmla="*/ 238377 h 300388"/>
                <a:gd name="connsiteX9" fmla="*/ 50027 w 256811"/>
                <a:gd name="connsiteY9" fmla="*/ 233978 h 300388"/>
                <a:gd name="connsiteX10" fmla="*/ 33533 w 256811"/>
                <a:gd name="connsiteY10" fmla="*/ 207954 h 300388"/>
                <a:gd name="connsiteX11" fmla="*/ 62856 w 256811"/>
                <a:gd name="connsiteY11" fmla="*/ 200257 h 300388"/>
                <a:gd name="connsiteX12" fmla="*/ 74218 w 256811"/>
                <a:gd name="connsiteY12" fmla="*/ 205022 h 300388"/>
                <a:gd name="connsiteX13" fmla="*/ 83382 w 256811"/>
                <a:gd name="connsiteY13" fmla="*/ 207221 h 300388"/>
                <a:gd name="connsiteX14" fmla="*/ 98777 w 256811"/>
                <a:gd name="connsiteY14" fmla="*/ 218217 h 300388"/>
                <a:gd name="connsiteX15" fmla="*/ 164754 w 256811"/>
                <a:gd name="connsiteY15" fmla="*/ 176065 h 300388"/>
                <a:gd name="connsiteX16" fmla="*/ 177949 w 256811"/>
                <a:gd name="connsiteY16" fmla="*/ 169467 h 300388"/>
                <a:gd name="connsiteX17" fmla="*/ 186746 w 256811"/>
                <a:gd name="connsiteY17" fmla="*/ 183029 h 300388"/>
                <a:gd name="connsiteX18" fmla="*/ 218268 w 256811"/>
                <a:gd name="connsiteY18" fmla="*/ 161770 h 300388"/>
                <a:gd name="connsiteX19" fmla="*/ 187479 w 256811"/>
                <a:gd name="connsiteY19" fmla="*/ 139045 h 300388"/>
                <a:gd name="connsiteX20" fmla="*/ 180881 w 256811"/>
                <a:gd name="connsiteY20" fmla="*/ 137212 h 300388"/>
                <a:gd name="connsiteX21" fmla="*/ 164387 w 256811"/>
                <a:gd name="connsiteY21" fmla="*/ 120718 h 300388"/>
                <a:gd name="connsiteX22" fmla="*/ 165487 w 256811"/>
                <a:gd name="connsiteY22" fmla="*/ 106423 h 300388"/>
                <a:gd name="connsiteX23" fmla="*/ 122602 w 256811"/>
                <a:gd name="connsiteY23" fmla="*/ 119252 h 300388"/>
                <a:gd name="connsiteX24" fmla="*/ 113805 w 256811"/>
                <a:gd name="connsiteY24" fmla="*/ 110821 h 300388"/>
                <a:gd name="connsiteX25" fmla="*/ 97310 w 256811"/>
                <a:gd name="connsiteY25" fmla="*/ 89928 h 300388"/>
                <a:gd name="connsiteX26" fmla="*/ 77884 w 256811"/>
                <a:gd name="connsiteY26" fmla="*/ 75633 h 300388"/>
                <a:gd name="connsiteX27" fmla="*/ 69454 w 256811"/>
                <a:gd name="connsiteY27" fmla="*/ 64637 h 300388"/>
                <a:gd name="connsiteX28" fmla="*/ 89613 w 256811"/>
                <a:gd name="connsiteY28" fmla="*/ 37880 h 300388"/>
                <a:gd name="connsiteX29" fmla="*/ 114538 w 256811"/>
                <a:gd name="connsiteY29" fmla="*/ 23585 h 300388"/>
                <a:gd name="connsiteX30" fmla="*/ 128100 w 256811"/>
                <a:gd name="connsiteY30" fmla="*/ 17720 h 300388"/>
                <a:gd name="connsiteX31" fmla="*/ 142395 w 256811"/>
                <a:gd name="connsiteY31" fmla="*/ 22119 h 300388"/>
                <a:gd name="connsiteX32" fmla="*/ 135797 w 256811"/>
                <a:gd name="connsiteY32" fmla="*/ 35681 h 300388"/>
                <a:gd name="connsiteX33" fmla="*/ 136897 w 256811"/>
                <a:gd name="connsiteY33" fmla="*/ 66103 h 300388"/>
                <a:gd name="connsiteX34" fmla="*/ 140562 w 256811"/>
                <a:gd name="connsiteY34" fmla="*/ 95060 h 300388"/>
                <a:gd name="connsiteX35" fmla="*/ 158522 w 256811"/>
                <a:gd name="connsiteY35" fmla="*/ 75267 h 300388"/>
                <a:gd name="connsiteX36" fmla="*/ 171351 w 256811"/>
                <a:gd name="connsiteY36" fmla="*/ 47410 h 300388"/>
                <a:gd name="connsiteX37" fmla="*/ 166220 w 256811"/>
                <a:gd name="connsiteY37" fmla="*/ 45944 h 300388"/>
                <a:gd name="connsiteX38" fmla="*/ 152291 w 256811"/>
                <a:gd name="connsiteY38" fmla="*/ 41179 h 300388"/>
                <a:gd name="connsiteX39" fmla="*/ 144960 w 256811"/>
                <a:gd name="connsiteY39" fmla="*/ 22485 h 300388"/>
                <a:gd name="connsiteX40" fmla="*/ 162921 w 256811"/>
                <a:gd name="connsiteY40" fmla="*/ 19186 h 300388"/>
                <a:gd name="connsiteX41" fmla="*/ 175017 w 256811"/>
                <a:gd name="connsiteY41" fmla="*/ 23951 h 300388"/>
                <a:gd name="connsiteX42" fmla="*/ 213503 w 256811"/>
                <a:gd name="connsiteY42" fmla="*/ 4891 h 300388"/>
                <a:gd name="connsiteX43" fmla="*/ 220467 w 256811"/>
                <a:gd name="connsiteY43" fmla="*/ 127 h 300388"/>
                <a:gd name="connsiteX44" fmla="*/ 236962 w 256811"/>
                <a:gd name="connsiteY44" fmla="*/ 12222 h 300388"/>
                <a:gd name="connsiteX45" fmla="*/ 248324 w 256811"/>
                <a:gd name="connsiteY45" fmla="*/ 15521 h 300388"/>
                <a:gd name="connsiteX46" fmla="*/ 242093 w 256811"/>
                <a:gd name="connsiteY46" fmla="*/ 30183 h 300388"/>
                <a:gd name="connsiteX47" fmla="*/ 228165 w 256811"/>
                <a:gd name="connsiteY47" fmla="*/ 50342 h 300388"/>
                <a:gd name="connsiteX48" fmla="*/ 230730 w 256811"/>
                <a:gd name="connsiteY48" fmla="*/ 62805 h 300388"/>
                <a:gd name="connsiteX49" fmla="*/ 227065 w 256811"/>
                <a:gd name="connsiteY49" fmla="*/ 85530 h 300388"/>
                <a:gd name="connsiteX50" fmla="*/ 222300 w 256811"/>
                <a:gd name="connsiteY50" fmla="*/ 110821 h 300388"/>
                <a:gd name="connsiteX51" fmla="*/ 229264 w 256811"/>
                <a:gd name="connsiteY51" fmla="*/ 92861 h 300388"/>
                <a:gd name="connsiteX52" fmla="*/ 247225 w 256811"/>
                <a:gd name="connsiteY52" fmla="*/ 100191 h 300388"/>
                <a:gd name="connsiteX53" fmla="*/ 256388 w 256811"/>
                <a:gd name="connsiteY53" fmla="*/ 132813 h 300388"/>
                <a:gd name="connsiteX54" fmla="*/ 256388 w 256811"/>
                <a:gd name="connsiteY54" fmla="*/ 136479 h 300388"/>
                <a:gd name="connsiteX55" fmla="*/ 255289 w 256811"/>
                <a:gd name="connsiteY55" fmla="*/ 143810 h 300388"/>
                <a:gd name="connsiteX56" fmla="*/ 209838 w 256811"/>
                <a:gd name="connsiteY56" fmla="*/ 202456 h 300388"/>
                <a:gd name="connsiteX57" fmla="*/ 204706 w 256811"/>
                <a:gd name="connsiteY57" fmla="*/ 203922 h 300388"/>
                <a:gd name="connsiteX58" fmla="*/ 199575 w 256811"/>
                <a:gd name="connsiteY58" fmla="*/ 243142 h 300388"/>
                <a:gd name="connsiteX59" fmla="*/ 208005 w 256811"/>
                <a:gd name="connsiteY59" fmla="*/ 253405 h 300388"/>
                <a:gd name="connsiteX60" fmla="*/ 212770 w 256811"/>
                <a:gd name="connsiteY60" fmla="*/ 271365 h 300388"/>
                <a:gd name="connsiteX61" fmla="*/ 212404 w 256811"/>
                <a:gd name="connsiteY61" fmla="*/ 274664 h 300388"/>
                <a:gd name="connsiteX62" fmla="*/ 193710 w 256811"/>
                <a:gd name="connsiteY62" fmla="*/ 278696 h 300388"/>
                <a:gd name="connsiteX63" fmla="*/ 177582 w 256811"/>
                <a:gd name="connsiteY63" fmla="*/ 286027 h 300388"/>
                <a:gd name="connsiteX64" fmla="*/ 145693 w 256811"/>
                <a:gd name="connsiteY64" fmla="*/ 292624 h 300388"/>
                <a:gd name="connsiteX65" fmla="*/ 125900 w 256811"/>
                <a:gd name="connsiteY65" fmla="*/ 282361 h 300388"/>
                <a:gd name="connsiteX66" fmla="*/ 91079 w 256811"/>
                <a:gd name="connsiteY66" fmla="*/ 271732 h 30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6811" h="300388">
                  <a:moveTo>
                    <a:pt x="91079" y="271732"/>
                  </a:moveTo>
                  <a:cubicBezTo>
                    <a:pt x="76418" y="266600"/>
                    <a:pt x="61756" y="261469"/>
                    <a:pt x="46362" y="260369"/>
                  </a:cubicBezTo>
                  <a:cubicBezTo>
                    <a:pt x="33899" y="251572"/>
                    <a:pt x="19238" y="253405"/>
                    <a:pt x="5309" y="251938"/>
                  </a:cubicBezTo>
                  <a:cubicBezTo>
                    <a:pt x="1644" y="249006"/>
                    <a:pt x="-1655" y="245707"/>
                    <a:pt x="911" y="240209"/>
                  </a:cubicBezTo>
                  <a:cubicBezTo>
                    <a:pt x="4943" y="234345"/>
                    <a:pt x="11907" y="231779"/>
                    <a:pt x="17405" y="234345"/>
                  </a:cubicBezTo>
                  <a:cubicBezTo>
                    <a:pt x="36465" y="242409"/>
                    <a:pt x="57724" y="240209"/>
                    <a:pt x="76418" y="247907"/>
                  </a:cubicBezTo>
                  <a:cubicBezTo>
                    <a:pt x="80450" y="249739"/>
                    <a:pt x="84115" y="252305"/>
                    <a:pt x="87780" y="247540"/>
                  </a:cubicBezTo>
                  <a:cubicBezTo>
                    <a:pt x="89247" y="245707"/>
                    <a:pt x="90713" y="243142"/>
                    <a:pt x="89613" y="240576"/>
                  </a:cubicBezTo>
                  <a:cubicBezTo>
                    <a:pt x="87414" y="235811"/>
                    <a:pt x="83015" y="238743"/>
                    <a:pt x="79717" y="238377"/>
                  </a:cubicBezTo>
                  <a:cubicBezTo>
                    <a:pt x="69820" y="236544"/>
                    <a:pt x="59923" y="235811"/>
                    <a:pt x="50027" y="233978"/>
                  </a:cubicBezTo>
                  <a:cubicBezTo>
                    <a:pt x="33166" y="231412"/>
                    <a:pt x="30234" y="225914"/>
                    <a:pt x="33533" y="207954"/>
                  </a:cubicBezTo>
                  <a:cubicBezTo>
                    <a:pt x="43063" y="205755"/>
                    <a:pt x="55158" y="213452"/>
                    <a:pt x="62856" y="200257"/>
                  </a:cubicBezTo>
                  <a:cubicBezTo>
                    <a:pt x="64322" y="197691"/>
                    <a:pt x="70553" y="202089"/>
                    <a:pt x="74218" y="205022"/>
                  </a:cubicBezTo>
                  <a:cubicBezTo>
                    <a:pt x="76784" y="207221"/>
                    <a:pt x="77151" y="211619"/>
                    <a:pt x="83382" y="207221"/>
                  </a:cubicBezTo>
                  <a:cubicBezTo>
                    <a:pt x="95111" y="198790"/>
                    <a:pt x="96211" y="199890"/>
                    <a:pt x="98777" y="218217"/>
                  </a:cubicBezTo>
                  <a:cubicBezTo>
                    <a:pt x="123701" y="207954"/>
                    <a:pt x="145327" y="193659"/>
                    <a:pt x="164754" y="176065"/>
                  </a:cubicBezTo>
                  <a:cubicBezTo>
                    <a:pt x="168419" y="172766"/>
                    <a:pt x="172817" y="169834"/>
                    <a:pt x="177949" y="169467"/>
                  </a:cubicBezTo>
                  <a:cubicBezTo>
                    <a:pt x="190045" y="168368"/>
                    <a:pt x="192610" y="173499"/>
                    <a:pt x="186746" y="183029"/>
                  </a:cubicBezTo>
                  <a:cubicBezTo>
                    <a:pt x="198109" y="177898"/>
                    <a:pt x="198109" y="157005"/>
                    <a:pt x="218268" y="161770"/>
                  </a:cubicBezTo>
                  <a:cubicBezTo>
                    <a:pt x="208005" y="150774"/>
                    <a:pt x="194810" y="148941"/>
                    <a:pt x="187479" y="139045"/>
                  </a:cubicBezTo>
                  <a:cubicBezTo>
                    <a:pt x="186013" y="136845"/>
                    <a:pt x="183080" y="135746"/>
                    <a:pt x="180881" y="137212"/>
                  </a:cubicBezTo>
                  <a:cubicBezTo>
                    <a:pt x="158156" y="148575"/>
                    <a:pt x="164387" y="131714"/>
                    <a:pt x="164387" y="120718"/>
                  </a:cubicBezTo>
                  <a:cubicBezTo>
                    <a:pt x="164387" y="115953"/>
                    <a:pt x="165853" y="111188"/>
                    <a:pt x="165487" y="106423"/>
                  </a:cubicBezTo>
                  <a:cubicBezTo>
                    <a:pt x="156323" y="117785"/>
                    <a:pt x="135797" y="124017"/>
                    <a:pt x="122602" y="119252"/>
                  </a:cubicBezTo>
                  <a:cubicBezTo>
                    <a:pt x="118570" y="117785"/>
                    <a:pt x="113438" y="115953"/>
                    <a:pt x="113805" y="110821"/>
                  </a:cubicBezTo>
                  <a:cubicBezTo>
                    <a:pt x="114171" y="98725"/>
                    <a:pt x="103908" y="96160"/>
                    <a:pt x="97310" y="89928"/>
                  </a:cubicBezTo>
                  <a:cubicBezTo>
                    <a:pt x="91446" y="84064"/>
                    <a:pt x="84848" y="79665"/>
                    <a:pt x="77884" y="75633"/>
                  </a:cubicBezTo>
                  <a:cubicBezTo>
                    <a:pt x="73485" y="73068"/>
                    <a:pt x="67254" y="67203"/>
                    <a:pt x="69454" y="64637"/>
                  </a:cubicBezTo>
                  <a:cubicBezTo>
                    <a:pt x="76784" y="55840"/>
                    <a:pt x="81549" y="42278"/>
                    <a:pt x="89613" y="37880"/>
                  </a:cubicBezTo>
                  <a:cubicBezTo>
                    <a:pt x="98043" y="33481"/>
                    <a:pt x="106840" y="29816"/>
                    <a:pt x="114538" y="23585"/>
                  </a:cubicBezTo>
                  <a:cubicBezTo>
                    <a:pt x="118203" y="20286"/>
                    <a:pt x="123335" y="18820"/>
                    <a:pt x="128100" y="17720"/>
                  </a:cubicBezTo>
                  <a:cubicBezTo>
                    <a:pt x="133598" y="16621"/>
                    <a:pt x="139829" y="15155"/>
                    <a:pt x="142395" y="22119"/>
                  </a:cubicBezTo>
                  <a:cubicBezTo>
                    <a:pt x="144594" y="28350"/>
                    <a:pt x="140928" y="32382"/>
                    <a:pt x="135797" y="35681"/>
                  </a:cubicBezTo>
                  <a:cubicBezTo>
                    <a:pt x="115637" y="48876"/>
                    <a:pt x="116004" y="54008"/>
                    <a:pt x="136897" y="66103"/>
                  </a:cubicBezTo>
                  <a:cubicBezTo>
                    <a:pt x="146427" y="71602"/>
                    <a:pt x="146427" y="71602"/>
                    <a:pt x="140562" y="95060"/>
                  </a:cubicBezTo>
                  <a:cubicBezTo>
                    <a:pt x="147160" y="86263"/>
                    <a:pt x="149725" y="77833"/>
                    <a:pt x="158522" y="75267"/>
                  </a:cubicBezTo>
                  <a:cubicBezTo>
                    <a:pt x="172817" y="71235"/>
                    <a:pt x="162921" y="55107"/>
                    <a:pt x="171351" y="47410"/>
                  </a:cubicBezTo>
                  <a:cubicBezTo>
                    <a:pt x="172451" y="46310"/>
                    <a:pt x="168052" y="46310"/>
                    <a:pt x="166220" y="45944"/>
                  </a:cubicBezTo>
                  <a:cubicBezTo>
                    <a:pt x="161088" y="45577"/>
                    <a:pt x="156323" y="44478"/>
                    <a:pt x="152291" y="41179"/>
                  </a:cubicBezTo>
                  <a:cubicBezTo>
                    <a:pt x="146427" y="36414"/>
                    <a:pt x="140195" y="30916"/>
                    <a:pt x="144960" y="22485"/>
                  </a:cubicBezTo>
                  <a:cubicBezTo>
                    <a:pt x="149359" y="14422"/>
                    <a:pt x="155957" y="16621"/>
                    <a:pt x="162921" y="19186"/>
                  </a:cubicBezTo>
                  <a:cubicBezTo>
                    <a:pt x="166953" y="21019"/>
                    <a:pt x="170985" y="22852"/>
                    <a:pt x="175017" y="23951"/>
                  </a:cubicBezTo>
                  <a:cubicBezTo>
                    <a:pt x="195909" y="29816"/>
                    <a:pt x="203973" y="25418"/>
                    <a:pt x="213503" y="4891"/>
                  </a:cubicBezTo>
                  <a:cubicBezTo>
                    <a:pt x="214969" y="1959"/>
                    <a:pt x="216802" y="-607"/>
                    <a:pt x="220467" y="127"/>
                  </a:cubicBezTo>
                  <a:cubicBezTo>
                    <a:pt x="225232" y="4891"/>
                    <a:pt x="226332" y="14788"/>
                    <a:pt x="236962" y="12222"/>
                  </a:cubicBezTo>
                  <a:cubicBezTo>
                    <a:pt x="240994" y="11123"/>
                    <a:pt x="246125" y="9656"/>
                    <a:pt x="248324" y="15521"/>
                  </a:cubicBezTo>
                  <a:cubicBezTo>
                    <a:pt x="250524" y="21752"/>
                    <a:pt x="246858" y="26517"/>
                    <a:pt x="242093" y="30183"/>
                  </a:cubicBezTo>
                  <a:cubicBezTo>
                    <a:pt x="235495" y="35314"/>
                    <a:pt x="227065" y="38980"/>
                    <a:pt x="228165" y="50342"/>
                  </a:cubicBezTo>
                  <a:cubicBezTo>
                    <a:pt x="228531" y="54741"/>
                    <a:pt x="224866" y="57673"/>
                    <a:pt x="230730" y="62805"/>
                  </a:cubicBezTo>
                  <a:cubicBezTo>
                    <a:pt x="234396" y="66103"/>
                    <a:pt x="235495" y="78199"/>
                    <a:pt x="227065" y="85530"/>
                  </a:cubicBezTo>
                  <a:cubicBezTo>
                    <a:pt x="219734" y="91761"/>
                    <a:pt x="214603" y="99825"/>
                    <a:pt x="222300" y="110821"/>
                  </a:cubicBezTo>
                  <a:cubicBezTo>
                    <a:pt x="222667" y="103490"/>
                    <a:pt x="223033" y="96893"/>
                    <a:pt x="229264" y="92861"/>
                  </a:cubicBezTo>
                  <a:cubicBezTo>
                    <a:pt x="236962" y="88096"/>
                    <a:pt x="250524" y="93960"/>
                    <a:pt x="247225" y="100191"/>
                  </a:cubicBezTo>
                  <a:cubicBezTo>
                    <a:pt x="239161" y="115220"/>
                    <a:pt x="250157" y="122917"/>
                    <a:pt x="256388" y="132813"/>
                  </a:cubicBezTo>
                  <a:cubicBezTo>
                    <a:pt x="257121" y="133913"/>
                    <a:pt x="256755" y="135379"/>
                    <a:pt x="256388" y="136479"/>
                  </a:cubicBezTo>
                  <a:cubicBezTo>
                    <a:pt x="256022" y="139045"/>
                    <a:pt x="254922" y="141244"/>
                    <a:pt x="255289" y="143810"/>
                  </a:cubicBezTo>
                  <a:cubicBezTo>
                    <a:pt x="259687" y="178631"/>
                    <a:pt x="245025" y="197691"/>
                    <a:pt x="209838" y="202456"/>
                  </a:cubicBezTo>
                  <a:cubicBezTo>
                    <a:pt x="208005" y="202822"/>
                    <a:pt x="206172" y="203189"/>
                    <a:pt x="204706" y="203922"/>
                  </a:cubicBezTo>
                  <a:cubicBezTo>
                    <a:pt x="193710" y="215651"/>
                    <a:pt x="194810" y="229213"/>
                    <a:pt x="199575" y="243142"/>
                  </a:cubicBezTo>
                  <a:cubicBezTo>
                    <a:pt x="203973" y="244974"/>
                    <a:pt x="199941" y="251938"/>
                    <a:pt x="208005" y="253405"/>
                  </a:cubicBezTo>
                  <a:cubicBezTo>
                    <a:pt x="215702" y="254504"/>
                    <a:pt x="216435" y="264034"/>
                    <a:pt x="212770" y="271365"/>
                  </a:cubicBezTo>
                  <a:cubicBezTo>
                    <a:pt x="212770" y="272465"/>
                    <a:pt x="212404" y="273564"/>
                    <a:pt x="212404" y="274664"/>
                  </a:cubicBezTo>
                  <a:cubicBezTo>
                    <a:pt x="206539" y="278329"/>
                    <a:pt x="200674" y="279429"/>
                    <a:pt x="193710" y="278696"/>
                  </a:cubicBezTo>
                  <a:cubicBezTo>
                    <a:pt x="187845" y="279795"/>
                    <a:pt x="180148" y="273198"/>
                    <a:pt x="177582" y="286027"/>
                  </a:cubicBezTo>
                  <a:cubicBezTo>
                    <a:pt x="174283" y="301788"/>
                    <a:pt x="156323" y="305453"/>
                    <a:pt x="145693" y="292624"/>
                  </a:cubicBezTo>
                  <a:cubicBezTo>
                    <a:pt x="139829" y="285660"/>
                    <a:pt x="133964" y="283094"/>
                    <a:pt x="125900" y="282361"/>
                  </a:cubicBezTo>
                  <a:cubicBezTo>
                    <a:pt x="111239" y="285660"/>
                    <a:pt x="102809" y="273931"/>
                    <a:pt x="91079" y="271732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35414ECA-4C5C-4DB9-9927-56C8F74A8413}"/>
                </a:ext>
              </a:extLst>
            </p:cNvPr>
            <p:cNvSpPr/>
            <p:nvPr/>
          </p:nvSpPr>
          <p:spPr>
            <a:xfrm>
              <a:off x="12051744" y="7113148"/>
              <a:ext cx="126627" cy="213071"/>
            </a:xfrm>
            <a:custGeom>
              <a:avLst/>
              <a:gdLst>
                <a:gd name="connsiteX0" fmla="*/ 4398 w 126627"/>
                <a:gd name="connsiteY0" fmla="*/ 105523 h 213071"/>
                <a:gd name="connsiteX1" fmla="*/ 26024 w 126627"/>
                <a:gd name="connsiteY1" fmla="*/ 98926 h 213071"/>
                <a:gd name="connsiteX2" fmla="*/ 52415 w 126627"/>
                <a:gd name="connsiteY2" fmla="*/ 49443 h 213071"/>
                <a:gd name="connsiteX3" fmla="*/ 57180 w 126627"/>
                <a:gd name="connsiteY3" fmla="*/ 42112 h 213071"/>
                <a:gd name="connsiteX4" fmla="*/ 80272 w 126627"/>
                <a:gd name="connsiteY4" fmla="*/ 21586 h 213071"/>
                <a:gd name="connsiteX5" fmla="*/ 85770 w 126627"/>
                <a:gd name="connsiteY5" fmla="*/ 327 h 213071"/>
                <a:gd name="connsiteX6" fmla="*/ 102631 w 126627"/>
                <a:gd name="connsiteY6" fmla="*/ 17188 h 213071"/>
                <a:gd name="connsiteX7" fmla="*/ 104830 w 126627"/>
                <a:gd name="connsiteY7" fmla="*/ 32949 h 213071"/>
                <a:gd name="connsiteX8" fmla="*/ 109228 w 126627"/>
                <a:gd name="connsiteY8" fmla="*/ 60806 h 213071"/>
                <a:gd name="connsiteX9" fmla="*/ 91635 w 126627"/>
                <a:gd name="connsiteY9" fmla="*/ 85364 h 213071"/>
                <a:gd name="connsiteX10" fmla="*/ 79172 w 126627"/>
                <a:gd name="connsiteY10" fmla="*/ 113221 h 213071"/>
                <a:gd name="connsiteX11" fmla="*/ 78439 w 126627"/>
                <a:gd name="connsiteY11" fmla="*/ 119085 h 213071"/>
                <a:gd name="connsiteX12" fmla="*/ 114726 w 126627"/>
                <a:gd name="connsiteY12" fmla="*/ 117986 h 213071"/>
                <a:gd name="connsiteX13" fmla="*/ 118025 w 126627"/>
                <a:gd name="connsiteY13" fmla="*/ 106257 h 213071"/>
                <a:gd name="connsiteX14" fmla="*/ 106296 w 126627"/>
                <a:gd name="connsiteY14" fmla="*/ 150974 h 213071"/>
                <a:gd name="connsiteX15" fmla="*/ 90902 w 126627"/>
                <a:gd name="connsiteY15" fmla="*/ 134480 h 213071"/>
                <a:gd name="connsiteX16" fmla="*/ 71475 w 126627"/>
                <a:gd name="connsiteY16" fmla="*/ 155373 h 213071"/>
                <a:gd name="connsiteX17" fmla="*/ 72208 w 126627"/>
                <a:gd name="connsiteY17" fmla="*/ 164903 h 213071"/>
                <a:gd name="connsiteX18" fmla="*/ 70375 w 126627"/>
                <a:gd name="connsiteY18" fmla="*/ 185429 h 213071"/>
                <a:gd name="connsiteX19" fmla="*/ 49116 w 126627"/>
                <a:gd name="connsiteY19" fmla="*/ 207788 h 213071"/>
                <a:gd name="connsiteX20" fmla="*/ 30423 w 126627"/>
                <a:gd name="connsiteY20" fmla="*/ 203389 h 213071"/>
                <a:gd name="connsiteX21" fmla="*/ 22725 w 126627"/>
                <a:gd name="connsiteY21" fmla="*/ 185062 h 213071"/>
                <a:gd name="connsiteX22" fmla="*/ 15395 w 126627"/>
                <a:gd name="connsiteY22" fmla="*/ 177732 h 213071"/>
                <a:gd name="connsiteX23" fmla="*/ 4398 w 126627"/>
                <a:gd name="connsiteY23" fmla="*/ 166735 h 213071"/>
                <a:gd name="connsiteX24" fmla="*/ 0 w 126627"/>
                <a:gd name="connsiteY24" fmla="*/ 151707 h 213071"/>
                <a:gd name="connsiteX25" fmla="*/ 4398 w 126627"/>
                <a:gd name="connsiteY25" fmla="*/ 105523 h 21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627" h="213071">
                  <a:moveTo>
                    <a:pt x="4398" y="105523"/>
                  </a:moveTo>
                  <a:cubicBezTo>
                    <a:pt x="9530" y="97460"/>
                    <a:pt x="18327" y="103324"/>
                    <a:pt x="26024" y="98926"/>
                  </a:cubicBezTo>
                  <a:cubicBezTo>
                    <a:pt x="54981" y="82798"/>
                    <a:pt x="57913" y="80965"/>
                    <a:pt x="52415" y="49443"/>
                  </a:cubicBezTo>
                  <a:cubicBezTo>
                    <a:pt x="52048" y="47244"/>
                    <a:pt x="55714" y="44678"/>
                    <a:pt x="57180" y="42112"/>
                  </a:cubicBezTo>
                  <a:cubicBezTo>
                    <a:pt x="77706" y="45045"/>
                    <a:pt x="79539" y="43212"/>
                    <a:pt x="80272" y="21586"/>
                  </a:cubicBezTo>
                  <a:cubicBezTo>
                    <a:pt x="80638" y="13889"/>
                    <a:pt x="75873" y="2892"/>
                    <a:pt x="85770" y="327"/>
                  </a:cubicBezTo>
                  <a:cubicBezTo>
                    <a:pt x="96400" y="-2239"/>
                    <a:pt x="97499" y="10956"/>
                    <a:pt x="102631" y="17188"/>
                  </a:cubicBezTo>
                  <a:cubicBezTo>
                    <a:pt x="106663" y="21953"/>
                    <a:pt x="107029" y="27451"/>
                    <a:pt x="104830" y="32949"/>
                  </a:cubicBezTo>
                  <a:cubicBezTo>
                    <a:pt x="100065" y="43212"/>
                    <a:pt x="104097" y="52009"/>
                    <a:pt x="109228" y="60806"/>
                  </a:cubicBezTo>
                  <a:cubicBezTo>
                    <a:pt x="108495" y="72535"/>
                    <a:pt x="97133" y="76933"/>
                    <a:pt x="91635" y="85364"/>
                  </a:cubicBezTo>
                  <a:cubicBezTo>
                    <a:pt x="86137" y="93794"/>
                    <a:pt x="78806" y="101858"/>
                    <a:pt x="79172" y="113221"/>
                  </a:cubicBezTo>
                  <a:cubicBezTo>
                    <a:pt x="76973" y="115054"/>
                    <a:pt x="76240" y="118352"/>
                    <a:pt x="78439" y="119085"/>
                  </a:cubicBezTo>
                  <a:cubicBezTo>
                    <a:pt x="90535" y="122384"/>
                    <a:pt x="102997" y="120552"/>
                    <a:pt x="114726" y="117986"/>
                  </a:cubicBezTo>
                  <a:cubicBezTo>
                    <a:pt x="116559" y="117619"/>
                    <a:pt x="116926" y="110288"/>
                    <a:pt x="118025" y="106257"/>
                  </a:cubicBezTo>
                  <a:cubicBezTo>
                    <a:pt x="133053" y="118352"/>
                    <a:pt x="127922" y="138145"/>
                    <a:pt x="106296" y="150974"/>
                  </a:cubicBezTo>
                  <a:cubicBezTo>
                    <a:pt x="100798" y="146209"/>
                    <a:pt x="100065" y="137412"/>
                    <a:pt x="90902" y="134480"/>
                  </a:cubicBezTo>
                  <a:cubicBezTo>
                    <a:pt x="86137" y="142177"/>
                    <a:pt x="85403" y="153907"/>
                    <a:pt x="71475" y="155373"/>
                  </a:cubicBezTo>
                  <a:cubicBezTo>
                    <a:pt x="61945" y="156472"/>
                    <a:pt x="70375" y="163437"/>
                    <a:pt x="72208" y="164903"/>
                  </a:cubicBezTo>
                  <a:cubicBezTo>
                    <a:pt x="82105" y="174433"/>
                    <a:pt x="82105" y="179931"/>
                    <a:pt x="70375" y="185429"/>
                  </a:cubicBezTo>
                  <a:cubicBezTo>
                    <a:pt x="59746" y="190194"/>
                    <a:pt x="59013" y="203023"/>
                    <a:pt x="49116" y="207788"/>
                  </a:cubicBezTo>
                  <a:cubicBezTo>
                    <a:pt x="41785" y="211453"/>
                    <a:pt x="32988" y="219517"/>
                    <a:pt x="30423" y="203389"/>
                  </a:cubicBezTo>
                  <a:cubicBezTo>
                    <a:pt x="28590" y="196791"/>
                    <a:pt x="32988" y="187995"/>
                    <a:pt x="22725" y="185062"/>
                  </a:cubicBezTo>
                  <a:cubicBezTo>
                    <a:pt x="20160" y="182496"/>
                    <a:pt x="17960" y="180297"/>
                    <a:pt x="15395" y="177732"/>
                  </a:cubicBezTo>
                  <a:cubicBezTo>
                    <a:pt x="9896" y="176265"/>
                    <a:pt x="19793" y="158671"/>
                    <a:pt x="4398" y="166735"/>
                  </a:cubicBezTo>
                  <a:cubicBezTo>
                    <a:pt x="2932" y="161604"/>
                    <a:pt x="1466" y="156472"/>
                    <a:pt x="0" y="151707"/>
                  </a:cubicBezTo>
                  <a:cubicBezTo>
                    <a:pt x="366" y="135946"/>
                    <a:pt x="5132" y="120918"/>
                    <a:pt x="4398" y="105523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94F793AD-2EE6-457A-9301-F265AEFA0087}"/>
                </a:ext>
              </a:extLst>
            </p:cNvPr>
            <p:cNvSpPr/>
            <p:nvPr/>
          </p:nvSpPr>
          <p:spPr>
            <a:xfrm>
              <a:off x="11947648" y="7290461"/>
              <a:ext cx="44946" cy="37804"/>
            </a:xfrm>
            <a:custGeom>
              <a:avLst/>
              <a:gdLst>
                <a:gd name="connsiteX0" fmla="*/ 0 w 44946"/>
                <a:gd name="connsiteY0" fmla="*/ 51 h 37804"/>
                <a:gd name="connsiteX1" fmla="*/ 33355 w 44946"/>
                <a:gd name="connsiteY1" fmla="*/ 11414 h 37804"/>
                <a:gd name="connsiteX2" fmla="*/ 44351 w 44946"/>
                <a:gd name="connsiteY2" fmla="*/ 33773 h 37804"/>
                <a:gd name="connsiteX3" fmla="*/ 33721 w 44946"/>
                <a:gd name="connsiteY3" fmla="*/ 37804 h 37804"/>
                <a:gd name="connsiteX4" fmla="*/ 0 w 44946"/>
                <a:gd name="connsiteY4" fmla="*/ 51 h 37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46" h="37804">
                  <a:moveTo>
                    <a:pt x="0" y="51"/>
                  </a:moveTo>
                  <a:cubicBezTo>
                    <a:pt x="12829" y="-682"/>
                    <a:pt x="22725" y="6649"/>
                    <a:pt x="33355" y="11414"/>
                  </a:cubicBezTo>
                  <a:cubicBezTo>
                    <a:pt x="36287" y="19111"/>
                    <a:pt x="47650" y="22777"/>
                    <a:pt x="44351" y="33773"/>
                  </a:cubicBezTo>
                  <a:cubicBezTo>
                    <a:pt x="40686" y="35239"/>
                    <a:pt x="37387" y="36338"/>
                    <a:pt x="33721" y="37804"/>
                  </a:cubicBezTo>
                  <a:cubicBezTo>
                    <a:pt x="25291" y="22777"/>
                    <a:pt x="13928" y="10314"/>
                    <a:pt x="0" y="51"/>
                  </a:cubicBezTo>
                  <a:close/>
                </a:path>
              </a:pathLst>
            </a:custGeom>
            <a:solidFill>
              <a:srgbClr val="DCCDC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6E8C625D-4FE8-44EF-89EF-A8E358551D37}"/>
                </a:ext>
              </a:extLst>
            </p:cNvPr>
            <p:cNvSpPr/>
            <p:nvPr/>
          </p:nvSpPr>
          <p:spPr>
            <a:xfrm>
              <a:off x="12062464" y="7294975"/>
              <a:ext cx="26010" cy="28623"/>
            </a:xfrm>
            <a:custGeom>
              <a:avLst/>
              <a:gdLst>
                <a:gd name="connsiteX0" fmla="*/ 12739 w 26010"/>
                <a:gd name="connsiteY0" fmla="*/ 2869 h 28623"/>
                <a:gd name="connsiteX1" fmla="*/ 24102 w 26010"/>
                <a:gd name="connsiteY1" fmla="*/ 2869 h 28623"/>
                <a:gd name="connsiteX2" fmla="*/ 20436 w 26010"/>
                <a:gd name="connsiteY2" fmla="*/ 21196 h 28623"/>
                <a:gd name="connsiteX3" fmla="*/ 1376 w 26010"/>
                <a:gd name="connsiteY3" fmla="*/ 26693 h 28623"/>
                <a:gd name="connsiteX4" fmla="*/ 10173 w 26010"/>
                <a:gd name="connsiteY4" fmla="*/ 7267 h 28623"/>
                <a:gd name="connsiteX5" fmla="*/ 12739 w 26010"/>
                <a:gd name="connsiteY5" fmla="*/ 2869 h 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10" h="28623">
                  <a:moveTo>
                    <a:pt x="12739" y="2869"/>
                  </a:moveTo>
                  <a:cubicBezTo>
                    <a:pt x="16405" y="1769"/>
                    <a:pt x="20070" y="-2996"/>
                    <a:pt x="24102" y="2869"/>
                  </a:cubicBezTo>
                  <a:cubicBezTo>
                    <a:pt x="29233" y="10566"/>
                    <a:pt x="22636" y="15331"/>
                    <a:pt x="20436" y="21196"/>
                  </a:cubicBezTo>
                  <a:cubicBezTo>
                    <a:pt x="13106" y="20829"/>
                    <a:pt x="6508" y="33291"/>
                    <a:pt x="1376" y="26693"/>
                  </a:cubicBezTo>
                  <a:cubicBezTo>
                    <a:pt x="-3755" y="20096"/>
                    <a:pt x="6875" y="13865"/>
                    <a:pt x="10173" y="7267"/>
                  </a:cubicBezTo>
                  <a:cubicBezTo>
                    <a:pt x="10540" y="5801"/>
                    <a:pt x="11639" y="4335"/>
                    <a:pt x="12739" y="2869"/>
                  </a:cubicBezTo>
                  <a:close/>
                </a:path>
              </a:pathLst>
            </a:custGeom>
            <a:solidFill>
              <a:srgbClr val="D1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79C14A29-279E-49CB-94B0-2C664488D2F1}"/>
                </a:ext>
              </a:extLst>
            </p:cNvPr>
            <p:cNvSpPr/>
            <p:nvPr/>
          </p:nvSpPr>
          <p:spPr>
            <a:xfrm>
              <a:off x="12048812" y="7293104"/>
              <a:ext cx="18693" cy="11973"/>
            </a:xfrm>
            <a:custGeom>
              <a:avLst/>
              <a:gdLst>
                <a:gd name="connsiteX0" fmla="*/ 0 w 18693"/>
                <a:gd name="connsiteY0" fmla="*/ 5106 h 11973"/>
                <a:gd name="connsiteX1" fmla="*/ 18693 w 18693"/>
                <a:gd name="connsiteY1" fmla="*/ 1074 h 11973"/>
                <a:gd name="connsiteX2" fmla="*/ 0 w 18693"/>
                <a:gd name="connsiteY2" fmla="*/ 5106 h 1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93" h="11973">
                  <a:moveTo>
                    <a:pt x="0" y="5106"/>
                  </a:moveTo>
                  <a:cubicBezTo>
                    <a:pt x="5498" y="-26"/>
                    <a:pt x="11729" y="-1125"/>
                    <a:pt x="18693" y="1074"/>
                  </a:cubicBezTo>
                  <a:cubicBezTo>
                    <a:pt x="14662" y="11703"/>
                    <a:pt x="9530" y="17202"/>
                    <a:pt x="0" y="5106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CD51FF72-BAFB-4AB3-9B9E-113C9C85DA81}"/>
                </a:ext>
              </a:extLst>
            </p:cNvPr>
            <p:cNvSpPr/>
            <p:nvPr/>
          </p:nvSpPr>
          <p:spPr>
            <a:xfrm>
              <a:off x="10539040" y="4608168"/>
              <a:ext cx="26453" cy="15996"/>
            </a:xfrm>
            <a:custGeom>
              <a:avLst/>
              <a:gdLst>
                <a:gd name="connsiteX0" fmla="*/ 26391 w 26453"/>
                <a:gd name="connsiteY0" fmla="*/ 15 h 15996"/>
                <a:gd name="connsiteX1" fmla="*/ 18693 w 26453"/>
                <a:gd name="connsiteY1" fmla="*/ 11011 h 15996"/>
                <a:gd name="connsiteX2" fmla="*/ 0 w 26453"/>
                <a:gd name="connsiteY2" fmla="*/ 12110 h 15996"/>
                <a:gd name="connsiteX3" fmla="*/ 26391 w 26453"/>
                <a:gd name="connsiteY3" fmla="*/ 15 h 1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53" h="15996">
                  <a:moveTo>
                    <a:pt x="26391" y="15"/>
                  </a:moveTo>
                  <a:cubicBezTo>
                    <a:pt x="27124" y="5879"/>
                    <a:pt x="21259" y="7345"/>
                    <a:pt x="18693" y="11011"/>
                  </a:cubicBezTo>
                  <a:cubicBezTo>
                    <a:pt x="12462" y="8812"/>
                    <a:pt x="6598" y="22373"/>
                    <a:pt x="0" y="12110"/>
                  </a:cubicBezTo>
                  <a:cubicBezTo>
                    <a:pt x="8064" y="6246"/>
                    <a:pt x="15395" y="-352"/>
                    <a:pt x="26391" y="15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EBE44D48-3098-44DC-9B74-716E6F794E00}"/>
                </a:ext>
              </a:extLst>
            </p:cNvPr>
            <p:cNvSpPr/>
            <p:nvPr/>
          </p:nvSpPr>
          <p:spPr>
            <a:xfrm>
              <a:off x="12417183" y="6778256"/>
              <a:ext cx="40685" cy="54083"/>
            </a:xfrm>
            <a:custGeom>
              <a:avLst/>
              <a:gdLst>
                <a:gd name="connsiteX0" fmla="*/ 0 w 40685"/>
                <a:gd name="connsiteY0" fmla="*/ 54084 h 54083"/>
                <a:gd name="connsiteX1" fmla="*/ 30056 w 40685"/>
                <a:gd name="connsiteY1" fmla="*/ 1302 h 54083"/>
                <a:gd name="connsiteX2" fmla="*/ 38853 w 40685"/>
                <a:gd name="connsiteY2" fmla="*/ 202 h 54083"/>
                <a:gd name="connsiteX3" fmla="*/ 39220 w 40685"/>
                <a:gd name="connsiteY3" fmla="*/ 6434 h 54083"/>
                <a:gd name="connsiteX4" fmla="*/ 9163 w 40685"/>
                <a:gd name="connsiteY4" fmla="*/ 48219 h 54083"/>
                <a:gd name="connsiteX5" fmla="*/ 0 w 40685"/>
                <a:gd name="connsiteY5" fmla="*/ 54084 h 5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85" h="54083">
                  <a:moveTo>
                    <a:pt x="0" y="54084"/>
                  </a:moveTo>
                  <a:cubicBezTo>
                    <a:pt x="4399" y="33191"/>
                    <a:pt x="5865" y="10832"/>
                    <a:pt x="30056" y="1302"/>
                  </a:cubicBezTo>
                  <a:cubicBezTo>
                    <a:pt x="32989" y="936"/>
                    <a:pt x="36287" y="-531"/>
                    <a:pt x="38853" y="202"/>
                  </a:cubicBezTo>
                  <a:cubicBezTo>
                    <a:pt x="41419" y="936"/>
                    <a:pt x="41052" y="5701"/>
                    <a:pt x="39220" y="6434"/>
                  </a:cubicBezTo>
                  <a:cubicBezTo>
                    <a:pt x="16861" y="11932"/>
                    <a:pt x="19427" y="34657"/>
                    <a:pt x="9163" y="48219"/>
                  </a:cubicBezTo>
                  <a:cubicBezTo>
                    <a:pt x="7331" y="50785"/>
                    <a:pt x="3299" y="52251"/>
                    <a:pt x="0" y="54084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6D38FE56-0D43-4D83-A2E4-0183ECF95C5D}"/>
                </a:ext>
              </a:extLst>
            </p:cNvPr>
            <p:cNvSpPr/>
            <p:nvPr/>
          </p:nvSpPr>
          <p:spPr>
            <a:xfrm>
              <a:off x="10437301" y="7013390"/>
              <a:ext cx="88176" cy="108148"/>
            </a:xfrm>
            <a:custGeom>
              <a:avLst/>
              <a:gdLst>
                <a:gd name="connsiteX0" fmla="*/ 53355 w 88176"/>
                <a:gd name="connsiteY0" fmla="*/ 104483 h 108148"/>
                <a:gd name="connsiteX1" fmla="*/ 62519 w 88176"/>
                <a:gd name="connsiteY1" fmla="*/ 89821 h 108148"/>
                <a:gd name="connsiteX2" fmla="*/ 61053 w 88176"/>
                <a:gd name="connsiteY2" fmla="*/ 77726 h 108148"/>
                <a:gd name="connsiteX3" fmla="*/ 26598 w 88176"/>
                <a:gd name="connsiteY3" fmla="*/ 55733 h 108148"/>
                <a:gd name="connsiteX4" fmla="*/ 16701 w 88176"/>
                <a:gd name="connsiteY4" fmla="*/ 53900 h 108148"/>
                <a:gd name="connsiteX5" fmla="*/ 207 w 88176"/>
                <a:gd name="connsiteY5" fmla="*/ 14681 h 108148"/>
                <a:gd name="connsiteX6" fmla="*/ 5339 w 88176"/>
                <a:gd name="connsiteY6" fmla="*/ 1485 h 108148"/>
                <a:gd name="connsiteX7" fmla="*/ 19267 w 88176"/>
                <a:gd name="connsiteY7" fmla="*/ 3318 h 108148"/>
                <a:gd name="connsiteX8" fmla="*/ 36861 w 88176"/>
                <a:gd name="connsiteY8" fmla="*/ 17247 h 108148"/>
                <a:gd name="connsiteX9" fmla="*/ 77180 w 88176"/>
                <a:gd name="connsiteY9" fmla="*/ 60865 h 108148"/>
                <a:gd name="connsiteX10" fmla="*/ 88176 w 88176"/>
                <a:gd name="connsiteY10" fmla="*/ 97518 h 108148"/>
                <a:gd name="connsiteX11" fmla="*/ 56654 w 88176"/>
                <a:gd name="connsiteY11" fmla="*/ 108148 h 108148"/>
                <a:gd name="connsiteX12" fmla="*/ 53355 w 88176"/>
                <a:gd name="connsiteY12" fmla="*/ 104483 h 1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76" h="108148">
                  <a:moveTo>
                    <a:pt x="53355" y="104483"/>
                  </a:moveTo>
                  <a:cubicBezTo>
                    <a:pt x="59953" y="102284"/>
                    <a:pt x="54088" y="92387"/>
                    <a:pt x="62519" y="89821"/>
                  </a:cubicBezTo>
                  <a:cubicBezTo>
                    <a:pt x="66917" y="88722"/>
                    <a:pt x="64718" y="77359"/>
                    <a:pt x="61053" y="77726"/>
                  </a:cubicBezTo>
                  <a:cubicBezTo>
                    <a:pt x="42726" y="79925"/>
                    <a:pt x="36494" y="65630"/>
                    <a:pt x="26598" y="55733"/>
                  </a:cubicBezTo>
                  <a:cubicBezTo>
                    <a:pt x="22566" y="58299"/>
                    <a:pt x="19267" y="57199"/>
                    <a:pt x="16701" y="53900"/>
                  </a:cubicBezTo>
                  <a:cubicBezTo>
                    <a:pt x="7538" y="42538"/>
                    <a:pt x="2040" y="29342"/>
                    <a:pt x="207" y="14681"/>
                  </a:cubicBezTo>
                  <a:cubicBezTo>
                    <a:pt x="-526" y="9549"/>
                    <a:pt x="574" y="4418"/>
                    <a:pt x="5339" y="1485"/>
                  </a:cubicBezTo>
                  <a:cubicBezTo>
                    <a:pt x="10470" y="-1447"/>
                    <a:pt x="14869" y="386"/>
                    <a:pt x="19267" y="3318"/>
                  </a:cubicBezTo>
                  <a:cubicBezTo>
                    <a:pt x="25498" y="7350"/>
                    <a:pt x="30263" y="13581"/>
                    <a:pt x="36861" y="17247"/>
                  </a:cubicBezTo>
                  <a:cubicBezTo>
                    <a:pt x="54455" y="27876"/>
                    <a:pt x="66551" y="43637"/>
                    <a:pt x="77180" y="60865"/>
                  </a:cubicBezTo>
                  <a:cubicBezTo>
                    <a:pt x="77180" y="74060"/>
                    <a:pt x="87810" y="84323"/>
                    <a:pt x="88176" y="97518"/>
                  </a:cubicBezTo>
                  <a:cubicBezTo>
                    <a:pt x="81212" y="111813"/>
                    <a:pt x="67650" y="105949"/>
                    <a:pt x="56654" y="108148"/>
                  </a:cubicBezTo>
                  <a:cubicBezTo>
                    <a:pt x="55554" y="106682"/>
                    <a:pt x="54455" y="105582"/>
                    <a:pt x="53355" y="104483"/>
                  </a:cubicBezTo>
                  <a:close/>
                </a:path>
              </a:pathLst>
            </a:custGeom>
            <a:solidFill>
              <a:srgbClr val="A77A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6784FB03-793D-4A70-AB55-D5ABF8E1CFE0}"/>
                </a:ext>
              </a:extLst>
            </p:cNvPr>
            <p:cNvSpPr/>
            <p:nvPr/>
          </p:nvSpPr>
          <p:spPr>
            <a:xfrm>
              <a:off x="10493761" y="7110542"/>
              <a:ext cx="39533" cy="56446"/>
            </a:xfrm>
            <a:custGeom>
              <a:avLst/>
              <a:gdLst>
                <a:gd name="connsiteX0" fmla="*/ 561 w 39533"/>
                <a:gd name="connsiteY0" fmla="*/ 10996 h 56446"/>
                <a:gd name="connsiteX1" fmla="*/ 30617 w 39533"/>
                <a:gd name="connsiteY1" fmla="*/ 0 h 56446"/>
                <a:gd name="connsiteX2" fmla="*/ 32816 w 39533"/>
                <a:gd name="connsiteY2" fmla="*/ 13928 h 56446"/>
                <a:gd name="connsiteX3" fmla="*/ 18154 w 39533"/>
                <a:gd name="connsiteY3" fmla="*/ 21259 h 56446"/>
                <a:gd name="connsiteX4" fmla="*/ 32816 w 39533"/>
                <a:gd name="connsiteY4" fmla="*/ 55347 h 56446"/>
                <a:gd name="connsiteX5" fmla="*/ 30617 w 39533"/>
                <a:gd name="connsiteY5" fmla="*/ 56447 h 56446"/>
                <a:gd name="connsiteX6" fmla="*/ 2760 w 39533"/>
                <a:gd name="connsiteY6" fmla="*/ 24191 h 56446"/>
                <a:gd name="connsiteX7" fmla="*/ 561 w 39533"/>
                <a:gd name="connsiteY7" fmla="*/ 10996 h 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33" h="56446">
                  <a:moveTo>
                    <a:pt x="561" y="10996"/>
                  </a:moveTo>
                  <a:cubicBezTo>
                    <a:pt x="7891" y="366"/>
                    <a:pt x="23286" y="10996"/>
                    <a:pt x="30617" y="0"/>
                  </a:cubicBezTo>
                  <a:cubicBezTo>
                    <a:pt x="37948" y="6964"/>
                    <a:pt x="38314" y="8430"/>
                    <a:pt x="32816" y="13928"/>
                  </a:cubicBezTo>
                  <a:cubicBezTo>
                    <a:pt x="28784" y="17960"/>
                    <a:pt x="22919" y="18327"/>
                    <a:pt x="18154" y="21259"/>
                  </a:cubicBezTo>
                  <a:cubicBezTo>
                    <a:pt x="43446" y="38120"/>
                    <a:pt x="43446" y="38120"/>
                    <a:pt x="32816" y="55347"/>
                  </a:cubicBezTo>
                  <a:cubicBezTo>
                    <a:pt x="32083" y="55714"/>
                    <a:pt x="31350" y="56080"/>
                    <a:pt x="30617" y="56447"/>
                  </a:cubicBezTo>
                  <a:cubicBezTo>
                    <a:pt x="25119" y="42518"/>
                    <a:pt x="11557" y="35188"/>
                    <a:pt x="2760" y="24191"/>
                  </a:cubicBezTo>
                  <a:cubicBezTo>
                    <a:pt x="-2005" y="18693"/>
                    <a:pt x="927" y="15028"/>
                    <a:pt x="561" y="10996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42373F1F-72D2-4D5E-93D8-4E7E08CFDF66}"/>
                </a:ext>
              </a:extLst>
            </p:cNvPr>
            <p:cNvSpPr/>
            <p:nvPr/>
          </p:nvSpPr>
          <p:spPr>
            <a:xfrm>
              <a:off x="10524011" y="7146096"/>
              <a:ext cx="64510" cy="70925"/>
            </a:xfrm>
            <a:custGeom>
              <a:avLst/>
              <a:gdLst>
                <a:gd name="connsiteX0" fmla="*/ 64511 w 64510"/>
                <a:gd name="connsiteY0" fmla="*/ 68909 h 70925"/>
                <a:gd name="connsiteX1" fmla="*/ 52415 w 64510"/>
                <a:gd name="connsiteY1" fmla="*/ 69642 h 70925"/>
                <a:gd name="connsiteX2" fmla="*/ 24925 w 64510"/>
                <a:gd name="connsiteY2" fmla="*/ 46550 h 70925"/>
                <a:gd name="connsiteX3" fmla="*/ 0 w 64510"/>
                <a:gd name="connsiteY3" fmla="*/ 20526 h 70925"/>
                <a:gd name="connsiteX4" fmla="*/ 1100 w 64510"/>
                <a:gd name="connsiteY4" fmla="*/ 19427 h 70925"/>
                <a:gd name="connsiteX5" fmla="*/ 13195 w 64510"/>
                <a:gd name="connsiteY5" fmla="*/ 0 h 70925"/>
                <a:gd name="connsiteX6" fmla="*/ 27490 w 64510"/>
                <a:gd name="connsiteY6" fmla="*/ 26757 h 70925"/>
                <a:gd name="connsiteX7" fmla="*/ 47283 w 64510"/>
                <a:gd name="connsiteY7" fmla="*/ 48749 h 70925"/>
                <a:gd name="connsiteX8" fmla="*/ 64511 w 64510"/>
                <a:gd name="connsiteY8" fmla="*/ 68909 h 7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10" h="70925">
                  <a:moveTo>
                    <a:pt x="64511" y="68909"/>
                  </a:moveTo>
                  <a:cubicBezTo>
                    <a:pt x="60479" y="71842"/>
                    <a:pt x="56447" y="71108"/>
                    <a:pt x="52415" y="69642"/>
                  </a:cubicBezTo>
                  <a:cubicBezTo>
                    <a:pt x="40686" y="65244"/>
                    <a:pt x="32622" y="56080"/>
                    <a:pt x="24925" y="46550"/>
                  </a:cubicBezTo>
                  <a:cubicBezTo>
                    <a:pt x="17227" y="37020"/>
                    <a:pt x="9530" y="28223"/>
                    <a:pt x="0" y="20526"/>
                  </a:cubicBezTo>
                  <a:lnTo>
                    <a:pt x="1100" y="19427"/>
                  </a:lnTo>
                  <a:cubicBezTo>
                    <a:pt x="6964" y="14661"/>
                    <a:pt x="7331" y="6231"/>
                    <a:pt x="13195" y="0"/>
                  </a:cubicBezTo>
                  <a:cubicBezTo>
                    <a:pt x="22725" y="6964"/>
                    <a:pt x="20160" y="19427"/>
                    <a:pt x="27490" y="26757"/>
                  </a:cubicBezTo>
                  <a:cubicBezTo>
                    <a:pt x="34455" y="33721"/>
                    <a:pt x="42885" y="39953"/>
                    <a:pt x="47283" y="48749"/>
                  </a:cubicBezTo>
                  <a:cubicBezTo>
                    <a:pt x="51315" y="57547"/>
                    <a:pt x="64144" y="57547"/>
                    <a:pt x="64511" y="68909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D7C73B07-3831-4204-A445-AE1F3A0C3462}"/>
                </a:ext>
              </a:extLst>
            </p:cNvPr>
            <p:cNvSpPr/>
            <p:nvPr/>
          </p:nvSpPr>
          <p:spPr>
            <a:xfrm>
              <a:off x="10396682" y="6945233"/>
              <a:ext cx="78580" cy="148090"/>
            </a:xfrm>
            <a:custGeom>
              <a:avLst/>
              <a:gdLst>
                <a:gd name="connsiteX0" fmla="*/ 78580 w 78580"/>
                <a:gd name="connsiteY0" fmla="*/ 89436 h 148090"/>
                <a:gd name="connsiteX1" fmla="*/ 58420 w 78580"/>
                <a:gd name="connsiteY1" fmla="*/ 74407 h 148090"/>
                <a:gd name="connsiteX2" fmla="*/ 48524 w 78580"/>
                <a:gd name="connsiteY2" fmla="*/ 71475 h 148090"/>
                <a:gd name="connsiteX3" fmla="*/ 45225 w 78580"/>
                <a:gd name="connsiteY3" fmla="*/ 79539 h 148090"/>
                <a:gd name="connsiteX4" fmla="*/ 67584 w 78580"/>
                <a:gd name="connsiteY4" fmla="*/ 123890 h 148090"/>
                <a:gd name="connsiteX5" fmla="*/ 76747 w 78580"/>
                <a:gd name="connsiteY5" fmla="*/ 148082 h 148090"/>
                <a:gd name="connsiteX6" fmla="*/ 7472 w 78580"/>
                <a:gd name="connsiteY6" fmla="*/ 52415 h 148090"/>
                <a:gd name="connsiteX7" fmla="*/ 4539 w 78580"/>
                <a:gd name="connsiteY7" fmla="*/ 23092 h 148090"/>
                <a:gd name="connsiteX8" fmla="*/ 874 w 78580"/>
                <a:gd name="connsiteY8" fmla="*/ 0 h 148090"/>
                <a:gd name="connsiteX9" fmla="*/ 48890 w 78580"/>
                <a:gd name="connsiteY9" fmla="*/ 52415 h 148090"/>
                <a:gd name="connsiteX10" fmla="*/ 78580 w 78580"/>
                <a:gd name="connsiteY10" fmla="*/ 89436 h 14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80" h="148090">
                  <a:moveTo>
                    <a:pt x="78580" y="89436"/>
                  </a:moveTo>
                  <a:cubicBezTo>
                    <a:pt x="68684" y="88702"/>
                    <a:pt x="64652" y="79905"/>
                    <a:pt x="58420" y="74407"/>
                  </a:cubicBezTo>
                  <a:cubicBezTo>
                    <a:pt x="55488" y="71842"/>
                    <a:pt x="52556" y="70009"/>
                    <a:pt x="48524" y="71475"/>
                  </a:cubicBezTo>
                  <a:cubicBezTo>
                    <a:pt x="44859" y="72941"/>
                    <a:pt x="44859" y="76606"/>
                    <a:pt x="45225" y="79539"/>
                  </a:cubicBezTo>
                  <a:cubicBezTo>
                    <a:pt x="49257" y="96033"/>
                    <a:pt x="50723" y="113994"/>
                    <a:pt x="67584" y="123890"/>
                  </a:cubicBezTo>
                  <a:cubicBezTo>
                    <a:pt x="67950" y="132687"/>
                    <a:pt x="68684" y="141484"/>
                    <a:pt x="76747" y="148082"/>
                  </a:cubicBezTo>
                  <a:cubicBezTo>
                    <a:pt x="58420" y="148815"/>
                    <a:pt x="26532" y="104097"/>
                    <a:pt x="7472" y="52415"/>
                  </a:cubicBezTo>
                  <a:cubicBezTo>
                    <a:pt x="14802" y="41785"/>
                    <a:pt x="11137" y="30789"/>
                    <a:pt x="4539" y="23092"/>
                  </a:cubicBezTo>
                  <a:cubicBezTo>
                    <a:pt x="-1325" y="15761"/>
                    <a:pt x="-226" y="10263"/>
                    <a:pt x="874" y="0"/>
                  </a:cubicBezTo>
                  <a:cubicBezTo>
                    <a:pt x="18468" y="18327"/>
                    <a:pt x="27631" y="41419"/>
                    <a:pt x="48890" y="52415"/>
                  </a:cubicBezTo>
                  <a:cubicBezTo>
                    <a:pt x="63185" y="61212"/>
                    <a:pt x="75648" y="71475"/>
                    <a:pt x="78580" y="89436"/>
                  </a:cubicBezTo>
                  <a:close/>
                </a:path>
              </a:pathLst>
            </a:custGeom>
            <a:solidFill>
              <a:srgbClr val="E3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DE7D6DC8-D6D6-4A80-BF6D-C889E3B20072}"/>
                </a:ext>
              </a:extLst>
            </p:cNvPr>
            <p:cNvSpPr/>
            <p:nvPr/>
          </p:nvSpPr>
          <p:spPr>
            <a:xfrm>
              <a:off x="11792865" y="4431511"/>
              <a:ext cx="305063" cy="235887"/>
            </a:xfrm>
            <a:custGeom>
              <a:avLst/>
              <a:gdLst>
                <a:gd name="connsiteX0" fmla="*/ 305064 w 305063"/>
                <a:gd name="connsiteY0" fmla="*/ 229453 h 235887"/>
                <a:gd name="connsiteX1" fmla="*/ 237254 w 305063"/>
                <a:gd name="connsiteY1" fmla="*/ 217724 h 235887"/>
                <a:gd name="connsiteX2" fmla="*/ 216361 w 305063"/>
                <a:gd name="connsiteY2" fmla="*/ 189134 h 235887"/>
                <a:gd name="connsiteX3" fmla="*/ 199501 w 305063"/>
                <a:gd name="connsiteY3" fmla="*/ 207461 h 235887"/>
                <a:gd name="connsiteX4" fmla="*/ 178975 w 305063"/>
                <a:gd name="connsiteY4" fmla="*/ 198297 h 235887"/>
                <a:gd name="connsiteX5" fmla="*/ 173110 w 305063"/>
                <a:gd name="connsiteY5" fmla="*/ 193166 h 235887"/>
                <a:gd name="connsiteX6" fmla="*/ 141221 w 305063"/>
                <a:gd name="connsiteY6" fmla="*/ 197931 h 235887"/>
                <a:gd name="connsiteX7" fmla="*/ 149285 w 305063"/>
                <a:gd name="connsiteY7" fmla="*/ 216624 h 235887"/>
                <a:gd name="connsiteX8" fmla="*/ 128759 w 305063"/>
                <a:gd name="connsiteY8" fmla="*/ 233119 h 235887"/>
                <a:gd name="connsiteX9" fmla="*/ 112997 w 305063"/>
                <a:gd name="connsiteY9" fmla="*/ 230553 h 235887"/>
                <a:gd name="connsiteX10" fmla="*/ 91738 w 305063"/>
                <a:gd name="connsiteY10" fmla="*/ 216624 h 235887"/>
                <a:gd name="connsiteX11" fmla="*/ 87340 w 305063"/>
                <a:gd name="connsiteY11" fmla="*/ 210760 h 235887"/>
                <a:gd name="connsiteX12" fmla="*/ 73411 w 305063"/>
                <a:gd name="connsiteY12" fmla="*/ 210393 h 235887"/>
                <a:gd name="connsiteX13" fmla="*/ 44455 w 305063"/>
                <a:gd name="connsiteY13" fmla="*/ 196465 h 235887"/>
                <a:gd name="connsiteX14" fmla="*/ 17697 w 305063"/>
                <a:gd name="connsiteY14" fmla="*/ 188401 h 235887"/>
                <a:gd name="connsiteX15" fmla="*/ 4869 w 305063"/>
                <a:gd name="connsiteY15" fmla="*/ 182170 h 235887"/>
                <a:gd name="connsiteX16" fmla="*/ 104 w 305063"/>
                <a:gd name="connsiteY16" fmla="*/ 168608 h 235887"/>
                <a:gd name="connsiteX17" fmla="*/ 3769 w 305063"/>
                <a:gd name="connsiteY17" fmla="*/ 165309 h 235887"/>
                <a:gd name="connsiteX18" fmla="*/ 25028 w 305063"/>
                <a:gd name="connsiteY18" fmla="*/ 144050 h 235887"/>
                <a:gd name="connsiteX19" fmla="*/ 34925 w 305063"/>
                <a:gd name="connsiteY19" fmla="*/ 135986 h 235887"/>
                <a:gd name="connsiteX20" fmla="*/ 90272 w 305063"/>
                <a:gd name="connsiteY20" fmla="*/ 156879 h 235887"/>
                <a:gd name="connsiteX21" fmla="*/ 98336 w 305063"/>
                <a:gd name="connsiteY21" fmla="*/ 161277 h 235887"/>
                <a:gd name="connsiteX22" fmla="*/ 134990 w 305063"/>
                <a:gd name="connsiteY22" fmla="*/ 175939 h 235887"/>
                <a:gd name="connsiteX23" fmla="*/ 141221 w 305063"/>
                <a:gd name="connsiteY23" fmla="*/ 174106 h 235887"/>
                <a:gd name="connsiteX24" fmla="*/ 182273 w 305063"/>
                <a:gd name="connsiteY24" fmla="*/ 164576 h 235887"/>
                <a:gd name="connsiteX25" fmla="*/ 216728 w 305063"/>
                <a:gd name="connsiteY25" fmla="*/ 173739 h 235887"/>
                <a:gd name="connsiteX26" fmla="*/ 216361 w 305063"/>
                <a:gd name="connsiteY26" fmla="*/ 136719 h 235887"/>
                <a:gd name="connsiteX27" fmla="*/ 239453 w 305063"/>
                <a:gd name="connsiteY27" fmla="*/ 129755 h 235887"/>
                <a:gd name="connsiteX28" fmla="*/ 159181 w 305063"/>
                <a:gd name="connsiteY28" fmla="*/ 69276 h 235887"/>
                <a:gd name="connsiteX29" fmla="*/ 144153 w 305063"/>
                <a:gd name="connsiteY29" fmla="*/ 67810 h 235887"/>
                <a:gd name="connsiteX30" fmla="*/ 119595 w 305063"/>
                <a:gd name="connsiteY30" fmla="*/ 68176 h 235887"/>
                <a:gd name="connsiteX31" fmla="*/ 111165 w 305063"/>
                <a:gd name="connsiteY31" fmla="*/ 31522 h 235887"/>
                <a:gd name="connsiteX32" fmla="*/ 124727 w 305063"/>
                <a:gd name="connsiteY32" fmla="*/ 3665 h 235887"/>
                <a:gd name="connsiteX33" fmla="*/ 128392 w 305063"/>
                <a:gd name="connsiteY33" fmla="*/ 0 h 235887"/>
                <a:gd name="connsiteX34" fmla="*/ 165412 w 305063"/>
                <a:gd name="connsiteY34" fmla="*/ 30789 h 235887"/>
                <a:gd name="connsiteX35" fmla="*/ 227358 w 305063"/>
                <a:gd name="connsiteY35" fmla="*/ 93834 h 235887"/>
                <a:gd name="connsiteX36" fmla="*/ 262179 w 305063"/>
                <a:gd name="connsiteY36" fmla="*/ 130121 h 235887"/>
                <a:gd name="connsiteX37" fmla="*/ 267677 w 305063"/>
                <a:gd name="connsiteY37" fmla="*/ 146982 h 235887"/>
                <a:gd name="connsiteX38" fmla="*/ 248250 w 305063"/>
                <a:gd name="connsiteY38" fmla="*/ 160910 h 235887"/>
                <a:gd name="connsiteX39" fmla="*/ 274275 w 305063"/>
                <a:gd name="connsiteY39" fmla="*/ 180704 h 235887"/>
                <a:gd name="connsiteX40" fmla="*/ 285271 w 305063"/>
                <a:gd name="connsiteY40" fmla="*/ 179970 h 235887"/>
                <a:gd name="connsiteX41" fmla="*/ 289303 w 305063"/>
                <a:gd name="connsiteY41" fmla="*/ 185835 h 235887"/>
                <a:gd name="connsiteX42" fmla="*/ 305064 w 305063"/>
                <a:gd name="connsiteY42" fmla="*/ 229453 h 2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5063" h="235887">
                  <a:moveTo>
                    <a:pt x="305064" y="229453"/>
                  </a:moveTo>
                  <a:cubicBezTo>
                    <a:pt x="282338" y="225421"/>
                    <a:pt x="259980" y="221756"/>
                    <a:pt x="237254" y="217724"/>
                  </a:cubicBezTo>
                  <a:cubicBezTo>
                    <a:pt x="229557" y="209294"/>
                    <a:pt x="215628" y="204529"/>
                    <a:pt x="216361" y="189134"/>
                  </a:cubicBezTo>
                  <a:cubicBezTo>
                    <a:pt x="202799" y="186568"/>
                    <a:pt x="204999" y="200863"/>
                    <a:pt x="199501" y="207461"/>
                  </a:cubicBezTo>
                  <a:cubicBezTo>
                    <a:pt x="190337" y="209294"/>
                    <a:pt x="180807" y="213325"/>
                    <a:pt x="178975" y="198297"/>
                  </a:cubicBezTo>
                  <a:cubicBezTo>
                    <a:pt x="178608" y="194632"/>
                    <a:pt x="175309" y="191333"/>
                    <a:pt x="173110" y="193166"/>
                  </a:cubicBezTo>
                  <a:cubicBezTo>
                    <a:pt x="163580" y="200497"/>
                    <a:pt x="152217" y="192066"/>
                    <a:pt x="141221" y="197931"/>
                  </a:cubicBezTo>
                  <a:cubicBezTo>
                    <a:pt x="144520" y="203795"/>
                    <a:pt x="154416" y="207094"/>
                    <a:pt x="149285" y="216624"/>
                  </a:cubicBezTo>
                  <a:cubicBezTo>
                    <a:pt x="144520" y="225421"/>
                    <a:pt x="138289" y="230919"/>
                    <a:pt x="128759" y="233119"/>
                  </a:cubicBezTo>
                  <a:cubicBezTo>
                    <a:pt x="122528" y="238617"/>
                    <a:pt x="117396" y="234951"/>
                    <a:pt x="112997" y="230553"/>
                  </a:cubicBezTo>
                  <a:cubicBezTo>
                    <a:pt x="107133" y="223955"/>
                    <a:pt x="99069" y="220656"/>
                    <a:pt x="91738" y="216624"/>
                  </a:cubicBezTo>
                  <a:cubicBezTo>
                    <a:pt x="89906" y="215158"/>
                    <a:pt x="88439" y="212959"/>
                    <a:pt x="87340" y="210760"/>
                  </a:cubicBezTo>
                  <a:cubicBezTo>
                    <a:pt x="82941" y="198297"/>
                    <a:pt x="78176" y="199764"/>
                    <a:pt x="73411" y="210393"/>
                  </a:cubicBezTo>
                  <a:cubicBezTo>
                    <a:pt x="60949" y="211493"/>
                    <a:pt x="57284" y="194632"/>
                    <a:pt x="44455" y="196465"/>
                  </a:cubicBezTo>
                  <a:cubicBezTo>
                    <a:pt x="36391" y="190967"/>
                    <a:pt x="30893" y="179970"/>
                    <a:pt x="17697" y="188401"/>
                  </a:cubicBezTo>
                  <a:cubicBezTo>
                    <a:pt x="14032" y="190600"/>
                    <a:pt x="8534" y="185835"/>
                    <a:pt x="4869" y="182170"/>
                  </a:cubicBezTo>
                  <a:cubicBezTo>
                    <a:pt x="7068" y="176305"/>
                    <a:pt x="-996" y="174106"/>
                    <a:pt x="104" y="168608"/>
                  </a:cubicBezTo>
                  <a:cubicBezTo>
                    <a:pt x="1203" y="167142"/>
                    <a:pt x="2303" y="166042"/>
                    <a:pt x="3769" y="165309"/>
                  </a:cubicBezTo>
                  <a:cubicBezTo>
                    <a:pt x="15498" y="162743"/>
                    <a:pt x="26494" y="160177"/>
                    <a:pt x="25028" y="144050"/>
                  </a:cubicBezTo>
                  <a:cubicBezTo>
                    <a:pt x="24295" y="138185"/>
                    <a:pt x="29427" y="135986"/>
                    <a:pt x="34925" y="135986"/>
                  </a:cubicBezTo>
                  <a:cubicBezTo>
                    <a:pt x="52152" y="146249"/>
                    <a:pt x="72678" y="146982"/>
                    <a:pt x="90272" y="156879"/>
                  </a:cubicBezTo>
                  <a:cubicBezTo>
                    <a:pt x="92838" y="158345"/>
                    <a:pt x="97603" y="158345"/>
                    <a:pt x="98336" y="161277"/>
                  </a:cubicBezTo>
                  <a:cubicBezTo>
                    <a:pt x="104934" y="180704"/>
                    <a:pt x="123261" y="170440"/>
                    <a:pt x="134990" y="175939"/>
                  </a:cubicBezTo>
                  <a:cubicBezTo>
                    <a:pt x="137556" y="177038"/>
                    <a:pt x="139755" y="176672"/>
                    <a:pt x="141221" y="174106"/>
                  </a:cubicBezTo>
                  <a:cubicBezTo>
                    <a:pt x="151117" y="155412"/>
                    <a:pt x="166879" y="161277"/>
                    <a:pt x="182273" y="164576"/>
                  </a:cubicBezTo>
                  <a:cubicBezTo>
                    <a:pt x="191803" y="166409"/>
                    <a:pt x="200600" y="171540"/>
                    <a:pt x="216728" y="173739"/>
                  </a:cubicBezTo>
                  <a:cubicBezTo>
                    <a:pt x="198035" y="157978"/>
                    <a:pt x="204632" y="146982"/>
                    <a:pt x="216361" y="136719"/>
                  </a:cubicBezTo>
                  <a:cubicBezTo>
                    <a:pt x="221493" y="131954"/>
                    <a:pt x="228091" y="131221"/>
                    <a:pt x="239453" y="129755"/>
                  </a:cubicBezTo>
                  <a:cubicBezTo>
                    <a:pt x="206098" y="113260"/>
                    <a:pt x="183739" y="89802"/>
                    <a:pt x="159181" y="69276"/>
                  </a:cubicBezTo>
                  <a:cubicBezTo>
                    <a:pt x="154416" y="65244"/>
                    <a:pt x="149285" y="63778"/>
                    <a:pt x="144153" y="67810"/>
                  </a:cubicBezTo>
                  <a:cubicBezTo>
                    <a:pt x="136089" y="74041"/>
                    <a:pt x="127293" y="77706"/>
                    <a:pt x="119595" y="68176"/>
                  </a:cubicBezTo>
                  <a:cubicBezTo>
                    <a:pt x="111165" y="57547"/>
                    <a:pt x="102734" y="46184"/>
                    <a:pt x="111165" y="31522"/>
                  </a:cubicBezTo>
                  <a:cubicBezTo>
                    <a:pt x="127659" y="27857"/>
                    <a:pt x="127293" y="16128"/>
                    <a:pt x="124727" y="3665"/>
                  </a:cubicBezTo>
                  <a:cubicBezTo>
                    <a:pt x="125826" y="2566"/>
                    <a:pt x="127293" y="1100"/>
                    <a:pt x="128392" y="0"/>
                  </a:cubicBezTo>
                  <a:cubicBezTo>
                    <a:pt x="146719" y="2932"/>
                    <a:pt x="156982" y="17960"/>
                    <a:pt x="165412" y="30789"/>
                  </a:cubicBezTo>
                  <a:cubicBezTo>
                    <a:pt x="182273" y="56080"/>
                    <a:pt x="206098" y="73674"/>
                    <a:pt x="227358" y="93834"/>
                  </a:cubicBezTo>
                  <a:cubicBezTo>
                    <a:pt x="239453" y="105563"/>
                    <a:pt x="250816" y="118025"/>
                    <a:pt x="262179" y="130121"/>
                  </a:cubicBezTo>
                  <a:cubicBezTo>
                    <a:pt x="266577" y="134520"/>
                    <a:pt x="270243" y="140018"/>
                    <a:pt x="267677" y="146982"/>
                  </a:cubicBezTo>
                  <a:cubicBezTo>
                    <a:pt x="261446" y="152480"/>
                    <a:pt x="244951" y="146615"/>
                    <a:pt x="248250" y="160910"/>
                  </a:cubicBezTo>
                  <a:cubicBezTo>
                    <a:pt x="250816" y="171907"/>
                    <a:pt x="261812" y="179604"/>
                    <a:pt x="274275" y="180704"/>
                  </a:cubicBezTo>
                  <a:cubicBezTo>
                    <a:pt x="277940" y="181070"/>
                    <a:pt x="281239" y="178504"/>
                    <a:pt x="285271" y="179970"/>
                  </a:cubicBezTo>
                  <a:cubicBezTo>
                    <a:pt x="287470" y="181437"/>
                    <a:pt x="289303" y="183636"/>
                    <a:pt x="289303" y="185835"/>
                  </a:cubicBezTo>
                  <a:cubicBezTo>
                    <a:pt x="288936" y="202329"/>
                    <a:pt x="295900" y="216258"/>
                    <a:pt x="305064" y="229453"/>
                  </a:cubicBezTo>
                  <a:close/>
                </a:path>
              </a:pathLst>
            </a:custGeom>
            <a:solidFill>
              <a:srgbClr val="9B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2FB9BF7B-3703-455B-B660-3C63C5464ABE}"/>
                </a:ext>
              </a:extLst>
            </p:cNvPr>
            <p:cNvSpPr/>
            <p:nvPr/>
          </p:nvSpPr>
          <p:spPr>
            <a:xfrm>
              <a:off x="11796688" y="4347610"/>
              <a:ext cx="238929" cy="240809"/>
            </a:xfrm>
            <a:custGeom>
              <a:avLst/>
              <a:gdLst>
                <a:gd name="connsiteX0" fmla="*/ 109174 w 238929"/>
                <a:gd name="connsiteY0" fmla="*/ 117256 h 240809"/>
                <a:gd name="connsiteX1" fmla="*/ 118338 w 238929"/>
                <a:gd name="connsiteY1" fmla="*/ 150245 h 240809"/>
                <a:gd name="connsiteX2" fmla="*/ 137031 w 238929"/>
                <a:gd name="connsiteY2" fmla="*/ 148046 h 240809"/>
                <a:gd name="connsiteX3" fmla="*/ 158291 w 238929"/>
                <a:gd name="connsiteY3" fmla="*/ 148412 h 240809"/>
                <a:gd name="connsiteX4" fmla="*/ 223534 w 238929"/>
                <a:gd name="connsiteY4" fmla="*/ 200094 h 240809"/>
                <a:gd name="connsiteX5" fmla="*/ 238929 w 238929"/>
                <a:gd name="connsiteY5" fmla="*/ 216588 h 240809"/>
                <a:gd name="connsiteX6" fmla="*/ 214738 w 238929"/>
                <a:gd name="connsiteY6" fmla="*/ 222820 h 240809"/>
                <a:gd name="connsiteX7" fmla="*/ 129334 w 238929"/>
                <a:gd name="connsiteY7" fmla="*/ 238214 h 240809"/>
                <a:gd name="connsiteX8" fmla="*/ 111374 w 238929"/>
                <a:gd name="connsiteY8" fmla="*/ 225385 h 240809"/>
                <a:gd name="connsiteX9" fmla="*/ 65556 w 238929"/>
                <a:gd name="connsiteY9" fmla="*/ 166739 h 240809"/>
                <a:gd name="connsiteX10" fmla="*/ 77286 w 238929"/>
                <a:gd name="connsiteY10" fmla="*/ 144747 h 240809"/>
                <a:gd name="connsiteX11" fmla="*/ 57126 w 238929"/>
                <a:gd name="connsiteY11" fmla="*/ 128619 h 240809"/>
                <a:gd name="connsiteX12" fmla="*/ 32201 w 238929"/>
                <a:gd name="connsiteY12" fmla="*/ 69240 h 240809"/>
                <a:gd name="connsiteX13" fmla="*/ 12042 w 238929"/>
                <a:gd name="connsiteY13" fmla="*/ 34052 h 240809"/>
                <a:gd name="connsiteX14" fmla="*/ 5077 w 238929"/>
                <a:gd name="connsiteY14" fmla="*/ 2163 h 240809"/>
                <a:gd name="connsiteX15" fmla="*/ 31468 w 238929"/>
                <a:gd name="connsiteY15" fmla="*/ 18658 h 240809"/>
                <a:gd name="connsiteX16" fmla="*/ 64823 w 238929"/>
                <a:gd name="connsiteY16" fmla="*/ 68873 h 240809"/>
                <a:gd name="connsiteX17" fmla="*/ 78752 w 238929"/>
                <a:gd name="connsiteY17" fmla="*/ 87200 h 240809"/>
                <a:gd name="connsiteX18" fmla="*/ 100744 w 238929"/>
                <a:gd name="connsiteY18" fmla="*/ 93798 h 240809"/>
                <a:gd name="connsiteX19" fmla="*/ 113939 w 238929"/>
                <a:gd name="connsiteY19" fmla="*/ 101862 h 240809"/>
                <a:gd name="connsiteX20" fmla="*/ 109174 w 238929"/>
                <a:gd name="connsiteY20" fmla="*/ 117256 h 24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929" h="240809">
                  <a:moveTo>
                    <a:pt x="109174" y="117256"/>
                  </a:moveTo>
                  <a:cubicBezTo>
                    <a:pt x="104043" y="130452"/>
                    <a:pt x="111374" y="140715"/>
                    <a:pt x="118338" y="150245"/>
                  </a:cubicBezTo>
                  <a:cubicBezTo>
                    <a:pt x="124569" y="158675"/>
                    <a:pt x="131900" y="153910"/>
                    <a:pt x="137031" y="148046"/>
                  </a:cubicBezTo>
                  <a:cubicBezTo>
                    <a:pt x="144729" y="139615"/>
                    <a:pt x="149494" y="141815"/>
                    <a:pt x="158291" y="148412"/>
                  </a:cubicBezTo>
                  <a:cubicBezTo>
                    <a:pt x="180283" y="165273"/>
                    <a:pt x="196044" y="189831"/>
                    <a:pt x="223534" y="200094"/>
                  </a:cubicBezTo>
                  <a:cubicBezTo>
                    <a:pt x="229399" y="202293"/>
                    <a:pt x="233431" y="210724"/>
                    <a:pt x="238929" y="216588"/>
                  </a:cubicBezTo>
                  <a:cubicBezTo>
                    <a:pt x="230132" y="219521"/>
                    <a:pt x="221702" y="218421"/>
                    <a:pt x="214738" y="222820"/>
                  </a:cubicBezTo>
                  <a:cubicBezTo>
                    <a:pt x="187980" y="237481"/>
                    <a:pt x="159757" y="245178"/>
                    <a:pt x="129334" y="238214"/>
                  </a:cubicBezTo>
                  <a:cubicBezTo>
                    <a:pt x="123103" y="234182"/>
                    <a:pt x="118338" y="228684"/>
                    <a:pt x="111374" y="225385"/>
                  </a:cubicBezTo>
                  <a:cubicBezTo>
                    <a:pt x="86083" y="213656"/>
                    <a:pt x="80218" y="186532"/>
                    <a:pt x="65556" y="166739"/>
                  </a:cubicBezTo>
                  <a:cubicBezTo>
                    <a:pt x="57492" y="155743"/>
                    <a:pt x="76552" y="153910"/>
                    <a:pt x="77286" y="144747"/>
                  </a:cubicBezTo>
                  <a:cubicBezTo>
                    <a:pt x="74353" y="134484"/>
                    <a:pt x="62257" y="135950"/>
                    <a:pt x="57126" y="128619"/>
                  </a:cubicBezTo>
                  <a:cubicBezTo>
                    <a:pt x="46130" y="110292"/>
                    <a:pt x="33301" y="92698"/>
                    <a:pt x="32201" y="69240"/>
                  </a:cubicBezTo>
                  <a:cubicBezTo>
                    <a:pt x="31835" y="55311"/>
                    <a:pt x="19006" y="45781"/>
                    <a:pt x="12042" y="34052"/>
                  </a:cubicBezTo>
                  <a:cubicBezTo>
                    <a:pt x="5444" y="23423"/>
                    <a:pt x="-7018" y="11327"/>
                    <a:pt x="5077" y="2163"/>
                  </a:cubicBezTo>
                  <a:cubicBezTo>
                    <a:pt x="16074" y="-5901"/>
                    <a:pt x="24137" y="10594"/>
                    <a:pt x="31468" y="18658"/>
                  </a:cubicBezTo>
                  <a:cubicBezTo>
                    <a:pt x="46496" y="32953"/>
                    <a:pt x="59325" y="48347"/>
                    <a:pt x="64823" y="68873"/>
                  </a:cubicBezTo>
                  <a:cubicBezTo>
                    <a:pt x="66656" y="75838"/>
                    <a:pt x="73987" y="81336"/>
                    <a:pt x="78752" y="87200"/>
                  </a:cubicBezTo>
                  <a:cubicBezTo>
                    <a:pt x="85716" y="90133"/>
                    <a:pt x="90481" y="98196"/>
                    <a:pt x="100744" y="93798"/>
                  </a:cubicBezTo>
                  <a:cubicBezTo>
                    <a:pt x="105875" y="91599"/>
                    <a:pt x="111740" y="96364"/>
                    <a:pt x="113939" y="101862"/>
                  </a:cubicBezTo>
                  <a:cubicBezTo>
                    <a:pt x="117238" y="109193"/>
                    <a:pt x="114306" y="113591"/>
                    <a:pt x="109174" y="117256"/>
                  </a:cubicBezTo>
                  <a:close/>
                </a:path>
              </a:pathLst>
            </a:custGeom>
            <a:solidFill>
              <a:srgbClr val="F1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618D771C-82E1-44E5-95F1-AA83788554BE}"/>
                </a:ext>
              </a:extLst>
            </p:cNvPr>
            <p:cNvSpPr/>
            <p:nvPr/>
          </p:nvSpPr>
          <p:spPr>
            <a:xfrm>
              <a:off x="11913926" y="4415383"/>
              <a:ext cx="244583" cy="252092"/>
            </a:xfrm>
            <a:custGeom>
              <a:avLst/>
              <a:gdLst>
                <a:gd name="connsiteX0" fmla="*/ 184002 w 244583"/>
                <a:gd name="connsiteY0" fmla="*/ 245581 h 252092"/>
                <a:gd name="connsiteX1" fmla="*/ 164942 w 244583"/>
                <a:gd name="connsiteY1" fmla="*/ 213692 h 252092"/>
                <a:gd name="connsiteX2" fmla="*/ 161644 w 244583"/>
                <a:gd name="connsiteY2" fmla="*/ 196465 h 252092"/>
                <a:gd name="connsiteX3" fmla="*/ 150281 w 244583"/>
                <a:gd name="connsiteY3" fmla="*/ 185835 h 252092"/>
                <a:gd name="connsiteX4" fmla="*/ 146615 w 244583"/>
                <a:gd name="connsiteY4" fmla="*/ 162377 h 252092"/>
                <a:gd name="connsiteX5" fmla="*/ 88336 w 244583"/>
                <a:gd name="connsiteY5" fmla="*/ 100432 h 252092"/>
                <a:gd name="connsiteX6" fmla="*/ 29323 w 244583"/>
                <a:gd name="connsiteY6" fmla="*/ 37020 h 252092"/>
                <a:gd name="connsiteX7" fmla="*/ 7331 w 244583"/>
                <a:gd name="connsiteY7" fmla="*/ 16494 h 252092"/>
                <a:gd name="connsiteX8" fmla="*/ 0 w 244583"/>
                <a:gd name="connsiteY8" fmla="*/ 0 h 252092"/>
                <a:gd name="connsiteX9" fmla="*/ 78439 w 244583"/>
                <a:gd name="connsiteY9" fmla="*/ 69276 h 252092"/>
                <a:gd name="connsiteX10" fmla="*/ 98965 w 244583"/>
                <a:gd name="connsiteY10" fmla="*/ 89069 h 252092"/>
                <a:gd name="connsiteX11" fmla="*/ 108495 w 244583"/>
                <a:gd name="connsiteY11" fmla="*/ 99332 h 252092"/>
                <a:gd name="connsiteX12" fmla="*/ 112161 w 244583"/>
                <a:gd name="connsiteY12" fmla="*/ 102997 h 252092"/>
                <a:gd name="connsiteX13" fmla="*/ 205628 w 244583"/>
                <a:gd name="connsiteY13" fmla="*/ 178138 h 252092"/>
                <a:gd name="connsiteX14" fmla="*/ 224688 w 244583"/>
                <a:gd name="connsiteY14" fmla="*/ 185835 h 252092"/>
                <a:gd name="connsiteX15" fmla="*/ 211859 w 244583"/>
                <a:gd name="connsiteY15" fmla="*/ 203795 h 252092"/>
                <a:gd name="connsiteX16" fmla="*/ 238250 w 244583"/>
                <a:gd name="connsiteY16" fmla="*/ 223955 h 252092"/>
                <a:gd name="connsiteX17" fmla="*/ 236051 w 244583"/>
                <a:gd name="connsiteY17" fmla="*/ 248147 h 252092"/>
                <a:gd name="connsiteX18" fmla="*/ 184002 w 244583"/>
                <a:gd name="connsiteY18" fmla="*/ 245581 h 25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583" h="252092">
                  <a:moveTo>
                    <a:pt x="184002" y="245581"/>
                  </a:moveTo>
                  <a:cubicBezTo>
                    <a:pt x="170074" y="239716"/>
                    <a:pt x="163843" y="229453"/>
                    <a:pt x="164942" y="213692"/>
                  </a:cubicBezTo>
                  <a:cubicBezTo>
                    <a:pt x="165309" y="208194"/>
                    <a:pt x="168241" y="201230"/>
                    <a:pt x="161644" y="196465"/>
                  </a:cubicBezTo>
                  <a:cubicBezTo>
                    <a:pt x="150647" y="200497"/>
                    <a:pt x="150281" y="192066"/>
                    <a:pt x="150281" y="185835"/>
                  </a:cubicBezTo>
                  <a:cubicBezTo>
                    <a:pt x="150281" y="177771"/>
                    <a:pt x="150647" y="169707"/>
                    <a:pt x="146615" y="162377"/>
                  </a:cubicBezTo>
                  <a:cubicBezTo>
                    <a:pt x="131954" y="137085"/>
                    <a:pt x="109595" y="118759"/>
                    <a:pt x="88336" y="100432"/>
                  </a:cubicBezTo>
                  <a:cubicBezTo>
                    <a:pt x="65977" y="81372"/>
                    <a:pt x="48383" y="58646"/>
                    <a:pt x="29323" y="37020"/>
                  </a:cubicBezTo>
                  <a:cubicBezTo>
                    <a:pt x="22725" y="29690"/>
                    <a:pt x="14662" y="23092"/>
                    <a:pt x="7331" y="16494"/>
                  </a:cubicBezTo>
                  <a:cubicBezTo>
                    <a:pt x="5132" y="11363"/>
                    <a:pt x="2932" y="6598"/>
                    <a:pt x="0" y="0"/>
                  </a:cubicBezTo>
                  <a:cubicBezTo>
                    <a:pt x="41052" y="8064"/>
                    <a:pt x="51682" y="47650"/>
                    <a:pt x="78439" y="69276"/>
                  </a:cubicBezTo>
                  <a:cubicBezTo>
                    <a:pt x="87603" y="73308"/>
                    <a:pt x="96766" y="77340"/>
                    <a:pt x="98965" y="89069"/>
                  </a:cubicBezTo>
                  <a:cubicBezTo>
                    <a:pt x="100065" y="93834"/>
                    <a:pt x="103731" y="97499"/>
                    <a:pt x="108495" y="99332"/>
                  </a:cubicBezTo>
                  <a:cubicBezTo>
                    <a:pt x="109962" y="100432"/>
                    <a:pt x="111061" y="101531"/>
                    <a:pt x="112161" y="102997"/>
                  </a:cubicBezTo>
                  <a:cubicBezTo>
                    <a:pt x="139285" y="133054"/>
                    <a:pt x="169707" y="159444"/>
                    <a:pt x="205628" y="178138"/>
                  </a:cubicBezTo>
                  <a:cubicBezTo>
                    <a:pt x="210760" y="183269"/>
                    <a:pt x="217357" y="185469"/>
                    <a:pt x="224688" y="185835"/>
                  </a:cubicBezTo>
                  <a:cubicBezTo>
                    <a:pt x="222856" y="198297"/>
                    <a:pt x="222856" y="198297"/>
                    <a:pt x="211859" y="203795"/>
                  </a:cubicBezTo>
                  <a:cubicBezTo>
                    <a:pt x="220290" y="210760"/>
                    <a:pt x="230553" y="215891"/>
                    <a:pt x="238250" y="223955"/>
                  </a:cubicBezTo>
                  <a:cubicBezTo>
                    <a:pt x="246680" y="233119"/>
                    <a:pt x="247414" y="241182"/>
                    <a:pt x="236051" y="248147"/>
                  </a:cubicBezTo>
                  <a:cubicBezTo>
                    <a:pt x="218457" y="249979"/>
                    <a:pt x="200497" y="257310"/>
                    <a:pt x="184002" y="245581"/>
                  </a:cubicBezTo>
                  <a:close/>
                </a:path>
              </a:pathLst>
            </a:custGeom>
            <a:solidFill>
              <a:srgbClr val="7057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CF0917DC-B8E7-4CAD-8A4E-032054D2A7CB}"/>
                </a:ext>
              </a:extLst>
            </p:cNvPr>
            <p:cNvSpPr/>
            <p:nvPr/>
          </p:nvSpPr>
          <p:spPr>
            <a:xfrm>
              <a:off x="11711876" y="4277506"/>
              <a:ext cx="160997" cy="84481"/>
            </a:xfrm>
            <a:custGeom>
              <a:avLst/>
              <a:gdLst>
                <a:gd name="connsiteX0" fmla="*/ 33076 w 160997"/>
                <a:gd name="connsiteY0" fmla="*/ 60171 h 84481"/>
                <a:gd name="connsiteX1" fmla="*/ 22080 w 160997"/>
                <a:gd name="connsiteY1" fmla="*/ 44410 h 84481"/>
                <a:gd name="connsiteX2" fmla="*/ 10350 w 160997"/>
                <a:gd name="connsiteY2" fmla="*/ 24617 h 84481"/>
                <a:gd name="connsiteX3" fmla="*/ 1553 w 160997"/>
                <a:gd name="connsiteY3" fmla="*/ 7023 h 84481"/>
                <a:gd name="connsiteX4" fmla="*/ 20980 w 160997"/>
                <a:gd name="connsiteY4" fmla="*/ 426 h 84481"/>
                <a:gd name="connsiteX5" fmla="*/ 33442 w 160997"/>
                <a:gd name="connsiteY5" fmla="*/ 7390 h 84481"/>
                <a:gd name="connsiteX6" fmla="*/ 51403 w 160997"/>
                <a:gd name="connsiteY6" fmla="*/ 8856 h 84481"/>
                <a:gd name="connsiteX7" fmla="*/ 93188 w 160997"/>
                <a:gd name="connsiteY7" fmla="*/ 11422 h 84481"/>
                <a:gd name="connsiteX8" fmla="*/ 111515 w 160997"/>
                <a:gd name="connsiteY8" fmla="*/ 52107 h 84481"/>
                <a:gd name="connsiteX9" fmla="*/ 123977 w 160997"/>
                <a:gd name="connsiteY9" fmla="*/ 61638 h 84481"/>
                <a:gd name="connsiteX10" fmla="*/ 160998 w 160997"/>
                <a:gd name="connsiteY10" fmla="*/ 70068 h 84481"/>
                <a:gd name="connsiteX11" fmla="*/ 115913 w 160997"/>
                <a:gd name="connsiteY11" fmla="*/ 83263 h 84481"/>
                <a:gd name="connsiteX12" fmla="*/ 89156 w 160997"/>
                <a:gd name="connsiteY12" fmla="*/ 66036 h 84481"/>
                <a:gd name="connsiteX13" fmla="*/ 56534 w 160997"/>
                <a:gd name="connsiteY13" fmla="*/ 67869 h 84481"/>
                <a:gd name="connsiteX14" fmla="*/ 56534 w 160997"/>
                <a:gd name="connsiteY14" fmla="*/ 67869 h 84481"/>
                <a:gd name="connsiteX15" fmla="*/ 33076 w 160997"/>
                <a:gd name="connsiteY15" fmla="*/ 60171 h 8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997" h="84481">
                  <a:moveTo>
                    <a:pt x="33076" y="60171"/>
                  </a:moveTo>
                  <a:cubicBezTo>
                    <a:pt x="25378" y="57972"/>
                    <a:pt x="22446" y="51008"/>
                    <a:pt x="22080" y="44410"/>
                  </a:cubicBezTo>
                  <a:cubicBezTo>
                    <a:pt x="21346" y="35247"/>
                    <a:pt x="16948" y="30115"/>
                    <a:pt x="10350" y="24617"/>
                  </a:cubicBezTo>
                  <a:cubicBezTo>
                    <a:pt x="5219" y="20585"/>
                    <a:pt x="-3578" y="17653"/>
                    <a:pt x="1553" y="7023"/>
                  </a:cubicBezTo>
                  <a:cubicBezTo>
                    <a:pt x="6318" y="-2507"/>
                    <a:pt x="13649" y="426"/>
                    <a:pt x="20980" y="426"/>
                  </a:cubicBezTo>
                  <a:cubicBezTo>
                    <a:pt x="26478" y="426"/>
                    <a:pt x="30510" y="2625"/>
                    <a:pt x="33442" y="7390"/>
                  </a:cubicBezTo>
                  <a:cubicBezTo>
                    <a:pt x="38574" y="15820"/>
                    <a:pt x="46638" y="11788"/>
                    <a:pt x="51403" y="8856"/>
                  </a:cubicBezTo>
                  <a:cubicBezTo>
                    <a:pt x="66431" y="-1041"/>
                    <a:pt x="79626" y="4824"/>
                    <a:pt x="93188" y="11422"/>
                  </a:cubicBezTo>
                  <a:cubicBezTo>
                    <a:pt x="86957" y="30115"/>
                    <a:pt x="105284" y="38546"/>
                    <a:pt x="111515" y="52107"/>
                  </a:cubicBezTo>
                  <a:cubicBezTo>
                    <a:pt x="112615" y="54307"/>
                    <a:pt x="119945" y="57972"/>
                    <a:pt x="123977" y="61638"/>
                  </a:cubicBezTo>
                  <a:cubicBezTo>
                    <a:pt x="134607" y="72267"/>
                    <a:pt x="147069" y="72634"/>
                    <a:pt x="160998" y="70068"/>
                  </a:cubicBezTo>
                  <a:cubicBezTo>
                    <a:pt x="145603" y="74100"/>
                    <a:pt x="134240" y="88761"/>
                    <a:pt x="115913" y="83263"/>
                  </a:cubicBezTo>
                  <a:cubicBezTo>
                    <a:pt x="104917" y="80698"/>
                    <a:pt x="98320" y="71168"/>
                    <a:pt x="89156" y="66036"/>
                  </a:cubicBezTo>
                  <a:cubicBezTo>
                    <a:pt x="78160" y="62371"/>
                    <a:pt x="67530" y="66403"/>
                    <a:pt x="56534" y="67869"/>
                  </a:cubicBezTo>
                  <a:lnTo>
                    <a:pt x="56534" y="67869"/>
                  </a:lnTo>
                  <a:cubicBezTo>
                    <a:pt x="49203" y="61638"/>
                    <a:pt x="39673" y="64936"/>
                    <a:pt x="33076" y="60171"/>
                  </a:cubicBezTo>
                  <a:close/>
                </a:path>
              </a:pathLst>
            </a:custGeom>
            <a:solidFill>
              <a:srgbClr val="8964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15A4785C-4F20-4E5B-BCF2-31EFB8C7DC4A}"/>
                </a:ext>
              </a:extLst>
            </p:cNvPr>
            <p:cNvSpPr/>
            <p:nvPr/>
          </p:nvSpPr>
          <p:spPr>
            <a:xfrm>
              <a:off x="11785531" y="4339509"/>
              <a:ext cx="72314" cy="147896"/>
            </a:xfrm>
            <a:custGeom>
              <a:avLst/>
              <a:gdLst>
                <a:gd name="connsiteX0" fmla="*/ 15867 w 72314"/>
                <a:gd name="connsiteY0" fmla="*/ 1468 h 147896"/>
                <a:gd name="connsiteX1" fmla="*/ 41525 w 72314"/>
                <a:gd name="connsiteY1" fmla="*/ 21261 h 147896"/>
                <a:gd name="connsiteX2" fmla="*/ 42991 w 72314"/>
                <a:gd name="connsiteY2" fmla="*/ 27858 h 147896"/>
                <a:gd name="connsiteX3" fmla="*/ 15501 w 72314"/>
                <a:gd name="connsiteY3" fmla="*/ 12097 h 147896"/>
                <a:gd name="connsiteX4" fmla="*/ 47023 w 72314"/>
                <a:gd name="connsiteY4" fmla="*/ 71843 h 147896"/>
                <a:gd name="connsiteX5" fmla="*/ 72314 w 72314"/>
                <a:gd name="connsiteY5" fmla="*/ 137087 h 147896"/>
                <a:gd name="connsiteX6" fmla="*/ 64617 w 72314"/>
                <a:gd name="connsiteY6" fmla="*/ 139653 h 147896"/>
                <a:gd name="connsiteX7" fmla="*/ 39693 w 72314"/>
                <a:gd name="connsiteY7" fmla="*/ 143685 h 147896"/>
                <a:gd name="connsiteX8" fmla="*/ 22099 w 72314"/>
                <a:gd name="connsiteY8" fmla="*/ 135987 h 147896"/>
                <a:gd name="connsiteX9" fmla="*/ 6338 w 72314"/>
                <a:gd name="connsiteY9" fmla="*/ 110330 h 147896"/>
                <a:gd name="connsiteX10" fmla="*/ 5971 w 72314"/>
                <a:gd name="connsiteY10" fmla="*/ 94568 h 147896"/>
                <a:gd name="connsiteX11" fmla="*/ 7437 w 72314"/>
                <a:gd name="connsiteY11" fmla="*/ 43986 h 147896"/>
                <a:gd name="connsiteX12" fmla="*/ 3039 w 72314"/>
                <a:gd name="connsiteY12" fmla="*/ 7332 h 147896"/>
                <a:gd name="connsiteX13" fmla="*/ 15867 w 72314"/>
                <a:gd name="connsiteY13" fmla="*/ 1468 h 14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314" h="147896">
                  <a:moveTo>
                    <a:pt x="15867" y="1468"/>
                  </a:moveTo>
                  <a:cubicBezTo>
                    <a:pt x="26131" y="5499"/>
                    <a:pt x="32728" y="15029"/>
                    <a:pt x="41525" y="21261"/>
                  </a:cubicBezTo>
                  <a:cubicBezTo>
                    <a:pt x="41892" y="23460"/>
                    <a:pt x="42625" y="25659"/>
                    <a:pt x="42991" y="27858"/>
                  </a:cubicBezTo>
                  <a:cubicBezTo>
                    <a:pt x="33461" y="24559"/>
                    <a:pt x="27963" y="14663"/>
                    <a:pt x="15501" y="12097"/>
                  </a:cubicBezTo>
                  <a:cubicBezTo>
                    <a:pt x="15867" y="38488"/>
                    <a:pt x="44824" y="50584"/>
                    <a:pt x="47023" y="71843"/>
                  </a:cubicBezTo>
                  <a:cubicBezTo>
                    <a:pt x="49589" y="96768"/>
                    <a:pt x="61685" y="116194"/>
                    <a:pt x="72314" y="137087"/>
                  </a:cubicBezTo>
                  <a:cubicBezTo>
                    <a:pt x="70482" y="139653"/>
                    <a:pt x="67549" y="140019"/>
                    <a:pt x="64617" y="139653"/>
                  </a:cubicBezTo>
                  <a:cubicBezTo>
                    <a:pt x="55454" y="135621"/>
                    <a:pt x="47756" y="135621"/>
                    <a:pt x="39693" y="143685"/>
                  </a:cubicBezTo>
                  <a:cubicBezTo>
                    <a:pt x="31629" y="151748"/>
                    <a:pt x="22465" y="147716"/>
                    <a:pt x="22099" y="135987"/>
                  </a:cubicBezTo>
                  <a:cubicBezTo>
                    <a:pt x="21732" y="123525"/>
                    <a:pt x="15867" y="116561"/>
                    <a:pt x="6338" y="110330"/>
                  </a:cubicBezTo>
                  <a:cubicBezTo>
                    <a:pt x="-993" y="105565"/>
                    <a:pt x="-1360" y="101533"/>
                    <a:pt x="5971" y="94568"/>
                  </a:cubicBezTo>
                  <a:cubicBezTo>
                    <a:pt x="22465" y="79174"/>
                    <a:pt x="22465" y="60480"/>
                    <a:pt x="7437" y="43986"/>
                  </a:cubicBezTo>
                  <a:cubicBezTo>
                    <a:pt x="-3193" y="32257"/>
                    <a:pt x="-260" y="19794"/>
                    <a:pt x="3039" y="7332"/>
                  </a:cubicBezTo>
                  <a:cubicBezTo>
                    <a:pt x="4138" y="1468"/>
                    <a:pt x="8903" y="-2198"/>
                    <a:pt x="15867" y="1468"/>
                  </a:cubicBezTo>
                  <a:close/>
                </a:path>
              </a:pathLst>
            </a:custGeom>
            <a:solidFill>
              <a:srgbClr val="DC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5D4A6B96-094E-4857-9D80-86D807E2413B}"/>
                </a:ext>
              </a:extLst>
            </p:cNvPr>
            <p:cNvSpPr/>
            <p:nvPr/>
          </p:nvSpPr>
          <p:spPr>
            <a:xfrm>
              <a:off x="11875806" y="4428379"/>
              <a:ext cx="49110" cy="36487"/>
            </a:xfrm>
            <a:custGeom>
              <a:avLst/>
              <a:gdLst>
                <a:gd name="connsiteX0" fmla="*/ 30056 w 49110"/>
                <a:gd name="connsiteY0" fmla="*/ 36487 h 36487"/>
                <a:gd name="connsiteX1" fmla="*/ 17227 w 49110"/>
                <a:gd name="connsiteY1" fmla="*/ 17427 h 36487"/>
                <a:gd name="connsiteX2" fmla="*/ 0 w 49110"/>
                <a:gd name="connsiteY2" fmla="*/ 7531 h 36487"/>
                <a:gd name="connsiteX3" fmla="*/ 30789 w 49110"/>
                <a:gd name="connsiteY3" fmla="*/ 2399 h 36487"/>
                <a:gd name="connsiteX4" fmla="*/ 41786 w 49110"/>
                <a:gd name="connsiteY4" fmla="*/ 6798 h 36487"/>
                <a:gd name="connsiteX5" fmla="*/ 42518 w 49110"/>
                <a:gd name="connsiteY5" fmla="*/ 8630 h 36487"/>
                <a:gd name="connsiteX6" fmla="*/ 30056 w 49110"/>
                <a:gd name="connsiteY6" fmla="*/ 36487 h 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0" h="36487">
                  <a:moveTo>
                    <a:pt x="30056" y="36487"/>
                  </a:moveTo>
                  <a:cubicBezTo>
                    <a:pt x="35188" y="24025"/>
                    <a:pt x="32989" y="15228"/>
                    <a:pt x="17227" y="17427"/>
                  </a:cubicBezTo>
                  <a:cubicBezTo>
                    <a:pt x="7697" y="18894"/>
                    <a:pt x="3665" y="14495"/>
                    <a:pt x="0" y="7531"/>
                  </a:cubicBezTo>
                  <a:cubicBezTo>
                    <a:pt x="10630" y="8630"/>
                    <a:pt x="21626" y="14495"/>
                    <a:pt x="30789" y="2399"/>
                  </a:cubicBezTo>
                  <a:cubicBezTo>
                    <a:pt x="35188" y="-3465"/>
                    <a:pt x="39220" y="2766"/>
                    <a:pt x="41786" y="6798"/>
                  </a:cubicBezTo>
                  <a:cubicBezTo>
                    <a:pt x="42152" y="7531"/>
                    <a:pt x="42152" y="7897"/>
                    <a:pt x="42518" y="8630"/>
                  </a:cubicBezTo>
                  <a:cubicBezTo>
                    <a:pt x="52782" y="28790"/>
                    <a:pt x="52782" y="28790"/>
                    <a:pt x="30056" y="36487"/>
                  </a:cubicBezTo>
                  <a:close/>
                </a:path>
              </a:pathLst>
            </a:custGeom>
            <a:solidFill>
              <a:srgbClr val="CCBA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7FA127CC-2B9A-4FC1-90DF-9469D7618EFF}"/>
                </a:ext>
              </a:extLst>
            </p:cNvPr>
            <p:cNvSpPr/>
            <p:nvPr/>
          </p:nvSpPr>
          <p:spPr>
            <a:xfrm>
              <a:off x="11992365" y="4483417"/>
              <a:ext cx="30422" cy="34996"/>
            </a:xfrm>
            <a:custGeom>
              <a:avLst/>
              <a:gdLst>
                <a:gd name="connsiteX0" fmla="*/ 30423 w 30422"/>
                <a:gd name="connsiteY0" fmla="*/ 34597 h 34996"/>
                <a:gd name="connsiteX1" fmla="*/ 16861 w 30422"/>
                <a:gd name="connsiteY1" fmla="*/ 23601 h 34996"/>
                <a:gd name="connsiteX2" fmla="*/ 0 w 30422"/>
                <a:gd name="connsiteY2" fmla="*/ 1609 h 34996"/>
                <a:gd name="connsiteX3" fmla="*/ 22725 w 30422"/>
                <a:gd name="connsiteY3" fmla="*/ 8940 h 34996"/>
                <a:gd name="connsiteX4" fmla="*/ 22725 w 30422"/>
                <a:gd name="connsiteY4" fmla="*/ 8940 h 34996"/>
                <a:gd name="connsiteX5" fmla="*/ 30423 w 30422"/>
                <a:gd name="connsiteY5" fmla="*/ 34597 h 3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22" h="34996">
                  <a:moveTo>
                    <a:pt x="30423" y="34597"/>
                  </a:moveTo>
                  <a:cubicBezTo>
                    <a:pt x="21259" y="36797"/>
                    <a:pt x="19060" y="29466"/>
                    <a:pt x="16861" y="23601"/>
                  </a:cubicBezTo>
                  <a:cubicBezTo>
                    <a:pt x="13562" y="14071"/>
                    <a:pt x="7697" y="7107"/>
                    <a:pt x="0" y="1609"/>
                  </a:cubicBezTo>
                  <a:cubicBezTo>
                    <a:pt x="9897" y="-3523"/>
                    <a:pt x="15761" y="4908"/>
                    <a:pt x="22725" y="8940"/>
                  </a:cubicBezTo>
                  <a:lnTo>
                    <a:pt x="22725" y="8940"/>
                  </a:lnTo>
                  <a:cubicBezTo>
                    <a:pt x="20526" y="18470"/>
                    <a:pt x="29323" y="25434"/>
                    <a:pt x="30423" y="34597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B5CBBCA2-FEAE-4444-9191-6D098032A0B8}"/>
                </a:ext>
              </a:extLst>
            </p:cNvPr>
            <p:cNvSpPr/>
            <p:nvPr/>
          </p:nvSpPr>
          <p:spPr>
            <a:xfrm>
              <a:off x="12012630" y="4491990"/>
              <a:ext cx="13457" cy="26757"/>
            </a:xfrm>
            <a:custGeom>
              <a:avLst/>
              <a:gdLst>
                <a:gd name="connsiteX0" fmla="*/ 10158 w 13457"/>
                <a:gd name="connsiteY0" fmla="*/ 26024 h 26757"/>
                <a:gd name="connsiteX1" fmla="*/ 2461 w 13457"/>
                <a:gd name="connsiteY1" fmla="*/ 0 h 26757"/>
                <a:gd name="connsiteX2" fmla="*/ 13457 w 13457"/>
                <a:gd name="connsiteY2" fmla="*/ 26757 h 26757"/>
                <a:gd name="connsiteX3" fmla="*/ 10158 w 13457"/>
                <a:gd name="connsiteY3" fmla="*/ 26024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57" h="26757">
                  <a:moveTo>
                    <a:pt x="10158" y="26024"/>
                  </a:moveTo>
                  <a:cubicBezTo>
                    <a:pt x="6126" y="17960"/>
                    <a:pt x="-4870" y="11363"/>
                    <a:pt x="2461" y="0"/>
                  </a:cubicBezTo>
                  <a:cubicBezTo>
                    <a:pt x="6126" y="8797"/>
                    <a:pt x="9792" y="17594"/>
                    <a:pt x="13457" y="26757"/>
                  </a:cubicBezTo>
                  <a:cubicBezTo>
                    <a:pt x="12357" y="26391"/>
                    <a:pt x="11258" y="26024"/>
                    <a:pt x="10158" y="26024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08F026F5-54C1-4354-A5B1-B8C701D6ADE4}"/>
                </a:ext>
              </a:extLst>
            </p:cNvPr>
            <p:cNvSpPr/>
            <p:nvPr/>
          </p:nvSpPr>
          <p:spPr>
            <a:xfrm>
              <a:off x="12117430" y="4601495"/>
              <a:ext cx="132245" cy="69595"/>
            </a:xfrm>
            <a:custGeom>
              <a:avLst/>
              <a:gdLst>
                <a:gd name="connsiteX0" fmla="*/ 32547 w 132245"/>
                <a:gd name="connsiteY0" fmla="*/ 62402 h 69595"/>
                <a:gd name="connsiteX1" fmla="*/ 21550 w 132245"/>
                <a:gd name="connsiteY1" fmla="*/ 31979 h 69595"/>
                <a:gd name="connsiteX2" fmla="*/ 6156 w 132245"/>
                <a:gd name="connsiteY2" fmla="*/ 22083 h 69595"/>
                <a:gd name="connsiteX3" fmla="*/ 291 w 132245"/>
                <a:gd name="connsiteY3" fmla="*/ 13652 h 69595"/>
                <a:gd name="connsiteX4" fmla="*/ 9821 w 132245"/>
                <a:gd name="connsiteY4" fmla="*/ 12919 h 69595"/>
                <a:gd name="connsiteX5" fmla="*/ 21184 w 132245"/>
                <a:gd name="connsiteY5" fmla="*/ 90 h 69595"/>
                <a:gd name="connsiteX6" fmla="*/ 39144 w 132245"/>
                <a:gd name="connsiteY6" fmla="*/ 1190 h 69595"/>
                <a:gd name="connsiteX7" fmla="*/ 40244 w 132245"/>
                <a:gd name="connsiteY7" fmla="*/ 7421 h 69595"/>
                <a:gd name="connsiteX8" fmla="*/ 35845 w 132245"/>
                <a:gd name="connsiteY8" fmla="*/ 12919 h 69595"/>
                <a:gd name="connsiteX9" fmla="*/ 55272 w 132245"/>
                <a:gd name="connsiteY9" fmla="*/ 43709 h 69595"/>
                <a:gd name="connsiteX10" fmla="*/ 73232 w 132245"/>
                <a:gd name="connsiteY10" fmla="*/ 50306 h 69595"/>
                <a:gd name="connsiteX11" fmla="*/ 66268 w 132245"/>
                <a:gd name="connsiteY11" fmla="*/ 11087 h 69595"/>
                <a:gd name="connsiteX12" fmla="*/ 115384 w 132245"/>
                <a:gd name="connsiteY12" fmla="*/ 7421 h 69595"/>
                <a:gd name="connsiteX13" fmla="*/ 115384 w 132245"/>
                <a:gd name="connsiteY13" fmla="*/ 7421 h 69595"/>
                <a:gd name="connsiteX14" fmla="*/ 132245 w 132245"/>
                <a:gd name="connsiteY14" fmla="*/ 22449 h 69595"/>
                <a:gd name="connsiteX15" fmla="*/ 115018 w 132245"/>
                <a:gd name="connsiteY15" fmla="*/ 29780 h 69595"/>
                <a:gd name="connsiteX16" fmla="*/ 100723 w 132245"/>
                <a:gd name="connsiteY16" fmla="*/ 37477 h 69595"/>
                <a:gd name="connsiteX17" fmla="*/ 113552 w 132245"/>
                <a:gd name="connsiteY17" fmla="*/ 50673 h 69595"/>
                <a:gd name="connsiteX18" fmla="*/ 119050 w 132245"/>
                <a:gd name="connsiteY18" fmla="*/ 60203 h 69595"/>
                <a:gd name="connsiteX19" fmla="*/ 57838 w 132245"/>
                <a:gd name="connsiteY19" fmla="*/ 64235 h 69595"/>
                <a:gd name="connsiteX20" fmla="*/ 32547 w 132245"/>
                <a:gd name="connsiteY20" fmla="*/ 62402 h 6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2245" h="69595">
                  <a:moveTo>
                    <a:pt x="32547" y="62402"/>
                  </a:moveTo>
                  <a:cubicBezTo>
                    <a:pt x="43909" y="46641"/>
                    <a:pt x="31080" y="39310"/>
                    <a:pt x="21550" y="31979"/>
                  </a:cubicBezTo>
                  <a:cubicBezTo>
                    <a:pt x="16786" y="28314"/>
                    <a:pt x="10921" y="26115"/>
                    <a:pt x="6156" y="22083"/>
                  </a:cubicBezTo>
                  <a:cubicBezTo>
                    <a:pt x="3223" y="19884"/>
                    <a:pt x="-1175" y="18051"/>
                    <a:pt x="291" y="13652"/>
                  </a:cubicBezTo>
                  <a:cubicBezTo>
                    <a:pt x="2857" y="5588"/>
                    <a:pt x="6522" y="12919"/>
                    <a:pt x="9821" y="12919"/>
                  </a:cubicBezTo>
                  <a:cubicBezTo>
                    <a:pt x="17885" y="13286"/>
                    <a:pt x="18252" y="5222"/>
                    <a:pt x="21184" y="90"/>
                  </a:cubicBezTo>
                  <a:cubicBezTo>
                    <a:pt x="27049" y="-643"/>
                    <a:pt x="32180" y="3389"/>
                    <a:pt x="39144" y="1190"/>
                  </a:cubicBezTo>
                  <a:cubicBezTo>
                    <a:pt x="43909" y="-276"/>
                    <a:pt x="40244" y="4855"/>
                    <a:pt x="40244" y="7421"/>
                  </a:cubicBezTo>
                  <a:cubicBezTo>
                    <a:pt x="38778" y="9254"/>
                    <a:pt x="35112" y="11453"/>
                    <a:pt x="35845" y="12919"/>
                  </a:cubicBezTo>
                  <a:cubicBezTo>
                    <a:pt x="40610" y="24282"/>
                    <a:pt x="50141" y="32712"/>
                    <a:pt x="55272" y="43709"/>
                  </a:cubicBezTo>
                  <a:cubicBezTo>
                    <a:pt x="57838" y="48840"/>
                    <a:pt x="66635" y="49573"/>
                    <a:pt x="73232" y="50306"/>
                  </a:cubicBezTo>
                  <a:cubicBezTo>
                    <a:pt x="76165" y="36011"/>
                    <a:pt x="71033" y="23549"/>
                    <a:pt x="66268" y="11087"/>
                  </a:cubicBezTo>
                  <a:cubicBezTo>
                    <a:pt x="82396" y="8521"/>
                    <a:pt x="99623" y="14752"/>
                    <a:pt x="115384" y="7421"/>
                  </a:cubicBezTo>
                  <a:cubicBezTo>
                    <a:pt x="115384" y="7421"/>
                    <a:pt x="115384" y="7421"/>
                    <a:pt x="115384" y="7421"/>
                  </a:cubicBezTo>
                  <a:cubicBezTo>
                    <a:pt x="126747" y="8154"/>
                    <a:pt x="119416" y="23915"/>
                    <a:pt x="132245" y="22449"/>
                  </a:cubicBezTo>
                  <a:cubicBezTo>
                    <a:pt x="126014" y="30513"/>
                    <a:pt x="120149" y="29414"/>
                    <a:pt x="115018" y="29780"/>
                  </a:cubicBezTo>
                  <a:cubicBezTo>
                    <a:pt x="109153" y="30147"/>
                    <a:pt x="99990" y="27214"/>
                    <a:pt x="100723" y="37477"/>
                  </a:cubicBezTo>
                  <a:cubicBezTo>
                    <a:pt x="101089" y="43709"/>
                    <a:pt x="97057" y="57270"/>
                    <a:pt x="113552" y="50673"/>
                  </a:cubicBezTo>
                  <a:cubicBezTo>
                    <a:pt x="118317" y="48474"/>
                    <a:pt x="122715" y="53605"/>
                    <a:pt x="119050" y="60203"/>
                  </a:cubicBezTo>
                  <a:cubicBezTo>
                    <a:pt x="98890" y="68267"/>
                    <a:pt x="79097" y="74498"/>
                    <a:pt x="57838" y="64235"/>
                  </a:cubicBezTo>
                  <a:cubicBezTo>
                    <a:pt x="49774" y="59470"/>
                    <a:pt x="40977" y="64601"/>
                    <a:pt x="32547" y="62402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89FC9458-3DCD-4B81-9116-27831522C420}"/>
                </a:ext>
              </a:extLst>
            </p:cNvPr>
            <p:cNvSpPr/>
            <p:nvPr/>
          </p:nvSpPr>
          <p:spPr>
            <a:xfrm>
              <a:off x="12143572" y="4608549"/>
              <a:ext cx="58477" cy="50910"/>
            </a:xfrm>
            <a:custGeom>
              <a:avLst/>
              <a:gdLst>
                <a:gd name="connsiteX0" fmla="*/ 40492 w 58477"/>
                <a:gd name="connsiteY0" fmla="*/ 3665 h 50910"/>
                <a:gd name="connsiteX1" fmla="*/ 51855 w 58477"/>
                <a:gd name="connsiteY1" fmla="*/ 16128 h 50910"/>
                <a:gd name="connsiteX2" fmla="*/ 52588 w 58477"/>
                <a:gd name="connsiteY2" fmla="*/ 26757 h 50910"/>
                <a:gd name="connsiteX3" fmla="*/ 54054 w 58477"/>
                <a:gd name="connsiteY3" fmla="*/ 34455 h 50910"/>
                <a:gd name="connsiteX4" fmla="*/ 51489 w 58477"/>
                <a:gd name="connsiteY4" fmla="*/ 48383 h 50910"/>
                <a:gd name="connsiteX5" fmla="*/ 40859 w 58477"/>
                <a:gd name="connsiteY5" fmla="*/ 49116 h 50910"/>
                <a:gd name="connsiteX6" fmla="*/ 2373 w 58477"/>
                <a:gd name="connsiteY6" fmla="*/ 7331 h 50910"/>
                <a:gd name="connsiteX7" fmla="*/ 14102 w 58477"/>
                <a:gd name="connsiteY7" fmla="*/ 0 h 50910"/>
                <a:gd name="connsiteX8" fmla="*/ 40492 w 58477"/>
                <a:gd name="connsiteY8" fmla="*/ 3665 h 5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77" h="50910">
                  <a:moveTo>
                    <a:pt x="40492" y="3665"/>
                  </a:moveTo>
                  <a:cubicBezTo>
                    <a:pt x="44158" y="7697"/>
                    <a:pt x="47823" y="12096"/>
                    <a:pt x="51855" y="16128"/>
                  </a:cubicBezTo>
                  <a:cubicBezTo>
                    <a:pt x="55521" y="19793"/>
                    <a:pt x="64318" y="21626"/>
                    <a:pt x="52588" y="26757"/>
                  </a:cubicBezTo>
                  <a:cubicBezTo>
                    <a:pt x="46357" y="29323"/>
                    <a:pt x="51489" y="32255"/>
                    <a:pt x="54054" y="34455"/>
                  </a:cubicBezTo>
                  <a:cubicBezTo>
                    <a:pt x="61752" y="40319"/>
                    <a:pt x="54054" y="44351"/>
                    <a:pt x="51489" y="48383"/>
                  </a:cubicBezTo>
                  <a:cubicBezTo>
                    <a:pt x="48556" y="53148"/>
                    <a:pt x="45258" y="49849"/>
                    <a:pt x="40859" y="49116"/>
                  </a:cubicBezTo>
                  <a:cubicBezTo>
                    <a:pt x="17034" y="45451"/>
                    <a:pt x="18500" y="18693"/>
                    <a:pt x="2373" y="7331"/>
                  </a:cubicBezTo>
                  <a:cubicBezTo>
                    <a:pt x="-5691" y="1466"/>
                    <a:pt x="8970" y="1466"/>
                    <a:pt x="14102" y="0"/>
                  </a:cubicBezTo>
                  <a:cubicBezTo>
                    <a:pt x="22166" y="6964"/>
                    <a:pt x="31696" y="2199"/>
                    <a:pt x="40492" y="3665"/>
                  </a:cubicBezTo>
                  <a:close/>
                </a:path>
              </a:pathLst>
            </a:custGeom>
            <a:solidFill>
              <a:srgbClr val="6753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097277F5-D2E1-4149-86C9-727D5454E1E2}"/>
                </a:ext>
              </a:extLst>
            </p:cNvPr>
            <p:cNvSpPr/>
            <p:nvPr/>
          </p:nvSpPr>
          <p:spPr>
            <a:xfrm>
              <a:off x="11626856" y="4337258"/>
              <a:ext cx="228585" cy="263687"/>
            </a:xfrm>
            <a:custGeom>
              <a:avLst/>
              <a:gdLst>
                <a:gd name="connsiteX0" fmla="*/ 174543 w 228585"/>
                <a:gd name="connsiteY0" fmla="*/ 3718 h 263687"/>
                <a:gd name="connsiteX1" fmla="*/ 170145 w 228585"/>
                <a:gd name="connsiteY1" fmla="*/ 42937 h 263687"/>
                <a:gd name="connsiteX2" fmla="*/ 161348 w 228585"/>
                <a:gd name="connsiteY2" fmla="*/ 105249 h 263687"/>
                <a:gd name="connsiteX3" fmla="*/ 184440 w 228585"/>
                <a:gd name="connsiteY3" fmla="*/ 140070 h 263687"/>
                <a:gd name="connsiteX4" fmla="*/ 189938 w 228585"/>
                <a:gd name="connsiteY4" fmla="*/ 146301 h 263687"/>
                <a:gd name="connsiteX5" fmla="*/ 196169 w 228585"/>
                <a:gd name="connsiteY5" fmla="*/ 143369 h 263687"/>
                <a:gd name="connsiteX6" fmla="*/ 224026 w 228585"/>
                <a:gd name="connsiteY6" fmla="*/ 138970 h 263687"/>
                <a:gd name="connsiteX7" fmla="*/ 218894 w 228585"/>
                <a:gd name="connsiteY7" fmla="*/ 167927 h 263687"/>
                <a:gd name="connsiteX8" fmla="*/ 208265 w 228585"/>
                <a:gd name="connsiteY8" fmla="*/ 186987 h 263687"/>
                <a:gd name="connsiteX9" fmla="*/ 201300 w 228585"/>
                <a:gd name="connsiteY9" fmla="*/ 194684 h 263687"/>
                <a:gd name="connsiteX10" fmla="*/ 187372 w 228585"/>
                <a:gd name="connsiteY10" fmla="*/ 187354 h 263687"/>
                <a:gd name="connsiteX11" fmla="*/ 152551 w 228585"/>
                <a:gd name="connsiteY11" fmla="*/ 186254 h 263687"/>
                <a:gd name="connsiteX12" fmla="*/ 179675 w 228585"/>
                <a:gd name="connsiteY12" fmla="*/ 196517 h 263687"/>
                <a:gd name="connsiteX13" fmla="*/ 167212 w 228585"/>
                <a:gd name="connsiteY13" fmla="*/ 210812 h 263687"/>
                <a:gd name="connsiteX14" fmla="*/ 161714 w 228585"/>
                <a:gd name="connsiteY14" fmla="*/ 232071 h 263687"/>
                <a:gd name="connsiteX15" fmla="*/ 171611 w 228585"/>
                <a:gd name="connsiteY15" fmla="*/ 263227 h 263687"/>
                <a:gd name="connsiteX16" fmla="*/ 167579 w 228585"/>
                <a:gd name="connsiteY16" fmla="*/ 263594 h 263687"/>
                <a:gd name="connsiteX17" fmla="*/ 125060 w 228585"/>
                <a:gd name="connsiteY17" fmla="*/ 244900 h 263687"/>
                <a:gd name="connsiteX18" fmla="*/ 108566 w 228585"/>
                <a:gd name="connsiteY18" fmla="*/ 233904 h 263687"/>
                <a:gd name="connsiteX19" fmla="*/ 67514 w 228585"/>
                <a:gd name="connsiteY19" fmla="*/ 207147 h 263687"/>
                <a:gd name="connsiteX20" fmla="*/ 5935 w 228585"/>
                <a:gd name="connsiteY20" fmla="*/ 151799 h 263687"/>
                <a:gd name="connsiteX21" fmla="*/ 1537 w 228585"/>
                <a:gd name="connsiteY21" fmla="*/ 135305 h 263687"/>
                <a:gd name="connsiteX22" fmla="*/ 15099 w 228585"/>
                <a:gd name="connsiteY22" fmla="*/ 135672 h 263687"/>
                <a:gd name="connsiteX23" fmla="*/ 53585 w 228585"/>
                <a:gd name="connsiteY23" fmla="*/ 161329 h 263687"/>
                <a:gd name="connsiteX24" fmla="*/ 99769 w 228585"/>
                <a:gd name="connsiteY24" fmla="*/ 172692 h 263687"/>
                <a:gd name="connsiteX25" fmla="*/ 96104 w 228585"/>
                <a:gd name="connsiteY25" fmla="*/ 169760 h 263687"/>
                <a:gd name="connsiteX26" fmla="*/ 94271 w 228585"/>
                <a:gd name="connsiteY26" fmla="*/ 169027 h 263687"/>
                <a:gd name="connsiteX27" fmla="*/ 90972 w 228585"/>
                <a:gd name="connsiteY27" fmla="*/ 162796 h 263687"/>
                <a:gd name="connsiteX28" fmla="*/ 102701 w 228585"/>
                <a:gd name="connsiteY28" fmla="*/ 155831 h 263687"/>
                <a:gd name="connsiteX29" fmla="*/ 107466 w 228585"/>
                <a:gd name="connsiteY29" fmla="*/ 158397 h 263687"/>
                <a:gd name="connsiteX30" fmla="*/ 135690 w 228585"/>
                <a:gd name="connsiteY30" fmla="*/ 159130 h 263687"/>
                <a:gd name="connsiteX31" fmla="*/ 129825 w 228585"/>
                <a:gd name="connsiteY31" fmla="*/ 130540 h 263687"/>
                <a:gd name="connsiteX32" fmla="*/ 125060 w 228585"/>
                <a:gd name="connsiteY32" fmla="*/ 99018 h 263687"/>
                <a:gd name="connsiteX33" fmla="*/ 121761 w 228585"/>
                <a:gd name="connsiteY33" fmla="*/ 65663 h 263687"/>
                <a:gd name="connsiteX34" fmla="*/ 95737 w 228585"/>
                <a:gd name="connsiteY34" fmla="*/ 81424 h 263687"/>
                <a:gd name="connsiteX35" fmla="*/ 76677 w 228585"/>
                <a:gd name="connsiteY35" fmla="*/ 87655 h 263687"/>
                <a:gd name="connsiteX36" fmla="*/ 70446 w 228585"/>
                <a:gd name="connsiteY36" fmla="*/ 63830 h 263687"/>
                <a:gd name="connsiteX37" fmla="*/ 67147 w 228585"/>
                <a:gd name="connsiteY37" fmla="*/ 39272 h 263687"/>
                <a:gd name="connsiteX38" fmla="*/ 84375 w 228585"/>
                <a:gd name="connsiteY38" fmla="*/ 27543 h 263687"/>
                <a:gd name="connsiteX39" fmla="*/ 97936 w 228585"/>
                <a:gd name="connsiteY39" fmla="*/ 33041 h 263687"/>
                <a:gd name="connsiteX40" fmla="*/ 121028 w 228585"/>
                <a:gd name="connsiteY40" fmla="*/ 41838 h 263687"/>
                <a:gd name="connsiteX41" fmla="*/ 142288 w 228585"/>
                <a:gd name="connsiteY41" fmla="*/ 14714 h 263687"/>
                <a:gd name="connsiteX42" fmla="*/ 141188 w 228585"/>
                <a:gd name="connsiteY42" fmla="*/ 7750 h 263687"/>
                <a:gd name="connsiteX43" fmla="*/ 174543 w 228585"/>
                <a:gd name="connsiteY43" fmla="*/ 3718 h 2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8585" h="263687">
                  <a:moveTo>
                    <a:pt x="174543" y="3718"/>
                  </a:moveTo>
                  <a:cubicBezTo>
                    <a:pt x="161714" y="11415"/>
                    <a:pt x="157682" y="35607"/>
                    <a:pt x="170145" y="42937"/>
                  </a:cubicBezTo>
                  <a:cubicBezTo>
                    <a:pt x="190671" y="55033"/>
                    <a:pt x="183340" y="98651"/>
                    <a:pt x="161348" y="105249"/>
                  </a:cubicBezTo>
                  <a:cubicBezTo>
                    <a:pt x="175276" y="113313"/>
                    <a:pt x="191037" y="119910"/>
                    <a:pt x="184440" y="140070"/>
                  </a:cubicBezTo>
                  <a:cubicBezTo>
                    <a:pt x="183340" y="143369"/>
                    <a:pt x="186639" y="145568"/>
                    <a:pt x="189938" y="146301"/>
                  </a:cubicBezTo>
                  <a:cubicBezTo>
                    <a:pt x="192870" y="147034"/>
                    <a:pt x="195436" y="145568"/>
                    <a:pt x="196169" y="143369"/>
                  </a:cubicBezTo>
                  <a:cubicBezTo>
                    <a:pt x="202766" y="123942"/>
                    <a:pt x="213030" y="130174"/>
                    <a:pt x="224026" y="138970"/>
                  </a:cubicBezTo>
                  <a:cubicBezTo>
                    <a:pt x="230623" y="149967"/>
                    <a:pt x="230990" y="160230"/>
                    <a:pt x="218894" y="167927"/>
                  </a:cubicBezTo>
                  <a:cubicBezTo>
                    <a:pt x="205699" y="168660"/>
                    <a:pt x="210464" y="180023"/>
                    <a:pt x="208265" y="186987"/>
                  </a:cubicBezTo>
                  <a:cubicBezTo>
                    <a:pt x="207165" y="190652"/>
                    <a:pt x="204966" y="193585"/>
                    <a:pt x="201300" y="194684"/>
                  </a:cubicBezTo>
                  <a:cubicBezTo>
                    <a:pt x="194703" y="195784"/>
                    <a:pt x="191037" y="191752"/>
                    <a:pt x="187372" y="187354"/>
                  </a:cubicBezTo>
                  <a:cubicBezTo>
                    <a:pt x="176009" y="171959"/>
                    <a:pt x="165013" y="184788"/>
                    <a:pt x="152551" y="186254"/>
                  </a:cubicBezTo>
                  <a:cubicBezTo>
                    <a:pt x="160248" y="196884"/>
                    <a:pt x="174177" y="184421"/>
                    <a:pt x="179675" y="196517"/>
                  </a:cubicBezTo>
                  <a:cubicBezTo>
                    <a:pt x="179675" y="204947"/>
                    <a:pt x="173810" y="208613"/>
                    <a:pt x="167212" y="210812"/>
                  </a:cubicBezTo>
                  <a:cubicBezTo>
                    <a:pt x="154383" y="215577"/>
                    <a:pt x="154750" y="222908"/>
                    <a:pt x="161714" y="232071"/>
                  </a:cubicBezTo>
                  <a:cubicBezTo>
                    <a:pt x="168312" y="241235"/>
                    <a:pt x="173443" y="251131"/>
                    <a:pt x="171611" y="263227"/>
                  </a:cubicBezTo>
                  <a:cubicBezTo>
                    <a:pt x="170145" y="263227"/>
                    <a:pt x="168678" y="263594"/>
                    <a:pt x="167579" y="263594"/>
                  </a:cubicBezTo>
                  <a:cubicBezTo>
                    <a:pt x="149985" y="265060"/>
                    <a:pt x="140455" y="248932"/>
                    <a:pt x="125060" y="244900"/>
                  </a:cubicBezTo>
                  <a:cubicBezTo>
                    <a:pt x="119562" y="241235"/>
                    <a:pt x="115897" y="235370"/>
                    <a:pt x="108566" y="233904"/>
                  </a:cubicBezTo>
                  <a:cubicBezTo>
                    <a:pt x="90972" y="230972"/>
                    <a:pt x="81076" y="215944"/>
                    <a:pt x="67514" y="207147"/>
                  </a:cubicBezTo>
                  <a:cubicBezTo>
                    <a:pt x="44055" y="191752"/>
                    <a:pt x="23162" y="173425"/>
                    <a:pt x="5935" y="151799"/>
                  </a:cubicBezTo>
                  <a:cubicBezTo>
                    <a:pt x="2270" y="147034"/>
                    <a:pt x="-2495" y="142269"/>
                    <a:pt x="1537" y="135305"/>
                  </a:cubicBezTo>
                  <a:cubicBezTo>
                    <a:pt x="6302" y="132006"/>
                    <a:pt x="11433" y="132006"/>
                    <a:pt x="15099" y="135672"/>
                  </a:cubicBezTo>
                  <a:cubicBezTo>
                    <a:pt x="26095" y="147034"/>
                    <a:pt x="40390" y="152899"/>
                    <a:pt x="53585" y="161329"/>
                  </a:cubicBezTo>
                  <a:cubicBezTo>
                    <a:pt x="66048" y="169393"/>
                    <a:pt x="83275" y="162796"/>
                    <a:pt x="99769" y="172692"/>
                  </a:cubicBezTo>
                  <a:cubicBezTo>
                    <a:pt x="98670" y="171959"/>
                    <a:pt x="97570" y="167927"/>
                    <a:pt x="96104" y="169760"/>
                  </a:cubicBezTo>
                  <a:cubicBezTo>
                    <a:pt x="95737" y="170126"/>
                    <a:pt x="95371" y="169760"/>
                    <a:pt x="94271" y="169027"/>
                  </a:cubicBezTo>
                  <a:cubicBezTo>
                    <a:pt x="92072" y="167561"/>
                    <a:pt x="91339" y="165361"/>
                    <a:pt x="90972" y="162796"/>
                  </a:cubicBezTo>
                  <a:cubicBezTo>
                    <a:pt x="92805" y="156564"/>
                    <a:pt x="95371" y="152166"/>
                    <a:pt x="102701" y="155831"/>
                  </a:cubicBezTo>
                  <a:cubicBezTo>
                    <a:pt x="104534" y="156564"/>
                    <a:pt x="106000" y="157664"/>
                    <a:pt x="107466" y="158397"/>
                  </a:cubicBezTo>
                  <a:cubicBezTo>
                    <a:pt x="116996" y="162062"/>
                    <a:pt x="129092" y="166094"/>
                    <a:pt x="135690" y="159130"/>
                  </a:cubicBezTo>
                  <a:cubicBezTo>
                    <a:pt x="143754" y="150333"/>
                    <a:pt x="136423" y="139337"/>
                    <a:pt x="129825" y="130540"/>
                  </a:cubicBezTo>
                  <a:cubicBezTo>
                    <a:pt x="122861" y="121010"/>
                    <a:pt x="119196" y="110380"/>
                    <a:pt x="125060" y="99018"/>
                  </a:cubicBezTo>
                  <a:cubicBezTo>
                    <a:pt x="130925" y="87289"/>
                    <a:pt x="122128" y="77392"/>
                    <a:pt x="121761" y="65663"/>
                  </a:cubicBezTo>
                  <a:cubicBezTo>
                    <a:pt x="110399" y="67495"/>
                    <a:pt x="101968" y="72260"/>
                    <a:pt x="95737" y="81424"/>
                  </a:cubicBezTo>
                  <a:cubicBezTo>
                    <a:pt x="90972" y="88022"/>
                    <a:pt x="85108" y="92054"/>
                    <a:pt x="76677" y="87655"/>
                  </a:cubicBezTo>
                  <a:cubicBezTo>
                    <a:pt x="69346" y="81057"/>
                    <a:pt x="70446" y="72260"/>
                    <a:pt x="70446" y="63830"/>
                  </a:cubicBezTo>
                  <a:cubicBezTo>
                    <a:pt x="64581" y="56499"/>
                    <a:pt x="67514" y="47336"/>
                    <a:pt x="67147" y="39272"/>
                  </a:cubicBezTo>
                  <a:cubicBezTo>
                    <a:pt x="67147" y="29742"/>
                    <a:pt x="73012" y="22778"/>
                    <a:pt x="84375" y="27543"/>
                  </a:cubicBezTo>
                  <a:cubicBezTo>
                    <a:pt x="88773" y="29375"/>
                    <a:pt x="93538" y="31208"/>
                    <a:pt x="97936" y="33041"/>
                  </a:cubicBezTo>
                  <a:cubicBezTo>
                    <a:pt x="105634" y="35973"/>
                    <a:pt x="113331" y="38905"/>
                    <a:pt x="121028" y="41838"/>
                  </a:cubicBezTo>
                  <a:cubicBezTo>
                    <a:pt x="124694" y="30109"/>
                    <a:pt x="136056" y="24610"/>
                    <a:pt x="142288" y="14714"/>
                  </a:cubicBezTo>
                  <a:cubicBezTo>
                    <a:pt x="143387" y="13248"/>
                    <a:pt x="141554" y="9949"/>
                    <a:pt x="141188" y="7750"/>
                  </a:cubicBezTo>
                  <a:cubicBezTo>
                    <a:pt x="151085" y="419"/>
                    <a:pt x="162081" y="-3247"/>
                    <a:pt x="174543" y="3718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449A57B1-DFBA-4F6F-BA4B-C92D441276AC}"/>
                </a:ext>
              </a:extLst>
            </p:cNvPr>
            <p:cNvSpPr/>
            <p:nvPr/>
          </p:nvSpPr>
          <p:spPr>
            <a:xfrm>
              <a:off x="11574784" y="4251174"/>
              <a:ext cx="128748" cy="191467"/>
            </a:xfrm>
            <a:custGeom>
              <a:avLst/>
              <a:gdLst>
                <a:gd name="connsiteX0" fmla="*/ 121418 w 128748"/>
                <a:gd name="connsiteY0" fmla="*/ 150281 h 191467"/>
                <a:gd name="connsiteX1" fmla="*/ 128749 w 128748"/>
                <a:gd name="connsiteY1" fmla="*/ 172640 h 191467"/>
                <a:gd name="connsiteX2" fmla="*/ 123983 w 128748"/>
                <a:gd name="connsiteY2" fmla="*/ 174839 h 191467"/>
                <a:gd name="connsiteX3" fmla="*/ 92095 w 128748"/>
                <a:gd name="connsiteY3" fmla="*/ 153946 h 191467"/>
                <a:gd name="connsiteX4" fmla="*/ 56174 w 128748"/>
                <a:gd name="connsiteY4" fmla="*/ 190600 h 191467"/>
                <a:gd name="connsiteX5" fmla="*/ 26118 w 128748"/>
                <a:gd name="connsiteY5" fmla="*/ 159444 h 191467"/>
                <a:gd name="connsiteX6" fmla="*/ 9623 w 128748"/>
                <a:gd name="connsiteY6" fmla="*/ 113627 h 191467"/>
                <a:gd name="connsiteX7" fmla="*/ 38580 w 128748"/>
                <a:gd name="connsiteY7" fmla="*/ 113994 h 191467"/>
                <a:gd name="connsiteX8" fmla="*/ 37114 w 128748"/>
                <a:gd name="connsiteY8" fmla="*/ 99332 h 191467"/>
                <a:gd name="connsiteX9" fmla="*/ 29783 w 128748"/>
                <a:gd name="connsiteY9" fmla="*/ 85404 h 191467"/>
                <a:gd name="connsiteX10" fmla="*/ 15855 w 128748"/>
                <a:gd name="connsiteY10" fmla="*/ 67810 h 191467"/>
                <a:gd name="connsiteX11" fmla="*/ 4125 w 128748"/>
                <a:gd name="connsiteY11" fmla="*/ 42518 h 191467"/>
                <a:gd name="connsiteX12" fmla="*/ 826 w 128748"/>
                <a:gd name="connsiteY12" fmla="*/ 15028 h 191467"/>
                <a:gd name="connsiteX13" fmla="*/ 8524 w 128748"/>
                <a:gd name="connsiteY13" fmla="*/ 0 h 191467"/>
                <a:gd name="connsiteX14" fmla="*/ 23185 w 128748"/>
                <a:gd name="connsiteY14" fmla="*/ 15028 h 191467"/>
                <a:gd name="connsiteX15" fmla="*/ 15488 w 128748"/>
                <a:gd name="connsiteY15" fmla="*/ 24925 h 191467"/>
                <a:gd name="connsiteX16" fmla="*/ 38213 w 128748"/>
                <a:gd name="connsiteY16" fmla="*/ 56080 h 191467"/>
                <a:gd name="connsiteX17" fmla="*/ 76333 w 128748"/>
                <a:gd name="connsiteY17" fmla="*/ 109962 h 191467"/>
                <a:gd name="connsiteX18" fmla="*/ 118119 w 128748"/>
                <a:gd name="connsiteY18" fmla="*/ 152480 h 191467"/>
                <a:gd name="connsiteX19" fmla="*/ 121418 w 128748"/>
                <a:gd name="connsiteY19" fmla="*/ 150281 h 19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748" h="191467">
                  <a:moveTo>
                    <a:pt x="121418" y="150281"/>
                  </a:moveTo>
                  <a:cubicBezTo>
                    <a:pt x="126916" y="156879"/>
                    <a:pt x="126183" y="165309"/>
                    <a:pt x="128749" y="172640"/>
                  </a:cubicBezTo>
                  <a:cubicBezTo>
                    <a:pt x="127282" y="173739"/>
                    <a:pt x="125816" y="174472"/>
                    <a:pt x="123983" y="174839"/>
                  </a:cubicBezTo>
                  <a:cubicBezTo>
                    <a:pt x="113720" y="166042"/>
                    <a:pt x="97959" y="164576"/>
                    <a:pt x="92095" y="153946"/>
                  </a:cubicBezTo>
                  <a:cubicBezTo>
                    <a:pt x="98326" y="177405"/>
                    <a:pt x="82565" y="195732"/>
                    <a:pt x="56174" y="190600"/>
                  </a:cubicBezTo>
                  <a:cubicBezTo>
                    <a:pt x="43711" y="182536"/>
                    <a:pt x="34181" y="171540"/>
                    <a:pt x="26118" y="159444"/>
                  </a:cubicBezTo>
                  <a:cubicBezTo>
                    <a:pt x="21353" y="144050"/>
                    <a:pt x="6691" y="131954"/>
                    <a:pt x="9623" y="113627"/>
                  </a:cubicBezTo>
                  <a:cubicBezTo>
                    <a:pt x="18787" y="100432"/>
                    <a:pt x="28317" y="98599"/>
                    <a:pt x="38580" y="113994"/>
                  </a:cubicBezTo>
                  <a:cubicBezTo>
                    <a:pt x="34548" y="108495"/>
                    <a:pt x="37480" y="103730"/>
                    <a:pt x="37114" y="99332"/>
                  </a:cubicBezTo>
                  <a:cubicBezTo>
                    <a:pt x="36381" y="93467"/>
                    <a:pt x="31616" y="84670"/>
                    <a:pt x="29783" y="85404"/>
                  </a:cubicBezTo>
                  <a:cubicBezTo>
                    <a:pt x="7424" y="92734"/>
                    <a:pt x="17687" y="76240"/>
                    <a:pt x="15855" y="67810"/>
                  </a:cubicBezTo>
                  <a:cubicBezTo>
                    <a:pt x="13655" y="59013"/>
                    <a:pt x="7058" y="51682"/>
                    <a:pt x="4125" y="42518"/>
                  </a:cubicBezTo>
                  <a:cubicBezTo>
                    <a:pt x="1193" y="33355"/>
                    <a:pt x="-1373" y="24558"/>
                    <a:pt x="826" y="15028"/>
                  </a:cubicBezTo>
                  <a:cubicBezTo>
                    <a:pt x="-640" y="7697"/>
                    <a:pt x="4492" y="4398"/>
                    <a:pt x="8524" y="0"/>
                  </a:cubicBezTo>
                  <a:cubicBezTo>
                    <a:pt x="16954" y="1466"/>
                    <a:pt x="18787" y="9897"/>
                    <a:pt x="23185" y="15028"/>
                  </a:cubicBezTo>
                  <a:cubicBezTo>
                    <a:pt x="20253" y="17960"/>
                    <a:pt x="11090" y="17960"/>
                    <a:pt x="15488" y="24925"/>
                  </a:cubicBezTo>
                  <a:cubicBezTo>
                    <a:pt x="22086" y="35921"/>
                    <a:pt x="26851" y="46917"/>
                    <a:pt x="38213" y="56080"/>
                  </a:cubicBezTo>
                  <a:cubicBezTo>
                    <a:pt x="54708" y="69642"/>
                    <a:pt x="67536" y="89069"/>
                    <a:pt x="76333" y="109962"/>
                  </a:cubicBezTo>
                  <a:cubicBezTo>
                    <a:pt x="84397" y="129388"/>
                    <a:pt x="106390" y="135986"/>
                    <a:pt x="118119" y="152480"/>
                  </a:cubicBezTo>
                  <a:cubicBezTo>
                    <a:pt x="119585" y="151747"/>
                    <a:pt x="120685" y="151014"/>
                    <a:pt x="121418" y="150281"/>
                  </a:cubicBezTo>
                  <a:close/>
                </a:path>
              </a:pathLst>
            </a:custGeom>
            <a:solidFill>
              <a:srgbClr val="BEAC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E43EB195-D29A-4A44-88B6-2D14269266E0}"/>
                </a:ext>
              </a:extLst>
            </p:cNvPr>
            <p:cNvSpPr/>
            <p:nvPr/>
          </p:nvSpPr>
          <p:spPr>
            <a:xfrm>
              <a:off x="11744952" y="4337255"/>
              <a:ext cx="22358" cy="8491"/>
            </a:xfrm>
            <a:custGeom>
              <a:avLst/>
              <a:gdLst>
                <a:gd name="connsiteX0" fmla="*/ 0 w 22358"/>
                <a:gd name="connsiteY0" fmla="*/ 422 h 8491"/>
                <a:gd name="connsiteX1" fmla="*/ 22359 w 22358"/>
                <a:gd name="connsiteY1" fmla="*/ 8119 h 8491"/>
                <a:gd name="connsiteX2" fmla="*/ 0 w 22358"/>
                <a:gd name="connsiteY2" fmla="*/ 422 h 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8491">
                  <a:moveTo>
                    <a:pt x="0" y="422"/>
                  </a:moveTo>
                  <a:cubicBezTo>
                    <a:pt x="7331" y="2988"/>
                    <a:pt x="18694" y="-5809"/>
                    <a:pt x="22359" y="8119"/>
                  </a:cubicBezTo>
                  <a:cubicBezTo>
                    <a:pt x="13562" y="9585"/>
                    <a:pt x="6231" y="6653"/>
                    <a:pt x="0" y="422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89360F52-BAB1-4ED9-A2EA-47DBE850C824}"/>
                </a:ext>
              </a:extLst>
            </p:cNvPr>
            <p:cNvSpPr/>
            <p:nvPr/>
          </p:nvSpPr>
          <p:spPr>
            <a:xfrm>
              <a:off x="11275574" y="4102926"/>
              <a:ext cx="153677" cy="156678"/>
            </a:xfrm>
            <a:custGeom>
              <a:avLst/>
              <a:gdLst>
                <a:gd name="connsiteX0" fmla="*/ 71684 w 153677"/>
                <a:gd name="connsiteY0" fmla="*/ 149715 h 156678"/>
                <a:gd name="connsiteX1" fmla="*/ 70217 w 153677"/>
                <a:gd name="connsiteY1" fmla="*/ 142751 h 156678"/>
                <a:gd name="connsiteX2" fmla="*/ 55922 w 153677"/>
                <a:gd name="connsiteY2" fmla="*/ 120758 h 156678"/>
                <a:gd name="connsiteX3" fmla="*/ 48958 w 153677"/>
                <a:gd name="connsiteY3" fmla="*/ 118559 h 156678"/>
                <a:gd name="connsiteX4" fmla="*/ 44193 w 153677"/>
                <a:gd name="connsiteY4" fmla="*/ 70542 h 156678"/>
                <a:gd name="connsiteX5" fmla="*/ 42360 w 153677"/>
                <a:gd name="connsiteY5" fmla="*/ 53682 h 156678"/>
                <a:gd name="connsiteX6" fmla="*/ 32830 w 153677"/>
                <a:gd name="connsiteY6" fmla="*/ 40120 h 156678"/>
                <a:gd name="connsiteX7" fmla="*/ 13037 w 153677"/>
                <a:gd name="connsiteY7" fmla="*/ 45618 h 156678"/>
                <a:gd name="connsiteX8" fmla="*/ 3141 w 153677"/>
                <a:gd name="connsiteY8" fmla="*/ 50749 h 156678"/>
                <a:gd name="connsiteX9" fmla="*/ 575 w 153677"/>
                <a:gd name="connsiteY9" fmla="*/ 38654 h 156678"/>
                <a:gd name="connsiteX10" fmla="*/ 13770 w 153677"/>
                <a:gd name="connsiteY10" fmla="*/ 8597 h 156678"/>
                <a:gd name="connsiteX11" fmla="*/ 37595 w 153677"/>
                <a:gd name="connsiteY11" fmla="*/ 7498 h 156678"/>
                <a:gd name="connsiteX12" fmla="*/ 47125 w 153677"/>
                <a:gd name="connsiteY12" fmla="*/ 4565 h 156678"/>
                <a:gd name="connsiteX13" fmla="*/ 68385 w 153677"/>
                <a:gd name="connsiteY13" fmla="*/ 3466 h 156678"/>
                <a:gd name="connsiteX14" fmla="*/ 59221 w 153677"/>
                <a:gd name="connsiteY14" fmla="*/ 14462 h 156678"/>
                <a:gd name="connsiteX15" fmla="*/ 74249 w 153677"/>
                <a:gd name="connsiteY15" fmla="*/ 23625 h 156678"/>
                <a:gd name="connsiteX16" fmla="*/ 116768 w 153677"/>
                <a:gd name="connsiteY16" fmla="*/ 21426 h 156678"/>
                <a:gd name="connsiteX17" fmla="*/ 146091 w 153677"/>
                <a:gd name="connsiteY17" fmla="*/ 28024 h 156678"/>
                <a:gd name="connsiteX18" fmla="*/ 142426 w 153677"/>
                <a:gd name="connsiteY18" fmla="*/ 73108 h 156678"/>
                <a:gd name="connsiteX19" fmla="*/ 128497 w 153677"/>
                <a:gd name="connsiteY19" fmla="*/ 77507 h 156678"/>
                <a:gd name="connsiteX20" fmla="*/ 105772 w 153677"/>
                <a:gd name="connsiteY20" fmla="*/ 73841 h 156678"/>
                <a:gd name="connsiteX21" fmla="*/ 72783 w 153677"/>
                <a:gd name="connsiteY21" fmla="*/ 54415 h 156678"/>
                <a:gd name="connsiteX22" fmla="*/ 61054 w 153677"/>
                <a:gd name="connsiteY22" fmla="*/ 60646 h 156678"/>
                <a:gd name="connsiteX23" fmla="*/ 76449 w 153677"/>
                <a:gd name="connsiteY23" fmla="*/ 88503 h 156678"/>
                <a:gd name="connsiteX24" fmla="*/ 93676 w 153677"/>
                <a:gd name="connsiteY24" fmla="*/ 110862 h 156678"/>
                <a:gd name="connsiteX25" fmla="*/ 83046 w 153677"/>
                <a:gd name="connsiteY25" fmla="*/ 118192 h 156678"/>
                <a:gd name="connsiteX26" fmla="*/ 73516 w 153677"/>
                <a:gd name="connsiteY26" fmla="*/ 122591 h 156678"/>
                <a:gd name="connsiteX27" fmla="*/ 84512 w 153677"/>
                <a:gd name="connsiteY27" fmla="*/ 125157 h 156678"/>
                <a:gd name="connsiteX28" fmla="*/ 103206 w 153677"/>
                <a:gd name="connsiteY28" fmla="*/ 125523 h 156678"/>
                <a:gd name="connsiteX29" fmla="*/ 120067 w 153677"/>
                <a:gd name="connsiteY29" fmla="*/ 138719 h 156678"/>
                <a:gd name="connsiteX30" fmla="*/ 109804 w 153677"/>
                <a:gd name="connsiteY30" fmla="*/ 154113 h 156678"/>
                <a:gd name="connsiteX31" fmla="*/ 89644 w 153677"/>
                <a:gd name="connsiteY31" fmla="*/ 156679 h 156678"/>
                <a:gd name="connsiteX32" fmla="*/ 71684 w 153677"/>
                <a:gd name="connsiteY32" fmla="*/ 149715 h 1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3677" h="156678">
                  <a:moveTo>
                    <a:pt x="71684" y="149715"/>
                  </a:moveTo>
                  <a:cubicBezTo>
                    <a:pt x="71317" y="147149"/>
                    <a:pt x="71684" y="143850"/>
                    <a:pt x="70217" y="142751"/>
                  </a:cubicBezTo>
                  <a:cubicBezTo>
                    <a:pt x="63253" y="136886"/>
                    <a:pt x="49691" y="135053"/>
                    <a:pt x="55922" y="120758"/>
                  </a:cubicBezTo>
                  <a:cubicBezTo>
                    <a:pt x="53723" y="120025"/>
                    <a:pt x="51157" y="119292"/>
                    <a:pt x="48958" y="118559"/>
                  </a:cubicBezTo>
                  <a:cubicBezTo>
                    <a:pt x="40894" y="103164"/>
                    <a:pt x="41627" y="87037"/>
                    <a:pt x="44193" y="70542"/>
                  </a:cubicBezTo>
                  <a:cubicBezTo>
                    <a:pt x="43460" y="64678"/>
                    <a:pt x="41627" y="59180"/>
                    <a:pt x="42360" y="53682"/>
                  </a:cubicBezTo>
                  <a:cubicBezTo>
                    <a:pt x="43460" y="45618"/>
                    <a:pt x="39428" y="41586"/>
                    <a:pt x="32830" y="40120"/>
                  </a:cubicBezTo>
                  <a:cubicBezTo>
                    <a:pt x="25866" y="38654"/>
                    <a:pt x="18169" y="37187"/>
                    <a:pt x="13037" y="45618"/>
                  </a:cubicBezTo>
                  <a:cubicBezTo>
                    <a:pt x="11205" y="48917"/>
                    <a:pt x="8272" y="54415"/>
                    <a:pt x="3141" y="50749"/>
                  </a:cubicBezTo>
                  <a:cubicBezTo>
                    <a:pt x="-891" y="48184"/>
                    <a:pt x="-158" y="43052"/>
                    <a:pt x="575" y="38654"/>
                  </a:cubicBezTo>
                  <a:cubicBezTo>
                    <a:pt x="2774" y="27657"/>
                    <a:pt x="8639" y="18127"/>
                    <a:pt x="13770" y="8597"/>
                  </a:cubicBezTo>
                  <a:cubicBezTo>
                    <a:pt x="14503" y="7498"/>
                    <a:pt x="36496" y="6398"/>
                    <a:pt x="37595" y="7498"/>
                  </a:cubicBezTo>
                  <a:cubicBezTo>
                    <a:pt x="42360" y="12629"/>
                    <a:pt x="45659" y="6032"/>
                    <a:pt x="47125" y="4565"/>
                  </a:cubicBezTo>
                  <a:cubicBezTo>
                    <a:pt x="54456" y="-933"/>
                    <a:pt x="61054" y="-1666"/>
                    <a:pt x="68385" y="3466"/>
                  </a:cubicBezTo>
                  <a:cubicBezTo>
                    <a:pt x="69851" y="10797"/>
                    <a:pt x="56655" y="6398"/>
                    <a:pt x="59221" y="14462"/>
                  </a:cubicBezTo>
                  <a:cubicBezTo>
                    <a:pt x="61420" y="21060"/>
                    <a:pt x="68018" y="23992"/>
                    <a:pt x="74249" y="23625"/>
                  </a:cubicBezTo>
                  <a:cubicBezTo>
                    <a:pt x="88544" y="23259"/>
                    <a:pt x="103572" y="37920"/>
                    <a:pt x="116768" y="21426"/>
                  </a:cubicBezTo>
                  <a:cubicBezTo>
                    <a:pt x="127764" y="17761"/>
                    <a:pt x="137660" y="19960"/>
                    <a:pt x="146091" y="28024"/>
                  </a:cubicBezTo>
                  <a:cubicBezTo>
                    <a:pt x="157087" y="53682"/>
                    <a:pt x="156354" y="59913"/>
                    <a:pt x="142426" y="73108"/>
                  </a:cubicBezTo>
                  <a:cubicBezTo>
                    <a:pt x="137294" y="73108"/>
                    <a:pt x="132895" y="74208"/>
                    <a:pt x="128497" y="77507"/>
                  </a:cubicBezTo>
                  <a:cubicBezTo>
                    <a:pt x="119700" y="84104"/>
                    <a:pt x="107238" y="79339"/>
                    <a:pt x="105772" y="73841"/>
                  </a:cubicBezTo>
                  <a:cubicBezTo>
                    <a:pt x="100274" y="56247"/>
                    <a:pt x="83046" y="62112"/>
                    <a:pt x="72783" y="54415"/>
                  </a:cubicBezTo>
                  <a:cubicBezTo>
                    <a:pt x="69851" y="51849"/>
                    <a:pt x="59221" y="53682"/>
                    <a:pt x="61054" y="60646"/>
                  </a:cubicBezTo>
                  <a:cubicBezTo>
                    <a:pt x="63986" y="70542"/>
                    <a:pt x="62153" y="83371"/>
                    <a:pt x="76449" y="88503"/>
                  </a:cubicBezTo>
                  <a:cubicBezTo>
                    <a:pt x="85612" y="91802"/>
                    <a:pt x="96975" y="96567"/>
                    <a:pt x="93676" y="110862"/>
                  </a:cubicBezTo>
                  <a:cubicBezTo>
                    <a:pt x="93676" y="118559"/>
                    <a:pt x="87811" y="117459"/>
                    <a:pt x="83046" y="118192"/>
                  </a:cubicBezTo>
                  <a:cubicBezTo>
                    <a:pt x="79381" y="118926"/>
                    <a:pt x="72417" y="114894"/>
                    <a:pt x="73516" y="122591"/>
                  </a:cubicBezTo>
                  <a:cubicBezTo>
                    <a:pt x="74249" y="128822"/>
                    <a:pt x="80847" y="125523"/>
                    <a:pt x="84512" y="125157"/>
                  </a:cubicBezTo>
                  <a:cubicBezTo>
                    <a:pt x="90744" y="124790"/>
                    <a:pt x="96975" y="124424"/>
                    <a:pt x="103206" y="125523"/>
                  </a:cubicBezTo>
                  <a:cubicBezTo>
                    <a:pt x="110903" y="126989"/>
                    <a:pt x="117134" y="130655"/>
                    <a:pt x="120067" y="138719"/>
                  </a:cubicBezTo>
                  <a:cubicBezTo>
                    <a:pt x="123365" y="148249"/>
                    <a:pt x="122266" y="155946"/>
                    <a:pt x="109804" y="154113"/>
                  </a:cubicBezTo>
                  <a:cubicBezTo>
                    <a:pt x="102473" y="153014"/>
                    <a:pt x="96608" y="156312"/>
                    <a:pt x="89644" y="156679"/>
                  </a:cubicBezTo>
                  <a:cubicBezTo>
                    <a:pt x="83413" y="156312"/>
                    <a:pt x="76082" y="156312"/>
                    <a:pt x="71684" y="149715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793A67DA-7BA1-4D78-83CC-174F36565D07}"/>
                </a:ext>
              </a:extLst>
            </p:cNvPr>
            <p:cNvSpPr/>
            <p:nvPr/>
          </p:nvSpPr>
          <p:spPr>
            <a:xfrm>
              <a:off x="11341230" y="4207959"/>
              <a:ext cx="108497" cy="85973"/>
            </a:xfrm>
            <a:custGeom>
              <a:avLst/>
              <a:gdLst>
                <a:gd name="connsiteX0" fmla="*/ 24720 w 108497"/>
                <a:gd name="connsiteY0" fmla="*/ 52012 h 85973"/>
                <a:gd name="connsiteX1" fmla="*/ 44880 w 108497"/>
                <a:gd name="connsiteY1" fmla="*/ 45781 h 85973"/>
                <a:gd name="connsiteX2" fmla="*/ 53310 w 108497"/>
                <a:gd name="connsiteY2" fmla="*/ 42849 h 85973"/>
                <a:gd name="connsiteX3" fmla="*/ 45613 w 108497"/>
                <a:gd name="connsiteY3" fmla="*/ 27454 h 85973"/>
                <a:gd name="connsiteX4" fmla="*/ 14457 w 108497"/>
                <a:gd name="connsiteY4" fmla="*/ 25988 h 85973"/>
                <a:gd name="connsiteX5" fmla="*/ 895 w 108497"/>
                <a:gd name="connsiteY5" fmla="*/ 23422 h 85973"/>
                <a:gd name="connsiteX6" fmla="*/ 5660 w 108497"/>
                <a:gd name="connsiteY6" fmla="*/ 9127 h 85973"/>
                <a:gd name="connsiteX7" fmla="*/ 15190 w 108497"/>
                <a:gd name="connsiteY7" fmla="*/ 9494 h 85973"/>
                <a:gd name="connsiteX8" fmla="*/ 28386 w 108497"/>
                <a:gd name="connsiteY8" fmla="*/ 6195 h 85973"/>
                <a:gd name="connsiteX9" fmla="*/ 47446 w 108497"/>
                <a:gd name="connsiteY9" fmla="*/ 2896 h 85973"/>
                <a:gd name="connsiteX10" fmla="*/ 106458 w 108497"/>
                <a:gd name="connsiteY10" fmla="*/ 29287 h 85973"/>
                <a:gd name="connsiteX11" fmla="*/ 101327 w 108497"/>
                <a:gd name="connsiteY11" fmla="*/ 42849 h 85973"/>
                <a:gd name="connsiteX12" fmla="*/ 90331 w 108497"/>
                <a:gd name="connsiteY12" fmla="*/ 49080 h 85973"/>
                <a:gd name="connsiteX13" fmla="*/ 44513 w 108497"/>
                <a:gd name="connsiteY13" fmla="*/ 85367 h 85973"/>
                <a:gd name="connsiteX14" fmla="*/ 32418 w 108497"/>
                <a:gd name="connsiteY14" fmla="*/ 77303 h 85973"/>
                <a:gd name="connsiteX15" fmla="*/ 21421 w 108497"/>
                <a:gd name="connsiteY15" fmla="*/ 65574 h 85973"/>
                <a:gd name="connsiteX16" fmla="*/ 24720 w 108497"/>
                <a:gd name="connsiteY16" fmla="*/ 52012 h 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497" h="85973">
                  <a:moveTo>
                    <a:pt x="24720" y="52012"/>
                  </a:moveTo>
                  <a:cubicBezTo>
                    <a:pt x="30218" y="46881"/>
                    <a:pt x="33884" y="35518"/>
                    <a:pt x="44880" y="45781"/>
                  </a:cubicBezTo>
                  <a:cubicBezTo>
                    <a:pt x="47446" y="48347"/>
                    <a:pt x="53677" y="47614"/>
                    <a:pt x="53310" y="42849"/>
                  </a:cubicBezTo>
                  <a:cubicBezTo>
                    <a:pt x="53310" y="36984"/>
                    <a:pt x="52211" y="30386"/>
                    <a:pt x="45613" y="27454"/>
                  </a:cubicBezTo>
                  <a:cubicBezTo>
                    <a:pt x="35350" y="23056"/>
                    <a:pt x="24720" y="24522"/>
                    <a:pt x="14457" y="25988"/>
                  </a:cubicBezTo>
                  <a:cubicBezTo>
                    <a:pt x="9326" y="26721"/>
                    <a:pt x="4194" y="28920"/>
                    <a:pt x="895" y="23422"/>
                  </a:cubicBezTo>
                  <a:cubicBezTo>
                    <a:pt x="-2770" y="17558"/>
                    <a:pt x="6027" y="15725"/>
                    <a:pt x="5660" y="9127"/>
                  </a:cubicBezTo>
                  <a:cubicBezTo>
                    <a:pt x="5294" y="2163"/>
                    <a:pt x="11525" y="10227"/>
                    <a:pt x="15190" y="9494"/>
                  </a:cubicBezTo>
                  <a:cubicBezTo>
                    <a:pt x="19589" y="8394"/>
                    <a:pt x="25087" y="12059"/>
                    <a:pt x="28386" y="6195"/>
                  </a:cubicBezTo>
                  <a:cubicBezTo>
                    <a:pt x="33151" y="-2602"/>
                    <a:pt x="40481" y="-403"/>
                    <a:pt x="47446" y="2896"/>
                  </a:cubicBezTo>
                  <a:cubicBezTo>
                    <a:pt x="67239" y="11693"/>
                    <a:pt x="87032" y="20490"/>
                    <a:pt x="106458" y="29287"/>
                  </a:cubicBezTo>
                  <a:cubicBezTo>
                    <a:pt x="111957" y="36618"/>
                    <a:pt x="104992" y="39183"/>
                    <a:pt x="101327" y="42849"/>
                  </a:cubicBezTo>
                  <a:cubicBezTo>
                    <a:pt x="98028" y="45414"/>
                    <a:pt x="94363" y="48713"/>
                    <a:pt x="90331" y="49080"/>
                  </a:cubicBezTo>
                  <a:cubicBezTo>
                    <a:pt x="66139" y="50179"/>
                    <a:pt x="53677" y="65574"/>
                    <a:pt x="44513" y="85367"/>
                  </a:cubicBezTo>
                  <a:cubicBezTo>
                    <a:pt x="37183" y="87566"/>
                    <a:pt x="33884" y="83534"/>
                    <a:pt x="32418" y="77303"/>
                  </a:cubicBezTo>
                  <a:cubicBezTo>
                    <a:pt x="28752" y="73271"/>
                    <a:pt x="25820" y="68506"/>
                    <a:pt x="21421" y="65574"/>
                  </a:cubicBezTo>
                  <a:cubicBezTo>
                    <a:pt x="10792" y="57510"/>
                    <a:pt x="18489" y="54944"/>
                    <a:pt x="24720" y="52012"/>
                  </a:cubicBezTo>
                  <a:close/>
                </a:path>
              </a:pathLst>
            </a:custGeom>
            <a:solidFill>
              <a:srgbClr val="E7E1D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097D2AB7-3EDF-4DD5-90DB-651C4B7D7FE2}"/>
                </a:ext>
              </a:extLst>
            </p:cNvPr>
            <p:cNvSpPr/>
            <p:nvPr/>
          </p:nvSpPr>
          <p:spPr>
            <a:xfrm>
              <a:off x="11485690" y="4205285"/>
              <a:ext cx="72923" cy="57011"/>
            </a:xfrm>
            <a:custGeom>
              <a:avLst/>
              <a:gdLst>
                <a:gd name="connsiteX0" fmla="*/ 67928 w 72923"/>
                <a:gd name="connsiteY0" fmla="*/ 30861 h 57011"/>
                <a:gd name="connsiteX1" fmla="*/ 72327 w 72923"/>
                <a:gd name="connsiteY1" fmla="*/ 45523 h 57011"/>
                <a:gd name="connsiteX2" fmla="*/ 59131 w 72923"/>
                <a:gd name="connsiteY2" fmla="*/ 56885 h 57011"/>
                <a:gd name="connsiteX3" fmla="*/ 1585 w 72923"/>
                <a:gd name="connsiteY3" fmla="*/ 29761 h 57011"/>
                <a:gd name="connsiteX4" fmla="*/ 485 w 72923"/>
                <a:gd name="connsiteY4" fmla="*/ 26829 h 57011"/>
                <a:gd name="connsiteX5" fmla="*/ 119 w 72923"/>
                <a:gd name="connsiteY5" fmla="*/ 15833 h 57011"/>
                <a:gd name="connsiteX6" fmla="*/ 17712 w 72923"/>
                <a:gd name="connsiteY6" fmla="*/ 3004 h 57011"/>
                <a:gd name="connsiteX7" fmla="*/ 49968 w 72923"/>
                <a:gd name="connsiteY7" fmla="*/ 23530 h 57011"/>
                <a:gd name="connsiteX8" fmla="*/ 67928 w 72923"/>
                <a:gd name="connsiteY8" fmla="*/ 30861 h 5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923" h="57011">
                  <a:moveTo>
                    <a:pt x="67928" y="30861"/>
                  </a:moveTo>
                  <a:cubicBezTo>
                    <a:pt x="69394" y="35626"/>
                    <a:pt x="70861" y="40758"/>
                    <a:pt x="72327" y="45523"/>
                  </a:cubicBezTo>
                  <a:cubicBezTo>
                    <a:pt x="75259" y="57618"/>
                    <a:pt x="66829" y="57252"/>
                    <a:pt x="59131" y="56885"/>
                  </a:cubicBezTo>
                  <a:cubicBezTo>
                    <a:pt x="36406" y="55419"/>
                    <a:pt x="16246" y="48088"/>
                    <a:pt x="1585" y="29761"/>
                  </a:cubicBezTo>
                  <a:cubicBezTo>
                    <a:pt x="1218" y="28662"/>
                    <a:pt x="852" y="27929"/>
                    <a:pt x="485" y="26829"/>
                  </a:cubicBezTo>
                  <a:cubicBezTo>
                    <a:pt x="485" y="23164"/>
                    <a:pt x="119" y="19498"/>
                    <a:pt x="119" y="15833"/>
                  </a:cubicBezTo>
                  <a:cubicBezTo>
                    <a:pt x="-981" y="1538"/>
                    <a:pt x="5617" y="-3960"/>
                    <a:pt x="17712" y="3004"/>
                  </a:cubicBezTo>
                  <a:cubicBezTo>
                    <a:pt x="28709" y="9235"/>
                    <a:pt x="42637" y="10701"/>
                    <a:pt x="49968" y="23530"/>
                  </a:cubicBezTo>
                  <a:cubicBezTo>
                    <a:pt x="52900" y="29028"/>
                    <a:pt x="61331" y="29395"/>
                    <a:pt x="67928" y="30861"/>
                  </a:cubicBezTo>
                  <a:close/>
                </a:path>
              </a:pathLst>
            </a:custGeom>
            <a:solidFill>
              <a:srgbClr val="8D6F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B6023D91-2575-47F5-B266-B870EFF0EC42}"/>
                </a:ext>
              </a:extLst>
            </p:cNvPr>
            <p:cNvSpPr/>
            <p:nvPr/>
          </p:nvSpPr>
          <p:spPr>
            <a:xfrm>
              <a:off x="11417999" y="4130949"/>
              <a:ext cx="75796" cy="65976"/>
            </a:xfrm>
            <a:custGeom>
              <a:avLst/>
              <a:gdLst>
                <a:gd name="connsiteX0" fmla="*/ 0 w 75796"/>
                <a:gd name="connsiteY0" fmla="*/ 45084 h 65976"/>
                <a:gd name="connsiteX1" fmla="*/ 3665 w 75796"/>
                <a:gd name="connsiteY1" fmla="*/ 0 h 65976"/>
                <a:gd name="connsiteX2" fmla="*/ 17594 w 75796"/>
                <a:gd name="connsiteY2" fmla="*/ 7331 h 65976"/>
                <a:gd name="connsiteX3" fmla="*/ 48750 w 75796"/>
                <a:gd name="connsiteY3" fmla="*/ 26391 h 65976"/>
                <a:gd name="connsiteX4" fmla="*/ 52415 w 75796"/>
                <a:gd name="connsiteY4" fmla="*/ 30423 h 65976"/>
                <a:gd name="connsiteX5" fmla="*/ 75507 w 75796"/>
                <a:gd name="connsiteY5" fmla="*/ 65977 h 65976"/>
                <a:gd name="connsiteX6" fmla="*/ 24192 w 75796"/>
                <a:gd name="connsiteY6" fmla="*/ 45451 h 65976"/>
                <a:gd name="connsiteX7" fmla="*/ 0 w 75796"/>
                <a:gd name="connsiteY7" fmla="*/ 45084 h 6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96" h="65976">
                  <a:moveTo>
                    <a:pt x="0" y="45084"/>
                  </a:moveTo>
                  <a:cubicBezTo>
                    <a:pt x="13929" y="31156"/>
                    <a:pt x="366" y="15028"/>
                    <a:pt x="3665" y="0"/>
                  </a:cubicBezTo>
                  <a:cubicBezTo>
                    <a:pt x="9530" y="367"/>
                    <a:pt x="16128" y="1833"/>
                    <a:pt x="17594" y="7331"/>
                  </a:cubicBezTo>
                  <a:cubicBezTo>
                    <a:pt x="22359" y="23825"/>
                    <a:pt x="35188" y="25291"/>
                    <a:pt x="48750" y="26391"/>
                  </a:cubicBezTo>
                  <a:cubicBezTo>
                    <a:pt x="49849" y="27857"/>
                    <a:pt x="51315" y="28957"/>
                    <a:pt x="52415" y="30423"/>
                  </a:cubicBezTo>
                  <a:cubicBezTo>
                    <a:pt x="58280" y="43252"/>
                    <a:pt x="78439" y="46550"/>
                    <a:pt x="75507" y="65977"/>
                  </a:cubicBezTo>
                  <a:cubicBezTo>
                    <a:pt x="56813" y="63045"/>
                    <a:pt x="37753" y="62312"/>
                    <a:pt x="24192" y="45451"/>
                  </a:cubicBezTo>
                  <a:cubicBezTo>
                    <a:pt x="17227" y="37020"/>
                    <a:pt x="8064" y="54248"/>
                    <a:pt x="0" y="45084"/>
                  </a:cubicBezTo>
                  <a:close/>
                </a:path>
              </a:pathLst>
            </a:custGeom>
            <a:solidFill>
              <a:srgbClr val="957B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FF2FAC6F-0631-4663-A01D-4FF0D060548E}"/>
                </a:ext>
              </a:extLst>
            </p:cNvPr>
            <p:cNvSpPr/>
            <p:nvPr/>
          </p:nvSpPr>
          <p:spPr>
            <a:xfrm>
              <a:off x="11437195" y="4193374"/>
              <a:ext cx="65372" cy="88222"/>
            </a:xfrm>
            <a:custGeom>
              <a:avLst/>
              <a:gdLst>
                <a:gd name="connsiteX0" fmla="*/ 3530 w 65372"/>
                <a:gd name="connsiteY0" fmla="*/ 54501 h 88222"/>
                <a:gd name="connsiteX1" fmla="*/ 10494 w 65372"/>
                <a:gd name="connsiteY1" fmla="*/ 43505 h 88222"/>
                <a:gd name="connsiteX2" fmla="*/ 25889 w 65372"/>
                <a:gd name="connsiteY2" fmla="*/ 43505 h 88222"/>
                <a:gd name="connsiteX3" fmla="*/ 17458 w 65372"/>
                <a:gd name="connsiteY3" fmla="*/ 29577 h 88222"/>
                <a:gd name="connsiteX4" fmla="*/ 2797 w 65372"/>
                <a:gd name="connsiteY4" fmla="*/ 11250 h 88222"/>
                <a:gd name="connsiteX5" fmla="*/ 2430 w 65372"/>
                <a:gd name="connsiteY5" fmla="*/ 1720 h 88222"/>
                <a:gd name="connsiteX6" fmla="*/ 11594 w 65372"/>
                <a:gd name="connsiteY6" fmla="*/ 3919 h 88222"/>
                <a:gd name="connsiteX7" fmla="*/ 48981 w 65372"/>
                <a:gd name="connsiteY7" fmla="*/ 38740 h 88222"/>
                <a:gd name="connsiteX8" fmla="*/ 48981 w 65372"/>
                <a:gd name="connsiteY8" fmla="*/ 38740 h 88222"/>
                <a:gd name="connsiteX9" fmla="*/ 65108 w 65372"/>
                <a:gd name="connsiteY9" fmla="*/ 69163 h 88222"/>
                <a:gd name="connsiteX10" fmla="*/ 53012 w 65372"/>
                <a:gd name="connsiteY10" fmla="*/ 88223 h 88222"/>
                <a:gd name="connsiteX11" fmla="*/ 3530 w 65372"/>
                <a:gd name="connsiteY11" fmla="*/ 54501 h 8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72" h="88222">
                  <a:moveTo>
                    <a:pt x="3530" y="54501"/>
                  </a:moveTo>
                  <a:cubicBezTo>
                    <a:pt x="5362" y="50469"/>
                    <a:pt x="11227" y="49370"/>
                    <a:pt x="10494" y="43505"/>
                  </a:cubicBezTo>
                  <a:cubicBezTo>
                    <a:pt x="15626" y="41306"/>
                    <a:pt x="22223" y="49736"/>
                    <a:pt x="25889" y="43505"/>
                  </a:cubicBezTo>
                  <a:cubicBezTo>
                    <a:pt x="30654" y="35808"/>
                    <a:pt x="21490" y="32876"/>
                    <a:pt x="17458" y="29577"/>
                  </a:cubicBezTo>
                  <a:cubicBezTo>
                    <a:pt x="11594" y="24445"/>
                    <a:pt x="11960" y="14182"/>
                    <a:pt x="2797" y="11250"/>
                  </a:cubicBezTo>
                  <a:cubicBezTo>
                    <a:pt x="-1235" y="10150"/>
                    <a:pt x="-502" y="4652"/>
                    <a:pt x="2430" y="1720"/>
                  </a:cubicBezTo>
                  <a:cubicBezTo>
                    <a:pt x="6462" y="-2312"/>
                    <a:pt x="9028" y="1720"/>
                    <a:pt x="11594" y="3919"/>
                  </a:cubicBezTo>
                  <a:cubicBezTo>
                    <a:pt x="24056" y="15648"/>
                    <a:pt x="33953" y="29943"/>
                    <a:pt x="48981" y="38740"/>
                  </a:cubicBezTo>
                  <a:cubicBezTo>
                    <a:pt x="48981" y="38740"/>
                    <a:pt x="48981" y="38740"/>
                    <a:pt x="48981" y="38740"/>
                  </a:cubicBezTo>
                  <a:cubicBezTo>
                    <a:pt x="55212" y="48270"/>
                    <a:pt x="67308" y="54868"/>
                    <a:pt x="65108" y="69163"/>
                  </a:cubicBezTo>
                  <a:cubicBezTo>
                    <a:pt x="58144" y="73561"/>
                    <a:pt x="57777" y="82358"/>
                    <a:pt x="53012" y="88223"/>
                  </a:cubicBezTo>
                  <a:cubicBezTo>
                    <a:pt x="31753" y="83824"/>
                    <a:pt x="18558" y="67697"/>
                    <a:pt x="3530" y="54501"/>
                  </a:cubicBezTo>
                  <a:close/>
                </a:path>
              </a:pathLst>
            </a:custGeom>
            <a:solidFill>
              <a:srgbClr val="C6B8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D0C74A64-3D1F-42E4-88B9-231C8AE9532E}"/>
                </a:ext>
              </a:extLst>
            </p:cNvPr>
            <p:cNvSpPr/>
            <p:nvPr/>
          </p:nvSpPr>
          <p:spPr>
            <a:xfrm>
              <a:off x="11211638" y="4154258"/>
              <a:ext cx="112893" cy="66859"/>
            </a:xfrm>
            <a:custGeom>
              <a:avLst/>
              <a:gdLst>
                <a:gd name="connsiteX0" fmla="*/ 108129 w 112893"/>
                <a:gd name="connsiteY0" fmla="*/ 18843 h 66859"/>
                <a:gd name="connsiteX1" fmla="*/ 112894 w 112893"/>
                <a:gd name="connsiteY1" fmla="*/ 66860 h 66859"/>
                <a:gd name="connsiteX2" fmla="*/ 23825 w 112893"/>
                <a:gd name="connsiteY2" fmla="*/ 23608 h 66859"/>
                <a:gd name="connsiteX3" fmla="*/ 0 w 112893"/>
                <a:gd name="connsiteY3" fmla="*/ 6747 h 66859"/>
                <a:gd name="connsiteX4" fmla="*/ 29690 w 112893"/>
                <a:gd name="connsiteY4" fmla="*/ 7114 h 66859"/>
                <a:gd name="connsiteX5" fmla="*/ 74407 w 112893"/>
                <a:gd name="connsiteY5" fmla="*/ 6381 h 66859"/>
                <a:gd name="connsiteX6" fmla="*/ 108129 w 112893"/>
                <a:gd name="connsiteY6" fmla="*/ 18843 h 6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893" h="66859">
                  <a:moveTo>
                    <a:pt x="108129" y="18843"/>
                  </a:moveTo>
                  <a:cubicBezTo>
                    <a:pt x="113994" y="34604"/>
                    <a:pt x="111428" y="51099"/>
                    <a:pt x="112894" y="66860"/>
                  </a:cubicBezTo>
                  <a:cubicBezTo>
                    <a:pt x="82471" y="54397"/>
                    <a:pt x="50216" y="45967"/>
                    <a:pt x="23825" y="23608"/>
                  </a:cubicBezTo>
                  <a:cubicBezTo>
                    <a:pt x="16861" y="17744"/>
                    <a:pt x="10630" y="8214"/>
                    <a:pt x="0" y="6747"/>
                  </a:cubicBezTo>
                  <a:cubicBezTo>
                    <a:pt x="9897" y="-8281"/>
                    <a:pt x="19793" y="6381"/>
                    <a:pt x="29690" y="7114"/>
                  </a:cubicBezTo>
                  <a:cubicBezTo>
                    <a:pt x="44718" y="11879"/>
                    <a:pt x="57913" y="18110"/>
                    <a:pt x="74407" y="6381"/>
                  </a:cubicBezTo>
                  <a:cubicBezTo>
                    <a:pt x="86870" y="-2416"/>
                    <a:pt x="97866" y="11146"/>
                    <a:pt x="108129" y="18843"/>
                  </a:cubicBezTo>
                  <a:close/>
                </a:path>
              </a:pathLst>
            </a:custGeom>
            <a:solidFill>
              <a:srgbClr val="EB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345A9B80-FD67-4F0E-842A-29FA61936A9D}"/>
                </a:ext>
              </a:extLst>
            </p:cNvPr>
            <p:cNvSpPr/>
            <p:nvPr/>
          </p:nvSpPr>
          <p:spPr>
            <a:xfrm>
              <a:off x="11485783" y="4232114"/>
              <a:ext cx="131856" cy="135390"/>
            </a:xfrm>
            <a:custGeom>
              <a:avLst/>
              <a:gdLst>
                <a:gd name="connsiteX0" fmla="*/ 14687 w 131856"/>
                <a:gd name="connsiteY0" fmla="*/ 31522 h 135390"/>
                <a:gd name="connsiteX1" fmla="*/ 25 w 131856"/>
                <a:gd name="connsiteY1" fmla="*/ 0 h 135390"/>
                <a:gd name="connsiteX2" fmla="*/ 56106 w 131856"/>
                <a:gd name="connsiteY2" fmla="*/ 25291 h 135390"/>
                <a:gd name="connsiteX3" fmla="*/ 71867 w 131856"/>
                <a:gd name="connsiteY3" fmla="*/ 18327 h 135390"/>
                <a:gd name="connsiteX4" fmla="*/ 80664 w 131856"/>
                <a:gd name="connsiteY4" fmla="*/ 13562 h 135390"/>
                <a:gd name="connsiteX5" fmla="*/ 84329 w 131856"/>
                <a:gd name="connsiteY5" fmla="*/ 24925 h 135390"/>
                <a:gd name="connsiteX6" fmla="*/ 90194 w 131856"/>
                <a:gd name="connsiteY6" fmla="*/ 34088 h 135390"/>
                <a:gd name="connsiteX7" fmla="*/ 111087 w 131856"/>
                <a:gd name="connsiteY7" fmla="*/ 83571 h 135390"/>
                <a:gd name="connsiteX8" fmla="*/ 104855 w 131856"/>
                <a:gd name="connsiteY8" fmla="*/ 101165 h 135390"/>
                <a:gd name="connsiteX9" fmla="*/ 122083 w 131856"/>
                <a:gd name="connsiteY9" fmla="*/ 91268 h 135390"/>
                <a:gd name="connsiteX10" fmla="*/ 129414 w 131856"/>
                <a:gd name="connsiteY10" fmla="*/ 129022 h 135390"/>
                <a:gd name="connsiteX11" fmla="*/ 128681 w 131856"/>
                <a:gd name="connsiteY11" fmla="*/ 135253 h 135390"/>
                <a:gd name="connsiteX12" fmla="*/ 119884 w 131856"/>
                <a:gd name="connsiteY12" fmla="*/ 134153 h 135390"/>
                <a:gd name="connsiteX13" fmla="*/ 101923 w 131856"/>
                <a:gd name="connsiteY13" fmla="*/ 131954 h 135390"/>
                <a:gd name="connsiteX14" fmla="*/ 95326 w 131856"/>
                <a:gd name="connsiteY14" fmla="*/ 129755 h 135390"/>
                <a:gd name="connsiteX15" fmla="*/ 86529 w 131856"/>
                <a:gd name="connsiteY15" fmla="*/ 101898 h 135390"/>
                <a:gd name="connsiteX16" fmla="*/ 72600 w 131856"/>
                <a:gd name="connsiteY16" fmla="*/ 80638 h 135390"/>
                <a:gd name="connsiteX17" fmla="*/ 38512 w 131856"/>
                <a:gd name="connsiteY17" fmla="*/ 58280 h 135390"/>
                <a:gd name="connsiteX18" fmla="*/ 14687 w 131856"/>
                <a:gd name="connsiteY18" fmla="*/ 31522 h 13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56" h="135390">
                  <a:moveTo>
                    <a:pt x="14687" y="31522"/>
                  </a:moveTo>
                  <a:cubicBezTo>
                    <a:pt x="14687" y="18693"/>
                    <a:pt x="-708" y="13195"/>
                    <a:pt x="25" y="0"/>
                  </a:cubicBezTo>
                  <a:cubicBezTo>
                    <a:pt x="17986" y="10263"/>
                    <a:pt x="33380" y="24925"/>
                    <a:pt x="56106" y="25291"/>
                  </a:cubicBezTo>
                  <a:cubicBezTo>
                    <a:pt x="63437" y="25291"/>
                    <a:pt x="69668" y="28223"/>
                    <a:pt x="71867" y="18327"/>
                  </a:cubicBezTo>
                  <a:cubicBezTo>
                    <a:pt x="75166" y="17227"/>
                    <a:pt x="76265" y="10630"/>
                    <a:pt x="80664" y="13562"/>
                  </a:cubicBezTo>
                  <a:cubicBezTo>
                    <a:pt x="83963" y="15761"/>
                    <a:pt x="87262" y="20526"/>
                    <a:pt x="84329" y="24925"/>
                  </a:cubicBezTo>
                  <a:cubicBezTo>
                    <a:pt x="78098" y="33722"/>
                    <a:pt x="87995" y="31156"/>
                    <a:pt x="90194" y="34088"/>
                  </a:cubicBezTo>
                  <a:cubicBezTo>
                    <a:pt x="97158" y="50582"/>
                    <a:pt x="95692" y="70375"/>
                    <a:pt x="111087" y="83571"/>
                  </a:cubicBezTo>
                  <a:cubicBezTo>
                    <a:pt x="113286" y="85404"/>
                    <a:pt x="115118" y="97133"/>
                    <a:pt x="104855" y="101165"/>
                  </a:cubicBezTo>
                  <a:cubicBezTo>
                    <a:pt x="116218" y="104830"/>
                    <a:pt x="115118" y="94200"/>
                    <a:pt x="122083" y="91268"/>
                  </a:cubicBezTo>
                  <a:cubicBezTo>
                    <a:pt x="121716" y="104830"/>
                    <a:pt x="137844" y="113627"/>
                    <a:pt x="129414" y="129022"/>
                  </a:cubicBezTo>
                  <a:cubicBezTo>
                    <a:pt x="128681" y="130488"/>
                    <a:pt x="135278" y="134153"/>
                    <a:pt x="128681" y="135253"/>
                  </a:cubicBezTo>
                  <a:cubicBezTo>
                    <a:pt x="125748" y="135619"/>
                    <a:pt x="120250" y="135253"/>
                    <a:pt x="119884" y="134153"/>
                  </a:cubicBezTo>
                  <a:cubicBezTo>
                    <a:pt x="115485" y="118025"/>
                    <a:pt x="108154" y="130121"/>
                    <a:pt x="101923" y="131954"/>
                  </a:cubicBezTo>
                  <a:cubicBezTo>
                    <a:pt x="99357" y="131954"/>
                    <a:pt x="96058" y="131587"/>
                    <a:pt x="95326" y="129755"/>
                  </a:cubicBezTo>
                  <a:cubicBezTo>
                    <a:pt x="90927" y="120958"/>
                    <a:pt x="83596" y="112894"/>
                    <a:pt x="86529" y="101898"/>
                  </a:cubicBezTo>
                  <a:cubicBezTo>
                    <a:pt x="71867" y="101531"/>
                    <a:pt x="74433" y="90535"/>
                    <a:pt x="72600" y="80638"/>
                  </a:cubicBezTo>
                  <a:cubicBezTo>
                    <a:pt x="68935" y="60479"/>
                    <a:pt x="60138" y="55347"/>
                    <a:pt x="38512" y="58280"/>
                  </a:cubicBezTo>
                  <a:cubicBezTo>
                    <a:pt x="29348" y="50216"/>
                    <a:pt x="17619" y="44718"/>
                    <a:pt x="14687" y="31522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A05092C1-D1BC-4CB8-A4D7-F73A96EDCA1B}"/>
                </a:ext>
              </a:extLst>
            </p:cNvPr>
            <p:cNvSpPr/>
            <p:nvPr/>
          </p:nvSpPr>
          <p:spPr>
            <a:xfrm>
              <a:off x="10225462" y="5251646"/>
              <a:ext cx="495841" cy="1289444"/>
            </a:xfrm>
            <a:custGeom>
              <a:avLst/>
              <a:gdLst>
                <a:gd name="connsiteX0" fmla="*/ 6052 w 495841"/>
                <a:gd name="connsiteY0" fmla="*/ 460918 h 1289444"/>
                <a:gd name="connsiteX1" fmla="*/ 8617 w 495841"/>
                <a:gd name="connsiteY1" fmla="*/ 422431 h 1289444"/>
                <a:gd name="connsiteX2" fmla="*/ 8984 w 495841"/>
                <a:gd name="connsiteY2" fmla="*/ 393475 h 1289444"/>
                <a:gd name="connsiteX3" fmla="*/ 7884 w 495841"/>
                <a:gd name="connsiteY3" fmla="*/ 333729 h 1289444"/>
                <a:gd name="connsiteX4" fmla="*/ 5319 w 495841"/>
                <a:gd name="connsiteY4" fmla="*/ 255289 h 1289444"/>
                <a:gd name="connsiteX5" fmla="*/ 7884 w 495841"/>
                <a:gd name="connsiteY5" fmla="*/ 246126 h 1289444"/>
                <a:gd name="connsiteX6" fmla="*/ 12649 w 495841"/>
                <a:gd name="connsiteY6" fmla="*/ 240628 h 1289444"/>
                <a:gd name="connsiteX7" fmla="*/ 11550 w 495841"/>
                <a:gd name="connsiteY7" fmla="*/ 201408 h 1289444"/>
                <a:gd name="connsiteX8" fmla="*/ 14482 w 495841"/>
                <a:gd name="connsiteY8" fmla="*/ 183814 h 1289444"/>
                <a:gd name="connsiteX9" fmla="*/ 27677 w 495841"/>
                <a:gd name="connsiteY9" fmla="*/ 135798 h 1289444"/>
                <a:gd name="connsiteX10" fmla="*/ 23646 w 495841"/>
                <a:gd name="connsiteY10" fmla="*/ 127368 h 1289444"/>
                <a:gd name="connsiteX11" fmla="*/ 19980 w 495841"/>
                <a:gd name="connsiteY11" fmla="*/ 120770 h 1289444"/>
                <a:gd name="connsiteX12" fmla="*/ 25112 w 495841"/>
                <a:gd name="connsiteY12" fmla="*/ 89614 h 1289444"/>
                <a:gd name="connsiteX13" fmla="*/ 25112 w 495841"/>
                <a:gd name="connsiteY13" fmla="*/ 70921 h 1289444"/>
                <a:gd name="connsiteX14" fmla="*/ 29144 w 495841"/>
                <a:gd name="connsiteY14" fmla="*/ 58825 h 1289444"/>
                <a:gd name="connsiteX15" fmla="*/ 14116 w 495841"/>
                <a:gd name="connsiteY15" fmla="*/ 25836 h 1289444"/>
                <a:gd name="connsiteX16" fmla="*/ 28044 w 495841"/>
                <a:gd name="connsiteY16" fmla="*/ 18139 h 1289444"/>
                <a:gd name="connsiteX17" fmla="*/ 35008 w 495841"/>
                <a:gd name="connsiteY17" fmla="*/ 6043 h 1289444"/>
                <a:gd name="connsiteX18" fmla="*/ 70563 w 495841"/>
                <a:gd name="connsiteY18" fmla="*/ 6410 h 1289444"/>
                <a:gd name="connsiteX19" fmla="*/ 117113 w 495841"/>
                <a:gd name="connsiteY19" fmla="*/ 7143 h 1289444"/>
                <a:gd name="connsiteX20" fmla="*/ 130308 w 495841"/>
                <a:gd name="connsiteY20" fmla="*/ 26203 h 1289444"/>
                <a:gd name="connsiteX21" fmla="*/ 120778 w 495841"/>
                <a:gd name="connsiteY21" fmla="*/ 46729 h 1289444"/>
                <a:gd name="connsiteX22" fmla="*/ 104284 w 495841"/>
                <a:gd name="connsiteY22" fmla="*/ 102809 h 1289444"/>
                <a:gd name="connsiteX23" fmla="*/ 103551 w 495841"/>
                <a:gd name="connsiteY23" fmla="*/ 131033 h 1289444"/>
                <a:gd name="connsiteX24" fmla="*/ 94387 w 495841"/>
                <a:gd name="connsiteY24" fmla="*/ 144961 h 1289444"/>
                <a:gd name="connsiteX25" fmla="*/ 63598 w 495841"/>
                <a:gd name="connsiteY25" fmla="*/ 176850 h 1289444"/>
                <a:gd name="connsiteX26" fmla="*/ 52602 w 495841"/>
                <a:gd name="connsiteY26" fmla="*/ 188213 h 1289444"/>
                <a:gd name="connsiteX27" fmla="*/ 54435 w 495841"/>
                <a:gd name="connsiteY27" fmla="*/ 188579 h 1289444"/>
                <a:gd name="connsiteX28" fmla="*/ 103551 w 495841"/>
                <a:gd name="connsiteY28" fmla="*/ 170252 h 1289444"/>
                <a:gd name="connsiteX29" fmla="*/ 116013 w 495841"/>
                <a:gd name="connsiteY29" fmla="*/ 190046 h 1289444"/>
                <a:gd name="connsiteX30" fmla="*/ 120778 w 495841"/>
                <a:gd name="connsiteY30" fmla="*/ 220468 h 1289444"/>
                <a:gd name="connsiteX31" fmla="*/ 118213 w 495841"/>
                <a:gd name="connsiteY31" fmla="*/ 237696 h 1289444"/>
                <a:gd name="connsiteX32" fmla="*/ 100619 w 495841"/>
                <a:gd name="connsiteY32" fmla="*/ 235863 h 1289444"/>
                <a:gd name="connsiteX33" fmla="*/ 93654 w 495841"/>
                <a:gd name="connsiteY33" fmla="*/ 218636 h 1289444"/>
                <a:gd name="connsiteX34" fmla="*/ 98786 w 495841"/>
                <a:gd name="connsiteY34" fmla="*/ 241361 h 1289444"/>
                <a:gd name="connsiteX35" fmla="*/ 94387 w 495841"/>
                <a:gd name="connsiteY35" fmla="*/ 273983 h 1289444"/>
                <a:gd name="connsiteX36" fmla="*/ 78260 w 495841"/>
                <a:gd name="connsiteY36" fmla="*/ 286445 h 1289444"/>
                <a:gd name="connsiteX37" fmla="*/ 116013 w 495841"/>
                <a:gd name="connsiteY37" fmla="*/ 276182 h 1289444"/>
                <a:gd name="connsiteX38" fmla="*/ 119679 w 495841"/>
                <a:gd name="connsiteY38" fmla="*/ 276182 h 1289444"/>
                <a:gd name="connsiteX39" fmla="*/ 158898 w 495841"/>
                <a:gd name="connsiteY39" fmla="*/ 293776 h 1289444"/>
                <a:gd name="connsiteX40" fmla="*/ 172827 w 495841"/>
                <a:gd name="connsiteY40" fmla="*/ 312836 h 1289444"/>
                <a:gd name="connsiteX41" fmla="*/ 144603 w 495841"/>
                <a:gd name="connsiteY41" fmla="*/ 323466 h 1289444"/>
                <a:gd name="connsiteX42" fmla="*/ 169528 w 495841"/>
                <a:gd name="connsiteY42" fmla="*/ 333362 h 1289444"/>
                <a:gd name="connsiteX43" fmla="*/ 183090 w 495841"/>
                <a:gd name="connsiteY43" fmla="*/ 357554 h 1289444"/>
                <a:gd name="connsiteX44" fmla="*/ 186022 w 495841"/>
                <a:gd name="connsiteY44" fmla="*/ 366717 h 1289444"/>
                <a:gd name="connsiteX45" fmla="*/ 206182 w 495841"/>
                <a:gd name="connsiteY45" fmla="*/ 374048 h 1289444"/>
                <a:gd name="connsiteX46" fmla="*/ 209114 w 495841"/>
                <a:gd name="connsiteY46" fmla="*/ 364518 h 1289444"/>
                <a:gd name="connsiteX47" fmla="*/ 215712 w 495841"/>
                <a:gd name="connsiteY47" fmla="*/ 355721 h 1289444"/>
                <a:gd name="connsiteX48" fmla="*/ 236971 w 495841"/>
                <a:gd name="connsiteY48" fmla="*/ 361952 h 1289444"/>
                <a:gd name="connsiteX49" fmla="*/ 250166 w 495841"/>
                <a:gd name="connsiteY49" fmla="*/ 381012 h 1289444"/>
                <a:gd name="connsiteX50" fmla="*/ 263362 w 495841"/>
                <a:gd name="connsiteY50" fmla="*/ 417300 h 1289444"/>
                <a:gd name="connsiteX51" fmla="*/ 270326 w 495841"/>
                <a:gd name="connsiteY51" fmla="*/ 439658 h 1289444"/>
                <a:gd name="connsiteX52" fmla="*/ 271059 w 495841"/>
                <a:gd name="connsiteY52" fmla="*/ 444790 h 1289444"/>
                <a:gd name="connsiteX53" fmla="*/ 276191 w 495841"/>
                <a:gd name="connsiteY53" fmla="*/ 443324 h 1289444"/>
                <a:gd name="connsiteX54" fmla="*/ 273258 w 495841"/>
                <a:gd name="connsiteY54" fmla="*/ 438192 h 1289444"/>
                <a:gd name="connsiteX55" fmla="*/ 277290 w 495841"/>
                <a:gd name="connsiteY55" fmla="*/ 422065 h 1289444"/>
                <a:gd name="connsiteX56" fmla="*/ 301115 w 495841"/>
                <a:gd name="connsiteY56" fmla="*/ 401538 h 1289444"/>
                <a:gd name="connsiteX57" fmla="*/ 326040 w 495841"/>
                <a:gd name="connsiteY57" fmla="*/ 369650 h 1289444"/>
                <a:gd name="connsiteX58" fmla="*/ 353530 w 495841"/>
                <a:gd name="connsiteY58" fmla="*/ 341059 h 1289444"/>
                <a:gd name="connsiteX59" fmla="*/ 379188 w 495841"/>
                <a:gd name="connsiteY59" fmla="*/ 348024 h 1289444"/>
                <a:gd name="connsiteX60" fmla="*/ 372590 w 495841"/>
                <a:gd name="connsiteY60" fmla="*/ 381012 h 1289444"/>
                <a:gd name="connsiteX61" fmla="*/ 373323 w 495841"/>
                <a:gd name="connsiteY61" fmla="*/ 409969 h 1289444"/>
                <a:gd name="connsiteX62" fmla="*/ 375889 w 495841"/>
                <a:gd name="connsiteY62" fmla="*/ 440392 h 1289444"/>
                <a:gd name="connsiteX63" fmla="*/ 367092 w 495841"/>
                <a:gd name="connsiteY63" fmla="*/ 445156 h 1289444"/>
                <a:gd name="connsiteX64" fmla="*/ 363427 w 495841"/>
                <a:gd name="connsiteY64" fmla="*/ 437093 h 1289444"/>
                <a:gd name="connsiteX65" fmla="*/ 386519 w 495841"/>
                <a:gd name="connsiteY65" fmla="*/ 479611 h 1289444"/>
                <a:gd name="connsiteX66" fmla="*/ 376989 w 495841"/>
                <a:gd name="connsiteY66" fmla="*/ 514432 h 1289444"/>
                <a:gd name="connsiteX67" fmla="*/ 379921 w 495841"/>
                <a:gd name="connsiteY67" fmla="*/ 526162 h 1289444"/>
                <a:gd name="connsiteX68" fmla="*/ 397515 w 495841"/>
                <a:gd name="connsiteY68" fmla="*/ 551453 h 1289444"/>
                <a:gd name="connsiteX69" fmla="*/ 390551 w 495841"/>
                <a:gd name="connsiteY69" fmla="*/ 570513 h 1289444"/>
                <a:gd name="connsiteX70" fmla="*/ 409611 w 495841"/>
                <a:gd name="connsiteY70" fmla="*/ 580409 h 1289444"/>
                <a:gd name="connsiteX71" fmla="*/ 408878 w 495841"/>
                <a:gd name="connsiteY71" fmla="*/ 591039 h 1289444"/>
                <a:gd name="connsiteX72" fmla="*/ 414742 w 495841"/>
                <a:gd name="connsiteY72" fmla="*/ 568680 h 1289444"/>
                <a:gd name="connsiteX73" fmla="*/ 422440 w 495841"/>
                <a:gd name="connsiteY73" fmla="*/ 566481 h 1289444"/>
                <a:gd name="connsiteX74" fmla="*/ 427571 w 495841"/>
                <a:gd name="connsiteY74" fmla="*/ 568680 h 1289444"/>
                <a:gd name="connsiteX75" fmla="*/ 432336 w 495841"/>
                <a:gd name="connsiteY75" fmla="*/ 593971 h 1289444"/>
                <a:gd name="connsiteX76" fmla="*/ 441133 w 495841"/>
                <a:gd name="connsiteY76" fmla="*/ 616697 h 1289444"/>
                <a:gd name="connsiteX77" fmla="*/ 442599 w 495841"/>
                <a:gd name="connsiteY77" fmla="*/ 617796 h 1289444"/>
                <a:gd name="connsiteX78" fmla="*/ 445532 w 495841"/>
                <a:gd name="connsiteY78" fmla="*/ 624027 h 1289444"/>
                <a:gd name="connsiteX79" fmla="*/ 437101 w 495841"/>
                <a:gd name="connsiteY79" fmla="*/ 655183 h 1289444"/>
                <a:gd name="connsiteX80" fmla="*/ 423173 w 495841"/>
                <a:gd name="connsiteY80" fmla="*/ 669478 h 1289444"/>
                <a:gd name="connsiteX81" fmla="*/ 386519 w 495841"/>
                <a:gd name="connsiteY81" fmla="*/ 706132 h 1289444"/>
                <a:gd name="connsiteX82" fmla="*/ 376622 w 495841"/>
                <a:gd name="connsiteY82" fmla="*/ 714562 h 1289444"/>
                <a:gd name="connsiteX83" fmla="*/ 364160 w 495841"/>
                <a:gd name="connsiteY83" fmla="*/ 718961 h 1289444"/>
                <a:gd name="connsiteX84" fmla="*/ 361594 w 495841"/>
                <a:gd name="connsiteY84" fmla="*/ 705399 h 1289444"/>
                <a:gd name="connsiteX85" fmla="*/ 370025 w 495841"/>
                <a:gd name="connsiteY85" fmla="*/ 680841 h 1289444"/>
                <a:gd name="connsiteX86" fmla="*/ 349865 w 495841"/>
                <a:gd name="connsiteY86" fmla="*/ 703933 h 1289444"/>
                <a:gd name="connsiteX87" fmla="*/ 318709 w 495841"/>
                <a:gd name="connsiteY87" fmla="*/ 717495 h 1289444"/>
                <a:gd name="connsiteX88" fmla="*/ 338502 w 495841"/>
                <a:gd name="connsiteY88" fmla="*/ 734355 h 1289444"/>
                <a:gd name="connsiteX89" fmla="*/ 350598 w 495841"/>
                <a:gd name="connsiteY89" fmla="*/ 739120 h 1289444"/>
                <a:gd name="connsiteX90" fmla="*/ 384686 w 495841"/>
                <a:gd name="connsiteY90" fmla="*/ 743152 h 1289444"/>
                <a:gd name="connsiteX91" fmla="*/ 395682 w 495841"/>
                <a:gd name="connsiteY91" fmla="*/ 744619 h 1289444"/>
                <a:gd name="connsiteX92" fmla="*/ 412543 w 495841"/>
                <a:gd name="connsiteY92" fmla="*/ 749750 h 1289444"/>
                <a:gd name="connsiteX93" fmla="*/ 412910 w 495841"/>
                <a:gd name="connsiteY93" fmla="*/ 769910 h 1289444"/>
                <a:gd name="connsiteX94" fmla="*/ 390551 w 495841"/>
                <a:gd name="connsiteY94" fmla="*/ 789703 h 1289444"/>
                <a:gd name="connsiteX95" fmla="*/ 379188 w 495841"/>
                <a:gd name="connsiteY95" fmla="*/ 820125 h 1289444"/>
                <a:gd name="connsiteX96" fmla="*/ 370391 w 495841"/>
                <a:gd name="connsiteY96" fmla="*/ 837353 h 1289444"/>
                <a:gd name="connsiteX97" fmla="*/ 408878 w 495841"/>
                <a:gd name="connsiteY97" fmla="*/ 822325 h 1289444"/>
                <a:gd name="connsiteX98" fmla="*/ 421340 w 495841"/>
                <a:gd name="connsiteY98" fmla="*/ 838819 h 1289444"/>
                <a:gd name="connsiteX99" fmla="*/ 414376 w 495841"/>
                <a:gd name="connsiteY99" fmla="*/ 872907 h 1289444"/>
                <a:gd name="connsiteX100" fmla="*/ 408145 w 495841"/>
                <a:gd name="connsiteY100" fmla="*/ 891967 h 1289444"/>
                <a:gd name="connsiteX101" fmla="*/ 407412 w 495841"/>
                <a:gd name="connsiteY101" fmla="*/ 906995 h 1289444"/>
                <a:gd name="connsiteX102" fmla="*/ 410710 w 495841"/>
                <a:gd name="connsiteY102" fmla="*/ 921290 h 1289444"/>
                <a:gd name="connsiteX103" fmla="*/ 392750 w 495841"/>
                <a:gd name="connsiteY103" fmla="*/ 927155 h 1289444"/>
                <a:gd name="connsiteX104" fmla="*/ 379555 w 495841"/>
                <a:gd name="connsiteY104" fmla="*/ 926422 h 1289444"/>
                <a:gd name="connsiteX105" fmla="*/ 387252 w 495841"/>
                <a:gd name="connsiteY105" fmla="*/ 937418 h 1289444"/>
                <a:gd name="connsiteX106" fmla="*/ 381754 w 495841"/>
                <a:gd name="connsiteY106" fmla="*/ 960143 h 1289444"/>
                <a:gd name="connsiteX107" fmla="*/ 372957 w 495841"/>
                <a:gd name="connsiteY107" fmla="*/ 975171 h 1289444"/>
                <a:gd name="connsiteX108" fmla="*/ 380288 w 495841"/>
                <a:gd name="connsiteY108" fmla="*/ 1004128 h 1289444"/>
                <a:gd name="connsiteX109" fmla="*/ 403380 w 495841"/>
                <a:gd name="connsiteY109" fmla="*/ 1021722 h 1289444"/>
                <a:gd name="connsiteX110" fmla="*/ 415842 w 495841"/>
                <a:gd name="connsiteY110" fmla="*/ 1027953 h 1289444"/>
                <a:gd name="connsiteX111" fmla="*/ 410344 w 495841"/>
                <a:gd name="connsiteY111" fmla="*/ 1040415 h 1289444"/>
                <a:gd name="connsiteX112" fmla="*/ 385786 w 495841"/>
                <a:gd name="connsiteY112" fmla="*/ 1070838 h 1289444"/>
                <a:gd name="connsiteX113" fmla="*/ 383220 w 495841"/>
                <a:gd name="connsiteY113" fmla="*/ 1082934 h 1289444"/>
                <a:gd name="connsiteX114" fmla="*/ 375889 w 495841"/>
                <a:gd name="connsiteY114" fmla="*/ 1137914 h 1289444"/>
                <a:gd name="connsiteX115" fmla="*/ 392750 w 495841"/>
                <a:gd name="connsiteY115" fmla="*/ 1107492 h 1289444"/>
                <a:gd name="connsiteX116" fmla="*/ 399714 w 495841"/>
                <a:gd name="connsiteY116" fmla="*/ 1096862 h 1289444"/>
                <a:gd name="connsiteX117" fmla="*/ 419141 w 495841"/>
                <a:gd name="connsiteY117" fmla="*/ 1101994 h 1289444"/>
                <a:gd name="connsiteX118" fmla="*/ 459460 w 495841"/>
                <a:gd name="connsiteY118" fmla="*/ 1141946 h 1289444"/>
                <a:gd name="connsiteX119" fmla="*/ 433436 w 495841"/>
                <a:gd name="connsiteY119" fmla="*/ 1163206 h 1289444"/>
                <a:gd name="connsiteX120" fmla="*/ 452862 w 495841"/>
                <a:gd name="connsiteY120" fmla="*/ 1215254 h 1289444"/>
                <a:gd name="connsiteX121" fmla="*/ 489516 w 495841"/>
                <a:gd name="connsiteY121" fmla="*/ 1212322 h 1289444"/>
                <a:gd name="connsiteX122" fmla="*/ 487317 w 495841"/>
                <a:gd name="connsiteY122" fmla="*/ 1239446 h 1289444"/>
                <a:gd name="connsiteX123" fmla="*/ 465325 w 495841"/>
                <a:gd name="connsiteY123" fmla="*/ 1240545 h 1289444"/>
                <a:gd name="connsiteX124" fmla="*/ 439300 w 495841"/>
                <a:gd name="connsiteY124" fmla="*/ 1259605 h 1289444"/>
                <a:gd name="connsiteX125" fmla="*/ 437468 w 495841"/>
                <a:gd name="connsiteY125" fmla="*/ 1285263 h 1289444"/>
                <a:gd name="connsiteX126" fmla="*/ 405945 w 495841"/>
                <a:gd name="connsiteY126" fmla="*/ 1280498 h 1289444"/>
                <a:gd name="connsiteX127" fmla="*/ 381021 w 495841"/>
                <a:gd name="connsiteY127" fmla="*/ 1268036 h 1289444"/>
                <a:gd name="connsiteX128" fmla="*/ 365626 w 495841"/>
                <a:gd name="connsiteY128" fmla="*/ 1262904 h 1289444"/>
                <a:gd name="connsiteX129" fmla="*/ 322375 w 495841"/>
                <a:gd name="connsiteY129" fmla="*/ 1234314 h 1289444"/>
                <a:gd name="connsiteX130" fmla="*/ 295617 w 495841"/>
                <a:gd name="connsiteY130" fmla="*/ 1209023 h 1289444"/>
                <a:gd name="connsiteX131" fmla="*/ 293785 w 495841"/>
                <a:gd name="connsiteY131" fmla="*/ 1200593 h 1289444"/>
                <a:gd name="connsiteX132" fmla="*/ 295251 w 495841"/>
                <a:gd name="connsiteY132" fmla="*/ 1151843 h 1289444"/>
                <a:gd name="connsiteX133" fmla="*/ 293418 w 495841"/>
                <a:gd name="connsiteY133" fmla="*/ 1127651 h 1289444"/>
                <a:gd name="connsiteX134" fmla="*/ 287553 w 495841"/>
                <a:gd name="connsiteY134" fmla="*/ 1114823 h 1289444"/>
                <a:gd name="connsiteX135" fmla="*/ 275458 w 495841"/>
                <a:gd name="connsiteY135" fmla="*/ 1121054 h 1289444"/>
                <a:gd name="connsiteX136" fmla="*/ 267760 w 495841"/>
                <a:gd name="connsiteY136" fmla="*/ 1121787 h 1289444"/>
                <a:gd name="connsiteX137" fmla="*/ 257864 w 495841"/>
                <a:gd name="connsiteY137" fmla="*/ 1102727 h 1289444"/>
                <a:gd name="connsiteX138" fmla="*/ 270693 w 495841"/>
                <a:gd name="connsiteY138" fmla="*/ 1089165 h 1289444"/>
                <a:gd name="connsiteX139" fmla="*/ 282788 w 495841"/>
                <a:gd name="connsiteY139" fmla="*/ 1070838 h 1289444"/>
                <a:gd name="connsiteX140" fmla="*/ 269226 w 495841"/>
                <a:gd name="connsiteY140" fmla="*/ 1027953 h 1289444"/>
                <a:gd name="connsiteX141" fmla="*/ 270326 w 495841"/>
                <a:gd name="connsiteY141" fmla="*/ 1014391 h 1289444"/>
                <a:gd name="connsiteX142" fmla="*/ 261163 w 495841"/>
                <a:gd name="connsiteY142" fmla="*/ 988000 h 1289444"/>
                <a:gd name="connsiteX143" fmla="*/ 257864 w 495841"/>
                <a:gd name="connsiteY143" fmla="*/ 974805 h 1289444"/>
                <a:gd name="connsiteX144" fmla="*/ 260796 w 495841"/>
                <a:gd name="connsiteY144" fmla="*/ 953179 h 1289444"/>
                <a:gd name="connsiteX145" fmla="*/ 243569 w 495841"/>
                <a:gd name="connsiteY145" fmla="*/ 867409 h 1289444"/>
                <a:gd name="connsiteX146" fmla="*/ 220477 w 495841"/>
                <a:gd name="connsiteY146" fmla="*/ 734722 h 1289444"/>
                <a:gd name="connsiteX147" fmla="*/ 215712 w 495841"/>
                <a:gd name="connsiteY147" fmla="*/ 692937 h 1289444"/>
                <a:gd name="connsiteX148" fmla="*/ 204716 w 495841"/>
                <a:gd name="connsiteY148" fmla="*/ 678642 h 1289444"/>
                <a:gd name="connsiteX149" fmla="*/ 181624 w 495841"/>
                <a:gd name="connsiteY149" fmla="*/ 599469 h 1289444"/>
                <a:gd name="connsiteX150" fmla="*/ 172094 w 495841"/>
                <a:gd name="connsiteY150" fmla="*/ 578943 h 1289444"/>
                <a:gd name="connsiteX151" fmla="*/ 135073 w 495841"/>
                <a:gd name="connsiteY151" fmla="*/ 575644 h 1289444"/>
                <a:gd name="connsiteX152" fmla="*/ 127009 w 495841"/>
                <a:gd name="connsiteY152" fmla="*/ 590672 h 1289444"/>
                <a:gd name="connsiteX153" fmla="*/ 119679 w 495841"/>
                <a:gd name="connsiteY153" fmla="*/ 616697 h 1289444"/>
                <a:gd name="connsiteX154" fmla="*/ 105384 w 495841"/>
                <a:gd name="connsiteY154" fmla="*/ 604601 h 1289444"/>
                <a:gd name="connsiteX155" fmla="*/ 100252 w 495841"/>
                <a:gd name="connsiteY155" fmla="*/ 627326 h 1289444"/>
                <a:gd name="connsiteX156" fmla="*/ 85224 w 495841"/>
                <a:gd name="connsiteY156" fmla="*/ 637589 h 1289444"/>
                <a:gd name="connsiteX157" fmla="*/ 41606 w 495841"/>
                <a:gd name="connsiteY157" fmla="*/ 604601 h 1289444"/>
                <a:gd name="connsiteX158" fmla="*/ 42706 w 495841"/>
                <a:gd name="connsiteY158" fmla="*/ 592872 h 1289444"/>
                <a:gd name="connsiteX159" fmla="*/ 52969 w 495841"/>
                <a:gd name="connsiteY159" fmla="*/ 564282 h 1289444"/>
                <a:gd name="connsiteX160" fmla="*/ 46004 w 495841"/>
                <a:gd name="connsiteY160" fmla="*/ 519930 h 1289444"/>
                <a:gd name="connsiteX161" fmla="*/ 54068 w 495841"/>
                <a:gd name="connsiteY161" fmla="*/ 509301 h 1289444"/>
                <a:gd name="connsiteX162" fmla="*/ 65431 w 495841"/>
                <a:gd name="connsiteY162" fmla="*/ 525795 h 1289444"/>
                <a:gd name="connsiteX163" fmla="*/ 60299 w 495841"/>
                <a:gd name="connsiteY163" fmla="*/ 497938 h 1289444"/>
                <a:gd name="connsiteX164" fmla="*/ 47471 w 495841"/>
                <a:gd name="connsiteY164" fmla="*/ 496838 h 1289444"/>
                <a:gd name="connsiteX165" fmla="*/ 42706 w 495841"/>
                <a:gd name="connsiteY165" fmla="*/ 499038 h 1289444"/>
                <a:gd name="connsiteX166" fmla="*/ 30610 w 495841"/>
                <a:gd name="connsiteY166" fmla="*/ 473380 h 1289444"/>
                <a:gd name="connsiteX167" fmla="*/ 36474 w 495841"/>
                <a:gd name="connsiteY167" fmla="*/ 460185 h 1289444"/>
                <a:gd name="connsiteX168" fmla="*/ 54435 w 495841"/>
                <a:gd name="connsiteY168" fmla="*/ 455786 h 1289444"/>
                <a:gd name="connsiteX169" fmla="*/ 61766 w 495841"/>
                <a:gd name="connsiteY169" fmla="*/ 455420 h 1289444"/>
                <a:gd name="connsiteX170" fmla="*/ 61399 w 495841"/>
                <a:gd name="connsiteY170" fmla="*/ 451754 h 1289444"/>
                <a:gd name="connsiteX171" fmla="*/ 54801 w 495841"/>
                <a:gd name="connsiteY171" fmla="*/ 452854 h 1289444"/>
                <a:gd name="connsiteX172" fmla="*/ 24745 w 495841"/>
                <a:gd name="connsiteY172" fmla="*/ 471914 h 1289444"/>
                <a:gd name="connsiteX173" fmla="*/ 11916 w 495841"/>
                <a:gd name="connsiteY173" fmla="*/ 468248 h 1289444"/>
                <a:gd name="connsiteX174" fmla="*/ 6052 w 495841"/>
                <a:gd name="connsiteY174" fmla="*/ 460918 h 128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495841" h="1289444">
                  <a:moveTo>
                    <a:pt x="6052" y="460918"/>
                  </a:moveTo>
                  <a:cubicBezTo>
                    <a:pt x="-8610" y="447722"/>
                    <a:pt x="7884" y="435260"/>
                    <a:pt x="8617" y="422431"/>
                  </a:cubicBezTo>
                  <a:cubicBezTo>
                    <a:pt x="9351" y="412535"/>
                    <a:pt x="9351" y="403371"/>
                    <a:pt x="8984" y="393475"/>
                  </a:cubicBezTo>
                  <a:cubicBezTo>
                    <a:pt x="8617" y="373681"/>
                    <a:pt x="9351" y="352422"/>
                    <a:pt x="7884" y="333729"/>
                  </a:cubicBezTo>
                  <a:cubicBezTo>
                    <a:pt x="5685" y="307338"/>
                    <a:pt x="16315" y="280581"/>
                    <a:pt x="5319" y="255289"/>
                  </a:cubicBezTo>
                  <a:cubicBezTo>
                    <a:pt x="3486" y="250891"/>
                    <a:pt x="4219" y="248692"/>
                    <a:pt x="7884" y="246126"/>
                  </a:cubicBezTo>
                  <a:cubicBezTo>
                    <a:pt x="9717" y="244660"/>
                    <a:pt x="11183" y="242461"/>
                    <a:pt x="12649" y="240628"/>
                  </a:cubicBezTo>
                  <a:cubicBezTo>
                    <a:pt x="-3112" y="227799"/>
                    <a:pt x="15582" y="214237"/>
                    <a:pt x="11550" y="201408"/>
                  </a:cubicBezTo>
                  <a:cubicBezTo>
                    <a:pt x="9351" y="194444"/>
                    <a:pt x="11183" y="187113"/>
                    <a:pt x="14482" y="183814"/>
                  </a:cubicBezTo>
                  <a:cubicBezTo>
                    <a:pt x="27677" y="169886"/>
                    <a:pt x="15582" y="149726"/>
                    <a:pt x="27677" y="135798"/>
                  </a:cubicBezTo>
                  <a:cubicBezTo>
                    <a:pt x="30243" y="132866"/>
                    <a:pt x="28044" y="128834"/>
                    <a:pt x="23646" y="127368"/>
                  </a:cubicBezTo>
                  <a:cubicBezTo>
                    <a:pt x="20347" y="126268"/>
                    <a:pt x="17048" y="122602"/>
                    <a:pt x="19980" y="120770"/>
                  </a:cubicBezTo>
                  <a:cubicBezTo>
                    <a:pt x="33909" y="111973"/>
                    <a:pt x="22912" y="99877"/>
                    <a:pt x="25112" y="89614"/>
                  </a:cubicBezTo>
                  <a:cubicBezTo>
                    <a:pt x="19980" y="83383"/>
                    <a:pt x="21813" y="77152"/>
                    <a:pt x="25112" y="70921"/>
                  </a:cubicBezTo>
                  <a:cubicBezTo>
                    <a:pt x="26578" y="66889"/>
                    <a:pt x="27677" y="62857"/>
                    <a:pt x="29144" y="58825"/>
                  </a:cubicBezTo>
                  <a:cubicBezTo>
                    <a:pt x="33909" y="43430"/>
                    <a:pt x="39040" y="27669"/>
                    <a:pt x="14116" y="25836"/>
                  </a:cubicBezTo>
                  <a:cubicBezTo>
                    <a:pt x="17048" y="20705"/>
                    <a:pt x="22546" y="18872"/>
                    <a:pt x="28044" y="18139"/>
                  </a:cubicBezTo>
                  <a:cubicBezTo>
                    <a:pt x="35741" y="17039"/>
                    <a:pt x="35375" y="11541"/>
                    <a:pt x="35008" y="6043"/>
                  </a:cubicBezTo>
                  <a:cubicBezTo>
                    <a:pt x="47104" y="-6419"/>
                    <a:pt x="58833" y="3844"/>
                    <a:pt x="70563" y="6410"/>
                  </a:cubicBezTo>
                  <a:cubicBezTo>
                    <a:pt x="85957" y="10442"/>
                    <a:pt x="101718" y="6410"/>
                    <a:pt x="117113" y="7143"/>
                  </a:cubicBezTo>
                  <a:cubicBezTo>
                    <a:pt x="133241" y="7509"/>
                    <a:pt x="137273" y="14107"/>
                    <a:pt x="130308" y="26203"/>
                  </a:cubicBezTo>
                  <a:cubicBezTo>
                    <a:pt x="120412" y="29868"/>
                    <a:pt x="115280" y="33900"/>
                    <a:pt x="120778" y="46729"/>
                  </a:cubicBezTo>
                  <a:cubicBezTo>
                    <a:pt x="130308" y="69821"/>
                    <a:pt x="124077" y="86315"/>
                    <a:pt x="104284" y="102809"/>
                  </a:cubicBezTo>
                  <a:cubicBezTo>
                    <a:pt x="115280" y="112706"/>
                    <a:pt x="116746" y="122236"/>
                    <a:pt x="103551" y="131033"/>
                  </a:cubicBezTo>
                  <a:cubicBezTo>
                    <a:pt x="98419" y="134332"/>
                    <a:pt x="97320" y="140196"/>
                    <a:pt x="94387" y="144961"/>
                  </a:cubicBezTo>
                  <a:cubicBezTo>
                    <a:pt x="86690" y="158157"/>
                    <a:pt x="77527" y="169886"/>
                    <a:pt x="63598" y="176850"/>
                  </a:cubicBezTo>
                  <a:cubicBezTo>
                    <a:pt x="58467" y="179416"/>
                    <a:pt x="53702" y="182348"/>
                    <a:pt x="52602" y="188213"/>
                  </a:cubicBezTo>
                  <a:cubicBezTo>
                    <a:pt x="53702" y="190046"/>
                    <a:pt x="53702" y="189679"/>
                    <a:pt x="54435" y="188579"/>
                  </a:cubicBezTo>
                  <a:cubicBezTo>
                    <a:pt x="65797" y="170986"/>
                    <a:pt x="87790" y="179783"/>
                    <a:pt x="103551" y="170252"/>
                  </a:cubicBezTo>
                  <a:cubicBezTo>
                    <a:pt x="108683" y="167320"/>
                    <a:pt x="123344" y="176117"/>
                    <a:pt x="116013" y="190046"/>
                  </a:cubicBezTo>
                  <a:cubicBezTo>
                    <a:pt x="109782" y="201408"/>
                    <a:pt x="121145" y="209839"/>
                    <a:pt x="120778" y="220468"/>
                  </a:cubicBezTo>
                  <a:cubicBezTo>
                    <a:pt x="120778" y="226333"/>
                    <a:pt x="124810" y="233297"/>
                    <a:pt x="118213" y="237696"/>
                  </a:cubicBezTo>
                  <a:cubicBezTo>
                    <a:pt x="112348" y="241728"/>
                    <a:pt x="106117" y="239162"/>
                    <a:pt x="100619" y="235863"/>
                  </a:cubicBezTo>
                  <a:cubicBezTo>
                    <a:pt x="94387" y="231831"/>
                    <a:pt x="88156" y="227433"/>
                    <a:pt x="93654" y="218636"/>
                  </a:cubicBezTo>
                  <a:cubicBezTo>
                    <a:pt x="87057" y="228166"/>
                    <a:pt x="90356" y="234763"/>
                    <a:pt x="98786" y="241361"/>
                  </a:cubicBezTo>
                  <a:cubicBezTo>
                    <a:pt x="118579" y="257122"/>
                    <a:pt x="117846" y="262987"/>
                    <a:pt x="94387" y="273983"/>
                  </a:cubicBezTo>
                  <a:cubicBezTo>
                    <a:pt x="87423" y="275816"/>
                    <a:pt x="82658" y="280947"/>
                    <a:pt x="78260" y="286445"/>
                  </a:cubicBezTo>
                  <a:cubicBezTo>
                    <a:pt x="89623" y="278015"/>
                    <a:pt x="103551" y="280214"/>
                    <a:pt x="116013" y="276182"/>
                  </a:cubicBezTo>
                  <a:cubicBezTo>
                    <a:pt x="117113" y="275816"/>
                    <a:pt x="119312" y="275449"/>
                    <a:pt x="119679" y="276182"/>
                  </a:cubicBezTo>
                  <a:cubicBezTo>
                    <a:pt x="127743" y="293043"/>
                    <a:pt x="146436" y="287178"/>
                    <a:pt x="158898" y="293776"/>
                  </a:cubicBezTo>
                  <a:cubicBezTo>
                    <a:pt x="166229" y="297808"/>
                    <a:pt x="176859" y="301107"/>
                    <a:pt x="172827" y="312836"/>
                  </a:cubicBezTo>
                  <a:cubicBezTo>
                    <a:pt x="169161" y="324199"/>
                    <a:pt x="159631" y="327131"/>
                    <a:pt x="144603" y="323466"/>
                  </a:cubicBezTo>
                  <a:cubicBezTo>
                    <a:pt x="155966" y="326764"/>
                    <a:pt x="162564" y="330430"/>
                    <a:pt x="169528" y="333362"/>
                  </a:cubicBezTo>
                  <a:cubicBezTo>
                    <a:pt x="180158" y="337761"/>
                    <a:pt x="188588" y="343625"/>
                    <a:pt x="183090" y="357554"/>
                  </a:cubicBezTo>
                  <a:cubicBezTo>
                    <a:pt x="181624" y="361219"/>
                    <a:pt x="180891" y="366351"/>
                    <a:pt x="186022" y="366717"/>
                  </a:cubicBezTo>
                  <a:cubicBezTo>
                    <a:pt x="193719" y="367450"/>
                    <a:pt x="198118" y="376614"/>
                    <a:pt x="206182" y="374048"/>
                  </a:cubicBezTo>
                  <a:cubicBezTo>
                    <a:pt x="210580" y="372582"/>
                    <a:pt x="210214" y="368550"/>
                    <a:pt x="209114" y="364518"/>
                  </a:cubicBezTo>
                  <a:cubicBezTo>
                    <a:pt x="206915" y="358287"/>
                    <a:pt x="210947" y="356821"/>
                    <a:pt x="215712" y="355721"/>
                  </a:cubicBezTo>
                  <a:cubicBezTo>
                    <a:pt x="223776" y="354988"/>
                    <a:pt x="229640" y="360486"/>
                    <a:pt x="236971" y="361952"/>
                  </a:cubicBezTo>
                  <a:cubicBezTo>
                    <a:pt x="247967" y="363785"/>
                    <a:pt x="251266" y="371116"/>
                    <a:pt x="250166" y="381012"/>
                  </a:cubicBezTo>
                  <a:cubicBezTo>
                    <a:pt x="248334" y="395674"/>
                    <a:pt x="250533" y="408136"/>
                    <a:pt x="263362" y="417300"/>
                  </a:cubicBezTo>
                  <a:cubicBezTo>
                    <a:pt x="270693" y="422798"/>
                    <a:pt x="269226" y="431595"/>
                    <a:pt x="270326" y="439658"/>
                  </a:cubicBezTo>
                  <a:cubicBezTo>
                    <a:pt x="270693" y="441491"/>
                    <a:pt x="266661" y="444423"/>
                    <a:pt x="271059" y="444790"/>
                  </a:cubicBezTo>
                  <a:cubicBezTo>
                    <a:pt x="272525" y="445156"/>
                    <a:pt x="275824" y="444057"/>
                    <a:pt x="276191" y="443324"/>
                  </a:cubicBezTo>
                  <a:cubicBezTo>
                    <a:pt x="277657" y="440758"/>
                    <a:pt x="273991" y="440392"/>
                    <a:pt x="273258" y="438192"/>
                  </a:cubicBezTo>
                  <a:cubicBezTo>
                    <a:pt x="270693" y="431595"/>
                    <a:pt x="270326" y="426096"/>
                    <a:pt x="277290" y="422065"/>
                  </a:cubicBezTo>
                  <a:cubicBezTo>
                    <a:pt x="286454" y="416200"/>
                    <a:pt x="291952" y="404837"/>
                    <a:pt x="301115" y="401538"/>
                  </a:cubicBezTo>
                  <a:cubicBezTo>
                    <a:pt x="317243" y="395307"/>
                    <a:pt x="319809" y="381745"/>
                    <a:pt x="326040" y="369650"/>
                  </a:cubicBezTo>
                  <a:cubicBezTo>
                    <a:pt x="338136" y="363052"/>
                    <a:pt x="345833" y="352056"/>
                    <a:pt x="353530" y="341059"/>
                  </a:cubicBezTo>
                  <a:cubicBezTo>
                    <a:pt x="368558" y="328964"/>
                    <a:pt x="374790" y="330430"/>
                    <a:pt x="379188" y="348024"/>
                  </a:cubicBezTo>
                  <a:cubicBezTo>
                    <a:pt x="382120" y="360120"/>
                    <a:pt x="382853" y="371482"/>
                    <a:pt x="372590" y="381012"/>
                  </a:cubicBezTo>
                  <a:cubicBezTo>
                    <a:pt x="361961" y="390542"/>
                    <a:pt x="368192" y="400439"/>
                    <a:pt x="373323" y="409969"/>
                  </a:cubicBezTo>
                  <a:cubicBezTo>
                    <a:pt x="378821" y="419865"/>
                    <a:pt x="380654" y="429762"/>
                    <a:pt x="375889" y="440392"/>
                  </a:cubicBezTo>
                  <a:cubicBezTo>
                    <a:pt x="374423" y="443690"/>
                    <a:pt x="371491" y="446989"/>
                    <a:pt x="367092" y="445156"/>
                  </a:cubicBezTo>
                  <a:cubicBezTo>
                    <a:pt x="363793" y="443690"/>
                    <a:pt x="364893" y="439658"/>
                    <a:pt x="363427" y="437093"/>
                  </a:cubicBezTo>
                  <a:cubicBezTo>
                    <a:pt x="368558" y="452487"/>
                    <a:pt x="379921" y="464583"/>
                    <a:pt x="386519" y="479611"/>
                  </a:cubicBezTo>
                  <a:cubicBezTo>
                    <a:pt x="396415" y="501970"/>
                    <a:pt x="397882" y="501970"/>
                    <a:pt x="376989" y="514432"/>
                  </a:cubicBezTo>
                  <a:cubicBezTo>
                    <a:pt x="370758" y="520297"/>
                    <a:pt x="372590" y="523962"/>
                    <a:pt x="379921" y="526162"/>
                  </a:cubicBezTo>
                  <a:cubicBezTo>
                    <a:pt x="390184" y="531293"/>
                    <a:pt x="391650" y="543022"/>
                    <a:pt x="397515" y="551453"/>
                  </a:cubicBezTo>
                  <a:cubicBezTo>
                    <a:pt x="403746" y="560616"/>
                    <a:pt x="382853" y="560616"/>
                    <a:pt x="390551" y="570513"/>
                  </a:cubicBezTo>
                  <a:cubicBezTo>
                    <a:pt x="395316" y="576377"/>
                    <a:pt x="405579" y="572345"/>
                    <a:pt x="409611" y="580409"/>
                  </a:cubicBezTo>
                  <a:cubicBezTo>
                    <a:pt x="411443" y="584075"/>
                    <a:pt x="409977" y="587740"/>
                    <a:pt x="408878" y="591039"/>
                  </a:cubicBezTo>
                  <a:cubicBezTo>
                    <a:pt x="417308" y="585174"/>
                    <a:pt x="409977" y="575278"/>
                    <a:pt x="414742" y="568680"/>
                  </a:cubicBezTo>
                  <a:cubicBezTo>
                    <a:pt x="416942" y="566847"/>
                    <a:pt x="419507" y="566481"/>
                    <a:pt x="422440" y="566481"/>
                  </a:cubicBezTo>
                  <a:cubicBezTo>
                    <a:pt x="424272" y="566847"/>
                    <a:pt x="425738" y="567580"/>
                    <a:pt x="427571" y="568680"/>
                  </a:cubicBezTo>
                  <a:cubicBezTo>
                    <a:pt x="432336" y="576377"/>
                    <a:pt x="433802" y="584808"/>
                    <a:pt x="432336" y="593971"/>
                  </a:cubicBezTo>
                  <a:cubicBezTo>
                    <a:pt x="430870" y="603501"/>
                    <a:pt x="431970" y="611199"/>
                    <a:pt x="441133" y="616697"/>
                  </a:cubicBezTo>
                  <a:cubicBezTo>
                    <a:pt x="443332" y="617796"/>
                    <a:pt x="441133" y="615963"/>
                    <a:pt x="442599" y="617796"/>
                  </a:cubicBezTo>
                  <a:cubicBezTo>
                    <a:pt x="444065" y="619629"/>
                    <a:pt x="446631" y="623661"/>
                    <a:pt x="445532" y="624027"/>
                  </a:cubicBezTo>
                  <a:cubicBezTo>
                    <a:pt x="426471" y="630258"/>
                    <a:pt x="453229" y="648585"/>
                    <a:pt x="437101" y="655183"/>
                  </a:cubicBezTo>
                  <a:cubicBezTo>
                    <a:pt x="430503" y="658115"/>
                    <a:pt x="423906" y="663247"/>
                    <a:pt x="423173" y="669478"/>
                  </a:cubicBezTo>
                  <a:cubicBezTo>
                    <a:pt x="420973" y="692570"/>
                    <a:pt x="402646" y="698068"/>
                    <a:pt x="386519" y="706132"/>
                  </a:cubicBezTo>
                  <a:cubicBezTo>
                    <a:pt x="382487" y="708331"/>
                    <a:pt x="379555" y="710897"/>
                    <a:pt x="376622" y="714562"/>
                  </a:cubicBezTo>
                  <a:cubicBezTo>
                    <a:pt x="373323" y="718594"/>
                    <a:pt x="370025" y="722993"/>
                    <a:pt x="364160" y="718961"/>
                  </a:cubicBezTo>
                  <a:cubicBezTo>
                    <a:pt x="359028" y="715296"/>
                    <a:pt x="360128" y="710531"/>
                    <a:pt x="361594" y="705399"/>
                  </a:cubicBezTo>
                  <a:cubicBezTo>
                    <a:pt x="363793" y="697335"/>
                    <a:pt x="371491" y="691104"/>
                    <a:pt x="370025" y="680841"/>
                  </a:cubicBezTo>
                  <a:cubicBezTo>
                    <a:pt x="354630" y="681941"/>
                    <a:pt x="364893" y="703566"/>
                    <a:pt x="349865" y="703933"/>
                  </a:cubicBezTo>
                  <a:cubicBezTo>
                    <a:pt x="338502" y="704299"/>
                    <a:pt x="328972" y="711630"/>
                    <a:pt x="318709" y="717495"/>
                  </a:cubicBezTo>
                  <a:cubicBezTo>
                    <a:pt x="327873" y="720794"/>
                    <a:pt x="337403" y="722993"/>
                    <a:pt x="338502" y="734355"/>
                  </a:cubicBezTo>
                  <a:cubicBezTo>
                    <a:pt x="339602" y="744985"/>
                    <a:pt x="344733" y="743886"/>
                    <a:pt x="350598" y="739120"/>
                  </a:cubicBezTo>
                  <a:cubicBezTo>
                    <a:pt x="363427" y="728491"/>
                    <a:pt x="375156" y="722993"/>
                    <a:pt x="384686" y="743152"/>
                  </a:cubicBezTo>
                  <a:cubicBezTo>
                    <a:pt x="387252" y="748651"/>
                    <a:pt x="391650" y="747551"/>
                    <a:pt x="395682" y="744619"/>
                  </a:cubicBezTo>
                  <a:cubicBezTo>
                    <a:pt x="403746" y="739120"/>
                    <a:pt x="408511" y="743886"/>
                    <a:pt x="412543" y="749750"/>
                  </a:cubicBezTo>
                  <a:cubicBezTo>
                    <a:pt x="417308" y="756348"/>
                    <a:pt x="419141" y="763312"/>
                    <a:pt x="412910" y="769910"/>
                  </a:cubicBezTo>
                  <a:cubicBezTo>
                    <a:pt x="405945" y="777241"/>
                    <a:pt x="399714" y="784938"/>
                    <a:pt x="390551" y="789703"/>
                  </a:cubicBezTo>
                  <a:cubicBezTo>
                    <a:pt x="378455" y="796667"/>
                    <a:pt x="372224" y="805097"/>
                    <a:pt x="379188" y="820125"/>
                  </a:cubicBezTo>
                  <a:cubicBezTo>
                    <a:pt x="382853" y="827823"/>
                    <a:pt x="379555" y="834787"/>
                    <a:pt x="370391" y="837353"/>
                  </a:cubicBezTo>
                  <a:cubicBezTo>
                    <a:pt x="383220" y="833688"/>
                    <a:pt x="394216" y="823058"/>
                    <a:pt x="408878" y="822325"/>
                  </a:cubicBezTo>
                  <a:cubicBezTo>
                    <a:pt x="416942" y="824891"/>
                    <a:pt x="421707" y="830022"/>
                    <a:pt x="421340" y="838819"/>
                  </a:cubicBezTo>
                  <a:cubicBezTo>
                    <a:pt x="416575" y="849815"/>
                    <a:pt x="411810" y="860445"/>
                    <a:pt x="414376" y="872907"/>
                  </a:cubicBezTo>
                  <a:cubicBezTo>
                    <a:pt x="415842" y="879871"/>
                    <a:pt x="411443" y="886103"/>
                    <a:pt x="408145" y="891967"/>
                  </a:cubicBezTo>
                  <a:cubicBezTo>
                    <a:pt x="405212" y="896732"/>
                    <a:pt x="401180" y="901864"/>
                    <a:pt x="407412" y="906995"/>
                  </a:cubicBezTo>
                  <a:cubicBezTo>
                    <a:pt x="412543" y="911027"/>
                    <a:pt x="414742" y="915426"/>
                    <a:pt x="410710" y="921290"/>
                  </a:cubicBezTo>
                  <a:cubicBezTo>
                    <a:pt x="406312" y="927521"/>
                    <a:pt x="400081" y="929721"/>
                    <a:pt x="392750" y="927155"/>
                  </a:cubicBezTo>
                  <a:cubicBezTo>
                    <a:pt x="388352" y="925689"/>
                    <a:pt x="382853" y="920191"/>
                    <a:pt x="379555" y="926422"/>
                  </a:cubicBezTo>
                  <a:cubicBezTo>
                    <a:pt x="376622" y="932286"/>
                    <a:pt x="383953" y="934119"/>
                    <a:pt x="387252" y="937418"/>
                  </a:cubicBezTo>
                  <a:cubicBezTo>
                    <a:pt x="399348" y="948781"/>
                    <a:pt x="398248" y="955012"/>
                    <a:pt x="381754" y="960143"/>
                  </a:cubicBezTo>
                  <a:cubicBezTo>
                    <a:pt x="372590" y="962709"/>
                    <a:pt x="371124" y="967108"/>
                    <a:pt x="372957" y="975171"/>
                  </a:cubicBezTo>
                  <a:cubicBezTo>
                    <a:pt x="375156" y="985068"/>
                    <a:pt x="378088" y="994598"/>
                    <a:pt x="380288" y="1004128"/>
                  </a:cubicBezTo>
                  <a:cubicBezTo>
                    <a:pt x="383220" y="1015491"/>
                    <a:pt x="387985" y="1026120"/>
                    <a:pt x="403380" y="1021722"/>
                  </a:cubicBezTo>
                  <a:cubicBezTo>
                    <a:pt x="408878" y="1020256"/>
                    <a:pt x="413276" y="1022455"/>
                    <a:pt x="415842" y="1027953"/>
                  </a:cubicBezTo>
                  <a:cubicBezTo>
                    <a:pt x="418408" y="1033818"/>
                    <a:pt x="414742" y="1038216"/>
                    <a:pt x="410344" y="1040415"/>
                  </a:cubicBezTo>
                  <a:cubicBezTo>
                    <a:pt x="398248" y="1047380"/>
                    <a:pt x="396049" y="1062041"/>
                    <a:pt x="385786" y="1070838"/>
                  </a:cubicBezTo>
                  <a:cubicBezTo>
                    <a:pt x="382120" y="1073770"/>
                    <a:pt x="381021" y="1079268"/>
                    <a:pt x="383220" y="1082934"/>
                  </a:cubicBezTo>
                  <a:cubicBezTo>
                    <a:pt x="393850" y="1102727"/>
                    <a:pt x="383587" y="1119954"/>
                    <a:pt x="375889" y="1137914"/>
                  </a:cubicBezTo>
                  <a:cubicBezTo>
                    <a:pt x="397515" y="1132417"/>
                    <a:pt x="401180" y="1125819"/>
                    <a:pt x="392750" y="1107492"/>
                  </a:cubicBezTo>
                  <a:cubicBezTo>
                    <a:pt x="389085" y="1099795"/>
                    <a:pt x="392383" y="1096862"/>
                    <a:pt x="399714" y="1096862"/>
                  </a:cubicBezTo>
                  <a:cubicBezTo>
                    <a:pt x="406678" y="1096862"/>
                    <a:pt x="416942" y="1096496"/>
                    <a:pt x="419141" y="1101994"/>
                  </a:cubicBezTo>
                  <a:cubicBezTo>
                    <a:pt x="427205" y="1121420"/>
                    <a:pt x="457261" y="1117022"/>
                    <a:pt x="459460" y="1141946"/>
                  </a:cubicBezTo>
                  <a:cubicBezTo>
                    <a:pt x="460926" y="1157708"/>
                    <a:pt x="453962" y="1163939"/>
                    <a:pt x="433436" y="1163206"/>
                  </a:cubicBezTo>
                  <a:cubicBezTo>
                    <a:pt x="430503" y="1183365"/>
                    <a:pt x="446265" y="1196561"/>
                    <a:pt x="452862" y="1215254"/>
                  </a:cubicBezTo>
                  <a:cubicBezTo>
                    <a:pt x="464592" y="1206824"/>
                    <a:pt x="477054" y="1195828"/>
                    <a:pt x="489516" y="1212322"/>
                  </a:cubicBezTo>
                  <a:cubicBezTo>
                    <a:pt x="496847" y="1221486"/>
                    <a:pt x="499779" y="1231382"/>
                    <a:pt x="487317" y="1239446"/>
                  </a:cubicBezTo>
                  <a:cubicBezTo>
                    <a:pt x="479986" y="1235047"/>
                    <a:pt x="474122" y="1230282"/>
                    <a:pt x="465325" y="1240545"/>
                  </a:cubicBezTo>
                  <a:cubicBezTo>
                    <a:pt x="459093" y="1248243"/>
                    <a:pt x="448830" y="1253374"/>
                    <a:pt x="439300" y="1259605"/>
                  </a:cubicBezTo>
                  <a:cubicBezTo>
                    <a:pt x="449930" y="1268769"/>
                    <a:pt x="448097" y="1277566"/>
                    <a:pt x="437468" y="1285263"/>
                  </a:cubicBezTo>
                  <a:cubicBezTo>
                    <a:pt x="427938" y="1292227"/>
                    <a:pt x="409977" y="1290395"/>
                    <a:pt x="405945" y="1280498"/>
                  </a:cubicBezTo>
                  <a:cubicBezTo>
                    <a:pt x="400814" y="1266936"/>
                    <a:pt x="392383" y="1266570"/>
                    <a:pt x="381021" y="1268036"/>
                  </a:cubicBezTo>
                  <a:cubicBezTo>
                    <a:pt x="375156" y="1268769"/>
                    <a:pt x="369291" y="1267303"/>
                    <a:pt x="365626" y="1262904"/>
                  </a:cubicBezTo>
                  <a:cubicBezTo>
                    <a:pt x="354263" y="1248609"/>
                    <a:pt x="336303" y="1244944"/>
                    <a:pt x="322375" y="1234314"/>
                  </a:cubicBezTo>
                  <a:cubicBezTo>
                    <a:pt x="310645" y="1229183"/>
                    <a:pt x="307713" y="1214155"/>
                    <a:pt x="295617" y="1209023"/>
                  </a:cubicBezTo>
                  <a:cubicBezTo>
                    <a:pt x="292685" y="1207557"/>
                    <a:pt x="291952" y="1203159"/>
                    <a:pt x="293785" y="1200593"/>
                  </a:cubicBezTo>
                  <a:cubicBezTo>
                    <a:pt x="305514" y="1184465"/>
                    <a:pt x="296717" y="1167971"/>
                    <a:pt x="295251" y="1151843"/>
                  </a:cubicBezTo>
                  <a:cubicBezTo>
                    <a:pt x="294518" y="1143779"/>
                    <a:pt x="294151" y="1135715"/>
                    <a:pt x="293418" y="1127651"/>
                  </a:cubicBezTo>
                  <a:cubicBezTo>
                    <a:pt x="293051" y="1122887"/>
                    <a:pt x="295984" y="1114456"/>
                    <a:pt x="287553" y="1114823"/>
                  </a:cubicBezTo>
                  <a:cubicBezTo>
                    <a:pt x="284255" y="1114823"/>
                    <a:pt x="273625" y="1107125"/>
                    <a:pt x="275458" y="1121054"/>
                  </a:cubicBezTo>
                  <a:cubicBezTo>
                    <a:pt x="275824" y="1123619"/>
                    <a:pt x="270326" y="1123986"/>
                    <a:pt x="267760" y="1121787"/>
                  </a:cubicBezTo>
                  <a:cubicBezTo>
                    <a:pt x="261529" y="1117022"/>
                    <a:pt x="257497" y="1110791"/>
                    <a:pt x="257864" y="1102727"/>
                  </a:cubicBezTo>
                  <a:cubicBezTo>
                    <a:pt x="258230" y="1094663"/>
                    <a:pt x="262995" y="1089165"/>
                    <a:pt x="270693" y="1089165"/>
                  </a:cubicBezTo>
                  <a:cubicBezTo>
                    <a:pt x="284255" y="1088798"/>
                    <a:pt x="285354" y="1081468"/>
                    <a:pt x="282788" y="1070838"/>
                  </a:cubicBezTo>
                  <a:cubicBezTo>
                    <a:pt x="279490" y="1056176"/>
                    <a:pt x="283521" y="1039316"/>
                    <a:pt x="269226" y="1027953"/>
                  </a:cubicBezTo>
                  <a:cubicBezTo>
                    <a:pt x="264095" y="1023921"/>
                    <a:pt x="269593" y="1018790"/>
                    <a:pt x="270326" y="1014391"/>
                  </a:cubicBezTo>
                  <a:cubicBezTo>
                    <a:pt x="272525" y="1004128"/>
                    <a:pt x="275091" y="992765"/>
                    <a:pt x="261163" y="988000"/>
                  </a:cubicBezTo>
                  <a:cubicBezTo>
                    <a:pt x="252366" y="985068"/>
                    <a:pt x="255298" y="979570"/>
                    <a:pt x="257864" y="974805"/>
                  </a:cubicBezTo>
                  <a:cubicBezTo>
                    <a:pt x="261896" y="967841"/>
                    <a:pt x="262262" y="960876"/>
                    <a:pt x="260796" y="953179"/>
                  </a:cubicBezTo>
                  <a:cubicBezTo>
                    <a:pt x="254198" y="924589"/>
                    <a:pt x="246135" y="895633"/>
                    <a:pt x="243569" y="867409"/>
                  </a:cubicBezTo>
                  <a:cubicBezTo>
                    <a:pt x="239170" y="822325"/>
                    <a:pt x="219744" y="780173"/>
                    <a:pt x="220477" y="734722"/>
                  </a:cubicBezTo>
                  <a:cubicBezTo>
                    <a:pt x="220843" y="720794"/>
                    <a:pt x="207648" y="708331"/>
                    <a:pt x="215712" y="692937"/>
                  </a:cubicBezTo>
                  <a:cubicBezTo>
                    <a:pt x="216078" y="692204"/>
                    <a:pt x="203983" y="685239"/>
                    <a:pt x="204716" y="678642"/>
                  </a:cubicBezTo>
                  <a:cubicBezTo>
                    <a:pt x="207281" y="648952"/>
                    <a:pt x="179791" y="628792"/>
                    <a:pt x="181624" y="599469"/>
                  </a:cubicBezTo>
                  <a:cubicBezTo>
                    <a:pt x="181990" y="592139"/>
                    <a:pt x="166596" y="589939"/>
                    <a:pt x="172094" y="578943"/>
                  </a:cubicBezTo>
                  <a:cubicBezTo>
                    <a:pt x="159631" y="578210"/>
                    <a:pt x="147536" y="573079"/>
                    <a:pt x="135073" y="575644"/>
                  </a:cubicBezTo>
                  <a:cubicBezTo>
                    <a:pt x="127376" y="577477"/>
                    <a:pt x="127743" y="584441"/>
                    <a:pt x="127009" y="590672"/>
                  </a:cubicBezTo>
                  <a:cubicBezTo>
                    <a:pt x="126276" y="599836"/>
                    <a:pt x="128476" y="609732"/>
                    <a:pt x="119679" y="616697"/>
                  </a:cubicBezTo>
                  <a:cubicBezTo>
                    <a:pt x="108316" y="621462"/>
                    <a:pt x="110882" y="607900"/>
                    <a:pt x="105384" y="604601"/>
                  </a:cubicBezTo>
                  <a:cubicBezTo>
                    <a:pt x="96953" y="611199"/>
                    <a:pt x="101352" y="619995"/>
                    <a:pt x="100252" y="627326"/>
                  </a:cubicBezTo>
                  <a:cubicBezTo>
                    <a:pt x="98786" y="636490"/>
                    <a:pt x="95121" y="641255"/>
                    <a:pt x="85224" y="637589"/>
                  </a:cubicBezTo>
                  <a:cubicBezTo>
                    <a:pt x="67630" y="630992"/>
                    <a:pt x="58467" y="612665"/>
                    <a:pt x="41606" y="604601"/>
                  </a:cubicBezTo>
                  <a:cubicBezTo>
                    <a:pt x="38674" y="603135"/>
                    <a:pt x="39773" y="596537"/>
                    <a:pt x="42706" y="592872"/>
                  </a:cubicBezTo>
                  <a:cubicBezTo>
                    <a:pt x="65431" y="587007"/>
                    <a:pt x="65431" y="587007"/>
                    <a:pt x="52969" y="564282"/>
                  </a:cubicBezTo>
                  <a:cubicBezTo>
                    <a:pt x="45271" y="550353"/>
                    <a:pt x="51869" y="534225"/>
                    <a:pt x="46004" y="519930"/>
                  </a:cubicBezTo>
                  <a:cubicBezTo>
                    <a:pt x="44538" y="516265"/>
                    <a:pt x="48204" y="509301"/>
                    <a:pt x="54068" y="509301"/>
                  </a:cubicBezTo>
                  <a:cubicBezTo>
                    <a:pt x="63965" y="509301"/>
                    <a:pt x="58833" y="521030"/>
                    <a:pt x="65431" y="525795"/>
                  </a:cubicBezTo>
                  <a:cubicBezTo>
                    <a:pt x="78260" y="513699"/>
                    <a:pt x="63232" y="506368"/>
                    <a:pt x="60299" y="497938"/>
                  </a:cubicBezTo>
                  <a:cubicBezTo>
                    <a:pt x="57367" y="489874"/>
                    <a:pt x="52236" y="492073"/>
                    <a:pt x="47471" y="496838"/>
                  </a:cubicBezTo>
                  <a:cubicBezTo>
                    <a:pt x="46004" y="498305"/>
                    <a:pt x="43805" y="499771"/>
                    <a:pt x="42706" y="499038"/>
                  </a:cubicBezTo>
                  <a:cubicBezTo>
                    <a:pt x="33176" y="493173"/>
                    <a:pt x="34642" y="481810"/>
                    <a:pt x="30610" y="473380"/>
                  </a:cubicBezTo>
                  <a:cubicBezTo>
                    <a:pt x="28044" y="467882"/>
                    <a:pt x="29144" y="461651"/>
                    <a:pt x="36474" y="460185"/>
                  </a:cubicBezTo>
                  <a:cubicBezTo>
                    <a:pt x="42339" y="458718"/>
                    <a:pt x="47837" y="455053"/>
                    <a:pt x="54435" y="455786"/>
                  </a:cubicBezTo>
                  <a:cubicBezTo>
                    <a:pt x="57001" y="456153"/>
                    <a:pt x="59566" y="460551"/>
                    <a:pt x="61766" y="455420"/>
                  </a:cubicBezTo>
                  <a:cubicBezTo>
                    <a:pt x="62132" y="454320"/>
                    <a:pt x="62132" y="452487"/>
                    <a:pt x="61399" y="451754"/>
                  </a:cubicBezTo>
                  <a:cubicBezTo>
                    <a:pt x="58833" y="449555"/>
                    <a:pt x="56634" y="451754"/>
                    <a:pt x="54801" y="452854"/>
                  </a:cubicBezTo>
                  <a:cubicBezTo>
                    <a:pt x="44905" y="458718"/>
                    <a:pt x="28411" y="453220"/>
                    <a:pt x="24745" y="471914"/>
                  </a:cubicBezTo>
                  <a:cubicBezTo>
                    <a:pt x="23646" y="477778"/>
                    <a:pt x="15582" y="473380"/>
                    <a:pt x="11916" y="468248"/>
                  </a:cubicBezTo>
                  <a:cubicBezTo>
                    <a:pt x="10450" y="465316"/>
                    <a:pt x="14849" y="456519"/>
                    <a:pt x="6052" y="46091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AD229CE-EE99-423D-AF76-AFD957626D9E}"/>
                </a:ext>
              </a:extLst>
            </p:cNvPr>
            <p:cNvSpPr/>
            <p:nvPr/>
          </p:nvSpPr>
          <p:spPr>
            <a:xfrm>
              <a:off x="10232980" y="5838692"/>
              <a:ext cx="145149" cy="449422"/>
            </a:xfrm>
            <a:custGeom>
              <a:avLst/>
              <a:gdLst>
                <a:gd name="connsiteX0" fmla="*/ 35921 w 145149"/>
                <a:gd name="connsiteY0" fmla="*/ 5459 h 449422"/>
                <a:gd name="connsiteX1" fmla="*/ 47283 w 145149"/>
                <a:gd name="connsiteY1" fmla="*/ 17555 h 449422"/>
                <a:gd name="connsiteX2" fmla="*/ 72941 w 145149"/>
                <a:gd name="connsiteY2" fmla="*/ 42113 h 449422"/>
                <a:gd name="connsiteX3" fmla="*/ 85770 w 145149"/>
                <a:gd name="connsiteY3" fmla="*/ 46878 h 449422"/>
                <a:gd name="connsiteX4" fmla="*/ 88336 w 145149"/>
                <a:gd name="connsiteY4" fmla="*/ 33316 h 449422"/>
                <a:gd name="connsiteX5" fmla="*/ 87236 w 145149"/>
                <a:gd name="connsiteY5" fmla="*/ 20487 h 449422"/>
                <a:gd name="connsiteX6" fmla="*/ 100432 w 145149"/>
                <a:gd name="connsiteY6" fmla="*/ 10224 h 449422"/>
                <a:gd name="connsiteX7" fmla="*/ 105930 w 145149"/>
                <a:gd name="connsiteY7" fmla="*/ 20854 h 449422"/>
                <a:gd name="connsiteX8" fmla="*/ 111061 w 145149"/>
                <a:gd name="connsiteY8" fmla="*/ 27452 h 449422"/>
                <a:gd name="connsiteX9" fmla="*/ 122057 w 145149"/>
                <a:gd name="connsiteY9" fmla="*/ 37348 h 449422"/>
                <a:gd name="connsiteX10" fmla="*/ 128289 w 145149"/>
                <a:gd name="connsiteY10" fmla="*/ 101126 h 449422"/>
                <a:gd name="connsiteX11" fmla="*/ 129022 w 145149"/>
                <a:gd name="connsiteY11" fmla="*/ 144744 h 449422"/>
                <a:gd name="connsiteX12" fmla="*/ 134886 w 145149"/>
                <a:gd name="connsiteY12" fmla="*/ 166003 h 449422"/>
                <a:gd name="connsiteX13" fmla="*/ 135619 w 145149"/>
                <a:gd name="connsiteY13" fmla="*/ 220251 h 449422"/>
                <a:gd name="connsiteX14" fmla="*/ 145149 w 145149"/>
                <a:gd name="connsiteY14" fmla="*/ 324715 h 449422"/>
                <a:gd name="connsiteX15" fmla="*/ 138552 w 145149"/>
                <a:gd name="connsiteY15" fmla="*/ 337177 h 449422"/>
                <a:gd name="connsiteX16" fmla="*/ 126089 w 145149"/>
                <a:gd name="connsiteY16" fmla="*/ 333511 h 449422"/>
                <a:gd name="connsiteX17" fmla="*/ 128289 w 145149"/>
                <a:gd name="connsiteY17" fmla="*/ 348540 h 449422"/>
                <a:gd name="connsiteX18" fmla="*/ 127922 w 145149"/>
                <a:gd name="connsiteY18" fmla="*/ 377496 h 449422"/>
                <a:gd name="connsiteX19" fmla="*/ 117659 w 145149"/>
                <a:gd name="connsiteY19" fmla="*/ 422580 h 449422"/>
                <a:gd name="connsiteX20" fmla="*/ 86137 w 145149"/>
                <a:gd name="connsiteY20" fmla="*/ 448238 h 449422"/>
                <a:gd name="connsiteX21" fmla="*/ 73674 w 145149"/>
                <a:gd name="connsiteY21" fmla="*/ 444939 h 449422"/>
                <a:gd name="connsiteX22" fmla="*/ 78073 w 145149"/>
                <a:gd name="connsiteY22" fmla="*/ 413417 h 449422"/>
                <a:gd name="connsiteX23" fmla="*/ 64144 w 145149"/>
                <a:gd name="connsiteY23" fmla="*/ 406453 h 449422"/>
                <a:gd name="connsiteX24" fmla="*/ 54981 w 145149"/>
                <a:gd name="connsiteY24" fmla="*/ 398755 h 449422"/>
                <a:gd name="connsiteX25" fmla="*/ 59746 w 145149"/>
                <a:gd name="connsiteY25" fmla="*/ 379329 h 449422"/>
                <a:gd name="connsiteX26" fmla="*/ 68909 w 145149"/>
                <a:gd name="connsiteY26" fmla="*/ 371265 h 449422"/>
                <a:gd name="connsiteX27" fmla="*/ 53881 w 145149"/>
                <a:gd name="connsiteY27" fmla="*/ 364667 h 449422"/>
                <a:gd name="connsiteX28" fmla="*/ 44718 w 145149"/>
                <a:gd name="connsiteY28" fmla="*/ 365767 h 449422"/>
                <a:gd name="connsiteX29" fmla="*/ 60845 w 145149"/>
                <a:gd name="connsiteY29" fmla="*/ 349639 h 449422"/>
                <a:gd name="connsiteX30" fmla="*/ 70375 w 145149"/>
                <a:gd name="connsiteY30" fmla="*/ 347073 h 449422"/>
                <a:gd name="connsiteX31" fmla="*/ 65244 w 145149"/>
                <a:gd name="connsiteY31" fmla="*/ 334978 h 449422"/>
                <a:gd name="connsiteX32" fmla="*/ 55347 w 145149"/>
                <a:gd name="connsiteY32" fmla="*/ 325448 h 449422"/>
                <a:gd name="connsiteX33" fmla="*/ 54614 w 145149"/>
                <a:gd name="connsiteY33" fmla="*/ 307121 h 449422"/>
                <a:gd name="connsiteX34" fmla="*/ 53881 w 145149"/>
                <a:gd name="connsiteY34" fmla="*/ 293192 h 449422"/>
                <a:gd name="connsiteX35" fmla="*/ 45817 w 145149"/>
                <a:gd name="connsiteY35" fmla="*/ 299423 h 449422"/>
                <a:gd name="connsiteX36" fmla="*/ 38120 w 145149"/>
                <a:gd name="connsiteY36" fmla="*/ 303455 h 449422"/>
                <a:gd name="connsiteX37" fmla="*/ 23458 w 145149"/>
                <a:gd name="connsiteY37" fmla="*/ 300890 h 449422"/>
                <a:gd name="connsiteX38" fmla="*/ 15395 w 145149"/>
                <a:gd name="connsiteY38" fmla="*/ 299057 h 449422"/>
                <a:gd name="connsiteX39" fmla="*/ 19793 w 145149"/>
                <a:gd name="connsiteY39" fmla="*/ 292093 h 449422"/>
                <a:gd name="connsiteX40" fmla="*/ 32255 w 145149"/>
                <a:gd name="connsiteY40" fmla="*/ 269734 h 449422"/>
                <a:gd name="connsiteX41" fmla="*/ 15395 w 145149"/>
                <a:gd name="connsiteY41" fmla="*/ 259104 h 449422"/>
                <a:gd name="connsiteX42" fmla="*/ 28223 w 145149"/>
                <a:gd name="connsiteY42" fmla="*/ 246275 h 449422"/>
                <a:gd name="connsiteX43" fmla="*/ 27124 w 145149"/>
                <a:gd name="connsiteY43" fmla="*/ 223183 h 449422"/>
                <a:gd name="connsiteX44" fmla="*/ 18327 w 145149"/>
                <a:gd name="connsiteY44" fmla="*/ 215853 h 449422"/>
                <a:gd name="connsiteX45" fmla="*/ 0 w 145149"/>
                <a:gd name="connsiteY45" fmla="*/ 215120 h 449422"/>
                <a:gd name="connsiteX46" fmla="*/ 8797 w 145149"/>
                <a:gd name="connsiteY46" fmla="*/ 198625 h 449422"/>
                <a:gd name="connsiteX47" fmla="*/ 17227 w 145149"/>
                <a:gd name="connsiteY47" fmla="*/ 192761 h 449422"/>
                <a:gd name="connsiteX48" fmla="*/ 19793 w 145149"/>
                <a:gd name="connsiteY48" fmla="*/ 192394 h 449422"/>
                <a:gd name="connsiteX49" fmla="*/ 12462 w 145149"/>
                <a:gd name="connsiteY49" fmla="*/ 166003 h 449422"/>
                <a:gd name="connsiteX50" fmla="*/ 9163 w 145149"/>
                <a:gd name="connsiteY50" fmla="*/ 156473 h 449422"/>
                <a:gd name="connsiteX51" fmla="*/ 16128 w 145149"/>
                <a:gd name="connsiteY51" fmla="*/ 126417 h 449422"/>
                <a:gd name="connsiteX52" fmla="*/ 10630 w 145149"/>
                <a:gd name="connsiteY52" fmla="*/ 79134 h 449422"/>
                <a:gd name="connsiteX53" fmla="*/ 5865 w 145149"/>
                <a:gd name="connsiteY53" fmla="*/ 12424 h 449422"/>
                <a:gd name="connsiteX54" fmla="*/ 34088 w 145149"/>
                <a:gd name="connsiteY54" fmla="*/ 2894 h 449422"/>
                <a:gd name="connsiteX55" fmla="*/ 35921 w 145149"/>
                <a:gd name="connsiteY55" fmla="*/ 5459 h 44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5149" h="449422">
                  <a:moveTo>
                    <a:pt x="35921" y="5459"/>
                  </a:moveTo>
                  <a:cubicBezTo>
                    <a:pt x="31522" y="17189"/>
                    <a:pt x="43985" y="13523"/>
                    <a:pt x="47283" y="17555"/>
                  </a:cubicBezTo>
                  <a:cubicBezTo>
                    <a:pt x="54614" y="27085"/>
                    <a:pt x="62678" y="35516"/>
                    <a:pt x="72941" y="42113"/>
                  </a:cubicBezTo>
                  <a:cubicBezTo>
                    <a:pt x="77340" y="45046"/>
                    <a:pt x="81738" y="48711"/>
                    <a:pt x="85770" y="46878"/>
                  </a:cubicBezTo>
                  <a:cubicBezTo>
                    <a:pt x="91268" y="44679"/>
                    <a:pt x="87969" y="38081"/>
                    <a:pt x="88336" y="33316"/>
                  </a:cubicBezTo>
                  <a:cubicBezTo>
                    <a:pt x="88702" y="28918"/>
                    <a:pt x="87236" y="24519"/>
                    <a:pt x="87236" y="20487"/>
                  </a:cubicBezTo>
                  <a:cubicBezTo>
                    <a:pt x="87236" y="12057"/>
                    <a:pt x="94567" y="10224"/>
                    <a:pt x="100432" y="10224"/>
                  </a:cubicBezTo>
                  <a:cubicBezTo>
                    <a:pt x="105930" y="10224"/>
                    <a:pt x="111428" y="12790"/>
                    <a:pt x="105930" y="20854"/>
                  </a:cubicBezTo>
                  <a:cubicBezTo>
                    <a:pt x="102631" y="25619"/>
                    <a:pt x="107396" y="27085"/>
                    <a:pt x="111061" y="27452"/>
                  </a:cubicBezTo>
                  <a:cubicBezTo>
                    <a:pt x="119858" y="24886"/>
                    <a:pt x="123524" y="30751"/>
                    <a:pt x="122057" y="37348"/>
                  </a:cubicBezTo>
                  <a:cubicBezTo>
                    <a:pt x="116559" y="59341"/>
                    <a:pt x="127922" y="79500"/>
                    <a:pt x="128289" y="101126"/>
                  </a:cubicBezTo>
                  <a:cubicBezTo>
                    <a:pt x="128655" y="115421"/>
                    <a:pt x="128655" y="130083"/>
                    <a:pt x="129022" y="144744"/>
                  </a:cubicBezTo>
                  <a:cubicBezTo>
                    <a:pt x="134153" y="150975"/>
                    <a:pt x="137452" y="155740"/>
                    <a:pt x="134886" y="166003"/>
                  </a:cubicBezTo>
                  <a:cubicBezTo>
                    <a:pt x="130854" y="183597"/>
                    <a:pt x="133054" y="202291"/>
                    <a:pt x="135619" y="220251"/>
                  </a:cubicBezTo>
                  <a:cubicBezTo>
                    <a:pt x="140018" y="255072"/>
                    <a:pt x="143317" y="289527"/>
                    <a:pt x="145149" y="324715"/>
                  </a:cubicBezTo>
                  <a:cubicBezTo>
                    <a:pt x="144050" y="329480"/>
                    <a:pt x="142217" y="333878"/>
                    <a:pt x="138552" y="337177"/>
                  </a:cubicBezTo>
                  <a:cubicBezTo>
                    <a:pt x="133420" y="339376"/>
                    <a:pt x="128289" y="340842"/>
                    <a:pt x="126089" y="333511"/>
                  </a:cubicBezTo>
                  <a:cubicBezTo>
                    <a:pt x="122057" y="338643"/>
                    <a:pt x="126456" y="343408"/>
                    <a:pt x="128289" y="348540"/>
                  </a:cubicBezTo>
                  <a:cubicBezTo>
                    <a:pt x="131954" y="358070"/>
                    <a:pt x="131954" y="367233"/>
                    <a:pt x="127922" y="377496"/>
                  </a:cubicBezTo>
                  <a:cubicBezTo>
                    <a:pt x="122057" y="391791"/>
                    <a:pt x="119125" y="407186"/>
                    <a:pt x="117659" y="422580"/>
                  </a:cubicBezTo>
                  <a:cubicBezTo>
                    <a:pt x="115460" y="444939"/>
                    <a:pt x="108129" y="452637"/>
                    <a:pt x="86137" y="448238"/>
                  </a:cubicBezTo>
                  <a:cubicBezTo>
                    <a:pt x="82105" y="447505"/>
                    <a:pt x="77340" y="447872"/>
                    <a:pt x="73674" y="444939"/>
                  </a:cubicBezTo>
                  <a:cubicBezTo>
                    <a:pt x="80272" y="435043"/>
                    <a:pt x="68176" y="422947"/>
                    <a:pt x="78073" y="413417"/>
                  </a:cubicBezTo>
                  <a:cubicBezTo>
                    <a:pt x="74407" y="409385"/>
                    <a:pt x="71109" y="404620"/>
                    <a:pt x="64144" y="406453"/>
                  </a:cubicBezTo>
                  <a:cubicBezTo>
                    <a:pt x="57547" y="408285"/>
                    <a:pt x="54248" y="404987"/>
                    <a:pt x="54981" y="398755"/>
                  </a:cubicBezTo>
                  <a:cubicBezTo>
                    <a:pt x="56080" y="392158"/>
                    <a:pt x="50216" y="382628"/>
                    <a:pt x="59746" y="379329"/>
                  </a:cubicBezTo>
                  <a:cubicBezTo>
                    <a:pt x="64877" y="377496"/>
                    <a:pt x="70742" y="377496"/>
                    <a:pt x="68909" y="371265"/>
                  </a:cubicBezTo>
                  <a:cubicBezTo>
                    <a:pt x="67077" y="364301"/>
                    <a:pt x="60845" y="362468"/>
                    <a:pt x="53881" y="364667"/>
                  </a:cubicBezTo>
                  <a:cubicBezTo>
                    <a:pt x="51682" y="365400"/>
                    <a:pt x="49116" y="365400"/>
                    <a:pt x="44718" y="365767"/>
                  </a:cubicBezTo>
                  <a:cubicBezTo>
                    <a:pt x="47650" y="356237"/>
                    <a:pt x="52415" y="350739"/>
                    <a:pt x="60845" y="349639"/>
                  </a:cubicBezTo>
                  <a:cubicBezTo>
                    <a:pt x="64511" y="349273"/>
                    <a:pt x="70009" y="351472"/>
                    <a:pt x="70375" y="347073"/>
                  </a:cubicBezTo>
                  <a:cubicBezTo>
                    <a:pt x="70742" y="343041"/>
                    <a:pt x="67443" y="335344"/>
                    <a:pt x="65244" y="334978"/>
                  </a:cubicBezTo>
                  <a:cubicBezTo>
                    <a:pt x="58646" y="334245"/>
                    <a:pt x="59013" y="328013"/>
                    <a:pt x="55347" y="325448"/>
                  </a:cubicBezTo>
                  <a:cubicBezTo>
                    <a:pt x="46184" y="319583"/>
                    <a:pt x="44718" y="314085"/>
                    <a:pt x="54614" y="307121"/>
                  </a:cubicBezTo>
                  <a:cubicBezTo>
                    <a:pt x="60112" y="303089"/>
                    <a:pt x="59746" y="296858"/>
                    <a:pt x="53881" y="293192"/>
                  </a:cubicBezTo>
                  <a:cubicBezTo>
                    <a:pt x="46184" y="288427"/>
                    <a:pt x="46550" y="294292"/>
                    <a:pt x="45817" y="299423"/>
                  </a:cubicBezTo>
                  <a:cubicBezTo>
                    <a:pt x="45451" y="303089"/>
                    <a:pt x="39953" y="307487"/>
                    <a:pt x="38120" y="303455"/>
                  </a:cubicBezTo>
                  <a:cubicBezTo>
                    <a:pt x="33722" y="293925"/>
                    <a:pt x="28590" y="298690"/>
                    <a:pt x="23458" y="300890"/>
                  </a:cubicBezTo>
                  <a:cubicBezTo>
                    <a:pt x="20160" y="301989"/>
                    <a:pt x="16861" y="302722"/>
                    <a:pt x="15395" y="299057"/>
                  </a:cubicBezTo>
                  <a:cubicBezTo>
                    <a:pt x="13928" y="295758"/>
                    <a:pt x="16861" y="292459"/>
                    <a:pt x="19793" y="292093"/>
                  </a:cubicBezTo>
                  <a:cubicBezTo>
                    <a:pt x="35188" y="290626"/>
                    <a:pt x="31522" y="279264"/>
                    <a:pt x="32255" y="269734"/>
                  </a:cubicBezTo>
                  <a:cubicBezTo>
                    <a:pt x="33355" y="255072"/>
                    <a:pt x="16494" y="268634"/>
                    <a:pt x="15395" y="259104"/>
                  </a:cubicBezTo>
                  <a:cubicBezTo>
                    <a:pt x="14295" y="250307"/>
                    <a:pt x="32988" y="259837"/>
                    <a:pt x="28223" y="246275"/>
                  </a:cubicBezTo>
                  <a:cubicBezTo>
                    <a:pt x="25658" y="238944"/>
                    <a:pt x="17594" y="231980"/>
                    <a:pt x="27124" y="223183"/>
                  </a:cubicBezTo>
                  <a:cubicBezTo>
                    <a:pt x="28957" y="221351"/>
                    <a:pt x="23092" y="216219"/>
                    <a:pt x="18327" y="215853"/>
                  </a:cubicBezTo>
                  <a:cubicBezTo>
                    <a:pt x="12829" y="215486"/>
                    <a:pt x="7331" y="215486"/>
                    <a:pt x="0" y="215120"/>
                  </a:cubicBezTo>
                  <a:cubicBezTo>
                    <a:pt x="6231" y="209988"/>
                    <a:pt x="6964" y="204123"/>
                    <a:pt x="8797" y="198625"/>
                  </a:cubicBezTo>
                  <a:cubicBezTo>
                    <a:pt x="9530" y="196059"/>
                    <a:pt x="5132" y="181031"/>
                    <a:pt x="17227" y="192761"/>
                  </a:cubicBezTo>
                  <a:cubicBezTo>
                    <a:pt x="17594" y="193127"/>
                    <a:pt x="19427" y="193127"/>
                    <a:pt x="19793" y="192394"/>
                  </a:cubicBezTo>
                  <a:cubicBezTo>
                    <a:pt x="21992" y="189828"/>
                    <a:pt x="15761" y="167103"/>
                    <a:pt x="12462" y="166003"/>
                  </a:cubicBezTo>
                  <a:cubicBezTo>
                    <a:pt x="4398" y="163438"/>
                    <a:pt x="3299" y="161238"/>
                    <a:pt x="9163" y="156473"/>
                  </a:cubicBezTo>
                  <a:cubicBezTo>
                    <a:pt x="19793" y="147676"/>
                    <a:pt x="20160" y="140346"/>
                    <a:pt x="16128" y="126417"/>
                  </a:cubicBezTo>
                  <a:cubicBezTo>
                    <a:pt x="11729" y="112122"/>
                    <a:pt x="10263" y="95261"/>
                    <a:pt x="10630" y="79134"/>
                  </a:cubicBezTo>
                  <a:cubicBezTo>
                    <a:pt x="11363" y="56775"/>
                    <a:pt x="2566" y="35149"/>
                    <a:pt x="5865" y="12424"/>
                  </a:cubicBezTo>
                  <a:cubicBezTo>
                    <a:pt x="14295" y="6559"/>
                    <a:pt x="20893" y="-5537"/>
                    <a:pt x="34088" y="2894"/>
                  </a:cubicBezTo>
                  <a:cubicBezTo>
                    <a:pt x="34821" y="3993"/>
                    <a:pt x="35554" y="4726"/>
                    <a:pt x="35921" y="5459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65A179E3-FE3C-42A4-82C0-BFFB6357DA67}"/>
                </a:ext>
              </a:extLst>
            </p:cNvPr>
            <p:cNvSpPr/>
            <p:nvPr/>
          </p:nvSpPr>
          <p:spPr>
            <a:xfrm>
              <a:off x="10212820" y="6171742"/>
              <a:ext cx="222855" cy="421979"/>
            </a:xfrm>
            <a:custGeom>
              <a:avLst/>
              <a:gdLst>
                <a:gd name="connsiteX0" fmla="*/ 93834 w 222855"/>
                <a:gd name="connsiteY0" fmla="*/ 111888 h 421979"/>
                <a:gd name="connsiteX1" fmla="*/ 110328 w 222855"/>
                <a:gd name="connsiteY1" fmla="*/ 111522 h 421979"/>
                <a:gd name="connsiteX2" fmla="*/ 132687 w 222855"/>
                <a:gd name="connsiteY2" fmla="*/ 89530 h 421979"/>
                <a:gd name="connsiteX3" fmla="*/ 144050 w 222855"/>
                <a:gd name="connsiteY3" fmla="*/ 42613 h 421979"/>
                <a:gd name="connsiteX4" fmla="*/ 145149 w 222855"/>
                <a:gd name="connsiteY4" fmla="*/ 18055 h 421979"/>
                <a:gd name="connsiteX5" fmla="*/ 138552 w 222855"/>
                <a:gd name="connsiteY5" fmla="*/ 3760 h 421979"/>
                <a:gd name="connsiteX6" fmla="*/ 157612 w 222855"/>
                <a:gd name="connsiteY6" fmla="*/ 3393 h 421979"/>
                <a:gd name="connsiteX7" fmla="*/ 169707 w 222855"/>
                <a:gd name="connsiteY7" fmla="*/ 25752 h 421979"/>
                <a:gd name="connsiteX8" fmla="*/ 171540 w 222855"/>
                <a:gd name="connsiteY8" fmla="*/ 70470 h 421979"/>
                <a:gd name="connsiteX9" fmla="*/ 152480 w 222855"/>
                <a:gd name="connsiteY9" fmla="*/ 82932 h 421979"/>
                <a:gd name="connsiteX10" fmla="*/ 173739 w 222855"/>
                <a:gd name="connsiteY10" fmla="*/ 93562 h 421979"/>
                <a:gd name="connsiteX11" fmla="*/ 174106 w 222855"/>
                <a:gd name="connsiteY11" fmla="*/ 101259 h 421979"/>
                <a:gd name="connsiteX12" fmla="*/ 168241 w 222855"/>
                <a:gd name="connsiteY12" fmla="*/ 119219 h 421979"/>
                <a:gd name="connsiteX13" fmla="*/ 182170 w 222855"/>
                <a:gd name="connsiteY13" fmla="*/ 144510 h 421979"/>
                <a:gd name="connsiteX14" fmla="*/ 190967 w 222855"/>
                <a:gd name="connsiteY14" fmla="*/ 214153 h 421979"/>
                <a:gd name="connsiteX15" fmla="*/ 185102 w 222855"/>
                <a:gd name="connsiteY15" fmla="*/ 233946 h 421979"/>
                <a:gd name="connsiteX16" fmla="*/ 171907 w 222855"/>
                <a:gd name="connsiteY16" fmla="*/ 223316 h 421979"/>
                <a:gd name="connsiteX17" fmla="*/ 156512 w 222855"/>
                <a:gd name="connsiteY17" fmla="*/ 209388 h 421979"/>
                <a:gd name="connsiteX18" fmla="*/ 131587 w 222855"/>
                <a:gd name="connsiteY18" fmla="*/ 254105 h 421979"/>
                <a:gd name="connsiteX19" fmla="*/ 151014 w 222855"/>
                <a:gd name="connsiteY19" fmla="*/ 259604 h 421979"/>
                <a:gd name="connsiteX20" fmla="*/ 159811 w 222855"/>
                <a:gd name="connsiteY20" fmla="*/ 279396 h 421979"/>
                <a:gd name="connsiteX21" fmla="*/ 153580 w 222855"/>
                <a:gd name="connsiteY21" fmla="*/ 291492 h 421979"/>
                <a:gd name="connsiteX22" fmla="*/ 172273 w 222855"/>
                <a:gd name="connsiteY22" fmla="*/ 317883 h 421979"/>
                <a:gd name="connsiteX23" fmla="*/ 198664 w 222855"/>
                <a:gd name="connsiteY23" fmla="*/ 334377 h 421979"/>
                <a:gd name="connsiteX24" fmla="*/ 200130 w 222855"/>
                <a:gd name="connsiteY24" fmla="*/ 341708 h 421979"/>
                <a:gd name="connsiteX25" fmla="*/ 203062 w 222855"/>
                <a:gd name="connsiteY25" fmla="*/ 363700 h 421979"/>
                <a:gd name="connsiteX26" fmla="*/ 222855 w 222855"/>
                <a:gd name="connsiteY26" fmla="*/ 409151 h 421979"/>
                <a:gd name="connsiteX27" fmla="*/ 213325 w 222855"/>
                <a:gd name="connsiteY27" fmla="*/ 421980 h 421979"/>
                <a:gd name="connsiteX28" fmla="*/ 205262 w 222855"/>
                <a:gd name="connsiteY28" fmla="*/ 418315 h 421979"/>
                <a:gd name="connsiteX29" fmla="*/ 162010 w 222855"/>
                <a:gd name="connsiteY29" fmla="*/ 373964 h 421979"/>
                <a:gd name="connsiteX30" fmla="*/ 159811 w 222855"/>
                <a:gd name="connsiteY30" fmla="*/ 369199 h 421979"/>
                <a:gd name="connsiteX31" fmla="*/ 141850 w 222855"/>
                <a:gd name="connsiteY31" fmla="*/ 329979 h 421979"/>
                <a:gd name="connsiteX32" fmla="*/ 117659 w 222855"/>
                <a:gd name="connsiteY32" fmla="*/ 320082 h 421979"/>
                <a:gd name="connsiteX33" fmla="*/ 79172 w 222855"/>
                <a:gd name="connsiteY33" fmla="*/ 292592 h 421979"/>
                <a:gd name="connsiteX34" fmla="*/ 40319 w 222855"/>
                <a:gd name="connsiteY34" fmla="*/ 256671 h 421979"/>
                <a:gd name="connsiteX35" fmla="*/ 26757 w 222855"/>
                <a:gd name="connsiteY35" fmla="*/ 241643 h 421979"/>
                <a:gd name="connsiteX36" fmla="*/ 35188 w 222855"/>
                <a:gd name="connsiteY36" fmla="*/ 228081 h 421979"/>
                <a:gd name="connsiteX37" fmla="*/ 19060 w 222855"/>
                <a:gd name="connsiteY37" fmla="*/ 227715 h 421979"/>
                <a:gd name="connsiteX38" fmla="*/ 0 w 222855"/>
                <a:gd name="connsiteY38" fmla="*/ 194360 h 421979"/>
                <a:gd name="connsiteX39" fmla="*/ 3665 w 222855"/>
                <a:gd name="connsiteY39" fmla="*/ 175666 h 421979"/>
                <a:gd name="connsiteX40" fmla="*/ 44718 w 222855"/>
                <a:gd name="connsiteY40" fmla="*/ 226248 h 421979"/>
                <a:gd name="connsiteX41" fmla="*/ 70009 w 222855"/>
                <a:gd name="connsiteY41" fmla="*/ 243842 h 421979"/>
                <a:gd name="connsiteX42" fmla="*/ 75873 w 222855"/>
                <a:gd name="connsiteY42" fmla="*/ 247141 h 421979"/>
                <a:gd name="connsiteX43" fmla="*/ 104464 w 222855"/>
                <a:gd name="connsiteY43" fmla="*/ 272066 h 421979"/>
                <a:gd name="connsiteX44" fmla="*/ 121691 w 222855"/>
                <a:gd name="connsiteY44" fmla="*/ 270233 h 421979"/>
                <a:gd name="connsiteX45" fmla="*/ 108862 w 222855"/>
                <a:gd name="connsiteY45" fmla="*/ 254838 h 421979"/>
                <a:gd name="connsiteX46" fmla="*/ 94200 w 222855"/>
                <a:gd name="connsiteY46" fmla="*/ 242010 h 421979"/>
                <a:gd name="connsiteX47" fmla="*/ 104464 w 222855"/>
                <a:gd name="connsiteY47" fmla="*/ 229914 h 421979"/>
                <a:gd name="connsiteX48" fmla="*/ 112161 w 222855"/>
                <a:gd name="connsiteY48" fmla="*/ 182997 h 421979"/>
                <a:gd name="connsiteX49" fmla="*/ 112161 w 222855"/>
                <a:gd name="connsiteY49" fmla="*/ 175666 h 421979"/>
                <a:gd name="connsiteX50" fmla="*/ 125723 w 222855"/>
                <a:gd name="connsiteY50" fmla="*/ 138646 h 421979"/>
                <a:gd name="connsiteX51" fmla="*/ 129022 w 222855"/>
                <a:gd name="connsiteY51" fmla="*/ 125450 h 421979"/>
                <a:gd name="connsiteX52" fmla="*/ 101165 w 222855"/>
                <a:gd name="connsiteY52" fmla="*/ 119219 h 421979"/>
                <a:gd name="connsiteX53" fmla="*/ 93834 w 222855"/>
                <a:gd name="connsiteY53" fmla="*/ 111888 h 42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2855" h="421979">
                  <a:moveTo>
                    <a:pt x="93834" y="111888"/>
                  </a:moveTo>
                  <a:cubicBezTo>
                    <a:pt x="99332" y="111522"/>
                    <a:pt x="104464" y="110789"/>
                    <a:pt x="110328" y="111522"/>
                  </a:cubicBezTo>
                  <a:cubicBezTo>
                    <a:pt x="129755" y="113721"/>
                    <a:pt x="131954" y="108590"/>
                    <a:pt x="132687" y="89530"/>
                  </a:cubicBezTo>
                  <a:cubicBezTo>
                    <a:pt x="133420" y="73768"/>
                    <a:pt x="137452" y="56908"/>
                    <a:pt x="144050" y="42613"/>
                  </a:cubicBezTo>
                  <a:cubicBezTo>
                    <a:pt x="148448" y="33083"/>
                    <a:pt x="145882" y="26118"/>
                    <a:pt x="145149" y="18055"/>
                  </a:cubicBezTo>
                  <a:cubicBezTo>
                    <a:pt x="144783" y="12923"/>
                    <a:pt x="132687" y="12923"/>
                    <a:pt x="138552" y="3760"/>
                  </a:cubicBezTo>
                  <a:cubicBezTo>
                    <a:pt x="145149" y="-6137"/>
                    <a:pt x="151380" y="7058"/>
                    <a:pt x="157612" y="3393"/>
                  </a:cubicBezTo>
                  <a:cubicBezTo>
                    <a:pt x="169707" y="6325"/>
                    <a:pt x="168974" y="16955"/>
                    <a:pt x="169707" y="25752"/>
                  </a:cubicBezTo>
                  <a:cubicBezTo>
                    <a:pt x="170807" y="40413"/>
                    <a:pt x="170807" y="55441"/>
                    <a:pt x="171540" y="70470"/>
                  </a:cubicBezTo>
                  <a:cubicBezTo>
                    <a:pt x="170074" y="81466"/>
                    <a:pt x="157245" y="75601"/>
                    <a:pt x="152480" y="82932"/>
                  </a:cubicBezTo>
                  <a:cubicBezTo>
                    <a:pt x="156145" y="93195"/>
                    <a:pt x="169341" y="85131"/>
                    <a:pt x="173739" y="93562"/>
                  </a:cubicBezTo>
                  <a:cubicBezTo>
                    <a:pt x="174839" y="96127"/>
                    <a:pt x="175205" y="98693"/>
                    <a:pt x="174106" y="101259"/>
                  </a:cubicBezTo>
                  <a:cubicBezTo>
                    <a:pt x="172273" y="107123"/>
                    <a:pt x="155779" y="108590"/>
                    <a:pt x="168241" y="119219"/>
                  </a:cubicBezTo>
                  <a:cubicBezTo>
                    <a:pt x="176672" y="125450"/>
                    <a:pt x="181803" y="134247"/>
                    <a:pt x="182170" y="144510"/>
                  </a:cubicBezTo>
                  <a:cubicBezTo>
                    <a:pt x="182536" y="167969"/>
                    <a:pt x="189867" y="190694"/>
                    <a:pt x="190967" y="214153"/>
                  </a:cubicBezTo>
                  <a:cubicBezTo>
                    <a:pt x="191333" y="221484"/>
                    <a:pt x="193899" y="230647"/>
                    <a:pt x="185102" y="233946"/>
                  </a:cubicBezTo>
                  <a:cubicBezTo>
                    <a:pt x="177405" y="236878"/>
                    <a:pt x="175572" y="228081"/>
                    <a:pt x="171907" y="223316"/>
                  </a:cubicBezTo>
                  <a:cubicBezTo>
                    <a:pt x="167508" y="218185"/>
                    <a:pt x="162010" y="213786"/>
                    <a:pt x="156512" y="209388"/>
                  </a:cubicBezTo>
                  <a:cubicBezTo>
                    <a:pt x="163843" y="234312"/>
                    <a:pt x="156145" y="247508"/>
                    <a:pt x="131587" y="254105"/>
                  </a:cubicBezTo>
                  <a:cubicBezTo>
                    <a:pt x="137819" y="254472"/>
                    <a:pt x="142950" y="260337"/>
                    <a:pt x="151014" y="259604"/>
                  </a:cubicBezTo>
                  <a:cubicBezTo>
                    <a:pt x="159444" y="258870"/>
                    <a:pt x="164942" y="273165"/>
                    <a:pt x="159811" y="279396"/>
                  </a:cubicBezTo>
                  <a:cubicBezTo>
                    <a:pt x="156879" y="283062"/>
                    <a:pt x="148815" y="283795"/>
                    <a:pt x="153580" y="291492"/>
                  </a:cubicBezTo>
                  <a:cubicBezTo>
                    <a:pt x="159078" y="300656"/>
                    <a:pt x="159078" y="313851"/>
                    <a:pt x="172273" y="317883"/>
                  </a:cubicBezTo>
                  <a:cubicBezTo>
                    <a:pt x="182536" y="321182"/>
                    <a:pt x="192066" y="325580"/>
                    <a:pt x="198664" y="334377"/>
                  </a:cubicBezTo>
                  <a:cubicBezTo>
                    <a:pt x="200130" y="336210"/>
                    <a:pt x="200497" y="339142"/>
                    <a:pt x="200130" y="341708"/>
                  </a:cubicBezTo>
                  <a:cubicBezTo>
                    <a:pt x="194999" y="349772"/>
                    <a:pt x="193532" y="355637"/>
                    <a:pt x="203062" y="363700"/>
                  </a:cubicBezTo>
                  <a:cubicBezTo>
                    <a:pt x="216258" y="375063"/>
                    <a:pt x="218457" y="393024"/>
                    <a:pt x="222855" y="409151"/>
                  </a:cubicBezTo>
                  <a:cubicBezTo>
                    <a:pt x="221756" y="415016"/>
                    <a:pt x="219190" y="419414"/>
                    <a:pt x="213325" y="421980"/>
                  </a:cubicBezTo>
                  <a:cubicBezTo>
                    <a:pt x="210027" y="421980"/>
                    <a:pt x="206728" y="420880"/>
                    <a:pt x="205262" y="418315"/>
                  </a:cubicBezTo>
                  <a:cubicBezTo>
                    <a:pt x="196465" y="398155"/>
                    <a:pt x="180337" y="384960"/>
                    <a:pt x="162010" y="373964"/>
                  </a:cubicBezTo>
                  <a:cubicBezTo>
                    <a:pt x="160544" y="372864"/>
                    <a:pt x="159811" y="371031"/>
                    <a:pt x="159811" y="369199"/>
                  </a:cubicBezTo>
                  <a:cubicBezTo>
                    <a:pt x="164942" y="349405"/>
                    <a:pt x="161644" y="340975"/>
                    <a:pt x="141850" y="329979"/>
                  </a:cubicBezTo>
                  <a:cubicBezTo>
                    <a:pt x="134153" y="325947"/>
                    <a:pt x="126456" y="321182"/>
                    <a:pt x="117659" y="320082"/>
                  </a:cubicBezTo>
                  <a:cubicBezTo>
                    <a:pt x="99332" y="317517"/>
                    <a:pt x="90169" y="307253"/>
                    <a:pt x="79172" y="292592"/>
                  </a:cubicBezTo>
                  <a:cubicBezTo>
                    <a:pt x="69276" y="279396"/>
                    <a:pt x="53881" y="268034"/>
                    <a:pt x="40319" y="256671"/>
                  </a:cubicBezTo>
                  <a:cubicBezTo>
                    <a:pt x="35188" y="252273"/>
                    <a:pt x="28957" y="248974"/>
                    <a:pt x="26757" y="241643"/>
                  </a:cubicBezTo>
                  <a:cubicBezTo>
                    <a:pt x="25291" y="235412"/>
                    <a:pt x="30056" y="232480"/>
                    <a:pt x="35188" y="228081"/>
                  </a:cubicBezTo>
                  <a:cubicBezTo>
                    <a:pt x="28590" y="232113"/>
                    <a:pt x="23825" y="230280"/>
                    <a:pt x="19060" y="227715"/>
                  </a:cubicBezTo>
                  <a:cubicBezTo>
                    <a:pt x="14295" y="215252"/>
                    <a:pt x="6598" y="205356"/>
                    <a:pt x="0" y="194360"/>
                  </a:cubicBezTo>
                  <a:cubicBezTo>
                    <a:pt x="8064" y="189595"/>
                    <a:pt x="5865" y="182630"/>
                    <a:pt x="3665" y="175666"/>
                  </a:cubicBezTo>
                  <a:cubicBezTo>
                    <a:pt x="12462" y="196192"/>
                    <a:pt x="36287" y="204623"/>
                    <a:pt x="44718" y="226248"/>
                  </a:cubicBezTo>
                  <a:cubicBezTo>
                    <a:pt x="48383" y="235779"/>
                    <a:pt x="53515" y="249340"/>
                    <a:pt x="70009" y="243842"/>
                  </a:cubicBezTo>
                  <a:cubicBezTo>
                    <a:pt x="71475" y="243476"/>
                    <a:pt x="75507" y="245675"/>
                    <a:pt x="75873" y="247141"/>
                  </a:cubicBezTo>
                  <a:cubicBezTo>
                    <a:pt x="78806" y="263269"/>
                    <a:pt x="91635" y="266934"/>
                    <a:pt x="104464" y="272066"/>
                  </a:cubicBezTo>
                  <a:cubicBezTo>
                    <a:pt x="112161" y="275365"/>
                    <a:pt x="119125" y="277197"/>
                    <a:pt x="121691" y="270233"/>
                  </a:cubicBezTo>
                  <a:cubicBezTo>
                    <a:pt x="125356" y="261070"/>
                    <a:pt x="114360" y="254838"/>
                    <a:pt x="108862" y="254838"/>
                  </a:cubicBezTo>
                  <a:cubicBezTo>
                    <a:pt x="98599" y="254472"/>
                    <a:pt x="96400" y="248241"/>
                    <a:pt x="94200" y="242010"/>
                  </a:cubicBezTo>
                  <a:cubicBezTo>
                    <a:pt x="91268" y="233579"/>
                    <a:pt x="99332" y="232480"/>
                    <a:pt x="104464" y="229914"/>
                  </a:cubicBezTo>
                  <a:cubicBezTo>
                    <a:pt x="123524" y="220017"/>
                    <a:pt x="126822" y="199491"/>
                    <a:pt x="112161" y="182997"/>
                  </a:cubicBezTo>
                  <a:cubicBezTo>
                    <a:pt x="109595" y="180065"/>
                    <a:pt x="108862" y="177865"/>
                    <a:pt x="112161" y="175666"/>
                  </a:cubicBezTo>
                  <a:cubicBezTo>
                    <a:pt x="122057" y="165403"/>
                    <a:pt x="131954" y="155140"/>
                    <a:pt x="125723" y="138646"/>
                  </a:cubicBezTo>
                  <a:cubicBezTo>
                    <a:pt x="123890" y="134247"/>
                    <a:pt x="123157" y="129482"/>
                    <a:pt x="129022" y="125450"/>
                  </a:cubicBezTo>
                  <a:cubicBezTo>
                    <a:pt x="117292" y="132415"/>
                    <a:pt x="107762" y="131315"/>
                    <a:pt x="101165" y="119219"/>
                  </a:cubicBezTo>
                  <a:cubicBezTo>
                    <a:pt x="98599" y="117020"/>
                    <a:pt x="96400" y="114454"/>
                    <a:pt x="93834" y="111888"/>
                  </a:cubicBezTo>
                  <a:close/>
                </a:path>
              </a:pathLst>
            </a:custGeom>
            <a:solidFill>
              <a:srgbClr val="D9BB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05C69C74-C0AC-4254-ACBB-CAC0464FB5CE}"/>
                </a:ext>
              </a:extLst>
            </p:cNvPr>
            <p:cNvSpPr/>
            <p:nvPr/>
          </p:nvSpPr>
          <p:spPr>
            <a:xfrm>
              <a:off x="10136925" y="5373034"/>
              <a:ext cx="55978" cy="528704"/>
            </a:xfrm>
            <a:custGeom>
              <a:avLst/>
              <a:gdLst>
                <a:gd name="connsiteX0" fmla="*/ 8452 w 55978"/>
                <a:gd name="connsiteY0" fmla="*/ 452057 h 528704"/>
                <a:gd name="connsiteX1" fmla="*/ 8452 w 55978"/>
                <a:gd name="connsiteY1" fmla="*/ 448758 h 528704"/>
                <a:gd name="connsiteX2" fmla="*/ 4786 w 55978"/>
                <a:gd name="connsiteY2" fmla="*/ 406973 h 528704"/>
                <a:gd name="connsiteX3" fmla="*/ 1121 w 55978"/>
                <a:gd name="connsiteY3" fmla="*/ 275386 h 528704"/>
                <a:gd name="connsiteX4" fmla="*/ 21 w 55978"/>
                <a:gd name="connsiteY4" fmla="*/ 189615 h 528704"/>
                <a:gd name="connsiteX5" fmla="*/ 8818 w 55978"/>
                <a:gd name="connsiteY5" fmla="*/ 85518 h 528704"/>
                <a:gd name="connsiteX6" fmla="*/ 11018 w 55978"/>
                <a:gd name="connsiteY6" fmla="*/ 42634 h 528704"/>
                <a:gd name="connsiteX7" fmla="*/ 9185 w 55978"/>
                <a:gd name="connsiteY7" fmla="*/ 31637 h 528704"/>
                <a:gd name="connsiteX8" fmla="*/ 18348 w 55978"/>
                <a:gd name="connsiteY8" fmla="*/ 482 h 528704"/>
                <a:gd name="connsiteX9" fmla="*/ 23846 w 55978"/>
                <a:gd name="connsiteY9" fmla="*/ 1215 h 528704"/>
                <a:gd name="connsiteX10" fmla="*/ 29711 w 55978"/>
                <a:gd name="connsiteY10" fmla="*/ 42634 h 528704"/>
                <a:gd name="connsiteX11" fmla="*/ 33743 w 55978"/>
                <a:gd name="connsiteY11" fmla="*/ 115208 h 528704"/>
                <a:gd name="connsiteX12" fmla="*/ 49138 w 55978"/>
                <a:gd name="connsiteY12" fmla="*/ 124738 h 528704"/>
                <a:gd name="connsiteX13" fmla="*/ 49138 w 55978"/>
                <a:gd name="connsiteY13" fmla="*/ 158460 h 528704"/>
                <a:gd name="connsiteX14" fmla="*/ 39974 w 55978"/>
                <a:gd name="connsiteY14" fmla="*/ 165057 h 528704"/>
                <a:gd name="connsiteX15" fmla="*/ 38508 w 55978"/>
                <a:gd name="connsiteY15" fmla="*/ 225536 h 528704"/>
                <a:gd name="connsiteX16" fmla="*/ 48771 w 55978"/>
                <a:gd name="connsiteY16" fmla="*/ 251561 h 528704"/>
                <a:gd name="connsiteX17" fmla="*/ 49138 w 55978"/>
                <a:gd name="connsiteY17" fmla="*/ 259624 h 528704"/>
                <a:gd name="connsiteX18" fmla="*/ 45106 w 55978"/>
                <a:gd name="connsiteY18" fmla="*/ 269888 h 528704"/>
                <a:gd name="connsiteX19" fmla="*/ 50604 w 55978"/>
                <a:gd name="connsiteY19" fmla="*/ 291147 h 528704"/>
                <a:gd name="connsiteX20" fmla="*/ 51703 w 55978"/>
                <a:gd name="connsiteY20" fmla="*/ 302143 h 528704"/>
                <a:gd name="connsiteX21" fmla="*/ 42173 w 55978"/>
                <a:gd name="connsiteY21" fmla="*/ 340996 h 528704"/>
                <a:gd name="connsiteX22" fmla="*/ 49871 w 55978"/>
                <a:gd name="connsiteY22" fmla="*/ 371052 h 528704"/>
                <a:gd name="connsiteX23" fmla="*/ 53903 w 55978"/>
                <a:gd name="connsiteY23" fmla="*/ 381682 h 528704"/>
                <a:gd name="connsiteX24" fmla="*/ 44006 w 55978"/>
                <a:gd name="connsiteY24" fmla="*/ 377283 h 528704"/>
                <a:gd name="connsiteX25" fmla="*/ 42906 w 55978"/>
                <a:gd name="connsiteY25" fmla="*/ 380216 h 528704"/>
                <a:gd name="connsiteX26" fmla="*/ 50237 w 55978"/>
                <a:gd name="connsiteY26" fmla="*/ 486878 h 528704"/>
                <a:gd name="connsiteX27" fmla="*/ 47671 w 55978"/>
                <a:gd name="connsiteY27" fmla="*/ 521333 h 528704"/>
                <a:gd name="connsiteX28" fmla="*/ 45472 w 55978"/>
                <a:gd name="connsiteY28" fmla="*/ 528664 h 528704"/>
                <a:gd name="connsiteX29" fmla="*/ 39974 w 55978"/>
                <a:gd name="connsiteY29" fmla="*/ 524998 h 528704"/>
                <a:gd name="connsiteX30" fmla="*/ 27145 w 55978"/>
                <a:gd name="connsiteY30" fmla="*/ 490910 h 528704"/>
                <a:gd name="connsiteX31" fmla="*/ 8452 w 55978"/>
                <a:gd name="connsiteY31" fmla="*/ 452057 h 52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978" h="528704">
                  <a:moveTo>
                    <a:pt x="8452" y="452057"/>
                  </a:moveTo>
                  <a:cubicBezTo>
                    <a:pt x="8452" y="450958"/>
                    <a:pt x="8452" y="449858"/>
                    <a:pt x="8452" y="448758"/>
                  </a:cubicBezTo>
                  <a:cubicBezTo>
                    <a:pt x="5153" y="435196"/>
                    <a:pt x="10284" y="420535"/>
                    <a:pt x="4786" y="406973"/>
                  </a:cubicBezTo>
                  <a:cubicBezTo>
                    <a:pt x="1854" y="363355"/>
                    <a:pt x="-345" y="319370"/>
                    <a:pt x="1121" y="275386"/>
                  </a:cubicBezTo>
                  <a:cubicBezTo>
                    <a:pt x="3687" y="246796"/>
                    <a:pt x="388" y="218206"/>
                    <a:pt x="21" y="189615"/>
                  </a:cubicBezTo>
                  <a:cubicBezTo>
                    <a:pt x="-345" y="154428"/>
                    <a:pt x="4053" y="119973"/>
                    <a:pt x="8818" y="85518"/>
                  </a:cubicBezTo>
                  <a:cubicBezTo>
                    <a:pt x="11018" y="71224"/>
                    <a:pt x="11384" y="56929"/>
                    <a:pt x="11018" y="42634"/>
                  </a:cubicBezTo>
                  <a:cubicBezTo>
                    <a:pt x="11018" y="38968"/>
                    <a:pt x="11751" y="34570"/>
                    <a:pt x="9185" y="31637"/>
                  </a:cubicBezTo>
                  <a:cubicBezTo>
                    <a:pt x="-5477" y="15876"/>
                    <a:pt x="4786" y="7812"/>
                    <a:pt x="18348" y="482"/>
                  </a:cubicBezTo>
                  <a:cubicBezTo>
                    <a:pt x="20181" y="-252"/>
                    <a:pt x="22014" y="-252"/>
                    <a:pt x="23846" y="1215"/>
                  </a:cubicBezTo>
                  <a:cubicBezTo>
                    <a:pt x="29344" y="14410"/>
                    <a:pt x="31544" y="27605"/>
                    <a:pt x="29711" y="42634"/>
                  </a:cubicBezTo>
                  <a:cubicBezTo>
                    <a:pt x="26779" y="66825"/>
                    <a:pt x="33010" y="91017"/>
                    <a:pt x="33743" y="115208"/>
                  </a:cubicBezTo>
                  <a:cubicBezTo>
                    <a:pt x="34110" y="125471"/>
                    <a:pt x="43273" y="122905"/>
                    <a:pt x="49138" y="124738"/>
                  </a:cubicBezTo>
                  <a:cubicBezTo>
                    <a:pt x="49138" y="136101"/>
                    <a:pt x="45472" y="147097"/>
                    <a:pt x="49138" y="158460"/>
                  </a:cubicBezTo>
                  <a:cubicBezTo>
                    <a:pt x="47305" y="162492"/>
                    <a:pt x="37775" y="159193"/>
                    <a:pt x="39974" y="165057"/>
                  </a:cubicBezTo>
                  <a:cubicBezTo>
                    <a:pt x="47671" y="185584"/>
                    <a:pt x="34843" y="205377"/>
                    <a:pt x="38508" y="225536"/>
                  </a:cubicBezTo>
                  <a:cubicBezTo>
                    <a:pt x="40341" y="235433"/>
                    <a:pt x="38508" y="245329"/>
                    <a:pt x="48771" y="251561"/>
                  </a:cubicBezTo>
                  <a:cubicBezTo>
                    <a:pt x="51703" y="253393"/>
                    <a:pt x="51703" y="256692"/>
                    <a:pt x="49138" y="259624"/>
                  </a:cubicBezTo>
                  <a:cubicBezTo>
                    <a:pt x="45839" y="263290"/>
                    <a:pt x="39974" y="268421"/>
                    <a:pt x="45106" y="269888"/>
                  </a:cubicBezTo>
                  <a:cubicBezTo>
                    <a:pt x="62333" y="274286"/>
                    <a:pt x="55002" y="282350"/>
                    <a:pt x="50604" y="291147"/>
                  </a:cubicBezTo>
                  <a:cubicBezTo>
                    <a:pt x="49138" y="293712"/>
                    <a:pt x="51337" y="298478"/>
                    <a:pt x="51703" y="302143"/>
                  </a:cubicBezTo>
                  <a:cubicBezTo>
                    <a:pt x="52436" y="316071"/>
                    <a:pt x="61600" y="331833"/>
                    <a:pt x="42173" y="340996"/>
                  </a:cubicBezTo>
                  <a:cubicBezTo>
                    <a:pt x="47671" y="350159"/>
                    <a:pt x="35576" y="363721"/>
                    <a:pt x="49871" y="371052"/>
                  </a:cubicBezTo>
                  <a:cubicBezTo>
                    <a:pt x="52070" y="372152"/>
                    <a:pt x="58668" y="376917"/>
                    <a:pt x="53903" y="381682"/>
                  </a:cubicBezTo>
                  <a:cubicBezTo>
                    <a:pt x="48771" y="386813"/>
                    <a:pt x="47671" y="377650"/>
                    <a:pt x="44006" y="377283"/>
                  </a:cubicBezTo>
                  <a:cubicBezTo>
                    <a:pt x="43640" y="378383"/>
                    <a:pt x="42540" y="379849"/>
                    <a:pt x="42906" y="380216"/>
                  </a:cubicBezTo>
                  <a:cubicBezTo>
                    <a:pt x="65632" y="414670"/>
                    <a:pt x="50604" y="451324"/>
                    <a:pt x="50237" y="486878"/>
                  </a:cubicBezTo>
                  <a:cubicBezTo>
                    <a:pt x="50237" y="498608"/>
                    <a:pt x="44739" y="509604"/>
                    <a:pt x="47671" y="521333"/>
                  </a:cubicBezTo>
                  <a:cubicBezTo>
                    <a:pt x="48771" y="524998"/>
                    <a:pt x="49138" y="527564"/>
                    <a:pt x="45472" y="528664"/>
                  </a:cubicBezTo>
                  <a:cubicBezTo>
                    <a:pt x="44006" y="529030"/>
                    <a:pt x="41074" y="526831"/>
                    <a:pt x="39974" y="524998"/>
                  </a:cubicBezTo>
                  <a:cubicBezTo>
                    <a:pt x="33010" y="514735"/>
                    <a:pt x="30811" y="502640"/>
                    <a:pt x="27145" y="490910"/>
                  </a:cubicBezTo>
                  <a:cubicBezTo>
                    <a:pt x="22380" y="476982"/>
                    <a:pt x="25313" y="459755"/>
                    <a:pt x="8452" y="452057"/>
                  </a:cubicBezTo>
                  <a:close/>
                </a:path>
              </a:pathLst>
            </a:custGeom>
            <a:solidFill>
              <a:srgbClr val="BBAE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1F86172B-7363-497B-9831-520F9EF09F03}"/>
                </a:ext>
              </a:extLst>
            </p:cNvPr>
            <p:cNvSpPr/>
            <p:nvPr/>
          </p:nvSpPr>
          <p:spPr>
            <a:xfrm>
              <a:off x="10153792" y="5283347"/>
              <a:ext cx="85808" cy="207685"/>
            </a:xfrm>
            <a:custGeom>
              <a:avLst/>
              <a:gdLst>
                <a:gd name="connsiteX0" fmla="*/ 51331 w 85808"/>
                <a:gd name="connsiteY0" fmla="*/ 4765 h 207685"/>
                <a:gd name="connsiteX1" fmla="*/ 56462 w 85808"/>
                <a:gd name="connsiteY1" fmla="*/ 45451 h 207685"/>
                <a:gd name="connsiteX2" fmla="*/ 64526 w 85808"/>
                <a:gd name="connsiteY2" fmla="*/ 59746 h 207685"/>
                <a:gd name="connsiteX3" fmla="*/ 74789 w 85808"/>
                <a:gd name="connsiteY3" fmla="*/ 76240 h 207685"/>
                <a:gd name="connsiteX4" fmla="*/ 81387 w 85808"/>
                <a:gd name="connsiteY4" fmla="*/ 105930 h 207685"/>
                <a:gd name="connsiteX5" fmla="*/ 76622 w 85808"/>
                <a:gd name="connsiteY5" fmla="*/ 138918 h 207685"/>
                <a:gd name="connsiteX6" fmla="*/ 58662 w 85808"/>
                <a:gd name="connsiteY6" fmla="*/ 174839 h 207685"/>
                <a:gd name="connsiteX7" fmla="*/ 32637 w 85808"/>
                <a:gd name="connsiteY7" fmla="*/ 207461 h 207685"/>
                <a:gd name="connsiteX8" fmla="*/ 19809 w 85808"/>
                <a:gd name="connsiteY8" fmla="*/ 121324 h 207685"/>
                <a:gd name="connsiteX9" fmla="*/ 19075 w 85808"/>
                <a:gd name="connsiteY9" fmla="*/ 87969 h 207685"/>
                <a:gd name="connsiteX10" fmla="*/ 17609 w 85808"/>
                <a:gd name="connsiteY10" fmla="*/ 86870 h 207685"/>
                <a:gd name="connsiteX11" fmla="*/ 18709 w 85808"/>
                <a:gd name="connsiteY11" fmla="*/ 88336 h 207685"/>
                <a:gd name="connsiteX12" fmla="*/ 18342 w 85808"/>
                <a:gd name="connsiteY12" fmla="*/ 93467 h 207685"/>
                <a:gd name="connsiteX13" fmla="*/ 6613 w 85808"/>
                <a:gd name="connsiteY13" fmla="*/ 90902 h 207685"/>
                <a:gd name="connsiteX14" fmla="*/ 6613 w 85808"/>
                <a:gd name="connsiteY14" fmla="*/ 90902 h 207685"/>
                <a:gd name="connsiteX15" fmla="*/ 2215 w 85808"/>
                <a:gd name="connsiteY15" fmla="*/ 63045 h 207685"/>
                <a:gd name="connsiteX16" fmla="*/ 15 w 85808"/>
                <a:gd name="connsiteY16" fmla="*/ 43618 h 207685"/>
                <a:gd name="connsiteX17" fmla="*/ 10645 w 85808"/>
                <a:gd name="connsiteY17" fmla="*/ 0 h 207685"/>
                <a:gd name="connsiteX18" fmla="*/ 20908 w 85808"/>
                <a:gd name="connsiteY18" fmla="*/ 29690 h 207685"/>
                <a:gd name="connsiteX19" fmla="*/ 51331 w 85808"/>
                <a:gd name="connsiteY19" fmla="*/ 4765 h 20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808" h="207685">
                  <a:moveTo>
                    <a:pt x="51331" y="4765"/>
                  </a:moveTo>
                  <a:cubicBezTo>
                    <a:pt x="64893" y="16861"/>
                    <a:pt x="67459" y="30789"/>
                    <a:pt x="56462" y="45451"/>
                  </a:cubicBezTo>
                  <a:cubicBezTo>
                    <a:pt x="46932" y="57913"/>
                    <a:pt x="60128" y="59013"/>
                    <a:pt x="64526" y="59746"/>
                  </a:cubicBezTo>
                  <a:cubicBezTo>
                    <a:pt x="75889" y="61579"/>
                    <a:pt x="76622" y="66344"/>
                    <a:pt x="74789" y="76240"/>
                  </a:cubicBezTo>
                  <a:cubicBezTo>
                    <a:pt x="72590" y="86503"/>
                    <a:pt x="74056" y="96033"/>
                    <a:pt x="81387" y="105930"/>
                  </a:cubicBezTo>
                  <a:cubicBezTo>
                    <a:pt x="89817" y="116926"/>
                    <a:pt x="85052" y="133054"/>
                    <a:pt x="76622" y="138918"/>
                  </a:cubicBezTo>
                  <a:cubicBezTo>
                    <a:pt x="61960" y="148448"/>
                    <a:pt x="59395" y="159811"/>
                    <a:pt x="58662" y="174839"/>
                  </a:cubicBezTo>
                  <a:cubicBezTo>
                    <a:pt x="57195" y="203796"/>
                    <a:pt x="50598" y="208927"/>
                    <a:pt x="32637" y="207461"/>
                  </a:cubicBezTo>
                  <a:cubicBezTo>
                    <a:pt x="22374" y="179604"/>
                    <a:pt x="22741" y="150281"/>
                    <a:pt x="19809" y="121324"/>
                  </a:cubicBezTo>
                  <a:cubicBezTo>
                    <a:pt x="18709" y="110328"/>
                    <a:pt x="20542" y="98965"/>
                    <a:pt x="19075" y="87969"/>
                  </a:cubicBezTo>
                  <a:cubicBezTo>
                    <a:pt x="18709" y="85403"/>
                    <a:pt x="15044" y="86870"/>
                    <a:pt x="17609" y="86870"/>
                  </a:cubicBezTo>
                  <a:cubicBezTo>
                    <a:pt x="18709" y="86870"/>
                    <a:pt x="18709" y="87603"/>
                    <a:pt x="18709" y="88336"/>
                  </a:cubicBezTo>
                  <a:cubicBezTo>
                    <a:pt x="19442" y="90168"/>
                    <a:pt x="19809" y="92001"/>
                    <a:pt x="18342" y="93467"/>
                  </a:cubicBezTo>
                  <a:cubicBezTo>
                    <a:pt x="13211" y="98965"/>
                    <a:pt x="9545" y="95667"/>
                    <a:pt x="6613" y="90902"/>
                  </a:cubicBezTo>
                  <a:lnTo>
                    <a:pt x="6613" y="90902"/>
                  </a:lnTo>
                  <a:cubicBezTo>
                    <a:pt x="-1084" y="82471"/>
                    <a:pt x="1848" y="72575"/>
                    <a:pt x="2215" y="63045"/>
                  </a:cubicBezTo>
                  <a:cubicBezTo>
                    <a:pt x="2215" y="56447"/>
                    <a:pt x="4780" y="49849"/>
                    <a:pt x="15" y="43618"/>
                  </a:cubicBezTo>
                  <a:cubicBezTo>
                    <a:pt x="749" y="28590"/>
                    <a:pt x="-3283" y="12096"/>
                    <a:pt x="10645" y="0"/>
                  </a:cubicBezTo>
                  <a:cubicBezTo>
                    <a:pt x="26406" y="6231"/>
                    <a:pt x="21275" y="19427"/>
                    <a:pt x="20908" y="29690"/>
                  </a:cubicBezTo>
                  <a:cubicBezTo>
                    <a:pt x="35203" y="27857"/>
                    <a:pt x="45833" y="19427"/>
                    <a:pt x="51331" y="4765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CBA08EE8-4035-4E93-BC04-B9F4EFF76777}"/>
                </a:ext>
              </a:extLst>
            </p:cNvPr>
            <p:cNvSpPr/>
            <p:nvPr/>
          </p:nvSpPr>
          <p:spPr>
            <a:xfrm>
              <a:off x="10231282" y="5692739"/>
              <a:ext cx="72867" cy="154391"/>
            </a:xfrm>
            <a:custGeom>
              <a:avLst/>
              <a:gdLst>
                <a:gd name="connsiteX0" fmla="*/ 231 w 72867"/>
                <a:gd name="connsiteY0" fmla="*/ 19824 h 154391"/>
                <a:gd name="connsiteX1" fmla="*/ 7196 w 72867"/>
                <a:gd name="connsiteY1" fmla="*/ 10294 h 154391"/>
                <a:gd name="connsiteX2" fmla="*/ 10494 w 72867"/>
                <a:gd name="connsiteY2" fmla="*/ 19824 h 154391"/>
                <a:gd name="connsiteX3" fmla="*/ 13060 w 72867"/>
                <a:gd name="connsiteY3" fmla="*/ 28988 h 154391"/>
                <a:gd name="connsiteX4" fmla="*/ 19291 w 72867"/>
                <a:gd name="connsiteY4" fmla="*/ 22757 h 154391"/>
                <a:gd name="connsiteX5" fmla="*/ 35052 w 72867"/>
                <a:gd name="connsiteY5" fmla="*/ 11394 h 154391"/>
                <a:gd name="connsiteX6" fmla="*/ 50081 w 72867"/>
                <a:gd name="connsiteY6" fmla="*/ 5896 h 154391"/>
                <a:gd name="connsiteX7" fmla="*/ 60710 w 72867"/>
                <a:gd name="connsiteY7" fmla="*/ 3330 h 154391"/>
                <a:gd name="connsiteX8" fmla="*/ 57411 w 72867"/>
                <a:gd name="connsiteY8" fmla="*/ 23490 h 154391"/>
                <a:gd name="connsiteX9" fmla="*/ 50081 w 72867"/>
                <a:gd name="connsiteY9" fmla="*/ 19458 h 154391"/>
                <a:gd name="connsiteX10" fmla="*/ 29188 w 72867"/>
                <a:gd name="connsiteY10" fmla="*/ 22757 h 154391"/>
                <a:gd name="connsiteX11" fmla="*/ 29188 w 72867"/>
                <a:gd name="connsiteY11" fmla="*/ 31553 h 154391"/>
                <a:gd name="connsiteX12" fmla="*/ 35419 w 72867"/>
                <a:gd name="connsiteY12" fmla="*/ 54279 h 154391"/>
                <a:gd name="connsiteX13" fmla="*/ 49347 w 72867"/>
                <a:gd name="connsiteY13" fmla="*/ 39617 h 154391"/>
                <a:gd name="connsiteX14" fmla="*/ 71340 w 72867"/>
                <a:gd name="connsiteY14" fmla="*/ 69674 h 154391"/>
                <a:gd name="connsiteX15" fmla="*/ 64376 w 72867"/>
                <a:gd name="connsiteY15" fmla="*/ 86901 h 154391"/>
                <a:gd name="connsiteX16" fmla="*/ 58144 w 72867"/>
                <a:gd name="connsiteY16" fmla="*/ 91666 h 154391"/>
                <a:gd name="connsiteX17" fmla="*/ 51180 w 72867"/>
                <a:gd name="connsiteY17" fmla="*/ 79203 h 154391"/>
                <a:gd name="connsiteX18" fmla="*/ 51180 w 72867"/>
                <a:gd name="connsiteY18" fmla="*/ 65642 h 154391"/>
                <a:gd name="connsiteX19" fmla="*/ 46415 w 72867"/>
                <a:gd name="connsiteY19" fmla="*/ 88734 h 154391"/>
                <a:gd name="connsiteX20" fmla="*/ 47148 w 72867"/>
                <a:gd name="connsiteY20" fmla="*/ 107060 h 154391"/>
                <a:gd name="connsiteX21" fmla="*/ 58511 w 72867"/>
                <a:gd name="connsiteY21" fmla="*/ 130886 h 154391"/>
                <a:gd name="connsiteX22" fmla="*/ 63642 w 72867"/>
                <a:gd name="connsiteY22" fmla="*/ 149212 h 154391"/>
                <a:gd name="connsiteX23" fmla="*/ 45316 w 72867"/>
                <a:gd name="connsiteY23" fmla="*/ 152145 h 154391"/>
                <a:gd name="connsiteX24" fmla="*/ 37985 w 72867"/>
                <a:gd name="connsiteY24" fmla="*/ 151412 h 154391"/>
                <a:gd name="connsiteX25" fmla="*/ 37985 w 72867"/>
                <a:gd name="connsiteY25" fmla="*/ 151412 h 154391"/>
                <a:gd name="connsiteX26" fmla="*/ 7929 w 72867"/>
                <a:gd name="connsiteY26" fmla="*/ 117690 h 154391"/>
                <a:gd name="connsiteX27" fmla="*/ 4263 w 72867"/>
                <a:gd name="connsiteY27" fmla="*/ 83968 h 154391"/>
                <a:gd name="connsiteX28" fmla="*/ 18192 w 72867"/>
                <a:gd name="connsiteY28" fmla="*/ 83602 h 154391"/>
                <a:gd name="connsiteX29" fmla="*/ 3897 w 72867"/>
                <a:gd name="connsiteY29" fmla="*/ 57578 h 154391"/>
                <a:gd name="connsiteX30" fmla="*/ 231 w 72867"/>
                <a:gd name="connsiteY30" fmla="*/ 19824 h 15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867" h="154391">
                  <a:moveTo>
                    <a:pt x="231" y="19824"/>
                  </a:moveTo>
                  <a:cubicBezTo>
                    <a:pt x="1331" y="15792"/>
                    <a:pt x="-1601" y="8095"/>
                    <a:pt x="7196" y="10294"/>
                  </a:cubicBezTo>
                  <a:cubicBezTo>
                    <a:pt x="12327" y="11394"/>
                    <a:pt x="14526" y="14326"/>
                    <a:pt x="10494" y="19824"/>
                  </a:cubicBezTo>
                  <a:cubicBezTo>
                    <a:pt x="7562" y="23490"/>
                    <a:pt x="9028" y="27522"/>
                    <a:pt x="13060" y="28988"/>
                  </a:cubicBezTo>
                  <a:cubicBezTo>
                    <a:pt x="18558" y="31187"/>
                    <a:pt x="19291" y="26055"/>
                    <a:pt x="19291" y="22757"/>
                  </a:cubicBezTo>
                  <a:cubicBezTo>
                    <a:pt x="18925" y="10661"/>
                    <a:pt x="25522" y="10294"/>
                    <a:pt x="35052" y="11394"/>
                  </a:cubicBezTo>
                  <a:cubicBezTo>
                    <a:pt x="39817" y="11760"/>
                    <a:pt x="46415" y="12127"/>
                    <a:pt x="50081" y="5896"/>
                  </a:cubicBezTo>
                  <a:cubicBezTo>
                    <a:pt x="52646" y="1864"/>
                    <a:pt x="55579" y="-3634"/>
                    <a:pt x="60710" y="3330"/>
                  </a:cubicBezTo>
                  <a:cubicBezTo>
                    <a:pt x="66575" y="11027"/>
                    <a:pt x="61443" y="18358"/>
                    <a:pt x="57411" y="23490"/>
                  </a:cubicBezTo>
                  <a:cubicBezTo>
                    <a:pt x="52646" y="29721"/>
                    <a:pt x="52646" y="23123"/>
                    <a:pt x="50081" y="19458"/>
                  </a:cubicBezTo>
                  <a:cubicBezTo>
                    <a:pt x="43116" y="9928"/>
                    <a:pt x="37985" y="26422"/>
                    <a:pt x="29188" y="22757"/>
                  </a:cubicBezTo>
                  <a:cubicBezTo>
                    <a:pt x="26256" y="21657"/>
                    <a:pt x="27722" y="28621"/>
                    <a:pt x="29188" y="31553"/>
                  </a:cubicBezTo>
                  <a:cubicBezTo>
                    <a:pt x="32487" y="38884"/>
                    <a:pt x="37618" y="45115"/>
                    <a:pt x="35419" y="54279"/>
                  </a:cubicBezTo>
                  <a:cubicBezTo>
                    <a:pt x="43849" y="52446"/>
                    <a:pt x="42017" y="42183"/>
                    <a:pt x="49347" y="39617"/>
                  </a:cubicBezTo>
                  <a:cubicBezTo>
                    <a:pt x="59611" y="46948"/>
                    <a:pt x="61077" y="61243"/>
                    <a:pt x="71340" y="69674"/>
                  </a:cubicBezTo>
                  <a:cubicBezTo>
                    <a:pt x="76838" y="74439"/>
                    <a:pt x="65842" y="80670"/>
                    <a:pt x="64376" y="86901"/>
                  </a:cubicBezTo>
                  <a:cubicBezTo>
                    <a:pt x="63642" y="91299"/>
                    <a:pt x="62543" y="93499"/>
                    <a:pt x="58144" y="91666"/>
                  </a:cubicBezTo>
                  <a:cubicBezTo>
                    <a:pt x="52280" y="89467"/>
                    <a:pt x="52646" y="83602"/>
                    <a:pt x="51180" y="79203"/>
                  </a:cubicBezTo>
                  <a:cubicBezTo>
                    <a:pt x="50447" y="76638"/>
                    <a:pt x="51180" y="73339"/>
                    <a:pt x="51180" y="65642"/>
                  </a:cubicBezTo>
                  <a:cubicBezTo>
                    <a:pt x="45316" y="75905"/>
                    <a:pt x="39817" y="80303"/>
                    <a:pt x="46415" y="88734"/>
                  </a:cubicBezTo>
                  <a:cubicBezTo>
                    <a:pt x="50081" y="93499"/>
                    <a:pt x="54112" y="98263"/>
                    <a:pt x="47148" y="107060"/>
                  </a:cubicBezTo>
                  <a:cubicBezTo>
                    <a:pt x="41650" y="114025"/>
                    <a:pt x="53379" y="123188"/>
                    <a:pt x="58511" y="130886"/>
                  </a:cubicBezTo>
                  <a:cubicBezTo>
                    <a:pt x="62176" y="136750"/>
                    <a:pt x="70607" y="140049"/>
                    <a:pt x="63642" y="149212"/>
                  </a:cubicBezTo>
                  <a:cubicBezTo>
                    <a:pt x="58144" y="156910"/>
                    <a:pt x="52280" y="154344"/>
                    <a:pt x="45316" y="152145"/>
                  </a:cubicBezTo>
                  <a:cubicBezTo>
                    <a:pt x="43116" y="151412"/>
                    <a:pt x="40551" y="151778"/>
                    <a:pt x="37985" y="151412"/>
                  </a:cubicBezTo>
                  <a:lnTo>
                    <a:pt x="37985" y="151412"/>
                  </a:lnTo>
                  <a:cubicBezTo>
                    <a:pt x="22590" y="145181"/>
                    <a:pt x="15259" y="131618"/>
                    <a:pt x="7929" y="117690"/>
                  </a:cubicBezTo>
                  <a:cubicBezTo>
                    <a:pt x="964" y="107060"/>
                    <a:pt x="3164" y="95331"/>
                    <a:pt x="4263" y="83968"/>
                  </a:cubicBezTo>
                  <a:cubicBezTo>
                    <a:pt x="9395" y="79570"/>
                    <a:pt x="14526" y="83235"/>
                    <a:pt x="18192" y="83602"/>
                  </a:cubicBezTo>
                  <a:cubicBezTo>
                    <a:pt x="3530" y="81403"/>
                    <a:pt x="4630" y="68940"/>
                    <a:pt x="3897" y="57578"/>
                  </a:cubicBezTo>
                  <a:cubicBezTo>
                    <a:pt x="-2701" y="45482"/>
                    <a:pt x="1331" y="32653"/>
                    <a:pt x="231" y="19824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682E7678-C136-48B2-9791-99E346C6D0FC}"/>
                </a:ext>
              </a:extLst>
            </p:cNvPr>
            <p:cNvSpPr/>
            <p:nvPr/>
          </p:nvSpPr>
          <p:spPr>
            <a:xfrm>
              <a:off x="10161248" y="5222529"/>
              <a:ext cx="47149" cy="105168"/>
            </a:xfrm>
            <a:custGeom>
              <a:avLst/>
              <a:gdLst>
                <a:gd name="connsiteX0" fmla="*/ 43875 w 47149"/>
                <a:gd name="connsiteY0" fmla="*/ 65583 h 105168"/>
                <a:gd name="connsiteX1" fmla="*/ 23349 w 47149"/>
                <a:gd name="connsiteY1" fmla="*/ 90874 h 105168"/>
                <a:gd name="connsiteX2" fmla="*/ 14185 w 47149"/>
                <a:gd name="connsiteY2" fmla="*/ 105169 h 105168"/>
                <a:gd name="connsiteX3" fmla="*/ 5755 w 47149"/>
                <a:gd name="connsiteY3" fmla="*/ 61551 h 105168"/>
                <a:gd name="connsiteX4" fmla="*/ 6855 w 47149"/>
                <a:gd name="connsiteY4" fmla="*/ 17199 h 105168"/>
                <a:gd name="connsiteX5" fmla="*/ 30680 w 47149"/>
                <a:gd name="connsiteY5" fmla="*/ 12068 h 105168"/>
                <a:gd name="connsiteX6" fmla="*/ 39110 w 47149"/>
                <a:gd name="connsiteY6" fmla="*/ 21598 h 105168"/>
                <a:gd name="connsiteX7" fmla="*/ 43509 w 47149"/>
                <a:gd name="connsiteY7" fmla="*/ 29662 h 105168"/>
                <a:gd name="connsiteX8" fmla="*/ 44242 w 47149"/>
                <a:gd name="connsiteY8" fmla="*/ 61917 h 105168"/>
                <a:gd name="connsiteX9" fmla="*/ 43875 w 47149"/>
                <a:gd name="connsiteY9" fmla="*/ 65583 h 10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149" h="105168">
                  <a:moveTo>
                    <a:pt x="43875" y="65583"/>
                  </a:moveTo>
                  <a:cubicBezTo>
                    <a:pt x="43509" y="79511"/>
                    <a:pt x="42409" y="92340"/>
                    <a:pt x="23349" y="90874"/>
                  </a:cubicBezTo>
                  <a:cubicBezTo>
                    <a:pt x="10887" y="90141"/>
                    <a:pt x="23349" y="102603"/>
                    <a:pt x="14185" y="105169"/>
                  </a:cubicBezTo>
                  <a:cubicBezTo>
                    <a:pt x="5389" y="91973"/>
                    <a:pt x="14185" y="74746"/>
                    <a:pt x="5755" y="61551"/>
                  </a:cubicBezTo>
                  <a:cubicBezTo>
                    <a:pt x="-7807" y="46523"/>
                    <a:pt x="6855" y="32228"/>
                    <a:pt x="6855" y="17199"/>
                  </a:cubicBezTo>
                  <a:cubicBezTo>
                    <a:pt x="14185" y="-4793"/>
                    <a:pt x="15285" y="-4793"/>
                    <a:pt x="30680" y="12068"/>
                  </a:cubicBezTo>
                  <a:cubicBezTo>
                    <a:pt x="33612" y="15367"/>
                    <a:pt x="36544" y="18299"/>
                    <a:pt x="39110" y="21598"/>
                  </a:cubicBezTo>
                  <a:cubicBezTo>
                    <a:pt x="40943" y="24164"/>
                    <a:pt x="42409" y="26729"/>
                    <a:pt x="43509" y="29662"/>
                  </a:cubicBezTo>
                  <a:cubicBezTo>
                    <a:pt x="44975" y="40291"/>
                    <a:pt x="50473" y="50921"/>
                    <a:pt x="44242" y="61917"/>
                  </a:cubicBezTo>
                  <a:cubicBezTo>
                    <a:pt x="43875" y="63017"/>
                    <a:pt x="43875" y="64483"/>
                    <a:pt x="43875" y="65583"/>
                  </a:cubicBezTo>
                  <a:close/>
                </a:path>
              </a:pathLst>
            </a:custGeom>
            <a:solidFill>
              <a:srgbClr val="EF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C0CC1E31-2346-4802-BFD6-AF02FA727262}"/>
                </a:ext>
              </a:extLst>
            </p:cNvPr>
            <p:cNvSpPr/>
            <p:nvPr/>
          </p:nvSpPr>
          <p:spPr>
            <a:xfrm>
              <a:off x="10159818" y="5373981"/>
              <a:ext cx="26823" cy="130911"/>
            </a:xfrm>
            <a:custGeom>
              <a:avLst/>
              <a:gdLst>
                <a:gd name="connsiteX0" fmla="*/ 587 w 26823"/>
                <a:gd name="connsiteY0" fmla="*/ 634 h 130911"/>
                <a:gd name="connsiteX1" fmla="*/ 2419 w 26823"/>
                <a:gd name="connsiteY1" fmla="*/ 1367 h 130911"/>
                <a:gd name="connsiteX2" fmla="*/ 18914 w 26823"/>
                <a:gd name="connsiteY2" fmla="*/ 22259 h 130911"/>
                <a:gd name="connsiteX3" fmla="*/ 26611 w 26823"/>
                <a:gd name="connsiteY3" fmla="*/ 116826 h 130911"/>
                <a:gd name="connsiteX4" fmla="*/ 26244 w 26823"/>
                <a:gd name="connsiteY4" fmla="*/ 124524 h 130911"/>
                <a:gd name="connsiteX5" fmla="*/ 5718 w 26823"/>
                <a:gd name="connsiteY5" fmla="*/ 116093 h 130911"/>
                <a:gd name="connsiteX6" fmla="*/ 3886 w 26823"/>
                <a:gd name="connsiteY6" fmla="*/ 32156 h 130911"/>
                <a:gd name="connsiteX7" fmla="*/ 587 w 26823"/>
                <a:gd name="connsiteY7" fmla="*/ 634 h 13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3" h="130911">
                  <a:moveTo>
                    <a:pt x="587" y="634"/>
                  </a:moveTo>
                  <a:cubicBezTo>
                    <a:pt x="1320" y="1000"/>
                    <a:pt x="1686" y="1367"/>
                    <a:pt x="2419" y="1367"/>
                  </a:cubicBezTo>
                  <a:cubicBezTo>
                    <a:pt x="24778" y="-4864"/>
                    <a:pt x="19280" y="11630"/>
                    <a:pt x="18914" y="22259"/>
                  </a:cubicBezTo>
                  <a:cubicBezTo>
                    <a:pt x="17814" y="54148"/>
                    <a:pt x="28444" y="84938"/>
                    <a:pt x="26611" y="116826"/>
                  </a:cubicBezTo>
                  <a:cubicBezTo>
                    <a:pt x="26611" y="119392"/>
                    <a:pt x="26611" y="121958"/>
                    <a:pt x="26244" y="124524"/>
                  </a:cubicBezTo>
                  <a:cubicBezTo>
                    <a:pt x="13782" y="135886"/>
                    <a:pt x="5352" y="131488"/>
                    <a:pt x="5718" y="116093"/>
                  </a:cubicBezTo>
                  <a:cubicBezTo>
                    <a:pt x="6818" y="88236"/>
                    <a:pt x="-4545" y="60746"/>
                    <a:pt x="3886" y="32156"/>
                  </a:cubicBezTo>
                  <a:cubicBezTo>
                    <a:pt x="6818" y="22626"/>
                    <a:pt x="-2346" y="11630"/>
                    <a:pt x="587" y="634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406BB9F-D53C-4A9E-8CC7-78412D875BE9}"/>
                </a:ext>
              </a:extLst>
            </p:cNvPr>
            <p:cNvSpPr/>
            <p:nvPr/>
          </p:nvSpPr>
          <p:spPr>
            <a:xfrm>
              <a:off x="10168445" y="5527108"/>
              <a:ext cx="21705" cy="106650"/>
            </a:xfrm>
            <a:custGeom>
              <a:avLst/>
              <a:gdLst>
                <a:gd name="connsiteX0" fmla="*/ 17984 w 21705"/>
                <a:gd name="connsiteY0" fmla="*/ 106650 h 106650"/>
                <a:gd name="connsiteX1" fmla="*/ 6988 w 21705"/>
                <a:gd name="connsiteY1" fmla="*/ 35175 h 106650"/>
                <a:gd name="connsiteX2" fmla="*/ 5155 w 21705"/>
                <a:gd name="connsiteY2" fmla="*/ 17214 h 106650"/>
                <a:gd name="connsiteX3" fmla="*/ 1490 w 21705"/>
                <a:gd name="connsiteY3" fmla="*/ 2186 h 106650"/>
                <a:gd name="connsiteX4" fmla="*/ 17618 w 21705"/>
                <a:gd name="connsiteY4" fmla="*/ 5119 h 106650"/>
                <a:gd name="connsiteX5" fmla="*/ 16885 w 21705"/>
                <a:gd name="connsiteY5" fmla="*/ 65598 h 106650"/>
                <a:gd name="connsiteX6" fmla="*/ 20550 w 21705"/>
                <a:gd name="connsiteY6" fmla="*/ 94921 h 106650"/>
                <a:gd name="connsiteX7" fmla="*/ 17984 w 21705"/>
                <a:gd name="connsiteY7" fmla="*/ 106650 h 1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05" h="106650">
                  <a:moveTo>
                    <a:pt x="17984" y="106650"/>
                  </a:moveTo>
                  <a:cubicBezTo>
                    <a:pt x="-5474" y="86124"/>
                    <a:pt x="757" y="60466"/>
                    <a:pt x="6988" y="35175"/>
                  </a:cubicBezTo>
                  <a:cubicBezTo>
                    <a:pt x="8821" y="28211"/>
                    <a:pt x="6622" y="23079"/>
                    <a:pt x="5155" y="17214"/>
                  </a:cubicBezTo>
                  <a:cubicBezTo>
                    <a:pt x="3689" y="12083"/>
                    <a:pt x="-2909" y="7318"/>
                    <a:pt x="1490" y="2186"/>
                  </a:cubicBezTo>
                  <a:cubicBezTo>
                    <a:pt x="7355" y="-4778"/>
                    <a:pt x="11753" y="7318"/>
                    <a:pt x="17618" y="5119"/>
                  </a:cubicBezTo>
                  <a:cubicBezTo>
                    <a:pt x="20917" y="25278"/>
                    <a:pt x="22016" y="45072"/>
                    <a:pt x="16885" y="65598"/>
                  </a:cubicBezTo>
                  <a:cubicBezTo>
                    <a:pt x="15418" y="71829"/>
                    <a:pt x="16885" y="85024"/>
                    <a:pt x="20550" y="94921"/>
                  </a:cubicBezTo>
                  <a:cubicBezTo>
                    <a:pt x="22383" y="99319"/>
                    <a:pt x="22383" y="103718"/>
                    <a:pt x="17984" y="10665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FDCE8EC5-E6D1-4B52-81EC-012B0327A477}"/>
                </a:ext>
              </a:extLst>
            </p:cNvPr>
            <p:cNvSpPr/>
            <p:nvPr/>
          </p:nvSpPr>
          <p:spPr>
            <a:xfrm>
              <a:off x="10182031" y="6222917"/>
              <a:ext cx="33135" cy="111296"/>
            </a:xfrm>
            <a:custGeom>
              <a:avLst/>
              <a:gdLst>
                <a:gd name="connsiteX0" fmla="*/ 30423 w 33135"/>
                <a:gd name="connsiteY0" fmla="*/ 83073 h 111296"/>
                <a:gd name="connsiteX1" fmla="*/ 17227 w 33135"/>
                <a:gd name="connsiteY1" fmla="*/ 111297 h 111296"/>
                <a:gd name="connsiteX2" fmla="*/ 0 w 33135"/>
                <a:gd name="connsiteY2" fmla="*/ 4634 h 111296"/>
                <a:gd name="connsiteX3" fmla="*/ 3299 w 33135"/>
                <a:gd name="connsiteY3" fmla="*/ 602 h 111296"/>
                <a:gd name="connsiteX4" fmla="*/ 32988 w 33135"/>
                <a:gd name="connsiteY4" fmla="*/ 76109 h 111296"/>
                <a:gd name="connsiteX5" fmla="*/ 30423 w 33135"/>
                <a:gd name="connsiteY5" fmla="*/ 83073 h 11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35" h="111296">
                  <a:moveTo>
                    <a:pt x="30423" y="83073"/>
                  </a:moveTo>
                  <a:cubicBezTo>
                    <a:pt x="23458" y="89671"/>
                    <a:pt x="25658" y="100300"/>
                    <a:pt x="17227" y="111297"/>
                  </a:cubicBezTo>
                  <a:cubicBezTo>
                    <a:pt x="10263" y="73543"/>
                    <a:pt x="1466" y="39822"/>
                    <a:pt x="0" y="4634"/>
                  </a:cubicBezTo>
                  <a:cubicBezTo>
                    <a:pt x="733" y="2801"/>
                    <a:pt x="2566" y="-1597"/>
                    <a:pt x="3299" y="602"/>
                  </a:cubicBezTo>
                  <a:cubicBezTo>
                    <a:pt x="13562" y="25526"/>
                    <a:pt x="23458" y="50818"/>
                    <a:pt x="32988" y="76109"/>
                  </a:cubicBezTo>
                  <a:cubicBezTo>
                    <a:pt x="33722" y="77942"/>
                    <a:pt x="31522" y="80874"/>
                    <a:pt x="30423" y="83073"/>
                  </a:cubicBezTo>
                  <a:close/>
                </a:path>
              </a:pathLst>
            </a:custGeom>
            <a:solidFill>
              <a:srgbClr val="E7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22F6F102-4D92-44E8-8839-B8754289FA92}"/>
                </a:ext>
              </a:extLst>
            </p:cNvPr>
            <p:cNvSpPr/>
            <p:nvPr/>
          </p:nvSpPr>
          <p:spPr>
            <a:xfrm>
              <a:off x="10313644" y="6291328"/>
              <a:ext cx="37138" cy="59234"/>
            </a:xfrm>
            <a:custGeom>
              <a:avLst/>
              <a:gdLst>
                <a:gd name="connsiteX0" fmla="*/ 341 w 37138"/>
                <a:gd name="connsiteY0" fmla="*/ 0 h 59234"/>
                <a:gd name="connsiteX1" fmla="*/ 27831 w 37138"/>
                <a:gd name="connsiteY1" fmla="*/ 4032 h 59234"/>
                <a:gd name="connsiteX2" fmla="*/ 36995 w 37138"/>
                <a:gd name="connsiteY2" fmla="*/ 8064 h 59234"/>
                <a:gd name="connsiteX3" fmla="*/ 30397 w 37138"/>
                <a:gd name="connsiteY3" fmla="*/ 10630 h 59234"/>
                <a:gd name="connsiteX4" fmla="*/ 30397 w 37138"/>
                <a:gd name="connsiteY4" fmla="*/ 20526 h 59234"/>
                <a:gd name="connsiteX5" fmla="*/ 21600 w 37138"/>
                <a:gd name="connsiteY5" fmla="*/ 58280 h 59234"/>
                <a:gd name="connsiteX6" fmla="*/ 11704 w 37138"/>
                <a:gd name="connsiteY6" fmla="*/ 56447 h 59234"/>
                <a:gd name="connsiteX7" fmla="*/ 341 w 37138"/>
                <a:gd name="connsiteY7" fmla="*/ 0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38" h="59234">
                  <a:moveTo>
                    <a:pt x="341" y="0"/>
                  </a:moveTo>
                  <a:cubicBezTo>
                    <a:pt x="8771" y="5865"/>
                    <a:pt x="17568" y="7697"/>
                    <a:pt x="27831" y="4032"/>
                  </a:cubicBezTo>
                  <a:cubicBezTo>
                    <a:pt x="31130" y="2932"/>
                    <a:pt x="36628" y="3299"/>
                    <a:pt x="36995" y="8064"/>
                  </a:cubicBezTo>
                  <a:cubicBezTo>
                    <a:pt x="38094" y="16128"/>
                    <a:pt x="32596" y="9530"/>
                    <a:pt x="30397" y="10630"/>
                  </a:cubicBezTo>
                  <a:cubicBezTo>
                    <a:pt x="23799" y="13562"/>
                    <a:pt x="28198" y="17227"/>
                    <a:pt x="30397" y="20526"/>
                  </a:cubicBezTo>
                  <a:cubicBezTo>
                    <a:pt x="41027" y="35921"/>
                    <a:pt x="21967" y="45084"/>
                    <a:pt x="21600" y="58280"/>
                  </a:cubicBezTo>
                  <a:cubicBezTo>
                    <a:pt x="21600" y="60845"/>
                    <a:pt x="15002" y="57547"/>
                    <a:pt x="11704" y="56447"/>
                  </a:cubicBezTo>
                  <a:cubicBezTo>
                    <a:pt x="-1125" y="39220"/>
                    <a:pt x="-392" y="19427"/>
                    <a:pt x="341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331494F9-EC8E-454B-B90A-B7A0EA2B4668}"/>
                </a:ext>
              </a:extLst>
            </p:cNvPr>
            <p:cNvSpPr/>
            <p:nvPr/>
          </p:nvSpPr>
          <p:spPr>
            <a:xfrm>
              <a:off x="10200795" y="5248920"/>
              <a:ext cx="64872" cy="35526"/>
            </a:xfrm>
            <a:custGeom>
              <a:avLst/>
              <a:gdLst>
                <a:gd name="connsiteX0" fmla="*/ 4328 w 64872"/>
                <a:gd name="connsiteY0" fmla="*/ 35527 h 35526"/>
                <a:gd name="connsiteX1" fmla="*/ 296 w 64872"/>
                <a:gd name="connsiteY1" fmla="*/ 1805 h 35526"/>
                <a:gd name="connsiteX2" fmla="*/ 60408 w 64872"/>
                <a:gd name="connsiteY2" fmla="*/ 9136 h 35526"/>
                <a:gd name="connsiteX3" fmla="*/ 57476 w 64872"/>
                <a:gd name="connsiteY3" fmla="*/ 23431 h 35526"/>
                <a:gd name="connsiteX4" fmla="*/ 37683 w 64872"/>
                <a:gd name="connsiteY4" fmla="*/ 28196 h 35526"/>
                <a:gd name="connsiteX5" fmla="*/ 4328 w 64872"/>
                <a:gd name="connsiteY5" fmla="*/ 35527 h 3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72" h="35526">
                  <a:moveTo>
                    <a:pt x="4328" y="35527"/>
                  </a:moveTo>
                  <a:cubicBezTo>
                    <a:pt x="3228" y="24164"/>
                    <a:pt x="-1170" y="13534"/>
                    <a:pt x="296" y="1805"/>
                  </a:cubicBezTo>
                  <a:cubicBezTo>
                    <a:pt x="21189" y="-761"/>
                    <a:pt x="41715" y="-2227"/>
                    <a:pt x="60408" y="9136"/>
                  </a:cubicBezTo>
                  <a:cubicBezTo>
                    <a:pt x="64440" y="15001"/>
                    <a:pt x="69205" y="20499"/>
                    <a:pt x="57476" y="23431"/>
                  </a:cubicBezTo>
                  <a:cubicBezTo>
                    <a:pt x="50878" y="24897"/>
                    <a:pt x="44281" y="26363"/>
                    <a:pt x="37683" y="28196"/>
                  </a:cubicBezTo>
                  <a:cubicBezTo>
                    <a:pt x="25587" y="24897"/>
                    <a:pt x="13125" y="21965"/>
                    <a:pt x="4328" y="35527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D7F6511E-EC64-45C8-A8E7-42F888B8C1B8}"/>
                </a:ext>
              </a:extLst>
            </p:cNvPr>
            <p:cNvSpPr/>
            <p:nvPr/>
          </p:nvSpPr>
          <p:spPr>
            <a:xfrm>
              <a:off x="10235231" y="5810430"/>
              <a:ext cx="33669" cy="43158"/>
            </a:xfrm>
            <a:custGeom>
              <a:avLst/>
              <a:gdLst>
                <a:gd name="connsiteX0" fmla="*/ 3614 w 33669"/>
                <a:gd name="connsiteY0" fmla="*/ 0 h 43158"/>
                <a:gd name="connsiteX1" fmla="*/ 15709 w 33669"/>
                <a:gd name="connsiteY1" fmla="*/ 15395 h 43158"/>
                <a:gd name="connsiteX2" fmla="*/ 20474 w 33669"/>
                <a:gd name="connsiteY2" fmla="*/ 20893 h 43158"/>
                <a:gd name="connsiteX3" fmla="*/ 33670 w 33669"/>
                <a:gd name="connsiteY3" fmla="*/ 33721 h 43158"/>
                <a:gd name="connsiteX4" fmla="*/ 11677 w 33669"/>
                <a:gd name="connsiteY4" fmla="*/ 41785 h 43158"/>
                <a:gd name="connsiteX5" fmla="*/ 3614 w 33669"/>
                <a:gd name="connsiteY5" fmla="*/ 41419 h 43158"/>
                <a:gd name="connsiteX6" fmla="*/ 3614 w 33669"/>
                <a:gd name="connsiteY6" fmla="*/ 0 h 4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9" h="43158">
                  <a:moveTo>
                    <a:pt x="3614" y="0"/>
                  </a:moveTo>
                  <a:cubicBezTo>
                    <a:pt x="9112" y="4032"/>
                    <a:pt x="21574" y="2199"/>
                    <a:pt x="15709" y="15395"/>
                  </a:cubicBezTo>
                  <a:cubicBezTo>
                    <a:pt x="14243" y="18693"/>
                    <a:pt x="16443" y="21992"/>
                    <a:pt x="20474" y="20893"/>
                  </a:cubicBezTo>
                  <a:cubicBezTo>
                    <a:pt x="32570" y="17594"/>
                    <a:pt x="31837" y="26757"/>
                    <a:pt x="33670" y="33721"/>
                  </a:cubicBezTo>
                  <a:cubicBezTo>
                    <a:pt x="25239" y="33355"/>
                    <a:pt x="16076" y="29323"/>
                    <a:pt x="11677" y="41785"/>
                  </a:cubicBezTo>
                  <a:cubicBezTo>
                    <a:pt x="10578" y="44718"/>
                    <a:pt x="6546" y="42152"/>
                    <a:pt x="3614" y="41419"/>
                  </a:cubicBezTo>
                  <a:cubicBezTo>
                    <a:pt x="-6649" y="27490"/>
                    <a:pt x="8745" y="13562"/>
                    <a:pt x="361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85D1F1B4-3B04-4C50-9C47-505CF50A0151}"/>
                </a:ext>
              </a:extLst>
            </p:cNvPr>
            <p:cNvSpPr/>
            <p:nvPr/>
          </p:nvSpPr>
          <p:spPr>
            <a:xfrm>
              <a:off x="10229278" y="5314932"/>
              <a:ext cx="22500" cy="25961"/>
            </a:xfrm>
            <a:custGeom>
              <a:avLst/>
              <a:gdLst>
                <a:gd name="connsiteX0" fmla="*/ 20929 w 22500"/>
                <a:gd name="connsiteY0" fmla="*/ 7268 h 25961"/>
                <a:gd name="connsiteX1" fmla="*/ 20929 w 22500"/>
                <a:gd name="connsiteY1" fmla="*/ 25962 h 25961"/>
                <a:gd name="connsiteX2" fmla="*/ 13965 w 22500"/>
                <a:gd name="connsiteY2" fmla="*/ 23762 h 25961"/>
                <a:gd name="connsiteX3" fmla="*/ 770 w 22500"/>
                <a:gd name="connsiteY3" fmla="*/ 3603 h 25961"/>
                <a:gd name="connsiteX4" fmla="*/ 20929 w 22500"/>
                <a:gd name="connsiteY4" fmla="*/ 7268 h 2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00" h="25961">
                  <a:moveTo>
                    <a:pt x="20929" y="7268"/>
                  </a:moveTo>
                  <a:cubicBezTo>
                    <a:pt x="24961" y="13499"/>
                    <a:pt x="19830" y="19730"/>
                    <a:pt x="20929" y="25962"/>
                  </a:cubicBezTo>
                  <a:cubicBezTo>
                    <a:pt x="18730" y="25228"/>
                    <a:pt x="15798" y="25228"/>
                    <a:pt x="13965" y="23762"/>
                  </a:cubicBezTo>
                  <a:cubicBezTo>
                    <a:pt x="7367" y="18264"/>
                    <a:pt x="-2896" y="10567"/>
                    <a:pt x="770" y="3603"/>
                  </a:cubicBezTo>
                  <a:cubicBezTo>
                    <a:pt x="6268" y="-7027"/>
                    <a:pt x="13232" y="9467"/>
                    <a:pt x="20929" y="7268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D16109AF-11F5-4A82-8FDA-325F69561241}"/>
                </a:ext>
              </a:extLst>
            </p:cNvPr>
            <p:cNvSpPr/>
            <p:nvPr/>
          </p:nvSpPr>
          <p:spPr>
            <a:xfrm>
              <a:off x="10232125" y="5750317"/>
              <a:ext cx="28344" cy="28062"/>
            </a:xfrm>
            <a:custGeom>
              <a:avLst/>
              <a:gdLst>
                <a:gd name="connsiteX0" fmla="*/ 3054 w 28344"/>
                <a:gd name="connsiteY0" fmla="*/ 0 h 28062"/>
                <a:gd name="connsiteX1" fmla="*/ 28345 w 28344"/>
                <a:gd name="connsiteY1" fmla="*/ 18693 h 28062"/>
                <a:gd name="connsiteX2" fmla="*/ 3054 w 28344"/>
                <a:gd name="connsiteY2" fmla="*/ 26391 h 28062"/>
                <a:gd name="connsiteX3" fmla="*/ 3054 w 28344"/>
                <a:gd name="connsiteY3" fmla="*/ 0 h 2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44" h="28062">
                  <a:moveTo>
                    <a:pt x="3054" y="0"/>
                  </a:moveTo>
                  <a:cubicBezTo>
                    <a:pt x="11118" y="24558"/>
                    <a:pt x="11118" y="24558"/>
                    <a:pt x="28345" y="18693"/>
                  </a:cubicBezTo>
                  <a:cubicBezTo>
                    <a:pt x="23946" y="29323"/>
                    <a:pt x="23946" y="29323"/>
                    <a:pt x="3054" y="26391"/>
                  </a:cubicBezTo>
                  <a:cubicBezTo>
                    <a:pt x="6719" y="17594"/>
                    <a:pt x="-5377" y="8797"/>
                    <a:pt x="305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99407263-0823-4B95-80D6-80C27D2D6418}"/>
                </a:ext>
              </a:extLst>
            </p:cNvPr>
            <p:cNvSpPr/>
            <p:nvPr/>
          </p:nvSpPr>
          <p:spPr>
            <a:xfrm>
              <a:off x="10154390" y="6020823"/>
              <a:ext cx="9314" cy="29395"/>
            </a:xfrm>
            <a:custGeom>
              <a:avLst/>
              <a:gdLst>
                <a:gd name="connsiteX0" fmla="*/ 9314 w 9314"/>
                <a:gd name="connsiteY0" fmla="*/ 22359 h 29395"/>
                <a:gd name="connsiteX1" fmla="*/ 8948 w 9314"/>
                <a:gd name="connsiteY1" fmla="*/ 27857 h 29395"/>
                <a:gd name="connsiteX2" fmla="*/ 6749 w 9314"/>
                <a:gd name="connsiteY2" fmla="*/ 29323 h 29395"/>
                <a:gd name="connsiteX3" fmla="*/ 9314 w 9314"/>
                <a:gd name="connsiteY3" fmla="*/ 0 h 29395"/>
                <a:gd name="connsiteX4" fmla="*/ 9314 w 9314"/>
                <a:gd name="connsiteY4" fmla="*/ 22359 h 2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4" h="29395">
                  <a:moveTo>
                    <a:pt x="9314" y="22359"/>
                  </a:moveTo>
                  <a:cubicBezTo>
                    <a:pt x="9314" y="24192"/>
                    <a:pt x="9314" y="26024"/>
                    <a:pt x="8948" y="27857"/>
                  </a:cubicBezTo>
                  <a:cubicBezTo>
                    <a:pt x="8948" y="28590"/>
                    <a:pt x="6749" y="29690"/>
                    <a:pt x="6749" y="29323"/>
                  </a:cubicBezTo>
                  <a:cubicBezTo>
                    <a:pt x="-3148" y="19427"/>
                    <a:pt x="-2048" y="7697"/>
                    <a:pt x="9314" y="0"/>
                  </a:cubicBezTo>
                  <a:cubicBezTo>
                    <a:pt x="9314" y="7697"/>
                    <a:pt x="9314" y="15028"/>
                    <a:pt x="9314" y="22359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C085BB3-4C3F-45A3-B6D2-5057B5C044ED}"/>
                </a:ext>
              </a:extLst>
            </p:cNvPr>
            <p:cNvSpPr/>
            <p:nvPr/>
          </p:nvSpPr>
          <p:spPr>
            <a:xfrm>
              <a:off x="10071996" y="5026350"/>
              <a:ext cx="105270" cy="442892"/>
            </a:xfrm>
            <a:custGeom>
              <a:avLst/>
              <a:gdLst>
                <a:gd name="connsiteX0" fmla="*/ 9237 w 105270"/>
                <a:gd name="connsiteY0" fmla="*/ 152900 h 442892"/>
                <a:gd name="connsiteX1" fmla="*/ 17667 w 105270"/>
                <a:gd name="connsiteY1" fmla="*/ 102684 h 442892"/>
                <a:gd name="connsiteX2" fmla="*/ 19500 w 105270"/>
                <a:gd name="connsiteY2" fmla="*/ 90222 h 442892"/>
                <a:gd name="connsiteX3" fmla="*/ 27931 w 105270"/>
                <a:gd name="connsiteY3" fmla="*/ 76660 h 442892"/>
                <a:gd name="connsiteX4" fmla="*/ 29030 w 105270"/>
                <a:gd name="connsiteY4" fmla="*/ 92421 h 442892"/>
                <a:gd name="connsiteX5" fmla="*/ 35261 w 105270"/>
                <a:gd name="connsiteY5" fmla="*/ 99019 h 442892"/>
                <a:gd name="connsiteX6" fmla="*/ 52122 w 105270"/>
                <a:gd name="connsiteY6" fmla="*/ 94621 h 442892"/>
                <a:gd name="connsiteX7" fmla="*/ 41859 w 105270"/>
                <a:gd name="connsiteY7" fmla="*/ 60899 h 442892"/>
                <a:gd name="connsiteX8" fmla="*/ 55421 w 105270"/>
                <a:gd name="connsiteY8" fmla="*/ 71895 h 442892"/>
                <a:gd name="connsiteX9" fmla="*/ 57620 w 105270"/>
                <a:gd name="connsiteY9" fmla="*/ 53935 h 442892"/>
                <a:gd name="connsiteX10" fmla="*/ 58720 w 105270"/>
                <a:gd name="connsiteY10" fmla="*/ 45504 h 442892"/>
                <a:gd name="connsiteX11" fmla="*/ 69716 w 105270"/>
                <a:gd name="connsiteY11" fmla="*/ 10683 h 442892"/>
                <a:gd name="connsiteX12" fmla="*/ 76314 w 105270"/>
                <a:gd name="connsiteY12" fmla="*/ 54 h 442892"/>
                <a:gd name="connsiteX13" fmla="*/ 84378 w 105270"/>
                <a:gd name="connsiteY13" fmla="*/ 11050 h 442892"/>
                <a:gd name="connsiteX14" fmla="*/ 84378 w 105270"/>
                <a:gd name="connsiteY14" fmla="*/ 41106 h 442892"/>
                <a:gd name="connsiteX15" fmla="*/ 95007 w 105270"/>
                <a:gd name="connsiteY15" fmla="*/ 21313 h 442892"/>
                <a:gd name="connsiteX16" fmla="*/ 102704 w 105270"/>
                <a:gd name="connsiteY16" fmla="*/ 49170 h 442892"/>
                <a:gd name="connsiteX17" fmla="*/ 105270 w 105270"/>
                <a:gd name="connsiteY17" fmla="*/ 162064 h 442892"/>
                <a:gd name="connsiteX18" fmla="*/ 98306 w 105270"/>
                <a:gd name="connsiteY18" fmla="*/ 185156 h 442892"/>
                <a:gd name="connsiteX19" fmla="*/ 82545 w 105270"/>
                <a:gd name="connsiteY19" fmla="*/ 189920 h 442892"/>
                <a:gd name="connsiteX20" fmla="*/ 72282 w 105270"/>
                <a:gd name="connsiteY20" fmla="*/ 183689 h 442892"/>
                <a:gd name="connsiteX21" fmla="*/ 66784 w 105270"/>
                <a:gd name="connsiteY21" fmla="*/ 196152 h 442892"/>
                <a:gd name="connsiteX22" fmla="*/ 57987 w 105270"/>
                <a:gd name="connsiteY22" fmla="*/ 236104 h 442892"/>
                <a:gd name="connsiteX23" fmla="*/ 57254 w 105270"/>
                <a:gd name="connsiteY23" fmla="*/ 239403 h 442892"/>
                <a:gd name="connsiteX24" fmla="*/ 74481 w 105270"/>
                <a:gd name="connsiteY24" fmla="*/ 276790 h 442892"/>
                <a:gd name="connsiteX25" fmla="*/ 58720 w 105270"/>
                <a:gd name="connsiteY25" fmla="*/ 326273 h 442892"/>
                <a:gd name="connsiteX26" fmla="*/ 53588 w 105270"/>
                <a:gd name="connsiteY26" fmla="*/ 327006 h 442892"/>
                <a:gd name="connsiteX27" fmla="*/ 60186 w 105270"/>
                <a:gd name="connsiteY27" fmla="*/ 396648 h 442892"/>
                <a:gd name="connsiteX28" fmla="*/ 57987 w 105270"/>
                <a:gd name="connsiteY28" fmla="*/ 411310 h 442892"/>
                <a:gd name="connsiteX29" fmla="*/ 43325 w 105270"/>
                <a:gd name="connsiteY29" fmla="*/ 431103 h 442892"/>
                <a:gd name="connsiteX30" fmla="*/ 38560 w 105270"/>
                <a:gd name="connsiteY30" fmla="*/ 434035 h 442892"/>
                <a:gd name="connsiteX31" fmla="*/ 3372 w 105270"/>
                <a:gd name="connsiteY31" fmla="*/ 419740 h 442892"/>
                <a:gd name="connsiteX32" fmla="*/ 4472 w 105270"/>
                <a:gd name="connsiteY32" fmla="*/ 262862 h 442892"/>
                <a:gd name="connsiteX33" fmla="*/ 5572 w 105270"/>
                <a:gd name="connsiteY33" fmla="*/ 177092 h 442892"/>
                <a:gd name="connsiteX34" fmla="*/ 9237 w 105270"/>
                <a:gd name="connsiteY34" fmla="*/ 152900 h 442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70" h="442892">
                  <a:moveTo>
                    <a:pt x="9237" y="152900"/>
                  </a:moveTo>
                  <a:cubicBezTo>
                    <a:pt x="21699" y="137872"/>
                    <a:pt x="15102" y="119545"/>
                    <a:pt x="17667" y="102684"/>
                  </a:cubicBezTo>
                  <a:cubicBezTo>
                    <a:pt x="18401" y="98652"/>
                    <a:pt x="18034" y="94254"/>
                    <a:pt x="19500" y="90222"/>
                  </a:cubicBezTo>
                  <a:cubicBezTo>
                    <a:pt x="21699" y="85090"/>
                    <a:pt x="19867" y="74827"/>
                    <a:pt x="27931" y="76660"/>
                  </a:cubicBezTo>
                  <a:cubicBezTo>
                    <a:pt x="34528" y="78126"/>
                    <a:pt x="31962" y="86190"/>
                    <a:pt x="29030" y="92421"/>
                  </a:cubicBezTo>
                  <a:cubicBezTo>
                    <a:pt x="27197" y="95720"/>
                    <a:pt x="34895" y="100852"/>
                    <a:pt x="35261" y="99019"/>
                  </a:cubicBezTo>
                  <a:cubicBezTo>
                    <a:pt x="37461" y="83991"/>
                    <a:pt x="46258" y="97553"/>
                    <a:pt x="52122" y="94621"/>
                  </a:cubicBezTo>
                  <a:cubicBezTo>
                    <a:pt x="51756" y="82891"/>
                    <a:pt x="38194" y="74461"/>
                    <a:pt x="41859" y="60899"/>
                  </a:cubicBezTo>
                  <a:cubicBezTo>
                    <a:pt x="49556" y="60899"/>
                    <a:pt x="46624" y="76294"/>
                    <a:pt x="55421" y="71895"/>
                  </a:cubicBezTo>
                  <a:cubicBezTo>
                    <a:pt x="62752" y="68230"/>
                    <a:pt x="61286" y="60532"/>
                    <a:pt x="57620" y="53935"/>
                  </a:cubicBezTo>
                  <a:cubicBezTo>
                    <a:pt x="55788" y="51002"/>
                    <a:pt x="55788" y="46971"/>
                    <a:pt x="58720" y="45504"/>
                  </a:cubicBezTo>
                  <a:cubicBezTo>
                    <a:pt x="74481" y="37440"/>
                    <a:pt x="71182" y="23879"/>
                    <a:pt x="69716" y="10683"/>
                  </a:cubicBezTo>
                  <a:cubicBezTo>
                    <a:pt x="68983" y="6285"/>
                    <a:pt x="68250" y="-680"/>
                    <a:pt x="76314" y="54"/>
                  </a:cubicBezTo>
                  <a:cubicBezTo>
                    <a:pt x="82545" y="420"/>
                    <a:pt x="84378" y="5552"/>
                    <a:pt x="84378" y="11050"/>
                  </a:cubicBezTo>
                  <a:cubicBezTo>
                    <a:pt x="84378" y="20213"/>
                    <a:pt x="84378" y="29010"/>
                    <a:pt x="84378" y="41106"/>
                  </a:cubicBezTo>
                  <a:cubicBezTo>
                    <a:pt x="94641" y="34508"/>
                    <a:pt x="89143" y="25345"/>
                    <a:pt x="95007" y="21313"/>
                  </a:cubicBezTo>
                  <a:cubicBezTo>
                    <a:pt x="103804" y="28644"/>
                    <a:pt x="101238" y="39640"/>
                    <a:pt x="102704" y="49170"/>
                  </a:cubicBezTo>
                  <a:cubicBezTo>
                    <a:pt x="108569" y="86557"/>
                    <a:pt x="101971" y="124677"/>
                    <a:pt x="105270" y="162064"/>
                  </a:cubicBezTo>
                  <a:cubicBezTo>
                    <a:pt x="100872" y="169028"/>
                    <a:pt x="101238" y="177458"/>
                    <a:pt x="98306" y="185156"/>
                  </a:cubicBezTo>
                  <a:cubicBezTo>
                    <a:pt x="95374" y="193219"/>
                    <a:pt x="90975" y="198717"/>
                    <a:pt x="82545" y="189920"/>
                  </a:cubicBezTo>
                  <a:cubicBezTo>
                    <a:pt x="79613" y="186988"/>
                    <a:pt x="77413" y="181490"/>
                    <a:pt x="72282" y="183689"/>
                  </a:cubicBezTo>
                  <a:cubicBezTo>
                    <a:pt x="66784" y="185156"/>
                    <a:pt x="66784" y="191020"/>
                    <a:pt x="66784" y="196152"/>
                  </a:cubicBezTo>
                  <a:cubicBezTo>
                    <a:pt x="66417" y="210080"/>
                    <a:pt x="71549" y="225108"/>
                    <a:pt x="57987" y="236104"/>
                  </a:cubicBezTo>
                  <a:cubicBezTo>
                    <a:pt x="57254" y="236838"/>
                    <a:pt x="56521" y="239037"/>
                    <a:pt x="57254" y="239403"/>
                  </a:cubicBezTo>
                  <a:cubicBezTo>
                    <a:pt x="67883" y="250033"/>
                    <a:pt x="68983" y="264328"/>
                    <a:pt x="74481" y="276790"/>
                  </a:cubicBezTo>
                  <a:cubicBezTo>
                    <a:pt x="81812" y="292918"/>
                    <a:pt x="75947" y="319675"/>
                    <a:pt x="58720" y="326273"/>
                  </a:cubicBezTo>
                  <a:cubicBezTo>
                    <a:pt x="56887" y="327006"/>
                    <a:pt x="53222" y="324074"/>
                    <a:pt x="53588" y="327006"/>
                  </a:cubicBezTo>
                  <a:cubicBezTo>
                    <a:pt x="58720" y="350098"/>
                    <a:pt x="53955" y="373923"/>
                    <a:pt x="60186" y="396648"/>
                  </a:cubicBezTo>
                  <a:cubicBezTo>
                    <a:pt x="62019" y="402146"/>
                    <a:pt x="63851" y="410210"/>
                    <a:pt x="57987" y="411310"/>
                  </a:cubicBezTo>
                  <a:cubicBezTo>
                    <a:pt x="46624" y="414242"/>
                    <a:pt x="48090" y="424505"/>
                    <a:pt x="43325" y="431103"/>
                  </a:cubicBezTo>
                  <a:cubicBezTo>
                    <a:pt x="41859" y="432203"/>
                    <a:pt x="40026" y="432936"/>
                    <a:pt x="38560" y="434035"/>
                  </a:cubicBezTo>
                  <a:cubicBezTo>
                    <a:pt x="15468" y="449063"/>
                    <a:pt x="3372" y="445398"/>
                    <a:pt x="3372" y="419740"/>
                  </a:cubicBezTo>
                  <a:cubicBezTo>
                    <a:pt x="3006" y="367692"/>
                    <a:pt x="-4691" y="315643"/>
                    <a:pt x="4472" y="262862"/>
                  </a:cubicBezTo>
                  <a:cubicBezTo>
                    <a:pt x="9237" y="235005"/>
                    <a:pt x="5938" y="205682"/>
                    <a:pt x="5572" y="177092"/>
                  </a:cubicBezTo>
                  <a:cubicBezTo>
                    <a:pt x="5205" y="168661"/>
                    <a:pt x="7404" y="160964"/>
                    <a:pt x="9237" y="152900"/>
                  </a:cubicBezTo>
                  <a:close/>
                </a:path>
              </a:pathLst>
            </a:custGeom>
            <a:solidFill>
              <a:srgbClr val="B5AC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08C02DA8-1134-4346-A987-8C6016F4CA85}"/>
                </a:ext>
              </a:extLst>
            </p:cNvPr>
            <p:cNvSpPr/>
            <p:nvPr/>
          </p:nvSpPr>
          <p:spPr>
            <a:xfrm>
              <a:off x="10114954" y="5328185"/>
              <a:ext cx="48521" cy="319867"/>
            </a:xfrm>
            <a:custGeom>
              <a:avLst/>
              <a:gdLst>
                <a:gd name="connsiteX0" fmla="*/ 0 w 48521"/>
                <a:gd name="connsiteY0" fmla="*/ 128901 h 319867"/>
                <a:gd name="connsiteX1" fmla="*/ 13928 w 48521"/>
                <a:gd name="connsiteY1" fmla="*/ 106176 h 319867"/>
                <a:gd name="connsiteX2" fmla="*/ 15028 w 48521"/>
                <a:gd name="connsiteY2" fmla="*/ 95180 h 319867"/>
                <a:gd name="connsiteX3" fmla="*/ 41419 w 48521"/>
                <a:gd name="connsiteY3" fmla="*/ 979 h 319867"/>
                <a:gd name="connsiteX4" fmla="*/ 48017 w 48521"/>
                <a:gd name="connsiteY4" fmla="*/ 4278 h 319867"/>
                <a:gd name="connsiteX5" fmla="*/ 45084 w 48521"/>
                <a:gd name="connsiteY5" fmla="*/ 45697 h 319867"/>
                <a:gd name="connsiteX6" fmla="*/ 34821 w 48521"/>
                <a:gd name="connsiteY6" fmla="*/ 55960 h 319867"/>
                <a:gd name="connsiteX7" fmla="*/ 34821 w 48521"/>
                <a:gd name="connsiteY7" fmla="*/ 69155 h 319867"/>
                <a:gd name="connsiteX8" fmla="*/ 39220 w 48521"/>
                <a:gd name="connsiteY8" fmla="*/ 80151 h 319867"/>
                <a:gd name="connsiteX9" fmla="*/ 28957 w 48521"/>
                <a:gd name="connsiteY9" fmla="*/ 191946 h 319867"/>
                <a:gd name="connsiteX10" fmla="*/ 26024 w 48521"/>
                <a:gd name="connsiteY10" fmla="*/ 300075 h 319867"/>
                <a:gd name="connsiteX11" fmla="*/ 22725 w 48521"/>
                <a:gd name="connsiteY11" fmla="*/ 319868 h 319867"/>
                <a:gd name="connsiteX12" fmla="*/ 10630 w 48521"/>
                <a:gd name="connsiteY12" fmla="*/ 136232 h 319867"/>
                <a:gd name="connsiteX13" fmla="*/ 10630 w 48521"/>
                <a:gd name="connsiteY13" fmla="*/ 120104 h 319867"/>
                <a:gd name="connsiteX14" fmla="*/ 0 w 48521"/>
                <a:gd name="connsiteY14" fmla="*/ 128901 h 319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521" h="319867">
                  <a:moveTo>
                    <a:pt x="0" y="128901"/>
                  </a:moveTo>
                  <a:cubicBezTo>
                    <a:pt x="2199" y="119738"/>
                    <a:pt x="-6231" y="103977"/>
                    <a:pt x="13928" y="106176"/>
                  </a:cubicBezTo>
                  <a:cubicBezTo>
                    <a:pt x="14295" y="102510"/>
                    <a:pt x="14662" y="98845"/>
                    <a:pt x="15028" y="95180"/>
                  </a:cubicBezTo>
                  <a:cubicBezTo>
                    <a:pt x="15028" y="61458"/>
                    <a:pt x="14662" y="27370"/>
                    <a:pt x="41419" y="979"/>
                  </a:cubicBezTo>
                  <a:cubicBezTo>
                    <a:pt x="44718" y="246"/>
                    <a:pt x="50216" y="-1953"/>
                    <a:pt x="48017" y="4278"/>
                  </a:cubicBezTo>
                  <a:cubicBezTo>
                    <a:pt x="43252" y="18206"/>
                    <a:pt x="46184" y="31768"/>
                    <a:pt x="45084" y="45697"/>
                  </a:cubicBezTo>
                  <a:cubicBezTo>
                    <a:pt x="41785" y="49362"/>
                    <a:pt x="38853" y="54127"/>
                    <a:pt x="34821" y="55960"/>
                  </a:cubicBezTo>
                  <a:cubicBezTo>
                    <a:pt x="23825" y="61091"/>
                    <a:pt x="22359" y="64757"/>
                    <a:pt x="34821" y="69155"/>
                  </a:cubicBezTo>
                  <a:cubicBezTo>
                    <a:pt x="40686" y="71354"/>
                    <a:pt x="39220" y="76120"/>
                    <a:pt x="39220" y="80151"/>
                  </a:cubicBezTo>
                  <a:cubicBezTo>
                    <a:pt x="40686" y="117905"/>
                    <a:pt x="32622" y="154925"/>
                    <a:pt x="28957" y="191946"/>
                  </a:cubicBezTo>
                  <a:cubicBezTo>
                    <a:pt x="25291" y="228233"/>
                    <a:pt x="27857" y="264154"/>
                    <a:pt x="26024" y="300075"/>
                  </a:cubicBezTo>
                  <a:cubicBezTo>
                    <a:pt x="25658" y="306672"/>
                    <a:pt x="28223" y="314003"/>
                    <a:pt x="22725" y="319868"/>
                  </a:cubicBezTo>
                  <a:cubicBezTo>
                    <a:pt x="18693" y="258656"/>
                    <a:pt x="14662" y="197444"/>
                    <a:pt x="10630" y="136232"/>
                  </a:cubicBezTo>
                  <a:cubicBezTo>
                    <a:pt x="10630" y="131467"/>
                    <a:pt x="10630" y="126702"/>
                    <a:pt x="10630" y="120104"/>
                  </a:cubicBezTo>
                  <a:cubicBezTo>
                    <a:pt x="6964" y="123770"/>
                    <a:pt x="3299" y="126335"/>
                    <a:pt x="0" y="128901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9E1AF46E-29EE-4F6C-84DA-AC2912D5EE9B}"/>
                </a:ext>
              </a:extLst>
            </p:cNvPr>
            <p:cNvSpPr/>
            <p:nvPr/>
          </p:nvSpPr>
          <p:spPr>
            <a:xfrm>
              <a:off x="10208788" y="6366306"/>
              <a:ext cx="173839" cy="179887"/>
            </a:xfrm>
            <a:custGeom>
              <a:avLst/>
              <a:gdLst>
                <a:gd name="connsiteX0" fmla="*/ 33722 w 173839"/>
                <a:gd name="connsiteY0" fmla="*/ 45247 h 179887"/>
                <a:gd name="connsiteX1" fmla="*/ 69276 w 173839"/>
                <a:gd name="connsiteY1" fmla="*/ 80068 h 179887"/>
                <a:gd name="connsiteX2" fmla="*/ 78439 w 173839"/>
                <a:gd name="connsiteY2" fmla="*/ 84833 h 179887"/>
                <a:gd name="connsiteX3" fmla="*/ 90535 w 173839"/>
                <a:gd name="connsiteY3" fmla="*/ 96196 h 179887"/>
                <a:gd name="connsiteX4" fmla="*/ 113260 w 173839"/>
                <a:gd name="connsiteY4" fmla="*/ 117822 h 179887"/>
                <a:gd name="connsiteX5" fmla="*/ 164942 w 173839"/>
                <a:gd name="connsiteY5" fmla="*/ 143480 h 179887"/>
                <a:gd name="connsiteX6" fmla="*/ 165675 w 173839"/>
                <a:gd name="connsiteY6" fmla="*/ 172803 h 179887"/>
                <a:gd name="connsiteX7" fmla="*/ 120591 w 173839"/>
                <a:gd name="connsiteY7" fmla="*/ 163273 h 179887"/>
                <a:gd name="connsiteX8" fmla="*/ 70009 w 173839"/>
                <a:gd name="connsiteY8" fmla="*/ 173169 h 179887"/>
                <a:gd name="connsiteX9" fmla="*/ 59379 w 173839"/>
                <a:gd name="connsiteY9" fmla="*/ 179767 h 179887"/>
                <a:gd name="connsiteX10" fmla="*/ 48750 w 173839"/>
                <a:gd name="connsiteY10" fmla="*/ 166938 h 179887"/>
                <a:gd name="connsiteX11" fmla="*/ 41419 w 173839"/>
                <a:gd name="connsiteY11" fmla="*/ 129551 h 179887"/>
                <a:gd name="connsiteX12" fmla="*/ 30423 w 173839"/>
                <a:gd name="connsiteY12" fmla="*/ 131017 h 179887"/>
                <a:gd name="connsiteX13" fmla="*/ 7697 w 173839"/>
                <a:gd name="connsiteY13" fmla="*/ 55877 h 179887"/>
                <a:gd name="connsiteX14" fmla="*/ 0 w 173839"/>
                <a:gd name="connsiteY14" fmla="*/ 1629 h 179887"/>
                <a:gd name="connsiteX15" fmla="*/ 733 w 173839"/>
                <a:gd name="connsiteY15" fmla="*/ 163 h 179887"/>
                <a:gd name="connsiteX16" fmla="*/ 4032 w 173839"/>
                <a:gd name="connsiteY16" fmla="*/ 163 h 179887"/>
                <a:gd name="connsiteX17" fmla="*/ 26391 w 173839"/>
                <a:gd name="connsiteY17" fmla="*/ 30219 h 179887"/>
                <a:gd name="connsiteX18" fmla="*/ 33722 w 173839"/>
                <a:gd name="connsiteY18" fmla="*/ 45247 h 17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3839" h="179887">
                  <a:moveTo>
                    <a:pt x="33722" y="45247"/>
                  </a:moveTo>
                  <a:cubicBezTo>
                    <a:pt x="45084" y="57343"/>
                    <a:pt x="60112" y="65407"/>
                    <a:pt x="69276" y="80068"/>
                  </a:cubicBezTo>
                  <a:cubicBezTo>
                    <a:pt x="71109" y="83001"/>
                    <a:pt x="73674" y="86299"/>
                    <a:pt x="78439" y="84833"/>
                  </a:cubicBezTo>
                  <a:cubicBezTo>
                    <a:pt x="89069" y="81535"/>
                    <a:pt x="89435" y="88865"/>
                    <a:pt x="90535" y="96196"/>
                  </a:cubicBezTo>
                  <a:cubicBezTo>
                    <a:pt x="92368" y="109392"/>
                    <a:pt x="101165" y="116356"/>
                    <a:pt x="113260" y="117822"/>
                  </a:cubicBezTo>
                  <a:cubicBezTo>
                    <a:pt x="133787" y="120388"/>
                    <a:pt x="149914" y="129918"/>
                    <a:pt x="164942" y="143480"/>
                  </a:cubicBezTo>
                  <a:cubicBezTo>
                    <a:pt x="176305" y="153743"/>
                    <a:pt x="177038" y="162540"/>
                    <a:pt x="165675" y="172803"/>
                  </a:cubicBezTo>
                  <a:cubicBezTo>
                    <a:pt x="149548" y="175002"/>
                    <a:pt x="134886" y="168771"/>
                    <a:pt x="120591" y="163273"/>
                  </a:cubicBezTo>
                  <a:cubicBezTo>
                    <a:pt x="94934" y="153376"/>
                    <a:pt x="88702" y="154109"/>
                    <a:pt x="70009" y="173169"/>
                  </a:cubicBezTo>
                  <a:cubicBezTo>
                    <a:pt x="67077" y="176468"/>
                    <a:pt x="64144" y="179767"/>
                    <a:pt x="59379" y="179767"/>
                  </a:cubicBezTo>
                  <a:cubicBezTo>
                    <a:pt x="49116" y="180867"/>
                    <a:pt x="49483" y="174269"/>
                    <a:pt x="48750" y="166938"/>
                  </a:cubicBezTo>
                  <a:cubicBezTo>
                    <a:pt x="47283" y="154476"/>
                    <a:pt x="46917" y="141280"/>
                    <a:pt x="41419" y="129551"/>
                  </a:cubicBezTo>
                  <a:cubicBezTo>
                    <a:pt x="36287" y="118555"/>
                    <a:pt x="33722" y="128085"/>
                    <a:pt x="30423" y="131017"/>
                  </a:cubicBezTo>
                  <a:cubicBezTo>
                    <a:pt x="29690" y="103893"/>
                    <a:pt x="28957" y="76770"/>
                    <a:pt x="7697" y="55877"/>
                  </a:cubicBezTo>
                  <a:cubicBezTo>
                    <a:pt x="10630" y="36817"/>
                    <a:pt x="733" y="19956"/>
                    <a:pt x="0" y="1629"/>
                  </a:cubicBezTo>
                  <a:cubicBezTo>
                    <a:pt x="0" y="1263"/>
                    <a:pt x="367" y="163"/>
                    <a:pt x="733" y="163"/>
                  </a:cubicBezTo>
                  <a:cubicBezTo>
                    <a:pt x="1833" y="-204"/>
                    <a:pt x="2932" y="163"/>
                    <a:pt x="4032" y="163"/>
                  </a:cubicBezTo>
                  <a:cubicBezTo>
                    <a:pt x="21259" y="3095"/>
                    <a:pt x="20526" y="19223"/>
                    <a:pt x="26391" y="30219"/>
                  </a:cubicBezTo>
                  <a:cubicBezTo>
                    <a:pt x="32255" y="33518"/>
                    <a:pt x="30789" y="40482"/>
                    <a:pt x="33722" y="45247"/>
                  </a:cubicBezTo>
                  <a:close/>
                </a:path>
              </a:pathLst>
            </a:custGeom>
            <a:solidFill>
              <a:srgbClr val="E7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A6C0CDA5-BD42-4E08-9AD3-DF83C673C472}"/>
                </a:ext>
              </a:extLst>
            </p:cNvPr>
            <p:cNvSpPr/>
            <p:nvPr/>
          </p:nvSpPr>
          <p:spPr>
            <a:xfrm>
              <a:off x="10141063" y="5780007"/>
              <a:ext cx="7373" cy="41785"/>
            </a:xfrm>
            <a:custGeom>
              <a:avLst/>
              <a:gdLst>
                <a:gd name="connsiteX0" fmla="*/ 649 w 7373"/>
                <a:gd name="connsiteY0" fmla="*/ 0 h 41785"/>
                <a:gd name="connsiteX1" fmla="*/ 4314 w 7373"/>
                <a:gd name="connsiteY1" fmla="*/ 41785 h 41785"/>
                <a:gd name="connsiteX2" fmla="*/ 649 w 7373"/>
                <a:gd name="connsiteY2" fmla="*/ 0 h 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73" h="41785">
                  <a:moveTo>
                    <a:pt x="649" y="0"/>
                  </a:moveTo>
                  <a:cubicBezTo>
                    <a:pt x="9079" y="13195"/>
                    <a:pt x="8713" y="27124"/>
                    <a:pt x="4314" y="41785"/>
                  </a:cubicBezTo>
                  <a:cubicBezTo>
                    <a:pt x="-3017" y="28590"/>
                    <a:pt x="1382" y="13929"/>
                    <a:pt x="649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2E3D7E55-5450-4303-9621-B8428FCA5C4B}"/>
                </a:ext>
              </a:extLst>
            </p:cNvPr>
            <p:cNvSpPr/>
            <p:nvPr/>
          </p:nvSpPr>
          <p:spPr>
            <a:xfrm>
              <a:off x="11118649" y="4431511"/>
              <a:ext cx="285144" cy="164942"/>
            </a:xfrm>
            <a:custGeom>
              <a:avLst/>
              <a:gdLst>
                <a:gd name="connsiteX0" fmla="*/ 2820 w 285144"/>
                <a:gd name="connsiteY0" fmla="*/ 4032 h 164942"/>
                <a:gd name="connsiteX1" fmla="*/ 33976 w 285144"/>
                <a:gd name="connsiteY1" fmla="*/ 8797 h 164942"/>
                <a:gd name="connsiteX2" fmla="*/ 88224 w 285144"/>
                <a:gd name="connsiteY2" fmla="*/ 36287 h 164942"/>
                <a:gd name="connsiteX3" fmla="*/ 98853 w 285144"/>
                <a:gd name="connsiteY3" fmla="*/ 36287 h 164942"/>
                <a:gd name="connsiteX4" fmla="*/ 95554 w 285144"/>
                <a:gd name="connsiteY4" fmla="*/ 27124 h 164942"/>
                <a:gd name="connsiteX5" fmla="*/ 91522 w 285144"/>
                <a:gd name="connsiteY5" fmla="*/ 20893 h 164942"/>
                <a:gd name="connsiteX6" fmla="*/ 101053 w 285144"/>
                <a:gd name="connsiteY6" fmla="*/ 17227 h 164942"/>
                <a:gd name="connsiteX7" fmla="*/ 120113 w 285144"/>
                <a:gd name="connsiteY7" fmla="*/ 11363 h 164942"/>
                <a:gd name="connsiteX8" fmla="*/ 134408 w 285144"/>
                <a:gd name="connsiteY8" fmla="*/ 0 h 164942"/>
                <a:gd name="connsiteX9" fmla="*/ 190121 w 285144"/>
                <a:gd name="connsiteY9" fmla="*/ 43252 h 164942"/>
                <a:gd name="connsiteX10" fmla="*/ 232273 w 285144"/>
                <a:gd name="connsiteY10" fmla="*/ 99698 h 164942"/>
                <a:gd name="connsiteX11" fmla="*/ 254632 w 285144"/>
                <a:gd name="connsiteY11" fmla="*/ 98232 h 164942"/>
                <a:gd name="connsiteX12" fmla="*/ 252433 w 285144"/>
                <a:gd name="connsiteY12" fmla="*/ 115826 h 164942"/>
                <a:gd name="connsiteX13" fmla="*/ 254632 w 285144"/>
                <a:gd name="connsiteY13" fmla="*/ 141117 h 164942"/>
                <a:gd name="connsiteX14" fmla="*/ 278091 w 285144"/>
                <a:gd name="connsiteY14" fmla="*/ 133054 h 164942"/>
                <a:gd name="connsiteX15" fmla="*/ 281390 w 285144"/>
                <a:gd name="connsiteY15" fmla="*/ 162377 h 164942"/>
                <a:gd name="connsiteX16" fmla="*/ 276625 w 285144"/>
                <a:gd name="connsiteY16" fmla="*/ 164942 h 164942"/>
                <a:gd name="connsiteX17" fmla="*/ 222743 w 285144"/>
                <a:gd name="connsiteY17" fmla="*/ 142217 h 164942"/>
                <a:gd name="connsiteX18" fmla="*/ 219445 w 285144"/>
                <a:gd name="connsiteY18" fmla="*/ 113993 h 164942"/>
                <a:gd name="connsiteX19" fmla="*/ 216146 w 285144"/>
                <a:gd name="connsiteY19" fmla="*/ 102264 h 164942"/>
                <a:gd name="connsiteX20" fmla="*/ 168862 w 285144"/>
                <a:gd name="connsiteY20" fmla="*/ 98599 h 164942"/>
                <a:gd name="connsiteX21" fmla="*/ 157866 w 285144"/>
                <a:gd name="connsiteY21" fmla="*/ 102997 h 164942"/>
                <a:gd name="connsiteX22" fmla="*/ 132575 w 285144"/>
                <a:gd name="connsiteY22" fmla="*/ 107762 h 164942"/>
                <a:gd name="connsiteX23" fmla="*/ 96288 w 285144"/>
                <a:gd name="connsiteY23" fmla="*/ 96033 h 164942"/>
                <a:gd name="connsiteX24" fmla="*/ 95188 w 285144"/>
                <a:gd name="connsiteY24" fmla="*/ 82838 h 164942"/>
                <a:gd name="connsiteX25" fmla="*/ 37275 w 285144"/>
                <a:gd name="connsiteY25" fmla="*/ 70375 h 164942"/>
                <a:gd name="connsiteX26" fmla="*/ 24812 w 285144"/>
                <a:gd name="connsiteY26" fmla="*/ 73308 h 164942"/>
                <a:gd name="connsiteX27" fmla="*/ 9418 w 285144"/>
                <a:gd name="connsiteY27" fmla="*/ 70375 h 164942"/>
                <a:gd name="connsiteX28" fmla="*/ 4653 w 285144"/>
                <a:gd name="connsiteY28" fmla="*/ 57913 h 164942"/>
                <a:gd name="connsiteX29" fmla="*/ 19681 w 285144"/>
                <a:gd name="connsiteY29" fmla="*/ 46917 h 164942"/>
                <a:gd name="connsiteX30" fmla="*/ 38374 w 285144"/>
                <a:gd name="connsiteY30" fmla="*/ 41052 h 164942"/>
                <a:gd name="connsiteX31" fmla="*/ 20781 w 285144"/>
                <a:gd name="connsiteY31" fmla="*/ 41052 h 164942"/>
                <a:gd name="connsiteX32" fmla="*/ 621 w 285144"/>
                <a:gd name="connsiteY32" fmla="*/ 22725 h 164942"/>
                <a:gd name="connsiteX33" fmla="*/ 2820 w 285144"/>
                <a:gd name="connsiteY33" fmla="*/ 4032 h 164942"/>
                <a:gd name="connsiteX34" fmla="*/ 2820 w 285144"/>
                <a:gd name="connsiteY34" fmla="*/ 4032 h 16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144" h="164942">
                  <a:moveTo>
                    <a:pt x="2820" y="4032"/>
                  </a:moveTo>
                  <a:cubicBezTo>
                    <a:pt x="11617" y="13562"/>
                    <a:pt x="23346" y="5132"/>
                    <a:pt x="33976" y="8797"/>
                  </a:cubicBezTo>
                  <a:cubicBezTo>
                    <a:pt x="53769" y="15395"/>
                    <a:pt x="66231" y="34821"/>
                    <a:pt x="88224" y="36287"/>
                  </a:cubicBezTo>
                  <a:cubicBezTo>
                    <a:pt x="91889" y="36654"/>
                    <a:pt x="95554" y="42518"/>
                    <a:pt x="98853" y="36287"/>
                  </a:cubicBezTo>
                  <a:cubicBezTo>
                    <a:pt x="101053" y="32622"/>
                    <a:pt x="99953" y="28957"/>
                    <a:pt x="95554" y="27124"/>
                  </a:cubicBezTo>
                  <a:cubicBezTo>
                    <a:pt x="92989" y="26024"/>
                    <a:pt x="88590" y="24925"/>
                    <a:pt x="91522" y="20893"/>
                  </a:cubicBezTo>
                  <a:cubicBezTo>
                    <a:pt x="93722" y="17960"/>
                    <a:pt x="98853" y="14662"/>
                    <a:pt x="101053" y="17227"/>
                  </a:cubicBezTo>
                  <a:cubicBezTo>
                    <a:pt x="111682" y="28590"/>
                    <a:pt x="116814" y="18693"/>
                    <a:pt x="120113" y="11363"/>
                  </a:cubicBezTo>
                  <a:cubicBezTo>
                    <a:pt x="123045" y="4032"/>
                    <a:pt x="135141" y="10263"/>
                    <a:pt x="134408" y="0"/>
                  </a:cubicBezTo>
                  <a:cubicBezTo>
                    <a:pt x="152735" y="14295"/>
                    <a:pt x="171061" y="29690"/>
                    <a:pt x="190121" y="43252"/>
                  </a:cubicBezTo>
                  <a:cubicBezTo>
                    <a:pt x="210281" y="57547"/>
                    <a:pt x="223110" y="76973"/>
                    <a:pt x="232273" y="99698"/>
                  </a:cubicBezTo>
                  <a:cubicBezTo>
                    <a:pt x="240337" y="119858"/>
                    <a:pt x="246935" y="94933"/>
                    <a:pt x="254632" y="98232"/>
                  </a:cubicBezTo>
                  <a:cubicBezTo>
                    <a:pt x="257198" y="104463"/>
                    <a:pt x="256831" y="111794"/>
                    <a:pt x="252433" y="115826"/>
                  </a:cubicBezTo>
                  <a:cubicBezTo>
                    <a:pt x="241437" y="126089"/>
                    <a:pt x="248035" y="134520"/>
                    <a:pt x="254632" y="141117"/>
                  </a:cubicBezTo>
                  <a:cubicBezTo>
                    <a:pt x="263796" y="150281"/>
                    <a:pt x="272593" y="145516"/>
                    <a:pt x="278091" y="133054"/>
                  </a:cubicBezTo>
                  <a:cubicBezTo>
                    <a:pt x="287254" y="144050"/>
                    <a:pt x="286521" y="153213"/>
                    <a:pt x="281390" y="162377"/>
                  </a:cubicBezTo>
                  <a:cubicBezTo>
                    <a:pt x="279923" y="163476"/>
                    <a:pt x="278457" y="164209"/>
                    <a:pt x="276625" y="164942"/>
                  </a:cubicBezTo>
                  <a:cubicBezTo>
                    <a:pt x="257198" y="160910"/>
                    <a:pt x="238871" y="153580"/>
                    <a:pt x="222743" y="142217"/>
                  </a:cubicBezTo>
                  <a:cubicBezTo>
                    <a:pt x="219078" y="133054"/>
                    <a:pt x="213213" y="124257"/>
                    <a:pt x="219445" y="113993"/>
                  </a:cubicBezTo>
                  <a:cubicBezTo>
                    <a:pt x="222010" y="109595"/>
                    <a:pt x="219078" y="105930"/>
                    <a:pt x="216146" y="102264"/>
                  </a:cubicBezTo>
                  <a:cubicBezTo>
                    <a:pt x="204416" y="87236"/>
                    <a:pt x="182424" y="85404"/>
                    <a:pt x="168862" y="98599"/>
                  </a:cubicBezTo>
                  <a:cubicBezTo>
                    <a:pt x="165563" y="101898"/>
                    <a:pt x="161898" y="105930"/>
                    <a:pt x="157866" y="102997"/>
                  </a:cubicBezTo>
                  <a:cubicBezTo>
                    <a:pt x="147236" y="94933"/>
                    <a:pt x="140639" y="104830"/>
                    <a:pt x="132575" y="107762"/>
                  </a:cubicBezTo>
                  <a:cubicBezTo>
                    <a:pt x="120846" y="102997"/>
                    <a:pt x="105817" y="108129"/>
                    <a:pt x="96288" y="96033"/>
                  </a:cubicBezTo>
                  <a:cubicBezTo>
                    <a:pt x="97021" y="91268"/>
                    <a:pt x="104718" y="84304"/>
                    <a:pt x="95188" y="82838"/>
                  </a:cubicBezTo>
                  <a:cubicBezTo>
                    <a:pt x="75761" y="79905"/>
                    <a:pt x="57801" y="70009"/>
                    <a:pt x="37275" y="70375"/>
                  </a:cubicBezTo>
                  <a:cubicBezTo>
                    <a:pt x="32876" y="70375"/>
                    <a:pt x="28844" y="71842"/>
                    <a:pt x="24812" y="73308"/>
                  </a:cubicBezTo>
                  <a:cubicBezTo>
                    <a:pt x="18948" y="75507"/>
                    <a:pt x="13816" y="75140"/>
                    <a:pt x="9418" y="70375"/>
                  </a:cubicBezTo>
                  <a:cubicBezTo>
                    <a:pt x="6486" y="66710"/>
                    <a:pt x="4653" y="62678"/>
                    <a:pt x="4653" y="57913"/>
                  </a:cubicBezTo>
                  <a:cubicBezTo>
                    <a:pt x="6119" y="49483"/>
                    <a:pt x="12350" y="47650"/>
                    <a:pt x="19681" y="46917"/>
                  </a:cubicBezTo>
                  <a:cubicBezTo>
                    <a:pt x="25912" y="46550"/>
                    <a:pt x="31777" y="45451"/>
                    <a:pt x="38374" y="41052"/>
                  </a:cubicBezTo>
                  <a:cubicBezTo>
                    <a:pt x="31410" y="35921"/>
                    <a:pt x="26279" y="39953"/>
                    <a:pt x="20781" y="41052"/>
                  </a:cubicBezTo>
                  <a:cubicBezTo>
                    <a:pt x="3187" y="44718"/>
                    <a:pt x="-1945" y="40319"/>
                    <a:pt x="621" y="22725"/>
                  </a:cubicBezTo>
                  <a:cubicBezTo>
                    <a:pt x="1354" y="16128"/>
                    <a:pt x="-1945" y="9530"/>
                    <a:pt x="2820" y="4032"/>
                  </a:cubicBezTo>
                  <a:lnTo>
                    <a:pt x="2820" y="4032"/>
                  </a:ln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6A8EF57A-81EE-4C3A-AA2F-A6F072AAEFF6}"/>
                </a:ext>
              </a:extLst>
            </p:cNvPr>
            <p:cNvSpPr/>
            <p:nvPr/>
          </p:nvSpPr>
          <p:spPr>
            <a:xfrm>
              <a:off x="11430719" y="4466234"/>
              <a:ext cx="196458" cy="196592"/>
            </a:xfrm>
            <a:custGeom>
              <a:avLst/>
              <a:gdLst>
                <a:gd name="connsiteX0" fmla="*/ 2308 w 196458"/>
                <a:gd name="connsiteY0" fmla="*/ 10728 h 196592"/>
                <a:gd name="connsiteX1" fmla="*/ 20635 w 196458"/>
                <a:gd name="connsiteY1" fmla="*/ 3397 h 196592"/>
                <a:gd name="connsiteX2" fmla="*/ 47026 w 196458"/>
                <a:gd name="connsiteY2" fmla="*/ 27955 h 196592"/>
                <a:gd name="connsiteX3" fmla="*/ 71584 w 196458"/>
                <a:gd name="connsiteY3" fmla="*/ 37852 h 196592"/>
                <a:gd name="connsiteX4" fmla="*/ 88812 w 196458"/>
                <a:gd name="connsiteY4" fmla="*/ 50681 h 196592"/>
                <a:gd name="connsiteX5" fmla="*/ 113003 w 196458"/>
                <a:gd name="connsiteY5" fmla="*/ 70840 h 196592"/>
                <a:gd name="connsiteX6" fmla="*/ 113370 w 196458"/>
                <a:gd name="connsiteY6" fmla="*/ 68274 h 196592"/>
                <a:gd name="connsiteX7" fmla="*/ 123266 w 196458"/>
                <a:gd name="connsiteY7" fmla="*/ 51047 h 196592"/>
                <a:gd name="connsiteX8" fmla="*/ 178613 w 196458"/>
                <a:gd name="connsiteY8" fmla="*/ 73039 h 196592"/>
                <a:gd name="connsiteX9" fmla="*/ 169450 w 196458"/>
                <a:gd name="connsiteY9" fmla="*/ 82203 h 196592"/>
                <a:gd name="connsiteX10" fmla="*/ 156621 w 196458"/>
                <a:gd name="connsiteY10" fmla="*/ 92832 h 196592"/>
                <a:gd name="connsiteX11" fmla="*/ 168717 w 196458"/>
                <a:gd name="connsiteY11" fmla="*/ 102729 h 196592"/>
                <a:gd name="connsiteX12" fmla="*/ 182645 w 196458"/>
                <a:gd name="connsiteY12" fmla="*/ 107494 h 196592"/>
                <a:gd name="connsiteX13" fmla="*/ 174948 w 196458"/>
                <a:gd name="connsiteY13" fmla="*/ 119590 h 196592"/>
                <a:gd name="connsiteX14" fmla="*/ 167617 w 196458"/>
                <a:gd name="connsiteY14" fmla="*/ 128753 h 196592"/>
                <a:gd name="connsiteX15" fmla="*/ 177880 w 196458"/>
                <a:gd name="connsiteY15" fmla="*/ 134984 h 196592"/>
                <a:gd name="connsiteX16" fmla="*/ 192175 w 196458"/>
                <a:gd name="connsiteY16" fmla="*/ 138283 h 196592"/>
                <a:gd name="connsiteX17" fmla="*/ 195474 w 196458"/>
                <a:gd name="connsiteY17" fmla="*/ 147813 h 196592"/>
                <a:gd name="connsiteX18" fmla="*/ 173115 w 196458"/>
                <a:gd name="connsiteY18" fmla="*/ 173471 h 196592"/>
                <a:gd name="connsiteX19" fmla="*/ 111903 w 196458"/>
                <a:gd name="connsiteY19" fmla="*/ 196563 h 196592"/>
                <a:gd name="connsiteX20" fmla="*/ 87345 w 196458"/>
                <a:gd name="connsiteY20" fmla="*/ 182268 h 196592"/>
                <a:gd name="connsiteX21" fmla="*/ 105672 w 196458"/>
                <a:gd name="connsiteY21" fmla="*/ 168339 h 196592"/>
                <a:gd name="connsiteX22" fmla="*/ 123999 w 196458"/>
                <a:gd name="connsiteY22" fmla="*/ 172005 h 196592"/>
                <a:gd name="connsiteX23" fmla="*/ 134262 w 196458"/>
                <a:gd name="connsiteY23" fmla="*/ 165407 h 196592"/>
                <a:gd name="connsiteX24" fmla="*/ 129497 w 196458"/>
                <a:gd name="connsiteY24" fmla="*/ 158809 h 196592"/>
                <a:gd name="connsiteX25" fmla="*/ 130597 w 196458"/>
                <a:gd name="connsiteY25" fmla="*/ 145614 h 196592"/>
                <a:gd name="connsiteX26" fmla="*/ 133163 w 196458"/>
                <a:gd name="connsiteY26" fmla="*/ 135718 h 196592"/>
                <a:gd name="connsiteX27" fmla="*/ 130963 w 196458"/>
                <a:gd name="connsiteY27" fmla="*/ 143048 h 196592"/>
                <a:gd name="connsiteX28" fmla="*/ 117402 w 196458"/>
                <a:gd name="connsiteY28" fmla="*/ 148180 h 196592"/>
                <a:gd name="connsiteX29" fmla="*/ 76716 w 196458"/>
                <a:gd name="connsiteY29" fmla="*/ 145614 h 196592"/>
                <a:gd name="connsiteX30" fmla="*/ 76716 w 196458"/>
                <a:gd name="connsiteY30" fmla="*/ 126554 h 196592"/>
                <a:gd name="connsiteX31" fmla="*/ 75250 w 196458"/>
                <a:gd name="connsiteY31" fmla="*/ 121789 h 196592"/>
                <a:gd name="connsiteX32" fmla="*/ 78548 w 196458"/>
                <a:gd name="connsiteY32" fmla="*/ 88434 h 196592"/>
                <a:gd name="connsiteX33" fmla="*/ 74150 w 196458"/>
                <a:gd name="connsiteY33" fmla="*/ 72306 h 196592"/>
                <a:gd name="connsiteX34" fmla="*/ 61321 w 196458"/>
                <a:gd name="connsiteY34" fmla="*/ 58011 h 196592"/>
                <a:gd name="connsiteX35" fmla="*/ 52524 w 196458"/>
                <a:gd name="connsiteY35" fmla="*/ 56912 h 196592"/>
                <a:gd name="connsiteX36" fmla="*/ 33831 w 196458"/>
                <a:gd name="connsiteY36" fmla="*/ 59111 h 196592"/>
                <a:gd name="connsiteX37" fmla="*/ 23201 w 196458"/>
                <a:gd name="connsiteY37" fmla="*/ 41151 h 196592"/>
                <a:gd name="connsiteX38" fmla="*/ 14771 w 196458"/>
                <a:gd name="connsiteY38" fmla="*/ 32354 h 196592"/>
                <a:gd name="connsiteX39" fmla="*/ 2308 w 196458"/>
                <a:gd name="connsiteY39" fmla="*/ 10728 h 19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6458" h="196592">
                  <a:moveTo>
                    <a:pt x="2308" y="10728"/>
                  </a:moveTo>
                  <a:cubicBezTo>
                    <a:pt x="5974" y="1564"/>
                    <a:pt x="10739" y="-3934"/>
                    <a:pt x="20635" y="3397"/>
                  </a:cubicBezTo>
                  <a:cubicBezTo>
                    <a:pt x="30165" y="10361"/>
                    <a:pt x="45560" y="9628"/>
                    <a:pt x="47026" y="27955"/>
                  </a:cubicBezTo>
                  <a:cubicBezTo>
                    <a:pt x="47759" y="34919"/>
                    <a:pt x="62054" y="37119"/>
                    <a:pt x="71584" y="37852"/>
                  </a:cubicBezTo>
                  <a:cubicBezTo>
                    <a:pt x="80015" y="38585"/>
                    <a:pt x="87712" y="39684"/>
                    <a:pt x="88812" y="50681"/>
                  </a:cubicBezTo>
                  <a:cubicBezTo>
                    <a:pt x="89911" y="64976"/>
                    <a:pt x="108238" y="59844"/>
                    <a:pt x="113003" y="70840"/>
                  </a:cubicBezTo>
                  <a:cubicBezTo>
                    <a:pt x="113736" y="70107"/>
                    <a:pt x="113370" y="69007"/>
                    <a:pt x="113370" y="68274"/>
                  </a:cubicBezTo>
                  <a:cubicBezTo>
                    <a:pt x="113736" y="60944"/>
                    <a:pt x="117768" y="55446"/>
                    <a:pt x="123266" y="51047"/>
                  </a:cubicBezTo>
                  <a:cubicBezTo>
                    <a:pt x="142693" y="56179"/>
                    <a:pt x="159187" y="68274"/>
                    <a:pt x="178613" y="73039"/>
                  </a:cubicBezTo>
                  <a:cubicBezTo>
                    <a:pt x="182279" y="82569"/>
                    <a:pt x="173849" y="81470"/>
                    <a:pt x="169450" y="82203"/>
                  </a:cubicBezTo>
                  <a:cubicBezTo>
                    <a:pt x="162486" y="83302"/>
                    <a:pt x="156621" y="85502"/>
                    <a:pt x="156621" y="92832"/>
                  </a:cubicBezTo>
                  <a:cubicBezTo>
                    <a:pt x="156621" y="99430"/>
                    <a:pt x="163585" y="100530"/>
                    <a:pt x="168717" y="102729"/>
                  </a:cubicBezTo>
                  <a:cubicBezTo>
                    <a:pt x="173482" y="104562"/>
                    <a:pt x="178613" y="104195"/>
                    <a:pt x="182645" y="107494"/>
                  </a:cubicBezTo>
                  <a:cubicBezTo>
                    <a:pt x="185578" y="115191"/>
                    <a:pt x="178980" y="116657"/>
                    <a:pt x="174948" y="119590"/>
                  </a:cubicBezTo>
                  <a:cubicBezTo>
                    <a:pt x="171649" y="122156"/>
                    <a:pt x="166518" y="123255"/>
                    <a:pt x="167617" y="128753"/>
                  </a:cubicBezTo>
                  <a:cubicBezTo>
                    <a:pt x="168717" y="134251"/>
                    <a:pt x="173849" y="133518"/>
                    <a:pt x="177880" y="134984"/>
                  </a:cubicBezTo>
                  <a:cubicBezTo>
                    <a:pt x="182645" y="136451"/>
                    <a:pt x="187777" y="135718"/>
                    <a:pt x="192175" y="138283"/>
                  </a:cubicBezTo>
                  <a:cubicBezTo>
                    <a:pt x="195108" y="140849"/>
                    <a:pt x="198040" y="146347"/>
                    <a:pt x="195474" y="147813"/>
                  </a:cubicBezTo>
                  <a:cubicBezTo>
                    <a:pt x="183745" y="153678"/>
                    <a:pt x="182279" y="169439"/>
                    <a:pt x="173115" y="173471"/>
                  </a:cubicBezTo>
                  <a:cubicBezTo>
                    <a:pt x="153322" y="182268"/>
                    <a:pt x="135362" y="195830"/>
                    <a:pt x="111903" y="196563"/>
                  </a:cubicBezTo>
                  <a:cubicBezTo>
                    <a:pt x="99441" y="196929"/>
                    <a:pt x="91377" y="193997"/>
                    <a:pt x="87345" y="182268"/>
                  </a:cubicBezTo>
                  <a:cubicBezTo>
                    <a:pt x="87712" y="170172"/>
                    <a:pt x="96509" y="168706"/>
                    <a:pt x="105672" y="168339"/>
                  </a:cubicBezTo>
                  <a:cubicBezTo>
                    <a:pt x="111903" y="168339"/>
                    <a:pt x="117768" y="170905"/>
                    <a:pt x="123999" y="172005"/>
                  </a:cubicBezTo>
                  <a:cubicBezTo>
                    <a:pt x="129497" y="173104"/>
                    <a:pt x="131697" y="168706"/>
                    <a:pt x="134262" y="165407"/>
                  </a:cubicBezTo>
                  <a:cubicBezTo>
                    <a:pt x="138294" y="159543"/>
                    <a:pt x="130963" y="161009"/>
                    <a:pt x="129497" y="158809"/>
                  </a:cubicBezTo>
                  <a:cubicBezTo>
                    <a:pt x="125465" y="153678"/>
                    <a:pt x="122900" y="149646"/>
                    <a:pt x="130597" y="145614"/>
                  </a:cubicBezTo>
                  <a:cubicBezTo>
                    <a:pt x="134629" y="143415"/>
                    <a:pt x="138661" y="139016"/>
                    <a:pt x="133163" y="135718"/>
                  </a:cubicBezTo>
                  <a:cubicBezTo>
                    <a:pt x="130230" y="133885"/>
                    <a:pt x="133529" y="140482"/>
                    <a:pt x="130963" y="143048"/>
                  </a:cubicBezTo>
                  <a:cubicBezTo>
                    <a:pt x="126931" y="146714"/>
                    <a:pt x="122167" y="147447"/>
                    <a:pt x="117402" y="148180"/>
                  </a:cubicBezTo>
                  <a:cubicBezTo>
                    <a:pt x="103840" y="149279"/>
                    <a:pt x="89911" y="149279"/>
                    <a:pt x="76716" y="145614"/>
                  </a:cubicBezTo>
                  <a:cubicBezTo>
                    <a:pt x="70118" y="139383"/>
                    <a:pt x="82580" y="132785"/>
                    <a:pt x="76716" y="126554"/>
                  </a:cubicBezTo>
                  <a:cubicBezTo>
                    <a:pt x="75983" y="125088"/>
                    <a:pt x="75616" y="123255"/>
                    <a:pt x="75250" y="121789"/>
                  </a:cubicBezTo>
                  <a:cubicBezTo>
                    <a:pt x="66086" y="109693"/>
                    <a:pt x="70851" y="99064"/>
                    <a:pt x="78548" y="88434"/>
                  </a:cubicBezTo>
                  <a:cubicBezTo>
                    <a:pt x="83680" y="81470"/>
                    <a:pt x="88078" y="74139"/>
                    <a:pt x="74150" y="72306"/>
                  </a:cubicBezTo>
                  <a:cubicBezTo>
                    <a:pt x="66086" y="71207"/>
                    <a:pt x="65720" y="62410"/>
                    <a:pt x="61321" y="58011"/>
                  </a:cubicBezTo>
                  <a:cubicBezTo>
                    <a:pt x="58389" y="56912"/>
                    <a:pt x="54723" y="55079"/>
                    <a:pt x="52524" y="56912"/>
                  </a:cubicBezTo>
                  <a:cubicBezTo>
                    <a:pt x="46660" y="61677"/>
                    <a:pt x="41895" y="69374"/>
                    <a:pt x="33831" y="59111"/>
                  </a:cubicBezTo>
                  <a:cubicBezTo>
                    <a:pt x="29432" y="53613"/>
                    <a:pt x="21735" y="50314"/>
                    <a:pt x="23201" y="41151"/>
                  </a:cubicBezTo>
                  <a:cubicBezTo>
                    <a:pt x="24301" y="35286"/>
                    <a:pt x="21735" y="32720"/>
                    <a:pt x="14771" y="32354"/>
                  </a:cubicBezTo>
                  <a:cubicBezTo>
                    <a:pt x="-2090" y="30887"/>
                    <a:pt x="-1724" y="21357"/>
                    <a:pt x="2308" y="10728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296E9F71-ACA2-4B06-A864-D920E5EB573D}"/>
                </a:ext>
              </a:extLst>
            </p:cNvPr>
            <p:cNvSpPr/>
            <p:nvPr/>
          </p:nvSpPr>
          <p:spPr>
            <a:xfrm>
              <a:off x="11357913" y="4476962"/>
              <a:ext cx="141703" cy="127918"/>
            </a:xfrm>
            <a:custGeom>
              <a:avLst/>
              <a:gdLst>
                <a:gd name="connsiteX0" fmla="*/ 75114 w 141703"/>
                <a:gd name="connsiteY0" fmla="*/ 0 h 127918"/>
                <a:gd name="connsiteX1" fmla="*/ 91608 w 141703"/>
                <a:gd name="connsiteY1" fmla="*/ 13195 h 127918"/>
                <a:gd name="connsiteX2" fmla="*/ 99672 w 141703"/>
                <a:gd name="connsiteY2" fmla="*/ 20160 h 127918"/>
                <a:gd name="connsiteX3" fmla="*/ 113600 w 141703"/>
                <a:gd name="connsiteY3" fmla="*/ 51315 h 127918"/>
                <a:gd name="connsiteX4" fmla="*/ 135593 w 141703"/>
                <a:gd name="connsiteY4" fmla="*/ 41052 h 127918"/>
                <a:gd name="connsiteX5" fmla="*/ 139258 w 141703"/>
                <a:gd name="connsiteY5" fmla="*/ 59379 h 127918"/>
                <a:gd name="connsiteX6" fmla="*/ 137059 w 141703"/>
                <a:gd name="connsiteY6" fmla="*/ 74407 h 127918"/>
                <a:gd name="connsiteX7" fmla="*/ 115800 w 141703"/>
                <a:gd name="connsiteY7" fmla="*/ 81372 h 127918"/>
                <a:gd name="connsiteX8" fmla="*/ 92341 w 141703"/>
                <a:gd name="connsiteY8" fmla="*/ 86137 h 127918"/>
                <a:gd name="connsiteX9" fmla="*/ 102971 w 141703"/>
                <a:gd name="connsiteY9" fmla="*/ 93834 h 127918"/>
                <a:gd name="connsiteX10" fmla="*/ 90875 w 141703"/>
                <a:gd name="connsiteY10" fmla="*/ 119858 h 127918"/>
                <a:gd name="connsiteX11" fmla="*/ 43592 w 141703"/>
                <a:gd name="connsiteY11" fmla="*/ 118025 h 127918"/>
                <a:gd name="connsiteX12" fmla="*/ 42125 w 141703"/>
                <a:gd name="connsiteY12" fmla="*/ 115826 h 127918"/>
                <a:gd name="connsiteX13" fmla="*/ 42125 w 141703"/>
                <a:gd name="connsiteY13" fmla="*/ 93101 h 127918"/>
                <a:gd name="connsiteX14" fmla="*/ 26731 w 141703"/>
                <a:gd name="connsiteY14" fmla="*/ 104830 h 127918"/>
                <a:gd name="connsiteX15" fmla="*/ 5838 w 141703"/>
                <a:gd name="connsiteY15" fmla="*/ 89435 h 127918"/>
                <a:gd name="connsiteX16" fmla="*/ 4372 w 141703"/>
                <a:gd name="connsiteY16" fmla="*/ 75140 h 127918"/>
                <a:gd name="connsiteX17" fmla="*/ 15735 w 141703"/>
                <a:gd name="connsiteY17" fmla="*/ 52415 h 127918"/>
                <a:gd name="connsiteX18" fmla="*/ 50189 w 141703"/>
                <a:gd name="connsiteY18" fmla="*/ 36287 h 127918"/>
                <a:gd name="connsiteX19" fmla="*/ 75114 w 141703"/>
                <a:gd name="connsiteY19" fmla="*/ 0 h 12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03" h="127918">
                  <a:moveTo>
                    <a:pt x="75114" y="0"/>
                  </a:moveTo>
                  <a:cubicBezTo>
                    <a:pt x="78779" y="6598"/>
                    <a:pt x="71082" y="26391"/>
                    <a:pt x="91608" y="13195"/>
                  </a:cubicBezTo>
                  <a:cubicBezTo>
                    <a:pt x="97106" y="9897"/>
                    <a:pt x="100405" y="17960"/>
                    <a:pt x="99672" y="20160"/>
                  </a:cubicBezTo>
                  <a:cubicBezTo>
                    <a:pt x="94540" y="34455"/>
                    <a:pt x="105537" y="41052"/>
                    <a:pt x="113600" y="51315"/>
                  </a:cubicBezTo>
                  <a:cubicBezTo>
                    <a:pt x="113600" y="28223"/>
                    <a:pt x="127162" y="42518"/>
                    <a:pt x="135593" y="41052"/>
                  </a:cubicBezTo>
                  <a:cubicBezTo>
                    <a:pt x="134860" y="47283"/>
                    <a:pt x="130828" y="53515"/>
                    <a:pt x="139258" y="59379"/>
                  </a:cubicBezTo>
                  <a:cubicBezTo>
                    <a:pt x="144390" y="62678"/>
                    <a:pt x="140358" y="69642"/>
                    <a:pt x="137059" y="74407"/>
                  </a:cubicBezTo>
                  <a:cubicBezTo>
                    <a:pt x="131927" y="82105"/>
                    <a:pt x="124230" y="83937"/>
                    <a:pt x="115800" y="81372"/>
                  </a:cubicBezTo>
                  <a:cubicBezTo>
                    <a:pt x="107369" y="78806"/>
                    <a:pt x="98939" y="75140"/>
                    <a:pt x="92341" y="86137"/>
                  </a:cubicBezTo>
                  <a:cubicBezTo>
                    <a:pt x="96740" y="87236"/>
                    <a:pt x="104804" y="87603"/>
                    <a:pt x="102971" y="93834"/>
                  </a:cubicBezTo>
                  <a:cubicBezTo>
                    <a:pt x="100039" y="102997"/>
                    <a:pt x="99672" y="113627"/>
                    <a:pt x="90875" y="119858"/>
                  </a:cubicBezTo>
                  <a:cubicBezTo>
                    <a:pt x="74747" y="131587"/>
                    <a:pt x="58986" y="130121"/>
                    <a:pt x="43592" y="118025"/>
                  </a:cubicBezTo>
                  <a:cubicBezTo>
                    <a:pt x="43225" y="117292"/>
                    <a:pt x="42492" y="116559"/>
                    <a:pt x="42125" y="115826"/>
                  </a:cubicBezTo>
                  <a:cubicBezTo>
                    <a:pt x="42125" y="108495"/>
                    <a:pt x="42125" y="100798"/>
                    <a:pt x="42125" y="93101"/>
                  </a:cubicBezTo>
                  <a:cubicBezTo>
                    <a:pt x="35161" y="95667"/>
                    <a:pt x="37727" y="111061"/>
                    <a:pt x="26731" y="104830"/>
                  </a:cubicBezTo>
                  <a:cubicBezTo>
                    <a:pt x="19400" y="100798"/>
                    <a:pt x="5472" y="106296"/>
                    <a:pt x="5838" y="89435"/>
                  </a:cubicBezTo>
                  <a:cubicBezTo>
                    <a:pt x="5838" y="85770"/>
                    <a:pt x="-6258" y="81738"/>
                    <a:pt x="4372" y="75140"/>
                  </a:cubicBezTo>
                  <a:cubicBezTo>
                    <a:pt x="12802" y="70009"/>
                    <a:pt x="11336" y="59746"/>
                    <a:pt x="15735" y="52415"/>
                  </a:cubicBezTo>
                  <a:cubicBezTo>
                    <a:pt x="30396" y="53881"/>
                    <a:pt x="39193" y="44718"/>
                    <a:pt x="50189" y="36287"/>
                  </a:cubicBezTo>
                  <a:cubicBezTo>
                    <a:pt x="62285" y="26024"/>
                    <a:pt x="62652" y="9163"/>
                    <a:pt x="75114" y="0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5A313155-3143-4CAA-969A-D0E940FF5BA4}"/>
                </a:ext>
              </a:extLst>
            </p:cNvPr>
            <p:cNvSpPr/>
            <p:nvPr/>
          </p:nvSpPr>
          <p:spPr>
            <a:xfrm>
              <a:off x="11437059" y="4406939"/>
              <a:ext cx="125808" cy="133299"/>
            </a:xfrm>
            <a:custGeom>
              <a:avLst/>
              <a:gdLst>
                <a:gd name="connsiteX0" fmla="*/ 116559 w 125808"/>
                <a:gd name="connsiteY0" fmla="*/ 110709 h 133299"/>
                <a:gd name="connsiteX1" fmla="*/ 108495 w 125808"/>
                <a:gd name="connsiteY1" fmla="*/ 130869 h 133299"/>
                <a:gd name="connsiteX2" fmla="*/ 104830 w 125808"/>
                <a:gd name="connsiteY2" fmla="*/ 131602 h 133299"/>
                <a:gd name="connsiteX3" fmla="*/ 77340 w 125808"/>
                <a:gd name="connsiteY3" fmla="*/ 105944 h 133299"/>
                <a:gd name="connsiteX4" fmla="*/ 71108 w 125808"/>
                <a:gd name="connsiteY4" fmla="*/ 103012 h 133299"/>
                <a:gd name="connsiteX5" fmla="*/ 35188 w 125808"/>
                <a:gd name="connsiteY5" fmla="*/ 89816 h 133299"/>
                <a:gd name="connsiteX6" fmla="*/ 32988 w 125808"/>
                <a:gd name="connsiteY6" fmla="*/ 85785 h 133299"/>
                <a:gd name="connsiteX7" fmla="*/ 28223 w 125808"/>
                <a:gd name="connsiteY7" fmla="*/ 76621 h 133299"/>
                <a:gd name="connsiteX8" fmla="*/ 14661 w 125808"/>
                <a:gd name="connsiteY8" fmla="*/ 62693 h 133299"/>
                <a:gd name="connsiteX9" fmla="*/ 10630 w 125808"/>
                <a:gd name="connsiteY9" fmla="*/ 47665 h 133299"/>
                <a:gd name="connsiteX10" fmla="*/ 0 w 125808"/>
                <a:gd name="connsiteY10" fmla="*/ 32270 h 133299"/>
                <a:gd name="connsiteX11" fmla="*/ 39953 w 125808"/>
                <a:gd name="connsiteY11" fmla="*/ 12843 h 133299"/>
                <a:gd name="connsiteX12" fmla="*/ 61579 w 125808"/>
                <a:gd name="connsiteY12" fmla="*/ 42533 h 133299"/>
                <a:gd name="connsiteX13" fmla="*/ 55347 w 125808"/>
                <a:gd name="connsiteY13" fmla="*/ 26405 h 133299"/>
                <a:gd name="connsiteX14" fmla="*/ 41419 w 125808"/>
                <a:gd name="connsiteY14" fmla="*/ 13576 h 133299"/>
                <a:gd name="connsiteX15" fmla="*/ 51682 w 125808"/>
                <a:gd name="connsiteY15" fmla="*/ 8445 h 133299"/>
                <a:gd name="connsiteX16" fmla="*/ 73308 w 125808"/>
                <a:gd name="connsiteY16" fmla="*/ 15 h 133299"/>
                <a:gd name="connsiteX17" fmla="*/ 100798 w 125808"/>
                <a:gd name="connsiteY17" fmla="*/ 17975 h 133299"/>
                <a:gd name="connsiteX18" fmla="*/ 124257 w 125808"/>
                <a:gd name="connsiteY18" fmla="*/ 84318 h 133299"/>
                <a:gd name="connsiteX19" fmla="*/ 116559 w 125808"/>
                <a:gd name="connsiteY19" fmla="*/ 110709 h 13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808" h="133299">
                  <a:moveTo>
                    <a:pt x="116559" y="110709"/>
                  </a:moveTo>
                  <a:cubicBezTo>
                    <a:pt x="118392" y="119140"/>
                    <a:pt x="108862" y="123171"/>
                    <a:pt x="108495" y="130869"/>
                  </a:cubicBezTo>
                  <a:cubicBezTo>
                    <a:pt x="108129" y="134534"/>
                    <a:pt x="107396" y="133435"/>
                    <a:pt x="104830" y="131602"/>
                  </a:cubicBezTo>
                  <a:cubicBezTo>
                    <a:pt x="94200" y="124271"/>
                    <a:pt x="75507" y="126470"/>
                    <a:pt x="77340" y="105944"/>
                  </a:cubicBezTo>
                  <a:cubicBezTo>
                    <a:pt x="77706" y="100080"/>
                    <a:pt x="73674" y="103745"/>
                    <a:pt x="71108" y="103012"/>
                  </a:cubicBezTo>
                  <a:cubicBezTo>
                    <a:pt x="58646" y="100446"/>
                    <a:pt x="45084" y="100813"/>
                    <a:pt x="35188" y="89816"/>
                  </a:cubicBezTo>
                  <a:cubicBezTo>
                    <a:pt x="33721" y="88350"/>
                    <a:pt x="30423" y="88350"/>
                    <a:pt x="32988" y="85785"/>
                  </a:cubicBezTo>
                  <a:cubicBezTo>
                    <a:pt x="40686" y="77354"/>
                    <a:pt x="38120" y="76621"/>
                    <a:pt x="28223" y="76621"/>
                  </a:cubicBezTo>
                  <a:cubicBezTo>
                    <a:pt x="20893" y="76621"/>
                    <a:pt x="19427" y="67091"/>
                    <a:pt x="14661" y="62693"/>
                  </a:cubicBezTo>
                  <a:cubicBezTo>
                    <a:pt x="16128" y="56828"/>
                    <a:pt x="23458" y="49864"/>
                    <a:pt x="10630" y="47665"/>
                  </a:cubicBezTo>
                  <a:cubicBezTo>
                    <a:pt x="2566" y="46198"/>
                    <a:pt x="1100" y="39234"/>
                    <a:pt x="0" y="32270"/>
                  </a:cubicBezTo>
                  <a:cubicBezTo>
                    <a:pt x="13928" y="27138"/>
                    <a:pt x="28590" y="23106"/>
                    <a:pt x="39953" y="12843"/>
                  </a:cubicBezTo>
                  <a:cubicBezTo>
                    <a:pt x="45451" y="23106"/>
                    <a:pt x="52048" y="32270"/>
                    <a:pt x="61579" y="42533"/>
                  </a:cubicBezTo>
                  <a:cubicBezTo>
                    <a:pt x="64877" y="33736"/>
                    <a:pt x="63411" y="28238"/>
                    <a:pt x="55347" y="26405"/>
                  </a:cubicBezTo>
                  <a:cubicBezTo>
                    <a:pt x="47650" y="24939"/>
                    <a:pt x="43618" y="20541"/>
                    <a:pt x="41419" y="13576"/>
                  </a:cubicBezTo>
                  <a:cubicBezTo>
                    <a:pt x="41419" y="5146"/>
                    <a:pt x="48016" y="6979"/>
                    <a:pt x="51682" y="8445"/>
                  </a:cubicBezTo>
                  <a:cubicBezTo>
                    <a:pt x="62311" y="13210"/>
                    <a:pt x="67443" y="6612"/>
                    <a:pt x="73308" y="15"/>
                  </a:cubicBezTo>
                  <a:cubicBezTo>
                    <a:pt x="86503" y="-352"/>
                    <a:pt x="95300" y="6246"/>
                    <a:pt x="100798" y="17975"/>
                  </a:cubicBezTo>
                  <a:cubicBezTo>
                    <a:pt x="113994" y="38135"/>
                    <a:pt x="116193" y="62326"/>
                    <a:pt x="124257" y="84318"/>
                  </a:cubicBezTo>
                  <a:cubicBezTo>
                    <a:pt x="127922" y="94948"/>
                    <a:pt x="124990" y="103745"/>
                    <a:pt x="116559" y="110709"/>
                  </a:cubicBezTo>
                  <a:close/>
                </a:path>
              </a:pathLst>
            </a:custGeom>
            <a:solidFill>
              <a:srgbClr val="A582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9B6C6822-A05F-4522-873E-EC58D3C17DA6}"/>
                </a:ext>
              </a:extLst>
            </p:cNvPr>
            <p:cNvSpPr/>
            <p:nvPr/>
          </p:nvSpPr>
          <p:spPr>
            <a:xfrm>
              <a:off x="11249356" y="4330869"/>
              <a:ext cx="74809" cy="82214"/>
            </a:xfrm>
            <a:custGeom>
              <a:avLst/>
              <a:gdLst>
                <a:gd name="connsiteX0" fmla="*/ 3334 w 74809"/>
                <a:gd name="connsiteY0" fmla="*/ 48227 h 82214"/>
                <a:gd name="connsiteX1" fmla="*/ 4801 w 74809"/>
                <a:gd name="connsiteY1" fmla="*/ 19271 h 82214"/>
                <a:gd name="connsiteX2" fmla="*/ 1135 w 74809"/>
                <a:gd name="connsiteY2" fmla="*/ 8275 h 82214"/>
                <a:gd name="connsiteX3" fmla="*/ 11765 w 74809"/>
                <a:gd name="connsiteY3" fmla="*/ 9008 h 82214"/>
                <a:gd name="connsiteX4" fmla="*/ 24960 w 74809"/>
                <a:gd name="connsiteY4" fmla="*/ 4976 h 82214"/>
                <a:gd name="connsiteX5" fmla="*/ 36323 w 74809"/>
                <a:gd name="connsiteY5" fmla="*/ 7175 h 82214"/>
                <a:gd name="connsiteX6" fmla="*/ 42187 w 74809"/>
                <a:gd name="connsiteY6" fmla="*/ 8275 h 82214"/>
                <a:gd name="connsiteX7" fmla="*/ 53184 w 74809"/>
                <a:gd name="connsiteY7" fmla="*/ 4243 h 82214"/>
                <a:gd name="connsiteX8" fmla="*/ 55749 w 74809"/>
                <a:gd name="connsiteY8" fmla="*/ 25869 h 82214"/>
                <a:gd name="connsiteX9" fmla="*/ 57216 w 74809"/>
                <a:gd name="connsiteY9" fmla="*/ 41996 h 82214"/>
                <a:gd name="connsiteX10" fmla="*/ 74076 w 74809"/>
                <a:gd name="connsiteY10" fmla="*/ 78284 h 82214"/>
                <a:gd name="connsiteX11" fmla="*/ 74809 w 74809"/>
                <a:gd name="connsiteY11" fmla="*/ 81949 h 82214"/>
                <a:gd name="connsiteX12" fmla="*/ 39988 w 74809"/>
                <a:gd name="connsiteY12" fmla="*/ 71686 h 82214"/>
                <a:gd name="connsiteX13" fmla="*/ 4801 w 74809"/>
                <a:gd name="connsiteY13" fmla="*/ 55925 h 82214"/>
                <a:gd name="connsiteX14" fmla="*/ 3334 w 74809"/>
                <a:gd name="connsiteY14" fmla="*/ 48227 h 8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809" h="82214">
                  <a:moveTo>
                    <a:pt x="3334" y="48227"/>
                  </a:moveTo>
                  <a:cubicBezTo>
                    <a:pt x="22394" y="39797"/>
                    <a:pt x="13598" y="28801"/>
                    <a:pt x="4801" y="19271"/>
                  </a:cubicBezTo>
                  <a:cubicBezTo>
                    <a:pt x="1502" y="15605"/>
                    <a:pt x="-1797" y="13040"/>
                    <a:pt x="1135" y="8275"/>
                  </a:cubicBezTo>
                  <a:cubicBezTo>
                    <a:pt x="4801" y="2410"/>
                    <a:pt x="8099" y="6809"/>
                    <a:pt x="11765" y="9008"/>
                  </a:cubicBezTo>
                  <a:cubicBezTo>
                    <a:pt x="17263" y="11940"/>
                    <a:pt x="22394" y="16705"/>
                    <a:pt x="24960" y="4976"/>
                  </a:cubicBezTo>
                  <a:cubicBezTo>
                    <a:pt x="26060" y="211"/>
                    <a:pt x="34124" y="-4188"/>
                    <a:pt x="36323" y="7175"/>
                  </a:cubicBezTo>
                  <a:cubicBezTo>
                    <a:pt x="36689" y="9374"/>
                    <a:pt x="42187" y="10474"/>
                    <a:pt x="42187" y="8275"/>
                  </a:cubicBezTo>
                  <a:cubicBezTo>
                    <a:pt x="42921" y="-2355"/>
                    <a:pt x="48052" y="-522"/>
                    <a:pt x="53184" y="4243"/>
                  </a:cubicBezTo>
                  <a:cubicBezTo>
                    <a:pt x="60148" y="10474"/>
                    <a:pt x="60881" y="20737"/>
                    <a:pt x="55749" y="25869"/>
                  </a:cubicBezTo>
                  <a:cubicBezTo>
                    <a:pt x="46953" y="33932"/>
                    <a:pt x="54283" y="41263"/>
                    <a:pt x="57216" y="41996"/>
                  </a:cubicBezTo>
                  <a:cubicBezTo>
                    <a:pt x="78108" y="47494"/>
                    <a:pt x="72977" y="63989"/>
                    <a:pt x="74076" y="78284"/>
                  </a:cubicBezTo>
                  <a:cubicBezTo>
                    <a:pt x="74076" y="79383"/>
                    <a:pt x="74443" y="80849"/>
                    <a:pt x="74809" y="81949"/>
                  </a:cubicBezTo>
                  <a:cubicBezTo>
                    <a:pt x="61614" y="83415"/>
                    <a:pt x="51351" y="78650"/>
                    <a:pt x="39988" y="71686"/>
                  </a:cubicBezTo>
                  <a:cubicBezTo>
                    <a:pt x="29359" y="65088"/>
                    <a:pt x="15064" y="65088"/>
                    <a:pt x="4801" y="55925"/>
                  </a:cubicBezTo>
                  <a:cubicBezTo>
                    <a:pt x="1502" y="52992"/>
                    <a:pt x="2968" y="50793"/>
                    <a:pt x="3334" y="48227"/>
                  </a:cubicBezTo>
                  <a:close/>
                </a:path>
              </a:pathLst>
            </a:custGeom>
            <a:solidFill>
              <a:srgbClr val="D1C2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9795832F-AAD2-4497-898F-1FEE4FD82ABF}"/>
                </a:ext>
              </a:extLst>
            </p:cNvPr>
            <p:cNvSpPr/>
            <p:nvPr/>
          </p:nvSpPr>
          <p:spPr>
            <a:xfrm>
              <a:off x="11421664" y="4377683"/>
              <a:ext cx="87708" cy="62231"/>
            </a:xfrm>
            <a:custGeom>
              <a:avLst/>
              <a:gdLst>
                <a:gd name="connsiteX0" fmla="*/ 86503 w 87708"/>
                <a:gd name="connsiteY0" fmla="*/ 31470 h 62231"/>
                <a:gd name="connsiteX1" fmla="*/ 74407 w 87708"/>
                <a:gd name="connsiteY1" fmla="*/ 44665 h 62231"/>
                <a:gd name="connsiteX2" fmla="*/ 56813 w 87708"/>
                <a:gd name="connsiteY2" fmla="*/ 43199 h 62231"/>
                <a:gd name="connsiteX3" fmla="*/ 56813 w 87708"/>
                <a:gd name="connsiteY3" fmla="*/ 43199 h 62231"/>
                <a:gd name="connsiteX4" fmla="*/ 15395 w 87708"/>
                <a:gd name="connsiteY4" fmla="*/ 61526 h 62231"/>
                <a:gd name="connsiteX5" fmla="*/ 8064 w 87708"/>
                <a:gd name="connsiteY5" fmla="*/ 27438 h 62231"/>
                <a:gd name="connsiteX6" fmla="*/ 0 w 87708"/>
                <a:gd name="connsiteY6" fmla="*/ 20107 h 62231"/>
                <a:gd name="connsiteX7" fmla="*/ 26757 w 87708"/>
                <a:gd name="connsiteY7" fmla="*/ 1414 h 62231"/>
                <a:gd name="connsiteX8" fmla="*/ 86503 w 87708"/>
                <a:gd name="connsiteY8" fmla="*/ 31470 h 6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08" h="62231">
                  <a:moveTo>
                    <a:pt x="86503" y="31470"/>
                  </a:moveTo>
                  <a:cubicBezTo>
                    <a:pt x="89436" y="42466"/>
                    <a:pt x="87603" y="47964"/>
                    <a:pt x="74407" y="44665"/>
                  </a:cubicBezTo>
                  <a:cubicBezTo>
                    <a:pt x="68909" y="43199"/>
                    <a:pt x="63045" y="36235"/>
                    <a:pt x="56813" y="43199"/>
                  </a:cubicBezTo>
                  <a:lnTo>
                    <a:pt x="56813" y="43199"/>
                  </a:lnTo>
                  <a:cubicBezTo>
                    <a:pt x="46917" y="58227"/>
                    <a:pt x="32989" y="64458"/>
                    <a:pt x="15395" y="61526"/>
                  </a:cubicBezTo>
                  <a:cubicBezTo>
                    <a:pt x="3665" y="52362"/>
                    <a:pt x="8797" y="38800"/>
                    <a:pt x="8064" y="27438"/>
                  </a:cubicBezTo>
                  <a:cubicBezTo>
                    <a:pt x="7697" y="19740"/>
                    <a:pt x="4398" y="20474"/>
                    <a:pt x="0" y="20107"/>
                  </a:cubicBezTo>
                  <a:cubicBezTo>
                    <a:pt x="0" y="1414"/>
                    <a:pt x="15028" y="3613"/>
                    <a:pt x="26757" y="1414"/>
                  </a:cubicBezTo>
                  <a:cubicBezTo>
                    <a:pt x="54981" y="-5184"/>
                    <a:pt x="71109" y="12410"/>
                    <a:pt x="86503" y="31470"/>
                  </a:cubicBezTo>
                  <a:close/>
                </a:path>
              </a:pathLst>
            </a:custGeom>
            <a:solidFill>
              <a:srgbClr val="956D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3DE0BE01-C4E3-4CCC-A487-10F801DA70A0}"/>
                </a:ext>
              </a:extLst>
            </p:cNvPr>
            <p:cNvSpPr/>
            <p:nvPr/>
          </p:nvSpPr>
          <p:spPr>
            <a:xfrm>
              <a:off x="11342859" y="4385680"/>
              <a:ext cx="75140" cy="51482"/>
            </a:xfrm>
            <a:custGeom>
              <a:avLst/>
              <a:gdLst>
                <a:gd name="connsiteX0" fmla="*/ 0 w 75140"/>
                <a:gd name="connsiteY0" fmla="*/ 34835 h 51482"/>
                <a:gd name="connsiteX1" fmla="*/ 20893 w 75140"/>
                <a:gd name="connsiteY1" fmla="*/ 1480 h 51482"/>
                <a:gd name="connsiteX2" fmla="*/ 33355 w 75140"/>
                <a:gd name="connsiteY2" fmla="*/ 2213 h 51482"/>
                <a:gd name="connsiteX3" fmla="*/ 63778 w 75140"/>
                <a:gd name="connsiteY3" fmla="*/ 34102 h 51482"/>
                <a:gd name="connsiteX4" fmla="*/ 75140 w 75140"/>
                <a:gd name="connsiteY4" fmla="*/ 42166 h 51482"/>
                <a:gd name="connsiteX5" fmla="*/ 43985 w 75140"/>
                <a:gd name="connsiteY5" fmla="*/ 46565 h 51482"/>
                <a:gd name="connsiteX6" fmla="*/ 31156 w 75140"/>
                <a:gd name="connsiteY6" fmla="*/ 44365 h 51482"/>
                <a:gd name="connsiteX7" fmla="*/ 12096 w 75140"/>
                <a:gd name="connsiteY7" fmla="*/ 36668 h 51482"/>
                <a:gd name="connsiteX8" fmla="*/ 0 w 75140"/>
                <a:gd name="connsiteY8" fmla="*/ 34835 h 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40" h="51482">
                  <a:moveTo>
                    <a:pt x="0" y="34835"/>
                  </a:moveTo>
                  <a:cubicBezTo>
                    <a:pt x="1100" y="20174"/>
                    <a:pt x="0" y="4779"/>
                    <a:pt x="20893" y="1480"/>
                  </a:cubicBezTo>
                  <a:cubicBezTo>
                    <a:pt x="25658" y="747"/>
                    <a:pt x="28956" y="-1818"/>
                    <a:pt x="33355" y="2213"/>
                  </a:cubicBezTo>
                  <a:cubicBezTo>
                    <a:pt x="43985" y="12477"/>
                    <a:pt x="59379" y="17975"/>
                    <a:pt x="63778" y="34102"/>
                  </a:cubicBezTo>
                  <a:cubicBezTo>
                    <a:pt x="65610" y="39600"/>
                    <a:pt x="69642" y="42166"/>
                    <a:pt x="75140" y="42166"/>
                  </a:cubicBezTo>
                  <a:cubicBezTo>
                    <a:pt x="67443" y="59393"/>
                    <a:pt x="53881" y="47664"/>
                    <a:pt x="43985" y="46565"/>
                  </a:cubicBezTo>
                  <a:cubicBezTo>
                    <a:pt x="39953" y="46198"/>
                    <a:pt x="35554" y="45098"/>
                    <a:pt x="31156" y="44365"/>
                  </a:cubicBezTo>
                  <a:cubicBezTo>
                    <a:pt x="25291" y="43632"/>
                    <a:pt x="14661" y="49497"/>
                    <a:pt x="12096" y="36668"/>
                  </a:cubicBezTo>
                  <a:cubicBezTo>
                    <a:pt x="11363" y="32636"/>
                    <a:pt x="4398" y="35202"/>
                    <a:pt x="0" y="34835"/>
                  </a:cubicBezTo>
                  <a:close/>
                </a:path>
              </a:pathLst>
            </a:custGeom>
            <a:solidFill>
              <a:srgbClr val="D5C3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31DB0944-2CB2-47A2-A2B3-C24250442E2A}"/>
                </a:ext>
              </a:extLst>
            </p:cNvPr>
            <p:cNvSpPr/>
            <p:nvPr/>
          </p:nvSpPr>
          <p:spPr>
            <a:xfrm>
              <a:off x="11339753" y="4280131"/>
              <a:ext cx="189648" cy="93938"/>
            </a:xfrm>
            <a:custGeom>
              <a:avLst/>
              <a:gdLst>
                <a:gd name="connsiteX0" fmla="*/ 33528 w 189648"/>
                <a:gd name="connsiteY0" fmla="*/ 4398 h 93938"/>
                <a:gd name="connsiteX1" fmla="*/ 43791 w 189648"/>
                <a:gd name="connsiteY1" fmla="*/ 11363 h 93938"/>
                <a:gd name="connsiteX2" fmla="*/ 56254 w 189648"/>
                <a:gd name="connsiteY2" fmla="*/ 15028 h 93938"/>
                <a:gd name="connsiteX3" fmla="*/ 64684 w 189648"/>
                <a:gd name="connsiteY3" fmla="*/ 30789 h 93938"/>
                <a:gd name="connsiteX4" fmla="*/ 71282 w 189648"/>
                <a:gd name="connsiteY4" fmla="*/ 35921 h 93938"/>
                <a:gd name="connsiteX5" fmla="*/ 74581 w 189648"/>
                <a:gd name="connsiteY5" fmla="*/ 26391 h 93938"/>
                <a:gd name="connsiteX6" fmla="*/ 94007 w 189648"/>
                <a:gd name="connsiteY6" fmla="*/ 0 h 93938"/>
                <a:gd name="connsiteX7" fmla="*/ 107936 w 189648"/>
                <a:gd name="connsiteY7" fmla="*/ 37020 h 93938"/>
                <a:gd name="connsiteX8" fmla="*/ 117099 w 189648"/>
                <a:gd name="connsiteY8" fmla="*/ 45084 h 93938"/>
                <a:gd name="connsiteX9" fmla="*/ 147522 w 189648"/>
                <a:gd name="connsiteY9" fmla="*/ 48750 h 93938"/>
                <a:gd name="connsiteX10" fmla="*/ 174279 w 189648"/>
                <a:gd name="connsiteY10" fmla="*/ 56447 h 93938"/>
                <a:gd name="connsiteX11" fmla="*/ 189307 w 189648"/>
                <a:gd name="connsiteY11" fmla="*/ 64877 h 93938"/>
                <a:gd name="connsiteX12" fmla="*/ 179044 w 189648"/>
                <a:gd name="connsiteY12" fmla="*/ 81005 h 93938"/>
                <a:gd name="connsiteX13" fmla="*/ 146789 w 189648"/>
                <a:gd name="connsiteY13" fmla="*/ 79905 h 93938"/>
                <a:gd name="connsiteX14" fmla="*/ 138725 w 189648"/>
                <a:gd name="connsiteY14" fmla="*/ 79905 h 93938"/>
                <a:gd name="connsiteX15" fmla="*/ 93641 w 189648"/>
                <a:gd name="connsiteY15" fmla="*/ 71842 h 93938"/>
                <a:gd name="connsiteX16" fmla="*/ 58453 w 189648"/>
                <a:gd name="connsiteY16" fmla="*/ 85404 h 93938"/>
                <a:gd name="connsiteX17" fmla="*/ 28030 w 189648"/>
                <a:gd name="connsiteY17" fmla="*/ 84304 h 93938"/>
                <a:gd name="connsiteX18" fmla="*/ 8237 w 189648"/>
                <a:gd name="connsiteY18" fmla="*/ 81372 h 93938"/>
                <a:gd name="connsiteX19" fmla="*/ 11903 w 189648"/>
                <a:gd name="connsiteY19" fmla="*/ 48383 h 93938"/>
                <a:gd name="connsiteX20" fmla="*/ 22532 w 189648"/>
                <a:gd name="connsiteY20" fmla="*/ 35188 h 93938"/>
                <a:gd name="connsiteX21" fmla="*/ 540 w 189648"/>
                <a:gd name="connsiteY21" fmla="*/ 45084 h 93938"/>
                <a:gd name="connsiteX22" fmla="*/ 21066 w 189648"/>
                <a:gd name="connsiteY22" fmla="*/ 11729 h 93938"/>
                <a:gd name="connsiteX23" fmla="*/ 33528 w 189648"/>
                <a:gd name="connsiteY23" fmla="*/ 4398 h 9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648" h="93938">
                  <a:moveTo>
                    <a:pt x="33528" y="4398"/>
                  </a:moveTo>
                  <a:cubicBezTo>
                    <a:pt x="36827" y="6598"/>
                    <a:pt x="40126" y="9163"/>
                    <a:pt x="43791" y="11363"/>
                  </a:cubicBezTo>
                  <a:cubicBezTo>
                    <a:pt x="48190" y="11363"/>
                    <a:pt x="52588" y="12096"/>
                    <a:pt x="56254" y="15028"/>
                  </a:cubicBezTo>
                  <a:cubicBezTo>
                    <a:pt x="59186" y="20160"/>
                    <a:pt x="60652" y="26391"/>
                    <a:pt x="64684" y="30789"/>
                  </a:cubicBezTo>
                  <a:cubicBezTo>
                    <a:pt x="66517" y="32988"/>
                    <a:pt x="67983" y="37020"/>
                    <a:pt x="71282" y="35921"/>
                  </a:cubicBezTo>
                  <a:cubicBezTo>
                    <a:pt x="75314" y="34455"/>
                    <a:pt x="72382" y="29323"/>
                    <a:pt x="74581" y="26391"/>
                  </a:cubicBezTo>
                  <a:cubicBezTo>
                    <a:pt x="90708" y="24925"/>
                    <a:pt x="87776" y="9163"/>
                    <a:pt x="94007" y="0"/>
                  </a:cubicBezTo>
                  <a:cubicBezTo>
                    <a:pt x="105737" y="9897"/>
                    <a:pt x="112334" y="21626"/>
                    <a:pt x="107936" y="37020"/>
                  </a:cubicBezTo>
                  <a:cubicBezTo>
                    <a:pt x="105003" y="48017"/>
                    <a:pt x="110502" y="48750"/>
                    <a:pt x="117099" y="45084"/>
                  </a:cubicBezTo>
                  <a:cubicBezTo>
                    <a:pt x="128829" y="38120"/>
                    <a:pt x="137992" y="41052"/>
                    <a:pt x="147522" y="48750"/>
                  </a:cubicBezTo>
                  <a:cubicBezTo>
                    <a:pt x="155219" y="54981"/>
                    <a:pt x="164749" y="55714"/>
                    <a:pt x="174279" y="56447"/>
                  </a:cubicBezTo>
                  <a:cubicBezTo>
                    <a:pt x="180510" y="56813"/>
                    <a:pt x="187475" y="57180"/>
                    <a:pt x="189307" y="64877"/>
                  </a:cubicBezTo>
                  <a:cubicBezTo>
                    <a:pt x="191140" y="72941"/>
                    <a:pt x="185275" y="77706"/>
                    <a:pt x="179044" y="81005"/>
                  </a:cubicBezTo>
                  <a:cubicBezTo>
                    <a:pt x="168048" y="87236"/>
                    <a:pt x="157052" y="91268"/>
                    <a:pt x="146789" y="79905"/>
                  </a:cubicBezTo>
                  <a:cubicBezTo>
                    <a:pt x="143490" y="76240"/>
                    <a:pt x="143124" y="76607"/>
                    <a:pt x="138725" y="79905"/>
                  </a:cubicBezTo>
                  <a:cubicBezTo>
                    <a:pt x="122231" y="91268"/>
                    <a:pt x="107569" y="87969"/>
                    <a:pt x="93641" y="71842"/>
                  </a:cubicBezTo>
                  <a:cubicBezTo>
                    <a:pt x="80812" y="72941"/>
                    <a:pt x="69449" y="77706"/>
                    <a:pt x="58453" y="85404"/>
                  </a:cubicBezTo>
                  <a:cubicBezTo>
                    <a:pt x="49290" y="91635"/>
                    <a:pt x="38660" y="101531"/>
                    <a:pt x="28030" y="84304"/>
                  </a:cubicBezTo>
                  <a:cubicBezTo>
                    <a:pt x="25831" y="80638"/>
                    <a:pt x="15568" y="82105"/>
                    <a:pt x="8237" y="81372"/>
                  </a:cubicBezTo>
                  <a:cubicBezTo>
                    <a:pt x="9703" y="70375"/>
                    <a:pt x="20700" y="61212"/>
                    <a:pt x="11903" y="48383"/>
                  </a:cubicBezTo>
                  <a:cubicBezTo>
                    <a:pt x="7871" y="42518"/>
                    <a:pt x="20333" y="41785"/>
                    <a:pt x="22532" y="35188"/>
                  </a:cubicBezTo>
                  <a:cubicBezTo>
                    <a:pt x="13735" y="36287"/>
                    <a:pt x="6405" y="38487"/>
                    <a:pt x="540" y="45084"/>
                  </a:cubicBezTo>
                  <a:cubicBezTo>
                    <a:pt x="-926" y="19793"/>
                    <a:pt x="-926" y="19793"/>
                    <a:pt x="21066" y="11729"/>
                  </a:cubicBezTo>
                  <a:cubicBezTo>
                    <a:pt x="25465" y="10263"/>
                    <a:pt x="29496" y="6964"/>
                    <a:pt x="33528" y="4398"/>
                  </a:cubicBezTo>
                  <a:close/>
                </a:path>
              </a:pathLst>
            </a:custGeom>
            <a:solidFill>
              <a:srgbClr val="946F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4B07CB4-C7EE-4334-8D92-3A420DD791D4}"/>
                </a:ext>
              </a:extLst>
            </p:cNvPr>
            <p:cNvSpPr/>
            <p:nvPr/>
          </p:nvSpPr>
          <p:spPr>
            <a:xfrm>
              <a:off x="11432267" y="4271681"/>
              <a:ext cx="122084" cy="152132"/>
            </a:xfrm>
            <a:custGeom>
              <a:avLst/>
              <a:gdLst>
                <a:gd name="connsiteX0" fmla="*/ 760 w 122084"/>
                <a:gd name="connsiteY0" fmla="*/ 81024 h 152132"/>
                <a:gd name="connsiteX1" fmla="*/ 48044 w 122084"/>
                <a:gd name="connsiteY1" fmla="*/ 81024 h 152132"/>
                <a:gd name="connsiteX2" fmla="*/ 54641 w 122084"/>
                <a:gd name="connsiteY2" fmla="*/ 83957 h 152132"/>
                <a:gd name="connsiteX3" fmla="*/ 89096 w 122084"/>
                <a:gd name="connsiteY3" fmla="*/ 83957 h 152132"/>
                <a:gd name="connsiteX4" fmla="*/ 94227 w 122084"/>
                <a:gd name="connsiteY4" fmla="*/ 74793 h 152132"/>
                <a:gd name="connsiteX5" fmla="*/ 85430 w 122084"/>
                <a:gd name="connsiteY5" fmla="*/ 70028 h 152132"/>
                <a:gd name="connsiteX6" fmla="*/ 42912 w 122084"/>
                <a:gd name="connsiteY6" fmla="*/ 55367 h 152132"/>
                <a:gd name="connsiteX7" fmla="*/ 31916 w 122084"/>
                <a:gd name="connsiteY7" fmla="*/ 56100 h 152132"/>
                <a:gd name="connsiteX8" fmla="*/ 12123 w 122084"/>
                <a:gd name="connsiteY8" fmla="*/ 61964 h 152132"/>
                <a:gd name="connsiteX9" fmla="*/ 5892 w 122084"/>
                <a:gd name="connsiteY9" fmla="*/ 55000 h 152132"/>
                <a:gd name="connsiteX10" fmla="*/ 1127 w 122084"/>
                <a:gd name="connsiteY10" fmla="*/ 9549 h 152132"/>
                <a:gd name="connsiteX11" fmla="*/ 10290 w 122084"/>
                <a:gd name="connsiteY11" fmla="*/ 386 h 152132"/>
                <a:gd name="connsiteX12" fmla="*/ 17621 w 122084"/>
                <a:gd name="connsiteY12" fmla="*/ 5517 h 152132"/>
                <a:gd name="connsiteX13" fmla="*/ 50243 w 122084"/>
                <a:gd name="connsiteY13" fmla="*/ 12115 h 152132"/>
                <a:gd name="connsiteX14" fmla="*/ 57574 w 122084"/>
                <a:gd name="connsiteY14" fmla="*/ 11382 h 152132"/>
                <a:gd name="connsiteX15" fmla="*/ 73701 w 122084"/>
                <a:gd name="connsiteY15" fmla="*/ 18346 h 152132"/>
                <a:gd name="connsiteX16" fmla="*/ 122084 w 122084"/>
                <a:gd name="connsiteY16" fmla="*/ 109981 h 152132"/>
                <a:gd name="connsiteX17" fmla="*/ 105957 w 122084"/>
                <a:gd name="connsiteY17" fmla="*/ 140037 h 152132"/>
                <a:gd name="connsiteX18" fmla="*/ 102291 w 122084"/>
                <a:gd name="connsiteY18" fmla="*/ 152133 h 152132"/>
                <a:gd name="connsiteX19" fmla="*/ 75900 w 122084"/>
                <a:gd name="connsiteY19" fmla="*/ 137105 h 152132"/>
                <a:gd name="connsiteX20" fmla="*/ 55741 w 122084"/>
                <a:gd name="connsiteY20" fmla="*/ 122443 h 152132"/>
                <a:gd name="connsiteX21" fmla="*/ 15788 w 122084"/>
                <a:gd name="connsiteY21" fmla="*/ 107049 h 152132"/>
                <a:gd name="connsiteX22" fmla="*/ 760 w 122084"/>
                <a:gd name="connsiteY22" fmla="*/ 81024 h 15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84" h="152132">
                  <a:moveTo>
                    <a:pt x="760" y="81024"/>
                  </a:moveTo>
                  <a:cubicBezTo>
                    <a:pt x="16521" y="91654"/>
                    <a:pt x="32282" y="97152"/>
                    <a:pt x="48044" y="81024"/>
                  </a:cubicBezTo>
                  <a:cubicBezTo>
                    <a:pt x="51709" y="76992"/>
                    <a:pt x="53175" y="82124"/>
                    <a:pt x="54641" y="83957"/>
                  </a:cubicBezTo>
                  <a:cubicBezTo>
                    <a:pt x="66371" y="98618"/>
                    <a:pt x="77733" y="90921"/>
                    <a:pt x="89096" y="83957"/>
                  </a:cubicBezTo>
                  <a:cubicBezTo>
                    <a:pt x="92395" y="81758"/>
                    <a:pt x="94960" y="78825"/>
                    <a:pt x="94227" y="74793"/>
                  </a:cubicBezTo>
                  <a:cubicBezTo>
                    <a:pt x="93494" y="70028"/>
                    <a:pt x="88729" y="69662"/>
                    <a:pt x="85430" y="70028"/>
                  </a:cubicBezTo>
                  <a:cubicBezTo>
                    <a:pt x="69303" y="70761"/>
                    <a:pt x="54641" y="68196"/>
                    <a:pt x="42912" y="55367"/>
                  </a:cubicBezTo>
                  <a:cubicBezTo>
                    <a:pt x="39247" y="51335"/>
                    <a:pt x="34482" y="51335"/>
                    <a:pt x="31916" y="56100"/>
                  </a:cubicBezTo>
                  <a:cubicBezTo>
                    <a:pt x="26784" y="64897"/>
                    <a:pt x="18720" y="60498"/>
                    <a:pt x="12123" y="61964"/>
                  </a:cubicBezTo>
                  <a:cubicBezTo>
                    <a:pt x="4792" y="63797"/>
                    <a:pt x="3326" y="57566"/>
                    <a:pt x="5892" y="55000"/>
                  </a:cubicBezTo>
                  <a:cubicBezTo>
                    <a:pt x="22386" y="37040"/>
                    <a:pt x="3692" y="24211"/>
                    <a:pt x="1127" y="9549"/>
                  </a:cubicBezTo>
                  <a:cubicBezTo>
                    <a:pt x="-2539" y="19"/>
                    <a:pt x="3326" y="-714"/>
                    <a:pt x="10290" y="386"/>
                  </a:cubicBezTo>
                  <a:cubicBezTo>
                    <a:pt x="13222" y="752"/>
                    <a:pt x="16155" y="2952"/>
                    <a:pt x="17621" y="5517"/>
                  </a:cubicBezTo>
                  <a:cubicBezTo>
                    <a:pt x="25685" y="22745"/>
                    <a:pt x="36314" y="24944"/>
                    <a:pt x="50243" y="12115"/>
                  </a:cubicBezTo>
                  <a:cubicBezTo>
                    <a:pt x="51709" y="10649"/>
                    <a:pt x="55008" y="11382"/>
                    <a:pt x="57574" y="11382"/>
                  </a:cubicBezTo>
                  <a:cubicBezTo>
                    <a:pt x="64538" y="9549"/>
                    <a:pt x="70036" y="13581"/>
                    <a:pt x="73701" y="18346"/>
                  </a:cubicBezTo>
                  <a:cubicBezTo>
                    <a:pt x="94594" y="46570"/>
                    <a:pt x="108889" y="78092"/>
                    <a:pt x="122084" y="109981"/>
                  </a:cubicBezTo>
                  <a:cubicBezTo>
                    <a:pt x="108522" y="115479"/>
                    <a:pt x="104490" y="126109"/>
                    <a:pt x="105957" y="140037"/>
                  </a:cubicBezTo>
                  <a:cubicBezTo>
                    <a:pt x="106323" y="144436"/>
                    <a:pt x="112554" y="151033"/>
                    <a:pt x="102291" y="152133"/>
                  </a:cubicBezTo>
                  <a:cubicBezTo>
                    <a:pt x="94960" y="144436"/>
                    <a:pt x="86530" y="138938"/>
                    <a:pt x="75900" y="137105"/>
                  </a:cubicBezTo>
                  <a:cubicBezTo>
                    <a:pt x="66371" y="136372"/>
                    <a:pt x="62339" y="127575"/>
                    <a:pt x="55741" y="122443"/>
                  </a:cubicBezTo>
                  <a:cubicBezTo>
                    <a:pt x="43645" y="113280"/>
                    <a:pt x="30083" y="109248"/>
                    <a:pt x="15788" y="107049"/>
                  </a:cubicBezTo>
                  <a:cubicBezTo>
                    <a:pt x="12489" y="97519"/>
                    <a:pt x="27" y="93120"/>
                    <a:pt x="760" y="81024"/>
                  </a:cubicBezTo>
                  <a:close/>
                </a:path>
              </a:pathLst>
            </a:custGeom>
            <a:solidFill>
              <a:srgbClr val="E4DCD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D77FCF6-BA96-44CE-BDAC-BB400B364E62}"/>
                </a:ext>
              </a:extLst>
            </p:cNvPr>
            <p:cNvSpPr/>
            <p:nvPr/>
          </p:nvSpPr>
          <p:spPr>
            <a:xfrm>
              <a:off x="11031295" y="4211533"/>
              <a:ext cx="38339" cy="33066"/>
            </a:xfrm>
            <a:custGeom>
              <a:avLst/>
              <a:gdLst>
                <a:gd name="connsiteX0" fmla="*/ 372 w 38339"/>
                <a:gd name="connsiteY0" fmla="*/ 20948 h 33066"/>
                <a:gd name="connsiteX1" fmla="*/ 9536 w 38339"/>
                <a:gd name="connsiteY1" fmla="*/ 55 h 33066"/>
                <a:gd name="connsiteX2" fmla="*/ 37759 w 38339"/>
                <a:gd name="connsiteY2" fmla="*/ 17649 h 33066"/>
                <a:gd name="connsiteX3" fmla="*/ 18699 w 38339"/>
                <a:gd name="connsiteY3" fmla="*/ 33044 h 33066"/>
                <a:gd name="connsiteX4" fmla="*/ 372 w 38339"/>
                <a:gd name="connsiteY4" fmla="*/ 20948 h 3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9" h="33066">
                  <a:moveTo>
                    <a:pt x="372" y="20948"/>
                  </a:moveTo>
                  <a:cubicBezTo>
                    <a:pt x="-361" y="12151"/>
                    <a:pt x="-1094" y="422"/>
                    <a:pt x="9536" y="55"/>
                  </a:cubicBezTo>
                  <a:cubicBezTo>
                    <a:pt x="21265" y="-678"/>
                    <a:pt x="34827" y="5920"/>
                    <a:pt x="37759" y="17649"/>
                  </a:cubicBezTo>
                  <a:cubicBezTo>
                    <a:pt x="41058" y="29378"/>
                    <a:pt x="29695" y="33410"/>
                    <a:pt x="18699" y="33044"/>
                  </a:cubicBezTo>
                  <a:cubicBezTo>
                    <a:pt x="12468" y="28645"/>
                    <a:pt x="6237" y="24613"/>
                    <a:pt x="372" y="20948"/>
                  </a:cubicBezTo>
                  <a:close/>
                </a:path>
              </a:pathLst>
            </a:custGeom>
            <a:solidFill>
              <a:srgbClr val="85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373D84A4-2973-468E-9EED-FB31BF564DFA}"/>
                </a:ext>
              </a:extLst>
            </p:cNvPr>
            <p:cNvSpPr/>
            <p:nvPr/>
          </p:nvSpPr>
          <p:spPr>
            <a:xfrm>
              <a:off x="10710213" y="4417216"/>
              <a:ext cx="417854" cy="86458"/>
            </a:xfrm>
            <a:custGeom>
              <a:avLst/>
              <a:gdLst>
                <a:gd name="connsiteX0" fmla="*/ 414922 w 417854"/>
                <a:gd name="connsiteY0" fmla="*/ 70742 h 86458"/>
                <a:gd name="connsiteX1" fmla="*/ 417854 w 417854"/>
                <a:gd name="connsiteY1" fmla="*/ 81372 h 86458"/>
                <a:gd name="connsiteX2" fmla="*/ 397694 w 417854"/>
                <a:gd name="connsiteY2" fmla="*/ 82471 h 86458"/>
                <a:gd name="connsiteX3" fmla="*/ 282601 w 417854"/>
                <a:gd name="connsiteY3" fmla="*/ 49116 h 86458"/>
                <a:gd name="connsiteX4" fmla="*/ 264274 w 417854"/>
                <a:gd name="connsiteY4" fmla="*/ 44718 h 86458"/>
                <a:gd name="connsiteX5" fmla="*/ 137819 w 417854"/>
                <a:gd name="connsiteY5" fmla="*/ 56447 h 86458"/>
                <a:gd name="connsiteX6" fmla="*/ 69276 w 417854"/>
                <a:gd name="connsiteY6" fmla="*/ 71842 h 86458"/>
                <a:gd name="connsiteX7" fmla="*/ 64511 w 417854"/>
                <a:gd name="connsiteY7" fmla="*/ 74041 h 86458"/>
                <a:gd name="connsiteX8" fmla="*/ 47284 w 417854"/>
                <a:gd name="connsiteY8" fmla="*/ 78806 h 86458"/>
                <a:gd name="connsiteX9" fmla="*/ 27857 w 417854"/>
                <a:gd name="connsiteY9" fmla="*/ 82471 h 86458"/>
                <a:gd name="connsiteX10" fmla="*/ 25658 w 417854"/>
                <a:gd name="connsiteY10" fmla="*/ 75507 h 86458"/>
                <a:gd name="connsiteX11" fmla="*/ 0 w 417854"/>
                <a:gd name="connsiteY11" fmla="*/ 61212 h 86458"/>
                <a:gd name="connsiteX12" fmla="*/ 26757 w 417854"/>
                <a:gd name="connsiteY12" fmla="*/ 61579 h 86458"/>
                <a:gd name="connsiteX13" fmla="*/ 47650 w 417854"/>
                <a:gd name="connsiteY13" fmla="*/ 49849 h 86458"/>
                <a:gd name="connsiteX14" fmla="*/ 46917 w 417854"/>
                <a:gd name="connsiteY14" fmla="*/ 30056 h 86458"/>
                <a:gd name="connsiteX15" fmla="*/ 81005 w 417854"/>
                <a:gd name="connsiteY15" fmla="*/ 19793 h 86458"/>
                <a:gd name="connsiteX16" fmla="*/ 95667 w 417854"/>
                <a:gd name="connsiteY16" fmla="*/ 19060 h 86458"/>
                <a:gd name="connsiteX17" fmla="*/ 139651 w 417854"/>
                <a:gd name="connsiteY17" fmla="*/ 39220 h 86458"/>
                <a:gd name="connsiteX18" fmla="*/ 145149 w 417854"/>
                <a:gd name="connsiteY18" fmla="*/ 33722 h 86458"/>
                <a:gd name="connsiteX19" fmla="*/ 142217 w 417854"/>
                <a:gd name="connsiteY19" fmla="*/ 21626 h 86458"/>
                <a:gd name="connsiteX20" fmla="*/ 129388 w 417854"/>
                <a:gd name="connsiteY20" fmla="*/ 367 h 86458"/>
                <a:gd name="connsiteX21" fmla="*/ 189500 w 417854"/>
                <a:gd name="connsiteY21" fmla="*/ 0 h 86458"/>
                <a:gd name="connsiteX22" fmla="*/ 208194 w 417854"/>
                <a:gd name="connsiteY22" fmla="*/ 367 h 86458"/>
                <a:gd name="connsiteX23" fmla="*/ 395495 w 417854"/>
                <a:gd name="connsiteY23" fmla="*/ 46184 h 86458"/>
                <a:gd name="connsiteX24" fmla="*/ 414922 w 417854"/>
                <a:gd name="connsiteY24" fmla="*/ 70742 h 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854" h="86458">
                  <a:moveTo>
                    <a:pt x="414922" y="70742"/>
                  </a:moveTo>
                  <a:cubicBezTo>
                    <a:pt x="416021" y="74407"/>
                    <a:pt x="416754" y="77706"/>
                    <a:pt x="417854" y="81372"/>
                  </a:cubicBezTo>
                  <a:cubicBezTo>
                    <a:pt x="411623" y="88702"/>
                    <a:pt x="403926" y="87236"/>
                    <a:pt x="397694" y="82471"/>
                  </a:cubicBezTo>
                  <a:cubicBezTo>
                    <a:pt x="363606" y="56447"/>
                    <a:pt x="324020" y="49849"/>
                    <a:pt x="282601" y="49116"/>
                  </a:cubicBezTo>
                  <a:cubicBezTo>
                    <a:pt x="276370" y="49116"/>
                    <a:pt x="270506" y="46550"/>
                    <a:pt x="264274" y="44718"/>
                  </a:cubicBezTo>
                  <a:cubicBezTo>
                    <a:pt x="221389" y="40686"/>
                    <a:pt x="178504" y="36287"/>
                    <a:pt x="137819" y="56447"/>
                  </a:cubicBezTo>
                  <a:cubicBezTo>
                    <a:pt x="112894" y="52782"/>
                    <a:pt x="90169" y="59379"/>
                    <a:pt x="69276" y="71842"/>
                  </a:cubicBezTo>
                  <a:cubicBezTo>
                    <a:pt x="67810" y="72575"/>
                    <a:pt x="66344" y="73308"/>
                    <a:pt x="64511" y="74041"/>
                  </a:cubicBezTo>
                  <a:cubicBezTo>
                    <a:pt x="58646" y="75507"/>
                    <a:pt x="52782" y="76607"/>
                    <a:pt x="47284" y="78806"/>
                  </a:cubicBezTo>
                  <a:cubicBezTo>
                    <a:pt x="40686" y="79905"/>
                    <a:pt x="35188" y="85770"/>
                    <a:pt x="27857" y="82471"/>
                  </a:cubicBezTo>
                  <a:cubicBezTo>
                    <a:pt x="27124" y="80272"/>
                    <a:pt x="26391" y="77706"/>
                    <a:pt x="25658" y="75507"/>
                  </a:cubicBezTo>
                  <a:cubicBezTo>
                    <a:pt x="10630" y="82471"/>
                    <a:pt x="10996" y="62312"/>
                    <a:pt x="0" y="61212"/>
                  </a:cubicBezTo>
                  <a:cubicBezTo>
                    <a:pt x="8797" y="61945"/>
                    <a:pt x="16861" y="42518"/>
                    <a:pt x="26757" y="61579"/>
                  </a:cubicBezTo>
                  <a:cubicBezTo>
                    <a:pt x="29690" y="67077"/>
                    <a:pt x="45084" y="57180"/>
                    <a:pt x="47650" y="49849"/>
                  </a:cubicBezTo>
                  <a:cubicBezTo>
                    <a:pt x="50216" y="42518"/>
                    <a:pt x="48017" y="36654"/>
                    <a:pt x="46917" y="30056"/>
                  </a:cubicBezTo>
                  <a:cubicBezTo>
                    <a:pt x="58646" y="27857"/>
                    <a:pt x="72941" y="35188"/>
                    <a:pt x="81005" y="19793"/>
                  </a:cubicBezTo>
                  <a:cubicBezTo>
                    <a:pt x="84304" y="13562"/>
                    <a:pt x="90902" y="24558"/>
                    <a:pt x="95667" y="19060"/>
                  </a:cubicBezTo>
                  <a:cubicBezTo>
                    <a:pt x="105197" y="36654"/>
                    <a:pt x="125723" y="30789"/>
                    <a:pt x="139651" y="39220"/>
                  </a:cubicBezTo>
                  <a:cubicBezTo>
                    <a:pt x="143317" y="41419"/>
                    <a:pt x="144050" y="36654"/>
                    <a:pt x="145149" y="33722"/>
                  </a:cubicBezTo>
                  <a:cubicBezTo>
                    <a:pt x="146982" y="28957"/>
                    <a:pt x="149548" y="23458"/>
                    <a:pt x="142217" y="21626"/>
                  </a:cubicBezTo>
                  <a:cubicBezTo>
                    <a:pt x="130488" y="18693"/>
                    <a:pt x="130854" y="9163"/>
                    <a:pt x="129388" y="367"/>
                  </a:cubicBezTo>
                  <a:cubicBezTo>
                    <a:pt x="149548" y="3299"/>
                    <a:pt x="169707" y="2199"/>
                    <a:pt x="189500" y="0"/>
                  </a:cubicBezTo>
                  <a:cubicBezTo>
                    <a:pt x="195732" y="1100"/>
                    <a:pt x="201963" y="3665"/>
                    <a:pt x="208194" y="367"/>
                  </a:cubicBezTo>
                  <a:cubicBezTo>
                    <a:pt x="275271" y="-2566"/>
                    <a:pt x="337582" y="12829"/>
                    <a:pt x="395495" y="46184"/>
                  </a:cubicBezTo>
                  <a:cubicBezTo>
                    <a:pt x="405758" y="51315"/>
                    <a:pt x="414189" y="57913"/>
                    <a:pt x="414922" y="70742"/>
                  </a:cubicBezTo>
                  <a:close/>
                </a:path>
              </a:pathLst>
            </a:custGeom>
            <a:solidFill>
              <a:srgbClr val="9275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51E80215-1FA9-465C-BF47-DB45627A7186}"/>
                </a:ext>
              </a:extLst>
            </p:cNvPr>
            <p:cNvSpPr/>
            <p:nvPr/>
          </p:nvSpPr>
          <p:spPr>
            <a:xfrm>
              <a:off x="10918407" y="4382395"/>
              <a:ext cx="246665" cy="105563"/>
            </a:xfrm>
            <a:custGeom>
              <a:avLst/>
              <a:gdLst>
                <a:gd name="connsiteX0" fmla="*/ 206728 w 246665"/>
                <a:gd name="connsiteY0" fmla="*/ 105563 h 105563"/>
                <a:gd name="connsiteX1" fmla="*/ 132687 w 246665"/>
                <a:gd name="connsiteY1" fmla="*/ 60112 h 105563"/>
                <a:gd name="connsiteX2" fmla="*/ 0 w 246665"/>
                <a:gd name="connsiteY2" fmla="*/ 34455 h 105563"/>
                <a:gd name="connsiteX3" fmla="*/ 98232 w 246665"/>
                <a:gd name="connsiteY3" fmla="*/ 15395 h 105563"/>
                <a:gd name="connsiteX4" fmla="*/ 115826 w 246665"/>
                <a:gd name="connsiteY4" fmla="*/ 10996 h 105563"/>
                <a:gd name="connsiteX5" fmla="*/ 164942 w 246665"/>
                <a:gd name="connsiteY5" fmla="*/ 0 h 105563"/>
                <a:gd name="connsiteX6" fmla="*/ 169707 w 246665"/>
                <a:gd name="connsiteY6" fmla="*/ 5498 h 105563"/>
                <a:gd name="connsiteX7" fmla="*/ 195365 w 246665"/>
                <a:gd name="connsiteY7" fmla="*/ 12829 h 105563"/>
                <a:gd name="connsiteX8" fmla="*/ 188034 w 246665"/>
                <a:gd name="connsiteY8" fmla="*/ 28957 h 105563"/>
                <a:gd name="connsiteX9" fmla="*/ 178138 w 246665"/>
                <a:gd name="connsiteY9" fmla="*/ 31156 h 105563"/>
                <a:gd name="connsiteX10" fmla="*/ 152114 w 246665"/>
                <a:gd name="connsiteY10" fmla="*/ 31156 h 105563"/>
                <a:gd name="connsiteX11" fmla="*/ 189500 w 246665"/>
                <a:gd name="connsiteY11" fmla="*/ 39586 h 105563"/>
                <a:gd name="connsiteX12" fmla="*/ 202329 w 246665"/>
                <a:gd name="connsiteY12" fmla="*/ 53148 h 105563"/>
                <a:gd name="connsiteX13" fmla="*/ 202696 w 246665"/>
                <a:gd name="connsiteY13" fmla="*/ 77706 h 105563"/>
                <a:gd name="connsiteX14" fmla="*/ 209294 w 246665"/>
                <a:gd name="connsiteY14" fmla="*/ 86503 h 105563"/>
                <a:gd name="connsiteX15" fmla="*/ 226521 w 246665"/>
                <a:gd name="connsiteY15" fmla="*/ 81005 h 105563"/>
                <a:gd name="connsiteX16" fmla="*/ 245947 w 246665"/>
                <a:gd name="connsiteY16" fmla="*/ 86870 h 105563"/>
                <a:gd name="connsiteX17" fmla="*/ 234218 w 246665"/>
                <a:gd name="connsiteY17" fmla="*/ 97133 h 105563"/>
                <a:gd name="connsiteX18" fmla="*/ 206728 w 246665"/>
                <a:gd name="connsiteY18" fmla="*/ 105563 h 10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665" h="105563">
                  <a:moveTo>
                    <a:pt x="206728" y="105563"/>
                  </a:moveTo>
                  <a:cubicBezTo>
                    <a:pt x="188401" y="80272"/>
                    <a:pt x="160177" y="70742"/>
                    <a:pt x="132687" y="60112"/>
                  </a:cubicBezTo>
                  <a:cubicBezTo>
                    <a:pt x="90169" y="43618"/>
                    <a:pt x="45084" y="39586"/>
                    <a:pt x="0" y="34455"/>
                  </a:cubicBezTo>
                  <a:cubicBezTo>
                    <a:pt x="31889" y="23092"/>
                    <a:pt x="65610" y="21626"/>
                    <a:pt x="98232" y="15395"/>
                  </a:cubicBezTo>
                  <a:cubicBezTo>
                    <a:pt x="104097" y="14295"/>
                    <a:pt x="111794" y="14295"/>
                    <a:pt x="115826" y="10996"/>
                  </a:cubicBezTo>
                  <a:cubicBezTo>
                    <a:pt x="130854" y="-733"/>
                    <a:pt x="148082" y="1466"/>
                    <a:pt x="164942" y="0"/>
                  </a:cubicBezTo>
                  <a:cubicBezTo>
                    <a:pt x="166409" y="1833"/>
                    <a:pt x="168608" y="3665"/>
                    <a:pt x="169707" y="5498"/>
                  </a:cubicBezTo>
                  <a:cubicBezTo>
                    <a:pt x="175572" y="17960"/>
                    <a:pt x="181803" y="26757"/>
                    <a:pt x="195365" y="12829"/>
                  </a:cubicBezTo>
                  <a:cubicBezTo>
                    <a:pt x="193166" y="18327"/>
                    <a:pt x="190967" y="23458"/>
                    <a:pt x="188034" y="28957"/>
                  </a:cubicBezTo>
                  <a:cubicBezTo>
                    <a:pt x="185835" y="33355"/>
                    <a:pt x="180704" y="36287"/>
                    <a:pt x="178138" y="31156"/>
                  </a:cubicBezTo>
                  <a:cubicBezTo>
                    <a:pt x="170440" y="15761"/>
                    <a:pt x="163843" y="27124"/>
                    <a:pt x="152114" y="31156"/>
                  </a:cubicBezTo>
                  <a:cubicBezTo>
                    <a:pt x="167142" y="35554"/>
                    <a:pt x="171907" y="55714"/>
                    <a:pt x="189500" y="39586"/>
                  </a:cubicBezTo>
                  <a:cubicBezTo>
                    <a:pt x="194632" y="34821"/>
                    <a:pt x="192066" y="54248"/>
                    <a:pt x="202329" y="53148"/>
                  </a:cubicBezTo>
                  <a:cubicBezTo>
                    <a:pt x="203429" y="61212"/>
                    <a:pt x="209294" y="68909"/>
                    <a:pt x="202696" y="77706"/>
                  </a:cubicBezTo>
                  <a:cubicBezTo>
                    <a:pt x="197564" y="84304"/>
                    <a:pt x="204529" y="85770"/>
                    <a:pt x="209294" y="86503"/>
                  </a:cubicBezTo>
                  <a:cubicBezTo>
                    <a:pt x="215891" y="87603"/>
                    <a:pt x="220656" y="83571"/>
                    <a:pt x="226521" y="81005"/>
                  </a:cubicBezTo>
                  <a:cubicBezTo>
                    <a:pt x="234218" y="77340"/>
                    <a:pt x="243382" y="81005"/>
                    <a:pt x="245947" y="86870"/>
                  </a:cubicBezTo>
                  <a:cubicBezTo>
                    <a:pt x="249613" y="95667"/>
                    <a:pt x="238250" y="93467"/>
                    <a:pt x="234218" y="97133"/>
                  </a:cubicBezTo>
                  <a:cubicBezTo>
                    <a:pt x="226521" y="104463"/>
                    <a:pt x="213325" y="93467"/>
                    <a:pt x="206728" y="105563"/>
                  </a:cubicBezTo>
                  <a:close/>
                </a:path>
              </a:pathLst>
            </a:custGeom>
            <a:solidFill>
              <a:srgbClr val="B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762BCC72-7B2C-43DB-B7C8-C96559519F6E}"/>
                </a:ext>
              </a:extLst>
            </p:cNvPr>
            <p:cNvSpPr/>
            <p:nvPr/>
          </p:nvSpPr>
          <p:spPr>
            <a:xfrm>
              <a:off x="10652300" y="4491623"/>
              <a:ext cx="94621" cy="72574"/>
            </a:xfrm>
            <a:custGeom>
              <a:avLst/>
              <a:gdLst>
                <a:gd name="connsiteX0" fmla="*/ 2932 w 94621"/>
                <a:gd name="connsiteY0" fmla="*/ 48750 h 72574"/>
                <a:gd name="connsiteX1" fmla="*/ 0 w 94621"/>
                <a:gd name="connsiteY1" fmla="*/ 22359 h 72574"/>
                <a:gd name="connsiteX2" fmla="*/ 21626 w 94621"/>
                <a:gd name="connsiteY2" fmla="*/ 0 h 72574"/>
                <a:gd name="connsiteX3" fmla="*/ 42518 w 94621"/>
                <a:gd name="connsiteY3" fmla="*/ 10996 h 72574"/>
                <a:gd name="connsiteX4" fmla="*/ 56814 w 94621"/>
                <a:gd name="connsiteY4" fmla="*/ 15395 h 72574"/>
                <a:gd name="connsiteX5" fmla="*/ 81738 w 94621"/>
                <a:gd name="connsiteY5" fmla="*/ 11363 h 72574"/>
                <a:gd name="connsiteX6" fmla="*/ 92368 w 94621"/>
                <a:gd name="connsiteY6" fmla="*/ 28590 h 72574"/>
                <a:gd name="connsiteX7" fmla="*/ 66710 w 94621"/>
                <a:gd name="connsiteY7" fmla="*/ 56447 h 72574"/>
                <a:gd name="connsiteX8" fmla="*/ 66710 w 94621"/>
                <a:gd name="connsiteY8" fmla="*/ 56447 h 72574"/>
                <a:gd name="connsiteX9" fmla="*/ 29323 w 94621"/>
                <a:gd name="connsiteY9" fmla="*/ 56080 h 72574"/>
                <a:gd name="connsiteX10" fmla="*/ 29323 w 94621"/>
                <a:gd name="connsiteY10" fmla="*/ 56080 h 72574"/>
                <a:gd name="connsiteX11" fmla="*/ 9163 w 94621"/>
                <a:gd name="connsiteY11" fmla="*/ 54248 h 72574"/>
                <a:gd name="connsiteX12" fmla="*/ 15761 w 94621"/>
                <a:gd name="connsiteY12" fmla="*/ 72575 h 72574"/>
                <a:gd name="connsiteX13" fmla="*/ 2932 w 94621"/>
                <a:gd name="connsiteY13" fmla="*/ 48750 h 7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621" h="72574">
                  <a:moveTo>
                    <a:pt x="2932" y="48750"/>
                  </a:moveTo>
                  <a:cubicBezTo>
                    <a:pt x="3299" y="39953"/>
                    <a:pt x="4398" y="30789"/>
                    <a:pt x="0" y="22359"/>
                  </a:cubicBezTo>
                  <a:cubicBezTo>
                    <a:pt x="12829" y="20160"/>
                    <a:pt x="10996" y="4765"/>
                    <a:pt x="21626" y="0"/>
                  </a:cubicBezTo>
                  <a:cubicBezTo>
                    <a:pt x="24558" y="9897"/>
                    <a:pt x="32255" y="13562"/>
                    <a:pt x="42518" y="10996"/>
                  </a:cubicBezTo>
                  <a:cubicBezTo>
                    <a:pt x="48750" y="9530"/>
                    <a:pt x="52048" y="11729"/>
                    <a:pt x="56814" y="15395"/>
                  </a:cubicBezTo>
                  <a:cubicBezTo>
                    <a:pt x="64877" y="21626"/>
                    <a:pt x="75507" y="24558"/>
                    <a:pt x="81738" y="11363"/>
                  </a:cubicBezTo>
                  <a:cubicBezTo>
                    <a:pt x="93834" y="12096"/>
                    <a:pt x="97499" y="14662"/>
                    <a:pt x="92368" y="28590"/>
                  </a:cubicBezTo>
                  <a:cubicBezTo>
                    <a:pt x="87236" y="42518"/>
                    <a:pt x="71109" y="43618"/>
                    <a:pt x="66710" y="56447"/>
                  </a:cubicBezTo>
                  <a:lnTo>
                    <a:pt x="66710" y="56447"/>
                  </a:lnTo>
                  <a:cubicBezTo>
                    <a:pt x="54248" y="53881"/>
                    <a:pt x="41785" y="57913"/>
                    <a:pt x="29323" y="56080"/>
                  </a:cubicBezTo>
                  <a:cubicBezTo>
                    <a:pt x="29323" y="56080"/>
                    <a:pt x="29323" y="56080"/>
                    <a:pt x="29323" y="56080"/>
                  </a:cubicBezTo>
                  <a:cubicBezTo>
                    <a:pt x="23459" y="48750"/>
                    <a:pt x="16494" y="50216"/>
                    <a:pt x="9163" y="54248"/>
                  </a:cubicBezTo>
                  <a:cubicBezTo>
                    <a:pt x="10263" y="60845"/>
                    <a:pt x="23092" y="63045"/>
                    <a:pt x="15761" y="72575"/>
                  </a:cubicBezTo>
                  <a:cubicBezTo>
                    <a:pt x="5132" y="68543"/>
                    <a:pt x="2932" y="59013"/>
                    <a:pt x="2932" y="4875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AA2FFC81-B56A-4860-B6B6-488EB6265613}"/>
                </a:ext>
              </a:extLst>
            </p:cNvPr>
            <p:cNvSpPr/>
            <p:nvPr/>
          </p:nvSpPr>
          <p:spPr>
            <a:xfrm>
              <a:off x="10719743" y="4492339"/>
              <a:ext cx="78864" cy="71590"/>
            </a:xfrm>
            <a:custGeom>
              <a:avLst/>
              <a:gdLst>
                <a:gd name="connsiteX0" fmla="*/ 0 w 78864"/>
                <a:gd name="connsiteY0" fmla="*/ 55731 h 71590"/>
                <a:gd name="connsiteX1" fmla="*/ 733 w 78864"/>
                <a:gd name="connsiteY1" fmla="*/ 41070 h 71590"/>
                <a:gd name="connsiteX2" fmla="*/ 5132 w 78864"/>
                <a:gd name="connsiteY2" fmla="*/ 35572 h 71590"/>
                <a:gd name="connsiteX3" fmla="*/ 16494 w 78864"/>
                <a:gd name="connsiteY3" fmla="*/ 37038 h 71590"/>
                <a:gd name="connsiteX4" fmla="*/ 24192 w 78864"/>
                <a:gd name="connsiteY4" fmla="*/ 22376 h 71590"/>
                <a:gd name="connsiteX5" fmla="*/ 15028 w 78864"/>
                <a:gd name="connsiteY5" fmla="*/ 10647 h 71590"/>
                <a:gd name="connsiteX6" fmla="*/ 18693 w 78864"/>
                <a:gd name="connsiteY6" fmla="*/ 6982 h 71590"/>
                <a:gd name="connsiteX7" fmla="*/ 38120 w 78864"/>
                <a:gd name="connsiteY7" fmla="*/ 17 h 71590"/>
                <a:gd name="connsiteX8" fmla="*/ 50949 w 78864"/>
                <a:gd name="connsiteY8" fmla="*/ 24209 h 71590"/>
                <a:gd name="connsiteX9" fmla="*/ 52782 w 78864"/>
                <a:gd name="connsiteY9" fmla="*/ 25675 h 71590"/>
                <a:gd name="connsiteX10" fmla="*/ 63411 w 78864"/>
                <a:gd name="connsiteY10" fmla="*/ 27141 h 71590"/>
                <a:gd name="connsiteX11" fmla="*/ 74407 w 78864"/>
                <a:gd name="connsiteY11" fmla="*/ 23842 h 71590"/>
                <a:gd name="connsiteX12" fmla="*/ 78439 w 78864"/>
                <a:gd name="connsiteY12" fmla="*/ 31540 h 71590"/>
                <a:gd name="connsiteX13" fmla="*/ 69276 w 78864"/>
                <a:gd name="connsiteY13" fmla="*/ 39237 h 71590"/>
                <a:gd name="connsiteX14" fmla="*/ 60479 w 78864"/>
                <a:gd name="connsiteY14" fmla="*/ 39604 h 71590"/>
                <a:gd name="connsiteX15" fmla="*/ 45084 w 78864"/>
                <a:gd name="connsiteY15" fmla="*/ 44369 h 71590"/>
                <a:gd name="connsiteX16" fmla="*/ 57180 w 78864"/>
                <a:gd name="connsiteY16" fmla="*/ 51699 h 71590"/>
                <a:gd name="connsiteX17" fmla="*/ 26024 w 78864"/>
                <a:gd name="connsiteY17" fmla="*/ 67461 h 71590"/>
                <a:gd name="connsiteX18" fmla="*/ 18693 w 78864"/>
                <a:gd name="connsiteY18" fmla="*/ 68194 h 71590"/>
                <a:gd name="connsiteX19" fmla="*/ 0 w 78864"/>
                <a:gd name="connsiteY19" fmla="*/ 55731 h 7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64" h="71590">
                  <a:moveTo>
                    <a:pt x="0" y="55731"/>
                  </a:moveTo>
                  <a:cubicBezTo>
                    <a:pt x="0" y="50600"/>
                    <a:pt x="0" y="45835"/>
                    <a:pt x="733" y="41070"/>
                  </a:cubicBezTo>
                  <a:cubicBezTo>
                    <a:pt x="1100" y="39237"/>
                    <a:pt x="3299" y="37038"/>
                    <a:pt x="5132" y="35572"/>
                  </a:cubicBezTo>
                  <a:cubicBezTo>
                    <a:pt x="9530" y="31906"/>
                    <a:pt x="11363" y="52799"/>
                    <a:pt x="16494" y="37038"/>
                  </a:cubicBezTo>
                  <a:cubicBezTo>
                    <a:pt x="18327" y="31540"/>
                    <a:pt x="19427" y="27141"/>
                    <a:pt x="24192" y="22376"/>
                  </a:cubicBezTo>
                  <a:cubicBezTo>
                    <a:pt x="31156" y="15046"/>
                    <a:pt x="16861" y="16145"/>
                    <a:pt x="15028" y="10647"/>
                  </a:cubicBezTo>
                  <a:cubicBezTo>
                    <a:pt x="16128" y="9547"/>
                    <a:pt x="17594" y="8081"/>
                    <a:pt x="18693" y="6982"/>
                  </a:cubicBezTo>
                  <a:cubicBezTo>
                    <a:pt x="25291" y="5149"/>
                    <a:pt x="30423" y="-349"/>
                    <a:pt x="38120" y="17"/>
                  </a:cubicBezTo>
                  <a:cubicBezTo>
                    <a:pt x="44718" y="6982"/>
                    <a:pt x="34455" y="22743"/>
                    <a:pt x="50949" y="24209"/>
                  </a:cubicBezTo>
                  <a:cubicBezTo>
                    <a:pt x="51682" y="24576"/>
                    <a:pt x="52415" y="25309"/>
                    <a:pt x="52782" y="25675"/>
                  </a:cubicBezTo>
                  <a:cubicBezTo>
                    <a:pt x="55714" y="31540"/>
                    <a:pt x="59013" y="34106"/>
                    <a:pt x="63411" y="27141"/>
                  </a:cubicBezTo>
                  <a:cubicBezTo>
                    <a:pt x="66343" y="22743"/>
                    <a:pt x="69642" y="20910"/>
                    <a:pt x="74407" y="23842"/>
                  </a:cubicBezTo>
                  <a:cubicBezTo>
                    <a:pt x="77340" y="25675"/>
                    <a:pt x="79905" y="28607"/>
                    <a:pt x="78439" y="31540"/>
                  </a:cubicBezTo>
                  <a:cubicBezTo>
                    <a:pt x="76607" y="34839"/>
                    <a:pt x="72941" y="37404"/>
                    <a:pt x="69276" y="39237"/>
                  </a:cubicBezTo>
                  <a:cubicBezTo>
                    <a:pt x="66710" y="40337"/>
                    <a:pt x="63045" y="38504"/>
                    <a:pt x="60479" y="39604"/>
                  </a:cubicBezTo>
                  <a:cubicBezTo>
                    <a:pt x="55347" y="41803"/>
                    <a:pt x="46184" y="35205"/>
                    <a:pt x="45084" y="44369"/>
                  </a:cubicBezTo>
                  <a:cubicBezTo>
                    <a:pt x="44351" y="51333"/>
                    <a:pt x="55714" y="42903"/>
                    <a:pt x="57180" y="51699"/>
                  </a:cubicBezTo>
                  <a:cubicBezTo>
                    <a:pt x="46184" y="54632"/>
                    <a:pt x="30789" y="51699"/>
                    <a:pt x="26024" y="67461"/>
                  </a:cubicBezTo>
                  <a:cubicBezTo>
                    <a:pt x="25658" y="68927"/>
                    <a:pt x="22359" y="75524"/>
                    <a:pt x="18693" y="68194"/>
                  </a:cubicBezTo>
                  <a:cubicBezTo>
                    <a:pt x="14662" y="60130"/>
                    <a:pt x="5865" y="60130"/>
                    <a:pt x="0" y="55731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E4922749-ABF0-4B3D-8C9C-7F7E75782150}"/>
                </a:ext>
              </a:extLst>
            </p:cNvPr>
            <p:cNvSpPr/>
            <p:nvPr/>
          </p:nvSpPr>
          <p:spPr>
            <a:xfrm>
              <a:off x="10907411" y="4279425"/>
              <a:ext cx="22358" cy="14138"/>
            </a:xfrm>
            <a:custGeom>
              <a:avLst/>
              <a:gdLst>
                <a:gd name="connsiteX0" fmla="*/ 0 w 22358"/>
                <a:gd name="connsiteY0" fmla="*/ 5837 h 14138"/>
                <a:gd name="connsiteX1" fmla="*/ 22359 w 22358"/>
                <a:gd name="connsiteY1" fmla="*/ 9136 h 14138"/>
                <a:gd name="connsiteX2" fmla="*/ 0 w 22358"/>
                <a:gd name="connsiteY2" fmla="*/ 5837 h 1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14138">
                  <a:moveTo>
                    <a:pt x="0" y="5837"/>
                  </a:moveTo>
                  <a:cubicBezTo>
                    <a:pt x="13928" y="-2594"/>
                    <a:pt x="18327" y="-2227"/>
                    <a:pt x="22359" y="9136"/>
                  </a:cubicBezTo>
                  <a:cubicBezTo>
                    <a:pt x="14295" y="11335"/>
                    <a:pt x="5132" y="20865"/>
                    <a:pt x="0" y="5837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1D792090-8E07-4CC7-8C4F-B2FF33F3462E}"/>
                </a:ext>
              </a:extLst>
            </p:cNvPr>
            <p:cNvSpPr/>
            <p:nvPr/>
          </p:nvSpPr>
          <p:spPr>
            <a:xfrm>
              <a:off x="12470231" y="6019839"/>
              <a:ext cx="138652" cy="546515"/>
            </a:xfrm>
            <a:custGeom>
              <a:avLst/>
              <a:gdLst>
                <a:gd name="connsiteX0" fmla="*/ 66811 w 138652"/>
                <a:gd name="connsiteY0" fmla="*/ 391348 h 546515"/>
                <a:gd name="connsiteX1" fmla="*/ 48850 w 138652"/>
                <a:gd name="connsiteY1" fmla="*/ 433500 h 546515"/>
                <a:gd name="connsiteX2" fmla="*/ 36388 w 138652"/>
                <a:gd name="connsiteY2" fmla="*/ 508640 h 546515"/>
                <a:gd name="connsiteX3" fmla="*/ 21727 w 138652"/>
                <a:gd name="connsiteY3" fmla="*/ 545660 h 546515"/>
                <a:gd name="connsiteX4" fmla="*/ 9264 w 138652"/>
                <a:gd name="connsiteY4" fmla="*/ 532832 h 546515"/>
                <a:gd name="connsiteX5" fmla="*/ 6698 w 138652"/>
                <a:gd name="connsiteY5" fmla="*/ 522935 h 546515"/>
                <a:gd name="connsiteX6" fmla="*/ 2667 w 138652"/>
                <a:gd name="connsiteY6" fmla="*/ 500576 h 546515"/>
                <a:gd name="connsiteX7" fmla="*/ 17328 w 138652"/>
                <a:gd name="connsiteY7" fmla="*/ 456591 h 546515"/>
                <a:gd name="connsiteX8" fmla="*/ 19161 w 138652"/>
                <a:gd name="connsiteY8" fmla="*/ 411141 h 546515"/>
                <a:gd name="connsiteX9" fmla="*/ 36755 w 138652"/>
                <a:gd name="connsiteY9" fmla="*/ 393547 h 546515"/>
                <a:gd name="connsiteX10" fmla="*/ 53249 w 138652"/>
                <a:gd name="connsiteY10" fmla="*/ 342598 h 546515"/>
                <a:gd name="connsiteX11" fmla="*/ 65711 w 138652"/>
                <a:gd name="connsiteY11" fmla="*/ 232636 h 546515"/>
                <a:gd name="connsiteX12" fmla="*/ 66444 w 138652"/>
                <a:gd name="connsiteY12" fmla="*/ 224206 h 546515"/>
                <a:gd name="connsiteX13" fmla="*/ 79273 w 138652"/>
                <a:gd name="connsiteY13" fmla="*/ 173257 h 546515"/>
                <a:gd name="connsiteX14" fmla="*/ 67177 w 138652"/>
                <a:gd name="connsiteY14" fmla="*/ 123774 h 546515"/>
                <a:gd name="connsiteX15" fmla="*/ 63879 w 138652"/>
                <a:gd name="connsiteY15" fmla="*/ 69160 h 546515"/>
                <a:gd name="connsiteX16" fmla="*/ 64245 w 138652"/>
                <a:gd name="connsiteY16" fmla="*/ 49734 h 546515"/>
                <a:gd name="connsiteX17" fmla="*/ 63145 w 138652"/>
                <a:gd name="connsiteY17" fmla="*/ 41670 h 546515"/>
                <a:gd name="connsiteX18" fmla="*/ 66811 w 138652"/>
                <a:gd name="connsiteY18" fmla="*/ 27375 h 546515"/>
                <a:gd name="connsiteX19" fmla="*/ 85504 w 138652"/>
                <a:gd name="connsiteY19" fmla="*/ 11614 h 546515"/>
                <a:gd name="connsiteX20" fmla="*/ 97967 w 138652"/>
                <a:gd name="connsiteY20" fmla="*/ 29941 h 546515"/>
                <a:gd name="connsiteX21" fmla="*/ 108230 w 138652"/>
                <a:gd name="connsiteY21" fmla="*/ 61463 h 546515"/>
                <a:gd name="connsiteX22" fmla="*/ 121059 w 138652"/>
                <a:gd name="connsiteY22" fmla="*/ 14179 h 546515"/>
                <a:gd name="connsiteX23" fmla="*/ 138652 w 138652"/>
                <a:gd name="connsiteY23" fmla="*/ 1351 h 546515"/>
                <a:gd name="connsiteX24" fmla="*/ 127290 w 138652"/>
                <a:gd name="connsiteY24" fmla="*/ 110212 h 546515"/>
                <a:gd name="connsiteX25" fmla="*/ 122158 w 138652"/>
                <a:gd name="connsiteY25" fmla="*/ 156763 h 546515"/>
                <a:gd name="connsiteX26" fmla="*/ 119959 w 138652"/>
                <a:gd name="connsiteY26" fmla="*/ 181688 h 546515"/>
                <a:gd name="connsiteX27" fmla="*/ 122158 w 138652"/>
                <a:gd name="connsiteY27" fmla="*/ 192317 h 546515"/>
                <a:gd name="connsiteX28" fmla="*/ 102732 w 138652"/>
                <a:gd name="connsiteY28" fmla="*/ 283585 h 546515"/>
                <a:gd name="connsiteX29" fmla="*/ 87337 w 138652"/>
                <a:gd name="connsiteY29" fmla="*/ 346997 h 546515"/>
                <a:gd name="connsiteX30" fmla="*/ 66811 w 138652"/>
                <a:gd name="connsiteY30" fmla="*/ 391348 h 5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652" h="546515">
                  <a:moveTo>
                    <a:pt x="66811" y="391348"/>
                  </a:moveTo>
                  <a:cubicBezTo>
                    <a:pt x="54715" y="395380"/>
                    <a:pt x="46285" y="415906"/>
                    <a:pt x="48850" y="433500"/>
                  </a:cubicBezTo>
                  <a:cubicBezTo>
                    <a:pt x="52516" y="459890"/>
                    <a:pt x="52882" y="484815"/>
                    <a:pt x="36388" y="508640"/>
                  </a:cubicBezTo>
                  <a:cubicBezTo>
                    <a:pt x="29424" y="518537"/>
                    <a:pt x="30157" y="534298"/>
                    <a:pt x="21727" y="545660"/>
                  </a:cubicBezTo>
                  <a:cubicBezTo>
                    <a:pt x="11830" y="547127"/>
                    <a:pt x="1933" y="548593"/>
                    <a:pt x="9264" y="532832"/>
                  </a:cubicBezTo>
                  <a:cubicBezTo>
                    <a:pt x="11097" y="529166"/>
                    <a:pt x="10364" y="525501"/>
                    <a:pt x="6698" y="522935"/>
                  </a:cubicBezTo>
                  <a:cubicBezTo>
                    <a:pt x="-6497" y="517437"/>
                    <a:pt x="4133" y="507907"/>
                    <a:pt x="2667" y="500576"/>
                  </a:cubicBezTo>
                  <a:cubicBezTo>
                    <a:pt x="7432" y="485915"/>
                    <a:pt x="12930" y="471253"/>
                    <a:pt x="17328" y="456591"/>
                  </a:cubicBezTo>
                  <a:cubicBezTo>
                    <a:pt x="21727" y="441564"/>
                    <a:pt x="24292" y="426535"/>
                    <a:pt x="19161" y="411141"/>
                  </a:cubicBezTo>
                  <a:cubicBezTo>
                    <a:pt x="20994" y="401244"/>
                    <a:pt x="32356" y="400878"/>
                    <a:pt x="36755" y="393547"/>
                  </a:cubicBezTo>
                  <a:cubicBezTo>
                    <a:pt x="48484" y="378519"/>
                    <a:pt x="49584" y="359825"/>
                    <a:pt x="53249" y="342598"/>
                  </a:cubicBezTo>
                  <a:cubicBezTo>
                    <a:pt x="60580" y="306677"/>
                    <a:pt x="63512" y="269657"/>
                    <a:pt x="65711" y="232636"/>
                  </a:cubicBezTo>
                  <a:cubicBezTo>
                    <a:pt x="65711" y="229704"/>
                    <a:pt x="66078" y="227138"/>
                    <a:pt x="66444" y="224206"/>
                  </a:cubicBezTo>
                  <a:cubicBezTo>
                    <a:pt x="63512" y="205513"/>
                    <a:pt x="77440" y="190851"/>
                    <a:pt x="79273" y="173257"/>
                  </a:cubicBezTo>
                  <a:cubicBezTo>
                    <a:pt x="84405" y="154564"/>
                    <a:pt x="84771" y="136603"/>
                    <a:pt x="67177" y="123774"/>
                  </a:cubicBezTo>
                  <a:cubicBezTo>
                    <a:pt x="51783" y="106547"/>
                    <a:pt x="44818" y="88953"/>
                    <a:pt x="63879" y="69160"/>
                  </a:cubicBezTo>
                  <a:cubicBezTo>
                    <a:pt x="68643" y="64029"/>
                    <a:pt x="66078" y="56331"/>
                    <a:pt x="64245" y="49734"/>
                  </a:cubicBezTo>
                  <a:cubicBezTo>
                    <a:pt x="63512" y="47168"/>
                    <a:pt x="63145" y="44236"/>
                    <a:pt x="63145" y="41670"/>
                  </a:cubicBezTo>
                  <a:cubicBezTo>
                    <a:pt x="63145" y="36538"/>
                    <a:pt x="64245" y="31773"/>
                    <a:pt x="66811" y="27375"/>
                  </a:cubicBezTo>
                  <a:cubicBezTo>
                    <a:pt x="71209" y="19677"/>
                    <a:pt x="75974" y="10880"/>
                    <a:pt x="85504" y="11614"/>
                  </a:cubicBezTo>
                  <a:cubicBezTo>
                    <a:pt x="95767" y="11980"/>
                    <a:pt x="96134" y="22243"/>
                    <a:pt x="97967" y="29941"/>
                  </a:cubicBezTo>
                  <a:cubicBezTo>
                    <a:pt x="100532" y="40204"/>
                    <a:pt x="103465" y="50100"/>
                    <a:pt x="108230" y="61463"/>
                  </a:cubicBezTo>
                  <a:cubicBezTo>
                    <a:pt x="110063" y="43869"/>
                    <a:pt x="116294" y="29207"/>
                    <a:pt x="121059" y="14179"/>
                  </a:cubicBezTo>
                  <a:cubicBezTo>
                    <a:pt x="123258" y="6849"/>
                    <a:pt x="126190" y="-3781"/>
                    <a:pt x="138652" y="1351"/>
                  </a:cubicBezTo>
                  <a:cubicBezTo>
                    <a:pt x="134987" y="37638"/>
                    <a:pt x="130955" y="73925"/>
                    <a:pt x="127290" y="110212"/>
                  </a:cubicBezTo>
                  <a:cubicBezTo>
                    <a:pt x="119226" y="124874"/>
                    <a:pt x="124357" y="141368"/>
                    <a:pt x="122158" y="156763"/>
                  </a:cubicBezTo>
                  <a:cubicBezTo>
                    <a:pt x="121059" y="164460"/>
                    <a:pt x="118126" y="173257"/>
                    <a:pt x="119959" y="181688"/>
                  </a:cubicBezTo>
                  <a:cubicBezTo>
                    <a:pt x="122525" y="184986"/>
                    <a:pt x="123258" y="188652"/>
                    <a:pt x="122158" y="192317"/>
                  </a:cubicBezTo>
                  <a:cubicBezTo>
                    <a:pt x="114827" y="222740"/>
                    <a:pt x="113728" y="253896"/>
                    <a:pt x="102732" y="283585"/>
                  </a:cubicBezTo>
                  <a:cubicBezTo>
                    <a:pt x="95034" y="304112"/>
                    <a:pt x="92469" y="326104"/>
                    <a:pt x="87337" y="346997"/>
                  </a:cubicBezTo>
                  <a:cubicBezTo>
                    <a:pt x="82938" y="362758"/>
                    <a:pt x="81839" y="380351"/>
                    <a:pt x="66811" y="391348"/>
                  </a:cubicBezTo>
                  <a:close/>
                </a:path>
              </a:pathLst>
            </a:custGeom>
            <a:solidFill>
              <a:srgbClr val="EDE8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D6D91209-7227-4AEC-9A90-2A1AA815F2CA}"/>
                </a:ext>
              </a:extLst>
            </p:cNvPr>
            <p:cNvSpPr/>
            <p:nvPr/>
          </p:nvSpPr>
          <p:spPr>
            <a:xfrm>
              <a:off x="12562370" y="5418271"/>
              <a:ext cx="85430" cy="446406"/>
            </a:xfrm>
            <a:custGeom>
              <a:avLst/>
              <a:gdLst>
                <a:gd name="connsiteX0" fmla="*/ 16090 w 85430"/>
                <a:gd name="connsiteY0" fmla="*/ 1429 h 446406"/>
                <a:gd name="connsiteX1" fmla="*/ 52011 w 85430"/>
                <a:gd name="connsiteY1" fmla="*/ 25620 h 446406"/>
                <a:gd name="connsiteX2" fmla="*/ 60808 w 85430"/>
                <a:gd name="connsiteY2" fmla="*/ 31851 h 446406"/>
                <a:gd name="connsiteX3" fmla="*/ 67405 w 85430"/>
                <a:gd name="connsiteY3" fmla="*/ 52011 h 446406"/>
                <a:gd name="connsiteX4" fmla="*/ 52744 w 85430"/>
                <a:gd name="connsiteY4" fmla="*/ 59342 h 446406"/>
                <a:gd name="connsiteX5" fmla="*/ 75836 w 85430"/>
                <a:gd name="connsiteY5" fmla="*/ 80235 h 446406"/>
                <a:gd name="connsiteX6" fmla="*/ 79501 w 85430"/>
                <a:gd name="connsiteY6" fmla="*/ 93797 h 446406"/>
                <a:gd name="connsiteX7" fmla="*/ 84999 w 85430"/>
                <a:gd name="connsiteY7" fmla="*/ 111757 h 446406"/>
                <a:gd name="connsiteX8" fmla="*/ 84999 w 85430"/>
                <a:gd name="connsiteY8" fmla="*/ 143279 h 446406"/>
                <a:gd name="connsiteX9" fmla="*/ 73637 w 85430"/>
                <a:gd name="connsiteY9" fmla="*/ 148044 h 446406"/>
                <a:gd name="connsiteX10" fmla="*/ 62640 w 85430"/>
                <a:gd name="connsiteY10" fmla="*/ 153542 h 446406"/>
                <a:gd name="connsiteX11" fmla="*/ 68872 w 85430"/>
                <a:gd name="connsiteY11" fmla="*/ 160873 h 446406"/>
                <a:gd name="connsiteX12" fmla="*/ 68505 w 85430"/>
                <a:gd name="connsiteY12" fmla="*/ 196794 h 446406"/>
                <a:gd name="connsiteX13" fmla="*/ 60808 w 85430"/>
                <a:gd name="connsiteY13" fmla="*/ 249942 h 446406"/>
                <a:gd name="connsiteX14" fmla="*/ 49811 w 85430"/>
                <a:gd name="connsiteY14" fmla="*/ 270468 h 446406"/>
                <a:gd name="connsiteX15" fmla="*/ 47979 w 85430"/>
                <a:gd name="connsiteY15" fmla="*/ 279265 h 446406"/>
                <a:gd name="connsiteX16" fmla="*/ 53477 w 85430"/>
                <a:gd name="connsiteY16" fmla="*/ 298325 h 446406"/>
                <a:gd name="connsiteX17" fmla="*/ 53477 w 85430"/>
                <a:gd name="connsiteY17" fmla="*/ 300891 h 446406"/>
                <a:gd name="connsiteX18" fmla="*/ 32584 w 85430"/>
                <a:gd name="connsiteY18" fmla="*/ 333513 h 446406"/>
                <a:gd name="connsiteX19" fmla="*/ 30752 w 85430"/>
                <a:gd name="connsiteY19" fmla="*/ 364669 h 446406"/>
                <a:gd name="connsiteX20" fmla="*/ 30752 w 85430"/>
                <a:gd name="connsiteY20" fmla="*/ 375298 h 446406"/>
                <a:gd name="connsiteX21" fmla="*/ 19022 w 85430"/>
                <a:gd name="connsiteY21" fmla="*/ 431379 h 446406"/>
                <a:gd name="connsiteX22" fmla="*/ 5827 w 85430"/>
                <a:gd name="connsiteY22" fmla="*/ 446407 h 446406"/>
                <a:gd name="connsiteX23" fmla="*/ 3261 w 85430"/>
                <a:gd name="connsiteY23" fmla="*/ 431745 h 446406"/>
                <a:gd name="connsiteX24" fmla="*/ 20122 w 85430"/>
                <a:gd name="connsiteY24" fmla="*/ 263504 h 446406"/>
                <a:gd name="connsiteX25" fmla="*/ 16823 w 85430"/>
                <a:gd name="connsiteY25" fmla="*/ 208890 h 446406"/>
                <a:gd name="connsiteX26" fmla="*/ 20489 w 85430"/>
                <a:gd name="connsiteY26" fmla="*/ 180300 h 446406"/>
                <a:gd name="connsiteX27" fmla="*/ 9859 w 85430"/>
                <a:gd name="connsiteY27" fmla="*/ 135215 h 446406"/>
                <a:gd name="connsiteX28" fmla="*/ 9492 w 85430"/>
                <a:gd name="connsiteY28" fmla="*/ 116155 h 446406"/>
                <a:gd name="connsiteX29" fmla="*/ 13891 w 85430"/>
                <a:gd name="connsiteY29" fmla="*/ 87932 h 446406"/>
                <a:gd name="connsiteX30" fmla="*/ 12425 w 85430"/>
                <a:gd name="connsiteY30" fmla="*/ 47613 h 446406"/>
                <a:gd name="connsiteX31" fmla="*/ 3261 w 85430"/>
                <a:gd name="connsiteY31" fmla="*/ 25254 h 446406"/>
                <a:gd name="connsiteX32" fmla="*/ 2895 w 85430"/>
                <a:gd name="connsiteY32" fmla="*/ 14624 h 446406"/>
                <a:gd name="connsiteX33" fmla="*/ 16090 w 85430"/>
                <a:gd name="connsiteY33" fmla="*/ 1429 h 44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430" h="446406">
                  <a:moveTo>
                    <a:pt x="16090" y="1429"/>
                  </a:moveTo>
                  <a:cubicBezTo>
                    <a:pt x="36250" y="-2970"/>
                    <a:pt x="49811" y="2162"/>
                    <a:pt x="52011" y="25620"/>
                  </a:cubicBezTo>
                  <a:cubicBezTo>
                    <a:pt x="52377" y="27819"/>
                    <a:pt x="57875" y="29652"/>
                    <a:pt x="60808" y="31851"/>
                  </a:cubicBezTo>
                  <a:cubicBezTo>
                    <a:pt x="67039" y="37350"/>
                    <a:pt x="67405" y="45413"/>
                    <a:pt x="67405" y="52011"/>
                  </a:cubicBezTo>
                  <a:cubicBezTo>
                    <a:pt x="67405" y="61174"/>
                    <a:pt x="57142" y="55676"/>
                    <a:pt x="52744" y="59342"/>
                  </a:cubicBezTo>
                  <a:cubicBezTo>
                    <a:pt x="51278" y="76569"/>
                    <a:pt x="71437" y="69605"/>
                    <a:pt x="75836" y="80235"/>
                  </a:cubicBezTo>
                  <a:cubicBezTo>
                    <a:pt x="72904" y="88665"/>
                    <a:pt x="74369" y="87565"/>
                    <a:pt x="79501" y="93797"/>
                  </a:cubicBezTo>
                  <a:cubicBezTo>
                    <a:pt x="83167" y="98195"/>
                    <a:pt x="86099" y="106625"/>
                    <a:pt x="84999" y="111757"/>
                  </a:cubicBezTo>
                  <a:cubicBezTo>
                    <a:pt x="82433" y="122387"/>
                    <a:pt x="80601" y="131916"/>
                    <a:pt x="84999" y="143279"/>
                  </a:cubicBezTo>
                  <a:cubicBezTo>
                    <a:pt x="87565" y="149510"/>
                    <a:pt x="78035" y="147678"/>
                    <a:pt x="73637" y="148044"/>
                  </a:cubicBezTo>
                  <a:cubicBezTo>
                    <a:pt x="69238" y="148411"/>
                    <a:pt x="64473" y="148777"/>
                    <a:pt x="62640" y="153542"/>
                  </a:cubicBezTo>
                  <a:cubicBezTo>
                    <a:pt x="60808" y="158674"/>
                    <a:pt x="67772" y="158307"/>
                    <a:pt x="68872" y="160873"/>
                  </a:cubicBezTo>
                  <a:cubicBezTo>
                    <a:pt x="74736" y="172236"/>
                    <a:pt x="90131" y="180666"/>
                    <a:pt x="68505" y="196794"/>
                  </a:cubicBezTo>
                  <a:cubicBezTo>
                    <a:pt x="58242" y="204491"/>
                    <a:pt x="58242" y="231249"/>
                    <a:pt x="60808" y="249942"/>
                  </a:cubicBezTo>
                  <a:cubicBezTo>
                    <a:pt x="62274" y="259839"/>
                    <a:pt x="63373" y="268635"/>
                    <a:pt x="49811" y="270468"/>
                  </a:cubicBezTo>
                  <a:cubicBezTo>
                    <a:pt x="46879" y="270835"/>
                    <a:pt x="38082" y="273034"/>
                    <a:pt x="47979" y="279265"/>
                  </a:cubicBezTo>
                  <a:cubicBezTo>
                    <a:pt x="52011" y="282197"/>
                    <a:pt x="51644" y="291727"/>
                    <a:pt x="53477" y="298325"/>
                  </a:cubicBezTo>
                  <a:cubicBezTo>
                    <a:pt x="53477" y="299058"/>
                    <a:pt x="53477" y="300158"/>
                    <a:pt x="53477" y="300891"/>
                  </a:cubicBezTo>
                  <a:cubicBezTo>
                    <a:pt x="46513" y="311887"/>
                    <a:pt x="38449" y="321784"/>
                    <a:pt x="32584" y="333513"/>
                  </a:cubicBezTo>
                  <a:cubicBezTo>
                    <a:pt x="27453" y="344142"/>
                    <a:pt x="22688" y="353672"/>
                    <a:pt x="30752" y="364669"/>
                  </a:cubicBezTo>
                  <a:cubicBezTo>
                    <a:pt x="33317" y="367967"/>
                    <a:pt x="32951" y="371633"/>
                    <a:pt x="30752" y="375298"/>
                  </a:cubicBezTo>
                  <a:cubicBezTo>
                    <a:pt x="20489" y="392525"/>
                    <a:pt x="20122" y="411952"/>
                    <a:pt x="19022" y="431379"/>
                  </a:cubicBezTo>
                  <a:cubicBezTo>
                    <a:pt x="18289" y="443474"/>
                    <a:pt x="15723" y="446040"/>
                    <a:pt x="5827" y="446407"/>
                  </a:cubicBezTo>
                  <a:cubicBezTo>
                    <a:pt x="3628" y="441642"/>
                    <a:pt x="2895" y="436877"/>
                    <a:pt x="3261" y="431745"/>
                  </a:cubicBezTo>
                  <a:cubicBezTo>
                    <a:pt x="6560" y="375298"/>
                    <a:pt x="5827" y="318851"/>
                    <a:pt x="20122" y="263504"/>
                  </a:cubicBezTo>
                  <a:cubicBezTo>
                    <a:pt x="24887" y="245177"/>
                    <a:pt x="24154" y="226117"/>
                    <a:pt x="16823" y="208890"/>
                  </a:cubicBezTo>
                  <a:cubicBezTo>
                    <a:pt x="12058" y="197527"/>
                    <a:pt x="19022" y="189830"/>
                    <a:pt x="20489" y="180300"/>
                  </a:cubicBezTo>
                  <a:cubicBezTo>
                    <a:pt x="25620" y="163072"/>
                    <a:pt x="28919" y="146578"/>
                    <a:pt x="9859" y="135215"/>
                  </a:cubicBezTo>
                  <a:cubicBezTo>
                    <a:pt x="6926" y="128984"/>
                    <a:pt x="7293" y="122753"/>
                    <a:pt x="9492" y="116155"/>
                  </a:cubicBezTo>
                  <a:cubicBezTo>
                    <a:pt x="20855" y="108458"/>
                    <a:pt x="21221" y="98928"/>
                    <a:pt x="13891" y="87932"/>
                  </a:cubicBezTo>
                  <a:cubicBezTo>
                    <a:pt x="10225" y="74737"/>
                    <a:pt x="13891" y="60808"/>
                    <a:pt x="12425" y="47613"/>
                  </a:cubicBezTo>
                  <a:cubicBezTo>
                    <a:pt x="11691" y="39549"/>
                    <a:pt x="14257" y="30019"/>
                    <a:pt x="3261" y="25254"/>
                  </a:cubicBezTo>
                  <a:cubicBezTo>
                    <a:pt x="-2237" y="22688"/>
                    <a:pt x="329" y="17923"/>
                    <a:pt x="2895" y="14624"/>
                  </a:cubicBezTo>
                  <a:cubicBezTo>
                    <a:pt x="7659" y="10226"/>
                    <a:pt x="10958" y="5094"/>
                    <a:pt x="16090" y="1429"/>
                  </a:cubicBezTo>
                  <a:close/>
                </a:path>
              </a:pathLst>
            </a:custGeom>
            <a:solidFill>
              <a:srgbClr val="A39A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6EA9DA3F-5A57-45A3-9D76-3AB4821DE345}"/>
                </a:ext>
              </a:extLst>
            </p:cNvPr>
            <p:cNvSpPr/>
            <p:nvPr/>
          </p:nvSpPr>
          <p:spPr>
            <a:xfrm>
              <a:off x="12525610" y="5707349"/>
              <a:ext cx="106364" cy="383116"/>
            </a:xfrm>
            <a:custGeom>
              <a:avLst/>
              <a:gdLst>
                <a:gd name="connsiteX0" fmla="*/ 82906 w 106364"/>
                <a:gd name="connsiteY0" fmla="*/ 313474 h 383116"/>
                <a:gd name="connsiteX1" fmla="*/ 68978 w 106364"/>
                <a:gd name="connsiteY1" fmla="*/ 328502 h 383116"/>
                <a:gd name="connsiteX2" fmla="*/ 59814 w 106364"/>
                <a:gd name="connsiteY2" fmla="*/ 375786 h 383116"/>
                <a:gd name="connsiteX3" fmla="*/ 53583 w 106364"/>
                <a:gd name="connsiteY3" fmla="*/ 383116 h 383116"/>
                <a:gd name="connsiteX4" fmla="*/ 45886 w 106364"/>
                <a:gd name="connsiteY4" fmla="*/ 374319 h 383116"/>
                <a:gd name="connsiteX5" fmla="*/ 36722 w 106364"/>
                <a:gd name="connsiteY5" fmla="*/ 336932 h 383116"/>
                <a:gd name="connsiteX6" fmla="*/ 30858 w 106364"/>
                <a:gd name="connsiteY6" fmla="*/ 326303 h 383116"/>
                <a:gd name="connsiteX7" fmla="*/ 20595 w 106364"/>
                <a:gd name="connsiteY7" fmla="*/ 332901 h 383116"/>
                <a:gd name="connsiteX8" fmla="*/ 11798 w 106364"/>
                <a:gd name="connsiteY8" fmla="*/ 354893 h 383116"/>
                <a:gd name="connsiteX9" fmla="*/ 68 w 106364"/>
                <a:gd name="connsiteY9" fmla="*/ 337666 h 383116"/>
                <a:gd name="connsiteX10" fmla="*/ 22794 w 106364"/>
                <a:gd name="connsiteY10" fmla="*/ 274254 h 383116"/>
                <a:gd name="connsiteX11" fmla="*/ 29025 w 106364"/>
                <a:gd name="connsiteY11" fmla="*/ 268756 h 383116"/>
                <a:gd name="connsiteX12" fmla="*/ 42220 w 106364"/>
                <a:gd name="connsiteY12" fmla="*/ 233202 h 383116"/>
                <a:gd name="connsiteX13" fmla="*/ 51384 w 106364"/>
                <a:gd name="connsiteY13" fmla="*/ 167958 h 383116"/>
                <a:gd name="connsiteX14" fmla="*/ 72276 w 106364"/>
                <a:gd name="connsiteY14" fmla="*/ 101981 h 383116"/>
                <a:gd name="connsiteX15" fmla="*/ 73376 w 106364"/>
                <a:gd name="connsiteY15" fmla="*/ 98316 h 383116"/>
                <a:gd name="connsiteX16" fmla="*/ 90970 w 106364"/>
                <a:gd name="connsiteY16" fmla="*/ 8880 h 383116"/>
                <a:gd name="connsiteX17" fmla="*/ 91337 w 106364"/>
                <a:gd name="connsiteY17" fmla="*/ 8880 h 383116"/>
                <a:gd name="connsiteX18" fmla="*/ 101966 w 106364"/>
                <a:gd name="connsiteY18" fmla="*/ 450 h 383116"/>
                <a:gd name="connsiteX19" fmla="*/ 105998 w 106364"/>
                <a:gd name="connsiteY19" fmla="*/ 14012 h 383116"/>
                <a:gd name="connsiteX20" fmla="*/ 98301 w 106364"/>
                <a:gd name="connsiteY20" fmla="*/ 157329 h 383116"/>
                <a:gd name="connsiteX21" fmla="*/ 106365 w 106364"/>
                <a:gd name="connsiteY21" fmla="*/ 204246 h 383116"/>
                <a:gd name="connsiteX22" fmla="*/ 99034 w 106364"/>
                <a:gd name="connsiteY22" fmla="*/ 228071 h 383116"/>
                <a:gd name="connsiteX23" fmla="*/ 90237 w 106364"/>
                <a:gd name="connsiteY23" fmla="*/ 275354 h 383116"/>
                <a:gd name="connsiteX24" fmla="*/ 82906 w 106364"/>
                <a:gd name="connsiteY24" fmla="*/ 313474 h 38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364" h="383116">
                  <a:moveTo>
                    <a:pt x="82906" y="313474"/>
                  </a:moveTo>
                  <a:cubicBezTo>
                    <a:pt x="73376" y="313841"/>
                    <a:pt x="69344" y="321538"/>
                    <a:pt x="68978" y="328502"/>
                  </a:cubicBezTo>
                  <a:cubicBezTo>
                    <a:pt x="67878" y="344630"/>
                    <a:pt x="53217" y="358192"/>
                    <a:pt x="59814" y="375786"/>
                  </a:cubicBezTo>
                  <a:cubicBezTo>
                    <a:pt x="60914" y="379084"/>
                    <a:pt x="57615" y="383116"/>
                    <a:pt x="53583" y="383116"/>
                  </a:cubicBezTo>
                  <a:cubicBezTo>
                    <a:pt x="48085" y="383116"/>
                    <a:pt x="46985" y="379084"/>
                    <a:pt x="45886" y="374319"/>
                  </a:cubicBezTo>
                  <a:cubicBezTo>
                    <a:pt x="42953" y="361857"/>
                    <a:pt x="40388" y="349395"/>
                    <a:pt x="36722" y="336932"/>
                  </a:cubicBezTo>
                  <a:cubicBezTo>
                    <a:pt x="35623" y="333267"/>
                    <a:pt x="36356" y="327403"/>
                    <a:pt x="30858" y="326303"/>
                  </a:cubicBezTo>
                  <a:cubicBezTo>
                    <a:pt x="25726" y="325203"/>
                    <a:pt x="23527" y="329968"/>
                    <a:pt x="20595" y="332901"/>
                  </a:cubicBezTo>
                  <a:cubicBezTo>
                    <a:pt x="14730" y="338765"/>
                    <a:pt x="12164" y="346463"/>
                    <a:pt x="11798" y="354893"/>
                  </a:cubicBezTo>
                  <a:cubicBezTo>
                    <a:pt x="435" y="354160"/>
                    <a:pt x="-298" y="345363"/>
                    <a:pt x="68" y="337666"/>
                  </a:cubicBezTo>
                  <a:cubicBezTo>
                    <a:pt x="435" y="314207"/>
                    <a:pt x="1901" y="290749"/>
                    <a:pt x="22794" y="274254"/>
                  </a:cubicBezTo>
                  <a:cubicBezTo>
                    <a:pt x="24626" y="272055"/>
                    <a:pt x="26826" y="270222"/>
                    <a:pt x="29025" y="268756"/>
                  </a:cubicBezTo>
                  <a:cubicBezTo>
                    <a:pt x="38188" y="258493"/>
                    <a:pt x="40021" y="246031"/>
                    <a:pt x="42220" y="233202"/>
                  </a:cubicBezTo>
                  <a:cubicBezTo>
                    <a:pt x="45886" y="211210"/>
                    <a:pt x="40754" y="187018"/>
                    <a:pt x="51384" y="167958"/>
                  </a:cubicBezTo>
                  <a:cubicBezTo>
                    <a:pt x="63480" y="146699"/>
                    <a:pt x="59081" y="121774"/>
                    <a:pt x="72276" y="101981"/>
                  </a:cubicBezTo>
                  <a:cubicBezTo>
                    <a:pt x="73010" y="100882"/>
                    <a:pt x="73743" y="99782"/>
                    <a:pt x="73376" y="98316"/>
                  </a:cubicBezTo>
                  <a:cubicBezTo>
                    <a:pt x="66045" y="66060"/>
                    <a:pt x="85105" y="38570"/>
                    <a:pt x="90970" y="8880"/>
                  </a:cubicBezTo>
                  <a:lnTo>
                    <a:pt x="91337" y="8880"/>
                  </a:lnTo>
                  <a:cubicBezTo>
                    <a:pt x="95735" y="7048"/>
                    <a:pt x="95735" y="-2116"/>
                    <a:pt x="101966" y="450"/>
                  </a:cubicBezTo>
                  <a:cubicBezTo>
                    <a:pt x="107464" y="2649"/>
                    <a:pt x="106365" y="8880"/>
                    <a:pt x="105998" y="14012"/>
                  </a:cubicBezTo>
                  <a:cubicBezTo>
                    <a:pt x="103799" y="61662"/>
                    <a:pt x="101966" y="109679"/>
                    <a:pt x="98301" y="157329"/>
                  </a:cubicBezTo>
                  <a:cubicBezTo>
                    <a:pt x="96835" y="174189"/>
                    <a:pt x="105998" y="188484"/>
                    <a:pt x="106365" y="204246"/>
                  </a:cubicBezTo>
                  <a:cubicBezTo>
                    <a:pt x="106365" y="212676"/>
                    <a:pt x="105265" y="220007"/>
                    <a:pt x="99034" y="228071"/>
                  </a:cubicBezTo>
                  <a:cubicBezTo>
                    <a:pt x="89137" y="241266"/>
                    <a:pt x="84372" y="257027"/>
                    <a:pt x="90237" y="275354"/>
                  </a:cubicBezTo>
                  <a:cubicBezTo>
                    <a:pt x="93169" y="287816"/>
                    <a:pt x="82906" y="300279"/>
                    <a:pt x="82906" y="313474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24FE501-2DA0-4D6C-B0EA-E94414D0F036}"/>
                </a:ext>
              </a:extLst>
            </p:cNvPr>
            <p:cNvSpPr/>
            <p:nvPr/>
          </p:nvSpPr>
          <p:spPr>
            <a:xfrm>
              <a:off x="12351573" y="5371263"/>
              <a:ext cx="230720" cy="234637"/>
            </a:xfrm>
            <a:custGeom>
              <a:avLst/>
              <a:gdLst>
                <a:gd name="connsiteX0" fmla="*/ 223222 w 230720"/>
                <a:gd name="connsiteY0" fmla="*/ 160963 h 234637"/>
                <a:gd name="connsiteX1" fmla="*/ 223222 w 230720"/>
                <a:gd name="connsiteY1" fmla="*/ 183689 h 234637"/>
                <a:gd name="connsiteX2" fmla="*/ 198664 w 230720"/>
                <a:gd name="connsiteY2" fmla="*/ 213012 h 234637"/>
                <a:gd name="connsiteX3" fmla="*/ 131954 w 230720"/>
                <a:gd name="connsiteY3" fmla="*/ 214844 h 234637"/>
                <a:gd name="connsiteX4" fmla="*/ 128655 w 230720"/>
                <a:gd name="connsiteY4" fmla="*/ 214111 h 234637"/>
                <a:gd name="connsiteX5" fmla="*/ 79172 w 230720"/>
                <a:gd name="connsiteY5" fmla="*/ 232805 h 234637"/>
                <a:gd name="connsiteX6" fmla="*/ 74041 w 230720"/>
                <a:gd name="connsiteY6" fmla="*/ 233171 h 234637"/>
                <a:gd name="connsiteX7" fmla="*/ 27490 w 230720"/>
                <a:gd name="connsiteY7" fmla="*/ 233171 h 234637"/>
                <a:gd name="connsiteX8" fmla="*/ 22359 w 230720"/>
                <a:gd name="connsiteY8" fmla="*/ 234638 h 234637"/>
                <a:gd name="connsiteX9" fmla="*/ 1100 w 230720"/>
                <a:gd name="connsiteY9" fmla="*/ 219609 h 234637"/>
                <a:gd name="connsiteX10" fmla="*/ 0 w 230720"/>
                <a:gd name="connsiteY10" fmla="*/ 214478 h 234637"/>
                <a:gd name="connsiteX11" fmla="*/ 9530 w 230720"/>
                <a:gd name="connsiteY11" fmla="*/ 190286 h 234637"/>
                <a:gd name="connsiteX12" fmla="*/ 28590 w 230720"/>
                <a:gd name="connsiteY12" fmla="*/ 162796 h 234637"/>
                <a:gd name="connsiteX13" fmla="*/ 54614 w 230720"/>
                <a:gd name="connsiteY13" fmla="*/ 154366 h 234637"/>
                <a:gd name="connsiteX14" fmla="*/ 67810 w 230720"/>
                <a:gd name="connsiteY14" fmla="*/ 171959 h 234637"/>
                <a:gd name="connsiteX15" fmla="*/ 67443 w 230720"/>
                <a:gd name="connsiteY15" fmla="*/ 203115 h 234637"/>
                <a:gd name="connsiteX16" fmla="*/ 68543 w 230720"/>
                <a:gd name="connsiteY16" fmla="*/ 203115 h 234637"/>
                <a:gd name="connsiteX17" fmla="*/ 67443 w 230720"/>
                <a:gd name="connsiteY17" fmla="*/ 201649 h 234637"/>
                <a:gd name="connsiteX18" fmla="*/ 64877 w 230720"/>
                <a:gd name="connsiteY18" fmla="*/ 108548 h 234637"/>
                <a:gd name="connsiteX19" fmla="*/ 68176 w 230720"/>
                <a:gd name="connsiteY19" fmla="*/ 96086 h 234637"/>
                <a:gd name="connsiteX20" fmla="*/ 76973 w 230720"/>
                <a:gd name="connsiteY20" fmla="*/ 73727 h 234637"/>
                <a:gd name="connsiteX21" fmla="*/ 120591 w 230720"/>
                <a:gd name="connsiteY21" fmla="*/ 93520 h 234637"/>
                <a:gd name="connsiteX22" fmla="*/ 127922 w 230720"/>
                <a:gd name="connsiteY22" fmla="*/ 101217 h 234637"/>
                <a:gd name="connsiteX23" fmla="*/ 131588 w 230720"/>
                <a:gd name="connsiteY23" fmla="*/ 90221 h 234637"/>
                <a:gd name="connsiteX24" fmla="*/ 126089 w 230720"/>
                <a:gd name="connsiteY24" fmla="*/ 80691 h 234637"/>
                <a:gd name="connsiteX25" fmla="*/ 129755 w 230720"/>
                <a:gd name="connsiteY25" fmla="*/ 61998 h 234637"/>
                <a:gd name="connsiteX26" fmla="*/ 132320 w 230720"/>
                <a:gd name="connsiteY26" fmla="*/ 56866 h 234637"/>
                <a:gd name="connsiteX27" fmla="*/ 141117 w 230720"/>
                <a:gd name="connsiteY27" fmla="*/ 31209 h 234637"/>
                <a:gd name="connsiteX28" fmla="*/ 145883 w 230720"/>
                <a:gd name="connsiteY28" fmla="*/ 22045 h 234637"/>
                <a:gd name="connsiteX29" fmla="*/ 159078 w 230720"/>
                <a:gd name="connsiteY29" fmla="*/ 53 h 234637"/>
                <a:gd name="connsiteX30" fmla="*/ 172273 w 230720"/>
                <a:gd name="connsiteY30" fmla="*/ 16547 h 234637"/>
                <a:gd name="connsiteX31" fmla="*/ 167508 w 230720"/>
                <a:gd name="connsiteY31" fmla="*/ 53567 h 234637"/>
                <a:gd name="connsiteX32" fmla="*/ 175939 w 230720"/>
                <a:gd name="connsiteY32" fmla="*/ 69329 h 234637"/>
                <a:gd name="connsiteX33" fmla="*/ 199764 w 230720"/>
                <a:gd name="connsiteY33" fmla="*/ 61998 h 234637"/>
                <a:gd name="connsiteX34" fmla="*/ 193899 w 230720"/>
                <a:gd name="connsiteY34" fmla="*/ 42571 h 234637"/>
                <a:gd name="connsiteX35" fmla="*/ 183636 w 230720"/>
                <a:gd name="connsiteY35" fmla="*/ 31942 h 234637"/>
                <a:gd name="connsiteX36" fmla="*/ 189134 w 230720"/>
                <a:gd name="connsiteY36" fmla="*/ 23511 h 234637"/>
                <a:gd name="connsiteX37" fmla="*/ 220290 w 230720"/>
                <a:gd name="connsiteY37" fmla="*/ 39639 h 234637"/>
                <a:gd name="connsiteX38" fmla="*/ 226888 w 230720"/>
                <a:gd name="connsiteY38" fmla="*/ 49902 h 234637"/>
                <a:gd name="connsiteX39" fmla="*/ 213692 w 230720"/>
                <a:gd name="connsiteY39" fmla="*/ 70428 h 234637"/>
                <a:gd name="connsiteX40" fmla="*/ 227620 w 230720"/>
                <a:gd name="connsiteY40" fmla="*/ 83990 h 234637"/>
                <a:gd name="connsiteX41" fmla="*/ 226888 w 230720"/>
                <a:gd name="connsiteY41" fmla="*/ 136405 h 234637"/>
                <a:gd name="connsiteX42" fmla="*/ 223222 w 230720"/>
                <a:gd name="connsiteY42" fmla="*/ 160963 h 23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0720" h="234637">
                  <a:moveTo>
                    <a:pt x="223222" y="160963"/>
                  </a:moveTo>
                  <a:cubicBezTo>
                    <a:pt x="223222" y="168661"/>
                    <a:pt x="223222" y="175991"/>
                    <a:pt x="223222" y="183689"/>
                  </a:cubicBezTo>
                  <a:cubicBezTo>
                    <a:pt x="226521" y="211912"/>
                    <a:pt x="226521" y="211179"/>
                    <a:pt x="198664" y="213012"/>
                  </a:cubicBezTo>
                  <a:cubicBezTo>
                    <a:pt x="176305" y="214478"/>
                    <a:pt x="154313" y="220709"/>
                    <a:pt x="131954" y="214844"/>
                  </a:cubicBezTo>
                  <a:cubicBezTo>
                    <a:pt x="130854" y="214478"/>
                    <a:pt x="128655" y="213745"/>
                    <a:pt x="128655" y="214111"/>
                  </a:cubicBezTo>
                  <a:cubicBezTo>
                    <a:pt x="117659" y="235737"/>
                    <a:pt x="94200" y="222542"/>
                    <a:pt x="79172" y="232805"/>
                  </a:cubicBezTo>
                  <a:cubicBezTo>
                    <a:pt x="77340" y="233171"/>
                    <a:pt x="75873" y="233171"/>
                    <a:pt x="74041" y="233171"/>
                  </a:cubicBezTo>
                  <a:cubicBezTo>
                    <a:pt x="58646" y="232805"/>
                    <a:pt x="42885" y="228406"/>
                    <a:pt x="27490" y="233171"/>
                  </a:cubicBezTo>
                  <a:cubicBezTo>
                    <a:pt x="26024" y="233904"/>
                    <a:pt x="24192" y="234271"/>
                    <a:pt x="22359" y="234638"/>
                  </a:cubicBezTo>
                  <a:cubicBezTo>
                    <a:pt x="12829" y="233171"/>
                    <a:pt x="6231" y="227307"/>
                    <a:pt x="1100" y="219609"/>
                  </a:cubicBezTo>
                  <a:cubicBezTo>
                    <a:pt x="367" y="217777"/>
                    <a:pt x="0" y="216311"/>
                    <a:pt x="0" y="214478"/>
                  </a:cubicBezTo>
                  <a:cubicBezTo>
                    <a:pt x="3299" y="206414"/>
                    <a:pt x="8064" y="199083"/>
                    <a:pt x="9530" y="190286"/>
                  </a:cubicBezTo>
                  <a:cubicBezTo>
                    <a:pt x="11729" y="177824"/>
                    <a:pt x="27857" y="170127"/>
                    <a:pt x="28590" y="162796"/>
                  </a:cubicBezTo>
                  <a:cubicBezTo>
                    <a:pt x="31889" y="134572"/>
                    <a:pt x="43618" y="152533"/>
                    <a:pt x="54614" y="154366"/>
                  </a:cubicBezTo>
                  <a:cubicBezTo>
                    <a:pt x="66344" y="156198"/>
                    <a:pt x="68543" y="161696"/>
                    <a:pt x="67810" y="171959"/>
                  </a:cubicBezTo>
                  <a:cubicBezTo>
                    <a:pt x="67077" y="182222"/>
                    <a:pt x="67810" y="192852"/>
                    <a:pt x="67443" y="203115"/>
                  </a:cubicBezTo>
                  <a:cubicBezTo>
                    <a:pt x="67443" y="205681"/>
                    <a:pt x="70742" y="202016"/>
                    <a:pt x="68543" y="203115"/>
                  </a:cubicBezTo>
                  <a:cubicBezTo>
                    <a:pt x="67810" y="203482"/>
                    <a:pt x="67443" y="202749"/>
                    <a:pt x="67443" y="201649"/>
                  </a:cubicBezTo>
                  <a:cubicBezTo>
                    <a:pt x="66344" y="170493"/>
                    <a:pt x="69642" y="139704"/>
                    <a:pt x="64877" y="108548"/>
                  </a:cubicBezTo>
                  <a:cubicBezTo>
                    <a:pt x="64144" y="104150"/>
                    <a:pt x="67443" y="100484"/>
                    <a:pt x="68176" y="96086"/>
                  </a:cubicBezTo>
                  <a:cubicBezTo>
                    <a:pt x="71109" y="88755"/>
                    <a:pt x="71475" y="79958"/>
                    <a:pt x="76973" y="73727"/>
                  </a:cubicBezTo>
                  <a:cubicBezTo>
                    <a:pt x="97133" y="60532"/>
                    <a:pt x="116559" y="68962"/>
                    <a:pt x="120591" y="93520"/>
                  </a:cubicBezTo>
                  <a:cubicBezTo>
                    <a:pt x="121691" y="99018"/>
                    <a:pt x="120958" y="102317"/>
                    <a:pt x="127922" y="101217"/>
                  </a:cubicBezTo>
                  <a:cubicBezTo>
                    <a:pt x="136719" y="99751"/>
                    <a:pt x="131588" y="93887"/>
                    <a:pt x="131588" y="90221"/>
                  </a:cubicBezTo>
                  <a:cubicBezTo>
                    <a:pt x="131588" y="86556"/>
                    <a:pt x="128289" y="83624"/>
                    <a:pt x="126089" y="80691"/>
                  </a:cubicBezTo>
                  <a:cubicBezTo>
                    <a:pt x="117659" y="70062"/>
                    <a:pt x="117293" y="69329"/>
                    <a:pt x="129755" y="61998"/>
                  </a:cubicBezTo>
                  <a:cubicBezTo>
                    <a:pt x="132687" y="60165"/>
                    <a:pt x="132687" y="58699"/>
                    <a:pt x="132320" y="56866"/>
                  </a:cubicBezTo>
                  <a:cubicBezTo>
                    <a:pt x="129388" y="46237"/>
                    <a:pt x="137819" y="39639"/>
                    <a:pt x="141117" y="31209"/>
                  </a:cubicBezTo>
                  <a:cubicBezTo>
                    <a:pt x="142584" y="27910"/>
                    <a:pt x="144050" y="24977"/>
                    <a:pt x="145883" y="22045"/>
                  </a:cubicBezTo>
                  <a:cubicBezTo>
                    <a:pt x="151381" y="15447"/>
                    <a:pt x="153213" y="6284"/>
                    <a:pt x="159078" y="53"/>
                  </a:cubicBezTo>
                  <a:cubicBezTo>
                    <a:pt x="171540" y="-680"/>
                    <a:pt x="174472" y="6284"/>
                    <a:pt x="172273" y="16547"/>
                  </a:cubicBezTo>
                  <a:cubicBezTo>
                    <a:pt x="169708" y="28643"/>
                    <a:pt x="167508" y="41105"/>
                    <a:pt x="167508" y="53567"/>
                  </a:cubicBezTo>
                  <a:cubicBezTo>
                    <a:pt x="167508" y="60165"/>
                    <a:pt x="165676" y="68229"/>
                    <a:pt x="175939" y="69329"/>
                  </a:cubicBezTo>
                  <a:cubicBezTo>
                    <a:pt x="184736" y="70428"/>
                    <a:pt x="194266" y="70062"/>
                    <a:pt x="199764" y="61998"/>
                  </a:cubicBezTo>
                  <a:cubicBezTo>
                    <a:pt x="205262" y="53934"/>
                    <a:pt x="199030" y="48069"/>
                    <a:pt x="193899" y="42571"/>
                  </a:cubicBezTo>
                  <a:cubicBezTo>
                    <a:pt x="190600" y="38906"/>
                    <a:pt x="185102" y="37073"/>
                    <a:pt x="183636" y="31942"/>
                  </a:cubicBezTo>
                  <a:cubicBezTo>
                    <a:pt x="182536" y="27910"/>
                    <a:pt x="182170" y="22778"/>
                    <a:pt x="189134" y="23511"/>
                  </a:cubicBezTo>
                  <a:cubicBezTo>
                    <a:pt x="200863" y="26077"/>
                    <a:pt x="207827" y="38906"/>
                    <a:pt x="220290" y="39639"/>
                  </a:cubicBezTo>
                  <a:cubicBezTo>
                    <a:pt x="228720" y="40372"/>
                    <a:pt x="226154" y="45504"/>
                    <a:pt x="226888" y="49902"/>
                  </a:cubicBezTo>
                  <a:cubicBezTo>
                    <a:pt x="229087" y="60165"/>
                    <a:pt x="218091" y="61998"/>
                    <a:pt x="213692" y="70428"/>
                  </a:cubicBezTo>
                  <a:cubicBezTo>
                    <a:pt x="222856" y="70428"/>
                    <a:pt x="227254" y="73361"/>
                    <a:pt x="227620" y="83990"/>
                  </a:cubicBezTo>
                  <a:cubicBezTo>
                    <a:pt x="228354" y="101584"/>
                    <a:pt x="227254" y="119178"/>
                    <a:pt x="226888" y="136405"/>
                  </a:cubicBezTo>
                  <a:cubicBezTo>
                    <a:pt x="233119" y="144836"/>
                    <a:pt x="231652" y="153633"/>
                    <a:pt x="223222" y="160963"/>
                  </a:cubicBezTo>
                  <a:close/>
                </a:path>
              </a:pathLst>
            </a:custGeom>
            <a:solidFill>
              <a:srgbClr val="C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E24B122F-7BE1-4592-BF07-4447C6DF12EB}"/>
                </a:ext>
              </a:extLst>
            </p:cNvPr>
            <p:cNvSpPr/>
            <p:nvPr/>
          </p:nvSpPr>
          <p:spPr>
            <a:xfrm>
              <a:off x="12419749" y="5262249"/>
              <a:ext cx="151033" cy="104302"/>
            </a:xfrm>
            <a:custGeom>
              <a:avLst/>
              <a:gdLst>
                <a:gd name="connsiteX0" fmla="*/ 124990 w 151033"/>
                <a:gd name="connsiteY0" fmla="*/ 25863 h 104302"/>
                <a:gd name="connsiteX1" fmla="*/ 143317 w 151033"/>
                <a:gd name="connsiteY1" fmla="*/ 52621 h 104302"/>
                <a:gd name="connsiteX2" fmla="*/ 143683 w 151033"/>
                <a:gd name="connsiteY2" fmla="*/ 59585 h 104302"/>
                <a:gd name="connsiteX3" fmla="*/ 151014 w 151033"/>
                <a:gd name="connsiteY3" fmla="*/ 104303 h 104302"/>
                <a:gd name="connsiteX4" fmla="*/ 126089 w 151033"/>
                <a:gd name="connsiteY4" fmla="*/ 83410 h 104302"/>
                <a:gd name="connsiteX5" fmla="*/ 102264 w 151033"/>
                <a:gd name="connsiteY5" fmla="*/ 101370 h 104302"/>
                <a:gd name="connsiteX6" fmla="*/ 90168 w 151033"/>
                <a:gd name="connsiteY6" fmla="*/ 91840 h 104302"/>
                <a:gd name="connsiteX7" fmla="*/ 87236 w 151033"/>
                <a:gd name="connsiteY7" fmla="*/ 77179 h 104302"/>
                <a:gd name="connsiteX8" fmla="*/ 84670 w 151033"/>
                <a:gd name="connsiteY8" fmla="*/ 62517 h 104302"/>
                <a:gd name="connsiteX9" fmla="*/ 65244 w 151033"/>
                <a:gd name="connsiteY9" fmla="*/ 66183 h 104302"/>
                <a:gd name="connsiteX10" fmla="*/ 43618 w 151033"/>
                <a:gd name="connsiteY10" fmla="*/ 73880 h 104302"/>
                <a:gd name="connsiteX11" fmla="*/ 8431 w 151033"/>
                <a:gd name="connsiteY11" fmla="*/ 83410 h 104302"/>
                <a:gd name="connsiteX12" fmla="*/ 6231 w 151033"/>
                <a:gd name="connsiteY12" fmla="*/ 78278 h 104302"/>
                <a:gd name="connsiteX13" fmla="*/ 8431 w 151033"/>
                <a:gd name="connsiteY13" fmla="*/ 43824 h 104302"/>
                <a:gd name="connsiteX14" fmla="*/ 5132 w 151033"/>
                <a:gd name="connsiteY14" fmla="*/ 38326 h 104302"/>
                <a:gd name="connsiteX15" fmla="*/ 0 w 151033"/>
                <a:gd name="connsiteY15" fmla="*/ 31361 h 104302"/>
                <a:gd name="connsiteX16" fmla="*/ 11363 w 151033"/>
                <a:gd name="connsiteY16" fmla="*/ 24397 h 104302"/>
                <a:gd name="connsiteX17" fmla="*/ 15028 w 151033"/>
                <a:gd name="connsiteY17" fmla="*/ 23664 h 104302"/>
                <a:gd name="connsiteX18" fmla="*/ 73674 w 151033"/>
                <a:gd name="connsiteY18" fmla="*/ 2405 h 104302"/>
                <a:gd name="connsiteX19" fmla="*/ 117293 w 151033"/>
                <a:gd name="connsiteY19" fmla="*/ 3505 h 104302"/>
                <a:gd name="connsiteX20" fmla="*/ 117293 w 151033"/>
                <a:gd name="connsiteY20" fmla="*/ 3505 h 104302"/>
                <a:gd name="connsiteX21" fmla="*/ 124990 w 151033"/>
                <a:gd name="connsiteY21" fmla="*/ 25863 h 10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033" h="104302">
                  <a:moveTo>
                    <a:pt x="124990" y="25863"/>
                  </a:moveTo>
                  <a:cubicBezTo>
                    <a:pt x="127556" y="37226"/>
                    <a:pt x="141484" y="40892"/>
                    <a:pt x="143317" y="52621"/>
                  </a:cubicBezTo>
                  <a:cubicBezTo>
                    <a:pt x="146249" y="54820"/>
                    <a:pt x="145883" y="57019"/>
                    <a:pt x="143683" y="59585"/>
                  </a:cubicBezTo>
                  <a:cubicBezTo>
                    <a:pt x="146615" y="74613"/>
                    <a:pt x="151381" y="89275"/>
                    <a:pt x="151014" y="104303"/>
                  </a:cubicBezTo>
                  <a:cubicBezTo>
                    <a:pt x="140384" y="100637"/>
                    <a:pt x="132687" y="94040"/>
                    <a:pt x="126089" y="83410"/>
                  </a:cubicBezTo>
                  <a:cubicBezTo>
                    <a:pt x="129755" y="108701"/>
                    <a:pt x="114360" y="102103"/>
                    <a:pt x="102264" y="101370"/>
                  </a:cubicBezTo>
                  <a:cubicBezTo>
                    <a:pt x="93467" y="104303"/>
                    <a:pt x="91635" y="98071"/>
                    <a:pt x="90168" y="91840"/>
                  </a:cubicBezTo>
                  <a:cubicBezTo>
                    <a:pt x="89069" y="87075"/>
                    <a:pt x="88702" y="81944"/>
                    <a:pt x="87236" y="77179"/>
                  </a:cubicBezTo>
                  <a:cubicBezTo>
                    <a:pt x="86137" y="72414"/>
                    <a:pt x="87236" y="67282"/>
                    <a:pt x="84670" y="62517"/>
                  </a:cubicBezTo>
                  <a:cubicBezTo>
                    <a:pt x="77706" y="60684"/>
                    <a:pt x="72208" y="68382"/>
                    <a:pt x="65244" y="66183"/>
                  </a:cubicBezTo>
                  <a:cubicBezTo>
                    <a:pt x="54981" y="60684"/>
                    <a:pt x="46917" y="58485"/>
                    <a:pt x="43618" y="73880"/>
                  </a:cubicBezTo>
                  <a:cubicBezTo>
                    <a:pt x="41785" y="81577"/>
                    <a:pt x="15028" y="88175"/>
                    <a:pt x="8431" y="83410"/>
                  </a:cubicBezTo>
                  <a:cubicBezTo>
                    <a:pt x="7697" y="81944"/>
                    <a:pt x="6231" y="80111"/>
                    <a:pt x="6231" y="78278"/>
                  </a:cubicBezTo>
                  <a:cubicBezTo>
                    <a:pt x="6231" y="66916"/>
                    <a:pt x="9530" y="55553"/>
                    <a:pt x="8431" y="43824"/>
                  </a:cubicBezTo>
                  <a:cubicBezTo>
                    <a:pt x="8064" y="39792"/>
                    <a:pt x="8797" y="39425"/>
                    <a:pt x="5132" y="38326"/>
                  </a:cubicBezTo>
                  <a:cubicBezTo>
                    <a:pt x="1833" y="37226"/>
                    <a:pt x="0" y="35027"/>
                    <a:pt x="0" y="31361"/>
                  </a:cubicBezTo>
                  <a:cubicBezTo>
                    <a:pt x="2199" y="26230"/>
                    <a:pt x="6964" y="25497"/>
                    <a:pt x="11363" y="24397"/>
                  </a:cubicBezTo>
                  <a:cubicBezTo>
                    <a:pt x="12462" y="24031"/>
                    <a:pt x="14295" y="24397"/>
                    <a:pt x="15028" y="23664"/>
                  </a:cubicBezTo>
                  <a:cubicBezTo>
                    <a:pt x="30056" y="3871"/>
                    <a:pt x="53881" y="9369"/>
                    <a:pt x="73674" y="2405"/>
                  </a:cubicBezTo>
                  <a:cubicBezTo>
                    <a:pt x="88336" y="-2727"/>
                    <a:pt x="102997" y="1672"/>
                    <a:pt x="117293" y="3505"/>
                  </a:cubicBezTo>
                  <a:lnTo>
                    <a:pt x="117293" y="3505"/>
                  </a:lnTo>
                  <a:cubicBezTo>
                    <a:pt x="125723" y="9003"/>
                    <a:pt x="119125" y="19632"/>
                    <a:pt x="124990" y="25863"/>
                  </a:cubicBezTo>
                  <a:close/>
                </a:path>
              </a:pathLst>
            </a:custGeom>
            <a:solidFill>
              <a:srgbClr val="B183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BF4649EC-CBAA-4E61-A1CD-093C7F62E677}"/>
                </a:ext>
              </a:extLst>
            </p:cNvPr>
            <p:cNvSpPr/>
            <p:nvPr/>
          </p:nvSpPr>
          <p:spPr>
            <a:xfrm>
              <a:off x="12479481" y="5319650"/>
              <a:ext cx="80391" cy="125469"/>
            </a:xfrm>
            <a:custGeom>
              <a:avLst/>
              <a:gdLst>
                <a:gd name="connsiteX0" fmla="*/ 5512 w 80391"/>
                <a:gd name="connsiteY0" fmla="*/ 6215 h 125469"/>
                <a:gd name="connsiteX1" fmla="*/ 34102 w 80391"/>
                <a:gd name="connsiteY1" fmla="*/ 20510 h 125469"/>
                <a:gd name="connsiteX2" fmla="*/ 42899 w 80391"/>
                <a:gd name="connsiteY2" fmla="*/ 43602 h 125469"/>
                <a:gd name="connsiteX3" fmla="*/ 63792 w 80391"/>
                <a:gd name="connsiteY3" fmla="*/ 51666 h 125469"/>
                <a:gd name="connsiteX4" fmla="*/ 74788 w 80391"/>
                <a:gd name="connsiteY4" fmla="*/ 55698 h 125469"/>
                <a:gd name="connsiteX5" fmla="*/ 71489 w 80391"/>
                <a:gd name="connsiteY5" fmla="*/ 65228 h 125469"/>
                <a:gd name="connsiteX6" fmla="*/ 61592 w 80391"/>
                <a:gd name="connsiteY6" fmla="*/ 73292 h 125469"/>
                <a:gd name="connsiteX7" fmla="*/ 66724 w 80391"/>
                <a:gd name="connsiteY7" fmla="*/ 86121 h 125469"/>
                <a:gd name="connsiteX8" fmla="*/ 79186 w 80391"/>
                <a:gd name="connsiteY8" fmla="*/ 114711 h 125469"/>
                <a:gd name="connsiteX9" fmla="*/ 38134 w 80391"/>
                <a:gd name="connsiteY9" fmla="*/ 124241 h 125469"/>
                <a:gd name="connsiteX10" fmla="*/ 35202 w 80391"/>
                <a:gd name="connsiteY10" fmla="*/ 115810 h 125469"/>
                <a:gd name="connsiteX11" fmla="*/ 40333 w 80391"/>
                <a:gd name="connsiteY11" fmla="*/ 67427 h 125469"/>
                <a:gd name="connsiteX12" fmla="*/ 31170 w 80391"/>
                <a:gd name="connsiteY12" fmla="*/ 50933 h 125469"/>
                <a:gd name="connsiteX13" fmla="*/ 13576 w 80391"/>
                <a:gd name="connsiteY13" fmla="*/ 42136 h 125469"/>
                <a:gd name="connsiteX14" fmla="*/ 14 w 80391"/>
                <a:gd name="connsiteY14" fmla="*/ 12446 h 125469"/>
                <a:gd name="connsiteX15" fmla="*/ 5512 w 80391"/>
                <a:gd name="connsiteY15" fmla="*/ 6215 h 12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391" h="125469">
                  <a:moveTo>
                    <a:pt x="5512" y="6215"/>
                  </a:moveTo>
                  <a:cubicBezTo>
                    <a:pt x="28237" y="-3681"/>
                    <a:pt x="27504" y="-3681"/>
                    <a:pt x="34102" y="20510"/>
                  </a:cubicBezTo>
                  <a:cubicBezTo>
                    <a:pt x="36301" y="28207"/>
                    <a:pt x="30436" y="39937"/>
                    <a:pt x="42899" y="43602"/>
                  </a:cubicBezTo>
                  <a:cubicBezTo>
                    <a:pt x="48763" y="48734"/>
                    <a:pt x="50963" y="62296"/>
                    <a:pt x="63792" y="51666"/>
                  </a:cubicBezTo>
                  <a:cubicBezTo>
                    <a:pt x="66724" y="49100"/>
                    <a:pt x="72222" y="51666"/>
                    <a:pt x="74788" y="55698"/>
                  </a:cubicBezTo>
                  <a:cubicBezTo>
                    <a:pt x="76987" y="59730"/>
                    <a:pt x="74055" y="62662"/>
                    <a:pt x="71489" y="65228"/>
                  </a:cubicBezTo>
                  <a:cubicBezTo>
                    <a:pt x="68556" y="68160"/>
                    <a:pt x="64891" y="70726"/>
                    <a:pt x="61592" y="73292"/>
                  </a:cubicBezTo>
                  <a:cubicBezTo>
                    <a:pt x="53528" y="81722"/>
                    <a:pt x="61959" y="82089"/>
                    <a:pt x="66724" y="86121"/>
                  </a:cubicBezTo>
                  <a:cubicBezTo>
                    <a:pt x="75154" y="93451"/>
                    <a:pt x="83585" y="101882"/>
                    <a:pt x="79186" y="114711"/>
                  </a:cubicBezTo>
                  <a:cubicBezTo>
                    <a:pt x="76987" y="121675"/>
                    <a:pt x="45098" y="128273"/>
                    <a:pt x="38134" y="124241"/>
                  </a:cubicBezTo>
                  <a:cubicBezTo>
                    <a:pt x="34835" y="122408"/>
                    <a:pt x="35202" y="119109"/>
                    <a:pt x="35202" y="115810"/>
                  </a:cubicBezTo>
                  <a:cubicBezTo>
                    <a:pt x="35202" y="99316"/>
                    <a:pt x="34102" y="83188"/>
                    <a:pt x="40333" y="67427"/>
                  </a:cubicBezTo>
                  <a:cubicBezTo>
                    <a:pt x="43632" y="58630"/>
                    <a:pt x="39966" y="53499"/>
                    <a:pt x="31170" y="50933"/>
                  </a:cubicBezTo>
                  <a:cubicBezTo>
                    <a:pt x="23839" y="50933"/>
                    <a:pt x="19440" y="45068"/>
                    <a:pt x="13576" y="42136"/>
                  </a:cubicBezTo>
                  <a:cubicBezTo>
                    <a:pt x="6611" y="33339"/>
                    <a:pt x="-353" y="24542"/>
                    <a:pt x="14" y="12446"/>
                  </a:cubicBezTo>
                  <a:cubicBezTo>
                    <a:pt x="380" y="9881"/>
                    <a:pt x="-1086" y="5116"/>
                    <a:pt x="5512" y="6215"/>
                  </a:cubicBezTo>
                  <a:close/>
                </a:path>
              </a:pathLst>
            </a:custGeom>
            <a:solidFill>
              <a:srgbClr val="D8BC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9425ADB7-A1C9-4E00-B3AB-FA3776DE6D23}"/>
                </a:ext>
              </a:extLst>
            </p:cNvPr>
            <p:cNvSpPr/>
            <p:nvPr/>
          </p:nvSpPr>
          <p:spPr>
            <a:xfrm>
              <a:off x="12554445" y="5156540"/>
              <a:ext cx="27508" cy="142934"/>
            </a:xfrm>
            <a:custGeom>
              <a:avLst/>
              <a:gdLst>
                <a:gd name="connsiteX0" fmla="*/ 16318 w 27508"/>
                <a:gd name="connsiteY0" fmla="*/ 142935 h 142934"/>
                <a:gd name="connsiteX1" fmla="*/ 4955 w 27508"/>
                <a:gd name="connsiteY1" fmla="*/ 116544 h 142934"/>
                <a:gd name="connsiteX2" fmla="*/ 1657 w 27508"/>
                <a:gd name="connsiteY2" fmla="*/ 38105 h 142934"/>
                <a:gd name="connsiteX3" fmla="*/ 3123 w 27508"/>
                <a:gd name="connsiteY3" fmla="*/ 9148 h 142934"/>
                <a:gd name="connsiteX4" fmla="*/ 27314 w 27508"/>
                <a:gd name="connsiteY4" fmla="*/ 3650 h 142934"/>
                <a:gd name="connsiteX5" fmla="*/ 11553 w 27508"/>
                <a:gd name="connsiteY5" fmla="*/ 39938 h 142934"/>
                <a:gd name="connsiteX6" fmla="*/ 23649 w 27508"/>
                <a:gd name="connsiteY6" fmla="*/ 84655 h 142934"/>
                <a:gd name="connsiteX7" fmla="*/ 22916 w 27508"/>
                <a:gd name="connsiteY7" fmla="*/ 106648 h 142934"/>
                <a:gd name="connsiteX8" fmla="*/ 16318 w 27508"/>
                <a:gd name="connsiteY8" fmla="*/ 142935 h 1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08" h="142934">
                  <a:moveTo>
                    <a:pt x="16318" y="142935"/>
                  </a:moveTo>
                  <a:cubicBezTo>
                    <a:pt x="8254" y="135971"/>
                    <a:pt x="6055" y="129007"/>
                    <a:pt x="4955" y="116544"/>
                  </a:cubicBezTo>
                  <a:cubicBezTo>
                    <a:pt x="2756" y="90520"/>
                    <a:pt x="13019" y="63763"/>
                    <a:pt x="1657" y="38105"/>
                  </a:cubicBezTo>
                  <a:cubicBezTo>
                    <a:pt x="-2009" y="29308"/>
                    <a:pt x="1290" y="17945"/>
                    <a:pt x="3123" y="9148"/>
                  </a:cubicBezTo>
                  <a:cubicBezTo>
                    <a:pt x="5322" y="-2947"/>
                    <a:pt x="17784" y="-1115"/>
                    <a:pt x="27314" y="3650"/>
                  </a:cubicBezTo>
                  <a:cubicBezTo>
                    <a:pt x="27314" y="17945"/>
                    <a:pt x="30246" y="33706"/>
                    <a:pt x="11553" y="39938"/>
                  </a:cubicBezTo>
                  <a:cubicBezTo>
                    <a:pt x="21083" y="46902"/>
                    <a:pt x="28047" y="72926"/>
                    <a:pt x="23649" y="84655"/>
                  </a:cubicBezTo>
                  <a:cubicBezTo>
                    <a:pt x="21083" y="91620"/>
                    <a:pt x="17051" y="97118"/>
                    <a:pt x="22916" y="106648"/>
                  </a:cubicBezTo>
                  <a:cubicBezTo>
                    <a:pt x="30613" y="118377"/>
                    <a:pt x="28780" y="132672"/>
                    <a:pt x="16318" y="142935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C0DACDBF-0872-44DB-9044-5F2E9ED427E2}"/>
                </a:ext>
              </a:extLst>
            </p:cNvPr>
            <p:cNvSpPr/>
            <p:nvPr/>
          </p:nvSpPr>
          <p:spPr>
            <a:xfrm>
              <a:off x="12563066" y="5309264"/>
              <a:ext cx="11729" cy="20266"/>
            </a:xfrm>
            <a:custGeom>
              <a:avLst/>
              <a:gdLst>
                <a:gd name="connsiteX0" fmla="*/ 366 w 11729"/>
                <a:gd name="connsiteY0" fmla="*/ 12569 h 20266"/>
                <a:gd name="connsiteX1" fmla="*/ 0 w 11729"/>
                <a:gd name="connsiteY1" fmla="*/ 5605 h 20266"/>
                <a:gd name="connsiteX2" fmla="*/ 11729 w 11729"/>
                <a:gd name="connsiteY2" fmla="*/ 4872 h 20266"/>
                <a:gd name="connsiteX3" fmla="*/ 11729 w 11729"/>
                <a:gd name="connsiteY3" fmla="*/ 20267 h 20266"/>
                <a:gd name="connsiteX4" fmla="*/ 366 w 11729"/>
                <a:gd name="connsiteY4" fmla="*/ 12569 h 2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20266">
                  <a:moveTo>
                    <a:pt x="366" y="12569"/>
                  </a:moveTo>
                  <a:cubicBezTo>
                    <a:pt x="366" y="10370"/>
                    <a:pt x="0" y="8171"/>
                    <a:pt x="0" y="5605"/>
                  </a:cubicBezTo>
                  <a:cubicBezTo>
                    <a:pt x="3665" y="3406"/>
                    <a:pt x="7331" y="-5391"/>
                    <a:pt x="11729" y="4872"/>
                  </a:cubicBezTo>
                  <a:cubicBezTo>
                    <a:pt x="11729" y="9637"/>
                    <a:pt x="11729" y="14402"/>
                    <a:pt x="11729" y="20267"/>
                  </a:cubicBezTo>
                  <a:cubicBezTo>
                    <a:pt x="6598" y="18801"/>
                    <a:pt x="9163" y="7071"/>
                    <a:pt x="366" y="12569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9C26A08B-D751-435A-BCEE-2C01CD803A35}"/>
                </a:ext>
              </a:extLst>
            </p:cNvPr>
            <p:cNvSpPr/>
            <p:nvPr/>
          </p:nvSpPr>
          <p:spPr>
            <a:xfrm>
              <a:off x="12309024" y="4776057"/>
              <a:ext cx="243585" cy="515719"/>
            </a:xfrm>
            <a:custGeom>
              <a:avLst/>
              <a:gdLst>
                <a:gd name="connsiteX0" fmla="*/ 228017 w 243585"/>
                <a:gd name="connsiteY0" fmla="*/ 489696 h 515719"/>
                <a:gd name="connsiteX1" fmla="*/ 169005 w 243585"/>
                <a:gd name="connsiteY1" fmla="*/ 499592 h 515719"/>
                <a:gd name="connsiteX2" fmla="*/ 160208 w 243585"/>
                <a:gd name="connsiteY2" fmla="*/ 499592 h 515719"/>
                <a:gd name="connsiteX3" fmla="*/ 144446 w 243585"/>
                <a:gd name="connsiteY3" fmla="*/ 504357 h 515719"/>
                <a:gd name="connsiteX4" fmla="*/ 122821 w 243585"/>
                <a:gd name="connsiteY4" fmla="*/ 515720 h 515719"/>
                <a:gd name="connsiteX5" fmla="*/ 112191 w 243585"/>
                <a:gd name="connsiteY5" fmla="*/ 479066 h 515719"/>
                <a:gd name="connsiteX6" fmla="*/ 120988 w 243585"/>
                <a:gd name="connsiteY6" fmla="*/ 403193 h 515719"/>
                <a:gd name="connsiteX7" fmla="*/ 127219 w 243585"/>
                <a:gd name="connsiteY7" fmla="*/ 345646 h 515719"/>
                <a:gd name="connsiteX8" fmla="*/ 115123 w 243585"/>
                <a:gd name="connsiteY8" fmla="*/ 315590 h 515719"/>
                <a:gd name="connsiteX9" fmla="*/ 110725 w 243585"/>
                <a:gd name="connsiteY9" fmla="*/ 313024 h 515719"/>
                <a:gd name="connsiteX10" fmla="*/ 77370 w 243585"/>
                <a:gd name="connsiteY10" fmla="*/ 304594 h 515719"/>
                <a:gd name="connsiteX11" fmla="*/ 69673 w 243585"/>
                <a:gd name="connsiteY11" fmla="*/ 271239 h 515719"/>
                <a:gd name="connsiteX12" fmla="*/ 55378 w 243585"/>
                <a:gd name="connsiteY12" fmla="*/ 261709 h 515719"/>
                <a:gd name="connsiteX13" fmla="*/ 72971 w 243585"/>
                <a:gd name="connsiteY13" fmla="*/ 227254 h 515719"/>
                <a:gd name="connsiteX14" fmla="*/ 76270 w 243585"/>
                <a:gd name="connsiteY14" fmla="*/ 216991 h 515719"/>
                <a:gd name="connsiteX15" fmla="*/ 66740 w 243585"/>
                <a:gd name="connsiteY15" fmla="*/ 222489 h 515719"/>
                <a:gd name="connsiteX16" fmla="*/ 48413 w 243585"/>
                <a:gd name="connsiteY16" fmla="*/ 230553 h 515719"/>
                <a:gd name="connsiteX17" fmla="*/ 23489 w 243585"/>
                <a:gd name="connsiteY17" fmla="*/ 236051 h 515719"/>
                <a:gd name="connsiteX18" fmla="*/ 11026 w 243585"/>
                <a:gd name="connsiteY18" fmla="*/ 244115 h 515719"/>
                <a:gd name="connsiteX19" fmla="*/ 30 w 243585"/>
                <a:gd name="connsiteY19" fmla="*/ 235318 h 515719"/>
                <a:gd name="connsiteX20" fmla="*/ 38883 w 243585"/>
                <a:gd name="connsiteY20" fmla="*/ 209660 h 515719"/>
                <a:gd name="connsiteX21" fmla="*/ 48047 w 243585"/>
                <a:gd name="connsiteY21" fmla="*/ 209294 h 515719"/>
                <a:gd name="connsiteX22" fmla="*/ 52079 w 243585"/>
                <a:gd name="connsiteY22" fmla="*/ 190234 h 515719"/>
                <a:gd name="connsiteX23" fmla="*/ 56477 w 243585"/>
                <a:gd name="connsiteY23" fmla="*/ 167142 h 515719"/>
                <a:gd name="connsiteX24" fmla="*/ 56111 w 243585"/>
                <a:gd name="connsiteY24" fmla="*/ 159444 h 515719"/>
                <a:gd name="connsiteX25" fmla="*/ 51346 w 243585"/>
                <a:gd name="connsiteY25" fmla="*/ 156512 h 515719"/>
                <a:gd name="connsiteX26" fmla="*/ 39250 w 243585"/>
                <a:gd name="connsiteY26" fmla="*/ 137452 h 515719"/>
                <a:gd name="connsiteX27" fmla="*/ 66007 w 243585"/>
                <a:gd name="connsiteY27" fmla="*/ 135619 h 515719"/>
                <a:gd name="connsiteX28" fmla="*/ 83234 w 243585"/>
                <a:gd name="connsiteY28" fmla="*/ 133054 h 515719"/>
                <a:gd name="connsiteX29" fmla="*/ 93864 w 243585"/>
                <a:gd name="connsiteY29" fmla="*/ 127189 h 515719"/>
                <a:gd name="connsiteX30" fmla="*/ 99362 w 243585"/>
                <a:gd name="connsiteY30" fmla="*/ 139285 h 515719"/>
                <a:gd name="connsiteX31" fmla="*/ 111824 w 243585"/>
                <a:gd name="connsiteY31" fmla="*/ 122790 h 515719"/>
                <a:gd name="connsiteX32" fmla="*/ 132717 w 243585"/>
                <a:gd name="connsiteY32" fmla="*/ 155779 h 515719"/>
                <a:gd name="connsiteX33" fmla="*/ 131618 w 243585"/>
                <a:gd name="connsiteY33" fmla="*/ 161277 h 515719"/>
                <a:gd name="connsiteX34" fmla="*/ 120988 w 243585"/>
                <a:gd name="connsiteY34" fmla="*/ 170074 h 515719"/>
                <a:gd name="connsiteX35" fmla="*/ 131618 w 243585"/>
                <a:gd name="connsiteY35" fmla="*/ 174472 h 515719"/>
                <a:gd name="connsiteX36" fmla="*/ 131251 w 243585"/>
                <a:gd name="connsiteY36" fmla="*/ 189134 h 515719"/>
                <a:gd name="connsiteX37" fmla="*/ 120255 w 243585"/>
                <a:gd name="connsiteY37" fmla="*/ 193166 h 515719"/>
                <a:gd name="connsiteX38" fmla="*/ 99362 w 243585"/>
                <a:gd name="connsiteY38" fmla="*/ 197931 h 515719"/>
                <a:gd name="connsiteX39" fmla="*/ 109625 w 243585"/>
                <a:gd name="connsiteY39" fmla="*/ 211493 h 515719"/>
                <a:gd name="connsiteX40" fmla="*/ 112924 w 243585"/>
                <a:gd name="connsiteY40" fmla="*/ 225788 h 515719"/>
                <a:gd name="connsiteX41" fmla="*/ 105960 w 243585"/>
                <a:gd name="connsiteY41" fmla="*/ 249979 h 515719"/>
                <a:gd name="connsiteX42" fmla="*/ 94231 w 243585"/>
                <a:gd name="connsiteY42" fmla="*/ 260976 h 515719"/>
                <a:gd name="connsiteX43" fmla="*/ 104127 w 243585"/>
                <a:gd name="connsiteY43" fmla="*/ 281502 h 515719"/>
                <a:gd name="connsiteX44" fmla="*/ 130518 w 243585"/>
                <a:gd name="connsiteY44" fmla="*/ 289932 h 515719"/>
                <a:gd name="connsiteX45" fmla="*/ 141881 w 243585"/>
                <a:gd name="connsiteY45" fmla="*/ 266840 h 515719"/>
                <a:gd name="connsiteX46" fmla="*/ 143347 w 243585"/>
                <a:gd name="connsiteY46" fmla="*/ 266474 h 515719"/>
                <a:gd name="connsiteX47" fmla="*/ 139315 w 243585"/>
                <a:gd name="connsiteY47" fmla="*/ 238617 h 515719"/>
                <a:gd name="connsiteX48" fmla="*/ 132351 w 243585"/>
                <a:gd name="connsiteY48" fmla="*/ 202329 h 515719"/>
                <a:gd name="connsiteX49" fmla="*/ 132717 w 243585"/>
                <a:gd name="connsiteY49" fmla="*/ 182170 h 515719"/>
                <a:gd name="connsiteX50" fmla="*/ 124654 w 243585"/>
                <a:gd name="connsiteY50" fmla="*/ 45084 h 515719"/>
                <a:gd name="connsiteX51" fmla="*/ 122087 w 243585"/>
                <a:gd name="connsiteY51" fmla="*/ 0 h 515719"/>
                <a:gd name="connsiteX52" fmla="*/ 144446 w 243585"/>
                <a:gd name="connsiteY52" fmla="*/ 7331 h 515719"/>
                <a:gd name="connsiteX53" fmla="*/ 150678 w 243585"/>
                <a:gd name="connsiteY53" fmla="*/ 6231 h 515719"/>
                <a:gd name="connsiteX54" fmla="*/ 163140 w 243585"/>
                <a:gd name="connsiteY54" fmla="*/ 4032 h 515719"/>
                <a:gd name="connsiteX55" fmla="*/ 170471 w 243585"/>
                <a:gd name="connsiteY55" fmla="*/ 3299 h 515719"/>
                <a:gd name="connsiteX56" fmla="*/ 200160 w 243585"/>
                <a:gd name="connsiteY56" fmla="*/ 22359 h 515719"/>
                <a:gd name="connsiteX57" fmla="*/ 201993 w 243585"/>
                <a:gd name="connsiteY57" fmla="*/ 47650 h 515719"/>
                <a:gd name="connsiteX58" fmla="*/ 209324 w 243585"/>
                <a:gd name="connsiteY58" fmla="*/ 72941 h 515719"/>
                <a:gd name="connsiteX59" fmla="*/ 214089 w 243585"/>
                <a:gd name="connsiteY59" fmla="*/ 84670 h 515719"/>
                <a:gd name="connsiteX60" fmla="*/ 222886 w 243585"/>
                <a:gd name="connsiteY60" fmla="*/ 160177 h 515719"/>
                <a:gd name="connsiteX61" fmla="*/ 217021 w 243585"/>
                <a:gd name="connsiteY61" fmla="*/ 178871 h 515719"/>
                <a:gd name="connsiteX62" fmla="*/ 229850 w 243585"/>
                <a:gd name="connsiteY62" fmla="*/ 214425 h 515719"/>
                <a:gd name="connsiteX63" fmla="*/ 211523 w 243585"/>
                <a:gd name="connsiteY63" fmla="*/ 238983 h 515719"/>
                <a:gd name="connsiteX64" fmla="*/ 239013 w 243585"/>
                <a:gd name="connsiteY64" fmla="*/ 279302 h 515719"/>
                <a:gd name="connsiteX65" fmla="*/ 223985 w 243585"/>
                <a:gd name="connsiteY65" fmla="*/ 322554 h 515719"/>
                <a:gd name="connsiteX66" fmla="*/ 223985 w 243585"/>
                <a:gd name="connsiteY66" fmla="*/ 339781 h 515719"/>
                <a:gd name="connsiteX67" fmla="*/ 230949 w 243585"/>
                <a:gd name="connsiteY67" fmla="*/ 342714 h 515719"/>
                <a:gd name="connsiteX68" fmla="*/ 229483 w 243585"/>
                <a:gd name="connsiteY68" fmla="*/ 367272 h 515719"/>
                <a:gd name="connsiteX69" fmla="*/ 240480 w 243585"/>
                <a:gd name="connsiteY69" fmla="*/ 388164 h 515719"/>
                <a:gd name="connsiteX70" fmla="*/ 238280 w 243585"/>
                <a:gd name="connsiteY70" fmla="*/ 443878 h 515719"/>
                <a:gd name="connsiteX71" fmla="*/ 220320 w 243585"/>
                <a:gd name="connsiteY71" fmla="*/ 465871 h 515719"/>
                <a:gd name="connsiteX72" fmla="*/ 206391 w 243585"/>
                <a:gd name="connsiteY72" fmla="*/ 482365 h 515719"/>
                <a:gd name="connsiteX73" fmla="*/ 228017 w 243585"/>
                <a:gd name="connsiteY73" fmla="*/ 489696 h 51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3585" h="515719">
                  <a:moveTo>
                    <a:pt x="228017" y="489696"/>
                  </a:moveTo>
                  <a:cubicBezTo>
                    <a:pt x="207491" y="488963"/>
                    <a:pt x="187332" y="489329"/>
                    <a:pt x="169005" y="499592"/>
                  </a:cubicBezTo>
                  <a:cubicBezTo>
                    <a:pt x="166805" y="501058"/>
                    <a:pt x="161674" y="501058"/>
                    <a:pt x="160208" y="499592"/>
                  </a:cubicBezTo>
                  <a:cubicBezTo>
                    <a:pt x="151777" y="491528"/>
                    <a:pt x="147745" y="492261"/>
                    <a:pt x="144446" y="504357"/>
                  </a:cubicBezTo>
                  <a:cubicBezTo>
                    <a:pt x="141881" y="514254"/>
                    <a:pt x="130885" y="513521"/>
                    <a:pt x="122821" y="515720"/>
                  </a:cubicBezTo>
                  <a:cubicBezTo>
                    <a:pt x="109625" y="506190"/>
                    <a:pt x="108159" y="496660"/>
                    <a:pt x="112191" y="479066"/>
                  </a:cubicBezTo>
                  <a:cubicBezTo>
                    <a:pt x="117689" y="454874"/>
                    <a:pt x="119888" y="428484"/>
                    <a:pt x="120988" y="403193"/>
                  </a:cubicBezTo>
                  <a:cubicBezTo>
                    <a:pt x="121721" y="383766"/>
                    <a:pt x="123554" y="364339"/>
                    <a:pt x="127219" y="345646"/>
                  </a:cubicBezTo>
                  <a:cubicBezTo>
                    <a:pt x="130151" y="330984"/>
                    <a:pt x="121355" y="324753"/>
                    <a:pt x="115123" y="315590"/>
                  </a:cubicBezTo>
                  <a:cubicBezTo>
                    <a:pt x="114024" y="314124"/>
                    <a:pt x="111824" y="311924"/>
                    <a:pt x="110725" y="313024"/>
                  </a:cubicBezTo>
                  <a:cubicBezTo>
                    <a:pt x="95697" y="325853"/>
                    <a:pt x="87633" y="309359"/>
                    <a:pt x="77370" y="304594"/>
                  </a:cubicBezTo>
                  <a:cubicBezTo>
                    <a:pt x="60143" y="296896"/>
                    <a:pt x="58676" y="287000"/>
                    <a:pt x="69673" y="271239"/>
                  </a:cubicBezTo>
                  <a:cubicBezTo>
                    <a:pt x="56477" y="280036"/>
                    <a:pt x="53545" y="272338"/>
                    <a:pt x="55378" y="261709"/>
                  </a:cubicBezTo>
                  <a:cubicBezTo>
                    <a:pt x="57577" y="248513"/>
                    <a:pt x="64174" y="237150"/>
                    <a:pt x="72971" y="227254"/>
                  </a:cubicBezTo>
                  <a:cubicBezTo>
                    <a:pt x="75537" y="224322"/>
                    <a:pt x="82135" y="221389"/>
                    <a:pt x="76270" y="216991"/>
                  </a:cubicBezTo>
                  <a:cubicBezTo>
                    <a:pt x="71872" y="213692"/>
                    <a:pt x="67473" y="218091"/>
                    <a:pt x="66740" y="222489"/>
                  </a:cubicBezTo>
                  <a:cubicBezTo>
                    <a:pt x="65274" y="236417"/>
                    <a:pt x="57943" y="234218"/>
                    <a:pt x="48413" y="230553"/>
                  </a:cubicBezTo>
                  <a:cubicBezTo>
                    <a:pt x="39250" y="226887"/>
                    <a:pt x="30086" y="226887"/>
                    <a:pt x="23489" y="236051"/>
                  </a:cubicBezTo>
                  <a:cubicBezTo>
                    <a:pt x="20556" y="240083"/>
                    <a:pt x="15791" y="242282"/>
                    <a:pt x="11026" y="244115"/>
                  </a:cubicBezTo>
                  <a:cubicBezTo>
                    <a:pt x="2596" y="247414"/>
                    <a:pt x="-336" y="243748"/>
                    <a:pt x="30" y="235318"/>
                  </a:cubicBezTo>
                  <a:cubicBezTo>
                    <a:pt x="1130" y="213325"/>
                    <a:pt x="19090" y="201230"/>
                    <a:pt x="38883" y="209660"/>
                  </a:cubicBezTo>
                  <a:cubicBezTo>
                    <a:pt x="42182" y="211126"/>
                    <a:pt x="46214" y="214792"/>
                    <a:pt x="48047" y="209294"/>
                  </a:cubicBezTo>
                  <a:cubicBezTo>
                    <a:pt x="50246" y="203062"/>
                    <a:pt x="57210" y="196831"/>
                    <a:pt x="52079" y="190234"/>
                  </a:cubicBezTo>
                  <a:cubicBezTo>
                    <a:pt x="44015" y="179970"/>
                    <a:pt x="43282" y="173006"/>
                    <a:pt x="56477" y="167142"/>
                  </a:cubicBezTo>
                  <a:cubicBezTo>
                    <a:pt x="59776" y="165675"/>
                    <a:pt x="59410" y="162010"/>
                    <a:pt x="56111" y="159444"/>
                  </a:cubicBezTo>
                  <a:cubicBezTo>
                    <a:pt x="54644" y="158345"/>
                    <a:pt x="52812" y="157612"/>
                    <a:pt x="51346" y="156512"/>
                  </a:cubicBezTo>
                  <a:cubicBezTo>
                    <a:pt x="44015" y="152114"/>
                    <a:pt x="32652" y="148082"/>
                    <a:pt x="39250" y="137452"/>
                  </a:cubicBezTo>
                  <a:cubicBezTo>
                    <a:pt x="45481" y="127922"/>
                    <a:pt x="58310" y="128655"/>
                    <a:pt x="66007" y="135619"/>
                  </a:cubicBezTo>
                  <a:cubicBezTo>
                    <a:pt x="74804" y="143317"/>
                    <a:pt x="78470" y="142584"/>
                    <a:pt x="83234" y="133054"/>
                  </a:cubicBezTo>
                  <a:cubicBezTo>
                    <a:pt x="85067" y="129388"/>
                    <a:pt x="88733" y="125723"/>
                    <a:pt x="93864" y="127189"/>
                  </a:cubicBezTo>
                  <a:cubicBezTo>
                    <a:pt x="100095" y="129022"/>
                    <a:pt x="97163" y="135619"/>
                    <a:pt x="99362" y="139285"/>
                  </a:cubicBezTo>
                  <a:cubicBezTo>
                    <a:pt x="104860" y="134520"/>
                    <a:pt x="105593" y="126822"/>
                    <a:pt x="111824" y="122790"/>
                  </a:cubicBezTo>
                  <a:cubicBezTo>
                    <a:pt x="130885" y="126089"/>
                    <a:pt x="128319" y="142950"/>
                    <a:pt x="132717" y="155779"/>
                  </a:cubicBezTo>
                  <a:cubicBezTo>
                    <a:pt x="132717" y="157612"/>
                    <a:pt x="132351" y="159444"/>
                    <a:pt x="131618" y="161277"/>
                  </a:cubicBezTo>
                  <a:cubicBezTo>
                    <a:pt x="129785" y="166042"/>
                    <a:pt x="127219" y="170440"/>
                    <a:pt x="120988" y="170074"/>
                  </a:cubicBezTo>
                  <a:cubicBezTo>
                    <a:pt x="123920" y="172640"/>
                    <a:pt x="129052" y="169707"/>
                    <a:pt x="131618" y="174472"/>
                  </a:cubicBezTo>
                  <a:cubicBezTo>
                    <a:pt x="134183" y="179604"/>
                    <a:pt x="132351" y="184369"/>
                    <a:pt x="131251" y="189134"/>
                  </a:cubicBezTo>
                  <a:cubicBezTo>
                    <a:pt x="129785" y="194999"/>
                    <a:pt x="124654" y="193899"/>
                    <a:pt x="120255" y="193166"/>
                  </a:cubicBezTo>
                  <a:cubicBezTo>
                    <a:pt x="113291" y="191700"/>
                    <a:pt x="106693" y="190600"/>
                    <a:pt x="99362" y="197931"/>
                  </a:cubicBezTo>
                  <a:cubicBezTo>
                    <a:pt x="111091" y="197198"/>
                    <a:pt x="116956" y="201230"/>
                    <a:pt x="109625" y="211493"/>
                  </a:cubicBezTo>
                  <a:cubicBezTo>
                    <a:pt x="104860" y="218091"/>
                    <a:pt x="109625" y="221023"/>
                    <a:pt x="112924" y="225788"/>
                  </a:cubicBezTo>
                  <a:cubicBezTo>
                    <a:pt x="121355" y="236417"/>
                    <a:pt x="118422" y="247047"/>
                    <a:pt x="105960" y="249979"/>
                  </a:cubicBezTo>
                  <a:cubicBezTo>
                    <a:pt x="98996" y="251812"/>
                    <a:pt x="92765" y="253278"/>
                    <a:pt x="94231" y="260976"/>
                  </a:cubicBezTo>
                  <a:cubicBezTo>
                    <a:pt x="95697" y="268306"/>
                    <a:pt x="94597" y="279302"/>
                    <a:pt x="104127" y="281502"/>
                  </a:cubicBezTo>
                  <a:cubicBezTo>
                    <a:pt x="113291" y="283701"/>
                    <a:pt x="120988" y="289566"/>
                    <a:pt x="130518" y="289932"/>
                  </a:cubicBezTo>
                  <a:cubicBezTo>
                    <a:pt x="137116" y="283334"/>
                    <a:pt x="120255" y="265374"/>
                    <a:pt x="141881" y="266840"/>
                  </a:cubicBezTo>
                  <a:cubicBezTo>
                    <a:pt x="143347" y="266840"/>
                    <a:pt x="144080" y="267207"/>
                    <a:pt x="143347" y="266474"/>
                  </a:cubicBezTo>
                  <a:cubicBezTo>
                    <a:pt x="128685" y="259509"/>
                    <a:pt x="140414" y="247780"/>
                    <a:pt x="139315" y="238617"/>
                  </a:cubicBezTo>
                  <a:cubicBezTo>
                    <a:pt x="137482" y="226521"/>
                    <a:pt x="141148" y="213692"/>
                    <a:pt x="132351" y="202329"/>
                  </a:cubicBezTo>
                  <a:cubicBezTo>
                    <a:pt x="127952" y="196831"/>
                    <a:pt x="131618" y="189134"/>
                    <a:pt x="132717" y="182170"/>
                  </a:cubicBezTo>
                  <a:cubicBezTo>
                    <a:pt x="134917" y="136352"/>
                    <a:pt x="132351" y="90535"/>
                    <a:pt x="124654" y="45084"/>
                  </a:cubicBezTo>
                  <a:cubicBezTo>
                    <a:pt x="122454" y="30789"/>
                    <a:pt x="114024" y="15395"/>
                    <a:pt x="122087" y="0"/>
                  </a:cubicBezTo>
                  <a:cubicBezTo>
                    <a:pt x="130518" y="0"/>
                    <a:pt x="135283" y="9897"/>
                    <a:pt x="144446" y="7331"/>
                  </a:cubicBezTo>
                  <a:cubicBezTo>
                    <a:pt x="146279" y="5498"/>
                    <a:pt x="148845" y="4765"/>
                    <a:pt x="150678" y="6231"/>
                  </a:cubicBezTo>
                  <a:cubicBezTo>
                    <a:pt x="155809" y="10630"/>
                    <a:pt x="160208" y="15395"/>
                    <a:pt x="163140" y="4032"/>
                  </a:cubicBezTo>
                  <a:cubicBezTo>
                    <a:pt x="163873" y="1100"/>
                    <a:pt x="167905" y="1466"/>
                    <a:pt x="170471" y="3299"/>
                  </a:cubicBezTo>
                  <a:cubicBezTo>
                    <a:pt x="179268" y="11363"/>
                    <a:pt x="189531" y="17227"/>
                    <a:pt x="200160" y="22359"/>
                  </a:cubicBezTo>
                  <a:cubicBezTo>
                    <a:pt x="202360" y="30789"/>
                    <a:pt x="204192" y="38487"/>
                    <a:pt x="201993" y="47650"/>
                  </a:cubicBezTo>
                  <a:cubicBezTo>
                    <a:pt x="199794" y="55714"/>
                    <a:pt x="197228" y="67077"/>
                    <a:pt x="209324" y="72941"/>
                  </a:cubicBezTo>
                  <a:cubicBezTo>
                    <a:pt x="212256" y="74407"/>
                    <a:pt x="214822" y="81005"/>
                    <a:pt x="214089" y="84670"/>
                  </a:cubicBezTo>
                  <a:cubicBezTo>
                    <a:pt x="210057" y="110695"/>
                    <a:pt x="218854" y="135253"/>
                    <a:pt x="222886" y="160177"/>
                  </a:cubicBezTo>
                  <a:cubicBezTo>
                    <a:pt x="224352" y="168608"/>
                    <a:pt x="207491" y="165675"/>
                    <a:pt x="217021" y="178871"/>
                  </a:cubicBezTo>
                  <a:cubicBezTo>
                    <a:pt x="223252" y="187301"/>
                    <a:pt x="226185" y="201963"/>
                    <a:pt x="229850" y="214425"/>
                  </a:cubicBezTo>
                  <a:cubicBezTo>
                    <a:pt x="234248" y="229820"/>
                    <a:pt x="230217" y="234218"/>
                    <a:pt x="211523" y="238983"/>
                  </a:cubicBezTo>
                  <a:cubicBezTo>
                    <a:pt x="231683" y="245947"/>
                    <a:pt x="233149" y="265007"/>
                    <a:pt x="239013" y="279302"/>
                  </a:cubicBezTo>
                  <a:cubicBezTo>
                    <a:pt x="245244" y="295064"/>
                    <a:pt x="239747" y="312291"/>
                    <a:pt x="223985" y="322554"/>
                  </a:cubicBezTo>
                  <a:cubicBezTo>
                    <a:pt x="214455" y="329152"/>
                    <a:pt x="217021" y="334283"/>
                    <a:pt x="223985" y="339781"/>
                  </a:cubicBezTo>
                  <a:cubicBezTo>
                    <a:pt x="225818" y="341247"/>
                    <a:pt x="229117" y="341247"/>
                    <a:pt x="230949" y="342714"/>
                  </a:cubicBezTo>
                  <a:cubicBezTo>
                    <a:pt x="241213" y="351877"/>
                    <a:pt x="220320" y="365439"/>
                    <a:pt x="229483" y="367272"/>
                  </a:cubicBezTo>
                  <a:cubicBezTo>
                    <a:pt x="245244" y="370937"/>
                    <a:pt x="245978" y="381933"/>
                    <a:pt x="240480" y="388164"/>
                  </a:cubicBezTo>
                  <a:cubicBezTo>
                    <a:pt x="224352" y="406858"/>
                    <a:pt x="244878" y="425185"/>
                    <a:pt x="238280" y="443878"/>
                  </a:cubicBezTo>
                  <a:cubicBezTo>
                    <a:pt x="234615" y="454874"/>
                    <a:pt x="236814" y="465871"/>
                    <a:pt x="220320" y="465871"/>
                  </a:cubicBezTo>
                  <a:cubicBezTo>
                    <a:pt x="211156" y="465871"/>
                    <a:pt x="206025" y="472102"/>
                    <a:pt x="206391" y="482365"/>
                  </a:cubicBezTo>
                  <a:cubicBezTo>
                    <a:pt x="214822" y="486763"/>
                    <a:pt x="223619" y="480532"/>
                    <a:pt x="228017" y="489696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A48A00D-5B77-420D-B9C6-21554664DBDA}"/>
                </a:ext>
              </a:extLst>
            </p:cNvPr>
            <p:cNvSpPr/>
            <p:nvPr/>
          </p:nvSpPr>
          <p:spPr>
            <a:xfrm>
              <a:off x="12537042" y="5265595"/>
              <a:ext cx="16494" cy="22517"/>
            </a:xfrm>
            <a:custGeom>
              <a:avLst/>
              <a:gdLst>
                <a:gd name="connsiteX0" fmla="*/ 7697 w 16494"/>
                <a:gd name="connsiteY0" fmla="*/ 22517 h 22517"/>
                <a:gd name="connsiteX1" fmla="*/ 0 w 16494"/>
                <a:gd name="connsiteY1" fmla="*/ 158 h 22517"/>
                <a:gd name="connsiteX2" fmla="*/ 16494 w 16494"/>
                <a:gd name="connsiteY2" fmla="*/ 5290 h 22517"/>
                <a:gd name="connsiteX3" fmla="*/ 7697 w 16494"/>
                <a:gd name="connsiteY3" fmla="*/ 22517 h 2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94" h="22517">
                  <a:moveTo>
                    <a:pt x="7697" y="22517"/>
                  </a:moveTo>
                  <a:cubicBezTo>
                    <a:pt x="-4399" y="18118"/>
                    <a:pt x="3665" y="7122"/>
                    <a:pt x="0" y="158"/>
                  </a:cubicBezTo>
                  <a:cubicBezTo>
                    <a:pt x="6231" y="-575"/>
                    <a:pt x="11729" y="1258"/>
                    <a:pt x="16494" y="5290"/>
                  </a:cubicBezTo>
                  <a:cubicBezTo>
                    <a:pt x="15028" y="12254"/>
                    <a:pt x="6964" y="15186"/>
                    <a:pt x="7697" y="22517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6F6B7E42-3B1B-48AF-96C4-4B982AFB0A5D}"/>
                </a:ext>
              </a:extLst>
            </p:cNvPr>
            <p:cNvSpPr/>
            <p:nvPr/>
          </p:nvSpPr>
          <p:spPr>
            <a:xfrm>
              <a:off x="12540610" y="4803548"/>
              <a:ext cx="11459" cy="26390"/>
            </a:xfrm>
            <a:custGeom>
              <a:avLst/>
              <a:gdLst>
                <a:gd name="connsiteX0" fmla="*/ 4129 w 11459"/>
                <a:gd name="connsiteY0" fmla="*/ 0 h 26390"/>
                <a:gd name="connsiteX1" fmla="*/ 11460 w 11459"/>
                <a:gd name="connsiteY1" fmla="*/ 26391 h 26390"/>
                <a:gd name="connsiteX2" fmla="*/ 4129 w 11459"/>
                <a:gd name="connsiteY2" fmla="*/ 0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6390">
                  <a:moveTo>
                    <a:pt x="4129" y="0"/>
                  </a:moveTo>
                  <a:cubicBezTo>
                    <a:pt x="6695" y="8797"/>
                    <a:pt x="9260" y="17594"/>
                    <a:pt x="11460" y="26391"/>
                  </a:cubicBezTo>
                  <a:cubicBezTo>
                    <a:pt x="1196" y="19793"/>
                    <a:pt x="-4302" y="11729"/>
                    <a:pt x="4129" y="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B0551445-AAE4-47F2-8256-F1FE0582FA04}"/>
                </a:ext>
              </a:extLst>
            </p:cNvPr>
            <p:cNvSpPr/>
            <p:nvPr/>
          </p:nvSpPr>
          <p:spPr>
            <a:xfrm>
              <a:off x="12280450" y="4732439"/>
              <a:ext cx="169876" cy="228720"/>
            </a:xfrm>
            <a:custGeom>
              <a:avLst/>
              <a:gdLst>
                <a:gd name="connsiteX0" fmla="*/ 151762 w 169876"/>
                <a:gd name="connsiteY0" fmla="*/ 44718 h 228720"/>
                <a:gd name="connsiteX1" fmla="*/ 169722 w 169876"/>
                <a:gd name="connsiteY1" fmla="*/ 200497 h 228720"/>
                <a:gd name="connsiteX2" fmla="*/ 163124 w 169876"/>
                <a:gd name="connsiteY2" fmla="*/ 228720 h 228720"/>
                <a:gd name="connsiteX3" fmla="*/ 159092 w 169876"/>
                <a:gd name="connsiteY3" fmla="*/ 202696 h 228720"/>
                <a:gd name="connsiteX4" fmla="*/ 140766 w 169876"/>
                <a:gd name="connsiteY4" fmla="*/ 168608 h 228720"/>
                <a:gd name="connsiteX5" fmla="*/ 119506 w 169876"/>
                <a:gd name="connsiteY5" fmla="*/ 131954 h 228720"/>
                <a:gd name="connsiteX6" fmla="*/ 60127 w 169876"/>
                <a:gd name="connsiteY6" fmla="*/ 67077 h 228720"/>
                <a:gd name="connsiteX7" fmla="*/ 11011 w 169876"/>
                <a:gd name="connsiteY7" fmla="*/ 37020 h 228720"/>
                <a:gd name="connsiteX8" fmla="*/ 15 w 169876"/>
                <a:gd name="connsiteY8" fmla="*/ 26024 h 228720"/>
                <a:gd name="connsiteX9" fmla="*/ 9178 w 169876"/>
                <a:gd name="connsiteY9" fmla="*/ 18693 h 228720"/>
                <a:gd name="connsiteX10" fmla="*/ 12844 w 169876"/>
                <a:gd name="connsiteY10" fmla="*/ 18327 h 228720"/>
                <a:gd name="connsiteX11" fmla="*/ 46199 w 169876"/>
                <a:gd name="connsiteY11" fmla="*/ 15028 h 228720"/>
                <a:gd name="connsiteX12" fmla="*/ 98247 w 169876"/>
                <a:gd name="connsiteY12" fmla="*/ 0 h 228720"/>
                <a:gd name="connsiteX13" fmla="*/ 148096 w 169876"/>
                <a:gd name="connsiteY13" fmla="*/ 40686 h 228720"/>
                <a:gd name="connsiteX14" fmla="*/ 151762 w 169876"/>
                <a:gd name="connsiteY14" fmla="*/ 44718 h 2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876" h="228720">
                  <a:moveTo>
                    <a:pt x="151762" y="44718"/>
                  </a:moveTo>
                  <a:cubicBezTo>
                    <a:pt x="164591" y="95667"/>
                    <a:pt x="165690" y="148448"/>
                    <a:pt x="169722" y="200497"/>
                  </a:cubicBezTo>
                  <a:cubicBezTo>
                    <a:pt x="170455" y="209660"/>
                    <a:pt x="168623" y="219923"/>
                    <a:pt x="163124" y="228720"/>
                  </a:cubicBezTo>
                  <a:cubicBezTo>
                    <a:pt x="161658" y="219923"/>
                    <a:pt x="154694" y="212226"/>
                    <a:pt x="159092" y="202696"/>
                  </a:cubicBezTo>
                  <a:cubicBezTo>
                    <a:pt x="153594" y="190967"/>
                    <a:pt x="155060" y="175572"/>
                    <a:pt x="140766" y="168608"/>
                  </a:cubicBezTo>
                  <a:cubicBezTo>
                    <a:pt x="130136" y="158345"/>
                    <a:pt x="125738" y="144416"/>
                    <a:pt x="119506" y="131954"/>
                  </a:cubicBezTo>
                  <a:cubicBezTo>
                    <a:pt x="105578" y="104464"/>
                    <a:pt x="83952" y="85037"/>
                    <a:pt x="60127" y="67077"/>
                  </a:cubicBezTo>
                  <a:cubicBezTo>
                    <a:pt x="46199" y="52782"/>
                    <a:pt x="30071" y="42885"/>
                    <a:pt x="11011" y="37020"/>
                  </a:cubicBezTo>
                  <a:cubicBezTo>
                    <a:pt x="5879" y="35554"/>
                    <a:pt x="381" y="32622"/>
                    <a:pt x="15" y="26024"/>
                  </a:cubicBezTo>
                  <a:cubicBezTo>
                    <a:pt x="-352" y="20160"/>
                    <a:pt x="6246" y="21259"/>
                    <a:pt x="9178" y="18693"/>
                  </a:cubicBezTo>
                  <a:cubicBezTo>
                    <a:pt x="10278" y="18693"/>
                    <a:pt x="11377" y="18693"/>
                    <a:pt x="12844" y="18327"/>
                  </a:cubicBezTo>
                  <a:cubicBezTo>
                    <a:pt x="23840" y="14662"/>
                    <a:pt x="35569" y="19060"/>
                    <a:pt x="46199" y="15028"/>
                  </a:cubicBezTo>
                  <a:cubicBezTo>
                    <a:pt x="63426" y="9163"/>
                    <a:pt x="83219" y="12829"/>
                    <a:pt x="98247" y="0"/>
                  </a:cubicBezTo>
                  <a:cubicBezTo>
                    <a:pt x="111442" y="17594"/>
                    <a:pt x="130136" y="28957"/>
                    <a:pt x="148096" y="40686"/>
                  </a:cubicBezTo>
                  <a:cubicBezTo>
                    <a:pt x="149196" y="42518"/>
                    <a:pt x="150296" y="43618"/>
                    <a:pt x="151762" y="44718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C690E6DA-B610-410E-9240-713871550E72}"/>
                </a:ext>
              </a:extLst>
            </p:cNvPr>
            <p:cNvSpPr/>
            <p:nvPr/>
          </p:nvSpPr>
          <p:spPr>
            <a:xfrm>
              <a:off x="12445102" y="4744605"/>
              <a:ext cx="39057" cy="37134"/>
            </a:xfrm>
            <a:custGeom>
              <a:avLst/>
              <a:gdLst>
                <a:gd name="connsiteX0" fmla="*/ 9835 w 39057"/>
                <a:gd name="connsiteY0" fmla="*/ 32186 h 37134"/>
                <a:gd name="connsiteX1" fmla="*/ 2138 w 39057"/>
                <a:gd name="connsiteY1" fmla="*/ 15325 h 37134"/>
                <a:gd name="connsiteX2" fmla="*/ 2505 w 39057"/>
                <a:gd name="connsiteY2" fmla="*/ 1397 h 37134"/>
                <a:gd name="connsiteX3" fmla="*/ 13501 w 39057"/>
                <a:gd name="connsiteY3" fmla="*/ 5062 h 37134"/>
                <a:gd name="connsiteX4" fmla="*/ 26330 w 39057"/>
                <a:gd name="connsiteY4" fmla="*/ 6162 h 37134"/>
                <a:gd name="connsiteX5" fmla="*/ 38792 w 39057"/>
                <a:gd name="connsiteY5" fmla="*/ 7261 h 37134"/>
                <a:gd name="connsiteX6" fmla="*/ 27796 w 39057"/>
                <a:gd name="connsiteY6" fmla="*/ 16791 h 37134"/>
                <a:gd name="connsiteX7" fmla="*/ 25230 w 39057"/>
                <a:gd name="connsiteY7" fmla="*/ 32186 h 37134"/>
                <a:gd name="connsiteX8" fmla="*/ 9835 w 39057"/>
                <a:gd name="connsiteY8" fmla="*/ 32186 h 37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7" h="37134">
                  <a:moveTo>
                    <a:pt x="9835" y="32186"/>
                  </a:moveTo>
                  <a:cubicBezTo>
                    <a:pt x="7269" y="26688"/>
                    <a:pt x="3604" y="21190"/>
                    <a:pt x="2138" y="15325"/>
                  </a:cubicBezTo>
                  <a:cubicBezTo>
                    <a:pt x="1038" y="10927"/>
                    <a:pt x="-2260" y="5429"/>
                    <a:pt x="2505" y="1397"/>
                  </a:cubicBezTo>
                  <a:cubicBezTo>
                    <a:pt x="7636" y="-3002"/>
                    <a:pt x="9469" y="4329"/>
                    <a:pt x="13501" y="5062"/>
                  </a:cubicBezTo>
                  <a:cubicBezTo>
                    <a:pt x="17899" y="5795"/>
                    <a:pt x="22298" y="5429"/>
                    <a:pt x="26330" y="6162"/>
                  </a:cubicBezTo>
                  <a:cubicBezTo>
                    <a:pt x="30728" y="6895"/>
                    <a:pt x="36593" y="-1169"/>
                    <a:pt x="38792" y="7261"/>
                  </a:cubicBezTo>
                  <a:cubicBezTo>
                    <a:pt x="40625" y="14592"/>
                    <a:pt x="32561" y="16425"/>
                    <a:pt x="27796" y="16791"/>
                  </a:cubicBezTo>
                  <a:cubicBezTo>
                    <a:pt x="8003" y="19357"/>
                    <a:pt x="17166" y="25588"/>
                    <a:pt x="25230" y="32186"/>
                  </a:cubicBezTo>
                  <a:cubicBezTo>
                    <a:pt x="20831" y="38784"/>
                    <a:pt x="19365" y="38784"/>
                    <a:pt x="9835" y="32186"/>
                  </a:cubicBezTo>
                  <a:close/>
                </a:path>
              </a:pathLst>
            </a:custGeom>
            <a:solidFill>
              <a:srgbClr val="B9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069B003A-04BA-4599-9EDB-FFC9BF80E543}"/>
                </a:ext>
              </a:extLst>
            </p:cNvPr>
            <p:cNvSpPr/>
            <p:nvPr/>
          </p:nvSpPr>
          <p:spPr>
            <a:xfrm>
              <a:off x="12454571" y="4776549"/>
              <a:ext cx="26390" cy="20400"/>
            </a:xfrm>
            <a:custGeom>
              <a:avLst/>
              <a:gdLst>
                <a:gd name="connsiteX0" fmla="*/ 366 w 26390"/>
                <a:gd name="connsiteY0" fmla="*/ 241 h 20400"/>
                <a:gd name="connsiteX1" fmla="*/ 15395 w 26390"/>
                <a:gd name="connsiteY1" fmla="*/ 608 h 20400"/>
                <a:gd name="connsiteX2" fmla="*/ 26391 w 26390"/>
                <a:gd name="connsiteY2" fmla="*/ 4273 h 20400"/>
                <a:gd name="connsiteX3" fmla="*/ 16494 w 26390"/>
                <a:gd name="connsiteY3" fmla="*/ 20401 h 20400"/>
                <a:gd name="connsiteX4" fmla="*/ 0 w 26390"/>
                <a:gd name="connsiteY4" fmla="*/ 8305 h 20400"/>
                <a:gd name="connsiteX5" fmla="*/ 366 w 26390"/>
                <a:gd name="connsiteY5" fmla="*/ 241 h 2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0400">
                  <a:moveTo>
                    <a:pt x="366" y="241"/>
                  </a:moveTo>
                  <a:cubicBezTo>
                    <a:pt x="5498" y="-1225"/>
                    <a:pt x="10263" y="4640"/>
                    <a:pt x="15395" y="608"/>
                  </a:cubicBezTo>
                  <a:cubicBezTo>
                    <a:pt x="19427" y="608"/>
                    <a:pt x="23825" y="241"/>
                    <a:pt x="26391" y="4273"/>
                  </a:cubicBezTo>
                  <a:cubicBezTo>
                    <a:pt x="16494" y="5739"/>
                    <a:pt x="22725" y="16369"/>
                    <a:pt x="16494" y="20401"/>
                  </a:cubicBezTo>
                  <a:cubicBezTo>
                    <a:pt x="8430" y="20401"/>
                    <a:pt x="8797" y="7572"/>
                    <a:pt x="0" y="8305"/>
                  </a:cubicBezTo>
                  <a:cubicBezTo>
                    <a:pt x="0" y="5739"/>
                    <a:pt x="366" y="3174"/>
                    <a:pt x="366" y="241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6B13FAB1-B61A-4A4A-B617-6913D640CFFD}"/>
                </a:ext>
              </a:extLst>
            </p:cNvPr>
            <p:cNvSpPr/>
            <p:nvPr/>
          </p:nvSpPr>
          <p:spPr>
            <a:xfrm>
              <a:off x="10269111" y="4759563"/>
              <a:ext cx="221029" cy="415331"/>
            </a:xfrm>
            <a:custGeom>
              <a:avLst/>
              <a:gdLst>
                <a:gd name="connsiteX0" fmla="*/ 11152 w 221029"/>
                <a:gd name="connsiteY0" fmla="*/ 292131 h 415331"/>
                <a:gd name="connsiteX1" fmla="*/ 10785 w 221029"/>
                <a:gd name="connsiteY1" fmla="*/ 252179 h 415331"/>
                <a:gd name="connsiteX2" fmla="*/ 10419 w 221029"/>
                <a:gd name="connsiteY2" fmla="*/ 231652 h 415331"/>
                <a:gd name="connsiteX3" fmla="*/ 14451 w 221029"/>
                <a:gd name="connsiteY3" fmla="*/ 221756 h 415331"/>
                <a:gd name="connsiteX4" fmla="*/ 15184 w 221029"/>
                <a:gd name="connsiteY4" fmla="*/ 173373 h 415331"/>
                <a:gd name="connsiteX5" fmla="*/ 25813 w 221029"/>
                <a:gd name="connsiteY5" fmla="*/ 145882 h 415331"/>
                <a:gd name="connsiteX6" fmla="*/ 28013 w 221029"/>
                <a:gd name="connsiteY6" fmla="*/ 132687 h 415331"/>
                <a:gd name="connsiteX7" fmla="*/ 30945 w 221029"/>
                <a:gd name="connsiteY7" fmla="*/ 121324 h 415331"/>
                <a:gd name="connsiteX8" fmla="*/ 42674 w 221029"/>
                <a:gd name="connsiteY8" fmla="*/ 121691 h 415331"/>
                <a:gd name="connsiteX9" fmla="*/ 59901 w 221029"/>
                <a:gd name="connsiteY9" fmla="*/ 131587 h 415331"/>
                <a:gd name="connsiteX10" fmla="*/ 59535 w 221029"/>
                <a:gd name="connsiteY10" fmla="*/ 107762 h 415331"/>
                <a:gd name="connsiteX11" fmla="*/ 66866 w 221029"/>
                <a:gd name="connsiteY11" fmla="*/ 89802 h 415331"/>
                <a:gd name="connsiteX12" fmla="*/ 84093 w 221029"/>
                <a:gd name="connsiteY12" fmla="*/ 99699 h 415331"/>
                <a:gd name="connsiteX13" fmla="*/ 100954 w 221029"/>
                <a:gd name="connsiteY13" fmla="*/ 120225 h 415331"/>
                <a:gd name="connsiteX14" fmla="*/ 111217 w 221029"/>
                <a:gd name="connsiteY14" fmla="*/ 114727 h 415331"/>
                <a:gd name="connsiteX15" fmla="*/ 101687 w 221029"/>
                <a:gd name="connsiteY15" fmla="*/ 105197 h 415331"/>
                <a:gd name="connsiteX16" fmla="*/ 79694 w 221029"/>
                <a:gd name="connsiteY16" fmla="*/ 56447 h 415331"/>
                <a:gd name="connsiteX17" fmla="*/ 59535 w 221029"/>
                <a:gd name="connsiteY17" fmla="*/ 66710 h 415331"/>
                <a:gd name="connsiteX18" fmla="*/ 59535 w 221029"/>
                <a:gd name="connsiteY18" fmla="*/ 66710 h 415331"/>
                <a:gd name="connsiteX19" fmla="*/ 56603 w 221029"/>
                <a:gd name="connsiteY19" fmla="*/ 54981 h 415331"/>
                <a:gd name="connsiteX20" fmla="*/ 65400 w 221029"/>
                <a:gd name="connsiteY20" fmla="*/ 44351 h 415331"/>
                <a:gd name="connsiteX21" fmla="*/ 50738 w 221029"/>
                <a:gd name="connsiteY21" fmla="*/ 26391 h 415331"/>
                <a:gd name="connsiteX22" fmla="*/ 30212 w 221029"/>
                <a:gd name="connsiteY22" fmla="*/ 19060 h 415331"/>
                <a:gd name="connsiteX23" fmla="*/ 21415 w 221029"/>
                <a:gd name="connsiteY23" fmla="*/ 9163 h 415331"/>
                <a:gd name="connsiteX24" fmla="*/ 35710 w 221029"/>
                <a:gd name="connsiteY24" fmla="*/ 4398 h 415331"/>
                <a:gd name="connsiteX25" fmla="*/ 70898 w 221029"/>
                <a:gd name="connsiteY25" fmla="*/ 2932 h 415331"/>
                <a:gd name="connsiteX26" fmla="*/ 91790 w 221029"/>
                <a:gd name="connsiteY26" fmla="*/ 1466 h 415331"/>
                <a:gd name="connsiteX27" fmla="*/ 217146 w 221029"/>
                <a:gd name="connsiteY27" fmla="*/ 21626 h 415331"/>
                <a:gd name="connsiteX28" fmla="*/ 218979 w 221029"/>
                <a:gd name="connsiteY28" fmla="*/ 39586 h 415331"/>
                <a:gd name="connsiteX29" fmla="*/ 188190 w 221029"/>
                <a:gd name="connsiteY29" fmla="*/ 52415 h 415331"/>
                <a:gd name="connsiteX30" fmla="*/ 153735 w 221029"/>
                <a:gd name="connsiteY30" fmla="*/ 60479 h 415331"/>
                <a:gd name="connsiteX31" fmla="*/ 138707 w 221029"/>
                <a:gd name="connsiteY31" fmla="*/ 72208 h 415331"/>
                <a:gd name="connsiteX32" fmla="*/ 111950 w 221029"/>
                <a:gd name="connsiteY32" fmla="*/ 197931 h 415331"/>
                <a:gd name="connsiteX33" fmla="*/ 100587 w 221029"/>
                <a:gd name="connsiteY33" fmla="*/ 258043 h 415331"/>
                <a:gd name="connsiteX34" fmla="*/ 87392 w 221029"/>
                <a:gd name="connsiteY34" fmla="*/ 298363 h 415331"/>
                <a:gd name="connsiteX35" fmla="*/ 85926 w 221029"/>
                <a:gd name="connsiteY35" fmla="*/ 308992 h 415331"/>
                <a:gd name="connsiteX36" fmla="*/ 95089 w 221029"/>
                <a:gd name="connsiteY36" fmla="*/ 391463 h 415331"/>
                <a:gd name="connsiteX37" fmla="*/ 83726 w 221029"/>
                <a:gd name="connsiteY37" fmla="*/ 411623 h 415331"/>
                <a:gd name="connsiteX38" fmla="*/ 62834 w 221029"/>
                <a:gd name="connsiteY38" fmla="*/ 403559 h 415331"/>
                <a:gd name="connsiteX39" fmla="*/ 36809 w 221029"/>
                <a:gd name="connsiteY39" fmla="*/ 322554 h 415331"/>
                <a:gd name="connsiteX40" fmla="*/ 30578 w 221029"/>
                <a:gd name="connsiteY40" fmla="*/ 316689 h 415331"/>
                <a:gd name="connsiteX41" fmla="*/ 38642 w 221029"/>
                <a:gd name="connsiteY41" fmla="*/ 337582 h 415331"/>
                <a:gd name="connsiteX42" fmla="*/ 37909 w 221029"/>
                <a:gd name="connsiteY42" fmla="*/ 352977 h 415331"/>
                <a:gd name="connsiteX43" fmla="*/ 21048 w 221029"/>
                <a:gd name="connsiteY43" fmla="*/ 352244 h 415331"/>
                <a:gd name="connsiteX44" fmla="*/ 1988 w 221029"/>
                <a:gd name="connsiteY44" fmla="*/ 337216 h 415331"/>
                <a:gd name="connsiteX45" fmla="*/ 2721 w 221029"/>
                <a:gd name="connsiteY45" fmla="*/ 321821 h 415331"/>
                <a:gd name="connsiteX46" fmla="*/ 9319 w 221029"/>
                <a:gd name="connsiteY46" fmla="*/ 294331 h 415331"/>
                <a:gd name="connsiteX47" fmla="*/ 11152 w 221029"/>
                <a:gd name="connsiteY47" fmla="*/ 292131 h 41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1029" h="415331">
                  <a:moveTo>
                    <a:pt x="11152" y="292131"/>
                  </a:moveTo>
                  <a:cubicBezTo>
                    <a:pt x="18849" y="284801"/>
                    <a:pt x="18116" y="261342"/>
                    <a:pt x="10785" y="252179"/>
                  </a:cubicBezTo>
                  <a:cubicBezTo>
                    <a:pt x="5654" y="245947"/>
                    <a:pt x="-9374" y="238983"/>
                    <a:pt x="10419" y="231652"/>
                  </a:cubicBezTo>
                  <a:cubicBezTo>
                    <a:pt x="12618" y="230919"/>
                    <a:pt x="14817" y="224688"/>
                    <a:pt x="14451" y="221756"/>
                  </a:cubicBezTo>
                  <a:cubicBezTo>
                    <a:pt x="11152" y="205628"/>
                    <a:pt x="15550" y="189500"/>
                    <a:pt x="15184" y="173373"/>
                  </a:cubicBezTo>
                  <a:cubicBezTo>
                    <a:pt x="14817" y="162743"/>
                    <a:pt x="13718" y="151747"/>
                    <a:pt x="25813" y="145882"/>
                  </a:cubicBezTo>
                  <a:cubicBezTo>
                    <a:pt x="33511" y="142217"/>
                    <a:pt x="31678" y="138185"/>
                    <a:pt x="28013" y="132687"/>
                  </a:cubicBezTo>
                  <a:cubicBezTo>
                    <a:pt x="25080" y="128655"/>
                    <a:pt x="26913" y="123890"/>
                    <a:pt x="30945" y="121324"/>
                  </a:cubicBezTo>
                  <a:cubicBezTo>
                    <a:pt x="34977" y="118759"/>
                    <a:pt x="41574" y="117659"/>
                    <a:pt x="42674" y="121691"/>
                  </a:cubicBezTo>
                  <a:cubicBezTo>
                    <a:pt x="45240" y="132320"/>
                    <a:pt x="51471" y="133054"/>
                    <a:pt x="59901" y="131587"/>
                  </a:cubicBezTo>
                  <a:cubicBezTo>
                    <a:pt x="56236" y="123524"/>
                    <a:pt x="64666" y="115093"/>
                    <a:pt x="59535" y="107762"/>
                  </a:cubicBezTo>
                  <a:cubicBezTo>
                    <a:pt x="52204" y="97499"/>
                    <a:pt x="60634" y="93101"/>
                    <a:pt x="66866" y="89802"/>
                  </a:cubicBezTo>
                  <a:cubicBezTo>
                    <a:pt x="76396" y="85037"/>
                    <a:pt x="84826" y="87236"/>
                    <a:pt x="84093" y="99699"/>
                  </a:cubicBezTo>
                  <a:cubicBezTo>
                    <a:pt x="83360" y="112527"/>
                    <a:pt x="91790" y="116926"/>
                    <a:pt x="100954" y="120225"/>
                  </a:cubicBezTo>
                  <a:cubicBezTo>
                    <a:pt x="103520" y="121324"/>
                    <a:pt x="110484" y="120225"/>
                    <a:pt x="111217" y="114727"/>
                  </a:cubicBezTo>
                  <a:cubicBezTo>
                    <a:pt x="112316" y="107762"/>
                    <a:pt x="106085" y="107029"/>
                    <a:pt x="101687" y="105197"/>
                  </a:cubicBezTo>
                  <a:cubicBezTo>
                    <a:pt x="88491" y="98599"/>
                    <a:pt x="75296" y="70009"/>
                    <a:pt x="79694" y="56447"/>
                  </a:cubicBezTo>
                  <a:cubicBezTo>
                    <a:pt x="70531" y="55714"/>
                    <a:pt x="63933" y="59013"/>
                    <a:pt x="59535" y="66710"/>
                  </a:cubicBezTo>
                  <a:lnTo>
                    <a:pt x="59535" y="66710"/>
                  </a:lnTo>
                  <a:cubicBezTo>
                    <a:pt x="54403" y="63778"/>
                    <a:pt x="48539" y="59013"/>
                    <a:pt x="56603" y="54981"/>
                  </a:cubicBezTo>
                  <a:cubicBezTo>
                    <a:pt x="61734" y="52048"/>
                    <a:pt x="68332" y="54614"/>
                    <a:pt x="65400" y="44351"/>
                  </a:cubicBezTo>
                  <a:cubicBezTo>
                    <a:pt x="62834" y="35554"/>
                    <a:pt x="59168" y="27857"/>
                    <a:pt x="50738" y="26391"/>
                  </a:cubicBezTo>
                  <a:cubicBezTo>
                    <a:pt x="43041" y="24925"/>
                    <a:pt x="36809" y="22359"/>
                    <a:pt x="30212" y="19060"/>
                  </a:cubicBezTo>
                  <a:cubicBezTo>
                    <a:pt x="25447" y="16494"/>
                    <a:pt x="19582" y="14295"/>
                    <a:pt x="21415" y="9163"/>
                  </a:cubicBezTo>
                  <a:cubicBezTo>
                    <a:pt x="23248" y="3665"/>
                    <a:pt x="29845" y="1833"/>
                    <a:pt x="35710" y="4398"/>
                  </a:cubicBezTo>
                  <a:cubicBezTo>
                    <a:pt x="47806" y="10630"/>
                    <a:pt x="59535" y="8797"/>
                    <a:pt x="70898" y="2932"/>
                  </a:cubicBezTo>
                  <a:cubicBezTo>
                    <a:pt x="77495" y="-1466"/>
                    <a:pt x="84093" y="0"/>
                    <a:pt x="91790" y="1466"/>
                  </a:cubicBezTo>
                  <a:cubicBezTo>
                    <a:pt x="133576" y="8797"/>
                    <a:pt x="174628" y="18693"/>
                    <a:pt x="217146" y="21626"/>
                  </a:cubicBezTo>
                  <a:cubicBezTo>
                    <a:pt x="221545" y="27124"/>
                    <a:pt x="222278" y="33355"/>
                    <a:pt x="218979" y="39586"/>
                  </a:cubicBezTo>
                  <a:cubicBezTo>
                    <a:pt x="210182" y="48017"/>
                    <a:pt x="198086" y="47650"/>
                    <a:pt x="188190" y="52415"/>
                  </a:cubicBezTo>
                  <a:cubicBezTo>
                    <a:pt x="176827" y="55714"/>
                    <a:pt x="165465" y="59379"/>
                    <a:pt x="153735" y="60479"/>
                  </a:cubicBezTo>
                  <a:cubicBezTo>
                    <a:pt x="146038" y="61212"/>
                    <a:pt x="139807" y="64511"/>
                    <a:pt x="138707" y="72208"/>
                  </a:cubicBezTo>
                  <a:cubicBezTo>
                    <a:pt x="131376" y="114360"/>
                    <a:pt x="114149" y="154679"/>
                    <a:pt x="111950" y="197931"/>
                  </a:cubicBezTo>
                  <a:cubicBezTo>
                    <a:pt x="112316" y="218824"/>
                    <a:pt x="107551" y="238617"/>
                    <a:pt x="100587" y="258043"/>
                  </a:cubicBezTo>
                  <a:cubicBezTo>
                    <a:pt x="97288" y="271972"/>
                    <a:pt x="98021" y="286633"/>
                    <a:pt x="87392" y="298363"/>
                  </a:cubicBezTo>
                  <a:cubicBezTo>
                    <a:pt x="85193" y="300928"/>
                    <a:pt x="83726" y="305327"/>
                    <a:pt x="85926" y="308992"/>
                  </a:cubicBezTo>
                  <a:cubicBezTo>
                    <a:pt x="100954" y="335016"/>
                    <a:pt x="90691" y="363973"/>
                    <a:pt x="95089" y="391463"/>
                  </a:cubicBezTo>
                  <a:cubicBezTo>
                    <a:pt x="96555" y="400260"/>
                    <a:pt x="90691" y="406858"/>
                    <a:pt x="83726" y="411623"/>
                  </a:cubicBezTo>
                  <a:cubicBezTo>
                    <a:pt x="73830" y="418587"/>
                    <a:pt x="66499" y="415655"/>
                    <a:pt x="62834" y="403559"/>
                  </a:cubicBezTo>
                  <a:cubicBezTo>
                    <a:pt x="54770" y="376435"/>
                    <a:pt x="37543" y="352244"/>
                    <a:pt x="36809" y="322554"/>
                  </a:cubicBezTo>
                  <a:cubicBezTo>
                    <a:pt x="36809" y="320355"/>
                    <a:pt x="34977" y="318156"/>
                    <a:pt x="30578" y="316689"/>
                  </a:cubicBezTo>
                  <a:cubicBezTo>
                    <a:pt x="28746" y="325853"/>
                    <a:pt x="36076" y="330984"/>
                    <a:pt x="38642" y="337582"/>
                  </a:cubicBezTo>
                  <a:cubicBezTo>
                    <a:pt x="40841" y="342714"/>
                    <a:pt x="43774" y="348212"/>
                    <a:pt x="37909" y="352977"/>
                  </a:cubicBezTo>
                  <a:cubicBezTo>
                    <a:pt x="32411" y="357375"/>
                    <a:pt x="25813" y="357375"/>
                    <a:pt x="21048" y="352244"/>
                  </a:cubicBezTo>
                  <a:cubicBezTo>
                    <a:pt x="15550" y="346379"/>
                    <a:pt x="8953" y="341614"/>
                    <a:pt x="1988" y="337216"/>
                  </a:cubicBezTo>
                  <a:cubicBezTo>
                    <a:pt x="-944" y="332084"/>
                    <a:pt x="-577" y="326586"/>
                    <a:pt x="2721" y="321821"/>
                  </a:cubicBezTo>
                  <a:cubicBezTo>
                    <a:pt x="13351" y="314857"/>
                    <a:pt x="6020" y="303127"/>
                    <a:pt x="9319" y="294331"/>
                  </a:cubicBezTo>
                  <a:cubicBezTo>
                    <a:pt x="10052" y="293231"/>
                    <a:pt x="10419" y="292498"/>
                    <a:pt x="11152" y="292131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BCC007F2-9B84-47BA-AAF2-86DE4C65A265}"/>
                </a:ext>
              </a:extLst>
            </p:cNvPr>
            <p:cNvSpPr/>
            <p:nvPr/>
          </p:nvSpPr>
          <p:spPr>
            <a:xfrm>
              <a:off x="10934168" y="4742670"/>
              <a:ext cx="625721" cy="73315"/>
            </a:xfrm>
            <a:custGeom>
              <a:avLst/>
              <a:gdLst>
                <a:gd name="connsiteX0" fmla="*/ 584996 w 625721"/>
                <a:gd name="connsiteY0" fmla="*/ 8096 h 73315"/>
                <a:gd name="connsiteX1" fmla="*/ 618717 w 625721"/>
                <a:gd name="connsiteY1" fmla="*/ 8463 h 73315"/>
                <a:gd name="connsiteX2" fmla="*/ 625681 w 625721"/>
                <a:gd name="connsiteY2" fmla="*/ 13228 h 73315"/>
                <a:gd name="connsiteX3" fmla="*/ 620183 w 625721"/>
                <a:gd name="connsiteY3" fmla="*/ 19093 h 73315"/>
                <a:gd name="connsiteX4" fmla="*/ 586095 w 625721"/>
                <a:gd name="connsiteY4" fmla="*/ 22391 h 73315"/>
                <a:gd name="connsiteX5" fmla="*/ 569968 w 625721"/>
                <a:gd name="connsiteY5" fmla="*/ 34854 h 73315"/>
                <a:gd name="connsiteX6" fmla="*/ 510588 w 625721"/>
                <a:gd name="connsiteY6" fmla="*/ 56479 h 73315"/>
                <a:gd name="connsiteX7" fmla="*/ 488963 w 625721"/>
                <a:gd name="connsiteY7" fmla="*/ 63810 h 73315"/>
                <a:gd name="connsiteX8" fmla="*/ 367638 w 625721"/>
                <a:gd name="connsiteY8" fmla="*/ 66009 h 73315"/>
                <a:gd name="connsiteX9" fmla="*/ 296896 w 625721"/>
                <a:gd name="connsiteY9" fmla="*/ 70041 h 73315"/>
                <a:gd name="connsiteX10" fmla="*/ 78073 w 625721"/>
                <a:gd name="connsiteY10" fmla="*/ 72974 h 73315"/>
                <a:gd name="connsiteX11" fmla="*/ 19060 w 625721"/>
                <a:gd name="connsiteY11" fmla="*/ 68942 h 73315"/>
                <a:gd name="connsiteX12" fmla="*/ 0 w 625721"/>
                <a:gd name="connsiteY12" fmla="*/ 63810 h 73315"/>
                <a:gd name="connsiteX13" fmla="*/ 20160 w 625721"/>
                <a:gd name="connsiteY13" fmla="*/ 45117 h 73315"/>
                <a:gd name="connsiteX14" fmla="*/ 28957 w 625721"/>
                <a:gd name="connsiteY14" fmla="*/ 24591 h 73315"/>
                <a:gd name="connsiteX15" fmla="*/ 15395 w 625721"/>
                <a:gd name="connsiteY15" fmla="*/ 19093 h 73315"/>
                <a:gd name="connsiteX16" fmla="*/ 45817 w 625721"/>
                <a:gd name="connsiteY16" fmla="*/ 9196 h 73315"/>
                <a:gd name="connsiteX17" fmla="*/ 203795 w 625721"/>
                <a:gd name="connsiteY17" fmla="*/ 8829 h 73315"/>
                <a:gd name="connsiteX18" fmla="*/ 211126 w 625721"/>
                <a:gd name="connsiteY18" fmla="*/ 6997 h 73315"/>
                <a:gd name="connsiteX19" fmla="*/ 296530 w 625721"/>
                <a:gd name="connsiteY19" fmla="*/ 9196 h 73315"/>
                <a:gd name="connsiteX20" fmla="*/ 318156 w 625721"/>
                <a:gd name="connsiteY20" fmla="*/ 13961 h 73315"/>
                <a:gd name="connsiteX21" fmla="*/ 433615 w 625721"/>
                <a:gd name="connsiteY21" fmla="*/ 20925 h 73315"/>
                <a:gd name="connsiteX22" fmla="*/ 447910 w 625721"/>
                <a:gd name="connsiteY22" fmla="*/ 18359 h 73315"/>
                <a:gd name="connsiteX23" fmla="*/ 491528 w 625721"/>
                <a:gd name="connsiteY23" fmla="*/ 5531 h 73315"/>
                <a:gd name="connsiteX24" fmla="*/ 556772 w 625721"/>
                <a:gd name="connsiteY24" fmla="*/ 399 h 73315"/>
                <a:gd name="connsiteX25" fmla="*/ 584996 w 625721"/>
                <a:gd name="connsiteY25" fmla="*/ 8096 h 7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5721" h="73315">
                  <a:moveTo>
                    <a:pt x="584996" y="8096"/>
                  </a:moveTo>
                  <a:cubicBezTo>
                    <a:pt x="596358" y="8096"/>
                    <a:pt x="607355" y="8463"/>
                    <a:pt x="618717" y="8463"/>
                  </a:cubicBezTo>
                  <a:cubicBezTo>
                    <a:pt x="622016" y="8463"/>
                    <a:pt x="625315" y="9563"/>
                    <a:pt x="625681" y="13228"/>
                  </a:cubicBezTo>
                  <a:cubicBezTo>
                    <a:pt x="626048" y="16893"/>
                    <a:pt x="623849" y="19093"/>
                    <a:pt x="620183" y="19093"/>
                  </a:cubicBezTo>
                  <a:cubicBezTo>
                    <a:pt x="608821" y="19826"/>
                    <a:pt x="600024" y="38152"/>
                    <a:pt x="586095" y="22391"/>
                  </a:cubicBezTo>
                  <a:cubicBezTo>
                    <a:pt x="583529" y="19459"/>
                    <a:pt x="577665" y="31555"/>
                    <a:pt x="569968" y="34854"/>
                  </a:cubicBezTo>
                  <a:cubicBezTo>
                    <a:pt x="550541" y="42918"/>
                    <a:pt x="530748" y="50615"/>
                    <a:pt x="510588" y="56479"/>
                  </a:cubicBezTo>
                  <a:cubicBezTo>
                    <a:pt x="505457" y="65276"/>
                    <a:pt x="496293" y="64177"/>
                    <a:pt x="488963" y="63810"/>
                  </a:cubicBezTo>
                  <a:cubicBezTo>
                    <a:pt x="448643" y="62344"/>
                    <a:pt x="408324" y="71874"/>
                    <a:pt x="367638" y="66009"/>
                  </a:cubicBezTo>
                  <a:cubicBezTo>
                    <a:pt x="343813" y="62711"/>
                    <a:pt x="320355" y="68209"/>
                    <a:pt x="296896" y="70041"/>
                  </a:cubicBezTo>
                  <a:cubicBezTo>
                    <a:pt x="223955" y="75906"/>
                    <a:pt x="151014" y="71874"/>
                    <a:pt x="78073" y="72974"/>
                  </a:cubicBezTo>
                  <a:cubicBezTo>
                    <a:pt x="58646" y="69308"/>
                    <a:pt x="38853" y="68575"/>
                    <a:pt x="19060" y="68942"/>
                  </a:cubicBezTo>
                  <a:cubicBezTo>
                    <a:pt x="12462" y="68942"/>
                    <a:pt x="5132" y="69675"/>
                    <a:pt x="0" y="63810"/>
                  </a:cubicBezTo>
                  <a:cubicBezTo>
                    <a:pt x="5498" y="56113"/>
                    <a:pt x="11363" y="49149"/>
                    <a:pt x="20160" y="45117"/>
                  </a:cubicBezTo>
                  <a:cubicBezTo>
                    <a:pt x="29690" y="41085"/>
                    <a:pt x="28223" y="31188"/>
                    <a:pt x="28957" y="24591"/>
                  </a:cubicBezTo>
                  <a:cubicBezTo>
                    <a:pt x="29690" y="18726"/>
                    <a:pt x="20160" y="20925"/>
                    <a:pt x="15395" y="19093"/>
                  </a:cubicBezTo>
                  <a:cubicBezTo>
                    <a:pt x="20526" y="1865"/>
                    <a:pt x="35554" y="7363"/>
                    <a:pt x="45817" y="9196"/>
                  </a:cubicBezTo>
                  <a:cubicBezTo>
                    <a:pt x="98599" y="18359"/>
                    <a:pt x="151014" y="8829"/>
                    <a:pt x="203795" y="8829"/>
                  </a:cubicBezTo>
                  <a:cubicBezTo>
                    <a:pt x="206361" y="8829"/>
                    <a:pt x="208561" y="7363"/>
                    <a:pt x="211126" y="6997"/>
                  </a:cubicBezTo>
                  <a:cubicBezTo>
                    <a:pt x="239716" y="7363"/>
                    <a:pt x="268306" y="3331"/>
                    <a:pt x="296530" y="9196"/>
                  </a:cubicBezTo>
                  <a:cubicBezTo>
                    <a:pt x="303127" y="13961"/>
                    <a:pt x="310458" y="13228"/>
                    <a:pt x="318156" y="13961"/>
                  </a:cubicBezTo>
                  <a:cubicBezTo>
                    <a:pt x="356642" y="18359"/>
                    <a:pt x="395495" y="14694"/>
                    <a:pt x="433615" y="20925"/>
                  </a:cubicBezTo>
                  <a:cubicBezTo>
                    <a:pt x="438747" y="21658"/>
                    <a:pt x="444245" y="22391"/>
                    <a:pt x="447910" y="18359"/>
                  </a:cubicBezTo>
                  <a:cubicBezTo>
                    <a:pt x="460006" y="5164"/>
                    <a:pt x="476134" y="6997"/>
                    <a:pt x="491528" y="5531"/>
                  </a:cubicBezTo>
                  <a:cubicBezTo>
                    <a:pt x="513521" y="6264"/>
                    <a:pt x="535146" y="4431"/>
                    <a:pt x="556772" y="399"/>
                  </a:cubicBezTo>
                  <a:cubicBezTo>
                    <a:pt x="566302" y="-334"/>
                    <a:pt x="576932" y="-1067"/>
                    <a:pt x="584996" y="8096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DFE9C3A8-2914-4564-AF9D-BBF27EB06D64}"/>
                </a:ext>
              </a:extLst>
            </p:cNvPr>
            <p:cNvSpPr/>
            <p:nvPr/>
          </p:nvSpPr>
          <p:spPr>
            <a:xfrm>
              <a:off x="10812844" y="4680461"/>
              <a:ext cx="471621" cy="93504"/>
            </a:xfrm>
            <a:custGeom>
              <a:avLst/>
              <a:gdLst>
                <a:gd name="connsiteX0" fmla="*/ 417488 w 471621"/>
                <a:gd name="connsiteY0" fmla="*/ 78002 h 93504"/>
                <a:gd name="connsiteX1" fmla="*/ 351511 w 471621"/>
                <a:gd name="connsiteY1" fmla="*/ 74703 h 93504"/>
                <a:gd name="connsiteX2" fmla="*/ 330984 w 471621"/>
                <a:gd name="connsiteY2" fmla="*/ 73970 h 93504"/>
                <a:gd name="connsiteX3" fmla="*/ 268673 w 471621"/>
                <a:gd name="connsiteY3" fmla="*/ 60408 h 93504"/>
                <a:gd name="connsiteX4" fmla="*/ 174106 w 471621"/>
                <a:gd name="connsiteY4" fmla="*/ 49046 h 93504"/>
                <a:gd name="connsiteX5" fmla="*/ 177771 w 471621"/>
                <a:gd name="connsiteY5" fmla="*/ 50145 h 93504"/>
                <a:gd name="connsiteX6" fmla="*/ 188401 w 471621"/>
                <a:gd name="connsiteY6" fmla="*/ 59675 h 93504"/>
                <a:gd name="connsiteX7" fmla="*/ 175205 w 471621"/>
                <a:gd name="connsiteY7" fmla="*/ 70672 h 93504"/>
                <a:gd name="connsiteX8" fmla="*/ 144050 w 471621"/>
                <a:gd name="connsiteY8" fmla="*/ 73237 h 93504"/>
                <a:gd name="connsiteX9" fmla="*/ 131587 w 471621"/>
                <a:gd name="connsiteY9" fmla="*/ 81668 h 93504"/>
                <a:gd name="connsiteX10" fmla="*/ 93467 w 471621"/>
                <a:gd name="connsiteY10" fmla="*/ 90465 h 93504"/>
                <a:gd name="connsiteX11" fmla="*/ 45084 w 471621"/>
                <a:gd name="connsiteY11" fmla="*/ 77269 h 93504"/>
                <a:gd name="connsiteX12" fmla="*/ 0 w 471621"/>
                <a:gd name="connsiteY12" fmla="*/ 50878 h 93504"/>
                <a:gd name="connsiteX13" fmla="*/ 17227 w 471621"/>
                <a:gd name="connsiteY13" fmla="*/ 52345 h 93504"/>
                <a:gd name="connsiteX14" fmla="*/ 71842 w 471621"/>
                <a:gd name="connsiteY14" fmla="*/ 76536 h 93504"/>
                <a:gd name="connsiteX15" fmla="*/ 112161 w 471621"/>
                <a:gd name="connsiteY15" fmla="*/ 68839 h 93504"/>
                <a:gd name="connsiteX16" fmla="*/ 79172 w 471621"/>
                <a:gd name="connsiteY16" fmla="*/ 17523 h 93504"/>
                <a:gd name="connsiteX17" fmla="*/ 86137 w 471621"/>
                <a:gd name="connsiteY17" fmla="*/ 14958 h 93504"/>
                <a:gd name="connsiteX18" fmla="*/ 110695 w 471621"/>
                <a:gd name="connsiteY18" fmla="*/ 27053 h 93504"/>
                <a:gd name="connsiteX19" fmla="*/ 132320 w 471621"/>
                <a:gd name="connsiteY19" fmla="*/ 25587 h 93504"/>
                <a:gd name="connsiteX20" fmla="*/ 145149 w 471621"/>
                <a:gd name="connsiteY20" fmla="*/ 15691 h 93504"/>
                <a:gd name="connsiteX21" fmla="*/ 149914 w 471621"/>
                <a:gd name="connsiteY21" fmla="*/ 7627 h 93504"/>
                <a:gd name="connsiteX22" fmla="*/ 211126 w 471621"/>
                <a:gd name="connsiteY22" fmla="*/ 13125 h 93504"/>
                <a:gd name="connsiteX23" fmla="*/ 223955 w 471621"/>
                <a:gd name="connsiteY23" fmla="*/ 296 h 93504"/>
                <a:gd name="connsiteX24" fmla="*/ 247047 w 471621"/>
                <a:gd name="connsiteY24" fmla="*/ 18256 h 93504"/>
                <a:gd name="connsiteX25" fmla="*/ 240083 w 471621"/>
                <a:gd name="connsiteY25" fmla="*/ 30352 h 93504"/>
                <a:gd name="connsiteX26" fmla="*/ 303861 w 471621"/>
                <a:gd name="connsiteY26" fmla="*/ 44647 h 93504"/>
                <a:gd name="connsiteX27" fmla="*/ 300562 w 471621"/>
                <a:gd name="connsiteY27" fmla="*/ 42815 h 93504"/>
                <a:gd name="connsiteX28" fmla="*/ 285534 w 471621"/>
                <a:gd name="connsiteY28" fmla="*/ 34018 h 93504"/>
                <a:gd name="connsiteX29" fmla="*/ 299829 w 471621"/>
                <a:gd name="connsiteY29" fmla="*/ 21189 h 93504"/>
                <a:gd name="connsiteX30" fmla="*/ 331717 w 471621"/>
                <a:gd name="connsiteY30" fmla="*/ 30352 h 93504"/>
                <a:gd name="connsiteX31" fmla="*/ 356276 w 471621"/>
                <a:gd name="connsiteY31" fmla="*/ 36217 h 93504"/>
                <a:gd name="connsiteX32" fmla="*/ 366539 w 471621"/>
                <a:gd name="connsiteY32" fmla="*/ 35484 h 93504"/>
                <a:gd name="connsiteX33" fmla="*/ 410157 w 471621"/>
                <a:gd name="connsiteY33" fmla="*/ 42448 h 93504"/>
                <a:gd name="connsiteX34" fmla="*/ 424452 w 471621"/>
                <a:gd name="connsiteY34" fmla="*/ 42448 h 93504"/>
                <a:gd name="connsiteX35" fmla="*/ 462938 w 471621"/>
                <a:gd name="connsiteY35" fmla="*/ 44281 h 93504"/>
                <a:gd name="connsiteX36" fmla="*/ 469170 w 471621"/>
                <a:gd name="connsiteY36" fmla="*/ 70672 h 93504"/>
                <a:gd name="connsiteX37" fmla="*/ 417488 w 471621"/>
                <a:gd name="connsiteY37" fmla="*/ 78002 h 9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71621" h="93504">
                  <a:moveTo>
                    <a:pt x="417488" y="78002"/>
                  </a:moveTo>
                  <a:cubicBezTo>
                    <a:pt x="395862" y="69938"/>
                    <a:pt x="373503" y="78002"/>
                    <a:pt x="351511" y="74703"/>
                  </a:cubicBezTo>
                  <a:cubicBezTo>
                    <a:pt x="344913" y="73604"/>
                    <a:pt x="337949" y="74337"/>
                    <a:pt x="330984" y="73970"/>
                  </a:cubicBezTo>
                  <a:cubicBezTo>
                    <a:pt x="309725" y="71771"/>
                    <a:pt x="286633" y="78002"/>
                    <a:pt x="268673" y="60408"/>
                  </a:cubicBezTo>
                  <a:cubicBezTo>
                    <a:pt x="236051" y="64440"/>
                    <a:pt x="207461" y="43181"/>
                    <a:pt x="174106" y="49046"/>
                  </a:cubicBezTo>
                  <a:cubicBezTo>
                    <a:pt x="174106" y="48679"/>
                    <a:pt x="176672" y="49779"/>
                    <a:pt x="177771" y="50145"/>
                  </a:cubicBezTo>
                  <a:cubicBezTo>
                    <a:pt x="182903" y="51978"/>
                    <a:pt x="189867" y="51611"/>
                    <a:pt x="188401" y="59675"/>
                  </a:cubicBezTo>
                  <a:cubicBezTo>
                    <a:pt x="187301" y="67006"/>
                    <a:pt x="181803" y="71405"/>
                    <a:pt x="175205" y="70672"/>
                  </a:cubicBezTo>
                  <a:cubicBezTo>
                    <a:pt x="164576" y="69572"/>
                    <a:pt x="154679" y="75437"/>
                    <a:pt x="144050" y="73237"/>
                  </a:cubicBezTo>
                  <a:cubicBezTo>
                    <a:pt x="136352" y="71771"/>
                    <a:pt x="134520" y="77269"/>
                    <a:pt x="131587" y="81668"/>
                  </a:cubicBezTo>
                  <a:cubicBezTo>
                    <a:pt x="121691" y="97429"/>
                    <a:pt x="107396" y="94130"/>
                    <a:pt x="93467" y="90465"/>
                  </a:cubicBezTo>
                  <a:cubicBezTo>
                    <a:pt x="77340" y="86433"/>
                    <a:pt x="61212" y="81668"/>
                    <a:pt x="45084" y="77269"/>
                  </a:cubicBezTo>
                  <a:cubicBezTo>
                    <a:pt x="30423" y="67739"/>
                    <a:pt x="13195" y="62974"/>
                    <a:pt x="0" y="50878"/>
                  </a:cubicBezTo>
                  <a:cubicBezTo>
                    <a:pt x="5865" y="50878"/>
                    <a:pt x="10263" y="48313"/>
                    <a:pt x="17227" y="52345"/>
                  </a:cubicBezTo>
                  <a:cubicBezTo>
                    <a:pt x="34455" y="62241"/>
                    <a:pt x="52782" y="70305"/>
                    <a:pt x="71842" y="76536"/>
                  </a:cubicBezTo>
                  <a:cubicBezTo>
                    <a:pt x="85037" y="80935"/>
                    <a:pt x="98965" y="79835"/>
                    <a:pt x="112161" y="68839"/>
                  </a:cubicBezTo>
                  <a:cubicBezTo>
                    <a:pt x="87969" y="58576"/>
                    <a:pt x="82105" y="39149"/>
                    <a:pt x="79172" y="17523"/>
                  </a:cubicBezTo>
                  <a:cubicBezTo>
                    <a:pt x="80638" y="14591"/>
                    <a:pt x="83204" y="14591"/>
                    <a:pt x="86137" y="14958"/>
                  </a:cubicBezTo>
                  <a:cubicBezTo>
                    <a:pt x="94567" y="18256"/>
                    <a:pt x="104097" y="18990"/>
                    <a:pt x="110695" y="27053"/>
                  </a:cubicBezTo>
                  <a:cubicBezTo>
                    <a:pt x="118025" y="35850"/>
                    <a:pt x="125356" y="22655"/>
                    <a:pt x="132320" y="25587"/>
                  </a:cubicBezTo>
                  <a:cubicBezTo>
                    <a:pt x="143317" y="29986"/>
                    <a:pt x="144050" y="23388"/>
                    <a:pt x="145149" y="15691"/>
                  </a:cubicBezTo>
                  <a:cubicBezTo>
                    <a:pt x="145516" y="12758"/>
                    <a:pt x="147348" y="9826"/>
                    <a:pt x="149914" y="7627"/>
                  </a:cubicBezTo>
                  <a:cubicBezTo>
                    <a:pt x="170807" y="-437"/>
                    <a:pt x="191333" y="296"/>
                    <a:pt x="211126" y="13125"/>
                  </a:cubicBezTo>
                  <a:cubicBezTo>
                    <a:pt x="214425" y="8726"/>
                    <a:pt x="214425" y="-1903"/>
                    <a:pt x="223955" y="296"/>
                  </a:cubicBezTo>
                  <a:cubicBezTo>
                    <a:pt x="234218" y="2495"/>
                    <a:pt x="241549" y="9460"/>
                    <a:pt x="247047" y="18256"/>
                  </a:cubicBezTo>
                  <a:cubicBezTo>
                    <a:pt x="251445" y="25587"/>
                    <a:pt x="243015" y="25587"/>
                    <a:pt x="240083" y="30352"/>
                  </a:cubicBezTo>
                  <a:cubicBezTo>
                    <a:pt x="260975" y="37316"/>
                    <a:pt x="282601" y="39882"/>
                    <a:pt x="303861" y="44647"/>
                  </a:cubicBezTo>
                  <a:cubicBezTo>
                    <a:pt x="302761" y="43914"/>
                    <a:pt x="301661" y="43548"/>
                    <a:pt x="300562" y="42815"/>
                  </a:cubicBezTo>
                  <a:cubicBezTo>
                    <a:pt x="295064" y="40615"/>
                    <a:pt x="286267" y="41715"/>
                    <a:pt x="285534" y="34018"/>
                  </a:cubicBezTo>
                  <a:cubicBezTo>
                    <a:pt x="284800" y="25221"/>
                    <a:pt x="293964" y="23755"/>
                    <a:pt x="299829" y="21189"/>
                  </a:cubicBezTo>
                  <a:cubicBezTo>
                    <a:pt x="312657" y="15324"/>
                    <a:pt x="324020" y="16057"/>
                    <a:pt x="331717" y="30352"/>
                  </a:cubicBezTo>
                  <a:cubicBezTo>
                    <a:pt x="337216" y="40982"/>
                    <a:pt x="344546" y="48313"/>
                    <a:pt x="356276" y="36217"/>
                  </a:cubicBezTo>
                  <a:cubicBezTo>
                    <a:pt x="359574" y="32918"/>
                    <a:pt x="363240" y="32918"/>
                    <a:pt x="366539" y="35484"/>
                  </a:cubicBezTo>
                  <a:cubicBezTo>
                    <a:pt x="379734" y="45747"/>
                    <a:pt x="395862" y="39516"/>
                    <a:pt x="410157" y="42448"/>
                  </a:cubicBezTo>
                  <a:cubicBezTo>
                    <a:pt x="414555" y="43548"/>
                    <a:pt x="419687" y="46113"/>
                    <a:pt x="424452" y="42448"/>
                  </a:cubicBezTo>
                  <a:cubicBezTo>
                    <a:pt x="437647" y="32918"/>
                    <a:pt x="450476" y="37683"/>
                    <a:pt x="462938" y="44281"/>
                  </a:cubicBezTo>
                  <a:cubicBezTo>
                    <a:pt x="468436" y="52345"/>
                    <a:pt x="475401" y="60042"/>
                    <a:pt x="469170" y="70672"/>
                  </a:cubicBezTo>
                  <a:cubicBezTo>
                    <a:pt x="452309" y="78735"/>
                    <a:pt x="434715" y="75437"/>
                    <a:pt x="417488" y="78002"/>
                  </a:cubicBezTo>
                  <a:close/>
                </a:path>
              </a:pathLst>
            </a:custGeom>
            <a:solidFill>
              <a:srgbClr val="A290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F645CA9-4BE3-4C4A-B2A2-9C7EDA27401A}"/>
                </a:ext>
              </a:extLst>
            </p:cNvPr>
            <p:cNvSpPr/>
            <p:nvPr/>
          </p:nvSpPr>
          <p:spPr>
            <a:xfrm>
              <a:off x="10485891" y="4781066"/>
              <a:ext cx="526349" cy="59182"/>
            </a:xfrm>
            <a:custGeom>
              <a:avLst/>
              <a:gdLst>
                <a:gd name="connsiteX0" fmla="*/ 447544 w 526349"/>
                <a:gd name="connsiteY0" fmla="*/ 26147 h 59182"/>
                <a:gd name="connsiteX1" fmla="*/ 526349 w 526349"/>
                <a:gd name="connsiteY1" fmla="*/ 30179 h 59182"/>
                <a:gd name="connsiteX2" fmla="*/ 506923 w 526349"/>
                <a:gd name="connsiteY2" fmla="*/ 37510 h 59182"/>
                <a:gd name="connsiteX3" fmla="*/ 469169 w 526349"/>
                <a:gd name="connsiteY3" fmla="*/ 36044 h 59182"/>
                <a:gd name="connsiteX4" fmla="*/ 510955 w 526349"/>
                <a:gd name="connsiteY4" fmla="*/ 44107 h 59182"/>
                <a:gd name="connsiteX5" fmla="*/ 520118 w 526349"/>
                <a:gd name="connsiteY5" fmla="*/ 54737 h 59182"/>
                <a:gd name="connsiteX6" fmla="*/ 468436 w 526349"/>
                <a:gd name="connsiteY6" fmla="*/ 57303 h 59182"/>
                <a:gd name="connsiteX7" fmla="*/ 363973 w 526349"/>
                <a:gd name="connsiteY7" fmla="*/ 50705 h 59182"/>
                <a:gd name="connsiteX8" fmla="*/ 167875 w 526349"/>
                <a:gd name="connsiteY8" fmla="*/ 37876 h 59182"/>
                <a:gd name="connsiteX9" fmla="*/ 26024 w 526349"/>
                <a:gd name="connsiteY9" fmla="*/ 28713 h 59182"/>
                <a:gd name="connsiteX10" fmla="*/ 10996 w 526349"/>
                <a:gd name="connsiteY10" fmla="*/ 26880 h 59182"/>
                <a:gd name="connsiteX11" fmla="*/ 0 w 526349"/>
                <a:gd name="connsiteY11" fmla="*/ 18450 h 59182"/>
                <a:gd name="connsiteX12" fmla="*/ 0 w 526349"/>
                <a:gd name="connsiteY12" fmla="*/ 123 h 59182"/>
                <a:gd name="connsiteX13" fmla="*/ 77706 w 526349"/>
                <a:gd name="connsiteY13" fmla="*/ 7453 h 59182"/>
                <a:gd name="connsiteX14" fmla="*/ 108862 w 526349"/>
                <a:gd name="connsiteY14" fmla="*/ 8187 h 59182"/>
                <a:gd name="connsiteX15" fmla="*/ 242282 w 526349"/>
                <a:gd name="connsiteY15" fmla="*/ 17350 h 59182"/>
                <a:gd name="connsiteX16" fmla="*/ 330984 w 526349"/>
                <a:gd name="connsiteY16" fmla="*/ 21382 h 59182"/>
                <a:gd name="connsiteX17" fmla="*/ 447544 w 526349"/>
                <a:gd name="connsiteY17" fmla="*/ 26147 h 5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349" h="59182">
                  <a:moveTo>
                    <a:pt x="447544" y="26147"/>
                  </a:moveTo>
                  <a:cubicBezTo>
                    <a:pt x="473934" y="26880"/>
                    <a:pt x="500325" y="25047"/>
                    <a:pt x="526349" y="30179"/>
                  </a:cubicBezTo>
                  <a:cubicBezTo>
                    <a:pt x="523784" y="42275"/>
                    <a:pt x="513887" y="38609"/>
                    <a:pt x="506923" y="37510"/>
                  </a:cubicBezTo>
                  <a:cubicBezTo>
                    <a:pt x="494461" y="36044"/>
                    <a:pt x="481998" y="34944"/>
                    <a:pt x="469169" y="36044"/>
                  </a:cubicBezTo>
                  <a:cubicBezTo>
                    <a:pt x="482731" y="40442"/>
                    <a:pt x="497393" y="40075"/>
                    <a:pt x="510955" y="44107"/>
                  </a:cubicBezTo>
                  <a:cubicBezTo>
                    <a:pt x="515720" y="45573"/>
                    <a:pt x="524517" y="44840"/>
                    <a:pt x="520118" y="54737"/>
                  </a:cubicBezTo>
                  <a:cubicBezTo>
                    <a:pt x="503258" y="61335"/>
                    <a:pt x="485297" y="59135"/>
                    <a:pt x="468436" y="57303"/>
                  </a:cubicBezTo>
                  <a:cubicBezTo>
                    <a:pt x="433615" y="53637"/>
                    <a:pt x="399161" y="49605"/>
                    <a:pt x="363973" y="50705"/>
                  </a:cubicBezTo>
                  <a:cubicBezTo>
                    <a:pt x="298729" y="45207"/>
                    <a:pt x="233119" y="43741"/>
                    <a:pt x="167875" y="37876"/>
                  </a:cubicBezTo>
                  <a:cubicBezTo>
                    <a:pt x="120591" y="33478"/>
                    <a:pt x="73308" y="33478"/>
                    <a:pt x="26024" y="28713"/>
                  </a:cubicBezTo>
                  <a:cubicBezTo>
                    <a:pt x="20893" y="28346"/>
                    <a:pt x="16128" y="28346"/>
                    <a:pt x="10996" y="26880"/>
                  </a:cubicBezTo>
                  <a:cubicBezTo>
                    <a:pt x="6231" y="25414"/>
                    <a:pt x="2199" y="23215"/>
                    <a:pt x="0" y="18450"/>
                  </a:cubicBezTo>
                  <a:cubicBezTo>
                    <a:pt x="0" y="12218"/>
                    <a:pt x="0" y="6354"/>
                    <a:pt x="0" y="123"/>
                  </a:cubicBezTo>
                  <a:cubicBezTo>
                    <a:pt x="26391" y="-610"/>
                    <a:pt x="52048" y="1955"/>
                    <a:pt x="77706" y="7453"/>
                  </a:cubicBezTo>
                  <a:cubicBezTo>
                    <a:pt x="87969" y="9653"/>
                    <a:pt x="98232" y="8553"/>
                    <a:pt x="108862" y="8187"/>
                  </a:cubicBezTo>
                  <a:cubicBezTo>
                    <a:pt x="153580" y="6354"/>
                    <a:pt x="197931" y="11852"/>
                    <a:pt x="242282" y="17350"/>
                  </a:cubicBezTo>
                  <a:cubicBezTo>
                    <a:pt x="271605" y="21015"/>
                    <a:pt x="301661" y="21015"/>
                    <a:pt x="330984" y="21382"/>
                  </a:cubicBezTo>
                  <a:cubicBezTo>
                    <a:pt x="370571" y="22115"/>
                    <a:pt x="409057" y="27980"/>
                    <a:pt x="447544" y="26147"/>
                  </a:cubicBezTo>
                  <a:close/>
                </a:path>
              </a:pathLst>
            </a:custGeom>
            <a:solidFill>
              <a:srgbClr val="D3B6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82A5044A-C0D5-4F3B-9594-19CD087B64DD}"/>
                </a:ext>
              </a:extLst>
            </p:cNvPr>
            <p:cNvSpPr/>
            <p:nvPr/>
          </p:nvSpPr>
          <p:spPr>
            <a:xfrm>
              <a:off x="10945164" y="4720344"/>
              <a:ext cx="199030" cy="42554"/>
            </a:xfrm>
            <a:custGeom>
              <a:avLst/>
              <a:gdLst>
                <a:gd name="connsiteX0" fmla="*/ 0 w 199030"/>
                <a:gd name="connsiteY0" fmla="*/ 42518 h 42554"/>
                <a:gd name="connsiteX1" fmla="*/ 11363 w 199030"/>
                <a:gd name="connsiteY1" fmla="*/ 31889 h 42554"/>
                <a:gd name="connsiteX2" fmla="*/ 43985 w 199030"/>
                <a:gd name="connsiteY2" fmla="*/ 27490 h 42554"/>
                <a:gd name="connsiteX3" fmla="*/ 53881 w 199030"/>
                <a:gd name="connsiteY3" fmla="*/ 18693 h 42554"/>
                <a:gd name="connsiteX4" fmla="*/ 44718 w 199030"/>
                <a:gd name="connsiteY4" fmla="*/ 16861 h 42554"/>
                <a:gd name="connsiteX5" fmla="*/ 32255 w 199030"/>
                <a:gd name="connsiteY5" fmla="*/ 0 h 42554"/>
                <a:gd name="connsiteX6" fmla="*/ 99699 w 199030"/>
                <a:gd name="connsiteY6" fmla="*/ 14662 h 42554"/>
                <a:gd name="connsiteX7" fmla="*/ 136719 w 199030"/>
                <a:gd name="connsiteY7" fmla="*/ 12829 h 42554"/>
                <a:gd name="connsiteX8" fmla="*/ 138552 w 199030"/>
                <a:gd name="connsiteY8" fmla="*/ 13195 h 42554"/>
                <a:gd name="connsiteX9" fmla="*/ 197931 w 199030"/>
                <a:gd name="connsiteY9" fmla="*/ 31156 h 42554"/>
                <a:gd name="connsiteX10" fmla="*/ 199030 w 199030"/>
                <a:gd name="connsiteY10" fmla="*/ 34455 h 42554"/>
                <a:gd name="connsiteX11" fmla="*/ 184736 w 199030"/>
                <a:gd name="connsiteY11" fmla="*/ 38487 h 42554"/>
                <a:gd name="connsiteX12" fmla="*/ 63045 w 199030"/>
                <a:gd name="connsiteY12" fmla="*/ 42518 h 42554"/>
                <a:gd name="connsiteX13" fmla="*/ 12096 w 199030"/>
                <a:gd name="connsiteY13" fmla="*/ 37020 h 42554"/>
                <a:gd name="connsiteX14" fmla="*/ 4032 w 199030"/>
                <a:gd name="connsiteY14" fmla="*/ 42518 h 42554"/>
                <a:gd name="connsiteX15" fmla="*/ 0 w 199030"/>
                <a:gd name="connsiteY15" fmla="*/ 42518 h 4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9030" h="42554">
                  <a:moveTo>
                    <a:pt x="0" y="42518"/>
                  </a:moveTo>
                  <a:cubicBezTo>
                    <a:pt x="0" y="34821"/>
                    <a:pt x="3665" y="29690"/>
                    <a:pt x="11363" y="31889"/>
                  </a:cubicBezTo>
                  <a:cubicBezTo>
                    <a:pt x="23092" y="35188"/>
                    <a:pt x="32255" y="23825"/>
                    <a:pt x="43985" y="27490"/>
                  </a:cubicBezTo>
                  <a:cubicBezTo>
                    <a:pt x="49116" y="28957"/>
                    <a:pt x="54248" y="23825"/>
                    <a:pt x="53881" y="18693"/>
                  </a:cubicBezTo>
                  <a:cubicBezTo>
                    <a:pt x="53515" y="9163"/>
                    <a:pt x="47284" y="19427"/>
                    <a:pt x="44718" y="16861"/>
                  </a:cubicBezTo>
                  <a:cubicBezTo>
                    <a:pt x="40319" y="12096"/>
                    <a:pt x="35921" y="6598"/>
                    <a:pt x="32255" y="0"/>
                  </a:cubicBezTo>
                  <a:cubicBezTo>
                    <a:pt x="53148" y="12829"/>
                    <a:pt x="79539" y="-2932"/>
                    <a:pt x="99699" y="14662"/>
                  </a:cubicBezTo>
                  <a:cubicBezTo>
                    <a:pt x="111428" y="1466"/>
                    <a:pt x="125356" y="30789"/>
                    <a:pt x="136719" y="12829"/>
                  </a:cubicBezTo>
                  <a:cubicBezTo>
                    <a:pt x="136719" y="12462"/>
                    <a:pt x="138185" y="12829"/>
                    <a:pt x="138552" y="13195"/>
                  </a:cubicBezTo>
                  <a:cubicBezTo>
                    <a:pt x="152480" y="39220"/>
                    <a:pt x="178504" y="24558"/>
                    <a:pt x="197931" y="31156"/>
                  </a:cubicBezTo>
                  <a:cubicBezTo>
                    <a:pt x="198664" y="31522"/>
                    <a:pt x="198664" y="33355"/>
                    <a:pt x="199030" y="34455"/>
                  </a:cubicBezTo>
                  <a:cubicBezTo>
                    <a:pt x="194632" y="37020"/>
                    <a:pt x="189867" y="38120"/>
                    <a:pt x="184736" y="38487"/>
                  </a:cubicBezTo>
                  <a:cubicBezTo>
                    <a:pt x="144050" y="39586"/>
                    <a:pt x="103730" y="40686"/>
                    <a:pt x="63045" y="42518"/>
                  </a:cubicBezTo>
                  <a:cubicBezTo>
                    <a:pt x="45817" y="43252"/>
                    <a:pt x="30056" y="32622"/>
                    <a:pt x="12096" y="37020"/>
                  </a:cubicBezTo>
                  <a:cubicBezTo>
                    <a:pt x="8064" y="38120"/>
                    <a:pt x="5498" y="38853"/>
                    <a:pt x="4032" y="42518"/>
                  </a:cubicBezTo>
                  <a:cubicBezTo>
                    <a:pt x="2566" y="42152"/>
                    <a:pt x="1466" y="42152"/>
                    <a:pt x="0" y="42518"/>
                  </a:cubicBezTo>
                  <a:close/>
                </a:path>
              </a:pathLst>
            </a:custGeom>
            <a:solidFill>
              <a:srgbClr val="B4A8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44ECF486-D169-4B13-AE15-FE7DDA50D6B0}"/>
                </a:ext>
              </a:extLst>
            </p:cNvPr>
            <p:cNvSpPr/>
            <p:nvPr/>
          </p:nvSpPr>
          <p:spPr>
            <a:xfrm>
              <a:off x="10681990" y="4666506"/>
              <a:ext cx="56446" cy="24514"/>
            </a:xfrm>
            <a:custGeom>
              <a:avLst/>
              <a:gdLst>
                <a:gd name="connsiteX0" fmla="*/ 0 w 56446"/>
                <a:gd name="connsiteY0" fmla="*/ 9487 h 24514"/>
                <a:gd name="connsiteX1" fmla="*/ 30789 w 56446"/>
                <a:gd name="connsiteY1" fmla="*/ 8020 h 24514"/>
                <a:gd name="connsiteX2" fmla="*/ 56447 w 56446"/>
                <a:gd name="connsiteY2" fmla="*/ 24515 h 24514"/>
                <a:gd name="connsiteX3" fmla="*/ 0 w 56446"/>
                <a:gd name="connsiteY3" fmla="*/ 9487 h 2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46" h="24514">
                  <a:moveTo>
                    <a:pt x="0" y="9487"/>
                  </a:moveTo>
                  <a:cubicBezTo>
                    <a:pt x="8797" y="-9940"/>
                    <a:pt x="21259" y="6188"/>
                    <a:pt x="30789" y="8020"/>
                  </a:cubicBezTo>
                  <a:cubicBezTo>
                    <a:pt x="39953" y="9853"/>
                    <a:pt x="48017" y="18650"/>
                    <a:pt x="56447" y="24515"/>
                  </a:cubicBezTo>
                  <a:cubicBezTo>
                    <a:pt x="36654" y="22682"/>
                    <a:pt x="18693" y="15718"/>
                    <a:pt x="0" y="9487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1EC70345-B190-429D-9DDB-662BE5E6FD43}"/>
                </a:ext>
              </a:extLst>
            </p:cNvPr>
            <p:cNvSpPr/>
            <p:nvPr/>
          </p:nvSpPr>
          <p:spPr>
            <a:xfrm>
              <a:off x="11113399" y="7194105"/>
              <a:ext cx="547394" cy="201604"/>
            </a:xfrm>
            <a:custGeom>
              <a:avLst/>
              <a:gdLst>
                <a:gd name="connsiteX0" fmla="*/ 364713 w 547394"/>
                <a:gd name="connsiteY0" fmla="*/ 201604 h 201604"/>
                <a:gd name="connsiteX1" fmla="*/ 353717 w 547394"/>
                <a:gd name="connsiteY1" fmla="*/ 201604 h 201604"/>
                <a:gd name="connsiteX2" fmla="*/ 346019 w 547394"/>
                <a:gd name="connsiteY2" fmla="*/ 194273 h 201604"/>
                <a:gd name="connsiteX3" fmla="*/ 247054 w 547394"/>
                <a:gd name="connsiteY3" fmla="*/ 190608 h 201604"/>
                <a:gd name="connsiteX4" fmla="*/ 101538 w 547394"/>
                <a:gd name="connsiteY4" fmla="*/ 182544 h 201604"/>
                <a:gd name="connsiteX5" fmla="*/ 119132 w 547394"/>
                <a:gd name="connsiteY5" fmla="*/ 175580 h 201604"/>
                <a:gd name="connsiteX6" fmla="*/ 24931 w 547394"/>
                <a:gd name="connsiteY6" fmla="*/ 171181 h 201604"/>
                <a:gd name="connsiteX7" fmla="*/ 23099 w 547394"/>
                <a:gd name="connsiteY7" fmla="*/ 171181 h 201604"/>
                <a:gd name="connsiteX8" fmla="*/ 7 w 547394"/>
                <a:gd name="connsiteY8" fmla="*/ 161285 h 201604"/>
                <a:gd name="connsiteX9" fmla="*/ 21999 w 547394"/>
                <a:gd name="connsiteY9" fmla="*/ 152122 h 201604"/>
                <a:gd name="connsiteX10" fmla="*/ 106669 w 547394"/>
                <a:gd name="connsiteY10" fmla="*/ 151388 h 201604"/>
                <a:gd name="connsiteX11" fmla="*/ 184376 w 547394"/>
                <a:gd name="connsiteY11" fmla="*/ 132695 h 201604"/>
                <a:gd name="connsiteX12" fmla="*/ 227627 w 547394"/>
                <a:gd name="connsiteY12" fmla="*/ 115834 h 201604"/>
                <a:gd name="connsiteX13" fmla="*/ 244488 w 547394"/>
                <a:gd name="connsiteY13" fmla="*/ 112535 h 201604"/>
                <a:gd name="connsiteX14" fmla="*/ 304967 w 547394"/>
                <a:gd name="connsiteY14" fmla="*/ 78447 h 201604"/>
                <a:gd name="connsiteX15" fmla="*/ 300935 w 547394"/>
                <a:gd name="connsiteY15" fmla="*/ 58654 h 201604"/>
                <a:gd name="connsiteX16" fmla="*/ 272712 w 547394"/>
                <a:gd name="connsiteY16" fmla="*/ 50224 h 201604"/>
                <a:gd name="connsiteX17" fmla="*/ 178511 w 547394"/>
                <a:gd name="connsiteY17" fmla="*/ 38494 h 201604"/>
                <a:gd name="connsiteX18" fmla="*/ 156152 w 547394"/>
                <a:gd name="connsiteY18" fmla="*/ 30431 h 201604"/>
                <a:gd name="connsiteX19" fmla="*/ 163116 w 547394"/>
                <a:gd name="connsiteY19" fmla="*/ 7705 h 201604"/>
                <a:gd name="connsiteX20" fmla="*/ 237524 w 547394"/>
                <a:gd name="connsiteY20" fmla="*/ 741 h 201604"/>
                <a:gd name="connsiteX21" fmla="*/ 266847 w 547394"/>
                <a:gd name="connsiteY21" fmla="*/ 741 h 201604"/>
                <a:gd name="connsiteX22" fmla="*/ 297636 w 547394"/>
                <a:gd name="connsiteY22" fmla="*/ 7705 h 201604"/>
                <a:gd name="connsiteX23" fmla="*/ 336123 w 547394"/>
                <a:gd name="connsiteY23" fmla="*/ 14303 h 201604"/>
                <a:gd name="connsiteX24" fmla="*/ 355916 w 547394"/>
                <a:gd name="connsiteY24" fmla="*/ 22733 h 201604"/>
                <a:gd name="connsiteX25" fmla="*/ 343820 w 547394"/>
                <a:gd name="connsiteY25" fmla="*/ 37395 h 201604"/>
                <a:gd name="connsiteX26" fmla="*/ 307533 w 547394"/>
                <a:gd name="connsiteY26" fmla="*/ 43626 h 201604"/>
                <a:gd name="connsiteX27" fmla="*/ 425558 w 547394"/>
                <a:gd name="connsiteY27" fmla="*/ 82113 h 201604"/>
                <a:gd name="connsiteX28" fmla="*/ 482005 w 547394"/>
                <a:gd name="connsiteY28" fmla="*/ 94575 h 201604"/>
                <a:gd name="connsiteX29" fmla="*/ 502898 w 547394"/>
                <a:gd name="connsiteY29" fmla="*/ 101906 h 201604"/>
                <a:gd name="connsiteX30" fmla="*/ 539918 w 547394"/>
                <a:gd name="connsiteY30" fmla="*/ 126830 h 201604"/>
                <a:gd name="connsiteX31" fmla="*/ 538085 w 547394"/>
                <a:gd name="connsiteY31" fmla="*/ 162751 h 201604"/>
                <a:gd name="connsiteX32" fmla="*/ 503997 w 547394"/>
                <a:gd name="connsiteY32" fmla="*/ 168982 h 201604"/>
                <a:gd name="connsiteX33" fmla="*/ 434355 w 547394"/>
                <a:gd name="connsiteY33" fmla="*/ 186576 h 201604"/>
                <a:gd name="connsiteX34" fmla="*/ 439853 w 547394"/>
                <a:gd name="connsiteY34" fmla="*/ 169715 h 201604"/>
                <a:gd name="connsiteX35" fmla="*/ 443885 w 547394"/>
                <a:gd name="connsiteY35" fmla="*/ 166417 h 201604"/>
                <a:gd name="connsiteX36" fmla="*/ 453782 w 547394"/>
                <a:gd name="connsiteY36" fmla="*/ 148456 h 201604"/>
                <a:gd name="connsiteX37" fmla="*/ 458913 w 547394"/>
                <a:gd name="connsiteY37" fmla="*/ 131229 h 201604"/>
                <a:gd name="connsiteX38" fmla="*/ 423359 w 547394"/>
                <a:gd name="connsiteY38" fmla="*/ 129029 h 201604"/>
                <a:gd name="connsiteX39" fmla="*/ 401000 w 547394"/>
                <a:gd name="connsiteY39" fmla="*/ 126464 h 201604"/>
                <a:gd name="connsiteX40" fmla="*/ 385972 w 547394"/>
                <a:gd name="connsiteY40" fmla="*/ 132328 h 201604"/>
                <a:gd name="connsiteX41" fmla="*/ 375342 w 547394"/>
                <a:gd name="connsiteY41" fmla="*/ 138193 h 201604"/>
                <a:gd name="connsiteX42" fmla="*/ 332457 w 547394"/>
                <a:gd name="connsiteY42" fmla="*/ 153588 h 201604"/>
                <a:gd name="connsiteX43" fmla="*/ 328792 w 547394"/>
                <a:gd name="connsiteY43" fmla="*/ 163484 h 201604"/>
                <a:gd name="connsiteX44" fmla="*/ 321095 w 547394"/>
                <a:gd name="connsiteY44" fmla="*/ 185476 h 201604"/>
                <a:gd name="connsiteX45" fmla="*/ 368378 w 547394"/>
                <a:gd name="connsiteY45" fmla="*/ 190608 h 201604"/>
                <a:gd name="connsiteX46" fmla="*/ 364713 w 547394"/>
                <a:gd name="connsiteY46" fmla="*/ 201604 h 20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394" h="201604">
                  <a:moveTo>
                    <a:pt x="364713" y="201604"/>
                  </a:moveTo>
                  <a:cubicBezTo>
                    <a:pt x="361047" y="201604"/>
                    <a:pt x="357382" y="201604"/>
                    <a:pt x="353717" y="201604"/>
                  </a:cubicBezTo>
                  <a:cubicBezTo>
                    <a:pt x="357382" y="192807"/>
                    <a:pt x="350784" y="193907"/>
                    <a:pt x="346019" y="194273"/>
                  </a:cubicBezTo>
                  <a:cubicBezTo>
                    <a:pt x="313031" y="195373"/>
                    <a:pt x="280409" y="188409"/>
                    <a:pt x="247054" y="190608"/>
                  </a:cubicBezTo>
                  <a:cubicBezTo>
                    <a:pt x="198304" y="193540"/>
                    <a:pt x="150288" y="179978"/>
                    <a:pt x="101538" y="182544"/>
                  </a:cubicBezTo>
                  <a:cubicBezTo>
                    <a:pt x="104470" y="172281"/>
                    <a:pt x="112168" y="176313"/>
                    <a:pt x="119132" y="175580"/>
                  </a:cubicBezTo>
                  <a:cubicBezTo>
                    <a:pt x="87243" y="181445"/>
                    <a:pt x="56454" y="170449"/>
                    <a:pt x="24931" y="171181"/>
                  </a:cubicBezTo>
                  <a:cubicBezTo>
                    <a:pt x="22366" y="170815"/>
                    <a:pt x="25664" y="171915"/>
                    <a:pt x="23099" y="171181"/>
                  </a:cubicBezTo>
                  <a:cubicBezTo>
                    <a:pt x="14668" y="169349"/>
                    <a:pt x="373" y="171915"/>
                    <a:pt x="7" y="161285"/>
                  </a:cubicBezTo>
                  <a:cubicBezTo>
                    <a:pt x="-360" y="148823"/>
                    <a:pt x="14302" y="155420"/>
                    <a:pt x="21999" y="152122"/>
                  </a:cubicBezTo>
                  <a:cubicBezTo>
                    <a:pt x="50223" y="155787"/>
                    <a:pt x="79179" y="157253"/>
                    <a:pt x="106669" y="151388"/>
                  </a:cubicBezTo>
                  <a:cubicBezTo>
                    <a:pt x="132694" y="145524"/>
                    <a:pt x="159451" y="142591"/>
                    <a:pt x="184376" y="132695"/>
                  </a:cubicBezTo>
                  <a:cubicBezTo>
                    <a:pt x="198671" y="126830"/>
                    <a:pt x="212966" y="120966"/>
                    <a:pt x="227627" y="115834"/>
                  </a:cubicBezTo>
                  <a:cubicBezTo>
                    <a:pt x="233125" y="114368"/>
                    <a:pt x="238990" y="112902"/>
                    <a:pt x="244488" y="112535"/>
                  </a:cubicBezTo>
                  <a:cubicBezTo>
                    <a:pt x="268680" y="108503"/>
                    <a:pt x="287373" y="93842"/>
                    <a:pt x="304967" y="78447"/>
                  </a:cubicBezTo>
                  <a:cubicBezTo>
                    <a:pt x="313031" y="71483"/>
                    <a:pt x="308999" y="63419"/>
                    <a:pt x="300935" y="58654"/>
                  </a:cubicBezTo>
                  <a:cubicBezTo>
                    <a:pt x="292505" y="53156"/>
                    <a:pt x="282242" y="51690"/>
                    <a:pt x="272712" y="50224"/>
                  </a:cubicBezTo>
                  <a:cubicBezTo>
                    <a:pt x="241556" y="45092"/>
                    <a:pt x="210033" y="41793"/>
                    <a:pt x="178511" y="38494"/>
                  </a:cubicBezTo>
                  <a:cubicBezTo>
                    <a:pt x="170447" y="37761"/>
                    <a:pt x="162383" y="37028"/>
                    <a:pt x="156152" y="30431"/>
                  </a:cubicBezTo>
                  <a:cubicBezTo>
                    <a:pt x="150654" y="20534"/>
                    <a:pt x="151021" y="12104"/>
                    <a:pt x="163116" y="7705"/>
                  </a:cubicBezTo>
                  <a:cubicBezTo>
                    <a:pt x="187674" y="4040"/>
                    <a:pt x="212966" y="6606"/>
                    <a:pt x="237524" y="741"/>
                  </a:cubicBezTo>
                  <a:cubicBezTo>
                    <a:pt x="247420" y="-725"/>
                    <a:pt x="256950" y="375"/>
                    <a:pt x="266847" y="741"/>
                  </a:cubicBezTo>
                  <a:cubicBezTo>
                    <a:pt x="277110" y="3673"/>
                    <a:pt x="287373" y="6239"/>
                    <a:pt x="297636" y="7705"/>
                  </a:cubicBezTo>
                  <a:cubicBezTo>
                    <a:pt x="310465" y="10271"/>
                    <a:pt x="323294" y="12470"/>
                    <a:pt x="336123" y="14303"/>
                  </a:cubicBezTo>
                  <a:cubicBezTo>
                    <a:pt x="343453" y="15403"/>
                    <a:pt x="353350" y="15403"/>
                    <a:pt x="355916" y="22733"/>
                  </a:cubicBezTo>
                  <a:cubicBezTo>
                    <a:pt x="358481" y="30431"/>
                    <a:pt x="346752" y="31530"/>
                    <a:pt x="343820" y="37395"/>
                  </a:cubicBezTo>
                  <a:cubicBezTo>
                    <a:pt x="332457" y="44726"/>
                    <a:pt x="319262" y="39961"/>
                    <a:pt x="307533" y="43626"/>
                  </a:cubicBezTo>
                  <a:cubicBezTo>
                    <a:pt x="344920" y="61586"/>
                    <a:pt x="385972" y="69650"/>
                    <a:pt x="425558" y="82113"/>
                  </a:cubicBezTo>
                  <a:cubicBezTo>
                    <a:pt x="443519" y="87611"/>
                    <a:pt x="462945" y="91276"/>
                    <a:pt x="482005" y="94575"/>
                  </a:cubicBezTo>
                  <a:cubicBezTo>
                    <a:pt x="489702" y="96041"/>
                    <a:pt x="496300" y="98607"/>
                    <a:pt x="502898" y="101906"/>
                  </a:cubicBezTo>
                  <a:cubicBezTo>
                    <a:pt x="514994" y="110336"/>
                    <a:pt x="528922" y="116201"/>
                    <a:pt x="539918" y="126830"/>
                  </a:cubicBezTo>
                  <a:cubicBezTo>
                    <a:pt x="544683" y="138926"/>
                    <a:pt x="554946" y="151388"/>
                    <a:pt x="538085" y="162751"/>
                  </a:cubicBezTo>
                  <a:cubicBezTo>
                    <a:pt x="525990" y="160552"/>
                    <a:pt x="514994" y="163851"/>
                    <a:pt x="503997" y="168982"/>
                  </a:cubicBezTo>
                  <a:cubicBezTo>
                    <a:pt x="482005" y="178879"/>
                    <a:pt x="458913" y="186576"/>
                    <a:pt x="434355" y="186576"/>
                  </a:cubicBezTo>
                  <a:cubicBezTo>
                    <a:pt x="425558" y="177413"/>
                    <a:pt x="438387" y="175580"/>
                    <a:pt x="439853" y="169715"/>
                  </a:cubicBezTo>
                  <a:cubicBezTo>
                    <a:pt x="440953" y="168616"/>
                    <a:pt x="442419" y="167516"/>
                    <a:pt x="443885" y="166417"/>
                  </a:cubicBezTo>
                  <a:cubicBezTo>
                    <a:pt x="453782" y="164217"/>
                    <a:pt x="452682" y="155787"/>
                    <a:pt x="453782" y="148456"/>
                  </a:cubicBezTo>
                  <a:cubicBezTo>
                    <a:pt x="454148" y="142958"/>
                    <a:pt x="458180" y="138193"/>
                    <a:pt x="458913" y="131229"/>
                  </a:cubicBezTo>
                  <a:cubicBezTo>
                    <a:pt x="447184" y="129396"/>
                    <a:pt x="434722" y="133061"/>
                    <a:pt x="423359" y="129029"/>
                  </a:cubicBezTo>
                  <a:cubicBezTo>
                    <a:pt x="416028" y="128297"/>
                    <a:pt x="408331" y="128663"/>
                    <a:pt x="401000" y="126464"/>
                  </a:cubicBezTo>
                  <a:cubicBezTo>
                    <a:pt x="394402" y="124631"/>
                    <a:pt x="388904" y="124631"/>
                    <a:pt x="385972" y="132328"/>
                  </a:cubicBezTo>
                  <a:cubicBezTo>
                    <a:pt x="384139" y="136727"/>
                    <a:pt x="379374" y="139293"/>
                    <a:pt x="375342" y="138193"/>
                  </a:cubicBezTo>
                  <a:cubicBezTo>
                    <a:pt x="357382" y="133795"/>
                    <a:pt x="348218" y="152488"/>
                    <a:pt x="332457" y="153588"/>
                  </a:cubicBezTo>
                  <a:cubicBezTo>
                    <a:pt x="328792" y="153954"/>
                    <a:pt x="329158" y="159819"/>
                    <a:pt x="328792" y="163484"/>
                  </a:cubicBezTo>
                  <a:cubicBezTo>
                    <a:pt x="328059" y="171548"/>
                    <a:pt x="327326" y="179612"/>
                    <a:pt x="321095" y="185476"/>
                  </a:cubicBezTo>
                  <a:cubicBezTo>
                    <a:pt x="336856" y="185476"/>
                    <a:pt x="352984" y="183277"/>
                    <a:pt x="368378" y="190608"/>
                  </a:cubicBezTo>
                  <a:cubicBezTo>
                    <a:pt x="371310" y="195007"/>
                    <a:pt x="368378" y="198305"/>
                    <a:pt x="364713" y="201604"/>
                  </a:cubicBezTo>
                  <a:close/>
                </a:path>
              </a:pathLst>
            </a:custGeom>
            <a:solidFill>
              <a:srgbClr val="D8C7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FCE2091A-72B8-40D4-878F-AA14E4CC4AF2}"/>
                </a:ext>
              </a:extLst>
            </p:cNvPr>
            <p:cNvSpPr/>
            <p:nvPr/>
          </p:nvSpPr>
          <p:spPr>
            <a:xfrm>
              <a:off x="11027635" y="7301856"/>
              <a:ext cx="258043" cy="93486"/>
            </a:xfrm>
            <a:custGeom>
              <a:avLst/>
              <a:gdLst>
                <a:gd name="connsiteX0" fmla="*/ 108862 w 258043"/>
                <a:gd name="connsiteY0" fmla="*/ 48402 h 93486"/>
                <a:gd name="connsiteX1" fmla="*/ 88336 w 258043"/>
                <a:gd name="connsiteY1" fmla="*/ 53900 h 93486"/>
                <a:gd name="connsiteX2" fmla="*/ 112894 w 258043"/>
                <a:gd name="connsiteY2" fmla="*/ 58665 h 93486"/>
                <a:gd name="connsiteX3" fmla="*/ 97499 w 258043"/>
                <a:gd name="connsiteY3" fmla="*/ 72594 h 93486"/>
                <a:gd name="connsiteX4" fmla="*/ 78806 w 258043"/>
                <a:gd name="connsiteY4" fmla="*/ 78825 h 93486"/>
                <a:gd name="connsiteX5" fmla="*/ 44718 w 258043"/>
                <a:gd name="connsiteY5" fmla="*/ 93486 h 93486"/>
                <a:gd name="connsiteX6" fmla="*/ 0 w 258043"/>
                <a:gd name="connsiteY6" fmla="*/ 86522 h 93486"/>
                <a:gd name="connsiteX7" fmla="*/ 19060 w 258043"/>
                <a:gd name="connsiteY7" fmla="*/ 76259 h 93486"/>
                <a:gd name="connsiteX8" fmla="*/ 26757 w 258043"/>
                <a:gd name="connsiteY8" fmla="*/ 74793 h 93486"/>
                <a:gd name="connsiteX9" fmla="*/ 48017 w 258043"/>
                <a:gd name="connsiteY9" fmla="*/ 57932 h 93486"/>
                <a:gd name="connsiteX10" fmla="*/ 46917 w 258043"/>
                <a:gd name="connsiteY10" fmla="*/ 45103 h 93486"/>
                <a:gd name="connsiteX11" fmla="*/ 27857 w 258043"/>
                <a:gd name="connsiteY11" fmla="*/ 28243 h 93486"/>
                <a:gd name="connsiteX12" fmla="*/ 19060 w 258043"/>
                <a:gd name="connsiteY12" fmla="*/ 15780 h 93486"/>
                <a:gd name="connsiteX13" fmla="*/ 34088 w 258043"/>
                <a:gd name="connsiteY13" fmla="*/ 7717 h 93486"/>
                <a:gd name="connsiteX14" fmla="*/ 74774 w 258043"/>
                <a:gd name="connsiteY14" fmla="*/ 7717 h 93486"/>
                <a:gd name="connsiteX15" fmla="*/ 198664 w 258043"/>
                <a:gd name="connsiteY15" fmla="*/ 5884 h 93486"/>
                <a:gd name="connsiteX16" fmla="*/ 211493 w 258043"/>
                <a:gd name="connsiteY16" fmla="*/ 3685 h 93486"/>
                <a:gd name="connsiteX17" fmla="*/ 258043 w 258043"/>
                <a:gd name="connsiteY17" fmla="*/ 9549 h 93486"/>
                <a:gd name="connsiteX18" fmla="*/ 228720 w 258043"/>
                <a:gd name="connsiteY18" fmla="*/ 32275 h 93486"/>
                <a:gd name="connsiteX19" fmla="*/ 173006 w 258043"/>
                <a:gd name="connsiteY19" fmla="*/ 37040 h 93486"/>
                <a:gd name="connsiteX20" fmla="*/ 160911 w 258043"/>
                <a:gd name="connsiteY20" fmla="*/ 46936 h 93486"/>
                <a:gd name="connsiteX21" fmla="*/ 141117 w 258043"/>
                <a:gd name="connsiteY21" fmla="*/ 45470 h 93486"/>
                <a:gd name="connsiteX22" fmla="*/ 117292 w 258043"/>
                <a:gd name="connsiteY22" fmla="*/ 41805 h 93486"/>
                <a:gd name="connsiteX23" fmla="*/ 108862 w 258043"/>
                <a:gd name="connsiteY23" fmla="*/ 48402 h 9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8043" h="93486">
                  <a:moveTo>
                    <a:pt x="108862" y="48402"/>
                  </a:moveTo>
                  <a:cubicBezTo>
                    <a:pt x="102264" y="49502"/>
                    <a:pt x="96400" y="53900"/>
                    <a:pt x="88336" y="53900"/>
                  </a:cubicBezTo>
                  <a:cubicBezTo>
                    <a:pt x="96766" y="55366"/>
                    <a:pt x="104830" y="57199"/>
                    <a:pt x="112894" y="58665"/>
                  </a:cubicBezTo>
                  <a:cubicBezTo>
                    <a:pt x="113627" y="70028"/>
                    <a:pt x="104830" y="71494"/>
                    <a:pt x="97499" y="72594"/>
                  </a:cubicBezTo>
                  <a:cubicBezTo>
                    <a:pt x="90535" y="73693"/>
                    <a:pt x="84304" y="74060"/>
                    <a:pt x="78806" y="78825"/>
                  </a:cubicBezTo>
                  <a:cubicBezTo>
                    <a:pt x="68543" y="86522"/>
                    <a:pt x="57547" y="92387"/>
                    <a:pt x="44718" y="93486"/>
                  </a:cubicBezTo>
                  <a:cubicBezTo>
                    <a:pt x="29323" y="92754"/>
                    <a:pt x="13929" y="94953"/>
                    <a:pt x="0" y="86522"/>
                  </a:cubicBezTo>
                  <a:cubicBezTo>
                    <a:pt x="3665" y="77725"/>
                    <a:pt x="4765" y="64530"/>
                    <a:pt x="19060" y="76259"/>
                  </a:cubicBezTo>
                  <a:cubicBezTo>
                    <a:pt x="22725" y="79192"/>
                    <a:pt x="24192" y="76259"/>
                    <a:pt x="26757" y="74793"/>
                  </a:cubicBezTo>
                  <a:cubicBezTo>
                    <a:pt x="34821" y="70395"/>
                    <a:pt x="36654" y="59032"/>
                    <a:pt x="48017" y="57932"/>
                  </a:cubicBezTo>
                  <a:cubicBezTo>
                    <a:pt x="51315" y="57566"/>
                    <a:pt x="50216" y="48402"/>
                    <a:pt x="46917" y="45103"/>
                  </a:cubicBezTo>
                  <a:cubicBezTo>
                    <a:pt x="41052" y="38872"/>
                    <a:pt x="36654" y="30808"/>
                    <a:pt x="27857" y="28243"/>
                  </a:cubicBezTo>
                  <a:cubicBezTo>
                    <a:pt x="22359" y="26410"/>
                    <a:pt x="17227" y="22378"/>
                    <a:pt x="19060" y="15780"/>
                  </a:cubicBezTo>
                  <a:cubicBezTo>
                    <a:pt x="20893" y="8450"/>
                    <a:pt x="27857" y="6617"/>
                    <a:pt x="34088" y="7717"/>
                  </a:cubicBezTo>
                  <a:cubicBezTo>
                    <a:pt x="47650" y="9916"/>
                    <a:pt x="61212" y="8083"/>
                    <a:pt x="74774" y="7717"/>
                  </a:cubicBezTo>
                  <a:cubicBezTo>
                    <a:pt x="116193" y="6250"/>
                    <a:pt x="157245" y="-7678"/>
                    <a:pt x="198664" y="5884"/>
                  </a:cubicBezTo>
                  <a:cubicBezTo>
                    <a:pt x="202696" y="7350"/>
                    <a:pt x="207094" y="4051"/>
                    <a:pt x="211493" y="3685"/>
                  </a:cubicBezTo>
                  <a:cubicBezTo>
                    <a:pt x="227620" y="1485"/>
                    <a:pt x="243015" y="2585"/>
                    <a:pt x="258043" y="9549"/>
                  </a:cubicBezTo>
                  <a:cubicBezTo>
                    <a:pt x="256944" y="19079"/>
                    <a:pt x="242282" y="30075"/>
                    <a:pt x="228720" y="32275"/>
                  </a:cubicBezTo>
                  <a:cubicBezTo>
                    <a:pt x="210393" y="35573"/>
                    <a:pt x="192433" y="42904"/>
                    <a:pt x="173006" y="37040"/>
                  </a:cubicBezTo>
                  <a:cubicBezTo>
                    <a:pt x="166409" y="34840"/>
                    <a:pt x="164942" y="43271"/>
                    <a:pt x="160911" y="46936"/>
                  </a:cubicBezTo>
                  <a:cubicBezTo>
                    <a:pt x="153946" y="53167"/>
                    <a:pt x="146615" y="55366"/>
                    <a:pt x="141117" y="45470"/>
                  </a:cubicBezTo>
                  <a:cubicBezTo>
                    <a:pt x="130854" y="27143"/>
                    <a:pt x="131221" y="27143"/>
                    <a:pt x="117292" y="41805"/>
                  </a:cubicBezTo>
                  <a:cubicBezTo>
                    <a:pt x="114360" y="43637"/>
                    <a:pt x="111428" y="45837"/>
                    <a:pt x="108862" y="48402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20CE4D3-5956-470B-BB18-6486AF2A4211}"/>
                </a:ext>
              </a:extLst>
            </p:cNvPr>
            <p:cNvSpPr/>
            <p:nvPr/>
          </p:nvSpPr>
          <p:spPr>
            <a:xfrm>
              <a:off x="11106441" y="7359821"/>
              <a:ext cx="132686" cy="20859"/>
            </a:xfrm>
            <a:custGeom>
              <a:avLst/>
              <a:gdLst>
                <a:gd name="connsiteX0" fmla="*/ 0 w 132686"/>
                <a:gd name="connsiteY0" fmla="*/ 20860 h 20859"/>
                <a:gd name="connsiteX1" fmla="*/ 10996 w 132686"/>
                <a:gd name="connsiteY1" fmla="*/ 11330 h 20859"/>
                <a:gd name="connsiteX2" fmla="*/ 34088 w 132686"/>
                <a:gd name="connsiteY2" fmla="*/ 700 h 20859"/>
                <a:gd name="connsiteX3" fmla="*/ 116193 w 132686"/>
                <a:gd name="connsiteY3" fmla="*/ 5465 h 20859"/>
                <a:gd name="connsiteX4" fmla="*/ 132687 w 132686"/>
                <a:gd name="connsiteY4" fmla="*/ 10597 h 20859"/>
                <a:gd name="connsiteX5" fmla="*/ 108495 w 132686"/>
                <a:gd name="connsiteY5" fmla="*/ 16095 h 20859"/>
                <a:gd name="connsiteX6" fmla="*/ 0 w 132686"/>
                <a:gd name="connsiteY6" fmla="*/ 20860 h 2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686" h="20859">
                  <a:moveTo>
                    <a:pt x="0" y="20860"/>
                  </a:moveTo>
                  <a:cubicBezTo>
                    <a:pt x="2566" y="16461"/>
                    <a:pt x="2566" y="8764"/>
                    <a:pt x="10996" y="11330"/>
                  </a:cubicBezTo>
                  <a:cubicBezTo>
                    <a:pt x="22359" y="15362"/>
                    <a:pt x="27857" y="6931"/>
                    <a:pt x="34088" y="700"/>
                  </a:cubicBezTo>
                  <a:cubicBezTo>
                    <a:pt x="61945" y="-2965"/>
                    <a:pt x="88336" y="9131"/>
                    <a:pt x="116193" y="5465"/>
                  </a:cubicBezTo>
                  <a:cubicBezTo>
                    <a:pt x="121691" y="4732"/>
                    <a:pt x="129022" y="3266"/>
                    <a:pt x="132687" y="10597"/>
                  </a:cubicBezTo>
                  <a:cubicBezTo>
                    <a:pt x="125723" y="16828"/>
                    <a:pt x="115093" y="8764"/>
                    <a:pt x="108495" y="16095"/>
                  </a:cubicBezTo>
                  <a:cubicBezTo>
                    <a:pt x="72575" y="18294"/>
                    <a:pt x="35921" y="13162"/>
                    <a:pt x="0" y="20860"/>
                  </a:cubicBezTo>
                  <a:close/>
                </a:path>
              </a:pathLst>
            </a:custGeom>
            <a:solidFill>
              <a:srgbClr val="AA8C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377859CD-313F-4E74-A3E6-92816490FD3C}"/>
                </a:ext>
              </a:extLst>
            </p:cNvPr>
            <p:cNvSpPr/>
            <p:nvPr/>
          </p:nvSpPr>
          <p:spPr>
            <a:xfrm>
              <a:off x="11365218" y="7403348"/>
              <a:ext cx="22725" cy="18018"/>
            </a:xfrm>
            <a:custGeom>
              <a:avLst/>
              <a:gdLst>
                <a:gd name="connsiteX0" fmla="*/ 22725 w 22725"/>
                <a:gd name="connsiteY0" fmla="*/ 59 h 18018"/>
                <a:gd name="connsiteX1" fmla="*/ 19060 w 22725"/>
                <a:gd name="connsiteY1" fmla="*/ 18019 h 18018"/>
                <a:gd name="connsiteX2" fmla="*/ 0 w 22725"/>
                <a:gd name="connsiteY2" fmla="*/ 13621 h 18018"/>
                <a:gd name="connsiteX3" fmla="*/ 22725 w 22725"/>
                <a:gd name="connsiteY3" fmla="*/ 59 h 1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18018">
                  <a:moveTo>
                    <a:pt x="22725" y="59"/>
                  </a:moveTo>
                  <a:cubicBezTo>
                    <a:pt x="22725" y="6290"/>
                    <a:pt x="11363" y="10322"/>
                    <a:pt x="19060" y="18019"/>
                  </a:cubicBezTo>
                  <a:cubicBezTo>
                    <a:pt x="13195" y="16553"/>
                    <a:pt x="7697" y="15453"/>
                    <a:pt x="0" y="13621"/>
                  </a:cubicBezTo>
                  <a:cubicBezTo>
                    <a:pt x="7331" y="5557"/>
                    <a:pt x="12829" y="-674"/>
                    <a:pt x="22725" y="59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48E509E7-010C-4EF9-B755-82535F05FBF2}"/>
                </a:ext>
              </a:extLst>
            </p:cNvPr>
            <p:cNvSpPr/>
            <p:nvPr/>
          </p:nvSpPr>
          <p:spPr>
            <a:xfrm>
              <a:off x="10972385" y="7221695"/>
              <a:ext cx="334186" cy="167049"/>
            </a:xfrm>
            <a:custGeom>
              <a:avLst/>
              <a:gdLst>
                <a:gd name="connsiteX0" fmla="*/ 265277 w 334186"/>
                <a:gd name="connsiteY0" fmla="*/ 87511 h 167049"/>
                <a:gd name="connsiteX1" fmla="*/ 223859 w 334186"/>
                <a:gd name="connsiteY1" fmla="*/ 86045 h 167049"/>
                <a:gd name="connsiteX2" fmla="*/ 179874 w 334186"/>
                <a:gd name="connsiteY2" fmla="*/ 87511 h 167049"/>
                <a:gd name="connsiteX3" fmla="*/ 109865 w 334186"/>
                <a:gd name="connsiteY3" fmla="*/ 96308 h 167049"/>
                <a:gd name="connsiteX4" fmla="*/ 84941 w 334186"/>
                <a:gd name="connsiteY4" fmla="*/ 91910 h 167049"/>
                <a:gd name="connsiteX5" fmla="*/ 76510 w 334186"/>
                <a:gd name="connsiteY5" fmla="*/ 97407 h 167049"/>
                <a:gd name="connsiteX6" fmla="*/ 81642 w 334186"/>
                <a:gd name="connsiteY6" fmla="*/ 104372 h 167049"/>
                <a:gd name="connsiteX7" fmla="*/ 105100 w 334186"/>
                <a:gd name="connsiteY7" fmla="*/ 119400 h 167049"/>
                <a:gd name="connsiteX8" fmla="*/ 108399 w 334186"/>
                <a:gd name="connsiteY8" fmla="*/ 135528 h 167049"/>
                <a:gd name="connsiteX9" fmla="*/ 99969 w 334186"/>
                <a:gd name="connsiteY9" fmla="*/ 143225 h 167049"/>
                <a:gd name="connsiteX10" fmla="*/ 82008 w 334186"/>
                <a:gd name="connsiteY10" fmla="*/ 160452 h 167049"/>
                <a:gd name="connsiteX11" fmla="*/ 74311 w 334186"/>
                <a:gd name="connsiteY11" fmla="*/ 161552 h 167049"/>
                <a:gd name="connsiteX12" fmla="*/ 54884 w 334186"/>
                <a:gd name="connsiteY12" fmla="*/ 167050 h 167049"/>
                <a:gd name="connsiteX13" fmla="*/ 54884 w 334186"/>
                <a:gd name="connsiteY13" fmla="*/ 167050 h 167049"/>
                <a:gd name="connsiteX14" fmla="*/ 16764 w 334186"/>
                <a:gd name="connsiteY14" fmla="*/ 141026 h 167049"/>
                <a:gd name="connsiteX15" fmla="*/ 6501 w 334186"/>
                <a:gd name="connsiteY15" fmla="*/ 136627 h 167049"/>
                <a:gd name="connsiteX16" fmla="*/ 270 w 334186"/>
                <a:gd name="connsiteY16" fmla="*/ 131862 h 167049"/>
                <a:gd name="connsiteX17" fmla="*/ 29593 w 334186"/>
                <a:gd name="connsiteY17" fmla="*/ 106938 h 167049"/>
                <a:gd name="connsiteX18" fmla="*/ 25928 w 334186"/>
                <a:gd name="connsiteY18" fmla="*/ 74682 h 167049"/>
                <a:gd name="connsiteX19" fmla="*/ 61482 w 334186"/>
                <a:gd name="connsiteY19" fmla="*/ 51957 h 167049"/>
                <a:gd name="connsiteX20" fmla="*/ 78343 w 334186"/>
                <a:gd name="connsiteY20" fmla="*/ 30697 h 167049"/>
                <a:gd name="connsiteX21" fmla="*/ 107299 w 334186"/>
                <a:gd name="connsiteY21" fmla="*/ 5773 h 167049"/>
                <a:gd name="connsiteX22" fmla="*/ 175109 w 334186"/>
                <a:gd name="connsiteY22" fmla="*/ 275 h 167049"/>
                <a:gd name="connsiteX23" fmla="*/ 180241 w 334186"/>
                <a:gd name="connsiteY23" fmla="*/ 275 h 167049"/>
                <a:gd name="connsiteX24" fmla="*/ 189038 w 334186"/>
                <a:gd name="connsiteY24" fmla="*/ 15670 h 167049"/>
                <a:gd name="connsiteX25" fmla="*/ 196368 w 334186"/>
                <a:gd name="connsiteY25" fmla="*/ 29965 h 167049"/>
                <a:gd name="connsiteX26" fmla="*/ 266011 w 334186"/>
                <a:gd name="connsiteY26" fmla="*/ 20434 h 167049"/>
                <a:gd name="connsiteX27" fmla="*/ 303764 w 334186"/>
                <a:gd name="connsiteY27" fmla="*/ 13837 h 167049"/>
                <a:gd name="connsiteX28" fmla="*/ 334187 w 334186"/>
                <a:gd name="connsiteY28" fmla="*/ 24100 h 167049"/>
                <a:gd name="connsiteX29" fmla="*/ 313661 w 334186"/>
                <a:gd name="connsiteY29" fmla="*/ 36196 h 167049"/>
                <a:gd name="connsiteX30" fmla="*/ 304497 w 334186"/>
                <a:gd name="connsiteY30" fmla="*/ 43893 h 167049"/>
                <a:gd name="connsiteX31" fmla="*/ 315860 w 334186"/>
                <a:gd name="connsiteY31" fmla="*/ 50857 h 167049"/>
                <a:gd name="connsiteX32" fmla="*/ 327223 w 334186"/>
                <a:gd name="connsiteY32" fmla="*/ 82013 h 167049"/>
                <a:gd name="connsiteX33" fmla="*/ 297533 w 334186"/>
                <a:gd name="connsiteY33" fmla="*/ 79081 h 167049"/>
                <a:gd name="connsiteX34" fmla="*/ 277373 w 334186"/>
                <a:gd name="connsiteY34" fmla="*/ 84212 h 167049"/>
                <a:gd name="connsiteX35" fmla="*/ 265277 w 334186"/>
                <a:gd name="connsiteY35" fmla="*/ 87511 h 16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4186" h="167049">
                  <a:moveTo>
                    <a:pt x="265277" y="87511"/>
                  </a:moveTo>
                  <a:cubicBezTo>
                    <a:pt x="251349" y="98141"/>
                    <a:pt x="237787" y="85678"/>
                    <a:pt x="223859" y="86045"/>
                  </a:cubicBezTo>
                  <a:cubicBezTo>
                    <a:pt x="209197" y="86045"/>
                    <a:pt x="194536" y="83112"/>
                    <a:pt x="179874" y="87511"/>
                  </a:cubicBezTo>
                  <a:cubicBezTo>
                    <a:pt x="157149" y="94109"/>
                    <a:pt x="132591" y="88611"/>
                    <a:pt x="109865" y="96308"/>
                  </a:cubicBezTo>
                  <a:cubicBezTo>
                    <a:pt x="101435" y="98874"/>
                    <a:pt x="94471" y="88611"/>
                    <a:pt x="84941" y="91910"/>
                  </a:cubicBezTo>
                  <a:cubicBezTo>
                    <a:pt x="81642" y="93009"/>
                    <a:pt x="76510" y="92643"/>
                    <a:pt x="76510" y="97407"/>
                  </a:cubicBezTo>
                  <a:cubicBezTo>
                    <a:pt x="76510" y="99607"/>
                    <a:pt x="80176" y="104372"/>
                    <a:pt x="81642" y="104372"/>
                  </a:cubicBezTo>
                  <a:cubicBezTo>
                    <a:pt x="93737" y="102539"/>
                    <a:pt x="95204" y="116834"/>
                    <a:pt x="105100" y="119400"/>
                  </a:cubicBezTo>
                  <a:cubicBezTo>
                    <a:pt x="112797" y="121599"/>
                    <a:pt x="109865" y="129663"/>
                    <a:pt x="108399" y="135528"/>
                  </a:cubicBezTo>
                  <a:cubicBezTo>
                    <a:pt x="107666" y="139193"/>
                    <a:pt x="111331" y="146524"/>
                    <a:pt x="99969" y="143225"/>
                  </a:cubicBezTo>
                  <a:cubicBezTo>
                    <a:pt x="92271" y="141026"/>
                    <a:pt x="94837" y="160452"/>
                    <a:pt x="82008" y="160452"/>
                  </a:cubicBezTo>
                  <a:cubicBezTo>
                    <a:pt x="80909" y="160452"/>
                    <a:pt x="76510" y="163385"/>
                    <a:pt x="74311" y="161552"/>
                  </a:cubicBezTo>
                  <a:cubicBezTo>
                    <a:pt x="64048" y="150922"/>
                    <a:pt x="61115" y="164118"/>
                    <a:pt x="54884" y="167050"/>
                  </a:cubicBezTo>
                  <a:lnTo>
                    <a:pt x="54884" y="167050"/>
                  </a:lnTo>
                  <a:cubicBezTo>
                    <a:pt x="48653" y="148723"/>
                    <a:pt x="27760" y="152022"/>
                    <a:pt x="16764" y="141026"/>
                  </a:cubicBezTo>
                  <a:cubicBezTo>
                    <a:pt x="13465" y="139559"/>
                    <a:pt x="9800" y="138093"/>
                    <a:pt x="6501" y="136627"/>
                  </a:cubicBezTo>
                  <a:cubicBezTo>
                    <a:pt x="4302" y="135161"/>
                    <a:pt x="1370" y="134428"/>
                    <a:pt x="270" y="131862"/>
                  </a:cubicBezTo>
                  <a:cubicBezTo>
                    <a:pt x="-1929" y="111336"/>
                    <a:pt x="9434" y="105105"/>
                    <a:pt x="29593" y="106938"/>
                  </a:cubicBezTo>
                  <a:cubicBezTo>
                    <a:pt x="10533" y="93009"/>
                    <a:pt x="10900" y="90077"/>
                    <a:pt x="25928" y="74682"/>
                  </a:cubicBezTo>
                  <a:cubicBezTo>
                    <a:pt x="36191" y="64053"/>
                    <a:pt x="47187" y="55622"/>
                    <a:pt x="61482" y="51957"/>
                  </a:cubicBezTo>
                  <a:cubicBezTo>
                    <a:pt x="72112" y="49024"/>
                    <a:pt x="77610" y="43160"/>
                    <a:pt x="78343" y="30697"/>
                  </a:cubicBezTo>
                  <a:cubicBezTo>
                    <a:pt x="79442" y="13104"/>
                    <a:pt x="90439" y="7606"/>
                    <a:pt x="107299" y="5773"/>
                  </a:cubicBezTo>
                  <a:cubicBezTo>
                    <a:pt x="130025" y="3207"/>
                    <a:pt x="153117" y="8705"/>
                    <a:pt x="175109" y="275"/>
                  </a:cubicBezTo>
                  <a:cubicBezTo>
                    <a:pt x="176942" y="-92"/>
                    <a:pt x="178774" y="-92"/>
                    <a:pt x="180241" y="275"/>
                  </a:cubicBezTo>
                  <a:cubicBezTo>
                    <a:pt x="187571" y="2841"/>
                    <a:pt x="195635" y="5406"/>
                    <a:pt x="189038" y="15670"/>
                  </a:cubicBezTo>
                  <a:cubicBezTo>
                    <a:pt x="183173" y="24833"/>
                    <a:pt x="189038" y="29598"/>
                    <a:pt x="196368" y="29965"/>
                  </a:cubicBezTo>
                  <a:cubicBezTo>
                    <a:pt x="220193" y="31431"/>
                    <a:pt x="245118" y="38395"/>
                    <a:pt x="266011" y="20434"/>
                  </a:cubicBezTo>
                  <a:cubicBezTo>
                    <a:pt x="278106" y="10171"/>
                    <a:pt x="291668" y="18602"/>
                    <a:pt x="303764" y="13837"/>
                  </a:cubicBezTo>
                  <a:cubicBezTo>
                    <a:pt x="314394" y="15670"/>
                    <a:pt x="328322" y="7606"/>
                    <a:pt x="334187" y="24100"/>
                  </a:cubicBezTo>
                  <a:cubicBezTo>
                    <a:pt x="329422" y="31797"/>
                    <a:pt x="321358" y="33263"/>
                    <a:pt x="313661" y="36196"/>
                  </a:cubicBezTo>
                  <a:cubicBezTo>
                    <a:pt x="309629" y="37662"/>
                    <a:pt x="304131" y="38761"/>
                    <a:pt x="304497" y="43893"/>
                  </a:cubicBezTo>
                  <a:cubicBezTo>
                    <a:pt x="304864" y="50857"/>
                    <a:pt x="311095" y="49758"/>
                    <a:pt x="315860" y="50857"/>
                  </a:cubicBezTo>
                  <a:cubicBezTo>
                    <a:pt x="334553" y="54889"/>
                    <a:pt x="337852" y="63686"/>
                    <a:pt x="327223" y="82013"/>
                  </a:cubicBezTo>
                  <a:cubicBezTo>
                    <a:pt x="318426" y="69551"/>
                    <a:pt x="309629" y="62586"/>
                    <a:pt x="297533" y="79081"/>
                  </a:cubicBezTo>
                  <a:cubicBezTo>
                    <a:pt x="293501" y="84579"/>
                    <a:pt x="281405" y="88244"/>
                    <a:pt x="277373" y="84212"/>
                  </a:cubicBezTo>
                  <a:cubicBezTo>
                    <a:pt x="267843" y="73583"/>
                    <a:pt x="268943" y="85312"/>
                    <a:pt x="265277" y="87511"/>
                  </a:cubicBezTo>
                  <a:close/>
                </a:path>
              </a:pathLst>
            </a:custGeom>
            <a:solidFill>
              <a:srgbClr val="4F35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FA0017B-859C-4078-9A48-EB8E40B48192}"/>
                </a:ext>
              </a:extLst>
            </p:cNvPr>
            <p:cNvSpPr/>
            <p:nvPr/>
          </p:nvSpPr>
          <p:spPr>
            <a:xfrm>
              <a:off x="10850490" y="7210441"/>
              <a:ext cx="297370" cy="143567"/>
            </a:xfrm>
            <a:custGeom>
              <a:avLst/>
              <a:gdLst>
                <a:gd name="connsiteX0" fmla="*/ 297370 w 297370"/>
                <a:gd name="connsiteY0" fmla="*/ 12629 h 143567"/>
                <a:gd name="connsiteX1" fmla="*/ 248620 w 297370"/>
                <a:gd name="connsiteY1" fmla="*/ 20326 h 143567"/>
                <a:gd name="connsiteX2" fmla="*/ 209034 w 297370"/>
                <a:gd name="connsiteY2" fmla="*/ 29489 h 143567"/>
                <a:gd name="connsiteX3" fmla="*/ 204269 w 297370"/>
                <a:gd name="connsiteY3" fmla="*/ 39386 h 143567"/>
                <a:gd name="connsiteX4" fmla="*/ 182277 w 297370"/>
                <a:gd name="connsiteY4" fmla="*/ 67976 h 143567"/>
                <a:gd name="connsiteX5" fmla="*/ 144157 w 297370"/>
                <a:gd name="connsiteY5" fmla="*/ 95100 h 143567"/>
                <a:gd name="connsiteX6" fmla="*/ 140858 w 297370"/>
                <a:gd name="connsiteY6" fmla="*/ 104630 h 143567"/>
                <a:gd name="connsiteX7" fmla="*/ 148189 w 297370"/>
                <a:gd name="connsiteY7" fmla="*/ 109395 h 143567"/>
                <a:gd name="connsiteX8" fmla="*/ 159185 w 297370"/>
                <a:gd name="connsiteY8" fmla="*/ 111227 h 143567"/>
                <a:gd name="connsiteX9" fmla="*/ 149655 w 297370"/>
                <a:gd name="connsiteY9" fmla="*/ 125522 h 143567"/>
                <a:gd name="connsiteX10" fmla="*/ 139392 w 297370"/>
                <a:gd name="connsiteY10" fmla="*/ 123323 h 143567"/>
                <a:gd name="connsiteX11" fmla="*/ 133894 w 297370"/>
                <a:gd name="connsiteY11" fmla="*/ 119658 h 143567"/>
                <a:gd name="connsiteX12" fmla="*/ 124730 w 297370"/>
                <a:gd name="connsiteY12" fmla="*/ 143483 h 143567"/>
                <a:gd name="connsiteX13" fmla="*/ 107136 w 297370"/>
                <a:gd name="connsiteY13" fmla="*/ 126622 h 143567"/>
                <a:gd name="connsiteX14" fmla="*/ 78913 w 297370"/>
                <a:gd name="connsiteY14" fmla="*/ 106096 h 143567"/>
                <a:gd name="connsiteX15" fmla="*/ 49590 w 297370"/>
                <a:gd name="connsiteY15" fmla="*/ 103530 h 143567"/>
                <a:gd name="connsiteX16" fmla="*/ 27964 w 297370"/>
                <a:gd name="connsiteY16" fmla="*/ 103897 h 143567"/>
                <a:gd name="connsiteX17" fmla="*/ 3406 w 297370"/>
                <a:gd name="connsiteY17" fmla="*/ 89968 h 143567"/>
                <a:gd name="connsiteX18" fmla="*/ 840 w 297370"/>
                <a:gd name="connsiteY18" fmla="*/ 84104 h 143567"/>
                <a:gd name="connsiteX19" fmla="*/ 22833 w 297370"/>
                <a:gd name="connsiteY19" fmla="*/ 65044 h 143567"/>
                <a:gd name="connsiteX20" fmla="*/ 57287 w 297370"/>
                <a:gd name="connsiteY20" fmla="*/ 40119 h 143567"/>
                <a:gd name="connsiteX21" fmla="*/ 63885 w 297370"/>
                <a:gd name="connsiteY21" fmla="*/ 36087 h 143567"/>
                <a:gd name="connsiteX22" fmla="*/ 128029 w 297370"/>
                <a:gd name="connsiteY22" fmla="*/ 37920 h 143567"/>
                <a:gd name="connsiteX23" fmla="*/ 120698 w 297370"/>
                <a:gd name="connsiteY23" fmla="*/ 26557 h 143567"/>
                <a:gd name="connsiteX24" fmla="*/ 131695 w 297370"/>
                <a:gd name="connsiteY24" fmla="*/ 15927 h 143567"/>
                <a:gd name="connsiteX25" fmla="*/ 171647 w 297370"/>
                <a:gd name="connsiteY25" fmla="*/ 3099 h 143567"/>
                <a:gd name="connsiteX26" fmla="*/ 176779 w 297370"/>
                <a:gd name="connsiteY26" fmla="*/ 1266 h 143567"/>
                <a:gd name="connsiteX27" fmla="*/ 280509 w 297370"/>
                <a:gd name="connsiteY27" fmla="*/ 2366 h 143567"/>
                <a:gd name="connsiteX28" fmla="*/ 297370 w 297370"/>
                <a:gd name="connsiteY28" fmla="*/ 12629 h 1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370" h="143567">
                  <a:moveTo>
                    <a:pt x="297370" y="12629"/>
                  </a:moveTo>
                  <a:cubicBezTo>
                    <a:pt x="283075" y="28756"/>
                    <a:pt x="264382" y="15561"/>
                    <a:pt x="248620" y="20326"/>
                  </a:cubicBezTo>
                  <a:cubicBezTo>
                    <a:pt x="235425" y="23991"/>
                    <a:pt x="218931" y="12995"/>
                    <a:pt x="209034" y="29489"/>
                  </a:cubicBezTo>
                  <a:cubicBezTo>
                    <a:pt x="207202" y="32788"/>
                    <a:pt x="203536" y="36820"/>
                    <a:pt x="204269" y="39386"/>
                  </a:cubicBezTo>
                  <a:cubicBezTo>
                    <a:pt x="210867" y="59912"/>
                    <a:pt x="196572" y="65044"/>
                    <a:pt x="182277" y="67976"/>
                  </a:cubicBezTo>
                  <a:cubicBezTo>
                    <a:pt x="165416" y="71641"/>
                    <a:pt x="156986" y="86303"/>
                    <a:pt x="144157" y="95100"/>
                  </a:cubicBezTo>
                  <a:cubicBezTo>
                    <a:pt x="140491" y="97666"/>
                    <a:pt x="139025" y="100598"/>
                    <a:pt x="140858" y="104630"/>
                  </a:cubicBezTo>
                  <a:cubicBezTo>
                    <a:pt x="142324" y="107929"/>
                    <a:pt x="144523" y="110128"/>
                    <a:pt x="148189" y="109395"/>
                  </a:cubicBezTo>
                  <a:cubicBezTo>
                    <a:pt x="152221" y="108662"/>
                    <a:pt x="157719" y="104996"/>
                    <a:pt x="159185" y="111227"/>
                  </a:cubicBezTo>
                  <a:cubicBezTo>
                    <a:pt x="161018" y="118192"/>
                    <a:pt x="151854" y="119291"/>
                    <a:pt x="149655" y="125522"/>
                  </a:cubicBezTo>
                  <a:cubicBezTo>
                    <a:pt x="147456" y="131754"/>
                    <a:pt x="142691" y="125522"/>
                    <a:pt x="139392" y="123323"/>
                  </a:cubicBezTo>
                  <a:cubicBezTo>
                    <a:pt x="137926" y="122224"/>
                    <a:pt x="136460" y="121491"/>
                    <a:pt x="133894" y="119658"/>
                  </a:cubicBezTo>
                  <a:cubicBezTo>
                    <a:pt x="131695" y="128455"/>
                    <a:pt x="123264" y="133586"/>
                    <a:pt x="124730" y="143483"/>
                  </a:cubicBezTo>
                  <a:cubicBezTo>
                    <a:pt x="112268" y="144583"/>
                    <a:pt x="110069" y="134686"/>
                    <a:pt x="107136" y="126622"/>
                  </a:cubicBezTo>
                  <a:cubicBezTo>
                    <a:pt x="101638" y="111594"/>
                    <a:pt x="97240" y="107929"/>
                    <a:pt x="78913" y="106096"/>
                  </a:cubicBezTo>
                  <a:cubicBezTo>
                    <a:pt x="69016" y="107929"/>
                    <a:pt x="60220" y="94367"/>
                    <a:pt x="49590" y="103530"/>
                  </a:cubicBezTo>
                  <a:cubicBezTo>
                    <a:pt x="42259" y="108295"/>
                    <a:pt x="35295" y="107562"/>
                    <a:pt x="27964" y="103897"/>
                  </a:cubicBezTo>
                  <a:cubicBezTo>
                    <a:pt x="19900" y="99132"/>
                    <a:pt x="13303" y="91801"/>
                    <a:pt x="3406" y="89968"/>
                  </a:cubicBezTo>
                  <a:cubicBezTo>
                    <a:pt x="1207" y="88502"/>
                    <a:pt x="-1359" y="87403"/>
                    <a:pt x="840" y="84104"/>
                  </a:cubicBezTo>
                  <a:cubicBezTo>
                    <a:pt x="6338" y="75307"/>
                    <a:pt x="15868" y="71641"/>
                    <a:pt x="22833" y="65044"/>
                  </a:cubicBezTo>
                  <a:cubicBezTo>
                    <a:pt x="32729" y="54781"/>
                    <a:pt x="49223" y="53314"/>
                    <a:pt x="57287" y="40119"/>
                  </a:cubicBezTo>
                  <a:cubicBezTo>
                    <a:pt x="59120" y="38286"/>
                    <a:pt x="61319" y="36820"/>
                    <a:pt x="63885" y="36087"/>
                  </a:cubicBezTo>
                  <a:cubicBezTo>
                    <a:pt x="85144" y="39019"/>
                    <a:pt x="106403" y="42685"/>
                    <a:pt x="128029" y="37920"/>
                  </a:cubicBezTo>
                  <a:cubicBezTo>
                    <a:pt x="123997" y="35720"/>
                    <a:pt x="118133" y="33521"/>
                    <a:pt x="120698" y="26557"/>
                  </a:cubicBezTo>
                  <a:cubicBezTo>
                    <a:pt x="122531" y="21426"/>
                    <a:pt x="126196" y="14095"/>
                    <a:pt x="131695" y="15927"/>
                  </a:cubicBezTo>
                  <a:cubicBezTo>
                    <a:pt x="148922" y="21426"/>
                    <a:pt x="161018" y="15194"/>
                    <a:pt x="171647" y="3099"/>
                  </a:cubicBezTo>
                  <a:cubicBezTo>
                    <a:pt x="172747" y="1999"/>
                    <a:pt x="174946" y="1999"/>
                    <a:pt x="176779" y="1266"/>
                  </a:cubicBezTo>
                  <a:cubicBezTo>
                    <a:pt x="211600" y="-1666"/>
                    <a:pt x="246055" y="1266"/>
                    <a:pt x="280509" y="2366"/>
                  </a:cubicBezTo>
                  <a:cubicBezTo>
                    <a:pt x="288573" y="2366"/>
                    <a:pt x="294804" y="4931"/>
                    <a:pt x="297370" y="12629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D6CD845E-5559-48D9-BCA9-4BB6325AE4E7}"/>
                </a:ext>
              </a:extLst>
            </p:cNvPr>
            <p:cNvSpPr/>
            <p:nvPr/>
          </p:nvSpPr>
          <p:spPr>
            <a:xfrm>
              <a:off x="10822039" y="7294150"/>
              <a:ext cx="82333" cy="67104"/>
            </a:xfrm>
            <a:custGeom>
              <a:avLst/>
              <a:gdLst>
                <a:gd name="connsiteX0" fmla="*/ 55316 w 82333"/>
                <a:gd name="connsiteY0" fmla="*/ 15056 h 67104"/>
                <a:gd name="connsiteX1" fmla="*/ 78041 w 82333"/>
                <a:gd name="connsiteY1" fmla="*/ 19455 h 67104"/>
                <a:gd name="connsiteX2" fmla="*/ 72543 w 82333"/>
                <a:gd name="connsiteY2" fmla="*/ 36315 h 67104"/>
                <a:gd name="connsiteX3" fmla="*/ 69611 w 82333"/>
                <a:gd name="connsiteY3" fmla="*/ 38514 h 67104"/>
                <a:gd name="connsiteX4" fmla="*/ 14996 w 82333"/>
                <a:gd name="connsiteY4" fmla="*/ 63806 h 67104"/>
                <a:gd name="connsiteX5" fmla="*/ 14263 w 82333"/>
                <a:gd name="connsiteY5" fmla="*/ 67104 h 67104"/>
                <a:gd name="connsiteX6" fmla="*/ 335 w 82333"/>
                <a:gd name="connsiteY6" fmla="*/ 21654 h 67104"/>
                <a:gd name="connsiteX7" fmla="*/ 21961 w 82333"/>
                <a:gd name="connsiteY7" fmla="*/ 28 h 67104"/>
                <a:gd name="connsiteX8" fmla="*/ 29291 w 82333"/>
                <a:gd name="connsiteY8" fmla="*/ 28 h 67104"/>
                <a:gd name="connsiteX9" fmla="*/ 32590 w 82333"/>
                <a:gd name="connsiteY9" fmla="*/ 4060 h 67104"/>
                <a:gd name="connsiteX10" fmla="*/ 25259 w 82333"/>
                <a:gd name="connsiteY10" fmla="*/ 15789 h 67104"/>
                <a:gd name="connsiteX11" fmla="*/ 23060 w 82333"/>
                <a:gd name="connsiteY11" fmla="*/ 34483 h 67104"/>
                <a:gd name="connsiteX12" fmla="*/ 38821 w 82333"/>
                <a:gd name="connsiteY12" fmla="*/ 21287 h 67104"/>
                <a:gd name="connsiteX13" fmla="*/ 55316 w 82333"/>
                <a:gd name="connsiteY13" fmla="*/ 15056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333" h="67104">
                  <a:moveTo>
                    <a:pt x="55316" y="15056"/>
                  </a:moveTo>
                  <a:cubicBezTo>
                    <a:pt x="62280" y="19821"/>
                    <a:pt x="70710" y="17988"/>
                    <a:pt x="78041" y="19455"/>
                  </a:cubicBezTo>
                  <a:cubicBezTo>
                    <a:pt x="80607" y="26419"/>
                    <a:pt x="88671" y="35216"/>
                    <a:pt x="72543" y="36315"/>
                  </a:cubicBezTo>
                  <a:cubicBezTo>
                    <a:pt x="71443" y="36315"/>
                    <a:pt x="70344" y="37415"/>
                    <a:pt x="69611" y="38514"/>
                  </a:cubicBezTo>
                  <a:cubicBezTo>
                    <a:pt x="56782" y="58308"/>
                    <a:pt x="34789" y="59041"/>
                    <a:pt x="14996" y="63806"/>
                  </a:cubicBezTo>
                  <a:cubicBezTo>
                    <a:pt x="14630" y="63806"/>
                    <a:pt x="14630" y="66005"/>
                    <a:pt x="14263" y="67104"/>
                  </a:cubicBezTo>
                  <a:cubicBezTo>
                    <a:pt x="-8462" y="57941"/>
                    <a:pt x="4367" y="36682"/>
                    <a:pt x="335" y="21654"/>
                  </a:cubicBezTo>
                  <a:cubicBezTo>
                    <a:pt x="-1864" y="13223"/>
                    <a:pt x="6932" y="-705"/>
                    <a:pt x="21961" y="28"/>
                  </a:cubicBezTo>
                  <a:cubicBezTo>
                    <a:pt x="24526" y="28"/>
                    <a:pt x="27092" y="28"/>
                    <a:pt x="29291" y="28"/>
                  </a:cubicBezTo>
                  <a:cubicBezTo>
                    <a:pt x="30391" y="1494"/>
                    <a:pt x="31491" y="2594"/>
                    <a:pt x="32590" y="4060"/>
                  </a:cubicBezTo>
                  <a:cubicBezTo>
                    <a:pt x="34056" y="10291"/>
                    <a:pt x="29291" y="12857"/>
                    <a:pt x="25259" y="15789"/>
                  </a:cubicBezTo>
                  <a:cubicBezTo>
                    <a:pt x="18662" y="21287"/>
                    <a:pt x="18662" y="27152"/>
                    <a:pt x="23060" y="34483"/>
                  </a:cubicBezTo>
                  <a:cubicBezTo>
                    <a:pt x="24160" y="24586"/>
                    <a:pt x="28925" y="16522"/>
                    <a:pt x="38821" y="21287"/>
                  </a:cubicBezTo>
                  <a:cubicBezTo>
                    <a:pt x="49084" y="26419"/>
                    <a:pt x="50917" y="19455"/>
                    <a:pt x="55316" y="15056"/>
                  </a:cubicBezTo>
                  <a:close/>
                </a:path>
              </a:pathLst>
            </a:custGeom>
            <a:solidFill>
              <a:srgbClr val="B797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176E8A52-42FF-400D-B7DF-A5E4E11C56EB}"/>
                </a:ext>
              </a:extLst>
            </p:cNvPr>
            <p:cNvSpPr/>
            <p:nvPr/>
          </p:nvSpPr>
          <p:spPr>
            <a:xfrm>
              <a:off x="10929403" y="7312762"/>
              <a:ext cx="49849" cy="45434"/>
            </a:xfrm>
            <a:custGeom>
              <a:avLst/>
              <a:gdLst>
                <a:gd name="connsiteX0" fmla="*/ 0 w 49849"/>
                <a:gd name="connsiteY0" fmla="*/ 3408 h 45434"/>
                <a:gd name="connsiteX1" fmla="*/ 35188 w 49849"/>
                <a:gd name="connsiteY1" fmla="*/ 8906 h 45434"/>
                <a:gd name="connsiteX2" fmla="*/ 30056 w 49849"/>
                <a:gd name="connsiteY2" fmla="*/ 15137 h 45434"/>
                <a:gd name="connsiteX3" fmla="*/ 45817 w 49849"/>
                <a:gd name="connsiteY3" fmla="*/ 40795 h 45434"/>
                <a:gd name="connsiteX4" fmla="*/ 49849 w 49849"/>
                <a:gd name="connsiteY4" fmla="*/ 44827 h 45434"/>
                <a:gd name="connsiteX5" fmla="*/ 31156 w 49849"/>
                <a:gd name="connsiteY5" fmla="*/ 38596 h 45434"/>
                <a:gd name="connsiteX6" fmla="*/ 21259 w 49849"/>
                <a:gd name="connsiteY6" fmla="*/ 36763 h 45434"/>
                <a:gd name="connsiteX7" fmla="*/ 7697 w 49849"/>
                <a:gd name="connsiteY7" fmla="*/ 39695 h 45434"/>
                <a:gd name="connsiteX8" fmla="*/ 4765 w 49849"/>
                <a:gd name="connsiteY8" fmla="*/ 17703 h 45434"/>
                <a:gd name="connsiteX9" fmla="*/ 0 w 49849"/>
                <a:gd name="connsiteY9" fmla="*/ 3408 h 4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849" h="45434">
                  <a:moveTo>
                    <a:pt x="0" y="3408"/>
                  </a:moveTo>
                  <a:cubicBezTo>
                    <a:pt x="13195" y="-4656"/>
                    <a:pt x="26024" y="3408"/>
                    <a:pt x="35188" y="8906"/>
                  </a:cubicBezTo>
                  <a:cubicBezTo>
                    <a:pt x="46184" y="15870"/>
                    <a:pt x="28590" y="12572"/>
                    <a:pt x="30056" y="15137"/>
                  </a:cubicBezTo>
                  <a:cubicBezTo>
                    <a:pt x="34821" y="23934"/>
                    <a:pt x="32255" y="37496"/>
                    <a:pt x="45817" y="40795"/>
                  </a:cubicBezTo>
                  <a:cubicBezTo>
                    <a:pt x="47283" y="42261"/>
                    <a:pt x="48383" y="43361"/>
                    <a:pt x="49849" y="44827"/>
                  </a:cubicBezTo>
                  <a:cubicBezTo>
                    <a:pt x="43252" y="44094"/>
                    <a:pt x="35188" y="49225"/>
                    <a:pt x="31156" y="38596"/>
                  </a:cubicBezTo>
                  <a:cubicBezTo>
                    <a:pt x="30056" y="36030"/>
                    <a:pt x="25291" y="34930"/>
                    <a:pt x="21259" y="36763"/>
                  </a:cubicBezTo>
                  <a:cubicBezTo>
                    <a:pt x="16861" y="38962"/>
                    <a:pt x="12096" y="47393"/>
                    <a:pt x="7697" y="39695"/>
                  </a:cubicBezTo>
                  <a:cubicBezTo>
                    <a:pt x="4398" y="33831"/>
                    <a:pt x="-1100" y="26500"/>
                    <a:pt x="4765" y="17703"/>
                  </a:cubicBezTo>
                  <a:cubicBezTo>
                    <a:pt x="8064" y="12938"/>
                    <a:pt x="12096" y="4874"/>
                    <a:pt x="0" y="3408"/>
                  </a:cubicBezTo>
                  <a:close/>
                </a:path>
              </a:pathLst>
            </a:custGeom>
            <a:solidFill>
              <a:srgbClr val="A9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E5AEDB7C-26F4-4E0C-99F5-D097F18319C0}"/>
                </a:ext>
              </a:extLst>
            </p:cNvPr>
            <p:cNvSpPr/>
            <p:nvPr/>
          </p:nvSpPr>
          <p:spPr>
            <a:xfrm>
              <a:off x="10989515" y="7362354"/>
              <a:ext cx="39001" cy="25657"/>
            </a:xfrm>
            <a:custGeom>
              <a:avLst/>
              <a:gdLst>
                <a:gd name="connsiteX0" fmla="*/ 0 w 39001"/>
                <a:gd name="connsiteY0" fmla="*/ 0 h 25657"/>
                <a:gd name="connsiteX1" fmla="*/ 34821 w 39001"/>
                <a:gd name="connsiteY1" fmla="*/ 8431 h 25657"/>
                <a:gd name="connsiteX2" fmla="*/ 38120 w 39001"/>
                <a:gd name="connsiteY2" fmla="*/ 25658 h 25657"/>
                <a:gd name="connsiteX3" fmla="*/ 0 w 39001"/>
                <a:gd name="connsiteY3" fmla="*/ 0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01" h="25657">
                  <a:moveTo>
                    <a:pt x="0" y="0"/>
                  </a:moveTo>
                  <a:cubicBezTo>
                    <a:pt x="12096" y="367"/>
                    <a:pt x="21992" y="8064"/>
                    <a:pt x="34821" y="8431"/>
                  </a:cubicBezTo>
                  <a:cubicBezTo>
                    <a:pt x="45817" y="8797"/>
                    <a:pt x="30789" y="20893"/>
                    <a:pt x="38120" y="25658"/>
                  </a:cubicBezTo>
                  <a:cubicBezTo>
                    <a:pt x="22359" y="21626"/>
                    <a:pt x="6598" y="17594"/>
                    <a:pt x="0" y="0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C9F3AB5D-A72E-416D-94CE-2A37FDE36CAA}"/>
                </a:ext>
              </a:extLst>
            </p:cNvPr>
            <p:cNvSpPr/>
            <p:nvPr/>
          </p:nvSpPr>
          <p:spPr>
            <a:xfrm>
              <a:off x="10802214" y="7189741"/>
              <a:ext cx="290756" cy="74279"/>
            </a:xfrm>
            <a:custGeom>
              <a:avLst/>
              <a:gdLst>
                <a:gd name="connsiteX0" fmla="*/ 112894 w 290756"/>
                <a:gd name="connsiteY0" fmla="*/ 59353 h 74279"/>
                <a:gd name="connsiteX1" fmla="*/ 108495 w 290756"/>
                <a:gd name="connsiteY1" fmla="*/ 63018 h 74279"/>
                <a:gd name="connsiteX2" fmla="*/ 90535 w 290756"/>
                <a:gd name="connsiteY2" fmla="*/ 63018 h 74279"/>
                <a:gd name="connsiteX3" fmla="*/ 33355 w 290756"/>
                <a:gd name="connsiteY3" fmla="*/ 64851 h 74279"/>
                <a:gd name="connsiteX4" fmla="*/ 0 w 290756"/>
                <a:gd name="connsiteY4" fmla="*/ 73648 h 74279"/>
                <a:gd name="connsiteX5" fmla="*/ 16861 w 290756"/>
                <a:gd name="connsiteY5" fmla="*/ 55688 h 74279"/>
                <a:gd name="connsiteX6" fmla="*/ 56080 w 290756"/>
                <a:gd name="connsiteY6" fmla="*/ 25265 h 74279"/>
                <a:gd name="connsiteX7" fmla="*/ 214059 w 290756"/>
                <a:gd name="connsiteY7" fmla="*/ 5105 h 74279"/>
                <a:gd name="connsiteX8" fmla="*/ 276737 w 290756"/>
                <a:gd name="connsiteY8" fmla="*/ 340 h 74279"/>
                <a:gd name="connsiteX9" fmla="*/ 289932 w 290756"/>
                <a:gd name="connsiteY9" fmla="*/ 4372 h 74279"/>
                <a:gd name="connsiteX10" fmla="*/ 282968 w 290756"/>
                <a:gd name="connsiteY10" fmla="*/ 17568 h 74279"/>
                <a:gd name="connsiteX11" fmla="*/ 259876 w 290756"/>
                <a:gd name="connsiteY11" fmla="*/ 23432 h 74279"/>
                <a:gd name="connsiteX12" fmla="*/ 219557 w 290756"/>
                <a:gd name="connsiteY12" fmla="*/ 25631 h 74279"/>
                <a:gd name="connsiteX13" fmla="*/ 130854 w 290756"/>
                <a:gd name="connsiteY13" fmla="*/ 56054 h 74279"/>
                <a:gd name="connsiteX14" fmla="*/ 112894 w 290756"/>
                <a:gd name="connsiteY14" fmla="*/ 59353 h 74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756" h="74279">
                  <a:moveTo>
                    <a:pt x="112894" y="59353"/>
                  </a:moveTo>
                  <a:cubicBezTo>
                    <a:pt x="111428" y="60452"/>
                    <a:pt x="109962" y="61919"/>
                    <a:pt x="108495" y="63018"/>
                  </a:cubicBezTo>
                  <a:cubicBezTo>
                    <a:pt x="102631" y="64851"/>
                    <a:pt x="96766" y="68883"/>
                    <a:pt x="90535" y="63018"/>
                  </a:cubicBezTo>
                  <a:cubicBezTo>
                    <a:pt x="71109" y="51289"/>
                    <a:pt x="52415" y="62652"/>
                    <a:pt x="33355" y="64851"/>
                  </a:cubicBezTo>
                  <a:cubicBezTo>
                    <a:pt x="21992" y="66317"/>
                    <a:pt x="12829" y="76947"/>
                    <a:pt x="0" y="73648"/>
                  </a:cubicBezTo>
                  <a:cubicBezTo>
                    <a:pt x="1466" y="63751"/>
                    <a:pt x="13195" y="63751"/>
                    <a:pt x="16861" y="55688"/>
                  </a:cubicBezTo>
                  <a:cubicBezTo>
                    <a:pt x="29323" y="44691"/>
                    <a:pt x="39953" y="31129"/>
                    <a:pt x="56080" y="25265"/>
                  </a:cubicBezTo>
                  <a:cubicBezTo>
                    <a:pt x="109228" y="24165"/>
                    <a:pt x="161277" y="10970"/>
                    <a:pt x="214059" y="5105"/>
                  </a:cubicBezTo>
                  <a:cubicBezTo>
                    <a:pt x="235318" y="5472"/>
                    <a:pt x="255844" y="1440"/>
                    <a:pt x="276737" y="340"/>
                  </a:cubicBezTo>
                  <a:cubicBezTo>
                    <a:pt x="281868" y="-26"/>
                    <a:pt x="287366" y="-1126"/>
                    <a:pt x="289932" y="4372"/>
                  </a:cubicBezTo>
                  <a:cubicBezTo>
                    <a:pt x="292864" y="10970"/>
                    <a:pt x="287366" y="14635"/>
                    <a:pt x="282968" y="17568"/>
                  </a:cubicBezTo>
                  <a:cubicBezTo>
                    <a:pt x="276004" y="22332"/>
                    <a:pt x="267940" y="23066"/>
                    <a:pt x="259876" y="23432"/>
                  </a:cubicBezTo>
                  <a:cubicBezTo>
                    <a:pt x="246314" y="24165"/>
                    <a:pt x="232752" y="20866"/>
                    <a:pt x="219557" y="25631"/>
                  </a:cubicBezTo>
                  <a:cubicBezTo>
                    <a:pt x="189867" y="34795"/>
                    <a:pt x="159444" y="42858"/>
                    <a:pt x="130854" y="56054"/>
                  </a:cubicBezTo>
                  <a:cubicBezTo>
                    <a:pt x="124623" y="58986"/>
                    <a:pt x="118025" y="55688"/>
                    <a:pt x="112894" y="59353"/>
                  </a:cubicBezTo>
                  <a:close/>
                </a:path>
              </a:pathLst>
            </a:custGeom>
            <a:solidFill>
              <a:srgbClr val="CFBD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D2DB0C14-8F26-4C3C-B675-6CF99B27D170}"/>
                </a:ext>
              </a:extLst>
            </p:cNvPr>
            <p:cNvSpPr/>
            <p:nvPr/>
          </p:nvSpPr>
          <p:spPr>
            <a:xfrm>
              <a:off x="10748700" y="7228565"/>
              <a:ext cx="72574" cy="46919"/>
            </a:xfrm>
            <a:custGeom>
              <a:avLst/>
              <a:gdLst>
                <a:gd name="connsiteX0" fmla="*/ 72575 w 72574"/>
                <a:gd name="connsiteY0" fmla="*/ 20529 h 46919"/>
                <a:gd name="connsiteX1" fmla="*/ 53881 w 72574"/>
                <a:gd name="connsiteY1" fmla="*/ 35190 h 46919"/>
                <a:gd name="connsiteX2" fmla="*/ 42885 w 72574"/>
                <a:gd name="connsiteY2" fmla="*/ 43987 h 46919"/>
                <a:gd name="connsiteX3" fmla="*/ 19793 w 72574"/>
                <a:gd name="connsiteY3" fmla="*/ 46920 h 46919"/>
                <a:gd name="connsiteX4" fmla="*/ 23458 w 72574"/>
                <a:gd name="connsiteY4" fmla="*/ 23827 h 46919"/>
                <a:gd name="connsiteX5" fmla="*/ 0 w 72574"/>
                <a:gd name="connsiteY5" fmla="*/ 26760 h 46919"/>
                <a:gd name="connsiteX6" fmla="*/ 19793 w 72574"/>
                <a:gd name="connsiteY6" fmla="*/ 6234 h 46919"/>
                <a:gd name="connsiteX7" fmla="*/ 31522 w 72574"/>
                <a:gd name="connsiteY7" fmla="*/ 2935 h 46919"/>
                <a:gd name="connsiteX8" fmla="*/ 56080 w 72574"/>
                <a:gd name="connsiteY8" fmla="*/ 12098 h 46919"/>
                <a:gd name="connsiteX9" fmla="*/ 72575 w 72574"/>
                <a:gd name="connsiteY9" fmla="*/ 20529 h 4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574" h="46919">
                  <a:moveTo>
                    <a:pt x="72575" y="20529"/>
                  </a:moveTo>
                  <a:cubicBezTo>
                    <a:pt x="69276" y="29326"/>
                    <a:pt x="60112" y="30792"/>
                    <a:pt x="53881" y="35190"/>
                  </a:cubicBezTo>
                  <a:cubicBezTo>
                    <a:pt x="50216" y="38122"/>
                    <a:pt x="46550" y="41055"/>
                    <a:pt x="42885" y="43987"/>
                  </a:cubicBezTo>
                  <a:cubicBezTo>
                    <a:pt x="35188" y="45087"/>
                    <a:pt x="27490" y="45820"/>
                    <a:pt x="19793" y="46920"/>
                  </a:cubicBezTo>
                  <a:cubicBezTo>
                    <a:pt x="20893" y="39222"/>
                    <a:pt x="22359" y="31525"/>
                    <a:pt x="23458" y="23827"/>
                  </a:cubicBezTo>
                  <a:cubicBezTo>
                    <a:pt x="14295" y="19795"/>
                    <a:pt x="9163" y="33357"/>
                    <a:pt x="0" y="26760"/>
                  </a:cubicBezTo>
                  <a:cubicBezTo>
                    <a:pt x="2932" y="16863"/>
                    <a:pt x="18327" y="17963"/>
                    <a:pt x="19793" y="6234"/>
                  </a:cubicBezTo>
                  <a:cubicBezTo>
                    <a:pt x="20893" y="-4396"/>
                    <a:pt x="26757" y="1469"/>
                    <a:pt x="31522" y="2935"/>
                  </a:cubicBezTo>
                  <a:cubicBezTo>
                    <a:pt x="38487" y="9532"/>
                    <a:pt x="45817" y="13198"/>
                    <a:pt x="56080" y="12098"/>
                  </a:cubicBezTo>
                  <a:cubicBezTo>
                    <a:pt x="62678" y="10632"/>
                    <a:pt x="71475" y="9532"/>
                    <a:pt x="72575" y="20529"/>
                  </a:cubicBezTo>
                  <a:close/>
                </a:path>
              </a:pathLst>
            </a:custGeom>
            <a:solidFill>
              <a:srgbClr val="DCCC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2C541692-1C5F-49CD-82E0-810ECED02FDD}"/>
                </a:ext>
              </a:extLst>
            </p:cNvPr>
            <p:cNvSpPr/>
            <p:nvPr/>
          </p:nvSpPr>
          <p:spPr>
            <a:xfrm>
              <a:off x="10871092" y="7251554"/>
              <a:ext cx="39617" cy="23930"/>
            </a:xfrm>
            <a:custGeom>
              <a:avLst/>
              <a:gdLst>
                <a:gd name="connsiteX0" fmla="*/ 21657 w 39617"/>
                <a:gd name="connsiteY0" fmla="*/ 1571 h 23930"/>
                <a:gd name="connsiteX1" fmla="*/ 39618 w 39617"/>
                <a:gd name="connsiteY1" fmla="*/ 1571 h 23930"/>
                <a:gd name="connsiteX2" fmla="*/ 2597 w 39617"/>
                <a:gd name="connsiteY2" fmla="*/ 23930 h 23930"/>
                <a:gd name="connsiteX3" fmla="*/ 21657 w 39617"/>
                <a:gd name="connsiteY3" fmla="*/ 1571 h 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17" h="23930">
                  <a:moveTo>
                    <a:pt x="21657" y="1571"/>
                  </a:moveTo>
                  <a:cubicBezTo>
                    <a:pt x="27522" y="2671"/>
                    <a:pt x="33387" y="-2461"/>
                    <a:pt x="39618" y="1571"/>
                  </a:cubicBezTo>
                  <a:cubicBezTo>
                    <a:pt x="31554" y="16233"/>
                    <a:pt x="16892" y="19898"/>
                    <a:pt x="2597" y="23930"/>
                  </a:cubicBezTo>
                  <a:cubicBezTo>
                    <a:pt x="-6933" y="2671"/>
                    <a:pt x="12127" y="5970"/>
                    <a:pt x="21657" y="1571"/>
                  </a:cubicBezTo>
                  <a:close/>
                </a:path>
              </a:pathLst>
            </a:custGeom>
            <a:solidFill>
              <a:srgbClr val="D8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B935194E-64A8-4CA6-85D6-3F34E38D2B31}"/>
                </a:ext>
              </a:extLst>
            </p:cNvPr>
            <p:cNvSpPr/>
            <p:nvPr/>
          </p:nvSpPr>
          <p:spPr>
            <a:xfrm>
              <a:off x="11574145" y="7233909"/>
              <a:ext cx="234218" cy="71631"/>
            </a:xfrm>
            <a:custGeom>
              <a:avLst/>
              <a:gdLst>
                <a:gd name="connsiteX0" fmla="*/ 212226 w 234218"/>
                <a:gd name="connsiteY0" fmla="*/ 22515 h 71631"/>
                <a:gd name="connsiteX1" fmla="*/ 224322 w 234218"/>
                <a:gd name="connsiteY1" fmla="*/ 29113 h 71631"/>
                <a:gd name="connsiteX2" fmla="*/ 208927 w 234218"/>
                <a:gd name="connsiteY2" fmla="*/ 39743 h 71631"/>
                <a:gd name="connsiteX3" fmla="*/ 214425 w 234218"/>
                <a:gd name="connsiteY3" fmla="*/ 46340 h 71631"/>
                <a:gd name="connsiteX4" fmla="*/ 234218 w 234218"/>
                <a:gd name="connsiteY4" fmla="*/ 57337 h 71631"/>
                <a:gd name="connsiteX5" fmla="*/ 170807 w 234218"/>
                <a:gd name="connsiteY5" fmla="*/ 71632 h 71631"/>
                <a:gd name="connsiteX6" fmla="*/ 102997 w 234218"/>
                <a:gd name="connsiteY6" fmla="*/ 47807 h 71631"/>
                <a:gd name="connsiteX7" fmla="*/ 66344 w 234218"/>
                <a:gd name="connsiteY7" fmla="*/ 34611 h 71631"/>
                <a:gd name="connsiteX8" fmla="*/ 17960 w 234218"/>
                <a:gd name="connsiteY8" fmla="*/ 21049 h 71631"/>
                <a:gd name="connsiteX9" fmla="*/ 0 w 234218"/>
                <a:gd name="connsiteY9" fmla="*/ 10053 h 71631"/>
                <a:gd name="connsiteX10" fmla="*/ 18694 w 234218"/>
                <a:gd name="connsiteY10" fmla="*/ 156 h 71631"/>
                <a:gd name="connsiteX11" fmla="*/ 158345 w 234218"/>
                <a:gd name="connsiteY11" fmla="*/ 11519 h 71631"/>
                <a:gd name="connsiteX12" fmla="*/ 195732 w 234218"/>
                <a:gd name="connsiteY12" fmla="*/ 14085 h 71631"/>
                <a:gd name="connsiteX13" fmla="*/ 212226 w 234218"/>
                <a:gd name="connsiteY13" fmla="*/ 22515 h 7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4218" h="71631">
                  <a:moveTo>
                    <a:pt x="212226" y="22515"/>
                  </a:moveTo>
                  <a:cubicBezTo>
                    <a:pt x="214425" y="28380"/>
                    <a:pt x="221389" y="25081"/>
                    <a:pt x="224322" y="29113"/>
                  </a:cubicBezTo>
                  <a:cubicBezTo>
                    <a:pt x="222122" y="37177"/>
                    <a:pt x="210027" y="30579"/>
                    <a:pt x="208927" y="39743"/>
                  </a:cubicBezTo>
                  <a:cubicBezTo>
                    <a:pt x="208561" y="43408"/>
                    <a:pt x="211859" y="44874"/>
                    <a:pt x="214425" y="46340"/>
                  </a:cubicBezTo>
                  <a:cubicBezTo>
                    <a:pt x="220290" y="49639"/>
                    <a:pt x="227987" y="49273"/>
                    <a:pt x="234218" y="57337"/>
                  </a:cubicBezTo>
                  <a:cubicBezTo>
                    <a:pt x="214059" y="69432"/>
                    <a:pt x="192799" y="71265"/>
                    <a:pt x="170807" y="71632"/>
                  </a:cubicBezTo>
                  <a:cubicBezTo>
                    <a:pt x="145516" y="71265"/>
                    <a:pt x="126456" y="54038"/>
                    <a:pt x="102997" y="47807"/>
                  </a:cubicBezTo>
                  <a:cubicBezTo>
                    <a:pt x="90535" y="44508"/>
                    <a:pt x="78806" y="38643"/>
                    <a:pt x="66344" y="34611"/>
                  </a:cubicBezTo>
                  <a:cubicBezTo>
                    <a:pt x="50582" y="28380"/>
                    <a:pt x="34088" y="25081"/>
                    <a:pt x="17960" y="21049"/>
                  </a:cubicBezTo>
                  <a:cubicBezTo>
                    <a:pt x="10996" y="19217"/>
                    <a:pt x="2932" y="18483"/>
                    <a:pt x="0" y="10053"/>
                  </a:cubicBezTo>
                  <a:cubicBezTo>
                    <a:pt x="1466" y="-2043"/>
                    <a:pt x="10996" y="156"/>
                    <a:pt x="18694" y="156"/>
                  </a:cubicBezTo>
                  <a:cubicBezTo>
                    <a:pt x="65610" y="523"/>
                    <a:pt x="111794" y="8587"/>
                    <a:pt x="158345" y="11519"/>
                  </a:cubicBezTo>
                  <a:cubicBezTo>
                    <a:pt x="170807" y="12252"/>
                    <a:pt x="183269" y="14085"/>
                    <a:pt x="195732" y="14085"/>
                  </a:cubicBezTo>
                  <a:cubicBezTo>
                    <a:pt x="202329" y="14451"/>
                    <a:pt x="208927" y="15551"/>
                    <a:pt x="212226" y="22515"/>
                  </a:cubicBezTo>
                  <a:close/>
                </a:path>
              </a:pathLst>
            </a:custGeom>
            <a:solidFill>
              <a:srgbClr val="F1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2449C622-6D03-4A38-8A8B-440E602D4415}"/>
                </a:ext>
              </a:extLst>
            </p:cNvPr>
            <p:cNvSpPr/>
            <p:nvPr/>
          </p:nvSpPr>
          <p:spPr>
            <a:xfrm>
              <a:off x="11621740" y="7309498"/>
              <a:ext cx="147554" cy="83736"/>
            </a:xfrm>
            <a:custGeom>
              <a:avLst/>
              <a:gdLst>
                <a:gd name="connsiteX0" fmla="*/ 122479 w 147554"/>
                <a:gd name="connsiteY0" fmla="*/ 67151 h 83736"/>
                <a:gd name="connsiteX1" fmla="*/ 94255 w 147554"/>
                <a:gd name="connsiteY1" fmla="*/ 80347 h 83736"/>
                <a:gd name="connsiteX2" fmla="*/ 4087 w 147554"/>
                <a:gd name="connsiteY2" fmla="*/ 81813 h 83736"/>
                <a:gd name="connsiteX3" fmla="*/ 2987 w 147554"/>
                <a:gd name="connsiteY3" fmla="*/ 71916 h 83736"/>
                <a:gd name="connsiteX4" fmla="*/ 11051 w 147554"/>
                <a:gd name="connsiteY4" fmla="*/ 65319 h 83736"/>
                <a:gd name="connsiteX5" fmla="*/ 38908 w 147554"/>
                <a:gd name="connsiteY5" fmla="*/ 63119 h 83736"/>
                <a:gd name="connsiteX6" fmla="*/ 51370 w 147554"/>
                <a:gd name="connsiteY6" fmla="*/ 56522 h 83736"/>
                <a:gd name="connsiteX7" fmla="*/ 74462 w 147554"/>
                <a:gd name="connsiteY7" fmla="*/ 40394 h 83736"/>
                <a:gd name="connsiteX8" fmla="*/ 98287 w 147554"/>
                <a:gd name="connsiteY8" fmla="*/ 49924 h 83736"/>
                <a:gd name="connsiteX9" fmla="*/ 116614 w 147554"/>
                <a:gd name="connsiteY9" fmla="*/ 48091 h 83736"/>
                <a:gd name="connsiteX10" fmla="*/ 111849 w 147554"/>
                <a:gd name="connsiteY10" fmla="*/ 33796 h 83736"/>
                <a:gd name="connsiteX11" fmla="*/ 99020 w 147554"/>
                <a:gd name="connsiteY11" fmla="*/ 4473 h 83736"/>
                <a:gd name="connsiteX12" fmla="*/ 133475 w 147554"/>
                <a:gd name="connsiteY12" fmla="*/ 4840 h 83736"/>
                <a:gd name="connsiteX13" fmla="*/ 145571 w 147554"/>
                <a:gd name="connsiteY13" fmla="*/ 30497 h 83736"/>
                <a:gd name="connsiteX14" fmla="*/ 122479 w 147554"/>
                <a:gd name="connsiteY14" fmla="*/ 67151 h 8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554" h="83736">
                  <a:moveTo>
                    <a:pt x="122479" y="67151"/>
                  </a:moveTo>
                  <a:cubicBezTo>
                    <a:pt x="111116" y="67151"/>
                    <a:pt x="106717" y="79980"/>
                    <a:pt x="94255" y="80347"/>
                  </a:cubicBezTo>
                  <a:cubicBezTo>
                    <a:pt x="64199" y="81080"/>
                    <a:pt x="34143" y="86578"/>
                    <a:pt x="4087" y="81813"/>
                  </a:cubicBezTo>
                  <a:cubicBezTo>
                    <a:pt x="-3977" y="80347"/>
                    <a:pt x="2254" y="75215"/>
                    <a:pt x="2987" y="71916"/>
                  </a:cubicBezTo>
                  <a:cubicBezTo>
                    <a:pt x="4453" y="68251"/>
                    <a:pt x="7385" y="66418"/>
                    <a:pt x="11051" y="65319"/>
                  </a:cubicBezTo>
                  <a:cubicBezTo>
                    <a:pt x="20214" y="64585"/>
                    <a:pt x="29744" y="64219"/>
                    <a:pt x="38908" y="63119"/>
                  </a:cubicBezTo>
                  <a:cubicBezTo>
                    <a:pt x="44039" y="62386"/>
                    <a:pt x="50637" y="61653"/>
                    <a:pt x="51370" y="56522"/>
                  </a:cubicBezTo>
                  <a:cubicBezTo>
                    <a:pt x="53569" y="42227"/>
                    <a:pt x="64199" y="41860"/>
                    <a:pt x="74462" y="40394"/>
                  </a:cubicBezTo>
                  <a:cubicBezTo>
                    <a:pt x="83992" y="40027"/>
                    <a:pt x="91323" y="44792"/>
                    <a:pt x="98287" y="49924"/>
                  </a:cubicBezTo>
                  <a:cubicBezTo>
                    <a:pt x="105251" y="54689"/>
                    <a:pt x="112582" y="52490"/>
                    <a:pt x="116614" y="48091"/>
                  </a:cubicBezTo>
                  <a:cubicBezTo>
                    <a:pt x="121379" y="42960"/>
                    <a:pt x="114781" y="38195"/>
                    <a:pt x="111849" y="33796"/>
                  </a:cubicBezTo>
                  <a:cubicBezTo>
                    <a:pt x="105984" y="24633"/>
                    <a:pt x="92056" y="19135"/>
                    <a:pt x="99020" y="4473"/>
                  </a:cubicBezTo>
                  <a:cubicBezTo>
                    <a:pt x="110749" y="-3224"/>
                    <a:pt x="122112" y="441"/>
                    <a:pt x="133475" y="4840"/>
                  </a:cubicBezTo>
                  <a:cubicBezTo>
                    <a:pt x="140805" y="11804"/>
                    <a:pt x="152168" y="16936"/>
                    <a:pt x="145571" y="30497"/>
                  </a:cubicBezTo>
                  <a:cubicBezTo>
                    <a:pt x="142272" y="44792"/>
                    <a:pt x="137873" y="59454"/>
                    <a:pt x="122479" y="67151"/>
                  </a:cubicBezTo>
                  <a:close/>
                </a:path>
              </a:pathLst>
            </a:custGeom>
            <a:solidFill>
              <a:srgbClr val="6E4F4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1175E040-6AC1-4E66-8D1A-FE5D2C7FF5AA}"/>
                </a:ext>
              </a:extLst>
            </p:cNvPr>
            <p:cNvSpPr/>
            <p:nvPr/>
          </p:nvSpPr>
          <p:spPr>
            <a:xfrm>
              <a:off x="11641966" y="7264488"/>
              <a:ext cx="113614" cy="51682"/>
            </a:xfrm>
            <a:custGeom>
              <a:avLst/>
              <a:gdLst>
                <a:gd name="connsiteX0" fmla="*/ 113615 w 113614"/>
                <a:gd name="connsiteY0" fmla="*/ 49116 h 51682"/>
                <a:gd name="connsiteX1" fmla="*/ 76961 w 113614"/>
                <a:gd name="connsiteY1" fmla="*/ 51682 h 51682"/>
                <a:gd name="connsiteX2" fmla="*/ 72562 w 113614"/>
                <a:gd name="connsiteY2" fmla="*/ 49116 h 51682"/>
                <a:gd name="connsiteX3" fmla="*/ 62299 w 113614"/>
                <a:gd name="connsiteY3" fmla="*/ 41419 h 51682"/>
                <a:gd name="connsiteX4" fmla="*/ 4020 w 113614"/>
                <a:gd name="connsiteY4" fmla="*/ 9163 h 51682"/>
                <a:gd name="connsiteX5" fmla="*/ 1454 w 113614"/>
                <a:gd name="connsiteY5" fmla="*/ 0 h 51682"/>
                <a:gd name="connsiteX6" fmla="*/ 103352 w 113614"/>
                <a:gd name="connsiteY6" fmla="*/ 40686 h 51682"/>
                <a:gd name="connsiteX7" fmla="*/ 113615 w 113614"/>
                <a:gd name="connsiteY7" fmla="*/ 49116 h 5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614" h="51682">
                  <a:moveTo>
                    <a:pt x="113615" y="49116"/>
                  </a:moveTo>
                  <a:cubicBezTo>
                    <a:pt x="101152" y="48016"/>
                    <a:pt x="89057" y="48383"/>
                    <a:pt x="76961" y="51682"/>
                  </a:cubicBezTo>
                  <a:cubicBezTo>
                    <a:pt x="75128" y="50949"/>
                    <a:pt x="73662" y="50216"/>
                    <a:pt x="72562" y="49116"/>
                  </a:cubicBezTo>
                  <a:cubicBezTo>
                    <a:pt x="69264" y="46184"/>
                    <a:pt x="66331" y="41419"/>
                    <a:pt x="62299" y="41419"/>
                  </a:cubicBezTo>
                  <a:cubicBezTo>
                    <a:pt x="35909" y="42885"/>
                    <a:pt x="25645" y="16128"/>
                    <a:pt x="4020" y="9163"/>
                  </a:cubicBezTo>
                  <a:cubicBezTo>
                    <a:pt x="354" y="8064"/>
                    <a:pt x="-1478" y="4032"/>
                    <a:pt x="1454" y="0"/>
                  </a:cubicBezTo>
                  <a:cubicBezTo>
                    <a:pt x="36275" y="11729"/>
                    <a:pt x="70363" y="24558"/>
                    <a:pt x="103352" y="40686"/>
                  </a:cubicBezTo>
                  <a:cubicBezTo>
                    <a:pt x="106284" y="43618"/>
                    <a:pt x="109949" y="46551"/>
                    <a:pt x="113615" y="49116"/>
                  </a:cubicBezTo>
                  <a:close/>
                </a:path>
              </a:pathLst>
            </a:custGeom>
            <a:solidFill>
              <a:srgbClr val="AB88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A43DADC1-DB06-4685-8D81-734C326F7280}"/>
                </a:ext>
              </a:extLst>
            </p:cNvPr>
            <p:cNvSpPr/>
            <p:nvPr/>
          </p:nvSpPr>
          <p:spPr>
            <a:xfrm>
              <a:off x="11747884" y="7233744"/>
              <a:ext cx="113993" cy="36975"/>
            </a:xfrm>
            <a:custGeom>
              <a:avLst/>
              <a:gdLst>
                <a:gd name="connsiteX0" fmla="*/ 38487 w 113993"/>
                <a:gd name="connsiteY0" fmla="*/ 22681 h 36975"/>
                <a:gd name="connsiteX1" fmla="*/ 23458 w 113993"/>
                <a:gd name="connsiteY1" fmla="*/ 19382 h 36975"/>
                <a:gd name="connsiteX2" fmla="*/ 0 w 113993"/>
                <a:gd name="connsiteY2" fmla="*/ 6553 h 36975"/>
                <a:gd name="connsiteX3" fmla="*/ 23458 w 113993"/>
                <a:gd name="connsiteY3" fmla="*/ 1421 h 36975"/>
                <a:gd name="connsiteX4" fmla="*/ 109595 w 113993"/>
                <a:gd name="connsiteY4" fmla="*/ 26713 h 36975"/>
                <a:gd name="connsiteX5" fmla="*/ 113994 w 113993"/>
                <a:gd name="connsiteY5" fmla="*/ 36976 h 36975"/>
                <a:gd name="connsiteX6" fmla="*/ 38487 w 113993"/>
                <a:gd name="connsiteY6" fmla="*/ 22681 h 3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93" h="36975">
                  <a:moveTo>
                    <a:pt x="38487" y="22681"/>
                  </a:moveTo>
                  <a:cubicBezTo>
                    <a:pt x="33355" y="21581"/>
                    <a:pt x="28223" y="20482"/>
                    <a:pt x="23458" y="19382"/>
                  </a:cubicBezTo>
                  <a:cubicBezTo>
                    <a:pt x="16861" y="12418"/>
                    <a:pt x="3299" y="19382"/>
                    <a:pt x="0" y="6553"/>
                  </a:cubicBezTo>
                  <a:cubicBezTo>
                    <a:pt x="5865" y="-3710"/>
                    <a:pt x="15761" y="1055"/>
                    <a:pt x="23458" y="1421"/>
                  </a:cubicBezTo>
                  <a:cubicBezTo>
                    <a:pt x="53881" y="3254"/>
                    <a:pt x="82838" y="11318"/>
                    <a:pt x="109595" y="26713"/>
                  </a:cubicBezTo>
                  <a:cubicBezTo>
                    <a:pt x="111061" y="30012"/>
                    <a:pt x="112527" y="33310"/>
                    <a:pt x="113994" y="36976"/>
                  </a:cubicBezTo>
                  <a:cubicBezTo>
                    <a:pt x="87603" y="36976"/>
                    <a:pt x="64144" y="23047"/>
                    <a:pt x="38487" y="22681"/>
                  </a:cubicBezTo>
                  <a:close/>
                </a:path>
              </a:pathLst>
            </a:custGeom>
            <a:solidFill>
              <a:srgbClr val="8F68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EEE0156C-6D33-4648-B7D2-F4F00C502DE8}"/>
                </a:ext>
              </a:extLst>
            </p:cNvPr>
            <p:cNvSpPr/>
            <p:nvPr/>
          </p:nvSpPr>
          <p:spPr>
            <a:xfrm>
              <a:off x="11744218" y="7339262"/>
              <a:ext cx="26552" cy="41418"/>
            </a:xfrm>
            <a:custGeom>
              <a:avLst/>
              <a:gdLst>
                <a:gd name="connsiteX0" fmla="*/ 0 w 26552"/>
                <a:gd name="connsiteY0" fmla="*/ 37387 h 41418"/>
                <a:gd name="connsiteX1" fmla="*/ 23092 w 26552"/>
                <a:gd name="connsiteY1" fmla="*/ 0 h 41418"/>
                <a:gd name="connsiteX2" fmla="*/ 733 w 26552"/>
                <a:gd name="connsiteY2" fmla="*/ 41419 h 41418"/>
                <a:gd name="connsiteX3" fmla="*/ 0 w 26552"/>
                <a:gd name="connsiteY3" fmla="*/ 37387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52" h="41418">
                  <a:moveTo>
                    <a:pt x="0" y="37387"/>
                  </a:moveTo>
                  <a:cubicBezTo>
                    <a:pt x="10996" y="27124"/>
                    <a:pt x="12462" y="10996"/>
                    <a:pt x="23092" y="0"/>
                  </a:cubicBezTo>
                  <a:cubicBezTo>
                    <a:pt x="30423" y="19427"/>
                    <a:pt x="27490" y="24925"/>
                    <a:pt x="733" y="41419"/>
                  </a:cubicBezTo>
                  <a:cubicBezTo>
                    <a:pt x="733" y="40319"/>
                    <a:pt x="367" y="38853"/>
                    <a:pt x="0" y="37387"/>
                  </a:cubicBezTo>
                  <a:close/>
                </a:path>
              </a:pathLst>
            </a:custGeom>
            <a:solidFill>
              <a:srgbClr val="B297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E12230C8-40F3-4E44-A006-F0C14843D3EA}"/>
                </a:ext>
              </a:extLst>
            </p:cNvPr>
            <p:cNvSpPr/>
            <p:nvPr/>
          </p:nvSpPr>
          <p:spPr>
            <a:xfrm>
              <a:off x="11144195" y="4177103"/>
              <a:ext cx="39095" cy="31919"/>
            </a:xfrm>
            <a:custGeom>
              <a:avLst/>
              <a:gdLst>
                <a:gd name="connsiteX0" fmla="*/ 0 w 39095"/>
                <a:gd name="connsiteY0" fmla="*/ 31919 h 31919"/>
                <a:gd name="connsiteX1" fmla="*/ 24192 w 39095"/>
                <a:gd name="connsiteY1" fmla="*/ 3696 h 31919"/>
                <a:gd name="connsiteX2" fmla="*/ 35188 w 39095"/>
                <a:gd name="connsiteY2" fmla="*/ 1497 h 31919"/>
                <a:gd name="connsiteX3" fmla="*/ 36654 w 39095"/>
                <a:gd name="connsiteY3" fmla="*/ 12126 h 31919"/>
                <a:gd name="connsiteX4" fmla="*/ 0 w 39095"/>
                <a:gd name="connsiteY4" fmla="*/ 31919 h 3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95" h="31919">
                  <a:moveTo>
                    <a:pt x="0" y="31919"/>
                  </a:moveTo>
                  <a:cubicBezTo>
                    <a:pt x="8064" y="20557"/>
                    <a:pt x="23459" y="18724"/>
                    <a:pt x="24192" y="3696"/>
                  </a:cubicBezTo>
                  <a:cubicBezTo>
                    <a:pt x="24558" y="-336"/>
                    <a:pt x="30423" y="-1069"/>
                    <a:pt x="35188" y="1497"/>
                  </a:cubicBezTo>
                  <a:cubicBezTo>
                    <a:pt x="41419" y="4796"/>
                    <a:pt x="38853" y="8461"/>
                    <a:pt x="36654" y="12126"/>
                  </a:cubicBezTo>
                  <a:cubicBezTo>
                    <a:pt x="29323" y="24589"/>
                    <a:pt x="17594" y="30087"/>
                    <a:pt x="0" y="31919"/>
                  </a:cubicBezTo>
                  <a:close/>
                </a:path>
              </a:pathLst>
            </a:custGeom>
            <a:solidFill>
              <a:srgbClr val="DF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23D4173-763B-4B52-AD8E-04AB97547CA6}"/>
                </a:ext>
              </a:extLst>
            </p:cNvPr>
            <p:cNvSpPr/>
            <p:nvPr/>
          </p:nvSpPr>
          <p:spPr>
            <a:xfrm>
              <a:off x="10723408" y="4607139"/>
              <a:ext cx="181264" cy="116503"/>
            </a:xfrm>
            <a:custGeom>
              <a:avLst/>
              <a:gdLst>
                <a:gd name="connsiteX0" fmla="*/ 176305 w 181264"/>
                <a:gd name="connsiteY0" fmla="*/ 91579 h 116503"/>
                <a:gd name="connsiteX1" fmla="*/ 168974 w 181264"/>
                <a:gd name="connsiteY1" fmla="*/ 91945 h 116503"/>
                <a:gd name="connsiteX2" fmla="*/ 153580 w 181264"/>
                <a:gd name="connsiteY2" fmla="*/ 91945 h 116503"/>
                <a:gd name="connsiteX3" fmla="*/ 159444 w 181264"/>
                <a:gd name="connsiteY3" fmla="*/ 101475 h 116503"/>
                <a:gd name="connsiteX4" fmla="*/ 154313 w 181264"/>
                <a:gd name="connsiteY4" fmla="*/ 110272 h 116503"/>
                <a:gd name="connsiteX5" fmla="*/ 132320 w 181264"/>
                <a:gd name="connsiteY5" fmla="*/ 116503 h 116503"/>
                <a:gd name="connsiteX6" fmla="*/ 108129 w 181264"/>
                <a:gd name="connsiteY6" fmla="*/ 81316 h 116503"/>
                <a:gd name="connsiteX7" fmla="*/ 104830 w 181264"/>
                <a:gd name="connsiteY7" fmla="*/ 77650 h 116503"/>
                <a:gd name="connsiteX8" fmla="*/ 90535 w 181264"/>
                <a:gd name="connsiteY8" fmla="*/ 80949 h 116503"/>
                <a:gd name="connsiteX9" fmla="*/ 77340 w 181264"/>
                <a:gd name="connsiteY9" fmla="*/ 68120 h 116503"/>
                <a:gd name="connsiteX10" fmla="*/ 58646 w 181264"/>
                <a:gd name="connsiteY10" fmla="*/ 57857 h 116503"/>
                <a:gd name="connsiteX11" fmla="*/ 9163 w 181264"/>
                <a:gd name="connsiteY11" fmla="*/ 35132 h 116503"/>
                <a:gd name="connsiteX12" fmla="*/ 0 w 181264"/>
                <a:gd name="connsiteY12" fmla="*/ 20104 h 116503"/>
                <a:gd name="connsiteX13" fmla="*/ 26391 w 181264"/>
                <a:gd name="connsiteY13" fmla="*/ 1777 h 116503"/>
                <a:gd name="connsiteX14" fmla="*/ 127189 w 181264"/>
                <a:gd name="connsiteY14" fmla="*/ 38431 h 116503"/>
                <a:gd name="connsiteX15" fmla="*/ 135986 w 181264"/>
                <a:gd name="connsiteY15" fmla="*/ 41730 h 116503"/>
                <a:gd name="connsiteX16" fmla="*/ 140384 w 181264"/>
                <a:gd name="connsiteY16" fmla="*/ 44662 h 116503"/>
                <a:gd name="connsiteX17" fmla="*/ 140384 w 181264"/>
                <a:gd name="connsiteY17" fmla="*/ 62989 h 116503"/>
                <a:gd name="connsiteX18" fmla="*/ 151380 w 181264"/>
                <a:gd name="connsiteY18" fmla="*/ 52359 h 116503"/>
                <a:gd name="connsiteX19" fmla="*/ 156145 w 181264"/>
                <a:gd name="connsiteY19" fmla="*/ 53825 h 116503"/>
                <a:gd name="connsiteX20" fmla="*/ 172640 w 181264"/>
                <a:gd name="connsiteY20" fmla="*/ 70686 h 116503"/>
                <a:gd name="connsiteX21" fmla="*/ 176305 w 181264"/>
                <a:gd name="connsiteY21" fmla="*/ 91579 h 11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264" h="116503">
                  <a:moveTo>
                    <a:pt x="176305" y="91579"/>
                  </a:moveTo>
                  <a:cubicBezTo>
                    <a:pt x="173739" y="91579"/>
                    <a:pt x="171540" y="91945"/>
                    <a:pt x="168974" y="91945"/>
                  </a:cubicBezTo>
                  <a:cubicBezTo>
                    <a:pt x="163843" y="86081"/>
                    <a:pt x="158711" y="85348"/>
                    <a:pt x="153580" y="91945"/>
                  </a:cubicBezTo>
                  <a:cubicBezTo>
                    <a:pt x="146982" y="100742"/>
                    <a:pt x="156879" y="98543"/>
                    <a:pt x="159444" y="101475"/>
                  </a:cubicBezTo>
                  <a:cubicBezTo>
                    <a:pt x="163476" y="106240"/>
                    <a:pt x="159078" y="108806"/>
                    <a:pt x="154313" y="110272"/>
                  </a:cubicBezTo>
                  <a:cubicBezTo>
                    <a:pt x="147349" y="112105"/>
                    <a:pt x="140384" y="114304"/>
                    <a:pt x="132320" y="116503"/>
                  </a:cubicBezTo>
                  <a:cubicBezTo>
                    <a:pt x="137452" y="94878"/>
                    <a:pt x="137085" y="77650"/>
                    <a:pt x="108129" y="81316"/>
                  </a:cubicBezTo>
                  <a:cubicBezTo>
                    <a:pt x="107029" y="81316"/>
                    <a:pt x="105563" y="79116"/>
                    <a:pt x="104830" y="77650"/>
                  </a:cubicBezTo>
                  <a:cubicBezTo>
                    <a:pt x="97133" y="61156"/>
                    <a:pt x="95300" y="76551"/>
                    <a:pt x="90535" y="80949"/>
                  </a:cubicBezTo>
                  <a:cubicBezTo>
                    <a:pt x="88336" y="73985"/>
                    <a:pt x="94567" y="59323"/>
                    <a:pt x="77340" y="68120"/>
                  </a:cubicBezTo>
                  <a:cubicBezTo>
                    <a:pt x="70009" y="71786"/>
                    <a:pt x="65610" y="60789"/>
                    <a:pt x="58646" y="57857"/>
                  </a:cubicBezTo>
                  <a:cubicBezTo>
                    <a:pt x="42152" y="50160"/>
                    <a:pt x="23092" y="49060"/>
                    <a:pt x="9163" y="35132"/>
                  </a:cubicBezTo>
                  <a:cubicBezTo>
                    <a:pt x="4765" y="30733"/>
                    <a:pt x="1466" y="26335"/>
                    <a:pt x="0" y="20104"/>
                  </a:cubicBezTo>
                  <a:cubicBezTo>
                    <a:pt x="367" y="1410"/>
                    <a:pt x="6598" y="-2988"/>
                    <a:pt x="26391" y="1777"/>
                  </a:cubicBezTo>
                  <a:cubicBezTo>
                    <a:pt x="57913" y="20104"/>
                    <a:pt x="94200" y="24502"/>
                    <a:pt x="127189" y="38431"/>
                  </a:cubicBezTo>
                  <a:cubicBezTo>
                    <a:pt x="130121" y="39530"/>
                    <a:pt x="133053" y="40630"/>
                    <a:pt x="135986" y="41730"/>
                  </a:cubicBezTo>
                  <a:cubicBezTo>
                    <a:pt x="137452" y="42463"/>
                    <a:pt x="138918" y="43562"/>
                    <a:pt x="140384" y="44662"/>
                  </a:cubicBezTo>
                  <a:cubicBezTo>
                    <a:pt x="145149" y="49793"/>
                    <a:pt x="143683" y="55658"/>
                    <a:pt x="140384" y="62989"/>
                  </a:cubicBezTo>
                  <a:cubicBezTo>
                    <a:pt x="145516" y="58957"/>
                    <a:pt x="146249" y="53459"/>
                    <a:pt x="151380" y="52359"/>
                  </a:cubicBezTo>
                  <a:cubicBezTo>
                    <a:pt x="153213" y="52359"/>
                    <a:pt x="154679" y="52726"/>
                    <a:pt x="156145" y="53825"/>
                  </a:cubicBezTo>
                  <a:cubicBezTo>
                    <a:pt x="160544" y="60423"/>
                    <a:pt x="164576" y="67387"/>
                    <a:pt x="172640" y="70686"/>
                  </a:cubicBezTo>
                  <a:cubicBezTo>
                    <a:pt x="183636" y="76184"/>
                    <a:pt x="183269" y="83148"/>
                    <a:pt x="176305" y="91579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D7BF1B00-B925-4F65-9A93-9CA20AFE87BD}"/>
                </a:ext>
              </a:extLst>
            </p:cNvPr>
            <p:cNvSpPr/>
            <p:nvPr/>
          </p:nvSpPr>
          <p:spPr>
            <a:xfrm>
              <a:off x="10715711" y="4599249"/>
              <a:ext cx="37020" cy="31659"/>
            </a:xfrm>
            <a:custGeom>
              <a:avLst/>
              <a:gdLst>
                <a:gd name="connsiteX0" fmla="*/ 33721 w 37020"/>
                <a:gd name="connsiteY0" fmla="*/ 12599 h 31659"/>
                <a:gd name="connsiteX1" fmla="*/ 7697 w 37020"/>
                <a:gd name="connsiteY1" fmla="*/ 27627 h 31659"/>
                <a:gd name="connsiteX2" fmla="*/ 0 w 37020"/>
                <a:gd name="connsiteY2" fmla="*/ 31659 h 31659"/>
                <a:gd name="connsiteX3" fmla="*/ 15028 w 37020"/>
                <a:gd name="connsiteY3" fmla="*/ 1603 h 31659"/>
                <a:gd name="connsiteX4" fmla="*/ 15028 w 37020"/>
                <a:gd name="connsiteY4" fmla="*/ 1603 h 31659"/>
                <a:gd name="connsiteX5" fmla="*/ 37020 w 37020"/>
                <a:gd name="connsiteY5" fmla="*/ 12599 h 31659"/>
                <a:gd name="connsiteX6" fmla="*/ 35554 w 37020"/>
                <a:gd name="connsiteY6" fmla="*/ 12966 h 31659"/>
                <a:gd name="connsiteX7" fmla="*/ 33721 w 37020"/>
                <a:gd name="connsiteY7" fmla="*/ 12599 h 3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20" h="31659">
                  <a:moveTo>
                    <a:pt x="33721" y="12599"/>
                  </a:moveTo>
                  <a:cubicBezTo>
                    <a:pt x="19427" y="7468"/>
                    <a:pt x="10996" y="12966"/>
                    <a:pt x="7697" y="27627"/>
                  </a:cubicBezTo>
                  <a:cubicBezTo>
                    <a:pt x="5132" y="29094"/>
                    <a:pt x="2566" y="30193"/>
                    <a:pt x="0" y="31659"/>
                  </a:cubicBezTo>
                  <a:cubicBezTo>
                    <a:pt x="3299" y="20663"/>
                    <a:pt x="2932" y="8201"/>
                    <a:pt x="15028" y="1603"/>
                  </a:cubicBezTo>
                  <a:lnTo>
                    <a:pt x="15028" y="1603"/>
                  </a:lnTo>
                  <a:cubicBezTo>
                    <a:pt x="26024" y="-2062"/>
                    <a:pt x="34088" y="137"/>
                    <a:pt x="37020" y="12599"/>
                  </a:cubicBezTo>
                  <a:cubicBezTo>
                    <a:pt x="37020" y="12599"/>
                    <a:pt x="36287" y="12966"/>
                    <a:pt x="35554" y="12966"/>
                  </a:cubicBezTo>
                  <a:cubicBezTo>
                    <a:pt x="35188" y="12966"/>
                    <a:pt x="34455" y="12966"/>
                    <a:pt x="33721" y="12599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0F503F9-135B-4AEC-8A89-5F2B267EA996}"/>
                </a:ext>
              </a:extLst>
            </p:cNvPr>
            <p:cNvSpPr/>
            <p:nvPr/>
          </p:nvSpPr>
          <p:spPr>
            <a:xfrm>
              <a:off x="10760730" y="4453272"/>
              <a:ext cx="533840" cy="217161"/>
            </a:xfrm>
            <a:custGeom>
              <a:avLst/>
              <a:gdLst>
                <a:gd name="connsiteX0" fmla="*/ 82903 w 533840"/>
                <a:gd name="connsiteY0" fmla="*/ 16726 h 217161"/>
                <a:gd name="connsiteX1" fmla="*/ 198363 w 533840"/>
                <a:gd name="connsiteY1" fmla="*/ 965 h 217161"/>
                <a:gd name="connsiteX2" fmla="*/ 214124 w 533840"/>
                <a:gd name="connsiteY2" fmla="*/ 4264 h 217161"/>
                <a:gd name="connsiteX3" fmla="*/ 212292 w 533840"/>
                <a:gd name="connsiteY3" fmla="*/ 6463 h 217161"/>
                <a:gd name="connsiteX4" fmla="*/ 196897 w 533840"/>
                <a:gd name="connsiteY4" fmla="*/ 17092 h 217161"/>
                <a:gd name="connsiteX5" fmla="*/ 210825 w 533840"/>
                <a:gd name="connsiteY5" fmla="*/ 48248 h 217161"/>
                <a:gd name="connsiteX6" fmla="*/ 310157 w 533840"/>
                <a:gd name="connsiteY6" fmla="*/ 91866 h 217161"/>
                <a:gd name="connsiteX7" fmla="*/ 318954 w 533840"/>
                <a:gd name="connsiteY7" fmla="*/ 94799 h 217161"/>
                <a:gd name="connsiteX8" fmla="*/ 400692 w 533840"/>
                <a:gd name="connsiteY8" fmla="*/ 127054 h 217161"/>
                <a:gd name="connsiteX9" fmla="*/ 449076 w 533840"/>
                <a:gd name="connsiteY9" fmla="*/ 149779 h 217161"/>
                <a:gd name="connsiteX10" fmla="*/ 520551 w 533840"/>
                <a:gd name="connsiteY10" fmla="*/ 170306 h 217161"/>
                <a:gd name="connsiteX11" fmla="*/ 533746 w 533840"/>
                <a:gd name="connsiteY11" fmla="*/ 180569 h 217161"/>
                <a:gd name="connsiteX12" fmla="*/ 523483 w 533840"/>
                <a:gd name="connsiteY12" fmla="*/ 195963 h 217161"/>
                <a:gd name="connsiteX13" fmla="*/ 521284 w 533840"/>
                <a:gd name="connsiteY13" fmla="*/ 195963 h 217161"/>
                <a:gd name="connsiteX14" fmla="*/ 515786 w 533840"/>
                <a:gd name="connsiteY14" fmla="*/ 208792 h 217161"/>
                <a:gd name="connsiteX15" fmla="*/ 496359 w 533840"/>
                <a:gd name="connsiteY15" fmla="*/ 197429 h 217161"/>
                <a:gd name="connsiteX16" fmla="*/ 477299 w 533840"/>
                <a:gd name="connsiteY16" fmla="*/ 188999 h 217161"/>
                <a:gd name="connsiteX17" fmla="*/ 424517 w 533840"/>
                <a:gd name="connsiteY17" fmla="*/ 193764 h 217161"/>
                <a:gd name="connsiteX18" fmla="*/ 381266 w 533840"/>
                <a:gd name="connsiteY18" fmla="*/ 189366 h 217161"/>
                <a:gd name="connsiteX19" fmla="*/ 362939 w 533840"/>
                <a:gd name="connsiteY19" fmla="*/ 204760 h 217161"/>
                <a:gd name="connsiteX20" fmla="*/ 355975 w 533840"/>
                <a:gd name="connsiteY20" fmla="*/ 208792 h 217161"/>
                <a:gd name="connsiteX21" fmla="*/ 330684 w 533840"/>
                <a:gd name="connsiteY21" fmla="*/ 213924 h 217161"/>
                <a:gd name="connsiteX22" fmla="*/ 318221 w 533840"/>
                <a:gd name="connsiteY22" fmla="*/ 206593 h 217161"/>
                <a:gd name="connsiteX23" fmla="*/ 314556 w 533840"/>
                <a:gd name="connsiteY23" fmla="*/ 187533 h 217161"/>
                <a:gd name="connsiteX24" fmla="*/ 280101 w 533840"/>
                <a:gd name="connsiteY24" fmla="*/ 194864 h 217161"/>
                <a:gd name="connsiteX25" fmla="*/ 271671 w 533840"/>
                <a:gd name="connsiteY25" fmla="*/ 207326 h 217161"/>
                <a:gd name="connsiteX26" fmla="*/ 247846 w 533840"/>
                <a:gd name="connsiteY26" fmla="*/ 192298 h 217161"/>
                <a:gd name="connsiteX27" fmla="*/ 235384 w 533840"/>
                <a:gd name="connsiteY27" fmla="*/ 187166 h 217161"/>
                <a:gd name="connsiteX28" fmla="*/ 225120 w 533840"/>
                <a:gd name="connsiteY28" fmla="*/ 187533 h 217161"/>
                <a:gd name="connsiteX29" fmla="*/ 193598 w 533840"/>
                <a:gd name="connsiteY29" fmla="*/ 175804 h 217161"/>
                <a:gd name="connsiteX30" fmla="*/ 180403 w 533840"/>
                <a:gd name="connsiteY30" fmla="*/ 157843 h 217161"/>
                <a:gd name="connsiteX31" fmla="*/ 141183 w 533840"/>
                <a:gd name="connsiteY31" fmla="*/ 168839 h 217161"/>
                <a:gd name="connsiteX32" fmla="*/ 125055 w 533840"/>
                <a:gd name="connsiteY32" fmla="*/ 171039 h 217161"/>
                <a:gd name="connsiteX33" fmla="*/ 117725 w 533840"/>
                <a:gd name="connsiteY33" fmla="*/ 174338 h 217161"/>
                <a:gd name="connsiteX34" fmla="*/ 97932 w 533840"/>
                <a:gd name="connsiteY34" fmla="*/ 169572 h 217161"/>
                <a:gd name="connsiteX35" fmla="*/ 119924 w 533840"/>
                <a:gd name="connsiteY35" fmla="*/ 158576 h 217161"/>
                <a:gd name="connsiteX36" fmla="*/ 105629 w 533840"/>
                <a:gd name="connsiteY36" fmla="*/ 145747 h 217161"/>
                <a:gd name="connsiteX37" fmla="*/ 93533 w 533840"/>
                <a:gd name="connsiteY37" fmla="*/ 143182 h 217161"/>
                <a:gd name="connsiteX38" fmla="*/ 61278 w 533840"/>
                <a:gd name="connsiteY38" fmla="*/ 138783 h 217161"/>
                <a:gd name="connsiteX39" fmla="*/ 77039 w 533840"/>
                <a:gd name="connsiteY39" fmla="*/ 117891 h 217161"/>
                <a:gd name="connsiteX40" fmla="*/ 62744 w 533840"/>
                <a:gd name="connsiteY40" fmla="*/ 69507 h 217161"/>
                <a:gd name="connsiteX41" fmla="*/ 51748 w 533840"/>
                <a:gd name="connsiteY41" fmla="*/ 57778 h 217161"/>
                <a:gd name="connsiteX42" fmla="*/ 33054 w 533840"/>
                <a:gd name="connsiteY42" fmla="*/ 54479 h 217161"/>
                <a:gd name="connsiteX43" fmla="*/ 11795 w 533840"/>
                <a:gd name="connsiteY43" fmla="*/ 64742 h 217161"/>
                <a:gd name="connsiteX44" fmla="*/ 11795 w 533840"/>
                <a:gd name="connsiteY44" fmla="*/ 64742 h 217161"/>
                <a:gd name="connsiteX45" fmla="*/ 66 w 533840"/>
                <a:gd name="connsiteY45" fmla="*/ 48981 h 217161"/>
                <a:gd name="connsiteX46" fmla="*/ 15460 w 533840"/>
                <a:gd name="connsiteY46" fmla="*/ 34686 h 217161"/>
                <a:gd name="connsiteX47" fmla="*/ 15460 w 533840"/>
                <a:gd name="connsiteY47" fmla="*/ 34686 h 217161"/>
                <a:gd name="connsiteX48" fmla="*/ 82903 w 533840"/>
                <a:gd name="connsiteY48" fmla="*/ 16726 h 21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3840" h="217161">
                  <a:moveTo>
                    <a:pt x="82903" y="16726"/>
                  </a:moveTo>
                  <a:cubicBezTo>
                    <a:pt x="119191" y="-4533"/>
                    <a:pt x="159143" y="232"/>
                    <a:pt x="198363" y="965"/>
                  </a:cubicBezTo>
                  <a:cubicBezTo>
                    <a:pt x="203861" y="965"/>
                    <a:pt x="209726" y="-135"/>
                    <a:pt x="214124" y="4264"/>
                  </a:cubicBezTo>
                  <a:cubicBezTo>
                    <a:pt x="213391" y="4997"/>
                    <a:pt x="213025" y="5730"/>
                    <a:pt x="212292" y="6463"/>
                  </a:cubicBezTo>
                  <a:cubicBezTo>
                    <a:pt x="207527" y="10495"/>
                    <a:pt x="196164" y="8295"/>
                    <a:pt x="196897" y="17092"/>
                  </a:cubicBezTo>
                  <a:cubicBezTo>
                    <a:pt x="197630" y="28822"/>
                    <a:pt x="200929" y="40184"/>
                    <a:pt x="210825" y="48248"/>
                  </a:cubicBezTo>
                  <a:cubicBezTo>
                    <a:pt x="240148" y="71707"/>
                    <a:pt x="273870" y="84536"/>
                    <a:pt x="310157" y="91866"/>
                  </a:cubicBezTo>
                  <a:cubicBezTo>
                    <a:pt x="313090" y="92599"/>
                    <a:pt x="316755" y="92599"/>
                    <a:pt x="318954" y="94799"/>
                  </a:cubicBezTo>
                  <a:cubicBezTo>
                    <a:pt x="340947" y="118990"/>
                    <a:pt x="372102" y="121189"/>
                    <a:pt x="400692" y="127054"/>
                  </a:cubicBezTo>
                  <a:cubicBezTo>
                    <a:pt x="419386" y="130719"/>
                    <a:pt x="435880" y="138783"/>
                    <a:pt x="449076" y="149779"/>
                  </a:cubicBezTo>
                  <a:cubicBezTo>
                    <a:pt x="470701" y="167740"/>
                    <a:pt x="494893" y="170672"/>
                    <a:pt x="520551" y="170306"/>
                  </a:cubicBezTo>
                  <a:cubicBezTo>
                    <a:pt x="526049" y="172505"/>
                    <a:pt x="534846" y="173604"/>
                    <a:pt x="533746" y="180569"/>
                  </a:cubicBezTo>
                  <a:cubicBezTo>
                    <a:pt x="533013" y="185700"/>
                    <a:pt x="532646" y="194864"/>
                    <a:pt x="523483" y="195963"/>
                  </a:cubicBezTo>
                  <a:cubicBezTo>
                    <a:pt x="522750" y="195963"/>
                    <a:pt x="520184" y="193764"/>
                    <a:pt x="521284" y="195963"/>
                  </a:cubicBezTo>
                  <a:cubicBezTo>
                    <a:pt x="524949" y="203294"/>
                    <a:pt x="524949" y="208792"/>
                    <a:pt x="515786" y="208792"/>
                  </a:cubicBezTo>
                  <a:cubicBezTo>
                    <a:pt x="507722" y="209159"/>
                    <a:pt x="499291" y="207326"/>
                    <a:pt x="496359" y="197429"/>
                  </a:cubicBezTo>
                  <a:cubicBezTo>
                    <a:pt x="493427" y="187166"/>
                    <a:pt x="488662" y="187166"/>
                    <a:pt x="477299" y="188999"/>
                  </a:cubicBezTo>
                  <a:cubicBezTo>
                    <a:pt x="460438" y="191565"/>
                    <a:pt x="443944" y="198896"/>
                    <a:pt x="424517" y="193764"/>
                  </a:cubicBezTo>
                  <a:cubicBezTo>
                    <a:pt x="411689" y="190465"/>
                    <a:pt x="395927" y="194131"/>
                    <a:pt x="381266" y="189366"/>
                  </a:cubicBezTo>
                  <a:cubicBezTo>
                    <a:pt x="369537" y="185700"/>
                    <a:pt x="370270" y="200728"/>
                    <a:pt x="362939" y="204760"/>
                  </a:cubicBezTo>
                  <a:cubicBezTo>
                    <a:pt x="361106" y="206593"/>
                    <a:pt x="358540" y="208059"/>
                    <a:pt x="355975" y="208792"/>
                  </a:cubicBezTo>
                  <a:cubicBezTo>
                    <a:pt x="347178" y="207693"/>
                    <a:pt x="338747" y="205127"/>
                    <a:pt x="330684" y="213924"/>
                  </a:cubicBezTo>
                  <a:cubicBezTo>
                    <a:pt x="324819" y="220155"/>
                    <a:pt x="318588" y="217223"/>
                    <a:pt x="318221" y="206593"/>
                  </a:cubicBezTo>
                  <a:cubicBezTo>
                    <a:pt x="318221" y="200362"/>
                    <a:pt x="323719" y="193031"/>
                    <a:pt x="314556" y="187533"/>
                  </a:cubicBezTo>
                  <a:cubicBezTo>
                    <a:pt x="305392" y="182035"/>
                    <a:pt x="284866" y="185700"/>
                    <a:pt x="280101" y="194864"/>
                  </a:cubicBezTo>
                  <a:cubicBezTo>
                    <a:pt x="277535" y="199629"/>
                    <a:pt x="281934" y="210625"/>
                    <a:pt x="271671" y="207326"/>
                  </a:cubicBezTo>
                  <a:cubicBezTo>
                    <a:pt x="262874" y="204760"/>
                    <a:pt x="249678" y="203294"/>
                    <a:pt x="247846" y="192298"/>
                  </a:cubicBezTo>
                  <a:cubicBezTo>
                    <a:pt x="245647" y="180935"/>
                    <a:pt x="242714" y="181302"/>
                    <a:pt x="235384" y="187166"/>
                  </a:cubicBezTo>
                  <a:cubicBezTo>
                    <a:pt x="232451" y="189732"/>
                    <a:pt x="228053" y="191198"/>
                    <a:pt x="225120" y="187533"/>
                  </a:cubicBezTo>
                  <a:cubicBezTo>
                    <a:pt x="216690" y="177270"/>
                    <a:pt x="204228" y="179102"/>
                    <a:pt x="193598" y="175804"/>
                  </a:cubicBezTo>
                  <a:cubicBezTo>
                    <a:pt x="185168" y="173238"/>
                    <a:pt x="178937" y="170306"/>
                    <a:pt x="180403" y="157843"/>
                  </a:cubicBezTo>
                  <a:cubicBezTo>
                    <a:pt x="168673" y="171772"/>
                    <a:pt x="154378" y="169572"/>
                    <a:pt x="141183" y="168839"/>
                  </a:cubicBezTo>
                  <a:cubicBezTo>
                    <a:pt x="135685" y="168473"/>
                    <a:pt x="130187" y="167007"/>
                    <a:pt x="125055" y="171039"/>
                  </a:cubicBezTo>
                  <a:cubicBezTo>
                    <a:pt x="122856" y="172505"/>
                    <a:pt x="120290" y="173238"/>
                    <a:pt x="117725" y="174338"/>
                  </a:cubicBezTo>
                  <a:cubicBezTo>
                    <a:pt x="110027" y="176537"/>
                    <a:pt x="103063" y="176903"/>
                    <a:pt x="97932" y="169572"/>
                  </a:cubicBezTo>
                  <a:cubicBezTo>
                    <a:pt x="101597" y="159676"/>
                    <a:pt x="112960" y="166274"/>
                    <a:pt x="119924" y="158576"/>
                  </a:cubicBezTo>
                  <a:cubicBezTo>
                    <a:pt x="112960" y="156744"/>
                    <a:pt x="103430" y="158576"/>
                    <a:pt x="105629" y="145747"/>
                  </a:cubicBezTo>
                  <a:cubicBezTo>
                    <a:pt x="106728" y="139516"/>
                    <a:pt x="97932" y="137317"/>
                    <a:pt x="93533" y="143182"/>
                  </a:cubicBezTo>
                  <a:cubicBezTo>
                    <a:pt x="79971" y="159309"/>
                    <a:pt x="72640" y="134018"/>
                    <a:pt x="61278" y="138783"/>
                  </a:cubicBezTo>
                  <a:cubicBezTo>
                    <a:pt x="57979" y="127421"/>
                    <a:pt x="64576" y="121556"/>
                    <a:pt x="77039" y="117891"/>
                  </a:cubicBezTo>
                  <a:cubicBezTo>
                    <a:pt x="53947" y="105428"/>
                    <a:pt x="67875" y="85269"/>
                    <a:pt x="62744" y="69507"/>
                  </a:cubicBezTo>
                  <a:cubicBezTo>
                    <a:pt x="60178" y="61444"/>
                    <a:pt x="66776" y="53746"/>
                    <a:pt x="51748" y="57778"/>
                  </a:cubicBezTo>
                  <a:cubicBezTo>
                    <a:pt x="47716" y="58878"/>
                    <a:pt x="39652" y="55579"/>
                    <a:pt x="33054" y="54479"/>
                  </a:cubicBezTo>
                  <a:cubicBezTo>
                    <a:pt x="22058" y="52647"/>
                    <a:pt x="16926" y="57412"/>
                    <a:pt x="11795" y="64742"/>
                  </a:cubicBezTo>
                  <a:lnTo>
                    <a:pt x="11795" y="64742"/>
                  </a:lnTo>
                  <a:cubicBezTo>
                    <a:pt x="4831" y="61810"/>
                    <a:pt x="-667" y="58145"/>
                    <a:pt x="66" y="48981"/>
                  </a:cubicBezTo>
                  <a:cubicBezTo>
                    <a:pt x="1165" y="39085"/>
                    <a:pt x="7763" y="36885"/>
                    <a:pt x="15460" y="34686"/>
                  </a:cubicBezTo>
                  <a:lnTo>
                    <a:pt x="15460" y="34686"/>
                  </a:lnTo>
                  <a:cubicBezTo>
                    <a:pt x="37819" y="28822"/>
                    <a:pt x="59078" y="17825"/>
                    <a:pt x="82903" y="16726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7339BFDA-82F8-4513-AC56-C8B7170B2906}"/>
                </a:ext>
              </a:extLst>
            </p:cNvPr>
            <p:cNvSpPr/>
            <p:nvPr/>
          </p:nvSpPr>
          <p:spPr>
            <a:xfrm>
              <a:off x="10730369" y="4585439"/>
              <a:ext cx="163984" cy="67828"/>
            </a:xfrm>
            <a:custGeom>
              <a:avLst/>
              <a:gdLst>
                <a:gd name="connsiteX0" fmla="*/ 147352 w 163984"/>
                <a:gd name="connsiteY0" fmla="*/ 38139 h 67828"/>
                <a:gd name="connsiteX1" fmla="*/ 154683 w 163984"/>
                <a:gd name="connsiteY1" fmla="*/ 37772 h 67828"/>
                <a:gd name="connsiteX2" fmla="*/ 156515 w 163984"/>
                <a:gd name="connsiteY2" fmla="*/ 54999 h 67828"/>
                <a:gd name="connsiteX3" fmla="*/ 132324 w 163984"/>
                <a:gd name="connsiteY3" fmla="*/ 67828 h 67828"/>
                <a:gd name="connsiteX4" fmla="*/ 21996 w 163984"/>
                <a:gd name="connsiteY4" fmla="*/ 29342 h 67828"/>
                <a:gd name="connsiteX5" fmla="*/ 19430 w 163984"/>
                <a:gd name="connsiteY5" fmla="*/ 26776 h 67828"/>
                <a:gd name="connsiteX6" fmla="*/ 737 w 163984"/>
                <a:gd name="connsiteY6" fmla="*/ 15413 h 67828"/>
                <a:gd name="connsiteX7" fmla="*/ 17597 w 163984"/>
                <a:gd name="connsiteY7" fmla="*/ 1118 h 67828"/>
                <a:gd name="connsiteX8" fmla="*/ 79909 w 163984"/>
                <a:gd name="connsiteY8" fmla="*/ 16146 h 67828"/>
                <a:gd name="connsiteX9" fmla="*/ 116929 w 163984"/>
                <a:gd name="connsiteY9" fmla="*/ 38139 h 67828"/>
                <a:gd name="connsiteX10" fmla="*/ 127559 w 163984"/>
                <a:gd name="connsiteY10" fmla="*/ 47302 h 67828"/>
                <a:gd name="connsiteX11" fmla="*/ 147352 w 163984"/>
                <a:gd name="connsiteY11" fmla="*/ 38139 h 6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984" h="67828">
                  <a:moveTo>
                    <a:pt x="147352" y="38139"/>
                  </a:moveTo>
                  <a:cubicBezTo>
                    <a:pt x="149918" y="38139"/>
                    <a:pt x="152117" y="37772"/>
                    <a:pt x="154683" y="37772"/>
                  </a:cubicBezTo>
                  <a:cubicBezTo>
                    <a:pt x="167512" y="42171"/>
                    <a:pt x="166045" y="49868"/>
                    <a:pt x="156515" y="54999"/>
                  </a:cubicBezTo>
                  <a:cubicBezTo>
                    <a:pt x="148452" y="59398"/>
                    <a:pt x="141487" y="65262"/>
                    <a:pt x="132324" y="67828"/>
                  </a:cubicBezTo>
                  <a:cubicBezTo>
                    <a:pt x="95670" y="54633"/>
                    <a:pt x="56450" y="48768"/>
                    <a:pt x="21996" y="29342"/>
                  </a:cubicBezTo>
                  <a:cubicBezTo>
                    <a:pt x="20896" y="28609"/>
                    <a:pt x="20163" y="27509"/>
                    <a:pt x="19430" y="26776"/>
                  </a:cubicBezTo>
                  <a:cubicBezTo>
                    <a:pt x="16498" y="17979"/>
                    <a:pt x="8067" y="17612"/>
                    <a:pt x="737" y="15413"/>
                  </a:cubicBezTo>
                  <a:cubicBezTo>
                    <a:pt x="-2196" y="385"/>
                    <a:pt x="3669" y="-1814"/>
                    <a:pt x="17597" y="1118"/>
                  </a:cubicBezTo>
                  <a:cubicBezTo>
                    <a:pt x="38490" y="5517"/>
                    <a:pt x="61582" y="3684"/>
                    <a:pt x="79909" y="16146"/>
                  </a:cubicBezTo>
                  <a:cubicBezTo>
                    <a:pt x="92005" y="24210"/>
                    <a:pt x="108132" y="24943"/>
                    <a:pt x="116929" y="38139"/>
                  </a:cubicBezTo>
                  <a:cubicBezTo>
                    <a:pt x="118029" y="44370"/>
                    <a:pt x="117296" y="52067"/>
                    <a:pt x="127559" y="47302"/>
                  </a:cubicBezTo>
                  <a:cubicBezTo>
                    <a:pt x="134157" y="44003"/>
                    <a:pt x="143320" y="46202"/>
                    <a:pt x="147352" y="38139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649BF91-3CF6-4EBA-A984-BEA74438EEDA}"/>
                </a:ext>
              </a:extLst>
            </p:cNvPr>
            <p:cNvSpPr/>
            <p:nvPr/>
          </p:nvSpPr>
          <p:spPr>
            <a:xfrm>
              <a:off x="10839235" y="4623211"/>
              <a:ext cx="38486" cy="14060"/>
            </a:xfrm>
            <a:custGeom>
              <a:avLst/>
              <a:gdLst>
                <a:gd name="connsiteX0" fmla="*/ 38487 w 38486"/>
                <a:gd name="connsiteY0" fmla="*/ 367 h 14060"/>
                <a:gd name="connsiteX1" fmla="*/ 0 w 38486"/>
                <a:gd name="connsiteY1" fmla="*/ 11729 h 14060"/>
                <a:gd name="connsiteX2" fmla="*/ 8430 w 38486"/>
                <a:gd name="connsiteY2" fmla="*/ 0 h 14060"/>
                <a:gd name="connsiteX3" fmla="*/ 19427 w 38486"/>
                <a:gd name="connsiteY3" fmla="*/ 0 h 14060"/>
                <a:gd name="connsiteX4" fmla="*/ 38487 w 38486"/>
                <a:gd name="connsiteY4" fmla="*/ 367 h 1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86" h="14060">
                  <a:moveTo>
                    <a:pt x="38487" y="367"/>
                  </a:moveTo>
                  <a:cubicBezTo>
                    <a:pt x="33722" y="12829"/>
                    <a:pt x="18693" y="17227"/>
                    <a:pt x="0" y="11729"/>
                  </a:cubicBezTo>
                  <a:cubicBezTo>
                    <a:pt x="367" y="5865"/>
                    <a:pt x="10630" y="6964"/>
                    <a:pt x="8430" y="0"/>
                  </a:cubicBezTo>
                  <a:cubicBezTo>
                    <a:pt x="12096" y="0"/>
                    <a:pt x="15761" y="0"/>
                    <a:pt x="19427" y="0"/>
                  </a:cubicBezTo>
                  <a:cubicBezTo>
                    <a:pt x="25658" y="733"/>
                    <a:pt x="31889" y="5132"/>
                    <a:pt x="38487" y="367"/>
                  </a:cubicBez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D3203AD7-B9D7-4864-ACCF-FF46BEE78322}"/>
                </a:ext>
              </a:extLst>
            </p:cNvPr>
            <p:cNvSpPr/>
            <p:nvPr/>
          </p:nvSpPr>
          <p:spPr>
            <a:xfrm>
              <a:off x="10682356" y="4544176"/>
              <a:ext cx="37431" cy="22954"/>
            </a:xfrm>
            <a:custGeom>
              <a:avLst/>
              <a:gdLst>
                <a:gd name="connsiteX0" fmla="*/ 0 w 37431"/>
                <a:gd name="connsiteY0" fmla="*/ 3894 h 22954"/>
                <a:gd name="connsiteX1" fmla="*/ 37387 w 37431"/>
                <a:gd name="connsiteY1" fmla="*/ 4261 h 22954"/>
                <a:gd name="connsiteX2" fmla="*/ 29690 w 37431"/>
                <a:gd name="connsiteY2" fmla="*/ 22954 h 22954"/>
                <a:gd name="connsiteX3" fmla="*/ 13195 w 37431"/>
                <a:gd name="connsiteY3" fmla="*/ 7559 h 22954"/>
                <a:gd name="connsiteX4" fmla="*/ 0 w 37431"/>
                <a:gd name="connsiteY4" fmla="*/ 3894 h 2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31" h="22954">
                  <a:moveTo>
                    <a:pt x="0" y="3894"/>
                  </a:moveTo>
                  <a:cubicBezTo>
                    <a:pt x="12462" y="595"/>
                    <a:pt x="24925" y="-3070"/>
                    <a:pt x="37387" y="4261"/>
                  </a:cubicBezTo>
                  <a:cubicBezTo>
                    <a:pt x="37754" y="10858"/>
                    <a:pt x="35921" y="16356"/>
                    <a:pt x="29690" y="22954"/>
                  </a:cubicBezTo>
                  <a:cubicBezTo>
                    <a:pt x="30423" y="9759"/>
                    <a:pt x="28223" y="962"/>
                    <a:pt x="13195" y="7559"/>
                  </a:cubicBezTo>
                  <a:cubicBezTo>
                    <a:pt x="9163" y="8659"/>
                    <a:pt x="3299" y="9026"/>
                    <a:pt x="0" y="3894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5FF0111-17AB-40E6-ACD2-B1D63455B715}"/>
                </a:ext>
              </a:extLst>
            </p:cNvPr>
            <p:cNvSpPr/>
            <p:nvPr/>
          </p:nvSpPr>
          <p:spPr>
            <a:xfrm>
              <a:off x="10260069" y="6516536"/>
              <a:ext cx="230330" cy="492111"/>
            </a:xfrm>
            <a:custGeom>
              <a:avLst/>
              <a:gdLst>
                <a:gd name="connsiteX0" fmla="*/ 8099 w 230330"/>
                <a:gd name="connsiteY0" fmla="*/ 29537 h 492111"/>
                <a:gd name="connsiteX1" fmla="*/ 58681 w 230330"/>
                <a:gd name="connsiteY1" fmla="*/ 2779 h 492111"/>
                <a:gd name="connsiteX2" fmla="*/ 114028 w 230330"/>
                <a:gd name="connsiteY2" fmla="*/ 22572 h 492111"/>
                <a:gd name="connsiteX3" fmla="*/ 166443 w 230330"/>
                <a:gd name="connsiteY3" fmla="*/ 75721 h 492111"/>
                <a:gd name="connsiteX4" fmla="*/ 180738 w 230330"/>
                <a:gd name="connsiteY4" fmla="*/ 87816 h 492111"/>
                <a:gd name="connsiteX5" fmla="*/ 188436 w 230330"/>
                <a:gd name="connsiteY5" fmla="*/ 96980 h 492111"/>
                <a:gd name="connsiteX6" fmla="*/ 203830 w 230330"/>
                <a:gd name="connsiteY6" fmla="*/ 121538 h 492111"/>
                <a:gd name="connsiteX7" fmla="*/ 227289 w 230330"/>
                <a:gd name="connsiteY7" fmla="*/ 142431 h 492111"/>
                <a:gd name="connsiteX8" fmla="*/ 207496 w 230330"/>
                <a:gd name="connsiteY8" fmla="*/ 153793 h 492111"/>
                <a:gd name="connsiteX9" fmla="*/ 190635 w 230330"/>
                <a:gd name="connsiteY9" fmla="*/ 168821 h 492111"/>
                <a:gd name="connsiteX10" fmla="*/ 176707 w 230330"/>
                <a:gd name="connsiteY10" fmla="*/ 182750 h 492111"/>
                <a:gd name="connsiteX11" fmla="*/ 155081 w 230330"/>
                <a:gd name="connsiteY11" fmla="*/ 213539 h 492111"/>
                <a:gd name="connsiteX12" fmla="*/ 170475 w 230330"/>
                <a:gd name="connsiteY12" fmla="*/ 235898 h 492111"/>
                <a:gd name="connsiteX13" fmla="*/ 174874 w 230330"/>
                <a:gd name="connsiteY13" fmla="*/ 257890 h 492111"/>
                <a:gd name="connsiteX14" fmla="*/ 177806 w 230330"/>
                <a:gd name="connsiteY14" fmla="*/ 281349 h 492111"/>
                <a:gd name="connsiteX15" fmla="*/ 191735 w 230330"/>
                <a:gd name="connsiteY15" fmla="*/ 353190 h 492111"/>
                <a:gd name="connsiteX16" fmla="*/ 186970 w 230330"/>
                <a:gd name="connsiteY16" fmla="*/ 365286 h 492111"/>
                <a:gd name="connsiteX17" fmla="*/ 170475 w 230330"/>
                <a:gd name="connsiteY17" fmla="*/ 381047 h 492111"/>
                <a:gd name="connsiteX18" fmla="*/ 178906 w 230330"/>
                <a:gd name="connsiteY18" fmla="*/ 381414 h 492111"/>
                <a:gd name="connsiteX19" fmla="*/ 205297 w 230330"/>
                <a:gd name="connsiteY19" fmla="*/ 418801 h 492111"/>
                <a:gd name="connsiteX20" fmla="*/ 226922 w 230330"/>
                <a:gd name="connsiteY20" fmla="*/ 453622 h 492111"/>
                <a:gd name="connsiteX21" fmla="*/ 224357 w 230330"/>
                <a:gd name="connsiteY21" fmla="*/ 485511 h 492111"/>
                <a:gd name="connsiteX22" fmla="*/ 197966 w 230330"/>
                <a:gd name="connsiteY22" fmla="*/ 486610 h 492111"/>
                <a:gd name="connsiteX23" fmla="*/ 184770 w 230330"/>
                <a:gd name="connsiteY23" fmla="*/ 473782 h 492111"/>
                <a:gd name="connsiteX24" fmla="*/ 88004 w 230330"/>
                <a:gd name="connsiteY24" fmla="*/ 308839 h 492111"/>
                <a:gd name="connsiteX25" fmla="*/ 27159 w 230330"/>
                <a:gd name="connsiteY25" fmla="*/ 148662 h 492111"/>
                <a:gd name="connsiteX26" fmla="*/ 17629 w 230330"/>
                <a:gd name="connsiteY26" fmla="*/ 144263 h 492111"/>
                <a:gd name="connsiteX27" fmla="*/ 5533 w 230330"/>
                <a:gd name="connsiteY27" fmla="*/ 136932 h 492111"/>
                <a:gd name="connsiteX28" fmla="*/ 17995 w 230330"/>
                <a:gd name="connsiteY28" fmla="*/ 114207 h 492111"/>
                <a:gd name="connsiteX29" fmla="*/ 8099 w 230330"/>
                <a:gd name="connsiteY29" fmla="*/ 57760 h 492111"/>
                <a:gd name="connsiteX30" fmla="*/ 4433 w 230330"/>
                <a:gd name="connsiteY30" fmla="*/ 45664 h 492111"/>
                <a:gd name="connsiteX31" fmla="*/ 8099 w 230330"/>
                <a:gd name="connsiteY31" fmla="*/ 29537 h 4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0330" h="492111">
                  <a:moveTo>
                    <a:pt x="8099" y="29537"/>
                  </a:moveTo>
                  <a:cubicBezTo>
                    <a:pt x="20195" y="11210"/>
                    <a:pt x="35589" y="-7117"/>
                    <a:pt x="58681" y="2779"/>
                  </a:cubicBezTo>
                  <a:cubicBezTo>
                    <a:pt x="77008" y="10476"/>
                    <a:pt x="96801" y="13042"/>
                    <a:pt x="114028" y="22572"/>
                  </a:cubicBezTo>
                  <a:cubicBezTo>
                    <a:pt x="137853" y="33935"/>
                    <a:pt x="153615" y="53362"/>
                    <a:pt x="166443" y="75721"/>
                  </a:cubicBezTo>
                  <a:cubicBezTo>
                    <a:pt x="171942" y="78653"/>
                    <a:pt x="175607" y="84517"/>
                    <a:pt x="180738" y="87816"/>
                  </a:cubicBezTo>
                  <a:cubicBezTo>
                    <a:pt x="183671" y="90382"/>
                    <a:pt x="186237" y="93681"/>
                    <a:pt x="188436" y="96980"/>
                  </a:cubicBezTo>
                  <a:cubicBezTo>
                    <a:pt x="193201" y="105410"/>
                    <a:pt x="198332" y="113840"/>
                    <a:pt x="203830" y="121538"/>
                  </a:cubicBezTo>
                  <a:cubicBezTo>
                    <a:pt x="209328" y="131068"/>
                    <a:pt x="223257" y="131434"/>
                    <a:pt x="227289" y="142431"/>
                  </a:cubicBezTo>
                  <a:cubicBezTo>
                    <a:pt x="223257" y="151227"/>
                    <a:pt x="218492" y="156726"/>
                    <a:pt x="207496" y="153793"/>
                  </a:cubicBezTo>
                  <a:cubicBezTo>
                    <a:pt x="196500" y="151227"/>
                    <a:pt x="189902" y="155626"/>
                    <a:pt x="190635" y="168821"/>
                  </a:cubicBezTo>
                  <a:cubicBezTo>
                    <a:pt x="191002" y="177252"/>
                    <a:pt x="189535" y="184949"/>
                    <a:pt x="176707" y="182750"/>
                  </a:cubicBezTo>
                  <a:cubicBezTo>
                    <a:pt x="170842" y="181650"/>
                    <a:pt x="153981" y="205109"/>
                    <a:pt x="155081" y="213539"/>
                  </a:cubicBezTo>
                  <a:cubicBezTo>
                    <a:pt x="156180" y="222336"/>
                    <a:pt x="148483" y="237364"/>
                    <a:pt x="170475" y="235898"/>
                  </a:cubicBezTo>
                  <a:cubicBezTo>
                    <a:pt x="181472" y="235165"/>
                    <a:pt x="177073" y="251659"/>
                    <a:pt x="174874" y="257890"/>
                  </a:cubicBezTo>
                  <a:cubicBezTo>
                    <a:pt x="171575" y="267420"/>
                    <a:pt x="173041" y="274384"/>
                    <a:pt x="177806" y="281349"/>
                  </a:cubicBezTo>
                  <a:cubicBezTo>
                    <a:pt x="193201" y="303341"/>
                    <a:pt x="195400" y="327532"/>
                    <a:pt x="191735" y="353190"/>
                  </a:cubicBezTo>
                  <a:cubicBezTo>
                    <a:pt x="191368" y="357589"/>
                    <a:pt x="189535" y="361621"/>
                    <a:pt x="186970" y="365286"/>
                  </a:cubicBezTo>
                  <a:cubicBezTo>
                    <a:pt x="180005" y="368951"/>
                    <a:pt x="177073" y="377015"/>
                    <a:pt x="170475" y="381047"/>
                  </a:cubicBezTo>
                  <a:cubicBezTo>
                    <a:pt x="173041" y="383246"/>
                    <a:pt x="176340" y="380314"/>
                    <a:pt x="178906" y="381414"/>
                  </a:cubicBezTo>
                  <a:cubicBezTo>
                    <a:pt x="195033" y="388744"/>
                    <a:pt x="194667" y="407438"/>
                    <a:pt x="205297" y="418801"/>
                  </a:cubicBezTo>
                  <a:cubicBezTo>
                    <a:pt x="214460" y="429064"/>
                    <a:pt x="219225" y="442259"/>
                    <a:pt x="226922" y="453622"/>
                  </a:cubicBezTo>
                  <a:cubicBezTo>
                    <a:pt x="234253" y="464618"/>
                    <a:pt x="228022" y="476714"/>
                    <a:pt x="224357" y="485511"/>
                  </a:cubicBezTo>
                  <a:cubicBezTo>
                    <a:pt x="220325" y="494308"/>
                    <a:pt x="207496" y="493941"/>
                    <a:pt x="197966" y="486610"/>
                  </a:cubicBezTo>
                  <a:cubicBezTo>
                    <a:pt x="193201" y="482945"/>
                    <a:pt x="190635" y="476347"/>
                    <a:pt x="184770" y="473782"/>
                  </a:cubicBezTo>
                  <a:cubicBezTo>
                    <a:pt x="142985" y="424299"/>
                    <a:pt x="112196" y="368585"/>
                    <a:pt x="88004" y="308839"/>
                  </a:cubicBezTo>
                  <a:cubicBezTo>
                    <a:pt x="66745" y="255691"/>
                    <a:pt x="44753" y="202909"/>
                    <a:pt x="27159" y="148662"/>
                  </a:cubicBezTo>
                  <a:cubicBezTo>
                    <a:pt x="25693" y="143530"/>
                    <a:pt x="25326" y="138399"/>
                    <a:pt x="17629" y="144263"/>
                  </a:cubicBezTo>
                  <a:cubicBezTo>
                    <a:pt x="13230" y="147928"/>
                    <a:pt x="8832" y="143530"/>
                    <a:pt x="5533" y="136932"/>
                  </a:cubicBezTo>
                  <a:cubicBezTo>
                    <a:pt x="26792" y="138032"/>
                    <a:pt x="21294" y="124837"/>
                    <a:pt x="17995" y="114207"/>
                  </a:cubicBezTo>
                  <a:cubicBezTo>
                    <a:pt x="12131" y="95880"/>
                    <a:pt x="7366" y="77186"/>
                    <a:pt x="8099" y="57760"/>
                  </a:cubicBezTo>
                  <a:cubicBezTo>
                    <a:pt x="8465" y="53362"/>
                    <a:pt x="8465" y="48963"/>
                    <a:pt x="4433" y="45664"/>
                  </a:cubicBezTo>
                  <a:cubicBezTo>
                    <a:pt x="-4730" y="38333"/>
                    <a:pt x="2234" y="34301"/>
                    <a:pt x="8099" y="29537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68AB3BD7-9F79-4FA5-8A47-33E1F9A636E5}"/>
                </a:ext>
              </a:extLst>
            </p:cNvPr>
            <p:cNvSpPr/>
            <p:nvPr/>
          </p:nvSpPr>
          <p:spPr>
            <a:xfrm>
              <a:off x="10437452" y="6863345"/>
              <a:ext cx="416207" cy="344696"/>
            </a:xfrm>
            <a:custGeom>
              <a:avLst/>
              <a:gdLst>
                <a:gd name="connsiteX0" fmla="*/ 7754 w 416207"/>
                <a:gd name="connsiteY0" fmla="*/ 126973 h 344696"/>
                <a:gd name="connsiteX1" fmla="*/ 18017 w 416207"/>
                <a:gd name="connsiteY1" fmla="*/ 131371 h 344696"/>
                <a:gd name="connsiteX2" fmla="*/ 42575 w 416207"/>
                <a:gd name="connsiteY2" fmla="*/ 136869 h 344696"/>
                <a:gd name="connsiteX3" fmla="*/ 47340 w 416207"/>
                <a:gd name="connsiteY3" fmla="*/ 109746 h 344696"/>
                <a:gd name="connsiteX4" fmla="*/ 423 w 416207"/>
                <a:gd name="connsiteY4" fmla="*/ 36071 h 344696"/>
                <a:gd name="connsiteX5" fmla="*/ 7754 w 416207"/>
                <a:gd name="connsiteY5" fmla="*/ 17378 h 344696"/>
                <a:gd name="connsiteX6" fmla="*/ 11786 w 416207"/>
                <a:gd name="connsiteY6" fmla="*/ 6382 h 344696"/>
                <a:gd name="connsiteX7" fmla="*/ 38177 w 416207"/>
                <a:gd name="connsiteY7" fmla="*/ 15545 h 344696"/>
                <a:gd name="connsiteX8" fmla="*/ 46240 w 416207"/>
                <a:gd name="connsiteY8" fmla="*/ 25075 h 344696"/>
                <a:gd name="connsiteX9" fmla="*/ 61269 w 416207"/>
                <a:gd name="connsiteY9" fmla="*/ 46701 h 344696"/>
                <a:gd name="connsiteX10" fmla="*/ 75930 w 416207"/>
                <a:gd name="connsiteY10" fmla="*/ 57697 h 344696"/>
                <a:gd name="connsiteX11" fmla="*/ 83627 w 416207"/>
                <a:gd name="connsiteY11" fmla="*/ 65761 h 344696"/>
                <a:gd name="connsiteX12" fmla="*/ 86193 w 416207"/>
                <a:gd name="connsiteY12" fmla="*/ 72725 h 344696"/>
                <a:gd name="connsiteX13" fmla="*/ 98655 w 416207"/>
                <a:gd name="connsiteY13" fmla="*/ 86287 h 344696"/>
                <a:gd name="connsiteX14" fmla="*/ 79229 w 416207"/>
                <a:gd name="connsiteY14" fmla="*/ 94351 h 344696"/>
                <a:gd name="connsiteX15" fmla="*/ 72265 w 416207"/>
                <a:gd name="connsiteY15" fmla="*/ 96916 h 344696"/>
                <a:gd name="connsiteX16" fmla="*/ 67866 w 416207"/>
                <a:gd name="connsiteY16" fmla="*/ 136869 h 344696"/>
                <a:gd name="connsiteX17" fmla="*/ 94990 w 416207"/>
                <a:gd name="connsiteY17" fmla="*/ 182320 h 344696"/>
                <a:gd name="connsiteX18" fmla="*/ 107452 w 416207"/>
                <a:gd name="connsiteY18" fmla="*/ 194782 h 344696"/>
                <a:gd name="connsiteX19" fmla="*/ 135309 w 416207"/>
                <a:gd name="connsiteY19" fmla="*/ 220073 h 344696"/>
                <a:gd name="connsiteX20" fmla="*/ 158401 w 416207"/>
                <a:gd name="connsiteY20" fmla="*/ 238767 h 344696"/>
                <a:gd name="connsiteX21" fmla="*/ 178561 w 416207"/>
                <a:gd name="connsiteY21" fmla="*/ 249763 h 344696"/>
                <a:gd name="connsiteX22" fmla="*/ 180760 w 416207"/>
                <a:gd name="connsiteY22" fmla="*/ 232169 h 344696"/>
                <a:gd name="connsiteX23" fmla="*/ 196521 w 416207"/>
                <a:gd name="connsiteY23" fmla="*/ 234002 h 344696"/>
                <a:gd name="connsiteX24" fmla="*/ 175629 w 416207"/>
                <a:gd name="connsiteY24" fmla="*/ 208344 h 344696"/>
                <a:gd name="connsiteX25" fmla="*/ 192489 w 416207"/>
                <a:gd name="connsiteY25" fmla="*/ 179388 h 344696"/>
                <a:gd name="connsiteX26" fmla="*/ 208617 w 416207"/>
                <a:gd name="connsiteY26" fmla="*/ 174256 h 344696"/>
                <a:gd name="connsiteX27" fmla="*/ 213749 w 416207"/>
                <a:gd name="connsiteY27" fmla="*/ 171690 h 344696"/>
                <a:gd name="connsiteX28" fmla="*/ 240872 w 416207"/>
                <a:gd name="connsiteY28" fmla="*/ 160694 h 344696"/>
                <a:gd name="connsiteX29" fmla="*/ 247470 w 416207"/>
                <a:gd name="connsiteY29" fmla="*/ 159228 h 344696"/>
                <a:gd name="connsiteX30" fmla="*/ 263231 w 416207"/>
                <a:gd name="connsiteY30" fmla="*/ 152630 h 344696"/>
                <a:gd name="connsiteX31" fmla="*/ 267996 w 416207"/>
                <a:gd name="connsiteY31" fmla="*/ 150798 h 344696"/>
                <a:gd name="connsiteX32" fmla="*/ 292188 w 416207"/>
                <a:gd name="connsiteY32" fmla="*/ 143467 h 344696"/>
                <a:gd name="connsiteX33" fmla="*/ 292554 w 416207"/>
                <a:gd name="connsiteY33" fmla="*/ 105714 h 344696"/>
                <a:gd name="connsiteX34" fmla="*/ 289989 w 416207"/>
                <a:gd name="connsiteY34" fmla="*/ 98749 h 344696"/>
                <a:gd name="connsiteX35" fmla="*/ 288889 w 416207"/>
                <a:gd name="connsiteY35" fmla="*/ 87387 h 344696"/>
                <a:gd name="connsiteX36" fmla="*/ 295853 w 416207"/>
                <a:gd name="connsiteY36" fmla="*/ 75657 h 344696"/>
                <a:gd name="connsiteX37" fmla="*/ 311614 w 416207"/>
                <a:gd name="connsiteY37" fmla="*/ 84454 h 344696"/>
                <a:gd name="connsiteX38" fmla="*/ 332507 w 416207"/>
                <a:gd name="connsiteY38" fmla="*/ 95451 h 344696"/>
                <a:gd name="connsiteX39" fmla="*/ 346436 w 416207"/>
                <a:gd name="connsiteY39" fmla="*/ 95084 h 344696"/>
                <a:gd name="connsiteX40" fmla="*/ 348635 w 416207"/>
                <a:gd name="connsiteY40" fmla="*/ 93984 h 344696"/>
                <a:gd name="connsiteX41" fmla="*/ 365129 w 416207"/>
                <a:gd name="connsiteY41" fmla="*/ 91419 h 344696"/>
                <a:gd name="connsiteX42" fmla="*/ 386755 w 416207"/>
                <a:gd name="connsiteY42" fmla="*/ 108279 h 344696"/>
                <a:gd name="connsiteX43" fmla="*/ 396285 w 416207"/>
                <a:gd name="connsiteY43" fmla="*/ 123674 h 344696"/>
                <a:gd name="connsiteX44" fmla="*/ 384189 w 416207"/>
                <a:gd name="connsiteY44" fmla="*/ 162161 h 344696"/>
                <a:gd name="connsiteX45" fmla="*/ 365862 w 416207"/>
                <a:gd name="connsiteY45" fmla="*/ 191850 h 344696"/>
                <a:gd name="connsiteX46" fmla="*/ 358531 w 416207"/>
                <a:gd name="connsiteY46" fmla="*/ 191850 h 344696"/>
                <a:gd name="connsiteX47" fmla="*/ 338005 w 416207"/>
                <a:gd name="connsiteY47" fmla="*/ 190384 h 344696"/>
                <a:gd name="connsiteX48" fmla="*/ 360364 w 416207"/>
                <a:gd name="connsiteY48" fmla="*/ 194049 h 344696"/>
                <a:gd name="connsiteX49" fmla="*/ 368061 w 416207"/>
                <a:gd name="connsiteY49" fmla="*/ 190017 h 344696"/>
                <a:gd name="connsiteX50" fmla="*/ 376492 w 416207"/>
                <a:gd name="connsiteY50" fmla="*/ 180121 h 344696"/>
                <a:gd name="connsiteX51" fmla="*/ 385655 w 416207"/>
                <a:gd name="connsiteY51" fmla="*/ 198814 h 344696"/>
                <a:gd name="connsiteX52" fmla="*/ 383823 w 416207"/>
                <a:gd name="connsiteY52" fmla="*/ 204679 h 344696"/>
                <a:gd name="connsiteX53" fmla="*/ 382356 w 416207"/>
                <a:gd name="connsiteY53" fmla="*/ 246464 h 344696"/>
                <a:gd name="connsiteX54" fmla="*/ 375759 w 416207"/>
                <a:gd name="connsiteY54" fmla="*/ 257827 h 344696"/>
                <a:gd name="connsiteX55" fmla="*/ 373559 w 416207"/>
                <a:gd name="connsiteY55" fmla="*/ 270289 h 344696"/>
                <a:gd name="connsiteX56" fmla="*/ 392253 w 416207"/>
                <a:gd name="connsiteY56" fmla="*/ 272122 h 344696"/>
                <a:gd name="connsiteX57" fmla="*/ 409847 w 416207"/>
                <a:gd name="connsiteY57" fmla="*/ 268457 h 344696"/>
                <a:gd name="connsiteX58" fmla="*/ 413146 w 416207"/>
                <a:gd name="connsiteY58" fmla="*/ 301079 h 344696"/>
                <a:gd name="connsiteX59" fmla="*/ 399584 w 416207"/>
                <a:gd name="connsiteY59" fmla="*/ 313174 h 344696"/>
                <a:gd name="connsiteX60" fmla="*/ 386755 w 416207"/>
                <a:gd name="connsiteY60" fmla="*/ 324904 h 344696"/>
                <a:gd name="connsiteX61" fmla="*/ 310515 w 416207"/>
                <a:gd name="connsiteY61" fmla="*/ 340298 h 344696"/>
                <a:gd name="connsiteX62" fmla="*/ 262132 w 416207"/>
                <a:gd name="connsiteY62" fmla="*/ 338099 h 344696"/>
                <a:gd name="connsiteX63" fmla="*/ 239773 w 416207"/>
                <a:gd name="connsiteY63" fmla="*/ 342864 h 344696"/>
                <a:gd name="connsiteX64" fmla="*/ 239773 w 416207"/>
                <a:gd name="connsiteY64" fmla="*/ 344697 h 344696"/>
                <a:gd name="connsiteX65" fmla="*/ 197254 w 416207"/>
                <a:gd name="connsiteY65" fmla="*/ 328203 h 344696"/>
                <a:gd name="connsiteX66" fmla="*/ 114050 w 416207"/>
                <a:gd name="connsiteY66" fmla="*/ 253429 h 344696"/>
                <a:gd name="connsiteX67" fmla="*/ 74097 w 416207"/>
                <a:gd name="connsiteY67" fmla="*/ 213109 h 344696"/>
                <a:gd name="connsiteX68" fmla="*/ 36344 w 416207"/>
                <a:gd name="connsiteY68" fmla="*/ 171324 h 344696"/>
                <a:gd name="connsiteX69" fmla="*/ 7021 w 416207"/>
                <a:gd name="connsiteY69" fmla="*/ 133937 h 344696"/>
                <a:gd name="connsiteX70" fmla="*/ 7754 w 416207"/>
                <a:gd name="connsiteY70" fmla="*/ 126973 h 34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207" h="344696">
                  <a:moveTo>
                    <a:pt x="7754" y="126973"/>
                  </a:moveTo>
                  <a:cubicBezTo>
                    <a:pt x="14718" y="119642"/>
                    <a:pt x="15818" y="128439"/>
                    <a:pt x="18017" y="131371"/>
                  </a:cubicBezTo>
                  <a:cubicBezTo>
                    <a:pt x="24981" y="140535"/>
                    <a:pt x="35611" y="146033"/>
                    <a:pt x="42575" y="136869"/>
                  </a:cubicBezTo>
                  <a:cubicBezTo>
                    <a:pt x="46974" y="131371"/>
                    <a:pt x="53571" y="119642"/>
                    <a:pt x="47340" y="109746"/>
                  </a:cubicBezTo>
                  <a:cubicBezTo>
                    <a:pt x="31945" y="85187"/>
                    <a:pt x="16184" y="60629"/>
                    <a:pt x="423" y="36071"/>
                  </a:cubicBezTo>
                  <a:cubicBezTo>
                    <a:pt x="-1776" y="28007"/>
                    <a:pt x="5188" y="23609"/>
                    <a:pt x="7754" y="17378"/>
                  </a:cubicBezTo>
                  <a:cubicBezTo>
                    <a:pt x="9220" y="13712"/>
                    <a:pt x="10686" y="10047"/>
                    <a:pt x="11786" y="6382"/>
                  </a:cubicBezTo>
                  <a:cubicBezTo>
                    <a:pt x="30846" y="-3882"/>
                    <a:pt x="34878" y="-2416"/>
                    <a:pt x="38177" y="15545"/>
                  </a:cubicBezTo>
                  <a:cubicBezTo>
                    <a:pt x="39276" y="20677"/>
                    <a:pt x="43308" y="21776"/>
                    <a:pt x="46240" y="25075"/>
                  </a:cubicBezTo>
                  <a:cubicBezTo>
                    <a:pt x="52105" y="31673"/>
                    <a:pt x="71532" y="29107"/>
                    <a:pt x="61269" y="46701"/>
                  </a:cubicBezTo>
                  <a:cubicBezTo>
                    <a:pt x="67500" y="48533"/>
                    <a:pt x="71898" y="53299"/>
                    <a:pt x="75930" y="57697"/>
                  </a:cubicBezTo>
                  <a:cubicBezTo>
                    <a:pt x="78496" y="60263"/>
                    <a:pt x="81428" y="62829"/>
                    <a:pt x="83627" y="65761"/>
                  </a:cubicBezTo>
                  <a:cubicBezTo>
                    <a:pt x="84727" y="67960"/>
                    <a:pt x="84727" y="70892"/>
                    <a:pt x="86193" y="72725"/>
                  </a:cubicBezTo>
                  <a:cubicBezTo>
                    <a:pt x="90225" y="77490"/>
                    <a:pt x="101588" y="77124"/>
                    <a:pt x="98655" y="86287"/>
                  </a:cubicBezTo>
                  <a:cubicBezTo>
                    <a:pt x="96090" y="94717"/>
                    <a:pt x="85827" y="91785"/>
                    <a:pt x="79229" y="94351"/>
                  </a:cubicBezTo>
                  <a:cubicBezTo>
                    <a:pt x="77030" y="95084"/>
                    <a:pt x="74464" y="95084"/>
                    <a:pt x="72265" y="96916"/>
                  </a:cubicBezTo>
                  <a:cubicBezTo>
                    <a:pt x="81795" y="110112"/>
                    <a:pt x="81795" y="110112"/>
                    <a:pt x="67866" y="136869"/>
                  </a:cubicBezTo>
                  <a:cubicBezTo>
                    <a:pt x="86926" y="146033"/>
                    <a:pt x="89859" y="165459"/>
                    <a:pt x="94990" y="182320"/>
                  </a:cubicBezTo>
                  <a:cubicBezTo>
                    <a:pt x="97556" y="190751"/>
                    <a:pt x="100122" y="193316"/>
                    <a:pt x="107452" y="194782"/>
                  </a:cubicBezTo>
                  <a:cubicBezTo>
                    <a:pt x="121747" y="197348"/>
                    <a:pt x="133477" y="202846"/>
                    <a:pt x="135309" y="220073"/>
                  </a:cubicBezTo>
                  <a:cubicBezTo>
                    <a:pt x="136776" y="232903"/>
                    <a:pt x="149238" y="235468"/>
                    <a:pt x="158401" y="238767"/>
                  </a:cubicBezTo>
                  <a:cubicBezTo>
                    <a:pt x="165732" y="241333"/>
                    <a:pt x="171963" y="243899"/>
                    <a:pt x="178561" y="249763"/>
                  </a:cubicBezTo>
                  <a:cubicBezTo>
                    <a:pt x="178194" y="243166"/>
                    <a:pt x="170864" y="236201"/>
                    <a:pt x="180760" y="232169"/>
                  </a:cubicBezTo>
                  <a:cubicBezTo>
                    <a:pt x="186991" y="229970"/>
                    <a:pt x="193222" y="227038"/>
                    <a:pt x="196521" y="234002"/>
                  </a:cubicBezTo>
                  <a:cubicBezTo>
                    <a:pt x="188091" y="228137"/>
                    <a:pt x="181127" y="218974"/>
                    <a:pt x="175629" y="208344"/>
                  </a:cubicBezTo>
                  <a:cubicBezTo>
                    <a:pt x="166099" y="190017"/>
                    <a:pt x="172330" y="177922"/>
                    <a:pt x="192489" y="179388"/>
                  </a:cubicBezTo>
                  <a:cubicBezTo>
                    <a:pt x="199820" y="180121"/>
                    <a:pt x="204219" y="179021"/>
                    <a:pt x="208617" y="174256"/>
                  </a:cubicBezTo>
                  <a:cubicBezTo>
                    <a:pt x="209717" y="172790"/>
                    <a:pt x="211916" y="172424"/>
                    <a:pt x="213749" y="171690"/>
                  </a:cubicBezTo>
                  <a:cubicBezTo>
                    <a:pt x="222912" y="168025"/>
                    <a:pt x="237940" y="180121"/>
                    <a:pt x="240872" y="160694"/>
                  </a:cubicBezTo>
                  <a:cubicBezTo>
                    <a:pt x="241239" y="159228"/>
                    <a:pt x="246371" y="157762"/>
                    <a:pt x="247470" y="159228"/>
                  </a:cubicBezTo>
                  <a:cubicBezTo>
                    <a:pt x="258100" y="169491"/>
                    <a:pt x="258100" y="154830"/>
                    <a:pt x="263231" y="152630"/>
                  </a:cubicBezTo>
                  <a:cubicBezTo>
                    <a:pt x="264697" y="151531"/>
                    <a:pt x="266530" y="151164"/>
                    <a:pt x="267996" y="150798"/>
                  </a:cubicBezTo>
                  <a:cubicBezTo>
                    <a:pt x="276427" y="149331"/>
                    <a:pt x="289256" y="155929"/>
                    <a:pt x="292188" y="143467"/>
                  </a:cubicBezTo>
                  <a:cubicBezTo>
                    <a:pt x="295120" y="131371"/>
                    <a:pt x="302451" y="118176"/>
                    <a:pt x="292554" y="105714"/>
                  </a:cubicBezTo>
                  <a:cubicBezTo>
                    <a:pt x="291088" y="103514"/>
                    <a:pt x="290355" y="101315"/>
                    <a:pt x="289989" y="98749"/>
                  </a:cubicBezTo>
                  <a:cubicBezTo>
                    <a:pt x="289989" y="95084"/>
                    <a:pt x="289989" y="91052"/>
                    <a:pt x="288889" y="87387"/>
                  </a:cubicBezTo>
                  <a:cubicBezTo>
                    <a:pt x="287056" y="81156"/>
                    <a:pt x="287789" y="76024"/>
                    <a:pt x="295853" y="75657"/>
                  </a:cubicBezTo>
                  <a:cubicBezTo>
                    <a:pt x="302817" y="75291"/>
                    <a:pt x="311614" y="75291"/>
                    <a:pt x="311614" y="84454"/>
                  </a:cubicBezTo>
                  <a:cubicBezTo>
                    <a:pt x="311614" y="103148"/>
                    <a:pt x="321144" y="99849"/>
                    <a:pt x="332507" y="95451"/>
                  </a:cubicBezTo>
                  <a:cubicBezTo>
                    <a:pt x="336906" y="93618"/>
                    <a:pt x="341304" y="90319"/>
                    <a:pt x="346436" y="95084"/>
                  </a:cubicBezTo>
                  <a:cubicBezTo>
                    <a:pt x="347169" y="95817"/>
                    <a:pt x="347902" y="95451"/>
                    <a:pt x="348635" y="93984"/>
                  </a:cubicBezTo>
                  <a:cubicBezTo>
                    <a:pt x="352667" y="82255"/>
                    <a:pt x="362563" y="85920"/>
                    <a:pt x="365129" y="91419"/>
                  </a:cubicBezTo>
                  <a:cubicBezTo>
                    <a:pt x="369894" y="102048"/>
                    <a:pt x="377591" y="104980"/>
                    <a:pt x="386755" y="108279"/>
                  </a:cubicBezTo>
                  <a:cubicBezTo>
                    <a:pt x="392619" y="110478"/>
                    <a:pt x="394452" y="117809"/>
                    <a:pt x="396285" y="123674"/>
                  </a:cubicBezTo>
                  <a:cubicBezTo>
                    <a:pt x="390420" y="136136"/>
                    <a:pt x="390420" y="151164"/>
                    <a:pt x="384189" y="162161"/>
                  </a:cubicBezTo>
                  <a:cubicBezTo>
                    <a:pt x="379058" y="172057"/>
                    <a:pt x="368794" y="179754"/>
                    <a:pt x="365862" y="191850"/>
                  </a:cubicBezTo>
                  <a:cubicBezTo>
                    <a:pt x="365129" y="195149"/>
                    <a:pt x="361097" y="195515"/>
                    <a:pt x="358531" y="191850"/>
                  </a:cubicBezTo>
                  <a:cubicBezTo>
                    <a:pt x="352667" y="183053"/>
                    <a:pt x="345336" y="188551"/>
                    <a:pt x="338005" y="190384"/>
                  </a:cubicBezTo>
                  <a:cubicBezTo>
                    <a:pt x="345702" y="190751"/>
                    <a:pt x="353766" y="184153"/>
                    <a:pt x="360364" y="194049"/>
                  </a:cubicBezTo>
                  <a:cubicBezTo>
                    <a:pt x="362563" y="197715"/>
                    <a:pt x="366229" y="193683"/>
                    <a:pt x="368061" y="190017"/>
                  </a:cubicBezTo>
                  <a:cubicBezTo>
                    <a:pt x="370261" y="186352"/>
                    <a:pt x="366962" y="175722"/>
                    <a:pt x="376492" y="180121"/>
                  </a:cubicBezTo>
                  <a:cubicBezTo>
                    <a:pt x="383456" y="183420"/>
                    <a:pt x="391520" y="188185"/>
                    <a:pt x="385655" y="198814"/>
                  </a:cubicBezTo>
                  <a:cubicBezTo>
                    <a:pt x="384556" y="200647"/>
                    <a:pt x="380524" y="202480"/>
                    <a:pt x="383823" y="204679"/>
                  </a:cubicBezTo>
                  <a:cubicBezTo>
                    <a:pt x="405448" y="219340"/>
                    <a:pt x="388221" y="232903"/>
                    <a:pt x="382356" y="246464"/>
                  </a:cubicBezTo>
                  <a:cubicBezTo>
                    <a:pt x="380524" y="250496"/>
                    <a:pt x="379058" y="254528"/>
                    <a:pt x="375759" y="257827"/>
                  </a:cubicBezTo>
                  <a:cubicBezTo>
                    <a:pt x="372093" y="261859"/>
                    <a:pt x="368061" y="265891"/>
                    <a:pt x="373559" y="270289"/>
                  </a:cubicBezTo>
                  <a:cubicBezTo>
                    <a:pt x="378691" y="274321"/>
                    <a:pt x="386022" y="278353"/>
                    <a:pt x="392253" y="272122"/>
                  </a:cubicBezTo>
                  <a:cubicBezTo>
                    <a:pt x="397751" y="266624"/>
                    <a:pt x="401783" y="259660"/>
                    <a:pt x="409847" y="268457"/>
                  </a:cubicBezTo>
                  <a:cubicBezTo>
                    <a:pt x="416811" y="276154"/>
                    <a:pt x="418277" y="294114"/>
                    <a:pt x="413146" y="301079"/>
                  </a:cubicBezTo>
                  <a:cubicBezTo>
                    <a:pt x="409480" y="305844"/>
                    <a:pt x="401783" y="306577"/>
                    <a:pt x="399584" y="313174"/>
                  </a:cubicBezTo>
                  <a:cubicBezTo>
                    <a:pt x="399584" y="321605"/>
                    <a:pt x="395552" y="324537"/>
                    <a:pt x="386755" y="324904"/>
                  </a:cubicBezTo>
                  <a:cubicBezTo>
                    <a:pt x="360731" y="326370"/>
                    <a:pt x="335073" y="331135"/>
                    <a:pt x="310515" y="340298"/>
                  </a:cubicBezTo>
                  <a:cubicBezTo>
                    <a:pt x="294021" y="346529"/>
                    <a:pt x="277893" y="346163"/>
                    <a:pt x="262132" y="338099"/>
                  </a:cubicBezTo>
                  <a:cubicBezTo>
                    <a:pt x="253335" y="333334"/>
                    <a:pt x="244904" y="330402"/>
                    <a:pt x="239773" y="342864"/>
                  </a:cubicBezTo>
                  <a:lnTo>
                    <a:pt x="239773" y="344697"/>
                  </a:lnTo>
                  <a:cubicBezTo>
                    <a:pt x="223279" y="344697"/>
                    <a:pt x="209717" y="337366"/>
                    <a:pt x="197254" y="328203"/>
                  </a:cubicBezTo>
                  <a:cubicBezTo>
                    <a:pt x="167565" y="305477"/>
                    <a:pt x="138975" y="281652"/>
                    <a:pt x="114050" y="253429"/>
                  </a:cubicBezTo>
                  <a:cubicBezTo>
                    <a:pt x="101588" y="239134"/>
                    <a:pt x="84727" y="229237"/>
                    <a:pt x="74097" y="213109"/>
                  </a:cubicBezTo>
                  <a:cubicBezTo>
                    <a:pt x="62368" y="198448"/>
                    <a:pt x="51372" y="182687"/>
                    <a:pt x="36344" y="171324"/>
                  </a:cubicBezTo>
                  <a:cubicBezTo>
                    <a:pt x="26447" y="158862"/>
                    <a:pt x="16917" y="146399"/>
                    <a:pt x="7021" y="133937"/>
                  </a:cubicBezTo>
                  <a:cubicBezTo>
                    <a:pt x="8120" y="131371"/>
                    <a:pt x="8120" y="129172"/>
                    <a:pt x="7754" y="126973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BC4BAF8-10E7-48FE-9305-B1573D56E5EF}"/>
                </a:ext>
              </a:extLst>
            </p:cNvPr>
            <p:cNvSpPr/>
            <p:nvPr/>
          </p:nvSpPr>
          <p:spPr>
            <a:xfrm>
              <a:off x="12067458" y="6819316"/>
              <a:ext cx="283988" cy="354637"/>
            </a:xfrm>
            <a:custGeom>
              <a:avLst/>
              <a:gdLst>
                <a:gd name="connsiteX0" fmla="*/ 93882 w 283988"/>
                <a:gd name="connsiteY0" fmla="*/ 354637 h 354637"/>
                <a:gd name="connsiteX1" fmla="*/ 86185 w 283988"/>
                <a:gd name="connsiteY1" fmla="*/ 346940 h 354637"/>
                <a:gd name="connsiteX2" fmla="*/ 83252 w 283988"/>
                <a:gd name="connsiteY2" fmla="*/ 332645 h 354637"/>
                <a:gd name="connsiteX3" fmla="*/ 69324 w 283988"/>
                <a:gd name="connsiteY3" fmla="*/ 291226 h 354637"/>
                <a:gd name="connsiteX4" fmla="*/ 69324 w 283988"/>
                <a:gd name="connsiteY4" fmla="*/ 322015 h 354637"/>
                <a:gd name="connsiteX5" fmla="*/ 59061 w 283988"/>
                <a:gd name="connsiteY5" fmla="*/ 343641 h 354637"/>
                <a:gd name="connsiteX6" fmla="*/ 41834 w 283988"/>
                <a:gd name="connsiteY6" fmla="*/ 335944 h 354637"/>
                <a:gd name="connsiteX7" fmla="*/ 32670 w 283988"/>
                <a:gd name="connsiteY7" fmla="*/ 325314 h 354637"/>
                <a:gd name="connsiteX8" fmla="*/ 27905 w 283988"/>
                <a:gd name="connsiteY8" fmla="*/ 306621 h 354637"/>
                <a:gd name="connsiteX9" fmla="*/ 31204 w 283988"/>
                <a:gd name="connsiteY9" fmla="*/ 297091 h 354637"/>
                <a:gd name="connsiteX10" fmla="*/ 21307 w 283988"/>
                <a:gd name="connsiteY10" fmla="*/ 293792 h 354637"/>
                <a:gd name="connsiteX11" fmla="*/ 13977 w 283988"/>
                <a:gd name="connsiteY11" fmla="*/ 305521 h 354637"/>
                <a:gd name="connsiteX12" fmla="*/ 15809 w 283988"/>
                <a:gd name="connsiteY12" fmla="*/ 319816 h 354637"/>
                <a:gd name="connsiteX13" fmla="*/ 11411 w 283988"/>
                <a:gd name="connsiteY13" fmla="*/ 281330 h 354637"/>
                <a:gd name="connsiteX14" fmla="*/ 16176 w 283988"/>
                <a:gd name="connsiteY14" fmla="*/ 265935 h 354637"/>
                <a:gd name="connsiteX15" fmla="*/ 8479 w 283988"/>
                <a:gd name="connsiteY15" fmla="*/ 265202 h 354637"/>
                <a:gd name="connsiteX16" fmla="*/ 5913 w 283988"/>
                <a:gd name="connsiteY16" fmla="*/ 260804 h 354637"/>
                <a:gd name="connsiteX17" fmla="*/ 25339 w 283988"/>
                <a:gd name="connsiteY17" fmla="*/ 227448 h 354637"/>
                <a:gd name="connsiteX18" fmla="*/ 33037 w 283988"/>
                <a:gd name="connsiteY18" fmla="*/ 214253 h 354637"/>
                <a:gd name="connsiteX19" fmla="*/ 7745 w 283988"/>
                <a:gd name="connsiteY19" fmla="*/ 200325 h 354637"/>
                <a:gd name="connsiteX20" fmla="*/ 57595 w 283988"/>
                <a:gd name="connsiteY20" fmla="*/ 181998 h 354637"/>
                <a:gd name="connsiteX21" fmla="*/ 52830 w 283988"/>
                <a:gd name="connsiteY21" fmla="*/ 166970 h 354637"/>
                <a:gd name="connsiteX22" fmla="*/ 53929 w 283988"/>
                <a:gd name="connsiteY22" fmla="*/ 150475 h 354637"/>
                <a:gd name="connsiteX23" fmla="*/ 57228 w 283988"/>
                <a:gd name="connsiteY23" fmla="*/ 143145 h 354637"/>
                <a:gd name="connsiteX24" fmla="*/ 56129 w 283988"/>
                <a:gd name="connsiteY24" fmla="*/ 116387 h 354637"/>
                <a:gd name="connsiteX25" fmla="*/ 71157 w 283988"/>
                <a:gd name="connsiteY25" fmla="*/ 77901 h 354637"/>
                <a:gd name="connsiteX26" fmla="*/ 82153 w 283988"/>
                <a:gd name="connsiteY26" fmla="*/ 75335 h 354637"/>
                <a:gd name="connsiteX27" fmla="*/ 98647 w 283988"/>
                <a:gd name="connsiteY27" fmla="*/ 83399 h 354637"/>
                <a:gd name="connsiteX28" fmla="*/ 108910 w 283988"/>
                <a:gd name="connsiteY28" fmla="*/ 94395 h 354637"/>
                <a:gd name="connsiteX29" fmla="*/ 114408 w 283988"/>
                <a:gd name="connsiteY29" fmla="*/ 111989 h 354637"/>
                <a:gd name="connsiteX30" fmla="*/ 97547 w 283988"/>
                <a:gd name="connsiteY30" fmla="*/ 115288 h 354637"/>
                <a:gd name="connsiteX31" fmla="*/ 88384 w 283988"/>
                <a:gd name="connsiteY31" fmla="*/ 113089 h 354637"/>
                <a:gd name="connsiteX32" fmla="*/ 85818 w 283988"/>
                <a:gd name="connsiteY32" fmla="*/ 132148 h 354637"/>
                <a:gd name="connsiteX33" fmla="*/ 81053 w 283988"/>
                <a:gd name="connsiteY33" fmla="*/ 142045 h 354637"/>
                <a:gd name="connsiteX34" fmla="*/ 90950 w 283988"/>
                <a:gd name="connsiteY34" fmla="*/ 139846 h 354637"/>
                <a:gd name="connsiteX35" fmla="*/ 98647 w 283988"/>
                <a:gd name="connsiteY35" fmla="*/ 151942 h 354637"/>
                <a:gd name="connsiteX36" fmla="*/ 83619 w 283988"/>
                <a:gd name="connsiteY36" fmla="*/ 199958 h 354637"/>
                <a:gd name="connsiteX37" fmla="*/ 80687 w 283988"/>
                <a:gd name="connsiteY37" fmla="*/ 212054 h 354637"/>
                <a:gd name="connsiteX38" fmla="*/ 91683 w 283988"/>
                <a:gd name="connsiteY38" fmla="*/ 212054 h 354637"/>
                <a:gd name="connsiteX39" fmla="*/ 109277 w 283988"/>
                <a:gd name="connsiteY39" fmla="*/ 188962 h 354637"/>
                <a:gd name="connsiteX40" fmla="*/ 143731 w 283988"/>
                <a:gd name="connsiteY40" fmla="*/ 142778 h 354637"/>
                <a:gd name="connsiteX41" fmla="*/ 156194 w 283988"/>
                <a:gd name="connsiteY41" fmla="*/ 128850 h 354637"/>
                <a:gd name="connsiteX42" fmla="*/ 177819 w 283988"/>
                <a:gd name="connsiteY42" fmla="*/ 102826 h 354637"/>
                <a:gd name="connsiteX43" fmla="*/ 196146 w 283988"/>
                <a:gd name="connsiteY43" fmla="*/ 82666 h 354637"/>
                <a:gd name="connsiteX44" fmla="*/ 197246 w 283988"/>
                <a:gd name="connsiteY44" fmla="*/ 81933 h 354637"/>
                <a:gd name="connsiteX45" fmla="*/ 201278 w 283988"/>
                <a:gd name="connsiteY45" fmla="*/ 62140 h 354637"/>
                <a:gd name="connsiteX46" fmla="*/ 205676 w 283988"/>
                <a:gd name="connsiteY46" fmla="*/ 54076 h 354637"/>
                <a:gd name="connsiteX47" fmla="*/ 221437 w 283988"/>
                <a:gd name="connsiteY47" fmla="*/ 48578 h 354637"/>
                <a:gd name="connsiteX48" fmla="*/ 222170 w 283988"/>
                <a:gd name="connsiteY48" fmla="*/ 37581 h 354637"/>
                <a:gd name="connsiteX49" fmla="*/ 203844 w 283988"/>
                <a:gd name="connsiteY49" fmla="*/ 29518 h 354637"/>
                <a:gd name="connsiteX50" fmla="*/ 201278 w 283988"/>
                <a:gd name="connsiteY50" fmla="*/ 25119 h 354637"/>
                <a:gd name="connsiteX51" fmla="*/ 228402 w 283988"/>
                <a:gd name="connsiteY51" fmla="*/ 1661 h 354637"/>
                <a:gd name="connsiteX52" fmla="*/ 236832 w 283988"/>
                <a:gd name="connsiteY52" fmla="*/ 1661 h 354637"/>
                <a:gd name="connsiteX53" fmla="*/ 270920 w 283988"/>
                <a:gd name="connsiteY53" fmla="*/ 17422 h 354637"/>
                <a:gd name="connsiteX54" fmla="*/ 278251 w 283988"/>
                <a:gd name="connsiteY54" fmla="*/ 30617 h 354637"/>
                <a:gd name="connsiteX55" fmla="*/ 281183 w 283988"/>
                <a:gd name="connsiteY55" fmla="*/ 34283 h 354637"/>
                <a:gd name="connsiteX56" fmla="*/ 268721 w 283988"/>
                <a:gd name="connsiteY56" fmla="*/ 69104 h 354637"/>
                <a:gd name="connsiteX57" fmla="*/ 259924 w 283988"/>
                <a:gd name="connsiteY57" fmla="*/ 91829 h 354637"/>
                <a:gd name="connsiteX58" fmla="*/ 226202 w 283988"/>
                <a:gd name="connsiteY58" fmla="*/ 137647 h 354637"/>
                <a:gd name="connsiteX59" fmla="*/ 212641 w 283988"/>
                <a:gd name="connsiteY59" fmla="*/ 173201 h 354637"/>
                <a:gd name="connsiteX60" fmla="*/ 210075 w 283988"/>
                <a:gd name="connsiteY60" fmla="*/ 177599 h 354637"/>
                <a:gd name="connsiteX61" fmla="*/ 188449 w 283988"/>
                <a:gd name="connsiteY61" fmla="*/ 204357 h 354637"/>
                <a:gd name="connsiteX62" fmla="*/ 186250 w 283988"/>
                <a:gd name="connsiteY62" fmla="*/ 207289 h 354637"/>
                <a:gd name="connsiteX63" fmla="*/ 159859 w 283988"/>
                <a:gd name="connsiteY63" fmla="*/ 249807 h 354637"/>
                <a:gd name="connsiteX64" fmla="*/ 150329 w 283988"/>
                <a:gd name="connsiteY64" fmla="*/ 260804 h 354637"/>
                <a:gd name="connsiteX65" fmla="*/ 148863 w 283988"/>
                <a:gd name="connsiteY65" fmla="*/ 272899 h 354637"/>
                <a:gd name="connsiteX66" fmla="*/ 108177 w 283988"/>
                <a:gd name="connsiteY66" fmla="*/ 335211 h 354637"/>
                <a:gd name="connsiteX67" fmla="*/ 93882 w 283988"/>
                <a:gd name="connsiteY67" fmla="*/ 354637 h 35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3988" h="354637">
                  <a:moveTo>
                    <a:pt x="93882" y="354637"/>
                  </a:moveTo>
                  <a:cubicBezTo>
                    <a:pt x="91316" y="352072"/>
                    <a:pt x="89117" y="349139"/>
                    <a:pt x="86185" y="346940"/>
                  </a:cubicBezTo>
                  <a:cubicBezTo>
                    <a:pt x="81053" y="342908"/>
                    <a:pt x="74822" y="343275"/>
                    <a:pt x="83252" y="332645"/>
                  </a:cubicBezTo>
                  <a:cubicBezTo>
                    <a:pt x="92049" y="321649"/>
                    <a:pt x="81420" y="306988"/>
                    <a:pt x="69324" y="291226"/>
                  </a:cubicBezTo>
                  <a:cubicBezTo>
                    <a:pt x="69324" y="304788"/>
                    <a:pt x="68957" y="313585"/>
                    <a:pt x="69324" y="322015"/>
                  </a:cubicBezTo>
                  <a:cubicBezTo>
                    <a:pt x="70057" y="331546"/>
                    <a:pt x="67125" y="338876"/>
                    <a:pt x="59061" y="343641"/>
                  </a:cubicBezTo>
                  <a:cubicBezTo>
                    <a:pt x="50264" y="348406"/>
                    <a:pt x="48431" y="337044"/>
                    <a:pt x="41834" y="335944"/>
                  </a:cubicBezTo>
                  <a:cubicBezTo>
                    <a:pt x="41834" y="329713"/>
                    <a:pt x="36335" y="328247"/>
                    <a:pt x="32670" y="325314"/>
                  </a:cubicBezTo>
                  <a:cubicBezTo>
                    <a:pt x="25706" y="320549"/>
                    <a:pt x="22774" y="314685"/>
                    <a:pt x="27905" y="306621"/>
                  </a:cubicBezTo>
                  <a:cubicBezTo>
                    <a:pt x="29738" y="303689"/>
                    <a:pt x="37068" y="301489"/>
                    <a:pt x="31204" y="297091"/>
                  </a:cubicBezTo>
                  <a:cubicBezTo>
                    <a:pt x="29005" y="295625"/>
                    <a:pt x="25706" y="291593"/>
                    <a:pt x="21307" y="293792"/>
                  </a:cubicBezTo>
                  <a:cubicBezTo>
                    <a:pt x="16542" y="296358"/>
                    <a:pt x="13243" y="300023"/>
                    <a:pt x="13977" y="305521"/>
                  </a:cubicBezTo>
                  <a:cubicBezTo>
                    <a:pt x="14343" y="310286"/>
                    <a:pt x="18008" y="314685"/>
                    <a:pt x="15809" y="319816"/>
                  </a:cubicBezTo>
                  <a:cubicBezTo>
                    <a:pt x="-2884" y="308087"/>
                    <a:pt x="-5817" y="290493"/>
                    <a:pt x="11411" y="281330"/>
                  </a:cubicBezTo>
                  <a:cubicBezTo>
                    <a:pt x="20941" y="276198"/>
                    <a:pt x="15443" y="269600"/>
                    <a:pt x="16176" y="265935"/>
                  </a:cubicBezTo>
                  <a:cubicBezTo>
                    <a:pt x="17642" y="257505"/>
                    <a:pt x="11411" y="264836"/>
                    <a:pt x="8479" y="265202"/>
                  </a:cubicBezTo>
                  <a:cubicBezTo>
                    <a:pt x="3713" y="265935"/>
                    <a:pt x="4813" y="262270"/>
                    <a:pt x="5913" y="260804"/>
                  </a:cubicBezTo>
                  <a:cubicBezTo>
                    <a:pt x="14343" y="250907"/>
                    <a:pt x="4447" y="230381"/>
                    <a:pt x="25339" y="227448"/>
                  </a:cubicBezTo>
                  <a:cubicBezTo>
                    <a:pt x="28272" y="227082"/>
                    <a:pt x="34136" y="222317"/>
                    <a:pt x="33037" y="214253"/>
                  </a:cubicBezTo>
                  <a:cubicBezTo>
                    <a:pt x="19108" y="220484"/>
                    <a:pt x="5546" y="223050"/>
                    <a:pt x="7745" y="200325"/>
                  </a:cubicBezTo>
                  <a:cubicBezTo>
                    <a:pt x="15809" y="171002"/>
                    <a:pt x="35236" y="164037"/>
                    <a:pt x="57595" y="181998"/>
                  </a:cubicBezTo>
                  <a:cubicBezTo>
                    <a:pt x="57961" y="176133"/>
                    <a:pt x="56862" y="170635"/>
                    <a:pt x="52830" y="166970"/>
                  </a:cubicBezTo>
                  <a:cubicBezTo>
                    <a:pt x="45865" y="160738"/>
                    <a:pt x="46598" y="155607"/>
                    <a:pt x="53929" y="150475"/>
                  </a:cubicBezTo>
                  <a:cubicBezTo>
                    <a:pt x="56495" y="148643"/>
                    <a:pt x="60160" y="145710"/>
                    <a:pt x="57228" y="143145"/>
                  </a:cubicBezTo>
                  <a:cubicBezTo>
                    <a:pt x="46232" y="133981"/>
                    <a:pt x="57228" y="124818"/>
                    <a:pt x="56129" y="116387"/>
                  </a:cubicBezTo>
                  <a:cubicBezTo>
                    <a:pt x="53929" y="100260"/>
                    <a:pt x="71157" y="92929"/>
                    <a:pt x="71157" y="77901"/>
                  </a:cubicBezTo>
                  <a:cubicBezTo>
                    <a:pt x="71157" y="73502"/>
                    <a:pt x="78121" y="73136"/>
                    <a:pt x="82153" y="75335"/>
                  </a:cubicBezTo>
                  <a:cubicBezTo>
                    <a:pt x="87651" y="77901"/>
                    <a:pt x="94249" y="79000"/>
                    <a:pt x="98647" y="83399"/>
                  </a:cubicBezTo>
                  <a:cubicBezTo>
                    <a:pt x="101946" y="87064"/>
                    <a:pt x="104512" y="91463"/>
                    <a:pt x="108910" y="94395"/>
                  </a:cubicBezTo>
                  <a:cubicBezTo>
                    <a:pt x="115141" y="98794"/>
                    <a:pt x="118807" y="104658"/>
                    <a:pt x="114408" y="111989"/>
                  </a:cubicBezTo>
                  <a:cubicBezTo>
                    <a:pt x="110376" y="118587"/>
                    <a:pt x="103412" y="116387"/>
                    <a:pt x="97547" y="115288"/>
                  </a:cubicBezTo>
                  <a:cubicBezTo>
                    <a:pt x="94615" y="114921"/>
                    <a:pt x="92049" y="112355"/>
                    <a:pt x="88384" y="113089"/>
                  </a:cubicBezTo>
                  <a:cubicBezTo>
                    <a:pt x="83619" y="118953"/>
                    <a:pt x="88750" y="126284"/>
                    <a:pt x="85818" y="132148"/>
                  </a:cubicBezTo>
                  <a:cubicBezTo>
                    <a:pt x="85085" y="135814"/>
                    <a:pt x="81786" y="138380"/>
                    <a:pt x="81053" y="142045"/>
                  </a:cubicBezTo>
                  <a:cubicBezTo>
                    <a:pt x="83985" y="139113"/>
                    <a:pt x="87284" y="138013"/>
                    <a:pt x="90950" y="139846"/>
                  </a:cubicBezTo>
                  <a:cubicBezTo>
                    <a:pt x="94982" y="143145"/>
                    <a:pt x="100480" y="147177"/>
                    <a:pt x="98647" y="151942"/>
                  </a:cubicBezTo>
                  <a:cubicBezTo>
                    <a:pt x="92049" y="167703"/>
                    <a:pt x="90950" y="184930"/>
                    <a:pt x="83619" y="199958"/>
                  </a:cubicBezTo>
                  <a:cubicBezTo>
                    <a:pt x="81420" y="203990"/>
                    <a:pt x="78487" y="207656"/>
                    <a:pt x="80687" y="212054"/>
                  </a:cubicBezTo>
                  <a:cubicBezTo>
                    <a:pt x="83985" y="218285"/>
                    <a:pt x="88017" y="212420"/>
                    <a:pt x="91683" y="212054"/>
                  </a:cubicBezTo>
                  <a:cubicBezTo>
                    <a:pt x="105611" y="210588"/>
                    <a:pt x="112575" y="205823"/>
                    <a:pt x="109277" y="188962"/>
                  </a:cubicBezTo>
                  <a:cubicBezTo>
                    <a:pt x="106711" y="176133"/>
                    <a:pt x="130536" y="146077"/>
                    <a:pt x="143731" y="142778"/>
                  </a:cubicBezTo>
                  <a:cubicBezTo>
                    <a:pt x="151795" y="140579"/>
                    <a:pt x="155460" y="136547"/>
                    <a:pt x="156194" y="128850"/>
                  </a:cubicBezTo>
                  <a:cubicBezTo>
                    <a:pt x="171222" y="126650"/>
                    <a:pt x="177819" y="117487"/>
                    <a:pt x="177819" y="102826"/>
                  </a:cubicBezTo>
                  <a:cubicBezTo>
                    <a:pt x="185517" y="97327"/>
                    <a:pt x="181485" y="81566"/>
                    <a:pt x="196146" y="82666"/>
                  </a:cubicBezTo>
                  <a:cubicBezTo>
                    <a:pt x="198346" y="82666"/>
                    <a:pt x="198712" y="82666"/>
                    <a:pt x="197246" y="81933"/>
                  </a:cubicBezTo>
                  <a:cubicBezTo>
                    <a:pt x="173054" y="70570"/>
                    <a:pt x="202377" y="69470"/>
                    <a:pt x="201278" y="62140"/>
                  </a:cubicBezTo>
                  <a:cubicBezTo>
                    <a:pt x="200911" y="59574"/>
                    <a:pt x="203477" y="56642"/>
                    <a:pt x="205676" y="54076"/>
                  </a:cubicBezTo>
                  <a:cubicBezTo>
                    <a:pt x="210075" y="50044"/>
                    <a:pt x="216306" y="50777"/>
                    <a:pt x="221437" y="48578"/>
                  </a:cubicBezTo>
                  <a:cubicBezTo>
                    <a:pt x="229501" y="45645"/>
                    <a:pt x="226202" y="41613"/>
                    <a:pt x="222170" y="37581"/>
                  </a:cubicBezTo>
                  <a:cubicBezTo>
                    <a:pt x="216306" y="34649"/>
                    <a:pt x="210441" y="31350"/>
                    <a:pt x="203844" y="29518"/>
                  </a:cubicBezTo>
                  <a:cubicBezTo>
                    <a:pt x="202377" y="28418"/>
                    <a:pt x="201644" y="26952"/>
                    <a:pt x="201278" y="25119"/>
                  </a:cubicBezTo>
                  <a:cubicBezTo>
                    <a:pt x="207509" y="14123"/>
                    <a:pt x="221437" y="11924"/>
                    <a:pt x="228402" y="1661"/>
                  </a:cubicBezTo>
                  <a:cubicBezTo>
                    <a:pt x="230234" y="-905"/>
                    <a:pt x="234266" y="-172"/>
                    <a:pt x="236832" y="1661"/>
                  </a:cubicBezTo>
                  <a:cubicBezTo>
                    <a:pt x="246729" y="9725"/>
                    <a:pt x="256259" y="18155"/>
                    <a:pt x="270920" y="17422"/>
                  </a:cubicBezTo>
                  <a:cubicBezTo>
                    <a:pt x="277884" y="16689"/>
                    <a:pt x="272753" y="27685"/>
                    <a:pt x="278251" y="30617"/>
                  </a:cubicBezTo>
                  <a:cubicBezTo>
                    <a:pt x="279351" y="31717"/>
                    <a:pt x="280450" y="32816"/>
                    <a:pt x="281183" y="34283"/>
                  </a:cubicBezTo>
                  <a:cubicBezTo>
                    <a:pt x="285948" y="48944"/>
                    <a:pt x="286315" y="62140"/>
                    <a:pt x="268721" y="69104"/>
                  </a:cubicBezTo>
                  <a:cubicBezTo>
                    <a:pt x="258458" y="73136"/>
                    <a:pt x="262490" y="84132"/>
                    <a:pt x="259924" y="91829"/>
                  </a:cubicBezTo>
                  <a:cubicBezTo>
                    <a:pt x="248561" y="106857"/>
                    <a:pt x="235366" y="120786"/>
                    <a:pt x="226202" y="137647"/>
                  </a:cubicBezTo>
                  <a:cubicBezTo>
                    <a:pt x="211174" y="145344"/>
                    <a:pt x="220338" y="162571"/>
                    <a:pt x="212641" y="173201"/>
                  </a:cubicBezTo>
                  <a:cubicBezTo>
                    <a:pt x="211541" y="174667"/>
                    <a:pt x="211907" y="176500"/>
                    <a:pt x="210075" y="177599"/>
                  </a:cubicBezTo>
                  <a:cubicBezTo>
                    <a:pt x="197979" y="182731"/>
                    <a:pt x="195780" y="195560"/>
                    <a:pt x="188449" y="204357"/>
                  </a:cubicBezTo>
                  <a:cubicBezTo>
                    <a:pt x="187349" y="205090"/>
                    <a:pt x="186983" y="206922"/>
                    <a:pt x="186250" y="207289"/>
                  </a:cubicBezTo>
                  <a:cubicBezTo>
                    <a:pt x="166457" y="214620"/>
                    <a:pt x="165723" y="234046"/>
                    <a:pt x="159859" y="249807"/>
                  </a:cubicBezTo>
                  <a:cubicBezTo>
                    <a:pt x="158026" y="254572"/>
                    <a:pt x="154727" y="258238"/>
                    <a:pt x="150329" y="260804"/>
                  </a:cubicBezTo>
                  <a:cubicBezTo>
                    <a:pt x="149962" y="264836"/>
                    <a:pt x="151062" y="271800"/>
                    <a:pt x="148863" y="272899"/>
                  </a:cubicBezTo>
                  <a:cubicBezTo>
                    <a:pt x="124671" y="286828"/>
                    <a:pt x="122839" y="315051"/>
                    <a:pt x="108177" y="335211"/>
                  </a:cubicBezTo>
                  <a:cubicBezTo>
                    <a:pt x="106344" y="343641"/>
                    <a:pt x="92416" y="343275"/>
                    <a:pt x="93882" y="354637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F24CAA4-3EAF-4746-87CF-9A68D1517039}"/>
                </a:ext>
              </a:extLst>
            </p:cNvPr>
            <p:cNvSpPr/>
            <p:nvPr/>
          </p:nvSpPr>
          <p:spPr>
            <a:xfrm>
              <a:off x="12323276" y="6827941"/>
              <a:ext cx="48877" cy="83204"/>
            </a:xfrm>
            <a:custGeom>
              <a:avLst/>
              <a:gdLst>
                <a:gd name="connsiteX0" fmla="*/ 3739 w 48877"/>
                <a:gd name="connsiteY0" fmla="*/ 83204 h 83204"/>
                <a:gd name="connsiteX1" fmla="*/ 14735 w 48877"/>
                <a:gd name="connsiteY1" fmla="*/ 55347 h 83204"/>
                <a:gd name="connsiteX2" fmla="*/ 23532 w 48877"/>
                <a:gd name="connsiteY2" fmla="*/ 39586 h 83204"/>
                <a:gd name="connsiteX3" fmla="*/ 22799 w 48877"/>
                <a:gd name="connsiteY3" fmla="*/ 23092 h 83204"/>
                <a:gd name="connsiteX4" fmla="*/ 42225 w 48877"/>
                <a:gd name="connsiteY4" fmla="*/ 0 h 83204"/>
                <a:gd name="connsiteX5" fmla="*/ 48823 w 48877"/>
                <a:gd name="connsiteY5" fmla="*/ 11729 h 83204"/>
                <a:gd name="connsiteX6" fmla="*/ 35628 w 48877"/>
                <a:gd name="connsiteY6" fmla="*/ 31522 h 83204"/>
                <a:gd name="connsiteX7" fmla="*/ 3739 w 48877"/>
                <a:gd name="connsiteY7" fmla="*/ 83204 h 8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77" h="83204">
                  <a:moveTo>
                    <a:pt x="3739" y="83204"/>
                  </a:moveTo>
                  <a:cubicBezTo>
                    <a:pt x="-2126" y="70375"/>
                    <a:pt x="-2859" y="59379"/>
                    <a:pt x="14735" y="55347"/>
                  </a:cubicBezTo>
                  <a:cubicBezTo>
                    <a:pt x="23165" y="53515"/>
                    <a:pt x="27197" y="49116"/>
                    <a:pt x="23532" y="39586"/>
                  </a:cubicBezTo>
                  <a:cubicBezTo>
                    <a:pt x="21699" y="34821"/>
                    <a:pt x="23165" y="28590"/>
                    <a:pt x="22799" y="23092"/>
                  </a:cubicBezTo>
                  <a:cubicBezTo>
                    <a:pt x="27197" y="13562"/>
                    <a:pt x="33429" y="5498"/>
                    <a:pt x="42225" y="0"/>
                  </a:cubicBezTo>
                  <a:cubicBezTo>
                    <a:pt x="49923" y="733"/>
                    <a:pt x="48823" y="6598"/>
                    <a:pt x="48823" y="11729"/>
                  </a:cubicBezTo>
                  <a:cubicBezTo>
                    <a:pt x="41859" y="16494"/>
                    <a:pt x="37094" y="21259"/>
                    <a:pt x="35628" y="31522"/>
                  </a:cubicBezTo>
                  <a:cubicBezTo>
                    <a:pt x="32329" y="52048"/>
                    <a:pt x="18400" y="68176"/>
                    <a:pt x="3739" y="83204"/>
                  </a:cubicBezTo>
                  <a:close/>
                </a:path>
              </a:pathLst>
            </a:custGeom>
            <a:solidFill>
              <a:srgbClr val="CABA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F34EC055-A063-4457-83FE-85839F6FDFE0}"/>
                </a:ext>
              </a:extLst>
            </p:cNvPr>
            <p:cNvSpPr/>
            <p:nvPr/>
          </p:nvSpPr>
          <p:spPr>
            <a:xfrm>
              <a:off x="12218153" y="7020315"/>
              <a:ext cx="38120" cy="59804"/>
            </a:xfrm>
            <a:custGeom>
              <a:avLst/>
              <a:gdLst>
                <a:gd name="connsiteX0" fmla="*/ 0 w 38120"/>
                <a:gd name="connsiteY0" fmla="*/ 59805 h 59804"/>
                <a:gd name="connsiteX1" fmla="*/ 17960 w 38120"/>
                <a:gd name="connsiteY1" fmla="*/ 8856 h 59804"/>
                <a:gd name="connsiteX2" fmla="*/ 31522 w 38120"/>
                <a:gd name="connsiteY2" fmla="*/ 7023 h 59804"/>
                <a:gd name="connsiteX3" fmla="*/ 38120 w 38120"/>
                <a:gd name="connsiteY3" fmla="*/ 3724 h 59804"/>
                <a:gd name="connsiteX4" fmla="*/ 27857 w 38120"/>
                <a:gd name="connsiteY4" fmla="*/ 22784 h 59804"/>
                <a:gd name="connsiteX5" fmla="*/ 22725 w 38120"/>
                <a:gd name="connsiteY5" fmla="*/ 32681 h 59804"/>
                <a:gd name="connsiteX6" fmla="*/ 0 w 38120"/>
                <a:gd name="connsiteY6" fmla="*/ 59805 h 5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20" h="59804">
                  <a:moveTo>
                    <a:pt x="0" y="59805"/>
                  </a:moveTo>
                  <a:cubicBezTo>
                    <a:pt x="4765" y="42577"/>
                    <a:pt x="15028" y="27183"/>
                    <a:pt x="17960" y="8856"/>
                  </a:cubicBezTo>
                  <a:cubicBezTo>
                    <a:pt x="18327" y="7390"/>
                    <a:pt x="23825" y="-9104"/>
                    <a:pt x="31522" y="7023"/>
                  </a:cubicBezTo>
                  <a:cubicBezTo>
                    <a:pt x="32989" y="9956"/>
                    <a:pt x="35188" y="3724"/>
                    <a:pt x="38120" y="3724"/>
                  </a:cubicBezTo>
                  <a:cubicBezTo>
                    <a:pt x="37754" y="11788"/>
                    <a:pt x="37754" y="19852"/>
                    <a:pt x="27857" y="22784"/>
                  </a:cubicBezTo>
                  <a:cubicBezTo>
                    <a:pt x="22359" y="24251"/>
                    <a:pt x="23458" y="28649"/>
                    <a:pt x="22725" y="32681"/>
                  </a:cubicBezTo>
                  <a:cubicBezTo>
                    <a:pt x="19793" y="45510"/>
                    <a:pt x="15028" y="56872"/>
                    <a:pt x="0" y="59805"/>
                  </a:cubicBezTo>
                  <a:close/>
                </a:path>
              </a:pathLst>
            </a:custGeom>
            <a:solidFill>
              <a:srgbClr val="9A77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80FC5E2D-597D-4CC5-AD44-6A7BC09C731E}"/>
                </a:ext>
              </a:extLst>
            </p:cNvPr>
            <p:cNvSpPr/>
            <p:nvPr/>
          </p:nvSpPr>
          <p:spPr>
            <a:xfrm>
              <a:off x="12274092" y="6956962"/>
              <a:ext cx="19201" cy="39952"/>
            </a:xfrm>
            <a:custGeom>
              <a:avLst/>
              <a:gdLst>
                <a:gd name="connsiteX0" fmla="*/ 3074 w 19201"/>
                <a:gd name="connsiteY0" fmla="*/ 39953 h 39952"/>
                <a:gd name="connsiteX1" fmla="*/ 6739 w 19201"/>
                <a:gd name="connsiteY1" fmla="*/ 23825 h 39952"/>
                <a:gd name="connsiteX2" fmla="*/ 8572 w 19201"/>
                <a:gd name="connsiteY2" fmla="*/ 17960 h 39952"/>
                <a:gd name="connsiteX3" fmla="*/ 19202 w 19201"/>
                <a:gd name="connsiteY3" fmla="*/ 0 h 39952"/>
                <a:gd name="connsiteX4" fmla="*/ 3074 w 19201"/>
                <a:gd name="connsiteY4" fmla="*/ 39953 h 3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01" h="39952">
                  <a:moveTo>
                    <a:pt x="3074" y="39953"/>
                  </a:moveTo>
                  <a:cubicBezTo>
                    <a:pt x="5640" y="34821"/>
                    <a:pt x="-2058" y="27490"/>
                    <a:pt x="6739" y="23825"/>
                  </a:cubicBezTo>
                  <a:cubicBezTo>
                    <a:pt x="8938" y="22725"/>
                    <a:pt x="11138" y="20160"/>
                    <a:pt x="8572" y="17960"/>
                  </a:cubicBezTo>
                  <a:cubicBezTo>
                    <a:pt x="-13787" y="-3299"/>
                    <a:pt x="14070" y="5132"/>
                    <a:pt x="19202" y="0"/>
                  </a:cubicBezTo>
                  <a:cubicBezTo>
                    <a:pt x="17369" y="14662"/>
                    <a:pt x="14803" y="29323"/>
                    <a:pt x="3074" y="39953"/>
                  </a:cubicBezTo>
                  <a:close/>
                </a:path>
              </a:pathLst>
            </a:custGeom>
            <a:solidFill>
              <a:srgbClr val="CCBE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810ECD8A-C076-4225-9805-34DBA5FBBBDE}"/>
                </a:ext>
              </a:extLst>
            </p:cNvPr>
            <p:cNvSpPr/>
            <p:nvPr/>
          </p:nvSpPr>
          <p:spPr>
            <a:xfrm>
              <a:off x="11867125" y="6479538"/>
              <a:ext cx="606337" cy="371860"/>
            </a:xfrm>
            <a:custGeom>
              <a:avLst/>
              <a:gdLst>
                <a:gd name="connsiteX0" fmla="*/ 498377 w 606337"/>
                <a:gd name="connsiteY0" fmla="*/ 348769 h 371860"/>
                <a:gd name="connsiteX1" fmla="*/ 478950 w 606337"/>
                <a:gd name="connsiteY1" fmla="*/ 371861 h 371860"/>
                <a:gd name="connsiteX2" fmla="*/ 478584 w 606337"/>
                <a:gd name="connsiteY2" fmla="*/ 371494 h 371860"/>
                <a:gd name="connsiteX3" fmla="*/ 475651 w 606337"/>
                <a:gd name="connsiteY3" fmla="*/ 359398 h 371860"/>
                <a:gd name="connsiteX4" fmla="*/ 459157 w 606337"/>
                <a:gd name="connsiteY4" fmla="*/ 344004 h 371860"/>
                <a:gd name="connsiteX5" fmla="*/ 441930 w 606337"/>
                <a:gd name="connsiteY5" fmla="*/ 323478 h 371860"/>
                <a:gd name="connsiteX6" fmla="*/ 461356 w 606337"/>
                <a:gd name="connsiteY6" fmla="*/ 282792 h 371860"/>
                <a:gd name="connsiteX7" fmla="*/ 453659 w 606337"/>
                <a:gd name="connsiteY7" fmla="*/ 269963 h 371860"/>
                <a:gd name="connsiteX8" fmla="*/ 459890 w 606337"/>
                <a:gd name="connsiteY8" fmla="*/ 255668 h 371860"/>
                <a:gd name="connsiteX9" fmla="*/ 477851 w 606337"/>
                <a:gd name="connsiteY9" fmla="*/ 235509 h 371860"/>
                <a:gd name="connsiteX10" fmla="*/ 489213 w 606337"/>
                <a:gd name="connsiteY10" fmla="*/ 217182 h 371860"/>
                <a:gd name="connsiteX11" fmla="*/ 466488 w 606337"/>
                <a:gd name="connsiteY11" fmla="*/ 219381 h 371860"/>
                <a:gd name="connsiteX12" fmla="*/ 464655 w 606337"/>
                <a:gd name="connsiteY12" fmla="*/ 225245 h 371860"/>
                <a:gd name="connsiteX13" fmla="*/ 459157 w 606337"/>
                <a:gd name="connsiteY13" fmla="*/ 246871 h 371860"/>
                <a:gd name="connsiteX14" fmla="*/ 445962 w 606337"/>
                <a:gd name="connsiteY14" fmla="*/ 232943 h 371860"/>
                <a:gd name="connsiteX15" fmla="*/ 436065 w 606337"/>
                <a:gd name="connsiteY15" fmla="*/ 225245 h 371860"/>
                <a:gd name="connsiteX16" fmla="*/ 411507 w 606337"/>
                <a:gd name="connsiteY16" fmla="*/ 196289 h 371860"/>
                <a:gd name="connsiteX17" fmla="*/ 420304 w 606337"/>
                <a:gd name="connsiteY17" fmla="*/ 176496 h 371860"/>
                <a:gd name="connsiteX18" fmla="*/ 430567 w 606337"/>
                <a:gd name="connsiteY18" fmla="*/ 175030 h 371860"/>
                <a:gd name="connsiteX19" fmla="*/ 436432 w 606337"/>
                <a:gd name="connsiteY19" fmla="*/ 186026 h 371860"/>
                <a:gd name="connsiteX20" fmla="*/ 450727 w 606337"/>
                <a:gd name="connsiteY20" fmla="*/ 198488 h 371860"/>
                <a:gd name="connsiteX21" fmla="*/ 470886 w 606337"/>
                <a:gd name="connsiteY21" fmla="*/ 175396 h 371860"/>
                <a:gd name="connsiteX22" fmla="*/ 480050 w 606337"/>
                <a:gd name="connsiteY22" fmla="*/ 159268 h 371860"/>
                <a:gd name="connsiteX23" fmla="*/ 495444 w 606337"/>
                <a:gd name="connsiteY23" fmla="*/ 138376 h 371860"/>
                <a:gd name="connsiteX24" fmla="*/ 501309 w 606337"/>
                <a:gd name="connsiteY24" fmla="*/ 105387 h 371860"/>
                <a:gd name="connsiteX25" fmla="*/ 506074 w 606337"/>
                <a:gd name="connsiteY25" fmla="*/ 99889 h 371860"/>
                <a:gd name="connsiteX26" fmla="*/ 503142 w 606337"/>
                <a:gd name="connsiteY26" fmla="*/ 70933 h 371860"/>
                <a:gd name="connsiteX27" fmla="*/ 483349 w 606337"/>
                <a:gd name="connsiteY27" fmla="*/ 61403 h 371860"/>
                <a:gd name="connsiteX28" fmla="*/ 428734 w 606337"/>
                <a:gd name="connsiteY28" fmla="*/ 80096 h 371860"/>
                <a:gd name="connsiteX29" fmla="*/ 422870 w 606337"/>
                <a:gd name="connsiteY29" fmla="*/ 86327 h 371860"/>
                <a:gd name="connsiteX30" fmla="*/ 390248 w 606337"/>
                <a:gd name="connsiteY30" fmla="*/ 110885 h 371860"/>
                <a:gd name="connsiteX31" fmla="*/ 348829 w 606337"/>
                <a:gd name="connsiteY31" fmla="*/ 135443 h 371860"/>
                <a:gd name="connsiteX32" fmla="*/ 352861 w 606337"/>
                <a:gd name="connsiteY32" fmla="*/ 138742 h 371860"/>
                <a:gd name="connsiteX33" fmla="*/ 363490 w 606337"/>
                <a:gd name="connsiteY33" fmla="*/ 160735 h 371860"/>
                <a:gd name="connsiteX34" fmla="*/ 346630 w 606337"/>
                <a:gd name="connsiteY34" fmla="*/ 165866 h 371860"/>
                <a:gd name="connsiteX35" fmla="*/ 329036 w 606337"/>
                <a:gd name="connsiteY35" fmla="*/ 173197 h 371860"/>
                <a:gd name="connsiteX36" fmla="*/ 334534 w 606337"/>
                <a:gd name="connsiteY36" fmla="*/ 195189 h 371860"/>
                <a:gd name="connsiteX37" fmla="*/ 342964 w 606337"/>
                <a:gd name="connsiteY37" fmla="*/ 205452 h 371860"/>
                <a:gd name="connsiteX38" fmla="*/ 327936 w 606337"/>
                <a:gd name="connsiteY38" fmla="*/ 209118 h 371860"/>
                <a:gd name="connsiteX39" fmla="*/ 301546 w 606337"/>
                <a:gd name="connsiteY39" fmla="*/ 213150 h 371860"/>
                <a:gd name="connsiteX40" fmla="*/ 305211 w 606337"/>
                <a:gd name="connsiteY40" fmla="*/ 233676 h 371860"/>
                <a:gd name="connsiteX41" fmla="*/ 298980 w 606337"/>
                <a:gd name="connsiteY41" fmla="*/ 247238 h 371860"/>
                <a:gd name="connsiteX42" fmla="*/ 283219 w 606337"/>
                <a:gd name="connsiteY42" fmla="*/ 254202 h 371860"/>
                <a:gd name="connsiteX43" fmla="*/ 270756 w 606337"/>
                <a:gd name="connsiteY43" fmla="*/ 242473 h 371860"/>
                <a:gd name="connsiteX44" fmla="*/ 241800 w 606337"/>
                <a:gd name="connsiteY44" fmla="*/ 229644 h 371860"/>
                <a:gd name="connsiteX45" fmla="*/ 234835 w 606337"/>
                <a:gd name="connsiteY45" fmla="*/ 229644 h 371860"/>
                <a:gd name="connsiteX46" fmla="*/ 244365 w 606337"/>
                <a:gd name="connsiteY46" fmla="*/ 173197 h 371860"/>
                <a:gd name="connsiteX47" fmla="*/ 271856 w 606337"/>
                <a:gd name="connsiteY47" fmla="*/ 125547 h 371860"/>
                <a:gd name="connsiteX48" fmla="*/ 228604 w 606337"/>
                <a:gd name="connsiteY48" fmla="*/ 139109 h 371860"/>
                <a:gd name="connsiteX49" fmla="*/ 229704 w 606337"/>
                <a:gd name="connsiteY49" fmla="*/ 157436 h 371860"/>
                <a:gd name="connsiteX50" fmla="*/ 193050 w 606337"/>
                <a:gd name="connsiteY50" fmla="*/ 173563 h 371860"/>
                <a:gd name="connsiteX51" fmla="*/ 162994 w 606337"/>
                <a:gd name="connsiteY51" fmla="*/ 172830 h 371860"/>
                <a:gd name="connsiteX52" fmla="*/ 164094 w 606337"/>
                <a:gd name="connsiteY52" fmla="*/ 152671 h 371860"/>
                <a:gd name="connsiteX53" fmla="*/ 133671 w 606337"/>
                <a:gd name="connsiteY53" fmla="*/ 151938 h 371860"/>
                <a:gd name="connsiteX54" fmla="*/ 113145 w 606337"/>
                <a:gd name="connsiteY54" fmla="*/ 129212 h 371860"/>
                <a:gd name="connsiteX55" fmla="*/ 71726 w 606337"/>
                <a:gd name="connsiteY55" fmla="*/ 153404 h 371860"/>
                <a:gd name="connsiteX56" fmla="*/ 58897 w 606337"/>
                <a:gd name="connsiteY56" fmla="*/ 162567 h 371860"/>
                <a:gd name="connsiteX57" fmla="*/ 41303 w 606337"/>
                <a:gd name="connsiteY57" fmla="*/ 175396 h 371860"/>
                <a:gd name="connsiteX58" fmla="*/ 6115 w 606337"/>
                <a:gd name="connsiteY58" fmla="*/ 174297 h 371860"/>
                <a:gd name="connsiteX59" fmla="*/ 4649 w 606337"/>
                <a:gd name="connsiteY59" fmla="*/ 151205 h 371860"/>
                <a:gd name="connsiteX60" fmla="*/ 29940 w 606337"/>
                <a:gd name="connsiteY60" fmla="*/ 144973 h 371860"/>
                <a:gd name="connsiteX61" fmla="*/ 54132 w 606337"/>
                <a:gd name="connsiteY61" fmla="*/ 135810 h 371860"/>
                <a:gd name="connsiteX62" fmla="*/ 66594 w 606337"/>
                <a:gd name="connsiteY62" fmla="*/ 104654 h 371860"/>
                <a:gd name="connsiteX63" fmla="*/ 77224 w 606337"/>
                <a:gd name="connsiteY63" fmla="*/ 96957 h 371860"/>
                <a:gd name="connsiteX64" fmla="*/ 110212 w 606337"/>
                <a:gd name="connsiteY64" fmla="*/ 85594 h 371860"/>
                <a:gd name="connsiteX65" fmla="*/ 132571 w 606337"/>
                <a:gd name="connsiteY65" fmla="*/ 89626 h 371860"/>
                <a:gd name="connsiteX66" fmla="*/ 196349 w 606337"/>
                <a:gd name="connsiteY66" fmla="*/ 95124 h 371860"/>
                <a:gd name="connsiteX67" fmla="*/ 215775 w 606337"/>
                <a:gd name="connsiteY67" fmla="*/ 98789 h 371860"/>
                <a:gd name="connsiteX68" fmla="*/ 256095 w 606337"/>
                <a:gd name="connsiteY68" fmla="*/ 103555 h 371860"/>
                <a:gd name="connsiteX69" fmla="*/ 269657 w 606337"/>
                <a:gd name="connsiteY69" fmla="*/ 91825 h 371860"/>
                <a:gd name="connsiteX70" fmla="*/ 283585 w 606337"/>
                <a:gd name="connsiteY70" fmla="*/ 74598 h 371860"/>
                <a:gd name="connsiteX71" fmla="*/ 290916 w 606337"/>
                <a:gd name="connsiteY71" fmla="*/ 67267 h 371860"/>
                <a:gd name="connsiteX72" fmla="*/ 309609 w 606337"/>
                <a:gd name="connsiteY72" fmla="*/ 59936 h 371860"/>
                <a:gd name="connsiteX73" fmla="*/ 388049 w 606337"/>
                <a:gd name="connsiteY73" fmla="*/ 77897 h 371860"/>
                <a:gd name="connsiteX74" fmla="*/ 418471 w 606337"/>
                <a:gd name="connsiteY74" fmla="*/ 64701 h 371860"/>
                <a:gd name="connsiteX75" fmla="*/ 462823 w 606337"/>
                <a:gd name="connsiteY75" fmla="*/ 30613 h 371860"/>
                <a:gd name="connsiteX76" fmla="*/ 485914 w 606337"/>
                <a:gd name="connsiteY76" fmla="*/ 29147 h 371860"/>
                <a:gd name="connsiteX77" fmla="*/ 502042 w 606337"/>
                <a:gd name="connsiteY77" fmla="*/ 29147 h 371860"/>
                <a:gd name="connsiteX78" fmla="*/ 508640 w 606337"/>
                <a:gd name="connsiteY78" fmla="*/ 25115 h 371860"/>
                <a:gd name="connsiteX79" fmla="*/ 561055 w 606337"/>
                <a:gd name="connsiteY79" fmla="*/ 3123 h 371860"/>
                <a:gd name="connsiteX80" fmla="*/ 573884 w 606337"/>
                <a:gd name="connsiteY80" fmla="*/ 191 h 371860"/>
                <a:gd name="connsiteX81" fmla="*/ 575717 w 606337"/>
                <a:gd name="connsiteY81" fmla="*/ 39410 h 371860"/>
                <a:gd name="connsiteX82" fmla="*/ 563987 w 606337"/>
                <a:gd name="connsiteY82" fmla="*/ 58470 h 371860"/>
                <a:gd name="connsiteX83" fmla="*/ 603573 w 606337"/>
                <a:gd name="connsiteY83" fmla="*/ 61036 h 371860"/>
                <a:gd name="connsiteX84" fmla="*/ 602840 w 606337"/>
                <a:gd name="connsiteY84" fmla="*/ 80096 h 371860"/>
                <a:gd name="connsiteX85" fmla="*/ 601008 w 606337"/>
                <a:gd name="connsiteY85" fmla="*/ 106853 h 371860"/>
                <a:gd name="connsiteX86" fmla="*/ 599541 w 606337"/>
                <a:gd name="connsiteY86" fmla="*/ 116750 h 371860"/>
                <a:gd name="connsiteX87" fmla="*/ 588545 w 606337"/>
                <a:gd name="connsiteY87" fmla="*/ 145340 h 371860"/>
                <a:gd name="connsiteX88" fmla="*/ 588545 w 606337"/>
                <a:gd name="connsiteY88" fmla="*/ 147539 h 371860"/>
                <a:gd name="connsiteX89" fmla="*/ 566186 w 606337"/>
                <a:gd name="connsiteY89" fmla="*/ 187125 h 371860"/>
                <a:gd name="connsiteX90" fmla="*/ 550425 w 606337"/>
                <a:gd name="connsiteY90" fmla="*/ 223413 h 371860"/>
                <a:gd name="connsiteX91" fmla="*/ 547493 w 606337"/>
                <a:gd name="connsiteY91" fmla="*/ 235142 h 371860"/>
                <a:gd name="connsiteX92" fmla="*/ 540162 w 606337"/>
                <a:gd name="connsiteY92" fmla="*/ 242473 h 371860"/>
                <a:gd name="connsiteX93" fmla="*/ 529899 w 606337"/>
                <a:gd name="connsiteY93" fmla="*/ 265931 h 371860"/>
                <a:gd name="connsiteX94" fmla="*/ 529533 w 606337"/>
                <a:gd name="connsiteY94" fmla="*/ 265931 h 371860"/>
                <a:gd name="connsiteX95" fmla="*/ 521835 w 606337"/>
                <a:gd name="connsiteY95" fmla="*/ 273995 h 371860"/>
                <a:gd name="connsiteX96" fmla="*/ 507540 w 606337"/>
                <a:gd name="connsiteY96" fmla="*/ 286457 h 371860"/>
                <a:gd name="connsiteX97" fmla="*/ 525867 w 606337"/>
                <a:gd name="connsiteY97" fmla="*/ 295254 h 371860"/>
                <a:gd name="connsiteX98" fmla="*/ 517070 w 606337"/>
                <a:gd name="connsiteY98" fmla="*/ 316514 h 371860"/>
                <a:gd name="connsiteX99" fmla="*/ 498377 w 606337"/>
                <a:gd name="connsiteY99" fmla="*/ 348769 h 37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337" h="371860">
                  <a:moveTo>
                    <a:pt x="498377" y="348769"/>
                  </a:moveTo>
                  <a:cubicBezTo>
                    <a:pt x="495078" y="359032"/>
                    <a:pt x="488480" y="366729"/>
                    <a:pt x="478950" y="371861"/>
                  </a:cubicBezTo>
                  <a:cubicBezTo>
                    <a:pt x="478950" y="371861"/>
                    <a:pt x="478584" y="371494"/>
                    <a:pt x="478584" y="371494"/>
                  </a:cubicBezTo>
                  <a:cubicBezTo>
                    <a:pt x="474185" y="368195"/>
                    <a:pt x="477118" y="363064"/>
                    <a:pt x="475651" y="359398"/>
                  </a:cubicBezTo>
                  <a:cubicBezTo>
                    <a:pt x="472719" y="351701"/>
                    <a:pt x="474185" y="342171"/>
                    <a:pt x="459157" y="344004"/>
                  </a:cubicBezTo>
                  <a:cubicBezTo>
                    <a:pt x="449627" y="345103"/>
                    <a:pt x="442296" y="334840"/>
                    <a:pt x="441930" y="323478"/>
                  </a:cubicBezTo>
                  <a:cubicBezTo>
                    <a:pt x="441563" y="305517"/>
                    <a:pt x="450727" y="286457"/>
                    <a:pt x="461356" y="282792"/>
                  </a:cubicBezTo>
                  <a:cubicBezTo>
                    <a:pt x="459524" y="278027"/>
                    <a:pt x="456225" y="274362"/>
                    <a:pt x="453659" y="269963"/>
                  </a:cubicBezTo>
                  <a:cubicBezTo>
                    <a:pt x="447794" y="261899"/>
                    <a:pt x="451460" y="255668"/>
                    <a:pt x="459890" y="255668"/>
                  </a:cubicBezTo>
                  <a:cubicBezTo>
                    <a:pt x="474185" y="255302"/>
                    <a:pt x="477118" y="247238"/>
                    <a:pt x="477851" y="235509"/>
                  </a:cubicBezTo>
                  <a:cubicBezTo>
                    <a:pt x="478217" y="228178"/>
                    <a:pt x="482982" y="223046"/>
                    <a:pt x="489213" y="217182"/>
                  </a:cubicBezTo>
                  <a:cubicBezTo>
                    <a:pt x="480050" y="217182"/>
                    <a:pt x="473452" y="226712"/>
                    <a:pt x="466488" y="219381"/>
                  </a:cubicBezTo>
                  <a:cubicBezTo>
                    <a:pt x="463922" y="221580"/>
                    <a:pt x="464289" y="223413"/>
                    <a:pt x="464655" y="225245"/>
                  </a:cubicBezTo>
                  <a:cubicBezTo>
                    <a:pt x="465388" y="233309"/>
                    <a:pt x="472353" y="242839"/>
                    <a:pt x="459157" y="246871"/>
                  </a:cubicBezTo>
                  <a:cubicBezTo>
                    <a:pt x="446695" y="250536"/>
                    <a:pt x="449627" y="238441"/>
                    <a:pt x="445962" y="232943"/>
                  </a:cubicBezTo>
                  <a:cubicBezTo>
                    <a:pt x="443396" y="228911"/>
                    <a:pt x="440097" y="227445"/>
                    <a:pt x="436065" y="225245"/>
                  </a:cubicBezTo>
                  <a:cubicBezTo>
                    <a:pt x="423603" y="219381"/>
                    <a:pt x="417372" y="207651"/>
                    <a:pt x="411507" y="196289"/>
                  </a:cubicBezTo>
                  <a:cubicBezTo>
                    <a:pt x="407109" y="187125"/>
                    <a:pt x="412607" y="180894"/>
                    <a:pt x="420304" y="176496"/>
                  </a:cubicBezTo>
                  <a:cubicBezTo>
                    <a:pt x="423603" y="175030"/>
                    <a:pt x="426902" y="173563"/>
                    <a:pt x="430567" y="175030"/>
                  </a:cubicBezTo>
                  <a:cubicBezTo>
                    <a:pt x="434599" y="177595"/>
                    <a:pt x="437165" y="181261"/>
                    <a:pt x="436432" y="186026"/>
                  </a:cubicBezTo>
                  <a:cubicBezTo>
                    <a:pt x="435332" y="197388"/>
                    <a:pt x="437531" y="199221"/>
                    <a:pt x="450727" y="198488"/>
                  </a:cubicBezTo>
                  <a:cubicBezTo>
                    <a:pt x="469054" y="197755"/>
                    <a:pt x="474185" y="192990"/>
                    <a:pt x="470886" y="175396"/>
                  </a:cubicBezTo>
                  <a:cubicBezTo>
                    <a:pt x="469787" y="169531"/>
                    <a:pt x="471253" y="161834"/>
                    <a:pt x="480050" y="159268"/>
                  </a:cubicBezTo>
                  <a:cubicBezTo>
                    <a:pt x="489946" y="156336"/>
                    <a:pt x="495078" y="148639"/>
                    <a:pt x="495444" y="138376"/>
                  </a:cubicBezTo>
                  <a:cubicBezTo>
                    <a:pt x="495811" y="127013"/>
                    <a:pt x="506441" y="117850"/>
                    <a:pt x="501309" y="105387"/>
                  </a:cubicBezTo>
                  <a:cubicBezTo>
                    <a:pt x="500576" y="103921"/>
                    <a:pt x="504241" y="101722"/>
                    <a:pt x="506074" y="99889"/>
                  </a:cubicBezTo>
                  <a:cubicBezTo>
                    <a:pt x="519636" y="87060"/>
                    <a:pt x="519270" y="80829"/>
                    <a:pt x="503142" y="70933"/>
                  </a:cubicBezTo>
                  <a:cubicBezTo>
                    <a:pt x="496911" y="67267"/>
                    <a:pt x="491413" y="61403"/>
                    <a:pt x="483349" y="61403"/>
                  </a:cubicBezTo>
                  <a:cubicBezTo>
                    <a:pt x="464655" y="66168"/>
                    <a:pt x="449261" y="80463"/>
                    <a:pt x="428734" y="80096"/>
                  </a:cubicBezTo>
                  <a:cubicBezTo>
                    <a:pt x="424703" y="80096"/>
                    <a:pt x="423969" y="84128"/>
                    <a:pt x="422870" y="86327"/>
                  </a:cubicBezTo>
                  <a:cubicBezTo>
                    <a:pt x="415906" y="99889"/>
                    <a:pt x="402344" y="106120"/>
                    <a:pt x="390248" y="110885"/>
                  </a:cubicBezTo>
                  <a:cubicBezTo>
                    <a:pt x="374487" y="116750"/>
                    <a:pt x="364224" y="130312"/>
                    <a:pt x="348829" y="135443"/>
                  </a:cubicBezTo>
                  <a:cubicBezTo>
                    <a:pt x="349562" y="137276"/>
                    <a:pt x="351761" y="137276"/>
                    <a:pt x="352861" y="138742"/>
                  </a:cubicBezTo>
                  <a:cubicBezTo>
                    <a:pt x="354694" y="146806"/>
                    <a:pt x="360558" y="153037"/>
                    <a:pt x="363490" y="160735"/>
                  </a:cubicBezTo>
                  <a:cubicBezTo>
                    <a:pt x="359459" y="166966"/>
                    <a:pt x="353227" y="165866"/>
                    <a:pt x="346630" y="165866"/>
                  </a:cubicBezTo>
                  <a:cubicBezTo>
                    <a:pt x="340032" y="165866"/>
                    <a:pt x="331968" y="165133"/>
                    <a:pt x="329036" y="173197"/>
                  </a:cubicBezTo>
                  <a:cubicBezTo>
                    <a:pt x="326104" y="181261"/>
                    <a:pt x="327203" y="188958"/>
                    <a:pt x="334534" y="195189"/>
                  </a:cubicBezTo>
                  <a:cubicBezTo>
                    <a:pt x="337833" y="198121"/>
                    <a:pt x="345530" y="199588"/>
                    <a:pt x="342964" y="205452"/>
                  </a:cubicBezTo>
                  <a:cubicBezTo>
                    <a:pt x="340399" y="211317"/>
                    <a:pt x="332701" y="211317"/>
                    <a:pt x="327936" y="209118"/>
                  </a:cubicBezTo>
                  <a:cubicBezTo>
                    <a:pt x="317307" y="204353"/>
                    <a:pt x="308876" y="226712"/>
                    <a:pt x="301546" y="213150"/>
                  </a:cubicBezTo>
                  <a:cubicBezTo>
                    <a:pt x="310709" y="215349"/>
                    <a:pt x="314008" y="222313"/>
                    <a:pt x="305211" y="233676"/>
                  </a:cubicBezTo>
                  <a:cubicBezTo>
                    <a:pt x="301912" y="237708"/>
                    <a:pt x="301179" y="242839"/>
                    <a:pt x="298980" y="247238"/>
                  </a:cubicBezTo>
                  <a:cubicBezTo>
                    <a:pt x="295681" y="253835"/>
                    <a:pt x="289450" y="254935"/>
                    <a:pt x="283219" y="254202"/>
                  </a:cubicBezTo>
                  <a:cubicBezTo>
                    <a:pt x="275888" y="253469"/>
                    <a:pt x="272222" y="249070"/>
                    <a:pt x="270756" y="242473"/>
                  </a:cubicBezTo>
                  <a:cubicBezTo>
                    <a:pt x="266724" y="227078"/>
                    <a:pt x="254629" y="221580"/>
                    <a:pt x="241800" y="229644"/>
                  </a:cubicBezTo>
                  <a:cubicBezTo>
                    <a:pt x="239601" y="231110"/>
                    <a:pt x="237035" y="230743"/>
                    <a:pt x="234835" y="229644"/>
                  </a:cubicBezTo>
                  <a:cubicBezTo>
                    <a:pt x="221274" y="197755"/>
                    <a:pt x="223106" y="195556"/>
                    <a:pt x="244365" y="173197"/>
                  </a:cubicBezTo>
                  <a:cubicBezTo>
                    <a:pt x="256461" y="160368"/>
                    <a:pt x="267824" y="144973"/>
                    <a:pt x="271856" y="125547"/>
                  </a:cubicBezTo>
                  <a:cubicBezTo>
                    <a:pt x="261593" y="142408"/>
                    <a:pt x="243999" y="135077"/>
                    <a:pt x="228604" y="139109"/>
                  </a:cubicBezTo>
                  <a:cubicBezTo>
                    <a:pt x="227138" y="145340"/>
                    <a:pt x="237768" y="156336"/>
                    <a:pt x="229704" y="157436"/>
                  </a:cubicBezTo>
                  <a:cubicBezTo>
                    <a:pt x="215409" y="159635"/>
                    <a:pt x="212110" y="184560"/>
                    <a:pt x="193050" y="173563"/>
                  </a:cubicBezTo>
                  <a:cubicBezTo>
                    <a:pt x="183154" y="172830"/>
                    <a:pt x="172890" y="176496"/>
                    <a:pt x="162994" y="172830"/>
                  </a:cubicBezTo>
                  <a:cubicBezTo>
                    <a:pt x="153830" y="166233"/>
                    <a:pt x="164460" y="159635"/>
                    <a:pt x="164094" y="152671"/>
                  </a:cubicBezTo>
                  <a:cubicBezTo>
                    <a:pt x="153464" y="149005"/>
                    <a:pt x="143567" y="153037"/>
                    <a:pt x="133671" y="151938"/>
                  </a:cubicBezTo>
                  <a:cubicBezTo>
                    <a:pt x="112412" y="149738"/>
                    <a:pt x="108013" y="144607"/>
                    <a:pt x="113145" y="129212"/>
                  </a:cubicBezTo>
                  <a:cubicBezTo>
                    <a:pt x="113878" y="154137"/>
                    <a:pt x="90053" y="149738"/>
                    <a:pt x="71726" y="153404"/>
                  </a:cubicBezTo>
                  <a:cubicBezTo>
                    <a:pt x="65128" y="153037"/>
                    <a:pt x="62196" y="158169"/>
                    <a:pt x="58897" y="162567"/>
                  </a:cubicBezTo>
                  <a:cubicBezTo>
                    <a:pt x="53765" y="168065"/>
                    <a:pt x="49000" y="173563"/>
                    <a:pt x="41303" y="175396"/>
                  </a:cubicBezTo>
                  <a:cubicBezTo>
                    <a:pt x="29574" y="176496"/>
                    <a:pt x="17845" y="177595"/>
                    <a:pt x="6115" y="174297"/>
                  </a:cubicBezTo>
                  <a:cubicBezTo>
                    <a:pt x="-3415" y="167332"/>
                    <a:pt x="-116" y="157802"/>
                    <a:pt x="4649" y="151205"/>
                  </a:cubicBezTo>
                  <a:cubicBezTo>
                    <a:pt x="10147" y="142774"/>
                    <a:pt x="22976" y="140575"/>
                    <a:pt x="29940" y="144973"/>
                  </a:cubicBezTo>
                  <a:cubicBezTo>
                    <a:pt x="44235" y="153404"/>
                    <a:pt x="47534" y="147173"/>
                    <a:pt x="54132" y="135810"/>
                  </a:cubicBezTo>
                  <a:cubicBezTo>
                    <a:pt x="59630" y="125547"/>
                    <a:pt x="70626" y="118949"/>
                    <a:pt x="66594" y="104654"/>
                  </a:cubicBezTo>
                  <a:cubicBezTo>
                    <a:pt x="65128" y="99523"/>
                    <a:pt x="72092" y="96590"/>
                    <a:pt x="77224" y="96957"/>
                  </a:cubicBezTo>
                  <a:cubicBezTo>
                    <a:pt x="89686" y="97323"/>
                    <a:pt x="99583" y="90359"/>
                    <a:pt x="110212" y="85594"/>
                  </a:cubicBezTo>
                  <a:cubicBezTo>
                    <a:pt x="118276" y="82295"/>
                    <a:pt x="125973" y="83028"/>
                    <a:pt x="132571" y="89626"/>
                  </a:cubicBezTo>
                  <a:cubicBezTo>
                    <a:pt x="153464" y="94025"/>
                    <a:pt x="174357" y="101722"/>
                    <a:pt x="196349" y="95124"/>
                  </a:cubicBezTo>
                  <a:cubicBezTo>
                    <a:pt x="203313" y="92925"/>
                    <a:pt x="210644" y="93291"/>
                    <a:pt x="215775" y="98789"/>
                  </a:cubicBezTo>
                  <a:cubicBezTo>
                    <a:pt x="228238" y="111252"/>
                    <a:pt x="242533" y="104654"/>
                    <a:pt x="256095" y="103555"/>
                  </a:cubicBezTo>
                  <a:cubicBezTo>
                    <a:pt x="262692" y="103188"/>
                    <a:pt x="267091" y="97690"/>
                    <a:pt x="269657" y="91825"/>
                  </a:cubicBezTo>
                  <a:cubicBezTo>
                    <a:pt x="272956" y="84861"/>
                    <a:pt x="276987" y="78996"/>
                    <a:pt x="283585" y="74598"/>
                  </a:cubicBezTo>
                  <a:cubicBezTo>
                    <a:pt x="286151" y="72032"/>
                    <a:pt x="288350" y="69467"/>
                    <a:pt x="290916" y="67267"/>
                  </a:cubicBezTo>
                  <a:cubicBezTo>
                    <a:pt x="296047" y="61403"/>
                    <a:pt x="300446" y="59203"/>
                    <a:pt x="309609" y="59936"/>
                  </a:cubicBezTo>
                  <a:cubicBezTo>
                    <a:pt x="336367" y="63235"/>
                    <a:pt x="361658" y="72765"/>
                    <a:pt x="388049" y="77897"/>
                  </a:cubicBezTo>
                  <a:cubicBezTo>
                    <a:pt x="401611" y="80463"/>
                    <a:pt x="410041" y="75331"/>
                    <a:pt x="418471" y="64701"/>
                  </a:cubicBezTo>
                  <a:cubicBezTo>
                    <a:pt x="430201" y="50040"/>
                    <a:pt x="441197" y="34645"/>
                    <a:pt x="462823" y="30613"/>
                  </a:cubicBezTo>
                  <a:cubicBezTo>
                    <a:pt x="470886" y="29147"/>
                    <a:pt x="477851" y="26581"/>
                    <a:pt x="485914" y="29147"/>
                  </a:cubicBezTo>
                  <a:cubicBezTo>
                    <a:pt x="491413" y="30980"/>
                    <a:pt x="496911" y="32446"/>
                    <a:pt x="502042" y="29147"/>
                  </a:cubicBezTo>
                  <a:cubicBezTo>
                    <a:pt x="504241" y="27681"/>
                    <a:pt x="506441" y="26215"/>
                    <a:pt x="508640" y="25115"/>
                  </a:cubicBezTo>
                  <a:cubicBezTo>
                    <a:pt x="525501" y="16318"/>
                    <a:pt x="542361" y="7521"/>
                    <a:pt x="561055" y="3123"/>
                  </a:cubicBezTo>
                  <a:cubicBezTo>
                    <a:pt x="565087" y="924"/>
                    <a:pt x="569119" y="-542"/>
                    <a:pt x="573884" y="191"/>
                  </a:cubicBezTo>
                  <a:cubicBezTo>
                    <a:pt x="593310" y="17052"/>
                    <a:pt x="594410" y="23649"/>
                    <a:pt x="575717" y="39410"/>
                  </a:cubicBezTo>
                  <a:cubicBezTo>
                    <a:pt x="568752" y="45275"/>
                    <a:pt x="568752" y="53705"/>
                    <a:pt x="563987" y="58470"/>
                  </a:cubicBezTo>
                  <a:cubicBezTo>
                    <a:pt x="577549" y="35378"/>
                    <a:pt x="590012" y="58837"/>
                    <a:pt x="603573" y="61036"/>
                  </a:cubicBezTo>
                  <a:cubicBezTo>
                    <a:pt x="609071" y="67634"/>
                    <a:pt x="605039" y="74231"/>
                    <a:pt x="602840" y="80096"/>
                  </a:cubicBezTo>
                  <a:cubicBezTo>
                    <a:pt x="599541" y="88893"/>
                    <a:pt x="595876" y="97690"/>
                    <a:pt x="601008" y="106853"/>
                  </a:cubicBezTo>
                  <a:cubicBezTo>
                    <a:pt x="602840" y="110519"/>
                    <a:pt x="602840" y="114184"/>
                    <a:pt x="599541" y="116750"/>
                  </a:cubicBezTo>
                  <a:cubicBezTo>
                    <a:pt x="590378" y="124081"/>
                    <a:pt x="591111" y="135443"/>
                    <a:pt x="588545" y="145340"/>
                  </a:cubicBezTo>
                  <a:cubicBezTo>
                    <a:pt x="588179" y="146073"/>
                    <a:pt x="588179" y="146806"/>
                    <a:pt x="588545" y="147539"/>
                  </a:cubicBezTo>
                  <a:cubicBezTo>
                    <a:pt x="581214" y="160735"/>
                    <a:pt x="575350" y="175030"/>
                    <a:pt x="566186" y="187125"/>
                  </a:cubicBezTo>
                  <a:cubicBezTo>
                    <a:pt x="558123" y="198121"/>
                    <a:pt x="546760" y="207285"/>
                    <a:pt x="550425" y="223413"/>
                  </a:cubicBezTo>
                  <a:cubicBezTo>
                    <a:pt x="551158" y="227078"/>
                    <a:pt x="551891" y="232210"/>
                    <a:pt x="547493" y="235142"/>
                  </a:cubicBezTo>
                  <a:cubicBezTo>
                    <a:pt x="544927" y="237708"/>
                    <a:pt x="542361" y="239907"/>
                    <a:pt x="540162" y="242473"/>
                  </a:cubicBezTo>
                  <a:cubicBezTo>
                    <a:pt x="537963" y="250903"/>
                    <a:pt x="535031" y="258967"/>
                    <a:pt x="529899" y="265931"/>
                  </a:cubicBezTo>
                  <a:lnTo>
                    <a:pt x="529533" y="265931"/>
                  </a:lnTo>
                  <a:cubicBezTo>
                    <a:pt x="526600" y="268130"/>
                    <a:pt x="524401" y="271063"/>
                    <a:pt x="521835" y="273995"/>
                  </a:cubicBezTo>
                  <a:cubicBezTo>
                    <a:pt x="517437" y="279126"/>
                    <a:pt x="506441" y="278393"/>
                    <a:pt x="507540" y="286457"/>
                  </a:cubicBezTo>
                  <a:cubicBezTo>
                    <a:pt x="508640" y="296720"/>
                    <a:pt x="520736" y="290123"/>
                    <a:pt x="525867" y="295254"/>
                  </a:cubicBezTo>
                  <a:cubicBezTo>
                    <a:pt x="532831" y="306250"/>
                    <a:pt x="519270" y="309183"/>
                    <a:pt x="517070" y="316514"/>
                  </a:cubicBezTo>
                  <a:cubicBezTo>
                    <a:pt x="511206" y="328609"/>
                    <a:pt x="498010" y="335207"/>
                    <a:pt x="498377" y="348769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86A096D-4806-4962-92B4-97494C11F8BC}"/>
                </a:ext>
              </a:extLst>
            </p:cNvPr>
            <p:cNvSpPr/>
            <p:nvPr/>
          </p:nvSpPr>
          <p:spPr>
            <a:xfrm>
              <a:off x="12450648" y="6519295"/>
              <a:ext cx="26655" cy="106316"/>
            </a:xfrm>
            <a:custGeom>
              <a:avLst/>
              <a:gdLst>
                <a:gd name="connsiteX0" fmla="*/ 3189 w 26655"/>
                <a:gd name="connsiteY0" fmla="*/ 106316 h 106316"/>
                <a:gd name="connsiteX1" fmla="*/ 257 w 26655"/>
                <a:gd name="connsiteY1" fmla="*/ 101918 h 106316"/>
                <a:gd name="connsiteX2" fmla="*/ 11620 w 26655"/>
                <a:gd name="connsiteY2" fmla="*/ 69662 h 106316"/>
                <a:gd name="connsiteX3" fmla="*/ 16018 w 26655"/>
                <a:gd name="connsiteY3" fmla="*/ 35574 h 106316"/>
                <a:gd name="connsiteX4" fmla="*/ 14918 w 26655"/>
                <a:gd name="connsiteY4" fmla="*/ 23112 h 106316"/>
                <a:gd name="connsiteX5" fmla="*/ 11253 w 26655"/>
                <a:gd name="connsiteY5" fmla="*/ 14682 h 106316"/>
                <a:gd name="connsiteX6" fmla="*/ 25915 w 26655"/>
                <a:gd name="connsiteY6" fmla="*/ 753 h 106316"/>
                <a:gd name="connsiteX7" fmla="*/ 26281 w 26655"/>
                <a:gd name="connsiteY7" fmla="*/ 23845 h 106316"/>
                <a:gd name="connsiteX8" fmla="*/ 20050 w 26655"/>
                <a:gd name="connsiteY8" fmla="*/ 61232 h 106316"/>
                <a:gd name="connsiteX9" fmla="*/ 3189 w 26655"/>
                <a:gd name="connsiteY9" fmla="*/ 106316 h 10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55" h="106316">
                  <a:moveTo>
                    <a:pt x="3189" y="106316"/>
                  </a:moveTo>
                  <a:cubicBezTo>
                    <a:pt x="2090" y="104850"/>
                    <a:pt x="623" y="103384"/>
                    <a:pt x="257" y="101918"/>
                  </a:cubicBezTo>
                  <a:cubicBezTo>
                    <a:pt x="-2309" y="88723"/>
                    <a:pt x="15285" y="78826"/>
                    <a:pt x="11620" y="69662"/>
                  </a:cubicBezTo>
                  <a:cubicBezTo>
                    <a:pt x="6488" y="55734"/>
                    <a:pt x="8687" y="46204"/>
                    <a:pt x="16018" y="35574"/>
                  </a:cubicBezTo>
                  <a:cubicBezTo>
                    <a:pt x="19317" y="31176"/>
                    <a:pt x="21149" y="26778"/>
                    <a:pt x="14918" y="23112"/>
                  </a:cubicBezTo>
                  <a:cubicBezTo>
                    <a:pt x="13086" y="20546"/>
                    <a:pt x="11986" y="17614"/>
                    <a:pt x="11253" y="14682"/>
                  </a:cubicBezTo>
                  <a:cubicBezTo>
                    <a:pt x="11986" y="5518"/>
                    <a:pt x="13452" y="-2546"/>
                    <a:pt x="25915" y="753"/>
                  </a:cubicBezTo>
                  <a:cubicBezTo>
                    <a:pt x="29213" y="8451"/>
                    <a:pt x="20050" y="16148"/>
                    <a:pt x="26281" y="23845"/>
                  </a:cubicBezTo>
                  <a:cubicBezTo>
                    <a:pt x="20050" y="35574"/>
                    <a:pt x="19684" y="49503"/>
                    <a:pt x="20050" y="61232"/>
                  </a:cubicBezTo>
                  <a:cubicBezTo>
                    <a:pt x="20783" y="79926"/>
                    <a:pt x="10153" y="92021"/>
                    <a:pt x="3189" y="1063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D358B7E0-E70E-4471-B2B9-1EA85DADBD61}"/>
                </a:ext>
              </a:extLst>
            </p:cNvPr>
            <p:cNvSpPr/>
            <p:nvPr/>
          </p:nvSpPr>
          <p:spPr>
            <a:xfrm>
              <a:off x="12410763" y="6628177"/>
              <a:ext cx="43441" cy="88789"/>
            </a:xfrm>
            <a:custGeom>
              <a:avLst/>
              <a:gdLst>
                <a:gd name="connsiteX0" fmla="*/ 2022 w 43441"/>
                <a:gd name="connsiteY0" fmla="*/ 87236 h 88789"/>
                <a:gd name="connsiteX1" fmla="*/ 556 w 43441"/>
                <a:gd name="connsiteY1" fmla="*/ 60479 h 88789"/>
                <a:gd name="connsiteX2" fmla="*/ 10453 w 43441"/>
                <a:gd name="connsiteY2" fmla="*/ 45817 h 88789"/>
                <a:gd name="connsiteX3" fmla="*/ 32445 w 43441"/>
                <a:gd name="connsiteY3" fmla="*/ 12462 h 88789"/>
                <a:gd name="connsiteX4" fmla="*/ 43441 w 43441"/>
                <a:gd name="connsiteY4" fmla="*/ 0 h 88789"/>
                <a:gd name="connsiteX5" fmla="*/ 16684 w 43441"/>
                <a:gd name="connsiteY5" fmla="*/ 52048 h 88789"/>
                <a:gd name="connsiteX6" fmla="*/ 9720 w 43441"/>
                <a:gd name="connsiteY6" fmla="*/ 85037 h 88789"/>
                <a:gd name="connsiteX7" fmla="*/ 2022 w 43441"/>
                <a:gd name="connsiteY7" fmla="*/ 87236 h 8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41" h="88789">
                  <a:moveTo>
                    <a:pt x="2022" y="87236"/>
                  </a:moveTo>
                  <a:cubicBezTo>
                    <a:pt x="5321" y="78439"/>
                    <a:pt x="-2010" y="70375"/>
                    <a:pt x="556" y="60479"/>
                  </a:cubicBezTo>
                  <a:cubicBezTo>
                    <a:pt x="2389" y="52782"/>
                    <a:pt x="4955" y="49849"/>
                    <a:pt x="10453" y="45817"/>
                  </a:cubicBezTo>
                  <a:cubicBezTo>
                    <a:pt x="21449" y="37387"/>
                    <a:pt x="27313" y="24558"/>
                    <a:pt x="32445" y="12462"/>
                  </a:cubicBezTo>
                  <a:cubicBezTo>
                    <a:pt x="35011" y="6231"/>
                    <a:pt x="35744" y="1100"/>
                    <a:pt x="43441" y="0"/>
                  </a:cubicBezTo>
                  <a:cubicBezTo>
                    <a:pt x="37576" y="18694"/>
                    <a:pt x="32445" y="37387"/>
                    <a:pt x="16684" y="52048"/>
                  </a:cubicBezTo>
                  <a:cubicBezTo>
                    <a:pt x="8986" y="59013"/>
                    <a:pt x="13385" y="74041"/>
                    <a:pt x="9720" y="85037"/>
                  </a:cubicBezTo>
                  <a:cubicBezTo>
                    <a:pt x="7154" y="91635"/>
                    <a:pt x="4588" y="87603"/>
                    <a:pt x="2022" y="87236"/>
                  </a:cubicBezTo>
                  <a:close/>
                </a:path>
              </a:pathLst>
            </a:custGeom>
            <a:solidFill>
              <a:srgbClr val="CDBE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B06C00F-B3FC-4358-9727-390023E38781}"/>
                </a:ext>
              </a:extLst>
            </p:cNvPr>
            <p:cNvSpPr/>
            <p:nvPr/>
          </p:nvSpPr>
          <p:spPr>
            <a:xfrm>
              <a:off x="12365545" y="6745829"/>
              <a:ext cx="29523" cy="32175"/>
            </a:xfrm>
            <a:custGeom>
              <a:avLst/>
              <a:gdLst>
                <a:gd name="connsiteX0" fmla="*/ 25248 w 29523"/>
                <a:gd name="connsiteY0" fmla="*/ 29697 h 32175"/>
                <a:gd name="connsiteX1" fmla="*/ 690 w 29523"/>
                <a:gd name="connsiteY1" fmla="*/ 26398 h 32175"/>
                <a:gd name="connsiteX2" fmla="*/ 3256 w 29523"/>
                <a:gd name="connsiteY2" fmla="*/ 11370 h 32175"/>
                <a:gd name="connsiteX3" fmla="*/ 28913 w 29523"/>
                <a:gd name="connsiteY3" fmla="*/ 7 h 32175"/>
                <a:gd name="connsiteX4" fmla="*/ 25248 w 29523"/>
                <a:gd name="connsiteY4" fmla="*/ 29697 h 3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3" h="32175">
                  <a:moveTo>
                    <a:pt x="25248" y="29697"/>
                  </a:moveTo>
                  <a:cubicBezTo>
                    <a:pt x="16451" y="31529"/>
                    <a:pt x="6921" y="35561"/>
                    <a:pt x="690" y="26398"/>
                  </a:cubicBezTo>
                  <a:cubicBezTo>
                    <a:pt x="-1509" y="23465"/>
                    <a:pt x="2156" y="16501"/>
                    <a:pt x="3256" y="11370"/>
                  </a:cubicBezTo>
                  <a:cubicBezTo>
                    <a:pt x="14618" y="13936"/>
                    <a:pt x="18650" y="-359"/>
                    <a:pt x="28913" y="7"/>
                  </a:cubicBezTo>
                  <a:cubicBezTo>
                    <a:pt x="32212" y="10637"/>
                    <a:pt x="20850" y="19067"/>
                    <a:pt x="25248" y="29697"/>
                  </a:cubicBezTo>
                  <a:close/>
                </a:path>
              </a:pathLst>
            </a:custGeom>
            <a:solidFill>
              <a:srgbClr val="C8AC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091A5B77-C9F7-4177-9566-0F1FD59FAADE}"/>
                </a:ext>
              </a:extLst>
            </p:cNvPr>
            <p:cNvSpPr/>
            <p:nvPr/>
          </p:nvSpPr>
          <p:spPr>
            <a:xfrm>
              <a:off x="12394825" y="6722378"/>
              <a:ext cx="16204" cy="23458"/>
            </a:xfrm>
            <a:custGeom>
              <a:avLst/>
              <a:gdLst>
                <a:gd name="connsiteX0" fmla="*/ 0 w 16204"/>
                <a:gd name="connsiteY0" fmla="*/ 23458 h 23458"/>
                <a:gd name="connsiteX1" fmla="*/ 10263 w 16204"/>
                <a:gd name="connsiteY1" fmla="*/ 0 h 23458"/>
                <a:gd name="connsiteX2" fmla="*/ 0 w 16204"/>
                <a:gd name="connsiteY2" fmla="*/ 23458 h 2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04" h="23458">
                  <a:moveTo>
                    <a:pt x="0" y="23458"/>
                  </a:moveTo>
                  <a:cubicBezTo>
                    <a:pt x="3665" y="15761"/>
                    <a:pt x="-1100" y="4399"/>
                    <a:pt x="10263" y="0"/>
                  </a:cubicBezTo>
                  <a:cubicBezTo>
                    <a:pt x="26391" y="16861"/>
                    <a:pt x="5132" y="16494"/>
                    <a:pt x="0" y="23458"/>
                  </a:cubicBezTo>
                  <a:close/>
                </a:path>
              </a:pathLst>
            </a:custGeom>
            <a:solidFill>
              <a:srgbClr val="C4B0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1566EA00-890D-40F4-9626-355278A5C4DE}"/>
                </a:ext>
              </a:extLst>
            </p:cNvPr>
            <p:cNvSpPr/>
            <p:nvPr/>
          </p:nvSpPr>
          <p:spPr>
            <a:xfrm>
              <a:off x="10166621" y="4965731"/>
              <a:ext cx="113945" cy="286867"/>
            </a:xfrm>
            <a:custGeom>
              <a:avLst/>
              <a:gdLst>
                <a:gd name="connsiteX0" fmla="*/ 109610 w 113945"/>
                <a:gd name="connsiteY0" fmla="*/ 115653 h 286867"/>
                <a:gd name="connsiteX1" fmla="*/ 105944 w 113945"/>
                <a:gd name="connsiteY1" fmla="*/ 130681 h 286867"/>
                <a:gd name="connsiteX2" fmla="*/ 113275 w 113945"/>
                <a:gd name="connsiteY2" fmla="*/ 183829 h 286867"/>
                <a:gd name="connsiteX3" fmla="*/ 109976 w 113945"/>
                <a:gd name="connsiteY3" fmla="*/ 200323 h 286867"/>
                <a:gd name="connsiteX4" fmla="*/ 106677 w 113945"/>
                <a:gd name="connsiteY4" fmla="*/ 223782 h 286867"/>
                <a:gd name="connsiteX5" fmla="*/ 103745 w 113945"/>
                <a:gd name="connsiteY5" fmla="*/ 269599 h 286867"/>
                <a:gd name="connsiteX6" fmla="*/ 76621 w 113945"/>
                <a:gd name="connsiteY6" fmla="*/ 285360 h 286867"/>
                <a:gd name="connsiteX7" fmla="*/ 33736 w 113945"/>
                <a:gd name="connsiteY7" fmla="*/ 267400 h 286867"/>
                <a:gd name="connsiteX8" fmla="*/ 30804 w 113945"/>
                <a:gd name="connsiteY8" fmla="*/ 281328 h 286867"/>
                <a:gd name="connsiteX9" fmla="*/ 13577 w 113945"/>
                <a:gd name="connsiteY9" fmla="*/ 260069 h 286867"/>
                <a:gd name="connsiteX10" fmla="*/ 5146 w 113945"/>
                <a:gd name="connsiteY10" fmla="*/ 273998 h 286867"/>
                <a:gd name="connsiteX11" fmla="*/ 4047 w 113945"/>
                <a:gd name="connsiteY11" fmla="*/ 225614 h 286867"/>
                <a:gd name="connsiteX12" fmla="*/ 7712 w 113945"/>
                <a:gd name="connsiteY12" fmla="*/ 209853 h 286867"/>
                <a:gd name="connsiteX13" fmla="*/ 4780 w 113945"/>
                <a:gd name="connsiteY13" fmla="*/ 150107 h 286867"/>
                <a:gd name="connsiteX14" fmla="*/ 15 w 113945"/>
                <a:gd name="connsiteY14" fmla="*/ 81931 h 286867"/>
                <a:gd name="connsiteX15" fmla="*/ 5146 w 113945"/>
                <a:gd name="connsiteY15" fmla="*/ 3492 h 286867"/>
                <a:gd name="connsiteX16" fmla="*/ 36669 w 113945"/>
                <a:gd name="connsiteY16" fmla="*/ 11922 h 286867"/>
                <a:gd name="connsiteX17" fmla="*/ 41800 w 113945"/>
                <a:gd name="connsiteY17" fmla="*/ 37580 h 286867"/>
                <a:gd name="connsiteX18" fmla="*/ 51697 w 113945"/>
                <a:gd name="connsiteY18" fmla="*/ 55907 h 286867"/>
                <a:gd name="connsiteX19" fmla="*/ 67091 w 113945"/>
                <a:gd name="connsiteY19" fmla="*/ 47477 h 286867"/>
                <a:gd name="connsiteX20" fmla="*/ 77354 w 113945"/>
                <a:gd name="connsiteY20" fmla="*/ 25484 h 286867"/>
                <a:gd name="connsiteX21" fmla="*/ 83586 w 113945"/>
                <a:gd name="connsiteY21" fmla="*/ 41612 h 286867"/>
                <a:gd name="connsiteX22" fmla="*/ 98247 w 113945"/>
                <a:gd name="connsiteY22" fmla="*/ 55907 h 286867"/>
                <a:gd name="connsiteX23" fmla="*/ 112542 w 113945"/>
                <a:gd name="connsiteY23" fmla="*/ 72035 h 286867"/>
                <a:gd name="connsiteX24" fmla="*/ 113642 w 113945"/>
                <a:gd name="connsiteY24" fmla="*/ 86330 h 286867"/>
                <a:gd name="connsiteX25" fmla="*/ 113642 w 113945"/>
                <a:gd name="connsiteY25" fmla="*/ 86330 h 286867"/>
                <a:gd name="connsiteX26" fmla="*/ 109610 w 113945"/>
                <a:gd name="connsiteY26" fmla="*/ 115653 h 28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3945" h="286867">
                  <a:moveTo>
                    <a:pt x="109610" y="115653"/>
                  </a:moveTo>
                  <a:cubicBezTo>
                    <a:pt x="104478" y="119685"/>
                    <a:pt x="106311" y="125549"/>
                    <a:pt x="105944" y="130681"/>
                  </a:cubicBezTo>
                  <a:cubicBezTo>
                    <a:pt x="110709" y="147908"/>
                    <a:pt x="108510" y="166602"/>
                    <a:pt x="113275" y="183829"/>
                  </a:cubicBezTo>
                  <a:cubicBezTo>
                    <a:pt x="115108" y="189694"/>
                    <a:pt x="112909" y="195192"/>
                    <a:pt x="109976" y="200323"/>
                  </a:cubicBezTo>
                  <a:cubicBezTo>
                    <a:pt x="105944" y="207654"/>
                    <a:pt x="104478" y="215718"/>
                    <a:pt x="106677" y="223782"/>
                  </a:cubicBezTo>
                  <a:cubicBezTo>
                    <a:pt x="111443" y="239543"/>
                    <a:pt x="105211" y="254571"/>
                    <a:pt x="103745" y="269599"/>
                  </a:cubicBezTo>
                  <a:cubicBezTo>
                    <a:pt x="102279" y="285727"/>
                    <a:pt x="93482" y="289392"/>
                    <a:pt x="76621" y="285360"/>
                  </a:cubicBezTo>
                  <a:cubicBezTo>
                    <a:pt x="61593" y="281695"/>
                    <a:pt x="47665" y="274731"/>
                    <a:pt x="33736" y="267400"/>
                  </a:cubicBezTo>
                  <a:cubicBezTo>
                    <a:pt x="32637" y="272165"/>
                    <a:pt x="35569" y="277663"/>
                    <a:pt x="30804" y="281328"/>
                  </a:cubicBezTo>
                  <a:cubicBezTo>
                    <a:pt x="24573" y="274731"/>
                    <a:pt x="16142" y="269599"/>
                    <a:pt x="13577" y="260069"/>
                  </a:cubicBezTo>
                  <a:cubicBezTo>
                    <a:pt x="5879" y="263001"/>
                    <a:pt x="10278" y="271065"/>
                    <a:pt x="5146" y="273998"/>
                  </a:cubicBezTo>
                  <a:cubicBezTo>
                    <a:pt x="-5850" y="258236"/>
                    <a:pt x="5513" y="241742"/>
                    <a:pt x="4047" y="225614"/>
                  </a:cubicBezTo>
                  <a:cubicBezTo>
                    <a:pt x="6612" y="220483"/>
                    <a:pt x="10278" y="214985"/>
                    <a:pt x="7712" y="209853"/>
                  </a:cubicBezTo>
                  <a:cubicBezTo>
                    <a:pt x="-1818" y="190060"/>
                    <a:pt x="3680" y="169901"/>
                    <a:pt x="4780" y="150107"/>
                  </a:cubicBezTo>
                  <a:cubicBezTo>
                    <a:pt x="6246" y="127015"/>
                    <a:pt x="-352" y="104657"/>
                    <a:pt x="15" y="81931"/>
                  </a:cubicBezTo>
                  <a:cubicBezTo>
                    <a:pt x="1847" y="55907"/>
                    <a:pt x="3314" y="29516"/>
                    <a:pt x="5146" y="3492"/>
                  </a:cubicBezTo>
                  <a:cubicBezTo>
                    <a:pt x="18708" y="-4938"/>
                    <a:pt x="28238" y="3492"/>
                    <a:pt x="36669" y="11922"/>
                  </a:cubicBezTo>
                  <a:cubicBezTo>
                    <a:pt x="43266" y="18520"/>
                    <a:pt x="54262" y="24385"/>
                    <a:pt x="41800" y="37580"/>
                  </a:cubicBezTo>
                  <a:cubicBezTo>
                    <a:pt x="36302" y="43445"/>
                    <a:pt x="49864" y="48576"/>
                    <a:pt x="51697" y="55907"/>
                  </a:cubicBezTo>
                  <a:cubicBezTo>
                    <a:pt x="55362" y="51142"/>
                    <a:pt x="66358" y="62505"/>
                    <a:pt x="67091" y="47477"/>
                  </a:cubicBezTo>
                  <a:cubicBezTo>
                    <a:pt x="67458" y="41245"/>
                    <a:pt x="74422" y="33548"/>
                    <a:pt x="77354" y="25484"/>
                  </a:cubicBezTo>
                  <a:cubicBezTo>
                    <a:pt x="83586" y="29883"/>
                    <a:pt x="83952" y="35747"/>
                    <a:pt x="83586" y="41612"/>
                  </a:cubicBezTo>
                  <a:cubicBezTo>
                    <a:pt x="83219" y="51875"/>
                    <a:pt x="87984" y="58106"/>
                    <a:pt x="98247" y="55907"/>
                  </a:cubicBezTo>
                  <a:cubicBezTo>
                    <a:pt x="114008" y="52608"/>
                    <a:pt x="115474" y="60672"/>
                    <a:pt x="112542" y="72035"/>
                  </a:cubicBezTo>
                  <a:cubicBezTo>
                    <a:pt x="111076" y="77166"/>
                    <a:pt x="111076" y="81565"/>
                    <a:pt x="113642" y="86330"/>
                  </a:cubicBezTo>
                  <a:lnTo>
                    <a:pt x="113642" y="86330"/>
                  </a:lnTo>
                  <a:cubicBezTo>
                    <a:pt x="109243" y="95493"/>
                    <a:pt x="114375" y="106123"/>
                    <a:pt x="109610" y="115653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005936F-E9CC-4252-BE1E-AA88DFB372E3}"/>
                </a:ext>
              </a:extLst>
            </p:cNvPr>
            <p:cNvSpPr/>
            <p:nvPr/>
          </p:nvSpPr>
          <p:spPr>
            <a:xfrm>
              <a:off x="10290160" y="4847166"/>
              <a:ext cx="28956" cy="17268"/>
            </a:xfrm>
            <a:custGeom>
              <a:avLst/>
              <a:gdLst>
                <a:gd name="connsiteX0" fmla="*/ 0 w 28956"/>
                <a:gd name="connsiteY0" fmla="*/ 2932 h 17268"/>
                <a:gd name="connsiteX1" fmla="*/ 28957 w 28956"/>
                <a:gd name="connsiteY1" fmla="*/ 0 h 17268"/>
                <a:gd name="connsiteX2" fmla="*/ 14662 w 28956"/>
                <a:gd name="connsiteY2" fmla="*/ 17227 h 17268"/>
                <a:gd name="connsiteX3" fmla="*/ 0 w 28956"/>
                <a:gd name="connsiteY3" fmla="*/ 2932 h 1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56" h="17268">
                  <a:moveTo>
                    <a:pt x="0" y="2932"/>
                  </a:moveTo>
                  <a:cubicBezTo>
                    <a:pt x="9897" y="11729"/>
                    <a:pt x="18693" y="3665"/>
                    <a:pt x="28957" y="0"/>
                  </a:cubicBezTo>
                  <a:cubicBezTo>
                    <a:pt x="26757" y="10630"/>
                    <a:pt x="22725" y="16861"/>
                    <a:pt x="14662" y="17227"/>
                  </a:cubicBezTo>
                  <a:cubicBezTo>
                    <a:pt x="5865" y="17960"/>
                    <a:pt x="4765" y="8797"/>
                    <a:pt x="0" y="2932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3F3A35F5-067D-4BE8-8B99-B19A961B347D}"/>
                </a:ext>
              </a:extLst>
            </p:cNvPr>
            <p:cNvSpPr/>
            <p:nvPr/>
          </p:nvSpPr>
          <p:spPr>
            <a:xfrm>
              <a:off x="10325229" y="4826273"/>
              <a:ext cx="14158" cy="21259"/>
            </a:xfrm>
            <a:custGeom>
              <a:avLst/>
              <a:gdLst>
                <a:gd name="connsiteX0" fmla="*/ 3784 w 14158"/>
                <a:gd name="connsiteY0" fmla="*/ 0 h 21259"/>
                <a:gd name="connsiteX1" fmla="*/ 14047 w 14158"/>
                <a:gd name="connsiteY1" fmla="*/ 4398 h 21259"/>
                <a:gd name="connsiteX2" fmla="*/ 1218 w 14158"/>
                <a:gd name="connsiteY2" fmla="*/ 21259 h 21259"/>
                <a:gd name="connsiteX3" fmla="*/ 3784 w 14158"/>
                <a:gd name="connsiteY3" fmla="*/ 0 h 21259"/>
                <a:gd name="connsiteX4" fmla="*/ 3784 w 14158"/>
                <a:gd name="connsiteY4" fmla="*/ 0 h 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8" h="21259">
                  <a:moveTo>
                    <a:pt x="3784" y="0"/>
                  </a:moveTo>
                  <a:cubicBezTo>
                    <a:pt x="7816" y="366"/>
                    <a:pt x="15147" y="-367"/>
                    <a:pt x="14047" y="4398"/>
                  </a:cubicBezTo>
                  <a:cubicBezTo>
                    <a:pt x="12581" y="9896"/>
                    <a:pt x="6716" y="14662"/>
                    <a:pt x="1218" y="21259"/>
                  </a:cubicBezTo>
                  <a:cubicBezTo>
                    <a:pt x="-2814" y="11363"/>
                    <a:pt x="4517" y="6231"/>
                    <a:pt x="3784" y="0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9CFD3DF2-68FB-4974-A89F-863E6D132A6D}"/>
                </a:ext>
              </a:extLst>
            </p:cNvPr>
            <p:cNvSpPr/>
            <p:nvPr/>
          </p:nvSpPr>
          <p:spPr>
            <a:xfrm>
              <a:off x="12211922" y="4599155"/>
              <a:ext cx="78920" cy="64081"/>
            </a:xfrm>
            <a:custGeom>
              <a:avLst/>
              <a:gdLst>
                <a:gd name="connsiteX0" fmla="*/ 24925 w 78920"/>
                <a:gd name="connsiteY0" fmla="*/ 61810 h 64081"/>
                <a:gd name="connsiteX1" fmla="*/ 18693 w 78920"/>
                <a:gd name="connsiteY1" fmla="*/ 54845 h 64081"/>
                <a:gd name="connsiteX2" fmla="*/ 3665 w 78920"/>
                <a:gd name="connsiteY2" fmla="*/ 57045 h 64081"/>
                <a:gd name="connsiteX3" fmla="*/ 0 w 78920"/>
                <a:gd name="connsiteY3" fmla="*/ 35052 h 64081"/>
                <a:gd name="connsiteX4" fmla="*/ 18327 w 78920"/>
                <a:gd name="connsiteY4" fmla="*/ 26622 h 64081"/>
                <a:gd name="connsiteX5" fmla="*/ 31889 w 78920"/>
                <a:gd name="connsiteY5" fmla="*/ 26988 h 64081"/>
                <a:gd name="connsiteX6" fmla="*/ 20893 w 78920"/>
                <a:gd name="connsiteY6" fmla="*/ 9028 h 64081"/>
                <a:gd name="connsiteX7" fmla="*/ 35188 w 78920"/>
                <a:gd name="connsiteY7" fmla="*/ 1697 h 64081"/>
                <a:gd name="connsiteX8" fmla="*/ 56447 w 78920"/>
                <a:gd name="connsiteY8" fmla="*/ 24789 h 64081"/>
                <a:gd name="connsiteX9" fmla="*/ 76973 w 78920"/>
                <a:gd name="connsiteY9" fmla="*/ 53746 h 64081"/>
                <a:gd name="connsiteX10" fmla="*/ 66710 w 78920"/>
                <a:gd name="connsiteY10" fmla="*/ 51180 h 64081"/>
                <a:gd name="connsiteX11" fmla="*/ 39953 w 78920"/>
                <a:gd name="connsiteY11" fmla="*/ 57045 h 64081"/>
                <a:gd name="connsiteX12" fmla="*/ 24925 w 78920"/>
                <a:gd name="connsiteY12" fmla="*/ 61810 h 64081"/>
                <a:gd name="connsiteX13" fmla="*/ 24925 w 78920"/>
                <a:gd name="connsiteY13" fmla="*/ 61810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920" h="64081">
                  <a:moveTo>
                    <a:pt x="24925" y="61810"/>
                  </a:moveTo>
                  <a:cubicBezTo>
                    <a:pt x="24558" y="57778"/>
                    <a:pt x="20893" y="52280"/>
                    <a:pt x="18693" y="54845"/>
                  </a:cubicBezTo>
                  <a:cubicBezTo>
                    <a:pt x="13562" y="61077"/>
                    <a:pt x="7697" y="62909"/>
                    <a:pt x="3665" y="57045"/>
                  </a:cubicBezTo>
                  <a:cubicBezTo>
                    <a:pt x="0" y="51180"/>
                    <a:pt x="0" y="42017"/>
                    <a:pt x="0" y="35052"/>
                  </a:cubicBezTo>
                  <a:cubicBezTo>
                    <a:pt x="0" y="28088"/>
                    <a:pt x="10263" y="25889"/>
                    <a:pt x="18327" y="26622"/>
                  </a:cubicBezTo>
                  <a:cubicBezTo>
                    <a:pt x="22725" y="26988"/>
                    <a:pt x="26757" y="27355"/>
                    <a:pt x="31889" y="26988"/>
                  </a:cubicBezTo>
                  <a:cubicBezTo>
                    <a:pt x="18693" y="26255"/>
                    <a:pt x="28590" y="12693"/>
                    <a:pt x="20893" y="9028"/>
                  </a:cubicBezTo>
                  <a:cubicBezTo>
                    <a:pt x="20893" y="-3068"/>
                    <a:pt x="28223" y="-135"/>
                    <a:pt x="35188" y="1697"/>
                  </a:cubicBezTo>
                  <a:cubicBezTo>
                    <a:pt x="31522" y="19291"/>
                    <a:pt x="41052" y="24056"/>
                    <a:pt x="56447" y="24789"/>
                  </a:cubicBezTo>
                  <a:cubicBezTo>
                    <a:pt x="72575" y="25889"/>
                    <a:pt x="83571" y="42383"/>
                    <a:pt x="76973" y="53746"/>
                  </a:cubicBezTo>
                  <a:cubicBezTo>
                    <a:pt x="72941" y="55578"/>
                    <a:pt x="69642" y="53379"/>
                    <a:pt x="66710" y="51180"/>
                  </a:cubicBezTo>
                  <a:cubicBezTo>
                    <a:pt x="55714" y="43849"/>
                    <a:pt x="46550" y="42017"/>
                    <a:pt x="39953" y="57045"/>
                  </a:cubicBezTo>
                  <a:cubicBezTo>
                    <a:pt x="37387" y="64009"/>
                    <a:pt x="31522" y="66208"/>
                    <a:pt x="24925" y="61810"/>
                  </a:cubicBezTo>
                  <a:lnTo>
                    <a:pt x="24925" y="61810"/>
                  </a:ln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4B20881A-F65A-4C1C-A802-752300E851B9}"/>
                </a:ext>
              </a:extLst>
            </p:cNvPr>
            <p:cNvSpPr/>
            <p:nvPr/>
          </p:nvSpPr>
          <p:spPr>
            <a:xfrm>
              <a:off x="12236846" y="4638914"/>
              <a:ext cx="52430" cy="31448"/>
            </a:xfrm>
            <a:custGeom>
              <a:avLst/>
              <a:gdLst>
                <a:gd name="connsiteX0" fmla="*/ 0 w 52430"/>
                <a:gd name="connsiteY0" fmla="*/ 22050 h 31448"/>
                <a:gd name="connsiteX1" fmla="*/ 10263 w 52430"/>
                <a:gd name="connsiteY1" fmla="*/ 19118 h 31448"/>
                <a:gd name="connsiteX2" fmla="*/ 27124 w 52430"/>
                <a:gd name="connsiteY2" fmla="*/ 424 h 31448"/>
                <a:gd name="connsiteX3" fmla="*/ 52415 w 52430"/>
                <a:gd name="connsiteY3" fmla="*/ 14719 h 31448"/>
                <a:gd name="connsiteX4" fmla="*/ 41419 w 52430"/>
                <a:gd name="connsiteY4" fmla="*/ 30114 h 31448"/>
                <a:gd name="connsiteX5" fmla="*/ 0 w 52430"/>
                <a:gd name="connsiteY5" fmla="*/ 22050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30" h="31448">
                  <a:moveTo>
                    <a:pt x="0" y="22050"/>
                  </a:moveTo>
                  <a:cubicBezTo>
                    <a:pt x="3665" y="22050"/>
                    <a:pt x="6964" y="21684"/>
                    <a:pt x="10263" y="19118"/>
                  </a:cubicBezTo>
                  <a:cubicBezTo>
                    <a:pt x="17227" y="13986"/>
                    <a:pt x="10996" y="-2875"/>
                    <a:pt x="27124" y="424"/>
                  </a:cubicBezTo>
                  <a:cubicBezTo>
                    <a:pt x="37387" y="2257"/>
                    <a:pt x="45084" y="8122"/>
                    <a:pt x="52415" y="14719"/>
                  </a:cubicBezTo>
                  <a:cubicBezTo>
                    <a:pt x="52782" y="22783"/>
                    <a:pt x="46550" y="26082"/>
                    <a:pt x="41419" y="30114"/>
                  </a:cubicBezTo>
                  <a:cubicBezTo>
                    <a:pt x="26391" y="32680"/>
                    <a:pt x="12096" y="32313"/>
                    <a:pt x="0" y="22050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CBFC5539-ACF8-4498-849E-9D766B8EB51C}"/>
                </a:ext>
              </a:extLst>
            </p:cNvPr>
            <p:cNvSpPr/>
            <p:nvPr/>
          </p:nvSpPr>
          <p:spPr>
            <a:xfrm>
              <a:off x="11594671" y="4762129"/>
              <a:ext cx="552740" cy="617274"/>
            </a:xfrm>
            <a:custGeom>
              <a:avLst/>
              <a:gdLst>
                <a:gd name="connsiteX0" fmla="*/ 469169 w 552740"/>
                <a:gd name="connsiteY0" fmla="*/ 0 h 617274"/>
                <a:gd name="connsiteX1" fmla="*/ 447910 w 552740"/>
                <a:gd name="connsiteY1" fmla="*/ 11363 h 617274"/>
                <a:gd name="connsiteX2" fmla="*/ 424818 w 552740"/>
                <a:gd name="connsiteY2" fmla="*/ 38853 h 617274"/>
                <a:gd name="connsiteX3" fmla="*/ 460373 w 552740"/>
                <a:gd name="connsiteY3" fmla="*/ 26024 h 617274"/>
                <a:gd name="connsiteX4" fmla="*/ 484564 w 552740"/>
                <a:gd name="connsiteY4" fmla="*/ 10630 h 617274"/>
                <a:gd name="connsiteX5" fmla="*/ 499226 w 552740"/>
                <a:gd name="connsiteY5" fmla="*/ 32255 h 617274"/>
                <a:gd name="connsiteX6" fmla="*/ 494094 w 552740"/>
                <a:gd name="connsiteY6" fmla="*/ 39953 h 617274"/>
                <a:gd name="connsiteX7" fmla="*/ 490795 w 552740"/>
                <a:gd name="connsiteY7" fmla="*/ 43252 h 617274"/>
                <a:gd name="connsiteX8" fmla="*/ 507656 w 552740"/>
                <a:gd name="connsiteY8" fmla="*/ 57180 h 617274"/>
                <a:gd name="connsiteX9" fmla="*/ 494094 w 552740"/>
                <a:gd name="connsiteY9" fmla="*/ 61945 h 617274"/>
                <a:gd name="connsiteX10" fmla="*/ 494827 w 552740"/>
                <a:gd name="connsiteY10" fmla="*/ 72941 h 617274"/>
                <a:gd name="connsiteX11" fmla="*/ 499592 w 552740"/>
                <a:gd name="connsiteY11" fmla="*/ 99332 h 617274"/>
                <a:gd name="connsiteX12" fmla="*/ 509489 w 552740"/>
                <a:gd name="connsiteY12" fmla="*/ 125356 h 617274"/>
                <a:gd name="connsiteX13" fmla="*/ 516453 w 552740"/>
                <a:gd name="connsiteY13" fmla="*/ 146615 h 617274"/>
                <a:gd name="connsiteX14" fmla="*/ 516819 w 552740"/>
                <a:gd name="connsiteY14" fmla="*/ 184002 h 617274"/>
                <a:gd name="connsiteX15" fmla="*/ 533680 w 552740"/>
                <a:gd name="connsiteY15" fmla="*/ 224688 h 617274"/>
                <a:gd name="connsiteX16" fmla="*/ 537712 w 552740"/>
                <a:gd name="connsiteY16" fmla="*/ 275637 h 617274"/>
                <a:gd name="connsiteX17" fmla="*/ 535146 w 552740"/>
                <a:gd name="connsiteY17" fmla="*/ 387798 h 617274"/>
                <a:gd name="connsiteX18" fmla="*/ 510955 w 552740"/>
                <a:gd name="connsiteY18" fmla="*/ 483098 h 617274"/>
                <a:gd name="connsiteX19" fmla="*/ 507289 w 552740"/>
                <a:gd name="connsiteY19" fmla="*/ 509489 h 617274"/>
                <a:gd name="connsiteX20" fmla="*/ 502158 w 552740"/>
                <a:gd name="connsiteY20" fmla="*/ 517186 h 617274"/>
                <a:gd name="connsiteX21" fmla="*/ 492995 w 552740"/>
                <a:gd name="connsiteY21" fmla="*/ 528915 h 617274"/>
                <a:gd name="connsiteX22" fmla="*/ 476867 w 552740"/>
                <a:gd name="connsiteY22" fmla="*/ 517919 h 617274"/>
                <a:gd name="connsiteX23" fmla="*/ 470636 w 552740"/>
                <a:gd name="connsiteY23" fmla="*/ 480899 h 617274"/>
                <a:gd name="connsiteX24" fmla="*/ 455241 w 552740"/>
                <a:gd name="connsiteY24" fmla="*/ 505823 h 617274"/>
                <a:gd name="connsiteX25" fmla="*/ 462572 w 552740"/>
                <a:gd name="connsiteY25" fmla="*/ 520485 h 617274"/>
                <a:gd name="connsiteX26" fmla="*/ 480166 w 552740"/>
                <a:gd name="connsiteY26" fmla="*/ 526349 h 617274"/>
                <a:gd name="connsiteX27" fmla="*/ 494461 w 552740"/>
                <a:gd name="connsiteY27" fmla="*/ 537712 h 617274"/>
                <a:gd name="connsiteX28" fmla="*/ 484931 w 552740"/>
                <a:gd name="connsiteY28" fmla="*/ 558605 h 617274"/>
                <a:gd name="connsiteX29" fmla="*/ 473934 w 552740"/>
                <a:gd name="connsiteY29" fmla="*/ 578398 h 617274"/>
                <a:gd name="connsiteX30" fmla="*/ 495927 w 552740"/>
                <a:gd name="connsiteY30" fmla="*/ 585729 h 617274"/>
                <a:gd name="connsiteX31" fmla="*/ 547242 w 552740"/>
                <a:gd name="connsiteY31" fmla="*/ 590860 h 617274"/>
                <a:gd name="connsiteX32" fmla="*/ 552740 w 552740"/>
                <a:gd name="connsiteY32" fmla="*/ 599657 h 617274"/>
                <a:gd name="connsiteX33" fmla="*/ 550908 w 552740"/>
                <a:gd name="connsiteY33" fmla="*/ 607721 h 617274"/>
                <a:gd name="connsiteX34" fmla="*/ 510955 w 552740"/>
                <a:gd name="connsiteY34" fmla="*/ 606988 h 617274"/>
                <a:gd name="connsiteX35" fmla="*/ 506190 w 552740"/>
                <a:gd name="connsiteY35" fmla="*/ 606988 h 617274"/>
                <a:gd name="connsiteX36" fmla="*/ 493728 w 552740"/>
                <a:gd name="connsiteY36" fmla="*/ 608821 h 617274"/>
                <a:gd name="connsiteX37" fmla="*/ 464771 w 552740"/>
                <a:gd name="connsiteY37" fmla="*/ 601856 h 617274"/>
                <a:gd name="connsiteX38" fmla="*/ 450109 w 552740"/>
                <a:gd name="connsiteY38" fmla="*/ 589028 h 617274"/>
                <a:gd name="connsiteX39" fmla="*/ 446811 w 552740"/>
                <a:gd name="connsiteY39" fmla="*/ 582063 h 617274"/>
                <a:gd name="connsiteX40" fmla="*/ 439113 w 552740"/>
                <a:gd name="connsiteY40" fmla="*/ 586095 h 617274"/>
                <a:gd name="connsiteX41" fmla="*/ 430316 w 552740"/>
                <a:gd name="connsiteY41" fmla="*/ 600024 h 617274"/>
                <a:gd name="connsiteX42" fmla="*/ 421153 w 552740"/>
                <a:gd name="connsiteY42" fmla="*/ 601490 h 617274"/>
                <a:gd name="connsiteX43" fmla="*/ 402459 w 552740"/>
                <a:gd name="connsiteY43" fmla="*/ 589028 h 617274"/>
                <a:gd name="connsiteX44" fmla="*/ 390730 w 552740"/>
                <a:gd name="connsiteY44" fmla="*/ 578765 h 617274"/>
                <a:gd name="connsiteX45" fmla="*/ 407591 w 552740"/>
                <a:gd name="connsiteY45" fmla="*/ 564836 h 617274"/>
                <a:gd name="connsiteX46" fmla="*/ 424818 w 552740"/>
                <a:gd name="connsiteY46" fmla="*/ 482365 h 617274"/>
                <a:gd name="connsiteX47" fmla="*/ 433249 w 552740"/>
                <a:gd name="connsiteY47" fmla="*/ 461472 h 617274"/>
                <a:gd name="connsiteX48" fmla="*/ 412722 w 552740"/>
                <a:gd name="connsiteY48" fmla="*/ 367272 h 617274"/>
                <a:gd name="connsiteX49" fmla="*/ 409424 w 552740"/>
                <a:gd name="connsiteY49" fmla="*/ 290665 h 617274"/>
                <a:gd name="connsiteX50" fmla="*/ 409057 w 552740"/>
                <a:gd name="connsiteY50" fmla="*/ 273804 h 617274"/>
                <a:gd name="connsiteX51" fmla="*/ 395495 w 552740"/>
                <a:gd name="connsiteY51" fmla="*/ 255844 h 617274"/>
                <a:gd name="connsiteX52" fmla="*/ 383033 w 552740"/>
                <a:gd name="connsiteY52" fmla="*/ 245581 h 617274"/>
                <a:gd name="connsiteX53" fmla="*/ 387798 w 552740"/>
                <a:gd name="connsiteY53" fmla="*/ 196098 h 617274"/>
                <a:gd name="connsiteX54" fmla="*/ 403926 w 552740"/>
                <a:gd name="connsiteY54" fmla="*/ 145882 h 617274"/>
                <a:gd name="connsiteX55" fmla="*/ 392196 w 552740"/>
                <a:gd name="connsiteY55" fmla="*/ 71842 h 617274"/>
                <a:gd name="connsiteX56" fmla="*/ 353710 w 552740"/>
                <a:gd name="connsiteY56" fmla="*/ 43985 h 617274"/>
                <a:gd name="connsiteX57" fmla="*/ 224688 w 552740"/>
                <a:gd name="connsiteY57" fmla="*/ 50582 h 617274"/>
                <a:gd name="connsiteX58" fmla="*/ 142950 w 552740"/>
                <a:gd name="connsiteY58" fmla="*/ 50949 h 617274"/>
                <a:gd name="connsiteX59" fmla="*/ 12829 w 552740"/>
                <a:gd name="connsiteY59" fmla="*/ 56813 h 617274"/>
                <a:gd name="connsiteX60" fmla="*/ 0 w 552740"/>
                <a:gd name="connsiteY60" fmla="*/ 53148 h 617274"/>
                <a:gd name="connsiteX61" fmla="*/ 366 w 552740"/>
                <a:gd name="connsiteY61" fmla="*/ 27857 h 617274"/>
                <a:gd name="connsiteX62" fmla="*/ 242282 w 552740"/>
                <a:gd name="connsiteY62" fmla="*/ 18327 h 617274"/>
                <a:gd name="connsiteX63" fmla="*/ 352610 w 552740"/>
                <a:gd name="connsiteY63" fmla="*/ 10630 h 617274"/>
                <a:gd name="connsiteX64" fmla="*/ 469169 w 552740"/>
                <a:gd name="connsiteY64" fmla="*/ 0 h 6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52740" h="617274">
                  <a:moveTo>
                    <a:pt x="469169" y="0"/>
                  </a:moveTo>
                  <a:cubicBezTo>
                    <a:pt x="465137" y="9163"/>
                    <a:pt x="457440" y="11363"/>
                    <a:pt x="447910" y="11363"/>
                  </a:cubicBezTo>
                  <a:cubicBezTo>
                    <a:pt x="424085" y="11363"/>
                    <a:pt x="424085" y="11729"/>
                    <a:pt x="424818" y="38853"/>
                  </a:cubicBezTo>
                  <a:cubicBezTo>
                    <a:pt x="433982" y="24192"/>
                    <a:pt x="444978" y="19427"/>
                    <a:pt x="460373" y="26024"/>
                  </a:cubicBezTo>
                  <a:cubicBezTo>
                    <a:pt x="472835" y="31156"/>
                    <a:pt x="480532" y="23825"/>
                    <a:pt x="484564" y="10630"/>
                  </a:cubicBezTo>
                  <a:cubicBezTo>
                    <a:pt x="491528" y="17594"/>
                    <a:pt x="492261" y="27124"/>
                    <a:pt x="499226" y="32255"/>
                  </a:cubicBezTo>
                  <a:cubicBezTo>
                    <a:pt x="503624" y="35554"/>
                    <a:pt x="502524" y="37020"/>
                    <a:pt x="494094" y="39953"/>
                  </a:cubicBezTo>
                  <a:cubicBezTo>
                    <a:pt x="492628" y="40319"/>
                    <a:pt x="490429" y="42885"/>
                    <a:pt x="490795" y="43252"/>
                  </a:cubicBezTo>
                  <a:cubicBezTo>
                    <a:pt x="494094" y="49116"/>
                    <a:pt x="494094" y="57913"/>
                    <a:pt x="507656" y="57180"/>
                  </a:cubicBezTo>
                  <a:cubicBezTo>
                    <a:pt x="500325" y="59746"/>
                    <a:pt x="497026" y="60112"/>
                    <a:pt x="494094" y="61945"/>
                  </a:cubicBezTo>
                  <a:cubicBezTo>
                    <a:pt x="488596" y="65244"/>
                    <a:pt x="492628" y="67077"/>
                    <a:pt x="494827" y="72941"/>
                  </a:cubicBezTo>
                  <a:cubicBezTo>
                    <a:pt x="497759" y="81005"/>
                    <a:pt x="504357" y="90535"/>
                    <a:pt x="499592" y="99332"/>
                  </a:cubicBezTo>
                  <a:cubicBezTo>
                    <a:pt x="492261" y="112527"/>
                    <a:pt x="502158" y="118759"/>
                    <a:pt x="509489" y="125356"/>
                  </a:cubicBezTo>
                  <a:cubicBezTo>
                    <a:pt x="516453" y="131587"/>
                    <a:pt x="521584" y="135253"/>
                    <a:pt x="516453" y="146615"/>
                  </a:cubicBezTo>
                  <a:cubicBezTo>
                    <a:pt x="511321" y="157978"/>
                    <a:pt x="511321" y="171540"/>
                    <a:pt x="516819" y="184002"/>
                  </a:cubicBezTo>
                  <a:cubicBezTo>
                    <a:pt x="522684" y="197564"/>
                    <a:pt x="528182" y="211126"/>
                    <a:pt x="533680" y="224688"/>
                  </a:cubicBezTo>
                  <a:cubicBezTo>
                    <a:pt x="543943" y="240816"/>
                    <a:pt x="536246" y="258776"/>
                    <a:pt x="537712" y="275637"/>
                  </a:cubicBezTo>
                  <a:cubicBezTo>
                    <a:pt x="540645" y="312657"/>
                    <a:pt x="535513" y="350411"/>
                    <a:pt x="535146" y="387798"/>
                  </a:cubicBezTo>
                  <a:cubicBezTo>
                    <a:pt x="534780" y="421519"/>
                    <a:pt x="526716" y="453408"/>
                    <a:pt x="510955" y="483098"/>
                  </a:cubicBezTo>
                  <a:cubicBezTo>
                    <a:pt x="506190" y="492261"/>
                    <a:pt x="515353" y="501791"/>
                    <a:pt x="507289" y="509489"/>
                  </a:cubicBezTo>
                  <a:cubicBezTo>
                    <a:pt x="505823" y="512054"/>
                    <a:pt x="503624" y="514254"/>
                    <a:pt x="502158" y="517186"/>
                  </a:cubicBezTo>
                  <a:cubicBezTo>
                    <a:pt x="499959" y="521951"/>
                    <a:pt x="501058" y="530015"/>
                    <a:pt x="492995" y="528915"/>
                  </a:cubicBezTo>
                  <a:cubicBezTo>
                    <a:pt x="486397" y="528182"/>
                    <a:pt x="480166" y="524883"/>
                    <a:pt x="476867" y="517919"/>
                  </a:cubicBezTo>
                  <a:cubicBezTo>
                    <a:pt x="471002" y="506556"/>
                    <a:pt x="466970" y="494827"/>
                    <a:pt x="470636" y="480899"/>
                  </a:cubicBezTo>
                  <a:cubicBezTo>
                    <a:pt x="461839" y="487496"/>
                    <a:pt x="460373" y="497759"/>
                    <a:pt x="455241" y="505823"/>
                  </a:cubicBezTo>
                  <a:cubicBezTo>
                    <a:pt x="451209" y="512054"/>
                    <a:pt x="456707" y="517186"/>
                    <a:pt x="462572" y="520485"/>
                  </a:cubicBezTo>
                  <a:cubicBezTo>
                    <a:pt x="468070" y="523417"/>
                    <a:pt x="474668" y="523417"/>
                    <a:pt x="480166" y="526349"/>
                  </a:cubicBezTo>
                  <a:cubicBezTo>
                    <a:pt x="485664" y="529282"/>
                    <a:pt x="494827" y="527449"/>
                    <a:pt x="494461" y="537712"/>
                  </a:cubicBezTo>
                  <a:cubicBezTo>
                    <a:pt x="494094" y="545776"/>
                    <a:pt x="493361" y="553840"/>
                    <a:pt x="484931" y="558605"/>
                  </a:cubicBezTo>
                  <a:cubicBezTo>
                    <a:pt x="477233" y="562637"/>
                    <a:pt x="468436" y="566302"/>
                    <a:pt x="473934" y="578398"/>
                  </a:cubicBezTo>
                  <a:cubicBezTo>
                    <a:pt x="478700" y="589028"/>
                    <a:pt x="487130" y="588294"/>
                    <a:pt x="495927" y="585729"/>
                  </a:cubicBezTo>
                  <a:cubicBezTo>
                    <a:pt x="513887" y="580597"/>
                    <a:pt x="530015" y="591227"/>
                    <a:pt x="547242" y="590860"/>
                  </a:cubicBezTo>
                  <a:cubicBezTo>
                    <a:pt x="550908" y="592693"/>
                    <a:pt x="552374" y="595992"/>
                    <a:pt x="552740" y="599657"/>
                  </a:cubicBezTo>
                  <a:cubicBezTo>
                    <a:pt x="552740" y="602590"/>
                    <a:pt x="552374" y="605155"/>
                    <a:pt x="550908" y="607721"/>
                  </a:cubicBezTo>
                  <a:cubicBezTo>
                    <a:pt x="537346" y="613952"/>
                    <a:pt x="523784" y="626048"/>
                    <a:pt x="510955" y="606988"/>
                  </a:cubicBezTo>
                  <a:cubicBezTo>
                    <a:pt x="509489" y="604789"/>
                    <a:pt x="507656" y="602956"/>
                    <a:pt x="506190" y="606988"/>
                  </a:cubicBezTo>
                  <a:cubicBezTo>
                    <a:pt x="502891" y="614319"/>
                    <a:pt x="498492" y="610653"/>
                    <a:pt x="493728" y="608821"/>
                  </a:cubicBezTo>
                  <a:cubicBezTo>
                    <a:pt x="484564" y="605522"/>
                    <a:pt x="475034" y="602590"/>
                    <a:pt x="464771" y="601856"/>
                  </a:cubicBezTo>
                  <a:cubicBezTo>
                    <a:pt x="457440" y="601490"/>
                    <a:pt x="449010" y="600024"/>
                    <a:pt x="450109" y="589028"/>
                  </a:cubicBezTo>
                  <a:cubicBezTo>
                    <a:pt x="450476" y="585729"/>
                    <a:pt x="451576" y="582796"/>
                    <a:pt x="446811" y="582063"/>
                  </a:cubicBezTo>
                  <a:cubicBezTo>
                    <a:pt x="443512" y="581697"/>
                    <a:pt x="440579" y="583530"/>
                    <a:pt x="439113" y="586095"/>
                  </a:cubicBezTo>
                  <a:cubicBezTo>
                    <a:pt x="436548" y="590860"/>
                    <a:pt x="435081" y="596725"/>
                    <a:pt x="430316" y="600024"/>
                  </a:cubicBezTo>
                  <a:cubicBezTo>
                    <a:pt x="427384" y="602223"/>
                    <a:pt x="420786" y="604422"/>
                    <a:pt x="421153" y="601490"/>
                  </a:cubicBezTo>
                  <a:cubicBezTo>
                    <a:pt x="422619" y="584263"/>
                    <a:pt x="410157" y="590860"/>
                    <a:pt x="402459" y="589028"/>
                  </a:cubicBezTo>
                  <a:cubicBezTo>
                    <a:pt x="396961" y="587562"/>
                    <a:pt x="391830" y="584996"/>
                    <a:pt x="390730" y="578765"/>
                  </a:cubicBezTo>
                  <a:cubicBezTo>
                    <a:pt x="393296" y="570334"/>
                    <a:pt x="400993" y="568501"/>
                    <a:pt x="407591" y="564836"/>
                  </a:cubicBezTo>
                  <a:cubicBezTo>
                    <a:pt x="438380" y="546509"/>
                    <a:pt x="445711" y="511321"/>
                    <a:pt x="424818" y="482365"/>
                  </a:cubicBezTo>
                  <a:cubicBezTo>
                    <a:pt x="413456" y="466970"/>
                    <a:pt x="413456" y="466970"/>
                    <a:pt x="433249" y="461472"/>
                  </a:cubicBezTo>
                  <a:cubicBezTo>
                    <a:pt x="414189" y="432882"/>
                    <a:pt x="412356" y="400260"/>
                    <a:pt x="412722" y="367272"/>
                  </a:cubicBezTo>
                  <a:cubicBezTo>
                    <a:pt x="412722" y="341614"/>
                    <a:pt x="415288" y="315956"/>
                    <a:pt x="409424" y="290665"/>
                  </a:cubicBezTo>
                  <a:cubicBezTo>
                    <a:pt x="408691" y="285167"/>
                    <a:pt x="409057" y="279302"/>
                    <a:pt x="409057" y="273804"/>
                  </a:cubicBezTo>
                  <a:cubicBezTo>
                    <a:pt x="408691" y="265007"/>
                    <a:pt x="413089" y="252545"/>
                    <a:pt x="395495" y="255844"/>
                  </a:cubicBezTo>
                  <a:cubicBezTo>
                    <a:pt x="389997" y="256944"/>
                    <a:pt x="385965" y="250712"/>
                    <a:pt x="383033" y="245581"/>
                  </a:cubicBezTo>
                  <a:cubicBezTo>
                    <a:pt x="374969" y="230919"/>
                    <a:pt x="376435" y="208194"/>
                    <a:pt x="387798" y="196098"/>
                  </a:cubicBezTo>
                  <a:cubicBezTo>
                    <a:pt x="401360" y="181803"/>
                    <a:pt x="405392" y="163476"/>
                    <a:pt x="403926" y="145882"/>
                  </a:cubicBezTo>
                  <a:cubicBezTo>
                    <a:pt x="402459" y="121324"/>
                    <a:pt x="399161" y="96033"/>
                    <a:pt x="392196" y="71842"/>
                  </a:cubicBezTo>
                  <a:cubicBezTo>
                    <a:pt x="384866" y="46917"/>
                    <a:pt x="379734" y="42518"/>
                    <a:pt x="353710" y="43985"/>
                  </a:cubicBezTo>
                  <a:cubicBezTo>
                    <a:pt x="310825" y="46184"/>
                    <a:pt x="267573" y="42152"/>
                    <a:pt x="224688" y="50582"/>
                  </a:cubicBezTo>
                  <a:cubicBezTo>
                    <a:pt x="197564" y="55714"/>
                    <a:pt x="170074" y="47283"/>
                    <a:pt x="142950" y="50949"/>
                  </a:cubicBezTo>
                  <a:cubicBezTo>
                    <a:pt x="99699" y="56813"/>
                    <a:pt x="56080" y="49849"/>
                    <a:pt x="12829" y="56813"/>
                  </a:cubicBezTo>
                  <a:cubicBezTo>
                    <a:pt x="8064" y="57547"/>
                    <a:pt x="3665" y="57547"/>
                    <a:pt x="0" y="53148"/>
                  </a:cubicBezTo>
                  <a:cubicBezTo>
                    <a:pt x="2199" y="44718"/>
                    <a:pt x="8797" y="36287"/>
                    <a:pt x="366" y="27857"/>
                  </a:cubicBezTo>
                  <a:cubicBezTo>
                    <a:pt x="81005" y="29690"/>
                    <a:pt x="161644" y="21626"/>
                    <a:pt x="242282" y="18327"/>
                  </a:cubicBezTo>
                  <a:cubicBezTo>
                    <a:pt x="278936" y="16861"/>
                    <a:pt x="316323" y="17594"/>
                    <a:pt x="352610" y="10630"/>
                  </a:cubicBezTo>
                  <a:cubicBezTo>
                    <a:pt x="390730" y="5865"/>
                    <a:pt x="429950" y="4398"/>
                    <a:pt x="469169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A52E536-1CC4-4657-B454-D895095EB332}"/>
                </a:ext>
              </a:extLst>
            </p:cNvPr>
            <p:cNvSpPr/>
            <p:nvPr/>
          </p:nvSpPr>
          <p:spPr>
            <a:xfrm>
              <a:off x="11728808" y="4624978"/>
              <a:ext cx="526365" cy="112996"/>
            </a:xfrm>
            <a:custGeom>
              <a:avLst/>
              <a:gdLst>
                <a:gd name="connsiteX0" fmla="*/ 109978 w 526365"/>
                <a:gd name="connsiteY0" fmla="*/ 1898 h 112996"/>
                <a:gd name="connsiteX1" fmla="*/ 131237 w 526365"/>
                <a:gd name="connsiteY1" fmla="*/ 9962 h 112996"/>
                <a:gd name="connsiteX2" fmla="*/ 135269 w 526365"/>
                <a:gd name="connsiteY2" fmla="*/ 17659 h 112996"/>
                <a:gd name="connsiteX3" fmla="*/ 154329 w 526365"/>
                <a:gd name="connsiteY3" fmla="*/ 19858 h 112996"/>
                <a:gd name="connsiteX4" fmla="*/ 192449 w 526365"/>
                <a:gd name="connsiteY4" fmla="*/ 39285 h 112996"/>
                <a:gd name="connsiteX5" fmla="*/ 283717 w 526365"/>
                <a:gd name="connsiteY5" fmla="*/ 70441 h 112996"/>
                <a:gd name="connsiteX6" fmla="*/ 404308 w 526365"/>
                <a:gd name="connsiteY6" fmla="*/ 51014 h 112996"/>
                <a:gd name="connsiteX7" fmla="*/ 443162 w 526365"/>
                <a:gd name="connsiteY7" fmla="*/ 50281 h 112996"/>
                <a:gd name="connsiteX8" fmla="*/ 482748 w 526365"/>
                <a:gd name="connsiteY8" fmla="*/ 54680 h 112996"/>
                <a:gd name="connsiteX9" fmla="*/ 526366 w 526365"/>
                <a:gd name="connsiteY9" fmla="*/ 63110 h 112996"/>
                <a:gd name="connsiteX10" fmla="*/ 485313 w 526365"/>
                <a:gd name="connsiteY10" fmla="*/ 70074 h 112996"/>
                <a:gd name="connsiteX11" fmla="*/ 409440 w 526365"/>
                <a:gd name="connsiteY11" fmla="*/ 86568 h 112996"/>
                <a:gd name="connsiteX12" fmla="*/ 322204 w 526365"/>
                <a:gd name="connsiteY12" fmla="*/ 88401 h 112996"/>
                <a:gd name="connsiteX13" fmla="*/ 297279 w 526365"/>
                <a:gd name="connsiteY13" fmla="*/ 92066 h 112996"/>
                <a:gd name="connsiteX14" fmla="*/ 219206 w 526365"/>
                <a:gd name="connsiteY14" fmla="*/ 84736 h 112996"/>
                <a:gd name="connsiteX15" fmla="*/ 173756 w 526365"/>
                <a:gd name="connsiteY15" fmla="*/ 85102 h 112996"/>
                <a:gd name="connsiteX16" fmla="*/ 170090 w 526365"/>
                <a:gd name="connsiteY16" fmla="*/ 81437 h 112996"/>
                <a:gd name="connsiteX17" fmla="*/ 172290 w 526365"/>
                <a:gd name="connsiteY17" fmla="*/ 69341 h 112996"/>
                <a:gd name="connsiteX18" fmla="*/ 171190 w 526365"/>
                <a:gd name="connsiteY18" fmla="*/ 53947 h 112996"/>
                <a:gd name="connsiteX19" fmla="*/ 159827 w 526365"/>
                <a:gd name="connsiteY19" fmla="*/ 61277 h 112996"/>
                <a:gd name="connsiteX20" fmla="*/ 162393 w 526365"/>
                <a:gd name="connsiteY20" fmla="*/ 81070 h 112996"/>
                <a:gd name="connsiteX21" fmla="*/ 151397 w 526365"/>
                <a:gd name="connsiteY21" fmla="*/ 88401 h 112996"/>
                <a:gd name="connsiteX22" fmla="*/ 118408 w 526365"/>
                <a:gd name="connsiteY22" fmla="*/ 93533 h 112996"/>
                <a:gd name="connsiteX23" fmla="*/ 101914 w 526365"/>
                <a:gd name="connsiteY23" fmla="*/ 85102 h 112996"/>
                <a:gd name="connsiteX24" fmla="*/ 88719 w 526365"/>
                <a:gd name="connsiteY24" fmla="*/ 78138 h 112996"/>
                <a:gd name="connsiteX25" fmla="*/ 90551 w 526365"/>
                <a:gd name="connsiteY25" fmla="*/ 92433 h 112996"/>
                <a:gd name="connsiteX26" fmla="*/ 93117 w 526365"/>
                <a:gd name="connsiteY26" fmla="*/ 99397 h 112996"/>
                <a:gd name="connsiteX27" fmla="*/ 74424 w 526365"/>
                <a:gd name="connsiteY27" fmla="*/ 107461 h 112996"/>
                <a:gd name="connsiteX28" fmla="*/ 50965 w 526365"/>
                <a:gd name="connsiteY28" fmla="*/ 97565 h 112996"/>
                <a:gd name="connsiteX29" fmla="*/ 43634 w 526365"/>
                <a:gd name="connsiteY29" fmla="*/ 94632 h 112996"/>
                <a:gd name="connsiteX30" fmla="*/ 40702 w 526365"/>
                <a:gd name="connsiteY30" fmla="*/ 90600 h 112996"/>
                <a:gd name="connsiteX31" fmla="*/ 49133 w 526365"/>
                <a:gd name="connsiteY31" fmla="*/ 79604 h 112996"/>
                <a:gd name="connsiteX32" fmla="*/ 50599 w 526365"/>
                <a:gd name="connsiteY32" fmla="*/ 70807 h 112996"/>
                <a:gd name="connsiteX33" fmla="*/ 45467 w 526365"/>
                <a:gd name="connsiteY33" fmla="*/ 76672 h 112996"/>
                <a:gd name="connsiteX34" fmla="*/ 41802 w 526365"/>
                <a:gd name="connsiteY34" fmla="*/ 82903 h 112996"/>
                <a:gd name="connsiteX35" fmla="*/ 10646 w 526365"/>
                <a:gd name="connsiteY35" fmla="*/ 73740 h 112996"/>
                <a:gd name="connsiteX36" fmla="*/ 16 w 526365"/>
                <a:gd name="connsiteY36" fmla="*/ 62743 h 112996"/>
                <a:gd name="connsiteX37" fmla="*/ 10646 w 526365"/>
                <a:gd name="connsiteY37" fmla="*/ 54313 h 112996"/>
                <a:gd name="connsiteX38" fmla="*/ 34104 w 526365"/>
                <a:gd name="connsiteY38" fmla="*/ 50281 h 112996"/>
                <a:gd name="connsiteX39" fmla="*/ 50599 w 526365"/>
                <a:gd name="connsiteY39" fmla="*/ 40018 h 112996"/>
                <a:gd name="connsiteX40" fmla="*/ 58662 w 526365"/>
                <a:gd name="connsiteY40" fmla="*/ 35986 h 112996"/>
                <a:gd name="connsiteX41" fmla="*/ 86153 w 526365"/>
                <a:gd name="connsiteY41" fmla="*/ 22791 h 112996"/>
                <a:gd name="connsiteX42" fmla="*/ 109978 w 526365"/>
                <a:gd name="connsiteY42" fmla="*/ 1898 h 1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365" h="112996">
                  <a:moveTo>
                    <a:pt x="109978" y="1898"/>
                  </a:moveTo>
                  <a:cubicBezTo>
                    <a:pt x="120241" y="-3967"/>
                    <a:pt x="125006" y="5197"/>
                    <a:pt x="131237" y="9962"/>
                  </a:cubicBezTo>
                  <a:cubicBezTo>
                    <a:pt x="133436" y="11428"/>
                    <a:pt x="134169" y="15093"/>
                    <a:pt x="135269" y="17659"/>
                  </a:cubicBezTo>
                  <a:cubicBezTo>
                    <a:pt x="141867" y="17659"/>
                    <a:pt x="148098" y="18759"/>
                    <a:pt x="154329" y="19858"/>
                  </a:cubicBezTo>
                  <a:cubicBezTo>
                    <a:pt x="171190" y="18392"/>
                    <a:pt x="177054" y="38185"/>
                    <a:pt x="192449" y="39285"/>
                  </a:cubicBezTo>
                  <a:cubicBezTo>
                    <a:pt x="220673" y="56879"/>
                    <a:pt x="253295" y="67875"/>
                    <a:pt x="283717" y="70441"/>
                  </a:cubicBezTo>
                  <a:cubicBezTo>
                    <a:pt x="323670" y="74106"/>
                    <a:pt x="365822" y="68608"/>
                    <a:pt x="404308" y="51014"/>
                  </a:cubicBezTo>
                  <a:cubicBezTo>
                    <a:pt x="416771" y="45150"/>
                    <a:pt x="429233" y="43317"/>
                    <a:pt x="443162" y="50281"/>
                  </a:cubicBezTo>
                  <a:cubicBezTo>
                    <a:pt x="455257" y="56146"/>
                    <a:pt x="468453" y="58345"/>
                    <a:pt x="482748" y="54680"/>
                  </a:cubicBezTo>
                  <a:cubicBezTo>
                    <a:pt x="497409" y="50648"/>
                    <a:pt x="512071" y="52480"/>
                    <a:pt x="526366" y="63110"/>
                  </a:cubicBezTo>
                  <a:cubicBezTo>
                    <a:pt x="512804" y="69708"/>
                    <a:pt x="498142" y="66042"/>
                    <a:pt x="485313" y="70074"/>
                  </a:cubicBezTo>
                  <a:cubicBezTo>
                    <a:pt x="461855" y="83270"/>
                    <a:pt x="434731" y="81437"/>
                    <a:pt x="409440" y="86568"/>
                  </a:cubicBezTo>
                  <a:cubicBezTo>
                    <a:pt x="380484" y="92066"/>
                    <a:pt x="351527" y="90234"/>
                    <a:pt x="322204" y="88401"/>
                  </a:cubicBezTo>
                  <a:cubicBezTo>
                    <a:pt x="314140" y="92433"/>
                    <a:pt x="304977" y="94266"/>
                    <a:pt x="297279" y="92066"/>
                  </a:cubicBezTo>
                  <a:cubicBezTo>
                    <a:pt x="271621" y="84003"/>
                    <a:pt x="245231" y="84369"/>
                    <a:pt x="219206" y="84736"/>
                  </a:cubicBezTo>
                  <a:cubicBezTo>
                    <a:pt x="204178" y="80337"/>
                    <a:pt x="188784" y="90234"/>
                    <a:pt x="173756" y="85102"/>
                  </a:cubicBezTo>
                  <a:cubicBezTo>
                    <a:pt x="172656" y="84003"/>
                    <a:pt x="171190" y="82536"/>
                    <a:pt x="170090" y="81437"/>
                  </a:cubicBezTo>
                  <a:cubicBezTo>
                    <a:pt x="166791" y="76672"/>
                    <a:pt x="169724" y="73007"/>
                    <a:pt x="172290" y="69341"/>
                  </a:cubicBezTo>
                  <a:cubicBezTo>
                    <a:pt x="185485" y="63110"/>
                    <a:pt x="173023" y="59078"/>
                    <a:pt x="171190" y="53947"/>
                  </a:cubicBezTo>
                  <a:cubicBezTo>
                    <a:pt x="162393" y="48815"/>
                    <a:pt x="157995" y="50648"/>
                    <a:pt x="159827" y="61277"/>
                  </a:cubicBezTo>
                  <a:cubicBezTo>
                    <a:pt x="160927" y="67875"/>
                    <a:pt x="166425" y="73740"/>
                    <a:pt x="162393" y="81070"/>
                  </a:cubicBezTo>
                  <a:cubicBezTo>
                    <a:pt x="165692" y="94266"/>
                    <a:pt x="155062" y="85835"/>
                    <a:pt x="151397" y="88401"/>
                  </a:cubicBezTo>
                  <a:cubicBezTo>
                    <a:pt x="140767" y="92800"/>
                    <a:pt x="129404" y="92800"/>
                    <a:pt x="118408" y="93533"/>
                  </a:cubicBezTo>
                  <a:cubicBezTo>
                    <a:pt x="111078" y="93899"/>
                    <a:pt x="104846" y="93533"/>
                    <a:pt x="101914" y="85102"/>
                  </a:cubicBezTo>
                  <a:cubicBezTo>
                    <a:pt x="99715" y="79238"/>
                    <a:pt x="94217" y="74839"/>
                    <a:pt x="88719" y="78138"/>
                  </a:cubicBezTo>
                  <a:cubicBezTo>
                    <a:pt x="81021" y="82536"/>
                    <a:pt x="89085" y="87668"/>
                    <a:pt x="90551" y="92433"/>
                  </a:cubicBezTo>
                  <a:cubicBezTo>
                    <a:pt x="91284" y="94632"/>
                    <a:pt x="92384" y="97198"/>
                    <a:pt x="93117" y="99397"/>
                  </a:cubicBezTo>
                  <a:cubicBezTo>
                    <a:pt x="91651" y="112959"/>
                    <a:pt x="86153" y="117724"/>
                    <a:pt x="74424" y="107461"/>
                  </a:cubicBezTo>
                  <a:cubicBezTo>
                    <a:pt x="67826" y="101597"/>
                    <a:pt x="59396" y="99397"/>
                    <a:pt x="50965" y="97565"/>
                  </a:cubicBezTo>
                  <a:cubicBezTo>
                    <a:pt x="48399" y="96832"/>
                    <a:pt x="45834" y="96098"/>
                    <a:pt x="43634" y="94632"/>
                  </a:cubicBezTo>
                  <a:cubicBezTo>
                    <a:pt x="42168" y="93533"/>
                    <a:pt x="41435" y="92066"/>
                    <a:pt x="40702" y="90600"/>
                  </a:cubicBezTo>
                  <a:cubicBezTo>
                    <a:pt x="38870" y="83636"/>
                    <a:pt x="50232" y="86202"/>
                    <a:pt x="49133" y="79604"/>
                  </a:cubicBezTo>
                  <a:cubicBezTo>
                    <a:pt x="50232" y="76672"/>
                    <a:pt x="55730" y="73373"/>
                    <a:pt x="50599" y="70807"/>
                  </a:cubicBezTo>
                  <a:cubicBezTo>
                    <a:pt x="47300" y="68975"/>
                    <a:pt x="46200" y="73740"/>
                    <a:pt x="45467" y="76672"/>
                  </a:cubicBezTo>
                  <a:cubicBezTo>
                    <a:pt x="44734" y="79238"/>
                    <a:pt x="44001" y="81437"/>
                    <a:pt x="41802" y="82903"/>
                  </a:cubicBezTo>
                  <a:cubicBezTo>
                    <a:pt x="30073" y="84369"/>
                    <a:pt x="20909" y="77405"/>
                    <a:pt x="10646" y="73740"/>
                  </a:cubicBezTo>
                  <a:cubicBezTo>
                    <a:pt x="5514" y="71907"/>
                    <a:pt x="-350" y="69708"/>
                    <a:pt x="16" y="62743"/>
                  </a:cubicBezTo>
                  <a:cubicBezTo>
                    <a:pt x="383" y="56512"/>
                    <a:pt x="6981" y="57245"/>
                    <a:pt x="10646" y="54313"/>
                  </a:cubicBezTo>
                  <a:cubicBezTo>
                    <a:pt x="17977" y="50281"/>
                    <a:pt x="26041" y="50648"/>
                    <a:pt x="34104" y="50281"/>
                  </a:cubicBezTo>
                  <a:cubicBezTo>
                    <a:pt x="41802" y="49915"/>
                    <a:pt x="46200" y="45150"/>
                    <a:pt x="50599" y="40018"/>
                  </a:cubicBezTo>
                  <a:cubicBezTo>
                    <a:pt x="52798" y="37819"/>
                    <a:pt x="56097" y="34886"/>
                    <a:pt x="58662" y="35986"/>
                  </a:cubicBezTo>
                  <a:cubicBezTo>
                    <a:pt x="73691" y="42950"/>
                    <a:pt x="78822" y="31221"/>
                    <a:pt x="86153" y="22791"/>
                  </a:cubicBezTo>
                  <a:cubicBezTo>
                    <a:pt x="95316" y="16926"/>
                    <a:pt x="106679" y="14727"/>
                    <a:pt x="109978" y="1898"/>
                  </a:cubicBezTo>
                  <a:close/>
                </a:path>
              </a:pathLst>
            </a:custGeom>
            <a:solidFill>
              <a:srgbClr val="EC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6C1966A8-9995-4D99-8D4A-53F800361D7F}"/>
                </a:ext>
              </a:extLst>
            </p:cNvPr>
            <p:cNvSpPr/>
            <p:nvPr/>
          </p:nvSpPr>
          <p:spPr>
            <a:xfrm>
              <a:off x="10940016" y="4792552"/>
              <a:ext cx="667758" cy="45954"/>
            </a:xfrm>
            <a:custGeom>
              <a:avLst/>
              <a:gdLst>
                <a:gd name="connsiteX0" fmla="*/ 654288 w 667758"/>
                <a:gd name="connsiteY0" fmla="*/ 366 h 45954"/>
                <a:gd name="connsiteX1" fmla="*/ 654288 w 667758"/>
                <a:gd name="connsiteY1" fmla="*/ 22725 h 45954"/>
                <a:gd name="connsiteX2" fmla="*/ 611403 w 667758"/>
                <a:gd name="connsiteY2" fmla="*/ 27857 h 45954"/>
                <a:gd name="connsiteX3" fmla="*/ 500708 w 667758"/>
                <a:gd name="connsiteY3" fmla="*/ 33355 h 45954"/>
                <a:gd name="connsiteX4" fmla="*/ 459656 w 667758"/>
                <a:gd name="connsiteY4" fmla="*/ 36287 h 45954"/>
                <a:gd name="connsiteX5" fmla="*/ 295080 w 667758"/>
                <a:gd name="connsiteY5" fmla="*/ 38853 h 45954"/>
                <a:gd name="connsiteX6" fmla="*/ 95316 w 667758"/>
                <a:gd name="connsiteY6" fmla="*/ 45817 h 45954"/>
                <a:gd name="connsiteX7" fmla="*/ 71491 w 667758"/>
                <a:gd name="connsiteY7" fmla="*/ 42885 h 45954"/>
                <a:gd name="connsiteX8" fmla="*/ 69292 w 667758"/>
                <a:gd name="connsiteY8" fmla="*/ 40686 h 45954"/>
                <a:gd name="connsiteX9" fmla="*/ 9913 w 667758"/>
                <a:gd name="connsiteY9" fmla="*/ 29690 h 45954"/>
                <a:gd name="connsiteX10" fmla="*/ 16 w 667758"/>
                <a:gd name="connsiteY10" fmla="*/ 23458 h 45954"/>
                <a:gd name="connsiteX11" fmla="*/ 11379 w 667758"/>
                <a:gd name="connsiteY11" fmla="*/ 18327 h 45954"/>
                <a:gd name="connsiteX12" fmla="*/ 53898 w 667758"/>
                <a:gd name="connsiteY12" fmla="*/ 20526 h 45954"/>
                <a:gd name="connsiteX13" fmla="*/ 72958 w 667758"/>
                <a:gd name="connsiteY13" fmla="*/ 17960 h 45954"/>
                <a:gd name="connsiteX14" fmla="*/ 269789 w 667758"/>
                <a:gd name="connsiteY14" fmla="*/ 16861 h 45954"/>
                <a:gd name="connsiteX15" fmla="*/ 370587 w 667758"/>
                <a:gd name="connsiteY15" fmla="*/ 11363 h 45954"/>
                <a:gd name="connsiteX16" fmla="*/ 505107 w 667758"/>
                <a:gd name="connsiteY16" fmla="*/ 6964 h 45954"/>
                <a:gd name="connsiteX17" fmla="*/ 546159 w 667758"/>
                <a:gd name="connsiteY17" fmla="*/ 6964 h 45954"/>
                <a:gd name="connsiteX18" fmla="*/ 621666 w 667758"/>
                <a:gd name="connsiteY18" fmla="*/ 6598 h 45954"/>
                <a:gd name="connsiteX19" fmla="*/ 651722 w 667758"/>
                <a:gd name="connsiteY19" fmla="*/ 0 h 45954"/>
                <a:gd name="connsiteX20" fmla="*/ 654288 w 667758"/>
                <a:gd name="connsiteY20" fmla="*/ 366 h 4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7758" h="45954">
                  <a:moveTo>
                    <a:pt x="654288" y="366"/>
                  </a:moveTo>
                  <a:cubicBezTo>
                    <a:pt x="672248" y="10630"/>
                    <a:pt x="672248" y="12462"/>
                    <a:pt x="654288" y="22725"/>
                  </a:cubicBezTo>
                  <a:cubicBezTo>
                    <a:pt x="641093" y="32988"/>
                    <a:pt x="626431" y="30789"/>
                    <a:pt x="611403" y="27857"/>
                  </a:cubicBezTo>
                  <a:cubicBezTo>
                    <a:pt x="574383" y="26391"/>
                    <a:pt x="537362" y="27124"/>
                    <a:pt x="500708" y="33355"/>
                  </a:cubicBezTo>
                  <a:cubicBezTo>
                    <a:pt x="487146" y="36287"/>
                    <a:pt x="473218" y="32988"/>
                    <a:pt x="459656" y="36287"/>
                  </a:cubicBezTo>
                  <a:cubicBezTo>
                    <a:pt x="404675" y="39220"/>
                    <a:pt x="350061" y="41052"/>
                    <a:pt x="295080" y="38853"/>
                  </a:cubicBezTo>
                  <a:cubicBezTo>
                    <a:pt x="228370" y="36287"/>
                    <a:pt x="162026" y="45817"/>
                    <a:pt x="95316" y="45817"/>
                  </a:cubicBezTo>
                  <a:cubicBezTo>
                    <a:pt x="87253" y="45817"/>
                    <a:pt x="78822" y="46917"/>
                    <a:pt x="71491" y="42885"/>
                  </a:cubicBezTo>
                  <a:cubicBezTo>
                    <a:pt x="70758" y="42152"/>
                    <a:pt x="70025" y="41419"/>
                    <a:pt x="69292" y="40686"/>
                  </a:cubicBezTo>
                  <a:cubicBezTo>
                    <a:pt x="50232" y="32988"/>
                    <a:pt x="29339" y="34821"/>
                    <a:pt x="9913" y="29690"/>
                  </a:cubicBezTo>
                  <a:cubicBezTo>
                    <a:pt x="5514" y="28590"/>
                    <a:pt x="-350" y="28590"/>
                    <a:pt x="16" y="23458"/>
                  </a:cubicBezTo>
                  <a:cubicBezTo>
                    <a:pt x="16" y="15761"/>
                    <a:pt x="6981" y="18327"/>
                    <a:pt x="11379" y="18327"/>
                  </a:cubicBezTo>
                  <a:cubicBezTo>
                    <a:pt x="25674" y="19060"/>
                    <a:pt x="39603" y="16861"/>
                    <a:pt x="53898" y="20526"/>
                  </a:cubicBezTo>
                  <a:cubicBezTo>
                    <a:pt x="60129" y="22359"/>
                    <a:pt x="67459" y="24192"/>
                    <a:pt x="72958" y="17960"/>
                  </a:cubicBezTo>
                  <a:cubicBezTo>
                    <a:pt x="138568" y="16128"/>
                    <a:pt x="204178" y="20893"/>
                    <a:pt x="269789" y="16861"/>
                  </a:cubicBezTo>
                  <a:cubicBezTo>
                    <a:pt x="303510" y="14662"/>
                    <a:pt x="336865" y="9163"/>
                    <a:pt x="370587" y="11363"/>
                  </a:cubicBezTo>
                  <a:cubicBezTo>
                    <a:pt x="415671" y="13928"/>
                    <a:pt x="460022" y="8064"/>
                    <a:pt x="505107" y="6964"/>
                  </a:cubicBezTo>
                  <a:cubicBezTo>
                    <a:pt x="518669" y="6964"/>
                    <a:pt x="532597" y="6964"/>
                    <a:pt x="546159" y="6964"/>
                  </a:cubicBezTo>
                  <a:cubicBezTo>
                    <a:pt x="571450" y="3665"/>
                    <a:pt x="596741" y="9530"/>
                    <a:pt x="621666" y="6598"/>
                  </a:cubicBezTo>
                  <a:cubicBezTo>
                    <a:pt x="631929" y="5498"/>
                    <a:pt x="643292" y="9163"/>
                    <a:pt x="651722" y="0"/>
                  </a:cubicBezTo>
                  <a:cubicBezTo>
                    <a:pt x="652455" y="0"/>
                    <a:pt x="653188" y="0"/>
                    <a:pt x="654288" y="366"/>
                  </a:cubicBezTo>
                  <a:close/>
                </a:path>
              </a:pathLst>
            </a:custGeom>
            <a:solidFill>
              <a:srgbClr val="9E86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55253880-0555-4AB1-8E96-E47FD765EB35}"/>
                </a:ext>
              </a:extLst>
            </p:cNvPr>
            <p:cNvSpPr/>
            <p:nvPr/>
          </p:nvSpPr>
          <p:spPr>
            <a:xfrm>
              <a:off x="11574486" y="4643381"/>
              <a:ext cx="231514" cy="125294"/>
            </a:xfrm>
            <a:custGeom>
              <a:avLst/>
              <a:gdLst>
                <a:gd name="connsiteX0" fmla="*/ 230211 w 231514"/>
                <a:gd name="connsiteY0" fmla="*/ 99688 h 125294"/>
                <a:gd name="connsiteX1" fmla="*/ 207119 w 231514"/>
                <a:gd name="connsiteY1" fmla="*/ 107752 h 125294"/>
                <a:gd name="connsiteX2" fmla="*/ 181095 w 231514"/>
                <a:gd name="connsiteY2" fmla="*/ 111051 h 125294"/>
                <a:gd name="connsiteX3" fmla="*/ 146274 w 231514"/>
                <a:gd name="connsiteY3" fmla="*/ 123879 h 125294"/>
                <a:gd name="connsiteX4" fmla="*/ 136744 w 231514"/>
                <a:gd name="connsiteY4" fmla="*/ 118748 h 125294"/>
                <a:gd name="connsiteX5" fmla="*/ 134178 w 231514"/>
                <a:gd name="connsiteY5" fmla="*/ 93823 h 125294"/>
                <a:gd name="connsiteX6" fmla="*/ 122083 w 231514"/>
                <a:gd name="connsiteY6" fmla="*/ 94923 h 125294"/>
                <a:gd name="connsiteX7" fmla="*/ 100457 w 231514"/>
                <a:gd name="connsiteY7" fmla="*/ 101887 h 125294"/>
                <a:gd name="connsiteX8" fmla="*/ 23117 w 231514"/>
                <a:gd name="connsiteY8" fmla="*/ 84293 h 125294"/>
                <a:gd name="connsiteX9" fmla="*/ 25 w 231514"/>
                <a:gd name="connsiteY9" fmla="*/ 70365 h 125294"/>
                <a:gd name="connsiteX10" fmla="*/ 8456 w 231514"/>
                <a:gd name="connsiteY10" fmla="*/ 59369 h 125294"/>
                <a:gd name="connsiteX11" fmla="*/ 11754 w 231514"/>
                <a:gd name="connsiteY11" fmla="*/ 42508 h 125294"/>
                <a:gd name="connsiteX12" fmla="*/ 4790 w 231514"/>
                <a:gd name="connsiteY12" fmla="*/ 27846 h 125294"/>
                <a:gd name="connsiteX13" fmla="*/ 10655 w 231514"/>
                <a:gd name="connsiteY13" fmla="*/ 22348 h 125294"/>
                <a:gd name="connsiteX14" fmla="*/ 14320 w 231514"/>
                <a:gd name="connsiteY14" fmla="*/ 3655 h 125294"/>
                <a:gd name="connsiteX15" fmla="*/ 37046 w 231514"/>
                <a:gd name="connsiteY15" fmla="*/ 3655 h 125294"/>
                <a:gd name="connsiteX16" fmla="*/ 52440 w 231514"/>
                <a:gd name="connsiteY16" fmla="*/ 10252 h 125294"/>
                <a:gd name="connsiteX17" fmla="*/ 63436 w 231514"/>
                <a:gd name="connsiteY17" fmla="*/ 11719 h 125294"/>
                <a:gd name="connsiteX18" fmla="*/ 86162 w 231514"/>
                <a:gd name="connsiteY18" fmla="*/ 12085 h 125294"/>
                <a:gd name="connsiteX19" fmla="*/ 112919 w 231514"/>
                <a:gd name="connsiteY19" fmla="*/ 14651 h 125294"/>
                <a:gd name="connsiteX20" fmla="*/ 126848 w 231514"/>
                <a:gd name="connsiteY20" fmla="*/ 32978 h 125294"/>
                <a:gd name="connsiteX21" fmla="*/ 140409 w 231514"/>
                <a:gd name="connsiteY21" fmla="*/ 38842 h 125294"/>
                <a:gd name="connsiteX22" fmla="*/ 197590 w 231514"/>
                <a:gd name="connsiteY22" fmla="*/ 73297 h 125294"/>
                <a:gd name="connsiteX23" fmla="*/ 197223 w 231514"/>
                <a:gd name="connsiteY23" fmla="*/ 73664 h 125294"/>
                <a:gd name="connsiteX24" fmla="*/ 226913 w 231514"/>
                <a:gd name="connsiteY24" fmla="*/ 92357 h 125294"/>
                <a:gd name="connsiteX25" fmla="*/ 231311 w 231514"/>
                <a:gd name="connsiteY25" fmla="*/ 94923 h 125294"/>
                <a:gd name="connsiteX26" fmla="*/ 230211 w 231514"/>
                <a:gd name="connsiteY26" fmla="*/ 99688 h 12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1514" h="125294">
                  <a:moveTo>
                    <a:pt x="230211" y="99688"/>
                  </a:moveTo>
                  <a:cubicBezTo>
                    <a:pt x="221781" y="100421"/>
                    <a:pt x="213717" y="98955"/>
                    <a:pt x="207119" y="107752"/>
                  </a:cubicBezTo>
                  <a:cubicBezTo>
                    <a:pt x="200522" y="116182"/>
                    <a:pt x="189892" y="107752"/>
                    <a:pt x="181095" y="111051"/>
                  </a:cubicBezTo>
                  <a:cubicBezTo>
                    <a:pt x="169733" y="115816"/>
                    <a:pt x="155071" y="111051"/>
                    <a:pt x="146274" y="123879"/>
                  </a:cubicBezTo>
                  <a:cubicBezTo>
                    <a:pt x="143342" y="127911"/>
                    <a:pt x="138943" y="122413"/>
                    <a:pt x="136744" y="118748"/>
                  </a:cubicBezTo>
                  <a:cubicBezTo>
                    <a:pt x="140776" y="109951"/>
                    <a:pt x="147740" y="101154"/>
                    <a:pt x="134178" y="93823"/>
                  </a:cubicBezTo>
                  <a:cubicBezTo>
                    <a:pt x="129413" y="91257"/>
                    <a:pt x="126481" y="88692"/>
                    <a:pt x="122083" y="94923"/>
                  </a:cubicBezTo>
                  <a:cubicBezTo>
                    <a:pt x="116951" y="102254"/>
                    <a:pt x="107054" y="105186"/>
                    <a:pt x="100457" y="101887"/>
                  </a:cubicBezTo>
                  <a:cubicBezTo>
                    <a:pt x="75899" y="90524"/>
                    <a:pt x="47309" y="96756"/>
                    <a:pt x="23117" y="84293"/>
                  </a:cubicBezTo>
                  <a:cubicBezTo>
                    <a:pt x="15053" y="80261"/>
                    <a:pt x="4790" y="80261"/>
                    <a:pt x="25" y="70365"/>
                  </a:cubicBezTo>
                  <a:cubicBezTo>
                    <a:pt x="-341" y="64500"/>
                    <a:pt x="3324" y="60468"/>
                    <a:pt x="8456" y="59369"/>
                  </a:cubicBezTo>
                  <a:cubicBezTo>
                    <a:pt x="23850" y="56436"/>
                    <a:pt x="19452" y="50205"/>
                    <a:pt x="11754" y="42508"/>
                  </a:cubicBezTo>
                  <a:cubicBezTo>
                    <a:pt x="7723" y="38476"/>
                    <a:pt x="3324" y="34444"/>
                    <a:pt x="4790" y="27846"/>
                  </a:cubicBezTo>
                  <a:cubicBezTo>
                    <a:pt x="6256" y="25280"/>
                    <a:pt x="12488" y="24547"/>
                    <a:pt x="10655" y="22348"/>
                  </a:cubicBezTo>
                  <a:cubicBezTo>
                    <a:pt x="3691" y="13918"/>
                    <a:pt x="7723" y="8786"/>
                    <a:pt x="14320" y="3655"/>
                  </a:cubicBezTo>
                  <a:cubicBezTo>
                    <a:pt x="22018" y="-2576"/>
                    <a:pt x="28982" y="356"/>
                    <a:pt x="37046" y="3655"/>
                  </a:cubicBezTo>
                  <a:cubicBezTo>
                    <a:pt x="42177" y="5854"/>
                    <a:pt x="44376" y="15017"/>
                    <a:pt x="52440" y="10252"/>
                  </a:cubicBezTo>
                  <a:cubicBezTo>
                    <a:pt x="56472" y="7320"/>
                    <a:pt x="60504" y="6220"/>
                    <a:pt x="63436" y="11719"/>
                  </a:cubicBezTo>
                  <a:cubicBezTo>
                    <a:pt x="71134" y="27113"/>
                    <a:pt x="79564" y="19782"/>
                    <a:pt x="86162" y="12085"/>
                  </a:cubicBezTo>
                  <a:cubicBezTo>
                    <a:pt x="96791" y="-377"/>
                    <a:pt x="104855" y="4021"/>
                    <a:pt x="112919" y="14651"/>
                  </a:cubicBezTo>
                  <a:cubicBezTo>
                    <a:pt x="113652" y="23814"/>
                    <a:pt x="120250" y="28579"/>
                    <a:pt x="126848" y="32978"/>
                  </a:cubicBezTo>
                  <a:cubicBezTo>
                    <a:pt x="130513" y="36643"/>
                    <a:pt x="135644" y="37376"/>
                    <a:pt x="140409" y="38842"/>
                  </a:cubicBezTo>
                  <a:cubicBezTo>
                    <a:pt x="156537" y="55337"/>
                    <a:pt x="179996" y="59002"/>
                    <a:pt x="197590" y="73297"/>
                  </a:cubicBezTo>
                  <a:lnTo>
                    <a:pt x="197223" y="73664"/>
                  </a:lnTo>
                  <a:cubicBezTo>
                    <a:pt x="201255" y="89425"/>
                    <a:pt x="214817" y="90158"/>
                    <a:pt x="226913" y="92357"/>
                  </a:cubicBezTo>
                  <a:cubicBezTo>
                    <a:pt x="228745" y="92724"/>
                    <a:pt x="230211" y="93823"/>
                    <a:pt x="231311" y="94923"/>
                  </a:cubicBezTo>
                  <a:cubicBezTo>
                    <a:pt x="231678" y="97122"/>
                    <a:pt x="231678" y="98588"/>
                    <a:pt x="230211" y="99688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A62AA56B-C28A-4746-B13A-28A06C455E2B}"/>
                </a:ext>
              </a:extLst>
            </p:cNvPr>
            <p:cNvSpPr/>
            <p:nvPr/>
          </p:nvSpPr>
          <p:spPr>
            <a:xfrm>
              <a:off x="11379023" y="4630133"/>
              <a:ext cx="345113" cy="131995"/>
            </a:xfrm>
            <a:custGeom>
              <a:avLst/>
              <a:gdLst>
                <a:gd name="connsiteX0" fmla="*/ 196954 w 345113"/>
                <a:gd name="connsiteY0" fmla="*/ 83246 h 131995"/>
                <a:gd name="connsiteX1" fmla="*/ 271728 w 345113"/>
                <a:gd name="connsiteY1" fmla="*/ 101939 h 131995"/>
                <a:gd name="connsiteX2" fmla="*/ 291155 w 345113"/>
                <a:gd name="connsiteY2" fmla="*/ 109637 h 131995"/>
                <a:gd name="connsiteX3" fmla="*/ 313513 w 345113"/>
                <a:gd name="connsiteY3" fmla="*/ 101206 h 131995"/>
                <a:gd name="connsiteX4" fmla="*/ 319011 w 345113"/>
                <a:gd name="connsiteY4" fmla="*/ 95342 h 131995"/>
                <a:gd name="connsiteX5" fmla="*/ 343936 w 345113"/>
                <a:gd name="connsiteY5" fmla="*/ 112569 h 131995"/>
                <a:gd name="connsiteX6" fmla="*/ 331840 w 345113"/>
                <a:gd name="connsiteY6" fmla="*/ 131996 h 131995"/>
                <a:gd name="connsiteX7" fmla="*/ 299585 w 345113"/>
                <a:gd name="connsiteY7" fmla="*/ 127597 h 131995"/>
                <a:gd name="connsiteX8" fmla="*/ 222612 w 345113"/>
                <a:gd name="connsiteY8" fmla="*/ 120999 h 131995"/>
                <a:gd name="connsiteX9" fmla="*/ 162499 w 345113"/>
                <a:gd name="connsiteY9" fmla="*/ 94609 h 131995"/>
                <a:gd name="connsiteX10" fmla="*/ 118515 w 345113"/>
                <a:gd name="connsiteY10" fmla="*/ 81413 h 131995"/>
                <a:gd name="connsiteX11" fmla="*/ 70498 w 345113"/>
                <a:gd name="connsiteY11" fmla="*/ 64552 h 131995"/>
                <a:gd name="connsiteX12" fmla="*/ 29446 w 345113"/>
                <a:gd name="connsiteY12" fmla="*/ 65285 h 131995"/>
                <a:gd name="connsiteX13" fmla="*/ 18083 w 345113"/>
                <a:gd name="connsiteY13" fmla="*/ 61987 h 131995"/>
                <a:gd name="connsiteX14" fmla="*/ 4521 w 345113"/>
                <a:gd name="connsiteY14" fmla="*/ 49158 h 131995"/>
                <a:gd name="connsiteX15" fmla="*/ 3422 w 345113"/>
                <a:gd name="connsiteY15" fmla="*/ 33030 h 131995"/>
                <a:gd name="connsiteX16" fmla="*/ 32745 w 345113"/>
                <a:gd name="connsiteY16" fmla="*/ 40361 h 131995"/>
                <a:gd name="connsiteX17" fmla="*/ 15884 w 345113"/>
                <a:gd name="connsiteY17" fmla="*/ 6639 h 131995"/>
                <a:gd name="connsiteX18" fmla="*/ 38243 w 345113"/>
                <a:gd name="connsiteY18" fmla="*/ 7739 h 131995"/>
                <a:gd name="connsiteX19" fmla="*/ 47406 w 345113"/>
                <a:gd name="connsiteY19" fmla="*/ 13970 h 131995"/>
                <a:gd name="connsiteX20" fmla="*/ 61701 w 345113"/>
                <a:gd name="connsiteY20" fmla="*/ 37795 h 131995"/>
                <a:gd name="connsiteX21" fmla="*/ 98355 w 345113"/>
                <a:gd name="connsiteY21" fmla="*/ 42560 h 131995"/>
                <a:gd name="connsiteX22" fmla="*/ 107152 w 345113"/>
                <a:gd name="connsiteY22" fmla="*/ 41827 h 131995"/>
                <a:gd name="connsiteX23" fmla="*/ 100188 w 345113"/>
                <a:gd name="connsiteY23" fmla="*/ 35596 h 131995"/>
                <a:gd name="connsiteX24" fmla="*/ 93590 w 345113"/>
                <a:gd name="connsiteY24" fmla="*/ 23500 h 131995"/>
                <a:gd name="connsiteX25" fmla="*/ 114849 w 345113"/>
                <a:gd name="connsiteY25" fmla="*/ 7006 h 131995"/>
                <a:gd name="connsiteX26" fmla="*/ 119981 w 345113"/>
                <a:gd name="connsiteY26" fmla="*/ 7006 h 131995"/>
                <a:gd name="connsiteX27" fmla="*/ 126945 w 345113"/>
                <a:gd name="connsiteY27" fmla="*/ 14703 h 131995"/>
                <a:gd name="connsiteX28" fmla="*/ 150770 w 345113"/>
                <a:gd name="connsiteY28" fmla="*/ 51724 h 131995"/>
                <a:gd name="connsiteX29" fmla="*/ 196954 w 345113"/>
                <a:gd name="connsiteY29" fmla="*/ 83246 h 13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5113" h="131995">
                  <a:moveTo>
                    <a:pt x="196954" y="83246"/>
                  </a:moveTo>
                  <a:cubicBezTo>
                    <a:pt x="220779" y="94242"/>
                    <a:pt x="243871" y="105971"/>
                    <a:pt x="271728" y="101939"/>
                  </a:cubicBezTo>
                  <a:cubicBezTo>
                    <a:pt x="277592" y="101206"/>
                    <a:pt x="284557" y="107804"/>
                    <a:pt x="291155" y="109637"/>
                  </a:cubicBezTo>
                  <a:cubicBezTo>
                    <a:pt x="300318" y="112202"/>
                    <a:pt x="311314" y="116601"/>
                    <a:pt x="313513" y="101206"/>
                  </a:cubicBezTo>
                  <a:cubicBezTo>
                    <a:pt x="314246" y="97541"/>
                    <a:pt x="316446" y="93875"/>
                    <a:pt x="319011" y="95342"/>
                  </a:cubicBezTo>
                  <a:cubicBezTo>
                    <a:pt x="327808" y="100473"/>
                    <a:pt x="339171" y="104872"/>
                    <a:pt x="343936" y="112569"/>
                  </a:cubicBezTo>
                  <a:cubicBezTo>
                    <a:pt x="347601" y="118434"/>
                    <a:pt x="342470" y="129430"/>
                    <a:pt x="331840" y="131996"/>
                  </a:cubicBezTo>
                  <a:cubicBezTo>
                    <a:pt x="321944" y="124298"/>
                    <a:pt x="310214" y="127597"/>
                    <a:pt x="299585" y="127597"/>
                  </a:cubicBezTo>
                  <a:cubicBezTo>
                    <a:pt x="273561" y="127964"/>
                    <a:pt x="247903" y="129430"/>
                    <a:pt x="222612" y="120999"/>
                  </a:cubicBezTo>
                  <a:cubicBezTo>
                    <a:pt x="199153" y="119900"/>
                    <a:pt x="181926" y="105238"/>
                    <a:pt x="162499" y="94609"/>
                  </a:cubicBezTo>
                  <a:cubicBezTo>
                    <a:pt x="148937" y="87278"/>
                    <a:pt x="135376" y="80314"/>
                    <a:pt x="118515" y="81413"/>
                  </a:cubicBezTo>
                  <a:cubicBezTo>
                    <a:pt x="100921" y="82513"/>
                    <a:pt x="84427" y="75915"/>
                    <a:pt x="70498" y="64552"/>
                  </a:cubicBezTo>
                  <a:cubicBezTo>
                    <a:pt x="56936" y="62353"/>
                    <a:pt x="43008" y="56489"/>
                    <a:pt x="29446" y="65285"/>
                  </a:cubicBezTo>
                  <a:cubicBezTo>
                    <a:pt x="25414" y="67851"/>
                    <a:pt x="20649" y="66019"/>
                    <a:pt x="18083" y="61987"/>
                  </a:cubicBezTo>
                  <a:cubicBezTo>
                    <a:pt x="14418" y="56855"/>
                    <a:pt x="9286" y="53190"/>
                    <a:pt x="4521" y="49158"/>
                  </a:cubicBezTo>
                  <a:cubicBezTo>
                    <a:pt x="1222" y="43660"/>
                    <a:pt x="-3176" y="36695"/>
                    <a:pt x="3422" y="33030"/>
                  </a:cubicBezTo>
                  <a:cubicBezTo>
                    <a:pt x="12952" y="27532"/>
                    <a:pt x="23581" y="29365"/>
                    <a:pt x="32745" y="40361"/>
                  </a:cubicBezTo>
                  <a:cubicBezTo>
                    <a:pt x="33844" y="23500"/>
                    <a:pt x="11119" y="22034"/>
                    <a:pt x="15884" y="6639"/>
                  </a:cubicBezTo>
                  <a:cubicBezTo>
                    <a:pt x="23581" y="-325"/>
                    <a:pt x="31279" y="-4357"/>
                    <a:pt x="38243" y="7739"/>
                  </a:cubicBezTo>
                  <a:cubicBezTo>
                    <a:pt x="40075" y="11038"/>
                    <a:pt x="43741" y="12504"/>
                    <a:pt x="47406" y="13970"/>
                  </a:cubicBezTo>
                  <a:cubicBezTo>
                    <a:pt x="63167" y="22034"/>
                    <a:pt x="63167" y="22034"/>
                    <a:pt x="61701" y="37795"/>
                  </a:cubicBezTo>
                  <a:cubicBezTo>
                    <a:pt x="73797" y="38895"/>
                    <a:pt x="86626" y="34863"/>
                    <a:pt x="98355" y="42560"/>
                  </a:cubicBezTo>
                  <a:cubicBezTo>
                    <a:pt x="100921" y="44393"/>
                    <a:pt x="105686" y="47692"/>
                    <a:pt x="107152" y="41827"/>
                  </a:cubicBezTo>
                  <a:cubicBezTo>
                    <a:pt x="108618" y="37062"/>
                    <a:pt x="104220" y="36329"/>
                    <a:pt x="100188" y="35596"/>
                  </a:cubicBezTo>
                  <a:cubicBezTo>
                    <a:pt x="92490" y="34496"/>
                    <a:pt x="91757" y="29731"/>
                    <a:pt x="93590" y="23500"/>
                  </a:cubicBezTo>
                  <a:cubicBezTo>
                    <a:pt x="100554" y="17635"/>
                    <a:pt x="109351" y="14703"/>
                    <a:pt x="114849" y="7006"/>
                  </a:cubicBezTo>
                  <a:cubicBezTo>
                    <a:pt x="116682" y="6273"/>
                    <a:pt x="118148" y="6273"/>
                    <a:pt x="119981" y="7006"/>
                  </a:cubicBezTo>
                  <a:cubicBezTo>
                    <a:pt x="123646" y="8472"/>
                    <a:pt x="128045" y="11404"/>
                    <a:pt x="126945" y="14703"/>
                  </a:cubicBezTo>
                  <a:cubicBezTo>
                    <a:pt x="117782" y="38162"/>
                    <a:pt x="137941" y="43293"/>
                    <a:pt x="150770" y="51724"/>
                  </a:cubicBezTo>
                  <a:cubicBezTo>
                    <a:pt x="166165" y="62353"/>
                    <a:pt x="182659" y="71150"/>
                    <a:pt x="196954" y="83246"/>
                  </a:cubicBezTo>
                  <a:close/>
                </a:path>
              </a:pathLst>
            </a:custGeom>
            <a:solidFill>
              <a:srgbClr val="71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C81C1C81-F4F8-4A7C-90B4-6FB8B6B9902E}"/>
                </a:ext>
              </a:extLst>
            </p:cNvPr>
            <p:cNvSpPr/>
            <p:nvPr/>
          </p:nvSpPr>
          <p:spPr>
            <a:xfrm>
              <a:off x="11385357" y="4691020"/>
              <a:ext cx="216278" cy="63918"/>
            </a:xfrm>
            <a:custGeom>
              <a:avLst/>
              <a:gdLst>
                <a:gd name="connsiteX0" fmla="*/ 62699 w 216278"/>
                <a:gd name="connsiteY0" fmla="*/ 0 h 63918"/>
                <a:gd name="connsiteX1" fmla="*/ 110715 w 216278"/>
                <a:gd name="connsiteY1" fmla="*/ 16494 h 63918"/>
                <a:gd name="connsiteX2" fmla="*/ 182923 w 216278"/>
                <a:gd name="connsiteY2" fmla="*/ 45817 h 63918"/>
                <a:gd name="connsiteX3" fmla="*/ 216278 w 216278"/>
                <a:gd name="connsiteY3" fmla="*/ 60479 h 63918"/>
                <a:gd name="connsiteX4" fmla="*/ 151034 w 216278"/>
                <a:gd name="connsiteY4" fmla="*/ 56080 h 63918"/>
                <a:gd name="connsiteX5" fmla="*/ 133807 w 216278"/>
                <a:gd name="connsiteY5" fmla="*/ 59379 h 63918"/>
                <a:gd name="connsiteX6" fmla="*/ 36674 w 216278"/>
                <a:gd name="connsiteY6" fmla="*/ 63045 h 63918"/>
                <a:gd name="connsiteX7" fmla="*/ 12116 w 216278"/>
                <a:gd name="connsiteY7" fmla="*/ 61212 h 63918"/>
                <a:gd name="connsiteX8" fmla="*/ 2586 w 216278"/>
                <a:gd name="connsiteY8" fmla="*/ 50216 h 63918"/>
                <a:gd name="connsiteX9" fmla="*/ 12849 w 216278"/>
                <a:gd name="connsiteY9" fmla="*/ 34088 h 63918"/>
                <a:gd name="connsiteX10" fmla="*/ 34842 w 216278"/>
                <a:gd name="connsiteY10" fmla="*/ 37020 h 63918"/>
                <a:gd name="connsiteX11" fmla="*/ 60499 w 216278"/>
                <a:gd name="connsiteY11" fmla="*/ 4398 h 63918"/>
                <a:gd name="connsiteX12" fmla="*/ 62699 w 216278"/>
                <a:gd name="connsiteY12" fmla="*/ 0 h 6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78" h="63918">
                  <a:moveTo>
                    <a:pt x="62699" y="0"/>
                  </a:moveTo>
                  <a:cubicBezTo>
                    <a:pt x="78826" y="5132"/>
                    <a:pt x="91655" y="18693"/>
                    <a:pt x="110715" y="16494"/>
                  </a:cubicBezTo>
                  <a:cubicBezTo>
                    <a:pt x="140038" y="12829"/>
                    <a:pt x="161298" y="30789"/>
                    <a:pt x="182923" y="45817"/>
                  </a:cubicBezTo>
                  <a:cubicBezTo>
                    <a:pt x="193553" y="53148"/>
                    <a:pt x="207481" y="50216"/>
                    <a:pt x="216278" y="60479"/>
                  </a:cubicBezTo>
                  <a:cubicBezTo>
                    <a:pt x="194286" y="66710"/>
                    <a:pt x="173393" y="52782"/>
                    <a:pt x="151034" y="56080"/>
                  </a:cubicBezTo>
                  <a:cubicBezTo>
                    <a:pt x="145170" y="56813"/>
                    <a:pt x="138572" y="53881"/>
                    <a:pt x="133807" y="59379"/>
                  </a:cubicBezTo>
                  <a:cubicBezTo>
                    <a:pt x="101185" y="53515"/>
                    <a:pt x="69296" y="67443"/>
                    <a:pt x="36674" y="63045"/>
                  </a:cubicBezTo>
                  <a:cubicBezTo>
                    <a:pt x="28611" y="59013"/>
                    <a:pt x="20180" y="63045"/>
                    <a:pt x="12116" y="61212"/>
                  </a:cubicBezTo>
                  <a:cubicBezTo>
                    <a:pt x="6985" y="59379"/>
                    <a:pt x="5152" y="54248"/>
                    <a:pt x="2586" y="50216"/>
                  </a:cubicBezTo>
                  <a:cubicBezTo>
                    <a:pt x="-3278" y="39953"/>
                    <a:pt x="1120" y="32988"/>
                    <a:pt x="12849" y="34088"/>
                  </a:cubicBezTo>
                  <a:cubicBezTo>
                    <a:pt x="20180" y="34821"/>
                    <a:pt x="27511" y="36654"/>
                    <a:pt x="34842" y="37020"/>
                  </a:cubicBezTo>
                  <a:cubicBezTo>
                    <a:pt x="59033" y="37753"/>
                    <a:pt x="66731" y="27857"/>
                    <a:pt x="60499" y="4398"/>
                  </a:cubicBezTo>
                  <a:cubicBezTo>
                    <a:pt x="60499" y="3299"/>
                    <a:pt x="61599" y="1466"/>
                    <a:pt x="62699" y="0"/>
                  </a:cubicBezTo>
                  <a:close/>
                </a:path>
              </a:pathLst>
            </a:custGeom>
            <a:solidFill>
              <a:srgbClr val="9A8F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93FC562-4A5F-4D6D-AD9A-5EF9712A27C8}"/>
                </a:ext>
              </a:extLst>
            </p:cNvPr>
            <p:cNvSpPr/>
            <p:nvPr/>
          </p:nvSpPr>
          <p:spPr>
            <a:xfrm>
              <a:off x="11943616" y="4700660"/>
              <a:ext cx="184735" cy="44419"/>
            </a:xfrm>
            <a:custGeom>
              <a:avLst/>
              <a:gdLst>
                <a:gd name="connsiteX0" fmla="*/ 4032 w 184735"/>
                <a:gd name="connsiteY0" fmla="*/ 5388 h 44419"/>
                <a:gd name="connsiteX1" fmla="*/ 38487 w 184735"/>
                <a:gd name="connsiteY1" fmla="*/ 1356 h 44419"/>
                <a:gd name="connsiteX2" fmla="*/ 48750 w 184735"/>
                <a:gd name="connsiteY2" fmla="*/ 1723 h 44419"/>
                <a:gd name="connsiteX3" fmla="*/ 105197 w 184735"/>
                <a:gd name="connsiteY3" fmla="*/ 12352 h 44419"/>
                <a:gd name="connsiteX4" fmla="*/ 109595 w 184735"/>
                <a:gd name="connsiteY4" fmla="*/ 13085 h 44419"/>
                <a:gd name="connsiteX5" fmla="*/ 85037 w 184735"/>
                <a:gd name="connsiteY5" fmla="*/ 23349 h 44419"/>
                <a:gd name="connsiteX6" fmla="*/ 56447 w 184735"/>
                <a:gd name="connsiteY6" fmla="*/ 25914 h 44419"/>
                <a:gd name="connsiteX7" fmla="*/ 184736 w 184735"/>
                <a:gd name="connsiteY7" fmla="*/ 32145 h 44419"/>
                <a:gd name="connsiteX8" fmla="*/ 151747 w 184735"/>
                <a:gd name="connsiteY8" fmla="*/ 42409 h 44419"/>
                <a:gd name="connsiteX9" fmla="*/ 86503 w 184735"/>
                <a:gd name="connsiteY9" fmla="*/ 44241 h 44419"/>
                <a:gd name="connsiteX10" fmla="*/ 34455 w 184735"/>
                <a:gd name="connsiteY10" fmla="*/ 42042 h 44419"/>
                <a:gd name="connsiteX11" fmla="*/ 54614 w 184735"/>
                <a:gd name="connsiteY11" fmla="*/ 32879 h 44419"/>
                <a:gd name="connsiteX12" fmla="*/ 0 w 184735"/>
                <a:gd name="connsiteY12" fmla="*/ 17851 h 44419"/>
                <a:gd name="connsiteX13" fmla="*/ 4032 w 184735"/>
                <a:gd name="connsiteY13" fmla="*/ 5388 h 4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735" h="44419">
                  <a:moveTo>
                    <a:pt x="4032" y="5388"/>
                  </a:moveTo>
                  <a:cubicBezTo>
                    <a:pt x="15395" y="4655"/>
                    <a:pt x="27490" y="7954"/>
                    <a:pt x="38487" y="1356"/>
                  </a:cubicBezTo>
                  <a:cubicBezTo>
                    <a:pt x="41785" y="-843"/>
                    <a:pt x="45084" y="-110"/>
                    <a:pt x="48750" y="1723"/>
                  </a:cubicBezTo>
                  <a:cubicBezTo>
                    <a:pt x="66343" y="11253"/>
                    <a:pt x="85403" y="13452"/>
                    <a:pt x="105197" y="12352"/>
                  </a:cubicBezTo>
                  <a:cubicBezTo>
                    <a:pt x="106663" y="10886"/>
                    <a:pt x="108129" y="11253"/>
                    <a:pt x="109595" y="13085"/>
                  </a:cubicBezTo>
                  <a:cubicBezTo>
                    <a:pt x="107762" y="17117"/>
                    <a:pt x="89435" y="26281"/>
                    <a:pt x="85037" y="23349"/>
                  </a:cubicBezTo>
                  <a:cubicBezTo>
                    <a:pt x="74407" y="16384"/>
                    <a:pt x="65977" y="25914"/>
                    <a:pt x="56447" y="25914"/>
                  </a:cubicBezTo>
                  <a:cubicBezTo>
                    <a:pt x="98965" y="33612"/>
                    <a:pt x="141850" y="30679"/>
                    <a:pt x="184736" y="32145"/>
                  </a:cubicBezTo>
                  <a:cubicBezTo>
                    <a:pt x="176672" y="44608"/>
                    <a:pt x="163476" y="44974"/>
                    <a:pt x="151747" y="42409"/>
                  </a:cubicBezTo>
                  <a:cubicBezTo>
                    <a:pt x="129755" y="37644"/>
                    <a:pt x="108129" y="42775"/>
                    <a:pt x="86503" y="44241"/>
                  </a:cubicBezTo>
                  <a:cubicBezTo>
                    <a:pt x="69276" y="45341"/>
                    <a:pt x="53148" y="40942"/>
                    <a:pt x="34455" y="42042"/>
                  </a:cubicBezTo>
                  <a:cubicBezTo>
                    <a:pt x="40686" y="32145"/>
                    <a:pt x="48383" y="37644"/>
                    <a:pt x="54614" y="32879"/>
                  </a:cubicBezTo>
                  <a:cubicBezTo>
                    <a:pt x="35554" y="27747"/>
                    <a:pt x="17960" y="22615"/>
                    <a:pt x="0" y="17851"/>
                  </a:cubicBezTo>
                  <a:cubicBezTo>
                    <a:pt x="733" y="13452"/>
                    <a:pt x="2199" y="9420"/>
                    <a:pt x="4032" y="5388"/>
                  </a:cubicBezTo>
                  <a:close/>
                </a:path>
              </a:pathLst>
            </a:custGeom>
            <a:solidFill>
              <a:srgbClr val="BEAB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525A4E86-E1B3-41EF-A277-3BED1B3249FD}"/>
                </a:ext>
              </a:extLst>
            </p:cNvPr>
            <p:cNvSpPr/>
            <p:nvPr/>
          </p:nvSpPr>
          <p:spPr>
            <a:xfrm>
              <a:off x="11804697" y="4694957"/>
              <a:ext cx="75140" cy="51411"/>
            </a:xfrm>
            <a:custGeom>
              <a:avLst/>
              <a:gdLst>
                <a:gd name="connsiteX0" fmla="*/ 0 w 75140"/>
                <a:gd name="connsiteY0" fmla="*/ 48112 h 51411"/>
                <a:gd name="connsiteX1" fmla="*/ 0 w 75140"/>
                <a:gd name="connsiteY1" fmla="*/ 44813 h 51411"/>
                <a:gd name="connsiteX2" fmla="*/ 14662 w 75140"/>
                <a:gd name="connsiteY2" fmla="*/ 29785 h 51411"/>
                <a:gd name="connsiteX3" fmla="*/ 7697 w 75140"/>
                <a:gd name="connsiteY3" fmla="*/ 18789 h 51411"/>
                <a:gd name="connsiteX4" fmla="*/ 3665 w 75140"/>
                <a:gd name="connsiteY4" fmla="*/ 4128 h 51411"/>
                <a:gd name="connsiteX5" fmla="*/ 25291 w 75140"/>
                <a:gd name="connsiteY5" fmla="*/ 5227 h 51411"/>
                <a:gd name="connsiteX6" fmla="*/ 66344 w 75140"/>
                <a:gd name="connsiteY6" fmla="*/ 17323 h 51411"/>
                <a:gd name="connsiteX7" fmla="*/ 75140 w 75140"/>
                <a:gd name="connsiteY7" fmla="*/ 18056 h 51411"/>
                <a:gd name="connsiteX8" fmla="*/ 55347 w 75140"/>
                <a:gd name="connsiteY8" fmla="*/ 29419 h 51411"/>
                <a:gd name="connsiteX9" fmla="*/ 54614 w 75140"/>
                <a:gd name="connsiteY9" fmla="*/ 40781 h 51411"/>
                <a:gd name="connsiteX10" fmla="*/ 50216 w 75140"/>
                <a:gd name="connsiteY10" fmla="*/ 51411 h 51411"/>
                <a:gd name="connsiteX11" fmla="*/ 0 w 75140"/>
                <a:gd name="connsiteY11" fmla="*/ 48112 h 5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140" h="51411">
                  <a:moveTo>
                    <a:pt x="0" y="48112"/>
                  </a:moveTo>
                  <a:cubicBezTo>
                    <a:pt x="0" y="47013"/>
                    <a:pt x="0" y="45913"/>
                    <a:pt x="0" y="44813"/>
                  </a:cubicBezTo>
                  <a:cubicBezTo>
                    <a:pt x="4032" y="39315"/>
                    <a:pt x="22359" y="47013"/>
                    <a:pt x="14662" y="29785"/>
                  </a:cubicBezTo>
                  <a:cubicBezTo>
                    <a:pt x="12096" y="26120"/>
                    <a:pt x="9163" y="22821"/>
                    <a:pt x="7697" y="18789"/>
                  </a:cubicBezTo>
                  <a:cubicBezTo>
                    <a:pt x="5865" y="14024"/>
                    <a:pt x="-5498" y="11092"/>
                    <a:pt x="3665" y="4128"/>
                  </a:cubicBezTo>
                  <a:cubicBezTo>
                    <a:pt x="10996" y="-1370"/>
                    <a:pt x="21992" y="-1737"/>
                    <a:pt x="25291" y="5227"/>
                  </a:cubicBezTo>
                  <a:cubicBezTo>
                    <a:pt x="34821" y="26853"/>
                    <a:pt x="52415" y="15124"/>
                    <a:pt x="66344" y="17323"/>
                  </a:cubicBezTo>
                  <a:cubicBezTo>
                    <a:pt x="69276" y="17690"/>
                    <a:pt x="72208" y="15490"/>
                    <a:pt x="75140" y="18056"/>
                  </a:cubicBezTo>
                  <a:cubicBezTo>
                    <a:pt x="68909" y="22088"/>
                    <a:pt x="67443" y="31618"/>
                    <a:pt x="55347" y="29419"/>
                  </a:cubicBezTo>
                  <a:cubicBezTo>
                    <a:pt x="47284" y="27953"/>
                    <a:pt x="49849" y="36383"/>
                    <a:pt x="54614" y="40781"/>
                  </a:cubicBezTo>
                  <a:cubicBezTo>
                    <a:pt x="60845" y="47379"/>
                    <a:pt x="57547" y="51411"/>
                    <a:pt x="50216" y="51411"/>
                  </a:cubicBezTo>
                  <a:cubicBezTo>
                    <a:pt x="33721" y="51045"/>
                    <a:pt x="16861" y="49578"/>
                    <a:pt x="0" y="48112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CEC4A34-83F0-4937-B4D2-D1CAA99839D6}"/>
                </a:ext>
              </a:extLst>
            </p:cNvPr>
            <p:cNvSpPr/>
            <p:nvPr/>
          </p:nvSpPr>
          <p:spPr>
            <a:xfrm>
              <a:off x="11485442" y="4792918"/>
              <a:ext cx="105929" cy="11827"/>
            </a:xfrm>
            <a:custGeom>
              <a:avLst/>
              <a:gdLst>
                <a:gd name="connsiteX0" fmla="*/ 105930 w 105929"/>
                <a:gd name="connsiteY0" fmla="*/ 0 h 11827"/>
                <a:gd name="connsiteX1" fmla="*/ 91635 w 105929"/>
                <a:gd name="connsiteY1" fmla="*/ 11729 h 11827"/>
                <a:gd name="connsiteX2" fmla="*/ 0 w 105929"/>
                <a:gd name="connsiteY2" fmla="*/ 6598 h 11827"/>
                <a:gd name="connsiteX3" fmla="*/ 6231 w 105929"/>
                <a:gd name="connsiteY3" fmla="*/ 3299 h 11827"/>
                <a:gd name="connsiteX4" fmla="*/ 105930 w 105929"/>
                <a:gd name="connsiteY4" fmla="*/ 0 h 1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929" h="11827">
                  <a:moveTo>
                    <a:pt x="105930" y="0"/>
                  </a:moveTo>
                  <a:cubicBezTo>
                    <a:pt x="105563" y="9163"/>
                    <a:pt x="101531" y="12462"/>
                    <a:pt x="91635" y="11729"/>
                  </a:cubicBezTo>
                  <a:cubicBezTo>
                    <a:pt x="61212" y="10263"/>
                    <a:pt x="30423" y="10630"/>
                    <a:pt x="0" y="6598"/>
                  </a:cubicBezTo>
                  <a:cubicBezTo>
                    <a:pt x="2199" y="5498"/>
                    <a:pt x="4398" y="3665"/>
                    <a:pt x="6231" y="3299"/>
                  </a:cubicBezTo>
                  <a:cubicBezTo>
                    <a:pt x="39586" y="2199"/>
                    <a:pt x="72575" y="1100"/>
                    <a:pt x="10593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C6F5CA74-8F67-4D45-B5C8-2C5B08A3581E}"/>
                </a:ext>
              </a:extLst>
            </p:cNvPr>
            <p:cNvSpPr/>
            <p:nvPr/>
          </p:nvSpPr>
          <p:spPr>
            <a:xfrm>
              <a:off x="11902930" y="4703630"/>
              <a:ext cx="46446" cy="22189"/>
            </a:xfrm>
            <a:custGeom>
              <a:avLst/>
              <a:gdLst>
                <a:gd name="connsiteX0" fmla="*/ 44718 w 46446"/>
                <a:gd name="connsiteY0" fmla="*/ 2418 h 22189"/>
                <a:gd name="connsiteX1" fmla="*/ 40686 w 46446"/>
                <a:gd name="connsiteY1" fmla="*/ 14514 h 22189"/>
                <a:gd name="connsiteX2" fmla="*/ 31156 w 46446"/>
                <a:gd name="connsiteY2" fmla="*/ 11582 h 22189"/>
                <a:gd name="connsiteX3" fmla="*/ 0 w 46446"/>
                <a:gd name="connsiteY3" fmla="*/ 6084 h 22189"/>
                <a:gd name="connsiteX4" fmla="*/ 44718 w 46446"/>
                <a:gd name="connsiteY4" fmla="*/ 2418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46" h="22189">
                  <a:moveTo>
                    <a:pt x="44718" y="2418"/>
                  </a:moveTo>
                  <a:cubicBezTo>
                    <a:pt x="48017" y="7916"/>
                    <a:pt x="46550" y="11948"/>
                    <a:pt x="40686" y="14514"/>
                  </a:cubicBezTo>
                  <a:cubicBezTo>
                    <a:pt x="37753" y="12681"/>
                    <a:pt x="33721" y="8283"/>
                    <a:pt x="31156" y="11582"/>
                  </a:cubicBezTo>
                  <a:cubicBezTo>
                    <a:pt x="16128" y="32841"/>
                    <a:pt x="8430" y="17446"/>
                    <a:pt x="0" y="6084"/>
                  </a:cubicBezTo>
                  <a:cubicBezTo>
                    <a:pt x="14662" y="2785"/>
                    <a:pt x="28957" y="-3446"/>
                    <a:pt x="44718" y="2418"/>
                  </a:cubicBezTo>
                  <a:close/>
                </a:path>
              </a:pathLst>
            </a:custGeom>
            <a:solidFill>
              <a:srgbClr val="8C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C283C723-587F-4875-B435-169F208FC350}"/>
                </a:ext>
              </a:extLst>
            </p:cNvPr>
            <p:cNvSpPr/>
            <p:nvPr/>
          </p:nvSpPr>
          <p:spPr>
            <a:xfrm>
              <a:off x="11880971" y="4669082"/>
              <a:ext cx="25842" cy="36966"/>
            </a:xfrm>
            <a:custGeom>
              <a:avLst/>
              <a:gdLst>
                <a:gd name="connsiteX0" fmla="*/ 21959 w 25842"/>
                <a:gd name="connsiteY0" fmla="*/ 25970 h 36966"/>
                <a:gd name="connsiteX1" fmla="*/ 17927 w 25842"/>
                <a:gd name="connsiteY1" fmla="*/ 36966 h 36966"/>
                <a:gd name="connsiteX2" fmla="*/ 9863 w 25842"/>
                <a:gd name="connsiteY2" fmla="*/ 36966 h 36966"/>
                <a:gd name="connsiteX3" fmla="*/ 2899 w 25842"/>
                <a:gd name="connsiteY3" fmla="*/ 19739 h 36966"/>
                <a:gd name="connsiteX4" fmla="*/ 3998 w 25842"/>
                <a:gd name="connsiteY4" fmla="*/ 2878 h 36966"/>
                <a:gd name="connsiteX5" fmla="*/ 21592 w 25842"/>
                <a:gd name="connsiteY5" fmla="*/ 6544 h 36966"/>
                <a:gd name="connsiteX6" fmla="*/ 21959 w 25842"/>
                <a:gd name="connsiteY6" fmla="*/ 25970 h 3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42" h="36966">
                  <a:moveTo>
                    <a:pt x="21959" y="25970"/>
                  </a:moveTo>
                  <a:cubicBezTo>
                    <a:pt x="20492" y="29635"/>
                    <a:pt x="19393" y="33301"/>
                    <a:pt x="17927" y="36966"/>
                  </a:cubicBezTo>
                  <a:cubicBezTo>
                    <a:pt x="15361" y="36966"/>
                    <a:pt x="12795" y="36966"/>
                    <a:pt x="9863" y="36966"/>
                  </a:cubicBezTo>
                  <a:cubicBezTo>
                    <a:pt x="7664" y="31102"/>
                    <a:pt x="5464" y="25237"/>
                    <a:pt x="2899" y="19739"/>
                  </a:cubicBezTo>
                  <a:cubicBezTo>
                    <a:pt x="-34" y="13874"/>
                    <a:pt x="-2233" y="8010"/>
                    <a:pt x="3998" y="2878"/>
                  </a:cubicBezTo>
                  <a:cubicBezTo>
                    <a:pt x="11329" y="-3353"/>
                    <a:pt x="16461" y="1779"/>
                    <a:pt x="21592" y="6544"/>
                  </a:cubicBezTo>
                  <a:cubicBezTo>
                    <a:pt x="24524" y="13141"/>
                    <a:pt x="29289" y="19372"/>
                    <a:pt x="21959" y="25970"/>
                  </a:cubicBezTo>
                  <a:close/>
                </a:path>
              </a:pathLst>
            </a:custGeom>
            <a:solidFill>
              <a:srgbClr val="B699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4E9D4C62-79CD-4150-9DE6-53B5E8977CAD}"/>
                </a:ext>
              </a:extLst>
            </p:cNvPr>
            <p:cNvSpPr/>
            <p:nvPr/>
          </p:nvSpPr>
          <p:spPr>
            <a:xfrm>
              <a:off x="12139956" y="4744886"/>
              <a:ext cx="214653" cy="208611"/>
            </a:xfrm>
            <a:custGeom>
              <a:avLst/>
              <a:gdLst>
                <a:gd name="connsiteX0" fmla="*/ 149672 w 214653"/>
                <a:gd name="connsiteY0" fmla="*/ 6247 h 208611"/>
                <a:gd name="connsiteX1" fmla="*/ 153338 w 214653"/>
                <a:gd name="connsiteY1" fmla="*/ 20908 h 208611"/>
                <a:gd name="connsiteX2" fmla="*/ 202087 w 214653"/>
                <a:gd name="connsiteY2" fmla="*/ 50965 h 208611"/>
                <a:gd name="connsiteX3" fmla="*/ 198788 w 214653"/>
                <a:gd name="connsiteY3" fmla="*/ 58295 h 208611"/>
                <a:gd name="connsiteX4" fmla="*/ 188892 w 214653"/>
                <a:gd name="connsiteY4" fmla="*/ 72590 h 208611"/>
                <a:gd name="connsiteX5" fmla="*/ 204287 w 214653"/>
                <a:gd name="connsiteY5" fmla="*/ 89451 h 208611"/>
                <a:gd name="connsiteX6" fmla="*/ 214550 w 214653"/>
                <a:gd name="connsiteY6" fmla="*/ 95316 h 208611"/>
                <a:gd name="connsiteX7" fmla="*/ 209418 w 214653"/>
                <a:gd name="connsiteY7" fmla="*/ 104479 h 208611"/>
                <a:gd name="connsiteX8" fmla="*/ 179362 w 214653"/>
                <a:gd name="connsiteY8" fmla="*/ 125372 h 208611"/>
                <a:gd name="connsiteX9" fmla="*/ 153704 w 214653"/>
                <a:gd name="connsiteY9" fmla="*/ 115475 h 208611"/>
                <a:gd name="connsiteX10" fmla="*/ 159202 w 214653"/>
                <a:gd name="connsiteY10" fmla="*/ 107778 h 208611"/>
                <a:gd name="connsiteX11" fmla="*/ 167266 w 214653"/>
                <a:gd name="connsiteY11" fmla="*/ 101180 h 208611"/>
                <a:gd name="connsiteX12" fmla="*/ 166167 w 214653"/>
                <a:gd name="connsiteY12" fmla="*/ 96049 h 208611"/>
                <a:gd name="connsiteX13" fmla="*/ 159935 w 214653"/>
                <a:gd name="connsiteY13" fmla="*/ 97515 h 208611"/>
                <a:gd name="connsiteX14" fmla="*/ 146007 w 214653"/>
                <a:gd name="connsiteY14" fmla="*/ 92017 h 208611"/>
                <a:gd name="connsiteX15" fmla="*/ 125847 w 214653"/>
                <a:gd name="connsiteY15" fmla="*/ 54630 h 208611"/>
                <a:gd name="connsiteX16" fmla="*/ 118150 w 214653"/>
                <a:gd name="connsiteY16" fmla="*/ 47666 h 208611"/>
                <a:gd name="connsiteX17" fmla="*/ 111186 w 214653"/>
                <a:gd name="connsiteY17" fmla="*/ 75523 h 208611"/>
                <a:gd name="connsiteX18" fmla="*/ 121449 w 214653"/>
                <a:gd name="connsiteY18" fmla="*/ 71857 h 208611"/>
                <a:gd name="connsiteX19" fmla="*/ 142708 w 214653"/>
                <a:gd name="connsiteY19" fmla="*/ 83586 h 208611"/>
                <a:gd name="connsiteX20" fmla="*/ 128413 w 214653"/>
                <a:gd name="connsiteY20" fmla="*/ 103380 h 208611"/>
                <a:gd name="connsiteX21" fmla="*/ 118150 w 214653"/>
                <a:gd name="connsiteY21" fmla="*/ 112176 h 208611"/>
                <a:gd name="connsiteX22" fmla="*/ 111552 w 214653"/>
                <a:gd name="connsiteY22" fmla="*/ 146265 h 208611"/>
                <a:gd name="connsiteX23" fmla="*/ 99090 w 214653"/>
                <a:gd name="connsiteY23" fmla="*/ 158360 h 208611"/>
                <a:gd name="connsiteX24" fmla="*/ 84428 w 214653"/>
                <a:gd name="connsiteY24" fmla="*/ 159460 h 208611"/>
                <a:gd name="connsiteX25" fmla="*/ 63169 w 214653"/>
                <a:gd name="connsiteY25" fmla="*/ 151763 h 208611"/>
                <a:gd name="connsiteX26" fmla="*/ 79297 w 214653"/>
                <a:gd name="connsiteY26" fmla="*/ 131236 h 208611"/>
                <a:gd name="connsiteX27" fmla="*/ 59504 w 214653"/>
                <a:gd name="connsiteY27" fmla="*/ 131236 h 208611"/>
                <a:gd name="connsiteX28" fmla="*/ 54372 w 214653"/>
                <a:gd name="connsiteY28" fmla="*/ 157261 h 208611"/>
                <a:gd name="connsiteX29" fmla="*/ 50707 w 214653"/>
                <a:gd name="connsiteY29" fmla="*/ 167157 h 208611"/>
                <a:gd name="connsiteX30" fmla="*/ 18085 w 214653"/>
                <a:gd name="connsiteY30" fmla="*/ 208576 h 208611"/>
                <a:gd name="connsiteX31" fmla="*/ 14420 w 214653"/>
                <a:gd name="connsiteY31" fmla="*/ 204544 h 208611"/>
                <a:gd name="connsiteX32" fmla="*/ 5256 w 214653"/>
                <a:gd name="connsiteY32" fmla="*/ 91284 h 208611"/>
                <a:gd name="connsiteX33" fmla="*/ 1224 w 214653"/>
                <a:gd name="connsiteY33" fmla="*/ 69291 h 208611"/>
                <a:gd name="connsiteX34" fmla="*/ 10021 w 214653"/>
                <a:gd name="connsiteY34" fmla="*/ 46566 h 208611"/>
                <a:gd name="connsiteX35" fmla="*/ 23949 w 214653"/>
                <a:gd name="connsiteY35" fmla="*/ 22375 h 208611"/>
                <a:gd name="connsiteX36" fmla="*/ 65368 w 214653"/>
                <a:gd name="connsiteY36" fmla="*/ 29705 h 208611"/>
                <a:gd name="connsiteX37" fmla="*/ 93225 w 214653"/>
                <a:gd name="connsiteY37" fmla="*/ 19809 h 208611"/>
                <a:gd name="connsiteX38" fmla="*/ 115951 w 214653"/>
                <a:gd name="connsiteY38" fmla="*/ 26773 h 208611"/>
                <a:gd name="connsiteX39" fmla="*/ 124014 w 214653"/>
                <a:gd name="connsiteY39" fmla="*/ 27506 h 208611"/>
                <a:gd name="connsiteX40" fmla="*/ 121449 w 214653"/>
                <a:gd name="connsiteY40" fmla="*/ 21275 h 208611"/>
                <a:gd name="connsiteX41" fmla="*/ 123648 w 214653"/>
                <a:gd name="connsiteY41" fmla="*/ 14677 h 208611"/>
                <a:gd name="connsiteX42" fmla="*/ 136110 w 214653"/>
                <a:gd name="connsiteY42" fmla="*/ 2948 h 208611"/>
                <a:gd name="connsiteX43" fmla="*/ 149672 w 214653"/>
                <a:gd name="connsiteY43" fmla="*/ 6247 h 20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4653" h="208611">
                  <a:moveTo>
                    <a:pt x="149672" y="6247"/>
                  </a:moveTo>
                  <a:cubicBezTo>
                    <a:pt x="143441" y="12845"/>
                    <a:pt x="143441" y="18709"/>
                    <a:pt x="153338" y="20908"/>
                  </a:cubicBezTo>
                  <a:cubicBezTo>
                    <a:pt x="173131" y="25307"/>
                    <a:pt x="188892" y="35936"/>
                    <a:pt x="202087" y="50965"/>
                  </a:cubicBezTo>
                  <a:cubicBezTo>
                    <a:pt x="203553" y="54630"/>
                    <a:pt x="201354" y="58662"/>
                    <a:pt x="198788" y="58295"/>
                  </a:cubicBezTo>
                  <a:cubicBezTo>
                    <a:pt x="185593" y="56463"/>
                    <a:pt x="188525" y="68925"/>
                    <a:pt x="188892" y="72590"/>
                  </a:cubicBezTo>
                  <a:cubicBezTo>
                    <a:pt x="189625" y="80288"/>
                    <a:pt x="191824" y="90551"/>
                    <a:pt x="204287" y="89451"/>
                  </a:cubicBezTo>
                  <a:cubicBezTo>
                    <a:pt x="208685" y="89085"/>
                    <a:pt x="213450" y="89818"/>
                    <a:pt x="214550" y="95316"/>
                  </a:cubicBezTo>
                  <a:cubicBezTo>
                    <a:pt x="215283" y="99714"/>
                    <a:pt x="211984" y="101913"/>
                    <a:pt x="209418" y="104479"/>
                  </a:cubicBezTo>
                  <a:cubicBezTo>
                    <a:pt x="200988" y="114009"/>
                    <a:pt x="187426" y="115475"/>
                    <a:pt x="179362" y="125372"/>
                  </a:cubicBezTo>
                  <a:cubicBezTo>
                    <a:pt x="175696" y="129770"/>
                    <a:pt x="155903" y="121706"/>
                    <a:pt x="153704" y="115475"/>
                  </a:cubicBezTo>
                  <a:cubicBezTo>
                    <a:pt x="151872" y="109977"/>
                    <a:pt x="155537" y="109244"/>
                    <a:pt x="159202" y="107778"/>
                  </a:cubicBezTo>
                  <a:cubicBezTo>
                    <a:pt x="162868" y="106678"/>
                    <a:pt x="166533" y="105579"/>
                    <a:pt x="167266" y="101180"/>
                  </a:cubicBezTo>
                  <a:cubicBezTo>
                    <a:pt x="167633" y="99348"/>
                    <a:pt x="167266" y="97515"/>
                    <a:pt x="166167" y="96049"/>
                  </a:cubicBezTo>
                  <a:cubicBezTo>
                    <a:pt x="163234" y="93850"/>
                    <a:pt x="161401" y="96049"/>
                    <a:pt x="159935" y="97515"/>
                  </a:cubicBezTo>
                  <a:cubicBezTo>
                    <a:pt x="150405" y="107778"/>
                    <a:pt x="143075" y="101547"/>
                    <a:pt x="146007" y="92017"/>
                  </a:cubicBezTo>
                  <a:cubicBezTo>
                    <a:pt x="152238" y="71124"/>
                    <a:pt x="141975" y="61961"/>
                    <a:pt x="125847" y="54630"/>
                  </a:cubicBezTo>
                  <a:cubicBezTo>
                    <a:pt x="122548" y="53164"/>
                    <a:pt x="122548" y="48399"/>
                    <a:pt x="118150" y="47666"/>
                  </a:cubicBezTo>
                  <a:cubicBezTo>
                    <a:pt x="129879" y="62327"/>
                    <a:pt x="129879" y="62327"/>
                    <a:pt x="111186" y="75523"/>
                  </a:cubicBezTo>
                  <a:cubicBezTo>
                    <a:pt x="114851" y="74423"/>
                    <a:pt x="117783" y="72590"/>
                    <a:pt x="121449" y="71857"/>
                  </a:cubicBezTo>
                  <a:cubicBezTo>
                    <a:pt x="132078" y="69658"/>
                    <a:pt x="140875" y="72224"/>
                    <a:pt x="142708" y="83586"/>
                  </a:cubicBezTo>
                  <a:cubicBezTo>
                    <a:pt x="144174" y="93483"/>
                    <a:pt x="140509" y="103380"/>
                    <a:pt x="128413" y="103380"/>
                  </a:cubicBezTo>
                  <a:cubicBezTo>
                    <a:pt x="121082" y="103380"/>
                    <a:pt x="118883" y="105945"/>
                    <a:pt x="118150" y="112176"/>
                  </a:cubicBezTo>
                  <a:cubicBezTo>
                    <a:pt x="117050" y="123539"/>
                    <a:pt x="107520" y="133069"/>
                    <a:pt x="111552" y="146265"/>
                  </a:cubicBezTo>
                  <a:cubicBezTo>
                    <a:pt x="113385" y="152496"/>
                    <a:pt x="104588" y="155795"/>
                    <a:pt x="99090" y="158360"/>
                  </a:cubicBezTo>
                  <a:cubicBezTo>
                    <a:pt x="94325" y="160926"/>
                    <a:pt x="89193" y="159460"/>
                    <a:pt x="84428" y="159460"/>
                  </a:cubicBezTo>
                  <a:cubicBezTo>
                    <a:pt x="76365" y="159460"/>
                    <a:pt x="66468" y="161293"/>
                    <a:pt x="63169" y="151763"/>
                  </a:cubicBezTo>
                  <a:cubicBezTo>
                    <a:pt x="59504" y="141500"/>
                    <a:pt x="68667" y="136735"/>
                    <a:pt x="79297" y="131236"/>
                  </a:cubicBezTo>
                  <a:cubicBezTo>
                    <a:pt x="70133" y="132336"/>
                    <a:pt x="65002" y="137834"/>
                    <a:pt x="59504" y="131236"/>
                  </a:cubicBezTo>
                  <a:cubicBezTo>
                    <a:pt x="62436" y="141133"/>
                    <a:pt x="64635" y="150663"/>
                    <a:pt x="54372" y="157261"/>
                  </a:cubicBezTo>
                  <a:cubicBezTo>
                    <a:pt x="50707" y="159460"/>
                    <a:pt x="50707" y="163125"/>
                    <a:pt x="50707" y="167157"/>
                  </a:cubicBezTo>
                  <a:cubicBezTo>
                    <a:pt x="50707" y="186950"/>
                    <a:pt x="36778" y="204544"/>
                    <a:pt x="18085" y="208576"/>
                  </a:cubicBezTo>
                  <a:cubicBezTo>
                    <a:pt x="16619" y="208943"/>
                    <a:pt x="15153" y="206377"/>
                    <a:pt x="14420" y="204544"/>
                  </a:cubicBezTo>
                  <a:cubicBezTo>
                    <a:pt x="8921" y="166791"/>
                    <a:pt x="10388" y="128671"/>
                    <a:pt x="5256" y="91284"/>
                  </a:cubicBezTo>
                  <a:cubicBezTo>
                    <a:pt x="4156" y="83953"/>
                    <a:pt x="2690" y="76622"/>
                    <a:pt x="1224" y="69291"/>
                  </a:cubicBezTo>
                  <a:cubicBezTo>
                    <a:pt x="-609" y="60495"/>
                    <a:pt x="-2075" y="50598"/>
                    <a:pt x="10021" y="46566"/>
                  </a:cubicBezTo>
                  <a:cubicBezTo>
                    <a:pt x="20651" y="42168"/>
                    <a:pt x="18818" y="30805"/>
                    <a:pt x="23949" y="22375"/>
                  </a:cubicBezTo>
                  <a:cubicBezTo>
                    <a:pt x="34946" y="39968"/>
                    <a:pt x="51806" y="24940"/>
                    <a:pt x="65368" y="29705"/>
                  </a:cubicBezTo>
                  <a:cubicBezTo>
                    <a:pt x="69400" y="11012"/>
                    <a:pt x="83695" y="22741"/>
                    <a:pt x="93225" y="19809"/>
                  </a:cubicBezTo>
                  <a:cubicBezTo>
                    <a:pt x="103488" y="16510"/>
                    <a:pt x="109353" y="21641"/>
                    <a:pt x="115951" y="26773"/>
                  </a:cubicBezTo>
                  <a:cubicBezTo>
                    <a:pt x="118517" y="28606"/>
                    <a:pt x="121082" y="30805"/>
                    <a:pt x="124014" y="27506"/>
                  </a:cubicBezTo>
                  <a:cubicBezTo>
                    <a:pt x="127313" y="23841"/>
                    <a:pt x="124014" y="23108"/>
                    <a:pt x="121449" y="21275"/>
                  </a:cubicBezTo>
                  <a:cubicBezTo>
                    <a:pt x="117783" y="18709"/>
                    <a:pt x="121449" y="15044"/>
                    <a:pt x="123648" y="14677"/>
                  </a:cubicBezTo>
                  <a:cubicBezTo>
                    <a:pt x="130246" y="12845"/>
                    <a:pt x="133911" y="11012"/>
                    <a:pt x="136110" y="2948"/>
                  </a:cubicBezTo>
                  <a:cubicBezTo>
                    <a:pt x="139409" y="-5116"/>
                    <a:pt x="144907" y="5880"/>
                    <a:pt x="149672" y="6247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9F79E59D-7A3F-4DEF-9C42-D6D02166E724}"/>
                </a:ext>
              </a:extLst>
            </p:cNvPr>
            <p:cNvSpPr/>
            <p:nvPr/>
          </p:nvSpPr>
          <p:spPr>
            <a:xfrm>
              <a:off x="12091248" y="4781428"/>
              <a:ext cx="77856" cy="565333"/>
            </a:xfrm>
            <a:custGeom>
              <a:avLst/>
              <a:gdLst>
                <a:gd name="connsiteX0" fmla="*/ 59095 w 77856"/>
                <a:gd name="connsiteY0" fmla="*/ 10757 h 565333"/>
                <a:gd name="connsiteX1" fmla="*/ 60195 w 77856"/>
                <a:gd name="connsiteY1" fmla="*/ 59507 h 565333"/>
                <a:gd name="connsiteX2" fmla="*/ 66793 w 77856"/>
                <a:gd name="connsiteY2" fmla="*/ 172401 h 565333"/>
                <a:gd name="connsiteX3" fmla="*/ 74123 w 77856"/>
                <a:gd name="connsiteY3" fmla="*/ 262202 h 565333"/>
                <a:gd name="connsiteX4" fmla="*/ 64593 w 77856"/>
                <a:gd name="connsiteY4" fmla="*/ 396722 h 565333"/>
                <a:gd name="connsiteX5" fmla="*/ 54697 w 77856"/>
                <a:gd name="connsiteY5" fmla="*/ 555433 h 565333"/>
                <a:gd name="connsiteX6" fmla="*/ 10712 w 77856"/>
                <a:gd name="connsiteY6" fmla="*/ 560198 h 565333"/>
                <a:gd name="connsiteX7" fmla="*/ 1549 w 77856"/>
                <a:gd name="connsiteY7" fmla="*/ 529409 h 565333"/>
                <a:gd name="connsiteX8" fmla="*/ 6314 w 77856"/>
                <a:gd name="connsiteY8" fmla="*/ 491656 h 565333"/>
                <a:gd name="connsiteX9" fmla="*/ 32705 w 77856"/>
                <a:gd name="connsiteY9" fmla="*/ 391224 h 565333"/>
                <a:gd name="connsiteX10" fmla="*/ 32705 w 77856"/>
                <a:gd name="connsiteY10" fmla="*/ 365200 h 565333"/>
                <a:gd name="connsiteX11" fmla="*/ 34904 w 77856"/>
                <a:gd name="connsiteY11" fmla="*/ 270999 h 565333"/>
                <a:gd name="connsiteX12" fmla="*/ 36370 w 77856"/>
                <a:gd name="connsiteY12" fmla="*/ 206489 h 565333"/>
                <a:gd name="connsiteX13" fmla="*/ 39669 w 77856"/>
                <a:gd name="connsiteY13" fmla="*/ 104224 h 565333"/>
                <a:gd name="connsiteX14" fmla="*/ 35637 w 77856"/>
                <a:gd name="connsiteY14" fmla="*/ 65738 h 565333"/>
                <a:gd name="connsiteX15" fmla="*/ 40768 w 77856"/>
                <a:gd name="connsiteY15" fmla="*/ 9291 h 565333"/>
                <a:gd name="connsiteX16" fmla="*/ 50665 w 77856"/>
                <a:gd name="connsiteY16" fmla="*/ 127 h 565333"/>
                <a:gd name="connsiteX17" fmla="*/ 59095 w 77856"/>
                <a:gd name="connsiteY17" fmla="*/ 10757 h 56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856" h="565333">
                  <a:moveTo>
                    <a:pt x="59095" y="10757"/>
                  </a:moveTo>
                  <a:cubicBezTo>
                    <a:pt x="45167" y="26885"/>
                    <a:pt x="59095" y="43745"/>
                    <a:pt x="60195" y="59507"/>
                  </a:cubicBezTo>
                  <a:cubicBezTo>
                    <a:pt x="62394" y="96894"/>
                    <a:pt x="66060" y="134647"/>
                    <a:pt x="66793" y="172401"/>
                  </a:cubicBezTo>
                  <a:cubicBezTo>
                    <a:pt x="81454" y="201357"/>
                    <a:pt x="78888" y="232879"/>
                    <a:pt x="74123" y="262202"/>
                  </a:cubicBezTo>
                  <a:cubicBezTo>
                    <a:pt x="67159" y="306920"/>
                    <a:pt x="70825" y="352004"/>
                    <a:pt x="64593" y="396722"/>
                  </a:cubicBezTo>
                  <a:cubicBezTo>
                    <a:pt x="57263" y="449504"/>
                    <a:pt x="58729" y="502652"/>
                    <a:pt x="54697" y="555433"/>
                  </a:cubicBezTo>
                  <a:cubicBezTo>
                    <a:pt x="42601" y="566430"/>
                    <a:pt x="25740" y="568629"/>
                    <a:pt x="10712" y="560198"/>
                  </a:cubicBezTo>
                  <a:cubicBezTo>
                    <a:pt x="-2483" y="552868"/>
                    <a:pt x="-650" y="541505"/>
                    <a:pt x="1549" y="529409"/>
                  </a:cubicBezTo>
                  <a:cubicBezTo>
                    <a:pt x="3748" y="516947"/>
                    <a:pt x="-1384" y="503385"/>
                    <a:pt x="6314" y="491656"/>
                  </a:cubicBezTo>
                  <a:cubicBezTo>
                    <a:pt x="6680" y="456101"/>
                    <a:pt x="28306" y="425679"/>
                    <a:pt x="32705" y="391224"/>
                  </a:cubicBezTo>
                  <a:cubicBezTo>
                    <a:pt x="33804" y="382794"/>
                    <a:pt x="33438" y="373630"/>
                    <a:pt x="32705" y="365200"/>
                  </a:cubicBezTo>
                  <a:cubicBezTo>
                    <a:pt x="30139" y="333678"/>
                    <a:pt x="38936" y="302888"/>
                    <a:pt x="34904" y="270999"/>
                  </a:cubicBezTo>
                  <a:cubicBezTo>
                    <a:pt x="32338" y="249740"/>
                    <a:pt x="35637" y="228114"/>
                    <a:pt x="36370" y="206489"/>
                  </a:cubicBezTo>
                  <a:cubicBezTo>
                    <a:pt x="31238" y="172401"/>
                    <a:pt x="39302" y="138312"/>
                    <a:pt x="39669" y="104224"/>
                  </a:cubicBezTo>
                  <a:cubicBezTo>
                    <a:pt x="40035" y="91395"/>
                    <a:pt x="39302" y="77834"/>
                    <a:pt x="35637" y="65738"/>
                  </a:cubicBezTo>
                  <a:cubicBezTo>
                    <a:pt x="29406" y="45578"/>
                    <a:pt x="38936" y="27984"/>
                    <a:pt x="40768" y="9291"/>
                  </a:cubicBezTo>
                  <a:cubicBezTo>
                    <a:pt x="41502" y="3793"/>
                    <a:pt x="44800" y="494"/>
                    <a:pt x="50665" y="127"/>
                  </a:cubicBezTo>
                  <a:cubicBezTo>
                    <a:pt x="59462" y="-972"/>
                    <a:pt x="59095" y="5259"/>
                    <a:pt x="59095" y="10757"/>
                  </a:cubicBezTo>
                  <a:close/>
                </a:path>
              </a:pathLst>
            </a:custGeom>
            <a:solidFill>
              <a:srgbClr val="DB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B8EBD53B-ABD6-494B-97A9-26AF6A8C00B5}"/>
                </a:ext>
              </a:extLst>
            </p:cNvPr>
            <p:cNvSpPr/>
            <p:nvPr/>
          </p:nvSpPr>
          <p:spPr>
            <a:xfrm>
              <a:off x="12293293" y="4742738"/>
              <a:ext cx="34087" cy="12262"/>
            </a:xfrm>
            <a:custGeom>
              <a:avLst/>
              <a:gdLst>
                <a:gd name="connsiteX0" fmla="*/ 34088 w 34087"/>
                <a:gd name="connsiteY0" fmla="*/ 8761 h 12262"/>
                <a:gd name="connsiteX1" fmla="*/ 0 w 34087"/>
                <a:gd name="connsiteY1" fmla="*/ 8028 h 12262"/>
                <a:gd name="connsiteX2" fmla="*/ 3665 w 34087"/>
                <a:gd name="connsiteY2" fmla="*/ 330 h 12262"/>
                <a:gd name="connsiteX3" fmla="*/ 3665 w 34087"/>
                <a:gd name="connsiteY3" fmla="*/ 330 h 12262"/>
                <a:gd name="connsiteX4" fmla="*/ 34088 w 34087"/>
                <a:gd name="connsiteY4" fmla="*/ 8761 h 1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7" h="12262">
                  <a:moveTo>
                    <a:pt x="34088" y="8761"/>
                  </a:moveTo>
                  <a:cubicBezTo>
                    <a:pt x="22725" y="13892"/>
                    <a:pt x="11363" y="13159"/>
                    <a:pt x="0" y="8028"/>
                  </a:cubicBezTo>
                  <a:cubicBezTo>
                    <a:pt x="1100" y="5462"/>
                    <a:pt x="2566" y="2896"/>
                    <a:pt x="3665" y="330"/>
                  </a:cubicBezTo>
                  <a:lnTo>
                    <a:pt x="3665" y="330"/>
                  </a:lnTo>
                  <a:cubicBezTo>
                    <a:pt x="13928" y="2163"/>
                    <a:pt x="26757" y="-5168"/>
                    <a:pt x="34088" y="8761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C5052935-8DB9-4035-99B7-BB8550E75802}"/>
                </a:ext>
              </a:extLst>
            </p:cNvPr>
            <p:cNvSpPr/>
            <p:nvPr/>
          </p:nvSpPr>
          <p:spPr>
            <a:xfrm>
              <a:off x="12048812" y="4694727"/>
              <a:ext cx="185101" cy="26716"/>
            </a:xfrm>
            <a:custGeom>
              <a:avLst/>
              <a:gdLst>
                <a:gd name="connsiteX0" fmla="*/ 4398 w 185101"/>
                <a:gd name="connsiteY0" fmla="*/ 19019 h 26716"/>
                <a:gd name="connsiteX1" fmla="*/ 0 w 185101"/>
                <a:gd name="connsiteY1" fmla="*/ 18286 h 26716"/>
                <a:gd name="connsiteX2" fmla="*/ 13929 w 185101"/>
                <a:gd name="connsiteY2" fmla="*/ 14987 h 26716"/>
                <a:gd name="connsiteX3" fmla="*/ 156145 w 185101"/>
                <a:gd name="connsiteY3" fmla="*/ 326 h 26716"/>
                <a:gd name="connsiteX4" fmla="*/ 165309 w 185101"/>
                <a:gd name="connsiteY4" fmla="*/ 326 h 26716"/>
                <a:gd name="connsiteX5" fmla="*/ 185102 w 185101"/>
                <a:gd name="connsiteY5" fmla="*/ 5457 h 26716"/>
                <a:gd name="connsiteX6" fmla="*/ 172273 w 185101"/>
                <a:gd name="connsiteY6" fmla="*/ 12055 h 26716"/>
                <a:gd name="connsiteX7" fmla="*/ 161644 w 185101"/>
                <a:gd name="connsiteY7" fmla="*/ 15720 h 26716"/>
                <a:gd name="connsiteX8" fmla="*/ 78806 w 185101"/>
                <a:gd name="connsiteY8" fmla="*/ 26717 h 26716"/>
                <a:gd name="connsiteX9" fmla="*/ 4398 w 185101"/>
                <a:gd name="connsiteY9" fmla="*/ 19019 h 2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101" h="26716">
                  <a:moveTo>
                    <a:pt x="4398" y="19019"/>
                  </a:moveTo>
                  <a:cubicBezTo>
                    <a:pt x="2932" y="18653"/>
                    <a:pt x="1466" y="18653"/>
                    <a:pt x="0" y="18286"/>
                  </a:cubicBezTo>
                  <a:cubicBezTo>
                    <a:pt x="4032" y="13888"/>
                    <a:pt x="9163" y="14621"/>
                    <a:pt x="13929" y="14987"/>
                  </a:cubicBezTo>
                  <a:cubicBezTo>
                    <a:pt x="61945" y="16453"/>
                    <a:pt x="109228" y="9123"/>
                    <a:pt x="156145" y="326"/>
                  </a:cubicBezTo>
                  <a:cubicBezTo>
                    <a:pt x="159078" y="-407"/>
                    <a:pt x="162377" y="326"/>
                    <a:pt x="165309" y="326"/>
                  </a:cubicBezTo>
                  <a:cubicBezTo>
                    <a:pt x="170441" y="7290"/>
                    <a:pt x="178138" y="2158"/>
                    <a:pt x="185102" y="5457"/>
                  </a:cubicBezTo>
                  <a:cubicBezTo>
                    <a:pt x="180337" y="8023"/>
                    <a:pt x="176305" y="9856"/>
                    <a:pt x="172273" y="12055"/>
                  </a:cubicBezTo>
                  <a:cubicBezTo>
                    <a:pt x="168608" y="13155"/>
                    <a:pt x="165309" y="14621"/>
                    <a:pt x="161644" y="15720"/>
                  </a:cubicBezTo>
                  <a:cubicBezTo>
                    <a:pt x="134520" y="22318"/>
                    <a:pt x="106663" y="25250"/>
                    <a:pt x="78806" y="26717"/>
                  </a:cubicBezTo>
                  <a:cubicBezTo>
                    <a:pt x="53881" y="25250"/>
                    <a:pt x="28590" y="28549"/>
                    <a:pt x="4398" y="19019"/>
                  </a:cubicBezTo>
                  <a:close/>
                </a:path>
              </a:pathLst>
            </a:custGeom>
            <a:solidFill>
              <a:srgbClr val="CDC5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B39EF7B6-06C1-4367-B23C-FCDDCD39962B}"/>
                </a:ext>
              </a:extLst>
            </p:cNvPr>
            <p:cNvSpPr/>
            <p:nvPr/>
          </p:nvSpPr>
          <p:spPr>
            <a:xfrm>
              <a:off x="11990652" y="4615870"/>
              <a:ext cx="39466" cy="34157"/>
            </a:xfrm>
            <a:custGeom>
              <a:avLst/>
              <a:gdLst>
                <a:gd name="connsiteX0" fmla="*/ 1346 w 39466"/>
                <a:gd name="connsiteY0" fmla="*/ 23102 h 34157"/>
                <a:gd name="connsiteX1" fmla="*/ 17474 w 39466"/>
                <a:gd name="connsiteY1" fmla="*/ 10 h 34157"/>
                <a:gd name="connsiteX2" fmla="*/ 21872 w 39466"/>
                <a:gd name="connsiteY2" fmla="*/ 7341 h 34157"/>
                <a:gd name="connsiteX3" fmla="*/ 28104 w 39466"/>
                <a:gd name="connsiteY3" fmla="*/ 17237 h 34157"/>
                <a:gd name="connsiteX4" fmla="*/ 39466 w 39466"/>
                <a:gd name="connsiteY4" fmla="*/ 33365 h 34157"/>
                <a:gd name="connsiteX5" fmla="*/ 1346 w 39466"/>
                <a:gd name="connsiteY5" fmla="*/ 23102 h 3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66" h="34157">
                  <a:moveTo>
                    <a:pt x="1346" y="23102"/>
                  </a:moveTo>
                  <a:cubicBezTo>
                    <a:pt x="-1953" y="9540"/>
                    <a:pt x="-120" y="-357"/>
                    <a:pt x="17474" y="10"/>
                  </a:cubicBezTo>
                  <a:cubicBezTo>
                    <a:pt x="23705" y="10"/>
                    <a:pt x="27004" y="10"/>
                    <a:pt x="21872" y="7341"/>
                  </a:cubicBezTo>
                  <a:cubicBezTo>
                    <a:pt x="18574" y="12106"/>
                    <a:pt x="24805" y="14305"/>
                    <a:pt x="28104" y="17237"/>
                  </a:cubicBezTo>
                  <a:cubicBezTo>
                    <a:pt x="33235" y="21636"/>
                    <a:pt x="39466" y="25301"/>
                    <a:pt x="39466" y="33365"/>
                  </a:cubicBezTo>
                  <a:cubicBezTo>
                    <a:pt x="24805" y="36664"/>
                    <a:pt x="13442" y="28966"/>
                    <a:pt x="1346" y="23102"/>
                  </a:cubicBezTo>
                  <a:close/>
                </a:path>
              </a:pathLst>
            </a:custGeom>
            <a:solidFill>
              <a:srgbClr val="816B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0A0B117-8AC9-475D-9495-1D4543B7AD1D}"/>
                </a:ext>
              </a:extLst>
            </p:cNvPr>
            <p:cNvSpPr/>
            <p:nvPr/>
          </p:nvSpPr>
          <p:spPr>
            <a:xfrm>
              <a:off x="12296959" y="4719075"/>
              <a:ext cx="82104" cy="32424"/>
            </a:xfrm>
            <a:custGeom>
              <a:avLst/>
              <a:gdLst>
                <a:gd name="connsiteX0" fmla="*/ 30423 w 82104"/>
                <a:gd name="connsiteY0" fmla="*/ 32425 h 32424"/>
                <a:gd name="connsiteX1" fmla="*/ 0 w 82104"/>
                <a:gd name="connsiteY1" fmla="*/ 24361 h 32424"/>
                <a:gd name="connsiteX2" fmla="*/ 22725 w 82104"/>
                <a:gd name="connsiteY2" fmla="*/ 5668 h 32424"/>
                <a:gd name="connsiteX3" fmla="*/ 66710 w 82104"/>
                <a:gd name="connsiteY3" fmla="*/ 8966 h 32424"/>
                <a:gd name="connsiteX4" fmla="*/ 78439 w 82104"/>
                <a:gd name="connsiteY4" fmla="*/ 10432 h 32424"/>
                <a:gd name="connsiteX5" fmla="*/ 82105 w 82104"/>
                <a:gd name="connsiteY5" fmla="*/ 13731 h 32424"/>
                <a:gd name="connsiteX6" fmla="*/ 61945 w 82104"/>
                <a:gd name="connsiteY6" fmla="*/ 28393 h 32424"/>
                <a:gd name="connsiteX7" fmla="*/ 30423 w 82104"/>
                <a:gd name="connsiteY7" fmla="*/ 32425 h 3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104" h="32424">
                  <a:moveTo>
                    <a:pt x="30423" y="32425"/>
                  </a:moveTo>
                  <a:cubicBezTo>
                    <a:pt x="21626" y="24728"/>
                    <a:pt x="9163" y="30592"/>
                    <a:pt x="0" y="24361"/>
                  </a:cubicBezTo>
                  <a:cubicBezTo>
                    <a:pt x="8064" y="18863"/>
                    <a:pt x="20526" y="18496"/>
                    <a:pt x="22725" y="5668"/>
                  </a:cubicBezTo>
                  <a:cubicBezTo>
                    <a:pt x="38120" y="-2030"/>
                    <a:pt x="53148" y="-2763"/>
                    <a:pt x="66710" y="8966"/>
                  </a:cubicBezTo>
                  <a:cubicBezTo>
                    <a:pt x="70742" y="12632"/>
                    <a:pt x="74407" y="11532"/>
                    <a:pt x="78439" y="10432"/>
                  </a:cubicBezTo>
                  <a:cubicBezTo>
                    <a:pt x="79539" y="11532"/>
                    <a:pt x="80639" y="12632"/>
                    <a:pt x="82105" y="13731"/>
                  </a:cubicBezTo>
                  <a:cubicBezTo>
                    <a:pt x="79172" y="23994"/>
                    <a:pt x="73308" y="28759"/>
                    <a:pt x="61945" y="28393"/>
                  </a:cubicBezTo>
                  <a:cubicBezTo>
                    <a:pt x="50949" y="28393"/>
                    <a:pt x="40686" y="30959"/>
                    <a:pt x="30423" y="32425"/>
                  </a:cubicBezTo>
                  <a:close/>
                </a:path>
              </a:pathLst>
            </a:custGeom>
            <a:solidFill>
              <a:srgbClr val="A581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E508744B-140B-411F-B9FE-865FEBC0881A}"/>
                </a:ext>
              </a:extLst>
            </p:cNvPr>
            <p:cNvSpPr/>
            <p:nvPr/>
          </p:nvSpPr>
          <p:spPr>
            <a:xfrm>
              <a:off x="12127984" y="4709708"/>
              <a:ext cx="82837" cy="15848"/>
            </a:xfrm>
            <a:custGeom>
              <a:avLst/>
              <a:gdLst>
                <a:gd name="connsiteX0" fmla="*/ 0 w 82837"/>
                <a:gd name="connsiteY0" fmla="*/ 11369 h 15848"/>
                <a:gd name="connsiteX1" fmla="*/ 82838 w 82837"/>
                <a:gd name="connsiteY1" fmla="*/ 372 h 15848"/>
                <a:gd name="connsiteX2" fmla="*/ 78439 w 82837"/>
                <a:gd name="connsiteY2" fmla="*/ 8803 h 15848"/>
                <a:gd name="connsiteX3" fmla="*/ 7697 w 82837"/>
                <a:gd name="connsiteY3" fmla="*/ 15034 h 15848"/>
                <a:gd name="connsiteX4" fmla="*/ 0 w 82837"/>
                <a:gd name="connsiteY4" fmla="*/ 11369 h 1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37" h="15848">
                  <a:moveTo>
                    <a:pt x="0" y="11369"/>
                  </a:moveTo>
                  <a:cubicBezTo>
                    <a:pt x="27124" y="3671"/>
                    <a:pt x="54614" y="-1460"/>
                    <a:pt x="82838" y="372"/>
                  </a:cubicBezTo>
                  <a:cubicBezTo>
                    <a:pt x="82105" y="3671"/>
                    <a:pt x="83937" y="8803"/>
                    <a:pt x="78439" y="8803"/>
                  </a:cubicBezTo>
                  <a:cubicBezTo>
                    <a:pt x="54614" y="8803"/>
                    <a:pt x="31889" y="18699"/>
                    <a:pt x="7697" y="15034"/>
                  </a:cubicBezTo>
                  <a:cubicBezTo>
                    <a:pt x="5132" y="13568"/>
                    <a:pt x="2566" y="12468"/>
                    <a:pt x="0" y="11369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0DF4219D-B70B-4E2B-8793-841052D031D8}"/>
                </a:ext>
              </a:extLst>
            </p:cNvPr>
            <p:cNvSpPr/>
            <p:nvPr/>
          </p:nvSpPr>
          <p:spPr>
            <a:xfrm>
              <a:off x="11478111" y="7346908"/>
              <a:ext cx="173641" cy="48801"/>
            </a:xfrm>
            <a:custGeom>
              <a:avLst/>
              <a:gdLst>
                <a:gd name="connsiteX0" fmla="*/ 154313 w 173641"/>
                <a:gd name="connsiteY0" fmla="*/ 30108 h 48801"/>
                <a:gd name="connsiteX1" fmla="*/ 146615 w 173641"/>
                <a:gd name="connsiteY1" fmla="*/ 34140 h 48801"/>
                <a:gd name="connsiteX2" fmla="*/ 0 w 173641"/>
                <a:gd name="connsiteY2" fmla="*/ 48801 h 48801"/>
                <a:gd name="connsiteX3" fmla="*/ 4032 w 173641"/>
                <a:gd name="connsiteY3" fmla="*/ 37439 h 48801"/>
                <a:gd name="connsiteX4" fmla="*/ 67810 w 173641"/>
                <a:gd name="connsiteY4" fmla="*/ 30108 h 48801"/>
                <a:gd name="connsiteX5" fmla="*/ 146982 w 173641"/>
                <a:gd name="connsiteY5" fmla="*/ 6283 h 48801"/>
                <a:gd name="connsiteX6" fmla="*/ 173373 w 173641"/>
                <a:gd name="connsiteY6" fmla="*/ 7749 h 48801"/>
                <a:gd name="connsiteX7" fmla="*/ 154313 w 173641"/>
                <a:gd name="connsiteY7" fmla="*/ 30108 h 4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641" h="48801">
                  <a:moveTo>
                    <a:pt x="154313" y="30108"/>
                  </a:moveTo>
                  <a:cubicBezTo>
                    <a:pt x="151747" y="31574"/>
                    <a:pt x="149181" y="33040"/>
                    <a:pt x="146615" y="34140"/>
                  </a:cubicBezTo>
                  <a:cubicBezTo>
                    <a:pt x="97866" y="38905"/>
                    <a:pt x="48750" y="44036"/>
                    <a:pt x="0" y="48801"/>
                  </a:cubicBezTo>
                  <a:cubicBezTo>
                    <a:pt x="1466" y="45136"/>
                    <a:pt x="2566" y="41470"/>
                    <a:pt x="4032" y="37439"/>
                  </a:cubicBezTo>
                  <a:cubicBezTo>
                    <a:pt x="23825" y="23510"/>
                    <a:pt x="45817" y="26809"/>
                    <a:pt x="67810" y="30108"/>
                  </a:cubicBezTo>
                  <a:cubicBezTo>
                    <a:pt x="95300" y="25343"/>
                    <a:pt x="122057" y="19478"/>
                    <a:pt x="146982" y="6283"/>
                  </a:cubicBezTo>
                  <a:cubicBezTo>
                    <a:pt x="153946" y="2617"/>
                    <a:pt x="165675" y="-6546"/>
                    <a:pt x="173373" y="7749"/>
                  </a:cubicBezTo>
                  <a:cubicBezTo>
                    <a:pt x="175572" y="22777"/>
                    <a:pt x="163843" y="25709"/>
                    <a:pt x="154313" y="3010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13DF5EC0-4B23-4106-B121-9FE29131D992}"/>
                </a:ext>
              </a:extLst>
            </p:cNvPr>
            <p:cNvSpPr/>
            <p:nvPr/>
          </p:nvSpPr>
          <p:spPr>
            <a:xfrm>
              <a:off x="12530224" y="6176602"/>
              <a:ext cx="83653" cy="267929"/>
            </a:xfrm>
            <a:custGeom>
              <a:avLst/>
              <a:gdLst>
                <a:gd name="connsiteX0" fmla="*/ 6818 w 83653"/>
                <a:gd name="connsiteY0" fmla="*/ 234585 h 267929"/>
                <a:gd name="connsiteX1" fmla="*/ 30643 w 83653"/>
                <a:gd name="connsiteY1" fmla="*/ 149181 h 267929"/>
                <a:gd name="connsiteX2" fmla="*/ 59599 w 83653"/>
                <a:gd name="connsiteY2" fmla="*/ 24558 h 267929"/>
                <a:gd name="connsiteX3" fmla="*/ 74994 w 83653"/>
                <a:gd name="connsiteY3" fmla="*/ 0 h 267929"/>
                <a:gd name="connsiteX4" fmla="*/ 82691 w 83653"/>
                <a:gd name="connsiteY4" fmla="*/ 31889 h 267929"/>
                <a:gd name="connsiteX5" fmla="*/ 56301 w 83653"/>
                <a:gd name="connsiteY5" fmla="*/ 163110 h 267929"/>
                <a:gd name="connsiteX6" fmla="*/ 37974 w 83653"/>
                <a:gd name="connsiteY6" fmla="*/ 237884 h 267929"/>
                <a:gd name="connsiteX7" fmla="*/ 21846 w 83653"/>
                <a:gd name="connsiteY7" fmla="*/ 265374 h 267929"/>
                <a:gd name="connsiteX8" fmla="*/ 6818 w 83653"/>
                <a:gd name="connsiteY8" fmla="*/ 263908 h 267929"/>
                <a:gd name="connsiteX9" fmla="*/ 587 w 83653"/>
                <a:gd name="connsiteY9" fmla="*/ 252178 h 267929"/>
                <a:gd name="connsiteX10" fmla="*/ 6818 w 83653"/>
                <a:gd name="connsiteY10" fmla="*/ 234585 h 26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53" h="267929">
                  <a:moveTo>
                    <a:pt x="6818" y="234585"/>
                  </a:moveTo>
                  <a:cubicBezTo>
                    <a:pt x="18547" y="207094"/>
                    <a:pt x="21846" y="177405"/>
                    <a:pt x="30643" y="149181"/>
                  </a:cubicBezTo>
                  <a:cubicBezTo>
                    <a:pt x="43472" y="108129"/>
                    <a:pt x="49703" y="65977"/>
                    <a:pt x="59599" y="24558"/>
                  </a:cubicBezTo>
                  <a:cubicBezTo>
                    <a:pt x="64365" y="16861"/>
                    <a:pt x="69129" y="8797"/>
                    <a:pt x="74994" y="0"/>
                  </a:cubicBezTo>
                  <a:cubicBezTo>
                    <a:pt x="82691" y="9897"/>
                    <a:pt x="85257" y="19060"/>
                    <a:pt x="82691" y="31889"/>
                  </a:cubicBezTo>
                  <a:cubicBezTo>
                    <a:pt x="74261" y="75507"/>
                    <a:pt x="67663" y="119858"/>
                    <a:pt x="56301" y="163110"/>
                  </a:cubicBezTo>
                  <a:cubicBezTo>
                    <a:pt x="49703" y="187668"/>
                    <a:pt x="44205" y="212959"/>
                    <a:pt x="37974" y="237884"/>
                  </a:cubicBezTo>
                  <a:cubicBezTo>
                    <a:pt x="35041" y="249246"/>
                    <a:pt x="25511" y="254745"/>
                    <a:pt x="21846" y="265374"/>
                  </a:cubicBezTo>
                  <a:cubicBezTo>
                    <a:pt x="20013" y="271239"/>
                    <a:pt x="11950" y="265374"/>
                    <a:pt x="6818" y="263908"/>
                  </a:cubicBezTo>
                  <a:cubicBezTo>
                    <a:pt x="1320" y="262442"/>
                    <a:pt x="-1246" y="258043"/>
                    <a:pt x="587" y="252178"/>
                  </a:cubicBezTo>
                  <a:cubicBezTo>
                    <a:pt x="2419" y="246314"/>
                    <a:pt x="4619" y="240449"/>
                    <a:pt x="6818" y="234585"/>
                  </a:cubicBezTo>
                  <a:close/>
                </a:path>
              </a:pathLst>
            </a:custGeom>
            <a:solidFill>
              <a:srgbClr val="AEA6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03950E7E-2E85-49AB-AD96-868989E0E55E}"/>
                </a:ext>
              </a:extLst>
            </p:cNvPr>
            <p:cNvSpPr/>
            <p:nvPr/>
          </p:nvSpPr>
          <p:spPr>
            <a:xfrm>
              <a:off x="10676004" y="7154527"/>
              <a:ext cx="342432" cy="85084"/>
            </a:xfrm>
            <a:custGeom>
              <a:avLst/>
              <a:gdLst>
                <a:gd name="connsiteX0" fmla="*/ 2320 w 342432"/>
                <a:gd name="connsiteY0" fmla="*/ 52048 h 85084"/>
                <a:gd name="connsiteX1" fmla="*/ 1587 w 342432"/>
                <a:gd name="connsiteY1" fmla="*/ 37387 h 85084"/>
                <a:gd name="connsiteX2" fmla="*/ 22480 w 342432"/>
                <a:gd name="connsiteY2" fmla="*/ 39953 h 85084"/>
                <a:gd name="connsiteX3" fmla="*/ 78560 w 342432"/>
                <a:gd name="connsiteY3" fmla="*/ 40319 h 85084"/>
                <a:gd name="connsiteX4" fmla="*/ 121812 w 342432"/>
                <a:gd name="connsiteY4" fmla="*/ 33355 h 85084"/>
                <a:gd name="connsiteX5" fmla="*/ 153334 w 342432"/>
                <a:gd name="connsiteY5" fmla="*/ 30056 h 85084"/>
                <a:gd name="connsiteX6" fmla="*/ 160298 w 342432"/>
                <a:gd name="connsiteY6" fmla="*/ 19793 h 85084"/>
                <a:gd name="connsiteX7" fmla="*/ 185956 w 342432"/>
                <a:gd name="connsiteY7" fmla="*/ 16128 h 85084"/>
                <a:gd name="connsiteX8" fmla="*/ 229574 w 342432"/>
                <a:gd name="connsiteY8" fmla="*/ 9163 h 85084"/>
                <a:gd name="connsiteX9" fmla="*/ 236905 w 342432"/>
                <a:gd name="connsiteY9" fmla="*/ 30056 h 85084"/>
                <a:gd name="connsiteX10" fmla="*/ 284188 w 342432"/>
                <a:gd name="connsiteY10" fmla="*/ 0 h 85084"/>
                <a:gd name="connsiteX11" fmla="*/ 296651 w 342432"/>
                <a:gd name="connsiteY11" fmla="*/ 7697 h 85084"/>
                <a:gd name="connsiteX12" fmla="*/ 319376 w 342432"/>
                <a:gd name="connsiteY12" fmla="*/ 8797 h 85084"/>
                <a:gd name="connsiteX13" fmla="*/ 335504 w 342432"/>
                <a:gd name="connsiteY13" fmla="*/ 4399 h 85084"/>
                <a:gd name="connsiteX14" fmla="*/ 335870 w 342432"/>
                <a:gd name="connsiteY14" fmla="*/ 21626 h 85084"/>
                <a:gd name="connsiteX15" fmla="*/ 341735 w 342432"/>
                <a:gd name="connsiteY15" fmla="*/ 38853 h 85084"/>
                <a:gd name="connsiteX16" fmla="*/ 340269 w 342432"/>
                <a:gd name="connsiteY16" fmla="*/ 46184 h 85084"/>
                <a:gd name="connsiteX17" fmla="*/ 208681 w 342432"/>
                <a:gd name="connsiteY17" fmla="*/ 64511 h 85084"/>
                <a:gd name="connsiteX18" fmla="*/ 178992 w 342432"/>
                <a:gd name="connsiteY18" fmla="*/ 65244 h 85084"/>
                <a:gd name="connsiteX19" fmla="*/ 135007 w 342432"/>
                <a:gd name="connsiteY19" fmla="*/ 82471 h 85084"/>
                <a:gd name="connsiteX20" fmla="*/ 103851 w 342432"/>
                <a:gd name="connsiteY20" fmla="*/ 81372 h 85084"/>
                <a:gd name="connsiteX21" fmla="*/ 92855 w 342432"/>
                <a:gd name="connsiteY21" fmla="*/ 80272 h 85084"/>
                <a:gd name="connsiteX22" fmla="*/ 89190 w 342432"/>
                <a:gd name="connsiteY22" fmla="*/ 79539 h 85084"/>
                <a:gd name="connsiteX23" fmla="*/ 2320 w 342432"/>
                <a:gd name="connsiteY23" fmla="*/ 52048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432" h="85084">
                  <a:moveTo>
                    <a:pt x="2320" y="52048"/>
                  </a:moveTo>
                  <a:cubicBezTo>
                    <a:pt x="4519" y="46917"/>
                    <a:pt x="-3178" y="37753"/>
                    <a:pt x="1587" y="37387"/>
                  </a:cubicBezTo>
                  <a:cubicBezTo>
                    <a:pt x="7818" y="37020"/>
                    <a:pt x="14782" y="34455"/>
                    <a:pt x="22480" y="39953"/>
                  </a:cubicBezTo>
                  <a:cubicBezTo>
                    <a:pt x="40440" y="53515"/>
                    <a:pt x="59133" y="53515"/>
                    <a:pt x="78560" y="40319"/>
                  </a:cubicBezTo>
                  <a:cubicBezTo>
                    <a:pt x="91022" y="31889"/>
                    <a:pt x="107517" y="39953"/>
                    <a:pt x="121812" y="33355"/>
                  </a:cubicBezTo>
                  <a:cubicBezTo>
                    <a:pt x="130242" y="29323"/>
                    <a:pt x="140505" y="19793"/>
                    <a:pt x="153334" y="30056"/>
                  </a:cubicBezTo>
                  <a:cubicBezTo>
                    <a:pt x="158465" y="34088"/>
                    <a:pt x="156633" y="22725"/>
                    <a:pt x="160298" y="19793"/>
                  </a:cubicBezTo>
                  <a:cubicBezTo>
                    <a:pt x="168729" y="17594"/>
                    <a:pt x="178259" y="23825"/>
                    <a:pt x="185956" y="16128"/>
                  </a:cubicBezTo>
                  <a:cubicBezTo>
                    <a:pt x="199518" y="8431"/>
                    <a:pt x="214546" y="8064"/>
                    <a:pt x="229574" y="9163"/>
                  </a:cubicBezTo>
                  <a:cubicBezTo>
                    <a:pt x="246068" y="10263"/>
                    <a:pt x="247168" y="12096"/>
                    <a:pt x="236905" y="30056"/>
                  </a:cubicBezTo>
                  <a:cubicBezTo>
                    <a:pt x="251933" y="15761"/>
                    <a:pt x="264762" y="2932"/>
                    <a:pt x="284188" y="0"/>
                  </a:cubicBezTo>
                  <a:cubicBezTo>
                    <a:pt x="289320" y="733"/>
                    <a:pt x="293352" y="4032"/>
                    <a:pt x="296651" y="7697"/>
                  </a:cubicBezTo>
                  <a:cubicBezTo>
                    <a:pt x="303981" y="15395"/>
                    <a:pt x="311312" y="16128"/>
                    <a:pt x="319376" y="8797"/>
                  </a:cubicBezTo>
                  <a:cubicBezTo>
                    <a:pt x="324141" y="4399"/>
                    <a:pt x="329272" y="-733"/>
                    <a:pt x="335504" y="4399"/>
                  </a:cubicBezTo>
                  <a:cubicBezTo>
                    <a:pt x="341735" y="9163"/>
                    <a:pt x="338436" y="16128"/>
                    <a:pt x="335870" y="21626"/>
                  </a:cubicBezTo>
                  <a:cubicBezTo>
                    <a:pt x="331838" y="29690"/>
                    <a:pt x="335504" y="34455"/>
                    <a:pt x="341735" y="38853"/>
                  </a:cubicBezTo>
                  <a:cubicBezTo>
                    <a:pt x="342834" y="41419"/>
                    <a:pt x="342834" y="43985"/>
                    <a:pt x="340269" y="46184"/>
                  </a:cubicBezTo>
                  <a:cubicBezTo>
                    <a:pt x="296284" y="52415"/>
                    <a:pt x="252299" y="58646"/>
                    <a:pt x="208681" y="64511"/>
                  </a:cubicBezTo>
                  <a:cubicBezTo>
                    <a:pt x="198785" y="65977"/>
                    <a:pt x="188888" y="65244"/>
                    <a:pt x="178992" y="65244"/>
                  </a:cubicBezTo>
                  <a:cubicBezTo>
                    <a:pt x="162497" y="65977"/>
                    <a:pt x="150768" y="78439"/>
                    <a:pt x="135007" y="82471"/>
                  </a:cubicBezTo>
                  <a:cubicBezTo>
                    <a:pt x="123278" y="85404"/>
                    <a:pt x="114114" y="86870"/>
                    <a:pt x="103851" y="81372"/>
                  </a:cubicBezTo>
                  <a:cubicBezTo>
                    <a:pt x="100186" y="79539"/>
                    <a:pt x="97254" y="74041"/>
                    <a:pt x="92855" y="80272"/>
                  </a:cubicBezTo>
                  <a:cubicBezTo>
                    <a:pt x="91755" y="79905"/>
                    <a:pt x="90289" y="79905"/>
                    <a:pt x="89190" y="79539"/>
                  </a:cubicBezTo>
                  <a:cubicBezTo>
                    <a:pt x="62432" y="61945"/>
                    <a:pt x="33842" y="52782"/>
                    <a:pt x="2320" y="52048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780D5F26-92FA-4B7A-BD10-863EA08A0316}"/>
                </a:ext>
              </a:extLst>
            </p:cNvPr>
            <p:cNvSpPr/>
            <p:nvPr/>
          </p:nvSpPr>
          <p:spPr>
            <a:xfrm>
              <a:off x="10504218" y="7076454"/>
              <a:ext cx="189500" cy="145973"/>
            </a:xfrm>
            <a:custGeom>
              <a:avLst/>
              <a:gdLst>
                <a:gd name="connsiteX0" fmla="*/ 8797 w 189500"/>
                <a:gd name="connsiteY0" fmla="*/ 0 h 145973"/>
                <a:gd name="connsiteX1" fmla="*/ 79172 w 189500"/>
                <a:gd name="connsiteY1" fmla="*/ 65244 h 145973"/>
                <a:gd name="connsiteX2" fmla="*/ 174472 w 189500"/>
                <a:gd name="connsiteY2" fmla="*/ 131587 h 145973"/>
                <a:gd name="connsiteX3" fmla="*/ 189500 w 189500"/>
                <a:gd name="connsiteY3" fmla="*/ 136352 h 145973"/>
                <a:gd name="connsiteX4" fmla="*/ 84304 w 189500"/>
                <a:gd name="connsiteY4" fmla="*/ 138552 h 145973"/>
                <a:gd name="connsiteX5" fmla="*/ 33355 w 189500"/>
                <a:gd name="connsiteY5" fmla="*/ 75140 h 145973"/>
                <a:gd name="connsiteX6" fmla="*/ 20526 w 189500"/>
                <a:gd name="connsiteY6" fmla="*/ 89435 h 145973"/>
                <a:gd name="connsiteX7" fmla="*/ 0 w 189500"/>
                <a:gd name="connsiteY7" fmla="*/ 50949 h 145973"/>
                <a:gd name="connsiteX8" fmla="*/ 15761 w 189500"/>
                <a:gd name="connsiteY8" fmla="*/ 46917 h 145973"/>
                <a:gd name="connsiteX9" fmla="*/ 19793 w 189500"/>
                <a:gd name="connsiteY9" fmla="*/ 34088 h 145973"/>
                <a:gd name="connsiteX10" fmla="*/ 8797 w 189500"/>
                <a:gd name="connsiteY10" fmla="*/ 0 h 14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500" h="145973">
                  <a:moveTo>
                    <a:pt x="8797" y="0"/>
                  </a:moveTo>
                  <a:cubicBezTo>
                    <a:pt x="38120" y="15395"/>
                    <a:pt x="54614" y="44351"/>
                    <a:pt x="79172" y="65244"/>
                  </a:cubicBezTo>
                  <a:cubicBezTo>
                    <a:pt x="108862" y="90535"/>
                    <a:pt x="136352" y="118758"/>
                    <a:pt x="174472" y="131587"/>
                  </a:cubicBezTo>
                  <a:cubicBezTo>
                    <a:pt x="178138" y="136719"/>
                    <a:pt x="185469" y="132320"/>
                    <a:pt x="189500" y="136352"/>
                  </a:cubicBezTo>
                  <a:cubicBezTo>
                    <a:pt x="154679" y="149914"/>
                    <a:pt x="119492" y="147715"/>
                    <a:pt x="84304" y="138552"/>
                  </a:cubicBezTo>
                  <a:cubicBezTo>
                    <a:pt x="63045" y="120958"/>
                    <a:pt x="39586" y="105196"/>
                    <a:pt x="33355" y="75140"/>
                  </a:cubicBezTo>
                  <a:cubicBezTo>
                    <a:pt x="27857" y="78073"/>
                    <a:pt x="30789" y="89802"/>
                    <a:pt x="20526" y="89435"/>
                  </a:cubicBezTo>
                  <a:cubicBezTo>
                    <a:pt x="36654" y="64144"/>
                    <a:pt x="2566" y="66710"/>
                    <a:pt x="0" y="50949"/>
                  </a:cubicBezTo>
                  <a:cubicBezTo>
                    <a:pt x="5132" y="49849"/>
                    <a:pt x="10996" y="50582"/>
                    <a:pt x="15761" y="46917"/>
                  </a:cubicBezTo>
                  <a:cubicBezTo>
                    <a:pt x="20160" y="43252"/>
                    <a:pt x="28590" y="41419"/>
                    <a:pt x="19793" y="34088"/>
                  </a:cubicBezTo>
                  <a:cubicBezTo>
                    <a:pt x="17227" y="22359"/>
                    <a:pt x="4032" y="14295"/>
                    <a:pt x="8797" y="0"/>
                  </a:cubicBezTo>
                  <a:close/>
                </a:path>
              </a:pathLst>
            </a:custGeom>
            <a:solidFill>
              <a:srgbClr val="E0C4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270705C-7BCD-422D-87C6-359F40282155}"/>
                </a:ext>
              </a:extLst>
            </p:cNvPr>
            <p:cNvSpPr/>
            <p:nvPr/>
          </p:nvSpPr>
          <p:spPr>
            <a:xfrm>
              <a:off x="10675392" y="7236631"/>
              <a:ext cx="74773" cy="35554"/>
            </a:xfrm>
            <a:custGeom>
              <a:avLst/>
              <a:gdLst>
                <a:gd name="connsiteX0" fmla="*/ 74774 w 74773"/>
                <a:gd name="connsiteY0" fmla="*/ 2199 h 35554"/>
                <a:gd name="connsiteX1" fmla="*/ 44351 w 74773"/>
                <a:gd name="connsiteY1" fmla="*/ 11363 h 35554"/>
                <a:gd name="connsiteX2" fmla="*/ 6964 w 74773"/>
                <a:gd name="connsiteY2" fmla="*/ 35554 h 35554"/>
                <a:gd name="connsiteX3" fmla="*/ 0 w 74773"/>
                <a:gd name="connsiteY3" fmla="*/ 0 h 35554"/>
                <a:gd name="connsiteX4" fmla="*/ 74774 w 74773"/>
                <a:gd name="connsiteY4" fmla="*/ 2199 h 3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73" h="35554">
                  <a:moveTo>
                    <a:pt x="74774" y="2199"/>
                  </a:moveTo>
                  <a:cubicBezTo>
                    <a:pt x="65610" y="8797"/>
                    <a:pt x="56813" y="11363"/>
                    <a:pt x="44351" y="11363"/>
                  </a:cubicBezTo>
                  <a:cubicBezTo>
                    <a:pt x="30056" y="11363"/>
                    <a:pt x="18327" y="25291"/>
                    <a:pt x="6964" y="35554"/>
                  </a:cubicBezTo>
                  <a:cubicBezTo>
                    <a:pt x="9163" y="23092"/>
                    <a:pt x="14662" y="10263"/>
                    <a:pt x="0" y="0"/>
                  </a:cubicBezTo>
                  <a:cubicBezTo>
                    <a:pt x="26024" y="3666"/>
                    <a:pt x="50216" y="7331"/>
                    <a:pt x="74774" y="2199"/>
                  </a:cubicBezTo>
                  <a:close/>
                </a:path>
              </a:pathLst>
            </a:custGeom>
            <a:solidFill>
              <a:srgbClr val="C7B5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9A28258-3042-430E-A202-60589ED79CBD}"/>
                </a:ext>
              </a:extLst>
            </p:cNvPr>
            <p:cNvSpPr/>
            <p:nvPr/>
          </p:nvSpPr>
          <p:spPr>
            <a:xfrm>
              <a:off x="11682396" y="6628997"/>
              <a:ext cx="495986" cy="514009"/>
            </a:xfrm>
            <a:custGeom>
              <a:avLst/>
              <a:gdLst>
                <a:gd name="connsiteX0" fmla="*/ 348089 w 495986"/>
                <a:gd name="connsiteY0" fmla="*/ 22638 h 514009"/>
                <a:gd name="connsiteX1" fmla="*/ 377779 w 495986"/>
                <a:gd name="connsiteY1" fmla="*/ 18973 h 514009"/>
                <a:gd name="connsiteX2" fmla="*/ 396106 w 495986"/>
                <a:gd name="connsiteY2" fmla="*/ 41332 h 514009"/>
                <a:gd name="connsiteX3" fmla="*/ 406003 w 495986"/>
                <a:gd name="connsiteY3" fmla="*/ 61125 h 514009"/>
                <a:gd name="connsiteX4" fmla="*/ 420664 w 495986"/>
                <a:gd name="connsiteY4" fmla="*/ 82384 h 514009"/>
                <a:gd name="connsiteX5" fmla="*/ 425796 w 495986"/>
                <a:gd name="connsiteY5" fmla="*/ 91914 h 514009"/>
                <a:gd name="connsiteX6" fmla="*/ 429094 w 495986"/>
                <a:gd name="connsiteY6" fmla="*/ 94113 h 514009"/>
                <a:gd name="connsiteX7" fmla="*/ 448521 w 495986"/>
                <a:gd name="connsiteY7" fmla="*/ 100345 h 514009"/>
                <a:gd name="connsiteX8" fmla="*/ 443756 w 495986"/>
                <a:gd name="connsiteY8" fmla="*/ 118671 h 514009"/>
                <a:gd name="connsiteX9" fmla="*/ 430194 w 495986"/>
                <a:gd name="connsiteY9" fmla="*/ 132234 h 514009"/>
                <a:gd name="connsiteX10" fmla="*/ 448154 w 495986"/>
                <a:gd name="connsiteY10" fmla="*/ 131867 h 514009"/>
                <a:gd name="connsiteX11" fmla="*/ 456951 w 495986"/>
                <a:gd name="connsiteY11" fmla="*/ 141030 h 514009"/>
                <a:gd name="connsiteX12" fmla="*/ 458784 w 495986"/>
                <a:gd name="connsiteY12" fmla="*/ 149094 h 514009"/>
                <a:gd name="connsiteX13" fmla="*/ 489573 w 495986"/>
                <a:gd name="connsiteY13" fmla="*/ 176951 h 514009"/>
                <a:gd name="connsiteX14" fmla="*/ 494705 w 495986"/>
                <a:gd name="connsiteY14" fmla="*/ 201143 h 514009"/>
                <a:gd name="connsiteX15" fmla="*/ 479677 w 495986"/>
                <a:gd name="connsiteY15" fmla="*/ 210306 h 514009"/>
                <a:gd name="connsiteX16" fmla="*/ 467948 w 495986"/>
                <a:gd name="connsiteY16" fmla="*/ 211039 h 514009"/>
                <a:gd name="connsiteX17" fmla="*/ 474179 w 495986"/>
                <a:gd name="connsiteY17" fmla="*/ 225334 h 514009"/>
                <a:gd name="connsiteX18" fmla="*/ 480410 w 495986"/>
                <a:gd name="connsiteY18" fmla="*/ 231932 h 514009"/>
                <a:gd name="connsiteX19" fmla="*/ 481143 w 495986"/>
                <a:gd name="connsiteY19" fmla="*/ 237063 h 514009"/>
                <a:gd name="connsiteX20" fmla="*/ 483342 w 495986"/>
                <a:gd name="connsiteY20" fmla="*/ 252092 h 514009"/>
                <a:gd name="connsiteX21" fmla="*/ 485175 w 495986"/>
                <a:gd name="connsiteY21" fmla="*/ 256490 h 514009"/>
                <a:gd name="connsiteX22" fmla="*/ 484075 w 495986"/>
                <a:gd name="connsiteY22" fmla="*/ 272984 h 514009"/>
                <a:gd name="connsiteX23" fmla="*/ 482976 w 495986"/>
                <a:gd name="connsiteY23" fmla="*/ 275183 h 514009"/>
                <a:gd name="connsiteX24" fmla="*/ 470147 w 495986"/>
                <a:gd name="connsiteY24" fmla="*/ 272618 h 514009"/>
                <a:gd name="connsiteX25" fmla="*/ 460617 w 495986"/>
                <a:gd name="connsiteY25" fmla="*/ 279582 h 514009"/>
                <a:gd name="connsiteX26" fmla="*/ 460983 w 495986"/>
                <a:gd name="connsiteY26" fmla="*/ 284713 h 514009"/>
                <a:gd name="connsiteX27" fmla="*/ 440457 w 495986"/>
                <a:gd name="connsiteY27" fmla="*/ 321734 h 514009"/>
                <a:gd name="connsiteX28" fmla="*/ 440824 w 495986"/>
                <a:gd name="connsiteY28" fmla="*/ 328332 h 514009"/>
                <a:gd name="connsiteX29" fmla="*/ 433126 w 495986"/>
                <a:gd name="connsiteY29" fmla="*/ 351790 h 514009"/>
                <a:gd name="connsiteX30" fmla="*/ 450354 w 495986"/>
                <a:gd name="connsiteY30" fmla="*/ 376715 h 514009"/>
                <a:gd name="connsiteX31" fmla="*/ 442656 w 495986"/>
                <a:gd name="connsiteY31" fmla="*/ 380747 h 514009"/>
                <a:gd name="connsiteX32" fmla="*/ 414799 w 495986"/>
                <a:gd name="connsiteY32" fmla="*/ 368651 h 514009"/>
                <a:gd name="connsiteX33" fmla="*/ 392441 w 495986"/>
                <a:gd name="connsiteY33" fmla="*/ 391743 h 514009"/>
                <a:gd name="connsiteX34" fmla="*/ 388409 w 495986"/>
                <a:gd name="connsiteY34" fmla="*/ 405671 h 514009"/>
                <a:gd name="connsiteX35" fmla="*/ 364584 w 495986"/>
                <a:gd name="connsiteY35" fmla="*/ 422165 h 514009"/>
                <a:gd name="connsiteX36" fmla="*/ 329396 w 495986"/>
                <a:gd name="connsiteY36" fmla="*/ 411902 h 514009"/>
                <a:gd name="connsiteX37" fmla="*/ 319866 w 495986"/>
                <a:gd name="connsiteY37" fmla="*/ 414835 h 514009"/>
                <a:gd name="connsiteX38" fmla="*/ 322432 w 495986"/>
                <a:gd name="connsiteY38" fmla="*/ 424731 h 514009"/>
                <a:gd name="connsiteX39" fmla="*/ 347723 w 495986"/>
                <a:gd name="connsiteY39" fmla="*/ 432428 h 514009"/>
                <a:gd name="connsiteX40" fmla="*/ 354321 w 495986"/>
                <a:gd name="connsiteY40" fmla="*/ 436460 h 514009"/>
                <a:gd name="connsiteX41" fmla="*/ 341858 w 495986"/>
                <a:gd name="connsiteY41" fmla="*/ 468716 h 514009"/>
                <a:gd name="connsiteX42" fmla="*/ 337093 w 495986"/>
                <a:gd name="connsiteY42" fmla="*/ 471648 h 514009"/>
                <a:gd name="connsiteX43" fmla="*/ 320233 w 495986"/>
                <a:gd name="connsiteY43" fmla="*/ 493274 h 514009"/>
                <a:gd name="connsiteX44" fmla="*/ 316567 w 495986"/>
                <a:gd name="connsiteY44" fmla="*/ 466150 h 514009"/>
                <a:gd name="connsiteX45" fmla="*/ 302639 w 495986"/>
                <a:gd name="connsiteY45" fmla="*/ 458086 h 514009"/>
                <a:gd name="connsiteX46" fmla="*/ 288710 w 495986"/>
                <a:gd name="connsiteY46" fmla="*/ 437927 h 514009"/>
                <a:gd name="connsiteX47" fmla="*/ 301539 w 495986"/>
                <a:gd name="connsiteY47" fmla="*/ 424365 h 514009"/>
                <a:gd name="connsiteX48" fmla="*/ 312535 w 495986"/>
                <a:gd name="connsiteY48" fmla="*/ 414835 h 514009"/>
                <a:gd name="connsiteX49" fmla="*/ 296774 w 495986"/>
                <a:gd name="connsiteY49" fmla="*/ 414468 h 514009"/>
                <a:gd name="connsiteX50" fmla="*/ 285411 w 495986"/>
                <a:gd name="connsiteY50" fmla="*/ 420699 h 514009"/>
                <a:gd name="connsiteX51" fmla="*/ 259754 w 495986"/>
                <a:gd name="connsiteY51" fmla="*/ 432062 h 514009"/>
                <a:gd name="connsiteX52" fmla="*/ 250957 w 495986"/>
                <a:gd name="connsiteY52" fmla="*/ 449289 h 514009"/>
                <a:gd name="connsiteX53" fmla="*/ 245092 w 495986"/>
                <a:gd name="connsiteY53" fmla="*/ 452588 h 514009"/>
                <a:gd name="connsiteX54" fmla="*/ 249491 w 495986"/>
                <a:gd name="connsiteY54" fmla="*/ 459919 h 514009"/>
                <a:gd name="connsiteX55" fmla="*/ 272582 w 495986"/>
                <a:gd name="connsiteY55" fmla="*/ 477879 h 514009"/>
                <a:gd name="connsiteX56" fmla="*/ 251323 w 495986"/>
                <a:gd name="connsiteY56" fmla="*/ 498406 h 514009"/>
                <a:gd name="connsiteX57" fmla="*/ 216136 w 495986"/>
                <a:gd name="connsiteY57" fmla="*/ 506469 h 514009"/>
                <a:gd name="connsiteX58" fmla="*/ 189378 w 495986"/>
                <a:gd name="connsiteY58" fmla="*/ 500238 h 514009"/>
                <a:gd name="connsiteX59" fmla="*/ 184613 w 495986"/>
                <a:gd name="connsiteY59" fmla="*/ 494374 h 514009"/>
                <a:gd name="connsiteX60" fmla="*/ 185346 w 495986"/>
                <a:gd name="connsiteY60" fmla="*/ 483377 h 514009"/>
                <a:gd name="connsiteX61" fmla="*/ 188279 w 495986"/>
                <a:gd name="connsiteY61" fmla="*/ 479345 h 514009"/>
                <a:gd name="connsiteX62" fmla="*/ 183880 w 495986"/>
                <a:gd name="connsiteY62" fmla="*/ 479345 h 514009"/>
                <a:gd name="connsiteX63" fmla="*/ 174350 w 495986"/>
                <a:gd name="connsiteY63" fmla="*/ 481911 h 514009"/>
                <a:gd name="connsiteX64" fmla="*/ 171418 w 495986"/>
                <a:gd name="connsiteY64" fmla="*/ 479712 h 514009"/>
                <a:gd name="connsiteX65" fmla="*/ 119003 w 495986"/>
                <a:gd name="connsiteY65" fmla="*/ 451855 h 514009"/>
                <a:gd name="connsiteX66" fmla="*/ 95544 w 495986"/>
                <a:gd name="connsiteY66" fmla="*/ 436827 h 514009"/>
                <a:gd name="connsiteX67" fmla="*/ 120835 w 495986"/>
                <a:gd name="connsiteY67" fmla="*/ 452588 h 514009"/>
                <a:gd name="connsiteX68" fmla="*/ 137330 w 495986"/>
                <a:gd name="connsiteY68" fmla="*/ 458819 h 514009"/>
                <a:gd name="connsiteX69" fmla="*/ 127800 w 495986"/>
                <a:gd name="connsiteY69" fmla="*/ 470182 h 514009"/>
                <a:gd name="connsiteX70" fmla="*/ 124501 w 495986"/>
                <a:gd name="connsiteY70" fmla="*/ 474214 h 514009"/>
                <a:gd name="connsiteX71" fmla="*/ 108740 w 495986"/>
                <a:gd name="connsiteY71" fmla="*/ 480079 h 514009"/>
                <a:gd name="connsiteX72" fmla="*/ 84548 w 495986"/>
                <a:gd name="connsiteY72" fmla="*/ 479712 h 514009"/>
                <a:gd name="connsiteX73" fmla="*/ 83448 w 495986"/>
                <a:gd name="connsiteY73" fmla="*/ 491075 h 514009"/>
                <a:gd name="connsiteX74" fmla="*/ 76851 w 495986"/>
                <a:gd name="connsiteY74" fmla="*/ 501704 h 514009"/>
                <a:gd name="connsiteX75" fmla="*/ 65855 w 495986"/>
                <a:gd name="connsiteY75" fmla="*/ 497306 h 514009"/>
                <a:gd name="connsiteX76" fmla="*/ 47528 w 495986"/>
                <a:gd name="connsiteY76" fmla="*/ 496573 h 514009"/>
                <a:gd name="connsiteX77" fmla="*/ 36532 w 495986"/>
                <a:gd name="connsiteY77" fmla="*/ 491808 h 514009"/>
                <a:gd name="connsiteX78" fmla="*/ 13806 w 495986"/>
                <a:gd name="connsiteY78" fmla="*/ 475313 h 514009"/>
                <a:gd name="connsiteX79" fmla="*/ 244 w 495986"/>
                <a:gd name="connsiteY79" fmla="*/ 468349 h 514009"/>
                <a:gd name="connsiteX80" fmla="*/ 7942 w 495986"/>
                <a:gd name="connsiteY80" fmla="*/ 439393 h 514009"/>
                <a:gd name="connsiteX81" fmla="*/ 10507 w 495986"/>
                <a:gd name="connsiteY81" fmla="*/ 434994 h 514009"/>
                <a:gd name="connsiteX82" fmla="*/ 30300 w 495986"/>
                <a:gd name="connsiteY82" fmla="*/ 414835 h 514009"/>
                <a:gd name="connsiteX83" fmla="*/ 47894 w 495986"/>
                <a:gd name="connsiteY83" fmla="*/ 350324 h 514009"/>
                <a:gd name="connsiteX84" fmla="*/ 54492 w 495986"/>
                <a:gd name="connsiteY84" fmla="*/ 344093 h 514009"/>
                <a:gd name="connsiteX85" fmla="*/ 95544 w 495986"/>
                <a:gd name="connsiteY85" fmla="*/ 314037 h 514009"/>
                <a:gd name="connsiteX86" fmla="*/ 110206 w 495986"/>
                <a:gd name="connsiteY86" fmla="*/ 277016 h 514009"/>
                <a:gd name="connsiteX87" fmla="*/ 140995 w 495986"/>
                <a:gd name="connsiteY87" fmla="*/ 234864 h 514009"/>
                <a:gd name="connsiteX88" fmla="*/ 150525 w 495986"/>
                <a:gd name="connsiteY88" fmla="*/ 239996 h 514009"/>
                <a:gd name="connsiteX89" fmla="*/ 159689 w 495986"/>
                <a:gd name="connsiteY89" fmla="*/ 244394 h 514009"/>
                <a:gd name="connsiteX90" fmla="*/ 158589 w 495986"/>
                <a:gd name="connsiteY90" fmla="*/ 233032 h 514009"/>
                <a:gd name="connsiteX91" fmla="*/ 150892 w 495986"/>
                <a:gd name="connsiteY91" fmla="*/ 222402 h 514009"/>
                <a:gd name="connsiteX92" fmla="*/ 151625 w 495986"/>
                <a:gd name="connsiteY92" fmla="*/ 207007 h 514009"/>
                <a:gd name="connsiteX93" fmla="*/ 170318 w 495986"/>
                <a:gd name="connsiteY93" fmla="*/ 182449 h 514009"/>
                <a:gd name="connsiteX94" fmla="*/ 198175 w 495986"/>
                <a:gd name="connsiteY94" fmla="*/ 172186 h 514009"/>
                <a:gd name="connsiteX95" fmla="*/ 221634 w 495986"/>
                <a:gd name="connsiteY95" fmla="*/ 170720 h 514009"/>
                <a:gd name="connsiteX96" fmla="*/ 207705 w 495986"/>
                <a:gd name="connsiteY96" fmla="*/ 161556 h 514009"/>
                <a:gd name="connsiteX97" fmla="*/ 201107 w 495986"/>
                <a:gd name="connsiteY97" fmla="*/ 147261 h 514009"/>
                <a:gd name="connsiteX98" fmla="*/ 212104 w 495986"/>
                <a:gd name="connsiteY98" fmla="*/ 143230 h 514009"/>
                <a:gd name="connsiteX99" fmla="*/ 219068 w 495986"/>
                <a:gd name="connsiteY99" fmla="*/ 139198 h 514009"/>
                <a:gd name="connsiteX100" fmla="*/ 226765 w 495986"/>
                <a:gd name="connsiteY100" fmla="*/ 90082 h 514009"/>
                <a:gd name="connsiteX101" fmla="*/ 217602 w 495986"/>
                <a:gd name="connsiteY101" fmla="*/ 80918 h 514009"/>
                <a:gd name="connsiteX102" fmla="*/ 199641 w 495986"/>
                <a:gd name="connsiteY102" fmla="*/ 58926 h 514009"/>
                <a:gd name="connsiteX103" fmla="*/ 201107 w 495986"/>
                <a:gd name="connsiteY103" fmla="*/ 51595 h 514009"/>
                <a:gd name="connsiteX104" fmla="*/ 225665 w 495986"/>
                <a:gd name="connsiteY104" fmla="*/ 24838 h 514009"/>
                <a:gd name="connsiteX105" fmla="*/ 242160 w 495986"/>
                <a:gd name="connsiteY105" fmla="*/ 11276 h 514009"/>
                <a:gd name="connsiteX106" fmla="*/ 253522 w 495986"/>
                <a:gd name="connsiteY106" fmla="*/ 279 h 514009"/>
                <a:gd name="connsiteX107" fmla="*/ 263052 w 495986"/>
                <a:gd name="connsiteY107" fmla="*/ 15308 h 514009"/>
                <a:gd name="connsiteX108" fmla="*/ 275515 w 495986"/>
                <a:gd name="connsiteY108" fmla="*/ 27403 h 514009"/>
                <a:gd name="connsiteX109" fmla="*/ 303005 w 495986"/>
                <a:gd name="connsiteY109" fmla="*/ 45364 h 514009"/>
                <a:gd name="connsiteX110" fmla="*/ 303738 w 495986"/>
                <a:gd name="connsiteY110" fmla="*/ 61125 h 514009"/>
                <a:gd name="connsiteX111" fmla="*/ 286144 w 495986"/>
                <a:gd name="connsiteY111" fmla="*/ 61125 h 514009"/>
                <a:gd name="connsiteX112" fmla="*/ 312535 w 495986"/>
                <a:gd name="connsiteY112" fmla="*/ 66989 h 514009"/>
                <a:gd name="connsiteX113" fmla="*/ 324264 w 495986"/>
                <a:gd name="connsiteY113" fmla="*/ 53061 h 514009"/>
                <a:gd name="connsiteX114" fmla="*/ 348089 w 495986"/>
                <a:gd name="connsiteY114" fmla="*/ 22638 h 5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495986" h="514009">
                  <a:moveTo>
                    <a:pt x="348089" y="22638"/>
                  </a:moveTo>
                  <a:cubicBezTo>
                    <a:pt x="357986" y="21539"/>
                    <a:pt x="367883" y="20439"/>
                    <a:pt x="377779" y="18973"/>
                  </a:cubicBezTo>
                  <a:cubicBezTo>
                    <a:pt x="381078" y="28503"/>
                    <a:pt x="388409" y="35101"/>
                    <a:pt x="396106" y="41332"/>
                  </a:cubicBezTo>
                  <a:cubicBezTo>
                    <a:pt x="402704" y="46830"/>
                    <a:pt x="406736" y="50862"/>
                    <a:pt x="406003" y="61125"/>
                  </a:cubicBezTo>
                  <a:cubicBezTo>
                    <a:pt x="405636" y="65523"/>
                    <a:pt x="412967" y="76886"/>
                    <a:pt x="420664" y="82384"/>
                  </a:cubicBezTo>
                  <a:cubicBezTo>
                    <a:pt x="423963" y="84583"/>
                    <a:pt x="426529" y="87882"/>
                    <a:pt x="425796" y="91914"/>
                  </a:cubicBezTo>
                  <a:cubicBezTo>
                    <a:pt x="424696" y="97046"/>
                    <a:pt x="425429" y="95213"/>
                    <a:pt x="429094" y="94113"/>
                  </a:cubicBezTo>
                  <a:cubicBezTo>
                    <a:pt x="436425" y="92281"/>
                    <a:pt x="444122" y="91914"/>
                    <a:pt x="448521" y="100345"/>
                  </a:cubicBezTo>
                  <a:cubicBezTo>
                    <a:pt x="452553" y="108042"/>
                    <a:pt x="448888" y="113907"/>
                    <a:pt x="443756" y="118671"/>
                  </a:cubicBezTo>
                  <a:cubicBezTo>
                    <a:pt x="439358" y="123070"/>
                    <a:pt x="439358" y="131500"/>
                    <a:pt x="430194" y="132234"/>
                  </a:cubicBezTo>
                  <a:cubicBezTo>
                    <a:pt x="436425" y="133699"/>
                    <a:pt x="442290" y="130034"/>
                    <a:pt x="448154" y="131867"/>
                  </a:cubicBezTo>
                  <a:cubicBezTo>
                    <a:pt x="452919" y="133333"/>
                    <a:pt x="458784" y="133333"/>
                    <a:pt x="456951" y="141030"/>
                  </a:cubicBezTo>
                  <a:cubicBezTo>
                    <a:pt x="456218" y="143963"/>
                    <a:pt x="455119" y="148728"/>
                    <a:pt x="458784" y="149094"/>
                  </a:cubicBezTo>
                  <a:cubicBezTo>
                    <a:pt x="476011" y="150560"/>
                    <a:pt x="477111" y="169620"/>
                    <a:pt x="489573" y="176951"/>
                  </a:cubicBezTo>
                  <a:cubicBezTo>
                    <a:pt x="496904" y="181350"/>
                    <a:pt x="496904" y="192712"/>
                    <a:pt x="494705" y="201143"/>
                  </a:cubicBezTo>
                  <a:cubicBezTo>
                    <a:pt x="492872" y="207740"/>
                    <a:pt x="486641" y="209940"/>
                    <a:pt x="479677" y="210306"/>
                  </a:cubicBezTo>
                  <a:cubicBezTo>
                    <a:pt x="475645" y="210306"/>
                    <a:pt x="470513" y="205908"/>
                    <a:pt x="467948" y="211039"/>
                  </a:cubicBezTo>
                  <a:cubicBezTo>
                    <a:pt x="465382" y="216904"/>
                    <a:pt x="469047" y="221669"/>
                    <a:pt x="474179" y="225334"/>
                  </a:cubicBezTo>
                  <a:cubicBezTo>
                    <a:pt x="476744" y="227167"/>
                    <a:pt x="478944" y="229366"/>
                    <a:pt x="480410" y="231932"/>
                  </a:cubicBezTo>
                  <a:cubicBezTo>
                    <a:pt x="481143" y="233398"/>
                    <a:pt x="481509" y="235231"/>
                    <a:pt x="481143" y="237063"/>
                  </a:cubicBezTo>
                  <a:cubicBezTo>
                    <a:pt x="479677" y="242561"/>
                    <a:pt x="474545" y="248426"/>
                    <a:pt x="483342" y="252092"/>
                  </a:cubicBezTo>
                  <a:cubicBezTo>
                    <a:pt x="484442" y="253558"/>
                    <a:pt x="484808" y="255024"/>
                    <a:pt x="485175" y="256490"/>
                  </a:cubicBezTo>
                  <a:cubicBezTo>
                    <a:pt x="484075" y="261988"/>
                    <a:pt x="482976" y="267486"/>
                    <a:pt x="484075" y="272984"/>
                  </a:cubicBezTo>
                  <a:cubicBezTo>
                    <a:pt x="483709" y="273717"/>
                    <a:pt x="483342" y="274450"/>
                    <a:pt x="482976" y="275183"/>
                  </a:cubicBezTo>
                  <a:cubicBezTo>
                    <a:pt x="478577" y="274450"/>
                    <a:pt x="473812" y="274817"/>
                    <a:pt x="470147" y="272618"/>
                  </a:cubicBezTo>
                  <a:cubicBezTo>
                    <a:pt x="459884" y="266387"/>
                    <a:pt x="454019" y="263454"/>
                    <a:pt x="460617" y="279582"/>
                  </a:cubicBezTo>
                  <a:cubicBezTo>
                    <a:pt x="461350" y="281048"/>
                    <a:pt x="461350" y="284713"/>
                    <a:pt x="460983" y="284713"/>
                  </a:cubicBezTo>
                  <a:cubicBezTo>
                    <a:pt x="437158" y="287646"/>
                    <a:pt x="454019" y="313303"/>
                    <a:pt x="440457" y="321734"/>
                  </a:cubicBezTo>
                  <a:cubicBezTo>
                    <a:pt x="438258" y="323200"/>
                    <a:pt x="438991" y="326132"/>
                    <a:pt x="440824" y="328332"/>
                  </a:cubicBezTo>
                  <a:cubicBezTo>
                    <a:pt x="450720" y="341160"/>
                    <a:pt x="450720" y="341160"/>
                    <a:pt x="433126" y="351790"/>
                  </a:cubicBezTo>
                  <a:cubicBezTo>
                    <a:pt x="453653" y="351423"/>
                    <a:pt x="443023" y="369017"/>
                    <a:pt x="450354" y="376715"/>
                  </a:cubicBezTo>
                  <a:cubicBezTo>
                    <a:pt x="452186" y="378914"/>
                    <a:pt x="445955" y="382946"/>
                    <a:pt x="442656" y="380747"/>
                  </a:cubicBezTo>
                  <a:cubicBezTo>
                    <a:pt x="434226" y="374882"/>
                    <a:pt x="429827" y="364252"/>
                    <a:pt x="414799" y="368651"/>
                  </a:cubicBezTo>
                  <a:cubicBezTo>
                    <a:pt x="401604" y="372683"/>
                    <a:pt x="401604" y="385878"/>
                    <a:pt x="392441" y="391743"/>
                  </a:cubicBezTo>
                  <a:cubicBezTo>
                    <a:pt x="387676" y="395408"/>
                    <a:pt x="389875" y="400906"/>
                    <a:pt x="388409" y="405671"/>
                  </a:cubicBezTo>
                  <a:cubicBezTo>
                    <a:pt x="384743" y="417401"/>
                    <a:pt x="382177" y="425831"/>
                    <a:pt x="364584" y="422165"/>
                  </a:cubicBezTo>
                  <a:cubicBezTo>
                    <a:pt x="352121" y="419600"/>
                    <a:pt x="340392" y="418867"/>
                    <a:pt x="329396" y="411902"/>
                  </a:cubicBezTo>
                  <a:cubicBezTo>
                    <a:pt x="325731" y="409703"/>
                    <a:pt x="322065" y="411536"/>
                    <a:pt x="319866" y="414835"/>
                  </a:cubicBezTo>
                  <a:cubicBezTo>
                    <a:pt x="317300" y="418867"/>
                    <a:pt x="319866" y="421799"/>
                    <a:pt x="322432" y="424731"/>
                  </a:cubicBezTo>
                  <a:cubicBezTo>
                    <a:pt x="329029" y="433528"/>
                    <a:pt x="338193" y="434628"/>
                    <a:pt x="347723" y="432428"/>
                  </a:cubicBezTo>
                  <a:cubicBezTo>
                    <a:pt x="352121" y="431329"/>
                    <a:pt x="357253" y="434994"/>
                    <a:pt x="354321" y="436460"/>
                  </a:cubicBezTo>
                  <a:cubicBezTo>
                    <a:pt x="341125" y="444524"/>
                    <a:pt x="345524" y="457720"/>
                    <a:pt x="341858" y="468716"/>
                  </a:cubicBezTo>
                  <a:cubicBezTo>
                    <a:pt x="341492" y="470182"/>
                    <a:pt x="338926" y="470915"/>
                    <a:pt x="337093" y="471648"/>
                  </a:cubicBezTo>
                  <a:cubicBezTo>
                    <a:pt x="320599" y="477879"/>
                    <a:pt x="320233" y="477879"/>
                    <a:pt x="320233" y="493274"/>
                  </a:cubicBezTo>
                  <a:cubicBezTo>
                    <a:pt x="302272" y="481545"/>
                    <a:pt x="301539" y="476780"/>
                    <a:pt x="316567" y="466150"/>
                  </a:cubicBezTo>
                  <a:cubicBezTo>
                    <a:pt x="311802" y="463218"/>
                    <a:pt x="307037" y="458086"/>
                    <a:pt x="302639" y="458086"/>
                  </a:cubicBezTo>
                  <a:cubicBezTo>
                    <a:pt x="285411" y="459186"/>
                    <a:pt x="291276" y="445991"/>
                    <a:pt x="288710" y="437927"/>
                  </a:cubicBezTo>
                  <a:cubicBezTo>
                    <a:pt x="284678" y="425831"/>
                    <a:pt x="297141" y="428763"/>
                    <a:pt x="301539" y="424365"/>
                  </a:cubicBezTo>
                  <a:cubicBezTo>
                    <a:pt x="305204" y="420699"/>
                    <a:pt x="315467" y="422532"/>
                    <a:pt x="312535" y="414835"/>
                  </a:cubicBezTo>
                  <a:cubicBezTo>
                    <a:pt x="309236" y="406038"/>
                    <a:pt x="301906" y="413369"/>
                    <a:pt x="296774" y="414468"/>
                  </a:cubicBezTo>
                  <a:cubicBezTo>
                    <a:pt x="292742" y="415201"/>
                    <a:pt x="288344" y="417767"/>
                    <a:pt x="285411" y="420699"/>
                  </a:cubicBezTo>
                  <a:cubicBezTo>
                    <a:pt x="273682" y="432428"/>
                    <a:pt x="274049" y="432795"/>
                    <a:pt x="259754" y="432062"/>
                  </a:cubicBezTo>
                  <a:cubicBezTo>
                    <a:pt x="267451" y="448923"/>
                    <a:pt x="267451" y="448923"/>
                    <a:pt x="250957" y="449289"/>
                  </a:cubicBezTo>
                  <a:cubicBezTo>
                    <a:pt x="248024" y="449289"/>
                    <a:pt x="245825" y="450022"/>
                    <a:pt x="245092" y="452588"/>
                  </a:cubicBezTo>
                  <a:cubicBezTo>
                    <a:pt x="243992" y="456254"/>
                    <a:pt x="247291" y="458453"/>
                    <a:pt x="249491" y="459919"/>
                  </a:cubicBezTo>
                  <a:cubicBezTo>
                    <a:pt x="257188" y="465784"/>
                    <a:pt x="268184" y="467616"/>
                    <a:pt x="272582" y="477879"/>
                  </a:cubicBezTo>
                  <a:cubicBezTo>
                    <a:pt x="269650" y="489242"/>
                    <a:pt x="254622" y="488509"/>
                    <a:pt x="251323" y="498406"/>
                  </a:cubicBezTo>
                  <a:cubicBezTo>
                    <a:pt x="243626" y="520398"/>
                    <a:pt x="230797" y="515266"/>
                    <a:pt x="216136" y="506469"/>
                  </a:cubicBezTo>
                  <a:cubicBezTo>
                    <a:pt x="208072" y="501704"/>
                    <a:pt x="197809" y="503904"/>
                    <a:pt x="189378" y="500238"/>
                  </a:cubicBezTo>
                  <a:cubicBezTo>
                    <a:pt x="187179" y="498772"/>
                    <a:pt x="185346" y="496939"/>
                    <a:pt x="184613" y="494374"/>
                  </a:cubicBezTo>
                  <a:cubicBezTo>
                    <a:pt x="184247" y="490708"/>
                    <a:pt x="187179" y="487043"/>
                    <a:pt x="185346" y="483377"/>
                  </a:cubicBezTo>
                  <a:cubicBezTo>
                    <a:pt x="186079" y="481545"/>
                    <a:pt x="188645" y="480079"/>
                    <a:pt x="188279" y="479345"/>
                  </a:cubicBezTo>
                  <a:cubicBezTo>
                    <a:pt x="187179" y="476047"/>
                    <a:pt x="185346" y="478612"/>
                    <a:pt x="183880" y="479345"/>
                  </a:cubicBezTo>
                  <a:cubicBezTo>
                    <a:pt x="180948" y="480812"/>
                    <a:pt x="178015" y="483377"/>
                    <a:pt x="174350" y="481911"/>
                  </a:cubicBezTo>
                  <a:cubicBezTo>
                    <a:pt x="173250" y="481545"/>
                    <a:pt x="171418" y="480812"/>
                    <a:pt x="171418" y="479712"/>
                  </a:cubicBezTo>
                  <a:cubicBezTo>
                    <a:pt x="167019" y="446723"/>
                    <a:pt x="138063" y="453321"/>
                    <a:pt x="119003" y="451855"/>
                  </a:cubicBezTo>
                  <a:cubicBezTo>
                    <a:pt x="105441" y="450755"/>
                    <a:pt x="99210" y="448190"/>
                    <a:pt x="95544" y="436827"/>
                  </a:cubicBezTo>
                  <a:cubicBezTo>
                    <a:pt x="97744" y="451855"/>
                    <a:pt x="106907" y="454787"/>
                    <a:pt x="120835" y="452588"/>
                  </a:cubicBezTo>
                  <a:cubicBezTo>
                    <a:pt x="125967" y="451855"/>
                    <a:pt x="134397" y="451489"/>
                    <a:pt x="137330" y="458819"/>
                  </a:cubicBezTo>
                  <a:cubicBezTo>
                    <a:pt x="140262" y="466517"/>
                    <a:pt x="132931" y="467616"/>
                    <a:pt x="127800" y="470182"/>
                  </a:cubicBezTo>
                  <a:cubicBezTo>
                    <a:pt x="125967" y="470915"/>
                    <a:pt x="125234" y="472015"/>
                    <a:pt x="124501" y="474214"/>
                  </a:cubicBezTo>
                  <a:cubicBezTo>
                    <a:pt x="120102" y="487043"/>
                    <a:pt x="115337" y="489609"/>
                    <a:pt x="108740" y="480079"/>
                  </a:cubicBezTo>
                  <a:cubicBezTo>
                    <a:pt x="99576" y="466883"/>
                    <a:pt x="92612" y="480812"/>
                    <a:pt x="84548" y="479712"/>
                  </a:cubicBezTo>
                  <a:cubicBezTo>
                    <a:pt x="77217" y="478612"/>
                    <a:pt x="84548" y="487043"/>
                    <a:pt x="83448" y="491075"/>
                  </a:cubicBezTo>
                  <a:cubicBezTo>
                    <a:pt x="81982" y="495473"/>
                    <a:pt x="81249" y="499505"/>
                    <a:pt x="76851" y="501704"/>
                  </a:cubicBezTo>
                  <a:cubicBezTo>
                    <a:pt x="71719" y="503904"/>
                    <a:pt x="68420" y="500971"/>
                    <a:pt x="65855" y="497306"/>
                  </a:cubicBezTo>
                  <a:cubicBezTo>
                    <a:pt x="59990" y="490342"/>
                    <a:pt x="54492" y="488143"/>
                    <a:pt x="47528" y="496573"/>
                  </a:cubicBezTo>
                  <a:cubicBezTo>
                    <a:pt x="39830" y="506103"/>
                    <a:pt x="36898" y="498406"/>
                    <a:pt x="36532" y="491808"/>
                  </a:cubicBezTo>
                  <a:cubicBezTo>
                    <a:pt x="35798" y="476047"/>
                    <a:pt x="31766" y="467616"/>
                    <a:pt x="13806" y="475313"/>
                  </a:cubicBezTo>
                  <a:cubicBezTo>
                    <a:pt x="8308" y="477513"/>
                    <a:pt x="2810" y="474214"/>
                    <a:pt x="244" y="468349"/>
                  </a:cubicBezTo>
                  <a:cubicBezTo>
                    <a:pt x="-2322" y="457353"/>
                    <a:pt x="16372" y="452222"/>
                    <a:pt x="7942" y="439393"/>
                  </a:cubicBezTo>
                  <a:cubicBezTo>
                    <a:pt x="8308" y="437560"/>
                    <a:pt x="9408" y="436094"/>
                    <a:pt x="10507" y="434994"/>
                  </a:cubicBezTo>
                  <a:cubicBezTo>
                    <a:pt x="22603" y="433895"/>
                    <a:pt x="22970" y="420699"/>
                    <a:pt x="30300" y="414835"/>
                  </a:cubicBezTo>
                  <a:cubicBezTo>
                    <a:pt x="35432" y="393209"/>
                    <a:pt x="46428" y="373049"/>
                    <a:pt x="47894" y="350324"/>
                  </a:cubicBezTo>
                  <a:cubicBezTo>
                    <a:pt x="49360" y="347392"/>
                    <a:pt x="51193" y="344826"/>
                    <a:pt x="54492" y="344093"/>
                  </a:cubicBezTo>
                  <a:cubicBezTo>
                    <a:pt x="73552" y="341160"/>
                    <a:pt x="85648" y="331997"/>
                    <a:pt x="95544" y="314037"/>
                  </a:cubicBezTo>
                  <a:cubicBezTo>
                    <a:pt x="102508" y="301941"/>
                    <a:pt x="110572" y="289478"/>
                    <a:pt x="110206" y="277016"/>
                  </a:cubicBezTo>
                  <a:cubicBezTo>
                    <a:pt x="109839" y="253558"/>
                    <a:pt x="131465" y="249159"/>
                    <a:pt x="140995" y="234864"/>
                  </a:cubicBezTo>
                  <a:cubicBezTo>
                    <a:pt x="143927" y="230099"/>
                    <a:pt x="147959" y="237063"/>
                    <a:pt x="150525" y="239996"/>
                  </a:cubicBezTo>
                  <a:cubicBezTo>
                    <a:pt x="153091" y="242928"/>
                    <a:pt x="155657" y="246960"/>
                    <a:pt x="159689" y="244394"/>
                  </a:cubicBezTo>
                  <a:cubicBezTo>
                    <a:pt x="165187" y="240729"/>
                    <a:pt x="160422" y="236697"/>
                    <a:pt x="158589" y="233032"/>
                  </a:cubicBezTo>
                  <a:cubicBezTo>
                    <a:pt x="156390" y="229366"/>
                    <a:pt x="153091" y="226067"/>
                    <a:pt x="150892" y="222402"/>
                  </a:cubicBezTo>
                  <a:cubicBezTo>
                    <a:pt x="147959" y="216904"/>
                    <a:pt x="146860" y="208473"/>
                    <a:pt x="151625" y="207007"/>
                  </a:cubicBezTo>
                  <a:cubicBezTo>
                    <a:pt x="164820" y="203342"/>
                    <a:pt x="165187" y="191246"/>
                    <a:pt x="170318" y="182449"/>
                  </a:cubicBezTo>
                  <a:cubicBezTo>
                    <a:pt x="176916" y="171087"/>
                    <a:pt x="185346" y="165955"/>
                    <a:pt x="198175" y="172186"/>
                  </a:cubicBezTo>
                  <a:cubicBezTo>
                    <a:pt x="205872" y="175851"/>
                    <a:pt x="213570" y="174752"/>
                    <a:pt x="221634" y="170720"/>
                  </a:cubicBezTo>
                  <a:cubicBezTo>
                    <a:pt x="218335" y="164855"/>
                    <a:pt x="211737" y="165222"/>
                    <a:pt x="207705" y="161556"/>
                  </a:cubicBezTo>
                  <a:cubicBezTo>
                    <a:pt x="203307" y="157524"/>
                    <a:pt x="199275" y="153493"/>
                    <a:pt x="201107" y="147261"/>
                  </a:cubicBezTo>
                  <a:cubicBezTo>
                    <a:pt x="202573" y="141763"/>
                    <a:pt x="207339" y="142497"/>
                    <a:pt x="212104" y="143230"/>
                  </a:cubicBezTo>
                  <a:cubicBezTo>
                    <a:pt x="215402" y="143963"/>
                    <a:pt x="220167" y="142130"/>
                    <a:pt x="219068" y="139198"/>
                  </a:cubicBezTo>
                  <a:cubicBezTo>
                    <a:pt x="213570" y="121604"/>
                    <a:pt x="227865" y="107309"/>
                    <a:pt x="226765" y="90082"/>
                  </a:cubicBezTo>
                  <a:cubicBezTo>
                    <a:pt x="226032" y="82751"/>
                    <a:pt x="226032" y="80551"/>
                    <a:pt x="217602" y="80918"/>
                  </a:cubicBezTo>
                  <a:cubicBezTo>
                    <a:pt x="200008" y="81651"/>
                    <a:pt x="195609" y="75420"/>
                    <a:pt x="199641" y="58926"/>
                  </a:cubicBezTo>
                  <a:cubicBezTo>
                    <a:pt x="200374" y="56360"/>
                    <a:pt x="201107" y="54161"/>
                    <a:pt x="201107" y="51595"/>
                  </a:cubicBezTo>
                  <a:cubicBezTo>
                    <a:pt x="202207" y="30702"/>
                    <a:pt x="205139" y="27770"/>
                    <a:pt x="225665" y="24838"/>
                  </a:cubicBezTo>
                  <a:cubicBezTo>
                    <a:pt x="236295" y="26304"/>
                    <a:pt x="238861" y="18240"/>
                    <a:pt x="242160" y="11276"/>
                  </a:cubicBezTo>
                  <a:cubicBezTo>
                    <a:pt x="241793" y="3212"/>
                    <a:pt x="244725" y="-1187"/>
                    <a:pt x="253522" y="279"/>
                  </a:cubicBezTo>
                  <a:cubicBezTo>
                    <a:pt x="260853" y="2479"/>
                    <a:pt x="264885" y="6511"/>
                    <a:pt x="263052" y="15308"/>
                  </a:cubicBezTo>
                  <a:cubicBezTo>
                    <a:pt x="260853" y="25571"/>
                    <a:pt x="265985" y="29603"/>
                    <a:pt x="275515" y="27403"/>
                  </a:cubicBezTo>
                  <a:cubicBezTo>
                    <a:pt x="291276" y="24104"/>
                    <a:pt x="297507" y="33635"/>
                    <a:pt x="303005" y="45364"/>
                  </a:cubicBezTo>
                  <a:cubicBezTo>
                    <a:pt x="305571" y="50862"/>
                    <a:pt x="307404" y="56360"/>
                    <a:pt x="303738" y="61125"/>
                  </a:cubicBezTo>
                  <a:cubicBezTo>
                    <a:pt x="298973" y="68089"/>
                    <a:pt x="293842" y="60758"/>
                    <a:pt x="286144" y="61125"/>
                  </a:cubicBezTo>
                  <a:cubicBezTo>
                    <a:pt x="296407" y="63324"/>
                    <a:pt x="301539" y="73587"/>
                    <a:pt x="312535" y="66989"/>
                  </a:cubicBezTo>
                  <a:cubicBezTo>
                    <a:pt x="318400" y="63324"/>
                    <a:pt x="322432" y="61492"/>
                    <a:pt x="324264" y="53061"/>
                  </a:cubicBezTo>
                  <a:cubicBezTo>
                    <a:pt x="327197" y="40232"/>
                    <a:pt x="327930" y="23371"/>
                    <a:pt x="348089" y="22638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C338E018-6848-4DE0-98C1-0F4E89096112}"/>
                </a:ext>
              </a:extLst>
            </p:cNvPr>
            <p:cNvSpPr/>
            <p:nvPr/>
          </p:nvSpPr>
          <p:spPr>
            <a:xfrm>
              <a:off x="11475731" y="7118510"/>
              <a:ext cx="478162" cy="160068"/>
            </a:xfrm>
            <a:custGeom>
              <a:avLst/>
              <a:gdLst>
                <a:gd name="connsiteX0" fmla="*/ 381381 w 478162"/>
                <a:gd name="connsiteY0" fmla="*/ 142313 h 160068"/>
                <a:gd name="connsiteX1" fmla="*/ 311006 w 478162"/>
                <a:gd name="connsiteY1" fmla="*/ 122887 h 160068"/>
                <a:gd name="connsiteX2" fmla="*/ 272519 w 478162"/>
                <a:gd name="connsiteY2" fmla="*/ 122887 h 160068"/>
                <a:gd name="connsiteX3" fmla="*/ 266288 w 478162"/>
                <a:gd name="connsiteY3" fmla="*/ 126186 h 160068"/>
                <a:gd name="connsiteX4" fmla="*/ 170622 w 478162"/>
                <a:gd name="connsiteY4" fmla="*/ 107859 h 160068"/>
                <a:gd name="connsiteX5" fmla="*/ 119673 w 478162"/>
                <a:gd name="connsiteY5" fmla="*/ 98695 h 160068"/>
                <a:gd name="connsiteX6" fmla="*/ 92182 w 478162"/>
                <a:gd name="connsiteY6" fmla="*/ 94297 h 160068"/>
                <a:gd name="connsiteX7" fmla="*/ 13743 w 478162"/>
                <a:gd name="connsiteY7" fmla="*/ 74870 h 160068"/>
                <a:gd name="connsiteX8" fmla="*/ 181 w 478162"/>
                <a:gd name="connsiteY8" fmla="*/ 61675 h 160068"/>
                <a:gd name="connsiteX9" fmla="*/ 38301 w 478162"/>
                <a:gd name="connsiteY9" fmla="*/ 53977 h 160068"/>
                <a:gd name="connsiteX10" fmla="*/ 56262 w 478162"/>
                <a:gd name="connsiteY10" fmla="*/ 46280 h 160068"/>
                <a:gd name="connsiteX11" fmla="*/ 67991 w 478162"/>
                <a:gd name="connsiteY11" fmla="*/ 37483 h 160068"/>
                <a:gd name="connsiteX12" fmla="*/ 83385 w 478162"/>
                <a:gd name="connsiteY12" fmla="*/ 50312 h 160068"/>
                <a:gd name="connsiteX13" fmla="*/ 117107 w 478162"/>
                <a:gd name="connsiteY13" fmla="*/ 55810 h 160068"/>
                <a:gd name="connsiteX14" fmla="*/ 142032 w 478162"/>
                <a:gd name="connsiteY14" fmla="*/ 58376 h 160068"/>
                <a:gd name="connsiteX15" fmla="*/ 171721 w 478162"/>
                <a:gd name="connsiteY15" fmla="*/ 28686 h 160068"/>
                <a:gd name="connsiteX16" fmla="*/ 173554 w 478162"/>
                <a:gd name="connsiteY16" fmla="*/ 52511 h 160068"/>
                <a:gd name="connsiteX17" fmla="*/ 198845 w 478162"/>
                <a:gd name="connsiteY17" fmla="*/ 16957 h 160068"/>
                <a:gd name="connsiteX18" fmla="*/ 210941 w 478162"/>
                <a:gd name="connsiteY18" fmla="*/ 3029 h 160068"/>
                <a:gd name="connsiteX19" fmla="*/ 256392 w 478162"/>
                <a:gd name="connsiteY19" fmla="*/ 16591 h 160068"/>
                <a:gd name="connsiteX20" fmla="*/ 268121 w 478162"/>
                <a:gd name="connsiteY20" fmla="*/ 20256 h 160068"/>
                <a:gd name="connsiteX21" fmla="*/ 323102 w 478162"/>
                <a:gd name="connsiteY21" fmla="*/ 11092 h 160068"/>
                <a:gd name="connsiteX22" fmla="*/ 356823 w 478162"/>
                <a:gd name="connsiteY22" fmla="*/ 30519 h 160068"/>
                <a:gd name="connsiteX23" fmla="*/ 355724 w 478162"/>
                <a:gd name="connsiteY23" fmla="*/ 37483 h 160068"/>
                <a:gd name="connsiteX24" fmla="*/ 337763 w 478162"/>
                <a:gd name="connsiteY24" fmla="*/ 75603 h 160068"/>
                <a:gd name="connsiteX25" fmla="*/ 341062 w 478162"/>
                <a:gd name="connsiteY25" fmla="*/ 92831 h 160068"/>
                <a:gd name="connsiteX26" fmla="*/ 371851 w 478162"/>
                <a:gd name="connsiteY26" fmla="*/ 115923 h 160068"/>
                <a:gd name="connsiteX27" fmla="*/ 379915 w 478162"/>
                <a:gd name="connsiteY27" fmla="*/ 111524 h 160068"/>
                <a:gd name="connsiteX28" fmla="*/ 396043 w 478162"/>
                <a:gd name="connsiteY28" fmla="*/ 119588 h 160068"/>
                <a:gd name="connsiteX29" fmla="*/ 410338 w 478162"/>
                <a:gd name="connsiteY29" fmla="*/ 103094 h 160068"/>
                <a:gd name="connsiteX30" fmla="*/ 415836 w 478162"/>
                <a:gd name="connsiteY30" fmla="*/ 108225 h 160068"/>
                <a:gd name="connsiteX31" fmla="*/ 437095 w 478162"/>
                <a:gd name="connsiteY31" fmla="*/ 130584 h 160068"/>
                <a:gd name="connsiteX32" fmla="*/ 471916 w 478162"/>
                <a:gd name="connsiteY32" fmla="*/ 131317 h 160068"/>
                <a:gd name="connsiteX33" fmla="*/ 477781 w 478162"/>
                <a:gd name="connsiteY33" fmla="*/ 139381 h 160068"/>
                <a:gd name="connsiteX34" fmla="*/ 468618 w 478162"/>
                <a:gd name="connsiteY34" fmla="*/ 156975 h 160068"/>
                <a:gd name="connsiteX35" fmla="*/ 453956 w 478162"/>
                <a:gd name="connsiteY35" fmla="*/ 150377 h 160068"/>
                <a:gd name="connsiteX36" fmla="*/ 450291 w 478162"/>
                <a:gd name="connsiteY36" fmla="*/ 149278 h 160068"/>
                <a:gd name="connsiteX37" fmla="*/ 392378 w 478162"/>
                <a:gd name="connsiteY37" fmla="*/ 138648 h 160068"/>
                <a:gd name="connsiteX38" fmla="*/ 381381 w 478162"/>
                <a:gd name="connsiteY38" fmla="*/ 142313 h 16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162" h="160068">
                  <a:moveTo>
                    <a:pt x="381381" y="142313"/>
                  </a:moveTo>
                  <a:cubicBezTo>
                    <a:pt x="357923" y="135716"/>
                    <a:pt x="334831" y="128018"/>
                    <a:pt x="311006" y="122887"/>
                  </a:cubicBezTo>
                  <a:cubicBezTo>
                    <a:pt x="298544" y="120321"/>
                    <a:pt x="285348" y="117022"/>
                    <a:pt x="272519" y="122887"/>
                  </a:cubicBezTo>
                  <a:cubicBezTo>
                    <a:pt x="270687" y="124719"/>
                    <a:pt x="268487" y="126919"/>
                    <a:pt x="266288" y="126186"/>
                  </a:cubicBezTo>
                  <a:cubicBezTo>
                    <a:pt x="235499" y="114456"/>
                    <a:pt x="200678" y="124353"/>
                    <a:pt x="170622" y="107859"/>
                  </a:cubicBezTo>
                  <a:cubicBezTo>
                    <a:pt x="155227" y="99428"/>
                    <a:pt x="136900" y="99428"/>
                    <a:pt x="119673" y="98695"/>
                  </a:cubicBezTo>
                  <a:cubicBezTo>
                    <a:pt x="110143" y="98329"/>
                    <a:pt x="100979" y="98695"/>
                    <a:pt x="92182" y="94297"/>
                  </a:cubicBezTo>
                  <a:cubicBezTo>
                    <a:pt x="66525" y="85866"/>
                    <a:pt x="39401" y="84034"/>
                    <a:pt x="13743" y="74870"/>
                  </a:cubicBezTo>
                  <a:cubicBezTo>
                    <a:pt x="6412" y="72304"/>
                    <a:pt x="-1285" y="72304"/>
                    <a:pt x="181" y="61675"/>
                  </a:cubicBezTo>
                  <a:cubicBezTo>
                    <a:pt x="11544" y="52511"/>
                    <a:pt x="20341" y="35284"/>
                    <a:pt x="38301" y="53977"/>
                  </a:cubicBezTo>
                  <a:cubicBezTo>
                    <a:pt x="41234" y="56910"/>
                    <a:pt x="50397" y="49579"/>
                    <a:pt x="56262" y="46280"/>
                  </a:cubicBezTo>
                  <a:cubicBezTo>
                    <a:pt x="60660" y="44081"/>
                    <a:pt x="59927" y="34184"/>
                    <a:pt x="67991" y="37483"/>
                  </a:cubicBezTo>
                  <a:cubicBezTo>
                    <a:pt x="74222" y="40416"/>
                    <a:pt x="79720" y="44081"/>
                    <a:pt x="83385" y="50312"/>
                  </a:cubicBezTo>
                  <a:cubicBezTo>
                    <a:pt x="89983" y="61675"/>
                    <a:pt x="108310" y="65340"/>
                    <a:pt x="117107" y="55810"/>
                  </a:cubicBezTo>
                  <a:cubicBezTo>
                    <a:pt x="126271" y="45914"/>
                    <a:pt x="133601" y="43348"/>
                    <a:pt x="142032" y="58376"/>
                  </a:cubicBezTo>
                  <a:cubicBezTo>
                    <a:pt x="142398" y="28686"/>
                    <a:pt x="144597" y="26487"/>
                    <a:pt x="171721" y="28686"/>
                  </a:cubicBezTo>
                  <a:cubicBezTo>
                    <a:pt x="188582" y="34918"/>
                    <a:pt x="179052" y="42981"/>
                    <a:pt x="173554" y="52511"/>
                  </a:cubicBezTo>
                  <a:cubicBezTo>
                    <a:pt x="187482" y="43714"/>
                    <a:pt x="201411" y="37117"/>
                    <a:pt x="198845" y="16957"/>
                  </a:cubicBezTo>
                  <a:cubicBezTo>
                    <a:pt x="197745" y="9260"/>
                    <a:pt x="204343" y="6328"/>
                    <a:pt x="210941" y="3029"/>
                  </a:cubicBezTo>
                  <a:cubicBezTo>
                    <a:pt x="231101" y="-7234"/>
                    <a:pt x="241364" y="11459"/>
                    <a:pt x="256392" y="16591"/>
                  </a:cubicBezTo>
                  <a:cubicBezTo>
                    <a:pt x="260424" y="18057"/>
                    <a:pt x="263356" y="22822"/>
                    <a:pt x="268121" y="20256"/>
                  </a:cubicBezTo>
                  <a:cubicBezTo>
                    <a:pt x="285348" y="11459"/>
                    <a:pt x="305141" y="17690"/>
                    <a:pt x="323102" y="11092"/>
                  </a:cubicBezTo>
                  <a:cubicBezTo>
                    <a:pt x="337030" y="5961"/>
                    <a:pt x="352791" y="16591"/>
                    <a:pt x="356823" y="30519"/>
                  </a:cubicBezTo>
                  <a:cubicBezTo>
                    <a:pt x="357556" y="33085"/>
                    <a:pt x="357923" y="36017"/>
                    <a:pt x="355724" y="37483"/>
                  </a:cubicBezTo>
                  <a:cubicBezTo>
                    <a:pt x="341795" y="46280"/>
                    <a:pt x="346927" y="64241"/>
                    <a:pt x="337763" y="75603"/>
                  </a:cubicBezTo>
                  <a:cubicBezTo>
                    <a:pt x="332998" y="81101"/>
                    <a:pt x="337030" y="88066"/>
                    <a:pt x="341062" y="92831"/>
                  </a:cubicBezTo>
                  <a:cubicBezTo>
                    <a:pt x="349493" y="102727"/>
                    <a:pt x="363421" y="105293"/>
                    <a:pt x="371851" y="115923"/>
                  </a:cubicBezTo>
                  <a:cubicBezTo>
                    <a:pt x="375150" y="119954"/>
                    <a:pt x="377349" y="113357"/>
                    <a:pt x="379915" y="111524"/>
                  </a:cubicBezTo>
                  <a:cubicBezTo>
                    <a:pt x="390545" y="102727"/>
                    <a:pt x="393111" y="104193"/>
                    <a:pt x="396043" y="119588"/>
                  </a:cubicBezTo>
                  <a:cubicBezTo>
                    <a:pt x="401908" y="114823"/>
                    <a:pt x="402274" y="105659"/>
                    <a:pt x="410338" y="103094"/>
                  </a:cubicBezTo>
                  <a:cubicBezTo>
                    <a:pt x="413637" y="103094"/>
                    <a:pt x="415103" y="105293"/>
                    <a:pt x="415836" y="108225"/>
                  </a:cubicBezTo>
                  <a:cubicBezTo>
                    <a:pt x="413637" y="124353"/>
                    <a:pt x="420967" y="131684"/>
                    <a:pt x="437095" y="130584"/>
                  </a:cubicBezTo>
                  <a:cubicBezTo>
                    <a:pt x="448824" y="129851"/>
                    <a:pt x="459821" y="137548"/>
                    <a:pt x="471916" y="131317"/>
                  </a:cubicBezTo>
                  <a:cubicBezTo>
                    <a:pt x="476315" y="129118"/>
                    <a:pt x="479247" y="133150"/>
                    <a:pt x="477781" y="139381"/>
                  </a:cubicBezTo>
                  <a:cubicBezTo>
                    <a:pt x="475948" y="145979"/>
                    <a:pt x="474482" y="152210"/>
                    <a:pt x="468618" y="156975"/>
                  </a:cubicBezTo>
                  <a:cubicBezTo>
                    <a:pt x="458354" y="165772"/>
                    <a:pt x="458354" y="153309"/>
                    <a:pt x="453956" y="150377"/>
                  </a:cubicBezTo>
                  <a:cubicBezTo>
                    <a:pt x="452856" y="149644"/>
                    <a:pt x="451390" y="148911"/>
                    <a:pt x="450291" y="149278"/>
                  </a:cubicBezTo>
                  <a:cubicBezTo>
                    <a:pt x="429031" y="155142"/>
                    <a:pt x="412171" y="138281"/>
                    <a:pt x="392378" y="138648"/>
                  </a:cubicBezTo>
                  <a:cubicBezTo>
                    <a:pt x="388346" y="138648"/>
                    <a:pt x="385047" y="140847"/>
                    <a:pt x="381381" y="142313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DD7E1431-9E45-4634-8F7A-093336520B6B}"/>
                </a:ext>
              </a:extLst>
            </p:cNvPr>
            <p:cNvSpPr/>
            <p:nvPr/>
          </p:nvSpPr>
          <p:spPr>
            <a:xfrm>
              <a:off x="11859443" y="7107243"/>
              <a:ext cx="220280" cy="135985"/>
            </a:xfrm>
            <a:custGeom>
              <a:avLst/>
              <a:gdLst>
                <a:gd name="connsiteX0" fmla="*/ 31758 w 220280"/>
                <a:gd name="connsiteY0" fmla="*/ 119492 h 135985"/>
                <a:gd name="connsiteX1" fmla="*/ 28092 w 220280"/>
                <a:gd name="connsiteY1" fmla="*/ 115826 h 135985"/>
                <a:gd name="connsiteX2" fmla="*/ 20762 w 220280"/>
                <a:gd name="connsiteY2" fmla="*/ 96400 h 135985"/>
                <a:gd name="connsiteX3" fmla="*/ 17829 w 220280"/>
                <a:gd name="connsiteY3" fmla="*/ 65610 h 135985"/>
                <a:gd name="connsiteX4" fmla="*/ 4267 w 220280"/>
                <a:gd name="connsiteY4" fmla="*/ 38853 h 135985"/>
                <a:gd name="connsiteX5" fmla="*/ 236 w 220280"/>
                <a:gd name="connsiteY5" fmla="*/ 35554 h 135985"/>
                <a:gd name="connsiteX6" fmla="*/ 13431 w 220280"/>
                <a:gd name="connsiteY6" fmla="*/ 18694 h 135985"/>
                <a:gd name="connsiteX7" fmla="*/ 40188 w 220280"/>
                <a:gd name="connsiteY7" fmla="*/ 23092 h 135985"/>
                <a:gd name="connsiteX8" fmla="*/ 61814 w 220280"/>
                <a:gd name="connsiteY8" fmla="*/ 34821 h 135985"/>
                <a:gd name="connsiteX9" fmla="*/ 95902 w 220280"/>
                <a:gd name="connsiteY9" fmla="*/ 0 h 135985"/>
                <a:gd name="connsiteX10" fmla="*/ 113862 w 220280"/>
                <a:gd name="connsiteY10" fmla="*/ 23458 h 135985"/>
                <a:gd name="connsiteX11" fmla="*/ 118994 w 220280"/>
                <a:gd name="connsiteY11" fmla="*/ 27124 h 135985"/>
                <a:gd name="connsiteX12" fmla="*/ 156381 w 220280"/>
                <a:gd name="connsiteY12" fmla="*/ 17960 h 135985"/>
                <a:gd name="connsiteX13" fmla="*/ 163712 w 220280"/>
                <a:gd name="connsiteY13" fmla="*/ 12096 h 135985"/>
                <a:gd name="connsiteX14" fmla="*/ 165544 w 220280"/>
                <a:gd name="connsiteY14" fmla="*/ 21626 h 135985"/>
                <a:gd name="connsiteX15" fmla="*/ 165178 w 220280"/>
                <a:gd name="connsiteY15" fmla="*/ 53881 h 135985"/>
                <a:gd name="connsiteX16" fmla="*/ 190469 w 220280"/>
                <a:gd name="connsiteY16" fmla="*/ 50949 h 135985"/>
                <a:gd name="connsiteX17" fmla="*/ 213195 w 220280"/>
                <a:gd name="connsiteY17" fmla="*/ 64511 h 135985"/>
                <a:gd name="connsiteX18" fmla="*/ 220159 w 220280"/>
                <a:gd name="connsiteY18" fmla="*/ 75141 h 135985"/>
                <a:gd name="connsiteX19" fmla="*/ 211362 w 220280"/>
                <a:gd name="connsiteY19" fmla="*/ 78439 h 135985"/>
                <a:gd name="connsiteX20" fmla="*/ 197800 w 220280"/>
                <a:gd name="connsiteY20" fmla="*/ 86137 h 135985"/>
                <a:gd name="connsiteX21" fmla="*/ 168477 w 220280"/>
                <a:gd name="connsiteY21" fmla="*/ 99332 h 135985"/>
                <a:gd name="connsiteX22" fmla="*/ 183138 w 220280"/>
                <a:gd name="connsiteY22" fmla="*/ 87236 h 135985"/>
                <a:gd name="connsiteX23" fmla="*/ 168477 w 220280"/>
                <a:gd name="connsiteY23" fmla="*/ 88336 h 135985"/>
                <a:gd name="connsiteX24" fmla="*/ 132556 w 220280"/>
                <a:gd name="connsiteY24" fmla="*/ 110328 h 135985"/>
                <a:gd name="connsiteX25" fmla="*/ 93336 w 220280"/>
                <a:gd name="connsiteY25" fmla="*/ 135986 h 135985"/>
                <a:gd name="connsiteX26" fmla="*/ 88938 w 220280"/>
                <a:gd name="connsiteY26" fmla="*/ 118758 h 135985"/>
                <a:gd name="connsiteX27" fmla="*/ 79408 w 220280"/>
                <a:gd name="connsiteY27" fmla="*/ 125723 h 135985"/>
                <a:gd name="connsiteX28" fmla="*/ 69878 w 220280"/>
                <a:gd name="connsiteY28" fmla="*/ 125356 h 135985"/>
                <a:gd name="connsiteX29" fmla="*/ 55583 w 220280"/>
                <a:gd name="connsiteY29" fmla="*/ 123157 h 135985"/>
                <a:gd name="connsiteX30" fmla="*/ 31758 w 220280"/>
                <a:gd name="connsiteY30" fmla="*/ 119492 h 135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0280" h="135985">
                  <a:moveTo>
                    <a:pt x="31758" y="119492"/>
                  </a:moveTo>
                  <a:cubicBezTo>
                    <a:pt x="30658" y="118392"/>
                    <a:pt x="29192" y="116926"/>
                    <a:pt x="28092" y="115826"/>
                  </a:cubicBezTo>
                  <a:cubicBezTo>
                    <a:pt x="28459" y="113627"/>
                    <a:pt x="22594" y="99699"/>
                    <a:pt x="20762" y="96400"/>
                  </a:cubicBezTo>
                  <a:cubicBezTo>
                    <a:pt x="15630" y="86503"/>
                    <a:pt x="17463" y="75873"/>
                    <a:pt x="17829" y="65610"/>
                  </a:cubicBezTo>
                  <a:cubicBezTo>
                    <a:pt x="17829" y="54248"/>
                    <a:pt x="18196" y="42885"/>
                    <a:pt x="4267" y="38853"/>
                  </a:cubicBezTo>
                  <a:cubicBezTo>
                    <a:pt x="2435" y="38120"/>
                    <a:pt x="1335" y="37020"/>
                    <a:pt x="236" y="35554"/>
                  </a:cubicBezTo>
                  <a:cubicBezTo>
                    <a:pt x="-1231" y="25291"/>
                    <a:pt x="4267" y="20526"/>
                    <a:pt x="13431" y="18694"/>
                  </a:cubicBezTo>
                  <a:cubicBezTo>
                    <a:pt x="22228" y="20160"/>
                    <a:pt x="31758" y="20160"/>
                    <a:pt x="40188" y="23092"/>
                  </a:cubicBezTo>
                  <a:cubicBezTo>
                    <a:pt x="48252" y="25658"/>
                    <a:pt x="55216" y="31156"/>
                    <a:pt x="61814" y="34821"/>
                  </a:cubicBezTo>
                  <a:cubicBezTo>
                    <a:pt x="64380" y="14295"/>
                    <a:pt x="81607" y="8064"/>
                    <a:pt x="95902" y="0"/>
                  </a:cubicBezTo>
                  <a:cubicBezTo>
                    <a:pt x="103233" y="6598"/>
                    <a:pt x="121560" y="4765"/>
                    <a:pt x="113862" y="23458"/>
                  </a:cubicBezTo>
                  <a:cubicBezTo>
                    <a:pt x="112763" y="26391"/>
                    <a:pt x="117161" y="26757"/>
                    <a:pt x="118994" y="27124"/>
                  </a:cubicBezTo>
                  <a:cubicBezTo>
                    <a:pt x="132189" y="27124"/>
                    <a:pt x="147217" y="33355"/>
                    <a:pt x="156381" y="17960"/>
                  </a:cubicBezTo>
                  <a:cubicBezTo>
                    <a:pt x="158214" y="15028"/>
                    <a:pt x="158214" y="10263"/>
                    <a:pt x="163712" y="12096"/>
                  </a:cubicBezTo>
                  <a:cubicBezTo>
                    <a:pt x="170676" y="14295"/>
                    <a:pt x="165911" y="17960"/>
                    <a:pt x="165544" y="21626"/>
                  </a:cubicBezTo>
                  <a:cubicBezTo>
                    <a:pt x="164445" y="31156"/>
                    <a:pt x="165178" y="40686"/>
                    <a:pt x="165178" y="53881"/>
                  </a:cubicBezTo>
                  <a:cubicBezTo>
                    <a:pt x="174341" y="38120"/>
                    <a:pt x="181306" y="38853"/>
                    <a:pt x="190469" y="50949"/>
                  </a:cubicBezTo>
                  <a:cubicBezTo>
                    <a:pt x="195601" y="57547"/>
                    <a:pt x="204764" y="62678"/>
                    <a:pt x="213195" y="64511"/>
                  </a:cubicBezTo>
                  <a:cubicBezTo>
                    <a:pt x="220525" y="66344"/>
                    <a:pt x="220525" y="71475"/>
                    <a:pt x="220159" y="75141"/>
                  </a:cubicBezTo>
                  <a:cubicBezTo>
                    <a:pt x="220159" y="80639"/>
                    <a:pt x="214294" y="79172"/>
                    <a:pt x="211362" y="78439"/>
                  </a:cubicBezTo>
                  <a:cubicBezTo>
                    <a:pt x="203664" y="76240"/>
                    <a:pt x="201465" y="80639"/>
                    <a:pt x="197800" y="86137"/>
                  </a:cubicBezTo>
                  <a:cubicBezTo>
                    <a:pt x="191202" y="95667"/>
                    <a:pt x="182405" y="103731"/>
                    <a:pt x="168477" y="99332"/>
                  </a:cubicBezTo>
                  <a:cubicBezTo>
                    <a:pt x="170309" y="90168"/>
                    <a:pt x="183138" y="97133"/>
                    <a:pt x="183138" y="87236"/>
                  </a:cubicBezTo>
                  <a:cubicBezTo>
                    <a:pt x="178007" y="81738"/>
                    <a:pt x="171043" y="85770"/>
                    <a:pt x="168477" y="88336"/>
                  </a:cubicBezTo>
                  <a:cubicBezTo>
                    <a:pt x="158214" y="98599"/>
                    <a:pt x="150516" y="112161"/>
                    <a:pt x="132556" y="110328"/>
                  </a:cubicBezTo>
                  <a:cubicBezTo>
                    <a:pt x="129257" y="133420"/>
                    <a:pt x="106165" y="126089"/>
                    <a:pt x="93336" y="135986"/>
                  </a:cubicBezTo>
                  <a:cubicBezTo>
                    <a:pt x="88571" y="131221"/>
                    <a:pt x="94436" y="123524"/>
                    <a:pt x="88938" y="118758"/>
                  </a:cubicBezTo>
                  <a:cubicBezTo>
                    <a:pt x="83806" y="118025"/>
                    <a:pt x="80507" y="122790"/>
                    <a:pt x="79408" y="125723"/>
                  </a:cubicBezTo>
                  <a:cubicBezTo>
                    <a:pt x="75009" y="135986"/>
                    <a:pt x="73910" y="131588"/>
                    <a:pt x="69878" y="125356"/>
                  </a:cubicBezTo>
                  <a:cubicBezTo>
                    <a:pt x="66946" y="120591"/>
                    <a:pt x="63647" y="109595"/>
                    <a:pt x="55583" y="123157"/>
                  </a:cubicBezTo>
                  <a:cubicBezTo>
                    <a:pt x="47519" y="137085"/>
                    <a:pt x="39822" y="122057"/>
                    <a:pt x="31758" y="119492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EBC7C1C8-160A-4177-AF3D-5CB8598AF9C8}"/>
                </a:ext>
              </a:extLst>
            </p:cNvPr>
            <p:cNvSpPr/>
            <p:nvPr/>
          </p:nvSpPr>
          <p:spPr>
            <a:xfrm>
              <a:off x="12045592" y="7218671"/>
              <a:ext cx="16415" cy="45817"/>
            </a:xfrm>
            <a:custGeom>
              <a:avLst/>
              <a:gdLst>
                <a:gd name="connsiteX0" fmla="*/ 10551 w 16415"/>
                <a:gd name="connsiteY0" fmla="*/ 0 h 45817"/>
                <a:gd name="connsiteX1" fmla="*/ 16416 w 16415"/>
                <a:gd name="connsiteY1" fmla="*/ 3665 h 45817"/>
                <a:gd name="connsiteX2" fmla="*/ 13117 w 16415"/>
                <a:gd name="connsiteY2" fmla="*/ 42885 h 45817"/>
                <a:gd name="connsiteX3" fmla="*/ 7252 w 16415"/>
                <a:gd name="connsiteY3" fmla="*/ 45817 h 45817"/>
                <a:gd name="connsiteX4" fmla="*/ 10551 w 16415"/>
                <a:gd name="connsiteY4" fmla="*/ 0 h 4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5" h="45817">
                  <a:moveTo>
                    <a:pt x="10551" y="0"/>
                  </a:moveTo>
                  <a:cubicBezTo>
                    <a:pt x="12750" y="1100"/>
                    <a:pt x="16416" y="2566"/>
                    <a:pt x="16416" y="3665"/>
                  </a:cubicBezTo>
                  <a:cubicBezTo>
                    <a:pt x="14950" y="16494"/>
                    <a:pt x="10185" y="29323"/>
                    <a:pt x="13117" y="42885"/>
                  </a:cubicBezTo>
                  <a:cubicBezTo>
                    <a:pt x="13117" y="43618"/>
                    <a:pt x="9085" y="45084"/>
                    <a:pt x="7252" y="45817"/>
                  </a:cubicBezTo>
                  <a:cubicBezTo>
                    <a:pt x="-3744" y="35188"/>
                    <a:pt x="-1911" y="15028"/>
                    <a:pt x="10551" y="0"/>
                  </a:cubicBezTo>
                  <a:close/>
                </a:path>
              </a:pathLst>
            </a:custGeom>
            <a:solidFill>
              <a:srgbClr val="C296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CA48F5E5-34AE-4AA3-BACE-39FEFBD274B0}"/>
                </a:ext>
              </a:extLst>
            </p:cNvPr>
            <p:cNvSpPr/>
            <p:nvPr/>
          </p:nvSpPr>
          <p:spPr>
            <a:xfrm>
              <a:off x="12096427" y="7291612"/>
              <a:ext cx="12299" cy="17960"/>
            </a:xfrm>
            <a:custGeom>
              <a:avLst/>
              <a:gdLst>
                <a:gd name="connsiteX0" fmla="*/ 8466 w 12299"/>
                <a:gd name="connsiteY0" fmla="*/ 0 h 17960"/>
                <a:gd name="connsiteX1" fmla="*/ 11765 w 12299"/>
                <a:gd name="connsiteY1" fmla="*/ 6964 h 17960"/>
                <a:gd name="connsiteX2" fmla="*/ 3334 w 12299"/>
                <a:gd name="connsiteY2" fmla="*/ 17961 h 17960"/>
                <a:gd name="connsiteX3" fmla="*/ 36 w 12299"/>
                <a:gd name="connsiteY3" fmla="*/ 8064 h 17960"/>
                <a:gd name="connsiteX4" fmla="*/ 8466 w 12299"/>
                <a:gd name="connsiteY4" fmla="*/ 0 h 1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9" h="17960">
                  <a:moveTo>
                    <a:pt x="8466" y="0"/>
                  </a:moveTo>
                  <a:cubicBezTo>
                    <a:pt x="12498" y="1100"/>
                    <a:pt x="12864" y="4399"/>
                    <a:pt x="11765" y="6964"/>
                  </a:cubicBezTo>
                  <a:cubicBezTo>
                    <a:pt x="9566" y="10996"/>
                    <a:pt x="6267" y="14295"/>
                    <a:pt x="3334" y="17961"/>
                  </a:cubicBezTo>
                  <a:cubicBezTo>
                    <a:pt x="2235" y="14662"/>
                    <a:pt x="-331" y="10996"/>
                    <a:pt x="36" y="8064"/>
                  </a:cubicBezTo>
                  <a:cubicBezTo>
                    <a:pt x="402" y="4032"/>
                    <a:pt x="4067" y="1100"/>
                    <a:pt x="8466" y="0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0CF8873F-FC53-4BA4-96DA-8914EA1AD705}"/>
                </a:ext>
              </a:extLst>
            </p:cNvPr>
            <p:cNvSpPr/>
            <p:nvPr/>
          </p:nvSpPr>
          <p:spPr>
            <a:xfrm>
              <a:off x="11589764" y="4533042"/>
              <a:ext cx="209360" cy="122451"/>
            </a:xfrm>
            <a:custGeom>
              <a:avLst/>
              <a:gdLst>
                <a:gd name="connsiteX0" fmla="*/ 31298 w 209360"/>
                <a:gd name="connsiteY0" fmla="*/ 71475 h 122451"/>
                <a:gd name="connsiteX1" fmla="*/ 6007 w 209360"/>
                <a:gd name="connsiteY1" fmla="*/ 69276 h 122451"/>
                <a:gd name="connsiteX2" fmla="*/ 12238 w 209360"/>
                <a:gd name="connsiteY2" fmla="*/ 49849 h 122451"/>
                <a:gd name="connsiteX3" fmla="*/ 23600 w 209360"/>
                <a:gd name="connsiteY3" fmla="*/ 41052 h 122451"/>
                <a:gd name="connsiteX4" fmla="*/ 45226 w 209360"/>
                <a:gd name="connsiteY4" fmla="*/ 0 h 122451"/>
                <a:gd name="connsiteX5" fmla="*/ 75649 w 209360"/>
                <a:gd name="connsiteY5" fmla="*/ 10263 h 122451"/>
                <a:gd name="connsiteX6" fmla="*/ 88111 w 209360"/>
                <a:gd name="connsiteY6" fmla="*/ 27490 h 122451"/>
                <a:gd name="connsiteX7" fmla="*/ 106072 w 209360"/>
                <a:gd name="connsiteY7" fmla="*/ 8064 h 122451"/>
                <a:gd name="connsiteX8" fmla="*/ 146757 w 209360"/>
                <a:gd name="connsiteY8" fmla="*/ 34088 h 122451"/>
                <a:gd name="connsiteX9" fmla="*/ 148590 w 209360"/>
                <a:gd name="connsiteY9" fmla="*/ 51682 h 122451"/>
                <a:gd name="connsiteX10" fmla="*/ 162885 w 209360"/>
                <a:gd name="connsiteY10" fmla="*/ 45451 h 122451"/>
                <a:gd name="connsiteX11" fmla="*/ 204304 w 209360"/>
                <a:gd name="connsiteY11" fmla="*/ 67810 h 122451"/>
                <a:gd name="connsiteX12" fmla="*/ 207603 w 209360"/>
                <a:gd name="connsiteY12" fmla="*/ 78806 h 122451"/>
                <a:gd name="connsiteX13" fmla="*/ 202105 w 209360"/>
                <a:gd name="connsiteY13" fmla="*/ 98599 h 122451"/>
                <a:gd name="connsiteX14" fmla="*/ 198073 w 209360"/>
                <a:gd name="connsiteY14" fmla="*/ 113627 h 122451"/>
                <a:gd name="connsiteX15" fmla="*/ 189642 w 209360"/>
                <a:gd name="connsiteY15" fmla="*/ 122424 h 122451"/>
                <a:gd name="connsiteX16" fmla="*/ 142359 w 209360"/>
                <a:gd name="connsiteY16" fmla="*/ 89069 h 122451"/>
                <a:gd name="connsiteX17" fmla="*/ 129164 w 209360"/>
                <a:gd name="connsiteY17" fmla="*/ 85037 h 122451"/>
                <a:gd name="connsiteX18" fmla="*/ 86645 w 209360"/>
                <a:gd name="connsiteY18" fmla="*/ 78073 h 122451"/>
                <a:gd name="connsiteX19" fmla="*/ 77482 w 209360"/>
                <a:gd name="connsiteY19" fmla="*/ 69276 h 122451"/>
                <a:gd name="connsiteX20" fmla="*/ 51457 w 209360"/>
                <a:gd name="connsiteY20" fmla="*/ 67810 h 122451"/>
                <a:gd name="connsiteX21" fmla="*/ 31298 w 209360"/>
                <a:gd name="connsiteY21" fmla="*/ 71475 h 12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9360" h="122451">
                  <a:moveTo>
                    <a:pt x="31298" y="71475"/>
                  </a:moveTo>
                  <a:cubicBezTo>
                    <a:pt x="22134" y="76973"/>
                    <a:pt x="11871" y="74774"/>
                    <a:pt x="6007" y="69276"/>
                  </a:cubicBezTo>
                  <a:cubicBezTo>
                    <a:pt x="1975" y="65610"/>
                    <a:pt x="-7922" y="50949"/>
                    <a:pt x="12238" y="49849"/>
                  </a:cubicBezTo>
                  <a:cubicBezTo>
                    <a:pt x="16270" y="49849"/>
                    <a:pt x="19568" y="44351"/>
                    <a:pt x="23600" y="41052"/>
                  </a:cubicBezTo>
                  <a:cubicBezTo>
                    <a:pt x="30565" y="27124"/>
                    <a:pt x="42660" y="16128"/>
                    <a:pt x="45226" y="0"/>
                  </a:cubicBezTo>
                  <a:cubicBezTo>
                    <a:pt x="54390" y="6598"/>
                    <a:pt x="64286" y="9164"/>
                    <a:pt x="75649" y="10263"/>
                  </a:cubicBezTo>
                  <a:cubicBezTo>
                    <a:pt x="82613" y="10630"/>
                    <a:pt x="85912" y="18327"/>
                    <a:pt x="88111" y="27490"/>
                  </a:cubicBezTo>
                  <a:cubicBezTo>
                    <a:pt x="91777" y="17227"/>
                    <a:pt x="98374" y="11729"/>
                    <a:pt x="106072" y="8064"/>
                  </a:cubicBezTo>
                  <a:cubicBezTo>
                    <a:pt x="121100" y="14662"/>
                    <a:pt x="128797" y="32622"/>
                    <a:pt x="146757" y="34088"/>
                  </a:cubicBezTo>
                  <a:cubicBezTo>
                    <a:pt x="151156" y="39586"/>
                    <a:pt x="143092" y="46184"/>
                    <a:pt x="148590" y="51682"/>
                  </a:cubicBezTo>
                  <a:cubicBezTo>
                    <a:pt x="154821" y="53515"/>
                    <a:pt x="157387" y="46550"/>
                    <a:pt x="162885" y="45451"/>
                  </a:cubicBezTo>
                  <a:cubicBezTo>
                    <a:pt x="178646" y="49483"/>
                    <a:pt x="190009" y="61578"/>
                    <a:pt x="204304" y="67810"/>
                  </a:cubicBezTo>
                  <a:cubicBezTo>
                    <a:pt x="206137" y="71475"/>
                    <a:pt x="212368" y="73674"/>
                    <a:pt x="207603" y="78806"/>
                  </a:cubicBezTo>
                  <a:cubicBezTo>
                    <a:pt x="208336" y="86137"/>
                    <a:pt x="205037" y="92368"/>
                    <a:pt x="202105" y="98599"/>
                  </a:cubicBezTo>
                  <a:cubicBezTo>
                    <a:pt x="198439" y="102997"/>
                    <a:pt x="197706" y="108129"/>
                    <a:pt x="198073" y="113627"/>
                  </a:cubicBezTo>
                  <a:cubicBezTo>
                    <a:pt x="198439" y="119492"/>
                    <a:pt x="195874" y="122790"/>
                    <a:pt x="189642" y="122424"/>
                  </a:cubicBezTo>
                  <a:cubicBezTo>
                    <a:pt x="168383" y="119125"/>
                    <a:pt x="155188" y="104830"/>
                    <a:pt x="142359" y="89069"/>
                  </a:cubicBezTo>
                  <a:cubicBezTo>
                    <a:pt x="138327" y="85770"/>
                    <a:pt x="132462" y="82105"/>
                    <a:pt x="129164" y="85037"/>
                  </a:cubicBezTo>
                  <a:cubicBezTo>
                    <a:pt x="111936" y="98232"/>
                    <a:pt x="99840" y="85404"/>
                    <a:pt x="86645" y="78073"/>
                  </a:cubicBezTo>
                  <a:cubicBezTo>
                    <a:pt x="83346" y="75507"/>
                    <a:pt x="80047" y="72575"/>
                    <a:pt x="77482" y="69276"/>
                  </a:cubicBezTo>
                  <a:cubicBezTo>
                    <a:pt x="69418" y="59013"/>
                    <a:pt x="60621" y="58280"/>
                    <a:pt x="51457" y="67810"/>
                  </a:cubicBezTo>
                  <a:cubicBezTo>
                    <a:pt x="44860" y="70742"/>
                    <a:pt x="38995" y="76607"/>
                    <a:pt x="31298" y="71475"/>
                  </a:cubicBezTo>
                  <a:close/>
                </a:path>
              </a:pathLst>
            </a:custGeom>
            <a:solidFill>
              <a:srgbClr val="E6DC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B9FDD810-961A-4FA2-BC6E-64474C7459DF}"/>
                </a:ext>
              </a:extLst>
            </p:cNvPr>
            <p:cNvSpPr/>
            <p:nvPr/>
          </p:nvSpPr>
          <p:spPr>
            <a:xfrm>
              <a:off x="11819544" y="4521313"/>
              <a:ext cx="192522" cy="96399"/>
            </a:xfrm>
            <a:custGeom>
              <a:avLst/>
              <a:gdLst>
                <a:gd name="connsiteX0" fmla="*/ 7878 w 192522"/>
                <a:gd name="connsiteY0" fmla="*/ 8064 h 96399"/>
                <a:gd name="connsiteX1" fmla="*/ 12644 w 192522"/>
                <a:gd name="connsiteY1" fmla="*/ 0 h 96399"/>
                <a:gd name="connsiteX2" fmla="*/ 20341 w 192522"/>
                <a:gd name="connsiteY2" fmla="*/ 8430 h 96399"/>
                <a:gd name="connsiteX3" fmla="*/ 52963 w 192522"/>
                <a:gd name="connsiteY3" fmla="*/ 41785 h 96399"/>
                <a:gd name="connsiteX4" fmla="*/ 105378 w 192522"/>
                <a:gd name="connsiteY4" fmla="*/ 60479 h 96399"/>
                <a:gd name="connsiteX5" fmla="*/ 127004 w 192522"/>
                <a:gd name="connsiteY5" fmla="*/ 63411 h 96399"/>
                <a:gd name="connsiteX6" fmla="*/ 191881 w 192522"/>
                <a:gd name="connsiteY6" fmla="*/ 49116 h 96399"/>
                <a:gd name="connsiteX7" fmla="*/ 189682 w 192522"/>
                <a:gd name="connsiteY7" fmla="*/ 77706 h 96399"/>
                <a:gd name="connsiteX8" fmla="*/ 190415 w 192522"/>
                <a:gd name="connsiteY8" fmla="*/ 87236 h 96399"/>
                <a:gd name="connsiteX9" fmla="*/ 180152 w 192522"/>
                <a:gd name="connsiteY9" fmla="*/ 87969 h 96399"/>
                <a:gd name="connsiteX10" fmla="*/ 143131 w 192522"/>
                <a:gd name="connsiteY10" fmla="*/ 76240 h 96399"/>
                <a:gd name="connsiteX11" fmla="*/ 117107 w 192522"/>
                <a:gd name="connsiteY11" fmla="*/ 96400 h 96399"/>
                <a:gd name="connsiteX12" fmla="*/ 88151 w 192522"/>
                <a:gd name="connsiteY12" fmla="*/ 88702 h 96399"/>
                <a:gd name="connsiteX13" fmla="*/ 69824 w 192522"/>
                <a:gd name="connsiteY13" fmla="*/ 78073 h 96399"/>
                <a:gd name="connsiteX14" fmla="*/ 44166 w 192522"/>
                <a:gd name="connsiteY14" fmla="*/ 63045 h 96399"/>
                <a:gd name="connsiteX15" fmla="*/ 7512 w 192522"/>
                <a:gd name="connsiteY15" fmla="*/ 48750 h 96399"/>
                <a:gd name="connsiteX16" fmla="*/ 7878 w 192522"/>
                <a:gd name="connsiteY16" fmla="*/ 8064 h 9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2522" h="96399">
                  <a:moveTo>
                    <a:pt x="7878" y="8064"/>
                  </a:moveTo>
                  <a:cubicBezTo>
                    <a:pt x="11544" y="6598"/>
                    <a:pt x="12277" y="3665"/>
                    <a:pt x="12644" y="0"/>
                  </a:cubicBezTo>
                  <a:cubicBezTo>
                    <a:pt x="18142" y="367"/>
                    <a:pt x="19608" y="3665"/>
                    <a:pt x="20341" y="8430"/>
                  </a:cubicBezTo>
                  <a:cubicBezTo>
                    <a:pt x="23640" y="29690"/>
                    <a:pt x="33536" y="37753"/>
                    <a:pt x="52963" y="41785"/>
                  </a:cubicBezTo>
                  <a:cubicBezTo>
                    <a:pt x="70923" y="45817"/>
                    <a:pt x="89250" y="50582"/>
                    <a:pt x="105378" y="60479"/>
                  </a:cubicBezTo>
                  <a:cubicBezTo>
                    <a:pt x="111975" y="64877"/>
                    <a:pt x="119306" y="65244"/>
                    <a:pt x="127004" y="63411"/>
                  </a:cubicBezTo>
                  <a:cubicBezTo>
                    <a:pt x="148629" y="58646"/>
                    <a:pt x="170255" y="53881"/>
                    <a:pt x="191881" y="49116"/>
                  </a:cubicBezTo>
                  <a:cubicBezTo>
                    <a:pt x="184550" y="58280"/>
                    <a:pt x="174287" y="67077"/>
                    <a:pt x="189682" y="77706"/>
                  </a:cubicBezTo>
                  <a:cubicBezTo>
                    <a:pt x="193714" y="80272"/>
                    <a:pt x="192980" y="83937"/>
                    <a:pt x="190415" y="87236"/>
                  </a:cubicBezTo>
                  <a:cubicBezTo>
                    <a:pt x="187482" y="90902"/>
                    <a:pt x="183817" y="89802"/>
                    <a:pt x="180152" y="87969"/>
                  </a:cubicBezTo>
                  <a:cubicBezTo>
                    <a:pt x="168422" y="81738"/>
                    <a:pt x="155594" y="79172"/>
                    <a:pt x="143131" y="76240"/>
                  </a:cubicBezTo>
                  <a:cubicBezTo>
                    <a:pt x="125171" y="71842"/>
                    <a:pt x="118573" y="77340"/>
                    <a:pt x="117107" y="96400"/>
                  </a:cubicBezTo>
                  <a:cubicBezTo>
                    <a:pt x="108310" y="89435"/>
                    <a:pt x="99147" y="86870"/>
                    <a:pt x="88151" y="88702"/>
                  </a:cubicBezTo>
                  <a:cubicBezTo>
                    <a:pt x="80820" y="89802"/>
                    <a:pt x="72389" y="92368"/>
                    <a:pt x="69824" y="78073"/>
                  </a:cubicBezTo>
                  <a:cubicBezTo>
                    <a:pt x="68724" y="71475"/>
                    <a:pt x="52596" y="61945"/>
                    <a:pt x="44166" y="63045"/>
                  </a:cubicBezTo>
                  <a:cubicBezTo>
                    <a:pt x="28038" y="65244"/>
                    <a:pt x="19608" y="53515"/>
                    <a:pt x="7512" y="48750"/>
                  </a:cubicBezTo>
                  <a:cubicBezTo>
                    <a:pt x="548" y="35554"/>
                    <a:pt x="-5317" y="21992"/>
                    <a:pt x="7878" y="8064"/>
                  </a:cubicBezTo>
                  <a:close/>
                </a:path>
              </a:pathLst>
            </a:custGeom>
            <a:solidFill>
              <a:srgbClr val="BAAB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8F873812-8FDA-4455-8A1D-45880645DD3E}"/>
                </a:ext>
              </a:extLst>
            </p:cNvPr>
            <p:cNvSpPr/>
            <p:nvPr/>
          </p:nvSpPr>
          <p:spPr>
            <a:xfrm>
              <a:off x="11777106" y="4522046"/>
              <a:ext cx="50783" cy="78439"/>
            </a:xfrm>
            <a:custGeom>
              <a:avLst/>
              <a:gdLst>
                <a:gd name="connsiteX0" fmla="*/ 50317 w 50783"/>
                <a:gd name="connsiteY0" fmla="*/ 7331 h 78439"/>
                <a:gd name="connsiteX1" fmla="*/ 50683 w 50783"/>
                <a:gd name="connsiteY1" fmla="*/ 48750 h 78439"/>
                <a:gd name="connsiteX2" fmla="*/ 44452 w 50783"/>
                <a:gd name="connsiteY2" fmla="*/ 53515 h 78439"/>
                <a:gd name="connsiteX3" fmla="*/ 21360 w 50783"/>
                <a:gd name="connsiteY3" fmla="*/ 78439 h 78439"/>
                <a:gd name="connsiteX4" fmla="*/ 3766 w 50783"/>
                <a:gd name="connsiteY4" fmla="*/ 44718 h 78439"/>
                <a:gd name="connsiteX5" fmla="*/ 12563 w 50783"/>
                <a:gd name="connsiteY5" fmla="*/ 22725 h 78439"/>
                <a:gd name="connsiteX6" fmla="*/ 28324 w 50783"/>
                <a:gd name="connsiteY6" fmla="*/ 11363 h 78439"/>
                <a:gd name="connsiteX7" fmla="*/ 39687 w 50783"/>
                <a:gd name="connsiteY7" fmla="*/ 0 h 78439"/>
                <a:gd name="connsiteX8" fmla="*/ 50317 w 50783"/>
                <a:gd name="connsiteY8" fmla="*/ 7331 h 7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3" h="78439">
                  <a:moveTo>
                    <a:pt x="50317" y="7331"/>
                  </a:moveTo>
                  <a:cubicBezTo>
                    <a:pt x="43352" y="21259"/>
                    <a:pt x="51783" y="34821"/>
                    <a:pt x="50683" y="48750"/>
                  </a:cubicBezTo>
                  <a:cubicBezTo>
                    <a:pt x="47751" y="49116"/>
                    <a:pt x="43352" y="49483"/>
                    <a:pt x="44452" y="53515"/>
                  </a:cubicBezTo>
                  <a:cubicBezTo>
                    <a:pt x="51416" y="75873"/>
                    <a:pt x="37121" y="77706"/>
                    <a:pt x="21360" y="78439"/>
                  </a:cubicBezTo>
                  <a:cubicBezTo>
                    <a:pt x="14762" y="67810"/>
                    <a:pt x="13296" y="54614"/>
                    <a:pt x="3766" y="44718"/>
                  </a:cubicBezTo>
                  <a:cubicBezTo>
                    <a:pt x="-2098" y="38487"/>
                    <a:pt x="-2465" y="24925"/>
                    <a:pt x="12563" y="22725"/>
                  </a:cubicBezTo>
                  <a:cubicBezTo>
                    <a:pt x="19894" y="21626"/>
                    <a:pt x="25025" y="17960"/>
                    <a:pt x="28324" y="11363"/>
                  </a:cubicBezTo>
                  <a:cubicBezTo>
                    <a:pt x="29424" y="5132"/>
                    <a:pt x="33456" y="1100"/>
                    <a:pt x="39687" y="0"/>
                  </a:cubicBezTo>
                  <a:cubicBezTo>
                    <a:pt x="42986" y="2199"/>
                    <a:pt x="44452" y="8064"/>
                    <a:pt x="50317" y="7331"/>
                  </a:cubicBezTo>
                  <a:close/>
                </a:path>
              </a:pathLst>
            </a:custGeom>
            <a:solidFill>
              <a:srgbClr val="6F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1F1CFEC1-CC73-46E7-A2FF-FFC05181E47B}"/>
                </a:ext>
              </a:extLst>
            </p:cNvPr>
            <p:cNvSpPr/>
            <p:nvPr/>
          </p:nvSpPr>
          <p:spPr>
            <a:xfrm>
              <a:off x="11787289" y="4607979"/>
              <a:ext cx="54922" cy="41989"/>
            </a:xfrm>
            <a:custGeom>
              <a:avLst/>
              <a:gdLst>
                <a:gd name="connsiteX0" fmla="*/ 2014 w 54922"/>
                <a:gd name="connsiteY0" fmla="*/ 22196 h 41989"/>
                <a:gd name="connsiteX1" fmla="*/ 9712 w 54922"/>
                <a:gd name="connsiteY1" fmla="*/ 3869 h 41989"/>
                <a:gd name="connsiteX2" fmla="*/ 30604 w 54922"/>
                <a:gd name="connsiteY2" fmla="*/ 2403 h 41989"/>
                <a:gd name="connsiteX3" fmla="*/ 42334 w 54922"/>
                <a:gd name="connsiteY3" fmla="*/ 5702 h 41989"/>
                <a:gd name="connsiteX4" fmla="*/ 51130 w 54922"/>
                <a:gd name="connsiteY4" fmla="*/ 19264 h 41989"/>
                <a:gd name="connsiteX5" fmla="*/ 45632 w 54922"/>
                <a:gd name="connsiteY5" fmla="*/ 35758 h 41989"/>
                <a:gd name="connsiteX6" fmla="*/ 28405 w 54922"/>
                <a:gd name="connsiteY6" fmla="*/ 41989 h 41989"/>
                <a:gd name="connsiteX7" fmla="*/ 7146 w 54922"/>
                <a:gd name="connsiteY7" fmla="*/ 36857 h 41989"/>
                <a:gd name="connsiteX8" fmla="*/ 2014 w 54922"/>
                <a:gd name="connsiteY8" fmla="*/ 22196 h 4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22" h="41989">
                  <a:moveTo>
                    <a:pt x="2014" y="22196"/>
                  </a:moveTo>
                  <a:cubicBezTo>
                    <a:pt x="3847" y="15598"/>
                    <a:pt x="3480" y="8267"/>
                    <a:pt x="9712" y="3869"/>
                  </a:cubicBezTo>
                  <a:cubicBezTo>
                    <a:pt x="16676" y="3136"/>
                    <a:pt x="23640" y="15598"/>
                    <a:pt x="30604" y="2403"/>
                  </a:cubicBezTo>
                  <a:cubicBezTo>
                    <a:pt x="33170" y="-2729"/>
                    <a:pt x="39401" y="1303"/>
                    <a:pt x="42334" y="5702"/>
                  </a:cubicBezTo>
                  <a:cubicBezTo>
                    <a:pt x="45632" y="10100"/>
                    <a:pt x="48198" y="14499"/>
                    <a:pt x="51130" y="19264"/>
                  </a:cubicBezTo>
                  <a:cubicBezTo>
                    <a:pt x="58828" y="27694"/>
                    <a:pt x="53696" y="32459"/>
                    <a:pt x="45632" y="35758"/>
                  </a:cubicBezTo>
                  <a:cubicBezTo>
                    <a:pt x="40134" y="37957"/>
                    <a:pt x="34270" y="40156"/>
                    <a:pt x="28405" y="41989"/>
                  </a:cubicBezTo>
                  <a:cubicBezTo>
                    <a:pt x="21441" y="39790"/>
                    <a:pt x="14110" y="40523"/>
                    <a:pt x="7146" y="36857"/>
                  </a:cubicBezTo>
                  <a:cubicBezTo>
                    <a:pt x="915" y="33192"/>
                    <a:pt x="-2384" y="29527"/>
                    <a:pt x="2014" y="22196"/>
                  </a:cubicBezTo>
                  <a:close/>
                </a:path>
              </a:pathLst>
            </a:custGeom>
            <a:solidFill>
              <a:srgbClr val="8F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7C1B6A5-C103-40DA-BADC-5AC32517B0F6}"/>
                </a:ext>
              </a:extLst>
            </p:cNvPr>
            <p:cNvSpPr/>
            <p:nvPr/>
          </p:nvSpPr>
          <p:spPr>
            <a:xfrm>
              <a:off x="12034147" y="4576774"/>
              <a:ext cx="41055" cy="41084"/>
            </a:xfrm>
            <a:custGeom>
              <a:avLst/>
              <a:gdLst>
                <a:gd name="connsiteX0" fmla="*/ 26394 w 41055"/>
                <a:gd name="connsiteY0" fmla="*/ 986 h 41084"/>
                <a:gd name="connsiteX1" fmla="*/ 35558 w 41055"/>
                <a:gd name="connsiteY1" fmla="*/ 16381 h 41084"/>
                <a:gd name="connsiteX2" fmla="*/ 41056 w 41055"/>
                <a:gd name="connsiteY2" fmla="*/ 35441 h 41084"/>
                <a:gd name="connsiteX3" fmla="*/ 39956 w 41055"/>
                <a:gd name="connsiteY3" fmla="*/ 40572 h 41084"/>
                <a:gd name="connsiteX4" fmla="*/ 3 w 41055"/>
                <a:gd name="connsiteY4" fmla="*/ 17114 h 41084"/>
                <a:gd name="connsiteX5" fmla="*/ 26394 w 41055"/>
                <a:gd name="connsiteY5" fmla="*/ 986 h 4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55" h="41084">
                  <a:moveTo>
                    <a:pt x="26394" y="986"/>
                  </a:moveTo>
                  <a:cubicBezTo>
                    <a:pt x="35924" y="2086"/>
                    <a:pt x="38123" y="6484"/>
                    <a:pt x="35558" y="16381"/>
                  </a:cubicBezTo>
                  <a:cubicBezTo>
                    <a:pt x="34091" y="22612"/>
                    <a:pt x="27860" y="32508"/>
                    <a:pt x="41056" y="35441"/>
                  </a:cubicBezTo>
                  <a:cubicBezTo>
                    <a:pt x="40689" y="37273"/>
                    <a:pt x="40689" y="40206"/>
                    <a:pt x="39956" y="40572"/>
                  </a:cubicBezTo>
                  <a:cubicBezTo>
                    <a:pt x="29693" y="44238"/>
                    <a:pt x="-363" y="27377"/>
                    <a:pt x="3" y="17114"/>
                  </a:cubicBezTo>
                  <a:cubicBezTo>
                    <a:pt x="370" y="-1213"/>
                    <a:pt x="13199" y="-1213"/>
                    <a:pt x="26394" y="986"/>
                  </a:cubicBezTo>
                  <a:close/>
                </a:path>
              </a:pathLst>
            </a:custGeom>
            <a:solidFill>
              <a:srgbClr val="D7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8EDE2AB0-569B-48A8-904B-D597BCB8E854}"/>
                </a:ext>
              </a:extLst>
            </p:cNvPr>
            <p:cNvSpPr/>
            <p:nvPr/>
          </p:nvSpPr>
          <p:spPr>
            <a:xfrm>
              <a:off x="11864443" y="4625401"/>
              <a:ext cx="19129" cy="24071"/>
            </a:xfrm>
            <a:custGeom>
              <a:avLst/>
              <a:gdLst>
                <a:gd name="connsiteX0" fmla="*/ 19060 w 19129"/>
                <a:gd name="connsiteY0" fmla="*/ 19436 h 24071"/>
                <a:gd name="connsiteX1" fmla="*/ 0 w 19129"/>
                <a:gd name="connsiteY1" fmla="*/ 17236 h 24071"/>
                <a:gd name="connsiteX2" fmla="*/ 8064 w 19129"/>
                <a:gd name="connsiteY2" fmla="*/ 9 h 24071"/>
                <a:gd name="connsiteX3" fmla="*/ 19060 w 19129"/>
                <a:gd name="connsiteY3" fmla="*/ 19436 h 2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29" h="24071">
                  <a:moveTo>
                    <a:pt x="19060" y="19436"/>
                  </a:moveTo>
                  <a:cubicBezTo>
                    <a:pt x="11729" y="26766"/>
                    <a:pt x="5498" y="24934"/>
                    <a:pt x="0" y="17236"/>
                  </a:cubicBezTo>
                  <a:cubicBezTo>
                    <a:pt x="1833" y="10639"/>
                    <a:pt x="-2566" y="-358"/>
                    <a:pt x="8064" y="9"/>
                  </a:cubicBezTo>
                  <a:cubicBezTo>
                    <a:pt x="18693" y="375"/>
                    <a:pt x="19427" y="10639"/>
                    <a:pt x="19060" y="19436"/>
                  </a:cubicBezTo>
                  <a:close/>
                </a:path>
              </a:pathLst>
            </a:custGeom>
            <a:solidFill>
              <a:srgbClr val="654C3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2581729B-6E82-4141-B953-6E42251F4D9D}"/>
                </a:ext>
              </a:extLst>
            </p:cNvPr>
            <p:cNvSpPr/>
            <p:nvPr/>
          </p:nvSpPr>
          <p:spPr>
            <a:xfrm>
              <a:off x="11831676" y="4491257"/>
              <a:ext cx="93246" cy="90914"/>
            </a:xfrm>
            <a:custGeom>
              <a:avLst/>
              <a:gdLst>
                <a:gd name="connsiteX0" fmla="*/ 93246 w 93246"/>
                <a:gd name="connsiteY0" fmla="*/ 90902 h 90914"/>
                <a:gd name="connsiteX1" fmla="*/ 55126 w 93246"/>
                <a:gd name="connsiteY1" fmla="*/ 81005 h 90914"/>
                <a:gd name="connsiteX2" fmla="*/ 45230 w 93246"/>
                <a:gd name="connsiteY2" fmla="*/ 76607 h 90914"/>
                <a:gd name="connsiteX3" fmla="*/ 2711 w 93246"/>
                <a:gd name="connsiteY3" fmla="*/ 52415 h 90914"/>
                <a:gd name="connsiteX4" fmla="*/ 2711 w 93246"/>
                <a:gd name="connsiteY4" fmla="*/ 42519 h 90914"/>
                <a:gd name="connsiteX5" fmla="*/ 145 w 93246"/>
                <a:gd name="connsiteY5" fmla="*/ 30056 h 90914"/>
                <a:gd name="connsiteX6" fmla="*/ 10408 w 93246"/>
                <a:gd name="connsiteY6" fmla="*/ 11729 h 90914"/>
                <a:gd name="connsiteX7" fmla="*/ 47795 w 93246"/>
                <a:gd name="connsiteY7" fmla="*/ 0 h 90914"/>
                <a:gd name="connsiteX8" fmla="*/ 44863 w 93246"/>
                <a:gd name="connsiteY8" fmla="*/ 8430 h 90914"/>
                <a:gd name="connsiteX9" fmla="*/ 45230 w 93246"/>
                <a:gd name="connsiteY9" fmla="*/ 37754 h 90914"/>
                <a:gd name="connsiteX10" fmla="*/ 74186 w 93246"/>
                <a:gd name="connsiteY10" fmla="*/ 76973 h 90914"/>
                <a:gd name="connsiteX11" fmla="*/ 93246 w 93246"/>
                <a:gd name="connsiteY11" fmla="*/ 90902 h 9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246" h="90914">
                  <a:moveTo>
                    <a:pt x="93246" y="90902"/>
                  </a:moveTo>
                  <a:cubicBezTo>
                    <a:pt x="79684" y="91268"/>
                    <a:pt x="67955" y="83937"/>
                    <a:pt x="55126" y="81005"/>
                  </a:cubicBezTo>
                  <a:cubicBezTo>
                    <a:pt x="51461" y="80272"/>
                    <a:pt x="47429" y="75873"/>
                    <a:pt x="45230" y="76607"/>
                  </a:cubicBezTo>
                  <a:cubicBezTo>
                    <a:pt x="20671" y="86503"/>
                    <a:pt x="15540" y="62678"/>
                    <a:pt x="2711" y="52415"/>
                  </a:cubicBezTo>
                  <a:cubicBezTo>
                    <a:pt x="-1321" y="49116"/>
                    <a:pt x="1245" y="45817"/>
                    <a:pt x="2711" y="42519"/>
                  </a:cubicBezTo>
                  <a:cubicBezTo>
                    <a:pt x="5643" y="37387"/>
                    <a:pt x="5643" y="33355"/>
                    <a:pt x="145" y="30056"/>
                  </a:cubicBezTo>
                  <a:cubicBezTo>
                    <a:pt x="-588" y="21626"/>
                    <a:pt x="1245" y="14662"/>
                    <a:pt x="10408" y="11729"/>
                  </a:cubicBezTo>
                  <a:cubicBezTo>
                    <a:pt x="22871" y="8430"/>
                    <a:pt x="34233" y="367"/>
                    <a:pt x="47795" y="0"/>
                  </a:cubicBezTo>
                  <a:cubicBezTo>
                    <a:pt x="46696" y="2932"/>
                    <a:pt x="46696" y="7331"/>
                    <a:pt x="44863" y="8430"/>
                  </a:cubicBezTo>
                  <a:cubicBezTo>
                    <a:pt x="21771" y="18693"/>
                    <a:pt x="38265" y="27124"/>
                    <a:pt x="45230" y="37754"/>
                  </a:cubicBezTo>
                  <a:cubicBezTo>
                    <a:pt x="54026" y="51682"/>
                    <a:pt x="58425" y="68543"/>
                    <a:pt x="74186" y="76973"/>
                  </a:cubicBezTo>
                  <a:cubicBezTo>
                    <a:pt x="81884" y="80639"/>
                    <a:pt x="89947" y="82105"/>
                    <a:pt x="93246" y="90902"/>
                  </a:cubicBezTo>
                  <a:close/>
                </a:path>
              </a:pathLst>
            </a:custGeom>
            <a:solidFill>
              <a:srgbClr val="DFD4C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D6A786B2-2F55-47B7-ACB5-EA61CEACB0E3}"/>
                </a:ext>
              </a:extLst>
            </p:cNvPr>
            <p:cNvSpPr/>
            <p:nvPr/>
          </p:nvSpPr>
          <p:spPr>
            <a:xfrm>
              <a:off x="11842451" y="4476229"/>
              <a:ext cx="37386" cy="27886"/>
            </a:xfrm>
            <a:custGeom>
              <a:avLst/>
              <a:gdLst>
                <a:gd name="connsiteX0" fmla="*/ 37387 w 37386"/>
                <a:gd name="connsiteY0" fmla="*/ 15395 h 27886"/>
                <a:gd name="connsiteX1" fmla="*/ 0 w 37386"/>
                <a:gd name="connsiteY1" fmla="*/ 27124 h 27886"/>
                <a:gd name="connsiteX2" fmla="*/ 8064 w 37386"/>
                <a:gd name="connsiteY2" fmla="*/ 0 h 27886"/>
                <a:gd name="connsiteX3" fmla="*/ 15028 w 37386"/>
                <a:gd name="connsiteY3" fmla="*/ 367 h 27886"/>
                <a:gd name="connsiteX4" fmla="*/ 37387 w 37386"/>
                <a:gd name="connsiteY4" fmla="*/ 15395 h 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86" h="27886">
                  <a:moveTo>
                    <a:pt x="37387" y="15395"/>
                  </a:moveTo>
                  <a:cubicBezTo>
                    <a:pt x="26391" y="24192"/>
                    <a:pt x="14662" y="30056"/>
                    <a:pt x="0" y="27124"/>
                  </a:cubicBezTo>
                  <a:cubicBezTo>
                    <a:pt x="13195" y="21259"/>
                    <a:pt x="6231" y="9163"/>
                    <a:pt x="8064" y="0"/>
                  </a:cubicBezTo>
                  <a:cubicBezTo>
                    <a:pt x="10263" y="0"/>
                    <a:pt x="12829" y="367"/>
                    <a:pt x="15028" y="367"/>
                  </a:cubicBezTo>
                  <a:cubicBezTo>
                    <a:pt x="22359" y="5865"/>
                    <a:pt x="34821" y="3299"/>
                    <a:pt x="37387" y="15395"/>
                  </a:cubicBezTo>
                  <a:close/>
                </a:path>
              </a:pathLst>
            </a:custGeom>
            <a:solidFill>
              <a:srgbClr val="BBA1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90ACA041-BAFD-4139-A1A2-A6CBA2F67F82}"/>
                </a:ext>
              </a:extLst>
            </p:cNvPr>
            <p:cNvSpPr/>
            <p:nvPr/>
          </p:nvSpPr>
          <p:spPr>
            <a:xfrm>
              <a:off x="11531906" y="4376897"/>
              <a:ext cx="163929" cy="191333"/>
            </a:xfrm>
            <a:custGeom>
              <a:avLst/>
              <a:gdLst>
                <a:gd name="connsiteX0" fmla="*/ 163930 w 163929"/>
                <a:gd name="connsiteY0" fmla="*/ 164209 h 191333"/>
                <a:gd name="connsiteX1" fmla="*/ 150368 w 163929"/>
                <a:gd name="connsiteY1" fmla="*/ 191333 h 191333"/>
                <a:gd name="connsiteX2" fmla="*/ 141204 w 163929"/>
                <a:gd name="connsiteY2" fmla="*/ 181437 h 191333"/>
                <a:gd name="connsiteX3" fmla="*/ 128376 w 163929"/>
                <a:gd name="connsiteY3" fmla="*/ 168974 h 191333"/>
                <a:gd name="connsiteX4" fmla="*/ 103817 w 163929"/>
                <a:gd name="connsiteY4" fmla="*/ 156145 h 191333"/>
                <a:gd name="connsiteX5" fmla="*/ 77427 w 163929"/>
                <a:gd name="connsiteY5" fmla="*/ 163843 h 191333"/>
                <a:gd name="connsiteX6" fmla="*/ 21713 w 163929"/>
                <a:gd name="connsiteY6" fmla="*/ 140751 h 191333"/>
                <a:gd name="connsiteX7" fmla="*/ 18414 w 163929"/>
                <a:gd name="connsiteY7" fmla="*/ 109595 h 191333"/>
                <a:gd name="connsiteX8" fmla="*/ 17314 w 163929"/>
                <a:gd name="connsiteY8" fmla="*/ 93467 h 191333"/>
                <a:gd name="connsiteX9" fmla="*/ 7784 w 163929"/>
                <a:gd name="connsiteY9" fmla="*/ 67443 h 191333"/>
                <a:gd name="connsiteX10" fmla="*/ 2286 w 163929"/>
                <a:gd name="connsiteY10" fmla="*/ 47283 h 191333"/>
                <a:gd name="connsiteX11" fmla="*/ 8151 w 163929"/>
                <a:gd name="connsiteY11" fmla="*/ 0 h 191333"/>
                <a:gd name="connsiteX12" fmla="*/ 20980 w 163929"/>
                <a:gd name="connsiteY12" fmla="*/ 5865 h 191333"/>
                <a:gd name="connsiteX13" fmla="*/ 38574 w 163929"/>
                <a:gd name="connsiteY13" fmla="*/ 23458 h 191333"/>
                <a:gd name="connsiteX14" fmla="*/ 85491 w 163929"/>
                <a:gd name="connsiteY14" fmla="*/ 78439 h 191333"/>
                <a:gd name="connsiteX15" fmla="*/ 95387 w 163929"/>
                <a:gd name="connsiteY15" fmla="*/ 96400 h 191333"/>
                <a:gd name="connsiteX16" fmla="*/ 163930 w 163929"/>
                <a:gd name="connsiteY16" fmla="*/ 164209 h 1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3929" h="191333">
                  <a:moveTo>
                    <a:pt x="163930" y="164209"/>
                  </a:moveTo>
                  <a:cubicBezTo>
                    <a:pt x="161364" y="174839"/>
                    <a:pt x="144503" y="176672"/>
                    <a:pt x="150368" y="191333"/>
                  </a:cubicBezTo>
                  <a:cubicBezTo>
                    <a:pt x="141204" y="190600"/>
                    <a:pt x="141937" y="185469"/>
                    <a:pt x="141204" y="181437"/>
                  </a:cubicBezTo>
                  <a:cubicBezTo>
                    <a:pt x="139738" y="174472"/>
                    <a:pt x="135706" y="166409"/>
                    <a:pt x="128376" y="168974"/>
                  </a:cubicBezTo>
                  <a:cubicBezTo>
                    <a:pt x="114080" y="174106"/>
                    <a:pt x="109682" y="164942"/>
                    <a:pt x="103817" y="156145"/>
                  </a:cubicBezTo>
                  <a:cubicBezTo>
                    <a:pt x="96487" y="163110"/>
                    <a:pt x="89156" y="170807"/>
                    <a:pt x="77427" y="163843"/>
                  </a:cubicBezTo>
                  <a:cubicBezTo>
                    <a:pt x="55434" y="164576"/>
                    <a:pt x="38574" y="152847"/>
                    <a:pt x="21713" y="140751"/>
                  </a:cubicBezTo>
                  <a:cubicBezTo>
                    <a:pt x="22079" y="130488"/>
                    <a:pt x="33809" y="119125"/>
                    <a:pt x="18414" y="109595"/>
                  </a:cubicBezTo>
                  <a:cubicBezTo>
                    <a:pt x="15848" y="107762"/>
                    <a:pt x="16948" y="98965"/>
                    <a:pt x="17314" y="93467"/>
                  </a:cubicBezTo>
                  <a:cubicBezTo>
                    <a:pt x="18414" y="83204"/>
                    <a:pt x="17681" y="73674"/>
                    <a:pt x="7784" y="67443"/>
                  </a:cubicBezTo>
                  <a:cubicBezTo>
                    <a:pt x="87" y="62312"/>
                    <a:pt x="3019" y="54248"/>
                    <a:pt x="2286" y="47283"/>
                  </a:cubicBezTo>
                  <a:cubicBezTo>
                    <a:pt x="-4678" y="30789"/>
                    <a:pt x="6318" y="16128"/>
                    <a:pt x="8151" y="0"/>
                  </a:cubicBezTo>
                  <a:cubicBezTo>
                    <a:pt x="12549" y="1833"/>
                    <a:pt x="16581" y="4032"/>
                    <a:pt x="20980" y="5865"/>
                  </a:cubicBezTo>
                  <a:cubicBezTo>
                    <a:pt x="32342" y="6231"/>
                    <a:pt x="33075" y="17227"/>
                    <a:pt x="38574" y="23458"/>
                  </a:cubicBezTo>
                  <a:cubicBezTo>
                    <a:pt x="51769" y="43985"/>
                    <a:pt x="67530" y="61945"/>
                    <a:pt x="85491" y="78439"/>
                  </a:cubicBezTo>
                  <a:cubicBezTo>
                    <a:pt x="90622" y="83571"/>
                    <a:pt x="95387" y="88702"/>
                    <a:pt x="95387" y="96400"/>
                  </a:cubicBezTo>
                  <a:cubicBezTo>
                    <a:pt x="111881" y="125723"/>
                    <a:pt x="139005" y="143683"/>
                    <a:pt x="163930" y="164209"/>
                  </a:cubicBezTo>
                  <a:close/>
                </a:path>
              </a:pathLst>
            </a:custGeom>
            <a:solidFill>
              <a:srgbClr val="EFEB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8977669F-B186-4263-9ADA-16D8DAAF0917}"/>
                </a:ext>
              </a:extLst>
            </p:cNvPr>
            <p:cNvSpPr/>
            <p:nvPr/>
          </p:nvSpPr>
          <p:spPr>
            <a:xfrm>
              <a:off x="11488237" y="4263318"/>
              <a:ext cx="234750" cy="246733"/>
            </a:xfrm>
            <a:custGeom>
              <a:avLst/>
              <a:gdLst>
                <a:gd name="connsiteX0" fmla="*/ 139422 w 234750"/>
                <a:gd name="connsiteY0" fmla="*/ 210346 h 246733"/>
                <a:gd name="connsiteX1" fmla="*/ 128426 w 234750"/>
                <a:gd name="connsiteY1" fmla="*/ 195684 h 246733"/>
                <a:gd name="connsiteX2" fmla="*/ 79310 w 234750"/>
                <a:gd name="connsiteY2" fmla="*/ 138871 h 246733"/>
                <a:gd name="connsiteX3" fmla="*/ 65015 w 234750"/>
                <a:gd name="connsiteY3" fmla="*/ 119444 h 246733"/>
                <a:gd name="connsiteX4" fmla="*/ 21397 w 234750"/>
                <a:gd name="connsiteY4" fmla="*/ 39539 h 246733"/>
                <a:gd name="connsiteX5" fmla="*/ 1237 w 234750"/>
                <a:gd name="connsiteY5" fmla="*/ 20845 h 246733"/>
                <a:gd name="connsiteX6" fmla="*/ 137 w 234750"/>
                <a:gd name="connsiteY6" fmla="*/ 19012 h 246733"/>
                <a:gd name="connsiteX7" fmla="*/ 1237 w 234750"/>
                <a:gd name="connsiteY7" fmla="*/ 17913 h 246733"/>
                <a:gd name="connsiteX8" fmla="*/ 12233 w 234750"/>
                <a:gd name="connsiteY8" fmla="*/ 319 h 246733"/>
                <a:gd name="connsiteX9" fmla="*/ 34959 w 234750"/>
                <a:gd name="connsiteY9" fmla="*/ 25610 h 246733"/>
                <a:gd name="connsiteX10" fmla="*/ 54385 w 234750"/>
                <a:gd name="connsiteY10" fmla="*/ 52367 h 246733"/>
                <a:gd name="connsiteX11" fmla="*/ 117430 w 234750"/>
                <a:gd name="connsiteY11" fmla="*/ 145835 h 246733"/>
                <a:gd name="connsiteX12" fmla="*/ 143088 w 234750"/>
                <a:gd name="connsiteY12" fmla="*/ 176257 h 246733"/>
                <a:gd name="connsiteX13" fmla="*/ 190371 w 234750"/>
                <a:gd name="connsiteY13" fmla="*/ 211445 h 246733"/>
                <a:gd name="connsiteX14" fmla="*/ 217495 w 234750"/>
                <a:gd name="connsiteY14" fmla="*/ 226840 h 246733"/>
                <a:gd name="connsiteX15" fmla="*/ 229957 w 234750"/>
                <a:gd name="connsiteY15" fmla="*/ 236003 h 246733"/>
                <a:gd name="connsiteX16" fmla="*/ 234722 w 234750"/>
                <a:gd name="connsiteY16" fmla="*/ 243701 h 246733"/>
                <a:gd name="connsiteX17" fmla="*/ 225559 w 234750"/>
                <a:gd name="connsiteY17" fmla="*/ 245900 h 246733"/>
                <a:gd name="connsiteX18" fmla="*/ 151518 w 234750"/>
                <a:gd name="connsiteY18" fmla="*/ 212178 h 246733"/>
                <a:gd name="connsiteX19" fmla="*/ 139422 w 234750"/>
                <a:gd name="connsiteY19" fmla="*/ 210346 h 24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750" h="246733">
                  <a:moveTo>
                    <a:pt x="139422" y="210346"/>
                  </a:moveTo>
                  <a:cubicBezTo>
                    <a:pt x="132458" y="207780"/>
                    <a:pt x="132825" y="199716"/>
                    <a:pt x="128426" y="195684"/>
                  </a:cubicBezTo>
                  <a:cubicBezTo>
                    <a:pt x="113398" y="175524"/>
                    <a:pt x="95071" y="158297"/>
                    <a:pt x="79310" y="138871"/>
                  </a:cubicBezTo>
                  <a:cubicBezTo>
                    <a:pt x="74545" y="132273"/>
                    <a:pt x="69780" y="126042"/>
                    <a:pt x="65015" y="119444"/>
                  </a:cubicBezTo>
                  <a:cubicBezTo>
                    <a:pt x="50353" y="92687"/>
                    <a:pt x="36058" y="65929"/>
                    <a:pt x="21397" y="39539"/>
                  </a:cubicBezTo>
                  <a:cubicBezTo>
                    <a:pt x="16998" y="31108"/>
                    <a:pt x="11134" y="23777"/>
                    <a:pt x="1237" y="20845"/>
                  </a:cubicBezTo>
                  <a:cubicBezTo>
                    <a:pt x="137" y="20112"/>
                    <a:pt x="-229" y="19745"/>
                    <a:pt x="137" y="19012"/>
                  </a:cubicBezTo>
                  <a:cubicBezTo>
                    <a:pt x="504" y="18279"/>
                    <a:pt x="871" y="17913"/>
                    <a:pt x="1237" y="17913"/>
                  </a:cubicBezTo>
                  <a:cubicBezTo>
                    <a:pt x="3803" y="11315"/>
                    <a:pt x="-4627" y="-2247"/>
                    <a:pt x="12233" y="319"/>
                  </a:cubicBezTo>
                  <a:cubicBezTo>
                    <a:pt x="22130" y="6917"/>
                    <a:pt x="29460" y="15347"/>
                    <a:pt x="34959" y="25610"/>
                  </a:cubicBezTo>
                  <a:cubicBezTo>
                    <a:pt x="44855" y="31841"/>
                    <a:pt x="49987" y="42104"/>
                    <a:pt x="54385" y="52367"/>
                  </a:cubicBezTo>
                  <a:cubicBezTo>
                    <a:pt x="69413" y="87555"/>
                    <a:pt x="95071" y="115779"/>
                    <a:pt x="117430" y="145835"/>
                  </a:cubicBezTo>
                  <a:cubicBezTo>
                    <a:pt x="125860" y="156098"/>
                    <a:pt x="134657" y="166361"/>
                    <a:pt x="143088" y="176257"/>
                  </a:cubicBezTo>
                  <a:cubicBezTo>
                    <a:pt x="160681" y="185787"/>
                    <a:pt x="174610" y="200082"/>
                    <a:pt x="190371" y="211445"/>
                  </a:cubicBezTo>
                  <a:cubicBezTo>
                    <a:pt x="198801" y="217676"/>
                    <a:pt x="207232" y="224274"/>
                    <a:pt x="217495" y="226840"/>
                  </a:cubicBezTo>
                  <a:cubicBezTo>
                    <a:pt x="222626" y="228672"/>
                    <a:pt x="228491" y="229406"/>
                    <a:pt x="229957" y="236003"/>
                  </a:cubicBezTo>
                  <a:cubicBezTo>
                    <a:pt x="231790" y="238569"/>
                    <a:pt x="235089" y="241501"/>
                    <a:pt x="234722" y="243701"/>
                  </a:cubicBezTo>
                  <a:cubicBezTo>
                    <a:pt x="233623" y="248832"/>
                    <a:pt x="228858" y="245900"/>
                    <a:pt x="225559" y="245900"/>
                  </a:cubicBezTo>
                  <a:cubicBezTo>
                    <a:pt x="196602" y="244434"/>
                    <a:pt x="171311" y="234171"/>
                    <a:pt x="151518" y="212178"/>
                  </a:cubicBezTo>
                  <a:cubicBezTo>
                    <a:pt x="148219" y="209246"/>
                    <a:pt x="143821" y="209246"/>
                    <a:pt x="139422" y="210346"/>
                  </a:cubicBezTo>
                  <a:close/>
                </a:path>
              </a:pathLst>
            </a:custGeom>
            <a:solidFill>
              <a:srgbClr val="6E56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E31A579F-C150-4251-AF58-1010C281A0A5}"/>
                </a:ext>
              </a:extLst>
            </p:cNvPr>
            <p:cNvSpPr/>
            <p:nvPr/>
          </p:nvSpPr>
          <p:spPr>
            <a:xfrm>
              <a:off x="11696891" y="4392291"/>
              <a:ext cx="73535" cy="111932"/>
            </a:xfrm>
            <a:custGeom>
              <a:avLst/>
              <a:gdLst>
                <a:gd name="connsiteX0" fmla="*/ 21303 w 73535"/>
                <a:gd name="connsiteY0" fmla="*/ 107396 h 111932"/>
                <a:gd name="connsiteX1" fmla="*/ 6642 w 73535"/>
                <a:gd name="connsiteY1" fmla="*/ 102997 h 111932"/>
                <a:gd name="connsiteX2" fmla="*/ 11407 w 73535"/>
                <a:gd name="connsiteY2" fmla="*/ 76240 h 111932"/>
                <a:gd name="connsiteX3" fmla="*/ 13239 w 73535"/>
                <a:gd name="connsiteY3" fmla="*/ 62312 h 111932"/>
                <a:gd name="connsiteX4" fmla="*/ 3343 w 73535"/>
                <a:gd name="connsiteY4" fmla="*/ 31522 h 111932"/>
                <a:gd name="connsiteX5" fmla="*/ 7008 w 73535"/>
                <a:gd name="connsiteY5" fmla="*/ 31522 h 111932"/>
                <a:gd name="connsiteX6" fmla="*/ 14339 w 73535"/>
                <a:gd name="connsiteY6" fmla="*/ 31156 h 111932"/>
                <a:gd name="connsiteX7" fmla="*/ 54292 w 73535"/>
                <a:gd name="connsiteY7" fmla="*/ 0 h 111932"/>
                <a:gd name="connsiteX8" fmla="*/ 56125 w 73535"/>
                <a:gd name="connsiteY8" fmla="*/ 50949 h 111932"/>
                <a:gd name="connsiteX9" fmla="*/ 58324 w 73535"/>
                <a:gd name="connsiteY9" fmla="*/ 66710 h 111932"/>
                <a:gd name="connsiteX10" fmla="*/ 71519 w 73535"/>
                <a:gd name="connsiteY10" fmla="*/ 111794 h 111932"/>
                <a:gd name="connsiteX11" fmla="*/ 26801 w 73535"/>
                <a:gd name="connsiteY11" fmla="*/ 102997 h 111932"/>
                <a:gd name="connsiteX12" fmla="*/ 21303 w 73535"/>
                <a:gd name="connsiteY12" fmla="*/ 107396 h 11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535" h="111932">
                  <a:moveTo>
                    <a:pt x="21303" y="107396"/>
                  </a:moveTo>
                  <a:cubicBezTo>
                    <a:pt x="16905" y="103730"/>
                    <a:pt x="12140" y="102631"/>
                    <a:pt x="6642" y="102997"/>
                  </a:cubicBezTo>
                  <a:cubicBezTo>
                    <a:pt x="-2888" y="92368"/>
                    <a:pt x="-2888" y="83204"/>
                    <a:pt x="11407" y="76240"/>
                  </a:cubicBezTo>
                  <a:cubicBezTo>
                    <a:pt x="19104" y="72575"/>
                    <a:pt x="19471" y="68909"/>
                    <a:pt x="13239" y="62312"/>
                  </a:cubicBezTo>
                  <a:cubicBezTo>
                    <a:pt x="5176" y="54248"/>
                    <a:pt x="-3621" y="45084"/>
                    <a:pt x="3343" y="31522"/>
                  </a:cubicBezTo>
                  <a:cubicBezTo>
                    <a:pt x="4443" y="31522"/>
                    <a:pt x="5542" y="31522"/>
                    <a:pt x="7008" y="31522"/>
                  </a:cubicBezTo>
                  <a:cubicBezTo>
                    <a:pt x="9574" y="31522"/>
                    <a:pt x="13239" y="32255"/>
                    <a:pt x="14339" y="31156"/>
                  </a:cubicBezTo>
                  <a:cubicBezTo>
                    <a:pt x="23869" y="16861"/>
                    <a:pt x="38531" y="9163"/>
                    <a:pt x="54292" y="0"/>
                  </a:cubicBezTo>
                  <a:cubicBezTo>
                    <a:pt x="52459" y="16861"/>
                    <a:pt x="70786" y="32255"/>
                    <a:pt x="56125" y="50949"/>
                  </a:cubicBezTo>
                  <a:cubicBezTo>
                    <a:pt x="53192" y="54981"/>
                    <a:pt x="54292" y="61945"/>
                    <a:pt x="58324" y="66710"/>
                  </a:cubicBezTo>
                  <a:cubicBezTo>
                    <a:pt x="69686" y="79172"/>
                    <a:pt x="77384" y="93101"/>
                    <a:pt x="71519" y="111794"/>
                  </a:cubicBezTo>
                  <a:cubicBezTo>
                    <a:pt x="57591" y="109229"/>
                    <a:pt x="40363" y="117659"/>
                    <a:pt x="26801" y="102997"/>
                  </a:cubicBezTo>
                  <a:cubicBezTo>
                    <a:pt x="26801" y="102997"/>
                    <a:pt x="23136" y="105930"/>
                    <a:pt x="21303" y="107396"/>
                  </a:cubicBezTo>
                  <a:close/>
                </a:path>
              </a:pathLst>
            </a:custGeom>
            <a:solidFill>
              <a:srgbClr val="D6C6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57DA894E-7DE8-4383-8890-E15032CFD24A}"/>
                </a:ext>
              </a:extLst>
            </p:cNvPr>
            <p:cNvSpPr/>
            <p:nvPr/>
          </p:nvSpPr>
          <p:spPr>
            <a:xfrm>
              <a:off x="11773083" y="4510816"/>
              <a:ext cx="43344" cy="23667"/>
            </a:xfrm>
            <a:custGeom>
              <a:avLst/>
              <a:gdLst>
                <a:gd name="connsiteX0" fmla="*/ 43344 w 43344"/>
                <a:gd name="connsiteY0" fmla="*/ 11230 h 23667"/>
                <a:gd name="connsiteX1" fmla="*/ 31981 w 43344"/>
                <a:gd name="connsiteY1" fmla="*/ 22593 h 23667"/>
                <a:gd name="connsiteX2" fmla="*/ 12188 w 43344"/>
                <a:gd name="connsiteY2" fmla="*/ 23326 h 23667"/>
                <a:gd name="connsiteX3" fmla="*/ 93 w 43344"/>
                <a:gd name="connsiteY3" fmla="*/ 13429 h 23667"/>
                <a:gd name="connsiteX4" fmla="*/ 9623 w 43344"/>
                <a:gd name="connsiteY4" fmla="*/ 6831 h 23667"/>
                <a:gd name="connsiteX5" fmla="*/ 21352 w 43344"/>
                <a:gd name="connsiteY5" fmla="*/ 2800 h 23667"/>
                <a:gd name="connsiteX6" fmla="*/ 43344 w 43344"/>
                <a:gd name="connsiteY6" fmla="*/ 11230 h 2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44" h="23667">
                  <a:moveTo>
                    <a:pt x="43344" y="11230"/>
                  </a:moveTo>
                  <a:cubicBezTo>
                    <a:pt x="39679" y="14895"/>
                    <a:pt x="35647" y="18927"/>
                    <a:pt x="31981" y="22593"/>
                  </a:cubicBezTo>
                  <a:cubicBezTo>
                    <a:pt x="25384" y="18561"/>
                    <a:pt x="18419" y="21860"/>
                    <a:pt x="12188" y="23326"/>
                  </a:cubicBezTo>
                  <a:cubicBezTo>
                    <a:pt x="3025" y="25158"/>
                    <a:pt x="826" y="19294"/>
                    <a:pt x="93" y="13429"/>
                  </a:cubicBezTo>
                  <a:cubicBezTo>
                    <a:pt x="-641" y="7565"/>
                    <a:pt x="3025" y="5365"/>
                    <a:pt x="9623" y="6831"/>
                  </a:cubicBezTo>
                  <a:cubicBezTo>
                    <a:pt x="13288" y="7565"/>
                    <a:pt x="17686" y="4999"/>
                    <a:pt x="21352" y="2800"/>
                  </a:cubicBezTo>
                  <a:cubicBezTo>
                    <a:pt x="32714" y="-3432"/>
                    <a:pt x="38946" y="1333"/>
                    <a:pt x="43344" y="11230"/>
                  </a:cubicBezTo>
                  <a:close/>
                </a:path>
              </a:pathLst>
            </a:custGeom>
            <a:solidFill>
              <a:srgbClr val="C2AB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BA89FB08-703C-4252-B902-839183E48704}"/>
                </a:ext>
              </a:extLst>
            </p:cNvPr>
            <p:cNvSpPr/>
            <p:nvPr/>
          </p:nvSpPr>
          <p:spPr>
            <a:xfrm>
              <a:off x="11729455" y="4566670"/>
              <a:ext cx="23193" cy="25107"/>
            </a:xfrm>
            <a:custGeom>
              <a:avLst/>
              <a:gdLst>
                <a:gd name="connsiteX0" fmla="*/ 23194 w 23193"/>
                <a:gd name="connsiteY0" fmla="*/ 11457 h 25107"/>
                <a:gd name="connsiteX1" fmla="*/ 5966 w 23193"/>
                <a:gd name="connsiteY1" fmla="*/ 23186 h 25107"/>
                <a:gd name="connsiteX2" fmla="*/ 7066 w 23193"/>
                <a:gd name="connsiteY2" fmla="*/ 94 h 25107"/>
                <a:gd name="connsiteX3" fmla="*/ 23194 w 23193"/>
                <a:gd name="connsiteY3" fmla="*/ 11457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3" h="25107">
                  <a:moveTo>
                    <a:pt x="23194" y="11457"/>
                  </a:moveTo>
                  <a:cubicBezTo>
                    <a:pt x="19895" y="19154"/>
                    <a:pt x="16596" y="29417"/>
                    <a:pt x="5966" y="23186"/>
                  </a:cubicBezTo>
                  <a:cubicBezTo>
                    <a:pt x="-5763" y="16222"/>
                    <a:pt x="2667" y="7792"/>
                    <a:pt x="7066" y="94"/>
                  </a:cubicBezTo>
                  <a:cubicBezTo>
                    <a:pt x="16229" y="-1005"/>
                    <a:pt x="17696" y="7792"/>
                    <a:pt x="23194" y="11457"/>
                  </a:cubicBezTo>
                  <a:close/>
                </a:path>
              </a:pathLst>
            </a:custGeom>
            <a:solidFill>
              <a:srgbClr val="785E4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A1EB8CBE-C753-45BE-A1CE-1B199D3F09D9}"/>
                </a:ext>
              </a:extLst>
            </p:cNvPr>
            <p:cNvSpPr/>
            <p:nvPr/>
          </p:nvSpPr>
          <p:spPr>
            <a:xfrm>
              <a:off x="11631325" y="4391064"/>
              <a:ext cx="92640" cy="104591"/>
            </a:xfrm>
            <a:custGeom>
              <a:avLst/>
              <a:gdLst>
                <a:gd name="connsiteX0" fmla="*/ 68909 w 92640"/>
                <a:gd name="connsiteY0" fmla="*/ 33117 h 104591"/>
                <a:gd name="connsiteX1" fmla="*/ 88336 w 92640"/>
                <a:gd name="connsiteY1" fmla="*/ 65006 h 104591"/>
                <a:gd name="connsiteX2" fmla="*/ 83204 w 92640"/>
                <a:gd name="connsiteY2" fmla="*/ 80767 h 104591"/>
                <a:gd name="connsiteX3" fmla="*/ 72208 w 92640"/>
                <a:gd name="connsiteY3" fmla="*/ 104592 h 104591"/>
                <a:gd name="connsiteX4" fmla="*/ 0 w 92640"/>
                <a:gd name="connsiteY4" fmla="*/ 48878 h 104591"/>
                <a:gd name="connsiteX5" fmla="*/ 3299 w 92640"/>
                <a:gd name="connsiteY5" fmla="*/ 47412 h 104591"/>
                <a:gd name="connsiteX6" fmla="*/ 25658 w 92640"/>
                <a:gd name="connsiteY6" fmla="*/ 37149 h 104591"/>
                <a:gd name="connsiteX7" fmla="*/ 28223 w 92640"/>
                <a:gd name="connsiteY7" fmla="*/ 8559 h 104591"/>
                <a:gd name="connsiteX8" fmla="*/ 30423 w 92640"/>
                <a:gd name="connsiteY8" fmla="*/ 495 h 104591"/>
                <a:gd name="connsiteX9" fmla="*/ 36654 w 92640"/>
                <a:gd name="connsiteY9" fmla="*/ 2694 h 104591"/>
                <a:gd name="connsiteX10" fmla="*/ 68909 w 92640"/>
                <a:gd name="connsiteY10" fmla="*/ 33117 h 10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640" h="104591">
                  <a:moveTo>
                    <a:pt x="68909" y="33117"/>
                  </a:moveTo>
                  <a:cubicBezTo>
                    <a:pt x="71475" y="46312"/>
                    <a:pt x="74407" y="57308"/>
                    <a:pt x="88336" y="65006"/>
                  </a:cubicBezTo>
                  <a:cubicBezTo>
                    <a:pt x="99332" y="70870"/>
                    <a:pt x="86137" y="80400"/>
                    <a:pt x="83204" y="80767"/>
                  </a:cubicBezTo>
                  <a:cubicBezTo>
                    <a:pt x="65244" y="82966"/>
                    <a:pt x="68176" y="92863"/>
                    <a:pt x="72208" y="104592"/>
                  </a:cubicBezTo>
                  <a:cubicBezTo>
                    <a:pt x="45084" y="89930"/>
                    <a:pt x="20526" y="72336"/>
                    <a:pt x="0" y="48878"/>
                  </a:cubicBezTo>
                  <a:cubicBezTo>
                    <a:pt x="1100" y="48145"/>
                    <a:pt x="2566" y="47045"/>
                    <a:pt x="3299" y="47412"/>
                  </a:cubicBezTo>
                  <a:cubicBezTo>
                    <a:pt x="14295" y="51077"/>
                    <a:pt x="18327" y="44113"/>
                    <a:pt x="25658" y="37149"/>
                  </a:cubicBezTo>
                  <a:cubicBezTo>
                    <a:pt x="37753" y="26153"/>
                    <a:pt x="34821" y="18822"/>
                    <a:pt x="28223" y="8559"/>
                  </a:cubicBezTo>
                  <a:cubicBezTo>
                    <a:pt x="26391" y="5626"/>
                    <a:pt x="27124" y="2328"/>
                    <a:pt x="30423" y="495"/>
                  </a:cubicBezTo>
                  <a:cubicBezTo>
                    <a:pt x="32622" y="-605"/>
                    <a:pt x="36654" y="128"/>
                    <a:pt x="36654" y="2694"/>
                  </a:cubicBezTo>
                  <a:cubicBezTo>
                    <a:pt x="37387" y="23587"/>
                    <a:pt x="61579" y="19555"/>
                    <a:pt x="68909" y="33117"/>
                  </a:cubicBezTo>
                  <a:close/>
                </a:path>
              </a:pathLst>
            </a:custGeom>
            <a:solidFill>
              <a:srgbClr val="AB99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D130426D-B133-4A4D-84E6-FD9557DC2F03}"/>
                </a:ext>
              </a:extLst>
            </p:cNvPr>
            <p:cNvSpPr/>
            <p:nvPr/>
          </p:nvSpPr>
          <p:spPr>
            <a:xfrm>
              <a:off x="11523196" y="4284164"/>
              <a:ext cx="82471" cy="124988"/>
            </a:xfrm>
            <a:custGeom>
              <a:avLst/>
              <a:gdLst>
                <a:gd name="connsiteX0" fmla="*/ 82471 w 82471"/>
                <a:gd name="connsiteY0" fmla="*/ 124989 h 124988"/>
                <a:gd name="connsiteX1" fmla="*/ 69276 w 82471"/>
                <a:gd name="connsiteY1" fmla="*/ 115459 h 124988"/>
                <a:gd name="connsiteX2" fmla="*/ 0 w 82471"/>
                <a:gd name="connsiteY2" fmla="*/ 4764 h 124988"/>
                <a:gd name="connsiteX3" fmla="*/ 41052 w 82471"/>
                <a:gd name="connsiteY3" fmla="*/ 28956 h 124988"/>
                <a:gd name="connsiteX4" fmla="*/ 59746 w 82471"/>
                <a:gd name="connsiteY4" fmla="*/ 45816 h 124988"/>
                <a:gd name="connsiteX5" fmla="*/ 64511 w 82471"/>
                <a:gd name="connsiteY5" fmla="*/ 79904 h 124988"/>
                <a:gd name="connsiteX6" fmla="*/ 82471 w 82471"/>
                <a:gd name="connsiteY6" fmla="*/ 124989 h 12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71" h="124988">
                  <a:moveTo>
                    <a:pt x="82471" y="124989"/>
                  </a:moveTo>
                  <a:cubicBezTo>
                    <a:pt x="76240" y="124622"/>
                    <a:pt x="72575" y="119491"/>
                    <a:pt x="69276" y="115459"/>
                  </a:cubicBezTo>
                  <a:cubicBezTo>
                    <a:pt x="41785" y="81371"/>
                    <a:pt x="17960" y="44717"/>
                    <a:pt x="0" y="4764"/>
                  </a:cubicBezTo>
                  <a:cubicBezTo>
                    <a:pt x="19793" y="-6965"/>
                    <a:pt x="37753" y="3664"/>
                    <a:pt x="41052" y="28956"/>
                  </a:cubicBezTo>
                  <a:cubicBezTo>
                    <a:pt x="43252" y="45450"/>
                    <a:pt x="43252" y="45450"/>
                    <a:pt x="59746" y="45816"/>
                  </a:cubicBezTo>
                  <a:cubicBezTo>
                    <a:pt x="49116" y="59012"/>
                    <a:pt x="57180" y="69275"/>
                    <a:pt x="64511" y="79904"/>
                  </a:cubicBezTo>
                  <a:cubicBezTo>
                    <a:pt x="63778" y="97865"/>
                    <a:pt x="78073" y="109594"/>
                    <a:pt x="82471" y="124989"/>
                  </a:cubicBezTo>
                  <a:close/>
                </a:path>
              </a:pathLst>
            </a:custGeom>
            <a:solidFill>
              <a:srgbClr val="9781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CA694838-E5E8-4160-BE9B-22E475D89313}"/>
                </a:ext>
              </a:extLst>
            </p:cNvPr>
            <p:cNvSpPr/>
            <p:nvPr/>
          </p:nvSpPr>
          <p:spPr>
            <a:xfrm>
              <a:off x="11383178" y="4247875"/>
              <a:ext cx="106296" cy="60323"/>
            </a:xfrm>
            <a:custGeom>
              <a:avLst/>
              <a:gdLst>
                <a:gd name="connsiteX0" fmla="*/ 106296 w 106296"/>
                <a:gd name="connsiteY0" fmla="*/ 33722 h 60323"/>
                <a:gd name="connsiteX1" fmla="*/ 106296 w 106296"/>
                <a:gd name="connsiteY1" fmla="*/ 36654 h 60323"/>
                <a:gd name="connsiteX2" fmla="*/ 90168 w 106296"/>
                <a:gd name="connsiteY2" fmla="*/ 52048 h 60323"/>
                <a:gd name="connsiteX3" fmla="*/ 78806 w 106296"/>
                <a:gd name="connsiteY3" fmla="*/ 53148 h 60323"/>
                <a:gd name="connsiteX4" fmla="*/ 64877 w 106296"/>
                <a:gd name="connsiteY4" fmla="*/ 33355 h 60323"/>
                <a:gd name="connsiteX5" fmla="*/ 50216 w 106296"/>
                <a:gd name="connsiteY5" fmla="*/ 33355 h 60323"/>
                <a:gd name="connsiteX6" fmla="*/ 49849 w 106296"/>
                <a:gd name="connsiteY6" fmla="*/ 38853 h 60323"/>
                <a:gd name="connsiteX7" fmla="*/ 31156 w 106296"/>
                <a:gd name="connsiteY7" fmla="*/ 59746 h 60323"/>
                <a:gd name="connsiteX8" fmla="*/ 12462 w 106296"/>
                <a:gd name="connsiteY8" fmla="*/ 48750 h 60323"/>
                <a:gd name="connsiteX9" fmla="*/ 0 w 106296"/>
                <a:gd name="connsiteY9" fmla="*/ 43985 h 60323"/>
                <a:gd name="connsiteX10" fmla="*/ 43618 w 106296"/>
                <a:gd name="connsiteY10" fmla="*/ 5498 h 60323"/>
                <a:gd name="connsiteX11" fmla="*/ 57180 w 106296"/>
                <a:gd name="connsiteY11" fmla="*/ 0 h 60323"/>
                <a:gd name="connsiteX12" fmla="*/ 73308 w 106296"/>
                <a:gd name="connsiteY12" fmla="*/ 8430 h 60323"/>
                <a:gd name="connsiteX13" fmla="*/ 106296 w 106296"/>
                <a:gd name="connsiteY13" fmla="*/ 33722 h 6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296" h="60323">
                  <a:moveTo>
                    <a:pt x="106296" y="33722"/>
                  </a:moveTo>
                  <a:cubicBezTo>
                    <a:pt x="106296" y="34821"/>
                    <a:pt x="106296" y="35554"/>
                    <a:pt x="106296" y="36654"/>
                  </a:cubicBezTo>
                  <a:cubicBezTo>
                    <a:pt x="101165" y="42152"/>
                    <a:pt x="90535" y="39953"/>
                    <a:pt x="90168" y="52048"/>
                  </a:cubicBezTo>
                  <a:cubicBezTo>
                    <a:pt x="89802" y="59379"/>
                    <a:pt x="82838" y="56080"/>
                    <a:pt x="78806" y="53148"/>
                  </a:cubicBezTo>
                  <a:cubicBezTo>
                    <a:pt x="71842" y="48017"/>
                    <a:pt x="68909" y="40319"/>
                    <a:pt x="64877" y="33355"/>
                  </a:cubicBezTo>
                  <a:cubicBezTo>
                    <a:pt x="60479" y="25658"/>
                    <a:pt x="55347" y="19793"/>
                    <a:pt x="50216" y="33355"/>
                  </a:cubicBezTo>
                  <a:cubicBezTo>
                    <a:pt x="50216" y="35188"/>
                    <a:pt x="49483" y="37020"/>
                    <a:pt x="49849" y="38853"/>
                  </a:cubicBezTo>
                  <a:cubicBezTo>
                    <a:pt x="53148" y="54248"/>
                    <a:pt x="48383" y="62678"/>
                    <a:pt x="31156" y="59746"/>
                  </a:cubicBezTo>
                  <a:cubicBezTo>
                    <a:pt x="22725" y="60112"/>
                    <a:pt x="20160" y="50216"/>
                    <a:pt x="12462" y="48750"/>
                  </a:cubicBezTo>
                  <a:cubicBezTo>
                    <a:pt x="7697" y="48383"/>
                    <a:pt x="2932" y="48750"/>
                    <a:pt x="0" y="43985"/>
                  </a:cubicBezTo>
                  <a:cubicBezTo>
                    <a:pt x="6964" y="22725"/>
                    <a:pt x="16861" y="4765"/>
                    <a:pt x="43618" y="5498"/>
                  </a:cubicBezTo>
                  <a:cubicBezTo>
                    <a:pt x="48017" y="5498"/>
                    <a:pt x="52782" y="1833"/>
                    <a:pt x="57180" y="0"/>
                  </a:cubicBezTo>
                  <a:cubicBezTo>
                    <a:pt x="63778" y="733"/>
                    <a:pt x="69642" y="-367"/>
                    <a:pt x="73308" y="8430"/>
                  </a:cubicBezTo>
                  <a:cubicBezTo>
                    <a:pt x="79539" y="21992"/>
                    <a:pt x="98965" y="20526"/>
                    <a:pt x="106296" y="33722"/>
                  </a:cubicBezTo>
                  <a:close/>
                </a:path>
              </a:pathLst>
            </a:custGeom>
            <a:solidFill>
              <a:srgbClr val="83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621423A-CC71-4578-B52F-A90AA2F59E8A}"/>
                </a:ext>
              </a:extLst>
            </p:cNvPr>
            <p:cNvSpPr/>
            <p:nvPr/>
          </p:nvSpPr>
          <p:spPr>
            <a:xfrm>
              <a:off x="10592290" y="5289083"/>
              <a:ext cx="1086731" cy="1299875"/>
            </a:xfrm>
            <a:custGeom>
              <a:avLst/>
              <a:gdLst>
                <a:gd name="connsiteX0" fmla="*/ 119755 w 1086731"/>
                <a:gd name="connsiteY0" fmla="*/ 1201276 h 1299875"/>
                <a:gd name="connsiteX1" fmla="*/ 115723 w 1086731"/>
                <a:gd name="connsiteY1" fmla="*/ 1174152 h 1299875"/>
                <a:gd name="connsiteX2" fmla="*/ 94831 w 1086731"/>
                <a:gd name="connsiteY2" fmla="*/ 1180383 h 1299875"/>
                <a:gd name="connsiteX3" fmla="*/ 81635 w 1086731"/>
                <a:gd name="connsiteY3" fmla="*/ 1185148 h 1299875"/>
                <a:gd name="connsiteX4" fmla="*/ 79803 w 1086731"/>
                <a:gd name="connsiteY4" fmla="*/ 1173419 h 1299875"/>
                <a:gd name="connsiteX5" fmla="*/ 61842 w 1086731"/>
                <a:gd name="connsiteY5" fmla="*/ 1157291 h 1299875"/>
                <a:gd name="connsiteX6" fmla="*/ 61476 w 1086731"/>
                <a:gd name="connsiteY6" fmla="*/ 1144829 h 1299875"/>
                <a:gd name="connsiteX7" fmla="*/ 58177 w 1086731"/>
                <a:gd name="connsiteY7" fmla="*/ 1131634 h 1299875"/>
                <a:gd name="connsiteX8" fmla="*/ 53412 w 1086731"/>
                <a:gd name="connsiteY8" fmla="*/ 1122837 h 1299875"/>
                <a:gd name="connsiteX9" fmla="*/ 62575 w 1086731"/>
                <a:gd name="connsiteY9" fmla="*/ 1121370 h 1299875"/>
                <a:gd name="connsiteX10" fmla="*/ 88966 w 1086731"/>
                <a:gd name="connsiteY10" fmla="*/ 1115139 h 1299875"/>
                <a:gd name="connsiteX11" fmla="*/ 81269 w 1086731"/>
                <a:gd name="connsiteY11" fmla="*/ 1087649 h 1299875"/>
                <a:gd name="connsiteX12" fmla="*/ 78336 w 1086731"/>
                <a:gd name="connsiteY12" fmla="*/ 1086183 h 1299875"/>
                <a:gd name="connsiteX13" fmla="*/ 55244 w 1086731"/>
                <a:gd name="connsiteY13" fmla="*/ 1072254 h 1299875"/>
                <a:gd name="connsiteX14" fmla="*/ 27388 w 1086731"/>
                <a:gd name="connsiteY14" fmla="*/ 1063824 h 1299875"/>
                <a:gd name="connsiteX15" fmla="*/ 35451 w 1086731"/>
                <a:gd name="connsiteY15" fmla="*/ 1090948 h 1299875"/>
                <a:gd name="connsiteX16" fmla="*/ 7961 w 1086731"/>
                <a:gd name="connsiteY16" fmla="*/ 1106709 h 1299875"/>
                <a:gd name="connsiteX17" fmla="*/ 3196 w 1086731"/>
                <a:gd name="connsiteY17" fmla="*/ 1095713 h 1299875"/>
                <a:gd name="connsiteX18" fmla="*/ 17858 w 1086731"/>
                <a:gd name="connsiteY18" fmla="*/ 1068222 h 1299875"/>
                <a:gd name="connsiteX19" fmla="*/ 14192 w 1086731"/>
                <a:gd name="connsiteY19" fmla="*/ 1054660 h 1299875"/>
                <a:gd name="connsiteX20" fmla="*/ 19690 w 1086731"/>
                <a:gd name="connsiteY20" fmla="*/ 1025704 h 1299875"/>
                <a:gd name="connsiteX21" fmla="*/ 45714 w 1086731"/>
                <a:gd name="connsiteY21" fmla="*/ 996747 h 1299875"/>
                <a:gd name="connsiteX22" fmla="*/ 45714 w 1086731"/>
                <a:gd name="connsiteY22" fmla="*/ 990150 h 1299875"/>
                <a:gd name="connsiteX23" fmla="*/ 37284 w 1086731"/>
                <a:gd name="connsiteY23" fmla="*/ 988684 h 1299875"/>
                <a:gd name="connsiteX24" fmla="*/ 8694 w 1086731"/>
                <a:gd name="connsiteY24" fmla="*/ 969990 h 1299875"/>
                <a:gd name="connsiteX25" fmla="*/ 1363 w 1086731"/>
                <a:gd name="connsiteY25" fmla="*/ 937735 h 1299875"/>
                <a:gd name="connsiteX26" fmla="*/ 14925 w 1086731"/>
                <a:gd name="connsiteY26" fmla="*/ 919041 h 1299875"/>
                <a:gd name="connsiteX27" fmla="*/ 25555 w 1086731"/>
                <a:gd name="connsiteY27" fmla="*/ 913910 h 1299875"/>
                <a:gd name="connsiteX28" fmla="*/ 18591 w 1086731"/>
                <a:gd name="connsiteY28" fmla="*/ 904013 h 1299875"/>
                <a:gd name="connsiteX29" fmla="*/ 8694 w 1086731"/>
                <a:gd name="connsiteY29" fmla="*/ 898515 h 1299875"/>
                <a:gd name="connsiteX30" fmla="*/ 6128 w 1086731"/>
                <a:gd name="connsiteY30" fmla="*/ 885320 h 1299875"/>
                <a:gd name="connsiteX31" fmla="*/ 22256 w 1086731"/>
                <a:gd name="connsiteY31" fmla="*/ 882021 h 1299875"/>
                <a:gd name="connsiteX32" fmla="*/ 38017 w 1086731"/>
                <a:gd name="connsiteY32" fmla="*/ 885686 h 1299875"/>
                <a:gd name="connsiteX33" fmla="*/ 36918 w 1086731"/>
                <a:gd name="connsiteY33" fmla="*/ 875056 h 1299875"/>
                <a:gd name="connsiteX34" fmla="*/ 32519 w 1086731"/>
                <a:gd name="connsiteY34" fmla="*/ 862228 h 1299875"/>
                <a:gd name="connsiteX35" fmla="*/ 42782 w 1086731"/>
                <a:gd name="connsiteY35" fmla="*/ 820809 h 1299875"/>
                <a:gd name="connsiteX36" fmla="*/ 52679 w 1086731"/>
                <a:gd name="connsiteY36" fmla="*/ 802115 h 1299875"/>
                <a:gd name="connsiteX37" fmla="*/ 88233 w 1086731"/>
                <a:gd name="connsiteY37" fmla="*/ 799183 h 1299875"/>
                <a:gd name="connsiteX38" fmla="*/ 88966 w 1086731"/>
                <a:gd name="connsiteY38" fmla="*/ 809446 h 1299875"/>
                <a:gd name="connsiteX39" fmla="*/ 79803 w 1086731"/>
                <a:gd name="connsiteY39" fmla="*/ 823008 h 1299875"/>
                <a:gd name="connsiteX40" fmla="*/ 104361 w 1086731"/>
                <a:gd name="connsiteY40" fmla="*/ 835470 h 1299875"/>
                <a:gd name="connsiteX41" fmla="*/ 121588 w 1086731"/>
                <a:gd name="connsiteY41" fmla="*/ 857096 h 1299875"/>
                <a:gd name="connsiteX42" fmla="*/ 141748 w 1086731"/>
                <a:gd name="connsiteY42" fmla="*/ 808346 h 1299875"/>
                <a:gd name="connsiteX43" fmla="*/ 154943 w 1086731"/>
                <a:gd name="connsiteY43" fmla="*/ 775358 h 1299875"/>
                <a:gd name="connsiteX44" fmla="*/ 167405 w 1086731"/>
                <a:gd name="connsiteY44" fmla="*/ 765828 h 1299875"/>
                <a:gd name="connsiteX45" fmla="*/ 173636 w 1086731"/>
                <a:gd name="connsiteY45" fmla="*/ 784522 h 1299875"/>
                <a:gd name="connsiteX46" fmla="*/ 160441 w 1086731"/>
                <a:gd name="connsiteY46" fmla="*/ 818610 h 1299875"/>
                <a:gd name="connsiteX47" fmla="*/ 171804 w 1086731"/>
                <a:gd name="connsiteY47" fmla="*/ 837303 h 1299875"/>
                <a:gd name="connsiteX48" fmla="*/ 182433 w 1086731"/>
                <a:gd name="connsiteY48" fmla="*/ 839136 h 1299875"/>
                <a:gd name="connsiteX49" fmla="*/ 211756 w 1086731"/>
                <a:gd name="connsiteY49" fmla="*/ 835470 h 1299875"/>
                <a:gd name="connsiteX50" fmla="*/ 227518 w 1086731"/>
                <a:gd name="connsiteY50" fmla="*/ 846100 h 1299875"/>
                <a:gd name="connsiteX51" fmla="*/ 240713 w 1086731"/>
                <a:gd name="connsiteY51" fmla="*/ 855996 h 1299875"/>
                <a:gd name="connsiteX52" fmla="*/ 250610 w 1086731"/>
                <a:gd name="connsiteY52" fmla="*/ 862961 h 1299875"/>
                <a:gd name="connsiteX53" fmla="*/ 244745 w 1086731"/>
                <a:gd name="connsiteY53" fmla="*/ 873590 h 1299875"/>
                <a:gd name="connsiteX54" fmla="*/ 233382 w 1086731"/>
                <a:gd name="connsiteY54" fmla="*/ 886786 h 1299875"/>
                <a:gd name="connsiteX55" fmla="*/ 237781 w 1086731"/>
                <a:gd name="connsiteY55" fmla="*/ 888985 h 1299875"/>
                <a:gd name="connsiteX56" fmla="*/ 247311 w 1086731"/>
                <a:gd name="connsiteY56" fmla="*/ 873957 h 1299875"/>
                <a:gd name="connsiteX57" fmla="*/ 240713 w 1086731"/>
                <a:gd name="connsiteY57" fmla="*/ 838769 h 1299875"/>
                <a:gd name="connsiteX58" fmla="*/ 240713 w 1086731"/>
                <a:gd name="connsiteY58" fmla="*/ 826673 h 1299875"/>
                <a:gd name="connsiteX59" fmla="*/ 256474 w 1086731"/>
                <a:gd name="connsiteY59" fmla="*/ 823008 h 1299875"/>
                <a:gd name="connsiteX60" fmla="*/ 266371 w 1086731"/>
                <a:gd name="connsiteY60" fmla="*/ 821175 h 1299875"/>
                <a:gd name="connsiteX61" fmla="*/ 261606 w 1086731"/>
                <a:gd name="connsiteY61" fmla="*/ 810179 h 1299875"/>
                <a:gd name="connsiteX62" fmla="*/ 245478 w 1086731"/>
                <a:gd name="connsiteY62" fmla="*/ 794785 h 1299875"/>
                <a:gd name="connsiteX63" fmla="*/ 250976 w 1086731"/>
                <a:gd name="connsiteY63" fmla="*/ 773892 h 1299875"/>
                <a:gd name="connsiteX64" fmla="*/ 259773 w 1086731"/>
                <a:gd name="connsiteY64" fmla="*/ 755931 h 1299875"/>
                <a:gd name="connsiteX65" fmla="*/ 257574 w 1086731"/>
                <a:gd name="connsiteY65" fmla="*/ 732840 h 1299875"/>
                <a:gd name="connsiteX66" fmla="*/ 279566 w 1086731"/>
                <a:gd name="connsiteY66" fmla="*/ 726242 h 1299875"/>
                <a:gd name="connsiteX67" fmla="*/ 303025 w 1086731"/>
                <a:gd name="connsiteY67" fmla="*/ 720011 h 1299875"/>
                <a:gd name="connsiteX68" fmla="*/ 360205 w 1086731"/>
                <a:gd name="connsiteY68" fmla="*/ 720011 h 1299875"/>
                <a:gd name="connsiteX69" fmla="*/ 378898 w 1086731"/>
                <a:gd name="connsiteY69" fmla="*/ 725875 h 1299875"/>
                <a:gd name="connsiteX70" fmla="*/ 411520 w 1086731"/>
                <a:gd name="connsiteY70" fmla="*/ 721477 h 1299875"/>
                <a:gd name="connsiteX71" fmla="*/ 394293 w 1086731"/>
                <a:gd name="connsiteY71" fmla="*/ 720744 h 1299875"/>
                <a:gd name="connsiteX72" fmla="*/ 375233 w 1086731"/>
                <a:gd name="connsiteY72" fmla="*/ 722576 h 1299875"/>
                <a:gd name="connsiteX73" fmla="*/ 368268 w 1086731"/>
                <a:gd name="connsiteY73" fmla="*/ 698751 h 1299875"/>
                <a:gd name="connsiteX74" fmla="*/ 372667 w 1086731"/>
                <a:gd name="connsiteY74" fmla="*/ 684456 h 1299875"/>
                <a:gd name="connsiteX75" fmla="*/ 363870 w 1086731"/>
                <a:gd name="connsiteY75" fmla="*/ 671628 h 1299875"/>
                <a:gd name="connsiteX76" fmla="*/ 347742 w 1086731"/>
                <a:gd name="connsiteY76" fmla="*/ 655500 h 1299875"/>
                <a:gd name="connsiteX77" fmla="*/ 364970 w 1086731"/>
                <a:gd name="connsiteY77" fmla="*/ 646336 h 1299875"/>
                <a:gd name="connsiteX78" fmla="*/ 379998 w 1086731"/>
                <a:gd name="connsiteY78" fmla="*/ 638273 h 1299875"/>
                <a:gd name="connsiteX79" fmla="*/ 383663 w 1086731"/>
                <a:gd name="connsiteY79" fmla="*/ 576694 h 1299875"/>
                <a:gd name="connsiteX80" fmla="*/ 368268 w 1086731"/>
                <a:gd name="connsiteY80" fmla="*/ 593555 h 1299875"/>
                <a:gd name="connsiteX81" fmla="*/ 357272 w 1086731"/>
                <a:gd name="connsiteY81" fmla="*/ 558367 h 1299875"/>
                <a:gd name="connsiteX82" fmla="*/ 352874 w 1086731"/>
                <a:gd name="connsiteY82" fmla="*/ 584758 h 1299875"/>
                <a:gd name="connsiteX83" fmla="*/ 364237 w 1086731"/>
                <a:gd name="connsiteY83" fmla="*/ 624344 h 1299875"/>
                <a:gd name="connsiteX84" fmla="*/ 362770 w 1086731"/>
                <a:gd name="connsiteY84" fmla="*/ 641571 h 1299875"/>
                <a:gd name="connsiteX85" fmla="*/ 342977 w 1086731"/>
                <a:gd name="connsiteY85" fmla="*/ 643404 h 1299875"/>
                <a:gd name="connsiteX86" fmla="*/ 336380 w 1086731"/>
                <a:gd name="connsiteY86" fmla="*/ 626910 h 1299875"/>
                <a:gd name="connsiteX87" fmla="*/ 314754 w 1086731"/>
                <a:gd name="connsiteY87" fmla="*/ 638639 h 1299875"/>
                <a:gd name="connsiteX88" fmla="*/ 304857 w 1086731"/>
                <a:gd name="connsiteY88" fmla="*/ 656233 h 1299875"/>
                <a:gd name="connsiteX89" fmla="*/ 297527 w 1086731"/>
                <a:gd name="connsiteY89" fmla="*/ 674193 h 1299875"/>
                <a:gd name="connsiteX90" fmla="*/ 280299 w 1086731"/>
                <a:gd name="connsiteY90" fmla="*/ 670894 h 1299875"/>
                <a:gd name="connsiteX91" fmla="*/ 265271 w 1086731"/>
                <a:gd name="connsiteY91" fmla="*/ 647436 h 1299875"/>
                <a:gd name="connsiteX92" fmla="*/ 267470 w 1086731"/>
                <a:gd name="connsiteY92" fmla="*/ 620679 h 1299875"/>
                <a:gd name="connsiteX93" fmla="*/ 294961 w 1086731"/>
                <a:gd name="connsiteY93" fmla="*/ 595754 h 1299875"/>
                <a:gd name="connsiteX94" fmla="*/ 314387 w 1086731"/>
                <a:gd name="connsiteY94" fmla="*/ 599419 h 1299875"/>
                <a:gd name="connsiteX95" fmla="*/ 326483 w 1086731"/>
                <a:gd name="connsiteY95" fmla="*/ 549204 h 1299875"/>
                <a:gd name="connsiteX96" fmla="*/ 351408 w 1086731"/>
                <a:gd name="connsiteY96" fmla="*/ 527578 h 1299875"/>
                <a:gd name="connsiteX97" fmla="*/ 375233 w 1086731"/>
                <a:gd name="connsiteY97" fmla="*/ 505219 h 1299875"/>
                <a:gd name="connsiteX98" fmla="*/ 384396 w 1086731"/>
                <a:gd name="connsiteY98" fmla="*/ 465633 h 1299875"/>
                <a:gd name="connsiteX99" fmla="*/ 404189 w 1086731"/>
                <a:gd name="connsiteY99" fmla="*/ 455370 h 1299875"/>
                <a:gd name="connsiteX100" fmla="*/ 417385 w 1086731"/>
                <a:gd name="connsiteY100" fmla="*/ 473697 h 1299875"/>
                <a:gd name="connsiteX101" fmla="*/ 417751 w 1086731"/>
                <a:gd name="connsiteY101" fmla="*/ 490557 h 1299875"/>
                <a:gd name="connsiteX102" fmla="*/ 449274 w 1086731"/>
                <a:gd name="connsiteY102" fmla="*/ 512183 h 1299875"/>
                <a:gd name="connsiteX103" fmla="*/ 483728 w 1086731"/>
                <a:gd name="connsiteY103" fmla="*/ 539674 h 1299875"/>
                <a:gd name="connsiteX104" fmla="*/ 484461 w 1086731"/>
                <a:gd name="connsiteY104" fmla="*/ 561299 h 1299875"/>
                <a:gd name="connsiteX105" fmla="*/ 504254 w 1086731"/>
                <a:gd name="connsiteY105" fmla="*/ 558734 h 1299875"/>
                <a:gd name="connsiteX106" fmla="*/ 524414 w 1086731"/>
                <a:gd name="connsiteY106" fmla="*/ 501187 h 1299875"/>
                <a:gd name="connsiteX107" fmla="*/ 499123 w 1086731"/>
                <a:gd name="connsiteY107" fmla="*/ 476995 h 1299875"/>
                <a:gd name="connsiteX108" fmla="*/ 515984 w 1086731"/>
                <a:gd name="connsiteY108" fmla="*/ 450605 h 1299875"/>
                <a:gd name="connsiteX109" fmla="*/ 491425 w 1086731"/>
                <a:gd name="connsiteY109" fmla="*/ 448039 h 1299875"/>
                <a:gd name="connsiteX110" fmla="*/ 481895 w 1086731"/>
                <a:gd name="connsiteY110" fmla="*/ 459768 h 1299875"/>
                <a:gd name="connsiteX111" fmla="*/ 469800 w 1086731"/>
                <a:gd name="connsiteY111" fmla="*/ 462700 h 1299875"/>
                <a:gd name="connsiteX112" fmla="*/ 464668 w 1086731"/>
                <a:gd name="connsiteY112" fmla="*/ 452071 h 1299875"/>
                <a:gd name="connsiteX113" fmla="*/ 462102 w 1086731"/>
                <a:gd name="connsiteY113" fmla="*/ 403688 h 1299875"/>
                <a:gd name="connsiteX114" fmla="*/ 439743 w 1086731"/>
                <a:gd name="connsiteY114" fmla="*/ 376930 h 1299875"/>
                <a:gd name="connsiteX115" fmla="*/ 429847 w 1086731"/>
                <a:gd name="connsiteY115" fmla="*/ 385727 h 1299875"/>
                <a:gd name="connsiteX116" fmla="*/ 424349 w 1086731"/>
                <a:gd name="connsiteY116" fmla="*/ 395624 h 1299875"/>
                <a:gd name="connsiteX117" fmla="*/ 400890 w 1086731"/>
                <a:gd name="connsiteY117" fmla="*/ 387560 h 1299875"/>
                <a:gd name="connsiteX118" fmla="*/ 381830 w 1086731"/>
                <a:gd name="connsiteY118" fmla="*/ 373998 h 1299875"/>
                <a:gd name="connsiteX119" fmla="*/ 363870 w 1086731"/>
                <a:gd name="connsiteY119" fmla="*/ 366301 h 1299875"/>
                <a:gd name="connsiteX120" fmla="*/ 333814 w 1086731"/>
                <a:gd name="connsiteY120" fmla="*/ 370333 h 1299875"/>
                <a:gd name="connsiteX121" fmla="*/ 340411 w 1086731"/>
                <a:gd name="connsiteY121" fmla="*/ 381329 h 1299875"/>
                <a:gd name="connsiteX122" fmla="*/ 347742 w 1086731"/>
                <a:gd name="connsiteY122" fmla="*/ 382062 h 1299875"/>
                <a:gd name="connsiteX123" fmla="*/ 378532 w 1086731"/>
                <a:gd name="connsiteY123" fmla="*/ 406987 h 1299875"/>
                <a:gd name="connsiteX124" fmla="*/ 336380 w 1086731"/>
                <a:gd name="connsiteY124" fmla="*/ 443274 h 1299875"/>
                <a:gd name="connsiteX125" fmla="*/ 324650 w 1086731"/>
                <a:gd name="connsiteY125" fmla="*/ 420182 h 1299875"/>
                <a:gd name="connsiteX126" fmla="*/ 314754 w 1086731"/>
                <a:gd name="connsiteY126" fmla="*/ 391958 h 1299875"/>
                <a:gd name="connsiteX127" fmla="*/ 295327 w 1086731"/>
                <a:gd name="connsiteY127" fmla="*/ 404421 h 1299875"/>
                <a:gd name="connsiteX128" fmla="*/ 283965 w 1086731"/>
                <a:gd name="connsiteY128" fmla="*/ 430445 h 1299875"/>
                <a:gd name="connsiteX129" fmla="*/ 263438 w 1086731"/>
                <a:gd name="connsiteY129" fmla="*/ 405887 h 1299875"/>
                <a:gd name="connsiteX130" fmla="*/ 265271 w 1086731"/>
                <a:gd name="connsiteY130" fmla="*/ 371066 h 1299875"/>
                <a:gd name="connsiteX131" fmla="*/ 249510 w 1086731"/>
                <a:gd name="connsiteY131" fmla="*/ 321950 h 1299875"/>
                <a:gd name="connsiteX132" fmla="*/ 237414 w 1086731"/>
                <a:gd name="connsiteY132" fmla="*/ 324515 h 1299875"/>
                <a:gd name="connsiteX133" fmla="*/ 200760 w 1086731"/>
                <a:gd name="connsiteY133" fmla="*/ 327081 h 1299875"/>
                <a:gd name="connsiteX134" fmla="*/ 176202 w 1086731"/>
                <a:gd name="connsiteY134" fmla="*/ 325982 h 1299875"/>
                <a:gd name="connsiteX135" fmla="*/ 178768 w 1086731"/>
                <a:gd name="connsiteY135" fmla="*/ 353839 h 1299875"/>
                <a:gd name="connsiteX136" fmla="*/ 179501 w 1086731"/>
                <a:gd name="connsiteY136" fmla="*/ 369966 h 1299875"/>
                <a:gd name="connsiteX137" fmla="*/ 179134 w 1086731"/>
                <a:gd name="connsiteY137" fmla="*/ 393425 h 1299875"/>
                <a:gd name="connsiteX138" fmla="*/ 165939 w 1086731"/>
                <a:gd name="connsiteY138" fmla="*/ 417616 h 1299875"/>
                <a:gd name="connsiteX139" fmla="*/ 125253 w 1086731"/>
                <a:gd name="connsiteY139" fmla="*/ 423114 h 1299875"/>
                <a:gd name="connsiteX140" fmla="*/ 117556 w 1086731"/>
                <a:gd name="connsiteY140" fmla="*/ 433377 h 1299875"/>
                <a:gd name="connsiteX141" fmla="*/ 100695 w 1086731"/>
                <a:gd name="connsiteY141" fmla="*/ 503753 h 1299875"/>
                <a:gd name="connsiteX142" fmla="*/ 117190 w 1086731"/>
                <a:gd name="connsiteY142" fmla="*/ 524279 h 1299875"/>
                <a:gd name="connsiteX143" fmla="*/ 129285 w 1086731"/>
                <a:gd name="connsiteY143" fmla="*/ 545905 h 1299875"/>
                <a:gd name="connsiteX144" fmla="*/ 102894 w 1086731"/>
                <a:gd name="connsiteY144" fmla="*/ 548837 h 1299875"/>
                <a:gd name="connsiteX145" fmla="*/ 98496 w 1086731"/>
                <a:gd name="connsiteY145" fmla="*/ 545538 h 1299875"/>
                <a:gd name="connsiteX146" fmla="*/ 60743 w 1086731"/>
                <a:gd name="connsiteY146" fmla="*/ 531610 h 1299875"/>
                <a:gd name="connsiteX147" fmla="*/ 57077 w 1086731"/>
                <a:gd name="connsiteY147" fmla="*/ 531610 h 1299875"/>
                <a:gd name="connsiteX148" fmla="*/ 51213 w 1086731"/>
                <a:gd name="connsiteY148" fmla="*/ 513283 h 1299875"/>
                <a:gd name="connsiteX149" fmla="*/ 55611 w 1086731"/>
                <a:gd name="connsiteY149" fmla="*/ 478828 h 1299875"/>
                <a:gd name="connsiteX150" fmla="*/ 40949 w 1086731"/>
                <a:gd name="connsiteY150" fmla="*/ 459768 h 1299875"/>
                <a:gd name="connsiteX151" fmla="*/ 50113 w 1086731"/>
                <a:gd name="connsiteY151" fmla="*/ 427513 h 1299875"/>
                <a:gd name="connsiteX152" fmla="*/ 61476 w 1086731"/>
                <a:gd name="connsiteY152" fmla="*/ 426047 h 1299875"/>
                <a:gd name="connsiteX153" fmla="*/ 65874 w 1086731"/>
                <a:gd name="connsiteY153" fmla="*/ 413218 h 1299875"/>
                <a:gd name="connsiteX154" fmla="*/ 49746 w 1086731"/>
                <a:gd name="connsiteY154" fmla="*/ 400755 h 1299875"/>
                <a:gd name="connsiteX155" fmla="*/ 39850 w 1086731"/>
                <a:gd name="connsiteY155" fmla="*/ 373998 h 1299875"/>
                <a:gd name="connsiteX156" fmla="*/ 40583 w 1086731"/>
                <a:gd name="connsiteY156" fmla="*/ 352006 h 1299875"/>
                <a:gd name="connsiteX157" fmla="*/ 59276 w 1086731"/>
                <a:gd name="connsiteY157" fmla="*/ 356038 h 1299875"/>
                <a:gd name="connsiteX158" fmla="*/ 41683 w 1086731"/>
                <a:gd name="connsiteY158" fmla="*/ 347241 h 1299875"/>
                <a:gd name="connsiteX159" fmla="*/ 37651 w 1086731"/>
                <a:gd name="connsiteY159" fmla="*/ 337344 h 1299875"/>
                <a:gd name="connsiteX160" fmla="*/ 63308 w 1086731"/>
                <a:gd name="connsiteY160" fmla="*/ 329647 h 1299875"/>
                <a:gd name="connsiteX161" fmla="*/ 65507 w 1086731"/>
                <a:gd name="connsiteY161" fmla="*/ 300690 h 1299875"/>
                <a:gd name="connsiteX162" fmla="*/ 64774 w 1086731"/>
                <a:gd name="connsiteY162" fmla="*/ 286762 h 1299875"/>
                <a:gd name="connsiteX163" fmla="*/ 65507 w 1086731"/>
                <a:gd name="connsiteY163" fmla="*/ 264037 h 1299875"/>
                <a:gd name="connsiteX164" fmla="*/ 53045 w 1086731"/>
                <a:gd name="connsiteY164" fmla="*/ 250475 h 1299875"/>
                <a:gd name="connsiteX165" fmla="*/ 25921 w 1086731"/>
                <a:gd name="connsiteY165" fmla="*/ 215653 h 1299875"/>
                <a:gd name="connsiteX166" fmla="*/ 23722 w 1086731"/>
                <a:gd name="connsiteY166" fmla="*/ 210888 h 1299875"/>
                <a:gd name="connsiteX167" fmla="*/ 12726 w 1086731"/>
                <a:gd name="connsiteY167" fmla="*/ 188530 h 1299875"/>
                <a:gd name="connsiteX168" fmla="*/ 13459 w 1086731"/>
                <a:gd name="connsiteY168" fmla="*/ 183398 h 1299875"/>
                <a:gd name="connsiteX169" fmla="*/ 8694 w 1086731"/>
                <a:gd name="connsiteY169" fmla="*/ 152975 h 1299875"/>
                <a:gd name="connsiteX170" fmla="*/ 14192 w 1086731"/>
                <a:gd name="connsiteY170" fmla="*/ 132083 h 1299875"/>
                <a:gd name="connsiteX171" fmla="*/ 43515 w 1086731"/>
                <a:gd name="connsiteY171" fmla="*/ 123652 h 1299875"/>
                <a:gd name="connsiteX172" fmla="*/ 69173 w 1086731"/>
                <a:gd name="connsiteY172" fmla="*/ 118521 h 1299875"/>
                <a:gd name="connsiteX173" fmla="*/ 69173 w 1086731"/>
                <a:gd name="connsiteY173" fmla="*/ 117421 h 1299875"/>
                <a:gd name="connsiteX174" fmla="*/ 68073 w 1086731"/>
                <a:gd name="connsiteY174" fmla="*/ 118887 h 1299875"/>
                <a:gd name="connsiteX175" fmla="*/ 25188 w 1086731"/>
                <a:gd name="connsiteY175" fmla="*/ 120720 h 1299875"/>
                <a:gd name="connsiteX176" fmla="*/ 5395 w 1086731"/>
                <a:gd name="connsiteY176" fmla="*/ 91763 h 1299875"/>
                <a:gd name="connsiteX177" fmla="*/ 28121 w 1086731"/>
                <a:gd name="connsiteY177" fmla="*/ 71237 h 1299875"/>
                <a:gd name="connsiteX178" fmla="*/ 37651 w 1086731"/>
                <a:gd name="connsiteY178" fmla="*/ 70871 h 1299875"/>
                <a:gd name="connsiteX179" fmla="*/ 36918 w 1086731"/>
                <a:gd name="connsiteY179" fmla="*/ 56576 h 1299875"/>
                <a:gd name="connsiteX180" fmla="*/ 51946 w 1086731"/>
                <a:gd name="connsiteY180" fmla="*/ 44113 h 1299875"/>
                <a:gd name="connsiteX181" fmla="*/ 62942 w 1086731"/>
                <a:gd name="connsiteY181" fmla="*/ 54376 h 1299875"/>
                <a:gd name="connsiteX182" fmla="*/ 87133 w 1086731"/>
                <a:gd name="connsiteY182" fmla="*/ 77102 h 1299875"/>
                <a:gd name="connsiteX183" fmla="*/ 135516 w 1086731"/>
                <a:gd name="connsiteY183" fmla="*/ 112290 h 1299875"/>
                <a:gd name="connsiteX184" fmla="*/ 147979 w 1086731"/>
                <a:gd name="connsiteY184" fmla="*/ 76002 h 1299875"/>
                <a:gd name="connsiteX185" fmla="*/ 158242 w 1086731"/>
                <a:gd name="connsiteY185" fmla="*/ 65739 h 1299875"/>
                <a:gd name="connsiteX186" fmla="*/ 177668 w 1086731"/>
                <a:gd name="connsiteY186" fmla="*/ 71970 h 1299875"/>
                <a:gd name="connsiteX187" fmla="*/ 180234 w 1086731"/>
                <a:gd name="connsiteY187" fmla="*/ 88098 h 1299875"/>
                <a:gd name="connsiteX188" fmla="*/ 178768 w 1086731"/>
                <a:gd name="connsiteY188" fmla="*/ 88465 h 1299875"/>
                <a:gd name="connsiteX189" fmla="*/ 179501 w 1086731"/>
                <a:gd name="connsiteY189" fmla="*/ 138314 h 1299875"/>
                <a:gd name="connsiteX190" fmla="*/ 192696 w 1086731"/>
                <a:gd name="connsiteY190" fmla="*/ 138680 h 1299875"/>
                <a:gd name="connsiteX191" fmla="*/ 207358 w 1086731"/>
                <a:gd name="connsiteY191" fmla="*/ 129150 h 1299875"/>
                <a:gd name="connsiteX192" fmla="*/ 198561 w 1086731"/>
                <a:gd name="connsiteY192" fmla="*/ 118887 h 1299875"/>
                <a:gd name="connsiteX193" fmla="*/ 200394 w 1086731"/>
                <a:gd name="connsiteY193" fmla="*/ 101660 h 1299875"/>
                <a:gd name="connsiteX194" fmla="*/ 220553 w 1086731"/>
                <a:gd name="connsiteY194" fmla="*/ 81867 h 1299875"/>
                <a:gd name="connsiteX195" fmla="*/ 237048 w 1086731"/>
                <a:gd name="connsiteY195" fmla="*/ 66472 h 1299875"/>
                <a:gd name="connsiteX196" fmla="*/ 248410 w 1086731"/>
                <a:gd name="connsiteY196" fmla="*/ 74903 h 1299875"/>
                <a:gd name="connsiteX197" fmla="*/ 238514 w 1086731"/>
                <a:gd name="connsiteY197" fmla="*/ 97262 h 1299875"/>
                <a:gd name="connsiteX198" fmla="*/ 278833 w 1086731"/>
                <a:gd name="connsiteY198" fmla="*/ 130983 h 1299875"/>
                <a:gd name="connsiteX199" fmla="*/ 273335 w 1086731"/>
                <a:gd name="connsiteY199" fmla="*/ 114855 h 1299875"/>
                <a:gd name="connsiteX200" fmla="*/ 271869 w 1086731"/>
                <a:gd name="connsiteY200" fmla="*/ 104592 h 1299875"/>
                <a:gd name="connsiteX201" fmla="*/ 282132 w 1086731"/>
                <a:gd name="connsiteY201" fmla="*/ 102393 h 1299875"/>
                <a:gd name="connsiteX202" fmla="*/ 297527 w 1086731"/>
                <a:gd name="connsiteY202" fmla="*/ 111923 h 1299875"/>
                <a:gd name="connsiteX203" fmla="*/ 314021 w 1086731"/>
                <a:gd name="connsiteY203" fmla="*/ 126951 h 1299875"/>
                <a:gd name="connsiteX204" fmla="*/ 328316 w 1086731"/>
                <a:gd name="connsiteY204" fmla="*/ 121820 h 1299875"/>
                <a:gd name="connsiteX205" fmla="*/ 358372 w 1086731"/>
                <a:gd name="connsiteY205" fmla="*/ 104226 h 1299875"/>
                <a:gd name="connsiteX206" fmla="*/ 375966 w 1086731"/>
                <a:gd name="connsiteY206" fmla="*/ 110090 h 1299875"/>
                <a:gd name="connsiteX207" fmla="*/ 392460 w 1086731"/>
                <a:gd name="connsiteY207" fmla="*/ 107525 h 1299875"/>
                <a:gd name="connsiteX208" fmla="*/ 409321 w 1086731"/>
                <a:gd name="connsiteY208" fmla="*/ 104226 h 1299875"/>
                <a:gd name="connsiteX209" fmla="*/ 462469 w 1086731"/>
                <a:gd name="connsiteY209" fmla="*/ 98728 h 1299875"/>
                <a:gd name="connsiteX210" fmla="*/ 476397 w 1086731"/>
                <a:gd name="connsiteY210" fmla="*/ 96528 h 1299875"/>
                <a:gd name="connsiteX211" fmla="*/ 500589 w 1086731"/>
                <a:gd name="connsiteY211" fmla="*/ 95429 h 1299875"/>
                <a:gd name="connsiteX212" fmla="*/ 506087 w 1086731"/>
                <a:gd name="connsiteY212" fmla="*/ 89198 h 1299875"/>
                <a:gd name="connsiteX213" fmla="*/ 517450 w 1086731"/>
                <a:gd name="connsiteY213" fmla="*/ 70871 h 1299875"/>
                <a:gd name="connsiteX214" fmla="*/ 567299 w 1086731"/>
                <a:gd name="connsiteY214" fmla="*/ 65373 h 1299875"/>
                <a:gd name="connsiteX215" fmla="*/ 590757 w 1086731"/>
                <a:gd name="connsiteY215" fmla="*/ 72703 h 1299875"/>
                <a:gd name="connsiteX216" fmla="*/ 572797 w 1086731"/>
                <a:gd name="connsiteY216" fmla="*/ 94329 h 1299875"/>
                <a:gd name="connsiteX217" fmla="*/ 606152 w 1086731"/>
                <a:gd name="connsiteY217" fmla="*/ 102393 h 1299875"/>
                <a:gd name="connsiteX218" fmla="*/ 616049 w 1086731"/>
                <a:gd name="connsiteY218" fmla="*/ 98361 h 1299875"/>
                <a:gd name="connsiteX219" fmla="*/ 603220 w 1086731"/>
                <a:gd name="connsiteY219" fmla="*/ 74536 h 1299875"/>
                <a:gd name="connsiteX220" fmla="*/ 599554 w 1086731"/>
                <a:gd name="connsiteY220" fmla="*/ 73803 h 1299875"/>
                <a:gd name="connsiteX221" fmla="*/ 584893 w 1086731"/>
                <a:gd name="connsiteY221" fmla="*/ 62807 h 1299875"/>
                <a:gd name="connsiteX222" fmla="*/ 573530 w 1086731"/>
                <a:gd name="connsiteY222" fmla="*/ 64273 h 1299875"/>
                <a:gd name="connsiteX223" fmla="*/ 555203 w 1086731"/>
                <a:gd name="connsiteY223" fmla="*/ 66472 h 1299875"/>
                <a:gd name="connsiteX224" fmla="*/ 549705 w 1086731"/>
                <a:gd name="connsiteY224" fmla="*/ 66472 h 1299875"/>
                <a:gd name="connsiteX225" fmla="*/ 527713 w 1086731"/>
                <a:gd name="connsiteY225" fmla="*/ 60608 h 1299875"/>
                <a:gd name="connsiteX226" fmla="*/ 541275 w 1086731"/>
                <a:gd name="connsiteY226" fmla="*/ 43380 h 1299875"/>
                <a:gd name="connsiteX227" fmla="*/ 553004 w 1086731"/>
                <a:gd name="connsiteY227" fmla="*/ 34217 h 1299875"/>
                <a:gd name="connsiteX228" fmla="*/ 560335 w 1086731"/>
                <a:gd name="connsiteY228" fmla="*/ 18089 h 1299875"/>
                <a:gd name="connsiteX229" fmla="*/ 545307 w 1086731"/>
                <a:gd name="connsiteY229" fmla="*/ 13691 h 1299875"/>
                <a:gd name="connsiteX230" fmla="*/ 528079 w 1086731"/>
                <a:gd name="connsiteY230" fmla="*/ 5627 h 1299875"/>
                <a:gd name="connsiteX231" fmla="*/ 552637 w 1086731"/>
                <a:gd name="connsiteY231" fmla="*/ 129 h 1299875"/>
                <a:gd name="connsiteX232" fmla="*/ 609084 w 1086731"/>
                <a:gd name="connsiteY232" fmla="*/ 7826 h 1299875"/>
                <a:gd name="connsiteX233" fmla="*/ 677994 w 1086731"/>
                <a:gd name="connsiteY233" fmla="*/ 30551 h 1299875"/>
                <a:gd name="connsiteX234" fmla="*/ 694488 w 1086731"/>
                <a:gd name="connsiteY234" fmla="*/ 31284 h 1299875"/>
                <a:gd name="connsiteX235" fmla="*/ 748369 w 1086731"/>
                <a:gd name="connsiteY235" fmla="*/ 32751 h 1299875"/>
                <a:gd name="connsiteX236" fmla="*/ 803716 w 1086731"/>
                <a:gd name="connsiteY236" fmla="*/ 39348 h 1299875"/>
                <a:gd name="connsiteX237" fmla="*/ 820577 w 1086731"/>
                <a:gd name="connsiteY237" fmla="*/ 39348 h 1299875"/>
                <a:gd name="connsiteX238" fmla="*/ 866028 w 1086731"/>
                <a:gd name="connsiteY238" fmla="*/ 48878 h 1299875"/>
                <a:gd name="connsiteX239" fmla="*/ 928339 w 1086731"/>
                <a:gd name="connsiteY239" fmla="*/ 83699 h 1299875"/>
                <a:gd name="connsiteX240" fmla="*/ 989918 w 1086731"/>
                <a:gd name="connsiteY240" fmla="*/ 128784 h 1299875"/>
                <a:gd name="connsiteX241" fmla="*/ 993217 w 1086731"/>
                <a:gd name="connsiteY241" fmla="*/ 145278 h 1299875"/>
                <a:gd name="connsiteX242" fmla="*/ 1040500 w 1086731"/>
                <a:gd name="connsiteY242" fmla="*/ 181565 h 1299875"/>
                <a:gd name="connsiteX243" fmla="*/ 1055528 w 1086731"/>
                <a:gd name="connsiteY243" fmla="*/ 173868 h 1299875"/>
                <a:gd name="connsiteX244" fmla="*/ 1084485 w 1086731"/>
                <a:gd name="connsiteY244" fmla="*/ 171669 h 1299875"/>
                <a:gd name="connsiteX245" fmla="*/ 1086684 w 1086731"/>
                <a:gd name="connsiteY245" fmla="*/ 176434 h 1299875"/>
                <a:gd name="connsiteX246" fmla="*/ 1077887 w 1086731"/>
                <a:gd name="connsiteY246" fmla="*/ 205024 h 1299875"/>
                <a:gd name="connsiteX247" fmla="*/ 1065058 w 1086731"/>
                <a:gd name="connsiteY247" fmla="*/ 210522 h 1299875"/>
                <a:gd name="connsiteX248" fmla="*/ 1020341 w 1086731"/>
                <a:gd name="connsiteY248" fmla="*/ 200625 h 1299875"/>
                <a:gd name="connsiteX249" fmla="*/ 1014843 w 1086731"/>
                <a:gd name="connsiteY249" fmla="*/ 200992 h 1299875"/>
                <a:gd name="connsiteX250" fmla="*/ 1024739 w 1086731"/>
                <a:gd name="connsiteY250" fmla="*/ 218586 h 1299875"/>
                <a:gd name="connsiteX251" fmla="*/ 1013010 w 1086731"/>
                <a:gd name="connsiteY251" fmla="*/ 257439 h 1299875"/>
                <a:gd name="connsiteX252" fmla="*/ 1003113 w 1086731"/>
                <a:gd name="connsiteY252" fmla="*/ 255606 h 1299875"/>
                <a:gd name="connsiteX253" fmla="*/ 998348 w 1086731"/>
                <a:gd name="connsiteY253" fmla="*/ 247542 h 1299875"/>
                <a:gd name="connsiteX254" fmla="*/ 983687 w 1086731"/>
                <a:gd name="connsiteY254" fmla="*/ 229582 h 1299875"/>
                <a:gd name="connsiteX255" fmla="*/ 969392 w 1086731"/>
                <a:gd name="connsiteY255" fmla="*/ 249009 h 1299875"/>
                <a:gd name="connsiteX256" fmla="*/ 957296 w 1086731"/>
                <a:gd name="connsiteY256" fmla="*/ 268069 h 1299875"/>
                <a:gd name="connsiteX257" fmla="*/ 927973 w 1086731"/>
                <a:gd name="connsiteY257" fmla="*/ 253407 h 1299875"/>
                <a:gd name="connsiteX258" fmla="*/ 912578 w 1086731"/>
                <a:gd name="connsiteY258" fmla="*/ 237279 h 1299875"/>
                <a:gd name="connsiteX259" fmla="*/ 928339 w 1086731"/>
                <a:gd name="connsiteY259" fmla="*/ 279431 h 1299875"/>
                <a:gd name="connsiteX260" fmla="*/ 946666 w 1086731"/>
                <a:gd name="connsiteY260" fmla="*/ 287495 h 1299875"/>
                <a:gd name="connsiteX261" fmla="*/ 959129 w 1086731"/>
                <a:gd name="connsiteY261" fmla="*/ 298491 h 1299875"/>
                <a:gd name="connsiteX262" fmla="*/ 949232 w 1086731"/>
                <a:gd name="connsiteY262" fmla="*/ 312786 h 1299875"/>
                <a:gd name="connsiteX263" fmla="*/ 884355 w 1086731"/>
                <a:gd name="connsiteY263" fmla="*/ 320484 h 1299875"/>
                <a:gd name="connsiteX264" fmla="*/ 873359 w 1086731"/>
                <a:gd name="connsiteY264" fmla="*/ 327081 h 1299875"/>
                <a:gd name="connsiteX265" fmla="*/ 844402 w 1086731"/>
                <a:gd name="connsiteY265" fmla="*/ 339543 h 1299875"/>
                <a:gd name="connsiteX266" fmla="*/ 815079 w 1086731"/>
                <a:gd name="connsiteY266" fmla="*/ 320484 h 1299875"/>
                <a:gd name="connsiteX267" fmla="*/ 824609 w 1086731"/>
                <a:gd name="connsiteY267" fmla="*/ 302523 h 1299875"/>
                <a:gd name="connsiteX268" fmla="*/ 863462 w 1086731"/>
                <a:gd name="connsiteY268" fmla="*/ 293360 h 1299875"/>
                <a:gd name="connsiteX269" fmla="*/ 853932 w 1086731"/>
                <a:gd name="connsiteY269" fmla="*/ 280897 h 1299875"/>
                <a:gd name="connsiteX270" fmla="*/ 852466 w 1086731"/>
                <a:gd name="connsiteY270" fmla="*/ 268069 h 1299875"/>
                <a:gd name="connsiteX271" fmla="*/ 883622 w 1086731"/>
                <a:gd name="connsiteY271" fmla="*/ 235446 h 1299875"/>
                <a:gd name="connsiteX272" fmla="*/ 857231 w 1086731"/>
                <a:gd name="connsiteY272" fmla="*/ 199892 h 1299875"/>
                <a:gd name="connsiteX273" fmla="*/ 853199 w 1086731"/>
                <a:gd name="connsiteY273" fmla="*/ 179000 h 1299875"/>
                <a:gd name="connsiteX274" fmla="*/ 845135 w 1086731"/>
                <a:gd name="connsiteY274" fmla="*/ 121086 h 1299875"/>
                <a:gd name="connsiteX275" fmla="*/ 841103 w 1086731"/>
                <a:gd name="connsiteY275" fmla="*/ 154075 h 1299875"/>
                <a:gd name="connsiteX276" fmla="*/ 844769 w 1086731"/>
                <a:gd name="connsiteY276" fmla="*/ 163972 h 1299875"/>
                <a:gd name="connsiteX277" fmla="*/ 850633 w 1086731"/>
                <a:gd name="connsiteY277" fmla="*/ 189263 h 1299875"/>
                <a:gd name="connsiteX278" fmla="*/ 852466 w 1086731"/>
                <a:gd name="connsiteY278" fmla="*/ 203191 h 1299875"/>
                <a:gd name="connsiteX279" fmla="*/ 849534 w 1086731"/>
                <a:gd name="connsiteY279" fmla="*/ 224817 h 1299875"/>
                <a:gd name="connsiteX280" fmla="*/ 848068 w 1086731"/>
                <a:gd name="connsiteY280" fmla="*/ 231781 h 1299875"/>
                <a:gd name="connsiteX281" fmla="*/ 808848 w 1086731"/>
                <a:gd name="connsiteY281" fmla="*/ 291527 h 1299875"/>
                <a:gd name="connsiteX282" fmla="*/ 806649 w 1086731"/>
                <a:gd name="connsiteY282" fmla="*/ 298491 h 1299875"/>
                <a:gd name="connsiteX283" fmla="*/ 790888 w 1086731"/>
                <a:gd name="connsiteY283" fmla="*/ 308754 h 1299875"/>
                <a:gd name="connsiteX284" fmla="*/ 766696 w 1086731"/>
                <a:gd name="connsiteY284" fmla="*/ 308388 h 1299875"/>
                <a:gd name="connsiteX285" fmla="*/ 730775 w 1086731"/>
                <a:gd name="connsiteY285" fmla="*/ 271734 h 1299875"/>
                <a:gd name="connsiteX286" fmla="*/ 729309 w 1086731"/>
                <a:gd name="connsiteY286" fmla="*/ 262570 h 1299875"/>
                <a:gd name="connsiteX287" fmla="*/ 705484 w 1086731"/>
                <a:gd name="connsiteY287" fmla="*/ 266969 h 1299875"/>
                <a:gd name="connsiteX288" fmla="*/ 691189 w 1086731"/>
                <a:gd name="connsiteY288" fmla="*/ 267335 h 1299875"/>
                <a:gd name="connsiteX289" fmla="*/ 689723 w 1086731"/>
                <a:gd name="connsiteY289" fmla="*/ 280897 h 1299875"/>
                <a:gd name="connsiteX290" fmla="*/ 697787 w 1086731"/>
                <a:gd name="connsiteY290" fmla="*/ 317185 h 1299875"/>
                <a:gd name="connsiteX291" fmla="*/ 690456 w 1086731"/>
                <a:gd name="connsiteY291" fmla="*/ 330380 h 1299875"/>
                <a:gd name="connsiteX292" fmla="*/ 679826 w 1086731"/>
                <a:gd name="connsiteY292" fmla="*/ 321583 h 1299875"/>
                <a:gd name="connsiteX293" fmla="*/ 662965 w 1086731"/>
                <a:gd name="connsiteY293" fmla="*/ 302890 h 1299875"/>
                <a:gd name="connsiteX294" fmla="*/ 640240 w 1086731"/>
                <a:gd name="connsiteY294" fmla="*/ 312420 h 1299875"/>
                <a:gd name="connsiteX295" fmla="*/ 631443 w 1086731"/>
                <a:gd name="connsiteY295" fmla="*/ 321217 h 1299875"/>
                <a:gd name="connsiteX296" fmla="*/ 631443 w 1086731"/>
                <a:gd name="connsiteY296" fmla="*/ 334045 h 1299875"/>
                <a:gd name="connsiteX297" fmla="*/ 677261 w 1086731"/>
                <a:gd name="connsiteY297" fmla="*/ 332946 h 1299875"/>
                <a:gd name="connsiteX298" fmla="*/ 689356 w 1086731"/>
                <a:gd name="connsiteY298" fmla="*/ 339543 h 1299875"/>
                <a:gd name="connsiteX299" fmla="*/ 696687 w 1086731"/>
                <a:gd name="connsiteY299" fmla="*/ 340277 h 1299875"/>
                <a:gd name="connsiteX300" fmla="*/ 766696 w 1086731"/>
                <a:gd name="connsiteY300" fmla="*/ 360803 h 1299875"/>
                <a:gd name="connsiteX301" fmla="*/ 785756 w 1086731"/>
                <a:gd name="connsiteY301" fmla="*/ 344675 h 1299875"/>
                <a:gd name="connsiteX302" fmla="*/ 797119 w 1086731"/>
                <a:gd name="connsiteY302" fmla="*/ 329647 h 1299875"/>
                <a:gd name="connsiteX303" fmla="*/ 809948 w 1086731"/>
                <a:gd name="connsiteY303" fmla="*/ 347974 h 1299875"/>
                <a:gd name="connsiteX304" fmla="*/ 811414 w 1086731"/>
                <a:gd name="connsiteY304" fmla="*/ 363002 h 1299875"/>
                <a:gd name="connsiteX305" fmla="*/ 827175 w 1086731"/>
                <a:gd name="connsiteY305" fmla="*/ 392692 h 1299875"/>
                <a:gd name="connsiteX306" fmla="*/ 827541 w 1086731"/>
                <a:gd name="connsiteY306" fmla="*/ 400755 h 1299875"/>
                <a:gd name="connsiteX307" fmla="*/ 835239 w 1086731"/>
                <a:gd name="connsiteY307" fmla="*/ 437776 h 1299875"/>
                <a:gd name="connsiteX308" fmla="*/ 857598 w 1086731"/>
                <a:gd name="connsiteY308" fmla="*/ 473697 h 1299875"/>
                <a:gd name="connsiteX309" fmla="*/ 882156 w 1086731"/>
                <a:gd name="connsiteY309" fmla="*/ 479928 h 1299875"/>
                <a:gd name="connsiteX310" fmla="*/ 885821 w 1086731"/>
                <a:gd name="connsiteY310" fmla="*/ 478828 h 1299875"/>
                <a:gd name="connsiteX311" fmla="*/ 924308 w 1086731"/>
                <a:gd name="connsiteY311" fmla="*/ 497888 h 1299875"/>
                <a:gd name="connsiteX312" fmla="*/ 925407 w 1086731"/>
                <a:gd name="connsiteY312" fmla="*/ 437776 h 1299875"/>
                <a:gd name="connsiteX313" fmla="*/ 942634 w 1086731"/>
                <a:gd name="connsiteY313" fmla="*/ 421282 h 1299875"/>
                <a:gd name="connsiteX314" fmla="*/ 963161 w 1086731"/>
                <a:gd name="connsiteY314" fmla="*/ 459035 h 1299875"/>
                <a:gd name="connsiteX315" fmla="*/ 960595 w 1086731"/>
                <a:gd name="connsiteY315" fmla="*/ 500454 h 1299875"/>
                <a:gd name="connsiteX316" fmla="*/ 950698 w 1086731"/>
                <a:gd name="connsiteY316" fmla="*/ 536741 h 1299875"/>
                <a:gd name="connsiteX317" fmla="*/ 934937 w 1086731"/>
                <a:gd name="connsiteY317" fmla="*/ 544072 h 1299875"/>
                <a:gd name="connsiteX318" fmla="*/ 926873 w 1086731"/>
                <a:gd name="connsiteY318" fmla="*/ 551403 h 1299875"/>
                <a:gd name="connsiteX319" fmla="*/ 932371 w 1086731"/>
                <a:gd name="connsiteY319" fmla="*/ 562766 h 1299875"/>
                <a:gd name="connsiteX320" fmla="*/ 965360 w 1086731"/>
                <a:gd name="connsiteY320" fmla="*/ 613348 h 1299875"/>
                <a:gd name="connsiteX321" fmla="*/ 964993 w 1086731"/>
                <a:gd name="connsiteY321" fmla="*/ 617013 h 1299875"/>
                <a:gd name="connsiteX322" fmla="*/ 963161 w 1086731"/>
                <a:gd name="connsiteY322" fmla="*/ 691054 h 1299875"/>
                <a:gd name="connsiteX323" fmla="*/ 972324 w 1086731"/>
                <a:gd name="connsiteY323" fmla="*/ 667596 h 1299875"/>
                <a:gd name="connsiteX324" fmla="*/ 965726 w 1086731"/>
                <a:gd name="connsiteY324" fmla="*/ 649269 h 1299875"/>
                <a:gd name="connsiteX325" fmla="*/ 961328 w 1086731"/>
                <a:gd name="connsiteY325" fmla="*/ 631675 h 1299875"/>
                <a:gd name="connsiteX326" fmla="*/ 989551 w 1086731"/>
                <a:gd name="connsiteY326" fmla="*/ 627643 h 1299875"/>
                <a:gd name="connsiteX327" fmla="*/ 1012643 w 1086731"/>
                <a:gd name="connsiteY327" fmla="*/ 690688 h 1299875"/>
                <a:gd name="connsiteX328" fmla="*/ 1021440 w 1086731"/>
                <a:gd name="connsiteY328" fmla="*/ 707915 h 1299875"/>
                <a:gd name="connsiteX329" fmla="*/ 1030604 w 1086731"/>
                <a:gd name="connsiteY329" fmla="*/ 730274 h 1299875"/>
                <a:gd name="connsiteX330" fmla="*/ 1011544 w 1086731"/>
                <a:gd name="connsiteY330" fmla="*/ 770593 h 1299875"/>
                <a:gd name="connsiteX331" fmla="*/ 991384 w 1086731"/>
                <a:gd name="connsiteY331" fmla="*/ 775725 h 1299875"/>
                <a:gd name="connsiteX332" fmla="*/ 971224 w 1086731"/>
                <a:gd name="connsiteY332" fmla="*/ 759230 h 1299875"/>
                <a:gd name="connsiteX333" fmla="*/ 959862 w 1086731"/>
                <a:gd name="connsiteY333" fmla="*/ 755198 h 1299875"/>
                <a:gd name="connsiteX334" fmla="*/ 956196 w 1086731"/>
                <a:gd name="connsiteY334" fmla="*/ 767294 h 1299875"/>
                <a:gd name="connsiteX335" fmla="*/ 956929 w 1086731"/>
                <a:gd name="connsiteY335" fmla="*/ 787454 h 1299875"/>
                <a:gd name="connsiteX336" fmla="*/ 921375 w 1086731"/>
                <a:gd name="connsiteY336" fmla="*/ 763262 h 1299875"/>
                <a:gd name="connsiteX337" fmla="*/ 914778 w 1086731"/>
                <a:gd name="connsiteY337" fmla="*/ 769493 h 1299875"/>
                <a:gd name="connsiteX338" fmla="*/ 869693 w 1086731"/>
                <a:gd name="connsiteY338" fmla="*/ 835104 h 1299875"/>
                <a:gd name="connsiteX339" fmla="*/ 868227 w 1086731"/>
                <a:gd name="connsiteY339" fmla="*/ 840602 h 1299875"/>
                <a:gd name="connsiteX340" fmla="*/ 872626 w 1086731"/>
                <a:gd name="connsiteY340" fmla="*/ 955695 h 1299875"/>
                <a:gd name="connsiteX341" fmla="*/ 864562 w 1086731"/>
                <a:gd name="connsiteY341" fmla="*/ 1021305 h 1299875"/>
                <a:gd name="connsiteX342" fmla="*/ 848068 w 1086731"/>
                <a:gd name="connsiteY342" fmla="*/ 1109275 h 1299875"/>
                <a:gd name="connsiteX343" fmla="*/ 848068 w 1086731"/>
                <a:gd name="connsiteY343" fmla="*/ 1111107 h 1299875"/>
                <a:gd name="connsiteX344" fmla="*/ 813246 w 1086731"/>
                <a:gd name="connsiteY344" fmla="*/ 1135666 h 1299875"/>
                <a:gd name="connsiteX345" fmla="*/ 721978 w 1086731"/>
                <a:gd name="connsiteY345" fmla="*/ 1097912 h 1299875"/>
                <a:gd name="connsiteX346" fmla="*/ 600287 w 1086731"/>
                <a:gd name="connsiteY346" fmla="*/ 1140064 h 1299875"/>
                <a:gd name="connsiteX347" fmla="*/ 573164 w 1086731"/>
                <a:gd name="connsiteY347" fmla="*/ 1199077 h 1299875"/>
                <a:gd name="connsiteX348" fmla="*/ 569865 w 1086731"/>
                <a:gd name="connsiteY348" fmla="*/ 1211173 h 1299875"/>
                <a:gd name="connsiteX349" fmla="*/ 564733 w 1086731"/>
                <a:gd name="connsiteY349" fmla="*/ 1217404 h 1299875"/>
                <a:gd name="connsiteX350" fmla="*/ 512318 w 1086731"/>
                <a:gd name="connsiteY350" fmla="*/ 1234998 h 1299875"/>
                <a:gd name="connsiteX351" fmla="*/ 507553 w 1086731"/>
                <a:gd name="connsiteY351" fmla="*/ 1259556 h 1299875"/>
                <a:gd name="connsiteX352" fmla="*/ 495457 w 1086731"/>
                <a:gd name="connsiteY352" fmla="*/ 1277516 h 1299875"/>
                <a:gd name="connsiteX353" fmla="*/ 420317 w 1086731"/>
                <a:gd name="connsiteY353" fmla="*/ 1237197 h 1299875"/>
                <a:gd name="connsiteX354" fmla="*/ 392460 w 1086731"/>
                <a:gd name="connsiteY354" fmla="*/ 1249293 h 1299875"/>
                <a:gd name="connsiteX355" fmla="*/ 380731 w 1086731"/>
                <a:gd name="connsiteY355" fmla="*/ 1288512 h 1299875"/>
                <a:gd name="connsiteX356" fmla="*/ 349941 w 1086731"/>
                <a:gd name="connsiteY356" fmla="*/ 1292910 h 1299875"/>
                <a:gd name="connsiteX357" fmla="*/ 258673 w 1086731"/>
                <a:gd name="connsiteY357" fmla="*/ 1254057 h 1299875"/>
                <a:gd name="connsiteX358" fmla="*/ 174736 w 1086731"/>
                <a:gd name="connsiteY358" fmla="*/ 1232798 h 1299875"/>
                <a:gd name="connsiteX359" fmla="*/ 121588 w 1086731"/>
                <a:gd name="connsiteY359" fmla="*/ 1223268 h 1299875"/>
                <a:gd name="connsiteX360" fmla="*/ 114257 w 1086731"/>
                <a:gd name="connsiteY360" fmla="*/ 1210806 h 1299875"/>
                <a:gd name="connsiteX361" fmla="*/ 119755 w 1086731"/>
                <a:gd name="connsiteY361" fmla="*/ 1201276 h 129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1086731" h="1299875">
                  <a:moveTo>
                    <a:pt x="119755" y="1201276"/>
                  </a:moveTo>
                  <a:cubicBezTo>
                    <a:pt x="130385" y="1190646"/>
                    <a:pt x="123787" y="1181116"/>
                    <a:pt x="115723" y="1174152"/>
                  </a:cubicBezTo>
                  <a:cubicBezTo>
                    <a:pt x="108026" y="1167554"/>
                    <a:pt x="99962" y="1170120"/>
                    <a:pt x="94831" y="1180383"/>
                  </a:cubicBezTo>
                  <a:cubicBezTo>
                    <a:pt x="92631" y="1184415"/>
                    <a:pt x="87133" y="1186981"/>
                    <a:pt x="81635" y="1185148"/>
                  </a:cubicBezTo>
                  <a:cubicBezTo>
                    <a:pt x="73205" y="1182583"/>
                    <a:pt x="78336" y="1177451"/>
                    <a:pt x="79803" y="1173419"/>
                  </a:cubicBezTo>
                  <a:cubicBezTo>
                    <a:pt x="70639" y="1171953"/>
                    <a:pt x="80169" y="1151060"/>
                    <a:pt x="61842" y="1157291"/>
                  </a:cubicBezTo>
                  <a:cubicBezTo>
                    <a:pt x="55978" y="1159124"/>
                    <a:pt x="57444" y="1149961"/>
                    <a:pt x="61476" y="1144829"/>
                  </a:cubicBezTo>
                  <a:cubicBezTo>
                    <a:pt x="65874" y="1139331"/>
                    <a:pt x="74304" y="1132733"/>
                    <a:pt x="58177" y="1131634"/>
                  </a:cubicBezTo>
                  <a:cubicBezTo>
                    <a:pt x="54511" y="1131267"/>
                    <a:pt x="51946" y="1126869"/>
                    <a:pt x="53412" y="1122837"/>
                  </a:cubicBezTo>
                  <a:cubicBezTo>
                    <a:pt x="55244" y="1116972"/>
                    <a:pt x="59276" y="1120271"/>
                    <a:pt x="62575" y="1121370"/>
                  </a:cubicBezTo>
                  <a:cubicBezTo>
                    <a:pt x="72838" y="1124669"/>
                    <a:pt x="83468" y="1125402"/>
                    <a:pt x="88966" y="1115139"/>
                  </a:cubicBezTo>
                  <a:cubicBezTo>
                    <a:pt x="94464" y="1105243"/>
                    <a:pt x="81635" y="1097546"/>
                    <a:pt x="81269" y="1087649"/>
                  </a:cubicBezTo>
                  <a:cubicBezTo>
                    <a:pt x="81269" y="1086916"/>
                    <a:pt x="78703" y="1085816"/>
                    <a:pt x="78336" y="1086183"/>
                  </a:cubicBezTo>
                  <a:cubicBezTo>
                    <a:pt x="60743" y="1097912"/>
                    <a:pt x="60376" y="1082151"/>
                    <a:pt x="55244" y="1072254"/>
                  </a:cubicBezTo>
                  <a:cubicBezTo>
                    <a:pt x="49380" y="1061258"/>
                    <a:pt x="37284" y="1068222"/>
                    <a:pt x="27388" y="1063824"/>
                  </a:cubicBezTo>
                  <a:cubicBezTo>
                    <a:pt x="40216" y="1070788"/>
                    <a:pt x="42049" y="1080685"/>
                    <a:pt x="35451" y="1090948"/>
                  </a:cubicBezTo>
                  <a:cubicBezTo>
                    <a:pt x="29587" y="1100478"/>
                    <a:pt x="21523" y="1108908"/>
                    <a:pt x="7961" y="1106709"/>
                  </a:cubicBezTo>
                  <a:cubicBezTo>
                    <a:pt x="-103" y="1105243"/>
                    <a:pt x="-2669" y="1098645"/>
                    <a:pt x="3196" y="1095713"/>
                  </a:cubicBezTo>
                  <a:cubicBezTo>
                    <a:pt x="15658" y="1089482"/>
                    <a:pt x="10527" y="1075920"/>
                    <a:pt x="17858" y="1068222"/>
                  </a:cubicBezTo>
                  <a:cubicBezTo>
                    <a:pt x="21156" y="1064557"/>
                    <a:pt x="16025" y="1059426"/>
                    <a:pt x="14192" y="1054660"/>
                  </a:cubicBezTo>
                  <a:cubicBezTo>
                    <a:pt x="10527" y="1044397"/>
                    <a:pt x="7228" y="1035600"/>
                    <a:pt x="19690" y="1025704"/>
                  </a:cubicBezTo>
                  <a:cubicBezTo>
                    <a:pt x="29220" y="1018006"/>
                    <a:pt x="32519" y="1002979"/>
                    <a:pt x="45714" y="996747"/>
                  </a:cubicBezTo>
                  <a:cubicBezTo>
                    <a:pt x="48280" y="995648"/>
                    <a:pt x="47181" y="992349"/>
                    <a:pt x="45714" y="990150"/>
                  </a:cubicBezTo>
                  <a:cubicBezTo>
                    <a:pt x="43515" y="987217"/>
                    <a:pt x="40583" y="987950"/>
                    <a:pt x="37284" y="988684"/>
                  </a:cubicBezTo>
                  <a:cubicBezTo>
                    <a:pt x="22256" y="991982"/>
                    <a:pt x="8694" y="984652"/>
                    <a:pt x="8694" y="969990"/>
                  </a:cubicBezTo>
                  <a:cubicBezTo>
                    <a:pt x="8327" y="958261"/>
                    <a:pt x="3563" y="948364"/>
                    <a:pt x="1363" y="937735"/>
                  </a:cubicBezTo>
                  <a:cubicBezTo>
                    <a:pt x="-1202" y="925272"/>
                    <a:pt x="-103" y="917942"/>
                    <a:pt x="14925" y="919041"/>
                  </a:cubicBezTo>
                  <a:cubicBezTo>
                    <a:pt x="18957" y="919408"/>
                    <a:pt x="24455" y="919774"/>
                    <a:pt x="25555" y="913910"/>
                  </a:cubicBezTo>
                  <a:cubicBezTo>
                    <a:pt x="26654" y="908778"/>
                    <a:pt x="22623" y="906212"/>
                    <a:pt x="18591" y="904013"/>
                  </a:cubicBezTo>
                  <a:cubicBezTo>
                    <a:pt x="15292" y="902180"/>
                    <a:pt x="11626" y="900714"/>
                    <a:pt x="8694" y="898515"/>
                  </a:cubicBezTo>
                  <a:cubicBezTo>
                    <a:pt x="3929" y="895216"/>
                    <a:pt x="2829" y="890818"/>
                    <a:pt x="6128" y="885320"/>
                  </a:cubicBezTo>
                  <a:cubicBezTo>
                    <a:pt x="10527" y="877989"/>
                    <a:pt x="16391" y="879088"/>
                    <a:pt x="22256" y="882021"/>
                  </a:cubicBezTo>
                  <a:cubicBezTo>
                    <a:pt x="27388" y="884220"/>
                    <a:pt x="31419" y="892650"/>
                    <a:pt x="38017" y="885686"/>
                  </a:cubicBezTo>
                  <a:cubicBezTo>
                    <a:pt x="41316" y="882387"/>
                    <a:pt x="51946" y="877256"/>
                    <a:pt x="36918" y="875056"/>
                  </a:cubicBezTo>
                  <a:cubicBezTo>
                    <a:pt x="28854" y="873957"/>
                    <a:pt x="28854" y="867359"/>
                    <a:pt x="32519" y="862228"/>
                  </a:cubicBezTo>
                  <a:cubicBezTo>
                    <a:pt x="41683" y="849765"/>
                    <a:pt x="45714" y="836937"/>
                    <a:pt x="42782" y="820809"/>
                  </a:cubicBezTo>
                  <a:cubicBezTo>
                    <a:pt x="41683" y="815311"/>
                    <a:pt x="44248" y="805781"/>
                    <a:pt x="52679" y="802115"/>
                  </a:cubicBezTo>
                  <a:cubicBezTo>
                    <a:pt x="59276" y="794785"/>
                    <a:pt x="82002" y="792585"/>
                    <a:pt x="88233" y="799183"/>
                  </a:cubicBezTo>
                  <a:cubicBezTo>
                    <a:pt x="91532" y="802482"/>
                    <a:pt x="91165" y="805781"/>
                    <a:pt x="88966" y="809446"/>
                  </a:cubicBezTo>
                  <a:cubicBezTo>
                    <a:pt x="86400" y="813845"/>
                    <a:pt x="82002" y="816777"/>
                    <a:pt x="79803" y="823008"/>
                  </a:cubicBezTo>
                  <a:cubicBezTo>
                    <a:pt x="88966" y="825574"/>
                    <a:pt x="95930" y="831805"/>
                    <a:pt x="104361" y="835470"/>
                  </a:cubicBezTo>
                  <a:cubicBezTo>
                    <a:pt x="114257" y="839502"/>
                    <a:pt x="116090" y="849032"/>
                    <a:pt x="121588" y="857096"/>
                  </a:cubicBezTo>
                  <a:cubicBezTo>
                    <a:pt x="120488" y="836937"/>
                    <a:pt x="130385" y="822275"/>
                    <a:pt x="141748" y="808346"/>
                  </a:cubicBezTo>
                  <a:cubicBezTo>
                    <a:pt x="149445" y="798450"/>
                    <a:pt x="147979" y="785254"/>
                    <a:pt x="154943" y="775358"/>
                  </a:cubicBezTo>
                  <a:cubicBezTo>
                    <a:pt x="158242" y="770959"/>
                    <a:pt x="158242" y="761063"/>
                    <a:pt x="167405" y="765828"/>
                  </a:cubicBezTo>
                  <a:cubicBezTo>
                    <a:pt x="174736" y="769860"/>
                    <a:pt x="179501" y="779390"/>
                    <a:pt x="173636" y="784522"/>
                  </a:cubicBezTo>
                  <a:cubicBezTo>
                    <a:pt x="163373" y="794418"/>
                    <a:pt x="168138" y="807980"/>
                    <a:pt x="160441" y="818610"/>
                  </a:cubicBezTo>
                  <a:cubicBezTo>
                    <a:pt x="154576" y="826307"/>
                    <a:pt x="169971" y="829239"/>
                    <a:pt x="171804" y="837303"/>
                  </a:cubicBezTo>
                  <a:cubicBezTo>
                    <a:pt x="173270" y="843534"/>
                    <a:pt x="178035" y="841701"/>
                    <a:pt x="182433" y="839136"/>
                  </a:cubicBezTo>
                  <a:cubicBezTo>
                    <a:pt x="191597" y="833638"/>
                    <a:pt x="201860" y="834737"/>
                    <a:pt x="211756" y="835470"/>
                  </a:cubicBezTo>
                  <a:cubicBezTo>
                    <a:pt x="219087" y="835837"/>
                    <a:pt x="226051" y="838036"/>
                    <a:pt x="227518" y="846100"/>
                  </a:cubicBezTo>
                  <a:cubicBezTo>
                    <a:pt x="228984" y="854164"/>
                    <a:pt x="233382" y="856363"/>
                    <a:pt x="240713" y="855996"/>
                  </a:cubicBezTo>
                  <a:cubicBezTo>
                    <a:pt x="245478" y="855996"/>
                    <a:pt x="249510" y="857463"/>
                    <a:pt x="250610" y="862961"/>
                  </a:cubicBezTo>
                  <a:cubicBezTo>
                    <a:pt x="251709" y="868092"/>
                    <a:pt x="248410" y="871025"/>
                    <a:pt x="244745" y="873590"/>
                  </a:cubicBezTo>
                  <a:cubicBezTo>
                    <a:pt x="239980" y="876889"/>
                    <a:pt x="232283" y="877989"/>
                    <a:pt x="233382" y="886786"/>
                  </a:cubicBezTo>
                  <a:cubicBezTo>
                    <a:pt x="233749" y="888618"/>
                    <a:pt x="235948" y="889718"/>
                    <a:pt x="237781" y="888985"/>
                  </a:cubicBezTo>
                  <a:cubicBezTo>
                    <a:pt x="245478" y="886786"/>
                    <a:pt x="244378" y="879088"/>
                    <a:pt x="247311" y="873957"/>
                  </a:cubicBezTo>
                  <a:cubicBezTo>
                    <a:pt x="255741" y="860028"/>
                    <a:pt x="255008" y="848299"/>
                    <a:pt x="240713" y="838769"/>
                  </a:cubicBezTo>
                  <a:cubicBezTo>
                    <a:pt x="234482" y="834737"/>
                    <a:pt x="236315" y="830705"/>
                    <a:pt x="240713" y="826673"/>
                  </a:cubicBezTo>
                  <a:cubicBezTo>
                    <a:pt x="245111" y="822641"/>
                    <a:pt x="250610" y="821542"/>
                    <a:pt x="256474" y="823008"/>
                  </a:cubicBezTo>
                  <a:cubicBezTo>
                    <a:pt x="260140" y="823741"/>
                    <a:pt x="264538" y="825574"/>
                    <a:pt x="266371" y="821175"/>
                  </a:cubicBezTo>
                  <a:cubicBezTo>
                    <a:pt x="268936" y="816044"/>
                    <a:pt x="264905" y="812745"/>
                    <a:pt x="261606" y="810179"/>
                  </a:cubicBezTo>
                  <a:cubicBezTo>
                    <a:pt x="255741" y="805414"/>
                    <a:pt x="250243" y="800283"/>
                    <a:pt x="245478" y="794785"/>
                  </a:cubicBezTo>
                  <a:cubicBezTo>
                    <a:pt x="235581" y="783788"/>
                    <a:pt x="237048" y="776458"/>
                    <a:pt x="250976" y="773892"/>
                  </a:cubicBezTo>
                  <a:cubicBezTo>
                    <a:pt x="264538" y="771693"/>
                    <a:pt x="267837" y="767294"/>
                    <a:pt x="259773" y="755931"/>
                  </a:cubicBezTo>
                  <a:cubicBezTo>
                    <a:pt x="254642" y="748601"/>
                    <a:pt x="253175" y="740537"/>
                    <a:pt x="257574" y="732840"/>
                  </a:cubicBezTo>
                  <a:cubicBezTo>
                    <a:pt x="262339" y="724776"/>
                    <a:pt x="271869" y="724043"/>
                    <a:pt x="279566" y="726242"/>
                  </a:cubicBezTo>
                  <a:cubicBezTo>
                    <a:pt x="289463" y="729174"/>
                    <a:pt x="296060" y="725875"/>
                    <a:pt x="303025" y="720011"/>
                  </a:cubicBezTo>
                  <a:cubicBezTo>
                    <a:pt x="326850" y="700218"/>
                    <a:pt x="336746" y="700218"/>
                    <a:pt x="360205" y="720011"/>
                  </a:cubicBezTo>
                  <a:cubicBezTo>
                    <a:pt x="366069" y="725142"/>
                    <a:pt x="371934" y="728075"/>
                    <a:pt x="378898" y="725875"/>
                  </a:cubicBezTo>
                  <a:cubicBezTo>
                    <a:pt x="388795" y="722943"/>
                    <a:pt x="399424" y="723676"/>
                    <a:pt x="411520" y="721477"/>
                  </a:cubicBezTo>
                  <a:cubicBezTo>
                    <a:pt x="404189" y="712680"/>
                    <a:pt x="399424" y="718544"/>
                    <a:pt x="394293" y="720744"/>
                  </a:cubicBezTo>
                  <a:cubicBezTo>
                    <a:pt x="388062" y="723309"/>
                    <a:pt x="381097" y="728075"/>
                    <a:pt x="375233" y="722576"/>
                  </a:cubicBezTo>
                  <a:cubicBezTo>
                    <a:pt x="368635" y="716345"/>
                    <a:pt x="365336" y="708281"/>
                    <a:pt x="368268" y="698751"/>
                  </a:cubicBezTo>
                  <a:cubicBezTo>
                    <a:pt x="369735" y="693986"/>
                    <a:pt x="371567" y="689221"/>
                    <a:pt x="372667" y="684456"/>
                  </a:cubicBezTo>
                  <a:cubicBezTo>
                    <a:pt x="374500" y="677126"/>
                    <a:pt x="375599" y="670894"/>
                    <a:pt x="363870" y="671628"/>
                  </a:cubicBezTo>
                  <a:cubicBezTo>
                    <a:pt x="353240" y="672361"/>
                    <a:pt x="346643" y="665763"/>
                    <a:pt x="347742" y="655500"/>
                  </a:cubicBezTo>
                  <a:cubicBezTo>
                    <a:pt x="348475" y="645603"/>
                    <a:pt x="356539" y="644870"/>
                    <a:pt x="364970" y="646336"/>
                  </a:cubicBezTo>
                  <a:cubicBezTo>
                    <a:pt x="371934" y="647436"/>
                    <a:pt x="378898" y="645237"/>
                    <a:pt x="379998" y="638273"/>
                  </a:cubicBezTo>
                  <a:cubicBezTo>
                    <a:pt x="382930" y="618846"/>
                    <a:pt x="392093" y="600152"/>
                    <a:pt x="383663" y="576694"/>
                  </a:cubicBezTo>
                  <a:cubicBezTo>
                    <a:pt x="381464" y="587690"/>
                    <a:pt x="381097" y="597587"/>
                    <a:pt x="368268" y="593555"/>
                  </a:cubicBezTo>
                  <a:cubicBezTo>
                    <a:pt x="353973" y="588790"/>
                    <a:pt x="350308" y="575961"/>
                    <a:pt x="357272" y="558367"/>
                  </a:cubicBezTo>
                  <a:cubicBezTo>
                    <a:pt x="351041" y="566431"/>
                    <a:pt x="348109" y="574128"/>
                    <a:pt x="352874" y="584758"/>
                  </a:cubicBezTo>
                  <a:cubicBezTo>
                    <a:pt x="358372" y="597220"/>
                    <a:pt x="360938" y="611149"/>
                    <a:pt x="364237" y="624344"/>
                  </a:cubicBezTo>
                  <a:cubicBezTo>
                    <a:pt x="365703" y="630209"/>
                    <a:pt x="369735" y="637173"/>
                    <a:pt x="362770" y="641571"/>
                  </a:cubicBezTo>
                  <a:cubicBezTo>
                    <a:pt x="356906" y="645603"/>
                    <a:pt x="349575" y="645237"/>
                    <a:pt x="342977" y="643404"/>
                  </a:cubicBezTo>
                  <a:cubicBezTo>
                    <a:pt x="334547" y="640838"/>
                    <a:pt x="335280" y="633874"/>
                    <a:pt x="336380" y="626910"/>
                  </a:cubicBezTo>
                  <a:cubicBezTo>
                    <a:pt x="329049" y="631308"/>
                    <a:pt x="322085" y="634974"/>
                    <a:pt x="314754" y="638639"/>
                  </a:cubicBezTo>
                  <a:cubicBezTo>
                    <a:pt x="307423" y="642304"/>
                    <a:pt x="301925" y="646703"/>
                    <a:pt x="304857" y="656233"/>
                  </a:cubicBezTo>
                  <a:cubicBezTo>
                    <a:pt x="307423" y="663930"/>
                    <a:pt x="302658" y="669428"/>
                    <a:pt x="297527" y="674193"/>
                  </a:cubicBezTo>
                  <a:cubicBezTo>
                    <a:pt x="290196" y="680791"/>
                    <a:pt x="283598" y="680791"/>
                    <a:pt x="280299" y="670894"/>
                  </a:cubicBezTo>
                  <a:cubicBezTo>
                    <a:pt x="277000" y="661731"/>
                    <a:pt x="272602" y="654400"/>
                    <a:pt x="265271" y="647436"/>
                  </a:cubicBezTo>
                  <a:cubicBezTo>
                    <a:pt x="255741" y="638273"/>
                    <a:pt x="260873" y="628376"/>
                    <a:pt x="267470" y="620679"/>
                  </a:cubicBezTo>
                  <a:cubicBezTo>
                    <a:pt x="275534" y="611515"/>
                    <a:pt x="285797" y="604184"/>
                    <a:pt x="294961" y="595754"/>
                  </a:cubicBezTo>
                  <a:cubicBezTo>
                    <a:pt x="302292" y="589156"/>
                    <a:pt x="308523" y="590989"/>
                    <a:pt x="314387" y="599419"/>
                  </a:cubicBezTo>
                  <a:cubicBezTo>
                    <a:pt x="321718" y="582925"/>
                    <a:pt x="325017" y="566064"/>
                    <a:pt x="326483" y="549204"/>
                  </a:cubicBezTo>
                  <a:cubicBezTo>
                    <a:pt x="327949" y="532343"/>
                    <a:pt x="333814" y="526478"/>
                    <a:pt x="351408" y="527578"/>
                  </a:cubicBezTo>
                  <a:cubicBezTo>
                    <a:pt x="374500" y="529044"/>
                    <a:pt x="374866" y="529044"/>
                    <a:pt x="375233" y="505219"/>
                  </a:cubicBezTo>
                  <a:cubicBezTo>
                    <a:pt x="375233" y="491291"/>
                    <a:pt x="377065" y="477729"/>
                    <a:pt x="384396" y="465633"/>
                  </a:cubicBezTo>
                  <a:cubicBezTo>
                    <a:pt x="388795" y="458302"/>
                    <a:pt x="394293" y="452437"/>
                    <a:pt x="404189" y="455370"/>
                  </a:cubicBezTo>
                  <a:cubicBezTo>
                    <a:pt x="412986" y="457936"/>
                    <a:pt x="417385" y="464167"/>
                    <a:pt x="417385" y="473697"/>
                  </a:cubicBezTo>
                  <a:cubicBezTo>
                    <a:pt x="417385" y="479195"/>
                    <a:pt x="417018" y="485059"/>
                    <a:pt x="417751" y="490557"/>
                  </a:cubicBezTo>
                  <a:cubicBezTo>
                    <a:pt x="420317" y="509618"/>
                    <a:pt x="430947" y="516948"/>
                    <a:pt x="449274" y="512183"/>
                  </a:cubicBezTo>
                  <a:cubicBezTo>
                    <a:pt x="470166" y="506685"/>
                    <a:pt x="483728" y="517681"/>
                    <a:pt x="483728" y="539674"/>
                  </a:cubicBezTo>
                  <a:cubicBezTo>
                    <a:pt x="483728" y="546271"/>
                    <a:pt x="481162" y="553236"/>
                    <a:pt x="484461" y="561299"/>
                  </a:cubicBezTo>
                  <a:cubicBezTo>
                    <a:pt x="490692" y="559467"/>
                    <a:pt x="496923" y="553236"/>
                    <a:pt x="504254" y="558734"/>
                  </a:cubicBezTo>
                  <a:cubicBezTo>
                    <a:pt x="478597" y="529411"/>
                    <a:pt x="480796" y="522446"/>
                    <a:pt x="524414" y="501187"/>
                  </a:cubicBezTo>
                  <a:cubicBezTo>
                    <a:pt x="510485" y="497155"/>
                    <a:pt x="503521" y="487992"/>
                    <a:pt x="499123" y="476995"/>
                  </a:cubicBezTo>
                  <a:cubicBezTo>
                    <a:pt x="492892" y="461234"/>
                    <a:pt x="505354" y="456469"/>
                    <a:pt x="515984" y="450605"/>
                  </a:cubicBezTo>
                  <a:cubicBezTo>
                    <a:pt x="506454" y="439242"/>
                    <a:pt x="499489" y="438509"/>
                    <a:pt x="491425" y="448039"/>
                  </a:cubicBezTo>
                  <a:cubicBezTo>
                    <a:pt x="488127" y="451704"/>
                    <a:pt x="486294" y="456469"/>
                    <a:pt x="481895" y="459768"/>
                  </a:cubicBezTo>
                  <a:cubicBezTo>
                    <a:pt x="478230" y="462700"/>
                    <a:pt x="474198" y="464167"/>
                    <a:pt x="469800" y="462700"/>
                  </a:cubicBezTo>
                  <a:cubicBezTo>
                    <a:pt x="464668" y="460868"/>
                    <a:pt x="463935" y="456469"/>
                    <a:pt x="464668" y="452071"/>
                  </a:cubicBezTo>
                  <a:cubicBezTo>
                    <a:pt x="466501" y="435943"/>
                    <a:pt x="459537" y="420182"/>
                    <a:pt x="462102" y="403688"/>
                  </a:cubicBezTo>
                  <a:cubicBezTo>
                    <a:pt x="463568" y="393425"/>
                    <a:pt x="450373" y="379130"/>
                    <a:pt x="439743" y="376930"/>
                  </a:cubicBezTo>
                  <a:cubicBezTo>
                    <a:pt x="432413" y="375464"/>
                    <a:pt x="429114" y="378030"/>
                    <a:pt x="429847" y="385727"/>
                  </a:cubicBezTo>
                  <a:cubicBezTo>
                    <a:pt x="430580" y="390492"/>
                    <a:pt x="430213" y="394158"/>
                    <a:pt x="424349" y="395624"/>
                  </a:cubicBezTo>
                  <a:cubicBezTo>
                    <a:pt x="415185" y="397823"/>
                    <a:pt x="412253" y="383528"/>
                    <a:pt x="400890" y="387560"/>
                  </a:cubicBezTo>
                  <a:cubicBezTo>
                    <a:pt x="390627" y="391225"/>
                    <a:pt x="384396" y="382795"/>
                    <a:pt x="381830" y="373998"/>
                  </a:cubicBezTo>
                  <a:cubicBezTo>
                    <a:pt x="378532" y="363369"/>
                    <a:pt x="370834" y="365934"/>
                    <a:pt x="363870" y="366301"/>
                  </a:cubicBezTo>
                  <a:cubicBezTo>
                    <a:pt x="353607" y="367400"/>
                    <a:pt x="344443" y="375831"/>
                    <a:pt x="333814" y="370333"/>
                  </a:cubicBezTo>
                  <a:cubicBezTo>
                    <a:pt x="331981" y="378763"/>
                    <a:pt x="336380" y="380229"/>
                    <a:pt x="340411" y="381329"/>
                  </a:cubicBezTo>
                  <a:cubicBezTo>
                    <a:pt x="342611" y="382062"/>
                    <a:pt x="345543" y="381695"/>
                    <a:pt x="347742" y="382062"/>
                  </a:cubicBezTo>
                  <a:cubicBezTo>
                    <a:pt x="370834" y="385727"/>
                    <a:pt x="380364" y="393425"/>
                    <a:pt x="378532" y="406987"/>
                  </a:cubicBezTo>
                  <a:cubicBezTo>
                    <a:pt x="376332" y="425314"/>
                    <a:pt x="352874" y="446206"/>
                    <a:pt x="336380" y="443274"/>
                  </a:cubicBezTo>
                  <a:cubicBezTo>
                    <a:pt x="323917" y="441075"/>
                    <a:pt x="321352" y="431911"/>
                    <a:pt x="324650" y="420182"/>
                  </a:cubicBezTo>
                  <a:cubicBezTo>
                    <a:pt x="327949" y="408453"/>
                    <a:pt x="328682" y="397823"/>
                    <a:pt x="314754" y="391958"/>
                  </a:cubicBezTo>
                  <a:cubicBezTo>
                    <a:pt x="302292" y="386827"/>
                    <a:pt x="294594" y="391225"/>
                    <a:pt x="295327" y="404421"/>
                  </a:cubicBezTo>
                  <a:cubicBezTo>
                    <a:pt x="296060" y="415784"/>
                    <a:pt x="296060" y="428979"/>
                    <a:pt x="283965" y="430445"/>
                  </a:cubicBezTo>
                  <a:cubicBezTo>
                    <a:pt x="269670" y="431911"/>
                    <a:pt x="266004" y="417616"/>
                    <a:pt x="263438" y="405887"/>
                  </a:cubicBezTo>
                  <a:cubicBezTo>
                    <a:pt x="260873" y="394158"/>
                    <a:pt x="260140" y="382795"/>
                    <a:pt x="265271" y="371066"/>
                  </a:cubicBezTo>
                  <a:cubicBezTo>
                    <a:pt x="270036" y="359703"/>
                    <a:pt x="259406" y="329647"/>
                    <a:pt x="249510" y="321950"/>
                  </a:cubicBezTo>
                  <a:cubicBezTo>
                    <a:pt x="244012" y="317551"/>
                    <a:pt x="241446" y="319384"/>
                    <a:pt x="237414" y="324515"/>
                  </a:cubicBezTo>
                  <a:cubicBezTo>
                    <a:pt x="222020" y="343575"/>
                    <a:pt x="220187" y="343575"/>
                    <a:pt x="200760" y="327081"/>
                  </a:cubicBezTo>
                  <a:cubicBezTo>
                    <a:pt x="192696" y="320484"/>
                    <a:pt x="183900" y="316085"/>
                    <a:pt x="176202" y="325982"/>
                  </a:cubicBezTo>
                  <a:cubicBezTo>
                    <a:pt x="169238" y="335145"/>
                    <a:pt x="167039" y="345775"/>
                    <a:pt x="178768" y="353839"/>
                  </a:cubicBezTo>
                  <a:cubicBezTo>
                    <a:pt x="186465" y="359337"/>
                    <a:pt x="190131" y="363002"/>
                    <a:pt x="179501" y="369966"/>
                  </a:cubicBezTo>
                  <a:cubicBezTo>
                    <a:pt x="169604" y="376564"/>
                    <a:pt x="175836" y="385361"/>
                    <a:pt x="179134" y="393425"/>
                  </a:cubicBezTo>
                  <a:cubicBezTo>
                    <a:pt x="186832" y="410652"/>
                    <a:pt x="184999" y="414317"/>
                    <a:pt x="165939" y="417616"/>
                  </a:cubicBezTo>
                  <a:cubicBezTo>
                    <a:pt x="152377" y="419816"/>
                    <a:pt x="138815" y="421648"/>
                    <a:pt x="125253" y="423114"/>
                  </a:cubicBezTo>
                  <a:cubicBezTo>
                    <a:pt x="117190" y="423847"/>
                    <a:pt x="118656" y="428979"/>
                    <a:pt x="117556" y="433377"/>
                  </a:cubicBezTo>
                  <a:cubicBezTo>
                    <a:pt x="112791" y="457202"/>
                    <a:pt x="114257" y="481394"/>
                    <a:pt x="100695" y="503753"/>
                  </a:cubicBezTo>
                  <a:cubicBezTo>
                    <a:pt x="94831" y="513649"/>
                    <a:pt x="108393" y="520980"/>
                    <a:pt x="117190" y="524279"/>
                  </a:cubicBezTo>
                  <a:cubicBezTo>
                    <a:pt x="128919" y="528311"/>
                    <a:pt x="135883" y="534176"/>
                    <a:pt x="129285" y="545905"/>
                  </a:cubicBezTo>
                  <a:cubicBezTo>
                    <a:pt x="123054" y="556534"/>
                    <a:pt x="112791" y="555068"/>
                    <a:pt x="102894" y="548837"/>
                  </a:cubicBezTo>
                  <a:cubicBezTo>
                    <a:pt x="101428" y="547737"/>
                    <a:pt x="99229" y="547004"/>
                    <a:pt x="98496" y="545538"/>
                  </a:cubicBezTo>
                  <a:cubicBezTo>
                    <a:pt x="89333" y="531243"/>
                    <a:pt x="76504" y="527944"/>
                    <a:pt x="60743" y="531610"/>
                  </a:cubicBezTo>
                  <a:cubicBezTo>
                    <a:pt x="59643" y="531610"/>
                    <a:pt x="58177" y="531610"/>
                    <a:pt x="57077" y="531610"/>
                  </a:cubicBezTo>
                  <a:cubicBezTo>
                    <a:pt x="51213" y="526845"/>
                    <a:pt x="47914" y="520247"/>
                    <a:pt x="51213" y="513283"/>
                  </a:cubicBezTo>
                  <a:cubicBezTo>
                    <a:pt x="56344" y="501920"/>
                    <a:pt x="54145" y="490557"/>
                    <a:pt x="55611" y="478828"/>
                  </a:cubicBezTo>
                  <a:cubicBezTo>
                    <a:pt x="57077" y="465266"/>
                    <a:pt x="51946" y="461601"/>
                    <a:pt x="40949" y="459768"/>
                  </a:cubicBezTo>
                  <a:cubicBezTo>
                    <a:pt x="40949" y="448039"/>
                    <a:pt x="32152" y="434110"/>
                    <a:pt x="50113" y="427513"/>
                  </a:cubicBezTo>
                  <a:cubicBezTo>
                    <a:pt x="53412" y="423847"/>
                    <a:pt x="59643" y="441441"/>
                    <a:pt x="61476" y="426047"/>
                  </a:cubicBezTo>
                  <a:cubicBezTo>
                    <a:pt x="61109" y="421282"/>
                    <a:pt x="70273" y="419449"/>
                    <a:pt x="65874" y="413218"/>
                  </a:cubicBezTo>
                  <a:cubicBezTo>
                    <a:pt x="64041" y="404054"/>
                    <a:pt x="56344" y="402955"/>
                    <a:pt x="49746" y="400755"/>
                  </a:cubicBezTo>
                  <a:cubicBezTo>
                    <a:pt x="42049" y="393425"/>
                    <a:pt x="47547" y="381329"/>
                    <a:pt x="39850" y="373998"/>
                  </a:cubicBezTo>
                  <a:cubicBezTo>
                    <a:pt x="34352" y="366667"/>
                    <a:pt x="33985" y="358603"/>
                    <a:pt x="40583" y="352006"/>
                  </a:cubicBezTo>
                  <a:cubicBezTo>
                    <a:pt x="47914" y="344309"/>
                    <a:pt x="53412" y="352739"/>
                    <a:pt x="59276" y="356038"/>
                  </a:cubicBezTo>
                  <a:cubicBezTo>
                    <a:pt x="56344" y="346508"/>
                    <a:pt x="47181" y="350540"/>
                    <a:pt x="41683" y="347241"/>
                  </a:cubicBezTo>
                  <a:cubicBezTo>
                    <a:pt x="39117" y="344309"/>
                    <a:pt x="38384" y="341010"/>
                    <a:pt x="37651" y="337344"/>
                  </a:cubicBezTo>
                  <a:cubicBezTo>
                    <a:pt x="40216" y="319017"/>
                    <a:pt x="42782" y="318284"/>
                    <a:pt x="63308" y="329647"/>
                  </a:cubicBezTo>
                  <a:cubicBezTo>
                    <a:pt x="60743" y="319750"/>
                    <a:pt x="59643" y="309854"/>
                    <a:pt x="65507" y="300690"/>
                  </a:cubicBezTo>
                  <a:cubicBezTo>
                    <a:pt x="68440" y="295925"/>
                    <a:pt x="68440" y="291160"/>
                    <a:pt x="64774" y="286762"/>
                  </a:cubicBezTo>
                  <a:cubicBezTo>
                    <a:pt x="58543" y="279065"/>
                    <a:pt x="59276" y="273200"/>
                    <a:pt x="65507" y="264037"/>
                  </a:cubicBezTo>
                  <a:cubicBezTo>
                    <a:pt x="72838" y="253040"/>
                    <a:pt x="57444" y="255240"/>
                    <a:pt x="53045" y="250475"/>
                  </a:cubicBezTo>
                  <a:cubicBezTo>
                    <a:pt x="35451" y="245343"/>
                    <a:pt x="25188" y="234714"/>
                    <a:pt x="25921" y="215653"/>
                  </a:cubicBezTo>
                  <a:cubicBezTo>
                    <a:pt x="25188" y="214187"/>
                    <a:pt x="24455" y="212355"/>
                    <a:pt x="23722" y="210888"/>
                  </a:cubicBezTo>
                  <a:cubicBezTo>
                    <a:pt x="20057" y="203558"/>
                    <a:pt x="11260" y="198426"/>
                    <a:pt x="12726" y="188530"/>
                  </a:cubicBezTo>
                  <a:cubicBezTo>
                    <a:pt x="12726" y="186697"/>
                    <a:pt x="13092" y="185231"/>
                    <a:pt x="13459" y="183398"/>
                  </a:cubicBezTo>
                  <a:cubicBezTo>
                    <a:pt x="14925" y="172768"/>
                    <a:pt x="5762" y="163972"/>
                    <a:pt x="8694" y="152975"/>
                  </a:cubicBezTo>
                  <a:cubicBezTo>
                    <a:pt x="9794" y="146011"/>
                    <a:pt x="11260" y="138680"/>
                    <a:pt x="14192" y="132083"/>
                  </a:cubicBezTo>
                  <a:cubicBezTo>
                    <a:pt x="21889" y="122186"/>
                    <a:pt x="32519" y="116688"/>
                    <a:pt x="43515" y="123652"/>
                  </a:cubicBezTo>
                  <a:cubicBezTo>
                    <a:pt x="55611" y="131350"/>
                    <a:pt x="62942" y="129150"/>
                    <a:pt x="69173" y="118521"/>
                  </a:cubicBezTo>
                  <a:cubicBezTo>
                    <a:pt x="72472" y="117788"/>
                    <a:pt x="67340" y="115588"/>
                    <a:pt x="69173" y="117421"/>
                  </a:cubicBezTo>
                  <a:cubicBezTo>
                    <a:pt x="69906" y="118154"/>
                    <a:pt x="69539" y="118521"/>
                    <a:pt x="68073" y="118887"/>
                  </a:cubicBezTo>
                  <a:cubicBezTo>
                    <a:pt x="53778" y="121820"/>
                    <a:pt x="39483" y="120720"/>
                    <a:pt x="25188" y="120720"/>
                  </a:cubicBezTo>
                  <a:cubicBezTo>
                    <a:pt x="12726" y="120720"/>
                    <a:pt x="4296" y="107525"/>
                    <a:pt x="5395" y="91763"/>
                  </a:cubicBezTo>
                  <a:cubicBezTo>
                    <a:pt x="6128" y="77102"/>
                    <a:pt x="13092" y="70871"/>
                    <a:pt x="28121" y="71237"/>
                  </a:cubicBezTo>
                  <a:cubicBezTo>
                    <a:pt x="31053" y="71237"/>
                    <a:pt x="34352" y="72337"/>
                    <a:pt x="37651" y="70871"/>
                  </a:cubicBezTo>
                  <a:cubicBezTo>
                    <a:pt x="40583" y="66106"/>
                    <a:pt x="35085" y="61707"/>
                    <a:pt x="36918" y="56576"/>
                  </a:cubicBezTo>
                  <a:cubicBezTo>
                    <a:pt x="39483" y="49245"/>
                    <a:pt x="44615" y="45213"/>
                    <a:pt x="51946" y="44113"/>
                  </a:cubicBezTo>
                  <a:cubicBezTo>
                    <a:pt x="59276" y="43380"/>
                    <a:pt x="62575" y="48878"/>
                    <a:pt x="62942" y="54376"/>
                  </a:cubicBezTo>
                  <a:cubicBezTo>
                    <a:pt x="64041" y="69771"/>
                    <a:pt x="73205" y="73436"/>
                    <a:pt x="87133" y="77102"/>
                  </a:cubicBezTo>
                  <a:cubicBezTo>
                    <a:pt x="106193" y="81867"/>
                    <a:pt x="125253" y="89198"/>
                    <a:pt x="135516" y="112290"/>
                  </a:cubicBezTo>
                  <a:cubicBezTo>
                    <a:pt x="140281" y="98361"/>
                    <a:pt x="152377" y="90664"/>
                    <a:pt x="147979" y="76002"/>
                  </a:cubicBezTo>
                  <a:cubicBezTo>
                    <a:pt x="146146" y="69405"/>
                    <a:pt x="152011" y="66106"/>
                    <a:pt x="158242" y="65739"/>
                  </a:cubicBezTo>
                  <a:cubicBezTo>
                    <a:pt x="165206" y="65373"/>
                    <a:pt x="171804" y="68671"/>
                    <a:pt x="177668" y="71970"/>
                  </a:cubicBezTo>
                  <a:cubicBezTo>
                    <a:pt x="184266" y="76002"/>
                    <a:pt x="188298" y="81134"/>
                    <a:pt x="180234" y="88098"/>
                  </a:cubicBezTo>
                  <a:cubicBezTo>
                    <a:pt x="179868" y="88465"/>
                    <a:pt x="179134" y="88465"/>
                    <a:pt x="178768" y="88465"/>
                  </a:cubicBezTo>
                  <a:cubicBezTo>
                    <a:pt x="206258" y="104592"/>
                    <a:pt x="179868" y="120720"/>
                    <a:pt x="179501" y="138314"/>
                  </a:cubicBezTo>
                  <a:cubicBezTo>
                    <a:pt x="183166" y="140146"/>
                    <a:pt x="187931" y="138314"/>
                    <a:pt x="192696" y="138680"/>
                  </a:cubicBezTo>
                  <a:cubicBezTo>
                    <a:pt x="199661" y="139047"/>
                    <a:pt x="205159" y="135015"/>
                    <a:pt x="207358" y="129150"/>
                  </a:cubicBezTo>
                  <a:cubicBezTo>
                    <a:pt x="209557" y="122919"/>
                    <a:pt x="202593" y="121453"/>
                    <a:pt x="198561" y="118887"/>
                  </a:cubicBezTo>
                  <a:cubicBezTo>
                    <a:pt x="188298" y="111923"/>
                    <a:pt x="189764" y="105692"/>
                    <a:pt x="200394" y="101660"/>
                  </a:cubicBezTo>
                  <a:cubicBezTo>
                    <a:pt x="210657" y="97994"/>
                    <a:pt x="217621" y="92863"/>
                    <a:pt x="220553" y="81867"/>
                  </a:cubicBezTo>
                  <a:cubicBezTo>
                    <a:pt x="222753" y="73803"/>
                    <a:pt x="227151" y="66472"/>
                    <a:pt x="237048" y="66472"/>
                  </a:cubicBezTo>
                  <a:cubicBezTo>
                    <a:pt x="242546" y="66472"/>
                    <a:pt x="246578" y="69771"/>
                    <a:pt x="248410" y="74903"/>
                  </a:cubicBezTo>
                  <a:cubicBezTo>
                    <a:pt x="251709" y="84433"/>
                    <a:pt x="249143" y="92130"/>
                    <a:pt x="238514" y="97262"/>
                  </a:cubicBezTo>
                  <a:cubicBezTo>
                    <a:pt x="255008" y="105692"/>
                    <a:pt x="273701" y="109724"/>
                    <a:pt x="278833" y="130983"/>
                  </a:cubicBezTo>
                  <a:cubicBezTo>
                    <a:pt x="282498" y="122553"/>
                    <a:pt x="275534" y="119620"/>
                    <a:pt x="273335" y="114855"/>
                  </a:cubicBezTo>
                  <a:cubicBezTo>
                    <a:pt x="271502" y="111557"/>
                    <a:pt x="269303" y="108258"/>
                    <a:pt x="271869" y="104592"/>
                  </a:cubicBezTo>
                  <a:cubicBezTo>
                    <a:pt x="274435" y="100927"/>
                    <a:pt x="278467" y="102026"/>
                    <a:pt x="282132" y="102393"/>
                  </a:cubicBezTo>
                  <a:cubicBezTo>
                    <a:pt x="288730" y="103126"/>
                    <a:pt x="294228" y="106058"/>
                    <a:pt x="297527" y="111923"/>
                  </a:cubicBezTo>
                  <a:cubicBezTo>
                    <a:pt x="301192" y="118887"/>
                    <a:pt x="307423" y="122919"/>
                    <a:pt x="314021" y="126951"/>
                  </a:cubicBezTo>
                  <a:cubicBezTo>
                    <a:pt x="321352" y="131716"/>
                    <a:pt x="325383" y="132449"/>
                    <a:pt x="328316" y="121820"/>
                  </a:cubicBezTo>
                  <a:cubicBezTo>
                    <a:pt x="334180" y="99827"/>
                    <a:pt x="336013" y="99461"/>
                    <a:pt x="358372" y="104226"/>
                  </a:cubicBezTo>
                  <a:cubicBezTo>
                    <a:pt x="364603" y="105692"/>
                    <a:pt x="370101" y="108258"/>
                    <a:pt x="375966" y="110090"/>
                  </a:cubicBezTo>
                  <a:cubicBezTo>
                    <a:pt x="381464" y="111923"/>
                    <a:pt x="387695" y="120720"/>
                    <a:pt x="392460" y="107525"/>
                  </a:cubicBezTo>
                  <a:cubicBezTo>
                    <a:pt x="394659" y="101293"/>
                    <a:pt x="403456" y="102026"/>
                    <a:pt x="409321" y="104226"/>
                  </a:cubicBezTo>
                  <a:cubicBezTo>
                    <a:pt x="428014" y="110090"/>
                    <a:pt x="445975" y="115588"/>
                    <a:pt x="462469" y="98728"/>
                  </a:cubicBezTo>
                  <a:cubicBezTo>
                    <a:pt x="465401" y="95429"/>
                    <a:pt x="471999" y="92863"/>
                    <a:pt x="476397" y="96528"/>
                  </a:cubicBezTo>
                  <a:cubicBezTo>
                    <a:pt x="485194" y="103859"/>
                    <a:pt x="492525" y="97994"/>
                    <a:pt x="500589" y="95429"/>
                  </a:cubicBezTo>
                  <a:cubicBezTo>
                    <a:pt x="499489" y="91030"/>
                    <a:pt x="514517" y="101660"/>
                    <a:pt x="506087" y="89198"/>
                  </a:cubicBezTo>
                  <a:cubicBezTo>
                    <a:pt x="499489" y="79301"/>
                    <a:pt x="504254" y="71604"/>
                    <a:pt x="517450" y="70871"/>
                  </a:cubicBezTo>
                  <a:cubicBezTo>
                    <a:pt x="534310" y="70138"/>
                    <a:pt x="550805" y="69771"/>
                    <a:pt x="567299" y="65373"/>
                  </a:cubicBezTo>
                  <a:cubicBezTo>
                    <a:pt x="576462" y="62807"/>
                    <a:pt x="586359" y="60241"/>
                    <a:pt x="590757" y="72703"/>
                  </a:cubicBezTo>
                  <a:cubicBezTo>
                    <a:pt x="594789" y="84066"/>
                    <a:pt x="588192" y="90297"/>
                    <a:pt x="572797" y="94329"/>
                  </a:cubicBezTo>
                  <a:cubicBezTo>
                    <a:pt x="587092" y="97628"/>
                    <a:pt x="598455" y="91763"/>
                    <a:pt x="606152" y="102393"/>
                  </a:cubicBezTo>
                  <a:cubicBezTo>
                    <a:pt x="610184" y="107891"/>
                    <a:pt x="613483" y="100927"/>
                    <a:pt x="616049" y="98361"/>
                  </a:cubicBezTo>
                  <a:cubicBezTo>
                    <a:pt x="618614" y="95429"/>
                    <a:pt x="607618" y="75269"/>
                    <a:pt x="603220" y="74536"/>
                  </a:cubicBezTo>
                  <a:cubicBezTo>
                    <a:pt x="602120" y="74536"/>
                    <a:pt x="600654" y="74536"/>
                    <a:pt x="599554" y="73803"/>
                  </a:cubicBezTo>
                  <a:cubicBezTo>
                    <a:pt x="594423" y="70504"/>
                    <a:pt x="587092" y="67205"/>
                    <a:pt x="584893" y="62807"/>
                  </a:cubicBezTo>
                  <a:cubicBezTo>
                    <a:pt x="579028" y="49978"/>
                    <a:pt x="577929" y="65006"/>
                    <a:pt x="573530" y="64273"/>
                  </a:cubicBezTo>
                  <a:cubicBezTo>
                    <a:pt x="568032" y="63173"/>
                    <a:pt x="561434" y="65739"/>
                    <a:pt x="555203" y="66472"/>
                  </a:cubicBezTo>
                  <a:cubicBezTo>
                    <a:pt x="553370" y="66839"/>
                    <a:pt x="551538" y="66839"/>
                    <a:pt x="549705" y="66472"/>
                  </a:cubicBezTo>
                  <a:cubicBezTo>
                    <a:pt x="542008" y="65739"/>
                    <a:pt x="531378" y="69038"/>
                    <a:pt x="527713" y="60608"/>
                  </a:cubicBezTo>
                  <a:cubicBezTo>
                    <a:pt x="523681" y="50344"/>
                    <a:pt x="535777" y="48512"/>
                    <a:pt x="541275" y="43380"/>
                  </a:cubicBezTo>
                  <a:cubicBezTo>
                    <a:pt x="544940" y="40081"/>
                    <a:pt x="549705" y="37882"/>
                    <a:pt x="553004" y="34217"/>
                  </a:cubicBezTo>
                  <a:cubicBezTo>
                    <a:pt x="557036" y="29452"/>
                    <a:pt x="562901" y="24687"/>
                    <a:pt x="560335" y="18089"/>
                  </a:cubicBezTo>
                  <a:cubicBezTo>
                    <a:pt x="557769" y="11858"/>
                    <a:pt x="550438" y="14790"/>
                    <a:pt x="545307" y="13691"/>
                  </a:cubicBezTo>
                  <a:cubicBezTo>
                    <a:pt x="539075" y="12225"/>
                    <a:pt x="529912" y="16623"/>
                    <a:pt x="528079" y="5627"/>
                  </a:cubicBezTo>
                  <a:cubicBezTo>
                    <a:pt x="535044" y="-1337"/>
                    <a:pt x="544207" y="129"/>
                    <a:pt x="552637" y="129"/>
                  </a:cubicBezTo>
                  <a:cubicBezTo>
                    <a:pt x="571697" y="-238"/>
                    <a:pt x="590391" y="3794"/>
                    <a:pt x="609084" y="7826"/>
                  </a:cubicBezTo>
                  <a:cubicBezTo>
                    <a:pt x="631077" y="18089"/>
                    <a:pt x="655635" y="21755"/>
                    <a:pt x="677994" y="30551"/>
                  </a:cubicBezTo>
                  <a:cubicBezTo>
                    <a:pt x="683492" y="32751"/>
                    <a:pt x="688990" y="33117"/>
                    <a:pt x="694488" y="31284"/>
                  </a:cubicBezTo>
                  <a:cubicBezTo>
                    <a:pt x="712815" y="25053"/>
                    <a:pt x="729309" y="25420"/>
                    <a:pt x="748369" y="32751"/>
                  </a:cubicBezTo>
                  <a:cubicBezTo>
                    <a:pt x="764863" y="38982"/>
                    <a:pt x="784656" y="40448"/>
                    <a:pt x="803716" y="39348"/>
                  </a:cubicBezTo>
                  <a:cubicBezTo>
                    <a:pt x="809214" y="38982"/>
                    <a:pt x="815079" y="38615"/>
                    <a:pt x="820577" y="39348"/>
                  </a:cubicBezTo>
                  <a:cubicBezTo>
                    <a:pt x="834872" y="47046"/>
                    <a:pt x="851000" y="45946"/>
                    <a:pt x="866028" y="48878"/>
                  </a:cubicBezTo>
                  <a:cubicBezTo>
                    <a:pt x="883622" y="66106"/>
                    <a:pt x="906714" y="73436"/>
                    <a:pt x="928339" y="83699"/>
                  </a:cubicBezTo>
                  <a:cubicBezTo>
                    <a:pt x="951431" y="94696"/>
                    <a:pt x="973057" y="108991"/>
                    <a:pt x="989918" y="128784"/>
                  </a:cubicBezTo>
                  <a:cubicBezTo>
                    <a:pt x="991751" y="133915"/>
                    <a:pt x="991018" y="139780"/>
                    <a:pt x="993217" y="145278"/>
                  </a:cubicBezTo>
                  <a:cubicBezTo>
                    <a:pt x="1020707" y="135381"/>
                    <a:pt x="1042333" y="151876"/>
                    <a:pt x="1040500" y="181565"/>
                  </a:cubicBezTo>
                  <a:cubicBezTo>
                    <a:pt x="1048198" y="184498"/>
                    <a:pt x="1052230" y="178633"/>
                    <a:pt x="1055528" y="173868"/>
                  </a:cubicBezTo>
                  <a:cubicBezTo>
                    <a:pt x="1064692" y="160673"/>
                    <a:pt x="1073855" y="160673"/>
                    <a:pt x="1084485" y="171669"/>
                  </a:cubicBezTo>
                  <a:cubicBezTo>
                    <a:pt x="1085585" y="173135"/>
                    <a:pt x="1086318" y="174968"/>
                    <a:pt x="1086684" y="176434"/>
                  </a:cubicBezTo>
                  <a:cubicBezTo>
                    <a:pt x="1087417" y="187063"/>
                    <a:pt x="1079353" y="194761"/>
                    <a:pt x="1077887" y="205024"/>
                  </a:cubicBezTo>
                  <a:cubicBezTo>
                    <a:pt x="1076788" y="212355"/>
                    <a:pt x="1067991" y="214187"/>
                    <a:pt x="1065058" y="210522"/>
                  </a:cubicBezTo>
                  <a:cubicBezTo>
                    <a:pt x="1052230" y="194394"/>
                    <a:pt x="1036102" y="200625"/>
                    <a:pt x="1020341" y="200625"/>
                  </a:cubicBezTo>
                  <a:cubicBezTo>
                    <a:pt x="1018508" y="200625"/>
                    <a:pt x="1016675" y="199526"/>
                    <a:pt x="1014843" y="200992"/>
                  </a:cubicBezTo>
                  <a:cubicBezTo>
                    <a:pt x="1015942" y="207956"/>
                    <a:pt x="1022173" y="212355"/>
                    <a:pt x="1024739" y="218586"/>
                  </a:cubicBezTo>
                  <a:cubicBezTo>
                    <a:pt x="1031337" y="233614"/>
                    <a:pt x="1026938" y="249375"/>
                    <a:pt x="1013010" y="257439"/>
                  </a:cubicBezTo>
                  <a:cubicBezTo>
                    <a:pt x="1008978" y="259638"/>
                    <a:pt x="1006046" y="258905"/>
                    <a:pt x="1003113" y="255606"/>
                  </a:cubicBezTo>
                  <a:cubicBezTo>
                    <a:pt x="1000914" y="253040"/>
                    <a:pt x="999815" y="250108"/>
                    <a:pt x="998348" y="247542"/>
                  </a:cubicBezTo>
                  <a:cubicBezTo>
                    <a:pt x="994316" y="240578"/>
                    <a:pt x="992850" y="229582"/>
                    <a:pt x="983687" y="229582"/>
                  </a:cubicBezTo>
                  <a:cubicBezTo>
                    <a:pt x="972691" y="229582"/>
                    <a:pt x="974157" y="242411"/>
                    <a:pt x="969392" y="249009"/>
                  </a:cubicBezTo>
                  <a:cubicBezTo>
                    <a:pt x="964993" y="255240"/>
                    <a:pt x="966460" y="268069"/>
                    <a:pt x="957296" y="268069"/>
                  </a:cubicBezTo>
                  <a:cubicBezTo>
                    <a:pt x="946300" y="268069"/>
                    <a:pt x="935670" y="262570"/>
                    <a:pt x="927973" y="253407"/>
                  </a:cubicBezTo>
                  <a:cubicBezTo>
                    <a:pt x="923574" y="248275"/>
                    <a:pt x="922475" y="240578"/>
                    <a:pt x="912578" y="237279"/>
                  </a:cubicBezTo>
                  <a:cubicBezTo>
                    <a:pt x="920642" y="251574"/>
                    <a:pt x="911479" y="269535"/>
                    <a:pt x="928339" y="279431"/>
                  </a:cubicBezTo>
                  <a:cubicBezTo>
                    <a:pt x="934204" y="283097"/>
                    <a:pt x="939336" y="287495"/>
                    <a:pt x="946666" y="287495"/>
                  </a:cubicBezTo>
                  <a:cubicBezTo>
                    <a:pt x="953631" y="287495"/>
                    <a:pt x="958762" y="290427"/>
                    <a:pt x="959129" y="298491"/>
                  </a:cubicBezTo>
                  <a:cubicBezTo>
                    <a:pt x="959495" y="305455"/>
                    <a:pt x="955830" y="310220"/>
                    <a:pt x="949232" y="312786"/>
                  </a:cubicBezTo>
                  <a:cubicBezTo>
                    <a:pt x="927973" y="320117"/>
                    <a:pt x="906714" y="327448"/>
                    <a:pt x="884355" y="320484"/>
                  </a:cubicBezTo>
                  <a:cubicBezTo>
                    <a:pt x="877024" y="318284"/>
                    <a:pt x="875558" y="319750"/>
                    <a:pt x="873359" y="327081"/>
                  </a:cubicBezTo>
                  <a:cubicBezTo>
                    <a:pt x="868227" y="345042"/>
                    <a:pt x="861263" y="347974"/>
                    <a:pt x="844402" y="339543"/>
                  </a:cubicBezTo>
                  <a:cubicBezTo>
                    <a:pt x="834139" y="334412"/>
                    <a:pt x="821677" y="332213"/>
                    <a:pt x="815079" y="320484"/>
                  </a:cubicBezTo>
                  <a:cubicBezTo>
                    <a:pt x="808848" y="308754"/>
                    <a:pt x="811780" y="301057"/>
                    <a:pt x="824609" y="302523"/>
                  </a:cubicBezTo>
                  <a:cubicBezTo>
                    <a:pt x="839637" y="303989"/>
                    <a:pt x="850267" y="294826"/>
                    <a:pt x="863462" y="293360"/>
                  </a:cubicBezTo>
                  <a:cubicBezTo>
                    <a:pt x="863096" y="285296"/>
                    <a:pt x="856864" y="284563"/>
                    <a:pt x="853932" y="280897"/>
                  </a:cubicBezTo>
                  <a:cubicBezTo>
                    <a:pt x="850267" y="276865"/>
                    <a:pt x="847334" y="271734"/>
                    <a:pt x="852466" y="268069"/>
                  </a:cubicBezTo>
                  <a:cubicBezTo>
                    <a:pt x="864562" y="258905"/>
                    <a:pt x="866761" y="241311"/>
                    <a:pt x="883622" y="235446"/>
                  </a:cubicBezTo>
                  <a:cubicBezTo>
                    <a:pt x="871526" y="224450"/>
                    <a:pt x="866761" y="210522"/>
                    <a:pt x="857231" y="199892"/>
                  </a:cubicBezTo>
                  <a:cubicBezTo>
                    <a:pt x="852466" y="194394"/>
                    <a:pt x="848801" y="185964"/>
                    <a:pt x="853199" y="179000"/>
                  </a:cubicBezTo>
                  <a:cubicBezTo>
                    <a:pt x="866761" y="157007"/>
                    <a:pt x="852099" y="140146"/>
                    <a:pt x="845135" y="121086"/>
                  </a:cubicBezTo>
                  <a:cubicBezTo>
                    <a:pt x="831207" y="133915"/>
                    <a:pt x="830474" y="140880"/>
                    <a:pt x="841103" y="154075"/>
                  </a:cubicBezTo>
                  <a:cubicBezTo>
                    <a:pt x="843669" y="157007"/>
                    <a:pt x="846601" y="159940"/>
                    <a:pt x="844769" y="163972"/>
                  </a:cubicBezTo>
                  <a:cubicBezTo>
                    <a:pt x="839637" y="174235"/>
                    <a:pt x="844036" y="181565"/>
                    <a:pt x="850633" y="189263"/>
                  </a:cubicBezTo>
                  <a:cubicBezTo>
                    <a:pt x="853932" y="193295"/>
                    <a:pt x="855032" y="198426"/>
                    <a:pt x="852466" y="203191"/>
                  </a:cubicBezTo>
                  <a:cubicBezTo>
                    <a:pt x="848434" y="210155"/>
                    <a:pt x="847334" y="217120"/>
                    <a:pt x="849534" y="224817"/>
                  </a:cubicBezTo>
                  <a:cubicBezTo>
                    <a:pt x="850267" y="227383"/>
                    <a:pt x="849900" y="230315"/>
                    <a:pt x="848068" y="231781"/>
                  </a:cubicBezTo>
                  <a:cubicBezTo>
                    <a:pt x="827541" y="246809"/>
                    <a:pt x="826075" y="274300"/>
                    <a:pt x="808848" y="291527"/>
                  </a:cubicBezTo>
                  <a:cubicBezTo>
                    <a:pt x="807015" y="293360"/>
                    <a:pt x="807015" y="296292"/>
                    <a:pt x="806649" y="298491"/>
                  </a:cubicBezTo>
                  <a:cubicBezTo>
                    <a:pt x="805549" y="308021"/>
                    <a:pt x="799684" y="311687"/>
                    <a:pt x="790888" y="308754"/>
                  </a:cubicBezTo>
                  <a:cubicBezTo>
                    <a:pt x="782824" y="305822"/>
                    <a:pt x="775126" y="306922"/>
                    <a:pt x="766696" y="308388"/>
                  </a:cubicBezTo>
                  <a:cubicBezTo>
                    <a:pt x="738106" y="313153"/>
                    <a:pt x="725277" y="300324"/>
                    <a:pt x="730775" y="271734"/>
                  </a:cubicBezTo>
                  <a:cubicBezTo>
                    <a:pt x="731142" y="269168"/>
                    <a:pt x="731508" y="266602"/>
                    <a:pt x="729309" y="262570"/>
                  </a:cubicBezTo>
                  <a:cubicBezTo>
                    <a:pt x="722711" y="273200"/>
                    <a:pt x="715014" y="274666"/>
                    <a:pt x="705484" y="266969"/>
                  </a:cubicBezTo>
                  <a:cubicBezTo>
                    <a:pt x="701452" y="264037"/>
                    <a:pt x="695954" y="264037"/>
                    <a:pt x="691189" y="267335"/>
                  </a:cubicBezTo>
                  <a:cubicBezTo>
                    <a:pt x="686057" y="271367"/>
                    <a:pt x="688257" y="275766"/>
                    <a:pt x="689723" y="280897"/>
                  </a:cubicBezTo>
                  <a:cubicBezTo>
                    <a:pt x="693388" y="292627"/>
                    <a:pt x="697787" y="304722"/>
                    <a:pt x="697787" y="317185"/>
                  </a:cubicBezTo>
                  <a:cubicBezTo>
                    <a:pt x="697787" y="322683"/>
                    <a:pt x="697787" y="329280"/>
                    <a:pt x="690456" y="330380"/>
                  </a:cubicBezTo>
                  <a:cubicBezTo>
                    <a:pt x="684225" y="331480"/>
                    <a:pt x="681659" y="325982"/>
                    <a:pt x="679826" y="321583"/>
                  </a:cubicBezTo>
                  <a:cubicBezTo>
                    <a:pt x="676527" y="313153"/>
                    <a:pt x="671396" y="307288"/>
                    <a:pt x="662965" y="302890"/>
                  </a:cubicBezTo>
                  <a:cubicBezTo>
                    <a:pt x="650503" y="296659"/>
                    <a:pt x="641706" y="294093"/>
                    <a:pt x="640240" y="312420"/>
                  </a:cubicBezTo>
                  <a:cubicBezTo>
                    <a:pt x="639874" y="317551"/>
                    <a:pt x="635842" y="319384"/>
                    <a:pt x="631443" y="321217"/>
                  </a:cubicBezTo>
                  <a:cubicBezTo>
                    <a:pt x="621547" y="325248"/>
                    <a:pt x="629244" y="329647"/>
                    <a:pt x="631443" y="334045"/>
                  </a:cubicBezTo>
                  <a:cubicBezTo>
                    <a:pt x="644639" y="317185"/>
                    <a:pt x="666264" y="316452"/>
                    <a:pt x="677261" y="332946"/>
                  </a:cubicBezTo>
                  <a:cubicBezTo>
                    <a:pt x="680559" y="337711"/>
                    <a:pt x="683492" y="340643"/>
                    <a:pt x="689356" y="339543"/>
                  </a:cubicBezTo>
                  <a:cubicBezTo>
                    <a:pt x="691922" y="339177"/>
                    <a:pt x="695221" y="338444"/>
                    <a:pt x="696687" y="340277"/>
                  </a:cubicBezTo>
                  <a:cubicBezTo>
                    <a:pt x="714647" y="364835"/>
                    <a:pt x="745070" y="345775"/>
                    <a:pt x="766696" y="360803"/>
                  </a:cubicBezTo>
                  <a:cubicBezTo>
                    <a:pt x="773294" y="365568"/>
                    <a:pt x="781724" y="352739"/>
                    <a:pt x="785756" y="344675"/>
                  </a:cubicBezTo>
                  <a:cubicBezTo>
                    <a:pt x="788688" y="338811"/>
                    <a:pt x="788322" y="328914"/>
                    <a:pt x="797119" y="329647"/>
                  </a:cubicBezTo>
                  <a:cubicBezTo>
                    <a:pt x="806649" y="330380"/>
                    <a:pt x="808481" y="339910"/>
                    <a:pt x="809948" y="347974"/>
                  </a:cubicBezTo>
                  <a:cubicBezTo>
                    <a:pt x="810681" y="352739"/>
                    <a:pt x="809948" y="358237"/>
                    <a:pt x="811414" y="363002"/>
                  </a:cubicBezTo>
                  <a:cubicBezTo>
                    <a:pt x="814346" y="373998"/>
                    <a:pt x="808115" y="390126"/>
                    <a:pt x="827175" y="392692"/>
                  </a:cubicBezTo>
                  <a:cubicBezTo>
                    <a:pt x="827908" y="395257"/>
                    <a:pt x="828274" y="397823"/>
                    <a:pt x="827541" y="400755"/>
                  </a:cubicBezTo>
                  <a:cubicBezTo>
                    <a:pt x="817278" y="415784"/>
                    <a:pt x="819844" y="427513"/>
                    <a:pt x="835239" y="437776"/>
                  </a:cubicBezTo>
                  <a:cubicBezTo>
                    <a:pt x="847701" y="445840"/>
                    <a:pt x="845135" y="463800"/>
                    <a:pt x="857598" y="473697"/>
                  </a:cubicBezTo>
                  <a:cubicBezTo>
                    <a:pt x="866028" y="480294"/>
                    <a:pt x="872259" y="484693"/>
                    <a:pt x="882156" y="479928"/>
                  </a:cubicBezTo>
                  <a:cubicBezTo>
                    <a:pt x="883255" y="479561"/>
                    <a:pt x="884355" y="479195"/>
                    <a:pt x="885821" y="478828"/>
                  </a:cubicBezTo>
                  <a:cubicBezTo>
                    <a:pt x="907813" y="473697"/>
                    <a:pt x="912945" y="476629"/>
                    <a:pt x="924308" y="497888"/>
                  </a:cubicBezTo>
                  <a:cubicBezTo>
                    <a:pt x="922108" y="477729"/>
                    <a:pt x="922108" y="457569"/>
                    <a:pt x="925407" y="437776"/>
                  </a:cubicBezTo>
                  <a:cubicBezTo>
                    <a:pt x="927240" y="426413"/>
                    <a:pt x="930905" y="420549"/>
                    <a:pt x="942634" y="421282"/>
                  </a:cubicBezTo>
                  <a:cubicBezTo>
                    <a:pt x="964993" y="431178"/>
                    <a:pt x="968659" y="436676"/>
                    <a:pt x="963161" y="459035"/>
                  </a:cubicBezTo>
                  <a:cubicBezTo>
                    <a:pt x="959862" y="472964"/>
                    <a:pt x="957663" y="487625"/>
                    <a:pt x="960595" y="500454"/>
                  </a:cubicBezTo>
                  <a:cubicBezTo>
                    <a:pt x="964260" y="515849"/>
                    <a:pt x="955463" y="525379"/>
                    <a:pt x="950698" y="536741"/>
                  </a:cubicBezTo>
                  <a:cubicBezTo>
                    <a:pt x="947766" y="544072"/>
                    <a:pt x="941168" y="543706"/>
                    <a:pt x="934937" y="544072"/>
                  </a:cubicBezTo>
                  <a:cubicBezTo>
                    <a:pt x="929806" y="544072"/>
                    <a:pt x="926140" y="545538"/>
                    <a:pt x="926873" y="551403"/>
                  </a:cubicBezTo>
                  <a:cubicBezTo>
                    <a:pt x="927240" y="555801"/>
                    <a:pt x="925774" y="559833"/>
                    <a:pt x="932371" y="562766"/>
                  </a:cubicBezTo>
                  <a:cubicBezTo>
                    <a:pt x="953264" y="572296"/>
                    <a:pt x="959862" y="592822"/>
                    <a:pt x="965360" y="613348"/>
                  </a:cubicBezTo>
                  <a:cubicBezTo>
                    <a:pt x="965726" y="614447"/>
                    <a:pt x="965726" y="616280"/>
                    <a:pt x="964993" y="617013"/>
                  </a:cubicBezTo>
                  <a:cubicBezTo>
                    <a:pt x="940435" y="641205"/>
                    <a:pt x="967926" y="666129"/>
                    <a:pt x="963161" y="691054"/>
                  </a:cubicBezTo>
                  <a:cubicBezTo>
                    <a:pt x="966460" y="682990"/>
                    <a:pt x="970858" y="675659"/>
                    <a:pt x="972324" y="667596"/>
                  </a:cubicBezTo>
                  <a:cubicBezTo>
                    <a:pt x="973790" y="660631"/>
                    <a:pt x="971958" y="653301"/>
                    <a:pt x="965726" y="649269"/>
                  </a:cubicBezTo>
                  <a:cubicBezTo>
                    <a:pt x="958762" y="644504"/>
                    <a:pt x="953264" y="639006"/>
                    <a:pt x="961328" y="631675"/>
                  </a:cubicBezTo>
                  <a:cubicBezTo>
                    <a:pt x="969392" y="624344"/>
                    <a:pt x="980021" y="618113"/>
                    <a:pt x="989551" y="627643"/>
                  </a:cubicBezTo>
                  <a:cubicBezTo>
                    <a:pt x="1006779" y="644870"/>
                    <a:pt x="1019974" y="664663"/>
                    <a:pt x="1012643" y="690688"/>
                  </a:cubicBezTo>
                  <a:cubicBezTo>
                    <a:pt x="1010078" y="700584"/>
                    <a:pt x="1010078" y="706082"/>
                    <a:pt x="1021440" y="707915"/>
                  </a:cubicBezTo>
                  <a:cubicBezTo>
                    <a:pt x="1036102" y="710114"/>
                    <a:pt x="1036835" y="720377"/>
                    <a:pt x="1030604" y="730274"/>
                  </a:cubicBezTo>
                  <a:cubicBezTo>
                    <a:pt x="1022540" y="743103"/>
                    <a:pt x="1017408" y="757031"/>
                    <a:pt x="1011544" y="770593"/>
                  </a:cubicBezTo>
                  <a:cubicBezTo>
                    <a:pt x="1007145" y="781223"/>
                    <a:pt x="1000548" y="783055"/>
                    <a:pt x="991384" y="775725"/>
                  </a:cubicBezTo>
                  <a:cubicBezTo>
                    <a:pt x="984420" y="770226"/>
                    <a:pt x="977822" y="765095"/>
                    <a:pt x="971224" y="759230"/>
                  </a:cubicBezTo>
                  <a:cubicBezTo>
                    <a:pt x="967926" y="756298"/>
                    <a:pt x="964627" y="752266"/>
                    <a:pt x="959862" y="755198"/>
                  </a:cubicBezTo>
                  <a:cubicBezTo>
                    <a:pt x="955830" y="757764"/>
                    <a:pt x="956563" y="762896"/>
                    <a:pt x="956196" y="767294"/>
                  </a:cubicBezTo>
                  <a:cubicBezTo>
                    <a:pt x="956196" y="773892"/>
                    <a:pt x="960961" y="780490"/>
                    <a:pt x="956929" y="787454"/>
                  </a:cubicBezTo>
                  <a:cubicBezTo>
                    <a:pt x="937869" y="788920"/>
                    <a:pt x="929806" y="783422"/>
                    <a:pt x="921375" y="763262"/>
                  </a:cubicBezTo>
                  <a:cubicBezTo>
                    <a:pt x="918443" y="764728"/>
                    <a:pt x="917343" y="768760"/>
                    <a:pt x="914778" y="769493"/>
                  </a:cubicBezTo>
                  <a:cubicBezTo>
                    <a:pt x="879956" y="777924"/>
                    <a:pt x="876658" y="807613"/>
                    <a:pt x="869693" y="835104"/>
                  </a:cubicBezTo>
                  <a:cubicBezTo>
                    <a:pt x="869327" y="836937"/>
                    <a:pt x="868960" y="838769"/>
                    <a:pt x="868227" y="840602"/>
                  </a:cubicBezTo>
                  <a:cubicBezTo>
                    <a:pt x="868594" y="879088"/>
                    <a:pt x="860530" y="917575"/>
                    <a:pt x="872626" y="955695"/>
                  </a:cubicBezTo>
                  <a:cubicBezTo>
                    <a:pt x="873725" y="978054"/>
                    <a:pt x="872992" y="998947"/>
                    <a:pt x="864562" y="1021305"/>
                  </a:cubicBezTo>
                  <a:cubicBezTo>
                    <a:pt x="853932" y="1048796"/>
                    <a:pt x="849534" y="1079219"/>
                    <a:pt x="848068" y="1109275"/>
                  </a:cubicBezTo>
                  <a:cubicBezTo>
                    <a:pt x="848068" y="1111841"/>
                    <a:pt x="848068" y="1108542"/>
                    <a:pt x="848068" y="1111107"/>
                  </a:cubicBezTo>
                  <a:cubicBezTo>
                    <a:pt x="847701" y="1142996"/>
                    <a:pt x="843669" y="1145929"/>
                    <a:pt x="813246" y="1135666"/>
                  </a:cubicBezTo>
                  <a:cubicBezTo>
                    <a:pt x="781724" y="1126136"/>
                    <a:pt x="752767" y="1109641"/>
                    <a:pt x="721978" y="1097912"/>
                  </a:cubicBezTo>
                  <a:cubicBezTo>
                    <a:pt x="679460" y="1081051"/>
                    <a:pt x="624112" y="1096079"/>
                    <a:pt x="600287" y="1140064"/>
                  </a:cubicBezTo>
                  <a:cubicBezTo>
                    <a:pt x="590024" y="1159490"/>
                    <a:pt x="581594" y="1179284"/>
                    <a:pt x="573164" y="1199077"/>
                  </a:cubicBezTo>
                  <a:cubicBezTo>
                    <a:pt x="570598" y="1202742"/>
                    <a:pt x="569865" y="1207141"/>
                    <a:pt x="569865" y="1211173"/>
                  </a:cubicBezTo>
                  <a:cubicBezTo>
                    <a:pt x="569498" y="1214471"/>
                    <a:pt x="568032" y="1218503"/>
                    <a:pt x="564733" y="1217404"/>
                  </a:cubicBezTo>
                  <a:cubicBezTo>
                    <a:pt x="542741" y="1209340"/>
                    <a:pt x="529912" y="1229133"/>
                    <a:pt x="512318" y="1234998"/>
                  </a:cubicBezTo>
                  <a:cubicBezTo>
                    <a:pt x="499123" y="1239396"/>
                    <a:pt x="503521" y="1250026"/>
                    <a:pt x="507553" y="1259556"/>
                  </a:cubicBezTo>
                  <a:cubicBezTo>
                    <a:pt x="514151" y="1274950"/>
                    <a:pt x="512318" y="1277516"/>
                    <a:pt x="495457" y="1277516"/>
                  </a:cubicBezTo>
                  <a:cubicBezTo>
                    <a:pt x="471632" y="1261755"/>
                    <a:pt x="447441" y="1247093"/>
                    <a:pt x="420317" y="1237197"/>
                  </a:cubicBezTo>
                  <a:cubicBezTo>
                    <a:pt x="402723" y="1230599"/>
                    <a:pt x="399791" y="1231699"/>
                    <a:pt x="392460" y="1249293"/>
                  </a:cubicBezTo>
                  <a:cubicBezTo>
                    <a:pt x="387328" y="1262121"/>
                    <a:pt x="383297" y="1274950"/>
                    <a:pt x="380731" y="1288512"/>
                  </a:cubicBezTo>
                  <a:cubicBezTo>
                    <a:pt x="371201" y="1300974"/>
                    <a:pt x="361304" y="1304273"/>
                    <a:pt x="349941" y="1292910"/>
                  </a:cubicBezTo>
                  <a:cubicBezTo>
                    <a:pt x="324284" y="1267253"/>
                    <a:pt x="290196" y="1264687"/>
                    <a:pt x="258673" y="1254057"/>
                  </a:cubicBezTo>
                  <a:cubicBezTo>
                    <a:pt x="230816" y="1244894"/>
                    <a:pt x="201493" y="1244161"/>
                    <a:pt x="174736" y="1232798"/>
                  </a:cubicBezTo>
                  <a:cubicBezTo>
                    <a:pt x="156776" y="1231332"/>
                    <a:pt x="139548" y="1225467"/>
                    <a:pt x="121588" y="1223268"/>
                  </a:cubicBezTo>
                  <a:cubicBezTo>
                    <a:pt x="116090" y="1221069"/>
                    <a:pt x="113891" y="1216671"/>
                    <a:pt x="114257" y="1210806"/>
                  </a:cubicBezTo>
                  <a:cubicBezTo>
                    <a:pt x="113158" y="1206408"/>
                    <a:pt x="115723" y="1203109"/>
                    <a:pt x="119755" y="120127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67406DAA-27BA-41DD-BBDD-F2CA23237C78}"/>
                </a:ext>
              </a:extLst>
            </p:cNvPr>
            <p:cNvSpPr/>
            <p:nvPr/>
          </p:nvSpPr>
          <p:spPr>
            <a:xfrm>
              <a:off x="10532937" y="5601113"/>
              <a:ext cx="590459" cy="583953"/>
            </a:xfrm>
            <a:custGeom>
              <a:avLst/>
              <a:gdLst>
                <a:gd name="connsiteX0" fmla="*/ 118997 w 590459"/>
                <a:gd name="connsiteY0" fmla="*/ 220679 h 583953"/>
                <a:gd name="connsiteX1" fmla="*/ 155651 w 590459"/>
                <a:gd name="connsiteY1" fmla="*/ 227644 h 583953"/>
                <a:gd name="connsiteX2" fmla="*/ 170679 w 590459"/>
                <a:gd name="connsiteY2" fmla="*/ 238273 h 583953"/>
                <a:gd name="connsiteX3" fmla="*/ 184241 w 590459"/>
                <a:gd name="connsiteY3" fmla="*/ 233875 h 583953"/>
                <a:gd name="connsiteX4" fmla="*/ 185707 w 590459"/>
                <a:gd name="connsiteY4" fmla="*/ 223245 h 583953"/>
                <a:gd name="connsiteX5" fmla="*/ 175077 w 590459"/>
                <a:gd name="connsiteY5" fmla="*/ 218480 h 583953"/>
                <a:gd name="connsiteX6" fmla="*/ 150153 w 590459"/>
                <a:gd name="connsiteY6" fmla="*/ 199420 h 583953"/>
                <a:gd name="connsiteX7" fmla="*/ 157483 w 590459"/>
                <a:gd name="connsiteY7" fmla="*/ 184759 h 583953"/>
                <a:gd name="connsiteX8" fmla="*/ 171412 w 590459"/>
                <a:gd name="connsiteY8" fmla="*/ 116582 h 583953"/>
                <a:gd name="connsiteX9" fmla="*/ 185340 w 590459"/>
                <a:gd name="connsiteY9" fmla="*/ 107052 h 583953"/>
                <a:gd name="connsiteX10" fmla="*/ 199635 w 590459"/>
                <a:gd name="connsiteY10" fmla="*/ 97522 h 583953"/>
                <a:gd name="connsiteX11" fmla="*/ 218695 w 590459"/>
                <a:gd name="connsiteY11" fmla="*/ 100088 h 583953"/>
                <a:gd name="connsiteX12" fmla="*/ 225293 w 590459"/>
                <a:gd name="connsiteY12" fmla="*/ 99722 h 583953"/>
                <a:gd name="connsiteX13" fmla="*/ 237755 w 590459"/>
                <a:gd name="connsiteY13" fmla="*/ 98255 h 583953"/>
                <a:gd name="connsiteX14" fmla="*/ 233723 w 590459"/>
                <a:gd name="connsiteY14" fmla="*/ 85060 h 583953"/>
                <a:gd name="connsiteX15" fmla="*/ 227859 w 590459"/>
                <a:gd name="connsiteY15" fmla="*/ 67833 h 583953"/>
                <a:gd name="connsiteX16" fmla="*/ 243254 w 590459"/>
                <a:gd name="connsiteY16" fmla="*/ 52805 h 583953"/>
                <a:gd name="connsiteX17" fmla="*/ 224193 w 590459"/>
                <a:gd name="connsiteY17" fmla="*/ 28613 h 583953"/>
                <a:gd name="connsiteX18" fmla="*/ 238855 w 590459"/>
                <a:gd name="connsiteY18" fmla="*/ 4788 h 583953"/>
                <a:gd name="connsiteX19" fmla="*/ 263413 w 590459"/>
                <a:gd name="connsiteY19" fmla="*/ 13585 h 583953"/>
                <a:gd name="connsiteX20" fmla="*/ 292003 w 590459"/>
                <a:gd name="connsiteY20" fmla="*/ 7720 h 583953"/>
                <a:gd name="connsiteX21" fmla="*/ 307764 w 590459"/>
                <a:gd name="connsiteY21" fmla="*/ 3689 h 583953"/>
                <a:gd name="connsiteX22" fmla="*/ 325725 w 590459"/>
                <a:gd name="connsiteY22" fmla="*/ 68566 h 583953"/>
                <a:gd name="connsiteX23" fmla="*/ 335621 w 590459"/>
                <a:gd name="connsiteY23" fmla="*/ 115116 h 583953"/>
                <a:gd name="connsiteX24" fmla="*/ 343319 w 590459"/>
                <a:gd name="connsiteY24" fmla="*/ 116949 h 583953"/>
                <a:gd name="connsiteX25" fmla="*/ 348817 w 590459"/>
                <a:gd name="connsiteY25" fmla="*/ 97522 h 583953"/>
                <a:gd name="connsiteX26" fmla="*/ 360912 w 590459"/>
                <a:gd name="connsiteY26" fmla="*/ 71865 h 583953"/>
                <a:gd name="connsiteX27" fmla="*/ 389136 w 590459"/>
                <a:gd name="connsiteY27" fmla="*/ 90558 h 583953"/>
                <a:gd name="connsiteX28" fmla="*/ 385470 w 590459"/>
                <a:gd name="connsiteY28" fmla="*/ 114017 h 583953"/>
                <a:gd name="connsiteX29" fmla="*/ 389869 w 590459"/>
                <a:gd name="connsiteY29" fmla="*/ 126846 h 583953"/>
                <a:gd name="connsiteX30" fmla="*/ 399765 w 590459"/>
                <a:gd name="connsiteY30" fmla="*/ 127212 h 583953"/>
                <a:gd name="connsiteX31" fmla="*/ 419925 w 590459"/>
                <a:gd name="connsiteY31" fmla="*/ 117682 h 583953"/>
                <a:gd name="connsiteX32" fmla="*/ 432387 w 590459"/>
                <a:gd name="connsiteY32" fmla="*/ 88359 h 583953"/>
                <a:gd name="connsiteX33" fmla="*/ 403797 w 590459"/>
                <a:gd name="connsiteY33" fmla="*/ 75530 h 583953"/>
                <a:gd name="connsiteX34" fmla="*/ 385837 w 590459"/>
                <a:gd name="connsiteY34" fmla="*/ 67466 h 583953"/>
                <a:gd name="connsiteX35" fmla="*/ 383271 w 590459"/>
                <a:gd name="connsiteY35" fmla="*/ 55004 h 583953"/>
                <a:gd name="connsiteX36" fmla="*/ 395000 w 590459"/>
                <a:gd name="connsiteY36" fmla="*/ 55004 h 583953"/>
                <a:gd name="connsiteX37" fmla="*/ 440818 w 590459"/>
                <a:gd name="connsiteY37" fmla="*/ 46940 h 583953"/>
                <a:gd name="connsiteX38" fmla="*/ 452547 w 590459"/>
                <a:gd name="connsiteY38" fmla="*/ 72964 h 583953"/>
                <a:gd name="connsiteX39" fmla="*/ 467942 w 590459"/>
                <a:gd name="connsiteY39" fmla="*/ 64534 h 583953"/>
                <a:gd name="connsiteX40" fmla="*/ 483703 w 590459"/>
                <a:gd name="connsiteY40" fmla="*/ 80295 h 583953"/>
                <a:gd name="connsiteX41" fmla="*/ 483336 w 590459"/>
                <a:gd name="connsiteY41" fmla="*/ 60502 h 583953"/>
                <a:gd name="connsiteX42" fmla="*/ 510460 w 590459"/>
                <a:gd name="connsiteY42" fmla="*/ 66733 h 583953"/>
                <a:gd name="connsiteX43" fmla="*/ 524022 w 590459"/>
                <a:gd name="connsiteY43" fmla="*/ 98989 h 583953"/>
                <a:gd name="connsiteX44" fmla="*/ 526221 w 590459"/>
                <a:gd name="connsiteY44" fmla="*/ 144806 h 583953"/>
                <a:gd name="connsiteX45" fmla="*/ 529520 w 590459"/>
                <a:gd name="connsiteY45" fmla="*/ 148471 h 583953"/>
                <a:gd name="connsiteX46" fmla="*/ 542349 w 590459"/>
                <a:gd name="connsiteY46" fmla="*/ 139674 h 583953"/>
                <a:gd name="connsiteX47" fmla="*/ 561409 w 590459"/>
                <a:gd name="connsiteY47" fmla="*/ 124280 h 583953"/>
                <a:gd name="connsiteX48" fmla="*/ 580836 w 590459"/>
                <a:gd name="connsiteY48" fmla="*/ 137475 h 583953"/>
                <a:gd name="connsiteX49" fmla="*/ 569473 w 590459"/>
                <a:gd name="connsiteY49" fmla="*/ 146272 h 583953"/>
                <a:gd name="connsiteX50" fmla="*/ 559576 w 590459"/>
                <a:gd name="connsiteY50" fmla="*/ 160201 h 583953"/>
                <a:gd name="connsiteX51" fmla="*/ 576804 w 590459"/>
                <a:gd name="connsiteY51" fmla="*/ 182926 h 583953"/>
                <a:gd name="connsiteX52" fmla="*/ 590366 w 590459"/>
                <a:gd name="connsiteY52" fmla="*/ 191356 h 583953"/>
                <a:gd name="connsiteX53" fmla="*/ 575338 w 590459"/>
                <a:gd name="connsiteY53" fmla="*/ 198687 h 583953"/>
                <a:gd name="connsiteX54" fmla="*/ 550779 w 590459"/>
                <a:gd name="connsiteY54" fmla="*/ 215548 h 583953"/>
                <a:gd name="connsiteX55" fmla="*/ 551513 w 590459"/>
                <a:gd name="connsiteY55" fmla="*/ 229843 h 583953"/>
                <a:gd name="connsiteX56" fmla="*/ 564708 w 590459"/>
                <a:gd name="connsiteY56" fmla="*/ 240106 h 583953"/>
                <a:gd name="connsiteX57" fmla="*/ 570573 w 590459"/>
                <a:gd name="connsiteY57" fmla="*/ 253668 h 583953"/>
                <a:gd name="connsiteX58" fmla="*/ 557377 w 590459"/>
                <a:gd name="connsiteY58" fmla="*/ 250003 h 583953"/>
                <a:gd name="connsiteX59" fmla="*/ 548214 w 590459"/>
                <a:gd name="connsiteY59" fmla="*/ 251835 h 583953"/>
                <a:gd name="connsiteX60" fmla="*/ 539783 w 590459"/>
                <a:gd name="connsiteY60" fmla="*/ 257700 h 583953"/>
                <a:gd name="connsiteX61" fmla="*/ 535385 w 590459"/>
                <a:gd name="connsiteY61" fmla="*/ 246337 h 583953"/>
                <a:gd name="connsiteX62" fmla="*/ 528787 w 590459"/>
                <a:gd name="connsiteY62" fmla="*/ 205651 h 583953"/>
                <a:gd name="connsiteX63" fmla="*/ 515958 w 590459"/>
                <a:gd name="connsiteY63" fmla="*/ 201619 h 583953"/>
                <a:gd name="connsiteX64" fmla="*/ 470507 w 590459"/>
                <a:gd name="connsiteY64" fmla="*/ 165699 h 583953"/>
                <a:gd name="connsiteX65" fmla="*/ 459511 w 590459"/>
                <a:gd name="connsiteY65" fmla="*/ 147005 h 583953"/>
                <a:gd name="connsiteX66" fmla="*/ 444483 w 590459"/>
                <a:gd name="connsiteY66" fmla="*/ 157635 h 583953"/>
                <a:gd name="connsiteX67" fmla="*/ 437519 w 590459"/>
                <a:gd name="connsiteY67" fmla="*/ 199420 h 583953"/>
                <a:gd name="connsiteX68" fmla="*/ 413694 w 590459"/>
                <a:gd name="connsiteY68" fmla="*/ 220313 h 583953"/>
                <a:gd name="connsiteX69" fmla="*/ 390602 w 590459"/>
                <a:gd name="connsiteY69" fmla="*/ 239739 h 583953"/>
                <a:gd name="connsiteX70" fmla="*/ 390236 w 590459"/>
                <a:gd name="connsiteY70" fmla="*/ 243405 h 583953"/>
                <a:gd name="connsiteX71" fmla="*/ 374474 w 590459"/>
                <a:gd name="connsiteY71" fmla="*/ 301684 h 583953"/>
                <a:gd name="connsiteX72" fmla="*/ 360546 w 590459"/>
                <a:gd name="connsiteY72" fmla="*/ 284457 h 583953"/>
                <a:gd name="connsiteX73" fmla="*/ 347717 w 590459"/>
                <a:gd name="connsiteY73" fmla="*/ 297653 h 583953"/>
                <a:gd name="connsiteX74" fmla="*/ 324259 w 590459"/>
                <a:gd name="connsiteY74" fmla="*/ 320011 h 583953"/>
                <a:gd name="connsiteX75" fmla="*/ 324259 w 590459"/>
                <a:gd name="connsiteY75" fmla="*/ 331741 h 583953"/>
                <a:gd name="connsiteX76" fmla="*/ 345151 w 590459"/>
                <a:gd name="connsiteY76" fmla="*/ 366562 h 583953"/>
                <a:gd name="connsiteX77" fmla="*/ 356147 w 590459"/>
                <a:gd name="connsiteY77" fmla="*/ 340537 h 583953"/>
                <a:gd name="connsiteX78" fmla="*/ 366044 w 590459"/>
                <a:gd name="connsiteY78" fmla="*/ 325143 h 583953"/>
                <a:gd name="connsiteX79" fmla="*/ 400132 w 590459"/>
                <a:gd name="connsiteY79" fmla="*/ 303151 h 583953"/>
                <a:gd name="connsiteX80" fmla="*/ 397933 w 590459"/>
                <a:gd name="connsiteY80" fmla="*/ 318545 h 583953"/>
                <a:gd name="connsiteX81" fmla="*/ 400132 w 590459"/>
                <a:gd name="connsiteY81" fmla="*/ 328075 h 583953"/>
                <a:gd name="connsiteX82" fmla="*/ 418459 w 590459"/>
                <a:gd name="connsiteY82" fmla="*/ 328075 h 583953"/>
                <a:gd name="connsiteX83" fmla="*/ 418459 w 590459"/>
                <a:gd name="connsiteY83" fmla="*/ 318912 h 583953"/>
                <a:gd name="connsiteX84" fmla="*/ 405630 w 590459"/>
                <a:gd name="connsiteY84" fmla="*/ 272728 h 583953"/>
                <a:gd name="connsiteX85" fmla="*/ 408196 w 590459"/>
                <a:gd name="connsiteY85" fmla="*/ 239739 h 583953"/>
                <a:gd name="connsiteX86" fmla="*/ 414061 w 590459"/>
                <a:gd name="connsiteY86" fmla="*/ 237540 h 583953"/>
                <a:gd name="connsiteX87" fmla="*/ 425057 w 590459"/>
                <a:gd name="connsiteY87" fmla="*/ 247070 h 583953"/>
                <a:gd name="connsiteX88" fmla="*/ 422491 w 590459"/>
                <a:gd name="connsiteY88" fmla="*/ 255134 h 583953"/>
                <a:gd name="connsiteX89" fmla="*/ 424690 w 590459"/>
                <a:gd name="connsiteY89" fmla="*/ 276393 h 583953"/>
                <a:gd name="connsiteX90" fmla="*/ 434587 w 590459"/>
                <a:gd name="connsiteY90" fmla="*/ 278959 h 583953"/>
                <a:gd name="connsiteX91" fmla="*/ 434953 w 590459"/>
                <a:gd name="connsiteY91" fmla="*/ 269062 h 583953"/>
                <a:gd name="connsiteX92" fmla="*/ 436419 w 590459"/>
                <a:gd name="connsiteY92" fmla="*/ 260632 h 583953"/>
                <a:gd name="connsiteX93" fmla="*/ 447416 w 590459"/>
                <a:gd name="connsiteY93" fmla="*/ 265031 h 583953"/>
                <a:gd name="connsiteX94" fmla="*/ 451447 w 590459"/>
                <a:gd name="connsiteY94" fmla="*/ 286656 h 583953"/>
                <a:gd name="connsiteX95" fmla="*/ 444483 w 590459"/>
                <a:gd name="connsiteY95" fmla="*/ 325143 h 583953"/>
                <a:gd name="connsiteX96" fmla="*/ 421391 w 590459"/>
                <a:gd name="connsiteY96" fmla="*/ 339071 h 583953"/>
                <a:gd name="connsiteX97" fmla="*/ 410029 w 590459"/>
                <a:gd name="connsiteY97" fmla="*/ 340904 h 583953"/>
                <a:gd name="connsiteX98" fmla="*/ 410395 w 590459"/>
                <a:gd name="connsiteY98" fmla="*/ 349701 h 583953"/>
                <a:gd name="connsiteX99" fmla="*/ 422124 w 590459"/>
                <a:gd name="connsiteY99" fmla="*/ 356665 h 583953"/>
                <a:gd name="connsiteX100" fmla="*/ 435686 w 590459"/>
                <a:gd name="connsiteY100" fmla="*/ 373893 h 583953"/>
                <a:gd name="connsiteX101" fmla="*/ 430921 w 590459"/>
                <a:gd name="connsiteY101" fmla="*/ 387821 h 583953"/>
                <a:gd name="connsiteX102" fmla="*/ 436786 w 590459"/>
                <a:gd name="connsiteY102" fmla="*/ 409080 h 583953"/>
                <a:gd name="connsiteX103" fmla="*/ 452547 w 590459"/>
                <a:gd name="connsiteY103" fmla="*/ 403582 h 583953"/>
                <a:gd name="connsiteX104" fmla="*/ 470874 w 590459"/>
                <a:gd name="connsiteY104" fmla="*/ 402116 h 583953"/>
                <a:gd name="connsiteX105" fmla="*/ 476739 w 590459"/>
                <a:gd name="connsiteY105" fmla="*/ 412746 h 583953"/>
                <a:gd name="connsiteX106" fmla="*/ 463910 w 590459"/>
                <a:gd name="connsiteY106" fmla="*/ 417511 h 583953"/>
                <a:gd name="connsiteX107" fmla="*/ 403064 w 590459"/>
                <a:gd name="connsiteY107" fmla="*/ 404315 h 583953"/>
                <a:gd name="connsiteX108" fmla="*/ 367144 w 590459"/>
                <a:gd name="connsiteY108" fmla="*/ 408714 h 583953"/>
                <a:gd name="connsiteX109" fmla="*/ 334522 w 590459"/>
                <a:gd name="connsiteY109" fmla="*/ 418610 h 583953"/>
                <a:gd name="connsiteX110" fmla="*/ 318394 w 590459"/>
                <a:gd name="connsiteY110" fmla="*/ 423742 h 583953"/>
                <a:gd name="connsiteX111" fmla="*/ 320960 w 590459"/>
                <a:gd name="connsiteY111" fmla="*/ 440969 h 583953"/>
                <a:gd name="connsiteX112" fmla="*/ 327557 w 590459"/>
                <a:gd name="connsiteY112" fmla="*/ 460762 h 583953"/>
                <a:gd name="connsiteX113" fmla="*/ 310330 w 590459"/>
                <a:gd name="connsiteY113" fmla="*/ 465527 h 583953"/>
                <a:gd name="connsiteX114" fmla="*/ 300800 w 590459"/>
                <a:gd name="connsiteY114" fmla="*/ 469926 h 583953"/>
                <a:gd name="connsiteX115" fmla="*/ 305198 w 590459"/>
                <a:gd name="connsiteY115" fmla="*/ 478356 h 583953"/>
                <a:gd name="connsiteX116" fmla="*/ 326091 w 590459"/>
                <a:gd name="connsiteY116" fmla="*/ 496316 h 583953"/>
                <a:gd name="connsiteX117" fmla="*/ 330856 w 590459"/>
                <a:gd name="connsiteY117" fmla="*/ 512811 h 583953"/>
                <a:gd name="connsiteX118" fmla="*/ 315462 w 590459"/>
                <a:gd name="connsiteY118" fmla="*/ 516476 h 583953"/>
                <a:gd name="connsiteX119" fmla="*/ 297501 w 590459"/>
                <a:gd name="connsiteY119" fmla="*/ 520141 h 583953"/>
                <a:gd name="connsiteX120" fmla="*/ 309597 w 590459"/>
                <a:gd name="connsiteY120" fmla="*/ 560461 h 583953"/>
                <a:gd name="connsiteX121" fmla="*/ 306298 w 590459"/>
                <a:gd name="connsiteY121" fmla="*/ 576588 h 583953"/>
                <a:gd name="connsiteX122" fmla="*/ 292370 w 590459"/>
                <a:gd name="connsiteY122" fmla="*/ 583919 h 583953"/>
                <a:gd name="connsiteX123" fmla="*/ 283939 w 590459"/>
                <a:gd name="connsiteY123" fmla="*/ 576222 h 583953"/>
                <a:gd name="connsiteX124" fmla="*/ 290537 w 590459"/>
                <a:gd name="connsiteY124" fmla="*/ 561927 h 583953"/>
                <a:gd name="connsiteX125" fmla="*/ 300800 w 590459"/>
                <a:gd name="connsiteY125" fmla="*/ 557528 h 583953"/>
                <a:gd name="connsiteX126" fmla="*/ 305198 w 590459"/>
                <a:gd name="connsiteY126" fmla="*/ 550564 h 583953"/>
                <a:gd name="connsiteX127" fmla="*/ 298234 w 590459"/>
                <a:gd name="connsiteY127" fmla="*/ 549465 h 583953"/>
                <a:gd name="connsiteX128" fmla="*/ 282473 w 590459"/>
                <a:gd name="connsiteY128" fmla="*/ 535536 h 583953"/>
                <a:gd name="connsiteX129" fmla="*/ 244353 w 590459"/>
                <a:gd name="connsiteY129" fmla="*/ 531504 h 583953"/>
                <a:gd name="connsiteX130" fmla="*/ 233357 w 590459"/>
                <a:gd name="connsiteY130" fmla="*/ 538468 h 583953"/>
                <a:gd name="connsiteX131" fmla="*/ 225660 w 590459"/>
                <a:gd name="connsiteY131" fmla="*/ 535903 h 583953"/>
                <a:gd name="connsiteX132" fmla="*/ 206233 w 590459"/>
                <a:gd name="connsiteY132" fmla="*/ 509512 h 583953"/>
                <a:gd name="connsiteX133" fmla="*/ 218695 w 590459"/>
                <a:gd name="connsiteY133" fmla="*/ 482755 h 583953"/>
                <a:gd name="connsiteX134" fmla="*/ 222361 w 590459"/>
                <a:gd name="connsiteY134" fmla="*/ 475790 h 583953"/>
                <a:gd name="connsiteX135" fmla="*/ 223460 w 590459"/>
                <a:gd name="connsiteY135" fmla="*/ 456364 h 583953"/>
                <a:gd name="connsiteX136" fmla="*/ 187173 w 590459"/>
                <a:gd name="connsiteY136" fmla="*/ 526739 h 583953"/>
                <a:gd name="connsiteX137" fmla="*/ 187906 w 590459"/>
                <a:gd name="connsiteY137" fmla="*/ 541034 h 583953"/>
                <a:gd name="connsiteX138" fmla="*/ 183508 w 590459"/>
                <a:gd name="connsiteY138" fmla="*/ 554230 h 583953"/>
                <a:gd name="connsiteX139" fmla="*/ 172512 w 590459"/>
                <a:gd name="connsiteY139" fmla="*/ 544700 h 583953"/>
                <a:gd name="connsiteX140" fmla="*/ 140256 w 590459"/>
                <a:gd name="connsiteY140" fmla="*/ 519775 h 583953"/>
                <a:gd name="connsiteX141" fmla="*/ 134391 w 590459"/>
                <a:gd name="connsiteY141" fmla="*/ 507313 h 583953"/>
                <a:gd name="connsiteX142" fmla="*/ 145021 w 590459"/>
                <a:gd name="connsiteY142" fmla="*/ 497050 h 583953"/>
                <a:gd name="connsiteX143" fmla="*/ 145021 w 590459"/>
                <a:gd name="connsiteY143" fmla="*/ 489719 h 583953"/>
                <a:gd name="connsiteX144" fmla="*/ 111666 w 590459"/>
                <a:gd name="connsiteY144" fmla="*/ 491185 h 583953"/>
                <a:gd name="connsiteX145" fmla="*/ 100303 w 590459"/>
                <a:gd name="connsiteY145" fmla="*/ 476157 h 583953"/>
                <a:gd name="connsiteX146" fmla="*/ 113865 w 590459"/>
                <a:gd name="connsiteY146" fmla="*/ 451599 h 583953"/>
                <a:gd name="connsiteX147" fmla="*/ 144288 w 590459"/>
                <a:gd name="connsiteY147" fmla="*/ 447933 h 583953"/>
                <a:gd name="connsiteX148" fmla="*/ 158217 w 590459"/>
                <a:gd name="connsiteY148" fmla="*/ 426308 h 583953"/>
                <a:gd name="connsiteX149" fmla="*/ 178010 w 590459"/>
                <a:gd name="connsiteY149" fmla="*/ 440969 h 583953"/>
                <a:gd name="connsiteX150" fmla="*/ 164448 w 590459"/>
                <a:gd name="connsiteY150" fmla="*/ 398817 h 583953"/>
                <a:gd name="connsiteX151" fmla="*/ 155284 w 590459"/>
                <a:gd name="connsiteY151" fmla="*/ 380490 h 583953"/>
                <a:gd name="connsiteX152" fmla="*/ 133292 w 590459"/>
                <a:gd name="connsiteY152" fmla="*/ 374992 h 583953"/>
                <a:gd name="connsiteX153" fmla="*/ 128160 w 590459"/>
                <a:gd name="connsiteY153" fmla="*/ 394052 h 583953"/>
                <a:gd name="connsiteX154" fmla="*/ 95538 w 590459"/>
                <a:gd name="connsiteY154" fmla="*/ 443901 h 583953"/>
                <a:gd name="connsiteX155" fmla="*/ 80877 w 590459"/>
                <a:gd name="connsiteY155" fmla="*/ 438403 h 583953"/>
                <a:gd name="connsiteX156" fmla="*/ 99570 w 590459"/>
                <a:gd name="connsiteY156" fmla="*/ 420443 h 583953"/>
                <a:gd name="connsiteX157" fmla="*/ 100670 w 590459"/>
                <a:gd name="connsiteY157" fmla="*/ 402116 h 583953"/>
                <a:gd name="connsiteX158" fmla="*/ 87475 w 590459"/>
                <a:gd name="connsiteY158" fmla="*/ 402116 h 583953"/>
                <a:gd name="connsiteX159" fmla="*/ 71347 w 590459"/>
                <a:gd name="connsiteY159" fmla="*/ 395518 h 583953"/>
                <a:gd name="connsiteX160" fmla="*/ 51920 w 590459"/>
                <a:gd name="connsiteY160" fmla="*/ 388187 h 583953"/>
                <a:gd name="connsiteX161" fmla="*/ 40558 w 590459"/>
                <a:gd name="connsiteY161" fmla="*/ 397718 h 583953"/>
                <a:gd name="connsiteX162" fmla="*/ 28462 w 590459"/>
                <a:gd name="connsiteY162" fmla="*/ 399550 h 583953"/>
                <a:gd name="connsiteX163" fmla="*/ 25530 w 590459"/>
                <a:gd name="connsiteY163" fmla="*/ 387821 h 583953"/>
                <a:gd name="connsiteX164" fmla="*/ 10501 w 590459"/>
                <a:gd name="connsiteY164" fmla="*/ 375359 h 583953"/>
                <a:gd name="connsiteX165" fmla="*/ 971 w 590459"/>
                <a:gd name="connsiteY165" fmla="*/ 373526 h 583953"/>
                <a:gd name="connsiteX166" fmla="*/ 7203 w 590459"/>
                <a:gd name="connsiteY166" fmla="*/ 364363 h 583953"/>
                <a:gd name="connsiteX167" fmla="*/ 44223 w 590459"/>
                <a:gd name="connsiteY167" fmla="*/ 350068 h 583953"/>
                <a:gd name="connsiteX168" fmla="*/ 47522 w 590459"/>
                <a:gd name="connsiteY168" fmla="*/ 342370 h 583953"/>
                <a:gd name="connsiteX169" fmla="*/ 47888 w 590459"/>
                <a:gd name="connsiteY169" fmla="*/ 333207 h 583953"/>
                <a:gd name="connsiteX170" fmla="*/ 66215 w 590459"/>
                <a:gd name="connsiteY170" fmla="*/ 324776 h 583953"/>
                <a:gd name="connsiteX171" fmla="*/ 64749 w 590459"/>
                <a:gd name="connsiteY171" fmla="*/ 344569 h 583953"/>
                <a:gd name="connsiteX172" fmla="*/ 60351 w 590459"/>
                <a:gd name="connsiteY172" fmla="*/ 352633 h 583953"/>
                <a:gd name="connsiteX173" fmla="*/ 58885 w 590459"/>
                <a:gd name="connsiteY173" fmla="*/ 367295 h 583953"/>
                <a:gd name="connsiteX174" fmla="*/ 67315 w 590459"/>
                <a:gd name="connsiteY174" fmla="*/ 358131 h 583953"/>
                <a:gd name="connsiteX175" fmla="*/ 79777 w 590459"/>
                <a:gd name="connsiteY175" fmla="*/ 351534 h 583953"/>
                <a:gd name="connsiteX176" fmla="*/ 91506 w 590459"/>
                <a:gd name="connsiteY176" fmla="*/ 340904 h 583953"/>
                <a:gd name="connsiteX177" fmla="*/ 98837 w 590459"/>
                <a:gd name="connsiteY177" fmla="*/ 339804 h 583953"/>
                <a:gd name="connsiteX178" fmla="*/ 102503 w 590459"/>
                <a:gd name="connsiteY178" fmla="*/ 342370 h 583953"/>
                <a:gd name="connsiteX179" fmla="*/ 107634 w 590459"/>
                <a:gd name="connsiteY179" fmla="*/ 331374 h 583953"/>
                <a:gd name="connsiteX180" fmla="*/ 132192 w 590459"/>
                <a:gd name="connsiteY180" fmla="*/ 299485 h 583953"/>
                <a:gd name="connsiteX181" fmla="*/ 125961 w 590459"/>
                <a:gd name="connsiteY181" fmla="*/ 288489 h 583953"/>
                <a:gd name="connsiteX182" fmla="*/ 117164 w 590459"/>
                <a:gd name="connsiteY182" fmla="*/ 280059 h 583953"/>
                <a:gd name="connsiteX183" fmla="*/ 128893 w 590459"/>
                <a:gd name="connsiteY183" fmla="*/ 279326 h 583953"/>
                <a:gd name="connsiteX184" fmla="*/ 135125 w 590459"/>
                <a:gd name="connsiteY184" fmla="*/ 276393 h 583953"/>
                <a:gd name="connsiteX185" fmla="*/ 132192 w 590459"/>
                <a:gd name="connsiteY185" fmla="*/ 270895 h 583953"/>
                <a:gd name="connsiteX186" fmla="*/ 120830 w 590459"/>
                <a:gd name="connsiteY186" fmla="*/ 244504 h 583953"/>
                <a:gd name="connsiteX187" fmla="*/ 118997 w 590459"/>
                <a:gd name="connsiteY187" fmla="*/ 220679 h 58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590459" h="583953">
                  <a:moveTo>
                    <a:pt x="118997" y="220679"/>
                  </a:moveTo>
                  <a:cubicBezTo>
                    <a:pt x="134025" y="208950"/>
                    <a:pt x="145754" y="208950"/>
                    <a:pt x="155651" y="227644"/>
                  </a:cubicBezTo>
                  <a:cubicBezTo>
                    <a:pt x="158217" y="232409"/>
                    <a:pt x="165181" y="235341"/>
                    <a:pt x="170679" y="238273"/>
                  </a:cubicBezTo>
                  <a:cubicBezTo>
                    <a:pt x="175810" y="240839"/>
                    <a:pt x="180575" y="237540"/>
                    <a:pt x="184241" y="233875"/>
                  </a:cubicBezTo>
                  <a:cubicBezTo>
                    <a:pt x="187173" y="230943"/>
                    <a:pt x="187173" y="226911"/>
                    <a:pt x="185707" y="223245"/>
                  </a:cubicBezTo>
                  <a:cubicBezTo>
                    <a:pt x="183874" y="218480"/>
                    <a:pt x="180209" y="217380"/>
                    <a:pt x="175077" y="218480"/>
                  </a:cubicBezTo>
                  <a:cubicBezTo>
                    <a:pt x="160782" y="221412"/>
                    <a:pt x="161882" y="202719"/>
                    <a:pt x="150153" y="199420"/>
                  </a:cubicBezTo>
                  <a:cubicBezTo>
                    <a:pt x="146121" y="198320"/>
                    <a:pt x="154185" y="189890"/>
                    <a:pt x="157483" y="184759"/>
                  </a:cubicBezTo>
                  <a:cubicBezTo>
                    <a:pt x="171045" y="164232"/>
                    <a:pt x="166647" y="139308"/>
                    <a:pt x="171412" y="116582"/>
                  </a:cubicBezTo>
                  <a:cubicBezTo>
                    <a:pt x="172878" y="108885"/>
                    <a:pt x="168480" y="96423"/>
                    <a:pt x="185340" y="107052"/>
                  </a:cubicBezTo>
                  <a:cubicBezTo>
                    <a:pt x="200368" y="116949"/>
                    <a:pt x="188273" y="95690"/>
                    <a:pt x="199635" y="97522"/>
                  </a:cubicBezTo>
                  <a:cubicBezTo>
                    <a:pt x="202568" y="100821"/>
                    <a:pt x="208066" y="113650"/>
                    <a:pt x="218695" y="100088"/>
                  </a:cubicBezTo>
                  <a:cubicBezTo>
                    <a:pt x="220528" y="97889"/>
                    <a:pt x="223094" y="97889"/>
                    <a:pt x="225293" y="99722"/>
                  </a:cubicBezTo>
                  <a:cubicBezTo>
                    <a:pt x="230058" y="103387"/>
                    <a:pt x="234457" y="104487"/>
                    <a:pt x="237755" y="98255"/>
                  </a:cubicBezTo>
                  <a:cubicBezTo>
                    <a:pt x="240688" y="92757"/>
                    <a:pt x="237389" y="88725"/>
                    <a:pt x="233723" y="85060"/>
                  </a:cubicBezTo>
                  <a:cubicBezTo>
                    <a:pt x="228592" y="80295"/>
                    <a:pt x="228592" y="74430"/>
                    <a:pt x="227859" y="67833"/>
                  </a:cubicBezTo>
                  <a:cubicBezTo>
                    <a:pt x="227126" y="57936"/>
                    <a:pt x="228225" y="50605"/>
                    <a:pt x="243254" y="52805"/>
                  </a:cubicBezTo>
                  <a:cubicBezTo>
                    <a:pt x="231891" y="46940"/>
                    <a:pt x="221628" y="42908"/>
                    <a:pt x="224193" y="28613"/>
                  </a:cubicBezTo>
                  <a:cubicBezTo>
                    <a:pt x="226026" y="17983"/>
                    <a:pt x="228225" y="9187"/>
                    <a:pt x="238855" y="4788"/>
                  </a:cubicBezTo>
                  <a:cubicBezTo>
                    <a:pt x="249851" y="23"/>
                    <a:pt x="256815" y="6987"/>
                    <a:pt x="263413" y="13585"/>
                  </a:cubicBezTo>
                  <a:cubicBezTo>
                    <a:pt x="278808" y="28247"/>
                    <a:pt x="284306" y="27513"/>
                    <a:pt x="292003" y="7720"/>
                  </a:cubicBezTo>
                  <a:cubicBezTo>
                    <a:pt x="295669" y="-2176"/>
                    <a:pt x="301167" y="-1443"/>
                    <a:pt x="307764" y="3689"/>
                  </a:cubicBezTo>
                  <a:cubicBezTo>
                    <a:pt x="324625" y="16151"/>
                    <a:pt x="333789" y="49872"/>
                    <a:pt x="325725" y="68566"/>
                  </a:cubicBezTo>
                  <a:cubicBezTo>
                    <a:pt x="320960" y="79562"/>
                    <a:pt x="327191" y="107419"/>
                    <a:pt x="335621" y="115116"/>
                  </a:cubicBezTo>
                  <a:cubicBezTo>
                    <a:pt x="338187" y="117315"/>
                    <a:pt x="342585" y="119515"/>
                    <a:pt x="343319" y="116949"/>
                  </a:cubicBezTo>
                  <a:cubicBezTo>
                    <a:pt x="345518" y="110351"/>
                    <a:pt x="353582" y="104853"/>
                    <a:pt x="348817" y="97522"/>
                  </a:cubicBezTo>
                  <a:cubicBezTo>
                    <a:pt x="339287" y="82494"/>
                    <a:pt x="353948" y="78096"/>
                    <a:pt x="360912" y="71865"/>
                  </a:cubicBezTo>
                  <a:cubicBezTo>
                    <a:pt x="364944" y="68199"/>
                    <a:pt x="389136" y="84327"/>
                    <a:pt x="389136" y="90558"/>
                  </a:cubicBezTo>
                  <a:cubicBezTo>
                    <a:pt x="389502" y="98622"/>
                    <a:pt x="391335" y="106686"/>
                    <a:pt x="385470" y="114017"/>
                  </a:cubicBezTo>
                  <a:cubicBezTo>
                    <a:pt x="381072" y="119881"/>
                    <a:pt x="387670" y="122814"/>
                    <a:pt x="389869" y="126846"/>
                  </a:cubicBezTo>
                  <a:cubicBezTo>
                    <a:pt x="392435" y="131610"/>
                    <a:pt x="396467" y="129045"/>
                    <a:pt x="399765" y="127212"/>
                  </a:cubicBezTo>
                  <a:cubicBezTo>
                    <a:pt x="405997" y="123547"/>
                    <a:pt x="413694" y="122814"/>
                    <a:pt x="419925" y="117682"/>
                  </a:cubicBezTo>
                  <a:cubicBezTo>
                    <a:pt x="429455" y="109618"/>
                    <a:pt x="435686" y="97889"/>
                    <a:pt x="432387" y="88359"/>
                  </a:cubicBezTo>
                  <a:cubicBezTo>
                    <a:pt x="428722" y="78462"/>
                    <a:pt x="414794" y="74797"/>
                    <a:pt x="403797" y="75530"/>
                  </a:cubicBezTo>
                  <a:cubicBezTo>
                    <a:pt x="395000" y="76263"/>
                    <a:pt x="389136" y="76263"/>
                    <a:pt x="385837" y="67466"/>
                  </a:cubicBezTo>
                  <a:cubicBezTo>
                    <a:pt x="384371" y="63434"/>
                    <a:pt x="380706" y="59402"/>
                    <a:pt x="383271" y="55004"/>
                  </a:cubicBezTo>
                  <a:cubicBezTo>
                    <a:pt x="386570" y="49506"/>
                    <a:pt x="390969" y="55737"/>
                    <a:pt x="395000" y="55004"/>
                  </a:cubicBezTo>
                  <a:cubicBezTo>
                    <a:pt x="410029" y="52438"/>
                    <a:pt x="425423" y="49506"/>
                    <a:pt x="440818" y="46940"/>
                  </a:cubicBezTo>
                  <a:cubicBezTo>
                    <a:pt x="443017" y="56470"/>
                    <a:pt x="441917" y="67833"/>
                    <a:pt x="452547" y="72964"/>
                  </a:cubicBezTo>
                  <a:cubicBezTo>
                    <a:pt x="459878" y="76630"/>
                    <a:pt x="462810" y="68199"/>
                    <a:pt x="467942" y="64534"/>
                  </a:cubicBezTo>
                  <a:cubicBezTo>
                    <a:pt x="475639" y="67466"/>
                    <a:pt x="469774" y="83960"/>
                    <a:pt x="483703" y="80295"/>
                  </a:cubicBezTo>
                  <a:cubicBezTo>
                    <a:pt x="487368" y="73331"/>
                    <a:pt x="473806" y="65267"/>
                    <a:pt x="483336" y="60502"/>
                  </a:cubicBezTo>
                  <a:cubicBezTo>
                    <a:pt x="492500" y="55737"/>
                    <a:pt x="502396" y="58669"/>
                    <a:pt x="510460" y="66733"/>
                  </a:cubicBezTo>
                  <a:cubicBezTo>
                    <a:pt x="519624" y="75897"/>
                    <a:pt x="529520" y="81761"/>
                    <a:pt x="524022" y="98989"/>
                  </a:cubicBezTo>
                  <a:cubicBezTo>
                    <a:pt x="519257" y="112917"/>
                    <a:pt x="531719" y="128678"/>
                    <a:pt x="526221" y="144806"/>
                  </a:cubicBezTo>
                  <a:cubicBezTo>
                    <a:pt x="525855" y="145539"/>
                    <a:pt x="528054" y="148105"/>
                    <a:pt x="529520" y="148471"/>
                  </a:cubicBezTo>
                  <a:cubicBezTo>
                    <a:pt x="536484" y="149571"/>
                    <a:pt x="540150" y="144439"/>
                    <a:pt x="542349" y="139674"/>
                  </a:cubicBezTo>
                  <a:cubicBezTo>
                    <a:pt x="546381" y="131244"/>
                    <a:pt x="550046" y="126112"/>
                    <a:pt x="561409" y="124280"/>
                  </a:cubicBezTo>
                  <a:cubicBezTo>
                    <a:pt x="574604" y="122080"/>
                    <a:pt x="577903" y="131244"/>
                    <a:pt x="580836" y="137475"/>
                  </a:cubicBezTo>
                  <a:cubicBezTo>
                    <a:pt x="585601" y="147738"/>
                    <a:pt x="574238" y="144073"/>
                    <a:pt x="569473" y="146272"/>
                  </a:cubicBezTo>
                  <a:cubicBezTo>
                    <a:pt x="563608" y="149204"/>
                    <a:pt x="556644" y="153603"/>
                    <a:pt x="559576" y="160201"/>
                  </a:cubicBezTo>
                  <a:cubicBezTo>
                    <a:pt x="563608" y="168631"/>
                    <a:pt x="565441" y="179994"/>
                    <a:pt x="576804" y="182926"/>
                  </a:cubicBezTo>
                  <a:cubicBezTo>
                    <a:pt x="582668" y="184392"/>
                    <a:pt x="591465" y="182559"/>
                    <a:pt x="590366" y="191356"/>
                  </a:cubicBezTo>
                  <a:cubicBezTo>
                    <a:pt x="589632" y="199787"/>
                    <a:pt x="580102" y="196121"/>
                    <a:pt x="575338" y="198687"/>
                  </a:cubicBezTo>
                  <a:cubicBezTo>
                    <a:pt x="566541" y="203085"/>
                    <a:pt x="558477" y="209317"/>
                    <a:pt x="550779" y="215548"/>
                  </a:cubicBezTo>
                  <a:cubicBezTo>
                    <a:pt x="545648" y="219946"/>
                    <a:pt x="546014" y="225444"/>
                    <a:pt x="551513" y="229843"/>
                  </a:cubicBezTo>
                  <a:cubicBezTo>
                    <a:pt x="555911" y="233508"/>
                    <a:pt x="560676" y="236441"/>
                    <a:pt x="564708" y="240106"/>
                  </a:cubicBezTo>
                  <a:cubicBezTo>
                    <a:pt x="568373" y="243771"/>
                    <a:pt x="575704" y="247437"/>
                    <a:pt x="570573" y="253668"/>
                  </a:cubicBezTo>
                  <a:cubicBezTo>
                    <a:pt x="565074" y="260632"/>
                    <a:pt x="561409" y="254401"/>
                    <a:pt x="557377" y="250003"/>
                  </a:cubicBezTo>
                  <a:cubicBezTo>
                    <a:pt x="553712" y="245971"/>
                    <a:pt x="550779" y="248170"/>
                    <a:pt x="548214" y="251835"/>
                  </a:cubicBezTo>
                  <a:cubicBezTo>
                    <a:pt x="546014" y="254767"/>
                    <a:pt x="547114" y="261732"/>
                    <a:pt x="539783" y="257700"/>
                  </a:cubicBezTo>
                  <a:cubicBezTo>
                    <a:pt x="535018" y="255134"/>
                    <a:pt x="535018" y="250369"/>
                    <a:pt x="535385" y="246337"/>
                  </a:cubicBezTo>
                  <a:cubicBezTo>
                    <a:pt x="536484" y="232409"/>
                    <a:pt x="537584" y="218847"/>
                    <a:pt x="528787" y="205651"/>
                  </a:cubicBezTo>
                  <a:cubicBezTo>
                    <a:pt x="524389" y="198687"/>
                    <a:pt x="522189" y="199054"/>
                    <a:pt x="515958" y="201619"/>
                  </a:cubicBezTo>
                  <a:cubicBezTo>
                    <a:pt x="483703" y="214448"/>
                    <a:pt x="466109" y="200886"/>
                    <a:pt x="470507" y="165699"/>
                  </a:cubicBezTo>
                  <a:cubicBezTo>
                    <a:pt x="471607" y="155435"/>
                    <a:pt x="468308" y="149937"/>
                    <a:pt x="459511" y="147005"/>
                  </a:cubicBezTo>
                  <a:cubicBezTo>
                    <a:pt x="450348" y="144073"/>
                    <a:pt x="447782" y="151770"/>
                    <a:pt x="444483" y="157635"/>
                  </a:cubicBezTo>
                  <a:cubicBezTo>
                    <a:pt x="437152" y="170830"/>
                    <a:pt x="437152" y="185125"/>
                    <a:pt x="437519" y="199420"/>
                  </a:cubicBezTo>
                  <a:cubicBezTo>
                    <a:pt x="437519" y="221779"/>
                    <a:pt x="433854" y="224711"/>
                    <a:pt x="413694" y="220313"/>
                  </a:cubicBezTo>
                  <a:cubicBezTo>
                    <a:pt x="396467" y="216281"/>
                    <a:pt x="390236" y="221779"/>
                    <a:pt x="390602" y="239739"/>
                  </a:cubicBezTo>
                  <a:cubicBezTo>
                    <a:pt x="390602" y="240839"/>
                    <a:pt x="390602" y="242305"/>
                    <a:pt x="390236" y="243405"/>
                  </a:cubicBezTo>
                  <a:cubicBezTo>
                    <a:pt x="385104" y="262098"/>
                    <a:pt x="379972" y="281158"/>
                    <a:pt x="374474" y="301684"/>
                  </a:cubicBezTo>
                  <a:cubicBezTo>
                    <a:pt x="367510" y="295453"/>
                    <a:pt x="371175" y="281891"/>
                    <a:pt x="360546" y="284457"/>
                  </a:cubicBezTo>
                  <a:cubicBezTo>
                    <a:pt x="356881" y="285190"/>
                    <a:pt x="351749" y="292521"/>
                    <a:pt x="347717" y="297653"/>
                  </a:cubicBezTo>
                  <a:cubicBezTo>
                    <a:pt x="341486" y="305716"/>
                    <a:pt x="327557" y="307549"/>
                    <a:pt x="324259" y="320011"/>
                  </a:cubicBezTo>
                  <a:cubicBezTo>
                    <a:pt x="323159" y="324410"/>
                    <a:pt x="319494" y="329541"/>
                    <a:pt x="324259" y="331741"/>
                  </a:cubicBezTo>
                  <a:cubicBezTo>
                    <a:pt x="338554" y="338338"/>
                    <a:pt x="340020" y="352267"/>
                    <a:pt x="345151" y="366562"/>
                  </a:cubicBezTo>
                  <a:cubicBezTo>
                    <a:pt x="352849" y="358131"/>
                    <a:pt x="364944" y="355199"/>
                    <a:pt x="356147" y="340537"/>
                  </a:cubicBezTo>
                  <a:cubicBezTo>
                    <a:pt x="352849" y="335039"/>
                    <a:pt x="358347" y="328075"/>
                    <a:pt x="366044" y="325143"/>
                  </a:cubicBezTo>
                  <a:cubicBezTo>
                    <a:pt x="378506" y="320011"/>
                    <a:pt x="391702" y="315979"/>
                    <a:pt x="400132" y="303151"/>
                  </a:cubicBezTo>
                  <a:cubicBezTo>
                    <a:pt x="404530" y="310481"/>
                    <a:pt x="399399" y="314147"/>
                    <a:pt x="397933" y="318545"/>
                  </a:cubicBezTo>
                  <a:cubicBezTo>
                    <a:pt x="396833" y="322211"/>
                    <a:pt x="395734" y="326976"/>
                    <a:pt x="400132" y="328075"/>
                  </a:cubicBezTo>
                  <a:cubicBezTo>
                    <a:pt x="405997" y="329175"/>
                    <a:pt x="412961" y="329541"/>
                    <a:pt x="418459" y="328075"/>
                  </a:cubicBezTo>
                  <a:cubicBezTo>
                    <a:pt x="423957" y="326609"/>
                    <a:pt x="418825" y="322211"/>
                    <a:pt x="418459" y="318912"/>
                  </a:cubicBezTo>
                  <a:cubicBezTo>
                    <a:pt x="415527" y="303151"/>
                    <a:pt x="411861" y="287756"/>
                    <a:pt x="405630" y="272728"/>
                  </a:cubicBezTo>
                  <a:cubicBezTo>
                    <a:pt x="400865" y="261365"/>
                    <a:pt x="409295" y="251102"/>
                    <a:pt x="408196" y="239739"/>
                  </a:cubicBezTo>
                  <a:cubicBezTo>
                    <a:pt x="407829" y="237174"/>
                    <a:pt x="411495" y="235707"/>
                    <a:pt x="414061" y="237540"/>
                  </a:cubicBezTo>
                  <a:cubicBezTo>
                    <a:pt x="418092" y="240472"/>
                    <a:pt x="422124" y="243405"/>
                    <a:pt x="425057" y="247070"/>
                  </a:cubicBezTo>
                  <a:cubicBezTo>
                    <a:pt x="426889" y="249636"/>
                    <a:pt x="425057" y="254034"/>
                    <a:pt x="422491" y="255134"/>
                  </a:cubicBezTo>
                  <a:cubicBezTo>
                    <a:pt x="400865" y="264664"/>
                    <a:pt x="421025" y="270162"/>
                    <a:pt x="424690" y="276393"/>
                  </a:cubicBezTo>
                  <a:cubicBezTo>
                    <a:pt x="426523" y="279692"/>
                    <a:pt x="430921" y="281158"/>
                    <a:pt x="434587" y="278959"/>
                  </a:cubicBezTo>
                  <a:cubicBezTo>
                    <a:pt x="438619" y="276393"/>
                    <a:pt x="437519" y="272361"/>
                    <a:pt x="434953" y="269062"/>
                  </a:cubicBezTo>
                  <a:cubicBezTo>
                    <a:pt x="432387" y="265397"/>
                    <a:pt x="430921" y="262465"/>
                    <a:pt x="436419" y="260632"/>
                  </a:cubicBezTo>
                  <a:cubicBezTo>
                    <a:pt x="441551" y="258799"/>
                    <a:pt x="446316" y="260999"/>
                    <a:pt x="447416" y="265031"/>
                  </a:cubicBezTo>
                  <a:cubicBezTo>
                    <a:pt x="449248" y="271995"/>
                    <a:pt x="453280" y="278593"/>
                    <a:pt x="451447" y="286656"/>
                  </a:cubicBezTo>
                  <a:cubicBezTo>
                    <a:pt x="448515" y="299485"/>
                    <a:pt x="446316" y="312314"/>
                    <a:pt x="444483" y="325143"/>
                  </a:cubicBezTo>
                  <a:cubicBezTo>
                    <a:pt x="443017" y="336139"/>
                    <a:pt x="435686" y="346036"/>
                    <a:pt x="421391" y="339071"/>
                  </a:cubicBezTo>
                  <a:cubicBezTo>
                    <a:pt x="416626" y="336872"/>
                    <a:pt x="412961" y="336872"/>
                    <a:pt x="410029" y="340904"/>
                  </a:cubicBezTo>
                  <a:cubicBezTo>
                    <a:pt x="407829" y="343836"/>
                    <a:pt x="408929" y="346769"/>
                    <a:pt x="410395" y="349701"/>
                  </a:cubicBezTo>
                  <a:cubicBezTo>
                    <a:pt x="412961" y="354466"/>
                    <a:pt x="416993" y="359231"/>
                    <a:pt x="422124" y="356665"/>
                  </a:cubicBezTo>
                  <a:cubicBezTo>
                    <a:pt x="449248" y="344569"/>
                    <a:pt x="435320" y="365829"/>
                    <a:pt x="435686" y="373893"/>
                  </a:cubicBezTo>
                  <a:cubicBezTo>
                    <a:pt x="436053" y="378291"/>
                    <a:pt x="433121" y="383423"/>
                    <a:pt x="430921" y="387821"/>
                  </a:cubicBezTo>
                  <a:cubicBezTo>
                    <a:pt x="425790" y="396984"/>
                    <a:pt x="432387" y="404315"/>
                    <a:pt x="436786" y="409080"/>
                  </a:cubicBezTo>
                  <a:cubicBezTo>
                    <a:pt x="440451" y="412746"/>
                    <a:pt x="448882" y="408714"/>
                    <a:pt x="452547" y="403582"/>
                  </a:cubicBezTo>
                  <a:cubicBezTo>
                    <a:pt x="458412" y="395518"/>
                    <a:pt x="464276" y="395152"/>
                    <a:pt x="470874" y="402116"/>
                  </a:cubicBezTo>
                  <a:cubicBezTo>
                    <a:pt x="473806" y="405048"/>
                    <a:pt x="478938" y="407981"/>
                    <a:pt x="476739" y="412746"/>
                  </a:cubicBezTo>
                  <a:cubicBezTo>
                    <a:pt x="474539" y="417144"/>
                    <a:pt x="469774" y="418977"/>
                    <a:pt x="463910" y="417511"/>
                  </a:cubicBezTo>
                  <a:cubicBezTo>
                    <a:pt x="443750" y="412379"/>
                    <a:pt x="420658" y="428140"/>
                    <a:pt x="403064" y="404315"/>
                  </a:cubicBezTo>
                  <a:cubicBezTo>
                    <a:pt x="393168" y="391120"/>
                    <a:pt x="378506" y="398817"/>
                    <a:pt x="367144" y="408714"/>
                  </a:cubicBezTo>
                  <a:cubicBezTo>
                    <a:pt x="357980" y="416778"/>
                    <a:pt x="350649" y="431073"/>
                    <a:pt x="334522" y="418610"/>
                  </a:cubicBezTo>
                  <a:cubicBezTo>
                    <a:pt x="332322" y="417144"/>
                    <a:pt x="321326" y="416045"/>
                    <a:pt x="318394" y="423742"/>
                  </a:cubicBezTo>
                  <a:cubicBezTo>
                    <a:pt x="316195" y="429240"/>
                    <a:pt x="315095" y="436571"/>
                    <a:pt x="320960" y="440969"/>
                  </a:cubicBezTo>
                  <a:cubicBezTo>
                    <a:pt x="328290" y="446101"/>
                    <a:pt x="330123" y="453065"/>
                    <a:pt x="327557" y="460762"/>
                  </a:cubicBezTo>
                  <a:cubicBezTo>
                    <a:pt x="324625" y="469926"/>
                    <a:pt x="317294" y="466993"/>
                    <a:pt x="310330" y="465527"/>
                  </a:cubicBezTo>
                  <a:cubicBezTo>
                    <a:pt x="307398" y="465161"/>
                    <a:pt x="302633" y="467360"/>
                    <a:pt x="300800" y="469926"/>
                  </a:cubicBezTo>
                  <a:cubicBezTo>
                    <a:pt x="297868" y="473958"/>
                    <a:pt x="301900" y="476890"/>
                    <a:pt x="305198" y="478356"/>
                  </a:cubicBezTo>
                  <a:cubicBezTo>
                    <a:pt x="313262" y="482755"/>
                    <a:pt x="316195" y="493018"/>
                    <a:pt x="326091" y="496316"/>
                  </a:cubicBezTo>
                  <a:cubicBezTo>
                    <a:pt x="331589" y="498149"/>
                    <a:pt x="334155" y="506580"/>
                    <a:pt x="330856" y="512811"/>
                  </a:cubicBezTo>
                  <a:cubicBezTo>
                    <a:pt x="327924" y="518675"/>
                    <a:pt x="322059" y="521974"/>
                    <a:pt x="315462" y="516476"/>
                  </a:cubicBezTo>
                  <a:cubicBezTo>
                    <a:pt x="307764" y="510611"/>
                    <a:pt x="302999" y="516110"/>
                    <a:pt x="297501" y="520141"/>
                  </a:cubicBezTo>
                  <a:cubicBezTo>
                    <a:pt x="314729" y="527472"/>
                    <a:pt x="319127" y="541767"/>
                    <a:pt x="309597" y="560461"/>
                  </a:cubicBezTo>
                  <a:cubicBezTo>
                    <a:pt x="307031" y="565592"/>
                    <a:pt x="309964" y="571090"/>
                    <a:pt x="306298" y="576588"/>
                  </a:cubicBezTo>
                  <a:cubicBezTo>
                    <a:pt x="302633" y="581720"/>
                    <a:pt x="298601" y="584286"/>
                    <a:pt x="292370" y="583919"/>
                  </a:cubicBezTo>
                  <a:cubicBezTo>
                    <a:pt x="287238" y="583553"/>
                    <a:pt x="283939" y="581720"/>
                    <a:pt x="283939" y="576222"/>
                  </a:cubicBezTo>
                  <a:cubicBezTo>
                    <a:pt x="283573" y="570357"/>
                    <a:pt x="284672" y="564859"/>
                    <a:pt x="290537" y="561927"/>
                  </a:cubicBezTo>
                  <a:cubicBezTo>
                    <a:pt x="293836" y="560094"/>
                    <a:pt x="297501" y="558628"/>
                    <a:pt x="300800" y="557528"/>
                  </a:cubicBezTo>
                  <a:cubicBezTo>
                    <a:pt x="304099" y="556429"/>
                    <a:pt x="306298" y="554230"/>
                    <a:pt x="305198" y="550564"/>
                  </a:cubicBezTo>
                  <a:cubicBezTo>
                    <a:pt x="304832" y="547632"/>
                    <a:pt x="301167" y="549465"/>
                    <a:pt x="298234" y="549465"/>
                  </a:cubicBezTo>
                  <a:cubicBezTo>
                    <a:pt x="289437" y="549465"/>
                    <a:pt x="277708" y="553497"/>
                    <a:pt x="282473" y="535536"/>
                  </a:cubicBezTo>
                  <a:cubicBezTo>
                    <a:pt x="284306" y="528572"/>
                    <a:pt x="255349" y="524907"/>
                    <a:pt x="244353" y="531504"/>
                  </a:cubicBezTo>
                  <a:cubicBezTo>
                    <a:pt x="240688" y="533703"/>
                    <a:pt x="237389" y="536636"/>
                    <a:pt x="233357" y="538468"/>
                  </a:cubicBezTo>
                  <a:cubicBezTo>
                    <a:pt x="230791" y="539568"/>
                    <a:pt x="227492" y="539568"/>
                    <a:pt x="225660" y="535903"/>
                  </a:cubicBezTo>
                  <a:cubicBezTo>
                    <a:pt x="218329" y="519775"/>
                    <a:pt x="215763" y="516476"/>
                    <a:pt x="206233" y="509512"/>
                  </a:cubicBezTo>
                  <a:cubicBezTo>
                    <a:pt x="216496" y="503281"/>
                    <a:pt x="227859" y="497416"/>
                    <a:pt x="218695" y="482755"/>
                  </a:cubicBezTo>
                  <a:cubicBezTo>
                    <a:pt x="216496" y="479089"/>
                    <a:pt x="219062" y="476523"/>
                    <a:pt x="222361" y="475790"/>
                  </a:cubicBezTo>
                  <a:cubicBezTo>
                    <a:pt x="241054" y="470659"/>
                    <a:pt x="226759" y="463328"/>
                    <a:pt x="223460" y="456364"/>
                  </a:cubicBezTo>
                  <a:cubicBezTo>
                    <a:pt x="213930" y="481655"/>
                    <a:pt x="203301" y="505480"/>
                    <a:pt x="187173" y="526739"/>
                  </a:cubicBezTo>
                  <a:cubicBezTo>
                    <a:pt x="183141" y="531871"/>
                    <a:pt x="186440" y="536636"/>
                    <a:pt x="187906" y="541034"/>
                  </a:cubicBezTo>
                  <a:cubicBezTo>
                    <a:pt x="189739" y="547265"/>
                    <a:pt x="190838" y="552763"/>
                    <a:pt x="183508" y="554230"/>
                  </a:cubicBezTo>
                  <a:cubicBezTo>
                    <a:pt x="176543" y="555696"/>
                    <a:pt x="172878" y="551297"/>
                    <a:pt x="172512" y="544700"/>
                  </a:cubicBezTo>
                  <a:cubicBezTo>
                    <a:pt x="171045" y="524540"/>
                    <a:pt x="152718" y="521608"/>
                    <a:pt x="140256" y="519775"/>
                  </a:cubicBezTo>
                  <a:cubicBezTo>
                    <a:pt x="125961" y="517942"/>
                    <a:pt x="131459" y="512811"/>
                    <a:pt x="134391" y="507313"/>
                  </a:cubicBezTo>
                  <a:cubicBezTo>
                    <a:pt x="136591" y="503281"/>
                    <a:pt x="141356" y="500715"/>
                    <a:pt x="145021" y="497050"/>
                  </a:cubicBezTo>
                  <a:cubicBezTo>
                    <a:pt x="147587" y="494484"/>
                    <a:pt x="145754" y="488986"/>
                    <a:pt x="145021" y="489719"/>
                  </a:cubicBezTo>
                  <a:cubicBezTo>
                    <a:pt x="134025" y="499249"/>
                    <a:pt x="121929" y="479089"/>
                    <a:pt x="111666" y="491185"/>
                  </a:cubicBezTo>
                  <a:cubicBezTo>
                    <a:pt x="111300" y="483488"/>
                    <a:pt x="106535" y="479456"/>
                    <a:pt x="100303" y="476157"/>
                  </a:cubicBezTo>
                  <a:cubicBezTo>
                    <a:pt x="103602" y="467360"/>
                    <a:pt x="110200" y="460396"/>
                    <a:pt x="113865" y="451599"/>
                  </a:cubicBezTo>
                  <a:cubicBezTo>
                    <a:pt x="120097" y="436204"/>
                    <a:pt x="128893" y="436204"/>
                    <a:pt x="144288" y="447933"/>
                  </a:cubicBezTo>
                  <a:cubicBezTo>
                    <a:pt x="155651" y="445001"/>
                    <a:pt x="143188" y="425208"/>
                    <a:pt x="158217" y="426308"/>
                  </a:cubicBezTo>
                  <a:cubicBezTo>
                    <a:pt x="167380" y="427041"/>
                    <a:pt x="172878" y="436571"/>
                    <a:pt x="178010" y="440969"/>
                  </a:cubicBezTo>
                  <a:cubicBezTo>
                    <a:pt x="172878" y="428507"/>
                    <a:pt x="170312" y="413112"/>
                    <a:pt x="164448" y="398817"/>
                  </a:cubicBezTo>
                  <a:cubicBezTo>
                    <a:pt x="161882" y="392586"/>
                    <a:pt x="160782" y="385255"/>
                    <a:pt x="155284" y="380490"/>
                  </a:cubicBezTo>
                  <a:cubicBezTo>
                    <a:pt x="149053" y="375359"/>
                    <a:pt x="142455" y="370227"/>
                    <a:pt x="133292" y="374992"/>
                  </a:cubicBezTo>
                  <a:cubicBezTo>
                    <a:pt x="124495" y="379757"/>
                    <a:pt x="126328" y="386355"/>
                    <a:pt x="128160" y="394052"/>
                  </a:cubicBezTo>
                  <a:cubicBezTo>
                    <a:pt x="132925" y="412379"/>
                    <a:pt x="113865" y="440236"/>
                    <a:pt x="95538" y="443901"/>
                  </a:cubicBezTo>
                  <a:cubicBezTo>
                    <a:pt x="89674" y="445001"/>
                    <a:pt x="84542" y="443535"/>
                    <a:pt x="80877" y="438403"/>
                  </a:cubicBezTo>
                  <a:cubicBezTo>
                    <a:pt x="87108" y="432172"/>
                    <a:pt x="92240" y="425208"/>
                    <a:pt x="99570" y="420443"/>
                  </a:cubicBezTo>
                  <a:cubicBezTo>
                    <a:pt x="109100" y="414212"/>
                    <a:pt x="104702" y="409447"/>
                    <a:pt x="100670" y="402116"/>
                  </a:cubicBezTo>
                  <a:cubicBezTo>
                    <a:pt x="95172" y="391486"/>
                    <a:pt x="92606" y="399550"/>
                    <a:pt x="87475" y="402116"/>
                  </a:cubicBezTo>
                  <a:cubicBezTo>
                    <a:pt x="81610" y="404682"/>
                    <a:pt x="72813" y="411279"/>
                    <a:pt x="71347" y="395518"/>
                  </a:cubicBezTo>
                  <a:cubicBezTo>
                    <a:pt x="70614" y="385255"/>
                    <a:pt x="62916" y="379024"/>
                    <a:pt x="51920" y="388187"/>
                  </a:cubicBezTo>
                  <a:cubicBezTo>
                    <a:pt x="48255" y="391486"/>
                    <a:pt x="44223" y="394419"/>
                    <a:pt x="40558" y="397718"/>
                  </a:cubicBezTo>
                  <a:cubicBezTo>
                    <a:pt x="36892" y="400650"/>
                    <a:pt x="32494" y="401750"/>
                    <a:pt x="28462" y="399550"/>
                  </a:cubicBezTo>
                  <a:cubicBezTo>
                    <a:pt x="23697" y="396984"/>
                    <a:pt x="25163" y="392219"/>
                    <a:pt x="25530" y="387821"/>
                  </a:cubicBezTo>
                  <a:cubicBezTo>
                    <a:pt x="26996" y="376092"/>
                    <a:pt x="21131" y="371693"/>
                    <a:pt x="10501" y="375359"/>
                  </a:cubicBezTo>
                  <a:cubicBezTo>
                    <a:pt x="6470" y="376825"/>
                    <a:pt x="2804" y="377558"/>
                    <a:pt x="971" y="373526"/>
                  </a:cubicBezTo>
                  <a:cubicBezTo>
                    <a:pt x="-2327" y="367295"/>
                    <a:pt x="3537" y="365462"/>
                    <a:pt x="7203" y="364363"/>
                  </a:cubicBezTo>
                  <a:cubicBezTo>
                    <a:pt x="20031" y="360697"/>
                    <a:pt x="28462" y="346402"/>
                    <a:pt x="44223" y="350068"/>
                  </a:cubicBezTo>
                  <a:cubicBezTo>
                    <a:pt x="47888" y="350801"/>
                    <a:pt x="50821" y="346769"/>
                    <a:pt x="47522" y="342370"/>
                  </a:cubicBezTo>
                  <a:cubicBezTo>
                    <a:pt x="45323" y="339071"/>
                    <a:pt x="42757" y="335039"/>
                    <a:pt x="47888" y="333207"/>
                  </a:cubicBezTo>
                  <a:cubicBezTo>
                    <a:pt x="54120" y="330641"/>
                    <a:pt x="57418" y="318179"/>
                    <a:pt x="66215" y="324776"/>
                  </a:cubicBezTo>
                  <a:cubicBezTo>
                    <a:pt x="73913" y="330274"/>
                    <a:pt x="69881" y="337972"/>
                    <a:pt x="64749" y="344569"/>
                  </a:cubicBezTo>
                  <a:cubicBezTo>
                    <a:pt x="62916" y="347135"/>
                    <a:pt x="61450" y="349701"/>
                    <a:pt x="60351" y="352633"/>
                  </a:cubicBezTo>
                  <a:cubicBezTo>
                    <a:pt x="58518" y="357398"/>
                    <a:pt x="51920" y="363629"/>
                    <a:pt x="58885" y="367295"/>
                  </a:cubicBezTo>
                  <a:cubicBezTo>
                    <a:pt x="65849" y="370960"/>
                    <a:pt x="65116" y="362163"/>
                    <a:pt x="67315" y="358131"/>
                  </a:cubicBezTo>
                  <a:cubicBezTo>
                    <a:pt x="69881" y="352633"/>
                    <a:pt x="74646" y="351900"/>
                    <a:pt x="79777" y="351534"/>
                  </a:cubicBezTo>
                  <a:cubicBezTo>
                    <a:pt x="86375" y="351167"/>
                    <a:pt x="91506" y="350068"/>
                    <a:pt x="91506" y="340904"/>
                  </a:cubicBezTo>
                  <a:cubicBezTo>
                    <a:pt x="91506" y="332840"/>
                    <a:pt x="95172" y="330274"/>
                    <a:pt x="98837" y="339804"/>
                  </a:cubicBezTo>
                  <a:cubicBezTo>
                    <a:pt x="99570" y="342004"/>
                    <a:pt x="100303" y="343103"/>
                    <a:pt x="102503" y="342370"/>
                  </a:cubicBezTo>
                  <a:cubicBezTo>
                    <a:pt x="107268" y="340171"/>
                    <a:pt x="107268" y="335772"/>
                    <a:pt x="107634" y="331374"/>
                  </a:cubicBezTo>
                  <a:cubicBezTo>
                    <a:pt x="109833" y="314513"/>
                    <a:pt x="118264" y="303884"/>
                    <a:pt x="132192" y="299485"/>
                  </a:cubicBezTo>
                  <a:cubicBezTo>
                    <a:pt x="129993" y="295820"/>
                    <a:pt x="127427" y="292154"/>
                    <a:pt x="125961" y="288489"/>
                  </a:cubicBezTo>
                  <a:cubicBezTo>
                    <a:pt x="124495" y="284091"/>
                    <a:pt x="117164" y="285923"/>
                    <a:pt x="117164" y="280059"/>
                  </a:cubicBezTo>
                  <a:cubicBezTo>
                    <a:pt x="120830" y="274927"/>
                    <a:pt x="124861" y="279326"/>
                    <a:pt x="128893" y="279326"/>
                  </a:cubicBezTo>
                  <a:cubicBezTo>
                    <a:pt x="131093" y="279326"/>
                    <a:pt x="133658" y="278226"/>
                    <a:pt x="135125" y="276393"/>
                  </a:cubicBezTo>
                  <a:cubicBezTo>
                    <a:pt x="136957" y="273827"/>
                    <a:pt x="134391" y="271262"/>
                    <a:pt x="132192" y="270895"/>
                  </a:cubicBezTo>
                  <a:cubicBezTo>
                    <a:pt x="116065" y="267230"/>
                    <a:pt x="117897" y="255867"/>
                    <a:pt x="120830" y="244504"/>
                  </a:cubicBezTo>
                  <a:cubicBezTo>
                    <a:pt x="123029" y="236074"/>
                    <a:pt x="117164" y="228743"/>
                    <a:pt x="118997" y="220679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969C46B-1224-4CAF-85A5-5E531DFB0F04}"/>
                </a:ext>
              </a:extLst>
            </p:cNvPr>
            <p:cNvSpPr/>
            <p:nvPr/>
          </p:nvSpPr>
          <p:spPr>
            <a:xfrm>
              <a:off x="10334144" y="5820674"/>
              <a:ext cx="241541" cy="819598"/>
            </a:xfrm>
            <a:custGeom>
              <a:avLst/>
              <a:gdLst>
                <a:gd name="connsiteX0" fmla="*/ 103730 w 241541"/>
                <a:gd name="connsiteY0" fmla="*/ 786244 h 819598"/>
                <a:gd name="connsiteX1" fmla="*/ 92368 w 241541"/>
                <a:gd name="connsiteY1" fmla="*/ 771582 h 819598"/>
                <a:gd name="connsiteX2" fmla="*/ 99699 w 241541"/>
                <a:gd name="connsiteY2" fmla="*/ 759486 h 819598"/>
                <a:gd name="connsiteX3" fmla="*/ 109595 w 241541"/>
                <a:gd name="connsiteY3" fmla="*/ 749590 h 819598"/>
                <a:gd name="connsiteX4" fmla="*/ 95667 w 241541"/>
                <a:gd name="connsiteY4" fmla="*/ 722833 h 819598"/>
                <a:gd name="connsiteX5" fmla="*/ 84304 w 241541"/>
                <a:gd name="connsiteY5" fmla="*/ 700474 h 819598"/>
                <a:gd name="connsiteX6" fmla="*/ 77340 w 241541"/>
                <a:gd name="connsiteY6" fmla="*/ 691677 h 819598"/>
                <a:gd name="connsiteX7" fmla="*/ 67810 w 241541"/>
                <a:gd name="connsiteY7" fmla="*/ 681414 h 819598"/>
                <a:gd name="connsiteX8" fmla="*/ 21992 w 241541"/>
                <a:gd name="connsiteY8" fmla="*/ 627533 h 819598"/>
                <a:gd name="connsiteX9" fmla="*/ 36287 w 241541"/>
                <a:gd name="connsiteY9" fmla="*/ 627166 h 819598"/>
                <a:gd name="connsiteX10" fmla="*/ 33355 w 241541"/>
                <a:gd name="connsiteY10" fmla="*/ 615437 h 819598"/>
                <a:gd name="connsiteX11" fmla="*/ 22359 w 241541"/>
                <a:gd name="connsiteY11" fmla="*/ 617636 h 819598"/>
                <a:gd name="connsiteX12" fmla="*/ 16128 w 241541"/>
                <a:gd name="connsiteY12" fmla="*/ 616170 h 819598"/>
                <a:gd name="connsiteX13" fmla="*/ 9897 w 241541"/>
                <a:gd name="connsiteY13" fmla="*/ 605907 h 819598"/>
                <a:gd name="connsiteX14" fmla="*/ 0 w 241541"/>
                <a:gd name="connsiteY14" fmla="*/ 601142 h 819598"/>
                <a:gd name="connsiteX15" fmla="*/ 27857 w 241541"/>
                <a:gd name="connsiteY15" fmla="*/ 590146 h 819598"/>
                <a:gd name="connsiteX16" fmla="*/ 28590 w 241541"/>
                <a:gd name="connsiteY16" fmla="*/ 578050 h 819598"/>
                <a:gd name="connsiteX17" fmla="*/ 28590 w 241541"/>
                <a:gd name="connsiteY17" fmla="*/ 572918 h 819598"/>
                <a:gd name="connsiteX18" fmla="*/ 28957 w 241541"/>
                <a:gd name="connsiteY18" fmla="*/ 563388 h 819598"/>
                <a:gd name="connsiteX19" fmla="*/ 28590 w 241541"/>
                <a:gd name="connsiteY19" fmla="*/ 553125 h 819598"/>
                <a:gd name="connsiteX20" fmla="*/ 39220 w 241541"/>
                <a:gd name="connsiteY20" fmla="*/ 553492 h 819598"/>
                <a:gd name="connsiteX21" fmla="*/ 60845 w 241541"/>
                <a:gd name="connsiteY21" fmla="*/ 582815 h 819598"/>
                <a:gd name="connsiteX22" fmla="*/ 63778 w 241541"/>
                <a:gd name="connsiteY22" fmla="*/ 551659 h 819598"/>
                <a:gd name="connsiteX23" fmla="*/ 57180 w 241541"/>
                <a:gd name="connsiteY23" fmla="*/ 498511 h 819598"/>
                <a:gd name="connsiteX24" fmla="*/ 43618 w 241541"/>
                <a:gd name="connsiteY24" fmla="*/ 470287 h 819598"/>
                <a:gd name="connsiteX25" fmla="*/ 50949 w 241541"/>
                <a:gd name="connsiteY25" fmla="*/ 451594 h 819598"/>
                <a:gd name="connsiteX26" fmla="*/ 50949 w 241541"/>
                <a:gd name="connsiteY26" fmla="*/ 444263 h 819598"/>
                <a:gd name="connsiteX27" fmla="*/ 47283 w 241541"/>
                <a:gd name="connsiteY27" fmla="*/ 425203 h 819598"/>
                <a:gd name="connsiteX28" fmla="*/ 43618 w 241541"/>
                <a:gd name="connsiteY28" fmla="*/ 383418 h 819598"/>
                <a:gd name="connsiteX29" fmla="*/ 36287 w 241541"/>
                <a:gd name="connsiteY29" fmla="*/ 353728 h 819598"/>
                <a:gd name="connsiteX30" fmla="*/ 39953 w 241541"/>
                <a:gd name="connsiteY30" fmla="*/ 342365 h 819598"/>
                <a:gd name="connsiteX31" fmla="*/ 57547 w 241541"/>
                <a:gd name="connsiteY31" fmla="*/ 298014 h 819598"/>
                <a:gd name="connsiteX32" fmla="*/ 51682 w 241541"/>
                <a:gd name="connsiteY32" fmla="*/ 277122 h 819598"/>
                <a:gd name="connsiteX33" fmla="*/ 47283 w 241541"/>
                <a:gd name="connsiteY33" fmla="*/ 228739 h 819598"/>
                <a:gd name="connsiteX34" fmla="*/ 51315 w 241541"/>
                <a:gd name="connsiteY34" fmla="*/ 215910 h 819598"/>
                <a:gd name="connsiteX35" fmla="*/ 54981 w 241541"/>
                <a:gd name="connsiteY35" fmla="*/ 186220 h 819598"/>
                <a:gd name="connsiteX36" fmla="*/ 59013 w 241541"/>
                <a:gd name="connsiteY36" fmla="*/ 163128 h 819598"/>
                <a:gd name="connsiteX37" fmla="*/ 58280 w 241541"/>
                <a:gd name="connsiteY37" fmla="*/ 162761 h 819598"/>
                <a:gd name="connsiteX38" fmla="*/ 48383 w 241541"/>
                <a:gd name="connsiteY38" fmla="*/ 155064 h 819598"/>
                <a:gd name="connsiteX39" fmla="*/ 24558 w 241541"/>
                <a:gd name="connsiteY39" fmla="*/ 161295 h 819598"/>
                <a:gd name="connsiteX40" fmla="*/ 21259 w 241541"/>
                <a:gd name="connsiteY40" fmla="*/ 160196 h 819598"/>
                <a:gd name="connsiteX41" fmla="*/ 12829 w 241541"/>
                <a:gd name="connsiteY41" fmla="*/ 72226 h 819598"/>
                <a:gd name="connsiteX42" fmla="*/ 16494 w 241541"/>
                <a:gd name="connsiteY42" fmla="*/ 60497 h 819598"/>
                <a:gd name="connsiteX43" fmla="*/ 9897 w 241541"/>
                <a:gd name="connsiteY43" fmla="*/ 44369 h 819598"/>
                <a:gd name="connsiteX44" fmla="*/ 13562 w 241541"/>
                <a:gd name="connsiteY44" fmla="*/ 15046 h 819598"/>
                <a:gd name="connsiteX45" fmla="*/ 31522 w 241541"/>
                <a:gd name="connsiteY45" fmla="*/ 18 h 819598"/>
                <a:gd name="connsiteX46" fmla="*/ 69276 w 241541"/>
                <a:gd name="connsiteY46" fmla="*/ 2584 h 819598"/>
                <a:gd name="connsiteX47" fmla="*/ 75140 w 241541"/>
                <a:gd name="connsiteY47" fmla="*/ 8082 h 819598"/>
                <a:gd name="connsiteX48" fmla="*/ 71842 w 241541"/>
                <a:gd name="connsiteY48" fmla="*/ 13580 h 819598"/>
                <a:gd name="connsiteX49" fmla="*/ 65977 w 241541"/>
                <a:gd name="connsiteY49" fmla="*/ 15780 h 819598"/>
                <a:gd name="connsiteX50" fmla="*/ 71108 w 241541"/>
                <a:gd name="connsiteY50" fmla="*/ 20545 h 819598"/>
                <a:gd name="connsiteX51" fmla="*/ 78073 w 241541"/>
                <a:gd name="connsiteY51" fmla="*/ 29341 h 819598"/>
                <a:gd name="connsiteX52" fmla="*/ 90902 w 241541"/>
                <a:gd name="connsiteY52" fmla="*/ 68928 h 819598"/>
                <a:gd name="connsiteX53" fmla="*/ 97866 w 241541"/>
                <a:gd name="connsiteY53" fmla="*/ 94219 h 819598"/>
                <a:gd name="connsiteX54" fmla="*/ 112894 w 241541"/>
                <a:gd name="connsiteY54" fmla="*/ 116578 h 819598"/>
                <a:gd name="connsiteX55" fmla="*/ 113627 w 241541"/>
                <a:gd name="connsiteY55" fmla="*/ 125374 h 819598"/>
                <a:gd name="connsiteX56" fmla="*/ 109595 w 241541"/>
                <a:gd name="connsiteY56" fmla="*/ 138203 h 819598"/>
                <a:gd name="connsiteX57" fmla="*/ 134153 w 241541"/>
                <a:gd name="connsiteY57" fmla="*/ 257328 h 819598"/>
                <a:gd name="connsiteX58" fmla="*/ 141850 w 241541"/>
                <a:gd name="connsiteY58" fmla="*/ 268691 h 819598"/>
                <a:gd name="connsiteX59" fmla="*/ 143683 w 241541"/>
                <a:gd name="connsiteY59" fmla="*/ 275655 h 819598"/>
                <a:gd name="connsiteX60" fmla="*/ 140018 w 241541"/>
                <a:gd name="connsiteY60" fmla="*/ 300580 h 819598"/>
                <a:gd name="connsiteX61" fmla="*/ 159811 w 241541"/>
                <a:gd name="connsiteY61" fmla="*/ 391115 h 819598"/>
                <a:gd name="connsiteX62" fmla="*/ 149914 w 241541"/>
                <a:gd name="connsiteY62" fmla="*/ 412374 h 819598"/>
                <a:gd name="connsiteX63" fmla="*/ 166409 w 241541"/>
                <a:gd name="connsiteY63" fmla="*/ 447929 h 819598"/>
                <a:gd name="connsiteX64" fmla="*/ 168974 w 241541"/>
                <a:gd name="connsiteY64" fmla="*/ 457825 h 819598"/>
                <a:gd name="connsiteX65" fmla="*/ 178871 w 241541"/>
                <a:gd name="connsiteY65" fmla="*/ 498144 h 819598"/>
                <a:gd name="connsiteX66" fmla="*/ 185102 w 241541"/>
                <a:gd name="connsiteY66" fmla="*/ 520137 h 819598"/>
                <a:gd name="connsiteX67" fmla="*/ 154313 w 241541"/>
                <a:gd name="connsiteY67" fmla="*/ 530033 h 819598"/>
                <a:gd name="connsiteX68" fmla="*/ 163843 w 241541"/>
                <a:gd name="connsiteY68" fmla="*/ 552392 h 819598"/>
                <a:gd name="connsiteX69" fmla="*/ 161644 w 241541"/>
                <a:gd name="connsiteY69" fmla="*/ 541396 h 819598"/>
                <a:gd name="connsiteX70" fmla="*/ 160910 w 241541"/>
                <a:gd name="connsiteY70" fmla="*/ 535165 h 819598"/>
                <a:gd name="connsiteX71" fmla="*/ 167875 w 241541"/>
                <a:gd name="connsiteY71" fmla="*/ 535165 h 819598"/>
                <a:gd name="connsiteX72" fmla="*/ 190600 w 241541"/>
                <a:gd name="connsiteY72" fmla="*/ 548360 h 819598"/>
                <a:gd name="connsiteX73" fmla="*/ 197564 w 241541"/>
                <a:gd name="connsiteY73" fmla="*/ 615070 h 819598"/>
                <a:gd name="connsiteX74" fmla="*/ 197564 w 241541"/>
                <a:gd name="connsiteY74" fmla="*/ 620568 h 819598"/>
                <a:gd name="connsiteX75" fmla="*/ 216624 w 241541"/>
                <a:gd name="connsiteY75" fmla="*/ 661987 h 819598"/>
                <a:gd name="connsiteX76" fmla="*/ 218824 w 241541"/>
                <a:gd name="connsiteY76" fmla="*/ 664919 h 819598"/>
                <a:gd name="connsiteX77" fmla="*/ 238983 w 241541"/>
                <a:gd name="connsiteY77" fmla="*/ 715502 h 819598"/>
                <a:gd name="connsiteX78" fmla="*/ 226521 w 241541"/>
                <a:gd name="connsiteY78" fmla="*/ 748490 h 819598"/>
                <a:gd name="connsiteX79" fmla="*/ 201230 w 241541"/>
                <a:gd name="connsiteY79" fmla="*/ 748124 h 819598"/>
                <a:gd name="connsiteX80" fmla="*/ 179970 w 241541"/>
                <a:gd name="connsiteY80" fmla="*/ 747757 h 819598"/>
                <a:gd name="connsiteX81" fmla="*/ 191700 w 241541"/>
                <a:gd name="connsiteY81" fmla="*/ 753988 h 819598"/>
                <a:gd name="connsiteX82" fmla="*/ 199397 w 241541"/>
                <a:gd name="connsiteY82" fmla="*/ 763518 h 819598"/>
                <a:gd name="connsiteX83" fmla="*/ 179237 w 241541"/>
                <a:gd name="connsiteY83" fmla="*/ 788443 h 819598"/>
                <a:gd name="connsiteX84" fmla="*/ 161644 w 241541"/>
                <a:gd name="connsiteY84" fmla="*/ 782212 h 819598"/>
                <a:gd name="connsiteX85" fmla="*/ 155412 w 241541"/>
                <a:gd name="connsiteY85" fmla="*/ 748124 h 819598"/>
                <a:gd name="connsiteX86" fmla="*/ 148815 w 241541"/>
                <a:gd name="connsiteY86" fmla="*/ 719900 h 819598"/>
                <a:gd name="connsiteX87" fmla="*/ 126456 w 241541"/>
                <a:gd name="connsiteY87" fmla="*/ 726131 h 819598"/>
                <a:gd name="connsiteX88" fmla="*/ 138918 w 241541"/>
                <a:gd name="connsiteY88" fmla="*/ 780746 h 819598"/>
                <a:gd name="connsiteX89" fmla="*/ 126456 w 241541"/>
                <a:gd name="connsiteY89" fmla="*/ 819599 h 819598"/>
                <a:gd name="connsiteX90" fmla="*/ 111428 w 241541"/>
                <a:gd name="connsiteY90" fmla="*/ 793575 h 819598"/>
                <a:gd name="connsiteX91" fmla="*/ 107396 w 241541"/>
                <a:gd name="connsiteY91" fmla="*/ 781845 h 819598"/>
                <a:gd name="connsiteX92" fmla="*/ 103730 w 241541"/>
                <a:gd name="connsiteY92" fmla="*/ 786244 h 81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1541" h="819598">
                  <a:moveTo>
                    <a:pt x="103730" y="786244"/>
                  </a:moveTo>
                  <a:cubicBezTo>
                    <a:pt x="97866" y="783312"/>
                    <a:pt x="93467" y="778546"/>
                    <a:pt x="92368" y="771582"/>
                  </a:cubicBezTo>
                  <a:cubicBezTo>
                    <a:pt x="94934" y="767550"/>
                    <a:pt x="97499" y="763518"/>
                    <a:pt x="99699" y="759486"/>
                  </a:cubicBezTo>
                  <a:cubicBezTo>
                    <a:pt x="102264" y="755821"/>
                    <a:pt x="107029" y="755455"/>
                    <a:pt x="109595" y="749590"/>
                  </a:cubicBezTo>
                  <a:cubicBezTo>
                    <a:pt x="95300" y="745924"/>
                    <a:pt x="92734" y="735661"/>
                    <a:pt x="95667" y="722833"/>
                  </a:cubicBezTo>
                  <a:cubicBezTo>
                    <a:pt x="98232" y="712203"/>
                    <a:pt x="93834" y="705239"/>
                    <a:pt x="84304" y="700474"/>
                  </a:cubicBezTo>
                  <a:cubicBezTo>
                    <a:pt x="80638" y="698641"/>
                    <a:pt x="75507" y="697541"/>
                    <a:pt x="77340" y="691677"/>
                  </a:cubicBezTo>
                  <a:cubicBezTo>
                    <a:pt x="75140" y="687278"/>
                    <a:pt x="72575" y="684346"/>
                    <a:pt x="67810" y="681414"/>
                  </a:cubicBezTo>
                  <a:cubicBezTo>
                    <a:pt x="48750" y="669318"/>
                    <a:pt x="33355" y="649892"/>
                    <a:pt x="21992" y="627533"/>
                  </a:cubicBezTo>
                  <a:cubicBezTo>
                    <a:pt x="26391" y="621668"/>
                    <a:pt x="31889" y="634130"/>
                    <a:pt x="36287" y="627166"/>
                  </a:cubicBezTo>
                  <a:cubicBezTo>
                    <a:pt x="39220" y="622401"/>
                    <a:pt x="35188" y="618735"/>
                    <a:pt x="33355" y="615437"/>
                  </a:cubicBezTo>
                  <a:cubicBezTo>
                    <a:pt x="28223" y="606640"/>
                    <a:pt x="25658" y="615803"/>
                    <a:pt x="22359" y="617636"/>
                  </a:cubicBezTo>
                  <a:cubicBezTo>
                    <a:pt x="19793" y="618735"/>
                    <a:pt x="17227" y="619102"/>
                    <a:pt x="16128" y="616170"/>
                  </a:cubicBezTo>
                  <a:cubicBezTo>
                    <a:pt x="14662" y="612138"/>
                    <a:pt x="15761" y="607373"/>
                    <a:pt x="9897" y="605907"/>
                  </a:cubicBezTo>
                  <a:cubicBezTo>
                    <a:pt x="6598" y="605174"/>
                    <a:pt x="1833" y="607006"/>
                    <a:pt x="0" y="601142"/>
                  </a:cubicBezTo>
                  <a:cubicBezTo>
                    <a:pt x="11363" y="602241"/>
                    <a:pt x="20893" y="598576"/>
                    <a:pt x="27857" y="590146"/>
                  </a:cubicBezTo>
                  <a:cubicBezTo>
                    <a:pt x="29690" y="587946"/>
                    <a:pt x="40319" y="582815"/>
                    <a:pt x="28590" y="578050"/>
                  </a:cubicBezTo>
                  <a:cubicBezTo>
                    <a:pt x="26024" y="576950"/>
                    <a:pt x="25291" y="573651"/>
                    <a:pt x="28590" y="572918"/>
                  </a:cubicBezTo>
                  <a:cubicBezTo>
                    <a:pt x="42518" y="569986"/>
                    <a:pt x="37020" y="567054"/>
                    <a:pt x="28957" y="563388"/>
                  </a:cubicBezTo>
                  <a:cubicBezTo>
                    <a:pt x="23458" y="560823"/>
                    <a:pt x="23825" y="556424"/>
                    <a:pt x="28590" y="553125"/>
                  </a:cubicBezTo>
                  <a:cubicBezTo>
                    <a:pt x="31889" y="550926"/>
                    <a:pt x="36287" y="546894"/>
                    <a:pt x="39220" y="553492"/>
                  </a:cubicBezTo>
                  <a:cubicBezTo>
                    <a:pt x="43985" y="564855"/>
                    <a:pt x="58646" y="567787"/>
                    <a:pt x="60845" y="582815"/>
                  </a:cubicBezTo>
                  <a:cubicBezTo>
                    <a:pt x="71842" y="571819"/>
                    <a:pt x="64877" y="560456"/>
                    <a:pt x="63778" y="551659"/>
                  </a:cubicBezTo>
                  <a:cubicBezTo>
                    <a:pt x="61212" y="534065"/>
                    <a:pt x="57547" y="516471"/>
                    <a:pt x="57180" y="498511"/>
                  </a:cubicBezTo>
                  <a:cubicBezTo>
                    <a:pt x="56813" y="487515"/>
                    <a:pt x="52048" y="477985"/>
                    <a:pt x="43618" y="470287"/>
                  </a:cubicBezTo>
                  <a:cubicBezTo>
                    <a:pt x="38120" y="461124"/>
                    <a:pt x="49483" y="458192"/>
                    <a:pt x="50949" y="451594"/>
                  </a:cubicBezTo>
                  <a:cubicBezTo>
                    <a:pt x="50949" y="449028"/>
                    <a:pt x="50949" y="446829"/>
                    <a:pt x="50949" y="444263"/>
                  </a:cubicBezTo>
                  <a:cubicBezTo>
                    <a:pt x="48017" y="438399"/>
                    <a:pt x="43985" y="432534"/>
                    <a:pt x="47283" y="425203"/>
                  </a:cubicBezTo>
                  <a:cubicBezTo>
                    <a:pt x="42518" y="411641"/>
                    <a:pt x="43618" y="397346"/>
                    <a:pt x="43618" y="383418"/>
                  </a:cubicBezTo>
                  <a:cubicBezTo>
                    <a:pt x="43618" y="372788"/>
                    <a:pt x="43252" y="362525"/>
                    <a:pt x="36287" y="353728"/>
                  </a:cubicBezTo>
                  <a:cubicBezTo>
                    <a:pt x="37387" y="350063"/>
                    <a:pt x="38853" y="346397"/>
                    <a:pt x="39953" y="342365"/>
                  </a:cubicBezTo>
                  <a:cubicBezTo>
                    <a:pt x="59379" y="337967"/>
                    <a:pt x="69642" y="312309"/>
                    <a:pt x="57547" y="298014"/>
                  </a:cubicBezTo>
                  <a:cubicBezTo>
                    <a:pt x="52048" y="291417"/>
                    <a:pt x="52415" y="285185"/>
                    <a:pt x="51682" y="277122"/>
                  </a:cubicBezTo>
                  <a:cubicBezTo>
                    <a:pt x="49849" y="260994"/>
                    <a:pt x="57913" y="244133"/>
                    <a:pt x="47283" y="228739"/>
                  </a:cubicBezTo>
                  <a:cubicBezTo>
                    <a:pt x="43618" y="223240"/>
                    <a:pt x="47650" y="218842"/>
                    <a:pt x="51315" y="215910"/>
                  </a:cubicBezTo>
                  <a:cubicBezTo>
                    <a:pt x="63045" y="207113"/>
                    <a:pt x="60845" y="197583"/>
                    <a:pt x="54981" y="186220"/>
                  </a:cubicBezTo>
                  <a:cubicBezTo>
                    <a:pt x="50582" y="178156"/>
                    <a:pt x="38853" y="167526"/>
                    <a:pt x="59013" y="163128"/>
                  </a:cubicBezTo>
                  <a:cubicBezTo>
                    <a:pt x="59379" y="163128"/>
                    <a:pt x="58280" y="162761"/>
                    <a:pt x="58280" y="162761"/>
                  </a:cubicBezTo>
                  <a:cubicBezTo>
                    <a:pt x="52048" y="163861"/>
                    <a:pt x="55347" y="151399"/>
                    <a:pt x="48383" y="155064"/>
                  </a:cubicBezTo>
                  <a:cubicBezTo>
                    <a:pt x="40686" y="159096"/>
                    <a:pt x="31156" y="154698"/>
                    <a:pt x="24558" y="161295"/>
                  </a:cubicBezTo>
                  <a:cubicBezTo>
                    <a:pt x="23458" y="160929"/>
                    <a:pt x="21259" y="160562"/>
                    <a:pt x="21259" y="160196"/>
                  </a:cubicBezTo>
                  <a:cubicBezTo>
                    <a:pt x="27124" y="130140"/>
                    <a:pt x="21992" y="100816"/>
                    <a:pt x="12829" y="72226"/>
                  </a:cubicBezTo>
                  <a:cubicBezTo>
                    <a:pt x="10996" y="66362"/>
                    <a:pt x="15395" y="64529"/>
                    <a:pt x="16494" y="60497"/>
                  </a:cubicBezTo>
                  <a:cubicBezTo>
                    <a:pt x="18327" y="53533"/>
                    <a:pt x="18327" y="47302"/>
                    <a:pt x="9897" y="44369"/>
                  </a:cubicBezTo>
                  <a:cubicBezTo>
                    <a:pt x="15761" y="35206"/>
                    <a:pt x="13195" y="24943"/>
                    <a:pt x="13562" y="15046"/>
                  </a:cubicBezTo>
                  <a:cubicBezTo>
                    <a:pt x="13562" y="4783"/>
                    <a:pt x="17227" y="-348"/>
                    <a:pt x="31522" y="18"/>
                  </a:cubicBezTo>
                  <a:cubicBezTo>
                    <a:pt x="43985" y="385"/>
                    <a:pt x="56080" y="8815"/>
                    <a:pt x="69276" y="2584"/>
                  </a:cubicBezTo>
                  <a:cubicBezTo>
                    <a:pt x="72575" y="1118"/>
                    <a:pt x="74407" y="5516"/>
                    <a:pt x="75140" y="8082"/>
                  </a:cubicBezTo>
                  <a:cubicBezTo>
                    <a:pt x="76240" y="11014"/>
                    <a:pt x="74407" y="12481"/>
                    <a:pt x="71842" y="13580"/>
                  </a:cubicBezTo>
                  <a:cubicBezTo>
                    <a:pt x="69642" y="14313"/>
                    <a:pt x="64877" y="9182"/>
                    <a:pt x="65977" y="15780"/>
                  </a:cubicBezTo>
                  <a:cubicBezTo>
                    <a:pt x="66343" y="17612"/>
                    <a:pt x="70009" y="20911"/>
                    <a:pt x="71108" y="20545"/>
                  </a:cubicBezTo>
                  <a:cubicBezTo>
                    <a:pt x="83571" y="15780"/>
                    <a:pt x="79539" y="23110"/>
                    <a:pt x="78073" y="29341"/>
                  </a:cubicBezTo>
                  <a:cubicBezTo>
                    <a:pt x="74041" y="45103"/>
                    <a:pt x="83204" y="57565"/>
                    <a:pt x="90902" y="68928"/>
                  </a:cubicBezTo>
                  <a:cubicBezTo>
                    <a:pt x="96400" y="77358"/>
                    <a:pt x="97499" y="84689"/>
                    <a:pt x="97866" y="94219"/>
                  </a:cubicBezTo>
                  <a:cubicBezTo>
                    <a:pt x="98232" y="102649"/>
                    <a:pt x="95300" y="116944"/>
                    <a:pt x="112894" y="116578"/>
                  </a:cubicBezTo>
                  <a:cubicBezTo>
                    <a:pt x="118392" y="116578"/>
                    <a:pt x="119125" y="121709"/>
                    <a:pt x="113627" y="125374"/>
                  </a:cubicBezTo>
                  <a:cubicBezTo>
                    <a:pt x="108862" y="128673"/>
                    <a:pt x="107762" y="132705"/>
                    <a:pt x="109595" y="138203"/>
                  </a:cubicBezTo>
                  <a:cubicBezTo>
                    <a:pt x="121691" y="177057"/>
                    <a:pt x="121691" y="218475"/>
                    <a:pt x="134153" y="257328"/>
                  </a:cubicBezTo>
                  <a:cubicBezTo>
                    <a:pt x="135619" y="262094"/>
                    <a:pt x="132320" y="269058"/>
                    <a:pt x="141850" y="268691"/>
                  </a:cubicBezTo>
                  <a:cubicBezTo>
                    <a:pt x="145149" y="268691"/>
                    <a:pt x="146982" y="274189"/>
                    <a:pt x="143683" y="275655"/>
                  </a:cubicBezTo>
                  <a:cubicBezTo>
                    <a:pt x="128289" y="282253"/>
                    <a:pt x="137085" y="292883"/>
                    <a:pt x="140018" y="300580"/>
                  </a:cubicBezTo>
                  <a:cubicBezTo>
                    <a:pt x="151014" y="329903"/>
                    <a:pt x="150647" y="361425"/>
                    <a:pt x="159811" y="391115"/>
                  </a:cubicBezTo>
                  <a:cubicBezTo>
                    <a:pt x="162743" y="400645"/>
                    <a:pt x="155046" y="405777"/>
                    <a:pt x="149914" y="412374"/>
                  </a:cubicBezTo>
                  <a:cubicBezTo>
                    <a:pt x="166042" y="413841"/>
                    <a:pt x="176305" y="435466"/>
                    <a:pt x="166409" y="447929"/>
                  </a:cubicBezTo>
                  <a:cubicBezTo>
                    <a:pt x="160910" y="454893"/>
                    <a:pt x="164209" y="453427"/>
                    <a:pt x="168974" y="457825"/>
                  </a:cubicBezTo>
                  <a:cubicBezTo>
                    <a:pt x="179970" y="468088"/>
                    <a:pt x="176672" y="484582"/>
                    <a:pt x="178871" y="498144"/>
                  </a:cubicBezTo>
                  <a:cubicBezTo>
                    <a:pt x="180337" y="505842"/>
                    <a:pt x="178138" y="514272"/>
                    <a:pt x="185102" y="520137"/>
                  </a:cubicBezTo>
                  <a:cubicBezTo>
                    <a:pt x="173739" y="524535"/>
                    <a:pt x="160177" y="519404"/>
                    <a:pt x="154313" y="530033"/>
                  </a:cubicBezTo>
                  <a:cubicBezTo>
                    <a:pt x="149181" y="539197"/>
                    <a:pt x="158345" y="545061"/>
                    <a:pt x="163843" y="552392"/>
                  </a:cubicBezTo>
                  <a:cubicBezTo>
                    <a:pt x="166775" y="547261"/>
                    <a:pt x="163110" y="544695"/>
                    <a:pt x="161644" y="541396"/>
                  </a:cubicBezTo>
                  <a:cubicBezTo>
                    <a:pt x="160544" y="539197"/>
                    <a:pt x="157612" y="536998"/>
                    <a:pt x="160910" y="535165"/>
                  </a:cubicBezTo>
                  <a:cubicBezTo>
                    <a:pt x="162743" y="534065"/>
                    <a:pt x="167875" y="534798"/>
                    <a:pt x="167875" y="535165"/>
                  </a:cubicBezTo>
                  <a:cubicBezTo>
                    <a:pt x="168974" y="550926"/>
                    <a:pt x="192799" y="525635"/>
                    <a:pt x="190600" y="548360"/>
                  </a:cubicBezTo>
                  <a:cubicBezTo>
                    <a:pt x="188401" y="570719"/>
                    <a:pt x="192799" y="593078"/>
                    <a:pt x="197564" y="615070"/>
                  </a:cubicBezTo>
                  <a:cubicBezTo>
                    <a:pt x="197931" y="616903"/>
                    <a:pt x="198664" y="619469"/>
                    <a:pt x="197564" y="620568"/>
                  </a:cubicBezTo>
                  <a:cubicBezTo>
                    <a:pt x="179604" y="645493"/>
                    <a:pt x="210393" y="648059"/>
                    <a:pt x="216624" y="661987"/>
                  </a:cubicBezTo>
                  <a:cubicBezTo>
                    <a:pt x="217357" y="663087"/>
                    <a:pt x="218824" y="664186"/>
                    <a:pt x="218824" y="664919"/>
                  </a:cubicBezTo>
                  <a:cubicBezTo>
                    <a:pt x="216258" y="685446"/>
                    <a:pt x="234218" y="697541"/>
                    <a:pt x="238983" y="715502"/>
                  </a:cubicBezTo>
                  <a:cubicBezTo>
                    <a:pt x="244115" y="734562"/>
                    <a:pt x="242282" y="740060"/>
                    <a:pt x="226521" y="748490"/>
                  </a:cubicBezTo>
                  <a:cubicBezTo>
                    <a:pt x="218090" y="756187"/>
                    <a:pt x="208927" y="755088"/>
                    <a:pt x="201230" y="748124"/>
                  </a:cubicBezTo>
                  <a:cubicBezTo>
                    <a:pt x="193166" y="740793"/>
                    <a:pt x="187301" y="745191"/>
                    <a:pt x="179970" y="747757"/>
                  </a:cubicBezTo>
                  <a:cubicBezTo>
                    <a:pt x="182903" y="755455"/>
                    <a:pt x="188034" y="752889"/>
                    <a:pt x="191700" y="753988"/>
                  </a:cubicBezTo>
                  <a:cubicBezTo>
                    <a:pt x="196465" y="755455"/>
                    <a:pt x="199397" y="758753"/>
                    <a:pt x="199397" y="763518"/>
                  </a:cubicBezTo>
                  <a:cubicBezTo>
                    <a:pt x="199030" y="776714"/>
                    <a:pt x="186935" y="781845"/>
                    <a:pt x="179237" y="788443"/>
                  </a:cubicBezTo>
                  <a:cubicBezTo>
                    <a:pt x="173739" y="793208"/>
                    <a:pt x="164576" y="787344"/>
                    <a:pt x="161644" y="782212"/>
                  </a:cubicBezTo>
                  <a:cubicBezTo>
                    <a:pt x="155046" y="772315"/>
                    <a:pt x="146982" y="761319"/>
                    <a:pt x="155412" y="748124"/>
                  </a:cubicBezTo>
                  <a:cubicBezTo>
                    <a:pt x="163476" y="736028"/>
                    <a:pt x="155412" y="726865"/>
                    <a:pt x="148815" y="719900"/>
                  </a:cubicBezTo>
                  <a:cubicBezTo>
                    <a:pt x="140384" y="711103"/>
                    <a:pt x="134153" y="722099"/>
                    <a:pt x="126456" y="726131"/>
                  </a:cubicBezTo>
                  <a:cubicBezTo>
                    <a:pt x="145882" y="741526"/>
                    <a:pt x="150281" y="758753"/>
                    <a:pt x="138918" y="780746"/>
                  </a:cubicBezTo>
                  <a:cubicBezTo>
                    <a:pt x="132320" y="793208"/>
                    <a:pt x="134886" y="807870"/>
                    <a:pt x="126456" y="819599"/>
                  </a:cubicBezTo>
                  <a:cubicBezTo>
                    <a:pt x="121324" y="810802"/>
                    <a:pt x="116559" y="802005"/>
                    <a:pt x="111428" y="793575"/>
                  </a:cubicBezTo>
                  <a:cubicBezTo>
                    <a:pt x="108862" y="789909"/>
                    <a:pt x="112527" y="784411"/>
                    <a:pt x="107396" y="781845"/>
                  </a:cubicBezTo>
                  <a:cubicBezTo>
                    <a:pt x="107029" y="782212"/>
                    <a:pt x="105197" y="785144"/>
                    <a:pt x="103730" y="786244"/>
                  </a:cubicBezTo>
                  <a:close/>
                </a:path>
              </a:pathLst>
            </a:custGeom>
            <a:solidFill>
              <a:srgbClr val="C1A0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C6093636-5D27-4B82-A11D-86DF3118CC9C}"/>
                </a:ext>
              </a:extLst>
            </p:cNvPr>
            <p:cNvSpPr/>
            <p:nvPr/>
          </p:nvSpPr>
          <p:spPr>
            <a:xfrm>
              <a:off x="10269486" y="5273480"/>
              <a:ext cx="822348" cy="363373"/>
            </a:xfrm>
            <a:custGeom>
              <a:avLst/>
              <a:gdLst>
                <a:gd name="connsiteX0" fmla="*/ 821928 w 822348"/>
                <a:gd name="connsiteY0" fmla="*/ 116163 h 363373"/>
                <a:gd name="connsiteX1" fmla="*/ 795170 w 822348"/>
                <a:gd name="connsiteY1" fmla="*/ 115796 h 363373"/>
                <a:gd name="connsiteX2" fmla="*/ 779409 w 822348"/>
                <a:gd name="connsiteY2" fmla="*/ 121661 h 363373"/>
                <a:gd name="connsiteX3" fmla="*/ 736890 w 822348"/>
                <a:gd name="connsiteY3" fmla="*/ 128625 h 363373"/>
                <a:gd name="connsiteX4" fmla="*/ 710133 w 822348"/>
                <a:gd name="connsiteY4" fmla="*/ 139255 h 363373"/>
                <a:gd name="connsiteX5" fmla="*/ 703902 w 822348"/>
                <a:gd name="connsiteY5" fmla="*/ 146585 h 363373"/>
                <a:gd name="connsiteX6" fmla="*/ 690340 w 822348"/>
                <a:gd name="connsiteY6" fmla="*/ 130824 h 363373"/>
                <a:gd name="connsiteX7" fmla="*/ 663583 w 822348"/>
                <a:gd name="connsiteY7" fmla="*/ 122394 h 363373"/>
                <a:gd name="connsiteX8" fmla="*/ 652587 w 822348"/>
                <a:gd name="connsiteY8" fmla="*/ 139988 h 363373"/>
                <a:gd name="connsiteX9" fmla="*/ 634626 w 822348"/>
                <a:gd name="connsiteY9" fmla="*/ 149518 h 363373"/>
                <a:gd name="connsiteX10" fmla="*/ 611901 w 822348"/>
                <a:gd name="connsiteY10" fmla="*/ 127525 h 363373"/>
                <a:gd name="connsiteX11" fmla="*/ 594674 w 822348"/>
                <a:gd name="connsiteY11" fmla="*/ 121294 h 363373"/>
                <a:gd name="connsiteX12" fmla="*/ 606036 w 822348"/>
                <a:gd name="connsiteY12" fmla="*/ 138888 h 363373"/>
                <a:gd name="connsiteX13" fmla="*/ 609335 w 822348"/>
                <a:gd name="connsiteY13" fmla="*/ 150251 h 363373"/>
                <a:gd name="connsiteX14" fmla="*/ 600538 w 822348"/>
                <a:gd name="connsiteY14" fmla="*/ 156482 h 363373"/>
                <a:gd name="connsiteX15" fmla="*/ 591741 w 822348"/>
                <a:gd name="connsiteY15" fmla="*/ 147685 h 363373"/>
                <a:gd name="connsiteX16" fmla="*/ 551055 w 822348"/>
                <a:gd name="connsiteY16" fmla="*/ 119095 h 363373"/>
                <a:gd name="connsiteX17" fmla="*/ 559852 w 822348"/>
                <a:gd name="connsiteY17" fmla="*/ 109198 h 363373"/>
                <a:gd name="connsiteX18" fmla="*/ 566083 w 822348"/>
                <a:gd name="connsiteY18" fmla="*/ 95637 h 363373"/>
                <a:gd name="connsiteX19" fmla="*/ 557653 w 822348"/>
                <a:gd name="connsiteY19" fmla="*/ 87206 h 363373"/>
                <a:gd name="connsiteX20" fmla="*/ 547024 w 822348"/>
                <a:gd name="connsiteY20" fmla="*/ 96003 h 363373"/>
                <a:gd name="connsiteX21" fmla="*/ 515868 w 822348"/>
                <a:gd name="connsiteY21" fmla="*/ 124960 h 363373"/>
                <a:gd name="connsiteX22" fmla="*/ 521732 w 822348"/>
                <a:gd name="connsiteY22" fmla="*/ 132290 h 363373"/>
                <a:gd name="connsiteX23" fmla="*/ 537860 w 822348"/>
                <a:gd name="connsiteY23" fmla="*/ 148052 h 363373"/>
                <a:gd name="connsiteX24" fmla="*/ 509637 w 822348"/>
                <a:gd name="connsiteY24" fmla="*/ 161247 h 363373"/>
                <a:gd name="connsiteX25" fmla="*/ 490577 w 822348"/>
                <a:gd name="connsiteY25" fmla="*/ 162713 h 363373"/>
                <a:gd name="connsiteX26" fmla="*/ 501573 w 822348"/>
                <a:gd name="connsiteY26" fmla="*/ 134856 h 363373"/>
                <a:gd name="connsiteX27" fmla="*/ 488744 w 822348"/>
                <a:gd name="connsiteY27" fmla="*/ 109565 h 363373"/>
                <a:gd name="connsiteX28" fmla="*/ 499740 w 822348"/>
                <a:gd name="connsiteY28" fmla="*/ 97469 h 363373"/>
                <a:gd name="connsiteX29" fmla="*/ 474815 w 822348"/>
                <a:gd name="connsiteY29" fmla="*/ 87573 h 363373"/>
                <a:gd name="connsiteX30" fmla="*/ 471150 w 822348"/>
                <a:gd name="connsiteY30" fmla="*/ 94537 h 363373"/>
                <a:gd name="connsiteX31" fmla="*/ 460520 w 822348"/>
                <a:gd name="connsiteY31" fmla="*/ 133757 h 363373"/>
                <a:gd name="connsiteX32" fmla="*/ 447325 w 822348"/>
                <a:gd name="connsiteY32" fmla="*/ 130091 h 363373"/>
                <a:gd name="connsiteX33" fmla="*/ 397842 w 822348"/>
                <a:gd name="connsiteY33" fmla="*/ 98569 h 363373"/>
                <a:gd name="connsiteX34" fmla="*/ 379882 w 822348"/>
                <a:gd name="connsiteY34" fmla="*/ 80975 h 363373"/>
                <a:gd name="connsiteX35" fmla="*/ 372551 w 822348"/>
                <a:gd name="connsiteY35" fmla="*/ 66313 h 363373"/>
                <a:gd name="connsiteX36" fmla="*/ 361555 w 822348"/>
                <a:gd name="connsiteY36" fmla="*/ 72545 h 363373"/>
                <a:gd name="connsiteX37" fmla="*/ 365220 w 822348"/>
                <a:gd name="connsiteY37" fmla="*/ 86473 h 363373"/>
                <a:gd name="connsiteX38" fmla="*/ 367786 w 822348"/>
                <a:gd name="connsiteY38" fmla="*/ 92338 h 363373"/>
                <a:gd name="connsiteX39" fmla="*/ 354224 w 822348"/>
                <a:gd name="connsiteY39" fmla="*/ 94903 h 363373"/>
                <a:gd name="connsiteX40" fmla="*/ 332232 w 822348"/>
                <a:gd name="connsiteY40" fmla="*/ 125693 h 363373"/>
                <a:gd name="connsiteX41" fmla="*/ 349459 w 822348"/>
                <a:gd name="connsiteY41" fmla="*/ 135956 h 363373"/>
                <a:gd name="connsiteX42" fmla="*/ 380615 w 822348"/>
                <a:gd name="connsiteY42" fmla="*/ 135223 h 363373"/>
                <a:gd name="connsiteX43" fmla="*/ 392711 w 822348"/>
                <a:gd name="connsiteY43" fmla="*/ 123127 h 363373"/>
                <a:gd name="connsiteX44" fmla="*/ 384280 w 822348"/>
                <a:gd name="connsiteY44" fmla="*/ 152084 h 363373"/>
                <a:gd name="connsiteX45" fmla="*/ 365220 w 822348"/>
                <a:gd name="connsiteY45" fmla="*/ 148785 h 363373"/>
                <a:gd name="connsiteX46" fmla="*/ 336630 w 822348"/>
                <a:gd name="connsiteY46" fmla="*/ 150984 h 363373"/>
                <a:gd name="connsiteX47" fmla="*/ 310240 w 822348"/>
                <a:gd name="connsiteY47" fmla="*/ 164546 h 363373"/>
                <a:gd name="connsiteX48" fmla="*/ 301809 w 822348"/>
                <a:gd name="connsiteY48" fmla="*/ 154283 h 363373"/>
                <a:gd name="connsiteX49" fmla="*/ 302909 w 822348"/>
                <a:gd name="connsiteY49" fmla="*/ 144386 h 363373"/>
                <a:gd name="connsiteX50" fmla="*/ 295945 w 822348"/>
                <a:gd name="connsiteY50" fmla="*/ 136322 h 363373"/>
                <a:gd name="connsiteX51" fmla="*/ 293745 w 822348"/>
                <a:gd name="connsiteY51" fmla="*/ 133023 h 363373"/>
                <a:gd name="connsiteX52" fmla="*/ 271020 w 822348"/>
                <a:gd name="connsiteY52" fmla="*/ 119828 h 363373"/>
                <a:gd name="connsiteX53" fmla="*/ 264056 w 822348"/>
                <a:gd name="connsiteY53" fmla="*/ 144753 h 363373"/>
                <a:gd name="connsiteX54" fmla="*/ 231434 w 822348"/>
                <a:gd name="connsiteY54" fmla="*/ 181040 h 363373"/>
                <a:gd name="connsiteX55" fmla="*/ 218238 w 822348"/>
                <a:gd name="connsiteY55" fmla="*/ 186905 h 363373"/>
                <a:gd name="connsiteX56" fmla="*/ 216772 w 822348"/>
                <a:gd name="connsiteY56" fmla="*/ 193869 h 363373"/>
                <a:gd name="connsiteX57" fmla="*/ 223370 w 822348"/>
                <a:gd name="connsiteY57" fmla="*/ 196068 h 363373"/>
                <a:gd name="connsiteX58" fmla="*/ 233999 w 822348"/>
                <a:gd name="connsiteY58" fmla="*/ 192403 h 363373"/>
                <a:gd name="connsiteX59" fmla="*/ 253426 w 822348"/>
                <a:gd name="connsiteY59" fmla="*/ 198267 h 363373"/>
                <a:gd name="connsiteX60" fmla="*/ 244996 w 822348"/>
                <a:gd name="connsiteY60" fmla="*/ 215861 h 363373"/>
                <a:gd name="connsiteX61" fmla="*/ 239131 w 822348"/>
                <a:gd name="connsiteY61" fmla="*/ 240786 h 363373"/>
                <a:gd name="connsiteX62" fmla="*/ 223370 w 822348"/>
                <a:gd name="connsiteY62" fmla="*/ 296500 h 363373"/>
                <a:gd name="connsiteX63" fmla="*/ 214573 w 822348"/>
                <a:gd name="connsiteY63" fmla="*/ 303097 h 363373"/>
                <a:gd name="connsiteX64" fmla="*/ 188182 w 822348"/>
                <a:gd name="connsiteY64" fmla="*/ 308596 h 363373"/>
                <a:gd name="connsiteX65" fmla="*/ 173887 w 822348"/>
                <a:gd name="connsiteY65" fmla="*/ 311161 h 363373"/>
                <a:gd name="connsiteX66" fmla="*/ 171688 w 822348"/>
                <a:gd name="connsiteY66" fmla="*/ 339385 h 363373"/>
                <a:gd name="connsiteX67" fmla="*/ 168023 w 822348"/>
                <a:gd name="connsiteY67" fmla="*/ 344516 h 363373"/>
                <a:gd name="connsiteX68" fmla="*/ 162891 w 822348"/>
                <a:gd name="connsiteY68" fmla="*/ 360644 h 363373"/>
                <a:gd name="connsiteX69" fmla="*/ 151528 w 822348"/>
                <a:gd name="connsiteY69" fmla="*/ 358078 h 363373"/>
                <a:gd name="connsiteX70" fmla="*/ 136134 w 822348"/>
                <a:gd name="connsiteY70" fmla="*/ 326922 h 363373"/>
                <a:gd name="connsiteX71" fmla="*/ 123305 w 822348"/>
                <a:gd name="connsiteY71" fmla="*/ 317759 h 363373"/>
                <a:gd name="connsiteX72" fmla="*/ 93249 w 822348"/>
                <a:gd name="connsiteY72" fmla="*/ 301998 h 363373"/>
                <a:gd name="connsiteX73" fmla="*/ 105711 w 822348"/>
                <a:gd name="connsiteY73" fmla="*/ 301998 h 363373"/>
                <a:gd name="connsiteX74" fmla="*/ 125871 w 822348"/>
                <a:gd name="connsiteY74" fmla="*/ 289536 h 363373"/>
                <a:gd name="connsiteX75" fmla="*/ 99846 w 822348"/>
                <a:gd name="connsiteY75" fmla="*/ 274507 h 363373"/>
                <a:gd name="connsiteX76" fmla="*/ 77854 w 822348"/>
                <a:gd name="connsiteY76" fmla="*/ 265344 h 363373"/>
                <a:gd name="connsiteX77" fmla="*/ 72723 w 822348"/>
                <a:gd name="connsiteY77" fmla="*/ 260212 h 363373"/>
                <a:gd name="connsiteX78" fmla="*/ 37168 w 822348"/>
                <a:gd name="connsiteY78" fmla="*/ 273774 h 363373"/>
                <a:gd name="connsiteX79" fmla="*/ 28738 w 822348"/>
                <a:gd name="connsiteY79" fmla="*/ 274507 h 363373"/>
                <a:gd name="connsiteX80" fmla="*/ 26172 w 822348"/>
                <a:gd name="connsiteY80" fmla="*/ 264977 h 363373"/>
                <a:gd name="connsiteX81" fmla="*/ 48531 w 822348"/>
                <a:gd name="connsiteY81" fmla="*/ 247017 h 363373"/>
                <a:gd name="connsiteX82" fmla="*/ 63192 w 822348"/>
                <a:gd name="connsiteY82" fmla="*/ 240053 h 363373"/>
                <a:gd name="connsiteX83" fmla="*/ 50364 w 822348"/>
                <a:gd name="connsiteY83" fmla="*/ 223558 h 363373"/>
                <a:gd name="connsiteX84" fmla="*/ 40834 w 822348"/>
                <a:gd name="connsiteY84" fmla="*/ 201933 h 363373"/>
                <a:gd name="connsiteX85" fmla="*/ 50364 w 822348"/>
                <a:gd name="connsiteY85" fmla="*/ 190203 h 363373"/>
                <a:gd name="connsiteX86" fmla="*/ 59894 w 822348"/>
                <a:gd name="connsiteY86" fmla="*/ 194968 h 363373"/>
                <a:gd name="connsiteX87" fmla="*/ 49997 w 822348"/>
                <a:gd name="connsiteY87" fmla="*/ 205965 h 363373"/>
                <a:gd name="connsiteX88" fmla="*/ 69424 w 822348"/>
                <a:gd name="connsiteY88" fmla="*/ 214029 h 363373"/>
                <a:gd name="connsiteX89" fmla="*/ 69057 w 822348"/>
                <a:gd name="connsiteY89" fmla="*/ 192036 h 363373"/>
                <a:gd name="connsiteX90" fmla="*/ 68691 w 822348"/>
                <a:gd name="connsiteY90" fmla="*/ 162347 h 363373"/>
                <a:gd name="connsiteX91" fmla="*/ 58427 w 822348"/>
                <a:gd name="connsiteY91" fmla="*/ 153916 h 363373"/>
                <a:gd name="connsiteX92" fmla="*/ 44866 w 822348"/>
                <a:gd name="connsiteY92" fmla="*/ 155749 h 363373"/>
                <a:gd name="connsiteX93" fmla="*/ 42300 w 822348"/>
                <a:gd name="connsiteY93" fmla="*/ 169677 h 363373"/>
                <a:gd name="connsiteX94" fmla="*/ 10411 w 822348"/>
                <a:gd name="connsiteY94" fmla="*/ 171510 h 363373"/>
                <a:gd name="connsiteX95" fmla="*/ 5279 w 822348"/>
                <a:gd name="connsiteY95" fmla="*/ 172610 h 363373"/>
                <a:gd name="connsiteX96" fmla="*/ 2347 w 822348"/>
                <a:gd name="connsiteY96" fmla="*/ 162347 h 363373"/>
                <a:gd name="connsiteX97" fmla="*/ 56961 w 822348"/>
                <a:gd name="connsiteY97" fmla="*/ 104433 h 363373"/>
                <a:gd name="connsiteX98" fmla="*/ 57694 w 822348"/>
                <a:gd name="connsiteY98" fmla="*/ 86473 h 363373"/>
                <a:gd name="connsiteX99" fmla="*/ 58427 w 822348"/>
                <a:gd name="connsiteY99" fmla="*/ 75110 h 363373"/>
                <a:gd name="connsiteX100" fmla="*/ 68324 w 822348"/>
                <a:gd name="connsiteY100" fmla="*/ 22695 h 363373"/>
                <a:gd name="connsiteX101" fmla="*/ 81886 w 822348"/>
                <a:gd name="connsiteY101" fmla="*/ 1436 h 363373"/>
                <a:gd name="connsiteX102" fmla="*/ 93615 w 822348"/>
                <a:gd name="connsiteY102" fmla="*/ 36624 h 363373"/>
                <a:gd name="connsiteX103" fmla="*/ 105344 w 822348"/>
                <a:gd name="connsiteY103" fmla="*/ 67780 h 363373"/>
                <a:gd name="connsiteX104" fmla="*/ 103878 w 822348"/>
                <a:gd name="connsiteY104" fmla="*/ 83541 h 363373"/>
                <a:gd name="connsiteX105" fmla="*/ 100579 w 822348"/>
                <a:gd name="connsiteY105" fmla="*/ 93437 h 363373"/>
                <a:gd name="connsiteX106" fmla="*/ 90316 w 822348"/>
                <a:gd name="connsiteY106" fmla="*/ 116529 h 363373"/>
                <a:gd name="connsiteX107" fmla="*/ 106444 w 822348"/>
                <a:gd name="connsiteY107" fmla="*/ 118362 h 363373"/>
                <a:gd name="connsiteX108" fmla="*/ 120006 w 822348"/>
                <a:gd name="connsiteY108" fmla="*/ 121661 h 363373"/>
                <a:gd name="connsiteX109" fmla="*/ 144564 w 822348"/>
                <a:gd name="connsiteY109" fmla="*/ 169311 h 363373"/>
                <a:gd name="connsiteX110" fmla="*/ 157759 w 822348"/>
                <a:gd name="connsiteY110" fmla="*/ 182873 h 363373"/>
                <a:gd name="connsiteX111" fmla="*/ 177553 w 822348"/>
                <a:gd name="connsiteY111" fmla="*/ 190570 h 363373"/>
                <a:gd name="connsiteX112" fmla="*/ 176453 w 822348"/>
                <a:gd name="connsiteY112" fmla="*/ 135956 h 363373"/>
                <a:gd name="connsiteX113" fmla="*/ 166190 w 822348"/>
                <a:gd name="connsiteY113" fmla="*/ 127892 h 363373"/>
                <a:gd name="connsiteX114" fmla="*/ 147863 w 822348"/>
                <a:gd name="connsiteY114" fmla="*/ 137422 h 363373"/>
                <a:gd name="connsiteX115" fmla="*/ 129903 w 822348"/>
                <a:gd name="connsiteY115" fmla="*/ 133757 h 363373"/>
                <a:gd name="connsiteX116" fmla="*/ 137233 w 822348"/>
                <a:gd name="connsiteY116" fmla="*/ 119828 h 363373"/>
                <a:gd name="connsiteX117" fmla="*/ 134668 w 822348"/>
                <a:gd name="connsiteY117" fmla="*/ 117629 h 363373"/>
                <a:gd name="connsiteX118" fmla="*/ 114141 w 822348"/>
                <a:gd name="connsiteY118" fmla="*/ 105900 h 363373"/>
                <a:gd name="connsiteX119" fmla="*/ 135034 w 822348"/>
                <a:gd name="connsiteY119" fmla="*/ 92338 h 363373"/>
                <a:gd name="connsiteX120" fmla="*/ 180118 w 822348"/>
                <a:gd name="connsiteY120" fmla="*/ 84274 h 363373"/>
                <a:gd name="connsiteX121" fmla="*/ 189282 w 822348"/>
                <a:gd name="connsiteY121" fmla="*/ 90505 h 363373"/>
                <a:gd name="connsiteX122" fmla="*/ 198812 w 822348"/>
                <a:gd name="connsiteY122" fmla="*/ 103700 h 363373"/>
                <a:gd name="connsiteX123" fmla="*/ 227035 w 822348"/>
                <a:gd name="connsiteY123" fmla="*/ 114330 h 363373"/>
                <a:gd name="connsiteX124" fmla="*/ 233633 w 822348"/>
                <a:gd name="connsiteY124" fmla="*/ 80608 h 363373"/>
                <a:gd name="connsiteX125" fmla="*/ 246462 w 822348"/>
                <a:gd name="connsiteY125" fmla="*/ 55317 h 363373"/>
                <a:gd name="connsiteX126" fmla="*/ 276518 w 822348"/>
                <a:gd name="connsiteY126" fmla="*/ 38823 h 363373"/>
                <a:gd name="connsiteX127" fmla="*/ 221904 w 822348"/>
                <a:gd name="connsiteY127" fmla="*/ 19396 h 363373"/>
                <a:gd name="connsiteX128" fmla="*/ 216406 w 822348"/>
                <a:gd name="connsiteY128" fmla="*/ 18663 h 363373"/>
                <a:gd name="connsiteX129" fmla="*/ 196979 w 822348"/>
                <a:gd name="connsiteY129" fmla="*/ 9133 h 363373"/>
                <a:gd name="connsiteX130" fmla="*/ 219704 w 822348"/>
                <a:gd name="connsiteY130" fmla="*/ 1436 h 363373"/>
                <a:gd name="connsiteX131" fmla="*/ 224836 w 822348"/>
                <a:gd name="connsiteY131" fmla="*/ 2536 h 363373"/>
                <a:gd name="connsiteX132" fmla="*/ 292279 w 822348"/>
                <a:gd name="connsiteY132" fmla="*/ 16464 h 363373"/>
                <a:gd name="connsiteX133" fmla="*/ 434496 w 822348"/>
                <a:gd name="connsiteY133" fmla="*/ 40656 h 363373"/>
                <a:gd name="connsiteX134" fmla="*/ 470050 w 822348"/>
                <a:gd name="connsiteY134" fmla="*/ 41755 h 363373"/>
                <a:gd name="connsiteX135" fmla="*/ 478481 w 822348"/>
                <a:gd name="connsiteY135" fmla="*/ 42488 h 363373"/>
                <a:gd name="connsiteX136" fmla="*/ 589542 w 822348"/>
                <a:gd name="connsiteY136" fmla="*/ 46887 h 363373"/>
                <a:gd name="connsiteX137" fmla="*/ 737257 w 822348"/>
                <a:gd name="connsiteY137" fmla="*/ 75110 h 363373"/>
                <a:gd name="connsiteX138" fmla="*/ 748620 w 822348"/>
                <a:gd name="connsiteY138" fmla="*/ 84640 h 363373"/>
                <a:gd name="connsiteX139" fmla="*/ 737624 w 822348"/>
                <a:gd name="connsiteY139" fmla="*/ 97469 h 363373"/>
                <a:gd name="connsiteX140" fmla="*/ 718197 w 822348"/>
                <a:gd name="connsiteY140" fmla="*/ 106633 h 363373"/>
                <a:gd name="connsiteX141" fmla="*/ 754484 w 822348"/>
                <a:gd name="connsiteY141" fmla="*/ 90138 h 363373"/>
                <a:gd name="connsiteX142" fmla="*/ 780142 w 822348"/>
                <a:gd name="connsiteY142" fmla="*/ 95270 h 363373"/>
                <a:gd name="connsiteX143" fmla="*/ 791505 w 822348"/>
                <a:gd name="connsiteY143" fmla="*/ 95270 h 363373"/>
                <a:gd name="connsiteX144" fmla="*/ 807632 w 822348"/>
                <a:gd name="connsiteY144" fmla="*/ 96736 h 363373"/>
                <a:gd name="connsiteX145" fmla="*/ 821928 w 822348"/>
                <a:gd name="connsiteY145" fmla="*/ 116163 h 36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822348" h="363373">
                  <a:moveTo>
                    <a:pt x="821928" y="116163"/>
                  </a:moveTo>
                  <a:cubicBezTo>
                    <a:pt x="813131" y="115796"/>
                    <a:pt x="805067" y="134123"/>
                    <a:pt x="795170" y="115796"/>
                  </a:cubicBezTo>
                  <a:cubicBezTo>
                    <a:pt x="792971" y="111764"/>
                    <a:pt x="780875" y="119095"/>
                    <a:pt x="779409" y="121661"/>
                  </a:cubicBezTo>
                  <a:cubicBezTo>
                    <a:pt x="767680" y="142920"/>
                    <a:pt x="749719" y="133757"/>
                    <a:pt x="736890" y="128625"/>
                  </a:cubicBezTo>
                  <a:cubicBezTo>
                    <a:pt x="721496" y="122394"/>
                    <a:pt x="714165" y="122027"/>
                    <a:pt x="710133" y="139255"/>
                  </a:cubicBezTo>
                  <a:cubicBezTo>
                    <a:pt x="709767" y="141454"/>
                    <a:pt x="707567" y="143653"/>
                    <a:pt x="703902" y="146585"/>
                  </a:cubicBezTo>
                  <a:cubicBezTo>
                    <a:pt x="709034" y="129725"/>
                    <a:pt x="694739" y="135956"/>
                    <a:pt x="690340" y="130824"/>
                  </a:cubicBezTo>
                  <a:cubicBezTo>
                    <a:pt x="683376" y="122760"/>
                    <a:pt x="672380" y="125693"/>
                    <a:pt x="663583" y="122394"/>
                  </a:cubicBezTo>
                  <a:cubicBezTo>
                    <a:pt x="655885" y="119462"/>
                    <a:pt x="653320" y="131191"/>
                    <a:pt x="652587" y="139988"/>
                  </a:cubicBezTo>
                  <a:cubicBezTo>
                    <a:pt x="651487" y="151717"/>
                    <a:pt x="650387" y="163446"/>
                    <a:pt x="634626" y="149518"/>
                  </a:cubicBezTo>
                  <a:cubicBezTo>
                    <a:pt x="626929" y="142553"/>
                    <a:pt x="615200" y="140721"/>
                    <a:pt x="611901" y="127525"/>
                  </a:cubicBezTo>
                  <a:cubicBezTo>
                    <a:pt x="610435" y="121294"/>
                    <a:pt x="600538" y="124960"/>
                    <a:pt x="594674" y="121294"/>
                  </a:cubicBezTo>
                  <a:cubicBezTo>
                    <a:pt x="594674" y="131191"/>
                    <a:pt x="602004" y="133757"/>
                    <a:pt x="606036" y="138888"/>
                  </a:cubicBezTo>
                  <a:cubicBezTo>
                    <a:pt x="608602" y="142553"/>
                    <a:pt x="612634" y="145486"/>
                    <a:pt x="609335" y="150251"/>
                  </a:cubicBezTo>
                  <a:cubicBezTo>
                    <a:pt x="607136" y="153183"/>
                    <a:pt x="604570" y="156482"/>
                    <a:pt x="600538" y="156482"/>
                  </a:cubicBezTo>
                  <a:cubicBezTo>
                    <a:pt x="595040" y="156482"/>
                    <a:pt x="593940" y="151717"/>
                    <a:pt x="591741" y="147685"/>
                  </a:cubicBezTo>
                  <a:cubicBezTo>
                    <a:pt x="583311" y="130824"/>
                    <a:pt x="571582" y="122394"/>
                    <a:pt x="551055" y="119095"/>
                  </a:cubicBezTo>
                  <a:cubicBezTo>
                    <a:pt x="550689" y="112497"/>
                    <a:pt x="555454" y="110665"/>
                    <a:pt x="559852" y="109198"/>
                  </a:cubicBezTo>
                  <a:cubicBezTo>
                    <a:pt x="567550" y="106999"/>
                    <a:pt x="566450" y="101135"/>
                    <a:pt x="566083" y="95637"/>
                  </a:cubicBezTo>
                  <a:cubicBezTo>
                    <a:pt x="565717" y="90871"/>
                    <a:pt x="562785" y="87573"/>
                    <a:pt x="557653" y="87206"/>
                  </a:cubicBezTo>
                  <a:cubicBezTo>
                    <a:pt x="551789" y="86840"/>
                    <a:pt x="547390" y="91238"/>
                    <a:pt x="547024" y="96003"/>
                  </a:cubicBezTo>
                  <a:cubicBezTo>
                    <a:pt x="545557" y="115430"/>
                    <a:pt x="532728" y="123127"/>
                    <a:pt x="515868" y="124960"/>
                  </a:cubicBezTo>
                  <a:cubicBezTo>
                    <a:pt x="515135" y="131191"/>
                    <a:pt x="519900" y="130458"/>
                    <a:pt x="521732" y="132290"/>
                  </a:cubicBezTo>
                  <a:cubicBezTo>
                    <a:pt x="527230" y="137789"/>
                    <a:pt x="537860" y="137055"/>
                    <a:pt x="537860" y="148052"/>
                  </a:cubicBezTo>
                  <a:cubicBezTo>
                    <a:pt x="525764" y="146219"/>
                    <a:pt x="526864" y="171510"/>
                    <a:pt x="509637" y="161247"/>
                  </a:cubicBezTo>
                  <a:cubicBezTo>
                    <a:pt x="505605" y="158681"/>
                    <a:pt x="498274" y="161980"/>
                    <a:pt x="490577" y="162713"/>
                  </a:cubicBezTo>
                  <a:cubicBezTo>
                    <a:pt x="494608" y="152450"/>
                    <a:pt x="497174" y="143287"/>
                    <a:pt x="501573" y="134856"/>
                  </a:cubicBezTo>
                  <a:cubicBezTo>
                    <a:pt x="510370" y="118729"/>
                    <a:pt x="507437" y="112131"/>
                    <a:pt x="488744" y="109565"/>
                  </a:cubicBezTo>
                  <a:cubicBezTo>
                    <a:pt x="489477" y="102234"/>
                    <a:pt x="506338" y="106999"/>
                    <a:pt x="499740" y="97469"/>
                  </a:cubicBezTo>
                  <a:cubicBezTo>
                    <a:pt x="495342" y="90871"/>
                    <a:pt x="484712" y="86840"/>
                    <a:pt x="474815" y="87573"/>
                  </a:cubicBezTo>
                  <a:cubicBezTo>
                    <a:pt x="471517" y="87939"/>
                    <a:pt x="468584" y="91605"/>
                    <a:pt x="471150" y="94537"/>
                  </a:cubicBezTo>
                  <a:cubicBezTo>
                    <a:pt x="485812" y="112131"/>
                    <a:pt x="456122" y="117995"/>
                    <a:pt x="460520" y="133757"/>
                  </a:cubicBezTo>
                  <a:cubicBezTo>
                    <a:pt x="460887" y="135589"/>
                    <a:pt x="449158" y="135956"/>
                    <a:pt x="447325" y="130091"/>
                  </a:cubicBezTo>
                  <a:cubicBezTo>
                    <a:pt x="439261" y="105900"/>
                    <a:pt x="417269" y="103334"/>
                    <a:pt x="397842" y="98569"/>
                  </a:cubicBezTo>
                  <a:cubicBezTo>
                    <a:pt x="387213" y="96003"/>
                    <a:pt x="378049" y="96370"/>
                    <a:pt x="379882" y="80975"/>
                  </a:cubicBezTo>
                  <a:cubicBezTo>
                    <a:pt x="380248" y="77310"/>
                    <a:pt x="381348" y="67047"/>
                    <a:pt x="372551" y="66313"/>
                  </a:cubicBezTo>
                  <a:cubicBezTo>
                    <a:pt x="368886" y="65947"/>
                    <a:pt x="364121" y="69246"/>
                    <a:pt x="361555" y="72545"/>
                  </a:cubicBezTo>
                  <a:cubicBezTo>
                    <a:pt x="356790" y="78043"/>
                    <a:pt x="360089" y="82808"/>
                    <a:pt x="365220" y="86473"/>
                  </a:cubicBezTo>
                  <a:cubicBezTo>
                    <a:pt x="367420" y="87939"/>
                    <a:pt x="369619" y="90138"/>
                    <a:pt x="367786" y="92338"/>
                  </a:cubicBezTo>
                  <a:cubicBezTo>
                    <a:pt x="364121" y="97469"/>
                    <a:pt x="359356" y="95270"/>
                    <a:pt x="354224" y="94903"/>
                  </a:cubicBezTo>
                  <a:cubicBezTo>
                    <a:pt x="331132" y="92338"/>
                    <a:pt x="323801" y="103334"/>
                    <a:pt x="332232" y="125693"/>
                  </a:cubicBezTo>
                  <a:cubicBezTo>
                    <a:pt x="335531" y="134856"/>
                    <a:pt x="341762" y="135956"/>
                    <a:pt x="349459" y="135956"/>
                  </a:cubicBezTo>
                  <a:cubicBezTo>
                    <a:pt x="359722" y="135956"/>
                    <a:pt x="369619" y="130824"/>
                    <a:pt x="380615" y="135223"/>
                  </a:cubicBezTo>
                  <a:cubicBezTo>
                    <a:pt x="389412" y="138521"/>
                    <a:pt x="386846" y="126792"/>
                    <a:pt x="392711" y="123127"/>
                  </a:cubicBezTo>
                  <a:cubicBezTo>
                    <a:pt x="400042" y="136322"/>
                    <a:pt x="389778" y="144753"/>
                    <a:pt x="384280" y="152084"/>
                  </a:cubicBezTo>
                  <a:cubicBezTo>
                    <a:pt x="379882" y="157948"/>
                    <a:pt x="371085" y="156115"/>
                    <a:pt x="365220" y="148785"/>
                  </a:cubicBezTo>
                  <a:cubicBezTo>
                    <a:pt x="355324" y="137055"/>
                    <a:pt x="346160" y="147685"/>
                    <a:pt x="336630" y="150984"/>
                  </a:cubicBezTo>
                  <a:cubicBezTo>
                    <a:pt x="329666" y="159414"/>
                    <a:pt x="322335" y="166379"/>
                    <a:pt x="310240" y="164546"/>
                  </a:cubicBezTo>
                  <a:cubicBezTo>
                    <a:pt x="303642" y="163813"/>
                    <a:pt x="299243" y="161980"/>
                    <a:pt x="301809" y="154283"/>
                  </a:cubicBezTo>
                  <a:cubicBezTo>
                    <a:pt x="302176" y="150984"/>
                    <a:pt x="317937" y="149518"/>
                    <a:pt x="302909" y="144386"/>
                  </a:cubicBezTo>
                  <a:cubicBezTo>
                    <a:pt x="299610" y="143287"/>
                    <a:pt x="297777" y="139255"/>
                    <a:pt x="295945" y="136322"/>
                  </a:cubicBezTo>
                  <a:cubicBezTo>
                    <a:pt x="295211" y="135223"/>
                    <a:pt x="294845" y="134123"/>
                    <a:pt x="293745" y="133023"/>
                  </a:cubicBezTo>
                  <a:cubicBezTo>
                    <a:pt x="287514" y="126059"/>
                    <a:pt x="278351" y="117262"/>
                    <a:pt x="271020" y="119828"/>
                  </a:cubicBezTo>
                  <a:cubicBezTo>
                    <a:pt x="262956" y="122760"/>
                    <a:pt x="262956" y="134490"/>
                    <a:pt x="264056" y="144753"/>
                  </a:cubicBezTo>
                  <a:cubicBezTo>
                    <a:pt x="265888" y="161980"/>
                    <a:pt x="248295" y="180307"/>
                    <a:pt x="231434" y="181040"/>
                  </a:cubicBezTo>
                  <a:cubicBezTo>
                    <a:pt x="225936" y="181407"/>
                    <a:pt x="221537" y="182873"/>
                    <a:pt x="218238" y="186905"/>
                  </a:cubicBezTo>
                  <a:cubicBezTo>
                    <a:pt x="216406" y="188737"/>
                    <a:pt x="215673" y="191303"/>
                    <a:pt x="216772" y="193869"/>
                  </a:cubicBezTo>
                  <a:cubicBezTo>
                    <a:pt x="218238" y="196435"/>
                    <a:pt x="220804" y="196435"/>
                    <a:pt x="223370" y="196068"/>
                  </a:cubicBezTo>
                  <a:cubicBezTo>
                    <a:pt x="227035" y="195335"/>
                    <a:pt x="230334" y="193502"/>
                    <a:pt x="233999" y="192403"/>
                  </a:cubicBezTo>
                  <a:cubicBezTo>
                    <a:pt x="242063" y="189470"/>
                    <a:pt x="249394" y="190203"/>
                    <a:pt x="253426" y="198267"/>
                  </a:cubicBezTo>
                  <a:cubicBezTo>
                    <a:pt x="257824" y="207064"/>
                    <a:pt x="251960" y="211829"/>
                    <a:pt x="244996" y="215861"/>
                  </a:cubicBezTo>
                  <a:cubicBezTo>
                    <a:pt x="234733" y="221726"/>
                    <a:pt x="229601" y="228323"/>
                    <a:pt x="239131" y="240786"/>
                  </a:cubicBezTo>
                  <a:cubicBezTo>
                    <a:pt x="247195" y="251782"/>
                    <a:pt x="235099" y="289169"/>
                    <a:pt x="223370" y="296500"/>
                  </a:cubicBezTo>
                  <a:cubicBezTo>
                    <a:pt x="220071" y="298332"/>
                    <a:pt x="217139" y="300532"/>
                    <a:pt x="214573" y="303097"/>
                  </a:cubicBezTo>
                  <a:cubicBezTo>
                    <a:pt x="207242" y="311528"/>
                    <a:pt x="198812" y="314827"/>
                    <a:pt x="188182" y="308596"/>
                  </a:cubicBezTo>
                  <a:cubicBezTo>
                    <a:pt x="183417" y="306030"/>
                    <a:pt x="177553" y="304197"/>
                    <a:pt x="173887" y="311161"/>
                  </a:cubicBezTo>
                  <a:cubicBezTo>
                    <a:pt x="194047" y="325823"/>
                    <a:pt x="193680" y="328755"/>
                    <a:pt x="171688" y="339385"/>
                  </a:cubicBezTo>
                  <a:cubicBezTo>
                    <a:pt x="168756" y="339751"/>
                    <a:pt x="163991" y="340484"/>
                    <a:pt x="168023" y="344516"/>
                  </a:cubicBezTo>
                  <a:cubicBezTo>
                    <a:pt x="179752" y="354413"/>
                    <a:pt x="165823" y="356612"/>
                    <a:pt x="162891" y="360644"/>
                  </a:cubicBezTo>
                  <a:cubicBezTo>
                    <a:pt x="157759" y="367608"/>
                    <a:pt x="155194" y="359178"/>
                    <a:pt x="151528" y="358078"/>
                  </a:cubicBezTo>
                  <a:cubicBezTo>
                    <a:pt x="133934" y="352580"/>
                    <a:pt x="125504" y="345982"/>
                    <a:pt x="136134" y="326922"/>
                  </a:cubicBezTo>
                  <a:cubicBezTo>
                    <a:pt x="137966" y="323624"/>
                    <a:pt x="128803" y="319225"/>
                    <a:pt x="123305" y="317759"/>
                  </a:cubicBezTo>
                  <a:cubicBezTo>
                    <a:pt x="112675" y="315193"/>
                    <a:pt x="104978" y="308596"/>
                    <a:pt x="93249" y="301998"/>
                  </a:cubicBezTo>
                  <a:cubicBezTo>
                    <a:pt x="99480" y="301998"/>
                    <a:pt x="102412" y="301998"/>
                    <a:pt x="105711" y="301998"/>
                  </a:cubicBezTo>
                  <a:cubicBezTo>
                    <a:pt x="115241" y="302364"/>
                    <a:pt x="123305" y="300165"/>
                    <a:pt x="125871" y="289536"/>
                  </a:cubicBezTo>
                  <a:cubicBezTo>
                    <a:pt x="126970" y="284770"/>
                    <a:pt x="105344" y="271575"/>
                    <a:pt x="99846" y="274507"/>
                  </a:cubicBezTo>
                  <a:cubicBezTo>
                    <a:pt x="88117" y="280739"/>
                    <a:pt x="80786" y="278173"/>
                    <a:pt x="77854" y="265344"/>
                  </a:cubicBezTo>
                  <a:cubicBezTo>
                    <a:pt x="77121" y="262045"/>
                    <a:pt x="75288" y="257647"/>
                    <a:pt x="72723" y="260212"/>
                  </a:cubicBezTo>
                  <a:cubicBezTo>
                    <a:pt x="62826" y="270109"/>
                    <a:pt x="43766" y="255081"/>
                    <a:pt x="37168" y="273774"/>
                  </a:cubicBezTo>
                  <a:cubicBezTo>
                    <a:pt x="36069" y="276340"/>
                    <a:pt x="31670" y="275973"/>
                    <a:pt x="28738" y="274507"/>
                  </a:cubicBezTo>
                  <a:cubicBezTo>
                    <a:pt x="24706" y="272308"/>
                    <a:pt x="23973" y="266077"/>
                    <a:pt x="26172" y="264977"/>
                  </a:cubicBezTo>
                  <a:cubicBezTo>
                    <a:pt x="34969" y="260212"/>
                    <a:pt x="38268" y="248117"/>
                    <a:pt x="48531" y="247017"/>
                  </a:cubicBezTo>
                  <a:cubicBezTo>
                    <a:pt x="55129" y="246284"/>
                    <a:pt x="63192" y="246650"/>
                    <a:pt x="63192" y="240053"/>
                  </a:cubicBezTo>
                  <a:cubicBezTo>
                    <a:pt x="63192" y="233455"/>
                    <a:pt x="58427" y="225025"/>
                    <a:pt x="50364" y="223558"/>
                  </a:cubicBezTo>
                  <a:cubicBezTo>
                    <a:pt x="34969" y="220993"/>
                    <a:pt x="40467" y="209997"/>
                    <a:pt x="40834" y="201933"/>
                  </a:cubicBezTo>
                  <a:cubicBezTo>
                    <a:pt x="40834" y="196801"/>
                    <a:pt x="43033" y="190203"/>
                    <a:pt x="50364" y="190203"/>
                  </a:cubicBezTo>
                  <a:cubicBezTo>
                    <a:pt x="53662" y="190203"/>
                    <a:pt x="58794" y="192403"/>
                    <a:pt x="59894" y="194968"/>
                  </a:cubicBezTo>
                  <a:cubicBezTo>
                    <a:pt x="62826" y="203765"/>
                    <a:pt x="49997" y="197534"/>
                    <a:pt x="49997" y="205965"/>
                  </a:cubicBezTo>
                  <a:cubicBezTo>
                    <a:pt x="57328" y="206698"/>
                    <a:pt x="60993" y="219527"/>
                    <a:pt x="69424" y="214029"/>
                  </a:cubicBezTo>
                  <a:cubicBezTo>
                    <a:pt x="77121" y="208897"/>
                    <a:pt x="70523" y="199000"/>
                    <a:pt x="69057" y="192036"/>
                  </a:cubicBezTo>
                  <a:cubicBezTo>
                    <a:pt x="66858" y="182140"/>
                    <a:pt x="56961" y="174442"/>
                    <a:pt x="68691" y="162347"/>
                  </a:cubicBezTo>
                  <a:cubicBezTo>
                    <a:pt x="74189" y="156848"/>
                    <a:pt x="62093" y="156848"/>
                    <a:pt x="58427" y="153916"/>
                  </a:cubicBezTo>
                  <a:cubicBezTo>
                    <a:pt x="52929" y="149518"/>
                    <a:pt x="48164" y="149151"/>
                    <a:pt x="44866" y="155749"/>
                  </a:cubicBezTo>
                  <a:cubicBezTo>
                    <a:pt x="43033" y="159414"/>
                    <a:pt x="43399" y="163813"/>
                    <a:pt x="42300" y="169677"/>
                  </a:cubicBezTo>
                  <a:cubicBezTo>
                    <a:pt x="29837" y="159414"/>
                    <a:pt x="18475" y="152450"/>
                    <a:pt x="10411" y="171510"/>
                  </a:cubicBezTo>
                  <a:cubicBezTo>
                    <a:pt x="8945" y="174809"/>
                    <a:pt x="7845" y="175175"/>
                    <a:pt x="5279" y="172610"/>
                  </a:cubicBezTo>
                  <a:cubicBezTo>
                    <a:pt x="2347" y="169677"/>
                    <a:pt x="-3151" y="165279"/>
                    <a:pt x="2347" y="162347"/>
                  </a:cubicBezTo>
                  <a:cubicBezTo>
                    <a:pt x="26905" y="148785"/>
                    <a:pt x="40834" y="126059"/>
                    <a:pt x="56961" y="104433"/>
                  </a:cubicBezTo>
                  <a:cubicBezTo>
                    <a:pt x="63192" y="96003"/>
                    <a:pt x="68324" y="91605"/>
                    <a:pt x="57694" y="86473"/>
                  </a:cubicBezTo>
                  <a:cubicBezTo>
                    <a:pt x="45965" y="80608"/>
                    <a:pt x="52929" y="78776"/>
                    <a:pt x="58427" y="75110"/>
                  </a:cubicBezTo>
                  <a:cubicBezTo>
                    <a:pt x="76388" y="62648"/>
                    <a:pt x="79687" y="42122"/>
                    <a:pt x="68324" y="22695"/>
                  </a:cubicBezTo>
                  <a:cubicBezTo>
                    <a:pt x="58794" y="7301"/>
                    <a:pt x="73089" y="5835"/>
                    <a:pt x="81886" y="1436"/>
                  </a:cubicBezTo>
                  <a:cubicBezTo>
                    <a:pt x="90316" y="11699"/>
                    <a:pt x="90316" y="24895"/>
                    <a:pt x="93615" y="36624"/>
                  </a:cubicBezTo>
                  <a:cubicBezTo>
                    <a:pt x="96548" y="47620"/>
                    <a:pt x="96914" y="58616"/>
                    <a:pt x="105344" y="67780"/>
                  </a:cubicBezTo>
                  <a:cubicBezTo>
                    <a:pt x="109376" y="72178"/>
                    <a:pt x="107544" y="78409"/>
                    <a:pt x="103878" y="83541"/>
                  </a:cubicBezTo>
                  <a:cubicBezTo>
                    <a:pt x="101679" y="86473"/>
                    <a:pt x="98380" y="90138"/>
                    <a:pt x="100579" y="93437"/>
                  </a:cubicBezTo>
                  <a:cubicBezTo>
                    <a:pt x="109376" y="105900"/>
                    <a:pt x="102046" y="112131"/>
                    <a:pt x="90316" y="116529"/>
                  </a:cubicBezTo>
                  <a:cubicBezTo>
                    <a:pt x="96548" y="121294"/>
                    <a:pt x="101679" y="118729"/>
                    <a:pt x="106444" y="118362"/>
                  </a:cubicBezTo>
                  <a:cubicBezTo>
                    <a:pt x="111576" y="117995"/>
                    <a:pt x="119273" y="117629"/>
                    <a:pt x="120006" y="121661"/>
                  </a:cubicBezTo>
                  <a:cubicBezTo>
                    <a:pt x="123671" y="139988"/>
                    <a:pt x="146397" y="148052"/>
                    <a:pt x="144564" y="169311"/>
                  </a:cubicBezTo>
                  <a:cubicBezTo>
                    <a:pt x="143831" y="178841"/>
                    <a:pt x="148229" y="183606"/>
                    <a:pt x="157759" y="182873"/>
                  </a:cubicBezTo>
                  <a:cubicBezTo>
                    <a:pt x="165090" y="182140"/>
                    <a:pt x="171688" y="182873"/>
                    <a:pt x="177553" y="190570"/>
                  </a:cubicBezTo>
                  <a:cubicBezTo>
                    <a:pt x="167656" y="171510"/>
                    <a:pt x="168023" y="154283"/>
                    <a:pt x="176453" y="135956"/>
                  </a:cubicBezTo>
                  <a:cubicBezTo>
                    <a:pt x="180851" y="126792"/>
                    <a:pt x="173887" y="125326"/>
                    <a:pt x="166190" y="127892"/>
                  </a:cubicBezTo>
                  <a:cubicBezTo>
                    <a:pt x="159592" y="130091"/>
                    <a:pt x="154094" y="134123"/>
                    <a:pt x="147863" y="137422"/>
                  </a:cubicBezTo>
                  <a:cubicBezTo>
                    <a:pt x="140899" y="141087"/>
                    <a:pt x="133934" y="141454"/>
                    <a:pt x="129903" y="133757"/>
                  </a:cubicBezTo>
                  <a:cubicBezTo>
                    <a:pt x="125504" y="126059"/>
                    <a:pt x="131369" y="122760"/>
                    <a:pt x="137233" y="119828"/>
                  </a:cubicBezTo>
                  <a:cubicBezTo>
                    <a:pt x="136867" y="118362"/>
                    <a:pt x="135767" y="117995"/>
                    <a:pt x="134668" y="117629"/>
                  </a:cubicBezTo>
                  <a:cubicBezTo>
                    <a:pt x="127337" y="114330"/>
                    <a:pt x="114141" y="117995"/>
                    <a:pt x="114141" y="105900"/>
                  </a:cubicBezTo>
                  <a:cubicBezTo>
                    <a:pt x="114141" y="93437"/>
                    <a:pt x="128070" y="97103"/>
                    <a:pt x="135034" y="92338"/>
                  </a:cubicBezTo>
                  <a:cubicBezTo>
                    <a:pt x="149696" y="82808"/>
                    <a:pt x="165823" y="90871"/>
                    <a:pt x="180118" y="84274"/>
                  </a:cubicBezTo>
                  <a:cubicBezTo>
                    <a:pt x="184883" y="82075"/>
                    <a:pt x="188549" y="85373"/>
                    <a:pt x="189282" y="90505"/>
                  </a:cubicBezTo>
                  <a:cubicBezTo>
                    <a:pt x="190015" y="96736"/>
                    <a:pt x="195146" y="99668"/>
                    <a:pt x="198812" y="103700"/>
                  </a:cubicBezTo>
                  <a:cubicBezTo>
                    <a:pt x="206876" y="112497"/>
                    <a:pt x="214939" y="121661"/>
                    <a:pt x="227035" y="114330"/>
                  </a:cubicBezTo>
                  <a:cubicBezTo>
                    <a:pt x="239864" y="106266"/>
                    <a:pt x="238398" y="90871"/>
                    <a:pt x="233633" y="80608"/>
                  </a:cubicBezTo>
                  <a:cubicBezTo>
                    <a:pt x="226302" y="64114"/>
                    <a:pt x="232533" y="58250"/>
                    <a:pt x="246462" y="55317"/>
                  </a:cubicBezTo>
                  <a:cubicBezTo>
                    <a:pt x="257824" y="53118"/>
                    <a:pt x="262590" y="42122"/>
                    <a:pt x="276518" y="38823"/>
                  </a:cubicBezTo>
                  <a:cubicBezTo>
                    <a:pt x="258558" y="24895"/>
                    <a:pt x="238765" y="25628"/>
                    <a:pt x="221904" y="19396"/>
                  </a:cubicBezTo>
                  <a:cubicBezTo>
                    <a:pt x="220071" y="18663"/>
                    <a:pt x="218238" y="19030"/>
                    <a:pt x="216406" y="18663"/>
                  </a:cubicBezTo>
                  <a:cubicBezTo>
                    <a:pt x="209075" y="16831"/>
                    <a:pt x="196246" y="19396"/>
                    <a:pt x="196979" y="9133"/>
                  </a:cubicBezTo>
                  <a:cubicBezTo>
                    <a:pt x="198079" y="-4062"/>
                    <a:pt x="210908" y="703"/>
                    <a:pt x="219704" y="1436"/>
                  </a:cubicBezTo>
                  <a:cubicBezTo>
                    <a:pt x="221537" y="1803"/>
                    <a:pt x="223370" y="2169"/>
                    <a:pt x="224836" y="2536"/>
                  </a:cubicBezTo>
                  <a:cubicBezTo>
                    <a:pt x="247561" y="5468"/>
                    <a:pt x="269554" y="12799"/>
                    <a:pt x="292279" y="16464"/>
                  </a:cubicBezTo>
                  <a:cubicBezTo>
                    <a:pt x="340662" y="20130"/>
                    <a:pt x="386480" y="35524"/>
                    <a:pt x="434496" y="40656"/>
                  </a:cubicBezTo>
                  <a:cubicBezTo>
                    <a:pt x="446225" y="41755"/>
                    <a:pt x="457955" y="41389"/>
                    <a:pt x="470050" y="41755"/>
                  </a:cubicBezTo>
                  <a:cubicBezTo>
                    <a:pt x="472983" y="41755"/>
                    <a:pt x="475915" y="42122"/>
                    <a:pt x="478481" y="42488"/>
                  </a:cubicBezTo>
                  <a:cubicBezTo>
                    <a:pt x="515135" y="50552"/>
                    <a:pt x="552155" y="51652"/>
                    <a:pt x="589542" y="46887"/>
                  </a:cubicBezTo>
                  <a:cubicBezTo>
                    <a:pt x="641957" y="40656"/>
                    <a:pt x="691440" y="48353"/>
                    <a:pt x="737257" y="75110"/>
                  </a:cubicBezTo>
                  <a:cubicBezTo>
                    <a:pt x="741656" y="77676"/>
                    <a:pt x="745687" y="80608"/>
                    <a:pt x="748620" y="84640"/>
                  </a:cubicBezTo>
                  <a:cubicBezTo>
                    <a:pt x="752652" y="95270"/>
                    <a:pt x="743488" y="95270"/>
                    <a:pt x="737624" y="97469"/>
                  </a:cubicBezTo>
                  <a:cubicBezTo>
                    <a:pt x="730659" y="100035"/>
                    <a:pt x="722596" y="99302"/>
                    <a:pt x="718197" y="106633"/>
                  </a:cubicBezTo>
                  <a:cubicBezTo>
                    <a:pt x="734691" y="112497"/>
                    <a:pt x="740922" y="109565"/>
                    <a:pt x="754484" y="90138"/>
                  </a:cubicBezTo>
                  <a:cubicBezTo>
                    <a:pt x="764014" y="87206"/>
                    <a:pt x="771345" y="95270"/>
                    <a:pt x="780142" y="95270"/>
                  </a:cubicBezTo>
                  <a:cubicBezTo>
                    <a:pt x="783807" y="94903"/>
                    <a:pt x="787839" y="92704"/>
                    <a:pt x="791505" y="95270"/>
                  </a:cubicBezTo>
                  <a:cubicBezTo>
                    <a:pt x="796270" y="102967"/>
                    <a:pt x="802501" y="96370"/>
                    <a:pt x="807632" y="96736"/>
                  </a:cubicBezTo>
                  <a:cubicBezTo>
                    <a:pt x="819728" y="98202"/>
                    <a:pt x="823760" y="105533"/>
                    <a:pt x="821928" y="11616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E743AAAF-DA62-4020-A016-017529C17A86}"/>
                </a:ext>
              </a:extLst>
            </p:cNvPr>
            <p:cNvSpPr/>
            <p:nvPr/>
          </p:nvSpPr>
          <p:spPr>
            <a:xfrm>
              <a:off x="10285122" y="4952515"/>
              <a:ext cx="266812" cy="518913"/>
            </a:xfrm>
            <a:custGeom>
              <a:avLst/>
              <a:gdLst>
                <a:gd name="connsiteX0" fmla="*/ 205534 w 266812"/>
                <a:gd name="connsiteY0" fmla="*/ 324234 h 518913"/>
                <a:gd name="connsiteX1" fmla="*/ 183542 w 266812"/>
                <a:gd name="connsiteY1" fmla="*/ 328632 h 518913"/>
                <a:gd name="connsiteX2" fmla="*/ 228993 w 266812"/>
                <a:gd name="connsiteY2" fmla="*/ 339262 h 518913"/>
                <a:gd name="connsiteX3" fmla="*/ 250619 w 266812"/>
                <a:gd name="connsiteY3" fmla="*/ 345127 h 518913"/>
                <a:gd name="connsiteX4" fmla="*/ 266746 w 266812"/>
                <a:gd name="connsiteY4" fmla="*/ 355756 h 518913"/>
                <a:gd name="connsiteX5" fmla="*/ 252818 w 266812"/>
                <a:gd name="connsiteY5" fmla="*/ 366386 h 518913"/>
                <a:gd name="connsiteX6" fmla="*/ 225694 w 266812"/>
                <a:gd name="connsiteY6" fmla="*/ 380314 h 518913"/>
                <a:gd name="connsiteX7" fmla="*/ 222029 w 266812"/>
                <a:gd name="connsiteY7" fmla="*/ 393510 h 518913"/>
                <a:gd name="connsiteX8" fmla="*/ 221295 w 266812"/>
                <a:gd name="connsiteY8" fmla="*/ 432363 h 518913"/>
                <a:gd name="connsiteX9" fmla="*/ 193072 w 266812"/>
                <a:gd name="connsiteY9" fmla="*/ 437494 h 518913"/>
                <a:gd name="connsiteX10" fmla="*/ 169614 w 266812"/>
                <a:gd name="connsiteY10" fmla="*/ 404506 h 518913"/>
                <a:gd name="connsiteX11" fmla="*/ 138458 w 266812"/>
                <a:gd name="connsiteY11" fmla="*/ 408171 h 518913"/>
                <a:gd name="connsiteX12" fmla="*/ 128928 w 266812"/>
                <a:gd name="connsiteY12" fmla="*/ 412203 h 518913"/>
                <a:gd name="connsiteX13" fmla="*/ 113900 w 266812"/>
                <a:gd name="connsiteY13" fmla="*/ 416602 h 518913"/>
                <a:gd name="connsiteX14" fmla="*/ 102537 w 266812"/>
                <a:gd name="connsiteY14" fmla="*/ 422466 h 518913"/>
                <a:gd name="connsiteX15" fmla="*/ 111700 w 266812"/>
                <a:gd name="connsiteY15" fmla="*/ 429430 h 518913"/>
                <a:gd name="connsiteX16" fmla="*/ 125995 w 266812"/>
                <a:gd name="connsiteY16" fmla="*/ 433096 h 518913"/>
                <a:gd name="connsiteX17" fmla="*/ 132593 w 266812"/>
                <a:gd name="connsiteY17" fmla="*/ 440060 h 518913"/>
                <a:gd name="connsiteX18" fmla="*/ 125262 w 266812"/>
                <a:gd name="connsiteY18" fmla="*/ 443725 h 518913"/>
                <a:gd name="connsiteX19" fmla="*/ 116465 w 266812"/>
                <a:gd name="connsiteY19" fmla="*/ 447024 h 518913"/>
                <a:gd name="connsiteX20" fmla="*/ 119031 w 266812"/>
                <a:gd name="connsiteY20" fmla="*/ 453256 h 518913"/>
                <a:gd name="connsiteX21" fmla="*/ 129294 w 266812"/>
                <a:gd name="connsiteY21" fmla="*/ 453622 h 518913"/>
                <a:gd name="connsiteX22" fmla="*/ 153486 w 266812"/>
                <a:gd name="connsiteY22" fmla="*/ 440060 h 518913"/>
                <a:gd name="connsiteX23" fmla="*/ 165582 w 266812"/>
                <a:gd name="connsiteY23" fmla="*/ 440793 h 518913"/>
                <a:gd name="connsiteX24" fmla="*/ 167414 w 266812"/>
                <a:gd name="connsiteY24" fmla="*/ 452522 h 518913"/>
                <a:gd name="connsiteX25" fmla="*/ 166681 w 266812"/>
                <a:gd name="connsiteY25" fmla="*/ 504204 h 518913"/>
                <a:gd name="connsiteX26" fmla="*/ 161550 w 266812"/>
                <a:gd name="connsiteY26" fmla="*/ 518133 h 518913"/>
                <a:gd name="connsiteX27" fmla="*/ 153486 w 266812"/>
                <a:gd name="connsiteY27" fmla="*/ 510069 h 518913"/>
                <a:gd name="connsiteX28" fmla="*/ 146522 w 266812"/>
                <a:gd name="connsiteY28" fmla="*/ 505304 h 518913"/>
                <a:gd name="connsiteX29" fmla="*/ 125262 w 266812"/>
                <a:gd name="connsiteY29" fmla="*/ 482945 h 518913"/>
                <a:gd name="connsiteX30" fmla="*/ 102537 w 266812"/>
                <a:gd name="connsiteY30" fmla="*/ 466084 h 518913"/>
                <a:gd name="connsiteX31" fmla="*/ 104370 w 266812"/>
                <a:gd name="connsiteY31" fmla="*/ 445192 h 518913"/>
                <a:gd name="connsiteX32" fmla="*/ 85676 w 266812"/>
                <a:gd name="connsiteY32" fmla="*/ 442993 h 518913"/>
                <a:gd name="connsiteX33" fmla="*/ 66983 w 266812"/>
                <a:gd name="connsiteY33" fmla="*/ 436761 h 518913"/>
                <a:gd name="connsiteX34" fmla="*/ 80178 w 266812"/>
                <a:gd name="connsiteY34" fmla="*/ 428331 h 518913"/>
                <a:gd name="connsiteX35" fmla="*/ 81644 w 266812"/>
                <a:gd name="connsiteY35" fmla="*/ 416968 h 518913"/>
                <a:gd name="connsiteX36" fmla="*/ 80178 w 266812"/>
                <a:gd name="connsiteY36" fmla="*/ 403406 h 518913"/>
                <a:gd name="connsiteX37" fmla="*/ 76879 w 266812"/>
                <a:gd name="connsiteY37" fmla="*/ 378115 h 518913"/>
                <a:gd name="connsiteX38" fmla="*/ 71015 w 266812"/>
                <a:gd name="connsiteY38" fmla="*/ 376282 h 518913"/>
                <a:gd name="connsiteX39" fmla="*/ 66250 w 266812"/>
                <a:gd name="connsiteY39" fmla="*/ 320569 h 518913"/>
                <a:gd name="connsiteX40" fmla="*/ 64050 w 266812"/>
                <a:gd name="connsiteY40" fmla="*/ 310305 h 518913"/>
                <a:gd name="connsiteX41" fmla="*/ 25930 w 266812"/>
                <a:gd name="connsiteY41" fmla="*/ 311772 h 518913"/>
                <a:gd name="connsiteX42" fmla="*/ 6504 w 266812"/>
                <a:gd name="connsiteY42" fmla="*/ 309206 h 518913"/>
                <a:gd name="connsiteX43" fmla="*/ 6504 w 266812"/>
                <a:gd name="connsiteY43" fmla="*/ 267054 h 518913"/>
                <a:gd name="connsiteX44" fmla="*/ 25197 w 266812"/>
                <a:gd name="connsiteY44" fmla="*/ 260823 h 518913"/>
                <a:gd name="connsiteX45" fmla="*/ 61851 w 266812"/>
                <a:gd name="connsiteY45" fmla="*/ 272186 h 518913"/>
                <a:gd name="connsiteX46" fmla="*/ 72481 w 266812"/>
                <a:gd name="connsiteY46" fmla="*/ 228201 h 518913"/>
                <a:gd name="connsiteX47" fmla="*/ 83110 w 266812"/>
                <a:gd name="connsiteY47" fmla="*/ 208774 h 518913"/>
                <a:gd name="connsiteX48" fmla="*/ 99605 w 266812"/>
                <a:gd name="connsiteY48" fmla="*/ 201444 h 518913"/>
                <a:gd name="connsiteX49" fmla="*/ 104736 w 266812"/>
                <a:gd name="connsiteY49" fmla="*/ 215005 h 518913"/>
                <a:gd name="connsiteX50" fmla="*/ 120497 w 266812"/>
                <a:gd name="connsiteY50" fmla="*/ 244328 h 518913"/>
                <a:gd name="connsiteX51" fmla="*/ 102537 w 266812"/>
                <a:gd name="connsiteY51" fmla="*/ 177985 h 518913"/>
                <a:gd name="connsiteX52" fmla="*/ 97039 w 266812"/>
                <a:gd name="connsiteY52" fmla="*/ 185682 h 518913"/>
                <a:gd name="connsiteX53" fmla="*/ 90075 w 266812"/>
                <a:gd name="connsiteY53" fmla="*/ 193013 h 518913"/>
                <a:gd name="connsiteX54" fmla="*/ 80178 w 266812"/>
                <a:gd name="connsiteY54" fmla="*/ 185316 h 518913"/>
                <a:gd name="connsiteX55" fmla="*/ 79445 w 266812"/>
                <a:gd name="connsiteY55" fmla="*/ 174320 h 518913"/>
                <a:gd name="connsiteX56" fmla="*/ 72847 w 266812"/>
                <a:gd name="connsiteY56" fmla="*/ 116407 h 518913"/>
                <a:gd name="connsiteX57" fmla="*/ 73580 w 266812"/>
                <a:gd name="connsiteY57" fmla="*/ 98813 h 518913"/>
                <a:gd name="connsiteX58" fmla="*/ 82011 w 266812"/>
                <a:gd name="connsiteY58" fmla="*/ 65458 h 518913"/>
                <a:gd name="connsiteX59" fmla="*/ 93007 w 266812"/>
                <a:gd name="connsiteY59" fmla="*/ 5345 h 518913"/>
                <a:gd name="connsiteX60" fmla="*/ 121963 w 266812"/>
                <a:gd name="connsiteY60" fmla="*/ 214 h 518913"/>
                <a:gd name="connsiteX61" fmla="*/ 135159 w 266812"/>
                <a:gd name="connsiteY61" fmla="*/ 14142 h 518913"/>
                <a:gd name="connsiteX62" fmla="*/ 128195 w 266812"/>
                <a:gd name="connsiteY62" fmla="*/ 33202 h 518913"/>
                <a:gd name="connsiteX63" fmla="*/ 128928 w 266812"/>
                <a:gd name="connsiteY63" fmla="*/ 50796 h 518913"/>
                <a:gd name="connsiteX64" fmla="*/ 180243 w 266812"/>
                <a:gd name="connsiteY64" fmla="*/ 132168 h 518913"/>
                <a:gd name="connsiteX65" fmla="*/ 207000 w 266812"/>
                <a:gd name="connsiteY65" fmla="*/ 150128 h 518913"/>
                <a:gd name="connsiteX66" fmla="*/ 225694 w 266812"/>
                <a:gd name="connsiteY66" fmla="*/ 172853 h 518913"/>
                <a:gd name="connsiteX67" fmla="*/ 219463 w 266812"/>
                <a:gd name="connsiteY67" fmla="*/ 231500 h 518913"/>
                <a:gd name="connsiteX68" fmla="*/ 212499 w 266812"/>
                <a:gd name="connsiteY68" fmla="*/ 242129 h 518913"/>
                <a:gd name="connsiteX69" fmla="*/ 207000 w 266812"/>
                <a:gd name="connsiteY69" fmla="*/ 261922 h 518913"/>
                <a:gd name="connsiteX70" fmla="*/ 207734 w 266812"/>
                <a:gd name="connsiteY70" fmla="*/ 271086 h 518913"/>
                <a:gd name="connsiteX71" fmla="*/ 205534 w 266812"/>
                <a:gd name="connsiteY71" fmla="*/ 324234 h 5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6812" h="518913">
                  <a:moveTo>
                    <a:pt x="205534" y="324234"/>
                  </a:moveTo>
                  <a:cubicBezTo>
                    <a:pt x="198937" y="325700"/>
                    <a:pt x="190873" y="318369"/>
                    <a:pt x="183542" y="328632"/>
                  </a:cubicBezTo>
                  <a:cubicBezTo>
                    <a:pt x="199303" y="332298"/>
                    <a:pt x="214331" y="335597"/>
                    <a:pt x="228993" y="339262"/>
                  </a:cubicBezTo>
                  <a:cubicBezTo>
                    <a:pt x="236324" y="341095"/>
                    <a:pt x="243288" y="342927"/>
                    <a:pt x="250619" y="345127"/>
                  </a:cubicBezTo>
                  <a:cubicBezTo>
                    <a:pt x="257216" y="346959"/>
                    <a:pt x="266013" y="348425"/>
                    <a:pt x="266746" y="355756"/>
                  </a:cubicBezTo>
                  <a:cubicBezTo>
                    <a:pt x="267846" y="365286"/>
                    <a:pt x="255017" y="362354"/>
                    <a:pt x="252818" y="366386"/>
                  </a:cubicBezTo>
                  <a:cubicBezTo>
                    <a:pt x="246587" y="378482"/>
                    <a:pt x="235590" y="377382"/>
                    <a:pt x="225694" y="380314"/>
                  </a:cubicBezTo>
                  <a:cubicBezTo>
                    <a:pt x="219463" y="382147"/>
                    <a:pt x="215431" y="385079"/>
                    <a:pt x="222029" y="393510"/>
                  </a:cubicBezTo>
                  <a:cubicBezTo>
                    <a:pt x="231559" y="405239"/>
                    <a:pt x="226427" y="421000"/>
                    <a:pt x="221295" y="432363"/>
                  </a:cubicBezTo>
                  <a:cubicBezTo>
                    <a:pt x="216897" y="441893"/>
                    <a:pt x="202235" y="445192"/>
                    <a:pt x="193072" y="437494"/>
                  </a:cubicBezTo>
                  <a:cubicBezTo>
                    <a:pt x="182809" y="429430"/>
                    <a:pt x="165948" y="424299"/>
                    <a:pt x="169614" y="404506"/>
                  </a:cubicBezTo>
                  <a:cubicBezTo>
                    <a:pt x="159350" y="409271"/>
                    <a:pt x="149820" y="416968"/>
                    <a:pt x="138458" y="408171"/>
                  </a:cubicBezTo>
                  <a:cubicBezTo>
                    <a:pt x="136992" y="407072"/>
                    <a:pt x="130394" y="409638"/>
                    <a:pt x="128928" y="412203"/>
                  </a:cubicBezTo>
                  <a:cubicBezTo>
                    <a:pt x="124896" y="419167"/>
                    <a:pt x="122330" y="423199"/>
                    <a:pt x="113900" y="416602"/>
                  </a:cubicBezTo>
                  <a:cubicBezTo>
                    <a:pt x="108768" y="412570"/>
                    <a:pt x="103637" y="418434"/>
                    <a:pt x="102537" y="422466"/>
                  </a:cubicBezTo>
                  <a:cubicBezTo>
                    <a:pt x="99605" y="431263"/>
                    <a:pt x="107668" y="428331"/>
                    <a:pt x="111700" y="429430"/>
                  </a:cubicBezTo>
                  <a:cubicBezTo>
                    <a:pt x="116465" y="430897"/>
                    <a:pt x="121230" y="431996"/>
                    <a:pt x="125995" y="433096"/>
                  </a:cubicBezTo>
                  <a:cubicBezTo>
                    <a:pt x="130027" y="433829"/>
                    <a:pt x="133693" y="435295"/>
                    <a:pt x="132593" y="440060"/>
                  </a:cubicBezTo>
                  <a:cubicBezTo>
                    <a:pt x="131860" y="443725"/>
                    <a:pt x="128561" y="444459"/>
                    <a:pt x="125262" y="443725"/>
                  </a:cubicBezTo>
                  <a:cubicBezTo>
                    <a:pt x="121230" y="442626"/>
                    <a:pt x="117565" y="442259"/>
                    <a:pt x="116465" y="447024"/>
                  </a:cubicBezTo>
                  <a:cubicBezTo>
                    <a:pt x="116099" y="448857"/>
                    <a:pt x="117565" y="451789"/>
                    <a:pt x="119031" y="453256"/>
                  </a:cubicBezTo>
                  <a:cubicBezTo>
                    <a:pt x="121963" y="456188"/>
                    <a:pt x="126728" y="456188"/>
                    <a:pt x="129294" y="453622"/>
                  </a:cubicBezTo>
                  <a:cubicBezTo>
                    <a:pt x="135892" y="446291"/>
                    <a:pt x="145422" y="444459"/>
                    <a:pt x="153486" y="440060"/>
                  </a:cubicBezTo>
                  <a:cubicBezTo>
                    <a:pt x="157884" y="437861"/>
                    <a:pt x="161550" y="437128"/>
                    <a:pt x="165582" y="440793"/>
                  </a:cubicBezTo>
                  <a:cubicBezTo>
                    <a:pt x="169614" y="444459"/>
                    <a:pt x="169247" y="447757"/>
                    <a:pt x="167414" y="452522"/>
                  </a:cubicBezTo>
                  <a:cubicBezTo>
                    <a:pt x="159717" y="469750"/>
                    <a:pt x="153119" y="486244"/>
                    <a:pt x="166681" y="504204"/>
                  </a:cubicBezTo>
                  <a:cubicBezTo>
                    <a:pt x="169980" y="508603"/>
                    <a:pt x="167781" y="515934"/>
                    <a:pt x="161550" y="518133"/>
                  </a:cubicBezTo>
                  <a:cubicBezTo>
                    <a:pt x="154585" y="520699"/>
                    <a:pt x="152386" y="516667"/>
                    <a:pt x="153486" y="510069"/>
                  </a:cubicBezTo>
                  <a:cubicBezTo>
                    <a:pt x="154585" y="503471"/>
                    <a:pt x="150553" y="504937"/>
                    <a:pt x="146522" y="505304"/>
                  </a:cubicBezTo>
                  <a:cubicBezTo>
                    <a:pt x="124529" y="507137"/>
                    <a:pt x="123796" y="505671"/>
                    <a:pt x="125262" y="482945"/>
                  </a:cubicBezTo>
                  <a:cubicBezTo>
                    <a:pt x="126362" y="467551"/>
                    <a:pt x="114633" y="467184"/>
                    <a:pt x="102537" y="466084"/>
                  </a:cubicBezTo>
                  <a:cubicBezTo>
                    <a:pt x="103270" y="459120"/>
                    <a:pt x="113167" y="453622"/>
                    <a:pt x="104370" y="445192"/>
                  </a:cubicBezTo>
                  <a:cubicBezTo>
                    <a:pt x="97772" y="438961"/>
                    <a:pt x="92274" y="441526"/>
                    <a:pt x="85676" y="442993"/>
                  </a:cubicBezTo>
                  <a:cubicBezTo>
                    <a:pt x="78345" y="444825"/>
                    <a:pt x="69182" y="446291"/>
                    <a:pt x="66983" y="436761"/>
                  </a:cubicBezTo>
                  <a:cubicBezTo>
                    <a:pt x="64050" y="424666"/>
                    <a:pt x="74313" y="429797"/>
                    <a:pt x="80178" y="428331"/>
                  </a:cubicBezTo>
                  <a:cubicBezTo>
                    <a:pt x="89708" y="426498"/>
                    <a:pt x="86776" y="421000"/>
                    <a:pt x="81644" y="416968"/>
                  </a:cubicBezTo>
                  <a:cubicBezTo>
                    <a:pt x="76146" y="412570"/>
                    <a:pt x="71015" y="408904"/>
                    <a:pt x="80178" y="403406"/>
                  </a:cubicBezTo>
                  <a:cubicBezTo>
                    <a:pt x="97039" y="392777"/>
                    <a:pt x="84210" y="385446"/>
                    <a:pt x="76879" y="378115"/>
                  </a:cubicBezTo>
                  <a:cubicBezTo>
                    <a:pt x="75780" y="377015"/>
                    <a:pt x="69915" y="377749"/>
                    <a:pt x="71015" y="376282"/>
                  </a:cubicBezTo>
                  <a:cubicBezTo>
                    <a:pt x="82377" y="356489"/>
                    <a:pt x="63317" y="339262"/>
                    <a:pt x="66250" y="320569"/>
                  </a:cubicBezTo>
                  <a:cubicBezTo>
                    <a:pt x="71015" y="314337"/>
                    <a:pt x="70648" y="312505"/>
                    <a:pt x="64050" y="310305"/>
                  </a:cubicBezTo>
                  <a:cubicBezTo>
                    <a:pt x="51222" y="306273"/>
                    <a:pt x="39126" y="312871"/>
                    <a:pt x="25930" y="311772"/>
                  </a:cubicBezTo>
                  <a:cubicBezTo>
                    <a:pt x="19333" y="311039"/>
                    <a:pt x="13102" y="309572"/>
                    <a:pt x="6504" y="309206"/>
                  </a:cubicBezTo>
                  <a:cubicBezTo>
                    <a:pt x="-4859" y="295277"/>
                    <a:pt x="1006" y="280616"/>
                    <a:pt x="6504" y="267054"/>
                  </a:cubicBezTo>
                  <a:cubicBezTo>
                    <a:pt x="9803" y="258990"/>
                    <a:pt x="16767" y="256791"/>
                    <a:pt x="25197" y="260823"/>
                  </a:cubicBezTo>
                  <a:cubicBezTo>
                    <a:pt x="36560" y="266321"/>
                    <a:pt x="49389" y="265588"/>
                    <a:pt x="61851" y="272186"/>
                  </a:cubicBezTo>
                  <a:cubicBezTo>
                    <a:pt x="58186" y="254592"/>
                    <a:pt x="65517" y="241030"/>
                    <a:pt x="72481" y="228201"/>
                  </a:cubicBezTo>
                  <a:cubicBezTo>
                    <a:pt x="75780" y="221603"/>
                    <a:pt x="81278" y="216472"/>
                    <a:pt x="83110" y="208774"/>
                  </a:cubicBezTo>
                  <a:cubicBezTo>
                    <a:pt x="84943" y="199977"/>
                    <a:pt x="92640" y="199611"/>
                    <a:pt x="99605" y="201444"/>
                  </a:cubicBezTo>
                  <a:cubicBezTo>
                    <a:pt x="106935" y="203276"/>
                    <a:pt x="106935" y="209141"/>
                    <a:pt x="104736" y="215005"/>
                  </a:cubicBezTo>
                  <a:cubicBezTo>
                    <a:pt x="98872" y="230767"/>
                    <a:pt x="109501" y="237364"/>
                    <a:pt x="120497" y="244328"/>
                  </a:cubicBezTo>
                  <a:cubicBezTo>
                    <a:pt x="117198" y="221237"/>
                    <a:pt x="130027" y="194113"/>
                    <a:pt x="102537" y="177985"/>
                  </a:cubicBezTo>
                  <a:cubicBezTo>
                    <a:pt x="98138" y="179451"/>
                    <a:pt x="98138" y="182750"/>
                    <a:pt x="97039" y="185682"/>
                  </a:cubicBezTo>
                  <a:cubicBezTo>
                    <a:pt x="95939" y="188981"/>
                    <a:pt x="94840" y="193380"/>
                    <a:pt x="90075" y="193013"/>
                  </a:cubicBezTo>
                  <a:cubicBezTo>
                    <a:pt x="85310" y="192647"/>
                    <a:pt x="82377" y="189348"/>
                    <a:pt x="80178" y="185316"/>
                  </a:cubicBezTo>
                  <a:cubicBezTo>
                    <a:pt x="78345" y="181650"/>
                    <a:pt x="77979" y="177252"/>
                    <a:pt x="79445" y="174320"/>
                  </a:cubicBezTo>
                  <a:cubicBezTo>
                    <a:pt x="90075" y="153427"/>
                    <a:pt x="76146" y="135467"/>
                    <a:pt x="72847" y="116407"/>
                  </a:cubicBezTo>
                  <a:cubicBezTo>
                    <a:pt x="71748" y="110175"/>
                    <a:pt x="68815" y="103944"/>
                    <a:pt x="73580" y="98813"/>
                  </a:cubicBezTo>
                  <a:cubicBezTo>
                    <a:pt x="82744" y="88916"/>
                    <a:pt x="81278" y="77187"/>
                    <a:pt x="82011" y="65458"/>
                  </a:cubicBezTo>
                  <a:cubicBezTo>
                    <a:pt x="84943" y="45298"/>
                    <a:pt x="93007" y="26238"/>
                    <a:pt x="93007" y="5345"/>
                  </a:cubicBezTo>
                  <a:cubicBezTo>
                    <a:pt x="101804" y="-519"/>
                    <a:pt x="112433" y="2046"/>
                    <a:pt x="121963" y="214"/>
                  </a:cubicBezTo>
                  <a:cubicBezTo>
                    <a:pt x="130394" y="-1252"/>
                    <a:pt x="135892" y="4979"/>
                    <a:pt x="135159" y="14142"/>
                  </a:cubicBezTo>
                  <a:cubicBezTo>
                    <a:pt x="134792" y="21106"/>
                    <a:pt x="133326" y="28437"/>
                    <a:pt x="128195" y="33202"/>
                  </a:cubicBezTo>
                  <a:cubicBezTo>
                    <a:pt x="120864" y="40166"/>
                    <a:pt x="124896" y="44932"/>
                    <a:pt x="128928" y="50796"/>
                  </a:cubicBezTo>
                  <a:cubicBezTo>
                    <a:pt x="146155" y="77920"/>
                    <a:pt x="167048" y="102478"/>
                    <a:pt x="180243" y="132168"/>
                  </a:cubicBezTo>
                  <a:cubicBezTo>
                    <a:pt x="185008" y="143530"/>
                    <a:pt x="195271" y="148662"/>
                    <a:pt x="207000" y="150128"/>
                  </a:cubicBezTo>
                  <a:cubicBezTo>
                    <a:pt x="221295" y="151594"/>
                    <a:pt x="225327" y="159658"/>
                    <a:pt x="225694" y="172853"/>
                  </a:cubicBezTo>
                  <a:cubicBezTo>
                    <a:pt x="226060" y="192647"/>
                    <a:pt x="215064" y="211340"/>
                    <a:pt x="219463" y="231500"/>
                  </a:cubicBezTo>
                  <a:cubicBezTo>
                    <a:pt x="220196" y="235532"/>
                    <a:pt x="215797" y="239197"/>
                    <a:pt x="212499" y="242129"/>
                  </a:cubicBezTo>
                  <a:cubicBezTo>
                    <a:pt x="205901" y="247627"/>
                    <a:pt x="203702" y="253859"/>
                    <a:pt x="207000" y="261922"/>
                  </a:cubicBezTo>
                  <a:cubicBezTo>
                    <a:pt x="208100" y="264855"/>
                    <a:pt x="209566" y="268520"/>
                    <a:pt x="207734" y="271086"/>
                  </a:cubicBezTo>
                  <a:cubicBezTo>
                    <a:pt x="193805" y="288313"/>
                    <a:pt x="203702" y="306273"/>
                    <a:pt x="205534" y="324234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D26EB14D-3A3F-47E5-8182-89C714FFC211}"/>
                </a:ext>
              </a:extLst>
            </p:cNvPr>
            <p:cNvSpPr/>
            <p:nvPr/>
          </p:nvSpPr>
          <p:spPr>
            <a:xfrm>
              <a:off x="10435027" y="5381579"/>
              <a:ext cx="225549" cy="471227"/>
            </a:xfrm>
            <a:custGeom>
              <a:avLst/>
              <a:gdLst>
                <a:gd name="connsiteX0" fmla="*/ 138100 w 225549"/>
                <a:gd name="connsiteY0" fmla="*/ 45451 h 471227"/>
                <a:gd name="connsiteX1" fmla="*/ 162658 w 225549"/>
                <a:gd name="connsiteY1" fmla="*/ 42885 h 471227"/>
                <a:gd name="connsiteX2" fmla="*/ 171822 w 225549"/>
                <a:gd name="connsiteY2" fmla="*/ 41785 h 471227"/>
                <a:gd name="connsiteX3" fmla="*/ 168156 w 225549"/>
                <a:gd name="connsiteY3" fmla="*/ 64144 h 471227"/>
                <a:gd name="connsiteX4" fmla="*/ 169623 w 225549"/>
                <a:gd name="connsiteY4" fmla="*/ 83571 h 471227"/>
                <a:gd name="connsiteX5" fmla="*/ 171822 w 225549"/>
                <a:gd name="connsiteY5" fmla="*/ 94200 h 471227"/>
                <a:gd name="connsiteX6" fmla="*/ 171822 w 225549"/>
                <a:gd name="connsiteY6" fmla="*/ 97866 h 471227"/>
                <a:gd name="connsiteX7" fmla="*/ 183184 w 225549"/>
                <a:gd name="connsiteY7" fmla="*/ 120591 h 471227"/>
                <a:gd name="connsiteX8" fmla="*/ 183184 w 225549"/>
                <a:gd name="connsiteY8" fmla="*/ 120591 h 471227"/>
                <a:gd name="connsiteX9" fmla="*/ 180252 w 225549"/>
                <a:gd name="connsiteY9" fmla="*/ 134520 h 471227"/>
                <a:gd name="connsiteX10" fmla="*/ 183918 w 225549"/>
                <a:gd name="connsiteY10" fmla="*/ 156879 h 471227"/>
                <a:gd name="connsiteX11" fmla="*/ 174388 w 225549"/>
                <a:gd name="connsiteY11" fmla="*/ 172640 h 471227"/>
                <a:gd name="connsiteX12" fmla="*/ 190149 w 225549"/>
                <a:gd name="connsiteY12" fmla="*/ 174472 h 471227"/>
                <a:gd name="connsiteX13" fmla="*/ 201511 w 225549"/>
                <a:gd name="connsiteY13" fmla="*/ 185469 h 471227"/>
                <a:gd name="connsiteX14" fmla="*/ 204077 w 225549"/>
                <a:gd name="connsiteY14" fmla="*/ 206361 h 471227"/>
                <a:gd name="connsiteX15" fmla="*/ 200778 w 225549"/>
                <a:gd name="connsiteY15" fmla="*/ 212592 h 471227"/>
                <a:gd name="connsiteX16" fmla="*/ 185384 w 225549"/>
                <a:gd name="connsiteY16" fmla="*/ 242282 h 471227"/>
                <a:gd name="connsiteX17" fmla="*/ 198213 w 225549"/>
                <a:gd name="connsiteY17" fmla="*/ 244481 h 471227"/>
                <a:gd name="connsiteX18" fmla="*/ 198213 w 225549"/>
                <a:gd name="connsiteY18" fmla="*/ 255844 h 471227"/>
                <a:gd name="connsiteX19" fmla="*/ 191615 w 225549"/>
                <a:gd name="connsiteY19" fmla="*/ 264641 h 471227"/>
                <a:gd name="connsiteX20" fmla="*/ 184651 w 225549"/>
                <a:gd name="connsiteY20" fmla="*/ 275270 h 471227"/>
                <a:gd name="connsiteX21" fmla="*/ 197846 w 225549"/>
                <a:gd name="connsiteY21" fmla="*/ 282235 h 471227"/>
                <a:gd name="connsiteX22" fmla="*/ 205543 w 225549"/>
                <a:gd name="connsiteY22" fmla="*/ 308625 h 471227"/>
                <a:gd name="connsiteX23" fmla="*/ 224237 w 225549"/>
                <a:gd name="connsiteY23" fmla="*/ 323654 h 471227"/>
                <a:gd name="connsiteX24" fmla="*/ 220571 w 225549"/>
                <a:gd name="connsiteY24" fmla="*/ 335016 h 471227"/>
                <a:gd name="connsiteX25" fmla="*/ 209209 w 225549"/>
                <a:gd name="connsiteY25" fmla="*/ 338682 h 471227"/>
                <a:gd name="connsiteX26" fmla="*/ 197846 w 225549"/>
                <a:gd name="connsiteY26" fmla="*/ 368738 h 471227"/>
                <a:gd name="connsiteX27" fmla="*/ 201511 w 225549"/>
                <a:gd name="connsiteY27" fmla="*/ 409790 h 471227"/>
                <a:gd name="connsiteX28" fmla="*/ 205543 w 225549"/>
                <a:gd name="connsiteY28" fmla="*/ 440213 h 471227"/>
                <a:gd name="connsiteX29" fmla="*/ 204077 w 225549"/>
                <a:gd name="connsiteY29" fmla="*/ 462572 h 471227"/>
                <a:gd name="connsiteX30" fmla="*/ 197113 w 225549"/>
                <a:gd name="connsiteY30" fmla="*/ 470636 h 471227"/>
                <a:gd name="connsiteX31" fmla="*/ 196013 w 225549"/>
                <a:gd name="connsiteY31" fmla="*/ 458540 h 471227"/>
                <a:gd name="connsiteX32" fmla="*/ 198213 w 225549"/>
                <a:gd name="connsiteY32" fmla="*/ 450843 h 471227"/>
                <a:gd name="connsiteX33" fmla="*/ 169989 w 225549"/>
                <a:gd name="connsiteY33" fmla="*/ 437281 h 471227"/>
                <a:gd name="connsiteX34" fmla="*/ 186117 w 225549"/>
                <a:gd name="connsiteY34" fmla="*/ 425918 h 471227"/>
                <a:gd name="connsiteX35" fmla="*/ 168156 w 225549"/>
                <a:gd name="connsiteY35" fmla="*/ 399161 h 471227"/>
                <a:gd name="connsiteX36" fmla="*/ 164491 w 225549"/>
                <a:gd name="connsiteY36" fmla="*/ 384132 h 471227"/>
                <a:gd name="connsiteX37" fmla="*/ 180619 w 225549"/>
                <a:gd name="connsiteY37" fmla="*/ 368371 h 471227"/>
                <a:gd name="connsiteX38" fmla="*/ 167423 w 225549"/>
                <a:gd name="connsiteY38" fmla="*/ 346012 h 471227"/>
                <a:gd name="connsiteX39" fmla="*/ 145798 w 225549"/>
                <a:gd name="connsiteY39" fmla="*/ 300562 h 471227"/>
                <a:gd name="connsiteX40" fmla="*/ 160459 w 225549"/>
                <a:gd name="connsiteY40" fmla="*/ 315590 h 471227"/>
                <a:gd name="connsiteX41" fmla="*/ 159726 w 225549"/>
                <a:gd name="connsiteY41" fmla="*/ 283334 h 471227"/>
                <a:gd name="connsiteX42" fmla="*/ 162292 w 225549"/>
                <a:gd name="connsiteY42" fmla="*/ 247047 h 471227"/>
                <a:gd name="connsiteX43" fmla="*/ 162292 w 225549"/>
                <a:gd name="connsiteY43" fmla="*/ 210760 h 471227"/>
                <a:gd name="connsiteX44" fmla="*/ 146164 w 225549"/>
                <a:gd name="connsiteY44" fmla="*/ 215158 h 471227"/>
                <a:gd name="connsiteX45" fmla="*/ 160826 w 225549"/>
                <a:gd name="connsiteY45" fmla="*/ 192433 h 471227"/>
                <a:gd name="connsiteX46" fmla="*/ 123072 w 225549"/>
                <a:gd name="connsiteY46" fmla="*/ 177771 h 471227"/>
                <a:gd name="connsiteX47" fmla="*/ 98881 w 225549"/>
                <a:gd name="connsiteY47" fmla="*/ 194632 h 471227"/>
                <a:gd name="connsiteX48" fmla="*/ 95948 w 225549"/>
                <a:gd name="connsiteY48" fmla="*/ 218457 h 471227"/>
                <a:gd name="connsiteX49" fmla="*/ 119773 w 225549"/>
                <a:gd name="connsiteY49" fmla="*/ 241549 h 471227"/>
                <a:gd name="connsiteX50" fmla="*/ 95948 w 225549"/>
                <a:gd name="connsiteY50" fmla="*/ 275270 h 471227"/>
                <a:gd name="connsiteX51" fmla="*/ 69557 w 225549"/>
                <a:gd name="connsiteY51" fmla="*/ 297629 h 471227"/>
                <a:gd name="connsiteX52" fmla="*/ 68458 w 225549"/>
                <a:gd name="connsiteY52" fmla="*/ 310092 h 471227"/>
                <a:gd name="connsiteX53" fmla="*/ 80920 w 225549"/>
                <a:gd name="connsiteY53" fmla="*/ 322188 h 471227"/>
                <a:gd name="connsiteX54" fmla="*/ 59661 w 225549"/>
                <a:gd name="connsiteY54" fmla="*/ 325120 h 471227"/>
                <a:gd name="connsiteX55" fmla="*/ 53063 w 225549"/>
                <a:gd name="connsiteY55" fmla="*/ 325853 h 471227"/>
                <a:gd name="connsiteX56" fmla="*/ 52330 w 225549"/>
                <a:gd name="connsiteY56" fmla="*/ 318156 h 471227"/>
                <a:gd name="connsiteX57" fmla="*/ 45366 w 225549"/>
                <a:gd name="connsiteY57" fmla="*/ 288466 h 471227"/>
                <a:gd name="connsiteX58" fmla="*/ 34736 w 225549"/>
                <a:gd name="connsiteY58" fmla="*/ 263175 h 471227"/>
                <a:gd name="connsiteX59" fmla="*/ 18609 w 225549"/>
                <a:gd name="connsiteY59" fmla="*/ 235318 h 471227"/>
                <a:gd name="connsiteX60" fmla="*/ 6879 w 225549"/>
                <a:gd name="connsiteY60" fmla="*/ 230186 h 471227"/>
                <a:gd name="connsiteX61" fmla="*/ 16043 w 225549"/>
                <a:gd name="connsiteY61" fmla="*/ 221389 h 471227"/>
                <a:gd name="connsiteX62" fmla="*/ 13111 w 225549"/>
                <a:gd name="connsiteY62" fmla="*/ 211493 h 471227"/>
                <a:gd name="connsiteX63" fmla="*/ 1015 w 225549"/>
                <a:gd name="connsiteY63" fmla="*/ 200130 h 471227"/>
                <a:gd name="connsiteX64" fmla="*/ 23007 w 225549"/>
                <a:gd name="connsiteY64" fmla="*/ 193532 h 471227"/>
                <a:gd name="connsiteX65" fmla="*/ 47565 w 225549"/>
                <a:gd name="connsiteY65" fmla="*/ 189500 h 471227"/>
                <a:gd name="connsiteX66" fmla="*/ 50864 w 225549"/>
                <a:gd name="connsiteY66" fmla="*/ 185102 h 471227"/>
                <a:gd name="connsiteX67" fmla="*/ 70657 w 225549"/>
                <a:gd name="connsiteY67" fmla="*/ 150647 h 471227"/>
                <a:gd name="connsiteX68" fmla="*/ 56362 w 225549"/>
                <a:gd name="connsiteY68" fmla="*/ 126822 h 471227"/>
                <a:gd name="connsiteX69" fmla="*/ 84952 w 225549"/>
                <a:gd name="connsiteY69" fmla="*/ 98965 h 471227"/>
                <a:gd name="connsiteX70" fmla="*/ 86418 w 225549"/>
                <a:gd name="connsiteY70" fmla="*/ 90902 h 471227"/>
                <a:gd name="connsiteX71" fmla="*/ 77621 w 225549"/>
                <a:gd name="connsiteY71" fmla="*/ 85403 h 471227"/>
                <a:gd name="connsiteX72" fmla="*/ 67358 w 225549"/>
                <a:gd name="connsiteY72" fmla="*/ 89802 h 471227"/>
                <a:gd name="connsiteX73" fmla="*/ 47199 w 225549"/>
                <a:gd name="connsiteY73" fmla="*/ 91635 h 471227"/>
                <a:gd name="connsiteX74" fmla="*/ 46099 w 225549"/>
                <a:gd name="connsiteY74" fmla="*/ 79539 h 471227"/>
                <a:gd name="connsiteX75" fmla="*/ 67358 w 225549"/>
                <a:gd name="connsiteY75" fmla="*/ 66710 h 471227"/>
                <a:gd name="connsiteX76" fmla="*/ 82386 w 225549"/>
                <a:gd name="connsiteY76" fmla="*/ 66344 h 471227"/>
                <a:gd name="connsiteX77" fmla="*/ 94482 w 225549"/>
                <a:gd name="connsiteY77" fmla="*/ 30423 h 471227"/>
                <a:gd name="connsiteX78" fmla="*/ 103279 w 225549"/>
                <a:gd name="connsiteY78" fmla="*/ 366 h 471227"/>
                <a:gd name="connsiteX79" fmla="*/ 106578 w 225549"/>
                <a:gd name="connsiteY79" fmla="*/ 0 h 471227"/>
                <a:gd name="connsiteX80" fmla="*/ 134801 w 225549"/>
                <a:gd name="connsiteY80" fmla="*/ 28223 h 471227"/>
                <a:gd name="connsiteX81" fmla="*/ 138100 w 225549"/>
                <a:gd name="connsiteY81" fmla="*/ 45451 h 47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25549" h="471227">
                  <a:moveTo>
                    <a:pt x="138100" y="45451"/>
                  </a:moveTo>
                  <a:cubicBezTo>
                    <a:pt x="146897" y="53881"/>
                    <a:pt x="157893" y="53515"/>
                    <a:pt x="162658" y="42885"/>
                  </a:cubicBezTo>
                  <a:cubicBezTo>
                    <a:pt x="165957" y="35188"/>
                    <a:pt x="168889" y="41785"/>
                    <a:pt x="171822" y="41785"/>
                  </a:cubicBezTo>
                  <a:cubicBezTo>
                    <a:pt x="173288" y="49849"/>
                    <a:pt x="169256" y="56813"/>
                    <a:pt x="168156" y="64144"/>
                  </a:cubicBezTo>
                  <a:cubicBezTo>
                    <a:pt x="162658" y="71108"/>
                    <a:pt x="163758" y="77340"/>
                    <a:pt x="169623" y="83571"/>
                  </a:cubicBezTo>
                  <a:cubicBezTo>
                    <a:pt x="172555" y="86870"/>
                    <a:pt x="175487" y="89802"/>
                    <a:pt x="171822" y="94200"/>
                  </a:cubicBezTo>
                  <a:cubicBezTo>
                    <a:pt x="171822" y="95300"/>
                    <a:pt x="171822" y="96766"/>
                    <a:pt x="171822" y="97866"/>
                  </a:cubicBezTo>
                  <a:cubicBezTo>
                    <a:pt x="162658" y="111794"/>
                    <a:pt x="177686" y="113627"/>
                    <a:pt x="183184" y="120591"/>
                  </a:cubicBezTo>
                  <a:lnTo>
                    <a:pt x="183184" y="120591"/>
                  </a:lnTo>
                  <a:cubicBezTo>
                    <a:pt x="185017" y="125723"/>
                    <a:pt x="181718" y="130121"/>
                    <a:pt x="180252" y="134520"/>
                  </a:cubicBezTo>
                  <a:cubicBezTo>
                    <a:pt x="178053" y="142584"/>
                    <a:pt x="168523" y="148815"/>
                    <a:pt x="183918" y="156879"/>
                  </a:cubicBezTo>
                  <a:cubicBezTo>
                    <a:pt x="193448" y="162010"/>
                    <a:pt x="180252" y="167142"/>
                    <a:pt x="174388" y="172640"/>
                  </a:cubicBezTo>
                  <a:cubicBezTo>
                    <a:pt x="179886" y="174106"/>
                    <a:pt x="185384" y="171907"/>
                    <a:pt x="190149" y="174472"/>
                  </a:cubicBezTo>
                  <a:cubicBezTo>
                    <a:pt x="194914" y="177038"/>
                    <a:pt x="197846" y="181803"/>
                    <a:pt x="201511" y="185469"/>
                  </a:cubicBezTo>
                  <a:cubicBezTo>
                    <a:pt x="207743" y="191700"/>
                    <a:pt x="211774" y="198297"/>
                    <a:pt x="204077" y="206361"/>
                  </a:cubicBezTo>
                  <a:cubicBezTo>
                    <a:pt x="202244" y="208194"/>
                    <a:pt x="199679" y="210393"/>
                    <a:pt x="200778" y="212592"/>
                  </a:cubicBezTo>
                  <a:cubicBezTo>
                    <a:pt x="207743" y="228354"/>
                    <a:pt x="194914" y="234218"/>
                    <a:pt x="185384" y="242282"/>
                  </a:cubicBezTo>
                  <a:cubicBezTo>
                    <a:pt x="190515" y="243015"/>
                    <a:pt x="194914" y="240816"/>
                    <a:pt x="198213" y="244481"/>
                  </a:cubicBezTo>
                  <a:cubicBezTo>
                    <a:pt x="198213" y="248147"/>
                    <a:pt x="198213" y="251812"/>
                    <a:pt x="198213" y="255844"/>
                  </a:cubicBezTo>
                  <a:cubicBezTo>
                    <a:pt x="196746" y="259143"/>
                    <a:pt x="194914" y="262075"/>
                    <a:pt x="191615" y="264641"/>
                  </a:cubicBezTo>
                  <a:cubicBezTo>
                    <a:pt x="187949" y="267207"/>
                    <a:pt x="181718" y="268673"/>
                    <a:pt x="184651" y="275270"/>
                  </a:cubicBezTo>
                  <a:cubicBezTo>
                    <a:pt x="187216" y="281135"/>
                    <a:pt x="191981" y="282968"/>
                    <a:pt x="197846" y="282235"/>
                  </a:cubicBezTo>
                  <a:cubicBezTo>
                    <a:pt x="212141" y="287733"/>
                    <a:pt x="200778" y="300195"/>
                    <a:pt x="205543" y="308625"/>
                  </a:cubicBezTo>
                  <a:cubicBezTo>
                    <a:pt x="211041" y="314490"/>
                    <a:pt x="218739" y="317789"/>
                    <a:pt x="224237" y="323654"/>
                  </a:cubicBezTo>
                  <a:cubicBezTo>
                    <a:pt x="228635" y="329152"/>
                    <a:pt x="220571" y="330618"/>
                    <a:pt x="220571" y="335016"/>
                  </a:cubicBezTo>
                  <a:cubicBezTo>
                    <a:pt x="217639" y="339048"/>
                    <a:pt x="215073" y="343080"/>
                    <a:pt x="209209" y="338682"/>
                  </a:cubicBezTo>
                  <a:cubicBezTo>
                    <a:pt x="188316" y="342347"/>
                    <a:pt x="205177" y="359941"/>
                    <a:pt x="197846" y="368738"/>
                  </a:cubicBezTo>
                  <a:cubicBezTo>
                    <a:pt x="184284" y="389997"/>
                    <a:pt x="183918" y="390364"/>
                    <a:pt x="201511" y="409790"/>
                  </a:cubicBezTo>
                  <a:cubicBezTo>
                    <a:pt x="210308" y="419687"/>
                    <a:pt x="206643" y="429583"/>
                    <a:pt x="205543" y="440213"/>
                  </a:cubicBezTo>
                  <a:cubicBezTo>
                    <a:pt x="206643" y="447910"/>
                    <a:pt x="212874" y="455974"/>
                    <a:pt x="204077" y="462572"/>
                  </a:cubicBezTo>
                  <a:cubicBezTo>
                    <a:pt x="201145" y="464771"/>
                    <a:pt x="204444" y="473568"/>
                    <a:pt x="197113" y="470636"/>
                  </a:cubicBezTo>
                  <a:cubicBezTo>
                    <a:pt x="190882" y="468070"/>
                    <a:pt x="191981" y="463305"/>
                    <a:pt x="196013" y="458540"/>
                  </a:cubicBezTo>
                  <a:cubicBezTo>
                    <a:pt x="197479" y="456707"/>
                    <a:pt x="197479" y="454141"/>
                    <a:pt x="198213" y="450843"/>
                  </a:cubicBezTo>
                  <a:cubicBezTo>
                    <a:pt x="185017" y="452675"/>
                    <a:pt x="174021" y="447910"/>
                    <a:pt x="169989" y="437281"/>
                  </a:cubicBezTo>
                  <a:cubicBezTo>
                    <a:pt x="166690" y="428484"/>
                    <a:pt x="179519" y="430683"/>
                    <a:pt x="186117" y="425918"/>
                  </a:cubicBezTo>
                  <a:cubicBezTo>
                    <a:pt x="176220" y="418954"/>
                    <a:pt x="178786" y="405392"/>
                    <a:pt x="168156" y="399161"/>
                  </a:cubicBezTo>
                  <a:cubicBezTo>
                    <a:pt x="161925" y="395495"/>
                    <a:pt x="162658" y="389997"/>
                    <a:pt x="164491" y="384132"/>
                  </a:cubicBezTo>
                  <a:cubicBezTo>
                    <a:pt x="163391" y="372037"/>
                    <a:pt x="183184" y="381200"/>
                    <a:pt x="180619" y="368371"/>
                  </a:cubicBezTo>
                  <a:cubicBezTo>
                    <a:pt x="178786" y="359941"/>
                    <a:pt x="169623" y="353710"/>
                    <a:pt x="167423" y="346012"/>
                  </a:cubicBezTo>
                  <a:cubicBezTo>
                    <a:pt x="163025" y="329152"/>
                    <a:pt x="150929" y="316323"/>
                    <a:pt x="145798" y="300562"/>
                  </a:cubicBezTo>
                  <a:cubicBezTo>
                    <a:pt x="157160" y="298729"/>
                    <a:pt x="157160" y="298729"/>
                    <a:pt x="160459" y="315590"/>
                  </a:cubicBezTo>
                  <a:cubicBezTo>
                    <a:pt x="165957" y="303494"/>
                    <a:pt x="166690" y="293964"/>
                    <a:pt x="159726" y="283334"/>
                  </a:cubicBezTo>
                  <a:cubicBezTo>
                    <a:pt x="151662" y="271239"/>
                    <a:pt x="145798" y="259509"/>
                    <a:pt x="162292" y="247047"/>
                  </a:cubicBezTo>
                  <a:cubicBezTo>
                    <a:pt x="175487" y="237151"/>
                    <a:pt x="167057" y="221756"/>
                    <a:pt x="162292" y="210760"/>
                  </a:cubicBezTo>
                  <a:cubicBezTo>
                    <a:pt x="158626" y="201963"/>
                    <a:pt x="150929" y="211126"/>
                    <a:pt x="146164" y="215158"/>
                  </a:cubicBezTo>
                  <a:cubicBezTo>
                    <a:pt x="137734" y="202329"/>
                    <a:pt x="139933" y="198664"/>
                    <a:pt x="160826" y="192433"/>
                  </a:cubicBezTo>
                  <a:cubicBezTo>
                    <a:pt x="146897" y="187301"/>
                    <a:pt x="134435" y="185102"/>
                    <a:pt x="123072" y="177771"/>
                  </a:cubicBezTo>
                  <a:cubicBezTo>
                    <a:pt x="112076" y="170807"/>
                    <a:pt x="97048" y="181803"/>
                    <a:pt x="98881" y="194632"/>
                  </a:cubicBezTo>
                  <a:cubicBezTo>
                    <a:pt x="99980" y="202696"/>
                    <a:pt x="95582" y="208927"/>
                    <a:pt x="95948" y="218457"/>
                  </a:cubicBezTo>
                  <a:cubicBezTo>
                    <a:pt x="119773" y="210027"/>
                    <a:pt x="115741" y="229453"/>
                    <a:pt x="119773" y="241549"/>
                  </a:cubicBezTo>
                  <a:cubicBezTo>
                    <a:pt x="115741" y="255477"/>
                    <a:pt x="117207" y="271239"/>
                    <a:pt x="95948" y="275270"/>
                  </a:cubicBezTo>
                  <a:cubicBezTo>
                    <a:pt x="86418" y="277103"/>
                    <a:pt x="80920" y="292864"/>
                    <a:pt x="69557" y="297629"/>
                  </a:cubicBezTo>
                  <a:cubicBezTo>
                    <a:pt x="61860" y="300928"/>
                    <a:pt x="67358" y="306426"/>
                    <a:pt x="68458" y="310092"/>
                  </a:cubicBezTo>
                  <a:cubicBezTo>
                    <a:pt x="70291" y="315223"/>
                    <a:pt x="78721" y="314490"/>
                    <a:pt x="80920" y="322188"/>
                  </a:cubicBezTo>
                  <a:cubicBezTo>
                    <a:pt x="73589" y="323287"/>
                    <a:pt x="64426" y="313024"/>
                    <a:pt x="59661" y="325120"/>
                  </a:cubicBezTo>
                  <a:cubicBezTo>
                    <a:pt x="59294" y="326219"/>
                    <a:pt x="54896" y="326586"/>
                    <a:pt x="53063" y="325853"/>
                  </a:cubicBezTo>
                  <a:cubicBezTo>
                    <a:pt x="49398" y="324020"/>
                    <a:pt x="50864" y="321454"/>
                    <a:pt x="52330" y="318156"/>
                  </a:cubicBezTo>
                  <a:cubicBezTo>
                    <a:pt x="58195" y="306793"/>
                    <a:pt x="61494" y="296896"/>
                    <a:pt x="45366" y="288466"/>
                  </a:cubicBezTo>
                  <a:cubicBezTo>
                    <a:pt x="38402" y="284801"/>
                    <a:pt x="32171" y="272338"/>
                    <a:pt x="34736" y="263175"/>
                  </a:cubicBezTo>
                  <a:cubicBezTo>
                    <a:pt x="39501" y="246680"/>
                    <a:pt x="37302" y="237517"/>
                    <a:pt x="18609" y="235318"/>
                  </a:cubicBezTo>
                  <a:cubicBezTo>
                    <a:pt x="14943" y="234951"/>
                    <a:pt x="11644" y="230186"/>
                    <a:pt x="6879" y="230186"/>
                  </a:cubicBezTo>
                  <a:cubicBezTo>
                    <a:pt x="8712" y="225788"/>
                    <a:pt x="12744" y="223955"/>
                    <a:pt x="16043" y="221389"/>
                  </a:cubicBezTo>
                  <a:cubicBezTo>
                    <a:pt x="23007" y="215891"/>
                    <a:pt x="21907" y="212226"/>
                    <a:pt x="13111" y="211493"/>
                  </a:cubicBezTo>
                  <a:cubicBezTo>
                    <a:pt x="5780" y="210760"/>
                    <a:pt x="-3017" y="208927"/>
                    <a:pt x="1015" y="200130"/>
                  </a:cubicBezTo>
                  <a:cubicBezTo>
                    <a:pt x="4314" y="192799"/>
                    <a:pt x="14577" y="186568"/>
                    <a:pt x="23007" y="193532"/>
                  </a:cubicBezTo>
                  <a:cubicBezTo>
                    <a:pt x="34003" y="202696"/>
                    <a:pt x="40601" y="197931"/>
                    <a:pt x="47565" y="189500"/>
                  </a:cubicBezTo>
                  <a:cubicBezTo>
                    <a:pt x="48665" y="188034"/>
                    <a:pt x="49764" y="185469"/>
                    <a:pt x="50864" y="185102"/>
                  </a:cubicBezTo>
                  <a:cubicBezTo>
                    <a:pt x="73223" y="182536"/>
                    <a:pt x="66625" y="163476"/>
                    <a:pt x="70657" y="150647"/>
                  </a:cubicBezTo>
                  <a:cubicBezTo>
                    <a:pt x="74689" y="138185"/>
                    <a:pt x="75056" y="127189"/>
                    <a:pt x="56362" y="126822"/>
                  </a:cubicBezTo>
                  <a:cubicBezTo>
                    <a:pt x="67358" y="116926"/>
                    <a:pt x="68458" y="100432"/>
                    <a:pt x="84952" y="98965"/>
                  </a:cubicBezTo>
                  <a:cubicBezTo>
                    <a:pt x="86785" y="98965"/>
                    <a:pt x="88617" y="93834"/>
                    <a:pt x="86418" y="90902"/>
                  </a:cubicBezTo>
                  <a:cubicBezTo>
                    <a:pt x="84219" y="87969"/>
                    <a:pt x="81653" y="84304"/>
                    <a:pt x="77621" y="85403"/>
                  </a:cubicBezTo>
                  <a:cubicBezTo>
                    <a:pt x="73956" y="86137"/>
                    <a:pt x="70657" y="88336"/>
                    <a:pt x="67358" y="89802"/>
                  </a:cubicBezTo>
                  <a:cubicBezTo>
                    <a:pt x="60761" y="92368"/>
                    <a:pt x="54529" y="99332"/>
                    <a:pt x="47199" y="91635"/>
                  </a:cubicBezTo>
                  <a:cubicBezTo>
                    <a:pt x="43900" y="87969"/>
                    <a:pt x="43533" y="82838"/>
                    <a:pt x="46099" y="79539"/>
                  </a:cubicBezTo>
                  <a:cubicBezTo>
                    <a:pt x="51231" y="72575"/>
                    <a:pt x="58195" y="66344"/>
                    <a:pt x="67358" y="66710"/>
                  </a:cubicBezTo>
                  <a:cubicBezTo>
                    <a:pt x="72856" y="67077"/>
                    <a:pt x="81287" y="75140"/>
                    <a:pt x="82386" y="66344"/>
                  </a:cubicBezTo>
                  <a:cubicBezTo>
                    <a:pt x="83852" y="53148"/>
                    <a:pt x="104379" y="48017"/>
                    <a:pt x="94482" y="30423"/>
                  </a:cubicBezTo>
                  <a:cubicBezTo>
                    <a:pt x="87884" y="19060"/>
                    <a:pt x="105845" y="12096"/>
                    <a:pt x="103279" y="366"/>
                  </a:cubicBezTo>
                  <a:cubicBezTo>
                    <a:pt x="104379" y="366"/>
                    <a:pt x="106578" y="0"/>
                    <a:pt x="106578" y="0"/>
                  </a:cubicBezTo>
                  <a:cubicBezTo>
                    <a:pt x="111343" y="13929"/>
                    <a:pt x="134068" y="10263"/>
                    <a:pt x="134801" y="28223"/>
                  </a:cubicBezTo>
                  <a:cubicBezTo>
                    <a:pt x="132236" y="33721"/>
                    <a:pt x="141399" y="38487"/>
                    <a:pt x="138100" y="45451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95247EF0-BF7A-4B92-B76E-6EBA8F99E357}"/>
                </a:ext>
              </a:extLst>
            </p:cNvPr>
            <p:cNvSpPr/>
            <p:nvPr/>
          </p:nvSpPr>
          <p:spPr>
            <a:xfrm>
              <a:off x="10544874" y="6475611"/>
              <a:ext cx="233365" cy="197853"/>
            </a:xfrm>
            <a:custGeom>
              <a:avLst/>
              <a:gdLst>
                <a:gd name="connsiteX0" fmla="*/ 13225 w 233365"/>
                <a:gd name="connsiteY0" fmla="*/ 89888 h 197853"/>
                <a:gd name="connsiteX1" fmla="*/ 24222 w 233365"/>
                <a:gd name="connsiteY1" fmla="*/ 67529 h 197853"/>
                <a:gd name="connsiteX2" fmla="*/ 5162 w 233365"/>
                <a:gd name="connsiteY2" fmla="*/ 41138 h 197853"/>
                <a:gd name="connsiteX3" fmla="*/ 2596 w 233365"/>
                <a:gd name="connsiteY3" fmla="*/ 27210 h 197853"/>
                <a:gd name="connsiteX4" fmla="*/ 5162 w 233365"/>
                <a:gd name="connsiteY4" fmla="*/ 7050 h 197853"/>
                <a:gd name="connsiteX5" fmla="*/ 48047 w 233365"/>
                <a:gd name="connsiteY5" fmla="*/ 35640 h 197853"/>
                <a:gd name="connsiteX6" fmla="*/ 81035 w 233365"/>
                <a:gd name="connsiteY6" fmla="*/ 38939 h 197853"/>
                <a:gd name="connsiteX7" fmla="*/ 102294 w 233365"/>
                <a:gd name="connsiteY7" fmla="*/ 61664 h 197853"/>
                <a:gd name="connsiteX8" fmla="*/ 122454 w 233365"/>
                <a:gd name="connsiteY8" fmla="*/ 49202 h 197853"/>
                <a:gd name="connsiteX9" fmla="*/ 107792 w 233365"/>
                <a:gd name="connsiteY9" fmla="*/ 39306 h 197853"/>
                <a:gd name="connsiteX10" fmla="*/ 152510 w 233365"/>
                <a:gd name="connsiteY10" fmla="*/ 4118 h 197853"/>
                <a:gd name="connsiteX11" fmla="*/ 167172 w 233365"/>
                <a:gd name="connsiteY11" fmla="*/ 14381 h 197853"/>
                <a:gd name="connsiteX12" fmla="*/ 163140 w 233365"/>
                <a:gd name="connsiteY12" fmla="*/ 21712 h 197853"/>
                <a:gd name="connsiteX13" fmla="*/ 166439 w 233365"/>
                <a:gd name="connsiteY13" fmla="*/ 50302 h 197853"/>
                <a:gd name="connsiteX14" fmla="*/ 167172 w 233365"/>
                <a:gd name="connsiteY14" fmla="*/ 33074 h 197853"/>
                <a:gd name="connsiteX15" fmla="*/ 223619 w 233365"/>
                <a:gd name="connsiteY15" fmla="*/ 40405 h 197853"/>
                <a:gd name="connsiteX16" fmla="*/ 229483 w 233365"/>
                <a:gd name="connsiteY16" fmla="*/ 93920 h 197853"/>
                <a:gd name="connsiteX17" fmla="*/ 228384 w 233365"/>
                <a:gd name="connsiteY17" fmla="*/ 111147 h 197853"/>
                <a:gd name="connsiteX18" fmla="*/ 226184 w 233365"/>
                <a:gd name="connsiteY18" fmla="*/ 129841 h 197853"/>
                <a:gd name="connsiteX19" fmla="*/ 208957 w 233365"/>
                <a:gd name="connsiteY19" fmla="*/ 127275 h 197853"/>
                <a:gd name="connsiteX20" fmla="*/ 214089 w 233365"/>
                <a:gd name="connsiteY20" fmla="*/ 152566 h 197853"/>
                <a:gd name="connsiteX21" fmla="*/ 218487 w 233365"/>
                <a:gd name="connsiteY21" fmla="*/ 189953 h 197853"/>
                <a:gd name="connsiteX22" fmla="*/ 217021 w 233365"/>
                <a:gd name="connsiteY22" fmla="*/ 195084 h 197853"/>
                <a:gd name="connsiteX23" fmla="*/ 199427 w 233365"/>
                <a:gd name="connsiteY23" fmla="*/ 182989 h 197853"/>
                <a:gd name="connsiteX24" fmla="*/ 189164 w 233365"/>
                <a:gd name="connsiteY24" fmla="*/ 172359 h 197853"/>
                <a:gd name="connsiteX25" fmla="*/ 178168 w 233365"/>
                <a:gd name="connsiteY25" fmla="*/ 157331 h 197853"/>
                <a:gd name="connsiteX26" fmla="*/ 152877 w 233365"/>
                <a:gd name="connsiteY26" fmla="*/ 152932 h 197853"/>
                <a:gd name="connsiteX27" fmla="*/ 150677 w 233365"/>
                <a:gd name="connsiteY27" fmla="*/ 133139 h 197853"/>
                <a:gd name="connsiteX28" fmla="*/ 153243 w 233365"/>
                <a:gd name="connsiteY28" fmla="*/ 121410 h 197853"/>
                <a:gd name="connsiteX29" fmla="*/ 127219 w 233365"/>
                <a:gd name="connsiteY29" fmla="*/ 110047 h 197853"/>
                <a:gd name="connsiteX30" fmla="*/ 108159 w 233365"/>
                <a:gd name="connsiteY30" fmla="*/ 126908 h 197853"/>
                <a:gd name="connsiteX31" fmla="*/ 98262 w 233365"/>
                <a:gd name="connsiteY31" fmla="*/ 140104 h 197853"/>
                <a:gd name="connsiteX32" fmla="*/ 87999 w 233365"/>
                <a:gd name="connsiteY32" fmla="*/ 126908 h 197853"/>
                <a:gd name="connsiteX33" fmla="*/ 73704 w 233365"/>
                <a:gd name="connsiteY33" fmla="*/ 113346 h 197853"/>
                <a:gd name="connsiteX34" fmla="*/ 64174 w 233365"/>
                <a:gd name="connsiteY34" fmla="*/ 104183 h 197853"/>
                <a:gd name="connsiteX35" fmla="*/ 41449 w 233365"/>
                <a:gd name="connsiteY35" fmla="*/ 98318 h 197853"/>
                <a:gd name="connsiteX36" fmla="*/ 14692 w 233365"/>
                <a:gd name="connsiteY36" fmla="*/ 91354 h 197853"/>
                <a:gd name="connsiteX37" fmla="*/ 13225 w 233365"/>
                <a:gd name="connsiteY37" fmla="*/ 89888 h 19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3365" h="197853">
                  <a:moveTo>
                    <a:pt x="13225" y="89888"/>
                  </a:moveTo>
                  <a:cubicBezTo>
                    <a:pt x="24955" y="86589"/>
                    <a:pt x="30453" y="78525"/>
                    <a:pt x="24222" y="67529"/>
                  </a:cubicBezTo>
                  <a:cubicBezTo>
                    <a:pt x="19090" y="58365"/>
                    <a:pt x="28254" y="38572"/>
                    <a:pt x="5162" y="41138"/>
                  </a:cubicBezTo>
                  <a:cubicBezTo>
                    <a:pt x="2229" y="41505"/>
                    <a:pt x="-3269" y="32341"/>
                    <a:pt x="2596" y="27210"/>
                  </a:cubicBezTo>
                  <a:cubicBezTo>
                    <a:pt x="10293" y="20979"/>
                    <a:pt x="6994" y="14014"/>
                    <a:pt x="5162" y="7050"/>
                  </a:cubicBezTo>
                  <a:cubicBezTo>
                    <a:pt x="17990" y="18413"/>
                    <a:pt x="37417" y="19146"/>
                    <a:pt x="48047" y="35640"/>
                  </a:cubicBezTo>
                  <a:cubicBezTo>
                    <a:pt x="56111" y="48102"/>
                    <a:pt x="70039" y="35640"/>
                    <a:pt x="81035" y="38939"/>
                  </a:cubicBezTo>
                  <a:cubicBezTo>
                    <a:pt x="92398" y="42604"/>
                    <a:pt x="83601" y="63130"/>
                    <a:pt x="102294" y="61664"/>
                  </a:cubicBezTo>
                  <a:cubicBezTo>
                    <a:pt x="112557" y="60931"/>
                    <a:pt x="119888" y="58365"/>
                    <a:pt x="122454" y="49202"/>
                  </a:cubicBezTo>
                  <a:cubicBezTo>
                    <a:pt x="125386" y="38939"/>
                    <a:pt x="116223" y="38572"/>
                    <a:pt x="107792" y="39306"/>
                  </a:cubicBezTo>
                  <a:cubicBezTo>
                    <a:pt x="123187" y="25377"/>
                    <a:pt x="139681" y="17680"/>
                    <a:pt x="152510" y="4118"/>
                  </a:cubicBezTo>
                  <a:cubicBezTo>
                    <a:pt x="165706" y="-9811"/>
                    <a:pt x="158008" y="16213"/>
                    <a:pt x="167172" y="14381"/>
                  </a:cubicBezTo>
                  <a:cubicBezTo>
                    <a:pt x="165706" y="16947"/>
                    <a:pt x="164606" y="19146"/>
                    <a:pt x="163140" y="21712"/>
                  </a:cubicBezTo>
                  <a:cubicBezTo>
                    <a:pt x="152877" y="32341"/>
                    <a:pt x="169004" y="40405"/>
                    <a:pt x="166439" y="50302"/>
                  </a:cubicBezTo>
                  <a:cubicBezTo>
                    <a:pt x="169004" y="44803"/>
                    <a:pt x="160574" y="38572"/>
                    <a:pt x="167172" y="33074"/>
                  </a:cubicBezTo>
                  <a:cubicBezTo>
                    <a:pt x="186598" y="30142"/>
                    <a:pt x="204192" y="42238"/>
                    <a:pt x="223619" y="40405"/>
                  </a:cubicBezTo>
                  <a:cubicBezTo>
                    <a:pt x="233149" y="52134"/>
                    <a:pt x="236814" y="82557"/>
                    <a:pt x="229483" y="93920"/>
                  </a:cubicBezTo>
                  <a:cubicBezTo>
                    <a:pt x="225451" y="99784"/>
                    <a:pt x="224718" y="104916"/>
                    <a:pt x="228384" y="111147"/>
                  </a:cubicBezTo>
                  <a:cubicBezTo>
                    <a:pt x="232049" y="117745"/>
                    <a:pt x="232049" y="124342"/>
                    <a:pt x="226184" y="129841"/>
                  </a:cubicBezTo>
                  <a:cubicBezTo>
                    <a:pt x="219953" y="135705"/>
                    <a:pt x="214089" y="132040"/>
                    <a:pt x="208957" y="127275"/>
                  </a:cubicBezTo>
                  <a:cubicBezTo>
                    <a:pt x="203093" y="138271"/>
                    <a:pt x="204925" y="146335"/>
                    <a:pt x="214089" y="152566"/>
                  </a:cubicBezTo>
                  <a:cubicBezTo>
                    <a:pt x="216654" y="164662"/>
                    <a:pt x="215921" y="177490"/>
                    <a:pt x="218487" y="189953"/>
                  </a:cubicBezTo>
                  <a:cubicBezTo>
                    <a:pt x="218487" y="191785"/>
                    <a:pt x="217754" y="193252"/>
                    <a:pt x="217021" y="195084"/>
                  </a:cubicBezTo>
                  <a:cubicBezTo>
                    <a:pt x="207857" y="195817"/>
                    <a:pt x="193562" y="205714"/>
                    <a:pt x="199427" y="182989"/>
                  </a:cubicBezTo>
                  <a:cubicBezTo>
                    <a:pt x="200527" y="178224"/>
                    <a:pt x="189164" y="179323"/>
                    <a:pt x="189164" y="172359"/>
                  </a:cubicBezTo>
                  <a:cubicBezTo>
                    <a:pt x="194662" y="160630"/>
                    <a:pt x="192463" y="154032"/>
                    <a:pt x="178168" y="157331"/>
                  </a:cubicBezTo>
                  <a:cubicBezTo>
                    <a:pt x="169004" y="159530"/>
                    <a:pt x="160941" y="156598"/>
                    <a:pt x="152877" y="152932"/>
                  </a:cubicBezTo>
                  <a:cubicBezTo>
                    <a:pt x="140781" y="147434"/>
                    <a:pt x="139681" y="140837"/>
                    <a:pt x="150677" y="133139"/>
                  </a:cubicBezTo>
                  <a:cubicBezTo>
                    <a:pt x="156909" y="128741"/>
                    <a:pt x="156176" y="126175"/>
                    <a:pt x="153243" y="121410"/>
                  </a:cubicBezTo>
                  <a:cubicBezTo>
                    <a:pt x="147012" y="112247"/>
                    <a:pt x="137482" y="108581"/>
                    <a:pt x="127219" y="110047"/>
                  </a:cubicBezTo>
                  <a:cubicBezTo>
                    <a:pt x="118422" y="111514"/>
                    <a:pt x="108892" y="115179"/>
                    <a:pt x="108159" y="126908"/>
                  </a:cubicBezTo>
                  <a:cubicBezTo>
                    <a:pt x="107792" y="133139"/>
                    <a:pt x="106693" y="140104"/>
                    <a:pt x="98262" y="140104"/>
                  </a:cubicBezTo>
                  <a:cubicBezTo>
                    <a:pt x="90199" y="140104"/>
                    <a:pt x="87999" y="133139"/>
                    <a:pt x="87999" y="126908"/>
                  </a:cubicBezTo>
                  <a:cubicBezTo>
                    <a:pt x="87999" y="116645"/>
                    <a:pt x="81402" y="114812"/>
                    <a:pt x="73704" y="113346"/>
                  </a:cubicBezTo>
                  <a:cubicBezTo>
                    <a:pt x="70039" y="110780"/>
                    <a:pt x="67840" y="106748"/>
                    <a:pt x="64174" y="104183"/>
                  </a:cubicBezTo>
                  <a:cubicBezTo>
                    <a:pt x="57577" y="100151"/>
                    <a:pt x="53545" y="90254"/>
                    <a:pt x="41449" y="98318"/>
                  </a:cubicBezTo>
                  <a:cubicBezTo>
                    <a:pt x="35218" y="102350"/>
                    <a:pt x="21656" y="100884"/>
                    <a:pt x="14692" y="91354"/>
                  </a:cubicBezTo>
                  <a:cubicBezTo>
                    <a:pt x="13959" y="91354"/>
                    <a:pt x="13592" y="90621"/>
                    <a:pt x="13225" y="89888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0716A9D1-BBF4-4A32-A447-EA2D55C99055}"/>
                </a:ext>
              </a:extLst>
            </p:cNvPr>
            <p:cNvSpPr/>
            <p:nvPr/>
          </p:nvSpPr>
          <p:spPr>
            <a:xfrm>
              <a:off x="10191517" y="5017606"/>
              <a:ext cx="222406" cy="244481"/>
            </a:xfrm>
            <a:custGeom>
              <a:avLst/>
              <a:gdLst>
                <a:gd name="connsiteX0" fmla="*/ 175249 w 222406"/>
                <a:gd name="connsiteY0" fmla="*/ 0 h 244481"/>
                <a:gd name="connsiteX1" fmla="*/ 177082 w 222406"/>
                <a:gd name="connsiteY1" fmla="*/ 17227 h 244481"/>
                <a:gd name="connsiteX2" fmla="*/ 174882 w 222406"/>
                <a:gd name="connsiteY2" fmla="*/ 65977 h 244481"/>
                <a:gd name="connsiteX3" fmla="*/ 175616 w 222406"/>
                <a:gd name="connsiteY3" fmla="*/ 111428 h 244481"/>
                <a:gd name="connsiteX4" fmla="*/ 183679 w 222406"/>
                <a:gd name="connsiteY4" fmla="*/ 124990 h 244481"/>
                <a:gd name="connsiteX5" fmla="*/ 186245 w 222406"/>
                <a:gd name="connsiteY5" fmla="*/ 113627 h 244481"/>
                <a:gd name="connsiteX6" fmla="*/ 190644 w 222406"/>
                <a:gd name="connsiteY6" fmla="*/ 103730 h 244481"/>
                <a:gd name="connsiteX7" fmla="*/ 200540 w 222406"/>
                <a:gd name="connsiteY7" fmla="*/ 109595 h 244481"/>
                <a:gd name="connsiteX8" fmla="*/ 217768 w 222406"/>
                <a:gd name="connsiteY8" fmla="*/ 157978 h 244481"/>
                <a:gd name="connsiteX9" fmla="*/ 219600 w 222406"/>
                <a:gd name="connsiteY9" fmla="*/ 170807 h 244481"/>
                <a:gd name="connsiteX10" fmla="*/ 219967 w 222406"/>
                <a:gd name="connsiteY10" fmla="*/ 186202 h 244481"/>
                <a:gd name="connsiteX11" fmla="*/ 204572 w 222406"/>
                <a:gd name="connsiteY11" fmla="*/ 179970 h 244481"/>
                <a:gd name="connsiteX12" fmla="*/ 194676 w 222406"/>
                <a:gd name="connsiteY12" fmla="*/ 147349 h 244481"/>
                <a:gd name="connsiteX13" fmla="*/ 191377 w 222406"/>
                <a:gd name="connsiteY13" fmla="*/ 139651 h 244481"/>
                <a:gd name="connsiteX14" fmla="*/ 180381 w 222406"/>
                <a:gd name="connsiteY14" fmla="*/ 143317 h 244481"/>
                <a:gd name="connsiteX15" fmla="*/ 162787 w 222406"/>
                <a:gd name="connsiteY15" fmla="*/ 180337 h 244481"/>
                <a:gd name="connsiteX16" fmla="*/ 163886 w 222406"/>
                <a:gd name="connsiteY16" fmla="*/ 204162 h 244481"/>
                <a:gd name="connsiteX17" fmla="*/ 163886 w 222406"/>
                <a:gd name="connsiteY17" fmla="*/ 210027 h 244481"/>
                <a:gd name="connsiteX18" fmla="*/ 155456 w 222406"/>
                <a:gd name="connsiteY18" fmla="*/ 212959 h 244481"/>
                <a:gd name="connsiteX19" fmla="*/ 116969 w 222406"/>
                <a:gd name="connsiteY19" fmla="*/ 200863 h 244481"/>
                <a:gd name="connsiteX20" fmla="*/ 101575 w 222406"/>
                <a:gd name="connsiteY20" fmla="*/ 208194 h 244481"/>
                <a:gd name="connsiteX21" fmla="*/ 99742 w 222406"/>
                <a:gd name="connsiteY21" fmla="*/ 244481 h 244481"/>
                <a:gd name="connsiteX22" fmla="*/ 69686 w 222406"/>
                <a:gd name="connsiteY22" fmla="*/ 240816 h 244481"/>
                <a:gd name="connsiteX23" fmla="*/ 9574 w 222406"/>
                <a:gd name="connsiteY23" fmla="*/ 233485 h 244481"/>
                <a:gd name="connsiteX24" fmla="*/ 5908 w 222406"/>
                <a:gd name="connsiteY24" fmla="*/ 229820 h 244481"/>
                <a:gd name="connsiteX25" fmla="*/ 44 w 222406"/>
                <a:gd name="connsiteY25" fmla="*/ 202696 h 244481"/>
                <a:gd name="connsiteX26" fmla="*/ 55391 w 222406"/>
                <a:gd name="connsiteY26" fmla="*/ 229820 h 244481"/>
                <a:gd name="connsiteX27" fmla="*/ 75184 w 222406"/>
                <a:gd name="connsiteY27" fmla="*/ 208194 h 244481"/>
                <a:gd name="connsiteX28" fmla="*/ 75551 w 222406"/>
                <a:gd name="connsiteY28" fmla="*/ 194632 h 244481"/>
                <a:gd name="connsiteX29" fmla="*/ 82515 w 222406"/>
                <a:gd name="connsiteY29" fmla="*/ 125356 h 244481"/>
                <a:gd name="connsiteX30" fmla="*/ 81415 w 222406"/>
                <a:gd name="connsiteY30" fmla="*/ 78806 h 244481"/>
                <a:gd name="connsiteX31" fmla="*/ 98642 w 222406"/>
                <a:gd name="connsiteY31" fmla="*/ 87603 h 244481"/>
                <a:gd name="connsiteX32" fmla="*/ 112571 w 222406"/>
                <a:gd name="connsiteY32" fmla="*/ 92734 h 244481"/>
                <a:gd name="connsiteX33" fmla="*/ 111105 w 222406"/>
                <a:gd name="connsiteY33" fmla="*/ 79172 h 244481"/>
                <a:gd name="connsiteX34" fmla="*/ 108172 w 222406"/>
                <a:gd name="connsiteY34" fmla="*/ 74407 h 244481"/>
                <a:gd name="connsiteX35" fmla="*/ 102308 w 222406"/>
                <a:gd name="connsiteY35" fmla="*/ 52782 h 244481"/>
                <a:gd name="connsiteX36" fmla="*/ 109272 w 222406"/>
                <a:gd name="connsiteY36" fmla="*/ 47650 h 244481"/>
                <a:gd name="connsiteX37" fmla="*/ 121368 w 222406"/>
                <a:gd name="connsiteY37" fmla="*/ 69642 h 244481"/>
                <a:gd name="connsiteX38" fmla="*/ 145559 w 222406"/>
                <a:gd name="connsiteY38" fmla="*/ 148448 h 244481"/>
                <a:gd name="connsiteX39" fmla="*/ 153990 w 222406"/>
                <a:gd name="connsiteY39" fmla="*/ 151747 h 244481"/>
                <a:gd name="connsiteX40" fmla="*/ 168285 w 222406"/>
                <a:gd name="connsiteY40" fmla="*/ 134886 h 244481"/>
                <a:gd name="connsiteX41" fmla="*/ 167185 w 222406"/>
                <a:gd name="connsiteY41" fmla="*/ 82105 h 244481"/>
                <a:gd name="connsiteX42" fmla="*/ 156922 w 222406"/>
                <a:gd name="connsiteY42" fmla="*/ 52415 h 244481"/>
                <a:gd name="connsiteX43" fmla="*/ 156556 w 222406"/>
                <a:gd name="connsiteY43" fmla="*/ 45084 h 244481"/>
                <a:gd name="connsiteX44" fmla="*/ 175249 w 222406"/>
                <a:gd name="connsiteY44" fmla="*/ 0 h 24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406" h="244481">
                  <a:moveTo>
                    <a:pt x="175249" y="0"/>
                  </a:moveTo>
                  <a:cubicBezTo>
                    <a:pt x="180747" y="5132"/>
                    <a:pt x="180381" y="12096"/>
                    <a:pt x="177082" y="17227"/>
                  </a:cubicBezTo>
                  <a:cubicBezTo>
                    <a:pt x="167185" y="33355"/>
                    <a:pt x="168285" y="49849"/>
                    <a:pt x="174882" y="65977"/>
                  </a:cubicBezTo>
                  <a:cubicBezTo>
                    <a:pt x="181114" y="81372"/>
                    <a:pt x="189177" y="95667"/>
                    <a:pt x="175616" y="111428"/>
                  </a:cubicBezTo>
                  <a:cubicBezTo>
                    <a:pt x="172317" y="115093"/>
                    <a:pt x="177082" y="122057"/>
                    <a:pt x="183679" y="124990"/>
                  </a:cubicBezTo>
                  <a:cubicBezTo>
                    <a:pt x="188444" y="122057"/>
                    <a:pt x="185879" y="117292"/>
                    <a:pt x="186245" y="113627"/>
                  </a:cubicBezTo>
                  <a:cubicBezTo>
                    <a:pt x="186612" y="109962"/>
                    <a:pt x="186978" y="105930"/>
                    <a:pt x="190644" y="103730"/>
                  </a:cubicBezTo>
                  <a:cubicBezTo>
                    <a:pt x="196875" y="100432"/>
                    <a:pt x="197241" y="107396"/>
                    <a:pt x="200540" y="109595"/>
                  </a:cubicBezTo>
                  <a:cubicBezTo>
                    <a:pt x="218867" y="121324"/>
                    <a:pt x="221433" y="138918"/>
                    <a:pt x="217768" y="157978"/>
                  </a:cubicBezTo>
                  <a:cubicBezTo>
                    <a:pt x="217034" y="162743"/>
                    <a:pt x="219967" y="166409"/>
                    <a:pt x="219600" y="170807"/>
                  </a:cubicBezTo>
                  <a:cubicBezTo>
                    <a:pt x="219234" y="176305"/>
                    <a:pt x="225831" y="182170"/>
                    <a:pt x="219967" y="186202"/>
                  </a:cubicBezTo>
                  <a:cubicBezTo>
                    <a:pt x="213369" y="190967"/>
                    <a:pt x="208604" y="184002"/>
                    <a:pt x="204572" y="179970"/>
                  </a:cubicBezTo>
                  <a:cubicBezTo>
                    <a:pt x="195042" y="171173"/>
                    <a:pt x="183313" y="162743"/>
                    <a:pt x="194676" y="147349"/>
                  </a:cubicBezTo>
                  <a:cubicBezTo>
                    <a:pt x="197608" y="143317"/>
                    <a:pt x="196142" y="140018"/>
                    <a:pt x="191377" y="139651"/>
                  </a:cubicBezTo>
                  <a:cubicBezTo>
                    <a:pt x="187345" y="139285"/>
                    <a:pt x="179647" y="138552"/>
                    <a:pt x="180381" y="143317"/>
                  </a:cubicBezTo>
                  <a:cubicBezTo>
                    <a:pt x="183679" y="160910"/>
                    <a:pt x="162787" y="165309"/>
                    <a:pt x="162787" y="180337"/>
                  </a:cubicBezTo>
                  <a:cubicBezTo>
                    <a:pt x="162787" y="188034"/>
                    <a:pt x="150691" y="196831"/>
                    <a:pt x="163886" y="204162"/>
                  </a:cubicBezTo>
                  <a:cubicBezTo>
                    <a:pt x="166819" y="205628"/>
                    <a:pt x="166452" y="208560"/>
                    <a:pt x="163886" y="210027"/>
                  </a:cubicBezTo>
                  <a:cubicBezTo>
                    <a:pt x="161321" y="211493"/>
                    <a:pt x="156922" y="214059"/>
                    <a:pt x="155456" y="212959"/>
                  </a:cubicBezTo>
                  <a:cubicBezTo>
                    <a:pt x="143727" y="204162"/>
                    <a:pt x="127966" y="207827"/>
                    <a:pt x="116969" y="200863"/>
                  </a:cubicBezTo>
                  <a:cubicBezTo>
                    <a:pt x="105240" y="193166"/>
                    <a:pt x="103041" y="201963"/>
                    <a:pt x="101575" y="208194"/>
                  </a:cubicBezTo>
                  <a:cubicBezTo>
                    <a:pt x="99009" y="219923"/>
                    <a:pt x="94977" y="232386"/>
                    <a:pt x="99742" y="244481"/>
                  </a:cubicBezTo>
                  <a:cubicBezTo>
                    <a:pt x="90212" y="239350"/>
                    <a:pt x="80316" y="234951"/>
                    <a:pt x="69686" y="240816"/>
                  </a:cubicBezTo>
                  <a:cubicBezTo>
                    <a:pt x="49893" y="235318"/>
                    <a:pt x="28634" y="241549"/>
                    <a:pt x="9574" y="233485"/>
                  </a:cubicBezTo>
                  <a:cubicBezTo>
                    <a:pt x="8474" y="232386"/>
                    <a:pt x="7374" y="230919"/>
                    <a:pt x="5908" y="229820"/>
                  </a:cubicBezTo>
                  <a:cubicBezTo>
                    <a:pt x="8107" y="221023"/>
                    <a:pt x="-690" y="214059"/>
                    <a:pt x="44" y="202696"/>
                  </a:cubicBezTo>
                  <a:cubicBezTo>
                    <a:pt x="17637" y="216991"/>
                    <a:pt x="35598" y="225421"/>
                    <a:pt x="55391" y="229820"/>
                  </a:cubicBezTo>
                  <a:cubicBezTo>
                    <a:pt x="68953" y="232752"/>
                    <a:pt x="79582" y="221023"/>
                    <a:pt x="75184" y="208194"/>
                  </a:cubicBezTo>
                  <a:cubicBezTo>
                    <a:pt x="73351" y="201963"/>
                    <a:pt x="75551" y="198664"/>
                    <a:pt x="75551" y="194632"/>
                  </a:cubicBezTo>
                  <a:cubicBezTo>
                    <a:pt x="75917" y="171173"/>
                    <a:pt x="81049" y="148448"/>
                    <a:pt x="82515" y="125356"/>
                  </a:cubicBezTo>
                  <a:cubicBezTo>
                    <a:pt x="83614" y="109962"/>
                    <a:pt x="74084" y="94567"/>
                    <a:pt x="81415" y="78806"/>
                  </a:cubicBezTo>
                  <a:cubicBezTo>
                    <a:pt x="90945" y="74407"/>
                    <a:pt x="95344" y="80272"/>
                    <a:pt x="98642" y="87603"/>
                  </a:cubicBezTo>
                  <a:cubicBezTo>
                    <a:pt x="101575" y="93834"/>
                    <a:pt x="107073" y="95667"/>
                    <a:pt x="112571" y="92734"/>
                  </a:cubicBezTo>
                  <a:cubicBezTo>
                    <a:pt x="121734" y="87969"/>
                    <a:pt x="112204" y="83571"/>
                    <a:pt x="111105" y="79172"/>
                  </a:cubicBezTo>
                  <a:cubicBezTo>
                    <a:pt x="110738" y="77340"/>
                    <a:pt x="109272" y="75873"/>
                    <a:pt x="108172" y="74407"/>
                  </a:cubicBezTo>
                  <a:cubicBezTo>
                    <a:pt x="104141" y="67810"/>
                    <a:pt x="96810" y="61945"/>
                    <a:pt x="102308" y="52782"/>
                  </a:cubicBezTo>
                  <a:cubicBezTo>
                    <a:pt x="103774" y="50582"/>
                    <a:pt x="108172" y="47283"/>
                    <a:pt x="109272" y="47650"/>
                  </a:cubicBezTo>
                  <a:cubicBezTo>
                    <a:pt x="117336" y="52415"/>
                    <a:pt x="122467" y="61945"/>
                    <a:pt x="121368" y="69642"/>
                  </a:cubicBezTo>
                  <a:cubicBezTo>
                    <a:pt x="116236" y="100432"/>
                    <a:pt x="145559" y="119858"/>
                    <a:pt x="145559" y="148448"/>
                  </a:cubicBezTo>
                  <a:cubicBezTo>
                    <a:pt x="145559" y="153580"/>
                    <a:pt x="150324" y="152480"/>
                    <a:pt x="153990" y="151747"/>
                  </a:cubicBezTo>
                  <a:cubicBezTo>
                    <a:pt x="163520" y="149914"/>
                    <a:pt x="169384" y="140751"/>
                    <a:pt x="168285" y="134886"/>
                  </a:cubicBezTo>
                  <a:cubicBezTo>
                    <a:pt x="164986" y="116926"/>
                    <a:pt x="167552" y="99698"/>
                    <a:pt x="167185" y="82105"/>
                  </a:cubicBezTo>
                  <a:cubicBezTo>
                    <a:pt x="166819" y="71475"/>
                    <a:pt x="167552" y="59746"/>
                    <a:pt x="156922" y="52415"/>
                  </a:cubicBezTo>
                  <a:cubicBezTo>
                    <a:pt x="153257" y="49849"/>
                    <a:pt x="153990" y="48017"/>
                    <a:pt x="156556" y="45084"/>
                  </a:cubicBezTo>
                  <a:cubicBezTo>
                    <a:pt x="168285" y="32255"/>
                    <a:pt x="170484" y="15761"/>
                    <a:pt x="175249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EF54318D-B898-47F5-93AB-B51CA57ECC64}"/>
                </a:ext>
              </a:extLst>
            </p:cNvPr>
            <p:cNvSpPr/>
            <p:nvPr/>
          </p:nvSpPr>
          <p:spPr>
            <a:xfrm>
              <a:off x="10590483" y="5968048"/>
              <a:ext cx="128160" cy="127650"/>
            </a:xfrm>
            <a:custGeom>
              <a:avLst/>
              <a:gdLst>
                <a:gd name="connsiteX0" fmla="*/ 24064 w 128160"/>
                <a:gd name="connsiteY0" fmla="*/ 71468 h 127650"/>
                <a:gd name="connsiteX1" fmla="*/ 63650 w 128160"/>
                <a:gd name="connsiteY1" fmla="*/ 51675 h 127650"/>
                <a:gd name="connsiteX2" fmla="*/ 65116 w 128160"/>
                <a:gd name="connsiteY2" fmla="*/ 24551 h 127650"/>
                <a:gd name="connsiteX3" fmla="*/ 65483 w 128160"/>
                <a:gd name="connsiteY3" fmla="*/ 9523 h 127650"/>
                <a:gd name="connsiteX4" fmla="*/ 83810 w 128160"/>
                <a:gd name="connsiteY4" fmla="*/ 359 h 127650"/>
                <a:gd name="connsiteX5" fmla="*/ 108001 w 128160"/>
                <a:gd name="connsiteY5" fmla="*/ 20519 h 127650"/>
                <a:gd name="connsiteX6" fmla="*/ 128161 w 128160"/>
                <a:gd name="connsiteY6" fmla="*/ 80998 h 127650"/>
                <a:gd name="connsiteX7" fmla="*/ 99204 w 128160"/>
                <a:gd name="connsiteY7" fmla="*/ 62305 h 127650"/>
                <a:gd name="connsiteX8" fmla="*/ 97372 w 128160"/>
                <a:gd name="connsiteY8" fmla="*/ 79532 h 127650"/>
                <a:gd name="connsiteX9" fmla="*/ 87842 w 128160"/>
                <a:gd name="connsiteY9" fmla="*/ 90161 h 127650"/>
                <a:gd name="connsiteX10" fmla="*/ 80144 w 128160"/>
                <a:gd name="connsiteY10" fmla="*/ 83930 h 127650"/>
                <a:gd name="connsiteX11" fmla="*/ 72080 w 128160"/>
                <a:gd name="connsiteY11" fmla="*/ 75133 h 127650"/>
                <a:gd name="connsiteX12" fmla="*/ 57785 w 128160"/>
                <a:gd name="connsiteY12" fmla="*/ 90161 h 127650"/>
                <a:gd name="connsiteX13" fmla="*/ 42757 w 128160"/>
                <a:gd name="connsiteY13" fmla="*/ 109588 h 127650"/>
                <a:gd name="connsiteX14" fmla="*/ 12335 w 128160"/>
                <a:gd name="connsiteY14" fmla="*/ 126082 h 127650"/>
                <a:gd name="connsiteX15" fmla="*/ 4271 w 128160"/>
                <a:gd name="connsiteY15" fmla="*/ 124983 h 127650"/>
                <a:gd name="connsiteX16" fmla="*/ 239 w 128160"/>
                <a:gd name="connsiteY16" fmla="*/ 115453 h 127650"/>
                <a:gd name="connsiteX17" fmla="*/ 7570 w 128160"/>
                <a:gd name="connsiteY17" fmla="*/ 118385 h 127650"/>
                <a:gd name="connsiteX18" fmla="*/ 10135 w 128160"/>
                <a:gd name="connsiteY18" fmla="*/ 104823 h 127650"/>
                <a:gd name="connsiteX19" fmla="*/ 24064 w 128160"/>
                <a:gd name="connsiteY19" fmla="*/ 71468 h 12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160" h="127650">
                  <a:moveTo>
                    <a:pt x="24064" y="71468"/>
                  </a:moveTo>
                  <a:cubicBezTo>
                    <a:pt x="44956" y="80632"/>
                    <a:pt x="52287" y="61205"/>
                    <a:pt x="63650" y="51675"/>
                  </a:cubicBezTo>
                  <a:cubicBezTo>
                    <a:pt x="72447" y="44344"/>
                    <a:pt x="70981" y="33714"/>
                    <a:pt x="65116" y="24551"/>
                  </a:cubicBezTo>
                  <a:cubicBezTo>
                    <a:pt x="61451" y="19053"/>
                    <a:pt x="61084" y="14288"/>
                    <a:pt x="65483" y="9523"/>
                  </a:cubicBezTo>
                  <a:cubicBezTo>
                    <a:pt x="70614" y="4025"/>
                    <a:pt x="81244" y="-1473"/>
                    <a:pt x="83810" y="359"/>
                  </a:cubicBezTo>
                  <a:cubicBezTo>
                    <a:pt x="92240" y="5858"/>
                    <a:pt x="104702" y="5858"/>
                    <a:pt x="108001" y="20519"/>
                  </a:cubicBezTo>
                  <a:cubicBezTo>
                    <a:pt x="112400" y="40679"/>
                    <a:pt x="120830" y="59739"/>
                    <a:pt x="128161" y="80998"/>
                  </a:cubicBezTo>
                  <a:cubicBezTo>
                    <a:pt x="114965" y="78799"/>
                    <a:pt x="109467" y="66703"/>
                    <a:pt x="99204" y="62305"/>
                  </a:cubicBezTo>
                  <a:cubicBezTo>
                    <a:pt x="91507" y="67436"/>
                    <a:pt x="101037" y="74034"/>
                    <a:pt x="97372" y="79532"/>
                  </a:cubicBezTo>
                  <a:cubicBezTo>
                    <a:pt x="94439" y="83564"/>
                    <a:pt x="93706" y="89062"/>
                    <a:pt x="87842" y="90161"/>
                  </a:cubicBezTo>
                  <a:cubicBezTo>
                    <a:pt x="83076" y="90895"/>
                    <a:pt x="81610" y="87596"/>
                    <a:pt x="80144" y="83930"/>
                  </a:cubicBezTo>
                  <a:cubicBezTo>
                    <a:pt x="78678" y="79532"/>
                    <a:pt x="74646" y="73667"/>
                    <a:pt x="72080" y="75133"/>
                  </a:cubicBezTo>
                  <a:cubicBezTo>
                    <a:pt x="66216" y="78799"/>
                    <a:pt x="56686" y="87596"/>
                    <a:pt x="57785" y="90161"/>
                  </a:cubicBezTo>
                  <a:cubicBezTo>
                    <a:pt x="65483" y="107389"/>
                    <a:pt x="47889" y="103357"/>
                    <a:pt x="42757" y="109588"/>
                  </a:cubicBezTo>
                  <a:cubicBezTo>
                    <a:pt x="34327" y="118018"/>
                    <a:pt x="20398" y="116186"/>
                    <a:pt x="12335" y="126082"/>
                  </a:cubicBezTo>
                  <a:cubicBezTo>
                    <a:pt x="10135" y="128648"/>
                    <a:pt x="6103" y="127915"/>
                    <a:pt x="4271" y="124983"/>
                  </a:cubicBezTo>
                  <a:cubicBezTo>
                    <a:pt x="2071" y="122050"/>
                    <a:pt x="-861" y="117285"/>
                    <a:pt x="239" y="115453"/>
                  </a:cubicBezTo>
                  <a:cubicBezTo>
                    <a:pt x="6103" y="106289"/>
                    <a:pt x="4271" y="119851"/>
                    <a:pt x="7570" y="118385"/>
                  </a:cubicBezTo>
                  <a:cubicBezTo>
                    <a:pt x="14900" y="115086"/>
                    <a:pt x="13068" y="109222"/>
                    <a:pt x="10135" y="104823"/>
                  </a:cubicBezTo>
                  <a:cubicBezTo>
                    <a:pt x="-1594" y="85763"/>
                    <a:pt x="9402" y="78066"/>
                    <a:pt x="24064" y="7146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82F399AE-8EC8-4CCC-B351-26F837D41EB5}"/>
                </a:ext>
              </a:extLst>
            </p:cNvPr>
            <p:cNvSpPr/>
            <p:nvPr/>
          </p:nvSpPr>
          <p:spPr>
            <a:xfrm>
              <a:off x="10525444" y="5552710"/>
              <a:ext cx="76639" cy="69684"/>
            </a:xfrm>
            <a:custGeom>
              <a:avLst/>
              <a:gdLst>
                <a:gd name="connsiteX0" fmla="*/ 28990 w 76639"/>
                <a:gd name="connsiteY0" fmla="*/ 69685 h 69684"/>
                <a:gd name="connsiteX1" fmla="*/ 15428 w 76639"/>
                <a:gd name="connsiteY1" fmla="*/ 67486 h 69684"/>
                <a:gd name="connsiteX2" fmla="*/ 21293 w 76639"/>
                <a:gd name="connsiteY2" fmla="*/ 60155 h 69684"/>
                <a:gd name="connsiteX3" fmla="*/ 22026 w 76639"/>
                <a:gd name="connsiteY3" fmla="*/ 50258 h 69684"/>
                <a:gd name="connsiteX4" fmla="*/ 12129 w 76639"/>
                <a:gd name="connsiteY4" fmla="*/ 50625 h 69684"/>
                <a:gd name="connsiteX5" fmla="*/ 2233 w 76639"/>
                <a:gd name="connsiteY5" fmla="*/ 54290 h 69684"/>
                <a:gd name="connsiteX6" fmla="*/ 2233 w 76639"/>
                <a:gd name="connsiteY6" fmla="*/ 9939 h 69684"/>
                <a:gd name="connsiteX7" fmla="*/ 40353 w 76639"/>
                <a:gd name="connsiteY7" fmla="*/ 5541 h 69684"/>
                <a:gd name="connsiteX8" fmla="*/ 61245 w 76639"/>
                <a:gd name="connsiteY8" fmla="*/ 12505 h 69684"/>
                <a:gd name="connsiteX9" fmla="*/ 76640 w 76639"/>
                <a:gd name="connsiteY9" fmla="*/ 28999 h 69684"/>
                <a:gd name="connsiteX10" fmla="*/ 55381 w 76639"/>
                <a:gd name="connsiteY10" fmla="*/ 43294 h 69684"/>
                <a:gd name="connsiteX11" fmla="*/ 28990 w 76639"/>
                <a:gd name="connsiteY11" fmla="*/ 69685 h 6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39" h="69684">
                  <a:moveTo>
                    <a:pt x="28990" y="69685"/>
                  </a:moveTo>
                  <a:cubicBezTo>
                    <a:pt x="24958" y="68952"/>
                    <a:pt x="20926" y="68219"/>
                    <a:pt x="15428" y="67486"/>
                  </a:cubicBezTo>
                  <a:cubicBezTo>
                    <a:pt x="17627" y="64553"/>
                    <a:pt x="19460" y="62354"/>
                    <a:pt x="21293" y="60155"/>
                  </a:cubicBezTo>
                  <a:cubicBezTo>
                    <a:pt x="23858" y="57223"/>
                    <a:pt x="25325" y="53924"/>
                    <a:pt x="22026" y="50258"/>
                  </a:cubicBezTo>
                  <a:cubicBezTo>
                    <a:pt x="18727" y="46593"/>
                    <a:pt x="15428" y="48426"/>
                    <a:pt x="12129" y="50625"/>
                  </a:cubicBezTo>
                  <a:cubicBezTo>
                    <a:pt x="8830" y="52824"/>
                    <a:pt x="2966" y="59055"/>
                    <a:pt x="2233" y="54290"/>
                  </a:cubicBezTo>
                  <a:cubicBezTo>
                    <a:pt x="33" y="39629"/>
                    <a:pt x="-1433" y="23868"/>
                    <a:pt x="2233" y="9939"/>
                  </a:cubicBezTo>
                  <a:cubicBezTo>
                    <a:pt x="5165" y="-1423"/>
                    <a:pt x="30090" y="-3256"/>
                    <a:pt x="40353" y="5541"/>
                  </a:cubicBezTo>
                  <a:cubicBezTo>
                    <a:pt x="46584" y="10672"/>
                    <a:pt x="54281" y="12138"/>
                    <a:pt x="61245" y="12505"/>
                  </a:cubicBezTo>
                  <a:cubicBezTo>
                    <a:pt x="72975" y="13238"/>
                    <a:pt x="75540" y="19469"/>
                    <a:pt x="76640" y="28999"/>
                  </a:cubicBezTo>
                  <a:cubicBezTo>
                    <a:pt x="56114" y="23868"/>
                    <a:pt x="52815" y="26433"/>
                    <a:pt x="55381" y="43294"/>
                  </a:cubicBezTo>
                  <a:cubicBezTo>
                    <a:pt x="49516" y="55390"/>
                    <a:pt x="42552" y="65653"/>
                    <a:pt x="28990" y="6968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0EB3BD7-608C-48F3-B5B9-2A6D907C83FC}"/>
                </a:ext>
              </a:extLst>
            </p:cNvPr>
            <p:cNvSpPr/>
            <p:nvPr/>
          </p:nvSpPr>
          <p:spPr>
            <a:xfrm>
              <a:off x="10617285" y="5746581"/>
              <a:ext cx="35686" cy="75577"/>
            </a:xfrm>
            <a:custGeom>
              <a:avLst/>
              <a:gdLst>
                <a:gd name="connsiteX0" fmla="*/ 23652 w 35686"/>
                <a:gd name="connsiteY0" fmla="*/ 75211 h 75577"/>
                <a:gd name="connsiteX1" fmla="*/ 3859 w 35686"/>
                <a:gd name="connsiteY1" fmla="*/ 32326 h 75577"/>
                <a:gd name="connsiteX2" fmla="*/ 15955 w 35686"/>
                <a:gd name="connsiteY2" fmla="*/ 4102 h 75577"/>
                <a:gd name="connsiteX3" fmla="*/ 35381 w 35686"/>
                <a:gd name="connsiteY3" fmla="*/ 18764 h 75577"/>
                <a:gd name="connsiteX4" fmla="*/ 30983 w 35686"/>
                <a:gd name="connsiteY4" fmla="*/ 75577 h 75577"/>
                <a:gd name="connsiteX5" fmla="*/ 23652 w 35686"/>
                <a:gd name="connsiteY5" fmla="*/ 75211 h 7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86" h="75577">
                  <a:moveTo>
                    <a:pt x="23652" y="75211"/>
                  </a:moveTo>
                  <a:cubicBezTo>
                    <a:pt x="28051" y="56151"/>
                    <a:pt x="11923" y="45521"/>
                    <a:pt x="3859" y="32326"/>
                  </a:cubicBezTo>
                  <a:cubicBezTo>
                    <a:pt x="-6037" y="15098"/>
                    <a:pt x="4959" y="10333"/>
                    <a:pt x="15955" y="4102"/>
                  </a:cubicBezTo>
                  <a:cubicBezTo>
                    <a:pt x="35015" y="-3595"/>
                    <a:pt x="32816" y="-1396"/>
                    <a:pt x="35381" y="18764"/>
                  </a:cubicBezTo>
                  <a:cubicBezTo>
                    <a:pt x="37947" y="38923"/>
                    <a:pt x="23286" y="56151"/>
                    <a:pt x="30983" y="75577"/>
                  </a:cubicBezTo>
                  <a:cubicBezTo>
                    <a:pt x="28417" y="75211"/>
                    <a:pt x="25851" y="75211"/>
                    <a:pt x="23652" y="7521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C8F19BE0-99E2-414C-A423-898BE37F03C2}"/>
                </a:ext>
              </a:extLst>
            </p:cNvPr>
            <p:cNvSpPr/>
            <p:nvPr/>
          </p:nvSpPr>
          <p:spPr>
            <a:xfrm>
              <a:off x="10550036" y="6015976"/>
              <a:ext cx="31762" cy="22647"/>
            </a:xfrm>
            <a:custGeom>
              <a:avLst/>
              <a:gdLst>
                <a:gd name="connsiteX0" fmla="*/ 0 w 31762"/>
                <a:gd name="connsiteY0" fmla="*/ 20974 h 22647"/>
                <a:gd name="connsiteX1" fmla="*/ 17960 w 31762"/>
                <a:gd name="connsiteY1" fmla="*/ 3747 h 22647"/>
                <a:gd name="connsiteX2" fmla="*/ 27857 w 31762"/>
                <a:gd name="connsiteY2" fmla="*/ 2648 h 22647"/>
                <a:gd name="connsiteX3" fmla="*/ 28223 w 31762"/>
                <a:gd name="connsiteY3" fmla="*/ 12544 h 22647"/>
                <a:gd name="connsiteX4" fmla="*/ 0 w 31762"/>
                <a:gd name="connsiteY4" fmla="*/ 20974 h 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62" h="22647">
                  <a:moveTo>
                    <a:pt x="0" y="20974"/>
                  </a:moveTo>
                  <a:cubicBezTo>
                    <a:pt x="7697" y="15110"/>
                    <a:pt x="14295" y="10711"/>
                    <a:pt x="17960" y="3747"/>
                  </a:cubicBezTo>
                  <a:cubicBezTo>
                    <a:pt x="20893" y="-2484"/>
                    <a:pt x="23825" y="448"/>
                    <a:pt x="27857" y="2648"/>
                  </a:cubicBezTo>
                  <a:cubicBezTo>
                    <a:pt x="33722" y="5946"/>
                    <a:pt x="32255" y="8879"/>
                    <a:pt x="28223" y="12544"/>
                  </a:cubicBezTo>
                  <a:cubicBezTo>
                    <a:pt x="20893" y="19508"/>
                    <a:pt x="13562" y="25739"/>
                    <a:pt x="0" y="2097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7DCD34-BD0F-4706-9B8B-F10A54D272DA}"/>
                </a:ext>
              </a:extLst>
            </p:cNvPr>
            <p:cNvSpPr/>
            <p:nvPr/>
          </p:nvSpPr>
          <p:spPr>
            <a:xfrm>
              <a:off x="10546561" y="5927016"/>
              <a:ext cx="20701" cy="17181"/>
            </a:xfrm>
            <a:custGeom>
              <a:avLst/>
              <a:gdLst>
                <a:gd name="connsiteX0" fmla="*/ 20702 w 20701"/>
                <a:gd name="connsiteY0" fmla="*/ 5104 h 17181"/>
                <a:gd name="connsiteX1" fmla="*/ 9339 w 20701"/>
                <a:gd name="connsiteY1" fmla="*/ 16833 h 17181"/>
                <a:gd name="connsiteX2" fmla="*/ 176 w 20701"/>
                <a:gd name="connsiteY2" fmla="*/ 9869 h 17181"/>
                <a:gd name="connsiteX3" fmla="*/ 11172 w 20701"/>
                <a:gd name="connsiteY3" fmla="*/ 705 h 17181"/>
                <a:gd name="connsiteX4" fmla="*/ 20702 w 20701"/>
                <a:gd name="connsiteY4" fmla="*/ 5104 h 1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01" h="17181">
                  <a:moveTo>
                    <a:pt x="20702" y="5104"/>
                  </a:moveTo>
                  <a:cubicBezTo>
                    <a:pt x="13738" y="6204"/>
                    <a:pt x="14837" y="15001"/>
                    <a:pt x="9339" y="16833"/>
                  </a:cubicBezTo>
                  <a:cubicBezTo>
                    <a:pt x="4208" y="18666"/>
                    <a:pt x="542" y="12801"/>
                    <a:pt x="176" y="9869"/>
                  </a:cubicBezTo>
                  <a:cubicBezTo>
                    <a:pt x="-1290" y="2538"/>
                    <a:pt x="6773" y="2905"/>
                    <a:pt x="11172" y="705"/>
                  </a:cubicBezTo>
                  <a:cubicBezTo>
                    <a:pt x="14837" y="-1127"/>
                    <a:pt x="18503" y="705"/>
                    <a:pt x="20702" y="510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2C8A57C-E331-4127-BC90-DA5091D4AA23}"/>
                </a:ext>
              </a:extLst>
            </p:cNvPr>
            <p:cNvSpPr/>
            <p:nvPr/>
          </p:nvSpPr>
          <p:spPr>
            <a:xfrm>
              <a:off x="10592457" y="5765345"/>
              <a:ext cx="10727" cy="16386"/>
            </a:xfrm>
            <a:custGeom>
              <a:avLst/>
              <a:gdLst>
                <a:gd name="connsiteX0" fmla="*/ 7062 w 10727"/>
                <a:gd name="connsiteY0" fmla="*/ 0 h 16386"/>
                <a:gd name="connsiteX1" fmla="*/ 10727 w 10727"/>
                <a:gd name="connsiteY1" fmla="*/ 15028 h 16386"/>
                <a:gd name="connsiteX2" fmla="*/ 831 w 10727"/>
                <a:gd name="connsiteY2" fmla="*/ 9530 h 16386"/>
                <a:gd name="connsiteX3" fmla="*/ 7062 w 10727"/>
                <a:gd name="connsiteY3" fmla="*/ 0 h 1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7" h="16386">
                  <a:moveTo>
                    <a:pt x="7062" y="0"/>
                  </a:moveTo>
                  <a:cubicBezTo>
                    <a:pt x="8161" y="5132"/>
                    <a:pt x="9627" y="9896"/>
                    <a:pt x="10727" y="15028"/>
                  </a:cubicBezTo>
                  <a:cubicBezTo>
                    <a:pt x="4496" y="18693"/>
                    <a:pt x="2297" y="14295"/>
                    <a:pt x="831" y="9530"/>
                  </a:cubicBezTo>
                  <a:cubicBezTo>
                    <a:pt x="-1369" y="3665"/>
                    <a:pt x="831" y="366"/>
                    <a:pt x="7062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0ED5528-E0D7-43FF-8552-4BC8F5D21223}"/>
                </a:ext>
              </a:extLst>
            </p:cNvPr>
            <p:cNvSpPr/>
            <p:nvPr/>
          </p:nvSpPr>
          <p:spPr>
            <a:xfrm>
              <a:off x="10359069" y="5967308"/>
              <a:ext cx="46205" cy="204086"/>
            </a:xfrm>
            <a:custGeom>
              <a:avLst/>
              <a:gdLst>
                <a:gd name="connsiteX0" fmla="*/ 0 w 46205"/>
                <a:gd name="connsiteY0" fmla="*/ 16128 h 204086"/>
                <a:gd name="connsiteX1" fmla="*/ 28590 w 46205"/>
                <a:gd name="connsiteY1" fmla="*/ 0 h 204086"/>
                <a:gd name="connsiteX2" fmla="*/ 32622 w 46205"/>
                <a:gd name="connsiteY2" fmla="*/ 2932 h 204086"/>
                <a:gd name="connsiteX3" fmla="*/ 46184 w 46205"/>
                <a:gd name="connsiteY3" fmla="*/ 7697 h 204086"/>
                <a:gd name="connsiteX4" fmla="*/ 35921 w 46205"/>
                <a:gd name="connsiteY4" fmla="*/ 19793 h 204086"/>
                <a:gd name="connsiteX5" fmla="*/ 30056 w 46205"/>
                <a:gd name="connsiteY5" fmla="*/ 31889 h 204086"/>
                <a:gd name="connsiteX6" fmla="*/ 21992 w 46205"/>
                <a:gd name="connsiteY6" fmla="*/ 78806 h 204086"/>
                <a:gd name="connsiteX7" fmla="*/ 32622 w 46205"/>
                <a:gd name="connsiteY7" fmla="*/ 98232 h 204086"/>
                <a:gd name="connsiteX8" fmla="*/ 35554 w 46205"/>
                <a:gd name="connsiteY8" fmla="*/ 121324 h 204086"/>
                <a:gd name="connsiteX9" fmla="*/ 44351 w 46205"/>
                <a:gd name="connsiteY9" fmla="*/ 161644 h 204086"/>
                <a:gd name="connsiteX10" fmla="*/ 30423 w 46205"/>
                <a:gd name="connsiteY10" fmla="*/ 200863 h 204086"/>
                <a:gd name="connsiteX11" fmla="*/ 15761 w 46205"/>
                <a:gd name="connsiteY11" fmla="*/ 196098 h 204086"/>
                <a:gd name="connsiteX12" fmla="*/ 6598 w 46205"/>
                <a:gd name="connsiteY12" fmla="*/ 100432 h 204086"/>
                <a:gd name="connsiteX13" fmla="*/ 2566 w 46205"/>
                <a:gd name="connsiteY13" fmla="*/ 39220 h 204086"/>
                <a:gd name="connsiteX14" fmla="*/ 0 w 46205"/>
                <a:gd name="connsiteY14" fmla="*/ 16128 h 20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05" h="204086">
                  <a:moveTo>
                    <a:pt x="0" y="16128"/>
                  </a:moveTo>
                  <a:cubicBezTo>
                    <a:pt x="3665" y="366"/>
                    <a:pt x="23092" y="12462"/>
                    <a:pt x="28590" y="0"/>
                  </a:cubicBezTo>
                  <a:cubicBezTo>
                    <a:pt x="30056" y="1100"/>
                    <a:pt x="32622" y="2199"/>
                    <a:pt x="32622" y="2932"/>
                  </a:cubicBezTo>
                  <a:cubicBezTo>
                    <a:pt x="31522" y="16128"/>
                    <a:pt x="38487" y="13562"/>
                    <a:pt x="46184" y="7697"/>
                  </a:cubicBezTo>
                  <a:cubicBezTo>
                    <a:pt x="46550" y="17594"/>
                    <a:pt x="42152" y="19427"/>
                    <a:pt x="35921" y="19793"/>
                  </a:cubicBezTo>
                  <a:cubicBezTo>
                    <a:pt x="26757" y="20160"/>
                    <a:pt x="24558" y="25291"/>
                    <a:pt x="30056" y="31889"/>
                  </a:cubicBezTo>
                  <a:cubicBezTo>
                    <a:pt x="45084" y="49849"/>
                    <a:pt x="46550" y="65244"/>
                    <a:pt x="21992" y="78806"/>
                  </a:cubicBezTo>
                  <a:cubicBezTo>
                    <a:pt x="32988" y="82838"/>
                    <a:pt x="38853" y="86503"/>
                    <a:pt x="32622" y="98232"/>
                  </a:cubicBezTo>
                  <a:cubicBezTo>
                    <a:pt x="29323" y="104097"/>
                    <a:pt x="23825" y="115093"/>
                    <a:pt x="35554" y="121324"/>
                  </a:cubicBezTo>
                  <a:cubicBezTo>
                    <a:pt x="27124" y="137818"/>
                    <a:pt x="40319" y="148082"/>
                    <a:pt x="44351" y="161644"/>
                  </a:cubicBezTo>
                  <a:cubicBezTo>
                    <a:pt x="47650" y="172640"/>
                    <a:pt x="37387" y="188767"/>
                    <a:pt x="30423" y="200863"/>
                  </a:cubicBezTo>
                  <a:cubicBezTo>
                    <a:pt x="25658" y="208927"/>
                    <a:pt x="20160" y="199764"/>
                    <a:pt x="15761" y="196098"/>
                  </a:cubicBezTo>
                  <a:cubicBezTo>
                    <a:pt x="13195" y="164209"/>
                    <a:pt x="10996" y="131587"/>
                    <a:pt x="6598" y="100432"/>
                  </a:cubicBezTo>
                  <a:cubicBezTo>
                    <a:pt x="3665" y="79905"/>
                    <a:pt x="6231" y="59746"/>
                    <a:pt x="2566" y="39220"/>
                  </a:cubicBezTo>
                  <a:cubicBezTo>
                    <a:pt x="1100" y="32989"/>
                    <a:pt x="1466" y="23825"/>
                    <a:pt x="0" y="16128"/>
                  </a:cubicBezTo>
                  <a:close/>
                </a:path>
              </a:pathLst>
            </a:custGeom>
            <a:solidFill>
              <a:srgbClr val="B28D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7FC78C57-89A6-4ECB-BF19-2AB46FEAABF4}"/>
                </a:ext>
              </a:extLst>
            </p:cNvPr>
            <p:cNvSpPr/>
            <p:nvPr/>
          </p:nvSpPr>
          <p:spPr>
            <a:xfrm>
              <a:off x="10325358" y="5870399"/>
              <a:ext cx="18111" cy="17604"/>
            </a:xfrm>
            <a:custGeom>
              <a:avLst/>
              <a:gdLst>
                <a:gd name="connsiteX0" fmla="*/ 7320 w 18111"/>
                <a:gd name="connsiteY0" fmla="*/ 17004 h 17604"/>
                <a:gd name="connsiteX1" fmla="*/ 356 w 18111"/>
                <a:gd name="connsiteY1" fmla="*/ 6008 h 17604"/>
                <a:gd name="connsiteX2" fmla="*/ 2921 w 18111"/>
                <a:gd name="connsiteY2" fmla="*/ 510 h 17604"/>
                <a:gd name="connsiteX3" fmla="*/ 17950 w 18111"/>
                <a:gd name="connsiteY3" fmla="*/ 9307 h 17604"/>
                <a:gd name="connsiteX4" fmla="*/ 7320 w 18111"/>
                <a:gd name="connsiteY4" fmla="*/ 17004 h 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11" h="17604">
                  <a:moveTo>
                    <a:pt x="7320" y="17004"/>
                  </a:moveTo>
                  <a:cubicBezTo>
                    <a:pt x="-744" y="17737"/>
                    <a:pt x="-377" y="11872"/>
                    <a:pt x="356" y="6008"/>
                  </a:cubicBezTo>
                  <a:cubicBezTo>
                    <a:pt x="722" y="3808"/>
                    <a:pt x="2188" y="-1690"/>
                    <a:pt x="2921" y="510"/>
                  </a:cubicBezTo>
                  <a:cubicBezTo>
                    <a:pt x="5487" y="9673"/>
                    <a:pt x="19782" y="-3522"/>
                    <a:pt x="17950" y="9307"/>
                  </a:cubicBezTo>
                  <a:cubicBezTo>
                    <a:pt x="16850" y="13338"/>
                    <a:pt x="15017" y="19570"/>
                    <a:pt x="7320" y="17004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A7055435-1027-449B-B68E-71CED72052E0}"/>
                </a:ext>
              </a:extLst>
            </p:cNvPr>
            <p:cNvSpPr/>
            <p:nvPr/>
          </p:nvSpPr>
          <p:spPr>
            <a:xfrm>
              <a:off x="10401427" y="6512717"/>
              <a:ext cx="50059" cy="67537"/>
            </a:xfrm>
            <a:custGeom>
              <a:avLst/>
              <a:gdLst>
                <a:gd name="connsiteX0" fmla="*/ 10057 w 50059"/>
                <a:gd name="connsiteY0" fmla="*/ 0 h 67537"/>
                <a:gd name="connsiteX1" fmla="*/ 31316 w 50059"/>
                <a:gd name="connsiteY1" fmla="*/ 38487 h 67537"/>
                <a:gd name="connsiteX2" fmla="*/ 36081 w 50059"/>
                <a:gd name="connsiteY2" fmla="*/ 50949 h 67537"/>
                <a:gd name="connsiteX3" fmla="*/ 49643 w 50059"/>
                <a:gd name="connsiteY3" fmla="*/ 60112 h 67537"/>
                <a:gd name="connsiteX4" fmla="*/ 32050 w 50059"/>
                <a:gd name="connsiteY4" fmla="*/ 67443 h 67537"/>
                <a:gd name="connsiteX5" fmla="*/ 20687 w 50059"/>
                <a:gd name="connsiteY5" fmla="*/ 41785 h 67537"/>
                <a:gd name="connsiteX6" fmla="*/ 5292 w 50059"/>
                <a:gd name="connsiteY6" fmla="*/ 20526 h 67537"/>
                <a:gd name="connsiteX7" fmla="*/ 10057 w 50059"/>
                <a:gd name="connsiteY7" fmla="*/ 0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59" h="67537">
                  <a:moveTo>
                    <a:pt x="10057" y="0"/>
                  </a:moveTo>
                  <a:cubicBezTo>
                    <a:pt x="26551" y="7331"/>
                    <a:pt x="42313" y="15028"/>
                    <a:pt x="31316" y="38487"/>
                  </a:cubicBezTo>
                  <a:cubicBezTo>
                    <a:pt x="29484" y="42152"/>
                    <a:pt x="30950" y="49483"/>
                    <a:pt x="36081" y="50949"/>
                  </a:cubicBezTo>
                  <a:cubicBezTo>
                    <a:pt x="42313" y="52782"/>
                    <a:pt x="52209" y="49483"/>
                    <a:pt x="49643" y="60112"/>
                  </a:cubicBezTo>
                  <a:cubicBezTo>
                    <a:pt x="48177" y="67443"/>
                    <a:pt x="39380" y="67810"/>
                    <a:pt x="32050" y="67443"/>
                  </a:cubicBezTo>
                  <a:cubicBezTo>
                    <a:pt x="23986" y="60846"/>
                    <a:pt x="25452" y="50216"/>
                    <a:pt x="20687" y="41785"/>
                  </a:cubicBezTo>
                  <a:cubicBezTo>
                    <a:pt x="16288" y="34088"/>
                    <a:pt x="15189" y="26024"/>
                    <a:pt x="5292" y="20526"/>
                  </a:cubicBezTo>
                  <a:cubicBezTo>
                    <a:pt x="-3505" y="15395"/>
                    <a:pt x="-939" y="5132"/>
                    <a:pt x="10057" y="0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8ED557F-607B-4D2A-8DA3-05739F057719}"/>
                </a:ext>
              </a:extLst>
            </p:cNvPr>
            <p:cNvSpPr/>
            <p:nvPr/>
          </p:nvSpPr>
          <p:spPr>
            <a:xfrm>
              <a:off x="10357538" y="6244760"/>
              <a:ext cx="27810" cy="21663"/>
            </a:xfrm>
            <a:custGeom>
              <a:avLst/>
              <a:gdLst>
                <a:gd name="connsiteX0" fmla="*/ 23890 w 27810"/>
                <a:gd name="connsiteY0" fmla="*/ 1117 h 21663"/>
                <a:gd name="connsiteX1" fmla="*/ 27555 w 27810"/>
                <a:gd name="connsiteY1" fmla="*/ 20177 h 21663"/>
                <a:gd name="connsiteX2" fmla="*/ 18025 w 27810"/>
                <a:gd name="connsiteY2" fmla="*/ 21644 h 21663"/>
                <a:gd name="connsiteX3" fmla="*/ 65 w 27810"/>
                <a:gd name="connsiteY3" fmla="*/ 10647 h 21663"/>
                <a:gd name="connsiteX4" fmla="*/ 23890 w 27810"/>
                <a:gd name="connsiteY4" fmla="*/ 1117 h 2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0" h="21663">
                  <a:moveTo>
                    <a:pt x="23890" y="1117"/>
                  </a:moveTo>
                  <a:cubicBezTo>
                    <a:pt x="27555" y="6982"/>
                    <a:pt x="28288" y="13213"/>
                    <a:pt x="27555" y="20177"/>
                  </a:cubicBezTo>
                  <a:cubicBezTo>
                    <a:pt x="23523" y="17245"/>
                    <a:pt x="19125" y="22010"/>
                    <a:pt x="18025" y="21644"/>
                  </a:cubicBezTo>
                  <a:cubicBezTo>
                    <a:pt x="12161" y="17612"/>
                    <a:pt x="-1035" y="19078"/>
                    <a:pt x="65" y="10647"/>
                  </a:cubicBezTo>
                  <a:cubicBezTo>
                    <a:pt x="1897" y="-2548"/>
                    <a:pt x="13993" y="-349"/>
                    <a:pt x="23890" y="1117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63840F8E-FB1C-4C86-81DF-FC49072441CA}"/>
                </a:ext>
              </a:extLst>
            </p:cNvPr>
            <p:cNvSpPr/>
            <p:nvPr/>
          </p:nvSpPr>
          <p:spPr>
            <a:xfrm>
              <a:off x="10366033" y="6272268"/>
              <a:ext cx="19602" cy="18693"/>
            </a:xfrm>
            <a:custGeom>
              <a:avLst/>
              <a:gdLst>
                <a:gd name="connsiteX0" fmla="*/ 19060 w 19602"/>
                <a:gd name="connsiteY0" fmla="*/ 0 h 18693"/>
                <a:gd name="connsiteX1" fmla="*/ 11729 w 19602"/>
                <a:gd name="connsiteY1" fmla="*/ 18694 h 18693"/>
                <a:gd name="connsiteX2" fmla="*/ 0 w 19602"/>
                <a:gd name="connsiteY2" fmla="*/ 3299 h 18693"/>
                <a:gd name="connsiteX3" fmla="*/ 19060 w 19602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2" h="18693">
                  <a:moveTo>
                    <a:pt x="19060" y="0"/>
                  </a:moveTo>
                  <a:cubicBezTo>
                    <a:pt x="21992" y="8430"/>
                    <a:pt x="12096" y="11729"/>
                    <a:pt x="11729" y="18694"/>
                  </a:cubicBezTo>
                  <a:cubicBezTo>
                    <a:pt x="8064" y="13929"/>
                    <a:pt x="4398" y="9163"/>
                    <a:pt x="0" y="3299"/>
                  </a:cubicBezTo>
                  <a:cubicBezTo>
                    <a:pt x="7697" y="2566"/>
                    <a:pt x="13928" y="4765"/>
                    <a:pt x="19060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0FDB02A-F570-44C9-95FA-9BFAE99C2E03}"/>
                </a:ext>
              </a:extLst>
            </p:cNvPr>
            <p:cNvSpPr/>
            <p:nvPr/>
          </p:nvSpPr>
          <p:spPr>
            <a:xfrm>
              <a:off x="10235179" y="6392126"/>
              <a:ext cx="14966" cy="19426"/>
            </a:xfrm>
            <a:custGeom>
              <a:avLst/>
              <a:gdLst>
                <a:gd name="connsiteX0" fmla="*/ 7331 w 14966"/>
                <a:gd name="connsiteY0" fmla="*/ 19427 h 19426"/>
                <a:gd name="connsiteX1" fmla="*/ 0 w 14966"/>
                <a:gd name="connsiteY1" fmla="*/ 4399 h 19426"/>
                <a:gd name="connsiteX2" fmla="*/ 13562 w 14966"/>
                <a:gd name="connsiteY2" fmla="*/ 0 h 19426"/>
                <a:gd name="connsiteX3" fmla="*/ 7331 w 14966"/>
                <a:gd name="connsiteY3" fmla="*/ 19427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6" h="19426">
                  <a:moveTo>
                    <a:pt x="7331" y="19427"/>
                  </a:moveTo>
                  <a:cubicBezTo>
                    <a:pt x="2932" y="15395"/>
                    <a:pt x="733" y="10263"/>
                    <a:pt x="0" y="4399"/>
                  </a:cubicBezTo>
                  <a:cubicBezTo>
                    <a:pt x="4765" y="4032"/>
                    <a:pt x="10996" y="8797"/>
                    <a:pt x="13562" y="0"/>
                  </a:cubicBezTo>
                  <a:cubicBezTo>
                    <a:pt x="19060" y="9163"/>
                    <a:pt x="6598" y="12096"/>
                    <a:pt x="7331" y="1942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6D17CA7-C476-497A-BF08-2CB5F0C1EA57}"/>
                </a:ext>
              </a:extLst>
            </p:cNvPr>
            <p:cNvSpPr/>
            <p:nvPr/>
          </p:nvSpPr>
          <p:spPr>
            <a:xfrm>
              <a:off x="10121185" y="5190979"/>
              <a:ext cx="51129" cy="232751"/>
            </a:xfrm>
            <a:custGeom>
              <a:avLst/>
              <a:gdLst>
                <a:gd name="connsiteX0" fmla="*/ 49849 w 51129"/>
                <a:gd name="connsiteY0" fmla="*/ 0 h 232751"/>
                <a:gd name="connsiteX1" fmla="*/ 50949 w 51129"/>
                <a:gd name="connsiteY1" fmla="*/ 48383 h 232751"/>
                <a:gd name="connsiteX2" fmla="*/ 46184 w 51129"/>
                <a:gd name="connsiteY2" fmla="*/ 93101 h 232751"/>
                <a:gd name="connsiteX3" fmla="*/ 35554 w 51129"/>
                <a:gd name="connsiteY3" fmla="*/ 138552 h 232751"/>
                <a:gd name="connsiteX4" fmla="*/ 9163 w 51129"/>
                <a:gd name="connsiteY4" fmla="*/ 232752 h 232751"/>
                <a:gd name="connsiteX5" fmla="*/ 1833 w 51129"/>
                <a:gd name="connsiteY5" fmla="*/ 225788 h 232751"/>
                <a:gd name="connsiteX6" fmla="*/ 0 w 51129"/>
                <a:gd name="connsiteY6" fmla="*/ 157612 h 232751"/>
                <a:gd name="connsiteX7" fmla="*/ 3665 w 51129"/>
                <a:gd name="connsiteY7" fmla="*/ 152847 h 232751"/>
                <a:gd name="connsiteX8" fmla="*/ 21259 w 51129"/>
                <a:gd name="connsiteY8" fmla="*/ 137452 h 232751"/>
                <a:gd name="connsiteX9" fmla="*/ 26757 w 51129"/>
                <a:gd name="connsiteY9" fmla="*/ 116559 h 232751"/>
                <a:gd name="connsiteX10" fmla="*/ 15395 w 51129"/>
                <a:gd name="connsiteY10" fmla="*/ 121691 h 232751"/>
                <a:gd name="connsiteX11" fmla="*/ 4765 w 51129"/>
                <a:gd name="connsiteY11" fmla="*/ 83937 h 232751"/>
                <a:gd name="connsiteX12" fmla="*/ 5865 w 51129"/>
                <a:gd name="connsiteY12" fmla="*/ 64877 h 232751"/>
                <a:gd name="connsiteX13" fmla="*/ 13195 w 51129"/>
                <a:gd name="connsiteY13" fmla="*/ 45451 h 232751"/>
                <a:gd name="connsiteX14" fmla="*/ 12829 w 51129"/>
                <a:gd name="connsiteY14" fmla="*/ 38120 h 232751"/>
                <a:gd name="connsiteX15" fmla="*/ 23092 w 51129"/>
                <a:gd name="connsiteY15" fmla="*/ 10630 h 232751"/>
                <a:gd name="connsiteX16" fmla="*/ 41419 w 51129"/>
                <a:gd name="connsiteY16" fmla="*/ 26391 h 232751"/>
                <a:gd name="connsiteX17" fmla="*/ 49849 w 51129"/>
                <a:gd name="connsiteY17" fmla="*/ 0 h 23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129" h="232751">
                  <a:moveTo>
                    <a:pt x="49849" y="0"/>
                  </a:moveTo>
                  <a:cubicBezTo>
                    <a:pt x="50216" y="16128"/>
                    <a:pt x="50582" y="32255"/>
                    <a:pt x="50949" y="48383"/>
                  </a:cubicBezTo>
                  <a:cubicBezTo>
                    <a:pt x="52782" y="63778"/>
                    <a:pt x="39953" y="77340"/>
                    <a:pt x="46184" y="93101"/>
                  </a:cubicBezTo>
                  <a:cubicBezTo>
                    <a:pt x="35188" y="106296"/>
                    <a:pt x="38853" y="123157"/>
                    <a:pt x="35554" y="138552"/>
                  </a:cubicBezTo>
                  <a:cubicBezTo>
                    <a:pt x="16861" y="167142"/>
                    <a:pt x="15761" y="200497"/>
                    <a:pt x="9163" y="232752"/>
                  </a:cubicBezTo>
                  <a:cubicBezTo>
                    <a:pt x="5132" y="232386"/>
                    <a:pt x="1100" y="230186"/>
                    <a:pt x="1833" y="225788"/>
                  </a:cubicBezTo>
                  <a:cubicBezTo>
                    <a:pt x="5865" y="202696"/>
                    <a:pt x="1100" y="180337"/>
                    <a:pt x="0" y="157612"/>
                  </a:cubicBezTo>
                  <a:cubicBezTo>
                    <a:pt x="0" y="155046"/>
                    <a:pt x="367" y="152847"/>
                    <a:pt x="3665" y="152847"/>
                  </a:cubicBezTo>
                  <a:cubicBezTo>
                    <a:pt x="19427" y="152114"/>
                    <a:pt x="20526" y="152114"/>
                    <a:pt x="21259" y="137452"/>
                  </a:cubicBezTo>
                  <a:cubicBezTo>
                    <a:pt x="21626" y="129755"/>
                    <a:pt x="31522" y="125356"/>
                    <a:pt x="26757" y="116559"/>
                  </a:cubicBezTo>
                  <a:cubicBezTo>
                    <a:pt x="21992" y="115460"/>
                    <a:pt x="21626" y="125356"/>
                    <a:pt x="15395" y="121691"/>
                  </a:cubicBezTo>
                  <a:cubicBezTo>
                    <a:pt x="17960" y="107396"/>
                    <a:pt x="24192" y="93101"/>
                    <a:pt x="4765" y="83937"/>
                  </a:cubicBezTo>
                  <a:cubicBezTo>
                    <a:pt x="-1100" y="81372"/>
                    <a:pt x="-1833" y="68543"/>
                    <a:pt x="5865" y="64877"/>
                  </a:cubicBezTo>
                  <a:cubicBezTo>
                    <a:pt x="16494" y="60112"/>
                    <a:pt x="15761" y="53881"/>
                    <a:pt x="13195" y="45451"/>
                  </a:cubicBezTo>
                  <a:cubicBezTo>
                    <a:pt x="12462" y="43252"/>
                    <a:pt x="12829" y="40319"/>
                    <a:pt x="12829" y="38120"/>
                  </a:cubicBezTo>
                  <a:cubicBezTo>
                    <a:pt x="13195" y="27857"/>
                    <a:pt x="10263" y="14662"/>
                    <a:pt x="23092" y="10630"/>
                  </a:cubicBezTo>
                  <a:cubicBezTo>
                    <a:pt x="34088" y="6964"/>
                    <a:pt x="32988" y="23092"/>
                    <a:pt x="41419" y="26391"/>
                  </a:cubicBezTo>
                  <a:cubicBezTo>
                    <a:pt x="51315" y="20160"/>
                    <a:pt x="42152" y="7331"/>
                    <a:pt x="49849" y="0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A0BEB76C-B48A-4CA7-B1DB-4AF097F2880F}"/>
                </a:ext>
              </a:extLst>
            </p:cNvPr>
            <p:cNvSpPr/>
            <p:nvPr/>
          </p:nvSpPr>
          <p:spPr>
            <a:xfrm>
              <a:off x="10106890" y="5237796"/>
              <a:ext cx="17299" cy="9312"/>
            </a:xfrm>
            <a:custGeom>
              <a:avLst/>
              <a:gdLst>
                <a:gd name="connsiteX0" fmla="*/ 0 w 17299"/>
                <a:gd name="connsiteY0" fmla="*/ 9263 h 9312"/>
                <a:gd name="connsiteX1" fmla="*/ 15395 w 17299"/>
                <a:gd name="connsiteY1" fmla="*/ 1933 h 9312"/>
                <a:gd name="connsiteX2" fmla="*/ 17227 w 17299"/>
                <a:gd name="connsiteY2" fmla="*/ 6331 h 9312"/>
                <a:gd name="connsiteX3" fmla="*/ 0 w 17299"/>
                <a:gd name="connsiteY3" fmla="*/ 9263 h 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9" h="9312">
                  <a:moveTo>
                    <a:pt x="0" y="9263"/>
                  </a:moveTo>
                  <a:cubicBezTo>
                    <a:pt x="5498" y="100"/>
                    <a:pt x="9530" y="-2099"/>
                    <a:pt x="15395" y="1933"/>
                  </a:cubicBezTo>
                  <a:cubicBezTo>
                    <a:pt x="16494" y="2666"/>
                    <a:pt x="17594" y="5598"/>
                    <a:pt x="17227" y="6331"/>
                  </a:cubicBezTo>
                  <a:cubicBezTo>
                    <a:pt x="13195" y="11463"/>
                    <a:pt x="8064" y="8164"/>
                    <a:pt x="0" y="9263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792F0EDB-52EB-4C18-B842-A3046066540F}"/>
                </a:ext>
              </a:extLst>
            </p:cNvPr>
            <p:cNvSpPr/>
            <p:nvPr/>
          </p:nvSpPr>
          <p:spPr>
            <a:xfrm>
              <a:off x="11103184" y="4503719"/>
              <a:ext cx="229045" cy="104402"/>
            </a:xfrm>
            <a:custGeom>
              <a:avLst/>
              <a:gdLst>
                <a:gd name="connsiteX0" fmla="*/ 111753 w 229045"/>
                <a:gd name="connsiteY0" fmla="*/ 22359 h 104402"/>
                <a:gd name="connsiteX1" fmla="*/ 149873 w 229045"/>
                <a:gd name="connsiteY1" fmla="*/ 32989 h 104402"/>
                <a:gd name="connsiteX2" fmla="*/ 205221 w 229045"/>
                <a:gd name="connsiteY2" fmla="*/ 39586 h 104402"/>
                <a:gd name="connsiteX3" fmla="*/ 229046 w 229045"/>
                <a:gd name="connsiteY3" fmla="*/ 64144 h 104402"/>
                <a:gd name="connsiteX4" fmla="*/ 174065 w 229045"/>
                <a:gd name="connsiteY4" fmla="*/ 54981 h 104402"/>
                <a:gd name="connsiteX5" fmla="*/ 157937 w 229045"/>
                <a:gd name="connsiteY5" fmla="*/ 52048 h 104402"/>
                <a:gd name="connsiteX6" fmla="*/ 200822 w 229045"/>
                <a:gd name="connsiteY6" fmla="*/ 86870 h 104402"/>
                <a:gd name="connsiteX7" fmla="*/ 191292 w 229045"/>
                <a:gd name="connsiteY7" fmla="*/ 103364 h 104402"/>
                <a:gd name="connsiteX8" fmla="*/ 176997 w 229045"/>
                <a:gd name="connsiteY8" fmla="*/ 102264 h 104402"/>
                <a:gd name="connsiteX9" fmla="*/ 28915 w 229045"/>
                <a:gd name="connsiteY9" fmla="*/ 41785 h 104402"/>
                <a:gd name="connsiteX10" fmla="*/ 11688 w 229045"/>
                <a:gd name="connsiteY10" fmla="*/ 30789 h 104402"/>
                <a:gd name="connsiteX11" fmla="*/ 15354 w 229045"/>
                <a:gd name="connsiteY11" fmla="*/ 0 h 104402"/>
                <a:gd name="connsiteX12" fmla="*/ 111753 w 229045"/>
                <a:gd name="connsiteY12" fmla="*/ 22359 h 10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9045" h="104402">
                  <a:moveTo>
                    <a:pt x="111753" y="22359"/>
                  </a:moveTo>
                  <a:cubicBezTo>
                    <a:pt x="123849" y="27857"/>
                    <a:pt x="138510" y="24192"/>
                    <a:pt x="149873" y="32989"/>
                  </a:cubicBezTo>
                  <a:cubicBezTo>
                    <a:pt x="168933" y="28957"/>
                    <a:pt x="186160" y="39586"/>
                    <a:pt x="205221" y="39586"/>
                  </a:cubicBezTo>
                  <a:cubicBezTo>
                    <a:pt x="217316" y="39586"/>
                    <a:pt x="223914" y="52782"/>
                    <a:pt x="229046" y="64144"/>
                  </a:cubicBezTo>
                  <a:cubicBezTo>
                    <a:pt x="209252" y="70009"/>
                    <a:pt x="192025" y="59013"/>
                    <a:pt x="174065" y="54981"/>
                  </a:cubicBezTo>
                  <a:cubicBezTo>
                    <a:pt x="169666" y="53881"/>
                    <a:pt x="166001" y="48750"/>
                    <a:pt x="157937" y="52048"/>
                  </a:cubicBezTo>
                  <a:cubicBezTo>
                    <a:pt x="169300" y="68176"/>
                    <a:pt x="191292" y="70375"/>
                    <a:pt x="200822" y="86870"/>
                  </a:cubicBezTo>
                  <a:cubicBezTo>
                    <a:pt x="201922" y="94934"/>
                    <a:pt x="197523" y="99699"/>
                    <a:pt x="191292" y="103364"/>
                  </a:cubicBezTo>
                  <a:cubicBezTo>
                    <a:pt x="186160" y="105197"/>
                    <a:pt x="181396" y="104464"/>
                    <a:pt x="176997" y="102264"/>
                  </a:cubicBezTo>
                  <a:cubicBezTo>
                    <a:pt x="128981" y="79172"/>
                    <a:pt x="76566" y="65977"/>
                    <a:pt x="28915" y="41785"/>
                  </a:cubicBezTo>
                  <a:cubicBezTo>
                    <a:pt x="22684" y="38853"/>
                    <a:pt x="16453" y="35921"/>
                    <a:pt x="11688" y="30789"/>
                  </a:cubicBezTo>
                  <a:cubicBezTo>
                    <a:pt x="-4806" y="11729"/>
                    <a:pt x="-4073" y="4398"/>
                    <a:pt x="15354" y="0"/>
                  </a:cubicBezTo>
                  <a:cubicBezTo>
                    <a:pt x="47242" y="6598"/>
                    <a:pt x="80231" y="10630"/>
                    <a:pt x="111753" y="22359"/>
                  </a:cubicBezTo>
                  <a:close/>
                </a:path>
              </a:pathLst>
            </a:custGeom>
            <a:solidFill>
              <a:srgbClr val="9688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81A7D50E-E720-477E-9935-6495220E1D3A}"/>
                </a:ext>
              </a:extLst>
            </p:cNvPr>
            <p:cNvSpPr/>
            <p:nvPr/>
          </p:nvSpPr>
          <p:spPr>
            <a:xfrm>
              <a:off x="11253610" y="4545917"/>
              <a:ext cx="238769" cy="137893"/>
            </a:xfrm>
            <a:custGeom>
              <a:avLst/>
              <a:gdLst>
                <a:gd name="connsiteX0" fmla="*/ 48196 w 238769"/>
                <a:gd name="connsiteY0" fmla="*/ 43206 h 137893"/>
                <a:gd name="connsiteX1" fmla="*/ 6411 w 238769"/>
                <a:gd name="connsiteY1" fmla="*/ 18647 h 137893"/>
                <a:gd name="connsiteX2" fmla="*/ 2379 w 238769"/>
                <a:gd name="connsiteY2" fmla="*/ 5452 h 137893"/>
                <a:gd name="connsiteX3" fmla="*/ 16307 w 238769"/>
                <a:gd name="connsiteY3" fmla="*/ 2520 h 137893"/>
                <a:gd name="connsiteX4" fmla="*/ 77886 w 238769"/>
                <a:gd name="connsiteY4" fmla="*/ 21213 h 137893"/>
                <a:gd name="connsiteX5" fmla="*/ 88882 w 238769"/>
                <a:gd name="connsiteY5" fmla="*/ 25245 h 137893"/>
                <a:gd name="connsiteX6" fmla="*/ 140931 w 238769"/>
                <a:gd name="connsiteY6" fmla="*/ 47971 h 137893"/>
                <a:gd name="connsiteX7" fmla="*/ 162556 w 238769"/>
                <a:gd name="connsiteY7" fmla="*/ 60433 h 137893"/>
                <a:gd name="connsiteX8" fmla="*/ 212772 w 238769"/>
                <a:gd name="connsiteY8" fmla="*/ 93055 h 137893"/>
                <a:gd name="connsiteX9" fmla="*/ 220469 w 238769"/>
                <a:gd name="connsiteY9" fmla="*/ 107350 h 137893"/>
                <a:gd name="connsiteX10" fmla="*/ 225234 w 238769"/>
                <a:gd name="connsiteY10" fmla="*/ 116147 h 137893"/>
                <a:gd name="connsiteX11" fmla="*/ 237697 w 238769"/>
                <a:gd name="connsiteY11" fmla="*/ 120179 h 137893"/>
                <a:gd name="connsiteX12" fmla="*/ 235864 w 238769"/>
                <a:gd name="connsiteY12" fmla="*/ 135940 h 137893"/>
                <a:gd name="connsiteX13" fmla="*/ 222669 w 238769"/>
                <a:gd name="connsiteY13" fmla="*/ 133008 h 137893"/>
                <a:gd name="connsiteX14" fmla="*/ 200310 w 238769"/>
                <a:gd name="connsiteY14" fmla="*/ 128976 h 137893"/>
                <a:gd name="connsiteX15" fmla="*/ 183082 w 238769"/>
                <a:gd name="connsiteY15" fmla="*/ 125310 h 137893"/>
                <a:gd name="connsiteX16" fmla="*/ 156325 w 238769"/>
                <a:gd name="connsiteY16" fmla="*/ 90123 h 137893"/>
                <a:gd name="connsiteX17" fmla="*/ 141664 w 238769"/>
                <a:gd name="connsiteY17" fmla="*/ 93055 h 137893"/>
                <a:gd name="connsiteX18" fmla="*/ 134699 w 238769"/>
                <a:gd name="connsiteY18" fmla="*/ 92322 h 137893"/>
                <a:gd name="connsiteX19" fmla="*/ 48196 w 238769"/>
                <a:gd name="connsiteY19" fmla="*/ 43206 h 13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8769" h="137893">
                  <a:moveTo>
                    <a:pt x="48196" y="43206"/>
                  </a:moveTo>
                  <a:cubicBezTo>
                    <a:pt x="34268" y="35142"/>
                    <a:pt x="20339" y="26711"/>
                    <a:pt x="6411" y="18647"/>
                  </a:cubicBezTo>
                  <a:cubicBezTo>
                    <a:pt x="546" y="15349"/>
                    <a:pt x="-2386" y="11683"/>
                    <a:pt x="2379" y="5452"/>
                  </a:cubicBezTo>
                  <a:cubicBezTo>
                    <a:pt x="6411" y="321"/>
                    <a:pt x="10076" y="-2245"/>
                    <a:pt x="16307" y="2520"/>
                  </a:cubicBezTo>
                  <a:cubicBezTo>
                    <a:pt x="34634" y="16448"/>
                    <a:pt x="56993" y="16082"/>
                    <a:pt x="77886" y="21213"/>
                  </a:cubicBezTo>
                  <a:cubicBezTo>
                    <a:pt x="82284" y="20480"/>
                    <a:pt x="86316" y="21213"/>
                    <a:pt x="88882" y="25245"/>
                  </a:cubicBezTo>
                  <a:cubicBezTo>
                    <a:pt x="106109" y="32943"/>
                    <a:pt x="123703" y="40273"/>
                    <a:pt x="140931" y="47971"/>
                  </a:cubicBezTo>
                  <a:cubicBezTo>
                    <a:pt x="148261" y="52002"/>
                    <a:pt x="155226" y="56768"/>
                    <a:pt x="162556" y="60433"/>
                  </a:cubicBezTo>
                  <a:cubicBezTo>
                    <a:pt x="179784" y="70696"/>
                    <a:pt x="195545" y="83158"/>
                    <a:pt x="212772" y="93055"/>
                  </a:cubicBezTo>
                  <a:cubicBezTo>
                    <a:pt x="217537" y="95987"/>
                    <a:pt x="224868" y="98553"/>
                    <a:pt x="220469" y="107350"/>
                  </a:cubicBezTo>
                  <a:cubicBezTo>
                    <a:pt x="221569" y="111015"/>
                    <a:pt x="218637" y="119079"/>
                    <a:pt x="225234" y="116147"/>
                  </a:cubicBezTo>
                  <a:cubicBezTo>
                    <a:pt x="232565" y="112848"/>
                    <a:pt x="235131" y="113581"/>
                    <a:pt x="237697" y="120179"/>
                  </a:cubicBezTo>
                  <a:cubicBezTo>
                    <a:pt x="239896" y="126043"/>
                    <a:pt x="238430" y="132274"/>
                    <a:pt x="235864" y="135940"/>
                  </a:cubicBezTo>
                  <a:cubicBezTo>
                    <a:pt x="232199" y="140705"/>
                    <a:pt x="226334" y="135573"/>
                    <a:pt x="222669" y="133008"/>
                  </a:cubicBezTo>
                  <a:cubicBezTo>
                    <a:pt x="215704" y="128243"/>
                    <a:pt x="209107" y="124211"/>
                    <a:pt x="200310" y="128976"/>
                  </a:cubicBezTo>
                  <a:cubicBezTo>
                    <a:pt x="194079" y="132274"/>
                    <a:pt x="188947" y="125310"/>
                    <a:pt x="183082" y="125310"/>
                  </a:cubicBezTo>
                  <a:cubicBezTo>
                    <a:pt x="193346" y="98919"/>
                    <a:pt x="156692" y="108083"/>
                    <a:pt x="156325" y="90123"/>
                  </a:cubicBezTo>
                  <a:cubicBezTo>
                    <a:pt x="151560" y="91222"/>
                    <a:pt x="146429" y="91955"/>
                    <a:pt x="141664" y="93055"/>
                  </a:cubicBezTo>
                  <a:cubicBezTo>
                    <a:pt x="139098" y="94154"/>
                    <a:pt x="136899" y="93788"/>
                    <a:pt x="134699" y="92322"/>
                  </a:cubicBezTo>
                  <a:cubicBezTo>
                    <a:pt x="106476" y="74728"/>
                    <a:pt x="74954" y="63365"/>
                    <a:pt x="48196" y="43206"/>
                  </a:cubicBezTo>
                  <a:close/>
                </a:path>
              </a:pathLst>
            </a:custGeom>
            <a:solidFill>
              <a:srgbClr val="5D493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49D57EBD-2905-4C7E-AB9D-42CE160049CC}"/>
                </a:ext>
              </a:extLst>
            </p:cNvPr>
            <p:cNvSpPr/>
            <p:nvPr/>
          </p:nvSpPr>
          <p:spPr>
            <a:xfrm>
              <a:off x="10972407" y="4457535"/>
              <a:ext cx="253582" cy="68542"/>
            </a:xfrm>
            <a:custGeom>
              <a:avLst/>
              <a:gdLst>
                <a:gd name="connsiteX0" fmla="*/ 242530 w 253582"/>
                <a:gd name="connsiteY0" fmla="*/ 68543 h 68542"/>
                <a:gd name="connsiteX1" fmla="*/ 160059 w 253582"/>
                <a:gd name="connsiteY1" fmla="*/ 50949 h 68542"/>
                <a:gd name="connsiteX2" fmla="*/ 145397 w 253582"/>
                <a:gd name="connsiteY2" fmla="*/ 49483 h 68542"/>
                <a:gd name="connsiteX3" fmla="*/ 103978 w 253582"/>
                <a:gd name="connsiteY3" fmla="*/ 37387 h 68542"/>
                <a:gd name="connsiteX4" fmla="*/ 74289 w 253582"/>
                <a:gd name="connsiteY4" fmla="*/ 39586 h 68542"/>
                <a:gd name="connsiteX5" fmla="*/ 47165 w 253582"/>
                <a:gd name="connsiteY5" fmla="*/ 28957 h 68542"/>
                <a:gd name="connsiteX6" fmla="*/ 24073 w 253582"/>
                <a:gd name="connsiteY6" fmla="*/ 31522 h 68542"/>
                <a:gd name="connsiteX7" fmla="*/ 10878 w 253582"/>
                <a:gd name="connsiteY7" fmla="*/ 41419 h 68542"/>
                <a:gd name="connsiteX8" fmla="*/ 614 w 253582"/>
                <a:gd name="connsiteY8" fmla="*/ 34088 h 68542"/>
                <a:gd name="connsiteX9" fmla="*/ 2081 w 253582"/>
                <a:gd name="connsiteY9" fmla="*/ 1466 h 68542"/>
                <a:gd name="connsiteX10" fmla="*/ 2814 w 253582"/>
                <a:gd name="connsiteY10" fmla="*/ 0 h 68542"/>
                <a:gd name="connsiteX11" fmla="*/ 76488 w 253582"/>
                <a:gd name="connsiteY11" fmla="*/ 8797 h 68542"/>
                <a:gd name="connsiteX12" fmla="*/ 135134 w 253582"/>
                <a:gd name="connsiteY12" fmla="*/ 35921 h 68542"/>
                <a:gd name="connsiteX13" fmla="*/ 155660 w 253582"/>
                <a:gd name="connsiteY13" fmla="*/ 40686 h 68542"/>
                <a:gd name="connsiteX14" fmla="*/ 165557 w 253582"/>
                <a:gd name="connsiteY14" fmla="*/ 43618 h 68542"/>
                <a:gd name="connsiteX15" fmla="*/ 209908 w 253582"/>
                <a:gd name="connsiteY15" fmla="*/ 42152 h 68542"/>
                <a:gd name="connsiteX16" fmla="*/ 243263 w 253582"/>
                <a:gd name="connsiteY16" fmla="*/ 49116 h 68542"/>
                <a:gd name="connsiteX17" fmla="*/ 253526 w 253582"/>
                <a:gd name="connsiteY17" fmla="*/ 59746 h 68542"/>
                <a:gd name="connsiteX18" fmla="*/ 242530 w 253582"/>
                <a:gd name="connsiteY18" fmla="*/ 68543 h 6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3582" h="68542">
                  <a:moveTo>
                    <a:pt x="242530" y="68543"/>
                  </a:moveTo>
                  <a:cubicBezTo>
                    <a:pt x="214673" y="64877"/>
                    <a:pt x="186083" y="63778"/>
                    <a:pt x="160059" y="50949"/>
                  </a:cubicBezTo>
                  <a:cubicBezTo>
                    <a:pt x="156027" y="48750"/>
                    <a:pt x="150162" y="49849"/>
                    <a:pt x="145397" y="49483"/>
                  </a:cubicBezTo>
                  <a:cubicBezTo>
                    <a:pt x="131102" y="47283"/>
                    <a:pt x="116807" y="46184"/>
                    <a:pt x="103978" y="37387"/>
                  </a:cubicBezTo>
                  <a:cubicBezTo>
                    <a:pt x="95548" y="31889"/>
                    <a:pt x="83819" y="31522"/>
                    <a:pt x="74289" y="39586"/>
                  </a:cubicBezTo>
                  <a:cubicBezTo>
                    <a:pt x="63659" y="39953"/>
                    <a:pt x="55229" y="35188"/>
                    <a:pt x="47165" y="28957"/>
                  </a:cubicBezTo>
                  <a:cubicBezTo>
                    <a:pt x="38368" y="22359"/>
                    <a:pt x="30671" y="20160"/>
                    <a:pt x="24073" y="31522"/>
                  </a:cubicBezTo>
                  <a:cubicBezTo>
                    <a:pt x="21141" y="36287"/>
                    <a:pt x="16009" y="39220"/>
                    <a:pt x="10878" y="41419"/>
                  </a:cubicBezTo>
                  <a:cubicBezTo>
                    <a:pt x="3913" y="44351"/>
                    <a:pt x="-1951" y="40686"/>
                    <a:pt x="614" y="34088"/>
                  </a:cubicBezTo>
                  <a:cubicBezTo>
                    <a:pt x="5013" y="23092"/>
                    <a:pt x="-852" y="12096"/>
                    <a:pt x="2081" y="1466"/>
                  </a:cubicBezTo>
                  <a:lnTo>
                    <a:pt x="2814" y="0"/>
                  </a:lnTo>
                  <a:cubicBezTo>
                    <a:pt x="27372" y="2932"/>
                    <a:pt x="51930" y="5132"/>
                    <a:pt x="76488" y="8797"/>
                  </a:cubicBezTo>
                  <a:cubicBezTo>
                    <a:pt x="98480" y="12096"/>
                    <a:pt x="117174" y="23458"/>
                    <a:pt x="135134" y="35921"/>
                  </a:cubicBezTo>
                  <a:cubicBezTo>
                    <a:pt x="142098" y="41052"/>
                    <a:pt x="148696" y="41052"/>
                    <a:pt x="155660" y="40686"/>
                  </a:cubicBezTo>
                  <a:cubicBezTo>
                    <a:pt x="158959" y="41785"/>
                    <a:pt x="164091" y="44718"/>
                    <a:pt x="165557" y="43618"/>
                  </a:cubicBezTo>
                  <a:cubicBezTo>
                    <a:pt x="180218" y="31889"/>
                    <a:pt x="195613" y="38853"/>
                    <a:pt x="209908" y="42152"/>
                  </a:cubicBezTo>
                  <a:cubicBezTo>
                    <a:pt x="220904" y="44718"/>
                    <a:pt x="231534" y="50216"/>
                    <a:pt x="243263" y="49116"/>
                  </a:cubicBezTo>
                  <a:cubicBezTo>
                    <a:pt x="249494" y="48750"/>
                    <a:pt x="253526" y="52782"/>
                    <a:pt x="253526" y="59746"/>
                  </a:cubicBezTo>
                  <a:cubicBezTo>
                    <a:pt x="254259" y="68543"/>
                    <a:pt x="247661" y="67810"/>
                    <a:pt x="242530" y="68543"/>
                  </a:cubicBezTo>
                  <a:close/>
                </a:path>
              </a:pathLst>
            </a:custGeom>
            <a:solidFill>
              <a:srgbClr val="DACC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AC7D2E18-EC5E-416C-9DAB-F267145AABA0}"/>
                </a:ext>
              </a:extLst>
            </p:cNvPr>
            <p:cNvSpPr/>
            <p:nvPr/>
          </p:nvSpPr>
          <p:spPr>
            <a:xfrm>
              <a:off x="11252690" y="4513098"/>
              <a:ext cx="93417" cy="58064"/>
            </a:xfrm>
            <a:custGeom>
              <a:avLst/>
              <a:gdLst>
                <a:gd name="connsiteX0" fmla="*/ 90169 w 93417"/>
                <a:gd name="connsiteY0" fmla="*/ 58065 h 58064"/>
                <a:gd name="connsiteX1" fmla="*/ 79172 w 93417"/>
                <a:gd name="connsiteY1" fmla="*/ 54033 h 58064"/>
                <a:gd name="connsiteX2" fmla="*/ 64877 w 93417"/>
                <a:gd name="connsiteY2" fmla="*/ 39371 h 58064"/>
                <a:gd name="connsiteX3" fmla="*/ 49483 w 93417"/>
                <a:gd name="connsiteY3" fmla="*/ 32407 h 58064"/>
                <a:gd name="connsiteX4" fmla="*/ 0 w 93417"/>
                <a:gd name="connsiteY4" fmla="*/ 23610 h 58064"/>
                <a:gd name="connsiteX5" fmla="*/ 22359 w 93417"/>
                <a:gd name="connsiteY5" fmla="*/ 16279 h 58064"/>
                <a:gd name="connsiteX6" fmla="*/ 30423 w 93417"/>
                <a:gd name="connsiteY6" fmla="*/ 14080 h 58064"/>
                <a:gd name="connsiteX7" fmla="*/ 57180 w 93417"/>
                <a:gd name="connsiteY7" fmla="*/ 1984 h 58064"/>
                <a:gd name="connsiteX8" fmla="*/ 90169 w 93417"/>
                <a:gd name="connsiteY8" fmla="*/ 22877 h 58064"/>
                <a:gd name="connsiteX9" fmla="*/ 92734 w 93417"/>
                <a:gd name="connsiteY9" fmla="*/ 30941 h 58064"/>
                <a:gd name="connsiteX10" fmla="*/ 90169 w 93417"/>
                <a:gd name="connsiteY10" fmla="*/ 58065 h 5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417" h="58064">
                  <a:moveTo>
                    <a:pt x="90169" y="58065"/>
                  </a:moveTo>
                  <a:cubicBezTo>
                    <a:pt x="86137" y="57331"/>
                    <a:pt x="81738" y="58065"/>
                    <a:pt x="79172" y="54033"/>
                  </a:cubicBezTo>
                  <a:cubicBezTo>
                    <a:pt x="75141" y="48534"/>
                    <a:pt x="65244" y="50001"/>
                    <a:pt x="64877" y="39371"/>
                  </a:cubicBezTo>
                  <a:cubicBezTo>
                    <a:pt x="64511" y="34240"/>
                    <a:pt x="55347" y="29841"/>
                    <a:pt x="49483" y="32407"/>
                  </a:cubicBezTo>
                  <a:cubicBezTo>
                    <a:pt x="30789" y="40104"/>
                    <a:pt x="16861" y="24709"/>
                    <a:pt x="0" y="23610"/>
                  </a:cubicBezTo>
                  <a:cubicBezTo>
                    <a:pt x="4765" y="13347"/>
                    <a:pt x="9897" y="3450"/>
                    <a:pt x="22359" y="16279"/>
                  </a:cubicBezTo>
                  <a:cubicBezTo>
                    <a:pt x="26391" y="20311"/>
                    <a:pt x="27490" y="17012"/>
                    <a:pt x="30423" y="14080"/>
                  </a:cubicBezTo>
                  <a:cubicBezTo>
                    <a:pt x="37387" y="6749"/>
                    <a:pt x="40319" y="-4614"/>
                    <a:pt x="57180" y="1984"/>
                  </a:cubicBezTo>
                  <a:cubicBezTo>
                    <a:pt x="70742" y="7116"/>
                    <a:pt x="81005" y="13347"/>
                    <a:pt x="90169" y="22877"/>
                  </a:cubicBezTo>
                  <a:cubicBezTo>
                    <a:pt x="92368" y="25076"/>
                    <a:pt x="94567" y="29841"/>
                    <a:pt x="92734" y="30941"/>
                  </a:cubicBezTo>
                  <a:cubicBezTo>
                    <a:pt x="79172" y="38638"/>
                    <a:pt x="92001" y="48901"/>
                    <a:pt x="90169" y="58065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C3B73F19-A63B-422E-8E6D-7FCA8BECED41}"/>
                </a:ext>
              </a:extLst>
            </p:cNvPr>
            <p:cNvSpPr/>
            <p:nvPr/>
          </p:nvSpPr>
          <p:spPr>
            <a:xfrm>
              <a:off x="11395274" y="4592788"/>
              <a:ext cx="30056" cy="17332"/>
            </a:xfrm>
            <a:custGeom>
              <a:avLst/>
              <a:gdLst>
                <a:gd name="connsiteX0" fmla="*/ 19060 w 30056"/>
                <a:gd name="connsiteY0" fmla="*/ 15761 h 17332"/>
                <a:gd name="connsiteX1" fmla="*/ 0 w 30056"/>
                <a:gd name="connsiteY1" fmla="*/ 733 h 17332"/>
                <a:gd name="connsiteX2" fmla="*/ 4398 w 30056"/>
                <a:gd name="connsiteY2" fmla="*/ 0 h 17332"/>
                <a:gd name="connsiteX3" fmla="*/ 4398 w 30056"/>
                <a:gd name="connsiteY3" fmla="*/ 0 h 17332"/>
                <a:gd name="connsiteX4" fmla="*/ 30056 w 30056"/>
                <a:gd name="connsiteY4" fmla="*/ 16128 h 17332"/>
                <a:gd name="connsiteX5" fmla="*/ 19060 w 30056"/>
                <a:gd name="connsiteY5" fmla="*/ 15761 h 1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7332">
                  <a:moveTo>
                    <a:pt x="19060" y="15761"/>
                  </a:moveTo>
                  <a:cubicBezTo>
                    <a:pt x="10996" y="12829"/>
                    <a:pt x="2932" y="9897"/>
                    <a:pt x="0" y="733"/>
                  </a:cubicBezTo>
                  <a:cubicBezTo>
                    <a:pt x="1466" y="367"/>
                    <a:pt x="2932" y="367"/>
                    <a:pt x="4398" y="0"/>
                  </a:cubicBezTo>
                  <a:cubicBezTo>
                    <a:pt x="4398" y="0"/>
                    <a:pt x="4398" y="0"/>
                    <a:pt x="4398" y="0"/>
                  </a:cubicBezTo>
                  <a:cubicBezTo>
                    <a:pt x="11729" y="6964"/>
                    <a:pt x="25291" y="4398"/>
                    <a:pt x="30056" y="16128"/>
                  </a:cubicBezTo>
                  <a:cubicBezTo>
                    <a:pt x="26024" y="17960"/>
                    <a:pt x="22359" y="17594"/>
                    <a:pt x="19060" y="15761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8F17231-D0A5-4220-95EB-0B888B576DFF}"/>
                </a:ext>
              </a:extLst>
            </p:cNvPr>
            <p:cNvSpPr/>
            <p:nvPr/>
          </p:nvSpPr>
          <p:spPr>
            <a:xfrm>
              <a:off x="11517734" y="4596454"/>
              <a:ext cx="216221" cy="81560"/>
            </a:xfrm>
            <a:custGeom>
              <a:avLst/>
              <a:gdLst>
                <a:gd name="connsiteX0" fmla="*/ 160507 w 216221"/>
                <a:gd name="connsiteY0" fmla="*/ 10996 h 81560"/>
                <a:gd name="connsiteX1" fmla="*/ 179567 w 216221"/>
                <a:gd name="connsiteY1" fmla="*/ 21992 h 81560"/>
                <a:gd name="connsiteX2" fmla="*/ 191297 w 216221"/>
                <a:gd name="connsiteY2" fmla="*/ 20526 h 81560"/>
                <a:gd name="connsiteX3" fmla="*/ 216221 w 216221"/>
                <a:gd name="connsiteY3" fmla="*/ 22725 h 81560"/>
                <a:gd name="connsiteX4" fmla="*/ 212556 w 216221"/>
                <a:gd name="connsiteY4" fmla="*/ 28957 h 81560"/>
                <a:gd name="connsiteX5" fmla="*/ 161240 w 216221"/>
                <a:gd name="connsiteY5" fmla="*/ 44351 h 81560"/>
                <a:gd name="connsiteX6" fmla="*/ 148412 w 216221"/>
                <a:gd name="connsiteY6" fmla="*/ 43985 h 81560"/>
                <a:gd name="connsiteX7" fmla="*/ 143280 w 216221"/>
                <a:gd name="connsiteY7" fmla="*/ 41785 h 81560"/>
                <a:gd name="connsiteX8" fmla="*/ 111025 w 216221"/>
                <a:gd name="connsiteY8" fmla="*/ 60479 h 81560"/>
                <a:gd name="connsiteX9" fmla="*/ 99662 w 216221"/>
                <a:gd name="connsiteY9" fmla="*/ 63045 h 81560"/>
                <a:gd name="connsiteX10" fmla="*/ 69606 w 216221"/>
                <a:gd name="connsiteY10" fmla="*/ 56447 h 81560"/>
                <a:gd name="connsiteX11" fmla="*/ 68140 w 216221"/>
                <a:gd name="connsiteY11" fmla="*/ 65977 h 81560"/>
                <a:gd name="connsiteX12" fmla="*/ 78769 w 216221"/>
                <a:gd name="connsiteY12" fmla="*/ 71475 h 81560"/>
                <a:gd name="connsiteX13" fmla="*/ 62275 w 216221"/>
                <a:gd name="connsiteY13" fmla="*/ 75140 h 81560"/>
                <a:gd name="connsiteX14" fmla="*/ 6195 w 216221"/>
                <a:gd name="connsiteY14" fmla="*/ 75873 h 81560"/>
                <a:gd name="connsiteX15" fmla="*/ 2896 w 216221"/>
                <a:gd name="connsiteY15" fmla="*/ 52415 h 81560"/>
                <a:gd name="connsiteX16" fmla="*/ 54578 w 216221"/>
                <a:gd name="connsiteY16" fmla="*/ 52048 h 81560"/>
                <a:gd name="connsiteX17" fmla="*/ 70339 w 216221"/>
                <a:gd name="connsiteY17" fmla="*/ 44351 h 81560"/>
                <a:gd name="connsiteX18" fmla="*/ 86100 w 216221"/>
                <a:gd name="connsiteY18" fmla="*/ 24558 h 81560"/>
                <a:gd name="connsiteX19" fmla="*/ 97096 w 216221"/>
                <a:gd name="connsiteY19" fmla="*/ 18693 h 81560"/>
                <a:gd name="connsiteX20" fmla="*/ 103694 w 216221"/>
                <a:gd name="connsiteY20" fmla="*/ 7331 h 81560"/>
                <a:gd name="connsiteX21" fmla="*/ 122754 w 216221"/>
                <a:gd name="connsiteY21" fmla="*/ 0 h 81560"/>
                <a:gd name="connsiteX22" fmla="*/ 160507 w 216221"/>
                <a:gd name="connsiteY22" fmla="*/ 10996 h 8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21" h="81560">
                  <a:moveTo>
                    <a:pt x="160507" y="10996"/>
                  </a:moveTo>
                  <a:cubicBezTo>
                    <a:pt x="166005" y="16128"/>
                    <a:pt x="174802" y="15761"/>
                    <a:pt x="179567" y="21992"/>
                  </a:cubicBezTo>
                  <a:cubicBezTo>
                    <a:pt x="183966" y="27490"/>
                    <a:pt x="186531" y="24925"/>
                    <a:pt x="191297" y="20526"/>
                  </a:cubicBezTo>
                  <a:cubicBezTo>
                    <a:pt x="199727" y="12096"/>
                    <a:pt x="208890" y="11729"/>
                    <a:pt x="216221" y="22725"/>
                  </a:cubicBezTo>
                  <a:cubicBezTo>
                    <a:pt x="215855" y="25291"/>
                    <a:pt x="214755" y="28223"/>
                    <a:pt x="212556" y="28957"/>
                  </a:cubicBezTo>
                  <a:cubicBezTo>
                    <a:pt x="194962" y="32988"/>
                    <a:pt x="178834" y="41052"/>
                    <a:pt x="161240" y="44351"/>
                  </a:cubicBezTo>
                  <a:cubicBezTo>
                    <a:pt x="156842" y="43985"/>
                    <a:pt x="152444" y="45084"/>
                    <a:pt x="148412" y="43985"/>
                  </a:cubicBezTo>
                  <a:cubicBezTo>
                    <a:pt x="146579" y="43618"/>
                    <a:pt x="144746" y="42885"/>
                    <a:pt x="143280" y="41785"/>
                  </a:cubicBezTo>
                  <a:cubicBezTo>
                    <a:pt x="115057" y="24192"/>
                    <a:pt x="116156" y="23092"/>
                    <a:pt x="111025" y="60479"/>
                  </a:cubicBezTo>
                  <a:cubicBezTo>
                    <a:pt x="109192" y="68909"/>
                    <a:pt x="107726" y="75507"/>
                    <a:pt x="99662" y="63045"/>
                  </a:cubicBezTo>
                  <a:cubicBezTo>
                    <a:pt x="90865" y="49483"/>
                    <a:pt x="78403" y="47650"/>
                    <a:pt x="69606" y="56447"/>
                  </a:cubicBezTo>
                  <a:cubicBezTo>
                    <a:pt x="66673" y="59379"/>
                    <a:pt x="64474" y="62678"/>
                    <a:pt x="68140" y="65977"/>
                  </a:cubicBezTo>
                  <a:cubicBezTo>
                    <a:pt x="71072" y="68543"/>
                    <a:pt x="80968" y="63778"/>
                    <a:pt x="78769" y="71475"/>
                  </a:cubicBezTo>
                  <a:cubicBezTo>
                    <a:pt x="76937" y="78806"/>
                    <a:pt x="67773" y="73674"/>
                    <a:pt x="62275" y="75140"/>
                  </a:cubicBezTo>
                  <a:cubicBezTo>
                    <a:pt x="43948" y="88336"/>
                    <a:pt x="24521" y="77340"/>
                    <a:pt x="6195" y="75873"/>
                  </a:cubicBezTo>
                  <a:cubicBezTo>
                    <a:pt x="-3702" y="75140"/>
                    <a:pt x="696" y="60845"/>
                    <a:pt x="2896" y="52415"/>
                  </a:cubicBezTo>
                  <a:cubicBezTo>
                    <a:pt x="15358" y="63045"/>
                    <a:pt x="42115" y="62312"/>
                    <a:pt x="54578" y="52048"/>
                  </a:cubicBezTo>
                  <a:cubicBezTo>
                    <a:pt x="58976" y="48383"/>
                    <a:pt x="65207" y="47650"/>
                    <a:pt x="70339" y="44351"/>
                  </a:cubicBezTo>
                  <a:cubicBezTo>
                    <a:pt x="77670" y="39953"/>
                    <a:pt x="95263" y="43985"/>
                    <a:pt x="86100" y="24558"/>
                  </a:cubicBezTo>
                  <a:cubicBezTo>
                    <a:pt x="83168" y="18693"/>
                    <a:pt x="92331" y="18693"/>
                    <a:pt x="97096" y="18693"/>
                  </a:cubicBezTo>
                  <a:cubicBezTo>
                    <a:pt x="106626" y="19060"/>
                    <a:pt x="107726" y="14662"/>
                    <a:pt x="103694" y="7331"/>
                  </a:cubicBezTo>
                  <a:cubicBezTo>
                    <a:pt x="109925" y="4765"/>
                    <a:pt x="116156" y="2566"/>
                    <a:pt x="122754" y="0"/>
                  </a:cubicBezTo>
                  <a:cubicBezTo>
                    <a:pt x="131917" y="15395"/>
                    <a:pt x="144013" y="20526"/>
                    <a:pt x="160507" y="10996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6D5B5497-E2D6-467B-A37C-9D414A7B160F}"/>
                </a:ext>
              </a:extLst>
            </p:cNvPr>
            <p:cNvSpPr/>
            <p:nvPr/>
          </p:nvSpPr>
          <p:spPr>
            <a:xfrm>
              <a:off x="11399306" y="4518014"/>
              <a:ext cx="121690" cy="109094"/>
            </a:xfrm>
            <a:custGeom>
              <a:avLst/>
              <a:gdLst>
                <a:gd name="connsiteX0" fmla="*/ 25658 w 121690"/>
                <a:gd name="connsiteY0" fmla="*/ 90902 h 109094"/>
                <a:gd name="connsiteX1" fmla="*/ 0 w 121690"/>
                <a:gd name="connsiteY1" fmla="*/ 75140 h 109094"/>
                <a:gd name="connsiteX2" fmla="*/ 15395 w 121690"/>
                <a:gd name="connsiteY2" fmla="*/ 80272 h 109094"/>
                <a:gd name="connsiteX3" fmla="*/ 49849 w 121690"/>
                <a:gd name="connsiteY3" fmla="*/ 63411 h 109094"/>
                <a:gd name="connsiteX4" fmla="*/ 57913 w 121690"/>
                <a:gd name="connsiteY4" fmla="*/ 52415 h 109094"/>
                <a:gd name="connsiteX5" fmla="*/ 42518 w 121690"/>
                <a:gd name="connsiteY5" fmla="*/ 49116 h 109094"/>
                <a:gd name="connsiteX6" fmla="*/ 69276 w 121690"/>
                <a:gd name="connsiteY6" fmla="*/ 34088 h 109094"/>
                <a:gd name="connsiteX7" fmla="*/ 94200 w 121690"/>
                <a:gd name="connsiteY7" fmla="*/ 27490 h 109094"/>
                <a:gd name="connsiteX8" fmla="*/ 93467 w 121690"/>
                <a:gd name="connsiteY8" fmla="*/ 17960 h 109094"/>
                <a:gd name="connsiteX9" fmla="*/ 93467 w 121690"/>
                <a:gd name="connsiteY9" fmla="*/ 0 h 109094"/>
                <a:gd name="connsiteX10" fmla="*/ 121691 w 121690"/>
                <a:gd name="connsiteY10" fmla="*/ 19793 h 109094"/>
                <a:gd name="connsiteX11" fmla="*/ 108129 w 121690"/>
                <a:gd name="connsiteY11" fmla="*/ 71108 h 109094"/>
                <a:gd name="connsiteX12" fmla="*/ 101165 w 121690"/>
                <a:gd name="connsiteY12" fmla="*/ 71475 h 109094"/>
                <a:gd name="connsiteX13" fmla="*/ 90535 w 121690"/>
                <a:gd name="connsiteY13" fmla="*/ 53515 h 109094"/>
                <a:gd name="connsiteX14" fmla="*/ 82471 w 121690"/>
                <a:gd name="connsiteY14" fmla="*/ 57913 h 109094"/>
                <a:gd name="connsiteX15" fmla="*/ 67443 w 121690"/>
                <a:gd name="connsiteY15" fmla="*/ 78073 h 109094"/>
                <a:gd name="connsiteX16" fmla="*/ 108496 w 121690"/>
                <a:gd name="connsiteY16" fmla="*/ 71108 h 109094"/>
                <a:gd name="connsiteX17" fmla="*/ 104830 w 121690"/>
                <a:gd name="connsiteY17" fmla="*/ 89802 h 109094"/>
                <a:gd name="connsiteX18" fmla="*/ 90169 w 121690"/>
                <a:gd name="connsiteY18" fmla="*/ 93834 h 109094"/>
                <a:gd name="connsiteX19" fmla="*/ 75141 w 121690"/>
                <a:gd name="connsiteY19" fmla="*/ 107762 h 109094"/>
                <a:gd name="connsiteX20" fmla="*/ 57913 w 121690"/>
                <a:gd name="connsiteY20" fmla="*/ 104097 h 109094"/>
                <a:gd name="connsiteX21" fmla="*/ 40686 w 121690"/>
                <a:gd name="connsiteY21" fmla="*/ 100798 h 109094"/>
                <a:gd name="connsiteX22" fmla="*/ 25658 w 121690"/>
                <a:gd name="connsiteY22" fmla="*/ 90902 h 10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690" h="109094">
                  <a:moveTo>
                    <a:pt x="25658" y="90902"/>
                  </a:moveTo>
                  <a:cubicBezTo>
                    <a:pt x="17960" y="84304"/>
                    <a:pt x="6231" y="84670"/>
                    <a:pt x="0" y="75140"/>
                  </a:cubicBezTo>
                  <a:cubicBezTo>
                    <a:pt x="5865" y="74774"/>
                    <a:pt x="10263" y="78073"/>
                    <a:pt x="15395" y="80272"/>
                  </a:cubicBezTo>
                  <a:cubicBezTo>
                    <a:pt x="31156" y="87603"/>
                    <a:pt x="45451" y="79905"/>
                    <a:pt x="49849" y="63411"/>
                  </a:cubicBezTo>
                  <a:cubicBezTo>
                    <a:pt x="50949" y="59379"/>
                    <a:pt x="55347" y="55714"/>
                    <a:pt x="57913" y="52415"/>
                  </a:cubicBezTo>
                  <a:cubicBezTo>
                    <a:pt x="53515" y="45817"/>
                    <a:pt x="46917" y="52048"/>
                    <a:pt x="42518" y="49116"/>
                  </a:cubicBezTo>
                  <a:cubicBezTo>
                    <a:pt x="42885" y="38487"/>
                    <a:pt x="59746" y="28957"/>
                    <a:pt x="69276" y="34088"/>
                  </a:cubicBezTo>
                  <a:cubicBezTo>
                    <a:pt x="80272" y="40319"/>
                    <a:pt x="87969" y="37753"/>
                    <a:pt x="94200" y="27490"/>
                  </a:cubicBezTo>
                  <a:cubicBezTo>
                    <a:pt x="96400" y="23825"/>
                    <a:pt x="97499" y="19060"/>
                    <a:pt x="93467" y="17960"/>
                  </a:cubicBezTo>
                  <a:cubicBezTo>
                    <a:pt x="75873" y="11363"/>
                    <a:pt x="92734" y="5865"/>
                    <a:pt x="93467" y="0"/>
                  </a:cubicBezTo>
                  <a:cubicBezTo>
                    <a:pt x="98599" y="12096"/>
                    <a:pt x="108496" y="17960"/>
                    <a:pt x="121691" y="19793"/>
                  </a:cubicBezTo>
                  <a:cubicBezTo>
                    <a:pt x="112894" y="36654"/>
                    <a:pt x="97866" y="50949"/>
                    <a:pt x="108129" y="71108"/>
                  </a:cubicBezTo>
                  <a:cubicBezTo>
                    <a:pt x="105930" y="72208"/>
                    <a:pt x="103364" y="71475"/>
                    <a:pt x="101165" y="71475"/>
                  </a:cubicBezTo>
                  <a:cubicBezTo>
                    <a:pt x="81738" y="71108"/>
                    <a:pt x="81738" y="71108"/>
                    <a:pt x="90535" y="53515"/>
                  </a:cubicBezTo>
                  <a:cubicBezTo>
                    <a:pt x="83204" y="46550"/>
                    <a:pt x="85770" y="57547"/>
                    <a:pt x="82471" y="57913"/>
                  </a:cubicBezTo>
                  <a:cubicBezTo>
                    <a:pt x="77706" y="64144"/>
                    <a:pt x="71475" y="69642"/>
                    <a:pt x="67443" y="78073"/>
                  </a:cubicBezTo>
                  <a:cubicBezTo>
                    <a:pt x="80639" y="69276"/>
                    <a:pt x="95300" y="74774"/>
                    <a:pt x="108496" y="71108"/>
                  </a:cubicBezTo>
                  <a:cubicBezTo>
                    <a:pt x="116926" y="79172"/>
                    <a:pt x="113994" y="85037"/>
                    <a:pt x="104830" y="89802"/>
                  </a:cubicBezTo>
                  <a:cubicBezTo>
                    <a:pt x="101531" y="98965"/>
                    <a:pt x="90169" y="93101"/>
                    <a:pt x="90169" y="93834"/>
                  </a:cubicBezTo>
                  <a:cubicBezTo>
                    <a:pt x="88702" y="102997"/>
                    <a:pt x="81372" y="105197"/>
                    <a:pt x="75141" y="107762"/>
                  </a:cubicBezTo>
                  <a:cubicBezTo>
                    <a:pt x="68909" y="110328"/>
                    <a:pt x="62312" y="109229"/>
                    <a:pt x="57913" y="104097"/>
                  </a:cubicBezTo>
                  <a:cubicBezTo>
                    <a:pt x="52782" y="98232"/>
                    <a:pt x="46917" y="100432"/>
                    <a:pt x="40686" y="100798"/>
                  </a:cubicBezTo>
                  <a:cubicBezTo>
                    <a:pt x="34455" y="99699"/>
                    <a:pt x="27490" y="98965"/>
                    <a:pt x="25658" y="90902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CF7D2E9E-C612-478A-AC14-F9CF38C14E6A}"/>
                </a:ext>
              </a:extLst>
            </p:cNvPr>
            <p:cNvSpPr/>
            <p:nvPr/>
          </p:nvSpPr>
          <p:spPr>
            <a:xfrm>
              <a:off x="11495128" y="4620836"/>
              <a:ext cx="105773" cy="92177"/>
            </a:xfrm>
            <a:custGeom>
              <a:avLst/>
              <a:gdLst>
                <a:gd name="connsiteX0" fmla="*/ 25136 w 105773"/>
                <a:gd name="connsiteY0" fmla="*/ 28399 h 92177"/>
                <a:gd name="connsiteX1" fmla="*/ 25136 w 105773"/>
                <a:gd name="connsiteY1" fmla="*/ 51125 h 92177"/>
                <a:gd name="connsiteX2" fmla="*/ 84515 w 105773"/>
                <a:gd name="connsiteY2" fmla="*/ 51125 h 92177"/>
                <a:gd name="connsiteX3" fmla="*/ 87447 w 105773"/>
                <a:gd name="connsiteY3" fmla="*/ 55890 h 92177"/>
                <a:gd name="connsiteX4" fmla="*/ 105774 w 105773"/>
                <a:gd name="connsiteY4" fmla="*/ 77882 h 92177"/>
                <a:gd name="connsiteX5" fmla="*/ 84148 w 105773"/>
                <a:gd name="connsiteY5" fmla="*/ 87779 h 92177"/>
                <a:gd name="connsiteX6" fmla="*/ 81216 w 105773"/>
                <a:gd name="connsiteY6" fmla="*/ 92177 h 92177"/>
                <a:gd name="connsiteX7" fmla="*/ 5342 w 105773"/>
                <a:gd name="connsiteY7" fmla="*/ 44527 h 92177"/>
                <a:gd name="connsiteX8" fmla="*/ 4976 w 105773"/>
                <a:gd name="connsiteY8" fmla="*/ 30232 h 92177"/>
                <a:gd name="connsiteX9" fmla="*/ 2044 w 105773"/>
                <a:gd name="connsiteY9" fmla="*/ 17037 h 92177"/>
                <a:gd name="connsiteX10" fmla="*/ 19637 w 105773"/>
                <a:gd name="connsiteY10" fmla="*/ 2375 h 92177"/>
                <a:gd name="connsiteX11" fmla="*/ 34299 w 105773"/>
                <a:gd name="connsiteY11" fmla="*/ 2009 h 92177"/>
                <a:gd name="connsiteX12" fmla="*/ 47128 w 105773"/>
                <a:gd name="connsiteY12" fmla="*/ 3841 h 92177"/>
                <a:gd name="connsiteX13" fmla="*/ 42729 w 105773"/>
                <a:gd name="connsiteY13" fmla="*/ 17037 h 92177"/>
                <a:gd name="connsiteX14" fmla="*/ 25136 w 105773"/>
                <a:gd name="connsiteY14" fmla="*/ 28399 h 9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773" h="92177">
                  <a:moveTo>
                    <a:pt x="25136" y="28399"/>
                  </a:moveTo>
                  <a:cubicBezTo>
                    <a:pt x="28068" y="35364"/>
                    <a:pt x="29534" y="41961"/>
                    <a:pt x="25136" y="51125"/>
                  </a:cubicBezTo>
                  <a:cubicBezTo>
                    <a:pt x="46761" y="51125"/>
                    <a:pt x="65821" y="51125"/>
                    <a:pt x="84515" y="51125"/>
                  </a:cubicBezTo>
                  <a:cubicBezTo>
                    <a:pt x="85614" y="52591"/>
                    <a:pt x="86347" y="54424"/>
                    <a:pt x="87447" y="55890"/>
                  </a:cubicBezTo>
                  <a:cubicBezTo>
                    <a:pt x="93312" y="63587"/>
                    <a:pt x="105774" y="68352"/>
                    <a:pt x="105774" y="77882"/>
                  </a:cubicBezTo>
                  <a:cubicBezTo>
                    <a:pt x="105774" y="91811"/>
                    <a:pt x="89646" y="80081"/>
                    <a:pt x="84148" y="87779"/>
                  </a:cubicBezTo>
                  <a:cubicBezTo>
                    <a:pt x="83049" y="89245"/>
                    <a:pt x="81949" y="90711"/>
                    <a:pt x="81216" y="92177"/>
                  </a:cubicBezTo>
                  <a:cubicBezTo>
                    <a:pt x="53726" y="80081"/>
                    <a:pt x="28434" y="63954"/>
                    <a:pt x="5342" y="44527"/>
                  </a:cubicBezTo>
                  <a:cubicBezTo>
                    <a:pt x="-156" y="40129"/>
                    <a:pt x="-3088" y="35730"/>
                    <a:pt x="4976" y="30232"/>
                  </a:cubicBezTo>
                  <a:cubicBezTo>
                    <a:pt x="13040" y="24734"/>
                    <a:pt x="4243" y="21435"/>
                    <a:pt x="2044" y="17037"/>
                  </a:cubicBezTo>
                  <a:cubicBezTo>
                    <a:pt x="2777" y="6041"/>
                    <a:pt x="9741" y="2375"/>
                    <a:pt x="19637" y="2375"/>
                  </a:cubicBezTo>
                  <a:cubicBezTo>
                    <a:pt x="24402" y="2375"/>
                    <a:pt x="29534" y="3108"/>
                    <a:pt x="34299" y="2009"/>
                  </a:cubicBezTo>
                  <a:cubicBezTo>
                    <a:pt x="38697" y="909"/>
                    <a:pt x="44195" y="-2756"/>
                    <a:pt x="47128" y="3841"/>
                  </a:cubicBezTo>
                  <a:cubicBezTo>
                    <a:pt x="49327" y="8973"/>
                    <a:pt x="46761" y="13371"/>
                    <a:pt x="42729" y="17037"/>
                  </a:cubicBezTo>
                  <a:cubicBezTo>
                    <a:pt x="35399" y="18503"/>
                    <a:pt x="24769" y="14838"/>
                    <a:pt x="25136" y="28399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6495418-A578-49E4-BD81-5B5D3F9C337E}"/>
                </a:ext>
              </a:extLst>
            </p:cNvPr>
            <p:cNvSpPr/>
            <p:nvPr/>
          </p:nvSpPr>
          <p:spPr>
            <a:xfrm>
              <a:off x="11440725" y="4589489"/>
              <a:ext cx="136718" cy="51206"/>
            </a:xfrm>
            <a:custGeom>
              <a:avLst/>
              <a:gdLst>
                <a:gd name="connsiteX0" fmla="*/ 97133 w 136718"/>
                <a:gd name="connsiteY0" fmla="*/ 48750 h 51206"/>
                <a:gd name="connsiteX1" fmla="*/ 98965 w 136718"/>
                <a:gd name="connsiteY1" fmla="*/ 32988 h 51206"/>
                <a:gd name="connsiteX2" fmla="*/ 56447 w 136718"/>
                <a:gd name="connsiteY2" fmla="*/ 48750 h 51206"/>
                <a:gd name="connsiteX3" fmla="*/ 56447 w 136718"/>
                <a:gd name="connsiteY3" fmla="*/ 48750 h 51206"/>
                <a:gd name="connsiteX4" fmla="*/ 13929 w 136718"/>
                <a:gd name="connsiteY4" fmla="*/ 41419 h 51206"/>
                <a:gd name="connsiteX5" fmla="*/ 0 w 136718"/>
                <a:gd name="connsiteY5" fmla="*/ 26757 h 51206"/>
                <a:gd name="connsiteX6" fmla="*/ 19793 w 136718"/>
                <a:gd name="connsiteY6" fmla="*/ 29690 h 51206"/>
                <a:gd name="connsiteX7" fmla="*/ 35554 w 136718"/>
                <a:gd name="connsiteY7" fmla="*/ 31522 h 51206"/>
                <a:gd name="connsiteX8" fmla="*/ 64144 w 136718"/>
                <a:gd name="connsiteY8" fmla="*/ 18693 h 51206"/>
                <a:gd name="connsiteX9" fmla="*/ 115826 w 136718"/>
                <a:gd name="connsiteY9" fmla="*/ 18693 h 51206"/>
                <a:gd name="connsiteX10" fmla="*/ 117659 w 136718"/>
                <a:gd name="connsiteY10" fmla="*/ 0 h 51206"/>
                <a:gd name="connsiteX11" fmla="*/ 118759 w 136718"/>
                <a:gd name="connsiteY11" fmla="*/ 24925 h 51206"/>
                <a:gd name="connsiteX12" fmla="*/ 122057 w 136718"/>
                <a:gd name="connsiteY12" fmla="*/ 31889 h 51206"/>
                <a:gd name="connsiteX13" fmla="*/ 136719 w 136718"/>
                <a:gd name="connsiteY13" fmla="*/ 35921 h 51206"/>
                <a:gd name="connsiteX14" fmla="*/ 97133 w 136718"/>
                <a:gd name="connsiteY14" fmla="*/ 48750 h 5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6718" h="51206">
                  <a:moveTo>
                    <a:pt x="97133" y="48750"/>
                  </a:moveTo>
                  <a:cubicBezTo>
                    <a:pt x="97499" y="44351"/>
                    <a:pt x="97866" y="40319"/>
                    <a:pt x="98965" y="32988"/>
                  </a:cubicBezTo>
                  <a:cubicBezTo>
                    <a:pt x="86503" y="46917"/>
                    <a:pt x="65244" y="27857"/>
                    <a:pt x="56447" y="48750"/>
                  </a:cubicBezTo>
                  <a:lnTo>
                    <a:pt x="56447" y="48750"/>
                  </a:lnTo>
                  <a:cubicBezTo>
                    <a:pt x="42518" y="45084"/>
                    <a:pt x="26757" y="50949"/>
                    <a:pt x="13929" y="41419"/>
                  </a:cubicBezTo>
                  <a:cubicBezTo>
                    <a:pt x="8430" y="37387"/>
                    <a:pt x="0" y="35921"/>
                    <a:pt x="0" y="26757"/>
                  </a:cubicBezTo>
                  <a:cubicBezTo>
                    <a:pt x="7331" y="23825"/>
                    <a:pt x="14295" y="18327"/>
                    <a:pt x="19793" y="29690"/>
                  </a:cubicBezTo>
                  <a:cubicBezTo>
                    <a:pt x="23458" y="36654"/>
                    <a:pt x="32255" y="35921"/>
                    <a:pt x="35554" y="31522"/>
                  </a:cubicBezTo>
                  <a:cubicBezTo>
                    <a:pt x="43252" y="21259"/>
                    <a:pt x="53515" y="20526"/>
                    <a:pt x="64144" y="18693"/>
                  </a:cubicBezTo>
                  <a:cubicBezTo>
                    <a:pt x="81372" y="18693"/>
                    <a:pt x="98599" y="18693"/>
                    <a:pt x="115826" y="18693"/>
                  </a:cubicBezTo>
                  <a:cubicBezTo>
                    <a:pt x="120958" y="12462"/>
                    <a:pt x="109962" y="5132"/>
                    <a:pt x="117659" y="0"/>
                  </a:cubicBezTo>
                  <a:cubicBezTo>
                    <a:pt x="126822" y="10996"/>
                    <a:pt x="126822" y="10996"/>
                    <a:pt x="118759" y="24925"/>
                  </a:cubicBezTo>
                  <a:cubicBezTo>
                    <a:pt x="116559" y="28590"/>
                    <a:pt x="119125" y="31156"/>
                    <a:pt x="122057" y="31889"/>
                  </a:cubicBezTo>
                  <a:cubicBezTo>
                    <a:pt x="126456" y="33722"/>
                    <a:pt x="131221" y="34455"/>
                    <a:pt x="136719" y="35921"/>
                  </a:cubicBezTo>
                  <a:cubicBezTo>
                    <a:pt x="113994" y="53148"/>
                    <a:pt x="113994" y="53148"/>
                    <a:pt x="97133" y="48750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19F26D2F-CB38-4503-A3B9-30C9624DB835}"/>
                </a:ext>
              </a:extLst>
            </p:cNvPr>
            <p:cNvSpPr/>
            <p:nvPr/>
          </p:nvSpPr>
          <p:spPr>
            <a:xfrm>
              <a:off x="11579272" y="4533042"/>
              <a:ext cx="57498" cy="41052"/>
            </a:xfrm>
            <a:custGeom>
              <a:avLst/>
              <a:gdLst>
                <a:gd name="connsiteX0" fmla="*/ 30426 w 57498"/>
                <a:gd name="connsiteY0" fmla="*/ 7697 h 41052"/>
                <a:gd name="connsiteX1" fmla="*/ 56817 w 57498"/>
                <a:gd name="connsiteY1" fmla="*/ 0 h 41052"/>
                <a:gd name="connsiteX2" fmla="*/ 34092 w 57498"/>
                <a:gd name="connsiteY2" fmla="*/ 41052 h 41052"/>
                <a:gd name="connsiteX3" fmla="*/ 16131 w 57498"/>
                <a:gd name="connsiteY3" fmla="*/ 39220 h 41052"/>
                <a:gd name="connsiteX4" fmla="*/ 370 w 57498"/>
                <a:gd name="connsiteY4" fmla="*/ 25291 h 41052"/>
                <a:gd name="connsiteX5" fmla="*/ 21263 w 57498"/>
                <a:gd name="connsiteY5" fmla="*/ 11363 h 41052"/>
                <a:gd name="connsiteX6" fmla="*/ 30426 w 57498"/>
                <a:gd name="connsiteY6" fmla="*/ 7697 h 4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98" h="41052">
                  <a:moveTo>
                    <a:pt x="30426" y="7697"/>
                  </a:moveTo>
                  <a:cubicBezTo>
                    <a:pt x="40323" y="9164"/>
                    <a:pt x="47287" y="0"/>
                    <a:pt x="56817" y="0"/>
                  </a:cubicBezTo>
                  <a:cubicBezTo>
                    <a:pt x="60849" y="20160"/>
                    <a:pt x="46188" y="30056"/>
                    <a:pt x="34092" y="41052"/>
                  </a:cubicBezTo>
                  <a:cubicBezTo>
                    <a:pt x="27861" y="40319"/>
                    <a:pt x="21629" y="41052"/>
                    <a:pt x="16131" y="39220"/>
                  </a:cubicBezTo>
                  <a:cubicBezTo>
                    <a:pt x="9167" y="36654"/>
                    <a:pt x="-2195" y="31889"/>
                    <a:pt x="370" y="25291"/>
                  </a:cubicBezTo>
                  <a:cubicBezTo>
                    <a:pt x="2569" y="19427"/>
                    <a:pt x="7701" y="6598"/>
                    <a:pt x="21263" y="11363"/>
                  </a:cubicBezTo>
                  <a:cubicBezTo>
                    <a:pt x="23829" y="12462"/>
                    <a:pt x="28227" y="11363"/>
                    <a:pt x="30426" y="7697"/>
                  </a:cubicBezTo>
                  <a:close/>
                </a:path>
              </a:pathLst>
            </a:custGeom>
            <a:solidFill>
              <a:srgbClr val="A783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2A90D24B-FDBB-49DE-B1AD-8EA494B233DC}"/>
                </a:ext>
              </a:extLst>
            </p:cNvPr>
            <p:cNvSpPr/>
            <p:nvPr/>
          </p:nvSpPr>
          <p:spPr>
            <a:xfrm>
              <a:off x="11515498" y="4457681"/>
              <a:ext cx="24983" cy="37061"/>
            </a:xfrm>
            <a:custGeom>
              <a:avLst/>
              <a:gdLst>
                <a:gd name="connsiteX0" fmla="*/ 22725 w 24983"/>
                <a:gd name="connsiteY0" fmla="*/ 22580 h 37061"/>
                <a:gd name="connsiteX1" fmla="*/ 15395 w 24983"/>
                <a:gd name="connsiteY1" fmla="*/ 36874 h 37061"/>
                <a:gd name="connsiteX2" fmla="*/ 2199 w 24983"/>
                <a:gd name="connsiteY2" fmla="*/ 21480 h 37061"/>
                <a:gd name="connsiteX3" fmla="*/ 4398 w 24983"/>
                <a:gd name="connsiteY3" fmla="*/ 4253 h 37061"/>
                <a:gd name="connsiteX4" fmla="*/ 15395 w 24983"/>
                <a:gd name="connsiteY4" fmla="*/ 954 h 37061"/>
                <a:gd name="connsiteX5" fmla="*/ 22725 w 24983"/>
                <a:gd name="connsiteY5" fmla="*/ 14516 h 37061"/>
                <a:gd name="connsiteX6" fmla="*/ 22725 w 24983"/>
                <a:gd name="connsiteY6" fmla="*/ 22580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3" h="37061">
                  <a:moveTo>
                    <a:pt x="22725" y="22580"/>
                  </a:moveTo>
                  <a:cubicBezTo>
                    <a:pt x="28957" y="31376"/>
                    <a:pt x="20893" y="35775"/>
                    <a:pt x="15395" y="36874"/>
                  </a:cubicBezTo>
                  <a:cubicBezTo>
                    <a:pt x="5132" y="38707"/>
                    <a:pt x="7331" y="26611"/>
                    <a:pt x="2199" y="21480"/>
                  </a:cubicBezTo>
                  <a:cubicBezTo>
                    <a:pt x="-2566" y="16348"/>
                    <a:pt x="1466" y="10117"/>
                    <a:pt x="4398" y="4253"/>
                  </a:cubicBezTo>
                  <a:cubicBezTo>
                    <a:pt x="6964" y="-879"/>
                    <a:pt x="11363" y="-512"/>
                    <a:pt x="15395" y="954"/>
                  </a:cubicBezTo>
                  <a:cubicBezTo>
                    <a:pt x="21626" y="3153"/>
                    <a:pt x="22725" y="8651"/>
                    <a:pt x="22725" y="14516"/>
                  </a:cubicBezTo>
                  <a:cubicBezTo>
                    <a:pt x="22725" y="17448"/>
                    <a:pt x="22725" y="19647"/>
                    <a:pt x="22725" y="22580"/>
                  </a:cubicBezTo>
                  <a:close/>
                </a:path>
              </a:pathLst>
            </a:custGeom>
            <a:solidFill>
              <a:srgbClr val="DED2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E020A2AE-0749-4181-98F2-EEDD7761E82F}"/>
                </a:ext>
              </a:extLst>
            </p:cNvPr>
            <p:cNvSpPr/>
            <p:nvPr/>
          </p:nvSpPr>
          <p:spPr>
            <a:xfrm>
              <a:off x="11478478" y="4420882"/>
              <a:ext cx="27044" cy="34454"/>
            </a:xfrm>
            <a:custGeom>
              <a:avLst/>
              <a:gdLst>
                <a:gd name="connsiteX0" fmla="*/ 0 w 27044"/>
                <a:gd name="connsiteY0" fmla="*/ 0 h 34454"/>
                <a:gd name="connsiteX1" fmla="*/ 8431 w 27044"/>
                <a:gd name="connsiteY1" fmla="*/ 6231 h 34454"/>
                <a:gd name="connsiteX2" fmla="*/ 24192 w 27044"/>
                <a:gd name="connsiteY2" fmla="*/ 34455 h 34454"/>
                <a:gd name="connsiteX3" fmla="*/ 0 w 27044"/>
                <a:gd name="connsiteY3" fmla="*/ 0 h 34454"/>
                <a:gd name="connsiteX4" fmla="*/ 0 w 27044"/>
                <a:gd name="connsiteY4" fmla="*/ 0 h 3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44" h="34454">
                  <a:moveTo>
                    <a:pt x="0" y="0"/>
                  </a:moveTo>
                  <a:cubicBezTo>
                    <a:pt x="2932" y="2199"/>
                    <a:pt x="5498" y="6598"/>
                    <a:pt x="8431" y="6231"/>
                  </a:cubicBezTo>
                  <a:cubicBezTo>
                    <a:pt x="30789" y="5132"/>
                    <a:pt x="28590" y="18327"/>
                    <a:pt x="24192" y="34455"/>
                  </a:cubicBezTo>
                  <a:cubicBezTo>
                    <a:pt x="7331" y="28957"/>
                    <a:pt x="2566" y="150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D7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78E04C68-2B46-489F-8CE3-FFB060A81B13}"/>
                </a:ext>
              </a:extLst>
            </p:cNvPr>
            <p:cNvSpPr/>
            <p:nvPr/>
          </p:nvSpPr>
          <p:spPr>
            <a:xfrm>
              <a:off x="11392035" y="4293492"/>
              <a:ext cx="28391" cy="31033"/>
            </a:xfrm>
            <a:custGeom>
              <a:avLst/>
              <a:gdLst>
                <a:gd name="connsiteX0" fmla="*/ 3606 w 28391"/>
                <a:gd name="connsiteY0" fmla="*/ 3132 h 31033"/>
                <a:gd name="connsiteX1" fmla="*/ 22299 w 28391"/>
                <a:gd name="connsiteY1" fmla="*/ 14129 h 31033"/>
                <a:gd name="connsiteX2" fmla="*/ 23765 w 28391"/>
                <a:gd name="connsiteY2" fmla="*/ 28424 h 31033"/>
                <a:gd name="connsiteX3" fmla="*/ 10936 w 28391"/>
                <a:gd name="connsiteY3" fmla="*/ 22926 h 31033"/>
                <a:gd name="connsiteX4" fmla="*/ 3606 w 28391"/>
                <a:gd name="connsiteY4" fmla="*/ 3132 h 3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91" h="31033">
                  <a:moveTo>
                    <a:pt x="3606" y="3132"/>
                  </a:moveTo>
                  <a:cubicBezTo>
                    <a:pt x="18267" y="-7131"/>
                    <a:pt x="15701" y="10830"/>
                    <a:pt x="22299" y="14129"/>
                  </a:cubicBezTo>
                  <a:cubicBezTo>
                    <a:pt x="26331" y="18527"/>
                    <a:pt x="32929" y="22926"/>
                    <a:pt x="23765" y="28424"/>
                  </a:cubicBezTo>
                  <a:cubicBezTo>
                    <a:pt x="17168" y="32822"/>
                    <a:pt x="12036" y="32089"/>
                    <a:pt x="10936" y="22926"/>
                  </a:cubicBezTo>
                  <a:cubicBezTo>
                    <a:pt x="10203" y="15595"/>
                    <a:pt x="-7390" y="14495"/>
                    <a:pt x="3606" y="3132"/>
                  </a:cubicBezTo>
                  <a:close/>
                </a:path>
              </a:pathLst>
            </a:custGeom>
            <a:solidFill>
              <a:srgbClr val="D4C4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351C96C3-21CD-4D98-BFF8-D4E05AFD38B8}"/>
                </a:ext>
              </a:extLst>
            </p:cNvPr>
            <p:cNvSpPr/>
            <p:nvPr/>
          </p:nvSpPr>
          <p:spPr>
            <a:xfrm>
              <a:off x="11498812" y="4372335"/>
              <a:ext cx="27716" cy="29099"/>
            </a:xfrm>
            <a:custGeom>
              <a:avLst/>
              <a:gdLst>
                <a:gd name="connsiteX0" fmla="*/ 192 w 27716"/>
                <a:gd name="connsiteY0" fmla="*/ 10060 h 29099"/>
                <a:gd name="connsiteX1" fmla="*/ 8989 w 27716"/>
                <a:gd name="connsiteY1" fmla="*/ 164 h 29099"/>
                <a:gd name="connsiteX2" fmla="*/ 27682 w 27716"/>
                <a:gd name="connsiteY2" fmla="*/ 17024 h 29099"/>
                <a:gd name="connsiteX3" fmla="*/ 17419 w 27716"/>
                <a:gd name="connsiteY3" fmla="*/ 28754 h 29099"/>
                <a:gd name="connsiteX4" fmla="*/ 192 w 27716"/>
                <a:gd name="connsiteY4" fmla="*/ 10060 h 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6" h="29099">
                  <a:moveTo>
                    <a:pt x="192" y="10060"/>
                  </a:moveTo>
                  <a:cubicBezTo>
                    <a:pt x="-175" y="7494"/>
                    <a:pt x="-175" y="-1302"/>
                    <a:pt x="8989" y="164"/>
                  </a:cubicBezTo>
                  <a:cubicBezTo>
                    <a:pt x="17419" y="1630"/>
                    <a:pt x="28415" y="4929"/>
                    <a:pt x="27682" y="17024"/>
                  </a:cubicBezTo>
                  <a:cubicBezTo>
                    <a:pt x="27316" y="22156"/>
                    <a:pt x="26216" y="30953"/>
                    <a:pt x="17419" y="28754"/>
                  </a:cubicBezTo>
                  <a:cubicBezTo>
                    <a:pt x="10088" y="27288"/>
                    <a:pt x="-1641" y="28387"/>
                    <a:pt x="192" y="10060"/>
                  </a:cubicBezTo>
                  <a:close/>
                </a:path>
              </a:pathLst>
            </a:custGeom>
            <a:solidFill>
              <a:srgbClr val="7E5E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88EE2140-24CC-4707-BB04-81785DF14C11}"/>
                </a:ext>
              </a:extLst>
            </p:cNvPr>
            <p:cNvSpPr/>
            <p:nvPr/>
          </p:nvSpPr>
          <p:spPr>
            <a:xfrm>
              <a:off x="10775457" y="4467720"/>
              <a:ext cx="68176" cy="20495"/>
            </a:xfrm>
            <a:custGeom>
              <a:avLst/>
              <a:gdLst>
                <a:gd name="connsiteX0" fmla="*/ 68176 w 68176"/>
                <a:gd name="connsiteY0" fmla="*/ 2278 h 20495"/>
                <a:gd name="connsiteX1" fmla="*/ 61212 w 68176"/>
                <a:gd name="connsiteY1" fmla="*/ 7776 h 20495"/>
                <a:gd name="connsiteX2" fmla="*/ 0 w 68176"/>
                <a:gd name="connsiteY2" fmla="*/ 19872 h 20495"/>
                <a:gd name="connsiteX3" fmla="*/ 68176 w 68176"/>
                <a:gd name="connsiteY3" fmla="*/ 2278 h 2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76" h="20495">
                  <a:moveTo>
                    <a:pt x="68176" y="2278"/>
                  </a:moveTo>
                  <a:cubicBezTo>
                    <a:pt x="65977" y="4111"/>
                    <a:pt x="63411" y="8143"/>
                    <a:pt x="61212" y="7776"/>
                  </a:cubicBezTo>
                  <a:cubicBezTo>
                    <a:pt x="39953" y="7043"/>
                    <a:pt x="21992" y="23904"/>
                    <a:pt x="0" y="19872"/>
                  </a:cubicBezTo>
                  <a:cubicBezTo>
                    <a:pt x="20526" y="5210"/>
                    <a:pt x="42152" y="-4686"/>
                    <a:pt x="68176" y="2278"/>
                  </a:cubicBezTo>
                  <a:close/>
                </a:path>
              </a:pathLst>
            </a:custGeom>
            <a:solidFill>
              <a:srgbClr val="B8A4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FE68B1B1-6117-439E-9E86-1C2305ED2B29}"/>
                </a:ext>
              </a:extLst>
            </p:cNvPr>
            <p:cNvSpPr/>
            <p:nvPr/>
          </p:nvSpPr>
          <p:spPr>
            <a:xfrm>
              <a:off x="10755390" y="4487851"/>
              <a:ext cx="20433" cy="30522"/>
            </a:xfrm>
            <a:custGeom>
              <a:avLst/>
              <a:gdLst>
                <a:gd name="connsiteX0" fmla="*/ 20433 w 20433"/>
                <a:gd name="connsiteY0" fmla="*/ 107 h 30522"/>
                <a:gd name="connsiteX1" fmla="*/ 16768 w 20433"/>
                <a:gd name="connsiteY1" fmla="*/ 30164 h 30522"/>
                <a:gd name="connsiteX2" fmla="*/ 1373 w 20433"/>
                <a:gd name="connsiteY2" fmla="*/ 13669 h 30522"/>
                <a:gd name="connsiteX3" fmla="*/ 2106 w 20433"/>
                <a:gd name="connsiteY3" fmla="*/ 4506 h 30522"/>
                <a:gd name="connsiteX4" fmla="*/ 20433 w 20433"/>
                <a:gd name="connsiteY4" fmla="*/ 107 h 3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33" h="30522">
                  <a:moveTo>
                    <a:pt x="20433" y="107"/>
                  </a:moveTo>
                  <a:cubicBezTo>
                    <a:pt x="6138" y="8538"/>
                    <a:pt x="5405" y="18801"/>
                    <a:pt x="16768" y="30164"/>
                  </a:cubicBezTo>
                  <a:cubicBezTo>
                    <a:pt x="2106" y="31996"/>
                    <a:pt x="-2659" y="26865"/>
                    <a:pt x="1373" y="13669"/>
                  </a:cubicBezTo>
                  <a:cubicBezTo>
                    <a:pt x="2106" y="10737"/>
                    <a:pt x="1740" y="7438"/>
                    <a:pt x="2106" y="4506"/>
                  </a:cubicBezTo>
                  <a:cubicBezTo>
                    <a:pt x="7604" y="107"/>
                    <a:pt x="13835" y="-259"/>
                    <a:pt x="20433" y="10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E722B0F6-BDA7-4B08-BBD4-5AF7AB591D11}"/>
                </a:ext>
              </a:extLst>
            </p:cNvPr>
            <p:cNvSpPr/>
            <p:nvPr/>
          </p:nvSpPr>
          <p:spPr>
            <a:xfrm>
              <a:off x="11916675" y="5678469"/>
              <a:ext cx="634661" cy="649301"/>
            </a:xfrm>
            <a:custGeom>
              <a:avLst/>
              <a:gdLst>
                <a:gd name="connsiteX0" fmla="*/ 634661 w 634661"/>
                <a:gd name="connsiteY0" fmla="*/ 304600 h 649301"/>
                <a:gd name="connsiteX1" fmla="*/ 613035 w 634661"/>
                <a:gd name="connsiteY1" fmla="*/ 368012 h 649301"/>
                <a:gd name="connsiteX2" fmla="*/ 620366 w 634661"/>
                <a:gd name="connsiteY2" fmla="*/ 384139 h 649301"/>
                <a:gd name="connsiteX3" fmla="*/ 620366 w 634661"/>
                <a:gd name="connsiteY3" fmla="*/ 391104 h 649301"/>
                <a:gd name="connsiteX4" fmla="*/ 607904 w 634661"/>
                <a:gd name="connsiteY4" fmla="*/ 414195 h 649301"/>
                <a:gd name="connsiteX5" fmla="*/ 601306 w 634661"/>
                <a:gd name="connsiteY5" fmla="*/ 421893 h 649301"/>
                <a:gd name="connsiteX6" fmla="*/ 592876 w 634661"/>
                <a:gd name="connsiteY6" fmla="*/ 451582 h 649301"/>
                <a:gd name="connsiteX7" fmla="*/ 591410 w 634661"/>
                <a:gd name="connsiteY7" fmla="*/ 466610 h 649301"/>
                <a:gd name="connsiteX8" fmla="*/ 590676 w 634661"/>
                <a:gd name="connsiteY8" fmla="*/ 483105 h 649301"/>
                <a:gd name="connsiteX9" fmla="*/ 567951 w 634661"/>
                <a:gd name="connsiteY9" fmla="*/ 484204 h 649301"/>
                <a:gd name="connsiteX10" fmla="*/ 544859 w 634661"/>
                <a:gd name="connsiteY10" fmla="*/ 465511 h 649301"/>
                <a:gd name="connsiteX11" fmla="*/ 567951 w 634661"/>
                <a:gd name="connsiteY11" fmla="*/ 495201 h 649301"/>
                <a:gd name="connsiteX12" fmla="*/ 571617 w 634661"/>
                <a:gd name="connsiteY12" fmla="*/ 513527 h 649301"/>
                <a:gd name="connsiteX13" fmla="*/ 549991 w 634661"/>
                <a:gd name="connsiteY13" fmla="*/ 511328 h 649301"/>
                <a:gd name="connsiteX14" fmla="*/ 542660 w 634661"/>
                <a:gd name="connsiteY14" fmla="*/ 556779 h 649301"/>
                <a:gd name="connsiteX15" fmla="*/ 476317 w 634661"/>
                <a:gd name="connsiteY15" fmla="*/ 519759 h 649301"/>
                <a:gd name="connsiteX16" fmla="*/ 460555 w 634661"/>
                <a:gd name="connsiteY16" fmla="*/ 514627 h 649301"/>
                <a:gd name="connsiteX17" fmla="*/ 450659 w 634661"/>
                <a:gd name="connsiteY17" fmla="*/ 495567 h 649301"/>
                <a:gd name="connsiteX18" fmla="*/ 466420 w 634661"/>
                <a:gd name="connsiteY18" fmla="*/ 485304 h 649301"/>
                <a:gd name="connsiteX19" fmla="*/ 490978 w 634661"/>
                <a:gd name="connsiteY19" fmla="*/ 481272 h 649301"/>
                <a:gd name="connsiteX20" fmla="*/ 497209 w 634661"/>
                <a:gd name="connsiteY20" fmla="*/ 454148 h 649301"/>
                <a:gd name="connsiteX21" fmla="*/ 462388 w 634661"/>
                <a:gd name="connsiteY21" fmla="*/ 479439 h 649301"/>
                <a:gd name="connsiteX22" fmla="*/ 422435 w 634661"/>
                <a:gd name="connsiteY22" fmla="*/ 487137 h 649301"/>
                <a:gd name="connsiteX23" fmla="*/ 421702 w 634661"/>
                <a:gd name="connsiteY23" fmla="*/ 511328 h 649301"/>
                <a:gd name="connsiteX24" fmla="*/ 409606 w 634661"/>
                <a:gd name="connsiteY24" fmla="*/ 512428 h 649301"/>
                <a:gd name="connsiteX25" fmla="*/ 374052 w 634661"/>
                <a:gd name="connsiteY25" fmla="*/ 485304 h 649301"/>
                <a:gd name="connsiteX26" fmla="*/ 361223 w 634661"/>
                <a:gd name="connsiteY26" fmla="*/ 522324 h 649301"/>
                <a:gd name="connsiteX27" fmla="*/ 343996 w 634661"/>
                <a:gd name="connsiteY27" fmla="*/ 519392 h 649301"/>
                <a:gd name="connsiteX28" fmla="*/ 329701 w 634661"/>
                <a:gd name="connsiteY28" fmla="*/ 564476 h 649301"/>
                <a:gd name="connsiteX29" fmla="*/ 335932 w 634661"/>
                <a:gd name="connsiteY29" fmla="*/ 574373 h 649301"/>
                <a:gd name="connsiteX30" fmla="*/ 351693 w 634661"/>
                <a:gd name="connsiteY30" fmla="*/ 590134 h 649301"/>
                <a:gd name="connsiteX31" fmla="*/ 336299 w 634661"/>
                <a:gd name="connsiteY31" fmla="*/ 598564 h 649301"/>
                <a:gd name="connsiteX32" fmla="*/ 327135 w 634661"/>
                <a:gd name="connsiteY32" fmla="*/ 601863 h 649301"/>
                <a:gd name="connsiteX33" fmla="*/ 313207 w 634661"/>
                <a:gd name="connsiteY33" fmla="*/ 609194 h 649301"/>
                <a:gd name="connsiteX34" fmla="*/ 296346 w 634661"/>
                <a:gd name="connsiteY34" fmla="*/ 628620 h 649301"/>
                <a:gd name="connsiteX35" fmla="*/ 292314 w 634661"/>
                <a:gd name="connsiteY35" fmla="*/ 642916 h 649301"/>
                <a:gd name="connsiteX36" fmla="*/ 282417 w 634661"/>
                <a:gd name="connsiteY36" fmla="*/ 649147 h 649301"/>
                <a:gd name="connsiteX37" fmla="*/ 271055 w 634661"/>
                <a:gd name="connsiteY37" fmla="*/ 641450 h 649301"/>
                <a:gd name="connsiteX38" fmla="*/ 267756 w 634661"/>
                <a:gd name="connsiteY38" fmla="*/ 604062 h 649301"/>
                <a:gd name="connsiteX39" fmla="*/ 238799 w 634661"/>
                <a:gd name="connsiteY39" fmla="*/ 622389 h 649301"/>
                <a:gd name="connsiteX40" fmla="*/ 226704 w 634661"/>
                <a:gd name="connsiteY40" fmla="*/ 634852 h 649301"/>
                <a:gd name="connsiteX41" fmla="*/ 188950 w 634661"/>
                <a:gd name="connsiteY41" fmla="*/ 620557 h 649301"/>
                <a:gd name="connsiteX42" fmla="*/ 169524 w 634661"/>
                <a:gd name="connsiteY42" fmla="*/ 619457 h 649301"/>
                <a:gd name="connsiteX43" fmla="*/ 155595 w 634661"/>
                <a:gd name="connsiteY43" fmla="*/ 616891 h 649301"/>
                <a:gd name="connsiteX44" fmla="*/ 159261 w 634661"/>
                <a:gd name="connsiteY44" fmla="*/ 603329 h 649301"/>
                <a:gd name="connsiteX45" fmla="*/ 171356 w 634661"/>
                <a:gd name="connsiteY45" fmla="*/ 589034 h 649301"/>
                <a:gd name="connsiteX46" fmla="*/ 197380 w 634661"/>
                <a:gd name="connsiteY46" fmla="*/ 587202 h 649301"/>
                <a:gd name="connsiteX47" fmla="*/ 206544 w 634661"/>
                <a:gd name="connsiteY47" fmla="*/ 593433 h 649301"/>
                <a:gd name="connsiteX48" fmla="*/ 213142 w 634661"/>
                <a:gd name="connsiteY48" fmla="*/ 591600 h 649301"/>
                <a:gd name="connsiteX49" fmla="*/ 211676 w 634661"/>
                <a:gd name="connsiteY49" fmla="*/ 585003 h 649301"/>
                <a:gd name="connsiteX50" fmla="*/ 190416 w 634661"/>
                <a:gd name="connsiteY50" fmla="*/ 572907 h 649301"/>
                <a:gd name="connsiteX51" fmla="*/ 174289 w 634661"/>
                <a:gd name="connsiteY51" fmla="*/ 583903 h 649301"/>
                <a:gd name="connsiteX52" fmla="*/ 153029 w 634661"/>
                <a:gd name="connsiteY52" fmla="*/ 578038 h 649301"/>
                <a:gd name="connsiteX53" fmla="*/ 141300 w 634661"/>
                <a:gd name="connsiteY53" fmla="*/ 564110 h 649301"/>
                <a:gd name="connsiteX54" fmla="*/ 147898 w 634661"/>
                <a:gd name="connsiteY54" fmla="*/ 539185 h 649301"/>
                <a:gd name="connsiteX55" fmla="*/ 150464 w 634661"/>
                <a:gd name="connsiteY55" fmla="*/ 507296 h 649301"/>
                <a:gd name="connsiteX56" fmla="*/ 135435 w 634661"/>
                <a:gd name="connsiteY56" fmla="*/ 512794 h 649301"/>
                <a:gd name="connsiteX57" fmla="*/ 138368 w 634661"/>
                <a:gd name="connsiteY57" fmla="*/ 483105 h 649301"/>
                <a:gd name="connsiteX58" fmla="*/ 144599 w 634661"/>
                <a:gd name="connsiteY58" fmla="*/ 479806 h 649301"/>
                <a:gd name="connsiteX59" fmla="*/ 141300 w 634661"/>
                <a:gd name="connsiteY59" fmla="*/ 478340 h 649301"/>
                <a:gd name="connsiteX60" fmla="*/ 135069 w 634661"/>
                <a:gd name="connsiteY60" fmla="*/ 482372 h 649301"/>
                <a:gd name="connsiteX61" fmla="*/ 134702 w 634661"/>
                <a:gd name="connsiteY61" fmla="*/ 489702 h 649301"/>
                <a:gd name="connsiteX62" fmla="*/ 111610 w 634661"/>
                <a:gd name="connsiteY62" fmla="*/ 534420 h 649301"/>
                <a:gd name="connsiteX63" fmla="*/ 84120 w 634661"/>
                <a:gd name="connsiteY63" fmla="*/ 523791 h 649301"/>
                <a:gd name="connsiteX64" fmla="*/ 61028 w 634661"/>
                <a:gd name="connsiteY64" fmla="*/ 502898 h 649301"/>
                <a:gd name="connsiteX65" fmla="*/ 46367 w 634661"/>
                <a:gd name="connsiteY65" fmla="*/ 491902 h 649301"/>
                <a:gd name="connsiteX66" fmla="*/ 43068 w 634661"/>
                <a:gd name="connsiteY66" fmla="*/ 473575 h 649301"/>
                <a:gd name="connsiteX67" fmla="*/ 57729 w 634661"/>
                <a:gd name="connsiteY67" fmla="*/ 477240 h 649301"/>
                <a:gd name="connsiteX68" fmla="*/ 83020 w 634661"/>
                <a:gd name="connsiteY68" fmla="*/ 487870 h 649301"/>
                <a:gd name="connsiteX69" fmla="*/ 94383 w 634661"/>
                <a:gd name="connsiteY69" fmla="*/ 511695 h 649301"/>
                <a:gd name="connsiteX70" fmla="*/ 114176 w 634661"/>
                <a:gd name="connsiteY70" fmla="*/ 499965 h 649301"/>
                <a:gd name="connsiteX71" fmla="*/ 84487 w 634661"/>
                <a:gd name="connsiteY71" fmla="*/ 486770 h 649301"/>
                <a:gd name="connsiteX72" fmla="*/ 84487 w 634661"/>
                <a:gd name="connsiteY72" fmla="*/ 472109 h 649301"/>
                <a:gd name="connsiteX73" fmla="*/ 102080 w 634661"/>
                <a:gd name="connsiteY73" fmla="*/ 460013 h 649301"/>
                <a:gd name="connsiteX74" fmla="*/ 116742 w 634661"/>
                <a:gd name="connsiteY74" fmla="*/ 469543 h 649301"/>
                <a:gd name="connsiteX75" fmla="*/ 102447 w 634661"/>
                <a:gd name="connsiteY75" fmla="*/ 460379 h 649301"/>
                <a:gd name="connsiteX76" fmla="*/ 89618 w 634661"/>
                <a:gd name="connsiteY76" fmla="*/ 444252 h 649301"/>
                <a:gd name="connsiteX77" fmla="*/ 88152 w 634661"/>
                <a:gd name="connsiteY77" fmla="*/ 454515 h 649301"/>
                <a:gd name="connsiteX78" fmla="*/ 79722 w 634661"/>
                <a:gd name="connsiteY78" fmla="*/ 462579 h 649301"/>
                <a:gd name="connsiteX79" fmla="*/ 73857 w 634661"/>
                <a:gd name="connsiteY79" fmla="*/ 452682 h 649301"/>
                <a:gd name="connsiteX80" fmla="*/ 69825 w 634661"/>
                <a:gd name="connsiteY80" fmla="*/ 404665 h 649301"/>
                <a:gd name="connsiteX81" fmla="*/ 94017 w 634661"/>
                <a:gd name="connsiteY81" fmla="*/ 361047 h 649301"/>
                <a:gd name="connsiteX82" fmla="*/ 63227 w 634661"/>
                <a:gd name="connsiteY82" fmla="*/ 358848 h 649301"/>
                <a:gd name="connsiteX83" fmla="*/ 18510 w 634661"/>
                <a:gd name="connsiteY83" fmla="*/ 289206 h 649301"/>
                <a:gd name="connsiteX84" fmla="*/ 19243 w 634661"/>
                <a:gd name="connsiteY84" fmla="*/ 250719 h 649301"/>
                <a:gd name="connsiteX85" fmla="*/ 30605 w 634661"/>
                <a:gd name="connsiteY85" fmla="*/ 211133 h 649301"/>
                <a:gd name="connsiteX86" fmla="*/ 27307 w 634661"/>
                <a:gd name="connsiteY86" fmla="*/ 207834 h 649301"/>
                <a:gd name="connsiteX87" fmla="*/ 18876 w 634661"/>
                <a:gd name="connsiteY87" fmla="*/ 189874 h 649301"/>
                <a:gd name="connsiteX88" fmla="*/ 10079 w 634661"/>
                <a:gd name="connsiteY88" fmla="*/ 174846 h 649301"/>
                <a:gd name="connsiteX89" fmla="*/ 3848 w 634661"/>
                <a:gd name="connsiteY89" fmla="*/ 162750 h 649301"/>
                <a:gd name="connsiteX90" fmla="*/ 19243 w 634661"/>
                <a:gd name="connsiteY90" fmla="*/ 140758 h 649301"/>
                <a:gd name="connsiteX91" fmla="*/ 24374 w 634661"/>
                <a:gd name="connsiteY91" fmla="*/ 140391 h 649301"/>
                <a:gd name="connsiteX92" fmla="*/ 30605 w 634661"/>
                <a:gd name="connsiteY92" fmla="*/ 140391 h 649301"/>
                <a:gd name="connsiteX93" fmla="*/ 39769 w 634661"/>
                <a:gd name="connsiteY93" fmla="*/ 128662 h 649301"/>
                <a:gd name="connsiteX94" fmla="*/ 67992 w 634661"/>
                <a:gd name="connsiteY94" fmla="*/ 122064 h 649301"/>
                <a:gd name="connsiteX95" fmla="*/ 79722 w 634661"/>
                <a:gd name="connsiteY95" fmla="*/ 133427 h 649301"/>
                <a:gd name="connsiteX96" fmla="*/ 75323 w 634661"/>
                <a:gd name="connsiteY96" fmla="*/ 143323 h 649301"/>
                <a:gd name="connsiteX97" fmla="*/ 59562 w 634661"/>
                <a:gd name="connsiteY97" fmla="*/ 150654 h 649301"/>
                <a:gd name="connsiteX98" fmla="*/ 76423 w 634661"/>
                <a:gd name="connsiteY98" fmla="*/ 173746 h 649301"/>
                <a:gd name="connsiteX99" fmla="*/ 78255 w 634661"/>
                <a:gd name="connsiteY99" fmla="*/ 219197 h 649301"/>
                <a:gd name="connsiteX100" fmla="*/ 76056 w 634661"/>
                <a:gd name="connsiteY100" fmla="*/ 228727 h 649301"/>
                <a:gd name="connsiteX101" fmla="*/ 90718 w 634661"/>
                <a:gd name="connsiteY101" fmla="*/ 195372 h 649301"/>
                <a:gd name="connsiteX102" fmla="*/ 92551 w 634661"/>
                <a:gd name="connsiteY102" fmla="*/ 186942 h 649301"/>
                <a:gd name="connsiteX103" fmla="*/ 104280 w 634661"/>
                <a:gd name="connsiteY103" fmla="*/ 156885 h 649301"/>
                <a:gd name="connsiteX104" fmla="*/ 71291 w 634661"/>
                <a:gd name="connsiteY104" fmla="*/ 106303 h 649301"/>
                <a:gd name="connsiteX105" fmla="*/ 78988 w 634661"/>
                <a:gd name="connsiteY105" fmla="*/ 96406 h 649301"/>
                <a:gd name="connsiteX106" fmla="*/ 92917 w 634661"/>
                <a:gd name="connsiteY106" fmla="*/ 98606 h 649301"/>
                <a:gd name="connsiteX107" fmla="*/ 96582 w 634661"/>
                <a:gd name="connsiteY107" fmla="*/ 96040 h 649301"/>
                <a:gd name="connsiteX108" fmla="*/ 88152 w 634661"/>
                <a:gd name="connsiteY108" fmla="*/ 91275 h 649301"/>
                <a:gd name="connsiteX109" fmla="*/ 87052 w 634661"/>
                <a:gd name="connsiteY109" fmla="*/ 71115 h 649301"/>
                <a:gd name="connsiteX110" fmla="*/ 95116 w 634661"/>
                <a:gd name="connsiteY110" fmla="*/ 68183 h 649301"/>
                <a:gd name="connsiteX111" fmla="*/ 116375 w 634661"/>
                <a:gd name="connsiteY111" fmla="*/ 56454 h 649301"/>
                <a:gd name="connsiteX112" fmla="*/ 122607 w 634661"/>
                <a:gd name="connsiteY112" fmla="*/ 76613 h 649301"/>
                <a:gd name="connsiteX113" fmla="*/ 159261 w 634661"/>
                <a:gd name="connsiteY113" fmla="*/ 59019 h 649301"/>
                <a:gd name="connsiteX114" fmla="*/ 161826 w 634661"/>
                <a:gd name="connsiteY114" fmla="*/ 2939 h 649301"/>
                <a:gd name="connsiteX115" fmla="*/ 170623 w 634661"/>
                <a:gd name="connsiteY115" fmla="*/ 2573 h 649301"/>
                <a:gd name="connsiteX116" fmla="*/ 176121 w 634661"/>
                <a:gd name="connsiteY116" fmla="*/ 20533 h 649301"/>
                <a:gd name="connsiteX117" fmla="*/ 201412 w 634661"/>
                <a:gd name="connsiteY117" fmla="*/ 15768 h 649301"/>
                <a:gd name="connsiteX118" fmla="*/ 203612 w 634661"/>
                <a:gd name="connsiteY118" fmla="*/ 53888 h 649301"/>
                <a:gd name="connsiteX119" fmla="*/ 231102 w 634661"/>
                <a:gd name="connsiteY119" fmla="*/ 40326 h 649301"/>
                <a:gd name="connsiteX120" fmla="*/ 239899 w 634661"/>
                <a:gd name="connsiteY120" fmla="*/ 51322 h 649301"/>
                <a:gd name="connsiteX121" fmla="*/ 234401 w 634661"/>
                <a:gd name="connsiteY121" fmla="*/ 83578 h 649301"/>
                <a:gd name="connsiteX122" fmla="*/ 233668 w 634661"/>
                <a:gd name="connsiteY122" fmla="*/ 120964 h 649301"/>
                <a:gd name="connsiteX123" fmla="*/ 226704 w 634661"/>
                <a:gd name="connsiteY123" fmla="*/ 198671 h 649301"/>
                <a:gd name="connsiteX124" fmla="*/ 216074 w 634661"/>
                <a:gd name="connsiteY124" fmla="*/ 247054 h 649301"/>
                <a:gd name="connsiteX125" fmla="*/ 223405 w 634661"/>
                <a:gd name="connsiteY125" fmla="*/ 256217 h 649301"/>
                <a:gd name="connsiteX126" fmla="*/ 224871 w 634661"/>
                <a:gd name="connsiteY126" fmla="*/ 271979 h 649301"/>
                <a:gd name="connsiteX127" fmla="*/ 225971 w 634661"/>
                <a:gd name="connsiteY127" fmla="*/ 290305 h 649301"/>
                <a:gd name="connsiteX128" fmla="*/ 242465 w 634661"/>
                <a:gd name="connsiteY128" fmla="*/ 296170 h 649301"/>
                <a:gd name="connsiteX129" fmla="*/ 260425 w 634661"/>
                <a:gd name="connsiteY129" fmla="*/ 289939 h 649301"/>
                <a:gd name="connsiteX130" fmla="*/ 283517 w 634661"/>
                <a:gd name="connsiteY130" fmla="*/ 327692 h 649301"/>
                <a:gd name="connsiteX131" fmla="*/ 335199 w 634661"/>
                <a:gd name="connsiteY131" fmla="*/ 282242 h 649301"/>
                <a:gd name="connsiteX132" fmla="*/ 383949 w 634661"/>
                <a:gd name="connsiteY132" fmla="*/ 277843 h 649301"/>
                <a:gd name="connsiteX133" fmla="*/ 409973 w 634661"/>
                <a:gd name="connsiteY133" fmla="*/ 246687 h 649301"/>
                <a:gd name="connsiteX134" fmla="*/ 423535 w 634661"/>
                <a:gd name="connsiteY134" fmla="*/ 195005 h 649301"/>
                <a:gd name="connsiteX135" fmla="*/ 429033 w 634661"/>
                <a:gd name="connsiteY135" fmla="*/ 187675 h 649301"/>
                <a:gd name="connsiteX136" fmla="*/ 441862 w 634661"/>
                <a:gd name="connsiteY136" fmla="*/ 188408 h 649301"/>
                <a:gd name="connsiteX137" fmla="*/ 467886 w 634661"/>
                <a:gd name="connsiteY137" fmla="*/ 181810 h 649301"/>
                <a:gd name="connsiteX138" fmla="*/ 488046 w 634661"/>
                <a:gd name="connsiteY138" fmla="*/ 197938 h 649301"/>
                <a:gd name="connsiteX139" fmla="*/ 489512 w 634661"/>
                <a:gd name="connsiteY139" fmla="*/ 214065 h 649301"/>
                <a:gd name="connsiteX140" fmla="*/ 497576 w 634661"/>
                <a:gd name="connsiteY140" fmla="*/ 182910 h 649301"/>
                <a:gd name="connsiteX141" fmla="*/ 460922 w 634661"/>
                <a:gd name="connsiteY141" fmla="*/ 156885 h 649301"/>
                <a:gd name="connsiteX142" fmla="*/ 479249 w 634661"/>
                <a:gd name="connsiteY142" fmla="*/ 145156 h 649301"/>
                <a:gd name="connsiteX143" fmla="*/ 492444 w 634661"/>
                <a:gd name="connsiteY143" fmla="*/ 155419 h 649301"/>
                <a:gd name="connsiteX144" fmla="*/ 497942 w 634661"/>
                <a:gd name="connsiteY144" fmla="*/ 98239 h 649301"/>
                <a:gd name="connsiteX145" fmla="*/ 511504 w 634661"/>
                <a:gd name="connsiteY145" fmla="*/ 80645 h 649301"/>
                <a:gd name="connsiteX146" fmla="*/ 518835 w 634661"/>
                <a:gd name="connsiteY146" fmla="*/ 75147 h 649301"/>
                <a:gd name="connsiteX147" fmla="*/ 511504 w 634661"/>
                <a:gd name="connsiteY147" fmla="*/ 75147 h 649301"/>
                <a:gd name="connsiteX148" fmla="*/ 507106 w 634661"/>
                <a:gd name="connsiteY148" fmla="*/ 72581 h 649301"/>
                <a:gd name="connsiteX149" fmla="*/ 512604 w 634661"/>
                <a:gd name="connsiteY149" fmla="*/ 22732 h 649301"/>
                <a:gd name="connsiteX150" fmla="*/ 519934 w 634661"/>
                <a:gd name="connsiteY150" fmla="*/ 24198 h 649301"/>
                <a:gd name="connsiteX151" fmla="*/ 535329 w 634661"/>
                <a:gd name="connsiteY151" fmla="*/ 26031 h 649301"/>
                <a:gd name="connsiteX152" fmla="*/ 572716 w 634661"/>
                <a:gd name="connsiteY152" fmla="*/ 30063 h 649301"/>
                <a:gd name="connsiteX153" fmla="*/ 591776 w 634661"/>
                <a:gd name="connsiteY153" fmla="*/ 41059 h 649301"/>
                <a:gd name="connsiteX154" fmla="*/ 600573 w 634661"/>
                <a:gd name="connsiteY154" fmla="*/ 48756 h 649301"/>
                <a:gd name="connsiteX155" fmla="*/ 589210 w 634661"/>
                <a:gd name="connsiteY155" fmla="*/ 56087 h 649301"/>
                <a:gd name="connsiteX156" fmla="*/ 566851 w 634661"/>
                <a:gd name="connsiteY156" fmla="*/ 49856 h 649301"/>
                <a:gd name="connsiteX157" fmla="*/ 584079 w 634661"/>
                <a:gd name="connsiteY157" fmla="*/ 107036 h 649301"/>
                <a:gd name="connsiteX158" fmla="*/ 564652 w 634661"/>
                <a:gd name="connsiteY158" fmla="*/ 145156 h 649301"/>
                <a:gd name="connsiteX159" fmla="*/ 571983 w 634661"/>
                <a:gd name="connsiteY159" fmla="*/ 160917 h 649301"/>
                <a:gd name="connsiteX160" fmla="*/ 580413 w 634661"/>
                <a:gd name="connsiteY160" fmla="*/ 177411 h 649301"/>
                <a:gd name="connsiteX161" fmla="*/ 583346 w 634661"/>
                <a:gd name="connsiteY161" fmla="*/ 192073 h 649301"/>
                <a:gd name="connsiteX162" fmla="*/ 587378 w 634661"/>
                <a:gd name="connsiteY162" fmla="*/ 178511 h 649301"/>
                <a:gd name="connsiteX163" fmla="*/ 596175 w 634661"/>
                <a:gd name="connsiteY163" fmla="*/ 159085 h 649301"/>
                <a:gd name="connsiteX164" fmla="*/ 601306 w 634661"/>
                <a:gd name="connsiteY164" fmla="*/ 144423 h 649301"/>
                <a:gd name="connsiteX165" fmla="*/ 614868 w 634661"/>
                <a:gd name="connsiteY165" fmla="*/ 156885 h 649301"/>
                <a:gd name="connsiteX166" fmla="*/ 624765 w 634661"/>
                <a:gd name="connsiteY166" fmla="*/ 201603 h 649301"/>
                <a:gd name="connsiteX167" fmla="*/ 630996 w 634661"/>
                <a:gd name="connsiteY167" fmla="*/ 224329 h 649301"/>
                <a:gd name="connsiteX168" fmla="*/ 626964 w 634661"/>
                <a:gd name="connsiteY168" fmla="*/ 283341 h 649301"/>
                <a:gd name="connsiteX169" fmla="*/ 634661 w 634661"/>
                <a:gd name="connsiteY169" fmla="*/ 304600 h 64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634661" h="649301">
                  <a:moveTo>
                    <a:pt x="634661" y="304600"/>
                  </a:moveTo>
                  <a:cubicBezTo>
                    <a:pt x="617434" y="322194"/>
                    <a:pt x="611936" y="343820"/>
                    <a:pt x="613035" y="368012"/>
                  </a:cubicBezTo>
                  <a:cubicBezTo>
                    <a:pt x="613402" y="374609"/>
                    <a:pt x="614868" y="380107"/>
                    <a:pt x="620366" y="384139"/>
                  </a:cubicBezTo>
                  <a:cubicBezTo>
                    <a:pt x="620366" y="386339"/>
                    <a:pt x="620366" y="388904"/>
                    <a:pt x="620366" y="391104"/>
                  </a:cubicBezTo>
                  <a:cubicBezTo>
                    <a:pt x="621832" y="401733"/>
                    <a:pt x="619266" y="410164"/>
                    <a:pt x="607904" y="414195"/>
                  </a:cubicBezTo>
                  <a:cubicBezTo>
                    <a:pt x="604238" y="415295"/>
                    <a:pt x="602039" y="418227"/>
                    <a:pt x="601306" y="421893"/>
                  </a:cubicBezTo>
                  <a:cubicBezTo>
                    <a:pt x="601673" y="432889"/>
                    <a:pt x="600939" y="443519"/>
                    <a:pt x="592876" y="451582"/>
                  </a:cubicBezTo>
                  <a:cubicBezTo>
                    <a:pt x="588111" y="456347"/>
                    <a:pt x="587744" y="461112"/>
                    <a:pt x="591410" y="466610"/>
                  </a:cubicBezTo>
                  <a:cubicBezTo>
                    <a:pt x="595075" y="472475"/>
                    <a:pt x="596908" y="477973"/>
                    <a:pt x="590676" y="483105"/>
                  </a:cubicBezTo>
                  <a:cubicBezTo>
                    <a:pt x="583346" y="488969"/>
                    <a:pt x="576015" y="488236"/>
                    <a:pt x="567951" y="484204"/>
                  </a:cubicBezTo>
                  <a:cubicBezTo>
                    <a:pt x="558788" y="479439"/>
                    <a:pt x="555855" y="468077"/>
                    <a:pt x="544859" y="465511"/>
                  </a:cubicBezTo>
                  <a:cubicBezTo>
                    <a:pt x="556955" y="472475"/>
                    <a:pt x="564652" y="482005"/>
                    <a:pt x="567951" y="495201"/>
                  </a:cubicBezTo>
                  <a:cubicBezTo>
                    <a:pt x="569417" y="501432"/>
                    <a:pt x="577848" y="506197"/>
                    <a:pt x="571617" y="513527"/>
                  </a:cubicBezTo>
                  <a:cubicBezTo>
                    <a:pt x="564286" y="522324"/>
                    <a:pt x="558421" y="510962"/>
                    <a:pt x="549991" y="511328"/>
                  </a:cubicBezTo>
                  <a:cubicBezTo>
                    <a:pt x="551090" y="527089"/>
                    <a:pt x="566485" y="545783"/>
                    <a:pt x="542660" y="556779"/>
                  </a:cubicBezTo>
                  <a:cubicBezTo>
                    <a:pt x="526166" y="534420"/>
                    <a:pt x="500875" y="527456"/>
                    <a:pt x="476317" y="519759"/>
                  </a:cubicBezTo>
                  <a:cubicBezTo>
                    <a:pt x="471185" y="518292"/>
                    <a:pt x="464954" y="519025"/>
                    <a:pt x="460555" y="514627"/>
                  </a:cubicBezTo>
                  <a:cubicBezTo>
                    <a:pt x="455057" y="509496"/>
                    <a:pt x="449559" y="503631"/>
                    <a:pt x="450659" y="495567"/>
                  </a:cubicBezTo>
                  <a:cubicBezTo>
                    <a:pt x="451758" y="486770"/>
                    <a:pt x="459456" y="486404"/>
                    <a:pt x="466420" y="485304"/>
                  </a:cubicBezTo>
                  <a:cubicBezTo>
                    <a:pt x="474117" y="483838"/>
                    <a:pt x="481814" y="479806"/>
                    <a:pt x="490978" y="481272"/>
                  </a:cubicBezTo>
                  <a:cubicBezTo>
                    <a:pt x="485113" y="469543"/>
                    <a:pt x="486580" y="460746"/>
                    <a:pt x="497209" y="454148"/>
                  </a:cubicBezTo>
                  <a:cubicBezTo>
                    <a:pt x="485113" y="460746"/>
                    <a:pt x="481448" y="482372"/>
                    <a:pt x="462388" y="479439"/>
                  </a:cubicBezTo>
                  <a:cubicBezTo>
                    <a:pt x="447360" y="476874"/>
                    <a:pt x="438563" y="499232"/>
                    <a:pt x="422435" y="487137"/>
                  </a:cubicBezTo>
                  <a:cubicBezTo>
                    <a:pt x="420969" y="496300"/>
                    <a:pt x="423901" y="503997"/>
                    <a:pt x="421702" y="511328"/>
                  </a:cubicBezTo>
                  <a:cubicBezTo>
                    <a:pt x="418403" y="518292"/>
                    <a:pt x="413638" y="516093"/>
                    <a:pt x="409606" y="512428"/>
                  </a:cubicBezTo>
                  <a:cubicBezTo>
                    <a:pt x="398977" y="502165"/>
                    <a:pt x="381016" y="502531"/>
                    <a:pt x="374052" y="485304"/>
                  </a:cubicBezTo>
                  <a:cubicBezTo>
                    <a:pt x="376984" y="501432"/>
                    <a:pt x="376618" y="514261"/>
                    <a:pt x="361223" y="522324"/>
                  </a:cubicBezTo>
                  <a:cubicBezTo>
                    <a:pt x="353892" y="526356"/>
                    <a:pt x="348394" y="525623"/>
                    <a:pt x="343996" y="519392"/>
                  </a:cubicBezTo>
                  <a:cubicBezTo>
                    <a:pt x="334832" y="532954"/>
                    <a:pt x="339964" y="550914"/>
                    <a:pt x="329701" y="564476"/>
                  </a:cubicBezTo>
                  <a:cubicBezTo>
                    <a:pt x="324203" y="571807"/>
                    <a:pt x="328601" y="575106"/>
                    <a:pt x="335932" y="574373"/>
                  </a:cubicBezTo>
                  <a:cubicBezTo>
                    <a:pt x="348028" y="573273"/>
                    <a:pt x="352060" y="580238"/>
                    <a:pt x="351693" y="590134"/>
                  </a:cubicBezTo>
                  <a:cubicBezTo>
                    <a:pt x="351327" y="600031"/>
                    <a:pt x="343263" y="598931"/>
                    <a:pt x="336299" y="598564"/>
                  </a:cubicBezTo>
                  <a:cubicBezTo>
                    <a:pt x="333000" y="598198"/>
                    <a:pt x="327502" y="596365"/>
                    <a:pt x="327135" y="601863"/>
                  </a:cubicBezTo>
                  <a:cubicBezTo>
                    <a:pt x="326036" y="612126"/>
                    <a:pt x="319071" y="608461"/>
                    <a:pt x="313207" y="609194"/>
                  </a:cubicBezTo>
                  <a:cubicBezTo>
                    <a:pt x="302577" y="610660"/>
                    <a:pt x="288649" y="609927"/>
                    <a:pt x="296346" y="628620"/>
                  </a:cubicBezTo>
                  <a:cubicBezTo>
                    <a:pt x="298179" y="633019"/>
                    <a:pt x="293414" y="637784"/>
                    <a:pt x="292314" y="642916"/>
                  </a:cubicBezTo>
                  <a:cubicBezTo>
                    <a:pt x="291214" y="648047"/>
                    <a:pt x="287182" y="649880"/>
                    <a:pt x="282417" y="649147"/>
                  </a:cubicBezTo>
                  <a:cubicBezTo>
                    <a:pt x="277286" y="648414"/>
                    <a:pt x="269955" y="645115"/>
                    <a:pt x="271055" y="641450"/>
                  </a:cubicBezTo>
                  <a:cubicBezTo>
                    <a:pt x="275820" y="627888"/>
                    <a:pt x="262991" y="616891"/>
                    <a:pt x="267756" y="604062"/>
                  </a:cubicBezTo>
                  <a:cubicBezTo>
                    <a:pt x="260059" y="625688"/>
                    <a:pt x="257126" y="627521"/>
                    <a:pt x="238799" y="622389"/>
                  </a:cubicBezTo>
                  <a:cubicBezTo>
                    <a:pt x="236600" y="628254"/>
                    <a:pt x="249795" y="648047"/>
                    <a:pt x="226704" y="634852"/>
                  </a:cubicBezTo>
                  <a:cubicBezTo>
                    <a:pt x="208010" y="645848"/>
                    <a:pt x="198480" y="635585"/>
                    <a:pt x="188950" y="620557"/>
                  </a:cubicBezTo>
                  <a:cubicBezTo>
                    <a:pt x="184918" y="613959"/>
                    <a:pt x="176121" y="618724"/>
                    <a:pt x="169524" y="619457"/>
                  </a:cubicBezTo>
                  <a:cubicBezTo>
                    <a:pt x="164392" y="620190"/>
                    <a:pt x="158894" y="621290"/>
                    <a:pt x="155595" y="616891"/>
                  </a:cubicBezTo>
                  <a:cubicBezTo>
                    <a:pt x="151930" y="611760"/>
                    <a:pt x="156695" y="607728"/>
                    <a:pt x="159261" y="603329"/>
                  </a:cubicBezTo>
                  <a:cubicBezTo>
                    <a:pt x="162559" y="597831"/>
                    <a:pt x="168057" y="594166"/>
                    <a:pt x="171356" y="589034"/>
                  </a:cubicBezTo>
                  <a:cubicBezTo>
                    <a:pt x="179787" y="576206"/>
                    <a:pt x="187851" y="575106"/>
                    <a:pt x="197380" y="587202"/>
                  </a:cubicBezTo>
                  <a:cubicBezTo>
                    <a:pt x="199580" y="590134"/>
                    <a:pt x="202879" y="591967"/>
                    <a:pt x="206544" y="593433"/>
                  </a:cubicBezTo>
                  <a:cubicBezTo>
                    <a:pt x="209110" y="594533"/>
                    <a:pt x="211676" y="594166"/>
                    <a:pt x="213142" y="591600"/>
                  </a:cubicBezTo>
                  <a:cubicBezTo>
                    <a:pt x="214608" y="589034"/>
                    <a:pt x="213875" y="586469"/>
                    <a:pt x="211676" y="585003"/>
                  </a:cubicBezTo>
                  <a:cubicBezTo>
                    <a:pt x="204711" y="580604"/>
                    <a:pt x="197747" y="576206"/>
                    <a:pt x="190416" y="572907"/>
                  </a:cubicBezTo>
                  <a:cubicBezTo>
                    <a:pt x="179420" y="567775"/>
                    <a:pt x="179054" y="579871"/>
                    <a:pt x="174289" y="583903"/>
                  </a:cubicBezTo>
                  <a:cubicBezTo>
                    <a:pt x="160360" y="596732"/>
                    <a:pt x="158161" y="597098"/>
                    <a:pt x="153029" y="578038"/>
                  </a:cubicBezTo>
                  <a:cubicBezTo>
                    <a:pt x="151197" y="570707"/>
                    <a:pt x="144965" y="568875"/>
                    <a:pt x="141300" y="564110"/>
                  </a:cubicBezTo>
                  <a:cubicBezTo>
                    <a:pt x="132137" y="553480"/>
                    <a:pt x="134702" y="543950"/>
                    <a:pt x="147898" y="539185"/>
                  </a:cubicBezTo>
                  <a:cubicBezTo>
                    <a:pt x="160360" y="534787"/>
                    <a:pt x="161093" y="526356"/>
                    <a:pt x="150464" y="507296"/>
                  </a:cubicBezTo>
                  <a:cubicBezTo>
                    <a:pt x="144965" y="508396"/>
                    <a:pt x="143133" y="519025"/>
                    <a:pt x="135435" y="512794"/>
                  </a:cubicBezTo>
                  <a:cubicBezTo>
                    <a:pt x="132503" y="510595"/>
                    <a:pt x="135435" y="485670"/>
                    <a:pt x="138368" y="483105"/>
                  </a:cubicBezTo>
                  <a:cubicBezTo>
                    <a:pt x="140201" y="481639"/>
                    <a:pt x="144232" y="483838"/>
                    <a:pt x="144599" y="479806"/>
                  </a:cubicBezTo>
                  <a:cubicBezTo>
                    <a:pt x="144599" y="479439"/>
                    <a:pt x="142400" y="478706"/>
                    <a:pt x="141300" y="478340"/>
                  </a:cubicBezTo>
                  <a:cubicBezTo>
                    <a:pt x="137268" y="476874"/>
                    <a:pt x="135435" y="478706"/>
                    <a:pt x="135069" y="482372"/>
                  </a:cubicBezTo>
                  <a:cubicBezTo>
                    <a:pt x="134702" y="484937"/>
                    <a:pt x="133969" y="487503"/>
                    <a:pt x="134702" y="489702"/>
                  </a:cubicBezTo>
                  <a:cubicBezTo>
                    <a:pt x="139834" y="511328"/>
                    <a:pt x="124806" y="522324"/>
                    <a:pt x="111610" y="534420"/>
                  </a:cubicBezTo>
                  <a:cubicBezTo>
                    <a:pt x="99881" y="538086"/>
                    <a:pt x="91084" y="533687"/>
                    <a:pt x="84120" y="523791"/>
                  </a:cubicBezTo>
                  <a:cubicBezTo>
                    <a:pt x="78255" y="514627"/>
                    <a:pt x="70925" y="507296"/>
                    <a:pt x="61028" y="502898"/>
                  </a:cubicBezTo>
                  <a:cubicBezTo>
                    <a:pt x="55530" y="500332"/>
                    <a:pt x="49665" y="497400"/>
                    <a:pt x="46367" y="491902"/>
                  </a:cubicBezTo>
                  <a:cubicBezTo>
                    <a:pt x="42701" y="486037"/>
                    <a:pt x="36837" y="479806"/>
                    <a:pt x="43068" y="473575"/>
                  </a:cubicBezTo>
                  <a:cubicBezTo>
                    <a:pt x="48566" y="467710"/>
                    <a:pt x="52964" y="474674"/>
                    <a:pt x="57729" y="477240"/>
                  </a:cubicBezTo>
                  <a:cubicBezTo>
                    <a:pt x="65793" y="482005"/>
                    <a:pt x="74957" y="485670"/>
                    <a:pt x="83020" y="487870"/>
                  </a:cubicBezTo>
                  <a:cubicBezTo>
                    <a:pt x="95849" y="491535"/>
                    <a:pt x="103547" y="494101"/>
                    <a:pt x="94383" y="511695"/>
                  </a:cubicBezTo>
                  <a:cubicBezTo>
                    <a:pt x="98049" y="498133"/>
                    <a:pt x="107579" y="501432"/>
                    <a:pt x="114176" y="499965"/>
                  </a:cubicBezTo>
                  <a:cubicBezTo>
                    <a:pt x="101347" y="502165"/>
                    <a:pt x="96216" y="487870"/>
                    <a:pt x="84487" y="486770"/>
                  </a:cubicBezTo>
                  <a:cubicBezTo>
                    <a:pt x="79722" y="486404"/>
                    <a:pt x="80821" y="476141"/>
                    <a:pt x="84487" y="472109"/>
                  </a:cubicBezTo>
                  <a:cubicBezTo>
                    <a:pt x="89252" y="466610"/>
                    <a:pt x="89252" y="453415"/>
                    <a:pt x="102080" y="460013"/>
                  </a:cubicBezTo>
                  <a:cubicBezTo>
                    <a:pt x="106479" y="464045"/>
                    <a:pt x="113810" y="462945"/>
                    <a:pt x="116742" y="469543"/>
                  </a:cubicBezTo>
                  <a:cubicBezTo>
                    <a:pt x="114176" y="462212"/>
                    <a:pt x="107579" y="462579"/>
                    <a:pt x="102447" y="460379"/>
                  </a:cubicBezTo>
                  <a:cubicBezTo>
                    <a:pt x="99148" y="454515"/>
                    <a:pt x="91451" y="452315"/>
                    <a:pt x="89618" y="444252"/>
                  </a:cubicBezTo>
                  <a:cubicBezTo>
                    <a:pt x="88519" y="448650"/>
                    <a:pt x="89252" y="451582"/>
                    <a:pt x="88152" y="454515"/>
                  </a:cubicBezTo>
                  <a:cubicBezTo>
                    <a:pt x="86686" y="458913"/>
                    <a:pt x="85220" y="463312"/>
                    <a:pt x="79722" y="462579"/>
                  </a:cubicBezTo>
                  <a:cubicBezTo>
                    <a:pt x="74224" y="461846"/>
                    <a:pt x="72024" y="456347"/>
                    <a:pt x="73857" y="452682"/>
                  </a:cubicBezTo>
                  <a:cubicBezTo>
                    <a:pt x="81921" y="435455"/>
                    <a:pt x="71658" y="420427"/>
                    <a:pt x="69825" y="404665"/>
                  </a:cubicBezTo>
                  <a:cubicBezTo>
                    <a:pt x="67992" y="385239"/>
                    <a:pt x="75690" y="369478"/>
                    <a:pt x="94017" y="361047"/>
                  </a:cubicBezTo>
                  <a:cubicBezTo>
                    <a:pt x="82287" y="359948"/>
                    <a:pt x="72757" y="361781"/>
                    <a:pt x="63227" y="358848"/>
                  </a:cubicBezTo>
                  <a:cubicBezTo>
                    <a:pt x="31705" y="350418"/>
                    <a:pt x="11912" y="321095"/>
                    <a:pt x="18510" y="289206"/>
                  </a:cubicBezTo>
                  <a:cubicBezTo>
                    <a:pt x="21075" y="276010"/>
                    <a:pt x="22175" y="263915"/>
                    <a:pt x="19243" y="250719"/>
                  </a:cubicBezTo>
                  <a:cubicBezTo>
                    <a:pt x="15944" y="236424"/>
                    <a:pt x="30239" y="225428"/>
                    <a:pt x="30605" y="211133"/>
                  </a:cubicBezTo>
                  <a:cubicBezTo>
                    <a:pt x="30605" y="206735"/>
                    <a:pt x="28773" y="208567"/>
                    <a:pt x="27307" y="207834"/>
                  </a:cubicBezTo>
                  <a:cubicBezTo>
                    <a:pt x="19976" y="203802"/>
                    <a:pt x="12278" y="200503"/>
                    <a:pt x="18876" y="189874"/>
                  </a:cubicBezTo>
                  <a:cubicBezTo>
                    <a:pt x="24741" y="179977"/>
                    <a:pt x="24741" y="173746"/>
                    <a:pt x="10079" y="174846"/>
                  </a:cubicBezTo>
                  <a:cubicBezTo>
                    <a:pt x="916" y="175579"/>
                    <a:pt x="-3849" y="169714"/>
                    <a:pt x="3848" y="162750"/>
                  </a:cubicBezTo>
                  <a:cubicBezTo>
                    <a:pt x="10812" y="156152"/>
                    <a:pt x="8613" y="144056"/>
                    <a:pt x="19243" y="140758"/>
                  </a:cubicBezTo>
                  <a:cubicBezTo>
                    <a:pt x="21075" y="140391"/>
                    <a:pt x="22542" y="140025"/>
                    <a:pt x="24374" y="140391"/>
                  </a:cubicBezTo>
                  <a:cubicBezTo>
                    <a:pt x="26573" y="135626"/>
                    <a:pt x="28773" y="153220"/>
                    <a:pt x="30605" y="140391"/>
                  </a:cubicBezTo>
                  <a:cubicBezTo>
                    <a:pt x="31338" y="134527"/>
                    <a:pt x="33904" y="130128"/>
                    <a:pt x="39769" y="128662"/>
                  </a:cubicBezTo>
                  <a:cubicBezTo>
                    <a:pt x="49299" y="126829"/>
                    <a:pt x="58462" y="129028"/>
                    <a:pt x="67992" y="122064"/>
                  </a:cubicBezTo>
                  <a:cubicBezTo>
                    <a:pt x="77156" y="115466"/>
                    <a:pt x="76056" y="129395"/>
                    <a:pt x="79722" y="133427"/>
                  </a:cubicBezTo>
                  <a:cubicBezTo>
                    <a:pt x="83754" y="137825"/>
                    <a:pt x="83020" y="142957"/>
                    <a:pt x="75323" y="143323"/>
                  </a:cubicBezTo>
                  <a:cubicBezTo>
                    <a:pt x="69459" y="143690"/>
                    <a:pt x="63960" y="143690"/>
                    <a:pt x="59562" y="150654"/>
                  </a:cubicBezTo>
                  <a:cubicBezTo>
                    <a:pt x="74957" y="151387"/>
                    <a:pt x="79355" y="163116"/>
                    <a:pt x="76423" y="173746"/>
                  </a:cubicBezTo>
                  <a:cubicBezTo>
                    <a:pt x="71658" y="189874"/>
                    <a:pt x="73490" y="204169"/>
                    <a:pt x="78255" y="219197"/>
                  </a:cubicBezTo>
                  <a:cubicBezTo>
                    <a:pt x="78988" y="221763"/>
                    <a:pt x="77889" y="223962"/>
                    <a:pt x="76056" y="228727"/>
                  </a:cubicBezTo>
                  <a:cubicBezTo>
                    <a:pt x="83020" y="216631"/>
                    <a:pt x="80821" y="203436"/>
                    <a:pt x="90718" y="195372"/>
                  </a:cubicBezTo>
                  <a:cubicBezTo>
                    <a:pt x="93650" y="192806"/>
                    <a:pt x="93650" y="190240"/>
                    <a:pt x="92551" y="186942"/>
                  </a:cubicBezTo>
                  <a:cubicBezTo>
                    <a:pt x="87785" y="173746"/>
                    <a:pt x="93650" y="164216"/>
                    <a:pt x="104280" y="156885"/>
                  </a:cubicBezTo>
                  <a:cubicBezTo>
                    <a:pt x="93283" y="152487"/>
                    <a:pt x="69092" y="116566"/>
                    <a:pt x="71291" y="106303"/>
                  </a:cubicBezTo>
                  <a:cubicBezTo>
                    <a:pt x="72024" y="101905"/>
                    <a:pt x="75323" y="98606"/>
                    <a:pt x="78988" y="96406"/>
                  </a:cubicBezTo>
                  <a:cubicBezTo>
                    <a:pt x="84120" y="93841"/>
                    <a:pt x="88519" y="96773"/>
                    <a:pt x="92917" y="98606"/>
                  </a:cubicBezTo>
                  <a:cubicBezTo>
                    <a:pt x="94750" y="98239"/>
                    <a:pt x="96949" y="97873"/>
                    <a:pt x="96582" y="96040"/>
                  </a:cubicBezTo>
                  <a:cubicBezTo>
                    <a:pt x="95849" y="92008"/>
                    <a:pt x="91084" y="92741"/>
                    <a:pt x="88152" y="91275"/>
                  </a:cubicBezTo>
                  <a:cubicBezTo>
                    <a:pt x="78988" y="85044"/>
                    <a:pt x="80455" y="78080"/>
                    <a:pt x="87052" y="71115"/>
                  </a:cubicBezTo>
                  <a:cubicBezTo>
                    <a:pt x="89618" y="69649"/>
                    <a:pt x="94383" y="71848"/>
                    <a:pt x="95116" y="68183"/>
                  </a:cubicBezTo>
                  <a:cubicBezTo>
                    <a:pt x="98415" y="56820"/>
                    <a:pt x="105746" y="53155"/>
                    <a:pt x="116375" y="56454"/>
                  </a:cubicBezTo>
                  <a:cubicBezTo>
                    <a:pt x="126638" y="59753"/>
                    <a:pt x="123340" y="68916"/>
                    <a:pt x="122607" y="76613"/>
                  </a:cubicBezTo>
                  <a:cubicBezTo>
                    <a:pt x="131770" y="60119"/>
                    <a:pt x="144599" y="52788"/>
                    <a:pt x="159261" y="59019"/>
                  </a:cubicBezTo>
                  <a:cubicBezTo>
                    <a:pt x="136535" y="37027"/>
                    <a:pt x="161826" y="21633"/>
                    <a:pt x="161826" y="2939"/>
                  </a:cubicBezTo>
                  <a:cubicBezTo>
                    <a:pt x="161826" y="-1459"/>
                    <a:pt x="168057" y="-360"/>
                    <a:pt x="170623" y="2573"/>
                  </a:cubicBezTo>
                  <a:cubicBezTo>
                    <a:pt x="175388" y="7704"/>
                    <a:pt x="178320" y="13569"/>
                    <a:pt x="176121" y="20533"/>
                  </a:cubicBezTo>
                  <a:cubicBezTo>
                    <a:pt x="183085" y="13935"/>
                    <a:pt x="193715" y="9903"/>
                    <a:pt x="201412" y="15768"/>
                  </a:cubicBezTo>
                  <a:cubicBezTo>
                    <a:pt x="214974" y="25664"/>
                    <a:pt x="204345" y="39593"/>
                    <a:pt x="203612" y="53888"/>
                  </a:cubicBezTo>
                  <a:cubicBezTo>
                    <a:pt x="211676" y="46191"/>
                    <a:pt x="222672" y="45824"/>
                    <a:pt x="231102" y="40326"/>
                  </a:cubicBezTo>
                  <a:cubicBezTo>
                    <a:pt x="238066" y="40693"/>
                    <a:pt x="242465" y="45458"/>
                    <a:pt x="239899" y="51322"/>
                  </a:cubicBezTo>
                  <a:cubicBezTo>
                    <a:pt x="235501" y="61952"/>
                    <a:pt x="238066" y="74414"/>
                    <a:pt x="234401" y="83578"/>
                  </a:cubicBezTo>
                  <a:cubicBezTo>
                    <a:pt x="228536" y="97140"/>
                    <a:pt x="232935" y="108502"/>
                    <a:pt x="233668" y="120964"/>
                  </a:cubicBezTo>
                  <a:cubicBezTo>
                    <a:pt x="234767" y="146989"/>
                    <a:pt x="233668" y="173380"/>
                    <a:pt x="226704" y="198671"/>
                  </a:cubicBezTo>
                  <a:cubicBezTo>
                    <a:pt x="222305" y="214432"/>
                    <a:pt x="224504" y="231659"/>
                    <a:pt x="216074" y="247054"/>
                  </a:cubicBezTo>
                  <a:cubicBezTo>
                    <a:pt x="213142" y="252185"/>
                    <a:pt x="219739" y="253652"/>
                    <a:pt x="223405" y="256217"/>
                  </a:cubicBezTo>
                  <a:cubicBezTo>
                    <a:pt x="230369" y="260616"/>
                    <a:pt x="233668" y="265747"/>
                    <a:pt x="224871" y="271979"/>
                  </a:cubicBezTo>
                  <a:cubicBezTo>
                    <a:pt x="216074" y="278210"/>
                    <a:pt x="224871" y="284807"/>
                    <a:pt x="225971" y="290305"/>
                  </a:cubicBezTo>
                  <a:cubicBezTo>
                    <a:pt x="227437" y="296170"/>
                    <a:pt x="235134" y="300935"/>
                    <a:pt x="242465" y="296170"/>
                  </a:cubicBezTo>
                  <a:cubicBezTo>
                    <a:pt x="248329" y="292505"/>
                    <a:pt x="253094" y="281508"/>
                    <a:pt x="260425" y="289939"/>
                  </a:cubicBezTo>
                  <a:cubicBezTo>
                    <a:pt x="269955" y="300935"/>
                    <a:pt x="297812" y="299469"/>
                    <a:pt x="283517" y="327692"/>
                  </a:cubicBezTo>
                  <a:cubicBezTo>
                    <a:pt x="308808" y="318895"/>
                    <a:pt x="322004" y="299835"/>
                    <a:pt x="335199" y="282242"/>
                  </a:cubicBezTo>
                  <a:cubicBezTo>
                    <a:pt x="350227" y="262082"/>
                    <a:pt x="363056" y="259516"/>
                    <a:pt x="383949" y="277843"/>
                  </a:cubicBezTo>
                  <a:cubicBezTo>
                    <a:pt x="393112" y="267947"/>
                    <a:pt x="394212" y="251086"/>
                    <a:pt x="409973" y="246687"/>
                  </a:cubicBezTo>
                  <a:cubicBezTo>
                    <a:pt x="407407" y="227627"/>
                    <a:pt x="421702" y="212966"/>
                    <a:pt x="423535" y="195005"/>
                  </a:cubicBezTo>
                  <a:cubicBezTo>
                    <a:pt x="423901" y="192073"/>
                    <a:pt x="426467" y="189507"/>
                    <a:pt x="429033" y="187675"/>
                  </a:cubicBezTo>
                  <a:cubicBezTo>
                    <a:pt x="433431" y="185475"/>
                    <a:pt x="437830" y="187308"/>
                    <a:pt x="441862" y="188408"/>
                  </a:cubicBezTo>
                  <a:cubicBezTo>
                    <a:pt x="451025" y="188041"/>
                    <a:pt x="461655" y="197205"/>
                    <a:pt x="467886" y="181810"/>
                  </a:cubicBezTo>
                  <a:cubicBezTo>
                    <a:pt x="470085" y="176678"/>
                    <a:pt x="487313" y="188408"/>
                    <a:pt x="488046" y="197938"/>
                  </a:cubicBezTo>
                  <a:cubicBezTo>
                    <a:pt x="488412" y="203069"/>
                    <a:pt x="486580" y="208567"/>
                    <a:pt x="489512" y="214065"/>
                  </a:cubicBezTo>
                  <a:cubicBezTo>
                    <a:pt x="487313" y="202703"/>
                    <a:pt x="486580" y="192440"/>
                    <a:pt x="497576" y="182910"/>
                  </a:cubicBezTo>
                  <a:cubicBezTo>
                    <a:pt x="482181" y="185475"/>
                    <a:pt x="460922" y="168615"/>
                    <a:pt x="460922" y="156885"/>
                  </a:cubicBezTo>
                  <a:cubicBezTo>
                    <a:pt x="460922" y="147355"/>
                    <a:pt x="470085" y="141491"/>
                    <a:pt x="479249" y="145156"/>
                  </a:cubicBezTo>
                  <a:cubicBezTo>
                    <a:pt x="484747" y="147355"/>
                    <a:pt x="486580" y="153220"/>
                    <a:pt x="492444" y="155419"/>
                  </a:cubicBezTo>
                  <a:cubicBezTo>
                    <a:pt x="499408" y="136726"/>
                    <a:pt x="496843" y="116933"/>
                    <a:pt x="497942" y="98239"/>
                  </a:cubicBezTo>
                  <a:cubicBezTo>
                    <a:pt x="498309" y="86510"/>
                    <a:pt x="498675" y="80645"/>
                    <a:pt x="511504" y="80645"/>
                  </a:cubicBezTo>
                  <a:cubicBezTo>
                    <a:pt x="514436" y="80645"/>
                    <a:pt x="520301" y="81378"/>
                    <a:pt x="518835" y="75147"/>
                  </a:cubicBezTo>
                  <a:cubicBezTo>
                    <a:pt x="516636" y="67083"/>
                    <a:pt x="514070" y="75147"/>
                    <a:pt x="511504" y="75147"/>
                  </a:cubicBezTo>
                  <a:cubicBezTo>
                    <a:pt x="509305" y="75147"/>
                    <a:pt x="508205" y="74048"/>
                    <a:pt x="507106" y="72581"/>
                  </a:cubicBezTo>
                  <a:cubicBezTo>
                    <a:pt x="496476" y="60486"/>
                    <a:pt x="499408" y="32629"/>
                    <a:pt x="512604" y="22732"/>
                  </a:cubicBezTo>
                  <a:cubicBezTo>
                    <a:pt x="515170" y="22366"/>
                    <a:pt x="517735" y="23099"/>
                    <a:pt x="519934" y="24198"/>
                  </a:cubicBezTo>
                  <a:cubicBezTo>
                    <a:pt x="524333" y="31163"/>
                    <a:pt x="530197" y="27131"/>
                    <a:pt x="535329" y="26031"/>
                  </a:cubicBezTo>
                  <a:cubicBezTo>
                    <a:pt x="545592" y="16868"/>
                    <a:pt x="558054" y="17601"/>
                    <a:pt x="572716" y="30063"/>
                  </a:cubicBezTo>
                  <a:cubicBezTo>
                    <a:pt x="578581" y="35195"/>
                    <a:pt x="584079" y="39593"/>
                    <a:pt x="591776" y="41059"/>
                  </a:cubicBezTo>
                  <a:cubicBezTo>
                    <a:pt x="596175" y="41792"/>
                    <a:pt x="600939" y="43258"/>
                    <a:pt x="600573" y="48756"/>
                  </a:cubicBezTo>
                  <a:cubicBezTo>
                    <a:pt x="600206" y="55354"/>
                    <a:pt x="594342" y="55721"/>
                    <a:pt x="589210" y="56087"/>
                  </a:cubicBezTo>
                  <a:cubicBezTo>
                    <a:pt x="582246" y="56454"/>
                    <a:pt x="576381" y="53521"/>
                    <a:pt x="566851" y="49856"/>
                  </a:cubicBezTo>
                  <a:cubicBezTo>
                    <a:pt x="598007" y="72215"/>
                    <a:pt x="598740" y="78080"/>
                    <a:pt x="584079" y="107036"/>
                  </a:cubicBezTo>
                  <a:cubicBezTo>
                    <a:pt x="577848" y="119865"/>
                    <a:pt x="571617" y="132694"/>
                    <a:pt x="564652" y="145156"/>
                  </a:cubicBezTo>
                  <a:cubicBezTo>
                    <a:pt x="559521" y="154686"/>
                    <a:pt x="562453" y="158718"/>
                    <a:pt x="571983" y="160917"/>
                  </a:cubicBezTo>
                  <a:cubicBezTo>
                    <a:pt x="581147" y="163116"/>
                    <a:pt x="590676" y="164949"/>
                    <a:pt x="580413" y="177411"/>
                  </a:cubicBezTo>
                  <a:cubicBezTo>
                    <a:pt x="576381" y="182543"/>
                    <a:pt x="580413" y="186575"/>
                    <a:pt x="583346" y="192073"/>
                  </a:cubicBezTo>
                  <a:cubicBezTo>
                    <a:pt x="581513" y="185842"/>
                    <a:pt x="580413" y="180710"/>
                    <a:pt x="587378" y="178511"/>
                  </a:cubicBezTo>
                  <a:cubicBezTo>
                    <a:pt x="597274" y="175579"/>
                    <a:pt x="599107" y="167882"/>
                    <a:pt x="596175" y="159085"/>
                  </a:cubicBezTo>
                  <a:cubicBezTo>
                    <a:pt x="593975" y="152487"/>
                    <a:pt x="592509" y="145889"/>
                    <a:pt x="601306" y="144423"/>
                  </a:cubicBezTo>
                  <a:cubicBezTo>
                    <a:pt x="609737" y="143323"/>
                    <a:pt x="615601" y="150654"/>
                    <a:pt x="614868" y="156885"/>
                  </a:cubicBezTo>
                  <a:cubicBezTo>
                    <a:pt x="612302" y="173380"/>
                    <a:pt x="622199" y="186575"/>
                    <a:pt x="624765" y="201603"/>
                  </a:cubicBezTo>
                  <a:cubicBezTo>
                    <a:pt x="626231" y="209300"/>
                    <a:pt x="630263" y="217731"/>
                    <a:pt x="630996" y="224329"/>
                  </a:cubicBezTo>
                  <a:cubicBezTo>
                    <a:pt x="633195" y="243755"/>
                    <a:pt x="636860" y="265014"/>
                    <a:pt x="626964" y="283341"/>
                  </a:cubicBezTo>
                  <a:cubicBezTo>
                    <a:pt x="617434" y="300935"/>
                    <a:pt x="615968" y="300935"/>
                    <a:pt x="634661" y="30460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5B155394-701F-443C-A047-D44AB289803D}"/>
                </a:ext>
              </a:extLst>
            </p:cNvPr>
            <p:cNvSpPr/>
            <p:nvPr/>
          </p:nvSpPr>
          <p:spPr>
            <a:xfrm>
              <a:off x="12418552" y="6185116"/>
              <a:ext cx="122888" cy="364928"/>
            </a:xfrm>
            <a:custGeom>
              <a:avLst/>
              <a:gdLst>
                <a:gd name="connsiteX0" fmla="*/ 46648 w 122888"/>
                <a:gd name="connsiteY0" fmla="*/ 349960 h 364928"/>
                <a:gd name="connsiteX1" fmla="*/ 47015 w 122888"/>
                <a:gd name="connsiteY1" fmla="*/ 357291 h 364928"/>
                <a:gd name="connsiteX2" fmla="*/ 22823 w 122888"/>
                <a:gd name="connsiteY2" fmla="*/ 345195 h 364928"/>
                <a:gd name="connsiteX3" fmla="*/ 16592 w 122888"/>
                <a:gd name="connsiteY3" fmla="*/ 352526 h 364928"/>
                <a:gd name="connsiteX4" fmla="*/ 2297 w 122888"/>
                <a:gd name="connsiteY4" fmla="*/ 363522 h 364928"/>
                <a:gd name="connsiteX5" fmla="*/ 8528 w 122888"/>
                <a:gd name="connsiteY5" fmla="*/ 350327 h 364928"/>
                <a:gd name="connsiteX6" fmla="*/ 17325 w 122888"/>
                <a:gd name="connsiteY6" fmla="*/ 333466 h 364928"/>
                <a:gd name="connsiteX7" fmla="*/ 20991 w 122888"/>
                <a:gd name="connsiteY7" fmla="*/ 297912 h 364928"/>
                <a:gd name="connsiteX8" fmla="*/ 17325 w 122888"/>
                <a:gd name="connsiteY8" fmla="*/ 284716 h 364928"/>
                <a:gd name="connsiteX9" fmla="*/ 27222 w 122888"/>
                <a:gd name="connsiteY9" fmla="*/ 257959 h 364928"/>
                <a:gd name="connsiteX10" fmla="*/ 36019 w 122888"/>
                <a:gd name="connsiteY10" fmla="*/ 229369 h 364928"/>
                <a:gd name="connsiteX11" fmla="*/ 47381 w 122888"/>
                <a:gd name="connsiteY11" fmla="*/ 196747 h 364928"/>
                <a:gd name="connsiteX12" fmla="*/ 29421 w 122888"/>
                <a:gd name="connsiteY12" fmla="*/ 215441 h 364928"/>
                <a:gd name="connsiteX13" fmla="*/ 21724 w 122888"/>
                <a:gd name="connsiteY13" fmla="*/ 213608 h 364928"/>
                <a:gd name="connsiteX14" fmla="*/ 19158 w 122888"/>
                <a:gd name="connsiteY14" fmla="*/ 209210 h 364928"/>
                <a:gd name="connsiteX15" fmla="*/ 33453 w 122888"/>
                <a:gd name="connsiteY15" fmla="*/ 180620 h 364928"/>
                <a:gd name="connsiteX16" fmla="*/ 41883 w 122888"/>
                <a:gd name="connsiteY16" fmla="*/ 154962 h 364928"/>
                <a:gd name="connsiteX17" fmla="*/ 24656 w 122888"/>
                <a:gd name="connsiteY17" fmla="*/ 138834 h 364928"/>
                <a:gd name="connsiteX18" fmla="*/ 19891 w 122888"/>
                <a:gd name="connsiteY18" fmla="*/ 118308 h 364928"/>
                <a:gd name="connsiteX19" fmla="*/ 41517 w 122888"/>
                <a:gd name="connsiteY19" fmla="*/ 106579 h 364928"/>
                <a:gd name="connsiteX20" fmla="*/ 56545 w 122888"/>
                <a:gd name="connsiteY20" fmla="*/ 101447 h 364928"/>
                <a:gd name="connsiteX21" fmla="*/ 71206 w 122888"/>
                <a:gd name="connsiteY21" fmla="*/ 85319 h 364928"/>
                <a:gd name="connsiteX22" fmla="*/ 65342 w 122888"/>
                <a:gd name="connsiteY22" fmla="*/ 73957 h 364928"/>
                <a:gd name="connsiteX23" fmla="*/ 71939 w 122888"/>
                <a:gd name="connsiteY23" fmla="*/ 66259 h 364928"/>
                <a:gd name="connsiteX24" fmla="*/ 85135 w 122888"/>
                <a:gd name="connsiteY24" fmla="*/ 20809 h 364928"/>
                <a:gd name="connsiteX25" fmla="*/ 86234 w 122888"/>
                <a:gd name="connsiteY25" fmla="*/ 15677 h 364928"/>
                <a:gd name="connsiteX26" fmla="*/ 89167 w 122888"/>
                <a:gd name="connsiteY26" fmla="*/ 11279 h 364928"/>
                <a:gd name="connsiteX27" fmla="*/ 98697 w 122888"/>
                <a:gd name="connsiteY27" fmla="*/ 2482 h 364928"/>
                <a:gd name="connsiteX28" fmla="*/ 108227 w 122888"/>
                <a:gd name="connsiteY28" fmla="*/ 2482 h 364928"/>
                <a:gd name="connsiteX29" fmla="*/ 109327 w 122888"/>
                <a:gd name="connsiteY29" fmla="*/ 39502 h 364928"/>
                <a:gd name="connsiteX30" fmla="*/ 107860 w 122888"/>
                <a:gd name="connsiteY30" fmla="*/ 40235 h 364928"/>
                <a:gd name="connsiteX31" fmla="*/ 122888 w 122888"/>
                <a:gd name="connsiteY31" fmla="*/ 57829 h 364928"/>
                <a:gd name="connsiteX32" fmla="*/ 122522 w 122888"/>
                <a:gd name="connsiteY32" fmla="*/ 65160 h 364928"/>
                <a:gd name="connsiteX33" fmla="*/ 108593 w 122888"/>
                <a:gd name="connsiteY33" fmla="*/ 60395 h 364928"/>
                <a:gd name="connsiteX34" fmla="*/ 101263 w 122888"/>
                <a:gd name="connsiteY34" fmla="*/ 91184 h 364928"/>
                <a:gd name="connsiteX35" fmla="*/ 95398 w 122888"/>
                <a:gd name="connsiteY35" fmla="*/ 97415 h 364928"/>
                <a:gd name="connsiteX36" fmla="*/ 87334 w 122888"/>
                <a:gd name="connsiteY36" fmla="*/ 94849 h 364928"/>
                <a:gd name="connsiteX37" fmla="*/ 92832 w 122888"/>
                <a:gd name="connsiteY37" fmla="*/ 104013 h 364928"/>
                <a:gd name="connsiteX38" fmla="*/ 100163 w 122888"/>
                <a:gd name="connsiteY38" fmla="*/ 123806 h 364928"/>
                <a:gd name="connsiteX39" fmla="*/ 99796 w 122888"/>
                <a:gd name="connsiteY39" fmla="*/ 147264 h 364928"/>
                <a:gd name="connsiteX40" fmla="*/ 75238 w 122888"/>
                <a:gd name="connsiteY40" fmla="*/ 177321 h 364928"/>
                <a:gd name="connsiteX41" fmla="*/ 63509 w 122888"/>
                <a:gd name="connsiteY41" fmla="*/ 186851 h 364928"/>
                <a:gd name="connsiteX42" fmla="*/ 65708 w 122888"/>
                <a:gd name="connsiteY42" fmla="*/ 196747 h 364928"/>
                <a:gd name="connsiteX43" fmla="*/ 79270 w 122888"/>
                <a:gd name="connsiteY43" fmla="*/ 189416 h 364928"/>
                <a:gd name="connsiteX44" fmla="*/ 90633 w 122888"/>
                <a:gd name="connsiteY44" fmla="*/ 180620 h 364928"/>
                <a:gd name="connsiteX45" fmla="*/ 96497 w 122888"/>
                <a:gd name="connsiteY45" fmla="*/ 195281 h 364928"/>
                <a:gd name="connsiteX46" fmla="*/ 92099 w 122888"/>
                <a:gd name="connsiteY46" fmla="*/ 234134 h 364928"/>
                <a:gd name="connsiteX47" fmla="*/ 73406 w 122888"/>
                <a:gd name="connsiteY47" fmla="*/ 245497 h 364928"/>
                <a:gd name="connsiteX48" fmla="*/ 66441 w 122888"/>
                <a:gd name="connsiteY48" fmla="*/ 236700 h 364928"/>
                <a:gd name="connsiteX49" fmla="*/ 60577 w 122888"/>
                <a:gd name="connsiteY49" fmla="*/ 228636 h 364928"/>
                <a:gd name="connsiteX50" fmla="*/ 53979 w 122888"/>
                <a:gd name="connsiteY50" fmla="*/ 236700 h 364928"/>
                <a:gd name="connsiteX51" fmla="*/ 48848 w 122888"/>
                <a:gd name="connsiteY51" fmla="*/ 250628 h 364928"/>
                <a:gd name="connsiteX52" fmla="*/ 53613 w 122888"/>
                <a:gd name="connsiteY52" fmla="*/ 265290 h 364928"/>
                <a:gd name="connsiteX53" fmla="*/ 52513 w 122888"/>
                <a:gd name="connsiteY53" fmla="*/ 289481 h 364928"/>
                <a:gd name="connsiteX54" fmla="*/ 60577 w 122888"/>
                <a:gd name="connsiteY54" fmla="*/ 274453 h 364928"/>
                <a:gd name="connsiteX55" fmla="*/ 64975 w 122888"/>
                <a:gd name="connsiteY55" fmla="*/ 264190 h 364928"/>
                <a:gd name="connsiteX56" fmla="*/ 72306 w 122888"/>
                <a:gd name="connsiteY56" fmla="*/ 273354 h 364928"/>
                <a:gd name="connsiteX57" fmla="*/ 54346 w 122888"/>
                <a:gd name="connsiteY57" fmla="*/ 329068 h 364928"/>
                <a:gd name="connsiteX58" fmla="*/ 46648 w 122888"/>
                <a:gd name="connsiteY58" fmla="*/ 349960 h 3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2888" h="364928">
                  <a:moveTo>
                    <a:pt x="46648" y="349960"/>
                  </a:moveTo>
                  <a:cubicBezTo>
                    <a:pt x="46648" y="352526"/>
                    <a:pt x="47015" y="354725"/>
                    <a:pt x="47015" y="357291"/>
                  </a:cubicBezTo>
                  <a:cubicBezTo>
                    <a:pt x="37851" y="355825"/>
                    <a:pt x="29054" y="352893"/>
                    <a:pt x="22823" y="345195"/>
                  </a:cubicBezTo>
                  <a:cubicBezTo>
                    <a:pt x="20624" y="347761"/>
                    <a:pt x="18791" y="350327"/>
                    <a:pt x="16592" y="352526"/>
                  </a:cubicBezTo>
                  <a:cubicBezTo>
                    <a:pt x="12194" y="356925"/>
                    <a:pt x="9628" y="369020"/>
                    <a:pt x="2297" y="363522"/>
                  </a:cubicBezTo>
                  <a:cubicBezTo>
                    <a:pt x="-5034" y="358024"/>
                    <a:pt x="7429" y="354725"/>
                    <a:pt x="8528" y="350327"/>
                  </a:cubicBezTo>
                  <a:cubicBezTo>
                    <a:pt x="10361" y="343729"/>
                    <a:pt x="9994" y="337498"/>
                    <a:pt x="17325" y="333466"/>
                  </a:cubicBezTo>
                  <a:cubicBezTo>
                    <a:pt x="35286" y="323569"/>
                    <a:pt x="33453" y="311107"/>
                    <a:pt x="20991" y="297912"/>
                  </a:cubicBezTo>
                  <a:cubicBezTo>
                    <a:pt x="18791" y="293880"/>
                    <a:pt x="19158" y="288748"/>
                    <a:pt x="17325" y="284716"/>
                  </a:cubicBezTo>
                  <a:cubicBezTo>
                    <a:pt x="14759" y="273720"/>
                    <a:pt x="12927" y="264923"/>
                    <a:pt x="27222" y="257959"/>
                  </a:cubicBezTo>
                  <a:cubicBezTo>
                    <a:pt x="36385" y="253561"/>
                    <a:pt x="31987" y="238899"/>
                    <a:pt x="36019" y="229369"/>
                  </a:cubicBezTo>
                  <a:cubicBezTo>
                    <a:pt x="38218" y="219106"/>
                    <a:pt x="43716" y="210309"/>
                    <a:pt x="47381" y="196747"/>
                  </a:cubicBezTo>
                  <a:cubicBezTo>
                    <a:pt x="42250" y="207010"/>
                    <a:pt x="38951" y="214708"/>
                    <a:pt x="29421" y="215441"/>
                  </a:cubicBezTo>
                  <a:cubicBezTo>
                    <a:pt x="26489" y="215441"/>
                    <a:pt x="23923" y="215074"/>
                    <a:pt x="21724" y="213608"/>
                  </a:cubicBezTo>
                  <a:cubicBezTo>
                    <a:pt x="20258" y="212508"/>
                    <a:pt x="19524" y="211042"/>
                    <a:pt x="19158" y="209210"/>
                  </a:cubicBezTo>
                  <a:cubicBezTo>
                    <a:pt x="20991" y="198213"/>
                    <a:pt x="35652" y="193815"/>
                    <a:pt x="33453" y="180620"/>
                  </a:cubicBezTo>
                  <a:cubicBezTo>
                    <a:pt x="34553" y="171456"/>
                    <a:pt x="43349" y="164858"/>
                    <a:pt x="41883" y="154962"/>
                  </a:cubicBezTo>
                  <a:cubicBezTo>
                    <a:pt x="38951" y="146532"/>
                    <a:pt x="28688" y="145798"/>
                    <a:pt x="24656" y="138834"/>
                  </a:cubicBezTo>
                  <a:cubicBezTo>
                    <a:pt x="20991" y="132237"/>
                    <a:pt x="15492" y="126372"/>
                    <a:pt x="19891" y="118308"/>
                  </a:cubicBezTo>
                  <a:cubicBezTo>
                    <a:pt x="27588" y="115376"/>
                    <a:pt x="36019" y="113910"/>
                    <a:pt x="41517" y="106579"/>
                  </a:cubicBezTo>
                  <a:cubicBezTo>
                    <a:pt x="44816" y="102180"/>
                    <a:pt x="50680" y="100348"/>
                    <a:pt x="56545" y="101447"/>
                  </a:cubicBezTo>
                  <a:cubicBezTo>
                    <a:pt x="70840" y="104013"/>
                    <a:pt x="75238" y="99248"/>
                    <a:pt x="71206" y="85319"/>
                  </a:cubicBezTo>
                  <a:cubicBezTo>
                    <a:pt x="70107" y="81288"/>
                    <a:pt x="65708" y="78355"/>
                    <a:pt x="65342" y="73957"/>
                  </a:cubicBezTo>
                  <a:cubicBezTo>
                    <a:pt x="66441" y="70291"/>
                    <a:pt x="69374" y="68459"/>
                    <a:pt x="71939" y="66259"/>
                  </a:cubicBezTo>
                  <a:cubicBezTo>
                    <a:pt x="85135" y="53797"/>
                    <a:pt x="77438" y="34737"/>
                    <a:pt x="85135" y="20809"/>
                  </a:cubicBezTo>
                  <a:cubicBezTo>
                    <a:pt x="85135" y="18976"/>
                    <a:pt x="85501" y="17510"/>
                    <a:pt x="86234" y="15677"/>
                  </a:cubicBezTo>
                  <a:cubicBezTo>
                    <a:pt x="86968" y="14211"/>
                    <a:pt x="87701" y="12745"/>
                    <a:pt x="89167" y="11279"/>
                  </a:cubicBezTo>
                  <a:cubicBezTo>
                    <a:pt x="92832" y="9079"/>
                    <a:pt x="95398" y="5781"/>
                    <a:pt x="98697" y="2482"/>
                  </a:cubicBezTo>
                  <a:cubicBezTo>
                    <a:pt x="101629" y="-451"/>
                    <a:pt x="104928" y="-1184"/>
                    <a:pt x="108227" y="2482"/>
                  </a:cubicBezTo>
                  <a:cubicBezTo>
                    <a:pt x="115191" y="9446"/>
                    <a:pt x="115924" y="31805"/>
                    <a:pt x="109327" y="39502"/>
                  </a:cubicBezTo>
                  <a:cubicBezTo>
                    <a:pt x="108960" y="40235"/>
                    <a:pt x="105661" y="39869"/>
                    <a:pt x="107860" y="40235"/>
                  </a:cubicBezTo>
                  <a:cubicBezTo>
                    <a:pt x="117390" y="42434"/>
                    <a:pt x="118123" y="51598"/>
                    <a:pt x="122888" y="57829"/>
                  </a:cubicBezTo>
                  <a:cubicBezTo>
                    <a:pt x="122888" y="60395"/>
                    <a:pt x="122522" y="62961"/>
                    <a:pt x="122522" y="65160"/>
                  </a:cubicBezTo>
                  <a:cubicBezTo>
                    <a:pt x="116657" y="69558"/>
                    <a:pt x="112259" y="68459"/>
                    <a:pt x="108593" y="60395"/>
                  </a:cubicBezTo>
                  <a:cubicBezTo>
                    <a:pt x="107860" y="71758"/>
                    <a:pt x="101629" y="80554"/>
                    <a:pt x="101263" y="91184"/>
                  </a:cubicBezTo>
                  <a:cubicBezTo>
                    <a:pt x="101263" y="94483"/>
                    <a:pt x="98697" y="96682"/>
                    <a:pt x="95398" y="97415"/>
                  </a:cubicBezTo>
                  <a:cubicBezTo>
                    <a:pt x="92099" y="98148"/>
                    <a:pt x="90266" y="95216"/>
                    <a:pt x="87334" y="94849"/>
                  </a:cubicBezTo>
                  <a:cubicBezTo>
                    <a:pt x="88800" y="98148"/>
                    <a:pt x="89533" y="103646"/>
                    <a:pt x="92832" y="104013"/>
                  </a:cubicBezTo>
                  <a:cubicBezTo>
                    <a:pt x="109693" y="105846"/>
                    <a:pt x="106028" y="113910"/>
                    <a:pt x="100163" y="123806"/>
                  </a:cubicBezTo>
                  <a:cubicBezTo>
                    <a:pt x="95765" y="131503"/>
                    <a:pt x="97964" y="139201"/>
                    <a:pt x="99796" y="147264"/>
                  </a:cubicBezTo>
                  <a:cubicBezTo>
                    <a:pt x="103828" y="166691"/>
                    <a:pt x="94665" y="178420"/>
                    <a:pt x="75238" y="177321"/>
                  </a:cubicBezTo>
                  <a:cubicBezTo>
                    <a:pt x="67175" y="176954"/>
                    <a:pt x="65708" y="181719"/>
                    <a:pt x="63509" y="186851"/>
                  </a:cubicBezTo>
                  <a:cubicBezTo>
                    <a:pt x="62043" y="190516"/>
                    <a:pt x="62043" y="195281"/>
                    <a:pt x="65708" y="196747"/>
                  </a:cubicBezTo>
                  <a:cubicBezTo>
                    <a:pt x="71939" y="198947"/>
                    <a:pt x="76704" y="194915"/>
                    <a:pt x="79270" y="189416"/>
                  </a:cubicBezTo>
                  <a:cubicBezTo>
                    <a:pt x="81836" y="184285"/>
                    <a:pt x="83302" y="177687"/>
                    <a:pt x="90633" y="180620"/>
                  </a:cubicBezTo>
                  <a:cubicBezTo>
                    <a:pt x="97231" y="182819"/>
                    <a:pt x="95765" y="189783"/>
                    <a:pt x="96497" y="195281"/>
                  </a:cubicBezTo>
                  <a:cubicBezTo>
                    <a:pt x="98330" y="208476"/>
                    <a:pt x="85501" y="220206"/>
                    <a:pt x="92099" y="234134"/>
                  </a:cubicBezTo>
                  <a:cubicBezTo>
                    <a:pt x="88067" y="241465"/>
                    <a:pt x="78171" y="239266"/>
                    <a:pt x="73406" y="245497"/>
                  </a:cubicBezTo>
                  <a:cubicBezTo>
                    <a:pt x="66441" y="246230"/>
                    <a:pt x="67541" y="240732"/>
                    <a:pt x="66441" y="236700"/>
                  </a:cubicBezTo>
                  <a:cubicBezTo>
                    <a:pt x="65342" y="233035"/>
                    <a:pt x="65708" y="228269"/>
                    <a:pt x="60577" y="228636"/>
                  </a:cubicBezTo>
                  <a:cubicBezTo>
                    <a:pt x="56178" y="229003"/>
                    <a:pt x="55445" y="233401"/>
                    <a:pt x="53979" y="236700"/>
                  </a:cubicBezTo>
                  <a:cubicBezTo>
                    <a:pt x="52146" y="241465"/>
                    <a:pt x="50314" y="245863"/>
                    <a:pt x="48848" y="250628"/>
                  </a:cubicBezTo>
                  <a:cubicBezTo>
                    <a:pt x="47381" y="256493"/>
                    <a:pt x="42983" y="260891"/>
                    <a:pt x="53613" y="265290"/>
                  </a:cubicBezTo>
                  <a:cubicBezTo>
                    <a:pt x="64242" y="269689"/>
                    <a:pt x="62409" y="281418"/>
                    <a:pt x="52513" y="289481"/>
                  </a:cubicBezTo>
                  <a:cubicBezTo>
                    <a:pt x="52880" y="289115"/>
                    <a:pt x="60577" y="275186"/>
                    <a:pt x="60577" y="274453"/>
                  </a:cubicBezTo>
                  <a:cubicBezTo>
                    <a:pt x="60210" y="270055"/>
                    <a:pt x="58744" y="264557"/>
                    <a:pt x="64975" y="264190"/>
                  </a:cubicBezTo>
                  <a:cubicBezTo>
                    <a:pt x="69740" y="263824"/>
                    <a:pt x="73039" y="268589"/>
                    <a:pt x="72306" y="273354"/>
                  </a:cubicBezTo>
                  <a:cubicBezTo>
                    <a:pt x="69007" y="292780"/>
                    <a:pt x="68641" y="313673"/>
                    <a:pt x="54346" y="329068"/>
                  </a:cubicBezTo>
                  <a:cubicBezTo>
                    <a:pt x="48114" y="335299"/>
                    <a:pt x="42983" y="340797"/>
                    <a:pt x="46648" y="34996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3A54A36-273C-4B32-8038-8D2174DBA10A}"/>
                </a:ext>
              </a:extLst>
            </p:cNvPr>
            <p:cNvSpPr/>
            <p:nvPr/>
          </p:nvSpPr>
          <p:spPr>
            <a:xfrm>
              <a:off x="12476299" y="6234515"/>
              <a:ext cx="64041" cy="184368"/>
            </a:xfrm>
            <a:custGeom>
              <a:avLst/>
              <a:gdLst>
                <a:gd name="connsiteX0" fmla="*/ 33986 w 64041"/>
                <a:gd name="connsiteY0" fmla="*/ 184369 h 184368"/>
                <a:gd name="connsiteX1" fmla="*/ 20057 w 64041"/>
                <a:gd name="connsiteY1" fmla="*/ 162010 h 184368"/>
                <a:gd name="connsiteX2" fmla="*/ 33986 w 64041"/>
                <a:gd name="connsiteY2" fmla="*/ 164209 h 184368"/>
                <a:gd name="connsiteX3" fmla="*/ 33986 w 64041"/>
                <a:gd name="connsiteY3" fmla="*/ 138185 h 184368"/>
                <a:gd name="connsiteX4" fmla="*/ 29587 w 64041"/>
                <a:gd name="connsiteY4" fmla="*/ 133787 h 184368"/>
                <a:gd name="connsiteX5" fmla="*/ 25922 w 64041"/>
                <a:gd name="connsiteY5" fmla="*/ 137085 h 184368"/>
                <a:gd name="connsiteX6" fmla="*/ 10894 w 64041"/>
                <a:gd name="connsiteY6" fmla="*/ 154313 h 184368"/>
                <a:gd name="connsiteX7" fmla="*/ 630 w 64041"/>
                <a:gd name="connsiteY7" fmla="*/ 149181 h 184368"/>
                <a:gd name="connsiteX8" fmla="*/ 21890 w 64041"/>
                <a:gd name="connsiteY8" fmla="*/ 126822 h 184368"/>
                <a:gd name="connsiteX9" fmla="*/ 38384 w 64041"/>
                <a:gd name="connsiteY9" fmla="*/ 100798 h 184368"/>
                <a:gd name="connsiteX10" fmla="*/ 44249 w 64041"/>
                <a:gd name="connsiteY10" fmla="*/ 61579 h 184368"/>
                <a:gd name="connsiteX11" fmla="*/ 30320 w 64041"/>
                <a:gd name="connsiteY11" fmla="*/ 33721 h 184368"/>
                <a:gd name="connsiteX12" fmla="*/ 35818 w 64041"/>
                <a:gd name="connsiteY12" fmla="*/ 45084 h 184368"/>
                <a:gd name="connsiteX13" fmla="*/ 38384 w 64041"/>
                <a:gd name="connsiteY13" fmla="*/ 32988 h 184368"/>
                <a:gd name="connsiteX14" fmla="*/ 49014 w 64041"/>
                <a:gd name="connsiteY14" fmla="*/ 0 h 184368"/>
                <a:gd name="connsiteX15" fmla="*/ 64042 w 64041"/>
                <a:gd name="connsiteY15" fmla="*/ 16128 h 184368"/>
                <a:gd name="connsiteX16" fmla="*/ 51580 w 64041"/>
                <a:gd name="connsiteY16" fmla="*/ 135986 h 184368"/>
                <a:gd name="connsiteX17" fmla="*/ 33986 w 64041"/>
                <a:gd name="connsiteY17" fmla="*/ 184369 h 18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041" h="184368">
                  <a:moveTo>
                    <a:pt x="33986" y="184369"/>
                  </a:moveTo>
                  <a:cubicBezTo>
                    <a:pt x="31786" y="175572"/>
                    <a:pt x="25189" y="168974"/>
                    <a:pt x="20057" y="162010"/>
                  </a:cubicBezTo>
                  <a:cubicBezTo>
                    <a:pt x="25189" y="156146"/>
                    <a:pt x="28487" y="160177"/>
                    <a:pt x="33986" y="164209"/>
                  </a:cubicBezTo>
                  <a:cubicBezTo>
                    <a:pt x="33986" y="154679"/>
                    <a:pt x="33986" y="146249"/>
                    <a:pt x="33986" y="138185"/>
                  </a:cubicBezTo>
                  <a:cubicBezTo>
                    <a:pt x="33986" y="135619"/>
                    <a:pt x="32519" y="133053"/>
                    <a:pt x="29587" y="133787"/>
                  </a:cubicBezTo>
                  <a:cubicBezTo>
                    <a:pt x="28121" y="134153"/>
                    <a:pt x="25555" y="136352"/>
                    <a:pt x="25922" y="137085"/>
                  </a:cubicBezTo>
                  <a:cubicBezTo>
                    <a:pt x="31786" y="152480"/>
                    <a:pt x="16392" y="149181"/>
                    <a:pt x="10894" y="154313"/>
                  </a:cubicBezTo>
                  <a:cubicBezTo>
                    <a:pt x="4296" y="160177"/>
                    <a:pt x="2097" y="157245"/>
                    <a:pt x="630" y="149181"/>
                  </a:cubicBezTo>
                  <a:cubicBezTo>
                    <a:pt x="-2302" y="131221"/>
                    <a:pt x="5029" y="123157"/>
                    <a:pt x="21890" y="126822"/>
                  </a:cubicBezTo>
                  <a:cubicBezTo>
                    <a:pt x="31053" y="128655"/>
                    <a:pt x="41683" y="112161"/>
                    <a:pt x="38384" y="100798"/>
                  </a:cubicBezTo>
                  <a:cubicBezTo>
                    <a:pt x="32153" y="79539"/>
                    <a:pt x="32153" y="79172"/>
                    <a:pt x="44249" y="61579"/>
                  </a:cubicBezTo>
                  <a:cubicBezTo>
                    <a:pt x="25189" y="63411"/>
                    <a:pt x="22623" y="59013"/>
                    <a:pt x="30320" y="33721"/>
                  </a:cubicBezTo>
                  <a:cubicBezTo>
                    <a:pt x="37284" y="35188"/>
                    <a:pt x="27021" y="46550"/>
                    <a:pt x="35818" y="45084"/>
                  </a:cubicBezTo>
                  <a:cubicBezTo>
                    <a:pt x="43882" y="43618"/>
                    <a:pt x="36185" y="36654"/>
                    <a:pt x="38384" y="32988"/>
                  </a:cubicBezTo>
                  <a:cubicBezTo>
                    <a:pt x="43882" y="23458"/>
                    <a:pt x="46448" y="12829"/>
                    <a:pt x="49014" y="0"/>
                  </a:cubicBezTo>
                  <a:cubicBezTo>
                    <a:pt x="54145" y="7697"/>
                    <a:pt x="53045" y="18693"/>
                    <a:pt x="64042" y="16128"/>
                  </a:cubicBezTo>
                  <a:cubicBezTo>
                    <a:pt x="64042" y="56447"/>
                    <a:pt x="58544" y="96400"/>
                    <a:pt x="51580" y="135986"/>
                  </a:cubicBezTo>
                  <a:cubicBezTo>
                    <a:pt x="49014" y="151014"/>
                    <a:pt x="48647" y="171173"/>
                    <a:pt x="33986" y="18436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987AD4D-2AE7-4670-8FFF-B1C19FC9EC04}"/>
                </a:ext>
              </a:extLst>
            </p:cNvPr>
            <p:cNvSpPr/>
            <p:nvPr/>
          </p:nvSpPr>
          <p:spPr>
            <a:xfrm>
              <a:off x="12458602" y="6404137"/>
              <a:ext cx="39266" cy="130939"/>
            </a:xfrm>
            <a:custGeom>
              <a:avLst/>
              <a:gdLst>
                <a:gd name="connsiteX0" fmla="*/ 6598 w 39266"/>
                <a:gd name="connsiteY0" fmla="*/ 130940 h 130939"/>
                <a:gd name="connsiteX1" fmla="*/ 7331 w 39266"/>
                <a:gd name="connsiteY1" fmla="*/ 110780 h 130939"/>
                <a:gd name="connsiteX2" fmla="*/ 28224 w 39266"/>
                <a:gd name="connsiteY2" fmla="*/ 51401 h 130939"/>
                <a:gd name="connsiteX3" fmla="*/ 24925 w 39266"/>
                <a:gd name="connsiteY3" fmla="*/ 47002 h 130939"/>
                <a:gd name="connsiteX4" fmla="*/ 2199 w 39266"/>
                <a:gd name="connsiteY4" fmla="*/ 68995 h 130939"/>
                <a:gd name="connsiteX5" fmla="*/ 17594 w 39266"/>
                <a:gd name="connsiteY5" fmla="*/ 56532 h 130939"/>
                <a:gd name="connsiteX6" fmla="*/ 0 w 39266"/>
                <a:gd name="connsiteY6" fmla="*/ 48102 h 130939"/>
                <a:gd name="connsiteX7" fmla="*/ 10630 w 39266"/>
                <a:gd name="connsiteY7" fmla="*/ 10349 h 130939"/>
                <a:gd name="connsiteX8" fmla="*/ 20893 w 39266"/>
                <a:gd name="connsiteY8" fmla="*/ 452 h 130939"/>
                <a:gd name="connsiteX9" fmla="*/ 31156 w 39266"/>
                <a:gd name="connsiteY9" fmla="*/ 13648 h 130939"/>
                <a:gd name="connsiteX10" fmla="*/ 32989 w 39266"/>
                <a:gd name="connsiteY10" fmla="*/ 25377 h 130939"/>
                <a:gd name="connsiteX11" fmla="*/ 37020 w 39266"/>
                <a:gd name="connsiteY11" fmla="*/ 57632 h 130939"/>
                <a:gd name="connsiteX12" fmla="*/ 18327 w 39266"/>
                <a:gd name="connsiteY12" fmla="*/ 115179 h 130939"/>
                <a:gd name="connsiteX13" fmla="*/ 6598 w 39266"/>
                <a:gd name="connsiteY13" fmla="*/ 130940 h 13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66" h="130939">
                  <a:moveTo>
                    <a:pt x="6598" y="130940"/>
                  </a:moveTo>
                  <a:cubicBezTo>
                    <a:pt x="1100" y="123976"/>
                    <a:pt x="1466" y="115912"/>
                    <a:pt x="7331" y="110780"/>
                  </a:cubicBezTo>
                  <a:cubicBezTo>
                    <a:pt x="26391" y="95019"/>
                    <a:pt x="22359" y="71561"/>
                    <a:pt x="28224" y="51401"/>
                  </a:cubicBezTo>
                  <a:cubicBezTo>
                    <a:pt x="28590" y="50668"/>
                    <a:pt x="26391" y="48835"/>
                    <a:pt x="24925" y="47002"/>
                  </a:cubicBezTo>
                  <a:cubicBezTo>
                    <a:pt x="17961" y="75959"/>
                    <a:pt x="14295" y="79258"/>
                    <a:pt x="2199" y="68995"/>
                  </a:cubicBezTo>
                  <a:cubicBezTo>
                    <a:pt x="7331" y="64230"/>
                    <a:pt x="21259" y="70094"/>
                    <a:pt x="17594" y="56532"/>
                  </a:cubicBezTo>
                  <a:cubicBezTo>
                    <a:pt x="15395" y="47736"/>
                    <a:pt x="9897" y="43337"/>
                    <a:pt x="0" y="48102"/>
                  </a:cubicBezTo>
                  <a:cubicBezTo>
                    <a:pt x="733" y="34174"/>
                    <a:pt x="7698" y="22811"/>
                    <a:pt x="10630" y="10349"/>
                  </a:cubicBezTo>
                  <a:cubicBezTo>
                    <a:pt x="12096" y="4484"/>
                    <a:pt x="14295" y="-1747"/>
                    <a:pt x="20893" y="452"/>
                  </a:cubicBezTo>
                  <a:cubicBezTo>
                    <a:pt x="26391" y="1918"/>
                    <a:pt x="32622" y="5950"/>
                    <a:pt x="31156" y="13648"/>
                  </a:cubicBezTo>
                  <a:cubicBezTo>
                    <a:pt x="30423" y="18046"/>
                    <a:pt x="28224" y="22078"/>
                    <a:pt x="32989" y="25377"/>
                  </a:cubicBezTo>
                  <a:cubicBezTo>
                    <a:pt x="42519" y="35273"/>
                    <a:pt x="38853" y="46636"/>
                    <a:pt x="37020" y="57632"/>
                  </a:cubicBezTo>
                  <a:cubicBezTo>
                    <a:pt x="33355" y="77792"/>
                    <a:pt x="27124" y="96852"/>
                    <a:pt x="18327" y="115179"/>
                  </a:cubicBezTo>
                  <a:cubicBezTo>
                    <a:pt x="8797" y="116645"/>
                    <a:pt x="6598" y="122876"/>
                    <a:pt x="6598" y="13094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1B81CF2-BE2D-47DD-B8D0-FC9764266D6B}"/>
                </a:ext>
              </a:extLst>
            </p:cNvPr>
            <p:cNvSpPr/>
            <p:nvPr/>
          </p:nvSpPr>
          <p:spPr>
            <a:xfrm>
              <a:off x="12506986" y="6147506"/>
              <a:ext cx="46225" cy="94705"/>
            </a:xfrm>
            <a:custGeom>
              <a:avLst/>
              <a:gdLst>
                <a:gd name="connsiteX0" fmla="*/ 34088 w 46225"/>
                <a:gd name="connsiteY0" fmla="*/ 94706 h 94705"/>
                <a:gd name="connsiteX1" fmla="*/ 0 w 46225"/>
                <a:gd name="connsiteY1" fmla="*/ 70514 h 94705"/>
                <a:gd name="connsiteX2" fmla="*/ 15761 w 46225"/>
                <a:gd name="connsiteY2" fmla="*/ 39725 h 94705"/>
                <a:gd name="connsiteX3" fmla="*/ 366 w 46225"/>
                <a:gd name="connsiteY3" fmla="*/ 49622 h 94705"/>
                <a:gd name="connsiteX4" fmla="*/ 8797 w 46225"/>
                <a:gd name="connsiteY4" fmla="*/ 25796 h 94705"/>
                <a:gd name="connsiteX5" fmla="*/ 20893 w 46225"/>
                <a:gd name="connsiteY5" fmla="*/ 2705 h 94705"/>
                <a:gd name="connsiteX6" fmla="*/ 32988 w 46225"/>
                <a:gd name="connsiteY6" fmla="*/ 4171 h 94705"/>
                <a:gd name="connsiteX7" fmla="*/ 45451 w 46225"/>
                <a:gd name="connsiteY7" fmla="*/ 46323 h 94705"/>
                <a:gd name="connsiteX8" fmla="*/ 34088 w 46225"/>
                <a:gd name="connsiteY8" fmla="*/ 94706 h 9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5" h="94705">
                  <a:moveTo>
                    <a:pt x="34088" y="94706"/>
                  </a:moveTo>
                  <a:cubicBezTo>
                    <a:pt x="26024" y="85542"/>
                    <a:pt x="13928" y="81144"/>
                    <a:pt x="0" y="70514"/>
                  </a:cubicBezTo>
                  <a:cubicBezTo>
                    <a:pt x="19427" y="72714"/>
                    <a:pt x="19427" y="72347"/>
                    <a:pt x="15761" y="39725"/>
                  </a:cubicBezTo>
                  <a:cubicBezTo>
                    <a:pt x="9163" y="40825"/>
                    <a:pt x="11729" y="56952"/>
                    <a:pt x="366" y="49622"/>
                  </a:cubicBezTo>
                  <a:cubicBezTo>
                    <a:pt x="-1833" y="39725"/>
                    <a:pt x="6597" y="33860"/>
                    <a:pt x="8797" y="25796"/>
                  </a:cubicBezTo>
                  <a:cubicBezTo>
                    <a:pt x="13195" y="18466"/>
                    <a:pt x="14661" y="9302"/>
                    <a:pt x="20893" y="2705"/>
                  </a:cubicBezTo>
                  <a:cubicBezTo>
                    <a:pt x="25291" y="-594"/>
                    <a:pt x="31522" y="-1694"/>
                    <a:pt x="32988" y="4171"/>
                  </a:cubicBezTo>
                  <a:cubicBezTo>
                    <a:pt x="36654" y="18466"/>
                    <a:pt x="49483" y="29828"/>
                    <a:pt x="45451" y="46323"/>
                  </a:cubicBezTo>
                  <a:cubicBezTo>
                    <a:pt x="46184" y="63550"/>
                    <a:pt x="32988" y="77478"/>
                    <a:pt x="34088" y="94706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C1EA0968-E751-4C0D-B02A-3B57B140C890}"/>
                </a:ext>
              </a:extLst>
            </p:cNvPr>
            <p:cNvSpPr/>
            <p:nvPr/>
          </p:nvSpPr>
          <p:spPr>
            <a:xfrm>
              <a:off x="12511987" y="6069939"/>
              <a:ext cx="29775" cy="104096"/>
            </a:xfrm>
            <a:custGeom>
              <a:avLst/>
              <a:gdLst>
                <a:gd name="connsiteX0" fmla="*/ 18091 w 29775"/>
                <a:gd name="connsiteY0" fmla="*/ 82471 h 104096"/>
                <a:gd name="connsiteX1" fmla="*/ 7095 w 29775"/>
                <a:gd name="connsiteY1" fmla="*/ 104097 h 104096"/>
                <a:gd name="connsiteX2" fmla="*/ 3796 w 29775"/>
                <a:gd name="connsiteY2" fmla="*/ 49116 h 104096"/>
                <a:gd name="connsiteX3" fmla="*/ 3063 w 29775"/>
                <a:gd name="connsiteY3" fmla="*/ 29690 h 104096"/>
                <a:gd name="connsiteX4" fmla="*/ 3796 w 29775"/>
                <a:gd name="connsiteY4" fmla="*/ 20160 h 104096"/>
                <a:gd name="connsiteX5" fmla="*/ 25055 w 29775"/>
                <a:gd name="connsiteY5" fmla="*/ 0 h 104096"/>
                <a:gd name="connsiteX6" fmla="*/ 26521 w 29775"/>
                <a:gd name="connsiteY6" fmla="*/ 22359 h 104096"/>
                <a:gd name="connsiteX7" fmla="*/ 29087 w 29775"/>
                <a:gd name="connsiteY7" fmla="*/ 71475 h 104096"/>
                <a:gd name="connsiteX8" fmla="*/ 18091 w 29775"/>
                <a:gd name="connsiteY8" fmla="*/ 82471 h 10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75" h="104096">
                  <a:moveTo>
                    <a:pt x="18091" y="82471"/>
                  </a:moveTo>
                  <a:cubicBezTo>
                    <a:pt x="12959" y="89069"/>
                    <a:pt x="14059" y="98599"/>
                    <a:pt x="7095" y="104097"/>
                  </a:cubicBezTo>
                  <a:cubicBezTo>
                    <a:pt x="-3901" y="86503"/>
                    <a:pt x="2696" y="67443"/>
                    <a:pt x="3796" y="49116"/>
                  </a:cubicBezTo>
                  <a:cubicBezTo>
                    <a:pt x="4162" y="42518"/>
                    <a:pt x="5262" y="35921"/>
                    <a:pt x="3063" y="29690"/>
                  </a:cubicBezTo>
                  <a:cubicBezTo>
                    <a:pt x="1230" y="26024"/>
                    <a:pt x="-3168" y="20160"/>
                    <a:pt x="3796" y="20160"/>
                  </a:cubicBezTo>
                  <a:cubicBezTo>
                    <a:pt x="18457" y="20160"/>
                    <a:pt x="21390" y="10263"/>
                    <a:pt x="25055" y="0"/>
                  </a:cubicBezTo>
                  <a:cubicBezTo>
                    <a:pt x="31653" y="6964"/>
                    <a:pt x="30553" y="15395"/>
                    <a:pt x="26521" y="22359"/>
                  </a:cubicBezTo>
                  <a:cubicBezTo>
                    <a:pt x="11126" y="49116"/>
                    <a:pt x="11126" y="49116"/>
                    <a:pt x="29087" y="71475"/>
                  </a:cubicBezTo>
                  <a:cubicBezTo>
                    <a:pt x="25421" y="74774"/>
                    <a:pt x="19557" y="76607"/>
                    <a:pt x="18091" y="82471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09923D2D-2AA2-428B-B105-4837F9CE7A46}"/>
                </a:ext>
              </a:extLst>
            </p:cNvPr>
            <p:cNvSpPr/>
            <p:nvPr/>
          </p:nvSpPr>
          <p:spPr>
            <a:xfrm>
              <a:off x="12529781" y="6140858"/>
              <a:ext cx="28240" cy="53337"/>
            </a:xfrm>
            <a:custGeom>
              <a:avLst/>
              <a:gdLst>
                <a:gd name="connsiteX0" fmla="*/ 296 w 28240"/>
                <a:gd name="connsiteY0" fmla="*/ 11552 h 53337"/>
                <a:gd name="connsiteX1" fmla="*/ 11292 w 28240"/>
                <a:gd name="connsiteY1" fmla="*/ 190 h 53337"/>
                <a:gd name="connsiteX2" fmla="*/ 23021 w 28240"/>
                <a:gd name="connsiteY2" fmla="*/ 53338 h 53337"/>
                <a:gd name="connsiteX3" fmla="*/ 7993 w 28240"/>
                <a:gd name="connsiteY3" fmla="*/ 13019 h 53337"/>
                <a:gd name="connsiteX4" fmla="*/ 296 w 28240"/>
                <a:gd name="connsiteY4" fmla="*/ 11552 h 5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40" h="53337">
                  <a:moveTo>
                    <a:pt x="296" y="11552"/>
                  </a:moveTo>
                  <a:cubicBezTo>
                    <a:pt x="-1170" y="2756"/>
                    <a:pt x="2862" y="-910"/>
                    <a:pt x="11292" y="190"/>
                  </a:cubicBezTo>
                  <a:cubicBezTo>
                    <a:pt x="31085" y="14485"/>
                    <a:pt x="31452" y="32812"/>
                    <a:pt x="23021" y="53338"/>
                  </a:cubicBezTo>
                  <a:cubicBezTo>
                    <a:pt x="22288" y="38310"/>
                    <a:pt x="6894" y="28780"/>
                    <a:pt x="7993" y="13019"/>
                  </a:cubicBezTo>
                  <a:cubicBezTo>
                    <a:pt x="7993" y="8620"/>
                    <a:pt x="3228" y="10453"/>
                    <a:pt x="296" y="11552"/>
                  </a:cubicBezTo>
                  <a:close/>
                </a:path>
              </a:pathLst>
            </a:custGeom>
            <a:solidFill>
              <a:srgbClr val="C0A0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5FF4DDF0-6FBB-481F-8EA9-D6B03F79B028}"/>
                </a:ext>
              </a:extLst>
            </p:cNvPr>
            <p:cNvSpPr/>
            <p:nvPr/>
          </p:nvSpPr>
          <p:spPr>
            <a:xfrm>
              <a:off x="12415311" y="5554352"/>
              <a:ext cx="176630" cy="331031"/>
            </a:xfrm>
            <a:custGeom>
              <a:avLst/>
              <a:gdLst>
                <a:gd name="connsiteX0" fmla="*/ 122097 w 176630"/>
                <a:gd name="connsiteY0" fmla="*/ 327552 h 331031"/>
                <a:gd name="connsiteX1" fmla="*/ 113300 w 176630"/>
                <a:gd name="connsiteY1" fmla="*/ 285034 h 331031"/>
                <a:gd name="connsiteX2" fmla="*/ 108535 w 176630"/>
                <a:gd name="connsiteY2" fmla="*/ 275137 h 331031"/>
                <a:gd name="connsiteX3" fmla="*/ 100471 w 176630"/>
                <a:gd name="connsiteY3" fmla="*/ 272938 h 331031"/>
                <a:gd name="connsiteX4" fmla="*/ 101204 w 176630"/>
                <a:gd name="connsiteY4" fmla="*/ 280269 h 331031"/>
                <a:gd name="connsiteX5" fmla="*/ 99005 w 176630"/>
                <a:gd name="connsiteY5" fmla="*/ 304460 h 331031"/>
                <a:gd name="connsiteX6" fmla="*/ 86176 w 176630"/>
                <a:gd name="connsiteY6" fmla="*/ 307393 h 331031"/>
                <a:gd name="connsiteX7" fmla="*/ 93141 w 176630"/>
                <a:gd name="connsiteY7" fmla="*/ 325353 h 331031"/>
                <a:gd name="connsiteX8" fmla="*/ 83244 w 176630"/>
                <a:gd name="connsiteY8" fmla="*/ 293464 h 331031"/>
                <a:gd name="connsiteX9" fmla="*/ 78113 w 176630"/>
                <a:gd name="connsiteY9" fmla="*/ 291998 h 331031"/>
                <a:gd name="connsiteX10" fmla="*/ 64184 w 176630"/>
                <a:gd name="connsiteY10" fmla="*/ 263042 h 331031"/>
                <a:gd name="connsiteX11" fmla="*/ 84710 w 176630"/>
                <a:gd name="connsiteY11" fmla="*/ 222356 h 331031"/>
                <a:gd name="connsiteX12" fmla="*/ 68582 w 176630"/>
                <a:gd name="connsiteY12" fmla="*/ 180204 h 331031"/>
                <a:gd name="connsiteX13" fmla="*/ 61618 w 176630"/>
                <a:gd name="connsiteY13" fmla="*/ 172140 h 331031"/>
                <a:gd name="connsiteX14" fmla="*/ 71515 w 176630"/>
                <a:gd name="connsiteY14" fmla="*/ 172873 h 331031"/>
                <a:gd name="connsiteX15" fmla="*/ 97172 w 176630"/>
                <a:gd name="connsiteY15" fmla="*/ 172873 h 331031"/>
                <a:gd name="connsiteX16" fmla="*/ 49523 w 176630"/>
                <a:gd name="connsiteY16" fmla="*/ 155279 h 331031"/>
                <a:gd name="connsiteX17" fmla="*/ 46957 w 176630"/>
                <a:gd name="connsiteY17" fmla="*/ 145383 h 331031"/>
                <a:gd name="connsiteX18" fmla="*/ 34861 w 176630"/>
                <a:gd name="connsiteY18" fmla="*/ 154546 h 331031"/>
                <a:gd name="connsiteX19" fmla="*/ 19833 w 176630"/>
                <a:gd name="connsiteY19" fmla="*/ 150881 h 331031"/>
                <a:gd name="connsiteX20" fmla="*/ 12502 w 176630"/>
                <a:gd name="connsiteY20" fmla="*/ 150881 h 331031"/>
                <a:gd name="connsiteX21" fmla="*/ 5904 w 176630"/>
                <a:gd name="connsiteY21" fmla="*/ 128155 h 331031"/>
                <a:gd name="connsiteX22" fmla="*/ 773 w 176630"/>
                <a:gd name="connsiteY22" fmla="*/ 105063 h 331031"/>
                <a:gd name="connsiteX23" fmla="*/ 12869 w 176630"/>
                <a:gd name="connsiteY23" fmla="*/ 45684 h 331031"/>
                <a:gd name="connsiteX24" fmla="*/ 48423 w 176630"/>
                <a:gd name="connsiteY24" fmla="*/ 40186 h 331031"/>
                <a:gd name="connsiteX25" fmla="*/ 54288 w 176630"/>
                <a:gd name="connsiteY25" fmla="*/ 36887 h 331031"/>
                <a:gd name="connsiteX26" fmla="*/ 82511 w 176630"/>
                <a:gd name="connsiteY26" fmla="*/ 28823 h 331031"/>
                <a:gd name="connsiteX27" fmla="*/ 111834 w 176630"/>
                <a:gd name="connsiteY27" fmla="*/ 27724 h 331031"/>
                <a:gd name="connsiteX28" fmla="*/ 126129 w 176630"/>
                <a:gd name="connsiteY28" fmla="*/ 24425 h 331031"/>
                <a:gd name="connsiteX29" fmla="*/ 159118 w 176630"/>
                <a:gd name="connsiteY29" fmla="*/ 233 h 331031"/>
                <a:gd name="connsiteX30" fmla="*/ 174879 w 176630"/>
                <a:gd name="connsiteY30" fmla="*/ 12696 h 331031"/>
                <a:gd name="connsiteX31" fmla="*/ 170847 w 176630"/>
                <a:gd name="connsiteY31" fmla="*/ 41652 h 331031"/>
                <a:gd name="connsiteX32" fmla="*/ 149588 w 176630"/>
                <a:gd name="connsiteY32" fmla="*/ 41652 h 331031"/>
                <a:gd name="connsiteX33" fmla="*/ 129794 w 176630"/>
                <a:gd name="connsiteY33" fmla="*/ 53015 h 331031"/>
                <a:gd name="connsiteX34" fmla="*/ 139324 w 176630"/>
                <a:gd name="connsiteY34" fmla="*/ 44951 h 331031"/>
                <a:gd name="connsiteX35" fmla="*/ 152886 w 176630"/>
                <a:gd name="connsiteY35" fmla="*/ 52282 h 331031"/>
                <a:gd name="connsiteX36" fmla="*/ 148121 w 176630"/>
                <a:gd name="connsiteY36" fmla="*/ 97000 h 331031"/>
                <a:gd name="connsiteX37" fmla="*/ 142257 w 176630"/>
                <a:gd name="connsiteY37" fmla="*/ 105796 h 331031"/>
                <a:gd name="connsiteX38" fmla="*/ 141524 w 176630"/>
                <a:gd name="connsiteY38" fmla="*/ 114960 h 331031"/>
                <a:gd name="connsiteX39" fmla="*/ 138592 w 176630"/>
                <a:gd name="connsiteY39" fmla="*/ 143183 h 331031"/>
                <a:gd name="connsiteX40" fmla="*/ 119531 w 176630"/>
                <a:gd name="connsiteY40" fmla="*/ 145016 h 331031"/>
                <a:gd name="connsiteX41" fmla="*/ 129428 w 176630"/>
                <a:gd name="connsiteY41" fmla="*/ 198164 h 331031"/>
                <a:gd name="connsiteX42" fmla="*/ 128328 w 176630"/>
                <a:gd name="connsiteY42" fmla="*/ 235551 h 331031"/>
                <a:gd name="connsiteX43" fmla="*/ 124663 w 176630"/>
                <a:gd name="connsiteY43" fmla="*/ 243981 h 331031"/>
                <a:gd name="connsiteX44" fmla="*/ 127595 w 176630"/>
                <a:gd name="connsiteY44" fmla="*/ 257543 h 331031"/>
                <a:gd name="connsiteX45" fmla="*/ 132360 w 176630"/>
                <a:gd name="connsiteY45" fmla="*/ 322054 h 331031"/>
                <a:gd name="connsiteX46" fmla="*/ 122097 w 176630"/>
                <a:gd name="connsiteY46" fmla="*/ 327552 h 3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6630" h="331031">
                  <a:moveTo>
                    <a:pt x="122097" y="327552"/>
                  </a:moveTo>
                  <a:cubicBezTo>
                    <a:pt x="119531" y="313257"/>
                    <a:pt x="104870" y="301895"/>
                    <a:pt x="113300" y="285034"/>
                  </a:cubicBezTo>
                  <a:cubicBezTo>
                    <a:pt x="114400" y="282835"/>
                    <a:pt x="110734" y="278436"/>
                    <a:pt x="108535" y="275137"/>
                  </a:cubicBezTo>
                  <a:cubicBezTo>
                    <a:pt x="106703" y="272205"/>
                    <a:pt x="103770" y="270739"/>
                    <a:pt x="100471" y="272938"/>
                  </a:cubicBezTo>
                  <a:cubicBezTo>
                    <a:pt x="96440" y="275504"/>
                    <a:pt x="99372" y="277703"/>
                    <a:pt x="101204" y="280269"/>
                  </a:cubicBezTo>
                  <a:cubicBezTo>
                    <a:pt x="108169" y="289066"/>
                    <a:pt x="101204" y="296397"/>
                    <a:pt x="99005" y="304460"/>
                  </a:cubicBezTo>
                  <a:cubicBezTo>
                    <a:pt x="96440" y="313624"/>
                    <a:pt x="90941" y="308492"/>
                    <a:pt x="86176" y="307393"/>
                  </a:cubicBezTo>
                  <a:cubicBezTo>
                    <a:pt x="83244" y="315457"/>
                    <a:pt x="94240" y="317656"/>
                    <a:pt x="93141" y="325353"/>
                  </a:cubicBezTo>
                  <a:cubicBezTo>
                    <a:pt x="70782" y="314723"/>
                    <a:pt x="68216" y="305560"/>
                    <a:pt x="83244" y="293464"/>
                  </a:cubicBezTo>
                  <a:cubicBezTo>
                    <a:pt x="81411" y="292731"/>
                    <a:pt x="79579" y="291998"/>
                    <a:pt x="78113" y="291998"/>
                  </a:cubicBezTo>
                  <a:cubicBezTo>
                    <a:pt x="53188" y="286500"/>
                    <a:pt x="52088" y="286133"/>
                    <a:pt x="64184" y="263042"/>
                  </a:cubicBezTo>
                  <a:cubicBezTo>
                    <a:pt x="71148" y="249480"/>
                    <a:pt x="74447" y="234452"/>
                    <a:pt x="84710" y="222356"/>
                  </a:cubicBezTo>
                  <a:cubicBezTo>
                    <a:pt x="94607" y="210993"/>
                    <a:pt x="86909" y="192300"/>
                    <a:pt x="68582" y="180204"/>
                  </a:cubicBezTo>
                  <a:cubicBezTo>
                    <a:pt x="65284" y="178005"/>
                    <a:pt x="59419" y="178005"/>
                    <a:pt x="61618" y="172140"/>
                  </a:cubicBezTo>
                  <a:cubicBezTo>
                    <a:pt x="64917" y="164076"/>
                    <a:pt x="68216" y="172506"/>
                    <a:pt x="71515" y="172873"/>
                  </a:cubicBezTo>
                  <a:cubicBezTo>
                    <a:pt x="79945" y="174339"/>
                    <a:pt x="87643" y="180204"/>
                    <a:pt x="97172" y="172873"/>
                  </a:cubicBezTo>
                  <a:cubicBezTo>
                    <a:pt x="75547" y="181670"/>
                    <a:pt x="73714" y="143550"/>
                    <a:pt x="49523" y="155279"/>
                  </a:cubicBezTo>
                  <a:cubicBezTo>
                    <a:pt x="44024" y="157845"/>
                    <a:pt x="52455" y="148315"/>
                    <a:pt x="46957" y="145383"/>
                  </a:cubicBezTo>
                  <a:cubicBezTo>
                    <a:pt x="39260" y="143183"/>
                    <a:pt x="45857" y="161144"/>
                    <a:pt x="34861" y="154546"/>
                  </a:cubicBezTo>
                  <a:cubicBezTo>
                    <a:pt x="30462" y="150148"/>
                    <a:pt x="26064" y="146482"/>
                    <a:pt x="19833" y="150881"/>
                  </a:cubicBezTo>
                  <a:cubicBezTo>
                    <a:pt x="17267" y="150881"/>
                    <a:pt x="14701" y="150881"/>
                    <a:pt x="12502" y="150881"/>
                  </a:cubicBezTo>
                  <a:cubicBezTo>
                    <a:pt x="6271" y="144650"/>
                    <a:pt x="773" y="138785"/>
                    <a:pt x="5904" y="128155"/>
                  </a:cubicBezTo>
                  <a:cubicBezTo>
                    <a:pt x="9570" y="120458"/>
                    <a:pt x="1872" y="113127"/>
                    <a:pt x="773" y="105063"/>
                  </a:cubicBezTo>
                  <a:cubicBezTo>
                    <a:pt x="-2892" y="83071"/>
                    <a:pt x="7371" y="65111"/>
                    <a:pt x="12869" y="45684"/>
                  </a:cubicBezTo>
                  <a:cubicBezTo>
                    <a:pt x="24598" y="43851"/>
                    <a:pt x="35228" y="33588"/>
                    <a:pt x="48423" y="40186"/>
                  </a:cubicBezTo>
                  <a:cubicBezTo>
                    <a:pt x="50989" y="41652"/>
                    <a:pt x="53555" y="39086"/>
                    <a:pt x="54288" y="36887"/>
                  </a:cubicBezTo>
                  <a:cubicBezTo>
                    <a:pt x="59786" y="19293"/>
                    <a:pt x="70782" y="25158"/>
                    <a:pt x="82511" y="28823"/>
                  </a:cubicBezTo>
                  <a:cubicBezTo>
                    <a:pt x="92041" y="31756"/>
                    <a:pt x="101938" y="31389"/>
                    <a:pt x="111834" y="27724"/>
                  </a:cubicBezTo>
                  <a:cubicBezTo>
                    <a:pt x="116599" y="25891"/>
                    <a:pt x="121731" y="23692"/>
                    <a:pt x="126129" y="24425"/>
                  </a:cubicBezTo>
                  <a:cubicBezTo>
                    <a:pt x="145556" y="26991"/>
                    <a:pt x="159484" y="23692"/>
                    <a:pt x="159118" y="233"/>
                  </a:cubicBezTo>
                  <a:cubicBezTo>
                    <a:pt x="168648" y="-866"/>
                    <a:pt x="175612" y="1699"/>
                    <a:pt x="174879" y="12696"/>
                  </a:cubicBezTo>
                  <a:cubicBezTo>
                    <a:pt x="174512" y="22226"/>
                    <a:pt x="181110" y="33222"/>
                    <a:pt x="170847" y="41652"/>
                  </a:cubicBezTo>
                  <a:cubicBezTo>
                    <a:pt x="163882" y="47883"/>
                    <a:pt x="156552" y="42752"/>
                    <a:pt x="149588" y="41652"/>
                  </a:cubicBezTo>
                  <a:cubicBezTo>
                    <a:pt x="140791" y="40186"/>
                    <a:pt x="131994" y="39086"/>
                    <a:pt x="129794" y="53015"/>
                  </a:cubicBezTo>
                  <a:cubicBezTo>
                    <a:pt x="136392" y="53015"/>
                    <a:pt x="136026" y="46784"/>
                    <a:pt x="139324" y="44951"/>
                  </a:cubicBezTo>
                  <a:cubicBezTo>
                    <a:pt x="147388" y="40919"/>
                    <a:pt x="152886" y="41652"/>
                    <a:pt x="152886" y="52282"/>
                  </a:cubicBezTo>
                  <a:cubicBezTo>
                    <a:pt x="152886" y="67310"/>
                    <a:pt x="149221" y="81971"/>
                    <a:pt x="148121" y="97000"/>
                  </a:cubicBezTo>
                  <a:cubicBezTo>
                    <a:pt x="147755" y="100665"/>
                    <a:pt x="146655" y="104330"/>
                    <a:pt x="142257" y="105796"/>
                  </a:cubicBezTo>
                  <a:cubicBezTo>
                    <a:pt x="133460" y="108362"/>
                    <a:pt x="136759" y="109828"/>
                    <a:pt x="141524" y="114960"/>
                  </a:cubicBezTo>
                  <a:cubicBezTo>
                    <a:pt x="149221" y="123757"/>
                    <a:pt x="141890" y="134386"/>
                    <a:pt x="138592" y="143183"/>
                  </a:cubicBezTo>
                  <a:cubicBezTo>
                    <a:pt x="134926" y="153080"/>
                    <a:pt x="127229" y="145383"/>
                    <a:pt x="119531" y="145016"/>
                  </a:cubicBezTo>
                  <a:cubicBezTo>
                    <a:pt x="137492" y="160777"/>
                    <a:pt x="132727" y="179471"/>
                    <a:pt x="129428" y="198164"/>
                  </a:cubicBezTo>
                  <a:cubicBezTo>
                    <a:pt x="127229" y="210626"/>
                    <a:pt x="126862" y="223089"/>
                    <a:pt x="128328" y="235551"/>
                  </a:cubicBezTo>
                  <a:cubicBezTo>
                    <a:pt x="127595" y="238483"/>
                    <a:pt x="126862" y="242149"/>
                    <a:pt x="124663" y="243981"/>
                  </a:cubicBezTo>
                  <a:cubicBezTo>
                    <a:pt x="115866" y="250946"/>
                    <a:pt x="121731" y="254245"/>
                    <a:pt x="127595" y="257543"/>
                  </a:cubicBezTo>
                  <a:cubicBezTo>
                    <a:pt x="133093" y="278803"/>
                    <a:pt x="125396" y="300795"/>
                    <a:pt x="132360" y="322054"/>
                  </a:cubicBezTo>
                  <a:cubicBezTo>
                    <a:pt x="134193" y="327919"/>
                    <a:pt x="130528" y="335616"/>
                    <a:pt x="122097" y="327552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428B7E61-960A-46D5-8963-F48AFDFF1F32}"/>
                </a:ext>
              </a:extLst>
            </p:cNvPr>
            <p:cNvSpPr/>
            <p:nvPr/>
          </p:nvSpPr>
          <p:spPr>
            <a:xfrm>
              <a:off x="12528318" y="5590472"/>
              <a:ext cx="66526" cy="395581"/>
            </a:xfrm>
            <a:custGeom>
              <a:avLst/>
              <a:gdLst>
                <a:gd name="connsiteX0" fmla="*/ 9090 w 66526"/>
                <a:gd name="connsiteY0" fmla="*/ 291433 h 395581"/>
                <a:gd name="connsiteX1" fmla="*/ 13855 w 66526"/>
                <a:gd name="connsiteY1" fmla="*/ 278971 h 395581"/>
                <a:gd name="connsiteX2" fmla="*/ 12755 w 66526"/>
                <a:gd name="connsiteY2" fmla="*/ 219958 h 395581"/>
                <a:gd name="connsiteX3" fmla="*/ 12755 w 66526"/>
                <a:gd name="connsiteY3" fmla="*/ 201265 h 395581"/>
                <a:gd name="connsiteX4" fmla="*/ 15321 w 66526"/>
                <a:gd name="connsiteY4" fmla="*/ 144451 h 395581"/>
                <a:gd name="connsiteX5" fmla="*/ 10189 w 66526"/>
                <a:gd name="connsiteY5" fmla="*/ 122092 h 395581"/>
                <a:gd name="connsiteX6" fmla="*/ 2492 w 66526"/>
                <a:gd name="connsiteY6" fmla="*/ 103765 h 395581"/>
                <a:gd name="connsiteX7" fmla="*/ 20819 w 66526"/>
                <a:gd name="connsiteY7" fmla="*/ 109630 h 395581"/>
                <a:gd name="connsiteX8" fmla="*/ 25584 w 66526"/>
                <a:gd name="connsiteY8" fmla="*/ 93136 h 395581"/>
                <a:gd name="connsiteX9" fmla="*/ 20453 w 66526"/>
                <a:gd name="connsiteY9" fmla="*/ 86171 h 395581"/>
                <a:gd name="connsiteX10" fmla="*/ 16787 w 66526"/>
                <a:gd name="connsiteY10" fmla="*/ 83239 h 395581"/>
                <a:gd name="connsiteX11" fmla="*/ 20086 w 66526"/>
                <a:gd name="connsiteY11" fmla="*/ 69677 h 395581"/>
                <a:gd name="connsiteX12" fmla="*/ 34015 w 66526"/>
                <a:gd name="connsiteY12" fmla="*/ 31557 h 395581"/>
                <a:gd name="connsiteX13" fmla="*/ 35114 w 66526"/>
                <a:gd name="connsiteY13" fmla="*/ 17262 h 395581"/>
                <a:gd name="connsiteX14" fmla="*/ 33648 w 66526"/>
                <a:gd name="connsiteY14" fmla="*/ 9931 h 395581"/>
                <a:gd name="connsiteX15" fmla="*/ 25951 w 66526"/>
                <a:gd name="connsiteY15" fmla="*/ 15429 h 395581"/>
                <a:gd name="connsiteX16" fmla="*/ 20453 w 66526"/>
                <a:gd name="connsiteY16" fmla="*/ 22760 h 395581"/>
                <a:gd name="connsiteX17" fmla="*/ 10923 w 66526"/>
                <a:gd name="connsiteY17" fmla="*/ 17262 h 395581"/>
                <a:gd name="connsiteX18" fmla="*/ 23752 w 66526"/>
                <a:gd name="connsiteY18" fmla="*/ 35 h 395581"/>
                <a:gd name="connsiteX19" fmla="*/ 58573 w 66526"/>
                <a:gd name="connsiteY19" fmla="*/ 5533 h 395581"/>
                <a:gd name="connsiteX20" fmla="*/ 54907 w 66526"/>
                <a:gd name="connsiteY20" fmla="*/ 23127 h 395581"/>
                <a:gd name="connsiteX21" fmla="*/ 52708 w 66526"/>
                <a:gd name="connsiteY21" fmla="*/ 27525 h 395581"/>
                <a:gd name="connsiteX22" fmla="*/ 65170 w 66526"/>
                <a:gd name="connsiteY22" fmla="*/ 69677 h 395581"/>
                <a:gd name="connsiteX23" fmla="*/ 64071 w 66526"/>
                <a:gd name="connsiteY23" fmla="*/ 77375 h 395581"/>
                <a:gd name="connsiteX24" fmla="*/ 49776 w 66526"/>
                <a:gd name="connsiteY24" fmla="*/ 173774 h 395581"/>
                <a:gd name="connsiteX25" fmla="*/ 43178 w 66526"/>
                <a:gd name="connsiteY25" fmla="*/ 275672 h 395581"/>
                <a:gd name="connsiteX26" fmla="*/ 44278 w 66526"/>
                <a:gd name="connsiteY26" fmla="*/ 307561 h 395581"/>
                <a:gd name="connsiteX27" fmla="*/ 27783 w 66526"/>
                <a:gd name="connsiteY27" fmla="*/ 387833 h 395581"/>
                <a:gd name="connsiteX28" fmla="*/ 23752 w 66526"/>
                <a:gd name="connsiteY28" fmla="*/ 391865 h 395581"/>
                <a:gd name="connsiteX29" fmla="*/ 2126 w 66526"/>
                <a:gd name="connsiteY29" fmla="*/ 386367 h 395581"/>
                <a:gd name="connsiteX30" fmla="*/ 10556 w 66526"/>
                <a:gd name="connsiteY30" fmla="*/ 371705 h 395581"/>
                <a:gd name="connsiteX31" fmla="*/ 16787 w 66526"/>
                <a:gd name="connsiteY31" fmla="*/ 363275 h 395581"/>
                <a:gd name="connsiteX32" fmla="*/ 18987 w 66526"/>
                <a:gd name="connsiteY32" fmla="*/ 318923 h 395581"/>
                <a:gd name="connsiteX33" fmla="*/ 9090 w 66526"/>
                <a:gd name="connsiteY33" fmla="*/ 291433 h 39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26" h="395581">
                  <a:moveTo>
                    <a:pt x="9090" y="291433"/>
                  </a:moveTo>
                  <a:cubicBezTo>
                    <a:pt x="24485" y="292899"/>
                    <a:pt x="15688" y="283003"/>
                    <a:pt x="13855" y="278971"/>
                  </a:cubicBezTo>
                  <a:cubicBezTo>
                    <a:pt x="5791" y="259178"/>
                    <a:pt x="13122" y="239751"/>
                    <a:pt x="12755" y="219958"/>
                  </a:cubicBezTo>
                  <a:cubicBezTo>
                    <a:pt x="6524" y="213727"/>
                    <a:pt x="12755" y="207496"/>
                    <a:pt x="12755" y="201265"/>
                  </a:cubicBezTo>
                  <a:cubicBezTo>
                    <a:pt x="7257" y="182204"/>
                    <a:pt x="9457" y="163511"/>
                    <a:pt x="15321" y="144451"/>
                  </a:cubicBezTo>
                  <a:cubicBezTo>
                    <a:pt x="17520" y="137120"/>
                    <a:pt x="17154" y="127590"/>
                    <a:pt x="10189" y="122092"/>
                  </a:cubicBezTo>
                  <a:cubicBezTo>
                    <a:pt x="3958" y="116961"/>
                    <a:pt x="-2639" y="110363"/>
                    <a:pt x="2492" y="103765"/>
                  </a:cubicBezTo>
                  <a:cubicBezTo>
                    <a:pt x="9457" y="94968"/>
                    <a:pt x="13488" y="109996"/>
                    <a:pt x="20819" y="109630"/>
                  </a:cubicBezTo>
                  <a:cubicBezTo>
                    <a:pt x="24485" y="104865"/>
                    <a:pt x="18253" y="96801"/>
                    <a:pt x="25584" y="93136"/>
                  </a:cubicBezTo>
                  <a:cubicBezTo>
                    <a:pt x="25951" y="93136"/>
                    <a:pt x="34015" y="80307"/>
                    <a:pt x="20453" y="86171"/>
                  </a:cubicBezTo>
                  <a:cubicBezTo>
                    <a:pt x="19720" y="86538"/>
                    <a:pt x="16787" y="84339"/>
                    <a:pt x="16787" y="83239"/>
                  </a:cubicBezTo>
                  <a:cubicBezTo>
                    <a:pt x="16054" y="78474"/>
                    <a:pt x="14588" y="71876"/>
                    <a:pt x="20086" y="69677"/>
                  </a:cubicBezTo>
                  <a:cubicBezTo>
                    <a:pt x="38780" y="61980"/>
                    <a:pt x="28516" y="44019"/>
                    <a:pt x="34015" y="31557"/>
                  </a:cubicBezTo>
                  <a:cubicBezTo>
                    <a:pt x="35481" y="28258"/>
                    <a:pt x="34381" y="22027"/>
                    <a:pt x="35114" y="17262"/>
                  </a:cubicBezTo>
                  <a:cubicBezTo>
                    <a:pt x="35481" y="14696"/>
                    <a:pt x="38780" y="11031"/>
                    <a:pt x="33648" y="9931"/>
                  </a:cubicBezTo>
                  <a:cubicBezTo>
                    <a:pt x="29616" y="8832"/>
                    <a:pt x="26317" y="11031"/>
                    <a:pt x="25951" y="15429"/>
                  </a:cubicBezTo>
                  <a:cubicBezTo>
                    <a:pt x="25584" y="19095"/>
                    <a:pt x="32182" y="28258"/>
                    <a:pt x="20453" y="22760"/>
                  </a:cubicBezTo>
                  <a:cubicBezTo>
                    <a:pt x="17154" y="21294"/>
                    <a:pt x="7990" y="27525"/>
                    <a:pt x="10923" y="17262"/>
                  </a:cubicBezTo>
                  <a:cubicBezTo>
                    <a:pt x="12755" y="10298"/>
                    <a:pt x="11656" y="-698"/>
                    <a:pt x="23752" y="35"/>
                  </a:cubicBezTo>
                  <a:cubicBezTo>
                    <a:pt x="35481" y="768"/>
                    <a:pt x="46843" y="3700"/>
                    <a:pt x="58573" y="5533"/>
                  </a:cubicBezTo>
                  <a:cubicBezTo>
                    <a:pt x="58206" y="11764"/>
                    <a:pt x="64437" y="19095"/>
                    <a:pt x="54907" y="23127"/>
                  </a:cubicBezTo>
                  <a:cubicBezTo>
                    <a:pt x="53808" y="23493"/>
                    <a:pt x="52341" y="27525"/>
                    <a:pt x="52708" y="27525"/>
                  </a:cubicBezTo>
                  <a:cubicBezTo>
                    <a:pt x="70302" y="37788"/>
                    <a:pt x="54174" y="57581"/>
                    <a:pt x="65170" y="69677"/>
                  </a:cubicBezTo>
                  <a:cubicBezTo>
                    <a:pt x="68469" y="73343"/>
                    <a:pt x="64804" y="74809"/>
                    <a:pt x="64071" y="77375"/>
                  </a:cubicBezTo>
                  <a:cubicBezTo>
                    <a:pt x="57107" y="109263"/>
                    <a:pt x="49776" y="140419"/>
                    <a:pt x="49776" y="173774"/>
                  </a:cubicBezTo>
                  <a:cubicBezTo>
                    <a:pt x="49776" y="207496"/>
                    <a:pt x="41712" y="241584"/>
                    <a:pt x="43178" y="275672"/>
                  </a:cubicBezTo>
                  <a:cubicBezTo>
                    <a:pt x="52708" y="285935"/>
                    <a:pt x="43911" y="296931"/>
                    <a:pt x="44278" y="307561"/>
                  </a:cubicBezTo>
                  <a:cubicBezTo>
                    <a:pt x="45377" y="335418"/>
                    <a:pt x="39879" y="362542"/>
                    <a:pt x="27783" y="387833"/>
                  </a:cubicBezTo>
                  <a:cubicBezTo>
                    <a:pt x="26317" y="389299"/>
                    <a:pt x="25218" y="390398"/>
                    <a:pt x="23752" y="391865"/>
                  </a:cubicBezTo>
                  <a:cubicBezTo>
                    <a:pt x="14221" y="399195"/>
                    <a:pt x="7624" y="394797"/>
                    <a:pt x="2126" y="386367"/>
                  </a:cubicBezTo>
                  <a:cubicBezTo>
                    <a:pt x="-4838" y="375737"/>
                    <a:pt x="7257" y="376103"/>
                    <a:pt x="10556" y="371705"/>
                  </a:cubicBezTo>
                  <a:cubicBezTo>
                    <a:pt x="12755" y="368773"/>
                    <a:pt x="16787" y="367673"/>
                    <a:pt x="16787" y="363275"/>
                  </a:cubicBezTo>
                  <a:cubicBezTo>
                    <a:pt x="16787" y="348613"/>
                    <a:pt x="10923" y="334318"/>
                    <a:pt x="18987" y="318923"/>
                  </a:cubicBezTo>
                  <a:cubicBezTo>
                    <a:pt x="18987" y="317457"/>
                    <a:pt x="7257" y="302796"/>
                    <a:pt x="9090" y="291433"/>
                  </a:cubicBezTo>
                  <a:close/>
                </a:path>
              </a:pathLst>
            </a:custGeom>
            <a:solidFill>
              <a:srgbClr val="845C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97D5D41B-4CAC-436D-A8D0-612BB1E1F8E8}"/>
                </a:ext>
              </a:extLst>
            </p:cNvPr>
            <p:cNvSpPr/>
            <p:nvPr/>
          </p:nvSpPr>
          <p:spPr>
            <a:xfrm>
              <a:off x="12555369" y="5716229"/>
              <a:ext cx="60845" cy="263192"/>
            </a:xfrm>
            <a:custGeom>
              <a:avLst/>
              <a:gdLst>
                <a:gd name="connsiteX0" fmla="*/ 0 w 60845"/>
                <a:gd name="connsiteY0" fmla="*/ 262808 h 263192"/>
                <a:gd name="connsiteX1" fmla="*/ 15395 w 60845"/>
                <a:gd name="connsiteY1" fmla="*/ 150647 h 263192"/>
                <a:gd name="connsiteX2" fmla="*/ 24191 w 60845"/>
                <a:gd name="connsiteY2" fmla="*/ 107762 h 263192"/>
                <a:gd name="connsiteX3" fmla="*/ 23825 w 60845"/>
                <a:gd name="connsiteY3" fmla="*/ 105930 h 263192"/>
                <a:gd name="connsiteX4" fmla="*/ 29690 w 60845"/>
                <a:gd name="connsiteY4" fmla="*/ 55714 h 263192"/>
                <a:gd name="connsiteX5" fmla="*/ 60845 w 60845"/>
                <a:gd name="connsiteY5" fmla="*/ 0 h 263192"/>
                <a:gd name="connsiteX6" fmla="*/ 47283 w 60845"/>
                <a:gd name="connsiteY6" fmla="*/ 61579 h 263192"/>
                <a:gd name="connsiteX7" fmla="*/ 49116 w 60845"/>
                <a:gd name="connsiteY7" fmla="*/ 83204 h 263192"/>
                <a:gd name="connsiteX8" fmla="*/ 49116 w 60845"/>
                <a:gd name="connsiteY8" fmla="*/ 93467 h 263192"/>
                <a:gd name="connsiteX9" fmla="*/ 39586 w 60845"/>
                <a:gd name="connsiteY9" fmla="*/ 104097 h 263192"/>
                <a:gd name="connsiteX10" fmla="*/ 20893 w 60845"/>
                <a:gd name="connsiteY10" fmla="*/ 175572 h 263192"/>
                <a:gd name="connsiteX11" fmla="*/ 16861 w 60845"/>
                <a:gd name="connsiteY11" fmla="*/ 220656 h 263192"/>
                <a:gd name="connsiteX12" fmla="*/ 8430 w 60845"/>
                <a:gd name="connsiteY12" fmla="*/ 261342 h 263192"/>
                <a:gd name="connsiteX13" fmla="*/ 0 w 60845"/>
                <a:gd name="connsiteY13" fmla="*/ 262808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845" h="263192">
                  <a:moveTo>
                    <a:pt x="0" y="262808"/>
                  </a:moveTo>
                  <a:cubicBezTo>
                    <a:pt x="9163" y="225788"/>
                    <a:pt x="15028" y="188767"/>
                    <a:pt x="15395" y="150647"/>
                  </a:cubicBezTo>
                  <a:cubicBezTo>
                    <a:pt x="27857" y="138185"/>
                    <a:pt x="16128" y="120958"/>
                    <a:pt x="24191" y="107762"/>
                  </a:cubicBezTo>
                  <a:cubicBezTo>
                    <a:pt x="24558" y="107396"/>
                    <a:pt x="23825" y="106663"/>
                    <a:pt x="23825" y="105930"/>
                  </a:cubicBezTo>
                  <a:cubicBezTo>
                    <a:pt x="23825" y="89069"/>
                    <a:pt x="33355" y="75140"/>
                    <a:pt x="29690" y="55714"/>
                  </a:cubicBezTo>
                  <a:cubicBezTo>
                    <a:pt x="26024" y="35188"/>
                    <a:pt x="43252" y="15028"/>
                    <a:pt x="60845" y="0"/>
                  </a:cubicBezTo>
                  <a:cubicBezTo>
                    <a:pt x="60479" y="21626"/>
                    <a:pt x="55347" y="41785"/>
                    <a:pt x="47283" y="61579"/>
                  </a:cubicBezTo>
                  <a:cubicBezTo>
                    <a:pt x="44351" y="68909"/>
                    <a:pt x="36287" y="76973"/>
                    <a:pt x="49116" y="83204"/>
                  </a:cubicBezTo>
                  <a:cubicBezTo>
                    <a:pt x="54614" y="85770"/>
                    <a:pt x="53148" y="89802"/>
                    <a:pt x="49116" y="93467"/>
                  </a:cubicBezTo>
                  <a:cubicBezTo>
                    <a:pt x="45451" y="96766"/>
                    <a:pt x="38853" y="101165"/>
                    <a:pt x="39586" y="104097"/>
                  </a:cubicBezTo>
                  <a:cubicBezTo>
                    <a:pt x="43985" y="131221"/>
                    <a:pt x="22359" y="151380"/>
                    <a:pt x="20893" y="175572"/>
                  </a:cubicBezTo>
                  <a:cubicBezTo>
                    <a:pt x="19793" y="190600"/>
                    <a:pt x="15028" y="206361"/>
                    <a:pt x="16861" y="220656"/>
                  </a:cubicBezTo>
                  <a:cubicBezTo>
                    <a:pt x="19060" y="236417"/>
                    <a:pt x="7331" y="247047"/>
                    <a:pt x="8430" y="261342"/>
                  </a:cubicBezTo>
                  <a:cubicBezTo>
                    <a:pt x="8797" y="263908"/>
                    <a:pt x="2932" y="263175"/>
                    <a:pt x="0" y="262808"/>
                  </a:cubicBezTo>
                  <a:close/>
                </a:path>
              </a:pathLst>
            </a:custGeom>
            <a:solidFill>
              <a:srgbClr val="B1AC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0954AAF9-95FD-420C-9275-09B216E8641F}"/>
                </a:ext>
              </a:extLst>
            </p:cNvPr>
            <p:cNvSpPr/>
            <p:nvPr/>
          </p:nvSpPr>
          <p:spPr>
            <a:xfrm>
              <a:off x="12574795" y="5506202"/>
              <a:ext cx="12462" cy="27374"/>
            </a:xfrm>
            <a:custGeom>
              <a:avLst/>
              <a:gdLst>
                <a:gd name="connsiteX0" fmla="*/ 0 w 12462"/>
                <a:gd name="connsiteY0" fmla="*/ 26024 h 27374"/>
                <a:gd name="connsiteX1" fmla="*/ 4032 w 12462"/>
                <a:gd name="connsiteY1" fmla="*/ 0 h 27374"/>
                <a:gd name="connsiteX2" fmla="*/ 10996 w 12462"/>
                <a:gd name="connsiteY2" fmla="*/ 22725 h 27374"/>
                <a:gd name="connsiteX3" fmla="*/ 0 w 12462"/>
                <a:gd name="connsiteY3" fmla="*/ 26024 h 2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62" h="27374">
                  <a:moveTo>
                    <a:pt x="0" y="26024"/>
                  </a:moveTo>
                  <a:cubicBezTo>
                    <a:pt x="1466" y="17227"/>
                    <a:pt x="4765" y="9163"/>
                    <a:pt x="4032" y="0"/>
                  </a:cubicBezTo>
                  <a:cubicBezTo>
                    <a:pt x="17594" y="4032"/>
                    <a:pt x="10630" y="15028"/>
                    <a:pt x="10996" y="22725"/>
                  </a:cubicBezTo>
                  <a:cubicBezTo>
                    <a:pt x="10996" y="31522"/>
                    <a:pt x="3665" y="24925"/>
                    <a:pt x="0" y="26024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B8D7205F-A089-4951-BCF0-4F5CC50F8921}"/>
                </a:ext>
              </a:extLst>
            </p:cNvPr>
            <p:cNvSpPr/>
            <p:nvPr/>
          </p:nvSpPr>
          <p:spPr>
            <a:xfrm>
              <a:off x="12134762" y="5294163"/>
              <a:ext cx="298296" cy="272357"/>
            </a:xfrm>
            <a:custGeom>
              <a:avLst/>
              <a:gdLst>
                <a:gd name="connsiteX0" fmla="*/ 7884 w 298296"/>
                <a:gd name="connsiteY0" fmla="*/ 76786 h 272357"/>
                <a:gd name="connsiteX1" fmla="*/ 8251 w 298296"/>
                <a:gd name="connsiteY1" fmla="*/ 69455 h 272357"/>
                <a:gd name="connsiteX2" fmla="*/ 17781 w 298296"/>
                <a:gd name="connsiteY2" fmla="*/ 65057 h 272357"/>
                <a:gd name="connsiteX3" fmla="*/ 66164 w 298296"/>
                <a:gd name="connsiteY3" fmla="*/ 53694 h 272357"/>
                <a:gd name="connsiteX4" fmla="*/ 102818 w 298296"/>
                <a:gd name="connsiteY4" fmla="*/ 33901 h 272357"/>
                <a:gd name="connsiteX5" fmla="*/ 114180 w 298296"/>
                <a:gd name="connsiteY5" fmla="*/ 20706 h 272357"/>
                <a:gd name="connsiteX6" fmla="*/ 158531 w 298296"/>
                <a:gd name="connsiteY6" fmla="*/ 180 h 272357"/>
                <a:gd name="connsiteX7" fmla="*/ 219743 w 298296"/>
                <a:gd name="connsiteY7" fmla="*/ 1279 h 272357"/>
                <a:gd name="connsiteX8" fmla="*/ 231839 w 298296"/>
                <a:gd name="connsiteY8" fmla="*/ 11909 h 272357"/>
                <a:gd name="connsiteX9" fmla="*/ 227074 w 298296"/>
                <a:gd name="connsiteY9" fmla="*/ 24005 h 272357"/>
                <a:gd name="connsiteX10" fmla="*/ 236238 w 298296"/>
                <a:gd name="connsiteY10" fmla="*/ 38300 h 272357"/>
                <a:gd name="connsiteX11" fmla="*/ 267027 w 298296"/>
                <a:gd name="connsiteY11" fmla="*/ 86316 h 272357"/>
                <a:gd name="connsiteX12" fmla="*/ 292318 w 298296"/>
                <a:gd name="connsiteY12" fmla="*/ 91448 h 272357"/>
                <a:gd name="connsiteX13" fmla="*/ 287186 w 298296"/>
                <a:gd name="connsiteY13" fmla="*/ 121870 h 272357"/>
                <a:gd name="connsiteX14" fmla="*/ 291218 w 298296"/>
                <a:gd name="connsiteY14" fmla="*/ 137998 h 272357"/>
                <a:gd name="connsiteX15" fmla="*/ 297816 w 298296"/>
                <a:gd name="connsiteY15" fmla="*/ 151927 h 272357"/>
                <a:gd name="connsiteX16" fmla="*/ 290485 w 298296"/>
                <a:gd name="connsiteY16" fmla="*/ 174652 h 272357"/>
                <a:gd name="connsiteX17" fmla="*/ 240270 w 298296"/>
                <a:gd name="connsiteY17" fmla="*/ 198844 h 272357"/>
                <a:gd name="connsiteX18" fmla="*/ 222309 w 298296"/>
                <a:gd name="connsiteY18" fmla="*/ 217904 h 272357"/>
                <a:gd name="connsiteX19" fmla="*/ 214245 w 298296"/>
                <a:gd name="connsiteY19" fmla="*/ 230732 h 272357"/>
                <a:gd name="connsiteX20" fmla="*/ 202883 w 298296"/>
                <a:gd name="connsiteY20" fmla="*/ 222302 h 272357"/>
                <a:gd name="connsiteX21" fmla="*/ 190054 w 298296"/>
                <a:gd name="connsiteY21" fmla="*/ 199577 h 272357"/>
                <a:gd name="connsiteX22" fmla="*/ 169528 w 298296"/>
                <a:gd name="connsiteY22" fmla="*/ 226334 h 272357"/>
                <a:gd name="connsiteX23" fmla="*/ 157065 w 298296"/>
                <a:gd name="connsiteY23" fmla="*/ 237330 h 272357"/>
                <a:gd name="connsiteX24" fmla="*/ 110881 w 298296"/>
                <a:gd name="connsiteY24" fmla="*/ 252358 h 272357"/>
                <a:gd name="connsiteX25" fmla="*/ 103184 w 298296"/>
                <a:gd name="connsiteY25" fmla="*/ 234031 h 272357"/>
                <a:gd name="connsiteX26" fmla="*/ 103551 w 298296"/>
                <a:gd name="connsiteY26" fmla="*/ 254558 h 272357"/>
                <a:gd name="connsiteX27" fmla="*/ 101718 w 298296"/>
                <a:gd name="connsiteY27" fmla="*/ 271052 h 272357"/>
                <a:gd name="connsiteX28" fmla="*/ 85590 w 298296"/>
                <a:gd name="connsiteY28" fmla="*/ 261155 h 272357"/>
                <a:gd name="connsiteX29" fmla="*/ 84491 w 298296"/>
                <a:gd name="connsiteY29" fmla="*/ 257490 h 272357"/>
                <a:gd name="connsiteX30" fmla="*/ 71295 w 298296"/>
                <a:gd name="connsiteY30" fmla="*/ 254191 h 272357"/>
                <a:gd name="connsiteX31" fmla="*/ 12283 w 298296"/>
                <a:gd name="connsiteY31" fmla="*/ 268486 h 272357"/>
                <a:gd name="connsiteX32" fmla="*/ 6418 w 298296"/>
                <a:gd name="connsiteY32" fmla="*/ 236597 h 272357"/>
                <a:gd name="connsiteX33" fmla="*/ 6051 w 298296"/>
                <a:gd name="connsiteY33" fmla="*/ 231099 h 272357"/>
                <a:gd name="connsiteX34" fmla="*/ 3119 w 298296"/>
                <a:gd name="connsiteY34" fmla="*/ 116372 h 272357"/>
                <a:gd name="connsiteX35" fmla="*/ 7884 w 298296"/>
                <a:gd name="connsiteY35" fmla="*/ 76786 h 27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296" h="272357">
                  <a:moveTo>
                    <a:pt x="7884" y="76786"/>
                  </a:moveTo>
                  <a:cubicBezTo>
                    <a:pt x="7884" y="74220"/>
                    <a:pt x="7884" y="72021"/>
                    <a:pt x="8251" y="69455"/>
                  </a:cubicBezTo>
                  <a:cubicBezTo>
                    <a:pt x="10816" y="66523"/>
                    <a:pt x="14115" y="63224"/>
                    <a:pt x="17781" y="65057"/>
                  </a:cubicBezTo>
                  <a:cubicBezTo>
                    <a:pt x="37940" y="77519"/>
                    <a:pt x="50769" y="63591"/>
                    <a:pt x="66164" y="53694"/>
                  </a:cubicBezTo>
                  <a:cubicBezTo>
                    <a:pt x="77526" y="46364"/>
                    <a:pt x="85590" y="31702"/>
                    <a:pt x="102818" y="33901"/>
                  </a:cubicBezTo>
                  <a:cubicBezTo>
                    <a:pt x="109782" y="34634"/>
                    <a:pt x="110515" y="25104"/>
                    <a:pt x="114180" y="20706"/>
                  </a:cubicBezTo>
                  <a:cubicBezTo>
                    <a:pt x="125176" y="6044"/>
                    <a:pt x="141304" y="913"/>
                    <a:pt x="158531" y="180"/>
                  </a:cubicBezTo>
                  <a:cubicBezTo>
                    <a:pt x="178691" y="-920"/>
                    <a:pt x="199217" y="3478"/>
                    <a:pt x="219743" y="1279"/>
                  </a:cubicBezTo>
                  <a:cubicBezTo>
                    <a:pt x="225974" y="546"/>
                    <a:pt x="232206" y="3112"/>
                    <a:pt x="231839" y="11909"/>
                  </a:cubicBezTo>
                  <a:cubicBezTo>
                    <a:pt x="230373" y="15941"/>
                    <a:pt x="228174" y="19606"/>
                    <a:pt x="227074" y="24005"/>
                  </a:cubicBezTo>
                  <a:cubicBezTo>
                    <a:pt x="223775" y="32802"/>
                    <a:pt x="224875" y="37200"/>
                    <a:pt x="236238" y="38300"/>
                  </a:cubicBezTo>
                  <a:cubicBezTo>
                    <a:pt x="262995" y="40499"/>
                    <a:pt x="274724" y="59192"/>
                    <a:pt x="267027" y="86316"/>
                  </a:cubicBezTo>
                  <a:cubicBezTo>
                    <a:pt x="275091" y="89615"/>
                    <a:pt x="285720" y="81185"/>
                    <a:pt x="292318" y="91448"/>
                  </a:cubicBezTo>
                  <a:cubicBezTo>
                    <a:pt x="295983" y="102444"/>
                    <a:pt x="296716" y="112707"/>
                    <a:pt x="287186" y="121870"/>
                  </a:cubicBezTo>
                  <a:cubicBezTo>
                    <a:pt x="281322" y="127735"/>
                    <a:pt x="280589" y="134333"/>
                    <a:pt x="291218" y="137998"/>
                  </a:cubicBezTo>
                  <a:cubicBezTo>
                    <a:pt x="295983" y="139464"/>
                    <a:pt x="299649" y="145329"/>
                    <a:pt x="297816" y="151927"/>
                  </a:cubicBezTo>
                  <a:cubicBezTo>
                    <a:pt x="292685" y="158524"/>
                    <a:pt x="293784" y="167321"/>
                    <a:pt x="290485" y="174652"/>
                  </a:cubicBezTo>
                  <a:cubicBezTo>
                    <a:pt x="278756" y="192612"/>
                    <a:pt x="258230" y="194445"/>
                    <a:pt x="240270" y="198844"/>
                  </a:cubicBezTo>
                  <a:cubicBezTo>
                    <a:pt x="228540" y="201776"/>
                    <a:pt x="222309" y="205808"/>
                    <a:pt x="222309" y="217904"/>
                  </a:cubicBezTo>
                  <a:cubicBezTo>
                    <a:pt x="222309" y="223768"/>
                    <a:pt x="221210" y="229633"/>
                    <a:pt x="214245" y="230732"/>
                  </a:cubicBezTo>
                  <a:cubicBezTo>
                    <a:pt x="208381" y="231832"/>
                    <a:pt x="205448" y="226701"/>
                    <a:pt x="202883" y="222302"/>
                  </a:cubicBezTo>
                  <a:cubicBezTo>
                    <a:pt x="198118" y="214971"/>
                    <a:pt x="194452" y="206907"/>
                    <a:pt x="190054" y="199577"/>
                  </a:cubicBezTo>
                  <a:cubicBezTo>
                    <a:pt x="186022" y="210939"/>
                    <a:pt x="177591" y="218637"/>
                    <a:pt x="169528" y="226334"/>
                  </a:cubicBezTo>
                  <a:cubicBezTo>
                    <a:pt x="165496" y="229999"/>
                    <a:pt x="159631" y="232565"/>
                    <a:pt x="157065" y="237330"/>
                  </a:cubicBezTo>
                  <a:cubicBezTo>
                    <a:pt x="146436" y="257490"/>
                    <a:pt x="127742" y="252725"/>
                    <a:pt x="110881" y="252358"/>
                  </a:cubicBezTo>
                  <a:cubicBezTo>
                    <a:pt x="99519" y="251992"/>
                    <a:pt x="102085" y="243195"/>
                    <a:pt x="103184" y="234031"/>
                  </a:cubicBezTo>
                  <a:cubicBezTo>
                    <a:pt x="99519" y="242095"/>
                    <a:pt x="100985" y="248693"/>
                    <a:pt x="103551" y="254558"/>
                  </a:cubicBezTo>
                  <a:cubicBezTo>
                    <a:pt x="106116" y="260789"/>
                    <a:pt x="112348" y="266653"/>
                    <a:pt x="101718" y="271052"/>
                  </a:cubicBezTo>
                  <a:cubicBezTo>
                    <a:pt x="91821" y="275084"/>
                    <a:pt x="88156" y="269219"/>
                    <a:pt x="85590" y="261155"/>
                  </a:cubicBezTo>
                  <a:cubicBezTo>
                    <a:pt x="85224" y="260056"/>
                    <a:pt x="84857" y="258589"/>
                    <a:pt x="84491" y="257490"/>
                  </a:cubicBezTo>
                  <a:cubicBezTo>
                    <a:pt x="83391" y="243561"/>
                    <a:pt x="73494" y="251992"/>
                    <a:pt x="71295" y="254191"/>
                  </a:cubicBezTo>
                  <a:cubicBezTo>
                    <a:pt x="54068" y="269952"/>
                    <a:pt x="32442" y="266287"/>
                    <a:pt x="12283" y="268486"/>
                  </a:cubicBezTo>
                  <a:cubicBezTo>
                    <a:pt x="3486" y="258956"/>
                    <a:pt x="1653" y="248326"/>
                    <a:pt x="6418" y="236597"/>
                  </a:cubicBezTo>
                  <a:cubicBezTo>
                    <a:pt x="7151" y="235131"/>
                    <a:pt x="6051" y="232932"/>
                    <a:pt x="6051" y="231099"/>
                  </a:cubicBezTo>
                  <a:cubicBezTo>
                    <a:pt x="6784" y="192612"/>
                    <a:pt x="7517" y="154126"/>
                    <a:pt x="3119" y="116372"/>
                  </a:cubicBezTo>
                  <a:cubicBezTo>
                    <a:pt x="187" y="101711"/>
                    <a:pt x="-3845" y="88882"/>
                    <a:pt x="7884" y="7678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00FBEABF-1A97-4862-BB2B-B9688CD216E9}"/>
                </a:ext>
              </a:extLst>
            </p:cNvPr>
            <p:cNvSpPr/>
            <p:nvPr/>
          </p:nvSpPr>
          <p:spPr>
            <a:xfrm>
              <a:off x="12325945" y="5587208"/>
              <a:ext cx="116624" cy="319255"/>
            </a:xfrm>
            <a:custGeom>
              <a:avLst/>
              <a:gdLst>
                <a:gd name="connsiteX0" fmla="*/ 102235 w 116624"/>
                <a:gd name="connsiteY0" fmla="*/ 12829 h 319255"/>
                <a:gd name="connsiteX1" fmla="*/ 101868 w 116624"/>
                <a:gd name="connsiteY1" fmla="*/ 30423 h 319255"/>
                <a:gd name="connsiteX2" fmla="*/ 104434 w 116624"/>
                <a:gd name="connsiteY2" fmla="*/ 90902 h 319255"/>
                <a:gd name="connsiteX3" fmla="*/ 104434 w 116624"/>
                <a:gd name="connsiteY3" fmla="*/ 96033 h 319255"/>
                <a:gd name="connsiteX4" fmla="*/ 102235 w 116624"/>
                <a:gd name="connsiteY4" fmla="*/ 118025 h 319255"/>
                <a:gd name="connsiteX5" fmla="*/ 98936 w 116624"/>
                <a:gd name="connsiteY5" fmla="*/ 164209 h 319255"/>
                <a:gd name="connsiteX6" fmla="*/ 104434 w 116624"/>
                <a:gd name="connsiteY6" fmla="*/ 155779 h 319255"/>
                <a:gd name="connsiteX7" fmla="*/ 116530 w 116624"/>
                <a:gd name="connsiteY7" fmla="*/ 171540 h 319255"/>
                <a:gd name="connsiteX8" fmla="*/ 110299 w 116624"/>
                <a:gd name="connsiteY8" fmla="*/ 175205 h 319255"/>
                <a:gd name="connsiteX9" fmla="*/ 95637 w 116624"/>
                <a:gd name="connsiteY9" fmla="*/ 177038 h 319255"/>
                <a:gd name="connsiteX10" fmla="*/ 90139 w 116624"/>
                <a:gd name="connsiteY10" fmla="*/ 182536 h 319255"/>
                <a:gd name="connsiteX11" fmla="*/ 88673 w 116624"/>
                <a:gd name="connsiteY11" fmla="*/ 237884 h 319255"/>
                <a:gd name="connsiteX12" fmla="*/ 84274 w 116624"/>
                <a:gd name="connsiteY12" fmla="*/ 259143 h 319255"/>
                <a:gd name="connsiteX13" fmla="*/ 70346 w 116624"/>
                <a:gd name="connsiteY13" fmla="*/ 241915 h 319255"/>
                <a:gd name="connsiteX14" fmla="*/ 56051 w 116624"/>
                <a:gd name="connsiteY14" fmla="*/ 242649 h 319255"/>
                <a:gd name="connsiteX15" fmla="*/ 61182 w 116624"/>
                <a:gd name="connsiteY15" fmla="*/ 252912 h 319255"/>
                <a:gd name="connsiteX16" fmla="*/ 65581 w 116624"/>
                <a:gd name="connsiteY16" fmla="*/ 264274 h 319255"/>
                <a:gd name="connsiteX17" fmla="*/ 80609 w 116624"/>
                <a:gd name="connsiteY17" fmla="*/ 271605 h 319255"/>
                <a:gd name="connsiteX18" fmla="*/ 87207 w 116624"/>
                <a:gd name="connsiteY18" fmla="*/ 268673 h 319255"/>
                <a:gd name="connsiteX19" fmla="*/ 89406 w 116624"/>
                <a:gd name="connsiteY19" fmla="*/ 278936 h 319255"/>
                <a:gd name="connsiteX20" fmla="*/ 84641 w 116624"/>
                <a:gd name="connsiteY20" fmla="*/ 306793 h 319255"/>
                <a:gd name="connsiteX21" fmla="*/ 78410 w 116624"/>
                <a:gd name="connsiteY21" fmla="*/ 319255 h 319255"/>
                <a:gd name="connsiteX22" fmla="*/ 58983 w 116624"/>
                <a:gd name="connsiteY22" fmla="*/ 275637 h 319255"/>
                <a:gd name="connsiteX23" fmla="*/ 60816 w 116624"/>
                <a:gd name="connsiteY23" fmla="*/ 289565 h 319255"/>
                <a:gd name="connsiteX24" fmla="*/ 30393 w 116624"/>
                <a:gd name="connsiteY24" fmla="*/ 283334 h 319255"/>
                <a:gd name="connsiteX25" fmla="*/ 21230 w 116624"/>
                <a:gd name="connsiteY25" fmla="*/ 255477 h 319255"/>
                <a:gd name="connsiteX26" fmla="*/ 2536 w 116624"/>
                <a:gd name="connsiteY26" fmla="*/ 232386 h 319255"/>
                <a:gd name="connsiteX27" fmla="*/ 27461 w 116624"/>
                <a:gd name="connsiteY27" fmla="*/ 212959 h 319255"/>
                <a:gd name="connsiteX28" fmla="*/ 31126 w 116624"/>
                <a:gd name="connsiteY28" fmla="*/ 138918 h 319255"/>
                <a:gd name="connsiteX29" fmla="*/ 37357 w 116624"/>
                <a:gd name="connsiteY29" fmla="*/ 134520 h 319255"/>
                <a:gd name="connsiteX30" fmla="*/ 32226 w 116624"/>
                <a:gd name="connsiteY30" fmla="*/ 102631 h 319255"/>
                <a:gd name="connsiteX31" fmla="*/ 25262 w 116624"/>
                <a:gd name="connsiteY31" fmla="*/ 92368 h 319255"/>
                <a:gd name="connsiteX32" fmla="*/ 23795 w 116624"/>
                <a:gd name="connsiteY32" fmla="*/ 92001 h 319255"/>
                <a:gd name="connsiteX33" fmla="*/ 9134 w 116624"/>
                <a:gd name="connsiteY33" fmla="*/ 48750 h 319255"/>
                <a:gd name="connsiteX34" fmla="*/ 8034 w 116624"/>
                <a:gd name="connsiteY34" fmla="*/ 39953 h 319255"/>
                <a:gd name="connsiteX35" fmla="*/ 21963 w 116624"/>
                <a:gd name="connsiteY35" fmla="*/ 0 h 319255"/>
                <a:gd name="connsiteX36" fmla="*/ 26728 w 116624"/>
                <a:gd name="connsiteY36" fmla="*/ 2199 h 319255"/>
                <a:gd name="connsiteX37" fmla="*/ 26361 w 116624"/>
                <a:gd name="connsiteY37" fmla="*/ 2566 h 319255"/>
                <a:gd name="connsiteX38" fmla="*/ 49087 w 116624"/>
                <a:gd name="connsiteY38" fmla="*/ 17227 h 319255"/>
                <a:gd name="connsiteX39" fmla="*/ 49087 w 116624"/>
                <a:gd name="connsiteY39" fmla="*/ 17227 h 319255"/>
                <a:gd name="connsiteX40" fmla="*/ 67047 w 116624"/>
                <a:gd name="connsiteY40" fmla="*/ 46550 h 319255"/>
                <a:gd name="connsiteX41" fmla="*/ 62649 w 116624"/>
                <a:gd name="connsiteY41" fmla="*/ 52782 h 319255"/>
                <a:gd name="connsiteX42" fmla="*/ 65214 w 116624"/>
                <a:gd name="connsiteY42" fmla="*/ 110328 h 319255"/>
                <a:gd name="connsiteX43" fmla="*/ 66314 w 116624"/>
                <a:gd name="connsiteY43" fmla="*/ 81371 h 319255"/>
                <a:gd name="connsiteX44" fmla="*/ 67047 w 116624"/>
                <a:gd name="connsiteY44" fmla="*/ 74407 h 319255"/>
                <a:gd name="connsiteX45" fmla="*/ 70346 w 116624"/>
                <a:gd name="connsiteY45" fmla="*/ 43252 h 319255"/>
                <a:gd name="connsiteX46" fmla="*/ 93438 w 116624"/>
                <a:gd name="connsiteY46" fmla="*/ 15395 h 319255"/>
                <a:gd name="connsiteX47" fmla="*/ 98569 w 116624"/>
                <a:gd name="connsiteY47" fmla="*/ 13562 h 319255"/>
                <a:gd name="connsiteX48" fmla="*/ 102235 w 116624"/>
                <a:gd name="connsiteY48" fmla="*/ 12829 h 319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6624" h="319255">
                  <a:moveTo>
                    <a:pt x="102235" y="12829"/>
                  </a:moveTo>
                  <a:cubicBezTo>
                    <a:pt x="106633" y="18693"/>
                    <a:pt x="104067" y="24558"/>
                    <a:pt x="101868" y="30423"/>
                  </a:cubicBezTo>
                  <a:cubicBezTo>
                    <a:pt x="94538" y="50949"/>
                    <a:pt x="87207" y="71475"/>
                    <a:pt x="104434" y="90902"/>
                  </a:cubicBezTo>
                  <a:cubicBezTo>
                    <a:pt x="105167" y="92001"/>
                    <a:pt x="104801" y="95667"/>
                    <a:pt x="104434" y="96033"/>
                  </a:cubicBezTo>
                  <a:cubicBezTo>
                    <a:pt x="88306" y="101898"/>
                    <a:pt x="105533" y="111061"/>
                    <a:pt x="102235" y="118025"/>
                  </a:cubicBezTo>
                  <a:cubicBezTo>
                    <a:pt x="87207" y="132687"/>
                    <a:pt x="98569" y="148448"/>
                    <a:pt x="98936" y="164209"/>
                  </a:cubicBezTo>
                  <a:cubicBezTo>
                    <a:pt x="104067" y="162377"/>
                    <a:pt x="101868" y="153946"/>
                    <a:pt x="104434" y="155779"/>
                  </a:cubicBezTo>
                  <a:cubicBezTo>
                    <a:pt x="109565" y="159811"/>
                    <a:pt x="115430" y="164576"/>
                    <a:pt x="116530" y="171540"/>
                  </a:cubicBezTo>
                  <a:cubicBezTo>
                    <a:pt x="117263" y="176305"/>
                    <a:pt x="113597" y="175205"/>
                    <a:pt x="110299" y="175205"/>
                  </a:cubicBezTo>
                  <a:cubicBezTo>
                    <a:pt x="105533" y="175205"/>
                    <a:pt x="101135" y="178871"/>
                    <a:pt x="95637" y="177038"/>
                  </a:cubicBezTo>
                  <a:cubicBezTo>
                    <a:pt x="91239" y="175572"/>
                    <a:pt x="87940" y="177038"/>
                    <a:pt x="90139" y="182536"/>
                  </a:cubicBezTo>
                  <a:cubicBezTo>
                    <a:pt x="96737" y="201230"/>
                    <a:pt x="89406" y="219557"/>
                    <a:pt x="88673" y="237884"/>
                  </a:cubicBezTo>
                  <a:cubicBezTo>
                    <a:pt x="88306" y="244481"/>
                    <a:pt x="90139" y="252912"/>
                    <a:pt x="84274" y="259143"/>
                  </a:cubicBezTo>
                  <a:cubicBezTo>
                    <a:pt x="76211" y="255844"/>
                    <a:pt x="76577" y="246680"/>
                    <a:pt x="70346" y="241915"/>
                  </a:cubicBezTo>
                  <a:cubicBezTo>
                    <a:pt x="64848" y="237884"/>
                    <a:pt x="59716" y="236417"/>
                    <a:pt x="56051" y="242649"/>
                  </a:cubicBezTo>
                  <a:cubicBezTo>
                    <a:pt x="54218" y="245947"/>
                    <a:pt x="46887" y="254744"/>
                    <a:pt x="61182" y="252912"/>
                  </a:cubicBezTo>
                  <a:cubicBezTo>
                    <a:pt x="65214" y="252178"/>
                    <a:pt x="64115" y="260242"/>
                    <a:pt x="65581" y="264274"/>
                  </a:cubicBezTo>
                  <a:cubicBezTo>
                    <a:pt x="68147" y="270872"/>
                    <a:pt x="71812" y="277470"/>
                    <a:pt x="80609" y="271605"/>
                  </a:cubicBezTo>
                  <a:cubicBezTo>
                    <a:pt x="82808" y="270139"/>
                    <a:pt x="81708" y="261709"/>
                    <a:pt x="87207" y="268673"/>
                  </a:cubicBezTo>
                  <a:cubicBezTo>
                    <a:pt x="89406" y="271239"/>
                    <a:pt x="92705" y="276370"/>
                    <a:pt x="89406" y="278936"/>
                  </a:cubicBezTo>
                  <a:cubicBezTo>
                    <a:pt x="78776" y="287366"/>
                    <a:pt x="80609" y="296163"/>
                    <a:pt x="84641" y="306793"/>
                  </a:cubicBezTo>
                  <a:cubicBezTo>
                    <a:pt x="85740" y="309725"/>
                    <a:pt x="84274" y="315590"/>
                    <a:pt x="78410" y="319255"/>
                  </a:cubicBezTo>
                  <a:cubicBezTo>
                    <a:pt x="69613" y="305693"/>
                    <a:pt x="81708" y="282235"/>
                    <a:pt x="58983" y="275637"/>
                  </a:cubicBezTo>
                  <a:cubicBezTo>
                    <a:pt x="53485" y="281135"/>
                    <a:pt x="64481" y="283334"/>
                    <a:pt x="60816" y="289565"/>
                  </a:cubicBezTo>
                  <a:cubicBezTo>
                    <a:pt x="51286" y="284801"/>
                    <a:pt x="39923" y="290299"/>
                    <a:pt x="30393" y="283334"/>
                  </a:cubicBezTo>
                  <a:cubicBezTo>
                    <a:pt x="47254" y="265374"/>
                    <a:pt x="46887" y="266474"/>
                    <a:pt x="21230" y="255477"/>
                  </a:cubicBezTo>
                  <a:cubicBezTo>
                    <a:pt x="12799" y="251812"/>
                    <a:pt x="-6994" y="252545"/>
                    <a:pt x="2536" y="232386"/>
                  </a:cubicBezTo>
                  <a:cubicBezTo>
                    <a:pt x="11333" y="226521"/>
                    <a:pt x="18297" y="218457"/>
                    <a:pt x="27461" y="212959"/>
                  </a:cubicBezTo>
                  <a:cubicBezTo>
                    <a:pt x="10967" y="195732"/>
                    <a:pt x="13532" y="155412"/>
                    <a:pt x="31126" y="138918"/>
                  </a:cubicBezTo>
                  <a:cubicBezTo>
                    <a:pt x="33325" y="137085"/>
                    <a:pt x="38823" y="135253"/>
                    <a:pt x="37357" y="134520"/>
                  </a:cubicBezTo>
                  <a:cubicBezTo>
                    <a:pt x="21230" y="125723"/>
                    <a:pt x="35525" y="112894"/>
                    <a:pt x="32226" y="102631"/>
                  </a:cubicBezTo>
                  <a:cubicBezTo>
                    <a:pt x="31126" y="98599"/>
                    <a:pt x="34059" y="91635"/>
                    <a:pt x="25262" y="92368"/>
                  </a:cubicBezTo>
                  <a:cubicBezTo>
                    <a:pt x="23429" y="92368"/>
                    <a:pt x="23429" y="93467"/>
                    <a:pt x="23795" y="92001"/>
                  </a:cubicBezTo>
                  <a:cubicBezTo>
                    <a:pt x="27461" y="74407"/>
                    <a:pt x="14632" y="63045"/>
                    <a:pt x="9134" y="48750"/>
                  </a:cubicBezTo>
                  <a:cubicBezTo>
                    <a:pt x="8401" y="46550"/>
                    <a:pt x="9500" y="43252"/>
                    <a:pt x="8034" y="39953"/>
                  </a:cubicBezTo>
                  <a:cubicBezTo>
                    <a:pt x="-1129" y="18327"/>
                    <a:pt x="1803" y="11363"/>
                    <a:pt x="21963" y="0"/>
                  </a:cubicBezTo>
                  <a:cubicBezTo>
                    <a:pt x="23795" y="0"/>
                    <a:pt x="25262" y="733"/>
                    <a:pt x="26728" y="2199"/>
                  </a:cubicBezTo>
                  <a:lnTo>
                    <a:pt x="26361" y="2566"/>
                  </a:lnTo>
                  <a:cubicBezTo>
                    <a:pt x="31493" y="10996"/>
                    <a:pt x="35158" y="21992"/>
                    <a:pt x="49087" y="17227"/>
                  </a:cubicBezTo>
                  <a:lnTo>
                    <a:pt x="49087" y="17227"/>
                  </a:lnTo>
                  <a:cubicBezTo>
                    <a:pt x="62649" y="18327"/>
                    <a:pt x="72912" y="35554"/>
                    <a:pt x="67047" y="46550"/>
                  </a:cubicBezTo>
                  <a:cubicBezTo>
                    <a:pt x="65947" y="48750"/>
                    <a:pt x="64115" y="50582"/>
                    <a:pt x="62649" y="52782"/>
                  </a:cubicBezTo>
                  <a:cubicBezTo>
                    <a:pt x="43222" y="80272"/>
                    <a:pt x="43222" y="80272"/>
                    <a:pt x="65214" y="110328"/>
                  </a:cubicBezTo>
                  <a:cubicBezTo>
                    <a:pt x="65581" y="99332"/>
                    <a:pt x="76577" y="91635"/>
                    <a:pt x="66314" y="81371"/>
                  </a:cubicBezTo>
                  <a:cubicBezTo>
                    <a:pt x="64848" y="79905"/>
                    <a:pt x="65214" y="75873"/>
                    <a:pt x="67047" y="74407"/>
                  </a:cubicBezTo>
                  <a:cubicBezTo>
                    <a:pt x="78410" y="64877"/>
                    <a:pt x="71445" y="53881"/>
                    <a:pt x="70346" y="43252"/>
                  </a:cubicBezTo>
                  <a:cubicBezTo>
                    <a:pt x="67413" y="18693"/>
                    <a:pt x="69246" y="16128"/>
                    <a:pt x="93438" y="15395"/>
                  </a:cubicBezTo>
                  <a:cubicBezTo>
                    <a:pt x="95270" y="15395"/>
                    <a:pt x="97103" y="15028"/>
                    <a:pt x="98569" y="13562"/>
                  </a:cubicBezTo>
                  <a:cubicBezTo>
                    <a:pt x="100035" y="12829"/>
                    <a:pt x="101135" y="12829"/>
                    <a:pt x="102235" y="12829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9BE361C2-05DE-4B25-BC79-968FED23ADE7}"/>
                </a:ext>
              </a:extLst>
            </p:cNvPr>
            <p:cNvSpPr/>
            <p:nvPr/>
          </p:nvSpPr>
          <p:spPr>
            <a:xfrm>
              <a:off x="12215067" y="5468816"/>
              <a:ext cx="209447" cy="124986"/>
            </a:xfrm>
            <a:custGeom>
              <a:avLst/>
              <a:gdLst>
                <a:gd name="connsiteX0" fmla="*/ 138339 w 209447"/>
                <a:gd name="connsiteY0" fmla="*/ 119858 h 124986"/>
                <a:gd name="connsiteX1" fmla="*/ 134673 w 209447"/>
                <a:gd name="connsiteY1" fmla="*/ 119858 h 124986"/>
                <a:gd name="connsiteX2" fmla="*/ 55867 w 209447"/>
                <a:gd name="connsiteY2" fmla="*/ 113627 h 124986"/>
                <a:gd name="connsiteX3" fmla="*/ 42672 w 209447"/>
                <a:gd name="connsiteY3" fmla="*/ 104097 h 124986"/>
                <a:gd name="connsiteX4" fmla="*/ 31676 w 209447"/>
                <a:gd name="connsiteY4" fmla="*/ 103364 h 124986"/>
                <a:gd name="connsiteX5" fmla="*/ 4186 w 209447"/>
                <a:gd name="connsiteY5" fmla="*/ 100798 h 124986"/>
                <a:gd name="connsiteX6" fmla="*/ 7118 w 209447"/>
                <a:gd name="connsiteY6" fmla="*/ 82471 h 124986"/>
                <a:gd name="connsiteX7" fmla="*/ 10783 w 209447"/>
                <a:gd name="connsiteY7" fmla="*/ 90902 h 124986"/>
                <a:gd name="connsiteX8" fmla="*/ 21046 w 209447"/>
                <a:gd name="connsiteY8" fmla="*/ 93101 h 124986"/>
                <a:gd name="connsiteX9" fmla="*/ 17381 w 209447"/>
                <a:gd name="connsiteY9" fmla="*/ 87969 h 124986"/>
                <a:gd name="connsiteX10" fmla="*/ 18114 w 209447"/>
                <a:gd name="connsiteY10" fmla="*/ 55714 h 124986"/>
                <a:gd name="connsiteX11" fmla="*/ 25445 w 209447"/>
                <a:gd name="connsiteY11" fmla="*/ 49483 h 124986"/>
                <a:gd name="connsiteX12" fmla="*/ 28010 w 209447"/>
                <a:gd name="connsiteY12" fmla="*/ 58646 h 124986"/>
                <a:gd name="connsiteX13" fmla="*/ 39740 w 209447"/>
                <a:gd name="connsiteY13" fmla="*/ 74407 h 124986"/>
                <a:gd name="connsiteX14" fmla="*/ 96553 w 209447"/>
                <a:gd name="connsiteY14" fmla="*/ 37020 h 124986"/>
                <a:gd name="connsiteX15" fmla="*/ 101318 w 209447"/>
                <a:gd name="connsiteY15" fmla="*/ 20526 h 124986"/>
                <a:gd name="connsiteX16" fmla="*/ 109015 w 209447"/>
                <a:gd name="connsiteY16" fmla="*/ 19427 h 124986"/>
                <a:gd name="connsiteX17" fmla="*/ 124410 w 209447"/>
                <a:gd name="connsiteY17" fmla="*/ 42518 h 124986"/>
                <a:gd name="connsiteX18" fmla="*/ 133207 w 209447"/>
                <a:gd name="connsiteY18" fmla="*/ 52782 h 124986"/>
                <a:gd name="connsiteX19" fmla="*/ 136506 w 209447"/>
                <a:gd name="connsiteY19" fmla="*/ 40319 h 124986"/>
                <a:gd name="connsiteX20" fmla="*/ 155933 w 209447"/>
                <a:gd name="connsiteY20" fmla="*/ 19427 h 124986"/>
                <a:gd name="connsiteX21" fmla="*/ 172793 w 209447"/>
                <a:gd name="connsiteY21" fmla="*/ 12829 h 124986"/>
                <a:gd name="connsiteX22" fmla="*/ 185256 w 209447"/>
                <a:gd name="connsiteY22" fmla="*/ 13562 h 124986"/>
                <a:gd name="connsiteX23" fmla="*/ 191120 w 209447"/>
                <a:gd name="connsiteY23" fmla="*/ 11729 h 124986"/>
                <a:gd name="connsiteX24" fmla="*/ 209447 w 209447"/>
                <a:gd name="connsiteY24" fmla="*/ 0 h 124986"/>
                <a:gd name="connsiteX25" fmla="*/ 207981 w 209447"/>
                <a:gd name="connsiteY25" fmla="*/ 42152 h 124986"/>
                <a:gd name="connsiteX26" fmla="*/ 206148 w 209447"/>
                <a:gd name="connsiteY26" fmla="*/ 113993 h 124986"/>
                <a:gd name="connsiteX27" fmla="*/ 201750 w 209447"/>
                <a:gd name="connsiteY27" fmla="*/ 116559 h 124986"/>
                <a:gd name="connsiteX28" fmla="*/ 201750 w 209447"/>
                <a:gd name="connsiteY28" fmla="*/ 72208 h 124986"/>
                <a:gd name="connsiteX29" fmla="*/ 191853 w 209447"/>
                <a:gd name="connsiteY29" fmla="*/ 61579 h 124986"/>
                <a:gd name="connsiteX30" fmla="*/ 169494 w 209447"/>
                <a:gd name="connsiteY30" fmla="*/ 51682 h 124986"/>
                <a:gd name="connsiteX31" fmla="*/ 163996 w 209447"/>
                <a:gd name="connsiteY31" fmla="*/ 71475 h 124986"/>
                <a:gd name="connsiteX32" fmla="*/ 149335 w 209447"/>
                <a:gd name="connsiteY32" fmla="*/ 93834 h 124986"/>
                <a:gd name="connsiteX33" fmla="*/ 138339 w 209447"/>
                <a:gd name="connsiteY33" fmla="*/ 119858 h 12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9447" h="124986">
                  <a:moveTo>
                    <a:pt x="138339" y="119858"/>
                  </a:moveTo>
                  <a:cubicBezTo>
                    <a:pt x="137239" y="119858"/>
                    <a:pt x="135773" y="119858"/>
                    <a:pt x="134673" y="119858"/>
                  </a:cubicBezTo>
                  <a:cubicBezTo>
                    <a:pt x="107183" y="133787"/>
                    <a:pt x="82258" y="115093"/>
                    <a:pt x="55867" y="113627"/>
                  </a:cubicBezTo>
                  <a:cubicBezTo>
                    <a:pt x="49636" y="113260"/>
                    <a:pt x="46704" y="107762"/>
                    <a:pt x="42672" y="104097"/>
                  </a:cubicBezTo>
                  <a:cubicBezTo>
                    <a:pt x="39007" y="100432"/>
                    <a:pt x="35341" y="98965"/>
                    <a:pt x="31676" y="103364"/>
                  </a:cubicBezTo>
                  <a:cubicBezTo>
                    <a:pt x="21046" y="116193"/>
                    <a:pt x="12616" y="110328"/>
                    <a:pt x="4186" y="100798"/>
                  </a:cubicBezTo>
                  <a:cubicBezTo>
                    <a:pt x="2353" y="94200"/>
                    <a:pt x="-5711" y="86503"/>
                    <a:pt x="7118" y="82471"/>
                  </a:cubicBezTo>
                  <a:cubicBezTo>
                    <a:pt x="8217" y="85403"/>
                    <a:pt x="10050" y="87969"/>
                    <a:pt x="10783" y="90902"/>
                  </a:cubicBezTo>
                  <a:cubicBezTo>
                    <a:pt x="12982" y="98599"/>
                    <a:pt x="19214" y="94567"/>
                    <a:pt x="21046" y="93101"/>
                  </a:cubicBezTo>
                  <a:cubicBezTo>
                    <a:pt x="29843" y="84670"/>
                    <a:pt x="16281" y="90902"/>
                    <a:pt x="17381" y="87969"/>
                  </a:cubicBezTo>
                  <a:cubicBezTo>
                    <a:pt x="20313" y="77340"/>
                    <a:pt x="12249" y="66710"/>
                    <a:pt x="18114" y="55714"/>
                  </a:cubicBezTo>
                  <a:cubicBezTo>
                    <a:pt x="19947" y="52415"/>
                    <a:pt x="20680" y="48016"/>
                    <a:pt x="25445" y="49483"/>
                  </a:cubicBezTo>
                  <a:cubicBezTo>
                    <a:pt x="30210" y="50949"/>
                    <a:pt x="29477" y="55347"/>
                    <a:pt x="28010" y="58646"/>
                  </a:cubicBezTo>
                  <a:cubicBezTo>
                    <a:pt x="22512" y="71108"/>
                    <a:pt x="24345" y="72941"/>
                    <a:pt x="39740" y="74407"/>
                  </a:cubicBezTo>
                  <a:cubicBezTo>
                    <a:pt x="70529" y="77340"/>
                    <a:pt x="77493" y="48750"/>
                    <a:pt x="96553" y="37020"/>
                  </a:cubicBezTo>
                  <a:cubicBezTo>
                    <a:pt x="91422" y="30056"/>
                    <a:pt x="114514" y="31522"/>
                    <a:pt x="101318" y="20526"/>
                  </a:cubicBezTo>
                  <a:cubicBezTo>
                    <a:pt x="99486" y="19060"/>
                    <a:pt x="107549" y="17960"/>
                    <a:pt x="109015" y="19427"/>
                  </a:cubicBezTo>
                  <a:cubicBezTo>
                    <a:pt x="115980" y="25658"/>
                    <a:pt x="120378" y="34088"/>
                    <a:pt x="124410" y="42518"/>
                  </a:cubicBezTo>
                  <a:cubicBezTo>
                    <a:pt x="126609" y="46550"/>
                    <a:pt x="126976" y="54248"/>
                    <a:pt x="133207" y="52782"/>
                  </a:cubicBezTo>
                  <a:cubicBezTo>
                    <a:pt x="139438" y="51315"/>
                    <a:pt x="136873" y="45451"/>
                    <a:pt x="136506" y="40319"/>
                  </a:cubicBezTo>
                  <a:cubicBezTo>
                    <a:pt x="135773" y="26757"/>
                    <a:pt x="143837" y="18327"/>
                    <a:pt x="155933" y="19427"/>
                  </a:cubicBezTo>
                  <a:cubicBezTo>
                    <a:pt x="164363" y="20160"/>
                    <a:pt x="168395" y="17594"/>
                    <a:pt x="172793" y="12829"/>
                  </a:cubicBezTo>
                  <a:cubicBezTo>
                    <a:pt x="176459" y="18327"/>
                    <a:pt x="181224" y="-1466"/>
                    <a:pt x="185256" y="13562"/>
                  </a:cubicBezTo>
                  <a:cubicBezTo>
                    <a:pt x="186355" y="17594"/>
                    <a:pt x="189654" y="15028"/>
                    <a:pt x="191120" y="11729"/>
                  </a:cubicBezTo>
                  <a:cubicBezTo>
                    <a:pt x="194786" y="4398"/>
                    <a:pt x="203216" y="3665"/>
                    <a:pt x="209447" y="0"/>
                  </a:cubicBezTo>
                  <a:cubicBezTo>
                    <a:pt x="200650" y="13562"/>
                    <a:pt x="209814" y="27857"/>
                    <a:pt x="207981" y="42152"/>
                  </a:cubicBezTo>
                  <a:cubicBezTo>
                    <a:pt x="204682" y="65610"/>
                    <a:pt x="203216" y="90168"/>
                    <a:pt x="206148" y="113993"/>
                  </a:cubicBezTo>
                  <a:cubicBezTo>
                    <a:pt x="206148" y="114360"/>
                    <a:pt x="204315" y="115093"/>
                    <a:pt x="201750" y="116559"/>
                  </a:cubicBezTo>
                  <a:cubicBezTo>
                    <a:pt x="201750" y="101165"/>
                    <a:pt x="201750" y="86870"/>
                    <a:pt x="201750" y="72208"/>
                  </a:cubicBezTo>
                  <a:cubicBezTo>
                    <a:pt x="201750" y="65244"/>
                    <a:pt x="201750" y="59013"/>
                    <a:pt x="191853" y="61579"/>
                  </a:cubicBezTo>
                  <a:cubicBezTo>
                    <a:pt x="181957" y="64144"/>
                    <a:pt x="180491" y="50582"/>
                    <a:pt x="169494" y="51682"/>
                  </a:cubicBezTo>
                  <a:cubicBezTo>
                    <a:pt x="180491" y="61945"/>
                    <a:pt x="177192" y="68176"/>
                    <a:pt x="163996" y="71475"/>
                  </a:cubicBezTo>
                  <a:cubicBezTo>
                    <a:pt x="153000" y="74407"/>
                    <a:pt x="150801" y="85403"/>
                    <a:pt x="149335" y="93834"/>
                  </a:cubicBezTo>
                  <a:cubicBezTo>
                    <a:pt x="148235" y="104097"/>
                    <a:pt x="144936" y="112527"/>
                    <a:pt x="138339" y="119858"/>
                  </a:cubicBezTo>
                  <a:close/>
                </a:path>
              </a:pathLst>
            </a:custGeom>
            <a:solidFill>
              <a:srgbClr val="BE95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10F599D2-D62A-43BF-9929-AA9A5B6AABF3}"/>
                </a:ext>
              </a:extLst>
            </p:cNvPr>
            <p:cNvSpPr/>
            <p:nvPr/>
          </p:nvSpPr>
          <p:spPr>
            <a:xfrm>
              <a:off x="12353010" y="5295809"/>
              <a:ext cx="151034" cy="111393"/>
            </a:xfrm>
            <a:custGeom>
              <a:avLst/>
              <a:gdLst>
                <a:gd name="connsiteX0" fmla="*/ 71505 w 151034"/>
                <a:gd name="connsiteY0" fmla="*/ 90168 h 111393"/>
                <a:gd name="connsiteX1" fmla="*/ 52444 w 151034"/>
                <a:gd name="connsiteY1" fmla="*/ 91635 h 111393"/>
                <a:gd name="connsiteX2" fmla="*/ 41815 w 151034"/>
                <a:gd name="connsiteY2" fmla="*/ 89435 h 111393"/>
                <a:gd name="connsiteX3" fmla="*/ 43647 w 151034"/>
                <a:gd name="connsiteY3" fmla="*/ 79539 h 111393"/>
                <a:gd name="connsiteX4" fmla="*/ 20556 w 151034"/>
                <a:gd name="connsiteY4" fmla="*/ 40686 h 111393"/>
                <a:gd name="connsiteX5" fmla="*/ 29 w 151034"/>
                <a:gd name="connsiteY5" fmla="*/ 34821 h 111393"/>
                <a:gd name="connsiteX6" fmla="*/ 12125 w 151034"/>
                <a:gd name="connsiteY6" fmla="*/ 10996 h 111393"/>
                <a:gd name="connsiteX7" fmla="*/ 67839 w 151034"/>
                <a:gd name="connsiteY7" fmla="*/ 0 h 111393"/>
                <a:gd name="connsiteX8" fmla="*/ 78469 w 151034"/>
                <a:gd name="connsiteY8" fmla="*/ 2199 h 111393"/>
                <a:gd name="connsiteX9" fmla="*/ 90198 w 151034"/>
                <a:gd name="connsiteY9" fmla="*/ 7697 h 111393"/>
                <a:gd name="connsiteX10" fmla="*/ 77369 w 151034"/>
                <a:gd name="connsiteY10" fmla="*/ 11363 h 111393"/>
                <a:gd name="connsiteX11" fmla="*/ 81768 w 151034"/>
                <a:gd name="connsiteY11" fmla="*/ 25658 h 111393"/>
                <a:gd name="connsiteX12" fmla="*/ 98628 w 151034"/>
                <a:gd name="connsiteY12" fmla="*/ 45451 h 111393"/>
                <a:gd name="connsiteX13" fmla="*/ 108158 w 151034"/>
                <a:gd name="connsiteY13" fmla="*/ 34821 h 111393"/>
                <a:gd name="connsiteX14" fmla="*/ 118788 w 151034"/>
                <a:gd name="connsiteY14" fmla="*/ 20526 h 111393"/>
                <a:gd name="connsiteX15" fmla="*/ 132716 w 151034"/>
                <a:gd name="connsiteY15" fmla="*/ 30056 h 111393"/>
                <a:gd name="connsiteX16" fmla="*/ 144079 w 151034"/>
                <a:gd name="connsiteY16" fmla="*/ 67077 h 111393"/>
                <a:gd name="connsiteX17" fmla="*/ 149944 w 151034"/>
                <a:gd name="connsiteY17" fmla="*/ 83937 h 111393"/>
                <a:gd name="connsiteX18" fmla="*/ 148111 w 151034"/>
                <a:gd name="connsiteY18" fmla="*/ 97499 h 111393"/>
                <a:gd name="connsiteX19" fmla="*/ 144446 w 151034"/>
                <a:gd name="connsiteY19" fmla="*/ 105197 h 111393"/>
                <a:gd name="connsiteX20" fmla="*/ 124286 w 151034"/>
                <a:gd name="connsiteY20" fmla="*/ 108495 h 111393"/>
                <a:gd name="connsiteX21" fmla="*/ 126119 w 151034"/>
                <a:gd name="connsiteY21" fmla="*/ 91635 h 111393"/>
                <a:gd name="connsiteX22" fmla="*/ 129784 w 151034"/>
                <a:gd name="connsiteY22" fmla="*/ 74041 h 111393"/>
                <a:gd name="connsiteX23" fmla="*/ 71505 w 151034"/>
                <a:gd name="connsiteY23" fmla="*/ 90168 h 11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1034" h="111393">
                  <a:moveTo>
                    <a:pt x="71505" y="90168"/>
                  </a:moveTo>
                  <a:cubicBezTo>
                    <a:pt x="64540" y="84670"/>
                    <a:pt x="58675" y="90168"/>
                    <a:pt x="52444" y="91635"/>
                  </a:cubicBezTo>
                  <a:cubicBezTo>
                    <a:pt x="49146" y="92368"/>
                    <a:pt x="44380" y="91268"/>
                    <a:pt x="41815" y="89435"/>
                  </a:cubicBezTo>
                  <a:cubicBezTo>
                    <a:pt x="38149" y="86503"/>
                    <a:pt x="42181" y="82838"/>
                    <a:pt x="43647" y="79539"/>
                  </a:cubicBezTo>
                  <a:cubicBezTo>
                    <a:pt x="52078" y="62312"/>
                    <a:pt x="39249" y="40686"/>
                    <a:pt x="20556" y="40686"/>
                  </a:cubicBezTo>
                  <a:cubicBezTo>
                    <a:pt x="12492" y="40686"/>
                    <a:pt x="-704" y="41785"/>
                    <a:pt x="29" y="34821"/>
                  </a:cubicBezTo>
                  <a:cubicBezTo>
                    <a:pt x="762" y="27857"/>
                    <a:pt x="-1070" y="13929"/>
                    <a:pt x="12125" y="10996"/>
                  </a:cubicBezTo>
                  <a:cubicBezTo>
                    <a:pt x="28986" y="-1466"/>
                    <a:pt x="49146" y="2566"/>
                    <a:pt x="67839" y="0"/>
                  </a:cubicBezTo>
                  <a:cubicBezTo>
                    <a:pt x="71138" y="1100"/>
                    <a:pt x="74437" y="4032"/>
                    <a:pt x="78469" y="2199"/>
                  </a:cubicBezTo>
                  <a:cubicBezTo>
                    <a:pt x="84333" y="-367"/>
                    <a:pt x="90564" y="-1100"/>
                    <a:pt x="90198" y="7697"/>
                  </a:cubicBezTo>
                  <a:cubicBezTo>
                    <a:pt x="89465" y="18693"/>
                    <a:pt x="81034" y="6598"/>
                    <a:pt x="77369" y="11363"/>
                  </a:cubicBezTo>
                  <a:cubicBezTo>
                    <a:pt x="79202" y="15761"/>
                    <a:pt x="85066" y="19060"/>
                    <a:pt x="81768" y="25658"/>
                  </a:cubicBezTo>
                  <a:cubicBezTo>
                    <a:pt x="71138" y="46184"/>
                    <a:pt x="82134" y="46550"/>
                    <a:pt x="98628" y="45451"/>
                  </a:cubicBezTo>
                  <a:cubicBezTo>
                    <a:pt x="107792" y="45084"/>
                    <a:pt x="108158" y="42152"/>
                    <a:pt x="108158" y="34821"/>
                  </a:cubicBezTo>
                  <a:cubicBezTo>
                    <a:pt x="108158" y="28590"/>
                    <a:pt x="112557" y="22359"/>
                    <a:pt x="118788" y="20526"/>
                  </a:cubicBezTo>
                  <a:cubicBezTo>
                    <a:pt x="126485" y="17960"/>
                    <a:pt x="129051" y="25291"/>
                    <a:pt x="132716" y="30056"/>
                  </a:cubicBezTo>
                  <a:cubicBezTo>
                    <a:pt x="127218" y="45451"/>
                    <a:pt x="141513" y="54248"/>
                    <a:pt x="144079" y="67077"/>
                  </a:cubicBezTo>
                  <a:cubicBezTo>
                    <a:pt x="151410" y="70742"/>
                    <a:pt x="152143" y="76973"/>
                    <a:pt x="149944" y="83937"/>
                  </a:cubicBezTo>
                  <a:cubicBezTo>
                    <a:pt x="148478" y="88336"/>
                    <a:pt x="145179" y="92368"/>
                    <a:pt x="148111" y="97499"/>
                  </a:cubicBezTo>
                  <a:cubicBezTo>
                    <a:pt x="148111" y="100432"/>
                    <a:pt x="147378" y="103364"/>
                    <a:pt x="144446" y="105197"/>
                  </a:cubicBezTo>
                  <a:cubicBezTo>
                    <a:pt x="138215" y="110328"/>
                    <a:pt x="131617" y="114360"/>
                    <a:pt x="124286" y="108495"/>
                  </a:cubicBezTo>
                  <a:cubicBezTo>
                    <a:pt x="116955" y="102631"/>
                    <a:pt x="125752" y="97499"/>
                    <a:pt x="126119" y="91635"/>
                  </a:cubicBezTo>
                  <a:cubicBezTo>
                    <a:pt x="126485" y="86137"/>
                    <a:pt x="128684" y="81005"/>
                    <a:pt x="129784" y="74041"/>
                  </a:cubicBezTo>
                  <a:cubicBezTo>
                    <a:pt x="108158" y="79172"/>
                    <a:pt x="90564" y="87969"/>
                    <a:pt x="71505" y="90168"/>
                  </a:cubicBezTo>
                  <a:close/>
                </a:path>
              </a:pathLst>
            </a:custGeom>
            <a:solidFill>
              <a:srgbClr val="A172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5A14A7DB-9C34-495B-8994-06341DD33270}"/>
                </a:ext>
              </a:extLst>
            </p:cNvPr>
            <p:cNvSpPr/>
            <p:nvPr/>
          </p:nvSpPr>
          <p:spPr>
            <a:xfrm>
              <a:off x="12409973" y="5365818"/>
              <a:ext cx="86072" cy="115932"/>
            </a:xfrm>
            <a:custGeom>
              <a:avLst/>
              <a:gdLst>
                <a:gd name="connsiteX0" fmla="*/ 14541 w 86072"/>
                <a:gd name="connsiteY0" fmla="*/ 20160 h 115932"/>
                <a:gd name="connsiteX1" fmla="*/ 81251 w 86072"/>
                <a:gd name="connsiteY1" fmla="*/ 0 h 115932"/>
                <a:gd name="connsiteX2" fmla="*/ 66223 w 86072"/>
                <a:gd name="connsiteY2" fmla="*/ 35554 h 115932"/>
                <a:gd name="connsiteX3" fmla="*/ 86016 w 86072"/>
                <a:gd name="connsiteY3" fmla="*/ 35554 h 115932"/>
                <a:gd name="connsiteX4" fmla="*/ 79418 w 86072"/>
                <a:gd name="connsiteY4" fmla="*/ 67443 h 115932"/>
                <a:gd name="connsiteX5" fmla="*/ 69888 w 86072"/>
                <a:gd name="connsiteY5" fmla="*/ 69642 h 115932"/>
                <a:gd name="connsiteX6" fmla="*/ 65490 w 86072"/>
                <a:gd name="connsiteY6" fmla="*/ 72941 h 115932"/>
                <a:gd name="connsiteX7" fmla="*/ 68056 w 86072"/>
                <a:gd name="connsiteY7" fmla="*/ 80272 h 115932"/>
                <a:gd name="connsiteX8" fmla="*/ 76853 w 86072"/>
                <a:gd name="connsiteY8" fmla="*/ 115826 h 115932"/>
                <a:gd name="connsiteX9" fmla="*/ 61458 w 86072"/>
                <a:gd name="connsiteY9" fmla="*/ 110328 h 115932"/>
                <a:gd name="connsiteX10" fmla="*/ 57793 w 86072"/>
                <a:gd name="connsiteY10" fmla="*/ 101898 h 115932"/>
                <a:gd name="connsiteX11" fmla="*/ 47530 w 86072"/>
                <a:gd name="connsiteY11" fmla="*/ 88702 h 115932"/>
                <a:gd name="connsiteX12" fmla="*/ 43131 w 86072"/>
                <a:gd name="connsiteY12" fmla="*/ 86137 h 115932"/>
                <a:gd name="connsiteX13" fmla="*/ 21872 w 86072"/>
                <a:gd name="connsiteY13" fmla="*/ 80272 h 115932"/>
                <a:gd name="connsiteX14" fmla="*/ 8310 w 86072"/>
                <a:gd name="connsiteY14" fmla="*/ 68909 h 115932"/>
                <a:gd name="connsiteX15" fmla="*/ 3545 w 86072"/>
                <a:gd name="connsiteY15" fmla="*/ 49483 h 115932"/>
                <a:gd name="connsiteX16" fmla="*/ 14541 w 86072"/>
                <a:gd name="connsiteY16" fmla="*/ 20160 h 11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072" h="115932">
                  <a:moveTo>
                    <a:pt x="14541" y="20160"/>
                  </a:moveTo>
                  <a:cubicBezTo>
                    <a:pt x="35067" y="8430"/>
                    <a:pt x="57060" y="2199"/>
                    <a:pt x="81251" y="0"/>
                  </a:cubicBezTo>
                  <a:cubicBezTo>
                    <a:pt x="68056" y="9163"/>
                    <a:pt x="79052" y="27124"/>
                    <a:pt x="66223" y="35554"/>
                  </a:cubicBezTo>
                  <a:cubicBezTo>
                    <a:pt x="73187" y="41419"/>
                    <a:pt x="79785" y="32622"/>
                    <a:pt x="86016" y="35554"/>
                  </a:cubicBezTo>
                  <a:cubicBezTo>
                    <a:pt x="87116" y="46917"/>
                    <a:pt x="71721" y="54614"/>
                    <a:pt x="79418" y="67443"/>
                  </a:cubicBezTo>
                  <a:cubicBezTo>
                    <a:pt x="76119" y="67077"/>
                    <a:pt x="76486" y="81372"/>
                    <a:pt x="69888" y="69642"/>
                  </a:cubicBezTo>
                  <a:cubicBezTo>
                    <a:pt x="68056" y="66710"/>
                    <a:pt x="66590" y="71475"/>
                    <a:pt x="65490" y="72941"/>
                  </a:cubicBezTo>
                  <a:cubicBezTo>
                    <a:pt x="63657" y="76240"/>
                    <a:pt x="64757" y="78439"/>
                    <a:pt x="68056" y="80272"/>
                  </a:cubicBezTo>
                  <a:cubicBezTo>
                    <a:pt x="84550" y="89435"/>
                    <a:pt x="79785" y="102997"/>
                    <a:pt x="76853" y="115826"/>
                  </a:cubicBezTo>
                  <a:cubicBezTo>
                    <a:pt x="69522" y="117292"/>
                    <a:pt x="71721" y="102997"/>
                    <a:pt x="61458" y="110328"/>
                  </a:cubicBezTo>
                  <a:cubicBezTo>
                    <a:pt x="56693" y="113627"/>
                    <a:pt x="56693" y="106296"/>
                    <a:pt x="57793" y="101898"/>
                  </a:cubicBezTo>
                  <a:cubicBezTo>
                    <a:pt x="59992" y="93467"/>
                    <a:pt x="59992" y="86137"/>
                    <a:pt x="47530" y="88702"/>
                  </a:cubicBezTo>
                  <a:cubicBezTo>
                    <a:pt x="46063" y="89069"/>
                    <a:pt x="43131" y="86870"/>
                    <a:pt x="43131" y="86137"/>
                  </a:cubicBezTo>
                  <a:cubicBezTo>
                    <a:pt x="43864" y="55347"/>
                    <a:pt x="28836" y="82471"/>
                    <a:pt x="21872" y="80272"/>
                  </a:cubicBezTo>
                  <a:cubicBezTo>
                    <a:pt x="16007" y="78439"/>
                    <a:pt x="17840" y="69276"/>
                    <a:pt x="8310" y="68909"/>
                  </a:cubicBezTo>
                  <a:cubicBezTo>
                    <a:pt x="4645" y="68909"/>
                    <a:pt x="-5252" y="54248"/>
                    <a:pt x="3545" y="49483"/>
                  </a:cubicBezTo>
                  <a:cubicBezTo>
                    <a:pt x="17473" y="41419"/>
                    <a:pt x="14541" y="31156"/>
                    <a:pt x="14541" y="2016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23857CA0-5C4B-413E-BE6D-D3545214EC6E}"/>
                </a:ext>
              </a:extLst>
            </p:cNvPr>
            <p:cNvSpPr/>
            <p:nvPr/>
          </p:nvSpPr>
          <p:spPr>
            <a:xfrm>
              <a:off x="12369888" y="5596295"/>
              <a:ext cx="54626" cy="106575"/>
            </a:xfrm>
            <a:custGeom>
              <a:avLst/>
              <a:gdLst>
                <a:gd name="connsiteX0" fmla="*/ 54626 w 54626"/>
                <a:gd name="connsiteY0" fmla="*/ 3741 h 106575"/>
                <a:gd name="connsiteX1" fmla="*/ 48395 w 54626"/>
                <a:gd name="connsiteY1" fmla="*/ 7040 h 106575"/>
                <a:gd name="connsiteX2" fmla="*/ 31168 w 54626"/>
                <a:gd name="connsiteY2" fmla="*/ 35630 h 106575"/>
                <a:gd name="connsiteX3" fmla="*/ 26769 w 54626"/>
                <a:gd name="connsiteY3" fmla="*/ 64953 h 106575"/>
                <a:gd name="connsiteX4" fmla="*/ 26403 w 54626"/>
                <a:gd name="connsiteY4" fmla="*/ 71551 h 106575"/>
                <a:gd name="connsiteX5" fmla="*/ 35200 w 54626"/>
                <a:gd name="connsiteY5" fmla="*/ 75583 h 106575"/>
                <a:gd name="connsiteX6" fmla="*/ 27136 w 54626"/>
                <a:gd name="connsiteY6" fmla="*/ 103440 h 106575"/>
                <a:gd name="connsiteX7" fmla="*/ 15773 w 54626"/>
                <a:gd name="connsiteY7" fmla="*/ 104906 h 106575"/>
                <a:gd name="connsiteX8" fmla="*/ 9175 w 54626"/>
                <a:gd name="connsiteY8" fmla="*/ 49559 h 106575"/>
                <a:gd name="connsiteX9" fmla="*/ 5877 w 54626"/>
                <a:gd name="connsiteY9" fmla="*/ 7407 h 106575"/>
                <a:gd name="connsiteX10" fmla="*/ 16506 w 54626"/>
                <a:gd name="connsiteY10" fmla="*/ 76 h 106575"/>
                <a:gd name="connsiteX11" fmla="*/ 54626 w 54626"/>
                <a:gd name="connsiteY11" fmla="*/ 3741 h 10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26" h="106575">
                  <a:moveTo>
                    <a:pt x="54626" y="3741"/>
                  </a:moveTo>
                  <a:cubicBezTo>
                    <a:pt x="52427" y="4841"/>
                    <a:pt x="50594" y="6674"/>
                    <a:pt x="48395" y="7040"/>
                  </a:cubicBezTo>
                  <a:cubicBezTo>
                    <a:pt x="28602" y="10339"/>
                    <a:pt x="25670" y="15837"/>
                    <a:pt x="31168" y="35630"/>
                  </a:cubicBezTo>
                  <a:cubicBezTo>
                    <a:pt x="33733" y="45527"/>
                    <a:pt x="43997" y="57623"/>
                    <a:pt x="26769" y="64953"/>
                  </a:cubicBezTo>
                  <a:cubicBezTo>
                    <a:pt x="25670" y="65320"/>
                    <a:pt x="25303" y="69718"/>
                    <a:pt x="26403" y="71551"/>
                  </a:cubicBezTo>
                  <a:cubicBezTo>
                    <a:pt x="28235" y="74850"/>
                    <a:pt x="38499" y="64953"/>
                    <a:pt x="35200" y="75583"/>
                  </a:cubicBezTo>
                  <a:cubicBezTo>
                    <a:pt x="32267" y="84746"/>
                    <a:pt x="25670" y="92444"/>
                    <a:pt x="27136" y="103440"/>
                  </a:cubicBezTo>
                  <a:cubicBezTo>
                    <a:pt x="27502" y="104539"/>
                    <a:pt x="20538" y="108938"/>
                    <a:pt x="15773" y="104906"/>
                  </a:cubicBezTo>
                  <a:cubicBezTo>
                    <a:pt x="-2554" y="89878"/>
                    <a:pt x="-5120" y="69718"/>
                    <a:pt x="9175" y="49559"/>
                  </a:cubicBezTo>
                  <a:cubicBezTo>
                    <a:pt x="23104" y="29399"/>
                    <a:pt x="22371" y="16937"/>
                    <a:pt x="5877" y="7407"/>
                  </a:cubicBezTo>
                  <a:cubicBezTo>
                    <a:pt x="6243" y="442"/>
                    <a:pt x="11008" y="-291"/>
                    <a:pt x="16506" y="76"/>
                  </a:cubicBezTo>
                  <a:cubicBezTo>
                    <a:pt x="28968" y="1176"/>
                    <a:pt x="41797" y="2642"/>
                    <a:pt x="54626" y="3741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10B1B7F3-AC4C-4EBC-AD72-E01D2A0542F2}"/>
                </a:ext>
              </a:extLst>
            </p:cNvPr>
            <p:cNvSpPr/>
            <p:nvPr/>
          </p:nvSpPr>
          <p:spPr>
            <a:xfrm>
              <a:off x="12489620" y="5361329"/>
              <a:ext cx="21031" cy="31979"/>
            </a:xfrm>
            <a:custGeom>
              <a:avLst/>
              <a:gdLst>
                <a:gd name="connsiteX0" fmla="*/ 10035 w 21031"/>
                <a:gd name="connsiteY0" fmla="*/ 31980 h 31979"/>
                <a:gd name="connsiteX1" fmla="*/ 3804 w 21031"/>
                <a:gd name="connsiteY1" fmla="*/ 22816 h 31979"/>
                <a:gd name="connsiteX2" fmla="*/ 6369 w 21031"/>
                <a:gd name="connsiteY2" fmla="*/ 1557 h 31979"/>
                <a:gd name="connsiteX3" fmla="*/ 21031 w 21031"/>
                <a:gd name="connsiteY3" fmla="*/ 9254 h 31979"/>
                <a:gd name="connsiteX4" fmla="*/ 10035 w 21031"/>
                <a:gd name="connsiteY4" fmla="*/ 31980 h 3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31" h="31979">
                  <a:moveTo>
                    <a:pt x="10035" y="31980"/>
                  </a:moveTo>
                  <a:cubicBezTo>
                    <a:pt x="4170" y="31613"/>
                    <a:pt x="-5360" y="31247"/>
                    <a:pt x="3804" y="22816"/>
                  </a:cubicBezTo>
                  <a:cubicBezTo>
                    <a:pt x="11868" y="15486"/>
                    <a:pt x="9302" y="9254"/>
                    <a:pt x="6369" y="1557"/>
                  </a:cubicBezTo>
                  <a:cubicBezTo>
                    <a:pt x="15533" y="-3941"/>
                    <a:pt x="16266" y="6689"/>
                    <a:pt x="21031" y="9254"/>
                  </a:cubicBezTo>
                  <a:cubicBezTo>
                    <a:pt x="21031" y="18784"/>
                    <a:pt x="18832" y="27215"/>
                    <a:pt x="10035" y="3198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82A00EAB-F0FF-4961-8A9C-34EF107B1464}"/>
                </a:ext>
              </a:extLst>
            </p:cNvPr>
            <p:cNvSpPr/>
            <p:nvPr/>
          </p:nvSpPr>
          <p:spPr>
            <a:xfrm>
              <a:off x="12353039" y="5589040"/>
              <a:ext cx="22725" cy="20948"/>
            </a:xfrm>
            <a:custGeom>
              <a:avLst/>
              <a:gdLst>
                <a:gd name="connsiteX0" fmla="*/ 22725 w 22725"/>
                <a:gd name="connsiteY0" fmla="*/ 14662 h 20948"/>
                <a:gd name="connsiteX1" fmla="*/ 10630 w 22725"/>
                <a:gd name="connsiteY1" fmla="*/ 18693 h 20948"/>
                <a:gd name="connsiteX2" fmla="*/ 0 w 22725"/>
                <a:gd name="connsiteY2" fmla="*/ 0 h 20948"/>
                <a:gd name="connsiteX3" fmla="*/ 22725 w 22725"/>
                <a:gd name="connsiteY3" fmla="*/ 14662 h 2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20948">
                  <a:moveTo>
                    <a:pt x="22725" y="14662"/>
                  </a:moveTo>
                  <a:cubicBezTo>
                    <a:pt x="21626" y="24925"/>
                    <a:pt x="15395" y="19793"/>
                    <a:pt x="10630" y="18693"/>
                  </a:cubicBezTo>
                  <a:cubicBezTo>
                    <a:pt x="-366" y="16494"/>
                    <a:pt x="367" y="8064"/>
                    <a:pt x="0" y="0"/>
                  </a:cubicBezTo>
                  <a:cubicBezTo>
                    <a:pt x="7697" y="4765"/>
                    <a:pt x="15028" y="9897"/>
                    <a:pt x="22725" y="14662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E2C5EC45-D919-4E58-A74D-F012CBEFE51D}"/>
                </a:ext>
              </a:extLst>
            </p:cNvPr>
            <p:cNvSpPr/>
            <p:nvPr/>
          </p:nvSpPr>
          <p:spPr>
            <a:xfrm>
              <a:off x="12142599" y="4784512"/>
              <a:ext cx="301573" cy="556381"/>
            </a:xfrm>
            <a:custGeom>
              <a:avLst/>
              <a:gdLst>
                <a:gd name="connsiteX0" fmla="*/ 278250 w 301573"/>
                <a:gd name="connsiteY0" fmla="*/ 510931 h 556381"/>
                <a:gd name="connsiteX1" fmla="*/ 222536 w 301573"/>
                <a:gd name="connsiteY1" fmla="*/ 521927 h 556381"/>
                <a:gd name="connsiteX2" fmla="*/ 213739 w 301573"/>
                <a:gd name="connsiteY2" fmla="*/ 514963 h 556381"/>
                <a:gd name="connsiteX3" fmla="*/ 151427 w 301573"/>
                <a:gd name="connsiteY3" fmla="*/ 513497 h 556381"/>
                <a:gd name="connsiteX4" fmla="*/ 109275 w 301573"/>
                <a:gd name="connsiteY4" fmla="*/ 533290 h 556381"/>
                <a:gd name="connsiteX5" fmla="*/ 39267 w 301573"/>
                <a:gd name="connsiteY5" fmla="*/ 547218 h 556381"/>
                <a:gd name="connsiteX6" fmla="*/ 2613 w 301573"/>
                <a:gd name="connsiteY6" fmla="*/ 556382 h 556381"/>
                <a:gd name="connsiteX7" fmla="*/ 47 w 301573"/>
                <a:gd name="connsiteY7" fmla="*/ 555282 h 556381"/>
                <a:gd name="connsiteX8" fmla="*/ 9943 w 301573"/>
                <a:gd name="connsiteY8" fmla="*/ 363949 h 556381"/>
                <a:gd name="connsiteX9" fmla="*/ 19473 w 301573"/>
                <a:gd name="connsiteY9" fmla="*/ 209270 h 556381"/>
                <a:gd name="connsiteX10" fmla="*/ 15441 w 301573"/>
                <a:gd name="connsiteY10" fmla="*/ 168584 h 556381"/>
                <a:gd name="connsiteX11" fmla="*/ 24605 w 301573"/>
                <a:gd name="connsiteY11" fmla="*/ 157588 h 556381"/>
                <a:gd name="connsiteX12" fmla="*/ 42199 w 301573"/>
                <a:gd name="connsiteY12" fmla="*/ 123133 h 556381"/>
                <a:gd name="connsiteX13" fmla="*/ 44031 w 301573"/>
                <a:gd name="connsiteY13" fmla="*/ 114703 h 556381"/>
                <a:gd name="connsiteX14" fmla="*/ 50629 w 301573"/>
                <a:gd name="connsiteY14" fmla="*/ 82447 h 556381"/>
                <a:gd name="connsiteX15" fmla="*/ 72988 w 301573"/>
                <a:gd name="connsiteY15" fmla="*/ 83914 h 556381"/>
                <a:gd name="connsiteX16" fmla="*/ 81785 w 301573"/>
                <a:gd name="connsiteY16" fmla="*/ 89778 h 556381"/>
                <a:gd name="connsiteX17" fmla="*/ 79952 w 301573"/>
                <a:gd name="connsiteY17" fmla="*/ 96009 h 556381"/>
                <a:gd name="connsiteX18" fmla="*/ 64558 w 301573"/>
                <a:gd name="connsiteY18" fmla="*/ 111771 h 556381"/>
                <a:gd name="connsiteX19" fmla="*/ 93514 w 301573"/>
                <a:gd name="connsiteY19" fmla="*/ 116169 h 556381"/>
                <a:gd name="connsiteX20" fmla="*/ 100478 w 301573"/>
                <a:gd name="connsiteY20" fmla="*/ 101141 h 556381"/>
                <a:gd name="connsiteX21" fmla="*/ 109275 w 301573"/>
                <a:gd name="connsiteY21" fmla="*/ 78782 h 556381"/>
                <a:gd name="connsiteX22" fmla="*/ 112941 w 301573"/>
                <a:gd name="connsiteY22" fmla="*/ 52025 h 556381"/>
                <a:gd name="connsiteX23" fmla="*/ 133100 w 301573"/>
                <a:gd name="connsiteY23" fmla="*/ 57156 h 556381"/>
                <a:gd name="connsiteX24" fmla="*/ 135666 w 301573"/>
                <a:gd name="connsiteY24" fmla="*/ 40295 h 556381"/>
                <a:gd name="connsiteX25" fmla="*/ 118072 w 301573"/>
                <a:gd name="connsiteY25" fmla="*/ 37363 h 556381"/>
                <a:gd name="connsiteX26" fmla="*/ 103411 w 301573"/>
                <a:gd name="connsiteY26" fmla="*/ 36630 h 556381"/>
                <a:gd name="connsiteX27" fmla="*/ 113674 w 301573"/>
                <a:gd name="connsiteY27" fmla="*/ 26734 h 556381"/>
                <a:gd name="connsiteX28" fmla="*/ 124303 w 301573"/>
                <a:gd name="connsiteY28" fmla="*/ 20869 h 556381"/>
                <a:gd name="connsiteX29" fmla="*/ 103777 w 301573"/>
                <a:gd name="connsiteY29" fmla="*/ 1442 h 556381"/>
                <a:gd name="connsiteX30" fmla="*/ 122471 w 301573"/>
                <a:gd name="connsiteY30" fmla="*/ 8773 h 556381"/>
                <a:gd name="connsiteX31" fmla="*/ 124303 w 301573"/>
                <a:gd name="connsiteY31" fmla="*/ 11705 h 556381"/>
                <a:gd name="connsiteX32" fmla="*/ 147395 w 301573"/>
                <a:gd name="connsiteY32" fmla="*/ 60822 h 556381"/>
                <a:gd name="connsiteX33" fmla="*/ 165356 w 301573"/>
                <a:gd name="connsiteY33" fmla="*/ 49092 h 556381"/>
                <a:gd name="connsiteX34" fmla="*/ 171587 w 301573"/>
                <a:gd name="connsiteY34" fmla="*/ 61555 h 556381"/>
                <a:gd name="connsiteX35" fmla="*/ 150328 w 301573"/>
                <a:gd name="connsiteY35" fmla="*/ 71085 h 556381"/>
                <a:gd name="connsiteX36" fmla="*/ 186615 w 301573"/>
                <a:gd name="connsiteY36" fmla="*/ 71818 h 556381"/>
                <a:gd name="connsiteX37" fmla="*/ 204575 w 301573"/>
                <a:gd name="connsiteY37" fmla="*/ 60822 h 556381"/>
                <a:gd name="connsiteX38" fmla="*/ 208607 w 301573"/>
                <a:gd name="connsiteY38" fmla="*/ 54224 h 556381"/>
                <a:gd name="connsiteX39" fmla="*/ 200543 w 301573"/>
                <a:gd name="connsiteY39" fmla="*/ 52025 h 556381"/>
                <a:gd name="connsiteX40" fmla="*/ 189181 w 301573"/>
                <a:gd name="connsiteY40" fmla="*/ 48726 h 556381"/>
                <a:gd name="connsiteX41" fmla="*/ 182217 w 301573"/>
                <a:gd name="connsiteY41" fmla="*/ 24901 h 556381"/>
                <a:gd name="connsiteX42" fmla="*/ 175252 w 301573"/>
                <a:gd name="connsiteY42" fmla="*/ 12439 h 556381"/>
                <a:gd name="connsiteX43" fmla="*/ 199444 w 301573"/>
                <a:gd name="connsiteY43" fmla="*/ 9873 h 556381"/>
                <a:gd name="connsiteX44" fmla="*/ 278250 w 301573"/>
                <a:gd name="connsiteY44" fmla="*/ 115069 h 556381"/>
                <a:gd name="connsiteX45" fmla="*/ 263588 w 301573"/>
                <a:gd name="connsiteY45" fmla="*/ 138528 h 556381"/>
                <a:gd name="connsiteX46" fmla="*/ 261389 w 301573"/>
                <a:gd name="connsiteY46" fmla="*/ 122034 h 556381"/>
                <a:gd name="connsiteX47" fmla="*/ 256624 w 301573"/>
                <a:gd name="connsiteY47" fmla="*/ 122034 h 556381"/>
                <a:gd name="connsiteX48" fmla="*/ 228767 w 301573"/>
                <a:gd name="connsiteY48" fmla="*/ 127532 h 556381"/>
                <a:gd name="connsiteX49" fmla="*/ 208974 w 301573"/>
                <a:gd name="connsiteY49" fmla="*/ 129731 h 556381"/>
                <a:gd name="connsiteX50" fmla="*/ 219237 w 301573"/>
                <a:gd name="connsiteY50" fmla="*/ 142193 h 556381"/>
                <a:gd name="connsiteX51" fmla="*/ 234998 w 301573"/>
                <a:gd name="connsiteY51" fmla="*/ 152823 h 556381"/>
                <a:gd name="connsiteX52" fmla="*/ 220703 w 301573"/>
                <a:gd name="connsiteY52" fmla="*/ 164552 h 556381"/>
                <a:gd name="connsiteX53" fmla="*/ 221436 w 301573"/>
                <a:gd name="connsiteY53" fmla="*/ 174815 h 556381"/>
                <a:gd name="connsiteX54" fmla="*/ 228400 w 301573"/>
                <a:gd name="connsiteY54" fmla="*/ 186178 h 556381"/>
                <a:gd name="connsiteX55" fmla="*/ 216305 w 301573"/>
                <a:gd name="connsiteY55" fmla="*/ 209636 h 556381"/>
                <a:gd name="connsiteX56" fmla="*/ 207874 w 301573"/>
                <a:gd name="connsiteY56" fmla="*/ 205238 h 556381"/>
                <a:gd name="connsiteX57" fmla="*/ 174519 w 301573"/>
                <a:gd name="connsiteY57" fmla="*/ 216601 h 556381"/>
                <a:gd name="connsiteX58" fmla="*/ 170854 w 301573"/>
                <a:gd name="connsiteY58" fmla="*/ 232362 h 556381"/>
                <a:gd name="connsiteX59" fmla="*/ 197978 w 301573"/>
                <a:gd name="connsiteY59" fmla="*/ 214768 h 556381"/>
                <a:gd name="connsiteX60" fmla="*/ 230233 w 301573"/>
                <a:gd name="connsiteY60" fmla="*/ 222465 h 556381"/>
                <a:gd name="connsiteX61" fmla="*/ 235731 w 301573"/>
                <a:gd name="connsiteY61" fmla="*/ 201206 h 556381"/>
                <a:gd name="connsiteX62" fmla="*/ 250393 w 301573"/>
                <a:gd name="connsiteY62" fmla="*/ 203039 h 556381"/>
                <a:gd name="connsiteX63" fmla="*/ 247094 w 301573"/>
                <a:gd name="connsiteY63" fmla="*/ 218067 h 556381"/>
                <a:gd name="connsiteX64" fmla="*/ 225468 w 301573"/>
                <a:gd name="connsiteY64" fmla="*/ 261685 h 556381"/>
                <a:gd name="connsiteX65" fmla="*/ 234265 w 301573"/>
                <a:gd name="connsiteY65" fmla="*/ 255454 h 556381"/>
                <a:gd name="connsiteX66" fmla="*/ 245628 w 301573"/>
                <a:gd name="connsiteY66" fmla="*/ 254721 h 556381"/>
                <a:gd name="connsiteX67" fmla="*/ 242695 w 301573"/>
                <a:gd name="connsiteY67" fmla="*/ 265717 h 556381"/>
                <a:gd name="connsiteX68" fmla="*/ 251492 w 301573"/>
                <a:gd name="connsiteY68" fmla="*/ 292474 h 556381"/>
                <a:gd name="connsiteX69" fmla="*/ 261755 w 301573"/>
                <a:gd name="connsiteY69" fmla="*/ 299438 h 556381"/>
                <a:gd name="connsiteX70" fmla="*/ 270186 w 301573"/>
                <a:gd name="connsiteY70" fmla="*/ 302004 h 556381"/>
                <a:gd name="connsiteX71" fmla="*/ 286314 w 301573"/>
                <a:gd name="connsiteY71" fmla="*/ 306403 h 556381"/>
                <a:gd name="connsiteX72" fmla="*/ 287413 w 301573"/>
                <a:gd name="connsiteY72" fmla="*/ 309701 h 556381"/>
                <a:gd name="connsiteX73" fmla="*/ 299876 w 301573"/>
                <a:gd name="connsiteY73" fmla="*/ 325829 h 556381"/>
                <a:gd name="connsiteX74" fmla="*/ 298043 w 301573"/>
                <a:gd name="connsiteY74" fmla="*/ 353319 h 556381"/>
                <a:gd name="connsiteX75" fmla="*/ 284847 w 301573"/>
                <a:gd name="connsiteY75" fmla="*/ 464014 h 556381"/>
                <a:gd name="connsiteX76" fmla="*/ 289612 w 301573"/>
                <a:gd name="connsiteY76" fmla="*/ 506533 h 556381"/>
                <a:gd name="connsiteX77" fmla="*/ 278250 w 301573"/>
                <a:gd name="connsiteY77" fmla="*/ 510931 h 55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1573" h="556381">
                  <a:moveTo>
                    <a:pt x="278250" y="510931"/>
                  </a:moveTo>
                  <a:cubicBezTo>
                    <a:pt x="261389" y="523027"/>
                    <a:pt x="240496" y="516429"/>
                    <a:pt x="222536" y="521927"/>
                  </a:cubicBezTo>
                  <a:cubicBezTo>
                    <a:pt x="222902" y="515330"/>
                    <a:pt x="215205" y="514597"/>
                    <a:pt x="213739" y="514963"/>
                  </a:cubicBezTo>
                  <a:cubicBezTo>
                    <a:pt x="192846" y="520095"/>
                    <a:pt x="171953" y="512031"/>
                    <a:pt x="151427" y="513497"/>
                  </a:cubicBezTo>
                  <a:cubicBezTo>
                    <a:pt x="136033" y="514597"/>
                    <a:pt x="119538" y="518262"/>
                    <a:pt x="109275" y="533290"/>
                  </a:cubicBezTo>
                  <a:cubicBezTo>
                    <a:pt x="86550" y="541354"/>
                    <a:pt x="62725" y="545752"/>
                    <a:pt x="39267" y="547218"/>
                  </a:cubicBezTo>
                  <a:cubicBezTo>
                    <a:pt x="26071" y="548318"/>
                    <a:pt x="13975" y="549418"/>
                    <a:pt x="2613" y="556382"/>
                  </a:cubicBezTo>
                  <a:cubicBezTo>
                    <a:pt x="1880" y="556015"/>
                    <a:pt x="1146" y="555649"/>
                    <a:pt x="47" y="555282"/>
                  </a:cubicBezTo>
                  <a:cubicBezTo>
                    <a:pt x="-686" y="491138"/>
                    <a:pt x="7378" y="427727"/>
                    <a:pt x="9943" y="363949"/>
                  </a:cubicBezTo>
                  <a:cubicBezTo>
                    <a:pt x="11776" y="312267"/>
                    <a:pt x="21673" y="260952"/>
                    <a:pt x="19473" y="209270"/>
                  </a:cubicBezTo>
                  <a:cubicBezTo>
                    <a:pt x="18740" y="195708"/>
                    <a:pt x="13242" y="182512"/>
                    <a:pt x="15441" y="168584"/>
                  </a:cubicBezTo>
                  <a:cubicBezTo>
                    <a:pt x="20207" y="166385"/>
                    <a:pt x="18374" y="159054"/>
                    <a:pt x="24605" y="157588"/>
                  </a:cubicBezTo>
                  <a:cubicBezTo>
                    <a:pt x="42565" y="152456"/>
                    <a:pt x="48796" y="141094"/>
                    <a:pt x="42199" y="123133"/>
                  </a:cubicBezTo>
                  <a:cubicBezTo>
                    <a:pt x="41466" y="120934"/>
                    <a:pt x="42932" y="115069"/>
                    <a:pt x="44031" y="114703"/>
                  </a:cubicBezTo>
                  <a:cubicBezTo>
                    <a:pt x="72622" y="108105"/>
                    <a:pt x="45498" y="94177"/>
                    <a:pt x="50629" y="82447"/>
                  </a:cubicBezTo>
                  <a:cubicBezTo>
                    <a:pt x="56494" y="80248"/>
                    <a:pt x="64924" y="99308"/>
                    <a:pt x="72988" y="83914"/>
                  </a:cubicBezTo>
                  <a:cubicBezTo>
                    <a:pt x="75920" y="85746"/>
                    <a:pt x="79586" y="87212"/>
                    <a:pt x="81785" y="89778"/>
                  </a:cubicBezTo>
                  <a:cubicBezTo>
                    <a:pt x="83618" y="91611"/>
                    <a:pt x="82151" y="94910"/>
                    <a:pt x="79952" y="96009"/>
                  </a:cubicBezTo>
                  <a:cubicBezTo>
                    <a:pt x="72622" y="99675"/>
                    <a:pt x="59060" y="101141"/>
                    <a:pt x="64558" y="111771"/>
                  </a:cubicBezTo>
                  <a:cubicBezTo>
                    <a:pt x="69689" y="122034"/>
                    <a:pt x="83984" y="111404"/>
                    <a:pt x="93514" y="116169"/>
                  </a:cubicBezTo>
                  <a:cubicBezTo>
                    <a:pt x="91682" y="109571"/>
                    <a:pt x="116606" y="116169"/>
                    <a:pt x="100478" y="101141"/>
                  </a:cubicBezTo>
                  <a:cubicBezTo>
                    <a:pt x="94980" y="96009"/>
                    <a:pt x="108176" y="88312"/>
                    <a:pt x="109275" y="78782"/>
                  </a:cubicBezTo>
                  <a:cubicBezTo>
                    <a:pt x="110009" y="71451"/>
                    <a:pt x="113674" y="63754"/>
                    <a:pt x="112941" y="52025"/>
                  </a:cubicBezTo>
                  <a:cubicBezTo>
                    <a:pt x="119905" y="62654"/>
                    <a:pt x="127236" y="62654"/>
                    <a:pt x="133100" y="57156"/>
                  </a:cubicBezTo>
                  <a:cubicBezTo>
                    <a:pt x="137132" y="53124"/>
                    <a:pt x="139332" y="45060"/>
                    <a:pt x="135666" y="40295"/>
                  </a:cubicBezTo>
                  <a:cubicBezTo>
                    <a:pt x="131634" y="34797"/>
                    <a:pt x="125403" y="31132"/>
                    <a:pt x="118072" y="37363"/>
                  </a:cubicBezTo>
                  <a:cubicBezTo>
                    <a:pt x="112941" y="41762"/>
                    <a:pt x="104510" y="39929"/>
                    <a:pt x="103411" y="36630"/>
                  </a:cubicBezTo>
                  <a:cubicBezTo>
                    <a:pt x="101578" y="30765"/>
                    <a:pt x="107443" y="27467"/>
                    <a:pt x="113674" y="26734"/>
                  </a:cubicBezTo>
                  <a:cubicBezTo>
                    <a:pt x="116606" y="26367"/>
                    <a:pt x="119172" y="23801"/>
                    <a:pt x="124303" y="20869"/>
                  </a:cubicBezTo>
                  <a:cubicBezTo>
                    <a:pt x="114407" y="17570"/>
                    <a:pt x="110742" y="10606"/>
                    <a:pt x="103777" y="1442"/>
                  </a:cubicBezTo>
                  <a:cubicBezTo>
                    <a:pt x="112941" y="2909"/>
                    <a:pt x="121005" y="-6255"/>
                    <a:pt x="122471" y="8773"/>
                  </a:cubicBezTo>
                  <a:cubicBezTo>
                    <a:pt x="122471" y="9873"/>
                    <a:pt x="123570" y="10972"/>
                    <a:pt x="124303" y="11705"/>
                  </a:cubicBezTo>
                  <a:cubicBezTo>
                    <a:pt x="145929" y="34064"/>
                    <a:pt x="145929" y="34064"/>
                    <a:pt x="147395" y="60822"/>
                  </a:cubicBezTo>
                  <a:cubicBezTo>
                    <a:pt x="153993" y="56790"/>
                    <a:pt x="156559" y="45427"/>
                    <a:pt x="165356" y="49092"/>
                  </a:cubicBezTo>
                  <a:cubicBezTo>
                    <a:pt x="168288" y="50192"/>
                    <a:pt x="173053" y="55324"/>
                    <a:pt x="171587" y="61555"/>
                  </a:cubicBezTo>
                  <a:cubicBezTo>
                    <a:pt x="169021" y="71451"/>
                    <a:pt x="162790" y="74750"/>
                    <a:pt x="150328" y="71085"/>
                  </a:cubicBezTo>
                  <a:cubicBezTo>
                    <a:pt x="164623" y="85013"/>
                    <a:pt x="175619" y="80615"/>
                    <a:pt x="186615" y="71818"/>
                  </a:cubicBezTo>
                  <a:cubicBezTo>
                    <a:pt x="192113" y="67419"/>
                    <a:pt x="198344" y="64120"/>
                    <a:pt x="204575" y="60822"/>
                  </a:cubicBezTo>
                  <a:cubicBezTo>
                    <a:pt x="207508" y="59356"/>
                    <a:pt x="210440" y="57523"/>
                    <a:pt x="208607" y="54224"/>
                  </a:cubicBezTo>
                  <a:cubicBezTo>
                    <a:pt x="207141" y="50925"/>
                    <a:pt x="202743" y="50559"/>
                    <a:pt x="200543" y="52025"/>
                  </a:cubicBezTo>
                  <a:cubicBezTo>
                    <a:pt x="194679" y="56790"/>
                    <a:pt x="188814" y="55690"/>
                    <a:pt x="189181" y="48726"/>
                  </a:cubicBezTo>
                  <a:cubicBezTo>
                    <a:pt x="189547" y="39562"/>
                    <a:pt x="168655" y="37363"/>
                    <a:pt x="182217" y="24901"/>
                  </a:cubicBezTo>
                  <a:cubicBezTo>
                    <a:pt x="185515" y="21969"/>
                    <a:pt x="184782" y="20869"/>
                    <a:pt x="175252" y="12439"/>
                  </a:cubicBezTo>
                  <a:cubicBezTo>
                    <a:pt x="182950" y="8040"/>
                    <a:pt x="192846" y="23068"/>
                    <a:pt x="199444" y="9873"/>
                  </a:cubicBezTo>
                  <a:cubicBezTo>
                    <a:pt x="239763" y="34431"/>
                    <a:pt x="263588" y="71451"/>
                    <a:pt x="278250" y="115069"/>
                  </a:cubicBezTo>
                  <a:cubicBezTo>
                    <a:pt x="275684" y="126799"/>
                    <a:pt x="275684" y="126799"/>
                    <a:pt x="263588" y="138528"/>
                  </a:cubicBezTo>
                  <a:cubicBezTo>
                    <a:pt x="255524" y="134129"/>
                    <a:pt x="263222" y="127165"/>
                    <a:pt x="261389" y="122034"/>
                  </a:cubicBezTo>
                  <a:cubicBezTo>
                    <a:pt x="259556" y="120201"/>
                    <a:pt x="257724" y="120201"/>
                    <a:pt x="256624" y="122034"/>
                  </a:cubicBezTo>
                  <a:cubicBezTo>
                    <a:pt x="249660" y="134496"/>
                    <a:pt x="244162" y="151357"/>
                    <a:pt x="228767" y="127532"/>
                  </a:cubicBezTo>
                  <a:cubicBezTo>
                    <a:pt x="226568" y="123866"/>
                    <a:pt x="213006" y="122400"/>
                    <a:pt x="208974" y="129731"/>
                  </a:cubicBezTo>
                  <a:cubicBezTo>
                    <a:pt x="204942" y="137428"/>
                    <a:pt x="214472" y="139994"/>
                    <a:pt x="219237" y="142193"/>
                  </a:cubicBezTo>
                  <a:cubicBezTo>
                    <a:pt x="225468" y="145126"/>
                    <a:pt x="234265" y="147325"/>
                    <a:pt x="234998" y="152823"/>
                  </a:cubicBezTo>
                  <a:cubicBezTo>
                    <a:pt x="236098" y="160520"/>
                    <a:pt x="227301" y="161986"/>
                    <a:pt x="220703" y="164552"/>
                  </a:cubicBezTo>
                  <a:cubicBezTo>
                    <a:pt x="212273" y="167484"/>
                    <a:pt x="217404" y="171883"/>
                    <a:pt x="221436" y="174815"/>
                  </a:cubicBezTo>
                  <a:cubicBezTo>
                    <a:pt x="225835" y="177747"/>
                    <a:pt x="232066" y="181779"/>
                    <a:pt x="228400" y="186178"/>
                  </a:cubicBezTo>
                  <a:cubicBezTo>
                    <a:pt x="222169" y="193509"/>
                    <a:pt x="221436" y="202672"/>
                    <a:pt x="216305" y="209636"/>
                  </a:cubicBezTo>
                  <a:cubicBezTo>
                    <a:pt x="213006" y="214035"/>
                    <a:pt x="210807" y="206704"/>
                    <a:pt x="207874" y="205238"/>
                  </a:cubicBezTo>
                  <a:cubicBezTo>
                    <a:pt x="193213" y="198274"/>
                    <a:pt x="181483" y="197907"/>
                    <a:pt x="174519" y="216601"/>
                  </a:cubicBezTo>
                  <a:cubicBezTo>
                    <a:pt x="172687" y="222099"/>
                    <a:pt x="171953" y="227230"/>
                    <a:pt x="170854" y="232362"/>
                  </a:cubicBezTo>
                  <a:cubicBezTo>
                    <a:pt x="185149" y="234561"/>
                    <a:pt x="186248" y="216967"/>
                    <a:pt x="197978" y="214768"/>
                  </a:cubicBezTo>
                  <a:cubicBezTo>
                    <a:pt x="209340" y="212569"/>
                    <a:pt x="219237" y="214401"/>
                    <a:pt x="230233" y="222465"/>
                  </a:cubicBezTo>
                  <a:cubicBezTo>
                    <a:pt x="227667" y="213302"/>
                    <a:pt x="226568" y="205971"/>
                    <a:pt x="235731" y="201206"/>
                  </a:cubicBezTo>
                  <a:cubicBezTo>
                    <a:pt x="241596" y="198274"/>
                    <a:pt x="246361" y="197174"/>
                    <a:pt x="250393" y="203039"/>
                  </a:cubicBezTo>
                  <a:cubicBezTo>
                    <a:pt x="254791" y="209270"/>
                    <a:pt x="254058" y="212935"/>
                    <a:pt x="247094" y="218067"/>
                  </a:cubicBezTo>
                  <a:cubicBezTo>
                    <a:pt x="233166" y="228696"/>
                    <a:pt x="226934" y="244091"/>
                    <a:pt x="225468" y="261685"/>
                  </a:cubicBezTo>
                  <a:cubicBezTo>
                    <a:pt x="231333" y="262418"/>
                    <a:pt x="231699" y="257286"/>
                    <a:pt x="234265" y="255454"/>
                  </a:cubicBezTo>
                  <a:cubicBezTo>
                    <a:pt x="237930" y="252521"/>
                    <a:pt x="241596" y="249956"/>
                    <a:pt x="245628" y="254721"/>
                  </a:cubicBezTo>
                  <a:cubicBezTo>
                    <a:pt x="249660" y="259486"/>
                    <a:pt x="245628" y="262784"/>
                    <a:pt x="242695" y="265717"/>
                  </a:cubicBezTo>
                  <a:cubicBezTo>
                    <a:pt x="229867" y="279645"/>
                    <a:pt x="231699" y="285876"/>
                    <a:pt x="251492" y="292474"/>
                  </a:cubicBezTo>
                  <a:cubicBezTo>
                    <a:pt x="255524" y="293940"/>
                    <a:pt x="261389" y="294673"/>
                    <a:pt x="261755" y="299438"/>
                  </a:cubicBezTo>
                  <a:cubicBezTo>
                    <a:pt x="262855" y="309335"/>
                    <a:pt x="265054" y="305303"/>
                    <a:pt x="270186" y="302004"/>
                  </a:cubicBezTo>
                  <a:cubicBezTo>
                    <a:pt x="275684" y="298705"/>
                    <a:pt x="285947" y="286609"/>
                    <a:pt x="286314" y="306403"/>
                  </a:cubicBezTo>
                  <a:cubicBezTo>
                    <a:pt x="286314" y="307502"/>
                    <a:pt x="287413" y="309701"/>
                    <a:pt x="287413" y="309701"/>
                  </a:cubicBezTo>
                  <a:cubicBezTo>
                    <a:pt x="302075" y="307136"/>
                    <a:pt x="303541" y="316299"/>
                    <a:pt x="299876" y="325829"/>
                  </a:cubicBezTo>
                  <a:cubicBezTo>
                    <a:pt x="296210" y="335359"/>
                    <a:pt x="299509" y="344523"/>
                    <a:pt x="298043" y="353319"/>
                  </a:cubicBezTo>
                  <a:cubicBezTo>
                    <a:pt x="292178" y="389973"/>
                    <a:pt x="288513" y="426994"/>
                    <a:pt x="284847" y="464014"/>
                  </a:cubicBezTo>
                  <a:cubicBezTo>
                    <a:pt x="283381" y="479409"/>
                    <a:pt x="279716" y="492971"/>
                    <a:pt x="289612" y="506533"/>
                  </a:cubicBezTo>
                  <a:cubicBezTo>
                    <a:pt x="285214" y="507632"/>
                    <a:pt x="280815" y="506533"/>
                    <a:pt x="278250" y="510931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750728F-22B6-4A20-BE2A-5B923968C031}"/>
                </a:ext>
              </a:extLst>
            </p:cNvPr>
            <p:cNvSpPr/>
            <p:nvPr/>
          </p:nvSpPr>
          <p:spPr>
            <a:xfrm>
              <a:off x="12397757" y="4935135"/>
              <a:ext cx="62678" cy="138607"/>
            </a:xfrm>
            <a:custGeom>
              <a:avLst/>
              <a:gdLst>
                <a:gd name="connsiteX0" fmla="*/ 41785 w 62678"/>
                <a:gd name="connsiteY0" fmla="*/ 0 h 138607"/>
                <a:gd name="connsiteX1" fmla="*/ 45817 w 62678"/>
                <a:gd name="connsiteY1" fmla="*/ 26024 h 138607"/>
                <a:gd name="connsiteX2" fmla="*/ 59746 w 62678"/>
                <a:gd name="connsiteY2" fmla="*/ 55347 h 138607"/>
                <a:gd name="connsiteX3" fmla="*/ 61945 w 62678"/>
                <a:gd name="connsiteY3" fmla="*/ 59379 h 138607"/>
                <a:gd name="connsiteX4" fmla="*/ 57180 w 62678"/>
                <a:gd name="connsiteY4" fmla="*/ 89802 h 138607"/>
                <a:gd name="connsiteX5" fmla="*/ 62678 w 62678"/>
                <a:gd name="connsiteY5" fmla="*/ 112527 h 138607"/>
                <a:gd name="connsiteX6" fmla="*/ 48383 w 62678"/>
                <a:gd name="connsiteY6" fmla="*/ 112161 h 138607"/>
                <a:gd name="connsiteX7" fmla="*/ 52782 w 62678"/>
                <a:gd name="connsiteY7" fmla="*/ 128655 h 138607"/>
                <a:gd name="connsiteX8" fmla="*/ 51682 w 62678"/>
                <a:gd name="connsiteY8" fmla="*/ 134520 h 138607"/>
                <a:gd name="connsiteX9" fmla="*/ 39953 w 62678"/>
                <a:gd name="connsiteY9" fmla="*/ 137819 h 138607"/>
                <a:gd name="connsiteX10" fmla="*/ 11363 w 62678"/>
                <a:gd name="connsiteY10" fmla="*/ 127922 h 138607"/>
                <a:gd name="connsiteX11" fmla="*/ 2199 w 62678"/>
                <a:gd name="connsiteY11" fmla="*/ 93101 h 138607"/>
                <a:gd name="connsiteX12" fmla="*/ 15395 w 62678"/>
                <a:gd name="connsiteY12" fmla="*/ 87969 h 138607"/>
                <a:gd name="connsiteX13" fmla="*/ 24925 w 62678"/>
                <a:gd name="connsiteY13" fmla="*/ 81738 h 138607"/>
                <a:gd name="connsiteX14" fmla="*/ 22725 w 62678"/>
                <a:gd name="connsiteY14" fmla="*/ 70009 h 138607"/>
                <a:gd name="connsiteX15" fmla="*/ 21259 w 62678"/>
                <a:gd name="connsiteY15" fmla="*/ 45817 h 138607"/>
                <a:gd name="connsiteX16" fmla="*/ 11363 w 62678"/>
                <a:gd name="connsiteY16" fmla="*/ 45451 h 138607"/>
                <a:gd name="connsiteX17" fmla="*/ 0 w 62678"/>
                <a:gd name="connsiteY17" fmla="*/ 46550 h 138607"/>
                <a:gd name="connsiteX18" fmla="*/ 32989 w 62678"/>
                <a:gd name="connsiteY18" fmla="*/ 31522 h 138607"/>
                <a:gd name="connsiteX19" fmla="*/ 41052 w 62678"/>
                <a:gd name="connsiteY19" fmla="*/ 26024 h 138607"/>
                <a:gd name="connsiteX20" fmla="*/ 33355 w 62678"/>
                <a:gd name="connsiteY20" fmla="*/ 17594 h 138607"/>
                <a:gd name="connsiteX21" fmla="*/ 20160 w 62678"/>
                <a:gd name="connsiteY21" fmla="*/ 13928 h 138607"/>
                <a:gd name="connsiteX22" fmla="*/ 33721 w 62678"/>
                <a:gd name="connsiteY22" fmla="*/ 8430 h 138607"/>
                <a:gd name="connsiteX23" fmla="*/ 41785 w 62678"/>
                <a:gd name="connsiteY23" fmla="*/ 0 h 13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678" h="138607">
                  <a:moveTo>
                    <a:pt x="41785" y="0"/>
                  </a:moveTo>
                  <a:cubicBezTo>
                    <a:pt x="43252" y="8797"/>
                    <a:pt x="44351" y="17227"/>
                    <a:pt x="45817" y="26024"/>
                  </a:cubicBezTo>
                  <a:cubicBezTo>
                    <a:pt x="48383" y="36654"/>
                    <a:pt x="41785" y="51682"/>
                    <a:pt x="59746" y="55347"/>
                  </a:cubicBezTo>
                  <a:cubicBezTo>
                    <a:pt x="60845" y="55714"/>
                    <a:pt x="61945" y="59379"/>
                    <a:pt x="61945" y="59379"/>
                  </a:cubicBezTo>
                  <a:cubicBezTo>
                    <a:pt x="49483" y="68543"/>
                    <a:pt x="60845" y="85404"/>
                    <a:pt x="57180" y="89802"/>
                  </a:cubicBezTo>
                  <a:cubicBezTo>
                    <a:pt x="45451" y="102997"/>
                    <a:pt x="61579" y="105197"/>
                    <a:pt x="62678" y="112527"/>
                  </a:cubicBezTo>
                  <a:cubicBezTo>
                    <a:pt x="57180" y="116926"/>
                    <a:pt x="51315" y="105563"/>
                    <a:pt x="48383" y="112161"/>
                  </a:cubicBezTo>
                  <a:cubicBezTo>
                    <a:pt x="46184" y="116926"/>
                    <a:pt x="41785" y="125356"/>
                    <a:pt x="52782" y="128655"/>
                  </a:cubicBezTo>
                  <a:cubicBezTo>
                    <a:pt x="56080" y="129755"/>
                    <a:pt x="53148" y="132687"/>
                    <a:pt x="51682" y="134520"/>
                  </a:cubicBezTo>
                  <a:cubicBezTo>
                    <a:pt x="48383" y="138185"/>
                    <a:pt x="44718" y="139651"/>
                    <a:pt x="39953" y="137819"/>
                  </a:cubicBezTo>
                  <a:cubicBezTo>
                    <a:pt x="30423" y="134153"/>
                    <a:pt x="19793" y="131954"/>
                    <a:pt x="11363" y="127922"/>
                  </a:cubicBezTo>
                  <a:cubicBezTo>
                    <a:pt x="-1100" y="121691"/>
                    <a:pt x="1833" y="105930"/>
                    <a:pt x="2199" y="93101"/>
                  </a:cubicBezTo>
                  <a:cubicBezTo>
                    <a:pt x="2566" y="82105"/>
                    <a:pt x="9896" y="86503"/>
                    <a:pt x="15395" y="87969"/>
                  </a:cubicBezTo>
                  <a:cubicBezTo>
                    <a:pt x="21626" y="89802"/>
                    <a:pt x="23092" y="85404"/>
                    <a:pt x="24925" y="81738"/>
                  </a:cubicBezTo>
                  <a:cubicBezTo>
                    <a:pt x="27124" y="77340"/>
                    <a:pt x="26391" y="73308"/>
                    <a:pt x="22725" y="70009"/>
                  </a:cubicBezTo>
                  <a:cubicBezTo>
                    <a:pt x="10996" y="58646"/>
                    <a:pt x="10996" y="58646"/>
                    <a:pt x="21259" y="45817"/>
                  </a:cubicBezTo>
                  <a:cubicBezTo>
                    <a:pt x="18327" y="41785"/>
                    <a:pt x="14662" y="45817"/>
                    <a:pt x="11363" y="45451"/>
                  </a:cubicBezTo>
                  <a:cubicBezTo>
                    <a:pt x="8431" y="45084"/>
                    <a:pt x="5498" y="45817"/>
                    <a:pt x="0" y="46550"/>
                  </a:cubicBezTo>
                  <a:cubicBezTo>
                    <a:pt x="9163" y="33722"/>
                    <a:pt x="16128" y="22359"/>
                    <a:pt x="32989" y="31522"/>
                  </a:cubicBezTo>
                  <a:cubicBezTo>
                    <a:pt x="38853" y="34455"/>
                    <a:pt x="41052" y="31522"/>
                    <a:pt x="41052" y="26024"/>
                  </a:cubicBezTo>
                  <a:cubicBezTo>
                    <a:pt x="41052" y="20893"/>
                    <a:pt x="41785" y="15395"/>
                    <a:pt x="33355" y="17594"/>
                  </a:cubicBezTo>
                  <a:cubicBezTo>
                    <a:pt x="28223" y="19060"/>
                    <a:pt x="20160" y="22359"/>
                    <a:pt x="20160" y="13928"/>
                  </a:cubicBezTo>
                  <a:cubicBezTo>
                    <a:pt x="19793" y="5865"/>
                    <a:pt x="26391" y="5498"/>
                    <a:pt x="33721" y="8430"/>
                  </a:cubicBezTo>
                  <a:cubicBezTo>
                    <a:pt x="39953" y="10630"/>
                    <a:pt x="37020" y="733"/>
                    <a:pt x="41785" y="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FE180C75-E252-4E10-86E3-23736E46F704}"/>
                </a:ext>
              </a:extLst>
            </p:cNvPr>
            <p:cNvSpPr/>
            <p:nvPr/>
          </p:nvSpPr>
          <p:spPr>
            <a:xfrm>
              <a:off x="10435026" y="4799149"/>
              <a:ext cx="871837" cy="571922"/>
            </a:xfrm>
            <a:custGeom>
              <a:avLst/>
              <a:gdLst>
                <a:gd name="connsiteX0" fmla="*/ 615334 w 871837"/>
                <a:gd name="connsiteY0" fmla="*/ 571800 h 571922"/>
                <a:gd name="connsiteX1" fmla="*/ 592609 w 871837"/>
                <a:gd name="connsiteY1" fmla="*/ 564103 h 571922"/>
                <a:gd name="connsiteX2" fmla="*/ 584912 w 871837"/>
                <a:gd name="connsiteY2" fmla="*/ 560438 h 571922"/>
                <a:gd name="connsiteX3" fmla="*/ 482281 w 871837"/>
                <a:gd name="connsiteY3" fmla="*/ 523417 h 571922"/>
                <a:gd name="connsiteX4" fmla="*/ 423635 w 871837"/>
                <a:gd name="connsiteY4" fmla="*/ 522684 h 571922"/>
                <a:gd name="connsiteX5" fmla="*/ 408973 w 871837"/>
                <a:gd name="connsiteY5" fmla="*/ 517186 h 571922"/>
                <a:gd name="connsiteX6" fmla="*/ 353992 w 871837"/>
                <a:gd name="connsiteY6" fmla="*/ 503624 h 571922"/>
                <a:gd name="connsiteX7" fmla="*/ 337865 w 871837"/>
                <a:gd name="connsiteY7" fmla="*/ 518286 h 571922"/>
                <a:gd name="connsiteX8" fmla="*/ 319904 w 871837"/>
                <a:gd name="connsiteY8" fmla="*/ 505457 h 571922"/>
                <a:gd name="connsiteX9" fmla="*/ 314773 w 871837"/>
                <a:gd name="connsiteY9" fmla="*/ 518652 h 571922"/>
                <a:gd name="connsiteX10" fmla="*/ 307442 w 871837"/>
                <a:gd name="connsiteY10" fmla="*/ 518652 h 571922"/>
                <a:gd name="connsiteX11" fmla="*/ 205911 w 871837"/>
                <a:gd name="connsiteY11" fmla="*/ 480166 h 571922"/>
                <a:gd name="connsiteX12" fmla="*/ 178787 w 871837"/>
                <a:gd name="connsiteY12" fmla="*/ 438380 h 571922"/>
                <a:gd name="connsiteX13" fmla="*/ 193448 w 871837"/>
                <a:gd name="connsiteY13" fmla="*/ 403193 h 571922"/>
                <a:gd name="connsiteX14" fmla="*/ 228636 w 871837"/>
                <a:gd name="connsiteY14" fmla="*/ 392929 h 571922"/>
                <a:gd name="connsiteX15" fmla="*/ 206277 w 871837"/>
                <a:gd name="connsiteY15" fmla="*/ 343813 h 571922"/>
                <a:gd name="connsiteX16" fmla="*/ 183185 w 871837"/>
                <a:gd name="connsiteY16" fmla="*/ 332451 h 571922"/>
                <a:gd name="connsiteX17" fmla="*/ 141767 w 871837"/>
                <a:gd name="connsiteY17" fmla="*/ 340514 h 571922"/>
                <a:gd name="connsiteX18" fmla="*/ 134069 w 871837"/>
                <a:gd name="connsiteY18" fmla="*/ 352977 h 571922"/>
                <a:gd name="connsiteX19" fmla="*/ 132236 w 871837"/>
                <a:gd name="connsiteY19" fmla="*/ 366172 h 571922"/>
                <a:gd name="connsiteX20" fmla="*/ 135902 w 871837"/>
                <a:gd name="connsiteY20" fmla="*/ 392196 h 571922"/>
                <a:gd name="connsiteX21" fmla="*/ 139934 w 871837"/>
                <a:gd name="connsiteY21" fmla="*/ 416754 h 571922"/>
                <a:gd name="connsiteX22" fmla="*/ 143966 w 871837"/>
                <a:gd name="connsiteY22" fmla="*/ 425185 h 571922"/>
                <a:gd name="connsiteX23" fmla="*/ 136268 w 871837"/>
                <a:gd name="connsiteY23" fmla="*/ 449010 h 571922"/>
                <a:gd name="connsiteX24" fmla="*/ 116842 w 871837"/>
                <a:gd name="connsiteY24" fmla="*/ 436181 h 571922"/>
                <a:gd name="connsiteX25" fmla="*/ 106579 w 871837"/>
                <a:gd name="connsiteY25" fmla="*/ 375702 h 571922"/>
                <a:gd name="connsiteX26" fmla="*/ 101447 w 871837"/>
                <a:gd name="connsiteY26" fmla="*/ 293597 h 571922"/>
                <a:gd name="connsiteX27" fmla="*/ 109878 w 871837"/>
                <a:gd name="connsiteY27" fmla="*/ 255844 h 571922"/>
                <a:gd name="connsiteX28" fmla="*/ 124539 w 871837"/>
                <a:gd name="connsiteY28" fmla="*/ 247047 h 571922"/>
                <a:gd name="connsiteX29" fmla="*/ 134802 w 871837"/>
                <a:gd name="connsiteY29" fmla="*/ 262442 h 571922"/>
                <a:gd name="connsiteX30" fmla="*/ 135169 w 871837"/>
                <a:gd name="connsiteY30" fmla="*/ 287000 h 571922"/>
                <a:gd name="connsiteX31" fmla="*/ 130770 w 871837"/>
                <a:gd name="connsiteY31" fmla="*/ 296896 h 571922"/>
                <a:gd name="connsiteX32" fmla="*/ 163759 w 871837"/>
                <a:gd name="connsiteY32" fmla="*/ 250712 h 571922"/>
                <a:gd name="connsiteX33" fmla="*/ 164492 w 871837"/>
                <a:gd name="connsiteY33" fmla="*/ 237884 h 571922"/>
                <a:gd name="connsiteX34" fmla="*/ 152763 w 871837"/>
                <a:gd name="connsiteY34" fmla="*/ 242649 h 571922"/>
                <a:gd name="connsiteX35" fmla="*/ 126005 w 871837"/>
                <a:gd name="connsiteY35" fmla="*/ 248513 h 571922"/>
                <a:gd name="connsiteX36" fmla="*/ 142133 w 871837"/>
                <a:gd name="connsiteY36" fmla="*/ 207827 h 571922"/>
                <a:gd name="connsiteX37" fmla="*/ 123440 w 871837"/>
                <a:gd name="connsiteY37" fmla="*/ 189867 h 571922"/>
                <a:gd name="connsiteX38" fmla="*/ 106945 w 871837"/>
                <a:gd name="connsiteY38" fmla="*/ 136719 h 571922"/>
                <a:gd name="connsiteX39" fmla="*/ 100714 w 871837"/>
                <a:gd name="connsiteY39" fmla="*/ 126456 h 571922"/>
                <a:gd name="connsiteX40" fmla="*/ 93017 w 871837"/>
                <a:gd name="connsiteY40" fmla="*/ 136352 h 571922"/>
                <a:gd name="connsiteX41" fmla="*/ 82021 w 871837"/>
                <a:gd name="connsiteY41" fmla="*/ 152480 h 571922"/>
                <a:gd name="connsiteX42" fmla="*/ 67726 w 871837"/>
                <a:gd name="connsiteY42" fmla="*/ 145516 h 571922"/>
                <a:gd name="connsiteX43" fmla="*/ 58562 w 871837"/>
                <a:gd name="connsiteY43" fmla="*/ 136352 h 571922"/>
                <a:gd name="connsiteX44" fmla="*/ 52698 w 871837"/>
                <a:gd name="connsiteY44" fmla="*/ 99332 h 571922"/>
                <a:gd name="connsiteX45" fmla="*/ 48666 w 871837"/>
                <a:gd name="connsiteY45" fmla="*/ 76240 h 571922"/>
                <a:gd name="connsiteX46" fmla="*/ 39502 w 871837"/>
                <a:gd name="connsiteY46" fmla="*/ 67077 h 571922"/>
                <a:gd name="connsiteX47" fmla="*/ 34004 w 871837"/>
                <a:gd name="connsiteY47" fmla="*/ 79905 h 571922"/>
                <a:gd name="connsiteX48" fmla="*/ 9813 w 871837"/>
                <a:gd name="connsiteY48" fmla="*/ 90535 h 571922"/>
                <a:gd name="connsiteX49" fmla="*/ 1016 w 871837"/>
                <a:gd name="connsiteY49" fmla="*/ 71842 h 571922"/>
                <a:gd name="connsiteX50" fmla="*/ 8713 w 871837"/>
                <a:gd name="connsiteY50" fmla="*/ 36654 h 571922"/>
                <a:gd name="connsiteX51" fmla="*/ 21908 w 871837"/>
                <a:gd name="connsiteY51" fmla="*/ 8064 h 571922"/>
                <a:gd name="connsiteX52" fmla="*/ 51965 w 871837"/>
                <a:gd name="connsiteY52" fmla="*/ 0 h 571922"/>
                <a:gd name="connsiteX53" fmla="*/ 59662 w 871837"/>
                <a:gd name="connsiteY53" fmla="*/ 4032 h 571922"/>
                <a:gd name="connsiteX54" fmla="*/ 37670 w 871837"/>
                <a:gd name="connsiteY54" fmla="*/ 28957 h 571922"/>
                <a:gd name="connsiteX55" fmla="*/ 60395 w 871837"/>
                <a:gd name="connsiteY55" fmla="*/ 48750 h 571922"/>
                <a:gd name="connsiteX56" fmla="*/ 91917 w 871837"/>
                <a:gd name="connsiteY56" fmla="*/ 53515 h 571922"/>
                <a:gd name="connsiteX57" fmla="*/ 107312 w 871837"/>
                <a:gd name="connsiteY57" fmla="*/ 47284 h 571922"/>
                <a:gd name="connsiteX58" fmla="*/ 127105 w 871837"/>
                <a:gd name="connsiteY58" fmla="*/ 61212 h 571922"/>
                <a:gd name="connsiteX59" fmla="*/ 127471 w 871837"/>
                <a:gd name="connsiteY59" fmla="*/ 70742 h 571922"/>
                <a:gd name="connsiteX60" fmla="*/ 164125 w 871837"/>
                <a:gd name="connsiteY60" fmla="*/ 127556 h 571922"/>
                <a:gd name="connsiteX61" fmla="*/ 178054 w 871837"/>
                <a:gd name="connsiteY61" fmla="*/ 136352 h 571922"/>
                <a:gd name="connsiteX62" fmla="*/ 210309 w 871837"/>
                <a:gd name="connsiteY62" fmla="*/ 186202 h 571922"/>
                <a:gd name="connsiteX63" fmla="*/ 199680 w 871837"/>
                <a:gd name="connsiteY63" fmla="*/ 236417 h 571922"/>
                <a:gd name="connsiteX64" fmla="*/ 198580 w 871837"/>
                <a:gd name="connsiteY64" fmla="*/ 264274 h 571922"/>
                <a:gd name="connsiteX65" fmla="*/ 214341 w 871837"/>
                <a:gd name="connsiteY65" fmla="*/ 289199 h 571922"/>
                <a:gd name="connsiteX66" fmla="*/ 244764 w 871837"/>
                <a:gd name="connsiteY66" fmla="*/ 289932 h 571922"/>
                <a:gd name="connsiteX67" fmla="*/ 256127 w 871837"/>
                <a:gd name="connsiteY67" fmla="*/ 285534 h 571922"/>
                <a:gd name="connsiteX68" fmla="*/ 262358 w 871837"/>
                <a:gd name="connsiteY68" fmla="*/ 307526 h 571922"/>
                <a:gd name="connsiteX69" fmla="*/ 266390 w 871837"/>
                <a:gd name="connsiteY69" fmla="*/ 350044 h 571922"/>
                <a:gd name="connsiteX70" fmla="*/ 294613 w 871837"/>
                <a:gd name="connsiteY70" fmla="*/ 379001 h 571922"/>
                <a:gd name="connsiteX71" fmla="*/ 315506 w 871837"/>
                <a:gd name="connsiteY71" fmla="*/ 394762 h 571922"/>
                <a:gd name="connsiteX72" fmla="*/ 303043 w 871837"/>
                <a:gd name="connsiteY72" fmla="*/ 410157 h 571922"/>
                <a:gd name="connsiteX73" fmla="*/ 288015 w 871837"/>
                <a:gd name="connsiteY73" fmla="*/ 423719 h 571922"/>
                <a:gd name="connsiteX74" fmla="*/ 269688 w 871837"/>
                <a:gd name="connsiteY74" fmla="*/ 407957 h 571922"/>
                <a:gd name="connsiteX75" fmla="*/ 265290 w 871837"/>
                <a:gd name="connsiteY75" fmla="*/ 387798 h 571922"/>
                <a:gd name="connsiteX76" fmla="*/ 257593 w 871837"/>
                <a:gd name="connsiteY76" fmla="*/ 378268 h 571922"/>
                <a:gd name="connsiteX77" fmla="*/ 248429 w 871837"/>
                <a:gd name="connsiteY77" fmla="*/ 386332 h 571922"/>
                <a:gd name="connsiteX78" fmla="*/ 238166 w 871837"/>
                <a:gd name="connsiteY78" fmla="*/ 414555 h 571922"/>
                <a:gd name="connsiteX79" fmla="*/ 244764 w 871837"/>
                <a:gd name="connsiteY79" fmla="*/ 424085 h 571922"/>
                <a:gd name="connsiteX80" fmla="*/ 255393 w 871837"/>
                <a:gd name="connsiteY80" fmla="*/ 441679 h 571922"/>
                <a:gd name="connsiteX81" fmla="*/ 281418 w 871837"/>
                <a:gd name="connsiteY81" fmla="*/ 481632 h 571922"/>
                <a:gd name="connsiteX82" fmla="*/ 339697 w 871837"/>
                <a:gd name="connsiteY82" fmla="*/ 479066 h 571922"/>
                <a:gd name="connsiteX83" fmla="*/ 369754 w 871837"/>
                <a:gd name="connsiteY83" fmla="*/ 483098 h 571922"/>
                <a:gd name="connsiteX84" fmla="*/ 391746 w 871837"/>
                <a:gd name="connsiteY84" fmla="*/ 491895 h 571922"/>
                <a:gd name="connsiteX85" fmla="*/ 440129 w 871837"/>
                <a:gd name="connsiteY85" fmla="*/ 500325 h 571922"/>
                <a:gd name="connsiteX86" fmla="*/ 450759 w 871837"/>
                <a:gd name="connsiteY86" fmla="*/ 499226 h 571922"/>
                <a:gd name="connsiteX87" fmla="*/ 449659 w 871837"/>
                <a:gd name="connsiteY87" fmla="*/ 488963 h 571922"/>
                <a:gd name="connsiteX88" fmla="*/ 442695 w 871837"/>
                <a:gd name="connsiteY88" fmla="*/ 477966 h 571922"/>
                <a:gd name="connsiteX89" fmla="*/ 459189 w 871837"/>
                <a:gd name="connsiteY89" fmla="*/ 442412 h 571922"/>
                <a:gd name="connsiteX90" fmla="*/ 479349 w 871837"/>
                <a:gd name="connsiteY90" fmla="*/ 437281 h 571922"/>
                <a:gd name="connsiteX91" fmla="*/ 505739 w 871837"/>
                <a:gd name="connsiteY91" fmla="*/ 403926 h 571922"/>
                <a:gd name="connsiteX92" fmla="*/ 511237 w 871837"/>
                <a:gd name="connsiteY92" fmla="*/ 361041 h 571922"/>
                <a:gd name="connsiteX93" fmla="*/ 499508 w 871837"/>
                <a:gd name="connsiteY93" fmla="*/ 287366 h 571922"/>
                <a:gd name="connsiteX94" fmla="*/ 501707 w 871837"/>
                <a:gd name="connsiteY94" fmla="*/ 270506 h 571922"/>
                <a:gd name="connsiteX95" fmla="*/ 547525 w 871837"/>
                <a:gd name="connsiteY95" fmla="*/ 255844 h 571922"/>
                <a:gd name="connsiteX96" fmla="*/ 577214 w 871837"/>
                <a:gd name="connsiteY96" fmla="*/ 258776 h 571922"/>
                <a:gd name="connsiteX97" fmla="*/ 589677 w 871837"/>
                <a:gd name="connsiteY97" fmla="*/ 230186 h 571922"/>
                <a:gd name="connsiteX98" fmla="*/ 578681 w 871837"/>
                <a:gd name="connsiteY98" fmla="*/ 179237 h 571922"/>
                <a:gd name="connsiteX99" fmla="*/ 559987 w 871837"/>
                <a:gd name="connsiteY99" fmla="*/ 189134 h 571922"/>
                <a:gd name="connsiteX100" fmla="*/ 537995 w 871837"/>
                <a:gd name="connsiteY100" fmla="*/ 185469 h 571922"/>
                <a:gd name="connsiteX101" fmla="*/ 504273 w 871837"/>
                <a:gd name="connsiteY101" fmla="*/ 140751 h 571922"/>
                <a:gd name="connsiteX102" fmla="*/ 496209 w 871837"/>
                <a:gd name="connsiteY102" fmla="*/ 124257 h 571922"/>
                <a:gd name="connsiteX103" fmla="*/ 486313 w 871837"/>
                <a:gd name="connsiteY103" fmla="*/ 107762 h 571922"/>
                <a:gd name="connsiteX104" fmla="*/ 474950 w 871837"/>
                <a:gd name="connsiteY104" fmla="*/ 78439 h 571922"/>
                <a:gd name="connsiteX105" fmla="*/ 434997 w 871837"/>
                <a:gd name="connsiteY105" fmla="*/ 41419 h 571922"/>
                <a:gd name="connsiteX106" fmla="*/ 416670 w 871837"/>
                <a:gd name="connsiteY106" fmla="*/ 27124 h 571922"/>
                <a:gd name="connsiteX107" fmla="*/ 555955 w 871837"/>
                <a:gd name="connsiteY107" fmla="*/ 34455 h 571922"/>
                <a:gd name="connsiteX108" fmla="*/ 574649 w 871837"/>
                <a:gd name="connsiteY108" fmla="*/ 34088 h 571922"/>
                <a:gd name="connsiteX109" fmla="*/ 574649 w 871837"/>
                <a:gd name="connsiteY109" fmla="*/ 34455 h 571922"/>
                <a:gd name="connsiteX110" fmla="*/ 677646 w 871837"/>
                <a:gd name="connsiteY110" fmla="*/ 35188 h 571922"/>
                <a:gd name="connsiteX111" fmla="*/ 725663 w 871837"/>
                <a:gd name="connsiteY111" fmla="*/ 32989 h 571922"/>
                <a:gd name="connsiteX112" fmla="*/ 752786 w 871837"/>
                <a:gd name="connsiteY112" fmla="*/ 58646 h 571922"/>
                <a:gd name="connsiteX113" fmla="*/ 754253 w 871837"/>
                <a:gd name="connsiteY113" fmla="*/ 72941 h 571922"/>
                <a:gd name="connsiteX114" fmla="*/ 757185 w 871837"/>
                <a:gd name="connsiteY114" fmla="*/ 71109 h 571922"/>
                <a:gd name="connsiteX115" fmla="*/ 799703 w 871837"/>
                <a:gd name="connsiteY115" fmla="*/ 32255 h 571922"/>
                <a:gd name="connsiteX116" fmla="*/ 821696 w 871837"/>
                <a:gd name="connsiteY116" fmla="*/ 42885 h 571922"/>
                <a:gd name="connsiteX117" fmla="*/ 812166 w 871837"/>
                <a:gd name="connsiteY117" fmla="*/ 94200 h 571922"/>
                <a:gd name="connsiteX118" fmla="*/ 799703 w 871837"/>
                <a:gd name="connsiteY118" fmla="*/ 122790 h 571922"/>
                <a:gd name="connsiteX119" fmla="*/ 823162 w 871837"/>
                <a:gd name="connsiteY119" fmla="*/ 100432 h 571922"/>
                <a:gd name="connsiteX120" fmla="*/ 862748 w 871837"/>
                <a:gd name="connsiteY120" fmla="*/ 81005 h 571922"/>
                <a:gd name="connsiteX121" fmla="*/ 871178 w 871837"/>
                <a:gd name="connsiteY121" fmla="*/ 94567 h 571922"/>
                <a:gd name="connsiteX122" fmla="*/ 865314 w 871837"/>
                <a:gd name="connsiteY122" fmla="*/ 177771 h 571922"/>
                <a:gd name="connsiteX123" fmla="*/ 858716 w 871837"/>
                <a:gd name="connsiteY123" fmla="*/ 190600 h 571922"/>
                <a:gd name="connsiteX124" fmla="*/ 824995 w 871837"/>
                <a:gd name="connsiteY124" fmla="*/ 222856 h 571922"/>
                <a:gd name="connsiteX125" fmla="*/ 845887 w 871837"/>
                <a:gd name="connsiteY125" fmla="*/ 213692 h 571922"/>
                <a:gd name="connsiteX126" fmla="*/ 866780 w 871837"/>
                <a:gd name="connsiteY126" fmla="*/ 218091 h 571922"/>
                <a:gd name="connsiteX127" fmla="*/ 869346 w 871837"/>
                <a:gd name="connsiteY127" fmla="*/ 238983 h 571922"/>
                <a:gd name="connsiteX128" fmla="*/ 846254 w 871837"/>
                <a:gd name="connsiteY128" fmla="*/ 281135 h 571922"/>
                <a:gd name="connsiteX129" fmla="*/ 846620 w 871837"/>
                <a:gd name="connsiteY129" fmla="*/ 303127 h 571922"/>
                <a:gd name="connsiteX130" fmla="*/ 842588 w 871837"/>
                <a:gd name="connsiteY130" fmla="*/ 330251 h 571922"/>
                <a:gd name="connsiteX131" fmla="*/ 823162 w 871837"/>
                <a:gd name="connsiteY131" fmla="*/ 409057 h 571922"/>
                <a:gd name="connsiteX132" fmla="*/ 820963 w 871837"/>
                <a:gd name="connsiteY132" fmla="*/ 417121 h 571922"/>
                <a:gd name="connsiteX133" fmla="*/ 812532 w 871837"/>
                <a:gd name="connsiteY133" fmla="*/ 424085 h 571922"/>
                <a:gd name="connsiteX134" fmla="*/ 784309 w 871837"/>
                <a:gd name="connsiteY134" fmla="*/ 425185 h 571922"/>
                <a:gd name="connsiteX135" fmla="*/ 774412 w 871837"/>
                <a:gd name="connsiteY135" fmla="*/ 420786 h 571922"/>
                <a:gd name="connsiteX136" fmla="*/ 756452 w 871837"/>
                <a:gd name="connsiteY136" fmla="*/ 405392 h 571922"/>
                <a:gd name="connsiteX137" fmla="*/ 741057 w 871837"/>
                <a:gd name="connsiteY137" fmla="*/ 462205 h 571922"/>
                <a:gd name="connsiteX138" fmla="*/ 754986 w 871837"/>
                <a:gd name="connsiteY138" fmla="*/ 491162 h 571922"/>
                <a:gd name="connsiteX139" fmla="*/ 766348 w 871837"/>
                <a:gd name="connsiteY139" fmla="*/ 503258 h 571922"/>
                <a:gd name="connsiteX140" fmla="*/ 683511 w 871837"/>
                <a:gd name="connsiteY140" fmla="*/ 499592 h 571922"/>
                <a:gd name="connsiteX141" fmla="*/ 666650 w 871837"/>
                <a:gd name="connsiteY141" fmla="*/ 505823 h 571922"/>
                <a:gd name="connsiteX142" fmla="*/ 623398 w 871837"/>
                <a:gd name="connsiteY142" fmla="*/ 550908 h 571922"/>
                <a:gd name="connsiteX143" fmla="*/ 615334 w 871837"/>
                <a:gd name="connsiteY143" fmla="*/ 571800 h 57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871837" h="571922">
                  <a:moveTo>
                    <a:pt x="615334" y="571800"/>
                  </a:moveTo>
                  <a:cubicBezTo>
                    <a:pt x="606538" y="572900"/>
                    <a:pt x="600306" y="566302"/>
                    <a:pt x="592609" y="564103"/>
                  </a:cubicBezTo>
                  <a:cubicBezTo>
                    <a:pt x="590410" y="562270"/>
                    <a:pt x="586744" y="563736"/>
                    <a:pt x="584912" y="560438"/>
                  </a:cubicBezTo>
                  <a:cubicBezTo>
                    <a:pt x="552656" y="542844"/>
                    <a:pt x="520034" y="523784"/>
                    <a:pt x="482281" y="523417"/>
                  </a:cubicBezTo>
                  <a:cubicBezTo>
                    <a:pt x="462854" y="523051"/>
                    <a:pt x="443061" y="522318"/>
                    <a:pt x="423635" y="522684"/>
                  </a:cubicBezTo>
                  <a:cubicBezTo>
                    <a:pt x="420702" y="515353"/>
                    <a:pt x="420336" y="504724"/>
                    <a:pt x="408973" y="517186"/>
                  </a:cubicBezTo>
                  <a:cubicBezTo>
                    <a:pt x="395411" y="531848"/>
                    <a:pt x="363156" y="524150"/>
                    <a:pt x="353992" y="503624"/>
                  </a:cubicBezTo>
                  <a:cubicBezTo>
                    <a:pt x="350694" y="511322"/>
                    <a:pt x="348494" y="519752"/>
                    <a:pt x="337865" y="518286"/>
                  </a:cubicBezTo>
                  <a:cubicBezTo>
                    <a:pt x="329434" y="517186"/>
                    <a:pt x="325402" y="510955"/>
                    <a:pt x="319904" y="505457"/>
                  </a:cubicBezTo>
                  <a:cubicBezTo>
                    <a:pt x="315139" y="508756"/>
                    <a:pt x="319538" y="515353"/>
                    <a:pt x="314773" y="518652"/>
                  </a:cubicBezTo>
                  <a:cubicBezTo>
                    <a:pt x="312207" y="518652"/>
                    <a:pt x="309641" y="518652"/>
                    <a:pt x="307442" y="518652"/>
                  </a:cubicBezTo>
                  <a:cubicBezTo>
                    <a:pt x="276286" y="498859"/>
                    <a:pt x="242565" y="485664"/>
                    <a:pt x="205911" y="480166"/>
                  </a:cubicBezTo>
                  <a:cubicBezTo>
                    <a:pt x="182086" y="476500"/>
                    <a:pt x="182086" y="454875"/>
                    <a:pt x="178787" y="438380"/>
                  </a:cubicBezTo>
                  <a:cubicBezTo>
                    <a:pt x="176221" y="425918"/>
                    <a:pt x="174388" y="408691"/>
                    <a:pt x="193448" y="403193"/>
                  </a:cubicBezTo>
                  <a:cubicBezTo>
                    <a:pt x="215441" y="409424"/>
                    <a:pt x="223505" y="407225"/>
                    <a:pt x="228636" y="392929"/>
                  </a:cubicBezTo>
                  <a:cubicBezTo>
                    <a:pt x="234134" y="377168"/>
                    <a:pt x="223138" y="352244"/>
                    <a:pt x="206277" y="343813"/>
                  </a:cubicBezTo>
                  <a:cubicBezTo>
                    <a:pt x="198580" y="339781"/>
                    <a:pt x="189050" y="340148"/>
                    <a:pt x="183185" y="332451"/>
                  </a:cubicBezTo>
                  <a:cubicBezTo>
                    <a:pt x="164858" y="317423"/>
                    <a:pt x="148731" y="320355"/>
                    <a:pt x="141767" y="340514"/>
                  </a:cubicBezTo>
                  <a:cubicBezTo>
                    <a:pt x="139934" y="345279"/>
                    <a:pt x="137368" y="349678"/>
                    <a:pt x="134069" y="352977"/>
                  </a:cubicBezTo>
                  <a:cubicBezTo>
                    <a:pt x="130404" y="357009"/>
                    <a:pt x="127838" y="361407"/>
                    <a:pt x="132236" y="366172"/>
                  </a:cubicBezTo>
                  <a:cubicBezTo>
                    <a:pt x="140300" y="374236"/>
                    <a:pt x="138834" y="382666"/>
                    <a:pt x="135902" y="392196"/>
                  </a:cubicBezTo>
                  <a:cubicBezTo>
                    <a:pt x="132970" y="400993"/>
                    <a:pt x="133703" y="409424"/>
                    <a:pt x="139934" y="416754"/>
                  </a:cubicBezTo>
                  <a:cubicBezTo>
                    <a:pt x="141767" y="419320"/>
                    <a:pt x="143233" y="421886"/>
                    <a:pt x="143966" y="425185"/>
                  </a:cubicBezTo>
                  <a:cubicBezTo>
                    <a:pt x="146532" y="434715"/>
                    <a:pt x="147265" y="444978"/>
                    <a:pt x="136268" y="449010"/>
                  </a:cubicBezTo>
                  <a:cubicBezTo>
                    <a:pt x="125272" y="453042"/>
                    <a:pt x="120507" y="444245"/>
                    <a:pt x="116842" y="436181"/>
                  </a:cubicBezTo>
                  <a:cubicBezTo>
                    <a:pt x="108045" y="417121"/>
                    <a:pt x="107678" y="396228"/>
                    <a:pt x="106579" y="375702"/>
                  </a:cubicBezTo>
                  <a:cubicBezTo>
                    <a:pt x="105479" y="348212"/>
                    <a:pt x="102913" y="321088"/>
                    <a:pt x="101447" y="293597"/>
                  </a:cubicBezTo>
                  <a:cubicBezTo>
                    <a:pt x="100714" y="279669"/>
                    <a:pt x="104746" y="267573"/>
                    <a:pt x="109878" y="255844"/>
                  </a:cubicBezTo>
                  <a:cubicBezTo>
                    <a:pt x="112443" y="249979"/>
                    <a:pt x="117208" y="245581"/>
                    <a:pt x="124539" y="247047"/>
                  </a:cubicBezTo>
                  <a:cubicBezTo>
                    <a:pt x="130037" y="250712"/>
                    <a:pt x="130037" y="258043"/>
                    <a:pt x="134802" y="262442"/>
                  </a:cubicBezTo>
                  <a:cubicBezTo>
                    <a:pt x="142866" y="270506"/>
                    <a:pt x="143233" y="278936"/>
                    <a:pt x="135169" y="287000"/>
                  </a:cubicBezTo>
                  <a:cubicBezTo>
                    <a:pt x="131870" y="290299"/>
                    <a:pt x="130037" y="293964"/>
                    <a:pt x="130770" y="296896"/>
                  </a:cubicBezTo>
                  <a:cubicBezTo>
                    <a:pt x="157528" y="293231"/>
                    <a:pt x="149097" y="264274"/>
                    <a:pt x="163759" y="250712"/>
                  </a:cubicBezTo>
                  <a:cubicBezTo>
                    <a:pt x="167791" y="247047"/>
                    <a:pt x="169623" y="241916"/>
                    <a:pt x="164492" y="237884"/>
                  </a:cubicBezTo>
                  <a:cubicBezTo>
                    <a:pt x="158994" y="233485"/>
                    <a:pt x="155695" y="238250"/>
                    <a:pt x="152763" y="242649"/>
                  </a:cubicBezTo>
                  <a:cubicBezTo>
                    <a:pt x="145798" y="253278"/>
                    <a:pt x="138101" y="260976"/>
                    <a:pt x="126005" y="248513"/>
                  </a:cubicBezTo>
                  <a:cubicBezTo>
                    <a:pt x="115009" y="229087"/>
                    <a:pt x="134069" y="221389"/>
                    <a:pt x="142133" y="207827"/>
                  </a:cubicBezTo>
                  <a:cubicBezTo>
                    <a:pt x="131503" y="206361"/>
                    <a:pt x="125272" y="198297"/>
                    <a:pt x="123440" y="189867"/>
                  </a:cubicBezTo>
                  <a:cubicBezTo>
                    <a:pt x="119774" y="171540"/>
                    <a:pt x="104013" y="156879"/>
                    <a:pt x="106945" y="136719"/>
                  </a:cubicBezTo>
                  <a:cubicBezTo>
                    <a:pt x="107678" y="132320"/>
                    <a:pt x="105479" y="127189"/>
                    <a:pt x="100714" y="126456"/>
                  </a:cubicBezTo>
                  <a:cubicBezTo>
                    <a:pt x="93017" y="124990"/>
                    <a:pt x="94116" y="132320"/>
                    <a:pt x="93017" y="136352"/>
                  </a:cubicBezTo>
                  <a:cubicBezTo>
                    <a:pt x="91551" y="143317"/>
                    <a:pt x="88985" y="149181"/>
                    <a:pt x="82021" y="152480"/>
                  </a:cubicBezTo>
                  <a:cubicBezTo>
                    <a:pt x="75790" y="153580"/>
                    <a:pt x="71758" y="149181"/>
                    <a:pt x="67726" y="145516"/>
                  </a:cubicBezTo>
                  <a:cubicBezTo>
                    <a:pt x="64793" y="142217"/>
                    <a:pt x="61861" y="139285"/>
                    <a:pt x="58562" y="136352"/>
                  </a:cubicBezTo>
                  <a:cubicBezTo>
                    <a:pt x="40602" y="120591"/>
                    <a:pt x="39869" y="119492"/>
                    <a:pt x="52698" y="99332"/>
                  </a:cubicBezTo>
                  <a:cubicBezTo>
                    <a:pt x="58929" y="89435"/>
                    <a:pt x="59295" y="82471"/>
                    <a:pt x="48666" y="76240"/>
                  </a:cubicBezTo>
                  <a:cubicBezTo>
                    <a:pt x="45000" y="74041"/>
                    <a:pt x="43168" y="69642"/>
                    <a:pt x="39502" y="67077"/>
                  </a:cubicBezTo>
                  <a:cubicBezTo>
                    <a:pt x="35104" y="70375"/>
                    <a:pt x="37670" y="76607"/>
                    <a:pt x="34004" y="79905"/>
                  </a:cubicBezTo>
                  <a:cubicBezTo>
                    <a:pt x="27040" y="86137"/>
                    <a:pt x="19343" y="92734"/>
                    <a:pt x="9813" y="90535"/>
                  </a:cubicBezTo>
                  <a:cubicBezTo>
                    <a:pt x="1016" y="88702"/>
                    <a:pt x="2482" y="79172"/>
                    <a:pt x="1016" y="71842"/>
                  </a:cubicBezTo>
                  <a:cubicBezTo>
                    <a:pt x="-1550" y="58646"/>
                    <a:pt x="649" y="47284"/>
                    <a:pt x="8713" y="36654"/>
                  </a:cubicBezTo>
                  <a:cubicBezTo>
                    <a:pt x="15311" y="28223"/>
                    <a:pt x="15677" y="16494"/>
                    <a:pt x="21908" y="8064"/>
                  </a:cubicBezTo>
                  <a:cubicBezTo>
                    <a:pt x="31438" y="3299"/>
                    <a:pt x="41335" y="367"/>
                    <a:pt x="51965" y="0"/>
                  </a:cubicBezTo>
                  <a:cubicBezTo>
                    <a:pt x="54530" y="1466"/>
                    <a:pt x="57096" y="2566"/>
                    <a:pt x="59662" y="4032"/>
                  </a:cubicBezTo>
                  <a:cubicBezTo>
                    <a:pt x="58196" y="17227"/>
                    <a:pt x="42068" y="16494"/>
                    <a:pt x="37670" y="28957"/>
                  </a:cubicBezTo>
                  <a:cubicBezTo>
                    <a:pt x="45367" y="34088"/>
                    <a:pt x="53431" y="40686"/>
                    <a:pt x="60395" y="48750"/>
                  </a:cubicBezTo>
                  <a:cubicBezTo>
                    <a:pt x="68825" y="58280"/>
                    <a:pt x="79821" y="62312"/>
                    <a:pt x="91917" y="53515"/>
                  </a:cubicBezTo>
                  <a:cubicBezTo>
                    <a:pt x="96682" y="50216"/>
                    <a:pt x="101814" y="48383"/>
                    <a:pt x="107312" y="47284"/>
                  </a:cubicBezTo>
                  <a:cubicBezTo>
                    <a:pt x="118675" y="44718"/>
                    <a:pt x="125272" y="49849"/>
                    <a:pt x="127105" y="61212"/>
                  </a:cubicBezTo>
                  <a:cubicBezTo>
                    <a:pt x="127471" y="64144"/>
                    <a:pt x="127471" y="67443"/>
                    <a:pt x="127471" y="70742"/>
                  </a:cubicBezTo>
                  <a:cubicBezTo>
                    <a:pt x="124539" y="108495"/>
                    <a:pt x="127471" y="113260"/>
                    <a:pt x="164125" y="127556"/>
                  </a:cubicBezTo>
                  <a:cubicBezTo>
                    <a:pt x="169257" y="129755"/>
                    <a:pt x="175488" y="131221"/>
                    <a:pt x="178054" y="136352"/>
                  </a:cubicBezTo>
                  <a:cubicBezTo>
                    <a:pt x="187217" y="153946"/>
                    <a:pt x="199313" y="169707"/>
                    <a:pt x="210309" y="186202"/>
                  </a:cubicBezTo>
                  <a:cubicBezTo>
                    <a:pt x="220572" y="201963"/>
                    <a:pt x="210676" y="222122"/>
                    <a:pt x="199680" y="236417"/>
                  </a:cubicBezTo>
                  <a:cubicBezTo>
                    <a:pt x="191982" y="247047"/>
                    <a:pt x="187950" y="253278"/>
                    <a:pt x="198580" y="264274"/>
                  </a:cubicBezTo>
                  <a:cubicBezTo>
                    <a:pt x="205178" y="271239"/>
                    <a:pt x="206277" y="282235"/>
                    <a:pt x="214341" y="289199"/>
                  </a:cubicBezTo>
                  <a:cubicBezTo>
                    <a:pt x="224604" y="298363"/>
                    <a:pt x="234134" y="302394"/>
                    <a:pt x="244764" y="289932"/>
                  </a:cubicBezTo>
                  <a:cubicBezTo>
                    <a:pt x="247696" y="286633"/>
                    <a:pt x="251362" y="283701"/>
                    <a:pt x="256127" y="285534"/>
                  </a:cubicBezTo>
                  <a:cubicBezTo>
                    <a:pt x="263824" y="291398"/>
                    <a:pt x="263824" y="299462"/>
                    <a:pt x="262358" y="307526"/>
                  </a:cubicBezTo>
                  <a:cubicBezTo>
                    <a:pt x="259792" y="322188"/>
                    <a:pt x="263457" y="336116"/>
                    <a:pt x="266390" y="350044"/>
                  </a:cubicBezTo>
                  <a:cubicBezTo>
                    <a:pt x="270055" y="365439"/>
                    <a:pt x="278852" y="375336"/>
                    <a:pt x="294613" y="379001"/>
                  </a:cubicBezTo>
                  <a:cubicBezTo>
                    <a:pt x="303410" y="381200"/>
                    <a:pt x="313307" y="383399"/>
                    <a:pt x="315506" y="394762"/>
                  </a:cubicBezTo>
                  <a:cubicBezTo>
                    <a:pt x="311474" y="399894"/>
                    <a:pt x="303410" y="401726"/>
                    <a:pt x="303043" y="410157"/>
                  </a:cubicBezTo>
                  <a:cubicBezTo>
                    <a:pt x="302310" y="418954"/>
                    <a:pt x="296812" y="424085"/>
                    <a:pt x="288015" y="423719"/>
                  </a:cubicBezTo>
                  <a:cubicBezTo>
                    <a:pt x="278119" y="423352"/>
                    <a:pt x="271888" y="417488"/>
                    <a:pt x="269688" y="407957"/>
                  </a:cubicBezTo>
                  <a:cubicBezTo>
                    <a:pt x="268222" y="401360"/>
                    <a:pt x="267856" y="394396"/>
                    <a:pt x="265290" y="387798"/>
                  </a:cubicBezTo>
                  <a:cubicBezTo>
                    <a:pt x="263824" y="383766"/>
                    <a:pt x="262724" y="379001"/>
                    <a:pt x="257593" y="378268"/>
                  </a:cubicBezTo>
                  <a:cubicBezTo>
                    <a:pt x="252095" y="377535"/>
                    <a:pt x="250262" y="382300"/>
                    <a:pt x="248429" y="386332"/>
                  </a:cubicBezTo>
                  <a:cubicBezTo>
                    <a:pt x="244397" y="395495"/>
                    <a:pt x="241832" y="405392"/>
                    <a:pt x="238166" y="414555"/>
                  </a:cubicBezTo>
                  <a:cubicBezTo>
                    <a:pt x="235600" y="420420"/>
                    <a:pt x="237067" y="424085"/>
                    <a:pt x="244764" y="424085"/>
                  </a:cubicBezTo>
                  <a:cubicBezTo>
                    <a:pt x="257959" y="424085"/>
                    <a:pt x="257959" y="431783"/>
                    <a:pt x="255393" y="441679"/>
                  </a:cubicBezTo>
                  <a:cubicBezTo>
                    <a:pt x="249895" y="465871"/>
                    <a:pt x="256860" y="476134"/>
                    <a:pt x="281418" y="481632"/>
                  </a:cubicBezTo>
                  <a:cubicBezTo>
                    <a:pt x="301211" y="486030"/>
                    <a:pt x="320271" y="488963"/>
                    <a:pt x="339697" y="479066"/>
                  </a:cubicBezTo>
                  <a:cubicBezTo>
                    <a:pt x="349594" y="473935"/>
                    <a:pt x="360590" y="476134"/>
                    <a:pt x="369754" y="483098"/>
                  </a:cubicBezTo>
                  <a:cubicBezTo>
                    <a:pt x="376351" y="488230"/>
                    <a:pt x="383682" y="492995"/>
                    <a:pt x="391746" y="491895"/>
                  </a:cubicBezTo>
                  <a:cubicBezTo>
                    <a:pt x="408973" y="489696"/>
                    <a:pt x="425101" y="491162"/>
                    <a:pt x="440129" y="500325"/>
                  </a:cubicBezTo>
                  <a:cubicBezTo>
                    <a:pt x="443428" y="502158"/>
                    <a:pt x="447826" y="502158"/>
                    <a:pt x="450759" y="499226"/>
                  </a:cubicBezTo>
                  <a:cubicBezTo>
                    <a:pt x="454057" y="495927"/>
                    <a:pt x="451858" y="492261"/>
                    <a:pt x="449659" y="488963"/>
                  </a:cubicBezTo>
                  <a:cubicBezTo>
                    <a:pt x="447460" y="485297"/>
                    <a:pt x="444527" y="481998"/>
                    <a:pt x="442695" y="477966"/>
                  </a:cubicBezTo>
                  <a:cubicBezTo>
                    <a:pt x="432798" y="459273"/>
                    <a:pt x="438663" y="446444"/>
                    <a:pt x="459189" y="442412"/>
                  </a:cubicBezTo>
                  <a:cubicBezTo>
                    <a:pt x="465787" y="440946"/>
                    <a:pt x="472384" y="439113"/>
                    <a:pt x="479349" y="437281"/>
                  </a:cubicBezTo>
                  <a:cubicBezTo>
                    <a:pt x="505006" y="431049"/>
                    <a:pt x="504640" y="431049"/>
                    <a:pt x="505739" y="403926"/>
                  </a:cubicBezTo>
                  <a:cubicBezTo>
                    <a:pt x="506106" y="389631"/>
                    <a:pt x="509771" y="375336"/>
                    <a:pt x="511237" y="361041"/>
                  </a:cubicBezTo>
                  <a:cubicBezTo>
                    <a:pt x="513803" y="335383"/>
                    <a:pt x="516002" y="310092"/>
                    <a:pt x="499508" y="287366"/>
                  </a:cubicBezTo>
                  <a:cubicBezTo>
                    <a:pt x="495110" y="281135"/>
                    <a:pt x="496576" y="273804"/>
                    <a:pt x="501707" y="270506"/>
                  </a:cubicBezTo>
                  <a:cubicBezTo>
                    <a:pt x="515269" y="260976"/>
                    <a:pt x="529198" y="249979"/>
                    <a:pt x="547525" y="255844"/>
                  </a:cubicBezTo>
                  <a:cubicBezTo>
                    <a:pt x="557421" y="259143"/>
                    <a:pt x="567318" y="259509"/>
                    <a:pt x="577214" y="258776"/>
                  </a:cubicBezTo>
                  <a:cubicBezTo>
                    <a:pt x="594442" y="257310"/>
                    <a:pt x="600306" y="243748"/>
                    <a:pt x="589677" y="230186"/>
                  </a:cubicBezTo>
                  <a:cubicBezTo>
                    <a:pt x="577581" y="215158"/>
                    <a:pt x="579047" y="197564"/>
                    <a:pt x="578681" y="179237"/>
                  </a:cubicBezTo>
                  <a:cubicBezTo>
                    <a:pt x="570250" y="178871"/>
                    <a:pt x="565485" y="185469"/>
                    <a:pt x="559987" y="189134"/>
                  </a:cubicBezTo>
                  <a:cubicBezTo>
                    <a:pt x="551190" y="194999"/>
                    <a:pt x="543493" y="195732"/>
                    <a:pt x="537995" y="185469"/>
                  </a:cubicBezTo>
                  <a:cubicBezTo>
                    <a:pt x="529198" y="168608"/>
                    <a:pt x="514536" y="156512"/>
                    <a:pt x="504273" y="140751"/>
                  </a:cubicBezTo>
                  <a:cubicBezTo>
                    <a:pt x="500974" y="135619"/>
                    <a:pt x="496576" y="130488"/>
                    <a:pt x="496209" y="124257"/>
                  </a:cubicBezTo>
                  <a:cubicBezTo>
                    <a:pt x="496209" y="116559"/>
                    <a:pt x="492911" y="112161"/>
                    <a:pt x="486313" y="107762"/>
                  </a:cubicBezTo>
                  <a:cubicBezTo>
                    <a:pt x="476050" y="101165"/>
                    <a:pt x="472018" y="91268"/>
                    <a:pt x="474950" y="78439"/>
                  </a:cubicBezTo>
                  <a:cubicBezTo>
                    <a:pt x="481548" y="48017"/>
                    <a:pt x="465787" y="33355"/>
                    <a:pt x="434997" y="41419"/>
                  </a:cubicBezTo>
                  <a:cubicBezTo>
                    <a:pt x="417770" y="45817"/>
                    <a:pt x="414838" y="43252"/>
                    <a:pt x="416670" y="27124"/>
                  </a:cubicBezTo>
                  <a:cubicBezTo>
                    <a:pt x="463221" y="23825"/>
                    <a:pt x="509405" y="34821"/>
                    <a:pt x="555955" y="34455"/>
                  </a:cubicBezTo>
                  <a:cubicBezTo>
                    <a:pt x="562186" y="34455"/>
                    <a:pt x="568417" y="34455"/>
                    <a:pt x="574649" y="34088"/>
                  </a:cubicBezTo>
                  <a:cubicBezTo>
                    <a:pt x="574649" y="34088"/>
                    <a:pt x="574649" y="34455"/>
                    <a:pt x="574649" y="34455"/>
                  </a:cubicBezTo>
                  <a:cubicBezTo>
                    <a:pt x="609103" y="37754"/>
                    <a:pt x="643558" y="38487"/>
                    <a:pt x="677646" y="35188"/>
                  </a:cubicBezTo>
                  <a:cubicBezTo>
                    <a:pt x="693407" y="33722"/>
                    <a:pt x="709535" y="37387"/>
                    <a:pt x="725663" y="32989"/>
                  </a:cubicBezTo>
                  <a:cubicBezTo>
                    <a:pt x="737392" y="29690"/>
                    <a:pt x="750954" y="45084"/>
                    <a:pt x="752786" y="58646"/>
                  </a:cubicBezTo>
                  <a:cubicBezTo>
                    <a:pt x="753153" y="63411"/>
                    <a:pt x="750954" y="68543"/>
                    <a:pt x="754253" y="72941"/>
                  </a:cubicBezTo>
                  <a:cubicBezTo>
                    <a:pt x="755719" y="72941"/>
                    <a:pt x="757185" y="72575"/>
                    <a:pt x="757185" y="71109"/>
                  </a:cubicBezTo>
                  <a:cubicBezTo>
                    <a:pt x="758284" y="43985"/>
                    <a:pt x="779177" y="38853"/>
                    <a:pt x="799703" y="32255"/>
                  </a:cubicBezTo>
                  <a:cubicBezTo>
                    <a:pt x="810700" y="28957"/>
                    <a:pt x="818030" y="31889"/>
                    <a:pt x="821696" y="42885"/>
                  </a:cubicBezTo>
                  <a:cubicBezTo>
                    <a:pt x="827927" y="61579"/>
                    <a:pt x="829760" y="79905"/>
                    <a:pt x="812166" y="94200"/>
                  </a:cubicBezTo>
                  <a:cubicBezTo>
                    <a:pt x="802269" y="102264"/>
                    <a:pt x="800803" y="112894"/>
                    <a:pt x="799703" y="122790"/>
                  </a:cubicBezTo>
                  <a:cubicBezTo>
                    <a:pt x="814365" y="122790"/>
                    <a:pt x="821329" y="115460"/>
                    <a:pt x="823162" y="100432"/>
                  </a:cubicBezTo>
                  <a:cubicBezTo>
                    <a:pt x="824995" y="86870"/>
                    <a:pt x="850286" y="75507"/>
                    <a:pt x="862748" y="81005"/>
                  </a:cubicBezTo>
                  <a:cubicBezTo>
                    <a:pt x="868613" y="83571"/>
                    <a:pt x="871178" y="88336"/>
                    <a:pt x="871178" y="94567"/>
                  </a:cubicBezTo>
                  <a:cubicBezTo>
                    <a:pt x="870079" y="122424"/>
                    <a:pt x="874111" y="150647"/>
                    <a:pt x="865314" y="177771"/>
                  </a:cubicBezTo>
                  <a:cubicBezTo>
                    <a:pt x="863848" y="182536"/>
                    <a:pt x="863481" y="188401"/>
                    <a:pt x="858716" y="190600"/>
                  </a:cubicBezTo>
                  <a:cubicBezTo>
                    <a:pt x="843688" y="198297"/>
                    <a:pt x="828660" y="205995"/>
                    <a:pt x="824995" y="222856"/>
                  </a:cubicBezTo>
                  <a:cubicBezTo>
                    <a:pt x="830126" y="220656"/>
                    <a:pt x="837823" y="215891"/>
                    <a:pt x="845887" y="213692"/>
                  </a:cubicBezTo>
                  <a:cubicBezTo>
                    <a:pt x="853584" y="211493"/>
                    <a:pt x="860915" y="212226"/>
                    <a:pt x="866780" y="218091"/>
                  </a:cubicBezTo>
                  <a:cubicBezTo>
                    <a:pt x="873011" y="224322"/>
                    <a:pt x="873011" y="232019"/>
                    <a:pt x="869346" y="238983"/>
                  </a:cubicBezTo>
                  <a:cubicBezTo>
                    <a:pt x="861648" y="252912"/>
                    <a:pt x="860915" y="270506"/>
                    <a:pt x="846254" y="281135"/>
                  </a:cubicBezTo>
                  <a:cubicBezTo>
                    <a:pt x="838190" y="287366"/>
                    <a:pt x="841855" y="296530"/>
                    <a:pt x="846620" y="303127"/>
                  </a:cubicBezTo>
                  <a:cubicBezTo>
                    <a:pt x="854684" y="314124"/>
                    <a:pt x="853584" y="322554"/>
                    <a:pt x="842588" y="330251"/>
                  </a:cubicBezTo>
                  <a:cubicBezTo>
                    <a:pt x="816931" y="351877"/>
                    <a:pt x="818030" y="379734"/>
                    <a:pt x="823162" y="409057"/>
                  </a:cubicBezTo>
                  <a:cubicBezTo>
                    <a:pt x="823162" y="411989"/>
                    <a:pt x="822429" y="414555"/>
                    <a:pt x="820963" y="417121"/>
                  </a:cubicBezTo>
                  <a:cubicBezTo>
                    <a:pt x="819130" y="420420"/>
                    <a:pt x="814365" y="421153"/>
                    <a:pt x="812532" y="424085"/>
                  </a:cubicBezTo>
                  <a:cubicBezTo>
                    <a:pt x="803369" y="438380"/>
                    <a:pt x="794572" y="446811"/>
                    <a:pt x="784309" y="425185"/>
                  </a:cubicBezTo>
                  <a:cubicBezTo>
                    <a:pt x="782476" y="421886"/>
                    <a:pt x="778444" y="420420"/>
                    <a:pt x="774412" y="420786"/>
                  </a:cubicBezTo>
                  <a:cubicBezTo>
                    <a:pt x="763416" y="421520"/>
                    <a:pt x="758651" y="415655"/>
                    <a:pt x="756452" y="405392"/>
                  </a:cubicBezTo>
                  <a:cubicBezTo>
                    <a:pt x="753886" y="425551"/>
                    <a:pt x="746555" y="443512"/>
                    <a:pt x="741057" y="462205"/>
                  </a:cubicBezTo>
                  <a:cubicBezTo>
                    <a:pt x="736659" y="476867"/>
                    <a:pt x="740324" y="486030"/>
                    <a:pt x="754986" y="491162"/>
                  </a:cubicBezTo>
                  <a:cubicBezTo>
                    <a:pt x="760484" y="492995"/>
                    <a:pt x="767448" y="494827"/>
                    <a:pt x="766348" y="503258"/>
                  </a:cubicBezTo>
                  <a:cubicBezTo>
                    <a:pt x="738858" y="499226"/>
                    <a:pt x="711368" y="490429"/>
                    <a:pt x="683511" y="499592"/>
                  </a:cubicBezTo>
                  <a:cubicBezTo>
                    <a:pt x="679112" y="505090"/>
                    <a:pt x="672514" y="504724"/>
                    <a:pt x="666650" y="505823"/>
                  </a:cubicBezTo>
                  <a:cubicBezTo>
                    <a:pt x="640992" y="510588"/>
                    <a:pt x="627064" y="524517"/>
                    <a:pt x="623398" y="550908"/>
                  </a:cubicBezTo>
                  <a:cubicBezTo>
                    <a:pt x="621199" y="558605"/>
                    <a:pt x="621932" y="566302"/>
                    <a:pt x="615334" y="571800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8C8FC28A-81E4-4121-A42E-B9183CD9311A}"/>
                </a:ext>
              </a:extLst>
            </p:cNvPr>
            <p:cNvSpPr/>
            <p:nvPr/>
          </p:nvSpPr>
          <p:spPr>
            <a:xfrm>
              <a:off x="10375962" y="4806114"/>
              <a:ext cx="365773" cy="512038"/>
            </a:xfrm>
            <a:custGeom>
              <a:avLst/>
              <a:gdLst>
                <a:gd name="connsiteX0" fmla="*/ 140719 w 365773"/>
                <a:gd name="connsiteY0" fmla="*/ 144050 h 512038"/>
                <a:gd name="connsiteX1" fmla="*/ 148416 w 365773"/>
                <a:gd name="connsiteY1" fmla="*/ 125723 h 512038"/>
                <a:gd name="connsiteX2" fmla="*/ 157946 w 365773"/>
                <a:gd name="connsiteY2" fmla="*/ 111061 h 512038"/>
                <a:gd name="connsiteX3" fmla="*/ 172241 w 365773"/>
                <a:gd name="connsiteY3" fmla="*/ 127922 h 512038"/>
                <a:gd name="connsiteX4" fmla="*/ 190202 w 365773"/>
                <a:gd name="connsiteY4" fmla="*/ 186202 h 512038"/>
                <a:gd name="connsiteX5" fmla="*/ 210361 w 365773"/>
                <a:gd name="connsiteY5" fmla="*/ 192066 h 512038"/>
                <a:gd name="connsiteX6" fmla="*/ 186170 w 365773"/>
                <a:gd name="connsiteY6" fmla="*/ 241549 h 512038"/>
                <a:gd name="connsiteX7" fmla="*/ 186170 w 365773"/>
                <a:gd name="connsiteY7" fmla="*/ 241549 h 512038"/>
                <a:gd name="connsiteX8" fmla="*/ 164911 w 365773"/>
                <a:gd name="connsiteY8" fmla="*/ 282235 h 512038"/>
                <a:gd name="connsiteX9" fmla="*/ 170042 w 365773"/>
                <a:gd name="connsiteY9" fmla="*/ 366539 h 512038"/>
                <a:gd name="connsiteX10" fmla="*/ 181405 w 365773"/>
                <a:gd name="connsiteY10" fmla="*/ 429583 h 512038"/>
                <a:gd name="connsiteX11" fmla="*/ 194234 w 365773"/>
                <a:gd name="connsiteY11" fmla="*/ 439480 h 512038"/>
                <a:gd name="connsiteX12" fmla="*/ 200465 w 365773"/>
                <a:gd name="connsiteY12" fmla="*/ 423719 h 512038"/>
                <a:gd name="connsiteX13" fmla="*/ 197899 w 365773"/>
                <a:gd name="connsiteY13" fmla="*/ 416754 h 512038"/>
                <a:gd name="connsiteX14" fmla="*/ 193867 w 365773"/>
                <a:gd name="connsiteY14" fmla="*/ 373869 h 512038"/>
                <a:gd name="connsiteX15" fmla="*/ 186903 w 365773"/>
                <a:gd name="connsiteY15" fmla="*/ 362507 h 512038"/>
                <a:gd name="connsiteX16" fmla="*/ 185437 w 365773"/>
                <a:gd name="connsiteY16" fmla="*/ 346012 h 512038"/>
                <a:gd name="connsiteX17" fmla="*/ 197533 w 365773"/>
                <a:gd name="connsiteY17" fmla="*/ 322921 h 512038"/>
                <a:gd name="connsiteX18" fmla="*/ 215126 w 365773"/>
                <a:gd name="connsiteY18" fmla="*/ 311191 h 512038"/>
                <a:gd name="connsiteX19" fmla="*/ 245916 w 365773"/>
                <a:gd name="connsiteY19" fmla="*/ 324387 h 512038"/>
                <a:gd name="connsiteX20" fmla="*/ 228322 w 365773"/>
                <a:gd name="connsiteY20" fmla="*/ 326953 h 512038"/>
                <a:gd name="connsiteX21" fmla="*/ 214393 w 365773"/>
                <a:gd name="connsiteY21" fmla="*/ 330251 h 512038"/>
                <a:gd name="connsiteX22" fmla="*/ 212927 w 365773"/>
                <a:gd name="connsiteY22" fmla="*/ 372403 h 512038"/>
                <a:gd name="connsiteX23" fmla="*/ 235286 w 365773"/>
                <a:gd name="connsiteY23" fmla="*/ 389631 h 512038"/>
                <a:gd name="connsiteX24" fmla="*/ 253613 w 365773"/>
                <a:gd name="connsiteY24" fmla="*/ 399161 h 512038"/>
                <a:gd name="connsiteX25" fmla="*/ 241517 w 365773"/>
                <a:gd name="connsiteY25" fmla="*/ 427384 h 512038"/>
                <a:gd name="connsiteX26" fmla="*/ 279637 w 365773"/>
                <a:gd name="connsiteY26" fmla="*/ 470636 h 512038"/>
                <a:gd name="connsiteX27" fmla="*/ 328387 w 365773"/>
                <a:gd name="connsiteY27" fmla="*/ 486397 h 512038"/>
                <a:gd name="connsiteX28" fmla="*/ 365774 w 365773"/>
                <a:gd name="connsiteY28" fmla="*/ 511688 h 512038"/>
                <a:gd name="connsiteX29" fmla="*/ 253246 w 365773"/>
                <a:gd name="connsiteY29" fmla="*/ 498493 h 512038"/>
                <a:gd name="connsiteX30" fmla="*/ 185437 w 365773"/>
                <a:gd name="connsiteY30" fmla="*/ 485664 h 512038"/>
                <a:gd name="connsiteX31" fmla="*/ 172241 w 365773"/>
                <a:gd name="connsiteY31" fmla="*/ 457074 h 512038"/>
                <a:gd name="connsiteX32" fmla="*/ 149883 w 365773"/>
                <a:gd name="connsiteY32" fmla="*/ 467337 h 512038"/>
                <a:gd name="connsiteX33" fmla="*/ 117627 w 365773"/>
                <a:gd name="connsiteY33" fmla="*/ 470636 h 512038"/>
                <a:gd name="connsiteX34" fmla="*/ 113962 w 365773"/>
                <a:gd name="connsiteY34" fmla="*/ 470636 h 512038"/>
                <a:gd name="connsiteX35" fmla="*/ 108464 w 365773"/>
                <a:gd name="connsiteY35" fmla="*/ 419687 h 512038"/>
                <a:gd name="connsiteX36" fmla="*/ 124591 w 365773"/>
                <a:gd name="connsiteY36" fmla="*/ 375702 h 512038"/>
                <a:gd name="connsiteX37" fmla="*/ 129356 w 365773"/>
                <a:gd name="connsiteY37" fmla="*/ 318156 h 512038"/>
                <a:gd name="connsiteX38" fmla="*/ 114328 w 365773"/>
                <a:gd name="connsiteY38" fmla="*/ 300562 h 512038"/>
                <a:gd name="connsiteX39" fmla="*/ 82073 w 365773"/>
                <a:gd name="connsiteY39" fmla="*/ 276737 h 512038"/>
                <a:gd name="connsiteX40" fmla="*/ 32957 w 365773"/>
                <a:gd name="connsiteY40" fmla="*/ 198664 h 512038"/>
                <a:gd name="connsiteX41" fmla="*/ 21961 w 365773"/>
                <a:gd name="connsiteY41" fmla="*/ 178504 h 512038"/>
                <a:gd name="connsiteX42" fmla="*/ 39921 w 365773"/>
                <a:gd name="connsiteY42" fmla="*/ 155046 h 512038"/>
                <a:gd name="connsiteX43" fmla="*/ 30757 w 365773"/>
                <a:gd name="connsiteY43" fmla="*/ 148815 h 512038"/>
                <a:gd name="connsiteX44" fmla="*/ 1434 w 365773"/>
                <a:gd name="connsiteY44" fmla="*/ 150647 h 512038"/>
                <a:gd name="connsiteX45" fmla="*/ 11331 w 365773"/>
                <a:gd name="connsiteY45" fmla="*/ 87969 h 512038"/>
                <a:gd name="connsiteX46" fmla="*/ 24160 w 365773"/>
                <a:gd name="connsiteY46" fmla="*/ 31889 h 512038"/>
                <a:gd name="connsiteX47" fmla="*/ 49818 w 365773"/>
                <a:gd name="connsiteY47" fmla="*/ 6964 h 512038"/>
                <a:gd name="connsiteX48" fmla="*/ 80607 w 365773"/>
                <a:gd name="connsiteY48" fmla="*/ 0 h 512038"/>
                <a:gd name="connsiteX49" fmla="*/ 74742 w 365773"/>
                <a:gd name="connsiteY49" fmla="*/ 24925 h 512038"/>
                <a:gd name="connsiteX50" fmla="*/ 64846 w 365773"/>
                <a:gd name="connsiteY50" fmla="*/ 65977 h 512038"/>
                <a:gd name="connsiteX51" fmla="*/ 70344 w 365773"/>
                <a:gd name="connsiteY51" fmla="*/ 79905 h 512038"/>
                <a:gd name="connsiteX52" fmla="*/ 91603 w 365773"/>
                <a:gd name="connsiteY52" fmla="*/ 65977 h 512038"/>
                <a:gd name="connsiteX53" fmla="*/ 91969 w 365773"/>
                <a:gd name="connsiteY53" fmla="*/ 58646 h 512038"/>
                <a:gd name="connsiteX54" fmla="*/ 95635 w 365773"/>
                <a:gd name="connsiteY54" fmla="*/ 47650 h 512038"/>
                <a:gd name="connsiteX55" fmla="*/ 103332 w 365773"/>
                <a:gd name="connsiteY55" fmla="*/ 56447 h 512038"/>
                <a:gd name="connsiteX56" fmla="*/ 111396 w 365773"/>
                <a:gd name="connsiteY56" fmla="*/ 66343 h 512038"/>
                <a:gd name="connsiteX57" fmla="*/ 117627 w 365773"/>
                <a:gd name="connsiteY57" fmla="*/ 90535 h 512038"/>
                <a:gd name="connsiteX58" fmla="*/ 124958 w 365773"/>
                <a:gd name="connsiteY58" fmla="*/ 127922 h 512038"/>
                <a:gd name="connsiteX59" fmla="*/ 129723 w 365773"/>
                <a:gd name="connsiteY59" fmla="*/ 135619 h 512038"/>
                <a:gd name="connsiteX60" fmla="*/ 107731 w 365773"/>
                <a:gd name="connsiteY60" fmla="*/ 136719 h 512038"/>
                <a:gd name="connsiteX61" fmla="*/ 84639 w 365773"/>
                <a:gd name="connsiteY61" fmla="*/ 160910 h 512038"/>
                <a:gd name="connsiteX62" fmla="*/ 114328 w 365773"/>
                <a:gd name="connsiteY62" fmla="*/ 182903 h 512038"/>
                <a:gd name="connsiteX63" fmla="*/ 140353 w 365773"/>
                <a:gd name="connsiteY63" fmla="*/ 169707 h 512038"/>
                <a:gd name="connsiteX64" fmla="*/ 140719 w 365773"/>
                <a:gd name="connsiteY64" fmla="*/ 144050 h 51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65773" h="512038">
                  <a:moveTo>
                    <a:pt x="140719" y="144050"/>
                  </a:moveTo>
                  <a:cubicBezTo>
                    <a:pt x="143651" y="138185"/>
                    <a:pt x="149149" y="133420"/>
                    <a:pt x="148416" y="125723"/>
                  </a:cubicBezTo>
                  <a:cubicBezTo>
                    <a:pt x="147683" y="118759"/>
                    <a:pt x="148416" y="110328"/>
                    <a:pt x="157946" y="111061"/>
                  </a:cubicBezTo>
                  <a:cubicBezTo>
                    <a:pt x="167110" y="111794"/>
                    <a:pt x="172608" y="119492"/>
                    <a:pt x="172241" y="127922"/>
                  </a:cubicBezTo>
                  <a:cubicBezTo>
                    <a:pt x="170409" y="149914"/>
                    <a:pt x="184704" y="166775"/>
                    <a:pt x="190202" y="186202"/>
                  </a:cubicBezTo>
                  <a:cubicBezTo>
                    <a:pt x="192768" y="195732"/>
                    <a:pt x="199365" y="199031"/>
                    <a:pt x="210361" y="192066"/>
                  </a:cubicBezTo>
                  <a:cubicBezTo>
                    <a:pt x="206330" y="212592"/>
                    <a:pt x="179206" y="218824"/>
                    <a:pt x="186170" y="241549"/>
                  </a:cubicBezTo>
                  <a:lnTo>
                    <a:pt x="186170" y="241549"/>
                  </a:lnTo>
                  <a:cubicBezTo>
                    <a:pt x="174074" y="247414"/>
                    <a:pt x="164178" y="268306"/>
                    <a:pt x="164911" y="282235"/>
                  </a:cubicBezTo>
                  <a:cubicBezTo>
                    <a:pt x="167110" y="310458"/>
                    <a:pt x="168576" y="338682"/>
                    <a:pt x="170042" y="366539"/>
                  </a:cubicBezTo>
                  <a:cubicBezTo>
                    <a:pt x="171142" y="387431"/>
                    <a:pt x="171142" y="409790"/>
                    <a:pt x="181405" y="429583"/>
                  </a:cubicBezTo>
                  <a:cubicBezTo>
                    <a:pt x="184337" y="435448"/>
                    <a:pt x="186170" y="442046"/>
                    <a:pt x="194234" y="439480"/>
                  </a:cubicBezTo>
                  <a:cubicBezTo>
                    <a:pt x="201565" y="436914"/>
                    <a:pt x="201198" y="429950"/>
                    <a:pt x="200465" y="423719"/>
                  </a:cubicBezTo>
                  <a:cubicBezTo>
                    <a:pt x="200098" y="421153"/>
                    <a:pt x="199732" y="418221"/>
                    <a:pt x="197899" y="416754"/>
                  </a:cubicBezTo>
                  <a:cubicBezTo>
                    <a:pt x="183238" y="403559"/>
                    <a:pt x="186536" y="389264"/>
                    <a:pt x="193867" y="373869"/>
                  </a:cubicBezTo>
                  <a:cubicBezTo>
                    <a:pt x="196800" y="367638"/>
                    <a:pt x="190935" y="364706"/>
                    <a:pt x="186903" y="362507"/>
                  </a:cubicBezTo>
                  <a:cubicBezTo>
                    <a:pt x="177373" y="357375"/>
                    <a:pt x="176640" y="351144"/>
                    <a:pt x="185437" y="346012"/>
                  </a:cubicBezTo>
                  <a:cubicBezTo>
                    <a:pt x="194967" y="340514"/>
                    <a:pt x="197166" y="333184"/>
                    <a:pt x="197533" y="322921"/>
                  </a:cubicBezTo>
                  <a:cubicBezTo>
                    <a:pt x="197899" y="313024"/>
                    <a:pt x="204130" y="305327"/>
                    <a:pt x="215126" y="311191"/>
                  </a:cubicBezTo>
                  <a:cubicBezTo>
                    <a:pt x="225023" y="316323"/>
                    <a:pt x="242250" y="304594"/>
                    <a:pt x="245916" y="324387"/>
                  </a:cubicBezTo>
                  <a:cubicBezTo>
                    <a:pt x="240784" y="329885"/>
                    <a:pt x="234553" y="327686"/>
                    <a:pt x="228322" y="326953"/>
                  </a:cubicBezTo>
                  <a:cubicBezTo>
                    <a:pt x="223190" y="326219"/>
                    <a:pt x="218059" y="326219"/>
                    <a:pt x="214393" y="330251"/>
                  </a:cubicBezTo>
                  <a:cubicBezTo>
                    <a:pt x="201565" y="343813"/>
                    <a:pt x="208895" y="358475"/>
                    <a:pt x="212927" y="372403"/>
                  </a:cubicBezTo>
                  <a:cubicBezTo>
                    <a:pt x="216226" y="383399"/>
                    <a:pt x="221358" y="391830"/>
                    <a:pt x="235286" y="389631"/>
                  </a:cubicBezTo>
                  <a:cubicBezTo>
                    <a:pt x="242983" y="388531"/>
                    <a:pt x="252147" y="387431"/>
                    <a:pt x="253613" y="399161"/>
                  </a:cubicBezTo>
                  <a:cubicBezTo>
                    <a:pt x="237852" y="403559"/>
                    <a:pt x="242617" y="417488"/>
                    <a:pt x="241517" y="427384"/>
                  </a:cubicBezTo>
                  <a:cubicBezTo>
                    <a:pt x="239318" y="455241"/>
                    <a:pt x="252513" y="469536"/>
                    <a:pt x="279637" y="470636"/>
                  </a:cubicBezTo>
                  <a:cubicBezTo>
                    <a:pt x="297231" y="471369"/>
                    <a:pt x="311893" y="483464"/>
                    <a:pt x="328387" y="486397"/>
                  </a:cubicBezTo>
                  <a:cubicBezTo>
                    <a:pt x="345248" y="489696"/>
                    <a:pt x="355511" y="499959"/>
                    <a:pt x="365774" y="511688"/>
                  </a:cubicBezTo>
                  <a:cubicBezTo>
                    <a:pt x="327654" y="513521"/>
                    <a:pt x="288801" y="508023"/>
                    <a:pt x="253246" y="498493"/>
                  </a:cubicBezTo>
                  <a:cubicBezTo>
                    <a:pt x="230521" y="492261"/>
                    <a:pt x="207063" y="494461"/>
                    <a:pt x="185437" y="485664"/>
                  </a:cubicBezTo>
                  <a:cubicBezTo>
                    <a:pt x="176640" y="479066"/>
                    <a:pt x="158680" y="477600"/>
                    <a:pt x="172241" y="457074"/>
                  </a:cubicBezTo>
                  <a:cubicBezTo>
                    <a:pt x="162711" y="459640"/>
                    <a:pt x="155747" y="454141"/>
                    <a:pt x="149883" y="467337"/>
                  </a:cubicBezTo>
                  <a:cubicBezTo>
                    <a:pt x="145118" y="478333"/>
                    <a:pt x="128990" y="472102"/>
                    <a:pt x="117627" y="470636"/>
                  </a:cubicBezTo>
                  <a:cubicBezTo>
                    <a:pt x="116528" y="470636"/>
                    <a:pt x="115061" y="470636"/>
                    <a:pt x="113962" y="470636"/>
                  </a:cubicBezTo>
                  <a:cubicBezTo>
                    <a:pt x="101499" y="454874"/>
                    <a:pt x="105165" y="438747"/>
                    <a:pt x="108464" y="419687"/>
                  </a:cubicBezTo>
                  <a:cubicBezTo>
                    <a:pt x="111396" y="403193"/>
                    <a:pt x="108464" y="386698"/>
                    <a:pt x="124591" y="375702"/>
                  </a:cubicBezTo>
                  <a:cubicBezTo>
                    <a:pt x="113962" y="355543"/>
                    <a:pt x="131189" y="337949"/>
                    <a:pt x="129356" y="318156"/>
                  </a:cubicBezTo>
                  <a:cubicBezTo>
                    <a:pt x="128257" y="307526"/>
                    <a:pt x="127524" y="301295"/>
                    <a:pt x="114328" y="300562"/>
                  </a:cubicBezTo>
                  <a:cubicBezTo>
                    <a:pt x="99300" y="300195"/>
                    <a:pt x="89404" y="292131"/>
                    <a:pt x="82073" y="276737"/>
                  </a:cubicBezTo>
                  <a:cubicBezTo>
                    <a:pt x="68878" y="248880"/>
                    <a:pt x="51650" y="223222"/>
                    <a:pt x="32957" y="198664"/>
                  </a:cubicBezTo>
                  <a:cubicBezTo>
                    <a:pt x="28558" y="192799"/>
                    <a:pt x="25992" y="185835"/>
                    <a:pt x="21961" y="178504"/>
                  </a:cubicBezTo>
                  <a:cubicBezTo>
                    <a:pt x="39921" y="179604"/>
                    <a:pt x="36989" y="164576"/>
                    <a:pt x="39921" y="155046"/>
                  </a:cubicBezTo>
                  <a:cubicBezTo>
                    <a:pt x="41021" y="152114"/>
                    <a:pt x="34056" y="145882"/>
                    <a:pt x="30757" y="148815"/>
                  </a:cubicBezTo>
                  <a:cubicBezTo>
                    <a:pt x="20861" y="157612"/>
                    <a:pt x="10964" y="150281"/>
                    <a:pt x="1434" y="150647"/>
                  </a:cubicBezTo>
                  <a:cubicBezTo>
                    <a:pt x="-3697" y="128655"/>
                    <a:pt x="6199" y="108495"/>
                    <a:pt x="11331" y="87969"/>
                  </a:cubicBezTo>
                  <a:cubicBezTo>
                    <a:pt x="16096" y="69276"/>
                    <a:pt x="19761" y="50582"/>
                    <a:pt x="24160" y="31889"/>
                  </a:cubicBezTo>
                  <a:cubicBezTo>
                    <a:pt x="27459" y="17594"/>
                    <a:pt x="30757" y="6231"/>
                    <a:pt x="49818" y="6964"/>
                  </a:cubicBezTo>
                  <a:cubicBezTo>
                    <a:pt x="59714" y="7697"/>
                    <a:pt x="70344" y="2566"/>
                    <a:pt x="80607" y="0"/>
                  </a:cubicBezTo>
                  <a:cubicBezTo>
                    <a:pt x="81340" y="8797"/>
                    <a:pt x="79507" y="16494"/>
                    <a:pt x="74742" y="24925"/>
                  </a:cubicBezTo>
                  <a:cubicBezTo>
                    <a:pt x="67411" y="37020"/>
                    <a:pt x="58248" y="49116"/>
                    <a:pt x="64846" y="65977"/>
                  </a:cubicBezTo>
                  <a:cubicBezTo>
                    <a:pt x="66678" y="70742"/>
                    <a:pt x="66678" y="82838"/>
                    <a:pt x="70344" y="79905"/>
                  </a:cubicBezTo>
                  <a:cubicBezTo>
                    <a:pt x="76941" y="74407"/>
                    <a:pt x="89037" y="76973"/>
                    <a:pt x="91603" y="65977"/>
                  </a:cubicBezTo>
                  <a:cubicBezTo>
                    <a:pt x="91969" y="63411"/>
                    <a:pt x="91603" y="60845"/>
                    <a:pt x="91969" y="58646"/>
                  </a:cubicBezTo>
                  <a:cubicBezTo>
                    <a:pt x="92703" y="54614"/>
                    <a:pt x="89770" y="48750"/>
                    <a:pt x="95635" y="47650"/>
                  </a:cubicBezTo>
                  <a:cubicBezTo>
                    <a:pt x="101133" y="46550"/>
                    <a:pt x="102233" y="52048"/>
                    <a:pt x="103332" y="56447"/>
                  </a:cubicBezTo>
                  <a:cubicBezTo>
                    <a:pt x="104798" y="60845"/>
                    <a:pt x="107364" y="65244"/>
                    <a:pt x="111396" y="66343"/>
                  </a:cubicBezTo>
                  <a:cubicBezTo>
                    <a:pt x="129723" y="70742"/>
                    <a:pt x="125691" y="82471"/>
                    <a:pt x="117627" y="90535"/>
                  </a:cubicBezTo>
                  <a:cubicBezTo>
                    <a:pt x="100400" y="107762"/>
                    <a:pt x="108830" y="118025"/>
                    <a:pt x="124958" y="127922"/>
                  </a:cubicBezTo>
                  <a:cubicBezTo>
                    <a:pt x="127890" y="129755"/>
                    <a:pt x="129356" y="132320"/>
                    <a:pt x="129723" y="135619"/>
                  </a:cubicBezTo>
                  <a:cubicBezTo>
                    <a:pt x="122759" y="139285"/>
                    <a:pt x="115061" y="135986"/>
                    <a:pt x="107731" y="136719"/>
                  </a:cubicBezTo>
                  <a:cubicBezTo>
                    <a:pt x="94169" y="138552"/>
                    <a:pt x="82806" y="150281"/>
                    <a:pt x="84639" y="160910"/>
                  </a:cubicBezTo>
                  <a:cubicBezTo>
                    <a:pt x="86838" y="174839"/>
                    <a:pt x="100400" y="185102"/>
                    <a:pt x="114328" y="182903"/>
                  </a:cubicBezTo>
                  <a:cubicBezTo>
                    <a:pt x="124591" y="181437"/>
                    <a:pt x="133388" y="176672"/>
                    <a:pt x="140353" y="169707"/>
                  </a:cubicBezTo>
                  <a:cubicBezTo>
                    <a:pt x="148783" y="162010"/>
                    <a:pt x="135588" y="152847"/>
                    <a:pt x="140719" y="144050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93A387FC-1E28-425A-A604-1CC6DEA7AFC9}"/>
                </a:ext>
              </a:extLst>
            </p:cNvPr>
            <p:cNvSpPr/>
            <p:nvPr/>
          </p:nvSpPr>
          <p:spPr>
            <a:xfrm>
              <a:off x="10299825" y="4989016"/>
              <a:ext cx="12077" cy="53312"/>
            </a:xfrm>
            <a:custGeom>
              <a:avLst/>
              <a:gdLst>
                <a:gd name="connsiteX0" fmla="*/ 7195 w 12077"/>
                <a:gd name="connsiteY0" fmla="*/ 0 h 53312"/>
                <a:gd name="connsiteX1" fmla="*/ 11960 w 12077"/>
                <a:gd name="connsiteY1" fmla="*/ 45451 h 53312"/>
                <a:gd name="connsiteX2" fmla="*/ 9028 w 12077"/>
                <a:gd name="connsiteY2" fmla="*/ 52782 h 53312"/>
                <a:gd name="connsiteX3" fmla="*/ 2430 w 12077"/>
                <a:gd name="connsiteY3" fmla="*/ 46550 h 53312"/>
                <a:gd name="connsiteX4" fmla="*/ 7195 w 12077"/>
                <a:gd name="connsiteY4" fmla="*/ 0 h 5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7" h="53312">
                  <a:moveTo>
                    <a:pt x="7195" y="0"/>
                  </a:moveTo>
                  <a:cubicBezTo>
                    <a:pt x="9028" y="18327"/>
                    <a:pt x="10128" y="31889"/>
                    <a:pt x="11960" y="45451"/>
                  </a:cubicBezTo>
                  <a:cubicBezTo>
                    <a:pt x="12327" y="49116"/>
                    <a:pt x="11960" y="51682"/>
                    <a:pt x="9028" y="52782"/>
                  </a:cubicBezTo>
                  <a:cubicBezTo>
                    <a:pt x="3530" y="54981"/>
                    <a:pt x="3530" y="49849"/>
                    <a:pt x="2430" y="46550"/>
                  </a:cubicBezTo>
                  <a:cubicBezTo>
                    <a:pt x="-2701" y="31889"/>
                    <a:pt x="964" y="18327"/>
                    <a:pt x="7195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D12E6B92-129A-4CB9-B87C-B9BC1DE55FD0}"/>
                </a:ext>
              </a:extLst>
            </p:cNvPr>
            <p:cNvSpPr/>
            <p:nvPr/>
          </p:nvSpPr>
          <p:spPr>
            <a:xfrm>
              <a:off x="10273529" y="5051328"/>
              <a:ext cx="10421" cy="30056"/>
            </a:xfrm>
            <a:custGeom>
              <a:avLst/>
              <a:gdLst>
                <a:gd name="connsiteX0" fmla="*/ 2702 w 10421"/>
                <a:gd name="connsiteY0" fmla="*/ 30056 h 30056"/>
                <a:gd name="connsiteX1" fmla="*/ 6734 w 10421"/>
                <a:gd name="connsiteY1" fmla="*/ 0 h 30056"/>
                <a:gd name="connsiteX2" fmla="*/ 2702 w 10421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21" h="30056">
                  <a:moveTo>
                    <a:pt x="2702" y="30056"/>
                  </a:moveTo>
                  <a:cubicBezTo>
                    <a:pt x="-3162" y="19060"/>
                    <a:pt x="1603" y="9530"/>
                    <a:pt x="6734" y="0"/>
                  </a:cubicBezTo>
                  <a:cubicBezTo>
                    <a:pt x="4901" y="10263"/>
                    <a:pt x="18463" y="21992"/>
                    <a:pt x="2702" y="30056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A202A351-050C-43A0-99F1-A73649F272A2}"/>
                </a:ext>
              </a:extLst>
            </p:cNvPr>
            <p:cNvSpPr/>
            <p:nvPr/>
          </p:nvSpPr>
          <p:spPr>
            <a:xfrm>
              <a:off x="11230331" y="4744627"/>
              <a:ext cx="191699" cy="26727"/>
            </a:xfrm>
            <a:custGeom>
              <a:avLst/>
              <a:gdLst>
                <a:gd name="connsiteX0" fmla="*/ 165309 w 191699"/>
                <a:gd name="connsiteY0" fmla="*/ 6140 h 26727"/>
                <a:gd name="connsiteX1" fmla="*/ 191700 w 191699"/>
                <a:gd name="connsiteY1" fmla="*/ 9805 h 26727"/>
                <a:gd name="connsiteX2" fmla="*/ 153946 w 191699"/>
                <a:gd name="connsiteY2" fmla="*/ 23000 h 26727"/>
                <a:gd name="connsiteX3" fmla="*/ 138552 w 191699"/>
                <a:gd name="connsiteY3" fmla="*/ 25200 h 26727"/>
                <a:gd name="connsiteX4" fmla="*/ 17227 w 191699"/>
                <a:gd name="connsiteY4" fmla="*/ 17502 h 26727"/>
                <a:gd name="connsiteX5" fmla="*/ 0 w 191699"/>
                <a:gd name="connsiteY5" fmla="*/ 13470 h 26727"/>
                <a:gd name="connsiteX6" fmla="*/ 52782 w 191699"/>
                <a:gd name="connsiteY6" fmla="*/ 5773 h 26727"/>
                <a:gd name="connsiteX7" fmla="*/ 70009 w 191699"/>
                <a:gd name="connsiteY7" fmla="*/ 275 h 26727"/>
                <a:gd name="connsiteX8" fmla="*/ 148082 w 191699"/>
                <a:gd name="connsiteY8" fmla="*/ 275 h 26727"/>
                <a:gd name="connsiteX9" fmla="*/ 165309 w 191699"/>
                <a:gd name="connsiteY9" fmla="*/ 6140 h 2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99" h="26727">
                  <a:moveTo>
                    <a:pt x="165309" y="6140"/>
                  </a:moveTo>
                  <a:cubicBezTo>
                    <a:pt x="174106" y="7606"/>
                    <a:pt x="183636" y="3574"/>
                    <a:pt x="191700" y="9805"/>
                  </a:cubicBezTo>
                  <a:cubicBezTo>
                    <a:pt x="178138" y="11271"/>
                    <a:pt x="163110" y="7606"/>
                    <a:pt x="153946" y="23000"/>
                  </a:cubicBezTo>
                  <a:cubicBezTo>
                    <a:pt x="150281" y="29231"/>
                    <a:pt x="143683" y="25933"/>
                    <a:pt x="138552" y="25200"/>
                  </a:cubicBezTo>
                  <a:cubicBezTo>
                    <a:pt x="98232" y="18602"/>
                    <a:pt x="57547" y="21901"/>
                    <a:pt x="17227" y="17502"/>
                  </a:cubicBezTo>
                  <a:cubicBezTo>
                    <a:pt x="11363" y="16769"/>
                    <a:pt x="4398" y="20068"/>
                    <a:pt x="0" y="13470"/>
                  </a:cubicBezTo>
                  <a:cubicBezTo>
                    <a:pt x="16128" y="2108"/>
                    <a:pt x="35188" y="8705"/>
                    <a:pt x="52782" y="5773"/>
                  </a:cubicBezTo>
                  <a:cubicBezTo>
                    <a:pt x="57547" y="1375"/>
                    <a:pt x="63778" y="275"/>
                    <a:pt x="70009" y="275"/>
                  </a:cubicBezTo>
                  <a:cubicBezTo>
                    <a:pt x="96033" y="-92"/>
                    <a:pt x="122057" y="-92"/>
                    <a:pt x="148082" y="275"/>
                  </a:cubicBezTo>
                  <a:cubicBezTo>
                    <a:pt x="154313" y="641"/>
                    <a:pt x="160177" y="1741"/>
                    <a:pt x="165309" y="6140"/>
                  </a:cubicBezTo>
                  <a:close/>
                </a:path>
              </a:pathLst>
            </a:custGeom>
            <a:solidFill>
              <a:srgbClr val="C8BA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E429E9CD-A489-4379-9D88-0FBC46C52640}"/>
                </a:ext>
              </a:extLst>
            </p:cNvPr>
            <p:cNvSpPr/>
            <p:nvPr/>
          </p:nvSpPr>
          <p:spPr>
            <a:xfrm>
              <a:off x="10862327" y="4609720"/>
              <a:ext cx="526646" cy="129683"/>
            </a:xfrm>
            <a:custGeom>
              <a:avLst/>
              <a:gdLst>
                <a:gd name="connsiteX0" fmla="*/ 0 w 526646"/>
                <a:gd name="connsiteY0" fmla="*/ 43547 h 129683"/>
                <a:gd name="connsiteX1" fmla="*/ 19427 w 526646"/>
                <a:gd name="connsiteY1" fmla="*/ 28518 h 129683"/>
                <a:gd name="connsiteX2" fmla="*/ 22359 w 526646"/>
                <a:gd name="connsiteY2" fmla="*/ 13490 h 129683"/>
                <a:gd name="connsiteX3" fmla="*/ 47650 w 526646"/>
                <a:gd name="connsiteY3" fmla="*/ 4693 h 129683"/>
                <a:gd name="connsiteX4" fmla="*/ 72941 w 526646"/>
                <a:gd name="connsiteY4" fmla="*/ 1395 h 129683"/>
                <a:gd name="connsiteX5" fmla="*/ 87236 w 526646"/>
                <a:gd name="connsiteY5" fmla="*/ 295 h 129683"/>
                <a:gd name="connsiteX6" fmla="*/ 83204 w 526646"/>
                <a:gd name="connsiteY6" fmla="*/ 12024 h 129683"/>
                <a:gd name="connsiteX7" fmla="*/ 98232 w 526646"/>
                <a:gd name="connsiteY7" fmla="*/ 13857 h 129683"/>
                <a:gd name="connsiteX8" fmla="*/ 107762 w 526646"/>
                <a:gd name="connsiteY8" fmla="*/ 19722 h 129683"/>
                <a:gd name="connsiteX9" fmla="*/ 122790 w 526646"/>
                <a:gd name="connsiteY9" fmla="*/ 16789 h 129683"/>
                <a:gd name="connsiteX10" fmla="*/ 127922 w 526646"/>
                <a:gd name="connsiteY10" fmla="*/ 30351 h 129683"/>
                <a:gd name="connsiteX11" fmla="*/ 138918 w 526646"/>
                <a:gd name="connsiteY11" fmla="*/ 21188 h 129683"/>
                <a:gd name="connsiteX12" fmla="*/ 151014 w 526646"/>
                <a:gd name="connsiteY12" fmla="*/ 24120 h 129683"/>
                <a:gd name="connsiteX13" fmla="*/ 173006 w 526646"/>
                <a:gd name="connsiteY13" fmla="*/ 49411 h 129683"/>
                <a:gd name="connsiteX14" fmla="*/ 175939 w 526646"/>
                <a:gd name="connsiteY14" fmla="*/ 31084 h 129683"/>
                <a:gd name="connsiteX15" fmla="*/ 205995 w 526646"/>
                <a:gd name="connsiteY15" fmla="*/ 16789 h 129683"/>
                <a:gd name="connsiteX16" fmla="*/ 221023 w 526646"/>
                <a:gd name="connsiteY16" fmla="*/ 32917 h 129683"/>
                <a:gd name="connsiteX17" fmla="*/ 221023 w 526646"/>
                <a:gd name="connsiteY17" fmla="*/ 58575 h 129683"/>
                <a:gd name="connsiteX18" fmla="*/ 255477 w 526646"/>
                <a:gd name="connsiteY18" fmla="*/ 50877 h 129683"/>
                <a:gd name="connsiteX19" fmla="*/ 292131 w 526646"/>
                <a:gd name="connsiteY19" fmla="*/ 70670 h 129683"/>
                <a:gd name="connsiteX20" fmla="*/ 278569 w 526646"/>
                <a:gd name="connsiteY20" fmla="*/ 53443 h 129683"/>
                <a:gd name="connsiteX21" fmla="*/ 259509 w 526646"/>
                <a:gd name="connsiteY21" fmla="*/ 46845 h 129683"/>
                <a:gd name="connsiteX22" fmla="*/ 262442 w 526646"/>
                <a:gd name="connsiteY22" fmla="*/ 42080 h 129683"/>
                <a:gd name="connsiteX23" fmla="*/ 293597 w 526646"/>
                <a:gd name="connsiteY23" fmla="*/ 32184 h 129683"/>
                <a:gd name="connsiteX24" fmla="*/ 314857 w 526646"/>
                <a:gd name="connsiteY24" fmla="*/ 32550 h 129683"/>
                <a:gd name="connsiteX25" fmla="*/ 321454 w 526646"/>
                <a:gd name="connsiteY25" fmla="*/ 29618 h 129683"/>
                <a:gd name="connsiteX26" fmla="*/ 369471 w 526646"/>
                <a:gd name="connsiteY26" fmla="*/ 30718 h 129683"/>
                <a:gd name="connsiteX27" fmla="*/ 376435 w 526646"/>
                <a:gd name="connsiteY27" fmla="*/ 30351 h 129683"/>
                <a:gd name="connsiteX28" fmla="*/ 399161 w 526646"/>
                <a:gd name="connsiteY28" fmla="*/ 40248 h 129683"/>
                <a:gd name="connsiteX29" fmla="*/ 417487 w 526646"/>
                <a:gd name="connsiteY29" fmla="*/ 50144 h 129683"/>
                <a:gd name="connsiteX30" fmla="*/ 418221 w 526646"/>
                <a:gd name="connsiteY30" fmla="*/ 40614 h 129683"/>
                <a:gd name="connsiteX31" fmla="*/ 423719 w 526646"/>
                <a:gd name="connsiteY31" fmla="*/ 36949 h 129683"/>
                <a:gd name="connsiteX32" fmla="*/ 430316 w 526646"/>
                <a:gd name="connsiteY32" fmla="*/ 25586 h 129683"/>
                <a:gd name="connsiteX33" fmla="*/ 421153 w 526646"/>
                <a:gd name="connsiteY33" fmla="*/ 17889 h 129683"/>
                <a:gd name="connsiteX34" fmla="*/ 438380 w 526646"/>
                <a:gd name="connsiteY34" fmla="*/ 14590 h 129683"/>
                <a:gd name="connsiteX35" fmla="*/ 470269 w 526646"/>
                <a:gd name="connsiteY35" fmla="*/ 9092 h 129683"/>
                <a:gd name="connsiteX36" fmla="*/ 520851 w 526646"/>
                <a:gd name="connsiteY36" fmla="*/ 32184 h 129683"/>
                <a:gd name="connsiteX37" fmla="*/ 525983 w 526646"/>
                <a:gd name="connsiteY37" fmla="*/ 43180 h 129683"/>
                <a:gd name="connsiteX38" fmla="*/ 514620 w 526646"/>
                <a:gd name="connsiteY38" fmla="*/ 46845 h 129683"/>
                <a:gd name="connsiteX39" fmla="*/ 479432 w 526646"/>
                <a:gd name="connsiteY39" fmla="*/ 45013 h 129683"/>
                <a:gd name="connsiteX40" fmla="*/ 455241 w 526646"/>
                <a:gd name="connsiteY40" fmla="*/ 61507 h 129683"/>
                <a:gd name="connsiteX41" fmla="*/ 422619 w 526646"/>
                <a:gd name="connsiteY41" fmla="*/ 71770 h 129683"/>
                <a:gd name="connsiteX42" fmla="*/ 403193 w 526646"/>
                <a:gd name="connsiteY42" fmla="*/ 66638 h 129683"/>
                <a:gd name="connsiteX43" fmla="*/ 371304 w 526646"/>
                <a:gd name="connsiteY43" fmla="*/ 75069 h 129683"/>
                <a:gd name="connsiteX44" fmla="*/ 340514 w 526646"/>
                <a:gd name="connsiteY44" fmla="*/ 79834 h 129683"/>
                <a:gd name="connsiteX45" fmla="*/ 373869 w 526646"/>
                <a:gd name="connsiteY45" fmla="*/ 79101 h 129683"/>
                <a:gd name="connsiteX46" fmla="*/ 420786 w 526646"/>
                <a:gd name="connsiteY46" fmla="*/ 69937 h 129683"/>
                <a:gd name="connsiteX47" fmla="*/ 454874 w 526646"/>
                <a:gd name="connsiteY47" fmla="*/ 84965 h 129683"/>
                <a:gd name="connsiteX48" fmla="*/ 439480 w 526646"/>
                <a:gd name="connsiteY48" fmla="*/ 113922 h 129683"/>
                <a:gd name="connsiteX49" fmla="*/ 413822 w 526646"/>
                <a:gd name="connsiteY49" fmla="*/ 119053 h 129683"/>
                <a:gd name="connsiteX50" fmla="*/ 368738 w 526646"/>
                <a:gd name="connsiteY50" fmla="*/ 122719 h 129683"/>
                <a:gd name="connsiteX51" fmla="*/ 352244 w 526646"/>
                <a:gd name="connsiteY51" fmla="*/ 129683 h 129683"/>
                <a:gd name="connsiteX52" fmla="*/ 337216 w 526646"/>
                <a:gd name="connsiteY52" fmla="*/ 121253 h 129683"/>
                <a:gd name="connsiteX53" fmla="*/ 334650 w 526646"/>
                <a:gd name="connsiteY53" fmla="*/ 119053 h 129683"/>
                <a:gd name="connsiteX54" fmla="*/ 297263 w 526646"/>
                <a:gd name="connsiteY54" fmla="*/ 121253 h 129683"/>
                <a:gd name="connsiteX55" fmla="*/ 280402 w 526646"/>
                <a:gd name="connsiteY55" fmla="*/ 109524 h 129683"/>
                <a:gd name="connsiteX56" fmla="*/ 266840 w 526646"/>
                <a:gd name="connsiteY56" fmla="*/ 91930 h 129683"/>
                <a:gd name="connsiteX57" fmla="*/ 256577 w 526646"/>
                <a:gd name="connsiteY57" fmla="*/ 99627 h 129683"/>
                <a:gd name="connsiteX58" fmla="*/ 240083 w 526646"/>
                <a:gd name="connsiteY58" fmla="*/ 105492 h 129683"/>
                <a:gd name="connsiteX59" fmla="*/ 251079 w 526646"/>
                <a:gd name="connsiteY59" fmla="*/ 109524 h 129683"/>
                <a:gd name="connsiteX60" fmla="*/ 266107 w 526646"/>
                <a:gd name="connsiteY60" fmla="*/ 115022 h 129683"/>
                <a:gd name="connsiteX61" fmla="*/ 246314 w 526646"/>
                <a:gd name="connsiteY61" fmla="*/ 120886 h 129683"/>
                <a:gd name="connsiteX62" fmla="*/ 193532 w 526646"/>
                <a:gd name="connsiteY62" fmla="*/ 110257 h 129683"/>
                <a:gd name="connsiteX63" fmla="*/ 182903 w 526646"/>
                <a:gd name="connsiteY63" fmla="*/ 99260 h 129683"/>
                <a:gd name="connsiteX64" fmla="*/ 196465 w 526646"/>
                <a:gd name="connsiteY64" fmla="*/ 94495 h 129683"/>
                <a:gd name="connsiteX65" fmla="*/ 173006 w 526646"/>
                <a:gd name="connsiteY65" fmla="*/ 76535 h 129683"/>
                <a:gd name="connsiteX66" fmla="*/ 166409 w 526646"/>
                <a:gd name="connsiteY66" fmla="*/ 98527 h 129683"/>
                <a:gd name="connsiteX67" fmla="*/ 101898 w 526646"/>
                <a:gd name="connsiteY67" fmla="*/ 81667 h 129683"/>
                <a:gd name="connsiteX68" fmla="*/ 76240 w 526646"/>
                <a:gd name="connsiteY68" fmla="*/ 75802 h 129683"/>
                <a:gd name="connsiteX69" fmla="*/ 23092 w 526646"/>
                <a:gd name="connsiteY69" fmla="*/ 56375 h 129683"/>
                <a:gd name="connsiteX70" fmla="*/ 15761 w 526646"/>
                <a:gd name="connsiteY70" fmla="*/ 51244 h 129683"/>
                <a:gd name="connsiteX71" fmla="*/ 15761 w 526646"/>
                <a:gd name="connsiteY71" fmla="*/ 51244 h 129683"/>
                <a:gd name="connsiteX72" fmla="*/ 366 w 526646"/>
                <a:gd name="connsiteY72" fmla="*/ 44646 h 129683"/>
                <a:gd name="connsiteX73" fmla="*/ 0 w 526646"/>
                <a:gd name="connsiteY73" fmla="*/ 43547 h 1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6646" h="129683">
                  <a:moveTo>
                    <a:pt x="0" y="43547"/>
                  </a:moveTo>
                  <a:cubicBezTo>
                    <a:pt x="4765" y="36216"/>
                    <a:pt x="9896" y="29985"/>
                    <a:pt x="19427" y="28518"/>
                  </a:cubicBezTo>
                  <a:cubicBezTo>
                    <a:pt x="32255" y="26686"/>
                    <a:pt x="28223" y="20088"/>
                    <a:pt x="22359" y="13490"/>
                  </a:cubicBezTo>
                  <a:cubicBezTo>
                    <a:pt x="25658" y="-4470"/>
                    <a:pt x="42152" y="16789"/>
                    <a:pt x="47650" y="4693"/>
                  </a:cubicBezTo>
                  <a:cubicBezTo>
                    <a:pt x="57180" y="12391"/>
                    <a:pt x="64877" y="9092"/>
                    <a:pt x="72941" y="1395"/>
                  </a:cubicBezTo>
                  <a:cubicBezTo>
                    <a:pt x="75873" y="-1171"/>
                    <a:pt x="82105" y="661"/>
                    <a:pt x="87236" y="295"/>
                  </a:cubicBezTo>
                  <a:cubicBezTo>
                    <a:pt x="93467" y="6526"/>
                    <a:pt x="75873" y="4693"/>
                    <a:pt x="83204" y="12024"/>
                  </a:cubicBezTo>
                  <a:cubicBezTo>
                    <a:pt x="88336" y="17522"/>
                    <a:pt x="92734" y="15690"/>
                    <a:pt x="98232" y="13857"/>
                  </a:cubicBezTo>
                  <a:cubicBezTo>
                    <a:pt x="102631" y="12391"/>
                    <a:pt x="106296" y="8725"/>
                    <a:pt x="107762" y="19722"/>
                  </a:cubicBezTo>
                  <a:cubicBezTo>
                    <a:pt x="108862" y="29618"/>
                    <a:pt x="117292" y="17156"/>
                    <a:pt x="122790" y="16789"/>
                  </a:cubicBezTo>
                  <a:cubicBezTo>
                    <a:pt x="126089" y="20455"/>
                    <a:pt x="121691" y="27052"/>
                    <a:pt x="127922" y="30351"/>
                  </a:cubicBezTo>
                  <a:cubicBezTo>
                    <a:pt x="131587" y="27419"/>
                    <a:pt x="134886" y="24120"/>
                    <a:pt x="138918" y="21188"/>
                  </a:cubicBezTo>
                  <a:cubicBezTo>
                    <a:pt x="144050" y="17522"/>
                    <a:pt x="151747" y="20455"/>
                    <a:pt x="151014" y="24120"/>
                  </a:cubicBezTo>
                  <a:cubicBezTo>
                    <a:pt x="145882" y="43913"/>
                    <a:pt x="164942" y="40981"/>
                    <a:pt x="173006" y="49411"/>
                  </a:cubicBezTo>
                  <a:cubicBezTo>
                    <a:pt x="175939" y="43180"/>
                    <a:pt x="169707" y="32184"/>
                    <a:pt x="175939" y="31084"/>
                  </a:cubicBezTo>
                  <a:cubicBezTo>
                    <a:pt x="188034" y="29252"/>
                    <a:pt x="195732" y="20088"/>
                    <a:pt x="205995" y="16789"/>
                  </a:cubicBezTo>
                  <a:cubicBezTo>
                    <a:pt x="209294" y="15690"/>
                    <a:pt x="214059" y="28152"/>
                    <a:pt x="221023" y="32917"/>
                  </a:cubicBezTo>
                  <a:cubicBezTo>
                    <a:pt x="225055" y="35849"/>
                    <a:pt x="225055" y="48678"/>
                    <a:pt x="221023" y="58575"/>
                  </a:cubicBezTo>
                  <a:cubicBezTo>
                    <a:pt x="231652" y="49411"/>
                    <a:pt x="241182" y="37315"/>
                    <a:pt x="255477" y="50877"/>
                  </a:cubicBezTo>
                  <a:cubicBezTo>
                    <a:pt x="264274" y="63340"/>
                    <a:pt x="275637" y="70670"/>
                    <a:pt x="292131" y="70670"/>
                  </a:cubicBezTo>
                  <a:cubicBezTo>
                    <a:pt x="292131" y="60774"/>
                    <a:pt x="286633" y="56375"/>
                    <a:pt x="278569" y="53443"/>
                  </a:cubicBezTo>
                  <a:cubicBezTo>
                    <a:pt x="272338" y="50877"/>
                    <a:pt x="265007" y="51977"/>
                    <a:pt x="259509" y="46845"/>
                  </a:cubicBezTo>
                  <a:cubicBezTo>
                    <a:pt x="260609" y="45379"/>
                    <a:pt x="262075" y="43913"/>
                    <a:pt x="262442" y="42080"/>
                  </a:cubicBezTo>
                  <a:cubicBezTo>
                    <a:pt x="267573" y="21921"/>
                    <a:pt x="280036" y="25220"/>
                    <a:pt x="293597" y="32184"/>
                  </a:cubicBezTo>
                  <a:cubicBezTo>
                    <a:pt x="300928" y="35849"/>
                    <a:pt x="307526" y="36582"/>
                    <a:pt x="314857" y="32550"/>
                  </a:cubicBezTo>
                  <a:cubicBezTo>
                    <a:pt x="317056" y="31451"/>
                    <a:pt x="320721" y="28885"/>
                    <a:pt x="321454" y="29618"/>
                  </a:cubicBezTo>
                  <a:cubicBezTo>
                    <a:pt x="337216" y="45013"/>
                    <a:pt x="353710" y="26686"/>
                    <a:pt x="369471" y="30718"/>
                  </a:cubicBezTo>
                  <a:cubicBezTo>
                    <a:pt x="371670" y="31084"/>
                    <a:pt x="374602" y="31451"/>
                    <a:pt x="376435" y="30351"/>
                  </a:cubicBezTo>
                  <a:cubicBezTo>
                    <a:pt x="388164" y="22287"/>
                    <a:pt x="396228" y="25953"/>
                    <a:pt x="399161" y="40248"/>
                  </a:cubicBezTo>
                  <a:cubicBezTo>
                    <a:pt x="401360" y="51977"/>
                    <a:pt x="411989" y="45746"/>
                    <a:pt x="417487" y="50144"/>
                  </a:cubicBezTo>
                  <a:cubicBezTo>
                    <a:pt x="421519" y="46112"/>
                    <a:pt x="418221" y="43547"/>
                    <a:pt x="418221" y="40614"/>
                  </a:cubicBezTo>
                  <a:cubicBezTo>
                    <a:pt x="417854" y="36582"/>
                    <a:pt x="413822" y="29618"/>
                    <a:pt x="423719" y="36949"/>
                  </a:cubicBezTo>
                  <a:cubicBezTo>
                    <a:pt x="428850" y="40614"/>
                    <a:pt x="421519" y="27419"/>
                    <a:pt x="430316" y="25586"/>
                  </a:cubicBezTo>
                  <a:cubicBezTo>
                    <a:pt x="433249" y="24853"/>
                    <a:pt x="422253" y="23020"/>
                    <a:pt x="421153" y="17889"/>
                  </a:cubicBezTo>
                  <a:cubicBezTo>
                    <a:pt x="425918" y="12391"/>
                    <a:pt x="432516" y="13124"/>
                    <a:pt x="438380" y="14590"/>
                  </a:cubicBezTo>
                  <a:cubicBezTo>
                    <a:pt x="450109" y="17522"/>
                    <a:pt x="460372" y="14957"/>
                    <a:pt x="470269" y="9092"/>
                  </a:cubicBezTo>
                  <a:cubicBezTo>
                    <a:pt x="489696" y="10925"/>
                    <a:pt x="504357" y="23020"/>
                    <a:pt x="520851" y="32184"/>
                  </a:cubicBezTo>
                  <a:cubicBezTo>
                    <a:pt x="524517" y="34383"/>
                    <a:pt x="528182" y="38415"/>
                    <a:pt x="525983" y="43180"/>
                  </a:cubicBezTo>
                  <a:cubicBezTo>
                    <a:pt x="523784" y="47945"/>
                    <a:pt x="518652" y="47945"/>
                    <a:pt x="514620" y="46845"/>
                  </a:cubicBezTo>
                  <a:cubicBezTo>
                    <a:pt x="502891" y="43913"/>
                    <a:pt x="491162" y="43913"/>
                    <a:pt x="479432" y="45013"/>
                  </a:cubicBezTo>
                  <a:cubicBezTo>
                    <a:pt x="468436" y="46112"/>
                    <a:pt x="460006" y="49045"/>
                    <a:pt x="455241" y="61507"/>
                  </a:cubicBezTo>
                  <a:cubicBezTo>
                    <a:pt x="449376" y="76535"/>
                    <a:pt x="433982" y="69204"/>
                    <a:pt x="422619" y="71770"/>
                  </a:cubicBezTo>
                  <a:cubicBezTo>
                    <a:pt x="417121" y="66272"/>
                    <a:pt x="409790" y="67738"/>
                    <a:pt x="403193" y="66638"/>
                  </a:cubicBezTo>
                  <a:cubicBezTo>
                    <a:pt x="391463" y="64439"/>
                    <a:pt x="382666" y="74702"/>
                    <a:pt x="371304" y="75069"/>
                  </a:cubicBezTo>
                  <a:cubicBezTo>
                    <a:pt x="361041" y="75802"/>
                    <a:pt x="350411" y="71403"/>
                    <a:pt x="340514" y="79834"/>
                  </a:cubicBezTo>
                  <a:cubicBezTo>
                    <a:pt x="351511" y="82033"/>
                    <a:pt x="363606" y="87898"/>
                    <a:pt x="373869" y="79101"/>
                  </a:cubicBezTo>
                  <a:cubicBezTo>
                    <a:pt x="388164" y="67005"/>
                    <a:pt x="403559" y="64806"/>
                    <a:pt x="420786" y="69937"/>
                  </a:cubicBezTo>
                  <a:cubicBezTo>
                    <a:pt x="429583" y="80933"/>
                    <a:pt x="446444" y="73236"/>
                    <a:pt x="454874" y="84965"/>
                  </a:cubicBezTo>
                  <a:cubicBezTo>
                    <a:pt x="463671" y="101826"/>
                    <a:pt x="451209" y="107691"/>
                    <a:pt x="439480" y="113922"/>
                  </a:cubicBezTo>
                  <a:cubicBezTo>
                    <a:pt x="431782" y="118687"/>
                    <a:pt x="422253" y="116121"/>
                    <a:pt x="413822" y="119053"/>
                  </a:cubicBezTo>
                  <a:cubicBezTo>
                    <a:pt x="398427" y="114288"/>
                    <a:pt x="383766" y="112456"/>
                    <a:pt x="368738" y="122719"/>
                  </a:cubicBezTo>
                  <a:cubicBezTo>
                    <a:pt x="365806" y="124552"/>
                    <a:pt x="356275" y="121619"/>
                    <a:pt x="352244" y="129683"/>
                  </a:cubicBezTo>
                  <a:cubicBezTo>
                    <a:pt x="350044" y="123085"/>
                    <a:pt x="343447" y="120520"/>
                    <a:pt x="337216" y="121253"/>
                  </a:cubicBezTo>
                  <a:cubicBezTo>
                    <a:pt x="336482" y="121253"/>
                    <a:pt x="335383" y="118687"/>
                    <a:pt x="334650" y="119053"/>
                  </a:cubicBezTo>
                  <a:cubicBezTo>
                    <a:pt x="322554" y="120153"/>
                    <a:pt x="309725" y="105858"/>
                    <a:pt x="297263" y="121253"/>
                  </a:cubicBezTo>
                  <a:cubicBezTo>
                    <a:pt x="295797" y="123452"/>
                    <a:pt x="281868" y="116121"/>
                    <a:pt x="280402" y="109524"/>
                  </a:cubicBezTo>
                  <a:cubicBezTo>
                    <a:pt x="278569" y="100727"/>
                    <a:pt x="271605" y="97428"/>
                    <a:pt x="266840" y="91930"/>
                  </a:cubicBezTo>
                  <a:cubicBezTo>
                    <a:pt x="260609" y="90463"/>
                    <a:pt x="273071" y="113189"/>
                    <a:pt x="256577" y="99627"/>
                  </a:cubicBezTo>
                  <a:cubicBezTo>
                    <a:pt x="254378" y="97794"/>
                    <a:pt x="241182" y="98894"/>
                    <a:pt x="240083" y="105492"/>
                  </a:cubicBezTo>
                  <a:cubicBezTo>
                    <a:pt x="238617" y="113922"/>
                    <a:pt x="247780" y="106225"/>
                    <a:pt x="251079" y="109524"/>
                  </a:cubicBezTo>
                  <a:cubicBezTo>
                    <a:pt x="255111" y="113555"/>
                    <a:pt x="260242" y="115022"/>
                    <a:pt x="266107" y="115022"/>
                  </a:cubicBezTo>
                  <a:cubicBezTo>
                    <a:pt x="261342" y="124552"/>
                    <a:pt x="252912" y="121986"/>
                    <a:pt x="246314" y="120886"/>
                  </a:cubicBezTo>
                  <a:cubicBezTo>
                    <a:pt x="228720" y="117587"/>
                    <a:pt x="211859" y="110623"/>
                    <a:pt x="193532" y="110257"/>
                  </a:cubicBezTo>
                  <a:cubicBezTo>
                    <a:pt x="188034" y="110257"/>
                    <a:pt x="182536" y="104758"/>
                    <a:pt x="182903" y="99260"/>
                  </a:cubicBezTo>
                  <a:cubicBezTo>
                    <a:pt x="183636" y="90463"/>
                    <a:pt x="192799" y="99260"/>
                    <a:pt x="196465" y="94495"/>
                  </a:cubicBezTo>
                  <a:cubicBezTo>
                    <a:pt x="190234" y="85698"/>
                    <a:pt x="182536" y="76169"/>
                    <a:pt x="173006" y="76535"/>
                  </a:cubicBezTo>
                  <a:cubicBezTo>
                    <a:pt x="162377" y="77268"/>
                    <a:pt x="171173" y="90463"/>
                    <a:pt x="166409" y="98527"/>
                  </a:cubicBezTo>
                  <a:cubicBezTo>
                    <a:pt x="149914" y="71770"/>
                    <a:pt x="124990" y="81300"/>
                    <a:pt x="101898" y="81667"/>
                  </a:cubicBezTo>
                  <a:cubicBezTo>
                    <a:pt x="92001" y="86798"/>
                    <a:pt x="83571" y="79467"/>
                    <a:pt x="76240" y="75802"/>
                  </a:cubicBezTo>
                  <a:cubicBezTo>
                    <a:pt x="59013" y="67372"/>
                    <a:pt x="42885" y="57842"/>
                    <a:pt x="23092" y="56375"/>
                  </a:cubicBezTo>
                  <a:cubicBezTo>
                    <a:pt x="20160" y="56009"/>
                    <a:pt x="17960" y="53443"/>
                    <a:pt x="15761" y="51244"/>
                  </a:cubicBezTo>
                  <a:lnTo>
                    <a:pt x="15761" y="51244"/>
                  </a:lnTo>
                  <a:cubicBezTo>
                    <a:pt x="9896" y="50877"/>
                    <a:pt x="5498" y="47212"/>
                    <a:pt x="366" y="44646"/>
                  </a:cubicBezTo>
                  <a:lnTo>
                    <a:pt x="0" y="43547"/>
                  </a:ln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9A0E15E7-9DCB-4651-88A8-19FEC9064716}"/>
                </a:ext>
              </a:extLst>
            </p:cNvPr>
            <p:cNvSpPr/>
            <p:nvPr/>
          </p:nvSpPr>
          <p:spPr>
            <a:xfrm>
              <a:off x="11275416" y="4679291"/>
              <a:ext cx="178784" cy="71841"/>
            </a:xfrm>
            <a:custGeom>
              <a:avLst/>
              <a:gdLst>
                <a:gd name="connsiteX0" fmla="*/ 0 w 178784"/>
                <a:gd name="connsiteY0" fmla="*/ 49116 h 71841"/>
                <a:gd name="connsiteX1" fmla="*/ 22725 w 178784"/>
                <a:gd name="connsiteY1" fmla="*/ 41785 h 71841"/>
                <a:gd name="connsiteX2" fmla="*/ 39953 w 178784"/>
                <a:gd name="connsiteY2" fmla="*/ 35921 h 71841"/>
                <a:gd name="connsiteX3" fmla="*/ 59746 w 178784"/>
                <a:gd name="connsiteY3" fmla="*/ 37753 h 71841"/>
                <a:gd name="connsiteX4" fmla="*/ 92368 w 178784"/>
                <a:gd name="connsiteY4" fmla="*/ 39953 h 71841"/>
                <a:gd name="connsiteX5" fmla="*/ 122424 w 178784"/>
                <a:gd name="connsiteY5" fmla="*/ 37753 h 71841"/>
                <a:gd name="connsiteX6" fmla="*/ 106663 w 178784"/>
                <a:gd name="connsiteY6" fmla="*/ 1833 h 71841"/>
                <a:gd name="connsiteX7" fmla="*/ 108862 w 178784"/>
                <a:gd name="connsiteY7" fmla="*/ 0 h 71841"/>
                <a:gd name="connsiteX8" fmla="*/ 158711 w 178784"/>
                <a:gd name="connsiteY8" fmla="*/ 9530 h 71841"/>
                <a:gd name="connsiteX9" fmla="*/ 172640 w 178784"/>
                <a:gd name="connsiteY9" fmla="*/ 11729 h 71841"/>
                <a:gd name="connsiteX10" fmla="*/ 177771 w 178784"/>
                <a:gd name="connsiteY10" fmla="*/ 35188 h 71841"/>
                <a:gd name="connsiteX11" fmla="*/ 165675 w 178784"/>
                <a:gd name="connsiteY11" fmla="*/ 56813 h 71841"/>
                <a:gd name="connsiteX12" fmla="*/ 130488 w 178784"/>
                <a:gd name="connsiteY12" fmla="*/ 53515 h 71841"/>
                <a:gd name="connsiteX13" fmla="*/ 114360 w 178784"/>
                <a:gd name="connsiteY13" fmla="*/ 52048 h 71841"/>
                <a:gd name="connsiteX14" fmla="*/ 120958 w 178784"/>
                <a:gd name="connsiteY14" fmla="*/ 66710 h 71841"/>
                <a:gd name="connsiteX15" fmla="*/ 119858 w 178784"/>
                <a:gd name="connsiteY15" fmla="*/ 71842 h 71841"/>
                <a:gd name="connsiteX16" fmla="*/ 7331 w 178784"/>
                <a:gd name="connsiteY16" fmla="*/ 71842 h 71841"/>
                <a:gd name="connsiteX17" fmla="*/ 0 w 178784"/>
                <a:gd name="connsiteY17" fmla="*/ 49116 h 7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784" h="71841">
                  <a:moveTo>
                    <a:pt x="0" y="49116"/>
                  </a:moveTo>
                  <a:cubicBezTo>
                    <a:pt x="3665" y="34455"/>
                    <a:pt x="16128" y="47650"/>
                    <a:pt x="22725" y="41785"/>
                  </a:cubicBezTo>
                  <a:cubicBezTo>
                    <a:pt x="27857" y="38120"/>
                    <a:pt x="35188" y="40319"/>
                    <a:pt x="39953" y="35921"/>
                  </a:cubicBezTo>
                  <a:cubicBezTo>
                    <a:pt x="46917" y="29690"/>
                    <a:pt x="53515" y="32255"/>
                    <a:pt x="59746" y="37753"/>
                  </a:cubicBezTo>
                  <a:cubicBezTo>
                    <a:pt x="70009" y="46917"/>
                    <a:pt x="81371" y="46550"/>
                    <a:pt x="92368" y="39953"/>
                  </a:cubicBezTo>
                  <a:cubicBezTo>
                    <a:pt x="101531" y="34455"/>
                    <a:pt x="110695" y="32988"/>
                    <a:pt x="122424" y="37753"/>
                  </a:cubicBezTo>
                  <a:cubicBezTo>
                    <a:pt x="108862" y="28223"/>
                    <a:pt x="97866" y="19060"/>
                    <a:pt x="106663" y="1833"/>
                  </a:cubicBezTo>
                  <a:cubicBezTo>
                    <a:pt x="107396" y="1100"/>
                    <a:pt x="108129" y="733"/>
                    <a:pt x="108862" y="0"/>
                  </a:cubicBezTo>
                  <a:cubicBezTo>
                    <a:pt x="123157" y="15761"/>
                    <a:pt x="142217" y="5132"/>
                    <a:pt x="158711" y="9530"/>
                  </a:cubicBezTo>
                  <a:cubicBezTo>
                    <a:pt x="163110" y="10630"/>
                    <a:pt x="168241" y="8064"/>
                    <a:pt x="172640" y="11729"/>
                  </a:cubicBezTo>
                  <a:cubicBezTo>
                    <a:pt x="182170" y="28223"/>
                    <a:pt x="177771" y="28590"/>
                    <a:pt x="177771" y="35188"/>
                  </a:cubicBezTo>
                  <a:cubicBezTo>
                    <a:pt x="178138" y="46550"/>
                    <a:pt x="162010" y="45817"/>
                    <a:pt x="165675" y="56813"/>
                  </a:cubicBezTo>
                  <a:cubicBezTo>
                    <a:pt x="154313" y="50582"/>
                    <a:pt x="142217" y="56080"/>
                    <a:pt x="130488" y="53515"/>
                  </a:cubicBezTo>
                  <a:cubicBezTo>
                    <a:pt x="124990" y="52415"/>
                    <a:pt x="119492" y="45451"/>
                    <a:pt x="114360" y="52048"/>
                  </a:cubicBezTo>
                  <a:cubicBezTo>
                    <a:pt x="108862" y="59379"/>
                    <a:pt x="118392" y="61945"/>
                    <a:pt x="120958" y="66710"/>
                  </a:cubicBezTo>
                  <a:cubicBezTo>
                    <a:pt x="121691" y="67810"/>
                    <a:pt x="120225" y="70009"/>
                    <a:pt x="119858" y="71842"/>
                  </a:cubicBezTo>
                  <a:cubicBezTo>
                    <a:pt x="82471" y="71842"/>
                    <a:pt x="44718" y="71842"/>
                    <a:pt x="7331" y="71842"/>
                  </a:cubicBezTo>
                  <a:cubicBezTo>
                    <a:pt x="2932" y="64511"/>
                    <a:pt x="366" y="57180"/>
                    <a:pt x="0" y="49116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D7A29685-1319-45CE-8759-A676B975F477}"/>
                </a:ext>
              </a:extLst>
            </p:cNvPr>
            <p:cNvSpPr/>
            <p:nvPr/>
          </p:nvSpPr>
          <p:spPr>
            <a:xfrm>
              <a:off x="10877721" y="4660598"/>
              <a:ext cx="86226" cy="57372"/>
            </a:xfrm>
            <a:custGeom>
              <a:avLst/>
              <a:gdLst>
                <a:gd name="connsiteX0" fmla="*/ 0 w 86226"/>
                <a:gd name="connsiteY0" fmla="*/ 0 h 57372"/>
                <a:gd name="connsiteX1" fmla="*/ 86137 w 86226"/>
                <a:gd name="connsiteY1" fmla="*/ 30423 h 57372"/>
                <a:gd name="connsiteX2" fmla="*/ 84304 w 86226"/>
                <a:gd name="connsiteY2" fmla="*/ 46550 h 57372"/>
                <a:gd name="connsiteX3" fmla="*/ 73674 w 86226"/>
                <a:gd name="connsiteY3" fmla="*/ 51682 h 57372"/>
                <a:gd name="connsiteX4" fmla="*/ 67077 w 86226"/>
                <a:gd name="connsiteY4" fmla="*/ 49849 h 57372"/>
                <a:gd name="connsiteX5" fmla="*/ 22359 w 86226"/>
                <a:gd name="connsiteY5" fmla="*/ 38120 h 57372"/>
                <a:gd name="connsiteX6" fmla="*/ 11363 w 86226"/>
                <a:gd name="connsiteY6" fmla="*/ 18693 h 57372"/>
                <a:gd name="connsiteX7" fmla="*/ 0 w 86226"/>
                <a:gd name="connsiteY7" fmla="*/ 0 h 5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6" h="57372">
                  <a:moveTo>
                    <a:pt x="0" y="0"/>
                  </a:moveTo>
                  <a:cubicBezTo>
                    <a:pt x="31522" y="1833"/>
                    <a:pt x="57180" y="20160"/>
                    <a:pt x="86137" y="30423"/>
                  </a:cubicBezTo>
                  <a:cubicBezTo>
                    <a:pt x="86870" y="35921"/>
                    <a:pt x="82838" y="40319"/>
                    <a:pt x="84304" y="46550"/>
                  </a:cubicBezTo>
                  <a:cubicBezTo>
                    <a:pt x="85404" y="51682"/>
                    <a:pt x="84670" y="64877"/>
                    <a:pt x="73674" y="51682"/>
                  </a:cubicBezTo>
                  <a:cubicBezTo>
                    <a:pt x="72575" y="50216"/>
                    <a:pt x="68176" y="49116"/>
                    <a:pt x="67077" y="49849"/>
                  </a:cubicBezTo>
                  <a:cubicBezTo>
                    <a:pt x="46550" y="66710"/>
                    <a:pt x="37387" y="41052"/>
                    <a:pt x="22359" y="38120"/>
                  </a:cubicBezTo>
                  <a:cubicBezTo>
                    <a:pt x="23459" y="28957"/>
                    <a:pt x="23459" y="20893"/>
                    <a:pt x="11363" y="18693"/>
                  </a:cubicBezTo>
                  <a:cubicBezTo>
                    <a:pt x="367" y="17227"/>
                    <a:pt x="1833" y="7331"/>
                    <a:pt x="0" y="0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2D74EAA-90FC-4CCB-8985-C64B37E5276E}"/>
                </a:ext>
              </a:extLst>
            </p:cNvPr>
            <p:cNvSpPr/>
            <p:nvPr/>
          </p:nvSpPr>
          <p:spPr>
            <a:xfrm>
              <a:off x="10461483" y="4802815"/>
              <a:ext cx="575586" cy="505872"/>
            </a:xfrm>
            <a:custGeom>
              <a:avLst/>
              <a:gdLst>
                <a:gd name="connsiteX0" fmla="*/ 389481 w 575586"/>
                <a:gd name="connsiteY0" fmla="*/ 23459 h 505872"/>
                <a:gd name="connsiteX1" fmla="*/ 404876 w 575586"/>
                <a:gd name="connsiteY1" fmla="*/ 33355 h 505872"/>
                <a:gd name="connsiteX2" fmla="*/ 447028 w 575586"/>
                <a:gd name="connsiteY2" fmla="*/ 39586 h 505872"/>
                <a:gd name="connsiteX3" fmla="*/ 452159 w 575586"/>
                <a:gd name="connsiteY3" fmla="*/ 76607 h 505872"/>
                <a:gd name="connsiteX4" fmla="*/ 465721 w 575586"/>
                <a:gd name="connsiteY4" fmla="*/ 101898 h 505872"/>
                <a:gd name="connsiteX5" fmla="*/ 474518 w 575586"/>
                <a:gd name="connsiteY5" fmla="*/ 108495 h 505872"/>
                <a:gd name="connsiteX6" fmla="*/ 496144 w 575586"/>
                <a:gd name="connsiteY6" fmla="*/ 154313 h 505872"/>
                <a:gd name="connsiteX7" fmla="*/ 507507 w 575586"/>
                <a:gd name="connsiteY7" fmla="*/ 166775 h 505872"/>
                <a:gd name="connsiteX8" fmla="*/ 521802 w 575586"/>
                <a:gd name="connsiteY8" fmla="*/ 186202 h 505872"/>
                <a:gd name="connsiteX9" fmla="*/ 542694 w 575586"/>
                <a:gd name="connsiteY9" fmla="*/ 171540 h 505872"/>
                <a:gd name="connsiteX10" fmla="*/ 555890 w 575586"/>
                <a:gd name="connsiteY10" fmla="*/ 167142 h 505872"/>
                <a:gd name="connsiteX11" fmla="*/ 556623 w 575586"/>
                <a:gd name="connsiteY11" fmla="*/ 179970 h 505872"/>
                <a:gd name="connsiteX12" fmla="*/ 568352 w 575586"/>
                <a:gd name="connsiteY12" fmla="*/ 225788 h 505872"/>
                <a:gd name="connsiteX13" fmla="*/ 573484 w 575586"/>
                <a:gd name="connsiteY13" fmla="*/ 243382 h 505872"/>
                <a:gd name="connsiteX14" fmla="*/ 553691 w 575586"/>
                <a:gd name="connsiteY14" fmla="*/ 260609 h 505872"/>
                <a:gd name="connsiteX15" fmla="*/ 514104 w 575586"/>
                <a:gd name="connsiteY15" fmla="*/ 254378 h 505872"/>
                <a:gd name="connsiteX16" fmla="*/ 474518 w 575586"/>
                <a:gd name="connsiteY16" fmla="*/ 273071 h 505872"/>
                <a:gd name="connsiteX17" fmla="*/ 473419 w 575586"/>
                <a:gd name="connsiteY17" fmla="*/ 280036 h 505872"/>
                <a:gd name="connsiteX18" fmla="*/ 485514 w 575586"/>
                <a:gd name="connsiteY18" fmla="*/ 377168 h 505872"/>
                <a:gd name="connsiteX19" fmla="*/ 482582 w 575586"/>
                <a:gd name="connsiteY19" fmla="*/ 423719 h 505872"/>
                <a:gd name="connsiteX20" fmla="*/ 471219 w 575586"/>
                <a:gd name="connsiteY20" fmla="*/ 436548 h 505872"/>
                <a:gd name="connsiteX21" fmla="*/ 425402 w 575586"/>
                <a:gd name="connsiteY21" fmla="*/ 444978 h 505872"/>
                <a:gd name="connsiteX22" fmla="*/ 417705 w 575586"/>
                <a:gd name="connsiteY22" fmla="*/ 468070 h 505872"/>
                <a:gd name="connsiteX23" fmla="*/ 429067 w 575586"/>
                <a:gd name="connsiteY23" fmla="*/ 484931 h 505872"/>
                <a:gd name="connsiteX24" fmla="*/ 432733 w 575586"/>
                <a:gd name="connsiteY24" fmla="*/ 497760 h 505872"/>
                <a:gd name="connsiteX25" fmla="*/ 416605 w 575586"/>
                <a:gd name="connsiteY25" fmla="*/ 504724 h 505872"/>
                <a:gd name="connsiteX26" fmla="*/ 361624 w 575586"/>
                <a:gd name="connsiteY26" fmla="*/ 492995 h 505872"/>
                <a:gd name="connsiteX27" fmla="*/ 341831 w 575586"/>
                <a:gd name="connsiteY27" fmla="*/ 484564 h 505872"/>
                <a:gd name="connsiteX28" fmla="*/ 314341 w 575586"/>
                <a:gd name="connsiteY28" fmla="*/ 479433 h 505872"/>
                <a:gd name="connsiteX29" fmla="*/ 240300 w 575586"/>
                <a:gd name="connsiteY29" fmla="*/ 480899 h 505872"/>
                <a:gd name="connsiteX30" fmla="*/ 222340 w 575586"/>
                <a:gd name="connsiteY30" fmla="*/ 439113 h 505872"/>
                <a:gd name="connsiteX31" fmla="*/ 213543 w 575586"/>
                <a:gd name="connsiteY31" fmla="*/ 427018 h 505872"/>
                <a:gd name="connsiteX32" fmla="*/ 203280 w 575586"/>
                <a:gd name="connsiteY32" fmla="*/ 416021 h 505872"/>
                <a:gd name="connsiteX33" fmla="*/ 218308 w 575586"/>
                <a:gd name="connsiteY33" fmla="*/ 377901 h 505872"/>
                <a:gd name="connsiteX34" fmla="*/ 232236 w 575586"/>
                <a:gd name="connsiteY34" fmla="*/ 368371 h 505872"/>
                <a:gd name="connsiteX35" fmla="*/ 243232 w 575586"/>
                <a:gd name="connsiteY35" fmla="*/ 381567 h 505872"/>
                <a:gd name="connsiteX36" fmla="*/ 246898 w 575586"/>
                <a:gd name="connsiteY36" fmla="*/ 403559 h 505872"/>
                <a:gd name="connsiteX37" fmla="*/ 262292 w 575586"/>
                <a:gd name="connsiteY37" fmla="*/ 416754 h 505872"/>
                <a:gd name="connsiteX38" fmla="*/ 271456 w 575586"/>
                <a:gd name="connsiteY38" fmla="*/ 402459 h 505872"/>
                <a:gd name="connsiteX39" fmla="*/ 287950 w 575586"/>
                <a:gd name="connsiteY39" fmla="*/ 391830 h 505872"/>
                <a:gd name="connsiteX40" fmla="*/ 315074 w 575586"/>
                <a:gd name="connsiteY40" fmla="*/ 401360 h 505872"/>
                <a:gd name="connsiteX41" fmla="*/ 326070 w 575586"/>
                <a:gd name="connsiteY41" fmla="*/ 396228 h 505872"/>
                <a:gd name="connsiteX42" fmla="*/ 328636 w 575586"/>
                <a:gd name="connsiteY42" fmla="*/ 385232 h 505872"/>
                <a:gd name="connsiteX43" fmla="*/ 357226 w 575586"/>
                <a:gd name="connsiteY43" fmla="*/ 349678 h 505872"/>
                <a:gd name="connsiteX44" fmla="*/ 368589 w 575586"/>
                <a:gd name="connsiteY44" fmla="*/ 327686 h 505872"/>
                <a:gd name="connsiteX45" fmla="*/ 325703 w 575586"/>
                <a:gd name="connsiteY45" fmla="*/ 280402 h 505872"/>
                <a:gd name="connsiteX46" fmla="*/ 276954 w 575586"/>
                <a:gd name="connsiteY46" fmla="*/ 262075 h 505872"/>
                <a:gd name="connsiteX47" fmla="*/ 235168 w 575586"/>
                <a:gd name="connsiteY47" fmla="*/ 275271 h 505872"/>
                <a:gd name="connsiteX48" fmla="*/ 227105 w 575586"/>
                <a:gd name="connsiteY48" fmla="*/ 282601 h 505872"/>
                <a:gd name="connsiteX49" fmla="*/ 168825 w 575586"/>
                <a:gd name="connsiteY49" fmla="*/ 269039 h 505872"/>
                <a:gd name="connsiteX50" fmla="*/ 173223 w 575586"/>
                <a:gd name="connsiteY50" fmla="*/ 222489 h 505872"/>
                <a:gd name="connsiteX51" fmla="*/ 182020 w 575586"/>
                <a:gd name="connsiteY51" fmla="*/ 192433 h 505872"/>
                <a:gd name="connsiteX52" fmla="*/ 178721 w 575586"/>
                <a:gd name="connsiteY52" fmla="*/ 180337 h 505872"/>
                <a:gd name="connsiteX53" fmla="*/ 149765 w 575586"/>
                <a:gd name="connsiteY53" fmla="*/ 138552 h 505872"/>
                <a:gd name="connsiteX54" fmla="*/ 135836 w 575586"/>
                <a:gd name="connsiteY54" fmla="*/ 127922 h 505872"/>
                <a:gd name="connsiteX55" fmla="*/ 92218 w 575586"/>
                <a:gd name="connsiteY55" fmla="*/ 96033 h 505872"/>
                <a:gd name="connsiteX56" fmla="*/ 94418 w 575586"/>
                <a:gd name="connsiteY56" fmla="*/ 73308 h 505872"/>
                <a:gd name="connsiteX57" fmla="*/ 91485 w 575586"/>
                <a:gd name="connsiteY57" fmla="*/ 48750 h 505872"/>
                <a:gd name="connsiteX58" fmla="*/ 65828 w 575586"/>
                <a:gd name="connsiteY58" fmla="*/ 53881 h 505872"/>
                <a:gd name="connsiteX59" fmla="*/ 30273 w 575586"/>
                <a:gd name="connsiteY59" fmla="*/ 50216 h 505872"/>
                <a:gd name="connsiteX60" fmla="*/ 4982 w 575586"/>
                <a:gd name="connsiteY60" fmla="*/ 29690 h 505872"/>
                <a:gd name="connsiteX61" fmla="*/ 4982 w 575586"/>
                <a:gd name="connsiteY61" fmla="*/ 19427 h 505872"/>
                <a:gd name="connsiteX62" fmla="*/ 31740 w 575586"/>
                <a:gd name="connsiteY62" fmla="*/ 0 h 505872"/>
                <a:gd name="connsiteX63" fmla="*/ 241400 w 575586"/>
                <a:gd name="connsiteY63" fmla="*/ 14662 h 505872"/>
                <a:gd name="connsiteX64" fmla="*/ 312142 w 575586"/>
                <a:gd name="connsiteY64" fmla="*/ 18327 h 505872"/>
                <a:gd name="connsiteX65" fmla="*/ 389481 w 575586"/>
                <a:gd name="connsiteY65" fmla="*/ 23459 h 50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75586" h="505872">
                  <a:moveTo>
                    <a:pt x="389481" y="23459"/>
                  </a:moveTo>
                  <a:cubicBezTo>
                    <a:pt x="390214" y="33722"/>
                    <a:pt x="391314" y="41419"/>
                    <a:pt x="404876" y="33355"/>
                  </a:cubicBezTo>
                  <a:cubicBezTo>
                    <a:pt x="419904" y="24192"/>
                    <a:pt x="436398" y="30423"/>
                    <a:pt x="447028" y="39586"/>
                  </a:cubicBezTo>
                  <a:cubicBezTo>
                    <a:pt x="456558" y="47650"/>
                    <a:pt x="459490" y="61579"/>
                    <a:pt x="452159" y="76607"/>
                  </a:cubicBezTo>
                  <a:cubicBezTo>
                    <a:pt x="447028" y="87236"/>
                    <a:pt x="452526" y="98232"/>
                    <a:pt x="465721" y="101898"/>
                  </a:cubicBezTo>
                  <a:cubicBezTo>
                    <a:pt x="469753" y="102997"/>
                    <a:pt x="476351" y="102997"/>
                    <a:pt x="474518" y="108495"/>
                  </a:cubicBezTo>
                  <a:cubicBezTo>
                    <a:pt x="466821" y="130854"/>
                    <a:pt x="488080" y="139285"/>
                    <a:pt x="496144" y="154313"/>
                  </a:cubicBezTo>
                  <a:cubicBezTo>
                    <a:pt x="498710" y="159078"/>
                    <a:pt x="503841" y="162377"/>
                    <a:pt x="507507" y="166775"/>
                  </a:cubicBezTo>
                  <a:cubicBezTo>
                    <a:pt x="513005" y="173006"/>
                    <a:pt x="512638" y="186935"/>
                    <a:pt x="521802" y="186202"/>
                  </a:cubicBezTo>
                  <a:cubicBezTo>
                    <a:pt x="529132" y="185835"/>
                    <a:pt x="536097" y="177038"/>
                    <a:pt x="542694" y="171540"/>
                  </a:cubicBezTo>
                  <a:cubicBezTo>
                    <a:pt x="546726" y="168241"/>
                    <a:pt x="550392" y="164209"/>
                    <a:pt x="555890" y="167142"/>
                  </a:cubicBezTo>
                  <a:cubicBezTo>
                    <a:pt x="562854" y="170807"/>
                    <a:pt x="556989" y="175572"/>
                    <a:pt x="556623" y="179970"/>
                  </a:cubicBezTo>
                  <a:cubicBezTo>
                    <a:pt x="555157" y="196465"/>
                    <a:pt x="553324" y="213325"/>
                    <a:pt x="568352" y="225788"/>
                  </a:cubicBezTo>
                  <a:cubicBezTo>
                    <a:pt x="574217" y="230553"/>
                    <a:pt x="578249" y="236051"/>
                    <a:pt x="573484" y="243382"/>
                  </a:cubicBezTo>
                  <a:cubicBezTo>
                    <a:pt x="568719" y="251079"/>
                    <a:pt x="563587" y="262442"/>
                    <a:pt x="553691" y="260609"/>
                  </a:cubicBezTo>
                  <a:cubicBezTo>
                    <a:pt x="540495" y="258410"/>
                    <a:pt x="526200" y="265374"/>
                    <a:pt x="514104" y="254378"/>
                  </a:cubicBezTo>
                  <a:cubicBezTo>
                    <a:pt x="510439" y="251079"/>
                    <a:pt x="476351" y="267940"/>
                    <a:pt x="474518" y="273071"/>
                  </a:cubicBezTo>
                  <a:cubicBezTo>
                    <a:pt x="473785" y="275271"/>
                    <a:pt x="472685" y="278936"/>
                    <a:pt x="473419" y="280036"/>
                  </a:cubicBezTo>
                  <a:cubicBezTo>
                    <a:pt x="500542" y="309359"/>
                    <a:pt x="488813" y="344180"/>
                    <a:pt x="485514" y="377168"/>
                  </a:cubicBezTo>
                  <a:cubicBezTo>
                    <a:pt x="484048" y="392563"/>
                    <a:pt x="482949" y="408324"/>
                    <a:pt x="482582" y="423719"/>
                  </a:cubicBezTo>
                  <a:cubicBezTo>
                    <a:pt x="482582" y="431782"/>
                    <a:pt x="480749" y="437647"/>
                    <a:pt x="471219" y="436548"/>
                  </a:cubicBezTo>
                  <a:cubicBezTo>
                    <a:pt x="455092" y="434348"/>
                    <a:pt x="441163" y="443878"/>
                    <a:pt x="425402" y="444978"/>
                  </a:cubicBezTo>
                  <a:cubicBezTo>
                    <a:pt x="411474" y="445711"/>
                    <a:pt x="414772" y="458906"/>
                    <a:pt x="417705" y="468070"/>
                  </a:cubicBezTo>
                  <a:cubicBezTo>
                    <a:pt x="419537" y="474301"/>
                    <a:pt x="425035" y="479433"/>
                    <a:pt x="429067" y="484931"/>
                  </a:cubicBezTo>
                  <a:cubicBezTo>
                    <a:pt x="432000" y="488963"/>
                    <a:pt x="437131" y="492628"/>
                    <a:pt x="432733" y="497760"/>
                  </a:cubicBezTo>
                  <a:cubicBezTo>
                    <a:pt x="428701" y="502524"/>
                    <a:pt x="421004" y="508389"/>
                    <a:pt x="416605" y="504724"/>
                  </a:cubicBezTo>
                  <a:cubicBezTo>
                    <a:pt x="399744" y="491162"/>
                    <a:pt x="381051" y="491895"/>
                    <a:pt x="361624" y="492995"/>
                  </a:cubicBezTo>
                  <a:cubicBezTo>
                    <a:pt x="353560" y="493361"/>
                    <a:pt x="346963" y="490795"/>
                    <a:pt x="341831" y="484564"/>
                  </a:cubicBezTo>
                  <a:cubicBezTo>
                    <a:pt x="334134" y="475401"/>
                    <a:pt x="321672" y="474301"/>
                    <a:pt x="314341" y="479433"/>
                  </a:cubicBezTo>
                  <a:cubicBezTo>
                    <a:pt x="289416" y="496660"/>
                    <a:pt x="264492" y="483098"/>
                    <a:pt x="240300" y="480899"/>
                  </a:cubicBezTo>
                  <a:cubicBezTo>
                    <a:pt x="226738" y="479433"/>
                    <a:pt x="215742" y="453042"/>
                    <a:pt x="222340" y="439113"/>
                  </a:cubicBezTo>
                  <a:cubicBezTo>
                    <a:pt x="227838" y="427384"/>
                    <a:pt x="232603" y="420420"/>
                    <a:pt x="213543" y="427018"/>
                  </a:cubicBezTo>
                  <a:cubicBezTo>
                    <a:pt x="203646" y="430683"/>
                    <a:pt x="200714" y="424085"/>
                    <a:pt x="203280" y="416021"/>
                  </a:cubicBezTo>
                  <a:cubicBezTo>
                    <a:pt x="207678" y="403193"/>
                    <a:pt x="212810" y="390364"/>
                    <a:pt x="218308" y="377901"/>
                  </a:cubicBezTo>
                  <a:cubicBezTo>
                    <a:pt x="220873" y="372037"/>
                    <a:pt x="224539" y="366539"/>
                    <a:pt x="232236" y="368371"/>
                  </a:cubicBezTo>
                  <a:cubicBezTo>
                    <a:pt x="238834" y="369838"/>
                    <a:pt x="242866" y="374236"/>
                    <a:pt x="243232" y="381567"/>
                  </a:cubicBezTo>
                  <a:cubicBezTo>
                    <a:pt x="243965" y="388898"/>
                    <a:pt x="245798" y="396228"/>
                    <a:pt x="246898" y="403559"/>
                  </a:cubicBezTo>
                  <a:cubicBezTo>
                    <a:pt x="247997" y="412723"/>
                    <a:pt x="254595" y="417121"/>
                    <a:pt x="262292" y="416754"/>
                  </a:cubicBezTo>
                  <a:cubicBezTo>
                    <a:pt x="269990" y="416388"/>
                    <a:pt x="273288" y="411990"/>
                    <a:pt x="271456" y="402459"/>
                  </a:cubicBezTo>
                  <a:cubicBezTo>
                    <a:pt x="268890" y="388898"/>
                    <a:pt x="280986" y="392929"/>
                    <a:pt x="287950" y="391830"/>
                  </a:cubicBezTo>
                  <a:cubicBezTo>
                    <a:pt x="299313" y="388898"/>
                    <a:pt x="306643" y="397328"/>
                    <a:pt x="315074" y="401360"/>
                  </a:cubicBezTo>
                  <a:cubicBezTo>
                    <a:pt x="322038" y="405025"/>
                    <a:pt x="325337" y="403926"/>
                    <a:pt x="326070" y="396228"/>
                  </a:cubicBezTo>
                  <a:cubicBezTo>
                    <a:pt x="326437" y="392563"/>
                    <a:pt x="328636" y="388898"/>
                    <a:pt x="328636" y="385232"/>
                  </a:cubicBezTo>
                  <a:cubicBezTo>
                    <a:pt x="327903" y="365072"/>
                    <a:pt x="334500" y="351877"/>
                    <a:pt x="357226" y="349678"/>
                  </a:cubicBezTo>
                  <a:cubicBezTo>
                    <a:pt x="369322" y="348578"/>
                    <a:pt x="370421" y="337216"/>
                    <a:pt x="368589" y="327686"/>
                  </a:cubicBezTo>
                  <a:cubicBezTo>
                    <a:pt x="364190" y="303494"/>
                    <a:pt x="348795" y="287366"/>
                    <a:pt x="325703" y="280402"/>
                  </a:cubicBezTo>
                  <a:cubicBezTo>
                    <a:pt x="309209" y="275271"/>
                    <a:pt x="292715" y="270506"/>
                    <a:pt x="276954" y="262075"/>
                  </a:cubicBezTo>
                  <a:cubicBezTo>
                    <a:pt x="255695" y="250712"/>
                    <a:pt x="246898" y="254378"/>
                    <a:pt x="235168" y="275271"/>
                  </a:cubicBezTo>
                  <a:cubicBezTo>
                    <a:pt x="233336" y="278569"/>
                    <a:pt x="231503" y="281868"/>
                    <a:pt x="227105" y="282601"/>
                  </a:cubicBezTo>
                  <a:cubicBezTo>
                    <a:pt x="202913" y="307526"/>
                    <a:pt x="186419" y="299829"/>
                    <a:pt x="168825" y="269039"/>
                  </a:cubicBezTo>
                  <a:cubicBezTo>
                    <a:pt x="156729" y="247780"/>
                    <a:pt x="159295" y="238250"/>
                    <a:pt x="173223" y="222489"/>
                  </a:cubicBezTo>
                  <a:cubicBezTo>
                    <a:pt x="179455" y="215525"/>
                    <a:pt x="179455" y="202696"/>
                    <a:pt x="182020" y="192433"/>
                  </a:cubicBezTo>
                  <a:cubicBezTo>
                    <a:pt x="183120" y="188034"/>
                    <a:pt x="183120" y="182536"/>
                    <a:pt x="178721" y="180337"/>
                  </a:cubicBezTo>
                  <a:cubicBezTo>
                    <a:pt x="161128" y="171540"/>
                    <a:pt x="156729" y="154313"/>
                    <a:pt x="149765" y="138552"/>
                  </a:cubicBezTo>
                  <a:cubicBezTo>
                    <a:pt x="147199" y="132320"/>
                    <a:pt x="142068" y="130488"/>
                    <a:pt x="135836" y="127922"/>
                  </a:cubicBezTo>
                  <a:cubicBezTo>
                    <a:pt x="119342" y="120591"/>
                    <a:pt x="100282" y="116559"/>
                    <a:pt x="92218" y="96033"/>
                  </a:cubicBezTo>
                  <a:cubicBezTo>
                    <a:pt x="88553" y="86870"/>
                    <a:pt x="92585" y="81005"/>
                    <a:pt x="94418" y="73308"/>
                  </a:cubicBezTo>
                  <a:cubicBezTo>
                    <a:pt x="96617" y="64877"/>
                    <a:pt x="99183" y="54614"/>
                    <a:pt x="91485" y="48750"/>
                  </a:cubicBezTo>
                  <a:cubicBezTo>
                    <a:pt x="82688" y="42152"/>
                    <a:pt x="73158" y="49116"/>
                    <a:pt x="65828" y="53881"/>
                  </a:cubicBezTo>
                  <a:cubicBezTo>
                    <a:pt x="54831" y="60479"/>
                    <a:pt x="37971" y="60112"/>
                    <a:pt x="30273" y="50216"/>
                  </a:cubicBezTo>
                  <a:cubicBezTo>
                    <a:pt x="23309" y="41052"/>
                    <a:pt x="17444" y="32622"/>
                    <a:pt x="4982" y="29690"/>
                  </a:cubicBezTo>
                  <a:cubicBezTo>
                    <a:pt x="-2715" y="27857"/>
                    <a:pt x="-516" y="23092"/>
                    <a:pt x="4982" y="19427"/>
                  </a:cubicBezTo>
                  <a:cubicBezTo>
                    <a:pt x="14146" y="13195"/>
                    <a:pt x="22943" y="6598"/>
                    <a:pt x="31740" y="0"/>
                  </a:cubicBezTo>
                  <a:cubicBezTo>
                    <a:pt x="101382" y="5865"/>
                    <a:pt x="171757" y="6231"/>
                    <a:pt x="241400" y="14662"/>
                  </a:cubicBezTo>
                  <a:cubicBezTo>
                    <a:pt x="264858" y="17594"/>
                    <a:pt x="288317" y="16128"/>
                    <a:pt x="312142" y="18327"/>
                  </a:cubicBezTo>
                  <a:cubicBezTo>
                    <a:pt x="338532" y="20893"/>
                    <a:pt x="364190" y="20893"/>
                    <a:pt x="389481" y="2345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303118CE-AA4B-4234-AE65-637CE5C13C63}"/>
                </a:ext>
              </a:extLst>
            </p:cNvPr>
            <p:cNvSpPr/>
            <p:nvPr/>
          </p:nvSpPr>
          <p:spPr>
            <a:xfrm>
              <a:off x="11409935" y="7195474"/>
              <a:ext cx="361040" cy="57651"/>
            </a:xfrm>
            <a:custGeom>
              <a:avLst/>
              <a:gdLst>
                <a:gd name="connsiteX0" fmla="*/ 158345 w 361040"/>
                <a:gd name="connsiteY0" fmla="*/ 12201 h 57651"/>
                <a:gd name="connsiteX1" fmla="*/ 172640 w 361040"/>
                <a:gd name="connsiteY1" fmla="*/ 15500 h 57651"/>
                <a:gd name="connsiteX2" fmla="*/ 251079 w 361040"/>
                <a:gd name="connsiteY2" fmla="*/ 29795 h 57651"/>
                <a:gd name="connsiteX3" fmla="*/ 299829 w 361040"/>
                <a:gd name="connsiteY3" fmla="*/ 36026 h 57651"/>
                <a:gd name="connsiteX4" fmla="*/ 338315 w 361040"/>
                <a:gd name="connsiteY4" fmla="*/ 45923 h 57651"/>
                <a:gd name="connsiteX5" fmla="*/ 361041 w 361040"/>
                <a:gd name="connsiteY5" fmla="*/ 57652 h 57651"/>
                <a:gd name="connsiteX6" fmla="*/ 247780 w 361040"/>
                <a:gd name="connsiteY6" fmla="*/ 48122 h 57651"/>
                <a:gd name="connsiteX7" fmla="*/ 174106 w 361040"/>
                <a:gd name="connsiteY7" fmla="*/ 42624 h 57651"/>
                <a:gd name="connsiteX8" fmla="*/ 165309 w 361040"/>
                <a:gd name="connsiteY8" fmla="*/ 49955 h 57651"/>
                <a:gd name="connsiteX9" fmla="*/ 151014 w 361040"/>
                <a:gd name="connsiteY9" fmla="*/ 50321 h 57651"/>
                <a:gd name="connsiteX10" fmla="*/ 77706 w 361040"/>
                <a:gd name="connsiteY10" fmla="*/ 40058 h 57651"/>
                <a:gd name="connsiteX11" fmla="*/ 45084 w 361040"/>
                <a:gd name="connsiteY11" fmla="*/ 34560 h 57651"/>
                <a:gd name="connsiteX12" fmla="*/ 57547 w 361040"/>
                <a:gd name="connsiteY12" fmla="*/ 21731 h 57651"/>
                <a:gd name="connsiteX13" fmla="*/ 0 w 361040"/>
                <a:gd name="connsiteY13" fmla="*/ 7803 h 57651"/>
                <a:gd name="connsiteX14" fmla="*/ 24925 w 361040"/>
                <a:gd name="connsiteY14" fmla="*/ 472 h 57651"/>
                <a:gd name="connsiteX15" fmla="*/ 125356 w 361040"/>
                <a:gd name="connsiteY15" fmla="*/ 6336 h 57651"/>
                <a:gd name="connsiteX16" fmla="*/ 158345 w 361040"/>
                <a:gd name="connsiteY16" fmla="*/ 12201 h 5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1040" h="57651">
                  <a:moveTo>
                    <a:pt x="158345" y="12201"/>
                  </a:moveTo>
                  <a:cubicBezTo>
                    <a:pt x="163110" y="13301"/>
                    <a:pt x="167875" y="15500"/>
                    <a:pt x="172640" y="15500"/>
                  </a:cubicBezTo>
                  <a:cubicBezTo>
                    <a:pt x="199397" y="16966"/>
                    <a:pt x="225788" y="18432"/>
                    <a:pt x="251079" y="29795"/>
                  </a:cubicBezTo>
                  <a:cubicBezTo>
                    <a:pt x="265741" y="36393"/>
                    <a:pt x="282235" y="41157"/>
                    <a:pt x="299829" y="36026"/>
                  </a:cubicBezTo>
                  <a:cubicBezTo>
                    <a:pt x="313391" y="31994"/>
                    <a:pt x="323654" y="48855"/>
                    <a:pt x="338315" y="45923"/>
                  </a:cubicBezTo>
                  <a:cubicBezTo>
                    <a:pt x="344913" y="51787"/>
                    <a:pt x="357009" y="47022"/>
                    <a:pt x="361041" y="57652"/>
                  </a:cubicBezTo>
                  <a:cubicBezTo>
                    <a:pt x="323287" y="56919"/>
                    <a:pt x="285534" y="51787"/>
                    <a:pt x="247780" y="48122"/>
                  </a:cubicBezTo>
                  <a:cubicBezTo>
                    <a:pt x="223222" y="45923"/>
                    <a:pt x="198664" y="44456"/>
                    <a:pt x="174106" y="42624"/>
                  </a:cubicBezTo>
                  <a:cubicBezTo>
                    <a:pt x="168974" y="42257"/>
                    <a:pt x="165675" y="44456"/>
                    <a:pt x="165309" y="49955"/>
                  </a:cubicBezTo>
                  <a:cubicBezTo>
                    <a:pt x="160544" y="53620"/>
                    <a:pt x="155412" y="52520"/>
                    <a:pt x="151014" y="50321"/>
                  </a:cubicBezTo>
                  <a:cubicBezTo>
                    <a:pt x="127555" y="39325"/>
                    <a:pt x="102631" y="39691"/>
                    <a:pt x="77706" y="40058"/>
                  </a:cubicBezTo>
                  <a:cubicBezTo>
                    <a:pt x="66710" y="39691"/>
                    <a:pt x="54981" y="42990"/>
                    <a:pt x="45084" y="34560"/>
                  </a:cubicBezTo>
                  <a:cubicBezTo>
                    <a:pt x="43252" y="25030"/>
                    <a:pt x="50949" y="23930"/>
                    <a:pt x="57547" y="21731"/>
                  </a:cubicBezTo>
                  <a:cubicBezTo>
                    <a:pt x="38853" y="13301"/>
                    <a:pt x="17960" y="17333"/>
                    <a:pt x="0" y="7803"/>
                  </a:cubicBezTo>
                  <a:cubicBezTo>
                    <a:pt x="6231" y="-1361"/>
                    <a:pt x="16128" y="-261"/>
                    <a:pt x="24925" y="472"/>
                  </a:cubicBezTo>
                  <a:cubicBezTo>
                    <a:pt x="58280" y="4137"/>
                    <a:pt x="92001" y="1571"/>
                    <a:pt x="125356" y="6336"/>
                  </a:cubicBezTo>
                  <a:cubicBezTo>
                    <a:pt x="136719" y="8169"/>
                    <a:pt x="147349" y="11468"/>
                    <a:pt x="158345" y="12201"/>
                  </a:cubicBezTo>
                  <a:close/>
                </a:path>
              </a:pathLst>
            </a:custGeom>
            <a:solidFill>
              <a:srgbClr val="C8A6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958BA4DF-C44E-44CC-A5B7-5751C4103215}"/>
                </a:ext>
              </a:extLst>
            </p:cNvPr>
            <p:cNvSpPr/>
            <p:nvPr/>
          </p:nvSpPr>
          <p:spPr>
            <a:xfrm>
              <a:off x="11487324" y="7229627"/>
              <a:ext cx="230503" cy="99264"/>
            </a:xfrm>
            <a:custGeom>
              <a:avLst/>
              <a:gdLst>
                <a:gd name="connsiteX0" fmla="*/ 2150 w 230503"/>
                <a:gd name="connsiteY0" fmla="*/ 773 h 99264"/>
                <a:gd name="connsiteX1" fmla="*/ 88287 w 230503"/>
                <a:gd name="connsiteY1" fmla="*/ 15801 h 99264"/>
                <a:gd name="connsiteX2" fmla="*/ 155730 w 230503"/>
                <a:gd name="connsiteY2" fmla="*/ 35228 h 99264"/>
                <a:gd name="connsiteX3" fmla="*/ 175523 w 230503"/>
                <a:gd name="connsiteY3" fmla="*/ 48789 h 99264"/>
                <a:gd name="connsiteX4" fmla="*/ 192750 w 230503"/>
                <a:gd name="connsiteY4" fmla="*/ 65284 h 99264"/>
                <a:gd name="connsiteX5" fmla="*/ 203380 w 230503"/>
                <a:gd name="connsiteY5" fmla="*/ 70782 h 99264"/>
                <a:gd name="connsiteX6" fmla="*/ 230504 w 230503"/>
                <a:gd name="connsiteY6" fmla="*/ 83611 h 99264"/>
                <a:gd name="connsiteX7" fmla="*/ 225739 w 230503"/>
                <a:gd name="connsiteY7" fmla="*/ 85810 h 99264"/>
                <a:gd name="connsiteX8" fmla="*/ 179188 w 230503"/>
                <a:gd name="connsiteY8" fmla="*/ 99005 h 99264"/>
                <a:gd name="connsiteX9" fmla="*/ 163061 w 230503"/>
                <a:gd name="connsiteY9" fmla="*/ 91308 h 99264"/>
                <a:gd name="connsiteX10" fmla="*/ 129706 w 230503"/>
                <a:gd name="connsiteY10" fmla="*/ 68949 h 99264"/>
                <a:gd name="connsiteX11" fmla="*/ 65928 w 230503"/>
                <a:gd name="connsiteY11" fmla="*/ 47690 h 99264"/>
                <a:gd name="connsiteX12" fmla="*/ 6182 w 230503"/>
                <a:gd name="connsiteY12" fmla="*/ 28997 h 99264"/>
                <a:gd name="connsiteX13" fmla="*/ 2150 w 230503"/>
                <a:gd name="connsiteY13" fmla="*/ 773 h 9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503" h="99264">
                  <a:moveTo>
                    <a:pt x="2150" y="773"/>
                  </a:moveTo>
                  <a:cubicBezTo>
                    <a:pt x="32206" y="-2160"/>
                    <a:pt x="60796" y="3339"/>
                    <a:pt x="88287" y="15801"/>
                  </a:cubicBezTo>
                  <a:cubicBezTo>
                    <a:pt x="110279" y="23865"/>
                    <a:pt x="134470" y="23865"/>
                    <a:pt x="155730" y="35228"/>
                  </a:cubicBezTo>
                  <a:cubicBezTo>
                    <a:pt x="156829" y="46957"/>
                    <a:pt x="169658" y="42192"/>
                    <a:pt x="175523" y="48789"/>
                  </a:cubicBezTo>
                  <a:cubicBezTo>
                    <a:pt x="180288" y="54287"/>
                    <a:pt x="189451" y="56120"/>
                    <a:pt x="192750" y="65284"/>
                  </a:cubicBezTo>
                  <a:cubicBezTo>
                    <a:pt x="194216" y="69316"/>
                    <a:pt x="198248" y="72248"/>
                    <a:pt x="203380" y="70782"/>
                  </a:cubicBezTo>
                  <a:cubicBezTo>
                    <a:pt x="216575" y="66383"/>
                    <a:pt x="224272" y="73348"/>
                    <a:pt x="230504" y="83611"/>
                  </a:cubicBezTo>
                  <a:cubicBezTo>
                    <a:pt x="229038" y="84710"/>
                    <a:pt x="226838" y="86543"/>
                    <a:pt x="225739" y="85810"/>
                  </a:cubicBezTo>
                  <a:cubicBezTo>
                    <a:pt x="205946" y="75913"/>
                    <a:pt x="192750" y="88376"/>
                    <a:pt x="179188" y="99005"/>
                  </a:cubicBezTo>
                  <a:cubicBezTo>
                    <a:pt x="171491" y="100838"/>
                    <a:pt x="168925" y="92408"/>
                    <a:pt x="163061" y="91308"/>
                  </a:cubicBezTo>
                  <a:cubicBezTo>
                    <a:pt x="152064" y="83977"/>
                    <a:pt x="140702" y="76280"/>
                    <a:pt x="129706" y="68949"/>
                  </a:cubicBezTo>
                  <a:cubicBezTo>
                    <a:pt x="112845" y="49156"/>
                    <a:pt x="90119" y="46590"/>
                    <a:pt x="65928" y="47690"/>
                  </a:cubicBezTo>
                  <a:cubicBezTo>
                    <a:pt x="43936" y="48789"/>
                    <a:pt x="24509" y="39260"/>
                    <a:pt x="6182" y="28997"/>
                  </a:cubicBezTo>
                  <a:cubicBezTo>
                    <a:pt x="-2248" y="24598"/>
                    <a:pt x="-416" y="11036"/>
                    <a:pt x="2150" y="773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7E33EF88-765F-476A-8516-0722071FC73A}"/>
                </a:ext>
              </a:extLst>
            </p:cNvPr>
            <p:cNvSpPr/>
            <p:nvPr/>
          </p:nvSpPr>
          <p:spPr>
            <a:xfrm>
              <a:off x="11016273" y="7179356"/>
              <a:ext cx="338366" cy="42896"/>
            </a:xfrm>
            <a:custGeom>
              <a:avLst/>
              <a:gdLst>
                <a:gd name="connsiteX0" fmla="*/ 0 w 338366"/>
                <a:gd name="connsiteY0" fmla="*/ 20621 h 42896"/>
                <a:gd name="connsiteX1" fmla="*/ 733 w 338366"/>
                <a:gd name="connsiteY1" fmla="*/ 13657 h 42896"/>
                <a:gd name="connsiteX2" fmla="*/ 62678 w 338366"/>
                <a:gd name="connsiteY2" fmla="*/ 3761 h 42896"/>
                <a:gd name="connsiteX3" fmla="*/ 125723 w 338366"/>
                <a:gd name="connsiteY3" fmla="*/ 95 h 42896"/>
                <a:gd name="connsiteX4" fmla="*/ 136719 w 338366"/>
                <a:gd name="connsiteY4" fmla="*/ 1562 h 42896"/>
                <a:gd name="connsiteX5" fmla="*/ 170074 w 338366"/>
                <a:gd name="connsiteY5" fmla="*/ 3394 h 42896"/>
                <a:gd name="connsiteX6" fmla="*/ 175205 w 338366"/>
                <a:gd name="connsiteY6" fmla="*/ 2295 h 42896"/>
                <a:gd name="connsiteX7" fmla="*/ 214792 w 338366"/>
                <a:gd name="connsiteY7" fmla="*/ 3028 h 42896"/>
                <a:gd name="connsiteX8" fmla="*/ 220290 w 338366"/>
                <a:gd name="connsiteY8" fmla="*/ 1928 h 42896"/>
                <a:gd name="connsiteX9" fmla="*/ 253278 w 338366"/>
                <a:gd name="connsiteY9" fmla="*/ 4127 h 42896"/>
                <a:gd name="connsiteX10" fmla="*/ 258776 w 338366"/>
                <a:gd name="connsiteY10" fmla="*/ 4127 h 42896"/>
                <a:gd name="connsiteX11" fmla="*/ 298363 w 338366"/>
                <a:gd name="connsiteY11" fmla="*/ 5227 h 42896"/>
                <a:gd name="connsiteX12" fmla="*/ 329885 w 338366"/>
                <a:gd name="connsiteY12" fmla="*/ 2661 h 42896"/>
                <a:gd name="connsiteX13" fmla="*/ 338315 w 338366"/>
                <a:gd name="connsiteY13" fmla="*/ 16956 h 42896"/>
                <a:gd name="connsiteX14" fmla="*/ 259143 w 338366"/>
                <a:gd name="connsiteY14" fmla="*/ 23920 h 42896"/>
                <a:gd name="connsiteX15" fmla="*/ 230553 w 338366"/>
                <a:gd name="connsiteY15" fmla="*/ 28319 h 42896"/>
                <a:gd name="connsiteX16" fmla="*/ 213692 w 338366"/>
                <a:gd name="connsiteY16" fmla="*/ 32717 h 42896"/>
                <a:gd name="connsiteX17" fmla="*/ 203795 w 338366"/>
                <a:gd name="connsiteY17" fmla="*/ 40415 h 42896"/>
                <a:gd name="connsiteX18" fmla="*/ 134886 w 338366"/>
                <a:gd name="connsiteY18" fmla="*/ 42247 h 42896"/>
                <a:gd name="connsiteX19" fmla="*/ 131221 w 338366"/>
                <a:gd name="connsiteY19" fmla="*/ 42614 h 42896"/>
                <a:gd name="connsiteX20" fmla="*/ 77706 w 338366"/>
                <a:gd name="connsiteY20" fmla="*/ 36016 h 42896"/>
                <a:gd name="connsiteX21" fmla="*/ 7331 w 338366"/>
                <a:gd name="connsiteY21" fmla="*/ 35650 h 42896"/>
                <a:gd name="connsiteX22" fmla="*/ 3299 w 338366"/>
                <a:gd name="connsiteY22" fmla="*/ 34916 h 42896"/>
                <a:gd name="connsiteX23" fmla="*/ 39586 w 338366"/>
                <a:gd name="connsiteY23" fmla="*/ 31251 h 42896"/>
                <a:gd name="connsiteX24" fmla="*/ 75140 w 338366"/>
                <a:gd name="connsiteY24" fmla="*/ 14024 h 42896"/>
                <a:gd name="connsiteX25" fmla="*/ 0 w 338366"/>
                <a:gd name="connsiteY25" fmla="*/ 20621 h 4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8366" h="42896">
                  <a:moveTo>
                    <a:pt x="0" y="20621"/>
                  </a:moveTo>
                  <a:cubicBezTo>
                    <a:pt x="367" y="18422"/>
                    <a:pt x="733" y="16223"/>
                    <a:pt x="733" y="13657"/>
                  </a:cubicBezTo>
                  <a:cubicBezTo>
                    <a:pt x="20160" y="3761"/>
                    <a:pt x="41785" y="4494"/>
                    <a:pt x="62678" y="3761"/>
                  </a:cubicBezTo>
                  <a:cubicBezTo>
                    <a:pt x="83937" y="3028"/>
                    <a:pt x="104830" y="1562"/>
                    <a:pt x="125723" y="95"/>
                  </a:cubicBezTo>
                  <a:cubicBezTo>
                    <a:pt x="129388" y="-271"/>
                    <a:pt x="133054" y="462"/>
                    <a:pt x="136719" y="1562"/>
                  </a:cubicBezTo>
                  <a:cubicBezTo>
                    <a:pt x="147349" y="11458"/>
                    <a:pt x="158711" y="5960"/>
                    <a:pt x="170074" y="3394"/>
                  </a:cubicBezTo>
                  <a:cubicBezTo>
                    <a:pt x="171540" y="3028"/>
                    <a:pt x="173373" y="2661"/>
                    <a:pt x="175205" y="2295"/>
                  </a:cubicBezTo>
                  <a:cubicBezTo>
                    <a:pt x="188401" y="1928"/>
                    <a:pt x="201596" y="9625"/>
                    <a:pt x="214792" y="3028"/>
                  </a:cubicBezTo>
                  <a:cubicBezTo>
                    <a:pt x="216624" y="2661"/>
                    <a:pt x="218457" y="2295"/>
                    <a:pt x="220290" y="1928"/>
                  </a:cubicBezTo>
                  <a:cubicBezTo>
                    <a:pt x="231286" y="3761"/>
                    <a:pt x="242282" y="4494"/>
                    <a:pt x="253278" y="4127"/>
                  </a:cubicBezTo>
                  <a:cubicBezTo>
                    <a:pt x="255111" y="4127"/>
                    <a:pt x="256944" y="4127"/>
                    <a:pt x="258776" y="4127"/>
                  </a:cubicBezTo>
                  <a:cubicBezTo>
                    <a:pt x="271972" y="5594"/>
                    <a:pt x="285167" y="7426"/>
                    <a:pt x="298363" y="5227"/>
                  </a:cubicBezTo>
                  <a:cubicBezTo>
                    <a:pt x="308992" y="3761"/>
                    <a:pt x="319255" y="3028"/>
                    <a:pt x="329885" y="2661"/>
                  </a:cubicBezTo>
                  <a:cubicBezTo>
                    <a:pt x="337216" y="4860"/>
                    <a:pt x="338682" y="10358"/>
                    <a:pt x="338315" y="16956"/>
                  </a:cubicBezTo>
                  <a:cubicBezTo>
                    <a:pt x="312657" y="27219"/>
                    <a:pt x="285534" y="22454"/>
                    <a:pt x="259143" y="23920"/>
                  </a:cubicBezTo>
                  <a:cubicBezTo>
                    <a:pt x="249979" y="27952"/>
                    <a:pt x="240449" y="29052"/>
                    <a:pt x="230553" y="28319"/>
                  </a:cubicBezTo>
                  <a:cubicBezTo>
                    <a:pt x="224322" y="27952"/>
                    <a:pt x="218090" y="26853"/>
                    <a:pt x="213692" y="32717"/>
                  </a:cubicBezTo>
                  <a:cubicBezTo>
                    <a:pt x="210760" y="36016"/>
                    <a:pt x="207461" y="41148"/>
                    <a:pt x="203795" y="40415"/>
                  </a:cubicBezTo>
                  <a:cubicBezTo>
                    <a:pt x="180337" y="34916"/>
                    <a:pt x="157978" y="45546"/>
                    <a:pt x="134886" y="42247"/>
                  </a:cubicBezTo>
                  <a:cubicBezTo>
                    <a:pt x="133787" y="42247"/>
                    <a:pt x="132320" y="42247"/>
                    <a:pt x="131221" y="42614"/>
                  </a:cubicBezTo>
                  <a:cubicBezTo>
                    <a:pt x="114360" y="32351"/>
                    <a:pt x="95667" y="37482"/>
                    <a:pt x="77706" y="36016"/>
                  </a:cubicBezTo>
                  <a:cubicBezTo>
                    <a:pt x="54614" y="33817"/>
                    <a:pt x="30789" y="35650"/>
                    <a:pt x="7331" y="35650"/>
                  </a:cubicBezTo>
                  <a:cubicBezTo>
                    <a:pt x="5865" y="36749"/>
                    <a:pt x="4398" y="36383"/>
                    <a:pt x="3299" y="34916"/>
                  </a:cubicBezTo>
                  <a:cubicBezTo>
                    <a:pt x="15028" y="28319"/>
                    <a:pt x="27490" y="31984"/>
                    <a:pt x="39586" y="31251"/>
                  </a:cubicBezTo>
                  <a:cubicBezTo>
                    <a:pt x="53515" y="30885"/>
                    <a:pt x="64511" y="26486"/>
                    <a:pt x="75140" y="14024"/>
                  </a:cubicBezTo>
                  <a:cubicBezTo>
                    <a:pt x="48750" y="16956"/>
                    <a:pt x="24558" y="21721"/>
                    <a:pt x="0" y="20621"/>
                  </a:cubicBezTo>
                  <a:close/>
                </a:path>
              </a:pathLst>
            </a:custGeom>
            <a:solidFill>
              <a:srgbClr val="9572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889F998B-2BD6-441D-9F5E-72095672DC19}"/>
                </a:ext>
              </a:extLst>
            </p:cNvPr>
            <p:cNvSpPr/>
            <p:nvPr/>
          </p:nvSpPr>
          <p:spPr>
            <a:xfrm>
              <a:off x="11248413" y="7218501"/>
              <a:ext cx="182793" cy="93767"/>
            </a:xfrm>
            <a:custGeom>
              <a:avLst/>
              <a:gdLst>
                <a:gd name="connsiteX0" fmla="*/ 57059 w 182793"/>
                <a:gd name="connsiteY0" fmla="*/ 26928 h 93767"/>
                <a:gd name="connsiteX1" fmla="*/ 27003 w 182793"/>
                <a:gd name="connsiteY1" fmla="*/ 19597 h 93767"/>
                <a:gd name="connsiteX2" fmla="*/ 5377 w 182793"/>
                <a:gd name="connsiteY2" fmla="*/ 12633 h 93767"/>
                <a:gd name="connsiteX3" fmla="*/ 3544 w 182793"/>
                <a:gd name="connsiteY3" fmla="*/ 1636 h 93767"/>
                <a:gd name="connsiteX4" fmla="*/ 22971 w 182793"/>
                <a:gd name="connsiteY4" fmla="*/ 4935 h 93767"/>
                <a:gd name="connsiteX5" fmla="*/ 135498 w 182793"/>
                <a:gd name="connsiteY5" fmla="*/ 19597 h 93767"/>
                <a:gd name="connsiteX6" fmla="*/ 174351 w 182793"/>
                <a:gd name="connsiteY6" fmla="*/ 31692 h 93767"/>
                <a:gd name="connsiteX7" fmla="*/ 177650 w 182793"/>
                <a:gd name="connsiteY7" fmla="*/ 55517 h 93767"/>
                <a:gd name="connsiteX8" fmla="*/ 116072 w 182793"/>
                <a:gd name="connsiteY8" fmla="*/ 93638 h 93767"/>
                <a:gd name="connsiteX9" fmla="*/ 109474 w 182793"/>
                <a:gd name="connsiteY9" fmla="*/ 91072 h 93767"/>
                <a:gd name="connsiteX10" fmla="*/ 102143 w 182793"/>
                <a:gd name="connsiteY10" fmla="*/ 76410 h 93767"/>
                <a:gd name="connsiteX11" fmla="*/ 77585 w 182793"/>
                <a:gd name="connsiteY11" fmla="*/ 45621 h 93767"/>
                <a:gd name="connsiteX12" fmla="*/ 65489 w 182793"/>
                <a:gd name="connsiteY12" fmla="*/ 44888 h 93767"/>
                <a:gd name="connsiteX13" fmla="*/ 52660 w 182793"/>
                <a:gd name="connsiteY13" fmla="*/ 39390 h 93767"/>
                <a:gd name="connsiteX14" fmla="*/ 57059 w 182793"/>
                <a:gd name="connsiteY14" fmla="*/ 26928 h 9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793" h="93767">
                  <a:moveTo>
                    <a:pt x="57059" y="26928"/>
                  </a:moveTo>
                  <a:cubicBezTo>
                    <a:pt x="49362" y="15198"/>
                    <a:pt x="36533" y="24728"/>
                    <a:pt x="27003" y="19597"/>
                  </a:cubicBezTo>
                  <a:cubicBezTo>
                    <a:pt x="18939" y="19597"/>
                    <a:pt x="11975" y="16298"/>
                    <a:pt x="5377" y="12633"/>
                  </a:cubicBezTo>
                  <a:cubicBezTo>
                    <a:pt x="1345" y="10433"/>
                    <a:pt x="-3420" y="6768"/>
                    <a:pt x="3544" y="1636"/>
                  </a:cubicBezTo>
                  <a:cubicBezTo>
                    <a:pt x="10509" y="-929"/>
                    <a:pt x="17473" y="-929"/>
                    <a:pt x="22971" y="4935"/>
                  </a:cubicBezTo>
                  <a:cubicBezTo>
                    <a:pt x="60358" y="9700"/>
                    <a:pt x="98111" y="14832"/>
                    <a:pt x="135498" y="19597"/>
                  </a:cubicBezTo>
                  <a:cubicBezTo>
                    <a:pt x="149060" y="21429"/>
                    <a:pt x="162256" y="24362"/>
                    <a:pt x="174351" y="31692"/>
                  </a:cubicBezTo>
                  <a:cubicBezTo>
                    <a:pt x="184981" y="38290"/>
                    <a:pt x="184981" y="49286"/>
                    <a:pt x="177650" y="55517"/>
                  </a:cubicBezTo>
                  <a:cubicBezTo>
                    <a:pt x="159323" y="71279"/>
                    <a:pt x="138431" y="83375"/>
                    <a:pt x="116072" y="93638"/>
                  </a:cubicBezTo>
                  <a:cubicBezTo>
                    <a:pt x="114606" y="94371"/>
                    <a:pt x="111673" y="91805"/>
                    <a:pt x="109474" y="91072"/>
                  </a:cubicBezTo>
                  <a:cubicBezTo>
                    <a:pt x="106542" y="86307"/>
                    <a:pt x="107641" y="79343"/>
                    <a:pt x="102143" y="76410"/>
                  </a:cubicBezTo>
                  <a:cubicBezTo>
                    <a:pt x="89314" y="69812"/>
                    <a:pt x="77952" y="63215"/>
                    <a:pt x="77585" y="45621"/>
                  </a:cubicBezTo>
                  <a:cubicBezTo>
                    <a:pt x="77585" y="39023"/>
                    <a:pt x="69888" y="44888"/>
                    <a:pt x="65489" y="44888"/>
                  </a:cubicBezTo>
                  <a:cubicBezTo>
                    <a:pt x="60358" y="44521"/>
                    <a:pt x="55593" y="44155"/>
                    <a:pt x="52660" y="39390"/>
                  </a:cubicBezTo>
                  <a:cubicBezTo>
                    <a:pt x="49362" y="33525"/>
                    <a:pt x="52660" y="29860"/>
                    <a:pt x="57059" y="26928"/>
                  </a:cubicBezTo>
                  <a:close/>
                </a:path>
              </a:pathLst>
            </a:custGeom>
            <a:solidFill>
              <a:srgbClr val="8E6B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5C3FE012-875C-46D1-9BCB-4900B4F69D6E}"/>
                </a:ext>
              </a:extLst>
            </p:cNvPr>
            <p:cNvSpPr/>
            <p:nvPr/>
          </p:nvSpPr>
          <p:spPr>
            <a:xfrm>
              <a:off x="11451167" y="7316791"/>
              <a:ext cx="131774" cy="57677"/>
            </a:xfrm>
            <a:custGeom>
              <a:avLst/>
              <a:gdLst>
                <a:gd name="connsiteX0" fmla="*/ 87424 w 131774"/>
                <a:gd name="connsiteY0" fmla="*/ 112 h 57677"/>
                <a:gd name="connsiteX1" fmla="*/ 131775 w 131774"/>
                <a:gd name="connsiteY1" fmla="*/ 479 h 57677"/>
                <a:gd name="connsiteX2" fmla="*/ 120779 w 131774"/>
                <a:gd name="connsiteY2" fmla="*/ 26503 h 57677"/>
                <a:gd name="connsiteX3" fmla="*/ 105384 w 131774"/>
                <a:gd name="connsiteY3" fmla="*/ 44830 h 57677"/>
                <a:gd name="connsiteX4" fmla="*/ 105384 w 131774"/>
                <a:gd name="connsiteY4" fmla="*/ 44830 h 57677"/>
                <a:gd name="connsiteX5" fmla="*/ 75328 w 131774"/>
                <a:gd name="connsiteY5" fmla="*/ 57292 h 57677"/>
                <a:gd name="connsiteX6" fmla="*/ 15949 w 131774"/>
                <a:gd name="connsiteY6" fmla="*/ 55826 h 57677"/>
                <a:gd name="connsiteX7" fmla="*/ 554 w 131774"/>
                <a:gd name="connsiteY7" fmla="*/ 48129 h 57677"/>
                <a:gd name="connsiteX8" fmla="*/ 7518 w 131774"/>
                <a:gd name="connsiteY8" fmla="*/ 32001 h 57677"/>
                <a:gd name="connsiteX9" fmla="*/ 22546 w 131774"/>
                <a:gd name="connsiteY9" fmla="*/ 21005 h 57677"/>
                <a:gd name="connsiteX10" fmla="*/ 87424 w 131774"/>
                <a:gd name="connsiteY10" fmla="*/ 112 h 5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774" h="57677">
                  <a:moveTo>
                    <a:pt x="87424" y="112"/>
                  </a:moveTo>
                  <a:cubicBezTo>
                    <a:pt x="101719" y="6710"/>
                    <a:pt x="116380" y="-1354"/>
                    <a:pt x="131775" y="479"/>
                  </a:cubicBezTo>
                  <a:cubicBezTo>
                    <a:pt x="127743" y="10009"/>
                    <a:pt x="124444" y="18073"/>
                    <a:pt x="120779" y="26503"/>
                  </a:cubicBezTo>
                  <a:cubicBezTo>
                    <a:pt x="118213" y="34933"/>
                    <a:pt x="113081" y="40798"/>
                    <a:pt x="105384" y="44830"/>
                  </a:cubicBezTo>
                  <a:lnTo>
                    <a:pt x="105384" y="44830"/>
                  </a:lnTo>
                  <a:cubicBezTo>
                    <a:pt x="97320" y="53994"/>
                    <a:pt x="86691" y="56926"/>
                    <a:pt x="75328" y="57292"/>
                  </a:cubicBezTo>
                  <a:cubicBezTo>
                    <a:pt x="55535" y="57659"/>
                    <a:pt x="35742" y="58392"/>
                    <a:pt x="15949" y="55826"/>
                  </a:cubicBezTo>
                  <a:cubicBezTo>
                    <a:pt x="9718" y="55093"/>
                    <a:pt x="2753" y="55826"/>
                    <a:pt x="554" y="48129"/>
                  </a:cubicBezTo>
                  <a:cubicBezTo>
                    <a:pt x="-1645" y="41165"/>
                    <a:pt x="3120" y="36400"/>
                    <a:pt x="7518" y="32001"/>
                  </a:cubicBezTo>
                  <a:cubicBezTo>
                    <a:pt x="11917" y="27236"/>
                    <a:pt x="16682" y="23571"/>
                    <a:pt x="22546" y="21005"/>
                  </a:cubicBezTo>
                  <a:cubicBezTo>
                    <a:pt x="43439" y="11842"/>
                    <a:pt x="62866" y="-1354"/>
                    <a:pt x="87424" y="112"/>
                  </a:cubicBezTo>
                  <a:close/>
                </a:path>
              </a:pathLst>
            </a:custGeom>
            <a:solidFill>
              <a:srgbClr val="846E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91B788BA-A5A8-4AEB-8B76-54D3196CF633}"/>
                </a:ext>
              </a:extLst>
            </p:cNvPr>
            <p:cNvSpPr/>
            <p:nvPr/>
          </p:nvSpPr>
          <p:spPr>
            <a:xfrm>
              <a:off x="11238029" y="7245428"/>
              <a:ext cx="122971" cy="71127"/>
            </a:xfrm>
            <a:custGeom>
              <a:avLst/>
              <a:gdLst>
                <a:gd name="connsiteX0" fmla="*/ 67443 w 122971"/>
                <a:gd name="connsiteY0" fmla="*/ 0 h 71127"/>
                <a:gd name="connsiteX1" fmla="*/ 81005 w 122971"/>
                <a:gd name="connsiteY1" fmla="*/ 11729 h 71127"/>
                <a:gd name="connsiteX2" fmla="*/ 93467 w 122971"/>
                <a:gd name="connsiteY2" fmla="*/ 20526 h 71127"/>
                <a:gd name="connsiteX3" fmla="*/ 107762 w 122971"/>
                <a:gd name="connsiteY3" fmla="*/ 41052 h 71127"/>
                <a:gd name="connsiteX4" fmla="*/ 119858 w 122971"/>
                <a:gd name="connsiteY4" fmla="*/ 63411 h 71127"/>
                <a:gd name="connsiteX5" fmla="*/ 105197 w 122971"/>
                <a:gd name="connsiteY5" fmla="*/ 67076 h 71127"/>
                <a:gd name="connsiteX6" fmla="*/ 48750 w 122971"/>
                <a:gd name="connsiteY6" fmla="*/ 67443 h 71127"/>
                <a:gd name="connsiteX7" fmla="*/ 0 w 122971"/>
                <a:gd name="connsiteY7" fmla="*/ 63778 h 71127"/>
                <a:gd name="connsiteX8" fmla="*/ 2566 w 122971"/>
                <a:gd name="connsiteY8" fmla="*/ 45817 h 71127"/>
                <a:gd name="connsiteX9" fmla="*/ 6964 w 122971"/>
                <a:gd name="connsiteY9" fmla="*/ 43252 h 71127"/>
                <a:gd name="connsiteX10" fmla="*/ 9897 w 122971"/>
                <a:gd name="connsiteY10" fmla="*/ 46550 h 71127"/>
                <a:gd name="connsiteX11" fmla="*/ 13928 w 122971"/>
                <a:gd name="connsiteY11" fmla="*/ 57547 h 71127"/>
                <a:gd name="connsiteX12" fmla="*/ 31522 w 122971"/>
                <a:gd name="connsiteY12" fmla="*/ 49849 h 71127"/>
                <a:gd name="connsiteX13" fmla="*/ 61945 w 122971"/>
                <a:gd name="connsiteY13" fmla="*/ 52415 h 71127"/>
                <a:gd name="connsiteX14" fmla="*/ 45451 w 122971"/>
                <a:gd name="connsiteY14" fmla="*/ 31522 h 71127"/>
                <a:gd name="connsiteX15" fmla="*/ 31156 w 122971"/>
                <a:gd name="connsiteY15" fmla="*/ 21992 h 71127"/>
                <a:gd name="connsiteX16" fmla="*/ 41052 w 122971"/>
                <a:gd name="connsiteY16" fmla="*/ 8430 h 71127"/>
                <a:gd name="connsiteX17" fmla="*/ 67443 w 122971"/>
                <a:gd name="connsiteY17" fmla="*/ 0 h 7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971" h="71127">
                  <a:moveTo>
                    <a:pt x="67443" y="0"/>
                  </a:moveTo>
                  <a:cubicBezTo>
                    <a:pt x="59746" y="17594"/>
                    <a:pt x="72208" y="15395"/>
                    <a:pt x="81005" y="11729"/>
                  </a:cubicBezTo>
                  <a:cubicBezTo>
                    <a:pt x="92001" y="6964"/>
                    <a:pt x="99332" y="733"/>
                    <a:pt x="93467" y="20526"/>
                  </a:cubicBezTo>
                  <a:cubicBezTo>
                    <a:pt x="92001" y="25658"/>
                    <a:pt x="94200" y="38486"/>
                    <a:pt x="107762" y="41052"/>
                  </a:cubicBezTo>
                  <a:cubicBezTo>
                    <a:pt x="118025" y="42885"/>
                    <a:pt x="128289" y="49483"/>
                    <a:pt x="119858" y="63411"/>
                  </a:cubicBezTo>
                  <a:cubicBezTo>
                    <a:pt x="115460" y="66343"/>
                    <a:pt x="110328" y="67443"/>
                    <a:pt x="105197" y="67076"/>
                  </a:cubicBezTo>
                  <a:cubicBezTo>
                    <a:pt x="86503" y="65610"/>
                    <a:pt x="67443" y="76606"/>
                    <a:pt x="48750" y="67443"/>
                  </a:cubicBezTo>
                  <a:cubicBezTo>
                    <a:pt x="32255" y="67443"/>
                    <a:pt x="16494" y="60845"/>
                    <a:pt x="0" y="63778"/>
                  </a:cubicBezTo>
                  <a:cubicBezTo>
                    <a:pt x="733" y="57547"/>
                    <a:pt x="-1466" y="51315"/>
                    <a:pt x="2566" y="45817"/>
                  </a:cubicBezTo>
                  <a:cubicBezTo>
                    <a:pt x="3665" y="44351"/>
                    <a:pt x="5498" y="43252"/>
                    <a:pt x="6964" y="43252"/>
                  </a:cubicBezTo>
                  <a:cubicBezTo>
                    <a:pt x="8064" y="43252"/>
                    <a:pt x="10263" y="45817"/>
                    <a:pt x="9897" y="46550"/>
                  </a:cubicBezTo>
                  <a:cubicBezTo>
                    <a:pt x="8797" y="51315"/>
                    <a:pt x="6231" y="58280"/>
                    <a:pt x="13928" y="57547"/>
                  </a:cubicBezTo>
                  <a:cubicBezTo>
                    <a:pt x="19793" y="56813"/>
                    <a:pt x="26757" y="56447"/>
                    <a:pt x="31522" y="49849"/>
                  </a:cubicBezTo>
                  <a:cubicBezTo>
                    <a:pt x="45817" y="31522"/>
                    <a:pt x="51682" y="32255"/>
                    <a:pt x="61945" y="52415"/>
                  </a:cubicBezTo>
                  <a:cubicBezTo>
                    <a:pt x="64511" y="32988"/>
                    <a:pt x="64511" y="32988"/>
                    <a:pt x="45451" y="31522"/>
                  </a:cubicBezTo>
                  <a:cubicBezTo>
                    <a:pt x="38853" y="31156"/>
                    <a:pt x="32988" y="27490"/>
                    <a:pt x="31156" y="21992"/>
                  </a:cubicBezTo>
                  <a:cubicBezTo>
                    <a:pt x="28957" y="14661"/>
                    <a:pt x="35188" y="10630"/>
                    <a:pt x="41052" y="8430"/>
                  </a:cubicBezTo>
                  <a:cubicBezTo>
                    <a:pt x="49483" y="5132"/>
                    <a:pt x="58646" y="2566"/>
                    <a:pt x="67443" y="0"/>
                  </a:cubicBezTo>
                  <a:close/>
                </a:path>
              </a:pathLst>
            </a:custGeom>
            <a:solidFill>
              <a:srgbClr val="6246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8B65F60A-966B-4BC6-88C1-61472CDC7FEB}"/>
                </a:ext>
              </a:extLst>
            </p:cNvPr>
            <p:cNvSpPr/>
            <p:nvPr/>
          </p:nvSpPr>
          <p:spPr>
            <a:xfrm>
              <a:off x="11136131" y="7309326"/>
              <a:ext cx="206727" cy="43540"/>
            </a:xfrm>
            <a:custGeom>
              <a:avLst/>
              <a:gdLst>
                <a:gd name="connsiteX0" fmla="*/ 150281 w 206727"/>
                <a:gd name="connsiteY0" fmla="*/ 3545 h 43540"/>
                <a:gd name="connsiteX1" fmla="*/ 206728 w 206727"/>
                <a:gd name="connsiteY1" fmla="*/ 3179 h 43540"/>
                <a:gd name="connsiteX2" fmla="*/ 114727 w 206727"/>
                <a:gd name="connsiteY2" fmla="*/ 34335 h 43540"/>
                <a:gd name="connsiteX3" fmla="*/ 0 w 206727"/>
                <a:gd name="connsiteY3" fmla="*/ 40932 h 43540"/>
                <a:gd name="connsiteX4" fmla="*/ 24558 w 206727"/>
                <a:gd name="connsiteY4" fmla="*/ 17840 h 43540"/>
                <a:gd name="connsiteX5" fmla="*/ 35921 w 206727"/>
                <a:gd name="connsiteY5" fmla="*/ 32502 h 43540"/>
                <a:gd name="connsiteX6" fmla="*/ 39220 w 206727"/>
                <a:gd name="connsiteY6" fmla="*/ 40199 h 43540"/>
                <a:gd name="connsiteX7" fmla="*/ 47650 w 206727"/>
                <a:gd name="connsiteY7" fmla="*/ 38000 h 43540"/>
                <a:gd name="connsiteX8" fmla="*/ 88336 w 206727"/>
                <a:gd name="connsiteY8" fmla="*/ 24804 h 43540"/>
                <a:gd name="connsiteX9" fmla="*/ 133053 w 206727"/>
                <a:gd name="connsiteY9" fmla="*/ 11976 h 43540"/>
                <a:gd name="connsiteX10" fmla="*/ 150281 w 206727"/>
                <a:gd name="connsiteY10" fmla="*/ 3545 h 4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727" h="43540">
                  <a:moveTo>
                    <a:pt x="150281" y="3545"/>
                  </a:moveTo>
                  <a:cubicBezTo>
                    <a:pt x="168974" y="4278"/>
                    <a:pt x="188034" y="-4519"/>
                    <a:pt x="206728" y="3179"/>
                  </a:cubicBezTo>
                  <a:cubicBezTo>
                    <a:pt x="177038" y="16374"/>
                    <a:pt x="146615" y="27004"/>
                    <a:pt x="114727" y="34335"/>
                  </a:cubicBezTo>
                  <a:cubicBezTo>
                    <a:pt x="76240" y="43498"/>
                    <a:pt x="38853" y="46064"/>
                    <a:pt x="0" y="40932"/>
                  </a:cubicBezTo>
                  <a:cubicBezTo>
                    <a:pt x="7697" y="18573"/>
                    <a:pt x="10996" y="16374"/>
                    <a:pt x="24558" y="17840"/>
                  </a:cubicBezTo>
                  <a:cubicBezTo>
                    <a:pt x="35188" y="18940"/>
                    <a:pt x="35921" y="24438"/>
                    <a:pt x="35921" y="32502"/>
                  </a:cubicBezTo>
                  <a:cubicBezTo>
                    <a:pt x="35921" y="35067"/>
                    <a:pt x="35188" y="39466"/>
                    <a:pt x="39220" y="40199"/>
                  </a:cubicBezTo>
                  <a:cubicBezTo>
                    <a:pt x="42152" y="40932"/>
                    <a:pt x="46917" y="41299"/>
                    <a:pt x="47650" y="38000"/>
                  </a:cubicBezTo>
                  <a:cubicBezTo>
                    <a:pt x="53881" y="11242"/>
                    <a:pt x="75140" y="31036"/>
                    <a:pt x="88336" y="24804"/>
                  </a:cubicBezTo>
                  <a:cubicBezTo>
                    <a:pt x="92001" y="22972"/>
                    <a:pt x="130854" y="16008"/>
                    <a:pt x="133053" y="11976"/>
                  </a:cubicBezTo>
                  <a:cubicBezTo>
                    <a:pt x="137085" y="5378"/>
                    <a:pt x="146615" y="10509"/>
                    <a:pt x="150281" y="3545"/>
                  </a:cubicBezTo>
                  <a:close/>
                </a:path>
              </a:pathLst>
            </a:custGeom>
            <a:solidFill>
              <a:srgbClr val="A887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D443D91-879A-4D82-AEF8-B96E4C42F9BC}"/>
                </a:ext>
              </a:extLst>
            </p:cNvPr>
            <p:cNvSpPr/>
            <p:nvPr/>
          </p:nvSpPr>
          <p:spPr>
            <a:xfrm>
              <a:off x="11409935" y="7229947"/>
              <a:ext cx="207094" cy="68629"/>
            </a:xfrm>
            <a:custGeom>
              <a:avLst/>
              <a:gdLst>
                <a:gd name="connsiteX0" fmla="*/ 79539 w 207094"/>
                <a:gd name="connsiteY0" fmla="*/ 453 h 68629"/>
                <a:gd name="connsiteX1" fmla="*/ 102631 w 207094"/>
                <a:gd name="connsiteY1" fmla="*/ 33441 h 68629"/>
                <a:gd name="connsiteX2" fmla="*/ 146249 w 207094"/>
                <a:gd name="connsiteY2" fmla="*/ 41505 h 68629"/>
                <a:gd name="connsiteX3" fmla="*/ 192799 w 207094"/>
                <a:gd name="connsiteY3" fmla="*/ 48836 h 68629"/>
                <a:gd name="connsiteX4" fmla="*/ 207094 w 207094"/>
                <a:gd name="connsiteY4" fmla="*/ 68629 h 68629"/>
                <a:gd name="connsiteX5" fmla="*/ 104830 w 207094"/>
                <a:gd name="connsiteY5" fmla="*/ 44804 h 68629"/>
                <a:gd name="connsiteX6" fmla="*/ 87969 w 207094"/>
                <a:gd name="connsiteY6" fmla="*/ 37107 h 68629"/>
                <a:gd name="connsiteX7" fmla="*/ 68909 w 207094"/>
                <a:gd name="connsiteY7" fmla="*/ 30142 h 68629"/>
                <a:gd name="connsiteX8" fmla="*/ 0 w 207094"/>
                <a:gd name="connsiteY8" fmla="*/ 5951 h 68629"/>
                <a:gd name="connsiteX9" fmla="*/ 45817 w 207094"/>
                <a:gd name="connsiteY9" fmla="*/ 453 h 68629"/>
                <a:gd name="connsiteX10" fmla="*/ 79539 w 207094"/>
                <a:gd name="connsiteY10" fmla="*/ 453 h 6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094" h="68629">
                  <a:moveTo>
                    <a:pt x="79539" y="453"/>
                  </a:moveTo>
                  <a:cubicBezTo>
                    <a:pt x="82471" y="14748"/>
                    <a:pt x="82105" y="29409"/>
                    <a:pt x="102631" y="33441"/>
                  </a:cubicBezTo>
                  <a:cubicBezTo>
                    <a:pt x="117292" y="36374"/>
                    <a:pt x="129755" y="46637"/>
                    <a:pt x="146249" y="41505"/>
                  </a:cubicBezTo>
                  <a:cubicBezTo>
                    <a:pt x="162377" y="36740"/>
                    <a:pt x="176672" y="48103"/>
                    <a:pt x="192799" y="48836"/>
                  </a:cubicBezTo>
                  <a:cubicBezTo>
                    <a:pt x="199764" y="49203"/>
                    <a:pt x="202696" y="61665"/>
                    <a:pt x="207094" y="68629"/>
                  </a:cubicBezTo>
                  <a:cubicBezTo>
                    <a:pt x="173006" y="60932"/>
                    <a:pt x="138918" y="53235"/>
                    <a:pt x="104830" y="44804"/>
                  </a:cubicBezTo>
                  <a:cubicBezTo>
                    <a:pt x="98965" y="43338"/>
                    <a:pt x="93467" y="40039"/>
                    <a:pt x="87969" y="37107"/>
                  </a:cubicBezTo>
                  <a:cubicBezTo>
                    <a:pt x="82105" y="33808"/>
                    <a:pt x="76240" y="29043"/>
                    <a:pt x="68909" y="30142"/>
                  </a:cubicBezTo>
                  <a:cubicBezTo>
                    <a:pt x="41785" y="34174"/>
                    <a:pt x="24192" y="14381"/>
                    <a:pt x="0" y="5951"/>
                  </a:cubicBezTo>
                  <a:cubicBezTo>
                    <a:pt x="16494" y="-1746"/>
                    <a:pt x="31156" y="86"/>
                    <a:pt x="45817" y="453"/>
                  </a:cubicBezTo>
                  <a:cubicBezTo>
                    <a:pt x="56813" y="453"/>
                    <a:pt x="68176" y="453"/>
                    <a:pt x="79539" y="453"/>
                  </a:cubicBezTo>
                  <a:close/>
                </a:path>
              </a:pathLst>
            </a:custGeom>
            <a:solidFill>
              <a:srgbClr val="9770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D823F42-91AB-424E-824F-CA3E18F1CFA4}"/>
                </a:ext>
              </a:extLst>
            </p:cNvPr>
            <p:cNvSpPr/>
            <p:nvPr/>
          </p:nvSpPr>
          <p:spPr>
            <a:xfrm>
              <a:off x="11423864" y="7311872"/>
              <a:ext cx="133577" cy="72108"/>
            </a:xfrm>
            <a:custGeom>
              <a:avLst/>
              <a:gdLst>
                <a:gd name="connsiteX0" fmla="*/ 114727 w 133577"/>
                <a:gd name="connsiteY0" fmla="*/ 5032 h 72108"/>
                <a:gd name="connsiteX1" fmla="*/ 52415 w 133577"/>
                <a:gd name="connsiteY1" fmla="*/ 29223 h 72108"/>
                <a:gd name="connsiteX2" fmla="*/ 40319 w 133577"/>
                <a:gd name="connsiteY2" fmla="*/ 37654 h 72108"/>
                <a:gd name="connsiteX3" fmla="*/ 31156 w 133577"/>
                <a:gd name="connsiteY3" fmla="*/ 52315 h 72108"/>
                <a:gd name="connsiteX4" fmla="*/ 45817 w 133577"/>
                <a:gd name="connsiteY4" fmla="*/ 54148 h 72108"/>
                <a:gd name="connsiteX5" fmla="*/ 133420 w 133577"/>
                <a:gd name="connsiteY5" fmla="*/ 49383 h 72108"/>
                <a:gd name="connsiteX6" fmla="*/ 122424 w 133577"/>
                <a:gd name="connsiteY6" fmla="*/ 64777 h 72108"/>
                <a:gd name="connsiteX7" fmla="*/ 58646 w 133577"/>
                <a:gd name="connsiteY7" fmla="*/ 72108 h 72108"/>
                <a:gd name="connsiteX8" fmla="*/ 0 w 133577"/>
                <a:gd name="connsiteY8" fmla="*/ 72108 h 72108"/>
                <a:gd name="connsiteX9" fmla="*/ 14295 w 133577"/>
                <a:gd name="connsiteY9" fmla="*/ 43518 h 72108"/>
                <a:gd name="connsiteX10" fmla="*/ 27490 w 133577"/>
                <a:gd name="connsiteY10" fmla="*/ 31056 h 72108"/>
                <a:gd name="connsiteX11" fmla="*/ 31522 w 133577"/>
                <a:gd name="connsiteY11" fmla="*/ 29223 h 72108"/>
                <a:gd name="connsiteX12" fmla="*/ 62312 w 133577"/>
                <a:gd name="connsiteY12" fmla="*/ 14928 h 72108"/>
                <a:gd name="connsiteX13" fmla="*/ 72941 w 133577"/>
                <a:gd name="connsiteY13" fmla="*/ 6498 h 72108"/>
                <a:gd name="connsiteX14" fmla="*/ 87236 w 133577"/>
                <a:gd name="connsiteY14" fmla="*/ 1366 h 72108"/>
                <a:gd name="connsiteX15" fmla="*/ 114727 w 133577"/>
                <a:gd name="connsiteY15" fmla="*/ 5032 h 7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577" h="72108">
                  <a:moveTo>
                    <a:pt x="114727" y="5032"/>
                  </a:moveTo>
                  <a:cubicBezTo>
                    <a:pt x="92001" y="8331"/>
                    <a:pt x="71842" y="17860"/>
                    <a:pt x="52415" y="29223"/>
                  </a:cubicBezTo>
                  <a:cubicBezTo>
                    <a:pt x="48016" y="31789"/>
                    <a:pt x="43618" y="33988"/>
                    <a:pt x="40319" y="37654"/>
                  </a:cubicBezTo>
                  <a:cubicBezTo>
                    <a:pt x="36287" y="42052"/>
                    <a:pt x="28590" y="45351"/>
                    <a:pt x="31156" y="52315"/>
                  </a:cubicBezTo>
                  <a:cubicBezTo>
                    <a:pt x="33721" y="60379"/>
                    <a:pt x="40686" y="53415"/>
                    <a:pt x="45817" y="54148"/>
                  </a:cubicBezTo>
                  <a:cubicBezTo>
                    <a:pt x="75140" y="59280"/>
                    <a:pt x="104463" y="60379"/>
                    <a:pt x="133420" y="49383"/>
                  </a:cubicBezTo>
                  <a:cubicBezTo>
                    <a:pt x="134886" y="58180"/>
                    <a:pt x="125723" y="59646"/>
                    <a:pt x="122424" y="64777"/>
                  </a:cubicBezTo>
                  <a:cubicBezTo>
                    <a:pt x="101531" y="70642"/>
                    <a:pt x="79539" y="64777"/>
                    <a:pt x="58646" y="72108"/>
                  </a:cubicBezTo>
                  <a:cubicBezTo>
                    <a:pt x="40319" y="72108"/>
                    <a:pt x="22359" y="72108"/>
                    <a:pt x="0" y="72108"/>
                  </a:cubicBezTo>
                  <a:cubicBezTo>
                    <a:pt x="12096" y="62578"/>
                    <a:pt x="15028" y="54148"/>
                    <a:pt x="14295" y="43518"/>
                  </a:cubicBezTo>
                  <a:cubicBezTo>
                    <a:pt x="13562" y="32155"/>
                    <a:pt x="15761" y="31056"/>
                    <a:pt x="27490" y="31056"/>
                  </a:cubicBezTo>
                  <a:cubicBezTo>
                    <a:pt x="29323" y="31056"/>
                    <a:pt x="30423" y="31056"/>
                    <a:pt x="31522" y="29223"/>
                  </a:cubicBezTo>
                  <a:cubicBezTo>
                    <a:pt x="39586" y="18960"/>
                    <a:pt x="50216" y="14562"/>
                    <a:pt x="62312" y="14928"/>
                  </a:cubicBezTo>
                  <a:cubicBezTo>
                    <a:pt x="67443" y="14928"/>
                    <a:pt x="74407" y="18227"/>
                    <a:pt x="72941" y="6498"/>
                  </a:cubicBezTo>
                  <a:cubicBezTo>
                    <a:pt x="71842" y="-2299"/>
                    <a:pt x="82105" y="-100"/>
                    <a:pt x="87236" y="1366"/>
                  </a:cubicBezTo>
                  <a:cubicBezTo>
                    <a:pt x="96400" y="4665"/>
                    <a:pt x="105563" y="4665"/>
                    <a:pt x="114727" y="5032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70C850F-FB56-44DC-BD38-5A210319AED1}"/>
                </a:ext>
              </a:extLst>
            </p:cNvPr>
            <p:cNvSpPr/>
            <p:nvPr/>
          </p:nvSpPr>
          <p:spPr>
            <a:xfrm>
              <a:off x="11379581" y="7171296"/>
              <a:ext cx="188699" cy="36378"/>
            </a:xfrm>
            <a:custGeom>
              <a:avLst/>
              <a:gdLst>
                <a:gd name="connsiteX0" fmla="*/ 188699 w 188699"/>
                <a:gd name="connsiteY0" fmla="*/ 36379 h 36378"/>
                <a:gd name="connsiteX1" fmla="*/ 57845 w 188699"/>
                <a:gd name="connsiteY1" fmla="*/ 30514 h 36378"/>
                <a:gd name="connsiteX2" fmla="*/ 31088 w 188699"/>
                <a:gd name="connsiteY2" fmla="*/ 32347 h 36378"/>
                <a:gd name="connsiteX3" fmla="*/ 665 w 188699"/>
                <a:gd name="connsiteY3" fmla="*/ 25749 h 36378"/>
                <a:gd name="connsiteX4" fmla="*/ 17526 w 188699"/>
                <a:gd name="connsiteY4" fmla="*/ 9255 h 36378"/>
                <a:gd name="connsiteX5" fmla="*/ 38052 w 188699"/>
                <a:gd name="connsiteY5" fmla="*/ 1558 h 36378"/>
                <a:gd name="connsiteX6" fmla="*/ 41717 w 188699"/>
                <a:gd name="connsiteY6" fmla="*/ 20251 h 36378"/>
                <a:gd name="connsiteX7" fmla="*/ 47215 w 188699"/>
                <a:gd name="connsiteY7" fmla="*/ 4490 h 36378"/>
                <a:gd name="connsiteX8" fmla="*/ 53813 w 188699"/>
                <a:gd name="connsiteY8" fmla="*/ 458 h 36378"/>
                <a:gd name="connsiteX9" fmla="*/ 60777 w 188699"/>
                <a:gd name="connsiteY9" fmla="*/ 1191 h 36378"/>
                <a:gd name="connsiteX10" fmla="*/ 98531 w 188699"/>
                <a:gd name="connsiteY10" fmla="*/ 7056 h 36378"/>
                <a:gd name="connsiteX11" fmla="*/ 107694 w 188699"/>
                <a:gd name="connsiteY11" fmla="*/ 18052 h 36378"/>
                <a:gd name="connsiteX12" fmla="*/ 188699 w 188699"/>
                <a:gd name="connsiteY12" fmla="*/ 36379 h 3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699" h="36378">
                  <a:moveTo>
                    <a:pt x="188699" y="36379"/>
                  </a:moveTo>
                  <a:cubicBezTo>
                    <a:pt x="145448" y="30148"/>
                    <a:pt x="101097" y="36012"/>
                    <a:pt x="57845" y="30514"/>
                  </a:cubicBezTo>
                  <a:cubicBezTo>
                    <a:pt x="49048" y="29415"/>
                    <a:pt x="39885" y="31614"/>
                    <a:pt x="31088" y="32347"/>
                  </a:cubicBezTo>
                  <a:cubicBezTo>
                    <a:pt x="20458" y="32714"/>
                    <a:pt x="10195" y="31614"/>
                    <a:pt x="665" y="25749"/>
                  </a:cubicBezTo>
                  <a:cubicBezTo>
                    <a:pt x="-3367" y="10355"/>
                    <a:pt x="12028" y="15120"/>
                    <a:pt x="17526" y="9255"/>
                  </a:cubicBezTo>
                  <a:cubicBezTo>
                    <a:pt x="23390" y="3757"/>
                    <a:pt x="28522" y="-2474"/>
                    <a:pt x="38052" y="1558"/>
                  </a:cubicBezTo>
                  <a:cubicBezTo>
                    <a:pt x="45016" y="6689"/>
                    <a:pt x="36219" y="14387"/>
                    <a:pt x="41717" y="20251"/>
                  </a:cubicBezTo>
                  <a:cubicBezTo>
                    <a:pt x="40618" y="13654"/>
                    <a:pt x="43550" y="8888"/>
                    <a:pt x="47215" y="4490"/>
                  </a:cubicBezTo>
                  <a:cubicBezTo>
                    <a:pt x="49048" y="2657"/>
                    <a:pt x="51247" y="1191"/>
                    <a:pt x="53813" y="458"/>
                  </a:cubicBezTo>
                  <a:cubicBezTo>
                    <a:pt x="56379" y="92"/>
                    <a:pt x="59311" y="-641"/>
                    <a:pt x="60777" y="1191"/>
                  </a:cubicBezTo>
                  <a:cubicBezTo>
                    <a:pt x="71774" y="12920"/>
                    <a:pt x="85335" y="8888"/>
                    <a:pt x="98531" y="7056"/>
                  </a:cubicBezTo>
                  <a:cubicBezTo>
                    <a:pt x="98897" y="12920"/>
                    <a:pt x="99997" y="16586"/>
                    <a:pt x="107694" y="18052"/>
                  </a:cubicBezTo>
                  <a:cubicBezTo>
                    <a:pt x="134818" y="23184"/>
                    <a:pt x="161576" y="30148"/>
                    <a:pt x="188699" y="36379"/>
                  </a:cubicBezTo>
                  <a:close/>
                </a:path>
              </a:pathLst>
            </a:custGeom>
            <a:solidFill>
              <a:srgbClr val="85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73EAD30F-59B9-4175-A470-2167BD6CE1FD}"/>
                </a:ext>
              </a:extLst>
            </p:cNvPr>
            <p:cNvSpPr/>
            <p:nvPr/>
          </p:nvSpPr>
          <p:spPr>
            <a:xfrm>
              <a:off x="11632791" y="7320715"/>
              <a:ext cx="63044" cy="58488"/>
            </a:xfrm>
            <a:custGeom>
              <a:avLst/>
              <a:gdLst>
                <a:gd name="connsiteX0" fmla="*/ 17594 w 63044"/>
                <a:gd name="connsiteY0" fmla="*/ 220 h 58488"/>
                <a:gd name="connsiteX1" fmla="*/ 32988 w 63044"/>
                <a:gd name="connsiteY1" fmla="*/ 7551 h 58488"/>
                <a:gd name="connsiteX2" fmla="*/ 35188 w 63044"/>
                <a:gd name="connsiteY2" fmla="*/ 9017 h 58488"/>
                <a:gd name="connsiteX3" fmla="*/ 47283 w 63044"/>
                <a:gd name="connsiteY3" fmla="*/ 23312 h 58488"/>
                <a:gd name="connsiteX4" fmla="*/ 63045 w 63044"/>
                <a:gd name="connsiteY4" fmla="*/ 30643 h 58488"/>
                <a:gd name="connsiteX5" fmla="*/ 42885 w 63044"/>
                <a:gd name="connsiteY5" fmla="*/ 50436 h 58488"/>
                <a:gd name="connsiteX6" fmla="*/ 0 w 63044"/>
                <a:gd name="connsiteY6" fmla="*/ 56667 h 58488"/>
                <a:gd name="connsiteX7" fmla="*/ 19060 w 63044"/>
                <a:gd name="connsiteY7" fmla="*/ 34675 h 58488"/>
                <a:gd name="connsiteX8" fmla="*/ 17594 w 63044"/>
                <a:gd name="connsiteY8" fmla="*/ 220 h 5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044" h="58488">
                  <a:moveTo>
                    <a:pt x="17594" y="220"/>
                  </a:moveTo>
                  <a:cubicBezTo>
                    <a:pt x="24558" y="-1246"/>
                    <a:pt x="27857" y="4985"/>
                    <a:pt x="32988" y="7551"/>
                  </a:cubicBezTo>
                  <a:cubicBezTo>
                    <a:pt x="33721" y="7918"/>
                    <a:pt x="34455" y="8284"/>
                    <a:pt x="35188" y="9017"/>
                  </a:cubicBezTo>
                  <a:cubicBezTo>
                    <a:pt x="41419" y="11950"/>
                    <a:pt x="35921" y="24779"/>
                    <a:pt x="47283" y="23312"/>
                  </a:cubicBezTo>
                  <a:cubicBezTo>
                    <a:pt x="53881" y="22946"/>
                    <a:pt x="59379" y="24046"/>
                    <a:pt x="63045" y="30643"/>
                  </a:cubicBezTo>
                  <a:cubicBezTo>
                    <a:pt x="53148" y="34675"/>
                    <a:pt x="49483" y="43839"/>
                    <a:pt x="42885" y="50436"/>
                  </a:cubicBezTo>
                  <a:cubicBezTo>
                    <a:pt x="32622" y="61066"/>
                    <a:pt x="15028" y="58867"/>
                    <a:pt x="0" y="56667"/>
                  </a:cubicBezTo>
                  <a:cubicBezTo>
                    <a:pt x="6231" y="48970"/>
                    <a:pt x="15761" y="44572"/>
                    <a:pt x="19060" y="34675"/>
                  </a:cubicBezTo>
                  <a:cubicBezTo>
                    <a:pt x="30789" y="22579"/>
                    <a:pt x="21259" y="11583"/>
                    <a:pt x="17594" y="220"/>
                  </a:cubicBezTo>
                  <a:close/>
                </a:path>
              </a:pathLst>
            </a:custGeom>
            <a:solidFill>
              <a:srgbClr val="9670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95F89356-BD1E-4EF9-8552-C494EFAB62CA}"/>
                </a:ext>
              </a:extLst>
            </p:cNvPr>
            <p:cNvSpPr/>
            <p:nvPr/>
          </p:nvSpPr>
          <p:spPr>
            <a:xfrm>
              <a:off x="11346891" y="7173495"/>
              <a:ext cx="52415" cy="25130"/>
            </a:xfrm>
            <a:custGeom>
              <a:avLst/>
              <a:gdLst>
                <a:gd name="connsiteX0" fmla="*/ 52415 w 52415"/>
                <a:gd name="connsiteY0" fmla="*/ 11821 h 25130"/>
                <a:gd name="connsiteX1" fmla="*/ 33355 w 52415"/>
                <a:gd name="connsiteY1" fmla="*/ 23550 h 25130"/>
                <a:gd name="connsiteX2" fmla="*/ 8064 w 52415"/>
                <a:gd name="connsiteY2" fmla="*/ 23916 h 25130"/>
                <a:gd name="connsiteX3" fmla="*/ 0 w 52415"/>
                <a:gd name="connsiteY3" fmla="*/ 11821 h 25130"/>
                <a:gd name="connsiteX4" fmla="*/ 52415 w 52415"/>
                <a:gd name="connsiteY4" fmla="*/ 11821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5" h="25130">
                  <a:moveTo>
                    <a:pt x="52415" y="11821"/>
                  </a:moveTo>
                  <a:cubicBezTo>
                    <a:pt x="47650" y="18419"/>
                    <a:pt x="33722" y="9988"/>
                    <a:pt x="33355" y="23550"/>
                  </a:cubicBezTo>
                  <a:cubicBezTo>
                    <a:pt x="24925" y="27582"/>
                    <a:pt x="16494" y="22450"/>
                    <a:pt x="8064" y="23916"/>
                  </a:cubicBezTo>
                  <a:cubicBezTo>
                    <a:pt x="5498" y="19884"/>
                    <a:pt x="2566" y="15853"/>
                    <a:pt x="0" y="11821"/>
                  </a:cubicBezTo>
                  <a:cubicBezTo>
                    <a:pt x="12462" y="-3940"/>
                    <a:pt x="40686" y="-3940"/>
                    <a:pt x="52415" y="11821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14FE3824-D218-42C4-A417-E9900103A9BD}"/>
                </a:ext>
              </a:extLst>
            </p:cNvPr>
            <p:cNvSpPr/>
            <p:nvPr/>
          </p:nvSpPr>
          <p:spPr>
            <a:xfrm>
              <a:off x="11226666" y="7203050"/>
              <a:ext cx="49116" cy="20934"/>
            </a:xfrm>
            <a:custGeom>
              <a:avLst/>
              <a:gdLst>
                <a:gd name="connsiteX0" fmla="*/ 44718 w 49116"/>
                <a:gd name="connsiteY0" fmla="*/ 20020 h 20934"/>
                <a:gd name="connsiteX1" fmla="*/ 22359 w 49116"/>
                <a:gd name="connsiteY1" fmla="*/ 20386 h 20934"/>
                <a:gd name="connsiteX2" fmla="*/ 0 w 49116"/>
                <a:gd name="connsiteY2" fmla="*/ 8291 h 20934"/>
                <a:gd name="connsiteX3" fmla="*/ 13929 w 49116"/>
                <a:gd name="connsiteY3" fmla="*/ 227 h 20934"/>
                <a:gd name="connsiteX4" fmla="*/ 49116 w 49116"/>
                <a:gd name="connsiteY4" fmla="*/ 960 h 20934"/>
                <a:gd name="connsiteX5" fmla="*/ 44718 w 49116"/>
                <a:gd name="connsiteY5" fmla="*/ 20020 h 2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16" h="20934">
                  <a:moveTo>
                    <a:pt x="44718" y="20020"/>
                  </a:moveTo>
                  <a:cubicBezTo>
                    <a:pt x="37387" y="20020"/>
                    <a:pt x="29690" y="20386"/>
                    <a:pt x="22359" y="20386"/>
                  </a:cubicBezTo>
                  <a:cubicBezTo>
                    <a:pt x="10996" y="23319"/>
                    <a:pt x="6598" y="13789"/>
                    <a:pt x="0" y="8291"/>
                  </a:cubicBezTo>
                  <a:cubicBezTo>
                    <a:pt x="2566" y="2059"/>
                    <a:pt x="5865" y="-873"/>
                    <a:pt x="13929" y="227"/>
                  </a:cubicBezTo>
                  <a:cubicBezTo>
                    <a:pt x="25291" y="1693"/>
                    <a:pt x="37387" y="960"/>
                    <a:pt x="49116" y="960"/>
                  </a:cubicBezTo>
                  <a:cubicBezTo>
                    <a:pt x="41419" y="6091"/>
                    <a:pt x="45451" y="13789"/>
                    <a:pt x="44718" y="20020"/>
                  </a:cubicBezTo>
                  <a:close/>
                </a:path>
              </a:pathLst>
            </a:custGeom>
            <a:solidFill>
              <a:srgbClr val="BBA5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1A1FD64-483E-4901-AF23-245678515F14}"/>
                </a:ext>
              </a:extLst>
            </p:cNvPr>
            <p:cNvSpPr/>
            <p:nvPr/>
          </p:nvSpPr>
          <p:spPr>
            <a:xfrm>
              <a:off x="11556917" y="7343294"/>
              <a:ext cx="15394" cy="18881"/>
            </a:xfrm>
            <a:custGeom>
              <a:avLst/>
              <a:gdLst>
                <a:gd name="connsiteX0" fmla="*/ 0 w 15394"/>
                <a:gd name="connsiteY0" fmla="*/ 18327 h 18881"/>
                <a:gd name="connsiteX1" fmla="*/ 15395 w 15394"/>
                <a:gd name="connsiteY1" fmla="*/ 0 h 18881"/>
                <a:gd name="connsiteX2" fmla="*/ 0 w 15394"/>
                <a:gd name="connsiteY2" fmla="*/ 18327 h 1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94" h="18881">
                  <a:moveTo>
                    <a:pt x="0" y="18327"/>
                  </a:moveTo>
                  <a:cubicBezTo>
                    <a:pt x="2566" y="10263"/>
                    <a:pt x="11363" y="6964"/>
                    <a:pt x="15395" y="0"/>
                  </a:cubicBezTo>
                  <a:cubicBezTo>
                    <a:pt x="13928" y="9530"/>
                    <a:pt x="16494" y="21626"/>
                    <a:pt x="0" y="18327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D4079B18-5A9E-4B0A-862E-CD7B65C8FE12}"/>
                </a:ext>
              </a:extLst>
            </p:cNvPr>
            <p:cNvSpPr/>
            <p:nvPr/>
          </p:nvSpPr>
          <p:spPr>
            <a:xfrm>
              <a:off x="11151250" y="7211466"/>
              <a:ext cx="124166" cy="47146"/>
            </a:xfrm>
            <a:custGeom>
              <a:avLst/>
              <a:gdLst>
                <a:gd name="connsiteX0" fmla="*/ 75416 w 124166"/>
                <a:gd name="connsiteY0" fmla="*/ 241 h 47146"/>
                <a:gd name="connsiteX1" fmla="*/ 97775 w 124166"/>
                <a:gd name="connsiteY1" fmla="*/ 12337 h 47146"/>
                <a:gd name="connsiteX2" fmla="*/ 124166 w 124166"/>
                <a:gd name="connsiteY2" fmla="*/ 26632 h 47146"/>
                <a:gd name="connsiteX3" fmla="*/ 67719 w 124166"/>
                <a:gd name="connsiteY3" fmla="*/ 44592 h 47146"/>
                <a:gd name="connsiteX4" fmla="*/ 11272 w 124166"/>
                <a:gd name="connsiteY4" fmla="*/ 42760 h 47146"/>
                <a:gd name="connsiteX5" fmla="*/ 6141 w 124166"/>
                <a:gd name="connsiteY5" fmla="*/ 22600 h 47146"/>
                <a:gd name="connsiteX6" fmla="*/ 276 w 124166"/>
                <a:gd name="connsiteY6" fmla="*/ 11237 h 47146"/>
                <a:gd name="connsiteX7" fmla="*/ 50858 w 124166"/>
                <a:gd name="connsiteY7" fmla="*/ 2440 h 47146"/>
                <a:gd name="connsiteX8" fmla="*/ 75416 w 124166"/>
                <a:gd name="connsiteY8" fmla="*/ 241 h 4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66" h="47146">
                  <a:moveTo>
                    <a:pt x="75416" y="241"/>
                  </a:moveTo>
                  <a:cubicBezTo>
                    <a:pt x="86412" y="-1958"/>
                    <a:pt x="88612" y="11604"/>
                    <a:pt x="97775" y="12337"/>
                  </a:cubicBezTo>
                  <a:cubicBezTo>
                    <a:pt x="106572" y="17102"/>
                    <a:pt x="115369" y="21867"/>
                    <a:pt x="124166" y="26632"/>
                  </a:cubicBezTo>
                  <a:cubicBezTo>
                    <a:pt x="102907" y="25899"/>
                    <a:pt x="86779" y="40927"/>
                    <a:pt x="67719" y="44592"/>
                  </a:cubicBezTo>
                  <a:cubicBezTo>
                    <a:pt x="49759" y="48258"/>
                    <a:pt x="29599" y="48258"/>
                    <a:pt x="11272" y="42760"/>
                  </a:cubicBezTo>
                  <a:cubicBezTo>
                    <a:pt x="1376" y="39827"/>
                    <a:pt x="-5589" y="33229"/>
                    <a:pt x="6141" y="22600"/>
                  </a:cubicBezTo>
                  <a:cubicBezTo>
                    <a:pt x="10173" y="18934"/>
                    <a:pt x="9806" y="18201"/>
                    <a:pt x="276" y="11237"/>
                  </a:cubicBezTo>
                  <a:cubicBezTo>
                    <a:pt x="16770" y="6106"/>
                    <a:pt x="33998" y="5739"/>
                    <a:pt x="50858" y="2440"/>
                  </a:cubicBezTo>
                  <a:cubicBezTo>
                    <a:pt x="58922" y="974"/>
                    <a:pt x="68819" y="14903"/>
                    <a:pt x="75416" y="241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00AD3FC-6447-4177-BA53-62035CE629DC}"/>
                </a:ext>
              </a:extLst>
            </p:cNvPr>
            <p:cNvSpPr/>
            <p:nvPr/>
          </p:nvSpPr>
          <p:spPr>
            <a:xfrm>
              <a:off x="10914742" y="7215372"/>
              <a:ext cx="109228" cy="46916"/>
            </a:xfrm>
            <a:custGeom>
              <a:avLst/>
              <a:gdLst>
                <a:gd name="connsiteX0" fmla="*/ 105197 w 109228"/>
                <a:gd name="connsiteY0" fmla="*/ 0 h 46916"/>
                <a:gd name="connsiteX1" fmla="*/ 109229 w 109228"/>
                <a:gd name="connsiteY1" fmla="*/ 733 h 46916"/>
                <a:gd name="connsiteX2" fmla="*/ 102997 w 109228"/>
                <a:gd name="connsiteY2" fmla="*/ 4032 h 46916"/>
                <a:gd name="connsiteX3" fmla="*/ 76607 w 109228"/>
                <a:gd name="connsiteY3" fmla="*/ 15028 h 46916"/>
                <a:gd name="connsiteX4" fmla="*/ 59013 w 109228"/>
                <a:gd name="connsiteY4" fmla="*/ 26024 h 46916"/>
                <a:gd name="connsiteX5" fmla="*/ 67443 w 109228"/>
                <a:gd name="connsiteY5" fmla="*/ 28590 h 46916"/>
                <a:gd name="connsiteX6" fmla="*/ 76973 w 109228"/>
                <a:gd name="connsiteY6" fmla="*/ 34454 h 46916"/>
                <a:gd name="connsiteX7" fmla="*/ 67077 w 109228"/>
                <a:gd name="connsiteY7" fmla="*/ 38120 h 46916"/>
                <a:gd name="connsiteX8" fmla="*/ 45817 w 109228"/>
                <a:gd name="connsiteY8" fmla="*/ 45084 h 46916"/>
                <a:gd name="connsiteX9" fmla="*/ 42885 w 109228"/>
                <a:gd name="connsiteY9" fmla="*/ 46917 h 46916"/>
                <a:gd name="connsiteX10" fmla="*/ 0 w 109228"/>
                <a:gd name="connsiteY10" fmla="*/ 34088 h 46916"/>
                <a:gd name="connsiteX11" fmla="*/ 105197 w 109228"/>
                <a:gd name="connsiteY11" fmla="*/ 0 h 4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228" h="46916">
                  <a:moveTo>
                    <a:pt x="105197" y="0"/>
                  </a:moveTo>
                  <a:cubicBezTo>
                    <a:pt x="106663" y="366"/>
                    <a:pt x="108129" y="366"/>
                    <a:pt x="109229" y="733"/>
                  </a:cubicBezTo>
                  <a:cubicBezTo>
                    <a:pt x="107029" y="1833"/>
                    <a:pt x="102997" y="2932"/>
                    <a:pt x="102997" y="4032"/>
                  </a:cubicBezTo>
                  <a:cubicBezTo>
                    <a:pt x="101898" y="26757"/>
                    <a:pt x="89069" y="19793"/>
                    <a:pt x="76607" y="15028"/>
                  </a:cubicBezTo>
                  <a:cubicBezTo>
                    <a:pt x="65610" y="10996"/>
                    <a:pt x="61945" y="17960"/>
                    <a:pt x="59013" y="26024"/>
                  </a:cubicBezTo>
                  <a:cubicBezTo>
                    <a:pt x="61579" y="29323"/>
                    <a:pt x="64511" y="28956"/>
                    <a:pt x="67443" y="28590"/>
                  </a:cubicBezTo>
                  <a:cubicBezTo>
                    <a:pt x="71842" y="27857"/>
                    <a:pt x="77340" y="28956"/>
                    <a:pt x="76973" y="34454"/>
                  </a:cubicBezTo>
                  <a:cubicBezTo>
                    <a:pt x="76607" y="41052"/>
                    <a:pt x="71109" y="37753"/>
                    <a:pt x="67077" y="38120"/>
                  </a:cubicBezTo>
                  <a:cubicBezTo>
                    <a:pt x="59746" y="38853"/>
                    <a:pt x="49483" y="31522"/>
                    <a:pt x="45817" y="45084"/>
                  </a:cubicBezTo>
                  <a:cubicBezTo>
                    <a:pt x="45451" y="45817"/>
                    <a:pt x="42885" y="46917"/>
                    <a:pt x="42885" y="46917"/>
                  </a:cubicBezTo>
                  <a:cubicBezTo>
                    <a:pt x="32622" y="28956"/>
                    <a:pt x="11363" y="47650"/>
                    <a:pt x="0" y="34088"/>
                  </a:cubicBezTo>
                  <a:cubicBezTo>
                    <a:pt x="33722" y="17594"/>
                    <a:pt x="67443" y="3299"/>
                    <a:pt x="105197" y="0"/>
                  </a:cubicBezTo>
                  <a:close/>
                </a:path>
              </a:pathLst>
            </a:custGeom>
            <a:solidFill>
              <a:srgbClr val="84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10FF4FE2-6062-480F-ACA8-5359F0451B8A}"/>
                </a:ext>
              </a:extLst>
            </p:cNvPr>
            <p:cNvSpPr/>
            <p:nvPr/>
          </p:nvSpPr>
          <p:spPr>
            <a:xfrm>
              <a:off x="10836531" y="7296547"/>
              <a:ext cx="40823" cy="39456"/>
            </a:xfrm>
            <a:custGeom>
              <a:avLst/>
              <a:gdLst>
                <a:gd name="connsiteX0" fmla="*/ 40824 w 40823"/>
                <a:gd name="connsiteY0" fmla="*/ 12659 h 39456"/>
                <a:gd name="connsiteX1" fmla="*/ 25429 w 40823"/>
                <a:gd name="connsiteY1" fmla="*/ 23655 h 39456"/>
                <a:gd name="connsiteX2" fmla="*/ 14433 w 40823"/>
                <a:gd name="connsiteY2" fmla="*/ 32086 h 39456"/>
                <a:gd name="connsiteX3" fmla="*/ 11501 w 40823"/>
                <a:gd name="connsiteY3" fmla="*/ 39416 h 39456"/>
                <a:gd name="connsiteX4" fmla="*/ 4170 w 40823"/>
                <a:gd name="connsiteY4" fmla="*/ 34651 h 39456"/>
                <a:gd name="connsiteX5" fmla="*/ 10401 w 40823"/>
                <a:gd name="connsiteY5" fmla="*/ 8627 h 39456"/>
                <a:gd name="connsiteX6" fmla="*/ 18832 w 40823"/>
                <a:gd name="connsiteY6" fmla="*/ 1297 h 39456"/>
                <a:gd name="connsiteX7" fmla="*/ 40824 w 40823"/>
                <a:gd name="connsiteY7" fmla="*/ 12659 h 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23" h="39456">
                  <a:moveTo>
                    <a:pt x="40824" y="12659"/>
                  </a:moveTo>
                  <a:cubicBezTo>
                    <a:pt x="39358" y="31353"/>
                    <a:pt x="39358" y="30986"/>
                    <a:pt x="25429" y="23655"/>
                  </a:cubicBezTo>
                  <a:cubicBezTo>
                    <a:pt x="16999" y="19624"/>
                    <a:pt x="12600" y="21823"/>
                    <a:pt x="14433" y="32086"/>
                  </a:cubicBezTo>
                  <a:cubicBezTo>
                    <a:pt x="14800" y="35018"/>
                    <a:pt x="15533" y="39050"/>
                    <a:pt x="11501" y="39416"/>
                  </a:cubicBezTo>
                  <a:cubicBezTo>
                    <a:pt x="8202" y="39783"/>
                    <a:pt x="5270" y="37584"/>
                    <a:pt x="4170" y="34651"/>
                  </a:cubicBezTo>
                  <a:cubicBezTo>
                    <a:pt x="505" y="24755"/>
                    <a:pt x="-5360" y="14492"/>
                    <a:pt x="10401" y="8627"/>
                  </a:cubicBezTo>
                  <a:cubicBezTo>
                    <a:pt x="13700" y="7528"/>
                    <a:pt x="15899" y="3862"/>
                    <a:pt x="18832" y="1297"/>
                  </a:cubicBezTo>
                  <a:cubicBezTo>
                    <a:pt x="30561" y="-4202"/>
                    <a:pt x="33127" y="9360"/>
                    <a:pt x="40824" y="12659"/>
                  </a:cubicBezTo>
                  <a:close/>
                </a:path>
              </a:pathLst>
            </a:custGeom>
            <a:solidFill>
              <a:srgbClr val="D2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B010762C-DC35-4B26-BA38-E5601B1FF974}"/>
                </a:ext>
              </a:extLst>
            </p:cNvPr>
            <p:cNvSpPr/>
            <p:nvPr/>
          </p:nvSpPr>
          <p:spPr>
            <a:xfrm>
              <a:off x="10779489" y="7216203"/>
              <a:ext cx="75506" cy="32523"/>
            </a:xfrm>
            <a:custGeom>
              <a:avLst/>
              <a:gdLst>
                <a:gd name="connsiteX0" fmla="*/ 0 w 75506"/>
                <a:gd name="connsiteY0" fmla="*/ 18962 h 32523"/>
                <a:gd name="connsiteX1" fmla="*/ 51682 w 75506"/>
                <a:gd name="connsiteY1" fmla="*/ 6500 h 32523"/>
                <a:gd name="connsiteX2" fmla="*/ 75507 w 75506"/>
                <a:gd name="connsiteY2" fmla="*/ 2834 h 32523"/>
                <a:gd name="connsiteX3" fmla="*/ 41785 w 75506"/>
                <a:gd name="connsiteY3" fmla="*/ 32524 h 32523"/>
                <a:gd name="connsiteX4" fmla="*/ 23825 w 75506"/>
                <a:gd name="connsiteY4" fmla="*/ 27392 h 32523"/>
                <a:gd name="connsiteX5" fmla="*/ 0 w 75506"/>
                <a:gd name="connsiteY5" fmla="*/ 18962 h 3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06" h="32523">
                  <a:moveTo>
                    <a:pt x="0" y="18962"/>
                  </a:moveTo>
                  <a:cubicBezTo>
                    <a:pt x="19060" y="22994"/>
                    <a:pt x="34821" y="13464"/>
                    <a:pt x="51682" y="6500"/>
                  </a:cubicBezTo>
                  <a:cubicBezTo>
                    <a:pt x="59379" y="3567"/>
                    <a:pt x="66343" y="-4130"/>
                    <a:pt x="75507" y="2834"/>
                  </a:cubicBezTo>
                  <a:cubicBezTo>
                    <a:pt x="64144" y="12731"/>
                    <a:pt x="53148" y="22627"/>
                    <a:pt x="41785" y="32524"/>
                  </a:cubicBezTo>
                  <a:cubicBezTo>
                    <a:pt x="37020" y="25926"/>
                    <a:pt x="29323" y="25193"/>
                    <a:pt x="23825" y="27392"/>
                  </a:cubicBezTo>
                  <a:cubicBezTo>
                    <a:pt x="12462" y="31791"/>
                    <a:pt x="5865" y="27026"/>
                    <a:pt x="0" y="18962"/>
                  </a:cubicBezTo>
                  <a:close/>
                </a:path>
              </a:pathLst>
            </a:custGeom>
            <a:solidFill>
              <a:srgbClr val="B39D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2936D24-1A9A-4FF2-90BA-B7D585967D96}"/>
                </a:ext>
              </a:extLst>
            </p:cNvPr>
            <p:cNvSpPr/>
            <p:nvPr/>
          </p:nvSpPr>
          <p:spPr>
            <a:xfrm>
              <a:off x="11665779" y="7308275"/>
              <a:ext cx="81770" cy="57150"/>
            </a:xfrm>
            <a:custGeom>
              <a:avLst/>
              <a:gdLst>
                <a:gd name="connsiteX0" fmla="*/ 29690 w 81770"/>
                <a:gd name="connsiteY0" fmla="*/ 42717 h 57150"/>
                <a:gd name="connsiteX1" fmla="*/ 11729 w 81770"/>
                <a:gd name="connsiteY1" fmla="*/ 37952 h 57150"/>
                <a:gd name="connsiteX2" fmla="*/ 0 w 81770"/>
                <a:gd name="connsiteY2" fmla="*/ 19625 h 57150"/>
                <a:gd name="connsiteX3" fmla="*/ 0 w 81770"/>
                <a:gd name="connsiteY3" fmla="*/ 19625 h 57150"/>
                <a:gd name="connsiteX4" fmla="*/ 52415 w 81770"/>
                <a:gd name="connsiteY4" fmla="*/ 4963 h 57150"/>
                <a:gd name="connsiteX5" fmla="*/ 53148 w 81770"/>
                <a:gd name="connsiteY5" fmla="*/ 7896 h 57150"/>
                <a:gd name="connsiteX6" fmla="*/ 73308 w 81770"/>
                <a:gd name="connsiteY6" fmla="*/ 33920 h 57150"/>
                <a:gd name="connsiteX7" fmla="*/ 79172 w 81770"/>
                <a:gd name="connsiteY7" fmla="*/ 53713 h 57150"/>
                <a:gd name="connsiteX8" fmla="*/ 54981 w 81770"/>
                <a:gd name="connsiteY8" fmla="*/ 54813 h 57150"/>
                <a:gd name="connsiteX9" fmla="*/ 29690 w 81770"/>
                <a:gd name="connsiteY9" fmla="*/ 4271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770" h="57150">
                  <a:moveTo>
                    <a:pt x="29690" y="42717"/>
                  </a:moveTo>
                  <a:cubicBezTo>
                    <a:pt x="23458" y="42350"/>
                    <a:pt x="18327" y="36852"/>
                    <a:pt x="11729" y="37952"/>
                  </a:cubicBezTo>
                  <a:cubicBezTo>
                    <a:pt x="6231" y="32820"/>
                    <a:pt x="5498" y="24756"/>
                    <a:pt x="0" y="19625"/>
                  </a:cubicBezTo>
                  <a:cubicBezTo>
                    <a:pt x="0" y="19625"/>
                    <a:pt x="0" y="19625"/>
                    <a:pt x="0" y="19625"/>
                  </a:cubicBezTo>
                  <a:cubicBezTo>
                    <a:pt x="16128" y="-2734"/>
                    <a:pt x="19427" y="-3467"/>
                    <a:pt x="52415" y="4963"/>
                  </a:cubicBezTo>
                  <a:cubicBezTo>
                    <a:pt x="52782" y="5696"/>
                    <a:pt x="53148" y="6796"/>
                    <a:pt x="53148" y="7896"/>
                  </a:cubicBezTo>
                  <a:cubicBezTo>
                    <a:pt x="59746" y="16326"/>
                    <a:pt x="67077" y="24756"/>
                    <a:pt x="73308" y="33920"/>
                  </a:cubicBezTo>
                  <a:cubicBezTo>
                    <a:pt x="77340" y="39784"/>
                    <a:pt x="86137" y="47482"/>
                    <a:pt x="79172" y="53713"/>
                  </a:cubicBezTo>
                  <a:cubicBezTo>
                    <a:pt x="73674" y="58478"/>
                    <a:pt x="63045" y="57745"/>
                    <a:pt x="54981" y="54813"/>
                  </a:cubicBezTo>
                  <a:cubicBezTo>
                    <a:pt x="46184" y="51880"/>
                    <a:pt x="38120" y="46749"/>
                    <a:pt x="29690" y="42717"/>
                  </a:cubicBezTo>
                  <a:close/>
                </a:path>
              </a:pathLst>
            </a:custGeom>
            <a:solidFill>
              <a:srgbClr val="4731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8120A6E9-75BA-43DA-B305-0209E352FA3C}"/>
                </a:ext>
              </a:extLst>
            </p:cNvPr>
            <p:cNvSpPr/>
            <p:nvPr/>
          </p:nvSpPr>
          <p:spPr>
            <a:xfrm>
              <a:off x="10857234" y="4653965"/>
              <a:ext cx="20120" cy="22324"/>
            </a:xfrm>
            <a:custGeom>
              <a:avLst/>
              <a:gdLst>
                <a:gd name="connsiteX0" fmla="*/ 4726 w 20120"/>
                <a:gd name="connsiteY0" fmla="*/ 35 h 22324"/>
                <a:gd name="connsiteX1" fmla="*/ 20121 w 20120"/>
                <a:gd name="connsiteY1" fmla="*/ 6632 h 22324"/>
                <a:gd name="connsiteX2" fmla="*/ 16822 w 20120"/>
                <a:gd name="connsiteY2" fmla="*/ 8465 h 22324"/>
                <a:gd name="connsiteX3" fmla="*/ 4359 w 20120"/>
                <a:gd name="connsiteY3" fmla="*/ 20927 h 22324"/>
                <a:gd name="connsiteX4" fmla="*/ 6559 w 20120"/>
                <a:gd name="connsiteY4" fmla="*/ 5166 h 22324"/>
                <a:gd name="connsiteX5" fmla="*/ 4726 w 20120"/>
                <a:gd name="connsiteY5" fmla="*/ 35 h 2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20" h="22324">
                  <a:moveTo>
                    <a:pt x="4726" y="35"/>
                  </a:moveTo>
                  <a:cubicBezTo>
                    <a:pt x="10957" y="-332"/>
                    <a:pt x="15722" y="2234"/>
                    <a:pt x="20121" y="6632"/>
                  </a:cubicBezTo>
                  <a:cubicBezTo>
                    <a:pt x="19021" y="7365"/>
                    <a:pt x="18288" y="8098"/>
                    <a:pt x="16822" y="8465"/>
                  </a:cubicBezTo>
                  <a:cubicBezTo>
                    <a:pt x="10224" y="10664"/>
                    <a:pt x="17188" y="27158"/>
                    <a:pt x="4359" y="20927"/>
                  </a:cubicBezTo>
                  <a:cubicBezTo>
                    <a:pt x="-7736" y="15063"/>
                    <a:pt x="9491" y="11031"/>
                    <a:pt x="6559" y="5166"/>
                  </a:cubicBezTo>
                  <a:cubicBezTo>
                    <a:pt x="6192" y="3700"/>
                    <a:pt x="5459" y="1867"/>
                    <a:pt x="4726" y="35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3060CBC9-8292-4DB8-B5CA-C49FE4EB27D9}"/>
                </a:ext>
              </a:extLst>
            </p:cNvPr>
            <p:cNvSpPr/>
            <p:nvPr/>
          </p:nvSpPr>
          <p:spPr>
            <a:xfrm>
              <a:off x="10951352" y="4458190"/>
              <a:ext cx="379777" cy="172597"/>
            </a:xfrm>
            <a:custGeom>
              <a:avLst/>
              <a:gdLst>
                <a:gd name="connsiteX0" fmla="*/ 379778 w 379777"/>
                <a:gd name="connsiteY0" fmla="*/ 162089 h 172597"/>
                <a:gd name="connsiteX1" fmla="*/ 351921 w 379777"/>
                <a:gd name="connsiteY1" fmla="*/ 170886 h 172597"/>
                <a:gd name="connsiteX2" fmla="*/ 331761 w 379777"/>
                <a:gd name="connsiteY2" fmla="*/ 168686 h 172597"/>
                <a:gd name="connsiteX3" fmla="*/ 287777 w 379777"/>
                <a:gd name="connsiteY3" fmla="*/ 166854 h 172597"/>
                <a:gd name="connsiteX4" fmla="*/ 239027 w 379777"/>
                <a:gd name="connsiteY4" fmla="*/ 137897 h 172597"/>
                <a:gd name="connsiteX5" fmla="*/ 208604 w 379777"/>
                <a:gd name="connsiteY5" fmla="*/ 127634 h 172597"/>
                <a:gd name="connsiteX6" fmla="*/ 170118 w 379777"/>
                <a:gd name="connsiteY6" fmla="*/ 115538 h 172597"/>
                <a:gd name="connsiteX7" fmla="*/ 152524 w 379777"/>
                <a:gd name="connsiteY7" fmla="*/ 111506 h 172597"/>
                <a:gd name="connsiteX8" fmla="*/ 128699 w 379777"/>
                <a:gd name="connsiteY8" fmla="*/ 95379 h 172597"/>
                <a:gd name="connsiteX9" fmla="*/ 119902 w 379777"/>
                <a:gd name="connsiteY9" fmla="*/ 90980 h 172597"/>
                <a:gd name="connsiteX10" fmla="*/ 52459 w 379777"/>
                <a:gd name="connsiteY10" fmla="*/ 69721 h 172597"/>
                <a:gd name="connsiteX11" fmla="*/ 4442 w 379777"/>
                <a:gd name="connsiteY11" fmla="*/ 27935 h 172597"/>
                <a:gd name="connsiteX12" fmla="*/ 23136 w 379777"/>
                <a:gd name="connsiteY12" fmla="*/ 79 h 172597"/>
                <a:gd name="connsiteX13" fmla="*/ 24235 w 379777"/>
                <a:gd name="connsiteY13" fmla="*/ 37832 h 172597"/>
                <a:gd name="connsiteX14" fmla="*/ 42929 w 379777"/>
                <a:gd name="connsiteY14" fmla="*/ 25003 h 172597"/>
                <a:gd name="connsiteX15" fmla="*/ 64555 w 379777"/>
                <a:gd name="connsiteY15" fmla="*/ 19505 h 172597"/>
                <a:gd name="connsiteX16" fmla="*/ 94611 w 379777"/>
                <a:gd name="connsiteY16" fmla="*/ 36732 h 172597"/>
                <a:gd name="connsiteX17" fmla="*/ 166452 w 379777"/>
                <a:gd name="connsiteY17" fmla="*/ 73753 h 172597"/>
                <a:gd name="connsiteX18" fmla="*/ 286310 w 379777"/>
                <a:gd name="connsiteY18" fmla="*/ 123236 h 172597"/>
                <a:gd name="connsiteX19" fmla="*/ 342757 w 379777"/>
                <a:gd name="connsiteY19" fmla="*/ 145594 h 172597"/>
                <a:gd name="connsiteX20" fmla="*/ 379778 w 379777"/>
                <a:gd name="connsiteY20" fmla="*/ 162089 h 17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9777" h="172597">
                  <a:moveTo>
                    <a:pt x="379778" y="162089"/>
                  </a:moveTo>
                  <a:cubicBezTo>
                    <a:pt x="373180" y="173451"/>
                    <a:pt x="362551" y="174184"/>
                    <a:pt x="351921" y="170886"/>
                  </a:cubicBezTo>
                  <a:cubicBezTo>
                    <a:pt x="345323" y="169053"/>
                    <a:pt x="338726" y="168320"/>
                    <a:pt x="331761" y="168686"/>
                  </a:cubicBezTo>
                  <a:cubicBezTo>
                    <a:pt x="317100" y="169419"/>
                    <a:pt x="302438" y="170519"/>
                    <a:pt x="287777" y="166854"/>
                  </a:cubicBezTo>
                  <a:cubicBezTo>
                    <a:pt x="268717" y="162455"/>
                    <a:pt x="256254" y="146694"/>
                    <a:pt x="239027" y="137897"/>
                  </a:cubicBezTo>
                  <a:cubicBezTo>
                    <a:pt x="228764" y="132766"/>
                    <a:pt x="218867" y="127634"/>
                    <a:pt x="208604" y="127634"/>
                  </a:cubicBezTo>
                  <a:cubicBezTo>
                    <a:pt x="194309" y="127267"/>
                    <a:pt x="181480" y="123602"/>
                    <a:pt x="170118" y="115538"/>
                  </a:cubicBezTo>
                  <a:cubicBezTo>
                    <a:pt x="164253" y="111506"/>
                    <a:pt x="158022" y="113706"/>
                    <a:pt x="152524" y="111506"/>
                  </a:cubicBezTo>
                  <a:cubicBezTo>
                    <a:pt x="143360" y="108207"/>
                    <a:pt x="127966" y="113706"/>
                    <a:pt x="128699" y="95379"/>
                  </a:cubicBezTo>
                  <a:cubicBezTo>
                    <a:pt x="128699" y="89881"/>
                    <a:pt x="122468" y="90614"/>
                    <a:pt x="119902" y="90980"/>
                  </a:cubicBezTo>
                  <a:cubicBezTo>
                    <a:pt x="94611" y="93179"/>
                    <a:pt x="73718" y="78151"/>
                    <a:pt x="52459" y="69721"/>
                  </a:cubicBezTo>
                  <a:cubicBezTo>
                    <a:pt x="34498" y="62757"/>
                    <a:pt x="12506" y="52494"/>
                    <a:pt x="4442" y="27935"/>
                  </a:cubicBezTo>
                  <a:cubicBezTo>
                    <a:pt x="-3622" y="3377"/>
                    <a:pt x="-2522" y="-655"/>
                    <a:pt x="23136" y="79"/>
                  </a:cubicBezTo>
                  <a:cubicBezTo>
                    <a:pt x="30100" y="12174"/>
                    <a:pt x="32299" y="24637"/>
                    <a:pt x="24235" y="37832"/>
                  </a:cubicBezTo>
                  <a:cubicBezTo>
                    <a:pt x="31933" y="34900"/>
                    <a:pt x="39264" y="33434"/>
                    <a:pt x="42929" y="25003"/>
                  </a:cubicBezTo>
                  <a:cubicBezTo>
                    <a:pt x="47327" y="14740"/>
                    <a:pt x="55391" y="11441"/>
                    <a:pt x="64555" y="19505"/>
                  </a:cubicBezTo>
                  <a:cubicBezTo>
                    <a:pt x="73718" y="27202"/>
                    <a:pt x="84348" y="31234"/>
                    <a:pt x="94611" y="36732"/>
                  </a:cubicBezTo>
                  <a:cubicBezTo>
                    <a:pt x="122468" y="41497"/>
                    <a:pt x="144827" y="56892"/>
                    <a:pt x="166452" y="73753"/>
                  </a:cubicBezTo>
                  <a:cubicBezTo>
                    <a:pt x="204939" y="93546"/>
                    <a:pt x="245258" y="108940"/>
                    <a:pt x="286310" y="123236"/>
                  </a:cubicBezTo>
                  <a:cubicBezTo>
                    <a:pt x="305371" y="130200"/>
                    <a:pt x="322598" y="141196"/>
                    <a:pt x="342757" y="145594"/>
                  </a:cubicBezTo>
                  <a:cubicBezTo>
                    <a:pt x="357419" y="146327"/>
                    <a:pt x="368782" y="154025"/>
                    <a:pt x="379778" y="162089"/>
                  </a:cubicBezTo>
                  <a:close/>
                </a:path>
              </a:pathLst>
            </a:custGeom>
            <a:solidFill>
              <a:srgbClr val="EBDFD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8C93B04-9CAE-40C7-9E57-D9BB529AC73F}"/>
                </a:ext>
              </a:extLst>
            </p:cNvPr>
            <p:cNvSpPr/>
            <p:nvPr/>
          </p:nvSpPr>
          <p:spPr>
            <a:xfrm>
              <a:off x="11117437" y="4656932"/>
              <a:ext cx="46731" cy="30527"/>
            </a:xfrm>
            <a:custGeom>
              <a:avLst/>
              <a:gdLst>
                <a:gd name="connsiteX0" fmla="*/ 4032 w 46731"/>
                <a:gd name="connsiteY0" fmla="*/ 0 h 30527"/>
                <a:gd name="connsiteX1" fmla="*/ 41052 w 46731"/>
                <a:gd name="connsiteY1" fmla="*/ 18327 h 30527"/>
                <a:gd name="connsiteX2" fmla="*/ 45084 w 46731"/>
                <a:gd name="connsiteY2" fmla="*/ 27857 h 30527"/>
                <a:gd name="connsiteX3" fmla="*/ 34455 w 46731"/>
                <a:gd name="connsiteY3" fmla="*/ 29690 h 30527"/>
                <a:gd name="connsiteX4" fmla="*/ 0 w 46731"/>
                <a:gd name="connsiteY4" fmla="*/ 4032 h 30527"/>
                <a:gd name="connsiteX5" fmla="*/ 4032 w 46731"/>
                <a:gd name="connsiteY5" fmla="*/ 0 h 3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31" h="30527">
                  <a:moveTo>
                    <a:pt x="4032" y="0"/>
                  </a:moveTo>
                  <a:cubicBezTo>
                    <a:pt x="19060" y="367"/>
                    <a:pt x="35921" y="-2932"/>
                    <a:pt x="41052" y="18327"/>
                  </a:cubicBezTo>
                  <a:cubicBezTo>
                    <a:pt x="41785" y="21626"/>
                    <a:pt x="50216" y="22359"/>
                    <a:pt x="45084" y="27857"/>
                  </a:cubicBezTo>
                  <a:cubicBezTo>
                    <a:pt x="42518" y="30789"/>
                    <a:pt x="37754" y="31156"/>
                    <a:pt x="34455" y="29690"/>
                  </a:cubicBezTo>
                  <a:cubicBezTo>
                    <a:pt x="21259" y="23458"/>
                    <a:pt x="0" y="27490"/>
                    <a:pt x="0" y="4032"/>
                  </a:cubicBezTo>
                  <a:cubicBezTo>
                    <a:pt x="1466" y="2566"/>
                    <a:pt x="2566" y="1100"/>
                    <a:pt x="4032" y="0"/>
                  </a:cubicBezTo>
                  <a:close/>
                </a:path>
              </a:pathLst>
            </a:custGeom>
            <a:solidFill>
              <a:srgbClr val="A484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F52A0B38-621B-4830-A044-1E7BACF173DF}"/>
                </a:ext>
              </a:extLst>
            </p:cNvPr>
            <p:cNvSpPr/>
            <p:nvPr/>
          </p:nvSpPr>
          <p:spPr>
            <a:xfrm>
              <a:off x="10452170" y="6531613"/>
              <a:ext cx="217723" cy="202808"/>
            </a:xfrm>
            <a:custGeom>
              <a:avLst/>
              <a:gdLst>
                <a:gd name="connsiteX0" fmla="*/ 8064 w 217723"/>
                <a:gd name="connsiteY0" fmla="*/ 109393 h 202808"/>
                <a:gd name="connsiteX1" fmla="*/ 19793 w 217723"/>
                <a:gd name="connsiteY1" fmla="*/ 63209 h 202808"/>
                <a:gd name="connsiteX2" fmla="*/ 20160 w 217723"/>
                <a:gd name="connsiteY2" fmla="*/ 50014 h 202808"/>
                <a:gd name="connsiteX3" fmla="*/ 21626 w 217723"/>
                <a:gd name="connsiteY3" fmla="*/ 38284 h 202808"/>
                <a:gd name="connsiteX4" fmla="*/ 17960 w 217723"/>
                <a:gd name="connsiteY4" fmla="*/ 28388 h 202808"/>
                <a:gd name="connsiteX5" fmla="*/ 0 w 217723"/>
                <a:gd name="connsiteY5" fmla="*/ 17025 h 202808"/>
                <a:gd name="connsiteX6" fmla="*/ 10263 w 217723"/>
                <a:gd name="connsiteY6" fmla="*/ 9694 h 202808"/>
                <a:gd name="connsiteX7" fmla="*/ 34088 w 217723"/>
                <a:gd name="connsiteY7" fmla="*/ 3097 h 202808"/>
                <a:gd name="connsiteX8" fmla="*/ 39586 w 217723"/>
                <a:gd name="connsiteY8" fmla="*/ 42683 h 202808"/>
                <a:gd name="connsiteX9" fmla="*/ 46550 w 217723"/>
                <a:gd name="connsiteY9" fmla="*/ 69440 h 202808"/>
                <a:gd name="connsiteX10" fmla="*/ 66710 w 217723"/>
                <a:gd name="connsiteY10" fmla="*/ 67241 h 202808"/>
                <a:gd name="connsiteX11" fmla="*/ 73674 w 217723"/>
                <a:gd name="connsiteY11" fmla="*/ 61376 h 202808"/>
                <a:gd name="connsiteX12" fmla="*/ 78073 w 217723"/>
                <a:gd name="connsiteY12" fmla="*/ 50746 h 202808"/>
                <a:gd name="connsiteX13" fmla="*/ 67810 w 217723"/>
                <a:gd name="connsiteY13" fmla="*/ 48547 h 202808"/>
                <a:gd name="connsiteX14" fmla="*/ 56447 w 217723"/>
                <a:gd name="connsiteY14" fmla="*/ 42316 h 202808"/>
                <a:gd name="connsiteX15" fmla="*/ 64511 w 217723"/>
                <a:gd name="connsiteY15" fmla="*/ 30220 h 202808"/>
                <a:gd name="connsiteX16" fmla="*/ 88702 w 217723"/>
                <a:gd name="connsiteY16" fmla="*/ 36452 h 202808"/>
                <a:gd name="connsiteX17" fmla="*/ 106296 w 217723"/>
                <a:gd name="connsiteY17" fmla="*/ 33886 h 202808"/>
                <a:gd name="connsiteX18" fmla="*/ 106296 w 217723"/>
                <a:gd name="connsiteY18" fmla="*/ 33886 h 202808"/>
                <a:gd name="connsiteX19" fmla="*/ 124990 w 217723"/>
                <a:gd name="connsiteY19" fmla="*/ 61376 h 202808"/>
                <a:gd name="connsiteX20" fmla="*/ 127555 w 217723"/>
                <a:gd name="connsiteY20" fmla="*/ 95464 h 202808"/>
                <a:gd name="connsiteX21" fmla="*/ 134520 w 217723"/>
                <a:gd name="connsiteY21" fmla="*/ 119289 h 202808"/>
                <a:gd name="connsiteX22" fmla="*/ 136719 w 217723"/>
                <a:gd name="connsiteY22" fmla="*/ 145680 h 202808"/>
                <a:gd name="connsiteX23" fmla="*/ 140018 w 217723"/>
                <a:gd name="connsiteY23" fmla="*/ 156310 h 202808"/>
                <a:gd name="connsiteX24" fmla="*/ 194265 w 217723"/>
                <a:gd name="connsiteY24" fmla="*/ 169505 h 202808"/>
                <a:gd name="connsiteX25" fmla="*/ 217724 w 217723"/>
                <a:gd name="connsiteY25" fmla="*/ 185999 h 202808"/>
                <a:gd name="connsiteX26" fmla="*/ 201230 w 217723"/>
                <a:gd name="connsiteY26" fmla="*/ 188932 h 202808"/>
                <a:gd name="connsiteX27" fmla="*/ 127922 w 217723"/>
                <a:gd name="connsiteY27" fmla="*/ 200294 h 202808"/>
                <a:gd name="connsiteX28" fmla="*/ 103730 w 217723"/>
                <a:gd name="connsiteY28" fmla="*/ 196629 h 202808"/>
                <a:gd name="connsiteX29" fmla="*/ 74407 w 217723"/>
                <a:gd name="connsiteY29" fmla="*/ 170238 h 202808"/>
                <a:gd name="connsiteX30" fmla="*/ 43252 w 217723"/>
                <a:gd name="connsiteY30" fmla="*/ 143114 h 202808"/>
                <a:gd name="connsiteX31" fmla="*/ 34455 w 217723"/>
                <a:gd name="connsiteY31" fmla="*/ 128086 h 202808"/>
                <a:gd name="connsiteX32" fmla="*/ 8064 w 217723"/>
                <a:gd name="connsiteY32" fmla="*/ 109393 h 20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7723" h="202808">
                  <a:moveTo>
                    <a:pt x="8064" y="109393"/>
                  </a:moveTo>
                  <a:cubicBezTo>
                    <a:pt x="8064" y="92898"/>
                    <a:pt x="9897" y="77137"/>
                    <a:pt x="19793" y="63209"/>
                  </a:cubicBezTo>
                  <a:cubicBezTo>
                    <a:pt x="22359" y="59177"/>
                    <a:pt x="25658" y="54045"/>
                    <a:pt x="20160" y="50014"/>
                  </a:cubicBezTo>
                  <a:cubicBezTo>
                    <a:pt x="12829" y="44882"/>
                    <a:pt x="11363" y="41950"/>
                    <a:pt x="21626" y="38284"/>
                  </a:cubicBezTo>
                  <a:cubicBezTo>
                    <a:pt x="24925" y="37185"/>
                    <a:pt x="24925" y="26921"/>
                    <a:pt x="17960" y="28388"/>
                  </a:cubicBezTo>
                  <a:cubicBezTo>
                    <a:pt x="5132" y="31320"/>
                    <a:pt x="7331" y="17758"/>
                    <a:pt x="0" y="17025"/>
                  </a:cubicBezTo>
                  <a:cubicBezTo>
                    <a:pt x="1100" y="9328"/>
                    <a:pt x="8064" y="12993"/>
                    <a:pt x="10263" y="9694"/>
                  </a:cubicBezTo>
                  <a:cubicBezTo>
                    <a:pt x="16128" y="531"/>
                    <a:pt x="24925" y="-3135"/>
                    <a:pt x="34088" y="3097"/>
                  </a:cubicBezTo>
                  <a:cubicBezTo>
                    <a:pt x="43985" y="9694"/>
                    <a:pt x="44351" y="32053"/>
                    <a:pt x="39586" y="42683"/>
                  </a:cubicBezTo>
                  <a:cubicBezTo>
                    <a:pt x="35188" y="51846"/>
                    <a:pt x="40686" y="62476"/>
                    <a:pt x="46550" y="69440"/>
                  </a:cubicBezTo>
                  <a:cubicBezTo>
                    <a:pt x="51315" y="74938"/>
                    <a:pt x="61212" y="81902"/>
                    <a:pt x="66710" y="67241"/>
                  </a:cubicBezTo>
                  <a:cubicBezTo>
                    <a:pt x="67810" y="64675"/>
                    <a:pt x="70742" y="62109"/>
                    <a:pt x="73674" y="61376"/>
                  </a:cubicBezTo>
                  <a:cubicBezTo>
                    <a:pt x="80272" y="59543"/>
                    <a:pt x="78806" y="54045"/>
                    <a:pt x="78073" y="50746"/>
                  </a:cubicBezTo>
                  <a:cubicBezTo>
                    <a:pt x="76607" y="45248"/>
                    <a:pt x="72208" y="45615"/>
                    <a:pt x="67810" y="48547"/>
                  </a:cubicBezTo>
                  <a:cubicBezTo>
                    <a:pt x="60479" y="53679"/>
                    <a:pt x="56813" y="48181"/>
                    <a:pt x="56447" y="42316"/>
                  </a:cubicBezTo>
                  <a:cubicBezTo>
                    <a:pt x="56447" y="37918"/>
                    <a:pt x="53148" y="28388"/>
                    <a:pt x="64511" y="30220"/>
                  </a:cubicBezTo>
                  <a:cubicBezTo>
                    <a:pt x="72575" y="31320"/>
                    <a:pt x="82838" y="21424"/>
                    <a:pt x="88702" y="36452"/>
                  </a:cubicBezTo>
                  <a:cubicBezTo>
                    <a:pt x="90169" y="40117"/>
                    <a:pt x="101165" y="41216"/>
                    <a:pt x="106296" y="33886"/>
                  </a:cubicBezTo>
                  <a:lnTo>
                    <a:pt x="106296" y="33886"/>
                  </a:lnTo>
                  <a:cubicBezTo>
                    <a:pt x="113260" y="42683"/>
                    <a:pt x="115826" y="53312"/>
                    <a:pt x="124990" y="61376"/>
                  </a:cubicBezTo>
                  <a:cubicBezTo>
                    <a:pt x="134520" y="69807"/>
                    <a:pt x="127922" y="84102"/>
                    <a:pt x="127555" y="95464"/>
                  </a:cubicBezTo>
                  <a:cubicBezTo>
                    <a:pt x="127189" y="104994"/>
                    <a:pt x="127922" y="111958"/>
                    <a:pt x="134520" y="119289"/>
                  </a:cubicBezTo>
                  <a:cubicBezTo>
                    <a:pt x="141484" y="126987"/>
                    <a:pt x="146615" y="136150"/>
                    <a:pt x="136719" y="145680"/>
                  </a:cubicBezTo>
                  <a:cubicBezTo>
                    <a:pt x="130488" y="151911"/>
                    <a:pt x="135619" y="153744"/>
                    <a:pt x="140018" y="156310"/>
                  </a:cubicBezTo>
                  <a:cubicBezTo>
                    <a:pt x="156879" y="165473"/>
                    <a:pt x="172640" y="176469"/>
                    <a:pt x="194265" y="169505"/>
                  </a:cubicBezTo>
                  <a:cubicBezTo>
                    <a:pt x="204895" y="166206"/>
                    <a:pt x="216624" y="175736"/>
                    <a:pt x="217724" y="185999"/>
                  </a:cubicBezTo>
                  <a:cubicBezTo>
                    <a:pt x="212592" y="188932"/>
                    <a:pt x="206728" y="188932"/>
                    <a:pt x="201230" y="188932"/>
                  </a:cubicBezTo>
                  <a:cubicBezTo>
                    <a:pt x="175939" y="188565"/>
                    <a:pt x="151014" y="188932"/>
                    <a:pt x="127922" y="200294"/>
                  </a:cubicBezTo>
                  <a:cubicBezTo>
                    <a:pt x="119125" y="204693"/>
                    <a:pt x="110695" y="203227"/>
                    <a:pt x="103730" y="196629"/>
                  </a:cubicBezTo>
                  <a:cubicBezTo>
                    <a:pt x="94200" y="187466"/>
                    <a:pt x="83204" y="180135"/>
                    <a:pt x="74407" y="170238"/>
                  </a:cubicBezTo>
                  <a:cubicBezTo>
                    <a:pt x="65977" y="159242"/>
                    <a:pt x="57913" y="147513"/>
                    <a:pt x="43252" y="143114"/>
                  </a:cubicBezTo>
                  <a:cubicBezTo>
                    <a:pt x="37387" y="139815"/>
                    <a:pt x="31156" y="136883"/>
                    <a:pt x="34455" y="128086"/>
                  </a:cubicBezTo>
                  <a:cubicBezTo>
                    <a:pt x="25658" y="121122"/>
                    <a:pt x="14662" y="118190"/>
                    <a:pt x="8064" y="109393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32D3E558-24F8-42EF-A253-504550BE67C4}"/>
                </a:ext>
              </a:extLst>
            </p:cNvPr>
            <p:cNvSpPr/>
            <p:nvPr/>
          </p:nvSpPr>
          <p:spPr>
            <a:xfrm>
              <a:off x="10410072" y="6659700"/>
              <a:ext cx="121780" cy="273081"/>
            </a:xfrm>
            <a:custGeom>
              <a:avLst/>
              <a:gdLst>
                <a:gd name="connsiteX0" fmla="*/ 75819 w 121780"/>
                <a:gd name="connsiteY0" fmla="*/ 0 h 273081"/>
                <a:gd name="connsiteX1" fmla="*/ 87549 w 121780"/>
                <a:gd name="connsiteY1" fmla="*/ 11729 h 273081"/>
                <a:gd name="connsiteX2" fmla="*/ 87549 w 121780"/>
                <a:gd name="connsiteY2" fmla="*/ 16494 h 273081"/>
                <a:gd name="connsiteX3" fmla="*/ 54927 w 121780"/>
                <a:gd name="connsiteY3" fmla="*/ 26024 h 273081"/>
                <a:gd name="connsiteX4" fmla="*/ 57126 w 121780"/>
                <a:gd name="connsiteY4" fmla="*/ 42885 h 273081"/>
                <a:gd name="connsiteX5" fmla="*/ 45397 w 121780"/>
                <a:gd name="connsiteY5" fmla="*/ 54614 h 273081"/>
                <a:gd name="connsiteX6" fmla="*/ 82417 w 121780"/>
                <a:gd name="connsiteY6" fmla="*/ 81005 h 273081"/>
                <a:gd name="connsiteX7" fmla="*/ 94146 w 121780"/>
                <a:gd name="connsiteY7" fmla="*/ 124990 h 273081"/>
                <a:gd name="connsiteX8" fmla="*/ 90481 w 121780"/>
                <a:gd name="connsiteY8" fmla="*/ 131221 h 273081"/>
                <a:gd name="connsiteX9" fmla="*/ 86082 w 121780"/>
                <a:gd name="connsiteY9" fmla="*/ 157245 h 273081"/>
                <a:gd name="connsiteX10" fmla="*/ 82050 w 121780"/>
                <a:gd name="connsiteY10" fmla="*/ 183636 h 273081"/>
                <a:gd name="connsiteX11" fmla="*/ 92314 w 121780"/>
                <a:gd name="connsiteY11" fmla="*/ 221756 h 273081"/>
                <a:gd name="connsiteX12" fmla="*/ 119437 w 121780"/>
                <a:gd name="connsiteY12" fmla="*/ 254378 h 273081"/>
                <a:gd name="connsiteX13" fmla="*/ 121637 w 121780"/>
                <a:gd name="connsiteY13" fmla="*/ 261342 h 273081"/>
                <a:gd name="connsiteX14" fmla="*/ 120904 w 121780"/>
                <a:gd name="connsiteY14" fmla="*/ 268673 h 273081"/>
                <a:gd name="connsiteX15" fmla="*/ 110274 w 121780"/>
                <a:gd name="connsiteY15" fmla="*/ 269406 h 273081"/>
                <a:gd name="connsiteX16" fmla="*/ 84250 w 121780"/>
                <a:gd name="connsiteY16" fmla="*/ 255477 h 273081"/>
                <a:gd name="connsiteX17" fmla="*/ 82417 w 121780"/>
                <a:gd name="connsiteY17" fmla="*/ 252912 h 273081"/>
                <a:gd name="connsiteX18" fmla="*/ 69588 w 121780"/>
                <a:gd name="connsiteY18" fmla="*/ 231652 h 273081"/>
                <a:gd name="connsiteX19" fmla="*/ 64823 w 121780"/>
                <a:gd name="connsiteY19" fmla="*/ 210027 h 273081"/>
                <a:gd name="connsiteX20" fmla="*/ 39165 w 121780"/>
                <a:gd name="connsiteY20" fmla="*/ 209660 h 273081"/>
                <a:gd name="connsiteX21" fmla="*/ 38066 w 121780"/>
                <a:gd name="connsiteY21" fmla="*/ 193899 h 273081"/>
                <a:gd name="connsiteX22" fmla="*/ 33667 w 121780"/>
                <a:gd name="connsiteY22" fmla="*/ 177405 h 273081"/>
                <a:gd name="connsiteX23" fmla="*/ 32201 w 121780"/>
                <a:gd name="connsiteY23" fmla="*/ 174472 h 273081"/>
                <a:gd name="connsiteX24" fmla="*/ 12775 w 121780"/>
                <a:gd name="connsiteY24" fmla="*/ 125356 h 273081"/>
                <a:gd name="connsiteX25" fmla="*/ 13508 w 121780"/>
                <a:gd name="connsiteY25" fmla="*/ 118392 h 273081"/>
                <a:gd name="connsiteX26" fmla="*/ 19372 w 121780"/>
                <a:gd name="connsiteY26" fmla="*/ 108129 h 273081"/>
                <a:gd name="connsiteX27" fmla="*/ 20105 w 121780"/>
                <a:gd name="connsiteY27" fmla="*/ 94200 h 273081"/>
                <a:gd name="connsiteX28" fmla="*/ 3978 w 121780"/>
                <a:gd name="connsiteY28" fmla="*/ 101898 h 273081"/>
                <a:gd name="connsiteX29" fmla="*/ 19739 w 121780"/>
                <a:gd name="connsiteY29" fmla="*/ 37020 h 273081"/>
                <a:gd name="connsiteX30" fmla="*/ 24137 w 121780"/>
                <a:gd name="connsiteY30" fmla="*/ 33355 h 273081"/>
                <a:gd name="connsiteX31" fmla="*/ 38066 w 121780"/>
                <a:gd name="connsiteY31" fmla="*/ 20526 h 273081"/>
                <a:gd name="connsiteX32" fmla="*/ 54927 w 121780"/>
                <a:gd name="connsiteY32" fmla="*/ 4765 h 273081"/>
                <a:gd name="connsiteX33" fmla="*/ 75819 w 121780"/>
                <a:gd name="connsiteY33" fmla="*/ 0 h 27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780" h="273081">
                  <a:moveTo>
                    <a:pt x="75819" y="0"/>
                  </a:moveTo>
                  <a:cubicBezTo>
                    <a:pt x="76919" y="6598"/>
                    <a:pt x="80951" y="10630"/>
                    <a:pt x="87549" y="11729"/>
                  </a:cubicBezTo>
                  <a:cubicBezTo>
                    <a:pt x="88648" y="13195"/>
                    <a:pt x="88648" y="15028"/>
                    <a:pt x="87549" y="16494"/>
                  </a:cubicBezTo>
                  <a:cubicBezTo>
                    <a:pt x="79485" y="26024"/>
                    <a:pt x="68122" y="26391"/>
                    <a:pt x="54927" y="26024"/>
                  </a:cubicBezTo>
                  <a:cubicBezTo>
                    <a:pt x="54927" y="31889"/>
                    <a:pt x="60058" y="37020"/>
                    <a:pt x="57126" y="42885"/>
                  </a:cubicBezTo>
                  <a:cubicBezTo>
                    <a:pt x="54560" y="48750"/>
                    <a:pt x="51261" y="53148"/>
                    <a:pt x="45397" y="54614"/>
                  </a:cubicBezTo>
                  <a:cubicBezTo>
                    <a:pt x="60058" y="60112"/>
                    <a:pt x="64090" y="80638"/>
                    <a:pt x="82417" y="81005"/>
                  </a:cubicBezTo>
                  <a:cubicBezTo>
                    <a:pt x="83883" y="81005"/>
                    <a:pt x="94879" y="123157"/>
                    <a:pt x="94146" y="124990"/>
                  </a:cubicBezTo>
                  <a:cubicBezTo>
                    <a:pt x="93413" y="127189"/>
                    <a:pt x="91947" y="129755"/>
                    <a:pt x="90481" y="131221"/>
                  </a:cubicBezTo>
                  <a:cubicBezTo>
                    <a:pt x="82784" y="138918"/>
                    <a:pt x="83517" y="148082"/>
                    <a:pt x="86082" y="157245"/>
                  </a:cubicBezTo>
                  <a:cubicBezTo>
                    <a:pt x="88648" y="166409"/>
                    <a:pt x="91214" y="175939"/>
                    <a:pt x="82050" y="183636"/>
                  </a:cubicBezTo>
                  <a:cubicBezTo>
                    <a:pt x="96345" y="190234"/>
                    <a:pt x="96345" y="190234"/>
                    <a:pt x="92314" y="221756"/>
                  </a:cubicBezTo>
                  <a:cubicBezTo>
                    <a:pt x="111740" y="222856"/>
                    <a:pt x="116139" y="227987"/>
                    <a:pt x="119437" y="254378"/>
                  </a:cubicBezTo>
                  <a:cubicBezTo>
                    <a:pt x="120904" y="256577"/>
                    <a:pt x="121270" y="258776"/>
                    <a:pt x="121637" y="261342"/>
                  </a:cubicBezTo>
                  <a:cubicBezTo>
                    <a:pt x="122003" y="263908"/>
                    <a:pt x="121637" y="266107"/>
                    <a:pt x="120904" y="268673"/>
                  </a:cubicBezTo>
                  <a:cubicBezTo>
                    <a:pt x="117971" y="276004"/>
                    <a:pt x="114306" y="272705"/>
                    <a:pt x="110274" y="269406"/>
                  </a:cubicBezTo>
                  <a:cubicBezTo>
                    <a:pt x="98178" y="271239"/>
                    <a:pt x="98545" y="249979"/>
                    <a:pt x="84250" y="255477"/>
                  </a:cubicBezTo>
                  <a:cubicBezTo>
                    <a:pt x="83883" y="255477"/>
                    <a:pt x="82417" y="252912"/>
                    <a:pt x="82417" y="252912"/>
                  </a:cubicBezTo>
                  <a:cubicBezTo>
                    <a:pt x="99278" y="233485"/>
                    <a:pt x="75086" y="233852"/>
                    <a:pt x="69588" y="231652"/>
                  </a:cubicBezTo>
                  <a:cubicBezTo>
                    <a:pt x="55293" y="225788"/>
                    <a:pt x="56393" y="219557"/>
                    <a:pt x="64823" y="210027"/>
                  </a:cubicBezTo>
                  <a:cubicBezTo>
                    <a:pt x="55660" y="205628"/>
                    <a:pt x="47229" y="209294"/>
                    <a:pt x="39165" y="209660"/>
                  </a:cubicBezTo>
                  <a:cubicBezTo>
                    <a:pt x="35133" y="204529"/>
                    <a:pt x="37333" y="199397"/>
                    <a:pt x="38066" y="193899"/>
                  </a:cubicBezTo>
                  <a:cubicBezTo>
                    <a:pt x="38799" y="188401"/>
                    <a:pt x="48695" y="178871"/>
                    <a:pt x="33667" y="177405"/>
                  </a:cubicBezTo>
                  <a:cubicBezTo>
                    <a:pt x="32934" y="177405"/>
                    <a:pt x="31835" y="175205"/>
                    <a:pt x="32201" y="174472"/>
                  </a:cubicBezTo>
                  <a:cubicBezTo>
                    <a:pt x="40265" y="152480"/>
                    <a:pt x="22305" y="140384"/>
                    <a:pt x="12775" y="125356"/>
                  </a:cubicBezTo>
                  <a:cubicBezTo>
                    <a:pt x="10942" y="122057"/>
                    <a:pt x="9842" y="118392"/>
                    <a:pt x="13508" y="118392"/>
                  </a:cubicBezTo>
                  <a:cubicBezTo>
                    <a:pt x="23404" y="118758"/>
                    <a:pt x="24137" y="116193"/>
                    <a:pt x="19372" y="108129"/>
                  </a:cubicBezTo>
                  <a:cubicBezTo>
                    <a:pt x="17173" y="104097"/>
                    <a:pt x="28536" y="98599"/>
                    <a:pt x="20105" y="94200"/>
                  </a:cubicBezTo>
                  <a:cubicBezTo>
                    <a:pt x="13141" y="90535"/>
                    <a:pt x="9842" y="99699"/>
                    <a:pt x="3978" y="101898"/>
                  </a:cubicBezTo>
                  <a:cubicBezTo>
                    <a:pt x="-3720" y="76973"/>
                    <a:pt x="-1154" y="54981"/>
                    <a:pt x="19739" y="37020"/>
                  </a:cubicBezTo>
                  <a:cubicBezTo>
                    <a:pt x="21205" y="35921"/>
                    <a:pt x="20105" y="30789"/>
                    <a:pt x="24137" y="33355"/>
                  </a:cubicBezTo>
                  <a:cubicBezTo>
                    <a:pt x="43564" y="45084"/>
                    <a:pt x="30735" y="21992"/>
                    <a:pt x="38066" y="20526"/>
                  </a:cubicBezTo>
                  <a:cubicBezTo>
                    <a:pt x="33667" y="4765"/>
                    <a:pt x="48695" y="1833"/>
                    <a:pt x="54927" y="4765"/>
                  </a:cubicBezTo>
                  <a:cubicBezTo>
                    <a:pt x="65190" y="10630"/>
                    <a:pt x="69588" y="4032"/>
                    <a:pt x="75819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07670E3A-1A03-481A-B79C-D15580A06E64}"/>
                </a:ext>
              </a:extLst>
            </p:cNvPr>
            <p:cNvSpPr/>
            <p:nvPr/>
          </p:nvSpPr>
          <p:spPr>
            <a:xfrm>
              <a:off x="10425732" y="6880722"/>
              <a:ext cx="19820" cy="24543"/>
            </a:xfrm>
            <a:custGeom>
              <a:avLst/>
              <a:gdLst>
                <a:gd name="connsiteX0" fmla="*/ 19473 w 19820"/>
                <a:gd name="connsiteY0" fmla="*/ 0 h 24543"/>
                <a:gd name="connsiteX1" fmla="*/ 12143 w 19820"/>
                <a:gd name="connsiteY1" fmla="*/ 18694 h 24543"/>
                <a:gd name="connsiteX2" fmla="*/ 2613 w 19820"/>
                <a:gd name="connsiteY2" fmla="*/ 23092 h 24543"/>
                <a:gd name="connsiteX3" fmla="*/ 5912 w 19820"/>
                <a:gd name="connsiteY3" fmla="*/ 11363 h 24543"/>
                <a:gd name="connsiteX4" fmla="*/ 19473 w 19820"/>
                <a:gd name="connsiteY4" fmla="*/ 0 h 2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20" h="24543">
                  <a:moveTo>
                    <a:pt x="19473" y="0"/>
                  </a:moveTo>
                  <a:cubicBezTo>
                    <a:pt x="21306" y="7697"/>
                    <a:pt x="15442" y="12829"/>
                    <a:pt x="12143" y="18694"/>
                  </a:cubicBezTo>
                  <a:cubicBezTo>
                    <a:pt x="8477" y="19427"/>
                    <a:pt x="7378" y="27857"/>
                    <a:pt x="2613" y="23092"/>
                  </a:cubicBezTo>
                  <a:cubicBezTo>
                    <a:pt x="413" y="20893"/>
                    <a:pt x="-3252" y="14662"/>
                    <a:pt x="5912" y="11363"/>
                  </a:cubicBezTo>
                  <a:cubicBezTo>
                    <a:pt x="9577" y="10263"/>
                    <a:pt x="12509" y="1466"/>
                    <a:pt x="19473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C1254C29-B13A-4127-9910-74EC99A89679}"/>
                </a:ext>
              </a:extLst>
            </p:cNvPr>
            <p:cNvSpPr/>
            <p:nvPr/>
          </p:nvSpPr>
          <p:spPr>
            <a:xfrm>
              <a:off x="10437875" y="6593722"/>
              <a:ext cx="8996" cy="20892"/>
            </a:xfrm>
            <a:custGeom>
              <a:avLst/>
              <a:gdLst>
                <a:gd name="connsiteX0" fmla="*/ 0 w 8996"/>
                <a:gd name="connsiteY0" fmla="*/ 13195 h 20892"/>
                <a:gd name="connsiteX1" fmla="*/ 8430 w 8996"/>
                <a:gd name="connsiteY1" fmla="*/ 0 h 20892"/>
                <a:gd name="connsiteX2" fmla="*/ 7331 w 8996"/>
                <a:gd name="connsiteY2" fmla="*/ 20893 h 20892"/>
                <a:gd name="connsiteX3" fmla="*/ 0 w 8996"/>
                <a:gd name="connsiteY3" fmla="*/ 13195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6" h="20892">
                  <a:moveTo>
                    <a:pt x="0" y="13195"/>
                  </a:moveTo>
                  <a:cubicBezTo>
                    <a:pt x="1100" y="8064"/>
                    <a:pt x="1100" y="2566"/>
                    <a:pt x="8430" y="0"/>
                  </a:cubicBezTo>
                  <a:cubicBezTo>
                    <a:pt x="8430" y="7698"/>
                    <a:pt x="10263" y="14295"/>
                    <a:pt x="7331" y="20893"/>
                  </a:cubicBezTo>
                  <a:cubicBezTo>
                    <a:pt x="5132" y="18327"/>
                    <a:pt x="2566" y="15761"/>
                    <a:pt x="0" y="13195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AEF7284-F47E-44C3-9874-51F318EC4632}"/>
                </a:ext>
              </a:extLst>
            </p:cNvPr>
            <p:cNvSpPr/>
            <p:nvPr/>
          </p:nvSpPr>
          <p:spPr>
            <a:xfrm>
              <a:off x="10593571" y="6710685"/>
              <a:ext cx="256790" cy="274686"/>
            </a:xfrm>
            <a:custGeom>
              <a:avLst/>
              <a:gdLst>
                <a:gd name="connsiteX0" fmla="*/ 57996 w 256790"/>
                <a:gd name="connsiteY0" fmla="*/ 5462 h 274686"/>
                <a:gd name="connsiteX1" fmla="*/ 77056 w 256790"/>
                <a:gd name="connsiteY1" fmla="*/ 3995 h 274686"/>
                <a:gd name="connsiteX2" fmla="*/ 92817 w 256790"/>
                <a:gd name="connsiteY2" fmla="*/ 697 h 274686"/>
                <a:gd name="connsiteX3" fmla="*/ 166124 w 256790"/>
                <a:gd name="connsiteY3" fmla="*/ 9127 h 274686"/>
                <a:gd name="connsiteX4" fmla="*/ 207177 w 256790"/>
                <a:gd name="connsiteY4" fmla="*/ 19024 h 274686"/>
                <a:gd name="connsiteX5" fmla="*/ 244930 w 256790"/>
                <a:gd name="connsiteY5" fmla="*/ 32219 h 274686"/>
                <a:gd name="connsiteX6" fmla="*/ 246396 w 256790"/>
                <a:gd name="connsiteY6" fmla="*/ 38817 h 274686"/>
                <a:gd name="connsiteX7" fmla="*/ 248596 w 256790"/>
                <a:gd name="connsiteY7" fmla="*/ 52012 h 274686"/>
                <a:gd name="connsiteX8" fmla="*/ 253361 w 256790"/>
                <a:gd name="connsiteY8" fmla="*/ 60809 h 274686"/>
                <a:gd name="connsiteX9" fmla="*/ 244564 w 256790"/>
                <a:gd name="connsiteY9" fmla="*/ 67040 h 274686"/>
                <a:gd name="connsiteX10" fmla="*/ 236500 w 256790"/>
                <a:gd name="connsiteY10" fmla="*/ 78036 h 274686"/>
                <a:gd name="connsiteX11" fmla="*/ 236133 w 256790"/>
                <a:gd name="connsiteY11" fmla="*/ 81702 h 274686"/>
                <a:gd name="connsiteX12" fmla="*/ 210842 w 256790"/>
                <a:gd name="connsiteY12" fmla="*/ 123121 h 274686"/>
                <a:gd name="connsiteX13" fmla="*/ 201679 w 256790"/>
                <a:gd name="connsiteY13" fmla="*/ 122021 h 274686"/>
                <a:gd name="connsiteX14" fmla="*/ 192149 w 256790"/>
                <a:gd name="connsiteY14" fmla="*/ 100029 h 274686"/>
                <a:gd name="connsiteX15" fmla="*/ 180419 w 256790"/>
                <a:gd name="connsiteY15" fmla="*/ 142181 h 274686"/>
                <a:gd name="connsiteX16" fmla="*/ 187384 w 256790"/>
                <a:gd name="connsiteY16" fmla="*/ 137782 h 274686"/>
                <a:gd name="connsiteX17" fmla="*/ 200579 w 256790"/>
                <a:gd name="connsiteY17" fmla="*/ 135949 h 274686"/>
                <a:gd name="connsiteX18" fmla="*/ 201312 w 256790"/>
                <a:gd name="connsiteY18" fmla="*/ 149511 h 274686"/>
                <a:gd name="connsiteX19" fmla="*/ 195081 w 256790"/>
                <a:gd name="connsiteY19" fmla="*/ 169305 h 274686"/>
                <a:gd name="connsiteX20" fmla="*/ 196181 w 256790"/>
                <a:gd name="connsiteY20" fmla="*/ 168938 h 274686"/>
                <a:gd name="connsiteX21" fmla="*/ 195448 w 256790"/>
                <a:gd name="connsiteY21" fmla="*/ 168205 h 274686"/>
                <a:gd name="connsiteX22" fmla="*/ 197647 w 256790"/>
                <a:gd name="connsiteY22" fmla="*/ 157209 h 274686"/>
                <a:gd name="connsiteX23" fmla="*/ 205344 w 256790"/>
                <a:gd name="connsiteY23" fmla="*/ 136316 h 274686"/>
                <a:gd name="connsiteX24" fmla="*/ 215607 w 256790"/>
                <a:gd name="connsiteY24" fmla="*/ 126053 h 274686"/>
                <a:gd name="connsiteX25" fmla="*/ 224771 w 256790"/>
                <a:gd name="connsiteY25" fmla="*/ 134483 h 274686"/>
                <a:gd name="connsiteX26" fmla="*/ 220739 w 256790"/>
                <a:gd name="connsiteY26" fmla="*/ 158675 h 274686"/>
                <a:gd name="connsiteX27" fmla="*/ 243464 w 256790"/>
                <a:gd name="connsiteY27" fmla="*/ 155010 h 274686"/>
                <a:gd name="connsiteX28" fmla="*/ 242731 w 256790"/>
                <a:gd name="connsiteY28" fmla="*/ 169305 h 274686"/>
                <a:gd name="connsiteX29" fmla="*/ 222205 w 256790"/>
                <a:gd name="connsiteY29" fmla="*/ 194962 h 274686"/>
                <a:gd name="connsiteX30" fmla="*/ 243098 w 256790"/>
                <a:gd name="connsiteY30" fmla="*/ 168571 h 274686"/>
                <a:gd name="connsiteX31" fmla="*/ 253727 w 256790"/>
                <a:gd name="connsiteY31" fmla="*/ 181400 h 274686"/>
                <a:gd name="connsiteX32" fmla="*/ 246396 w 256790"/>
                <a:gd name="connsiteY32" fmla="*/ 210723 h 274686"/>
                <a:gd name="connsiteX33" fmla="*/ 235767 w 256790"/>
                <a:gd name="connsiteY33" fmla="*/ 225751 h 274686"/>
                <a:gd name="connsiteX34" fmla="*/ 256293 w 256790"/>
                <a:gd name="connsiteY34" fmla="*/ 241513 h 274686"/>
                <a:gd name="connsiteX35" fmla="*/ 251528 w 256790"/>
                <a:gd name="connsiteY35" fmla="*/ 262405 h 274686"/>
                <a:gd name="connsiteX36" fmla="*/ 244930 w 256790"/>
                <a:gd name="connsiteY36" fmla="*/ 268636 h 274686"/>
                <a:gd name="connsiteX37" fmla="*/ 238699 w 256790"/>
                <a:gd name="connsiteY37" fmla="*/ 274501 h 274686"/>
                <a:gd name="connsiteX38" fmla="*/ 217806 w 256790"/>
                <a:gd name="connsiteY38" fmla="*/ 261306 h 274686"/>
                <a:gd name="connsiteX39" fmla="*/ 207910 w 256790"/>
                <a:gd name="connsiteY39" fmla="*/ 251776 h 274686"/>
                <a:gd name="connsiteX40" fmla="*/ 200579 w 256790"/>
                <a:gd name="connsiteY40" fmla="*/ 241146 h 274686"/>
                <a:gd name="connsiteX41" fmla="*/ 195814 w 256790"/>
                <a:gd name="connsiteY41" fmla="*/ 251409 h 274686"/>
                <a:gd name="connsiteX42" fmla="*/ 192882 w 256790"/>
                <a:gd name="connsiteY42" fmla="*/ 263505 h 274686"/>
                <a:gd name="connsiteX43" fmla="*/ 173089 w 256790"/>
                <a:gd name="connsiteY43" fmla="*/ 253608 h 274686"/>
                <a:gd name="connsiteX44" fmla="*/ 153296 w 256790"/>
                <a:gd name="connsiteY44" fmla="*/ 237114 h 274686"/>
                <a:gd name="connsiteX45" fmla="*/ 136435 w 256790"/>
                <a:gd name="connsiteY45" fmla="*/ 230150 h 274686"/>
                <a:gd name="connsiteX46" fmla="*/ 137168 w 256790"/>
                <a:gd name="connsiteY46" fmla="*/ 248110 h 274686"/>
                <a:gd name="connsiteX47" fmla="*/ 124706 w 256790"/>
                <a:gd name="connsiteY47" fmla="*/ 244811 h 274686"/>
                <a:gd name="connsiteX48" fmla="*/ 123973 w 256790"/>
                <a:gd name="connsiteY48" fmla="*/ 202659 h 274686"/>
                <a:gd name="connsiteX49" fmla="*/ 132769 w 256790"/>
                <a:gd name="connsiteY49" fmla="*/ 195329 h 274686"/>
                <a:gd name="connsiteX50" fmla="*/ 157328 w 256790"/>
                <a:gd name="connsiteY50" fmla="*/ 185432 h 274686"/>
                <a:gd name="connsiteX51" fmla="*/ 109678 w 256790"/>
                <a:gd name="connsiteY51" fmla="*/ 171870 h 274686"/>
                <a:gd name="connsiteX52" fmla="*/ 98681 w 256790"/>
                <a:gd name="connsiteY52" fmla="*/ 149145 h 274686"/>
                <a:gd name="connsiteX53" fmla="*/ 97215 w 256790"/>
                <a:gd name="connsiteY53" fmla="*/ 135583 h 274686"/>
                <a:gd name="connsiteX54" fmla="*/ 86586 w 256790"/>
                <a:gd name="connsiteY54" fmla="*/ 141081 h 274686"/>
                <a:gd name="connsiteX55" fmla="*/ 74856 w 256790"/>
                <a:gd name="connsiteY55" fmla="*/ 142181 h 274686"/>
                <a:gd name="connsiteX56" fmla="*/ 72657 w 256790"/>
                <a:gd name="connsiteY56" fmla="*/ 127519 h 274686"/>
                <a:gd name="connsiteX57" fmla="*/ 70091 w 256790"/>
                <a:gd name="connsiteY57" fmla="*/ 117256 h 274686"/>
                <a:gd name="connsiteX58" fmla="*/ 67892 w 256790"/>
                <a:gd name="connsiteY58" fmla="*/ 114324 h 274686"/>
                <a:gd name="connsiteX59" fmla="*/ 32704 w 256790"/>
                <a:gd name="connsiteY59" fmla="*/ 69606 h 274686"/>
                <a:gd name="connsiteX60" fmla="*/ 4114 w 256790"/>
                <a:gd name="connsiteY60" fmla="*/ 33319 h 274686"/>
                <a:gd name="connsiteX61" fmla="*/ 11812 w 256790"/>
                <a:gd name="connsiteY61" fmla="*/ 11693 h 274686"/>
                <a:gd name="connsiteX62" fmla="*/ 57996 w 256790"/>
                <a:gd name="connsiteY62" fmla="*/ 5462 h 27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6790" h="274686">
                  <a:moveTo>
                    <a:pt x="57996" y="5462"/>
                  </a:moveTo>
                  <a:cubicBezTo>
                    <a:pt x="64227" y="5095"/>
                    <a:pt x="70824" y="4729"/>
                    <a:pt x="77056" y="3995"/>
                  </a:cubicBezTo>
                  <a:cubicBezTo>
                    <a:pt x="81454" y="-36"/>
                    <a:pt x="87319" y="-769"/>
                    <a:pt x="92817" y="697"/>
                  </a:cubicBezTo>
                  <a:cubicBezTo>
                    <a:pt x="117008" y="6561"/>
                    <a:pt x="141933" y="3995"/>
                    <a:pt x="166124" y="9127"/>
                  </a:cubicBezTo>
                  <a:cubicBezTo>
                    <a:pt x="179320" y="14992"/>
                    <a:pt x="192882" y="17924"/>
                    <a:pt x="207177" y="19024"/>
                  </a:cubicBezTo>
                  <a:cubicBezTo>
                    <a:pt x="221105" y="19757"/>
                    <a:pt x="233934" y="23789"/>
                    <a:pt x="244930" y="32219"/>
                  </a:cubicBezTo>
                  <a:cubicBezTo>
                    <a:pt x="246763" y="34052"/>
                    <a:pt x="248229" y="36617"/>
                    <a:pt x="246396" y="38817"/>
                  </a:cubicBezTo>
                  <a:cubicBezTo>
                    <a:pt x="241631" y="44315"/>
                    <a:pt x="236866" y="49080"/>
                    <a:pt x="248596" y="52012"/>
                  </a:cubicBezTo>
                  <a:cubicBezTo>
                    <a:pt x="252261" y="52745"/>
                    <a:pt x="254827" y="56777"/>
                    <a:pt x="253361" y="60809"/>
                  </a:cubicBezTo>
                  <a:cubicBezTo>
                    <a:pt x="252261" y="64474"/>
                    <a:pt x="248229" y="67407"/>
                    <a:pt x="244564" y="67040"/>
                  </a:cubicBezTo>
                  <a:cubicBezTo>
                    <a:pt x="234301" y="65941"/>
                    <a:pt x="232834" y="69606"/>
                    <a:pt x="236500" y="78036"/>
                  </a:cubicBezTo>
                  <a:cubicBezTo>
                    <a:pt x="236866" y="79136"/>
                    <a:pt x="236866" y="80969"/>
                    <a:pt x="236133" y="81702"/>
                  </a:cubicBezTo>
                  <a:cubicBezTo>
                    <a:pt x="221472" y="91598"/>
                    <a:pt x="215974" y="107359"/>
                    <a:pt x="210842" y="123121"/>
                  </a:cubicBezTo>
                  <a:cubicBezTo>
                    <a:pt x="209743" y="127153"/>
                    <a:pt x="204245" y="125686"/>
                    <a:pt x="201679" y="122021"/>
                  </a:cubicBezTo>
                  <a:cubicBezTo>
                    <a:pt x="197647" y="116889"/>
                    <a:pt x="192515" y="111758"/>
                    <a:pt x="192149" y="100029"/>
                  </a:cubicBezTo>
                  <a:cubicBezTo>
                    <a:pt x="185551" y="116523"/>
                    <a:pt x="170156" y="125320"/>
                    <a:pt x="180419" y="142181"/>
                  </a:cubicBezTo>
                  <a:cubicBezTo>
                    <a:pt x="184451" y="143647"/>
                    <a:pt x="185185" y="139615"/>
                    <a:pt x="187384" y="137782"/>
                  </a:cubicBezTo>
                  <a:cubicBezTo>
                    <a:pt x="191416" y="133750"/>
                    <a:pt x="196181" y="131917"/>
                    <a:pt x="200579" y="135949"/>
                  </a:cubicBezTo>
                  <a:cubicBezTo>
                    <a:pt x="205344" y="139981"/>
                    <a:pt x="203145" y="144746"/>
                    <a:pt x="201312" y="149511"/>
                  </a:cubicBezTo>
                  <a:cubicBezTo>
                    <a:pt x="198746" y="155742"/>
                    <a:pt x="189216" y="159774"/>
                    <a:pt x="195081" y="169305"/>
                  </a:cubicBezTo>
                  <a:cubicBezTo>
                    <a:pt x="195448" y="171137"/>
                    <a:pt x="198746" y="168571"/>
                    <a:pt x="196181" y="168938"/>
                  </a:cubicBezTo>
                  <a:cubicBezTo>
                    <a:pt x="195814" y="168938"/>
                    <a:pt x="195448" y="168571"/>
                    <a:pt x="195448" y="168205"/>
                  </a:cubicBezTo>
                  <a:cubicBezTo>
                    <a:pt x="190683" y="163440"/>
                    <a:pt x="194348" y="160141"/>
                    <a:pt x="197647" y="157209"/>
                  </a:cubicBezTo>
                  <a:cubicBezTo>
                    <a:pt x="204245" y="151711"/>
                    <a:pt x="208643" y="146212"/>
                    <a:pt x="205344" y="136316"/>
                  </a:cubicBezTo>
                  <a:cubicBezTo>
                    <a:pt x="202778" y="128985"/>
                    <a:pt x="209743" y="126786"/>
                    <a:pt x="215607" y="126053"/>
                  </a:cubicBezTo>
                  <a:cubicBezTo>
                    <a:pt x="221472" y="124953"/>
                    <a:pt x="224404" y="128252"/>
                    <a:pt x="224771" y="134483"/>
                  </a:cubicBezTo>
                  <a:cubicBezTo>
                    <a:pt x="225504" y="142547"/>
                    <a:pt x="225870" y="150611"/>
                    <a:pt x="220739" y="158675"/>
                  </a:cubicBezTo>
                  <a:cubicBezTo>
                    <a:pt x="228070" y="152077"/>
                    <a:pt x="235034" y="148778"/>
                    <a:pt x="243464" y="155010"/>
                  </a:cubicBezTo>
                  <a:cubicBezTo>
                    <a:pt x="250062" y="160141"/>
                    <a:pt x="246763" y="164539"/>
                    <a:pt x="242731" y="169305"/>
                  </a:cubicBezTo>
                  <a:cubicBezTo>
                    <a:pt x="233568" y="175902"/>
                    <a:pt x="220739" y="179934"/>
                    <a:pt x="222205" y="194962"/>
                  </a:cubicBezTo>
                  <a:cubicBezTo>
                    <a:pt x="234667" y="190197"/>
                    <a:pt x="239799" y="180300"/>
                    <a:pt x="243098" y="168571"/>
                  </a:cubicBezTo>
                  <a:cubicBezTo>
                    <a:pt x="257759" y="163440"/>
                    <a:pt x="255926" y="174069"/>
                    <a:pt x="253727" y="181400"/>
                  </a:cubicBezTo>
                  <a:cubicBezTo>
                    <a:pt x="250795" y="191297"/>
                    <a:pt x="243098" y="205225"/>
                    <a:pt x="246396" y="210723"/>
                  </a:cubicBezTo>
                  <a:cubicBezTo>
                    <a:pt x="257026" y="228317"/>
                    <a:pt x="243831" y="223919"/>
                    <a:pt x="235767" y="225751"/>
                  </a:cubicBezTo>
                  <a:cubicBezTo>
                    <a:pt x="244197" y="228684"/>
                    <a:pt x="253361" y="231249"/>
                    <a:pt x="256293" y="241513"/>
                  </a:cubicBezTo>
                  <a:cubicBezTo>
                    <a:pt x="257759" y="249210"/>
                    <a:pt x="255926" y="256174"/>
                    <a:pt x="251528" y="262405"/>
                  </a:cubicBezTo>
                  <a:cubicBezTo>
                    <a:pt x="250795" y="265704"/>
                    <a:pt x="241265" y="259473"/>
                    <a:pt x="244930" y="268636"/>
                  </a:cubicBezTo>
                  <a:cubicBezTo>
                    <a:pt x="246030" y="271569"/>
                    <a:pt x="243831" y="275601"/>
                    <a:pt x="238699" y="274501"/>
                  </a:cubicBezTo>
                  <a:cubicBezTo>
                    <a:pt x="232834" y="269003"/>
                    <a:pt x="230635" y="257640"/>
                    <a:pt x="217806" y="261306"/>
                  </a:cubicBezTo>
                  <a:cubicBezTo>
                    <a:pt x="215241" y="262039"/>
                    <a:pt x="204245" y="259473"/>
                    <a:pt x="207910" y="251776"/>
                  </a:cubicBezTo>
                  <a:cubicBezTo>
                    <a:pt x="212308" y="241879"/>
                    <a:pt x="204611" y="241879"/>
                    <a:pt x="200579" y="241146"/>
                  </a:cubicBezTo>
                  <a:cubicBezTo>
                    <a:pt x="190683" y="239680"/>
                    <a:pt x="198746" y="248477"/>
                    <a:pt x="195814" y="251409"/>
                  </a:cubicBezTo>
                  <a:cubicBezTo>
                    <a:pt x="194348" y="252875"/>
                    <a:pt x="194715" y="255808"/>
                    <a:pt x="192882" y="263505"/>
                  </a:cubicBezTo>
                  <a:cubicBezTo>
                    <a:pt x="189583" y="242979"/>
                    <a:pt x="182985" y="247744"/>
                    <a:pt x="173089" y="253608"/>
                  </a:cubicBezTo>
                  <a:cubicBezTo>
                    <a:pt x="160626" y="260939"/>
                    <a:pt x="151829" y="253242"/>
                    <a:pt x="153296" y="237114"/>
                  </a:cubicBezTo>
                  <a:cubicBezTo>
                    <a:pt x="153662" y="230883"/>
                    <a:pt x="153662" y="230883"/>
                    <a:pt x="136435" y="230150"/>
                  </a:cubicBezTo>
                  <a:cubicBezTo>
                    <a:pt x="136068" y="236015"/>
                    <a:pt x="143399" y="241879"/>
                    <a:pt x="137168" y="248110"/>
                  </a:cubicBezTo>
                  <a:cubicBezTo>
                    <a:pt x="132036" y="250310"/>
                    <a:pt x="128371" y="248110"/>
                    <a:pt x="124706" y="244811"/>
                  </a:cubicBezTo>
                  <a:cubicBezTo>
                    <a:pt x="116642" y="230883"/>
                    <a:pt x="123606" y="216588"/>
                    <a:pt x="123973" y="202659"/>
                  </a:cubicBezTo>
                  <a:cubicBezTo>
                    <a:pt x="123973" y="197894"/>
                    <a:pt x="128004" y="193863"/>
                    <a:pt x="132769" y="195329"/>
                  </a:cubicBezTo>
                  <a:cubicBezTo>
                    <a:pt x="142666" y="198627"/>
                    <a:pt x="147798" y="191663"/>
                    <a:pt x="157328" y="185432"/>
                  </a:cubicBezTo>
                  <a:cubicBezTo>
                    <a:pt x="138268" y="185799"/>
                    <a:pt x="129104" y="168571"/>
                    <a:pt x="109678" y="171870"/>
                  </a:cubicBezTo>
                  <a:cubicBezTo>
                    <a:pt x="100514" y="173703"/>
                    <a:pt x="98681" y="159041"/>
                    <a:pt x="98681" y="149145"/>
                  </a:cubicBezTo>
                  <a:cubicBezTo>
                    <a:pt x="98681" y="144380"/>
                    <a:pt x="103080" y="138515"/>
                    <a:pt x="97215" y="135583"/>
                  </a:cubicBezTo>
                  <a:cubicBezTo>
                    <a:pt x="92450" y="133017"/>
                    <a:pt x="89518" y="138515"/>
                    <a:pt x="86586" y="141081"/>
                  </a:cubicBezTo>
                  <a:cubicBezTo>
                    <a:pt x="82920" y="144380"/>
                    <a:pt x="78888" y="145479"/>
                    <a:pt x="74856" y="142181"/>
                  </a:cubicBezTo>
                  <a:cubicBezTo>
                    <a:pt x="69725" y="138149"/>
                    <a:pt x="68259" y="131551"/>
                    <a:pt x="72657" y="127519"/>
                  </a:cubicBezTo>
                  <a:cubicBezTo>
                    <a:pt x="79988" y="120921"/>
                    <a:pt x="74490" y="119822"/>
                    <a:pt x="70091" y="117256"/>
                  </a:cubicBezTo>
                  <a:cubicBezTo>
                    <a:pt x="68992" y="116523"/>
                    <a:pt x="67892" y="115423"/>
                    <a:pt x="67892" y="114324"/>
                  </a:cubicBezTo>
                  <a:cubicBezTo>
                    <a:pt x="68992" y="89399"/>
                    <a:pt x="49199" y="80602"/>
                    <a:pt x="32704" y="69606"/>
                  </a:cubicBezTo>
                  <a:cubicBezTo>
                    <a:pt x="19142" y="60809"/>
                    <a:pt x="13644" y="45414"/>
                    <a:pt x="4114" y="33319"/>
                  </a:cubicBezTo>
                  <a:cubicBezTo>
                    <a:pt x="-4316" y="23056"/>
                    <a:pt x="1182" y="9860"/>
                    <a:pt x="11812" y="11693"/>
                  </a:cubicBezTo>
                  <a:cubicBezTo>
                    <a:pt x="29039" y="16091"/>
                    <a:pt x="42234" y="2529"/>
                    <a:pt x="57996" y="5462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FFED217F-450C-4915-BA38-13ECE666A6AA}"/>
                </a:ext>
              </a:extLst>
            </p:cNvPr>
            <p:cNvSpPr/>
            <p:nvPr/>
          </p:nvSpPr>
          <p:spPr>
            <a:xfrm>
              <a:off x="10767027" y="6952324"/>
              <a:ext cx="314655" cy="228725"/>
            </a:xfrm>
            <a:custGeom>
              <a:avLst/>
              <a:gdLst>
                <a:gd name="connsiteX0" fmla="*/ 65244 w 314655"/>
                <a:gd name="connsiteY0" fmla="*/ 33962 h 228725"/>
                <a:gd name="connsiteX1" fmla="*/ 68909 w 314655"/>
                <a:gd name="connsiteY1" fmla="*/ 24432 h 228725"/>
                <a:gd name="connsiteX2" fmla="*/ 76973 w 314655"/>
                <a:gd name="connsiteY2" fmla="*/ 22233 h 228725"/>
                <a:gd name="connsiteX3" fmla="*/ 95300 w 314655"/>
                <a:gd name="connsiteY3" fmla="*/ 973 h 228725"/>
                <a:gd name="connsiteX4" fmla="*/ 116926 w 314655"/>
                <a:gd name="connsiteY4" fmla="*/ 12336 h 228725"/>
                <a:gd name="connsiteX5" fmla="*/ 122790 w 314655"/>
                <a:gd name="connsiteY5" fmla="*/ 24065 h 228725"/>
                <a:gd name="connsiteX6" fmla="*/ 145882 w 314655"/>
                <a:gd name="connsiteY6" fmla="*/ 22599 h 228725"/>
                <a:gd name="connsiteX7" fmla="*/ 151747 w 314655"/>
                <a:gd name="connsiteY7" fmla="*/ 17468 h 228725"/>
                <a:gd name="connsiteX8" fmla="*/ 163110 w 314655"/>
                <a:gd name="connsiteY8" fmla="*/ 29197 h 228725"/>
                <a:gd name="connsiteX9" fmla="*/ 183269 w 314655"/>
                <a:gd name="connsiteY9" fmla="*/ 20400 h 228725"/>
                <a:gd name="connsiteX10" fmla="*/ 213692 w 314655"/>
                <a:gd name="connsiteY10" fmla="*/ 10504 h 228725"/>
                <a:gd name="connsiteX11" fmla="*/ 217357 w 314655"/>
                <a:gd name="connsiteY11" fmla="*/ 13436 h 228725"/>
                <a:gd name="connsiteX12" fmla="*/ 229820 w 314655"/>
                <a:gd name="connsiteY12" fmla="*/ 12703 h 228725"/>
                <a:gd name="connsiteX13" fmla="*/ 278936 w 314655"/>
                <a:gd name="connsiteY13" fmla="*/ 9037 h 228725"/>
                <a:gd name="connsiteX14" fmla="*/ 291765 w 314655"/>
                <a:gd name="connsiteY14" fmla="*/ 11237 h 228725"/>
                <a:gd name="connsiteX15" fmla="*/ 296530 w 314655"/>
                <a:gd name="connsiteY15" fmla="*/ 13069 h 228725"/>
                <a:gd name="connsiteX16" fmla="*/ 314490 w 314655"/>
                <a:gd name="connsiteY16" fmla="*/ 20767 h 228725"/>
                <a:gd name="connsiteX17" fmla="*/ 301661 w 314655"/>
                <a:gd name="connsiteY17" fmla="*/ 38360 h 228725"/>
                <a:gd name="connsiteX18" fmla="*/ 292864 w 314655"/>
                <a:gd name="connsiteY18" fmla="*/ 44958 h 228725"/>
                <a:gd name="connsiteX19" fmla="*/ 269039 w 314655"/>
                <a:gd name="connsiteY19" fmla="*/ 47890 h 228725"/>
                <a:gd name="connsiteX20" fmla="*/ 249613 w 314655"/>
                <a:gd name="connsiteY20" fmla="*/ 35795 h 228725"/>
                <a:gd name="connsiteX21" fmla="*/ 262442 w 314655"/>
                <a:gd name="connsiteY21" fmla="*/ 70249 h 228725"/>
                <a:gd name="connsiteX22" fmla="*/ 237884 w 314655"/>
                <a:gd name="connsiteY22" fmla="*/ 95907 h 228725"/>
                <a:gd name="connsiteX23" fmla="*/ 231652 w 314655"/>
                <a:gd name="connsiteY23" fmla="*/ 110568 h 228725"/>
                <a:gd name="connsiteX24" fmla="*/ 229453 w 314655"/>
                <a:gd name="connsiteY24" fmla="*/ 121198 h 228725"/>
                <a:gd name="connsiteX25" fmla="*/ 204529 w 314655"/>
                <a:gd name="connsiteY25" fmla="*/ 146856 h 228725"/>
                <a:gd name="connsiteX26" fmla="*/ 226887 w 314655"/>
                <a:gd name="connsiteY26" fmla="*/ 146856 h 228725"/>
                <a:gd name="connsiteX27" fmla="*/ 221023 w 314655"/>
                <a:gd name="connsiteY27" fmla="*/ 162984 h 228725"/>
                <a:gd name="connsiteX28" fmla="*/ 186935 w 314655"/>
                <a:gd name="connsiteY28" fmla="*/ 167748 h 228725"/>
                <a:gd name="connsiteX29" fmla="*/ 178871 w 314655"/>
                <a:gd name="connsiteY29" fmla="*/ 141358 h 228725"/>
                <a:gd name="connsiteX30" fmla="*/ 178504 w 314655"/>
                <a:gd name="connsiteY30" fmla="*/ 139158 h 228725"/>
                <a:gd name="connsiteX31" fmla="*/ 170807 w 314655"/>
                <a:gd name="connsiteY31" fmla="*/ 142091 h 228725"/>
                <a:gd name="connsiteX32" fmla="*/ 178871 w 314655"/>
                <a:gd name="connsiteY32" fmla="*/ 167382 h 228725"/>
                <a:gd name="connsiteX33" fmla="*/ 174839 w 314655"/>
                <a:gd name="connsiteY33" fmla="*/ 181310 h 228725"/>
                <a:gd name="connsiteX34" fmla="*/ 168241 w 314655"/>
                <a:gd name="connsiteY34" fmla="*/ 186075 h 228725"/>
                <a:gd name="connsiteX35" fmla="*/ 149914 w 314655"/>
                <a:gd name="connsiteY35" fmla="*/ 191940 h 228725"/>
                <a:gd name="connsiteX36" fmla="*/ 145516 w 314655"/>
                <a:gd name="connsiteY36" fmla="*/ 189008 h 228725"/>
                <a:gd name="connsiteX37" fmla="*/ 138918 w 314655"/>
                <a:gd name="connsiteY37" fmla="*/ 186442 h 228725"/>
                <a:gd name="connsiteX38" fmla="*/ 128289 w 314655"/>
                <a:gd name="connsiteY38" fmla="*/ 186809 h 228725"/>
                <a:gd name="connsiteX39" fmla="*/ 104830 w 314655"/>
                <a:gd name="connsiteY39" fmla="*/ 149788 h 228725"/>
                <a:gd name="connsiteX40" fmla="*/ 104097 w 314655"/>
                <a:gd name="connsiteY40" fmla="*/ 146123 h 228725"/>
                <a:gd name="connsiteX41" fmla="*/ 103730 w 314655"/>
                <a:gd name="connsiteY41" fmla="*/ 209534 h 228725"/>
                <a:gd name="connsiteX42" fmla="*/ 95667 w 314655"/>
                <a:gd name="connsiteY42" fmla="*/ 221996 h 228725"/>
                <a:gd name="connsiteX43" fmla="*/ 69642 w 314655"/>
                <a:gd name="connsiteY43" fmla="*/ 222363 h 228725"/>
                <a:gd name="connsiteX44" fmla="*/ 81372 w 314655"/>
                <a:gd name="connsiteY44" fmla="*/ 186075 h 228725"/>
                <a:gd name="connsiteX45" fmla="*/ 70742 w 314655"/>
                <a:gd name="connsiteY45" fmla="*/ 185709 h 228725"/>
                <a:gd name="connsiteX46" fmla="*/ 52782 w 314655"/>
                <a:gd name="connsiteY46" fmla="*/ 193406 h 228725"/>
                <a:gd name="connsiteX47" fmla="*/ 34821 w 314655"/>
                <a:gd name="connsiteY47" fmla="*/ 175079 h 228725"/>
                <a:gd name="connsiteX48" fmla="*/ 36287 w 314655"/>
                <a:gd name="connsiteY48" fmla="*/ 170681 h 228725"/>
                <a:gd name="connsiteX49" fmla="*/ 57913 w 314655"/>
                <a:gd name="connsiteY49" fmla="*/ 143190 h 228725"/>
                <a:gd name="connsiteX50" fmla="*/ 43618 w 314655"/>
                <a:gd name="connsiteY50" fmla="*/ 117899 h 228725"/>
                <a:gd name="connsiteX51" fmla="*/ 43985 w 314655"/>
                <a:gd name="connsiteY51" fmla="*/ 94441 h 228725"/>
                <a:gd name="connsiteX52" fmla="*/ 27490 w 314655"/>
                <a:gd name="connsiteY52" fmla="*/ 105070 h 228725"/>
                <a:gd name="connsiteX53" fmla="*/ 21259 w 314655"/>
                <a:gd name="connsiteY53" fmla="*/ 103238 h 228725"/>
                <a:gd name="connsiteX54" fmla="*/ 0 w 314655"/>
                <a:gd name="connsiteY54" fmla="*/ 98839 h 228725"/>
                <a:gd name="connsiteX55" fmla="*/ 33355 w 314655"/>
                <a:gd name="connsiteY55" fmla="*/ 101772 h 228725"/>
                <a:gd name="connsiteX56" fmla="*/ 38853 w 314655"/>
                <a:gd name="connsiteY56" fmla="*/ 96640 h 228725"/>
                <a:gd name="connsiteX57" fmla="*/ 53881 w 314655"/>
                <a:gd name="connsiteY57" fmla="*/ 75747 h 228725"/>
                <a:gd name="connsiteX58" fmla="*/ 56813 w 314655"/>
                <a:gd name="connsiteY58" fmla="*/ 55588 h 228725"/>
                <a:gd name="connsiteX59" fmla="*/ 60479 w 314655"/>
                <a:gd name="connsiteY59" fmla="*/ 45325 h 228725"/>
                <a:gd name="connsiteX60" fmla="*/ 65244 w 314655"/>
                <a:gd name="connsiteY60" fmla="*/ 33962 h 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655" h="228725">
                  <a:moveTo>
                    <a:pt x="65244" y="33962"/>
                  </a:moveTo>
                  <a:cubicBezTo>
                    <a:pt x="68909" y="31763"/>
                    <a:pt x="68909" y="28097"/>
                    <a:pt x="68909" y="24432"/>
                  </a:cubicBezTo>
                  <a:cubicBezTo>
                    <a:pt x="68543" y="12336"/>
                    <a:pt x="74041" y="22233"/>
                    <a:pt x="76973" y="22233"/>
                  </a:cubicBezTo>
                  <a:cubicBezTo>
                    <a:pt x="87603" y="18934"/>
                    <a:pt x="87603" y="6472"/>
                    <a:pt x="95300" y="973"/>
                  </a:cubicBezTo>
                  <a:cubicBezTo>
                    <a:pt x="105930" y="-1959"/>
                    <a:pt x="113260" y="1706"/>
                    <a:pt x="116926" y="12336"/>
                  </a:cubicBezTo>
                  <a:cubicBezTo>
                    <a:pt x="118392" y="16368"/>
                    <a:pt x="120225" y="20400"/>
                    <a:pt x="122790" y="24065"/>
                  </a:cubicBezTo>
                  <a:cubicBezTo>
                    <a:pt x="132687" y="38727"/>
                    <a:pt x="137819" y="38360"/>
                    <a:pt x="145882" y="22599"/>
                  </a:cubicBezTo>
                  <a:cubicBezTo>
                    <a:pt x="147348" y="20400"/>
                    <a:pt x="149181" y="18567"/>
                    <a:pt x="151747" y="17468"/>
                  </a:cubicBezTo>
                  <a:cubicBezTo>
                    <a:pt x="160177" y="15268"/>
                    <a:pt x="159811" y="22599"/>
                    <a:pt x="163110" y="29197"/>
                  </a:cubicBezTo>
                  <a:cubicBezTo>
                    <a:pt x="165675" y="13436"/>
                    <a:pt x="171907" y="12703"/>
                    <a:pt x="183269" y="20400"/>
                  </a:cubicBezTo>
                  <a:cubicBezTo>
                    <a:pt x="196465" y="29197"/>
                    <a:pt x="203795" y="14535"/>
                    <a:pt x="213692" y="10504"/>
                  </a:cubicBezTo>
                  <a:cubicBezTo>
                    <a:pt x="215525" y="10870"/>
                    <a:pt x="216624" y="11969"/>
                    <a:pt x="217357" y="13436"/>
                  </a:cubicBezTo>
                  <a:cubicBezTo>
                    <a:pt x="221756" y="24799"/>
                    <a:pt x="225788" y="15268"/>
                    <a:pt x="229820" y="12703"/>
                  </a:cubicBezTo>
                  <a:cubicBezTo>
                    <a:pt x="245214" y="-493"/>
                    <a:pt x="262442" y="8304"/>
                    <a:pt x="278936" y="9037"/>
                  </a:cubicBezTo>
                  <a:cubicBezTo>
                    <a:pt x="283334" y="8304"/>
                    <a:pt x="287733" y="9404"/>
                    <a:pt x="291765" y="11237"/>
                  </a:cubicBezTo>
                  <a:cubicBezTo>
                    <a:pt x="293231" y="11969"/>
                    <a:pt x="295064" y="12336"/>
                    <a:pt x="296530" y="13069"/>
                  </a:cubicBezTo>
                  <a:cubicBezTo>
                    <a:pt x="302028" y="16735"/>
                    <a:pt x="313024" y="8304"/>
                    <a:pt x="314490" y="20767"/>
                  </a:cubicBezTo>
                  <a:cubicBezTo>
                    <a:pt x="315590" y="30296"/>
                    <a:pt x="311191" y="36528"/>
                    <a:pt x="301661" y="38360"/>
                  </a:cubicBezTo>
                  <a:cubicBezTo>
                    <a:pt x="297996" y="39094"/>
                    <a:pt x="295064" y="40926"/>
                    <a:pt x="292864" y="44958"/>
                  </a:cubicBezTo>
                  <a:cubicBezTo>
                    <a:pt x="286267" y="57787"/>
                    <a:pt x="280769" y="59253"/>
                    <a:pt x="269039" y="47890"/>
                  </a:cubicBezTo>
                  <a:cubicBezTo>
                    <a:pt x="265374" y="44225"/>
                    <a:pt x="255844" y="41293"/>
                    <a:pt x="249613" y="35795"/>
                  </a:cubicBezTo>
                  <a:cubicBezTo>
                    <a:pt x="259876" y="45325"/>
                    <a:pt x="264274" y="56321"/>
                    <a:pt x="262442" y="70249"/>
                  </a:cubicBezTo>
                  <a:cubicBezTo>
                    <a:pt x="260242" y="85277"/>
                    <a:pt x="256944" y="97006"/>
                    <a:pt x="237884" y="95907"/>
                  </a:cubicBezTo>
                  <a:cubicBezTo>
                    <a:pt x="234218" y="95907"/>
                    <a:pt x="216258" y="98106"/>
                    <a:pt x="231652" y="110568"/>
                  </a:cubicBezTo>
                  <a:cubicBezTo>
                    <a:pt x="236417" y="114600"/>
                    <a:pt x="233485" y="117899"/>
                    <a:pt x="229453" y="121198"/>
                  </a:cubicBezTo>
                  <a:cubicBezTo>
                    <a:pt x="221389" y="127796"/>
                    <a:pt x="214425" y="135860"/>
                    <a:pt x="204529" y="146856"/>
                  </a:cubicBezTo>
                  <a:cubicBezTo>
                    <a:pt x="214792" y="140258"/>
                    <a:pt x="222122" y="138425"/>
                    <a:pt x="226887" y="146856"/>
                  </a:cubicBezTo>
                  <a:cubicBezTo>
                    <a:pt x="230919" y="153820"/>
                    <a:pt x="225788" y="158585"/>
                    <a:pt x="221023" y="162984"/>
                  </a:cubicBezTo>
                  <a:cubicBezTo>
                    <a:pt x="210760" y="173247"/>
                    <a:pt x="199764" y="173980"/>
                    <a:pt x="186935" y="167748"/>
                  </a:cubicBezTo>
                  <a:cubicBezTo>
                    <a:pt x="174472" y="161517"/>
                    <a:pt x="174472" y="152354"/>
                    <a:pt x="178871" y="141358"/>
                  </a:cubicBezTo>
                  <a:cubicBezTo>
                    <a:pt x="179604" y="139525"/>
                    <a:pt x="178871" y="138792"/>
                    <a:pt x="178504" y="139158"/>
                  </a:cubicBezTo>
                  <a:cubicBezTo>
                    <a:pt x="175939" y="140625"/>
                    <a:pt x="168241" y="139158"/>
                    <a:pt x="170807" y="142091"/>
                  </a:cubicBezTo>
                  <a:cubicBezTo>
                    <a:pt x="177405" y="149788"/>
                    <a:pt x="162377" y="162984"/>
                    <a:pt x="178871" y="167382"/>
                  </a:cubicBezTo>
                  <a:cubicBezTo>
                    <a:pt x="182536" y="168482"/>
                    <a:pt x="190600" y="180944"/>
                    <a:pt x="174839" y="181310"/>
                  </a:cubicBezTo>
                  <a:cubicBezTo>
                    <a:pt x="170807" y="181310"/>
                    <a:pt x="169341" y="182777"/>
                    <a:pt x="168241" y="186075"/>
                  </a:cubicBezTo>
                  <a:cubicBezTo>
                    <a:pt x="164576" y="195972"/>
                    <a:pt x="157245" y="194506"/>
                    <a:pt x="149914" y="191940"/>
                  </a:cubicBezTo>
                  <a:cubicBezTo>
                    <a:pt x="148448" y="191207"/>
                    <a:pt x="146982" y="190107"/>
                    <a:pt x="145516" y="189008"/>
                  </a:cubicBezTo>
                  <a:cubicBezTo>
                    <a:pt x="140384" y="195972"/>
                    <a:pt x="146982" y="173247"/>
                    <a:pt x="138918" y="186442"/>
                  </a:cubicBezTo>
                  <a:cubicBezTo>
                    <a:pt x="136352" y="190841"/>
                    <a:pt x="131954" y="191940"/>
                    <a:pt x="128289" y="186809"/>
                  </a:cubicBezTo>
                  <a:cubicBezTo>
                    <a:pt x="119858" y="175079"/>
                    <a:pt x="104097" y="167748"/>
                    <a:pt x="104830" y="149788"/>
                  </a:cubicBezTo>
                  <a:cubicBezTo>
                    <a:pt x="104830" y="148322"/>
                    <a:pt x="104097" y="146489"/>
                    <a:pt x="104097" y="146123"/>
                  </a:cubicBezTo>
                  <a:cubicBezTo>
                    <a:pt x="96033" y="166649"/>
                    <a:pt x="115826" y="187908"/>
                    <a:pt x="103730" y="209534"/>
                  </a:cubicBezTo>
                  <a:cubicBezTo>
                    <a:pt x="101165" y="213932"/>
                    <a:pt x="99332" y="218331"/>
                    <a:pt x="95667" y="221996"/>
                  </a:cubicBezTo>
                  <a:cubicBezTo>
                    <a:pt x="87236" y="234825"/>
                    <a:pt x="78439" y="226028"/>
                    <a:pt x="69642" y="222363"/>
                  </a:cubicBezTo>
                  <a:cubicBezTo>
                    <a:pt x="78439" y="212100"/>
                    <a:pt x="91635" y="202570"/>
                    <a:pt x="81372" y="186075"/>
                  </a:cubicBezTo>
                  <a:cubicBezTo>
                    <a:pt x="78439" y="181677"/>
                    <a:pt x="75873" y="168848"/>
                    <a:pt x="70742" y="185709"/>
                  </a:cubicBezTo>
                  <a:cubicBezTo>
                    <a:pt x="70009" y="187908"/>
                    <a:pt x="60845" y="198538"/>
                    <a:pt x="52782" y="193406"/>
                  </a:cubicBezTo>
                  <a:cubicBezTo>
                    <a:pt x="45817" y="188641"/>
                    <a:pt x="40686" y="181310"/>
                    <a:pt x="34821" y="175079"/>
                  </a:cubicBezTo>
                  <a:cubicBezTo>
                    <a:pt x="34455" y="174346"/>
                    <a:pt x="35554" y="171047"/>
                    <a:pt x="36287" y="170681"/>
                  </a:cubicBezTo>
                  <a:cubicBezTo>
                    <a:pt x="50582" y="167015"/>
                    <a:pt x="51315" y="152720"/>
                    <a:pt x="57913" y="143190"/>
                  </a:cubicBezTo>
                  <a:cubicBezTo>
                    <a:pt x="67443" y="128895"/>
                    <a:pt x="63045" y="119732"/>
                    <a:pt x="43618" y="117899"/>
                  </a:cubicBezTo>
                  <a:cubicBezTo>
                    <a:pt x="54981" y="109102"/>
                    <a:pt x="63411" y="101038"/>
                    <a:pt x="43985" y="94441"/>
                  </a:cubicBezTo>
                  <a:cubicBezTo>
                    <a:pt x="42885" y="104337"/>
                    <a:pt x="46184" y="122298"/>
                    <a:pt x="27490" y="105070"/>
                  </a:cubicBezTo>
                  <a:cubicBezTo>
                    <a:pt x="26024" y="103604"/>
                    <a:pt x="21626" y="102871"/>
                    <a:pt x="21259" y="103238"/>
                  </a:cubicBezTo>
                  <a:cubicBezTo>
                    <a:pt x="10263" y="121565"/>
                    <a:pt x="6598" y="101772"/>
                    <a:pt x="0" y="98839"/>
                  </a:cubicBezTo>
                  <a:cubicBezTo>
                    <a:pt x="10996" y="100305"/>
                    <a:pt x="22725" y="88210"/>
                    <a:pt x="33355" y="101772"/>
                  </a:cubicBezTo>
                  <a:cubicBezTo>
                    <a:pt x="35554" y="105070"/>
                    <a:pt x="37020" y="98839"/>
                    <a:pt x="38853" y="96640"/>
                  </a:cubicBezTo>
                  <a:cubicBezTo>
                    <a:pt x="44351" y="90042"/>
                    <a:pt x="31522" y="70249"/>
                    <a:pt x="53881" y="75747"/>
                  </a:cubicBezTo>
                  <a:cubicBezTo>
                    <a:pt x="54614" y="68783"/>
                    <a:pt x="51315" y="61452"/>
                    <a:pt x="56813" y="55588"/>
                  </a:cubicBezTo>
                  <a:cubicBezTo>
                    <a:pt x="45451" y="47524"/>
                    <a:pt x="52782" y="47157"/>
                    <a:pt x="60479" y="45325"/>
                  </a:cubicBezTo>
                  <a:cubicBezTo>
                    <a:pt x="63411" y="43858"/>
                    <a:pt x="65244" y="38727"/>
                    <a:pt x="65244" y="33962"/>
                  </a:cubicBez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3EE45EAB-3160-4ACA-A026-1DD5D0EBA19A}"/>
                </a:ext>
              </a:extLst>
            </p:cNvPr>
            <p:cNvSpPr/>
            <p:nvPr/>
          </p:nvSpPr>
          <p:spPr>
            <a:xfrm>
              <a:off x="10496521" y="6878467"/>
              <a:ext cx="248167" cy="239722"/>
            </a:xfrm>
            <a:custGeom>
              <a:avLst/>
              <a:gdLst>
                <a:gd name="connsiteX0" fmla="*/ 222855 w 248167"/>
                <a:gd name="connsiteY0" fmla="*/ 77762 h 239722"/>
                <a:gd name="connsiteX1" fmla="*/ 234218 w 248167"/>
                <a:gd name="connsiteY1" fmla="*/ 81428 h 239722"/>
                <a:gd name="connsiteX2" fmla="*/ 241915 w 248167"/>
                <a:gd name="connsiteY2" fmla="*/ 90957 h 239722"/>
                <a:gd name="connsiteX3" fmla="*/ 247780 w 248167"/>
                <a:gd name="connsiteY3" fmla="*/ 96822 h 239722"/>
                <a:gd name="connsiteX4" fmla="*/ 241549 w 248167"/>
                <a:gd name="connsiteY4" fmla="*/ 125046 h 239722"/>
                <a:gd name="connsiteX5" fmla="*/ 208194 w 248167"/>
                <a:gd name="connsiteY5" fmla="*/ 137508 h 239722"/>
                <a:gd name="connsiteX6" fmla="*/ 212959 w 248167"/>
                <a:gd name="connsiteY6" fmla="*/ 118448 h 239722"/>
                <a:gd name="connsiteX7" fmla="*/ 208560 w 248167"/>
                <a:gd name="connsiteY7" fmla="*/ 137508 h 239722"/>
                <a:gd name="connsiteX8" fmla="*/ 189867 w 248167"/>
                <a:gd name="connsiteY8" fmla="*/ 146305 h 239722"/>
                <a:gd name="connsiteX9" fmla="*/ 180337 w 248167"/>
                <a:gd name="connsiteY9" fmla="*/ 156202 h 239722"/>
                <a:gd name="connsiteX10" fmla="*/ 181437 w 248167"/>
                <a:gd name="connsiteY10" fmla="*/ 173429 h 239722"/>
                <a:gd name="connsiteX11" fmla="*/ 159811 w 248167"/>
                <a:gd name="connsiteY11" fmla="*/ 159134 h 239722"/>
                <a:gd name="connsiteX12" fmla="*/ 127922 w 248167"/>
                <a:gd name="connsiteY12" fmla="*/ 169397 h 239722"/>
                <a:gd name="connsiteX13" fmla="*/ 120958 w 248167"/>
                <a:gd name="connsiteY13" fmla="*/ 189923 h 239722"/>
                <a:gd name="connsiteX14" fmla="*/ 149548 w 248167"/>
                <a:gd name="connsiteY14" fmla="*/ 229509 h 239722"/>
                <a:gd name="connsiteX15" fmla="*/ 119492 w 248167"/>
                <a:gd name="connsiteY15" fmla="*/ 224011 h 239722"/>
                <a:gd name="connsiteX16" fmla="*/ 131587 w 248167"/>
                <a:gd name="connsiteY16" fmla="*/ 233541 h 239722"/>
                <a:gd name="connsiteX17" fmla="*/ 127555 w 248167"/>
                <a:gd name="connsiteY17" fmla="*/ 238673 h 239722"/>
                <a:gd name="connsiteX18" fmla="*/ 111061 w 248167"/>
                <a:gd name="connsiteY18" fmla="*/ 232808 h 239722"/>
                <a:gd name="connsiteX19" fmla="*/ 101898 w 248167"/>
                <a:gd name="connsiteY19" fmla="*/ 228043 h 239722"/>
                <a:gd name="connsiteX20" fmla="*/ 71475 w 248167"/>
                <a:gd name="connsiteY20" fmla="*/ 200919 h 239722"/>
                <a:gd name="connsiteX21" fmla="*/ 49483 w 248167"/>
                <a:gd name="connsiteY21" fmla="*/ 184425 h 239722"/>
                <a:gd name="connsiteX22" fmla="*/ 33722 w 248167"/>
                <a:gd name="connsiteY22" fmla="*/ 164632 h 239722"/>
                <a:gd name="connsiteX23" fmla="*/ 21259 w 248167"/>
                <a:gd name="connsiteY23" fmla="*/ 140807 h 239722"/>
                <a:gd name="connsiteX24" fmla="*/ 0 w 248167"/>
                <a:gd name="connsiteY24" fmla="*/ 124679 h 239722"/>
                <a:gd name="connsiteX25" fmla="*/ 18327 w 248167"/>
                <a:gd name="connsiteY25" fmla="*/ 97189 h 239722"/>
                <a:gd name="connsiteX26" fmla="*/ 10996 w 248167"/>
                <a:gd name="connsiteY26" fmla="*/ 88758 h 239722"/>
                <a:gd name="connsiteX27" fmla="*/ 3299 w 248167"/>
                <a:gd name="connsiteY27" fmla="*/ 83260 h 239722"/>
                <a:gd name="connsiteX28" fmla="*/ 12462 w 248167"/>
                <a:gd name="connsiteY28" fmla="*/ 75563 h 239722"/>
                <a:gd name="connsiteX29" fmla="*/ 38853 w 248167"/>
                <a:gd name="connsiteY29" fmla="*/ 72631 h 239722"/>
                <a:gd name="connsiteX30" fmla="*/ 24192 w 248167"/>
                <a:gd name="connsiteY30" fmla="*/ 51005 h 239722"/>
                <a:gd name="connsiteX31" fmla="*/ 31889 w 248167"/>
                <a:gd name="connsiteY31" fmla="*/ 51005 h 239722"/>
                <a:gd name="connsiteX32" fmla="*/ 54248 w 248167"/>
                <a:gd name="connsiteY32" fmla="*/ 54670 h 239722"/>
                <a:gd name="connsiteX33" fmla="*/ 65977 w 248167"/>
                <a:gd name="connsiteY33" fmla="*/ 63101 h 239722"/>
                <a:gd name="connsiteX34" fmla="*/ 62312 w 248167"/>
                <a:gd name="connsiteY34" fmla="*/ 71531 h 239722"/>
                <a:gd name="connsiteX35" fmla="*/ 58646 w 248167"/>
                <a:gd name="connsiteY35" fmla="*/ 74830 h 239722"/>
                <a:gd name="connsiteX36" fmla="*/ 54614 w 248167"/>
                <a:gd name="connsiteY36" fmla="*/ 105253 h 239722"/>
                <a:gd name="connsiteX37" fmla="*/ 94567 w 248167"/>
                <a:gd name="connsiteY37" fmla="*/ 96822 h 239722"/>
                <a:gd name="connsiteX38" fmla="*/ 65610 w 248167"/>
                <a:gd name="connsiteY38" fmla="*/ 62734 h 239722"/>
                <a:gd name="connsiteX39" fmla="*/ 53881 w 248167"/>
                <a:gd name="connsiteY39" fmla="*/ 54670 h 239722"/>
                <a:gd name="connsiteX40" fmla="*/ 31522 w 248167"/>
                <a:gd name="connsiteY40" fmla="*/ 43674 h 239722"/>
                <a:gd name="connsiteX41" fmla="*/ 31522 w 248167"/>
                <a:gd name="connsiteY41" fmla="*/ 35977 h 239722"/>
                <a:gd name="connsiteX42" fmla="*/ 42518 w 248167"/>
                <a:gd name="connsiteY42" fmla="*/ 23148 h 239722"/>
                <a:gd name="connsiteX43" fmla="*/ 49483 w 248167"/>
                <a:gd name="connsiteY43" fmla="*/ 21315 h 239722"/>
                <a:gd name="connsiteX44" fmla="*/ 65244 w 248167"/>
                <a:gd name="connsiteY44" fmla="*/ 11785 h 239722"/>
                <a:gd name="connsiteX45" fmla="*/ 66710 w 248167"/>
                <a:gd name="connsiteY45" fmla="*/ 13251 h 239722"/>
                <a:gd name="connsiteX46" fmla="*/ 69276 w 248167"/>
                <a:gd name="connsiteY46" fmla="*/ 14351 h 239722"/>
                <a:gd name="connsiteX47" fmla="*/ 87236 w 248167"/>
                <a:gd name="connsiteY47" fmla="*/ 4455 h 239722"/>
                <a:gd name="connsiteX48" fmla="*/ 113627 w 248167"/>
                <a:gd name="connsiteY48" fmla="*/ 30112 h 239722"/>
                <a:gd name="connsiteX49" fmla="*/ 154313 w 248167"/>
                <a:gd name="connsiteY49" fmla="*/ 36343 h 239722"/>
                <a:gd name="connsiteX50" fmla="*/ 188034 w 248167"/>
                <a:gd name="connsiteY50" fmla="*/ 41841 h 239722"/>
                <a:gd name="connsiteX51" fmla="*/ 181803 w 248167"/>
                <a:gd name="connsiteY51" fmla="*/ 73730 h 239722"/>
                <a:gd name="connsiteX52" fmla="*/ 164576 w 248167"/>
                <a:gd name="connsiteY52" fmla="*/ 87659 h 239722"/>
                <a:gd name="connsiteX53" fmla="*/ 177771 w 248167"/>
                <a:gd name="connsiteY53" fmla="*/ 104886 h 239722"/>
                <a:gd name="connsiteX54" fmla="*/ 186202 w 248167"/>
                <a:gd name="connsiteY54" fmla="*/ 115882 h 239722"/>
                <a:gd name="connsiteX55" fmla="*/ 181070 w 248167"/>
                <a:gd name="connsiteY55" fmla="*/ 94256 h 239722"/>
                <a:gd name="connsiteX56" fmla="*/ 181803 w 248167"/>
                <a:gd name="connsiteY56" fmla="*/ 73730 h 239722"/>
                <a:gd name="connsiteX57" fmla="*/ 222855 w 248167"/>
                <a:gd name="connsiteY57" fmla="*/ 77762 h 23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8167" h="239722">
                  <a:moveTo>
                    <a:pt x="222855" y="77762"/>
                  </a:moveTo>
                  <a:cubicBezTo>
                    <a:pt x="226521" y="78862"/>
                    <a:pt x="230553" y="80328"/>
                    <a:pt x="234218" y="81428"/>
                  </a:cubicBezTo>
                  <a:cubicBezTo>
                    <a:pt x="234218" y="86559"/>
                    <a:pt x="237884" y="88758"/>
                    <a:pt x="241915" y="90957"/>
                  </a:cubicBezTo>
                  <a:cubicBezTo>
                    <a:pt x="244481" y="92424"/>
                    <a:pt x="249613" y="95356"/>
                    <a:pt x="247780" y="96822"/>
                  </a:cubicBezTo>
                  <a:cubicBezTo>
                    <a:pt x="236784" y="104886"/>
                    <a:pt x="244481" y="115882"/>
                    <a:pt x="241549" y="125046"/>
                  </a:cubicBezTo>
                  <a:cubicBezTo>
                    <a:pt x="235318" y="143372"/>
                    <a:pt x="222122" y="141173"/>
                    <a:pt x="208194" y="137508"/>
                  </a:cubicBezTo>
                  <a:cubicBezTo>
                    <a:pt x="205628" y="130177"/>
                    <a:pt x="211126" y="124679"/>
                    <a:pt x="212959" y="118448"/>
                  </a:cubicBezTo>
                  <a:cubicBezTo>
                    <a:pt x="208927" y="124313"/>
                    <a:pt x="205262" y="130177"/>
                    <a:pt x="208560" y="137508"/>
                  </a:cubicBezTo>
                  <a:cubicBezTo>
                    <a:pt x="206361" y="142640"/>
                    <a:pt x="196465" y="146305"/>
                    <a:pt x="189867" y="146305"/>
                  </a:cubicBezTo>
                  <a:cubicBezTo>
                    <a:pt x="184369" y="146305"/>
                    <a:pt x="178138" y="147771"/>
                    <a:pt x="180337" y="156202"/>
                  </a:cubicBezTo>
                  <a:cubicBezTo>
                    <a:pt x="181437" y="161333"/>
                    <a:pt x="185835" y="166098"/>
                    <a:pt x="181437" y="173429"/>
                  </a:cubicBezTo>
                  <a:cubicBezTo>
                    <a:pt x="173739" y="168297"/>
                    <a:pt x="169707" y="153269"/>
                    <a:pt x="159811" y="159134"/>
                  </a:cubicBezTo>
                  <a:cubicBezTo>
                    <a:pt x="149548" y="165365"/>
                    <a:pt x="138918" y="168297"/>
                    <a:pt x="127922" y="169397"/>
                  </a:cubicBezTo>
                  <a:cubicBezTo>
                    <a:pt x="110695" y="171596"/>
                    <a:pt x="115460" y="181493"/>
                    <a:pt x="120958" y="189923"/>
                  </a:cubicBezTo>
                  <a:cubicBezTo>
                    <a:pt x="129755" y="203485"/>
                    <a:pt x="139651" y="215947"/>
                    <a:pt x="149548" y="229509"/>
                  </a:cubicBezTo>
                  <a:cubicBezTo>
                    <a:pt x="137819" y="235740"/>
                    <a:pt x="133420" y="203851"/>
                    <a:pt x="119492" y="224011"/>
                  </a:cubicBezTo>
                  <a:cubicBezTo>
                    <a:pt x="124257" y="225844"/>
                    <a:pt x="130121" y="227310"/>
                    <a:pt x="131587" y="233541"/>
                  </a:cubicBezTo>
                  <a:cubicBezTo>
                    <a:pt x="132320" y="236473"/>
                    <a:pt x="130488" y="237940"/>
                    <a:pt x="127555" y="238673"/>
                  </a:cubicBezTo>
                  <a:cubicBezTo>
                    <a:pt x="120958" y="239772"/>
                    <a:pt x="113994" y="241971"/>
                    <a:pt x="111061" y="232808"/>
                  </a:cubicBezTo>
                  <a:cubicBezTo>
                    <a:pt x="109595" y="228776"/>
                    <a:pt x="105563" y="228409"/>
                    <a:pt x="101898" y="228043"/>
                  </a:cubicBezTo>
                  <a:cubicBezTo>
                    <a:pt x="85770" y="226210"/>
                    <a:pt x="72575" y="221079"/>
                    <a:pt x="71475" y="200919"/>
                  </a:cubicBezTo>
                  <a:cubicBezTo>
                    <a:pt x="71108" y="188090"/>
                    <a:pt x="59013" y="187357"/>
                    <a:pt x="49483" y="184425"/>
                  </a:cubicBezTo>
                  <a:cubicBezTo>
                    <a:pt x="40319" y="181859"/>
                    <a:pt x="21992" y="186624"/>
                    <a:pt x="33722" y="164632"/>
                  </a:cubicBezTo>
                  <a:cubicBezTo>
                    <a:pt x="37387" y="157668"/>
                    <a:pt x="19060" y="154369"/>
                    <a:pt x="21259" y="140807"/>
                  </a:cubicBezTo>
                  <a:cubicBezTo>
                    <a:pt x="23458" y="127978"/>
                    <a:pt x="9530" y="127611"/>
                    <a:pt x="0" y="124679"/>
                  </a:cubicBezTo>
                  <a:cubicBezTo>
                    <a:pt x="6598" y="115149"/>
                    <a:pt x="13195" y="106719"/>
                    <a:pt x="18327" y="97189"/>
                  </a:cubicBezTo>
                  <a:cubicBezTo>
                    <a:pt x="21259" y="92057"/>
                    <a:pt x="15395" y="90224"/>
                    <a:pt x="10996" y="88758"/>
                  </a:cubicBezTo>
                  <a:cubicBezTo>
                    <a:pt x="7697" y="87659"/>
                    <a:pt x="2199" y="88758"/>
                    <a:pt x="3299" y="83260"/>
                  </a:cubicBezTo>
                  <a:cubicBezTo>
                    <a:pt x="4032" y="78862"/>
                    <a:pt x="7331" y="75197"/>
                    <a:pt x="12462" y="75563"/>
                  </a:cubicBezTo>
                  <a:cubicBezTo>
                    <a:pt x="21259" y="76296"/>
                    <a:pt x="28590" y="68599"/>
                    <a:pt x="38853" y="72631"/>
                  </a:cubicBezTo>
                  <a:cubicBezTo>
                    <a:pt x="36654" y="61635"/>
                    <a:pt x="13195" y="68599"/>
                    <a:pt x="24192" y="51005"/>
                  </a:cubicBezTo>
                  <a:cubicBezTo>
                    <a:pt x="26757" y="45873"/>
                    <a:pt x="29323" y="56136"/>
                    <a:pt x="31889" y="51005"/>
                  </a:cubicBezTo>
                  <a:cubicBezTo>
                    <a:pt x="39953" y="47340"/>
                    <a:pt x="46917" y="52471"/>
                    <a:pt x="54248" y="54670"/>
                  </a:cubicBezTo>
                  <a:cubicBezTo>
                    <a:pt x="59013" y="56503"/>
                    <a:pt x="64144" y="57236"/>
                    <a:pt x="65977" y="63101"/>
                  </a:cubicBezTo>
                  <a:cubicBezTo>
                    <a:pt x="68176" y="67499"/>
                    <a:pt x="66710" y="70065"/>
                    <a:pt x="62312" y="71531"/>
                  </a:cubicBezTo>
                  <a:cubicBezTo>
                    <a:pt x="60845" y="71898"/>
                    <a:pt x="53515" y="68965"/>
                    <a:pt x="58646" y="74830"/>
                  </a:cubicBezTo>
                  <a:cubicBezTo>
                    <a:pt x="68176" y="85460"/>
                    <a:pt x="61212" y="93890"/>
                    <a:pt x="54614" y="105253"/>
                  </a:cubicBezTo>
                  <a:cubicBezTo>
                    <a:pt x="67810" y="93157"/>
                    <a:pt x="81005" y="98655"/>
                    <a:pt x="94567" y="96822"/>
                  </a:cubicBezTo>
                  <a:cubicBezTo>
                    <a:pt x="70375" y="97189"/>
                    <a:pt x="70375" y="78129"/>
                    <a:pt x="65610" y="62734"/>
                  </a:cubicBezTo>
                  <a:cubicBezTo>
                    <a:pt x="67443" y="51738"/>
                    <a:pt x="58280" y="56503"/>
                    <a:pt x="53881" y="54670"/>
                  </a:cubicBezTo>
                  <a:cubicBezTo>
                    <a:pt x="47283" y="49539"/>
                    <a:pt x="37753" y="49905"/>
                    <a:pt x="31522" y="43674"/>
                  </a:cubicBezTo>
                  <a:cubicBezTo>
                    <a:pt x="31522" y="41108"/>
                    <a:pt x="31522" y="38543"/>
                    <a:pt x="31522" y="35977"/>
                  </a:cubicBezTo>
                  <a:cubicBezTo>
                    <a:pt x="36287" y="32678"/>
                    <a:pt x="35188" y="24247"/>
                    <a:pt x="42518" y="23148"/>
                  </a:cubicBezTo>
                  <a:cubicBezTo>
                    <a:pt x="47650" y="26447"/>
                    <a:pt x="48750" y="26080"/>
                    <a:pt x="49483" y="21315"/>
                  </a:cubicBezTo>
                  <a:cubicBezTo>
                    <a:pt x="51315" y="12518"/>
                    <a:pt x="56080" y="8853"/>
                    <a:pt x="65244" y="11785"/>
                  </a:cubicBezTo>
                  <a:cubicBezTo>
                    <a:pt x="62678" y="12518"/>
                    <a:pt x="67810" y="11052"/>
                    <a:pt x="66710" y="13251"/>
                  </a:cubicBezTo>
                  <a:cubicBezTo>
                    <a:pt x="66343" y="13984"/>
                    <a:pt x="69276" y="15084"/>
                    <a:pt x="69276" y="14351"/>
                  </a:cubicBezTo>
                  <a:cubicBezTo>
                    <a:pt x="71842" y="-311"/>
                    <a:pt x="77340" y="-3976"/>
                    <a:pt x="87236" y="4455"/>
                  </a:cubicBezTo>
                  <a:cubicBezTo>
                    <a:pt x="96766" y="12152"/>
                    <a:pt x="113627" y="12885"/>
                    <a:pt x="113627" y="30112"/>
                  </a:cubicBezTo>
                  <a:cubicBezTo>
                    <a:pt x="127189" y="33045"/>
                    <a:pt x="140751" y="42208"/>
                    <a:pt x="154313" y="36343"/>
                  </a:cubicBezTo>
                  <a:cubicBezTo>
                    <a:pt x="167875" y="30479"/>
                    <a:pt x="179970" y="31945"/>
                    <a:pt x="188034" y="41841"/>
                  </a:cubicBezTo>
                  <a:cubicBezTo>
                    <a:pt x="196831" y="52471"/>
                    <a:pt x="189134" y="64200"/>
                    <a:pt x="181803" y="73730"/>
                  </a:cubicBezTo>
                  <a:cubicBezTo>
                    <a:pt x="174106" y="75930"/>
                    <a:pt x="165309" y="77396"/>
                    <a:pt x="164576" y="87659"/>
                  </a:cubicBezTo>
                  <a:cubicBezTo>
                    <a:pt x="163843" y="96822"/>
                    <a:pt x="167875" y="103053"/>
                    <a:pt x="177771" y="104886"/>
                  </a:cubicBezTo>
                  <a:cubicBezTo>
                    <a:pt x="183636" y="105986"/>
                    <a:pt x="184369" y="111484"/>
                    <a:pt x="186202" y="115882"/>
                  </a:cubicBezTo>
                  <a:cubicBezTo>
                    <a:pt x="196098" y="105619"/>
                    <a:pt x="189867" y="100121"/>
                    <a:pt x="181070" y="94256"/>
                  </a:cubicBezTo>
                  <a:cubicBezTo>
                    <a:pt x="167875" y="84726"/>
                    <a:pt x="168241" y="82527"/>
                    <a:pt x="181803" y="73730"/>
                  </a:cubicBezTo>
                  <a:cubicBezTo>
                    <a:pt x="194632" y="82527"/>
                    <a:pt x="208560" y="84360"/>
                    <a:pt x="222855" y="77762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BEA5BC7F-5F2E-40E2-9BFF-FBB53ACEA34D}"/>
                </a:ext>
              </a:extLst>
            </p:cNvPr>
            <p:cNvSpPr/>
            <p:nvPr/>
          </p:nvSpPr>
          <p:spPr>
            <a:xfrm>
              <a:off x="10666961" y="7055939"/>
              <a:ext cx="52415" cy="28656"/>
            </a:xfrm>
            <a:custGeom>
              <a:avLst/>
              <a:gdLst>
                <a:gd name="connsiteX0" fmla="*/ 0 w 52415"/>
                <a:gd name="connsiteY0" fmla="*/ 1455 h 28656"/>
                <a:gd name="connsiteX1" fmla="*/ 34455 w 52415"/>
                <a:gd name="connsiteY1" fmla="*/ 3288 h 28656"/>
                <a:gd name="connsiteX2" fmla="*/ 52415 w 52415"/>
                <a:gd name="connsiteY2" fmla="*/ 20148 h 28656"/>
                <a:gd name="connsiteX3" fmla="*/ 52415 w 52415"/>
                <a:gd name="connsiteY3" fmla="*/ 20148 h 28656"/>
                <a:gd name="connsiteX4" fmla="*/ 24558 w 52415"/>
                <a:gd name="connsiteY4" fmla="*/ 21614 h 28656"/>
                <a:gd name="connsiteX5" fmla="*/ 17594 w 52415"/>
                <a:gd name="connsiteY5" fmla="*/ 24547 h 28656"/>
                <a:gd name="connsiteX6" fmla="*/ 6231 w 52415"/>
                <a:gd name="connsiteY6" fmla="*/ 23447 h 28656"/>
                <a:gd name="connsiteX7" fmla="*/ 5132 w 52415"/>
                <a:gd name="connsiteY7" fmla="*/ 15017 h 28656"/>
                <a:gd name="connsiteX8" fmla="*/ 0 w 52415"/>
                <a:gd name="connsiteY8" fmla="*/ 1455 h 28656"/>
                <a:gd name="connsiteX9" fmla="*/ 0 w 52415"/>
                <a:gd name="connsiteY9" fmla="*/ 1455 h 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15" h="28656">
                  <a:moveTo>
                    <a:pt x="0" y="1455"/>
                  </a:moveTo>
                  <a:cubicBezTo>
                    <a:pt x="11363" y="2188"/>
                    <a:pt x="23092" y="-3310"/>
                    <a:pt x="34455" y="3288"/>
                  </a:cubicBezTo>
                  <a:cubicBezTo>
                    <a:pt x="42152" y="7686"/>
                    <a:pt x="51315" y="9152"/>
                    <a:pt x="52415" y="20148"/>
                  </a:cubicBezTo>
                  <a:lnTo>
                    <a:pt x="52415" y="20148"/>
                  </a:lnTo>
                  <a:cubicBezTo>
                    <a:pt x="43252" y="23447"/>
                    <a:pt x="34821" y="36642"/>
                    <a:pt x="24558" y="21614"/>
                  </a:cubicBezTo>
                  <a:cubicBezTo>
                    <a:pt x="20526" y="16116"/>
                    <a:pt x="19793" y="21981"/>
                    <a:pt x="17594" y="24547"/>
                  </a:cubicBezTo>
                  <a:cubicBezTo>
                    <a:pt x="13562" y="29678"/>
                    <a:pt x="9897" y="24913"/>
                    <a:pt x="6231" y="23447"/>
                  </a:cubicBezTo>
                  <a:cubicBezTo>
                    <a:pt x="1833" y="21614"/>
                    <a:pt x="1833" y="19049"/>
                    <a:pt x="5132" y="15017"/>
                  </a:cubicBezTo>
                  <a:cubicBezTo>
                    <a:pt x="10996" y="8052"/>
                    <a:pt x="2566" y="5853"/>
                    <a:pt x="0" y="1455"/>
                  </a:cubicBezTo>
                  <a:lnTo>
                    <a:pt x="0" y="14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76C8B887-2EAB-40AC-ADC2-D56F69EB0D94}"/>
                </a:ext>
              </a:extLst>
            </p:cNvPr>
            <p:cNvSpPr/>
            <p:nvPr/>
          </p:nvSpPr>
          <p:spPr>
            <a:xfrm>
              <a:off x="10712770" y="7070814"/>
              <a:ext cx="33363" cy="38680"/>
            </a:xfrm>
            <a:custGeom>
              <a:avLst/>
              <a:gdLst>
                <a:gd name="connsiteX0" fmla="*/ 6973 w 33363"/>
                <a:gd name="connsiteY0" fmla="*/ 5640 h 38680"/>
                <a:gd name="connsiteX1" fmla="*/ 33364 w 33363"/>
                <a:gd name="connsiteY1" fmla="*/ 5640 h 38680"/>
                <a:gd name="connsiteX2" fmla="*/ 33364 w 33363"/>
                <a:gd name="connsiteY2" fmla="*/ 5640 h 38680"/>
                <a:gd name="connsiteX3" fmla="*/ 19802 w 33363"/>
                <a:gd name="connsiteY3" fmla="*/ 18103 h 38680"/>
                <a:gd name="connsiteX4" fmla="*/ 18336 w 33363"/>
                <a:gd name="connsiteY4" fmla="*/ 26533 h 38680"/>
                <a:gd name="connsiteX5" fmla="*/ 11371 w 33363"/>
                <a:gd name="connsiteY5" fmla="*/ 38262 h 38680"/>
                <a:gd name="connsiteX6" fmla="*/ 3308 w 33363"/>
                <a:gd name="connsiteY6" fmla="*/ 35330 h 38680"/>
                <a:gd name="connsiteX7" fmla="*/ 742 w 33363"/>
                <a:gd name="connsiteY7" fmla="*/ 21402 h 38680"/>
                <a:gd name="connsiteX8" fmla="*/ 6973 w 33363"/>
                <a:gd name="connsiteY8" fmla="*/ 5640 h 38680"/>
                <a:gd name="connsiteX9" fmla="*/ 6973 w 33363"/>
                <a:gd name="connsiteY9" fmla="*/ 5640 h 3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63" h="38680">
                  <a:moveTo>
                    <a:pt x="6973" y="5640"/>
                  </a:moveTo>
                  <a:cubicBezTo>
                    <a:pt x="15770" y="-7922"/>
                    <a:pt x="24567" y="7473"/>
                    <a:pt x="33364" y="5640"/>
                  </a:cubicBezTo>
                  <a:lnTo>
                    <a:pt x="33364" y="5640"/>
                  </a:lnTo>
                  <a:cubicBezTo>
                    <a:pt x="29332" y="10039"/>
                    <a:pt x="36296" y="25434"/>
                    <a:pt x="19802" y="18103"/>
                  </a:cubicBezTo>
                  <a:cubicBezTo>
                    <a:pt x="15403" y="16270"/>
                    <a:pt x="18336" y="23601"/>
                    <a:pt x="18336" y="26533"/>
                  </a:cubicBezTo>
                  <a:cubicBezTo>
                    <a:pt x="18336" y="32031"/>
                    <a:pt x="17236" y="36430"/>
                    <a:pt x="11371" y="38262"/>
                  </a:cubicBezTo>
                  <a:cubicBezTo>
                    <a:pt x="8073" y="39362"/>
                    <a:pt x="5507" y="38262"/>
                    <a:pt x="3308" y="35330"/>
                  </a:cubicBezTo>
                  <a:cubicBezTo>
                    <a:pt x="742" y="30931"/>
                    <a:pt x="-1091" y="26900"/>
                    <a:pt x="742" y="21402"/>
                  </a:cubicBezTo>
                  <a:cubicBezTo>
                    <a:pt x="2208" y="15904"/>
                    <a:pt x="11371" y="13338"/>
                    <a:pt x="6973" y="5640"/>
                  </a:cubicBezTo>
                  <a:lnTo>
                    <a:pt x="6973" y="5640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90867C14-E197-4758-A0F6-8C9D928604CF}"/>
                </a:ext>
              </a:extLst>
            </p:cNvPr>
            <p:cNvSpPr/>
            <p:nvPr/>
          </p:nvSpPr>
          <p:spPr>
            <a:xfrm>
              <a:off x="10683822" y="7093681"/>
              <a:ext cx="43618" cy="38856"/>
            </a:xfrm>
            <a:custGeom>
              <a:avLst/>
              <a:gdLst>
                <a:gd name="connsiteX0" fmla="*/ 43618 w 43618"/>
                <a:gd name="connsiteY0" fmla="*/ 37387 h 38856"/>
                <a:gd name="connsiteX1" fmla="*/ 25291 w 43618"/>
                <a:gd name="connsiteY1" fmla="*/ 30422 h 38856"/>
                <a:gd name="connsiteX2" fmla="*/ 9163 w 43618"/>
                <a:gd name="connsiteY2" fmla="*/ 27124 h 38856"/>
                <a:gd name="connsiteX3" fmla="*/ 0 w 43618"/>
                <a:gd name="connsiteY3" fmla="*/ 20526 h 38856"/>
                <a:gd name="connsiteX4" fmla="*/ 4398 w 43618"/>
                <a:gd name="connsiteY4" fmla="*/ 11363 h 38856"/>
                <a:gd name="connsiteX5" fmla="*/ 13562 w 43618"/>
                <a:gd name="connsiteY5" fmla="*/ 0 h 38856"/>
                <a:gd name="connsiteX6" fmla="*/ 27490 w 43618"/>
                <a:gd name="connsiteY6" fmla="*/ 21259 h 38856"/>
                <a:gd name="connsiteX7" fmla="*/ 43618 w 43618"/>
                <a:gd name="connsiteY7" fmla="*/ 37387 h 3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18" h="38856">
                  <a:moveTo>
                    <a:pt x="43618" y="37387"/>
                  </a:moveTo>
                  <a:cubicBezTo>
                    <a:pt x="36654" y="36654"/>
                    <a:pt x="27124" y="44351"/>
                    <a:pt x="25291" y="30422"/>
                  </a:cubicBezTo>
                  <a:cubicBezTo>
                    <a:pt x="24558" y="25291"/>
                    <a:pt x="15395" y="25658"/>
                    <a:pt x="9163" y="27124"/>
                  </a:cubicBezTo>
                  <a:cubicBezTo>
                    <a:pt x="4398" y="28223"/>
                    <a:pt x="0" y="25658"/>
                    <a:pt x="0" y="20526"/>
                  </a:cubicBezTo>
                  <a:cubicBezTo>
                    <a:pt x="0" y="17227"/>
                    <a:pt x="4032" y="11363"/>
                    <a:pt x="4398" y="11363"/>
                  </a:cubicBezTo>
                  <a:cubicBezTo>
                    <a:pt x="17960" y="16494"/>
                    <a:pt x="9897" y="3665"/>
                    <a:pt x="13562" y="0"/>
                  </a:cubicBezTo>
                  <a:cubicBezTo>
                    <a:pt x="22725" y="4765"/>
                    <a:pt x="16494" y="19793"/>
                    <a:pt x="27490" y="21259"/>
                  </a:cubicBezTo>
                  <a:cubicBezTo>
                    <a:pt x="37020" y="23092"/>
                    <a:pt x="32255" y="37387"/>
                    <a:pt x="43618" y="37387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E0587F3E-0C58-4C79-9738-757F8B8467A6}"/>
                </a:ext>
              </a:extLst>
            </p:cNvPr>
            <p:cNvSpPr/>
            <p:nvPr/>
          </p:nvSpPr>
          <p:spPr>
            <a:xfrm>
              <a:off x="10633606" y="7040167"/>
              <a:ext cx="33355" cy="39954"/>
            </a:xfrm>
            <a:custGeom>
              <a:avLst/>
              <a:gdLst>
                <a:gd name="connsiteX0" fmla="*/ 33355 w 33355"/>
                <a:gd name="connsiteY0" fmla="*/ 17594 h 39954"/>
                <a:gd name="connsiteX1" fmla="*/ 24558 w 33355"/>
                <a:gd name="connsiteY1" fmla="*/ 28590 h 39954"/>
                <a:gd name="connsiteX2" fmla="*/ 23459 w 33355"/>
                <a:gd name="connsiteY2" fmla="*/ 39586 h 39954"/>
                <a:gd name="connsiteX3" fmla="*/ 11363 w 33355"/>
                <a:gd name="connsiteY3" fmla="*/ 31156 h 39954"/>
                <a:gd name="connsiteX4" fmla="*/ 0 w 33355"/>
                <a:gd name="connsiteY4" fmla="*/ 13929 h 39954"/>
                <a:gd name="connsiteX5" fmla="*/ 23825 w 33355"/>
                <a:gd name="connsiteY5" fmla="*/ 0 h 39954"/>
                <a:gd name="connsiteX6" fmla="*/ 33355 w 33355"/>
                <a:gd name="connsiteY6" fmla="*/ 17594 h 39954"/>
                <a:gd name="connsiteX7" fmla="*/ 33355 w 33355"/>
                <a:gd name="connsiteY7" fmla="*/ 17594 h 3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55" h="39954">
                  <a:moveTo>
                    <a:pt x="33355" y="17594"/>
                  </a:moveTo>
                  <a:cubicBezTo>
                    <a:pt x="29690" y="20893"/>
                    <a:pt x="20893" y="20160"/>
                    <a:pt x="24558" y="28590"/>
                  </a:cubicBezTo>
                  <a:cubicBezTo>
                    <a:pt x="26391" y="32622"/>
                    <a:pt x="32622" y="37020"/>
                    <a:pt x="23459" y="39586"/>
                  </a:cubicBezTo>
                  <a:cubicBezTo>
                    <a:pt x="17227" y="41052"/>
                    <a:pt x="12096" y="38120"/>
                    <a:pt x="11363" y="31156"/>
                  </a:cubicBezTo>
                  <a:cubicBezTo>
                    <a:pt x="10630" y="24558"/>
                    <a:pt x="7331" y="19793"/>
                    <a:pt x="0" y="13929"/>
                  </a:cubicBezTo>
                  <a:cubicBezTo>
                    <a:pt x="12462" y="15395"/>
                    <a:pt x="23459" y="18327"/>
                    <a:pt x="23825" y="0"/>
                  </a:cubicBezTo>
                  <a:cubicBezTo>
                    <a:pt x="29690" y="7698"/>
                    <a:pt x="27857" y="14662"/>
                    <a:pt x="33355" y="17594"/>
                  </a:cubicBezTo>
                  <a:lnTo>
                    <a:pt x="33355" y="17594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E359C73D-CE78-4A35-AEF1-D1211B9F00C4}"/>
                </a:ext>
              </a:extLst>
            </p:cNvPr>
            <p:cNvSpPr/>
            <p:nvPr/>
          </p:nvSpPr>
          <p:spPr>
            <a:xfrm>
              <a:off x="10734632" y="7043099"/>
              <a:ext cx="21820" cy="33355"/>
            </a:xfrm>
            <a:custGeom>
              <a:avLst/>
              <a:gdLst>
                <a:gd name="connsiteX0" fmla="*/ 11136 w 21820"/>
                <a:gd name="connsiteY0" fmla="*/ 33355 h 33355"/>
                <a:gd name="connsiteX1" fmla="*/ 1606 w 21820"/>
                <a:gd name="connsiteY1" fmla="*/ 8431 h 33355"/>
                <a:gd name="connsiteX2" fmla="*/ 3072 w 21820"/>
                <a:gd name="connsiteY2" fmla="*/ 1833 h 33355"/>
                <a:gd name="connsiteX3" fmla="*/ 21765 w 21820"/>
                <a:gd name="connsiteY3" fmla="*/ 0 h 33355"/>
                <a:gd name="connsiteX4" fmla="*/ 21032 w 21820"/>
                <a:gd name="connsiteY4" fmla="*/ 12096 h 33355"/>
                <a:gd name="connsiteX5" fmla="*/ 11136 w 21820"/>
                <a:gd name="connsiteY5" fmla="*/ 33355 h 33355"/>
                <a:gd name="connsiteX6" fmla="*/ 11136 w 21820"/>
                <a:gd name="connsiteY6" fmla="*/ 33355 h 3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20" h="33355">
                  <a:moveTo>
                    <a:pt x="11136" y="33355"/>
                  </a:moveTo>
                  <a:cubicBezTo>
                    <a:pt x="7837" y="25291"/>
                    <a:pt x="16267" y="12829"/>
                    <a:pt x="1606" y="8431"/>
                  </a:cubicBezTo>
                  <a:cubicBezTo>
                    <a:pt x="-227" y="8064"/>
                    <a:pt x="-1327" y="2566"/>
                    <a:pt x="3072" y="1833"/>
                  </a:cubicBezTo>
                  <a:cubicBezTo>
                    <a:pt x="9303" y="733"/>
                    <a:pt x="15534" y="733"/>
                    <a:pt x="21765" y="0"/>
                  </a:cubicBezTo>
                  <a:cubicBezTo>
                    <a:pt x="21399" y="4399"/>
                    <a:pt x="22498" y="11363"/>
                    <a:pt x="21032" y="12096"/>
                  </a:cubicBezTo>
                  <a:cubicBezTo>
                    <a:pt x="11136" y="16494"/>
                    <a:pt x="28363" y="32989"/>
                    <a:pt x="11136" y="33355"/>
                  </a:cubicBezTo>
                  <a:lnTo>
                    <a:pt x="11136" y="333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7F766C17-F2FA-437A-B3C7-1609DB968C27}"/>
                </a:ext>
              </a:extLst>
            </p:cNvPr>
            <p:cNvSpPr/>
            <p:nvPr/>
          </p:nvSpPr>
          <p:spPr>
            <a:xfrm>
              <a:off x="10653700" y="7111201"/>
              <a:ext cx="17660" cy="13996"/>
            </a:xfrm>
            <a:custGeom>
              <a:avLst/>
              <a:gdLst>
                <a:gd name="connsiteX0" fmla="*/ 17660 w 17660"/>
                <a:gd name="connsiteY0" fmla="*/ 5206 h 13996"/>
                <a:gd name="connsiteX1" fmla="*/ 8497 w 17660"/>
                <a:gd name="connsiteY1" fmla="*/ 13270 h 13996"/>
                <a:gd name="connsiteX2" fmla="*/ 66 w 17660"/>
                <a:gd name="connsiteY2" fmla="*/ 5206 h 13996"/>
                <a:gd name="connsiteX3" fmla="*/ 8497 w 17660"/>
                <a:gd name="connsiteY3" fmla="*/ 808 h 13996"/>
                <a:gd name="connsiteX4" fmla="*/ 17660 w 17660"/>
                <a:gd name="connsiteY4" fmla="*/ 5206 h 13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0" h="13996">
                  <a:moveTo>
                    <a:pt x="17660" y="5206"/>
                  </a:moveTo>
                  <a:cubicBezTo>
                    <a:pt x="14728" y="9605"/>
                    <a:pt x="15095" y="16202"/>
                    <a:pt x="8497" y="13270"/>
                  </a:cubicBezTo>
                  <a:cubicBezTo>
                    <a:pt x="4831" y="11437"/>
                    <a:pt x="-667" y="10704"/>
                    <a:pt x="66" y="5206"/>
                  </a:cubicBezTo>
                  <a:cubicBezTo>
                    <a:pt x="800" y="1174"/>
                    <a:pt x="4465" y="-1392"/>
                    <a:pt x="8497" y="808"/>
                  </a:cubicBezTo>
                  <a:cubicBezTo>
                    <a:pt x="11429" y="2274"/>
                    <a:pt x="16561" y="808"/>
                    <a:pt x="17660" y="5206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91F14FFF-189D-4E34-A7F6-9D19DE249905}"/>
                </a:ext>
              </a:extLst>
            </p:cNvPr>
            <p:cNvSpPr/>
            <p:nvPr/>
          </p:nvSpPr>
          <p:spPr>
            <a:xfrm>
              <a:off x="12140798" y="6612888"/>
              <a:ext cx="222003" cy="430285"/>
            </a:xfrm>
            <a:custGeom>
              <a:avLst/>
              <a:gdLst>
                <a:gd name="connsiteX0" fmla="*/ 20908 w 222003"/>
                <a:gd name="connsiteY0" fmla="*/ 253172 h 430285"/>
                <a:gd name="connsiteX1" fmla="*/ 20908 w 222003"/>
                <a:gd name="connsiteY1" fmla="*/ 249507 h 430285"/>
                <a:gd name="connsiteX2" fmla="*/ 48398 w 222003"/>
                <a:gd name="connsiteY2" fmla="*/ 244742 h 430285"/>
                <a:gd name="connsiteX3" fmla="*/ 65992 w 222003"/>
                <a:gd name="connsiteY3" fmla="*/ 235579 h 430285"/>
                <a:gd name="connsiteX4" fmla="*/ 90184 w 222003"/>
                <a:gd name="connsiteY4" fmla="*/ 205889 h 430285"/>
                <a:gd name="connsiteX5" fmla="*/ 93849 w 222003"/>
                <a:gd name="connsiteY5" fmla="*/ 187562 h 430285"/>
                <a:gd name="connsiteX6" fmla="*/ 108144 w 222003"/>
                <a:gd name="connsiteY6" fmla="*/ 154207 h 430285"/>
                <a:gd name="connsiteX7" fmla="*/ 115841 w 222003"/>
                <a:gd name="connsiteY7" fmla="*/ 141378 h 430285"/>
                <a:gd name="connsiteX8" fmla="*/ 119507 w 222003"/>
                <a:gd name="connsiteY8" fmla="*/ 131115 h 430285"/>
                <a:gd name="connsiteX9" fmla="*/ 125371 w 222003"/>
                <a:gd name="connsiteY9" fmla="*/ 96661 h 430285"/>
                <a:gd name="connsiteX10" fmla="*/ 106311 w 222003"/>
                <a:gd name="connsiteY10" fmla="*/ 65871 h 430285"/>
                <a:gd name="connsiteX11" fmla="*/ 88351 w 222003"/>
                <a:gd name="connsiteY11" fmla="*/ 28118 h 430285"/>
                <a:gd name="connsiteX12" fmla="*/ 76988 w 222003"/>
                <a:gd name="connsiteY12" fmla="*/ 5759 h 430285"/>
                <a:gd name="connsiteX13" fmla="*/ 108877 w 222003"/>
                <a:gd name="connsiteY13" fmla="*/ 27751 h 430285"/>
                <a:gd name="connsiteX14" fmla="*/ 143698 w 222003"/>
                <a:gd name="connsiteY14" fmla="*/ 994 h 430285"/>
                <a:gd name="connsiteX15" fmla="*/ 152862 w 222003"/>
                <a:gd name="connsiteY15" fmla="*/ 9058 h 430285"/>
                <a:gd name="connsiteX16" fmla="*/ 148463 w 222003"/>
                <a:gd name="connsiteY16" fmla="*/ 46811 h 430285"/>
                <a:gd name="connsiteX17" fmla="*/ 146630 w 222003"/>
                <a:gd name="connsiteY17" fmla="*/ 67337 h 430285"/>
                <a:gd name="connsiteX18" fmla="*/ 158726 w 222003"/>
                <a:gd name="connsiteY18" fmla="*/ 84565 h 430285"/>
                <a:gd name="connsiteX19" fmla="*/ 179252 w 222003"/>
                <a:gd name="connsiteY19" fmla="*/ 109123 h 430285"/>
                <a:gd name="connsiteX20" fmla="*/ 185850 w 222003"/>
                <a:gd name="connsiteY20" fmla="*/ 109123 h 430285"/>
                <a:gd name="connsiteX21" fmla="*/ 186950 w 222003"/>
                <a:gd name="connsiteY21" fmla="*/ 102159 h 430285"/>
                <a:gd name="connsiteX22" fmla="*/ 185117 w 222003"/>
                <a:gd name="connsiteY22" fmla="*/ 84931 h 430285"/>
                <a:gd name="connsiteX23" fmla="*/ 221404 w 222003"/>
                <a:gd name="connsiteY23" fmla="*/ 78700 h 430285"/>
                <a:gd name="connsiteX24" fmla="*/ 219572 w 222003"/>
                <a:gd name="connsiteY24" fmla="*/ 88597 h 430285"/>
                <a:gd name="connsiteX25" fmla="*/ 209675 w 222003"/>
                <a:gd name="connsiteY25" fmla="*/ 96661 h 430285"/>
                <a:gd name="connsiteX26" fmla="*/ 178153 w 222003"/>
                <a:gd name="connsiteY26" fmla="*/ 127083 h 430285"/>
                <a:gd name="connsiteX27" fmla="*/ 192081 w 222003"/>
                <a:gd name="connsiteY27" fmla="*/ 146143 h 430285"/>
                <a:gd name="connsiteX28" fmla="*/ 186217 w 222003"/>
                <a:gd name="connsiteY28" fmla="*/ 154574 h 430285"/>
                <a:gd name="connsiteX29" fmla="*/ 181818 w 222003"/>
                <a:gd name="connsiteY29" fmla="*/ 155307 h 430285"/>
                <a:gd name="connsiteX30" fmla="*/ 174121 w 222003"/>
                <a:gd name="connsiteY30" fmla="*/ 176933 h 430285"/>
                <a:gd name="connsiteX31" fmla="*/ 206010 w 222003"/>
                <a:gd name="connsiteY31" fmla="*/ 202590 h 430285"/>
                <a:gd name="connsiteX32" fmla="*/ 204910 w 222003"/>
                <a:gd name="connsiteY32" fmla="*/ 238511 h 430285"/>
                <a:gd name="connsiteX33" fmla="*/ 203077 w 222003"/>
                <a:gd name="connsiteY33" fmla="*/ 239244 h 430285"/>
                <a:gd name="connsiteX34" fmla="*/ 162025 w 222003"/>
                <a:gd name="connsiteY34" fmla="*/ 212120 h 430285"/>
                <a:gd name="connsiteX35" fmla="*/ 157627 w 222003"/>
                <a:gd name="connsiteY35" fmla="*/ 210654 h 430285"/>
                <a:gd name="connsiteX36" fmla="*/ 129403 w 222003"/>
                <a:gd name="connsiteY36" fmla="*/ 235579 h 430285"/>
                <a:gd name="connsiteX37" fmla="*/ 133802 w 222003"/>
                <a:gd name="connsiteY37" fmla="*/ 261236 h 430285"/>
                <a:gd name="connsiteX38" fmla="*/ 118040 w 222003"/>
                <a:gd name="connsiteY38" fmla="*/ 281029 h 430285"/>
                <a:gd name="connsiteX39" fmla="*/ 138933 w 222003"/>
                <a:gd name="connsiteY39" fmla="*/ 284328 h 430285"/>
                <a:gd name="connsiteX40" fmla="*/ 107777 w 222003"/>
                <a:gd name="connsiteY40" fmla="*/ 309986 h 430285"/>
                <a:gd name="connsiteX41" fmla="*/ 85052 w 222003"/>
                <a:gd name="connsiteY41" fmla="*/ 336743 h 430285"/>
                <a:gd name="connsiteX42" fmla="*/ 71123 w 222003"/>
                <a:gd name="connsiteY42" fmla="*/ 353971 h 430285"/>
                <a:gd name="connsiteX43" fmla="*/ 52430 w 222003"/>
                <a:gd name="connsiteY43" fmla="*/ 371198 h 430285"/>
                <a:gd name="connsiteX44" fmla="*/ 44366 w 222003"/>
                <a:gd name="connsiteY44" fmla="*/ 407852 h 430285"/>
                <a:gd name="connsiteX45" fmla="*/ 28238 w 222003"/>
                <a:gd name="connsiteY45" fmla="*/ 422147 h 430285"/>
                <a:gd name="connsiteX46" fmla="*/ 17609 w 222003"/>
                <a:gd name="connsiteY46" fmla="*/ 422880 h 430285"/>
                <a:gd name="connsiteX47" fmla="*/ 3680 w 222003"/>
                <a:gd name="connsiteY47" fmla="*/ 425812 h 430285"/>
                <a:gd name="connsiteX48" fmla="*/ 6246 w 222003"/>
                <a:gd name="connsiteY48" fmla="*/ 403087 h 430285"/>
                <a:gd name="connsiteX49" fmla="*/ 8079 w 222003"/>
                <a:gd name="connsiteY49" fmla="*/ 392457 h 430285"/>
                <a:gd name="connsiteX50" fmla="*/ 12844 w 222003"/>
                <a:gd name="connsiteY50" fmla="*/ 375963 h 430285"/>
                <a:gd name="connsiteX51" fmla="*/ 17242 w 222003"/>
                <a:gd name="connsiteY51" fmla="*/ 347739 h 430285"/>
                <a:gd name="connsiteX52" fmla="*/ 9545 w 222003"/>
                <a:gd name="connsiteY52" fmla="*/ 340409 h 430285"/>
                <a:gd name="connsiteX53" fmla="*/ 7712 w 222003"/>
                <a:gd name="connsiteY53" fmla="*/ 325747 h 430285"/>
                <a:gd name="connsiteX54" fmla="*/ 20541 w 222003"/>
                <a:gd name="connsiteY54" fmla="*/ 316584 h 430285"/>
                <a:gd name="connsiteX55" fmla="*/ 38502 w 222003"/>
                <a:gd name="connsiteY55" fmla="*/ 316584 h 430285"/>
                <a:gd name="connsiteX56" fmla="*/ 29338 w 222003"/>
                <a:gd name="connsiteY56" fmla="*/ 303022 h 430285"/>
                <a:gd name="connsiteX57" fmla="*/ 24573 w 222003"/>
                <a:gd name="connsiteY57" fmla="*/ 291659 h 430285"/>
                <a:gd name="connsiteX58" fmla="*/ 24573 w 222003"/>
                <a:gd name="connsiteY58" fmla="*/ 291659 h 430285"/>
                <a:gd name="connsiteX59" fmla="*/ 24940 w 222003"/>
                <a:gd name="connsiteY59" fmla="*/ 272966 h 430285"/>
                <a:gd name="connsiteX60" fmla="*/ 24573 w 222003"/>
                <a:gd name="connsiteY60" fmla="*/ 269300 h 430285"/>
                <a:gd name="connsiteX61" fmla="*/ 20908 w 222003"/>
                <a:gd name="connsiteY61" fmla="*/ 253172 h 43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2003" h="430285">
                  <a:moveTo>
                    <a:pt x="20908" y="253172"/>
                  </a:moveTo>
                  <a:cubicBezTo>
                    <a:pt x="20908" y="252073"/>
                    <a:pt x="20908" y="250607"/>
                    <a:pt x="20908" y="249507"/>
                  </a:cubicBezTo>
                  <a:cubicBezTo>
                    <a:pt x="28605" y="239977"/>
                    <a:pt x="40701" y="241810"/>
                    <a:pt x="48398" y="244742"/>
                  </a:cubicBezTo>
                  <a:cubicBezTo>
                    <a:pt x="60127" y="248774"/>
                    <a:pt x="63060" y="243643"/>
                    <a:pt x="65992" y="235579"/>
                  </a:cubicBezTo>
                  <a:cubicBezTo>
                    <a:pt x="70757" y="223116"/>
                    <a:pt x="72590" y="209555"/>
                    <a:pt x="90184" y="205889"/>
                  </a:cubicBezTo>
                  <a:cubicBezTo>
                    <a:pt x="96048" y="204789"/>
                    <a:pt x="96781" y="194893"/>
                    <a:pt x="93849" y="187562"/>
                  </a:cubicBezTo>
                  <a:cubicBezTo>
                    <a:pt x="87251" y="171801"/>
                    <a:pt x="94215" y="160805"/>
                    <a:pt x="108144" y="154207"/>
                  </a:cubicBezTo>
                  <a:cubicBezTo>
                    <a:pt x="114375" y="151275"/>
                    <a:pt x="116208" y="147976"/>
                    <a:pt x="115841" y="141378"/>
                  </a:cubicBezTo>
                  <a:cubicBezTo>
                    <a:pt x="115475" y="137713"/>
                    <a:pt x="116574" y="132948"/>
                    <a:pt x="119507" y="131115"/>
                  </a:cubicBezTo>
                  <a:cubicBezTo>
                    <a:pt x="134535" y="121585"/>
                    <a:pt x="128303" y="108390"/>
                    <a:pt x="125371" y="96661"/>
                  </a:cubicBezTo>
                  <a:cubicBezTo>
                    <a:pt x="122439" y="84565"/>
                    <a:pt x="117307" y="74302"/>
                    <a:pt x="106311" y="65871"/>
                  </a:cubicBezTo>
                  <a:cubicBezTo>
                    <a:pt x="94948" y="57074"/>
                    <a:pt x="87984" y="43879"/>
                    <a:pt x="88351" y="28118"/>
                  </a:cubicBezTo>
                  <a:cubicBezTo>
                    <a:pt x="77721" y="24086"/>
                    <a:pt x="75889" y="15656"/>
                    <a:pt x="76988" y="5759"/>
                  </a:cubicBezTo>
                  <a:cubicBezTo>
                    <a:pt x="88351" y="10157"/>
                    <a:pt x="105578" y="2827"/>
                    <a:pt x="108877" y="27751"/>
                  </a:cubicBezTo>
                  <a:cubicBezTo>
                    <a:pt x="115841" y="7592"/>
                    <a:pt x="134535" y="12357"/>
                    <a:pt x="143698" y="994"/>
                  </a:cubicBezTo>
                  <a:cubicBezTo>
                    <a:pt x="146630" y="-2671"/>
                    <a:pt x="153228" y="4659"/>
                    <a:pt x="152862" y="9058"/>
                  </a:cubicBezTo>
                  <a:cubicBezTo>
                    <a:pt x="151762" y="21520"/>
                    <a:pt x="157260" y="35082"/>
                    <a:pt x="148463" y="46811"/>
                  </a:cubicBezTo>
                  <a:cubicBezTo>
                    <a:pt x="136734" y="57441"/>
                    <a:pt x="138933" y="55975"/>
                    <a:pt x="146630" y="67337"/>
                  </a:cubicBezTo>
                  <a:cubicBezTo>
                    <a:pt x="150296" y="73202"/>
                    <a:pt x="153228" y="82732"/>
                    <a:pt x="158726" y="84565"/>
                  </a:cubicBezTo>
                  <a:cubicBezTo>
                    <a:pt x="171189" y="88963"/>
                    <a:pt x="179252" y="94095"/>
                    <a:pt x="179252" y="109123"/>
                  </a:cubicBezTo>
                  <a:cubicBezTo>
                    <a:pt x="179252" y="113888"/>
                    <a:pt x="183651" y="110589"/>
                    <a:pt x="185850" y="109123"/>
                  </a:cubicBezTo>
                  <a:cubicBezTo>
                    <a:pt x="188416" y="107290"/>
                    <a:pt x="192448" y="106924"/>
                    <a:pt x="186950" y="102159"/>
                  </a:cubicBezTo>
                  <a:cubicBezTo>
                    <a:pt x="183651" y="99226"/>
                    <a:pt x="184017" y="85298"/>
                    <a:pt x="185117" y="84931"/>
                  </a:cubicBezTo>
                  <a:cubicBezTo>
                    <a:pt x="196846" y="81999"/>
                    <a:pt x="209309" y="80533"/>
                    <a:pt x="221404" y="78700"/>
                  </a:cubicBezTo>
                  <a:cubicBezTo>
                    <a:pt x="221771" y="82366"/>
                    <a:pt x="223237" y="86031"/>
                    <a:pt x="219572" y="88597"/>
                  </a:cubicBezTo>
                  <a:cubicBezTo>
                    <a:pt x="215906" y="91162"/>
                    <a:pt x="210408" y="91529"/>
                    <a:pt x="209675" y="96661"/>
                  </a:cubicBezTo>
                  <a:cubicBezTo>
                    <a:pt x="207842" y="114987"/>
                    <a:pt x="207842" y="134047"/>
                    <a:pt x="178153" y="127083"/>
                  </a:cubicBezTo>
                  <a:cubicBezTo>
                    <a:pt x="184384" y="135147"/>
                    <a:pt x="189149" y="140279"/>
                    <a:pt x="192081" y="146143"/>
                  </a:cubicBezTo>
                  <a:cubicBezTo>
                    <a:pt x="193547" y="149442"/>
                    <a:pt x="201245" y="161171"/>
                    <a:pt x="186217" y="154574"/>
                  </a:cubicBezTo>
                  <a:cubicBezTo>
                    <a:pt x="184384" y="153840"/>
                    <a:pt x="181452" y="153840"/>
                    <a:pt x="181818" y="155307"/>
                  </a:cubicBezTo>
                  <a:cubicBezTo>
                    <a:pt x="187316" y="165570"/>
                    <a:pt x="175587" y="169602"/>
                    <a:pt x="174121" y="176933"/>
                  </a:cubicBezTo>
                  <a:cubicBezTo>
                    <a:pt x="169356" y="204423"/>
                    <a:pt x="178519" y="211754"/>
                    <a:pt x="206010" y="202590"/>
                  </a:cubicBezTo>
                  <a:cubicBezTo>
                    <a:pt x="199045" y="214686"/>
                    <a:pt x="207476" y="226782"/>
                    <a:pt x="204910" y="238511"/>
                  </a:cubicBezTo>
                  <a:cubicBezTo>
                    <a:pt x="204177" y="238877"/>
                    <a:pt x="203077" y="239244"/>
                    <a:pt x="203077" y="239244"/>
                  </a:cubicBezTo>
                  <a:cubicBezTo>
                    <a:pt x="195014" y="222017"/>
                    <a:pt x="168989" y="231180"/>
                    <a:pt x="162025" y="212120"/>
                  </a:cubicBezTo>
                  <a:cubicBezTo>
                    <a:pt x="161659" y="211021"/>
                    <a:pt x="157627" y="210654"/>
                    <a:pt x="157627" y="210654"/>
                  </a:cubicBezTo>
                  <a:cubicBezTo>
                    <a:pt x="152862" y="224582"/>
                    <a:pt x="136367" y="224582"/>
                    <a:pt x="129403" y="235579"/>
                  </a:cubicBezTo>
                  <a:cubicBezTo>
                    <a:pt x="123172" y="245475"/>
                    <a:pt x="126837" y="253539"/>
                    <a:pt x="133802" y="261236"/>
                  </a:cubicBezTo>
                  <a:cubicBezTo>
                    <a:pt x="136367" y="273699"/>
                    <a:pt x="128670" y="278830"/>
                    <a:pt x="118040" y="281029"/>
                  </a:cubicBezTo>
                  <a:cubicBezTo>
                    <a:pt x="123905" y="292026"/>
                    <a:pt x="130136" y="278830"/>
                    <a:pt x="138933" y="284328"/>
                  </a:cubicBezTo>
                  <a:cubicBezTo>
                    <a:pt x="125738" y="291292"/>
                    <a:pt x="113642" y="297524"/>
                    <a:pt x="107777" y="309986"/>
                  </a:cubicBezTo>
                  <a:cubicBezTo>
                    <a:pt x="94215" y="314018"/>
                    <a:pt x="86885" y="322815"/>
                    <a:pt x="85052" y="336743"/>
                  </a:cubicBezTo>
                  <a:cubicBezTo>
                    <a:pt x="87618" y="348473"/>
                    <a:pt x="79554" y="353238"/>
                    <a:pt x="71123" y="353971"/>
                  </a:cubicBezTo>
                  <a:cubicBezTo>
                    <a:pt x="59028" y="354704"/>
                    <a:pt x="54263" y="362034"/>
                    <a:pt x="52430" y="371198"/>
                  </a:cubicBezTo>
                  <a:cubicBezTo>
                    <a:pt x="50231" y="383294"/>
                    <a:pt x="30804" y="391724"/>
                    <a:pt x="44366" y="407852"/>
                  </a:cubicBezTo>
                  <a:cubicBezTo>
                    <a:pt x="45099" y="408585"/>
                    <a:pt x="39235" y="423613"/>
                    <a:pt x="28238" y="422147"/>
                  </a:cubicBezTo>
                  <a:cubicBezTo>
                    <a:pt x="24573" y="421780"/>
                    <a:pt x="21274" y="421047"/>
                    <a:pt x="17609" y="422880"/>
                  </a:cubicBezTo>
                  <a:cubicBezTo>
                    <a:pt x="13210" y="425079"/>
                    <a:pt x="9178" y="436442"/>
                    <a:pt x="3680" y="425812"/>
                  </a:cubicBezTo>
                  <a:cubicBezTo>
                    <a:pt x="382" y="418848"/>
                    <a:pt x="-3650" y="408951"/>
                    <a:pt x="6246" y="403087"/>
                  </a:cubicBezTo>
                  <a:cubicBezTo>
                    <a:pt x="12844" y="399055"/>
                    <a:pt x="12477" y="398322"/>
                    <a:pt x="8079" y="392457"/>
                  </a:cubicBezTo>
                  <a:cubicBezTo>
                    <a:pt x="5880" y="389525"/>
                    <a:pt x="9178" y="378895"/>
                    <a:pt x="12844" y="375963"/>
                  </a:cubicBezTo>
                  <a:cubicBezTo>
                    <a:pt x="24207" y="367166"/>
                    <a:pt x="22007" y="358002"/>
                    <a:pt x="17242" y="347739"/>
                  </a:cubicBezTo>
                  <a:cubicBezTo>
                    <a:pt x="15776" y="344441"/>
                    <a:pt x="12111" y="342608"/>
                    <a:pt x="9545" y="340409"/>
                  </a:cubicBezTo>
                  <a:cubicBezTo>
                    <a:pt x="8812" y="335644"/>
                    <a:pt x="8445" y="330512"/>
                    <a:pt x="7712" y="325747"/>
                  </a:cubicBezTo>
                  <a:cubicBezTo>
                    <a:pt x="6613" y="315118"/>
                    <a:pt x="8812" y="308520"/>
                    <a:pt x="20541" y="316584"/>
                  </a:cubicBezTo>
                  <a:cubicBezTo>
                    <a:pt x="27139" y="320982"/>
                    <a:pt x="34836" y="322082"/>
                    <a:pt x="38502" y="316584"/>
                  </a:cubicBezTo>
                  <a:cubicBezTo>
                    <a:pt x="42900" y="309619"/>
                    <a:pt x="34470" y="306321"/>
                    <a:pt x="29338" y="303022"/>
                  </a:cubicBezTo>
                  <a:cubicBezTo>
                    <a:pt x="24573" y="300456"/>
                    <a:pt x="24940" y="295691"/>
                    <a:pt x="24573" y="291659"/>
                  </a:cubicBezTo>
                  <a:cubicBezTo>
                    <a:pt x="24573" y="291659"/>
                    <a:pt x="24573" y="291659"/>
                    <a:pt x="24573" y="291659"/>
                  </a:cubicBezTo>
                  <a:cubicBezTo>
                    <a:pt x="28238" y="285428"/>
                    <a:pt x="31537" y="279197"/>
                    <a:pt x="24940" y="272966"/>
                  </a:cubicBezTo>
                  <a:cubicBezTo>
                    <a:pt x="24940" y="271866"/>
                    <a:pt x="24573" y="270400"/>
                    <a:pt x="24573" y="269300"/>
                  </a:cubicBezTo>
                  <a:cubicBezTo>
                    <a:pt x="25306" y="262703"/>
                    <a:pt x="17975" y="259037"/>
                    <a:pt x="20908" y="253172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02426B90-77BE-438A-AD99-594A0273EC40}"/>
                </a:ext>
              </a:extLst>
            </p:cNvPr>
            <p:cNvSpPr/>
            <p:nvPr/>
          </p:nvSpPr>
          <p:spPr>
            <a:xfrm>
              <a:off x="12262387" y="6847734"/>
              <a:ext cx="38824" cy="25913"/>
            </a:xfrm>
            <a:custGeom>
              <a:avLst/>
              <a:gdLst>
                <a:gd name="connsiteX0" fmla="*/ 11847 w 38824"/>
                <a:gd name="connsiteY0" fmla="*/ 25658 h 25913"/>
                <a:gd name="connsiteX1" fmla="*/ 484 w 38824"/>
                <a:gd name="connsiteY1" fmla="*/ 17227 h 25913"/>
                <a:gd name="connsiteX2" fmla="*/ 7815 w 38824"/>
                <a:gd name="connsiteY2" fmla="*/ 0 h 25913"/>
                <a:gd name="connsiteX3" fmla="*/ 7815 w 38824"/>
                <a:gd name="connsiteY3" fmla="*/ 0 h 25913"/>
                <a:gd name="connsiteX4" fmla="*/ 31273 w 38824"/>
                <a:gd name="connsiteY4" fmla="*/ 3666 h 25913"/>
                <a:gd name="connsiteX5" fmla="*/ 38604 w 38824"/>
                <a:gd name="connsiteY5" fmla="*/ 17961 h 25913"/>
                <a:gd name="connsiteX6" fmla="*/ 11847 w 38824"/>
                <a:gd name="connsiteY6" fmla="*/ 25658 h 2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4" h="25913">
                  <a:moveTo>
                    <a:pt x="11847" y="25658"/>
                  </a:moveTo>
                  <a:cubicBezTo>
                    <a:pt x="6348" y="25291"/>
                    <a:pt x="484" y="25291"/>
                    <a:pt x="484" y="17227"/>
                  </a:cubicBezTo>
                  <a:cubicBezTo>
                    <a:pt x="484" y="10630"/>
                    <a:pt x="-2815" y="2199"/>
                    <a:pt x="7815" y="0"/>
                  </a:cubicBezTo>
                  <a:cubicBezTo>
                    <a:pt x="7815" y="0"/>
                    <a:pt x="7815" y="0"/>
                    <a:pt x="7815" y="0"/>
                  </a:cubicBezTo>
                  <a:cubicBezTo>
                    <a:pt x="15145" y="4399"/>
                    <a:pt x="22843" y="6964"/>
                    <a:pt x="31273" y="3666"/>
                  </a:cubicBezTo>
                  <a:cubicBezTo>
                    <a:pt x="33839" y="8431"/>
                    <a:pt x="40070" y="16128"/>
                    <a:pt x="38604" y="17961"/>
                  </a:cubicBezTo>
                  <a:cubicBezTo>
                    <a:pt x="32006" y="26024"/>
                    <a:pt x="21743" y="26391"/>
                    <a:pt x="11847" y="25658"/>
                  </a:cubicBezTo>
                  <a:close/>
                </a:path>
              </a:pathLst>
            </a:custGeom>
            <a:solidFill>
              <a:srgbClr val="CEAE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8081D7E-462C-4401-BAE1-FD77FE395C3E}"/>
                </a:ext>
              </a:extLst>
            </p:cNvPr>
            <p:cNvSpPr/>
            <p:nvPr/>
          </p:nvSpPr>
          <p:spPr>
            <a:xfrm>
              <a:off x="12223762" y="6921994"/>
              <a:ext cx="24537" cy="27666"/>
            </a:xfrm>
            <a:custGeom>
              <a:avLst/>
              <a:gdLst>
                <a:gd name="connsiteX0" fmla="*/ 1721 w 24537"/>
                <a:gd name="connsiteY0" fmla="*/ 26904 h 27666"/>
                <a:gd name="connsiteX1" fmla="*/ 24447 w 24537"/>
                <a:gd name="connsiteY1" fmla="*/ 147 h 27666"/>
                <a:gd name="connsiteX2" fmla="*/ 1721 w 24537"/>
                <a:gd name="connsiteY2" fmla="*/ 26904 h 27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7" h="27666">
                  <a:moveTo>
                    <a:pt x="1721" y="26904"/>
                  </a:moveTo>
                  <a:cubicBezTo>
                    <a:pt x="-3777" y="8211"/>
                    <a:pt x="3921" y="-1319"/>
                    <a:pt x="24447" y="147"/>
                  </a:cubicBezTo>
                  <a:cubicBezTo>
                    <a:pt x="24813" y="15908"/>
                    <a:pt x="25180" y="31303"/>
                    <a:pt x="1721" y="26904"/>
                  </a:cubicBezTo>
                  <a:close/>
                </a:path>
              </a:pathLst>
            </a:custGeom>
            <a:solidFill>
              <a:srgbClr val="D5BD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327156A-EAEB-4EC1-85CB-F886B8137F98}"/>
                </a:ext>
              </a:extLst>
            </p:cNvPr>
            <p:cNvSpPr/>
            <p:nvPr/>
          </p:nvSpPr>
          <p:spPr>
            <a:xfrm>
              <a:off x="12143423" y="6951831"/>
              <a:ext cx="16816" cy="17531"/>
            </a:xfrm>
            <a:custGeom>
              <a:avLst/>
              <a:gdLst>
                <a:gd name="connsiteX0" fmla="*/ 6920 w 16816"/>
                <a:gd name="connsiteY0" fmla="*/ 733 h 17531"/>
                <a:gd name="connsiteX1" fmla="*/ 16817 w 16816"/>
                <a:gd name="connsiteY1" fmla="*/ 0 h 17531"/>
                <a:gd name="connsiteX2" fmla="*/ 14251 w 16816"/>
                <a:gd name="connsiteY2" fmla="*/ 8064 h 17531"/>
                <a:gd name="connsiteX3" fmla="*/ 9119 w 16816"/>
                <a:gd name="connsiteY3" fmla="*/ 9530 h 17531"/>
                <a:gd name="connsiteX4" fmla="*/ 3621 w 16816"/>
                <a:gd name="connsiteY4" fmla="*/ 16861 h 17531"/>
                <a:gd name="connsiteX5" fmla="*/ 2155 w 16816"/>
                <a:gd name="connsiteY5" fmla="*/ 6231 h 17531"/>
                <a:gd name="connsiteX6" fmla="*/ 6920 w 16816"/>
                <a:gd name="connsiteY6" fmla="*/ 733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16" h="17531">
                  <a:moveTo>
                    <a:pt x="6920" y="733"/>
                  </a:moveTo>
                  <a:cubicBezTo>
                    <a:pt x="10219" y="367"/>
                    <a:pt x="13518" y="367"/>
                    <a:pt x="16817" y="0"/>
                  </a:cubicBezTo>
                  <a:cubicBezTo>
                    <a:pt x="16084" y="2566"/>
                    <a:pt x="14984" y="5498"/>
                    <a:pt x="14251" y="8064"/>
                  </a:cubicBezTo>
                  <a:cubicBezTo>
                    <a:pt x="12418" y="8430"/>
                    <a:pt x="10952" y="9163"/>
                    <a:pt x="9119" y="9530"/>
                  </a:cubicBezTo>
                  <a:cubicBezTo>
                    <a:pt x="4721" y="10263"/>
                    <a:pt x="12052" y="20160"/>
                    <a:pt x="3621" y="16861"/>
                  </a:cubicBezTo>
                  <a:cubicBezTo>
                    <a:pt x="-1510" y="15028"/>
                    <a:pt x="-411" y="9896"/>
                    <a:pt x="2155" y="6231"/>
                  </a:cubicBezTo>
                  <a:cubicBezTo>
                    <a:pt x="3988" y="4399"/>
                    <a:pt x="5454" y="2566"/>
                    <a:pt x="6920" y="733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A1EE4D4A-EB37-4B4B-A281-E0B65686531A}"/>
                </a:ext>
              </a:extLst>
            </p:cNvPr>
            <p:cNvSpPr/>
            <p:nvPr/>
          </p:nvSpPr>
          <p:spPr>
            <a:xfrm>
              <a:off x="12270201" y="6845091"/>
              <a:ext cx="23458" cy="11641"/>
            </a:xfrm>
            <a:custGeom>
              <a:avLst/>
              <a:gdLst>
                <a:gd name="connsiteX0" fmla="*/ 23458 w 23458"/>
                <a:gd name="connsiteY0" fmla="*/ 6309 h 11641"/>
                <a:gd name="connsiteX1" fmla="*/ 0 w 23458"/>
                <a:gd name="connsiteY1" fmla="*/ 2643 h 11641"/>
                <a:gd name="connsiteX2" fmla="*/ 23458 w 23458"/>
                <a:gd name="connsiteY2" fmla="*/ 6309 h 1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58" h="11641">
                  <a:moveTo>
                    <a:pt x="23458" y="6309"/>
                  </a:moveTo>
                  <a:cubicBezTo>
                    <a:pt x="15028" y="7775"/>
                    <a:pt x="5498" y="19504"/>
                    <a:pt x="0" y="2643"/>
                  </a:cubicBezTo>
                  <a:cubicBezTo>
                    <a:pt x="9163" y="-5787"/>
                    <a:pt x="15028" y="8874"/>
                    <a:pt x="23458" y="6309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0844B07-FBB6-4AA9-89DE-737F0146A900}"/>
                </a:ext>
              </a:extLst>
            </p:cNvPr>
            <p:cNvSpPr/>
            <p:nvPr/>
          </p:nvSpPr>
          <p:spPr>
            <a:xfrm>
              <a:off x="11966134" y="6149480"/>
              <a:ext cx="497237" cy="410765"/>
            </a:xfrm>
            <a:custGeom>
              <a:avLst/>
              <a:gdLst>
                <a:gd name="connsiteX0" fmla="*/ 488437 w 497237"/>
                <a:gd name="connsiteY0" fmla="*/ 216988 h 410765"/>
                <a:gd name="connsiteX1" fmla="*/ 473408 w 497237"/>
                <a:gd name="connsiteY1" fmla="*/ 243013 h 410765"/>
                <a:gd name="connsiteX2" fmla="*/ 462412 w 497237"/>
                <a:gd name="connsiteY2" fmla="*/ 241180 h 410765"/>
                <a:gd name="connsiteX3" fmla="*/ 452882 w 497237"/>
                <a:gd name="connsiteY3" fmla="*/ 240447 h 410765"/>
                <a:gd name="connsiteX4" fmla="*/ 433822 w 497237"/>
                <a:gd name="connsiteY4" fmla="*/ 226885 h 410765"/>
                <a:gd name="connsiteX5" fmla="*/ 456181 w 497237"/>
                <a:gd name="connsiteY5" fmla="*/ 238614 h 410765"/>
                <a:gd name="connsiteX6" fmla="*/ 449217 w 497237"/>
                <a:gd name="connsiteY6" fmla="*/ 267204 h 410765"/>
                <a:gd name="connsiteX7" fmla="*/ 436388 w 497237"/>
                <a:gd name="connsiteY7" fmla="*/ 274168 h 410765"/>
                <a:gd name="connsiteX8" fmla="*/ 400467 w 497237"/>
                <a:gd name="connsiteY8" fmla="*/ 280766 h 410765"/>
                <a:gd name="connsiteX9" fmla="*/ 412930 w 497237"/>
                <a:gd name="connsiteY9" fmla="*/ 288097 h 410765"/>
                <a:gd name="connsiteX10" fmla="*/ 434189 w 497237"/>
                <a:gd name="connsiteY10" fmla="*/ 299093 h 410765"/>
                <a:gd name="connsiteX11" fmla="*/ 427958 w 497237"/>
                <a:gd name="connsiteY11" fmla="*/ 326583 h 410765"/>
                <a:gd name="connsiteX12" fmla="*/ 408898 w 497237"/>
                <a:gd name="connsiteY12" fmla="*/ 359205 h 410765"/>
                <a:gd name="connsiteX13" fmla="*/ 404866 w 497237"/>
                <a:gd name="connsiteY13" fmla="*/ 363237 h 410765"/>
                <a:gd name="connsiteX14" fmla="*/ 383240 w 497237"/>
                <a:gd name="connsiteY14" fmla="*/ 342345 h 410765"/>
                <a:gd name="connsiteX15" fmla="*/ 376276 w 497237"/>
                <a:gd name="connsiteY15" fmla="*/ 325851 h 410765"/>
                <a:gd name="connsiteX16" fmla="*/ 334124 w 497237"/>
                <a:gd name="connsiteY16" fmla="*/ 332815 h 410765"/>
                <a:gd name="connsiteX17" fmla="*/ 315430 w 497237"/>
                <a:gd name="connsiteY17" fmla="*/ 325117 h 410765"/>
                <a:gd name="connsiteX18" fmla="*/ 282808 w 497237"/>
                <a:gd name="connsiteY18" fmla="*/ 334647 h 410765"/>
                <a:gd name="connsiteX19" fmla="*/ 250186 w 497237"/>
                <a:gd name="connsiteY19" fmla="*/ 340145 h 410765"/>
                <a:gd name="connsiteX20" fmla="*/ 237358 w 497237"/>
                <a:gd name="connsiteY20" fmla="*/ 333548 h 410765"/>
                <a:gd name="connsiteX21" fmla="*/ 236258 w 497237"/>
                <a:gd name="connsiteY21" fmla="*/ 336480 h 410765"/>
                <a:gd name="connsiteX22" fmla="*/ 245421 w 497237"/>
                <a:gd name="connsiteY22" fmla="*/ 354074 h 410765"/>
                <a:gd name="connsiteX23" fmla="*/ 206935 w 497237"/>
                <a:gd name="connsiteY23" fmla="*/ 368003 h 410765"/>
                <a:gd name="connsiteX24" fmla="*/ 188608 w 497237"/>
                <a:gd name="connsiteY24" fmla="*/ 365803 h 410765"/>
                <a:gd name="connsiteX25" fmla="*/ 175413 w 497237"/>
                <a:gd name="connsiteY25" fmla="*/ 381931 h 410765"/>
                <a:gd name="connsiteX26" fmla="*/ 190807 w 497237"/>
                <a:gd name="connsiteY26" fmla="*/ 400991 h 410765"/>
                <a:gd name="connsiteX27" fmla="*/ 186775 w 497237"/>
                <a:gd name="connsiteY27" fmla="*/ 408322 h 410765"/>
                <a:gd name="connsiteX28" fmla="*/ 144623 w 497237"/>
                <a:gd name="connsiteY28" fmla="*/ 396959 h 410765"/>
                <a:gd name="connsiteX29" fmla="*/ 110169 w 497237"/>
                <a:gd name="connsiteY29" fmla="*/ 383397 h 410765"/>
                <a:gd name="connsiteX30" fmla="*/ 107969 w 497237"/>
                <a:gd name="connsiteY30" fmla="*/ 385963 h 410765"/>
                <a:gd name="connsiteX31" fmla="*/ 95874 w 497237"/>
                <a:gd name="connsiteY31" fmla="*/ 396592 h 410765"/>
                <a:gd name="connsiteX32" fmla="*/ 87810 w 497237"/>
                <a:gd name="connsiteY32" fmla="*/ 378999 h 410765"/>
                <a:gd name="connsiteX33" fmla="*/ 87443 w 497237"/>
                <a:gd name="connsiteY33" fmla="*/ 371668 h 410765"/>
                <a:gd name="connsiteX34" fmla="*/ 131061 w 497237"/>
                <a:gd name="connsiteY34" fmla="*/ 328050 h 410765"/>
                <a:gd name="connsiteX35" fmla="*/ 139492 w 497237"/>
                <a:gd name="connsiteY35" fmla="*/ 319253 h 410765"/>
                <a:gd name="connsiteX36" fmla="*/ 144623 w 497237"/>
                <a:gd name="connsiteY36" fmla="*/ 311556 h 410765"/>
                <a:gd name="connsiteX37" fmla="*/ 177978 w 497237"/>
                <a:gd name="connsiteY37" fmla="*/ 277834 h 410765"/>
                <a:gd name="connsiteX38" fmla="*/ 189341 w 497237"/>
                <a:gd name="connsiteY38" fmla="*/ 274535 h 410765"/>
                <a:gd name="connsiteX39" fmla="*/ 202903 w 497237"/>
                <a:gd name="connsiteY39" fmla="*/ 282599 h 410765"/>
                <a:gd name="connsiteX40" fmla="*/ 200704 w 497237"/>
                <a:gd name="connsiteY40" fmla="*/ 261340 h 410765"/>
                <a:gd name="connsiteX41" fmla="*/ 219764 w 497237"/>
                <a:gd name="connsiteY41" fmla="*/ 236415 h 410765"/>
                <a:gd name="connsiteX42" fmla="*/ 203636 w 497237"/>
                <a:gd name="connsiteY42" fmla="*/ 250710 h 410765"/>
                <a:gd name="connsiteX43" fmla="*/ 184943 w 497237"/>
                <a:gd name="connsiteY43" fmla="*/ 235315 h 410765"/>
                <a:gd name="connsiteX44" fmla="*/ 171747 w 497237"/>
                <a:gd name="connsiteY44" fmla="*/ 233116 h 410765"/>
                <a:gd name="connsiteX45" fmla="*/ 152321 w 497237"/>
                <a:gd name="connsiteY45" fmla="*/ 222853 h 410765"/>
                <a:gd name="connsiteX46" fmla="*/ 141691 w 497237"/>
                <a:gd name="connsiteY46" fmla="*/ 219554 h 410765"/>
                <a:gd name="connsiteX47" fmla="*/ 109069 w 497237"/>
                <a:gd name="connsiteY47" fmla="*/ 216988 h 410765"/>
                <a:gd name="connsiteX48" fmla="*/ 90009 w 497237"/>
                <a:gd name="connsiteY48" fmla="*/ 201227 h 410765"/>
                <a:gd name="connsiteX49" fmla="*/ 83778 w 497237"/>
                <a:gd name="connsiteY49" fmla="*/ 181801 h 410765"/>
                <a:gd name="connsiteX50" fmla="*/ 82312 w 497237"/>
                <a:gd name="connsiteY50" fmla="*/ 171904 h 410765"/>
                <a:gd name="connsiteX51" fmla="*/ 73881 w 497237"/>
                <a:gd name="connsiteY51" fmla="*/ 174104 h 410765"/>
                <a:gd name="connsiteX52" fmla="*/ 23666 w 497237"/>
                <a:gd name="connsiteY52" fmla="*/ 230184 h 410765"/>
                <a:gd name="connsiteX53" fmla="*/ 18901 w 497237"/>
                <a:gd name="connsiteY53" fmla="*/ 240080 h 410765"/>
                <a:gd name="connsiteX54" fmla="*/ 574 w 497237"/>
                <a:gd name="connsiteY54" fmla="*/ 224686 h 410765"/>
                <a:gd name="connsiteX55" fmla="*/ 9371 w 497237"/>
                <a:gd name="connsiteY55" fmla="*/ 208558 h 410765"/>
                <a:gd name="connsiteX56" fmla="*/ 20000 w 497237"/>
                <a:gd name="connsiteY56" fmla="*/ 162741 h 410765"/>
                <a:gd name="connsiteX57" fmla="*/ 22566 w 497237"/>
                <a:gd name="connsiteY57" fmla="*/ 119123 h 410765"/>
                <a:gd name="connsiteX58" fmla="*/ 35761 w 497237"/>
                <a:gd name="connsiteY58" fmla="*/ 113991 h 410765"/>
                <a:gd name="connsiteX59" fmla="*/ 46024 w 497237"/>
                <a:gd name="connsiteY59" fmla="*/ 118756 h 410765"/>
                <a:gd name="connsiteX60" fmla="*/ 55188 w 497237"/>
                <a:gd name="connsiteY60" fmla="*/ 103728 h 410765"/>
                <a:gd name="connsiteX61" fmla="*/ 61419 w 497237"/>
                <a:gd name="connsiteY61" fmla="*/ 82835 h 410765"/>
                <a:gd name="connsiteX62" fmla="*/ 59220 w 497237"/>
                <a:gd name="connsiteY62" fmla="*/ 62676 h 410765"/>
                <a:gd name="connsiteX63" fmla="*/ 77547 w 497237"/>
                <a:gd name="connsiteY63" fmla="*/ 8061 h 410765"/>
                <a:gd name="connsiteX64" fmla="*/ 88910 w 497237"/>
                <a:gd name="connsiteY64" fmla="*/ 731 h 410765"/>
                <a:gd name="connsiteX65" fmla="*/ 104671 w 497237"/>
                <a:gd name="connsiteY65" fmla="*/ 10627 h 410765"/>
                <a:gd name="connsiteX66" fmla="*/ 87443 w 497237"/>
                <a:gd name="connsiteY66" fmla="*/ 40683 h 410765"/>
                <a:gd name="connsiteX67" fmla="*/ 95507 w 497237"/>
                <a:gd name="connsiteY67" fmla="*/ 25655 h 410765"/>
                <a:gd name="connsiteX68" fmla="*/ 111268 w 497237"/>
                <a:gd name="connsiteY68" fmla="*/ 65975 h 410765"/>
                <a:gd name="connsiteX69" fmla="*/ 100272 w 497237"/>
                <a:gd name="connsiteY69" fmla="*/ 73305 h 410765"/>
                <a:gd name="connsiteX70" fmla="*/ 89276 w 497237"/>
                <a:gd name="connsiteY70" fmla="*/ 75505 h 410765"/>
                <a:gd name="connsiteX71" fmla="*/ 93674 w 497237"/>
                <a:gd name="connsiteY71" fmla="*/ 90533 h 410765"/>
                <a:gd name="connsiteX72" fmla="*/ 107969 w 497237"/>
                <a:gd name="connsiteY72" fmla="*/ 118023 h 410765"/>
                <a:gd name="connsiteX73" fmla="*/ 129229 w 497237"/>
                <a:gd name="connsiteY73" fmla="*/ 94565 h 410765"/>
                <a:gd name="connsiteX74" fmla="*/ 133994 w 497237"/>
                <a:gd name="connsiteY74" fmla="*/ 90166 h 410765"/>
                <a:gd name="connsiteX75" fmla="*/ 168448 w 497237"/>
                <a:gd name="connsiteY75" fmla="*/ 111792 h 410765"/>
                <a:gd name="connsiteX76" fmla="*/ 165149 w 497237"/>
                <a:gd name="connsiteY76" fmla="*/ 128653 h 410765"/>
                <a:gd name="connsiteX77" fmla="*/ 154520 w 497237"/>
                <a:gd name="connsiteY77" fmla="*/ 127186 h 410765"/>
                <a:gd name="connsiteX78" fmla="*/ 132894 w 497237"/>
                <a:gd name="connsiteY78" fmla="*/ 111425 h 410765"/>
                <a:gd name="connsiteX79" fmla="*/ 106870 w 497237"/>
                <a:gd name="connsiteY79" fmla="*/ 143681 h 410765"/>
                <a:gd name="connsiteX80" fmla="*/ 125197 w 497237"/>
                <a:gd name="connsiteY80" fmla="*/ 141482 h 410765"/>
                <a:gd name="connsiteX81" fmla="*/ 146456 w 497237"/>
                <a:gd name="connsiteY81" fmla="*/ 152844 h 410765"/>
                <a:gd name="connsiteX82" fmla="*/ 169915 w 497237"/>
                <a:gd name="connsiteY82" fmla="*/ 160908 h 410765"/>
                <a:gd name="connsiteX83" fmla="*/ 184576 w 497237"/>
                <a:gd name="connsiteY83" fmla="*/ 165307 h 410765"/>
                <a:gd name="connsiteX84" fmla="*/ 177612 w 497237"/>
                <a:gd name="connsiteY84" fmla="*/ 144047 h 410765"/>
                <a:gd name="connsiteX85" fmla="*/ 187142 w 497237"/>
                <a:gd name="connsiteY85" fmla="*/ 142948 h 410765"/>
                <a:gd name="connsiteX86" fmla="*/ 204003 w 497237"/>
                <a:gd name="connsiteY86" fmla="*/ 147713 h 410765"/>
                <a:gd name="connsiteX87" fmla="*/ 211333 w 497237"/>
                <a:gd name="connsiteY87" fmla="*/ 131952 h 410765"/>
                <a:gd name="connsiteX88" fmla="*/ 213899 w 497237"/>
                <a:gd name="connsiteY88" fmla="*/ 120589 h 410765"/>
                <a:gd name="connsiteX89" fmla="*/ 221963 w 497237"/>
                <a:gd name="connsiteY89" fmla="*/ 133051 h 410765"/>
                <a:gd name="connsiteX90" fmla="*/ 222696 w 497237"/>
                <a:gd name="connsiteY90" fmla="*/ 168605 h 410765"/>
                <a:gd name="connsiteX91" fmla="*/ 232959 w 497237"/>
                <a:gd name="connsiteY91" fmla="*/ 173737 h 410765"/>
                <a:gd name="connsiteX92" fmla="*/ 241756 w 497237"/>
                <a:gd name="connsiteY92" fmla="*/ 156510 h 410765"/>
                <a:gd name="connsiteX93" fmla="*/ 236625 w 497237"/>
                <a:gd name="connsiteY93" fmla="*/ 140015 h 410765"/>
                <a:gd name="connsiteX94" fmla="*/ 271079 w 497237"/>
                <a:gd name="connsiteY94" fmla="*/ 134884 h 410765"/>
                <a:gd name="connsiteX95" fmla="*/ 267414 w 497237"/>
                <a:gd name="connsiteY95" fmla="*/ 120589 h 410765"/>
                <a:gd name="connsiteX96" fmla="*/ 286474 w 497237"/>
                <a:gd name="connsiteY96" fmla="*/ 122788 h 410765"/>
                <a:gd name="connsiteX97" fmla="*/ 296004 w 497237"/>
                <a:gd name="connsiteY97" fmla="*/ 121688 h 410765"/>
                <a:gd name="connsiteX98" fmla="*/ 293438 w 497237"/>
                <a:gd name="connsiteY98" fmla="*/ 109226 h 410765"/>
                <a:gd name="connsiteX99" fmla="*/ 284275 w 497237"/>
                <a:gd name="connsiteY99" fmla="*/ 108493 h 410765"/>
                <a:gd name="connsiteX100" fmla="*/ 268513 w 497237"/>
                <a:gd name="connsiteY100" fmla="*/ 101529 h 410765"/>
                <a:gd name="connsiteX101" fmla="*/ 273278 w 497237"/>
                <a:gd name="connsiteY101" fmla="*/ 90899 h 410765"/>
                <a:gd name="connsiteX102" fmla="*/ 280243 w 497237"/>
                <a:gd name="connsiteY102" fmla="*/ 70740 h 410765"/>
                <a:gd name="connsiteX103" fmla="*/ 292705 w 497237"/>
                <a:gd name="connsiteY103" fmla="*/ 36652 h 410765"/>
                <a:gd name="connsiteX104" fmla="*/ 299303 w 497237"/>
                <a:gd name="connsiteY104" fmla="*/ 49847 h 410765"/>
                <a:gd name="connsiteX105" fmla="*/ 316530 w 497237"/>
                <a:gd name="connsiteY105" fmla="*/ 38851 h 410765"/>
                <a:gd name="connsiteX106" fmla="*/ 316163 w 497237"/>
                <a:gd name="connsiteY106" fmla="*/ 24556 h 410765"/>
                <a:gd name="connsiteX107" fmla="*/ 318729 w 497237"/>
                <a:gd name="connsiteY107" fmla="*/ 10261 h 410765"/>
                <a:gd name="connsiteX108" fmla="*/ 330092 w 497237"/>
                <a:gd name="connsiteY108" fmla="*/ 15026 h 410765"/>
                <a:gd name="connsiteX109" fmla="*/ 366379 w 497237"/>
                <a:gd name="connsiteY109" fmla="*/ 39950 h 410765"/>
                <a:gd name="connsiteX110" fmla="*/ 379941 w 497237"/>
                <a:gd name="connsiteY110" fmla="*/ 44715 h 410765"/>
                <a:gd name="connsiteX111" fmla="*/ 390571 w 497237"/>
                <a:gd name="connsiteY111" fmla="*/ 57178 h 410765"/>
                <a:gd name="connsiteX112" fmla="*/ 393503 w 497237"/>
                <a:gd name="connsiteY112" fmla="*/ 76971 h 410765"/>
                <a:gd name="connsiteX113" fmla="*/ 384706 w 497237"/>
                <a:gd name="connsiteY113" fmla="*/ 97130 h 410765"/>
                <a:gd name="connsiteX114" fmla="*/ 383240 w 497237"/>
                <a:gd name="connsiteY114" fmla="*/ 112525 h 410765"/>
                <a:gd name="connsiteX115" fmla="*/ 374810 w 497237"/>
                <a:gd name="connsiteY115" fmla="*/ 131218 h 410765"/>
                <a:gd name="connsiteX116" fmla="*/ 362714 w 497237"/>
                <a:gd name="connsiteY116" fmla="*/ 117290 h 410765"/>
                <a:gd name="connsiteX117" fmla="*/ 359415 w 497237"/>
                <a:gd name="connsiteY117" fmla="*/ 93098 h 410765"/>
                <a:gd name="connsiteX118" fmla="*/ 353184 w 497237"/>
                <a:gd name="connsiteY118" fmla="*/ 74405 h 410765"/>
                <a:gd name="connsiteX119" fmla="*/ 320928 w 497237"/>
                <a:gd name="connsiteY119" fmla="*/ 77704 h 410765"/>
                <a:gd name="connsiteX120" fmla="*/ 303335 w 497237"/>
                <a:gd name="connsiteY120" fmla="*/ 87234 h 410765"/>
                <a:gd name="connsiteX121" fmla="*/ 321295 w 497237"/>
                <a:gd name="connsiteY121" fmla="*/ 97130 h 410765"/>
                <a:gd name="connsiteX122" fmla="*/ 334857 w 497237"/>
                <a:gd name="connsiteY122" fmla="*/ 124987 h 410765"/>
                <a:gd name="connsiteX123" fmla="*/ 359048 w 497237"/>
                <a:gd name="connsiteY123" fmla="*/ 147346 h 410765"/>
                <a:gd name="connsiteX124" fmla="*/ 372610 w 497237"/>
                <a:gd name="connsiteY124" fmla="*/ 231283 h 410765"/>
                <a:gd name="connsiteX125" fmla="*/ 412197 w 497237"/>
                <a:gd name="connsiteY125" fmla="*/ 199028 h 410765"/>
                <a:gd name="connsiteX126" fmla="*/ 451783 w 497237"/>
                <a:gd name="connsiteY126" fmla="*/ 129386 h 410765"/>
                <a:gd name="connsiteX127" fmla="*/ 459480 w 497237"/>
                <a:gd name="connsiteY127" fmla="*/ 118756 h 410765"/>
                <a:gd name="connsiteX128" fmla="*/ 469010 w 497237"/>
                <a:gd name="connsiteY128" fmla="*/ 131218 h 410765"/>
                <a:gd name="connsiteX129" fmla="*/ 467910 w 497237"/>
                <a:gd name="connsiteY129" fmla="*/ 143681 h 410765"/>
                <a:gd name="connsiteX130" fmla="*/ 471209 w 497237"/>
                <a:gd name="connsiteY130" fmla="*/ 152111 h 410765"/>
                <a:gd name="connsiteX131" fmla="*/ 491002 w 497237"/>
                <a:gd name="connsiteY131" fmla="*/ 178502 h 410765"/>
                <a:gd name="connsiteX132" fmla="*/ 497234 w 497237"/>
                <a:gd name="connsiteY132" fmla="*/ 189498 h 410765"/>
                <a:gd name="connsiteX133" fmla="*/ 479273 w 497237"/>
                <a:gd name="connsiteY133" fmla="*/ 188032 h 410765"/>
                <a:gd name="connsiteX134" fmla="*/ 476707 w 497237"/>
                <a:gd name="connsiteY134" fmla="*/ 204160 h 410765"/>
                <a:gd name="connsiteX135" fmla="*/ 471576 w 497237"/>
                <a:gd name="connsiteY135" fmla="*/ 197929 h 410765"/>
                <a:gd name="connsiteX136" fmla="*/ 459846 w 497237"/>
                <a:gd name="connsiteY136" fmla="*/ 189498 h 410765"/>
                <a:gd name="connsiteX137" fmla="*/ 470843 w 497237"/>
                <a:gd name="connsiteY137" fmla="*/ 196829 h 410765"/>
                <a:gd name="connsiteX138" fmla="*/ 488437 w 497237"/>
                <a:gd name="connsiteY138" fmla="*/ 216988 h 41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497237" h="410765">
                  <a:moveTo>
                    <a:pt x="488437" y="216988"/>
                  </a:moveTo>
                  <a:cubicBezTo>
                    <a:pt x="493935" y="232017"/>
                    <a:pt x="480373" y="235682"/>
                    <a:pt x="473408" y="243013"/>
                  </a:cubicBezTo>
                  <a:cubicBezTo>
                    <a:pt x="469010" y="247045"/>
                    <a:pt x="465345" y="244112"/>
                    <a:pt x="462412" y="241180"/>
                  </a:cubicBezTo>
                  <a:cubicBezTo>
                    <a:pt x="459114" y="237881"/>
                    <a:pt x="456181" y="237881"/>
                    <a:pt x="452882" y="240447"/>
                  </a:cubicBezTo>
                  <a:cubicBezTo>
                    <a:pt x="444452" y="238614"/>
                    <a:pt x="440054" y="231283"/>
                    <a:pt x="433822" y="226885"/>
                  </a:cubicBezTo>
                  <a:cubicBezTo>
                    <a:pt x="436022" y="240080"/>
                    <a:pt x="442619" y="246678"/>
                    <a:pt x="456181" y="238614"/>
                  </a:cubicBezTo>
                  <a:cubicBezTo>
                    <a:pt x="469743" y="256208"/>
                    <a:pt x="468277" y="262806"/>
                    <a:pt x="449217" y="267204"/>
                  </a:cubicBezTo>
                  <a:cubicBezTo>
                    <a:pt x="444085" y="268304"/>
                    <a:pt x="439320" y="270136"/>
                    <a:pt x="436388" y="274168"/>
                  </a:cubicBezTo>
                  <a:cubicBezTo>
                    <a:pt x="426858" y="288830"/>
                    <a:pt x="414396" y="288463"/>
                    <a:pt x="400467" y="280766"/>
                  </a:cubicBezTo>
                  <a:cubicBezTo>
                    <a:pt x="401933" y="288830"/>
                    <a:pt x="406698" y="288463"/>
                    <a:pt x="412930" y="288097"/>
                  </a:cubicBezTo>
                  <a:cubicBezTo>
                    <a:pt x="422093" y="287730"/>
                    <a:pt x="433089" y="289930"/>
                    <a:pt x="434189" y="299093"/>
                  </a:cubicBezTo>
                  <a:cubicBezTo>
                    <a:pt x="435288" y="307890"/>
                    <a:pt x="437121" y="318886"/>
                    <a:pt x="427958" y="326583"/>
                  </a:cubicBezTo>
                  <a:cubicBezTo>
                    <a:pt x="418061" y="335381"/>
                    <a:pt x="408531" y="344544"/>
                    <a:pt x="408898" y="359205"/>
                  </a:cubicBezTo>
                  <a:cubicBezTo>
                    <a:pt x="407432" y="360672"/>
                    <a:pt x="406332" y="361771"/>
                    <a:pt x="404866" y="363237"/>
                  </a:cubicBezTo>
                  <a:cubicBezTo>
                    <a:pt x="389471" y="364704"/>
                    <a:pt x="381774" y="359205"/>
                    <a:pt x="383240" y="342345"/>
                  </a:cubicBezTo>
                  <a:cubicBezTo>
                    <a:pt x="383973" y="336480"/>
                    <a:pt x="381774" y="329882"/>
                    <a:pt x="376276" y="325851"/>
                  </a:cubicBezTo>
                  <a:cubicBezTo>
                    <a:pt x="362347" y="340512"/>
                    <a:pt x="352451" y="342345"/>
                    <a:pt x="334124" y="332815"/>
                  </a:cubicBezTo>
                  <a:cubicBezTo>
                    <a:pt x="327893" y="329516"/>
                    <a:pt x="320195" y="328416"/>
                    <a:pt x="315430" y="325117"/>
                  </a:cubicBezTo>
                  <a:cubicBezTo>
                    <a:pt x="298936" y="312655"/>
                    <a:pt x="288307" y="326217"/>
                    <a:pt x="282808" y="334647"/>
                  </a:cubicBezTo>
                  <a:cubicBezTo>
                    <a:pt x="272179" y="351142"/>
                    <a:pt x="262649" y="347476"/>
                    <a:pt x="250186" y="340145"/>
                  </a:cubicBezTo>
                  <a:cubicBezTo>
                    <a:pt x="245788" y="337580"/>
                    <a:pt x="242123" y="333914"/>
                    <a:pt x="237358" y="333548"/>
                  </a:cubicBezTo>
                  <a:cubicBezTo>
                    <a:pt x="235891" y="334281"/>
                    <a:pt x="235891" y="335014"/>
                    <a:pt x="236258" y="336480"/>
                  </a:cubicBezTo>
                  <a:cubicBezTo>
                    <a:pt x="238091" y="343078"/>
                    <a:pt x="251286" y="343811"/>
                    <a:pt x="245421" y="354074"/>
                  </a:cubicBezTo>
                  <a:cubicBezTo>
                    <a:pt x="239190" y="364337"/>
                    <a:pt x="219764" y="370935"/>
                    <a:pt x="206935" y="368003"/>
                  </a:cubicBezTo>
                  <a:cubicBezTo>
                    <a:pt x="201070" y="366536"/>
                    <a:pt x="194839" y="358106"/>
                    <a:pt x="188608" y="365803"/>
                  </a:cubicBezTo>
                  <a:cubicBezTo>
                    <a:pt x="184210" y="370935"/>
                    <a:pt x="173946" y="369102"/>
                    <a:pt x="175413" y="381931"/>
                  </a:cubicBezTo>
                  <a:cubicBezTo>
                    <a:pt x="176879" y="393660"/>
                    <a:pt x="181277" y="398059"/>
                    <a:pt x="190807" y="400991"/>
                  </a:cubicBezTo>
                  <a:cubicBezTo>
                    <a:pt x="189341" y="403557"/>
                    <a:pt x="188241" y="406123"/>
                    <a:pt x="186775" y="408322"/>
                  </a:cubicBezTo>
                  <a:cubicBezTo>
                    <a:pt x="170281" y="413453"/>
                    <a:pt x="155986" y="410887"/>
                    <a:pt x="144623" y="396959"/>
                  </a:cubicBezTo>
                  <a:cubicBezTo>
                    <a:pt x="135826" y="385963"/>
                    <a:pt x="119699" y="393660"/>
                    <a:pt x="110169" y="383397"/>
                  </a:cubicBezTo>
                  <a:cubicBezTo>
                    <a:pt x="109802" y="383030"/>
                    <a:pt x="108703" y="384863"/>
                    <a:pt x="107969" y="385963"/>
                  </a:cubicBezTo>
                  <a:cubicBezTo>
                    <a:pt x="104304" y="389995"/>
                    <a:pt x="104671" y="399891"/>
                    <a:pt x="95874" y="396592"/>
                  </a:cubicBezTo>
                  <a:cubicBezTo>
                    <a:pt x="88543" y="393660"/>
                    <a:pt x="89276" y="385596"/>
                    <a:pt x="87810" y="378999"/>
                  </a:cubicBezTo>
                  <a:cubicBezTo>
                    <a:pt x="87443" y="376433"/>
                    <a:pt x="87077" y="374234"/>
                    <a:pt x="87443" y="371668"/>
                  </a:cubicBezTo>
                  <a:cubicBezTo>
                    <a:pt x="99539" y="354440"/>
                    <a:pt x="106137" y="332082"/>
                    <a:pt x="131061" y="328050"/>
                  </a:cubicBezTo>
                  <a:cubicBezTo>
                    <a:pt x="136193" y="327317"/>
                    <a:pt x="138392" y="324018"/>
                    <a:pt x="139492" y="319253"/>
                  </a:cubicBezTo>
                  <a:cubicBezTo>
                    <a:pt x="140225" y="315954"/>
                    <a:pt x="141691" y="313388"/>
                    <a:pt x="144623" y="311556"/>
                  </a:cubicBezTo>
                  <a:cubicBezTo>
                    <a:pt x="165149" y="300926"/>
                    <a:pt x="166982" y="299460"/>
                    <a:pt x="177978" y="277834"/>
                  </a:cubicBezTo>
                  <a:cubicBezTo>
                    <a:pt x="181277" y="271603"/>
                    <a:pt x="184210" y="270870"/>
                    <a:pt x="189341" y="274535"/>
                  </a:cubicBezTo>
                  <a:cubicBezTo>
                    <a:pt x="193373" y="277467"/>
                    <a:pt x="195572" y="282599"/>
                    <a:pt x="202903" y="282599"/>
                  </a:cubicBezTo>
                  <a:cubicBezTo>
                    <a:pt x="193739" y="275635"/>
                    <a:pt x="187508" y="268304"/>
                    <a:pt x="200704" y="261340"/>
                  </a:cubicBezTo>
                  <a:cubicBezTo>
                    <a:pt x="210967" y="255841"/>
                    <a:pt x="212066" y="243746"/>
                    <a:pt x="219764" y="236415"/>
                  </a:cubicBezTo>
                  <a:cubicBezTo>
                    <a:pt x="212066" y="238981"/>
                    <a:pt x="215365" y="254009"/>
                    <a:pt x="203636" y="250710"/>
                  </a:cubicBezTo>
                  <a:cubicBezTo>
                    <a:pt x="195572" y="248511"/>
                    <a:pt x="186775" y="247411"/>
                    <a:pt x="184943" y="235315"/>
                  </a:cubicBezTo>
                  <a:cubicBezTo>
                    <a:pt x="183476" y="226152"/>
                    <a:pt x="176146" y="231283"/>
                    <a:pt x="171747" y="233116"/>
                  </a:cubicBezTo>
                  <a:cubicBezTo>
                    <a:pt x="160751" y="237515"/>
                    <a:pt x="151954" y="240080"/>
                    <a:pt x="152321" y="222853"/>
                  </a:cubicBezTo>
                  <a:cubicBezTo>
                    <a:pt x="152321" y="212590"/>
                    <a:pt x="146823" y="215156"/>
                    <a:pt x="141691" y="219554"/>
                  </a:cubicBezTo>
                  <a:cubicBezTo>
                    <a:pt x="126296" y="233116"/>
                    <a:pt x="120065" y="233116"/>
                    <a:pt x="109069" y="216988"/>
                  </a:cubicBezTo>
                  <a:cubicBezTo>
                    <a:pt x="103938" y="209658"/>
                    <a:pt x="99173" y="203793"/>
                    <a:pt x="90009" y="201227"/>
                  </a:cubicBezTo>
                  <a:cubicBezTo>
                    <a:pt x="80479" y="198295"/>
                    <a:pt x="78646" y="190598"/>
                    <a:pt x="83778" y="181801"/>
                  </a:cubicBezTo>
                  <a:cubicBezTo>
                    <a:pt x="85611" y="178502"/>
                    <a:pt x="86344" y="174470"/>
                    <a:pt x="82312" y="171904"/>
                  </a:cubicBezTo>
                  <a:cubicBezTo>
                    <a:pt x="79013" y="170072"/>
                    <a:pt x="75714" y="171904"/>
                    <a:pt x="73881" y="174104"/>
                  </a:cubicBezTo>
                  <a:cubicBezTo>
                    <a:pt x="58487" y="193897"/>
                    <a:pt x="40893" y="211857"/>
                    <a:pt x="23666" y="230184"/>
                  </a:cubicBezTo>
                  <a:cubicBezTo>
                    <a:pt x="21466" y="232750"/>
                    <a:pt x="21833" y="237515"/>
                    <a:pt x="18901" y="240080"/>
                  </a:cubicBezTo>
                  <a:cubicBezTo>
                    <a:pt x="7904" y="240814"/>
                    <a:pt x="3506" y="233483"/>
                    <a:pt x="574" y="224686"/>
                  </a:cubicBezTo>
                  <a:cubicBezTo>
                    <a:pt x="-1992" y="216622"/>
                    <a:pt x="4606" y="213690"/>
                    <a:pt x="9371" y="208558"/>
                  </a:cubicBezTo>
                  <a:cubicBezTo>
                    <a:pt x="21466" y="196096"/>
                    <a:pt x="19634" y="178502"/>
                    <a:pt x="20000" y="162741"/>
                  </a:cubicBezTo>
                  <a:cubicBezTo>
                    <a:pt x="20367" y="148079"/>
                    <a:pt x="25865" y="134517"/>
                    <a:pt x="22566" y="119123"/>
                  </a:cubicBezTo>
                  <a:cubicBezTo>
                    <a:pt x="21100" y="111792"/>
                    <a:pt x="27698" y="106294"/>
                    <a:pt x="35761" y="113991"/>
                  </a:cubicBezTo>
                  <a:cubicBezTo>
                    <a:pt x="38694" y="116923"/>
                    <a:pt x="41626" y="123155"/>
                    <a:pt x="46024" y="118756"/>
                  </a:cubicBezTo>
                  <a:cubicBezTo>
                    <a:pt x="50056" y="114724"/>
                    <a:pt x="57387" y="109959"/>
                    <a:pt x="55188" y="103728"/>
                  </a:cubicBezTo>
                  <a:cubicBezTo>
                    <a:pt x="51889" y="94198"/>
                    <a:pt x="55554" y="89067"/>
                    <a:pt x="61419" y="82835"/>
                  </a:cubicBezTo>
                  <a:cubicBezTo>
                    <a:pt x="67284" y="76604"/>
                    <a:pt x="65451" y="68907"/>
                    <a:pt x="59220" y="62676"/>
                  </a:cubicBezTo>
                  <a:cubicBezTo>
                    <a:pt x="67650" y="45448"/>
                    <a:pt x="94041" y="34452"/>
                    <a:pt x="77547" y="8061"/>
                  </a:cubicBezTo>
                  <a:cubicBezTo>
                    <a:pt x="75347" y="4396"/>
                    <a:pt x="81945" y="-2202"/>
                    <a:pt x="88910" y="731"/>
                  </a:cubicBezTo>
                  <a:cubicBezTo>
                    <a:pt x="93674" y="2930"/>
                    <a:pt x="98073" y="6595"/>
                    <a:pt x="104671" y="10627"/>
                  </a:cubicBezTo>
                  <a:cubicBezTo>
                    <a:pt x="85611" y="13926"/>
                    <a:pt x="84511" y="26388"/>
                    <a:pt x="87443" y="40683"/>
                  </a:cubicBezTo>
                  <a:cubicBezTo>
                    <a:pt x="96607" y="39950"/>
                    <a:pt x="93674" y="32253"/>
                    <a:pt x="95507" y="25655"/>
                  </a:cubicBezTo>
                  <a:cubicBezTo>
                    <a:pt x="112001" y="35185"/>
                    <a:pt x="112368" y="50580"/>
                    <a:pt x="111268" y="65975"/>
                  </a:cubicBezTo>
                  <a:cubicBezTo>
                    <a:pt x="110902" y="72939"/>
                    <a:pt x="105770" y="72939"/>
                    <a:pt x="100272" y="73305"/>
                  </a:cubicBezTo>
                  <a:cubicBezTo>
                    <a:pt x="96607" y="73672"/>
                    <a:pt x="91109" y="68540"/>
                    <a:pt x="89276" y="75505"/>
                  </a:cubicBezTo>
                  <a:cubicBezTo>
                    <a:pt x="87810" y="81003"/>
                    <a:pt x="88176" y="89433"/>
                    <a:pt x="93674" y="90533"/>
                  </a:cubicBezTo>
                  <a:cubicBezTo>
                    <a:pt x="110535" y="94198"/>
                    <a:pt x="105770" y="107760"/>
                    <a:pt x="107969" y="118023"/>
                  </a:cubicBezTo>
                  <a:cubicBezTo>
                    <a:pt x="118599" y="113258"/>
                    <a:pt x="126663" y="106660"/>
                    <a:pt x="129229" y="94565"/>
                  </a:cubicBezTo>
                  <a:cubicBezTo>
                    <a:pt x="129595" y="92732"/>
                    <a:pt x="133994" y="90166"/>
                    <a:pt x="133994" y="90166"/>
                  </a:cubicBezTo>
                  <a:cubicBezTo>
                    <a:pt x="143890" y="100429"/>
                    <a:pt x="157086" y="104461"/>
                    <a:pt x="168448" y="111792"/>
                  </a:cubicBezTo>
                  <a:cubicBezTo>
                    <a:pt x="173946" y="115457"/>
                    <a:pt x="167715" y="123521"/>
                    <a:pt x="165149" y="128653"/>
                  </a:cubicBezTo>
                  <a:cubicBezTo>
                    <a:pt x="161851" y="134884"/>
                    <a:pt x="157819" y="129019"/>
                    <a:pt x="154520" y="127186"/>
                  </a:cubicBezTo>
                  <a:cubicBezTo>
                    <a:pt x="146823" y="121688"/>
                    <a:pt x="133994" y="110326"/>
                    <a:pt x="132894" y="111425"/>
                  </a:cubicBezTo>
                  <a:cubicBezTo>
                    <a:pt x="122997" y="120955"/>
                    <a:pt x="112368" y="130485"/>
                    <a:pt x="106870" y="143681"/>
                  </a:cubicBezTo>
                  <a:cubicBezTo>
                    <a:pt x="113834" y="147346"/>
                    <a:pt x="119332" y="141848"/>
                    <a:pt x="125197" y="141482"/>
                  </a:cubicBezTo>
                  <a:cubicBezTo>
                    <a:pt x="134727" y="140749"/>
                    <a:pt x="143890" y="136717"/>
                    <a:pt x="146456" y="152844"/>
                  </a:cubicBezTo>
                  <a:cubicBezTo>
                    <a:pt x="148289" y="164207"/>
                    <a:pt x="162217" y="168605"/>
                    <a:pt x="169915" y="160908"/>
                  </a:cubicBezTo>
                  <a:cubicBezTo>
                    <a:pt x="179811" y="151011"/>
                    <a:pt x="179078" y="163840"/>
                    <a:pt x="184576" y="165307"/>
                  </a:cubicBezTo>
                  <a:cubicBezTo>
                    <a:pt x="187875" y="156143"/>
                    <a:pt x="179811" y="150645"/>
                    <a:pt x="177612" y="144047"/>
                  </a:cubicBezTo>
                  <a:cubicBezTo>
                    <a:pt x="180544" y="139649"/>
                    <a:pt x="186042" y="140382"/>
                    <a:pt x="187142" y="142948"/>
                  </a:cubicBezTo>
                  <a:cubicBezTo>
                    <a:pt x="191174" y="151745"/>
                    <a:pt x="197771" y="150278"/>
                    <a:pt x="204003" y="147713"/>
                  </a:cubicBezTo>
                  <a:cubicBezTo>
                    <a:pt x="210600" y="145147"/>
                    <a:pt x="210967" y="137816"/>
                    <a:pt x="211333" y="131952"/>
                  </a:cubicBezTo>
                  <a:cubicBezTo>
                    <a:pt x="211700" y="127553"/>
                    <a:pt x="205469" y="120955"/>
                    <a:pt x="213899" y="120589"/>
                  </a:cubicBezTo>
                  <a:cubicBezTo>
                    <a:pt x="219397" y="120222"/>
                    <a:pt x="224162" y="129752"/>
                    <a:pt x="221963" y="133051"/>
                  </a:cubicBezTo>
                  <a:cubicBezTo>
                    <a:pt x="213899" y="145513"/>
                    <a:pt x="236625" y="156510"/>
                    <a:pt x="222696" y="168605"/>
                  </a:cubicBezTo>
                  <a:cubicBezTo>
                    <a:pt x="222330" y="168972"/>
                    <a:pt x="230760" y="175936"/>
                    <a:pt x="232959" y="173737"/>
                  </a:cubicBezTo>
                  <a:cubicBezTo>
                    <a:pt x="237358" y="169338"/>
                    <a:pt x="240657" y="162374"/>
                    <a:pt x="241756" y="156510"/>
                  </a:cubicBezTo>
                  <a:cubicBezTo>
                    <a:pt x="242489" y="150645"/>
                    <a:pt x="224895" y="146613"/>
                    <a:pt x="236625" y="140015"/>
                  </a:cubicBezTo>
                  <a:cubicBezTo>
                    <a:pt x="246154" y="134884"/>
                    <a:pt x="258250" y="126453"/>
                    <a:pt x="271079" y="134884"/>
                  </a:cubicBezTo>
                  <a:cubicBezTo>
                    <a:pt x="274012" y="129019"/>
                    <a:pt x="264848" y="127186"/>
                    <a:pt x="267414" y="120589"/>
                  </a:cubicBezTo>
                  <a:cubicBezTo>
                    <a:pt x="273645" y="121322"/>
                    <a:pt x="279876" y="122055"/>
                    <a:pt x="286474" y="122788"/>
                  </a:cubicBezTo>
                  <a:cubicBezTo>
                    <a:pt x="289773" y="123155"/>
                    <a:pt x="294538" y="126820"/>
                    <a:pt x="296004" y="121688"/>
                  </a:cubicBezTo>
                  <a:cubicBezTo>
                    <a:pt x="297103" y="118023"/>
                    <a:pt x="295271" y="113258"/>
                    <a:pt x="293438" y="109226"/>
                  </a:cubicBezTo>
                  <a:cubicBezTo>
                    <a:pt x="291239" y="104461"/>
                    <a:pt x="287940" y="105927"/>
                    <a:pt x="284275" y="108493"/>
                  </a:cubicBezTo>
                  <a:cubicBezTo>
                    <a:pt x="275111" y="115091"/>
                    <a:pt x="272545" y="106660"/>
                    <a:pt x="268513" y="101529"/>
                  </a:cubicBezTo>
                  <a:cubicBezTo>
                    <a:pt x="263015" y="94931"/>
                    <a:pt x="268880" y="93831"/>
                    <a:pt x="273278" y="90899"/>
                  </a:cubicBezTo>
                  <a:cubicBezTo>
                    <a:pt x="280243" y="86134"/>
                    <a:pt x="279876" y="78070"/>
                    <a:pt x="280243" y="70740"/>
                  </a:cubicBezTo>
                  <a:cubicBezTo>
                    <a:pt x="280976" y="58277"/>
                    <a:pt x="283541" y="46181"/>
                    <a:pt x="292705" y="36652"/>
                  </a:cubicBezTo>
                  <a:cubicBezTo>
                    <a:pt x="299669" y="39950"/>
                    <a:pt x="291239" y="50947"/>
                    <a:pt x="299303" y="49847"/>
                  </a:cubicBezTo>
                  <a:cubicBezTo>
                    <a:pt x="305534" y="49114"/>
                    <a:pt x="312498" y="43982"/>
                    <a:pt x="316530" y="38851"/>
                  </a:cubicBezTo>
                  <a:cubicBezTo>
                    <a:pt x="319096" y="35918"/>
                    <a:pt x="323861" y="28588"/>
                    <a:pt x="316163" y="24556"/>
                  </a:cubicBezTo>
                  <a:cubicBezTo>
                    <a:pt x="303701" y="17958"/>
                    <a:pt x="316896" y="12460"/>
                    <a:pt x="318729" y="10261"/>
                  </a:cubicBezTo>
                  <a:cubicBezTo>
                    <a:pt x="323494" y="5129"/>
                    <a:pt x="327160" y="8061"/>
                    <a:pt x="330092" y="15026"/>
                  </a:cubicBezTo>
                  <a:cubicBezTo>
                    <a:pt x="337056" y="30054"/>
                    <a:pt x="355017" y="30420"/>
                    <a:pt x="366379" y="39950"/>
                  </a:cubicBezTo>
                  <a:cubicBezTo>
                    <a:pt x="372977" y="35185"/>
                    <a:pt x="376642" y="39950"/>
                    <a:pt x="379941" y="44715"/>
                  </a:cubicBezTo>
                  <a:cubicBezTo>
                    <a:pt x="382873" y="49480"/>
                    <a:pt x="385439" y="54612"/>
                    <a:pt x="390571" y="57178"/>
                  </a:cubicBezTo>
                  <a:cubicBezTo>
                    <a:pt x="400467" y="62309"/>
                    <a:pt x="399734" y="69273"/>
                    <a:pt x="393503" y="76971"/>
                  </a:cubicBezTo>
                  <a:cubicBezTo>
                    <a:pt x="388738" y="82835"/>
                    <a:pt x="386172" y="89800"/>
                    <a:pt x="384706" y="97130"/>
                  </a:cubicBezTo>
                  <a:cubicBezTo>
                    <a:pt x="383240" y="102262"/>
                    <a:pt x="382873" y="107394"/>
                    <a:pt x="383240" y="112525"/>
                  </a:cubicBezTo>
                  <a:cubicBezTo>
                    <a:pt x="382140" y="119489"/>
                    <a:pt x="382873" y="127186"/>
                    <a:pt x="374810" y="131218"/>
                  </a:cubicBezTo>
                  <a:cubicBezTo>
                    <a:pt x="365646" y="130852"/>
                    <a:pt x="364180" y="123888"/>
                    <a:pt x="362714" y="117290"/>
                  </a:cubicBezTo>
                  <a:cubicBezTo>
                    <a:pt x="360881" y="109593"/>
                    <a:pt x="360148" y="101162"/>
                    <a:pt x="359415" y="93098"/>
                  </a:cubicBezTo>
                  <a:cubicBezTo>
                    <a:pt x="358682" y="86134"/>
                    <a:pt x="361981" y="74405"/>
                    <a:pt x="353184" y="74405"/>
                  </a:cubicBezTo>
                  <a:cubicBezTo>
                    <a:pt x="342921" y="74038"/>
                    <a:pt x="330458" y="63409"/>
                    <a:pt x="320928" y="77704"/>
                  </a:cubicBezTo>
                  <a:cubicBezTo>
                    <a:pt x="317263" y="83202"/>
                    <a:pt x="311398" y="87600"/>
                    <a:pt x="303335" y="87234"/>
                  </a:cubicBezTo>
                  <a:cubicBezTo>
                    <a:pt x="308833" y="91266"/>
                    <a:pt x="311765" y="96397"/>
                    <a:pt x="321295" y="97130"/>
                  </a:cubicBezTo>
                  <a:cubicBezTo>
                    <a:pt x="333024" y="98230"/>
                    <a:pt x="335590" y="115457"/>
                    <a:pt x="334857" y="124987"/>
                  </a:cubicBezTo>
                  <a:cubicBezTo>
                    <a:pt x="333391" y="145513"/>
                    <a:pt x="344020" y="147346"/>
                    <a:pt x="359048" y="147346"/>
                  </a:cubicBezTo>
                  <a:cubicBezTo>
                    <a:pt x="363447" y="174836"/>
                    <a:pt x="386172" y="199028"/>
                    <a:pt x="372610" y="231283"/>
                  </a:cubicBezTo>
                  <a:cubicBezTo>
                    <a:pt x="393503" y="227252"/>
                    <a:pt x="402300" y="211124"/>
                    <a:pt x="412197" y="199028"/>
                  </a:cubicBezTo>
                  <a:cubicBezTo>
                    <a:pt x="429057" y="178135"/>
                    <a:pt x="437121" y="151745"/>
                    <a:pt x="451783" y="129386"/>
                  </a:cubicBezTo>
                  <a:cubicBezTo>
                    <a:pt x="454349" y="125720"/>
                    <a:pt x="452149" y="117657"/>
                    <a:pt x="459480" y="118756"/>
                  </a:cubicBezTo>
                  <a:cubicBezTo>
                    <a:pt x="465711" y="119489"/>
                    <a:pt x="467544" y="125720"/>
                    <a:pt x="469010" y="131218"/>
                  </a:cubicBezTo>
                  <a:cubicBezTo>
                    <a:pt x="470110" y="135617"/>
                    <a:pt x="471209" y="141115"/>
                    <a:pt x="467910" y="143681"/>
                  </a:cubicBezTo>
                  <a:cubicBezTo>
                    <a:pt x="459846" y="150645"/>
                    <a:pt x="474508" y="148079"/>
                    <a:pt x="471209" y="152111"/>
                  </a:cubicBezTo>
                  <a:cubicBezTo>
                    <a:pt x="472676" y="164573"/>
                    <a:pt x="477074" y="175570"/>
                    <a:pt x="491002" y="178502"/>
                  </a:cubicBezTo>
                  <a:cubicBezTo>
                    <a:pt x="497600" y="179968"/>
                    <a:pt x="497234" y="184733"/>
                    <a:pt x="497234" y="189498"/>
                  </a:cubicBezTo>
                  <a:cubicBezTo>
                    <a:pt x="489903" y="196829"/>
                    <a:pt x="483672" y="198295"/>
                    <a:pt x="479273" y="188032"/>
                  </a:cubicBezTo>
                  <a:cubicBezTo>
                    <a:pt x="477074" y="191697"/>
                    <a:pt x="487337" y="200861"/>
                    <a:pt x="476707" y="204160"/>
                  </a:cubicBezTo>
                  <a:cubicBezTo>
                    <a:pt x="473042" y="205259"/>
                    <a:pt x="473042" y="200494"/>
                    <a:pt x="471576" y="197929"/>
                  </a:cubicBezTo>
                  <a:cubicBezTo>
                    <a:pt x="469010" y="193897"/>
                    <a:pt x="464245" y="192797"/>
                    <a:pt x="459846" y="189498"/>
                  </a:cubicBezTo>
                  <a:cubicBezTo>
                    <a:pt x="463878" y="193163"/>
                    <a:pt x="468277" y="193530"/>
                    <a:pt x="470843" y="196829"/>
                  </a:cubicBezTo>
                  <a:cubicBezTo>
                    <a:pt x="469377" y="211124"/>
                    <a:pt x="481106" y="212224"/>
                    <a:pt x="488437" y="216988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462579AC-B0DC-416B-93CF-F9D7D6121FD7}"/>
                </a:ext>
              </a:extLst>
            </p:cNvPr>
            <p:cNvSpPr/>
            <p:nvPr/>
          </p:nvSpPr>
          <p:spPr>
            <a:xfrm>
              <a:off x="11473034" y="6460079"/>
              <a:ext cx="513527" cy="401055"/>
            </a:xfrm>
            <a:custGeom>
              <a:avLst/>
              <a:gdLst>
                <a:gd name="connsiteX0" fmla="*/ 504670 w 513527"/>
                <a:gd name="connsiteY0" fmla="*/ 109085 h 401055"/>
                <a:gd name="connsiteX1" fmla="*/ 461418 w 513527"/>
                <a:gd name="connsiteY1" fmla="*/ 121548 h 401055"/>
                <a:gd name="connsiteX2" fmla="*/ 466183 w 513527"/>
                <a:gd name="connsiteY2" fmla="*/ 135843 h 401055"/>
                <a:gd name="connsiteX3" fmla="*/ 463251 w 513527"/>
                <a:gd name="connsiteY3" fmla="*/ 138042 h 401055"/>
                <a:gd name="connsiteX4" fmla="*/ 446390 w 513527"/>
                <a:gd name="connsiteY4" fmla="*/ 170297 h 401055"/>
                <a:gd name="connsiteX5" fmla="*/ 429896 w 513527"/>
                <a:gd name="connsiteY5" fmla="*/ 177262 h 401055"/>
                <a:gd name="connsiteX6" fmla="*/ 395808 w 513527"/>
                <a:gd name="connsiteY6" fmla="*/ 191923 h 401055"/>
                <a:gd name="connsiteX7" fmla="*/ 393608 w 513527"/>
                <a:gd name="connsiteY7" fmla="*/ 193389 h 401055"/>
                <a:gd name="connsiteX8" fmla="*/ 338628 w 513527"/>
                <a:gd name="connsiteY8" fmla="*/ 206218 h 401055"/>
                <a:gd name="connsiteX9" fmla="*/ 334962 w 513527"/>
                <a:gd name="connsiteY9" fmla="*/ 213182 h 401055"/>
                <a:gd name="connsiteX10" fmla="*/ 322133 w 513527"/>
                <a:gd name="connsiteY10" fmla="*/ 225645 h 401055"/>
                <a:gd name="connsiteX11" fmla="*/ 286946 w 513527"/>
                <a:gd name="connsiteY11" fmla="*/ 238473 h 401055"/>
                <a:gd name="connsiteX12" fmla="*/ 274117 w 513527"/>
                <a:gd name="connsiteY12" fmla="*/ 228210 h 401055"/>
                <a:gd name="connsiteX13" fmla="*/ 228300 w 513527"/>
                <a:gd name="connsiteY13" fmla="*/ 237374 h 401055"/>
                <a:gd name="connsiteX14" fmla="*/ 230865 w 513527"/>
                <a:gd name="connsiteY14" fmla="*/ 219047 h 401055"/>
                <a:gd name="connsiteX15" fmla="*/ 208506 w 513527"/>
                <a:gd name="connsiteY15" fmla="*/ 229310 h 401055"/>
                <a:gd name="connsiteX16" fmla="*/ 187980 w 513527"/>
                <a:gd name="connsiteY16" fmla="*/ 239573 h 401055"/>
                <a:gd name="connsiteX17" fmla="*/ 191279 w 513527"/>
                <a:gd name="connsiteY17" fmla="*/ 257534 h 401055"/>
                <a:gd name="connsiteX18" fmla="*/ 181383 w 513527"/>
                <a:gd name="connsiteY18" fmla="*/ 302984 h 401055"/>
                <a:gd name="connsiteX19" fmla="*/ 156458 w 513527"/>
                <a:gd name="connsiteY19" fmla="*/ 331208 h 401055"/>
                <a:gd name="connsiteX20" fmla="*/ 134466 w 513527"/>
                <a:gd name="connsiteY20" fmla="*/ 338539 h 401055"/>
                <a:gd name="connsiteX21" fmla="*/ 144729 w 513527"/>
                <a:gd name="connsiteY21" fmla="*/ 359065 h 401055"/>
                <a:gd name="connsiteX22" fmla="*/ 126035 w 513527"/>
                <a:gd name="connsiteY22" fmla="*/ 388021 h 401055"/>
                <a:gd name="connsiteX23" fmla="*/ 111740 w 513527"/>
                <a:gd name="connsiteY23" fmla="*/ 396818 h 401055"/>
                <a:gd name="connsiteX24" fmla="*/ 83883 w 513527"/>
                <a:gd name="connsiteY24" fmla="*/ 387288 h 401055"/>
                <a:gd name="connsiteX25" fmla="*/ 61891 w 513527"/>
                <a:gd name="connsiteY25" fmla="*/ 378858 h 401055"/>
                <a:gd name="connsiteX26" fmla="*/ 39899 w 513527"/>
                <a:gd name="connsiteY26" fmla="*/ 377392 h 401055"/>
                <a:gd name="connsiteX27" fmla="*/ 31102 w 513527"/>
                <a:gd name="connsiteY27" fmla="*/ 348802 h 401055"/>
                <a:gd name="connsiteX28" fmla="*/ 21572 w 513527"/>
                <a:gd name="connsiteY28" fmla="*/ 353567 h 401055"/>
                <a:gd name="connsiteX29" fmla="*/ 6544 w 513527"/>
                <a:gd name="connsiteY29" fmla="*/ 341104 h 401055"/>
                <a:gd name="connsiteX30" fmla="*/ 2145 w 513527"/>
                <a:gd name="connsiteY30" fmla="*/ 307383 h 401055"/>
                <a:gd name="connsiteX31" fmla="*/ 8010 w 513527"/>
                <a:gd name="connsiteY31" fmla="*/ 271095 h 401055"/>
                <a:gd name="connsiteX32" fmla="*/ 9476 w 513527"/>
                <a:gd name="connsiteY32" fmla="*/ 253502 h 401055"/>
                <a:gd name="connsiteX33" fmla="*/ 3611 w 513527"/>
                <a:gd name="connsiteY33" fmla="*/ 236641 h 401055"/>
                <a:gd name="connsiteX34" fmla="*/ 60425 w 513527"/>
                <a:gd name="connsiteY34" fmla="*/ 205852 h 401055"/>
                <a:gd name="connsiteX35" fmla="*/ 70321 w 513527"/>
                <a:gd name="connsiteY35" fmla="*/ 224178 h 401055"/>
                <a:gd name="connsiteX36" fmla="*/ 61891 w 513527"/>
                <a:gd name="connsiteY36" fmla="*/ 275494 h 401055"/>
                <a:gd name="connsiteX37" fmla="*/ 58959 w 513527"/>
                <a:gd name="connsiteY37" fmla="*/ 283924 h 401055"/>
                <a:gd name="connsiteX38" fmla="*/ 56026 w 513527"/>
                <a:gd name="connsiteY38" fmla="*/ 302618 h 401055"/>
                <a:gd name="connsiteX39" fmla="*/ 62991 w 513527"/>
                <a:gd name="connsiteY39" fmla="*/ 279893 h 401055"/>
                <a:gd name="connsiteX40" fmla="*/ 91214 w 513527"/>
                <a:gd name="connsiteY40" fmla="*/ 243605 h 401055"/>
                <a:gd name="connsiteX41" fmla="*/ 99644 w 513527"/>
                <a:gd name="connsiteY41" fmla="*/ 223446 h 401055"/>
                <a:gd name="connsiteX42" fmla="*/ 136665 w 513527"/>
                <a:gd name="connsiteY42" fmla="*/ 171030 h 401055"/>
                <a:gd name="connsiteX43" fmla="*/ 151326 w 513527"/>
                <a:gd name="connsiteY43" fmla="*/ 183493 h 401055"/>
                <a:gd name="connsiteX44" fmla="*/ 186148 w 513527"/>
                <a:gd name="connsiteY44" fmla="*/ 155269 h 401055"/>
                <a:gd name="connsiteX45" fmla="*/ 190179 w 513527"/>
                <a:gd name="connsiteY45" fmla="*/ 147939 h 401055"/>
                <a:gd name="connsiteX46" fmla="*/ 204474 w 513527"/>
                <a:gd name="connsiteY46" fmla="*/ 141707 h 401055"/>
                <a:gd name="connsiteX47" fmla="*/ 272651 w 513527"/>
                <a:gd name="connsiteY47" fmla="*/ 165899 h 401055"/>
                <a:gd name="connsiteX48" fmla="*/ 293177 w 513527"/>
                <a:gd name="connsiteY48" fmla="*/ 157835 h 401055"/>
                <a:gd name="connsiteX49" fmla="*/ 327631 w 513527"/>
                <a:gd name="connsiteY49" fmla="*/ 146472 h 401055"/>
                <a:gd name="connsiteX50" fmla="*/ 391043 w 513527"/>
                <a:gd name="connsiteY50" fmla="*/ 157102 h 401055"/>
                <a:gd name="connsiteX51" fmla="*/ 397274 w 513527"/>
                <a:gd name="connsiteY51" fmla="*/ 151970 h 401055"/>
                <a:gd name="connsiteX52" fmla="*/ 399473 w 513527"/>
                <a:gd name="connsiteY52" fmla="*/ 101388 h 401055"/>
                <a:gd name="connsiteX53" fmla="*/ 425131 w 513527"/>
                <a:gd name="connsiteY53" fmla="*/ 15618 h 401055"/>
                <a:gd name="connsiteX54" fmla="*/ 430629 w 513527"/>
                <a:gd name="connsiteY54" fmla="*/ 590 h 401055"/>
                <a:gd name="connsiteX55" fmla="*/ 451888 w 513527"/>
                <a:gd name="connsiteY55" fmla="*/ 1690 h 401055"/>
                <a:gd name="connsiteX56" fmla="*/ 476446 w 513527"/>
                <a:gd name="connsiteY56" fmla="*/ 15252 h 401055"/>
                <a:gd name="connsiteX57" fmla="*/ 494407 w 513527"/>
                <a:gd name="connsiteY57" fmla="*/ 32479 h 401055"/>
                <a:gd name="connsiteX58" fmla="*/ 508335 w 513527"/>
                <a:gd name="connsiteY58" fmla="*/ 11586 h 401055"/>
                <a:gd name="connsiteX59" fmla="*/ 511634 w 513527"/>
                <a:gd name="connsiteY59" fmla="*/ 19284 h 401055"/>
                <a:gd name="connsiteX60" fmla="*/ 512367 w 513527"/>
                <a:gd name="connsiteY60" fmla="*/ 33578 h 401055"/>
                <a:gd name="connsiteX61" fmla="*/ 513100 w 513527"/>
                <a:gd name="connsiteY61" fmla="*/ 44941 h 401055"/>
                <a:gd name="connsiteX62" fmla="*/ 504670 w 513527"/>
                <a:gd name="connsiteY62" fmla="*/ 109085 h 40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13527" h="401055">
                  <a:moveTo>
                    <a:pt x="504670" y="109085"/>
                  </a:moveTo>
                  <a:cubicBezTo>
                    <a:pt x="492574" y="118982"/>
                    <a:pt x="478645" y="124114"/>
                    <a:pt x="461418" y="121548"/>
                  </a:cubicBezTo>
                  <a:cubicBezTo>
                    <a:pt x="464350" y="127779"/>
                    <a:pt x="482677" y="126679"/>
                    <a:pt x="466183" y="135843"/>
                  </a:cubicBezTo>
                  <a:cubicBezTo>
                    <a:pt x="465083" y="136576"/>
                    <a:pt x="463251" y="137675"/>
                    <a:pt x="463251" y="138042"/>
                  </a:cubicBezTo>
                  <a:cubicBezTo>
                    <a:pt x="468016" y="153803"/>
                    <a:pt x="446023" y="155269"/>
                    <a:pt x="446390" y="170297"/>
                  </a:cubicBezTo>
                  <a:cubicBezTo>
                    <a:pt x="446757" y="177995"/>
                    <a:pt x="433561" y="178361"/>
                    <a:pt x="429896" y="177262"/>
                  </a:cubicBezTo>
                  <a:cubicBezTo>
                    <a:pt x="403505" y="168831"/>
                    <a:pt x="403505" y="168465"/>
                    <a:pt x="395808" y="191923"/>
                  </a:cubicBezTo>
                  <a:cubicBezTo>
                    <a:pt x="395075" y="192290"/>
                    <a:pt x="394341" y="193023"/>
                    <a:pt x="393608" y="193389"/>
                  </a:cubicBezTo>
                  <a:cubicBezTo>
                    <a:pt x="372716" y="187158"/>
                    <a:pt x="357321" y="202553"/>
                    <a:pt x="338628" y="206218"/>
                  </a:cubicBezTo>
                  <a:cubicBezTo>
                    <a:pt x="333863" y="206951"/>
                    <a:pt x="336062" y="210983"/>
                    <a:pt x="334962" y="213182"/>
                  </a:cubicBezTo>
                  <a:cubicBezTo>
                    <a:pt x="332030" y="219414"/>
                    <a:pt x="327265" y="226011"/>
                    <a:pt x="322133" y="225645"/>
                  </a:cubicBezTo>
                  <a:cubicBezTo>
                    <a:pt x="307472" y="223812"/>
                    <a:pt x="297942" y="228577"/>
                    <a:pt x="286946" y="238473"/>
                  </a:cubicBezTo>
                  <a:cubicBezTo>
                    <a:pt x="279248" y="245438"/>
                    <a:pt x="280348" y="229310"/>
                    <a:pt x="274117" y="228210"/>
                  </a:cubicBezTo>
                  <a:cubicBezTo>
                    <a:pt x="264587" y="245804"/>
                    <a:pt x="247360" y="248737"/>
                    <a:pt x="228300" y="237374"/>
                  </a:cubicBezTo>
                  <a:cubicBezTo>
                    <a:pt x="218036" y="231143"/>
                    <a:pt x="225001" y="226744"/>
                    <a:pt x="230865" y="219047"/>
                  </a:cubicBezTo>
                  <a:cubicBezTo>
                    <a:pt x="222801" y="226744"/>
                    <a:pt x="217670" y="232976"/>
                    <a:pt x="208506" y="229310"/>
                  </a:cubicBezTo>
                  <a:cubicBezTo>
                    <a:pt x="197877" y="224912"/>
                    <a:pt x="193112" y="231509"/>
                    <a:pt x="187980" y="239573"/>
                  </a:cubicBezTo>
                  <a:cubicBezTo>
                    <a:pt x="182849" y="247637"/>
                    <a:pt x="184681" y="250936"/>
                    <a:pt x="191279" y="257534"/>
                  </a:cubicBezTo>
                  <a:cubicBezTo>
                    <a:pt x="203008" y="269629"/>
                    <a:pt x="197510" y="296753"/>
                    <a:pt x="181383" y="302984"/>
                  </a:cubicBezTo>
                  <a:cubicBezTo>
                    <a:pt x="167454" y="308482"/>
                    <a:pt x="162323" y="320212"/>
                    <a:pt x="156458" y="331208"/>
                  </a:cubicBezTo>
                  <a:cubicBezTo>
                    <a:pt x="151693" y="340371"/>
                    <a:pt x="146195" y="342204"/>
                    <a:pt x="134466" y="338539"/>
                  </a:cubicBezTo>
                  <a:cubicBezTo>
                    <a:pt x="141430" y="345136"/>
                    <a:pt x="142529" y="352467"/>
                    <a:pt x="144729" y="359065"/>
                  </a:cubicBezTo>
                  <a:cubicBezTo>
                    <a:pt x="151693" y="382890"/>
                    <a:pt x="149494" y="386922"/>
                    <a:pt x="126035" y="388021"/>
                  </a:cubicBezTo>
                  <a:cubicBezTo>
                    <a:pt x="120904" y="390220"/>
                    <a:pt x="116505" y="394252"/>
                    <a:pt x="111740" y="396818"/>
                  </a:cubicBezTo>
                  <a:cubicBezTo>
                    <a:pt x="98545" y="404516"/>
                    <a:pt x="89381" y="401950"/>
                    <a:pt x="83883" y="387288"/>
                  </a:cubicBezTo>
                  <a:cubicBezTo>
                    <a:pt x="79485" y="375193"/>
                    <a:pt x="72154" y="373726"/>
                    <a:pt x="61891" y="378858"/>
                  </a:cubicBezTo>
                  <a:cubicBezTo>
                    <a:pt x="54194" y="382890"/>
                    <a:pt x="46130" y="385456"/>
                    <a:pt x="39899" y="377392"/>
                  </a:cubicBezTo>
                  <a:cubicBezTo>
                    <a:pt x="33667" y="369328"/>
                    <a:pt x="24504" y="361264"/>
                    <a:pt x="31102" y="348802"/>
                  </a:cubicBezTo>
                  <a:cubicBezTo>
                    <a:pt x="27436" y="348802"/>
                    <a:pt x="25237" y="352467"/>
                    <a:pt x="21572" y="353567"/>
                  </a:cubicBezTo>
                  <a:cubicBezTo>
                    <a:pt x="9109" y="356866"/>
                    <a:pt x="4344" y="353567"/>
                    <a:pt x="6544" y="341104"/>
                  </a:cubicBezTo>
                  <a:cubicBezTo>
                    <a:pt x="8743" y="329009"/>
                    <a:pt x="7643" y="319479"/>
                    <a:pt x="2145" y="307383"/>
                  </a:cubicBezTo>
                  <a:cubicBezTo>
                    <a:pt x="-2253" y="297486"/>
                    <a:pt x="312" y="282092"/>
                    <a:pt x="8010" y="271095"/>
                  </a:cubicBezTo>
                  <a:cubicBezTo>
                    <a:pt x="12408" y="264864"/>
                    <a:pt x="16074" y="259733"/>
                    <a:pt x="9476" y="253502"/>
                  </a:cubicBezTo>
                  <a:cubicBezTo>
                    <a:pt x="5811" y="248370"/>
                    <a:pt x="1779" y="243605"/>
                    <a:pt x="3611" y="236641"/>
                  </a:cubicBezTo>
                  <a:cubicBezTo>
                    <a:pt x="8010" y="221246"/>
                    <a:pt x="44297" y="201453"/>
                    <a:pt x="60425" y="205852"/>
                  </a:cubicBezTo>
                  <a:cubicBezTo>
                    <a:pt x="70688" y="208417"/>
                    <a:pt x="73254" y="214649"/>
                    <a:pt x="70321" y="224178"/>
                  </a:cubicBezTo>
                  <a:cubicBezTo>
                    <a:pt x="65190" y="241039"/>
                    <a:pt x="61158" y="257900"/>
                    <a:pt x="61891" y="275494"/>
                  </a:cubicBezTo>
                  <a:cubicBezTo>
                    <a:pt x="61891" y="278793"/>
                    <a:pt x="61158" y="281359"/>
                    <a:pt x="58959" y="283924"/>
                  </a:cubicBezTo>
                  <a:cubicBezTo>
                    <a:pt x="50895" y="292721"/>
                    <a:pt x="51261" y="293088"/>
                    <a:pt x="56026" y="302618"/>
                  </a:cubicBezTo>
                  <a:cubicBezTo>
                    <a:pt x="52361" y="293088"/>
                    <a:pt x="56759" y="285391"/>
                    <a:pt x="62991" y="279893"/>
                  </a:cubicBezTo>
                  <a:cubicBezTo>
                    <a:pt x="75086" y="269629"/>
                    <a:pt x="82051" y="256067"/>
                    <a:pt x="91214" y="243605"/>
                  </a:cubicBezTo>
                  <a:cubicBezTo>
                    <a:pt x="95613" y="237374"/>
                    <a:pt x="99644" y="231143"/>
                    <a:pt x="99644" y="223446"/>
                  </a:cubicBezTo>
                  <a:cubicBezTo>
                    <a:pt x="100377" y="197788"/>
                    <a:pt x="117605" y="183493"/>
                    <a:pt x="136665" y="171030"/>
                  </a:cubicBezTo>
                  <a:cubicBezTo>
                    <a:pt x="148028" y="163700"/>
                    <a:pt x="150593" y="172130"/>
                    <a:pt x="151326" y="183493"/>
                  </a:cubicBezTo>
                  <a:cubicBezTo>
                    <a:pt x="156458" y="164066"/>
                    <a:pt x="167454" y="154903"/>
                    <a:pt x="186148" y="155269"/>
                  </a:cubicBezTo>
                  <a:cubicBezTo>
                    <a:pt x="189813" y="155269"/>
                    <a:pt x="190179" y="151237"/>
                    <a:pt x="190179" y="147939"/>
                  </a:cubicBezTo>
                  <a:cubicBezTo>
                    <a:pt x="192012" y="138775"/>
                    <a:pt x="198243" y="140241"/>
                    <a:pt x="204474" y="141707"/>
                  </a:cubicBezTo>
                  <a:cubicBezTo>
                    <a:pt x="227200" y="149405"/>
                    <a:pt x="250658" y="156002"/>
                    <a:pt x="272651" y="165899"/>
                  </a:cubicBezTo>
                  <a:cubicBezTo>
                    <a:pt x="282547" y="170297"/>
                    <a:pt x="288778" y="164066"/>
                    <a:pt x="293177" y="157835"/>
                  </a:cubicBezTo>
                  <a:cubicBezTo>
                    <a:pt x="302340" y="145373"/>
                    <a:pt x="311137" y="142074"/>
                    <a:pt x="327631" y="146472"/>
                  </a:cubicBezTo>
                  <a:cubicBezTo>
                    <a:pt x="348158" y="151970"/>
                    <a:pt x="370150" y="151970"/>
                    <a:pt x="391043" y="157102"/>
                  </a:cubicBezTo>
                  <a:cubicBezTo>
                    <a:pt x="395075" y="158202"/>
                    <a:pt x="396541" y="155269"/>
                    <a:pt x="397274" y="151970"/>
                  </a:cubicBezTo>
                  <a:cubicBezTo>
                    <a:pt x="400939" y="135110"/>
                    <a:pt x="409736" y="118615"/>
                    <a:pt x="399473" y="101388"/>
                  </a:cubicBezTo>
                  <a:cubicBezTo>
                    <a:pt x="417433" y="75730"/>
                    <a:pt x="414501" y="43842"/>
                    <a:pt x="425131" y="15618"/>
                  </a:cubicBezTo>
                  <a:cubicBezTo>
                    <a:pt x="426963" y="10487"/>
                    <a:pt x="427330" y="4989"/>
                    <a:pt x="430629" y="590"/>
                  </a:cubicBezTo>
                  <a:cubicBezTo>
                    <a:pt x="437593" y="-1609"/>
                    <a:pt x="443824" y="3156"/>
                    <a:pt x="451888" y="1690"/>
                  </a:cubicBezTo>
                  <a:cubicBezTo>
                    <a:pt x="462151" y="-510"/>
                    <a:pt x="472414" y="6088"/>
                    <a:pt x="476446" y="15252"/>
                  </a:cubicBezTo>
                  <a:cubicBezTo>
                    <a:pt x="480478" y="24415"/>
                    <a:pt x="487076" y="28447"/>
                    <a:pt x="494407" y="32479"/>
                  </a:cubicBezTo>
                  <a:cubicBezTo>
                    <a:pt x="501371" y="26614"/>
                    <a:pt x="494040" y="11953"/>
                    <a:pt x="508335" y="11586"/>
                  </a:cubicBezTo>
                  <a:cubicBezTo>
                    <a:pt x="510168" y="13785"/>
                    <a:pt x="511267" y="16351"/>
                    <a:pt x="511634" y="19284"/>
                  </a:cubicBezTo>
                  <a:cubicBezTo>
                    <a:pt x="512367" y="24048"/>
                    <a:pt x="512000" y="28814"/>
                    <a:pt x="512367" y="33578"/>
                  </a:cubicBezTo>
                  <a:cubicBezTo>
                    <a:pt x="512733" y="37244"/>
                    <a:pt x="512733" y="41276"/>
                    <a:pt x="513100" y="44941"/>
                  </a:cubicBezTo>
                  <a:cubicBezTo>
                    <a:pt x="513100" y="66567"/>
                    <a:pt x="516399" y="88926"/>
                    <a:pt x="504670" y="109085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60A7B076-0A4A-4B16-91B2-762BB408BCB5}"/>
                </a:ext>
              </a:extLst>
            </p:cNvPr>
            <p:cNvSpPr/>
            <p:nvPr/>
          </p:nvSpPr>
          <p:spPr>
            <a:xfrm>
              <a:off x="12099908" y="6640506"/>
              <a:ext cx="177489" cy="221888"/>
            </a:xfrm>
            <a:custGeom>
              <a:avLst/>
              <a:gdLst>
                <a:gd name="connsiteX0" fmla="*/ 129241 w 177489"/>
                <a:gd name="connsiteY0" fmla="*/ 133 h 221888"/>
                <a:gd name="connsiteX1" fmla="*/ 156731 w 177489"/>
                <a:gd name="connsiteY1" fmla="*/ 38620 h 221888"/>
                <a:gd name="connsiteX2" fmla="*/ 171026 w 177489"/>
                <a:gd name="connsiteY2" fmla="*/ 69409 h 221888"/>
                <a:gd name="connsiteX3" fmla="*/ 173959 w 177489"/>
                <a:gd name="connsiteY3" fmla="*/ 83704 h 221888"/>
                <a:gd name="connsiteX4" fmla="*/ 168461 w 177489"/>
                <a:gd name="connsiteY4" fmla="*/ 99832 h 221888"/>
                <a:gd name="connsiteX5" fmla="*/ 164429 w 177489"/>
                <a:gd name="connsiteY5" fmla="*/ 103497 h 221888"/>
                <a:gd name="connsiteX6" fmla="*/ 140604 w 177489"/>
                <a:gd name="connsiteY6" fmla="*/ 139051 h 221888"/>
                <a:gd name="connsiteX7" fmla="*/ 138404 w 177489"/>
                <a:gd name="connsiteY7" fmla="*/ 158844 h 221888"/>
                <a:gd name="connsiteX8" fmla="*/ 125209 w 177489"/>
                <a:gd name="connsiteY8" fmla="*/ 183403 h 221888"/>
                <a:gd name="connsiteX9" fmla="*/ 112014 w 177489"/>
                <a:gd name="connsiteY9" fmla="*/ 204295 h 221888"/>
                <a:gd name="connsiteX10" fmla="*/ 88188 w 177489"/>
                <a:gd name="connsiteY10" fmla="*/ 220056 h 221888"/>
                <a:gd name="connsiteX11" fmla="*/ 61431 w 177489"/>
                <a:gd name="connsiteY11" fmla="*/ 221889 h 221888"/>
                <a:gd name="connsiteX12" fmla="*/ 46770 w 177489"/>
                <a:gd name="connsiteY12" fmla="*/ 213825 h 221888"/>
                <a:gd name="connsiteX13" fmla="*/ 45304 w 177489"/>
                <a:gd name="connsiteY13" fmla="*/ 197331 h 221888"/>
                <a:gd name="connsiteX14" fmla="*/ 57399 w 177489"/>
                <a:gd name="connsiteY14" fmla="*/ 193299 h 221888"/>
                <a:gd name="connsiteX15" fmla="*/ 73160 w 177489"/>
                <a:gd name="connsiteY15" fmla="*/ 188534 h 221888"/>
                <a:gd name="connsiteX16" fmla="*/ 70595 w 177489"/>
                <a:gd name="connsiteY16" fmla="*/ 168374 h 221888"/>
                <a:gd name="connsiteX17" fmla="*/ 50068 w 177489"/>
                <a:gd name="connsiteY17" fmla="*/ 149314 h 221888"/>
                <a:gd name="connsiteX18" fmla="*/ 43837 w 177489"/>
                <a:gd name="connsiteY18" fmla="*/ 143083 h 221888"/>
                <a:gd name="connsiteX19" fmla="*/ 36140 w 177489"/>
                <a:gd name="connsiteY19" fmla="*/ 125489 h 221888"/>
                <a:gd name="connsiteX20" fmla="*/ 29909 w 177489"/>
                <a:gd name="connsiteY20" fmla="*/ 124390 h 221888"/>
                <a:gd name="connsiteX21" fmla="*/ 9749 w 177489"/>
                <a:gd name="connsiteY21" fmla="*/ 117792 h 221888"/>
                <a:gd name="connsiteX22" fmla="*/ 20379 w 177489"/>
                <a:gd name="connsiteY22" fmla="*/ 106429 h 221888"/>
                <a:gd name="connsiteX23" fmla="*/ 24777 w 177489"/>
                <a:gd name="connsiteY23" fmla="*/ 87003 h 221888"/>
                <a:gd name="connsiteX24" fmla="*/ 2418 w 177489"/>
                <a:gd name="connsiteY24" fmla="*/ 98366 h 221888"/>
                <a:gd name="connsiteX25" fmla="*/ 952 w 177489"/>
                <a:gd name="connsiteY25" fmla="*/ 71975 h 221888"/>
                <a:gd name="connsiteX26" fmla="*/ 219 w 177489"/>
                <a:gd name="connsiteY26" fmla="*/ 69409 h 221888"/>
                <a:gd name="connsiteX27" fmla="*/ 1319 w 177489"/>
                <a:gd name="connsiteY27" fmla="*/ 68309 h 221888"/>
                <a:gd name="connsiteX28" fmla="*/ 9749 w 177489"/>
                <a:gd name="connsiteY28" fmla="*/ 62078 h 221888"/>
                <a:gd name="connsiteX29" fmla="*/ 22212 w 177489"/>
                <a:gd name="connsiteY29" fmla="*/ 60979 h 221888"/>
                <a:gd name="connsiteX30" fmla="*/ 31741 w 177489"/>
                <a:gd name="connsiteY30" fmla="*/ 63544 h 221888"/>
                <a:gd name="connsiteX31" fmla="*/ 40905 w 177489"/>
                <a:gd name="connsiteY31" fmla="*/ 74907 h 221888"/>
                <a:gd name="connsiteX32" fmla="*/ 47503 w 177489"/>
                <a:gd name="connsiteY32" fmla="*/ 88836 h 221888"/>
                <a:gd name="connsiteX33" fmla="*/ 62897 w 177489"/>
                <a:gd name="connsiteY33" fmla="*/ 81138 h 221888"/>
                <a:gd name="connsiteX34" fmla="*/ 70228 w 177489"/>
                <a:gd name="connsiteY34" fmla="*/ 66477 h 221888"/>
                <a:gd name="connsiteX35" fmla="*/ 71328 w 177489"/>
                <a:gd name="connsiteY35" fmla="*/ 57313 h 221888"/>
                <a:gd name="connsiteX36" fmla="*/ 63997 w 177489"/>
                <a:gd name="connsiteY36" fmla="*/ 60612 h 221888"/>
                <a:gd name="connsiteX37" fmla="*/ 57766 w 177489"/>
                <a:gd name="connsiteY37" fmla="*/ 60979 h 221888"/>
                <a:gd name="connsiteX38" fmla="*/ 56300 w 177489"/>
                <a:gd name="connsiteY38" fmla="*/ 54381 h 221888"/>
                <a:gd name="connsiteX39" fmla="*/ 64364 w 177489"/>
                <a:gd name="connsiteY39" fmla="*/ 38986 h 221888"/>
                <a:gd name="connsiteX40" fmla="*/ 83057 w 177489"/>
                <a:gd name="connsiteY40" fmla="*/ 41919 h 221888"/>
                <a:gd name="connsiteX41" fmla="*/ 106515 w 177489"/>
                <a:gd name="connsiteY41" fmla="*/ 43751 h 221888"/>
                <a:gd name="connsiteX42" fmla="*/ 88555 w 177489"/>
                <a:gd name="connsiteY42" fmla="*/ 21759 h 221888"/>
                <a:gd name="connsiteX43" fmla="*/ 116412 w 177489"/>
                <a:gd name="connsiteY43" fmla="*/ 1233 h 221888"/>
                <a:gd name="connsiteX44" fmla="*/ 129241 w 177489"/>
                <a:gd name="connsiteY44" fmla="*/ 133 h 2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489" h="221888">
                  <a:moveTo>
                    <a:pt x="129241" y="133"/>
                  </a:moveTo>
                  <a:cubicBezTo>
                    <a:pt x="138404" y="12595"/>
                    <a:pt x="140970" y="29456"/>
                    <a:pt x="156731" y="38620"/>
                  </a:cubicBezTo>
                  <a:cubicBezTo>
                    <a:pt x="166261" y="44118"/>
                    <a:pt x="169193" y="58046"/>
                    <a:pt x="171026" y="69409"/>
                  </a:cubicBezTo>
                  <a:cubicBezTo>
                    <a:pt x="171759" y="74174"/>
                    <a:pt x="171393" y="79672"/>
                    <a:pt x="173959" y="83704"/>
                  </a:cubicBezTo>
                  <a:cubicBezTo>
                    <a:pt x="178724" y="91768"/>
                    <a:pt x="180190" y="97632"/>
                    <a:pt x="168461" y="99832"/>
                  </a:cubicBezTo>
                  <a:cubicBezTo>
                    <a:pt x="166994" y="100198"/>
                    <a:pt x="164429" y="102398"/>
                    <a:pt x="164429" y="103497"/>
                  </a:cubicBezTo>
                  <a:cubicBezTo>
                    <a:pt x="166628" y="122190"/>
                    <a:pt x="152699" y="129521"/>
                    <a:pt x="140604" y="139051"/>
                  </a:cubicBezTo>
                  <a:cubicBezTo>
                    <a:pt x="134372" y="143816"/>
                    <a:pt x="134372" y="150781"/>
                    <a:pt x="138404" y="158844"/>
                  </a:cubicBezTo>
                  <a:cubicBezTo>
                    <a:pt x="144269" y="170574"/>
                    <a:pt x="138771" y="178637"/>
                    <a:pt x="125209" y="183403"/>
                  </a:cubicBezTo>
                  <a:cubicBezTo>
                    <a:pt x="116412" y="186335"/>
                    <a:pt x="114946" y="196964"/>
                    <a:pt x="112014" y="204295"/>
                  </a:cubicBezTo>
                  <a:cubicBezTo>
                    <a:pt x="105416" y="222256"/>
                    <a:pt x="106515" y="220789"/>
                    <a:pt x="88188" y="220056"/>
                  </a:cubicBezTo>
                  <a:cubicBezTo>
                    <a:pt x="79758" y="219690"/>
                    <a:pt x="70228" y="220423"/>
                    <a:pt x="61431" y="221889"/>
                  </a:cubicBezTo>
                  <a:cubicBezTo>
                    <a:pt x="56666" y="219323"/>
                    <a:pt x="51535" y="216757"/>
                    <a:pt x="46770" y="213825"/>
                  </a:cubicBezTo>
                  <a:cubicBezTo>
                    <a:pt x="39072" y="209060"/>
                    <a:pt x="44570" y="203196"/>
                    <a:pt x="45304" y="197331"/>
                  </a:cubicBezTo>
                  <a:cubicBezTo>
                    <a:pt x="46403" y="186335"/>
                    <a:pt x="54467" y="193299"/>
                    <a:pt x="57399" y="193299"/>
                  </a:cubicBezTo>
                  <a:cubicBezTo>
                    <a:pt x="63997" y="193666"/>
                    <a:pt x="70961" y="195865"/>
                    <a:pt x="73160" y="188534"/>
                  </a:cubicBezTo>
                  <a:cubicBezTo>
                    <a:pt x="74993" y="182303"/>
                    <a:pt x="68029" y="175705"/>
                    <a:pt x="70595" y="168374"/>
                  </a:cubicBezTo>
                  <a:cubicBezTo>
                    <a:pt x="57399" y="169474"/>
                    <a:pt x="59232" y="153713"/>
                    <a:pt x="50068" y="149314"/>
                  </a:cubicBezTo>
                  <a:cubicBezTo>
                    <a:pt x="48969" y="148948"/>
                    <a:pt x="50068" y="142350"/>
                    <a:pt x="43837" y="143083"/>
                  </a:cubicBezTo>
                  <a:cubicBezTo>
                    <a:pt x="26243" y="144916"/>
                    <a:pt x="25144" y="137952"/>
                    <a:pt x="36140" y="125489"/>
                  </a:cubicBezTo>
                  <a:cubicBezTo>
                    <a:pt x="33208" y="124756"/>
                    <a:pt x="31375" y="124756"/>
                    <a:pt x="29909" y="124390"/>
                  </a:cubicBezTo>
                  <a:cubicBezTo>
                    <a:pt x="22945" y="122557"/>
                    <a:pt x="12315" y="129521"/>
                    <a:pt x="9749" y="117792"/>
                  </a:cubicBezTo>
                  <a:cubicBezTo>
                    <a:pt x="9383" y="115593"/>
                    <a:pt x="16347" y="109728"/>
                    <a:pt x="20379" y="106429"/>
                  </a:cubicBezTo>
                  <a:cubicBezTo>
                    <a:pt x="27343" y="100198"/>
                    <a:pt x="32841" y="95433"/>
                    <a:pt x="24777" y="87003"/>
                  </a:cubicBezTo>
                  <a:cubicBezTo>
                    <a:pt x="21478" y="83704"/>
                    <a:pt x="9016" y="89568"/>
                    <a:pt x="2418" y="98366"/>
                  </a:cubicBezTo>
                  <a:cubicBezTo>
                    <a:pt x="3885" y="87369"/>
                    <a:pt x="6817" y="79305"/>
                    <a:pt x="952" y="71975"/>
                  </a:cubicBezTo>
                  <a:cubicBezTo>
                    <a:pt x="-147" y="71242"/>
                    <a:pt x="-147" y="70142"/>
                    <a:pt x="219" y="69409"/>
                  </a:cubicBezTo>
                  <a:cubicBezTo>
                    <a:pt x="586" y="68676"/>
                    <a:pt x="952" y="68309"/>
                    <a:pt x="1319" y="68309"/>
                  </a:cubicBezTo>
                  <a:cubicBezTo>
                    <a:pt x="5351" y="68309"/>
                    <a:pt x="7917" y="65744"/>
                    <a:pt x="9749" y="62078"/>
                  </a:cubicBezTo>
                  <a:cubicBezTo>
                    <a:pt x="14881" y="52182"/>
                    <a:pt x="15614" y="52182"/>
                    <a:pt x="22212" y="60979"/>
                  </a:cubicBezTo>
                  <a:cubicBezTo>
                    <a:pt x="25510" y="65377"/>
                    <a:pt x="28809" y="64644"/>
                    <a:pt x="31741" y="63544"/>
                  </a:cubicBezTo>
                  <a:cubicBezTo>
                    <a:pt x="47503" y="57313"/>
                    <a:pt x="46037" y="64278"/>
                    <a:pt x="40905" y="74907"/>
                  </a:cubicBezTo>
                  <a:cubicBezTo>
                    <a:pt x="37973" y="81505"/>
                    <a:pt x="39439" y="88102"/>
                    <a:pt x="47503" y="88836"/>
                  </a:cubicBezTo>
                  <a:cubicBezTo>
                    <a:pt x="53367" y="89568"/>
                    <a:pt x="62897" y="91768"/>
                    <a:pt x="62897" y="81138"/>
                  </a:cubicBezTo>
                  <a:cubicBezTo>
                    <a:pt x="62897" y="74541"/>
                    <a:pt x="67296" y="70875"/>
                    <a:pt x="70228" y="66477"/>
                  </a:cubicBezTo>
                  <a:cubicBezTo>
                    <a:pt x="72427" y="63178"/>
                    <a:pt x="75360" y="60979"/>
                    <a:pt x="71328" y="57313"/>
                  </a:cubicBezTo>
                  <a:cubicBezTo>
                    <a:pt x="66196" y="52915"/>
                    <a:pt x="65830" y="57680"/>
                    <a:pt x="63997" y="60612"/>
                  </a:cubicBezTo>
                  <a:cubicBezTo>
                    <a:pt x="62531" y="63178"/>
                    <a:pt x="59965" y="62811"/>
                    <a:pt x="57766" y="60979"/>
                  </a:cubicBezTo>
                  <a:cubicBezTo>
                    <a:pt x="55567" y="59146"/>
                    <a:pt x="54467" y="56214"/>
                    <a:pt x="56300" y="54381"/>
                  </a:cubicBezTo>
                  <a:cubicBezTo>
                    <a:pt x="61065" y="50715"/>
                    <a:pt x="60332" y="44484"/>
                    <a:pt x="64364" y="38986"/>
                  </a:cubicBezTo>
                  <a:cubicBezTo>
                    <a:pt x="69862" y="44118"/>
                    <a:pt x="73527" y="59512"/>
                    <a:pt x="83057" y="41919"/>
                  </a:cubicBezTo>
                  <a:cubicBezTo>
                    <a:pt x="85256" y="37887"/>
                    <a:pt x="97352" y="47783"/>
                    <a:pt x="106515" y="43751"/>
                  </a:cubicBezTo>
                  <a:cubicBezTo>
                    <a:pt x="99551" y="37153"/>
                    <a:pt x="87455" y="34221"/>
                    <a:pt x="88555" y="21759"/>
                  </a:cubicBezTo>
                  <a:cubicBezTo>
                    <a:pt x="89655" y="4532"/>
                    <a:pt x="97719" y="-2066"/>
                    <a:pt x="116412" y="1233"/>
                  </a:cubicBezTo>
                  <a:cubicBezTo>
                    <a:pt x="121177" y="1966"/>
                    <a:pt x="124842" y="-600"/>
                    <a:pt x="129241" y="133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F0957F55-C92B-492E-9CDC-D374A7FC60FE}"/>
                </a:ext>
              </a:extLst>
            </p:cNvPr>
            <p:cNvSpPr/>
            <p:nvPr/>
          </p:nvSpPr>
          <p:spPr>
            <a:xfrm>
              <a:off x="11711746" y="6653102"/>
              <a:ext cx="204218" cy="330165"/>
            </a:xfrm>
            <a:custGeom>
              <a:avLst/>
              <a:gdLst>
                <a:gd name="connsiteX0" fmla="*/ 198148 w 204218"/>
                <a:gd name="connsiteY0" fmla="*/ 2566 h 330165"/>
                <a:gd name="connsiteX1" fmla="*/ 178722 w 204218"/>
                <a:gd name="connsiteY1" fmla="*/ 29690 h 330165"/>
                <a:gd name="connsiteX2" fmla="*/ 176523 w 204218"/>
                <a:gd name="connsiteY2" fmla="*/ 36287 h 330165"/>
                <a:gd name="connsiteX3" fmla="*/ 174690 w 204218"/>
                <a:gd name="connsiteY3" fmla="*/ 49483 h 330165"/>
                <a:gd name="connsiteX4" fmla="*/ 189352 w 204218"/>
                <a:gd name="connsiteY4" fmla="*/ 52048 h 330165"/>
                <a:gd name="connsiteX5" fmla="*/ 202547 w 204218"/>
                <a:gd name="connsiteY5" fmla="*/ 63778 h 330165"/>
                <a:gd name="connsiteX6" fmla="*/ 191917 w 204218"/>
                <a:gd name="connsiteY6" fmla="*/ 102264 h 330165"/>
                <a:gd name="connsiteX7" fmla="*/ 194483 w 204218"/>
                <a:gd name="connsiteY7" fmla="*/ 109595 h 330165"/>
                <a:gd name="connsiteX8" fmla="*/ 189718 w 204218"/>
                <a:gd name="connsiteY8" fmla="*/ 125356 h 330165"/>
                <a:gd name="connsiteX9" fmla="*/ 175057 w 204218"/>
                <a:gd name="connsiteY9" fmla="*/ 122424 h 330165"/>
                <a:gd name="connsiteX10" fmla="*/ 191917 w 204218"/>
                <a:gd name="connsiteY10" fmla="*/ 138552 h 330165"/>
                <a:gd name="connsiteX11" fmla="*/ 203280 w 204218"/>
                <a:gd name="connsiteY11" fmla="*/ 146982 h 330165"/>
                <a:gd name="connsiteX12" fmla="*/ 191551 w 204218"/>
                <a:gd name="connsiteY12" fmla="*/ 152847 h 330165"/>
                <a:gd name="connsiteX13" fmla="*/ 163694 w 204218"/>
                <a:gd name="connsiteY13" fmla="*/ 150281 h 330165"/>
                <a:gd name="connsiteX14" fmla="*/ 140235 w 204218"/>
                <a:gd name="connsiteY14" fmla="*/ 171540 h 330165"/>
                <a:gd name="connsiteX15" fmla="*/ 136937 w 204218"/>
                <a:gd name="connsiteY15" fmla="*/ 181437 h 330165"/>
                <a:gd name="connsiteX16" fmla="*/ 132905 w 204218"/>
                <a:gd name="connsiteY16" fmla="*/ 205262 h 330165"/>
                <a:gd name="connsiteX17" fmla="*/ 139136 w 204218"/>
                <a:gd name="connsiteY17" fmla="*/ 222856 h 330165"/>
                <a:gd name="connsiteX18" fmla="*/ 125574 w 204218"/>
                <a:gd name="connsiteY18" fmla="*/ 227620 h 330165"/>
                <a:gd name="connsiteX19" fmla="*/ 113845 w 204218"/>
                <a:gd name="connsiteY19" fmla="*/ 212593 h 330165"/>
                <a:gd name="connsiteX20" fmla="*/ 100649 w 204218"/>
                <a:gd name="connsiteY20" fmla="*/ 227987 h 330165"/>
                <a:gd name="connsiteX21" fmla="*/ 87454 w 204218"/>
                <a:gd name="connsiteY21" fmla="*/ 250713 h 330165"/>
                <a:gd name="connsiteX22" fmla="*/ 80856 w 204218"/>
                <a:gd name="connsiteY22" fmla="*/ 268673 h 330165"/>
                <a:gd name="connsiteX23" fmla="*/ 24409 w 204218"/>
                <a:gd name="connsiteY23" fmla="*/ 323654 h 330165"/>
                <a:gd name="connsiteX24" fmla="*/ 21843 w 204218"/>
                <a:gd name="connsiteY24" fmla="*/ 326219 h 330165"/>
                <a:gd name="connsiteX25" fmla="*/ 4250 w 204218"/>
                <a:gd name="connsiteY25" fmla="*/ 319255 h 330165"/>
                <a:gd name="connsiteX26" fmla="*/ 5716 w 204218"/>
                <a:gd name="connsiteY26" fmla="*/ 279303 h 330165"/>
                <a:gd name="connsiteX27" fmla="*/ 11580 w 204218"/>
                <a:gd name="connsiteY27" fmla="*/ 252545 h 330165"/>
                <a:gd name="connsiteX28" fmla="*/ 27341 w 204218"/>
                <a:gd name="connsiteY28" fmla="*/ 236784 h 330165"/>
                <a:gd name="connsiteX29" fmla="*/ 59963 w 204218"/>
                <a:gd name="connsiteY29" fmla="*/ 232019 h 330165"/>
                <a:gd name="connsiteX30" fmla="*/ 66561 w 204218"/>
                <a:gd name="connsiteY30" fmla="*/ 222489 h 330165"/>
                <a:gd name="connsiteX31" fmla="*/ 81223 w 204218"/>
                <a:gd name="connsiteY31" fmla="*/ 198298 h 330165"/>
                <a:gd name="connsiteX32" fmla="*/ 85255 w 204218"/>
                <a:gd name="connsiteY32" fmla="*/ 193899 h 330165"/>
                <a:gd name="connsiteX33" fmla="*/ 90753 w 204218"/>
                <a:gd name="connsiteY33" fmla="*/ 166042 h 330165"/>
                <a:gd name="connsiteX34" fmla="*/ 105414 w 204218"/>
                <a:gd name="connsiteY34" fmla="*/ 153946 h 330165"/>
                <a:gd name="connsiteX35" fmla="*/ 112378 w 204218"/>
                <a:gd name="connsiteY35" fmla="*/ 166409 h 330165"/>
                <a:gd name="connsiteX36" fmla="*/ 112745 w 204218"/>
                <a:gd name="connsiteY36" fmla="*/ 192799 h 330165"/>
                <a:gd name="connsiteX37" fmla="*/ 117510 w 204218"/>
                <a:gd name="connsiteY37" fmla="*/ 167142 h 330165"/>
                <a:gd name="connsiteX38" fmla="*/ 115311 w 204218"/>
                <a:gd name="connsiteY38" fmla="*/ 140018 h 330165"/>
                <a:gd name="connsiteX39" fmla="*/ 122275 w 204218"/>
                <a:gd name="connsiteY39" fmla="*/ 122057 h 330165"/>
                <a:gd name="connsiteX40" fmla="*/ 132905 w 204218"/>
                <a:gd name="connsiteY40" fmla="*/ 106663 h 330165"/>
                <a:gd name="connsiteX41" fmla="*/ 150132 w 204218"/>
                <a:gd name="connsiteY41" fmla="*/ 73308 h 330165"/>
                <a:gd name="connsiteX42" fmla="*/ 132905 w 204218"/>
                <a:gd name="connsiteY42" fmla="*/ 78439 h 330165"/>
                <a:gd name="connsiteX43" fmla="*/ 122642 w 204218"/>
                <a:gd name="connsiteY43" fmla="*/ 78073 h 330165"/>
                <a:gd name="connsiteX44" fmla="*/ 122642 w 204218"/>
                <a:gd name="connsiteY44" fmla="*/ 67443 h 330165"/>
                <a:gd name="connsiteX45" fmla="*/ 133638 w 204218"/>
                <a:gd name="connsiteY45" fmla="*/ 54981 h 330165"/>
                <a:gd name="connsiteX46" fmla="*/ 140235 w 204218"/>
                <a:gd name="connsiteY46" fmla="*/ 33355 h 330165"/>
                <a:gd name="connsiteX47" fmla="*/ 156730 w 204218"/>
                <a:gd name="connsiteY47" fmla="*/ 0 h 330165"/>
                <a:gd name="connsiteX48" fmla="*/ 156730 w 204218"/>
                <a:gd name="connsiteY48" fmla="*/ 0 h 330165"/>
                <a:gd name="connsiteX49" fmla="*/ 198148 w 204218"/>
                <a:gd name="connsiteY49" fmla="*/ 0 h 330165"/>
                <a:gd name="connsiteX50" fmla="*/ 198881 w 204218"/>
                <a:gd name="connsiteY50" fmla="*/ 2566 h 330165"/>
                <a:gd name="connsiteX51" fmla="*/ 198148 w 204218"/>
                <a:gd name="connsiteY51" fmla="*/ 2566 h 33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4218" h="330165">
                  <a:moveTo>
                    <a:pt x="198148" y="2566"/>
                  </a:moveTo>
                  <a:cubicBezTo>
                    <a:pt x="185686" y="7331"/>
                    <a:pt x="168092" y="8431"/>
                    <a:pt x="178722" y="29690"/>
                  </a:cubicBezTo>
                  <a:cubicBezTo>
                    <a:pt x="179455" y="31156"/>
                    <a:pt x="177989" y="35188"/>
                    <a:pt x="176523" y="36287"/>
                  </a:cubicBezTo>
                  <a:cubicBezTo>
                    <a:pt x="171025" y="40319"/>
                    <a:pt x="169925" y="43618"/>
                    <a:pt x="174690" y="49483"/>
                  </a:cubicBezTo>
                  <a:cubicBezTo>
                    <a:pt x="179455" y="55714"/>
                    <a:pt x="183487" y="54248"/>
                    <a:pt x="189352" y="52048"/>
                  </a:cubicBezTo>
                  <a:cubicBezTo>
                    <a:pt x="200348" y="48016"/>
                    <a:pt x="207678" y="47284"/>
                    <a:pt x="202547" y="63778"/>
                  </a:cubicBezTo>
                  <a:cubicBezTo>
                    <a:pt x="198881" y="76607"/>
                    <a:pt x="201814" y="90902"/>
                    <a:pt x="191917" y="102264"/>
                  </a:cubicBezTo>
                  <a:cubicBezTo>
                    <a:pt x="190085" y="104463"/>
                    <a:pt x="191551" y="107029"/>
                    <a:pt x="194483" y="109595"/>
                  </a:cubicBezTo>
                  <a:cubicBezTo>
                    <a:pt x="203647" y="117293"/>
                    <a:pt x="191917" y="121324"/>
                    <a:pt x="189718" y="125356"/>
                  </a:cubicBezTo>
                  <a:cubicBezTo>
                    <a:pt x="183853" y="135253"/>
                    <a:pt x="182754" y="116926"/>
                    <a:pt x="175057" y="122424"/>
                  </a:cubicBezTo>
                  <a:cubicBezTo>
                    <a:pt x="176156" y="131954"/>
                    <a:pt x="182387" y="136352"/>
                    <a:pt x="191917" y="138552"/>
                  </a:cubicBezTo>
                  <a:cubicBezTo>
                    <a:pt x="196316" y="139651"/>
                    <a:pt x="203280" y="141117"/>
                    <a:pt x="203280" y="146982"/>
                  </a:cubicBezTo>
                  <a:cubicBezTo>
                    <a:pt x="202913" y="153580"/>
                    <a:pt x="196316" y="152114"/>
                    <a:pt x="191551" y="152847"/>
                  </a:cubicBezTo>
                  <a:cubicBezTo>
                    <a:pt x="182021" y="154679"/>
                    <a:pt x="173590" y="157978"/>
                    <a:pt x="163694" y="150281"/>
                  </a:cubicBezTo>
                  <a:cubicBezTo>
                    <a:pt x="156363" y="144783"/>
                    <a:pt x="143168" y="157978"/>
                    <a:pt x="140235" y="171540"/>
                  </a:cubicBezTo>
                  <a:cubicBezTo>
                    <a:pt x="139502" y="174472"/>
                    <a:pt x="146100" y="179971"/>
                    <a:pt x="136937" y="181437"/>
                  </a:cubicBezTo>
                  <a:cubicBezTo>
                    <a:pt x="113111" y="185102"/>
                    <a:pt x="126673" y="195732"/>
                    <a:pt x="132905" y="205262"/>
                  </a:cubicBezTo>
                  <a:cubicBezTo>
                    <a:pt x="136570" y="210760"/>
                    <a:pt x="143901" y="215525"/>
                    <a:pt x="139136" y="222856"/>
                  </a:cubicBezTo>
                  <a:cubicBezTo>
                    <a:pt x="136570" y="226888"/>
                    <a:pt x="131072" y="228720"/>
                    <a:pt x="125574" y="227620"/>
                  </a:cubicBezTo>
                  <a:cubicBezTo>
                    <a:pt x="117510" y="226154"/>
                    <a:pt x="120442" y="216991"/>
                    <a:pt x="113845" y="212593"/>
                  </a:cubicBezTo>
                  <a:cubicBezTo>
                    <a:pt x="110546" y="218091"/>
                    <a:pt x="111645" y="226521"/>
                    <a:pt x="100649" y="227987"/>
                  </a:cubicBezTo>
                  <a:cubicBezTo>
                    <a:pt x="95518" y="228720"/>
                    <a:pt x="81223" y="236784"/>
                    <a:pt x="87454" y="250713"/>
                  </a:cubicBezTo>
                  <a:cubicBezTo>
                    <a:pt x="91119" y="258776"/>
                    <a:pt x="82322" y="262442"/>
                    <a:pt x="80856" y="268673"/>
                  </a:cubicBezTo>
                  <a:cubicBezTo>
                    <a:pt x="73892" y="301295"/>
                    <a:pt x="56664" y="318156"/>
                    <a:pt x="24409" y="323654"/>
                  </a:cubicBezTo>
                  <a:cubicBezTo>
                    <a:pt x="23309" y="323654"/>
                    <a:pt x="22576" y="325120"/>
                    <a:pt x="21843" y="326219"/>
                  </a:cubicBezTo>
                  <a:cubicBezTo>
                    <a:pt x="11580" y="335750"/>
                    <a:pt x="7548" y="325853"/>
                    <a:pt x="4250" y="319255"/>
                  </a:cubicBezTo>
                  <a:cubicBezTo>
                    <a:pt x="-1982" y="306060"/>
                    <a:pt x="-1249" y="291765"/>
                    <a:pt x="5716" y="279303"/>
                  </a:cubicBezTo>
                  <a:cubicBezTo>
                    <a:pt x="10481" y="270505"/>
                    <a:pt x="11580" y="262075"/>
                    <a:pt x="11580" y="252545"/>
                  </a:cubicBezTo>
                  <a:cubicBezTo>
                    <a:pt x="11580" y="242649"/>
                    <a:pt x="12313" y="233852"/>
                    <a:pt x="27341" y="236784"/>
                  </a:cubicBezTo>
                  <a:cubicBezTo>
                    <a:pt x="37971" y="238983"/>
                    <a:pt x="48234" y="230186"/>
                    <a:pt x="59963" y="232019"/>
                  </a:cubicBezTo>
                  <a:cubicBezTo>
                    <a:pt x="63262" y="232752"/>
                    <a:pt x="69127" y="230553"/>
                    <a:pt x="66561" y="222489"/>
                  </a:cubicBezTo>
                  <a:cubicBezTo>
                    <a:pt x="62529" y="210027"/>
                    <a:pt x="59597" y="196098"/>
                    <a:pt x="81223" y="198298"/>
                  </a:cubicBezTo>
                  <a:cubicBezTo>
                    <a:pt x="84155" y="198664"/>
                    <a:pt x="86721" y="196098"/>
                    <a:pt x="85255" y="193899"/>
                  </a:cubicBezTo>
                  <a:cubicBezTo>
                    <a:pt x="79023" y="182903"/>
                    <a:pt x="91852" y="175939"/>
                    <a:pt x="90753" y="166042"/>
                  </a:cubicBezTo>
                  <a:cubicBezTo>
                    <a:pt x="89653" y="155046"/>
                    <a:pt x="97717" y="153946"/>
                    <a:pt x="105414" y="153946"/>
                  </a:cubicBezTo>
                  <a:cubicBezTo>
                    <a:pt x="114211" y="153946"/>
                    <a:pt x="119709" y="158345"/>
                    <a:pt x="112378" y="166409"/>
                  </a:cubicBezTo>
                  <a:cubicBezTo>
                    <a:pt x="105414" y="174472"/>
                    <a:pt x="104681" y="181437"/>
                    <a:pt x="112745" y="192799"/>
                  </a:cubicBezTo>
                  <a:cubicBezTo>
                    <a:pt x="110179" y="181437"/>
                    <a:pt x="109446" y="174472"/>
                    <a:pt x="117510" y="167142"/>
                  </a:cubicBezTo>
                  <a:cubicBezTo>
                    <a:pt x="124108" y="160910"/>
                    <a:pt x="123008" y="148815"/>
                    <a:pt x="115311" y="140018"/>
                  </a:cubicBezTo>
                  <a:cubicBezTo>
                    <a:pt x="107247" y="130488"/>
                    <a:pt x="109813" y="123890"/>
                    <a:pt x="122275" y="122057"/>
                  </a:cubicBezTo>
                  <a:cubicBezTo>
                    <a:pt x="132171" y="120591"/>
                    <a:pt x="135104" y="115826"/>
                    <a:pt x="132905" y="106663"/>
                  </a:cubicBezTo>
                  <a:cubicBezTo>
                    <a:pt x="127773" y="84304"/>
                    <a:pt x="128506" y="83204"/>
                    <a:pt x="150132" y="73308"/>
                  </a:cubicBezTo>
                  <a:cubicBezTo>
                    <a:pt x="143168" y="72208"/>
                    <a:pt x="138036" y="75507"/>
                    <a:pt x="132905" y="78439"/>
                  </a:cubicBezTo>
                  <a:cubicBezTo>
                    <a:pt x="129606" y="80272"/>
                    <a:pt x="125574" y="81372"/>
                    <a:pt x="122642" y="78073"/>
                  </a:cubicBezTo>
                  <a:cubicBezTo>
                    <a:pt x="119709" y="74774"/>
                    <a:pt x="121175" y="71109"/>
                    <a:pt x="122642" y="67443"/>
                  </a:cubicBezTo>
                  <a:cubicBezTo>
                    <a:pt x="125207" y="62312"/>
                    <a:pt x="129606" y="58646"/>
                    <a:pt x="133638" y="54981"/>
                  </a:cubicBezTo>
                  <a:cubicBezTo>
                    <a:pt x="139502" y="48750"/>
                    <a:pt x="143168" y="42885"/>
                    <a:pt x="140235" y="33355"/>
                  </a:cubicBezTo>
                  <a:cubicBezTo>
                    <a:pt x="135470" y="17960"/>
                    <a:pt x="150132" y="10630"/>
                    <a:pt x="156730" y="0"/>
                  </a:cubicBezTo>
                  <a:lnTo>
                    <a:pt x="156730" y="0"/>
                  </a:lnTo>
                  <a:cubicBezTo>
                    <a:pt x="170658" y="0"/>
                    <a:pt x="184220" y="0"/>
                    <a:pt x="198148" y="0"/>
                  </a:cubicBezTo>
                  <a:cubicBezTo>
                    <a:pt x="198881" y="733"/>
                    <a:pt x="199248" y="1833"/>
                    <a:pt x="198881" y="2566"/>
                  </a:cubicBezTo>
                  <a:cubicBezTo>
                    <a:pt x="198881" y="2199"/>
                    <a:pt x="198515" y="2566"/>
                    <a:pt x="198148" y="2566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9822B8E-2B1D-458A-A8D9-8E00FBEEC65A}"/>
                </a:ext>
              </a:extLst>
            </p:cNvPr>
            <p:cNvSpPr/>
            <p:nvPr/>
          </p:nvSpPr>
          <p:spPr>
            <a:xfrm>
              <a:off x="12137842" y="6457362"/>
              <a:ext cx="233523" cy="107970"/>
            </a:xfrm>
            <a:custGeom>
              <a:avLst/>
              <a:gdLst>
                <a:gd name="connsiteX0" fmla="*/ 19832 w 233523"/>
                <a:gd name="connsiteY0" fmla="*/ 93109 h 107970"/>
                <a:gd name="connsiteX1" fmla="*/ 1138 w 233523"/>
                <a:gd name="connsiteY1" fmla="*/ 76615 h 107970"/>
                <a:gd name="connsiteX2" fmla="*/ 11768 w 233523"/>
                <a:gd name="connsiteY2" fmla="*/ 58288 h 107970"/>
                <a:gd name="connsiteX3" fmla="*/ 17266 w 233523"/>
                <a:gd name="connsiteY3" fmla="*/ 45093 h 107970"/>
                <a:gd name="connsiteX4" fmla="*/ 72613 w 233523"/>
                <a:gd name="connsiteY4" fmla="*/ 41061 h 107970"/>
                <a:gd name="connsiteX5" fmla="*/ 57585 w 233523"/>
                <a:gd name="connsiteY5" fmla="*/ 23100 h 107970"/>
                <a:gd name="connsiteX6" fmla="*/ 66749 w 233523"/>
                <a:gd name="connsiteY6" fmla="*/ 18335 h 107970"/>
                <a:gd name="connsiteX7" fmla="*/ 88741 w 233523"/>
                <a:gd name="connsiteY7" fmla="*/ 32264 h 107970"/>
                <a:gd name="connsiteX8" fmla="*/ 104136 w 233523"/>
                <a:gd name="connsiteY8" fmla="*/ 24566 h 107970"/>
                <a:gd name="connsiteX9" fmla="*/ 109267 w 233523"/>
                <a:gd name="connsiteY9" fmla="*/ 19802 h 107970"/>
                <a:gd name="connsiteX10" fmla="*/ 123196 w 233523"/>
                <a:gd name="connsiteY10" fmla="*/ 12104 h 107970"/>
                <a:gd name="connsiteX11" fmla="*/ 132359 w 233523"/>
                <a:gd name="connsiteY11" fmla="*/ 8 h 107970"/>
                <a:gd name="connsiteX12" fmla="*/ 138224 w 233523"/>
                <a:gd name="connsiteY12" fmla="*/ 11371 h 107970"/>
                <a:gd name="connsiteX13" fmla="*/ 174511 w 233523"/>
                <a:gd name="connsiteY13" fmla="*/ 24200 h 107970"/>
                <a:gd name="connsiteX14" fmla="*/ 197969 w 233523"/>
                <a:gd name="connsiteY14" fmla="*/ 12837 h 107970"/>
                <a:gd name="connsiteX15" fmla="*/ 204934 w 233523"/>
                <a:gd name="connsiteY15" fmla="*/ 11738 h 107970"/>
                <a:gd name="connsiteX16" fmla="*/ 215197 w 233523"/>
                <a:gd name="connsiteY16" fmla="*/ 25299 h 107970"/>
                <a:gd name="connsiteX17" fmla="*/ 233524 w 233523"/>
                <a:gd name="connsiteY17" fmla="*/ 55722 h 107970"/>
                <a:gd name="connsiteX18" fmla="*/ 216663 w 233523"/>
                <a:gd name="connsiteY18" fmla="*/ 58288 h 107970"/>
                <a:gd name="connsiteX19" fmla="*/ 190272 w 233523"/>
                <a:gd name="connsiteY19" fmla="*/ 63053 h 107970"/>
                <a:gd name="connsiteX20" fmla="*/ 144821 w 233523"/>
                <a:gd name="connsiteY20" fmla="*/ 97874 h 107970"/>
                <a:gd name="connsiteX21" fmla="*/ 93139 w 233523"/>
                <a:gd name="connsiteY21" fmla="*/ 100807 h 107970"/>
                <a:gd name="connsiteX22" fmla="*/ 30461 w 233523"/>
                <a:gd name="connsiteY22" fmla="*/ 86145 h 107970"/>
                <a:gd name="connsiteX23" fmla="*/ 19832 w 233523"/>
                <a:gd name="connsiteY23" fmla="*/ 93109 h 10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523" h="107970">
                  <a:moveTo>
                    <a:pt x="19832" y="93109"/>
                  </a:moveTo>
                  <a:cubicBezTo>
                    <a:pt x="5537" y="96775"/>
                    <a:pt x="-3260" y="94942"/>
                    <a:pt x="1138" y="76615"/>
                  </a:cubicBezTo>
                  <a:cubicBezTo>
                    <a:pt x="2971" y="69284"/>
                    <a:pt x="-6926" y="56822"/>
                    <a:pt x="11768" y="58288"/>
                  </a:cubicBezTo>
                  <a:cubicBezTo>
                    <a:pt x="16899" y="58655"/>
                    <a:pt x="9568" y="48758"/>
                    <a:pt x="17266" y="45093"/>
                  </a:cubicBezTo>
                  <a:cubicBezTo>
                    <a:pt x="35226" y="59388"/>
                    <a:pt x="54653" y="63053"/>
                    <a:pt x="72613" y="41061"/>
                  </a:cubicBezTo>
                  <a:cubicBezTo>
                    <a:pt x="67848" y="36296"/>
                    <a:pt x="55752" y="35196"/>
                    <a:pt x="57585" y="23100"/>
                  </a:cubicBezTo>
                  <a:cubicBezTo>
                    <a:pt x="58685" y="16503"/>
                    <a:pt x="60151" y="13570"/>
                    <a:pt x="66749" y="18335"/>
                  </a:cubicBezTo>
                  <a:cubicBezTo>
                    <a:pt x="73713" y="23100"/>
                    <a:pt x="81044" y="28598"/>
                    <a:pt x="88741" y="32264"/>
                  </a:cubicBezTo>
                  <a:cubicBezTo>
                    <a:pt x="96072" y="35929"/>
                    <a:pt x="106701" y="41794"/>
                    <a:pt x="104136" y="24566"/>
                  </a:cubicBezTo>
                  <a:cubicBezTo>
                    <a:pt x="103402" y="20168"/>
                    <a:pt x="105235" y="19068"/>
                    <a:pt x="109267" y="19802"/>
                  </a:cubicBezTo>
                  <a:cubicBezTo>
                    <a:pt x="115865" y="20901"/>
                    <a:pt x="119530" y="15770"/>
                    <a:pt x="123196" y="12104"/>
                  </a:cubicBezTo>
                  <a:cubicBezTo>
                    <a:pt x="126861" y="8805"/>
                    <a:pt x="123929" y="8"/>
                    <a:pt x="132359" y="8"/>
                  </a:cubicBezTo>
                  <a:cubicBezTo>
                    <a:pt x="142989" y="-358"/>
                    <a:pt x="136391" y="11371"/>
                    <a:pt x="138224" y="11371"/>
                  </a:cubicBezTo>
                  <a:cubicBezTo>
                    <a:pt x="152152" y="10638"/>
                    <a:pt x="162049" y="20901"/>
                    <a:pt x="174511" y="24200"/>
                  </a:cubicBezTo>
                  <a:cubicBezTo>
                    <a:pt x="185874" y="27132"/>
                    <a:pt x="197236" y="32264"/>
                    <a:pt x="197969" y="12837"/>
                  </a:cubicBezTo>
                  <a:cubicBezTo>
                    <a:pt x="197969" y="9538"/>
                    <a:pt x="201635" y="9172"/>
                    <a:pt x="204934" y="11738"/>
                  </a:cubicBezTo>
                  <a:cubicBezTo>
                    <a:pt x="209699" y="15403"/>
                    <a:pt x="215563" y="16869"/>
                    <a:pt x="215197" y="25299"/>
                  </a:cubicBezTo>
                  <a:cubicBezTo>
                    <a:pt x="215197" y="38495"/>
                    <a:pt x="215197" y="52790"/>
                    <a:pt x="233524" y="55722"/>
                  </a:cubicBezTo>
                  <a:cubicBezTo>
                    <a:pt x="228759" y="62320"/>
                    <a:pt x="222527" y="60121"/>
                    <a:pt x="216663" y="58288"/>
                  </a:cubicBezTo>
                  <a:cubicBezTo>
                    <a:pt x="207133" y="55356"/>
                    <a:pt x="196870" y="47658"/>
                    <a:pt x="190272" y="63053"/>
                  </a:cubicBezTo>
                  <a:cubicBezTo>
                    <a:pt x="163148" y="59021"/>
                    <a:pt x="158750" y="84679"/>
                    <a:pt x="144821" y="97874"/>
                  </a:cubicBezTo>
                  <a:cubicBezTo>
                    <a:pt x="132725" y="109603"/>
                    <a:pt x="114399" y="111803"/>
                    <a:pt x="93139" y="100807"/>
                  </a:cubicBezTo>
                  <a:cubicBezTo>
                    <a:pt x="73346" y="90910"/>
                    <a:pt x="50621" y="94209"/>
                    <a:pt x="30461" y="86145"/>
                  </a:cubicBezTo>
                  <a:cubicBezTo>
                    <a:pt x="27162" y="84312"/>
                    <a:pt x="26429" y="94575"/>
                    <a:pt x="19832" y="931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C3F0B52-4753-499F-B197-1253DA1D526F}"/>
                </a:ext>
              </a:extLst>
            </p:cNvPr>
            <p:cNvSpPr/>
            <p:nvPr/>
          </p:nvSpPr>
          <p:spPr>
            <a:xfrm>
              <a:off x="12207408" y="6535810"/>
              <a:ext cx="162452" cy="123523"/>
            </a:xfrm>
            <a:custGeom>
              <a:avLst/>
              <a:gdLst>
                <a:gd name="connsiteX0" fmla="*/ 81853 w 162452"/>
                <a:gd name="connsiteY0" fmla="*/ 123523 h 123523"/>
                <a:gd name="connsiteX1" fmla="*/ 81853 w 162452"/>
                <a:gd name="connsiteY1" fmla="*/ 79905 h 123523"/>
                <a:gd name="connsiteX2" fmla="*/ 56195 w 162452"/>
                <a:gd name="connsiteY2" fmla="*/ 92368 h 123523"/>
                <a:gd name="connsiteX3" fmla="*/ 50697 w 162452"/>
                <a:gd name="connsiteY3" fmla="*/ 98599 h 123523"/>
                <a:gd name="connsiteX4" fmla="*/ 42267 w 162452"/>
                <a:gd name="connsiteY4" fmla="*/ 108129 h 123523"/>
                <a:gd name="connsiteX5" fmla="*/ 36402 w 162452"/>
                <a:gd name="connsiteY5" fmla="*/ 97866 h 123523"/>
                <a:gd name="connsiteX6" fmla="*/ 29072 w 162452"/>
                <a:gd name="connsiteY6" fmla="*/ 89802 h 123523"/>
                <a:gd name="connsiteX7" fmla="*/ 10745 w 162452"/>
                <a:gd name="connsiteY7" fmla="*/ 82838 h 123523"/>
                <a:gd name="connsiteX8" fmla="*/ 848 w 162452"/>
                <a:gd name="connsiteY8" fmla="*/ 72574 h 123523"/>
                <a:gd name="connsiteX9" fmla="*/ 9645 w 162452"/>
                <a:gd name="connsiteY9" fmla="*/ 75873 h 123523"/>
                <a:gd name="connsiteX10" fmla="*/ 14043 w 162452"/>
                <a:gd name="connsiteY10" fmla="*/ 72574 h 123523"/>
                <a:gd name="connsiteX11" fmla="*/ 69391 w 162452"/>
                <a:gd name="connsiteY11" fmla="*/ 42518 h 123523"/>
                <a:gd name="connsiteX12" fmla="*/ 142699 w 162452"/>
                <a:gd name="connsiteY12" fmla="*/ 0 h 123523"/>
                <a:gd name="connsiteX13" fmla="*/ 152595 w 162452"/>
                <a:gd name="connsiteY13" fmla="*/ 8430 h 123523"/>
                <a:gd name="connsiteX14" fmla="*/ 155894 w 162452"/>
                <a:gd name="connsiteY14" fmla="*/ 42885 h 123523"/>
                <a:gd name="connsiteX15" fmla="*/ 151495 w 162452"/>
                <a:gd name="connsiteY15" fmla="*/ 54981 h 123523"/>
                <a:gd name="connsiteX16" fmla="*/ 134635 w 162452"/>
                <a:gd name="connsiteY16" fmla="*/ 60845 h 123523"/>
                <a:gd name="connsiteX17" fmla="*/ 118874 w 162452"/>
                <a:gd name="connsiteY17" fmla="*/ 62678 h 123523"/>
                <a:gd name="connsiteX18" fmla="*/ 110810 w 162452"/>
                <a:gd name="connsiteY18" fmla="*/ 90535 h 123523"/>
                <a:gd name="connsiteX19" fmla="*/ 96881 w 162452"/>
                <a:gd name="connsiteY19" fmla="*/ 113994 h 123523"/>
                <a:gd name="connsiteX20" fmla="*/ 90650 w 162452"/>
                <a:gd name="connsiteY20" fmla="*/ 120591 h 123523"/>
                <a:gd name="connsiteX21" fmla="*/ 81853 w 162452"/>
                <a:gd name="connsiteY21" fmla="*/ 123523 h 12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2452" h="123523">
                  <a:moveTo>
                    <a:pt x="81853" y="123523"/>
                  </a:moveTo>
                  <a:cubicBezTo>
                    <a:pt x="81853" y="108862"/>
                    <a:pt x="81853" y="94567"/>
                    <a:pt x="81853" y="79905"/>
                  </a:cubicBezTo>
                  <a:cubicBezTo>
                    <a:pt x="73056" y="87603"/>
                    <a:pt x="69024" y="97133"/>
                    <a:pt x="56195" y="92368"/>
                  </a:cubicBezTo>
                  <a:cubicBezTo>
                    <a:pt x="51430" y="90535"/>
                    <a:pt x="49964" y="94200"/>
                    <a:pt x="50697" y="98599"/>
                  </a:cubicBezTo>
                  <a:cubicBezTo>
                    <a:pt x="51797" y="105196"/>
                    <a:pt x="47765" y="108129"/>
                    <a:pt x="42267" y="108129"/>
                  </a:cubicBezTo>
                  <a:cubicBezTo>
                    <a:pt x="35669" y="107762"/>
                    <a:pt x="34570" y="103730"/>
                    <a:pt x="36402" y="97866"/>
                  </a:cubicBezTo>
                  <a:cubicBezTo>
                    <a:pt x="37502" y="93101"/>
                    <a:pt x="36036" y="86137"/>
                    <a:pt x="29072" y="89802"/>
                  </a:cubicBezTo>
                  <a:cubicBezTo>
                    <a:pt x="18809" y="95300"/>
                    <a:pt x="16243" y="86137"/>
                    <a:pt x="10745" y="82838"/>
                  </a:cubicBezTo>
                  <a:cubicBezTo>
                    <a:pt x="4514" y="82105"/>
                    <a:pt x="-2451" y="78439"/>
                    <a:pt x="848" y="72574"/>
                  </a:cubicBezTo>
                  <a:cubicBezTo>
                    <a:pt x="5980" y="62678"/>
                    <a:pt x="5980" y="76606"/>
                    <a:pt x="9645" y="75873"/>
                  </a:cubicBezTo>
                  <a:cubicBezTo>
                    <a:pt x="11111" y="75507"/>
                    <a:pt x="12577" y="73674"/>
                    <a:pt x="14043" y="72574"/>
                  </a:cubicBezTo>
                  <a:cubicBezTo>
                    <a:pt x="31271" y="60112"/>
                    <a:pt x="47032" y="45451"/>
                    <a:pt x="69391" y="42518"/>
                  </a:cubicBezTo>
                  <a:cubicBezTo>
                    <a:pt x="83686" y="10996"/>
                    <a:pt x="119973" y="17227"/>
                    <a:pt x="142699" y="0"/>
                  </a:cubicBezTo>
                  <a:cubicBezTo>
                    <a:pt x="145631" y="2932"/>
                    <a:pt x="149296" y="5498"/>
                    <a:pt x="152595" y="8430"/>
                  </a:cubicBezTo>
                  <a:cubicBezTo>
                    <a:pt x="164324" y="19060"/>
                    <a:pt x="165790" y="30056"/>
                    <a:pt x="155894" y="42885"/>
                  </a:cubicBezTo>
                  <a:cubicBezTo>
                    <a:pt x="152962" y="46550"/>
                    <a:pt x="152595" y="50582"/>
                    <a:pt x="151495" y="54981"/>
                  </a:cubicBezTo>
                  <a:cubicBezTo>
                    <a:pt x="147464" y="60845"/>
                    <a:pt x="140866" y="60479"/>
                    <a:pt x="134635" y="60845"/>
                  </a:cubicBezTo>
                  <a:cubicBezTo>
                    <a:pt x="129503" y="61579"/>
                    <a:pt x="125105" y="54248"/>
                    <a:pt x="118874" y="62678"/>
                  </a:cubicBezTo>
                  <a:cubicBezTo>
                    <a:pt x="112276" y="71842"/>
                    <a:pt x="108611" y="83571"/>
                    <a:pt x="110810" y="90535"/>
                  </a:cubicBezTo>
                  <a:cubicBezTo>
                    <a:pt x="115575" y="106296"/>
                    <a:pt x="108977" y="110695"/>
                    <a:pt x="96881" y="113994"/>
                  </a:cubicBezTo>
                  <a:cubicBezTo>
                    <a:pt x="89184" y="110695"/>
                    <a:pt x="95415" y="120958"/>
                    <a:pt x="90650" y="120591"/>
                  </a:cubicBezTo>
                  <a:cubicBezTo>
                    <a:pt x="86985" y="121324"/>
                    <a:pt x="84419" y="122424"/>
                    <a:pt x="81853" y="123523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4B85D0F-462D-4C77-BB76-073F9EFD192E}"/>
                </a:ext>
              </a:extLst>
            </p:cNvPr>
            <p:cNvSpPr/>
            <p:nvPr/>
          </p:nvSpPr>
          <p:spPr>
            <a:xfrm>
              <a:off x="11996397" y="6515702"/>
              <a:ext cx="157245" cy="77653"/>
            </a:xfrm>
            <a:custGeom>
              <a:avLst/>
              <a:gdLst>
                <a:gd name="connsiteX0" fmla="*/ 60112 w 157245"/>
                <a:gd name="connsiteY0" fmla="*/ 5079 h 77653"/>
                <a:gd name="connsiteX1" fmla="*/ 66710 w 157245"/>
                <a:gd name="connsiteY1" fmla="*/ 28538 h 77653"/>
                <a:gd name="connsiteX2" fmla="*/ 75507 w 157245"/>
                <a:gd name="connsiteY2" fmla="*/ 15709 h 77653"/>
                <a:gd name="connsiteX3" fmla="*/ 85770 w 157245"/>
                <a:gd name="connsiteY3" fmla="*/ 16808 h 77653"/>
                <a:gd name="connsiteX4" fmla="*/ 111794 w 157245"/>
                <a:gd name="connsiteY4" fmla="*/ 21574 h 77653"/>
                <a:gd name="connsiteX5" fmla="*/ 121691 w 157245"/>
                <a:gd name="connsiteY5" fmla="*/ 31837 h 77653"/>
                <a:gd name="connsiteX6" fmla="*/ 122791 w 157245"/>
                <a:gd name="connsiteY6" fmla="*/ 36968 h 77653"/>
                <a:gd name="connsiteX7" fmla="*/ 157245 w 157245"/>
                <a:gd name="connsiteY7" fmla="*/ 42466 h 77653"/>
                <a:gd name="connsiteX8" fmla="*/ 147349 w 157245"/>
                <a:gd name="connsiteY8" fmla="*/ 49430 h 77653"/>
                <a:gd name="connsiteX9" fmla="*/ 104464 w 157245"/>
                <a:gd name="connsiteY9" fmla="*/ 77287 h 77653"/>
                <a:gd name="connsiteX10" fmla="*/ 97499 w 157245"/>
                <a:gd name="connsiteY10" fmla="*/ 76188 h 77653"/>
                <a:gd name="connsiteX11" fmla="*/ 3665 w 157245"/>
                <a:gd name="connsiteY11" fmla="*/ 62626 h 77653"/>
                <a:gd name="connsiteX12" fmla="*/ 0 w 157245"/>
                <a:gd name="connsiteY12" fmla="*/ 57128 h 77653"/>
                <a:gd name="connsiteX13" fmla="*/ 15395 w 157245"/>
                <a:gd name="connsiteY13" fmla="*/ 43566 h 77653"/>
                <a:gd name="connsiteX14" fmla="*/ 27857 w 157245"/>
                <a:gd name="connsiteY14" fmla="*/ 43566 h 77653"/>
                <a:gd name="connsiteX15" fmla="*/ 23825 w 157245"/>
                <a:gd name="connsiteY15" fmla="*/ 10944 h 77653"/>
                <a:gd name="connsiteX16" fmla="*/ 36287 w 157245"/>
                <a:gd name="connsiteY16" fmla="*/ 1780 h 77653"/>
                <a:gd name="connsiteX17" fmla="*/ 46184 w 157245"/>
                <a:gd name="connsiteY17" fmla="*/ 28904 h 77653"/>
                <a:gd name="connsiteX18" fmla="*/ 51315 w 157245"/>
                <a:gd name="connsiteY18" fmla="*/ 314 h 77653"/>
                <a:gd name="connsiteX19" fmla="*/ 60112 w 157245"/>
                <a:gd name="connsiteY19" fmla="*/ 5079 h 7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245" h="77653">
                  <a:moveTo>
                    <a:pt x="60112" y="5079"/>
                  </a:moveTo>
                  <a:cubicBezTo>
                    <a:pt x="62312" y="12776"/>
                    <a:pt x="64511" y="20107"/>
                    <a:pt x="66710" y="28538"/>
                  </a:cubicBezTo>
                  <a:cubicBezTo>
                    <a:pt x="74041" y="26705"/>
                    <a:pt x="70742" y="19008"/>
                    <a:pt x="75507" y="15709"/>
                  </a:cubicBezTo>
                  <a:cubicBezTo>
                    <a:pt x="81372" y="11310"/>
                    <a:pt x="79172" y="12043"/>
                    <a:pt x="85770" y="16808"/>
                  </a:cubicBezTo>
                  <a:cubicBezTo>
                    <a:pt x="92734" y="21940"/>
                    <a:pt x="102997" y="16075"/>
                    <a:pt x="111794" y="21574"/>
                  </a:cubicBezTo>
                  <a:cubicBezTo>
                    <a:pt x="116559" y="24506"/>
                    <a:pt x="121691" y="24872"/>
                    <a:pt x="121691" y="31837"/>
                  </a:cubicBezTo>
                  <a:cubicBezTo>
                    <a:pt x="121691" y="33669"/>
                    <a:pt x="122424" y="35135"/>
                    <a:pt x="122791" y="36968"/>
                  </a:cubicBezTo>
                  <a:cubicBezTo>
                    <a:pt x="135986" y="28538"/>
                    <a:pt x="144416" y="50164"/>
                    <a:pt x="157245" y="42466"/>
                  </a:cubicBezTo>
                  <a:cubicBezTo>
                    <a:pt x="153946" y="44665"/>
                    <a:pt x="147715" y="46865"/>
                    <a:pt x="147349" y="49430"/>
                  </a:cubicBezTo>
                  <a:cubicBezTo>
                    <a:pt x="143683" y="75821"/>
                    <a:pt x="121324" y="72522"/>
                    <a:pt x="104464" y="77287"/>
                  </a:cubicBezTo>
                  <a:cubicBezTo>
                    <a:pt x="102264" y="78020"/>
                    <a:pt x="98965" y="77654"/>
                    <a:pt x="97499" y="76188"/>
                  </a:cubicBezTo>
                  <a:cubicBezTo>
                    <a:pt x="68909" y="53462"/>
                    <a:pt x="34455" y="71423"/>
                    <a:pt x="3665" y="62626"/>
                  </a:cubicBezTo>
                  <a:cubicBezTo>
                    <a:pt x="733" y="61893"/>
                    <a:pt x="0" y="59693"/>
                    <a:pt x="0" y="57128"/>
                  </a:cubicBezTo>
                  <a:cubicBezTo>
                    <a:pt x="4765" y="52363"/>
                    <a:pt x="10630" y="48697"/>
                    <a:pt x="15395" y="43566"/>
                  </a:cubicBezTo>
                  <a:cubicBezTo>
                    <a:pt x="20526" y="38068"/>
                    <a:pt x="26024" y="39167"/>
                    <a:pt x="27857" y="43566"/>
                  </a:cubicBezTo>
                  <a:cubicBezTo>
                    <a:pt x="11729" y="36968"/>
                    <a:pt x="25291" y="22673"/>
                    <a:pt x="23825" y="10944"/>
                  </a:cubicBezTo>
                  <a:cubicBezTo>
                    <a:pt x="26024" y="5079"/>
                    <a:pt x="30789" y="2513"/>
                    <a:pt x="36287" y="1780"/>
                  </a:cubicBezTo>
                  <a:cubicBezTo>
                    <a:pt x="52782" y="6179"/>
                    <a:pt x="47650" y="18641"/>
                    <a:pt x="46184" y="28904"/>
                  </a:cubicBezTo>
                  <a:cubicBezTo>
                    <a:pt x="52782" y="20474"/>
                    <a:pt x="43252" y="9111"/>
                    <a:pt x="51315" y="314"/>
                  </a:cubicBezTo>
                  <a:cubicBezTo>
                    <a:pt x="56080" y="-785"/>
                    <a:pt x="58646" y="1047"/>
                    <a:pt x="60112" y="507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3566E9B3-4BBB-4C67-93C4-353934D02B7E}"/>
                </a:ext>
              </a:extLst>
            </p:cNvPr>
            <p:cNvSpPr/>
            <p:nvPr/>
          </p:nvSpPr>
          <p:spPr>
            <a:xfrm>
              <a:off x="11936651" y="6591157"/>
              <a:ext cx="101593" cy="115070"/>
            </a:xfrm>
            <a:custGeom>
              <a:avLst/>
              <a:gdLst>
                <a:gd name="connsiteX0" fmla="*/ 93834 w 101593"/>
                <a:gd name="connsiteY0" fmla="*/ 60479 h 115070"/>
                <a:gd name="connsiteX1" fmla="*/ 76973 w 101593"/>
                <a:gd name="connsiteY1" fmla="*/ 99699 h 115070"/>
                <a:gd name="connsiteX2" fmla="*/ 76607 w 101593"/>
                <a:gd name="connsiteY2" fmla="*/ 104830 h 115070"/>
                <a:gd name="connsiteX3" fmla="*/ 70375 w 101593"/>
                <a:gd name="connsiteY3" fmla="*/ 107030 h 115070"/>
                <a:gd name="connsiteX4" fmla="*/ 42885 w 101593"/>
                <a:gd name="connsiteY4" fmla="*/ 108862 h 115070"/>
                <a:gd name="connsiteX5" fmla="*/ 21259 w 101593"/>
                <a:gd name="connsiteY5" fmla="*/ 93101 h 115070"/>
                <a:gd name="connsiteX6" fmla="*/ 42152 w 101593"/>
                <a:gd name="connsiteY6" fmla="*/ 96400 h 115070"/>
                <a:gd name="connsiteX7" fmla="*/ 48383 w 101593"/>
                <a:gd name="connsiteY7" fmla="*/ 92001 h 115070"/>
                <a:gd name="connsiteX8" fmla="*/ 24558 w 101593"/>
                <a:gd name="connsiteY8" fmla="*/ 70009 h 115070"/>
                <a:gd name="connsiteX9" fmla="*/ 5865 w 101593"/>
                <a:gd name="connsiteY9" fmla="*/ 49116 h 115070"/>
                <a:gd name="connsiteX10" fmla="*/ 0 w 101593"/>
                <a:gd name="connsiteY10" fmla="*/ 38487 h 115070"/>
                <a:gd name="connsiteX11" fmla="*/ 32622 w 101593"/>
                <a:gd name="connsiteY11" fmla="*/ 35554 h 115070"/>
                <a:gd name="connsiteX12" fmla="*/ 36654 w 101593"/>
                <a:gd name="connsiteY12" fmla="*/ 28957 h 115070"/>
                <a:gd name="connsiteX13" fmla="*/ 43985 w 101593"/>
                <a:gd name="connsiteY13" fmla="*/ 0 h 115070"/>
                <a:gd name="connsiteX14" fmla="*/ 46917 w 101593"/>
                <a:gd name="connsiteY14" fmla="*/ 23459 h 115070"/>
                <a:gd name="connsiteX15" fmla="*/ 54248 w 101593"/>
                <a:gd name="connsiteY15" fmla="*/ 36288 h 115070"/>
                <a:gd name="connsiteX16" fmla="*/ 79539 w 101593"/>
                <a:gd name="connsiteY16" fmla="*/ 36288 h 115070"/>
                <a:gd name="connsiteX17" fmla="*/ 100065 w 101593"/>
                <a:gd name="connsiteY17" fmla="*/ 39220 h 115070"/>
                <a:gd name="connsiteX18" fmla="*/ 92734 w 101593"/>
                <a:gd name="connsiteY18" fmla="*/ 53881 h 115070"/>
                <a:gd name="connsiteX19" fmla="*/ 93834 w 101593"/>
                <a:gd name="connsiteY19" fmla="*/ 60479 h 11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593" h="115070">
                  <a:moveTo>
                    <a:pt x="93834" y="60479"/>
                  </a:moveTo>
                  <a:cubicBezTo>
                    <a:pt x="80639" y="70009"/>
                    <a:pt x="70375" y="81372"/>
                    <a:pt x="76973" y="99699"/>
                  </a:cubicBezTo>
                  <a:cubicBezTo>
                    <a:pt x="77340" y="101165"/>
                    <a:pt x="77340" y="103364"/>
                    <a:pt x="76607" y="104830"/>
                  </a:cubicBezTo>
                  <a:cubicBezTo>
                    <a:pt x="75507" y="107030"/>
                    <a:pt x="72208" y="108862"/>
                    <a:pt x="70375" y="107030"/>
                  </a:cubicBezTo>
                  <a:cubicBezTo>
                    <a:pt x="60479" y="98232"/>
                    <a:pt x="53515" y="127189"/>
                    <a:pt x="42885" y="108862"/>
                  </a:cubicBezTo>
                  <a:cubicBezTo>
                    <a:pt x="38487" y="101531"/>
                    <a:pt x="26024" y="105563"/>
                    <a:pt x="21259" y="93101"/>
                  </a:cubicBezTo>
                  <a:cubicBezTo>
                    <a:pt x="29690" y="94200"/>
                    <a:pt x="37387" y="93467"/>
                    <a:pt x="42152" y="96400"/>
                  </a:cubicBezTo>
                  <a:cubicBezTo>
                    <a:pt x="50949" y="101898"/>
                    <a:pt x="49483" y="93101"/>
                    <a:pt x="48383" y="92001"/>
                  </a:cubicBezTo>
                  <a:cubicBezTo>
                    <a:pt x="40319" y="84671"/>
                    <a:pt x="41786" y="65610"/>
                    <a:pt x="24558" y="70009"/>
                  </a:cubicBezTo>
                  <a:cubicBezTo>
                    <a:pt x="4032" y="75141"/>
                    <a:pt x="-366" y="67077"/>
                    <a:pt x="5865" y="49116"/>
                  </a:cubicBezTo>
                  <a:cubicBezTo>
                    <a:pt x="7697" y="43252"/>
                    <a:pt x="1466" y="42152"/>
                    <a:pt x="0" y="38487"/>
                  </a:cubicBezTo>
                  <a:cubicBezTo>
                    <a:pt x="11363" y="43618"/>
                    <a:pt x="20160" y="24192"/>
                    <a:pt x="32622" y="35554"/>
                  </a:cubicBezTo>
                  <a:cubicBezTo>
                    <a:pt x="34455" y="37387"/>
                    <a:pt x="36654" y="32622"/>
                    <a:pt x="36654" y="28957"/>
                  </a:cubicBezTo>
                  <a:cubicBezTo>
                    <a:pt x="37020" y="19793"/>
                    <a:pt x="38853" y="11363"/>
                    <a:pt x="43985" y="0"/>
                  </a:cubicBezTo>
                  <a:cubicBezTo>
                    <a:pt x="47284" y="9530"/>
                    <a:pt x="58280" y="13929"/>
                    <a:pt x="46917" y="23459"/>
                  </a:cubicBezTo>
                  <a:cubicBezTo>
                    <a:pt x="42518" y="27124"/>
                    <a:pt x="48750" y="38487"/>
                    <a:pt x="54248" y="36288"/>
                  </a:cubicBezTo>
                  <a:cubicBezTo>
                    <a:pt x="63411" y="32622"/>
                    <a:pt x="71109" y="40686"/>
                    <a:pt x="79539" y="36288"/>
                  </a:cubicBezTo>
                  <a:cubicBezTo>
                    <a:pt x="86503" y="32622"/>
                    <a:pt x="95667" y="33722"/>
                    <a:pt x="100065" y="39220"/>
                  </a:cubicBezTo>
                  <a:cubicBezTo>
                    <a:pt x="105197" y="45817"/>
                    <a:pt x="96033" y="49116"/>
                    <a:pt x="92734" y="53881"/>
                  </a:cubicBezTo>
                  <a:cubicBezTo>
                    <a:pt x="91635" y="54981"/>
                    <a:pt x="93101" y="58280"/>
                    <a:pt x="93834" y="60479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6BF99678-068B-4E7F-987A-8E9597DB3FE1}"/>
                </a:ext>
              </a:extLst>
            </p:cNvPr>
            <p:cNvSpPr/>
            <p:nvPr/>
          </p:nvSpPr>
          <p:spPr>
            <a:xfrm>
              <a:off x="12296711" y="6535443"/>
              <a:ext cx="93643" cy="149134"/>
            </a:xfrm>
            <a:custGeom>
              <a:avLst/>
              <a:gdLst>
                <a:gd name="connsiteX0" fmla="*/ 248 w 93643"/>
                <a:gd name="connsiteY0" fmla="*/ 120591 h 149134"/>
                <a:gd name="connsiteX1" fmla="*/ 4280 w 93643"/>
                <a:gd name="connsiteY1" fmla="*/ 113260 h 149134"/>
                <a:gd name="connsiteX2" fmla="*/ 29571 w 93643"/>
                <a:gd name="connsiteY2" fmla="*/ 83204 h 149134"/>
                <a:gd name="connsiteX3" fmla="*/ 40201 w 93643"/>
                <a:gd name="connsiteY3" fmla="*/ 70742 h 149134"/>
                <a:gd name="connsiteX4" fmla="*/ 60360 w 93643"/>
                <a:gd name="connsiteY4" fmla="*/ 52782 h 149134"/>
                <a:gd name="connsiteX5" fmla="*/ 58161 w 93643"/>
                <a:gd name="connsiteY5" fmla="*/ 41052 h 149134"/>
                <a:gd name="connsiteX6" fmla="*/ 53763 w 93643"/>
                <a:gd name="connsiteY6" fmla="*/ 5498 h 149134"/>
                <a:gd name="connsiteX7" fmla="*/ 52663 w 93643"/>
                <a:gd name="connsiteY7" fmla="*/ 0 h 149134"/>
                <a:gd name="connsiteX8" fmla="*/ 84185 w 93643"/>
                <a:gd name="connsiteY8" fmla="*/ 17227 h 149134"/>
                <a:gd name="connsiteX9" fmla="*/ 75755 w 93643"/>
                <a:gd name="connsiteY9" fmla="*/ 48750 h 149134"/>
                <a:gd name="connsiteX10" fmla="*/ 75755 w 93643"/>
                <a:gd name="connsiteY10" fmla="*/ 65977 h 149134"/>
                <a:gd name="connsiteX11" fmla="*/ 68424 w 93643"/>
                <a:gd name="connsiteY11" fmla="*/ 87969 h 149134"/>
                <a:gd name="connsiteX12" fmla="*/ 48998 w 93643"/>
                <a:gd name="connsiteY12" fmla="*/ 107762 h 149134"/>
                <a:gd name="connsiteX13" fmla="*/ 44966 w 93643"/>
                <a:gd name="connsiteY13" fmla="*/ 120958 h 149134"/>
                <a:gd name="connsiteX14" fmla="*/ 25173 w 93643"/>
                <a:gd name="connsiteY14" fmla="*/ 144783 h 149134"/>
                <a:gd name="connsiteX15" fmla="*/ 23340 w 93643"/>
                <a:gd name="connsiteY15" fmla="*/ 144050 h 149134"/>
                <a:gd name="connsiteX16" fmla="*/ 2814 w 93643"/>
                <a:gd name="connsiteY16" fmla="*/ 126822 h 149134"/>
                <a:gd name="connsiteX17" fmla="*/ 248 w 93643"/>
                <a:gd name="connsiteY17" fmla="*/ 120591 h 14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643" h="149134">
                  <a:moveTo>
                    <a:pt x="248" y="120591"/>
                  </a:moveTo>
                  <a:cubicBezTo>
                    <a:pt x="2447" y="118392"/>
                    <a:pt x="-3784" y="111794"/>
                    <a:pt x="4280" y="113260"/>
                  </a:cubicBezTo>
                  <a:cubicBezTo>
                    <a:pt x="27738" y="108129"/>
                    <a:pt x="31037" y="105197"/>
                    <a:pt x="29571" y="83204"/>
                  </a:cubicBezTo>
                  <a:cubicBezTo>
                    <a:pt x="28838" y="73674"/>
                    <a:pt x="35436" y="74041"/>
                    <a:pt x="40201" y="70742"/>
                  </a:cubicBezTo>
                  <a:cubicBezTo>
                    <a:pt x="47531" y="65610"/>
                    <a:pt x="61093" y="66710"/>
                    <a:pt x="60360" y="52782"/>
                  </a:cubicBezTo>
                  <a:cubicBezTo>
                    <a:pt x="56328" y="49483"/>
                    <a:pt x="57061" y="41785"/>
                    <a:pt x="58161" y="41052"/>
                  </a:cubicBezTo>
                  <a:cubicBezTo>
                    <a:pt x="82719" y="25658"/>
                    <a:pt x="62193" y="16494"/>
                    <a:pt x="53763" y="5498"/>
                  </a:cubicBezTo>
                  <a:cubicBezTo>
                    <a:pt x="52663" y="4032"/>
                    <a:pt x="53029" y="1833"/>
                    <a:pt x="52663" y="0"/>
                  </a:cubicBezTo>
                  <a:cubicBezTo>
                    <a:pt x="65125" y="2566"/>
                    <a:pt x="75388" y="9530"/>
                    <a:pt x="84185" y="17227"/>
                  </a:cubicBezTo>
                  <a:cubicBezTo>
                    <a:pt x="99213" y="30423"/>
                    <a:pt x="96281" y="39953"/>
                    <a:pt x="75755" y="48750"/>
                  </a:cubicBezTo>
                  <a:cubicBezTo>
                    <a:pt x="74289" y="54248"/>
                    <a:pt x="92982" y="58646"/>
                    <a:pt x="75755" y="65977"/>
                  </a:cubicBezTo>
                  <a:cubicBezTo>
                    <a:pt x="70990" y="67810"/>
                    <a:pt x="70990" y="80638"/>
                    <a:pt x="68424" y="87969"/>
                  </a:cubicBezTo>
                  <a:cubicBezTo>
                    <a:pt x="65125" y="97866"/>
                    <a:pt x="61826" y="102631"/>
                    <a:pt x="48998" y="107762"/>
                  </a:cubicBezTo>
                  <a:cubicBezTo>
                    <a:pt x="43500" y="109962"/>
                    <a:pt x="44599" y="116926"/>
                    <a:pt x="44966" y="120958"/>
                  </a:cubicBezTo>
                  <a:cubicBezTo>
                    <a:pt x="48265" y="144783"/>
                    <a:pt x="47165" y="146615"/>
                    <a:pt x="25173" y="144783"/>
                  </a:cubicBezTo>
                  <a:cubicBezTo>
                    <a:pt x="24439" y="144783"/>
                    <a:pt x="23706" y="144050"/>
                    <a:pt x="23340" y="144050"/>
                  </a:cubicBezTo>
                  <a:cubicBezTo>
                    <a:pt x="2081" y="155046"/>
                    <a:pt x="-2684" y="147715"/>
                    <a:pt x="2814" y="126822"/>
                  </a:cubicBezTo>
                  <a:cubicBezTo>
                    <a:pt x="3547" y="125356"/>
                    <a:pt x="981" y="122790"/>
                    <a:pt x="248" y="120591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44E60A3F-6EBF-4327-B5E6-35ACFC902720}"/>
                </a:ext>
              </a:extLst>
            </p:cNvPr>
            <p:cNvSpPr/>
            <p:nvPr/>
          </p:nvSpPr>
          <p:spPr>
            <a:xfrm>
              <a:off x="12363975" y="6383691"/>
              <a:ext cx="78372" cy="124994"/>
            </a:xfrm>
            <a:custGeom>
              <a:avLst/>
              <a:gdLst>
                <a:gd name="connsiteX0" fmla="*/ 11423 w 78372"/>
                <a:gd name="connsiteY0" fmla="*/ 124994 h 124994"/>
                <a:gd name="connsiteX1" fmla="*/ 25352 w 78372"/>
                <a:gd name="connsiteY1" fmla="*/ 92006 h 124994"/>
                <a:gd name="connsiteX2" fmla="*/ 34515 w 78372"/>
                <a:gd name="connsiteY2" fmla="*/ 65615 h 124994"/>
                <a:gd name="connsiteX3" fmla="*/ 11057 w 78372"/>
                <a:gd name="connsiteY3" fmla="*/ 59384 h 124994"/>
                <a:gd name="connsiteX4" fmla="*/ 60 w 78372"/>
                <a:gd name="connsiteY4" fmla="*/ 38492 h 124994"/>
                <a:gd name="connsiteX5" fmla="*/ 34515 w 78372"/>
                <a:gd name="connsiteY5" fmla="*/ 37025 h 124994"/>
                <a:gd name="connsiteX6" fmla="*/ 64571 w 78372"/>
                <a:gd name="connsiteY6" fmla="*/ 27495 h 124994"/>
                <a:gd name="connsiteX7" fmla="*/ 56508 w 78372"/>
                <a:gd name="connsiteY7" fmla="*/ 5136 h 124994"/>
                <a:gd name="connsiteX8" fmla="*/ 56508 w 78372"/>
                <a:gd name="connsiteY8" fmla="*/ 5136 h 124994"/>
                <a:gd name="connsiteX9" fmla="*/ 64938 w 78372"/>
                <a:gd name="connsiteY9" fmla="*/ 2571 h 124994"/>
                <a:gd name="connsiteX10" fmla="*/ 75201 w 78372"/>
                <a:gd name="connsiteY10" fmla="*/ 8802 h 124994"/>
                <a:gd name="connsiteX11" fmla="*/ 75567 w 78372"/>
                <a:gd name="connsiteY11" fmla="*/ 12834 h 124994"/>
                <a:gd name="connsiteX12" fmla="*/ 78133 w 78372"/>
                <a:gd name="connsiteY12" fmla="*/ 47288 h 124994"/>
                <a:gd name="connsiteX13" fmla="*/ 67870 w 78372"/>
                <a:gd name="connsiteY13" fmla="*/ 68548 h 124994"/>
                <a:gd name="connsiteX14" fmla="*/ 63472 w 78372"/>
                <a:gd name="connsiteY14" fmla="*/ 100436 h 124994"/>
                <a:gd name="connsiteX15" fmla="*/ 64205 w 78372"/>
                <a:gd name="connsiteY15" fmla="*/ 103002 h 124994"/>
                <a:gd name="connsiteX16" fmla="*/ 11423 w 78372"/>
                <a:gd name="connsiteY16" fmla="*/ 124994 h 12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372" h="124994">
                  <a:moveTo>
                    <a:pt x="11423" y="124994"/>
                  </a:moveTo>
                  <a:cubicBezTo>
                    <a:pt x="-1772" y="106668"/>
                    <a:pt x="16555" y="97504"/>
                    <a:pt x="25352" y="92006"/>
                  </a:cubicBezTo>
                  <a:cubicBezTo>
                    <a:pt x="37814" y="83942"/>
                    <a:pt x="24252" y="71480"/>
                    <a:pt x="34515" y="65615"/>
                  </a:cubicBezTo>
                  <a:cubicBezTo>
                    <a:pt x="27551" y="59751"/>
                    <a:pt x="21686" y="57552"/>
                    <a:pt x="11057" y="59384"/>
                  </a:cubicBezTo>
                  <a:cubicBezTo>
                    <a:pt x="-5804" y="62316"/>
                    <a:pt x="2260" y="47288"/>
                    <a:pt x="60" y="38492"/>
                  </a:cubicBezTo>
                  <a:cubicBezTo>
                    <a:pt x="12523" y="46555"/>
                    <a:pt x="23519" y="56452"/>
                    <a:pt x="34515" y="37025"/>
                  </a:cubicBezTo>
                  <a:cubicBezTo>
                    <a:pt x="40380" y="27129"/>
                    <a:pt x="52842" y="27495"/>
                    <a:pt x="64571" y="27495"/>
                  </a:cubicBezTo>
                  <a:cubicBezTo>
                    <a:pt x="60906" y="20165"/>
                    <a:pt x="62372" y="11368"/>
                    <a:pt x="56508" y="5136"/>
                  </a:cubicBezTo>
                  <a:lnTo>
                    <a:pt x="56508" y="5136"/>
                  </a:lnTo>
                  <a:cubicBezTo>
                    <a:pt x="57240" y="-2194"/>
                    <a:pt x="61272" y="-362"/>
                    <a:pt x="64938" y="2571"/>
                  </a:cubicBezTo>
                  <a:cubicBezTo>
                    <a:pt x="68237" y="4770"/>
                    <a:pt x="70069" y="9168"/>
                    <a:pt x="75201" y="8802"/>
                  </a:cubicBezTo>
                  <a:cubicBezTo>
                    <a:pt x="75201" y="10268"/>
                    <a:pt x="75201" y="11734"/>
                    <a:pt x="75567" y="12834"/>
                  </a:cubicBezTo>
                  <a:cubicBezTo>
                    <a:pt x="78500" y="24196"/>
                    <a:pt x="76300" y="35926"/>
                    <a:pt x="78133" y="47288"/>
                  </a:cubicBezTo>
                  <a:cubicBezTo>
                    <a:pt x="79599" y="55719"/>
                    <a:pt x="74101" y="63416"/>
                    <a:pt x="67870" y="68548"/>
                  </a:cubicBezTo>
                  <a:cubicBezTo>
                    <a:pt x="50643" y="83209"/>
                    <a:pt x="50276" y="82843"/>
                    <a:pt x="63472" y="100436"/>
                  </a:cubicBezTo>
                  <a:cubicBezTo>
                    <a:pt x="63838" y="101170"/>
                    <a:pt x="63838" y="102269"/>
                    <a:pt x="64205" y="103002"/>
                  </a:cubicBezTo>
                  <a:cubicBezTo>
                    <a:pt x="46611" y="110333"/>
                    <a:pt x="29017" y="117664"/>
                    <a:pt x="11423" y="12499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A3C98563-3521-4646-BB23-14D7E6B92684}"/>
                </a:ext>
              </a:extLst>
            </p:cNvPr>
            <p:cNvSpPr/>
            <p:nvPr/>
          </p:nvSpPr>
          <p:spPr>
            <a:xfrm>
              <a:off x="12055776" y="6597726"/>
              <a:ext cx="90324" cy="114022"/>
            </a:xfrm>
            <a:custGeom>
              <a:avLst/>
              <a:gdLst>
                <a:gd name="connsiteX0" fmla="*/ 45817 w 90324"/>
                <a:gd name="connsiteY0" fmla="*/ 110357 h 114022"/>
                <a:gd name="connsiteX1" fmla="*/ 45817 w 90324"/>
                <a:gd name="connsiteY1" fmla="*/ 114022 h 114022"/>
                <a:gd name="connsiteX2" fmla="*/ 28957 w 90324"/>
                <a:gd name="connsiteY2" fmla="*/ 86532 h 114022"/>
                <a:gd name="connsiteX3" fmla="*/ 21992 w 90324"/>
                <a:gd name="connsiteY3" fmla="*/ 77735 h 114022"/>
                <a:gd name="connsiteX4" fmla="*/ 0 w 90324"/>
                <a:gd name="connsiteY4" fmla="*/ 59408 h 114022"/>
                <a:gd name="connsiteX5" fmla="*/ 4765 w 90324"/>
                <a:gd name="connsiteY5" fmla="*/ 49878 h 114022"/>
                <a:gd name="connsiteX6" fmla="*/ 23092 w 90324"/>
                <a:gd name="connsiteY6" fmla="*/ 39982 h 114022"/>
                <a:gd name="connsiteX7" fmla="*/ 33722 w 90324"/>
                <a:gd name="connsiteY7" fmla="*/ 33751 h 114022"/>
                <a:gd name="connsiteX8" fmla="*/ 38853 w 90324"/>
                <a:gd name="connsiteY8" fmla="*/ 37416 h 114022"/>
                <a:gd name="connsiteX9" fmla="*/ 39220 w 90324"/>
                <a:gd name="connsiteY9" fmla="*/ 30818 h 114022"/>
                <a:gd name="connsiteX10" fmla="*/ 47284 w 90324"/>
                <a:gd name="connsiteY10" fmla="*/ 15057 h 114022"/>
                <a:gd name="connsiteX11" fmla="*/ 77340 w 90324"/>
                <a:gd name="connsiteY11" fmla="*/ 1495 h 114022"/>
                <a:gd name="connsiteX12" fmla="*/ 85404 w 90324"/>
                <a:gd name="connsiteY12" fmla="*/ 395 h 114022"/>
                <a:gd name="connsiteX13" fmla="*/ 88702 w 90324"/>
                <a:gd name="connsiteY13" fmla="*/ 16890 h 114022"/>
                <a:gd name="connsiteX14" fmla="*/ 63778 w 90324"/>
                <a:gd name="connsiteY14" fmla="*/ 57942 h 114022"/>
                <a:gd name="connsiteX15" fmla="*/ 46917 w 90324"/>
                <a:gd name="connsiteY15" fmla="*/ 69671 h 114022"/>
                <a:gd name="connsiteX16" fmla="*/ 45817 w 90324"/>
                <a:gd name="connsiteY16" fmla="*/ 110357 h 1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24" h="114022">
                  <a:moveTo>
                    <a:pt x="45817" y="110357"/>
                  </a:moveTo>
                  <a:cubicBezTo>
                    <a:pt x="45817" y="111457"/>
                    <a:pt x="45817" y="112923"/>
                    <a:pt x="45817" y="114022"/>
                  </a:cubicBezTo>
                  <a:cubicBezTo>
                    <a:pt x="39220" y="105592"/>
                    <a:pt x="23092" y="103026"/>
                    <a:pt x="28957" y="86532"/>
                  </a:cubicBezTo>
                  <a:cubicBezTo>
                    <a:pt x="31156" y="80667"/>
                    <a:pt x="25291" y="78468"/>
                    <a:pt x="21992" y="77735"/>
                  </a:cubicBezTo>
                  <a:cubicBezTo>
                    <a:pt x="10996" y="75536"/>
                    <a:pt x="11729" y="59775"/>
                    <a:pt x="0" y="59408"/>
                  </a:cubicBezTo>
                  <a:cubicBezTo>
                    <a:pt x="1466" y="56109"/>
                    <a:pt x="2932" y="53177"/>
                    <a:pt x="4765" y="49878"/>
                  </a:cubicBezTo>
                  <a:cubicBezTo>
                    <a:pt x="15761" y="55743"/>
                    <a:pt x="23092" y="55743"/>
                    <a:pt x="23092" y="39982"/>
                  </a:cubicBezTo>
                  <a:cubicBezTo>
                    <a:pt x="23092" y="34483"/>
                    <a:pt x="25658" y="28252"/>
                    <a:pt x="33722" y="33751"/>
                  </a:cubicBezTo>
                  <a:cubicBezTo>
                    <a:pt x="35554" y="34850"/>
                    <a:pt x="33355" y="42181"/>
                    <a:pt x="38853" y="37416"/>
                  </a:cubicBezTo>
                  <a:cubicBezTo>
                    <a:pt x="40686" y="35950"/>
                    <a:pt x="41419" y="32651"/>
                    <a:pt x="39220" y="30818"/>
                  </a:cubicBezTo>
                  <a:cubicBezTo>
                    <a:pt x="19793" y="13591"/>
                    <a:pt x="37020" y="17989"/>
                    <a:pt x="47284" y="15057"/>
                  </a:cubicBezTo>
                  <a:cubicBezTo>
                    <a:pt x="57547" y="12125"/>
                    <a:pt x="75507" y="23854"/>
                    <a:pt x="77340" y="1495"/>
                  </a:cubicBezTo>
                  <a:cubicBezTo>
                    <a:pt x="77340" y="762"/>
                    <a:pt x="84670" y="-704"/>
                    <a:pt x="85404" y="395"/>
                  </a:cubicBezTo>
                  <a:cubicBezTo>
                    <a:pt x="88336" y="5527"/>
                    <a:pt x="92734" y="10658"/>
                    <a:pt x="88702" y="16890"/>
                  </a:cubicBezTo>
                  <a:cubicBezTo>
                    <a:pt x="79905" y="30085"/>
                    <a:pt x="67810" y="41448"/>
                    <a:pt x="63778" y="57942"/>
                  </a:cubicBezTo>
                  <a:cubicBezTo>
                    <a:pt x="61945" y="65639"/>
                    <a:pt x="51682" y="57575"/>
                    <a:pt x="46917" y="69671"/>
                  </a:cubicBezTo>
                  <a:cubicBezTo>
                    <a:pt x="40686" y="85432"/>
                    <a:pt x="48017" y="97528"/>
                    <a:pt x="45817" y="110357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63388AE-6A93-49B4-99E0-05FD388A939C}"/>
                </a:ext>
              </a:extLst>
            </p:cNvPr>
            <p:cNvSpPr/>
            <p:nvPr/>
          </p:nvSpPr>
          <p:spPr>
            <a:xfrm>
              <a:off x="11978070" y="6477224"/>
              <a:ext cx="59379" cy="95606"/>
            </a:xfrm>
            <a:custGeom>
              <a:avLst/>
              <a:gdLst>
                <a:gd name="connsiteX0" fmla="*/ 44718 w 59379"/>
                <a:gd name="connsiteY0" fmla="*/ 50522 h 95606"/>
                <a:gd name="connsiteX1" fmla="*/ 39586 w 59379"/>
                <a:gd name="connsiteY1" fmla="*/ 70315 h 95606"/>
                <a:gd name="connsiteX2" fmla="*/ 59379 w 59379"/>
                <a:gd name="connsiteY2" fmla="*/ 79479 h 95606"/>
                <a:gd name="connsiteX3" fmla="*/ 46184 w 59379"/>
                <a:gd name="connsiteY3" fmla="*/ 93774 h 95606"/>
                <a:gd name="connsiteX4" fmla="*/ 41785 w 59379"/>
                <a:gd name="connsiteY4" fmla="*/ 82045 h 95606"/>
                <a:gd name="connsiteX5" fmla="*/ 34088 w 59379"/>
                <a:gd name="connsiteY5" fmla="*/ 88642 h 95606"/>
                <a:gd name="connsiteX6" fmla="*/ 18694 w 59379"/>
                <a:gd name="connsiteY6" fmla="*/ 95606 h 95606"/>
                <a:gd name="connsiteX7" fmla="*/ 0 w 59379"/>
                <a:gd name="connsiteY7" fmla="*/ 91575 h 95606"/>
                <a:gd name="connsiteX8" fmla="*/ 4398 w 59379"/>
                <a:gd name="connsiteY8" fmla="*/ 27430 h 95606"/>
                <a:gd name="connsiteX9" fmla="*/ 4032 w 59379"/>
                <a:gd name="connsiteY9" fmla="*/ 16801 h 95606"/>
                <a:gd name="connsiteX10" fmla="*/ 4032 w 59379"/>
                <a:gd name="connsiteY10" fmla="*/ 1406 h 95606"/>
                <a:gd name="connsiteX11" fmla="*/ 25658 w 59379"/>
                <a:gd name="connsiteY11" fmla="*/ 10569 h 95606"/>
                <a:gd name="connsiteX12" fmla="*/ 33722 w 59379"/>
                <a:gd name="connsiteY12" fmla="*/ 20466 h 95606"/>
                <a:gd name="connsiteX13" fmla="*/ 44718 w 59379"/>
                <a:gd name="connsiteY13" fmla="*/ 50522 h 9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79" h="95606">
                  <a:moveTo>
                    <a:pt x="44718" y="50522"/>
                  </a:moveTo>
                  <a:cubicBezTo>
                    <a:pt x="50582" y="58952"/>
                    <a:pt x="53148" y="67016"/>
                    <a:pt x="39586" y="70315"/>
                  </a:cubicBezTo>
                  <a:cubicBezTo>
                    <a:pt x="44718" y="77279"/>
                    <a:pt x="52782" y="75813"/>
                    <a:pt x="59379" y="79479"/>
                  </a:cubicBezTo>
                  <a:cubicBezTo>
                    <a:pt x="54248" y="84977"/>
                    <a:pt x="50216" y="89375"/>
                    <a:pt x="46184" y="93774"/>
                  </a:cubicBezTo>
                  <a:cubicBezTo>
                    <a:pt x="41052" y="91208"/>
                    <a:pt x="48383" y="83144"/>
                    <a:pt x="41785" y="82045"/>
                  </a:cubicBezTo>
                  <a:cubicBezTo>
                    <a:pt x="37387" y="81311"/>
                    <a:pt x="35188" y="84977"/>
                    <a:pt x="34088" y="88642"/>
                  </a:cubicBezTo>
                  <a:cubicBezTo>
                    <a:pt x="31889" y="97439"/>
                    <a:pt x="24558" y="94873"/>
                    <a:pt x="18694" y="95606"/>
                  </a:cubicBezTo>
                  <a:cubicBezTo>
                    <a:pt x="13562" y="88276"/>
                    <a:pt x="6598" y="91208"/>
                    <a:pt x="0" y="91575"/>
                  </a:cubicBezTo>
                  <a:cubicBezTo>
                    <a:pt x="1100" y="69949"/>
                    <a:pt x="6231" y="49056"/>
                    <a:pt x="4398" y="27430"/>
                  </a:cubicBezTo>
                  <a:cubicBezTo>
                    <a:pt x="7331" y="23765"/>
                    <a:pt x="12462" y="20099"/>
                    <a:pt x="4032" y="16801"/>
                  </a:cubicBezTo>
                  <a:cubicBezTo>
                    <a:pt x="4032" y="11669"/>
                    <a:pt x="4032" y="6537"/>
                    <a:pt x="4032" y="1406"/>
                  </a:cubicBezTo>
                  <a:cubicBezTo>
                    <a:pt x="14662" y="-3359"/>
                    <a:pt x="19793" y="5071"/>
                    <a:pt x="25658" y="10569"/>
                  </a:cubicBezTo>
                  <a:cubicBezTo>
                    <a:pt x="28590" y="13502"/>
                    <a:pt x="29690" y="19000"/>
                    <a:pt x="33722" y="20466"/>
                  </a:cubicBezTo>
                  <a:cubicBezTo>
                    <a:pt x="48750" y="26330"/>
                    <a:pt x="50216" y="36960"/>
                    <a:pt x="44718" y="5052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9EA7A183-E44D-42BC-A578-ABD8032F83CA}"/>
                </a:ext>
              </a:extLst>
            </p:cNvPr>
            <p:cNvSpPr/>
            <p:nvPr/>
          </p:nvSpPr>
          <p:spPr>
            <a:xfrm>
              <a:off x="11909894" y="6640630"/>
              <a:ext cx="19181" cy="20110"/>
            </a:xfrm>
            <a:custGeom>
              <a:avLst/>
              <a:gdLst>
                <a:gd name="connsiteX0" fmla="*/ 0 w 19181"/>
                <a:gd name="connsiteY0" fmla="*/ 15038 h 20110"/>
                <a:gd name="connsiteX1" fmla="*/ 0 w 19181"/>
                <a:gd name="connsiteY1" fmla="*/ 11373 h 20110"/>
                <a:gd name="connsiteX2" fmla="*/ 15028 w 19181"/>
                <a:gd name="connsiteY2" fmla="*/ 10 h 20110"/>
                <a:gd name="connsiteX3" fmla="*/ 9530 w 19181"/>
                <a:gd name="connsiteY3" fmla="*/ 14671 h 20110"/>
                <a:gd name="connsiteX4" fmla="*/ 0 w 19181"/>
                <a:gd name="connsiteY4" fmla="*/ 15038 h 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1" h="20110">
                  <a:moveTo>
                    <a:pt x="0" y="15038"/>
                  </a:moveTo>
                  <a:cubicBezTo>
                    <a:pt x="0" y="13938"/>
                    <a:pt x="0" y="12472"/>
                    <a:pt x="0" y="11373"/>
                  </a:cubicBezTo>
                  <a:cubicBezTo>
                    <a:pt x="6598" y="9540"/>
                    <a:pt x="6964" y="-357"/>
                    <a:pt x="15028" y="10"/>
                  </a:cubicBezTo>
                  <a:cubicBezTo>
                    <a:pt x="26391" y="9540"/>
                    <a:pt x="10996" y="9540"/>
                    <a:pt x="9530" y="14671"/>
                  </a:cubicBezTo>
                  <a:cubicBezTo>
                    <a:pt x="8064" y="20903"/>
                    <a:pt x="3665" y="22735"/>
                    <a:pt x="0" y="15038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88994AC0-8A71-4100-BDE6-085CF8427E2A}"/>
                </a:ext>
              </a:extLst>
            </p:cNvPr>
            <p:cNvSpPr/>
            <p:nvPr/>
          </p:nvSpPr>
          <p:spPr>
            <a:xfrm>
              <a:off x="12391097" y="6581993"/>
              <a:ext cx="12937" cy="16551"/>
            </a:xfrm>
            <a:custGeom>
              <a:avLst/>
              <a:gdLst>
                <a:gd name="connsiteX0" fmla="*/ 11791 w 12937"/>
                <a:gd name="connsiteY0" fmla="*/ 0 h 16551"/>
                <a:gd name="connsiteX1" fmla="*/ 6660 w 12937"/>
                <a:gd name="connsiteY1" fmla="*/ 16494 h 16551"/>
                <a:gd name="connsiteX2" fmla="*/ 62 w 12937"/>
                <a:gd name="connsiteY2" fmla="*/ 14295 h 16551"/>
                <a:gd name="connsiteX3" fmla="*/ 11791 w 12937"/>
                <a:gd name="connsiteY3" fmla="*/ 0 h 1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37" h="16551">
                  <a:moveTo>
                    <a:pt x="11791" y="0"/>
                  </a:moveTo>
                  <a:cubicBezTo>
                    <a:pt x="11425" y="6231"/>
                    <a:pt x="16923" y="14295"/>
                    <a:pt x="6660" y="16494"/>
                  </a:cubicBezTo>
                  <a:cubicBezTo>
                    <a:pt x="4461" y="16861"/>
                    <a:pt x="429" y="15395"/>
                    <a:pt x="62" y="14295"/>
                  </a:cubicBezTo>
                  <a:cubicBezTo>
                    <a:pt x="-671" y="6964"/>
                    <a:pt x="5194" y="3666"/>
                    <a:pt x="11791" y="0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BF580703-4E22-41FA-ADFF-17FB9F0570FC}"/>
                </a:ext>
              </a:extLst>
            </p:cNvPr>
            <p:cNvSpPr/>
            <p:nvPr/>
          </p:nvSpPr>
          <p:spPr>
            <a:xfrm>
              <a:off x="12424249" y="6466950"/>
              <a:ext cx="16771" cy="19742"/>
            </a:xfrm>
            <a:custGeom>
              <a:avLst/>
              <a:gdLst>
                <a:gd name="connsiteX0" fmla="*/ 14927 w 16771"/>
                <a:gd name="connsiteY0" fmla="*/ 4348 h 19742"/>
                <a:gd name="connsiteX1" fmla="*/ 15294 w 16771"/>
                <a:gd name="connsiteY1" fmla="*/ 16077 h 19742"/>
                <a:gd name="connsiteX2" fmla="*/ 3931 w 16771"/>
                <a:gd name="connsiteY2" fmla="*/ 19743 h 19742"/>
                <a:gd name="connsiteX3" fmla="*/ 3198 w 16771"/>
                <a:gd name="connsiteY3" fmla="*/ 19010 h 19742"/>
                <a:gd name="connsiteX4" fmla="*/ 3198 w 16771"/>
                <a:gd name="connsiteY4" fmla="*/ 1782 h 19742"/>
                <a:gd name="connsiteX5" fmla="*/ 14927 w 16771"/>
                <a:gd name="connsiteY5" fmla="*/ 4348 h 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71" h="19742">
                  <a:moveTo>
                    <a:pt x="14927" y="4348"/>
                  </a:moveTo>
                  <a:cubicBezTo>
                    <a:pt x="17127" y="8014"/>
                    <a:pt x="17493" y="12045"/>
                    <a:pt x="15294" y="16077"/>
                  </a:cubicBezTo>
                  <a:cubicBezTo>
                    <a:pt x="11628" y="17177"/>
                    <a:pt x="7963" y="18643"/>
                    <a:pt x="3931" y="19743"/>
                  </a:cubicBezTo>
                  <a:lnTo>
                    <a:pt x="3198" y="19010"/>
                  </a:lnTo>
                  <a:cubicBezTo>
                    <a:pt x="-101" y="13145"/>
                    <a:pt x="-1934" y="6914"/>
                    <a:pt x="3198" y="1782"/>
                  </a:cubicBezTo>
                  <a:cubicBezTo>
                    <a:pt x="7596" y="-2249"/>
                    <a:pt x="11628" y="1416"/>
                    <a:pt x="14927" y="434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C3A7612-7DB0-405F-8A61-4313521278A1}"/>
                </a:ext>
              </a:extLst>
            </p:cNvPr>
            <p:cNvSpPr/>
            <p:nvPr/>
          </p:nvSpPr>
          <p:spPr>
            <a:xfrm>
              <a:off x="11474365" y="4802563"/>
              <a:ext cx="533718" cy="521535"/>
            </a:xfrm>
            <a:custGeom>
              <a:avLst/>
              <a:gdLst>
                <a:gd name="connsiteX0" fmla="*/ 131669 w 533718"/>
                <a:gd name="connsiteY0" fmla="*/ 16013 h 521535"/>
                <a:gd name="connsiteX1" fmla="*/ 188116 w 533718"/>
                <a:gd name="connsiteY1" fmla="*/ 11248 h 521535"/>
                <a:gd name="connsiteX2" fmla="*/ 249694 w 533718"/>
                <a:gd name="connsiteY2" fmla="*/ 8682 h 521535"/>
                <a:gd name="connsiteX3" fmla="*/ 310540 w 533718"/>
                <a:gd name="connsiteY3" fmla="*/ 8315 h 521535"/>
                <a:gd name="connsiteX4" fmla="*/ 352325 w 533718"/>
                <a:gd name="connsiteY4" fmla="*/ 6849 h 521535"/>
                <a:gd name="connsiteX5" fmla="*/ 416469 w 533718"/>
                <a:gd name="connsiteY5" fmla="*/ 2451 h 521535"/>
                <a:gd name="connsiteX6" fmla="*/ 477315 w 533718"/>
                <a:gd name="connsiteY6" fmla="*/ 618 h 521535"/>
                <a:gd name="connsiteX7" fmla="*/ 513236 w 533718"/>
                <a:gd name="connsiteY7" fmla="*/ 22977 h 521535"/>
                <a:gd name="connsiteX8" fmla="*/ 522032 w 533718"/>
                <a:gd name="connsiteY8" fmla="*/ 152365 h 521535"/>
                <a:gd name="connsiteX9" fmla="*/ 507737 w 533718"/>
                <a:gd name="connsiteY9" fmla="*/ 162628 h 521535"/>
                <a:gd name="connsiteX10" fmla="*/ 507371 w 533718"/>
                <a:gd name="connsiteY10" fmla="*/ 207346 h 521535"/>
                <a:gd name="connsiteX11" fmla="*/ 530463 w 533718"/>
                <a:gd name="connsiteY11" fmla="*/ 203680 h 521535"/>
                <a:gd name="connsiteX12" fmla="*/ 533395 w 533718"/>
                <a:gd name="connsiteY12" fmla="*/ 252797 h 521535"/>
                <a:gd name="connsiteX13" fmla="*/ 524598 w 533718"/>
                <a:gd name="connsiteY13" fmla="*/ 263793 h 521535"/>
                <a:gd name="connsiteX14" fmla="*/ 516901 w 533718"/>
                <a:gd name="connsiteY14" fmla="*/ 252797 h 521535"/>
                <a:gd name="connsiteX15" fmla="*/ 501140 w 533718"/>
                <a:gd name="connsiteY15" fmla="*/ 217242 h 521535"/>
                <a:gd name="connsiteX16" fmla="*/ 475482 w 533718"/>
                <a:gd name="connsiteY16" fmla="*/ 195616 h 521535"/>
                <a:gd name="connsiteX17" fmla="*/ 472183 w 533718"/>
                <a:gd name="connsiteY17" fmla="*/ 182788 h 521535"/>
                <a:gd name="connsiteX18" fmla="*/ 464852 w 533718"/>
                <a:gd name="connsiteY18" fmla="*/ 245832 h 521535"/>
                <a:gd name="connsiteX19" fmla="*/ 471084 w 533718"/>
                <a:gd name="connsiteY19" fmla="*/ 257195 h 521535"/>
                <a:gd name="connsiteX20" fmla="*/ 466319 w 533718"/>
                <a:gd name="connsiteY20" fmla="*/ 268558 h 521535"/>
                <a:gd name="connsiteX21" fmla="*/ 454956 w 533718"/>
                <a:gd name="connsiteY21" fmla="*/ 265259 h 521535"/>
                <a:gd name="connsiteX22" fmla="*/ 441394 w 533718"/>
                <a:gd name="connsiteY22" fmla="*/ 237768 h 521535"/>
                <a:gd name="connsiteX23" fmla="*/ 422334 w 533718"/>
                <a:gd name="connsiteY23" fmla="*/ 257928 h 521535"/>
                <a:gd name="connsiteX24" fmla="*/ 397776 w 533718"/>
                <a:gd name="connsiteY24" fmla="*/ 260494 h 521535"/>
                <a:gd name="connsiteX25" fmla="*/ 430398 w 533718"/>
                <a:gd name="connsiteY25" fmla="*/ 284685 h 521535"/>
                <a:gd name="connsiteX26" fmla="*/ 433330 w 533718"/>
                <a:gd name="connsiteY26" fmla="*/ 282853 h 521535"/>
                <a:gd name="connsiteX27" fmla="*/ 461554 w 533718"/>
                <a:gd name="connsiteY27" fmla="*/ 272956 h 521535"/>
                <a:gd name="connsiteX28" fmla="*/ 443227 w 533718"/>
                <a:gd name="connsiteY28" fmla="*/ 305578 h 521535"/>
                <a:gd name="connsiteX29" fmla="*/ 479148 w 533718"/>
                <a:gd name="connsiteY29" fmla="*/ 327204 h 521535"/>
                <a:gd name="connsiteX30" fmla="*/ 509570 w 533718"/>
                <a:gd name="connsiteY30" fmla="*/ 387683 h 521535"/>
                <a:gd name="connsiteX31" fmla="*/ 507371 w 533718"/>
                <a:gd name="connsiteY31" fmla="*/ 400512 h 521535"/>
                <a:gd name="connsiteX32" fmla="*/ 484279 w 533718"/>
                <a:gd name="connsiteY32" fmla="*/ 419938 h 521535"/>
                <a:gd name="connsiteX33" fmla="*/ 441394 w 533718"/>
                <a:gd name="connsiteY33" fmla="*/ 426902 h 521535"/>
                <a:gd name="connsiteX34" fmla="*/ 408039 w 533718"/>
                <a:gd name="connsiteY34" fmla="*/ 410408 h 521535"/>
                <a:gd name="connsiteX35" fmla="*/ 393011 w 533718"/>
                <a:gd name="connsiteY35" fmla="*/ 397946 h 521535"/>
                <a:gd name="connsiteX36" fmla="*/ 342429 w 533718"/>
                <a:gd name="connsiteY36" fmla="*/ 402344 h 521535"/>
                <a:gd name="connsiteX37" fmla="*/ 357823 w 533718"/>
                <a:gd name="connsiteY37" fmla="*/ 405643 h 521535"/>
                <a:gd name="connsiteX38" fmla="*/ 382748 w 533718"/>
                <a:gd name="connsiteY38" fmla="*/ 417372 h 521535"/>
                <a:gd name="connsiteX39" fmla="*/ 383481 w 533718"/>
                <a:gd name="connsiteY39" fmla="*/ 448895 h 521535"/>
                <a:gd name="connsiteX40" fmla="*/ 377250 w 533718"/>
                <a:gd name="connsiteY40" fmla="*/ 504975 h 521535"/>
                <a:gd name="connsiteX41" fmla="*/ 373218 w 533718"/>
                <a:gd name="connsiteY41" fmla="*/ 520370 h 521535"/>
                <a:gd name="connsiteX42" fmla="*/ 357457 w 533718"/>
                <a:gd name="connsiteY42" fmla="*/ 512306 h 521535"/>
                <a:gd name="connsiteX43" fmla="*/ 350492 w 533718"/>
                <a:gd name="connsiteY43" fmla="*/ 502043 h 521535"/>
                <a:gd name="connsiteX44" fmla="*/ 338397 w 533718"/>
                <a:gd name="connsiteY44" fmla="*/ 469054 h 521535"/>
                <a:gd name="connsiteX45" fmla="*/ 336564 w 533718"/>
                <a:gd name="connsiteY45" fmla="*/ 451461 h 521535"/>
                <a:gd name="connsiteX46" fmla="*/ 319337 w 533718"/>
                <a:gd name="connsiteY46" fmla="*/ 407842 h 521535"/>
                <a:gd name="connsiteX47" fmla="*/ 320436 w 533718"/>
                <a:gd name="connsiteY47" fmla="*/ 385850 h 521535"/>
                <a:gd name="connsiteX48" fmla="*/ 306141 w 533718"/>
                <a:gd name="connsiteY48" fmla="*/ 369722 h 521535"/>
                <a:gd name="connsiteX49" fmla="*/ 257025 w 533718"/>
                <a:gd name="connsiteY49" fmla="*/ 378519 h 521535"/>
                <a:gd name="connsiteX50" fmla="*/ 220738 w 533718"/>
                <a:gd name="connsiteY50" fmla="*/ 378886 h 521535"/>
                <a:gd name="connsiteX51" fmla="*/ 189948 w 533718"/>
                <a:gd name="connsiteY51" fmla="*/ 344798 h 521535"/>
                <a:gd name="connsiteX52" fmla="*/ 153661 w 533718"/>
                <a:gd name="connsiteY52" fmla="*/ 306311 h 521535"/>
                <a:gd name="connsiteX53" fmla="*/ 108943 w 533718"/>
                <a:gd name="connsiteY53" fmla="*/ 291283 h 521535"/>
                <a:gd name="connsiteX54" fmla="*/ 99780 w 533718"/>
                <a:gd name="connsiteY54" fmla="*/ 289084 h 521535"/>
                <a:gd name="connsiteX55" fmla="*/ 29405 w 533718"/>
                <a:gd name="connsiteY55" fmla="*/ 311809 h 521535"/>
                <a:gd name="connsiteX56" fmla="*/ 23906 w 533718"/>
                <a:gd name="connsiteY56" fmla="*/ 320973 h 521535"/>
                <a:gd name="connsiteX57" fmla="*/ 5580 w 533718"/>
                <a:gd name="connsiteY57" fmla="*/ 329037 h 521535"/>
                <a:gd name="connsiteX58" fmla="*/ 5580 w 533718"/>
                <a:gd name="connsiteY58" fmla="*/ 313642 h 521535"/>
                <a:gd name="connsiteX59" fmla="*/ 4480 w 533718"/>
                <a:gd name="connsiteY59" fmla="*/ 293849 h 521535"/>
                <a:gd name="connsiteX60" fmla="*/ 16209 w 533718"/>
                <a:gd name="connsiteY60" fmla="*/ 276622 h 521535"/>
                <a:gd name="connsiteX61" fmla="*/ 1181 w 533718"/>
                <a:gd name="connsiteY61" fmla="*/ 261593 h 521535"/>
                <a:gd name="connsiteX62" fmla="*/ 4113 w 533718"/>
                <a:gd name="connsiteY62" fmla="*/ 254996 h 521535"/>
                <a:gd name="connsiteX63" fmla="*/ 12544 w 533718"/>
                <a:gd name="connsiteY63" fmla="*/ 249131 h 521535"/>
                <a:gd name="connsiteX64" fmla="*/ 18408 w 533718"/>
                <a:gd name="connsiteY64" fmla="*/ 201848 h 521535"/>
                <a:gd name="connsiteX65" fmla="*/ 5213 w 533718"/>
                <a:gd name="connsiteY65" fmla="*/ 150899 h 521535"/>
                <a:gd name="connsiteX66" fmla="*/ 31237 w 533718"/>
                <a:gd name="connsiteY66" fmla="*/ 94085 h 521535"/>
                <a:gd name="connsiteX67" fmla="*/ 50297 w 533718"/>
                <a:gd name="connsiteY67" fmla="*/ 93719 h 521535"/>
                <a:gd name="connsiteX68" fmla="*/ 79987 w 533718"/>
                <a:gd name="connsiteY68" fmla="*/ 127807 h 521535"/>
                <a:gd name="connsiteX69" fmla="*/ 60927 w 533718"/>
                <a:gd name="connsiteY69" fmla="*/ 158230 h 521535"/>
                <a:gd name="connsiteX70" fmla="*/ 61660 w 533718"/>
                <a:gd name="connsiteY70" fmla="*/ 169592 h 521535"/>
                <a:gd name="connsiteX71" fmla="*/ 63126 w 533718"/>
                <a:gd name="connsiteY71" fmla="*/ 174724 h 521535"/>
                <a:gd name="connsiteX72" fmla="*/ 55795 w 533718"/>
                <a:gd name="connsiteY72" fmla="*/ 194883 h 521535"/>
                <a:gd name="connsiteX73" fmla="*/ 77055 w 533718"/>
                <a:gd name="connsiteY73" fmla="*/ 206246 h 521535"/>
                <a:gd name="connsiteX74" fmla="*/ 119573 w 533718"/>
                <a:gd name="connsiteY74" fmla="*/ 218708 h 521535"/>
                <a:gd name="connsiteX75" fmla="*/ 129470 w 533718"/>
                <a:gd name="connsiteY75" fmla="*/ 181688 h 521535"/>
                <a:gd name="connsiteX76" fmla="*/ 130569 w 533718"/>
                <a:gd name="connsiteY76" fmla="*/ 165927 h 521535"/>
                <a:gd name="connsiteX77" fmla="*/ 156227 w 533718"/>
                <a:gd name="connsiteY77" fmla="*/ 150899 h 521535"/>
                <a:gd name="connsiteX78" fmla="*/ 169422 w 533718"/>
                <a:gd name="connsiteY78" fmla="*/ 124508 h 521535"/>
                <a:gd name="connsiteX79" fmla="*/ 143398 w 533718"/>
                <a:gd name="connsiteY79" fmla="*/ 118277 h 521535"/>
                <a:gd name="connsiteX80" fmla="*/ 85852 w 533718"/>
                <a:gd name="connsiteY80" fmla="*/ 130006 h 521535"/>
                <a:gd name="connsiteX81" fmla="*/ 100880 w 533718"/>
                <a:gd name="connsiteY81" fmla="*/ 98117 h 521535"/>
                <a:gd name="connsiteX82" fmla="*/ 128003 w 533718"/>
                <a:gd name="connsiteY82" fmla="*/ 78691 h 521535"/>
                <a:gd name="connsiteX83" fmla="*/ 133135 w 533718"/>
                <a:gd name="connsiteY83" fmla="*/ 72826 h 521535"/>
                <a:gd name="connsiteX84" fmla="*/ 154394 w 533718"/>
                <a:gd name="connsiteY84" fmla="*/ 43503 h 521535"/>
                <a:gd name="connsiteX85" fmla="*/ 170522 w 533718"/>
                <a:gd name="connsiteY85" fmla="*/ 43869 h 521535"/>
                <a:gd name="connsiteX86" fmla="*/ 181152 w 533718"/>
                <a:gd name="connsiteY86" fmla="*/ 66595 h 521535"/>
                <a:gd name="connsiteX87" fmla="*/ 181518 w 533718"/>
                <a:gd name="connsiteY87" fmla="*/ 84922 h 521535"/>
                <a:gd name="connsiteX88" fmla="*/ 216339 w 533718"/>
                <a:gd name="connsiteY88" fmla="*/ 88221 h 521535"/>
                <a:gd name="connsiteX89" fmla="*/ 214507 w 533718"/>
                <a:gd name="connsiteY89" fmla="*/ 101416 h 521535"/>
                <a:gd name="connsiteX90" fmla="*/ 200945 w 533718"/>
                <a:gd name="connsiteY90" fmla="*/ 128906 h 521535"/>
                <a:gd name="connsiteX91" fmla="*/ 216339 w 533718"/>
                <a:gd name="connsiteY91" fmla="*/ 117910 h 521535"/>
                <a:gd name="connsiteX92" fmla="*/ 257392 w 533718"/>
                <a:gd name="connsiteY92" fmla="*/ 120110 h 521535"/>
                <a:gd name="connsiteX93" fmla="*/ 280117 w 533718"/>
                <a:gd name="connsiteY93" fmla="*/ 118277 h 521535"/>
                <a:gd name="connsiteX94" fmla="*/ 311639 w 533718"/>
                <a:gd name="connsiteY94" fmla="*/ 125241 h 521535"/>
                <a:gd name="connsiteX95" fmla="*/ 312372 w 533718"/>
                <a:gd name="connsiteY95" fmla="*/ 110213 h 521535"/>
                <a:gd name="connsiteX96" fmla="*/ 292213 w 533718"/>
                <a:gd name="connsiteY96" fmla="*/ 93352 h 521535"/>
                <a:gd name="connsiteX97" fmla="*/ 295145 w 533718"/>
                <a:gd name="connsiteY97" fmla="*/ 57798 h 521535"/>
                <a:gd name="connsiteX98" fmla="*/ 320803 w 533718"/>
                <a:gd name="connsiteY98" fmla="*/ 30674 h 521535"/>
                <a:gd name="connsiteX99" fmla="*/ 308341 w 533718"/>
                <a:gd name="connsiteY99" fmla="*/ 39471 h 521535"/>
                <a:gd name="connsiteX100" fmla="*/ 290747 w 533718"/>
                <a:gd name="connsiteY100" fmla="*/ 29941 h 521535"/>
                <a:gd name="connsiteX101" fmla="*/ 276085 w 533718"/>
                <a:gd name="connsiteY101" fmla="*/ 21511 h 521535"/>
                <a:gd name="connsiteX102" fmla="*/ 267288 w 533718"/>
                <a:gd name="connsiteY102" fmla="*/ 40204 h 521535"/>
                <a:gd name="connsiteX103" fmla="*/ 261057 w 533718"/>
                <a:gd name="connsiteY103" fmla="*/ 68428 h 521535"/>
                <a:gd name="connsiteX104" fmla="*/ 254826 w 533718"/>
                <a:gd name="connsiteY104" fmla="*/ 73926 h 521535"/>
                <a:gd name="connsiteX105" fmla="*/ 248228 w 533718"/>
                <a:gd name="connsiteY105" fmla="*/ 68061 h 521535"/>
                <a:gd name="connsiteX106" fmla="*/ 246029 w 533718"/>
                <a:gd name="connsiteY106" fmla="*/ 47168 h 521535"/>
                <a:gd name="connsiteX107" fmla="*/ 237965 w 533718"/>
                <a:gd name="connsiteY107" fmla="*/ 62930 h 521535"/>
                <a:gd name="connsiteX108" fmla="*/ 223670 w 533718"/>
                <a:gd name="connsiteY108" fmla="*/ 43869 h 521535"/>
                <a:gd name="connsiteX109" fmla="*/ 203510 w 533718"/>
                <a:gd name="connsiteY109" fmla="*/ 27009 h 521535"/>
                <a:gd name="connsiteX110" fmla="*/ 131669 w 533718"/>
                <a:gd name="connsiteY110" fmla="*/ 16013 h 52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33718" h="521535">
                  <a:moveTo>
                    <a:pt x="131669" y="16013"/>
                  </a:moveTo>
                  <a:cubicBezTo>
                    <a:pt x="149996" y="10148"/>
                    <a:pt x="169422" y="13447"/>
                    <a:pt x="188116" y="11248"/>
                  </a:cubicBezTo>
                  <a:cubicBezTo>
                    <a:pt x="208642" y="8682"/>
                    <a:pt x="228802" y="14546"/>
                    <a:pt x="249694" y="8682"/>
                  </a:cubicBezTo>
                  <a:cubicBezTo>
                    <a:pt x="268388" y="3550"/>
                    <a:pt x="290014" y="6849"/>
                    <a:pt x="310540" y="8315"/>
                  </a:cubicBezTo>
                  <a:cubicBezTo>
                    <a:pt x="324835" y="9415"/>
                    <a:pt x="338397" y="9048"/>
                    <a:pt x="352325" y="6849"/>
                  </a:cubicBezTo>
                  <a:cubicBezTo>
                    <a:pt x="373584" y="3550"/>
                    <a:pt x="394844" y="1351"/>
                    <a:pt x="416469" y="2451"/>
                  </a:cubicBezTo>
                  <a:cubicBezTo>
                    <a:pt x="436629" y="3184"/>
                    <a:pt x="457522" y="3550"/>
                    <a:pt x="477315" y="618"/>
                  </a:cubicBezTo>
                  <a:cubicBezTo>
                    <a:pt x="497841" y="-2681"/>
                    <a:pt x="508471" y="7582"/>
                    <a:pt x="513236" y="22977"/>
                  </a:cubicBezTo>
                  <a:cubicBezTo>
                    <a:pt x="526064" y="65129"/>
                    <a:pt x="533762" y="108014"/>
                    <a:pt x="522032" y="152365"/>
                  </a:cubicBezTo>
                  <a:cubicBezTo>
                    <a:pt x="519833" y="160429"/>
                    <a:pt x="510670" y="156397"/>
                    <a:pt x="507737" y="162628"/>
                  </a:cubicBezTo>
                  <a:cubicBezTo>
                    <a:pt x="501140" y="177656"/>
                    <a:pt x="498940" y="192684"/>
                    <a:pt x="507371" y="207346"/>
                  </a:cubicBezTo>
                  <a:cubicBezTo>
                    <a:pt x="514702" y="220908"/>
                    <a:pt x="522766" y="215776"/>
                    <a:pt x="530463" y="203680"/>
                  </a:cubicBezTo>
                  <a:cubicBezTo>
                    <a:pt x="535961" y="221274"/>
                    <a:pt x="532662" y="237035"/>
                    <a:pt x="533395" y="252797"/>
                  </a:cubicBezTo>
                  <a:cubicBezTo>
                    <a:pt x="530463" y="256462"/>
                    <a:pt x="530829" y="263793"/>
                    <a:pt x="524598" y="263793"/>
                  </a:cubicBezTo>
                  <a:cubicBezTo>
                    <a:pt x="518367" y="263426"/>
                    <a:pt x="519833" y="255729"/>
                    <a:pt x="516901" y="252797"/>
                  </a:cubicBezTo>
                  <a:cubicBezTo>
                    <a:pt x="506638" y="242900"/>
                    <a:pt x="507737" y="228605"/>
                    <a:pt x="501140" y="217242"/>
                  </a:cubicBezTo>
                  <a:cubicBezTo>
                    <a:pt x="495275" y="207346"/>
                    <a:pt x="490510" y="196350"/>
                    <a:pt x="475482" y="195616"/>
                  </a:cubicBezTo>
                  <a:cubicBezTo>
                    <a:pt x="468518" y="195250"/>
                    <a:pt x="468518" y="193417"/>
                    <a:pt x="472183" y="182788"/>
                  </a:cubicBezTo>
                  <a:cubicBezTo>
                    <a:pt x="459354" y="197083"/>
                    <a:pt x="455689" y="229705"/>
                    <a:pt x="464852" y="245832"/>
                  </a:cubicBezTo>
                  <a:cubicBezTo>
                    <a:pt x="467052" y="249498"/>
                    <a:pt x="469984" y="252797"/>
                    <a:pt x="471084" y="257195"/>
                  </a:cubicBezTo>
                  <a:cubicBezTo>
                    <a:pt x="472183" y="261960"/>
                    <a:pt x="470717" y="265992"/>
                    <a:pt x="466319" y="268558"/>
                  </a:cubicBezTo>
                  <a:cubicBezTo>
                    <a:pt x="461554" y="271123"/>
                    <a:pt x="457888" y="269291"/>
                    <a:pt x="454956" y="265259"/>
                  </a:cubicBezTo>
                  <a:cubicBezTo>
                    <a:pt x="449458" y="257562"/>
                    <a:pt x="446525" y="248765"/>
                    <a:pt x="441394" y="237768"/>
                  </a:cubicBezTo>
                  <a:cubicBezTo>
                    <a:pt x="436996" y="248032"/>
                    <a:pt x="433330" y="256828"/>
                    <a:pt x="422334" y="257928"/>
                  </a:cubicBezTo>
                  <a:cubicBezTo>
                    <a:pt x="414270" y="259028"/>
                    <a:pt x="405107" y="250964"/>
                    <a:pt x="397776" y="260494"/>
                  </a:cubicBezTo>
                  <a:cubicBezTo>
                    <a:pt x="420135" y="255729"/>
                    <a:pt x="430398" y="263426"/>
                    <a:pt x="430398" y="284685"/>
                  </a:cubicBezTo>
                  <a:cubicBezTo>
                    <a:pt x="431497" y="284319"/>
                    <a:pt x="432230" y="283219"/>
                    <a:pt x="433330" y="282853"/>
                  </a:cubicBezTo>
                  <a:cubicBezTo>
                    <a:pt x="442860" y="279554"/>
                    <a:pt x="448358" y="263060"/>
                    <a:pt x="461554" y="272956"/>
                  </a:cubicBezTo>
                  <a:cubicBezTo>
                    <a:pt x="465952" y="276255"/>
                    <a:pt x="450191" y="302279"/>
                    <a:pt x="443227" y="305578"/>
                  </a:cubicBezTo>
                  <a:cubicBezTo>
                    <a:pt x="450191" y="320240"/>
                    <a:pt x="465585" y="321706"/>
                    <a:pt x="479148" y="327204"/>
                  </a:cubicBezTo>
                  <a:cubicBezTo>
                    <a:pt x="505172" y="337100"/>
                    <a:pt x="508104" y="356527"/>
                    <a:pt x="509570" y="387683"/>
                  </a:cubicBezTo>
                  <a:cubicBezTo>
                    <a:pt x="509937" y="391715"/>
                    <a:pt x="507737" y="396113"/>
                    <a:pt x="507371" y="400512"/>
                  </a:cubicBezTo>
                  <a:cubicBezTo>
                    <a:pt x="505905" y="415906"/>
                    <a:pt x="499307" y="422137"/>
                    <a:pt x="484279" y="419938"/>
                  </a:cubicBezTo>
                  <a:cubicBezTo>
                    <a:pt x="468884" y="417739"/>
                    <a:pt x="455322" y="419205"/>
                    <a:pt x="441394" y="426902"/>
                  </a:cubicBezTo>
                  <a:cubicBezTo>
                    <a:pt x="422334" y="437166"/>
                    <a:pt x="413537" y="432034"/>
                    <a:pt x="408039" y="410408"/>
                  </a:cubicBezTo>
                  <a:cubicBezTo>
                    <a:pt x="405840" y="401978"/>
                    <a:pt x="402541" y="399045"/>
                    <a:pt x="393011" y="397946"/>
                  </a:cubicBezTo>
                  <a:cubicBezTo>
                    <a:pt x="375784" y="395747"/>
                    <a:pt x="358923" y="392448"/>
                    <a:pt x="342429" y="402344"/>
                  </a:cubicBezTo>
                  <a:cubicBezTo>
                    <a:pt x="346460" y="407842"/>
                    <a:pt x="352692" y="406376"/>
                    <a:pt x="357823" y="405643"/>
                  </a:cubicBezTo>
                  <a:cubicBezTo>
                    <a:pt x="369186" y="403811"/>
                    <a:pt x="377616" y="407109"/>
                    <a:pt x="382748" y="417372"/>
                  </a:cubicBezTo>
                  <a:cubicBezTo>
                    <a:pt x="387879" y="427635"/>
                    <a:pt x="391911" y="437532"/>
                    <a:pt x="383481" y="448895"/>
                  </a:cubicBezTo>
                  <a:cubicBezTo>
                    <a:pt x="371019" y="466122"/>
                    <a:pt x="365520" y="484449"/>
                    <a:pt x="377250" y="504975"/>
                  </a:cubicBezTo>
                  <a:cubicBezTo>
                    <a:pt x="380549" y="510840"/>
                    <a:pt x="381648" y="517071"/>
                    <a:pt x="373218" y="520370"/>
                  </a:cubicBezTo>
                  <a:cubicBezTo>
                    <a:pt x="365154" y="523302"/>
                    <a:pt x="359656" y="520736"/>
                    <a:pt x="357457" y="512306"/>
                  </a:cubicBezTo>
                  <a:cubicBezTo>
                    <a:pt x="356357" y="507907"/>
                    <a:pt x="354524" y="504242"/>
                    <a:pt x="350492" y="502043"/>
                  </a:cubicBezTo>
                  <a:cubicBezTo>
                    <a:pt x="336930" y="494712"/>
                    <a:pt x="332532" y="484082"/>
                    <a:pt x="338397" y="469054"/>
                  </a:cubicBezTo>
                  <a:cubicBezTo>
                    <a:pt x="340596" y="463190"/>
                    <a:pt x="342062" y="455126"/>
                    <a:pt x="336564" y="451461"/>
                  </a:cubicBezTo>
                  <a:cubicBezTo>
                    <a:pt x="320803" y="440464"/>
                    <a:pt x="321902" y="423603"/>
                    <a:pt x="319337" y="407842"/>
                  </a:cubicBezTo>
                  <a:cubicBezTo>
                    <a:pt x="317504" y="400512"/>
                    <a:pt x="318237" y="393181"/>
                    <a:pt x="320436" y="385850"/>
                  </a:cubicBezTo>
                  <a:cubicBezTo>
                    <a:pt x="324468" y="372655"/>
                    <a:pt x="317504" y="368623"/>
                    <a:pt x="306141" y="369722"/>
                  </a:cubicBezTo>
                  <a:cubicBezTo>
                    <a:pt x="289647" y="371188"/>
                    <a:pt x="272786" y="374121"/>
                    <a:pt x="257025" y="378519"/>
                  </a:cubicBezTo>
                  <a:cubicBezTo>
                    <a:pt x="244563" y="382185"/>
                    <a:pt x="232833" y="382918"/>
                    <a:pt x="220738" y="378886"/>
                  </a:cubicBezTo>
                  <a:cubicBezTo>
                    <a:pt x="212307" y="366057"/>
                    <a:pt x="200945" y="355427"/>
                    <a:pt x="189948" y="344798"/>
                  </a:cubicBezTo>
                  <a:cubicBezTo>
                    <a:pt x="181518" y="328670"/>
                    <a:pt x="166857" y="318040"/>
                    <a:pt x="153661" y="306311"/>
                  </a:cubicBezTo>
                  <a:cubicBezTo>
                    <a:pt x="140099" y="296781"/>
                    <a:pt x="124705" y="294215"/>
                    <a:pt x="108943" y="291283"/>
                  </a:cubicBezTo>
                  <a:cubicBezTo>
                    <a:pt x="106011" y="290917"/>
                    <a:pt x="102712" y="289817"/>
                    <a:pt x="99780" y="289084"/>
                  </a:cubicBezTo>
                  <a:cubicBezTo>
                    <a:pt x="52863" y="279920"/>
                    <a:pt x="66425" y="274422"/>
                    <a:pt x="29405" y="311809"/>
                  </a:cubicBezTo>
                  <a:cubicBezTo>
                    <a:pt x="26839" y="314375"/>
                    <a:pt x="24273" y="316941"/>
                    <a:pt x="23906" y="320973"/>
                  </a:cubicBezTo>
                  <a:cubicBezTo>
                    <a:pt x="21707" y="337833"/>
                    <a:pt x="21341" y="337833"/>
                    <a:pt x="5580" y="329037"/>
                  </a:cubicBezTo>
                  <a:cubicBezTo>
                    <a:pt x="2647" y="323905"/>
                    <a:pt x="2281" y="318407"/>
                    <a:pt x="5580" y="313642"/>
                  </a:cubicBezTo>
                  <a:cubicBezTo>
                    <a:pt x="11078" y="306311"/>
                    <a:pt x="8145" y="300080"/>
                    <a:pt x="4480" y="293849"/>
                  </a:cubicBezTo>
                  <a:cubicBezTo>
                    <a:pt x="-285" y="281753"/>
                    <a:pt x="15110" y="283586"/>
                    <a:pt x="16209" y="276622"/>
                  </a:cubicBezTo>
                  <a:cubicBezTo>
                    <a:pt x="17675" y="266358"/>
                    <a:pt x="814" y="272223"/>
                    <a:pt x="1181" y="261593"/>
                  </a:cubicBezTo>
                  <a:cubicBezTo>
                    <a:pt x="1181" y="259028"/>
                    <a:pt x="2281" y="256828"/>
                    <a:pt x="4113" y="254996"/>
                  </a:cubicBezTo>
                  <a:cubicBezTo>
                    <a:pt x="6679" y="252797"/>
                    <a:pt x="9978" y="251330"/>
                    <a:pt x="12544" y="249131"/>
                  </a:cubicBezTo>
                  <a:cubicBezTo>
                    <a:pt x="31970" y="234836"/>
                    <a:pt x="36002" y="217242"/>
                    <a:pt x="18408" y="201848"/>
                  </a:cubicBezTo>
                  <a:cubicBezTo>
                    <a:pt x="814" y="186453"/>
                    <a:pt x="-5417" y="172525"/>
                    <a:pt x="5213" y="150899"/>
                  </a:cubicBezTo>
                  <a:cubicBezTo>
                    <a:pt x="14743" y="132572"/>
                    <a:pt x="14376" y="109846"/>
                    <a:pt x="31237" y="94085"/>
                  </a:cubicBezTo>
                  <a:cubicBezTo>
                    <a:pt x="38568" y="87121"/>
                    <a:pt x="42966" y="84189"/>
                    <a:pt x="50297" y="93719"/>
                  </a:cubicBezTo>
                  <a:cubicBezTo>
                    <a:pt x="59461" y="105815"/>
                    <a:pt x="76688" y="110580"/>
                    <a:pt x="79987" y="127807"/>
                  </a:cubicBezTo>
                  <a:cubicBezTo>
                    <a:pt x="72290" y="137337"/>
                    <a:pt x="70457" y="150166"/>
                    <a:pt x="60927" y="158230"/>
                  </a:cubicBezTo>
                  <a:cubicBezTo>
                    <a:pt x="56528" y="162261"/>
                    <a:pt x="60560" y="165927"/>
                    <a:pt x="61660" y="169592"/>
                  </a:cubicBezTo>
                  <a:cubicBezTo>
                    <a:pt x="62393" y="171058"/>
                    <a:pt x="62760" y="172891"/>
                    <a:pt x="63126" y="174724"/>
                  </a:cubicBezTo>
                  <a:cubicBezTo>
                    <a:pt x="64959" y="182788"/>
                    <a:pt x="57628" y="187919"/>
                    <a:pt x="55795" y="194883"/>
                  </a:cubicBezTo>
                  <a:cubicBezTo>
                    <a:pt x="62393" y="200015"/>
                    <a:pt x="71556" y="200015"/>
                    <a:pt x="77055" y="206246"/>
                  </a:cubicBezTo>
                  <a:cubicBezTo>
                    <a:pt x="92816" y="222374"/>
                    <a:pt x="103812" y="226039"/>
                    <a:pt x="119573" y="218708"/>
                  </a:cubicBezTo>
                  <a:cubicBezTo>
                    <a:pt x="136434" y="211011"/>
                    <a:pt x="145964" y="204780"/>
                    <a:pt x="129470" y="181688"/>
                  </a:cubicBezTo>
                  <a:cubicBezTo>
                    <a:pt x="127270" y="176190"/>
                    <a:pt x="129103" y="171058"/>
                    <a:pt x="130569" y="165927"/>
                  </a:cubicBezTo>
                  <a:cubicBezTo>
                    <a:pt x="135334" y="154931"/>
                    <a:pt x="137900" y="142468"/>
                    <a:pt x="156227" y="150899"/>
                  </a:cubicBezTo>
                  <a:cubicBezTo>
                    <a:pt x="165757" y="155297"/>
                    <a:pt x="173454" y="140269"/>
                    <a:pt x="169422" y="124508"/>
                  </a:cubicBezTo>
                  <a:cubicBezTo>
                    <a:pt x="165024" y="112412"/>
                    <a:pt x="152562" y="107647"/>
                    <a:pt x="143398" y="118277"/>
                  </a:cubicBezTo>
                  <a:cubicBezTo>
                    <a:pt x="126171" y="137703"/>
                    <a:pt x="106378" y="133671"/>
                    <a:pt x="85852" y="130006"/>
                  </a:cubicBezTo>
                  <a:cubicBezTo>
                    <a:pt x="83286" y="116078"/>
                    <a:pt x="96848" y="109113"/>
                    <a:pt x="100880" y="98117"/>
                  </a:cubicBezTo>
                  <a:cubicBezTo>
                    <a:pt x="104911" y="87488"/>
                    <a:pt x="110410" y="73559"/>
                    <a:pt x="128003" y="78691"/>
                  </a:cubicBezTo>
                  <a:cubicBezTo>
                    <a:pt x="132402" y="80157"/>
                    <a:pt x="132402" y="75025"/>
                    <a:pt x="133135" y="72826"/>
                  </a:cubicBezTo>
                  <a:cubicBezTo>
                    <a:pt x="137900" y="61463"/>
                    <a:pt x="151095" y="56698"/>
                    <a:pt x="154394" y="43503"/>
                  </a:cubicBezTo>
                  <a:cubicBezTo>
                    <a:pt x="156227" y="36172"/>
                    <a:pt x="164657" y="42770"/>
                    <a:pt x="170522" y="43869"/>
                  </a:cubicBezTo>
                  <a:cubicBezTo>
                    <a:pt x="184450" y="46802"/>
                    <a:pt x="192881" y="51200"/>
                    <a:pt x="181152" y="66595"/>
                  </a:cubicBezTo>
                  <a:cubicBezTo>
                    <a:pt x="177486" y="71360"/>
                    <a:pt x="179685" y="77591"/>
                    <a:pt x="181518" y="84922"/>
                  </a:cubicBezTo>
                  <a:cubicBezTo>
                    <a:pt x="194347" y="75025"/>
                    <a:pt x="205710" y="79790"/>
                    <a:pt x="216339" y="88221"/>
                  </a:cubicBezTo>
                  <a:cubicBezTo>
                    <a:pt x="221471" y="92253"/>
                    <a:pt x="225136" y="97751"/>
                    <a:pt x="214507" y="101416"/>
                  </a:cubicBezTo>
                  <a:cubicBezTo>
                    <a:pt x="202044" y="105815"/>
                    <a:pt x="200578" y="116811"/>
                    <a:pt x="200945" y="128906"/>
                  </a:cubicBezTo>
                  <a:cubicBezTo>
                    <a:pt x="209008" y="128173"/>
                    <a:pt x="212307" y="122309"/>
                    <a:pt x="216339" y="117910"/>
                  </a:cubicBezTo>
                  <a:cubicBezTo>
                    <a:pt x="230268" y="102149"/>
                    <a:pt x="246029" y="102882"/>
                    <a:pt x="257392" y="120110"/>
                  </a:cubicBezTo>
                  <a:cubicBezTo>
                    <a:pt x="266189" y="133305"/>
                    <a:pt x="274619" y="123408"/>
                    <a:pt x="280117" y="118277"/>
                  </a:cubicBezTo>
                  <a:cubicBezTo>
                    <a:pt x="299910" y="99583"/>
                    <a:pt x="299910" y="99217"/>
                    <a:pt x="311639" y="125241"/>
                  </a:cubicBezTo>
                  <a:cubicBezTo>
                    <a:pt x="319703" y="120843"/>
                    <a:pt x="317870" y="115711"/>
                    <a:pt x="312372" y="110213"/>
                  </a:cubicBezTo>
                  <a:cubicBezTo>
                    <a:pt x="306141" y="103982"/>
                    <a:pt x="298444" y="99583"/>
                    <a:pt x="292213" y="93352"/>
                  </a:cubicBezTo>
                  <a:cubicBezTo>
                    <a:pt x="279384" y="80157"/>
                    <a:pt x="280850" y="68428"/>
                    <a:pt x="295145" y="57798"/>
                  </a:cubicBezTo>
                  <a:cubicBezTo>
                    <a:pt x="305042" y="50467"/>
                    <a:pt x="314205" y="42037"/>
                    <a:pt x="320803" y="30674"/>
                  </a:cubicBezTo>
                  <a:cubicBezTo>
                    <a:pt x="317137" y="34706"/>
                    <a:pt x="315305" y="43869"/>
                    <a:pt x="308341" y="39471"/>
                  </a:cubicBezTo>
                  <a:cubicBezTo>
                    <a:pt x="302476" y="36172"/>
                    <a:pt x="295878" y="33973"/>
                    <a:pt x="290747" y="29941"/>
                  </a:cubicBezTo>
                  <a:cubicBezTo>
                    <a:pt x="285982" y="26642"/>
                    <a:pt x="283782" y="18212"/>
                    <a:pt x="276085" y="21511"/>
                  </a:cubicBezTo>
                  <a:cubicBezTo>
                    <a:pt x="268021" y="24809"/>
                    <a:pt x="266189" y="32140"/>
                    <a:pt x="267288" y="40204"/>
                  </a:cubicBezTo>
                  <a:cubicBezTo>
                    <a:pt x="268388" y="50101"/>
                    <a:pt x="257392" y="57431"/>
                    <a:pt x="261057" y="68428"/>
                  </a:cubicBezTo>
                  <a:cubicBezTo>
                    <a:pt x="262157" y="70993"/>
                    <a:pt x="258125" y="73926"/>
                    <a:pt x="254826" y="73926"/>
                  </a:cubicBezTo>
                  <a:cubicBezTo>
                    <a:pt x="251527" y="73926"/>
                    <a:pt x="248961" y="71360"/>
                    <a:pt x="248228" y="68061"/>
                  </a:cubicBezTo>
                  <a:cubicBezTo>
                    <a:pt x="246395" y="61097"/>
                    <a:pt x="245662" y="54133"/>
                    <a:pt x="246029" y="47168"/>
                  </a:cubicBezTo>
                  <a:cubicBezTo>
                    <a:pt x="243830" y="52300"/>
                    <a:pt x="250061" y="64029"/>
                    <a:pt x="237965" y="62930"/>
                  </a:cubicBezTo>
                  <a:cubicBezTo>
                    <a:pt x="228068" y="62196"/>
                    <a:pt x="223670" y="53033"/>
                    <a:pt x="223670" y="43869"/>
                  </a:cubicBezTo>
                  <a:cubicBezTo>
                    <a:pt x="222937" y="24443"/>
                    <a:pt x="222570" y="29941"/>
                    <a:pt x="203510" y="27009"/>
                  </a:cubicBezTo>
                  <a:cubicBezTo>
                    <a:pt x="179685" y="23343"/>
                    <a:pt x="154394" y="26642"/>
                    <a:pt x="131669" y="16013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D7564176-7628-41E6-958D-BC3A573E9B20}"/>
                </a:ext>
              </a:extLst>
            </p:cNvPr>
            <p:cNvSpPr/>
            <p:nvPr/>
          </p:nvSpPr>
          <p:spPr>
            <a:xfrm>
              <a:off x="11738926" y="5339427"/>
              <a:ext cx="410317" cy="625944"/>
            </a:xfrm>
            <a:custGeom>
              <a:avLst/>
              <a:gdLst>
                <a:gd name="connsiteX0" fmla="*/ 403720 w 410317"/>
                <a:gd name="connsiteY0" fmla="*/ 31522 h 625944"/>
                <a:gd name="connsiteX1" fmla="*/ 403353 w 410317"/>
                <a:gd name="connsiteY1" fmla="*/ 71475 h 625944"/>
                <a:gd name="connsiteX2" fmla="*/ 410318 w 410317"/>
                <a:gd name="connsiteY2" fmla="*/ 118025 h 625944"/>
                <a:gd name="connsiteX3" fmla="*/ 403720 w 410317"/>
                <a:gd name="connsiteY3" fmla="*/ 189501 h 625944"/>
                <a:gd name="connsiteX4" fmla="*/ 385393 w 410317"/>
                <a:gd name="connsiteY4" fmla="*/ 192799 h 625944"/>
                <a:gd name="connsiteX5" fmla="*/ 381728 w 410317"/>
                <a:gd name="connsiteY5" fmla="*/ 188767 h 625944"/>
                <a:gd name="connsiteX6" fmla="*/ 359369 w 410317"/>
                <a:gd name="connsiteY6" fmla="*/ 175572 h 625944"/>
                <a:gd name="connsiteX7" fmla="*/ 347640 w 410317"/>
                <a:gd name="connsiteY7" fmla="*/ 181070 h 625944"/>
                <a:gd name="connsiteX8" fmla="*/ 321982 w 410317"/>
                <a:gd name="connsiteY8" fmla="*/ 184736 h 625944"/>
                <a:gd name="connsiteX9" fmla="*/ 290460 w 410317"/>
                <a:gd name="connsiteY9" fmla="*/ 174106 h 625944"/>
                <a:gd name="connsiteX10" fmla="*/ 286061 w 410317"/>
                <a:gd name="connsiteY10" fmla="*/ 145149 h 625944"/>
                <a:gd name="connsiteX11" fmla="*/ 277264 w 410317"/>
                <a:gd name="connsiteY11" fmla="*/ 160177 h 625944"/>
                <a:gd name="connsiteX12" fmla="*/ 268101 w 410317"/>
                <a:gd name="connsiteY12" fmla="*/ 176672 h 625944"/>
                <a:gd name="connsiteX13" fmla="*/ 230714 w 410317"/>
                <a:gd name="connsiteY13" fmla="*/ 202329 h 625944"/>
                <a:gd name="connsiteX14" fmla="*/ 232180 w 410317"/>
                <a:gd name="connsiteY14" fmla="*/ 207461 h 625944"/>
                <a:gd name="connsiteX15" fmla="*/ 269567 w 410317"/>
                <a:gd name="connsiteY15" fmla="*/ 194999 h 625944"/>
                <a:gd name="connsiteX16" fmla="*/ 275798 w 410317"/>
                <a:gd name="connsiteY16" fmla="*/ 207094 h 625944"/>
                <a:gd name="connsiteX17" fmla="*/ 247575 w 410317"/>
                <a:gd name="connsiteY17" fmla="*/ 225788 h 625944"/>
                <a:gd name="connsiteX18" fmla="*/ 265168 w 410317"/>
                <a:gd name="connsiteY18" fmla="*/ 229087 h 625944"/>
                <a:gd name="connsiteX19" fmla="*/ 276898 w 410317"/>
                <a:gd name="connsiteY19" fmla="*/ 228354 h 625944"/>
                <a:gd name="connsiteX20" fmla="*/ 277997 w 410317"/>
                <a:gd name="connsiteY20" fmla="*/ 240083 h 625944"/>
                <a:gd name="connsiteX21" fmla="*/ 271766 w 410317"/>
                <a:gd name="connsiteY21" fmla="*/ 261709 h 625944"/>
                <a:gd name="connsiteX22" fmla="*/ 259670 w 410317"/>
                <a:gd name="connsiteY22" fmla="*/ 273804 h 625944"/>
                <a:gd name="connsiteX23" fmla="*/ 243543 w 410317"/>
                <a:gd name="connsiteY23" fmla="*/ 282601 h 625944"/>
                <a:gd name="connsiteX24" fmla="*/ 225949 w 410317"/>
                <a:gd name="connsiteY24" fmla="*/ 317056 h 625944"/>
                <a:gd name="connsiteX25" fmla="*/ 209088 w 410317"/>
                <a:gd name="connsiteY25" fmla="*/ 344546 h 625944"/>
                <a:gd name="connsiteX26" fmla="*/ 198092 w 410317"/>
                <a:gd name="connsiteY26" fmla="*/ 362873 h 625944"/>
                <a:gd name="connsiteX27" fmla="*/ 185630 w 410317"/>
                <a:gd name="connsiteY27" fmla="*/ 362873 h 625944"/>
                <a:gd name="connsiteX28" fmla="*/ 131748 w 410317"/>
                <a:gd name="connsiteY28" fmla="*/ 384132 h 625944"/>
                <a:gd name="connsiteX29" fmla="*/ 140912 w 410317"/>
                <a:gd name="connsiteY29" fmla="*/ 376802 h 625944"/>
                <a:gd name="connsiteX30" fmla="*/ 151908 w 410317"/>
                <a:gd name="connsiteY30" fmla="*/ 377168 h 625944"/>
                <a:gd name="connsiteX31" fmla="*/ 158506 w 410317"/>
                <a:gd name="connsiteY31" fmla="*/ 394396 h 625944"/>
                <a:gd name="connsiteX32" fmla="*/ 148609 w 410317"/>
                <a:gd name="connsiteY32" fmla="*/ 405392 h 625944"/>
                <a:gd name="connsiteX33" fmla="*/ 140545 w 410317"/>
                <a:gd name="connsiteY33" fmla="*/ 412723 h 625944"/>
                <a:gd name="connsiteX34" fmla="*/ 132115 w 410317"/>
                <a:gd name="connsiteY34" fmla="*/ 427751 h 625944"/>
                <a:gd name="connsiteX35" fmla="*/ 118553 w 410317"/>
                <a:gd name="connsiteY35" fmla="*/ 450476 h 625944"/>
                <a:gd name="connsiteX36" fmla="*/ 102792 w 410317"/>
                <a:gd name="connsiteY36" fmla="*/ 467703 h 625944"/>
                <a:gd name="connsiteX37" fmla="*/ 104991 w 410317"/>
                <a:gd name="connsiteY37" fmla="*/ 472102 h 625944"/>
                <a:gd name="connsiteX38" fmla="*/ 142012 w 410317"/>
                <a:gd name="connsiteY38" fmla="*/ 495927 h 625944"/>
                <a:gd name="connsiteX39" fmla="*/ 140179 w 410317"/>
                <a:gd name="connsiteY39" fmla="*/ 511321 h 625944"/>
                <a:gd name="connsiteX40" fmla="*/ 143111 w 410317"/>
                <a:gd name="connsiteY40" fmla="*/ 514987 h 625944"/>
                <a:gd name="connsiteX41" fmla="*/ 140912 w 410317"/>
                <a:gd name="connsiteY41" fmla="*/ 576565 h 625944"/>
                <a:gd name="connsiteX42" fmla="*/ 134314 w 410317"/>
                <a:gd name="connsiteY42" fmla="*/ 587195 h 625944"/>
                <a:gd name="connsiteX43" fmla="*/ 123685 w 410317"/>
                <a:gd name="connsiteY43" fmla="*/ 593426 h 625944"/>
                <a:gd name="connsiteX44" fmla="*/ 108290 w 410317"/>
                <a:gd name="connsiteY44" fmla="*/ 610653 h 625944"/>
                <a:gd name="connsiteX45" fmla="*/ 104991 w 410317"/>
                <a:gd name="connsiteY45" fmla="*/ 611753 h 625944"/>
                <a:gd name="connsiteX46" fmla="*/ 88863 w 410317"/>
                <a:gd name="connsiteY46" fmla="*/ 625681 h 625944"/>
                <a:gd name="connsiteX47" fmla="*/ 57341 w 410317"/>
                <a:gd name="connsiteY47" fmla="*/ 597825 h 625944"/>
                <a:gd name="connsiteX48" fmla="*/ 66871 w 410317"/>
                <a:gd name="connsiteY48" fmla="*/ 587928 h 625944"/>
                <a:gd name="connsiteX49" fmla="*/ 56608 w 410317"/>
                <a:gd name="connsiteY49" fmla="*/ 599657 h 625944"/>
                <a:gd name="connsiteX50" fmla="*/ 46711 w 410317"/>
                <a:gd name="connsiteY50" fmla="*/ 611020 h 625944"/>
                <a:gd name="connsiteX51" fmla="*/ 17755 w 410317"/>
                <a:gd name="connsiteY51" fmla="*/ 609187 h 625944"/>
                <a:gd name="connsiteX52" fmla="*/ 6759 w 410317"/>
                <a:gd name="connsiteY52" fmla="*/ 595259 h 625944"/>
                <a:gd name="connsiteX53" fmla="*/ 19221 w 410317"/>
                <a:gd name="connsiteY53" fmla="*/ 564470 h 625944"/>
                <a:gd name="connsiteX54" fmla="*/ 33516 w 410317"/>
                <a:gd name="connsiteY54" fmla="*/ 542844 h 625944"/>
                <a:gd name="connsiteX55" fmla="*/ 41946 w 410317"/>
                <a:gd name="connsiteY55" fmla="*/ 525983 h 625944"/>
                <a:gd name="connsiteX56" fmla="*/ 27285 w 410317"/>
                <a:gd name="connsiteY56" fmla="*/ 520852 h 625944"/>
                <a:gd name="connsiteX57" fmla="*/ 11524 w 410317"/>
                <a:gd name="connsiteY57" fmla="*/ 493728 h 625944"/>
                <a:gd name="connsiteX58" fmla="*/ 43413 w 410317"/>
                <a:gd name="connsiteY58" fmla="*/ 498859 h 625944"/>
                <a:gd name="connsiteX59" fmla="*/ 52210 w 410317"/>
                <a:gd name="connsiteY59" fmla="*/ 501058 h 625944"/>
                <a:gd name="connsiteX60" fmla="*/ 55875 w 410317"/>
                <a:gd name="connsiteY60" fmla="*/ 488229 h 625944"/>
                <a:gd name="connsiteX61" fmla="*/ 57708 w 410317"/>
                <a:gd name="connsiteY61" fmla="*/ 477600 h 625944"/>
                <a:gd name="connsiteX62" fmla="*/ 70170 w 410317"/>
                <a:gd name="connsiteY62" fmla="*/ 422619 h 625944"/>
                <a:gd name="connsiteX63" fmla="*/ 56608 w 410317"/>
                <a:gd name="connsiteY63" fmla="*/ 414189 h 625944"/>
                <a:gd name="connsiteX64" fmla="*/ 54409 w 410317"/>
                <a:gd name="connsiteY64" fmla="*/ 403926 h 625944"/>
                <a:gd name="connsiteX65" fmla="*/ 56974 w 410317"/>
                <a:gd name="connsiteY65" fmla="*/ 397328 h 625944"/>
                <a:gd name="connsiteX66" fmla="*/ 80066 w 410317"/>
                <a:gd name="connsiteY66" fmla="*/ 347112 h 625944"/>
                <a:gd name="connsiteX67" fmla="*/ 74202 w 410317"/>
                <a:gd name="connsiteY67" fmla="*/ 335383 h 625944"/>
                <a:gd name="connsiteX68" fmla="*/ 93628 w 410317"/>
                <a:gd name="connsiteY68" fmla="*/ 322188 h 625944"/>
                <a:gd name="connsiteX69" fmla="*/ 115621 w 410317"/>
                <a:gd name="connsiteY69" fmla="*/ 301661 h 625944"/>
                <a:gd name="connsiteX70" fmla="*/ 79700 w 410317"/>
                <a:gd name="connsiteY70" fmla="*/ 294697 h 625944"/>
                <a:gd name="connsiteX71" fmla="*/ 81899 w 410317"/>
                <a:gd name="connsiteY71" fmla="*/ 262808 h 625944"/>
                <a:gd name="connsiteX72" fmla="*/ 82999 w 410317"/>
                <a:gd name="connsiteY72" fmla="*/ 252545 h 625944"/>
                <a:gd name="connsiteX73" fmla="*/ 114155 w 410317"/>
                <a:gd name="connsiteY73" fmla="*/ 259509 h 625944"/>
                <a:gd name="connsiteX74" fmla="*/ 122951 w 410317"/>
                <a:gd name="connsiteY74" fmla="*/ 264274 h 625944"/>
                <a:gd name="connsiteX75" fmla="*/ 133215 w 410317"/>
                <a:gd name="connsiteY75" fmla="*/ 254378 h 625944"/>
                <a:gd name="connsiteX76" fmla="*/ 155207 w 410317"/>
                <a:gd name="connsiteY76" fmla="*/ 182170 h 625944"/>
                <a:gd name="connsiteX77" fmla="*/ 146043 w 410317"/>
                <a:gd name="connsiteY77" fmla="*/ 191700 h 625944"/>
                <a:gd name="connsiteX78" fmla="*/ 130282 w 410317"/>
                <a:gd name="connsiteY78" fmla="*/ 194265 h 625944"/>
                <a:gd name="connsiteX79" fmla="*/ 120386 w 410317"/>
                <a:gd name="connsiteY79" fmla="*/ 161277 h 625944"/>
                <a:gd name="connsiteX80" fmla="*/ 147510 w 410317"/>
                <a:gd name="connsiteY80" fmla="*/ 145149 h 625944"/>
                <a:gd name="connsiteX81" fmla="*/ 171335 w 410317"/>
                <a:gd name="connsiteY81" fmla="*/ 146249 h 625944"/>
                <a:gd name="connsiteX82" fmla="*/ 180131 w 410317"/>
                <a:gd name="connsiteY82" fmla="*/ 155046 h 625944"/>
                <a:gd name="connsiteX83" fmla="*/ 198458 w 410317"/>
                <a:gd name="connsiteY83" fmla="*/ 165309 h 625944"/>
                <a:gd name="connsiteX84" fmla="*/ 223383 w 410317"/>
                <a:gd name="connsiteY84" fmla="*/ 175572 h 625944"/>
                <a:gd name="connsiteX85" fmla="*/ 218618 w 410317"/>
                <a:gd name="connsiteY85" fmla="*/ 159811 h 625944"/>
                <a:gd name="connsiteX86" fmla="*/ 218985 w 410317"/>
                <a:gd name="connsiteY86" fmla="*/ 141851 h 625944"/>
                <a:gd name="connsiteX87" fmla="*/ 223383 w 410317"/>
                <a:gd name="connsiteY87" fmla="*/ 138552 h 625944"/>
                <a:gd name="connsiteX88" fmla="*/ 212020 w 410317"/>
                <a:gd name="connsiteY88" fmla="*/ 99699 h 625944"/>
                <a:gd name="connsiteX89" fmla="*/ 169502 w 410317"/>
                <a:gd name="connsiteY89" fmla="*/ 133787 h 625944"/>
                <a:gd name="connsiteX90" fmla="*/ 145310 w 410317"/>
                <a:gd name="connsiteY90" fmla="*/ 139285 h 625944"/>
                <a:gd name="connsiteX91" fmla="*/ 147143 w 410317"/>
                <a:gd name="connsiteY91" fmla="*/ 117659 h 625944"/>
                <a:gd name="connsiteX92" fmla="*/ 154840 w 410317"/>
                <a:gd name="connsiteY92" fmla="*/ 109962 h 625944"/>
                <a:gd name="connsiteX93" fmla="*/ 156307 w 410317"/>
                <a:gd name="connsiteY93" fmla="*/ 78806 h 625944"/>
                <a:gd name="connsiteX94" fmla="*/ 134681 w 410317"/>
                <a:gd name="connsiteY94" fmla="*/ 81738 h 625944"/>
                <a:gd name="connsiteX95" fmla="*/ 81166 w 410317"/>
                <a:gd name="connsiteY95" fmla="*/ 86137 h 625944"/>
                <a:gd name="connsiteX96" fmla="*/ 58074 w 410317"/>
                <a:gd name="connsiteY96" fmla="*/ 60845 h 625944"/>
                <a:gd name="connsiteX97" fmla="*/ 57708 w 410317"/>
                <a:gd name="connsiteY97" fmla="*/ 45817 h 625944"/>
                <a:gd name="connsiteX98" fmla="*/ 68337 w 410317"/>
                <a:gd name="connsiteY98" fmla="*/ 37387 h 625944"/>
                <a:gd name="connsiteX99" fmla="*/ 103158 w 410317"/>
                <a:gd name="connsiteY99" fmla="*/ 30056 h 625944"/>
                <a:gd name="connsiteX100" fmla="*/ 126983 w 410317"/>
                <a:gd name="connsiteY100" fmla="*/ 22359 h 625944"/>
                <a:gd name="connsiteX101" fmla="*/ 214953 w 410317"/>
                <a:gd name="connsiteY101" fmla="*/ 9530 h 625944"/>
                <a:gd name="connsiteX102" fmla="*/ 242077 w 410317"/>
                <a:gd name="connsiteY102" fmla="*/ 13929 h 625944"/>
                <a:gd name="connsiteX103" fmla="*/ 243176 w 410317"/>
                <a:gd name="connsiteY103" fmla="*/ 6598 h 625944"/>
                <a:gd name="connsiteX104" fmla="*/ 244642 w 410317"/>
                <a:gd name="connsiteY104" fmla="*/ 4765 h 625944"/>
                <a:gd name="connsiteX105" fmla="*/ 269933 w 410317"/>
                <a:gd name="connsiteY105" fmla="*/ 6231 h 625944"/>
                <a:gd name="connsiteX106" fmla="*/ 279830 w 410317"/>
                <a:gd name="connsiteY106" fmla="*/ 8430 h 625944"/>
                <a:gd name="connsiteX107" fmla="*/ 276165 w 410317"/>
                <a:gd name="connsiteY107" fmla="*/ 23458 h 625944"/>
                <a:gd name="connsiteX108" fmla="*/ 287161 w 410317"/>
                <a:gd name="connsiteY108" fmla="*/ 12096 h 625944"/>
                <a:gd name="connsiteX109" fmla="*/ 309886 w 410317"/>
                <a:gd name="connsiteY109" fmla="*/ 2199 h 625944"/>
                <a:gd name="connsiteX110" fmla="*/ 311352 w 410317"/>
                <a:gd name="connsiteY110" fmla="*/ 8797 h 625944"/>
                <a:gd name="connsiteX111" fmla="*/ 319050 w 410317"/>
                <a:gd name="connsiteY111" fmla="*/ 21626 h 625944"/>
                <a:gd name="connsiteX112" fmla="*/ 355337 w 410317"/>
                <a:gd name="connsiteY112" fmla="*/ 32255 h 625944"/>
                <a:gd name="connsiteX113" fmla="*/ 356070 w 410317"/>
                <a:gd name="connsiteY113" fmla="*/ 17960 h 625944"/>
                <a:gd name="connsiteX114" fmla="*/ 363767 w 410317"/>
                <a:gd name="connsiteY114" fmla="*/ 20893 h 625944"/>
                <a:gd name="connsiteX115" fmla="*/ 403720 w 410317"/>
                <a:gd name="connsiteY115" fmla="*/ 31522 h 62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410317" h="625944">
                  <a:moveTo>
                    <a:pt x="403720" y="31522"/>
                  </a:moveTo>
                  <a:cubicBezTo>
                    <a:pt x="398222" y="44718"/>
                    <a:pt x="399688" y="57547"/>
                    <a:pt x="403353" y="71475"/>
                  </a:cubicBezTo>
                  <a:cubicBezTo>
                    <a:pt x="407385" y="86503"/>
                    <a:pt x="398222" y="103731"/>
                    <a:pt x="410318" y="118025"/>
                  </a:cubicBezTo>
                  <a:cubicBezTo>
                    <a:pt x="397122" y="140751"/>
                    <a:pt x="413250" y="166409"/>
                    <a:pt x="403720" y="189501"/>
                  </a:cubicBezTo>
                  <a:cubicBezTo>
                    <a:pt x="398955" y="198664"/>
                    <a:pt x="392357" y="197198"/>
                    <a:pt x="385393" y="192799"/>
                  </a:cubicBezTo>
                  <a:cubicBezTo>
                    <a:pt x="383927" y="191700"/>
                    <a:pt x="382827" y="190234"/>
                    <a:pt x="381728" y="188767"/>
                  </a:cubicBezTo>
                  <a:cubicBezTo>
                    <a:pt x="376596" y="181070"/>
                    <a:pt x="366700" y="180704"/>
                    <a:pt x="359369" y="175572"/>
                  </a:cubicBezTo>
                  <a:cubicBezTo>
                    <a:pt x="353504" y="171174"/>
                    <a:pt x="350572" y="177405"/>
                    <a:pt x="347640" y="181070"/>
                  </a:cubicBezTo>
                  <a:cubicBezTo>
                    <a:pt x="340309" y="190967"/>
                    <a:pt x="331878" y="191700"/>
                    <a:pt x="321982" y="184736"/>
                  </a:cubicBezTo>
                  <a:cubicBezTo>
                    <a:pt x="312452" y="178138"/>
                    <a:pt x="300356" y="178138"/>
                    <a:pt x="290460" y="174106"/>
                  </a:cubicBezTo>
                  <a:cubicBezTo>
                    <a:pt x="277264" y="168608"/>
                    <a:pt x="300723" y="154313"/>
                    <a:pt x="286061" y="145149"/>
                  </a:cubicBezTo>
                  <a:cubicBezTo>
                    <a:pt x="279097" y="146982"/>
                    <a:pt x="277264" y="152847"/>
                    <a:pt x="277264" y="160177"/>
                  </a:cubicBezTo>
                  <a:cubicBezTo>
                    <a:pt x="277264" y="167508"/>
                    <a:pt x="275798" y="176305"/>
                    <a:pt x="268101" y="176672"/>
                  </a:cubicBezTo>
                  <a:cubicBezTo>
                    <a:pt x="249774" y="177771"/>
                    <a:pt x="244642" y="196098"/>
                    <a:pt x="230714" y="202329"/>
                  </a:cubicBezTo>
                  <a:cubicBezTo>
                    <a:pt x="229981" y="202696"/>
                    <a:pt x="230714" y="204529"/>
                    <a:pt x="232180" y="207461"/>
                  </a:cubicBezTo>
                  <a:cubicBezTo>
                    <a:pt x="241710" y="194632"/>
                    <a:pt x="253806" y="187668"/>
                    <a:pt x="269567" y="194999"/>
                  </a:cubicBezTo>
                  <a:cubicBezTo>
                    <a:pt x="274698" y="197198"/>
                    <a:pt x="277631" y="201963"/>
                    <a:pt x="275798" y="207094"/>
                  </a:cubicBezTo>
                  <a:cubicBezTo>
                    <a:pt x="271766" y="219923"/>
                    <a:pt x="260770" y="223955"/>
                    <a:pt x="247575" y="225788"/>
                  </a:cubicBezTo>
                  <a:cubicBezTo>
                    <a:pt x="253439" y="233485"/>
                    <a:pt x="258571" y="235318"/>
                    <a:pt x="265168" y="229087"/>
                  </a:cubicBezTo>
                  <a:cubicBezTo>
                    <a:pt x="268834" y="225421"/>
                    <a:pt x="272866" y="225421"/>
                    <a:pt x="276898" y="228354"/>
                  </a:cubicBezTo>
                  <a:cubicBezTo>
                    <a:pt x="281663" y="231652"/>
                    <a:pt x="279830" y="236051"/>
                    <a:pt x="277997" y="240083"/>
                  </a:cubicBezTo>
                  <a:cubicBezTo>
                    <a:pt x="274698" y="247047"/>
                    <a:pt x="272866" y="254011"/>
                    <a:pt x="271766" y="261709"/>
                  </a:cubicBezTo>
                  <a:cubicBezTo>
                    <a:pt x="270667" y="268673"/>
                    <a:pt x="267001" y="273071"/>
                    <a:pt x="259670" y="273804"/>
                  </a:cubicBezTo>
                  <a:cubicBezTo>
                    <a:pt x="253073" y="274171"/>
                    <a:pt x="248308" y="277836"/>
                    <a:pt x="243543" y="282601"/>
                  </a:cubicBezTo>
                  <a:cubicBezTo>
                    <a:pt x="234379" y="292131"/>
                    <a:pt x="220817" y="297996"/>
                    <a:pt x="225949" y="317056"/>
                  </a:cubicBezTo>
                  <a:cubicBezTo>
                    <a:pt x="228515" y="326586"/>
                    <a:pt x="229614" y="343447"/>
                    <a:pt x="209088" y="344546"/>
                  </a:cubicBezTo>
                  <a:cubicBezTo>
                    <a:pt x="205056" y="344913"/>
                    <a:pt x="198825" y="354809"/>
                    <a:pt x="198092" y="362873"/>
                  </a:cubicBezTo>
                  <a:cubicBezTo>
                    <a:pt x="193693" y="369838"/>
                    <a:pt x="189662" y="362873"/>
                    <a:pt x="185630" y="362873"/>
                  </a:cubicBezTo>
                  <a:cubicBezTo>
                    <a:pt x="166203" y="364340"/>
                    <a:pt x="146410" y="366539"/>
                    <a:pt x="131748" y="384132"/>
                  </a:cubicBezTo>
                  <a:cubicBezTo>
                    <a:pt x="135780" y="381567"/>
                    <a:pt x="137613" y="378268"/>
                    <a:pt x="140912" y="376802"/>
                  </a:cubicBezTo>
                  <a:cubicBezTo>
                    <a:pt x="144577" y="375336"/>
                    <a:pt x="148243" y="376069"/>
                    <a:pt x="151908" y="377168"/>
                  </a:cubicBezTo>
                  <a:cubicBezTo>
                    <a:pt x="165103" y="380101"/>
                    <a:pt x="166936" y="384499"/>
                    <a:pt x="158506" y="394396"/>
                  </a:cubicBezTo>
                  <a:cubicBezTo>
                    <a:pt x="155207" y="398061"/>
                    <a:pt x="152641" y="402459"/>
                    <a:pt x="148609" y="405392"/>
                  </a:cubicBezTo>
                  <a:cubicBezTo>
                    <a:pt x="145310" y="406858"/>
                    <a:pt x="137980" y="404292"/>
                    <a:pt x="140545" y="412723"/>
                  </a:cubicBezTo>
                  <a:cubicBezTo>
                    <a:pt x="136513" y="417121"/>
                    <a:pt x="125884" y="414922"/>
                    <a:pt x="132115" y="427751"/>
                  </a:cubicBezTo>
                  <a:cubicBezTo>
                    <a:pt x="135780" y="435448"/>
                    <a:pt x="128449" y="450476"/>
                    <a:pt x="118553" y="450476"/>
                  </a:cubicBezTo>
                  <a:cubicBezTo>
                    <a:pt x="104258" y="450843"/>
                    <a:pt x="102792" y="457074"/>
                    <a:pt x="102792" y="467703"/>
                  </a:cubicBezTo>
                  <a:cubicBezTo>
                    <a:pt x="102792" y="469536"/>
                    <a:pt x="92529" y="475767"/>
                    <a:pt x="104991" y="472102"/>
                  </a:cubicBezTo>
                  <a:cubicBezTo>
                    <a:pt x="107557" y="471369"/>
                    <a:pt x="140912" y="494094"/>
                    <a:pt x="142012" y="495927"/>
                  </a:cubicBezTo>
                  <a:cubicBezTo>
                    <a:pt x="146043" y="501792"/>
                    <a:pt x="133215" y="505090"/>
                    <a:pt x="140179" y="511321"/>
                  </a:cubicBezTo>
                  <a:cubicBezTo>
                    <a:pt x="141645" y="512421"/>
                    <a:pt x="142378" y="513521"/>
                    <a:pt x="143111" y="514987"/>
                  </a:cubicBezTo>
                  <a:cubicBezTo>
                    <a:pt x="135047" y="535147"/>
                    <a:pt x="132481" y="555673"/>
                    <a:pt x="140912" y="576565"/>
                  </a:cubicBezTo>
                  <a:cubicBezTo>
                    <a:pt x="143111" y="582430"/>
                    <a:pt x="140179" y="586095"/>
                    <a:pt x="134314" y="587195"/>
                  </a:cubicBezTo>
                  <a:cubicBezTo>
                    <a:pt x="130282" y="588295"/>
                    <a:pt x="125517" y="588661"/>
                    <a:pt x="123685" y="593426"/>
                  </a:cubicBezTo>
                  <a:cubicBezTo>
                    <a:pt x="123685" y="603689"/>
                    <a:pt x="122218" y="612853"/>
                    <a:pt x="108290" y="610653"/>
                  </a:cubicBezTo>
                  <a:cubicBezTo>
                    <a:pt x="106824" y="610287"/>
                    <a:pt x="106091" y="608088"/>
                    <a:pt x="104991" y="611753"/>
                  </a:cubicBezTo>
                  <a:cubicBezTo>
                    <a:pt x="102425" y="619450"/>
                    <a:pt x="100226" y="627514"/>
                    <a:pt x="88863" y="625681"/>
                  </a:cubicBezTo>
                  <a:cubicBezTo>
                    <a:pt x="72736" y="622749"/>
                    <a:pt x="63939" y="611020"/>
                    <a:pt x="57341" y="597825"/>
                  </a:cubicBezTo>
                  <a:cubicBezTo>
                    <a:pt x="53676" y="590860"/>
                    <a:pt x="61373" y="589761"/>
                    <a:pt x="66871" y="587928"/>
                  </a:cubicBezTo>
                  <a:cubicBezTo>
                    <a:pt x="58441" y="588295"/>
                    <a:pt x="51843" y="589394"/>
                    <a:pt x="56608" y="599657"/>
                  </a:cubicBezTo>
                  <a:cubicBezTo>
                    <a:pt x="61373" y="610287"/>
                    <a:pt x="54042" y="612120"/>
                    <a:pt x="46711" y="611020"/>
                  </a:cubicBezTo>
                  <a:cubicBezTo>
                    <a:pt x="37181" y="609554"/>
                    <a:pt x="28384" y="605889"/>
                    <a:pt x="17755" y="609187"/>
                  </a:cubicBezTo>
                  <a:cubicBezTo>
                    <a:pt x="8225" y="612486"/>
                    <a:pt x="9691" y="600024"/>
                    <a:pt x="6759" y="595259"/>
                  </a:cubicBezTo>
                  <a:cubicBezTo>
                    <a:pt x="-4604" y="575466"/>
                    <a:pt x="-2405" y="569601"/>
                    <a:pt x="19221" y="564470"/>
                  </a:cubicBezTo>
                  <a:cubicBezTo>
                    <a:pt x="32416" y="561537"/>
                    <a:pt x="40847" y="558605"/>
                    <a:pt x="33516" y="542844"/>
                  </a:cubicBezTo>
                  <a:cubicBezTo>
                    <a:pt x="29851" y="535147"/>
                    <a:pt x="39747" y="531848"/>
                    <a:pt x="41946" y="525983"/>
                  </a:cubicBezTo>
                  <a:cubicBezTo>
                    <a:pt x="37548" y="520852"/>
                    <a:pt x="31317" y="523417"/>
                    <a:pt x="27285" y="520852"/>
                  </a:cubicBezTo>
                  <a:cubicBezTo>
                    <a:pt x="19954" y="513154"/>
                    <a:pt x="10058" y="506556"/>
                    <a:pt x="11524" y="493728"/>
                  </a:cubicBezTo>
                  <a:cubicBezTo>
                    <a:pt x="23253" y="488229"/>
                    <a:pt x="35715" y="477600"/>
                    <a:pt x="43413" y="498859"/>
                  </a:cubicBezTo>
                  <a:cubicBezTo>
                    <a:pt x="44512" y="501792"/>
                    <a:pt x="48911" y="500692"/>
                    <a:pt x="52210" y="501058"/>
                  </a:cubicBezTo>
                  <a:cubicBezTo>
                    <a:pt x="62106" y="499226"/>
                    <a:pt x="52943" y="491895"/>
                    <a:pt x="55875" y="488229"/>
                  </a:cubicBezTo>
                  <a:cubicBezTo>
                    <a:pt x="56608" y="484564"/>
                    <a:pt x="59907" y="480166"/>
                    <a:pt x="57708" y="477600"/>
                  </a:cubicBezTo>
                  <a:cubicBezTo>
                    <a:pt x="41213" y="454508"/>
                    <a:pt x="56608" y="439113"/>
                    <a:pt x="70170" y="422619"/>
                  </a:cubicBezTo>
                  <a:cubicBezTo>
                    <a:pt x="67604" y="417121"/>
                    <a:pt x="59907" y="418954"/>
                    <a:pt x="56608" y="414189"/>
                  </a:cubicBezTo>
                  <a:cubicBezTo>
                    <a:pt x="54409" y="410890"/>
                    <a:pt x="54042" y="407591"/>
                    <a:pt x="54409" y="403926"/>
                  </a:cubicBezTo>
                  <a:cubicBezTo>
                    <a:pt x="54775" y="401360"/>
                    <a:pt x="55142" y="398428"/>
                    <a:pt x="56974" y="397328"/>
                  </a:cubicBezTo>
                  <a:cubicBezTo>
                    <a:pt x="74935" y="385232"/>
                    <a:pt x="73835" y="364706"/>
                    <a:pt x="80066" y="347112"/>
                  </a:cubicBezTo>
                  <a:cubicBezTo>
                    <a:pt x="82999" y="338315"/>
                    <a:pt x="74935" y="339781"/>
                    <a:pt x="74202" y="335383"/>
                  </a:cubicBezTo>
                  <a:cubicBezTo>
                    <a:pt x="76401" y="315956"/>
                    <a:pt x="76401" y="315956"/>
                    <a:pt x="93628" y="322188"/>
                  </a:cubicBezTo>
                  <a:cubicBezTo>
                    <a:pt x="107190" y="326953"/>
                    <a:pt x="113055" y="321821"/>
                    <a:pt x="115621" y="301661"/>
                  </a:cubicBezTo>
                  <a:cubicBezTo>
                    <a:pt x="89963" y="320721"/>
                    <a:pt x="83732" y="319255"/>
                    <a:pt x="79700" y="294697"/>
                  </a:cubicBezTo>
                  <a:cubicBezTo>
                    <a:pt x="80799" y="284067"/>
                    <a:pt x="88863" y="273804"/>
                    <a:pt x="81899" y="262808"/>
                  </a:cubicBezTo>
                  <a:cubicBezTo>
                    <a:pt x="80799" y="259143"/>
                    <a:pt x="80799" y="255844"/>
                    <a:pt x="82999" y="252545"/>
                  </a:cubicBezTo>
                  <a:cubicBezTo>
                    <a:pt x="95094" y="246680"/>
                    <a:pt x="106824" y="244115"/>
                    <a:pt x="114155" y="259509"/>
                  </a:cubicBezTo>
                  <a:cubicBezTo>
                    <a:pt x="115987" y="263175"/>
                    <a:pt x="118186" y="266107"/>
                    <a:pt x="122951" y="264274"/>
                  </a:cubicBezTo>
                  <a:cubicBezTo>
                    <a:pt x="127716" y="262442"/>
                    <a:pt x="132481" y="259876"/>
                    <a:pt x="133215" y="254378"/>
                  </a:cubicBezTo>
                  <a:cubicBezTo>
                    <a:pt x="136880" y="229087"/>
                    <a:pt x="148976" y="206728"/>
                    <a:pt x="155207" y="182170"/>
                  </a:cubicBezTo>
                  <a:cubicBezTo>
                    <a:pt x="148243" y="181803"/>
                    <a:pt x="148609" y="188401"/>
                    <a:pt x="146043" y="191700"/>
                  </a:cubicBezTo>
                  <a:cubicBezTo>
                    <a:pt x="141645" y="197931"/>
                    <a:pt x="133948" y="199764"/>
                    <a:pt x="130282" y="194265"/>
                  </a:cubicBezTo>
                  <a:cubicBezTo>
                    <a:pt x="124418" y="184369"/>
                    <a:pt x="117453" y="172273"/>
                    <a:pt x="120386" y="161277"/>
                  </a:cubicBezTo>
                  <a:cubicBezTo>
                    <a:pt x="123318" y="151014"/>
                    <a:pt x="136147" y="145149"/>
                    <a:pt x="147510" y="145149"/>
                  </a:cubicBezTo>
                  <a:cubicBezTo>
                    <a:pt x="155573" y="145149"/>
                    <a:pt x="163271" y="148082"/>
                    <a:pt x="171335" y="146249"/>
                  </a:cubicBezTo>
                  <a:cubicBezTo>
                    <a:pt x="177566" y="145149"/>
                    <a:pt x="180131" y="148448"/>
                    <a:pt x="180131" y="155046"/>
                  </a:cubicBezTo>
                  <a:cubicBezTo>
                    <a:pt x="180498" y="168974"/>
                    <a:pt x="187096" y="172640"/>
                    <a:pt x="198458" y="165309"/>
                  </a:cubicBezTo>
                  <a:cubicBezTo>
                    <a:pt x="217152" y="153213"/>
                    <a:pt x="219718" y="153946"/>
                    <a:pt x="223383" y="175572"/>
                  </a:cubicBezTo>
                  <a:cubicBezTo>
                    <a:pt x="227415" y="166409"/>
                    <a:pt x="227781" y="164209"/>
                    <a:pt x="218618" y="159811"/>
                  </a:cubicBezTo>
                  <a:cubicBezTo>
                    <a:pt x="203223" y="152480"/>
                    <a:pt x="206156" y="147715"/>
                    <a:pt x="218985" y="141851"/>
                  </a:cubicBezTo>
                  <a:cubicBezTo>
                    <a:pt x="220817" y="141117"/>
                    <a:pt x="222283" y="140384"/>
                    <a:pt x="223383" y="138552"/>
                  </a:cubicBezTo>
                  <a:cubicBezTo>
                    <a:pt x="203590" y="131587"/>
                    <a:pt x="202490" y="127555"/>
                    <a:pt x="212020" y="99699"/>
                  </a:cubicBezTo>
                  <a:cubicBezTo>
                    <a:pt x="201391" y="115826"/>
                    <a:pt x="176466" y="111794"/>
                    <a:pt x="169502" y="133787"/>
                  </a:cubicBezTo>
                  <a:cubicBezTo>
                    <a:pt x="165836" y="144783"/>
                    <a:pt x="153374" y="144783"/>
                    <a:pt x="145310" y="139285"/>
                  </a:cubicBezTo>
                  <a:cubicBezTo>
                    <a:pt x="137613" y="133420"/>
                    <a:pt x="142744" y="124257"/>
                    <a:pt x="147143" y="117659"/>
                  </a:cubicBezTo>
                  <a:cubicBezTo>
                    <a:pt x="148976" y="114727"/>
                    <a:pt x="153374" y="113994"/>
                    <a:pt x="154840" y="109962"/>
                  </a:cubicBezTo>
                  <a:cubicBezTo>
                    <a:pt x="158139" y="99699"/>
                    <a:pt x="161071" y="87603"/>
                    <a:pt x="156307" y="78806"/>
                  </a:cubicBezTo>
                  <a:cubicBezTo>
                    <a:pt x="151175" y="70009"/>
                    <a:pt x="141645" y="79539"/>
                    <a:pt x="134681" y="81738"/>
                  </a:cubicBezTo>
                  <a:cubicBezTo>
                    <a:pt x="116720" y="87236"/>
                    <a:pt x="99126" y="86870"/>
                    <a:pt x="81166" y="86137"/>
                  </a:cubicBezTo>
                  <a:cubicBezTo>
                    <a:pt x="65771" y="85037"/>
                    <a:pt x="57708" y="76240"/>
                    <a:pt x="58074" y="60845"/>
                  </a:cubicBezTo>
                  <a:cubicBezTo>
                    <a:pt x="58074" y="55714"/>
                    <a:pt x="58807" y="50949"/>
                    <a:pt x="57708" y="45817"/>
                  </a:cubicBezTo>
                  <a:cubicBezTo>
                    <a:pt x="55875" y="36287"/>
                    <a:pt x="60640" y="34821"/>
                    <a:pt x="68337" y="37387"/>
                  </a:cubicBezTo>
                  <a:cubicBezTo>
                    <a:pt x="81166" y="41419"/>
                    <a:pt x="93995" y="36654"/>
                    <a:pt x="103158" y="30056"/>
                  </a:cubicBezTo>
                  <a:cubicBezTo>
                    <a:pt x="111222" y="24558"/>
                    <a:pt x="118553" y="23092"/>
                    <a:pt x="126983" y="22359"/>
                  </a:cubicBezTo>
                  <a:cubicBezTo>
                    <a:pt x="157406" y="26391"/>
                    <a:pt x="186363" y="17227"/>
                    <a:pt x="214953" y="9530"/>
                  </a:cubicBezTo>
                  <a:cubicBezTo>
                    <a:pt x="223750" y="12096"/>
                    <a:pt x="234379" y="4399"/>
                    <a:pt x="242077" y="13929"/>
                  </a:cubicBezTo>
                  <a:cubicBezTo>
                    <a:pt x="242443" y="14295"/>
                    <a:pt x="241710" y="8797"/>
                    <a:pt x="243176" y="6598"/>
                  </a:cubicBezTo>
                  <a:cubicBezTo>
                    <a:pt x="243543" y="5865"/>
                    <a:pt x="244276" y="5498"/>
                    <a:pt x="244642" y="4765"/>
                  </a:cubicBezTo>
                  <a:cubicBezTo>
                    <a:pt x="253073" y="6964"/>
                    <a:pt x="260403" y="15761"/>
                    <a:pt x="269933" y="6231"/>
                  </a:cubicBezTo>
                  <a:cubicBezTo>
                    <a:pt x="272866" y="3299"/>
                    <a:pt x="277264" y="5498"/>
                    <a:pt x="279830" y="8430"/>
                  </a:cubicBezTo>
                  <a:cubicBezTo>
                    <a:pt x="284962" y="14662"/>
                    <a:pt x="275798" y="17960"/>
                    <a:pt x="276165" y="23458"/>
                  </a:cubicBezTo>
                  <a:cubicBezTo>
                    <a:pt x="284228" y="23825"/>
                    <a:pt x="287161" y="16861"/>
                    <a:pt x="287161" y="12096"/>
                  </a:cubicBezTo>
                  <a:cubicBezTo>
                    <a:pt x="287894" y="-7331"/>
                    <a:pt x="301456" y="2566"/>
                    <a:pt x="309886" y="2199"/>
                  </a:cubicBezTo>
                  <a:cubicBezTo>
                    <a:pt x="312452" y="1833"/>
                    <a:pt x="315018" y="5132"/>
                    <a:pt x="311352" y="8797"/>
                  </a:cubicBezTo>
                  <a:cubicBezTo>
                    <a:pt x="298157" y="22359"/>
                    <a:pt x="316117" y="22359"/>
                    <a:pt x="319050" y="21626"/>
                  </a:cubicBezTo>
                  <a:cubicBezTo>
                    <a:pt x="333345" y="18694"/>
                    <a:pt x="343974" y="26024"/>
                    <a:pt x="355337" y="32255"/>
                  </a:cubicBezTo>
                  <a:cubicBezTo>
                    <a:pt x="357903" y="27124"/>
                    <a:pt x="350572" y="21992"/>
                    <a:pt x="356070" y="17960"/>
                  </a:cubicBezTo>
                  <a:cubicBezTo>
                    <a:pt x="359369" y="15761"/>
                    <a:pt x="363034" y="18327"/>
                    <a:pt x="363767" y="20893"/>
                  </a:cubicBezTo>
                  <a:cubicBezTo>
                    <a:pt x="372931" y="45817"/>
                    <a:pt x="389792" y="32255"/>
                    <a:pt x="403720" y="315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8E56613-2B28-46E1-83CB-8835FD75B891}"/>
                </a:ext>
              </a:extLst>
            </p:cNvPr>
            <p:cNvSpPr/>
            <p:nvPr/>
          </p:nvSpPr>
          <p:spPr>
            <a:xfrm>
              <a:off x="11494878" y="4976465"/>
              <a:ext cx="540029" cy="408287"/>
            </a:xfrm>
            <a:custGeom>
              <a:avLst/>
              <a:gdLst>
                <a:gd name="connsiteX0" fmla="*/ 463766 w 540029"/>
                <a:gd name="connsiteY0" fmla="*/ 375424 h 408287"/>
                <a:gd name="connsiteX1" fmla="*/ 370299 w 540029"/>
                <a:gd name="connsiteY1" fmla="*/ 390452 h 408287"/>
                <a:gd name="connsiteX2" fmla="*/ 333278 w 540029"/>
                <a:gd name="connsiteY2" fmla="*/ 392652 h 408287"/>
                <a:gd name="connsiteX3" fmla="*/ 266935 w 540029"/>
                <a:gd name="connsiteY3" fmla="*/ 389719 h 408287"/>
                <a:gd name="connsiteX4" fmla="*/ 265102 w 540029"/>
                <a:gd name="connsiteY4" fmla="*/ 374325 h 408287"/>
                <a:gd name="connsiteX5" fmla="*/ 240544 w 540029"/>
                <a:gd name="connsiteY5" fmla="*/ 394118 h 408287"/>
                <a:gd name="connsiteX6" fmla="*/ 226982 w 540029"/>
                <a:gd name="connsiteY6" fmla="*/ 395951 h 408287"/>
                <a:gd name="connsiteX7" fmla="*/ 184097 w 540029"/>
                <a:gd name="connsiteY7" fmla="*/ 396684 h 408287"/>
                <a:gd name="connsiteX8" fmla="*/ 148176 w 540029"/>
                <a:gd name="connsiteY8" fmla="*/ 403281 h 408287"/>
                <a:gd name="connsiteX9" fmla="*/ 84032 w 540029"/>
                <a:gd name="connsiteY9" fmla="*/ 397417 h 408287"/>
                <a:gd name="connsiteX10" fmla="*/ 60940 w 540029"/>
                <a:gd name="connsiteY10" fmla="*/ 390452 h 408287"/>
                <a:gd name="connsiteX11" fmla="*/ 42613 w 540029"/>
                <a:gd name="connsiteY11" fmla="*/ 378357 h 408287"/>
                <a:gd name="connsiteX12" fmla="*/ 61306 w 540029"/>
                <a:gd name="connsiteY12" fmla="*/ 368460 h 408287"/>
                <a:gd name="connsiteX13" fmla="*/ 124718 w 540029"/>
                <a:gd name="connsiteY13" fmla="*/ 358197 h 408287"/>
                <a:gd name="connsiteX14" fmla="*/ 145244 w 540029"/>
                <a:gd name="connsiteY14" fmla="*/ 362596 h 408287"/>
                <a:gd name="connsiteX15" fmla="*/ 189228 w 540029"/>
                <a:gd name="connsiteY15" fmla="*/ 359297 h 408287"/>
                <a:gd name="connsiteX16" fmla="*/ 190695 w 540029"/>
                <a:gd name="connsiteY16" fmla="*/ 342436 h 408287"/>
                <a:gd name="connsiteX17" fmla="*/ 192161 w 540029"/>
                <a:gd name="connsiteY17" fmla="*/ 288188 h 408287"/>
                <a:gd name="connsiteX18" fmla="*/ 147810 w 540029"/>
                <a:gd name="connsiteY18" fmla="*/ 313479 h 408287"/>
                <a:gd name="connsiteX19" fmla="*/ 131682 w 540029"/>
                <a:gd name="connsiteY19" fmla="*/ 313113 h 408287"/>
                <a:gd name="connsiteX20" fmla="*/ 71936 w 540029"/>
                <a:gd name="connsiteY20" fmla="*/ 310914 h 408287"/>
                <a:gd name="connsiteX21" fmla="*/ 59840 w 540029"/>
                <a:gd name="connsiteY21" fmla="*/ 310181 h 408287"/>
                <a:gd name="connsiteX22" fmla="*/ 15489 w 540029"/>
                <a:gd name="connsiteY22" fmla="*/ 283790 h 408287"/>
                <a:gd name="connsiteX23" fmla="*/ 828 w 540029"/>
                <a:gd name="connsiteY23" fmla="*/ 258865 h 408287"/>
                <a:gd name="connsiteX24" fmla="*/ 17688 w 540029"/>
                <a:gd name="connsiteY24" fmla="*/ 262164 h 408287"/>
                <a:gd name="connsiteX25" fmla="*/ 52143 w 540029"/>
                <a:gd name="connsiteY25" fmla="*/ 280857 h 408287"/>
                <a:gd name="connsiteX26" fmla="*/ 91729 w 540029"/>
                <a:gd name="connsiteY26" fmla="*/ 274260 h 408287"/>
                <a:gd name="connsiteX27" fmla="*/ 118853 w 540029"/>
                <a:gd name="connsiteY27" fmla="*/ 264730 h 408287"/>
                <a:gd name="connsiteX28" fmla="*/ 145244 w 540029"/>
                <a:gd name="connsiteY28" fmla="*/ 253367 h 408287"/>
                <a:gd name="connsiteX29" fmla="*/ 153308 w 540029"/>
                <a:gd name="connsiteY29" fmla="*/ 246403 h 408287"/>
                <a:gd name="connsiteX30" fmla="*/ 159172 w 540029"/>
                <a:gd name="connsiteY30" fmla="*/ 241638 h 408287"/>
                <a:gd name="connsiteX31" fmla="*/ 195826 w 540029"/>
                <a:gd name="connsiteY31" fmla="*/ 246036 h 408287"/>
                <a:gd name="connsiteX32" fmla="*/ 219651 w 540029"/>
                <a:gd name="connsiteY32" fmla="*/ 276826 h 408287"/>
                <a:gd name="connsiteX33" fmla="*/ 283062 w 540029"/>
                <a:gd name="connsiteY33" fmla="*/ 266929 h 408287"/>
                <a:gd name="connsiteX34" fmla="*/ 294792 w 540029"/>
                <a:gd name="connsiteY34" fmla="*/ 239439 h 408287"/>
                <a:gd name="connsiteX35" fmla="*/ 301756 w 540029"/>
                <a:gd name="connsiteY35" fmla="*/ 232108 h 408287"/>
                <a:gd name="connsiteX36" fmla="*/ 305788 w 540029"/>
                <a:gd name="connsiteY36" fmla="*/ 249335 h 408287"/>
                <a:gd name="connsiteX37" fmla="*/ 314585 w 540029"/>
                <a:gd name="connsiteY37" fmla="*/ 266562 h 408287"/>
                <a:gd name="connsiteX38" fmla="*/ 322648 w 540029"/>
                <a:gd name="connsiteY38" fmla="*/ 295152 h 408287"/>
                <a:gd name="connsiteX39" fmla="*/ 335477 w 540029"/>
                <a:gd name="connsiteY39" fmla="*/ 322276 h 408287"/>
                <a:gd name="connsiteX40" fmla="*/ 341708 w 540029"/>
                <a:gd name="connsiteY40" fmla="*/ 334372 h 408287"/>
                <a:gd name="connsiteX41" fmla="*/ 346107 w 540029"/>
                <a:gd name="connsiteY41" fmla="*/ 342802 h 408287"/>
                <a:gd name="connsiteX42" fmla="*/ 354904 w 540029"/>
                <a:gd name="connsiteY42" fmla="*/ 340603 h 408287"/>
                <a:gd name="connsiteX43" fmla="*/ 354171 w 540029"/>
                <a:gd name="connsiteY43" fmla="*/ 332539 h 408287"/>
                <a:gd name="connsiteX44" fmla="*/ 361135 w 540029"/>
                <a:gd name="connsiteY44" fmla="*/ 270228 h 408287"/>
                <a:gd name="connsiteX45" fmla="*/ 358569 w 540029"/>
                <a:gd name="connsiteY45" fmla="*/ 244570 h 408287"/>
                <a:gd name="connsiteX46" fmla="*/ 341342 w 540029"/>
                <a:gd name="connsiteY46" fmla="*/ 235407 h 408287"/>
                <a:gd name="connsiteX47" fmla="*/ 332178 w 540029"/>
                <a:gd name="connsiteY47" fmla="*/ 236506 h 408287"/>
                <a:gd name="connsiteX48" fmla="*/ 313485 w 540029"/>
                <a:gd name="connsiteY48" fmla="*/ 228809 h 408287"/>
                <a:gd name="connsiteX49" fmla="*/ 329246 w 540029"/>
                <a:gd name="connsiteY49" fmla="*/ 219279 h 408287"/>
                <a:gd name="connsiteX50" fmla="*/ 382394 w 540029"/>
                <a:gd name="connsiteY50" fmla="*/ 217813 h 408287"/>
                <a:gd name="connsiteX51" fmla="*/ 392657 w 540029"/>
                <a:gd name="connsiteY51" fmla="*/ 233207 h 408287"/>
                <a:gd name="connsiteX52" fmla="*/ 421614 w 540029"/>
                <a:gd name="connsiteY52" fmla="*/ 247502 h 408287"/>
                <a:gd name="connsiteX53" fmla="*/ 463766 w 540029"/>
                <a:gd name="connsiteY53" fmla="*/ 240905 h 408287"/>
                <a:gd name="connsiteX54" fmla="*/ 482459 w 540029"/>
                <a:gd name="connsiteY54" fmla="*/ 224410 h 408287"/>
                <a:gd name="connsiteX55" fmla="*/ 481360 w 540029"/>
                <a:gd name="connsiteY55" fmla="*/ 188123 h 408287"/>
                <a:gd name="connsiteX56" fmla="*/ 448738 w 540029"/>
                <a:gd name="connsiteY56" fmla="*/ 154035 h 408287"/>
                <a:gd name="connsiteX57" fmla="*/ 424180 w 540029"/>
                <a:gd name="connsiteY57" fmla="*/ 138640 h 408287"/>
                <a:gd name="connsiteX58" fmla="*/ 416849 w 540029"/>
                <a:gd name="connsiteY58" fmla="*/ 137541 h 408287"/>
                <a:gd name="connsiteX59" fmla="*/ 409152 w 540029"/>
                <a:gd name="connsiteY59" fmla="*/ 133142 h 408287"/>
                <a:gd name="connsiteX60" fmla="*/ 415383 w 540029"/>
                <a:gd name="connsiteY60" fmla="*/ 125078 h 408287"/>
                <a:gd name="connsiteX61" fmla="*/ 431144 w 540029"/>
                <a:gd name="connsiteY61" fmla="*/ 111883 h 408287"/>
                <a:gd name="connsiteX62" fmla="*/ 437375 w 540029"/>
                <a:gd name="connsiteY62" fmla="*/ 96855 h 408287"/>
                <a:gd name="connsiteX63" fmla="*/ 401454 w 540029"/>
                <a:gd name="connsiteY63" fmla="*/ 121780 h 408287"/>
                <a:gd name="connsiteX64" fmla="*/ 398522 w 540029"/>
                <a:gd name="connsiteY64" fmla="*/ 90990 h 408287"/>
                <a:gd name="connsiteX65" fmla="*/ 384594 w 540029"/>
                <a:gd name="connsiteY65" fmla="*/ 89891 h 408287"/>
                <a:gd name="connsiteX66" fmla="*/ 371398 w 540029"/>
                <a:gd name="connsiteY66" fmla="*/ 93556 h 408287"/>
                <a:gd name="connsiteX67" fmla="*/ 371031 w 540029"/>
                <a:gd name="connsiteY67" fmla="*/ 84026 h 408287"/>
                <a:gd name="connsiteX68" fmla="*/ 386060 w 540029"/>
                <a:gd name="connsiteY68" fmla="*/ 75229 h 408287"/>
                <a:gd name="connsiteX69" fmla="*/ 417215 w 540029"/>
                <a:gd name="connsiteY69" fmla="*/ 53237 h 408287"/>
                <a:gd name="connsiteX70" fmla="*/ 436275 w 540029"/>
                <a:gd name="connsiteY70" fmla="*/ 84026 h 408287"/>
                <a:gd name="connsiteX71" fmla="*/ 444339 w 540029"/>
                <a:gd name="connsiteY71" fmla="*/ 90990 h 408287"/>
                <a:gd name="connsiteX72" fmla="*/ 443973 w 540029"/>
                <a:gd name="connsiteY72" fmla="*/ 78528 h 408287"/>
                <a:gd name="connsiteX73" fmla="*/ 446539 w 540029"/>
                <a:gd name="connsiteY73" fmla="*/ 5587 h 408287"/>
                <a:gd name="connsiteX74" fmla="*/ 462666 w 540029"/>
                <a:gd name="connsiteY74" fmla="*/ 5953 h 408287"/>
                <a:gd name="connsiteX75" fmla="*/ 449837 w 540029"/>
                <a:gd name="connsiteY75" fmla="*/ 15117 h 408287"/>
                <a:gd name="connsiteX76" fmla="*/ 491623 w 540029"/>
                <a:gd name="connsiteY76" fmla="*/ 66066 h 408287"/>
                <a:gd name="connsiteX77" fmla="*/ 502619 w 540029"/>
                <a:gd name="connsiteY77" fmla="*/ 86592 h 408287"/>
                <a:gd name="connsiteX78" fmla="*/ 512515 w 540029"/>
                <a:gd name="connsiteY78" fmla="*/ 78528 h 408287"/>
                <a:gd name="connsiteX79" fmla="*/ 516547 w 540029"/>
                <a:gd name="connsiteY79" fmla="*/ 115549 h 408287"/>
                <a:gd name="connsiteX80" fmla="*/ 516547 w 540029"/>
                <a:gd name="connsiteY80" fmla="*/ 197287 h 408287"/>
                <a:gd name="connsiteX81" fmla="*/ 524245 w 540029"/>
                <a:gd name="connsiteY81" fmla="*/ 215980 h 408287"/>
                <a:gd name="connsiteX82" fmla="*/ 527910 w 540029"/>
                <a:gd name="connsiteY82" fmla="*/ 232108 h 408287"/>
                <a:gd name="connsiteX83" fmla="*/ 537440 w 540029"/>
                <a:gd name="connsiteY83" fmla="*/ 251901 h 408287"/>
                <a:gd name="connsiteX84" fmla="*/ 518014 w 540029"/>
                <a:gd name="connsiteY84" fmla="*/ 257032 h 408287"/>
                <a:gd name="connsiteX85" fmla="*/ 540006 w 540029"/>
                <a:gd name="connsiteY85" fmla="*/ 311647 h 408287"/>
                <a:gd name="connsiteX86" fmla="*/ 505551 w 540029"/>
                <a:gd name="connsiteY86" fmla="*/ 357831 h 408287"/>
                <a:gd name="connsiteX87" fmla="*/ 490523 w 540029"/>
                <a:gd name="connsiteY87" fmla="*/ 367727 h 408287"/>
                <a:gd name="connsiteX88" fmla="*/ 490523 w 540029"/>
                <a:gd name="connsiteY88" fmla="*/ 367727 h 408287"/>
                <a:gd name="connsiteX89" fmla="*/ 463766 w 540029"/>
                <a:gd name="connsiteY89" fmla="*/ 375424 h 40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40029" h="408287">
                  <a:moveTo>
                    <a:pt x="463766" y="375424"/>
                  </a:moveTo>
                  <a:cubicBezTo>
                    <a:pt x="433710" y="387887"/>
                    <a:pt x="402920" y="393385"/>
                    <a:pt x="370299" y="390452"/>
                  </a:cubicBezTo>
                  <a:cubicBezTo>
                    <a:pt x="357836" y="388253"/>
                    <a:pt x="346107" y="389353"/>
                    <a:pt x="333278" y="392652"/>
                  </a:cubicBezTo>
                  <a:cubicBezTo>
                    <a:pt x="311652" y="398150"/>
                    <a:pt x="288927" y="397417"/>
                    <a:pt x="266935" y="389719"/>
                  </a:cubicBezTo>
                  <a:cubicBezTo>
                    <a:pt x="261803" y="387154"/>
                    <a:pt x="263269" y="383122"/>
                    <a:pt x="265102" y="374325"/>
                  </a:cubicBezTo>
                  <a:cubicBezTo>
                    <a:pt x="258504" y="387520"/>
                    <a:pt x="250807" y="392652"/>
                    <a:pt x="240544" y="394118"/>
                  </a:cubicBezTo>
                  <a:cubicBezTo>
                    <a:pt x="236145" y="395217"/>
                    <a:pt x="231380" y="395584"/>
                    <a:pt x="226982" y="395951"/>
                  </a:cubicBezTo>
                  <a:cubicBezTo>
                    <a:pt x="212687" y="400349"/>
                    <a:pt x="199492" y="404381"/>
                    <a:pt x="184097" y="396684"/>
                  </a:cubicBezTo>
                  <a:cubicBezTo>
                    <a:pt x="173101" y="391186"/>
                    <a:pt x="159905" y="399616"/>
                    <a:pt x="148176" y="403281"/>
                  </a:cubicBezTo>
                  <a:cubicBezTo>
                    <a:pt x="125817" y="410246"/>
                    <a:pt x="104558" y="411345"/>
                    <a:pt x="84032" y="397417"/>
                  </a:cubicBezTo>
                  <a:cubicBezTo>
                    <a:pt x="77068" y="392652"/>
                    <a:pt x="68637" y="393018"/>
                    <a:pt x="60940" y="390452"/>
                  </a:cubicBezTo>
                  <a:cubicBezTo>
                    <a:pt x="53609" y="388253"/>
                    <a:pt x="46645" y="385688"/>
                    <a:pt x="42613" y="378357"/>
                  </a:cubicBezTo>
                  <a:cubicBezTo>
                    <a:pt x="44812" y="366994"/>
                    <a:pt x="53609" y="366994"/>
                    <a:pt x="61306" y="368460"/>
                  </a:cubicBezTo>
                  <a:cubicBezTo>
                    <a:pt x="84032" y="372859"/>
                    <a:pt x="104558" y="367361"/>
                    <a:pt x="124718" y="358197"/>
                  </a:cubicBezTo>
                  <a:cubicBezTo>
                    <a:pt x="133514" y="354165"/>
                    <a:pt x="139379" y="358197"/>
                    <a:pt x="145244" y="362596"/>
                  </a:cubicBezTo>
                  <a:cubicBezTo>
                    <a:pt x="161005" y="374691"/>
                    <a:pt x="174933" y="360763"/>
                    <a:pt x="189228" y="359297"/>
                  </a:cubicBezTo>
                  <a:cubicBezTo>
                    <a:pt x="194726" y="358564"/>
                    <a:pt x="193627" y="347567"/>
                    <a:pt x="190695" y="342436"/>
                  </a:cubicBezTo>
                  <a:cubicBezTo>
                    <a:pt x="180432" y="324109"/>
                    <a:pt x="182997" y="306515"/>
                    <a:pt x="192161" y="288188"/>
                  </a:cubicBezTo>
                  <a:cubicBezTo>
                    <a:pt x="179698" y="301750"/>
                    <a:pt x="161738" y="304316"/>
                    <a:pt x="147810" y="313479"/>
                  </a:cubicBezTo>
                  <a:cubicBezTo>
                    <a:pt x="143045" y="316778"/>
                    <a:pt x="136447" y="316412"/>
                    <a:pt x="131682" y="313113"/>
                  </a:cubicBezTo>
                  <a:cubicBezTo>
                    <a:pt x="112255" y="298818"/>
                    <a:pt x="92096" y="303583"/>
                    <a:pt x="71936" y="310914"/>
                  </a:cubicBezTo>
                  <a:cubicBezTo>
                    <a:pt x="67904" y="312380"/>
                    <a:pt x="62772" y="314212"/>
                    <a:pt x="59840" y="310181"/>
                  </a:cubicBezTo>
                  <a:cubicBezTo>
                    <a:pt x="48844" y="294786"/>
                    <a:pt x="30151" y="292953"/>
                    <a:pt x="15489" y="283790"/>
                  </a:cubicBezTo>
                  <a:cubicBezTo>
                    <a:pt x="6326" y="277925"/>
                    <a:pt x="-2838" y="272427"/>
                    <a:pt x="828" y="258865"/>
                  </a:cubicBezTo>
                  <a:cubicBezTo>
                    <a:pt x="7792" y="254100"/>
                    <a:pt x="12557" y="259232"/>
                    <a:pt x="17688" y="262164"/>
                  </a:cubicBezTo>
                  <a:cubicBezTo>
                    <a:pt x="28685" y="268762"/>
                    <a:pt x="40414" y="274993"/>
                    <a:pt x="52143" y="280857"/>
                  </a:cubicBezTo>
                  <a:cubicBezTo>
                    <a:pt x="68271" y="289288"/>
                    <a:pt x="80733" y="288188"/>
                    <a:pt x="91729" y="274260"/>
                  </a:cubicBezTo>
                  <a:cubicBezTo>
                    <a:pt x="99793" y="264730"/>
                    <a:pt x="107124" y="262164"/>
                    <a:pt x="118853" y="264730"/>
                  </a:cubicBezTo>
                  <a:cubicBezTo>
                    <a:pt x="129483" y="266929"/>
                    <a:pt x="140112" y="265463"/>
                    <a:pt x="145244" y="253367"/>
                  </a:cubicBezTo>
                  <a:cubicBezTo>
                    <a:pt x="147443" y="250435"/>
                    <a:pt x="150375" y="248236"/>
                    <a:pt x="153308" y="246403"/>
                  </a:cubicBezTo>
                  <a:cubicBezTo>
                    <a:pt x="155507" y="245303"/>
                    <a:pt x="157340" y="243471"/>
                    <a:pt x="159172" y="241638"/>
                  </a:cubicBezTo>
                  <a:cubicBezTo>
                    <a:pt x="176766" y="225144"/>
                    <a:pt x="182631" y="225877"/>
                    <a:pt x="195826" y="246036"/>
                  </a:cubicBezTo>
                  <a:cubicBezTo>
                    <a:pt x="202057" y="257399"/>
                    <a:pt x="209755" y="268029"/>
                    <a:pt x="219651" y="276826"/>
                  </a:cubicBezTo>
                  <a:cubicBezTo>
                    <a:pt x="241643" y="296619"/>
                    <a:pt x="268034" y="292953"/>
                    <a:pt x="283062" y="266929"/>
                  </a:cubicBezTo>
                  <a:cubicBezTo>
                    <a:pt x="287827" y="258132"/>
                    <a:pt x="291859" y="248969"/>
                    <a:pt x="294792" y="239439"/>
                  </a:cubicBezTo>
                  <a:cubicBezTo>
                    <a:pt x="295891" y="235773"/>
                    <a:pt x="296991" y="232108"/>
                    <a:pt x="301756" y="232108"/>
                  </a:cubicBezTo>
                  <a:cubicBezTo>
                    <a:pt x="307987" y="236506"/>
                    <a:pt x="306154" y="243471"/>
                    <a:pt x="305788" y="249335"/>
                  </a:cubicBezTo>
                  <a:cubicBezTo>
                    <a:pt x="305421" y="257399"/>
                    <a:pt x="308720" y="263997"/>
                    <a:pt x="314585" y="266562"/>
                  </a:cubicBezTo>
                  <a:cubicBezTo>
                    <a:pt x="328880" y="273527"/>
                    <a:pt x="326680" y="284889"/>
                    <a:pt x="322648" y="295152"/>
                  </a:cubicBezTo>
                  <a:cubicBezTo>
                    <a:pt x="316784" y="309814"/>
                    <a:pt x="319716" y="318977"/>
                    <a:pt x="335477" y="322276"/>
                  </a:cubicBezTo>
                  <a:cubicBezTo>
                    <a:pt x="343541" y="324109"/>
                    <a:pt x="343908" y="327774"/>
                    <a:pt x="341708" y="334372"/>
                  </a:cubicBezTo>
                  <a:cubicBezTo>
                    <a:pt x="340242" y="338404"/>
                    <a:pt x="341342" y="342069"/>
                    <a:pt x="346107" y="342802"/>
                  </a:cubicBezTo>
                  <a:cubicBezTo>
                    <a:pt x="349039" y="343169"/>
                    <a:pt x="352705" y="342069"/>
                    <a:pt x="354904" y="340603"/>
                  </a:cubicBezTo>
                  <a:cubicBezTo>
                    <a:pt x="358203" y="338037"/>
                    <a:pt x="355637" y="334739"/>
                    <a:pt x="354171" y="332539"/>
                  </a:cubicBezTo>
                  <a:cubicBezTo>
                    <a:pt x="338410" y="309814"/>
                    <a:pt x="346107" y="289288"/>
                    <a:pt x="361135" y="270228"/>
                  </a:cubicBezTo>
                  <a:cubicBezTo>
                    <a:pt x="369199" y="259965"/>
                    <a:pt x="361868" y="252634"/>
                    <a:pt x="358569" y="244570"/>
                  </a:cubicBezTo>
                  <a:cubicBezTo>
                    <a:pt x="356003" y="237606"/>
                    <a:pt x="350872" y="231375"/>
                    <a:pt x="341342" y="235407"/>
                  </a:cubicBezTo>
                  <a:cubicBezTo>
                    <a:pt x="338410" y="236506"/>
                    <a:pt x="335111" y="236506"/>
                    <a:pt x="332178" y="236506"/>
                  </a:cubicBezTo>
                  <a:cubicBezTo>
                    <a:pt x="324481" y="236873"/>
                    <a:pt x="314218" y="237239"/>
                    <a:pt x="313485" y="228809"/>
                  </a:cubicBezTo>
                  <a:cubicBezTo>
                    <a:pt x="312385" y="219645"/>
                    <a:pt x="324481" y="222578"/>
                    <a:pt x="329246" y="219279"/>
                  </a:cubicBezTo>
                  <a:cubicBezTo>
                    <a:pt x="347207" y="207183"/>
                    <a:pt x="364800" y="224777"/>
                    <a:pt x="382394" y="217813"/>
                  </a:cubicBezTo>
                  <a:cubicBezTo>
                    <a:pt x="386426" y="216347"/>
                    <a:pt x="391558" y="226243"/>
                    <a:pt x="392657" y="233207"/>
                  </a:cubicBezTo>
                  <a:cubicBezTo>
                    <a:pt x="396323" y="255200"/>
                    <a:pt x="403654" y="259965"/>
                    <a:pt x="421614" y="247502"/>
                  </a:cubicBezTo>
                  <a:cubicBezTo>
                    <a:pt x="435909" y="237606"/>
                    <a:pt x="449471" y="238705"/>
                    <a:pt x="463766" y="240905"/>
                  </a:cubicBezTo>
                  <a:cubicBezTo>
                    <a:pt x="478061" y="243104"/>
                    <a:pt x="482459" y="241638"/>
                    <a:pt x="482459" y="224410"/>
                  </a:cubicBezTo>
                  <a:cubicBezTo>
                    <a:pt x="482459" y="211948"/>
                    <a:pt x="481726" y="200219"/>
                    <a:pt x="481360" y="188123"/>
                  </a:cubicBezTo>
                  <a:cubicBezTo>
                    <a:pt x="480260" y="164665"/>
                    <a:pt x="464499" y="159900"/>
                    <a:pt x="448738" y="154035"/>
                  </a:cubicBezTo>
                  <a:cubicBezTo>
                    <a:pt x="439208" y="150370"/>
                    <a:pt x="426745" y="153302"/>
                    <a:pt x="424180" y="138640"/>
                  </a:cubicBezTo>
                  <a:cubicBezTo>
                    <a:pt x="423080" y="133142"/>
                    <a:pt x="419415" y="136808"/>
                    <a:pt x="416849" y="137541"/>
                  </a:cubicBezTo>
                  <a:cubicBezTo>
                    <a:pt x="412817" y="138274"/>
                    <a:pt x="408785" y="138640"/>
                    <a:pt x="409152" y="133142"/>
                  </a:cubicBezTo>
                  <a:cubicBezTo>
                    <a:pt x="409518" y="129844"/>
                    <a:pt x="411717" y="123612"/>
                    <a:pt x="415383" y="125078"/>
                  </a:cubicBezTo>
                  <a:cubicBezTo>
                    <a:pt x="431510" y="132409"/>
                    <a:pt x="428212" y="119214"/>
                    <a:pt x="431144" y="111883"/>
                  </a:cubicBezTo>
                  <a:cubicBezTo>
                    <a:pt x="432977" y="107485"/>
                    <a:pt x="436642" y="103819"/>
                    <a:pt x="437375" y="96855"/>
                  </a:cubicBezTo>
                  <a:cubicBezTo>
                    <a:pt x="425646" y="104919"/>
                    <a:pt x="414283" y="112983"/>
                    <a:pt x="401454" y="121780"/>
                  </a:cubicBezTo>
                  <a:cubicBezTo>
                    <a:pt x="399622" y="111150"/>
                    <a:pt x="415749" y="99421"/>
                    <a:pt x="398522" y="90990"/>
                  </a:cubicBezTo>
                  <a:cubicBezTo>
                    <a:pt x="393390" y="88425"/>
                    <a:pt x="390092" y="83660"/>
                    <a:pt x="384594" y="89891"/>
                  </a:cubicBezTo>
                  <a:cubicBezTo>
                    <a:pt x="381295" y="93923"/>
                    <a:pt x="376896" y="96855"/>
                    <a:pt x="371398" y="93556"/>
                  </a:cubicBezTo>
                  <a:cubicBezTo>
                    <a:pt x="366267" y="90624"/>
                    <a:pt x="369565" y="86958"/>
                    <a:pt x="371031" y="84026"/>
                  </a:cubicBezTo>
                  <a:cubicBezTo>
                    <a:pt x="374330" y="78528"/>
                    <a:pt x="378362" y="74130"/>
                    <a:pt x="386060" y="75229"/>
                  </a:cubicBezTo>
                  <a:cubicBezTo>
                    <a:pt x="411717" y="78895"/>
                    <a:pt x="411717" y="78895"/>
                    <a:pt x="417215" y="53237"/>
                  </a:cubicBezTo>
                  <a:cubicBezTo>
                    <a:pt x="430044" y="59835"/>
                    <a:pt x="427845" y="75229"/>
                    <a:pt x="436275" y="84026"/>
                  </a:cubicBezTo>
                  <a:cubicBezTo>
                    <a:pt x="438841" y="86592"/>
                    <a:pt x="437742" y="94656"/>
                    <a:pt x="444339" y="90990"/>
                  </a:cubicBezTo>
                  <a:cubicBezTo>
                    <a:pt x="450937" y="87325"/>
                    <a:pt x="446905" y="83293"/>
                    <a:pt x="443973" y="78528"/>
                  </a:cubicBezTo>
                  <a:cubicBezTo>
                    <a:pt x="430411" y="58735"/>
                    <a:pt x="431877" y="18782"/>
                    <a:pt x="446539" y="5587"/>
                  </a:cubicBezTo>
                  <a:cubicBezTo>
                    <a:pt x="451670" y="822"/>
                    <a:pt x="459367" y="-4310"/>
                    <a:pt x="462666" y="5953"/>
                  </a:cubicBezTo>
                  <a:cubicBezTo>
                    <a:pt x="466698" y="18049"/>
                    <a:pt x="453869" y="8886"/>
                    <a:pt x="449837" y="15117"/>
                  </a:cubicBezTo>
                  <a:cubicBezTo>
                    <a:pt x="482093" y="17683"/>
                    <a:pt x="486858" y="41874"/>
                    <a:pt x="491623" y="66066"/>
                  </a:cubicBezTo>
                  <a:cubicBezTo>
                    <a:pt x="497487" y="62034"/>
                    <a:pt x="497487" y="62034"/>
                    <a:pt x="502619" y="86592"/>
                  </a:cubicBezTo>
                  <a:cubicBezTo>
                    <a:pt x="505918" y="84026"/>
                    <a:pt x="509217" y="81094"/>
                    <a:pt x="512515" y="78528"/>
                  </a:cubicBezTo>
                  <a:cubicBezTo>
                    <a:pt x="517280" y="90624"/>
                    <a:pt x="516181" y="103086"/>
                    <a:pt x="516547" y="115549"/>
                  </a:cubicBezTo>
                  <a:cubicBezTo>
                    <a:pt x="516547" y="142672"/>
                    <a:pt x="516547" y="170163"/>
                    <a:pt x="516547" y="197287"/>
                  </a:cubicBezTo>
                  <a:cubicBezTo>
                    <a:pt x="516547" y="204617"/>
                    <a:pt x="514715" y="212315"/>
                    <a:pt x="524245" y="215980"/>
                  </a:cubicBezTo>
                  <a:cubicBezTo>
                    <a:pt x="533408" y="219279"/>
                    <a:pt x="525344" y="226976"/>
                    <a:pt x="527910" y="232108"/>
                  </a:cubicBezTo>
                  <a:cubicBezTo>
                    <a:pt x="530842" y="238705"/>
                    <a:pt x="534141" y="244937"/>
                    <a:pt x="537440" y="251901"/>
                  </a:cubicBezTo>
                  <a:cubicBezTo>
                    <a:pt x="531209" y="253367"/>
                    <a:pt x="524978" y="255200"/>
                    <a:pt x="518014" y="257032"/>
                  </a:cubicBezTo>
                  <a:cubicBezTo>
                    <a:pt x="536707" y="271694"/>
                    <a:pt x="540372" y="291854"/>
                    <a:pt x="540006" y="311647"/>
                  </a:cubicBezTo>
                  <a:cubicBezTo>
                    <a:pt x="539639" y="333639"/>
                    <a:pt x="524611" y="348667"/>
                    <a:pt x="505551" y="357831"/>
                  </a:cubicBezTo>
                  <a:cubicBezTo>
                    <a:pt x="500053" y="360763"/>
                    <a:pt x="494922" y="363329"/>
                    <a:pt x="490523" y="367727"/>
                  </a:cubicBezTo>
                  <a:lnTo>
                    <a:pt x="490523" y="367727"/>
                  </a:lnTo>
                  <a:cubicBezTo>
                    <a:pt x="483192" y="376524"/>
                    <a:pt x="471830" y="369926"/>
                    <a:pt x="463766" y="375424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BE397B21-E557-464C-ABE5-6FD304C2FBAA}"/>
                </a:ext>
              </a:extLst>
            </p:cNvPr>
            <p:cNvSpPr/>
            <p:nvPr/>
          </p:nvSpPr>
          <p:spPr>
            <a:xfrm>
              <a:off x="11356038" y="4814911"/>
              <a:ext cx="448116" cy="385682"/>
            </a:xfrm>
            <a:custGeom>
              <a:avLst/>
              <a:gdLst>
                <a:gd name="connsiteX0" fmla="*/ 249996 w 448116"/>
                <a:gd name="connsiteY0" fmla="*/ 3665 h 385682"/>
                <a:gd name="connsiteX1" fmla="*/ 317072 w 448116"/>
                <a:gd name="connsiteY1" fmla="*/ 12829 h 385682"/>
                <a:gd name="connsiteX2" fmla="*/ 335399 w 448116"/>
                <a:gd name="connsiteY2" fmla="*/ 7331 h 385682"/>
                <a:gd name="connsiteX3" fmla="*/ 348228 w 448116"/>
                <a:gd name="connsiteY3" fmla="*/ 25658 h 385682"/>
                <a:gd name="connsiteX4" fmla="*/ 345662 w 448116"/>
                <a:gd name="connsiteY4" fmla="*/ 34088 h 385682"/>
                <a:gd name="connsiteX5" fmla="*/ 356659 w 448116"/>
                <a:gd name="connsiteY5" fmla="*/ 47650 h 385682"/>
                <a:gd name="connsiteX6" fmla="*/ 362523 w 448116"/>
                <a:gd name="connsiteY6" fmla="*/ 34455 h 385682"/>
                <a:gd name="connsiteX7" fmla="*/ 367655 w 448116"/>
                <a:gd name="connsiteY7" fmla="*/ 23825 h 385682"/>
                <a:gd name="connsiteX8" fmla="*/ 372053 w 448116"/>
                <a:gd name="connsiteY8" fmla="*/ 57913 h 385682"/>
                <a:gd name="connsiteX9" fmla="*/ 377185 w 448116"/>
                <a:gd name="connsiteY9" fmla="*/ 53881 h 385682"/>
                <a:gd name="connsiteX10" fmla="*/ 382316 w 448116"/>
                <a:gd name="connsiteY10" fmla="*/ 16861 h 385682"/>
                <a:gd name="connsiteX11" fmla="*/ 396611 w 448116"/>
                <a:gd name="connsiteY11" fmla="*/ 1466 h 385682"/>
                <a:gd name="connsiteX12" fmla="*/ 411639 w 448116"/>
                <a:gd name="connsiteY12" fmla="*/ 12462 h 385682"/>
                <a:gd name="connsiteX13" fmla="*/ 429600 w 448116"/>
                <a:gd name="connsiteY13" fmla="*/ 24925 h 385682"/>
                <a:gd name="connsiteX14" fmla="*/ 433998 w 448116"/>
                <a:gd name="connsiteY14" fmla="*/ 16861 h 385682"/>
                <a:gd name="connsiteX15" fmla="*/ 436930 w 448116"/>
                <a:gd name="connsiteY15" fmla="*/ 7331 h 385682"/>
                <a:gd name="connsiteX16" fmla="*/ 445727 w 448116"/>
                <a:gd name="connsiteY16" fmla="*/ 12829 h 385682"/>
                <a:gd name="connsiteX17" fmla="*/ 444994 w 448116"/>
                <a:gd name="connsiteY17" fmla="*/ 24192 h 385682"/>
                <a:gd name="connsiteX18" fmla="*/ 412372 w 448116"/>
                <a:gd name="connsiteY18" fmla="*/ 52415 h 385682"/>
                <a:gd name="connsiteX19" fmla="*/ 413838 w 448116"/>
                <a:gd name="connsiteY19" fmla="*/ 77340 h 385682"/>
                <a:gd name="connsiteX20" fmla="*/ 428500 w 448116"/>
                <a:gd name="connsiteY20" fmla="*/ 88702 h 385682"/>
                <a:gd name="connsiteX21" fmla="*/ 428133 w 448116"/>
                <a:gd name="connsiteY21" fmla="*/ 121691 h 385682"/>
                <a:gd name="connsiteX22" fmla="*/ 422269 w 448116"/>
                <a:gd name="connsiteY22" fmla="*/ 102631 h 385682"/>
                <a:gd name="connsiteX23" fmla="*/ 414938 w 448116"/>
                <a:gd name="connsiteY23" fmla="*/ 95300 h 385682"/>
                <a:gd name="connsiteX24" fmla="*/ 407974 w 448116"/>
                <a:gd name="connsiteY24" fmla="*/ 101898 h 385682"/>
                <a:gd name="connsiteX25" fmla="*/ 377185 w 448116"/>
                <a:gd name="connsiteY25" fmla="*/ 120225 h 385682"/>
                <a:gd name="connsiteX26" fmla="*/ 370954 w 448116"/>
                <a:gd name="connsiteY26" fmla="*/ 115093 h 385682"/>
                <a:gd name="connsiteX27" fmla="*/ 351893 w 448116"/>
                <a:gd name="connsiteY27" fmla="*/ 98965 h 385682"/>
                <a:gd name="connsiteX28" fmla="*/ 341264 w 448116"/>
                <a:gd name="connsiteY28" fmla="*/ 108129 h 385682"/>
                <a:gd name="connsiteX29" fmla="*/ 331001 w 448116"/>
                <a:gd name="connsiteY29" fmla="*/ 116193 h 385682"/>
                <a:gd name="connsiteX30" fmla="*/ 317439 w 448116"/>
                <a:gd name="connsiteY30" fmla="*/ 124623 h 385682"/>
                <a:gd name="connsiteX31" fmla="*/ 314507 w 448116"/>
                <a:gd name="connsiteY31" fmla="*/ 105563 h 385682"/>
                <a:gd name="connsiteX32" fmla="*/ 321837 w 448116"/>
                <a:gd name="connsiteY32" fmla="*/ 86870 h 385682"/>
                <a:gd name="connsiteX33" fmla="*/ 336499 w 448116"/>
                <a:gd name="connsiteY33" fmla="*/ 85404 h 385682"/>
                <a:gd name="connsiteX34" fmla="*/ 305710 w 448116"/>
                <a:gd name="connsiteY34" fmla="*/ 79172 h 385682"/>
                <a:gd name="connsiteX35" fmla="*/ 294347 w 448116"/>
                <a:gd name="connsiteY35" fmla="*/ 74407 h 385682"/>
                <a:gd name="connsiteX36" fmla="*/ 303877 w 448116"/>
                <a:gd name="connsiteY36" fmla="*/ 40686 h 385682"/>
                <a:gd name="connsiteX37" fmla="*/ 275653 w 448116"/>
                <a:gd name="connsiteY37" fmla="*/ 28590 h 385682"/>
                <a:gd name="connsiteX38" fmla="*/ 260259 w 448116"/>
                <a:gd name="connsiteY38" fmla="*/ 57180 h 385682"/>
                <a:gd name="connsiteX39" fmla="*/ 252195 w 448116"/>
                <a:gd name="connsiteY39" fmla="*/ 77340 h 385682"/>
                <a:gd name="connsiteX40" fmla="*/ 228736 w 448116"/>
                <a:gd name="connsiteY40" fmla="*/ 78073 h 385682"/>
                <a:gd name="connsiteX41" fmla="*/ 204545 w 448116"/>
                <a:gd name="connsiteY41" fmla="*/ 116926 h 385682"/>
                <a:gd name="connsiteX42" fmla="*/ 200880 w 448116"/>
                <a:gd name="connsiteY42" fmla="*/ 122424 h 385682"/>
                <a:gd name="connsiteX43" fmla="*/ 196848 w 448116"/>
                <a:gd name="connsiteY43" fmla="*/ 117292 h 385682"/>
                <a:gd name="connsiteX44" fmla="*/ 172289 w 448116"/>
                <a:gd name="connsiteY44" fmla="*/ 92734 h 385682"/>
                <a:gd name="connsiteX45" fmla="*/ 158361 w 448116"/>
                <a:gd name="connsiteY45" fmla="*/ 80272 h 385682"/>
                <a:gd name="connsiteX46" fmla="*/ 136735 w 448116"/>
                <a:gd name="connsiteY46" fmla="*/ 110695 h 385682"/>
                <a:gd name="connsiteX47" fmla="*/ 120608 w 448116"/>
                <a:gd name="connsiteY47" fmla="*/ 160177 h 385682"/>
                <a:gd name="connsiteX48" fmla="*/ 127572 w 448116"/>
                <a:gd name="connsiteY48" fmla="*/ 173739 h 385682"/>
                <a:gd name="connsiteX49" fmla="*/ 152130 w 448116"/>
                <a:gd name="connsiteY49" fmla="*/ 212592 h 385682"/>
                <a:gd name="connsiteX50" fmla="*/ 132703 w 448116"/>
                <a:gd name="connsiteY50" fmla="*/ 241182 h 385682"/>
                <a:gd name="connsiteX51" fmla="*/ 115476 w 448116"/>
                <a:gd name="connsiteY51" fmla="*/ 187668 h 385682"/>
                <a:gd name="connsiteX52" fmla="*/ 119508 w 448116"/>
                <a:gd name="connsiteY52" fmla="*/ 231286 h 385682"/>
                <a:gd name="connsiteX53" fmla="*/ 125006 w 448116"/>
                <a:gd name="connsiteY53" fmla="*/ 244848 h 385682"/>
                <a:gd name="connsiteX54" fmla="*/ 140034 w 448116"/>
                <a:gd name="connsiteY54" fmla="*/ 251812 h 385682"/>
                <a:gd name="connsiteX55" fmla="*/ 140034 w 448116"/>
                <a:gd name="connsiteY55" fmla="*/ 266474 h 385682"/>
                <a:gd name="connsiteX56" fmla="*/ 130138 w 448116"/>
                <a:gd name="connsiteY56" fmla="*/ 273438 h 385682"/>
                <a:gd name="connsiteX57" fmla="*/ 125006 w 448116"/>
                <a:gd name="connsiteY57" fmla="*/ 281868 h 385682"/>
                <a:gd name="connsiteX58" fmla="*/ 109245 w 448116"/>
                <a:gd name="connsiteY58" fmla="*/ 260609 h 385682"/>
                <a:gd name="connsiteX59" fmla="*/ 103747 w 448116"/>
                <a:gd name="connsiteY59" fmla="*/ 281502 h 385682"/>
                <a:gd name="connsiteX60" fmla="*/ 88352 w 448116"/>
                <a:gd name="connsiteY60" fmla="*/ 297629 h 385682"/>
                <a:gd name="connsiteX61" fmla="*/ 86519 w 448116"/>
                <a:gd name="connsiteY61" fmla="*/ 344913 h 385682"/>
                <a:gd name="connsiteX62" fmla="*/ 90185 w 448116"/>
                <a:gd name="connsiteY62" fmla="*/ 368371 h 385682"/>
                <a:gd name="connsiteX63" fmla="*/ 73691 w 448116"/>
                <a:gd name="connsiteY63" fmla="*/ 385599 h 385682"/>
                <a:gd name="connsiteX64" fmla="*/ 60862 w 448116"/>
                <a:gd name="connsiteY64" fmla="*/ 367272 h 385682"/>
                <a:gd name="connsiteX65" fmla="*/ 61228 w 448116"/>
                <a:gd name="connsiteY65" fmla="*/ 354076 h 385682"/>
                <a:gd name="connsiteX66" fmla="*/ 50599 w 448116"/>
                <a:gd name="connsiteY66" fmla="*/ 292498 h 385682"/>
                <a:gd name="connsiteX67" fmla="*/ 57563 w 448116"/>
                <a:gd name="connsiteY67" fmla="*/ 270872 h 385682"/>
                <a:gd name="connsiteX68" fmla="*/ 72591 w 448116"/>
                <a:gd name="connsiteY68" fmla="*/ 218457 h 385682"/>
                <a:gd name="connsiteX69" fmla="*/ 53898 w 448116"/>
                <a:gd name="connsiteY69" fmla="*/ 217724 h 385682"/>
                <a:gd name="connsiteX70" fmla="*/ 27873 w 448116"/>
                <a:gd name="connsiteY70" fmla="*/ 213692 h 385682"/>
                <a:gd name="connsiteX71" fmla="*/ 12479 w 448116"/>
                <a:gd name="connsiteY71" fmla="*/ 203796 h 385682"/>
                <a:gd name="connsiteX72" fmla="*/ 16 w 448116"/>
                <a:gd name="connsiteY72" fmla="*/ 189134 h 385682"/>
                <a:gd name="connsiteX73" fmla="*/ 14678 w 448116"/>
                <a:gd name="connsiteY73" fmla="*/ 173739 h 385682"/>
                <a:gd name="connsiteX74" fmla="*/ 30439 w 448116"/>
                <a:gd name="connsiteY74" fmla="*/ 180704 h 385682"/>
                <a:gd name="connsiteX75" fmla="*/ 31905 w 448116"/>
                <a:gd name="connsiteY75" fmla="*/ 182170 h 385682"/>
                <a:gd name="connsiteX76" fmla="*/ 64161 w 448116"/>
                <a:gd name="connsiteY76" fmla="*/ 175572 h 385682"/>
                <a:gd name="connsiteX77" fmla="*/ 63794 w 448116"/>
                <a:gd name="connsiteY77" fmla="*/ 159811 h 385682"/>
                <a:gd name="connsiteX78" fmla="*/ 51332 w 448116"/>
                <a:gd name="connsiteY78" fmla="*/ 163476 h 385682"/>
                <a:gd name="connsiteX79" fmla="*/ 28606 w 448116"/>
                <a:gd name="connsiteY79" fmla="*/ 153580 h 385682"/>
                <a:gd name="connsiteX80" fmla="*/ 36304 w 448116"/>
                <a:gd name="connsiteY80" fmla="*/ 109962 h 385682"/>
                <a:gd name="connsiteX81" fmla="*/ 16144 w 448116"/>
                <a:gd name="connsiteY81" fmla="*/ 104097 h 385682"/>
                <a:gd name="connsiteX82" fmla="*/ 20543 w 448116"/>
                <a:gd name="connsiteY82" fmla="*/ 71842 h 385682"/>
                <a:gd name="connsiteX83" fmla="*/ 39969 w 448116"/>
                <a:gd name="connsiteY83" fmla="*/ 72208 h 385682"/>
                <a:gd name="connsiteX84" fmla="*/ 59396 w 448116"/>
                <a:gd name="connsiteY84" fmla="*/ 99699 h 385682"/>
                <a:gd name="connsiteX85" fmla="*/ 53898 w 448116"/>
                <a:gd name="connsiteY85" fmla="*/ 130121 h 385682"/>
                <a:gd name="connsiteX86" fmla="*/ 63061 w 448116"/>
                <a:gd name="connsiteY86" fmla="*/ 101898 h 385682"/>
                <a:gd name="connsiteX87" fmla="*/ 63061 w 448116"/>
                <a:gd name="connsiteY87" fmla="*/ 100065 h 385682"/>
                <a:gd name="connsiteX88" fmla="*/ 77723 w 448116"/>
                <a:gd name="connsiteY88" fmla="*/ 38120 h 385682"/>
                <a:gd name="connsiteX89" fmla="*/ 67826 w 448116"/>
                <a:gd name="connsiteY89" fmla="*/ 21626 h 385682"/>
                <a:gd name="connsiteX90" fmla="*/ 42168 w 448116"/>
                <a:gd name="connsiteY90" fmla="*/ 10630 h 385682"/>
                <a:gd name="connsiteX91" fmla="*/ 84320 w 448116"/>
                <a:gd name="connsiteY91" fmla="*/ 7331 h 385682"/>
                <a:gd name="connsiteX92" fmla="*/ 177055 w 448116"/>
                <a:gd name="connsiteY92" fmla="*/ 1833 h 385682"/>
                <a:gd name="connsiteX93" fmla="*/ 197214 w 448116"/>
                <a:gd name="connsiteY93" fmla="*/ 0 h 385682"/>
                <a:gd name="connsiteX94" fmla="*/ 237900 w 448116"/>
                <a:gd name="connsiteY94" fmla="*/ 367 h 385682"/>
                <a:gd name="connsiteX95" fmla="*/ 249996 w 448116"/>
                <a:gd name="connsiteY95" fmla="*/ 3665 h 38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448116" h="385682">
                  <a:moveTo>
                    <a:pt x="249996" y="3665"/>
                  </a:moveTo>
                  <a:cubicBezTo>
                    <a:pt x="271988" y="7697"/>
                    <a:pt x="295813" y="-1833"/>
                    <a:pt x="317072" y="12829"/>
                  </a:cubicBezTo>
                  <a:cubicBezTo>
                    <a:pt x="320005" y="15028"/>
                    <a:pt x="327702" y="6231"/>
                    <a:pt x="335399" y="7331"/>
                  </a:cubicBezTo>
                  <a:cubicBezTo>
                    <a:pt x="346395" y="9163"/>
                    <a:pt x="359224" y="8430"/>
                    <a:pt x="348228" y="25658"/>
                  </a:cubicBezTo>
                  <a:cubicBezTo>
                    <a:pt x="346762" y="28223"/>
                    <a:pt x="344929" y="32988"/>
                    <a:pt x="345662" y="34088"/>
                  </a:cubicBezTo>
                  <a:cubicBezTo>
                    <a:pt x="350061" y="38487"/>
                    <a:pt x="350061" y="47650"/>
                    <a:pt x="356659" y="47650"/>
                  </a:cubicBezTo>
                  <a:cubicBezTo>
                    <a:pt x="365089" y="47650"/>
                    <a:pt x="361423" y="39220"/>
                    <a:pt x="362523" y="34455"/>
                  </a:cubicBezTo>
                  <a:cubicBezTo>
                    <a:pt x="363256" y="31156"/>
                    <a:pt x="361423" y="26757"/>
                    <a:pt x="367655" y="23825"/>
                  </a:cubicBezTo>
                  <a:cubicBezTo>
                    <a:pt x="364356" y="36654"/>
                    <a:pt x="368388" y="47284"/>
                    <a:pt x="372053" y="57913"/>
                  </a:cubicBezTo>
                  <a:cubicBezTo>
                    <a:pt x="376452" y="58646"/>
                    <a:pt x="377918" y="55714"/>
                    <a:pt x="377185" y="53881"/>
                  </a:cubicBezTo>
                  <a:cubicBezTo>
                    <a:pt x="372420" y="40686"/>
                    <a:pt x="384149" y="30056"/>
                    <a:pt x="382316" y="16861"/>
                  </a:cubicBezTo>
                  <a:cubicBezTo>
                    <a:pt x="381217" y="9897"/>
                    <a:pt x="389280" y="3299"/>
                    <a:pt x="396611" y="1466"/>
                  </a:cubicBezTo>
                  <a:cubicBezTo>
                    <a:pt x="404675" y="-367"/>
                    <a:pt x="407607" y="6964"/>
                    <a:pt x="411639" y="12462"/>
                  </a:cubicBezTo>
                  <a:cubicBezTo>
                    <a:pt x="415671" y="18327"/>
                    <a:pt x="428133" y="13195"/>
                    <a:pt x="429600" y="24925"/>
                  </a:cubicBezTo>
                  <a:cubicBezTo>
                    <a:pt x="429600" y="25658"/>
                    <a:pt x="433265" y="20526"/>
                    <a:pt x="433998" y="16861"/>
                  </a:cubicBezTo>
                  <a:cubicBezTo>
                    <a:pt x="434731" y="13562"/>
                    <a:pt x="432165" y="8430"/>
                    <a:pt x="436930" y="7331"/>
                  </a:cubicBezTo>
                  <a:cubicBezTo>
                    <a:pt x="440962" y="6231"/>
                    <a:pt x="443528" y="9530"/>
                    <a:pt x="445727" y="12829"/>
                  </a:cubicBezTo>
                  <a:cubicBezTo>
                    <a:pt x="448293" y="16861"/>
                    <a:pt x="449759" y="22359"/>
                    <a:pt x="444994" y="24192"/>
                  </a:cubicBezTo>
                  <a:cubicBezTo>
                    <a:pt x="430333" y="29323"/>
                    <a:pt x="428133" y="46917"/>
                    <a:pt x="412372" y="52415"/>
                  </a:cubicBezTo>
                  <a:cubicBezTo>
                    <a:pt x="399543" y="56814"/>
                    <a:pt x="408340" y="69642"/>
                    <a:pt x="413838" y="77340"/>
                  </a:cubicBezTo>
                  <a:cubicBezTo>
                    <a:pt x="417137" y="82105"/>
                    <a:pt x="423735" y="84670"/>
                    <a:pt x="428500" y="88702"/>
                  </a:cubicBezTo>
                  <a:cubicBezTo>
                    <a:pt x="448293" y="105197"/>
                    <a:pt x="448293" y="105197"/>
                    <a:pt x="428133" y="121691"/>
                  </a:cubicBezTo>
                  <a:cubicBezTo>
                    <a:pt x="422269" y="116559"/>
                    <a:pt x="423002" y="109229"/>
                    <a:pt x="422269" y="102631"/>
                  </a:cubicBezTo>
                  <a:cubicBezTo>
                    <a:pt x="421536" y="98599"/>
                    <a:pt x="418970" y="95667"/>
                    <a:pt x="414938" y="95300"/>
                  </a:cubicBezTo>
                  <a:cubicBezTo>
                    <a:pt x="410173" y="94567"/>
                    <a:pt x="408340" y="97866"/>
                    <a:pt x="407974" y="101898"/>
                  </a:cubicBezTo>
                  <a:cubicBezTo>
                    <a:pt x="405408" y="120225"/>
                    <a:pt x="388181" y="115093"/>
                    <a:pt x="377185" y="120225"/>
                  </a:cubicBezTo>
                  <a:cubicBezTo>
                    <a:pt x="374252" y="121691"/>
                    <a:pt x="369854" y="118392"/>
                    <a:pt x="370954" y="115093"/>
                  </a:cubicBezTo>
                  <a:cubicBezTo>
                    <a:pt x="377551" y="94567"/>
                    <a:pt x="358491" y="103730"/>
                    <a:pt x="351893" y="98965"/>
                  </a:cubicBezTo>
                  <a:cubicBezTo>
                    <a:pt x="341630" y="91635"/>
                    <a:pt x="345296" y="105563"/>
                    <a:pt x="341264" y="108129"/>
                  </a:cubicBezTo>
                  <a:cubicBezTo>
                    <a:pt x="337598" y="110695"/>
                    <a:pt x="334666" y="114360"/>
                    <a:pt x="331001" y="116193"/>
                  </a:cubicBezTo>
                  <a:cubicBezTo>
                    <a:pt x="326236" y="118759"/>
                    <a:pt x="325869" y="130488"/>
                    <a:pt x="317439" y="124623"/>
                  </a:cubicBezTo>
                  <a:cubicBezTo>
                    <a:pt x="311208" y="120225"/>
                    <a:pt x="312674" y="111794"/>
                    <a:pt x="314507" y="105563"/>
                  </a:cubicBezTo>
                  <a:cubicBezTo>
                    <a:pt x="316339" y="99332"/>
                    <a:pt x="320371" y="93834"/>
                    <a:pt x="321837" y="86870"/>
                  </a:cubicBezTo>
                  <a:cubicBezTo>
                    <a:pt x="324403" y="75507"/>
                    <a:pt x="331367" y="86870"/>
                    <a:pt x="336499" y="85404"/>
                  </a:cubicBezTo>
                  <a:cubicBezTo>
                    <a:pt x="326602" y="72941"/>
                    <a:pt x="317805" y="71109"/>
                    <a:pt x="305710" y="79172"/>
                  </a:cubicBezTo>
                  <a:cubicBezTo>
                    <a:pt x="299845" y="82838"/>
                    <a:pt x="295447" y="83571"/>
                    <a:pt x="294347" y="74407"/>
                  </a:cubicBezTo>
                  <a:cubicBezTo>
                    <a:pt x="292881" y="61945"/>
                    <a:pt x="289582" y="49483"/>
                    <a:pt x="303877" y="40686"/>
                  </a:cubicBezTo>
                  <a:cubicBezTo>
                    <a:pt x="292881" y="41419"/>
                    <a:pt x="284084" y="38120"/>
                    <a:pt x="275653" y="28590"/>
                  </a:cubicBezTo>
                  <a:cubicBezTo>
                    <a:pt x="289582" y="50582"/>
                    <a:pt x="262091" y="45084"/>
                    <a:pt x="260259" y="57180"/>
                  </a:cubicBezTo>
                  <a:cubicBezTo>
                    <a:pt x="259526" y="61945"/>
                    <a:pt x="253294" y="68909"/>
                    <a:pt x="252195" y="77340"/>
                  </a:cubicBezTo>
                  <a:cubicBezTo>
                    <a:pt x="243031" y="65977"/>
                    <a:pt x="236800" y="65977"/>
                    <a:pt x="228736" y="78073"/>
                  </a:cubicBezTo>
                  <a:cubicBezTo>
                    <a:pt x="220306" y="90902"/>
                    <a:pt x="217740" y="107396"/>
                    <a:pt x="204545" y="116926"/>
                  </a:cubicBezTo>
                  <a:cubicBezTo>
                    <a:pt x="206011" y="120225"/>
                    <a:pt x="203812" y="121691"/>
                    <a:pt x="200880" y="122424"/>
                  </a:cubicBezTo>
                  <a:cubicBezTo>
                    <a:pt x="197947" y="122057"/>
                    <a:pt x="196115" y="120591"/>
                    <a:pt x="196848" y="117292"/>
                  </a:cubicBezTo>
                  <a:cubicBezTo>
                    <a:pt x="193549" y="104464"/>
                    <a:pt x="181820" y="98599"/>
                    <a:pt x="172289" y="92734"/>
                  </a:cubicBezTo>
                  <a:cubicBezTo>
                    <a:pt x="166058" y="89069"/>
                    <a:pt x="164226" y="75140"/>
                    <a:pt x="158361" y="80272"/>
                  </a:cubicBezTo>
                  <a:cubicBezTo>
                    <a:pt x="149564" y="87969"/>
                    <a:pt x="141134" y="97866"/>
                    <a:pt x="136735" y="110695"/>
                  </a:cubicBezTo>
                  <a:cubicBezTo>
                    <a:pt x="131237" y="127189"/>
                    <a:pt x="135269" y="146249"/>
                    <a:pt x="120608" y="160177"/>
                  </a:cubicBezTo>
                  <a:cubicBezTo>
                    <a:pt x="113277" y="167142"/>
                    <a:pt x="123540" y="170440"/>
                    <a:pt x="127572" y="173739"/>
                  </a:cubicBezTo>
                  <a:cubicBezTo>
                    <a:pt x="140401" y="183636"/>
                    <a:pt x="150664" y="193899"/>
                    <a:pt x="152130" y="212592"/>
                  </a:cubicBezTo>
                  <a:cubicBezTo>
                    <a:pt x="153229" y="229087"/>
                    <a:pt x="142966" y="234218"/>
                    <a:pt x="132703" y="241182"/>
                  </a:cubicBezTo>
                  <a:cubicBezTo>
                    <a:pt x="129771" y="222489"/>
                    <a:pt x="108878" y="209294"/>
                    <a:pt x="115476" y="187668"/>
                  </a:cubicBezTo>
                  <a:cubicBezTo>
                    <a:pt x="94950" y="204529"/>
                    <a:pt x="96416" y="222122"/>
                    <a:pt x="119508" y="231286"/>
                  </a:cubicBezTo>
                  <a:cubicBezTo>
                    <a:pt x="126839" y="234218"/>
                    <a:pt x="129771" y="237517"/>
                    <a:pt x="125006" y="244848"/>
                  </a:cubicBezTo>
                  <a:cubicBezTo>
                    <a:pt x="125006" y="255844"/>
                    <a:pt x="125006" y="255844"/>
                    <a:pt x="140034" y="251812"/>
                  </a:cubicBezTo>
                  <a:cubicBezTo>
                    <a:pt x="140034" y="256944"/>
                    <a:pt x="140034" y="261709"/>
                    <a:pt x="140034" y="266474"/>
                  </a:cubicBezTo>
                  <a:cubicBezTo>
                    <a:pt x="139668" y="272705"/>
                    <a:pt x="141500" y="279669"/>
                    <a:pt x="130138" y="273438"/>
                  </a:cubicBezTo>
                  <a:cubicBezTo>
                    <a:pt x="124273" y="270139"/>
                    <a:pt x="126106" y="278569"/>
                    <a:pt x="125006" y="281868"/>
                  </a:cubicBezTo>
                  <a:cubicBezTo>
                    <a:pt x="109245" y="283701"/>
                    <a:pt x="108145" y="282235"/>
                    <a:pt x="109245" y="260609"/>
                  </a:cubicBezTo>
                  <a:cubicBezTo>
                    <a:pt x="106313" y="267207"/>
                    <a:pt x="106679" y="274904"/>
                    <a:pt x="103747" y="281502"/>
                  </a:cubicBezTo>
                  <a:cubicBezTo>
                    <a:pt x="100448" y="288833"/>
                    <a:pt x="91284" y="291032"/>
                    <a:pt x="88352" y="297629"/>
                  </a:cubicBezTo>
                  <a:cubicBezTo>
                    <a:pt x="81755" y="312658"/>
                    <a:pt x="79555" y="328785"/>
                    <a:pt x="86519" y="344913"/>
                  </a:cubicBezTo>
                  <a:cubicBezTo>
                    <a:pt x="89818" y="352610"/>
                    <a:pt x="92751" y="359941"/>
                    <a:pt x="90185" y="368371"/>
                  </a:cubicBezTo>
                  <a:cubicBezTo>
                    <a:pt x="87619" y="376802"/>
                    <a:pt x="85053" y="386698"/>
                    <a:pt x="73691" y="385599"/>
                  </a:cubicBezTo>
                  <a:cubicBezTo>
                    <a:pt x="63428" y="384866"/>
                    <a:pt x="61961" y="375702"/>
                    <a:pt x="60862" y="367272"/>
                  </a:cubicBezTo>
                  <a:cubicBezTo>
                    <a:pt x="60129" y="362873"/>
                    <a:pt x="60495" y="358475"/>
                    <a:pt x="61228" y="354076"/>
                  </a:cubicBezTo>
                  <a:cubicBezTo>
                    <a:pt x="64161" y="332451"/>
                    <a:pt x="62328" y="311924"/>
                    <a:pt x="50599" y="292498"/>
                  </a:cubicBezTo>
                  <a:cubicBezTo>
                    <a:pt x="44734" y="282968"/>
                    <a:pt x="48400" y="276004"/>
                    <a:pt x="57563" y="270872"/>
                  </a:cubicBezTo>
                  <a:cubicBezTo>
                    <a:pt x="85420" y="255844"/>
                    <a:pt x="87986" y="247414"/>
                    <a:pt x="72591" y="218457"/>
                  </a:cubicBezTo>
                  <a:cubicBezTo>
                    <a:pt x="66726" y="207461"/>
                    <a:pt x="58663" y="214059"/>
                    <a:pt x="53898" y="217724"/>
                  </a:cubicBezTo>
                  <a:cubicBezTo>
                    <a:pt x="42901" y="225788"/>
                    <a:pt x="35204" y="225421"/>
                    <a:pt x="27873" y="213692"/>
                  </a:cubicBezTo>
                  <a:cubicBezTo>
                    <a:pt x="24574" y="208194"/>
                    <a:pt x="18343" y="205995"/>
                    <a:pt x="12479" y="203796"/>
                  </a:cubicBezTo>
                  <a:cubicBezTo>
                    <a:pt x="5514" y="201230"/>
                    <a:pt x="-350" y="197198"/>
                    <a:pt x="16" y="189134"/>
                  </a:cubicBezTo>
                  <a:cubicBezTo>
                    <a:pt x="16" y="179970"/>
                    <a:pt x="8447" y="177405"/>
                    <a:pt x="14678" y="173739"/>
                  </a:cubicBezTo>
                  <a:cubicBezTo>
                    <a:pt x="22009" y="169707"/>
                    <a:pt x="25674" y="177038"/>
                    <a:pt x="30439" y="180704"/>
                  </a:cubicBezTo>
                  <a:cubicBezTo>
                    <a:pt x="32272" y="182170"/>
                    <a:pt x="30073" y="180337"/>
                    <a:pt x="31905" y="182170"/>
                  </a:cubicBezTo>
                  <a:cubicBezTo>
                    <a:pt x="49866" y="201230"/>
                    <a:pt x="53898" y="200497"/>
                    <a:pt x="64161" y="175572"/>
                  </a:cubicBezTo>
                  <a:cubicBezTo>
                    <a:pt x="66360" y="170074"/>
                    <a:pt x="68193" y="164576"/>
                    <a:pt x="63794" y="159811"/>
                  </a:cubicBezTo>
                  <a:cubicBezTo>
                    <a:pt x="58296" y="153946"/>
                    <a:pt x="55364" y="161277"/>
                    <a:pt x="51332" y="163476"/>
                  </a:cubicBezTo>
                  <a:cubicBezTo>
                    <a:pt x="39236" y="170807"/>
                    <a:pt x="30806" y="167508"/>
                    <a:pt x="28606" y="153580"/>
                  </a:cubicBezTo>
                  <a:cubicBezTo>
                    <a:pt x="26407" y="138552"/>
                    <a:pt x="22009" y="122790"/>
                    <a:pt x="36304" y="109962"/>
                  </a:cubicBezTo>
                  <a:cubicBezTo>
                    <a:pt x="29340" y="104830"/>
                    <a:pt x="17977" y="114727"/>
                    <a:pt x="16144" y="104097"/>
                  </a:cubicBezTo>
                  <a:cubicBezTo>
                    <a:pt x="14311" y="93467"/>
                    <a:pt x="13945" y="81005"/>
                    <a:pt x="20543" y="71842"/>
                  </a:cubicBezTo>
                  <a:cubicBezTo>
                    <a:pt x="25308" y="64877"/>
                    <a:pt x="35204" y="65610"/>
                    <a:pt x="39969" y="72208"/>
                  </a:cubicBezTo>
                  <a:cubicBezTo>
                    <a:pt x="46567" y="81372"/>
                    <a:pt x="53531" y="89802"/>
                    <a:pt x="59396" y="99699"/>
                  </a:cubicBezTo>
                  <a:cubicBezTo>
                    <a:pt x="67093" y="112527"/>
                    <a:pt x="56463" y="120225"/>
                    <a:pt x="53898" y="130121"/>
                  </a:cubicBezTo>
                  <a:cubicBezTo>
                    <a:pt x="58296" y="121324"/>
                    <a:pt x="71125" y="115093"/>
                    <a:pt x="63061" y="101898"/>
                  </a:cubicBezTo>
                  <a:cubicBezTo>
                    <a:pt x="61961" y="100065"/>
                    <a:pt x="61595" y="101898"/>
                    <a:pt x="63061" y="100065"/>
                  </a:cubicBezTo>
                  <a:cubicBezTo>
                    <a:pt x="78089" y="81738"/>
                    <a:pt x="67459" y="57547"/>
                    <a:pt x="77723" y="38120"/>
                  </a:cubicBezTo>
                  <a:cubicBezTo>
                    <a:pt x="83587" y="27490"/>
                    <a:pt x="79922" y="23459"/>
                    <a:pt x="67826" y="21626"/>
                  </a:cubicBezTo>
                  <a:cubicBezTo>
                    <a:pt x="59029" y="20160"/>
                    <a:pt x="46933" y="22725"/>
                    <a:pt x="42168" y="10630"/>
                  </a:cubicBezTo>
                  <a:cubicBezTo>
                    <a:pt x="55730" y="3665"/>
                    <a:pt x="70392" y="9530"/>
                    <a:pt x="84320" y="7331"/>
                  </a:cubicBezTo>
                  <a:cubicBezTo>
                    <a:pt x="115110" y="4398"/>
                    <a:pt x="145899" y="3299"/>
                    <a:pt x="177055" y="1833"/>
                  </a:cubicBezTo>
                  <a:cubicBezTo>
                    <a:pt x="183652" y="1466"/>
                    <a:pt x="190616" y="3299"/>
                    <a:pt x="197214" y="0"/>
                  </a:cubicBezTo>
                  <a:cubicBezTo>
                    <a:pt x="210776" y="6964"/>
                    <a:pt x="224338" y="0"/>
                    <a:pt x="237900" y="367"/>
                  </a:cubicBezTo>
                  <a:cubicBezTo>
                    <a:pt x="241565" y="4032"/>
                    <a:pt x="245597" y="3665"/>
                    <a:pt x="249996" y="3665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5E4A24E0-1795-4FF9-9270-3F2D2FF33A0E}"/>
                </a:ext>
              </a:extLst>
            </p:cNvPr>
            <p:cNvSpPr/>
            <p:nvPr/>
          </p:nvSpPr>
          <p:spPr>
            <a:xfrm>
              <a:off x="12042836" y="5236424"/>
              <a:ext cx="102484" cy="121745"/>
            </a:xfrm>
            <a:custGeom>
              <a:avLst/>
              <a:gdLst>
                <a:gd name="connsiteX0" fmla="*/ 54726 w 102484"/>
                <a:gd name="connsiteY0" fmla="*/ 36660 h 121745"/>
                <a:gd name="connsiteX1" fmla="*/ 52527 w 102484"/>
                <a:gd name="connsiteY1" fmla="*/ 87242 h 121745"/>
                <a:gd name="connsiteX2" fmla="*/ 77818 w 102484"/>
                <a:gd name="connsiteY2" fmla="*/ 105203 h 121745"/>
                <a:gd name="connsiteX3" fmla="*/ 99443 w 102484"/>
                <a:gd name="connsiteY3" fmla="*/ 104103 h 121745"/>
                <a:gd name="connsiteX4" fmla="*/ 99810 w 102484"/>
                <a:gd name="connsiteY4" fmla="*/ 104469 h 121745"/>
                <a:gd name="connsiteX5" fmla="*/ 96145 w 102484"/>
                <a:gd name="connsiteY5" fmla="*/ 119498 h 121745"/>
                <a:gd name="connsiteX6" fmla="*/ 69021 w 102484"/>
                <a:gd name="connsiteY6" fmla="*/ 117298 h 121745"/>
                <a:gd name="connsiteX7" fmla="*/ 45929 w 102484"/>
                <a:gd name="connsiteY7" fmla="*/ 118031 h 121745"/>
                <a:gd name="connsiteX8" fmla="*/ 23204 w 102484"/>
                <a:gd name="connsiteY8" fmla="*/ 111800 h 121745"/>
                <a:gd name="connsiteX9" fmla="*/ 29068 w 102484"/>
                <a:gd name="connsiteY9" fmla="*/ 83210 h 121745"/>
                <a:gd name="connsiteX10" fmla="*/ 40431 w 102484"/>
                <a:gd name="connsiteY10" fmla="*/ 73314 h 121745"/>
                <a:gd name="connsiteX11" fmla="*/ 21371 w 102484"/>
                <a:gd name="connsiteY11" fmla="*/ 54987 h 121745"/>
                <a:gd name="connsiteX12" fmla="*/ 7076 w 102484"/>
                <a:gd name="connsiteY12" fmla="*/ 22731 h 121745"/>
                <a:gd name="connsiteX13" fmla="*/ 10375 w 102484"/>
                <a:gd name="connsiteY13" fmla="*/ 12468 h 121745"/>
                <a:gd name="connsiteX14" fmla="*/ 23570 w 102484"/>
                <a:gd name="connsiteY14" fmla="*/ 739 h 121745"/>
                <a:gd name="connsiteX15" fmla="*/ 27602 w 102484"/>
                <a:gd name="connsiteY15" fmla="*/ 18699 h 121745"/>
                <a:gd name="connsiteX16" fmla="*/ 43363 w 102484"/>
                <a:gd name="connsiteY16" fmla="*/ 54254 h 121745"/>
                <a:gd name="connsiteX17" fmla="*/ 54726 w 102484"/>
                <a:gd name="connsiteY17" fmla="*/ 36660 h 12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484" h="121745">
                  <a:moveTo>
                    <a:pt x="54726" y="36660"/>
                  </a:moveTo>
                  <a:cubicBezTo>
                    <a:pt x="51060" y="53154"/>
                    <a:pt x="56559" y="70015"/>
                    <a:pt x="52527" y="87242"/>
                  </a:cubicBezTo>
                  <a:cubicBezTo>
                    <a:pt x="48495" y="103370"/>
                    <a:pt x="67555" y="102270"/>
                    <a:pt x="77818" y="105203"/>
                  </a:cubicBezTo>
                  <a:cubicBezTo>
                    <a:pt x="84415" y="107035"/>
                    <a:pt x="92113" y="104469"/>
                    <a:pt x="99443" y="104103"/>
                  </a:cubicBezTo>
                  <a:cubicBezTo>
                    <a:pt x="99443" y="104103"/>
                    <a:pt x="99810" y="104469"/>
                    <a:pt x="99810" y="104469"/>
                  </a:cubicBezTo>
                  <a:cubicBezTo>
                    <a:pt x="104575" y="111067"/>
                    <a:pt x="102742" y="115832"/>
                    <a:pt x="96145" y="119498"/>
                  </a:cubicBezTo>
                  <a:cubicBezTo>
                    <a:pt x="86981" y="120597"/>
                    <a:pt x="78551" y="124996"/>
                    <a:pt x="69021" y="117298"/>
                  </a:cubicBezTo>
                  <a:cubicBezTo>
                    <a:pt x="63889" y="112900"/>
                    <a:pt x="52893" y="113633"/>
                    <a:pt x="45929" y="118031"/>
                  </a:cubicBezTo>
                  <a:cubicBezTo>
                    <a:pt x="35666" y="124263"/>
                    <a:pt x="29068" y="117665"/>
                    <a:pt x="23204" y="111800"/>
                  </a:cubicBezTo>
                  <a:cubicBezTo>
                    <a:pt x="11474" y="99704"/>
                    <a:pt x="15506" y="89808"/>
                    <a:pt x="29068" y="83210"/>
                  </a:cubicBezTo>
                  <a:cubicBezTo>
                    <a:pt x="33833" y="80644"/>
                    <a:pt x="38232" y="80644"/>
                    <a:pt x="40431" y="73314"/>
                  </a:cubicBezTo>
                  <a:cubicBezTo>
                    <a:pt x="45929" y="53887"/>
                    <a:pt x="28702" y="57186"/>
                    <a:pt x="21371" y="54987"/>
                  </a:cubicBezTo>
                  <a:cubicBezTo>
                    <a:pt x="-2454" y="48022"/>
                    <a:pt x="-5020" y="43624"/>
                    <a:pt x="7076" y="22731"/>
                  </a:cubicBezTo>
                  <a:cubicBezTo>
                    <a:pt x="8909" y="19799"/>
                    <a:pt x="9275" y="15767"/>
                    <a:pt x="10375" y="12468"/>
                  </a:cubicBezTo>
                  <a:cubicBezTo>
                    <a:pt x="12574" y="5871"/>
                    <a:pt x="14407" y="-2560"/>
                    <a:pt x="23570" y="739"/>
                  </a:cubicBezTo>
                  <a:cubicBezTo>
                    <a:pt x="32367" y="3671"/>
                    <a:pt x="28702" y="12102"/>
                    <a:pt x="27602" y="18699"/>
                  </a:cubicBezTo>
                  <a:cubicBezTo>
                    <a:pt x="24303" y="34461"/>
                    <a:pt x="30534" y="45823"/>
                    <a:pt x="43363" y="54254"/>
                  </a:cubicBezTo>
                  <a:cubicBezTo>
                    <a:pt x="51060" y="49855"/>
                    <a:pt x="43363" y="36660"/>
                    <a:pt x="54726" y="3666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ED885598-C9D0-46B4-99D5-F4E6170AC6CD}"/>
                </a:ext>
              </a:extLst>
            </p:cNvPr>
            <p:cNvSpPr/>
            <p:nvPr/>
          </p:nvSpPr>
          <p:spPr>
            <a:xfrm>
              <a:off x="12139347" y="5318168"/>
              <a:ext cx="112527" cy="53990"/>
            </a:xfrm>
            <a:custGeom>
              <a:avLst/>
              <a:gdLst>
                <a:gd name="connsiteX0" fmla="*/ 0 w 112527"/>
                <a:gd name="connsiteY0" fmla="*/ 37753 h 53990"/>
                <a:gd name="connsiteX1" fmla="*/ 3665 w 112527"/>
                <a:gd name="connsiteY1" fmla="*/ 22725 h 53990"/>
                <a:gd name="connsiteX2" fmla="*/ 41419 w 112527"/>
                <a:gd name="connsiteY2" fmla="*/ 9897 h 53990"/>
                <a:gd name="connsiteX3" fmla="*/ 101531 w 112527"/>
                <a:gd name="connsiteY3" fmla="*/ 366 h 53990"/>
                <a:gd name="connsiteX4" fmla="*/ 112527 w 112527"/>
                <a:gd name="connsiteY4" fmla="*/ 0 h 53990"/>
                <a:gd name="connsiteX5" fmla="*/ 92001 w 112527"/>
                <a:gd name="connsiteY5" fmla="*/ 11729 h 53990"/>
                <a:gd name="connsiteX6" fmla="*/ 88702 w 112527"/>
                <a:gd name="connsiteY6" fmla="*/ 12462 h 53990"/>
                <a:gd name="connsiteX7" fmla="*/ 66343 w 112527"/>
                <a:gd name="connsiteY7" fmla="*/ 30789 h 53990"/>
                <a:gd name="connsiteX8" fmla="*/ 41419 w 112527"/>
                <a:gd name="connsiteY8" fmla="*/ 46917 h 53990"/>
                <a:gd name="connsiteX9" fmla="*/ 11363 w 112527"/>
                <a:gd name="connsiteY9" fmla="*/ 44351 h 53990"/>
                <a:gd name="connsiteX10" fmla="*/ 4398 w 112527"/>
                <a:gd name="connsiteY10" fmla="*/ 45451 h 53990"/>
                <a:gd name="connsiteX11" fmla="*/ 0 w 112527"/>
                <a:gd name="connsiteY11" fmla="*/ 37753 h 5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527" h="53990">
                  <a:moveTo>
                    <a:pt x="0" y="37753"/>
                  </a:moveTo>
                  <a:cubicBezTo>
                    <a:pt x="1100" y="32622"/>
                    <a:pt x="2566" y="27857"/>
                    <a:pt x="3665" y="22725"/>
                  </a:cubicBezTo>
                  <a:cubicBezTo>
                    <a:pt x="13562" y="10263"/>
                    <a:pt x="25291" y="8064"/>
                    <a:pt x="41419" y="9897"/>
                  </a:cubicBezTo>
                  <a:cubicBezTo>
                    <a:pt x="61579" y="12096"/>
                    <a:pt x="81005" y="733"/>
                    <a:pt x="101531" y="366"/>
                  </a:cubicBezTo>
                  <a:cubicBezTo>
                    <a:pt x="105197" y="366"/>
                    <a:pt x="108862" y="0"/>
                    <a:pt x="112527" y="0"/>
                  </a:cubicBezTo>
                  <a:cubicBezTo>
                    <a:pt x="106296" y="5132"/>
                    <a:pt x="108862" y="25658"/>
                    <a:pt x="92001" y="11729"/>
                  </a:cubicBezTo>
                  <a:cubicBezTo>
                    <a:pt x="91268" y="11363"/>
                    <a:pt x="88702" y="11729"/>
                    <a:pt x="88702" y="12462"/>
                  </a:cubicBezTo>
                  <a:cubicBezTo>
                    <a:pt x="85770" y="24558"/>
                    <a:pt x="72575" y="24192"/>
                    <a:pt x="66343" y="30789"/>
                  </a:cubicBezTo>
                  <a:cubicBezTo>
                    <a:pt x="59013" y="38487"/>
                    <a:pt x="52782" y="45817"/>
                    <a:pt x="41419" y="46917"/>
                  </a:cubicBezTo>
                  <a:cubicBezTo>
                    <a:pt x="31156" y="48016"/>
                    <a:pt x="19793" y="63778"/>
                    <a:pt x="11363" y="44351"/>
                  </a:cubicBezTo>
                  <a:cubicBezTo>
                    <a:pt x="10996" y="43985"/>
                    <a:pt x="6598" y="45084"/>
                    <a:pt x="4398" y="45451"/>
                  </a:cubicBezTo>
                  <a:cubicBezTo>
                    <a:pt x="3299" y="42152"/>
                    <a:pt x="2932" y="39220"/>
                    <a:pt x="0" y="37753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CC68F061-2B4F-4049-9509-BF119FA65616}"/>
                </a:ext>
              </a:extLst>
            </p:cNvPr>
            <p:cNvSpPr/>
            <p:nvPr/>
          </p:nvSpPr>
          <p:spPr>
            <a:xfrm>
              <a:off x="11675846" y="4619462"/>
              <a:ext cx="108770" cy="66383"/>
            </a:xfrm>
            <a:custGeom>
              <a:avLst/>
              <a:gdLst>
                <a:gd name="connsiteX0" fmla="*/ 1663 w 108770"/>
                <a:gd name="connsiteY0" fmla="*/ 15111 h 66383"/>
                <a:gd name="connsiteX1" fmla="*/ 8260 w 108770"/>
                <a:gd name="connsiteY1" fmla="*/ 17677 h 66383"/>
                <a:gd name="connsiteX2" fmla="*/ 58110 w 108770"/>
                <a:gd name="connsiteY2" fmla="*/ 83 h 66383"/>
                <a:gd name="connsiteX3" fmla="*/ 77903 w 108770"/>
                <a:gd name="connsiteY3" fmla="*/ 20243 h 66383"/>
                <a:gd name="connsiteX4" fmla="*/ 103194 w 108770"/>
                <a:gd name="connsiteY4" fmla="*/ 34171 h 66383"/>
                <a:gd name="connsiteX5" fmla="*/ 106859 w 108770"/>
                <a:gd name="connsiteY5" fmla="*/ 45534 h 66383"/>
                <a:gd name="connsiteX6" fmla="*/ 86333 w 108770"/>
                <a:gd name="connsiteY6" fmla="*/ 60196 h 66383"/>
                <a:gd name="connsiteX7" fmla="*/ 65074 w 108770"/>
                <a:gd name="connsiteY7" fmla="*/ 63861 h 66383"/>
                <a:gd name="connsiteX8" fmla="*/ 52611 w 108770"/>
                <a:gd name="connsiteY8" fmla="*/ 64228 h 66383"/>
                <a:gd name="connsiteX9" fmla="*/ 38683 w 108770"/>
                <a:gd name="connsiteY9" fmla="*/ 56164 h 66383"/>
                <a:gd name="connsiteX10" fmla="*/ 26954 w 108770"/>
                <a:gd name="connsiteY10" fmla="*/ 38936 h 66383"/>
                <a:gd name="connsiteX11" fmla="*/ 10093 w 108770"/>
                <a:gd name="connsiteY11" fmla="*/ 29773 h 66383"/>
                <a:gd name="connsiteX12" fmla="*/ 1663 w 108770"/>
                <a:gd name="connsiteY12" fmla="*/ 15111 h 66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770" h="66383">
                  <a:moveTo>
                    <a:pt x="1663" y="15111"/>
                  </a:moveTo>
                  <a:cubicBezTo>
                    <a:pt x="3862" y="15844"/>
                    <a:pt x="7527" y="18044"/>
                    <a:pt x="8260" y="17677"/>
                  </a:cubicBezTo>
                  <a:cubicBezTo>
                    <a:pt x="21822" y="3016"/>
                    <a:pt x="43448" y="11080"/>
                    <a:pt x="58110" y="83"/>
                  </a:cubicBezTo>
                  <a:cubicBezTo>
                    <a:pt x="72405" y="-1383"/>
                    <a:pt x="66540" y="16944"/>
                    <a:pt x="77903" y="20243"/>
                  </a:cubicBezTo>
                  <a:cubicBezTo>
                    <a:pt x="87066" y="22809"/>
                    <a:pt x="94763" y="29406"/>
                    <a:pt x="103194" y="34171"/>
                  </a:cubicBezTo>
                  <a:cubicBezTo>
                    <a:pt x="107226" y="37104"/>
                    <a:pt x="111258" y="39669"/>
                    <a:pt x="106859" y="45534"/>
                  </a:cubicBezTo>
                  <a:cubicBezTo>
                    <a:pt x="104660" y="56530"/>
                    <a:pt x="99162" y="62395"/>
                    <a:pt x="86333" y="60196"/>
                  </a:cubicBezTo>
                  <a:cubicBezTo>
                    <a:pt x="79369" y="59096"/>
                    <a:pt x="71672" y="58730"/>
                    <a:pt x="65074" y="63861"/>
                  </a:cubicBezTo>
                  <a:cubicBezTo>
                    <a:pt x="61042" y="66793"/>
                    <a:pt x="57010" y="61662"/>
                    <a:pt x="52611" y="64228"/>
                  </a:cubicBezTo>
                  <a:cubicBezTo>
                    <a:pt x="43448" y="69726"/>
                    <a:pt x="40149" y="63861"/>
                    <a:pt x="38683" y="56164"/>
                  </a:cubicBezTo>
                  <a:cubicBezTo>
                    <a:pt x="36850" y="48833"/>
                    <a:pt x="35384" y="41502"/>
                    <a:pt x="26954" y="38936"/>
                  </a:cubicBezTo>
                  <a:cubicBezTo>
                    <a:pt x="20723" y="37104"/>
                    <a:pt x="15591" y="33438"/>
                    <a:pt x="10093" y="29773"/>
                  </a:cubicBezTo>
                  <a:cubicBezTo>
                    <a:pt x="5695" y="25374"/>
                    <a:pt x="-3835" y="24641"/>
                    <a:pt x="1663" y="15111"/>
                  </a:cubicBezTo>
                  <a:close/>
                </a:path>
              </a:pathLst>
            </a:custGeom>
            <a:solidFill>
              <a:srgbClr val="8C69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B2F36CF4-AE10-44BC-92FB-C9F614B21004}"/>
                </a:ext>
              </a:extLst>
            </p:cNvPr>
            <p:cNvSpPr/>
            <p:nvPr/>
          </p:nvSpPr>
          <p:spPr>
            <a:xfrm>
              <a:off x="11700208" y="4653540"/>
              <a:ext cx="78299" cy="63871"/>
            </a:xfrm>
            <a:custGeom>
              <a:avLst/>
              <a:gdLst>
                <a:gd name="connsiteX0" fmla="*/ 4058 w 78299"/>
                <a:gd name="connsiteY0" fmla="*/ 94 h 63871"/>
                <a:gd name="connsiteX1" fmla="*/ 15421 w 78299"/>
                <a:gd name="connsiteY1" fmla="*/ 7791 h 63871"/>
                <a:gd name="connsiteX2" fmla="*/ 40345 w 78299"/>
                <a:gd name="connsiteY2" fmla="*/ 29417 h 63871"/>
                <a:gd name="connsiteX3" fmla="*/ 26783 w 78299"/>
                <a:gd name="connsiteY3" fmla="*/ 34915 h 63871"/>
                <a:gd name="connsiteX4" fmla="*/ 70035 w 78299"/>
                <a:gd name="connsiteY4" fmla="*/ 52875 h 63871"/>
                <a:gd name="connsiteX5" fmla="*/ 78099 w 78299"/>
                <a:gd name="connsiteY5" fmla="*/ 53242 h 63871"/>
                <a:gd name="connsiteX6" fmla="*/ 70401 w 78299"/>
                <a:gd name="connsiteY6" fmla="*/ 63871 h 63871"/>
                <a:gd name="connsiteX7" fmla="*/ 20919 w 78299"/>
                <a:gd name="connsiteY7" fmla="*/ 40046 h 63871"/>
                <a:gd name="connsiteX8" fmla="*/ 10289 w 78299"/>
                <a:gd name="connsiteY8" fmla="*/ 30150 h 63871"/>
                <a:gd name="connsiteX9" fmla="*/ 4058 w 78299"/>
                <a:gd name="connsiteY9" fmla="*/ 94 h 6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299" h="63871">
                  <a:moveTo>
                    <a:pt x="4058" y="94"/>
                  </a:moveTo>
                  <a:cubicBezTo>
                    <a:pt x="9922" y="-639"/>
                    <a:pt x="12855" y="3026"/>
                    <a:pt x="15421" y="7791"/>
                  </a:cubicBezTo>
                  <a:cubicBezTo>
                    <a:pt x="21652" y="19520"/>
                    <a:pt x="29349" y="26118"/>
                    <a:pt x="40345" y="29417"/>
                  </a:cubicBezTo>
                  <a:cubicBezTo>
                    <a:pt x="39246" y="35281"/>
                    <a:pt x="33381" y="31616"/>
                    <a:pt x="26783" y="34915"/>
                  </a:cubicBezTo>
                  <a:cubicBezTo>
                    <a:pt x="43278" y="41879"/>
                    <a:pt x="56840" y="47377"/>
                    <a:pt x="70035" y="52875"/>
                  </a:cubicBezTo>
                  <a:cubicBezTo>
                    <a:pt x="72967" y="50676"/>
                    <a:pt x="75533" y="51042"/>
                    <a:pt x="78099" y="53242"/>
                  </a:cubicBezTo>
                  <a:cubicBezTo>
                    <a:pt x="79931" y="59839"/>
                    <a:pt x="68569" y="56907"/>
                    <a:pt x="70401" y="63871"/>
                  </a:cubicBezTo>
                  <a:cubicBezTo>
                    <a:pt x="52074" y="59473"/>
                    <a:pt x="34847" y="52875"/>
                    <a:pt x="20919" y="40046"/>
                  </a:cubicBezTo>
                  <a:cubicBezTo>
                    <a:pt x="17253" y="36748"/>
                    <a:pt x="13954" y="33449"/>
                    <a:pt x="10289" y="30150"/>
                  </a:cubicBezTo>
                  <a:cubicBezTo>
                    <a:pt x="6624" y="20253"/>
                    <a:pt x="-6572" y="12923"/>
                    <a:pt x="4058" y="94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ABDB47F3-5428-41DE-8F9D-081B104ECEC9}"/>
                </a:ext>
              </a:extLst>
            </p:cNvPr>
            <p:cNvSpPr/>
            <p:nvPr/>
          </p:nvSpPr>
          <p:spPr>
            <a:xfrm>
              <a:off x="11778673" y="4630175"/>
              <a:ext cx="37020" cy="39230"/>
            </a:xfrm>
            <a:custGeom>
              <a:avLst/>
              <a:gdLst>
                <a:gd name="connsiteX0" fmla="*/ 3665 w 37020"/>
                <a:gd name="connsiteY0" fmla="*/ 34455 h 39230"/>
                <a:gd name="connsiteX1" fmla="*/ 0 w 37020"/>
                <a:gd name="connsiteY1" fmla="*/ 23092 h 39230"/>
                <a:gd name="connsiteX2" fmla="*/ 3665 w 37020"/>
                <a:gd name="connsiteY2" fmla="*/ 13928 h 39230"/>
                <a:gd name="connsiteX3" fmla="*/ 10630 w 37020"/>
                <a:gd name="connsiteY3" fmla="*/ 0 h 39230"/>
                <a:gd name="connsiteX4" fmla="*/ 30423 w 37020"/>
                <a:gd name="connsiteY4" fmla="*/ 14662 h 39230"/>
                <a:gd name="connsiteX5" fmla="*/ 37020 w 37020"/>
                <a:gd name="connsiteY5" fmla="*/ 19793 h 39230"/>
                <a:gd name="connsiteX6" fmla="*/ 32988 w 37020"/>
                <a:gd name="connsiteY6" fmla="*/ 25658 h 39230"/>
                <a:gd name="connsiteX7" fmla="*/ 13562 w 37020"/>
                <a:gd name="connsiteY7" fmla="*/ 34455 h 39230"/>
                <a:gd name="connsiteX8" fmla="*/ 3665 w 37020"/>
                <a:gd name="connsiteY8" fmla="*/ 34455 h 3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20" h="39230">
                  <a:moveTo>
                    <a:pt x="3665" y="34455"/>
                  </a:moveTo>
                  <a:cubicBezTo>
                    <a:pt x="2566" y="30789"/>
                    <a:pt x="1100" y="27124"/>
                    <a:pt x="0" y="23092"/>
                  </a:cubicBezTo>
                  <a:cubicBezTo>
                    <a:pt x="7331" y="22359"/>
                    <a:pt x="4032" y="17594"/>
                    <a:pt x="3665" y="13928"/>
                  </a:cubicBezTo>
                  <a:cubicBezTo>
                    <a:pt x="2932" y="7697"/>
                    <a:pt x="2932" y="1833"/>
                    <a:pt x="10630" y="0"/>
                  </a:cubicBezTo>
                  <a:cubicBezTo>
                    <a:pt x="10630" y="13562"/>
                    <a:pt x="23458" y="10996"/>
                    <a:pt x="30423" y="14662"/>
                  </a:cubicBezTo>
                  <a:cubicBezTo>
                    <a:pt x="33355" y="16128"/>
                    <a:pt x="37020" y="14662"/>
                    <a:pt x="37020" y="19793"/>
                  </a:cubicBezTo>
                  <a:cubicBezTo>
                    <a:pt x="35554" y="21626"/>
                    <a:pt x="32988" y="23825"/>
                    <a:pt x="32988" y="25658"/>
                  </a:cubicBezTo>
                  <a:cubicBezTo>
                    <a:pt x="32622" y="42518"/>
                    <a:pt x="24192" y="41419"/>
                    <a:pt x="13562" y="34455"/>
                  </a:cubicBezTo>
                  <a:cubicBezTo>
                    <a:pt x="9897" y="31889"/>
                    <a:pt x="6964" y="32988"/>
                    <a:pt x="3665" y="34455"/>
                  </a:cubicBezTo>
                  <a:close/>
                </a:path>
              </a:pathLst>
            </a:custGeom>
            <a:solidFill>
              <a:srgbClr val="AE93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97C63C36-8CB1-441B-B4ED-7E4A3B8C235D}"/>
                </a:ext>
              </a:extLst>
            </p:cNvPr>
            <p:cNvSpPr/>
            <p:nvPr/>
          </p:nvSpPr>
          <p:spPr>
            <a:xfrm>
              <a:off x="11775556" y="4717411"/>
              <a:ext cx="51876" cy="22358"/>
            </a:xfrm>
            <a:custGeom>
              <a:avLst/>
              <a:gdLst>
                <a:gd name="connsiteX0" fmla="*/ 43803 w 51876"/>
                <a:gd name="connsiteY0" fmla="*/ 7697 h 22358"/>
                <a:gd name="connsiteX1" fmla="*/ 45635 w 51876"/>
                <a:gd name="connsiteY1" fmla="*/ 20526 h 22358"/>
                <a:gd name="connsiteX2" fmla="*/ 29141 w 51876"/>
                <a:gd name="connsiteY2" fmla="*/ 22359 h 22358"/>
                <a:gd name="connsiteX3" fmla="*/ 29141 w 51876"/>
                <a:gd name="connsiteY3" fmla="*/ 22359 h 22358"/>
                <a:gd name="connsiteX4" fmla="*/ 10081 w 51876"/>
                <a:gd name="connsiteY4" fmla="*/ 17227 h 22358"/>
                <a:gd name="connsiteX5" fmla="*/ 2750 w 51876"/>
                <a:gd name="connsiteY5" fmla="*/ 0 h 22358"/>
                <a:gd name="connsiteX6" fmla="*/ 30974 w 51876"/>
                <a:gd name="connsiteY6" fmla="*/ 11363 h 22358"/>
                <a:gd name="connsiteX7" fmla="*/ 43803 w 51876"/>
                <a:gd name="connsiteY7" fmla="*/ 7697 h 2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76" h="22358">
                  <a:moveTo>
                    <a:pt x="43803" y="7697"/>
                  </a:moveTo>
                  <a:cubicBezTo>
                    <a:pt x="55898" y="10630"/>
                    <a:pt x="52600" y="16494"/>
                    <a:pt x="45635" y="20526"/>
                  </a:cubicBezTo>
                  <a:cubicBezTo>
                    <a:pt x="41237" y="23092"/>
                    <a:pt x="34639" y="21992"/>
                    <a:pt x="29141" y="22359"/>
                  </a:cubicBezTo>
                  <a:lnTo>
                    <a:pt x="29141" y="22359"/>
                  </a:lnTo>
                  <a:cubicBezTo>
                    <a:pt x="23276" y="18693"/>
                    <a:pt x="16312" y="19060"/>
                    <a:pt x="10081" y="17227"/>
                  </a:cubicBezTo>
                  <a:cubicBezTo>
                    <a:pt x="-549" y="14295"/>
                    <a:pt x="-2381" y="8797"/>
                    <a:pt x="2750" y="0"/>
                  </a:cubicBezTo>
                  <a:cubicBezTo>
                    <a:pt x="13013" y="1833"/>
                    <a:pt x="24010" y="2932"/>
                    <a:pt x="30974" y="11363"/>
                  </a:cubicBezTo>
                  <a:cubicBezTo>
                    <a:pt x="39771" y="22725"/>
                    <a:pt x="40870" y="12829"/>
                    <a:pt x="43803" y="7697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0115D909-E50D-4E05-8D68-80288BDB0C86}"/>
                </a:ext>
              </a:extLst>
            </p:cNvPr>
            <p:cNvSpPr/>
            <p:nvPr/>
          </p:nvSpPr>
          <p:spPr>
            <a:xfrm>
              <a:off x="11768386" y="4687310"/>
              <a:ext cx="21396" cy="19105"/>
            </a:xfrm>
            <a:custGeom>
              <a:avLst/>
              <a:gdLst>
                <a:gd name="connsiteX0" fmla="*/ 10654 w 21396"/>
                <a:gd name="connsiteY0" fmla="*/ 19105 h 19105"/>
                <a:gd name="connsiteX1" fmla="*/ 2590 w 21396"/>
                <a:gd name="connsiteY1" fmla="*/ 18739 h 19105"/>
                <a:gd name="connsiteX2" fmla="*/ 6255 w 21396"/>
                <a:gd name="connsiteY2" fmla="*/ 412 h 19105"/>
                <a:gd name="connsiteX3" fmla="*/ 20550 w 21396"/>
                <a:gd name="connsiteY3" fmla="*/ 6276 h 19105"/>
                <a:gd name="connsiteX4" fmla="*/ 10654 w 21396"/>
                <a:gd name="connsiteY4" fmla="*/ 19105 h 1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6" h="19105">
                  <a:moveTo>
                    <a:pt x="10654" y="19105"/>
                  </a:moveTo>
                  <a:cubicBezTo>
                    <a:pt x="8088" y="19105"/>
                    <a:pt x="5156" y="18739"/>
                    <a:pt x="2590" y="18739"/>
                  </a:cubicBezTo>
                  <a:cubicBezTo>
                    <a:pt x="4056" y="12507"/>
                    <a:pt x="-6207" y="3710"/>
                    <a:pt x="6255" y="412"/>
                  </a:cubicBezTo>
                  <a:cubicBezTo>
                    <a:pt x="11753" y="-1055"/>
                    <a:pt x="18717" y="1511"/>
                    <a:pt x="20550" y="6276"/>
                  </a:cubicBezTo>
                  <a:cubicBezTo>
                    <a:pt x="24215" y="14707"/>
                    <a:pt x="15052" y="15440"/>
                    <a:pt x="10654" y="19105"/>
                  </a:cubicBezTo>
                  <a:close/>
                </a:path>
              </a:pathLst>
            </a:custGeom>
            <a:solidFill>
              <a:srgbClr val="B49A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4EFE7191-7CED-42EA-B6FE-6D13E1783293}"/>
                </a:ext>
              </a:extLst>
            </p:cNvPr>
            <p:cNvSpPr/>
            <p:nvPr/>
          </p:nvSpPr>
          <p:spPr>
            <a:xfrm>
              <a:off x="11768396" y="4717411"/>
              <a:ext cx="36301" cy="22642"/>
            </a:xfrm>
            <a:custGeom>
              <a:avLst/>
              <a:gdLst>
                <a:gd name="connsiteX0" fmla="*/ 9911 w 36301"/>
                <a:gd name="connsiteY0" fmla="*/ 0 h 22642"/>
                <a:gd name="connsiteX1" fmla="*/ 22007 w 36301"/>
                <a:gd name="connsiteY1" fmla="*/ 15761 h 22642"/>
                <a:gd name="connsiteX2" fmla="*/ 36302 w 36301"/>
                <a:gd name="connsiteY2" fmla="*/ 22359 h 22642"/>
                <a:gd name="connsiteX3" fmla="*/ 9178 w 36301"/>
                <a:gd name="connsiteY3" fmla="*/ 17594 h 22642"/>
                <a:gd name="connsiteX4" fmla="*/ 2214 w 36301"/>
                <a:gd name="connsiteY4" fmla="*/ 0 h 22642"/>
                <a:gd name="connsiteX5" fmla="*/ 9911 w 36301"/>
                <a:gd name="connsiteY5" fmla="*/ 0 h 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01" h="22642">
                  <a:moveTo>
                    <a:pt x="9911" y="0"/>
                  </a:moveTo>
                  <a:cubicBezTo>
                    <a:pt x="9178" y="8797"/>
                    <a:pt x="11744" y="14662"/>
                    <a:pt x="22007" y="15761"/>
                  </a:cubicBezTo>
                  <a:cubicBezTo>
                    <a:pt x="26772" y="16128"/>
                    <a:pt x="33003" y="17227"/>
                    <a:pt x="36302" y="22359"/>
                  </a:cubicBezTo>
                  <a:cubicBezTo>
                    <a:pt x="26772" y="23459"/>
                    <a:pt x="17975" y="21259"/>
                    <a:pt x="9178" y="17594"/>
                  </a:cubicBezTo>
                  <a:cubicBezTo>
                    <a:pt x="1480" y="14295"/>
                    <a:pt x="-2918" y="8797"/>
                    <a:pt x="2214" y="0"/>
                  </a:cubicBezTo>
                  <a:cubicBezTo>
                    <a:pt x="5146" y="0"/>
                    <a:pt x="7345" y="0"/>
                    <a:pt x="9911" y="0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850409B4-4D1A-482D-9297-04D7E8D28106}"/>
                </a:ext>
              </a:extLst>
            </p:cNvPr>
            <p:cNvSpPr/>
            <p:nvPr/>
          </p:nvSpPr>
          <p:spPr>
            <a:xfrm>
              <a:off x="11902544" y="4675626"/>
              <a:ext cx="10163" cy="20651"/>
            </a:xfrm>
            <a:custGeom>
              <a:avLst/>
              <a:gdLst>
                <a:gd name="connsiteX0" fmla="*/ 386 w 10163"/>
                <a:gd name="connsiteY0" fmla="*/ 19427 h 20651"/>
                <a:gd name="connsiteX1" fmla="*/ 386 w 10163"/>
                <a:gd name="connsiteY1" fmla="*/ 0 h 20651"/>
                <a:gd name="connsiteX2" fmla="*/ 8816 w 10163"/>
                <a:gd name="connsiteY2" fmla="*/ 13195 h 20651"/>
                <a:gd name="connsiteX3" fmla="*/ 386 w 10163"/>
                <a:gd name="connsiteY3" fmla="*/ 19427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3" h="20651">
                  <a:moveTo>
                    <a:pt x="386" y="19427"/>
                  </a:moveTo>
                  <a:cubicBezTo>
                    <a:pt x="4051" y="12829"/>
                    <a:pt x="-1447" y="6598"/>
                    <a:pt x="386" y="0"/>
                  </a:cubicBezTo>
                  <a:cubicBezTo>
                    <a:pt x="6250" y="2566"/>
                    <a:pt x="6617" y="8430"/>
                    <a:pt x="8816" y="13195"/>
                  </a:cubicBezTo>
                  <a:cubicBezTo>
                    <a:pt x="13947" y="26757"/>
                    <a:pt x="2951" y="17227"/>
                    <a:pt x="386" y="19427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91E24DBD-FF82-45C8-99C9-DF13135387F5}"/>
                </a:ext>
              </a:extLst>
            </p:cNvPr>
            <p:cNvSpPr/>
            <p:nvPr/>
          </p:nvSpPr>
          <p:spPr>
            <a:xfrm>
              <a:off x="11009675" y="4825540"/>
              <a:ext cx="683355" cy="529078"/>
            </a:xfrm>
            <a:custGeom>
              <a:avLst/>
              <a:gdLst>
                <a:gd name="connsiteX0" fmla="*/ 388897 w 683355"/>
                <a:gd name="connsiteY0" fmla="*/ 0 h 529078"/>
                <a:gd name="connsiteX1" fmla="*/ 416754 w 683355"/>
                <a:gd name="connsiteY1" fmla="*/ 4398 h 529078"/>
                <a:gd name="connsiteX2" fmla="*/ 433982 w 683355"/>
                <a:gd name="connsiteY2" fmla="*/ 16494 h 529078"/>
                <a:gd name="connsiteX3" fmla="*/ 429217 w 683355"/>
                <a:gd name="connsiteY3" fmla="*/ 30789 h 529078"/>
                <a:gd name="connsiteX4" fmla="*/ 424818 w 683355"/>
                <a:gd name="connsiteY4" fmla="*/ 57913 h 529078"/>
                <a:gd name="connsiteX5" fmla="*/ 424452 w 683355"/>
                <a:gd name="connsiteY5" fmla="*/ 71842 h 529078"/>
                <a:gd name="connsiteX6" fmla="*/ 417854 w 683355"/>
                <a:gd name="connsiteY6" fmla="*/ 100065 h 529078"/>
                <a:gd name="connsiteX7" fmla="*/ 404292 w 683355"/>
                <a:gd name="connsiteY7" fmla="*/ 130121 h 529078"/>
                <a:gd name="connsiteX8" fmla="*/ 396228 w 683355"/>
                <a:gd name="connsiteY8" fmla="*/ 127555 h 529078"/>
                <a:gd name="connsiteX9" fmla="*/ 396595 w 683355"/>
                <a:gd name="connsiteY9" fmla="*/ 108862 h 529078"/>
                <a:gd name="connsiteX10" fmla="*/ 398428 w 683355"/>
                <a:gd name="connsiteY10" fmla="*/ 83571 h 529078"/>
                <a:gd name="connsiteX11" fmla="*/ 383766 w 683355"/>
                <a:gd name="connsiteY11" fmla="*/ 62678 h 529078"/>
                <a:gd name="connsiteX12" fmla="*/ 373503 w 683355"/>
                <a:gd name="connsiteY12" fmla="*/ 60112 h 529078"/>
                <a:gd name="connsiteX13" fmla="*/ 367272 w 683355"/>
                <a:gd name="connsiteY13" fmla="*/ 65977 h 529078"/>
                <a:gd name="connsiteX14" fmla="*/ 364706 w 683355"/>
                <a:gd name="connsiteY14" fmla="*/ 90535 h 529078"/>
                <a:gd name="connsiteX15" fmla="*/ 373503 w 683355"/>
                <a:gd name="connsiteY15" fmla="*/ 92368 h 529078"/>
                <a:gd name="connsiteX16" fmla="*/ 387065 w 683355"/>
                <a:gd name="connsiteY16" fmla="*/ 90902 h 529078"/>
                <a:gd name="connsiteX17" fmla="*/ 384866 w 683355"/>
                <a:gd name="connsiteY17" fmla="*/ 105930 h 529078"/>
                <a:gd name="connsiteX18" fmla="*/ 381200 w 683355"/>
                <a:gd name="connsiteY18" fmla="*/ 146615 h 529078"/>
                <a:gd name="connsiteX19" fmla="*/ 396228 w 683355"/>
                <a:gd name="connsiteY19" fmla="*/ 147349 h 529078"/>
                <a:gd name="connsiteX20" fmla="*/ 411623 w 683355"/>
                <a:gd name="connsiteY20" fmla="*/ 140018 h 529078"/>
                <a:gd name="connsiteX21" fmla="*/ 415288 w 683355"/>
                <a:gd name="connsiteY21" fmla="*/ 165675 h 529078"/>
                <a:gd name="connsiteX22" fmla="*/ 409057 w 683355"/>
                <a:gd name="connsiteY22" fmla="*/ 175205 h 529078"/>
                <a:gd name="connsiteX23" fmla="*/ 378634 w 683355"/>
                <a:gd name="connsiteY23" fmla="*/ 178871 h 529078"/>
                <a:gd name="connsiteX24" fmla="*/ 354809 w 683355"/>
                <a:gd name="connsiteY24" fmla="*/ 171174 h 529078"/>
                <a:gd name="connsiteX25" fmla="*/ 355909 w 683355"/>
                <a:gd name="connsiteY25" fmla="*/ 185835 h 529078"/>
                <a:gd name="connsiteX26" fmla="*/ 382666 w 683355"/>
                <a:gd name="connsiteY26" fmla="*/ 205995 h 529078"/>
                <a:gd name="connsiteX27" fmla="*/ 389997 w 683355"/>
                <a:gd name="connsiteY27" fmla="*/ 207827 h 529078"/>
                <a:gd name="connsiteX28" fmla="*/ 420786 w 683355"/>
                <a:gd name="connsiteY28" fmla="*/ 192799 h 529078"/>
                <a:gd name="connsiteX29" fmla="*/ 434715 w 683355"/>
                <a:gd name="connsiteY29" fmla="*/ 233485 h 529078"/>
                <a:gd name="connsiteX30" fmla="*/ 413822 w 683355"/>
                <a:gd name="connsiteY30" fmla="*/ 261709 h 529078"/>
                <a:gd name="connsiteX31" fmla="*/ 405025 w 683355"/>
                <a:gd name="connsiteY31" fmla="*/ 283701 h 529078"/>
                <a:gd name="connsiteX32" fmla="*/ 413822 w 683355"/>
                <a:gd name="connsiteY32" fmla="*/ 336482 h 529078"/>
                <a:gd name="connsiteX33" fmla="*/ 411623 w 683355"/>
                <a:gd name="connsiteY33" fmla="*/ 349311 h 529078"/>
                <a:gd name="connsiteX34" fmla="*/ 418221 w 683355"/>
                <a:gd name="connsiteY34" fmla="*/ 369837 h 529078"/>
                <a:gd name="connsiteX35" fmla="*/ 426651 w 683355"/>
                <a:gd name="connsiteY35" fmla="*/ 368371 h 529078"/>
                <a:gd name="connsiteX36" fmla="*/ 432516 w 683355"/>
                <a:gd name="connsiteY36" fmla="*/ 344180 h 529078"/>
                <a:gd name="connsiteX37" fmla="*/ 425918 w 683355"/>
                <a:gd name="connsiteY37" fmla="*/ 295797 h 529078"/>
                <a:gd name="connsiteX38" fmla="*/ 438380 w 683355"/>
                <a:gd name="connsiteY38" fmla="*/ 276004 h 529078"/>
                <a:gd name="connsiteX39" fmla="*/ 449376 w 683355"/>
                <a:gd name="connsiteY39" fmla="*/ 238617 h 529078"/>
                <a:gd name="connsiteX40" fmla="*/ 459639 w 683355"/>
                <a:gd name="connsiteY40" fmla="*/ 259143 h 529078"/>
                <a:gd name="connsiteX41" fmla="*/ 471369 w 683355"/>
                <a:gd name="connsiteY41" fmla="*/ 270139 h 529078"/>
                <a:gd name="connsiteX42" fmla="*/ 474301 w 683355"/>
                <a:gd name="connsiteY42" fmla="*/ 290299 h 529078"/>
                <a:gd name="connsiteX43" fmla="*/ 471735 w 683355"/>
                <a:gd name="connsiteY43" fmla="*/ 304227 h 529078"/>
                <a:gd name="connsiteX44" fmla="*/ 472102 w 683355"/>
                <a:gd name="connsiteY44" fmla="*/ 329152 h 529078"/>
                <a:gd name="connsiteX45" fmla="*/ 472468 w 683355"/>
                <a:gd name="connsiteY45" fmla="*/ 367272 h 529078"/>
                <a:gd name="connsiteX46" fmla="*/ 486763 w 683355"/>
                <a:gd name="connsiteY46" fmla="*/ 408691 h 529078"/>
                <a:gd name="connsiteX47" fmla="*/ 528915 w 683355"/>
                <a:gd name="connsiteY47" fmla="*/ 442046 h 529078"/>
                <a:gd name="connsiteX48" fmla="*/ 532214 w 683355"/>
                <a:gd name="connsiteY48" fmla="*/ 441313 h 529078"/>
                <a:gd name="connsiteX49" fmla="*/ 576199 w 683355"/>
                <a:gd name="connsiteY49" fmla="*/ 451209 h 529078"/>
                <a:gd name="connsiteX50" fmla="*/ 590494 w 683355"/>
                <a:gd name="connsiteY50" fmla="*/ 449376 h 529078"/>
                <a:gd name="connsiteX51" fmla="*/ 611387 w 683355"/>
                <a:gd name="connsiteY51" fmla="*/ 454141 h 529078"/>
                <a:gd name="connsiteX52" fmla="*/ 637411 w 683355"/>
                <a:gd name="connsiteY52" fmla="*/ 455607 h 529078"/>
                <a:gd name="connsiteX53" fmla="*/ 675164 w 683355"/>
                <a:gd name="connsiteY53" fmla="*/ 425185 h 529078"/>
                <a:gd name="connsiteX54" fmla="*/ 680296 w 683355"/>
                <a:gd name="connsiteY54" fmla="*/ 446078 h 529078"/>
                <a:gd name="connsiteX55" fmla="*/ 678463 w 683355"/>
                <a:gd name="connsiteY55" fmla="*/ 483465 h 529078"/>
                <a:gd name="connsiteX56" fmla="*/ 682128 w 683355"/>
                <a:gd name="connsiteY56" fmla="*/ 508756 h 529078"/>
                <a:gd name="connsiteX57" fmla="*/ 678463 w 683355"/>
                <a:gd name="connsiteY57" fmla="*/ 516086 h 529078"/>
                <a:gd name="connsiteX58" fmla="*/ 623116 w 683355"/>
                <a:gd name="connsiteY58" fmla="*/ 512421 h 529078"/>
                <a:gd name="connsiteX59" fmla="*/ 613952 w 683355"/>
                <a:gd name="connsiteY59" fmla="*/ 509855 h 529078"/>
                <a:gd name="connsiteX60" fmla="*/ 588295 w 683355"/>
                <a:gd name="connsiteY60" fmla="*/ 519385 h 529078"/>
                <a:gd name="connsiteX61" fmla="*/ 542844 w 683355"/>
                <a:gd name="connsiteY61" fmla="*/ 521585 h 529078"/>
                <a:gd name="connsiteX62" fmla="*/ 528549 w 683355"/>
                <a:gd name="connsiteY62" fmla="*/ 525250 h 529078"/>
                <a:gd name="connsiteX63" fmla="*/ 520485 w 683355"/>
                <a:gd name="connsiteY63" fmla="*/ 528915 h 529078"/>
                <a:gd name="connsiteX64" fmla="*/ 446078 w 683355"/>
                <a:gd name="connsiteY64" fmla="*/ 513887 h 529078"/>
                <a:gd name="connsiteX65" fmla="*/ 400627 w 683355"/>
                <a:gd name="connsiteY65" fmla="*/ 506190 h 529078"/>
                <a:gd name="connsiteX66" fmla="*/ 414555 w 683355"/>
                <a:gd name="connsiteY66" fmla="*/ 499226 h 529078"/>
                <a:gd name="connsiteX67" fmla="*/ 442046 w 683355"/>
                <a:gd name="connsiteY67" fmla="*/ 494827 h 529078"/>
                <a:gd name="connsiteX68" fmla="*/ 442412 w 683355"/>
                <a:gd name="connsiteY68" fmla="*/ 484564 h 529078"/>
                <a:gd name="connsiteX69" fmla="*/ 422253 w 683355"/>
                <a:gd name="connsiteY69" fmla="*/ 450843 h 529078"/>
                <a:gd name="connsiteX70" fmla="*/ 400993 w 683355"/>
                <a:gd name="connsiteY70" fmla="*/ 418587 h 529078"/>
                <a:gd name="connsiteX71" fmla="*/ 399161 w 683355"/>
                <a:gd name="connsiteY71" fmla="*/ 402826 h 529078"/>
                <a:gd name="connsiteX72" fmla="*/ 396595 w 683355"/>
                <a:gd name="connsiteY72" fmla="*/ 385232 h 529078"/>
                <a:gd name="connsiteX73" fmla="*/ 367638 w 683355"/>
                <a:gd name="connsiteY73" fmla="*/ 393663 h 529078"/>
                <a:gd name="connsiteX74" fmla="*/ 337216 w 683355"/>
                <a:gd name="connsiteY74" fmla="*/ 402460 h 529078"/>
                <a:gd name="connsiteX75" fmla="*/ 343813 w 683355"/>
                <a:gd name="connsiteY75" fmla="*/ 391097 h 529078"/>
                <a:gd name="connsiteX76" fmla="*/ 344913 w 683355"/>
                <a:gd name="connsiteY76" fmla="*/ 343447 h 529078"/>
                <a:gd name="connsiteX77" fmla="*/ 291765 w 683355"/>
                <a:gd name="connsiteY77" fmla="*/ 305693 h 529078"/>
                <a:gd name="connsiteX78" fmla="*/ 265374 w 683355"/>
                <a:gd name="connsiteY78" fmla="*/ 299462 h 529078"/>
                <a:gd name="connsiteX79" fmla="*/ 267573 w 683355"/>
                <a:gd name="connsiteY79" fmla="*/ 280036 h 529078"/>
                <a:gd name="connsiteX80" fmla="*/ 269406 w 683355"/>
                <a:gd name="connsiteY80" fmla="*/ 247780 h 529078"/>
                <a:gd name="connsiteX81" fmla="*/ 290665 w 683355"/>
                <a:gd name="connsiteY81" fmla="*/ 201963 h 529078"/>
                <a:gd name="connsiteX82" fmla="*/ 273438 w 683355"/>
                <a:gd name="connsiteY82" fmla="*/ 190234 h 529078"/>
                <a:gd name="connsiteX83" fmla="*/ 249613 w 683355"/>
                <a:gd name="connsiteY83" fmla="*/ 200497 h 529078"/>
                <a:gd name="connsiteX84" fmla="*/ 232019 w 683355"/>
                <a:gd name="connsiteY84" fmla="*/ 192066 h 529078"/>
                <a:gd name="connsiteX85" fmla="*/ 251445 w 683355"/>
                <a:gd name="connsiteY85" fmla="*/ 178138 h 529078"/>
                <a:gd name="connsiteX86" fmla="*/ 271605 w 683355"/>
                <a:gd name="connsiteY86" fmla="*/ 164209 h 529078"/>
                <a:gd name="connsiteX87" fmla="*/ 285167 w 683355"/>
                <a:gd name="connsiteY87" fmla="*/ 146982 h 529078"/>
                <a:gd name="connsiteX88" fmla="*/ 291032 w 683355"/>
                <a:gd name="connsiteY88" fmla="*/ 67810 h 529078"/>
                <a:gd name="connsiteX89" fmla="*/ 284801 w 683355"/>
                <a:gd name="connsiteY89" fmla="*/ 56080 h 529078"/>
                <a:gd name="connsiteX90" fmla="*/ 250713 w 683355"/>
                <a:gd name="connsiteY90" fmla="*/ 78806 h 529078"/>
                <a:gd name="connsiteX91" fmla="*/ 229453 w 683355"/>
                <a:gd name="connsiteY91" fmla="*/ 97866 h 529078"/>
                <a:gd name="connsiteX92" fmla="*/ 215891 w 683355"/>
                <a:gd name="connsiteY92" fmla="*/ 105563 h 529078"/>
                <a:gd name="connsiteX93" fmla="*/ 240449 w 683355"/>
                <a:gd name="connsiteY93" fmla="*/ 54981 h 529078"/>
                <a:gd name="connsiteX94" fmla="*/ 240083 w 683355"/>
                <a:gd name="connsiteY94" fmla="*/ 11363 h 529078"/>
                <a:gd name="connsiteX95" fmla="*/ 237884 w 683355"/>
                <a:gd name="connsiteY95" fmla="*/ 8430 h 529078"/>
                <a:gd name="connsiteX96" fmla="*/ 191333 w 683355"/>
                <a:gd name="connsiteY96" fmla="*/ 26757 h 529078"/>
                <a:gd name="connsiteX97" fmla="*/ 190967 w 683355"/>
                <a:gd name="connsiteY97" fmla="*/ 34088 h 529078"/>
                <a:gd name="connsiteX98" fmla="*/ 178504 w 683355"/>
                <a:gd name="connsiteY98" fmla="*/ 56080 h 529078"/>
                <a:gd name="connsiteX99" fmla="*/ 173373 w 683355"/>
                <a:gd name="connsiteY99" fmla="*/ 33355 h 529078"/>
                <a:gd name="connsiteX100" fmla="*/ 142217 w 683355"/>
                <a:gd name="connsiteY100" fmla="*/ 11363 h 529078"/>
                <a:gd name="connsiteX101" fmla="*/ 91268 w 683355"/>
                <a:gd name="connsiteY101" fmla="*/ 11729 h 529078"/>
                <a:gd name="connsiteX102" fmla="*/ 0 w 683355"/>
                <a:gd name="connsiteY102" fmla="*/ 6598 h 529078"/>
                <a:gd name="connsiteX103" fmla="*/ 388897 w 683355"/>
                <a:gd name="connsiteY103" fmla="*/ 0 h 52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3355" h="529078">
                  <a:moveTo>
                    <a:pt x="388897" y="0"/>
                  </a:moveTo>
                  <a:cubicBezTo>
                    <a:pt x="397694" y="4398"/>
                    <a:pt x="407591" y="2566"/>
                    <a:pt x="416754" y="4398"/>
                  </a:cubicBezTo>
                  <a:cubicBezTo>
                    <a:pt x="423719" y="5865"/>
                    <a:pt x="430683" y="9530"/>
                    <a:pt x="433982" y="16494"/>
                  </a:cubicBezTo>
                  <a:cubicBezTo>
                    <a:pt x="436181" y="21259"/>
                    <a:pt x="435448" y="26757"/>
                    <a:pt x="429217" y="30789"/>
                  </a:cubicBezTo>
                  <a:cubicBezTo>
                    <a:pt x="418221" y="37753"/>
                    <a:pt x="424085" y="48750"/>
                    <a:pt x="424818" y="57913"/>
                  </a:cubicBezTo>
                  <a:cubicBezTo>
                    <a:pt x="425185" y="62678"/>
                    <a:pt x="428484" y="67443"/>
                    <a:pt x="424452" y="71842"/>
                  </a:cubicBezTo>
                  <a:cubicBezTo>
                    <a:pt x="417121" y="79905"/>
                    <a:pt x="409424" y="85770"/>
                    <a:pt x="417854" y="100065"/>
                  </a:cubicBezTo>
                  <a:cubicBezTo>
                    <a:pt x="421153" y="105563"/>
                    <a:pt x="409790" y="120225"/>
                    <a:pt x="404292" y="130121"/>
                  </a:cubicBezTo>
                  <a:cubicBezTo>
                    <a:pt x="402826" y="132320"/>
                    <a:pt x="398061" y="130488"/>
                    <a:pt x="396228" y="127555"/>
                  </a:cubicBezTo>
                  <a:cubicBezTo>
                    <a:pt x="391830" y="121324"/>
                    <a:pt x="390730" y="111794"/>
                    <a:pt x="396595" y="108862"/>
                  </a:cubicBezTo>
                  <a:cubicBezTo>
                    <a:pt x="414189" y="100798"/>
                    <a:pt x="400993" y="91268"/>
                    <a:pt x="398428" y="83571"/>
                  </a:cubicBezTo>
                  <a:cubicBezTo>
                    <a:pt x="395862" y="75873"/>
                    <a:pt x="385232" y="72941"/>
                    <a:pt x="383766" y="62678"/>
                  </a:cubicBezTo>
                  <a:cubicBezTo>
                    <a:pt x="383399" y="59379"/>
                    <a:pt x="377535" y="59746"/>
                    <a:pt x="373503" y="60112"/>
                  </a:cubicBezTo>
                  <a:cubicBezTo>
                    <a:pt x="370204" y="60479"/>
                    <a:pt x="366905" y="62678"/>
                    <a:pt x="367272" y="65977"/>
                  </a:cubicBezTo>
                  <a:cubicBezTo>
                    <a:pt x="369104" y="74774"/>
                    <a:pt x="367638" y="82105"/>
                    <a:pt x="364706" y="90535"/>
                  </a:cubicBezTo>
                  <a:cubicBezTo>
                    <a:pt x="362873" y="95300"/>
                    <a:pt x="369471" y="96400"/>
                    <a:pt x="373503" y="92368"/>
                  </a:cubicBezTo>
                  <a:cubicBezTo>
                    <a:pt x="377535" y="88336"/>
                    <a:pt x="382300" y="83571"/>
                    <a:pt x="387065" y="90902"/>
                  </a:cubicBezTo>
                  <a:cubicBezTo>
                    <a:pt x="390364" y="96033"/>
                    <a:pt x="390364" y="102631"/>
                    <a:pt x="384866" y="105930"/>
                  </a:cubicBezTo>
                  <a:cubicBezTo>
                    <a:pt x="366539" y="118025"/>
                    <a:pt x="380101" y="133420"/>
                    <a:pt x="381200" y="146615"/>
                  </a:cubicBezTo>
                  <a:cubicBezTo>
                    <a:pt x="381933" y="156145"/>
                    <a:pt x="390364" y="153946"/>
                    <a:pt x="396228" y="147349"/>
                  </a:cubicBezTo>
                  <a:cubicBezTo>
                    <a:pt x="400260" y="142950"/>
                    <a:pt x="405758" y="133787"/>
                    <a:pt x="411623" y="140018"/>
                  </a:cubicBezTo>
                  <a:cubicBezTo>
                    <a:pt x="417121" y="145882"/>
                    <a:pt x="424818" y="155779"/>
                    <a:pt x="415288" y="165675"/>
                  </a:cubicBezTo>
                  <a:cubicBezTo>
                    <a:pt x="412723" y="168241"/>
                    <a:pt x="410523" y="171540"/>
                    <a:pt x="409057" y="175205"/>
                  </a:cubicBezTo>
                  <a:cubicBezTo>
                    <a:pt x="400993" y="194265"/>
                    <a:pt x="391097" y="195732"/>
                    <a:pt x="378634" y="178871"/>
                  </a:cubicBezTo>
                  <a:cubicBezTo>
                    <a:pt x="372037" y="170074"/>
                    <a:pt x="368738" y="161277"/>
                    <a:pt x="354809" y="171174"/>
                  </a:cubicBezTo>
                  <a:cubicBezTo>
                    <a:pt x="344180" y="178871"/>
                    <a:pt x="350411" y="184002"/>
                    <a:pt x="355909" y="185835"/>
                  </a:cubicBezTo>
                  <a:cubicBezTo>
                    <a:pt x="367638" y="189500"/>
                    <a:pt x="378634" y="192433"/>
                    <a:pt x="382666" y="205995"/>
                  </a:cubicBezTo>
                  <a:cubicBezTo>
                    <a:pt x="383766" y="209294"/>
                    <a:pt x="388897" y="210760"/>
                    <a:pt x="389997" y="207827"/>
                  </a:cubicBezTo>
                  <a:cubicBezTo>
                    <a:pt x="396595" y="194265"/>
                    <a:pt x="411256" y="199397"/>
                    <a:pt x="420786" y="192799"/>
                  </a:cubicBezTo>
                  <a:cubicBezTo>
                    <a:pt x="426284" y="206361"/>
                    <a:pt x="424085" y="221389"/>
                    <a:pt x="434715" y="233485"/>
                  </a:cubicBezTo>
                  <a:cubicBezTo>
                    <a:pt x="440213" y="239716"/>
                    <a:pt x="426651" y="259143"/>
                    <a:pt x="413822" y="261709"/>
                  </a:cubicBezTo>
                  <a:cubicBezTo>
                    <a:pt x="397694" y="265007"/>
                    <a:pt x="393296" y="267207"/>
                    <a:pt x="405025" y="283701"/>
                  </a:cubicBezTo>
                  <a:cubicBezTo>
                    <a:pt x="414922" y="297996"/>
                    <a:pt x="415655" y="317789"/>
                    <a:pt x="413822" y="336482"/>
                  </a:cubicBezTo>
                  <a:cubicBezTo>
                    <a:pt x="413456" y="340881"/>
                    <a:pt x="411989" y="344913"/>
                    <a:pt x="411623" y="349311"/>
                  </a:cubicBezTo>
                  <a:cubicBezTo>
                    <a:pt x="411256" y="357009"/>
                    <a:pt x="411623" y="364706"/>
                    <a:pt x="418221" y="369837"/>
                  </a:cubicBezTo>
                  <a:cubicBezTo>
                    <a:pt x="420786" y="371670"/>
                    <a:pt x="424818" y="370937"/>
                    <a:pt x="426651" y="368371"/>
                  </a:cubicBezTo>
                  <a:cubicBezTo>
                    <a:pt x="431416" y="361041"/>
                    <a:pt x="437281" y="351877"/>
                    <a:pt x="432516" y="344180"/>
                  </a:cubicBezTo>
                  <a:cubicBezTo>
                    <a:pt x="423352" y="328419"/>
                    <a:pt x="423352" y="313024"/>
                    <a:pt x="425918" y="295797"/>
                  </a:cubicBezTo>
                  <a:cubicBezTo>
                    <a:pt x="427384" y="286633"/>
                    <a:pt x="428484" y="280769"/>
                    <a:pt x="438380" y="276004"/>
                  </a:cubicBezTo>
                  <a:cubicBezTo>
                    <a:pt x="453042" y="269039"/>
                    <a:pt x="447544" y="253278"/>
                    <a:pt x="449376" y="238617"/>
                  </a:cubicBezTo>
                  <a:cubicBezTo>
                    <a:pt x="457440" y="244115"/>
                    <a:pt x="474301" y="241182"/>
                    <a:pt x="459639" y="259143"/>
                  </a:cubicBezTo>
                  <a:cubicBezTo>
                    <a:pt x="454141" y="265741"/>
                    <a:pt x="463305" y="270506"/>
                    <a:pt x="471369" y="270139"/>
                  </a:cubicBezTo>
                  <a:cubicBezTo>
                    <a:pt x="480532" y="275637"/>
                    <a:pt x="487130" y="281502"/>
                    <a:pt x="474301" y="290299"/>
                  </a:cubicBezTo>
                  <a:cubicBezTo>
                    <a:pt x="469536" y="293597"/>
                    <a:pt x="471735" y="299462"/>
                    <a:pt x="471735" y="304227"/>
                  </a:cubicBezTo>
                  <a:cubicBezTo>
                    <a:pt x="477233" y="312291"/>
                    <a:pt x="473568" y="321088"/>
                    <a:pt x="472102" y="329152"/>
                  </a:cubicBezTo>
                  <a:cubicBezTo>
                    <a:pt x="469903" y="341981"/>
                    <a:pt x="467337" y="354443"/>
                    <a:pt x="472468" y="367272"/>
                  </a:cubicBezTo>
                  <a:cubicBezTo>
                    <a:pt x="474667" y="381933"/>
                    <a:pt x="484564" y="394029"/>
                    <a:pt x="486763" y="408691"/>
                  </a:cubicBezTo>
                  <a:cubicBezTo>
                    <a:pt x="490062" y="433615"/>
                    <a:pt x="514254" y="431416"/>
                    <a:pt x="528915" y="442046"/>
                  </a:cubicBezTo>
                  <a:cubicBezTo>
                    <a:pt x="529648" y="442412"/>
                    <a:pt x="532214" y="440946"/>
                    <a:pt x="532214" y="441313"/>
                  </a:cubicBezTo>
                  <a:cubicBezTo>
                    <a:pt x="543210" y="461472"/>
                    <a:pt x="560071" y="453042"/>
                    <a:pt x="576199" y="451209"/>
                  </a:cubicBezTo>
                  <a:cubicBezTo>
                    <a:pt x="580964" y="450476"/>
                    <a:pt x="585729" y="451942"/>
                    <a:pt x="590494" y="449376"/>
                  </a:cubicBezTo>
                  <a:cubicBezTo>
                    <a:pt x="598924" y="444978"/>
                    <a:pt x="605155" y="446444"/>
                    <a:pt x="611387" y="454141"/>
                  </a:cubicBezTo>
                  <a:cubicBezTo>
                    <a:pt x="618717" y="462938"/>
                    <a:pt x="627514" y="464038"/>
                    <a:pt x="637411" y="455607"/>
                  </a:cubicBezTo>
                  <a:cubicBezTo>
                    <a:pt x="649873" y="445344"/>
                    <a:pt x="671499" y="447177"/>
                    <a:pt x="675164" y="425185"/>
                  </a:cubicBezTo>
                  <a:cubicBezTo>
                    <a:pt x="685427" y="431416"/>
                    <a:pt x="684694" y="438014"/>
                    <a:pt x="680296" y="446078"/>
                  </a:cubicBezTo>
                  <a:cubicBezTo>
                    <a:pt x="674065" y="457807"/>
                    <a:pt x="668200" y="469536"/>
                    <a:pt x="678463" y="483465"/>
                  </a:cubicBezTo>
                  <a:cubicBezTo>
                    <a:pt x="682861" y="489329"/>
                    <a:pt x="681029" y="500325"/>
                    <a:pt x="682128" y="508756"/>
                  </a:cubicBezTo>
                  <a:cubicBezTo>
                    <a:pt x="682495" y="511688"/>
                    <a:pt x="681395" y="516820"/>
                    <a:pt x="678463" y="516086"/>
                  </a:cubicBezTo>
                  <a:cubicBezTo>
                    <a:pt x="660136" y="513154"/>
                    <a:pt x="640343" y="532581"/>
                    <a:pt x="623116" y="512421"/>
                  </a:cubicBezTo>
                  <a:cubicBezTo>
                    <a:pt x="620916" y="509855"/>
                    <a:pt x="617251" y="505457"/>
                    <a:pt x="613952" y="509855"/>
                  </a:cubicBezTo>
                  <a:cubicBezTo>
                    <a:pt x="606988" y="518286"/>
                    <a:pt x="597091" y="516820"/>
                    <a:pt x="588295" y="519385"/>
                  </a:cubicBezTo>
                  <a:cubicBezTo>
                    <a:pt x="572533" y="524517"/>
                    <a:pt x="558238" y="525983"/>
                    <a:pt x="542844" y="521585"/>
                  </a:cubicBezTo>
                  <a:cubicBezTo>
                    <a:pt x="537712" y="520118"/>
                    <a:pt x="532947" y="522684"/>
                    <a:pt x="528549" y="525250"/>
                  </a:cubicBezTo>
                  <a:cubicBezTo>
                    <a:pt x="526349" y="527816"/>
                    <a:pt x="523417" y="529648"/>
                    <a:pt x="520485" y="528915"/>
                  </a:cubicBezTo>
                  <a:cubicBezTo>
                    <a:pt x="495927" y="523417"/>
                    <a:pt x="469536" y="525250"/>
                    <a:pt x="446078" y="513887"/>
                  </a:cubicBezTo>
                  <a:cubicBezTo>
                    <a:pt x="430316" y="514620"/>
                    <a:pt x="414555" y="516453"/>
                    <a:pt x="400627" y="506190"/>
                  </a:cubicBezTo>
                  <a:cubicBezTo>
                    <a:pt x="401360" y="495927"/>
                    <a:pt x="409057" y="499226"/>
                    <a:pt x="414555" y="499226"/>
                  </a:cubicBezTo>
                  <a:cubicBezTo>
                    <a:pt x="424085" y="498859"/>
                    <a:pt x="433249" y="498859"/>
                    <a:pt x="442046" y="494827"/>
                  </a:cubicBezTo>
                  <a:cubicBezTo>
                    <a:pt x="447910" y="491895"/>
                    <a:pt x="449743" y="486763"/>
                    <a:pt x="442412" y="484564"/>
                  </a:cubicBezTo>
                  <a:cubicBezTo>
                    <a:pt x="424452" y="479433"/>
                    <a:pt x="422986" y="465871"/>
                    <a:pt x="422253" y="450843"/>
                  </a:cubicBezTo>
                  <a:cubicBezTo>
                    <a:pt x="421520" y="436181"/>
                    <a:pt x="420053" y="422619"/>
                    <a:pt x="400993" y="418587"/>
                  </a:cubicBezTo>
                  <a:cubicBezTo>
                    <a:pt x="392563" y="416754"/>
                    <a:pt x="391830" y="407591"/>
                    <a:pt x="399161" y="402826"/>
                  </a:cubicBezTo>
                  <a:cubicBezTo>
                    <a:pt x="413456" y="394029"/>
                    <a:pt x="403926" y="390364"/>
                    <a:pt x="396595" y="385232"/>
                  </a:cubicBezTo>
                  <a:cubicBezTo>
                    <a:pt x="379001" y="373136"/>
                    <a:pt x="376435" y="373503"/>
                    <a:pt x="367638" y="393663"/>
                  </a:cubicBezTo>
                  <a:cubicBezTo>
                    <a:pt x="361774" y="407224"/>
                    <a:pt x="355176" y="409057"/>
                    <a:pt x="337216" y="402460"/>
                  </a:cubicBezTo>
                  <a:cubicBezTo>
                    <a:pt x="333917" y="395495"/>
                    <a:pt x="340514" y="394029"/>
                    <a:pt x="343813" y="391097"/>
                  </a:cubicBezTo>
                  <a:cubicBezTo>
                    <a:pt x="358108" y="376435"/>
                    <a:pt x="359574" y="357009"/>
                    <a:pt x="344913" y="343447"/>
                  </a:cubicBezTo>
                  <a:cubicBezTo>
                    <a:pt x="329152" y="328419"/>
                    <a:pt x="310825" y="316323"/>
                    <a:pt x="291765" y="305693"/>
                  </a:cubicBezTo>
                  <a:cubicBezTo>
                    <a:pt x="283334" y="300928"/>
                    <a:pt x="272705" y="307526"/>
                    <a:pt x="265374" y="299462"/>
                  </a:cubicBezTo>
                  <a:cubicBezTo>
                    <a:pt x="270872" y="293597"/>
                    <a:pt x="277103" y="289932"/>
                    <a:pt x="267573" y="280036"/>
                  </a:cubicBezTo>
                  <a:cubicBezTo>
                    <a:pt x="258410" y="271239"/>
                    <a:pt x="254744" y="258776"/>
                    <a:pt x="269406" y="247780"/>
                  </a:cubicBezTo>
                  <a:cubicBezTo>
                    <a:pt x="284434" y="236784"/>
                    <a:pt x="285167" y="217724"/>
                    <a:pt x="290665" y="201963"/>
                  </a:cubicBezTo>
                  <a:cubicBezTo>
                    <a:pt x="293964" y="192433"/>
                    <a:pt x="283701" y="186935"/>
                    <a:pt x="273438" y="190234"/>
                  </a:cubicBezTo>
                  <a:cubicBezTo>
                    <a:pt x="265007" y="192799"/>
                    <a:pt x="257310" y="196465"/>
                    <a:pt x="249613" y="200497"/>
                  </a:cubicBezTo>
                  <a:cubicBezTo>
                    <a:pt x="240816" y="205262"/>
                    <a:pt x="236051" y="202329"/>
                    <a:pt x="232019" y="192066"/>
                  </a:cubicBezTo>
                  <a:cubicBezTo>
                    <a:pt x="243382" y="193166"/>
                    <a:pt x="250713" y="191333"/>
                    <a:pt x="251445" y="178138"/>
                  </a:cubicBezTo>
                  <a:cubicBezTo>
                    <a:pt x="252179" y="167875"/>
                    <a:pt x="263541" y="166775"/>
                    <a:pt x="271605" y="164209"/>
                  </a:cubicBezTo>
                  <a:cubicBezTo>
                    <a:pt x="280402" y="161277"/>
                    <a:pt x="282601" y="155779"/>
                    <a:pt x="285167" y="146982"/>
                  </a:cubicBezTo>
                  <a:cubicBezTo>
                    <a:pt x="292864" y="120591"/>
                    <a:pt x="287366" y="94200"/>
                    <a:pt x="291032" y="67810"/>
                  </a:cubicBezTo>
                  <a:cubicBezTo>
                    <a:pt x="291765" y="61945"/>
                    <a:pt x="290299" y="57913"/>
                    <a:pt x="284801" y="56080"/>
                  </a:cubicBezTo>
                  <a:cubicBezTo>
                    <a:pt x="271972" y="52048"/>
                    <a:pt x="252545" y="65244"/>
                    <a:pt x="250713" y="78806"/>
                  </a:cubicBezTo>
                  <a:cubicBezTo>
                    <a:pt x="248880" y="90902"/>
                    <a:pt x="247414" y="103730"/>
                    <a:pt x="229453" y="97866"/>
                  </a:cubicBezTo>
                  <a:cubicBezTo>
                    <a:pt x="222855" y="95667"/>
                    <a:pt x="222489" y="106296"/>
                    <a:pt x="215891" y="105563"/>
                  </a:cubicBezTo>
                  <a:cubicBezTo>
                    <a:pt x="219557" y="86503"/>
                    <a:pt x="224322" y="69276"/>
                    <a:pt x="240449" y="54981"/>
                  </a:cubicBezTo>
                  <a:cubicBezTo>
                    <a:pt x="254378" y="42885"/>
                    <a:pt x="243382" y="26024"/>
                    <a:pt x="240083" y="11363"/>
                  </a:cubicBezTo>
                  <a:cubicBezTo>
                    <a:pt x="239716" y="10263"/>
                    <a:pt x="238617" y="9163"/>
                    <a:pt x="237884" y="8430"/>
                  </a:cubicBezTo>
                  <a:cubicBezTo>
                    <a:pt x="231286" y="3665"/>
                    <a:pt x="192799" y="18693"/>
                    <a:pt x="191333" y="26757"/>
                  </a:cubicBezTo>
                  <a:cubicBezTo>
                    <a:pt x="190967" y="29323"/>
                    <a:pt x="191700" y="31889"/>
                    <a:pt x="190967" y="34088"/>
                  </a:cubicBezTo>
                  <a:cubicBezTo>
                    <a:pt x="187668" y="42152"/>
                    <a:pt x="186568" y="56813"/>
                    <a:pt x="178504" y="56080"/>
                  </a:cubicBezTo>
                  <a:cubicBezTo>
                    <a:pt x="168608" y="54981"/>
                    <a:pt x="173006" y="41419"/>
                    <a:pt x="173373" y="33355"/>
                  </a:cubicBezTo>
                  <a:cubicBezTo>
                    <a:pt x="173739" y="16494"/>
                    <a:pt x="159078" y="8430"/>
                    <a:pt x="142217" y="11363"/>
                  </a:cubicBezTo>
                  <a:cubicBezTo>
                    <a:pt x="125723" y="14295"/>
                    <a:pt x="108129" y="10630"/>
                    <a:pt x="91268" y="11729"/>
                  </a:cubicBezTo>
                  <a:cubicBezTo>
                    <a:pt x="79539" y="12462"/>
                    <a:pt x="12096" y="10630"/>
                    <a:pt x="0" y="6598"/>
                  </a:cubicBezTo>
                  <a:cubicBezTo>
                    <a:pt x="129022" y="3299"/>
                    <a:pt x="259143" y="733"/>
                    <a:pt x="388897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4DD4DD3C-F0DD-42FC-98CA-43D51D14D757}"/>
                </a:ext>
              </a:extLst>
            </p:cNvPr>
            <p:cNvSpPr/>
            <p:nvPr/>
          </p:nvSpPr>
          <p:spPr>
            <a:xfrm>
              <a:off x="11441091" y="4814911"/>
              <a:ext cx="112527" cy="7330"/>
            </a:xfrm>
            <a:custGeom>
              <a:avLst/>
              <a:gdLst>
                <a:gd name="connsiteX0" fmla="*/ 112527 w 112527"/>
                <a:gd name="connsiteY0" fmla="*/ 0 h 7330"/>
                <a:gd name="connsiteX1" fmla="*/ 39220 w 112527"/>
                <a:gd name="connsiteY1" fmla="*/ 7331 h 7330"/>
                <a:gd name="connsiteX2" fmla="*/ 0 w 112527"/>
                <a:gd name="connsiteY2" fmla="*/ 7331 h 7330"/>
                <a:gd name="connsiteX3" fmla="*/ 66710 w 112527"/>
                <a:gd name="connsiteY3" fmla="*/ 0 h 7330"/>
                <a:gd name="connsiteX4" fmla="*/ 112527 w 112527"/>
                <a:gd name="connsiteY4" fmla="*/ 0 h 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27" h="7330">
                  <a:moveTo>
                    <a:pt x="112527" y="0"/>
                  </a:moveTo>
                  <a:cubicBezTo>
                    <a:pt x="88336" y="5865"/>
                    <a:pt x="63778" y="6964"/>
                    <a:pt x="39220" y="7331"/>
                  </a:cubicBezTo>
                  <a:cubicBezTo>
                    <a:pt x="26024" y="7331"/>
                    <a:pt x="12829" y="7331"/>
                    <a:pt x="0" y="7331"/>
                  </a:cubicBezTo>
                  <a:cubicBezTo>
                    <a:pt x="21626" y="1100"/>
                    <a:pt x="43985" y="0"/>
                    <a:pt x="66710" y="0"/>
                  </a:cubicBezTo>
                  <a:cubicBezTo>
                    <a:pt x="81371" y="0"/>
                    <a:pt x="97133" y="0"/>
                    <a:pt x="112527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9B79D11B-12E4-4516-ADE3-7A0DFDD2D8A3}"/>
                </a:ext>
              </a:extLst>
            </p:cNvPr>
            <p:cNvSpPr/>
            <p:nvPr/>
          </p:nvSpPr>
          <p:spPr>
            <a:xfrm>
              <a:off x="11624220" y="4621472"/>
              <a:ext cx="88154" cy="63526"/>
            </a:xfrm>
            <a:custGeom>
              <a:avLst/>
              <a:gdLst>
                <a:gd name="connsiteX0" fmla="*/ 80045 w 88154"/>
                <a:gd name="connsiteY0" fmla="*/ 32162 h 63526"/>
                <a:gd name="connsiteX1" fmla="*/ 87010 w 88154"/>
                <a:gd name="connsiteY1" fmla="*/ 61851 h 63526"/>
                <a:gd name="connsiteX2" fmla="*/ 75647 w 88154"/>
                <a:gd name="connsiteY2" fmla="*/ 58186 h 63526"/>
                <a:gd name="connsiteX3" fmla="*/ 60985 w 88154"/>
                <a:gd name="connsiteY3" fmla="*/ 39126 h 63526"/>
                <a:gd name="connsiteX4" fmla="*/ 39360 w 88154"/>
                <a:gd name="connsiteY4" fmla="*/ 38393 h 63526"/>
                <a:gd name="connsiteX5" fmla="*/ 8937 w 88154"/>
                <a:gd name="connsiteY5" fmla="*/ 32895 h 63526"/>
                <a:gd name="connsiteX6" fmla="*/ 7104 w 88154"/>
                <a:gd name="connsiteY6" fmla="*/ 32528 h 63526"/>
                <a:gd name="connsiteX7" fmla="*/ 4538 w 88154"/>
                <a:gd name="connsiteY7" fmla="*/ 35094 h 63526"/>
                <a:gd name="connsiteX8" fmla="*/ 5638 w 88154"/>
                <a:gd name="connsiteY8" fmla="*/ 1372 h 63526"/>
                <a:gd name="connsiteX9" fmla="*/ 15535 w 88154"/>
                <a:gd name="connsiteY9" fmla="*/ 639 h 63526"/>
                <a:gd name="connsiteX10" fmla="*/ 42292 w 88154"/>
                <a:gd name="connsiteY10" fmla="*/ 16034 h 63526"/>
                <a:gd name="connsiteX11" fmla="*/ 64651 w 88154"/>
                <a:gd name="connsiteY11" fmla="*/ 23365 h 63526"/>
                <a:gd name="connsiteX12" fmla="*/ 80045 w 88154"/>
                <a:gd name="connsiteY12" fmla="*/ 32162 h 6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54" h="63526">
                  <a:moveTo>
                    <a:pt x="80045" y="32162"/>
                  </a:moveTo>
                  <a:cubicBezTo>
                    <a:pt x="71615" y="44624"/>
                    <a:pt x="93241" y="50122"/>
                    <a:pt x="87010" y="61851"/>
                  </a:cubicBezTo>
                  <a:cubicBezTo>
                    <a:pt x="81878" y="64784"/>
                    <a:pt x="77846" y="64051"/>
                    <a:pt x="75647" y="58186"/>
                  </a:cubicBezTo>
                  <a:cubicBezTo>
                    <a:pt x="72715" y="50122"/>
                    <a:pt x="70515" y="41692"/>
                    <a:pt x="60985" y="39126"/>
                  </a:cubicBezTo>
                  <a:cubicBezTo>
                    <a:pt x="54021" y="31062"/>
                    <a:pt x="48890" y="24098"/>
                    <a:pt x="39360" y="38393"/>
                  </a:cubicBezTo>
                  <a:cubicBezTo>
                    <a:pt x="29096" y="53421"/>
                    <a:pt x="17367" y="50489"/>
                    <a:pt x="8937" y="32895"/>
                  </a:cubicBezTo>
                  <a:cubicBezTo>
                    <a:pt x="8937" y="32528"/>
                    <a:pt x="7471" y="32528"/>
                    <a:pt x="7104" y="32528"/>
                  </a:cubicBezTo>
                  <a:cubicBezTo>
                    <a:pt x="6005" y="33261"/>
                    <a:pt x="5272" y="34361"/>
                    <a:pt x="4538" y="35094"/>
                  </a:cubicBezTo>
                  <a:cubicBezTo>
                    <a:pt x="-7924" y="23731"/>
                    <a:pt x="9670" y="13102"/>
                    <a:pt x="5638" y="1372"/>
                  </a:cubicBezTo>
                  <a:cubicBezTo>
                    <a:pt x="4905" y="-94"/>
                    <a:pt x="11503" y="-460"/>
                    <a:pt x="15535" y="639"/>
                  </a:cubicBezTo>
                  <a:cubicBezTo>
                    <a:pt x="25798" y="3205"/>
                    <a:pt x="34228" y="9803"/>
                    <a:pt x="42292" y="16034"/>
                  </a:cubicBezTo>
                  <a:cubicBezTo>
                    <a:pt x="49989" y="18233"/>
                    <a:pt x="55854" y="25564"/>
                    <a:pt x="64651" y="23365"/>
                  </a:cubicBezTo>
                  <a:cubicBezTo>
                    <a:pt x="69782" y="26664"/>
                    <a:pt x="73448" y="32528"/>
                    <a:pt x="80045" y="32162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5D48D0F9-BCC5-4BED-8E5C-02CEC4CC398D}"/>
                </a:ext>
              </a:extLst>
            </p:cNvPr>
            <p:cNvSpPr/>
            <p:nvPr/>
          </p:nvSpPr>
          <p:spPr>
            <a:xfrm>
              <a:off x="11618400" y="4673494"/>
              <a:ext cx="47132" cy="34387"/>
            </a:xfrm>
            <a:custGeom>
              <a:avLst/>
              <a:gdLst>
                <a:gd name="connsiteX0" fmla="*/ 42980 w 47132"/>
                <a:gd name="connsiteY0" fmla="*/ 24124 h 34387"/>
                <a:gd name="connsiteX1" fmla="*/ 27219 w 47132"/>
                <a:gd name="connsiteY1" fmla="*/ 28523 h 34387"/>
                <a:gd name="connsiteX2" fmla="*/ 1195 w 47132"/>
                <a:gd name="connsiteY2" fmla="*/ 34387 h 34387"/>
                <a:gd name="connsiteX3" fmla="*/ 462 w 47132"/>
                <a:gd name="connsiteY3" fmla="*/ 6164 h 34387"/>
                <a:gd name="connsiteX4" fmla="*/ 7060 w 47132"/>
                <a:gd name="connsiteY4" fmla="*/ 666 h 34387"/>
                <a:gd name="connsiteX5" fmla="*/ 34916 w 47132"/>
                <a:gd name="connsiteY5" fmla="*/ 1399 h 34387"/>
                <a:gd name="connsiteX6" fmla="*/ 45913 w 47132"/>
                <a:gd name="connsiteY6" fmla="*/ 12029 h 34387"/>
                <a:gd name="connsiteX7" fmla="*/ 42980 w 47132"/>
                <a:gd name="connsiteY7" fmla="*/ 24124 h 3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32" h="34387">
                  <a:moveTo>
                    <a:pt x="42980" y="24124"/>
                  </a:moveTo>
                  <a:cubicBezTo>
                    <a:pt x="32351" y="8730"/>
                    <a:pt x="33450" y="29989"/>
                    <a:pt x="27219" y="28523"/>
                  </a:cubicBezTo>
                  <a:cubicBezTo>
                    <a:pt x="18789" y="27057"/>
                    <a:pt x="9992" y="29256"/>
                    <a:pt x="1195" y="34387"/>
                  </a:cubicBezTo>
                  <a:cubicBezTo>
                    <a:pt x="-1737" y="24857"/>
                    <a:pt x="7426" y="15327"/>
                    <a:pt x="462" y="6164"/>
                  </a:cubicBezTo>
                  <a:cubicBezTo>
                    <a:pt x="-1737" y="3598"/>
                    <a:pt x="4494" y="-1900"/>
                    <a:pt x="7060" y="666"/>
                  </a:cubicBezTo>
                  <a:cubicBezTo>
                    <a:pt x="16589" y="10562"/>
                    <a:pt x="26120" y="3598"/>
                    <a:pt x="34916" y="1399"/>
                  </a:cubicBezTo>
                  <a:cubicBezTo>
                    <a:pt x="45913" y="-1167"/>
                    <a:pt x="49211" y="1399"/>
                    <a:pt x="45913" y="12029"/>
                  </a:cubicBezTo>
                  <a:cubicBezTo>
                    <a:pt x="45180" y="16427"/>
                    <a:pt x="44080" y="20459"/>
                    <a:pt x="42980" y="24124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9F6D052-D33B-494D-868F-A6C8B81F0603}"/>
                </a:ext>
              </a:extLst>
            </p:cNvPr>
            <p:cNvSpPr/>
            <p:nvPr/>
          </p:nvSpPr>
          <p:spPr>
            <a:xfrm>
              <a:off x="11683404" y="4658625"/>
              <a:ext cx="16891" cy="21399"/>
            </a:xfrm>
            <a:custGeom>
              <a:avLst/>
              <a:gdLst>
                <a:gd name="connsiteX0" fmla="*/ 1436 w 16891"/>
                <a:gd name="connsiteY0" fmla="*/ 2340 h 21399"/>
                <a:gd name="connsiteX1" fmla="*/ 16097 w 16891"/>
                <a:gd name="connsiteY1" fmla="*/ 21400 h 21399"/>
                <a:gd name="connsiteX2" fmla="*/ 1436 w 16891"/>
                <a:gd name="connsiteY2" fmla="*/ 2340 h 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91" h="21399">
                  <a:moveTo>
                    <a:pt x="1436" y="2340"/>
                  </a:moveTo>
                  <a:cubicBezTo>
                    <a:pt x="25994" y="-6824"/>
                    <a:pt x="13165" y="13336"/>
                    <a:pt x="16097" y="21400"/>
                  </a:cubicBezTo>
                  <a:cubicBezTo>
                    <a:pt x="10966" y="15169"/>
                    <a:pt x="-4796" y="17368"/>
                    <a:pt x="1436" y="2340"/>
                  </a:cubicBezTo>
                  <a:close/>
                </a:path>
              </a:pathLst>
            </a:custGeom>
            <a:solidFill>
              <a:srgbClr val="6952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93CE8D1E-C269-4C59-B060-7F098222062B}"/>
                </a:ext>
              </a:extLst>
            </p:cNvPr>
            <p:cNvSpPr/>
            <p:nvPr/>
          </p:nvSpPr>
          <p:spPr>
            <a:xfrm>
              <a:off x="11283113" y="4588746"/>
              <a:ext cx="137527" cy="110759"/>
            </a:xfrm>
            <a:custGeom>
              <a:avLst/>
              <a:gdLst>
                <a:gd name="connsiteX0" fmla="*/ 48017 w 137527"/>
                <a:gd name="connsiteY0" fmla="*/ 31532 h 110759"/>
                <a:gd name="connsiteX1" fmla="*/ 10996 w 137527"/>
                <a:gd name="connsiteY1" fmla="*/ 15771 h 110759"/>
                <a:gd name="connsiteX2" fmla="*/ 18693 w 137527"/>
                <a:gd name="connsiteY2" fmla="*/ 743 h 110759"/>
                <a:gd name="connsiteX3" fmla="*/ 42518 w 137527"/>
                <a:gd name="connsiteY3" fmla="*/ 11373 h 110759"/>
                <a:gd name="connsiteX4" fmla="*/ 96033 w 137527"/>
                <a:gd name="connsiteY4" fmla="*/ 38130 h 110759"/>
                <a:gd name="connsiteX5" fmla="*/ 112527 w 137527"/>
                <a:gd name="connsiteY5" fmla="*/ 49859 h 110759"/>
                <a:gd name="connsiteX6" fmla="*/ 133787 w 137527"/>
                <a:gd name="connsiteY6" fmla="*/ 65621 h 110759"/>
                <a:gd name="connsiteX7" fmla="*/ 136352 w 137527"/>
                <a:gd name="connsiteY7" fmla="*/ 70386 h 110759"/>
                <a:gd name="connsiteX8" fmla="*/ 137452 w 137527"/>
                <a:gd name="connsiteY8" fmla="*/ 89446 h 110759"/>
                <a:gd name="connsiteX9" fmla="*/ 120591 w 137527"/>
                <a:gd name="connsiteY9" fmla="*/ 80649 h 110759"/>
                <a:gd name="connsiteX10" fmla="*/ 102264 w 137527"/>
                <a:gd name="connsiteY10" fmla="*/ 78083 h 110759"/>
                <a:gd name="connsiteX11" fmla="*/ 101898 w 137527"/>
                <a:gd name="connsiteY11" fmla="*/ 90912 h 110759"/>
                <a:gd name="connsiteX12" fmla="*/ 101165 w 137527"/>
                <a:gd name="connsiteY12" fmla="*/ 91278 h 110759"/>
                <a:gd name="connsiteX13" fmla="*/ 74041 w 137527"/>
                <a:gd name="connsiteY13" fmla="*/ 105573 h 110759"/>
                <a:gd name="connsiteX14" fmla="*/ 30056 w 137527"/>
                <a:gd name="connsiteY14" fmla="*/ 106306 h 110759"/>
                <a:gd name="connsiteX15" fmla="*/ 0 w 137527"/>
                <a:gd name="connsiteY15" fmla="*/ 91278 h 110759"/>
                <a:gd name="connsiteX16" fmla="*/ 0 w 137527"/>
                <a:gd name="connsiteY16" fmla="*/ 91278 h 110759"/>
                <a:gd name="connsiteX17" fmla="*/ 22725 w 137527"/>
                <a:gd name="connsiteY17" fmla="*/ 86880 h 110759"/>
                <a:gd name="connsiteX18" fmla="*/ 30789 w 137527"/>
                <a:gd name="connsiteY18" fmla="*/ 80282 h 110759"/>
                <a:gd name="connsiteX19" fmla="*/ 51682 w 137527"/>
                <a:gd name="connsiteY19" fmla="*/ 61222 h 110759"/>
                <a:gd name="connsiteX20" fmla="*/ 102631 w 137527"/>
                <a:gd name="connsiteY20" fmla="*/ 63788 h 110759"/>
                <a:gd name="connsiteX21" fmla="*/ 48017 w 137527"/>
                <a:gd name="connsiteY21" fmla="*/ 31532 h 11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7527" h="110759">
                  <a:moveTo>
                    <a:pt x="48017" y="31532"/>
                  </a:moveTo>
                  <a:cubicBezTo>
                    <a:pt x="33721" y="30799"/>
                    <a:pt x="22359" y="23469"/>
                    <a:pt x="10996" y="15771"/>
                  </a:cubicBezTo>
                  <a:cubicBezTo>
                    <a:pt x="13195" y="10640"/>
                    <a:pt x="19060" y="7341"/>
                    <a:pt x="18693" y="743"/>
                  </a:cubicBezTo>
                  <a:cubicBezTo>
                    <a:pt x="29690" y="-2556"/>
                    <a:pt x="35921" y="5875"/>
                    <a:pt x="42518" y="11373"/>
                  </a:cubicBezTo>
                  <a:cubicBezTo>
                    <a:pt x="58646" y="23835"/>
                    <a:pt x="78806" y="27501"/>
                    <a:pt x="96033" y="38130"/>
                  </a:cubicBezTo>
                  <a:cubicBezTo>
                    <a:pt x="101898" y="41796"/>
                    <a:pt x="106296" y="47294"/>
                    <a:pt x="112527" y="49859"/>
                  </a:cubicBezTo>
                  <a:cubicBezTo>
                    <a:pt x="118758" y="56457"/>
                    <a:pt x="119858" y="69286"/>
                    <a:pt x="133787" y="65621"/>
                  </a:cubicBezTo>
                  <a:cubicBezTo>
                    <a:pt x="136352" y="64887"/>
                    <a:pt x="138552" y="68919"/>
                    <a:pt x="136352" y="70386"/>
                  </a:cubicBezTo>
                  <a:cubicBezTo>
                    <a:pt x="127189" y="76983"/>
                    <a:pt x="138552" y="82115"/>
                    <a:pt x="137452" y="89446"/>
                  </a:cubicBezTo>
                  <a:cubicBezTo>
                    <a:pt x="130121" y="89446"/>
                    <a:pt x="124257" y="86880"/>
                    <a:pt x="120591" y="80649"/>
                  </a:cubicBezTo>
                  <a:cubicBezTo>
                    <a:pt x="115460" y="72218"/>
                    <a:pt x="107762" y="77350"/>
                    <a:pt x="102264" y="78083"/>
                  </a:cubicBezTo>
                  <a:cubicBezTo>
                    <a:pt x="97866" y="78449"/>
                    <a:pt x="102997" y="86513"/>
                    <a:pt x="101898" y="90912"/>
                  </a:cubicBezTo>
                  <a:cubicBezTo>
                    <a:pt x="101898" y="90912"/>
                    <a:pt x="101165" y="91278"/>
                    <a:pt x="101165" y="91278"/>
                  </a:cubicBezTo>
                  <a:cubicBezTo>
                    <a:pt x="91268" y="94577"/>
                    <a:pt x="82838" y="99709"/>
                    <a:pt x="74041" y="105573"/>
                  </a:cubicBezTo>
                  <a:cubicBezTo>
                    <a:pt x="61945" y="113271"/>
                    <a:pt x="45084" y="111438"/>
                    <a:pt x="30056" y="106306"/>
                  </a:cubicBezTo>
                  <a:cubicBezTo>
                    <a:pt x="21626" y="98242"/>
                    <a:pt x="2932" y="110338"/>
                    <a:pt x="0" y="91278"/>
                  </a:cubicBezTo>
                  <a:lnTo>
                    <a:pt x="0" y="91278"/>
                  </a:lnTo>
                  <a:cubicBezTo>
                    <a:pt x="7697" y="90179"/>
                    <a:pt x="13929" y="83581"/>
                    <a:pt x="22725" y="86880"/>
                  </a:cubicBezTo>
                  <a:cubicBezTo>
                    <a:pt x="26024" y="87979"/>
                    <a:pt x="30789" y="87613"/>
                    <a:pt x="30789" y="80282"/>
                  </a:cubicBezTo>
                  <a:cubicBezTo>
                    <a:pt x="30789" y="67087"/>
                    <a:pt x="39586" y="61955"/>
                    <a:pt x="51682" y="61222"/>
                  </a:cubicBezTo>
                  <a:cubicBezTo>
                    <a:pt x="68543" y="60122"/>
                    <a:pt x="85403" y="57923"/>
                    <a:pt x="102631" y="63788"/>
                  </a:cubicBezTo>
                  <a:cubicBezTo>
                    <a:pt x="86503" y="48027"/>
                    <a:pt x="67810" y="39230"/>
                    <a:pt x="48017" y="31532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9C73608-2E28-40FF-9CAF-4F1D834FD8CA}"/>
                </a:ext>
              </a:extLst>
            </p:cNvPr>
            <p:cNvSpPr/>
            <p:nvPr/>
          </p:nvSpPr>
          <p:spPr>
            <a:xfrm>
              <a:off x="11413601" y="4608549"/>
              <a:ext cx="83204" cy="45134"/>
            </a:xfrm>
            <a:custGeom>
              <a:avLst/>
              <a:gdLst>
                <a:gd name="connsiteX0" fmla="*/ 26757 w 83204"/>
                <a:gd name="connsiteY0" fmla="*/ 7331 h 45134"/>
                <a:gd name="connsiteX1" fmla="*/ 71475 w 83204"/>
                <a:gd name="connsiteY1" fmla="*/ 22359 h 45134"/>
                <a:gd name="connsiteX2" fmla="*/ 83204 w 83204"/>
                <a:gd name="connsiteY2" fmla="*/ 29323 h 45134"/>
                <a:gd name="connsiteX3" fmla="*/ 60845 w 83204"/>
                <a:gd name="connsiteY3" fmla="*/ 44351 h 45134"/>
                <a:gd name="connsiteX4" fmla="*/ 15028 w 83204"/>
                <a:gd name="connsiteY4" fmla="*/ 10996 h 45134"/>
                <a:gd name="connsiteX5" fmla="*/ 0 w 83204"/>
                <a:gd name="connsiteY5" fmla="*/ 0 h 45134"/>
                <a:gd name="connsiteX6" fmla="*/ 10630 w 83204"/>
                <a:gd name="connsiteY6" fmla="*/ 367 h 45134"/>
                <a:gd name="connsiteX7" fmla="*/ 26757 w 83204"/>
                <a:gd name="connsiteY7" fmla="*/ 7331 h 4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204" h="45134">
                  <a:moveTo>
                    <a:pt x="26757" y="7331"/>
                  </a:moveTo>
                  <a:cubicBezTo>
                    <a:pt x="39953" y="17960"/>
                    <a:pt x="53148" y="27490"/>
                    <a:pt x="71475" y="22359"/>
                  </a:cubicBezTo>
                  <a:cubicBezTo>
                    <a:pt x="76606" y="20893"/>
                    <a:pt x="81005" y="24192"/>
                    <a:pt x="83204" y="29323"/>
                  </a:cubicBezTo>
                  <a:cubicBezTo>
                    <a:pt x="78439" y="38120"/>
                    <a:pt x="74407" y="48017"/>
                    <a:pt x="60845" y="44351"/>
                  </a:cubicBezTo>
                  <a:cubicBezTo>
                    <a:pt x="49849" y="27490"/>
                    <a:pt x="28590" y="24558"/>
                    <a:pt x="15028" y="10996"/>
                  </a:cubicBezTo>
                  <a:cubicBezTo>
                    <a:pt x="10630" y="6598"/>
                    <a:pt x="5132" y="3665"/>
                    <a:pt x="0" y="0"/>
                  </a:cubicBezTo>
                  <a:cubicBezTo>
                    <a:pt x="3665" y="0"/>
                    <a:pt x="7331" y="367"/>
                    <a:pt x="10630" y="367"/>
                  </a:cubicBezTo>
                  <a:cubicBezTo>
                    <a:pt x="15761" y="4032"/>
                    <a:pt x="20893" y="6598"/>
                    <a:pt x="26757" y="7331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947DC73-A05F-4479-9983-093B5D81F394}"/>
                </a:ext>
              </a:extLst>
            </p:cNvPr>
            <p:cNvSpPr/>
            <p:nvPr/>
          </p:nvSpPr>
          <p:spPr>
            <a:xfrm>
              <a:off x="12161706" y="4916774"/>
              <a:ext cx="14837" cy="15710"/>
            </a:xfrm>
            <a:custGeom>
              <a:avLst/>
              <a:gdLst>
                <a:gd name="connsiteX0" fmla="*/ 14661 w 14837"/>
                <a:gd name="connsiteY0" fmla="*/ 6266 h 15710"/>
                <a:gd name="connsiteX1" fmla="*/ 4765 w 14837"/>
                <a:gd name="connsiteY1" fmla="*/ 14696 h 15710"/>
                <a:gd name="connsiteX2" fmla="*/ 0 w 14837"/>
                <a:gd name="connsiteY2" fmla="*/ 10298 h 15710"/>
                <a:gd name="connsiteX3" fmla="*/ 7331 w 14837"/>
                <a:gd name="connsiteY3" fmla="*/ 35 h 15710"/>
                <a:gd name="connsiteX4" fmla="*/ 14661 w 14837"/>
                <a:gd name="connsiteY4" fmla="*/ 6266 h 1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37" h="15710">
                  <a:moveTo>
                    <a:pt x="14661" y="6266"/>
                  </a:moveTo>
                  <a:cubicBezTo>
                    <a:pt x="16128" y="14696"/>
                    <a:pt x="8064" y="12131"/>
                    <a:pt x="4765" y="14696"/>
                  </a:cubicBezTo>
                  <a:cubicBezTo>
                    <a:pt x="733" y="17629"/>
                    <a:pt x="0" y="13597"/>
                    <a:pt x="0" y="10298"/>
                  </a:cubicBezTo>
                  <a:cubicBezTo>
                    <a:pt x="0" y="5166"/>
                    <a:pt x="366" y="35"/>
                    <a:pt x="7331" y="35"/>
                  </a:cubicBezTo>
                  <a:cubicBezTo>
                    <a:pt x="12096" y="-332"/>
                    <a:pt x="14295" y="2234"/>
                    <a:pt x="14661" y="6266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81DCB51F-BA55-4862-8F52-AD07DC9A829F}"/>
                </a:ext>
              </a:extLst>
            </p:cNvPr>
            <p:cNvSpPr/>
            <p:nvPr/>
          </p:nvSpPr>
          <p:spPr>
            <a:xfrm>
              <a:off x="10861594" y="6951612"/>
              <a:ext cx="791227" cy="240895"/>
            </a:xfrm>
            <a:custGeom>
              <a:avLst/>
              <a:gdLst>
                <a:gd name="connsiteX0" fmla="*/ 733 w 791227"/>
                <a:gd name="connsiteY0" fmla="*/ 222342 h 240895"/>
                <a:gd name="connsiteX1" fmla="*/ 0 w 791227"/>
                <a:gd name="connsiteY1" fmla="*/ 164428 h 240895"/>
                <a:gd name="connsiteX2" fmla="*/ 10996 w 791227"/>
                <a:gd name="connsiteY2" fmla="*/ 133639 h 240895"/>
                <a:gd name="connsiteX3" fmla="*/ 33355 w 791227"/>
                <a:gd name="connsiteY3" fmla="*/ 174325 h 240895"/>
                <a:gd name="connsiteX4" fmla="*/ 37753 w 791227"/>
                <a:gd name="connsiteY4" fmla="*/ 187154 h 240895"/>
                <a:gd name="connsiteX5" fmla="*/ 47650 w 791227"/>
                <a:gd name="connsiteY5" fmla="*/ 172859 h 240895"/>
                <a:gd name="connsiteX6" fmla="*/ 53148 w 791227"/>
                <a:gd name="connsiteY6" fmla="*/ 188620 h 240895"/>
                <a:gd name="connsiteX7" fmla="*/ 54248 w 791227"/>
                <a:gd name="connsiteY7" fmla="*/ 199616 h 240895"/>
                <a:gd name="connsiteX8" fmla="*/ 55714 w 791227"/>
                <a:gd name="connsiteY8" fmla="*/ 200716 h 240895"/>
                <a:gd name="connsiteX9" fmla="*/ 53148 w 791227"/>
                <a:gd name="connsiteY9" fmla="*/ 188620 h 240895"/>
                <a:gd name="connsiteX10" fmla="*/ 70742 w 791227"/>
                <a:gd name="connsiteY10" fmla="*/ 177990 h 240895"/>
                <a:gd name="connsiteX11" fmla="*/ 86137 w 791227"/>
                <a:gd name="connsiteY11" fmla="*/ 177990 h 240895"/>
                <a:gd name="connsiteX12" fmla="*/ 62312 w 791227"/>
                <a:gd name="connsiteY12" fmla="*/ 159297 h 240895"/>
                <a:gd name="connsiteX13" fmla="*/ 76607 w 791227"/>
                <a:gd name="connsiteY13" fmla="*/ 149034 h 240895"/>
                <a:gd name="connsiteX14" fmla="*/ 62312 w 791227"/>
                <a:gd name="connsiteY14" fmla="*/ 141703 h 240895"/>
                <a:gd name="connsiteX15" fmla="*/ 96033 w 791227"/>
                <a:gd name="connsiteY15" fmla="*/ 137671 h 240895"/>
                <a:gd name="connsiteX16" fmla="*/ 86503 w 791227"/>
                <a:gd name="connsiteY16" fmla="*/ 158564 h 240895"/>
                <a:gd name="connsiteX17" fmla="*/ 110695 w 791227"/>
                <a:gd name="connsiteY17" fmla="*/ 167727 h 240895"/>
                <a:gd name="connsiteX18" fmla="*/ 130121 w 791227"/>
                <a:gd name="connsiteY18" fmla="*/ 152333 h 240895"/>
                <a:gd name="connsiteX19" fmla="*/ 119125 w 791227"/>
                <a:gd name="connsiteY19" fmla="*/ 146102 h 240895"/>
                <a:gd name="connsiteX20" fmla="*/ 106296 w 791227"/>
                <a:gd name="connsiteY20" fmla="*/ 147568 h 240895"/>
                <a:gd name="connsiteX21" fmla="*/ 111794 w 791227"/>
                <a:gd name="connsiteY21" fmla="*/ 137305 h 240895"/>
                <a:gd name="connsiteX22" fmla="*/ 138185 w 791227"/>
                <a:gd name="connsiteY22" fmla="*/ 116779 h 240895"/>
                <a:gd name="connsiteX23" fmla="*/ 125723 w 791227"/>
                <a:gd name="connsiteY23" fmla="*/ 108715 h 240895"/>
                <a:gd name="connsiteX24" fmla="*/ 124623 w 791227"/>
                <a:gd name="connsiteY24" fmla="*/ 99551 h 240895"/>
                <a:gd name="connsiteX25" fmla="*/ 146615 w 791227"/>
                <a:gd name="connsiteY25" fmla="*/ 93687 h 240895"/>
                <a:gd name="connsiteX26" fmla="*/ 160910 w 791227"/>
                <a:gd name="connsiteY26" fmla="*/ 82324 h 240895"/>
                <a:gd name="connsiteX27" fmla="*/ 153213 w 791227"/>
                <a:gd name="connsiteY27" fmla="*/ 44937 h 240895"/>
                <a:gd name="connsiteX28" fmla="*/ 148448 w 791227"/>
                <a:gd name="connsiteY28" fmla="*/ 32475 h 240895"/>
                <a:gd name="connsiteX29" fmla="*/ 154313 w 791227"/>
                <a:gd name="connsiteY29" fmla="*/ 25877 h 240895"/>
                <a:gd name="connsiteX30" fmla="*/ 162377 w 791227"/>
                <a:gd name="connsiteY30" fmla="*/ 35040 h 240895"/>
                <a:gd name="connsiteX31" fmla="*/ 171540 w 791227"/>
                <a:gd name="connsiteY31" fmla="*/ 37973 h 240895"/>
                <a:gd name="connsiteX32" fmla="*/ 175572 w 791227"/>
                <a:gd name="connsiteY32" fmla="*/ 40172 h 240895"/>
                <a:gd name="connsiteX33" fmla="*/ 194999 w 791227"/>
                <a:gd name="connsiteY33" fmla="*/ 37606 h 240895"/>
                <a:gd name="connsiteX34" fmla="*/ 204895 w 791227"/>
                <a:gd name="connsiteY34" fmla="*/ 35040 h 240895"/>
                <a:gd name="connsiteX35" fmla="*/ 216258 w 791227"/>
                <a:gd name="connsiteY35" fmla="*/ 21845 h 240895"/>
                <a:gd name="connsiteX36" fmla="*/ 204895 w 791227"/>
                <a:gd name="connsiteY36" fmla="*/ 21479 h 240895"/>
                <a:gd name="connsiteX37" fmla="*/ 199764 w 791227"/>
                <a:gd name="connsiteY37" fmla="*/ 16347 h 240895"/>
                <a:gd name="connsiteX38" fmla="*/ 236784 w 791227"/>
                <a:gd name="connsiteY38" fmla="*/ 952 h 240895"/>
                <a:gd name="connsiteX39" fmla="*/ 254011 w 791227"/>
                <a:gd name="connsiteY39" fmla="*/ 219 h 240895"/>
                <a:gd name="connsiteX40" fmla="*/ 350044 w 791227"/>
                <a:gd name="connsiteY40" fmla="*/ 3885 h 240895"/>
                <a:gd name="connsiteX41" fmla="*/ 406858 w 791227"/>
                <a:gd name="connsiteY41" fmla="*/ 7550 h 240895"/>
                <a:gd name="connsiteX42" fmla="*/ 534780 w 791227"/>
                <a:gd name="connsiteY42" fmla="*/ 63264 h 240895"/>
                <a:gd name="connsiteX43" fmla="*/ 553107 w 791227"/>
                <a:gd name="connsiteY43" fmla="*/ 72061 h 240895"/>
                <a:gd name="connsiteX44" fmla="*/ 554206 w 791227"/>
                <a:gd name="connsiteY44" fmla="*/ 89655 h 240895"/>
                <a:gd name="connsiteX45" fmla="*/ 554939 w 791227"/>
                <a:gd name="connsiteY45" fmla="*/ 99185 h 240895"/>
                <a:gd name="connsiteX46" fmla="*/ 567768 w 791227"/>
                <a:gd name="connsiteY46" fmla="*/ 94786 h 240895"/>
                <a:gd name="connsiteX47" fmla="*/ 587928 w 791227"/>
                <a:gd name="connsiteY47" fmla="*/ 87822 h 240895"/>
                <a:gd name="connsiteX48" fmla="*/ 589028 w 791227"/>
                <a:gd name="connsiteY48" fmla="*/ 103583 h 240895"/>
                <a:gd name="connsiteX49" fmla="*/ 580597 w 791227"/>
                <a:gd name="connsiteY49" fmla="*/ 124476 h 240895"/>
                <a:gd name="connsiteX50" fmla="*/ 580597 w 791227"/>
                <a:gd name="connsiteY50" fmla="*/ 128141 h 240895"/>
                <a:gd name="connsiteX51" fmla="*/ 589028 w 791227"/>
                <a:gd name="connsiteY51" fmla="*/ 105049 h 240895"/>
                <a:gd name="connsiteX52" fmla="*/ 597458 w 791227"/>
                <a:gd name="connsiteY52" fmla="*/ 99918 h 240895"/>
                <a:gd name="connsiteX53" fmla="*/ 602956 w 791227"/>
                <a:gd name="connsiteY53" fmla="*/ 109081 h 240895"/>
                <a:gd name="connsiteX54" fmla="*/ 626415 w 791227"/>
                <a:gd name="connsiteY54" fmla="*/ 150500 h 240895"/>
                <a:gd name="connsiteX55" fmla="*/ 631180 w 791227"/>
                <a:gd name="connsiteY55" fmla="*/ 157831 h 240895"/>
                <a:gd name="connsiteX56" fmla="*/ 615418 w 791227"/>
                <a:gd name="connsiteY56" fmla="*/ 166628 h 240895"/>
                <a:gd name="connsiteX57" fmla="*/ 638877 w 791227"/>
                <a:gd name="connsiteY57" fmla="*/ 157464 h 240895"/>
                <a:gd name="connsiteX58" fmla="*/ 655005 w 791227"/>
                <a:gd name="connsiteY58" fmla="*/ 134739 h 240895"/>
                <a:gd name="connsiteX59" fmla="*/ 668566 w 791227"/>
                <a:gd name="connsiteY59" fmla="*/ 133639 h 240895"/>
                <a:gd name="connsiteX60" fmla="*/ 666734 w 791227"/>
                <a:gd name="connsiteY60" fmla="*/ 146468 h 240895"/>
                <a:gd name="connsiteX61" fmla="*/ 665268 w 791227"/>
                <a:gd name="connsiteY61" fmla="*/ 164062 h 240895"/>
                <a:gd name="connsiteX62" fmla="*/ 680296 w 791227"/>
                <a:gd name="connsiteY62" fmla="*/ 157464 h 240895"/>
                <a:gd name="connsiteX63" fmla="*/ 691292 w 791227"/>
                <a:gd name="connsiteY63" fmla="*/ 152699 h 240895"/>
                <a:gd name="connsiteX64" fmla="*/ 695324 w 791227"/>
                <a:gd name="connsiteY64" fmla="*/ 162596 h 240895"/>
                <a:gd name="connsiteX65" fmla="*/ 698623 w 791227"/>
                <a:gd name="connsiteY65" fmla="*/ 177990 h 240895"/>
                <a:gd name="connsiteX66" fmla="*/ 720981 w 791227"/>
                <a:gd name="connsiteY66" fmla="*/ 171759 h 240895"/>
                <a:gd name="connsiteX67" fmla="*/ 738942 w 791227"/>
                <a:gd name="connsiteY67" fmla="*/ 171759 h 240895"/>
                <a:gd name="connsiteX68" fmla="*/ 753604 w 791227"/>
                <a:gd name="connsiteY68" fmla="*/ 173226 h 240895"/>
                <a:gd name="connsiteX69" fmla="*/ 778162 w 791227"/>
                <a:gd name="connsiteY69" fmla="*/ 170660 h 240895"/>
                <a:gd name="connsiteX70" fmla="*/ 790990 w 791227"/>
                <a:gd name="connsiteY70" fmla="*/ 185321 h 240895"/>
                <a:gd name="connsiteX71" fmla="*/ 789524 w 791227"/>
                <a:gd name="connsiteY71" fmla="*/ 195218 h 240895"/>
                <a:gd name="connsiteX72" fmla="*/ 785126 w 791227"/>
                <a:gd name="connsiteY72" fmla="*/ 201082 h 240895"/>
                <a:gd name="connsiteX73" fmla="*/ 760201 w 791227"/>
                <a:gd name="connsiteY73" fmla="*/ 212445 h 240895"/>
                <a:gd name="connsiteX74" fmla="*/ 770098 w 791227"/>
                <a:gd name="connsiteY74" fmla="*/ 231505 h 240895"/>
                <a:gd name="connsiteX75" fmla="*/ 747006 w 791227"/>
                <a:gd name="connsiteY75" fmla="*/ 221975 h 240895"/>
                <a:gd name="connsiteX76" fmla="*/ 736743 w 791227"/>
                <a:gd name="connsiteY76" fmla="*/ 224907 h 240895"/>
                <a:gd name="connsiteX77" fmla="*/ 693858 w 791227"/>
                <a:gd name="connsiteY77" fmla="*/ 220509 h 240895"/>
                <a:gd name="connsiteX78" fmla="*/ 677363 w 791227"/>
                <a:gd name="connsiteY78" fmla="*/ 207314 h 240895"/>
                <a:gd name="connsiteX79" fmla="*/ 651706 w 791227"/>
                <a:gd name="connsiteY79" fmla="*/ 232971 h 240895"/>
                <a:gd name="connsiteX80" fmla="*/ 649873 w 791227"/>
                <a:gd name="connsiteY80" fmla="*/ 232238 h 240895"/>
                <a:gd name="connsiteX81" fmla="*/ 615785 w 791227"/>
                <a:gd name="connsiteY81" fmla="*/ 227840 h 240895"/>
                <a:gd name="connsiteX82" fmla="*/ 591960 w 791227"/>
                <a:gd name="connsiteY82" fmla="*/ 239936 h 240895"/>
                <a:gd name="connsiteX83" fmla="*/ 587561 w 791227"/>
                <a:gd name="connsiteY83" fmla="*/ 237003 h 240895"/>
                <a:gd name="connsiteX84" fmla="*/ 571434 w 791227"/>
                <a:gd name="connsiteY84" fmla="*/ 223808 h 240895"/>
                <a:gd name="connsiteX85" fmla="*/ 552007 w 791227"/>
                <a:gd name="connsiteY85" fmla="*/ 216843 h 240895"/>
                <a:gd name="connsiteX86" fmla="*/ 526716 w 791227"/>
                <a:gd name="connsiteY86" fmla="*/ 216111 h 240895"/>
                <a:gd name="connsiteX87" fmla="*/ 500325 w 791227"/>
                <a:gd name="connsiteY87" fmla="*/ 224541 h 240895"/>
                <a:gd name="connsiteX88" fmla="*/ 448643 w 791227"/>
                <a:gd name="connsiteY88" fmla="*/ 229306 h 240895"/>
                <a:gd name="connsiteX89" fmla="*/ 419687 w 791227"/>
                <a:gd name="connsiteY89" fmla="*/ 217210 h 240895"/>
                <a:gd name="connsiteX90" fmla="*/ 425551 w 791227"/>
                <a:gd name="connsiteY90" fmla="*/ 183489 h 240895"/>
                <a:gd name="connsiteX91" fmla="*/ 392196 w 791227"/>
                <a:gd name="connsiteY91" fmla="*/ 184222 h 240895"/>
                <a:gd name="connsiteX92" fmla="*/ 375335 w 791227"/>
                <a:gd name="connsiteY92" fmla="*/ 181289 h 240895"/>
                <a:gd name="connsiteX93" fmla="*/ 363240 w 791227"/>
                <a:gd name="connsiteY93" fmla="*/ 173592 h 240895"/>
                <a:gd name="connsiteX94" fmla="*/ 351144 w 791227"/>
                <a:gd name="connsiteY94" fmla="*/ 159297 h 240895"/>
                <a:gd name="connsiteX95" fmla="*/ 370204 w 791227"/>
                <a:gd name="connsiteY95" fmla="*/ 149034 h 240895"/>
                <a:gd name="connsiteX96" fmla="*/ 354076 w 791227"/>
                <a:gd name="connsiteY96" fmla="*/ 116779 h 240895"/>
                <a:gd name="connsiteX97" fmla="*/ 351877 w 791227"/>
                <a:gd name="connsiteY97" fmla="*/ 103583 h 240895"/>
                <a:gd name="connsiteX98" fmla="*/ 340514 w 791227"/>
                <a:gd name="connsiteY98" fmla="*/ 108348 h 240895"/>
                <a:gd name="connsiteX99" fmla="*/ 286633 w 791227"/>
                <a:gd name="connsiteY99" fmla="*/ 99551 h 240895"/>
                <a:gd name="connsiteX100" fmla="*/ 264641 w 791227"/>
                <a:gd name="connsiteY100" fmla="*/ 97352 h 240895"/>
                <a:gd name="connsiteX101" fmla="*/ 202696 w 791227"/>
                <a:gd name="connsiteY101" fmla="*/ 80125 h 240895"/>
                <a:gd name="connsiteX102" fmla="*/ 204162 w 791227"/>
                <a:gd name="connsiteY102" fmla="*/ 71694 h 240895"/>
                <a:gd name="connsiteX103" fmla="*/ 226521 w 791227"/>
                <a:gd name="connsiteY103" fmla="*/ 57399 h 240895"/>
                <a:gd name="connsiteX104" fmla="*/ 189500 w 791227"/>
                <a:gd name="connsiteY104" fmla="*/ 96253 h 240895"/>
                <a:gd name="connsiteX105" fmla="*/ 185835 w 791227"/>
                <a:gd name="connsiteY105" fmla="*/ 99918 h 240895"/>
                <a:gd name="connsiteX106" fmla="*/ 186935 w 791227"/>
                <a:gd name="connsiteY106" fmla="*/ 98452 h 240895"/>
                <a:gd name="connsiteX107" fmla="*/ 200863 w 791227"/>
                <a:gd name="connsiteY107" fmla="*/ 95153 h 240895"/>
                <a:gd name="connsiteX108" fmla="*/ 195365 w 791227"/>
                <a:gd name="connsiteY108" fmla="*/ 109081 h 240895"/>
                <a:gd name="connsiteX109" fmla="*/ 156145 w 791227"/>
                <a:gd name="connsiteY109" fmla="*/ 125209 h 240895"/>
                <a:gd name="connsiteX110" fmla="*/ 178871 w 791227"/>
                <a:gd name="connsiteY110" fmla="*/ 157464 h 240895"/>
                <a:gd name="connsiteX111" fmla="*/ 193166 w 791227"/>
                <a:gd name="connsiteY111" fmla="*/ 190086 h 240895"/>
                <a:gd name="connsiteX112" fmla="*/ 133787 w 791227"/>
                <a:gd name="connsiteY112" fmla="*/ 204381 h 240895"/>
                <a:gd name="connsiteX113" fmla="*/ 100798 w 791227"/>
                <a:gd name="connsiteY113" fmla="*/ 205114 h 240895"/>
                <a:gd name="connsiteX114" fmla="*/ 98232 w 791227"/>
                <a:gd name="connsiteY114" fmla="*/ 205114 h 240895"/>
                <a:gd name="connsiteX115" fmla="*/ 45451 w 791227"/>
                <a:gd name="connsiteY115" fmla="*/ 233338 h 240895"/>
                <a:gd name="connsiteX116" fmla="*/ 54248 w 791227"/>
                <a:gd name="connsiteY116" fmla="*/ 219409 h 240895"/>
                <a:gd name="connsiteX117" fmla="*/ 41419 w 791227"/>
                <a:gd name="connsiteY117" fmla="*/ 219043 h 240895"/>
                <a:gd name="connsiteX118" fmla="*/ 733 w 791227"/>
                <a:gd name="connsiteY118" fmla="*/ 222342 h 24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791227" h="240895">
                  <a:moveTo>
                    <a:pt x="733" y="222342"/>
                  </a:moveTo>
                  <a:cubicBezTo>
                    <a:pt x="6231" y="202915"/>
                    <a:pt x="15395" y="183489"/>
                    <a:pt x="0" y="164428"/>
                  </a:cubicBezTo>
                  <a:cubicBezTo>
                    <a:pt x="13195" y="158197"/>
                    <a:pt x="-5865" y="138038"/>
                    <a:pt x="10996" y="133639"/>
                  </a:cubicBezTo>
                  <a:cubicBezTo>
                    <a:pt x="20526" y="147201"/>
                    <a:pt x="8064" y="169927"/>
                    <a:pt x="33355" y="174325"/>
                  </a:cubicBezTo>
                  <a:cubicBezTo>
                    <a:pt x="38853" y="175425"/>
                    <a:pt x="34455" y="183122"/>
                    <a:pt x="37753" y="187154"/>
                  </a:cubicBezTo>
                  <a:cubicBezTo>
                    <a:pt x="45084" y="185321"/>
                    <a:pt x="43252" y="176891"/>
                    <a:pt x="47650" y="172859"/>
                  </a:cubicBezTo>
                  <a:cubicBezTo>
                    <a:pt x="49483" y="177990"/>
                    <a:pt x="51315" y="183489"/>
                    <a:pt x="53148" y="188620"/>
                  </a:cubicBezTo>
                  <a:cubicBezTo>
                    <a:pt x="49483" y="192652"/>
                    <a:pt x="46917" y="196684"/>
                    <a:pt x="54248" y="199616"/>
                  </a:cubicBezTo>
                  <a:cubicBezTo>
                    <a:pt x="54614" y="199983"/>
                    <a:pt x="55714" y="200716"/>
                    <a:pt x="55714" y="200716"/>
                  </a:cubicBezTo>
                  <a:cubicBezTo>
                    <a:pt x="54614" y="196684"/>
                    <a:pt x="49849" y="193752"/>
                    <a:pt x="53148" y="188620"/>
                  </a:cubicBezTo>
                  <a:cubicBezTo>
                    <a:pt x="61579" y="189353"/>
                    <a:pt x="69276" y="193385"/>
                    <a:pt x="70742" y="177990"/>
                  </a:cubicBezTo>
                  <a:cubicBezTo>
                    <a:pt x="72208" y="164062"/>
                    <a:pt x="79905" y="180556"/>
                    <a:pt x="86137" y="177990"/>
                  </a:cubicBezTo>
                  <a:cubicBezTo>
                    <a:pt x="82838" y="165895"/>
                    <a:pt x="73674" y="161496"/>
                    <a:pt x="62312" y="159297"/>
                  </a:cubicBezTo>
                  <a:cubicBezTo>
                    <a:pt x="65977" y="152333"/>
                    <a:pt x="77340" y="157831"/>
                    <a:pt x="76607" y="149034"/>
                  </a:cubicBezTo>
                  <a:cubicBezTo>
                    <a:pt x="76240" y="142070"/>
                    <a:pt x="67077" y="145002"/>
                    <a:pt x="62312" y="141703"/>
                  </a:cubicBezTo>
                  <a:cubicBezTo>
                    <a:pt x="72208" y="131440"/>
                    <a:pt x="82838" y="134739"/>
                    <a:pt x="96033" y="137671"/>
                  </a:cubicBezTo>
                  <a:cubicBezTo>
                    <a:pt x="83204" y="141337"/>
                    <a:pt x="82471" y="151600"/>
                    <a:pt x="86503" y="158564"/>
                  </a:cubicBezTo>
                  <a:cubicBezTo>
                    <a:pt x="90902" y="166261"/>
                    <a:pt x="101531" y="168460"/>
                    <a:pt x="110695" y="167727"/>
                  </a:cubicBezTo>
                  <a:cubicBezTo>
                    <a:pt x="119492" y="166994"/>
                    <a:pt x="127555" y="160397"/>
                    <a:pt x="130121" y="152333"/>
                  </a:cubicBezTo>
                  <a:cubicBezTo>
                    <a:pt x="132320" y="146102"/>
                    <a:pt x="124990" y="142070"/>
                    <a:pt x="119125" y="146102"/>
                  </a:cubicBezTo>
                  <a:cubicBezTo>
                    <a:pt x="114360" y="149767"/>
                    <a:pt x="109962" y="151966"/>
                    <a:pt x="106296" y="147568"/>
                  </a:cubicBezTo>
                  <a:cubicBezTo>
                    <a:pt x="102997" y="143169"/>
                    <a:pt x="115093" y="143536"/>
                    <a:pt x="111794" y="137305"/>
                  </a:cubicBezTo>
                  <a:cubicBezTo>
                    <a:pt x="122057" y="133273"/>
                    <a:pt x="123890" y="119344"/>
                    <a:pt x="138185" y="116779"/>
                  </a:cubicBezTo>
                  <a:cubicBezTo>
                    <a:pt x="133053" y="113480"/>
                    <a:pt x="129755" y="109814"/>
                    <a:pt x="125723" y="108715"/>
                  </a:cubicBezTo>
                  <a:cubicBezTo>
                    <a:pt x="116926" y="106149"/>
                    <a:pt x="123890" y="102484"/>
                    <a:pt x="124623" y="99551"/>
                  </a:cubicBezTo>
                  <a:cubicBezTo>
                    <a:pt x="133420" y="104316"/>
                    <a:pt x="135253" y="85623"/>
                    <a:pt x="146615" y="93687"/>
                  </a:cubicBezTo>
                  <a:cubicBezTo>
                    <a:pt x="152114" y="97352"/>
                    <a:pt x="160910" y="88189"/>
                    <a:pt x="160910" y="82324"/>
                  </a:cubicBezTo>
                  <a:cubicBezTo>
                    <a:pt x="161277" y="69862"/>
                    <a:pt x="171907" y="54101"/>
                    <a:pt x="153213" y="44937"/>
                  </a:cubicBezTo>
                  <a:cubicBezTo>
                    <a:pt x="148815" y="42738"/>
                    <a:pt x="145149" y="38706"/>
                    <a:pt x="148448" y="32475"/>
                  </a:cubicBezTo>
                  <a:cubicBezTo>
                    <a:pt x="149914" y="29909"/>
                    <a:pt x="150647" y="25877"/>
                    <a:pt x="154313" y="25877"/>
                  </a:cubicBezTo>
                  <a:cubicBezTo>
                    <a:pt x="159811" y="26243"/>
                    <a:pt x="159078" y="32841"/>
                    <a:pt x="162377" y="35040"/>
                  </a:cubicBezTo>
                  <a:cubicBezTo>
                    <a:pt x="164942" y="36507"/>
                    <a:pt x="164209" y="51901"/>
                    <a:pt x="171540" y="37973"/>
                  </a:cubicBezTo>
                  <a:cubicBezTo>
                    <a:pt x="171540" y="37973"/>
                    <a:pt x="175205" y="39072"/>
                    <a:pt x="175572" y="40172"/>
                  </a:cubicBezTo>
                  <a:cubicBezTo>
                    <a:pt x="184369" y="57033"/>
                    <a:pt x="191333" y="61798"/>
                    <a:pt x="194999" y="37606"/>
                  </a:cubicBezTo>
                  <a:cubicBezTo>
                    <a:pt x="195732" y="33208"/>
                    <a:pt x="201230" y="35040"/>
                    <a:pt x="204895" y="35040"/>
                  </a:cubicBezTo>
                  <a:cubicBezTo>
                    <a:pt x="214059" y="35040"/>
                    <a:pt x="218090" y="29909"/>
                    <a:pt x="216258" y="21845"/>
                  </a:cubicBezTo>
                  <a:cubicBezTo>
                    <a:pt x="213692" y="10482"/>
                    <a:pt x="208560" y="24411"/>
                    <a:pt x="204895" y="21479"/>
                  </a:cubicBezTo>
                  <a:cubicBezTo>
                    <a:pt x="203062" y="20012"/>
                    <a:pt x="201596" y="18180"/>
                    <a:pt x="199764" y="16347"/>
                  </a:cubicBezTo>
                  <a:cubicBezTo>
                    <a:pt x="208560" y="2785"/>
                    <a:pt x="224688" y="6084"/>
                    <a:pt x="236784" y="952"/>
                  </a:cubicBezTo>
                  <a:cubicBezTo>
                    <a:pt x="242649" y="-147"/>
                    <a:pt x="248147" y="-147"/>
                    <a:pt x="254011" y="219"/>
                  </a:cubicBezTo>
                  <a:cubicBezTo>
                    <a:pt x="285900" y="2785"/>
                    <a:pt x="318156" y="2052"/>
                    <a:pt x="350044" y="3885"/>
                  </a:cubicBezTo>
                  <a:cubicBezTo>
                    <a:pt x="369104" y="4984"/>
                    <a:pt x="389997" y="3518"/>
                    <a:pt x="406858" y="7550"/>
                  </a:cubicBezTo>
                  <a:cubicBezTo>
                    <a:pt x="452309" y="18180"/>
                    <a:pt x="502158" y="22578"/>
                    <a:pt x="534780" y="63264"/>
                  </a:cubicBezTo>
                  <a:cubicBezTo>
                    <a:pt x="539545" y="69128"/>
                    <a:pt x="546509" y="69495"/>
                    <a:pt x="553107" y="72061"/>
                  </a:cubicBezTo>
                  <a:cubicBezTo>
                    <a:pt x="557505" y="77559"/>
                    <a:pt x="557139" y="83790"/>
                    <a:pt x="554206" y="89655"/>
                  </a:cubicBezTo>
                  <a:cubicBezTo>
                    <a:pt x="552374" y="93320"/>
                    <a:pt x="547242" y="98085"/>
                    <a:pt x="554939" y="99185"/>
                  </a:cubicBezTo>
                  <a:cubicBezTo>
                    <a:pt x="558238" y="99551"/>
                    <a:pt x="565936" y="107615"/>
                    <a:pt x="567768" y="94786"/>
                  </a:cubicBezTo>
                  <a:cubicBezTo>
                    <a:pt x="569234" y="84523"/>
                    <a:pt x="580597" y="85256"/>
                    <a:pt x="587928" y="87822"/>
                  </a:cubicBezTo>
                  <a:cubicBezTo>
                    <a:pt x="596358" y="90754"/>
                    <a:pt x="591960" y="98085"/>
                    <a:pt x="589028" y="103583"/>
                  </a:cubicBezTo>
                  <a:cubicBezTo>
                    <a:pt x="585729" y="110181"/>
                    <a:pt x="582430" y="117145"/>
                    <a:pt x="580597" y="124476"/>
                  </a:cubicBezTo>
                  <a:cubicBezTo>
                    <a:pt x="580231" y="126309"/>
                    <a:pt x="579864" y="127775"/>
                    <a:pt x="580597" y="128141"/>
                  </a:cubicBezTo>
                  <a:cubicBezTo>
                    <a:pt x="581330" y="120077"/>
                    <a:pt x="584629" y="112380"/>
                    <a:pt x="589028" y="105049"/>
                  </a:cubicBezTo>
                  <a:cubicBezTo>
                    <a:pt x="590860" y="102117"/>
                    <a:pt x="592326" y="97718"/>
                    <a:pt x="597458" y="99918"/>
                  </a:cubicBezTo>
                  <a:cubicBezTo>
                    <a:pt x="601123" y="101750"/>
                    <a:pt x="602956" y="105416"/>
                    <a:pt x="602956" y="109081"/>
                  </a:cubicBezTo>
                  <a:cubicBezTo>
                    <a:pt x="602956" y="127408"/>
                    <a:pt x="612486" y="140237"/>
                    <a:pt x="626415" y="150500"/>
                  </a:cubicBezTo>
                  <a:cubicBezTo>
                    <a:pt x="628980" y="152333"/>
                    <a:pt x="632279" y="154532"/>
                    <a:pt x="631180" y="157831"/>
                  </a:cubicBezTo>
                  <a:cubicBezTo>
                    <a:pt x="628614" y="165162"/>
                    <a:pt x="620183" y="162963"/>
                    <a:pt x="615418" y="166628"/>
                  </a:cubicBezTo>
                  <a:cubicBezTo>
                    <a:pt x="631546" y="171393"/>
                    <a:pt x="631546" y="171393"/>
                    <a:pt x="638877" y="157464"/>
                  </a:cubicBezTo>
                  <a:cubicBezTo>
                    <a:pt x="643275" y="149401"/>
                    <a:pt x="646941" y="140237"/>
                    <a:pt x="655005" y="134739"/>
                  </a:cubicBezTo>
                  <a:cubicBezTo>
                    <a:pt x="659036" y="131807"/>
                    <a:pt x="664168" y="129241"/>
                    <a:pt x="668566" y="133639"/>
                  </a:cubicBezTo>
                  <a:cubicBezTo>
                    <a:pt x="672965" y="138038"/>
                    <a:pt x="670766" y="142803"/>
                    <a:pt x="666734" y="146468"/>
                  </a:cubicBezTo>
                  <a:cubicBezTo>
                    <a:pt x="660503" y="151966"/>
                    <a:pt x="658303" y="158931"/>
                    <a:pt x="665268" y="164062"/>
                  </a:cubicBezTo>
                  <a:cubicBezTo>
                    <a:pt x="672232" y="169560"/>
                    <a:pt x="675897" y="161130"/>
                    <a:pt x="680296" y="157464"/>
                  </a:cubicBezTo>
                  <a:cubicBezTo>
                    <a:pt x="683594" y="154899"/>
                    <a:pt x="686160" y="150133"/>
                    <a:pt x="691292" y="152699"/>
                  </a:cubicBezTo>
                  <a:cubicBezTo>
                    <a:pt x="694957" y="154532"/>
                    <a:pt x="694957" y="158931"/>
                    <a:pt x="695324" y="162596"/>
                  </a:cubicBezTo>
                  <a:cubicBezTo>
                    <a:pt x="696057" y="168094"/>
                    <a:pt x="693125" y="176891"/>
                    <a:pt x="698623" y="177990"/>
                  </a:cubicBezTo>
                  <a:cubicBezTo>
                    <a:pt x="705953" y="179090"/>
                    <a:pt x="715483" y="177624"/>
                    <a:pt x="720981" y="171759"/>
                  </a:cubicBezTo>
                  <a:cubicBezTo>
                    <a:pt x="727946" y="164062"/>
                    <a:pt x="733077" y="164062"/>
                    <a:pt x="738942" y="171759"/>
                  </a:cubicBezTo>
                  <a:cubicBezTo>
                    <a:pt x="743340" y="177624"/>
                    <a:pt x="748105" y="176524"/>
                    <a:pt x="753604" y="173226"/>
                  </a:cubicBezTo>
                  <a:cubicBezTo>
                    <a:pt x="761301" y="168094"/>
                    <a:pt x="769365" y="165528"/>
                    <a:pt x="778162" y="170660"/>
                  </a:cubicBezTo>
                  <a:cubicBezTo>
                    <a:pt x="782927" y="174692"/>
                    <a:pt x="786592" y="180190"/>
                    <a:pt x="790990" y="185321"/>
                  </a:cubicBezTo>
                  <a:cubicBezTo>
                    <a:pt x="791723" y="188620"/>
                    <a:pt x="790624" y="191919"/>
                    <a:pt x="789524" y="195218"/>
                  </a:cubicBezTo>
                  <a:cubicBezTo>
                    <a:pt x="788791" y="197784"/>
                    <a:pt x="786959" y="199616"/>
                    <a:pt x="785126" y="201082"/>
                  </a:cubicBezTo>
                  <a:cubicBezTo>
                    <a:pt x="776329" y="203648"/>
                    <a:pt x="762767" y="193019"/>
                    <a:pt x="760201" y="212445"/>
                  </a:cubicBezTo>
                  <a:cubicBezTo>
                    <a:pt x="758735" y="221242"/>
                    <a:pt x="764966" y="223808"/>
                    <a:pt x="770098" y="231505"/>
                  </a:cubicBezTo>
                  <a:cubicBezTo>
                    <a:pt x="759835" y="229306"/>
                    <a:pt x="751404" y="234071"/>
                    <a:pt x="747006" y="221975"/>
                  </a:cubicBezTo>
                  <a:cubicBezTo>
                    <a:pt x="744440" y="214644"/>
                    <a:pt x="739675" y="221242"/>
                    <a:pt x="736743" y="224907"/>
                  </a:cubicBezTo>
                  <a:cubicBezTo>
                    <a:pt x="724647" y="240302"/>
                    <a:pt x="703388" y="237736"/>
                    <a:pt x="693858" y="220509"/>
                  </a:cubicBezTo>
                  <a:cubicBezTo>
                    <a:pt x="690925" y="215011"/>
                    <a:pt x="683594" y="212079"/>
                    <a:pt x="677363" y="207314"/>
                  </a:cubicBezTo>
                  <a:cubicBezTo>
                    <a:pt x="678830" y="227107"/>
                    <a:pt x="655738" y="219776"/>
                    <a:pt x="651706" y="232971"/>
                  </a:cubicBezTo>
                  <a:cubicBezTo>
                    <a:pt x="650973" y="232605"/>
                    <a:pt x="650239" y="232605"/>
                    <a:pt x="649873" y="232238"/>
                  </a:cubicBezTo>
                  <a:cubicBezTo>
                    <a:pt x="642176" y="204748"/>
                    <a:pt x="627148" y="228206"/>
                    <a:pt x="615785" y="227840"/>
                  </a:cubicBezTo>
                  <a:cubicBezTo>
                    <a:pt x="609554" y="235170"/>
                    <a:pt x="597825" y="231872"/>
                    <a:pt x="591960" y="239936"/>
                  </a:cubicBezTo>
                  <a:cubicBezTo>
                    <a:pt x="590494" y="242135"/>
                    <a:pt x="587195" y="240302"/>
                    <a:pt x="587561" y="237003"/>
                  </a:cubicBezTo>
                  <a:cubicBezTo>
                    <a:pt x="587928" y="225274"/>
                    <a:pt x="578398" y="226374"/>
                    <a:pt x="571434" y="223808"/>
                  </a:cubicBezTo>
                  <a:cubicBezTo>
                    <a:pt x="567402" y="215378"/>
                    <a:pt x="559338" y="215378"/>
                    <a:pt x="552007" y="216843"/>
                  </a:cubicBezTo>
                  <a:cubicBezTo>
                    <a:pt x="543210" y="218676"/>
                    <a:pt x="535513" y="217577"/>
                    <a:pt x="526716" y="216111"/>
                  </a:cubicBezTo>
                  <a:cubicBezTo>
                    <a:pt x="518652" y="215011"/>
                    <a:pt x="509489" y="221609"/>
                    <a:pt x="500325" y="224541"/>
                  </a:cubicBezTo>
                  <a:cubicBezTo>
                    <a:pt x="483464" y="230406"/>
                    <a:pt x="465137" y="230406"/>
                    <a:pt x="448643" y="229306"/>
                  </a:cubicBezTo>
                  <a:cubicBezTo>
                    <a:pt x="440579" y="228939"/>
                    <a:pt x="425551" y="228206"/>
                    <a:pt x="419687" y="217210"/>
                  </a:cubicBezTo>
                  <a:cubicBezTo>
                    <a:pt x="413822" y="205481"/>
                    <a:pt x="417487" y="194118"/>
                    <a:pt x="425551" y="183489"/>
                  </a:cubicBezTo>
                  <a:cubicBezTo>
                    <a:pt x="413456" y="180923"/>
                    <a:pt x="403193" y="173959"/>
                    <a:pt x="392196" y="184222"/>
                  </a:cubicBezTo>
                  <a:cubicBezTo>
                    <a:pt x="388531" y="187887"/>
                    <a:pt x="379734" y="187154"/>
                    <a:pt x="375335" y="181289"/>
                  </a:cubicBezTo>
                  <a:cubicBezTo>
                    <a:pt x="372037" y="176891"/>
                    <a:pt x="368738" y="174325"/>
                    <a:pt x="363240" y="173592"/>
                  </a:cubicBezTo>
                  <a:cubicBezTo>
                    <a:pt x="354809" y="172492"/>
                    <a:pt x="351511" y="166994"/>
                    <a:pt x="351144" y="159297"/>
                  </a:cubicBezTo>
                  <a:cubicBezTo>
                    <a:pt x="350777" y="149767"/>
                    <a:pt x="358841" y="150500"/>
                    <a:pt x="370204" y="149034"/>
                  </a:cubicBezTo>
                  <a:cubicBezTo>
                    <a:pt x="347479" y="142436"/>
                    <a:pt x="344180" y="132173"/>
                    <a:pt x="354076" y="116779"/>
                  </a:cubicBezTo>
                  <a:cubicBezTo>
                    <a:pt x="356642" y="112747"/>
                    <a:pt x="357742" y="106516"/>
                    <a:pt x="351877" y="103583"/>
                  </a:cubicBezTo>
                  <a:cubicBezTo>
                    <a:pt x="347479" y="101384"/>
                    <a:pt x="343813" y="105416"/>
                    <a:pt x="340514" y="108348"/>
                  </a:cubicBezTo>
                  <a:cubicBezTo>
                    <a:pt x="318889" y="127042"/>
                    <a:pt x="301661" y="124476"/>
                    <a:pt x="286633" y="99551"/>
                  </a:cubicBezTo>
                  <a:cubicBezTo>
                    <a:pt x="280036" y="88922"/>
                    <a:pt x="272705" y="91487"/>
                    <a:pt x="264641" y="97352"/>
                  </a:cubicBezTo>
                  <a:cubicBezTo>
                    <a:pt x="245947" y="110181"/>
                    <a:pt x="211859" y="100651"/>
                    <a:pt x="202696" y="80125"/>
                  </a:cubicBezTo>
                  <a:cubicBezTo>
                    <a:pt x="201230" y="76826"/>
                    <a:pt x="201230" y="73160"/>
                    <a:pt x="204162" y="71694"/>
                  </a:cubicBezTo>
                  <a:cubicBezTo>
                    <a:pt x="211859" y="67296"/>
                    <a:pt x="217357" y="59232"/>
                    <a:pt x="226521" y="57399"/>
                  </a:cubicBezTo>
                  <a:cubicBezTo>
                    <a:pt x="204895" y="62897"/>
                    <a:pt x="196098" y="81224"/>
                    <a:pt x="189500" y="96253"/>
                  </a:cubicBezTo>
                  <a:cubicBezTo>
                    <a:pt x="184002" y="99551"/>
                    <a:pt x="187668" y="101750"/>
                    <a:pt x="185835" y="99918"/>
                  </a:cubicBezTo>
                  <a:cubicBezTo>
                    <a:pt x="185469" y="99551"/>
                    <a:pt x="185835" y="98452"/>
                    <a:pt x="186935" y="98452"/>
                  </a:cubicBezTo>
                  <a:cubicBezTo>
                    <a:pt x="192066" y="98452"/>
                    <a:pt x="195365" y="87455"/>
                    <a:pt x="200863" y="95153"/>
                  </a:cubicBezTo>
                  <a:cubicBezTo>
                    <a:pt x="204895" y="100651"/>
                    <a:pt x="200497" y="107615"/>
                    <a:pt x="195365" y="109081"/>
                  </a:cubicBezTo>
                  <a:cubicBezTo>
                    <a:pt x="181803" y="113113"/>
                    <a:pt x="175939" y="135838"/>
                    <a:pt x="156145" y="125209"/>
                  </a:cubicBezTo>
                  <a:cubicBezTo>
                    <a:pt x="169707" y="132173"/>
                    <a:pt x="180704" y="140604"/>
                    <a:pt x="178871" y="157464"/>
                  </a:cubicBezTo>
                  <a:cubicBezTo>
                    <a:pt x="177038" y="171759"/>
                    <a:pt x="193532" y="177258"/>
                    <a:pt x="193166" y="190086"/>
                  </a:cubicBezTo>
                  <a:cubicBezTo>
                    <a:pt x="174472" y="200349"/>
                    <a:pt x="152480" y="194851"/>
                    <a:pt x="133787" y="204381"/>
                  </a:cubicBezTo>
                  <a:cubicBezTo>
                    <a:pt x="122790" y="205114"/>
                    <a:pt x="111794" y="206947"/>
                    <a:pt x="100798" y="205114"/>
                  </a:cubicBezTo>
                  <a:cubicBezTo>
                    <a:pt x="100065" y="205114"/>
                    <a:pt x="98965" y="205114"/>
                    <a:pt x="98232" y="205114"/>
                  </a:cubicBezTo>
                  <a:cubicBezTo>
                    <a:pt x="79539" y="212445"/>
                    <a:pt x="66710" y="230772"/>
                    <a:pt x="45451" y="233338"/>
                  </a:cubicBezTo>
                  <a:cubicBezTo>
                    <a:pt x="50216" y="228939"/>
                    <a:pt x="56447" y="225641"/>
                    <a:pt x="54248" y="219409"/>
                  </a:cubicBezTo>
                  <a:cubicBezTo>
                    <a:pt x="51682" y="212445"/>
                    <a:pt x="45817" y="220509"/>
                    <a:pt x="41419" y="219043"/>
                  </a:cubicBezTo>
                  <a:cubicBezTo>
                    <a:pt x="27124" y="212079"/>
                    <a:pt x="13928" y="218676"/>
                    <a:pt x="733" y="222342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1A857C00-98DE-4820-94E0-C149886BF149}"/>
                </a:ext>
              </a:extLst>
            </p:cNvPr>
            <p:cNvSpPr/>
            <p:nvPr/>
          </p:nvSpPr>
          <p:spPr>
            <a:xfrm>
              <a:off x="10959826" y="7128257"/>
              <a:ext cx="303568" cy="65272"/>
            </a:xfrm>
            <a:custGeom>
              <a:avLst/>
              <a:gdLst>
                <a:gd name="connsiteX0" fmla="*/ 34088 w 303568"/>
                <a:gd name="connsiteY0" fmla="*/ 23338 h 65272"/>
                <a:gd name="connsiteX1" fmla="*/ 94200 w 303568"/>
                <a:gd name="connsiteY1" fmla="*/ 11975 h 65272"/>
                <a:gd name="connsiteX2" fmla="*/ 210027 w 303568"/>
                <a:gd name="connsiteY2" fmla="*/ 4644 h 65272"/>
                <a:gd name="connsiteX3" fmla="*/ 242649 w 303568"/>
                <a:gd name="connsiteY3" fmla="*/ 3911 h 65272"/>
                <a:gd name="connsiteX4" fmla="*/ 262442 w 303568"/>
                <a:gd name="connsiteY4" fmla="*/ 5377 h 65272"/>
                <a:gd name="connsiteX5" fmla="*/ 285900 w 303568"/>
                <a:gd name="connsiteY5" fmla="*/ 11242 h 65272"/>
                <a:gd name="connsiteX6" fmla="*/ 303127 w 303568"/>
                <a:gd name="connsiteY6" fmla="*/ 17106 h 65272"/>
                <a:gd name="connsiteX7" fmla="*/ 289199 w 303568"/>
                <a:gd name="connsiteY7" fmla="*/ 33601 h 65272"/>
                <a:gd name="connsiteX8" fmla="*/ 286633 w 303568"/>
                <a:gd name="connsiteY8" fmla="*/ 35800 h 65272"/>
                <a:gd name="connsiteX9" fmla="*/ 274171 w 303568"/>
                <a:gd name="connsiteY9" fmla="*/ 56693 h 65272"/>
                <a:gd name="connsiteX10" fmla="*/ 270506 w 303568"/>
                <a:gd name="connsiteY10" fmla="*/ 57059 h 65272"/>
                <a:gd name="connsiteX11" fmla="*/ 229087 w 303568"/>
                <a:gd name="connsiteY11" fmla="*/ 56326 h 65272"/>
                <a:gd name="connsiteX12" fmla="*/ 229087 w 303568"/>
                <a:gd name="connsiteY12" fmla="*/ 56326 h 65272"/>
                <a:gd name="connsiteX13" fmla="*/ 195365 w 303568"/>
                <a:gd name="connsiteY13" fmla="*/ 56326 h 65272"/>
                <a:gd name="connsiteX14" fmla="*/ 142584 w 303568"/>
                <a:gd name="connsiteY14" fmla="*/ 59625 h 65272"/>
                <a:gd name="connsiteX15" fmla="*/ 57180 w 303568"/>
                <a:gd name="connsiteY15" fmla="*/ 64757 h 65272"/>
                <a:gd name="connsiteX16" fmla="*/ 46917 w 303568"/>
                <a:gd name="connsiteY16" fmla="*/ 48262 h 65272"/>
                <a:gd name="connsiteX17" fmla="*/ 49116 w 303568"/>
                <a:gd name="connsiteY17" fmla="*/ 32135 h 65272"/>
                <a:gd name="connsiteX18" fmla="*/ 38120 w 303568"/>
                <a:gd name="connsiteY18" fmla="*/ 39465 h 65272"/>
                <a:gd name="connsiteX19" fmla="*/ 9896 w 303568"/>
                <a:gd name="connsiteY19" fmla="*/ 37999 h 65272"/>
                <a:gd name="connsiteX20" fmla="*/ 0 w 303568"/>
                <a:gd name="connsiteY20" fmla="*/ 27003 h 65272"/>
                <a:gd name="connsiteX21" fmla="*/ 0 w 303568"/>
                <a:gd name="connsiteY21" fmla="*/ 27003 h 65272"/>
                <a:gd name="connsiteX22" fmla="*/ 34088 w 303568"/>
                <a:gd name="connsiteY22" fmla="*/ 23338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3568" h="65272">
                  <a:moveTo>
                    <a:pt x="34088" y="23338"/>
                  </a:moveTo>
                  <a:cubicBezTo>
                    <a:pt x="52782" y="11975"/>
                    <a:pt x="73674" y="14174"/>
                    <a:pt x="94200" y="11975"/>
                  </a:cubicBezTo>
                  <a:cubicBezTo>
                    <a:pt x="132320" y="246"/>
                    <a:pt x="170807" y="-4153"/>
                    <a:pt x="210027" y="4644"/>
                  </a:cubicBezTo>
                  <a:cubicBezTo>
                    <a:pt x="221389" y="7210"/>
                    <a:pt x="231652" y="9776"/>
                    <a:pt x="242649" y="3911"/>
                  </a:cubicBezTo>
                  <a:cubicBezTo>
                    <a:pt x="249246" y="246"/>
                    <a:pt x="256210" y="2811"/>
                    <a:pt x="262442" y="5377"/>
                  </a:cubicBezTo>
                  <a:cubicBezTo>
                    <a:pt x="270139" y="8676"/>
                    <a:pt x="277836" y="10142"/>
                    <a:pt x="285900" y="11242"/>
                  </a:cubicBezTo>
                  <a:cubicBezTo>
                    <a:pt x="291765" y="12342"/>
                    <a:pt x="300928" y="6843"/>
                    <a:pt x="303127" y="17106"/>
                  </a:cubicBezTo>
                  <a:cubicBezTo>
                    <a:pt x="305693" y="28103"/>
                    <a:pt x="296530" y="30302"/>
                    <a:pt x="289199" y="33601"/>
                  </a:cubicBezTo>
                  <a:cubicBezTo>
                    <a:pt x="288099" y="34334"/>
                    <a:pt x="286267" y="35433"/>
                    <a:pt x="286633" y="35800"/>
                  </a:cubicBezTo>
                  <a:cubicBezTo>
                    <a:pt x="296530" y="55227"/>
                    <a:pt x="296530" y="55227"/>
                    <a:pt x="274171" y="56693"/>
                  </a:cubicBezTo>
                  <a:cubicBezTo>
                    <a:pt x="273071" y="56693"/>
                    <a:pt x="271605" y="57059"/>
                    <a:pt x="270506" y="57059"/>
                  </a:cubicBezTo>
                  <a:cubicBezTo>
                    <a:pt x="256577" y="59625"/>
                    <a:pt x="243015" y="52294"/>
                    <a:pt x="229087" y="56326"/>
                  </a:cubicBezTo>
                  <a:lnTo>
                    <a:pt x="229087" y="56326"/>
                  </a:lnTo>
                  <a:cubicBezTo>
                    <a:pt x="217724" y="58159"/>
                    <a:pt x="206728" y="59625"/>
                    <a:pt x="195365" y="56326"/>
                  </a:cubicBezTo>
                  <a:cubicBezTo>
                    <a:pt x="177771" y="55959"/>
                    <a:pt x="159444" y="61091"/>
                    <a:pt x="142584" y="59625"/>
                  </a:cubicBezTo>
                  <a:cubicBezTo>
                    <a:pt x="113627" y="57059"/>
                    <a:pt x="85770" y="67689"/>
                    <a:pt x="57180" y="64757"/>
                  </a:cubicBezTo>
                  <a:cubicBezTo>
                    <a:pt x="45451" y="64390"/>
                    <a:pt x="35921" y="63657"/>
                    <a:pt x="46917" y="48262"/>
                  </a:cubicBezTo>
                  <a:cubicBezTo>
                    <a:pt x="49849" y="44230"/>
                    <a:pt x="55347" y="36533"/>
                    <a:pt x="49116" y="32135"/>
                  </a:cubicBezTo>
                  <a:cubicBezTo>
                    <a:pt x="43618" y="28103"/>
                    <a:pt x="41419" y="36167"/>
                    <a:pt x="38120" y="39465"/>
                  </a:cubicBezTo>
                  <a:cubicBezTo>
                    <a:pt x="28223" y="49362"/>
                    <a:pt x="19060" y="47529"/>
                    <a:pt x="9896" y="37999"/>
                  </a:cubicBezTo>
                  <a:cubicBezTo>
                    <a:pt x="6598" y="34334"/>
                    <a:pt x="3299" y="30668"/>
                    <a:pt x="0" y="27003"/>
                  </a:cubicBezTo>
                  <a:lnTo>
                    <a:pt x="0" y="27003"/>
                  </a:lnTo>
                  <a:cubicBezTo>
                    <a:pt x="10996" y="22238"/>
                    <a:pt x="23458" y="32135"/>
                    <a:pt x="34088" y="23338"/>
                  </a:cubicBezTo>
                  <a:close/>
                </a:path>
              </a:pathLst>
            </a:custGeom>
            <a:solidFill>
              <a:srgbClr val="4D2E2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4CA0E2B-F12C-416A-8E4C-905305C56185}"/>
                </a:ext>
              </a:extLst>
            </p:cNvPr>
            <p:cNvSpPr/>
            <p:nvPr/>
          </p:nvSpPr>
          <p:spPr>
            <a:xfrm>
              <a:off x="10613205" y="7202784"/>
              <a:ext cx="19668" cy="10267"/>
            </a:xfrm>
            <a:custGeom>
              <a:avLst/>
              <a:gdLst>
                <a:gd name="connsiteX0" fmla="*/ 19668 w 19668"/>
                <a:gd name="connsiteY0" fmla="*/ 5257 h 10267"/>
                <a:gd name="connsiteX1" fmla="*/ 242 w 19668"/>
                <a:gd name="connsiteY1" fmla="*/ 4890 h 10267"/>
                <a:gd name="connsiteX2" fmla="*/ 1341 w 19668"/>
                <a:gd name="connsiteY2" fmla="*/ 492 h 10267"/>
                <a:gd name="connsiteX3" fmla="*/ 19668 w 19668"/>
                <a:gd name="connsiteY3" fmla="*/ 5257 h 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8" h="10267">
                  <a:moveTo>
                    <a:pt x="19668" y="5257"/>
                  </a:moveTo>
                  <a:cubicBezTo>
                    <a:pt x="10871" y="13688"/>
                    <a:pt x="5373" y="10022"/>
                    <a:pt x="242" y="4890"/>
                  </a:cubicBezTo>
                  <a:cubicBezTo>
                    <a:pt x="-491" y="4157"/>
                    <a:pt x="608" y="859"/>
                    <a:pt x="1341" y="492"/>
                  </a:cubicBezTo>
                  <a:cubicBezTo>
                    <a:pt x="7573" y="-1341"/>
                    <a:pt x="12338" y="2325"/>
                    <a:pt x="19668" y="5257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A113B4B4-3EFB-4861-9EC4-0CEF9CCB33BD}"/>
                </a:ext>
              </a:extLst>
            </p:cNvPr>
            <p:cNvSpPr/>
            <p:nvPr/>
          </p:nvSpPr>
          <p:spPr>
            <a:xfrm>
              <a:off x="11481489" y="6643811"/>
              <a:ext cx="389918" cy="479028"/>
            </a:xfrm>
            <a:custGeom>
              <a:avLst/>
              <a:gdLst>
                <a:gd name="connsiteX0" fmla="*/ 387352 w 389918"/>
                <a:gd name="connsiteY0" fmla="*/ 7825 h 479028"/>
                <a:gd name="connsiteX1" fmla="*/ 378922 w 389918"/>
                <a:gd name="connsiteY1" fmla="*/ 25785 h 479028"/>
                <a:gd name="connsiteX2" fmla="*/ 376356 w 389918"/>
                <a:gd name="connsiteY2" fmla="*/ 43012 h 479028"/>
                <a:gd name="connsiteX3" fmla="*/ 367559 w 389918"/>
                <a:gd name="connsiteY3" fmla="*/ 66837 h 479028"/>
                <a:gd name="connsiteX4" fmla="*/ 355097 w 389918"/>
                <a:gd name="connsiteY4" fmla="*/ 84431 h 479028"/>
                <a:gd name="connsiteX5" fmla="*/ 373424 w 389918"/>
                <a:gd name="connsiteY5" fmla="*/ 76734 h 479028"/>
                <a:gd name="connsiteX6" fmla="*/ 389918 w 389918"/>
                <a:gd name="connsiteY6" fmla="*/ 87730 h 479028"/>
                <a:gd name="connsiteX7" fmla="*/ 367193 w 389918"/>
                <a:gd name="connsiteY7" fmla="*/ 95427 h 479028"/>
                <a:gd name="connsiteX8" fmla="*/ 364994 w 389918"/>
                <a:gd name="connsiteY8" fmla="*/ 104957 h 479028"/>
                <a:gd name="connsiteX9" fmla="*/ 352165 w 389918"/>
                <a:gd name="connsiteY9" fmla="*/ 133547 h 479028"/>
                <a:gd name="connsiteX10" fmla="*/ 345567 w 389918"/>
                <a:gd name="connsiteY10" fmla="*/ 138313 h 479028"/>
                <a:gd name="connsiteX11" fmla="*/ 349965 w 389918"/>
                <a:gd name="connsiteY11" fmla="*/ 146010 h 479028"/>
                <a:gd name="connsiteX12" fmla="*/ 347033 w 389918"/>
                <a:gd name="connsiteY12" fmla="*/ 182664 h 479028"/>
                <a:gd name="connsiteX13" fmla="*/ 347400 w 389918"/>
                <a:gd name="connsiteY13" fmla="*/ 190728 h 479028"/>
                <a:gd name="connsiteX14" fmla="*/ 345200 w 389918"/>
                <a:gd name="connsiteY14" fmla="*/ 203190 h 479028"/>
                <a:gd name="connsiteX15" fmla="*/ 335304 w 389918"/>
                <a:gd name="connsiteY15" fmla="*/ 195493 h 479028"/>
                <a:gd name="connsiteX16" fmla="*/ 346300 w 389918"/>
                <a:gd name="connsiteY16" fmla="*/ 166536 h 479028"/>
                <a:gd name="connsiteX17" fmla="*/ 326507 w 389918"/>
                <a:gd name="connsiteY17" fmla="*/ 180464 h 479028"/>
                <a:gd name="connsiteX18" fmla="*/ 323208 w 389918"/>
                <a:gd name="connsiteY18" fmla="*/ 208688 h 479028"/>
                <a:gd name="connsiteX19" fmla="*/ 315144 w 389918"/>
                <a:gd name="connsiteY19" fmla="*/ 212353 h 479028"/>
                <a:gd name="connsiteX20" fmla="*/ 302682 w 389918"/>
                <a:gd name="connsiteY20" fmla="*/ 233246 h 479028"/>
                <a:gd name="connsiteX21" fmla="*/ 307447 w 389918"/>
                <a:gd name="connsiteY21" fmla="*/ 242409 h 479028"/>
                <a:gd name="connsiteX22" fmla="*/ 262363 w 389918"/>
                <a:gd name="connsiteY22" fmla="*/ 250107 h 479028"/>
                <a:gd name="connsiteX23" fmla="*/ 247335 w 389918"/>
                <a:gd name="connsiteY23" fmla="*/ 270999 h 479028"/>
                <a:gd name="connsiteX24" fmla="*/ 235972 w 389918"/>
                <a:gd name="connsiteY24" fmla="*/ 303255 h 479028"/>
                <a:gd name="connsiteX25" fmla="*/ 252100 w 389918"/>
                <a:gd name="connsiteY25" fmla="*/ 334777 h 479028"/>
                <a:gd name="connsiteX26" fmla="*/ 241103 w 389918"/>
                <a:gd name="connsiteY26" fmla="*/ 379861 h 479028"/>
                <a:gd name="connsiteX27" fmla="*/ 233406 w 389918"/>
                <a:gd name="connsiteY27" fmla="*/ 402220 h 479028"/>
                <a:gd name="connsiteX28" fmla="*/ 211047 w 389918"/>
                <a:gd name="connsiteY28" fmla="*/ 420914 h 479028"/>
                <a:gd name="connsiteX29" fmla="*/ 211047 w 389918"/>
                <a:gd name="connsiteY29" fmla="*/ 420914 h 479028"/>
                <a:gd name="connsiteX30" fmla="*/ 199318 w 389918"/>
                <a:gd name="connsiteY30" fmla="*/ 445472 h 479028"/>
                <a:gd name="connsiteX31" fmla="*/ 191987 w 389918"/>
                <a:gd name="connsiteY31" fmla="*/ 446205 h 479028"/>
                <a:gd name="connsiteX32" fmla="*/ 179158 w 389918"/>
                <a:gd name="connsiteY32" fmla="*/ 436675 h 479028"/>
                <a:gd name="connsiteX33" fmla="*/ 179892 w 389918"/>
                <a:gd name="connsiteY33" fmla="*/ 475161 h 479028"/>
                <a:gd name="connsiteX34" fmla="*/ 170728 w 389918"/>
                <a:gd name="connsiteY34" fmla="*/ 478460 h 479028"/>
                <a:gd name="connsiteX35" fmla="*/ 156067 w 389918"/>
                <a:gd name="connsiteY35" fmla="*/ 463066 h 479028"/>
                <a:gd name="connsiteX36" fmla="*/ 144704 w 389918"/>
                <a:gd name="connsiteY36" fmla="*/ 447305 h 479028"/>
                <a:gd name="connsiteX37" fmla="*/ 157899 w 389918"/>
                <a:gd name="connsiteY37" fmla="*/ 438508 h 479028"/>
                <a:gd name="connsiteX38" fmla="*/ 163764 w 389918"/>
                <a:gd name="connsiteY38" fmla="*/ 428611 h 479028"/>
                <a:gd name="connsiteX39" fmla="*/ 153501 w 389918"/>
                <a:gd name="connsiteY39" fmla="*/ 426045 h 479028"/>
                <a:gd name="connsiteX40" fmla="*/ 123078 w 389918"/>
                <a:gd name="connsiteY40" fmla="*/ 423113 h 479028"/>
                <a:gd name="connsiteX41" fmla="*/ 101086 w 389918"/>
                <a:gd name="connsiteY41" fmla="*/ 419814 h 479028"/>
                <a:gd name="connsiteX42" fmla="*/ 84225 w 389918"/>
                <a:gd name="connsiteY42" fmla="*/ 419814 h 479028"/>
                <a:gd name="connsiteX43" fmla="*/ 65165 w 389918"/>
                <a:gd name="connsiteY43" fmla="*/ 390491 h 479028"/>
                <a:gd name="connsiteX44" fmla="*/ 26312 w 389918"/>
                <a:gd name="connsiteY44" fmla="*/ 385726 h 479028"/>
                <a:gd name="connsiteX45" fmla="*/ 288 w 389918"/>
                <a:gd name="connsiteY45" fmla="*/ 358602 h 479028"/>
                <a:gd name="connsiteX46" fmla="*/ 1754 w 389918"/>
                <a:gd name="connsiteY46" fmla="*/ 350905 h 479028"/>
                <a:gd name="connsiteX47" fmla="*/ 18615 w 389918"/>
                <a:gd name="connsiteY47" fmla="*/ 349072 h 479028"/>
                <a:gd name="connsiteX48" fmla="*/ 24846 w 389918"/>
                <a:gd name="connsiteY48" fmla="*/ 348706 h 479028"/>
                <a:gd name="connsiteX49" fmla="*/ 42806 w 389918"/>
                <a:gd name="connsiteY49" fmla="*/ 346140 h 479028"/>
                <a:gd name="connsiteX50" fmla="*/ 45372 w 389918"/>
                <a:gd name="connsiteY50" fmla="*/ 325247 h 479028"/>
                <a:gd name="connsiteX51" fmla="*/ 49770 w 389918"/>
                <a:gd name="connsiteY51" fmla="*/ 317550 h 479028"/>
                <a:gd name="connsiteX52" fmla="*/ 64798 w 389918"/>
                <a:gd name="connsiteY52" fmla="*/ 314618 h 479028"/>
                <a:gd name="connsiteX53" fmla="*/ 80560 w 389918"/>
                <a:gd name="connsiteY53" fmla="*/ 318283 h 479028"/>
                <a:gd name="connsiteX54" fmla="*/ 89356 w 389918"/>
                <a:gd name="connsiteY54" fmla="*/ 326347 h 479028"/>
                <a:gd name="connsiteX55" fmla="*/ 88623 w 389918"/>
                <a:gd name="connsiteY55" fmla="*/ 355670 h 479028"/>
                <a:gd name="connsiteX56" fmla="*/ 99620 w 389918"/>
                <a:gd name="connsiteY56" fmla="*/ 376563 h 479028"/>
                <a:gd name="connsiteX57" fmla="*/ 114648 w 389918"/>
                <a:gd name="connsiteY57" fmla="*/ 372531 h 479028"/>
                <a:gd name="connsiteX58" fmla="*/ 135174 w 389918"/>
                <a:gd name="connsiteY58" fmla="*/ 367033 h 479028"/>
                <a:gd name="connsiteX59" fmla="*/ 145437 w 389918"/>
                <a:gd name="connsiteY59" fmla="*/ 371065 h 479028"/>
                <a:gd name="connsiteX60" fmla="*/ 176226 w 389918"/>
                <a:gd name="connsiteY60" fmla="*/ 361168 h 479028"/>
                <a:gd name="connsiteX61" fmla="*/ 134074 w 389918"/>
                <a:gd name="connsiteY61" fmla="*/ 360802 h 479028"/>
                <a:gd name="connsiteX62" fmla="*/ 109516 w 389918"/>
                <a:gd name="connsiteY62" fmla="*/ 354204 h 479028"/>
                <a:gd name="connsiteX63" fmla="*/ 97420 w 389918"/>
                <a:gd name="connsiteY63" fmla="*/ 328913 h 479028"/>
                <a:gd name="connsiteX64" fmla="*/ 105118 w 389918"/>
                <a:gd name="connsiteY64" fmla="*/ 318650 h 479028"/>
                <a:gd name="connsiteX65" fmla="*/ 95221 w 389918"/>
                <a:gd name="connsiteY65" fmla="*/ 316817 h 479028"/>
                <a:gd name="connsiteX66" fmla="*/ 67731 w 389918"/>
                <a:gd name="connsiteY66" fmla="*/ 284928 h 479028"/>
                <a:gd name="connsiteX67" fmla="*/ 80193 w 389918"/>
                <a:gd name="connsiteY67" fmla="*/ 279430 h 479028"/>
                <a:gd name="connsiteX68" fmla="*/ 108783 w 389918"/>
                <a:gd name="connsiteY68" fmla="*/ 286394 h 479028"/>
                <a:gd name="connsiteX69" fmla="*/ 125644 w 389918"/>
                <a:gd name="connsiteY69" fmla="*/ 260370 h 479028"/>
                <a:gd name="connsiteX70" fmla="*/ 151302 w 389918"/>
                <a:gd name="connsiteY70" fmla="*/ 250473 h 479028"/>
                <a:gd name="connsiteX71" fmla="*/ 164130 w 389918"/>
                <a:gd name="connsiteY71" fmla="*/ 250107 h 479028"/>
                <a:gd name="connsiteX72" fmla="*/ 153134 w 389918"/>
                <a:gd name="connsiteY72" fmla="*/ 229581 h 479028"/>
                <a:gd name="connsiteX73" fmla="*/ 116847 w 389918"/>
                <a:gd name="connsiteY73" fmla="*/ 199524 h 479028"/>
                <a:gd name="connsiteX74" fmla="*/ 135540 w 389918"/>
                <a:gd name="connsiteY74" fmla="*/ 191094 h 479028"/>
                <a:gd name="connsiteX75" fmla="*/ 125644 w 389918"/>
                <a:gd name="connsiteY75" fmla="*/ 164337 h 479028"/>
                <a:gd name="connsiteX76" fmla="*/ 123811 w 389918"/>
                <a:gd name="connsiteY76" fmla="*/ 151141 h 479028"/>
                <a:gd name="connsiteX77" fmla="*/ 131142 w 389918"/>
                <a:gd name="connsiteY77" fmla="*/ 152974 h 479028"/>
                <a:gd name="connsiteX78" fmla="*/ 141038 w 389918"/>
                <a:gd name="connsiteY78" fmla="*/ 141611 h 479028"/>
                <a:gd name="connsiteX79" fmla="*/ 165963 w 389918"/>
                <a:gd name="connsiteY79" fmla="*/ 116320 h 479028"/>
                <a:gd name="connsiteX80" fmla="*/ 182091 w 389918"/>
                <a:gd name="connsiteY80" fmla="*/ 89563 h 479028"/>
                <a:gd name="connsiteX81" fmla="*/ 167796 w 389918"/>
                <a:gd name="connsiteY81" fmla="*/ 68304 h 479028"/>
                <a:gd name="connsiteX82" fmla="*/ 180991 w 389918"/>
                <a:gd name="connsiteY82" fmla="*/ 42646 h 479028"/>
                <a:gd name="connsiteX83" fmla="*/ 195286 w 389918"/>
                <a:gd name="connsiteY83" fmla="*/ 37881 h 479028"/>
                <a:gd name="connsiteX84" fmla="*/ 218745 w 389918"/>
                <a:gd name="connsiteY84" fmla="*/ 30550 h 479028"/>
                <a:gd name="connsiteX85" fmla="*/ 226808 w 389918"/>
                <a:gd name="connsiteY85" fmla="*/ 28351 h 479028"/>
                <a:gd name="connsiteX86" fmla="*/ 226442 w 389918"/>
                <a:gd name="connsiteY86" fmla="*/ 35682 h 479028"/>
                <a:gd name="connsiteX87" fmla="*/ 216545 w 389918"/>
                <a:gd name="connsiteY87" fmla="*/ 46311 h 479028"/>
                <a:gd name="connsiteX88" fmla="*/ 245869 w 389918"/>
                <a:gd name="connsiteY88" fmla="*/ 54375 h 479028"/>
                <a:gd name="connsiteX89" fmla="*/ 255765 w 389918"/>
                <a:gd name="connsiteY89" fmla="*/ 44845 h 479028"/>
                <a:gd name="connsiteX90" fmla="*/ 270427 w 389918"/>
                <a:gd name="connsiteY90" fmla="*/ 37148 h 479028"/>
                <a:gd name="connsiteX91" fmla="*/ 277757 w 389918"/>
                <a:gd name="connsiteY91" fmla="*/ 52176 h 479028"/>
                <a:gd name="connsiteX92" fmla="*/ 293885 w 389918"/>
                <a:gd name="connsiteY92" fmla="*/ 33483 h 479028"/>
                <a:gd name="connsiteX93" fmla="*/ 304881 w 389918"/>
                <a:gd name="connsiteY93" fmla="*/ 32383 h 479028"/>
                <a:gd name="connsiteX94" fmla="*/ 321376 w 389918"/>
                <a:gd name="connsiteY94" fmla="*/ 29451 h 479028"/>
                <a:gd name="connsiteX95" fmla="*/ 377089 w 389918"/>
                <a:gd name="connsiteY95" fmla="*/ 127 h 479028"/>
                <a:gd name="connsiteX96" fmla="*/ 387352 w 389918"/>
                <a:gd name="connsiteY96" fmla="*/ 7825 h 47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89918" h="479028">
                  <a:moveTo>
                    <a:pt x="387352" y="7825"/>
                  </a:moveTo>
                  <a:cubicBezTo>
                    <a:pt x="388452" y="15522"/>
                    <a:pt x="384054" y="20653"/>
                    <a:pt x="378922" y="25785"/>
                  </a:cubicBezTo>
                  <a:cubicBezTo>
                    <a:pt x="373791" y="30917"/>
                    <a:pt x="370492" y="34949"/>
                    <a:pt x="376356" y="43012"/>
                  </a:cubicBezTo>
                  <a:cubicBezTo>
                    <a:pt x="383321" y="52909"/>
                    <a:pt x="373057" y="59873"/>
                    <a:pt x="367559" y="66837"/>
                  </a:cubicBezTo>
                  <a:cubicBezTo>
                    <a:pt x="363161" y="72336"/>
                    <a:pt x="354364" y="74535"/>
                    <a:pt x="355097" y="84431"/>
                  </a:cubicBezTo>
                  <a:cubicBezTo>
                    <a:pt x="363894" y="89196"/>
                    <a:pt x="363894" y="74168"/>
                    <a:pt x="373424" y="76734"/>
                  </a:cubicBezTo>
                  <a:cubicBezTo>
                    <a:pt x="380022" y="78567"/>
                    <a:pt x="386619" y="77467"/>
                    <a:pt x="389918" y="87730"/>
                  </a:cubicBezTo>
                  <a:cubicBezTo>
                    <a:pt x="378922" y="83332"/>
                    <a:pt x="372691" y="87363"/>
                    <a:pt x="367193" y="95427"/>
                  </a:cubicBezTo>
                  <a:cubicBezTo>
                    <a:pt x="364994" y="99093"/>
                    <a:pt x="360229" y="97993"/>
                    <a:pt x="364994" y="104957"/>
                  </a:cubicBezTo>
                  <a:cubicBezTo>
                    <a:pt x="375990" y="120352"/>
                    <a:pt x="370492" y="130249"/>
                    <a:pt x="352165" y="133547"/>
                  </a:cubicBezTo>
                  <a:cubicBezTo>
                    <a:pt x="348866" y="134281"/>
                    <a:pt x="345200" y="135014"/>
                    <a:pt x="345567" y="138313"/>
                  </a:cubicBezTo>
                  <a:cubicBezTo>
                    <a:pt x="345567" y="140878"/>
                    <a:pt x="348133" y="143810"/>
                    <a:pt x="349965" y="146010"/>
                  </a:cubicBezTo>
                  <a:cubicBezTo>
                    <a:pt x="360595" y="156640"/>
                    <a:pt x="359496" y="174600"/>
                    <a:pt x="347033" y="182664"/>
                  </a:cubicBezTo>
                  <a:cubicBezTo>
                    <a:pt x="340802" y="186696"/>
                    <a:pt x="345934" y="188528"/>
                    <a:pt x="347400" y="190728"/>
                  </a:cubicBezTo>
                  <a:cubicBezTo>
                    <a:pt x="350332" y="195859"/>
                    <a:pt x="351432" y="200257"/>
                    <a:pt x="345200" y="203190"/>
                  </a:cubicBezTo>
                  <a:cubicBezTo>
                    <a:pt x="337503" y="206489"/>
                    <a:pt x="337870" y="198791"/>
                    <a:pt x="335304" y="195493"/>
                  </a:cubicBezTo>
                  <a:cubicBezTo>
                    <a:pt x="325774" y="182297"/>
                    <a:pt x="338236" y="176066"/>
                    <a:pt x="346300" y="166536"/>
                  </a:cubicBezTo>
                  <a:cubicBezTo>
                    <a:pt x="334204" y="166169"/>
                    <a:pt x="325041" y="162137"/>
                    <a:pt x="326507" y="180464"/>
                  </a:cubicBezTo>
                  <a:cubicBezTo>
                    <a:pt x="327240" y="188528"/>
                    <a:pt x="318810" y="197692"/>
                    <a:pt x="323208" y="208688"/>
                  </a:cubicBezTo>
                  <a:cubicBezTo>
                    <a:pt x="325041" y="213086"/>
                    <a:pt x="319176" y="212720"/>
                    <a:pt x="315144" y="212353"/>
                  </a:cubicBezTo>
                  <a:cubicBezTo>
                    <a:pt x="297184" y="211987"/>
                    <a:pt x="294252" y="216385"/>
                    <a:pt x="302682" y="233246"/>
                  </a:cubicBezTo>
                  <a:cubicBezTo>
                    <a:pt x="304148" y="236178"/>
                    <a:pt x="305614" y="238744"/>
                    <a:pt x="307447" y="242409"/>
                  </a:cubicBezTo>
                  <a:cubicBezTo>
                    <a:pt x="291686" y="244975"/>
                    <a:pt x="277024" y="246808"/>
                    <a:pt x="262363" y="250107"/>
                  </a:cubicBezTo>
                  <a:cubicBezTo>
                    <a:pt x="247701" y="253039"/>
                    <a:pt x="246968" y="253772"/>
                    <a:pt x="247335" y="270999"/>
                  </a:cubicBezTo>
                  <a:cubicBezTo>
                    <a:pt x="247701" y="283462"/>
                    <a:pt x="237805" y="291526"/>
                    <a:pt x="235972" y="303255"/>
                  </a:cubicBezTo>
                  <a:cubicBezTo>
                    <a:pt x="233406" y="319749"/>
                    <a:pt x="238538" y="331478"/>
                    <a:pt x="252100" y="334777"/>
                  </a:cubicBezTo>
                  <a:cubicBezTo>
                    <a:pt x="255399" y="351638"/>
                    <a:pt x="248801" y="366666"/>
                    <a:pt x="241103" y="379861"/>
                  </a:cubicBezTo>
                  <a:cubicBezTo>
                    <a:pt x="236705" y="387192"/>
                    <a:pt x="250634" y="400388"/>
                    <a:pt x="233406" y="402220"/>
                  </a:cubicBezTo>
                  <a:cubicBezTo>
                    <a:pt x="218012" y="398921"/>
                    <a:pt x="219844" y="416515"/>
                    <a:pt x="211047" y="420914"/>
                  </a:cubicBezTo>
                  <a:lnTo>
                    <a:pt x="211047" y="420914"/>
                  </a:lnTo>
                  <a:cubicBezTo>
                    <a:pt x="208115" y="429711"/>
                    <a:pt x="212147" y="441440"/>
                    <a:pt x="199318" y="445472"/>
                  </a:cubicBezTo>
                  <a:cubicBezTo>
                    <a:pt x="196752" y="446571"/>
                    <a:pt x="194553" y="446571"/>
                    <a:pt x="191987" y="446205"/>
                  </a:cubicBezTo>
                  <a:cubicBezTo>
                    <a:pt x="186123" y="445105"/>
                    <a:pt x="183557" y="439974"/>
                    <a:pt x="179158" y="436675"/>
                  </a:cubicBezTo>
                  <a:cubicBezTo>
                    <a:pt x="180258" y="449504"/>
                    <a:pt x="186123" y="462333"/>
                    <a:pt x="179892" y="475161"/>
                  </a:cubicBezTo>
                  <a:cubicBezTo>
                    <a:pt x="177692" y="478460"/>
                    <a:pt x="174760" y="479927"/>
                    <a:pt x="170728" y="478460"/>
                  </a:cubicBezTo>
                  <a:cubicBezTo>
                    <a:pt x="167063" y="471863"/>
                    <a:pt x="164130" y="465632"/>
                    <a:pt x="156067" y="463066"/>
                  </a:cubicBezTo>
                  <a:cubicBezTo>
                    <a:pt x="149469" y="461233"/>
                    <a:pt x="144704" y="455368"/>
                    <a:pt x="144704" y="447305"/>
                  </a:cubicBezTo>
                  <a:cubicBezTo>
                    <a:pt x="144704" y="438141"/>
                    <a:pt x="151668" y="438874"/>
                    <a:pt x="157899" y="438508"/>
                  </a:cubicBezTo>
                  <a:cubicBezTo>
                    <a:pt x="163764" y="438141"/>
                    <a:pt x="164497" y="432643"/>
                    <a:pt x="163764" y="428611"/>
                  </a:cubicBezTo>
                  <a:cubicBezTo>
                    <a:pt x="162664" y="421280"/>
                    <a:pt x="156800" y="424946"/>
                    <a:pt x="153501" y="426045"/>
                  </a:cubicBezTo>
                  <a:cubicBezTo>
                    <a:pt x="142871" y="429711"/>
                    <a:pt x="132608" y="428611"/>
                    <a:pt x="123078" y="423113"/>
                  </a:cubicBezTo>
                  <a:cubicBezTo>
                    <a:pt x="116480" y="419081"/>
                    <a:pt x="108783" y="419448"/>
                    <a:pt x="101086" y="419814"/>
                  </a:cubicBezTo>
                  <a:cubicBezTo>
                    <a:pt x="95588" y="420181"/>
                    <a:pt x="90090" y="420914"/>
                    <a:pt x="84225" y="419814"/>
                  </a:cubicBezTo>
                  <a:cubicBezTo>
                    <a:pt x="65165" y="415782"/>
                    <a:pt x="61500" y="409918"/>
                    <a:pt x="65165" y="390491"/>
                  </a:cubicBezTo>
                  <a:cubicBezTo>
                    <a:pt x="54169" y="397455"/>
                    <a:pt x="26678" y="394890"/>
                    <a:pt x="26312" y="385726"/>
                  </a:cubicBezTo>
                  <a:cubicBezTo>
                    <a:pt x="25945" y="365200"/>
                    <a:pt x="2853" y="372897"/>
                    <a:pt x="288" y="358602"/>
                  </a:cubicBezTo>
                  <a:cubicBezTo>
                    <a:pt x="-445" y="355670"/>
                    <a:pt x="288" y="353471"/>
                    <a:pt x="1754" y="350905"/>
                  </a:cubicBezTo>
                  <a:cubicBezTo>
                    <a:pt x="6885" y="345773"/>
                    <a:pt x="10917" y="331112"/>
                    <a:pt x="18615" y="349072"/>
                  </a:cubicBezTo>
                  <a:cubicBezTo>
                    <a:pt x="20081" y="352371"/>
                    <a:pt x="23013" y="349805"/>
                    <a:pt x="24846" y="348706"/>
                  </a:cubicBezTo>
                  <a:cubicBezTo>
                    <a:pt x="30344" y="345407"/>
                    <a:pt x="36575" y="345040"/>
                    <a:pt x="42806" y="346140"/>
                  </a:cubicBezTo>
                  <a:cubicBezTo>
                    <a:pt x="42806" y="339176"/>
                    <a:pt x="17148" y="329279"/>
                    <a:pt x="45372" y="325247"/>
                  </a:cubicBezTo>
                  <a:cubicBezTo>
                    <a:pt x="48671" y="324881"/>
                    <a:pt x="47938" y="320116"/>
                    <a:pt x="49770" y="317550"/>
                  </a:cubicBezTo>
                  <a:cubicBezTo>
                    <a:pt x="53802" y="310952"/>
                    <a:pt x="60400" y="308387"/>
                    <a:pt x="64798" y="314618"/>
                  </a:cubicBezTo>
                  <a:cubicBezTo>
                    <a:pt x="69930" y="321948"/>
                    <a:pt x="73962" y="320849"/>
                    <a:pt x="80560" y="318283"/>
                  </a:cubicBezTo>
                  <a:cubicBezTo>
                    <a:pt x="86058" y="316084"/>
                    <a:pt x="91922" y="320849"/>
                    <a:pt x="89356" y="326347"/>
                  </a:cubicBezTo>
                  <a:cubicBezTo>
                    <a:pt x="84592" y="336610"/>
                    <a:pt x="90090" y="346140"/>
                    <a:pt x="88623" y="355670"/>
                  </a:cubicBezTo>
                  <a:cubicBezTo>
                    <a:pt x="87524" y="364467"/>
                    <a:pt x="86424" y="372164"/>
                    <a:pt x="99620" y="376563"/>
                  </a:cubicBezTo>
                  <a:cubicBezTo>
                    <a:pt x="108417" y="379495"/>
                    <a:pt x="110249" y="384260"/>
                    <a:pt x="114648" y="372531"/>
                  </a:cubicBezTo>
                  <a:cubicBezTo>
                    <a:pt x="116847" y="366666"/>
                    <a:pt x="126010" y="360435"/>
                    <a:pt x="135174" y="367033"/>
                  </a:cubicBezTo>
                  <a:cubicBezTo>
                    <a:pt x="138106" y="369232"/>
                    <a:pt x="142138" y="369598"/>
                    <a:pt x="145437" y="371065"/>
                  </a:cubicBezTo>
                  <a:cubicBezTo>
                    <a:pt x="164864" y="379128"/>
                    <a:pt x="164864" y="379128"/>
                    <a:pt x="176226" y="361168"/>
                  </a:cubicBezTo>
                  <a:cubicBezTo>
                    <a:pt x="162298" y="372897"/>
                    <a:pt x="147636" y="363734"/>
                    <a:pt x="134074" y="360802"/>
                  </a:cubicBezTo>
                  <a:cubicBezTo>
                    <a:pt x="126010" y="358969"/>
                    <a:pt x="117947" y="354937"/>
                    <a:pt x="109516" y="354204"/>
                  </a:cubicBezTo>
                  <a:cubicBezTo>
                    <a:pt x="90823" y="352371"/>
                    <a:pt x="87157" y="344674"/>
                    <a:pt x="97420" y="328913"/>
                  </a:cubicBezTo>
                  <a:cubicBezTo>
                    <a:pt x="99620" y="325247"/>
                    <a:pt x="102552" y="322315"/>
                    <a:pt x="105118" y="318650"/>
                  </a:cubicBezTo>
                  <a:cubicBezTo>
                    <a:pt x="101452" y="317183"/>
                    <a:pt x="98153" y="317183"/>
                    <a:pt x="95221" y="316817"/>
                  </a:cubicBezTo>
                  <a:cubicBezTo>
                    <a:pt x="75795" y="314984"/>
                    <a:pt x="65898" y="303621"/>
                    <a:pt x="67731" y="284928"/>
                  </a:cubicBezTo>
                  <a:cubicBezTo>
                    <a:pt x="68464" y="276864"/>
                    <a:pt x="73962" y="277597"/>
                    <a:pt x="80193" y="279430"/>
                  </a:cubicBezTo>
                  <a:cubicBezTo>
                    <a:pt x="89723" y="281996"/>
                    <a:pt x="96687" y="295191"/>
                    <a:pt x="108783" y="286394"/>
                  </a:cubicBezTo>
                  <a:cubicBezTo>
                    <a:pt x="117580" y="279796"/>
                    <a:pt x="121978" y="270633"/>
                    <a:pt x="125644" y="260370"/>
                  </a:cubicBezTo>
                  <a:cubicBezTo>
                    <a:pt x="130042" y="247908"/>
                    <a:pt x="139572" y="246075"/>
                    <a:pt x="151302" y="250473"/>
                  </a:cubicBezTo>
                  <a:cubicBezTo>
                    <a:pt x="155333" y="251940"/>
                    <a:pt x="164130" y="258904"/>
                    <a:pt x="164130" y="250107"/>
                  </a:cubicBezTo>
                  <a:cubicBezTo>
                    <a:pt x="164130" y="244609"/>
                    <a:pt x="166696" y="231413"/>
                    <a:pt x="153134" y="229581"/>
                  </a:cubicBezTo>
                  <a:cubicBezTo>
                    <a:pt x="135907" y="227381"/>
                    <a:pt x="119779" y="213453"/>
                    <a:pt x="116847" y="199524"/>
                  </a:cubicBezTo>
                  <a:cubicBezTo>
                    <a:pt x="120512" y="190728"/>
                    <a:pt x="137740" y="209788"/>
                    <a:pt x="135540" y="191094"/>
                  </a:cubicBezTo>
                  <a:cubicBezTo>
                    <a:pt x="134441" y="181931"/>
                    <a:pt x="131142" y="171301"/>
                    <a:pt x="125644" y="164337"/>
                  </a:cubicBezTo>
                  <a:cubicBezTo>
                    <a:pt x="121245" y="158839"/>
                    <a:pt x="122712" y="153707"/>
                    <a:pt x="123811" y="151141"/>
                  </a:cubicBezTo>
                  <a:cubicBezTo>
                    <a:pt x="126743" y="144177"/>
                    <a:pt x="128210" y="153707"/>
                    <a:pt x="131142" y="152974"/>
                  </a:cubicBezTo>
                  <a:cubicBezTo>
                    <a:pt x="137740" y="152241"/>
                    <a:pt x="148369" y="154807"/>
                    <a:pt x="141038" y="141611"/>
                  </a:cubicBezTo>
                  <a:cubicBezTo>
                    <a:pt x="152035" y="135747"/>
                    <a:pt x="152768" y="120352"/>
                    <a:pt x="165963" y="116320"/>
                  </a:cubicBezTo>
                  <a:cubicBezTo>
                    <a:pt x="178792" y="112655"/>
                    <a:pt x="188689" y="108989"/>
                    <a:pt x="182091" y="89563"/>
                  </a:cubicBezTo>
                  <a:cubicBezTo>
                    <a:pt x="178792" y="79666"/>
                    <a:pt x="179892" y="70869"/>
                    <a:pt x="167796" y="68304"/>
                  </a:cubicBezTo>
                  <a:cubicBezTo>
                    <a:pt x="172194" y="59873"/>
                    <a:pt x="176959" y="51443"/>
                    <a:pt x="180991" y="42646"/>
                  </a:cubicBezTo>
                  <a:cubicBezTo>
                    <a:pt x="184290" y="35682"/>
                    <a:pt x="190888" y="35682"/>
                    <a:pt x="195286" y="37881"/>
                  </a:cubicBezTo>
                  <a:cubicBezTo>
                    <a:pt x="205916" y="42646"/>
                    <a:pt x="213980" y="43746"/>
                    <a:pt x="218745" y="30550"/>
                  </a:cubicBezTo>
                  <a:cubicBezTo>
                    <a:pt x="220211" y="26518"/>
                    <a:pt x="224609" y="27618"/>
                    <a:pt x="226808" y="28351"/>
                  </a:cubicBezTo>
                  <a:cubicBezTo>
                    <a:pt x="231574" y="30184"/>
                    <a:pt x="227908" y="33483"/>
                    <a:pt x="226442" y="35682"/>
                  </a:cubicBezTo>
                  <a:cubicBezTo>
                    <a:pt x="223876" y="38980"/>
                    <a:pt x="220577" y="41913"/>
                    <a:pt x="216545" y="46311"/>
                  </a:cubicBezTo>
                  <a:cubicBezTo>
                    <a:pt x="227175" y="48510"/>
                    <a:pt x="235239" y="56208"/>
                    <a:pt x="245869" y="54375"/>
                  </a:cubicBezTo>
                  <a:cubicBezTo>
                    <a:pt x="248801" y="54009"/>
                    <a:pt x="264562" y="61706"/>
                    <a:pt x="255765" y="44845"/>
                  </a:cubicBezTo>
                  <a:cubicBezTo>
                    <a:pt x="253932" y="40813"/>
                    <a:pt x="263829" y="36781"/>
                    <a:pt x="270427" y="37148"/>
                  </a:cubicBezTo>
                  <a:cubicBezTo>
                    <a:pt x="284722" y="37148"/>
                    <a:pt x="267861" y="49244"/>
                    <a:pt x="277757" y="52176"/>
                  </a:cubicBezTo>
                  <a:cubicBezTo>
                    <a:pt x="279957" y="43379"/>
                    <a:pt x="287654" y="39347"/>
                    <a:pt x="293885" y="33483"/>
                  </a:cubicBezTo>
                  <a:cubicBezTo>
                    <a:pt x="298284" y="29451"/>
                    <a:pt x="302682" y="28717"/>
                    <a:pt x="304881" y="32383"/>
                  </a:cubicBezTo>
                  <a:cubicBezTo>
                    <a:pt x="313678" y="48144"/>
                    <a:pt x="320276" y="31650"/>
                    <a:pt x="321376" y="29451"/>
                  </a:cubicBezTo>
                  <a:cubicBezTo>
                    <a:pt x="333838" y="7458"/>
                    <a:pt x="357663" y="7825"/>
                    <a:pt x="377089" y="127"/>
                  </a:cubicBezTo>
                  <a:cubicBezTo>
                    <a:pt x="382954" y="-1339"/>
                    <a:pt x="380388" y="10390"/>
                    <a:pt x="387352" y="7825"/>
                  </a:cubicBezTo>
                  <a:close/>
                </a:path>
              </a:pathLst>
            </a:custGeom>
            <a:solidFill>
              <a:srgbClr val="8E5A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E41DDEAB-6B24-4633-9847-88EE08EC9427}"/>
                </a:ext>
              </a:extLst>
            </p:cNvPr>
            <p:cNvSpPr/>
            <p:nvPr/>
          </p:nvSpPr>
          <p:spPr>
            <a:xfrm>
              <a:off x="11639755" y="7057233"/>
              <a:ext cx="260339" cy="188612"/>
            </a:xfrm>
            <a:custGeom>
              <a:avLst/>
              <a:gdLst>
                <a:gd name="connsiteX0" fmla="*/ 11363 w 260339"/>
                <a:gd name="connsiteY0" fmla="*/ 64305 h 188612"/>
                <a:gd name="connsiteX1" fmla="*/ 19060 w 260339"/>
                <a:gd name="connsiteY1" fmla="*/ 60640 h 188612"/>
                <a:gd name="connsiteX2" fmla="*/ 34088 w 260339"/>
                <a:gd name="connsiteY2" fmla="*/ 30584 h 188612"/>
                <a:gd name="connsiteX3" fmla="*/ 41785 w 260339"/>
                <a:gd name="connsiteY3" fmla="*/ 30584 h 188612"/>
                <a:gd name="connsiteX4" fmla="*/ 45451 w 260339"/>
                <a:gd name="connsiteY4" fmla="*/ 37914 h 188612"/>
                <a:gd name="connsiteX5" fmla="*/ 58280 w 260339"/>
                <a:gd name="connsiteY5" fmla="*/ 42313 h 188612"/>
                <a:gd name="connsiteX6" fmla="*/ 83204 w 260339"/>
                <a:gd name="connsiteY6" fmla="*/ 61373 h 188612"/>
                <a:gd name="connsiteX7" fmla="*/ 83571 w 260339"/>
                <a:gd name="connsiteY7" fmla="*/ 66871 h 188612"/>
                <a:gd name="connsiteX8" fmla="*/ 89435 w 260339"/>
                <a:gd name="connsiteY8" fmla="*/ 58441 h 188612"/>
                <a:gd name="connsiteX9" fmla="*/ 103731 w 260339"/>
                <a:gd name="connsiteY9" fmla="*/ 55508 h 188612"/>
                <a:gd name="connsiteX10" fmla="*/ 111794 w 260339"/>
                <a:gd name="connsiteY10" fmla="*/ 65038 h 188612"/>
                <a:gd name="connsiteX11" fmla="*/ 119858 w 260339"/>
                <a:gd name="connsiteY11" fmla="*/ 68704 h 188612"/>
                <a:gd name="connsiteX12" fmla="*/ 121324 w 260339"/>
                <a:gd name="connsiteY12" fmla="*/ 57341 h 188612"/>
                <a:gd name="connsiteX13" fmla="*/ 129755 w 260339"/>
                <a:gd name="connsiteY13" fmla="*/ 46345 h 188612"/>
                <a:gd name="connsiteX14" fmla="*/ 149181 w 260339"/>
                <a:gd name="connsiteY14" fmla="*/ 39380 h 188612"/>
                <a:gd name="connsiteX15" fmla="*/ 166409 w 260339"/>
                <a:gd name="connsiteY15" fmla="*/ 52210 h 188612"/>
                <a:gd name="connsiteX16" fmla="*/ 179237 w 260339"/>
                <a:gd name="connsiteY16" fmla="*/ 33149 h 188612"/>
                <a:gd name="connsiteX17" fmla="*/ 163110 w 260339"/>
                <a:gd name="connsiteY17" fmla="*/ 28384 h 188612"/>
                <a:gd name="connsiteX18" fmla="*/ 129022 w 260339"/>
                <a:gd name="connsiteY18" fmla="*/ 9324 h 188612"/>
                <a:gd name="connsiteX19" fmla="*/ 129755 w 260339"/>
                <a:gd name="connsiteY19" fmla="*/ 1994 h 188612"/>
                <a:gd name="connsiteX20" fmla="*/ 140018 w 260339"/>
                <a:gd name="connsiteY20" fmla="*/ 1627 h 188612"/>
                <a:gd name="connsiteX21" fmla="*/ 185102 w 260339"/>
                <a:gd name="connsiteY21" fmla="*/ 19954 h 188612"/>
                <a:gd name="connsiteX22" fmla="*/ 211493 w 260339"/>
                <a:gd name="connsiteY22" fmla="*/ 21420 h 188612"/>
                <a:gd name="connsiteX23" fmla="*/ 215158 w 260339"/>
                <a:gd name="connsiteY23" fmla="*/ 33883 h 188612"/>
                <a:gd name="connsiteX24" fmla="*/ 218457 w 260339"/>
                <a:gd name="connsiteY24" fmla="*/ 52576 h 188612"/>
                <a:gd name="connsiteX25" fmla="*/ 218457 w 260339"/>
                <a:gd name="connsiteY25" fmla="*/ 55142 h 188612"/>
                <a:gd name="connsiteX26" fmla="*/ 221023 w 260339"/>
                <a:gd name="connsiteY26" fmla="*/ 58807 h 188612"/>
                <a:gd name="connsiteX27" fmla="*/ 229453 w 260339"/>
                <a:gd name="connsiteY27" fmla="*/ 63572 h 188612"/>
                <a:gd name="connsiteX28" fmla="*/ 233485 w 260339"/>
                <a:gd name="connsiteY28" fmla="*/ 67604 h 188612"/>
                <a:gd name="connsiteX29" fmla="*/ 222122 w 260339"/>
                <a:gd name="connsiteY29" fmla="*/ 86297 h 188612"/>
                <a:gd name="connsiteX30" fmla="*/ 207461 w 260339"/>
                <a:gd name="connsiteY30" fmla="*/ 90696 h 188612"/>
                <a:gd name="connsiteX31" fmla="*/ 222122 w 260339"/>
                <a:gd name="connsiteY31" fmla="*/ 86297 h 188612"/>
                <a:gd name="connsiteX32" fmla="*/ 243382 w 260339"/>
                <a:gd name="connsiteY32" fmla="*/ 109023 h 188612"/>
                <a:gd name="connsiteX33" fmla="*/ 241915 w 260339"/>
                <a:gd name="connsiteY33" fmla="*/ 130649 h 188612"/>
                <a:gd name="connsiteX34" fmla="*/ 252912 w 260339"/>
                <a:gd name="connsiteY34" fmla="*/ 145677 h 188612"/>
                <a:gd name="connsiteX35" fmla="*/ 256944 w 260339"/>
                <a:gd name="connsiteY35" fmla="*/ 162171 h 188612"/>
                <a:gd name="connsiteX36" fmla="*/ 248513 w 260339"/>
                <a:gd name="connsiteY36" fmla="*/ 165470 h 188612"/>
                <a:gd name="connsiteX37" fmla="*/ 224688 w 260339"/>
                <a:gd name="connsiteY37" fmla="*/ 188562 h 188612"/>
                <a:gd name="connsiteX38" fmla="*/ 223222 w 260339"/>
                <a:gd name="connsiteY38" fmla="*/ 185996 h 188612"/>
                <a:gd name="connsiteX39" fmla="*/ 226887 w 260339"/>
                <a:gd name="connsiteY39" fmla="*/ 171335 h 188612"/>
                <a:gd name="connsiteX40" fmla="*/ 217724 w 260339"/>
                <a:gd name="connsiteY40" fmla="*/ 183064 h 188612"/>
                <a:gd name="connsiteX41" fmla="*/ 199397 w 260339"/>
                <a:gd name="connsiteY41" fmla="*/ 177199 h 188612"/>
                <a:gd name="connsiteX42" fmla="*/ 186568 w 260339"/>
                <a:gd name="connsiteY42" fmla="*/ 166203 h 188612"/>
                <a:gd name="connsiteX43" fmla="*/ 173739 w 260339"/>
                <a:gd name="connsiteY43" fmla="*/ 130649 h 188612"/>
                <a:gd name="connsiteX44" fmla="*/ 175205 w 260339"/>
                <a:gd name="connsiteY44" fmla="*/ 100226 h 188612"/>
                <a:gd name="connsiteX45" fmla="*/ 189867 w 260339"/>
                <a:gd name="connsiteY45" fmla="*/ 96927 h 188612"/>
                <a:gd name="connsiteX46" fmla="*/ 181437 w 260339"/>
                <a:gd name="connsiteY46" fmla="*/ 88863 h 188612"/>
                <a:gd name="connsiteX47" fmla="*/ 149181 w 260339"/>
                <a:gd name="connsiteY47" fmla="*/ 81532 h 188612"/>
                <a:gd name="connsiteX48" fmla="*/ 97499 w 260339"/>
                <a:gd name="connsiteY48" fmla="*/ 89596 h 188612"/>
                <a:gd name="connsiteX49" fmla="*/ 92001 w 260339"/>
                <a:gd name="connsiteY49" fmla="*/ 86664 h 188612"/>
                <a:gd name="connsiteX50" fmla="*/ 72575 w 260339"/>
                <a:gd name="connsiteY50" fmla="*/ 63939 h 188612"/>
                <a:gd name="connsiteX51" fmla="*/ 67810 w 260339"/>
                <a:gd name="connsiteY51" fmla="*/ 64305 h 188612"/>
                <a:gd name="connsiteX52" fmla="*/ 37753 w 260339"/>
                <a:gd name="connsiteY52" fmla="*/ 95827 h 188612"/>
                <a:gd name="connsiteX53" fmla="*/ 2199 w 260339"/>
                <a:gd name="connsiteY53" fmla="*/ 121485 h 188612"/>
                <a:gd name="connsiteX54" fmla="*/ 9530 w 260339"/>
                <a:gd name="connsiteY54" fmla="*/ 106824 h 188612"/>
                <a:gd name="connsiteX55" fmla="*/ 7697 w 260339"/>
                <a:gd name="connsiteY55" fmla="*/ 93628 h 188612"/>
                <a:gd name="connsiteX56" fmla="*/ 7697 w 260339"/>
                <a:gd name="connsiteY56" fmla="*/ 85931 h 188612"/>
                <a:gd name="connsiteX57" fmla="*/ 23458 w 260339"/>
                <a:gd name="connsiteY57" fmla="*/ 81166 h 188612"/>
                <a:gd name="connsiteX58" fmla="*/ 11363 w 260339"/>
                <a:gd name="connsiteY58" fmla="*/ 78600 h 188612"/>
                <a:gd name="connsiteX59" fmla="*/ 0 w 260339"/>
                <a:gd name="connsiteY59" fmla="*/ 67237 h 188612"/>
                <a:gd name="connsiteX60" fmla="*/ 11363 w 260339"/>
                <a:gd name="connsiteY60" fmla="*/ 64305 h 18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0339" h="188612">
                  <a:moveTo>
                    <a:pt x="11363" y="64305"/>
                  </a:moveTo>
                  <a:cubicBezTo>
                    <a:pt x="14295" y="64305"/>
                    <a:pt x="17227" y="63572"/>
                    <a:pt x="19060" y="60640"/>
                  </a:cubicBezTo>
                  <a:cubicBezTo>
                    <a:pt x="31522" y="54409"/>
                    <a:pt x="35188" y="43779"/>
                    <a:pt x="34088" y="30584"/>
                  </a:cubicBezTo>
                  <a:cubicBezTo>
                    <a:pt x="36654" y="30584"/>
                    <a:pt x="39220" y="30584"/>
                    <a:pt x="41785" y="30584"/>
                  </a:cubicBezTo>
                  <a:cubicBezTo>
                    <a:pt x="44718" y="32050"/>
                    <a:pt x="42885" y="36082"/>
                    <a:pt x="45451" y="37914"/>
                  </a:cubicBezTo>
                  <a:cubicBezTo>
                    <a:pt x="48750" y="41946"/>
                    <a:pt x="52415" y="44146"/>
                    <a:pt x="58280" y="42313"/>
                  </a:cubicBezTo>
                  <a:cubicBezTo>
                    <a:pt x="79539" y="36082"/>
                    <a:pt x="83937" y="39380"/>
                    <a:pt x="83204" y="61373"/>
                  </a:cubicBezTo>
                  <a:cubicBezTo>
                    <a:pt x="83204" y="63205"/>
                    <a:pt x="83571" y="65038"/>
                    <a:pt x="83571" y="66871"/>
                  </a:cubicBezTo>
                  <a:cubicBezTo>
                    <a:pt x="89435" y="66504"/>
                    <a:pt x="85404" y="59540"/>
                    <a:pt x="89435" y="58441"/>
                  </a:cubicBezTo>
                  <a:cubicBezTo>
                    <a:pt x="94200" y="56974"/>
                    <a:pt x="98965" y="55142"/>
                    <a:pt x="103731" y="55508"/>
                  </a:cubicBezTo>
                  <a:cubicBezTo>
                    <a:pt x="108862" y="55508"/>
                    <a:pt x="109228" y="61373"/>
                    <a:pt x="111794" y="65038"/>
                  </a:cubicBezTo>
                  <a:cubicBezTo>
                    <a:pt x="113627" y="67970"/>
                    <a:pt x="115460" y="73102"/>
                    <a:pt x="119858" y="68704"/>
                  </a:cubicBezTo>
                  <a:cubicBezTo>
                    <a:pt x="122790" y="65771"/>
                    <a:pt x="124990" y="62106"/>
                    <a:pt x="121324" y="57341"/>
                  </a:cubicBezTo>
                  <a:cubicBezTo>
                    <a:pt x="113260" y="45978"/>
                    <a:pt x="118025" y="39747"/>
                    <a:pt x="129755" y="46345"/>
                  </a:cubicBezTo>
                  <a:cubicBezTo>
                    <a:pt x="141117" y="52576"/>
                    <a:pt x="138185" y="28751"/>
                    <a:pt x="149181" y="39380"/>
                  </a:cubicBezTo>
                  <a:cubicBezTo>
                    <a:pt x="154313" y="44512"/>
                    <a:pt x="153213" y="58441"/>
                    <a:pt x="166409" y="52210"/>
                  </a:cubicBezTo>
                  <a:cubicBezTo>
                    <a:pt x="148448" y="31683"/>
                    <a:pt x="176305" y="40480"/>
                    <a:pt x="179237" y="33149"/>
                  </a:cubicBezTo>
                  <a:cubicBezTo>
                    <a:pt x="175572" y="24352"/>
                    <a:pt x="166409" y="28018"/>
                    <a:pt x="163110" y="28384"/>
                  </a:cubicBezTo>
                  <a:cubicBezTo>
                    <a:pt x="146249" y="30950"/>
                    <a:pt x="140018" y="16289"/>
                    <a:pt x="129022" y="9324"/>
                  </a:cubicBezTo>
                  <a:cubicBezTo>
                    <a:pt x="125356" y="7125"/>
                    <a:pt x="126456" y="3826"/>
                    <a:pt x="129755" y="1994"/>
                  </a:cubicBezTo>
                  <a:cubicBezTo>
                    <a:pt x="133054" y="-206"/>
                    <a:pt x="139651" y="-939"/>
                    <a:pt x="140018" y="1627"/>
                  </a:cubicBezTo>
                  <a:cubicBezTo>
                    <a:pt x="145149" y="32050"/>
                    <a:pt x="170441" y="13356"/>
                    <a:pt x="185102" y="19954"/>
                  </a:cubicBezTo>
                  <a:cubicBezTo>
                    <a:pt x="191700" y="22886"/>
                    <a:pt x="202329" y="33149"/>
                    <a:pt x="211493" y="21420"/>
                  </a:cubicBezTo>
                  <a:cubicBezTo>
                    <a:pt x="212959" y="25452"/>
                    <a:pt x="216624" y="31317"/>
                    <a:pt x="215158" y="33883"/>
                  </a:cubicBezTo>
                  <a:cubicBezTo>
                    <a:pt x="210027" y="41946"/>
                    <a:pt x="216258" y="46711"/>
                    <a:pt x="218457" y="52576"/>
                  </a:cubicBezTo>
                  <a:cubicBezTo>
                    <a:pt x="218457" y="53309"/>
                    <a:pt x="218457" y="54409"/>
                    <a:pt x="218457" y="55142"/>
                  </a:cubicBezTo>
                  <a:cubicBezTo>
                    <a:pt x="221389" y="54775"/>
                    <a:pt x="210760" y="63939"/>
                    <a:pt x="221023" y="58807"/>
                  </a:cubicBezTo>
                  <a:cubicBezTo>
                    <a:pt x="224688" y="56974"/>
                    <a:pt x="227620" y="60273"/>
                    <a:pt x="229453" y="63572"/>
                  </a:cubicBezTo>
                  <a:cubicBezTo>
                    <a:pt x="230919" y="65038"/>
                    <a:pt x="232019" y="66504"/>
                    <a:pt x="233485" y="67604"/>
                  </a:cubicBezTo>
                  <a:cubicBezTo>
                    <a:pt x="227987" y="72736"/>
                    <a:pt x="222122" y="77867"/>
                    <a:pt x="222122" y="86297"/>
                  </a:cubicBezTo>
                  <a:cubicBezTo>
                    <a:pt x="218824" y="92162"/>
                    <a:pt x="214059" y="93628"/>
                    <a:pt x="207461" y="90696"/>
                  </a:cubicBezTo>
                  <a:cubicBezTo>
                    <a:pt x="215158" y="96927"/>
                    <a:pt x="218824" y="91429"/>
                    <a:pt x="222122" y="86297"/>
                  </a:cubicBezTo>
                  <a:cubicBezTo>
                    <a:pt x="233852" y="82999"/>
                    <a:pt x="246314" y="95094"/>
                    <a:pt x="243382" y="109023"/>
                  </a:cubicBezTo>
                  <a:cubicBezTo>
                    <a:pt x="241915" y="116354"/>
                    <a:pt x="243015" y="123318"/>
                    <a:pt x="241915" y="130649"/>
                  </a:cubicBezTo>
                  <a:cubicBezTo>
                    <a:pt x="240816" y="137979"/>
                    <a:pt x="240449" y="145677"/>
                    <a:pt x="252912" y="145677"/>
                  </a:cubicBezTo>
                  <a:cubicBezTo>
                    <a:pt x="260242" y="145677"/>
                    <a:pt x="263175" y="160338"/>
                    <a:pt x="256944" y="162171"/>
                  </a:cubicBezTo>
                  <a:cubicBezTo>
                    <a:pt x="254011" y="162904"/>
                    <a:pt x="248880" y="157039"/>
                    <a:pt x="248513" y="165470"/>
                  </a:cubicBezTo>
                  <a:cubicBezTo>
                    <a:pt x="240083" y="172800"/>
                    <a:pt x="241182" y="189662"/>
                    <a:pt x="224688" y="188562"/>
                  </a:cubicBezTo>
                  <a:cubicBezTo>
                    <a:pt x="224322" y="188195"/>
                    <a:pt x="223589" y="187095"/>
                    <a:pt x="223222" y="185996"/>
                  </a:cubicBezTo>
                  <a:cubicBezTo>
                    <a:pt x="221756" y="180131"/>
                    <a:pt x="236051" y="176099"/>
                    <a:pt x="226887" y="171335"/>
                  </a:cubicBezTo>
                  <a:cubicBezTo>
                    <a:pt x="221023" y="168036"/>
                    <a:pt x="216624" y="175366"/>
                    <a:pt x="217724" y="183064"/>
                  </a:cubicBezTo>
                  <a:cubicBezTo>
                    <a:pt x="210760" y="184163"/>
                    <a:pt x="201596" y="185996"/>
                    <a:pt x="199397" y="177199"/>
                  </a:cubicBezTo>
                  <a:cubicBezTo>
                    <a:pt x="197564" y="168769"/>
                    <a:pt x="192066" y="168402"/>
                    <a:pt x="186568" y="166203"/>
                  </a:cubicBezTo>
                  <a:cubicBezTo>
                    <a:pt x="168241" y="158872"/>
                    <a:pt x="163476" y="146043"/>
                    <a:pt x="173739" y="130649"/>
                  </a:cubicBezTo>
                  <a:cubicBezTo>
                    <a:pt x="178871" y="123318"/>
                    <a:pt x="179604" y="105357"/>
                    <a:pt x="175205" y="100226"/>
                  </a:cubicBezTo>
                  <a:cubicBezTo>
                    <a:pt x="179604" y="96194"/>
                    <a:pt x="187301" y="104258"/>
                    <a:pt x="189867" y="96927"/>
                  </a:cubicBezTo>
                  <a:cubicBezTo>
                    <a:pt x="193166" y="88497"/>
                    <a:pt x="182536" y="92162"/>
                    <a:pt x="181437" y="88863"/>
                  </a:cubicBezTo>
                  <a:cubicBezTo>
                    <a:pt x="173739" y="66871"/>
                    <a:pt x="162743" y="80799"/>
                    <a:pt x="149181" y="81532"/>
                  </a:cubicBezTo>
                  <a:cubicBezTo>
                    <a:pt x="130488" y="82999"/>
                    <a:pt x="113994" y="82999"/>
                    <a:pt x="97499" y="89596"/>
                  </a:cubicBezTo>
                  <a:cubicBezTo>
                    <a:pt x="95300" y="90329"/>
                    <a:pt x="91635" y="89596"/>
                    <a:pt x="92001" y="86664"/>
                  </a:cubicBezTo>
                  <a:cubicBezTo>
                    <a:pt x="93834" y="70536"/>
                    <a:pt x="59013" y="89596"/>
                    <a:pt x="72575" y="63939"/>
                  </a:cubicBezTo>
                  <a:cubicBezTo>
                    <a:pt x="69642" y="64305"/>
                    <a:pt x="68909" y="64305"/>
                    <a:pt x="67810" y="64305"/>
                  </a:cubicBezTo>
                  <a:cubicBezTo>
                    <a:pt x="52048" y="69070"/>
                    <a:pt x="35188" y="69070"/>
                    <a:pt x="37753" y="95827"/>
                  </a:cubicBezTo>
                  <a:cubicBezTo>
                    <a:pt x="38853" y="106457"/>
                    <a:pt x="17960" y="117087"/>
                    <a:pt x="2199" y="121485"/>
                  </a:cubicBezTo>
                  <a:cubicBezTo>
                    <a:pt x="-2199" y="113055"/>
                    <a:pt x="6231" y="111589"/>
                    <a:pt x="9530" y="106824"/>
                  </a:cubicBezTo>
                  <a:cubicBezTo>
                    <a:pt x="12462" y="102792"/>
                    <a:pt x="20160" y="96561"/>
                    <a:pt x="7697" y="93628"/>
                  </a:cubicBezTo>
                  <a:cubicBezTo>
                    <a:pt x="7697" y="91063"/>
                    <a:pt x="7697" y="88497"/>
                    <a:pt x="7697" y="85931"/>
                  </a:cubicBezTo>
                  <a:cubicBezTo>
                    <a:pt x="12096" y="82266"/>
                    <a:pt x="17960" y="83365"/>
                    <a:pt x="23458" y="81166"/>
                  </a:cubicBezTo>
                  <a:cubicBezTo>
                    <a:pt x="19793" y="76768"/>
                    <a:pt x="14662" y="81899"/>
                    <a:pt x="11363" y="78600"/>
                  </a:cubicBezTo>
                  <a:cubicBezTo>
                    <a:pt x="4765" y="77500"/>
                    <a:pt x="4032" y="70903"/>
                    <a:pt x="0" y="67237"/>
                  </a:cubicBezTo>
                  <a:cubicBezTo>
                    <a:pt x="733" y="57707"/>
                    <a:pt x="6964" y="63572"/>
                    <a:pt x="11363" y="64305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DD029A3E-3A1B-42F9-8E18-1BF522966EB6}"/>
                </a:ext>
              </a:extLst>
            </p:cNvPr>
            <p:cNvSpPr/>
            <p:nvPr/>
          </p:nvSpPr>
          <p:spPr>
            <a:xfrm>
              <a:off x="11899631" y="6678407"/>
              <a:ext cx="30422" cy="16846"/>
            </a:xfrm>
            <a:custGeom>
              <a:avLst/>
              <a:gdLst>
                <a:gd name="connsiteX0" fmla="*/ 0 w 30422"/>
                <a:gd name="connsiteY0" fmla="*/ 2918 h 16846"/>
                <a:gd name="connsiteX1" fmla="*/ 30423 w 30422"/>
                <a:gd name="connsiteY1" fmla="*/ 16847 h 16846"/>
                <a:gd name="connsiteX2" fmla="*/ 0 w 30422"/>
                <a:gd name="connsiteY2" fmla="*/ 2918 h 1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22" h="16846">
                  <a:moveTo>
                    <a:pt x="0" y="2918"/>
                  </a:moveTo>
                  <a:cubicBezTo>
                    <a:pt x="14295" y="-1847"/>
                    <a:pt x="26391" y="-2946"/>
                    <a:pt x="30423" y="16847"/>
                  </a:cubicBezTo>
                  <a:cubicBezTo>
                    <a:pt x="19060" y="14648"/>
                    <a:pt x="4765" y="20145"/>
                    <a:pt x="0" y="2918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094847B5-9D95-4412-B6F3-49F8C1040A53}"/>
                </a:ext>
              </a:extLst>
            </p:cNvPr>
            <p:cNvSpPr/>
            <p:nvPr/>
          </p:nvSpPr>
          <p:spPr>
            <a:xfrm>
              <a:off x="11692170" y="7041026"/>
              <a:ext cx="22358" cy="25318"/>
            </a:xfrm>
            <a:custGeom>
              <a:avLst/>
              <a:gdLst>
                <a:gd name="connsiteX0" fmla="*/ 0 w 22358"/>
                <a:gd name="connsiteY0" fmla="*/ 24065 h 25318"/>
                <a:gd name="connsiteX1" fmla="*/ 3299 w 22358"/>
                <a:gd name="connsiteY1" fmla="*/ 13435 h 25318"/>
                <a:gd name="connsiteX2" fmla="*/ 22359 w 22358"/>
                <a:gd name="connsiteY2" fmla="*/ 5005 h 25318"/>
                <a:gd name="connsiteX3" fmla="*/ 0 w 22358"/>
                <a:gd name="connsiteY3" fmla="*/ 24065 h 2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25318">
                  <a:moveTo>
                    <a:pt x="0" y="24065"/>
                  </a:moveTo>
                  <a:cubicBezTo>
                    <a:pt x="1100" y="20399"/>
                    <a:pt x="3299" y="17101"/>
                    <a:pt x="3299" y="13435"/>
                  </a:cubicBezTo>
                  <a:cubicBezTo>
                    <a:pt x="4032" y="-2692"/>
                    <a:pt x="11363" y="-2692"/>
                    <a:pt x="22359" y="5005"/>
                  </a:cubicBezTo>
                  <a:cubicBezTo>
                    <a:pt x="16861" y="13802"/>
                    <a:pt x="17960" y="29930"/>
                    <a:pt x="0" y="24065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0F98F039-C1F1-4DFC-943C-3C42F4799E79}"/>
                </a:ext>
              </a:extLst>
            </p:cNvPr>
            <p:cNvSpPr/>
            <p:nvPr/>
          </p:nvSpPr>
          <p:spPr>
            <a:xfrm>
              <a:off x="11680807" y="7065091"/>
              <a:ext cx="17122" cy="30056"/>
            </a:xfrm>
            <a:custGeom>
              <a:avLst/>
              <a:gdLst>
                <a:gd name="connsiteX0" fmla="*/ 3665 w 17122"/>
                <a:gd name="connsiteY0" fmla="*/ 30056 h 30056"/>
                <a:gd name="connsiteX1" fmla="*/ 0 w 17122"/>
                <a:gd name="connsiteY1" fmla="*/ 22725 h 30056"/>
                <a:gd name="connsiteX2" fmla="*/ 11363 w 17122"/>
                <a:gd name="connsiteY2" fmla="*/ 0 h 30056"/>
                <a:gd name="connsiteX3" fmla="*/ 3665 w 17122"/>
                <a:gd name="connsiteY3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22" h="30056">
                  <a:moveTo>
                    <a:pt x="3665" y="30056"/>
                  </a:moveTo>
                  <a:cubicBezTo>
                    <a:pt x="733" y="28590"/>
                    <a:pt x="0" y="25658"/>
                    <a:pt x="0" y="22725"/>
                  </a:cubicBezTo>
                  <a:cubicBezTo>
                    <a:pt x="8430" y="17594"/>
                    <a:pt x="4032" y="5865"/>
                    <a:pt x="11363" y="0"/>
                  </a:cubicBezTo>
                  <a:cubicBezTo>
                    <a:pt x="24558" y="13929"/>
                    <a:pt x="12096" y="21259"/>
                    <a:pt x="3665" y="30056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B155EB79-3060-4110-811A-3A5777B04824}"/>
                </a:ext>
              </a:extLst>
            </p:cNvPr>
            <p:cNvSpPr/>
            <p:nvPr/>
          </p:nvSpPr>
          <p:spPr>
            <a:xfrm>
              <a:off x="12152991" y="6866061"/>
              <a:ext cx="16403" cy="16794"/>
            </a:xfrm>
            <a:custGeom>
              <a:avLst/>
              <a:gdLst>
                <a:gd name="connsiteX0" fmla="*/ 8715 w 16403"/>
                <a:gd name="connsiteY0" fmla="*/ 0 h 16794"/>
                <a:gd name="connsiteX1" fmla="*/ 12381 w 16403"/>
                <a:gd name="connsiteY1" fmla="*/ 15028 h 16794"/>
                <a:gd name="connsiteX2" fmla="*/ 285 w 16403"/>
                <a:gd name="connsiteY2" fmla="*/ 12462 h 16794"/>
                <a:gd name="connsiteX3" fmla="*/ 8715 w 16403"/>
                <a:gd name="connsiteY3" fmla="*/ 0 h 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03" h="16794">
                  <a:moveTo>
                    <a:pt x="8715" y="0"/>
                  </a:moveTo>
                  <a:cubicBezTo>
                    <a:pt x="18245" y="11729"/>
                    <a:pt x="18245" y="11729"/>
                    <a:pt x="12381" y="15028"/>
                  </a:cubicBezTo>
                  <a:cubicBezTo>
                    <a:pt x="7616" y="17227"/>
                    <a:pt x="1751" y="18327"/>
                    <a:pt x="285" y="12462"/>
                  </a:cubicBezTo>
                  <a:cubicBezTo>
                    <a:pt x="-1181" y="7331"/>
                    <a:pt x="3217" y="2566"/>
                    <a:pt x="8715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CF546042-3ADD-4987-B45B-FE277F8D5DD1}"/>
                </a:ext>
              </a:extLst>
            </p:cNvPr>
            <p:cNvSpPr/>
            <p:nvPr/>
          </p:nvSpPr>
          <p:spPr>
            <a:xfrm>
              <a:off x="12159898" y="6884754"/>
              <a:ext cx="18668" cy="18693"/>
            </a:xfrm>
            <a:custGeom>
              <a:avLst/>
              <a:gdLst>
                <a:gd name="connsiteX0" fmla="*/ 5840 w 18668"/>
                <a:gd name="connsiteY0" fmla="*/ 0 h 18693"/>
                <a:gd name="connsiteX1" fmla="*/ 18669 w 18668"/>
                <a:gd name="connsiteY1" fmla="*/ 5865 h 18693"/>
                <a:gd name="connsiteX2" fmla="*/ 5473 w 18668"/>
                <a:gd name="connsiteY2" fmla="*/ 18694 h 18693"/>
                <a:gd name="connsiteX3" fmla="*/ 5840 w 18668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" h="18693">
                  <a:moveTo>
                    <a:pt x="5840" y="0"/>
                  </a:moveTo>
                  <a:cubicBezTo>
                    <a:pt x="9872" y="1833"/>
                    <a:pt x="14270" y="4032"/>
                    <a:pt x="18669" y="5865"/>
                  </a:cubicBezTo>
                  <a:cubicBezTo>
                    <a:pt x="15370" y="12096"/>
                    <a:pt x="11338" y="16128"/>
                    <a:pt x="5473" y="18694"/>
                  </a:cubicBezTo>
                  <a:cubicBezTo>
                    <a:pt x="1075" y="12096"/>
                    <a:pt x="-4423" y="5865"/>
                    <a:pt x="5840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7CFBE6AD-AB27-4325-B113-E9BF4AE21B3D}"/>
                </a:ext>
              </a:extLst>
            </p:cNvPr>
            <p:cNvSpPr/>
            <p:nvPr/>
          </p:nvSpPr>
          <p:spPr>
            <a:xfrm>
              <a:off x="11857479" y="7101414"/>
              <a:ext cx="23825" cy="14631"/>
            </a:xfrm>
            <a:custGeom>
              <a:avLst/>
              <a:gdLst>
                <a:gd name="connsiteX0" fmla="*/ 0 w 23825"/>
                <a:gd name="connsiteY0" fmla="*/ 8762 h 14631"/>
                <a:gd name="connsiteX1" fmla="*/ 23825 w 23825"/>
                <a:gd name="connsiteY1" fmla="*/ 5830 h 14631"/>
                <a:gd name="connsiteX2" fmla="*/ 10996 w 23825"/>
                <a:gd name="connsiteY2" fmla="*/ 12794 h 14631"/>
                <a:gd name="connsiteX3" fmla="*/ 0 w 23825"/>
                <a:gd name="connsiteY3" fmla="*/ 8762 h 14631"/>
                <a:gd name="connsiteX4" fmla="*/ 0 w 23825"/>
                <a:gd name="connsiteY4" fmla="*/ 8762 h 1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5" h="14631">
                  <a:moveTo>
                    <a:pt x="0" y="8762"/>
                  </a:moveTo>
                  <a:cubicBezTo>
                    <a:pt x="6964" y="332"/>
                    <a:pt x="14295" y="-4433"/>
                    <a:pt x="23825" y="5830"/>
                  </a:cubicBezTo>
                  <a:cubicBezTo>
                    <a:pt x="20526" y="11328"/>
                    <a:pt x="13562" y="7296"/>
                    <a:pt x="10996" y="12794"/>
                  </a:cubicBezTo>
                  <a:cubicBezTo>
                    <a:pt x="6598" y="14260"/>
                    <a:pt x="1466" y="17559"/>
                    <a:pt x="0" y="8762"/>
                  </a:cubicBezTo>
                  <a:lnTo>
                    <a:pt x="0" y="8762"/>
                  </a:ln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24B37103-ADDA-4C12-8F60-A397243F59F4}"/>
                </a:ext>
              </a:extLst>
            </p:cNvPr>
            <p:cNvSpPr/>
            <p:nvPr/>
          </p:nvSpPr>
          <p:spPr>
            <a:xfrm>
              <a:off x="11851415" y="7110542"/>
              <a:ext cx="19302" cy="17724"/>
            </a:xfrm>
            <a:custGeom>
              <a:avLst/>
              <a:gdLst>
                <a:gd name="connsiteX0" fmla="*/ 6064 w 19302"/>
                <a:gd name="connsiteY0" fmla="*/ 0 h 17724"/>
                <a:gd name="connsiteX1" fmla="*/ 17426 w 19302"/>
                <a:gd name="connsiteY1" fmla="*/ 3665 h 17724"/>
                <a:gd name="connsiteX2" fmla="*/ 17426 w 19302"/>
                <a:gd name="connsiteY2" fmla="*/ 10996 h 17724"/>
                <a:gd name="connsiteX3" fmla="*/ 10829 w 19302"/>
                <a:gd name="connsiteY3" fmla="*/ 8797 h 17724"/>
                <a:gd name="connsiteX4" fmla="*/ 2398 w 19302"/>
                <a:gd name="connsiteY4" fmla="*/ 16128 h 17724"/>
                <a:gd name="connsiteX5" fmla="*/ 6064 w 19302"/>
                <a:gd name="connsiteY5" fmla="*/ 0 h 1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02" h="17724">
                  <a:moveTo>
                    <a:pt x="6064" y="0"/>
                  </a:moveTo>
                  <a:cubicBezTo>
                    <a:pt x="8996" y="4398"/>
                    <a:pt x="13394" y="3665"/>
                    <a:pt x="17426" y="3665"/>
                  </a:cubicBezTo>
                  <a:cubicBezTo>
                    <a:pt x="21458" y="6231"/>
                    <a:pt x="17793" y="8430"/>
                    <a:pt x="17426" y="10996"/>
                  </a:cubicBezTo>
                  <a:cubicBezTo>
                    <a:pt x="15227" y="10263"/>
                    <a:pt x="12661" y="8064"/>
                    <a:pt x="10829" y="8797"/>
                  </a:cubicBezTo>
                  <a:cubicBezTo>
                    <a:pt x="7163" y="9896"/>
                    <a:pt x="9729" y="21992"/>
                    <a:pt x="2398" y="16128"/>
                  </a:cubicBezTo>
                  <a:cubicBezTo>
                    <a:pt x="-3100" y="11729"/>
                    <a:pt x="2032" y="4765"/>
                    <a:pt x="6064" y="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6B8AEF4B-6095-4D23-AD3B-BC18B0F56D15}"/>
                </a:ext>
              </a:extLst>
            </p:cNvPr>
            <p:cNvSpPr/>
            <p:nvPr/>
          </p:nvSpPr>
          <p:spPr>
            <a:xfrm>
              <a:off x="11955070" y="7143800"/>
              <a:ext cx="55126" cy="42568"/>
            </a:xfrm>
            <a:custGeom>
              <a:avLst/>
              <a:gdLst>
                <a:gd name="connsiteX0" fmla="*/ 275 w 55126"/>
                <a:gd name="connsiteY0" fmla="*/ 26488 h 42568"/>
                <a:gd name="connsiteX1" fmla="*/ 29598 w 55126"/>
                <a:gd name="connsiteY1" fmla="*/ 5595 h 42568"/>
                <a:gd name="connsiteX2" fmla="*/ 47192 w 55126"/>
                <a:gd name="connsiteY2" fmla="*/ 3763 h 42568"/>
                <a:gd name="connsiteX3" fmla="*/ 47192 w 55126"/>
                <a:gd name="connsiteY3" fmla="*/ 27588 h 42568"/>
                <a:gd name="connsiteX4" fmla="*/ 46459 w 55126"/>
                <a:gd name="connsiteY4" fmla="*/ 42249 h 42568"/>
                <a:gd name="connsiteX5" fmla="*/ 275 w 55126"/>
                <a:gd name="connsiteY5" fmla="*/ 38217 h 42568"/>
                <a:gd name="connsiteX6" fmla="*/ 275 w 55126"/>
                <a:gd name="connsiteY6" fmla="*/ 26488 h 42568"/>
                <a:gd name="connsiteX7" fmla="*/ 275 w 55126"/>
                <a:gd name="connsiteY7" fmla="*/ 26488 h 4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126" h="42568">
                  <a:moveTo>
                    <a:pt x="275" y="26488"/>
                  </a:moveTo>
                  <a:cubicBezTo>
                    <a:pt x="9805" y="19524"/>
                    <a:pt x="18968" y="11460"/>
                    <a:pt x="29598" y="5595"/>
                  </a:cubicBezTo>
                  <a:cubicBezTo>
                    <a:pt x="34730" y="2663"/>
                    <a:pt x="43893" y="-4301"/>
                    <a:pt x="47192" y="3763"/>
                  </a:cubicBezTo>
                  <a:cubicBezTo>
                    <a:pt x="49758" y="9994"/>
                    <a:pt x="63686" y="19524"/>
                    <a:pt x="47192" y="27588"/>
                  </a:cubicBezTo>
                  <a:cubicBezTo>
                    <a:pt x="39495" y="31253"/>
                    <a:pt x="46825" y="37484"/>
                    <a:pt x="46459" y="42249"/>
                  </a:cubicBezTo>
                  <a:cubicBezTo>
                    <a:pt x="31431" y="43349"/>
                    <a:pt x="16036" y="41516"/>
                    <a:pt x="275" y="38217"/>
                  </a:cubicBezTo>
                  <a:cubicBezTo>
                    <a:pt x="-92" y="36385"/>
                    <a:pt x="-92" y="31620"/>
                    <a:pt x="275" y="26488"/>
                  </a:cubicBezTo>
                  <a:lnTo>
                    <a:pt x="275" y="26488"/>
                  </a:ln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BD0117ED-9F33-48C4-97DE-D6B337EE5D20}"/>
                </a:ext>
              </a:extLst>
            </p:cNvPr>
            <p:cNvSpPr/>
            <p:nvPr/>
          </p:nvSpPr>
          <p:spPr>
            <a:xfrm>
              <a:off x="11937435" y="7147562"/>
              <a:ext cx="18496" cy="22725"/>
            </a:xfrm>
            <a:custGeom>
              <a:avLst/>
              <a:gdLst>
                <a:gd name="connsiteX0" fmla="*/ 17543 w 18496"/>
                <a:gd name="connsiteY0" fmla="*/ 22725 h 22725"/>
                <a:gd name="connsiteX1" fmla="*/ 316 w 18496"/>
                <a:gd name="connsiteY1" fmla="*/ 0 h 22725"/>
                <a:gd name="connsiteX2" fmla="*/ 17543 w 18496"/>
                <a:gd name="connsiteY2" fmla="*/ 22725 h 22725"/>
                <a:gd name="connsiteX3" fmla="*/ 17543 w 18496"/>
                <a:gd name="connsiteY3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96" h="22725">
                  <a:moveTo>
                    <a:pt x="17543" y="22725"/>
                  </a:moveTo>
                  <a:cubicBezTo>
                    <a:pt x="2148" y="22725"/>
                    <a:pt x="-1151" y="13195"/>
                    <a:pt x="316" y="0"/>
                  </a:cubicBezTo>
                  <a:cubicBezTo>
                    <a:pt x="316" y="12096"/>
                    <a:pt x="23407" y="6231"/>
                    <a:pt x="17543" y="22725"/>
                  </a:cubicBezTo>
                  <a:cubicBezTo>
                    <a:pt x="17909" y="22725"/>
                    <a:pt x="17543" y="22725"/>
                    <a:pt x="17543" y="22725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68470069-3E98-47A1-8207-CB57A31C4F33}"/>
                </a:ext>
              </a:extLst>
            </p:cNvPr>
            <p:cNvSpPr/>
            <p:nvPr/>
          </p:nvSpPr>
          <p:spPr>
            <a:xfrm>
              <a:off x="11958944" y="7193228"/>
              <a:ext cx="13754" cy="13837"/>
            </a:xfrm>
            <a:custGeom>
              <a:avLst/>
              <a:gdLst>
                <a:gd name="connsiteX0" fmla="*/ 6664 w 13754"/>
                <a:gd name="connsiteY0" fmla="*/ 152 h 13837"/>
                <a:gd name="connsiteX1" fmla="*/ 13262 w 13754"/>
                <a:gd name="connsiteY1" fmla="*/ 7116 h 13837"/>
                <a:gd name="connsiteX2" fmla="*/ 8130 w 13754"/>
                <a:gd name="connsiteY2" fmla="*/ 13714 h 13837"/>
                <a:gd name="connsiteX3" fmla="*/ 67 w 13754"/>
                <a:gd name="connsiteY3" fmla="*/ 8582 h 13837"/>
                <a:gd name="connsiteX4" fmla="*/ 6664 w 13754"/>
                <a:gd name="connsiteY4" fmla="*/ 152 h 1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4" h="13837">
                  <a:moveTo>
                    <a:pt x="6664" y="152"/>
                  </a:moveTo>
                  <a:cubicBezTo>
                    <a:pt x="14361" y="-948"/>
                    <a:pt x="12529" y="4184"/>
                    <a:pt x="13262" y="7116"/>
                  </a:cubicBezTo>
                  <a:cubicBezTo>
                    <a:pt x="14728" y="11881"/>
                    <a:pt x="12895" y="14447"/>
                    <a:pt x="8130" y="13714"/>
                  </a:cubicBezTo>
                  <a:cubicBezTo>
                    <a:pt x="4832" y="13347"/>
                    <a:pt x="-667" y="11881"/>
                    <a:pt x="67" y="8582"/>
                  </a:cubicBezTo>
                  <a:cubicBezTo>
                    <a:pt x="433" y="5283"/>
                    <a:pt x="4832" y="2351"/>
                    <a:pt x="6664" y="152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32B49251-0E7E-476B-91A5-2976DFAE0E34}"/>
                </a:ext>
              </a:extLst>
            </p:cNvPr>
            <p:cNvSpPr/>
            <p:nvPr/>
          </p:nvSpPr>
          <p:spPr>
            <a:xfrm>
              <a:off x="11639927" y="4585816"/>
              <a:ext cx="38314" cy="31817"/>
            </a:xfrm>
            <a:custGeom>
              <a:avLst/>
              <a:gdLst>
                <a:gd name="connsiteX0" fmla="*/ 38315 w 38314"/>
                <a:gd name="connsiteY0" fmla="*/ 21634 h 31817"/>
                <a:gd name="connsiteX1" fmla="*/ 15956 w 38314"/>
                <a:gd name="connsiteY1" fmla="*/ 30431 h 31817"/>
                <a:gd name="connsiteX2" fmla="*/ 195 w 38314"/>
                <a:gd name="connsiteY2" fmla="*/ 11371 h 31817"/>
                <a:gd name="connsiteX3" fmla="*/ 27319 w 38314"/>
                <a:gd name="connsiteY3" fmla="*/ 9904 h 31817"/>
                <a:gd name="connsiteX4" fmla="*/ 38315 w 38314"/>
                <a:gd name="connsiteY4" fmla="*/ 21634 h 3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14" h="31817">
                  <a:moveTo>
                    <a:pt x="38315" y="21634"/>
                  </a:moveTo>
                  <a:cubicBezTo>
                    <a:pt x="33916" y="32996"/>
                    <a:pt x="25852" y="32996"/>
                    <a:pt x="15956" y="30431"/>
                  </a:cubicBezTo>
                  <a:cubicBezTo>
                    <a:pt x="5693" y="27865"/>
                    <a:pt x="-1271" y="23100"/>
                    <a:pt x="195" y="11371"/>
                  </a:cubicBezTo>
                  <a:cubicBezTo>
                    <a:pt x="8625" y="-2191"/>
                    <a:pt x="17422" y="-4757"/>
                    <a:pt x="27319" y="9904"/>
                  </a:cubicBezTo>
                  <a:cubicBezTo>
                    <a:pt x="30251" y="14303"/>
                    <a:pt x="34649" y="17968"/>
                    <a:pt x="38315" y="21634"/>
                  </a:cubicBezTo>
                  <a:close/>
                </a:path>
              </a:pathLst>
            </a:custGeom>
            <a:solidFill>
              <a:srgbClr val="86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C22AFAAB-5E5F-401B-BFAA-93E905F36A0C}"/>
                </a:ext>
              </a:extLst>
            </p:cNvPr>
            <p:cNvSpPr/>
            <p:nvPr/>
          </p:nvSpPr>
          <p:spPr>
            <a:xfrm>
              <a:off x="11567547" y="4402188"/>
              <a:ext cx="49116" cy="56813"/>
            </a:xfrm>
            <a:custGeom>
              <a:avLst/>
              <a:gdLst>
                <a:gd name="connsiteX0" fmla="*/ 0 w 49116"/>
                <a:gd name="connsiteY0" fmla="*/ 0 h 56813"/>
                <a:gd name="connsiteX1" fmla="*/ 49116 w 49116"/>
                <a:gd name="connsiteY1" fmla="*/ 56813 h 56813"/>
                <a:gd name="connsiteX2" fmla="*/ 0 w 49116"/>
                <a:gd name="connsiteY2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116" h="56813">
                  <a:moveTo>
                    <a:pt x="0" y="0"/>
                  </a:moveTo>
                  <a:cubicBezTo>
                    <a:pt x="19427" y="16494"/>
                    <a:pt x="38487" y="32988"/>
                    <a:pt x="49116" y="56813"/>
                  </a:cubicBezTo>
                  <a:cubicBezTo>
                    <a:pt x="27857" y="41785"/>
                    <a:pt x="13929" y="20893"/>
                    <a:pt x="0" y="0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493FCD-EAEC-4FB6-AEB7-8B3A93D1A61A}"/>
                </a:ext>
              </a:extLst>
            </p:cNvPr>
            <p:cNvSpPr/>
            <p:nvPr/>
          </p:nvSpPr>
          <p:spPr>
            <a:xfrm>
              <a:off x="11449645" y="6100353"/>
              <a:ext cx="259240" cy="443806"/>
            </a:xfrm>
            <a:custGeom>
              <a:avLst/>
              <a:gdLst>
                <a:gd name="connsiteX0" fmla="*/ 9406 w 259240"/>
                <a:gd name="connsiteY0" fmla="*/ 142592 h 443806"/>
                <a:gd name="connsiteX1" fmla="*/ 4275 w 259240"/>
                <a:gd name="connsiteY1" fmla="*/ 58288 h 443806"/>
                <a:gd name="connsiteX2" fmla="*/ 6108 w 259240"/>
                <a:gd name="connsiteY2" fmla="*/ 29332 h 443806"/>
                <a:gd name="connsiteX3" fmla="*/ 11606 w 259240"/>
                <a:gd name="connsiteY3" fmla="*/ 18335 h 443806"/>
                <a:gd name="connsiteX4" fmla="*/ 20036 w 259240"/>
                <a:gd name="connsiteY4" fmla="*/ 5140 h 443806"/>
                <a:gd name="connsiteX5" fmla="*/ 112770 w 259240"/>
                <a:gd name="connsiteY5" fmla="*/ 30431 h 443806"/>
                <a:gd name="connsiteX6" fmla="*/ 127065 w 259240"/>
                <a:gd name="connsiteY6" fmla="*/ 69651 h 443806"/>
                <a:gd name="connsiteX7" fmla="*/ 141727 w 259240"/>
                <a:gd name="connsiteY7" fmla="*/ 86878 h 443806"/>
                <a:gd name="connsiteX8" fmla="*/ 153823 w 259240"/>
                <a:gd name="connsiteY8" fmla="*/ 76982 h 443806"/>
                <a:gd name="connsiteX9" fmla="*/ 175082 w 259240"/>
                <a:gd name="connsiteY9" fmla="*/ 74416 h 443806"/>
                <a:gd name="connsiteX10" fmla="*/ 195242 w 259240"/>
                <a:gd name="connsiteY10" fmla="*/ 82480 h 443806"/>
                <a:gd name="connsiteX11" fmla="*/ 195608 w 259240"/>
                <a:gd name="connsiteY11" fmla="*/ 95675 h 443806"/>
                <a:gd name="connsiteX12" fmla="*/ 183512 w 259240"/>
                <a:gd name="connsiteY12" fmla="*/ 99340 h 443806"/>
                <a:gd name="connsiteX13" fmla="*/ 167751 w 259240"/>
                <a:gd name="connsiteY13" fmla="*/ 114002 h 443806"/>
                <a:gd name="connsiteX14" fmla="*/ 178014 w 259240"/>
                <a:gd name="connsiteY14" fmla="*/ 131962 h 443806"/>
                <a:gd name="connsiteX15" fmla="*/ 188277 w 259240"/>
                <a:gd name="connsiteY15" fmla="*/ 149190 h 443806"/>
                <a:gd name="connsiteX16" fmla="*/ 171050 w 259240"/>
                <a:gd name="connsiteY16" fmla="*/ 155421 h 443806"/>
                <a:gd name="connsiteX17" fmla="*/ 154189 w 259240"/>
                <a:gd name="connsiteY17" fmla="*/ 155787 h 443806"/>
                <a:gd name="connsiteX18" fmla="*/ 132930 w 259240"/>
                <a:gd name="connsiteY18" fmla="*/ 170816 h 443806"/>
                <a:gd name="connsiteX19" fmla="*/ 148325 w 259240"/>
                <a:gd name="connsiteY19" fmla="*/ 180712 h 443806"/>
                <a:gd name="connsiteX20" fmla="*/ 181313 w 259240"/>
                <a:gd name="connsiteY20" fmla="*/ 204170 h 443806"/>
                <a:gd name="connsiteX21" fmla="*/ 178747 w 259240"/>
                <a:gd name="connsiteY21" fmla="*/ 266116 h 443806"/>
                <a:gd name="connsiteX22" fmla="*/ 182779 w 259240"/>
                <a:gd name="connsiteY22" fmla="*/ 285909 h 443806"/>
                <a:gd name="connsiteX23" fmla="*/ 205505 w 259240"/>
                <a:gd name="connsiteY23" fmla="*/ 316698 h 443806"/>
                <a:gd name="connsiteX24" fmla="*/ 204405 w 259240"/>
                <a:gd name="connsiteY24" fmla="*/ 293239 h 443806"/>
                <a:gd name="connsiteX25" fmla="*/ 225298 w 259240"/>
                <a:gd name="connsiteY25" fmla="*/ 288108 h 443806"/>
                <a:gd name="connsiteX26" fmla="*/ 234095 w 259240"/>
                <a:gd name="connsiteY26" fmla="*/ 275279 h 443806"/>
                <a:gd name="connsiteX27" fmla="*/ 228230 w 259240"/>
                <a:gd name="connsiteY27" fmla="*/ 267215 h 443806"/>
                <a:gd name="connsiteX28" fmla="*/ 216134 w 259240"/>
                <a:gd name="connsiteY28" fmla="*/ 227263 h 443806"/>
                <a:gd name="connsiteX29" fmla="*/ 217234 w 259240"/>
                <a:gd name="connsiteY29" fmla="*/ 207836 h 443806"/>
                <a:gd name="connsiteX30" fmla="*/ 211003 w 259240"/>
                <a:gd name="connsiteY30" fmla="*/ 171182 h 443806"/>
                <a:gd name="connsiteX31" fmla="*/ 221999 w 259240"/>
                <a:gd name="connsiteY31" fmla="*/ 159453 h 443806"/>
                <a:gd name="connsiteX32" fmla="*/ 240326 w 259240"/>
                <a:gd name="connsiteY32" fmla="*/ 193907 h 443806"/>
                <a:gd name="connsiteX33" fmla="*/ 255720 w 259240"/>
                <a:gd name="connsiteY33" fmla="*/ 266116 h 443806"/>
                <a:gd name="connsiteX34" fmla="*/ 253521 w 259240"/>
                <a:gd name="connsiteY34" fmla="*/ 301670 h 443806"/>
                <a:gd name="connsiteX35" fmla="*/ 238860 w 259240"/>
                <a:gd name="connsiteY35" fmla="*/ 333925 h 443806"/>
                <a:gd name="connsiteX36" fmla="*/ 232262 w 259240"/>
                <a:gd name="connsiteY36" fmla="*/ 346021 h 443806"/>
                <a:gd name="connsiteX37" fmla="*/ 214302 w 259240"/>
                <a:gd name="connsiteY37" fmla="*/ 355551 h 443806"/>
                <a:gd name="connsiteX38" fmla="*/ 214668 w 259240"/>
                <a:gd name="connsiteY38" fmla="*/ 357384 h 443806"/>
                <a:gd name="connsiteX39" fmla="*/ 216501 w 259240"/>
                <a:gd name="connsiteY39" fmla="*/ 356651 h 443806"/>
                <a:gd name="connsiteX40" fmla="*/ 241425 w 259240"/>
                <a:gd name="connsiteY40" fmla="*/ 367280 h 443806"/>
                <a:gd name="connsiteX41" fmla="*/ 245091 w 259240"/>
                <a:gd name="connsiteY41" fmla="*/ 388173 h 443806"/>
                <a:gd name="connsiteX42" fmla="*/ 230429 w 259240"/>
                <a:gd name="connsiteY42" fmla="*/ 403568 h 443806"/>
                <a:gd name="connsiteX43" fmla="*/ 229330 w 259240"/>
                <a:gd name="connsiteY43" fmla="*/ 402468 h 443806"/>
                <a:gd name="connsiteX44" fmla="*/ 218334 w 259240"/>
                <a:gd name="connsiteY44" fmla="*/ 436556 h 443806"/>
                <a:gd name="connsiteX45" fmla="*/ 200007 w 259240"/>
                <a:gd name="connsiteY45" fmla="*/ 439855 h 443806"/>
                <a:gd name="connsiteX46" fmla="*/ 195242 w 259240"/>
                <a:gd name="connsiteY46" fmla="*/ 413098 h 443806"/>
                <a:gd name="connsiteX47" fmla="*/ 194875 w 259240"/>
                <a:gd name="connsiteY47" fmla="*/ 412364 h 443806"/>
                <a:gd name="connsiteX48" fmla="*/ 166652 w 259240"/>
                <a:gd name="connsiteY48" fmla="*/ 396603 h 443806"/>
                <a:gd name="connsiteX49" fmla="*/ 171417 w 259240"/>
                <a:gd name="connsiteY49" fmla="*/ 370579 h 443806"/>
                <a:gd name="connsiteX50" fmla="*/ 161887 w 259240"/>
                <a:gd name="connsiteY50" fmla="*/ 371312 h 443806"/>
                <a:gd name="connsiteX51" fmla="*/ 122667 w 259240"/>
                <a:gd name="connsiteY51" fmla="*/ 383041 h 443806"/>
                <a:gd name="connsiteX52" fmla="*/ 114237 w 259240"/>
                <a:gd name="connsiteY52" fmla="*/ 366914 h 443806"/>
                <a:gd name="connsiteX53" fmla="*/ 108372 w 259240"/>
                <a:gd name="connsiteY53" fmla="*/ 342722 h 443806"/>
                <a:gd name="connsiteX54" fmla="*/ 83814 w 259240"/>
                <a:gd name="connsiteY54" fmla="*/ 325495 h 443806"/>
                <a:gd name="connsiteX55" fmla="*/ 59989 w 259240"/>
                <a:gd name="connsiteY55" fmla="*/ 339423 h 443806"/>
                <a:gd name="connsiteX56" fmla="*/ 54124 w 259240"/>
                <a:gd name="connsiteY56" fmla="*/ 308268 h 443806"/>
                <a:gd name="connsiteX57" fmla="*/ 84547 w 259240"/>
                <a:gd name="connsiteY57" fmla="*/ 303869 h 443806"/>
                <a:gd name="connsiteX58" fmla="*/ 110205 w 259240"/>
                <a:gd name="connsiteY58" fmla="*/ 289574 h 443806"/>
                <a:gd name="connsiteX59" fmla="*/ 91878 w 259240"/>
                <a:gd name="connsiteY59" fmla="*/ 304236 h 443806"/>
                <a:gd name="connsiteX60" fmla="*/ 50459 w 259240"/>
                <a:gd name="connsiteY60" fmla="*/ 298737 h 443806"/>
                <a:gd name="connsiteX61" fmla="*/ 44961 w 259240"/>
                <a:gd name="connsiteY61" fmla="*/ 268681 h 443806"/>
                <a:gd name="connsiteX62" fmla="*/ 47893 w 259240"/>
                <a:gd name="connsiteY62" fmla="*/ 237892 h 443806"/>
                <a:gd name="connsiteX63" fmla="*/ 31032 w 259240"/>
                <a:gd name="connsiteY63" fmla="*/ 245956 h 443806"/>
                <a:gd name="connsiteX64" fmla="*/ 32865 w 259240"/>
                <a:gd name="connsiteY64" fmla="*/ 250354 h 443806"/>
                <a:gd name="connsiteX65" fmla="*/ 35064 w 259240"/>
                <a:gd name="connsiteY65" fmla="*/ 277845 h 443806"/>
                <a:gd name="connsiteX66" fmla="*/ 12705 w 259240"/>
                <a:gd name="connsiteY66" fmla="*/ 278944 h 443806"/>
                <a:gd name="connsiteX67" fmla="*/ 2442 w 259240"/>
                <a:gd name="connsiteY67" fmla="*/ 255486 h 443806"/>
                <a:gd name="connsiteX68" fmla="*/ 20403 w 259240"/>
                <a:gd name="connsiteY68" fmla="*/ 174114 h 443806"/>
                <a:gd name="connsiteX69" fmla="*/ 32498 w 259240"/>
                <a:gd name="connsiteY69" fmla="*/ 145891 h 443806"/>
                <a:gd name="connsiteX70" fmla="*/ 15271 w 259240"/>
                <a:gd name="connsiteY70" fmla="*/ 123166 h 443806"/>
                <a:gd name="connsiteX71" fmla="*/ 9406 w 259240"/>
                <a:gd name="connsiteY71" fmla="*/ 142592 h 44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9240" h="443806">
                  <a:moveTo>
                    <a:pt x="9406" y="142592"/>
                  </a:moveTo>
                  <a:cubicBezTo>
                    <a:pt x="-1956" y="115102"/>
                    <a:pt x="976" y="86145"/>
                    <a:pt x="4275" y="58288"/>
                  </a:cubicBezTo>
                  <a:cubicBezTo>
                    <a:pt x="5375" y="48758"/>
                    <a:pt x="-7088" y="37762"/>
                    <a:pt x="6108" y="29332"/>
                  </a:cubicBezTo>
                  <a:cubicBezTo>
                    <a:pt x="9773" y="26766"/>
                    <a:pt x="11972" y="23467"/>
                    <a:pt x="11606" y="18335"/>
                  </a:cubicBezTo>
                  <a:cubicBezTo>
                    <a:pt x="11239" y="12104"/>
                    <a:pt x="14905" y="8072"/>
                    <a:pt x="20036" y="5140"/>
                  </a:cubicBezTo>
                  <a:cubicBezTo>
                    <a:pt x="43495" y="-8055"/>
                    <a:pt x="103240" y="5507"/>
                    <a:pt x="112770" y="30431"/>
                  </a:cubicBezTo>
                  <a:cubicBezTo>
                    <a:pt x="117535" y="43260"/>
                    <a:pt x="128532" y="56089"/>
                    <a:pt x="127065" y="69651"/>
                  </a:cubicBezTo>
                  <a:cubicBezTo>
                    <a:pt x="125966" y="83213"/>
                    <a:pt x="138795" y="79914"/>
                    <a:pt x="141727" y="86878"/>
                  </a:cubicBezTo>
                  <a:cubicBezTo>
                    <a:pt x="146492" y="84312"/>
                    <a:pt x="152723" y="81747"/>
                    <a:pt x="153823" y="76982"/>
                  </a:cubicBezTo>
                  <a:cubicBezTo>
                    <a:pt x="158954" y="56089"/>
                    <a:pt x="165552" y="59388"/>
                    <a:pt x="175082" y="74416"/>
                  </a:cubicBezTo>
                  <a:cubicBezTo>
                    <a:pt x="179114" y="80647"/>
                    <a:pt x="189744" y="76615"/>
                    <a:pt x="195242" y="82480"/>
                  </a:cubicBezTo>
                  <a:cubicBezTo>
                    <a:pt x="197807" y="86878"/>
                    <a:pt x="197807" y="91277"/>
                    <a:pt x="195608" y="95675"/>
                  </a:cubicBezTo>
                  <a:cubicBezTo>
                    <a:pt x="192676" y="100074"/>
                    <a:pt x="187544" y="98241"/>
                    <a:pt x="183512" y="99340"/>
                  </a:cubicBezTo>
                  <a:cubicBezTo>
                    <a:pt x="175448" y="101173"/>
                    <a:pt x="169584" y="105938"/>
                    <a:pt x="167751" y="114002"/>
                  </a:cubicBezTo>
                  <a:cubicBezTo>
                    <a:pt x="165918" y="122432"/>
                    <a:pt x="170684" y="128664"/>
                    <a:pt x="178014" y="131962"/>
                  </a:cubicBezTo>
                  <a:cubicBezTo>
                    <a:pt x="185712" y="135261"/>
                    <a:pt x="190843" y="140393"/>
                    <a:pt x="188277" y="149190"/>
                  </a:cubicBezTo>
                  <a:cubicBezTo>
                    <a:pt x="185712" y="158720"/>
                    <a:pt x="177281" y="155421"/>
                    <a:pt x="171050" y="155421"/>
                  </a:cubicBezTo>
                  <a:cubicBezTo>
                    <a:pt x="165552" y="155421"/>
                    <a:pt x="158954" y="153588"/>
                    <a:pt x="154189" y="155787"/>
                  </a:cubicBezTo>
                  <a:cubicBezTo>
                    <a:pt x="146125" y="159086"/>
                    <a:pt x="135129" y="162385"/>
                    <a:pt x="132930" y="170816"/>
                  </a:cubicBezTo>
                  <a:cubicBezTo>
                    <a:pt x="130731" y="179979"/>
                    <a:pt x="143193" y="176680"/>
                    <a:pt x="148325" y="180712"/>
                  </a:cubicBezTo>
                  <a:cubicBezTo>
                    <a:pt x="158954" y="189142"/>
                    <a:pt x="172516" y="193174"/>
                    <a:pt x="181313" y="204170"/>
                  </a:cubicBezTo>
                  <a:cubicBezTo>
                    <a:pt x="198174" y="225430"/>
                    <a:pt x="186445" y="246322"/>
                    <a:pt x="178747" y="266116"/>
                  </a:cubicBezTo>
                  <a:cubicBezTo>
                    <a:pt x="175082" y="275279"/>
                    <a:pt x="173616" y="280044"/>
                    <a:pt x="182779" y="285909"/>
                  </a:cubicBezTo>
                  <a:cubicBezTo>
                    <a:pt x="193042" y="292506"/>
                    <a:pt x="196341" y="304969"/>
                    <a:pt x="205505" y="316698"/>
                  </a:cubicBezTo>
                  <a:cubicBezTo>
                    <a:pt x="205871" y="307534"/>
                    <a:pt x="198174" y="299837"/>
                    <a:pt x="204405" y="293239"/>
                  </a:cubicBezTo>
                  <a:cubicBezTo>
                    <a:pt x="210270" y="287008"/>
                    <a:pt x="217967" y="288108"/>
                    <a:pt x="225298" y="288108"/>
                  </a:cubicBezTo>
                  <a:cubicBezTo>
                    <a:pt x="233362" y="288108"/>
                    <a:pt x="230796" y="279678"/>
                    <a:pt x="234095" y="275279"/>
                  </a:cubicBezTo>
                  <a:cubicBezTo>
                    <a:pt x="238493" y="269781"/>
                    <a:pt x="231895" y="268681"/>
                    <a:pt x="228230" y="267215"/>
                  </a:cubicBezTo>
                  <a:cubicBezTo>
                    <a:pt x="210270" y="259151"/>
                    <a:pt x="205505" y="243757"/>
                    <a:pt x="216134" y="227263"/>
                  </a:cubicBezTo>
                  <a:cubicBezTo>
                    <a:pt x="220533" y="220665"/>
                    <a:pt x="221266" y="214067"/>
                    <a:pt x="217234" y="207836"/>
                  </a:cubicBezTo>
                  <a:cubicBezTo>
                    <a:pt x="209903" y="196473"/>
                    <a:pt x="212835" y="183278"/>
                    <a:pt x="211003" y="171182"/>
                  </a:cubicBezTo>
                  <a:cubicBezTo>
                    <a:pt x="209903" y="163851"/>
                    <a:pt x="213935" y="159453"/>
                    <a:pt x="221999" y="159453"/>
                  </a:cubicBezTo>
                  <a:cubicBezTo>
                    <a:pt x="232628" y="168616"/>
                    <a:pt x="239226" y="179246"/>
                    <a:pt x="240326" y="193907"/>
                  </a:cubicBezTo>
                  <a:cubicBezTo>
                    <a:pt x="242525" y="218465"/>
                    <a:pt x="243991" y="243024"/>
                    <a:pt x="255720" y="266116"/>
                  </a:cubicBezTo>
                  <a:cubicBezTo>
                    <a:pt x="261218" y="277478"/>
                    <a:pt x="260119" y="290307"/>
                    <a:pt x="253521" y="301670"/>
                  </a:cubicBezTo>
                  <a:cubicBezTo>
                    <a:pt x="242525" y="309367"/>
                    <a:pt x="229330" y="315965"/>
                    <a:pt x="238860" y="333925"/>
                  </a:cubicBezTo>
                  <a:cubicBezTo>
                    <a:pt x="241792" y="339057"/>
                    <a:pt x="235194" y="342356"/>
                    <a:pt x="232262" y="346021"/>
                  </a:cubicBezTo>
                  <a:cubicBezTo>
                    <a:pt x="227863" y="351886"/>
                    <a:pt x="220166" y="351519"/>
                    <a:pt x="214302" y="355551"/>
                  </a:cubicBezTo>
                  <a:cubicBezTo>
                    <a:pt x="212102" y="355184"/>
                    <a:pt x="215768" y="359583"/>
                    <a:pt x="214668" y="357384"/>
                  </a:cubicBezTo>
                  <a:cubicBezTo>
                    <a:pt x="214302" y="356651"/>
                    <a:pt x="215035" y="356651"/>
                    <a:pt x="216501" y="356651"/>
                  </a:cubicBezTo>
                  <a:cubicBezTo>
                    <a:pt x="226397" y="356651"/>
                    <a:pt x="232995" y="363981"/>
                    <a:pt x="241425" y="367280"/>
                  </a:cubicBezTo>
                  <a:cubicBezTo>
                    <a:pt x="250222" y="370213"/>
                    <a:pt x="250222" y="380476"/>
                    <a:pt x="245091" y="388173"/>
                  </a:cubicBezTo>
                  <a:cubicBezTo>
                    <a:pt x="241059" y="394037"/>
                    <a:pt x="244358" y="406867"/>
                    <a:pt x="230429" y="403568"/>
                  </a:cubicBezTo>
                  <a:cubicBezTo>
                    <a:pt x="229696" y="403568"/>
                    <a:pt x="229330" y="402468"/>
                    <a:pt x="229330" y="402468"/>
                  </a:cubicBezTo>
                  <a:cubicBezTo>
                    <a:pt x="233728" y="416396"/>
                    <a:pt x="221632" y="425193"/>
                    <a:pt x="218334" y="436556"/>
                  </a:cubicBezTo>
                  <a:cubicBezTo>
                    <a:pt x="212835" y="441321"/>
                    <a:pt x="207704" y="448285"/>
                    <a:pt x="200007" y="439855"/>
                  </a:cubicBezTo>
                  <a:cubicBezTo>
                    <a:pt x="198174" y="431058"/>
                    <a:pt x="190843" y="422994"/>
                    <a:pt x="195242" y="413098"/>
                  </a:cubicBezTo>
                  <a:cubicBezTo>
                    <a:pt x="194875" y="413098"/>
                    <a:pt x="196341" y="411631"/>
                    <a:pt x="194875" y="412364"/>
                  </a:cubicBezTo>
                  <a:cubicBezTo>
                    <a:pt x="177281" y="421528"/>
                    <a:pt x="173616" y="405034"/>
                    <a:pt x="166652" y="396603"/>
                  </a:cubicBezTo>
                  <a:cubicBezTo>
                    <a:pt x="158954" y="387440"/>
                    <a:pt x="162253" y="377910"/>
                    <a:pt x="171417" y="370579"/>
                  </a:cubicBezTo>
                  <a:cubicBezTo>
                    <a:pt x="167385" y="368380"/>
                    <a:pt x="163353" y="369113"/>
                    <a:pt x="161887" y="371312"/>
                  </a:cubicBezTo>
                  <a:cubicBezTo>
                    <a:pt x="152357" y="386707"/>
                    <a:pt x="135496" y="379376"/>
                    <a:pt x="122667" y="383041"/>
                  </a:cubicBezTo>
                  <a:cubicBezTo>
                    <a:pt x="115336" y="384874"/>
                    <a:pt x="106539" y="377543"/>
                    <a:pt x="114237" y="366914"/>
                  </a:cubicBezTo>
                  <a:cubicBezTo>
                    <a:pt x="121567" y="356284"/>
                    <a:pt x="117535" y="349686"/>
                    <a:pt x="108372" y="342722"/>
                  </a:cubicBezTo>
                  <a:cubicBezTo>
                    <a:pt x="100308" y="336858"/>
                    <a:pt x="90778" y="333559"/>
                    <a:pt x="83814" y="325495"/>
                  </a:cubicBezTo>
                  <a:cubicBezTo>
                    <a:pt x="79415" y="336125"/>
                    <a:pt x="73551" y="345288"/>
                    <a:pt x="59989" y="339423"/>
                  </a:cubicBezTo>
                  <a:cubicBezTo>
                    <a:pt x="51192" y="335391"/>
                    <a:pt x="46060" y="316331"/>
                    <a:pt x="54124" y="308268"/>
                  </a:cubicBezTo>
                  <a:cubicBezTo>
                    <a:pt x="61455" y="301303"/>
                    <a:pt x="73917" y="301670"/>
                    <a:pt x="84547" y="303869"/>
                  </a:cubicBezTo>
                  <a:cubicBezTo>
                    <a:pt x="102141" y="307534"/>
                    <a:pt x="102141" y="307901"/>
                    <a:pt x="110205" y="289574"/>
                  </a:cubicBezTo>
                  <a:cubicBezTo>
                    <a:pt x="102874" y="293606"/>
                    <a:pt x="100308" y="306435"/>
                    <a:pt x="91878" y="304236"/>
                  </a:cubicBezTo>
                  <a:cubicBezTo>
                    <a:pt x="77949" y="300570"/>
                    <a:pt x="63654" y="303136"/>
                    <a:pt x="50459" y="298737"/>
                  </a:cubicBezTo>
                  <a:cubicBezTo>
                    <a:pt x="39829" y="295072"/>
                    <a:pt x="37263" y="276379"/>
                    <a:pt x="44961" y="268681"/>
                  </a:cubicBezTo>
                  <a:cubicBezTo>
                    <a:pt x="49359" y="264283"/>
                    <a:pt x="49359" y="264283"/>
                    <a:pt x="47893" y="237892"/>
                  </a:cubicBezTo>
                  <a:cubicBezTo>
                    <a:pt x="40562" y="237526"/>
                    <a:pt x="38363" y="248522"/>
                    <a:pt x="31032" y="245956"/>
                  </a:cubicBezTo>
                  <a:cubicBezTo>
                    <a:pt x="29566" y="248522"/>
                    <a:pt x="31765" y="249255"/>
                    <a:pt x="32865" y="250354"/>
                  </a:cubicBezTo>
                  <a:cubicBezTo>
                    <a:pt x="42761" y="258785"/>
                    <a:pt x="37996" y="270514"/>
                    <a:pt x="35064" y="277845"/>
                  </a:cubicBezTo>
                  <a:cubicBezTo>
                    <a:pt x="32132" y="284809"/>
                    <a:pt x="20036" y="281510"/>
                    <a:pt x="12705" y="278944"/>
                  </a:cubicBezTo>
                  <a:cubicBezTo>
                    <a:pt x="1709" y="275279"/>
                    <a:pt x="-857" y="263183"/>
                    <a:pt x="2442" y="255486"/>
                  </a:cubicBezTo>
                  <a:cubicBezTo>
                    <a:pt x="13072" y="229462"/>
                    <a:pt x="2076" y="199039"/>
                    <a:pt x="20403" y="174114"/>
                  </a:cubicBezTo>
                  <a:cubicBezTo>
                    <a:pt x="25534" y="167517"/>
                    <a:pt x="16737" y="151756"/>
                    <a:pt x="32498" y="145891"/>
                  </a:cubicBezTo>
                  <a:cubicBezTo>
                    <a:pt x="18570" y="143325"/>
                    <a:pt x="14538" y="134895"/>
                    <a:pt x="15271" y="123166"/>
                  </a:cubicBezTo>
                  <a:cubicBezTo>
                    <a:pt x="11972" y="128664"/>
                    <a:pt x="16737" y="137461"/>
                    <a:pt x="9406" y="142592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58F42BE8-5391-4EF7-B639-7B0B4BF45587}"/>
                </a:ext>
              </a:extLst>
            </p:cNvPr>
            <p:cNvSpPr/>
            <p:nvPr/>
          </p:nvSpPr>
          <p:spPr>
            <a:xfrm>
              <a:off x="11455685" y="5340809"/>
              <a:ext cx="373375" cy="443611"/>
            </a:xfrm>
            <a:custGeom>
              <a:avLst/>
              <a:gdLst>
                <a:gd name="connsiteX0" fmla="*/ 68 w 373375"/>
                <a:gd name="connsiteY0" fmla="*/ 85 h 443611"/>
                <a:gd name="connsiteX1" fmla="*/ 82539 w 373375"/>
                <a:gd name="connsiteY1" fmla="*/ 11081 h 443611"/>
                <a:gd name="connsiteX2" fmla="*/ 109297 w 373375"/>
                <a:gd name="connsiteY2" fmla="*/ 22444 h 443611"/>
                <a:gd name="connsiteX3" fmla="*/ 146683 w 373375"/>
                <a:gd name="connsiteY3" fmla="*/ 38205 h 443611"/>
                <a:gd name="connsiteX4" fmla="*/ 206063 w 373375"/>
                <a:gd name="connsiteY4" fmla="*/ 27942 h 443611"/>
                <a:gd name="connsiteX5" fmla="*/ 233553 w 373375"/>
                <a:gd name="connsiteY5" fmla="*/ 31241 h 443611"/>
                <a:gd name="connsiteX6" fmla="*/ 266542 w 373375"/>
                <a:gd name="connsiteY6" fmla="*/ 26476 h 443611"/>
                <a:gd name="connsiteX7" fmla="*/ 256645 w 373375"/>
                <a:gd name="connsiteY7" fmla="*/ 52500 h 443611"/>
                <a:gd name="connsiteX8" fmla="*/ 262510 w 373375"/>
                <a:gd name="connsiteY8" fmla="*/ 70827 h 443611"/>
                <a:gd name="connsiteX9" fmla="*/ 276438 w 373375"/>
                <a:gd name="connsiteY9" fmla="*/ 75958 h 443611"/>
                <a:gd name="connsiteX10" fmla="*/ 303562 w 373375"/>
                <a:gd name="connsiteY10" fmla="*/ 112612 h 443611"/>
                <a:gd name="connsiteX11" fmla="*/ 280104 w 373375"/>
                <a:gd name="connsiteY11" fmla="*/ 130206 h 443611"/>
                <a:gd name="connsiteX12" fmla="*/ 267275 w 373375"/>
                <a:gd name="connsiteY12" fmla="*/ 124342 h 443611"/>
                <a:gd name="connsiteX13" fmla="*/ 271307 w 373375"/>
                <a:gd name="connsiteY13" fmla="*/ 144501 h 443611"/>
                <a:gd name="connsiteX14" fmla="*/ 290367 w 373375"/>
                <a:gd name="connsiteY14" fmla="*/ 127640 h 443611"/>
                <a:gd name="connsiteX15" fmla="*/ 303562 w 373375"/>
                <a:gd name="connsiteY15" fmla="*/ 135338 h 443611"/>
                <a:gd name="connsiteX16" fmla="*/ 304662 w 373375"/>
                <a:gd name="connsiteY16" fmla="*/ 174557 h 443611"/>
                <a:gd name="connsiteX17" fmla="*/ 320423 w 373375"/>
                <a:gd name="connsiteY17" fmla="*/ 126907 h 443611"/>
                <a:gd name="connsiteX18" fmla="*/ 331419 w 373375"/>
                <a:gd name="connsiteY18" fmla="*/ 119210 h 443611"/>
                <a:gd name="connsiteX19" fmla="*/ 348646 w 373375"/>
                <a:gd name="connsiteY19" fmla="*/ 137170 h 443611"/>
                <a:gd name="connsiteX20" fmla="*/ 352312 w 373375"/>
                <a:gd name="connsiteY20" fmla="*/ 157697 h 443611"/>
                <a:gd name="connsiteX21" fmla="*/ 371005 w 373375"/>
                <a:gd name="connsiteY21" fmla="*/ 159896 h 443611"/>
                <a:gd name="connsiteX22" fmla="*/ 368806 w 373375"/>
                <a:gd name="connsiteY22" fmla="*/ 177123 h 443611"/>
                <a:gd name="connsiteX23" fmla="*/ 364407 w 373375"/>
                <a:gd name="connsiteY23" fmla="*/ 207912 h 443611"/>
                <a:gd name="connsiteX24" fmla="*/ 359276 w 373375"/>
                <a:gd name="connsiteY24" fmla="*/ 220741 h 443611"/>
                <a:gd name="connsiteX25" fmla="*/ 325554 w 373375"/>
                <a:gd name="connsiteY25" fmla="*/ 235036 h 443611"/>
                <a:gd name="connsiteX26" fmla="*/ 314925 w 373375"/>
                <a:gd name="connsiteY26" fmla="*/ 232837 h 443611"/>
                <a:gd name="connsiteX27" fmla="*/ 291100 w 373375"/>
                <a:gd name="connsiteY27" fmla="*/ 232837 h 443611"/>
                <a:gd name="connsiteX28" fmla="*/ 318224 w 373375"/>
                <a:gd name="connsiteY28" fmla="*/ 240534 h 443611"/>
                <a:gd name="connsiteX29" fmla="*/ 310526 w 373375"/>
                <a:gd name="connsiteY29" fmla="*/ 254096 h 443611"/>
                <a:gd name="connsiteX30" fmla="*/ 292566 w 373375"/>
                <a:gd name="connsiteY30" fmla="*/ 264726 h 443611"/>
                <a:gd name="connsiteX31" fmla="*/ 286335 w 373375"/>
                <a:gd name="connsiteY31" fmla="*/ 278288 h 443611"/>
                <a:gd name="connsiteX32" fmla="*/ 286335 w 373375"/>
                <a:gd name="connsiteY32" fmla="*/ 296615 h 443611"/>
                <a:gd name="connsiteX33" fmla="*/ 265442 w 373375"/>
                <a:gd name="connsiteY33" fmla="*/ 300647 h 443611"/>
                <a:gd name="connsiteX34" fmla="*/ 246382 w 373375"/>
                <a:gd name="connsiteY34" fmla="*/ 296248 h 443611"/>
                <a:gd name="connsiteX35" fmla="*/ 226589 w 373375"/>
                <a:gd name="connsiteY35" fmla="*/ 337667 h 443611"/>
                <a:gd name="connsiteX36" fmla="*/ 225123 w 373375"/>
                <a:gd name="connsiteY36" fmla="*/ 359293 h 443611"/>
                <a:gd name="connsiteX37" fmla="*/ 231720 w 373375"/>
                <a:gd name="connsiteY37" fmla="*/ 346464 h 443611"/>
                <a:gd name="connsiteX38" fmla="*/ 259944 w 373375"/>
                <a:gd name="connsiteY38" fmla="*/ 319707 h 443611"/>
                <a:gd name="connsiteX39" fmla="*/ 265809 w 373375"/>
                <a:gd name="connsiteY39" fmla="*/ 313109 h 443611"/>
                <a:gd name="connsiteX40" fmla="*/ 277171 w 373375"/>
                <a:gd name="connsiteY40" fmla="*/ 313475 h 443611"/>
                <a:gd name="connsiteX41" fmla="*/ 279004 w 373375"/>
                <a:gd name="connsiteY41" fmla="*/ 316774 h 443611"/>
                <a:gd name="connsiteX42" fmla="*/ 288534 w 373375"/>
                <a:gd name="connsiteY42" fmla="*/ 363691 h 443611"/>
                <a:gd name="connsiteX43" fmla="*/ 294032 w 373375"/>
                <a:gd name="connsiteY43" fmla="*/ 380186 h 443611"/>
                <a:gd name="connsiteX44" fmla="*/ 278637 w 373375"/>
                <a:gd name="connsiteY44" fmla="*/ 402911 h 443611"/>
                <a:gd name="connsiteX45" fmla="*/ 277538 w 373375"/>
                <a:gd name="connsiteY45" fmla="*/ 388983 h 443611"/>
                <a:gd name="connsiteX46" fmla="*/ 267275 w 373375"/>
                <a:gd name="connsiteY46" fmla="*/ 409142 h 443611"/>
                <a:gd name="connsiteX47" fmla="*/ 266175 w 373375"/>
                <a:gd name="connsiteY47" fmla="*/ 414274 h 443611"/>
                <a:gd name="connsiteX48" fmla="*/ 210461 w 373375"/>
                <a:gd name="connsiteY48" fmla="*/ 423804 h 443611"/>
                <a:gd name="connsiteX49" fmla="*/ 211194 w 373375"/>
                <a:gd name="connsiteY49" fmla="*/ 392648 h 443611"/>
                <a:gd name="connsiteX50" fmla="*/ 180038 w 373375"/>
                <a:gd name="connsiteY50" fmla="*/ 431134 h 443611"/>
                <a:gd name="connsiteX51" fmla="*/ 172341 w 373375"/>
                <a:gd name="connsiteY51" fmla="*/ 443597 h 443611"/>
                <a:gd name="connsiteX52" fmla="*/ 148516 w 373375"/>
                <a:gd name="connsiteY52" fmla="*/ 432234 h 443611"/>
                <a:gd name="connsiteX53" fmla="*/ 136054 w 373375"/>
                <a:gd name="connsiteY53" fmla="*/ 389349 h 443611"/>
                <a:gd name="connsiteX54" fmla="*/ 145950 w 373375"/>
                <a:gd name="connsiteY54" fmla="*/ 368823 h 443611"/>
                <a:gd name="connsiteX55" fmla="*/ 143018 w 373375"/>
                <a:gd name="connsiteY55" fmla="*/ 351962 h 443611"/>
                <a:gd name="connsiteX56" fmla="*/ 112229 w 373375"/>
                <a:gd name="connsiteY56" fmla="*/ 351596 h 443611"/>
                <a:gd name="connsiteX57" fmla="*/ 97567 w 373375"/>
                <a:gd name="connsiteY57" fmla="*/ 349030 h 443611"/>
                <a:gd name="connsiteX58" fmla="*/ 85838 w 373375"/>
                <a:gd name="connsiteY58" fmla="*/ 325938 h 443611"/>
                <a:gd name="connsiteX59" fmla="*/ 87671 w 373375"/>
                <a:gd name="connsiteY59" fmla="*/ 321173 h 443611"/>
                <a:gd name="connsiteX60" fmla="*/ 96101 w 373375"/>
                <a:gd name="connsiteY60" fmla="*/ 317874 h 443611"/>
                <a:gd name="connsiteX61" fmla="*/ 107464 w 373375"/>
                <a:gd name="connsiteY61" fmla="*/ 297714 h 443611"/>
                <a:gd name="connsiteX62" fmla="*/ 118827 w 373375"/>
                <a:gd name="connsiteY62" fmla="*/ 268391 h 443611"/>
                <a:gd name="connsiteX63" fmla="*/ 145950 w 373375"/>
                <a:gd name="connsiteY63" fmla="*/ 257762 h 443611"/>
                <a:gd name="connsiteX64" fmla="*/ 156947 w 373375"/>
                <a:gd name="connsiteY64" fmla="*/ 241267 h 443611"/>
                <a:gd name="connsiteX65" fmla="*/ 185170 w 373375"/>
                <a:gd name="connsiteY65" fmla="*/ 215243 h 443611"/>
                <a:gd name="connsiteX66" fmla="*/ 202031 w 373375"/>
                <a:gd name="connsiteY66" fmla="*/ 215976 h 443611"/>
                <a:gd name="connsiteX67" fmla="*/ 212294 w 373375"/>
                <a:gd name="connsiteY67" fmla="*/ 235036 h 443611"/>
                <a:gd name="connsiteX68" fmla="*/ 198732 w 373375"/>
                <a:gd name="connsiteY68" fmla="*/ 242734 h 443611"/>
                <a:gd name="connsiteX69" fmla="*/ 194700 w 373375"/>
                <a:gd name="connsiteY69" fmla="*/ 258861 h 443611"/>
                <a:gd name="connsiteX70" fmla="*/ 224756 w 373375"/>
                <a:gd name="connsiteY70" fmla="*/ 204614 h 443611"/>
                <a:gd name="connsiteX71" fmla="*/ 225856 w 373375"/>
                <a:gd name="connsiteY71" fmla="*/ 203147 h 443611"/>
                <a:gd name="connsiteX72" fmla="*/ 248581 w 373375"/>
                <a:gd name="connsiteY72" fmla="*/ 152565 h 443611"/>
                <a:gd name="connsiteX73" fmla="*/ 244916 w 373375"/>
                <a:gd name="connsiteY73" fmla="*/ 139370 h 443611"/>
                <a:gd name="connsiteX74" fmla="*/ 215593 w 373375"/>
                <a:gd name="connsiteY74" fmla="*/ 123242 h 443611"/>
                <a:gd name="connsiteX75" fmla="*/ 215593 w 373375"/>
                <a:gd name="connsiteY75" fmla="*/ 123242 h 443611"/>
                <a:gd name="connsiteX76" fmla="*/ 213760 w 373375"/>
                <a:gd name="connsiteY76" fmla="*/ 114445 h 443611"/>
                <a:gd name="connsiteX77" fmla="*/ 202031 w 373375"/>
                <a:gd name="connsiteY77" fmla="*/ 107114 h 443611"/>
                <a:gd name="connsiteX78" fmla="*/ 152182 w 373375"/>
                <a:gd name="connsiteY78" fmla="*/ 91720 h 443611"/>
                <a:gd name="connsiteX79" fmla="*/ 155114 w 373375"/>
                <a:gd name="connsiteY79" fmla="*/ 79990 h 443611"/>
                <a:gd name="connsiteX80" fmla="*/ 160978 w 373375"/>
                <a:gd name="connsiteY80" fmla="*/ 55799 h 443611"/>
                <a:gd name="connsiteX81" fmla="*/ 138986 w 373375"/>
                <a:gd name="connsiteY81" fmla="*/ 85855 h 443611"/>
                <a:gd name="connsiteX82" fmla="*/ 117727 w 373375"/>
                <a:gd name="connsiteY82" fmla="*/ 78524 h 443611"/>
                <a:gd name="connsiteX83" fmla="*/ 37821 w 373375"/>
                <a:gd name="connsiteY83" fmla="*/ 28675 h 443611"/>
                <a:gd name="connsiteX84" fmla="*/ 3733 w 373375"/>
                <a:gd name="connsiteY84" fmla="*/ 12181 h 443611"/>
                <a:gd name="connsiteX85" fmla="*/ 68 w 373375"/>
                <a:gd name="connsiteY85" fmla="*/ 85 h 44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73375" h="443611">
                  <a:moveTo>
                    <a:pt x="68" y="85"/>
                  </a:moveTo>
                  <a:cubicBezTo>
                    <a:pt x="28292" y="-1015"/>
                    <a:pt x="54682" y="8882"/>
                    <a:pt x="82539" y="11081"/>
                  </a:cubicBezTo>
                  <a:cubicBezTo>
                    <a:pt x="90236" y="18045"/>
                    <a:pt x="98667" y="23177"/>
                    <a:pt x="109297" y="22444"/>
                  </a:cubicBezTo>
                  <a:cubicBezTo>
                    <a:pt x="124325" y="21711"/>
                    <a:pt x="132388" y="35639"/>
                    <a:pt x="146683" y="38205"/>
                  </a:cubicBezTo>
                  <a:cubicBezTo>
                    <a:pt x="168309" y="41870"/>
                    <a:pt x="186636" y="32340"/>
                    <a:pt x="206063" y="27942"/>
                  </a:cubicBezTo>
                  <a:cubicBezTo>
                    <a:pt x="215593" y="25743"/>
                    <a:pt x="224023" y="23177"/>
                    <a:pt x="233553" y="31241"/>
                  </a:cubicBezTo>
                  <a:cubicBezTo>
                    <a:pt x="244916" y="40771"/>
                    <a:pt x="254812" y="24643"/>
                    <a:pt x="266542" y="26476"/>
                  </a:cubicBezTo>
                  <a:cubicBezTo>
                    <a:pt x="271673" y="38205"/>
                    <a:pt x="261777" y="45536"/>
                    <a:pt x="256645" y="52500"/>
                  </a:cubicBezTo>
                  <a:cubicBezTo>
                    <a:pt x="248581" y="63496"/>
                    <a:pt x="251880" y="67528"/>
                    <a:pt x="262510" y="70827"/>
                  </a:cubicBezTo>
                  <a:cubicBezTo>
                    <a:pt x="267275" y="72293"/>
                    <a:pt x="271673" y="74859"/>
                    <a:pt x="276438" y="75958"/>
                  </a:cubicBezTo>
                  <a:cubicBezTo>
                    <a:pt x="301363" y="80723"/>
                    <a:pt x="306861" y="88787"/>
                    <a:pt x="303562" y="112612"/>
                  </a:cubicBezTo>
                  <a:cubicBezTo>
                    <a:pt x="301729" y="127274"/>
                    <a:pt x="288901" y="125808"/>
                    <a:pt x="280104" y="130206"/>
                  </a:cubicBezTo>
                  <a:cubicBezTo>
                    <a:pt x="274239" y="133139"/>
                    <a:pt x="268374" y="133872"/>
                    <a:pt x="267275" y="124342"/>
                  </a:cubicBezTo>
                  <a:cubicBezTo>
                    <a:pt x="263976" y="132405"/>
                    <a:pt x="274606" y="137537"/>
                    <a:pt x="271307" y="144501"/>
                  </a:cubicBezTo>
                  <a:cubicBezTo>
                    <a:pt x="271673" y="133139"/>
                    <a:pt x="282303" y="131672"/>
                    <a:pt x="290367" y="127640"/>
                  </a:cubicBezTo>
                  <a:cubicBezTo>
                    <a:pt x="298064" y="123975"/>
                    <a:pt x="302096" y="128007"/>
                    <a:pt x="303562" y="135338"/>
                  </a:cubicBezTo>
                  <a:cubicBezTo>
                    <a:pt x="306128" y="148167"/>
                    <a:pt x="306861" y="161362"/>
                    <a:pt x="304662" y="174557"/>
                  </a:cubicBezTo>
                  <a:cubicBezTo>
                    <a:pt x="304662" y="156597"/>
                    <a:pt x="326654" y="147067"/>
                    <a:pt x="320423" y="126907"/>
                  </a:cubicBezTo>
                  <a:cubicBezTo>
                    <a:pt x="318224" y="119943"/>
                    <a:pt x="324821" y="117011"/>
                    <a:pt x="331419" y="119210"/>
                  </a:cubicBezTo>
                  <a:cubicBezTo>
                    <a:pt x="340582" y="121776"/>
                    <a:pt x="346447" y="128007"/>
                    <a:pt x="348646" y="137170"/>
                  </a:cubicBezTo>
                  <a:cubicBezTo>
                    <a:pt x="350479" y="143768"/>
                    <a:pt x="351212" y="150732"/>
                    <a:pt x="352312" y="157697"/>
                  </a:cubicBezTo>
                  <a:cubicBezTo>
                    <a:pt x="358909" y="155497"/>
                    <a:pt x="365507" y="152932"/>
                    <a:pt x="371005" y="159896"/>
                  </a:cubicBezTo>
                  <a:cubicBezTo>
                    <a:pt x="375770" y="166127"/>
                    <a:pt x="372471" y="171992"/>
                    <a:pt x="368806" y="177123"/>
                  </a:cubicBezTo>
                  <a:cubicBezTo>
                    <a:pt x="362575" y="186653"/>
                    <a:pt x="357077" y="195817"/>
                    <a:pt x="364407" y="207912"/>
                  </a:cubicBezTo>
                  <a:cubicBezTo>
                    <a:pt x="367340" y="212677"/>
                    <a:pt x="363674" y="217442"/>
                    <a:pt x="359276" y="220741"/>
                  </a:cubicBezTo>
                  <a:cubicBezTo>
                    <a:pt x="348280" y="225873"/>
                    <a:pt x="333252" y="220375"/>
                    <a:pt x="325554" y="235036"/>
                  </a:cubicBezTo>
                  <a:cubicBezTo>
                    <a:pt x="323355" y="239435"/>
                    <a:pt x="318590" y="235036"/>
                    <a:pt x="314925" y="232837"/>
                  </a:cubicBezTo>
                  <a:cubicBezTo>
                    <a:pt x="308327" y="228439"/>
                    <a:pt x="300263" y="222574"/>
                    <a:pt x="291100" y="232837"/>
                  </a:cubicBezTo>
                  <a:cubicBezTo>
                    <a:pt x="300630" y="237969"/>
                    <a:pt x="313459" y="229172"/>
                    <a:pt x="318224" y="240534"/>
                  </a:cubicBezTo>
                  <a:cubicBezTo>
                    <a:pt x="320789" y="246765"/>
                    <a:pt x="313459" y="249698"/>
                    <a:pt x="310526" y="254096"/>
                  </a:cubicBezTo>
                  <a:cubicBezTo>
                    <a:pt x="305395" y="258861"/>
                    <a:pt x="298797" y="261427"/>
                    <a:pt x="292566" y="264726"/>
                  </a:cubicBezTo>
                  <a:cubicBezTo>
                    <a:pt x="285602" y="266925"/>
                    <a:pt x="281203" y="270591"/>
                    <a:pt x="286335" y="278288"/>
                  </a:cubicBezTo>
                  <a:cubicBezTo>
                    <a:pt x="290367" y="284519"/>
                    <a:pt x="293299" y="290750"/>
                    <a:pt x="286335" y="296615"/>
                  </a:cubicBezTo>
                  <a:cubicBezTo>
                    <a:pt x="280470" y="301746"/>
                    <a:pt x="273139" y="304312"/>
                    <a:pt x="265442" y="300647"/>
                  </a:cubicBezTo>
                  <a:cubicBezTo>
                    <a:pt x="259211" y="297714"/>
                    <a:pt x="251880" y="298447"/>
                    <a:pt x="246382" y="296248"/>
                  </a:cubicBezTo>
                  <a:cubicBezTo>
                    <a:pt x="241251" y="310910"/>
                    <a:pt x="239051" y="325938"/>
                    <a:pt x="226589" y="337667"/>
                  </a:cubicBezTo>
                  <a:cubicBezTo>
                    <a:pt x="220358" y="343532"/>
                    <a:pt x="221091" y="344265"/>
                    <a:pt x="225123" y="359293"/>
                  </a:cubicBezTo>
                  <a:cubicBezTo>
                    <a:pt x="229155" y="355261"/>
                    <a:pt x="229521" y="350129"/>
                    <a:pt x="231720" y="346464"/>
                  </a:cubicBezTo>
                  <a:cubicBezTo>
                    <a:pt x="238685" y="334735"/>
                    <a:pt x="236119" y="313842"/>
                    <a:pt x="259944" y="319707"/>
                  </a:cubicBezTo>
                  <a:cubicBezTo>
                    <a:pt x="262510" y="320440"/>
                    <a:pt x="264342" y="316041"/>
                    <a:pt x="265809" y="313109"/>
                  </a:cubicBezTo>
                  <a:cubicBezTo>
                    <a:pt x="269840" y="305045"/>
                    <a:pt x="273506" y="306878"/>
                    <a:pt x="277171" y="313475"/>
                  </a:cubicBezTo>
                  <a:cubicBezTo>
                    <a:pt x="277904" y="314575"/>
                    <a:pt x="278271" y="315675"/>
                    <a:pt x="279004" y="316774"/>
                  </a:cubicBezTo>
                  <a:cubicBezTo>
                    <a:pt x="287801" y="328504"/>
                    <a:pt x="293299" y="349763"/>
                    <a:pt x="288534" y="363691"/>
                  </a:cubicBezTo>
                  <a:cubicBezTo>
                    <a:pt x="285968" y="371755"/>
                    <a:pt x="294765" y="373954"/>
                    <a:pt x="294032" y="380186"/>
                  </a:cubicBezTo>
                  <a:cubicBezTo>
                    <a:pt x="292199" y="390082"/>
                    <a:pt x="292932" y="401445"/>
                    <a:pt x="278637" y="402911"/>
                  </a:cubicBezTo>
                  <a:cubicBezTo>
                    <a:pt x="272406" y="398512"/>
                    <a:pt x="275339" y="393748"/>
                    <a:pt x="277538" y="388983"/>
                  </a:cubicBezTo>
                  <a:cubicBezTo>
                    <a:pt x="266908" y="396680"/>
                    <a:pt x="266908" y="396680"/>
                    <a:pt x="267275" y="409142"/>
                  </a:cubicBezTo>
                  <a:cubicBezTo>
                    <a:pt x="267275" y="410975"/>
                    <a:pt x="266908" y="412441"/>
                    <a:pt x="266175" y="414274"/>
                  </a:cubicBezTo>
                  <a:cubicBezTo>
                    <a:pt x="250414" y="434433"/>
                    <a:pt x="230254" y="430401"/>
                    <a:pt x="210461" y="423804"/>
                  </a:cubicBezTo>
                  <a:cubicBezTo>
                    <a:pt x="195433" y="418672"/>
                    <a:pt x="196166" y="404377"/>
                    <a:pt x="211194" y="392648"/>
                  </a:cubicBezTo>
                  <a:cubicBezTo>
                    <a:pt x="181138" y="398512"/>
                    <a:pt x="179672" y="400345"/>
                    <a:pt x="180038" y="431134"/>
                  </a:cubicBezTo>
                  <a:cubicBezTo>
                    <a:pt x="180038" y="437366"/>
                    <a:pt x="179305" y="443963"/>
                    <a:pt x="172341" y="443597"/>
                  </a:cubicBezTo>
                  <a:cubicBezTo>
                    <a:pt x="163178" y="443597"/>
                    <a:pt x="152182" y="442497"/>
                    <a:pt x="148516" y="432234"/>
                  </a:cubicBezTo>
                  <a:cubicBezTo>
                    <a:pt x="143751" y="418306"/>
                    <a:pt x="143018" y="403277"/>
                    <a:pt x="136054" y="389349"/>
                  </a:cubicBezTo>
                  <a:cubicBezTo>
                    <a:pt x="132388" y="382018"/>
                    <a:pt x="139353" y="374321"/>
                    <a:pt x="145950" y="368823"/>
                  </a:cubicBezTo>
                  <a:cubicBezTo>
                    <a:pt x="154747" y="361859"/>
                    <a:pt x="151815" y="355627"/>
                    <a:pt x="143018" y="351962"/>
                  </a:cubicBezTo>
                  <a:cubicBezTo>
                    <a:pt x="133122" y="347564"/>
                    <a:pt x="122859" y="340233"/>
                    <a:pt x="112229" y="351596"/>
                  </a:cubicBezTo>
                  <a:cubicBezTo>
                    <a:pt x="107097" y="357094"/>
                    <a:pt x="101599" y="353795"/>
                    <a:pt x="97567" y="349030"/>
                  </a:cubicBezTo>
                  <a:cubicBezTo>
                    <a:pt x="92069" y="342432"/>
                    <a:pt x="86205" y="335468"/>
                    <a:pt x="85838" y="325938"/>
                  </a:cubicBezTo>
                  <a:cubicBezTo>
                    <a:pt x="86205" y="324105"/>
                    <a:pt x="86938" y="322639"/>
                    <a:pt x="87671" y="321173"/>
                  </a:cubicBezTo>
                  <a:cubicBezTo>
                    <a:pt x="90236" y="319340"/>
                    <a:pt x="93169" y="318241"/>
                    <a:pt x="96101" y="317874"/>
                  </a:cubicBezTo>
                  <a:cubicBezTo>
                    <a:pt x="108563" y="316041"/>
                    <a:pt x="113695" y="310177"/>
                    <a:pt x="107464" y="297714"/>
                  </a:cubicBezTo>
                  <a:cubicBezTo>
                    <a:pt x="101233" y="284152"/>
                    <a:pt x="104532" y="273889"/>
                    <a:pt x="118827" y="268391"/>
                  </a:cubicBezTo>
                  <a:cubicBezTo>
                    <a:pt x="126890" y="262527"/>
                    <a:pt x="136420" y="259594"/>
                    <a:pt x="145950" y="257762"/>
                  </a:cubicBezTo>
                  <a:cubicBezTo>
                    <a:pt x="153281" y="254829"/>
                    <a:pt x="154381" y="247499"/>
                    <a:pt x="156947" y="241267"/>
                  </a:cubicBezTo>
                  <a:cubicBezTo>
                    <a:pt x="163544" y="229538"/>
                    <a:pt x="178939" y="228072"/>
                    <a:pt x="185170" y="215243"/>
                  </a:cubicBezTo>
                  <a:cubicBezTo>
                    <a:pt x="187736" y="210112"/>
                    <a:pt x="196533" y="211211"/>
                    <a:pt x="202031" y="215976"/>
                  </a:cubicBezTo>
                  <a:cubicBezTo>
                    <a:pt x="207529" y="221108"/>
                    <a:pt x="213393" y="226972"/>
                    <a:pt x="212294" y="235036"/>
                  </a:cubicBezTo>
                  <a:cubicBezTo>
                    <a:pt x="211194" y="241634"/>
                    <a:pt x="207529" y="245666"/>
                    <a:pt x="198732" y="242734"/>
                  </a:cubicBezTo>
                  <a:cubicBezTo>
                    <a:pt x="194333" y="241267"/>
                    <a:pt x="193967" y="243100"/>
                    <a:pt x="194700" y="258861"/>
                  </a:cubicBezTo>
                  <a:cubicBezTo>
                    <a:pt x="214127" y="246765"/>
                    <a:pt x="215226" y="223673"/>
                    <a:pt x="224756" y="204614"/>
                  </a:cubicBezTo>
                  <a:cubicBezTo>
                    <a:pt x="225856" y="202414"/>
                    <a:pt x="226589" y="204980"/>
                    <a:pt x="225856" y="203147"/>
                  </a:cubicBezTo>
                  <a:cubicBezTo>
                    <a:pt x="214493" y="177490"/>
                    <a:pt x="230987" y="165394"/>
                    <a:pt x="248581" y="152565"/>
                  </a:cubicBezTo>
                  <a:cubicBezTo>
                    <a:pt x="255179" y="147800"/>
                    <a:pt x="250047" y="143035"/>
                    <a:pt x="244916" y="139370"/>
                  </a:cubicBezTo>
                  <a:cubicBezTo>
                    <a:pt x="235752" y="133139"/>
                    <a:pt x="224756" y="129840"/>
                    <a:pt x="215593" y="123242"/>
                  </a:cubicBezTo>
                  <a:lnTo>
                    <a:pt x="215593" y="123242"/>
                  </a:lnTo>
                  <a:cubicBezTo>
                    <a:pt x="213027" y="120676"/>
                    <a:pt x="213393" y="117744"/>
                    <a:pt x="213760" y="114445"/>
                  </a:cubicBezTo>
                  <a:cubicBezTo>
                    <a:pt x="215593" y="102716"/>
                    <a:pt x="212660" y="101616"/>
                    <a:pt x="202031" y="107114"/>
                  </a:cubicBezTo>
                  <a:cubicBezTo>
                    <a:pt x="186270" y="114812"/>
                    <a:pt x="162078" y="106381"/>
                    <a:pt x="152182" y="91720"/>
                  </a:cubicBezTo>
                  <a:cubicBezTo>
                    <a:pt x="148883" y="86588"/>
                    <a:pt x="148883" y="82556"/>
                    <a:pt x="155114" y="79990"/>
                  </a:cubicBezTo>
                  <a:cubicBezTo>
                    <a:pt x="172708" y="72660"/>
                    <a:pt x="172341" y="72660"/>
                    <a:pt x="160978" y="55799"/>
                  </a:cubicBezTo>
                  <a:cubicBezTo>
                    <a:pt x="157680" y="68994"/>
                    <a:pt x="145584" y="74492"/>
                    <a:pt x="138986" y="85855"/>
                  </a:cubicBezTo>
                  <a:cubicBezTo>
                    <a:pt x="133855" y="95018"/>
                    <a:pt x="124325" y="83656"/>
                    <a:pt x="117727" y="78524"/>
                  </a:cubicBezTo>
                  <a:cubicBezTo>
                    <a:pt x="92802" y="58731"/>
                    <a:pt x="68977" y="38205"/>
                    <a:pt x="37821" y="28675"/>
                  </a:cubicBezTo>
                  <a:cubicBezTo>
                    <a:pt x="26092" y="25010"/>
                    <a:pt x="15096" y="17679"/>
                    <a:pt x="3733" y="12181"/>
                  </a:cubicBezTo>
                  <a:cubicBezTo>
                    <a:pt x="801" y="9982"/>
                    <a:pt x="-298" y="5583"/>
                    <a:pt x="68" y="85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19074823-D7E9-4EEF-B26E-FD717A5E77B3}"/>
                </a:ext>
              </a:extLst>
            </p:cNvPr>
            <p:cNvSpPr/>
            <p:nvPr/>
          </p:nvSpPr>
          <p:spPr>
            <a:xfrm>
              <a:off x="11206491" y="5402586"/>
              <a:ext cx="510419" cy="393566"/>
            </a:xfrm>
            <a:custGeom>
              <a:avLst/>
              <a:gdLst>
                <a:gd name="connsiteX0" fmla="*/ 399542 w 510419"/>
                <a:gd name="connsiteY0" fmla="*/ 201116 h 393566"/>
                <a:gd name="connsiteX1" fmla="*/ 373151 w 510419"/>
                <a:gd name="connsiteY1" fmla="*/ 208813 h 393566"/>
                <a:gd name="connsiteX2" fmla="*/ 363621 w 510419"/>
                <a:gd name="connsiteY2" fmla="*/ 197817 h 393566"/>
                <a:gd name="connsiteX3" fmla="*/ 365087 w 510419"/>
                <a:gd name="connsiteY3" fmla="*/ 178024 h 393566"/>
                <a:gd name="connsiteX4" fmla="*/ 339430 w 510419"/>
                <a:gd name="connsiteY4" fmla="*/ 261595 h 393566"/>
                <a:gd name="connsiteX5" fmla="*/ 339430 w 510419"/>
                <a:gd name="connsiteY5" fmla="*/ 265260 h 393566"/>
                <a:gd name="connsiteX6" fmla="*/ 321103 w 510419"/>
                <a:gd name="connsiteY6" fmla="*/ 259395 h 393566"/>
                <a:gd name="connsiteX7" fmla="*/ 324402 w 510419"/>
                <a:gd name="connsiteY7" fmla="*/ 310344 h 393566"/>
                <a:gd name="connsiteX8" fmla="*/ 312306 w 510419"/>
                <a:gd name="connsiteY8" fmla="*/ 326106 h 393566"/>
                <a:gd name="connsiteX9" fmla="*/ 312672 w 510419"/>
                <a:gd name="connsiteY9" fmla="*/ 381453 h 393566"/>
                <a:gd name="connsiteX10" fmla="*/ 309007 w 510419"/>
                <a:gd name="connsiteY10" fmla="*/ 393549 h 393566"/>
                <a:gd name="connsiteX11" fmla="*/ 295812 w 510419"/>
                <a:gd name="connsiteY11" fmla="*/ 382186 h 393566"/>
                <a:gd name="connsiteX12" fmla="*/ 270154 w 510419"/>
                <a:gd name="connsiteY12" fmla="*/ 370457 h 393566"/>
                <a:gd name="connsiteX13" fmla="*/ 225070 w 510419"/>
                <a:gd name="connsiteY13" fmla="*/ 341867 h 393566"/>
                <a:gd name="connsiteX14" fmla="*/ 211874 w 510419"/>
                <a:gd name="connsiteY14" fmla="*/ 324273 h 393566"/>
                <a:gd name="connsiteX15" fmla="*/ 207842 w 510419"/>
                <a:gd name="connsiteY15" fmla="*/ 287986 h 393566"/>
                <a:gd name="connsiteX16" fmla="*/ 221771 w 510419"/>
                <a:gd name="connsiteY16" fmla="*/ 282121 h 393566"/>
                <a:gd name="connsiteX17" fmla="*/ 207842 w 510419"/>
                <a:gd name="connsiteY17" fmla="*/ 280655 h 393566"/>
                <a:gd name="connsiteX18" fmla="*/ 191348 w 510419"/>
                <a:gd name="connsiteY18" fmla="*/ 281021 h 393566"/>
                <a:gd name="connsiteX19" fmla="*/ 187316 w 510419"/>
                <a:gd name="connsiteY19" fmla="*/ 229706 h 393566"/>
                <a:gd name="connsiteX20" fmla="*/ 179985 w 510419"/>
                <a:gd name="connsiteY20" fmla="*/ 219809 h 393566"/>
                <a:gd name="connsiteX21" fmla="*/ 174121 w 510419"/>
                <a:gd name="connsiteY21" fmla="*/ 229339 h 393566"/>
                <a:gd name="connsiteX22" fmla="*/ 153228 w 510419"/>
                <a:gd name="connsiteY22" fmla="*/ 261961 h 393566"/>
                <a:gd name="connsiteX23" fmla="*/ 104845 w 510419"/>
                <a:gd name="connsiteY23" fmla="*/ 245834 h 393566"/>
                <a:gd name="connsiteX24" fmla="*/ 85785 w 510419"/>
                <a:gd name="connsiteY24" fmla="*/ 238869 h 393566"/>
                <a:gd name="connsiteX25" fmla="*/ 70024 w 510419"/>
                <a:gd name="connsiteY25" fmla="*/ 233005 h 393566"/>
                <a:gd name="connsiteX26" fmla="*/ 51330 w 510419"/>
                <a:gd name="connsiteY26" fmla="*/ 211379 h 393566"/>
                <a:gd name="connsiteX27" fmla="*/ 34103 w 510419"/>
                <a:gd name="connsiteY27" fmla="*/ 216144 h 393566"/>
                <a:gd name="connsiteX28" fmla="*/ 23107 w 510419"/>
                <a:gd name="connsiteY28" fmla="*/ 223475 h 393566"/>
                <a:gd name="connsiteX29" fmla="*/ 16143 w 510419"/>
                <a:gd name="connsiteY29" fmla="*/ 231172 h 393566"/>
                <a:gd name="connsiteX30" fmla="*/ 8445 w 510419"/>
                <a:gd name="connsiteY30" fmla="*/ 223108 h 393566"/>
                <a:gd name="connsiteX31" fmla="*/ 15043 w 510419"/>
                <a:gd name="connsiteY31" fmla="*/ 204048 h 393566"/>
                <a:gd name="connsiteX32" fmla="*/ 18342 w 510419"/>
                <a:gd name="connsiteY32" fmla="*/ 195618 h 393566"/>
                <a:gd name="connsiteX33" fmla="*/ 25306 w 510419"/>
                <a:gd name="connsiteY33" fmla="*/ 180223 h 393566"/>
                <a:gd name="connsiteX34" fmla="*/ 41434 w 510419"/>
                <a:gd name="connsiteY34" fmla="*/ 182789 h 393566"/>
                <a:gd name="connsiteX35" fmla="*/ 71856 w 510419"/>
                <a:gd name="connsiteY35" fmla="*/ 218343 h 393566"/>
                <a:gd name="connsiteX36" fmla="*/ 68191 w 510419"/>
                <a:gd name="connsiteY36" fmla="*/ 171426 h 393566"/>
                <a:gd name="connsiteX37" fmla="*/ 69291 w 510419"/>
                <a:gd name="connsiteY37" fmla="*/ 150167 h 393566"/>
                <a:gd name="connsiteX38" fmla="*/ 98247 w 510419"/>
                <a:gd name="connsiteY38" fmla="*/ 154932 h 393566"/>
                <a:gd name="connsiteX39" fmla="*/ 99713 w 510419"/>
                <a:gd name="connsiteY39" fmla="*/ 156398 h 393566"/>
                <a:gd name="connsiteX40" fmla="*/ 111443 w 510419"/>
                <a:gd name="connsiteY40" fmla="*/ 141003 h 393566"/>
                <a:gd name="connsiteX41" fmla="*/ 115841 w 510419"/>
                <a:gd name="connsiteY41" fmla="*/ 164462 h 393566"/>
                <a:gd name="connsiteX42" fmla="*/ 119140 w 510419"/>
                <a:gd name="connsiteY42" fmla="*/ 182789 h 393566"/>
                <a:gd name="connsiteX43" fmla="*/ 139300 w 510419"/>
                <a:gd name="connsiteY43" fmla="*/ 192685 h 393566"/>
                <a:gd name="connsiteX44" fmla="*/ 176320 w 510419"/>
                <a:gd name="connsiteY44" fmla="*/ 193052 h 393566"/>
                <a:gd name="connsiteX45" fmla="*/ 184017 w 510419"/>
                <a:gd name="connsiteY45" fmla="*/ 187920 h 393566"/>
                <a:gd name="connsiteX46" fmla="*/ 193547 w 510419"/>
                <a:gd name="connsiteY46" fmla="*/ 169594 h 393566"/>
                <a:gd name="connsiteX47" fmla="*/ 211141 w 510419"/>
                <a:gd name="connsiteY47" fmla="*/ 142470 h 393566"/>
                <a:gd name="connsiteX48" fmla="*/ 205276 w 510419"/>
                <a:gd name="connsiteY48" fmla="*/ 124876 h 393566"/>
                <a:gd name="connsiteX49" fmla="*/ 220305 w 510419"/>
                <a:gd name="connsiteY49" fmla="*/ 119744 h 393566"/>
                <a:gd name="connsiteX50" fmla="*/ 226536 w 510419"/>
                <a:gd name="connsiteY50" fmla="*/ 108382 h 393566"/>
                <a:gd name="connsiteX51" fmla="*/ 216639 w 510419"/>
                <a:gd name="connsiteY51" fmla="*/ 61465 h 393566"/>
                <a:gd name="connsiteX52" fmla="*/ 210041 w 510419"/>
                <a:gd name="connsiteY52" fmla="*/ 38373 h 393566"/>
                <a:gd name="connsiteX53" fmla="*/ 223970 w 510419"/>
                <a:gd name="connsiteY53" fmla="*/ 253 h 393566"/>
                <a:gd name="connsiteX54" fmla="*/ 235333 w 510419"/>
                <a:gd name="connsiteY54" fmla="*/ 6484 h 393566"/>
                <a:gd name="connsiteX55" fmla="*/ 243397 w 510419"/>
                <a:gd name="connsiteY55" fmla="*/ 32142 h 393566"/>
                <a:gd name="connsiteX56" fmla="*/ 241197 w 510419"/>
                <a:gd name="connsiteY56" fmla="*/ 63664 h 393566"/>
                <a:gd name="connsiteX57" fmla="*/ 242297 w 510419"/>
                <a:gd name="connsiteY57" fmla="*/ 83457 h 393566"/>
                <a:gd name="connsiteX58" fmla="*/ 271986 w 510419"/>
                <a:gd name="connsiteY58" fmla="*/ 116812 h 393566"/>
                <a:gd name="connsiteX59" fmla="*/ 272353 w 510419"/>
                <a:gd name="connsiteY59" fmla="*/ 124509 h 393566"/>
                <a:gd name="connsiteX60" fmla="*/ 244496 w 510419"/>
                <a:gd name="connsiteY60" fmla="*/ 154199 h 393566"/>
                <a:gd name="connsiteX61" fmla="*/ 235699 w 510419"/>
                <a:gd name="connsiteY61" fmla="*/ 160063 h 393566"/>
                <a:gd name="connsiteX62" fmla="*/ 237165 w 510419"/>
                <a:gd name="connsiteY62" fmla="*/ 163362 h 393566"/>
                <a:gd name="connsiteX63" fmla="*/ 255126 w 510419"/>
                <a:gd name="connsiteY63" fmla="*/ 179123 h 393566"/>
                <a:gd name="connsiteX64" fmla="*/ 233133 w 510419"/>
                <a:gd name="connsiteY64" fmla="*/ 188654 h 393566"/>
                <a:gd name="connsiteX65" fmla="*/ 205643 w 510419"/>
                <a:gd name="connsiteY65" fmla="*/ 193052 h 393566"/>
                <a:gd name="connsiteX66" fmla="*/ 199045 w 510419"/>
                <a:gd name="connsiteY66" fmla="*/ 194152 h 393566"/>
                <a:gd name="connsiteX67" fmla="*/ 199778 w 510419"/>
                <a:gd name="connsiteY67" fmla="*/ 202582 h 393566"/>
                <a:gd name="connsiteX68" fmla="*/ 241564 w 510419"/>
                <a:gd name="connsiteY68" fmla="*/ 226773 h 393566"/>
                <a:gd name="connsiteX69" fmla="*/ 252193 w 510419"/>
                <a:gd name="connsiteY69" fmla="*/ 216144 h 393566"/>
                <a:gd name="connsiteX70" fmla="*/ 253660 w 510419"/>
                <a:gd name="connsiteY70" fmla="*/ 194518 h 393566"/>
                <a:gd name="connsiteX71" fmla="*/ 299477 w 510419"/>
                <a:gd name="connsiteY71" fmla="*/ 206247 h 393566"/>
                <a:gd name="connsiteX72" fmla="*/ 335764 w 510419"/>
                <a:gd name="connsiteY72" fmla="*/ 194518 h 393566"/>
                <a:gd name="connsiteX73" fmla="*/ 338697 w 510419"/>
                <a:gd name="connsiteY73" fmla="*/ 184622 h 393566"/>
                <a:gd name="connsiteX74" fmla="*/ 328433 w 510419"/>
                <a:gd name="connsiteY74" fmla="*/ 179490 h 393566"/>
                <a:gd name="connsiteX75" fmla="*/ 296178 w 510419"/>
                <a:gd name="connsiteY75" fmla="*/ 146502 h 393566"/>
                <a:gd name="connsiteX76" fmla="*/ 290680 w 510419"/>
                <a:gd name="connsiteY76" fmla="*/ 131840 h 393566"/>
                <a:gd name="connsiteX77" fmla="*/ 292513 w 510419"/>
                <a:gd name="connsiteY77" fmla="*/ 119011 h 393566"/>
                <a:gd name="connsiteX78" fmla="*/ 303875 w 510419"/>
                <a:gd name="connsiteY78" fmla="*/ 122310 h 393566"/>
                <a:gd name="connsiteX79" fmla="*/ 341995 w 510419"/>
                <a:gd name="connsiteY79" fmla="*/ 153466 h 393566"/>
                <a:gd name="connsiteX80" fmla="*/ 354824 w 510419"/>
                <a:gd name="connsiteY80" fmla="*/ 117912 h 393566"/>
                <a:gd name="connsiteX81" fmla="*/ 375350 w 510419"/>
                <a:gd name="connsiteY81" fmla="*/ 115346 h 393566"/>
                <a:gd name="connsiteX82" fmla="*/ 391112 w 510419"/>
                <a:gd name="connsiteY82" fmla="*/ 142836 h 393566"/>
                <a:gd name="connsiteX83" fmla="*/ 394044 w 510419"/>
                <a:gd name="connsiteY83" fmla="*/ 141737 h 393566"/>
                <a:gd name="connsiteX84" fmla="*/ 390012 w 510419"/>
                <a:gd name="connsiteY84" fmla="*/ 91154 h 393566"/>
                <a:gd name="connsiteX85" fmla="*/ 390012 w 510419"/>
                <a:gd name="connsiteY85" fmla="*/ 82357 h 393566"/>
                <a:gd name="connsiteX86" fmla="*/ 397709 w 510419"/>
                <a:gd name="connsiteY86" fmla="*/ 79058 h 393566"/>
                <a:gd name="connsiteX87" fmla="*/ 422267 w 510419"/>
                <a:gd name="connsiteY87" fmla="*/ 80891 h 393566"/>
                <a:gd name="connsiteX88" fmla="*/ 444993 w 510419"/>
                <a:gd name="connsiteY88" fmla="*/ 91521 h 393566"/>
                <a:gd name="connsiteX89" fmla="*/ 452324 w 510419"/>
                <a:gd name="connsiteY89" fmla="*/ 95919 h 393566"/>
                <a:gd name="connsiteX90" fmla="*/ 455989 w 510419"/>
                <a:gd name="connsiteY90" fmla="*/ 87855 h 393566"/>
                <a:gd name="connsiteX91" fmla="*/ 466619 w 510419"/>
                <a:gd name="connsiteY91" fmla="*/ 62564 h 393566"/>
                <a:gd name="connsiteX92" fmla="*/ 505105 w 510419"/>
                <a:gd name="connsiteY92" fmla="*/ 79425 h 393566"/>
                <a:gd name="connsiteX93" fmla="*/ 503639 w 510419"/>
                <a:gd name="connsiteY93" fmla="*/ 94820 h 393566"/>
                <a:gd name="connsiteX94" fmla="*/ 481280 w 510419"/>
                <a:gd name="connsiteY94" fmla="*/ 110947 h 393566"/>
                <a:gd name="connsiteX95" fmla="*/ 480547 w 510419"/>
                <a:gd name="connsiteY95" fmla="*/ 137705 h 393566"/>
                <a:gd name="connsiteX96" fmla="*/ 484579 w 510419"/>
                <a:gd name="connsiteY96" fmla="*/ 144302 h 393566"/>
                <a:gd name="connsiteX97" fmla="*/ 444626 w 510419"/>
                <a:gd name="connsiteY97" fmla="*/ 209180 h 393566"/>
                <a:gd name="connsiteX98" fmla="*/ 440961 w 510419"/>
                <a:gd name="connsiteY98" fmla="*/ 176191 h 393566"/>
                <a:gd name="connsiteX99" fmla="*/ 446825 w 510419"/>
                <a:gd name="connsiteY99" fmla="*/ 169594 h 393566"/>
                <a:gd name="connsiteX100" fmla="*/ 451590 w 510419"/>
                <a:gd name="connsiteY100" fmla="*/ 175825 h 393566"/>
                <a:gd name="connsiteX101" fmla="*/ 455989 w 510419"/>
                <a:gd name="connsiteY101" fmla="*/ 179490 h 393566"/>
                <a:gd name="connsiteX102" fmla="*/ 460021 w 510419"/>
                <a:gd name="connsiteY102" fmla="*/ 175825 h 393566"/>
                <a:gd name="connsiteX103" fmla="*/ 448292 w 510419"/>
                <a:gd name="connsiteY103" fmla="*/ 156398 h 393566"/>
                <a:gd name="connsiteX104" fmla="*/ 436196 w 510419"/>
                <a:gd name="connsiteY104" fmla="*/ 165195 h 393566"/>
                <a:gd name="connsiteX105" fmla="*/ 427399 w 510419"/>
                <a:gd name="connsiteY105" fmla="*/ 172526 h 393566"/>
                <a:gd name="connsiteX106" fmla="*/ 410538 w 510419"/>
                <a:gd name="connsiteY106" fmla="*/ 182789 h 393566"/>
                <a:gd name="connsiteX107" fmla="*/ 389279 w 510419"/>
                <a:gd name="connsiteY107" fmla="*/ 186454 h 393566"/>
                <a:gd name="connsiteX108" fmla="*/ 399909 w 510419"/>
                <a:gd name="connsiteY108" fmla="*/ 163729 h 393566"/>
                <a:gd name="connsiteX109" fmla="*/ 372418 w 510419"/>
                <a:gd name="connsiteY109" fmla="*/ 153832 h 393566"/>
                <a:gd name="connsiteX110" fmla="*/ 397709 w 510419"/>
                <a:gd name="connsiteY110" fmla="*/ 192319 h 393566"/>
                <a:gd name="connsiteX111" fmla="*/ 399542 w 510419"/>
                <a:gd name="connsiteY111" fmla="*/ 201116 h 39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510419" h="393566">
                  <a:moveTo>
                    <a:pt x="399542" y="201116"/>
                  </a:moveTo>
                  <a:cubicBezTo>
                    <a:pt x="390745" y="203682"/>
                    <a:pt x="381948" y="206247"/>
                    <a:pt x="373151" y="208813"/>
                  </a:cubicBezTo>
                  <a:cubicBezTo>
                    <a:pt x="361788" y="212478"/>
                    <a:pt x="361788" y="204048"/>
                    <a:pt x="363621" y="197817"/>
                  </a:cubicBezTo>
                  <a:cubicBezTo>
                    <a:pt x="365820" y="190120"/>
                    <a:pt x="365087" y="182789"/>
                    <a:pt x="365087" y="178024"/>
                  </a:cubicBezTo>
                  <a:cubicBezTo>
                    <a:pt x="367653" y="207347"/>
                    <a:pt x="347127" y="232272"/>
                    <a:pt x="339430" y="261595"/>
                  </a:cubicBezTo>
                  <a:cubicBezTo>
                    <a:pt x="339430" y="262694"/>
                    <a:pt x="339430" y="264160"/>
                    <a:pt x="339430" y="265260"/>
                  </a:cubicBezTo>
                  <a:cubicBezTo>
                    <a:pt x="330999" y="271858"/>
                    <a:pt x="329167" y="259395"/>
                    <a:pt x="321103" y="259395"/>
                  </a:cubicBezTo>
                  <a:cubicBezTo>
                    <a:pt x="328067" y="276623"/>
                    <a:pt x="335398" y="293117"/>
                    <a:pt x="324402" y="310344"/>
                  </a:cubicBezTo>
                  <a:cubicBezTo>
                    <a:pt x="316704" y="312910"/>
                    <a:pt x="313772" y="316942"/>
                    <a:pt x="312306" y="326106"/>
                  </a:cubicBezTo>
                  <a:cubicBezTo>
                    <a:pt x="310107" y="344799"/>
                    <a:pt x="309740" y="362759"/>
                    <a:pt x="312672" y="381453"/>
                  </a:cubicBezTo>
                  <a:cubicBezTo>
                    <a:pt x="313405" y="385118"/>
                    <a:pt x="316338" y="393182"/>
                    <a:pt x="309007" y="393549"/>
                  </a:cubicBezTo>
                  <a:cubicBezTo>
                    <a:pt x="302776" y="393915"/>
                    <a:pt x="295445" y="388417"/>
                    <a:pt x="295812" y="382186"/>
                  </a:cubicBezTo>
                  <a:cubicBezTo>
                    <a:pt x="298744" y="353229"/>
                    <a:pt x="276385" y="369357"/>
                    <a:pt x="270154" y="370457"/>
                  </a:cubicBezTo>
                  <a:cubicBezTo>
                    <a:pt x="245596" y="374855"/>
                    <a:pt x="231667" y="367524"/>
                    <a:pt x="225070" y="341867"/>
                  </a:cubicBezTo>
                  <a:cubicBezTo>
                    <a:pt x="223237" y="334169"/>
                    <a:pt x="218105" y="327572"/>
                    <a:pt x="211874" y="324273"/>
                  </a:cubicBezTo>
                  <a:cubicBezTo>
                    <a:pt x="191715" y="313643"/>
                    <a:pt x="193914" y="301547"/>
                    <a:pt x="207842" y="287986"/>
                  </a:cubicBezTo>
                  <a:cubicBezTo>
                    <a:pt x="212974" y="287252"/>
                    <a:pt x="216639" y="283954"/>
                    <a:pt x="221771" y="282121"/>
                  </a:cubicBezTo>
                  <a:cubicBezTo>
                    <a:pt x="217006" y="279555"/>
                    <a:pt x="211874" y="285786"/>
                    <a:pt x="207842" y="280655"/>
                  </a:cubicBezTo>
                  <a:cubicBezTo>
                    <a:pt x="202711" y="271858"/>
                    <a:pt x="197579" y="282487"/>
                    <a:pt x="191348" y="281021"/>
                  </a:cubicBezTo>
                  <a:cubicBezTo>
                    <a:pt x="194280" y="263427"/>
                    <a:pt x="188049" y="246567"/>
                    <a:pt x="187316" y="229706"/>
                  </a:cubicBezTo>
                  <a:cubicBezTo>
                    <a:pt x="186950" y="226040"/>
                    <a:pt x="185117" y="220176"/>
                    <a:pt x="179985" y="219809"/>
                  </a:cubicBezTo>
                  <a:cubicBezTo>
                    <a:pt x="174121" y="219443"/>
                    <a:pt x="173754" y="225307"/>
                    <a:pt x="174121" y="229339"/>
                  </a:cubicBezTo>
                  <a:cubicBezTo>
                    <a:pt x="175587" y="246200"/>
                    <a:pt x="154328" y="246200"/>
                    <a:pt x="153228" y="261961"/>
                  </a:cubicBezTo>
                  <a:cubicBezTo>
                    <a:pt x="142598" y="247300"/>
                    <a:pt x="122072" y="240702"/>
                    <a:pt x="104845" y="245834"/>
                  </a:cubicBezTo>
                  <a:cubicBezTo>
                    <a:pt x="96781" y="248033"/>
                    <a:pt x="88717" y="253531"/>
                    <a:pt x="85785" y="238869"/>
                  </a:cubicBezTo>
                  <a:cubicBezTo>
                    <a:pt x="84685" y="234471"/>
                    <a:pt x="80287" y="229706"/>
                    <a:pt x="70024" y="233005"/>
                  </a:cubicBezTo>
                  <a:cubicBezTo>
                    <a:pt x="54996" y="237770"/>
                    <a:pt x="56828" y="219443"/>
                    <a:pt x="51330" y="211379"/>
                  </a:cubicBezTo>
                  <a:cubicBezTo>
                    <a:pt x="44733" y="209913"/>
                    <a:pt x="41067" y="219443"/>
                    <a:pt x="34103" y="216144"/>
                  </a:cubicBezTo>
                  <a:cubicBezTo>
                    <a:pt x="26039" y="212478"/>
                    <a:pt x="20908" y="211745"/>
                    <a:pt x="23107" y="223475"/>
                  </a:cubicBezTo>
                  <a:cubicBezTo>
                    <a:pt x="23840" y="227140"/>
                    <a:pt x="20174" y="230439"/>
                    <a:pt x="16143" y="231172"/>
                  </a:cubicBezTo>
                  <a:cubicBezTo>
                    <a:pt x="9911" y="232272"/>
                    <a:pt x="8812" y="227507"/>
                    <a:pt x="8445" y="223108"/>
                  </a:cubicBezTo>
                  <a:cubicBezTo>
                    <a:pt x="7712" y="215777"/>
                    <a:pt x="-13914" y="201482"/>
                    <a:pt x="15043" y="204048"/>
                  </a:cubicBezTo>
                  <a:cubicBezTo>
                    <a:pt x="20541" y="204415"/>
                    <a:pt x="19808" y="199283"/>
                    <a:pt x="18342" y="195618"/>
                  </a:cubicBezTo>
                  <a:cubicBezTo>
                    <a:pt x="15043" y="187554"/>
                    <a:pt x="20174" y="184255"/>
                    <a:pt x="25306" y="180223"/>
                  </a:cubicBezTo>
                  <a:cubicBezTo>
                    <a:pt x="31904" y="175092"/>
                    <a:pt x="36302" y="182056"/>
                    <a:pt x="41434" y="182789"/>
                  </a:cubicBezTo>
                  <a:cubicBezTo>
                    <a:pt x="60494" y="185721"/>
                    <a:pt x="64159" y="202215"/>
                    <a:pt x="71856" y="218343"/>
                  </a:cubicBezTo>
                  <a:cubicBezTo>
                    <a:pt x="81753" y="199283"/>
                    <a:pt x="71490" y="184988"/>
                    <a:pt x="68191" y="171426"/>
                  </a:cubicBezTo>
                  <a:cubicBezTo>
                    <a:pt x="66358" y="162996"/>
                    <a:pt x="59394" y="157131"/>
                    <a:pt x="69291" y="150167"/>
                  </a:cubicBezTo>
                  <a:cubicBezTo>
                    <a:pt x="80653" y="142103"/>
                    <a:pt x="89450" y="147968"/>
                    <a:pt x="98247" y="154932"/>
                  </a:cubicBezTo>
                  <a:cubicBezTo>
                    <a:pt x="98614" y="155299"/>
                    <a:pt x="98980" y="156032"/>
                    <a:pt x="99713" y="156398"/>
                  </a:cubicBezTo>
                  <a:cubicBezTo>
                    <a:pt x="105578" y="152366"/>
                    <a:pt x="100446" y="136972"/>
                    <a:pt x="111443" y="141003"/>
                  </a:cubicBezTo>
                  <a:cubicBezTo>
                    <a:pt x="119140" y="143936"/>
                    <a:pt x="124638" y="153832"/>
                    <a:pt x="115841" y="164462"/>
                  </a:cubicBezTo>
                  <a:cubicBezTo>
                    <a:pt x="110710" y="170693"/>
                    <a:pt x="113642" y="177657"/>
                    <a:pt x="119140" y="182789"/>
                  </a:cubicBezTo>
                  <a:cubicBezTo>
                    <a:pt x="125005" y="187920"/>
                    <a:pt x="128670" y="195251"/>
                    <a:pt x="139300" y="192685"/>
                  </a:cubicBezTo>
                  <a:cubicBezTo>
                    <a:pt x="151395" y="189753"/>
                    <a:pt x="163858" y="182789"/>
                    <a:pt x="176320" y="193052"/>
                  </a:cubicBezTo>
                  <a:cubicBezTo>
                    <a:pt x="179252" y="195618"/>
                    <a:pt x="184750" y="192319"/>
                    <a:pt x="184017" y="187920"/>
                  </a:cubicBezTo>
                  <a:cubicBezTo>
                    <a:pt x="182551" y="178757"/>
                    <a:pt x="181452" y="171060"/>
                    <a:pt x="193547" y="169594"/>
                  </a:cubicBezTo>
                  <a:cubicBezTo>
                    <a:pt x="191715" y="155665"/>
                    <a:pt x="202711" y="150167"/>
                    <a:pt x="211141" y="142470"/>
                  </a:cubicBezTo>
                  <a:cubicBezTo>
                    <a:pt x="219571" y="134772"/>
                    <a:pt x="205276" y="132207"/>
                    <a:pt x="205276" y="124876"/>
                  </a:cubicBezTo>
                  <a:cubicBezTo>
                    <a:pt x="210041" y="123043"/>
                    <a:pt x="215173" y="120477"/>
                    <a:pt x="220305" y="119744"/>
                  </a:cubicBezTo>
                  <a:cubicBezTo>
                    <a:pt x="228735" y="118645"/>
                    <a:pt x="226169" y="114613"/>
                    <a:pt x="226536" y="108382"/>
                  </a:cubicBezTo>
                  <a:cubicBezTo>
                    <a:pt x="227635" y="91521"/>
                    <a:pt x="233133" y="74660"/>
                    <a:pt x="216639" y="61465"/>
                  </a:cubicBezTo>
                  <a:cubicBezTo>
                    <a:pt x="227269" y="50102"/>
                    <a:pt x="222870" y="44237"/>
                    <a:pt x="210041" y="38373"/>
                  </a:cubicBezTo>
                  <a:cubicBezTo>
                    <a:pt x="204177" y="35807"/>
                    <a:pt x="216273" y="2085"/>
                    <a:pt x="223970" y="253"/>
                  </a:cubicBezTo>
                  <a:cubicBezTo>
                    <a:pt x="229102" y="-847"/>
                    <a:pt x="236432" y="1719"/>
                    <a:pt x="235333" y="6484"/>
                  </a:cubicBezTo>
                  <a:cubicBezTo>
                    <a:pt x="232400" y="17480"/>
                    <a:pt x="239731" y="24444"/>
                    <a:pt x="243397" y="32142"/>
                  </a:cubicBezTo>
                  <a:cubicBezTo>
                    <a:pt x="248895" y="44237"/>
                    <a:pt x="247428" y="53767"/>
                    <a:pt x="241197" y="63664"/>
                  </a:cubicBezTo>
                  <a:cubicBezTo>
                    <a:pt x="236432" y="70995"/>
                    <a:pt x="234600" y="79058"/>
                    <a:pt x="242297" y="83457"/>
                  </a:cubicBezTo>
                  <a:cubicBezTo>
                    <a:pt x="255859" y="91521"/>
                    <a:pt x="253293" y="113513"/>
                    <a:pt x="271986" y="116812"/>
                  </a:cubicBezTo>
                  <a:cubicBezTo>
                    <a:pt x="275285" y="117179"/>
                    <a:pt x="274919" y="123776"/>
                    <a:pt x="272353" y="124509"/>
                  </a:cubicBezTo>
                  <a:cubicBezTo>
                    <a:pt x="256225" y="128175"/>
                    <a:pt x="252193" y="142836"/>
                    <a:pt x="244496" y="154199"/>
                  </a:cubicBezTo>
                  <a:cubicBezTo>
                    <a:pt x="242297" y="157131"/>
                    <a:pt x="236799" y="155299"/>
                    <a:pt x="235699" y="160063"/>
                  </a:cubicBezTo>
                  <a:cubicBezTo>
                    <a:pt x="236066" y="161163"/>
                    <a:pt x="236432" y="162263"/>
                    <a:pt x="237165" y="163362"/>
                  </a:cubicBezTo>
                  <a:cubicBezTo>
                    <a:pt x="241930" y="170327"/>
                    <a:pt x="256225" y="168494"/>
                    <a:pt x="255126" y="179123"/>
                  </a:cubicBezTo>
                  <a:cubicBezTo>
                    <a:pt x="253660" y="190853"/>
                    <a:pt x="240464" y="184622"/>
                    <a:pt x="233133" y="188654"/>
                  </a:cubicBezTo>
                  <a:cubicBezTo>
                    <a:pt x="224703" y="193052"/>
                    <a:pt x="216273" y="200749"/>
                    <a:pt x="205643" y="193052"/>
                  </a:cubicBezTo>
                  <a:cubicBezTo>
                    <a:pt x="203444" y="191586"/>
                    <a:pt x="200878" y="191586"/>
                    <a:pt x="199045" y="194152"/>
                  </a:cubicBezTo>
                  <a:cubicBezTo>
                    <a:pt x="196846" y="197084"/>
                    <a:pt x="197946" y="199650"/>
                    <a:pt x="199778" y="202582"/>
                  </a:cubicBezTo>
                  <a:cubicBezTo>
                    <a:pt x="208942" y="218710"/>
                    <a:pt x="226536" y="221275"/>
                    <a:pt x="241564" y="226773"/>
                  </a:cubicBezTo>
                  <a:cubicBezTo>
                    <a:pt x="247795" y="229339"/>
                    <a:pt x="251094" y="221642"/>
                    <a:pt x="252193" y="216144"/>
                  </a:cubicBezTo>
                  <a:cubicBezTo>
                    <a:pt x="253660" y="210279"/>
                    <a:pt x="253293" y="203682"/>
                    <a:pt x="253660" y="194518"/>
                  </a:cubicBezTo>
                  <a:cubicBezTo>
                    <a:pt x="266855" y="210646"/>
                    <a:pt x="284449" y="205514"/>
                    <a:pt x="299477" y="206247"/>
                  </a:cubicBezTo>
                  <a:cubicBezTo>
                    <a:pt x="310840" y="206981"/>
                    <a:pt x="322202" y="195618"/>
                    <a:pt x="335764" y="194518"/>
                  </a:cubicBezTo>
                  <a:cubicBezTo>
                    <a:pt x="339063" y="194152"/>
                    <a:pt x="339796" y="188654"/>
                    <a:pt x="338697" y="184622"/>
                  </a:cubicBezTo>
                  <a:cubicBezTo>
                    <a:pt x="337597" y="178757"/>
                    <a:pt x="332832" y="179123"/>
                    <a:pt x="328433" y="179490"/>
                  </a:cubicBezTo>
                  <a:cubicBezTo>
                    <a:pt x="309740" y="179857"/>
                    <a:pt x="293246" y="164095"/>
                    <a:pt x="296178" y="146502"/>
                  </a:cubicBezTo>
                  <a:cubicBezTo>
                    <a:pt x="297278" y="139537"/>
                    <a:pt x="294345" y="135872"/>
                    <a:pt x="290680" y="131840"/>
                  </a:cubicBezTo>
                  <a:cubicBezTo>
                    <a:pt x="285915" y="126708"/>
                    <a:pt x="288481" y="123043"/>
                    <a:pt x="292513" y="119011"/>
                  </a:cubicBezTo>
                  <a:cubicBezTo>
                    <a:pt x="298011" y="113880"/>
                    <a:pt x="301310" y="117545"/>
                    <a:pt x="303875" y="122310"/>
                  </a:cubicBezTo>
                  <a:cubicBezTo>
                    <a:pt x="311939" y="137338"/>
                    <a:pt x="323668" y="148701"/>
                    <a:pt x="341995" y="153466"/>
                  </a:cubicBezTo>
                  <a:cubicBezTo>
                    <a:pt x="342362" y="140637"/>
                    <a:pt x="351525" y="130740"/>
                    <a:pt x="354824" y="117912"/>
                  </a:cubicBezTo>
                  <a:cubicBezTo>
                    <a:pt x="357390" y="107648"/>
                    <a:pt x="369119" y="106182"/>
                    <a:pt x="375350" y="115346"/>
                  </a:cubicBezTo>
                  <a:cubicBezTo>
                    <a:pt x="381215" y="124143"/>
                    <a:pt x="385614" y="133673"/>
                    <a:pt x="391112" y="142836"/>
                  </a:cubicBezTo>
                  <a:cubicBezTo>
                    <a:pt x="391845" y="142470"/>
                    <a:pt x="393311" y="142470"/>
                    <a:pt x="394044" y="141737"/>
                  </a:cubicBezTo>
                  <a:cubicBezTo>
                    <a:pt x="412004" y="123410"/>
                    <a:pt x="409805" y="106549"/>
                    <a:pt x="390012" y="91154"/>
                  </a:cubicBezTo>
                  <a:cubicBezTo>
                    <a:pt x="387446" y="89321"/>
                    <a:pt x="388179" y="85290"/>
                    <a:pt x="390012" y="82357"/>
                  </a:cubicBezTo>
                  <a:cubicBezTo>
                    <a:pt x="391845" y="79792"/>
                    <a:pt x="395877" y="76493"/>
                    <a:pt x="397709" y="79058"/>
                  </a:cubicBezTo>
                  <a:cubicBezTo>
                    <a:pt x="405407" y="90421"/>
                    <a:pt x="414204" y="80525"/>
                    <a:pt x="422267" y="80891"/>
                  </a:cubicBezTo>
                  <a:cubicBezTo>
                    <a:pt x="431431" y="81624"/>
                    <a:pt x="441694" y="78325"/>
                    <a:pt x="444993" y="91521"/>
                  </a:cubicBezTo>
                  <a:cubicBezTo>
                    <a:pt x="445726" y="95186"/>
                    <a:pt x="449025" y="95919"/>
                    <a:pt x="452324" y="95919"/>
                  </a:cubicBezTo>
                  <a:cubicBezTo>
                    <a:pt x="458555" y="95553"/>
                    <a:pt x="455622" y="91154"/>
                    <a:pt x="455989" y="87855"/>
                  </a:cubicBezTo>
                  <a:cubicBezTo>
                    <a:pt x="456722" y="78325"/>
                    <a:pt x="466985" y="72461"/>
                    <a:pt x="466619" y="62564"/>
                  </a:cubicBezTo>
                  <a:cubicBezTo>
                    <a:pt x="482380" y="61098"/>
                    <a:pt x="493009" y="72827"/>
                    <a:pt x="505105" y="79425"/>
                  </a:cubicBezTo>
                  <a:cubicBezTo>
                    <a:pt x="511703" y="83090"/>
                    <a:pt x="513169" y="91154"/>
                    <a:pt x="503639" y="94820"/>
                  </a:cubicBezTo>
                  <a:cubicBezTo>
                    <a:pt x="495209" y="98485"/>
                    <a:pt x="493376" y="109481"/>
                    <a:pt x="481280" y="110947"/>
                  </a:cubicBezTo>
                  <a:cubicBezTo>
                    <a:pt x="474682" y="111680"/>
                    <a:pt x="476515" y="128175"/>
                    <a:pt x="480547" y="137705"/>
                  </a:cubicBezTo>
                  <a:cubicBezTo>
                    <a:pt x="482013" y="141003"/>
                    <a:pt x="487511" y="141370"/>
                    <a:pt x="484579" y="144302"/>
                  </a:cubicBezTo>
                  <a:cubicBezTo>
                    <a:pt x="469917" y="164829"/>
                    <a:pt x="464419" y="191219"/>
                    <a:pt x="444626" y="209180"/>
                  </a:cubicBezTo>
                  <a:cubicBezTo>
                    <a:pt x="437295" y="199283"/>
                    <a:pt x="440961" y="187187"/>
                    <a:pt x="440961" y="176191"/>
                  </a:cubicBezTo>
                  <a:cubicBezTo>
                    <a:pt x="440961" y="173259"/>
                    <a:pt x="443160" y="169960"/>
                    <a:pt x="446825" y="169594"/>
                  </a:cubicBezTo>
                  <a:cubicBezTo>
                    <a:pt x="451590" y="169227"/>
                    <a:pt x="451224" y="172892"/>
                    <a:pt x="451590" y="175825"/>
                  </a:cubicBezTo>
                  <a:cubicBezTo>
                    <a:pt x="451957" y="178757"/>
                    <a:pt x="452690" y="180956"/>
                    <a:pt x="455989" y="179490"/>
                  </a:cubicBezTo>
                  <a:cubicBezTo>
                    <a:pt x="457455" y="178757"/>
                    <a:pt x="460021" y="176924"/>
                    <a:pt x="460021" y="175825"/>
                  </a:cubicBezTo>
                  <a:cubicBezTo>
                    <a:pt x="459654" y="167394"/>
                    <a:pt x="454889" y="160063"/>
                    <a:pt x="448292" y="156398"/>
                  </a:cubicBezTo>
                  <a:cubicBezTo>
                    <a:pt x="442793" y="153466"/>
                    <a:pt x="434363" y="153466"/>
                    <a:pt x="436196" y="165195"/>
                  </a:cubicBezTo>
                  <a:cubicBezTo>
                    <a:pt x="437295" y="171426"/>
                    <a:pt x="431064" y="171793"/>
                    <a:pt x="427399" y="172526"/>
                  </a:cubicBezTo>
                  <a:cubicBezTo>
                    <a:pt x="420068" y="173625"/>
                    <a:pt x="415303" y="177657"/>
                    <a:pt x="410538" y="182789"/>
                  </a:cubicBezTo>
                  <a:cubicBezTo>
                    <a:pt x="405040" y="193418"/>
                    <a:pt x="394410" y="192685"/>
                    <a:pt x="389279" y="186454"/>
                  </a:cubicBezTo>
                  <a:cubicBezTo>
                    <a:pt x="379749" y="175092"/>
                    <a:pt x="396243" y="172526"/>
                    <a:pt x="399909" y="163729"/>
                  </a:cubicBezTo>
                  <a:cubicBezTo>
                    <a:pt x="391845" y="158964"/>
                    <a:pt x="381582" y="158231"/>
                    <a:pt x="372418" y="153832"/>
                  </a:cubicBezTo>
                  <a:cubicBezTo>
                    <a:pt x="383781" y="165195"/>
                    <a:pt x="379749" y="185721"/>
                    <a:pt x="397709" y="192319"/>
                  </a:cubicBezTo>
                  <a:cubicBezTo>
                    <a:pt x="401741" y="193052"/>
                    <a:pt x="402474" y="197450"/>
                    <a:pt x="399542" y="201116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C6C64732-4787-4D41-926B-66602584C41A}"/>
                </a:ext>
              </a:extLst>
            </p:cNvPr>
            <p:cNvSpPr/>
            <p:nvPr/>
          </p:nvSpPr>
          <p:spPr>
            <a:xfrm>
              <a:off x="11508052" y="5650453"/>
              <a:ext cx="239822" cy="505429"/>
            </a:xfrm>
            <a:custGeom>
              <a:avLst/>
              <a:gdLst>
                <a:gd name="connsiteX0" fmla="*/ 22841 w 239822"/>
                <a:gd name="connsiteY0" fmla="*/ 62111 h 505429"/>
                <a:gd name="connsiteX1" fmla="*/ 15877 w 239822"/>
                <a:gd name="connsiteY1" fmla="*/ 13728 h 505429"/>
                <a:gd name="connsiteX2" fmla="*/ 18443 w 239822"/>
                <a:gd name="connsiteY2" fmla="*/ 532 h 505429"/>
                <a:gd name="connsiteX3" fmla="*/ 28339 w 239822"/>
                <a:gd name="connsiteY3" fmla="*/ 9329 h 505429"/>
                <a:gd name="connsiteX4" fmla="*/ 37869 w 239822"/>
                <a:gd name="connsiteY4" fmla="*/ 17026 h 505429"/>
                <a:gd name="connsiteX5" fmla="*/ 46300 w 239822"/>
                <a:gd name="connsiteY5" fmla="*/ 31321 h 505429"/>
                <a:gd name="connsiteX6" fmla="*/ 62794 w 239822"/>
                <a:gd name="connsiteY6" fmla="*/ 33521 h 505429"/>
                <a:gd name="connsiteX7" fmla="*/ 81121 w 239822"/>
                <a:gd name="connsiteY7" fmla="*/ 32788 h 505429"/>
                <a:gd name="connsiteX8" fmla="*/ 107878 w 239822"/>
                <a:gd name="connsiteY8" fmla="*/ 50748 h 505429"/>
                <a:gd name="connsiteX9" fmla="*/ 98348 w 239822"/>
                <a:gd name="connsiteY9" fmla="*/ 62844 h 505429"/>
                <a:gd name="connsiteX10" fmla="*/ 94316 w 239822"/>
                <a:gd name="connsiteY10" fmla="*/ 88135 h 505429"/>
                <a:gd name="connsiteX11" fmla="*/ 99814 w 239822"/>
                <a:gd name="connsiteY11" fmla="*/ 114892 h 505429"/>
                <a:gd name="connsiteX12" fmla="*/ 121440 w 239822"/>
                <a:gd name="connsiteY12" fmla="*/ 131386 h 505429"/>
                <a:gd name="connsiteX13" fmla="*/ 124372 w 239822"/>
                <a:gd name="connsiteY13" fmla="*/ 121857 h 505429"/>
                <a:gd name="connsiteX14" fmla="*/ 133902 w 239822"/>
                <a:gd name="connsiteY14" fmla="*/ 83003 h 505429"/>
                <a:gd name="connsiteX15" fmla="*/ 165058 w 239822"/>
                <a:gd name="connsiteY15" fmla="*/ 78605 h 505429"/>
                <a:gd name="connsiteX16" fmla="*/ 160660 w 239822"/>
                <a:gd name="connsiteY16" fmla="*/ 88135 h 505429"/>
                <a:gd name="connsiteX17" fmla="*/ 161026 w 239822"/>
                <a:gd name="connsiteY17" fmla="*/ 111593 h 505429"/>
                <a:gd name="connsiteX18" fmla="*/ 166891 w 239822"/>
                <a:gd name="connsiteY18" fmla="*/ 109394 h 505429"/>
                <a:gd name="connsiteX19" fmla="*/ 173855 w 239822"/>
                <a:gd name="connsiteY19" fmla="*/ 106828 h 505429"/>
                <a:gd name="connsiteX20" fmla="*/ 201346 w 239822"/>
                <a:gd name="connsiteY20" fmla="*/ 110127 h 505429"/>
                <a:gd name="connsiteX21" fmla="*/ 214541 w 239822"/>
                <a:gd name="connsiteY21" fmla="*/ 103530 h 505429"/>
                <a:gd name="connsiteX22" fmla="*/ 228836 w 239822"/>
                <a:gd name="connsiteY22" fmla="*/ 111960 h 505429"/>
                <a:gd name="connsiteX23" fmla="*/ 234701 w 239822"/>
                <a:gd name="connsiteY23" fmla="*/ 135052 h 505429"/>
                <a:gd name="connsiteX24" fmla="*/ 226637 w 239822"/>
                <a:gd name="connsiteY24" fmla="*/ 153745 h 505429"/>
                <a:gd name="connsiteX25" fmla="*/ 194015 w 239822"/>
                <a:gd name="connsiteY25" fmla="*/ 168407 h 505429"/>
                <a:gd name="connsiteX26" fmla="*/ 185951 w 239822"/>
                <a:gd name="connsiteY26" fmla="*/ 168407 h 505429"/>
                <a:gd name="connsiteX27" fmla="*/ 128038 w 239822"/>
                <a:gd name="connsiteY27" fmla="*/ 171339 h 505429"/>
                <a:gd name="connsiteX28" fmla="*/ 135735 w 239822"/>
                <a:gd name="connsiteY28" fmla="*/ 196997 h 505429"/>
                <a:gd name="connsiteX29" fmla="*/ 140500 w 239822"/>
                <a:gd name="connsiteY29" fmla="*/ 231085 h 505429"/>
                <a:gd name="connsiteX30" fmla="*/ 118508 w 239822"/>
                <a:gd name="connsiteY30" fmla="*/ 238049 h 505429"/>
                <a:gd name="connsiteX31" fmla="*/ 118508 w 239822"/>
                <a:gd name="connsiteY31" fmla="*/ 247946 h 505429"/>
                <a:gd name="connsiteX32" fmla="*/ 129504 w 239822"/>
                <a:gd name="connsiteY32" fmla="*/ 307325 h 505429"/>
                <a:gd name="connsiteX33" fmla="*/ 140867 w 239822"/>
                <a:gd name="connsiteY33" fmla="*/ 312457 h 505429"/>
                <a:gd name="connsiteX34" fmla="*/ 161759 w 239822"/>
                <a:gd name="connsiteY34" fmla="*/ 313190 h 505429"/>
                <a:gd name="connsiteX35" fmla="*/ 150397 w 239822"/>
                <a:gd name="connsiteY35" fmla="*/ 334082 h 505429"/>
                <a:gd name="connsiteX36" fmla="*/ 175688 w 239822"/>
                <a:gd name="connsiteY36" fmla="*/ 348011 h 505429"/>
                <a:gd name="connsiteX37" fmla="*/ 181186 w 239822"/>
                <a:gd name="connsiteY37" fmla="*/ 367437 h 505429"/>
                <a:gd name="connsiteX38" fmla="*/ 180086 w 239822"/>
                <a:gd name="connsiteY38" fmla="*/ 384665 h 505429"/>
                <a:gd name="connsiteX39" fmla="*/ 173855 w 239822"/>
                <a:gd name="connsiteY39" fmla="*/ 398593 h 505429"/>
                <a:gd name="connsiteX40" fmla="*/ 198047 w 239822"/>
                <a:gd name="connsiteY40" fmla="*/ 410322 h 505429"/>
                <a:gd name="connsiteX41" fmla="*/ 193282 w 239822"/>
                <a:gd name="connsiteY41" fmla="*/ 432681 h 505429"/>
                <a:gd name="connsiteX42" fmla="*/ 177154 w 239822"/>
                <a:gd name="connsiteY42" fmla="*/ 452841 h 505429"/>
                <a:gd name="connsiteX43" fmla="*/ 169090 w 239822"/>
                <a:gd name="connsiteY43" fmla="*/ 449909 h 505429"/>
                <a:gd name="connsiteX44" fmla="*/ 137568 w 239822"/>
                <a:gd name="connsiteY44" fmla="*/ 433414 h 505429"/>
                <a:gd name="connsiteX45" fmla="*/ 125839 w 239822"/>
                <a:gd name="connsiteY45" fmla="*/ 426084 h 505429"/>
                <a:gd name="connsiteX46" fmla="*/ 132070 w 239822"/>
                <a:gd name="connsiteY46" fmla="*/ 413621 h 505429"/>
                <a:gd name="connsiteX47" fmla="*/ 148564 w 239822"/>
                <a:gd name="connsiteY47" fmla="*/ 392362 h 505429"/>
                <a:gd name="connsiteX48" fmla="*/ 108611 w 239822"/>
                <a:gd name="connsiteY48" fmla="*/ 395661 h 505429"/>
                <a:gd name="connsiteX49" fmla="*/ 116675 w 239822"/>
                <a:gd name="connsiteY49" fmla="*/ 406290 h 505429"/>
                <a:gd name="connsiteX50" fmla="*/ 120340 w 239822"/>
                <a:gd name="connsiteY50" fmla="*/ 420586 h 505429"/>
                <a:gd name="connsiteX51" fmla="*/ 120340 w 239822"/>
                <a:gd name="connsiteY51" fmla="*/ 462004 h 505429"/>
                <a:gd name="connsiteX52" fmla="*/ 124006 w 239822"/>
                <a:gd name="connsiteY52" fmla="*/ 478132 h 505429"/>
                <a:gd name="connsiteX53" fmla="*/ 117042 w 239822"/>
                <a:gd name="connsiteY53" fmla="*/ 495359 h 505429"/>
                <a:gd name="connsiteX54" fmla="*/ 98715 w 239822"/>
                <a:gd name="connsiteY54" fmla="*/ 503790 h 505429"/>
                <a:gd name="connsiteX55" fmla="*/ 84786 w 239822"/>
                <a:gd name="connsiteY55" fmla="*/ 478865 h 505429"/>
                <a:gd name="connsiteX56" fmla="*/ 93217 w 239822"/>
                <a:gd name="connsiteY56" fmla="*/ 452841 h 505429"/>
                <a:gd name="connsiteX57" fmla="*/ 49598 w 239822"/>
                <a:gd name="connsiteY57" fmla="*/ 436713 h 505429"/>
                <a:gd name="connsiteX58" fmla="*/ 37503 w 239822"/>
                <a:gd name="connsiteY58" fmla="*/ 425717 h 505429"/>
                <a:gd name="connsiteX59" fmla="*/ 33471 w 239822"/>
                <a:gd name="connsiteY59" fmla="*/ 397127 h 505429"/>
                <a:gd name="connsiteX60" fmla="*/ 39335 w 239822"/>
                <a:gd name="connsiteY60" fmla="*/ 385031 h 505429"/>
                <a:gd name="connsiteX61" fmla="*/ 52531 w 239822"/>
                <a:gd name="connsiteY61" fmla="*/ 390163 h 505429"/>
                <a:gd name="connsiteX62" fmla="*/ 67559 w 239822"/>
                <a:gd name="connsiteY62" fmla="*/ 404458 h 505429"/>
                <a:gd name="connsiteX63" fmla="*/ 84053 w 239822"/>
                <a:gd name="connsiteY63" fmla="*/ 416187 h 505429"/>
                <a:gd name="connsiteX64" fmla="*/ 108978 w 239822"/>
                <a:gd name="connsiteY64" fmla="*/ 364505 h 505429"/>
                <a:gd name="connsiteX65" fmla="*/ 100914 w 239822"/>
                <a:gd name="connsiteY65" fmla="*/ 350210 h 505429"/>
                <a:gd name="connsiteX66" fmla="*/ 88818 w 239822"/>
                <a:gd name="connsiteY66" fmla="*/ 328218 h 505429"/>
                <a:gd name="connsiteX67" fmla="*/ 80388 w 239822"/>
                <a:gd name="connsiteY67" fmla="*/ 286432 h 505429"/>
                <a:gd name="connsiteX68" fmla="*/ 73057 w 239822"/>
                <a:gd name="connsiteY68" fmla="*/ 275803 h 505429"/>
                <a:gd name="connsiteX69" fmla="*/ 43367 w 239822"/>
                <a:gd name="connsiteY69" fmla="*/ 273604 h 505429"/>
                <a:gd name="connsiteX70" fmla="*/ 44467 w 239822"/>
                <a:gd name="connsiteY70" fmla="*/ 280934 h 505429"/>
                <a:gd name="connsiteX71" fmla="*/ 55463 w 239822"/>
                <a:gd name="connsiteY71" fmla="*/ 316122 h 505429"/>
                <a:gd name="connsiteX72" fmla="*/ 54364 w 239822"/>
                <a:gd name="connsiteY72" fmla="*/ 317588 h 505429"/>
                <a:gd name="connsiteX73" fmla="*/ 43734 w 239822"/>
                <a:gd name="connsiteY73" fmla="*/ 340314 h 505429"/>
                <a:gd name="connsiteX74" fmla="*/ 35304 w 239822"/>
                <a:gd name="connsiteY74" fmla="*/ 305859 h 505429"/>
                <a:gd name="connsiteX75" fmla="*/ 30172 w 239822"/>
                <a:gd name="connsiteY75" fmla="*/ 282034 h 505429"/>
                <a:gd name="connsiteX76" fmla="*/ 29806 w 239822"/>
                <a:gd name="connsiteY76" fmla="*/ 265906 h 505429"/>
                <a:gd name="connsiteX77" fmla="*/ 37136 w 239822"/>
                <a:gd name="connsiteY77" fmla="*/ 235117 h 505429"/>
                <a:gd name="connsiteX78" fmla="*/ 1215 w 239822"/>
                <a:gd name="connsiteY78" fmla="*/ 205061 h 505429"/>
                <a:gd name="connsiteX79" fmla="*/ 1215 w 239822"/>
                <a:gd name="connsiteY79" fmla="*/ 184901 h 505429"/>
                <a:gd name="connsiteX80" fmla="*/ 12212 w 239822"/>
                <a:gd name="connsiteY80" fmla="*/ 176471 h 505429"/>
                <a:gd name="connsiteX81" fmla="*/ 36770 w 239822"/>
                <a:gd name="connsiteY81" fmla="*/ 145315 h 505429"/>
                <a:gd name="connsiteX82" fmla="*/ 38969 w 239822"/>
                <a:gd name="connsiteY82" fmla="*/ 96199 h 505429"/>
                <a:gd name="connsiteX83" fmla="*/ 22841 w 239822"/>
                <a:gd name="connsiteY83" fmla="*/ 62111 h 50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39822" h="505429">
                  <a:moveTo>
                    <a:pt x="22841" y="62111"/>
                  </a:moveTo>
                  <a:cubicBezTo>
                    <a:pt x="23574" y="45616"/>
                    <a:pt x="24674" y="29122"/>
                    <a:pt x="15877" y="13728"/>
                  </a:cubicBezTo>
                  <a:cubicBezTo>
                    <a:pt x="14044" y="10429"/>
                    <a:pt x="12945" y="2731"/>
                    <a:pt x="18443" y="532"/>
                  </a:cubicBezTo>
                  <a:cubicBezTo>
                    <a:pt x="25040" y="-2034"/>
                    <a:pt x="25774" y="5297"/>
                    <a:pt x="28339" y="9329"/>
                  </a:cubicBezTo>
                  <a:cubicBezTo>
                    <a:pt x="30539" y="12994"/>
                    <a:pt x="32738" y="17026"/>
                    <a:pt x="37869" y="17026"/>
                  </a:cubicBezTo>
                  <a:cubicBezTo>
                    <a:pt x="40802" y="21791"/>
                    <a:pt x="43367" y="26923"/>
                    <a:pt x="46300" y="31321"/>
                  </a:cubicBezTo>
                  <a:cubicBezTo>
                    <a:pt x="50698" y="38286"/>
                    <a:pt x="53997" y="49648"/>
                    <a:pt x="62794" y="33521"/>
                  </a:cubicBezTo>
                  <a:cubicBezTo>
                    <a:pt x="66826" y="26557"/>
                    <a:pt x="74523" y="29489"/>
                    <a:pt x="81121" y="32788"/>
                  </a:cubicBezTo>
                  <a:cubicBezTo>
                    <a:pt x="91017" y="37553"/>
                    <a:pt x="103846" y="37919"/>
                    <a:pt x="107878" y="50748"/>
                  </a:cubicBezTo>
                  <a:cubicBezTo>
                    <a:pt x="110077" y="58079"/>
                    <a:pt x="102014" y="59178"/>
                    <a:pt x="98348" y="62844"/>
                  </a:cubicBezTo>
                  <a:cubicBezTo>
                    <a:pt x="89918" y="70175"/>
                    <a:pt x="82221" y="76772"/>
                    <a:pt x="94316" y="88135"/>
                  </a:cubicBezTo>
                  <a:cubicBezTo>
                    <a:pt x="101280" y="94733"/>
                    <a:pt x="99814" y="106462"/>
                    <a:pt x="99814" y="114892"/>
                  </a:cubicBezTo>
                  <a:cubicBezTo>
                    <a:pt x="99081" y="132486"/>
                    <a:pt x="113743" y="128088"/>
                    <a:pt x="121440" y="131386"/>
                  </a:cubicBezTo>
                  <a:cubicBezTo>
                    <a:pt x="126572" y="133586"/>
                    <a:pt x="126572" y="125155"/>
                    <a:pt x="124372" y="121857"/>
                  </a:cubicBezTo>
                  <a:cubicBezTo>
                    <a:pt x="112277" y="105362"/>
                    <a:pt x="129504" y="95099"/>
                    <a:pt x="133902" y="83003"/>
                  </a:cubicBezTo>
                  <a:cubicBezTo>
                    <a:pt x="135735" y="78238"/>
                    <a:pt x="155162" y="76039"/>
                    <a:pt x="165058" y="78605"/>
                  </a:cubicBezTo>
                  <a:cubicBezTo>
                    <a:pt x="172389" y="80438"/>
                    <a:pt x="165791" y="85203"/>
                    <a:pt x="160660" y="88135"/>
                  </a:cubicBezTo>
                  <a:cubicBezTo>
                    <a:pt x="148564" y="95099"/>
                    <a:pt x="148931" y="104996"/>
                    <a:pt x="161026" y="111593"/>
                  </a:cubicBezTo>
                  <a:cubicBezTo>
                    <a:pt x="163959" y="113060"/>
                    <a:pt x="166524" y="114892"/>
                    <a:pt x="166891" y="109394"/>
                  </a:cubicBezTo>
                  <a:cubicBezTo>
                    <a:pt x="167258" y="103163"/>
                    <a:pt x="172389" y="103163"/>
                    <a:pt x="173855" y="106828"/>
                  </a:cubicBezTo>
                  <a:cubicBezTo>
                    <a:pt x="181186" y="125888"/>
                    <a:pt x="191082" y="115992"/>
                    <a:pt x="201346" y="110127"/>
                  </a:cubicBezTo>
                  <a:cubicBezTo>
                    <a:pt x="205744" y="107562"/>
                    <a:pt x="210142" y="105729"/>
                    <a:pt x="214541" y="103530"/>
                  </a:cubicBezTo>
                  <a:cubicBezTo>
                    <a:pt x="220405" y="104263"/>
                    <a:pt x="223704" y="109761"/>
                    <a:pt x="228836" y="111960"/>
                  </a:cubicBezTo>
                  <a:cubicBezTo>
                    <a:pt x="241665" y="116725"/>
                    <a:pt x="242764" y="124789"/>
                    <a:pt x="234701" y="135052"/>
                  </a:cubicBezTo>
                  <a:cubicBezTo>
                    <a:pt x="230302" y="140550"/>
                    <a:pt x="229202" y="147514"/>
                    <a:pt x="226637" y="153745"/>
                  </a:cubicBezTo>
                  <a:cubicBezTo>
                    <a:pt x="220772" y="169507"/>
                    <a:pt x="210876" y="177204"/>
                    <a:pt x="194015" y="168407"/>
                  </a:cubicBezTo>
                  <a:cubicBezTo>
                    <a:pt x="191449" y="167307"/>
                    <a:pt x="189616" y="166208"/>
                    <a:pt x="185951" y="168407"/>
                  </a:cubicBezTo>
                  <a:cubicBezTo>
                    <a:pt x="158094" y="185634"/>
                    <a:pt x="156261" y="185268"/>
                    <a:pt x="128038" y="171339"/>
                  </a:cubicBezTo>
                  <a:cubicBezTo>
                    <a:pt x="121440" y="182702"/>
                    <a:pt x="122906" y="189666"/>
                    <a:pt x="135735" y="196997"/>
                  </a:cubicBezTo>
                  <a:cubicBezTo>
                    <a:pt x="148564" y="204328"/>
                    <a:pt x="144166" y="218989"/>
                    <a:pt x="140500" y="231085"/>
                  </a:cubicBezTo>
                  <a:cubicBezTo>
                    <a:pt x="136468" y="243547"/>
                    <a:pt x="127305" y="241715"/>
                    <a:pt x="118508" y="238049"/>
                  </a:cubicBezTo>
                  <a:cubicBezTo>
                    <a:pt x="116675" y="242081"/>
                    <a:pt x="119974" y="245747"/>
                    <a:pt x="118508" y="247946"/>
                  </a:cubicBezTo>
                  <a:cubicBezTo>
                    <a:pt x="106045" y="271038"/>
                    <a:pt x="124372" y="287898"/>
                    <a:pt x="129504" y="307325"/>
                  </a:cubicBezTo>
                  <a:cubicBezTo>
                    <a:pt x="130970" y="313190"/>
                    <a:pt x="135002" y="315756"/>
                    <a:pt x="140867" y="312457"/>
                  </a:cubicBezTo>
                  <a:cubicBezTo>
                    <a:pt x="147831" y="308791"/>
                    <a:pt x="155528" y="303293"/>
                    <a:pt x="161759" y="313190"/>
                  </a:cubicBezTo>
                  <a:cubicBezTo>
                    <a:pt x="165058" y="318688"/>
                    <a:pt x="161393" y="325285"/>
                    <a:pt x="150397" y="334082"/>
                  </a:cubicBezTo>
                  <a:cubicBezTo>
                    <a:pt x="159194" y="338114"/>
                    <a:pt x="166891" y="344345"/>
                    <a:pt x="175688" y="348011"/>
                  </a:cubicBezTo>
                  <a:cubicBezTo>
                    <a:pt x="185951" y="352409"/>
                    <a:pt x="185584" y="359374"/>
                    <a:pt x="181186" y="367437"/>
                  </a:cubicBezTo>
                  <a:cubicBezTo>
                    <a:pt x="178620" y="372935"/>
                    <a:pt x="175688" y="377700"/>
                    <a:pt x="180086" y="384665"/>
                  </a:cubicBezTo>
                  <a:cubicBezTo>
                    <a:pt x="185951" y="394195"/>
                    <a:pt x="180453" y="398227"/>
                    <a:pt x="173855" y="398593"/>
                  </a:cubicBezTo>
                  <a:cubicBezTo>
                    <a:pt x="184485" y="393095"/>
                    <a:pt x="191816" y="399693"/>
                    <a:pt x="198047" y="410322"/>
                  </a:cubicBezTo>
                  <a:cubicBezTo>
                    <a:pt x="203178" y="419486"/>
                    <a:pt x="201712" y="426450"/>
                    <a:pt x="193282" y="432681"/>
                  </a:cubicBezTo>
                  <a:cubicBezTo>
                    <a:pt x="186318" y="438179"/>
                    <a:pt x="184485" y="447709"/>
                    <a:pt x="177154" y="452841"/>
                  </a:cubicBezTo>
                  <a:cubicBezTo>
                    <a:pt x="173855" y="453574"/>
                    <a:pt x="170190" y="452474"/>
                    <a:pt x="169090" y="449909"/>
                  </a:cubicBezTo>
                  <a:cubicBezTo>
                    <a:pt x="162859" y="435980"/>
                    <a:pt x="152596" y="430849"/>
                    <a:pt x="137568" y="433414"/>
                  </a:cubicBezTo>
                  <a:cubicBezTo>
                    <a:pt x="132803" y="434147"/>
                    <a:pt x="127305" y="432315"/>
                    <a:pt x="125839" y="426084"/>
                  </a:cubicBezTo>
                  <a:cubicBezTo>
                    <a:pt x="124372" y="420219"/>
                    <a:pt x="126938" y="416187"/>
                    <a:pt x="132070" y="413621"/>
                  </a:cubicBezTo>
                  <a:cubicBezTo>
                    <a:pt x="139767" y="409956"/>
                    <a:pt x="145632" y="404824"/>
                    <a:pt x="148564" y="392362"/>
                  </a:cubicBezTo>
                  <a:cubicBezTo>
                    <a:pt x="135002" y="405924"/>
                    <a:pt x="121807" y="405924"/>
                    <a:pt x="108611" y="395661"/>
                  </a:cubicBezTo>
                  <a:cubicBezTo>
                    <a:pt x="107512" y="404458"/>
                    <a:pt x="113376" y="404091"/>
                    <a:pt x="116675" y="406290"/>
                  </a:cubicBezTo>
                  <a:cubicBezTo>
                    <a:pt x="122173" y="409956"/>
                    <a:pt x="124739" y="415454"/>
                    <a:pt x="120340" y="420586"/>
                  </a:cubicBezTo>
                  <a:cubicBezTo>
                    <a:pt x="107512" y="434881"/>
                    <a:pt x="113376" y="448076"/>
                    <a:pt x="120340" y="462004"/>
                  </a:cubicBezTo>
                  <a:cubicBezTo>
                    <a:pt x="122906" y="467136"/>
                    <a:pt x="124739" y="472268"/>
                    <a:pt x="124006" y="478132"/>
                  </a:cubicBezTo>
                  <a:cubicBezTo>
                    <a:pt x="122906" y="484363"/>
                    <a:pt x="121440" y="490594"/>
                    <a:pt x="117042" y="495359"/>
                  </a:cubicBezTo>
                  <a:cubicBezTo>
                    <a:pt x="112277" y="500857"/>
                    <a:pt x="104946" y="508921"/>
                    <a:pt x="98715" y="503790"/>
                  </a:cubicBezTo>
                  <a:cubicBezTo>
                    <a:pt x="92117" y="498292"/>
                    <a:pt x="79288" y="493527"/>
                    <a:pt x="84786" y="478865"/>
                  </a:cubicBezTo>
                  <a:cubicBezTo>
                    <a:pt x="87719" y="470435"/>
                    <a:pt x="95782" y="463471"/>
                    <a:pt x="93217" y="452841"/>
                  </a:cubicBezTo>
                  <a:cubicBezTo>
                    <a:pt x="66459" y="464204"/>
                    <a:pt x="66093" y="464204"/>
                    <a:pt x="49598" y="436713"/>
                  </a:cubicBezTo>
                  <a:cubicBezTo>
                    <a:pt x="46666" y="431582"/>
                    <a:pt x="39335" y="431582"/>
                    <a:pt x="37503" y="425717"/>
                  </a:cubicBezTo>
                  <a:cubicBezTo>
                    <a:pt x="38236" y="415821"/>
                    <a:pt x="29439" y="407757"/>
                    <a:pt x="33471" y="397127"/>
                  </a:cubicBezTo>
                  <a:cubicBezTo>
                    <a:pt x="35304" y="392729"/>
                    <a:pt x="32371" y="386497"/>
                    <a:pt x="39335" y="385031"/>
                  </a:cubicBezTo>
                  <a:cubicBezTo>
                    <a:pt x="44834" y="383565"/>
                    <a:pt x="48866" y="386497"/>
                    <a:pt x="52531" y="390163"/>
                  </a:cubicBezTo>
                  <a:cubicBezTo>
                    <a:pt x="57296" y="394928"/>
                    <a:pt x="62061" y="400059"/>
                    <a:pt x="67559" y="404458"/>
                  </a:cubicBezTo>
                  <a:cubicBezTo>
                    <a:pt x="72324" y="408490"/>
                    <a:pt x="77822" y="411422"/>
                    <a:pt x="84053" y="416187"/>
                  </a:cubicBezTo>
                  <a:cubicBezTo>
                    <a:pt x="94316" y="400059"/>
                    <a:pt x="96516" y="379900"/>
                    <a:pt x="108978" y="364505"/>
                  </a:cubicBezTo>
                  <a:cubicBezTo>
                    <a:pt x="114842" y="357174"/>
                    <a:pt x="112643" y="350943"/>
                    <a:pt x="100914" y="350210"/>
                  </a:cubicBezTo>
                  <a:cubicBezTo>
                    <a:pt x="86252" y="349477"/>
                    <a:pt x="80021" y="346545"/>
                    <a:pt x="88818" y="328218"/>
                  </a:cubicBezTo>
                  <a:cubicBezTo>
                    <a:pt x="93950" y="317588"/>
                    <a:pt x="96882" y="297795"/>
                    <a:pt x="80388" y="286432"/>
                  </a:cubicBezTo>
                  <a:cubicBezTo>
                    <a:pt x="77089" y="284233"/>
                    <a:pt x="75256" y="279468"/>
                    <a:pt x="73057" y="275803"/>
                  </a:cubicBezTo>
                  <a:cubicBezTo>
                    <a:pt x="65726" y="263707"/>
                    <a:pt x="51431" y="262607"/>
                    <a:pt x="43367" y="273604"/>
                  </a:cubicBezTo>
                  <a:cubicBezTo>
                    <a:pt x="41535" y="276169"/>
                    <a:pt x="40069" y="279102"/>
                    <a:pt x="44467" y="280934"/>
                  </a:cubicBezTo>
                  <a:cubicBezTo>
                    <a:pt x="63894" y="287898"/>
                    <a:pt x="62061" y="301094"/>
                    <a:pt x="55463" y="316122"/>
                  </a:cubicBezTo>
                  <a:cubicBezTo>
                    <a:pt x="55097" y="316855"/>
                    <a:pt x="54730" y="317222"/>
                    <a:pt x="54364" y="317588"/>
                  </a:cubicBezTo>
                  <a:cubicBezTo>
                    <a:pt x="48499" y="324186"/>
                    <a:pt x="58395" y="338114"/>
                    <a:pt x="43734" y="340314"/>
                  </a:cubicBezTo>
                  <a:cubicBezTo>
                    <a:pt x="41901" y="328584"/>
                    <a:pt x="32005" y="318321"/>
                    <a:pt x="35304" y="305859"/>
                  </a:cubicBezTo>
                  <a:cubicBezTo>
                    <a:pt x="37869" y="296695"/>
                    <a:pt x="37869" y="288632"/>
                    <a:pt x="30172" y="282034"/>
                  </a:cubicBezTo>
                  <a:cubicBezTo>
                    <a:pt x="24307" y="276902"/>
                    <a:pt x="24307" y="268105"/>
                    <a:pt x="29806" y="265906"/>
                  </a:cubicBezTo>
                  <a:cubicBezTo>
                    <a:pt x="47766" y="258209"/>
                    <a:pt x="39702" y="246480"/>
                    <a:pt x="37136" y="235117"/>
                  </a:cubicBezTo>
                  <a:cubicBezTo>
                    <a:pt x="33471" y="219722"/>
                    <a:pt x="15144" y="204328"/>
                    <a:pt x="1215" y="205061"/>
                  </a:cubicBezTo>
                  <a:cubicBezTo>
                    <a:pt x="-2450" y="198830"/>
                    <a:pt x="7813" y="193332"/>
                    <a:pt x="1215" y="184901"/>
                  </a:cubicBezTo>
                  <a:cubicBezTo>
                    <a:pt x="-2816" y="179770"/>
                    <a:pt x="3781" y="175005"/>
                    <a:pt x="12212" y="176471"/>
                  </a:cubicBezTo>
                  <a:cubicBezTo>
                    <a:pt x="26140" y="178670"/>
                    <a:pt x="40435" y="158510"/>
                    <a:pt x="36770" y="145315"/>
                  </a:cubicBezTo>
                  <a:cubicBezTo>
                    <a:pt x="32371" y="128821"/>
                    <a:pt x="31638" y="110127"/>
                    <a:pt x="38969" y="96199"/>
                  </a:cubicBezTo>
                  <a:cubicBezTo>
                    <a:pt x="51798" y="73840"/>
                    <a:pt x="33104" y="71274"/>
                    <a:pt x="22841" y="621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82E6F65A-788F-483D-B4CD-CDC83CE8AAFD}"/>
                </a:ext>
              </a:extLst>
            </p:cNvPr>
            <p:cNvSpPr/>
            <p:nvPr/>
          </p:nvSpPr>
          <p:spPr>
            <a:xfrm>
              <a:off x="11284342" y="6385151"/>
              <a:ext cx="263532" cy="283495"/>
            </a:xfrm>
            <a:custGeom>
              <a:avLst/>
              <a:gdLst>
                <a:gd name="connsiteX0" fmla="*/ 118629 w 263532"/>
                <a:gd name="connsiteY0" fmla="*/ 34099 h 283495"/>
                <a:gd name="connsiteX1" fmla="*/ 149052 w 263532"/>
                <a:gd name="connsiteY1" fmla="*/ 11374 h 283495"/>
                <a:gd name="connsiteX2" fmla="*/ 155283 w 263532"/>
                <a:gd name="connsiteY2" fmla="*/ 11 h 283495"/>
                <a:gd name="connsiteX3" fmla="*/ 162980 w 263532"/>
                <a:gd name="connsiteY3" fmla="*/ 11007 h 283495"/>
                <a:gd name="connsiteX4" fmla="*/ 165180 w 263532"/>
                <a:gd name="connsiteY4" fmla="*/ 23470 h 283495"/>
                <a:gd name="connsiteX5" fmla="*/ 164447 w 263532"/>
                <a:gd name="connsiteY5" fmla="*/ 48761 h 283495"/>
                <a:gd name="connsiteX6" fmla="*/ 169212 w 263532"/>
                <a:gd name="connsiteY6" fmla="*/ 64522 h 283495"/>
                <a:gd name="connsiteX7" fmla="*/ 180941 w 263532"/>
                <a:gd name="connsiteY7" fmla="*/ 46195 h 283495"/>
                <a:gd name="connsiteX8" fmla="*/ 194503 w 263532"/>
                <a:gd name="connsiteY8" fmla="*/ 68187 h 283495"/>
                <a:gd name="connsiteX9" fmla="*/ 193037 w 263532"/>
                <a:gd name="connsiteY9" fmla="*/ 91279 h 283495"/>
                <a:gd name="connsiteX10" fmla="*/ 195969 w 263532"/>
                <a:gd name="connsiteY10" fmla="*/ 93478 h 283495"/>
                <a:gd name="connsiteX11" fmla="*/ 214662 w 263532"/>
                <a:gd name="connsiteY11" fmla="*/ 107407 h 283495"/>
                <a:gd name="connsiteX12" fmla="*/ 204033 w 263532"/>
                <a:gd name="connsiteY12" fmla="*/ 134897 h 283495"/>
                <a:gd name="connsiteX13" fmla="*/ 212463 w 263532"/>
                <a:gd name="connsiteY13" fmla="*/ 157989 h 283495"/>
                <a:gd name="connsiteX14" fmla="*/ 220161 w 263532"/>
                <a:gd name="connsiteY14" fmla="*/ 171918 h 283495"/>
                <a:gd name="connsiteX15" fmla="*/ 246918 w 263532"/>
                <a:gd name="connsiteY15" fmla="*/ 186946 h 283495"/>
                <a:gd name="connsiteX16" fmla="*/ 259380 w 263532"/>
                <a:gd name="connsiteY16" fmla="*/ 197942 h 283495"/>
                <a:gd name="connsiteX17" fmla="*/ 261213 w 263532"/>
                <a:gd name="connsiteY17" fmla="*/ 208938 h 283495"/>
                <a:gd name="connsiteX18" fmla="*/ 213929 w 263532"/>
                <a:gd name="connsiteY18" fmla="*/ 226532 h 283495"/>
                <a:gd name="connsiteX19" fmla="*/ 224192 w 263532"/>
                <a:gd name="connsiteY19" fmla="*/ 260254 h 283495"/>
                <a:gd name="connsiteX20" fmla="*/ 221260 w 263532"/>
                <a:gd name="connsiteY20" fmla="*/ 265018 h 283495"/>
                <a:gd name="connsiteX21" fmla="*/ 216495 w 263532"/>
                <a:gd name="connsiteY21" fmla="*/ 278580 h 283495"/>
                <a:gd name="connsiteX22" fmla="*/ 202200 w 263532"/>
                <a:gd name="connsiteY22" fmla="*/ 266851 h 283495"/>
                <a:gd name="connsiteX23" fmla="*/ 200001 w 263532"/>
                <a:gd name="connsiteY23" fmla="*/ 265018 h 283495"/>
                <a:gd name="connsiteX24" fmla="*/ 197802 w 263532"/>
                <a:gd name="connsiteY24" fmla="*/ 268317 h 283495"/>
                <a:gd name="connsiteX25" fmla="*/ 199634 w 263532"/>
                <a:gd name="connsiteY25" fmla="*/ 279680 h 283495"/>
                <a:gd name="connsiteX26" fmla="*/ 182407 w 263532"/>
                <a:gd name="connsiteY26" fmla="*/ 280413 h 283495"/>
                <a:gd name="connsiteX27" fmla="*/ 165180 w 263532"/>
                <a:gd name="connsiteY27" fmla="*/ 263919 h 283495"/>
                <a:gd name="connsiteX28" fmla="*/ 143554 w 263532"/>
                <a:gd name="connsiteY28" fmla="*/ 254389 h 283495"/>
                <a:gd name="connsiteX29" fmla="*/ 119362 w 263532"/>
                <a:gd name="connsiteY29" fmla="*/ 269784 h 283495"/>
                <a:gd name="connsiteX30" fmla="*/ 103235 w 263532"/>
                <a:gd name="connsiteY30" fmla="*/ 278580 h 283495"/>
                <a:gd name="connsiteX31" fmla="*/ 110932 w 263532"/>
                <a:gd name="connsiteY31" fmla="*/ 240094 h 283495"/>
                <a:gd name="connsiteX32" fmla="*/ 78310 w 263532"/>
                <a:gd name="connsiteY32" fmla="*/ 236428 h 283495"/>
                <a:gd name="connsiteX33" fmla="*/ 91139 w 263532"/>
                <a:gd name="connsiteY33" fmla="*/ 247425 h 283495"/>
                <a:gd name="connsiteX34" fmla="*/ 96637 w 263532"/>
                <a:gd name="connsiteY34" fmla="*/ 265018 h 283495"/>
                <a:gd name="connsiteX35" fmla="*/ 79776 w 263532"/>
                <a:gd name="connsiteY35" fmla="*/ 265018 h 283495"/>
                <a:gd name="connsiteX36" fmla="*/ 56318 w 263532"/>
                <a:gd name="connsiteY36" fmla="*/ 265385 h 283495"/>
                <a:gd name="connsiteX37" fmla="*/ 43855 w 263532"/>
                <a:gd name="connsiteY37" fmla="*/ 268317 h 283495"/>
                <a:gd name="connsiteX38" fmla="*/ 28827 w 263532"/>
                <a:gd name="connsiteY38" fmla="*/ 251090 h 283495"/>
                <a:gd name="connsiteX39" fmla="*/ 237 w 263532"/>
                <a:gd name="connsiteY39" fmla="*/ 225799 h 283495"/>
                <a:gd name="connsiteX40" fmla="*/ 1703 w 263532"/>
                <a:gd name="connsiteY40" fmla="*/ 215536 h 283495"/>
                <a:gd name="connsiteX41" fmla="*/ 38724 w 263532"/>
                <a:gd name="connsiteY41" fmla="*/ 205639 h 283495"/>
                <a:gd name="connsiteX42" fmla="*/ 35058 w 263532"/>
                <a:gd name="connsiteY42" fmla="*/ 185846 h 283495"/>
                <a:gd name="connsiteX43" fmla="*/ 31393 w 263532"/>
                <a:gd name="connsiteY43" fmla="*/ 172651 h 283495"/>
                <a:gd name="connsiteX44" fmla="*/ 45688 w 263532"/>
                <a:gd name="connsiteY44" fmla="*/ 165686 h 283495"/>
                <a:gd name="connsiteX45" fmla="*/ 51553 w 263532"/>
                <a:gd name="connsiteY45" fmla="*/ 177782 h 283495"/>
                <a:gd name="connsiteX46" fmla="*/ 60350 w 263532"/>
                <a:gd name="connsiteY46" fmla="*/ 163854 h 283495"/>
                <a:gd name="connsiteX47" fmla="*/ 75378 w 263532"/>
                <a:gd name="connsiteY47" fmla="*/ 184380 h 283495"/>
                <a:gd name="connsiteX48" fmla="*/ 86740 w 263532"/>
                <a:gd name="connsiteY48" fmla="*/ 138196 h 283495"/>
                <a:gd name="connsiteX49" fmla="*/ 99203 w 263532"/>
                <a:gd name="connsiteY49" fmla="*/ 163121 h 283495"/>
                <a:gd name="connsiteX50" fmla="*/ 108366 w 263532"/>
                <a:gd name="connsiteY50" fmla="*/ 156157 h 283495"/>
                <a:gd name="connsiteX51" fmla="*/ 93705 w 263532"/>
                <a:gd name="connsiteY51" fmla="*/ 144794 h 283495"/>
                <a:gd name="connsiteX52" fmla="*/ 74278 w 263532"/>
                <a:gd name="connsiteY52" fmla="*/ 126833 h 283495"/>
                <a:gd name="connsiteX53" fmla="*/ 83808 w 263532"/>
                <a:gd name="connsiteY53" fmla="*/ 133065 h 283495"/>
                <a:gd name="connsiteX54" fmla="*/ 77577 w 263532"/>
                <a:gd name="connsiteY54" fmla="*/ 154324 h 283495"/>
                <a:gd name="connsiteX55" fmla="*/ 59617 w 263532"/>
                <a:gd name="connsiteY55" fmla="*/ 158722 h 283495"/>
                <a:gd name="connsiteX56" fmla="*/ 41656 w 263532"/>
                <a:gd name="connsiteY56" fmla="*/ 155057 h 283495"/>
                <a:gd name="connsiteX57" fmla="*/ 46055 w 263532"/>
                <a:gd name="connsiteY57" fmla="*/ 135630 h 283495"/>
                <a:gd name="connsiteX58" fmla="*/ 44955 w 263532"/>
                <a:gd name="connsiteY58" fmla="*/ 112538 h 283495"/>
                <a:gd name="connsiteX59" fmla="*/ 43489 w 263532"/>
                <a:gd name="connsiteY59" fmla="*/ 84681 h 283495"/>
                <a:gd name="connsiteX60" fmla="*/ 27728 w 263532"/>
                <a:gd name="connsiteY60" fmla="*/ 92745 h 283495"/>
                <a:gd name="connsiteX61" fmla="*/ 24062 w 263532"/>
                <a:gd name="connsiteY61" fmla="*/ 78084 h 283495"/>
                <a:gd name="connsiteX62" fmla="*/ 46421 w 263532"/>
                <a:gd name="connsiteY62" fmla="*/ 58657 h 283495"/>
                <a:gd name="connsiteX63" fmla="*/ 62915 w 263532"/>
                <a:gd name="connsiteY63" fmla="*/ 49860 h 283495"/>
                <a:gd name="connsiteX64" fmla="*/ 92605 w 263532"/>
                <a:gd name="connsiteY64" fmla="*/ 37765 h 283495"/>
                <a:gd name="connsiteX65" fmla="*/ 109466 w 263532"/>
                <a:gd name="connsiteY65" fmla="*/ 60490 h 283495"/>
                <a:gd name="connsiteX66" fmla="*/ 110565 w 263532"/>
                <a:gd name="connsiteY66" fmla="*/ 59757 h 283495"/>
                <a:gd name="connsiteX67" fmla="*/ 109832 w 263532"/>
                <a:gd name="connsiteY67" fmla="*/ 58657 h 283495"/>
                <a:gd name="connsiteX68" fmla="*/ 118629 w 263532"/>
                <a:gd name="connsiteY68" fmla="*/ 34099 h 28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3532" h="283495">
                  <a:moveTo>
                    <a:pt x="118629" y="34099"/>
                  </a:moveTo>
                  <a:cubicBezTo>
                    <a:pt x="151984" y="42529"/>
                    <a:pt x="147219" y="48028"/>
                    <a:pt x="149052" y="11374"/>
                  </a:cubicBezTo>
                  <a:cubicBezTo>
                    <a:pt x="152717" y="8441"/>
                    <a:pt x="147219" y="-355"/>
                    <a:pt x="155283" y="11"/>
                  </a:cubicBezTo>
                  <a:cubicBezTo>
                    <a:pt x="161148" y="378"/>
                    <a:pt x="162614" y="5876"/>
                    <a:pt x="162980" y="11007"/>
                  </a:cubicBezTo>
                  <a:cubicBezTo>
                    <a:pt x="163347" y="15406"/>
                    <a:pt x="161881" y="20537"/>
                    <a:pt x="165180" y="23470"/>
                  </a:cubicBezTo>
                  <a:cubicBezTo>
                    <a:pt x="175443" y="32266"/>
                    <a:pt x="183140" y="39231"/>
                    <a:pt x="164447" y="48761"/>
                  </a:cubicBezTo>
                  <a:cubicBezTo>
                    <a:pt x="154917" y="53526"/>
                    <a:pt x="172144" y="57558"/>
                    <a:pt x="169212" y="64522"/>
                  </a:cubicBezTo>
                  <a:cubicBezTo>
                    <a:pt x="172877" y="57924"/>
                    <a:pt x="165546" y="43629"/>
                    <a:pt x="180941" y="46195"/>
                  </a:cubicBezTo>
                  <a:cubicBezTo>
                    <a:pt x="192304" y="48028"/>
                    <a:pt x="197802" y="56091"/>
                    <a:pt x="194503" y="68187"/>
                  </a:cubicBezTo>
                  <a:cubicBezTo>
                    <a:pt x="192304" y="75518"/>
                    <a:pt x="200734" y="83215"/>
                    <a:pt x="193037" y="91279"/>
                  </a:cubicBezTo>
                  <a:cubicBezTo>
                    <a:pt x="189738" y="94578"/>
                    <a:pt x="194869" y="93112"/>
                    <a:pt x="195969" y="93478"/>
                  </a:cubicBezTo>
                  <a:cubicBezTo>
                    <a:pt x="204766" y="94212"/>
                    <a:pt x="208431" y="102642"/>
                    <a:pt x="214662" y="107407"/>
                  </a:cubicBezTo>
                  <a:cubicBezTo>
                    <a:pt x="224925" y="115471"/>
                    <a:pt x="219794" y="126833"/>
                    <a:pt x="204033" y="134897"/>
                  </a:cubicBezTo>
                  <a:cubicBezTo>
                    <a:pt x="211364" y="141128"/>
                    <a:pt x="217595" y="146993"/>
                    <a:pt x="212463" y="157989"/>
                  </a:cubicBezTo>
                  <a:cubicBezTo>
                    <a:pt x="209164" y="164954"/>
                    <a:pt x="216862" y="168252"/>
                    <a:pt x="220161" y="171918"/>
                  </a:cubicBezTo>
                  <a:cubicBezTo>
                    <a:pt x="227125" y="179615"/>
                    <a:pt x="235922" y="185846"/>
                    <a:pt x="246918" y="186946"/>
                  </a:cubicBezTo>
                  <a:cubicBezTo>
                    <a:pt x="249850" y="191711"/>
                    <a:pt x="254982" y="194643"/>
                    <a:pt x="259380" y="197942"/>
                  </a:cubicBezTo>
                  <a:cubicBezTo>
                    <a:pt x="263046" y="200874"/>
                    <a:pt x="265611" y="207838"/>
                    <a:pt x="261213" y="208938"/>
                  </a:cubicBezTo>
                  <a:cubicBezTo>
                    <a:pt x="245085" y="213703"/>
                    <a:pt x="239221" y="238994"/>
                    <a:pt x="213929" y="226532"/>
                  </a:cubicBezTo>
                  <a:cubicBezTo>
                    <a:pt x="225292" y="239361"/>
                    <a:pt x="233356" y="247791"/>
                    <a:pt x="224192" y="260254"/>
                  </a:cubicBezTo>
                  <a:cubicBezTo>
                    <a:pt x="223093" y="261720"/>
                    <a:pt x="221627" y="263186"/>
                    <a:pt x="221260" y="265018"/>
                  </a:cubicBezTo>
                  <a:cubicBezTo>
                    <a:pt x="220161" y="269784"/>
                    <a:pt x="225292" y="277848"/>
                    <a:pt x="216495" y="278580"/>
                  </a:cubicBezTo>
                  <a:cubicBezTo>
                    <a:pt x="209164" y="279313"/>
                    <a:pt x="203300" y="274915"/>
                    <a:pt x="202200" y="266851"/>
                  </a:cubicBezTo>
                  <a:cubicBezTo>
                    <a:pt x="202200" y="265385"/>
                    <a:pt x="204033" y="260986"/>
                    <a:pt x="200001" y="265018"/>
                  </a:cubicBezTo>
                  <a:cubicBezTo>
                    <a:pt x="199268" y="265752"/>
                    <a:pt x="194136" y="266485"/>
                    <a:pt x="197802" y="268317"/>
                  </a:cubicBezTo>
                  <a:cubicBezTo>
                    <a:pt x="204766" y="271616"/>
                    <a:pt x="204033" y="275648"/>
                    <a:pt x="199634" y="279680"/>
                  </a:cubicBezTo>
                  <a:cubicBezTo>
                    <a:pt x="194503" y="284445"/>
                    <a:pt x="188272" y="284812"/>
                    <a:pt x="182407" y="280413"/>
                  </a:cubicBezTo>
                  <a:cubicBezTo>
                    <a:pt x="176176" y="275282"/>
                    <a:pt x="167379" y="270150"/>
                    <a:pt x="165180" y="263919"/>
                  </a:cubicBezTo>
                  <a:cubicBezTo>
                    <a:pt x="160415" y="251090"/>
                    <a:pt x="153084" y="254022"/>
                    <a:pt x="143554" y="254389"/>
                  </a:cubicBezTo>
                  <a:cubicBezTo>
                    <a:pt x="131825" y="254755"/>
                    <a:pt x="123394" y="256588"/>
                    <a:pt x="119362" y="269784"/>
                  </a:cubicBezTo>
                  <a:cubicBezTo>
                    <a:pt x="117530" y="275648"/>
                    <a:pt x="112032" y="281513"/>
                    <a:pt x="103235" y="278580"/>
                  </a:cubicBezTo>
                  <a:cubicBezTo>
                    <a:pt x="96270" y="264652"/>
                    <a:pt x="109099" y="254389"/>
                    <a:pt x="110932" y="240094"/>
                  </a:cubicBezTo>
                  <a:cubicBezTo>
                    <a:pt x="98470" y="251823"/>
                    <a:pt x="90406" y="239361"/>
                    <a:pt x="78310" y="236428"/>
                  </a:cubicBezTo>
                  <a:cubicBezTo>
                    <a:pt x="83075" y="241560"/>
                    <a:pt x="87473" y="243759"/>
                    <a:pt x="91139" y="247425"/>
                  </a:cubicBezTo>
                  <a:cubicBezTo>
                    <a:pt x="95904" y="252556"/>
                    <a:pt x="101769" y="257688"/>
                    <a:pt x="96637" y="265018"/>
                  </a:cubicBezTo>
                  <a:cubicBezTo>
                    <a:pt x="91872" y="271616"/>
                    <a:pt x="82709" y="268317"/>
                    <a:pt x="79776" y="265018"/>
                  </a:cubicBezTo>
                  <a:cubicBezTo>
                    <a:pt x="70979" y="255122"/>
                    <a:pt x="64015" y="261720"/>
                    <a:pt x="56318" y="265385"/>
                  </a:cubicBezTo>
                  <a:cubicBezTo>
                    <a:pt x="52286" y="267218"/>
                    <a:pt x="48620" y="269417"/>
                    <a:pt x="43855" y="268317"/>
                  </a:cubicBezTo>
                  <a:cubicBezTo>
                    <a:pt x="34692" y="266118"/>
                    <a:pt x="33592" y="257321"/>
                    <a:pt x="28827" y="251090"/>
                  </a:cubicBezTo>
                  <a:cubicBezTo>
                    <a:pt x="21130" y="240827"/>
                    <a:pt x="14166" y="229464"/>
                    <a:pt x="237" y="225799"/>
                  </a:cubicBezTo>
                  <a:cubicBezTo>
                    <a:pt x="-496" y="222133"/>
                    <a:pt x="604" y="218835"/>
                    <a:pt x="1703" y="215536"/>
                  </a:cubicBezTo>
                  <a:cubicBezTo>
                    <a:pt x="4269" y="194643"/>
                    <a:pt x="16365" y="190978"/>
                    <a:pt x="38724" y="205639"/>
                  </a:cubicBezTo>
                  <a:cubicBezTo>
                    <a:pt x="39090" y="198308"/>
                    <a:pt x="44222" y="191711"/>
                    <a:pt x="35058" y="185846"/>
                  </a:cubicBezTo>
                  <a:cubicBezTo>
                    <a:pt x="30294" y="182914"/>
                    <a:pt x="28461" y="177782"/>
                    <a:pt x="31393" y="172651"/>
                  </a:cubicBezTo>
                  <a:cubicBezTo>
                    <a:pt x="34692" y="168619"/>
                    <a:pt x="39457" y="164954"/>
                    <a:pt x="45688" y="165686"/>
                  </a:cubicBezTo>
                  <a:cubicBezTo>
                    <a:pt x="52652" y="166420"/>
                    <a:pt x="47887" y="174484"/>
                    <a:pt x="51553" y="177782"/>
                  </a:cubicBezTo>
                  <a:cubicBezTo>
                    <a:pt x="50087" y="170452"/>
                    <a:pt x="51553" y="163121"/>
                    <a:pt x="60350" y="163854"/>
                  </a:cubicBezTo>
                  <a:cubicBezTo>
                    <a:pt x="73178" y="164954"/>
                    <a:pt x="75744" y="174484"/>
                    <a:pt x="75378" y="184380"/>
                  </a:cubicBezTo>
                  <a:cubicBezTo>
                    <a:pt x="81975" y="170818"/>
                    <a:pt x="74278" y="152491"/>
                    <a:pt x="86740" y="138196"/>
                  </a:cubicBezTo>
                  <a:cubicBezTo>
                    <a:pt x="97004" y="144427"/>
                    <a:pt x="92239" y="156157"/>
                    <a:pt x="99203" y="163121"/>
                  </a:cubicBezTo>
                  <a:cubicBezTo>
                    <a:pt x="101402" y="161288"/>
                    <a:pt x="103968" y="157623"/>
                    <a:pt x="108366" y="156157"/>
                  </a:cubicBezTo>
                  <a:cubicBezTo>
                    <a:pt x="98103" y="158722"/>
                    <a:pt x="94438" y="154690"/>
                    <a:pt x="93705" y="144794"/>
                  </a:cubicBezTo>
                  <a:cubicBezTo>
                    <a:pt x="92605" y="133065"/>
                    <a:pt x="88573" y="129766"/>
                    <a:pt x="74278" y="126833"/>
                  </a:cubicBezTo>
                  <a:cubicBezTo>
                    <a:pt x="79043" y="125367"/>
                    <a:pt x="83075" y="127200"/>
                    <a:pt x="83808" y="133065"/>
                  </a:cubicBezTo>
                  <a:cubicBezTo>
                    <a:pt x="84908" y="140762"/>
                    <a:pt x="80876" y="147360"/>
                    <a:pt x="77577" y="154324"/>
                  </a:cubicBezTo>
                  <a:cubicBezTo>
                    <a:pt x="73178" y="163487"/>
                    <a:pt x="67680" y="163854"/>
                    <a:pt x="59617" y="158722"/>
                  </a:cubicBezTo>
                  <a:cubicBezTo>
                    <a:pt x="54485" y="155423"/>
                    <a:pt x="45688" y="165320"/>
                    <a:pt x="41656" y="155057"/>
                  </a:cubicBezTo>
                  <a:cubicBezTo>
                    <a:pt x="38724" y="147726"/>
                    <a:pt x="43489" y="141861"/>
                    <a:pt x="46055" y="135630"/>
                  </a:cubicBezTo>
                  <a:cubicBezTo>
                    <a:pt x="48987" y="127933"/>
                    <a:pt x="50820" y="118770"/>
                    <a:pt x="44955" y="112538"/>
                  </a:cubicBezTo>
                  <a:cubicBezTo>
                    <a:pt x="37258" y="104475"/>
                    <a:pt x="38357" y="96411"/>
                    <a:pt x="43489" y="84681"/>
                  </a:cubicBezTo>
                  <a:cubicBezTo>
                    <a:pt x="37991" y="91646"/>
                    <a:pt x="33592" y="95311"/>
                    <a:pt x="27728" y="92745"/>
                  </a:cubicBezTo>
                  <a:cubicBezTo>
                    <a:pt x="20397" y="89446"/>
                    <a:pt x="23696" y="83582"/>
                    <a:pt x="24062" y="78084"/>
                  </a:cubicBezTo>
                  <a:cubicBezTo>
                    <a:pt x="25528" y="56458"/>
                    <a:pt x="25528" y="56458"/>
                    <a:pt x="46421" y="58657"/>
                  </a:cubicBezTo>
                  <a:cubicBezTo>
                    <a:pt x="54118" y="59390"/>
                    <a:pt x="60350" y="57924"/>
                    <a:pt x="62915" y="49860"/>
                  </a:cubicBezTo>
                  <a:cubicBezTo>
                    <a:pt x="68047" y="34099"/>
                    <a:pt x="80876" y="36298"/>
                    <a:pt x="92605" y="37765"/>
                  </a:cubicBezTo>
                  <a:cubicBezTo>
                    <a:pt x="104334" y="39231"/>
                    <a:pt x="109832" y="46928"/>
                    <a:pt x="109466" y="60490"/>
                  </a:cubicBezTo>
                  <a:cubicBezTo>
                    <a:pt x="109466" y="61223"/>
                    <a:pt x="112765" y="59390"/>
                    <a:pt x="110565" y="59757"/>
                  </a:cubicBezTo>
                  <a:cubicBezTo>
                    <a:pt x="110199" y="59757"/>
                    <a:pt x="109832" y="59390"/>
                    <a:pt x="109832" y="58657"/>
                  </a:cubicBezTo>
                  <a:cubicBezTo>
                    <a:pt x="108366" y="48028"/>
                    <a:pt x="107267" y="38498"/>
                    <a:pt x="118629" y="3409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3472E2A8-5842-46E0-8144-F7E60F4451FB}"/>
                </a:ext>
              </a:extLst>
            </p:cNvPr>
            <p:cNvSpPr/>
            <p:nvPr/>
          </p:nvSpPr>
          <p:spPr>
            <a:xfrm>
              <a:off x="11156795" y="6375579"/>
              <a:ext cx="246175" cy="229824"/>
            </a:xfrm>
            <a:custGeom>
              <a:avLst/>
              <a:gdLst>
                <a:gd name="connsiteX0" fmla="*/ 246176 w 246175"/>
                <a:gd name="connsiteY0" fmla="*/ 43671 h 229824"/>
                <a:gd name="connsiteX1" fmla="*/ 232614 w 246175"/>
                <a:gd name="connsiteY1" fmla="*/ 77026 h 229824"/>
                <a:gd name="connsiteX2" fmla="*/ 221984 w 246175"/>
                <a:gd name="connsiteY2" fmla="*/ 51002 h 229824"/>
                <a:gd name="connsiteX3" fmla="*/ 194494 w 246175"/>
                <a:gd name="connsiteY3" fmla="*/ 62731 h 229824"/>
                <a:gd name="connsiteX4" fmla="*/ 170302 w 246175"/>
                <a:gd name="connsiteY4" fmla="*/ 70795 h 229824"/>
                <a:gd name="connsiteX5" fmla="*/ 158573 w 246175"/>
                <a:gd name="connsiteY5" fmla="*/ 80325 h 229824"/>
                <a:gd name="connsiteX6" fmla="*/ 157473 w 246175"/>
                <a:gd name="connsiteY6" fmla="*/ 85456 h 229824"/>
                <a:gd name="connsiteX7" fmla="*/ 156740 w 246175"/>
                <a:gd name="connsiteY7" fmla="*/ 97918 h 229824"/>
                <a:gd name="connsiteX8" fmla="*/ 170302 w 246175"/>
                <a:gd name="connsiteY8" fmla="*/ 87289 h 229824"/>
                <a:gd name="connsiteX9" fmla="*/ 171768 w 246175"/>
                <a:gd name="connsiteY9" fmla="*/ 162429 h 229824"/>
                <a:gd name="connsiteX10" fmla="*/ 193761 w 246175"/>
                <a:gd name="connsiteY10" fmla="*/ 167194 h 229824"/>
                <a:gd name="connsiteX11" fmla="*/ 200358 w 246175"/>
                <a:gd name="connsiteY11" fmla="*/ 163896 h 229824"/>
                <a:gd name="connsiteX12" fmla="*/ 206956 w 246175"/>
                <a:gd name="connsiteY12" fmla="*/ 140437 h 229824"/>
                <a:gd name="connsiteX13" fmla="*/ 194127 w 246175"/>
                <a:gd name="connsiteY13" fmla="*/ 144102 h 229824"/>
                <a:gd name="connsiteX14" fmla="*/ 204757 w 246175"/>
                <a:gd name="connsiteY14" fmla="*/ 131640 h 229824"/>
                <a:gd name="connsiteX15" fmla="*/ 227482 w 246175"/>
                <a:gd name="connsiteY15" fmla="*/ 146668 h 229824"/>
                <a:gd name="connsiteX16" fmla="*/ 245076 w 246175"/>
                <a:gd name="connsiteY16" fmla="*/ 157298 h 229824"/>
                <a:gd name="connsiteX17" fmla="*/ 223450 w 246175"/>
                <a:gd name="connsiteY17" fmla="*/ 184055 h 229824"/>
                <a:gd name="connsiteX18" fmla="*/ 214287 w 246175"/>
                <a:gd name="connsiteY18" fmla="*/ 148501 h 229824"/>
                <a:gd name="connsiteX19" fmla="*/ 206590 w 246175"/>
                <a:gd name="connsiteY19" fmla="*/ 197984 h 229824"/>
                <a:gd name="connsiteX20" fmla="*/ 200725 w 246175"/>
                <a:gd name="connsiteY20" fmla="*/ 206048 h 229824"/>
                <a:gd name="connsiteX21" fmla="*/ 197793 w 246175"/>
                <a:gd name="connsiteY21" fmla="*/ 195784 h 229824"/>
                <a:gd name="connsiteX22" fmla="*/ 190828 w 246175"/>
                <a:gd name="connsiteY22" fmla="*/ 177091 h 229824"/>
                <a:gd name="connsiteX23" fmla="*/ 182765 w 246175"/>
                <a:gd name="connsiteY23" fmla="*/ 177824 h 229824"/>
                <a:gd name="connsiteX24" fmla="*/ 182031 w 246175"/>
                <a:gd name="connsiteY24" fmla="*/ 184422 h 229824"/>
                <a:gd name="connsiteX25" fmla="*/ 185330 w 246175"/>
                <a:gd name="connsiteY25" fmla="*/ 195418 h 229824"/>
                <a:gd name="connsiteX26" fmla="*/ 174701 w 246175"/>
                <a:gd name="connsiteY26" fmla="*/ 184055 h 229824"/>
                <a:gd name="connsiteX27" fmla="*/ 173968 w 246175"/>
                <a:gd name="connsiteY27" fmla="*/ 178557 h 229824"/>
                <a:gd name="connsiteX28" fmla="*/ 170302 w 246175"/>
                <a:gd name="connsiteY28" fmla="*/ 194318 h 229824"/>
                <a:gd name="connsiteX29" fmla="*/ 168836 w 246175"/>
                <a:gd name="connsiteY29" fmla="*/ 224374 h 229824"/>
                <a:gd name="connsiteX30" fmla="*/ 151975 w 246175"/>
                <a:gd name="connsiteY30" fmla="*/ 211179 h 229824"/>
                <a:gd name="connsiteX31" fmla="*/ 135114 w 246175"/>
                <a:gd name="connsiteY31" fmla="*/ 210446 h 229824"/>
                <a:gd name="connsiteX32" fmla="*/ 132915 w 246175"/>
                <a:gd name="connsiteY32" fmla="*/ 226574 h 229824"/>
                <a:gd name="connsiteX33" fmla="*/ 87831 w 246175"/>
                <a:gd name="connsiteY33" fmla="*/ 219609 h 229824"/>
                <a:gd name="connsiteX34" fmla="*/ 81233 w 246175"/>
                <a:gd name="connsiteY34" fmla="*/ 203848 h 229824"/>
                <a:gd name="connsiteX35" fmla="*/ 90030 w 246175"/>
                <a:gd name="connsiteY35" fmla="*/ 183322 h 229824"/>
                <a:gd name="connsiteX36" fmla="*/ 83799 w 246175"/>
                <a:gd name="connsiteY36" fmla="*/ 170127 h 229824"/>
                <a:gd name="connsiteX37" fmla="*/ 72803 w 246175"/>
                <a:gd name="connsiteY37" fmla="*/ 177458 h 229824"/>
                <a:gd name="connsiteX38" fmla="*/ 61440 w 246175"/>
                <a:gd name="connsiteY38" fmla="*/ 189553 h 229824"/>
                <a:gd name="connsiteX39" fmla="*/ 46412 w 246175"/>
                <a:gd name="connsiteY39" fmla="*/ 175991 h 229824"/>
                <a:gd name="connsiteX40" fmla="*/ 39081 w 246175"/>
                <a:gd name="connsiteY40" fmla="*/ 155465 h 229824"/>
                <a:gd name="connsiteX41" fmla="*/ 43113 w 246175"/>
                <a:gd name="connsiteY41" fmla="*/ 138971 h 229824"/>
                <a:gd name="connsiteX42" fmla="*/ 1328 w 246175"/>
                <a:gd name="connsiteY42" fmla="*/ 116979 h 229824"/>
                <a:gd name="connsiteX43" fmla="*/ 2061 w 246175"/>
                <a:gd name="connsiteY43" fmla="*/ 110748 h 229824"/>
                <a:gd name="connsiteX44" fmla="*/ 32117 w 246175"/>
                <a:gd name="connsiteY44" fmla="*/ 46237 h 229824"/>
                <a:gd name="connsiteX45" fmla="*/ 126684 w 246175"/>
                <a:gd name="connsiteY45" fmla="*/ 53 h 229824"/>
                <a:gd name="connsiteX46" fmla="*/ 207689 w 246175"/>
                <a:gd name="connsiteY46" fmla="*/ 30475 h 229824"/>
                <a:gd name="connsiteX47" fmla="*/ 246176 w 246175"/>
                <a:gd name="connsiteY47" fmla="*/ 43671 h 22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6175" h="229824">
                  <a:moveTo>
                    <a:pt x="246176" y="43671"/>
                  </a:moveTo>
                  <a:cubicBezTo>
                    <a:pt x="234080" y="51368"/>
                    <a:pt x="245443" y="69328"/>
                    <a:pt x="232614" y="77026"/>
                  </a:cubicBezTo>
                  <a:cubicBezTo>
                    <a:pt x="238112" y="64197"/>
                    <a:pt x="234813" y="52834"/>
                    <a:pt x="221984" y="51002"/>
                  </a:cubicBezTo>
                  <a:cubicBezTo>
                    <a:pt x="213554" y="49902"/>
                    <a:pt x="196693" y="38906"/>
                    <a:pt x="194494" y="62731"/>
                  </a:cubicBezTo>
                  <a:cubicBezTo>
                    <a:pt x="193394" y="73360"/>
                    <a:pt x="180932" y="74827"/>
                    <a:pt x="170302" y="70795"/>
                  </a:cubicBezTo>
                  <a:cubicBezTo>
                    <a:pt x="161139" y="67129"/>
                    <a:pt x="150509" y="62731"/>
                    <a:pt x="158573" y="80325"/>
                  </a:cubicBezTo>
                  <a:cubicBezTo>
                    <a:pt x="159306" y="81791"/>
                    <a:pt x="157840" y="83623"/>
                    <a:pt x="157473" y="85456"/>
                  </a:cubicBezTo>
                  <a:cubicBezTo>
                    <a:pt x="156740" y="89855"/>
                    <a:pt x="149410" y="94986"/>
                    <a:pt x="156740" y="97918"/>
                  </a:cubicBezTo>
                  <a:cubicBezTo>
                    <a:pt x="164804" y="101217"/>
                    <a:pt x="166270" y="92787"/>
                    <a:pt x="170302" y="87289"/>
                  </a:cubicBezTo>
                  <a:cubicBezTo>
                    <a:pt x="169203" y="113313"/>
                    <a:pt x="193394" y="137505"/>
                    <a:pt x="171768" y="162429"/>
                  </a:cubicBezTo>
                  <a:cubicBezTo>
                    <a:pt x="179466" y="170493"/>
                    <a:pt x="189729" y="143736"/>
                    <a:pt x="193761" y="167194"/>
                  </a:cubicBezTo>
                  <a:cubicBezTo>
                    <a:pt x="194494" y="170493"/>
                    <a:pt x="198892" y="166828"/>
                    <a:pt x="200358" y="163896"/>
                  </a:cubicBezTo>
                  <a:cubicBezTo>
                    <a:pt x="204757" y="156565"/>
                    <a:pt x="212821" y="149234"/>
                    <a:pt x="206956" y="140437"/>
                  </a:cubicBezTo>
                  <a:cubicBezTo>
                    <a:pt x="201825" y="132373"/>
                    <a:pt x="200358" y="148501"/>
                    <a:pt x="194127" y="144102"/>
                  </a:cubicBezTo>
                  <a:cubicBezTo>
                    <a:pt x="194127" y="136772"/>
                    <a:pt x="195960" y="129074"/>
                    <a:pt x="204757" y="131640"/>
                  </a:cubicBezTo>
                  <a:cubicBezTo>
                    <a:pt x="213554" y="134206"/>
                    <a:pt x="230048" y="139704"/>
                    <a:pt x="227482" y="146668"/>
                  </a:cubicBezTo>
                  <a:cubicBezTo>
                    <a:pt x="216853" y="175991"/>
                    <a:pt x="234813" y="159131"/>
                    <a:pt x="245076" y="157298"/>
                  </a:cubicBezTo>
                  <a:cubicBezTo>
                    <a:pt x="242144" y="170860"/>
                    <a:pt x="223817" y="170127"/>
                    <a:pt x="223450" y="184055"/>
                  </a:cubicBezTo>
                  <a:cubicBezTo>
                    <a:pt x="221251" y="171959"/>
                    <a:pt x="219418" y="161330"/>
                    <a:pt x="214287" y="148501"/>
                  </a:cubicBezTo>
                  <a:cubicBezTo>
                    <a:pt x="206956" y="166095"/>
                    <a:pt x="213554" y="182955"/>
                    <a:pt x="206590" y="197984"/>
                  </a:cubicBezTo>
                  <a:cubicBezTo>
                    <a:pt x="205123" y="201282"/>
                    <a:pt x="205490" y="206780"/>
                    <a:pt x="200725" y="206048"/>
                  </a:cubicBezTo>
                  <a:cubicBezTo>
                    <a:pt x="195593" y="204948"/>
                    <a:pt x="195593" y="201282"/>
                    <a:pt x="197793" y="195784"/>
                  </a:cubicBezTo>
                  <a:cubicBezTo>
                    <a:pt x="200725" y="188454"/>
                    <a:pt x="198159" y="181489"/>
                    <a:pt x="190828" y="177091"/>
                  </a:cubicBezTo>
                  <a:cubicBezTo>
                    <a:pt x="187896" y="175625"/>
                    <a:pt x="184964" y="174525"/>
                    <a:pt x="182765" y="177824"/>
                  </a:cubicBezTo>
                  <a:cubicBezTo>
                    <a:pt x="181298" y="179657"/>
                    <a:pt x="179466" y="182589"/>
                    <a:pt x="182031" y="184422"/>
                  </a:cubicBezTo>
                  <a:cubicBezTo>
                    <a:pt x="186430" y="187721"/>
                    <a:pt x="194494" y="191019"/>
                    <a:pt x="185330" y="195418"/>
                  </a:cubicBezTo>
                  <a:cubicBezTo>
                    <a:pt x="178000" y="199083"/>
                    <a:pt x="175067" y="191019"/>
                    <a:pt x="174701" y="184055"/>
                  </a:cubicBezTo>
                  <a:cubicBezTo>
                    <a:pt x="174701" y="182222"/>
                    <a:pt x="174334" y="180390"/>
                    <a:pt x="173968" y="178557"/>
                  </a:cubicBezTo>
                  <a:cubicBezTo>
                    <a:pt x="163338" y="183322"/>
                    <a:pt x="164804" y="182589"/>
                    <a:pt x="170302" y="194318"/>
                  </a:cubicBezTo>
                  <a:cubicBezTo>
                    <a:pt x="174701" y="203848"/>
                    <a:pt x="173968" y="214478"/>
                    <a:pt x="168836" y="224374"/>
                  </a:cubicBezTo>
                  <a:cubicBezTo>
                    <a:pt x="158206" y="225107"/>
                    <a:pt x="157107" y="207147"/>
                    <a:pt x="151975" y="211179"/>
                  </a:cubicBezTo>
                  <a:cubicBezTo>
                    <a:pt x="144278" y="217777"/>
                    <a:pt x="140613" y="219243"/>
                    <a:pt x="135114" y="210446"/>
                  </a:cubicBezTo>
                  <a:cubicBezTo>
                    <a:pt x="130716" y="216311"/>
                    <a:pt x="140613" y="222175"/>
                    <a:pt x="132915" y="226574"/>
                  </a:cubicBezTo>
                  <a:cubicBezTo>
                    <a:pt x="116055" y="235370"/>
                    <a:pt x="102493" y="224008"/>
                    <a:pt x="87831" y="219609"/>
                  </a:cubicBezTo>
                  <a:cubicBezTo>
                    <a:pt x="78301" y="217410"/>
                    <a:pt x="78668" y="211179"/>
                    <a:pt x="81233" y="203848"/>
                  </a:cubicBezTo>
                  <a:cubicBezTo>
                    <a:pt x="83433" y="196884"/>
                    <a:pt x="88198" y="190653"/>
                    <a:pt x="90030" y="183322"/>
                  </a:cubicBezTo>
                  <a:cubicBezTo>
                    <a:pt x="91496" y="177824"/>
                    <a:pt x="91496" y="172326"/>
                    <a:pt x="83799" y="170127"/>
                  </a:cubicBezTo>
                  <a:cubicBezTo>
                    <a:pt x="76102" y="167927"/>
                    <a:pt x="73536" y="170493"/>
                    <a:pt x="72803" y="177458"/>
                  </a:cubicBezTo>
                  <a:cubicBezTo>
                    <a:pt x="72070" y="184055"/>
                    <a:pt x="69504" y="189920"/>
                    <a:pt x="61440" y="189553"/>
                  </a:cubicBezTo>
                  <a:cubicBezTo>
                    <a:pt x="53376" y="188820"/>
                    <a:pt x="47145" y="185155"/>
                    <a:pt x="46412" y="175991"/>
                  </a:cubicBezTo>
                  <a:cubicBezTo>
                    <a:pt x="45679" y="168294"/>
                    <a:pt x="43846" y="161696"/>
                    <a:pt x="39081" y="155465"/>
                  </a:cubicBezTo>
                  <a:cubicBezTo>
                    <a:pt x="32484" y="147035"/>
                    <a:pt x="32850" y="146668"/>
                    <a:pt x="43113" y="138971"/>
                  </a:cubicBezTo>
                  <a:cubicBezTo>
                    <a:pt x="27352" y="135672"/>
                    <a:pt x="15256" y="123943"/>
                    <a:pt x="1328" y="116979"/>
                  </a:cubicBezTo>
                  <a:cubicBezTo>
                    <a:pt x="-871" y="115879"/>
                    <a:pt x="-138" y="112580"/>
                    <a:pt x="2061" y="110748"/>
                  </a:cubicBezTo>
                  <a:cubicBezTo>
                    <a:pt x="9758" y="88022"/>
                    <a:pt x="19288" y="66763"/>
                    <a:pt x="32117" y="46237"/>
                  </a:cubicBezTo>
                  <a:cubicBezTo>
                    <a:pt x="51177" y="15081"/>
                    <a:pt x="89664" y="-1047"/>
                    <a:pt x="126684" y="53"/>
                  </a:cubicBezTo>
                  <a:cubicBezTo>
                    <a:pt x="158573" y="786"/>
                    <a:pt x="180932" y="19846"/>
                    <a:pt x="207689" y="30475"/>
                  </a:cubicBezTo>
                  <a:cubicBezTo>
                    <a:pt x="220518" y="35974"/>
                    <a:pt x="235546" y="33774"/>
                    <a:pt x="246176" y="43671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85778CA0-4AC0-406B-AC02-2B422092E895}"/>
                </a:ext>
              </a:extLst>
            </p:cNvPr>
            <p:cNvSpPr/>
            <p:nvPr/>
          </p:nvSpPr>
          <p:spPr>
            <a:xfrm>
              <a:off x="10744541" y="6516016"/>
              <a:ext cx="387944" cy="189650"/>
            </a:xfrm>
            <a:custGeom>
              <a:avLst/>
              <a:gdLst>
                <a:gd name="connsiteX0" fmla="*/ 12589 w 387944"/>
                <a:gd name="connsiteY0" fmla="*/ 113260 h 189650"/>
                <a:gd name="connsiteX1" fmla="*/ 126 w 387944"/>
                <a:gd name="connsiteY1" fmla="*/ 103364 h 189650"/>
                <a:gd name="connsiteX2" fmla="*/ 15155 w 387944"/>
                <a:gd name="connsiteY2" fmla="*/ 78439 h 189650"/>
                <a:gd name="connsiteX3" fmla="*/ 18453 w 387944"/>
                <a:gd name="connsiteY3" fmla="*/ 89802 h 189650"/>
                <a:gd name="connsiteX4" fmla="*/ 26151 w 387944"/>
                <a:gd name="connsiteY4" fmla="*/ 85404 h 189650"/>
                <a:gd name="connsiteX5" fmla="*/ 24318 w 387944"/>
                <a:gd name="connsiteY5" fmla="*/ 72208 h 189650"/>
                <a:gd name="connsiteX6" fmla="*/ 25418 w 387944"/>
                <a:gd name="connsiteY6" fmla="*/ 52048 h 189650"/>
                <a:gd name="connsiteX7" fmla="*/ 26517 w 387944"/>
                <a:gd name="connsiteY7" fmla="*/ 31889 h 189650"/>
                <a:gd name="connsiteX8" fmla="*/ 27250 w 387944"/>
                <a:gd name="connsiteY8" fmla="*/ 19793 h 189650"/>
                <a:gd name="connsiteX9" fmla="*/ 24318 w 387944"/>
                <a:gd name="connsiteY9" fmla="*/ 0 h 189650"/>
                <a:gd name="connsiteX10" fmla="*/ 167635 w 387944"/>
                <a:gd name="connsiteY10" fmla="*/ 37387 h 189650"/>
                <a:gd name="connsiteX11" fmla="*/ 193292 w 387944"/>
                <a:gd name="connsiteY11" fmla="*/ 57913 h 189650"/>
                <a:gd name="connsiteX12" fmla="*/ 223349 w 387944"/>
                <a:gd name="connsiteY12" fmla="*/ 59746 h 189650"/>
                <a:gd name="connsiteX13" fmla="*/ 226647 w 387944"/>
                <a:gd name="connsiteY13" fmla="*/ 73674 h 189650"/>
                <a:gd name="connsiteX14" fmla="*/ 225914 w 387944"/>
                <a:gd name="connsiteY14" fmla="*/ 96400 h 189650"/>
                <a:gd name="connsiteX15" fmla="*/ 288959 w 387944"/>
                <a:gd name="connsiteY15" fmla="*/ 84670 h 189650"/>
                <a:gd name="connsiteX16" fmla="*/ 307652 w 387944"/>
                <a:gd name="connsiteY16" fmla="*/ 76240 h 189650"/>
                <a:gd name="connsiteX17" fmla="*/ 317915 w 387944"/>
                <a:gd name="connsiteY17" fmla="*/ 99332 h 189650"/>
                <a:gd name="connsiteX18" fmla="*/ 338808 w 387944"/>
                <a:gd name="connsiteY18" fmla="*/ 110328 h 189650"/>
                <a:gd name="connsiteX19" fmla="*/ 381327 w 387944"/>
                <a:gd name="connsiteY19" fmla="*/ 107762 h 189650"/>
                <a:gd name="connsiteX20" fmla="*/ 387924 w 387944"/>
                <a:gd name="connsiteY20" fmla="*/ 126456 h 189650"/>
                <a:gd name="connsiteX21" fmla="*/ 365199 w 387944"/>
                <a:gd name="connsiteY21" fmla="*/ 150281 h 189650"/>
                <a:gd name="connsiteX22" fmla="*/ 317915 w 387944"/>
                <a:gd name="connsiteY22" fmla="*/ 159811 h 189650"/>
                <a:gd name="connsiteX23" fmla="*/ 314617 w 387944"/>
                <a:gd name="connsiteY23" fmla="*/ 167508 h 189650"/>
                <a:gd name="connsiteX24" fmla="*/ 303621 w 387944"/>
                <a:gd name="connsiteY24" fmla="*/ 171173 h 189650"/>
                <a:gd name="connsiteX25" fmla="*/ 269899 w 387944"/>
                <a:gd name="connsiteY25" fmla="*/ 174106 h 189650"/>
                <a:gd name="connsiteX26" fmla="*/ 259636 w 387944"/>
                <a:gd name="connsiteY26" fmla="*/ 175572 h 189650"/>
                <a:gd name="connsiteX27" fmla="*/ 219317 w 387944"/>
                <a:gd name="connsiteY27" fmla="*/ 168974 h 189650"/>
                <a:gd name="connsiteX28" fmla="*/ 195492 w 387944"/>
                <a:gd name="connsiteY28" fmla="*/ 182536 h 189650"/>
                <a:gd name="connsiteX29" fmla="*/ 182296 w 387944"/>
                <a:gd name="connsiteY29" fmla="*/ 186202 h 189650"/>
                <a:gd name="connsiteX30" fmla="*/ 172766 w 387944"/>
                <a:gd name="connsiteY30" fmla="*/ 164209 h 189650"/>
                <a:gd name="connsiteX31" fmla="*/ 166535 w 387944"/>
                <a:gd name="connsiteY31" fmla="*/ 171173 h 189650"/>
                <a:gd name="connsiteX32" fmla="*/ 149308 w 387944"/>
                <a:gd name="connsiteY32" fmla="*/ 173373 h 189650"/>
                <a:gd name="connsiteX33" fmla="*/ 154073 w 387944"/>
                <a:gd name="connsiteY33" fmla="*/ 156512 h 189650"/>
                <a:gd name="connsiteX34" fmla="*/ 154439 w 387944"/>
                <a:gd name="connsiteY34" fmla="*/ 124257 h 189650"/>
                <a:gd name="connsiteX35" fmla="*/ 156638 w 387944"/>
                <a:gd name="connsiteY35" fmla="*/ 131587 h 189650"/>
                <a:gd name="connsiteX36" fmla="*/ 158105 w 387944"/>
                <a:gd name="connsiteY36" fmla="*/ 152114 h 189650"/>
                <a:gd name="connsiteX37" fmla="*/ 135746 w 387944"/>
                <a:gd name="connsiteY37" fmla="*/ 156879 h 189650"/>
                <a:gd name="connsiteX38" fmla="*/ 122917 w 387944"/>
                <a:gd name="connsiteY38" fmla="*/ 143316 h 189650"/>
                <a:gd name="connsiteX39" fmla="*/ 118885 w 387944"/>
                <a:gd name="connsiteY39" fmla="*/ 125356 h 189650"/>
                <a:gd name="connsiteX40" fmla="*/ 101291 w 387944"/>
                <a:gd name="connsiteY40" fmla="*/ 118392 h 189650"/>
                <a:gd name="connsiteX41" fmla="*/ 91395 w 387944"/>
                <a:gd name="connsiteY41" fmla="*/ 131587 h 189650"/>
                <a:gd name="connsiteX42" fmla="*/ 70868 w 387944"/>
                <a:gd name="connsiteY42" fmla="*/ 145516 h 189650"/>
                <a:gd name="connsiteX43" fmla="*/ 48876 w 387944"/>
                <a:gd name="connsiteY43" fmla="*/ 143683 h 189650"/>
                <a:gd name="connsiteX44" fmla="*/ 33115 w 387944"/>
                <a:gd name="connsiteY44" fmla="*/ 136719 h 189650"/>
                <a:gd name="connsiteX45" fmla="*/ 63538 w 387944"/>
                <a:gd name="connsiteY45" fmla="*/ 118392 h 189650"/>
                <a:gd name="connsiteX46" fmla="*/ 41179 w 387944"/>
                <a:gd name="connsiteY46" fmla="*/ 63778 h 189650"/>
                <a:gd name="connsiteX47" fmla="*/ 51442 w 387944"/>
                <a:gd name="connsiteY47" fmla="*/ 72941 h 189650"/>
                <a:gd name="connsiteX48" fmla="*/ 59872 w 387944"/>
                <a:gd name="connsiteY48" fmla="*/ 94200 h 189650"/>
                <a:gd name="connsiteX49" fmla="*/ 46677 w 387944"/>
                <a:gd name="connsiteY49" fmla="*/ 98599 h 189650"/>
                <a:gd name="connsiteX50" fmla="*/ 38247 w 387944"/>
                <a:gd name="connsiteY50" fmla="*/ 107762 h 189650"/>
                <a:gd name="connsiteX51" fmla="*/ 32748 w 387944"/>
                <a:gd name="connsiteY51" fmla="*/ 121691 h 189650"/>
                <a:gd name="connsiteX52" fmla="*/ 20286 w 387944"/>
                <a:gd name="connsiteY52" fmla="*/ 112161 h 189650"/>
                <a:gd name="connsiteX53" fmla="*/ 12589 w 387944"/>
                <a:gd name="connsiteY53" fmla="*/ 113260 h 18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87944" h="189650">
                  <a:moveTo>
                    <a:pt x="12589" y="113260"/>
                  </a:moveTo>
                  <a:cubicBezTo>
                    <a:pt x="5258" y="113994"/>
                    <a:pt x="-973" y="111061"/>
                    <a:pt x="126" y="103364"/>
                  </a:cubicBezTo>
                  <a:cubicBezTo>
                    <a:pt x="1226" y="93467"/>
                    <a:pt x="-607" y="81005"/>
                    <a:pt x="15155" y="78439"/>
                  </a:cubicBezTo>
                  <a:cubicBezTo>
                    <a:pt x="20286" y="80272"/>
                    <a:pt x="11123" y="88336"/>
                    <a:pt x="18453" y="89802"/>
                  </a:cubicBezTo>
                  <a:cubicBezTo>
                    <a:pt x="21752" y="90535"/>
                    <a:pt x="24685" y="88336"/>
                    <a:pt x="26151" y="85404"/>
                  </a:cubicBezTo>
                  <a:cubicBezTo>
                    <a:pt x="28717" y="80638"/>
                    <a:pt x="29083" y="75873"/>
                    <a:pt x="24318" y="72208"/>
                  </a:cubicBezTo>
                  <a:cubicBezTo>
                    <a:pt x="14421" y="64877"/>
                    <a:pt x="19920" y="58280"/>
                    <a:pt x="25418" y="52048"/>
                  </a:cubicBezTo>
                  <a:cubicBezTo>
                    <a:pt x="31282" y="45451"/>
                    <a:pt x="38980" y="39953"/>
                    <a:pt x="26517" y="31889"/>
                  </a:cubicBezTo>
                  <a:cubicBezTo>
                    <a:pt x="22119" y="29323"/>
                    <a:pt x="25784" y="23825"/>
                    <a:pt x="27250" y="19793"/>
                  </a:cubicBezTo>
                  <a:cubicBezTo>
                    <a:pt x="29083" y="12829"/>
                    <a:pt x="27983" y="6231"/>
                    <a:pt x="24318" y="0"/>
                  </a:cubicBezTo>
                  <a:cubicBezTo>
                    <a:pt x="71968" y="12462"/>
                    <a:pt x="119618" y="25291"/>
                    <a:pt x="167635" y="37387"/>
                  </a:cubicBezTo>
                  <a:cubicBezTo>
                    <a:pt x="179730" y="40319"/>
                    <a:pt x="184495" y="51682"/>
                    <a:pt x="193292" y="57913"/>
                  </a:cubicBezTo>
                  <a:cubicBezTo>
                    <a:pt x="202822" y="64511"/>
                    <a:pt x="212352" y="75507"/>
                    <a:pt x="223349" y="59746"/>
                  </a:cubicBezTo>
                  <a:cubicBezTo>
                    <a:pt x="233245" y="62311"/>
                    <a:pt x="229946" y="68543"/>
                    <a:pt x="226647" y="73674"/>
                  </a:cubicBezTo>
                  <a:cubicBezTo>
                    <a:pt x="221516" y="81372"/>
                    <a:pt x="221882" y="88702"/>
                    <a:pt x="225914" y="96400"/>
                  </a:cubicBezTo>
                  <a:cubicBezTo>
                    <a:pt x="249373" y="105563"/>
                    <a:pt x="269532" y="98599"/>
                    <a:pt x="288959" y="84670"/>
                  </a:cubicBezTo>
                  <a:cubicBezTo>
                    <a:pt x="294457" y="80638"/>
                    <a:pt x="299222" y="71109"/>
                    <a:pt x="307652" y="76240"/>
                  </a:cubicBezTo>
                  <a:cubicBezTo>
                    <a:pt x="315350" y="81005"/>
                    <a:pt x="317549" y="90168"/>
                    <a:pt x="317915" y="99332"/>
                  </a:cubicBezTo>
                  <a:cubicBezTo>
                    <a:pt x="318649" y="117659"/>
                    <a:pt x="322314" y="119125"/>
                    <a:pt x="338808" y="110328"/>
                  </a:cubicBezTo>
                  <a:cubicBezTo>
                    <a:pt x="353103" y="110328"/>
                    <a:pt x="367398" y="108862"/>
                    <a:pt x="381327" y="107762"/>
                  </a:cubicBezTo>
                  <a:cubicBezTo>
                    <a:pt x="388657" y="112161"/>
                    <a:pt x="387924" y="119492"/>
                    <a:pt x="387924" y="126456"/>
                  </a:cubicBezTo>
                  <a:cubicBezTo>
                    <a:pt x="388291" y="145516"/>
                    <a:pt x="383159" y="151747"/>
                    <a:pt x="365199" y="150281"/>
                  </a:cubicBezTo>
                  <a:cubicBezTo>
                    <a:pt x="347972" y="148815"/>
                    <a:pt x="332577" y="149548"/>
                    <a:pt x="317915" y="159811"/>
                  </a:cubicBezTo>
                  <a:cubicBezTo>
                    <a:pt x="314250" y="162377"/>
                    <a:pt x="316083" y="164942"/>
                    <a:pt x="314617" y="167508"/>
                  </a:cubicBezTo>
                  <a:cubicBezTo>
                    <a:pt x="312051" y="171907"/>
                    <a:pt x="307286" y="172640"/>
                    <a:pt x="303621" y="171173"/>
                  </a:cubicBezTo>
                  <a:cubicBezTo>
                    <a:pt x="291891" y="166409"/>
                    <a:pt x="281262" y="173373"/>
                    <a:pt x="269899" y="174106"/>
                  </a:cubicBezTo>
                  <a:cubicBezTo>
                    <a:pt x="266234" y="174472"/>
                    <a:pt x="262935" y="175205"/>
                    <a:pt x="259636" y="175572"/>
                  </a:cubicBezTo>
                  <a:cubicBezTo>
                    <a:pt x="246074" y="173373"/>
                    <a:pt x="232512" y="172273"/>
                    <a:pt x="219317" y="168974"/>
                  </a:cubicBezTo>
                  <a:cubicBezTo>
                    <a:pt x="210520" y="166775"/>
                    <a:pt x="194025" y="159811"/>
                    <a:pt x="195492" y="182536"/>
                  </a:cubicBezTo>
                  <a:cubicBezTo>
                    <a:pt x="195858" y="191700"/>
                    <a:pt x="188161" y="190967"/>
                    <a:pt x="182296" y="186202"/>
                  </a:cubicBezTo>
                  <a:cubicBezTo>
                    <a:pt x="175699" y="180704"/>
                    <a:pt x="175332" y="171907"/>
                    <a:pt x="172766" y="164209"/>
                  </a:cubicBezTo>
                  <a:cubicBezTo>
                    <a:pt x="169467" y="165309"/>
                    <a:pt x="169101" y="169341"/>
                    <a:pt x="166535" y="171173"/>
                  </a:cubicBezTo>
                  <a:cubicBezTo>
                    <a:pt x="161037" y="175205"/>
                    <a:pt x="155539" y="181803"/>
                    <a:pt x="149308" y="173373"/>
                  </a:cubicBezTo>
                  <a:cubicBezTo>
                    <a:pt x="144176" y="166409"/>
                    <a:pt x="147842" y="162010"/>
                    <a:pt x="154073" y="156512"/>
                  </a:cubicBezTo>
                  <a:cubicBezTo>
                    <a:pt x="169834" y="142584"/>
                    <a:pt x="169467" y="131954"/>
                    <a:pt x="154439" y="124257"/>
                  </a:cubicBezTo>
                  <a:cubicBezTo>
                    <a:pt x="151507" y="127922"/>
                    <a:pt x="155172" y="129755"/>
                    <a:pt x="156638" y="131587"/>
                  </a:cubicBezTo>
                  <a:cubicBezTo>
                    <a:pt x="162137" y="138185"/>
                    <a:pt x="163236" y="144783"/>
                    <a:pt x="158105" y="152114"/>
                  </a:cubicBezTo>
                  <a:cubicBezTo>
                    <a:pt x="152240" y="160177"/>
                    <a:pt x="143443" y="157611"/>
                    <a:pt x="135746" y="156879"/>
                  </a:cubicBezTo>
                  <a:cubicBezTo>
                    <a:pt x="127682" y="156146"/>
                    <a:pt x="123650" y="151380"/>
                    <a:pt x="122917" y="143316"/>
                  </a:cubicBezTo>
                  <a:cubicBezTo>
                    <a:pt x="122550" y="137085"/>
                    <a:pt x="121817" y="130854"/>
                    <a:pt x="118885" y="125356"/>
                  </a:cubicBezTo>
                  <a:cubicBezTo>
                    <a:pt x="114853" y="118025"/>
                    <a:pt x="108255" y="117292"/>
                    <a:pt x="101291" y="118392"/>
                  </a:cubicBezTo>
                  <a:cubicBezTo>
                    <a:pt x="93594" y="119492"/>
                    <a:pt x="91395" y="123890"/>
                    <a:pt x="91395" y="131587"/>
                  </a:cubicBezTo>
                  <a:cubicBezTo>
                    <a:pt x="90661" y="151014"/>
                    <a:pt x="88096" y="152847"/>
                    <a:pt x="70868" y="145516"/>
                  </a:cubicBezTo>
                  <a:cubicBezTo>
                    <a:pt x="63538" y="142217"/>
                    <a:pt x="56573" y="142217"/>
                    <a:pt x="48876" y="143683"/>
                  </a:cubicBezTo>
                  <a:cubicBezTo>
                    <a:pt x="42278" y="144783"/>
                    <a:pt x="34581" y="147348"/>
                    <a:pt x="33115" y="136719"/>
                  </a:cubicBezTo>
                  <a:cubicBezTo>
                    <a:pt x="36047" y="118758"/>
                    <a:pt x="48143" y="116193"/>
                    <a:pt x="63538" y="118392"/>
                  </a:cubicBezTo>
                  <a:cubicBezTo>
                    <a:pt x="59872" y="97866"/>
                    <a:pt x="65737" y="74041"/>
                    <a:pt x="41179" y="63778"/>
                  </a:cubicBezTo>
                  <a:cubicBezTo>
                    <a:pt x="40446" y="70009"/>
                    <a:pt x="46677" y="70375"/>
                    <a:pt x="51442" y="72941"/>
                  </a:cubicBezTo>
                  <a:cubicBezTo>
                    <a:pt x="60239" y="77340"/>
                    <a:pt x="59506" y="87236"/>
                    <a:pt x="59872" y="94200"/>
                  </a:cubicBezTo>
                  <a:cubicBezTo>
                    <a:pt x="60239" y="102631"/>
                    <a:pt x="51808" y="99332"/>
                    <a:pt x="46677" y="98599"/>
                  </a:cubicBezTo>
                  <a:cubicBezTo>
                    <a:pt x="39346" y="97499"/>
                    <a:pt x="38613" y="101898"/>
                    <a:pt x="38247" y="107762"/>
                  </a:cubicBezTo>
                  <a:cubicBezTo>
                    <a:pt x="37880" y="112894"/>
                    <a:pt x="40079" y="120225"/>
                    <a:pt x="32748" y="121691"/>
                  </a:cubicBezTo>
                  <a:cubicBezTo>
                    <a:pt x="26151" y="123157"/>
                    <a:pt x="23218" y="116926"/>
                    <a:pt x="20286" y="112161"/>
                  </a:cubicBezTo>
                  <a:cubicBezTo>
                    <a:pt x="16254" y="107396"/>
                    <a:pt x="14788" y="111794"/>
                    <a:pt x="12589" y="113260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BDE03DF-AC28-45E5-83AA-FA2D3E9DEE1B}"/>
                </a:ext>
              </a:extLst>
            </p:cNvPr>
            <p:cNvSpPr/>
            <p:nvPr/>
          </p:nvSpPr>
          <p:spPr>
            <a:xfrm>
              <a:off x="11433027" y="6210323"/>
              <a:ext cx="245869" cy="413373"/>
            </a:xfrm>
            <a:custGeom>
              <a:avLst/>
              <a:gdLst>
                <a:gd name="connsiteX0" fmla="*/ 97866 w 245869"/>
                <a:gd name="connsiteY0" fmla="*/ 362507 h 413373"/>
                <a:gd name="connsiteX1" fmla="*/ 66343 w 245869"/>
                <a:gd name="connsiteY1" fmla="*/ 350777 h 413373"/>
                <a:gd name="connsiteX2" fmla="*/ 62312 w 245869"/>
                <a:gd name="connsiteY2" fmla="*/ 326953 h 413373"/>
                <a:gd name="connsiteX3" fmla="*/ 56447 w 245869"/>
                <a:gd name="connsiteY3" fmla="*/ 314490 h 413373"/>
                <a:gd name="connsiteX4" fmla="*/ 47284 w 245869"/>
                <a:gd name="connsiteY4" fmla="*/ 310825 h 413373"/>
                <a:gd name="connsiteX5" fmla="*/ 57913 w 245869"/>
                <a:gd name="connsiteY5" fmla="*/ 302394 h 413373"/>
                <a:gd name="connsiteX6" fmla="*/ 66710 w 245869"/>
                <a:gd name="connsiteY6" fmla="*/ 292498 h 413373"/>
                <a:gd name="connsiteX7" fmla="*/ 56080 w 245869"/>
                <a:gd name="connsiteY7" fmla="*/ 282968 h 413373"/>
                <a:gd name="connsiteX8" fmla="*/ 50582 w 245869"/>
                <a:gd name="connsiteY8" fmla="*/ 276370 h 413373"/>
                <a:gd name="connsiteX9" fmla="*/ 45084 w 245869"/>
                <a:gd name="connsiteY9" fmla="*/ 271972 h 413373"/>
                <a:gd name="connsiteX10" fmla="*/ 36654 w 245869"/>
                <a:gd name="connsiteY10" fmla="*/ 272338 h 413373"/>
                <a:gd name="connsiteX11" fmla="*/ 41419 w 245869"/>
                <a:gd name="connsiteY11" fmla="*/ 262075 h 413373"/>
                <a:gd name="connsiteX12" fmla="*/ 43618 w 245869"/>
                <a:gd name="connsiteY12" fmla="*/ 253645 h 413373"/>
                <a:gd name="connsiteX13" fmla="*/ 41785 w 245869"/>
                <a:gd name="connsiteY13" fmla="*/ 240816 h 413373"/>
                <a:gd name="connsiteX14" fmla="*/ 31889 w 245869"/>
                <a:gd name="connsiteY14" fmla="*/ 224688 h 413373"/>
                <a:gd name="connsiteX15" fmla="*/ 28223 w 245869"/>
                <a:gd name="connsiteY15" fmla="*/ 234585 h 413373"/>
                <a:gd name="connsiteX16" fmla="*/ 21626 w 245869"/>
                <a:gd name="connsiteY16" fmla="*/ 245214 h 413373"/>
                <a:gd name="connsiteX17" fmla="*/ 25658 w 245869"/>
                <a:gd name="connsiteY17" fmla="*/ 213692 h 413373"/>
                <a:gd name="connsiteX18" fmla="*/ 10263 w 245869"/>
                <a:gd name="connsiteY18" fmla="*/ 183269 h 413373"/>
                <a:gd name="connsiteX19" fmla="*/ 6231 w 245869"/>
                <a:gd name="connsiteY19" fmla="*/ 177771 h 413373"/>
                <a:gd name="connsiteX20" fmla="*/ 0 w 245869"/>
                <a:gd name="connsiteY20" fmla="*/ 186568 h 413373"/>
                <a:gd name="connsiteX21" fmla="*/ 22725 w 245869"/>
                <a:gd name="connsiteY21" fmla="*/ 85037 h 413373"/>
                <a:gd name="connsiteX22" fmla="*/ 25291 w 245869"/>
                <a:gd name="connsiteY22" fmla="*/ 54981 h 413373"/>
                <a:gd name="connsiteX23" fmla="*/ 25658 w 245869"/>
                <a:gd name="connsiteY23" fmla="*/ 32988 h 413373"/>
                <a:gd name="connsiteX24" fmla="*/ 37753 w 245869"/>
                <a:gd name="connsiteY24" fmla="*/ 0 h 413373"/>
                <a:gd name="connsiteX25" fmla="*/ 37020 w 245869"/>
                <a:gd name="connsiteY25" fmla="*/ 10996 h 413373"/>
                <a:gd name="connsiteX26" fmla="*/ 49483 w 245869"/>
                <a:gd name="connsiteY26" fmla="*/ 29690 h 413373"/>
                <a:gd name="connsiteX27" fmla="*/ 57913 w 245869"/>
                <a:gd name="connsiteY27" fmla="*/ 35188 h 413373"/>
                <a:gd name="connsiteX28" fmla="*/ 50216 w 245869"/>
                <a:gd name="connsiteY28" fmla="*/ 40319 h 413373"/>
                <a:gd name="connsiteX29" fmla="*/ 39953 w 245869"/>
                <a:gd name="connsiteY29" fmla="*/ 50582 h 413373"/>
                <a:gd name="connsiteX30" fmla="*/ 31889 w 245869"/>
                <a:gd name="connsiteY30" fmla="*/ 83204 h 413373"/>
                <a:gd name="connsiteX31" fmla="*/ 32255 w 245869"/>
                <a:gd name="connsiteY31" fmla="*/ 119858 h 413373"/>
                <a:gd name="connsiteX32" fmla="*/ 28957 w 245869"/>
                <a:gd name="connsiteY32" fmla="*/ 129755 h 413373"/>
                <a:gd name="connsiteX33" fmla="*/ 21626 w 245869"/>
                <a:gd name="connsiteY33" fmla="*/ 151381 h 413373"/>
                <a:gd name="connsiteX34" fmla="*/ 49116 w 245869"/>
                <a:gd name="connsiteY34" fmla="*/ 166408 h 413373"/>
                <a:gd name="connsiteX35" fmla="*/ 45084 w 245869"/>
                <a:gd name="connsiteY35" fmla="*/ 157978 h 413373"/>
                <a:gd name="connsiteX36" fmla="*/ 42518 w 245869"/>
                <a:gd name="connsiteY36" fmla="*/ 140384 h 413373"/>
                <a:gd name="connsiteX37" fmla="*/ 38120 w 245869"/>
                <a:gd name="connsiteY37" fmla="*/ 132687 h 413373"/>
                <a:gd name="connsiteX38" fmla="*/ 64877 w 245869"/>
                <a:gd name="connsiteY38" fmla="*/ 119492 h 413373"/>
                <a:gd name="connsiteX39" fmla="*/ 70009 w 245869"/>
                <a:gd name="connsiteY39" fmla="*/ 121324 h 413373"/>
                <a:gd name="connsiteX40" fmla="*/ 70742 w 245869"/>
                <a:gd name="connsiteY40" fmla="*/ 156512 h 413373"/>
                <a:gd name="connsiteX41" fmla="*/ 56447 w 245869"/>
                <a:gd name="connsiteY41" fmla="*/ 165675 h 413373"/>
                <a:gd name="connsiteX42" fmla="*/ 75873 w 245869"/>
                <a:gd name="connsiteY42" fmla="*/ 186202 h 413373"/>
                <a:gd name="connsiteX43" fmla="*/ 104830 w 245869"/>
                <a:gd name="connsiteY43" fmla="*/ 191333 h 413373"/>
                <a:gd name="connsiteX44" fmla="*/ 119858 w 245869"/>
                <a:gd name="connsiteY44" fmla="*/ 178138 h 413373"/>
                <a:gd name="connsiteX45" fmla="*/ 130488 w 245869"/>
                <a:gd name="connsiteY45" fmla="*/ 170807 h 413373"/>
                <a:gd name="connsiteX46" fmla="*/ 130488 w 245869"/>
                <a:gd name="connsiteY46" fmla="*/ 185469 h 413373"/>
                <a:gd name="connsiteX47" fmla="*/ 124623 w 245869"/>
                <a:gd name="connsiteY47" fmla="*/ 202329 h 413373"/>
                <a:gd name="connsiteX48" fmla="*/ 116559 w 245869"/>
                <a:gd name="connsiteY48" fmla="*/ 206728 h 413373"/>
                <a:gd name="connsiteX49" fmla="*/ 84304 w 245869"/>
                <a:gd name="connsiteY49" fmla="*/ 201230 h 413373"/>
                <a:gd name="connsiteX50" fmla="*/ 73308 w 245869"/>
                <a:gd name="connsiteY50" fmla="*/ 197564 h 413373"/>
                <a:gd name="connsiteX51" fmla="*/ 71842 w 245869"/>
                <a:gd name="connsiteY51" fmla="*/ 210760 h 413373"/>
                <a:gd name="connsiteX52" fmla="*/ 78439 w 245869"/>
                <a:gd name="connsiteY52" fmla="*/ 227620 h 413373"/>
                <a:gd name="connsiteX53" fmla="*/ 93467 w 245869"/>
                <a:gd name="connsiteY53" fmla="*/ 218091 h 413373"/>
                <a:gd name="connsiteX54" fmla="*/ 106296 w 245869"/>
                <a:gd name="connsiteY54" fmla="*/ 216624 h 413373"/>
                <a:gd name="connsiteX55" fmla="*/ 126089 w 245869"/>
                <a:gd name="connsiteY55" fmla="*/ 229087 h 413373"/>
                <a:gd name="connsiteX56" fmla="*/ 131954 w 245869"/>
                <a:gd name="connsiteY56" fmla="*/ 258776 h 413373"/>
                <a:gd name="connsiteX57" fmla="*/ 133787 w 245869"/>
                <a:gd name="connsiteY57" fmla="*/ 268673 h 413373"/>
                <a:gd name="connsiteX58" fmla="*/ 143683 w 245869"/>
                <a:gd name="connsiteY58" fmla="*/ 264641 h 413373"/>
                <a:gd name="connsiteX59" fmla="*/ 150281 w 245869"/>
                <a:gd name="connsiteY59" fmla="*/ 262808 h 413373"/>
                <a:gd name="connsiteX60" fmla="*/ 171907 w 245869"/>
                <a:gd name="connsiteY60" fmla="*/ 258776 h 413373"/>
                <a:gd name="connsiteX61" fmla="*/ 189867 w 245869"/>
                <a:gd name="connsiteY61" fmla="*/ 253278 h 413373"/>
                <a:gd name="connsiteX62" fmla="*/ 190967 w 245869"/>
                <a:gd name="connsiteY62" fmla="*/ 263175 h 413373"/>
                <a:gd name="connsiteX63" fmla="*/ 197198 w 245869"/>
                <a:gd name="connsiteY63" fmla="*/ 299462 h 413373"/>
                <a:gd name="connsiteX64" fmla="*/ 214059 w 245869"/>
                <a:gd name="connsiteY64" fmla="*/ 289199 h 413373"/>
                <a:gd name="connsiteX65" fmla="*/ 217357 w 245869"/>
                <a:gd name="connsiteY65" fmla="*/ 329152 h 413373"/>
                <a:gd name="connsiteX66" fmla="*/ 216991 w 245869"/>
                <a:gd name="connsiteY66" fmla="*/ 347845 h 413373"/>
                <a:gd name="connsiteX67" fmla="*/ 216991 w 245869"/>
                <a:gd name="connsiteY67" fmla="*/ 361774 h 413373"/>
                <a:gd name="connsiteX68" fmla="*/ 224688 w 245869"/>
                <a:gd name="connsiteY68" fmla="*/ 368738 h 413373"/>
                <a:gd name="connsiteX69" fmla="*/ 229453 w 245869"/>
                <a:gd name="connsiteY69" fmla="*/ 369471 h 413373"/>
                <a:gd name="connsiteX70" fmla="*/ 243382 w 245869"/>
                <a:gd name="connsiteY70" fmla="*/ 396595 h 413373"/>
                <a:gd name="connsiteX71" fmla="*/ 232386 w 245869"/>
                <a:gd name="connsiteY71" fmla="*/ 400260 h 413373"/>
                <a:gd name="connsiteX72" fmla="*/ 196098 w 245869"/>
                <a:gd name="connsiteY72" fmla="*/ 398061 h 413373"/>
                <a:gd name="connsiteX73" fmla="*/ 192433 w 245869"/>
                <a:gd name="connsiteY73" fmla="*/ 382666 h 413373"/>
                <a:gd name="connsiteX74" fmla="*/ 183269 w 245869"/>
                <a:gd name="connsiteY74" fmla="*/ 354443 h 413373"/>
                <a:gd name="connsiteX75" fmla="*/ 171540 w 245869"/>
                <a:gd name="connsiteY75" fmla="*/ 394396 h 413373"/>
                <a:gd name="connsiteX76" fmla="*/ 168608 w 245869"/>
                <a:gd name="connsiteY76" fmla="*/ 398794 h 413373"/>
                <a:gd name="connsiteX77" fmla="*/ 147715 w 245869"/>
                <a:gd name="connsiteY77" fmla="*/ 412722 h 413373"/>
                <a:gd name="connsiteX78" fmla="*/ 125356 w 245869"/>
                <a:gd name="connsiteY78" fmla="*/ 395495 h 413373"/>
                <a:gd name="connsiteX79" fmla="*/ 129022 w 245869"/>
                <a:gd name="connsiteY79" fmla="*/ 383766 h 413373"/>
                <a:gd name="connsiteX80" fmla="*/ 122790 w 245869"/>
                <a:gd name="connsiteY80" fmla="*/ 363973 h 413373"/>
                <a:gd name="connsiteX81" fmla="*/ 115826 w 245869"/>
                <a:gd name="connsiteY81" fmla="*/ 349311 h 413373"/>
                <a:gd name="connsiteX82" fmla="*/ 97866 w 245869"/>
                <a:gd name="connsiteY82" fmla="*/ 362507 h 41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5869" h="413373">
                  <a:moveTo>
                    <a:pt x="97866" y="362507"/>
                  </a:moveTo>
                  <a:cubicBezTo>
                    <a:pt x="82838" y="370204"/>
                    <a:pt x="76973" y="354076"/>
                    <a:pt x="66343" y="350777"/>
                  </a:cubicBezTo>
                  <a:cubicBezTo>
                    <a:pt x="69642" y="342347"/>
                    <a:pt x="46917" y="337949"/>
                    <a:pt x="62312" y="326953"/>
                  </a:cubicBezTo>
                  <a:cubicBezTo>
                    <a:pt x="62678" y="326586"/>
                    <a:pt x="61212" y="317789"/>
                    <a:pt x="56447" y="314490"/>
                  </a:cubicBezTo>
                  <a:cubicBezTo>
                    <a:pt x="53515" y="312291"/>
                    <a:pt x="46184" y="319622"/>
                    <a:pt x="47284" y="310825"/>
                  </a:cubicBezTo>
                  <a:cubicBezTo>
                    <a:pt x="47650" y="305693"/>
                    <a:pt x="52048" y="302394"/>
                    <a:pt x="57913" y="302394"/>
                  </a:cubicBezTo>
                  <a:cubicBezTo>
                    <a:pt x="64511" y="302761"/>
                    <a:pt x="68909" y="300562"/>
                    <a:pt x="66710" y="292498"/>
                  </a:cubicBezTo>
                  <a:cubicBezTo>
                    <a:pt x="65244" y="286633"/>
                    <a:pt x="66710" y="279302"/>
                    <a:pt x="56080" y="282968"/>
                  </a:cubicBezTo>
                  <a:cubicBezTo>
                    <a:pt x="51682" y="284434"/>
                    <a:pt x="49116" y="281502"/>
                    <a:pt x="50582" y="276370"/>
                  </a:cubicBezTo>
                  <a:cubicBezTo>
                    <a:pt x="52782" y="269406"/>
                    <a:pt x="49116" y="271239"/>
                    <a:pt x="45084" y="271972"/>
                  </a:cubicBezTo>
                  <a:cubicBezTo>
                    <a:pt x="42152" y="272338"/>
                    <a:pt x="38487" y="278569"/>
                    <a:pt x="36654" y="272338"/>
                  </a:cubicBezTo>
                  <a:cubicBezTo>
                    <a:pt x="36287" y="270506"/>
                    <a:pt x="31156" y="262075"/>
                    <a:pt x="41419" y="262075"/>
                  </a:cubicBezTo>
                  <a:cubicBezTo>
                    <a:pt x="46917" y="262075"/>
                    <a:pt x="45084" y="254011"/>
                    <a:pt x="43618" y="253645"/>
                  </a:cubicBezTo>
                  <a:cubicBezTo>
                    <a:pt x="34088" y="250346"/>
                    <a:pt x="39953" y="245214"/>
                    <a:pt x="41785" y="240816"/>
                  </a:cubicBezTo>
                  <a:cubicBezTo>
                    <a:pt x="46184" y="230553"/>
                    <a:pt x="37753" y="226154"/>
                    <a:pt x="31889" y="224688"/>
                  </a:cubicBezTo>
                  <a:cubicBezTo>
                    <a:pt x="18327" y="221389"/>
                    <a:pt x="32255" y="231286"/>
                    <a:pt x="28223" y="234585"/>
                  </a:cubicBezTo>
                  <a:cubicBezTo>
                    <a:pt x="24925" y="236784"/>
                    <a:pt x="23458" y="241549"/>
                    <a:pt x="21626" y="245214"/>
                  </a:cubicBezTo>
                  <a:cubicBezTo>
                    <a:pt x="6598" y="220290"/>
                    <a:pt x="6598" y="220290"/>
                    <a:pt x="25658" y="213692"/>
                  </a:cubicBezTo>
                  <a:cubicBezTo>
                    <a:pt x="16494" y="205262"/>
                    <a:pt x="1833" y="199764"/>
                    <a:pt x="10263" y="183269"/>
                  </a:cubicBezTo>
                  <a:cubicBezTo>
                    <a:pt x="10630" y="182536"/>
                    <a:pt x="7697" y="179604"/>
                    <a:pt x="6231" y="177771"/>
                  </a:cubicBezTo>
                  <a:cubicBezTo>
                    <a:pt x="4032" y="180703"/>
                    <a:pt x="2199" y="183636"/>
                    <a:pt x="0" y="186568"/>
                  </a:cubicBezTo>
                  <a:cubicBezTo>
                    <a:pt x="4398" y="152113"/>
                    <a:pt x="5498" y="116926"/>
                    <a:pt x="22725" y="85037"/>
                  </a:cubicBezTo>
                  <a:cubicBezTo>
                    <a:pt x="27124" y="76607"/>
                    <a:pt x="26391" y="64877"/>
                    <a:pt x="25291" y="54981"/>
                  </a:cubicBezTo>
                  <a:cubicBezTo>
                    <a:pt x="24192" y="47283"/>
                    <a:pt x="26024" y="40319"/>
                    <a:pt x="25658" y="32988"/>
                  </a:cubicBezTo>
                  <a:cubicBezTo>
                    <a:pt x="28223" y="21626"/>
                    <a:pt x="20526" y="6231"/>
                    <a:pt x="37753" y="0"/>
                  </a:cubicBezTo>
                  <a:cubicBezTo>
                    <a:pt x="42152" y="4765"/>
                    <a:pt x="38120" y="7697"/>
                    <a:pt x="37020" y="10996"/>
                  </a:cubicBezTo>
                  <a:cubicBezTo>
                    <a:pt x="33355" y="22725"/>
                    <a:pt x="34088" y="30789"/>
                    <a:pt x="49483" y="29690"/>
                  </a:cubicBezTo>
                  <a:cubicBezTo>
                    <a:pt x="53515" y="29323"/>
                    <a:pt x="57547" y="30789"/>
                    <a:pt x="57913" y="35188"/>
                  </a:cubicBezTo>
                  <a:cubicBezTo>
                    <a:pt x="58646" y="40686"/>
                    <a:pt x="53881" y="40686"/>
                    <a:pt x="50216" y="40319"/>
                  </a:cubicBezTo>
                  <a:cubicBezTo>
                    <a:pt x="42518" y="39953"/>
                    <a:pt x="38120" y="47650"/>
                    <a:pt x="39953" y="50582"/>
                  </a:cubicBezTo>
                  <a:cubicBezTo>
                    <a:pt x="51682" y="65610"/>
                    <a:pt x="35188" y="72941"/>
                    <a:pt x="31889" y="83204"/>
                  </a:cubicBezTo>
                  <a:cubicBezTo>
                    <a:pt x="27857" y="96033"/>
                    <a:pt x="23458" y="107396"/>
                    <a:pt x="32255" y="119858"/>
                  </a:cubicBezTo>
                  <a:cubicBezTo>
                    <a:pt x="34821" y="123157"/>
                    <a:pt x="30423" y="126456"/>
                    <a:pt x="28957" y="129755"/>
                  </a:cubicBezTo>
                  <a:cubicBezTo>
                    <a:pt x="26391" y="136719"/>
                    <a:pt x="20160" y="142217"/>
                    <a:pt x="21626" y="151381"/>
                  </a:cubicBezTo>
                  <a:cubicBezTo>
                    <a:pt x="24192" y="170440"/>
                    <a:pt x="38487" y="164576"/>
                    <a:pt x="49116" y="166408"/>
                  </a:cubicBezTo>
                  <a:cubicBezTo>
                    <a:pt x="50582" y="161644"/>
                    <a:pt x="41052" y="160544"/>
                    <a:pt x="45084" y="157978"/>
                  </a:cubicBezTo>
                  <a:cubicBezTo>
                    <a:pt x="57180" y="149548"/>
                    <a:pt x="48383" y="144050"/>
                    <a:pt x="42518" y="140384"/>
                  </a:cubicBezTo>
                  <a:cubicBezTo>
                    <a:pt x="38120" y="138185"/>
                    <a:pt x="36654" y="136719"/>
                    <a:pt x="38120" y="132687"/>
                  </a:cubicBezTo>
                  <a:cubicBezTo>
                    <a:pt x="51315" y="137452"/>
                    <a:pt x="53881" y="119858"/>
                    <a:pt x="64877" y="119492"/>
                  </a:cubicBezTo>
                  <a:cubicBezTo>
                    <a:pt x="66710" y="119492"/>
                    <a:pt x="70009" y="120958"/>
                    <a:pt x="70009" y="121324"/>
                  </a:cubicBezTo>
                  <a:cubicBezTo>
                    <a:pt x="68543" y="133054"/>
                    <a:pt x="70375" y="144783"/>
                    <a:pt x="70742" y="156512"/>
                  </a:cubicBezTo>
                  <a:cubicBezTo>
                    <a:pt x="71108" y="167142"/>
                    <a:pt x="60479" y="159811"/>
                    <a:pt x="56447" y="165675"/>
                  </a:cubicBezTo>
                  <a:cubicBezTo>
                    <a:pt x="65244" y="170440"/>
                    <a:pt x="59379" y="189134"/>
                    <a:pt x="75873" y="186202"/>
                  </a:cubicBezTo>
                  <a:cubicBezTo>
                    <a:pt x="86870" y="184002"/>
                    <a:pt x="94934" y="187668"/>
                    <a:pt x="104830" y="191333"/>
                  </a:cubicBezTo>
                  <a:cubicBezTo>
                    <a:pt x="113994" y="194998"/>
                    <a:pt x="114727" y="182536"/>
                    <a:pt x="119858" y="178138"/>
                  </a:cubicBezTo>
                  <a:cubicBezTo>
                    <a:pt x="123157" y="175206"/>
                    <a:pt x="123890" y="166775"/>
                    <a:pt x="130488" y="170807"/>
                  </a:cubicBezTo>
                  <a:cubicBezTo>
                    <a:pt x="137818" y="174839"/>
                    <a:pt x="133420" y="182536"/>
                    <a:pt x="130488" y="185469"/>
                  </a:cubicBezTo>
                  <a:cubicBezTo>
                    <a:pt x="125723" y="190966"/>
                    <a:pt x="122790" y="194632"/>
                    <a:pt x="124623" y="202329"/>
                  </a:cubicBezTo>
                  <a:cubicBezTo>
                    <a:pt x="126089" y="208194"/>
                    <a:pt x="119858" y="210760"/>
                    <a:pt x="116559" y="206728"/>
                  </a:cubicBezTo>
                  <a:cubicBezTo>
                    <a:pt x="107029" y="196098"/>
                    <a:pt x="97133" y="193533"/>
                    <a:pt x="84304" y="201230"/>
                  </a:cubicBezTo>
                  <a:cubicBezTo>
                    <a:pt x="82105" y="202696"/>
                    <a:pt x="76607" y="199030"/>
                    <a:pt x="73308" y="197564"/>
                  </a:cubicBezTo>
                  <a:cubicBezTo>
                    <a:pt x="64511" y="200863"/>
                    <a:pt x="81738" y="205628"/>
                    <a:pt x="71842" y="210760"/>
                  </a:cubicBezTo>
                  <a:cubicBezTo>
                    <a:pt x="69276" y="212226"/>
                    <a:pt x="69642" y="224688"/>
                    <a:pt x="78439" y="227620"/>
                  </a:cubicBezTo>
                  <a:cubicBezTo>
                    <a:pt x="86137" y="230186"/>
                    <a:pt x="91635" y="226887"/>
                    <a:pt x="93467" y="218091"/>
                  </a:cubicBezTo>
                  <a:cubicBezTo>
                    <a:pt x="96033" y="207094"/>
                    <a:pt x="97866" y="194998"/>
                    <a:pt x="106296" y="216624"/>
                  </a:cubicBezTo>
                  <a:cubicBezTo>
                    <a:pt x="108129" y="221756"/>
                    <a:pt x="119858" y="227254"/>
                    <a:pt x="126089" y="229087"/>
                  </a:cubicBezTo>
                  <a:cubicBezTo>
                    <a:pt x="149548" y="236051"/>
                    <a:pt x="137085" y="248147"/>
                    <a:pt x="131954" y="258776"/>
                  </a:cubicBezTo>
                  <a:cubicBezTo>
                    <a:pt x="129388" y="263908"/>
                    <a:pt x="128289" y="267207"/>
                    <a:pt x="133787" y="268673"/>
                  </a:cubicBezTo>
                  <a:cubicBezTo>
                    <a:pt x="136352" y="269039"/>
                    <a:pt x="145149" y="278203"/>
                    <a:pt x="143683" y="264641"/>
                  </a:cubicBezTo>
                  <a:cubicBezTo>
                    <a:pt x="142950" y="257310"/>
                    <a:pt x="146982" y="260609"/>
                    <a:pt x="150281" y="262808"/>
                  </a:cubicBezTo>
                  <a:cubicBezTo>
                    <a:pt x="158711" y="268673"/>
                    <a:pt x="166775" y="271239"/>
                    <a:pt x="171907" y="258776"/>
                  </a:cubicBezTo>
                  <a:cubicBezTo>
                    <a:pt x="175572" y="249613"/>
                    <a:pt x="184736" y="253278"/>
                    <a:pt x="189867" y="253278"/>
                  </a:cubicBezTo>
                  <a:cubicBezTo>
                    <a:pt x="198297" y="253278"/>
                    <a:pt x="193532" y="259509"/>
                    <a:pt x="190967" y="263175"/>
                  </a:cubicBezTo>
                  <a:cubicBezTo>
                    <a:pt x="181803" y="274904"/>
                    <a:pt x="184736" y="291765"/>
                    <a:pt x="197198" y="299462"/>
                  </a:cubicBezTo>
                  <a:cubicBezTo>
                    <a:pt x="208560" y="306426"/>
                    <a:pt x="209294" y="295430"/>
                    <a:pt x="214059" y="289199"/>
                  </a:cubicBezTo>
                  <a:cubicBezTo>
                    <a:pt x="208560" y="303860"/>
                    <a:pt x="219190" y="315956"/>
                    <a:pt x="217357" y="329152"/>
                  </a:cubicBezTo>
                  <a:cubicBezTo>
                    <a:pt x="215525" y="335383"/>
                    <a:pt x="210027" y="340881"/>
                    <a:pt x="216991" y="347845"/>
                  </a:cubicBezTo>
                  <a:cubicBezTo>
                    <a:pt x="220656" y="351511"/>
                    <a:pt x="219557" y="357009"/>
                    <a:pt x="216991" y="361774"/>
                  </a:cubicBezTo>
                  <a:cubicBezTo>
                    <a:pt x="212959" y="370570"/>
                    <a:pt x="219557" y="369104"/>
                    <a:pt x="224688" y="368738"/>
                  </a:cubicBezTo>
                  <a:cubicBezTo>
                    <a:pt x="226521" y="368738"/>
                    <a:pt x="227987" y="369104"/>
                    <a:pt x="229453" y="369471"/>
                  </a:cubicBezTo>
                  <a:cubicBezTo>
                    <a:pt x="239350" y="375702"/>
                    <a:pt x="251079" y="381567"/>
                    <a:pt x="243382" y="396595"/>
                  </a:cubicBezTo>
                  <a:cubicBezTo>
                    <a:pt x="238617" y="394762"/>
                    <a:pt x="233119" y="389997"/>
                    <a:pt x="232386" y="400260"/>
                  </a:cubicBezTo>
                  <a:cubicBezTo>
                    <a:pt x="219923" y="408324"/>
                    <a:pt x="207827" y="400260"/>
                    <a:pt x="196098" y="398061"/>
                  </a:cubicBezTo>
                  <a:cubicBezTo>
                    <a:pt x="188034" y="396595"/>
                    <a:pt x="192433" y="388897"/>
                    <a:pt x="192433" y="382666"/>
                  </a:cubicBezTo>
                  <a:cubicBezTo>
                    <a:pt x="192799" y="372770"/>
                    <a:pt x="180704" y="366172"/>
                    <a:pt x="183269" y="354443"/>
                  </a:cubicBezTo>
                  <a:cubicBezTo>
                    <a:pt x="184002" y="369471"/>
                    <a:pt x="196465" y="386698"/>
                    <a:pt x="171540" y="394396"/>
                  </a:cubicBezTo>
                  <a:cubicBezTo>
                    <a:pt x="169707" y="395129"/>
                    <a:pt x="168608" y="396961"/>
                    <a:pt x="168608" y="398794"/>
                  </a:cubicBezTo>
                  <a:cubicBezTo>
                    <a:pt x="171907" y="418587"/>
                    <a:pt x="155779" y="412356"/>
                    <a:pt x="147715" y="412722"/>
                  </a:cubicBezTo>
                  <a:cubicBezTo>
                    <a:pt x="136719" y="413456"/>
                    <a:pt x="130121" y="405025"/>
                    <a:pt x="125356" y="395495"/>
                  </a:cubicBezTo>
                  <a:cubicBezTo>
                    <a:pt x="123157" y="391097"/>
                    <a:pt x="126089" y="387065"/>
                    <a:pt x="129022" y="383766"/>
                  </a:cubicBezTo>
                  <a:cubicBezTo>
                    <a:pt x="141850" y="367272"/>
                    <a:pt x="141850" y="367272"/>
                    <a:pt x="122790" y="363973"/>
                  </a:cubicBezTo>
                  <a:cubicBezTo>
                    <a:pt x="116559" y="361041"/>
                    <a:pt x="124257" y="351144"/>
                    <a:pt x="115826" y="349311"/>
                  </a:cubicBezTo>
                  <a:cubicBezTo>
                    <a:pt x="109962" y="352977"/>
                    <a:pt x="107029" y="362140"/>
                    <a:pt x="97866" y="362507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08F42F85-CF79-46B3-A8B6-E3AF25A643F6}"/>
                </a:ext>
              </a:extLst>
            </p:cNvPr>
            <p:cNvSpPr/>
            <p:nvPr/>
          </p:nvSpPr>
          <p:spPr>
            <a:xfrm>
              <a:off x="11166874" y="5191692"/>
              <a:ext cx="298850" cy="142688"/>
            </a:xfrm>
            <a:custGeom>
              <a:avLst/>
              <a:gdLst>
                <a:gd name="connsiteX0" fmla="*/ 179650 w 298850"/>
                <a:gd name="connsiteY0" fmla="*/ 35941 h 142688"/>
                <a:gd name="connsiteX1" fmla="*/ 209340 w 298850"/>
                <a:gd name="connsiteY1" fmla="*/ 17614 h 142688"/>
                <a:gd name="connsiteX2" fmla="*/ 226200 w 298850"/>
                <a:gd name="connsiteY2" fmla="*/ 6984 h 142688"/>
                <a:gd name="connsiteX3" fmla="*/ 255890 w 298850"/>
                <a:gd name="connsiteY3" fmla="*/ 24578 h 142688"/>
                <a:gd name="connsiteX4" fmla="*/ 248193 w 298850"/>
                <a:gd name="connsiteY4" fmla="*/ 39973 h 142688"/>
                <a:gd name="connsiteX5" fmla="*/ 240862 w 298850"/>
                <a:gd name="connsiteY5" fmla="*/ 46570 h 142688"/>
                <a:gd name="connsiteX6" fmla="*/ 245994 w 298850"/>
                <a:gd name="connsiteY6" fmla="*/ 50969 h 142688"/>
                <a:gd name="connsiteX7" fmla="*/ 269452 w 298850"/>
                <a:gd name="connsiteY7" fmla="*/ 82491 h 142688"/>
                <a:gd name="connsiteX8" fmla="*/ 291444 w 298850"/>
                <a:gd name="connsiteY8" fmla="*/ 115113 h 142688"/>
                <a:gd name="connsiteX9" fmla="*/ 298775 w 298850"/>
                <a:gd name="connsiteY9" fmla="*/ 125010 h 142688"/>
                <a:gd name="connsiteX10" fmla="*/ 291444 w 298850"/>
                <a:gd name="connsiteY10" fmla="*/ 132340 h 142688"/>
                <a:gd name="connsiteX11" fmla="*/ 257356 w 298850"/>
                <a:gd name="connsiteY11" fmla="*/ 138571 h 142688"/>
                <a:gd name="connsiteX12" fmla="*/ 243794 w 298850"/>
                <a:gd name="connsiteY12" fmla="*/ 141137 h 142688"/>
                <a:gd name="connsiteX13" fmla="*/ 171953 w 298850"/>
                <a:gd name="connsiteY13" fmla="*/ 137838 h 142688"/>
                <a:gd name="connsiteX14" fmla="*/ 134932 w 298850"/>
                <a:gd name="connsiteY14" fmla="*/ 129042 h 142688"/>
                <a:gd name="connsiteX15" fmla="*/ 33768 w 298850"/>
                <a:gd name="connsiteY15" fmla="*/ 110715 h 142688"/>
                <a:gd name="connsiteX16" fmla="*/ 30469 w 298850"/>
                <a:gd name="connsiteY16" fmla="*/ 106316 h 142688"/>
                <a:gd name="connsiteX17" fmla="*/ 8476 w 298850"/>
                <a:gd name="connsiteY17" fmla="*/ 52801 h 142688"/>
                <a:gd name="connsiteX18" fmla="*/ 18740 w 298850"/>
                <a:gd name="connsiteY18" fmla="*/ 8084 h 142688"/>
                <a:gd name="connsiteX19" fmla="*/ 23871 w 298850"/>
                <a:gd name="connsiteY19" fmla="*/ 20 h 142688"/>
                <a:gd name="connsiteX20" fmla="*/ 29736 w 298850"/>
                <a:gd name="connsiteY20" fmla="*/ 8450 h 142688"/>
                <a:gd name="connsiteX21" fmla="*/ 45497 w 298850"/>
                <a:gd name="connsiteY21" fmla="*/ 22012 h 142688"/>
                <a:gd name="connsiteX22" fmla="*/ 66023 w 298850"/>
                <a:gd name="connsiteY22" fmla="*/ 43271 h 142688"/>
                <a:gd name="connsiteX23" fmla="*/ 86549 w 298850"/>
                <a:gd name="connsiteY23" fmla="*/ 24211 h 142688"/>
                <a:gd name="connsiteX24" fmla="*/ 117338 w 298850"/>
                <a:gd name="connsiteY24" fmla="*/ 50602 h 142688"/>
                <a:gd name="connsiteX25" fmla="*/ 170120 w 298850"/>
                <a:gd name="connsiteY25" fmla="*/ 41072 h 142688"/>
                <a:gd name="connsiteX26" fmla="*/ 174885 w 298850"/>
                <a:gd name="connsiteY26" fmla="*/ 35574 h 142688"/>
                <a:gd name="connsiteX27" fmla="*/ 179650 w 298850"/>
                <a:gd name="connsiteY27" fmla="*/ 35941 h 14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8850" h="142688">
                  <a:moveTo>
                    <a:pt x="179650" y="35941"/>
                  </a:moveTo>
                  <a:cubicBezTo>
                    <a:pt x="196144" y="40706"/>
                    <a:pt x="207874" y="37040"/>
                    <a:pt x="209340" y="17614"/>
                  </a:cubicBezTo>
                  <a:cubicBezTo>
                    <a:pt x="210073" y="5885"/>
                    <a:pt x="217037" y="5151"/>
                    <a:pt x="226200" y="6984"/>
                  </a:cubicBezTo>
                  <a:cubicBezTo>
                    <a:pt x="238296" y="9183"/>
                    <a:pt x="245627" y="19080"/>
                    <a:pt x="255890" y="24578"/>
                  </a:cubicBezTo>
                  <a:cubicBezTo>
                    <a:pt x="262854" y="28243"/>
                    <a:pt x="257723" y="37773"/>
                    <a:pt x="248193" y="39973"/>
                  </a:cubicBezTo>
                  <a:cubicBezTo>
                    <a:pt x="244527" y="40706"/>
                    <a:pt x="240495" y="41439"/>
                    <a:pt x="240862" y="46570"/>
                  </a:cubicBezTo>
                  <a:cubicBezTo>
                    <a:pt x="241229" y="49503"/>
                    <a:pt x="243428" y="51335"/>
                    <a:pt x="245994" y="50969"/>
                  </a:cubicBezTo>
                  <a:cubicBezTo>
                    <a:pt x="270185" y="49136"/>
                    <a:pt x="267986" y="68563"/>
                    <a:pt x="269452" y="82491"/>
                  </a:cubicBezTo>
                  <a:cubicBezTo>
                    <a:pt x="271285" y="97886"/>
                    <a:pt x="267986" y="114747"/>
                    <a:pt x="291444" y="115113"/>
                  </a:cubicBezTo>
                  <a:cubicBezTo>
                    <a:pt x="295843" y="115113"/>
                    <a:pt x="298042" y="120978"/>
                    <a:pt x="298775" y="125010"/>
                  </a:cubicBezTo>
                  <a:cubicBezTo>
                    <a:pt x="299508" y="129775"/>
                    <a:pt x="294743" y="130874"/>
                    <a:pt x="291444" y="132340"/>
                  </a:cubicBezTo>
                  <a:cubicBezTo>
                    <a:pt x="280815" y="137838"/>
                    <a:pt x="269452" y="140038"/>
                    <a:pt x="257356" y="138571"/>
                  </a:cubicBezTo>
                  <a:cubicBezTo>
                    <a:pt x="252225" y="137838"/>
                    <a:pt x="247460" y="136372"/>
                    <a:pt x="243794" y="141137"/>
                  </a:cubicBezTo>
                  <a:cubicBezTo>
                    <a:pt x="219603" y="145902"/>
                    <a:pt x="196144" y="138205"/>
                    <a:pt x="171953" y="137838"/>
                  </a:cubicBezTo>
                  <a:cubicBezTo>
                    <a:pt x="160224" y="137838"/>
                    <a:pt x="150693" y="123177"/>
                    <a:pt x="134932" y="129042"/>
                  </a:cubicBezTo>
                  <a:cubicBezTo>
                    <a:pt x="97912" y="142970"/>
                    <a:pt x="66390" y="121711"/>
                    <a:pt x="33768" y="110715"/>
                  </a:cubicBezTo>
                  <a:cubicBezTo>
                    <a:pt x="32668" y="109248"/>
                    <a:pt x="31935" y="107049"/>
                    <a:pt x="30469" y="106316"/>
                  </a:cubicBezTo>
                  <a:cubicBezTo>
                    <a:pt x="-8751" y="89822"/>
                    <a:pt x="-2886" y="96053"/>
                    <a:pt x="8476" y="52801"/>
                  </a:cubicBezTo>
                  <a:cubicBezTo>
                    <a:pt x="12508" y="38140"/>
                    <a:pt x="16174" y="23112"/>
                    <a:pt x="18740" y="8084"/>
                  </a:cubicBezTo>
                  <a:cubicBezTo>
                    <a:pt x="19473" y="4418"/>
                    <a:pt x="18740" y="-347"/>
                    <a:pt x="23871" y="20"/>
                  </a:cubicBezTo>
                  <a:cubicBezTo>
                    <a:pt x="27903" y="386"/>
                    <a:pt x="29736" y="4418"/>
                    <a:pt x="29736" y="8450"/>
                  </a:cubicBezTo>
                  <a:cubicBezTo>
                    <a:pt x="29369" y="19446"/>
                    <a:pt x="30469" y="25311"/>
                    <a:pt x="45497" y="22012"/>
                  </a:cubicBezTo>
                  <a:cubicBezTo>
                    <a:pt x="59425" y="18713"/>
                    <a:pt x="56860" y="37407"/>
                    <a:pt x="66023" y="43271"/>
                  </a:cubicBezTo>
                  <a:cubicBezTo>
                    <a:pt x="69688" y="34475"/>
                    <a:pt x="74820" y="25678"/>
                    <a:pt x="86549" y="24211"/>
                  </a:cubicBezTo>
                  <a:cubicBezTo>
                    <a:pt x="100478" y="28977"/>
                    <a:pt x="105243" y="43271"/>
                    <a:pt x="117338" y="50602"/>
                  </a:cubicBezTo>
                  <a:cubicBezTo>
                    <a:pt x="145929" y="68196"/>
                    <a:pt x="151060" y="67463"/>
                    <a:pt x="170120" y="41072"/>
                  </a:cubicBezTo>
                  <a:cubicBezTo>
                    <a:pt x="171586" y="38873"/>
                    <a:pt x="173052" y="37040"/>
                    <a:pt x="174885" y="35574"/>
                  </a:cubicBezTo>
                  <a:cubicBezTo>
                    <a:pt x="176351" y="35208"/>
                    <a:pt x="177817" y="35208"/>
                    <a:pt x="179650" y="35941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027B9336-B30E-4FA4-AB23-3C3D74C96601}"/>
                </a:ext>
              </a:extLst>
            </p:cNvPr>
            <p:cNvSpPr/>
            <p:nvPr/>
          </p:nvSpPr>
          <p:spPr>
            <a:xfrm>
              <a:off x="10967157" y="6487060"/>
              <a:ext cx="285781" cy="165548"/>
            </a:xfrm>
            <a:custGeom>
              <a:avLst/>
              <a:gdLst>
                <a:gd name="connsiteX0" fmla="*/ 158345 w 285781"/>
                <a:gd name="connsiteY0" fmla="*/ 157245 h 165548"/>
                <a:gd name="connsiteX1" fmla="*/ 157978 w 285781"/>
                <a:gd name="connsiteY1" fmla="*/ 138552 h 165548"/>
                <a:gd name="connsiteX2" fmla="*/ 160911 w 285781"/>
                <a:gd name="connsiteY2" fmla="*/ 133787 h 165548"/>
                <a:gd name="connsiteX3" fmla="*/ 177405 w 285781"/>
                <a:gd name="connsiteY3" fmla="*/ 120958 h 165548"/>
                <a:gd name="connsiteX4" fmla="*/ 200863 w 285781"/>
                <a:gd name="connsiteY4" fmla="*/ 118392 h 165548"/>
                <a:gd name="connsiteX5" fmla="*/ 187668 w 285781"/>
                <a:gd name="connsiteY5" fmla="*/ 116193 h 165548"/>
                <a:gd name="connsiteX6" fmla="*/ 179237 w 285781"/>
                <a:gd name="connsiteY6" fmla="*/ 102264 h 165548"/>
                <a:gd name="connsiteX7" fmla="*/ 189867 w 285781"/>
                <a:gd name="connsiteY7" fmla="*/ 95300 h 165548"/>
                <a:gd name="connsiteX8" fmla="*/ 197564 w 285781"/>
                <a:gd name="connsiteY8" fmla="*/ 81738 h 165548"/>
                <a:gd name="connsiteX9" fmla="*/ 131954 w 285781"/>
                <a:gd name="connsiteY9" fmla="*/ 87603 h 165548"/>
                <a:gd name="connsiteX10" fmla="*/ 152847 w 285781"/>
                <a:gd name="connsiteY10" fmla="*/ 103731 h 165548"/>
                <a:gd name="connsiteX11" fmla="*/ 129755 w 285781"/>
                <a:gd name="connsiteY11" fmla="*/ 127922 h 165548"/>
                <a:gd name="connsiteX12" fmla="*/ 116559 w 285781"/>
                <a:gd name="connsiteY12" fmla="*/ 142217 h 165548"/>
                <a:gd name="connsiteX13" fmla="*/ 107029 w 285781"/>
                <a:gd name="connsiteY13" fmla="*/ 155412 h 165548"/>
                <a:gd name="connsiteX14" fmla="*/ 84304 w 285781"/>
                <a:gd name="connsiteY14" fmla="*/ 108129 h 165548"/>
                <a:gd name="connsiteX15" fmla="*/ 59746 w 285781"/>
                <a:gd name="connsiteY15" fmla="*/ 122790 h 165548"/>
                <a:gd name="connsiteX16" fmla="*/ 1833 w 285781"/>
                <a:gd name="connsiteY16" fmla="*/ 134886 h 165548"/>
                <a:gd name="connsiteX17" fmla="*/ 0 w 285781"/>
                <a:gd name="connsiteY17" fmla="*/ 127189 h 165548"/>
                <a:gd name="connsiteX18" fmla="*/ 11363 w 285781"/>
                <a:gd name="connsiteY18" fmla="*/ 118392 h 165548"/>
                <a:gd name="connsiteX19" fmla="*/ 52782 w 285781"/>
                <a:gd name="connsiteY19" fmla="*/ 106663 h 165548"/>
                <a:gd name="connsiteX20" fmla="*/ 59379 w 285781"/>
                <a:gd name="connsiteY20" fmla="*/ 98599 h 165548"/>
                <a:gd name="connsiteX21" fmla="*/ 110328 w 285781"/>
                <a:gd name="connsiteY21" fmla="*/ 75873 h 165548"/>
                <a:gd name="connsiteX22" fmla="*/ 119125 w 285781"/>
                <a:gd name="connsiteY22" fmla="*/ 75141 h 165548"/>
                <a:gd name="connsiteX23" fmla="*/ 128655 w 285781"/>
                <a:gd name="connsiteY23" fmla="*/ 67077 h 165548"/>
                <a:gd name="connsiteX24" fmla="*/ 142584 w 285781"/>
                <a:gd name="connsiteY24" fmla="*/ 27490 h 165548"/>
                <a:gd name="connsiteX25" fmla="*/ 173739 w 285781"/>
                <a:gd name="connsiteY25" fmla="*/ 12462 h 165548"/>
                <a:gd name="connsiteX26" fmla="*/ 188034 w 285781"/>
                <a:gd name="connsiteY26" fmla="*/ 16128 h 165548"/>
                <a:gd name="connsiteX27" fmla="*/ 191333 w 285781"/>
                <a:gd name="connsiteY27" fmla="*/ 0 h 165548"/>
                <a:gd name="connsiteX28" fmla="*/ 238983 w 285781"/>
                <a:gd name="connsiteY28" fmla="*/ 23825 h 165548"/>
                <a:gd name="connsiteX29" fmla="*/ 242649 w 285781"/>
                <a:gd name="connsiteY29" fmla="*/ 26757 h 165548"/>
                <a:gd name="connsiteX30" fmla="*/ 238617 w 285781"/>
                <a:gd name="connsiteY30" fmla="*/ 30789 h 165548"/>
                <a:gd name="connsiteX31" fmla="*/ 225055 w 285781"/>
                <a:gd name="connsiteY31" fmla="*/ 35921 h 165548"/>
                <a:gd name="connsiteX32" fmla="*/ 239716 w 285781"/>
                <a:gd name="connsiteY32" fmla="*/ 65610 h 165548"/>
                <a:gd name="connsiteX33" fmla="*/ 252545 w 285781"/>
                <a:gd name="connsiteY33" fmla="*/ 75507 h 165548"/>
                <a:gd name="connsiteX34" fmla="*/ 258410 w 285781"/>
                <a:gd name="connsiteY34" fmla="*/ 66343 h 165548"/>
                <a:gd name="connsiteX35" fmla="*/ 263175 w 285781"/>
                <a:gd name="connsiteY35" fmla="*/ 50582 h 165548"/>
                <a:gd name="connsiteX36" fmla="*/ 281502 w 285781"/>
                <a:gd name="connsiteY36" fmla="*/ 56447 h 165548"/>
                <a:gd name="connsiteX37" fmla="*/ 284434 w 285781"/>
                <a:gd name="connsiteY37" fmla="*/ 75507 h 165548"/>
                <a:gd name="connsiteX38" fmla="*/ 273071 w 285781"/>
                <a:gd name="connsiteY38" fmla="*/ 98965 h 165548"/>
                <a:gd name="connsiteX39" fmla="*/ 277470 w 285781"/>
                <a:gd name="connsiteY39" fmla="*/ 104463 h 165548"/>
                <a:gd name="connsiteX40" fmla="*/ 258410 w 285781"/>
                <a:gd name="connsiteY40" fmla="*/ 135253 h 165548"/>
                <a:gd name="connsiteX41" fmla="*/ 222489 w 285781"/>
                <a:gd name="connsiteY41" fmla="*/ 144783 h 165548"/>
                <a:gd name="connsiteX42" fmla="*/ 193899 w 285781"/>
                <a:gd name="connsiteY42" fmla="*/ 155779 h 165548"/>
                <a:gd name="connsiteX43" fmla="*/ 177405 w 285781"/>
                <a:gd name="connsiteY43" fmla="*/ 138918 h 165548"/>
                <a:gd name="connsiteX44" fmla="*/ 178138 w 285781"/>
                <a:gd name="connsiteY44" fmla="*/ 141484 h 165548"/>
                <a:gd name="connsiteX45" fmla="*/ 181437 w 285781"/>
                <a:gd name="connsiteY45" fmla="*/ 162010 h 165548"/>
                <a:gd name="connsiteX46" fmla="*/ 158345 w 285781"/>
                <a:gd name="connsiteY46" fmla="*/ 157245 h 16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5781" h="165548">
                  <a:moveTo>
                    <a:pt x="158345" y="157245"/>
                  </a:moveTo>
                  <a:cubicBezTo>
                    <a:pt x="162377" y="151014"/>
                    <a:pt x="162377" y="144783"/>
                    <a:pt x="157978" y="138552"/>
                  </a:cubicBezTo>
                  <a:cubicBezTo>
                    <a:pt x="158711" y="137085"/>
                    <a:pt x="161277" y="135253"/>
                    <a:pt x="160911" y="133787"/>
                  </a:cubicBezTo>
                  <a:cubicBezTo>
                    <a:pt x="156145" y="116193"/>
                    <a:pt x="160911" y="111794"/>
                    <a:pt x="177405" y="120958"/>
                  </a:cubicBezTo>
                  <a:cubicBezTo>
                    <a:pt x="185102" y="125356"/>
                    <a:pt x="192433" y="115826"/>
                    <a:pt x="200863" y="118392"/>
                  </a:cubicBezTo>
                  <a:cubicBezTo>
                    <a:pt x="196465" y="116559"/>
                    <a:pt x="191700" y="119492"/>
                    <a:pt x="187668" y="116193"/>
                  </a:cubicBezTo>
                  <a:cubicBezTo>
                    <a:pt x="183269" y="112527"/>
                    <a:pt x="179604" y="108129"/>
                    <a:pt x="179237" y="102264"/>
                  </a:cubicBezTo>
                  <a:cubicBezTo>
                    <a:pt x="179237" y="94933"/>
                    <a:pt x="185102" y="95667"/>
                    <a:pt x="189867" y="95300"/>
                  </a:cubicBezTo>
                  <a:cubicBezTo>
                    <a:pt x="195732" y="94933"/>
                    <a:pt x="199030" y="92001"/>
                    <a:pt x="197564" y="81738"/>
                  </a:cubicBezTo>
                  <a:cubicBezTo>
                    <a:pt x="177771" y="100065"/>
                    <a:pt x="156145" y="91268"/>
                    <a:pt x="131954" y="87603"/>
                  </a:cubicBezTo>
                  <a:cubicBezTo>
                    <a:pt x="140384" y="95300"/>
                    <a:pt x="153580" y="91635"/>
                    <a:pt x="152847" y="103731"/>
                  </a:cubicBezTo>
                  <a:cubicBezTo>
                    <a:pt x="152114" y="117292"/>
                    <a:pt x="140384" y="125723"/>
                    <a:pt x="129755" y="127922"/>
                  </a:cubicBezTo>
                  <a:cubicBezTo>
                    <a:pt x="119492" y="130121"/>
                    <a:pt x="120225" y="136719"/>
                    <a:pt x="116559" y="142217"/>
                  </a:cubicBezTo>
                  <a:cubicBezTo>
                    <a:pt x="110328" y="144416"/>
                    <a:pt x="109595" y="150647"/>
                    <a:pt x="107029" y="155412"/>
                  </a:cubicBezTo>
                  <a:cubicBezTo>
                    <a:pt x="82471" y="148082"/>
                    <a:pt x="92001" y="123890"/>
                    <a:pt x="84304" y="108129"/>
                  </a:cubicBezTo>
                  <a:cubicBezTo>
                    <a:pt x="72208" y="107029"/>
                    <a:pt x="62678" y="118758"/>
                    <a:pt x="59746" y="122790"/>
                  </a:cubicBezTo>
                  <a:cubicBezTo>
                    <a:pt x="42885" y="145516"/>
                    <a:pt x="20160" y="126822"/>
                    <a:pt x="1833" y="134886"/>
                  </a:cubicBezTo>
                  <a:cubicBezTo>
                    <a:pt x="0" y="135619"/>
                    <a:pt x="367" y="130121"/>
                    <a:pt x="0" y="127189"/>
                  </a:cubicBezTo>
                  <a:cubicBezTo>
                    <a:pt x="2932" y="122790"/>
                    <a:pt x="7331" y="117292"/>
                    <a:pt x="11363" y="118392"/>
                  </a:cubicBezTo>
                  <a:cubicBezTo>
                    <a:pt x="28223" y="123524"/>
                    <a:pt x="37754" y="106296"/>
                    <a:pt x="52782" y="106663"/>
                  </a:cubicBezTo>
                  <a:cubicBezTo>
                    <a:pt x="57547" y="106663"/>
                    <a:pt x="57547" y="101531"/>
                    <a:pt x="59379" y="98599"/>
                  </a:cubicBezTo>
                  <a:cubicBezTo>
                    <a:pt x="72208" y="81738"/>
                    <a:pt x="85770" y="66710"/>
                    <a:pt x="110328" y="75873"/>
                  </a:cubicBezTo>
                  <a:cubicBezTo>
                    <a:pt x="113260" y="76973"/>
                    <a:pt x="116559" y="77340"/>
                    <a:pt x="119125" y="75141"/>
                  </a:cubicBezTo>
                  <a:cubicBezTo>
                    <a:pt x="126456" y="77706"/>
                    <a:pt x="134153" y="79539"/>
                    <a:pt x="128655" y="67077"/>
                  </a:cubicBezTo>
                  <a:cubicBezTo>
                    <a:pt x="117292" y="41419"/>
                    <a:pt x="119858" y="44718"/>
                    <a:pt x="142584" y="27490"/>
                  </a:cubicBezTo>
                  <a:cubicBezTo>
                    <a:pt x="152847" y="19427"/>
                    <a:pt x="166042" y="23092"/>
                    <a:pt x="173739" y="12462"/>
                  </a:cubicBezTo>
                  <a:cubicBezTo>
                    <a:pt x="179970" y="3665"/>
                    <a:pt x="181070" y="18327"/>
                    <a:pt x="188034" y="16128"/>
                  </a:cubicBezTo>
                  <a:cubicBezTo>
                    <a:pt x="190234" y="12096"/>
                    <a:pt x="183269" y="3665"/>
                    <a:pt x="191333" y="0"/>
                  </a:cubicBezTo>
                  <a:cubicBezTo>
                    <a:pt x="207094" y="8431"/>
                    <a:pt x="218824" y="24191"/>
                    <a:pt x="238983" y="23825"/>
                  </a:cubicBezTo>
                  <a:cubicBezTo>
                    <a:pt x="240449" y="23825"/>
                    <a:pt x="242282" y="25658"/>
                    <a:pt x="242649" y="26757"/>
                  </a:cubicBezTo>
                  <a:cubicBezTo>
                    <a:pt x="243382" y="29690"/>
                    <a:pt x="241916" y="31889"/>
                    <a:pt x="238617" y="30789"/>
                  </a:cubicBezTo>
                  <a:cubicBezTo>
                    <a:pt x="232019" y="28590"/>
                    <a:pt x="232019" y="39220"/>
                    <a:pt x="225055" y="35921"/>
                  </a:cubicBezTo>
                  <a:cubicBezTo>
                    <a:pt x="235684" y="43985"/>
                    <a:pt x="241182" y="53148"/>
                    <a:pt x="239716" y="65610"/>
                  </a:cubicBezTo>
                  <a:cubicBezTo>
                    <a:pt x="238617" y="75507"/>
                    <a:pt x="248147" y="74041"/>
                    <a:pt x="252545" y="75507"/>
                  </a:cubicBezTo>
                  <a:cubicBezTo>
                    <a:pt x="257677" y="77340"/>
                    <a:pt x="258776" y="70742"/>
                    <a:pt x="258410" y="66343"/>
                  </a:cubicBezTo>
                  <a:cubicBezTo>
                    <a:pt x="257677" y="60112"/>
                    <a:pt x="254744" y="53148"/>
                    <a:pt x="263175" y="50582"/>
                  </a:cubicBezTo>
                  <a:cubicBezTo>
                    <a:pt x="270139" y="48383"/>
                    <a:pt x="274171" y="58280"/>
                    <a:pt x="281502" y="56447"/>
                  </a:cubicBezTo>
                  <a:cubicBezTo>
                    <a:pt x="282235" y="62678"/>
                    <a:pt x="288466" y="68176"/>
                    <a:pt x="284434" y="75507"/>
                  </a:cubicBezTo>
                  <a:cubicBezTo>
                    <a:pt x="280402" y="83204"/>
                    <a:pt x="276737" y="90902"/>
                    <a:pt x="273071" y="98965"/>
                  </a:cubicBezTo>
                  <a:cubicBezTo>
                    <a:pt x="271239" y="103364"/>
                    <a:pt x="274171" y="104097"/>
                    <a:pt x="277470" y="104463"/>
                  </a:cubicBezTo>
                  <a:cubicBezTo>
                    <a:pt x="270872" y="114726"/>
                    <a:pt x="267573" y="126822"/>
                    <a:pt x="258410" y="135253"/>
                  </a:cubicBezTo>
                  <a:cubicBezTo>
                    <a:pt x="244848" y="131587"/>
                    <a:pt x="233119" y="130854"/>
                    <a:pt x="222489" y="144783"/>
                  </a:cubicBezTo>
                  <a:cubicBezTo>
                    <a:pt x="216991" y="152480"/>
                    <a:pt x="203429" y="152847"/>
                    <a:pt x="193899" y="155779"/>
                  </a:cubicBezTo>
                  <a:cubicBezTo>
                    <a:pt x="184369" y="158711"/>
                    <a:pt x="183269" y="145883"/>
                    <a:pt x="177405" y="138918"/>
                  </a:cubicBezTo>
                  <a:cubicBezTo>
                    <a:pt x="178138" y="138918"/>
                    <a:pt x="177771" y="139651"/>
                    <a:pt x="178138" y="141484"/>
                  </a:cubicBezTo>
                  <a:cubicBezTo>
                    <a:pt x="179604" y="148448"/>
                    <a:pt x="187668" y="155779"/>
                    <a:pt x="181437" y="162010"/>
                  </a:cubicBezTo>
                  <a:cubicBezTo>
                    <a:pt x="173373" y="171907"/>
                    <a:pt x="166775" y="157978"/>
                    <a:pt x="158345" y="157245"/>
                  </a:cubicBezTo>
                  <a:close/>
                </a:path>
              </a:pathLst>
            </a:custGeom>
            <a:solidFill>
              <a:srgbClr val="CCA5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37E43466-A0EA-4294-A6F2-BB28BACACE29}"/>
                </a:ext>
              </a:extLst>
            </p:cNvPr>
            <p:cNvSpPr/>
            <p:nvPr/>
          </p:nvSpPr>
          <p:spPr>
            <a:xfrm>
              <a:off x="11455386" y="6042979"/>
              <a:ext cx="190903" cy="152372"/>
            </a:xfrm>
            <a:custGeom>
              <a:avLst/>
              <a:gdLst>
                <a:gd name="connsiteX0" fmla="*/ 90168 w 190903"/>
                <a:gd name="connsiteY0" fmla="*/ 33924 h 152372"/>
                <a:gd name="connsiteX1" fmla="*/ 108129 w 190903"/>
                <a:gd name="connsiteY1" fmla="*/ 51151 h 152372"/>
                <a:gd name="connsiteX2" fmla="*/ 122057 w 190903"/>
                <a:gd name="connsiteY2" fmla="*/ 64713 h 152372"/>
                <a:gd name="connsiteX3" fmla="*/ 135253 w 190903"/>
                <a:gd name="connsiteY3" fmla="*/ 58848 h 152372"/>
                <a:gd name="connsiteX4" fmla="*/ 148815 w 190903"/>
                <a:gd name="connsiteY4" fmla="*/ 54816 h 152372"/>
                <a:gd name="connsiteX5" fmla="*/ 151380 w 190903"/>
                <a:gd name="connsiteY5" fmla="*/ 69478 h 152372"/>
                <a:gd name="connsiteX6" fmla="*/ 141484 w 190903"/>
                <a:gd name="connsiteY6" fmla="*/ 89271 h 152372"/>
                <a:gd name="connsiteX7" fmla="*/ 147715 w 190903"/>
                <a:gd name="connsiteY7" fmla="*/ 99901 h 152372"/>
                <a:gd name="connsiteX8" fmla="*/ 152480 w 190903"/>
                <a:gd name="connsiteY8" fmla="*/ 110530 h 152372"/>
                <a:gd name="connsiteX9" fmla="*/ 173006 w 190903"/>
                <a:gd name="connsiteY9" fmla="*/ 87072 h 152372"/>
                <a:gd name="connsiteX10" fmla="*/ 188034 w 190903"/>
                <a:gd name="connsiteY10" fmla="*/ 139853 h 152372"/>
                <a:gd name="connsiteX11" fmla="*/ 157978 w 190903"/>
                <a:gd name="connsiteY11" fmla="*/ 118228 h 152372"/>
                <a:gd name="connsiteX12" fmla="*/ 140751 w 190903"/>
                <a:gd name="connsiteY12" fmla="*/ 146451 h 152372"/>
                <a:gd name="connsiteX13" fmla="*/ 135253 w 190903"/>
                <a:gd name="connsiteY13" fmla="*/ 152316 h 152372"/>
                <a:gd name="connsiteX14" fmla="*/ 117659 w 190903"/>
                <a:gd name="connsiteY14" fmla="*/ 129590 h 152372"/>
                <a:gd name="connsiteX15" fmla="*/ 118758 w 190903"/>
                <a:gd name="connsiteY15" fmla="*/ 122992 h 152372"/>
                <a:gd name="connsiteX16" fmla="*/ 92734 w 190903"/>
                <a:gd name="connsiteY16" fmla="*/ 78275 h 152372"/>
                <a:gd name="connsiteX17" fmla="*/ 56447 w 190903"/>
                <a:gd name="connsiteY17" fmla="*/ 59581 h 152372"/>
                <a:gd name="connsiteX18" fmla="*/ 54614 w 190903"/>
                <a:gd name="connsiteY18" fmla="*/ 58848 h 152372"/>
                <a:gd name="connsiteX19" fmla="*/ 27490 w 190903"/>
                <a:gd name="connsiteY19" fmla="*/ 63613 h 152372"/>
                <a:gd name="connsiteX20" fmla="*/ 10630 w 190903"/>
                <a:gd name="connsiteY20" fmla="*/ 81207 h 152372"/>
                <a:gd name="connsiteX21" fmla="*/ 0 w 190903"/>
                <a:gd name="connsiteY21" fmla="*/ 87438 h 152372"/>
                <a:gd name="connsiteX22" fmla="*/ 16128 w 190903"/>
                <a:gd name="connsiteY22" fmla="*/ 30991 h 152372"/>
                <a:gd name="connsiteX23" fmla="*/ 33721 w 190903"/>
                <a:gd name="connsiteY23" fmla="*/ 18529 h 152372"/>
                <a:gd name="connsiteX24" fmla="*/ 53515 w 190903"/>
                <a:gd name="connsiteY24" fmla="*/ 4601 h 152372"/>
                <a:gd name="connsiteX25" fmla="*/ 60479 w 190903"/>
                <a:gd name="connsiteY25" fmla="*/ 569 h 152372"/>
                <a:gd name="connsiteX26" fmla="*/ 63045 w 190903"/>
                <a:gd name="connsiteY26" fmla="*/ 4967 h 152372"/>
                <a:gd name="connsiteX27" fmla="*/ 90168 w 190903"/>
                <a:gd name="connsiteY27" fmla="*/ 33924 h 1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903" h="152372">
                  <a:moveTo>
                    <a:pt x="90168" y="33924"/>
                  </a:moveTo>
                  <a:cubicBezTo>
                    <a:pt x="98965" y="36123"/>
                    <a:pt x="112527" y="32824"/>
                    <a:pt x="108129" y="51151"/>
                  </a:cubicBezTo>
                  <a:cubicBezTo>
                    <a:pt x="106663" y="56649"/>
                    <a:pt x="115460" y="61781"/>
                    <a:pt x="122057" y="64713"/>
                  </a:cubicBezTo>
                  <a:cubicBezTo>
                    <a:pt x="128289" y="67279"/>
                    <a:pt x="133053" y="64713"/>
                    <a:pt x="135253" y="58848"/>
                  </a:cubicBezTo>
                  <a:cubicBezTo>
                    <a:pt x="138185" y="51518"/>
                    <a:pt x="143683" y="51884"/>
                    <a:pt x="148815" y="54816"/>
                  </a:cubicBezTo>
                  <a:cubicBezTo>
                    <a:pt x="155046" y="58115"/>
                    <a:pt x="154313" y="63613"/>
                    <a:pt x="151380" y="69478"/>
                  </a:cubicBezTo>
                  <a:cubicBezTo>
                    <a:pt x="148082" y="76076"/>
                    <a:pt x="144416" y="82673"/>
                    <a:pt x="141484" y="89271"/>
                  </a:cubicBezTo>
                  <a:cubicBezTo>
                    <a:pt x="138918" y="95136"/>
                    <a:pt x="135619" y="101367"/>
                    <a:pt x="147715" y="99901"/>
                  </a:cubicBezTo>
                  <a:cubicBezTo>
                    <a:pt x="156145" y="98801"/>
                    <a:pt x="146615" y="108698"/>
                    <a:pt x="152480" y="110530"/>
                  </a:cubicBezTo>
                  <a:cubicBezTo>
                    <a:pt x="164942" y="107964"/>
                    <a:pt x="169341" y="97701"/>
                    <a:pt x="173006" y="87072"/>
                  </a:cubicBezTo>
                  <a:cubicBezTo>
                    <a:pt x="188034" y="96235"/>
                    <a:pt x="195365" y="121526"/>
                    <a:pt x="188034" y="139853"/>
                  </a:cubicBezTo>
                  <a:cubicBezTo>
                    <a:pt x="173373" y="142786"/>
                    <a:pt x="160910" y="141319"/>
                    <a:pt x="157978" y="118228"/>
                  </a:cubicBezTo>
                  <a:cubicBezTo>
                    <a:pt x="154313" y="131789"/>
                    <a:pt x="157245" y="146084"/>
                    <a:pt x="140751" y="146451"/>
                  </a:cubicBezTo>
                  <a:cubicBezTo>
                    <a:pt x="138185" y="146451"/>
                    <a:pt x="134886" y="153049"/>
                    <a:pt x="135253" y="152316"/>
                  </a:cubicBezTo>
                  <a:cubicBezTo>
                    <a:pt x="140384" y="135821"/>
                    <a:pt x="101531" y="153415"/>
                    <a:pt x="117659" y="129590"/>
                  </a:cubicBezTo>
                  <a:cubicBezTo>
                    <a:pt x="118758" y="127758"/>
                    <a:pt x="119125" y="122992"/>
                    <a:pt x="118758" y="122992"/>
                  </a:cubicBezTo>
                  <a:cubicBezTo>
                    <a:pt x="95667" y="116395"/>
                    <a:pt x="113994" y="86339"/>
                    <a:pt x="92734" y="78275"/>
                  </a:cubicBezTo>
                  <a:cubicBezTo>
                    <a:pt x="80272" y="73510"/>
                    <a:pt x="68543" y="65813"/>
                    <a:pt x="56447" y="59581"/>
                  </a:cubicBezTo>
                  <a:cubicBezTo>
                    <a:pt x="56080" y="59215"/>
                    <a:pt x="54614" y="58848"/>
                    <a:pt x="54614" y="58848"/>
                  </a:cubicBezTo>
                  <a:cubicBezTo>
                    <a:pt x="47650" y="74243"/>
                    <a:pt x="36287" y="61781"/>
                    <a:pt x="27490" y="63613"/>
                  </a:cubicBezTo>
                  <a:cubicBezTo>
                    <a:pt x="19427" y="65079"/>
                    <a:pt x="5865" y="64346"/>
                    <a:pt x="10630" y="81207"/>
                  </a:cubicBezTo>
                  <a:cubicBezTo>
                    <a:pt x="12829" y="88171"/>
                    <a:pt x="4765" y="87438"/>
                    <a:pt x="0" y="87438"/>
                  </a:cubicBezTo>
                  <a:cubicBezTo>
                    <a:pt x="0" y="66912"/>
                    <a:pt x="9897" y="49318"/>
                    <a:pt x="16128" y="30991"/>
                  </a:cubicBezTo>
                  <a:cubicBezTo>
                    <a:pt x="18693" y="22927"/>
                    <a:pt x="26024" y="20362"/>
                    <a:pt x="33721" y="18529"/>
                  </a:cubicBezTo>
                  <a:cubicBezTo>
                    <a:pt x="42152" y="16330"/>
                    <a:pt x="50949" y="14864"/>
                    <a:pt x="53515" y="4601"/>
                  </a:cubicBezTo>
                  <a:cubicBezTo>
                    <a:pt x="54248" y="1668"/>
                    <a:pt x="56447" y="-1264"/>
                    <a:pt x="60479" y="569"/>
                  </a:cubicBezTo>
                  <a:cubicBezTo>
                    <a:pt x="61945" y="1302"/>
                    <a:pt x="63411" y="3867"/>
                    <a:pt x="63045" y="4967"/>
                  </a:cubicBezTo>
                  <a:cubicBezTo>
                    <a:pt x="57913" y="26593"/>
                    <a:pt x="77706" y="26959"/>
                    <a:pt x="90168" y="33924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1A1F0AF9-228E-448C-A4EE-D0F4113FD5DA}"/>
                </a:ext>
              </a:extLst>
            </p:cNvPr>
            <p:cNvSpPr/>
            <p:nvPr/>
          </p:nvSpPr>
          <p:spPr>
            <a:xfrm>
              <a:off x="11050361" y="5299343"/>
              <a:ext cx="168370" cy="110825"/>
            </a:xfrm>
            <a:custGeom>
              <a:avLst/>
              <a:gdLst>
                <a:gd name="connsiteX0" fmla="*/ 0 w 168370"/>
                <a:gd name="connsiteY0" fmla="*/ 71606 h 110825"/>
                <a:gd name="connsiteX1" fmla="*/ 2199 w 168370"/>
                <a:gd name="connsiteY1" fmla="*/ 62809 h 110825"/>
                <a:gd name="connsiteX2" fmla="*/ 67077 w 168370"/>
                <a:gd name="connsiteY2" fmla="*/ 131 h 110825"/>
                <a:gd name="connsiteX3" fmla="*/ 93467 w 168370"/>
                <a:gd name="connsiteY3" fmla="*/ 498 h 110825"/>
                <a:gd name="connsiteX4" fmla="*/ 103730 w 168370"/>
                <a:gd name="connsiteY4" fmla="*/ 19558 h 110825"/>
                <a:gd name="connsiteX5" fmla="*/ 68543 w 168370"/>
                <a:gd name="connsiteY5" fmla="*/ 50713 h 110825"/>
                <a:gd name="connsiteX6" fmla="*/ 111061 w 168370"/>
                <a:gd name="connsiteY6" fmla="*/ 52913 h 110825"/>
                <a:gd name="connsiteX7" fmla="*/ 119858 w 168370"/>
                <a:gd name="connsiteY7" fmla="*/ 33120 h 110825"/>
                <a:gd name="connsiteX8" fmla="*/ 133787 w 168370"/>
                <a:gd name="connsiteY8" fmla="*/ 54012 h 110825"/>
                <a:gd name="connsiteX9" fmla="*/ 148448 w 168370"/>
                <a:gd name="connsiteY9" fmla="*/ 51080 h 110825"/>
                <a:gd name="connsiteX10" fmla="*/ 155046 w 168370"/>
                <a:gd name="connsiteY10" fmla="*/ 65375 h 110825"/>
                <a:gd name="connsiteX11" fmla="*/ 160177 w 168370"/>
                <a:gd name="connsiteY11" fmla="*/ 79303 h 110825"/>
                <a:gd name="connsiteX12" fmla="*/ 160544 w 168370"/>
                <a:gd name="connsiteY12" fmla="*/ 93965 h 110825"/>
                <a:gd name="connsiteX13" fmla="*/ 145882 w 168370"/>
                <a:gd name="connsiteY13" fmla="*/ 110826 h 110825"/>
                <a:gd name="connsiteX14" fmla="*/ 121691 w 168370"/>
                <a:gd name="connsiteY14" fmla="*/ 94332 h 110825"/>
                <a:gd name="connsiteX15" fmla="*/ 107762 w 168370"/>
                <a:gd name="connsiteY15" fmla="*/ 88467 h 110825"/>
                <a:gd name="connsiteX16" fmla="*/ 117659 w 168370"/>
                <a:gd name="connsiteY16" fmla="*/ 80037 h 110825"/>
                <a:gd name="connsiteX17" fmla="*/ 127922 w 168370"/>
                <a:gd name="connsiteY17" fmla="*/ 66841 h 110825"/>
                <a:gd name="connsiteX18" fmla="*/ 109962 w 168370"/>
                <a:gd name="connsiteY18" fmla="*/ 59510 h 110825"/>
                <a:gd name="connsiteX19" fmla="*/ 63411 w 168370"/>
                <a:gd name="connsiteY19" fmla="*/ 67941 h 110825"/>
                <a:gd name="connsiteX20" fmla="*/ 47283 w 168370"/>
                <a:gd name="connsiteY20" fmla="*/ 71240 h 110825"/>
                <a:gd name="connsiteX21" fmla="*/ 63045 w 168370"/>
                <a:gd name="connsiteY21" fmla="*/ 87001 h 110825"/>
                <a:gd name="connsiteX22" fmla="*/ 41785 w 168370"/>
                <a:gd name="connsiteY22" fmla="*/ 91766 h 110825"/>
                <a:gd name="connsiteX23" fmla="*/ 26757 w 168370"/>
                <a:gd name="connsiteY23" fmla="*/ 73072 h 110825"/>
                <a:gd name="connsiteX24" fmla="*/ 11729 w 168370"/>
                <a:gd name="connsiteY24" fmla="*/ 69407 h 110825"/>
                <a:gd name="connsiteX25" fmla="*/ 0 w 168370"/>
                <a:gd name="connsiteY25" fmla="*/ 71606 h 11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70" h="110825">
                  <a:moveTo>
                    <a:pt x="0" y="71606"/>
                  </a:moveTo>
                  <a:cubicBezTo>
                    <a:pt x="733" y="68674"/>
                    <a:pt x="2199" y="65742"/>
                    <a:pt x="2199" y="62809"/>
                  </a:cubicBezTo>
                  <a:cubicBezTo>
                    <a:pt x="-367" y="23590"/>
                    <a:pt x="24558" y="-2068"/>
                    <a:pt x="67077" y="131"/>
                  </a:cubicBezTo>
                  <a:cubicBezTo>
                    <a:pt x="75873" y="131"/>
                    <a:pt x="84670" y="131"/>
                    <a:pt x="93467" y="498"/>
                  </a:cubicBezTo>
                  <a:cubicBezTo>
                    <a:pt x="109595" y="864"/>
                    <a:pt x="111061" y="4530"/>
                    <a:pt x="103730" y="19558"/>
                  </a:cubicBezTo>
                  <a:cubicBezTo>
                    <a:pt x="96400" y="34586"/>
                    <a:pt x="79539" y="37885"/>
                    <a:pt x="68543" y="50713"/>
                  </a:cubicBezTo>
                  <a:cubicBezTo>
                    <a:pt x="82838" y="55479"/>
                    <a:pt x="97133" y="53646"/>
                    <a:pt x="111061" y="52913"/>
                  </a:cubicBezTo>
                  <a:cubicBezTo>
                    <a:pt x="124623" y="52180"/>
                    <a:pt x="112527" y="38618"/>
                    <a:pt x="119858" y="33120"/>
                  </a:cubicBezTo>
                  <a:cubicBezTo>
                    <a:pt x="129388" y="36785"/>
                    <a:pt x="118392" y="55112"/>
                    <a:pt x="133787" y="54012"/>
                  </a:cubicBezTo>
                  <a:cubicBezTo>
                    <a:pt x="139285" y="53646"/>
                    <a:pt x="146615" y="82969"/>
                    <a:pt x="148448" y="51080"/>
                  </a:cubicBezTo>
                  <a:cubicBezTo>
                    <a:pt x="154313" y="56212"/>
                    <a:pt x="158345" y="60610"/>
                    <a:pt x="155046" y="65375"/>
                  </a:cubicBezTo>
                  <a:cubicBezTo>
                    <a:pt x="149181" y="73439"/>
                    <a:pt x="153946" y="76005"/>
                    <a:pt x="160177" y="79303"/>
                  </a:cubicBezTo>
                  <a:cubicBezTo>
                    <a:pt x="169707" y="83702"/>
                    <a:pt x="172273" y="89200"/>
                    <a:pt x="160544" y="93965"/>
                  </a:cubicBezTo>
                  <a:cubicBezTo>
                    <a:pt x="153213" y="96897"/>
                    <a:pt x="151747" y="103862"/>
                    <a:pt x="145882" y="110826"/>
                  </a:cubicBezTo>
                  <a:cubicBezTo>
                    <a:pt x="144050" y="94332"/>
                    <a:pt x="137452" y="87001"/>
                    <a:pt x="121691" y="94332"/>
                  </a:cubicBezTo>
                  <a:cubicBezTo>
                    <a:pt x="116193" y="96897"/>
                    <a:pt x="109228" y="94332"/>
                    <a:pt x="107762" y="88467"/>
                  </a:cubicBezTo>
                  <a:cubicBezTo>
                    <a:pt x="105930" y="81869"/>
                    <a:pt x="112894" y="80770"/>
                    <a:pt x="117659" y="80037"/>
                  </a:cubicBezTo>
                  <a:cubicBezTo>
                    <a:pt x="125356" y="78937"/>
                    <a:pt x="130488" y="76005"/>
                    <a:pt x="127922" y="66841"/>
                  </a:cubicBezTo>
                  <a:cubicBezTo>
                    <a:pt x="124990" y="56945"/>
                    <a:pt x="118025" y="56578"/>
                    <a:pt x="109962" y="59510"/>
                  </a:cubicBezTo>
                  <a:cubicBezTo>
                    <a:pt x="94934" y="65742"/>
                    <a:pt x="79539" y="67941"/>
                    <a:pt x="63411" y="67941"/>
                  </a:cubicBezTo>
                  <a:cubicBezTo>
                    <a:pt x="58280" y="67941"/>
                    <a:pt x="49849" y="61710"/>
                    <a:pt x="47283" y="71240"/>
                  </a:cubicBezTo>
                  <a:cubicBezTo>
                    <a:pt x="45084" y="79670"/>
                    <a:pt x="52048" y="84435"/>
                    <a:pt x="63045" y="87001"/>
                  </a:cubicBezTo>
                  <a:cubicBezTo>
                    <a:pt x="53515" y="89200"/>
                    <a:pt x="47650" y="90300"/>
                    <a:pt x="41785" y="91766"/>
                  </a:cubicBezTo>
                  <a:cubicBezTo>
                    <a:pt x="37020" y="85535"/>
                    <a:pt x="37387" y="74539"/>
                    <a:pt x="26757" y="73072"/>
                  </a:cubicBezTo>
                  <a:cubicBezTo>
                    <a:pt x="21626" y="71606"/>
                    <a:pt x="16494" y="71973"/>
                    <a:pt x="11729" y="69407"/>
                  </a:cubicBezTo>
                  <a:cubicBezTo>
                    <a:pt x="7331" y="69040"/>
                    <a:pt x="3665" y="70140"/>
                    <a:pt x="0" y="71606"/>
                  </a:cubicBezTo>
                  <a:close/>
                </a:path>
              </a:pathLst>
            </a:custGeom>
            <a:solidFill>
              <a:srgbClr val="D6BB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8D7264D3-4287-4D14-BE53-D9491B68903F}"/>
                </a:ext>
              </a:extLst>
            </p:cNvPr>
            <p:cNvSpPr/>
            <p:nvPr/>
          </p:nvSpPr>
          <p:spPr>
            <a:xfrm>
              <a:off x="10960648" y="6516237"/>
              <a:ext cx="126367" cy="97645"/>
            </a:xfrm>
            <a:custGeom>
              <a:avLst/>
              <a:gdLst>
                <a:gd name="connsiteX0" fmla="*/ 126367 w 126367"/>
                <a:gd name="connsiteY0" fmla="*/ 45964 h 97645"/>
                <a:gd name="connsiteX1" fmla="*/ 111339 w 126367"/>
                <a:gd name="connsiteY1" fmla="*/ 51828 h 97645"/>
                <a:gd name="connsiteX2" fmla="*/ 66988 w 126367"/>
                <a:gd name="connsiteY2" fmla="*/ 78952 h 97645"/>
                <a:gd name="connsiteX3" fmla="*/ 62589 w 126367"/>
                <a:gd name="connsiteY3" fmla="*/ 85550 h 97645"/>
                <a:gd name="connsiteX4" fmla="*/ 40231 w 126367"/>
                <a:gd name="connsiteY4" fmla="*/ 93613 h 97645"/>
                <a:gd name="connsiteX5" fmla="*/ 6876 w 126367"/>
                <a:gd name="connsiteY5" fmla="*/ 97645 h 97645"/>
                <a:gd name="connsiteX6" fmla="*/ 5776 w 126367"/>
                <a:gd name="connsiteY6" fmla="*/ 72354 h 97645"/>
                <a:gd name="connsiteX7" fmla="*/ 6876 w 126367"/>
                <a:gd name="connsiteY7" fmla="*/ 59892 h 97645"/>
                <a:gd name="connsiteX8" fmla="*/ 18971 w 126367"/>
                <a:gd name="connsiteY8" fmla="*/ 17007 h 97645"/>
                <a:gd name="connsiteX9" fmla="*/ 51227 w 126367"/>
                <a:gd name="connsiteY9" fmla="*/ 4178 h 97645"/>
                <a:gd name="connsiteX10" fmla="*/ 126367 w 126367"/>
                <a:gd name="connsiteY10" fmla="*/ 45964 h 9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367" h="97645">
                  <a:moveTo>
                    <a:pt x="126367" y="45964"/>
                  </a:moveTo>
                  <a:cubicBezTo>
                    <a:pt x="122335" y="50362"/>
                    <a:pt x="116471" y="51828"/>
                    <a:pt x="111339" y="51828"/>
                  </a:cubicBezTo>
                  <a:cubicBezTo>
                    <a:pt x="88980" y="51095"/>
                    <a:pt x="75418" y="59159"/>
                    <a:pt x="66988" y="78952"/>
                  </a:cubicBezTo>
                  <a:cubicBezTo>
                    <a:pt x="65888" y="81884"/>
                    <a:pt x="63689" y="87016"/>
                    <a:pt x="62589" y="85550"/>
                  </a:cubicBezTo>
                  <a:cubicBezTo>
                    <a:pt x="48294" y="69788"/>
                    <a:pt x="49761" y="95813"/>
                    <a:pt x="40231" y="93613"/>
                  </a:cubicBezTo>
                  <a:cubicBezTo>
                    <a:pt x="28868" y="90681"/>
                    <a:pt x="17505" y="91414"/>
                    <a:pt x="6876" y="97645"/>
                  </a:cubicBezTo>
                  <a:cubicBezTo>
                    <a:pt x="-3021" y="89582"/>
                    <a:pt x="-1188" y="80418"/>
                    <a:pt x="5776" y="72354"/>
                  </a:cubicBezTo>
                  <a:cubicBezTo>
                    <a:pt x="9808" y="67589"/>
                    <a:pt x="11274" y="64657"/>
                    <a:pt x="6876" y="59892"/>
                  </a:cubicBezTo>
                  <a:cubicBezTo>
                    <a:pt x="7609" y="44497"/>
                    <a:pt x="14206" y="30935"/>
                    <a:pt x="18971" y="17007"/>
                  </a:cubicBezTo>
                  <a:cubicBezTo>
                    <a:pt x="25203" y="-1320"/>
                    <a:pt x="33266" y="-3519"/>
                    <a:pt x="51227" y="4178"/>
                  </a:cubicBezTo>
                  <a:cubicBezTo>
                    <a:pt x="77618" y="15907"/>
                    <a:pt x="103275" y="28370"/>
                    <a:pt x="126367" y="45964"/>
                  </a:cubicBezTo>
                  <a:close/>
                </a:path>
              </a:pathLst>
            </a:custGeom>
            <a:solidFill>
              <a:srgbClr val="BF90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AF063A0-8A95-44CC-A14D-80FA2EA2D674}"/>
                </a:ext>
              </a:extLst>
            </p:cNvPr>
            <p:cNvSpPr/>
            <p:nvPr/>
          </p:nvSpPr>
          <p:spPr>
            <a:xfrm>
              <a:off x="11575939" y="5388214"/>
              <a:ext cx="104249" cy="91680"/>
            </a:xfrm>
            <a:custGeom>
              <a:avLst/>
              <a:gdLst>
                <a:gd name="connsiteX0" fmla="*/ 39 w 104249"/>
                <a:gd name="connsiteY0" fmla="*/ 31485 h 91680"/>
                <a:gd name="connsiteX1" fmla="*/ 11768 w 104249"/>
                <a:gd name="connsiteY1" fmla="*/ 35517 h 91680"/>
                <a:gd name="connsiteX2" fmla="*/ 18366 w 104249"/>
                <a:gd name="connsiteY2" fmla="*/ 38083 h 91680"/>
                <a:gd name="connsiteX3" fmla="*/ 35960 w 104249"/>
                <a:gd name="connsiteY3" fmla="*/ 10593 h 91680"/>
                <a:gd name="connsiteX4" fmla="*/ 41824 w 104249"/>
                <a:gd name="connsiteY4" fmla="*/ 329 h 91680"/>
                <a:gd name="connsiteX5" fmla="*/ 49155 w 104249"/>
                <a:gd name="connsiteY5" fmla="*/ 8760 h 91680"/>
                <a:gd name="connsiteX6" fmla="*/ 58685 w 104249"/>
                <a:gd name="connsiteY6" fmla="*/ 23421 h 91680"/>
                <a:gd name="connsiteX7" fmla="*/ 33027 w 104249"/>
                <a:gd name="connsiteY7" fmla="*/ 34051 h 91680"/>
                <a:gd name="connsiteX8" fmla="*/ 90207 w 104249"/>
                <a:gd name="connsiteY8" fmla="*/ 50179 h 91680"/>
                <a:gd name="connsiteX9" fmla="*/ 97905 w 104249"/>
                <a:gd name="connsiteY9" fmla="*/ 52378 h 91680"/>
                <a:gd name="connsiteX10" fmla="*/ 103036 w 104249"/>
                <a:gd name="connsiteY10" fmla="*/ 64840 h 91680"/>
                <a:gd name="connsiteX11" fmla="*/ 97905 w 104249"/>
                <a:gd name="connsiteY11" fmla="*/ 76569 h 91680"/>
                <a:gd name="connsiteX12" fmla="*/ 72613 w 104249"/>
                <a:gd name="connsiteY12" fmla="*/ 80601 h 91680"/>
                <a:gd name="connsiteX13" fmla="*/ 57585 w 104249"/>
                <a:gd name="connsiteY13" fmla="*/ 90864 h 91680"/>
                <a:gd name="connsiteX14" fmla="*/ 47322 w 104249"/>
                <a:gd name="connsiteY14" fmla="*/ 80235 h 91680"/>
                <a:gd name="connsiteX15" fmla="*/ 20198 w 104249"/>
                <a:gd name="connsiteY15" fmla="*/ 46880 h 91680"/>
                <a:gd name="connsiteX16" fmla="*/ 8469 w 104249"/>
                <a:gd name="connsiteY16" fmla="*/ 60442 h 91680"/>
                <a:gd name="connsiteX17" fmla="*/ 39 w 104249"/>
                <a:gd name="connsiteY17" fmla="*/ 31485 h 9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249" h="91680">
                  <a:moveTo>
                    <a:pt x="39" y="31485"/>
                  </a:moveTo>
                  <a:cubicBezTo>
                    <a:pt x="4437" y="31485"/>
                    <a:pt x="8469" y="31852"/>
                    <a:pt x="11768" y="35517"/>
                  </a:cubicBezTo>
                  <a:cubicBezTo>
                    <a:pt x="13234" y="36983"/>
                    <a:pt x="16166" y="37350"/>
                    <a:pt x="18366" y="38083"/>
                  </a:cubicBezTo>
                  <a:cubicBezTo>
                    <a:pt x="15800" y="23055"/>
                    <a:pt x="34127" y="21589"/>
                    <a:pt x="35960" y="10593"/>
                  </a:cubicBezTo>
                  <a:cubicBezTo>
                    <a:pt x="36693" y="5827"/>
                    <a:pt x="37426" y="1429"/>
                    <a:pt x="41824" y="329"/>
                  </a:cubicBezTo>
                  <a:cubicBezTo>
                    <a:pt x="48055" y="-1503"/>
                    <a:pt x="48788" y="4728"/>
                    <a:pt x="49155" y="8760"/>
                  </a:cubicBezTo>
                  <a:cubicBezTo>
                    <a:pt x="49888" y="15357"/>
                    <a:pt x="59418" y="15357"/>
                    <a:pt x="58685" y="23421"/>
                  </a:cubicBezTo>
                  <a:cubicBezTo>
                    <a:pt x="57219" y="39183"/>
                    <a:pt x="50255" y="43581"/>
                    <a:pt x="33027" y="34051"/>
                  </a:cubicBezTo>
                  <a:cubicBezTo>
                    <a:pt x="55019" y="61908"/>
                    <a:pt x="61251" y="63374"/>
                    <a:pt x="90207" y="50179"/>
                  </a:cubicBezTo>
                  <a:cubicBezTo>
                    <a:pt x="94239" y="48346"/>
                    <a:pt x="96072" y="50179"/>
                    <a:pt x="97905" y="52378"/>
                  </a:cubicBezTo>
                  <a:cubicBezTo>
                    <a:pt x="101203" y="55677"/>
                    <a:pt x="106701" y="58609"/>
                    <a:pt x="103036" y="64840"/>
                  </a:cubicBezTo>
                  <a:cubicBezTo>
                    <a:pt x="100837" y="68506"/>
                    <a:pt x="97538" y="71804"/>
                    <a:pt x="97905" y="76569"/>
                  </a:cubicBezTo>
                  <a:cubicBezTo>
                    <a:pt x="88008" y="69605"/>
                    <a:pt x="78845" y="63007"/>
                    <a:pt x="72613" y="80601"/>
                  </a:cubicBezTo>
                  <a:cubicBezTo>
                    <a:pt x="70414" y="86466"/>
                    <a:pt x="63450" y="89398"/>
                    <a:pt x="57585" y="90864"/>
                  </a:cubicBezTo>
                  <a:cubicBezTo>
                    <a:pt x="49155" y="93064"/>
                    <a:pt x="44023" y="91231"/>
                    <a:pt x="47322" y="80235"/>
                  </a:cubicBezTo>
                  <a:cubicBezTo>
                    <a:pt x="52454" y="64107"/>
                    <a:pt x="37426" y="46880"/>
                    <a:pt x="20198" y="46880"/>
                  </a:cubicBezTo>
                  <a:cubicBezTo>
                    <a:pt x="10668" y="46880"/>
                    <a:pt x="12868" y="55677"/>
                    <a:pt x="8469" y="60442"/>
                  </a:cubicBezTo>
                  <a:cubicBezTo>
                    <a:pt x="-1061" y="52011"/>
                    <a:pt x="39" y="41748"/>
                    <a:pt x="39" y="31485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0F08D39-C5FE-44C8-BDBD-59BCFDBBD38F}"/>
                </a:ext>
              </a:extLst>
            </p:cNvPr>
            <p:cNvSpPr/>
            <p:nvPr/>
          </p:nvSpPr>
          <p:spPr>
            <a:xfrm>
              <a:off x="10614840" y="5539784"/>
              <a:ext cx="55379" cy="98738"/>
            </a:xfrm>
            <a:custGeom>
              <a:avLst/>
              <a:gdLst>
                <a:gd name="connsiteX0" fmla="*/ 18400 w 55379"/>
                <a:gd name="connsiteY0" fmla="*/ 86643 h 98738"/>
                <a:gd name="connsiteX1" fmla="*/ 3372 w 55379"/>
                <a:gd name="connsiteY1" fmla="*/ 98739 h 98738"/>
                <a:gd name="connsiteX2" fmla="*/ 8503 w 55379"/>
                <a:gd name="connsiteY2" fmla="*/ 76380 h 98738"/>
                <a:gd name="connsiteX3" fmla="*/ 14734 w 55379"/>
                <a:gd name="connsiteY3" fmla="*/ 57686 h 98738"/>
                <a:gd name="connsiteX4" fmla="*/ 17667 w 55379"/>
                <a:gd name="connsiteY4" fmla="*/ 47790 h 98738"/>
                <a:gd name="connsiteX5" fmla="*/ 18766 w 55379"/>
                <a:gd name="connsiteY5" fmla="*/ 30196 h 98738"/>
                <a:gd name="connsiteX6" fmla="*/ 27930 w 55379"/>
                <a:gd name="connsiteY6" fmla="*/ 1606 h 98738"/>
                <a:gd name="connsiteX7" fmla="*/ 30129 w 55379"/>
                <a:gd name="connsiteY7" fmla="*/ 140 h 98738"/>
                <a:gd name="connsiteX8" fmla="*/ 47356 w 55379"/>
                <a:gd name="connsiteY8" fmla="*/ 5638 h 98738"/>
                <a:gd name="connsiteX9" fmla="*/ 46623 w 55379"/>
                <a:gd name="connsiteY9" fmla="*/ 19566 h 98738"/>
                <a:gd name="connsiteX10" fmla="*/ 44424 w 55379"/>
                <a:gd name="connsiteY10" fmla="*/ 35327 h 98738"/>
                <a:gd name="connsiteX11" fmla="*/ 45157 w 55379"/>
                <a:gd name="connsiteY11" fmla="*/ 55120 h 98738"/>
                <a:gd name="connsiteX12" fmla="*/ 43691 w 55379"/>
                <a:gd name="connsiteY12" fmla="*/ 77479 h 98738"/>
                <a:gd name="connsiteX13" fmla="*/ 46257 w 55379"/>
                <a:gd name="connsiteY13" fmla="*/ 88475 h 98738"/>
                <a:gd name="connsiteX14" fmla="*/ 33794 w 55379"/>
                <a:gd name="connsiteY14" fmla="*/ 84810 h 98738"/>
                <a:gd name="connsiteX15" fmla="*/ 26830 w 55379"/>
                <a:gd name="connsiteY15" fmla="*/ 78579 h 98738"/>
                <a:gd name="connsiteX16" fmla="*/ 18400 w 55379"/>
                <a:gd name="connsiteY16" fmla="*/ 86643 h 9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379" h="98738">
                  <a:moveTo>
                    <a:pt x="18400" y="86643"/>
                  </a:moveTo>
                  <a:cubicBezTo>
                    <a:pt x="10336" y="84810"/>
                    <a:pt x="7037" y="91408"/>
                    <a:pt x="3372" y="98739"/>
                  </a:cubicBezTo>
                  <a:cubicBezTo>
                    <a:pt x="-2493" y="87009"/>
                    <a:pt x="-660" y="81145"/>
                    <a:pt x="8503" y="76380"/>
                  </a:cubicBezTo>
                  <a:cubicBezTo>
                    <a:pt x="16201" y="72348"/>
                    <a:pt x="26097" y="68682"/>
                    <a:pt x="14734" y="57686"/>
                  </a:cubicBezTo>
                  <a:cubicBezTo>
                    <a:pt x="10336" y="53288"/>
                    <a:pt x="12535" y="49989"/>
                    <a:pt x="17667" y="47790"/>
                  </a:cubicBezTo>
                  <a:cubicBezTo>
                    <a:pt x="29396" y="42658"/>
                    <a:pt x="26830" y="36427"/>
                    <a:pt x="18766" y="30196"/>
                  </a:cubicBezTo>
                  <a:cubicBezTo>
                    <a:pt x="19133" y="19933"/>
                    <a:pt x="22432" y="10403"/>
                    <a:pt x="27930" y="1606"/>
                  </a:cubicBezTo>
                  <a:cubicBezTo>
                    <a:pt x="28663" y="1239"/>
                    <a:pt x="29396" y="506"/>
                    <a:pt x="30129" y="140"/>
                  </a:cubicBezTo>
                  <a:cubicBezTo>
                    <a:pt x="36727" y="-593"/>
                    <a:pt x="42591" y="1606"/>
                    <a:pt x="47356" y="5638"/>
                  </a:cubicBezTo>
                  <a:cubicBezTo>
                    <a:pt x="52121" y="9670"/>
                    <a:pt x="63118" y="15168"/>
                    <a:pt x="46623" y="19566"/>
                  </a:cubicBezTo>
                  <a:cubicBezTo>
                    <a:pt x="34528" y="22499"/>
                    <a:pt x="37460" y="29463"/>
                    <a:pt x="44424" y="35327"/>
                  </a:cubicBezTo>
                  <a:cubicBezTo>
                    <a:pt x="52121" y="41925"/>
                    <a:pt x="53221" y="47423"/>
                    <a:pt x="45157" y="55120"/>
                  </a:cubicBezTo>
                  <a:cubicBezTo>
                    <a:pt x="38926" y="61352"/>
                    <a:pt x="39293" y="70149"/>
                    <a:pt x="43691" y="77479"/>
                  </a:cubicBezTo>
                  <a:cubicBezTo>
                    <a:pt x="45524" y="81145"/>
                    <a:pt x="51022" y="84444"/>
                    <a:pt x="46257" y="88475"/>
                  </a:cubicBezTo>
                  <a:cubicBezTo>
                    <a:pt x="41125" y="92874"/>
                    <a:pt x="37093" y="88109"/>
                    <a:pt x="33794" y="84810"/>
                  </a:cubicBezTo>
                  <a:cubicBezTo>
                    <a:pt x="31595" y="82611"/>
                    <a:pt x="29763" y="79679"/>
                    <a:pt x="26830" y="78579"/>
                  </a:cubicBezTo>
                  <a:cubicBezTo>
                    <a:pt x="16934" y="73814"/>
                    <a:pt x="15467" y="78212"/>
                    <a:pt x="18400" y="8664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BC9214A1-BE40-4D76-9484-0FBD8015CA04}"/>
                </a:ext>
              </a:extLst>
            </p:cNvPr>
            <p:cNvSpPr/>
            <p:nvPr/>
          </p:nvSpPr>
          <p:spPr>
            <a:xfrm>
              <a:off x="10600251" y="5501804"/>
              <a:ext cx="44351" cy="60340"/>
            </a:xfrm>
            <a:custGeom>
              <a:avLst/>
              <a:gdLst>
                <a:gd name="connsiteX0" fmla="*/ 25291 w 44351"/>
                <a:gd name="connsiteY0" fmla="*/ 56813 h 60340"/>
                <a:gd name="connsiteX1" fmla="*/ 21626 w 44351"/>
                <a:gd name="connsiteY1" fmla="*/ 56813 h 60340"/>
                <a:gd name="connsiteX2" fmla="*/ 733 w 44351"/>
                <a:gd name="connsiteY2" fmla="*/ 55714 h 60340"/>
                <a:gd name="connsiteX3" fmla="*/ 19793 w 44351"/>
                <a:gd name="connsiteY3" fmla="*/ 41052 h 60340"/>
                <a:gd name="connsiteX4" fmla="*/ 0 w 44351"/>
                <a:gd name="connsiteY4" fmla="*/ 34088 h 60340"/>
                <a:gd name="connsiteX5" fmla="*/ 17960 w 44351"/>
                <a:gd name="connsiteY5" fmla="*/ 0 h 60340"/>
                <a:gd name="connsiteX6" fmla="*/ 19427 w 44351"/>
                <a:gd name="connsiteY6" fmla="*/ 1100 h 60340"/>
                <a:gd name="connsiteX7" fmla="*/ 44351 w 44351"/>
                <a:gd name="connsiteY7" fmla="*/ 37387 h 60340"/>
                <a:gd name="connsiteX8" fmla="*/ 44351 w 44351"/>
                <a:gd name="connsiteY8" fmla="*/ 37387 h 60340"/>
                <a:gd name="connsiteX9" fmla="*/ 25291 w 44351"/>
                <a:gd name="connsiteY9" fmla="*/ 56813 h 6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51" h="60340">
                  <a:moveTo>
                    <a:pt x="25291" y="56813"/>
                  </a:moveTo>
                  <a:cubicBezTo>
                    <a:pt x="24192" y="56813"/>
                    <a:pt x="22725" y="57180"/>
                    <a:pt x="21626" y="56813"/>
                  </a:cubicBezTo>
                  <a:cubicBezTo>
                    <a:pt x="14295" y="53515"/>
                    <a:pt x="4032" y="67077"/>
                    <a:pt x="733" y="55714"/>
                  </a:cubicBezTo>
                  <a:cubicBezTo>
                    <a:pt x="-3299" y="42885"/>
                    <a:pt x="13195" y="48017"/>
                    <a:pt x="19793" y="41052"/>
                  </a:cubicBezTo>
                  <a:cubicBezTo>
                    <a:pt x="14295" y="35188"/>
                    <a:pt x="6964" y="35921"/>
                    <a:pt x="0" y="34088"/>
                  </a:cubicBezTo>
                  <a:cubicBezTo>
                    <a:pt x="6231" y="22725"/>
                    <a:pt x="12096" y="11363"/>
                    <a:pt x="17960" y="0"/>
                  </a:cubicBezTo>
                  <a:cubicBezTo>
                    <a:pt x="18327" y="367"/>
                    <a:pt x="19427" y="733"/>
                    <a:pt x="19427" y="1100"/>
                  </a:cubicBezTo>
                  <a:cubicBezTo>
                    <a:pt x="19060" y="19060"/>
                    <a:pt x="29690" y="29690"/>
                    <a:pt x="44351" y="37387"/>
                  </a:cubicBezTo>
                  <a:lnTo>
                    <a:pt x="44351" y="37387"/>
                  </a:lnTo>
                  <a:cubicBezTo>
                    <a:pt x="39220" y="45817"/>
                    <a:pt x="31522" y="50216"/>
                    <a:pt x="25291" y="5681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C2066394-4D2E-44F2-B0AA-47E31EC6F3BB}"/>
                </a:ext>
              </a:extLst>
            </p:cNvPr>
            <p:cNvSpPr/>
            <p:nvPr/>
          </p:nvSpPr>
          <p:spPr>
            <a:xfrm>
              <a:off x="10611486" y="5635626"/>
              <a:ext cx="46564" cy="34789"/>
            </a:xfrm>
            <a:custGeom>
              <a:avLst/>
              <a:gdLst>
                <a:gd name="connsiteX0" fmla="*/ 21754 w 46564"/>
                <a:gd name="connsiteY0" fmla="*/ 28188 h 34789"/>
                <a:gd name="connsiteX1" fmla="*/ 11857 w 46564"/>
                <a:gd name="connsiteY1" fmla="*/ 33686 h 34789"/>
                <a:gd name="connsiteX2" fmla="*/ 128 w 46564"/>
                <a:gd name="connsiteY2" fmla="*/ 15726 h 34789"/>
                <a:gd name="connsiteX3" fmla="*/ 8925 w 46564"/>
                <a:gd name="connsiteY3" fmla="*/ 9128 h 34789"/>
                <a:gd name="connsiteX4" fmla="*/ 21754 w 46564"/>
                <a:gd name="connsiteY4" fmla="*/ 2164 h 34789"/>
                <a:gd name="connsiteX5" fmla="*/ 25419 w 46564"/>
                <a:gd name="connsiteY5" fmla="*/ 2164 h 34789"/>
                <a:gd name="connsiteX6" fmla="*/ 45213 w 46564"/>
                <a:gd name="connsiteY6" fmla="*/ 5829 h 34789"/>
                <a:gd name="connsiteX7" fmla="*/ 38248 w 46564"/>
                <a:gd name="connsiteY7" fmla="*/ 23057 h 34789"/>
                <a:gd name="connsiteX8" fmla="*/ 23587 w 46564"/>
                <a:gd name="connsiteY8" fmla="*/ 9128 h 34789"/>
                <a:gd name="connsiteX9" fmla="*/ 21754 w 46564"/>
                <a:gd name="connsiteY9" fmla="*/ 28188 h 3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64" h="34789">
                  <a:moveTo>
                    <a:pt x="21754" y="28188"/>
                  </a:moveTo>
                  <a:cubicBezTo>
                    <a:pt x="19555" y="32220"/>
                    <a:pt x="16622" y="36985"/>
                    <a:pt x="11857" y="33686"/>
                  </a:cubicBezTo>
                  <a:cubicBezTo>
                    <a:pt x="5626" y="29654"/>
                    <a:pt x="1228" y="23057"/>
                    <a:pt x="128" y="15726"/>
                  </a:cubicBezTo>
                  <a:cubicBezTo>
                    <a:pt x="-971" y="9495"/>
                    <a:pt x="5260" y="10594"/>
                    <a:pt x="8925" y="9128"/>
                  </a:cubicBezTo>
                  <a:cubicBezTo>
                    <a:pt x="13324" y="7295"/>
                    <a:pt x="17356" y="4363"/>
                    <a:pt x="21754" y="2164"/>
                  </a:cubicBezTo>
                  <a:cubicBezTo>
                    <a:pt x="22854" y="2164"/>
                    <a:pt x="24320" y="2164"/>
                    <a:pt x="25419" y="2164"/>
                  </a:cubicBezTo>
                  <a:cubicBezTo>
                    <a:pt x="32384" y="1064"/>
                    <a:pt x="40081" y="-3701"/>
                    <a:pt x="45213" y="5829"/>
                  </a:cubicBezTo>
                  <a:cubicBezTo>
                    <a:pt x="49977" y="14626"/>
                    <a:pt x="40814" y="17558"/>
                    <a:pt x="38248" y="23057"/>
                  </a:cubicBezTo>
                  <a:cubicBezTo>
                    <a:pt x="28718" y="22323"/>
                    <a:pt x="35682" y="3630"/>
                    <a:pt x="23587" y="9128"/>
                  </a:cubicBezTo>
                  <a:cubicBezTo>
                    <a:pt x="16256" y="12060"/>
                    <a:pt x="17356" y="20857"/>
                    <a:pt x="21754" y="2818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FA3EB56A-5211-4D2E-8AE3-88B627CB3DFB}"/>
                </a:ext>
              </a:extLst>
            </p:cNvPr>
            <p:cNvSpPr/>
            <p:nvPr/>
          </p:nvSpPr>
          <p:spPr>
            <a:xfrm>
              <a:off x="10698970" y="6497424"/>
              <a:ext cx="18195" cy="34720"/>
            </a:xfrm>
            <a:custGeom>
              <a:avLst/>
              <a:gdLst>
                <a:gd name="connsiteX0" fmla="*/ 13076 w 18195"/>
                <a:gd name="connsiteY0" fmla="*/ 11628 h 34720"/>
                <a:gd name="connsiteX1" fmla="*/ 10143 w 18195"/>
                <a:gd name="connsiteY1" fmla="*/ 34721 h 34720"/>
                <a:gd name="connsiteX2" fmla="*/ 3546 w 18195"/>
                <a:gd name="connsiteY2" fmla="*/ 12728 h 34720"/>
                <a:gd name="connsiteX3" fmla="*/ 9410 w 18195"/>
                <a:gd name="connsiteY3" fmla="*/ 266 h 34720"/>
                <a:gd name="connsiteX4" fmla="*/ 13076 w 18195"/>
                <a:gd name="connsiteY4" fmla="*/ 11628 h 3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5" h="34720">
                  <a:moveTo>
                    <a:pt x="13076" y="11628"/>
                  </a:moveTo>
                  <a:cubicBezTo>
                    <a:pt x="11976" y="18959"/>
                    <a:pt x="27004" y="27756"/>
                    <a:pt x="10143" y="34721"/>
                  </a:cubicBezTo>
                  <a:cubicBezTo>
                    <a:pt x="9410" y="27023"/>
                    <a:pt x="7944" y="19692"/>
                    <a:pt x="3546" y="12728"/>
                  </a:cubicBezTo>
                  <a:cubicBezTo>
                    <a:pt x="1713" y="10162"/>
                    <a:pt x="-5984" y="-1933"/>
                    <a:pt x="9410" y="266"/>
                  </a:cubicBezTo>
                  <a:cubicBezTo>
                    <a:pt x="9410" y="4664"/>
                    <a:pt x="8677" y="9063"/>
                    <a:pt x="13076" y="1162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46D1FF2D-E5B4-4403-8320-E3EA330B9A61}"/>
                </a:ext>
              </a:extLst>
            </p:cNvPr>
            <p:cNvSpPr/>
            <p:nvPr/>
          </p:nvSpPr>
          <p:spPr>
            <a:xfrm>
              <a:off x="11414334" y="5676064"/>
              <a:ext cx="23897" cy="17512"/>
            </a:xfrm>
            <a:custGeom>
              <a:avLst/>
              <a:gdLst>
                <a:gd name="connsiteX0" fmla="*/ 0 w 23897"/>
                <a:gd name="connsiteY0" fmla="*/ 6443 h 17512"/>
                <a:gd name="connsiteX1" fmla="*/ 11729 w 23897"/>
                <a:gd name="connsiteY1" fmla="*/ 1312 h 17512"/>
                <a:gd name="connsiteX2" fmla="*/ 23459 w 23897"/>
                <a:gd name="connsiteY2" fmla="*/ 6443 h 17512"/>
                <a:gd name="connsiteX3" fmla="*/ 15395 w 23897"/>
                <a:gd name="connsiteY3" fmla="*/ 11575 h 17512"/>
                <a:gd name="connsiteX4" fmla="*/ 0 w 23897"/>
                <a:gd name="connsiteY4" fmla="*/ 14140 h 17512"/>
                <a:gd name="connsiteX5" fmla="*/ 0 w 23897"/>
                <a:gd name="connsiteY5" fmla="*/ 6443 h 1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97" h="17512">
                  <a:moveTo>
                    <a:pt x="0" y="6443"/>
                  </a:moveTo>
                  <a:cubicBezTo>
                    <a:pt x="4765" y="6443"/>
                    <a:pt x="7697" y="3511"/>
                    <a:pt x="11729" y="1312"/>
                  </a:cubicBezTo>
                  <a:cubicBezTo>
                    <a:pt x="17594" y="-2354"/>
                    <a:pt x="21992" y="2411"/>
                    <a:pt x="23459" y="6443"/>
                  </a:cubicBezTo>
                  <a:cubicBezTo>
                    <a:pt x="25658" y="14507"/>
                    <a:pt x="19060" y="10842"/>
                    <a:pt x="15395" y="11575"/>
                  </a:cubicBezTo>
                  <a:cubicBezTo>
                    <a:pt x="10263" y="12674"/>
                    <a:pt x="6598" y="22571"/>
                    <a:pt x="0" y="14140"/>
                  </a:cubicBezTo>
                  <a:cubicBezTo>
                    <a:pt x="0" y="11575"/>
                    <a:pt x="0" y="9009"/>
                    <a:pt x="0" y="6443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94F97771-C332-4D76-A8A2-AB2A88DA1DF0}"/>
                </a:ext>
              </a:extLst>
            </p:cNvPr>
            <p:cNvSpPr/>
            <p:nvPr/>
          </p:nvSpPr>
          <p:spPr>
            <a:xfrm>
              <a:off x="10640937" y="5689305"/>
              <a:ext cx="18746" cy="15949"/>
            </a:xfrm>
            <a:custGeom>
              <a:avLst/>
              <a:gdLst>
                <a:gd name="connsiteX0" fmla="*/ 18693 w 18746"/>
                <a:gd name="connsiteY0" fmla="*/ 15928 h 15949"/>
                <a:gd name="connsiteX1" fmla="*/ 0 w 18746"/>
                <a:gd name="connsiteY1" fmla="*/ 900 h 15949"/>
                <a:gd name="connsiteX2" fmla="*/ 18693 w 18746"/>
                <a:gd name="connsiteY2" fmla="*/ 15928 h 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46" h="15949">
                  <a:moveTo>
                    <a:pt x="18693" y="15928"/>
                  </a:moveTo>
                  <a:cubicBezTo>
                    <a:pt x="8064" y="16295"/>
                    <a:pt x="1466" y="11897"/>
                    <a:pt x="0" y="900"/>
                  </a:cubicBezTo>
                  <a:cubicBezTo>
                    <a:pt x="12462" y="-2032"/>
                    <a:pt x="19427" y="2000"/>
                    <a:pt x="18693" y="1592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ACD3E626-DBBD-4806-BA65-0A36CEEC3330}"/>
                </a:ext>
              </a:extLst>
            </p:cNvPr>
            <p:cNvSpPr/>
            <p:nvPr/>
          </p:nvSpPr>
          <p:spPr>
            <a:xfrm>
              <a:off x="10601519" y="5479445"/>
              <a:ext cx="16749" cy="22725"/>
            </a:xfrm>
            <a:custGeom>
              <a:avLst/>
              <a:gdLst>
                <a:gd name="connsiteX0" fmla="*/ 16693 w 16749"/>
                <a:gd name="connsiteY0" fmla="*/ 22725 h 22725"/>
                <a:gd name="connsiteX1" fmla="*/ 5330 w 16749"/>
                <a:gd name="connsiteY1" fmla="*/ 0 h 22725"/>
                <a:gd name="connsiteX2" fmla="*/ 16693 w 16749"/>
                <a:gd name="connsiteY2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9" h="22725">
                  <a:moveTo>
                    <a:pt x="16693" y="22725"/>
                  </a:moveTo>
                  <a:cubicBezTo>
                    <a:pt x="-1268" y="18694"/>
                    <a:pt x="-4200" y="12462"/>
                    <a:pt x="5330" y="0"/>
                  </a:cubicBezTo>
                  <a:cubicBezTo>
                    <a:pt x="2398" y="11363"/>
                    <a:pt x="17792" y="12829"/>
                    <a:pt x="16693" y="2272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478BC975-A40C-4EC1-B194-D57BE042498C}"/>
                </a:ext>
              </a:extLst>
            </p:cNvPr>
            <p:cNvSpPr/>
            <p:nvPr/>
          </p:nvSpPr>
          <p:spPr>
            <a:xfrm>
              <a:off x="10595662" y="5446090"/>
              <a:ext cx="13942" cy="30056"/>
            </a:xfrm>
            <a:custGeom>
              <a:avLst/>
              <a:gdLst>
                <a:gd name="connsiteX0" fmla="*/ 11187 w 13942"/>
                <a:gd name="connsiteY0" fmla="*/ 30056 h 30056"/>
                <a:gd name="connsiteX1" fmla="*/ 7522 w 13942"/>
                <a:gd name="connsiteY1" fmla="*/ 0 h 30056"/>
                <a:gd name="connsiteX2" fmla="*/ 11187 w 13942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42" h="30056">
                  <a:moveTo>
                    <a:pt x="11187" y="30056"/>
                  </a:moveTo>
                  <a:cubicBezTo>
                    <a:pt x="10821" y="19793"/>
                    <a:pt x="-11172" y="12462"/>
                    <a:pt x="7522" y="0"/>
                  </a:cubicBezTo>
                  <a:cubicBezTo>
                    <a:pt x="2024" y="10630"/>
                    <a:pt x="20717" y="18694"/>
                    <a:pt x="11187" y="3005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9C17B3D5-0D56-4633-AC27-5099334E7E02}"/>
                </a:ext>
              </a:extLst>
            </p:cNvPr>
            <p:cNvSpPr/>
            <p:nvPr/>
          </p:nvSpPr>
          <p:spPr>
            <a:xfrm>
              <a:off x="10644603" y="5716596"/>
              <a:ext cx="11362" cy="17593"/>
            </a:xfrm>
            <a:custGeom>
              <a:avLst/>
              <a:gdLst>
                <a:gd name="connsiteX0" fmla="*/ 0 w 11362"/>
                <a:gd name="connsiteY0" fmla="*/ 3665 h 17593"/>
                <a:gd name="connsiteX1" fmla="*/ 11363 w 11362"/>
                <a:gd name="connsiteY1" fmla="*/ 0 h 17593"/>
                <a:gd name="connsiteX2" fmla="*/ 2932 w 11362"/>
                <a:gd name="connsiteY2" fmla="*/ 17594 h 17593"/>
                <a:gd name="connsiteX3" fmla="*/ 0 w 11362"/>
                <a:gd name="connsiteY3" fmla="*/ 3665 h 1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2" h="17593">
                  <a:moveTo>
                    <a:pt x="0" y="3665"/>
                  </a:moveTo>
                  <a:cubicBezTo>
                    <a:pt x="3665" y="2566"/>
                    <a:pt x="7697" y="1100"/>
                    <a:pt x="11363" y="0"/>
                  </a:cubicBezTo>
                  <a:cubicBezTo>
                    <a:pt x="11363" y="6964"/>
                    <a:pt x="10996" y="13562"/>
                    <a:pt x="2932" y="17594"/>
                  </a:cubicBezTo>
                  <a:cubicBezTo>
                    <a:pt x="1833" y="12462"/>
                    <a:pt x="733" y="8064"/>
                    <a:pt x="0" y="366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C95DDDCD-A92B-4C3F-91D5-C2FAAAAD4C66}"/>
                </a:ext>
              </a:extLst>
            </p:cNvPr>
            <p:cNvSpPr/>
            <p:nvPr/>
          </p:nvSpPr>
          <p:spPr>
            <a:xfrm>
              <a:off x="10729073" y="5747933"/>
              <a:ext cx="32088" cy="72608"/>
            </a:xfrm>
            <a:custGeom>
              <a:avLst/>
              <a:gdLst>
                <a:gd name="connsiteX0" fmla="*/ 32089 w 32088"/>
                <a:gd name="connsiteY0" fmla="*/ 7882 h 72608"/>
                <a:gd name="connsiteX1" fmla="*/ 20726 w 32088"/>
                <a:gd name="connsiteY1" fmla="*/ 24010 h 72608"/>
                <a:gd name="connsiteX2" fmla="*/ 16694 w 32088"/>
                <a:gd name="connsiteY2" fmla="*/ 66529 h 72608"/>
                <a:gd name="connsiteX3" fmla="*/ 8264 w 32088"/>
                <a:gd name="connsiteY3" fmla="*/ 72393 h 72608"/>
                <a:gd name="connsiteX4" fmla="*/ 2032 w 32088"/>
                <a:gd name="connsiteY4" fmla="*/ 58465 h 72608"/>
                <a:gd name="connsiteX5" fmla="*/ 4598 w 32088"/>
                <a:gd name="connsiteY5" fmla="*/ 49668 h 72608"/>
                <a:gd name="connsiteX6" fmla="*/ 7897 w 32088"/>
                <a:gd name="connsiteY6" fmla="*/ 41237 h 72608"/>
                <a:gd name="connsiteX7" fmla="*/ 7164 w 32088"/>
                <a:gd name="connsiteY7" fmla="*/ 11914 h 72608"/>
                <a:gd name="connsiteX8" fmla="*/ 32089 w 32088"/>
                <a:gd name="connsiteY8" fmla="*/ 7882 h 7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8" h="72608">
                  <a:moveTo>
                    <a:pt x="32089" y="7882"/>
                  </a:moveTo>
                  <a:cubicBezTo>
                    <a:pt x="20726" y="10448"/>
                    <a:pt x="13395" y="11914"/>
                    <a:pt x="20726" y="24010"/>
                  </a:cubicBezTo>
                  <a:cubicBezTo>
                    <a:pt x="29523" y="38305"/>
                    <a:pt x="22559" y="52967"/>
                    <a:pt x="16694" y="66529"/>
                  </a:cubicBezTo>
                  <a:cubicBezTo>
                    <a:pt x="15228" y="70194"/>
                    <a:pt x="12662" y="73493"/>
                    <a:pt x="8264" y="72393"/>
                  </a:cubicBezTo>
                  <a:cubicBezTo>
                    <a:pt x="1299" y="70194"/>
                    <a:pt x="1299" y="63963"/>
                    <a:pt x="2032" y="58465"/>
                  </a:cubicBezTo>
                  <a:cubicBezTo>
                    <a:pt x="2399" y="55532"/>
                    <a:pt x="-4199" y="48568"/>
                    <a:pt x="4598" y="49668"/>
                  </a:cubicBezTo>
                  <a:cubicBezTo>
                    <a:pt x="18160" y="51134"/>
                    <a:pt x="8630" y="43437"/>
                    <a:pt x="7897" y="41237"/>
                  </a:cubicBezTo>
                  <a:cubicBezTo>
                    <a:pt x="2399" y="31341"/>
                    <a:pt x="2766" y="23277"/>
                    <a:pt x="7164" y="11914"/>
                  </a:cubicBezTo>
                  <a:cubicBezTo>
                    <a:pt x="13029" y="-4946"/>
                    <a:pt x="18893" y="-1647"/>
                    <a:pt x="32089" y="78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119CCB3B-9AC1-4C98-B912-8667FF404ED6}"/>
                </a:ext>
              </a:extLst>
            </p:cNvPr>
            <p:cNvSpPr/>
            <p:nvPr/>
          </p:nvSpPr>
          <p:spPr>
            <a:xfrm>
              <a:off x="10810260" y="5668207"/>
              <a:ext cx="38699" cy="34826"/>
            </a:xfrm>
            <a:custGeom>
              <a:avLst/>
              <a:gdLst>
                <a:gd name="connsiteX0" fmla="*/ 16512 w 38699"/>
                <a:gd name="connsiteY0" fmla="*/ 34827 h 34826"/>
                <a:gd name="connsiteX1" fmla="*/ 18 w 38699"/>
                <a:gd name="connsiteY1" fmla="*/ 24197 h 34826"/>
                <a:gd name="connsiteX2" fmla="*/ 27875 w 38699"/>
                <a:gd name="connsiteY2" fmla="*/ 5 h 34826"/>
                <a:gd name="connsiteX3" fmla="*/ 38504 w 38699"/>
                <a:gd name="connsiteY3" fmla="*/ 8802 h 34826"/>
                <a:gd name="connsiteX4" fmla="*/ 16512 w 38699"/>
                <a:gd name="connsiteY4" fmla="*/ 34827 h 3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99" h="34826">
                  <a:moveTo>
                    <a:pt x="16512" y="34827"/>
                  </a:moveTo>
                  <a:cubicBezTo>
                    <a:pt x="10281" y="32994"/>
                    <a:pt x="1484" y="34093"/>
                    <a:pt x="18" y="24197"/>
                  </a:cubicBezTo>
                  <a:cubicBezTo>
                    <a:pt x="-715" y="18332"/>
                    <a:pt x="21277" y="-361"/>
                    <a:pt x="27875" y="5"/>
                  </a:cubicBezTo>
                  <a:cubicBezTo>
                    <a:pt x="33373" y="372"/>
                    <a:pt x="37771" y="3671"/>
                    <a:pt x="38504" y="8802"/>
                  </a:cubicBezTo>
                  <a:cubicBezTo>
                    <a:pt x="40337" y="21631"/>
                    <a:pt x="28974" y="34827"/>
                    <a:pt x="16512" y="34827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C979A697-5D12-4D66-9C41-F702F0877B52}"/>
                </a:ext>
              </a:extLst>
            </p:cNvPr>
            <p:cNvSpPr/>
            <p:nvPr/>
          </p:nvSpPr>
          <p:spPr>
            <a:xfrm>
              <a:off x="10791884" y="6003725"/>
              <a:ext cx="30123" cy="45229"/>
            </a:xfrm>
            <a:custGeom>
              <a:avLst/>
              <a:gdLst>
                <a:gd name="connsiteX0" fmla="*/ 30123 w 30123"/>
                <a:gd name="connsiteY0" fmla="*/ 23696 h 45229"/>
                <a:gd name="connsiteX1" fmla="*/ 12530 w 30123"/>
                <a:gd name="connsiteY1" fmla="*/ 44955 h 45229"/>
                <a:gd name="connsiteX2" fmla="*/ 9231 w 30123"/>
                <a:gd name="connsiteY2" fmla="*/ 44955 h 45229"/>
                <a:gd name="connsiteX3" fmla="*/ 7032 w 30123"/>
                <a:gd name="connsiteY3" fmla="*/ 36525 h 45229"/>
                <a:gd name="connsiteX4" fmla="*/ 7398 w 30123"/>
                <a:gd name="connsiteY4" fmla="*/ 1704 h 45229"/>
                <a:gd name="connsiteX5" fmla="*/ 12163 w 30123"/>
                <a:gd name="connsiteY5" fmla="*/ 237 h 45229"/>
                <a:gd name="connsiteX6" fmla="*/ 30123 w 30123"/>
                <a:gd name="connsiteY6" fmla="*/ 23696 h 4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23" h="45229">
                  <a:moveTo>
                    <a:pt x="30123" y="23696"/>
                  </a:moveTo>
                  <a:cubicBezTo>
                    <a:pt x="24992" y="28827"/>
                    <a:pt x="21693" y="39091"/>
                    <a:pt x="12530" y="44955"/>
                  </a:cubicBezTo>
                  <a:cubicBezTo>
                    <a:pt x="11797" y="45322"/>
                    <a:pt x="9964" y="45322"/>
                    <a:pt x="9231" y="44955"/>
                  </a:cubicBezTo>
                  <a:cubicBezTo>
                    <a:pt x="6665" y="42756"/>
                    <a:pt x="7398" y="39457"/>
                    <a:pt x="7032" y="36525"/>
                  </a:cubicBezTo>
                  <a:cubicBezTo>
                    <a:pt x="4466" y="24795"/>
                    <a:pt x="-7630" y="13066"/>
                    <a:pt x="7398" y="1704"/>
                  </a:cubicBezTo>
                  <a:cubicBezTo>
                    <a:pt x="8864" y="604"/>
                    <a:pt x="11797" y="-496"/>
                    <a:pt x="12163" y="237"/>
                  </a:cubicBezTo>
                  <a:cubicBezTo>
                    <a:pt x="18028" y="7568"/>
                    <a:pt x="23892" y="15265"/>
                    <a:pt x="30123" y="2369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1A9EB8AE-C3CF-43EC-BAFC-5DD7E56AB850}"/>
                </a:ext>
              </a:extLst>
            </p:cNvPr>
            <p:cNvSpPr/>
            <p:nvPr/>
          </p:nvSpPr>
          <p:spPr>
            <a:xfrm>
              <a:off x="10862327" y="5791974"/>
              <a:ext cx="50157" cy="25089"/>
            </a:xfrm>
            <a:custGeom>
              <a:avLst/>
              <a:gdLst>
                <a:gd name="connsiteX0" fmla="*/ 21992 w 50157"/>
                <a:gd name="connsiteY0" fmla="*/ 22121 h 25089"/>
                <a:gd name="connsiteX1" fmla="*/ 15028 w 50157"/>
                <a:gd name="connsiteY1" fmla="*/ 22487 h 25089"/>
                <a:gd name="connsiteX2" fmla="*/ 367 w 50157"/>
                <a:gd name="connsiteY2" fmla="*/ 18822 h 25089"/>
                <a:gd name="connsiteX3" fmla="*/ 9164 w 50157"/>
                <a:gd name="connsiteY3" fmla="*/ 2328 h 25089"/>
                <a:gd name="connsiteX4" fmla="*/ 24558 w 50157"/>
                <a:gd name="connsiteY4" fmla="*/ 7459 h 25089"/>
                <a:gd name="connsiteX5" fmla="*/ 39953 w 50157"/>
                <a:gd name="connsiteY5" fmla="*/ 5993 h 25089"/>
                <a:gd name="connsiteX6" fmla="*/ 49483 w 50157"/>
                <a:gd name="connsiteY6" fmla="*/ 7093 h 25089"/>
                <a:gd name="connsiteX7" fmla="*/ 45451 w 50157"/>
                <a:gd name="connsiteY7" fmla="*/ 14057 h 25089"/>
                <a:gd name="connsiteX8" fmla="*/ 21992 w 50157"/>
                <a:gd name="connsiteY8" fmla="*/ 22121 h 2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57" h="25089">
                  <a:moveTo>
                    <a:pt x="21992" y="22121"/>
                  </a:moveTo>
                  <a:cubicBezTo>
                    <a:pt x="19793" y="22121"/>
                    <a:pt x="17594" y="22121"/>
                    <a:pt x="15028" y="22487"/>
                  </a:cubicBezTo>
                  <a:cubicBezTo>
                    <a:pt x="9530" y="23587"/>
                    <a:pt x="2566" y="29452"/>
                    <a:pt x="367" y="18822"/>
                  </a:cubicBezTo>
                  <a:cubicBezTo>
                    <a:pt x="-1100" y="11125"/>
                    <a:pt x="1833" y="5626"/>
                    <a:pt x="9164" y="2328"/>
                  </a:cubicBezTo>
                  <a:cubicBezTo>
                    <a:pt x="16128" y="-605"/>
                    <a:pt x="20893" y="-2437"/>
                    <a:pt x="24558" y="7459"/>
                  </a:cubicBezTo>
                  <a:cubicBezTo>
                    <a:pt x="29323" y="19555"/>
                    <a:pt x="35188" y="8559"/>
                    <a:pt x="39953" y="5993"/>
                  </a:cubicBezTo>
                  <a:cubicBezTo>
                    <a:pt x="43985" y="3794"/>
                    <a:pt x="47283" y="3061"/>
                    <a:pt x="49483" y="7093"/>
                  </a:cubicBezTo>
                  <a:cubicBezTo>
                    <a:pt x="51682" y="10758"/>
                    <a:pt x="48017" y="12591"/>
                    <a:pt x="45451" y="14057"/>
                  </a:cubicBezTo>
                  <a:cubicBezTo>
                    <a:pt x="38120" y="18089"/>
                    <a:pt x="32622" y="27252"/>
                    <a:pt x="21992" y="2212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E05708F9-8A50-43E0-AA0A-FDB1797D4954}"/>
                </a:ext>
              </a:extLst>
            </p:cNvPr>
            <p:cNvSpPr/>
            <p:nvPr/>
          </p:nvSpPr>
          <p:spPr>
            <a:xfrm>
              <a:off x="10901247" y="5938798"/>
              <a:ext cx="31454" cy="42513"/>
            </a:xfrm>
            <a:custGeom>
              <a:avLst/>
              <a:gdLst>
                <a:gd name="connsiteX0" fmla="*/ 31455 w 31454"/>
                <a:gd name="connsiteY0" fmla="*/ 13482 h 42513"/>
                <a:gd name="connsiteX1" fmla="*/ 10928 w 31454"/>
                <a:gd name="connsiteY1" fmla="*/ 37307 h 42513"/>
                <a:gd name="connsiteX2" fmla="*/ 2498 w 31454"/>
                <a:gd name="connsiteY2" fmla="*/ 41339 h 42513"/>
                <a:gd name="connsiteX3" fmla="*/ 3231 w 31454"/>
                <a:gd name="connsiteY3" fmla="*/ 32909 h 42513"/>
                <a:gd name="connsiteX4" fmla="*/ 2132 w 31454"/>
                <a:gd name="connsiteY4" fmla="*/ 11649 h 42513"/>
                <a:gd name="connsiteX5" fmla="*/ 6163 w 31454"/>
                <a:gd name="connsiteY5" fmla="*/ 287 h 42513"/>
                <a:gd name="connsiteX6" fmla="*/ 12028 w 31454"/>
                <a:gd name="connsiteY6" fmla="*/ 7984 h 42513"/>
                <a:gd name="connsiteX7" fmla="*/ 31455 w 31454"/>
                <a:gd name="connsiteY7" fmla="*/ 13482 h 4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54" h="42513">
                  <a:moveTo>
                    <a:pt x="31455" y="13482"/>
                  </a:moveTo>
                  <a:cubicBezTo>
                    <a:pt x="19725" y="17514"/>
                    <a:pt x="14227" y="26311"/>
                    <a:pt x="10928" y="37307"/>
                  </a:cubicBezTo>
                  <a:cubicBezTo>
                    <a:pt x="10195" y="40239"/>
                    <a:pt x="6897" y="44638"/>
                    <a:pt x="2498" y="41339"/>
                  </a:cubicBezTo>
                  <a:cubicBezTo>
                    <a:pt x="-801" y="38773"/>
                    <a:pt x="1398" y="35108"/>
                    <a:pt x="3231" y="32909"/>
                  </a:cubicBezTo>
                  <a:cubicBezTo>
                    <a:pt x="10195" y="25211"/>
                    <a:pt x="7996" y="18614"/>
                    <a:pt x="2132" y="11649"/>
                  </a:cubicBezTo>
                  <a:cubicBezTo>
                    <a:pt x="-2267" y="6151"/>
                    <a:pt x="665" y="1753"/>
                    <a:pt x="6163" y="287"/>
                  </a:cubicBezTo>
                  <a:cubicBezTo>
                    <a:pt x="12761" y="-1179"/>
                    <a:pt x="11295" y="3219"/>
                    <a:pt x="12028" y="7984"/>
                  </a:cubicBezTo>
                  <a:cubicBezTo>
                    <a:pt x="14594" y="24845"/>
                    <a:pt x="24490" y="3219"/>
                    <a:pt x="31455" y="134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2C7077E3-D287-45D9-AA73-1F5DF9382325}"/>
                </a:ext>
              </a:extLst>
            </p:cNvPr>
            <p:cNvSpPr/>
            <p:nvPr/>
          </p:nvSpPr>
          <p:spPr>
            <a:xfrm>
              <a:off x="10848311" y="5988043"/>
              <a:ext cx="23672" cy="17385"/>
            </a:xfrm>
            <a:custGeom>
              <a:avLst/>
              <a:gdLst>
                <a:gd name="connsiteX0" fmla="*/ 13649 w 23672"/>
                <a:gd name="connsiteY0" fmla="*/ 17385 h 17385"/>
                <a:gd name="connsiteX1" fmla="*/ 87 w 23672"/>
                <a:gd name="connsiteY1" fmla="*/ 8222 h 17385"/>
                <a:gd name="connsiteX2" fmla="*/ 7784 w 23672"/>
                <a:gd name="connsiteY2" fmla="*/ 524 h 17385"/>
                <a:gd name="connsiteX3" fmla="*/ 23545 w 23672"/>
                <a:gd name="connsiteY3" fmla="*/ 10788 h 17385"/>
                <a:gd name="connsiteX4" fmla="*/ 13649 w 23672"/>
                <a:gd name="connsiteY4" fmla="*/ 17385 h 1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72" h="17385">
                  <a:moveTo>
                    <a:pt x="13649" y="17385"/>
                  </a:moveTo>
                  <a:cubicBezTo>
                    <a:pt x="8151" y="16286"/>
                    <a:pt x="1186" y="15553"/>
                    <a:pt x="87" y="8222"/>
                  </a:cubicBezTo>
                  <a:cubicBezTo>
                    <a:pt x="-646" y="3457"/>
                    <a:pt x="3386" y="-1675"/>
                    <a:pt x="7784" y="524"/>
                  </a:cubicBezTo>
                  <a:cubicBezTo>
                    <a:pt x="13282" y="3090"/>
                    <a:pt x="22079" y="4190"/>
                    <a:pt x="23545" y="10788"/>
                  </a:cubicBezTo>
                  <a:cubicBezTo>
                    <a:pt x="24645" y="15919"/>
                    <a:pt x="18414" y="17019"/>
                    <a:pt x="13649" y="17385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53EFBA7F-6D01-45EA-98F9-42EC348326E8}"/>
                </a:ext>
              </a:extLst>
            </p:cNvPr>
            <p:cNvSpPr/>
            <p:nvPr/>
          </p:nvSpPr>
          <p:spPr>
            <a:xfrm>
              <a:off x="10995161" y="5695323"/>
              <a:ext cx="19858" cy="20172"/>
            </a:xfrm>
            <a:custGeom>
              <a:avLst/>
              <a:gdLst>
                <a:gd name="connsiteX0" fmla="*/ 13048 w 19858"/>
                <a:gd name="connsiteY0" fmla="*/ 20173 h 20172"/>
                <a:gd name="connsiteX1" fmla="*/ 219 w 19858"/>
                <a:gd name="connsiteY1" fmla="*/ 7711 h 20172"/>
                <a:gd name="connsiteX2" fmla="*/ 8650 w 19858"/>
                <a:gd name="connsiteY2" fmla="*/ 13 h 20172"/>
                <a:gd name="connsiteX3" fmla="*/ 19646 w 19858"/>
                <a:gd name="connsiteY3" fmla="*/ 12842 h 20172"/>
                <a:gd name="connsiteX4" fmla="*/ 13048 w 19858"/>
                <a:gd name="connsiteY4" fmla="*/ 20173 h 2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58" h="20172">
                  <a:moveTo>
                    <a:pt x="13048" y="20173"/>
                  </a:moveTo>
                  <a:cubicBezTo>
                    <a:pt x="7184" y="17974"/>
                    <a:pt x="2052" y="13575"/>
                    <a:pt x="219" y="7711"/>
                  </a:cubicBezTo>
                  <a:cubicBezTo>
                    <a:pt x="-1247" y="2212"/>
                    <a:pt x="4984" y="380"/>
                    <a:pt x="8650" y="13"/>
                  </a:cubicBezTo>
                  <a:cubicBezTo>
                    <a:pt x="16714" y="-353"/>
                    <a:pt x="18180" y="6977"/>
                    <a:pt x="19646" y="12842"/>
                  </a:cubicBezTo>
                  <a:cubicBezTo>
                    <a:pt x="20745" y="16874"/>
                    <a:pt x="17447" y="19440"/>
                    <a:pt x="13048" y="2017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C1EC95CE-98D3-4A78-8DE6-FF3E32C7FA49}"/>
                </a:ext>
              </a:extLst>
            </p:cNvPr>
            <p:cNvSpPr/>
            <p:nvPr/>
          </p:nvSpPr>
          <p:spPr>
            <a:xfrm>
              <a:off x="10816606" y="5706699"/>
              <a:ext cx="14820" cy="27546"/>
            </a:xfrm>
            <a:custGeom>
              <a:avLst/>
              <a:gdLst>
                <a:gd name="connsiteX0" fmla="*/ 4668 w 14820"/>
                <a:gd name="connsiteY0" fmla="*/ 0 h 27546"/>
                <a:gd name="connsiteX1" fmla="*/ 9800 w 14820"/>
                <a:gd name="connsiteY1" fmla="*/ 24558 h 27546"/>
                <a:gd name="connsiteX2" fmla="*/ 1736 w 14820"/>
                <a:gd name="connsiteY2" fmla="*/ 26391 h 27546"/>
                <a:gd name="connsiteX3" fmla="*/ 4668 w 14820"/>
                <a:gd name="connsiteY3" fmla="*/ 0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0" h="27546">
                  <a:moveTo>
                    <a:pt x="4668" y="0"/>
                  </a:moveTo>
                  <a:cubicBezTo>
                    <a:pt x="16764" y="11363"/>
                    <a:pt x="17497" y="17960"/>
                    <a:pt x="9800" y="24558"/>
                  </a:cubicBezTo>
                  <a:cubicBezTo>
                    <a:pt x="7234" y="26757"/>
                    <a:pt x="3569" y="28957"/>
                    <a:pt x="1736" y="26391"/>
                  </a:cubicBezTo>
                  <a:cubicBezTo>
                    <a:pt x="-4495" y="16861"/>
                    <a:pt x="8334" y="12829"/>
                    <a:pt x="4668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1943112-5431-4FBE-AA16-C1BD5AECB5B4}"/>
                </a:ext>
              </a:extLst>
            </p:cNvPr>
            <p:cNvSpPr/>
            <p:nvPr/>
          </p:nvSpPr>
          <p:spPr>
            <a:xfrm>
              <a:off x="10912980" y="5763146"/>
              <a:ext cx="14198" cy="18355"/>
            </a:xfrm>
            <a:custGeom>
              <a:avLst/>
              <a:gdLst>
                <a:gd name="connsiteX0" fmla="*/ 13857 w 14198"/>
                <a:gd name="connsiteY0" fmla="*/ 0 h 18355"/>
                <a:gd name="connsiteX1" fmla="*/ 4694 w 14198"/>
                <a:gd name="connsiteY1" fmla="*/ 18327 h 18355"/>
                <a:gd name="connsiteX2" fmla="*/ 296 w 14198"/>
                <a:gd name="connsiteY2" fmla="*/ 13562 h 18355"/>
                <a:gd name="connsiteX3" fmla="*/ 13857 w 14198"/>
                <a:gd name="connsiteY3" fmla="*/ 0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8" h="18355">
                  <a:moveTo>
                    <a:pt x="13857" y="0"/>
                  </a:moveTo>
                  <a:cubicBezTo>
                    <a:pt x="15324" y="8797"/>
                    <a:pt x="12025" y="14662"/>
                    <a:pt x="4694" y="18327"/>
                  </a:cubicBezTo>
                  <a:cubicBezTo>
                    <a:pt x="3961" y="18693"/>
                    <a:pt x="662" y="15395"/>
                    <a:pt x="296" y="13562"/>
                  </a:cubicBezTo>
                  <a:cubicBezTo>
                    <a:pt x="-1904" y="2566"/>
                    <a:pt x="8726" y="4032"/>
                    <a:pt x="13857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B984A14-EC2B-4E66-A76B-31D99BA31A62}"/>
                </a:ext>
              </a:extLst>
            </p:cNvPr>
            <p:cNvSpPr/>
            <p:nvPr/>
          </p:nvSpPr>
          <p:spPr>
            <a:xfrm>
              <a:off x="10813943" y="6074704"/>
              <a:ext cx="10309" cy="12497"/>
            </a:xfrm>
            <a:custGeom>
              <a:avLst/>
              <a:gdLst>
                <a:gd name="connsiteX0" fmla="*/ 4765 w 10309"/>
                <a:gd name="connsiteY0" fmla="*/ 0 h 12497"/>
                <a:gd name="connsiteX1" fmla="*/ 10263 w 10309"/>
                <a:gd name="connsiteY1" fmla="*/ 6598 h 12497"/>
                <a:gd name="connsiteX2" fmla="*/ 5132 w 10309"/>
                <a:gd name="connsiteY2" fmla="*/ 12462 h 12497"/>
                <a:gd name="connsiteX3" fmla="*/ 0 w 10309"/>
                <a:gd name="connsiteY3" fmla="*/ 6231 h 12497"/>
                <a:gd name="connsiteX4" fmla="*/ 4765 w 10309"/>
                <a:gd name="connsiteY4" fmla="*/ 0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09" h="12497">
                  <a:moveTo>
                    <a:pt x="4765" y="0"/>
                  </a:moveTo>
                  <a:cubicBezTo>
                    <a:pt x="7697" y="1100"/>
                    <a:pt x="9897" y="3299"/>
                    <a:pt x="10263" y="6598"/>
                  </a:cubicBezTo>
                  <a:cubicBezTo>
                    <a:pt x="10630" y="10263"/>
                    <a:pt x="8797" y="12829"/>
                    <a:pt x="5132" y="12462"/>
                  </a:cubicBezTo>
                  <a:cubicBezTo>
                    <a:pt x="1466" y="12462"/>
                    <a:pt x="0" y="9530"/>
                    <a:pt x="0" y="6231"/>
                  </a:cubicBezTo>
                  <a:cubicBezTo>
                    <a:pt x="0" y="3299"/>
                    <a:pt x="733" y="366"/>
                    <a:pt x="4765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A11D54-7188-4831-893E-5D45E4A4B139}"/>
                </a:ext>
              </a:extLst>
            </p:cNvPr>
            <p:cNvSpPr/>
            <p:nvPr/>
          </p:nvSpPr>
          <p:spPr>
            <a:xfrm>
              <a:off x="10782055" y="6049381"/>
              <a:ext cx="11805" cy="13959"/>
            </a:xfrm>
            <a:custGeom>
              <a:avLst/>
              <a:gdLst>
                <a:gd name="connsiteX0" fmla="*/ 5498 w 11805"/>
                <a:gd name="connsiteY0" fmla="*/ 13960 h 13959"/>
                <a:gd name="connsiteX1" fmla="*/ 0 w 11805"/>
                <a:gd name="connsiteY1" fmla="*/ 7362 h 13959"/>
                <a:gd name="connsiteX2" fmla="*/ 6964 w 11805"/>
                <a:gd name="connsiteY2" fmla="*/ 31 h 13959"/>
                <a:gd name="connsiteX3" fmla="*/ 11729 w 11805"/>
                <a:gd name="connsiteY3" fmla="*/ 4063 h 13959"/>
                <a:gd name="connsiteX4" fmla="*/ 5498 w 11805"/>
                <a:gd name="connsiteY4" fmla="*/ 13960 h 1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" h="13959">
                  <a:moveTo>
                    <a:pt x="5498" y="13960"/>
                  </a:moveTo>
                  <a:cubicBezTo>
                    <a:pt x="1100" y="13227"/>
                    <a:pt x="0" y="10294"/>
                    <a:pt x="0" y="7362"/>
                  </a:cubicBezTo>
                  <a:cubicBezTo>
                    <a:pt x="0" y="3330"/>
                    <a:pt x="2932" y="398"/>
                    <a:pt x="6964" y="31"/>
                  </a:cubicBezTo>
                  <a:cubicBezTo>
                    <a:pt x="8430" y="-335"/>
                    <a:pt x="11363" y="2597"/>
                    <a:pt x="11729" y="4063"/>
                  </a:cubicBezTo>
                  <a:cubicBezTo>
                    <a:pt x="12462" y="9195"/>
                    <a:pt x="7697" y="11394"/>
                    <a:pt x="5498" y="1396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EA2E3DE8-67AE-4969-ACD8-D068501E1347}"/>
                </a:ext>
              </a:extLst>
            </p:cNvPr>
            <p:cNvSpPr/>
            <p:nvPr/>
          </p:nvSpPr>
          <p:spPr>
            <a:xfrm>
              <a:off x="10812080" y="5657216"/>
              <a:ext cx="11432" cy="11872"/>
            </a:xfrm>
            <a:custGeom>
              <a:avLst/>
              <a:gdLst>
                <a:gd name="connsiteX0" fmla="*/ 4063 w 11432"/>
                <a:gd name="connsiteY0" fmla="*/ 0 h 11872"/>
                <a:gd name="connsiteX1" fmla="*/ 11394 w 11432"/>
                <a:gd name="connsiteY1" fmla="*/ 7697 h 11872"/>
                <a:gd name="connsiteX2" fmla="*/ 6262 w 11432"/>
                <a:gd name="connsiteY2" fmla="*/ 11729 h 11872"/>
                <a:gd name="connsiteX3" fmla="*/ 31 w 11432"/>
                <a:gd name="connsiteY3" fmla="*/ 4032 h 11872"/>
                <a:gd name="connsiteX4" fmla="*/ 4063 w 11432"/>
                <a:gd name="connsiteY4" fmla="*/ 0 h 1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2" h="11872">
                  <a:moveTo>
                    <a:pt x="4063" y="0"/>
                  </a:moveTo>
                  <a:cubicBezTo>
                    <a:pt x="9561" y="1100"/>
                    <a:pt x="11760" y="3665"/>
                    <a:pt x="11394" y="7697"/>
                  </a:cubicBezTo>
                  <a:cubicBezTo>
                    <a:pt x="11027" y="10263"/>
                    <a:pt x="9194" y="12462"/>
                    <a:pt x="6262" y="11729"/>
                  </a:cubicBezTo>
                  <a:cubicBezTo>
                    <a:pt x="2597" y="10630"/>
                    <a:pt x="-336" y="8064"/>
                    <a:pt x="31" y="4032"/>
                  </a:cubicBezTo>
                  <a:cubicBezTo>
                    <a:pt x="398" y="2566"/>
                    <a:pt x="2963" y="1100"/>
                    <a:pt x="4063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094E6C09-4756-4F62-BA15-C3FC00E30336}"/>
                </a:ext>
              </a:extLst>
            </p:cNvPr>
            <p:cNvSpPr/>
            <p:nvPr/>
          </p:nvSpPr>
          <p:spPr>
            <a:xfrm>
              <a:off x="10745997" y="5296070"/>
              <a:ext cx="118078" cy="31970"/>
            </a:xfrm>
            <a:custGeom>
              <a:avLst/>
              <a:gdLst>
                <a:gd name="connsiteX0" fmla="*/ 3435 w 118078"/>
                <a:gd name="connsiteY0" fmla="*/ 22098 h 31970"/>
                <a:gd name="connsiteX1" fmla="*/ 503 w 118078"/>
                <a:gd name="connsiteY1" fmla="*/ 11468 h 31970"/>
                <a:gd name="connsiteX2" fmla="*/ 4535 w 118078"/>
                <a:gd name="connsiteY2" fmla="*/ 839 h 31970"/>
                <a:gd name="connsiteX3" fmla="*/ 14431 w 118078"/>
                <a:gd name="connsiteY3" fmla="*/ 6337 h 31970"/>
                <a:gd name="connsiteX4" fmla="*/ 30559 w 118078"/>
                <a:gd name="connsiteY4" fmla="*/ 18066 h 31970"/>
                <a:gd name="connsiteX5" fmla="*/ 34224 w 118078"/>
                <a:gd name="connsiteY5" fmla="*/ 4870 h 31970"/>
                <a:gd name="connsiteX6" fmla="*/ 43021 w 118078"/>
                <a:gd name="connsiteY6" fmla="*/ 105 h 31970"/>
                <a:gd name="connsiteX7" fmla="*/ 50719 w 118078"/>
                <a:gd name="connsiteY7" fmla="*/ 10369 h 31970"/>
                <a:gd name="connsiteX8" fmla="*/ 60249 w 118078"/>
                <a:gd name="connsiteY8" fmla="*/ 21731 h 31970"/>
                <a:gd name="connsiteX9" fmla="*/ 92504 w 118078"/>
                <a:gd name="connsiteY9" fmla="*/ 20632 h 31970"/>
                <a:gd name="connsiteX10" fmla="*/ 106799 w 118078"/>
                <a:gd name="connsiteY10" fmla="*/ 10369 h 31970"/>
                <a:gd name="connsiteX11" fmla="*/ 112297 w 118078"/>
                <a:gd name="connsiteY11" fmla="*/ 25763 h 31970"/>
                <a:gd name="connsiteX12" fmla="*/ 96903 w 118078"/>
                <a:gd name="connsiteY12" fmla="*/ 31261 h 31970"/>
                <a:gd name="connsiteX13" fmla="*/ 29459 w 118078"/>
                <a:gd name="connsiteY13" fmla="*/ 29062 h 31970"/>
                <a:gd name="connsiteX14" fmla="*/ 3435 w 118078"/>
                <a:gd name="connsiteY14" fmla="*/ 22098 h 3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78" h="31970">
                  <a:moveTo>
                    <a:pt x="3435" y="22098"/>
                  </a:moveTo>
                  <a:cubicBezTo>
                    <a:pt x="2336" y="18432"/>
                    <a:pt x="1236" y="15133"/>
                    <a:pt x="503" y="11468"/>
                  </a:cubicBezTo>
                  <a:cubicBezTo>
                    <a:pt x="-230" y="7070"/>
                    <a:pt x="-963" y="2305"/>
                    <a:pt x="4535" y="839"/>
                  </a:cubicBezTo>
                  <a:cubicBezTo>
                    <a:pt x="9300" y="-628"/>
                    <a:pt x="13332" y="839"/>
                    <a:pt x="14431" y="6337"/>
                  </a:cubicBezTo>
                  <a:cubicBezTo>
                    <a:pt x="15897" y="15867"/>
                    <a:pt x="22862" y="18799"/>
                    <a:pt x="30559" y="18066"/>
                  </a:cubicBezTo>
                  <a:cubicBezTo>
                    <a:pt x="40822" y="16966"/>
                    <a:pt x="32758" y="9269"/>
                    <a:pt x="34224" y="4870"/>
                  </a:cubicBezTo>
                  <a:cubicBezTo>
                    <a:pt x="35691" y="105"/>
                    <a:pt x="39356" y="-261"/>
                    <a:pt x="43021" y="105"/>
                  </a:cubicBezTo>
                  <a:cubicBezTo>
                    <a:pt x="48519" y="839"/>
                    <a:pt x="52551" y="3771"/>
                    <a:pt x="50719" y="10369"/>
                  </a:cubicBezTo>
                  <a:cubicBezTo>
                    <a:pt x="48153" y="19165"/>
                    <a:pt x="53284" y="22464"/>
                    <a:pt x="60249" y="21731"/>
                  </a:cubicBezTo>
                  <a:cubicBezTo>
                    <a:pt x="71611" y="20632"/>
                    <a:pt x="93604" y="27229"/>
                    <a:pt x="92504" y="20632"/>
                  </a:cubicBezTo>
                  <a:cubicBezTo>
                    <a:pt x="89572" y="839"/>
                    <a:pt x="98369" y="10002"/>
                    <a:pt x="106799" y="10369"/>
                  </a:cubicBezTo>
                  <a:cubicBezTo>
                    <a:pt x="124393" y="10735"/>
                    <a:pt x="117429" y="18432"/>
                    <a:pt x="112297" y="25763"/>
                  </a:cubicBezTo>
                  <a:cubicBezTo>
                    <a:pt x="109365" y="33827"/>
                    <a:pt x="103134" y="31994"/>
                    <a:pt x="96903" y="31261"/>
                  </a:cubicBezTo>
                  <a:cubicBezTo>
                    <a:pt x="74544" y="28696"/>
                    <a:pt x="52185" y="26863"/>
                    <a:pt x="29459" y="29062"/>
                  </a:cubicBezTo>
                  <a:cubicBezTo>
                    <a:pt x="20296" y="29795"/>
                    <a:pt x="12232" y="25397"/>
                    <a:pt x="3435" y="22098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4E3939E3-DC19-4353-9EB5-9B8946BF80C1}"/>
                </a:ext>
              </a:extLst>
            </p:cNvPr>
            <p:cNvSpPr/>
            <p:nvPr/>
          </p:nvSpPr>
          <p:spPr>
            <a:xfrm>
              <a:off x="10494322" y="5255522"/>
              <a:ext cx="67809" cy="36621"/>
            </a:xfrm>
            <a:custGeom>
              <a:avLst/>
              <a:gdLst>
                <a:gd name="connsiteX0" fmla="*/ 0 w 67809"/>
                <a:gd name="connsiteY0" fmla="*/ 21227 h 36621"/>
                <a:gd name="connsiteX1" fmla="*/ 18327 w 67809"/>
                <a:gd name="connsiteY1" fmla="*/ 19394 h 36621"/>
                <a:gd name="connsiteX2" fmla="*/ 24192 w 67809"/>
                <a:gd name="connsiteY2" fmla="*/ 3999 h 36621"/>
                <a:gd name="connsiteX3" fmla="*/ 50582 w 67809"/>
                <a:gd name="connsiteY3" fmla="*/ 1067 h 36621"/>
                <a:gd name="connsiteX4" fmla="*/ 60479 w 67809"/>
                <a:gd name="connsiteY4" fmla="*/ 9131 h 36621"/>
                <a:gd name="connsiteX5" fmla="*/ 51315 w 67809"/>
                <a:gd name="connsiteY5" fmla="*/ 20127 h 36621"/>
                <a:gd name="connsiteX6" fmla="*/ 67810 w 67809"/>
                <a:gd name="connsiteY6" fmla="*/ 36622 h 36621"/>
                <a:gd name="connsiteX7" fmla="*/ 0 w 67809"/>
                <a:gd name="connsiteY7" fmla="*/ 21227 h 3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809" h="36621">
                  <a:moveTo>
                    <a:pt x="0" y="21227"/>
                  </a:moveTo>
                  <a:cubicBezTo>
                    <a:pt x="6231" y="20494"/>
                    <a:pt x="12096" y="20494"/>
                    <a:pt x="18327" y="19394"/>
                  </a:cubicBezTo>
                  <a:cubicBezTo>
                    <a:pt x="32622" y="17195"/>
                    <a:pt x="32622" y="16828"/>
                    <a:pt x="24192" y="3999"/>
                  </a:cubicBezTo>
                  <a:cubicBezTo>
                    <a:pt x="32988" y="2167"/>
                    <a:pt x="41785" y="8765"/>
                    <a:pt x="50582" y="1067"/>
                  </a:cubicBezTo>
                  <a:cubicBezTo>
                    <a:pt x="55347" y="-2965"/>
                    <a:pt x="58646" y="5466"/>
                    <a:pt x="60479" y="9131"/>
                  </a:cubicBezTo>
                  <a:cubicBezTo>
                    <a:pt x="64877" y="17928"/>
                    <a:pt x="54248" y="15729"/>
                    <a:pt x="51315" y="20127"/>
                  </a:cubicBezTo>
                  <a:cubicBezTo>
                    <a:pt x="55347" y="26725"/>
                    <a:pt x="65244" y="28191"/>
                    <a:pt x="67810" y="36622"/>
                  </a:cubicBezTo>
                  <a:cubicBezTo>
                    <a:pt x="44718" y="32956"/>
                    <a:pt x="21992" y="28191"/>
                    <a:pt x="0" y="21227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8647618D-D81C-47D4-B75F-41F3DF22F0FB}"/>
                </a:ext>
              </a:extLst>
            </p:cNvPr>
            <p:cNvSpPr/>
            <p:nvPr/>
          </p:nvSpPr>
          <p:spPr>
            <a:xfrm>
              <a:off x="10866725" y="5347491"/>
              <a:ext cx="57449" cy="35816"/>
            </a:xfrm>
            <a:custGeom>
              <a:avLst/>
              <a:gdLst>
                <a:gd name="connsiteX0" fmla="*/ 0 w 57449"/>
                <a:gd name="connsiteY0" fmla="*/ 0 h 35816"/>
                <a:gd name="connsiteX1" fmla="*/ 21259 w 57449"/>
                <a:gd name="connsiteY1" fmla="*/ 8064 h 35816"/>
                <a:gd name="connsiteX2" fmla="*/ 48383 w 57449"/>
                <a:gd name="connsiteY2" fmla="*/ 16128 h 35816"/>
                <a:gd name="connsiteX3" fmla="*/ 56813 w 57449"/>
                <a:gd name="connsiteY3" fmla="*/ 18693 h 35816"/>
                <a:gd name="connsiteX4" fmla="*/ 52782 w 57449"/>
                <a:gd name="connsiteY4" fmla="*/ 27857 h 35816"/>
                <a:gd name="connsiteX5" fmla="*/ 17960 w 57449"/>
                <a:gd name="connsiteY5" fmla="*/ 20893 h 35816"/>
                <a:gd name="connsiteX6" fmla="*/ 0 w 57449"/>
                <a:gd name="connsiteY6" fmla="*/ 0 h 3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49" h="35816">
                  <a:moveTo>
                    <a:pt x="0" y="0"/>
                  </a:moveTo>
                  <a:cubicBezTo>
                    <a:pt x="8064" y="1466"/>
                    <a:pt x="15395" y="-2932"/>
                    <a:pt x="21259" y="8064"/>
                  </a:cubicBezTo>
                  <a:cubicBezTo>
                    <a:pt x="25658" y="16128"/>
                    <a:pt x="38487" y="16128"/>
                    <a:pt x="48383" y="16128"/>
                  </a:cubicBezTo>
                  <a:cubicBezTo>
                    <a:pt x="51315" y="16128"/>
                    <a:pt x="54981" y="15395"/>
                    <a:pt x="56813" y="18693"/>
                  </a:cubicBezTo>
                  <a:cubicBezTo>
                    <a:pt x="59013" y="23092"/>
                    <a:pt x="54981" y="25291"/>
                    <a:pt x="52782" y="27857"/>
                  </a:cubicBezTo>
                  <a:cubicBezTo>
                    <a:pt x="41785" y="40686"/>
                    <a:pt x="22725" y="37753"/>
                    <a:pt x="17960" y="20893"/>
                  </a:cubicBezTo>
                  <a:cubicBezTo>
                    <a:pt x="15028" y="10996"/>
                    <a:pt x="3299" y="10263"/>
                    <a:pt x="0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4B3B1DF-3268-406C-A2F6-55C9B470ED98}"/>
                </a:ext>
              </a:extLst>
            </p:cNvPr>
            <p:cNvSpPr/>
            <p:nvPr/>
          </p:nvSpPr>
          <p:spPr>
            <a:xfrm>
              <a:off x="10980012" y="5359587"/>
              <a:ext cx="47623" cy="28637"/>
            </a:xfrm>
            <a:custGeom>
              <a:avLst/>
              <a:gdLst>
                <a:gd name="connsiteX0" fmla="*/ 39926 w 47623"/>
                <a:gd name="connsiteY0" fmla="*/ 0 h 28637"/>
                <a:gd name="connsiteX1" fmla="*/ 47623 w 47623"/>
                <a:gd name="connsiteY1" fmla="*/ 3665 h 28637"/>
                <a:gd name="connsiteX2" fmla="*/ 18667 w 47623"/>
                <a:gd name="connsiteY2" fmla="*/ 27857 h 28637"/>
                <a:gd name="connsiteX3" fmla="*/ 1073 w 47623"/>
                <a:gd name="connsiteY3" fmla="*/ 21626 h 28637"/>
                <a:gd name="connsiteX4" fmla="*/ 11336 w 47623"/>
                <a:gd name="connsiteY4" fmla="*/ 10263 h 28637"/>
                <a:gd name="connsiteX5" fmla="*/ 39926 w 47623"/>
                <a:gd name="connsiteY5" fmla="*/ 0 h 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3" h="28637">
                  <a:moveTo>
                    <a:pt x="39926" y="0"/>
                  </a:moveTo>
                  <a:cubicBezTo>
                    <a:pt x="42858" y="0"/>
                    <a:pt x="45791" y="733"/>
                    <a:pt x="47623" y="3665"/>
                  </a:cubicBezTo>
                  <a:cubicBezTo>
                    <a:pt x="45791" y="21259"/>
                    <a:pt x="32229" y="23825"/>
                    <a:pt x="18667" y="27857"/>
                  </a:cubicBezTo>
                  <a:cubicBezTo>
                    <a:pt x="10603" y="30056"/>
                    <a:pt x="4005" y="27490"/>
                    <a:pt x="1073" y="21626"/>
                  </a:cubicBezTo>
                  <a:cubicBezTo>
                    <a:pt x="-3326" y="12462"/>
                    <a:pt x="6938" y="13562"/>
                    <a:pt x="11336" y="10263"/>
                  </a:cubicBezTo>
                  <a:cubicBezTo>
                    <a:pt x="19766" y="2932"/>
                    <a:pt x="32595" y="9163"/>
                    <a:pt x="39926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8AD02CD9-CF4D-4801-923D-66E6C6221785}"/>
                </a:ext>
              </a:extLst>
            </p:cNvPr>
            <p:cNvSpPr/>
            <p:nvPr/>
          </p:nvSpPr>
          <p:spPr>
            <a:xfrm>
              <a:off x="10565861" y="5408337"/>
              <a:ext cx="25227" cy="18726"/>
            </a:xfrm>
            <a:custGeom>
              <a:avLst/>
              <a:gdLst>
                <a:gd name="connsiteX0" fmla="*/ 7267 w 25227"/>
                <a:gd name="connsiteY0" fmla="*/ 18693 h 18726"/>
                <a:gd name="connsiteX1" fmla="*/ 3601 w 25227"/>
                <a:gd name="connsiteY1" fmla="*/ 0 h 18726"/>
                <a:gd name="connsiteX2" fmla="*/ 25227 w 25227"/>
                <a:gd name="connsiteY2" fmla="*/ 2932 h 18726"/>
                <a:gd name="connsiteX3" fmla="*/ 7267 w 25227"/>
                <a:gd name="connsiteY3" fmla="*/ 18693 h 1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27" h="18726">
                  <a:moveTo>
                    <a:pt x="7267" y="18693"/>
                  </a:moveTo>
                  <a:cubicBezTo>
                    <a:pt x="5434" y="12462"/>
                    <a:pt x="-5562" y="8430"/>
                    <a:pt x="3601" y="0"/>
                  </a:cubicBezTo>
                  <a:cubicBezTo>
                    <a:pt x="8733" y="7331"/>
                    <a:pt x="15697" y="9530"/>
                    <a:pt x="25227" y="2932"/>
                  </a:cubicBezTo>
                  <a:cubicBezTo>
                    <a:pt x="23028" y="16494"/>
                    <a:pt x="16064" y="19060"/>
                    <a:pt x="7267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5F20865-5385-458A-8037-3F722219C7CB}"/>
                </a:ext>
              </a:extLst>
            </p:cNvPr>
            <p:cNvSpPr/>
            <p:nvPr/>
          </p:nvSpPr>
          <p:spPr>
            <a:xfrm>
              <a:off x="10687178" y="5350164"/>
              <a:ext cx="12451" cy="15288"/>
            </a:xfrm>
            <a:custGeom>
              <a:avLst/>
              <a:gdLst>
                <a:gd name="connsiteX0" fmla="*/ 6908 w 12451"/>
                <a:gd name="connsiteY0" fmla="*/ 15288 h 15288"/>
                <a:gd name="connsiteX1" fmla="*/ 310 w 12451"/>
                <a:gd name="connsiteY1" fmla="*/ 7591 h 15288"/>
                <a:gd name="connsiteX2" fmla="*/ 6175 w 12451"/>
                <a:gd name="connsiteY2" fmla="*/ 260 h 15288"/>
                <a:gd name="connsiteX3" fmla="*/ 12406 w 12451"/>
                <a:gd name="connsiteY3" fmla="*/ 4658 h 15288"/>
                <a:gd name="connsiteX4" fmla="*/ 6908 w 12451"/>
                <a:gd name="connsiteY4" fmla="*/ 15288 h 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1" h="15288">
                  <a:moveTo>
                    <a:pt x="6908" y="15288"/>
                  </a:moveTo>
                  <a:cubicBezTo>
                    <a:pt x="2143" y="14921"/>
                    <a:pt x="1410" y="10889"/>
                    <a:pt x="310" y="7591"/>
                  </a:cubicBezTo>
                  <a:cubicBezTo>
                    <a:pt x="-1156" y="2826"/>
                    <a:pt x="2876" y="1360"/>
                    <a:pt x="6175" y="260"/>
                  </a:cubicBezTo>
                  <a:cubicBezTo>
                    <a:pt x="9840" y="-840"/>
                    <a:pt x="12406" y="1726"/>
                    <a:pt x="12406" y="4658"/>
                  </a:cubicBezTo>
                  <a:cubicBezTo>
                    <a:pt x="12772" y="9423"/>
                    <a:pt x="10940" y="13089"/>
                    <a:pt x="6908" y="1528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2DC16579-0EB7-4C6D-8CDD-8A70A6F99B0C}"/>
                </a:ext>
              </a:extLst>
            </p:cNvPr>
            <p:cNvSpPr/>
            <p:nvPr/>
          </p:nvSpPr>
          <p:spPr>
            <a:xfrm>
              <a:off x="11061357" y="5364282"/>
              <a:ext cx="15028" cy="12433"/>
            </a:xfrm>
            <a:custGeom>
              <a:avLst/>
              <a:gdLst>
                <a:gd name="connsiteX0" fmla="*/ 0 w 15028"/>
                <a:gd name="connsiteY0" fmla="*/ 2636 h 12433"/>
                <a:gd name="connsiteX1" fmla="*/ 15028 w 15028"/>
                <a:gd name="connsiteY1" fmla="*/ 6301 h 12433"/>
                <a:gd name="connsiteX2" fmla="*/ 0 w 15028"/>
                <a:gd name="connsiteY2" fmla="*/ 2636 h 1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8" h="12433">
                  <a:moveTo>
                    <a:pt x="0" y="2636"/>
                  </a:moveTo>
                  <a:cubicBezTo>
                    <a:pt x="6231" y="-1029"/>
                    <a:pt x="11729" y="-1762"/>
                    <a:pt x="15028" y="6301"/>
                  </a:cubicBezTo>
                  <a:cubicBezTo>
                    <a:pt x="9163" y="8867"/>
                    <a:pt x="733" y="20596"/>
                    <a:pt x="0" y="263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459A6AA-0F9C-422E-B1F1-268C770CC764}"/>
                </a:ext>
              </a:extLst>
            </p:cNvPr>
            <p:cNvSpPr/>
            <p:nvPr/>
          </p:nvSpPr>
          <p:spPr>
            <a:xfrm>
              <a:off x="10371165" y="5315007"/>
              <a:ext cx="125002" cy="34316"/>
            </a:xfrm>
            <a:custGeom>
              <a:avLst/>
              <a:gdLst>
                <a:gd name="connsiteX0" fmla="*/ 19793 w 125002"/>
                <a:gd name="connsiteY0" fmla="*/ 34316 h 34316"/>
                <a:gd name="connsiteX1" fmla="*/ 0 w 125002"/>
                <a:gd name="connsiteY1" fmla="*/ 595 h 34316"/>
                <a:gd name="connsiteX2" fmla="*/ 81738 w 125002"/>
                <a:gd name="connsiteY2" fmla="*/ 9758 h 34316"/>
                <a:gd name="connsiteX3" fmla="*/ 111794 w 125002"/>
                <a:gd name="connsiteY3" fmla="*/ 12324 h 34316"/>
                <a:gd name="connsiteX4" fmla="*/ 124990 w 125002"/>
                <a:gd name="connsiteY4" fmla="*/ 20388 h 34316"/>
                <a:gd name="connsiteX5" fmla="*/ 113627 w 125002"/>
                <a:gd name="connsiteY5" fmla="*/ 25520 h 34316"/>
                <a:gd name="connsiteX6" fmla="*/ 79172 w 125002"/>
                <a:gd name="connsiteY6" fmla="*/ 19655 h 34316"/>
                <a:gd name="connsiteX7" fmla="*/ 52782 w 125002"/>
                <a:gd name="connsiteY7" fmla="*/ 25886 h 34316"/>
                <a:gd name="connsiteX8" fmla="*/ 45084 w 125002"/>
                <a:gd name="connsiteY8" fmla="*/ 24053 h 34316"/>
                <a:gd name="connsiteX9" fmla="*/ 37753 w 125002"/>
                <a:gd name="connsiteY9" fmla="*/ 11225 h 34316"/>
                <a:gd name="connsiteX10" fmla="*/ 26391 w 125002"/>
                <a:gd name="connsiteY10" fmla="*/ 24053 h 34316"/>
                <a:gd name="connsiteX11" fmla="*/ 19793 w 125002"/>
                <a:gd name="connsiteY11" fmla="*/ 34316 h 3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002" h="34316">
                  <a:moveTo>
                    <a:pt x="19793" y="34316"/>
                  </a:moveTo>
                  <a:cubicBezTo>
                    <a:pt x="20893" y="18189"/>
                    <a:pt x="14662" y="7926"/>
                    <a:pt x="0" y="595"/>
                  </a:cubicBezTo>
                  <a:cubicBezTo>
                    <a:pt x="29323" y="-1971"/>
                    <a:pt x="55714" y="4260"/>
                    <a:pt x="81738" y="9758"/>
                  </a:cubicBezTo>
                  <a:cubicBezTo>
                    <a:pt x="92001" y="11958"/>
                    <a:pt x="101898" y="15623"/>
                    <a:pt x="111794" y="12324"/>
                  </a:cubicBezTo>
                  <a:cubicBezTo>
                    <a:pt x="120225" y="9758"/>
                    <a:pt x="124623" y="13424"/>
                    <a:pt x="124990" y="20388"/>
                  </a:cubicBezTo>
                  <a:cubicBezTo>
                    <a:pt x="125356" y="28085"/>
                    <a:pt x="117659" y="25886"/>
                    <a:pt x="113627" y="25520"/>
                  </a:cubicBezTo>
                  <a:cubicBezTo>
                    <a:pt x="101898" y="24053"/>
                    <a:pt x="87969" y="36516"/>
                    <a:pt x="79172" y="19655"/>
                  </a:cubicBezTo>
                  <a:cubicBezTo>
                    <a:pt x="71842" y="27719"/>
                    <a:pt x="57913" y="6826"/>
                    <a:pt x="52782" y="25886"/>
                  </a:cubicBezTo>
                  <a:cubicBezTo>
                    <a:pt x="51682" y="29551"/>
                    <a:pt x="46550" y="29551"/>
                    <a:pt x="45084" y="24053"/>
                  </a:cubicBezTo>
                  <a:cubicBezTo>
                    <a:pt x="43618" y="18922"/>
                    <a:pt x="46184" y="11958"/>
                    <a:pt x="37753" y="11225"/>
                  </a:cubicBezTo>
                  <a:cubicBezTo>
                    <a:pt x="28590" y="10492"/>
                    <a:pt x="30056" y="19655"/>
                    <a:pt x="26391" y="24053"/>
                  </a:cubicBezTo>
                  <a:cubicBezTo>
                    <a:pt x="23092" y="26619"/>
                    <a:pt x="21626" y="31018"/>
                    <a:pt x="19793" y="3431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2A643F8-904F-4897-8985-27368F4A83DA}"/>
                </a:ext>
              </a:extLst>
            </p:cNvPr>
            <p:cNvSpPr/>
            <p:nvPr/>
          </p:nvSpPr>
          <p:spPr>
            <a:xfrm>
              <a:off x="10434532" y="5108893"/>
              <a:ext cx="37797" cy="42444"/>
            </a:xfrm>
            <a:custGeom>
              <a:avLst/>
              <a:gdLst>
                <a:gd name="connsiteX0" fmla="*/ 37798 w 37797"/>
                <a:gd name="connsiteY0" fmla="*/ 25273 h 42444"/>
                <a:gd name="connsiteX1" fmla="*/ 8841 w 37797"/>
                <a:gd name="connsiteY1" fmla="*/ 42134 h 42444"/>
                <a:gd name="connsiteX2" fmla="*/ 44 w 37797"/>
                <a:gd name="connsiteY2" fmla="*/ 31137 h 42444"/>
                <a:gd name="connsiteX3" fmla="*/ 19104 w 37797"/>
                <a:gd name="connsiteY3" fmla="*/ 348 h 42444"/>
                <a:gd name="connsiteX4" fmla="*/ 37798 w 37797"/>
                <a:gd name="connsiteY4" fmla="*/ 25273 h 4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97" h="42444">
                  <a:moveTo>
                    <a:pt x="37798" y="25273"/>
                  </a:moveTo>
                  <a:cubicBezTo>
                    <a:pt x="30833" y="35536"/>
                    <a:pt x="19837" y="39568"/>
                    <a:pt x="8841" y="42134"/>
                  </a:cubicBezTo>
                  <a:cubicBezTo>
                    <a:pt x="1510" y="43966"/>
                    <a:pt x="-322" y="37369"/>
                    <a:pt x="44" y="31137"/>
                  </a:cubicBezTo>
                  <a:cubicBezTo>
                    <a:pt x="411" y="17942"/>
                    <a:pt x="12873" y="-2951"/>
                    <a:pt x="19104" y="348"/>
                  </a:cubicBezTo>
                  <a:cubicBezTo>
                    <a:pt x="28268" y="5480"/>
                    <a:pt x="33399" y="15010"/>
                    <a:pt x="37798" y="25273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11E12DC5-4587-4130-A6C6-9ED1F94EE6EF}"/>
                </a:ext>
              </a:extLst>
            </p:cNvPr>
            <p:cNvSpPr/>
            <p:nvPr/>
          </p:nvSpPr>
          <p:spPr>
            <a:xfrm>
              <a:off x="10602749" y="5688527"/>
              <a:ext cx="18362" cy="31367"/>
            </a:xfrm>
            <a:custGeom>
              <a:avLst/>
              <a:gdLst>
                <a:gd name="connsiteX0" fmla="*/ 6300 w 18362"/>
                <a:gd name="connsiteY0" fmla="*/ 31368 h 31367"/>
                <a:gd name="connsiteX1" fmla="*/ 3734 w 18362"/>
                <a:gd name="connsiteY1" fmla="*/ 1678 h 31367"/>
                <a:gd name="connsiteX2" fmla="*/ 15830 w 18362"/>
                <a:gd name="connsiteY2" fmla="*/ 6443 h 31367"/>
                <a:gd name="connsiteX3" fmla="*/ 6300 w 18362"/>
                <a:gd name="connsiteY3" fmla="*/ 31368 h 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2" h="31367">
                  <a:moveTo>
                    <a:pt x="6300" y="31368"/>
                  </a:moveTo>
                  <a:cubicBezTo>
                    <a:pt x="2634" y="20005"/>
                    <a:pt x="-4330" y="10475"/>
                    <a:pt x="3734" y="1678"/>
                  </a:cubicBezTo>
                  <a:cubicBezTo>
                    <a:pt x="8132" y="-3087"/>
                    <a:pt x="13630" y="3511"/>
                    <a:pt x="15830" y="6443"/>
                  </a:cubicBezTo>
                  <a:cubicBezTo>
                    <a:pt x="22794" y="16706"/>
                    <a:pt x="13997" y="22571"/>
                    <a:pt x="6300" y="3136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C66D2ACB-CA26-4FF3-9631-A90A8EAB4899}"/>
                </a:ext>
              </a:extLst>
            </p:cNvPr>
            <p:cNvSpPr/>
            <p:nvPr/>
          </p:nvSpPr>
          <p:spPr>
            <a:xfrm>
              <a:off x="10508884" y="5532705"/>
              <a:ext cx="25023" cy="25337"/>
            </a:xfrm>
            <a:custGeom>
              <a:avLst/>
              <a:gdLst>
                <a:gd name="connsiteX0" fmla="*/ 25024 w 25023"/>
                <a:gd name="connsiteY0" fmla="*/ 1721 h 25337"/>
                <a:gd name="connsiteX1" fmla="*/ 14394 w 25023"/>
                <a:gd name="connsiteY1" fmla="*/ 18582 h 25337"/>
                <a:gd name="connsiteX2" fmla="*/ 3032 w 25023"/>
                <a:gd name="connsiteY2" fmla="*/ 24080 h 25337"/>
                <a:gd name="connsiteX3" fmla="*/ 1932 w 25023"/>
                <a:gd name="connsiteY3" fmla="*/ 12351 h 25337"/>
                <a:gd name="connsiteX4" fmla="*/ 25024 w 25023"/>
                <a:gd name="connsiteY4" fmla="*/ 1721 h 2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23" h="25337">
                  <a:moveTo>
                    <a:pt x="25024" y="1721"/>
                  </a:moveTo>
                  <a:cubicBezTo>
                    <a:pt x="23924" y="9052"/>
                    <a:pt x="15494" y="11251"/>
                    <a:pt x="14394" y="18582"/>
                  </a:cubicBezTo>
                  <a:cubicBezTo>
                    <a:pt x="13661" y="23713"/>
                    <a:pt x="8530" y="27379"/>
                    <a:pt x="3032" y="24080"/>
                  </a:cubicBezTo>
                  <a:cubicBezTo>
                    <a:pt x="-1000" y="21514"/>
                    <a:pt x="-634" y="16016"/>
                    <a:pt x="1932" y="12351"/>
                  </a:cubicBezTo>
                  <a:cubicBezTo>
                    <a:pt x="7797" y="5020"/>
                    <a:pt x="12928" y="-3777"/>
                    <a:pt x="25024" y="172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43197DBF-4CF8-4AF7-8D07-DEB19EF33DDC}"/>
                </a:ext>
              </a:extLst>
            </p:cNvPr>
            <p:cNvSpPr/>
            <p:nvPr/>
          </p:nvSpPr>
          <p:spPr>
            <a:xfrm>
              <a:off x="10625427" y="5539924"/>
              <a:ext cx="18809" cy="30056"/>
            </a:xfrm>
            <a:custGeom>
              <a:avLst/>
              <a:gdLst>
                <a:gd name="connsiteX0" fmla="*/ 116 w 18809"/>
                <a:gd name="connsiteY0" fmla="*/ 18693 h 30056"/>
                <a:gd name="connsiteX1" fmla="*/ 18809 w 18809"/>
                <a:gd name="connsiteY1" fmla="*/ 0 h 30056"/>
                <a:gd name="connsiteX2" fmla="*/ 7446 w 18809"/>
                <a:gd name="connsiteY2" fmla="*/ 30056 h 30056"/>
                <a:gd name="connsiteX3" fmla="*/ 116 w 18809"/>
                <a:gd name="connsiteY3" fmla="*/ 18693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9" h="30056">
                  <a:moveTo>
                    <a:pt x="116" y="18693"/>
                  </a:moveTo>
                  <a:cubicBezTo>
                    <a:pt x="-1351" y="4765"/>
                    <a:pt x="11478" y="5132"/>
                    <a:pt x="18809" y="0"/>
                  </a:cubicBezTo>
                  <a:cubicBezTo>
                    <a:pt x="17343" y="10996"/>
                    <a:pt x="14777" y="21259"/>
                    <a:pt x="7446" y="30056"/>
                  </a:cubicBezTo>
                  <a:cubicBezTo>
                    <a:pt x="5247" y="26391"/>
                    <a:pt x="2681" y="22359"/>
                    <a:pt x="116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725162C-DC76-47C0-817A-EFE4DE0E0C48}"/>
                </a:ext>
              </a:extLst>
            </p:cNvPr>
            <p:cNvSpPr/>
            <p:nvPr/>
          </p:nvSpPr>
          <p:spPr>
            <a:xfrm>
              <a:off x="10543071" y="5455523"/>
              <a:ext cx="21259" cy="15858"/>
            </a:xfrm>
            <a:custGeom>
              <a:avLst/>
              <a:gdLst>
                <a:gd name="connsiteX0" fmla="*/ 0 w 21259"/>
                <a:gd name="connsiteY0" fmla="*/ 97 h 15858"/>
                <a:gd name="connsiteX1" fmla="*/ 21259 w 21259"/>
                <a:gd name="connsiteY1" fmla="*/ 15858 h 15858"/>
                <a:gd name="connsiteX2" fmla="*/ 0 w 21259"/>
                <a:gd name="connsiteY2" fmla="*/ 97 h 1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59" h="15858">
                  <a:moveTo>
                    <a:pt x="0" y="97"/>
                  </a:moveTo>
                  <a:cubicBezTo>
                    <a:pt x="12829" y="-1003"/>
                    <a:pt x="15761" y="7428"/>
                    <a:pt x="21259" y="15858"/>
                  </a:cubicBezTo>
                  <a:cubicBezTo>
                    <a:pt x="9897" y="15125"/>
                    <a:pt x="5132" y="8527"/>
                    <a:pt x="0" y="9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457CC56-C142-4D07-9710-9D15F417443D}"/>
                </a:ext>
              </a:extLst>
            </p:cNvPr>
            <p:cNvSpPr/>
            <p:nvPr/>
          </p:nvSpPr>
          <p:spPr>
            <a:xfrm>
              <a:off x="10495381" y="5621976"/>
              <a:ext cx="19467" cy="15447"/>
            </a:xfrm>
            <a:custGeom>
              <a:avLst/>
              <a:gdLst>
                <a:gd name="connsiteX0" fmla="*/ 19467 w 19467"/>
                <a:gd name="connsiteY0" fmla="*/ 15448 h 15447"/>
                <a:gd name="connsiteX1" fmla="*/ 41 w 19467"/>
                <a:gd name="connsiteY1" fmla="*/ 4085 h 15447"/>
                <a:gd name="connsiteX2" fmla="*/ 2973 w 19467"/>
                <a:gd name="connsiteY2" fmla="*/ 53 h 15447"/>
                <a:gd name="connsiteX3" fmla="*/ 19467 w 19467"/>
                <a:gd name="connsiteY3" fmla="*/ 15448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7" h="15447">
                  <a:moveTo>
                    <a:pt x="19467" y="15448"/>
                  </a:moveTo>
                  <a:cubicBezTo>
                    <a:pt x="8471" y="13248"/>
                    <a:pt x="1873" y="12149"/>
                    <a:pt x="41" y="4085"/>
                  </a:cubicBezTo>
                  <a:cubicBezTo>
                    <a:pt x="-326" y="2985"/>
                    <a:pt x="1873" y="53"/>
                    <a:pt x="2973" y="53"/>
                  </a:cubicBezTo>
                  <a:cubicBezTo>
                    <a:pt x="11037" y="-680"/>
                    <a:pt x="13603" y="6284"/>
                    <a:pt x="19467" y="1544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F789D1FF-FC87-4340-A4D8-7E076D9723D5}"/>
                </a:ext>
              </a:extLst>
            </p:cNvPr>
            <p:cNvSpPr/>
            <p:nvPr/>
          </p:nvSpPr>
          <p:spPr>
            <a:xfrm>
              <a:off x="10562072" y="5439126"/>
              <a:ext cx="8913" cy="16527"/>
            </a:xfrm>
            <a:custGeom>
              <a:avLst/>
              <a:gdLst>
                <a:gd name="connsiteX0" fmla="*/ 4458 w 8913"/>
                <a:gd name="connsiteY0" fmla="*/ 0 h 16527"/>
                <a:gd name="connsiteX1" fmla="*/ 6291 w 8913"/>
                <a:gd name="connsiteY1" fmla="*/ 16128 h 16527"/>
                <a:gd name="connsiteX2" fmla="*/ 1526 w 8913"/>
                <a:gd name="connsiteY2" fmla="*/ 15761 h 16527"/>
                <a:gd name="connsiteX3" fmla="*/ 4458 w 8913"/>
                <a:gd name="connsiteY3" fmla="*/ 0 h 1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3" h="16527">
                  <a:moveTo>
                    <a:pt x="4458" y="0"/>
                  </a:moveTo>
                  <a:cubicBezTo>
                    <a:pt x="7390" y="6598"/>
                    <a:pt x="11789" y="10996"/>
                    <a:pt x="6291" y="16128"/>
                  </a:cubicBezTo>
                  <a:cubicBezTo>
                    <a:pt x="5557" y="16861"/>
                    <a:pt x="2259" y="16494"/>
                    <a:pt x="1526" y="15761"/>
                  </a:cubicBezTo>
                  <a:cubicBezTo>
                    <a:pt x="-1407" y="10996"/>
                    <a:pt x="59" y="6598"/>
                    <a:pt x="4458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500707C5-1205-4932-89C4-4D9392A07AFE}"/>
                </a:ext>
              </a:extLst>
            </p:cNvPr>
            <p:cNvSpPr/>
            <p:nvPr/>
          </p:nvSpPr>
          <p:spPr>
            <a:xfrm>
              <a:off x="10759020" y="6629161"/>
              <a:ext cx="251670" cy="144921"/>
            </a:xfrm>
            <a:custGeom>
              <a:avLst/>
              <a:gdLst>
                <a:gd name="connsiteX0" fmla="*/ 20469 w 251670"/>
                <a:gd name="connsiteY0" fmla="*/ 22842 h 144921"/>
                <a:gd name="connsiteX1" fmla="*/ 29999 w 251670"/>
                <a:gd name="connsiteY1" fmla="*/ 26507 h 144921"/>
                <a:gd name="connsiteX2" fmla="*/ 61521 w 251670"/>
                <a:gd name="connsiteY2" fmla="*/ 30906 h 144921"/>
                <a:gd name="connsiteX3" fmla="*/ 72517 w 251670"/>
                <a:gd name="connsiteY3" fmla="*/ 24308 h 144921"/>
                <a:gd name="connsiteX4" fmla="*/ 86446 w 251670"/>
                <a:gd name="connsiteY4" fmla="*/ 116 h 144921"/>
                <a:gd name="connsiteX5" fmla="*/ 112470 w 251670"/>
                <a:gd name="connsiteY5" fmla="*/ 24674 h 144921"/>
                <a:gd name="connsiteX6" fmla="*/ 130797 w 251670"/>
                <a:gd name="connsiteY6" fmla="*/ 40802 h 144921"/>
                <a:gd name="connsiteX7" fmla="*/ 141793 w 251670"/>
                <a:gd name="connsiteY7" fmla="*/ 35670 h 144921"/>
                <a:gd name="connsiteX8" fmla="*/ 139227 w 251670"/>
                <a:gd name="connsiteY8" fmla="*/ 22475 h 144921"/>
                <a:gd name="connsiteX9" fmla="*/ 130064 w 251670"/>
                <a:gd name="connsiteY9" fmla="*/ 12945 h 144921"/>
                <a:gd name="connsiteX10" fmla="*/ 128964 w 251670"/>
                <a:gd name="connsiteY10" fmla="*/ 5248 h 144921"/>
                <a:gd name="connsiteX11" fmla="*/ 153522 w 251670"/>
                <a:gd name="connsiteY11" fmla="*/ 11112 h 144921"/>
                <a:gd name="connsiteX12" fmla="*/ 157554 w 251670"/>
                <a:gd name="connsiteY12" fmla="*/ 22842 h 144921"/>
                <a:gd name="connsiteX13" fmla="*/ 141793 w 251670"/>
                <a:gd name="connsiteY13" fmla="*/ 45933 h 144921"/>
                <a:gd name="connsiteX14" fmla="*/ 136295 w 251670"/>
                <a:gd name="connsiteY14" fmla="*/ 57296 h 144921"/>
                <a:gd name="connsiteX15" fmla="*/ 139960 w 251670"/>
                <a:gd name="connsiteY15" fmla="*/ 61328 h 144921"/>
                <a:gd name="connsiteX16" fmla="*/ 151689 w 251670"/>
                <a:gd name="connsiteY16" fmla="*/ 52531 h 144921"/>
                <a:gd name="connsiteX17" fmla="*/ 158287 w 251670"/>
                <a:gd name="connsiteY17" fmla="*/ 40069 h 144921"/>
                <a:gd name="connsiteX18" fmla="*/ 164152 w 251670"/>
                <a:gd name="connsiteY18" fmla="*/ 56196 h 144921"/>
                <a:gd name="connsiteX19" fmla="*/ 165618 w 251670"/>
                <a:gd name="connsiteY19" fmla="*/ 63527 h 144921"/>
                <a:gd name="connsiteX20" fmla="*/ 173315 w 251670"/>
                <a:gd name="connsiteY20" fmla="*/ 73790 h 144921"/>
                <a:gd name="connsiteX21" fmla="*/ 177714 w 251670"/>
                <a:gd name="connsiteY21" fmla="*/ 71958 h 144921"/>
                <a:gd name="connsiteX22" fmla="*/ 173315 w 251670"/>
                <a:gd name="connsiteY22" fmla="*/ 60595 h 144921"/>
                <a:gd name="connsiteX23" fmla="*/ 168917 w 251670"/>
                <a:gd name="connsiteY23" fmla="*/ 54731 h 144921"/>
                <a:gd name="connsiteX24" fmla="*/ 246256 w 251670"/>
                <a:gd name="connsiteY24" fmla="*/ 60595 h 144921"/>
                <a:gd name="connsiteX25" fmla="*/ 249922 w 251670"/>
                <a:gd name="connsiteY25" fmla="*/ 114843 h 144921"/>
                <a:gd name="connsiteX26" fmla="*/ 230129 w 251670"/>
                <a:gd name="connsiteY26" fmla="*/ 123273 h 144921"/>
                <a:gd name="connsiteX27" fmla="*/ 216933 w 251670"/>
                <a:gd name="connsiteY27" fmla="*/ 144532 h 144921"/>
                <a:gd name="connsiteX28" fmla="*/ 208136 w 251670"/>
                <a:gd name="connsiteY28" fmla="*/ 142333 h 144921"/>
                <a:gd name="connsiteX29" fmla="*/ 102207 w 251670"/>
                <a:gd name="connsiteY29" fmla="*/ 129504 h 144921"/>
                <a:gd name="connsiteX30" fmla="*/ 81314 w 251670"/>
                <a:gd name="connsiteY30" fmla="*/ 116675 h 144921"/>
                <a:gd name="connsiteX31" fmla="*/ 16437 w 251670"/>
                <a:gd name="connsiteY31" fmla="*/ 102014 h 144921"/>
                <a:gd name="connsiteX32" fmla="*/ 2142 w 251670"/>
                <a:gd name="connsiteY32" fmla="*/ 95416 h 144921"/>
                <a:gd name="connsiteX33" fmla="*/ 2508 w 251670"/>
                <a:gd name="connsiteY33" fmla="*/ 79655 h 144921"/>
                <a:gd name="connsiteX34" fmla="*/ 2875 w 251670"/>
                <a:gd name="connsiteY34" fmla="*/ 41902 h 144921"/>
                <a:gd name="connsiteX35" fmla="*/ 2875 w 251670"/>
                <a:gd name="connsiteY35" fmla="*/ 38236 h 144921"/>
                <a:gd name="connsiteX36" fmla="*/ 1042 w 251670"/>
                <a:gd name="connsiteY36" fmla="*/ 25774 h 144921"/>
                <a:gd name="connsiteX37" fmla="*/ 8739 w 251670"/>
                <a:gd name="connsiteY37" fmla="*/ 10746 h 144921"/>
                <a:gd name="connsiteX38" fmla="*/ 20469 w 251670"/>
                <a:gd name="connsiteY38" fmla="*/ 22842 h 14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1670" h="144921">
                  <a:moveTo>
                    <a:pt x="20469" y="22842"/>
                  </a:moveTo>
                  <a:cubicBezTo>
                    <a:pt x="21202" y="30539"/>
                    <a:pt x="26333" y="27607"/>
                    <a:pt x="29999" y="26507"/>
                  </a:cubicBezTo>
                  <a:cubicBezTo>
                    <a:pt x="41361" y="23208"/>
                    <a:pt x="51258" y="22475"/>
                    <a:pt x="61521" y="30906"/>
                  </a:cubicBezTo>
                  <a:cubicBezTo>
                    <a:pt x="68485" y="36770"/>
                    <a:pt x="75083" y="32738"/>
                    <a:pt x="72517" y="24308"/>
                  </a:cubicBezTo>
                  <a:cubicBezTo>
                    <a:pt x="68119" y="10013"/>
                    <a:pt x="69218" y="1216"/>
                    <a:pt x="86446" y="116"/>
                  </a:cubicBezTo>
                  <a:cubicBezTo>
                    <a:pt x="103673" y="-983"/>
                    <a:pt x="114303" y="5614"/>
                    <a:pt x="112470" y="24674"/>
                  </a:cubicBezTo>
                  <a:cubicBezTo>
                    <a:pt x="110637" y="43368"/>
                    <a:pt x="122000" y="38969"/>
                    <a:pt x="130797" y="40802"/>
                  </a:cubicBezTo>
                  <a:cubicBezTo>
                    <a:pt x="135562" y="41902"/>
                    <a:pt x="139227" y="40069"/>
                    <a:pt x="141793" y="35670"/>
                  </a:cubicBezTo>
                  <a:cubicBezTo>
                    <a:pt x="145092" y="30172"/>
                    <a:pt x="143259" y="26140"/>
                    <a:pt x="139227" y="22475"/>
                  </a:cubicBezTo>
                  <a:cubicBezTo>
                    <a:pt x="135928" y="19543"/>
                    <a:pt x="132996" y="16244"/>
                    <a:pt x="130064" y="12945"/>
                  </a:cubicBezTo>
                  <a:cubicBezTo>
                    <a:pt x="128231" y="10746"/>
                    <a:pt x="125299" y="7080"/>
                    <a:pt x="128964" y="5248"/>
                  </a:cubicBezTo>
                  <a:cubicBezTo>
                    <a:pt x="138494" y="483"/>
                    <a:pt x="145092" y="9280"/>
                    <a:pt x="153522" y="11112"/>
                  </a:cubicBezTo>
                  <a:cubicBezTo>
                    <a:pt x="160486" y="12579"/>
                    <a:pt x="160486" y="17710"/>
                    <a:pt x="157554" y="22842"/>
                  </a:cubicBezTo>
                  <a:cubicBezTo>
                    <a:pt x="152789" y="30906"/>
                    <a:pt x="147291" y="38603"/>
                    <a:pt x="141793" y="45933"/>
                  </a:cubicBezTo>
                  <a:cubicBezTo>
                    <a:pt x="139227" y="49599"/>
                    <a:pt x="131896" y="50699"/>
                    <a:pt x="136295" y="57296"/>
                  </a:cubicBezTo>
                  <a:cubicBezTo>
                    <a:pt x="137394" y="58763"/>
                    <a:pt x="139594" y="61328"/>
                    <a:pt x="139960" y="61328"/>
                  </a:cubicBezTo>
                  <a:cubicBezTo>
                    <a:pt x="143992" y="58763"/>
                    <a:pt x="148391" y="56196"/>
                    <a:pt x="151689" y="52531"/>
                  </a:cubicBezTo>
                  <a:cubicBezTo>
                    <a:pt x="154988" y="48866"/>
                    <a:pt x="149124" y="38603"/>
                    <a:pt x="158287" y="40069"/>
                  </a:cubicBezTo>
                  <a:cubicBezTo>
                    <a:pt x="165984" y="41169"/>
                    <a:pt x="163419" y="49965"/>
                    <a:pt x="164152" y="56196"/>
                  </a:cubicBezTo>
                  <a:cubicBezTo>
                    <a:pt x="164518" y="58763"/>
                    <a:pt x="164885" y="61328"/>
                    <a:pt x="165618" y="63527"/>
                  </a:cubicBezTo>
                  <a:cubicBezTo>
                    <a:pt x="167451" y="67559"/>
                    <a:pt x="168550" y="71958"/>
                    <a:pt x="173315" y="73790"/>
                  </a:cubicBezTo>
                  <a:cubicBezTo>
                    <a:pt x="174415" y="74157"/>
                    <a:pt x="177347" y="73058"/>
                    <a:pt x="177714" y="71958"/>
                  </a:cubicBezTo>
                  <a:cubicBezTo>
                    <a:pt x="179913" y="66826"/>
                    <a:pt x="176248" y="63894"/>
                    <a:pt x="173315" y="60595"/>
                  </a:cubicBezTo>
                  <a:cubicBezTo>
                    <a:pt x="171116" y="58396"/>
                    <a:pt x="168917" y="56196"/>
                    <a:pt x="168917" y="54731"/>
                  </a:cubicBezTo>
                  <a:cubicBezTo>
                    <a:pt x="195674" y="47400"/>
                    <a:pt x="220965" y="53997"/>
                    <a:pt x="246256" y="60595"/>
                  </a:cubicBezTo>
                  <a:cubicBezTo>
                    <a:pt x="257253" y="77822"/>
                    <a:pt x="247723" y="96882"/>
                    <a:pt x="249922" y="114843"/>
                  </a:cubicBezTo>
                  <a:cubicBezTo>
                    <a:pt x="251388" y="126938"/>
                    <a:pt x="237460" y="120341"/>
                    <a:pt x="230129" y="123273"/>
                  </a:cubicBezTo>
                  <a:cubicBezTo>
                    <a:pt x="230862" y="133170"/>
                    <a:pt x="237093" y="147465"/>
                    <a:pt x="216933" y="144532"/>
                  </a:cubicBezTo>
                  <a:cubicBezTo>
                    <a:pt x="214001" y="143799"/>
                    <a:pt x="210702" y="141600"/>
                    <a:pt x="208136" y="142333"/>
                  </a:cubicBezTo>
                  <a:cubicBezTo>
                    <a:pt x="171483" y="149664"/>
                    <a:pt x="137394" y="135736"/>
                    <a:pt x="102207" y="129504"/>
                  </a:cubicBezTo>
                  <a:cubicBezTo>
                    <a:pt x="93043" y="128038"/>
                    <a:pt x="85346" y="125839"/>
                    <a:pt x="81314" y="116675"/>
                  </a:cubicBezTo>
                  <a:cubicBezTo>
                    <a:pt x="60788" y="107146"/>
                    <a:pt x="38429" y="104580"/>
                    <a:pt x="16437" y="102014"/>
                  </a:cubicBezTo>
                  <a:cubicBezTo>
                    <a:pt x="10939" y="101281"/>
                    <a:pt x="5074" y="101647"/>
                    <a:pt x="2142" y="95416"/>
                  </a:cubicBezTo>
                  <a:cubicBezTo>
                    <a:pt x="-1890" y="89918"/>
                    <a:pt x="676" y="84787"/>
                    <a:pt x="2508" y="79655"/>
                  </a:cubicBezTo>
                  <a:cubicBezTo>
                    <a:pt x="4341" y="73424"/>
                    <a:pt x="4707" y="47033"/>
                    <a:pt x="2875" y="41902"/>
                  </a:cubicBezTo>
                  <a:cubicBezTo>
                    <a:pt x="2875" y="40802"/>
                    <a:pt x="2875" y="39336"/>
                    <a:pt x="2875" y="38236"/>
                  </a:cubicBezTo>
                  <a:cubicBezTo>
                    <a:pt x="-58" y="34204"/>
                    <a:pt x="1042" y="29806"/>
                    <a:pt x="1042" y="25774"/>
                  </a:cubicBezTo>
                  <a:cubicBezTo>
                    <a:pt x="1042" y="19543"/>
                    <a:pt x="1409" y="12212"/>
                    <a:pt x="8739" y="10746"/>
                  </a:cubicBezTo>
                  <a:cubicBezTo>
                    <a:pt x="17170" y="8547"/>
                    <a:pt x="19002" y="15877"/>
                    <a:pt x="20469" y="22842"/>
                  </a:cubicBezTo>
                  <a:close/>
                </a:path>
              </a:pathLst>
            </a:custGeom>
            <a:solidFill>
              <a:srgbClr val="E5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11892567-3F33-458E-9DE0-BB5F41193D35}"/>
                </a:ext>
              </a:extLst>
            </p:cNvPr>
            <p:cNvSpPr/>
            <p:nvPr/>
          </p:nvSpPr>
          <p:spPr>
            <a:xfrm>
              <a:off x="10558055" y="6565866"/>
              <a:ext cx="219132" cy="158344"/>
            </a:xfrm>
            <a:custGeom>
              <a:avLst/>
              <a:gdLst>
                <a:gd name="connsiteX0" fmla="*/ 203107 w 219132"/>
                <a:gd name="connsiteY0" fmla="*/ 104830 h 158344"/>
                <a:gd name="connsiteX1" fmla="*/ 208972 w 219132"/>
                <a:gd name="connsiteY1" fmla="*/ 139651 h 158344"/>
                <a:gd name="connsiteX2" fmla="*/ 202741 w 219132"/>
                <a:gd name="connsiteY2" fmla="*/ 158345 h 158344"/>
                <a:gd name="connsiteX3" fmla="*/ 112939 w 219132"/>
                <a:gd name="connsiteY3" fmla="*/ 149181 h 158344"/>
                <a:gd name="connsiteX4" fmla="*/ 81783 w 219132"/>
                <a:gd name="connsiteY4" fmla="*/ 142950 h 158344"/>
                <a:gd name="connsiteX5" fmla="*/ 39998 w 219132"/>
                <a:gd name="connsiteY5" fmla="*/ 132320 h 158344"/>
                <a:gd name="connsiteX6" fmla="*/ 32667 w 219132"/>
                <a:gd name="connsiteY6" fmla="*/ 126822 h 158344"/>
                <a:gd name="connsiteX7" fmla="*/ 29368 w 219132"/>
                <a:gd name="connsiteY7" fmla="*/ 107396 h 158344"/>
                <a:gd name="connsiteX8" fmla="*/ 27902 w 219132"/>
                <a:gd name="connsiteY8" fmla="*/ 93101 h 158344"/>
                <a:gd name="connsiteX9" fmla="*/ 16173 w 219132"/>
                <a:gd name="connsiteY9" fmla="*/ 52415 h 158344"/>
                <a:gd name="connsiteX10" fmla="*/ 7376 w 219132"/>
                <a:gd name="connsiteY10" fmla="*/ 24191 h 158344"/>
                <a:gd name="connsiteX11" fmla="*/ 45 w 219132"/>
                <a:gd name="connsiteY11" fmla="*/ 0 h 158344"/>
                <a:gd name="connsiteX12" fmla="*/ 35599 w 219132"/>
                <a:gd name="connsiteY12" fmla="*/ 1466 h 158344"/>
                <a:gd name="connsiteX13" fmla="*/ 60157 w 219132"/>
                <a:gd name="connsiteY13" fmla="*/ 22359 h 158344"/>
                <a:gd name="connsiteX14" fmla="*/ 55026 w 219132"/>
                <a:gd name="connsiteY14" fmla="*/ 41785 h 158344"/>
                <a:gd name="connsiteX15" fmla="*/ 97911 w 219132"/>
                <a:gd name="connsiteY15" fmla="*/ 50582 h 158344"/>
                <a:gd name="connsiteX16" fmla="*/ 129433 w 219132"/>
                <a:gd name="connsiteY16" fmla="*/ 58280 h 158344"/>
                <a:gd name="connsiteX17" fmla="*/ 134198 w 219132"/>
                <a:gd name="connsiteY17" fmla="*/ 78806 h 158344"/>
                <a:gd name="connsiteX18" fmla="*/ 127967 w 219132"/>
                <a:gd name="connsiteY18" fmla="*/ 85770 h 158344"/>
                <a:gd name="connsiteX19" fmla="*/ 119536 w 219132"/>
                <a:gd name="connsiteY19" fmla="*/ 105196 h 158344"/>
                <a:gd name="connsiteX20" fmla="*/ 144828 w 219132"/>
                <a:gd name="connsiteY20" fmla="*/ 114360 h 158344"/>
                <a:gd name="connsiteX21" fmla="*/ 160589 w 219132"/>
                <a:gd name="connsiteY21" fmla="*/ 104097 h 158344"/>
                <a:gd name="connsiteX22" fmla="*/ 157290 w 219132"/>
                <a:gd name="connsiteY22" fmla="*/ 89802 h 158344"/>
                <a:gd name="connsiteX23" fmla="*/ 145561 w 219132"/>
                <a:gd name="connsiteY23" fmla="*/ 75140 h 158344"/>
                <a:gd name="connsiteX24" fmla="*/ 164987 w 219132"/>
                <a:gd name="connsiteY24" fmla="*/ 68909 h 158344"/>
                <a:gd name="connsiteX25" fmla="*/ 176716 w 219132"/>
                <a:gd name="connsiteY25" fmla="*/ 83204 h 158344"/>
                <a:gd name="connsiteX26" fmla="*/ 184047 w 219132"/>
                <a:gd name="connsiteY26" fmla="*/ 102997 h 158344"/>
                <a:gd name="connsiteX27" fmla="*/ 203107 w 219132"/>
                <a:gd name="connsiteY27" fmla="*/ 104830 h 1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9132" h="158344">
                  <a:moveTo>
                    <a:pt x="203107" y="104830"/>
                  </a:moveTo>
                  <a:cubicBezTo>
                    <a:pt x="216303" y="114360"/>
                    <a:pt x="228398" y="123523"/>
                    <a:pt x="208972" y="139651"/>
                  </a:cubicBezTo>
                  <a:cubicBezTo>
                    <a:pt x="204573" y="142950"/>
                    <a:pt x="204573" y="152114"/>
                    <a:pt x="202741" y="158345"/>
                  </a:cubicBezTo>
                  <a:cubicBezTo>
                    <a:pt x="172685" y="155412"/>
                    <a:pt x="142995" y="152114"/>
                    <a:pt x="112939" y="149181"/>
                  </a:cubicBezTo>
                  <a:cubicBezTo>
                    <a:pt x="103409" y="144050"/>
                    <a:pt x="95711" y="137818"/>
                    <a:pt x="81783" y="142950"/>
                  </a:cubicBezTo>
                  <a:cubicBezTo>
                    <a:pt x="68221" y="148082"/>
                    <a:pt x="53193" y="138918"/>
                    <a:pt x="39998" y="132320"/>
                  </a:cubicBezTo>
                  <a:cubicBezTo>
                    <a:pt x="37432" y="130854"/>
                    <a:pt x="35233" y="127189"/>
                    <a:pt x="32667" y="126822"/>
                  </a:cubicBezTo>
                  <a:cubicBezTo>
                    <a:pt x="12507" y="123157"/>
                    <a:pt x="14340" y="116926"/>
                    <a:pt x="29368" y="107396"/>
                  </a:cubicBezTo>
                  <a:cubicBezTo>
                    <a:pt x="36332" y="102997"/>
                    <a:pt x="31201" y="97866"/>
                    <a:pt x="27902" y="93101"/>
                  </a:cubicBezTo>
                  <a:cubicBezTo>
                    <a:pt x="25336" y="89435"/>
                    <a:pt x="15439" y="56447"/>
                    <a:pt x="16173" y="52415"/>
                  </a:cubicBezTo>
                  <a:cubicBezTo>
                    <a:pt x="19105" y="41052"/>
                    <a:pt x="22037" y="31522"/>
                    <a:pt x="7376" y="24191"/>
                  </a:cubicBezTo>
                  <a:cubicBezTo>
                    <a:pt x="1511" y="21259"/>
                    <a:pt x="-322" y="9163"/>
                    <a:pt x="45" y="0"/>
                  </a:cubicBezTo>
                  <a:cubicBezTo>
                    <a:pt x="11408" y="1466"/>
                    <a:pt x="21671" y="13195"/>
                    <a:pt x="35599" y="1466"/>
                  </a:cubicBezTo>
                  <a:cubicBezTo>
                    <a:pt x="38531" y="-1100"/>
                    <a:pt x="57591" y="8064"/>
                    <a:pt x="60157" y="22359"/>
                  </a:cubicBezTo>
                  <a:cubicBezTo>
                    <a:pt x="66388" y="31156"/>
                    <a:pt x="63456" y="37387"/>
                    <a:pt x="55026" y="41785"/>
                  </a:cubicBezTo>
                  <a:cubicBezTo>
                    <a:pt x="67854" y="48750"/>
                    <a:pt x="80317" y="56080"/>
                    <a:pt x="97911" y="50582"/>
                  </a:cubicBezTo>
                  <a:cubicBezTo>
                    <a:pt x="106341" y="48016"/>
                    <a:pt x="119536" y="53881"/>
                    <a:pt x="129433" y="58280"/>
                  </a:cubicBezTo>
                  <a:cubicBezTo>
                    <a:pt x="137497" y="61945"/>
                    <a:pt x="140429" y="70009"/>
                    <a:pt x="134198" y="78806"/>
                  </a:cubicBezTo>
                  <a:cubicBezTo>
                    <a:pt x="132365" y="81372"/>
                    <a:pt x="129800" y="83204"/>
                    <a:pt x="127967" y="85770"/>
                  </a:cubicBezTo>
                  <a:cubicBezTo>
                    <a:pt x="123568" y="91635"/>
                    <a:pt x="115871" y="97866"/>
                    <a:pt x="119536" y="105196"/>
                  </a:cubicBezTo>
                  <a:cubicBezTo>
                    <a:pt x="124301" y="114726"/>
                    <a:pt x="135664" y="112161"/>
                    <a:pt x="144828" y="114360"/>
                  </a:cubicBezTo>
                  <a:cubicBezTo>
                    <a:pt x="153625" y="116559"/>
                    <a:pt x="156923" y="110328"/>
                    <a:pt x="160589" y="104097"/>
                  </a:cubicBezTo>
                  <a:cubicBezTo>
                    <a:pt x="164254" y="98232"/>
                    <a:pt x="166820" y="93101"/>
                    <a:pt x="157290" y="89802"/>
                  </a:cubicBezTo>
                  <a:cubicBezTo>
                    <a:pt x="150692" y="87236"/>
                    <a:pt x="143728" y="82838"/>
                    <a:pt x="145561" y="75140"/>
                  </a:cubicBezTo>
                  <a:cubicBezTo>
                    <a:pt x="148126" y="65244"/>
                    <a:pt x="158389" y="69276"/>
                    <a:pt x="164987" y="68909"/>
                  </a:cubicBezTo>
                  <a:cubicBezTo>
                    <a:pt x="173418" y="68176"/>
                    <a:pt x="178916" y="73308"/>
                    <a:pt x="176716" y="83204"/>
                  </a:cubicBezTo>
                  <a:cubicBezTo>
                    <a:pt x="179282" y="89802"/>
                    <a:pt x="208239" y="83937"/>
                    <a:pt x="184047" y="102997"/>
                  </a:cubicBezTo>
                  <a:cubicBezTo>
                    <a:pt x="191378" y="102997"/>
                    <a:pt x="197243" y="104097"/>
                    <a:pt x="203107" y="104830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F62BA9A3-E882-4670-9A92-32582E0BFC60}"/>
                </a:ext>
              </a:extLst>
            </p:cNvPr>
            <p:cNvSpPr/>
            <p:nvPr/>
          </p:nvSpPr>
          <p:spPr>
            <a:xfrm>
              <a:off x="10604650" y="6580802"/>
              <a:ext cx="139847" cy="105757"/>
            </a:xfrm>
            <a:custGeom>
              <a:avLst/>
              <a:gdLst>
                <a:gd name="connsiteX0" fmla="*/ 130121 w 139847"/>
                <a:gd name="connsiteY0" fmla="*/ 67168 h 105757"/>
                <a:gd name="connsiteX1" fmla="*/ 124257 w 139847"/>
                <a:gd name="connsiteY1" fmla="*/ 58004 h 105757"/>
                <a:gd name="connsiteX2" fmla="*/ 104464 w 139847"/>
                <a:gd name="connsiteY2" fmla="*/ 57272 h 105757"/>
                <a:gd name="connsiteX3" fmla="*/ 102264 w 139847"/>
                <a:gd name="connsiteY3" fmla="*/ 61670 h 105757"/>
                <a:gd name="connsiteX4" fmla="*/ 116926 w 139847"/>
                <a:gd name="connsiteY4" fmla="*/ 71200 h 105757"/>
                <a:gd name="connsiteX5" fmla="*/ 122790 w 139847"/>
                <a:gd name="connsiteY5" fmla="*/ 84029 h 105757"/>
                <a:gd name="connsiteX6" fmla="*/ 107029 w 139847"/>
                <a:gd name="connsiteY6" fmla="*/ 105655 h 105757"/>
                <a:gd name="connsiteX7" fmla="*/ 72575 w 139847"/>
                <a:gd name="connsiteY7" fmla="*/ 99423 h 105757"/>
                <a:gd name="connsiteX8" fmla="*/ 67077 w 139847"/>
                <a:gd name="connsiteY8" fmla="*/ 84395 h 105757"/>
                <a:gd name="connsiteX9" fmla="*/ 83571 w 139847"/>
                <a:gd name="connsiteY9" fmla="*/ 62403 h 105757"/>
                <a:gd name="connsiteX10" fmla="*/ 83937 w 139847"/>
                <a:gd name="connsiteY10" fmla="*/ 47375 h 105757"/>
                <a:gd name="connsiteX11" fmla="*/ 50582 w 139847"/>
                <a:gd name="connsiteY11" fmla="*/ 38945 h 105757"/>
                <a:gd name="connsiteX12" fmla="*/ 10996 w 139847"/>
                <a:gd name="connsiteY12" fmla="*/ 31247 h 105757"/>
                <a:gd name="connsiteX13" fmla="*/ 0 w 139847"/>
                <a:gd name="connsiteY13" fmla="*/ 27948 h 105757"/>
                <a:gd name="connsiteX14" fmla="*/ 14295 w 139847"/>
                <a:gd name="connsiteY14" fmla="*/ 7422 h 105757"/>
                <a:gd name="connsiteX15" fmla="*/ 32255 w 139847"/>
                <a:gd name="connsiteY15" fmla="*/ 19884 h 105757"/>
                <a:gd name="connsiteX16" fmla="*/ 39220 w 139847"/>
                <a:gd name="connsiteY16" fmla="*/ 32713 h 105757"/>
                <a:gd name="connsiteX17" fmla="*/ 43985 w 139847"/>
                <a:gd name="connsiteY17" fmla="*/ 20618 h 105757"/>
                <a:gd name="connsiteX18" fmla="*/ 68909 w 139847"/>
                <a:gd name="connsiteY18" fmla="*/ 91 h 105757"/>
                <a:gd name="connsiteX19" fmla="*/ 102264 w 139847"/>
                <a:gd name="connsiteY19" fmla="*/ 27582 h 105757"/>
                <a:gd name="connsiteX20" fmla="*/ 97133 w 139847"/>
                <a:gd name="connsiteY20" fmla="*/ 31980 h 105757"/>
                <a:gd name="connsiteX21" fmla="*/ 86870 w 139847"/>
                <a:gd name="connsiteY21" fmla="*/ 36379 h 105757"/>
                <a:gd name="connsiteX22" fmla="*/ 96400 w 139847"/>
                <a:gd name="connsiteY22" fmla="*/ 45176 h 105757"/>
                <a:gd name="connsiteX23" fmla="*/ 122790 w 139847"/>
                <a:gd name="connsiteY23" fmla="*/ 47741 h 105757"/>
                <a:gd name="connsiteX24" fmla="*/ 138918 w 139847"/>
                <a:gd name="connsiteY24" fmla="*/ 53973 h 105757"/>
                <a:gd name="connsiteX25" fmla="*/ 130121 w 139847"/>
                <a:gd name="connsiteY25" fmla="*/ 67168 h 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847" h="105757">
                  <a:moveTo>
                    <a:pt x="130121" y="67168"/>
                  </a:moveTo>
                  <a:cubicBezTo>
                    <a:pt x="128289" y="63869"/>
                    <a:pt x="126822" y="59471"/>
                    <a:pt x="124257" y="58004"/>
                  </a:cubicBezTo>
                  <a:cubicBezTo>
                    <a:pt x="118025" y="54339"/>
                    <a:pt x="111061" y="55439"/>
                    <a:pt x="104464" y="57272"/>
                  </a:cubicBezTo>
                  <a:cubicBezTo>
                    <a:pt x="103364" y="57638"/>
                    <a:pt x="101898" y="60570"/>
                    <a:pt x="102264" y="61670"/>
                  </a:cubicBezTo>
                  <a:cubicBezTo>
                    <a:pt x="104830" y="68268"/>
                    <a:pt x="109962" y="71200"/>
                    <a:pt x="116926" y="71200"/>
                  </a:cubicBezTo>
                  <a:cubicBezTo>
                    <a:pt x="127189" y="71567"/>
                    <a:pt x="129755" y="77431"/>
                    <a:pt x="122790" y="84029"/>
                  </a:cubicBezTo>
                  <a:cubicBezTo>
                    <a:pt x="115826" y="90626"/>
                    <a:pt x="117292" y="104921"/>
                    <a:pt x="107029" y="105655"/>
                  </a:cubicBezTo>
                  <a:cubicBezTo>
                    <a:pt x="95667" y="106388"/>
                    <a:pt x="83571" y="103089"/>
                    <a:pt x="72575" y="99423"/>
                  </a:cubicBezTo>
                  <a:cubicBezTo>
                    <a:pt x="66710" y="97591"/>
                    <a:pt x="62312" y="90993"/>
                    <a:pt x="67077" y="84395"/>
                  </a:cubicBezTo>
                  <a:cubicBezTo>
                    <a:pt x="72208" y="77064"/>
                    <a:pt x="74041" y="67168"/>
                    <a:pt x="83571" y="62403"/>
                  </a:cubicBezTo>
                  <a:cubicBezTo>
                    <a:pt x="92001" y="58371"/>
                    <a:pt x="88702" y="48841"/>
                    <a:pt x="83937" y="47375"/>
                  </a:cubicBezTo>
                  <a:cubicBezTo>
                    <a:pt x="72575" y="44442"/>
                    <a:pt x="57547" y="35279"/>
                    <a:pt x="50582" y="38945"/>
                  </a:cubicBezTo>
                  <a:cubicBezTo>
                    <a:pt x="33355" y="47008"/>
                    <a:pt x="23092" y="41144"/>
                    <a:pt x="10996" y="31247"/>
                  </a:cubicBezTo>
                  <a:cubicBezTo>
                    <a:pt x="8797" y="29415"/>
                    <a:pt x="5498" y="29415"/>
                    <a:pt x="0" y="27948"/>
                  </a:cubicBezTo>
                  <a:cubicBezTo>
                    <a:pt x="10630" y="23550"/>
                    <a:pt x="16494" y="17685"/>
                    <a:pt x="14295" y="7422"/>
                  </a:cubicBezTo>
                  <a:cubicBezTo>
                    <a:pt x="24192" y="5956"/>
                    <a:pt x="35554" y="1191"/>
                    <a:pt x="32255" y="19884"/>
                  </a:cubicBezTo>
                  <a:cubicBezTo>
                    <a:pt x="31522" y="23550"/>
                    <a:pt x="30789" y="33080"/>
                    <a:pt x="39220" y="32713"/>
                  </a:cubicBezTo>
                  <a:cubicBezTo>
                    <a:pt x="46184" y="32347"/>
                    <a:pt x="44351" y="25016"/>
                    <a:pt x="43985" y="20618"/>
                  </a:cubicBezTo>
                  <a:cubicBezTo>
                    <a:pt x="43252" y="2657"/>
                    <a:pt x="59013" y="1191"/>
                    <a:pt x="68909" y="91"/>
                  </a:cubicBezTo>
                  <a:cubicBezTo>
                    <a:pt x="87236" y="-1375"/>
                    <a:pt x="103364" y="15120"/>
                    <a:pt x="102264" y="27582"/>
                  </a:cubicBezTo>
                  <a:cubicBezTo>
                    <a:pt x="101898" y="31247"/>
                    <a:pt x="101531" y="33813"/>
                    <a:pt x="97133" y="31980"/>
                  </a:cubicBezTo>
                  <a:cubicBezTo>
                    <a:pt x="92001" y="29781"/>
                    <a:pt x="87969" y="31247"/>
                    <a:pt x="86870" y="36379"/>
                  </a:cubicBezTo>
                  <a:cubicBezTo>
                    <a:pt x="85770" y="42977"/>
                    <a:pt x="91635" y="43343"/>
                    <a:pt x="96400" y="45176"/>
                  </a:cubicBezTo>
                  <a:cubicBezTo>
                    <a:pt x="105197" y="48108"/>
                    <a:pt x="113260" y="50674"/>
                    <a:pt x="122790" y="47741"/>
                  </a:cubicBezTo>
                  <a:cubicBezTo>
                    <a:pt x="128289" y="45909"/>
                    <a:pt x="135619" y="47741"/>
                    <a:pt x="138918" y="53973"/>
                  </a:cubicBezTo>
                  <a:cubicBezTo>
                    <a:pt x="142584" y="61670"/>
                    <a:pt x="134520" y="63869"/>
                    <a:pt x="130121" y="67168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F692ED15-7DDA-4F6C-B642-7DB92D1B071A}"/>
                </a:ext>
              </a:extLst>
            </p:cNvPr>
            <p:cNvSpPr/>
            <p:nvPr/>
          </p:nvSpPr>
          <p:spPr>
            <a:xfrm>
              <a:off x="10755001" y="6565914"/>
              <a:ext cx="58942" cy="101115"/>
            </a:xfrm>
            <a:custGeom>
              <a:avLst/>
              <a:gdLst>
                <a:gd name="connsiteX0" fmla="*/ 24488 w 58942"/>
                <a:gd name="connsiteY0" fmla="*/ 86088 h 101115"/>
                <a:gd name="connsiteX1" fmla="*/ 12759 w 58942"/>
                <a:gd name="connsiteY1" fmla="*/ 76924 h 101115"/>
                <a:gd name="connsiteX2" fmla="*/ 5428 w 58942"/>
                <a:gd name="connsiteY2" fmla="*/ 101116 h 101115"/>
                <a:gd name="connsiteX3" fmla="*/ 1763 w 58942"/>
                <a:gd name="connsiteY3" fmla="*/ 63362 h 101115"/>
                <a:gd name="connsiteX4" fmla="*/ 3962 w 58942"/>
                <a:gd name="connsiteY4" fmla="*/ 51267 h 101115"/>
                <a:gd name="connsiteX5" fmla="*/ 20456 w 58942"/>
                <a:gd name="connsiteY5" fmla="*/ 70327 h 101115"/>
                <a:gd name="connsiteX6" fmla="*/ 22656 w 58942"/>
                <a:gd name="connsiteY6" fmla="*/ 45402 h 101115"/>
                <a:gd name="connsiteX7" fmla="*/ 45747 w 58942"/>
                <a:gd name="connsiteY7" fmla="*/ 46868 h 101115"/>
                <a:gd name="connsiteX8" fmla="*/ 29986 w 58942"/>
                <a:gd name="connsiteY8" fmla="*/ 21211 h 101115"/>
                <a:gd name="connsiteX9" fmla="*/ 28887 w 58942"/>
                <a:gd name="connsiteY9" fmla="*/ 3250 h 101115"/>
                <a:gd name="connsiteX10" fmla="*/ 36584 w 58942"/>
                <a:gd name="connsiteY10" fmla="*/ 1418 h 101115"/>
                <a:gd name="connsiteX11" fmla="*/ 34385 w 58942"/>
                <a:gd name="connsiteY11" fmla="*/ 17179 h 101115"/>
                <a:gd name="connsiteX12" fmla="*/ 51979 w 58942"/>
                <a:gd name="connsiteY12" fmla="*/ 39538 h 101115"/>
                <a:gd name="connsiteX13" fmla="*/ 58943 w 58942"/>
                <a:gd name="connsiteY13" fmla="*/ 79857 h 101115"/>
                <a:gd name="connsiteX14" fmla="*/ 24488 w 58942"/>
                <a:gd name="connsiteY14" fmla="*/ 86088 h 10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42" h="101115">
                  <a:moveTo>
                    <a:pt x="24488" y="86088"/>
                  </a:moveTo>
                  <a:cubicBezTo>
                    <a:pt x="19723" y="83889"/>
                    <a:pt x="18990" y="73992"/>
                    <a:pt x="12759" y="76924"/>
                  </a:cubicBezTo>
                  <a:cubicBezTo>
                    <a:pt x="2862" y="81689"/>
                    <a:pt x="6161" y="92319"/>
                    <a:pt x="5428" y="101116"/>
                  </a:cubicBezTo>
                  <a:cubicBezTo>
                    <a:pt x="-2269" y="89387"/>
                    <a:pt x="-70" y="76192"/>
                    <a:pt x="1763" y="63362"/>
                  </a:cubicBezTo>
                  <a:cubicBezTo>
                    <a:pt x="2496" y="59331"/>
                    <a:pt x="297" y="54566"/>
                    <a:pt x="3962" y="51267"/>
                  </a:cubicBezTo>
                  <a:cubicBezTo>
                    <a:pt x="14958" y="52733"/>
                    <a:pt x="10560" y="67394"/>
                    <a:pt x="20456" y="70327"/>
                  </a:cubicBezTo>
                  <a:cubicBezTo>
                    <a:pt x="26321" y="62263"/>
                    <a:pt x="17157" y="53099"/>
                    <a:pt x="22656" y="45402"/>
                  </a:cubicBezTo>
                  <a:cubicBezTo>
                    <a:pt x="30353" y="35139"/>
                    <a:pt x="36951" y="46868"/>
                    <a:pt x="45747" y="46868"/>
                  </a:cubicBezTo>
                  <a:cubicBezTo>
                    <a:pt x="42815" y="36239"/>
                    <a:pt x="42815" y="26342"/>
                    <a:pt x="29986" y="21211"/>
                  </a:cubicBezTo>
                  <a:cubicBezTo>
                    <a:pt x="21189" y="17545"/>
                    <a:pt x="26687" y="9115"/>
                    <a:pt x="28887" y="3250"/>
                  </a:cubicBezTo>
                  <a:cubicBezTo>
                    <a:pt x="30353" y="-49"/>
                    <a:pt x="33652" y="-1148"/>
                    <a:pt x="36584" y="1418"/>
                  </a:cubicBezTo>
                  <a:cubicBezTo>
                    <a:pt x="43182" y="7282"/>
                    <a:pt x="32186" y="10581"/>
                    <a:pt x="34385" y="17179"/>
                  </a:cubicBezTo>
                  <a:cubicBezTo>
                    <a:pt x="48680" y="17179"/>
                    <a:pt x="56011" y="21211"/>
                    <a:pt x="51979" y="39538"/>
                  </a:cubicBezTo>
                  <a:cubicBezTo>
                    <a:pt x="49413" y="51267"/>
                    <a:pt x="56011" y="65195"/>
                    <a:pt x="58943" y="79857"/>
                  </a:cubicBezTo>
                  <a:cubicBezTo>
                    <a:pt x="40616" y="67394"/>
                    <a:pt x="35851" y="68494"/>
                    <a:pt x="24488" y="86088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B649345-6E9F-46E1-8C4C-2A24C893E23D}"/>
                </a:ext>
              </a:extLst>
            </p:cNvPr>
            <p:cNvSpPr/>
            <p:nvPr/>
          </p:nvSpPr>
          <p:spPr>
            <a:xfrm>
              <a:off x="10322579" y="5177051"/>
              <a:ext cx="24372" cy="26757"/>
            </a:xfrm>
            <a:custGeom>
              <a:avLst/>
              <a:gdLst>
                <a:gd name="connsiteX0" fmla="*/ 7167 w 24372"/>
                <a:gd name="connsiteY0" fmla="*/ 0 h 26757"/>
                <a:gd name="connsiteX1" fmla="*/ 24027 w 24372"/>
                <a:gd name="connsiteY1" fmla="*/ 16494 h 26757"/>
                <a:gd name="connsiteX2" fmla="*/ 15597 w 24372"/>
                <a:gd name="connsiteY2" fmla="*/ 26757 h 26757"/>
                <a:gd name="connsiteX3" fmla="*/ 935 w 24372"/>
                <a:gd name="connsiteY3" fmla="*/ 7331 h 26757"/>
                <a:gd name="connsiteX4" fmla="*/ 7167 w 24372"/>
                <a:gd name="connsiteY4" fmla="*/ 0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72" h="26757">
                  <a:moveTo>
                    <a:pt x="7167" y="0"/>
                  </a:moveTo>
                  <a:cubicBezTo>
                    <a:pt x="15230" y="3299"/>
                    <a:pt x="21462" y="8797"/>
                    <a:pt x="24027" y="16494"/>
                  </a:cubicBezTo>
                  <a:cubicBezTo>
                    <a:pt x="25860" y="21626"/>
                    <a:pt x="19995" y="26757"/>
                    <a:pt x="15597" y="26757"/>
                  </a:cubicBezTo>
                  <a:cubicBezTo>
                    <a:pt x="3868" y="26757"/>
                    <a:pt x="7167" y="13195"/>
                    <a:pt x="935" y="7331"/>
                  </a:cubicBezTo>
                  <a:cubicBezTo>
                    <a:pt x="-2363" y="4399"/>
                    <a:pt x="3868" y="2199"/>
                    <a:pt x="7167" y="0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D1EE9F98-E902-4F78-9737-CF16357FA594}"/>
                </a:ext>
              </a:extLst>
            </p:cNvPr>
            <p:cNvSpPr/>
            <p:nvPr/>
          </p:nvSpPr>
          <p:spPr>
            <a:xfrm>
              <a:off x="11046329" y="4485163"/>
              <a:ext cx="71841" cy="47513"/>
            </a:xfrm>
            <a:custGeom>
              <a:avLst/>
              <a:gdLst>
                <a:gd name="connsiteX0" fmla="*/ 71842 w 71841"/>
                <a:gd name="connsiteY0" fmla="*/ 47513 h 47513"/>
                <a:gd name="connsiteX1" fmla="*/ 0 w 71841"/>
                <a:gd name="connsiteY1" fmla="*/ 10493 h 47513"/>
                <a:gd name="connsiteX2" fmla="*/ 30423 w 71841"/>
                <a:gd name="connsiteY2" fmla="*/ 4628 h 47513"/>
                <a:gd name="connsiteX3" fmla="*/ 71842 w 71841"/>
                <a:gd name="connsiteY3" fmla="*/ 21489 h 47513"/>
                <a:gd name="connsiteX4" fmla="*/ 64511 w 71841"/>
                <a:gd name="connsiteY4" fmla="*/ 37617 h 47513"/>
                <a:gd name="connsiteX5" fmla="*/ 71842 w 71841"/>
                <a:gd name="connsiteY5" fmla="*/ 47513 h 4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841" h="47513">
                  <a:moveTo>
                    <a:pt x="71842" y="47513"/>
                  </a:moveTo>
                  <a:cubicBezTo>
                    <a:pt x="48017" y="35051"/>
                    <a:pt x="23825" y="22955"/>
                    <a:pt x="0" y="10493"/>
                  </a:cubicBezTo>
                  <a:cubicBezTo>
                    <a:pt x="7331" y="-5635"/>
                    <a:pt x="23092" y="596"/>
                    <a:pt x="30423" y="4628"/>
                  </a:cubicBezTo>
                  <a:cubicBezTo>
                    <a:pt x="43618" y="12325"/>
                    <a:pt x="59379" y="13059"/>
                    <a:pt x="71842" y="21489"/>
                  </a:cubicBezTo>
                  <a:cubicBezTo>
                    <a:pt x="58646" y="22222"/>
                    <a:pt x="57547" y="28453"/>
                    <a:pt x="64511" y="37617"/>
                  </a:cubicBezTo>
                  <a:cubicBezTo>
                    <a:pt x="66710" y="40916"/>
                    <a:pt x="71475" y="42382"/>
                    <a:pt x="71842" y="47513"/>
                  </a:cubicBezTo>
                  <a:close/>
                </a:path>
              </a:pathLst>
            </a:custGeom>
            <a:solidFill>
              <a:srgbClr val="B4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B43B50A8-A595-459B-A015-C02EF74E1C15}"/>
                </a:ext>
              </a:extLst>
            </p:cNvPr>
            <p:cNvSpPr/>
            <p:nvPr/>
          </p:nvSpPr>
          <p:spPr>
            <a:xfrm>
              <a:off x="11666146" y="4634940"/>
              <a:ext cx="22358" cy="14872"/>
            </a:xfrm>
            <a:custGeom>
              <a:avLst/>
              <a:gdLst>
                <a:gd name="connsiteX0" fmla="*/ 22359 w 22358"/>
                <a:gd name="connsiteY0" fmla="*/ 10996 h 14872"/>
                <a:gd name="connsiteX1" fmla="*/ 0 w 22358"/>
                <a:gd name="connsiteY1" fmla="*/ 3665 h 14872"/>
                <a:gd name="connsiteX2" fmla="*/ 11363 w 22358"/>
                <a:gd name="connsiteY2" fmla="*/ 0 h 14872"/>
                <a:gd name="connsiteX3" fmla="*/ 22359 w 22358"/>
                <a:gd name="connsiteY3" fmla="*/ 10996 h 1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4872">
                  <a:moveTo>
                    <a:pt x="22359" y="10996"/>
                  </a:moveTo>
                  <a:cubicBezTo>
                    <a:pt x="10630" y="21259"/>
                    <a:pt x="6598" y="8430"/>
                    <a:pt x="0" y="3665"/>
                  </a:cubicBezTo>
                  <a:cubicBezTo>
                    <a:pt x="3665" y="2566"/>
                    <a:pt x="7697" y="1100"/>
                    <a:pt x="11363" y="0"/>
                  </a:cubicBezTo>
                  <a:cubicBezTo>
                    <a:pt x="10263" y="8064"/>
                    <a:pt x="19793" y="5865"/>
                    <a:pt x="22359" y="10996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99158E36-895E-4088-9621-20B093B1CB12}"/>
                </a:ext>
              </a:extLst>
            </p:cNvPr>
            <p:cNvSpPr/>
            <p:nvPr/>
          </p:nvSpPr>
          <p:spPr>
            <a:xfrm>
              <a:off x="11461656" y="4565800"/>
              <a:ext cx="46511" cy="37061"/>
            </a:xfrm>
            <a:custGeom>
              <a:avLst/>
              <a:gdLst>
                <a:gd name="connsiteX0" fmla="*/ 31483 w 46511"/>
                <a:gd name="connsiteY0" fmla="*/ 4996 h 37061"/>
                <a:gd name="connsiteX1" fmla="*/ 24886 w 46511"/>
                <a:gd name="connsiteY1" fmla="*/ 21490 h 37061"/>
                <a:gd name="connsiteX2" fmla="*/ 46511 w 46511"/>
                <a:gd name="connsiteY2" fmla="*/ 23689 h 37061"/>
                <a:gd name="connsiteX3" fmla="*/ 46511 w 46511"/>
                <a:gd name="connsiteY3" fmla="*/ 23689 h 37061"/>
                <a:gd name="connsiteX4" fmla="*/ 22686 w 46511"/>
                <a:gd name="connsiteY4" fmla="*/ 29554 h 37061"/>
                <a:gd name="connsiteX5" fmla="*/ 10957 w 46511"/>
                <a:gd name="connsiteY5" fmla="*/ 31387 h 37061"/>
                <a:gd name="connsiteX6" fmla="*/ 3993 w 46511"/>
                <a:gd name="connsiteY6" fmla="*/ 35052 h 37061"/>
                <a:gd name="connsiteX7" fmla="*/ 2893 w 46511"/>
                <a:gd name="connsiteY7" fmla="*/ 24422 h 37061"/>
                <a:gd name="connsiteX8" fmla="*/ 20487 w 46511"/>
                <a:gd name="connsiteY8" fmla="*/ 8661 h 37061"/>
                <a:gd name="connsiteX9" fmla="*/ 31483 w 46511"/>
                <a:gd name="connsiteY9" fmla="*/ 4996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11" h="37061">
                  <a:moveTo>
                    <a:pt x="31483" y="4996"/>
                  </a:moveTo>
                  <a:cubicBezTo>
                    <a:pt x="37348" y="12693"/>
                    <a:pt x="27818" y="14892"/>
                    <a:pt x="24886" y="21490"/>
                  </a:cubicBezTo>
                  <a:cubicBezTo>
                    <a:pt x="33316" y="19291"/>
                    <a:pt x="40280" y="19291"/>
                    <a:pt x="46511" y="23689"/>
                  </a:cubicBezTo>
                  <a:lnTo>
                    <a:pt x="46511" y="23689"/>
                  </a:lnTo>
                  <a:cubicBezTo>
                    <a:pt x="40280" y="32853"/>
                    <a:pt x="30384" y="27721"/>
                    <a:pt x="22686" y="29554"/>
                  </a:cubicBezTo>
                  <a:cubicBezTo>
                    <a:pt x="19021" y="30287"/>
                    <a:pt x="14623" y="27355"/>
                    <a:pt x="10957" y="31387"/>
                  </a:cubicBezTo>
                  <a:cubicBezTo>
                    <a:pt x="9124" y="33219"/>
                    <a:pt x="8758" y="40550"/>
                    <a:pt x="3993" y="35052"/>
                  </a:cubicBezTo>
                  <a:cubicBezTo>
                    <a:pt x="2160" y="32853"/>
                    <a:pt x="-3338" y="28454"/>
                    <a:pt x="2893" y="24422"/>
                  </a:cubicBezTo>
                  <a:cubicBezTo>
                    <a:pt x="9491" y="20024"/>
                    <a:pt x="10957" y="9761"/>
                    <a:pt x="20487" y="8661"/>
                  </a:cubicBezTo>
                  <a:cubicBezTo>
                    <a:pt x="23053" y="3896"/>
                    <a:pt x="23786" y="-6000"/>
                    <a:pt x="31483" y="4996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76039FFD-41E4-4A7D-821E-E4B4576ACEB6}"/>
                </a:ext>
              </a:extLst>
            </p:cNvPr>
            <p:cNvSpPr/>
            <p:nvPr/>
          </p:nvSpPr>
          <p:spPr>
            <a:xfrm>
              <a:off x="11480138" y="4562724"/>
              <a:ext cx="17138" cy="11737"/>
            </a:xfrm>
            <a:custGeom>
              <a:avLst/>
              <a:gdLst>
                <a:gd name="connsiteX0" fmla="*/ 13002 w 17138"/>
                <a:gd name="connsiteY0" fmla="*/ 8072 h 11737"/>
                <a:gd name="connsiteX1" fmla="*/ 1639 w 17138"/>
                <a:gd name="connsiteY1" fmla="*/ 11737 h 11737"/>
                <a:gd name="connsiteX2" fmla="*/ 6038 w 17138"/>
                <a:gd name="connsiteY2" fmla="*/ 1108 h 11737"/>
                <a:gd name="connsiteX3" fmla="*/ 17034 w 17138"/>
                <a:gd name="connsiteY3" fmla="*/ 3307 h 11737"/>
                <a:gd name="connsiteX4" fmla="*/ 13002 w 17138"/>
                <a:gd name="connsiteY4" fmla="*/ 8072 h 1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8" h="11737">
                  <a:moveTo>
                    <a:pt x="13002" y="8072"/>
                  </a:moveTo>
                  <a:cubicBezTo>
                    <a:pt x="7504" y="3674"/>
                    <a:pt x="5305" y="9905"/>
                    <a:pt x="1639" y="11737"/>
                  </a:cubicBezTo>
                  <a:cubicBezTo>
                    <a:pt x="-1293" y="6239"/>
                    <a:pt x="-560" y="1841"/>
                    <a:pt x="6038" y="1108"/>
                  </a:cubicBezTo>
                  <a:cubicBezTo>
                    <a:pt x="9703" y="741"/>
                    <a:pt x="14835" y="-2191"/>
                    <a:pt x="17034" y="3307"/>
                  </a:cubicBezTo>
                  <a:cubicBezTo>
                    <a:pt x="17767" y="4040"/>
                    <a:pt x="14468" y="6239"/>
                    <a:pt x="13002" y="8072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82CDFC59-5592-451D-A739-D618339E9945}"/>
                </a:ext>
              </a:extLst>
            </p:cNvPr>
            <p:cNvSpPr/>
            <p:nvPr/>
          </p:nvSpPr>
          <p:spPr>
            <a:xfrm>
              <a:off x="11792281" y="5850537"/>
              <a:ext cx="250694" cy="500920"/>
            </a:xfrm>
            <a:custGeom>
              <a:avLst/>
              <a:gdLst>
                <a:gd name="connsiteX0" fmla="*/ 65198 w 250694"/>
                <a:gd name="connsiteY0" fmla="*/ 80117 h 500920"/>
                <a:gd name="connsiteX1" fmla="*/ 85724 w 250694"/>
                <a:gd name="connsiteY1" fmla="*/ 70587 h 500920"/>
                <a:gd name="connsiteX2" fmla="*/ 87557 w 250694"/>
                <a:gd name="connsiteY2" fmla="*/ 1311 h 500920"/>
                <a:gd name="connsiteX3" fmla="*/ 113581 w 250694"/>
                <a:gd name="connsiteY3" fmla="*/ 212 h 500920"/>
                <a:gd name="connsiteX4" fmla="*/ 112115 w 250694"/>
                <a:gd name="connsiteY4" fmla="*/ 43097 h 500920"/>
                <a:gd name="connsiteX5" fmla="*/ 117980 w 250694"/>
                <a:gd name="connsiteY5" fmla="*/ 56659 h 500920"/>
                <a:gd name="connsiteX6" fmla="*/ 137406 w 250694"/>
                <a:gd name="connsiteY6" fmla="*/ 46762 h 500920"/>
                <a:gd name="connsiteX7" fmla="*/ 151701 w 250694"/>
                <a:gd name="connsiteY7" fmla="*/ 35399 h 500920"/>
                <a:gd name="connsiteX8" fmla="*/ 164164 w 250694"/>
                <a:gd name="connsiteY8" fmla="*/ 30268 h 500920"/>
                <a:gd name="connsiteX9" fmla="*/ 158299 w 250694"/>
                <a:gd name="connsiteY9" fmla="*/ 40531 h 500920"/>
                <a:gd name="connsiteX10" fmla="*/ 155733 w 250694"/>
                <a:gd name="connsiteY10" fmla="*/ 52627 h 500920"/>
                <a:gd name="connsiteX11" fmla="*/ 150235 w 250694"/>
                <a:gd name="connsiteY11" fmla="*/ 66922 h 500920"/>
                <a:gd name="connsiteX12" fmla="*/ 146936 w 250694"/>
                <a:gd name="connsiteY12" fmla="*/ 79384 h 500920"/>
                <a:gd name="connsiteX13" fmla="*/ 147303 w 250694"/>
                <a:gd name="connsiteY13" fmla="*/ 117504 h 500920"/>
                <a:gd name="connsiteX14" fmla="*/ 170761 w 250694"/>
                <a:gd name="connsiteY14" fmla="*/ 179816 h 500920"/>
                <a:gd name="connsiteX15" fmla="*/ 209248 w 250694"/>
                <a:gd name="connsiteY15" fmla="*/ 184214 h 500920"/>
                <a:gd name="connsiteX16" fmla="*/ 223176 w 250694"/>
                <a:gd name="connsiteY16" fmla="*/ 188612 h 500920"/>
                <a:gd name="connsiteX17" fmla="*/ 213280 w 250694"/>
                <a:gd name="connsiteY17" fmla="*/ 199609 h 500920"/>
                <a:gd name="connsiteX18" fmla="*/ 201551 w 250694"/>
                <a:gd name="connsiteY18" fmla="*/ 214270 h 500920"/>
                <a:gd name="connsiteX19" fmla="*/ 198618 w 250694"/>
                <a:gd name="connsiteY19" fmla="*/ 241394 h 500920"/>
                <a:gd name="connsiteX20" fmla="*/ 200451 w 250694"/>
                <a:gd name="connsiteY20" fmla="*/ 249458 h 500920"/>
                <a:gd name="connsiteX21" fmla="*/ 204116 w 250694"/>
                <a:gd name="connsiteY21" fmla="*/ 270717 h 500920"/>
                <a:gd name="connsiteX22" fmla="*/ 204116 w 250694"/>
                <a:gd name="connsiteY22" fmla="*/ 290144 h 500920"/>
                <a:gd name="connsiteX23" fmla="*/ 213646 w 250694"/>
                <a:gd name="connsiteY23" fmla="*/ 267418 h 500920"/>
                <a:gd name="connsiteX24" fmla="*/ 226109 w 250694"/>
                <a:gd name="connsiteY24" fmla="*/ 291243 h 500920"/>
                <a:gd name="connsiteX25" fmla="*/ 226109 w 250694"/>
                <a:gd name="connsiteY25" fmla="*/ 291243 h 500920"/>
                <a:gd name="connsiteX26" fmla="*/ 208515 w 250694"/>
                <a:gd name="connsiteY26" fmla="*/ 309937 h 500920"/>
                <a:gd name="connsiteX27" fmla="*/ 221344 w 250694"/>
                <a:gd name="connsiteY27" fmla="*/ 319100 h 500920"/>
                <a:gd name="connsiteX28" fmla="*/ 243336 w 250694"/>
                <a:gd name="connsiteY28" fmla="*/ 325331 h 500920"/>
                <a:gd name="connsiteX29" fmla="*/ 250667 w 250694"/>
                <a:gd name="connsiteY29" fmla="*/ 328997 h 500920"/>
                <a:gd name="connsiteX30" fmla="*/ 242970 w 250694"/>
                <a:gd name="connsiteY30" fmla="*/ 334128 h 500920"/>
                <a:gd name="connsiteX31" fmla="*/ 223176 w 250694"/>
                <a:gd name="connsiteY31" fmla="*/ 345491 h 500920"/>
                <a:gd name="connsiteX32" fmla="*/ 216212 w 250694"/>
                <a:gd name="connsiteY32" fmla="*/ 344391 h 500920"/>
                <a:gd name="connsiteX33" fmla="*/ 218045 w 250694"/>
                <a:gd name="connsiteY33" fmla="*/ 325698 h 500920"/>
                <a:gd name="connsiteX34" fmla="*/ 167829 w 250694"/>
                <a:gd name="connsiteY34" fmla="*/ 304439 h 500920"/>
                <a:gd name="connsiteX35" fmla="*/ 182491 w 250694"/>
                <a:gd name="connsiteY35" fmla="*/ 326798 h 500920"/>
                <a:gd name="connsiteX36" fmla="*/ 210714 w 250694"/>
                <a:gd name="connsiteY36" fmla="*/ 351722 h 500920"/>
                <a:gd name="connsiteX37" fmla="*/ 205216 w 250694"/>
                <a:gd name="connsiteY37" fmla="*/ 364551 h 500920"/>
                <a:gd name="connsiteX38" fmla="*/ 202650 w 250694"/>
                <a:gd name="connsiteY38" fmla="*/ 379579 h 500920"/>
                <a:gd name="connsiteX39" fmla="*/ 202284 w 250694"/>
                <a:gd name="connsiteY39" fmla="*/ 391308 h 500920"/>
                <a:gd name="connsiteX40" fmla="*/ 190554 w 250694"/>
                <a:gd name="connsiteY40" fmla="*/ 392774 h 500920"/>
                <a:gd name="connsiteX41" fmla="*/ 159765 w 250694"/>
                <a:gd name="connsiteY41" fmla="*/ 414034 h 500920"/>
                <a:gd name="connsiteX42" fmla="*/ 142904 w 250694"/>
                <a:gd name="connsiteY42" fmla="*/ 427596 h 500920"/>
                <a:gd name="connsiteX43" fmla="*/ 127510 w 250694"/>
                <a:gd name="connsiteY43" fmla="*/ 390942 h 500920"/>
                <a:gd name="connsiteX44" fmla="*/ 122745 w 250694"/>
                <a:gd name="connsiteY44" fmla="*/ 383978 h 500920"/>
                <a:gd name="connsiteX45" fmla="*/ 116147 w 250694"/>
                <a:gd name="connsiteY45" fmla="*/ 386543 h 500920"/>
                <a:gd name="connsiteX46" fmla="*/ 117247 w 250694"/>
                <a:gd name="connsiteY46" fmla="*/ 396440 h 500920"/>
                <a:gd name="connsiteX47" fmla="*/ 123111 w 250694"/>
                <a:gd name="connsiteY47" fmla="*/ 400838 h 500920"/>
                <a:gd name="connsiteX48" fmla="*/ 130809 w 250694"/>
                <a:gd name="connsiteY48" fmla="*/ 452154 h 500920"/>
                <a:gd name="connsiteX49" fmla="*/ 120546 w 250694"/>
                <a:gd name="connsiteY49" fmla="*/ 459484 h 500920"/>
                <a:gd name="connsiteX50" fmla="*/ 82792 w 250694"/>
                <a:gd name="connsiteY50" fmla="*/ 492840 h 500920"/>
                <a:gd name="connsiteX51" fmla="*/ 76927 w 250694"/>
                <a:gd name="connsiteY51" fmla="*/ 500904 h 500920"/>
                <a:gd name="connsiteX52" fmla="*/ 68497 w 250694"/>
                <a:gd name="connsiteY52" fmla="*/ 490274 h 500920"/>
                <a:gd name="connsiteX53" fmla="*/ 76194 w 250694"/>
                <a:gd name="connsiteY53" fmla="*/ 459851 h 500920"/>
                <a:gd name="connsiteX54" fmla="*/ 77294 w 250694"/>
                <a:gd name="connsiteY54" fmla="*/ 440425 h 500920"/>
                <a:gd name="connsiteX55" fmla="*/ 66664 w 250694"/>
                <a:gd name="connsiteY55" fmla="*/ 436026 h 500920"/>
                <a:gd name="connsiteX56" fmla="*/ 52003 w 250694"/>
                <a:gd name="connsiteY56" fmla="*/ 435660 h 500920"/>
                <a:gd name="connsiteX57" fmla="*/ 52003 w 250694"/>
                <a:gd name="connsiteY57" fmla="*/ 419898 h 500920"/>
                <a:gd name="connsiteX58" fmla="*/ 44306 w 250694"/>
                <a:gd name="connsiteY58" fmla="*/ 397540 h 500920"/>
                <a:gd name="connsiteX59" fmla="*/ 36975 w 250694"/>
                <a:gd name="connsiteY59" fmla="*/ 368950 h 500920"/>
                <a:gd name="connsiteX60" fmla="*/ 50903 w 250694"/>
                <a:gd name="connsiteY60" fmla="*/ 350256 h 500920"/>
                <a:gd name="connsiteX61" fmla="*/ 79127 w 250694"/>
                <a:gd name="connsiteY61" fmla="*/ 355021 h 500920"/>
                <a:gd name="connsiteX62" fmla="*/ 62266 w 250694"/>
                <a:gd name="connsiteY62" fmla="*/ 338160 h 500920"/>
                <a:gd name="connsiteX63" fmla="*/ 65565 w 250694"/>
                <a:gd name="connsiteY63" fmla="*/ 317268 h 500920"/>
                <a:gd name="connsiteX64" fmla="*/ 71429 w 250694"/>
                <a:gd name="connsiteY64" fmla="*/ 301506 h 500920"/>
                <a:gd name="connsiteX65" fmla="*/ 53102 w 250694"/>
                <a:gd name="connsiteY65" fmla="*/ 259354 h 500920"/>
                <a:gd name="connsiteX66" fmla="*/ 20847 w 250694"/>
                <a:gd name="connsiteY66" fmla="*/ 268518 h 500920"/>
                <a:gd name="connsiteX67" fmla="*/ 16449 w 250694"/>
                <a:gd name="connsiteY67" fmla="*/ 267052 h 500920"/>
                <a:gd name="connsiteX68" fmla="*/ 2520 w 250694"/>
                <a:gd name="connsiteY68" fmla="*/ 269251 h 500920"/>
                <a:gd name="connsiteX69" fmla="*/ 3620 w 250694"/>
                <a:gd name="connsiteY69" fmla="*/ 255689 h 500920"/>
                <a:gd name="connsiteX70" fmla="*/ 4719 w 250694"/>
                <a:gd name="connsiteY70" fmla="*/ 237729 h 500920"/>
                <a:gd name="connsiteX71" fmla="*/ 24879 w 250694"/>
                <a:gd name="connsiteY71" fmla="*/ 183114 h 500920"/>
                <a:gd name="connsiteX72" fmla="*/ 54569 w 250694"/>
                <a:gd name="connsiteY72" fmla="*/ 183481 h 500920"/>
                <a:gd name="connsiteX73" fmla="*/ 64465 w 250694"/>
                <a:gd name="connsiteY73" fmla="*/ 188612 h 500920"/>
                <a:gd name="connsiteX74" fmla="*/ 77661 w 250694"/>
                <a:gd name="connsiteY74" fmla="*/ 187146 h 500920"/>
                <a:gd name="connsiteX75" fmla="*/ 71429 w 250694"/>
                <a:gd name="connsiteY75" fmla="*/ 176883 h 500920"/>
                <a:gd name="connsiteX76" fmla="*/ 72163 w 250694"/>
                <a:gd name="connsiteY76" fmla="*/ 171752 h 500920"/>
                <a:gd name="connsiteX77" fmla="*/ 74728 w 250694"/>
                <a:gd name="connsiteY77" fmla="*/ 139496 h 500920"/>
                <a:gd name="connsiteX78" fmla="*/ 81326 w 250694"/>
                <a:gd name="connsiteY78" fmla="*/ 101010 h 500920"/>
                <a:gd name="connsiteX79" fmla="*/ 83525 w 250694"/>
                <a:gd name="connsiteY79" fmla="*/ 94779 h 500920"/>
                <a:gd name="connsiteX80" fmla="*/ 78027 w 250694"/>
                <a:gd name="connsiteY80" fmla="*/ 96611 h 500920"/>
                <a:gd name="connsiteX81" fmla="*/ 71796 w 250694"/>
                <a:gd name="connsiteY81" fmla="*/ 98444 h 500920"/>
                <a:gd name="connsiteX82" fmla="*/ 65198 w 250694"/>
                <a:gd name="connsiteY82" fmla="*/ 80117 h 50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0694" h="500920">
                  <a:moveTo>
                    <a:pt x="65198" y="80117"/>
                  </a:moveTo>
                  <a:cubicBezTo>
                    <a:pt x="65565" y="63989"/>
                    <a:pt x="79127" y="76085"/>
                    <a:pt x="85724" y="70587"/>
                  </a:cubicBezTo>
                  <a:cubicBezTo>
                    <a:pt x="73262" y="47129"/>
                    <a:pt x="74728" y="24037"/>
                    <a:pt x="87557" y="1311"/>
                  </a:cubicBezTo>
                  <a:cubicBezTo>
                    <a:pt x="95987" y="-2354"/>
                    <a:pt x="105151" y="3144"/>
                    <a:pt x="113581" y="212"/>
                  </a:cubicBezTo>
                  <a:cubicBezTo>
                    <a:pt x="109916" y="14507"/>
                    <a:pt x="109549" y="28802"/>
                    <a:pt x="112115" y="43097"/>
                  </a:cubicBezTo>
                  <a:cubicBezTo>
                    <a:pt x="112848" y="47862"/>
                    <a:pt x="111016" y="54459"/>
                    <a:pt x="117980" y="56659"/>
                  </a:cubicBezTo>
                  <a:cubicBezTo>
                    <a:pt x="120912" y="46762"/>
                    <a:pt x="136673" y="61424"/>
                    <a:pt x="137406" y="46762"/>
                  </a:cubicBezTo>
                  <a:cubicBezTo>
                    <a:pt x="137773" y="37965"/>
                    <a:pt x="144371" y="36132"/>
                    <a:pt x="151701" y="35399"/>
                  </a:cubicBezTo>
                  <a:cubicBezTo>
                    <a:pt x="156466" y="34300"/>
                    <a:pt x="160132" y="25869"/>
                    <a:pt x="164164" y="30268"/>
                  </a:cubicBezTo>
                  <a:cubicBezTo>
                    <a:pt x="169662" y="35766"/>
                    <a:pt x="162331" y="37965"/>
                    <a:pt x="158299" y="40531"/>
                  </a:cubicBezTo>
                  <a:cubicBezTo>
                    <a:pt x="153901" y="43463"/>
                    <a:pt x="154634" y="48595"/>
                    <a:pt x="155733" y="52627"/>
                  </a:cubicBezTo>
                  <a:cubicBezTo>
                    <a:pt x="157199" y="58858"/>
                    <a:pt x="159399" y="64356"/>
                    <a:pt x="150235" y="66922"/>
                  </a:cubicBezTo>
                  <a:cubicBezTo>
                    <a:pt x="144004" y="68754"/>
                    <a:pt x="144371" y="74252"/>
                    <a:pt x="146936" y="79384"/>
                  </a:cubicBezTo>
                  <a:cubicBezTo>
                    <a:pt x="153168" y="91846"/>
                    <a:pt x="150602" y="104675"/>
                    <a:pt x="147303" y="117504"/>
                  </a:cubicBezTo>
                  <a:cubicBezTo>
                    <a:pt x="142171" y="138030"/>
                    <a:pt x="152801" y="173218"/>
                    <a:pt x="170761" y="179816"/>
                  </a:cubicBezTo>
                  <a:cubicBezTo>
                    <a:pt x="181757" y="183848"/>
                    <a:pt x="196052" y="190445"/>
                    <a:pt x="209248" y="184214"/>
                  </a:cubicBezTo>
                  <a:cubicBezTo>
                    <a:pt x="215846" y="181282"/>
                    <a:pt x="221710" y="183481"/>
                    <a:pt x="223176" y="188612"/>
                  </a:cubicBezTo>
                  <a:cubicBezTo>
                    <a:pt x="225009" y="194844"/>
                    <a:pt x="218411" y="199975"/>
                    <a:pt x="213280" y="199609"/>
                  </a:cubicBezTo>
                  <a:cubicBezTo>
                    <a:pt x="199718" y="199242"/>
                    <a:pt x="204849" y="208039"/>
                    <a:pt x="201551" y="214270"/>
                  </a:cubicBezTo>
                  <a:cubicBezTo>
                    <a:pt x="196052" y="224533"/>
                    <a:pt x="200084" y="232597"/>
                    <a:pt x="198618" y="241394"/>
                  </a:cubicBezTo>
                  <a:cubicBezTo>
                    <a:pt x="197885" y="244693"/>
                    <a:pt x="196786" y="247625"/>
                    <a:pt x="200451" y="249458"/>
                  </a:cubicBezTo>
                  <a:cubicBezTo>
                    <a:pt x="212180" y="254956"/>
                    <a:pt x="207782" y="262287"/>
                    <a:pt x="204116" y="270717"/>
                  </a:cubicBezTo>
                  <a:cubicBezTo>
                    <a:pt x="201917" y="276215"/>
                    <a:pt x="196419" y="282813"/>
                    <a:pt x="204116" y="290144"/>
                  </a:cubicBezTo>
                  <a:cubicBezTo>
                    <a:pt x="209981" y="283913"/>
                    <a:pt x="205583" y="273649"/>
                    <a:pt x="213646" y="267418"/>
                  </a:cubicBezTo>
                  <a:cubicBezTo>
                    <a:pt x="214379" y="277315"/>
                    <a:pt x="226109" y="280980"/>
                    <a:pt x="226109" y="291243"/>
                  </a:cubicBezTo>
                  <a:lnTo>
                    <a:pt x="226109" y="291243"/>
                  </a:lnTo>
                  <a:cubicBezTo>
                    <a:pt x="214013" y="291610"/>
                    <a:pt x="211081" y="302240"/>
                    <a:pt x="208515" y="309937"/>
                  </a:cubicBezTo>
                  <a:cubicBezTo>
                    <a:pt x="205583" y="319467"/>
                    <a:pt x="216945" y="315801"/>
                    <a:pt x="221344" y="319100"/>
                  </a:cubicBezTo>
                  <a:cubicBezTo>
                    <a:pt x="227941" y="323865"/>
                    <a:pt x="234539" y="327531"/>
                    <a:pt x="243336" y="325331"/>
                  </a:cubicBezTo>
                  <a:cubicBezTo>
                    <a:pt x="246268" y="324598"/>
                    <a:pt x="250667" y="324965"/>
                    <a:pt x="250667" y="328997"/>
                  </a:cubicBezTo>
                  <a:cubicBezTo>
                    <a:pt x="251033" y="333762"/>
                    <a:pt x="247734" y="334861"/>
                    <a:pt x="242970" y="334128"/>
                  </a:cubicBezTo>
                  <a:cubicBezTo>
                    <a:pt x="233439" y="332662"/>
                    <a:pt x="225742" y="333029"/>
                    <a:pt x="223176" y="345491"/>
                  </a:cubicBezTo>
                  <a:cubicBezTo>
                    <a:pt x="221710" y="352455"/>
                    <a:pt x="218778" y="346957"/>
                    <a:pt x="216212" y="344391"/>
                  </a:cubicBezTo>
                  <a:cubicBezTo>
                    <a:pt x="209615" y="337794"/>
                    <a:pt x="209981" y="331563"/>
                    <a:pt x="218045" y="325698"/>
                  </a:cubicBezTo>
                  <a:cubicBezTo>
                    <a:pt x="200818" y="316901"/>
                    <a:pt x="181024" y="319467"/>
                    <a:pt x="167829" y="304439"/>
                  </a:cubicBezTo>
                  <a:cubicBezTo>
                    <a:pt x="168929" y="315068"/>
                    <a:pt x="172961" y="322399"/>
                    <a:pt x="182491" y="326798"/>
                  </a:cubicBezTo>
                  <a:cubicBezTo>
                    <a:pt x="194220" y="332296"/>
                    <a:pt x="205216" y="338893"/>
                    <a:pt x="210714" y="351722"/>
                  </a:cubicBezTo>
                  <a:cubicBezTo>
                    <a:pt x="212913" y="357587"/>
                    <a:pt x="208881" y="361252"/>
                    <a:pt x="205216" y="364551"/>
                  </a:cubicBezTo>
                  <a:cubicBezTo>
                    <a:pt x="200084" y="369316"/>
                    <a:pt x="196419" y="372981"/>
                    <a:pt x="202650" y="379579"/>
                  </a:cubicBezTo>
                  <a:cubicBezTo>
                    <a:pt x="205949" y="383245"/>
                    <a:pt x="205583" y="387643"/>
                    <a:pt x="202284" y="391308"/>
                  </a:cubicBezTo>
                  <a:cubicBezTo>
                    <a:pt x="198985" y="394974"/>
                    <a:pt x="194953" y="394241"/>
                    <a:pt x="190554" y="392774"/>
                  </a:cubicBezTo>
                  <a:cubicBezTo>
                    <a:pt x="171861" y="387643"/>
                    <a:pt x="160865" y="395707"/>
                    <a:pt x="159765" y="414034"/>
                  </a:cubicBezTo>
                  <a:cubicBezTo>
                    <a:pt x="159032" y="424297"/>
                    <a:pt x="154267" y="430161"/>
                    <a:pt x="142904" y="427596"/>
                  </a:cubicBezTo>
                  <a:cubicBezTo>
                    <a:pt x="137773" y="415500"/>
                    <a:pt x="124578" y="406703"/>
                    <a:pt x="127510" y="390942"/>
                  </a:cubicBezTo>
                  <a:cubicBezTo>
                    <a:pt x="128243" y="388010"/>
                    <a:pt x="126410" y="384711"/>
                    <a:pt x="122745" y="383978"/>
                  </a:cubicBezTo>
                  <a:cubicBezTo>
                    <a:pt x="120179" y="383245"/>
                    <a:pt x="117613" y="384344"/>
                    <a:pt x="116147" y="386543"/>
                  </a:cubicBezTo>
                  <a:cubicBezTo>
                    <a:pt x="113581" y="390209"/>
                    <a:pt x="113948" y="393508"/>
                    <a:pt x="117247" y="396440"/>
                  </a:cubicBezTo>
                  <a:cubicBezTo>
                    <a:pt x="119079" y="398273"/>
                    <a:pt x="121279" y="399372"/>
                    <a:pt x="123111" y="400838"/>
                  </a:cubicBezTo>
                  <a:cubicBezTo>
                    <a:pt x="138873" y="414767"/>
                    <a:pt x="141805" y="434926"/>
                    <a:pt x="130809" y="452154"/>
                  </a:cubicBezTo>
                  <a:cubicBezTo>
                    <a:pt x="128243" y="455819"/>
                    <a:pt x="124578" y="459851"/>
                    <a:pt x="120546" y="459484"/>
                  </a:cubicBezTo>
                  <a:cubicBezTo>
                    <a:pt x="94888" y="456186"/>
                    <a:pt x="92322" y="478545"/>
                    <a:pt x="82792" y="492840"/>
                  </a:cubicBezTo>
                  <a:cubicBezTo>
                    <a:pt x="80959" y="495772"/>
                    <a:pt x="81692" y="501270"/>
                    <a:pt x="76927" y="500904"/>
                  </a:cubicBezTo>
                  <a:cubicBezTo>
                    <a:pt x="70696" y="500537"/>
                    <a:pt x="68864" y="495405"/>
                    <a:pt x="68497" y="490274"/>
                  </a:cubicBezTo>
                  <a:cubicBezTo>
                    <a:pt x="67397" y="479278"/>
                    <a:pt x="71429" y="469015"/>
                    <a:pt x="76194" y="459851"/>
                  </a:cubicBezTo>
                  <a:cubicBezTo>
                    <a:pt x="79860" y="453253"/>
                    <a:pt x="80959" y="447389"/>
                    <a:pt x="77294" y="440425"/>
                  </a:cubicBezTo>
                  <a:cubicBezTo>
                    <a:pt x="74728" y="436026"/>
                    <a:pt x="73262" y="430528"/>
                    <a:pt x="66664" y="436026"/>
                  </a:cubicBezTo>
                  <a:cubicBezTo>
                    <a:pt x="61899" y="440058"/>
                    <a:pt x="56401" y="441524"/>
                    <a:pt x="52003" y="435660"/>
                  </a:cubicBezTo>
                  <a:cubicBezTo>
                    <a:pt x="48337" y="430895"/>
                    <a:pt x="48337" y="424663"/>
                    <a:pt x="52003" y="419898"/>
                  </a:cubicBezTo>
                  <a:cubicBezTo>
                    <a:pt x="61166" y="408169"/>
                    <a:pt x="61533" y="401938"/>
                    <a:pt x="44306" y="397540"/>
                  </a:cubicBezTo>
                  <a:cubicBezTo>
                    <a:pt x="29644" y="393874"/>
                    <a:pt x="38808" y="378479"/>
                    <a:pt x="36975" y="368950"/>
                  </a:cubicBezTo>
                  <a:cubicBezTo>
                    <a:pt x="35509" y="361252"/>
                    <a:pt x="42473" y="348423"/>
                    <a:pt x="50903" y="350256"/>
                  </a:cubicBezTo>
                  <a:cubicBezTo>
                    <a:pt x="60067" y="352455"/>
                    <a:pt x="68864" y="353188"/>
                    <a:pt x="79127" y="355021"/>
                  </a:cubicBezTo>
                  <a:cubicBezTo>
                    <a:pt x="77661" y="343292"/>
                    <a:pt x="67397" y="342925"/>
                    <a:pt x="62266" y="338160"/>
                  </a:cubicBezTo>
                  <a:cubicBezTo>
                    <a:pt x="51270" y="328630"/>
                    <a:pt x="51636" y="322766"/>
                    <a:pt x="65565" y="317268"/>
                  </a:cubicBezTo>
                  <a:cubicBezTo>
                    <a:pt x="74728" y="313602"/>
                    <a:pt x="74362" y="311403"/>
                    <a:pt x="71429" y="301506"/>
                  </a:cubicBezTo>
                  <a:cubicBezTo>
                    <a:pt x="67031" y="287211"/>
                    <a:pt x="62266" y="273283"/>
                    <a:pt x="53102" y="259354"/>
                  </a:cubicBezTo>
                  <a:cubicBezTo>
                    <a:pt x="44672" y="272183"/>
                    <a:pt x="32943" y="271817"/>
                    <a:pt x="20847" y="268518"/>
                  </a:cubicBezTo>
                  <a:cubicBezTo>
                    <a:pt x="19381" y="268151"/>
                    <a:pt x="19381" y="262653"/>
                    <a:pt x="16449" y="267052"/>
                  </a:cubicBezTo>
                  <a:cubicBezTo>
                    <a:pt x="12417" y="273283"/>
                    <a:pt x="7652" y="274016"/>
                    <a:pt x="2520" y="269251"/>
                  </a:cubicBezTo>
                  <a:cubicBezTo>
                    <a:pt x="-2245" y="264853"/>
                    <a:pt x="687" y="259721"/>
                    <a:pt x="3620" y="255689"/>
                  </a:cubicBezTo>
                  <a:cubicBezTo>
                    <a:pt x="7652" y="249824"/>
                    <a:pt x="6552" y="243593"/>
                    <a:pt x="4719" y="237729"/>
                  </a:cubicBezTo>
                  <a:cubicBezTo>
                    <a:pt x="-1878" y="214637"/>
                    <a:pt x="16082" y="199975"/>
                    <a:pt x="24879" y="183114"/>
                  </a:cubicBezTo>
                  <a:cubicBezTo>
                    <a:pt x="29644" y="173951"/>
                    <a:pt x="44306" y="182748"/>
                    <a:pt x="54569" y="183481"/>
                  </a:cubicBezTo>
                  <a:cubicBezTo>
                    <a:pt x="58234" y="183848"/>
                    <a:pt x="61166" y="186780"/>
                    <a:pt x="64465" y="188612"/>
                  </a:cubicBezTo>
                  <a:cubicBezTo>
                    <a:pt x="69230" y="191178"/>
                    <a:pt x="75095" y="191911"/>
                    <a:pt x="77661" y="187146"/>
                  </a:cubicBezTo>
                  <a:cubicBezTo>
                    <a:pt x="80226" y="182748"/>
                    <a:pt x="72529" y="180915"/>
                    <a:pt x="71429" y="176883"/>
                  </a:cubicBezTo>
                  <a:cubicBezTo>
                    <a:pt x="71063" y="175051"/>
                    <a:pt x="71063" y="173584"/>
                    <a:pt x="72163" y="171752"/>
                  </a:cubicBezTo>
                  <a:cubicBezTo>
                    <a:pt x="82426" y="161855"/>
                    <a:pt x="73995" y="150126"/>
                    <a:pt x="74728" y="139496"/>
                  </a:cubicBezTo>
                  <a:cubicBezTo>
                    <a:pt x="75461" y="126301"/>
                    <a:pt x="72529" y="112739"/>
                    <a:pt x="81326" y="101010"/>
                  </a:cubicBezTo>
                  <a:cubicBezTo>
                    <a:pt x="82426" y="99177"/>
                    <a:pt x="84991" y="96611"/>
                    <a:pt x="83525" y="94779"/>
                  </a:cubicBezTo>
                  <a:cubicBezTo>
                    <a:pt x="81326" y="91846"/>
                    <a:pt x="79493" y="95512"/>
                    <a:pt x="78027" y="96611"/>
                  </a:cubicBezTo>
                  <a:cubicBezTo>
                    <a:pt x="76194" y="98444"/>
                    <a:pt x="74362" y="99177"/>
                    <a:pt x="71796" y="98444"/>
                  </a:cubicBezTo>
                  <a:cubicBezTo>
                    <a:pt x="69230" y="92946"/>
                    <a:pt x="68864" y="85982"/>
                    <a:pt x="65198" y="80117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7F9CB6A3-9CF2-4A92-8A0B-AC227B1CD1DE}"/>
                </a:ext>
              </a:extLst>
            </p:cNvPr>
            <p:cNvSpPr/>
            <p:nvPr/>
          </p:nvSpPr>
          <p:spPr>
            <a:xfrm>
              <a:off x="11935744" y="5477514"/>
              <a:ext cx="226328" cy="290763"/>
            </a:xfrm>
            <a:custGeom>
              <a:avLst/>
              <a:gdLst>
                <a:gd name="connsiteX0" fmla="*/ 541 w 226328"/>
                <a:gd name="connsiteY0" fmla="*/ 224053 h 290763"/>
                <a:gd name="connsiteX1" fmla="*/ 16302 w 226328"/>
                <a:gd name="connsiteY1" fmla="*/ 201694 h 290763"/>
                <a:gd name="connsiteX2" fmla="*/ 25099 w 226328"/>
                <a:gd name="connsiteY2" fmla="*/ 192897 h 290763"/>
                <a:gd name="connsiteX3" fmla="*/ 26931 w 226328"/>
                <a:gd name="connsiteY3" fmla="*/ 172738 h 290763"/>
                <a:gd name="connsiteX4" fmla="*/ 36095 w 226328"/>
                <a:gd name="connsiteY4" fmla="*/ 148913 h 290763"/>
                <a:gd name="connsiteX5" fmla="*/ 63585 w 226328"/>
                <a:gd name="connsiteY5" fmla="*/ 131319 h 290763"/>
                <a:gd name="connsiteX6" fmla="*/ 71649 w 226328"/>
                <a:gd name="connsiteY6" fmla="*/ 124355 h 290763"/>
                <a:gd name="connsiteX7" fmla="*/ 73115 w 226328"/>
                <a:gd name="connsiteY7" fmla="*/ 112259 h 290763"/>
                <a:gd name="connsiteX8" fmla="*/ 78980 w 226328"/>
                <a:gd name="connsiteY8" fmla="*/ 93565 h 290763"/>
                <a:gd name="connsiteX9" fmla="*/ 65051 w 226328"/>
                <a:gd name="connsiteY9" fmla="*/ 103095 h 290763"/>
                <a:gd name="connsiteX10" fmla="*/ 46358 w 226328"/>
                <a:gd name="connsiteY10" fmla="*/ 93565 h 290763"/>
                <a:gd name="connsiteX11" fmla="*/ 44525 w 226328"/>
                <a:gd name="connsiteY11" fmla="*/ 88800 h 290763"/>
                <a:gd name="connsiteX12" fmla="*/ 58454 w 226328"/>
                <a:gd name="connsiteY12" fmla="*/ 81836 h 290763"/>
                <a:gd name="connsiteX13" fmla="*/ 76414 w 226328"/>
                <a:gd name="connsiteY13" fmla="*/ 68274 h 290763"/>
                <a:gd name="connsiteX14" fmla="*/ 72016 w 226328"/>
                <a:gd name="connsiteY14" fmla="*/ 60210 h 290763"/>
                <a:gd name="connsiteX15" fmla="*/ 48557 w 226328"/>
                <a:gd name="connsiteY15" fmla="*/ 63509 h 290763"/>
                <a:gd name="connsiteX16" fmla="*/ 35362 w 226328"/>
                <a:gd name="connsiteY16" fmla="*/ 78537 h 290763"/>
                <a:gd name="connsiteX17" fmla="*/ 28031 w 226328"/>
                <a:gd name="connsiteY17" fmla="*/ 63876 h 290763"/>
                <a:gd name="connsiteX18" fmla="*/ 29131 w 226328"/>
                <a:gd name="connsiteY18" fmla="*/ 55445 h 290763"/>
                <a:gd name="connsiteX19" fmla="*/ 66517 w 226328"/>
                <a:gd name="connsiteY19" fmla="*/ 35652 h 290763"/>
                <a:gd name="connsiteX20" fmla="*/ 76414 w 226328"/>
                <a:gd name="connsiteY20" fmla="*/ 22090 h 290763"/>
                <a:gd name="connsiteX21" fmla="*/ 80812 w 226328"/>
                <a:gd name="connsiteY21" fmla="*/ 6329 h 290763"/>
                <a:gd name="connsiteX22" fmla="*/ 97307 w 226328"/>
                <a:gd name="connsiteY22" fmla="*/ 9995 h 290763"/>
                <a:gd name="connsiteX23" fmla="*/ 91809 w 226328"/>
                <a:gd name="connsiteY23" fmla="*/ 31987 h 290763"/>
                <a:gd name="connsiteX24" fmla="*/ 127363 w 226328"/>
                <a:gd name="connsiteY24" fmla="*/ 42250 h 290763"/>
                <a:gd name="connsiteX25" fmla="*/ 149722 w 226328"/>
                <a:gd name="connsiteY25" fmla="*/ 36752 h 290763"/>
                <a:gd name="connsiteX26" fmla="*/ 164750 w 226328"/>
                <a:gd name="connsiteY26" fmla="*/ 32353 h 290763"/>
                <a:gd name="connsiteX27" fmla="*/ 188575 w 226328"/>
                <a:gd name="connsiteY27" fmla="*/ 50680 h 290763"/>
                <a:gd name="connsiteX28" fmla="*/ 159985 w 226328"/>
                <a:gd name="connsiteY28" fmla="*/ 49214 h 290763"/>
                <a:gd name="connsiteX29" fmla="*/ 188575 w 226328"/>
                <a:gd name="connsiteY29" fmla="*/ 50680 h 290763"/>
                <a:gd name="connsiteX30" fmla="*/ 207268 w 226328"/>
                <a:gd name="connsiteY30" fmla="*/ 50680 h 290763"/>
                <a:gd name="connsiteX31" fmla="*/ 195539 w 226328"/>
                <a:gd name="connsiteY31" fmla="*/ 72306 h 290763"/>
                <a:gd name="connsiteX32" fmla="*/ 210934 w 226328"/>
                <a:gd name="connsiteY32" fmla="*/ 84768 h 290763"/>
                <a:gd name="connsiteX33" fmla="*/ 220464 w 226328"/>
                <a:gd name="connsiteY33" fmla="*/ 123988 h 290763"/>
                <a:gd name="connsiteX34" fmla="*/ 210934 w 226328"/>
                <a:gd name="connsiteY34" fmla="*/ 130586 h 290763"/>
                <a:gd name="connsiteX35" fmla="*/ 181244 w 226328"/>
                <a:gd name="connsiteY35" fmla="*/ 128753 h 290763"/>
                <a:gd name="connsiteX36" fmla="*/ 214966 w 226328"/>
                <a:gd name="connsiteY36" fmla="*/ 176037 h 290763"/>
                <a:gd name="connsiteX37" fmla="*/ 215699 w 226328"/>
                <a:gd name="connsiteY37" fmla="*/ 182634 h 290763"/>
                <a:gd name="connsiteX38" fmla="*/ 226328 w 226328"/>
                <a:gd name="connsiteY38" fmla="*/ 218922 h 290763"/>
                <a:gd name="connsiteX39" fmla="*/ 224496 w 226328"/>
                <a:gd name="connsiteY39" fmla="*/ 226619 h 290763"/>
                <a:gd name="connsiteX40" fmla="*/ 210934 w 226328"/>
                <a:gd name="connsiteY40" fmla="*/ 242380 h 290763"/>
                <a:gd name="connsiteX41" fmla="*/ 207268 w 226328"/>
                <a:gd name="connsiteY41" fmla="*/ 250444 h 290763"/>
                <a:gd name="connsiteX42" fmla="*/ 175746 w 226328"/>
                <a:gd name="connsiteY42" fmla="*/ 265105 h 290763"/>
                <a:gd name="connsiteX43" fmla="*/ 180511 w 226328"/>
                <a:gd name="connsiteY43" fmla="*/ 241280 h 290763"/>
                <a:gd name="connsiteX44" fmla="*/ 179778 w 226328"/>
                <a:gd name="connsiteY44" fmla="*/ 220021 h 290763"/>
                <a:gd name="connsiteX45" fmla="*/ 155953 w 226328"/>
                <a:gd name="connsiteY45" fmla="*/ 228452 h 290763"/>
                <a:gd name="connsiteX46" fmla="*/ 145690 w 226328"/>
                <a:gd name="connsiteY46" fmla="*/ 203160 h 290763"/>
                <a:gd name="connsiteX47" fmla="*/ 135060 w 226328"/>
                <a:gd name="connsiteY47" fmla="*/ 234316 h 290763"/>
                <a:gd name="connsiteX48" fmla="*/ 144590 w 226328"/>
                <a:gd name="connsiteY48" fmla="*/ 268771 h 290763"/>
                <a:gd name="connsiteX49" fmla="*/ 112335 w 226328"/>
                <a:gd name="connsiteY49" fmla="*/ 269504 h 290763"/>
                <a:gd name="connsiteX50" fmla="*/ 113434 w 226328"/>
                <a:gd name="connsiteY50" fmla="*/ 290763 h 290763"/>
                <a:gd name="connsiteX51" fmla="*/ 98406 w 226328"/>
                <a:gd name="connsiteY51" fmla="*/ 270970 h 290763"/>
                <a:gd name="connsiteX52" fmla="*/ 94008 w 226328"/>
                <a:gd name="connsiteY52" fmla="*/ 260341 h 290763"/>
                <a:gd name="connsiteX53" fmla="*/ 80446 w 226328"/>
                <a:gd name="connsiteY53" fmla="*/ 268404 h 290763"/>
                <a:gd name="connsiteX54" fmla="*/ 68350 w 226328"/>
                <a:gd name="connsiteY54" fmla="*/ 272803 h 290763"/>
                <a:gd name="connsiteX55" fmla="*/ 53689 w 226328"/>
                <a:gd name="connsiteY55" fmla="*/ 270970 h 290763"/>
                <a:gd name="connsiteX56" fmla="*/ 48557 w 226328"/>
                <a:gd name="connsiteY56" fmla="*/ 240547 h 290763"/>
                <a:gd name="connsiteX57" fmla="*/ 56988 w 226328"/>
                <a:gd name="connsiteY57" fmla="*/ 233217 h 290763"/>
                <a:gd name="connsiteX58" fmla="*/ 53322 w 226328"/>
                <a:gd name="connsiteY58" fmla="*/ 224053 h 290763"/>
                <a:gd name="connsiteX59" fmla="*/ 47824 w 226328"/>
                <a:gd name="connsiteY59" fmla="*/ 225886 h 290763"/>
                <a:gd name="connsiteX60" fmla="*/ 13369 w 226328"/>
                <a:gd name="connsiteY60" fmla="*/ 240914 h 290763"/>
                <a:gd name="connsiteX61" fmla="*/ 541 w 226328"/>
                <a:gd name="connsiteY61" fmla="*/ 224053 h 29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328" h="290763">
                  <a:moveTo>
                    <a:pt x="541" y="224053"/>
                  </a:moveTo>
                  <a:cubicBezTo>
                    <a:pt x="-2392" y="214157"/>
                    <a:pt x="7138" y="200228"/>
                    <a:pt x="16302" y="201694"/>
                  </a:cubicBezTo>
                  <a:cubicBezTo>
                    <a:pt x="23999" y="202794"/>
                    <a:pt x="23999" y="196563"/>
                    <a:pt x="25099" y="192897"/>
                  </a:cubicBezTo>
                  <a:cubicBezTo>
                    <a:pt x="26931" y="186300"/>
                    <a:pt x="28031" y="176037"/>
                    <a:pt x="26931" y="172738"/>
                  </a:cubicBezTo>
                  <a:cubicBezTo>
                    <a:pt x="22533" y="160275"/>
                    <a:pt x="21433" y="153311"/>
                    <a:pt x="36095" y="148913"/>
                  </a:cubicBezTo>
                  <a:cubicBezTo>
                    <a:pt x="46358" y="145614"/>
                    <a:pt x="47091" y="126554"/>
                    <a:pt x="63585" y="131319"/>
                  </a:cubicBezTo>
                  <a:cubicBezTo>
                    <a:pt x="69450" y="133152"/>
                    <a:pt x="72016" y="129120"/>
                    <a:pt x="71649" y="124355"/>
                  </a:cubicBezTo>
                  <a:cubicBezTo>
                    <a:pt x="70916" y="119956"/>
                    <a:pt x="74215" y="114825"/>
                    <a:pt x="73115" y="112259"/>
                  </a:cubicBezTo>
                  <a:cubicBezTo>
                    <a:pt x="69450" y="103462"/>
                    <a:pt x="85211" y="98697"/>
                    <a:pt x="78980" y="93565"/>
                  </a:cubicBezTo>
                  <a:cubicBezTo>
                    <a:pt x="69816" y="86235"/>
                    <a:pt x="71283" y="101263"/>
                    <a:pt x="65051" y="103095"/>
                  </a:cubicBezTo>
                  <a:cubicBezTo>
                    <a:pt x="55521" y="106394"/>
                    <a:pt x="55155" y="92466"/>
                    <a:pt x="46358" y="93565"/>
                  </a:cubicBezTo>
                  <a:cubicBezTo>
                    <a:pt x="42326" y="94298"/>
                    <a:pt x="42326" y="90633"/>
                    <a:pt x="44525" y="88800"/>
                  </a:cubicBezTo>
                  <a:cubicBezTo>
                    <a:pt x="48191" y="85135"/>
                    <a:pt x="48557" y="77804"/>
                    <a:pt x="58454" y="81836"/>
                  </a:cubicBezTo>
                  <a:cubicBezTo>
                    <a:pt x="66884" y="85502"/>
                    <a:pt x="71649" y="74505"/>
                    <a:pt x="76414" y="68274"/>
                  </a:cubicBezTo>
                  <a:cubicBezTo>
                    <a:pt x="78613" y="65342"/>
                    <a:pt x="76048" y="59477"/>
                    <a:pt x="72016" y="60210"/>
                  </a:cubicBezTo>
                  <a:cubicBezTo>
                    <a:pt x="64318" y="61676"/>
                    <a:pt x="55155" y="51413"/>
                    <a:pt x="48557" y="63509"/>
                  </a:cubicBezTo>
                  <a:cubicBezTo>
                    <a:pt x="45625" y="69007"/>
                    <a:pt x="40127" y="73406"/>
                    <a:pt x="35362" y="78537"/>
                  </a:cubicBezTo>
                  <a:cubicBezTo>
                    <a:pt x="29497" y="75605"/>
                    <a:pt x="30963" y="68641"/>
                    <a:pt x="28031" y="63876"/>
                  </a:cubicBezTo>
                  <a:cubicBezTo>
                    <a:pt x="26565" y="61310"/>
                    <a:pt x="27298" y="55079"/>
                    <a:pt x="29131" y="55445"/>
                  </a:cubicBezTo>
                  <a:cubicBezTo>
                    <a:pt x="46724" y="58378"/>
                    <a:pt x="47457" y="31254"/>
                    <a:pt x="66517" y="35652"/>
                  </a:cubicBezTo>
                  <a:cubicBezTo>
                    <a:pt x="76048" y="37851"/>
                    <a:pt x="78980" y="27588"/>
                    <a:pt x="76414" y="22090"/>
                  </a:cubicBezTo>
                  <a:cubicBezTo>
                    <a:pt x="72749" y="14026"/>
                    <a:pt x="76048" y="10728"/>
                    <a:pt x="80812" y="6329"/>
                  </a:cubicBezTo>
                  <a:cubicBezTo>
                    <a:pt x="91076" y="-3934"/>
                    <a:pt x="88510" y="-1002"/>
                    <a:pt x="97307" y="9995"/>
                  </a:cubicBezTo>
                  <a:cubicBezTo>
                    <a:pt x="107570" y="22823"/>
                    <a:pt x="99506" y="25023"/>
                    <a:pt x="91809" y="31987"/>
                  </a:cubicBezTo>
                  <a:cubicBezTo>
                    <a:pt x="106104" y="29055"/>
                    <a:pt x="118199" y="34553"/>
                    <a:pt x="127363" y="42250"/>
                  </a:cubicBezTo>
                  <a:cubicBezTo>
                    <a:pt x="139459" y="52147"/>
                    <a:pt x="145690" y="47015"/>
                    <a:pt x="149722" y="36752"/>
                  </a:cubicBezTo>
                  <a:cubicBezTo>
                    <a:pt x="153754" y="27222"/>
                    <a:pt x="160718" y="26122"/>
                    <a:pt x="164750" y="32353"/>
                  </a:cubicBezTo>
                  <a:cubicBezTo>
                    <a:pt x="170981" y="41883"/>
                    <a:pt x="189674" y="33453"/>
                    <a:pt x="188575" y="50680"/>
                  </a:cubicBezTo>
                  <a:cubicBezTo>
                    <a:pt x="178678" y="57645"/>
                    <a:pt x="169148" y="54712"/>
                    <a:pt x="159985" y="49214"/>
                  </a:cubicBezTo>
                  <a:cubicBezTo>
                    <a:pt x="169148" y="56178"/>
                    <a:pt x="178678" y="57645"/>
                    <a:pt x="188575" y="50680"/>
                  </a:cubicBezTo>
                  <a:cubicBezTo>
                    <a:pt x="194806" y="55079"/>
                    <a:pt x="201037" y="55079"/>
                    <a:pt x="207268" y="50680"/>
                  </a:cubicBezTo>
                  <a:cubicBezTo>
                    <a:pt x="220830" y="68274"/>
                    <a:pt x="192607" y="60210"/>
                    <a:pt x="195539" y="72306"/>
                  </a:cubicBezTo>
                  <a:cubicBezTo>
                    <a:pt x="203603" y="71573"/>
                    <a:pt x="213133" y="71207"/>
                    <a:pt x="210934" y="84768"/>
                  </a:cubicBezTo>
                  <a:cubicBezTo>
                    <a:pt x="220464" y="96131"/>
                    <a:pt x="216432" y="111159"/>
                    <a:pt x="220464" y="123988"/>
                  </a:cubicBezTo>
                  <a:cubicBezTo>
                    <a:pt x="222296" y="129486"/>
                    <a:pt x="215699" y="134251"/>
                    <a:pt x="210934" y="130586"/>
                  </a:cubicBezTo>
                  <a:cubicBezTo>
                    <a:pt x="200304" y="122155"/>
                    <a:pt x="190408" y="126920"/>
                    <a:pt x="181244" y="128753"/>
                  </a:cubicBezTo>
                  <a:cubicBezTo>
                    <a:pt x="216065" y="125821"/>
                    <a:pt x="225962" y="139016"/>
                    <a:pt x="214966" y="176037"/>
                  </a:cubicBezTo>
                  <a:cubicBezTo>
                    <a:pt x="214232" y="178602"/>
                    <a:pt x="213866" y="181168"/>
                    <a:pt x="215699" y="182634"/>
                  </a:cubicBezTo>
                  <a:cubicBezTo>
                    <a:pt x="227428" y="192531"/>
                    <a:pt x="225229" y="206093"/>
                    <a:pt x="226328" y="218922"/>
                  </a:cubicBezTo>
                  <a:cubicBezTo>
                    <a:pt x="226328" y="221487"/>
                    <a:pt x="225595" y="224053"/>
                    <a:pt x="224496" y="226619"/>
                  </a:cubicBezTo>
                  <a:cubicBezTo>
                    <a:pt x="221197" y="232850"/>
                    <a:pt x="216432" y="237982"/>
                    <a:pt x="210934" y="242380"/>
                  </a:cubicBezTo>
                  <a:cubicBezTo>
                    <a:pt x="209834" y="245312"/>
                    <a:pt x="208001" y="250444"/>
                    <a:pt x="207268" y="250444"/>
                  </a:cubicBezTo>
                  <a:cubicBezTo>
                    <a:pt x="193706" y="247878"/>
                    <a:pt x="187109" y="259974"/>
                    <a:pt x="175746" y="265105"/>
                  </a:cubicBezTo>
                  <a:cubicBezTo>
                    <a:pt x="177579" y="256309"/>
                    <a:pt x="177945" y="248245"/>
                    <a:pt x="180511" y="241280"/>
                  </a:cubicBezTo>
                  <a:cubicBezTo>
                    <a:pt x="183443" y="233583"/>
                    <a:pt x="186742" y="222954"/>
                    <a:pt x="179778" y="220021"/>
                  </a:cubicBezTo>
                  <a:cubicBezTo>
                    <a:pt x="173180" y="217089"/>
                    <a:pt x="161085" y="216722"/>
                    <a:pt x="155953" y="228452"/>
                  </a:cubicBezTo>
                  <a:cubicBezTo>
                    <a:pt x="152288" y="220388"/>
                    <a:pt x="152654" y="211224"/>
                    <a:pt x="145690" y="203160"/>
                  </a:cubicBezTo>
                  <a:cubicBezTo>
                    <a:pt x="140192" y="213057"/>
                    <a:pt x="147156" y="225153"/>
                    <a:pt x="135060" y="234316"/>
                  </a:cubicBezTo>
                  <a:cubicBezTo>
                    <a:pt x="125530" y="241280"/>
                    <a:pt x="140558" y="253743"/>
                    <a:pt x="144590" y="268771"/>
                  </a:cubicBezTo>
                  <a:cubicBezTo>
                    <a:pt x="130662" y="251177"/>
                    <a:pt x="121865" y="266572"/>
                    <a:pt x="112335" y="269504"/>
                  </a:cubicBezTo>
                  <a:cubicBezTo>
                    <a:pt x="105371" y="271703"/>
                    <a:pt x="109769" y="279767"/>
                    <a:pt x="113434" y="290763"/>
                  </a:cubicBezTo>
                  <a:cubicBezTo>
                    <a:pt x="105371" y="281966"/>
                    <a:pt x="91442" y="284532"/>
                    <a:pt x="98406" y="270970"/>
                  </a:cubicBezTo>
                  <a:cubicBezTo>
                    <a:pt x="102072" y="264006"/>
                    <a:pt x="99506" y="261073"/>
                    <a:pt x="94008" y="260341"/>
                  </a:cubicBezTo>
                  <a:cubicBezTo>
                    <a:pt x="88510" y="259974"/>
                    <a:pt x="78980" y="259607"/>
                    <a:pt x="80446" y="268404"/>
                  </a:cubicBezTo>
                  <a:cubicBezTo>
                    <a:pt x="83745" y="291863"/>
                    <a:pt x="74581" y="277568"/>
                    <a:pt x="68350" y="272803"/>
                  </a:cubicBezTo>
                  <a:cubicBezTo>
                    <a:pt x="62486" y="279400"/>
                    <a:pt x="57721" y="276835"/>
                    <a:pt x="53689" y="270970"/>
                  </a:cubicBezTo>
                  <a:cubicBezTo>
                    <a:pt x="47091" y="261807"/>
                    <a:pt x="40860" y="252277"/>
                    <a:pt x="48557" y="240547"/>
                  </a:cubicBezTo>
                  <a:cubicBezTo>
                    <a:pt x="50756" y="237249"/>
                    <a:pt x="55155" y="236882"/>
                    <a:pt x="56988" y="233217"/>
                  </a:cubicBezTo>
                  <a:cubicBezTo>
                    <a:pt x="59187" y="228818"/>
                    <a:pt x="56621" y="226252"/>
                    <a:pt x="53322" y="224053"/>
                  </a:cubicBezTo>
                  <a:cubicBezTo>
                    <a:pt x="50756" y="222220"/>
                    <a:pt x="48191" y="222587"/>
                    <a:pt x="47824" y="225886"/>
                  </a:cubicBezTo>
                  <a:cubicBezTo>
                    <a:pt x="44159" y="248978"/>
                    <a:pt x="26931" y="240914"/>
                    <a:pt x="13369" y="240914"/>
                  </a:cubicBezTo>
                  <a:cubicBezTo>
                    <a:pt x="6405" y="237249"/>
                    <a:pt x="5306" y="229185"/>
                    <a:pt x="541" y="22405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7A3D286D-8891-46DF-852D-45A13F8C4461}"/>
                </a:ext>
              </a:extLst>
            </p:cNvPr>
            <p:cNvSpPr/>
            <p:nvPr/>
          </p:nvSpPr>
          <p:spPr>
            <a:xfrm>
              <a:off x="12122613" y="5705233"/>
              <a:ext cx="222728" cy="306485"/>
            </a:xfrm>
            <a:custGeom>
              <a:avLst/>
              <a:gdLst>
                <a:gd name="connsiteX0" fmla="*/ 24065 w 222728"/>
                <a:gd name="connsiteY0" fmla="*/ 15028 h 306485"/>
                <a:gd name="connsiteX1" fmla="*/ 35061 w 222728"/>
                <a:gd name="connsiteY1" fmla="*/ 0 h 306485"/>
                <a:gd name="connsiteX2" fmla="*/ 53755 w 222728"/>
                <a:gd name="connsiteY2" fmla="*/ 31156 h 306485"/>
                <a:gd name="connsiteX3" fmla="*/ 61818 w 222728"/>
                <a:gd name="connsiteY3" fmla="*/ 5132 h 306485"/>
                <a:gd name="connsiteX4" fmla="*/ 65850 w 222728"/>
                <a:gd name="connsiteY4" fmla="*/ 1833 h 306485"/>
                <a:gd name="connsiteX5" fmla="*/ 94807 w 222728"/>
                <a:gd name="connsiteY5" fmla="*/ 23459 h 306485"/>
                <a:gd name="connsiteX6" fmla="*/ 94074 w 222728"/>
                <a:gd name="connsiteY6" fmla="*/ 26757 h 306485"/>
                <a:gd name="connsiteX7" fmla="*/ 66584 w 222728"/>
                <a:gd name="connsiteY7" fmla="*/ 52049 h 306485"/>
                <a:gd name="connsiteX8" fmla="*/ 61085 w 222728"/>
                <a:gd name="connsiteY8" fmla="*/ 59746 h 306485"/>
                <a:gd name="connsiteX9" fmla="*/ 75747 w 222728"/>
                <a:gd name="connsiteY9" fmla="*/ 78806 h 306485"/>
                <a:gd name="connsiteX10" fmla="*/ 88942 w 222728"/>
                <a:gd name="connsiteY10" fmla="*/ 80639 h 306485"/>
                <a:gd name="connsiteX11" fmla="*/ 86010 w 222728"/>
                <a:gd name="connsiteY11" fmla="*/ 95667 h 306485"/>
                <a:gd name="connsiteX12" fmla="*/ 79779 w 222728"/>
                <a:gd name="connsiteY12" fmla="*/ 131954 h 306485"/>
                <a:gd name="connsiteX13" fmla="*/ 120831 w 222728"/>
                <a:gd name="connsiteY13" fmla="*/ 141117 h 306485"/>
                <a:gd name="connsiteX14" fmla="*/ 136226 w 222728"/>
                <a:gd name="connsiteY14" fmla="*/ 148082 h 306485"/>
                <a:gd name="connsiteX15" fmla="*/ 179111 w 222728"/>
                <a:gd name="connsiteY15" fmla="*/ 161644 h 306485"/>
                <a:gd name="connsiteX16" fmla="*/ 203669 w 222728"/>
                <a:gd name="connsiteY16" fmla="*/ 159811 h 306485"/>
                <a:gd name="connsiteX17" fmla="*/ 222729 w 222728"/>
                <a:gd name="connsiteY17" fmla="*/ 162010 h 306485"/>
                <a:gd name="connsiteX18" fmla="*/ 216864 w 222728"/>
                <a:gd name="connsiteY18" fmla="*/ 199764 h 306485"/>
                <a:gd name="connsiteX19" fmla="*/ 208800 w 222728"/>
                <a:gd name="connsiteY19" fmla="*/ 206361 h 306485"/>
                <a:gd name="connsiteX20" fmla="*/ 202936 w 222728"/>
                <a:gd name="connsiteY20" fmla="*/ 215525 h 306485"/>
                <a:gd name="connsiteX21" fmla="*/ 214299 w 222728"/>
                <a:gd name="connsiteY21" fmla="*/ 217724 h 306485"/>
                <a:gd name="connsiteX22" fmla="*/ 175812 w 222728"/>
                <a:gd name="connsiteY22" fmla="*/ 260976 h 306485"/>
                <a:gd name="connsiteX23" fmla="*/ 147222 w 222728"/>
                <a:gd name="connsiteY23" fmla="*/ 244115 h 306485"/>
                <a:gd name="connsiteX24" fmla="*/ 132927 w 222728"/>
                <a:gd name="connsiteY24" fmla="*/ 256944 h 306485"/>
                <a:gd name="connsiteX25" fmla="*/ 112034 w 222728"/>
                <a:gd name="connsiteY25" fmla="*/ 283335 h 306485"/>
                <a:gd name="connsiteX26" fmla="*/ 90408 w 222728"/>
                <a:gd name="connsiteY26" fmla="*/ 302028 h 306485"/>
                <a:gd name="connsiteX27" fmla="*/ 75014 w 222728"/>
                <a:gd name="connsiteY27" fmla="*/ 304960 h 306485"/>
                <a:gd name="connsiteX28" fmla="*/ 75014 w 222728"/>
                <a:gd name="connsiteY28" fmla="*/ 293231 h 306485"/>
                <a:gd name="connsiteX29" fmla="*/ 63285 w 222728"/>
                <a:gd name="connsiteY29" fmla="*/ 275271 h 306485"/>
                <a:gd name="connsiteX30" fmla="*/ 50822 w 222728"/>
                <a:gd name="connsiteY30" fmla="*/ 266107 h 306485"/>
                <a:gd name="connsiteX31" fmla="*/ 43125 w 222728"/>
                <a:gd name="connsiteY31" fmla="*/ 268673 h 306485"/>
                <a:gd name="connsiteX32" fmla="*/ 28830 w 222728"/>
                <a:gd name="connsiteY32" fmla="*/ 277836 h 306485"/>
                <a:gd name="connsiteX33" fmla="*/ 12702 w 222728"/>
                <a:gd name="connsiteY33" fmla="*/ 259876 h 306485"/>
                <a:gd name="connsiteX34" fmla="*/ 2439 w 222728"/>
                <a:gd name="connsiteY34" fmla="*/ 239716 h 306485"/>
                <a:gd name="connsiteX35" fmla="*/ 13435 w 222728"/>
                <a:gd name="connsiteY35" fmla="*/ 240083 h 306485"/>
                <a:gd name="connsiteX36" fmla="*/ 20033 w 222728"/>
                <a:gd name="connsiteY36" fmla="*/ 238617 h 306485"/>
                <a:gd name="connsiteX37" fmla="*/ 16001 w 222728"/>
                <a:gd name="connsiteY37" fmla="*/ 233119 h 306485"/>
                <a:gd name="connsiteX38" fmla="*/ 10870 w 222728"/>
                <a:gd name="connsiteY38" fmla="*/ 211126 h 306485"/>
                <a:gd name="connsiteX39" fmla="*/ 10137 w 222728"/>
                <a:gd name="connsiteY39" fmla="*/ 203062 h 306485"/>
                <a:gd name="connsiteX40" fmla="*/ 6838 w 222728"/>
                <a:gd name="connsiteY40" fmla="*/ 193533 h 306485"/>
                <a:gd name="connsiteX41" fmla="*/ 23698 w 222728"/>
                <a:gd name="connsiteY41" fmla="*/ 102264 h 306485"/>
                <a:gd name="connsiteX42" fmla="*/ 17467 w 222728"/>
                <a:gd name="connsiteY42" fmla="*/ 80272 h 306485"/>
                <a:gd name="connsiteX43" fmla="*/ 14902 w 222728"/>
                <a:gd name="connsiteY43" fmla="*/ 75873 h 306485"/>
                <a:gd name="connsiteX44" fmla="*/ 27730 w 222728"/>
                <a:gd name="connsiteY44" fmla="*/ 29690 h 306485"/>
                <a:gd name="connsiteX45" fmla="*/ 24065 w 222728"/>
                <a:gd name="connsiteY45" fmla="*/ 15028 h 3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2728" h="306485">
                  <a:moveTo>
                    <a:pt x="24065" y="15028"/>
                  </a:moveTo>
                  <a:cubicBezTo>
                    <a:pt x="24065" y="7331"/>
                    <a:pt x="29197" y="3665"/>
                    <a:pt x="35061" y="0"/>
                  </a:cubicBezTo>
                  <a:cubicBezTo>
                    <a:pt x="50456" y="1833"/>
                    <a:pt x="56320" y="10630"/>
                    <a:pt x="53755" y="31156"/>
                  </a:cubicBezTo>
                  <a:cubicBezTo>
                    <a:pt x="59253" y="21259"/>
                    <a:pt x="56320" y="11729"/>
                    <a:pt x="61818" y="5132"/>
                  </a:cubicBezTo>
                  <a:cubicBezTo>
                    <a:pt x="62918" y="3665"/>
                    <a:pt x="64384" y="2566"/>
                    <a:pt x="65850" y="1833"/>
                  </a:cubicBezTo>
                  <a:cubicBezTo>
                    <a:pt x="80145" y="-733"/>
                    <a:pt x="94074" y="9897"/>
                    <a:pt x="94807" y="23459"/>
                  </a:cubicBezTo>
                  <a:cubicBezTo>
                    <a:pt x="94807" y="24925"/>
                    <a:pt x="95173" y="26391"/>
                    <a:pt x="94074" y="26757"/>
                  </a:cubicBezTo>
                  <a:cubicBezTo>
                    <a:pt x="81612" y="31889"/>
                    <a:pt x="73914" y="41419"/>
                    <a:pt x="66584" y="52049"/>
                  </a:cubicBezTo>
                  <a:cubicBezTo>
                    <a:pt x="65117" y="54248"/>
                    <a:pt x="55587" y="53881"/>
                    <a:pt x="61085" y="59746"/>
                  </a:cubicBezTo>
                  <a:cubicBezTo>
                    <a:pt x="66584" y="65977"/>
                    <a:pt x="60719" y="81372"/>
                    <a:pt x="75747" y="78806"/>
                  </a:cubicBezTo>
                  <a:cubicBezTo>
                    <a:pt x="80512" y="78073"/>
                    <a:pt x="85643" y="74774"/>
                    <a:pt x="88942" y="80639"/>
                  </a:cubicBezTo>
                  <a:cubicBezTo>
                    <a:pt x="92241" y="86137"/>
                    <a:pt x="90775" y="91635"/>
                    <a:pt x="86010" y="95667"/>
                  </a:cubicBezTo>
                  <a:cubicBezTo>
                    <a:pt x="75380" y="105563"/>
                    <a:pt x="81978" y="118025"/>
                    <a:pt x="79779" y="131954"/>
                  </a:cubicBezTo>
                  <a:cubicBezTo>
                    <a:pt x="98472" y="117292"/>
                    <a:pt x="110935" y="126822"/>
                    <a:pt x="120831" y="141117"/>
                  </a:cubicBezTo>
                  <a:cubicBezTo>
                    <a:pt x="125230" y="146982"/>
                    <a:pt x="129262" y="148448"/>
                    <a:pt x="136226" y="148082"/>
                  </a:cubicBezTo>
                  <a:cubicBezTo>
                    <a:pt x="151987" y="146615"/>
                    <a:pt x="166649" y="150281"/>
                    <a:pt x="179111" y="161644"/>
                  </a:cubicBezTo>
                  <a:cubicBezTo>
                    <a:pt x="187541" y="169707"/>
                    <a:pt x="196338" y="171174"/>
                    <a:pt x="203669" y="159811"/>
                  </a:cubicBezTo>
                  <a:cubicBezTo>
                    <a:pt x="210267" y="159444"/>
                    <a:pt x="216498" y="157978"/>
                    <a:pt x="222729" y="162010"/>
                  </a:cubicBezTo>
                  <a:cubicBezTo>
                    <a:pt x="222362" y="174839"/>
                    <a:pt x="206968" y="185102"/>
                    <a:pt x="216864" y="199764"/>
                  </a:cubicBezTo>
                  <a:cubicBezTo>
                    <a:pt x="216864" y="200130"/>
                    <a:pt x="211733" y="204162"/>
                    <a:pt x="208800" y="206361"/>
                  </a:cubicBezTo>
                  <a:cubicBezTo>
                    <a:pt x="205502" y="208927"/>
                    <a:pt x="199270" y="210027"/>
                    <a:pt x="202936" y="215525"/>
                  </a:cubicBezTo>
                  <a:cubicBezTo>
                    <a:pt x="204036" y="216991"/>
                    <a:pt x="209167" y="216258"/>
                    <a:pt x="214299" y="217724"/>
                  </a:cubicBezTo>
                  <a:cubicBezTo>
                    <a:pt x="191207" y="223222"/>
                    <a:pt x="189740" y="246314"/>
                    <a:pt x="175812" y="260976"/>
                  </a:cubicBezTo>
                  <a:cubicBezTo>
                    <a:pt x="169581" y="249246"/>
                    <a:pt x="161884" y="240816"/>
                    <a:pt x="147222" y="244115"/>
                  </a:cubicBezTo>
                  <a:cubicBezTo>
                    <a:pt x="139158" y="245948"/>
                    <a:pt x="135493" y="247414"/>
                    <a:pt x="132927" y="256944"/>
                  </a:cubicBezTo>
                  <a:cubicBezTo>
                    <a:pt x="129995" y="266840"/>
                    <a:pt x="119732" y="275271"/>
                    <a:pt x="112034" y="283335"/>
                  </a:cubicBezTo>
                  <a:cubicBezTo>
                    <a:pt x="105437" y="290299"/>
                    <a:pt x="97373" y="295797"/>
                    <a:pt x="90408" y="302028"/>
                  </a:cubicBezTo>
                  <a:cubicBezTo>
                    <a:pt x="85643" y="306426"/>
                    <a:pt x="79779" y="307893"/>
                    <a:pt x="75014" y="304960"/>
                  </a:cubicBezTo>
                  <a:cubicBezTo>
                    <a:pt x="70615" y="302394"/>
                    <a:pt x="73181" y="296896"/>
                    <a:pt x="75014" y="293231"/>
                  </a:cubicBezTo>
                  <a:cubicBezTo>
                    <a:pt x="80879" y="280769"/>
                    <a:pt x="72082" y="278203"/>
                    <a:pt x="63285" y="275271"/>
                  </a:cubicBezTo>
                  <a:cubicBezTo>
                    <a:pt x="58153" y="273804"/>
                    <a:pt x="48990" y="280036"/>
                    <a:pt x="50822" y="266107"/>
                  </a:cubicBezTo>
                  <a:cubicBezTo>
                    <a:pt x="51555" y="261709"/>
                    <a:pt x="44591" y="263908"/>
                    <a:pt x="43125" y="268673"/>
                  </a:cubicBezTo>
                  <a:cubicBezTo>
                    <a:pt x="40559" y="276004"/>
                    <a:pt x="32495" y="282968"/>
                    <a:pt x="28830" y="277836"/>
                  </a:cubicBezTo>
                  <a:cubicBezTo>
                    <a:pt x="24065" y="271605"/>
                    <a:pt x="5738" y="276737"/>
                    <a:pt x="12702" y="259876"/>
                  </a:cubicBezTo>
                  <a:cubicBezTo>
                    <a:pt x="16734" y="250346"/>
                    <a:pt x="4638" y="247414"/>
                    <a:pt x="2439" y="239716"/>
                  </a:cubicBezTo>
                  <a:cubicBezTo>
                    <a:pt x="6838" y="238250"/>
                    <a:pt x="10137" y="237151"/>
                    <a:pt x="13435" y="240083"/>
                  </a:cubicBezTo>
                  <a:cubicBezTo>
                    <a:pt x="16368" y="243015"/>
                    <a:pt x="18933" y="243015"/>
                    <a:pt x="20033" y="238617"/>
                  </a:cubicBezTo>
                  <a:cubicBezTo>
                    <a:pt x="20766" y="236051"/>
                    <a:pt x="18933" y="233485"/>
                    <a:pt x="16001" y="233119"/>
                  </a:cubicBezTo>
                  <a:cubicBezTo>
                    <a:pt x="-3792" y="229820"/>
                    <a:pt x="-4892" y="222856"/>
                    <a:pt x="10870" y="211126"/>
                  </a:cubicBezTo>
                  <a:cubicBezTo>
                    <a:pt x="13802" y="208927"/>
                    <a:pt x="12702" y="205262"/>
                    <a:pt x="10137" y="203062"/>
                  </a:cubicBezTo>
                  <a:cubicBezTo>
                    <a:pt x="7204" y="200497"/>
                    <a:pt x="4272" y="197198"/>
                    <a:pt x="6838" y="193533"/>
                  </a:cubicBezTo>
                  <a:cubicBezTo>
                    <a:pt x="25898" y="165675"/>
                    <a:pt x="18200" y="132687"/>
                    <a:pt x="23698" y="102264"/>
                  </a:cubicBezTo>
                  <a:cubicBezTo>
                    <a:pt x="24798" y="95667"/>
                    <a:pt x="26264" y="85770"/>
                    <a:pt x="17467" y="80272"/>
                  </a:cubicBezTo>
                  <a:cubicBezTo>
                    <a:pt x="16001" y="79539"/>
                    <a:pt x="14535" y="76240"/>
                    <a:pt x="14902" y="75873"/>
                  </a:cubicBezTo>
                  <a:cubicBezTo>
                    <a:pt x="27730" y="62678"/>
                    <a:pt x="18200" y="43618"/>
                    <a:pt x="27730" y="29690"/>
                  </a:cubicBezTo>
                  <a:cubicBezTo>
                    <a:pt x="31762" y="23825"/>
                    <a:pt x="31762" y="18694"/>
                    <a:pt x="24065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C5C41FEC-B59E-4955-B578-2715F330BB51}"/>
                </a:ext>
              </a:extLst>
            </p:cNvPr>
            <p:cNvSpPr/>
            <p:nvPr/>
          </p:nvSpPr>
          <p:spPr>
            <a:xfrm>
              <a:off x="11900071" y="6201160"/>
              <a:ext cx="143242" cy="300666"/>
            </a:xfrm>
            <a:custGeom>
              <a:avLst/>
              <a:gdLst>
                <a:gd name="connsiteX0" fmla="*/ 36214 w 143242"/>
                <a:gd name="connsiteY0" fmla="*/ 75140 h 300666"/>
                <a:gd name="connsiteX1" fmla="*/ 45011 w 143242"/>
                <a:gd name="connsiteY1" fmla="*/ 56813 h 300666"/>
                <a:gd name="connsiteX2" fmla="*/ 49043 w 143242"/>
                <a:gd name="connsiteY2" fmla="*/ 43985 h 300666"/>
                <a:gd name="connsiteX3" fmla="*/ 87529 w 143242"/>
                <a:gd name="connsiteY3" fmla="*/ 39220 h 300666"/>
                <a:gd name="connsiteX4" fmla="*/ 93760 w 143242"/>
                <a:gd name="connsiteY4" fmla="*/ 37387 h 300666"/>
                <a:gd name="connsiteX5" fmla="*/ 93027 w 143242"/>
                <a:gd name="connsiteY5" fmla="*/ 29323 h 300666"/>
                <a:gd name="connsiteX6" fmla="*/ 94493 w 143242"/>
                <a:gd name="connsiteY6" fmla="*/ 10996 h 300666"/>
                <a:gd name="connsiteX7" fmla="*/ 104023 w 143242"/>
                <a:gd name="connsiteY7" fmla="*/ 0 h 300666"/>
                <a:gd name="connsiteX8" fmla="*/ 126382 w 143242"/>
                <a:gd name="connsiteY8" fmla="*/ 11363 h 300666"/>
                <a:gd name="connsiteX9" fmla="*/ 143243 w 143242"/>
                <a:gd name="connsiteY9" fmla="*/ 16494 h 300666"/>
                <a:gd name="connsiteX10" fmla="*/ 137012 w 143242"/>
                <a:gd name="connsiteY10" fmla="*/ 36287 h 300666"/>
                <a:gd name="connsiteX11" fmla="*/ 132247 w 143242"/>
                <a:gd name="connsiteY11" fmla="*/ 57913 h 300666"/>
                <a:gd name="connsiteX12" fmla="*/ 115020 w 143242"/>
                <a:gd name="connsiteY12" fmla="*/ 74407 h 300666"/>
                <a:gd name="connsiteX13" fmla="*/ 97792 w 143242"/>
                <a:gd name="connsiteY13" fmla="*/ 62312 h 300666"/>
                <a:gd name="connsiteX14" fmla="*/ 93394 w 143242"/>
                <a:gd name="connsiteY14" fmla="*/ 64144 h 300666"/>
                <a:gd name="connsiteX15" fmla="*/ 92661 w 143242"/>
                <a:gd name="connsiteY15" fmla="*/ 114360 h 300666"/>
                <a:gd name="connsiteX16" fmla="*/ 84230 w 143242"/>
                <a:gd name="connsiteY16" fmla="*/ 160544 h 300666"/>
                <a:gd name="connsiteX17" fmla="*/ 81665 w 143242"/>
                <a:gd name="connsiteY17" fmla="*/ 162743 h 300666"/>
                <a:gd name="connsiteX18" fmla="*/ 78732 w 143242"/>
                <a:gd name="connsiteY18" fmla="*/ 183636 h 300666"/>
                <a:gd name="connsiteX19" fmla="*/ 84597 w 143242"/>
                <a:gd name="connsiteY19" fmla="*/ 188034 h 300666"/>
                <a:gd name="connsiteX20" fmla="*/ 87163 w 143242"/>
                <a:gd name="connsiteY20" fmla="*/ 256211 h 300666"/>
                <a:gd name="connsiteX21" fmla="*/ 80565 w 143242"/>
                <a:gd name="connsiteY21" fmla="*/ 270872 h 300666"/>
                <a:gd name="connsiteX22" fmla="*/ 74700 w 143242"/>
                <a:gd name="connsiteY22" fmla="*/ 291765 h 300666"/>
                <a:gd name="connsiteX23" fmla="*/ 71401 w 143242"/>
                <a:gd name="connsiteY23" fmla="*/ 300562 h 300666"/>
                <a:gd name="connsiteX24" fmla="*/ 61872 w 143242"/>
                <a:gd name="connsiteY24" fmla="*/ 296896 h 300666"/>
                <a:gd name="connsiteX25" fmla="*/ 38780 w 143242"/>
                <a:gd name="connsiteY25" fmla="*/ 269772 h 300666"/>
                <a:gd name="connsiteX26" fmla="*/ 20819 w 143242"/>
                <a:gd name="connsiteY26" fmla="*/ 265007 h 300666"/>
                <a:gd name="connsiteX27" fmla="*/ 5425 w 143242"/>
                <a:gd name="connsiteY27" fmla="*/ 259876 h 300666"/>
                <a:gd name="connsiteX28" fmla="*/ 2126 w 143242"/>
                <a:gd name="connsiteY28" fmla="*/ 235318 h 300666"/>
                <a:gd name="connsiteX29" fmla="*/ 21552 w 143242"/>
                <a:gd name="connsiteY29" fmla="*/ 138918 h 300666"/>
                <a:gd name="connsiteX30" fmla="*/ 36214 w 143242"/>
                <a:gd name="connsiteY30" fmla="*/ 75140 h 30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3242" h="300666">
                  <a:moveTo>
                    <a:pt x="36214" y="75140"/>
                  </a:moveTo>
                  <a:cubicBezTo>
                    <a:pt x="45744" y="72208"/>
                    <a:pt x="54907" y="69642"/>
                    <a:pt x="45011" y="56813"/>
                  </a:cubicBezTo>
                  <a:cubicBezTo>
                    <a:pt x="41712" y="52415"/>
                    <a:pt x="46843" y="43618"/>
                    <a:pt x="49043" y="43985"/>
                  </a:cubicBezTo>
                  <a:cubicBezTo>
                    <a:pt x="62605" y="46184"/>
                    <a:pt x="72135" y="17960"/>
                    <a:pt x="87529" y="39220"/>
                  </a:cubicBezTo>
                  <a:cubicBezTo>
                    <a:pt x="88995" y="41052"/>
                    <a:pt x="92294" y="39586"/>
                    <a:pt x="93760" y="37387"/>
                  </a:cubicBezTo>
                  <a:cubicBezTo>
                    <a:pt x="95960" y="34455"/>
                    <a:pt x="95960" y="30789"/>
                    <a:pt x="93027" y="29323"/>
                  </a:cubicBezTo>
                  <a:cubicBezTo>
                    <a:pt x="73967" y="21626"/>
                    <a:pt x="87163" y="16861"/>
                    <a:pt x="94493" y="10996"/>
                  </a:cubicBezTo>
                  <a:cubicBezTo>
                    <a:pt x="98159" y="8064"/>
                    <a:pt x="101091" y="3665"/>
                    <a:pt x="104023" y="0"/>
                  </a:cubicBezTo>
                  <a:cubicBezTo>
                    <a:pt x="108422" y="9897"/>
                    <a:pt x="117952" y="9897"/>
                    <a:pt x="126382" y="11363"/>
                  </a:cubicBezTo>
                  <a:cubicBezTo>
                    <a:pt x="130048" y="17227"/>
                    <a:pt x="136645" y="13928"/>
                    <a:pt x="143243" y="16494"/>
                  </a:cubicBezTo>
                  <a:cubicBezTo>
                    <a:pt x="138845" y="22725"/>
                    <a:pt x="128215" y="27124"/>
                    <a:pt x="137012" y="36287"/>
                  </a:cubicBezTo>
                  <a:cubicBezTo>
                    <a:pt x="117952" y="39586"/>
                    <a:pt x="126382" y="49116"/>
                    <a:pt x="132247" y="57913"/>
                  </a:cubicBezTo>
                  <a:cubicBezTo>
                    <a:pt x="123450" y="60479"/>
                    <a:pt x="121251" y="70742"/>
                    <a:pt x="115020" y="74407"/>
                  </a:cubicBezTo>
                  <a:cubicBezTo>
                    <a:pt x="105856" y="79905"/>
                    <a:pt x="99258" y="72208"/>
                    <a:pt x="97792" y="62312"/>
                  </a:cubicBezTo>
                  <a:cubicBezTo>
                    <a:pt x="95593" y="63045"/>
                    <a:pt x="94493" y="63411"/>
                    <a:pt x="93394" y="64144"/>
                  </a:cubicBezTo>
                  <a:cubicBezTo>
                    <a:pt x="102191" y="80639"/>
                    <a:pt x="91195" y="97133"/>
                    <a:pt x="92661" y="114360"/>
                  </a:cubicBezTo>
                  <a:cubicBezTo>
                    <a:pt x="93760" y="128655"/>
                    <a:pt x="88629" y="145516"/>
                    <a:pt x="84230" y="160544"/>
                  </a:cubicBezTo>
                  <a:cubicBezTo>
                    <a:pt x="83864" y="161277"/>
                    <a:pt x="82764" y="162376"/>
                    <a:pt x="81665" y="162743"/>
                  </a:cubicBezTo>
                  <a:cubicBezTo>
                    <a:pt x="58206" y="166775"/>
                    <a:pt x="72501" y="175939"/>
                    <a:pt x="78732" y="183636"/>
                  </a:cubicBezTo>
                  <a:cubicBezTo>
                    <a:pt x="80198" y="185469"/>
                    <a:pt x="82764" y="186568"/>
                    <a:pt x="84597" y="188034"/>
                  </a:cubicBezTo>
                  <a:cubicBezTo>
                    <a:pt x="88262" y="210760"/>
                    <a:pt x="85330" y="233485"/>
                    <a:pt x="87163" y="256211"/>
                  </a:cubicBezTo>
                  <a:cubicBezTo>
                    <a:pt x="87529" y="261708"/>
                    <a:pt x="85330" y="267207"/>
                    <a:pt x="80565" y="270872"/>
                  </a:cubicBezTo>
                  <a:cubicBezTo>
                    <a:pt x="75433" y="276737"/>
                    <a:pt x="75800" y="284434"/>
                    <a:pt x="74700" y="291765"/>
                  </a:cubicBezTo>
                  <a:cubicBezTo>
                    <a:pt x="74334" y="295064"/>
                    <a:pt x="76900" y="299462"/>
                    <a:pt x="71401" y="300562"/>
                  </a:cubicBezTo>
                  <a:cubicBezTo>
                    <a:pt x="67370" y="301295"/>
                    <a:pt x="65170" y="297996"/>
                    <a:pt x="61872" y="296896"/>
                  </a:cubicBezTo>
                  <a:cubicBezTo>
                    <a:pt x="49409" y="291398"/>
                    <a:pt x="46477" y="278569"/>
                    <a:pt x="38780" y="269772"/>
                  </a:cubicBezTo>
                  <a:cubicBezTo>
                    <a:pt x="33281" y="263541"/>
                    <a:pt x="24118" y="262442"/>
                    <a:pt x="20819" y="265007"/>
                  </a:cubicBezTo>
                  <a:cubicBezTo>
                    <a:pt x="11289" y="273071"/>
                    <a:pt x="9823" y="263175"/>
                    <a:pt x="5425" y="259876"/>
                  </a:cubicBezTo>
                  <a:cubicBezTo>
                    <a:pt x="-1540" y="252545"/>
                    <a:pt x="-807" y="243015"/>
                    <a:pt x="2126" y="235318"/>
                  </a:cubicBezTo>
                  <a:cubicBezTo>
                    <a:pt x="13855" y="204162"/>
                    <a:pt x="16054" y="170807"/>
                    <a:pt x="21552" y="138918"/>
                  </a:cubicBezTo>
                  <a:cubicBezTo>
                    <a:pt x="25951" y="116559"/>
                    <a:pt x="38413" y="97499"/>
                    <a:pt x="36214" y="75140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D7D8464E-B5F6-4A4F-ABEC-E6A3DC5534D9}"/>
                </a:ext>
              </a:extLst>
            </p:cNvPr>
            <p:cNvSpPr/>
            <p:nvPr/>
          </p:nvSpPr>
          <p:spPr>
            <a:xfrm>
              <a:off x="12323685" y="6127675"/>
              <a:ext cx="172590" cy="258933"/>
            </a:xfrm>
            <a:custGeom>
              <a:avLst/>
              <a:gdLst>
                <a:gd name="connsiteX0" fmla="*/ 25689 w 172590"/>
                <a:gd name="connsiteY0" fmla="*/ 122234 h 258933"/>
                <a:gd name="connsiteX1" fmla="*/ 34852 w 172590"/>
                <a:gd name="connsiteY1" fmla="*/ 95843 h 258933"/>
                <a:gd name="connsiteX2" fmla="*/ 38884 w 172590"/>
                <a:gd name="connsiteY2" fmla="*/ 88146 h 258933"/>
                <a:gd name="connsiteX3" fmla="*/ 10661 w 172590"/>
                <a:gd name="connsiteY3" fmla="*/ 62122 h 258933"/>
                <a:gd name="connsiteX4" fmla="*/ 8095 w 172590"/>
                <a:gd name="connsiteY4" fmla="*/ 30966 h 258933"/>
                <a:gd name="connsiteX5" fmla="*/ 44382 w 172590"/>
                <a:gd name="connsiteY5" fmla="*/ 22902 h 258933"/>
                <a:gd name="connsiteX6" fmla="*/ 46215 w 172590"/>
                <a:gd name="connsiteY6" fmla="*/ 20336 h 258933"/>
                <a:gd name="connsiteX7" fmla="*/ 82502 w 172590"/>
                <a:gd name="connsiteY7" fmla="*/ 4209 h 258933"/>
                <a:gd name="connsiteX8" fmla="*/ 93865 w 172590"/>
                <a:gd name="connsiteY8" fmla="*/ 2376 h 258933"/>
                <a:gd name="connsiteX9" fmla="*/ 92765 w 172590"/>
                <a:gd name="connsiteY9" fmla="*/ 12639 h 258933"/>
                <a:gd name="connsiteX10" fmla="*/ 95697 w 172590"/>
                <a:gd name="connsiteY10" fmla="*/ 36831 h 258933"/>
                <a:gd name="connsiteX11" fmla="*/ 52446 w 172590"/>
                <a:gd name="connsiteY11" fmla="*/ 40863 h 258933"/>
                <a:gd name="connsiteX12" fmla="*/ 45848 w 172590"/>
                <a:gd name="connsiteY12" fmla="*/ 45994 h 258933"/>
                <a:gd name="connsiteX13" fmla="*/ 57577 w 172590"/>
                <a:gd name="connsiteY13" fmla="*/ 63588 h 258933"/>
                <a:gd name="connsiteX14" fmla="*/ 111459 w 172590"/>
                <a:gd name="connsiteY14" fmla="*/ 84114 h 258933"/>
                <a:gd name="connsiteX15" fmla="*/ 134917 w 172590"/>
                <a:gd name="connsiteY15" fmla="*/ 107206 h 258933"/>
                <a:gd name="connsiteX16" fmla="*/ 132351 w 172590"/>
                <a:gd name="connsiteY16" fmla="*/ 107939 h 258933"/>
                <a:gd name="connsiteX17" fmla="*/ 121355 w 172590"/>
                <a:gd name="connsiteY17" fmla="*/ 104640 h 258933"/>
                <a:gd name="connsiteX18" fmla="*/ 120989 w 172590"/>
                <a:gd name="connsiteY18" fmla="*/ 128465 h 258933"/>
                <a:gd name="connsiteX19" fmla="*/ 137116 w 172590"/>
                <a:gd name="connsiteY19" fmla="*/ 137262 h 258933"/>
                <a:gd name="connsiteX20" fmla="*/ 151045 w 172590"/>
                <a:gd name="connsiteY20" fmla="*/ 127732 h 258933"/>
                <a:gd name="connsiteX21" fmla="*/ 160941 w 172590"/>
                <a:gd name="connsiteY21" fmla="*/ 130298 h 258933"/>
                <a:gd name="connsiteX22" fmla="*/ 170471 w 172590"/>
                <a:gd name="connsiteY22" fmla="*/ 164753 h 258933"/>
                <a:gd name="connsiteX23" fmla="*/ 155810 w 172590"/>
                <a:gd name="connsiteY23" fmla="*/ 168785 h 258933"/>
                <a:gd name="connsiteX24" fmla="*/ 134917 w 172590"/>
                <a:gd name="connsiteY24" fmla="*/ 169884 h 258933"/>
                <a:gd name="connsiteX25" fmla="*/ 115491 w 172590"/>
                <a:gd name="connsiteY25" fmla="*/ 175016 h 258933"/>
                <a:gd name="connsiteX26" fmla="*/ 110726 w 172590"/>
                <a:gd name="connsiteY26" fmla="*/ 180147 h 258933"/>
                <a:gd name="connsiteX27" fmla="*/ 103395 w 172590"/>
                <a:gd name="connsiteY27" fmla="*/ 184546 h 258933"/>
                <a:gd name="connsiteX28" fmla="*/ 102662 w 172590"/>
                <a:gd name="connsiteY28" fmla="*/ 175016 h 258933"/>
                <a:gd name="connsiteX29" fmla="*/ 103028 w 172590"/>
                <a:gd name="connsiteY29" fmla="*/ 142760 h 258933"/>
                <a:gd name="connsiteX30" fmla="*/ 87267 w 172590"/>
                <a:gd name="connsiteY30" fmla="*/ 176848 h 258933"/>
                <a:gd name="connsiteX31" fmla="*/ 78104 w 172590"/>
                <a:gd name="connsiteY31" fmla="*/ 206538 h 258933"/>
                <a:gd name="connsiteX32" fmla="*/ 76271 w 172590"/>
                <a:gd name="connsiteY32" fmla="*/ 214235 h 258933"/>
                <a:gd name="connsiteX33" fmla="*/ 57944 w 172590"/>
                <a:gd name="connsiteY33" fmla="*/ 228897 h 258933"/>
                <a:gd name="connsiteX34" fmla="*/ 34852 w 172590"/>
                <a:gd name="connsiteY34" fmla="*/ 252355 h 258933"/>
                <a:gd name="connsiteX35" fmla="*/ 16525 w 172590"/>
                <a:gd name="connsiteY35" fmla="*/ 256754 h 258933"/>
                <a:gd name="connsiteX36" fmla="*/ 14326 w 172590"/>
                <a:gd name="connsiteY36" fmla="*/ 245391 h 258933"/>
                <a:gd name="connsiteX37" fmla="*/ 6629 w 172590"/>
                <a:gd name="connsiteY37" fmla="*/ 203239 h 258933"/>
                <a:gd name="connsiteX38" fmla="*/ 2230 w 172590"/>
                <a:gd name="connsiteY38" fmla="*/ 170984 h 258933"/>
                <a:gd name="connsiteX39" fmla="*/ 17258 w 172590"/>
                <a:gd name="connsiteY39" fmla="*/ 151924 h 258933"/>
                <a:gd name="connsiteX40" fmla="*/ 24589 w 172590"/>
                <a:gd name="connsiteY40" fmla="*/ 133230 h 258933"/>
                <a:gd name="connsiteX41" fmla="*/ 41083 w 172590"/>
                <a:gd name="connsiteY41" fmla="*/ 124067 h 258933"/>
                <a:gd name="connsiteX42" fmla="*/ 25689 w 172590"/>
                <a:gd name="connsiteY42" fmla="*/ 122234 h 2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590" h="258933">
                  <a:moveTo>
                    <a:pt x="25689" y="122234"/>
                  </a:moveTo>
                  <a:cubicBezTo>
                    <a:pt x="24956" y="111971"/>
                    <a:pt x="26055" y="102808"/>
                    <a:pt x="34852" y="95843"/>
                  </a:cubicBezTo>
                  <a:cubicBezTo>
                    <a:pt x="37051" y="94377"/>
                    <a:pt x="37784" y="90712"/>
                    <a:pt x="38884" y="88146"/>
                  </a:cubicBezTo>
                  <a:cubicBezTo>
                    <a:pt x="23123" y="86313"/>
                    <a:pt x="24956" y="65054"/>
                    <a:pt x="10661" y="62122"/>
                  </a:cubicBezTo>
                  <a:cubicBezTo>
                    <a:pt x="9927" y="51859"/>
                    <a:pt x="8828" y="41962"/>
                    <a:pt x="8095" y="30966"/>
                  </a:cubicBezTo>
                  <a:cubicBezTo>
                    <a:pt x="22390" y="36464"/>
                    <a:pt x="36318" y="41962"/>
                    <a:pt x="44382" y="22902"/>
                  </a:cubicBezTo>
                  <a:cubicBezTo>
                    <a:pt x="44749" y="21803"/>
                    <a:pt x="46215" y="20336"/>
                    <a:pt x="46215" y="20336"/>
                  </a:cubicBezTo>
                  <a:cubicBezTo>
                    <a:pt x="68207" y="36464"/>
                    <a:pt x="71873" y="12639"/>
                    <a:pt x="82502" y="4209"/>
                  </a:cubicBezTo>
                  <a:cubicBezTo>
                    <a:pt x="85434" y="1643"/>
                    <a:pt x="89833" y="-2756"/>
                    <a:pt x="93865" y="2376"/>
                  </a:cubicBezTo>
                  <a:cubicBezTo>
                    <a:pt x="95331" y="4575"/>
                    <a:pt x="94598" y="10440"/>
                    <a:pt x="92765" y="12639"/>
                  </a:cubicBezTo>
                  <a:cubicBezTo>
                    <a:pt x="82502" y="25101"/>
                    <a:pt x="82502" y="25101"/>
                    <a:pt x="95697" y="36831"/>
                  </a:cubicBezTo>
                  <a:cubicBezTo>
                    <a:pt x="78837" y="31333"/>
                    <a:pt x="66741" y="43062"/>
                    <a:pt x="52446" y="40863"/>
                  </a:cubicBezTo>
                  <a:cubicBezTo>
                    <a:pt x="48781" y="40496"/>
                    <a:pt x="45482" y="43428"/>
                    <a:pt x="45848" y="45994"/>
                  </a:cubicBezTo>
                  <a:cubicBezTo>
                    <a:pt x="46948" y="53691"/>
                    <a:pt x="52079" y="63588"/>
                    <a:pt x="57577" y="63588"/>
                  </a:cubicBezTo>
                  <a:cubicBezTo>
                    <a:pt x="78837" y="63588"/>
                    <a:pt x="93498" y="76783"/>
                    <a:pt x="111459" y="84114"/>
                  </a:cubicBezTo>
                  <a:cubicBezTo>
                    <a:pt x="130519" y="92178"/>
                    <a:pt x="131618" y="89246"/>
                    <a:pt x="134917" y="107206"/>
                  </a:cubicBezTo>
                  <a:cubicBezTo>
                    <a:pt x="134184" y="107573"/>
                    <a:pt x="133451" y="107939"/>
                    <a:pt x="132351" y="107939"/>
                  </a:cubicBezTo>
                  <a:cubicBezTo>
                    <a:pt x="128320" y="107939"/>
                    <a:pt x="126120" y="103907"/>
                    <a:pt x="121355" y="104640"/>
                  </a:cubicBezTo>
                  <a:cubicBezTo>
                    <a:pt x="119889" y="112338"/>
                    <a:pt x="134551" y="120768"/>
                    <a:pt x="120989" y="128465"/>
                  </a:cubicBezTo>
                  <a:cubicBezTo>
                    <a:pt x="125021" y="133963"/>
                    <a:pt x="128320" y="140561"/>
                    <a:pt x="137116" y="137262"/>
                  </a:cubicBezTo>
                  <a:cubicBezTo>
                    <a:pt x="142248" y="135063"/>
                    <a:pt x="145913" y="130298"/>
                    <a:pt x="151045" y="127732"/>
                  </a:cubicBezTo>
                  <a:cubicBezTo>
                    <a:pt x="154710" y="126633"/>
                    <a:pt x="158376" y="126999"/>
                    <a:pt x="160941" y="130298"/>
                  </a:cubicBezTo>
                  <a:cubicBezTo>
                    <a:pt x="178902" y="137629"/>
                    <a:pt x="170838" y="153023"/>
                    <a:pt x="170471" y="164753"/>
                  </a:cubicBezTo>
                  <a:cubicBezTo>
                    <a:pt x="170471" y="171350"/>
                    <a:pt x="159475" y="174649"/>
                    <a:pt x="155810" y="168785"/>
                  </a:cubicBezTo>
                  <a:cubicBezTo>
                    <a:pt x="147013" y="154123"/>
                    <a:pt x="137849" y="163653"/>
                    <a:pt x="134917" y="169884"/>
                  </a:cubicBezTo>
                  <a:cubicBezTo>
                    <a:pt x="129419" y="181980"/>
                    <a:pt x="123188" y="177581"/>
                    <a:pt x="115491" y="175016"/>
                  </a:cubicBezTo>
                  <a:cubicBezTo>
                    <a:pt x="109259" y="172450"/>
                    <a:pt x="112192" y="178314"/>
                    <a:pt x="110726" y="180147"/>
                  </a:cubicBezTo>
                  <a:cubicBezTo>
                    <a:pt x="108893" y="182713"/>
                    <a:pt x="107060" y="186012"/>
                    <a:pt x="103395" y="184546"/>
                  </a:cubicBezTo>
                  <a:cubicBezTo>
                    <a:pt x="98630" y="182346"/>
                    <a:pt x="100096" y="177948"/>
                    <a:pt x="102662" y="175016"/>
                  </a:cubicBezTo>
                  <a:cubicBezTo>
                    <a:pt x="111825" y="164753"/>
                    <a:pt x="112192" y="154123"/>
                    <a:pt x="103028" y="142760"/>
                  </a:cubicBezTo>
                  <a:cubicBezTo>
                    <a:pt x="101929" y="156689"/>
                    <a:pt x="94598" y="167318"/>
                    <a:pt x="87267" y="176848"/>
                  </a:cubicBezTo>
                  <a:cubicBezTo>
                    <a:pt x="79936" y="186378"/>
                    <a:pt x="73705" y="194442"/>
                    <a:pt x="78104" y="206538"/>
                  </a:cubicBezTo>
                  <a:cubicBezTo>
                    <a:pt x="79203" y="209837"/>
                    <a:pt x="78104" y="214968"/>
                    <a:pt x="76271" y="214235"/>
                  </a:cubicBezTo>
                  <a:cubicBezTo>
                    <a:pt x="59777" y="205805"/>
                    <a:pt x="65275" y="224865"/>
                    <a:pt x="57944" y="228897"/>
                  </a:cubicBezTo>
                  <a:cubicBezTo>
                    <a:pt x="48414" y="233662"/>
                    <a:pt x="38884" y="242825"/>
                    <a:pt x="34852" y="252355"/>
                  </a:cubicBezTo>
                  <a:cubicBezTo>
                    <a:pt x="29721" y="264451"/>
                    <a:pt x="22023" y="256021"/>
                    <a:pt x="16525" y="256754"/>
                  </a:cubicBezTo>
                  <a:cubicBezTo>
                    <a:pt x="11027" y="257854"/>
                    <a:pt x="14693" y="249423"/>
                    <a:pt x="14326" y="245391"/>
                  </a:cubicBezTo>
                  <a:cubicBezTo>
                    <a:pt x="12860" y="231096"/>
                    <a:pt x="20191" y="215702"/>
                    <a:pt x="6629" y="203239"/>
                  </a:cubicBezTo>
                  <a:cubicBezTo>
                    <a:pt x="-3268" y="194076"/>
                    <a:pt x="6995" y="181613"/>
                    <a:pt x="2230" y="170984"/>
                  </a:cubicBezTo>
                  <a:cubicBezTo>
                    <a:pt x="-6567" y="153756"/>
                    <a:pt x="13226" y="159255"/>
                    <a:pt x="17258" y="151924"/>
                  </a:cubicBezTo>
                  <a:cubicBezTo>
                    <a:pt x="23123" y="147159"/>
                    <a:pt x="20191" y="138728"/>
                    <a:pt x="24589" y="133230"/>
                  </a:cubicBezTo>
                  <a:cubicBezTo>
                    <a:pt x="28621" y="128099"/>
                    <a:pt x="38151" y="132497"/>
                    <a:pt x="41083" y="124067"/>
                  </a:cubicBezTo>
                  <a:cubicBezTo>
                    <a:pt x="36685" y="121501"/>
                    <a:pt x="30087" y="128465"/>
                    <a:pt x="25689" y="12223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36511C7F-4CB0-4A9A-97FC-FEEADF9B808B}"/>
                </a:ext>
              </a:extLst>
            </p:cNvPr>
            <p:cNvSpPr/>
            <p:nvPr/>
          </p:nvSpPr>
          <p:spPr>
            <a:xfrm>
              <a:off x="11930112" y="5720242"/>
              <a:ext cx="93184" cy="200149"/>
            </a:xfrm>
            <a:custGeom>
              <a:avLst/>
              <a:gdLst>
                <a:gd name="connsiteX0" fmla="*/ 66285 w 93184"/>
                <a:gd name="connsiteY0" fmla="*/ 56466 h 200149"/>
                <a:gd name="connsiteX1" fmla="*/ 66285 w 93184"/>
                <a:gd name="connsiteY1" fmla="*/ 84690 h 200149"/>
                <a:gd name="connsiteX2" fmla="*/ 92309 w 93184"/>
                <a:gd name="connsiteY2" fmla="*/ 114379 h 200149"/>
                <a:gd name="connsiteX3" fmla="*/ 87911 w 93184"/>
                <a:gd name="connsiteY3" fmla="*/ 127575 h 200149"/>
                <a:gd name="connsiteX4" fmla="*/ 82779 w 93184"/>
                <a:gd name="connsiteY4" fmla="*/ 138571 h 200149"/>
                <a:gd name="connsiteX5" fmla="*/ 72149 w 93184"/>
                <a:gd name="connsiteY5" fmla="*/ 172292 h 200149"/>
                <a:gd name="connsiteX6" fmla="*/ 69950 w 93184"/>
                <a:gd name="connsiteY6" fmla="*/ 200149 h 200149"/>
                <a:gd name="connsiteX7" fmla="*/ 54922 w 93184"/>
                <a:gd name="connsiteY7" fmla="*/ 160563 h 200149"/>
                <a:gd name="connsiteX8" fmla="*/ 57121 w 93184"/>
                <a:gd name="connsiteY8" fmla="*/ 123543 h 200149"/>
                <a:gd name="connsiteX9" fmla="*/ 47958 w 93184"/>
                <a:gd name="connsiteY9" fmla="*/ 115479 h 200149"/>
                <a:gd name="connsiteX10" fmla="*/ 39161 w 93184"/>
                <a:gd name="connsiteY10" fmla="*/ 114746 h 200149"/>
                <a:gd name="connsiteX11" fmla="*/ 41727 w 93184"/>
                <a:gd name="connsiteY11" fmla="*/ 103383 h 200149"/>
                <a:gd name="connsiteX12" fmla="*/ 64819 w 93184"/>
                <a:gd name="connsiteY12" fmla="*/ 97152 h 200149"/>
                <a:gd name="connsiteX13" fmla="*/ 56022 w 93184"/>
                <a:gd name="connsiteY13" fmla="*/ 81391 h 200149"/>
                <a:gd name="connsiteX14" fmla="*/ 24499 w 93184"/>
                <a:gd name="connsiteY14" fmla="*/ 90188 h 200149"/>
                <a:gd name="connsiteX15" fmla="*/ 6906 w 93184"/>
                <a:gd name="connsiteY15" fmla="*/ 71494 h 200149"/>
                <a:gd name="connsiteX16" fmla="*/ 3973 w 93184"/>
                <a:gd name="connsiteY16" fmla="*/ 67096 h 200149"/>
                <a:gd name="connsiteX17" fmla="*/ 3240 w 93184"/>
                <a:gd name="connsiteY17" fmla="*/ 61964 h 200149"/>
                <a:gd name="connsiteX18" fmla="*/ 2874 w 93184"/>
                <a:gd name="connsiteY18" fmla="*/ 23111 h 200149"/>
                <a:gd name="connsiteX19" fmla="*/ 3973 w 93184"/>
                <a:gd name="connsiteY19" fmla="*/ 12848 h 200149"/>
                <a:gd name="connsiteX20" fmla="*/ 5806 w 93184"/>
                <a:gd name="connsiteY20" fmla="*/ 752 h 200149"/>
                <a:gd name="connsiteX21" fmla="*/ 40627 w 93184"/>
                <a:gd name="connsiteY21" fmla="*/ 3318 h 200149"/>
                <a:gd name="connsiteX22" fmla="*/ 46858 w 93184"/>
                <a:gd name="connsiteY22" fmla="*/ 6617 h 200149"/>
                <a:gd name="connsiteX23" fmla="*/ 50524 w 93184"/>
                <a:gd name="connsiteY23" fmla="*/ 53534 h 200149"/>
                <a:gd name="connsiteX24" fmla="*/ 47591 w 93184"/>
                <a:gd name="connsiteY24" fmla="*/ 62331 h 200149"/>
                <a:gd name="connsiteX25" fmla="*/ 52356 w 93184"/>
                <a:gd name="connsiteY25" fmla="*/ 53167 h 200149"/>
                <a:gd name="connsiteX26" fmla="*/ 66285 w 93184"/>
                <a:gd name="connsiteY26" fmla="*/ 56466 h 2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184" h="200149">
                  <a:moveTo>
                    <a:pt x="66285" y="56466"/>
                  </a:moveTo>
                  <a:cubicBezTo>
                    <a:pt x="54189" y="65996"/>
                    <a:pt x="66285" y="75160"/>
                    <a:pt x="66285" y="84690"/>
                  </a:cubicBezTo>
                  <a:cubicBezTo>
                    <a:pt x="89377" y="81024"/>
                    <a:pt x="71050" y="114013"/>
                    <a:pt x="92309" y="114379"/>
                  </a:cubicBezTo>
                  <a:cubicBezTo>
                    <a:pt x="96341" y="114379"/>
                    <a:pt x="84978" y="121343"/>
                    <a:pt x="87911" y="127575"/>
                  </a:cubicBezTo>
                  <a:cubicBezTo>
                    <a:pt x="78747" y="127941"/>
                    <a:pt x="80580" y="133439"/>
                    <a:pt x="82779" y="138571"/>
                  </a:cubicBezTo>
                  <a:cubicBezTo>
                    <a:pt x="89010" y="152866"/>
                    <a:pt x="73982" y="160197"/>
                    <a:pt x="72149" y="172292"/>
                  </a:cubicBezTo>
                  <a:cubicBezTo>
                    <a:pt x="71050" y="179990"/>
                    <a:pt x="67384" y="188053"/>
                    <a:pt x="69950" y="200149"/>
                  </a:cubicBezTo>
                  <a:cubicBezTo>
                    <a:pt x="51990" y="188420"/>
                    <a:pt x="60787" y="171926"/>
                    <a:pt x="54922" y="160563"/>
                  </a:cubicBezTo>
                  <a:cubicBezTo>
                    <a:pt x="48691" y="148467"/>
                    <a:pt x="58221" y="136372"/>
                    <a:pt x="57121" y="123543"/>
                  </a:cubicBezTo>
                  <a:cubicBezTo>
                    <a:pt x="56388" y="116578"/>
                    <a:pt x="56388" y="111447"/>
                    <a:pt x="47958" y="115479"/>
                  </a:cubicBezTo>
                  <a:cubicBezTo>
                    <a:pt x="43926" y="117312"/>
                    <a:pt x="41727" y="119144"/>
                    <a:pt x="39161" y="114746"/>
                  </a:cubicBezTo>
                  <a:cubicBezTo>
                    <a:pt x="36595" y="109981"/>
                    <a:pt x="37695" y="105216"/>
                    <a:pt x="41727" y="103383"/>
                  </a:cubicBezTo>
                  <a:cubicBezTo>
                    <a:pt x="48691" y="99351"/>
                    <a:pt x="54922" y="92020"/>
                    <a:pt x="64819" y="97152"/>
                  </a:cubicBezTo>
                  <a:cubicBezTo>
                    <a:pt x="61886" y="92020"/>
                    <a:pt x="58954" y="86889"/>
                    <a:pt x="56022" y="81391"/>
                  </a:cubicBezTo>
                  <a:cubicBezTo>
                    <a:pt x="48325" y="94953"/>
                    <a:pt x="35862" y="91287"/>
                    <a:pt x="24499" y="90188"/>
                  </a:cubicBezTo>
                  <a:cubicBezTo>
                    <a:pt x="18268" y="84323"/>
                    <a:pt x="13137" y="77725"/>
                    <a:pt x="6906" y="71494"/>
                  </a:cubicBezTo>
                  <a:cubicBezTo>
                    <a:pt x="5806" y="70395"/>
                    <a:pt x="4706" y="68928"/>
                    <a:pt x="3973" y="67096"/>
                  </a:cubicBezTo>
                  <a:cubicBezTo>
                    <a:pt x="3607" y="65263"/>
                    <a:pt x="3240" y="63797"/>
                    <a:pt x="3240" y="61964"/>
                  </a:cubicBezTo>
                  <a:cubicBezTo>
                    <a:pt x="2507" y="49135"/>
                    <a:pt x="9471" y="35940"/>
                    <a:pt x="2874" y="23111"/>
                  </a:cubicBezTo>
                  <a:cubicBezTo>
                    <a:pt x="674" y="19446"/>
                    <a:pt x="13137" y="17980"/>
                    <a:pt x="3973" y="12848"/>
                  </a:cubicBezTo>
                  <a:cubicBezTo>
                    <a:pt x="-2258" y="9183"/>
                    <a:pt x="-792" y="4051"/>
                    <a:pt x="5806" y="752"/>
                  </a:cubicBezTo>
                  <a:cubicBezTo>
                    <a:pt x="17535" y="-2547"/>
                    <a:pt x="28531" y="6250"/>
                    <a:pt x="40627" y="3318"/>
                  </a:cubicBezTo>
                  <a:cubicBezTo>
                    <a:pt x="43193" y="2585"/>
                    <a:pt x="45026" y="4784"/>
                    <a:pt x="46858" y="6617"/>
                  </a:cubicBezTo>
                  <a:cubicBezTo>
                    <a:pt x="54556" y="16147"/>
                    <a:pt x="56755" y="41805"/>
                    <a:pt x="50524" y="53534"/>
                  </a:cubicBezTo>
                  <a:cubicBezTo>
                    <a:pt x="47958" y="55733"/>
                    <a:pt x="45392" y="58299"/>
                    <a:pt x="47591" y="62331"/>
                  </a:cubicBezTo>
                  <a:cubicBezTo>
                    <a:pt x="50524" y="59765"/>
                    <a:pt x="49057" y="55367"/>
                    <a:pt x="52356" y="53167"/>
                  </a:cubicBezTo>
                  <a:cubicBezTo>
                    <a:pt x="57854" y="49868"/>
                    <a:pt x="63353" y="46203"/>
                    <a:pt x="66285" y="5646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A431BF7B-2B3B-421D-A513-9CBE4A9C883C}"/>
                </a:ext>
              </a:extLst>
            </p:cNvPr>
            <p:cNvSpPr/>
            <p:nvPr/>
          </p:nvSpPr>
          <p:spPr>
            <a:xfrm>
              <a:off x="12260694" y="5803782"/>
              <a:ext cx="117025" cy="65660"/>
            </a:xfrm>
            <a:custGeom>
              <a:avLst/>
              <a:gdLst>
                <a:gd name="connsiteX0" fmla="*/ 85015 w 117025"/>
                <a:gd name="connsiteY0" fmla="*/ 63461 h 65660"/>
                <a:gd name="connsiteX1" fmla="*/ 66321 w 117025"/>
                <a:gd name="connsiteY1" fmla="*/ 62728 h 65660"/>
                <a:gd name="connsiteX2" fmla="*/ 50927 w 117025"/>
                <a:gd name="connsiteY2" fmla="*/ 57597 h 65660"/>
                <a:gd name="connsiteX3" fmla="*/ 34066 w 117025"/>
                <a:gd name="connsiteY3" fmla="*/ 43668 h 65660"/>
                <a:gd name="connsiteX4" fmla="*/ 1810 w 117025"/>
                <a:gd name="connsiteY4" fmla="*/ 18743 h 65660"/>
                <a:gd name="connsiteX5" fmla="*/ 10241 w 117025"/>
                <a:gd name="connsiteY5" fmla="*/ 416 h 65660"/>
                <a:gd name="connsiteX6" fmla="*/ 67787 w 117025"/>
                <a:gd name="connsiteY6" fmla="*/ 10680 h 65660"/>
                <a:gd name="connsiteX7" fmla="*/ 68887 w 117025"/>
                <a:gd name="connsiteY7" fmla="*/ 16911 h 65660"/>
                <a:gd name="connsiteX8" fmla="*/ 93812 w 117025"/>
                <a:gd name="connsiteY8" fmla="*/ 34138 h 65660"/>
                <a:gd name="connsiteX9" fmla="*/ 107740 w 117025"/>
                <a:gd name="connsiteY9" fmla="*/ 40736 h 65660"/>
                <a:gd name="connsiteX10" fmla="*/ 116904 w 117025"/>
                <a:gd name="connsiteY10" fmla="*/ 53565 h 65660"/>
                <a:gd name="connsiteX11" fmla="*/ 102242 w 117025"/>
                <a:gd name="connsiteY11" fmla="*/ 62728 h 65660"/>
                <a:gd name="connsiteX12" fmla="*/ 95644 w 117025"/>
                <a:gd name="connsiteY12" fmla="*/ 65660 h 65660"/>
                <a:gd name="connsiteX13" fmla="*/ 85015 w 117025"/>
                <a:gd name="connsiteY13" fmla="*/ 63461 h 65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025" h="65660">
                  <a:moveTo>
                    <a:pt x="85015" y="63461"/>
                  </a:moveTo>
                  <a:cubicBezTo>
                    <a:pt x="78783" y="63095"/>
                    <a:pt x="72552" y="63095"/>
                    <a:pt x="66321" y="62728"/>
                  </a:cubicBezTo>
                  <a:cubicBezTo>
                    <a:pt x="58990" y="67860"/>
                    <a:pt x="55325" y="60895"/>
                    <a:pt x="50927" y="57597"/>
                  </a:cubicBezTo>
                  <a:cubicBezTo>
                    <a:pt x="46162" y="52098"/>
                    <a:pt x="42496" y="45134"/>
                    <a:pt x="34066" y="43668"/>
                  </a:cubicBezTo>
                  <a:cubicBezTo>
                    <a:pt x="18671" y="41469"/>
                    <a:pt x="7675" y="33038"/>
                    <a:pt x="1810" y="18743"/>
                  </a:cubicBezTo>
                  <a:cubicBezTo>
                    <a:pt x="-1855" y="9947"/>
                    <a:pt x="-389" y="1516"/>
                    <a:pt x="10241" y="416"/>
                  </a:cubicBezTo>
                  <a:cubicBezTo>
                    <a:pt x="30034" y="-1783"/>
                    <a:pt x="49094" y="5181"/>
                    <a:pt x="67787" y="10680"/>
                  </a:cubicBezTo>
                  <a:cubicBezTo>
                    <a:pt x="69986" y="11413"/>
                    <a:pt x="70353" y="14711"/>
                    <a:pt x="68887" y="16911"/>
                  </a:cubicBezTo>
                  <a:cubicBezTo>
                    <a:pt x="67421" y="35604"/>
                    <a:pt x="85381" y="28640"/>
                    <a:pt x="93812" y="34138"/>
                  </a:cubicBezTo>
                  <a:cubicBezTo>
                    <a:pt x="97110" y="36337"/>
                    <a:pt x="104075" y="37070"/>
                    <a:pt x="107740" y="40736"/>
                  </a:cubicBezTo>
                  <a:cubicBezTo>
                    <a:pt x="111405" y="44035"/>
                    <a:pt x="118003" y="47333"/>
                    <a:pt x="116904" y="53565"/>
                  </a:cubicBezTo>
                  <a:cubicBezTo>
                    <a:pt x="115437" y="60529"/>
                    <a:pt x="108840" y="62362"/>
                    <a:pt x="102242" y="62728"/>
                  </a:cubicBezTo>
                  <a:cubicBezTo>
                    <a:pt x="100043" y="63095"/>
                    <a:pt x="97843" y="64561"/>
                    <a:pt x="95644" y="65660"/>
                  </a:cubicBezTo>
                  <a:cubicBezTo>
                    <a:pt x="92345" y="65294"/>
                    <a:pt x="88680" y="64194"/>
                    <a:pt x="85015" y="63461"/>
                  </a:cubicBezTo>
                  <a:close/>
                </a:path>
              </a:pathLst>
            </a:custGeom>
            <a:solidFill>
              <a:srgbClr val="D8C3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8D122EEB-51EB-4857-BD56-138CF33BDBC6}"/>
                </a:ext>
              </a:extLst>
            </p:cNvPr>
            <p:cNvSpPr/>
            <p:nvPr/>
          </p:nvSpPr>
          <p:spPr>
            <a:xfrm>
              <a:off x="12448339" y="6098529"/>
              <a:ext cx="72857" cy="159077"/>
            </a:xfrm>
            <a:custGeom>
              <a:avLst/>
              <a:gdLst>
                <a:gd name="connsiteX0" fmla="*/ 36288 w 72857"/>
                <a:gd name="connsiteY0" fmla="*/ 159078 h 159077"/>
                <a:gd name="connsiteX1" fmla="*/ 24925 w 72857"/>
                <a:gd name="connsiteY1" fmla="*/ 159078 h 159077"/>
                <a:gd name="connsiteX2" fmla="*/ 9897 w 72857"/>
                <a:gd name="connsiteY2" fmla="*/ 136352 h 159077"/>
                <a:gd name="connsiteX3" fmla="*/ 9897 w 72857"/>
                <a:gd name="connsiteY3" fmla="*/ 136352 h 159077"/>
                <a:gd name="connsiteX4" fmla="*/ 15028 w 72857"/>
                <a:gd name="connsiteY4" fmla="*/ 101898 h 159077"/>
                <a:gd name="connsiteX5" fmla="*/ 12462 w 72857"/>
                <a:gd name="connsiteY5" fmla="*/ 86503 h 159077"/>
                <a:gd name="connsiteX6" fmla="*/ 29323 w 72857"/>
                <a:gd name="connsiteY6" fmla="*/ 89802 h 159077"/>
                <a:gd name="connsiteX7" fmla="*/ 36654 w 72857"/>
                <a:gd name="connsiteY7" fmla="*/ 91635 h 159077"/>
                <a:gd name="connsiteX8" fmla="*/ 35554 w 72857"/>
                <a:gd name="connsiteY8" fmla="*/ 82471 h 159077"/>
                <a:gd name="connsiteX9" fmla="*/ 0 w 72857"/>
                <a:gd name="connsiteY9" fmla="*/ 41785 h 159077"/>
                <a:gd name="connsiteX10" fmla="*/ 27124 w 72857"/>
                <a:gd name="connsiteY10" fmla="*/ 49116 h 159077"/>
                <a:gd name="connsiteX11" fmla="*/ 41052 w 72857"/>
                <a:gd name="connsiteY11" fmla="*/ 60845 h 159077"/>
                <a:gd name="connsiteX12" fmla="*/ 57180 w 72857"/>
                <a:gd name="connsiteY12" fmla="*/ 58646 h 159077"/>
                <a:gd name="connsiteX13" fmla="*/ 53881 w 72857"/>
                <a:gd name="connsiteY13" fmla="*/ 47650 h 159077"/>
                <a:gd name="connsiteX14" fmla="*/ 57547 w 72857"/>
                <a:gd name="connsiteY14" fmla="*/ 28223 h 159077"/>
                <a:gd name="connsiteX15" fmla="*/ 66710 w 72857"/>
                <a:gd name="connsiteY15" fmla="*/ 0 h 159077"/>
                <a:gd name="connsiteX16" fmla="*/ 70376 w 72857"/>
                <a:gd name="connsiteY16" fmla="*/ 34088 h 159077"/>
                <a:gd name="connsiteX17" fmla="*/ 70742 w 72857"/>
                <a:gd name="connsiteY17" fmla="*/ 74407 h 159077"/>
                <a:gd name="connsiteX18" fmla="*/ 59013 w 72857"/>
                <a:gd name="connsiteY18" fmla="*/ 97866 h 159077"/>
                <a:gd name="connsiteX19" fmla="*/ 59013 w 72857"/>
                <a:gd name="connsiteY19" fmla="*/ 101531 h 159077"/>
                <a:gd name="connsiteX20" fmla="*/ 31522 w 72857"/>
                <a:gd name="connsiteY20" fmla="*/ 116559 h 159077"/>
                <a:gd name="connsiteX21" fmla="*/ 43618 w 72857"/>
                <a:gd name="connsiteY21" fmla="*/ 154313 h 159077"/>
                <a:gd name="connsiteX22" fmla="*/ 36288 w 72857"/>
                <a:gd name="connsiteY22" fmla="*/ 159078 h 15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857" h="159077">
                  <a:moveTo>
                    <a:pt x="36288" y="159078"/>
                  </a:moveTo>
                  <a:cubicBezTo>
                    <a:pt x="32622" y="159078"/>
                    <a:pt x="28957" y="159078"/>
                    <a:pt x="24925" y="159078"/>
                  </a:cubicBezTo>
                  <a:cubicBezTo>
                    <a:pt x="10996" y="157245"/>
                    <a:pt x="6231" y="149914"/>
                    <a:pt x="9897" y="136352"/>
                  </a:cubicBezTo>
                  <a:lnTo>
                    <a:pt x="9897" y="136352"/>
                  </a:lnTo>
                  <a:cubicBezTo>
                    <a:pt x="20160" y="126089"/>
                    <a:pt x="22359" y="115460"/>
                    <a:pt x="15028" y="101898"/>
                  </a:cubicBezTo>
                  <a:cubicBezTo>
                    <a:pt x="13195" y="98232"/>
                    <a:pt x="3666" y="92368"/>
                    <a:pt x="12462" y="86503"/>
                  </a:cubicBezTo>
                  <a:cubicBezTo>
                    <a:pt x="18327" y="82471"/>
                    <a:pt x="25291" y="80272"/>
                    <a:pt x="29323" y="89802"/>
                  </a:cubicBezTo>
                  <a:cubicBezTo>
                    <a:pt x="30789" y="93467"/>
                    <a:pt x="33722" y="94200"/>
                    <a:pt x="36654" y="91635"/>
                  </a:cubicBezTo>
                  <a:cubicBezTo>
                    <a:pt x="40686" y="88336"/>
                    <a:pt x="36654" y="85770"/>
                    <a:pt x="35554" y="82471"/>
                  </a:cubicBezTo>
                  <a:cubicBezTo>
                    <a:pt x="29690" y="63778"/>
                    <a:pt x="17594" y="50949"/>
                    <a:pt x="0" y="41785"/>
                  </a:cubicBezTo>
                  <a:cubicBezTo>
                    <a:pt x="11729" y="38120"/>
                    <a:pt x="22725" y="32988"/>
                    <a:pt x="27124" y="49116"/>
                  </a:cubicBezTo>
                  <a:cubicBezTo>
                    <a:pt x="28957" y="56447"/>
                    <a:pt x="36288" y="56813"/>
                    <a:pt x="41052" y="60845"/>
                  </a:cubicBezTo>
                  <a:cubicBezTo>
                    <a:pt x="46184" y="65610"/>
                    <a:pt x="52049" y="63411"/>
                    <a:pt x="57180" y="58646"/>
                  </a:cubicBezTo>
                  <a:cubicBezTo>
                    <a:pt x="64511" y="52048"/>
                    <a:pt x="55347" y="51315"/>
                    <a:pt x="53881" y="47650"/>
                  </a:cubicBezTo>
                  <a:cubicBezTo>
                    <a:pt x="51315" y="40686"/>
                    <a:pt x="46184" y="34455"/>
                    <a:pt x="57547" y="28223"/>
                  </a:cubicBezTo>
                  <a:cubicBezTo>
                    <a:pt x="67443" y="23092"/>
                    <a:pt x="64144" y="9896"/>
                    <a:pt x="66710" y="0"/>
                  </a:cubicBezTo>
                  <a:cubicBezTo>
                    <a:pt x="78439" y="9896"/>
                    <a:pt x="69642" y="23092"/>
                    <a:pt x="70376" y="34088"/>
                  </a:cubicBezTo>
                  <a:cubicBezTo>
                    <a:pt x="71475" y="47283"/>
                    <a:pt x="71109" y="61212"/>
                    <a:pt x="70742" y="74407"/>
                  </a:cubicBezTo>
                  <a:cubicBezTo>
                    <a:pt x="69276" y="83571"/>
                    <a:pt x="63411" y="90168"/>
                    <a:pt x="59013" y="97866"/>
                  </a:cubicBezTo>
                  <a:cubicBezTo>
                    <a:pt x="59013" y="98965"/>
                    <a:pt x="59013" y="100432"/>
                    <a:pt x="59013" y="101531"/>
                  </a:cubicBezTo>
                  <a:cubicBezTo>
                    <a:pt x="46917" y="100798"/>
                    <a:pt x="36288" y="103730"/>
                    <a:pt x="31522" y="116559"/>
                  </a:cubicBezTo>
                  <a:cubicBezTo>
                    <a:pt x="25291" y="132687"/>
                    <a:pt x="32622" y="144050"/>
                    <a:pt x="43618" y="154313"/>
                  </a:cubicBezTo>
                  <a:cubicBezTo>
                    <a:pt x="42152" y="158345"/>
                    <a:pt x="39220" y="158711"/>
                    <a:pt x="36288" y="159078"/>
                  </a:cubicBezTo>
                  <a:close/>
                </a:path>
              </a:pathLst>
            </a:custGeom>
            <a:solidFill>
              <a:srgbClr val="9B695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7BC34CE2-643D-46B5-B7E8-6FCDD80B4531}"/>
                </a:ext>
              </a:extLst>
            </p:cNvPr>
            <p:cNvSpPr/>
            <p:nvPr/>
          </p:nvSpPr>
          <p:spPr>
            <a:xfrm>
              <a:off x="11896296" y="5807875"/>
              <a:ext cx="49117" cy="110691"/>
            </a:xfrm>
            <a:custGeom>
              <a:avLst/>
              <a:gdLst>
                <a:gd name="connsiteX0" fmla="*/ 47686 w 49117"/>
                <a:gd name="connsiteY0" fmla="*/ 77695 h 110691"/>
                <a:gd name="connsiteX1" fmla="*/ 35223 w 49117"/>
                <a:gd name="connsiteY1" fmla="*/ 105552 h 110691"/>
                <a:gd name="connsiteX2" fmla="*/ 15430 w 49117"/>
                <a:gd name="connsiteY2" fmla="*/ 108485 h 110691"/>
                <a:gd name="connsiteX3" fmla="*/ 7366 w 49117"/>
                <a:gd name="connsiteY3" fmla="*/ 106652 h 110691"/>
                <a:gd name="connsiteX4" fmla="*/ 9932 w 49117"/>
                <a:gd name="connsiteY4" fmla="*/ 43607 h 110691"/>
                <a:gd name="connsiteX5" fmla="*/ 26060 w 49117"/>
                <a:gd name="connsiteY5" fmla="*/ 19782 h 110691"/>
                <a:gd name="connsiteX6" fmla="*/ 27160 w 49117"/>
                <a:gd name="connsiteY6" fmla="*/ 21982 h 110691"/>
                <a:gd name="connsiteX7" fmla="*/ 23494 w 49117"/>
                <a:gd name="connsiteY7" fmla="*/ 16117 h 110691"/>
                <a:gd name="connsiteX8" fmla="*/ 13598 w 49117"/>
                <a:gd name="connsiteY8" fmla="*/ 7320 h 110691"/>
                <a:gd name="connsiteX9" fmla="*/ 34857 w 49117"/>
                <a:gd name="connsiteY9" fmla="*/ 356 h 110691"/>
                <a:gd name="connsiteX10" fmla="*/ 39988 w 49117"/>
                <a:gd name="connsiteY10" fmla="*/ 13551 h 110691"/>
                <a:gd name="connsiteX11" fmla="*/ 34124 w 49117"/>
                <a:gd name="connsiteY11" fmla="*/ 28946 h 110691"/>
                <a:gd name="connsiteX12" fmla="*/ 22394 w 49117"/>
                <a:gd name="connsiteY12" fmla="*/ 38842 h 110691"/>
                <a:gd name="connsiteX13" fmla="*/ 33024 w 49117"/>
                <a:gd name="connsiteY13" fmla="*/ 40308 h 110691"/>
                <a:gd name="connsiteX14" fmla="*/ 43287 w 49117"/>
                <a:gd name="connsiteY14" fmla="*/ 39209 h 110691"/>
                <a:gd name="connsiteX15" fmla="*/ 46219 w 49117"/>
                <a:gd name="connsiteY15" fmla="*/ 57902 h 110691"/>
                <a:gd name="connsiteX16" fmla="*/ 47686 w 49117"/>
                <a:gd name="connsiteY16" fmla="*/ 77695 h 11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117" h="110691">
                  <a:moveTo>
                    <a:pt x="47686" y="77695"/>
                  </a:moveTo>
                  <a:cubicBezTo>
                    <a:pt x="36689" y="83927"/>
                    <a:pt x="37423" y="95656"/>
                    <a:pt x="35223" y="105552"/>
                  </a:cubicBezTo>
                  <a:cubicBezTo>
                    <a:pt x="28259" y="107752"/>
                    <a:pt x="19096" y="88325"/>
                    <a:pt x="15430" y="108485"/>
                  </a:cubicBezTo>
                  <a:cubicBezTo>
                    <a:pt x="14697" y="112150"/>
                    <a:pt x="7366" y="111050"/>
                    <a:pt x="7366" y="106652"/>
                  </a:cubicBezTo>
                  <a:cubicBezTo>
                    <a:pt x="7000" y="85759"/>
                    <a:pt x="-10594" y="63767"/>
                    <a:pt x="9932" y="43607"/>
                  </a:cubicBezTo>
                  <a:cubicBezTo>
                    <a:pt x="7366" y="25280"/>
                    <a:pt x="10665" y="20149"/>
                    <a:pt x="26060" y="19782"/>
                  </a:cubicBezTo>
                  <a:cubicBezTo>
                    <a:pt x="26426" y="19782"/>
                    <a:pt x="26793" y="21982"/>
                    <a:pt x="27160" y="21982"/>
                  </a:cubicBezTo>
                  <a:cubicBezTo>
                    <a:pt x="27160" y="19416"/>
                    <a:pt x="26060" y="16850"/>
                    <a:pt x="23494" y="16117"/>
                  </a:cubicBezTo>
                  <a:cubicBezTo>
                    <a:pt x="18363" y="15017"/>
                    <a:pt x="9932" y="15750"/>
                    <a:pt x="13598" y="7320"/>
                  </a:cubicBezTo>
                  <a:cubicBezTo>
                    <a:pt x="17263" y="-744"/>
                    <a:pt x="27160" y="-377"/>
                    <a:pt x="34857" y="356"/>
                  </a:cubicBezTo>
                  <a:cubicBezTo>
                    <a:pt x="43287" y="1089"/>
                    <a:pt x="44753" y="6587"/>
                    <a:pt x="39988" y="13551"/>
                  </a:cubicBezTo>
                  <a:cubicBezTo>
                    <a:pt x="34857" y="17583"/>
                    <a:pt x="34490" y="22715"/>
                    <a:pt x="34124" y="28946"/>
                  </a:cubicBezTo>
                  <a:cubicBezTo>
                    <a:pt x="34124" y="32245"/>
                    <a:pt x="26793" y="35543"/>
                    <a:pt x="22394" y="38842"/>
                  </a:cubicBezTo>
                  <a:cubicBezTo>
                    <a:pt x="25693" y="45440"/>
                    <a:pt x="29725" y="42508"/>
                    <a:pt x="33024" y="40308"/>
                  </a:cubicBezTo>
                  <a:cubicBezTo>
                    <a:pt x="36689" y="37743"/>
                    <a:pt x="43654" y="35177"/>
                    <a:pt x="43287" y="39209"/>
                  </a:cubicBezTo>
                  <a:cubicBezTo>
                    <a:pt x="42921" y="46173"/>
                    <a:pt x="54283" y="53137"/>
                    <a:pt x="46219" y="57902"/>
                  </a:cubicBezTo>
                  <a:cubicBezTo>
                    <a:pt x="33391" y="66699"/>
                    <a:pt x="43287" y="71464"/>
                    <a:pt x="47686" y="77695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9738D907-3DA7-4BF6-9D71-F5A42FEFEB73}"/>
                </a:ext>
              </a:extLst>
            </p:cNvPr>
            <p:cNvSpPr/>
            <p:nvPr/>
          </p:nvSpPr>
          <p:spPr>
            <a:xfrm>
              <a:off x="11936285" y="5693476"/>
              <a:ext cx="76090" cy="90196"/>
            </a:xfrm>
            <a:custGeom>
              <a:avLst/>
              <a:gdLst>
                <a:gd name="connsiteX0" fmla="*/ 60112 w 76090"/>
                <a:gd name="connsiteY0" fmla="*/ 83232 h 90196"/>
                <a:gd name="connsiteX1" fmla="*/ 45084 w 76090"/>
                <a:gd name="connsiteY1" fmla="*/ 83232 h 90196"/>
                <a:gd name="connsiteX2" fmla="*/ 41419 w 76090"/>
                <a:gd name="connsiteY2" fmla="*/ 79567 h 90196"/>
                <a:gd name="connsiteX3" fmla="*/ 38120 w 76090"/>
                <a:gd name="connsiteY3" fmla="*/ 35582 h 90196"/>
                <a:gd name="connsiteX4" fmla="*/ 16494 w 76090"/>
                <a:gd name="connsiteY4" fmla="*/ 33749 h 90196"/>
                <a:gd name="connsiteX5" fmla="*/ 0 w 76090"/>
                <a:gd name="connsiteY5" fmla="*/ 30817 h 90196"/>
                <a:gd name="connsiteX6" fmla="*/ 11363 w 76090"/>
                <a:gd name="connsiteY6" fmla="*/ 23486 h 90196"/>
                <a:gd name="connsiteX7" fmla="*/ 19060 w 76090"/>
                <a:gd name="connsiteY7" fmla="*/ 19821 h 90196"/>
                <a:gd name="connsiteX8" fmla="*/ 41785 w 76090"/>
                <a:gd name="connsiteY8" fmla="*/ 28 h 90196"/>
                <a:gd name="connsiteX9" fmla="*/ 59379 w 76090"/>
                <a:gd name="connsiteY9" fmla="*/ 6992 h 90196"/>
                <a:gd name="connsiteX10" fmla="*/ 57180 w 76090"/>
                <a:gd name="connsiteY10" fmla="*/ 24219 h 90196"/>
                <a:gd name="connsiteX11" fmla="*/ 48750 w 76090"/>
                <a:gd name="connsiteY11" fmla="*/ 38881 h 90196"/>
                <a:gd name="connsiteX12" fmla="*/ 67443 w 76090"/>
                <a:gd name="connsiteY12" fmla="*/ 56841 h 90196"/>
                <a:gd name="connsiteX13" fmla="*/ 71108 w 76090"/>
                <a:gd name="connsiteY13" fmla="*/ 75535 h 90196"/>
                <a:gd name="connsiteX14" fmla="*/ 71108 w 76090"/>
                <a:gd name="connsiteY14" fmla="*/ 90196 h 90196"/>
                <a:gd name="connsiteX15" fmla="*/ 60112 w 76090"/>
                <a:gd name="connsiteY15" fmla="*/ 83232 h 9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90" h="90196">
                  <a:moveTo>
                    <a:pt x="60112" y="83232"/>
                  </a:moveTo>
                  <a:cubicBezTo>
                    <a:pt x="54981" y="76268"/>
                    <a:pt x="50216" y="81399"/>
                    <a:pt x="45084" y="83232"/>
                  </a:cubicBezTo>
                  <a:cubicBezTo>
                    <a:pt x="41785" y="83965"/>
                    <a:pt x="40319" y="82866"/>
                    <a:pt x="41419" y="79567"/>
                  </a:cubicBezTo>
                  <a:cubicBezTo>
                    <a:pt x="54614" y="63806"/>
                    <a:pt x="37020" y="50610"/>
                    <a:pt x="38120" y="35582"/>
                  </a:cubicBezTo>
                  <a:cubicBezTo>
                    <a:pt x="30423" y="39981"/>
                    <a:pt x="23825" y="36682"/>
                    <a:pt x="16494" y="33749"/>
                  </a:cubicBezTo>
                  <a:cubicBezTo>
                    <a:pt x="11729" y="31550"/>
                    <a:pt x="5498" y="31550"/>
                    <a:pt x="0" y="30817"/>
                  </a:cubicBezTo>
                  <a:cubicBezTo>
                    <a:pt x="0" y="22387"/>
                    <a:pt x="5132" y="22020"/>
                    <a:pt x="11363" y="23486"/>
                  </a:cubicBezTo>
                  <a:cubicBezTo>
                    <a:pt x="13929" y="22020"/>
                    <a:pt x="17594" y="19088"/>
                    <a:pt x="19060" y="19821"/>
                  </a:cubicBezTo>
                  <a:cubicBezTo>
                    <a:pt x="41419" y="30451"/>
                    <a:pt x="42885" y="16156"/>
                    <a:pt x="41785" y="28"/>
                  </a:cubicBezTo>
                  <a:cubicBezTo>
                    <a:pt x="49849" y="-339"/>
                    <a:pt x="55347" y="2960"/>
                    <a:pt x="59379" y="6992"/>
                  </a:cubicBezTo>
                  <a:cubicBezTo>
                    <a:pt x="64877" y="12857"/>
                    <a:pt x="67443" y="22020"/>
                    <a:pt x="57180" y="24219"/>
                  </a:cubicBezTo>
                  <a:cubicBezTo>
                    <a:pt x="46550" y="26419"/>
                    <a:pt x="46184" y="35582"/>
                    <a:pt x="48750" y="38881"/>
                  </a:cubicBezTo>
                  <a:cubicBezTo>
                    <a:pt x="53515" y="45845"/>
                    <a:pt x="52782" y="60140"/>
                    <a:pt x="67443" y="56841"/>
                  </a:cubicBezTo>
                  <a:cubicBezTo>
                    <a:pt x="66710" y="63439"/>
                    <a:pt x="60112" y="71136"/>
                    <a:pt x="71108" y="75535"/>
                  </a:cubicBezTo>
                  <a:cubicBezTo>
                    <a:pt x="76607" y="80666"/>
                    <a:pt x="78806" y="85431"/>
                    <a:pt x="71108" y="90196"/>
                  </a:cubicBezTo>
                  <a:cubicBezTo>
                    <a:pt x="67443" y="87997"/>
                    <a:pt x="65977" y="82133"/>
                    <a:pt x="60112" y="8323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DC9CA482-5BDB-4FB0-BA6B-FD1E7D2C1BE0}"/>
                </a:ext>
              </a:extLst>
            </p:cNvPr>
            <p:cNvSpPr/>
            <p:nvPr/>
          </p:nvSpPr>
          <p:spPr>
            <a:xfrm>
              <a:off x="11879464" y="5786209"/>
              <a:ext cx="65719" cy="68806"/>
            </a:xfrm>
            <a:custGeom>
              <a:avLst/>
              <a:gdLst>
                <a:gd name="connsiteX0" fmla="*/ 56821 w 65719"/>
                <a:gd name="connsiteY0" fmla="*/ 35583 h 68806"/>
                <a:gd name="connsiteX1" fmla="*/ 31530 w 65719"/>
                <a:gd name="connsiteY1" fmla="*/ 28619 h 68806"/>
                <a:gd name="connsiteX2" fmla="*/ 42892 w 65719"/>
                <a:gd name="connsiteY2" fmla="*/ 35950 h 68806"/>
                <a:gd name="connsiteX3" fmla="*/ 45092 w 65719"/>
                <a:gd name="connsiteY3" fmla="*/ 44380 h 68806"/>
                <a:gd name="connsiteX4" fmla="*/ 39227 w 65719"/>
                <a:gd name="connsiteY4" fmla="*/ 41814 h 68806"/>
                <a:gd name="connsiteX5" fmla="*/ 26765 w 65719"/>
                <a:gd name="connsiteY5" fmla="*/ 65639 h 68806"/>
                <a:gd name="connsiteX6" fmla="*/ 374 w 65719"/>
                <a:gd name="connsiteY6" fmla="*/ 65639 h 68806"/>
                <a:gd name="connsiteX7" fmla="*/ 374 w 65719"/>
                <a:gd name="connsiteY7" fmla="*/ 65639 h 68806"/>
                <a:gd name="connsiteX8" fmla="*/ 2940 w 65719"/>
                <a:gd name="connsiteY8" fmla="*/ 59041 h 68806"/>
                <a:gd name="connsiteX9" fmla="*/ 5872 w 65719"/>
                <a:gd name="connsiteY9" fmla="*/ 44380 h 68806"/>
                <a:gd name="connsiteX10" fmla="*/ 1474 w 65719"/>
                <a:gd name="connsiteY10" fmla="*/ 38515 h 68806"/>
                <a:gd name="connsiteX11" fmla="*/ 2573 w 65719"/>
                <a:gd name="connsiteY11" fmla="*/ 30818 h 68806"/>
                <a:gd name="connsiteX12" fmla="*/ 17968 w 65719"/>
                <a:gd name="connsiteY12" fmla="*/ 11391 h 68806"/>
                <a:gd name="connsiteX13" fmla="*/ 25299 w 65719"/>
                <a:gd name="connsiteY13" fmla="*/ 11025 h 68806"/>
                <a:gd name="connsiteX14" fmla="*/ 41426 w 65719"/>
                <a:gd name="connsiteY14" fmla="*/ 1495 h 68806"/>
                <a:gd name="connsiteX15" fmla="*/ 57187 w 65719"/>
                <a:gd name="connsiteY15" fmla="*/ 1495 h 68806"/>
                <a:gd name="connsiteX16" fmla="*/ 57187 w 65719"/>
                <a:gd name="connsiteY16" fmla="*/ 1495 h 68806"/>
                <a:gd name="connsiteX17" fmla="*/ 61219 w 65719"/>
                <a:gd name="connsiteY17" fmla="*/ 35216 h 68806"/>
                <a:gd name="connsiteX18" fmla="*/ 56821 w 65719"/>
                <a:gd name="connsiteY18" fmla="*/ 35583 h 6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719" h="68806">
                  <a:moveTo>
                    <a:pt x="56821" y="35583"/>
                  </a:moveTo>
                  <a:cubicBezTo>
                    <a:pt x="52422" y="13591"/>
                    <a:pt x="40327" y="34483"/>
                    <a:pt x="31530" y="28619"/>
                  </a:cubicBezTo>
                  <a:cubicBezTo>
                    <a:pt x="34096" y="37416"/>
                    <a:pt x="41060" y="31185"/>
                    <a:pt x="42892" y="35950"/>
                  </a:cubicBezTo>
                  <a:cubicBezTo>
                    <a:pt x="43992" y="38882"/>
                    <a:pt x="46191" y="42914"/>
                    <a:pt x="45092" y="44380"/>
                  </a:cubicBezTo>
                  <a:cubicBezTo>
                    <a:pt x="40327" y="50978"/>
                    <a:pt x="42526" y="39982"/>
                    <a:pt x="39227" y="41814"/>
                  </a:cubicBezTo>
                  <a:cubicBezTo>
                    <a:pt x="29330" y="46946"/>
                    <a:pt x="29697" y="57209"/>
                    <a:pt x="26765" y="65639"/>
                  </a:cubicBezTo>
                  <a:cubicBezTo>
                    <a:pt x="17968" y="71504"/>
                    <a:pt x="9171" y="67838"/>
                    <a:pt x="374" y="65639"/>
                  </a:cubicBezTo>
                  <a:lnTo>
                    <a:pt x="374" y="65639"/>
                  </a:lnTo>
                  <a:cubicBezTo>
                    <a:pt x="-726" y="62707"/>
                    <a:pt x="741" y="60874"/>
                    <a:pt x="2940" y="59041"/>
                  </a:cubicBezTo>
                  <a:cubicBezTo>
                    <a:pt x="8071" y="55010"/>
                    <a:pt x="16135" y="51711"/>
                    <a:pt x="5872" y="44380"/>
                  </a:cubicBezTo>
                  <a:cubicBezTo>
                    <a:pt x="3673" y="42914"/>
                    <a:pt x="2207" y="41081"/>
                    <a:pt x="1474" y="38515"/>
                  </a:cubicBezTo>
                  <a:cubicBezTo>
                    <a:pt x="1107" y="35950"/>
                    <a:pt x="1474" y="33384"/>
                    <a:pt x="2573" y="30818"/>
                  </a:cubicBezTo>
                  <a:cubicBezTo>
                    <a:pt x="8804" y="24953"/>
                    <a:pt x="10637" y="16156"/>
                    <a:pt x="17968" y="11391"/>
                  </a:cubicBezTo>
                  <a:cubicBezTo>
                    <a:pt x="20534" y="10658"/>
                    <a:pt x="23466" y="9925"/>
                    <a:pt x="25299" y="11025"/>
                  </a:cubicBezTo>
                  <a:cubicBezTo>
                    <a:pt x="37394" y="18722"/>
                    <a:pt x="38494" y="8459"/>
                    <a:pt x="41426" y="1495"/>
                  </a:cubicBezTo>
                  <a:cubicBezTo>
                    <a:pt x="46558" y="-2904"/>
                    <a:pt x="51689" y="4061"/>
                    <a:pt x="57187" y="1495"/>
                  </a:cubicBezTo>
                  <a:lnTo>
                    <a:pt x="57187" y="1495"/>
                  </a:lnTo>
                  <a:cubicBezTo>
                    <a:pt x="61586" y="12491"/>
                    <a:pt x="71482" y="22754"/>
                    <a:pt x="61219" y="35216"/>
                  </a:cubicBezTo>
                  <a:cubicBezTo>
                    <a:pt x="59387" y="35216"/>
                    <a:pt x="58287" y="35216"/>
                    <a:pt x="56821" y="3558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287FBC8C-46B8-446B-88AF-2822BD7C3DF5}"/>
                </a:ext>
              </a:extLst>
            </p:cNvPr>
            <p:cNvSpPr/>
            <p:nvPr/>
          </p:nvSpPr>
          <p:spPr>
            <a:xfrm>
              <a:off x="11959506" y="5931359"/>
              <a:ext cx="42755" cy="51112"/>
            </a:xfrm>
            <a:custGeom>
              <a:avLst/>
              <a:gdLst>
                <a:gd name="connsiteX0" fmla="*/ 42756 w 42755"/>
                <a:gd name="connsiteY0" fmla="*/ 23120 h 51112"/>
                <a:gd name="connsiteX1" fmla="*/ 40557 w 42755"/>
                <a:gd name="connsiteY1" fmla="*/ 41447 h 51112"/>
                <a:gd name="connsiteX2" fmla="*/ 21130 w 42755"/>
                <a:gd name="connsiteY2" fmla="*/ 50977 h 51112"/>
                <a:gd name="connsiteX3" fmla="*/ 237 w 42755"/>
                <a:gd name="connsiteY3" fmla="*/ 6992 h 51112"/>
                <a:gd name="connsiteX4" fmla="*/ 7568 w 42755"/>
                <a:gd name="connsiteY4" fmla="*/ 28 h 51112"/>
                <a:gd name="connsiteX5" fmla="*/ 14166 w 42755"/>
                <a:gd name="connsiteY5" fmla="*/ 6992 h 51112"/>
                <a:gd name="connsiteX6" fmla="*/ 14166 w 42755"/>
                <a:gd name="connsiteY6" fmla="*/ 8825 h 51112"/>
                <a:gd name="connsiteX7" fmla="*/ 42756 w 42755"/>
                <a:gd name="connsiteY7" fmla="*/ 23120 h 5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55" h="51112">
                  <a:moveTo>
                    <a:pt x="42756" y="23120"/>
                  </a:moveTo>
                  <a:cubicBezTo>
                    <a:pt x="42023" y="29718"/>
                    <a:pt x="41656" y="35582"/>
                    <a:pt x="40557" y="41447"/>
                  </a:cubicBezTo>
                  <a:cubicBezTo>
                    <a:pt x="37991" y="51710"/>
                    <a:pt x="24796" y="51343"/>
                    <a:pt x="21130" y="50977"/>
                  </a:cubicBezTo>
                  <a:cubicBezTo>
                    <a:pt x="11600" y="49877"/>
                    <a:pt x="-1962" y="17255"/>
                    <a:pt x="237" y="6992"/>
                  </a:cubicBezTo>
                  <a:cubicBezTo>
                    <a:pt x="1337" y="2960"/>
                    <a:pt x="3536" y="394"/>
                    <a:pt x="7568" y="28"/>
                  </a:cubicBezTo>
                  <a:cubicBezTo>
                    <a:pt x="12333" y="-339"/>
                    <a:pt x="13799" y="2960"/>
                    <a:pt x="14166" y="6992"/>
                  </a:cubicBezTo>
                  <a:cubicBezTo>
                    <a:pt x="14166" y="7725"/>
                    <a:pt x="14166" y="8092"/>
                    <a:pt x="14166" y="8825"/>
                  </a:cubicBezTo>
                  <a:cubicBezTo>
                    <a:pt x="20397" y="34116"/>
                    <a:pt x="20397" y="34116"/>
                    <a:pt x="42756" y="2312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0A3AD456-EF87-49A3-80EC-865F1C77B4FD}"/>
                </a:ext>
              </a:extLst>
            </p:cNvPr>
            <p:cNvSpPr/>
            <p:nvPr/>
          </p:nvSpPr>
          <p:spPr>
            <a:xfrm>
              <a:off x="11935659" y="5787704"/>
              <a:ext cx="19319" cy="47650"/>
            </a:xfrm>
            <a:custGeom>
              <a:avLst/>
              <a:gdLst>
                <a:gd name="connsiteX0" fmla="*/ 4658 w 19319"/>
                <a:gd name="connsiteY0" fmla="*/ 33722 h 47650"/>
                <a:gd name="connsiteX1" fmla="*/ 626 w 19319"/>
                <a:gd name="connsiteY1" fmla="*/ 0 h 47650"/>
                <a:gd name="connsiteX2" fmla="*/ 19319 w 19319"/>
                <a:gd name="connsiteY2" fmla="*/ 22725 h 47650"/>
                <a:gd name="connsiteX3" fmla="*/ 11989 w 19319"/>
                <a:gd name="connsiteY3" fmla="*/ 47650 h 47650"/>
                <a:gd name="connsiteX4" fmla="*/ 4658 w 19319"/>
                <a:gd name="connsiteY4" fmla="*/ 33722 h 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9" h="47650">
                  <a:moveTo>
                    <a:pt x="4658" y="33722"/>
                  </a:moveTo>
                  <a:cubicBezTo>
                    <a:pt x="8323" y="21992"/>
                    <a:pt x="-2673" y="11729"/>
                    <a:pt x="626" y="0"/>
                  </a:cubicBezTo>
                  <a:cubicBezTo>
                    <a:pt x="9056" y="5865"/>
                    <a:pt x="19319" y="9897"/>
                    <a:pt x="19319" y="22725"/>
                  </a:cubicBezTo>
                  <a:cubicBezTo>
                    <a:pt x="9423" y="28957"/>
                    <a:pt x="17853" y="40319"/>
                    <a:pt x="11989" y="47650"/>
                  </a:cubicBezTo>
                  <a:cubicBezTo>
                    <a:pt x="1359" y="47284"/>
                    <a:pt x="8690" y="37754"/>
                    <a:pt x="4658" y="337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E427BC52-F3BA-4753-A7DB-D17FCAB759FD}"/>
                </a:ext>
              </a:extLst>
            </p:cNvPr>
            <p:cNvSpPr/>
            <p:nvPr/>
          </p:nvSpPr>
          <p:spPr>
            <a:xfrm>
              <a:off x="12158734" y="5991671"/>
              <a:ext cx="26539" cy="38681"/>
            </a:xfrm>
            <a:custGeom>
              <a:avLst/>
              <a:gdLst>
                <a:gd name="connsiteX0" fmla="*/ 11769 w 26539"/>
                <a:gd name="connsiteY0" fmla="*/ 38682 h 38681"/>
                <a:gd name="connsiteX1" fmla="*/ 11769 w 26539"/>
                <a:gd name="connsiteY1" fmla="*/ 23654 h 38681"/>
                <a:gd name="connsiteX2" fmla="*/ 5538 w 26539"/>
                <a:gd name="connsiteY2" fmla="*/ 13390 h 38681"/>
                <a:gd name="connsiteX3" fmla="*/ 40 w 26539"/>
                <a:gd name="connsiteY3" fmla="*/ 7892 h 38681"/>
                <a:gd name="connsiteX4" fmla="*/ 6637 w 26539"/>
                <a:gd name="connsiteY4" fmla="*/ 195 h 38681"/>
                <a:gd name="connsiteX5" fmla="*/ 24231 w 26539"/>
                <a:gd name="connsiteY5" fmla="*/ 8259 h 38681"/>
                <a:gd name="connsiteX6" fmla="*/ 20566 w 26539"/>
                <a:gd name="connsiteY6" fmla="*/ 21454 h 38681"/>
                <a:gd name="connsiteX7" fmla="*/ 11769 w 26539"/>
                <a:gd name="connsiteY7" fmla="*/ 38682 h 3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39" h="38681">
                  <a:moveTo>
                    <a:pt x="11769" y="38682"/>
                  </a:moveTo>
                  <a:cubicBezTo>
                    <a:pt x="6271" y="32451"/>
                    <a:pt x="10303" y="27685"/>
                    <a:pt x="11769" y="23654"/>
                  </a:cubicBezTo>
                  <a:cubicBezTo>
                    <a:pt x="13602" y="17056"/>
                    <a:pt x="17267" y="11191"/>
                    <a:pt x="5538" y="13390"/>
                  </a:cubicBezTo>
                  <a:cubicBezTo>
                    <a:pt x="1872" y="14124"/>
                    <a:pt x="-327" y="11191"/>
                    <a:pt x="40" y="7892"/>
                  </a:cubicBezTo>
                  <a:cubicBezTo>
                    <a:pt x="406" y="3861"/>
                    <a:pt x="2605" y="562"/>
                    <a:pt x="6637" y="195"/>
                  </a:cubicBezTo>
                  <a:cubicBezTo>
                    <a:pt x="13968" y="-905"/>
                    <a:pt x="19833" y="2761"/>
                    <a:pt x="24231" y="8259"/>
                  </a:cubicBezTo>
                  <a:cubicBezTo>
                    <a:pt x="28996" y="14124"/>
                    <a:pt x="25697" y="18156"/>
                    <a:pt x="20566" y="21454"/>
                  </a:cubicBezTo>
                  <a:cubicBezTo>
                    <a:pt x="13968" y="24753"/>
                    <a:pt x="15434" y="32817"/>
                    <a:pt x="11769" y="38682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E5AD7E22-9A6C-4765-A435-38CDA06CCBE0}"/>
                </a:ext>
              </a:extLst>
            </p:cNvPr>
            <p:cNvSpPr/>
            <p:nvPr/>
          </p:nvSpPr>
          <p:spPr>
            <a:xfrm>
              <a:off x="12179300" y="6206188"/>
              <a:ext cx="24098" cy="31625"/>
            </a:xfrm>
            <a:custGeom>
              <a:avLst/>
              <a:gdLst>
                <a:gd name="connsiteX0" fmla="*/ 12096 w 24098"/>
                <a:gd name="connsiteY0" fmla="*/ 31625 h 31625"/>
                <a:gd name="connsiteX1" fmla="*/ 0 w 24098"/>
                <a:gd name="connsiteY1" fmla="*/ 836 h 31625"/>
                <a:gd name="connsiteX2" fmla="*/ 19060 w 24098"/>
                <a:gd name="connsiteY2" fmla="*/ 5968 h 31625"/>
                <a:gd name="connsiteX3" fmla="*/ 21626 w 24098"/>
                <a:gd name="connsiteY3" fmla="*/ 15498 h 31625"/>
                <a:gd name="connsiteX4" fmla="*/ 12096 w 24098"/>
                <a:gd name="connsiteY4" fmla="*/ 31625 h 3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98" h="31625">
                  <a:moveTo>
                    <a:pt x="12096" y="31625"/>
                  </a:moveTo>
                  <a:cubicBezTo>
                    <a:pt x="0" y="16231"/>
                    <a:pt x="0" y="16231"/>
                    <a:pt x="0" y="836"/>
                  </a:cubicBezTo>
                  <a:cubicBezTo>
                    <a:pt x="8430" y="-5029"/>
                    <a:pt x="7697" y="22462"/>
                    <a:pt x="19060" y="5968"/>
                  </a:cubicBezTo>
                  <a:cubicBezTo>
                    <a:pt x="20526" y="8900"/>
                    <a:pt x="27857" y="9633"/>
                    <a:pt x="21626" y="15498"/>
                  </a:cubicBezTo>
                  <a:cubicBezTo>
                    <a:pt x="17960" y="19163"/>
                    <a:pt x="15761" y="25028"/>
                    <a:pt x="12096" y="3162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9D8361A8-505C-43BE-82D3-AC23CBE76C8E}"/>
                </a:ext>
              </a:extLst>
            </p:cNvPr>
            <p:cNvSpPr/>
            <p:nvPr/>
          </p:nvSpPr>
          <p:spPr>
            <a:xfrm>
              <a:off x="12434837" y="5697536"/>
              <a:ext cx="16111" cy="14839"/>
            </a:xfrm>
            <a:custGeom>
              <a:avLst/>
              <a:gdLst>
                <a:gd name="connsiteX0" fmla="*/ 1040 w 16111"/>
                <a:gd name="connsiteY0" fmla="*/ 7697 h 14839"/>
                <a:gd name="connsiteX1" fmla="*/ 6171 w 16111"/>
                <a:gd name="connsiteY1" fmla="*/ 0 h 14839"/>
                <a:gd name="connsiteX2" fmla="*/ 16068 w 16111"/>
                <a:gd name="connsiteY2" fmla="*/ 11363 h 14839"/>
                <a:gd name="connsiteX3" fmla="*/ 1040 w 16111"/>
                <a:gd name="connsiteY3" fmla="*/ 7697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1" h="14839">
                  <a:moveTo>
                    <a:pt x="1040" y="7697"/>
                  </a:moveTo>
                  <a:cubicBezTo>
                    <a:pt x="-1159" y="2566"/>
                    <a:pt x="-60" y="0"/>
                    <a:pt x="6171" y="0"/>
                  </a:cubicBezTo>
                  <a:cubicBezTo>
                    <a:pt x="14601" y="0"/>
                    <a:pt x="16434" y="4398"/>
                    <a:pt x="16068" y="11363"/>
                  </a:cubicBezTo>
                  <a:cubicBezTo>
                    <a:pt x="11669" y="6964"/>
                    <a:pt x="2139" y="23825"/>
                    <a:pt x="1040" y="7697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21DA05DF-0824-4E01-89C3-AF10EB616FF9}"/>
                </a:ext>
              </a:extLst>
            </p:cNvPr>
            <p:cNvSpPr/>
            <p:nvPr/>
          </p:nvSpPr>
          <p:spPr>
            <a:xfrm>
              <a:off x="12019122" y="6137265"/>
              <a:ext cx="18693" cy="22475"/>
            </a:xfrm>
            <a:custGeom>
              <a:avLst/>
              <a:gdLst>
                <a:gd name="connsiteX0" fmla="*/ 0 w 18693"/>
                <a:gd name="connsiteY0" fmla="*/ 3782 h 22475"/>
                <a:gd name="connsiteX1" fmla="*/ 18694 w 18693"/>
                <a:gd name="connsiteY1" fmla="*/ 17344 h 22475"/>
                <a:gd name="connsiteX2" fmla="*/ 13929 w 18693"/>
                <a:gd name="connsiteY2" fmla="*/ 22476 h 22475"/>
                <a:gd name="connsiteX3" fmla="*/ 0 w 18693"/>
                <a:gd name="connsiteY3" fmla="*/ 3782 h 22475"/>
                <a:gd name="connsiteX4" fmla="*/ 0 w 18693"/>
                <a:gd name="connsiteY4" fmla="*/ 3782 h 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93" h="22475">
                  <a:moveTo>
                    <a:pt x="0" y="3782"/>
                  </a:moveTo>
                  <a:cubicBezTo>
                    <a:pt x="20526" y="-7947"/>
                    <a:pt x="14662" y="10747"/>
                    <a:pt x="18694" y="17344"/>
                  </a:cubicBezTo>
                  <a:cubicBezTo>
                    <a:pt x="17227" y="19177"/>
                    <a:pt x="15395" y="20643"/>
                    <a:pt x="13929" y="22476"/>
                  </a:cubicBezTo>
                  <a:cubicBezTo>
                    <a:pt x="9163" y="16245"/>
                    <a:pt x="4399" y="10014"/>
                    <a:pt x="0" y="3782"/>
                  </a:cubicBezTo>
                  <a:lnTo>
                    <a:pt x="0" y="3782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7018BC6-44DD-4285-A3E1-3133C6B9B358}"/>
                </a:ext>
              </a:extLst>
            </p:cNvPr>
            <p:cNvSpPr/>
            <p:nvPr/>
          </p:nvSpPr>
          <p:spPr>
            <a:xfrm>
              <a:off x="12375032" y="5884560"/>
              <a:ext cx="19332" cy="11624"/>
            </a:xfrm>
            <a:custGeom>
              <a:avLst/>
              <a:gdLst>
                <a:gd name="connsiteX0" fmla="*/ 0 w 19332"/>
                <a:gd name="connsiteY0" fmla="*/ 3942 h 11624"/>
                <a:gd name="connsiteX1" fmla="*/ 18693 w 19332"/>
                <a:gd name="connsiteY1" fmla="*/ 2476 h 11624"/>
                <a:gd name="connsiteX2" fmla="*/ 17960 w 19332"/>
                <a:gd name="connsiteY2" fmla="*/ 9441 h 11624"/>
                <a:gd name="connsiteX3" fmla="*/ 0 w 19332"/>
                <a:gd name="connsiteY3" fmla="*/ 3942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2" h="11624">
                  <a:moveTo>
                    <a:pt x="0" y="3942"/>
                  </a:moveTo>
                  <a:cubicBezTo>
                    <a:pt x="7697" y="1377"/>
                    <a:pt x="13195" y="-2655"/>
                    <a:pt x="18693" y="2476"/>
                  </a:cubicBezTo>
                  <a:cubicBezTo>
                    <a:pt x="19793" y="3576"/>
                    <a:pt x="19426" y="7974"/>
                    <a:pt x="17960" y="9441"/>
                  </a:cubicBezTo>
                  <a:cubicBezTo>
                    <a:pt x="11729" y="14572"/>
                    <a:pt x="6964" y="9807"/>
                    <a:pt x="0" y="3942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18A77EB0-6F00-413F-8CF9-EEE029084801}"/>
                </a:ext>
              </a:extLst>
            </p:cNvPr>
            <p:cNvSpPr/>
            <p:nvPr/>
          </p:nvSpPr>
          <p:spPr>
            <a:xfrm>
              <a:off x="12007760" y="5767954"/>
              <a:ext cx="12151" cy="16084"/>
            </a:xfrm>
            <a:custGeom>
              <a:avLst/>
              <a:gdLst>
                <a:gd name="connsiteX0" fmla="*/ 0 w 12151"/>
                <a:gd name="connsiteY0" fmla="*/ 16084 h 16084"/>
                <a:gd name="connsiteX1" fmla="*/ 0 w 12151"/>
                <a:gd name="connsiteY1" fmla="*/ 1423 h 16084"/>
                <a:gd name="connsiteX2" fmla="*/ 12096 w 12151"/>
                <a:gd name="connsiteY2" fmla="*/ 6554 h 16084"/>
                <a:gd name="connsiteX3" fmla="*/ 0 w 12151"/>
                <a:gd name="connsiteY3" fmla="*/ 16084 h 1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51" h="16084">
                  <a:moveTo>
                    <a:pt x="0" y="16084"/>
                  </a:moveTo>
                  <a:cubicBezTo>
                    <a:pt x="4032" y="11319"/>
                    <a:pt x="0" y="6188"/>
                    <a:pt x="0" y="1423"/>
                  </a:cubicBezTo>
                  <a:cubicBezTo>
                    <a:pt x="6231" y="-2243"/>
                    <a:pt x="11729" y="1789"/>
                    <a:pt x="12096" y="6554"/>
                  </a:cubicBezTo>
                  <a:cubicBezTo>
                    <a:pt x="12829" y="12785"/>
                    <a:pt x="6231" y="15718"/>
                    <a:pt x="0" y="16084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306B7482-3C0F-4301-A36C-FA9D1766017E}"/>
                </a:ext>
              </a:extLst>
            </p:cNvPr>
            <p:cNvSpPr/>
            <p:nvPr/>
          </p:nvSpPr>
          <p:spPr>
            <a:xfrm>
              <a:off x="12087299" y="6181000"/>
              <a:ext cx="4924" cy="31888"/>
            </a:xfrm>
            <a:custGeom>
              <a:avLst/>
              <a:gdLst>
                <a:gd name="connsiteX0" fmla="*/ 0 w 4924"/>
                <a:gd name="connsiteY0" fmla="*/ 31889 h 31888"/>
                <a:gd name="connsiteX1" fmla="*/ 0 w 4924"/>
                <a:gd name="connsiteY1" fmla="*/ 0 h 31888"/>
                <a:gd name="connsiteX2" fmla="*/ 0 w 4924"/>
                <a:gd name="connsiteY2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24" h="31888">
                  <a:moveTo>
                    <a:pt x="0" y="31889"/>
                  </a:moveTo>
                  <a:cubicBezTo>
                    <a:pt x="0" y="18693"/>
                    <a:pt x="0" y="9896"/>
                    <a:pt x="0" y="0"/>
                  </a:cubicBezTo>
                  <a:cubicBezTo>
                    <a:pt x="8430" y="9896"/>
                    <a:pt x="4399" y="18693"/>
                    <a:pt x="0" y="31889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D6478F1D-BC4E-4911-911F-8FA40C4EF834}"/>
                </a:ext>
              </a:extLst>
            </p:cNvPr>
            <p:cNvSpPr/>
            <p:nvPr/>
          </p:nvSpPr>
          <p:spPr>
            <a:xfrm>
              <a:off x="12181866" y="6181367"/>
              <a:ext cx="11027" cy="14326"/>
            </a:xfrm>
            <a:custGeom>
              <a:avLst/>
              <a:gdLst>
                <a:gd name="connsiteX0" fmla="*/ 0 w 11027"/>
                <a:gd name="connsiteY0" fmla="*/ 0 h 14326"/>
                <a:gd name="connsiteX1" fmla="*/ 10996 w 11027"/>
                <a:gd name="connsiteY1" fmla="*/ 10996 h 14326"/>
                <a:gd name="connsiteX2" fmla="*/ 7331 w 11027"/>
                <a:gd name="connsiteY2" fmla="*/ 14295 h 14326"/>
                <a:gd name="connsiteX3" fmla="*/ 0 w 11027"/>
                <a:gd name="connsiteY3" fmla="*/ 0 h 1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7" h="14326">
                  <a:moveTo>
                    <a:pt x="0" y="0"/>
                  </a:moveTo>
                  <a:cubicBezTo>
                    <a:pt x="7331" y="366"/>
                    <a:pt x="9530" y="5498"/>
                    <a:pt x="10996" y="10996"/>
                  </a:cubicBezTo>
                  <a:cubicBezTo>
                    <a:pt x="11363" y="11729"/>
                    <a:pt x="8430" y="14662"/>
                    <a:pt x="7331" y="14295"/>
                  </a:cubicBezTo>
                  <a:cubicBezTo>
                    <a:pt x="-1466" y="12829"/>
                    <a:pt x="3665" y="4398"/>
                    <a:pt x="0" y="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F500DA4D-A785-4EAE-86AB-2EB6BB63F5E4}"/>
                </a:ext>
              </a:extLst>
            </p:cNvPr>
            <p:cNvSpPr/>
            <p:nvPr/>
          </p:nvSpPr>
          <p:spPr>
            <a:xfrm>
              <a:off x="12412842" y="6396525"/>
              <a:ext cx="45060" cy="89435"/>
            </a:xfrm>
            <a:custGeom>
              <a:avLst/>
              <a:gdLst>
                <a:gd name="connsiteX0" fmla="*/ 26333 w 45060"/>
                <a:gd name="connsiteY0" fmla="*/ 74774 h 89435"/>
                <a:gd name="connsiteX1" fmla="*/ 14604 w 45060"/>
                <a:gd name="connsiteY1" fmla="*/ 89436 h 89435"/>
                <a:gd name="connsiteX2" fmla="*/ 309 w 45060"/>
                <a:gd name="connsiteY2" fmla="*/ 61212 h 89435"/>
                <a:gd name="connsiteX3" fmla="*/ 8006 w 45060"/>
                <a:gd name="connsiteY3" fmla="*/ 52782 h 89435"/>
                <a:gd name="connsiteX4" fmla="*/ 24501 w 45060"/>
                <a:gd name="connsiteY4" fmla="*/ 29690 h 89435"/>
                <a:gd name="connsiteX5" fmla="*/ 26700 w 45060"/>
                <a:gd name="connsiteY5" fmla="*/ 0 h 89435"/>
                <a:gd name="connsiteX6" fmla="*/ 34031 w 45060"/>
                <a:gd name="connsiteY6" fmla="*/ 0 h 89435"/>
                <a:gd name="connsiteX7" fmla="*/ 45027 w 45060"/>
                <a:gd name="connsiteY7" fmla="*/ 19060 h 89435"/>
                <a:gd name="connsiteX8" fmla="*/ 41361 w 45060"/>
                <a:gd name="connsiteY8" fmla="*/ 41785 h 89435"/>
                <a:gd name="connsiteX9" fmla="*/ 37330 w 45060"/>
                <a:gd name="connsiteY9" fmla="*/ 51315 h 89435"/>
                <a:gd name="connsiteX10" fmla="*/ 26333 w 45060"/>
                <a:gd name="connsiteY10" fmla="*/ 7477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60" h="89435">
                  <a:moveTo>
                    <a:pt x="26333" y="74774"/>
                  </a:moveTo>
                  <a:cubicBezTo>
                    <a:pt x="11305" y="70742"/>
                    <a:pt x="16070" y="82471"/>
                    <a:pt x="14604" y="89436"/>
                  </a:cubicBezTo>
                  <a:cubicBezTo>
                    <a:pt x="-1157" y="85770"/>
                    <a:pt x="-424" y="73674"/>
                    <a:pt x="309" y="61212"/>
                  </a:cubicBezTo>
                  <a:cubicBezTo>
                    <a:pt x="676" y="56080"/>
                    <a:pt x="2508" y="52415"/>
                    <a:pt x="8006" y="52782"/>
                  </a:cubicBezTo>
                  <a:cubicBezTo>
                    <a:pt x="27066" y="54614"/>
                    <a:pt x="28166" y="35554"/>
                    <a:pt x="24501" y="29690"/>
                  </a:cubicBezTo>
                  <a:cubicBezTo>
                    <a:pt x="16803" y="17227"/>
                    <a:pt x="25600" y="9530"/>
                    <a:pt x="26700" y="0"/>
                  </a:cubicBezTo>
                  <a:cubicBezTo>
                    <a:pt x="29266" y="0"/>
                    <a:pt x="31465" y="0"/>
                    <a:pt x="34031" y="0"/>
                  </a:cubicBezTo>
                  <a:cubicBezTo>
                    <a:pt x="42828" y="3299"/>
                    <a:pt x="45393" y="10630"/>
                    <a:pt x="45027" y="19060"/>
                  </a:cubicBezTo>
                  <a:cubicBezTo>
                    <a:pt x="43927" y="26757"/>
                    <a:pt x="43194" y="34455"/>
                    <a:pt x="41361" y="41785"/>
                  </a:cubicBezTo>
                  <a:cubicBezTo>
                    <a:pt x="40628" y="45451"/>
                    <a:pt x="38429" y="51682"/>
                    <a:pt x="37330" y="51315"/>
                  </a:cubicBezTo>
                  <a:cubicBezTo>
                    <a:pt x="15337" y="50949"/>
                    <a:pt x="29632" y="67077"/>
                    <a:pt x="26333" y="74774"/>
                  </a:cubicBezTo>
                  <a:close/>
                </a:path>
              </a:pathLst>
            </a:custGeom>
            <a:solidFill>
              <a:srgbClr val="C79E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CE80358E-AF34-4CB7-9BD5-3970A665819D}"/>
                </a:ext>
              </a:extLst>
            </p:cNvPr>
            <p:cNvSpPr/>
            <p:nvPr/>
          </p:nvSpPr>
          <p:spPr>
            <a:xfrm>
              <a:off x="12471820" y="6201265"/>
              <a:ext cx="35165" cy="52309"/>
            </a:xfrm>
            <a:custGeom>
              <a:avLst/>
              <a:gdLst>
                <a:gd name="connsiteX0" fmla="*/ 20137 w 35165"/>
                <a:gd name="connsiteY0" fmla="*/ 52310 h 52309"/>
                <a:gd name="connsiteX1" fmla="*/ 4742 w 35165"/>
                <a:gd name="connsiteY1" fmla="*/ 14190 h 52309"/>
                <a:gd name="connsiteX2" fmla="*/ 35165 w 35165"/>
                <a:gd name="connsiteY2" fmla="*/ 3194 h 52309"/>
                <a:gd name="connsiteX3" fmla="*/ 20137 w 35165"/>
                <a:gd name="connsiteY3" fmla="*/ 52310 h 5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65" h="52309">
                  <a:moveTo>
                    <a:pt x="20137" y="52310"/>
                  </a:moveTo>
                  <a:cubicBezTo>
                    <a:pt x="1443" y="45345"/>
                    <a:pt x="-5521" y="28851"/>
                    <a:pt x="4742" y="14190"/>
                  </a:cubicBezTo>
                  <a:cubicBezTo>
                    <a:pt x="11340" y="994"/>
                    <a:pt x="21237" y="-3771"/>
                    <a:pt x="35165" y="3194"/>
                  </a:cubicBezTo>
                  <a:cubicBezTo>
                    <a:pt x="28201" y="19321"/>
                    <a:pt x="38464" y="40214"/>
                    <a:pt x="20137" y="52310"/>
                  </a:cubicBezTo>
                  <a:close/>
                </a:path>
              </a:pathLst>
            </a:custGeom>
            <a:solidFill>
              <a:srgbClr val="C49C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26A8C454-DE98-4A34-A378-40FBD2C3E44B}"/>
                </a:ext>
              </a:extLst>
            </p:cNvPr>
            <p:cNvSpPr/>
            <p:nvPr/>
          </p:nvSpPr>
          <p:spPr>
            <a:xfrm>
              <a:off x="12432263" y="6334213"/>
              <a:ext cx="33521" cy="33620"/>
            </a:xfrm>
            <a:custGeom>
              <a:avLst/>
              <a:gdLst>
                <a:gd name="connsiteX0" fmla="*/ 22308 w 33521"/>
                <a:gd name="connsiteY0" fmla="*/ 32255 h 33620"/>
                <a:gd name="connsiteX1" fmla="*/ 1048 w 33521"/>
                <a:gd name="connsiteY1" fmla="*/ 27124 h 33620"/>
                <a:gd name="connsiteX2" fmla="*/ 7279 w 33521"/>
                <a:gd name="connsiteY2" fmla="*/ 13195 h 33620"/>
                <a:gd name="connsiteX3" fmla="*/ 14244 w 33521"/>
                <a:gd name="connsiteY3" fmla="*/ 14662 h 33620"/>
                <a:gd name="connsiteX4" fmla="*/ 13144 w 33521"/>
                <a:gd name="connsiteY4" fmla="*/ 0 h 33620"/>
                <a:gd name="connsiteX5" fmla="*/ 33304 w 33521"/>
                <a:gd name="connsiteY5" fmla="*/ 5864 h 33620"/>
                <a:gd name="connsiteX6" fmla="*/ 22308 w 33521"/>
                <a:gd name="connsiteY6" fmla="*/ 32255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21" h="33620">
                  <a:moveTo>
                    <a:pt x="22308" y="32255"/>
                  </a:moveTo>
                  <a:cubicBezTo>
                    <a:pt x="13877" y="36287"/>
                    <a:pt x="6546" y="30422"/>
                    <a:pt x="1048" y="27124"/>
                  </a:cubicBezTo>
                  <a:cubicBezTo>
                    <a:pt x="-2984" y="24925"/>
                    <a:pt x="5813" y="18327"/>
                    <a:pt x="7279" y="13195"/>
                  </a:cubicBezTo>
                  <a:cubicBezTo>
                    <a:pt x="9845" y="12462"/>
                    <a:pt x="11678" y="21626"/>
                    <a:pt x="14244" y="14662"/>
                  </a:cubicBezTo>
                  <a:cubicBezTo>
                    <a:pt x="15710" y="10996"/>
                    <a:pt x="13144" y="5498"/>
                    <a:pt x="13144" y="0"/>
                  </a:cubicBezTo>
                  <a:cubicBezTo>
                    <a:pt x="18276" y="9163"/>
                    <a:pt x="25606" y="8797"/>
                    <a:pt x="33304" y="5864"/>
                  </a:cubicBezTo>
                  <a:cubicBezTo>
                    <a:pt x="35136" y="16861"/>
                    <a:pt x="24873" y="23092"/>
                    <a:pt x="22308" y="3225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F1F3A8AD-BCCB-4B7F-8EFE-4FD136F60BA4}"/>
                </a:ext>
              </a:extLst>
            </p:cNvPr>
            <p:cNvSpPr/>
            <p:nvPr/>
          </p:nvSpPr>
          <p:spPr>
            <a:xfrm>
              <a:off x="12446873" y="6372700"/>
              <a:ext cx="22748" cy="42885"/>
            </a:xfrm>
            <a:custGeom>
              <a:avLst/>
              <a:gdLst>
                <a:gd name="connsiteX0" fmla="*/ 10996 w 22748"/>
                <a:gd name="connsiteY0" fmla="*/ 42885 h 42885"/>
                <a:gd name="connsiteX1" fmla="*/ 0 w 22748"/>
                <a:gd name="connsiteY1" fmla="*/ 23825 h 42885"/>
                <a:gd name="connsiteX2" fmla="*/ 20893 w 22748"/>
                <a:gd name="connsiteY2" fmla="*/ 0 h 42885"/>
                <a:gd name="connsiteX3" fmla="*/ 10996 w 22748"/>
                <a:gd name="connsiteY3" fmla="*/ 42885 h 4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48" h="42885">
                  <a:moveTo>
                    <a:pt x="10996" y="42885"/>
                  </a:moveTo>
                  <a:cubicBezTo>
                    <a:pt x="7331" y="36654"/>
                    <a:pt x="3666" y="30056"/>
                    <a:pt x="0" y="23825"/>
                  </a:cubicBezTo>
                  <a:cubicBezTo>
                    <a:pt x="15395" y="23825"/>
                    <a:pt x="9163" y="4765"/>
                    <a:pt x="20893" y="0"/>
                  </a:cubicBezTo>
                  <a:cubicBezTo>
                    <a:pt x="27490" y="16861"/>
                    <a:pt x="14662" y="28957"/>
                    <a:pt x="10996" y="4288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866D19DD-A969-418E-AA31-7652B51BF8D4}"/>
                </a:ext>
              </a:extLst>
            </p:cNvPr>
            <p:cNvSpPr/>
            <p:nvPr/>
          </p:nvSpPr>
          <p:spPr>
            <a:xfrm>
              <a:off x="12488962" y="6309655"/>
              <a:ext cx="16719" cy="39267"/>
            </a:xfrm>
            <a:custGeom>
              <a:avLst/>
              <a:gdLst>
                <a:gd name="connsiteX0" fmla="*/ 2629 w 16719"/>
                <a:gd name="connsiteY0" fmla="*/ 0 h 39267"/>
                <a:gd name="connsiteX1" fmla="*/ 15824 w 16719"/>
                <a:gd name="connsiteY1" fmla="*/ 31889 h 39267"/>
                <a:gd name="connsiteX2" fmla="*/ 13258 w 16719"/>
                <a:gd name="connsiteY2" fmla="*/ 39220 h 39267"/>
                <a:gd name="connsiteX3" fmla="*/ 7394 w 16719"/>
                <a:gd name="connsiteY3" fmla="*/ 36288 h 39267"/>
                <a:gd name="connsiteX4" fmla="*/ 2629 w 16719"/>
                <a:gd name="connsiteY4" fmla="*/ 0 h 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9" h="39267">
                  <a:moveTo>
                    <a:pt x="2629" y="0"/>
                  </a:moveTo>
                  <a:cubicBezTo>
                    <a:pt x="13258" y="10263"/>
                    <a:pt x="9593" y="23092"/>
                    <a:pt x="15824" y="31889"/>
                  </a:cubicBezTo>
                  <a:cubicBezTo>
                    <a:pt x="17290" y="34088"/>
                    <a:pt x="17290" y="38487"/>
                    <a:pt x="13258" y="39220"/>
                  </a:cubicBezTo>
                  <a:cubicBezTo>
                    <a:pt x="11426" y="39586"/>
                    <a:pt x="8860" y="37754"/>
                    <a:pt x="7394" y="36288"/>
                  </a:cubicBezTo>
                  <a:cubicBezTo>
                    <a:pt x="-2503" y="26024"/>
                    <a:pt x="-670" y="14295"/>
                    <a:pt x="2629" y="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E533B40A-AC82-481F-8EB7-1A36092D8A96}"/>
                </a:ext>
              </a:extLst>
            </p:cNvPr>
            <p:cNvSpPr/>
            <p:nvPr/>
          </p:nvSpPr>
          <p:spPr>
            <a:xfrm>
              <a:off x="12476929" y="6196557"/>
              <a:ext cx="30422" cy="19264"/>
            </a:xfrm>
            <a:custGeom>
              <a:avLst/>
              <a:gdLst>
                <a:gd name="connsiteX0" fmla="*/ 30423 w 30422"/>
                <a:gd name="connsiteY0" fmla="*/ 8268 h 19264"/>
                <a:gd name="connsiteX1" fmla="*/ 0 w 30422"/>
                <a:gd name="connsiteY1" fmla="*/ 19264 h 19264"/>
                <a:gd name="connsiteX2" fmla="*/ 30423 w 30422"/>
                <a:gd name="connsiteY2" fmla="*/ 4603 h 19264"/>
                <a:gd name="connsiteX3" fmla="*/ 30423 w 30422"/>
                <a:gd name="connsiteY3" fmla="*/ 8268 h 1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22" h="19264">
                  <a:moveTo>
                    <a:pt x="30423" y="8268"/>
                  </a:moveTo>
                  <a:cubicBezTo>
                    <a:pt x="19060" y="8268"/>
                    <a:pt x="8797" y="11200"/>
                    <a:pt x="0" y="19264"/>
                  </a:cubicBezTo>
                  <a:cubicBezTo>
                    <a:pt x="4765" y="1304"/>
                    <a:pt x="17961" y="-5294"/>
                    <a:pt x="30423" y="4603"/>
                  </a:cubicBezTo>
                  <a:cubicBezTo>
                    <a:pt x="30423" y="5702"/>
                    <a:pt x="30423" y="6802"/>
                    <a:pt x="30423" y="826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CA738BE-DD09-4148-A79B-C8EE8DDF42C4}"/>
                </a:ext>
              </a:extLst>
            </p:cNvPr>
            <p:cNvSpPr/>
            <p:nvPr/>
          </p:nvSpPr>
          <p:spPr>
            <a:xfrm>
              <a:off x="12488553" y="5680395"/>
              <a:ext cx="26637" cy="24456"/>
            </a:xfrm>
            <a:custGeom>
              <a:avLst/>
              <a:gdLst>
                <a:gd name="connsiteX0" fmla="*/ 26496 w 26637"/>
                <a:gd name="connsiteY0" fmla="*/ 23738 h 24456"/>
                <a:gd name="connsiteX1" fmla="*/ 1571 w 26637"/>
                <a:gd name="connsiteY1" fmla="*/ 14208 h 24456"/>
                <a:gd name="connsiteX2" fmla="*/ 1205 w 26637"/>
                <a:gd name="connsiteY2" fmla="*/ 8343 h 24456"/>
                <a:gd name="connsiteX3" fmla="*/ 20631 w 26637"/>
                <a:gd name="connsiteY3" fmla="*/ 279 h 24456"/>
                <a:gd name="connsiteX4" fmla="*/ 24297 w 26637"/>
                <a:gd name="connsiteY4" fmla="*/ 5778 h 24456"/>
                <a:gd name="connsiteX5" fmla="*/ 26496 w 26637"/>
                <a:gd name="connsiteY5" fmla="*/ 23738 h 2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37" h="24456">
                  <a:moveTo>
                    <a:pt x="26496" y="23738"/>
                  </a:moveTo>
                  <a:cubicBezTo>
                    <a:pt x="15133" y="27770"/>
                    <a:pt x="11468" y="13475"/>
                    <a:pt x="1571" y="14208"/>
                  </a:cubicBezTo>
                  <a:cubicBezTo>
                    <a:pt x="-261" y="14574"/>
                    <a:pt x="-628" y="8710"/>
                    <a:pt x="1205" y="8343"/>
                  </a:cubicBezTo>
                  <a:cubicBezTo>
                    <a:pt x="8169" y="6144"/>
                    <a:pt x="12568" y="-1553"/>
                    <a:pt x="20631" y="279"/>
                  </a:cubicBezTo>
                  <a:cubicBezTo>
                    <a:pt x="22098" y="646"/>
                    <a:pt x="23197" y="3945"/>
                    <a:pt x="24297" y="5778"/>
                  </a:cubicBezTo>
                  <a:cubicBezTo>
                    <a:pt x="11468" y="13475"/>
                    <a:pt x="28329" y="16774"/>
                    <a:pt x="26496" y="2373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6F273955-94E2-421E-83CC-41AEE7CCD796}"/>
                </a:ext>
              </a:extLst>
            </p:cNvPr>
            <p:cNvSpPr/>
            <p:nvPr/>
          </p:nvSpPr>
          <p:spPr>
            <a:xfrm>
              <a:off x="12524579" y="5791370"/>
              <a:ext cx="18226" cy="21192"/>
            </a:xfrm>
            <a:custGeom>
              <a:avLst/>
              <a:gdLst>
                <a:gd name="connsiteX0" fmla="*/ 16494 w 18226"/>
                <a:gd name="connsiteY0" fmla="*/ 0 h 21192"/>
                <a:gd name="connsiteX1" fmla="*/ 16494 w 18226"/>
                <a:gd name="connsiteY1" fmla="*/ 18693 h 21192"/>
                <a:gd name="connsiteX2" fmla="*/ 0 w 18226"/>
                <a:gd name="connsiteY2" fmla="*/ 18327 h 21192"/>
                <a:gd name="connsiteX3" fmla="*/ 16494 w 18226"/>
                <a:gd name="connsiteY3" fmla="*/ 0 h 2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6" h="21192">
                  <a:moveTo>
                    <a:pt x="16494" y="0"/>
                  </a:moveTo>
                  <a:cubicBezTo>
                    <a:pt x="20893" y="6231"/>
                    <a:pt x="15395" y="12462"/>
                    <a:pt x="16494" y="18693"/>
                  </a:cubicBezTo>
                  <a:cubicBezTo>
                    <a:pt x="11363" y="17960"/>
                    <a:pt x="6231" y="24925"/>
                    <a:pt x="0" y="18327"/>
                  </a:cubicBezTo>
                  <a:cubicBezTo>
                    <a:pt x="5498" y="12462"/>
                    <a:pt x="10996" y="6231"/>
                    <a:pt x="16494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69F7D8D0-7A6A-4974-94C6-C39F449BC916}"/>
                </a:ext>
              </a:extLst>
            </p:cNvPr>
            <p:cNvSpPr/>
            <p:nvPr/>
          </p:nvSpPr>
          <p:spPr>
            <a:xfrm>
              <a:off x="12483312" y="5825390"/>
              <a:ext cx="12010" cy="12379"/>
            </a:xfrm>
            <a:custGeom>
              <a:avLst/>
              <a:gdLst>
                <a:gd name="connsiteX0" fmla="*/ 11944 w 12010"/>
                <a:gd name="connsiteY0" fmla="*/ 7032 h 12379"/>
                <a:gd name="connsiteX1" fmla="*/ 6080 w 12010"/>
                <a:gd name="connsiteY1" fmla="*/ 12163 h 12379"/>
                <a:gd name="connsiteX2" fmla="*/ 215 w 12010"/>
                <a:gd name="connsiteY2" fmla="*/ 4099 h 12379"/>
                <a:gd name="connsiteX3" fmla="*/ 7546 w 12010"/>
                <a:gd name="connsiteY3" fmla="*/ 67 h 12379"/>
                <a:gd name="connsiteX4" fmla="*/ 11944 w 12010"/>
                <a:gd name="connsiteY4" fmla="*/ 7032 h 1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0" h="12379">
                  <a:moveTo>
                    <a:pt x="11944" y="7032"/>
                  </a:moveTo>
                  <a:cubicBezTo>
                    <a:pt x="10844" y="9964"/>
                    <a:pt x="9745" y="13263"/>
                    <a:pt x="6080" y="12163"/>
                  </a:cubicBezTo>
                  <a:cubicBezTo>
                    <a:pt x="2414" y="11064"/>
                    <a:pt x="-885" y="8498"/>
                    <a:pt x="215" y="4099"/>
                  </a:cubicBezTo>
                  <a:cubicBezTo>
                    <a:pt x="948" y="800"/>
                    <a:pt x="4247" y="-299"/>
                    <a:pt x="7546" y="67"/>
                  </a:cubicBezTo>
                  <a:cubicBezTo>
                    <a:pt x="11211" y="1167"/>
                    <a:pt x="12311" y="3733"/>
                    <a:pt x="11944" y="70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68D8DC3E-83FC-4A50-AEC0-4DE428A2F3EB}"/>
                </a:ext>
              </a:extLst>
            </p:cNvPr>
            <p:cNvSpPr/>
            <p:nvPr/>
          </p:nvSpPr>
          <p:spPr>
            <a:xfrm>
              <a:off x="12104526" y="5538091"/>
              <a:ext cx="152066" cy="171910"/>
            </a:xfrm>
            <a:custGeom>
              <a:avLst/>
              <a:gdLst>
                <a:gd name="connsiteX0" fmla="*/ 53515 w 152066"/>
                <a:gd name="connsiteY0" fmla="*/ 159444 h 171910"/>
                <a:gd name="connsiteX1" fmla="*/ 39586 w 152066"/>
                <a:gd name="connsiteY1" fmla="*/ 122424 h 171910"/>
                <a:gd name="connsiteX2" fmla="*/ 38853 w 152066"/>
                <a:gd name="connsiteY2" fmla="*/ 114726 h 171910"/>
                <a:gd name="connsiteX3" fmla="*/ 44351 w 152066"/>
                <a:gd name="connsiteY3" fmla="*/ 82471 h 171910"/>
                <a:gd name="connsiteX4" fmla="*/ 0 w 152066"/>
                <a:gd name="connsiteY4" fmla="*/ 74774 h 171910"/>
                <a:gd name="connsiteX5" fmla="*/ 26757 w 152066"/>
                <a:gd name="connsiteY5" fmla="*/ 57913 h 171910"/>
                <a:gd name="connsiteX6" fmla="*/ 40319 w 152066"/>
                <a:gd name="connsiteY6" fmla="*/ 65610 h 171910"/>
                <a:gd name="connsiteX7" fmla="*/ 46917 w 152066"/>
                <a:gd name="connsiteY7" fmla="*/ 67810 h 171910"/>
                <a:gd name="connsiteX8" fmla="*/ 48017 w 152066"/>
                <a:gd name="connsiteY8" fmla="*/ 61212 h 171910"/>
                <a:gd name="connsiteX9" fmla="*/ 42152 w 152066"/>
                <a:gd name="connsiteY9" fmla="*/ 24558 h 171910"/>
                <a:gd name="connsiteX10" fmla="*/ 83571 w 152066"/>
                <a:gd name="connsiteY10" fmla="*/ 18327 h 171910"/>
                <a:gd name="connsiteX11" fmla="*/ 93467 w 152066"/>
                <a:gd name="connsiteY11" fmla="*/ 9163 h 171910"/>
                <a:gd name="connsiteX12" fmla="*/ 114360 w 152066"/>
                <a:gd name="connsiteY12" fmla="*/ 0 h 171910"/>
                <a:gd name="connsiteX13" fmla="*/ 117659 w 152066"/>
                <a:gd name="connsiteY13" fmla="*/ 13562 h 171910"/>
                <a:gd name="connsiteX14" fmla="*/ 117659 w 152066"/>
                <a:gd name="connsiteY14" fmla="*/ 32255 h 171910"/>
                <a:gd name="connsiteX15" fmla="*/ 103364 w 152066"/>
                <a:gd name="connsiteY15" fmla="*/ 39220 h 171910"/>
                <a:gd name="connsiteX16" fmla="*/ 93101 w 152066"/>
                <a:gd name="connsiteY16" fmla="*/ 40686 h 171910"/>
                <a:gd name="connsiteX17" fmla="*/ 93467 w 152066"/>
                <a:gd name="connsiteY17" fmla="*/ 64144 h 171910"/>
                <a:gd name="connsiteX18" fmla="*/ 95667 w 152066"/>
                <a:gd name="connsiteY18" fmla="*/ 81005 h 171910"/>
                <a:gd name="connsiteX19" fmla="*/ 95667 w 152066"/>
                <a:gd name="connsiteY19" fmla="*/ 92734 h 171910"/>
                <a:gd name="connsiteX20" fmla="*/ 107396 w 152066"/>
                <a:gd name="connsiteY20" fmla="*/ 94567 h 171910"/>
                <a:gd name="connsiteX21" fmla="*/ 129022 w 152066"/>
                <a:gd name="connsiteY21" fmla="*/ 93101 h 171910"/>
                <a:gd name="connsiteX22" fmla="*/ 138185 w 152066"/>
                <a:gd name="connsiteY22" fmla="*/ 90168 h 171910"/>
                <a:gd name="connsiteX23" fmla="*/ 147715 w 152066"/>
                <a:gd name="connsiteY23" fmla="*/ 84670 h 171910"/>
                <a:gd name="connsiteX24" fmla="*/ 151381 w 152066"/>
                <a:gd name="connsiteY24" fmla="*/ 96400 h 171910"/>
                <a:gd name="connsiteX25" fmla="*/ 142217 w 152066"/>
                <a:gd name="connsiteY25" fmla="*/ 123523 h 171910"/>
                <a:gd name="connsiteX26" fmla="*/ 114727 w 152066"/>
                <a:gd name="connsiteY26" fmla="*/ 112527 h 171910"/>
                <a:gd name="connsiteX27" fmla="*/ 100432 w 152066"/>
                <a:gd name="connsiteY27" fmla="*/ 151014 h 171910"/>
                <a:gd name="connsiteX28" fmla="*/ 85037 w 152066"/>
                <a:gd name="connsiteY28" fmla="*/ 171540 h 171910"/>
                <a:gd name="connsiteX29" fmla="*/ 85037 w 152066"/>
                <a:gd name="connsiteY29" fmla="*/ 171540 h 171910"/>
                <a:gd name="connsiteX30" fmla="*/ 53515 w 152066"/>
                <a:gd name="connsiteY30" fmla="*/ 159444 h 17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066" h="171910">
                  <a:moveTo>
                    <a:pt x="53515" y="159444"/>
                  </a:moveTo>
                  <a:cubicBezTo>
                    <a:pt x="52782" y="145516"/>
                    <a:pt x="55347" y="130488"/>
                    <a:pt x="39586" y="122424"/>
                  </a:cubicBezTo>
                  <a:cubicBezTo>
                    <a:pt x="35554" y="120225"/>
                    <a:pt x="36654" y="115826"/>
                    <a:pt x="38853" y="114726"/>
                  </a:cubicBezTo>
                  <a:cubicBezTo>
                    <a:pt x="58646" y="107029"/>
                    <a:pt x="48383" y="87603"/>
                    <a:pt x="44351" y="82471"/>
                  </a:cubicBezTo>
                  <a:cubicBezTo>
                    <a:pt x="35921" y="70742"/>
                    <a:pt x="19793" y="68543"/>
                    <a:pt x="0" y="74774"/>
                  </a:cubicBezTo>
                  <a:cubicBezTo>
                    <a:pt x="10263" y="64877"/>
                    <a:pt x="19793" y="63778"/>
                    <a:pt x="26757" y="57913"/>
                  </a:cubicBezTo>
                  <a:cubicBezTo>
                    <a:pt x="34455" y="50949"/>
                    <a:pt x="35188" y="63778"/>
                    <a:pt x="40319" y="65610"/>
                  </a:cubicBezTo>
                  <a:cubicBezTo>
                    <a:pt x="42518" y="66343"/>
                    <a:pt x="44718" y="67077"/>
                    <a:pt x="46917" y="67810"/>
                  </a:cubicBezTo>
                  <a:cubicBezTo>
                    <a:pt x="47284" y="65610"/>
                    <a:pt x="49116" y="62312"/>
                    <a:pt x="48017" y="61212"/>
                  </a:cubicBezTo>
                  <a:cubicBezTo>
                    <a:pt x="39220" y="49849"/>
                    <a:pt x="45451" y="36287"/>
                    <a:pt x="42152" y="24558"/>
                  </a:cubicBezTo>
                  <a:cubicBezTo>
                    <a:pt x="55714" y="21259"/>
                    <a:pt x="68543" y="14661"/>
                    <a:pt x="83571" y="18327"/>
                  </a:cubicBezTo>
                  <a:cubicBezTo>
                    <a:pt x="90535" y="20160"/>
                    <a:pt x="91635" y="12829"/>
                    <a:pt x="93467" y="9163"/>
                  </a:cubicBezTo>
                  <a:cubicBezTo>
                    <a:pt x="97866" y="-1100"/>
                    <a:pt x="110328" y="9163"/>
                    <a:pt x="114360" y="0"/>
                  </a:cubicBezTo>
                  <a:cubicBezTo>
                    <a:pt x="119858" y="3665"/>
                    <a:pt x="116559" y="9163"/>
                    <a:pt x="117659" y="13562"/>
                  </a:cubicBezTo>
                  <a:cubicBezTo>
                    <a:pt x="109962" y="19793"/>
                    <a:pt x="118758" y="26024"/>
                    <a:pt x="117659" y="32255"/>
                  </a:cubicBezTo>
                  <a:cubicBezTo>
                    <a:pt x="117659" y="44351"/>
                    <a:pt x="109595" y="39220"/>
                    <a:pt x="103364" y="39220"/>
                  </a:cubicBezTo>
                  <a:cubicBezTo>
                    <a:pt x="99699" y="39220"/>
                    <a:pt x="91635" y="38487"/>
                    <a:pt x="93101" y="40686"/>
                  </a:cubicBezTo>
                  <a:cubicBezTo>
                    <a:pt x="98965" y="49116"/>
                    <a:pt x="79539" y="57180"/>
                    <a:pt x="93467" y="64144"/>
                  </a:cubicBezTo>
                  <a:cubicBezTo>
                    <a:pt x="102264" y="68909"/>
                    <a:pt x="100432" y="74774"/>
                    <a:pt x="95667" y="81005"/>
                  </a:cubicBezTo>
                  <a:cubicBezTo>
                    <a:pt x="92734" y="85037"/>
                    <a:pt x="92368" y="88702"/>
                    <a:pt x="95667" y="92734"/>
                  </a:cubicBezTo>
                  <a:cubicBezTo>
                    <a:pt x="99332" y="97133"/>
                    <a:pt x="102631" y="96400"/>
                    <a:pt x="107396" y="94567"/>
                  </a:cubicBezTo>
                  <a:cubicBezTo>
                    <a:pt x="114360" y="91268"/>
                    <a:pt x="121324" y="89435"/>
                    <a:pt x="129022" y="93101"/>
                  </a:cubicBezTo>
                  <a:cubicBezTo>
                    <a:pt x="133054" y="94934"/>
                    <a:pt x="136352" y="94567"/>
                    <a:pt x="138185" y="90168"/>
                  </a:cubicBezTo>
                  <a:cubicBezTo>
                    <a:pt x="140018" y="86137"/>
                    <a:pt x="141850" y="81371"/>
                    <a:pt x="147715" y="84670"/>
                  </a:cubicBezTo>
                  <a:cubicBezTo>
                    <a:pt x="152114" y="87236"/>
                    <a:pt x="152847" y="92368"/>
                    <a:pt x="151381" y="96400"/>
                  </a:cubicBezTo>
                  <a:cubicBezTo>
                    <a:pt x="147715" y="105197"/>
                    <a:pt x="151747" y="117659"/>
                    <a:pt x="142217" y="123523"/>
                  </a:cubicBezTo>
                  <a:cubicBezTo>
                    <a:pt x="125723" y="133787"/>
                    <a:pt x="124990" y="133053"/>
                    <a:pt x="114727" y="112527"/>
                  </a:cubicBezTo>
                  <a:cubicBezTo>
                    <a:pt x="101898" y="122790"/>
                    <a:pt x="102264" y="138185"/>
                    <a:pt x="100432" y="151014"/>
                  </a:cubicBezTo>
                  <a:cubicBezTo>
                    <a:pt x="98599" y="162377"/>
                    <a:pt x="93467" y="167142"/>
                    <a:pt x="85037" y="171540"/>
                  </a:cubicBezTo>
                  <a:lnTo>
                    <a:pt x="85037" y="171540"/>
                  </a:lnTo>
                  <a:cubicBezTo>
                    <a:pt x="70742" y="173739"/>
                    <a:pt x="62678" y="165675"/>
                    <a:pt x="53515" y="159444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7ACD8020-AAA0-431F-B4FF-43D59AB00242}"/>
                </a:ext>
              </a:extLst>
            </p:cNvPr>
            <p:cNvSpPr/>
            <p:nvPr/>
          </p:nvSpPr>
          <p:spPr>
            <a:xfrm>
              <a:off x="12175407" y="5561522"/>
              <a:ext cx="199680" cy="318456"/>
            </a:xfrm>
            <a:custGeom>
              <a:avLst/>
              <a:gdLst>
                <a:gd name="connsiteX0" fmla="*/ 12690 w 199680"/>
                <a:gd name="connsiteY0" fmla="*/ 147376 h 318456"/>
                <a:gd name="connsiteX1" fmla="*/ 26618 w 199680"/>
                <a:gd name="connsiteY1" fmla="*/ 112555 h 318456"/>
                <a:gd name="connsiteX2" fmla="*/ 43479 w 199680"/>
                <a:gd name="connsiteY2" fmla="*/ 77733 h 318456"/>
                <a:gd name="connsiteX3" fmla="*/ 56674 w 199680"/>
                <a:gd name="connsiteY3" fmla="*/ 103391 h 318456"/>
                <a:gd name="connsiteX4" fmla="*/ 70969 w 199680"/>
                <a:gd name="connsiteY4" fmla="*/ 98260 h 318456"/>
                <a:gd name="connsiteX5" fmla="*/ 74635 w 199680"/>
                <a:gd name="connsiteY5" fmla="*/ 61239 h 318456"/>
                <a:gd name="connsiteX6" fmla="*/ 53375 w 199680"/>
                <a:gd name="connsiteY6" fmla="*/ 71502 h 318456"/>
                <a:gd name="connsiteX7" fmla="*/ 39447 w 199680"/>
                <a:gd name="connsiteY7" fmla="*/ 73335 h 318456"/>
                <a:gd name="connsiteX8" fmla="*/ 22953 w 199680"/>
                <a:gd name="connsiteY8" fmla="*/ 75168 h 318456"/>
                <a:gd name="connsiteX9" fmla="*/ 21853 w 199680"/>
                <a:gd name="connsiteY9" fmla="*/ 53909 h 318456"/>
                <a:gd name="connsiteX10" fmla="*/ 25885 w 199680"/>
                <a:gd name="connsiteY10" fmla="*/ 46211 h 318456"/>
                <a:gd name="connsiteX11" fmla="*/ 7925 w 199680"/>
                <a:gd name="connsiteY11" fmla="*/ 41813 h 318456"/>
                <a:gd name="connsiteX12" fmla="*/ 17821 w 199680"/>
                <a:gd name="connsiteY12" fmla="*/ 24219 h 318456"/>
                <a:gd name="connsiteX13" fmla="*/ 15622 w 199680"/>
                <a:gd name="connsiteY13" fmla="*/ 17255 h 318456"/>
                <a:gd name="connsiteX14" fmla="*/ 12690 w 199680"/>
                <a:gd name="connsiteY14" fmla="*/ 12123 h 318456"/>
                <a:gd name="connsiteX15" fmla="*/ 18921 w 199680"/>
                <a:gd name="connsiteY15" fmla="*/ 9191 h 318456"/>
                <a:gd name="connsiteX16" fmla="*/ 47877 w 199680"/>
                <a:gd name="connsiteY16" fmla="*/ 8091 h 318456"/>
                <a:gd name="connsiteX17" fmla="*/ 69137 w 199680"/>
                <a:gd name="connsiteY17" fmla="*/ 5159 h 318456"/>
                <a:gd name="connsiteX18" fmla="*/ 83798 w 199680"/>
                <a:gd name="connsiteY18" fmla="*/ 5159 h 318456"/>
                <a:gd name="connsiteX19" fmla="*/ 112755 w 199680"/>
                <a:gd name="connsiteY19" fmla="*/ 17621 h 318456"/>
                <a:gd name="connsiteX20" fmla="*/ 129249 w 199680"/>
                <a:gd name="connsiteY20" fmla="*/ 23119 h 318456"/>
                <a:gd name="connsiteX21" fmla="*/ 160405 w 199680"/>
                <a:gd name="connsiteY21" fmla="*/ 25318 h 318456"/>
                <a:gd name="connsiteX22" fmla="*/ 175433 w 199680"/>
                <a:gd name="connsiteY22" fmla="*/ 26785 h 318456"/>
                <a:gd name="connsiteX23" fmla="*/ 168835 w 199680"/>
                <a:gd name="connsiteY23" fmla="*/ 64538 h 318456"/>
                <a:gd name="connsiteX24" fmla="*/ 167369 w 199680"/>
                <a:gd name="connsiteY24" fmla="*/ 72968 h 318456"/>
                <a:gd name="connsiteX25" fmla="*/ 167369 w 199680"/>
                <a:gd name="connsiteY25" fmla="*/ 81032 h 318456"/>
                <a:gd name="connsiteX26" fmla="*/ 175799 w 199680"/>
                <a:gd name="connsiteY26" fmla="*/ 113288 h 318456"/>
                <a:gd name="connsiteX27" fmla="*/ 188628 w 199680"/>
                <a:gd name="connsiteY27" fmla="*/ 108156 h 318456"/>
                <a:gd name="connsiteX28" fmla="*/ 185329 w 199680"/>
                <a:gd name="connsiteY28" fmla="*/ 147376 h 318456"/>
                <a:gd name="connsiteX29" fmla="*/ 194859 w 199680"/>
                <a:gd name="connsiteY29" fmla="*/ 155806 h 318456"/>
                <a:gd name="connsiteX30" fmla="*/ 199258 w 199680"/>
                <a:gd name="connsiteY30" fmla="*/ 164970 h 318456"/>
                <a:gd name="connsiteX31" fmla="*/ 191561 w 199680"/>
                <a:gd name="connsiteY31" fmla="*/ 165336 h 318456"/>
                <a:gd name="connsiteX32" fmla="*/ 184230 w 199680"/>
                <a:gd name="connsiteY32" fmla="*/ 167535 h 318456"/>
                <a:gd name="connsiteX33" fmla="*/ 177266 w 199680"/>
                <a:gd name="connsiteY33" fmla="*/ 205656 h 318456"/>
                <a:gd name="connsiteX34" fmla="*/ 177266 w 199680"/>
                <a:gd name="connsiteY34" fmla="*/ 210787 h 318456"/>
                <a:gd name="connsiteX35" fmla="*/ 190461 w 199680"/>
                <a:gd name="connsiteY35" fmla="*/ 236811 h 318456"/>
                <a:gd name="connsiteX36" fmla="*/ 156006 w 199680"/>
                <a:gd name="connsiteY36" fmla="*/ 259170 h 318456"/>
                <a:gd name="connsiteX37" fmla="*/ 96993 w 199680"/>
                <a:gd name="connsiteY37" fmla="*/ 245975 h 318456"/>
                <a:gd name="connsiteX38" fmla="*/ 92229 w 199680"/>
                <a:gd name="connsiteY38" fmla="*/ 256971 h 318456"/>
                <a:gd name="connsiteX39" fmla="*/ 123384 w 199680"/>
                <a:gd name="connsiteY39" fmla="*/ 281529 h 318456"/>
                <a:gd name="connsiteX40" fmla="*/ 138412 w 199680"/>
                <a:gd name="connsiteY40" fmla="*/ 296557 h 318456"/>
                <a:gd name="connsiteX41" fmla="*/ 153074 w 199680"/>
                <a:gd name="connsiteY41" fmla="*/ 304621 h 318456"/>
                <a:gd name="connsiteX42" fmla="*/ 132181 w 199680"/>
                <a:gd name="connsiteY42" fmla="*/ 313051 h 318456"/>
                <a:gd name="connsiteX43" fmla="*/ 93328 w 199680"/>
                <a:gd name="connsiteY43" fmla="*/ 295091 h 318456"/>
                <a:gd name="connsiteX44" fmla="*/ 70603 w 199680"/>
                <a:gd name="connsiteY44" fmla="*/ 300222 h 318456"/>
                <a:gd name="connsiteX45" fmla="*/ 32849 w 199680"/>
                <a:gd name="connsiteY45" fmla="*/ 278230 h 318456"/>
                <a:gd name="connsiteX46" fmla="*/ 25885 w 199680"/>
                <a:gd name="connsiteY46" fmla="*/ 273099 h 318456"/>
                <a:gd name="connsiteX47" fmla="*/ 25152 w 199680"/>
                <a:gd name="connsiteY47" fmla="*/ 253306 h 318456"/>
                <a:gd name="connsiteX48" fmla="*/ 31750 w 199680"/>
                <a:gd name="connsiteY48" fmla="*/ 236078 h 318456"/>
                <a:gd name="connsiteX49" fmla="*/ 35415 w 199680"/>
                <a:gd name="connsiteY49" fmla="*/ 225449 h 318456"/>
                <a:gd name="connsiteX50" fmla="*/ 26252 w 199680"/>
                <a:gd name="connsiteY50" fmla="*/ 226182 h 318456"/>
                <a:gd name="connsiteX51" fmla="*/ 11590 w 199680"/>
                <a:gd name="connsiteY51" fmla="*/ 219951 h 318456"/>
                <a:gd name="connsiteX52" fmla="*/ 4626 w 199680"/>
                <a:gd name="connsiteY52" fmla="*/ 205289 h 318456"/>
                <a:gd name="connsiteX53" fmla="*/ 3160 w 199680"/>
                <a:gd name="connsiteY53" fmla="*/ 193193 h 318456"/>
                <a:gd name="connsiteX54" fmla="*/ 14156 w 199680"/>
                <a:gd name="connsiteY54" fmla="*/ 189894 h 318456"/>
                <a:gd name="connsiteX55" fmla="*/ 17455 w 199680"/>
                <a:gd name="connsiteY55" fmla="*/ 189528 h 318456"/>
                <a:gd name="connsiteX56" fmla="*/ 39814 w 199680"/>
                <a:gd name="connsiteY56" fmla="*/ 168635 h 318456"/>
                <a:gd name="connsiteX57" fmla="*/ 12690 w 199680"/>
                <a:gd name="connsiteY57" fmla="*/ 147376 h 31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99680" h="318456">
                  <a:moveTo>
                    <a:pt x="12690" y="147376"/>
                  </a:moveTo>
                  <a:cubicBezTo>
                    <a:pt x="26985" y="139679"/>
                    <a:pt x="25152" y="123551"/>
                    <a:pt x="26618" y="112555"/>
                  </a:cubicBezTo>
                  <a:cubicBezTo>
                    <a:pt x="28451" y="97893"/>
                    <a:pt x="36148" y="89096"/>
                    <a:pt x="43479" y="77733"/>
                  </a:cubicBezTo>
                  <a:cubicBezTo>
                    <a:pt x="51543" y="84698"/>
                    <a:pt x="46778" y="96427"/>
                    <a:pt x="56674" y="103391"/>
                  </a:cubicBezTo>
                  <a:cubicBezTo>
                    <a:pt x="59607" y="101192"/>
                    <a:pt x="57041" y="78100"/>
                    <a:pt x="70969" y="98260"/>
                  </a:cubicBezTo>
                  <a:cubicBezTo>
                    <a:pt x="65838" y="85064"/>
                    <a:pt x="80133" y="75534"/>
                    <a:pt x="74635" y="61239"/>
                  </a:cubicBezTo>
                  <a:cubicBezTo>
                    <a:pt x="69870" y="72602"/>
                    <a:pt x="69137" y="89096"/>
                    <a:pt x="53375" y="71502"/>
                  </a:cubicBezTo>
                  <a:cubicBezTo>
                    <a:pt x="51543" y="69303"/>
                    <a:pt x="43112" y="71136"/>
                    <a:pt x="39447" y="73335"/>
                  </a:cubicBezTo>
                  <a:cubicBezTo>
                    <a:pt x="33582" y="76634"/>
                    <a:pt x="29184" y="87264"/>
                    <a:pt x="22953" y="75168"/>
                  </a:cubicBezTo>
                  <a:cubicBezTo>
                    <a:pt x="19654" y="68937"/>
                    <a:pt x="7925" y="61972"/>
                    <a:pt x="21853" y="53909"/>
                  </a:cubicBezTo>
                  <a:cubicBezTo>
                    <a:pt x="24419" y="52442"/>
                    <a:pt x="27351" y="49877"/>
                    <a:pt x="25885" y="46211"/>
                  </a:cubicBezTo>
                  <a:cubicBezTo>
                    <a:pt x="22220" y="38147"/>
                    <a:pt x="14522" y="45478"/>
                    <a:pt x="7925" y="41813"/>
                  </a:cubicBezTo>
                  <a:cubicBezTo>
                    <a:pt x="11223" y="35948"/>
                    <a:pt x="14522" y="30083"/>
                    <a:pt x="17821" y="24219"/>
                  </a:cubicBezTo>
                  <a:cubicBezTo>
                    <a:pt x="20020" y="20920"/>
                    <a:pt x="22953" y="17621"/>
                    <a:pt x="15622" y="17255"/>
                  </a:cubicBezTo>
                  <a:cubicBezTo>
                    <a:pt x="13056" y="16888"/>
                    <a:pt x="10857" y="14689"/>
                    <a:pt x="12690" y="12123"/>
                  </a:cubicBezTo>
                  <a:cubicBezTo>
                    <a:pt x="13789" y="10290"/>
                    <a:pt x="16722" y="9557"/>
                    <a:pt x="18921" y="9191"/>
                  </a:cubicBezTo>
                  <a:cubicBezTo>
                    <a:pt x="28451" y="6992"/>
                    <a:pt x="38347" y="15055"/>
                    <a:pt x="47877" y="8091"/>
                  </a:cubicBezTo>
                  <a:cubicBezTo>
                    <a:pt x="55575" y="11023"/>
                    <a:pt x="63272" y="21286"/>
                    <a:pt x="69137" y="5159"/>
                  </a:cubicBezTo>
                  <a:cubicBezTo>
                    <a:pt x="70969" y="27"/>
                    <a:pt x="78300" y="-3272"/>
                    <a:pt x="83798" y="5159"/>
                  </a:cubicBezTo>
                  <a:cubicBezTo>
                    <a:pt x="90396" y="15789"/>
                    <a:pt x="101759" y="17255"/>
                    <a:pt x="112755" y="17621"/>
                  </a:cubicBezTo>
                  <a:cubicBezTo>
                    <a:pt x="118986" y="17988"/>
                    <a:pt x="123751" y="20187"/>
                    <a:pt x="129249" y="23119"/>
                  </a:cubicBezTo>
                  <a:cubicBezTo>
                    <a:pt x="137313" y="27518"/>
                    <a:pt x="149042" y="33382"/>
                    <a:pt x="160405" y="25318"/>
                  </a:cubicBezTo>
                  <a:cubicBezTo>
                    <a:pt x="165170" y="22020"/>
                    <a:pt x="171034" y="21286"/>
                    <a:pt x="175433" y="26785"/>
                  </a:cubicBezTo>
                  <a:cubicBezTo>
                    <a:pt x="162971" y="37414"/>
                    <a:pt x="146110" y="47311"/>
                    <a:pt x="168835" y="64538"/>
                  </a:cubicBezTo>
                  <a:cubicBezTo>
                    <a:pt x="171767" y="66737"/>
                    <a:pt x="168835" y="70403"/>
                    <a:pt x="167369" y="72968"/>
                  </a:cubicBezTo>
                  <a:cubicBezTo>
                    <a:pt x="165536" y="75901"/>
                    <a:pt x="160771" y="78467"/>
                    <a:pt x="167369" y="81032"/>
                  </a:cubicBezTo>
                  <a:cubicBezTo>
                    <a:pt x="184596" y="87630"/>
                    <a:pt x="186062" y="98993"/>
                    <a:pt x="175799" y="113288"/>
                  </a:cubicBezTo>
                  <a:cubicBezTo>
                    <a:pt x="182764" y="116220"/>
                    <a:pt x="182397" y="107790"/>
                    <a:pt x="188628" y="108156"/>
                  </a:cubicBezTo>
                  <a:cubicBezTo>
                    <a:pt x="183497" y="120985"/>
                    <a:pt x="197059" y="133814"/>
                    <a:pt x="185329" y="147376"/>
                  </a:cubicBezTo>
                  <a:cubicBezTo>
                    <a:pt x="181664" y="151774"/>
                    <a:pt x="190827" y="153607"/>
                    <a:pt x="194859" y="155806"/>
                  </a:cubicBezTo>
                  <a:cubicBezTo>
                    <a:pt x="198158" y="157639"/>
                    <a:pt x="200724" y="161304"/>
                    <a:pt x="199258" y="164970"/>
                  </a:cubicBezTo>
                  <a:cubicBezTo>
                    <a:pt x="197792" y="169002"/>
                    <a:pt x="194493" y="167535"/>
                    <a:pt x="191561" y="165336"/>
                  </a:cubicBezTo>
                  <a:cubicBezTo>
                    <a:pt x="187895" y="162770"/>
                    <a:pt x="184963" y="164603"/>
                    <a:pt x="184230" y="167535"/>
                  </a:cubicBezTo>
                  <a:cubicBezTo>
                    <a:pt x="181297" y="179998"/>
                    <a:pt x="162971" y="189894"/>
                    <a:pt x="177266" y="205656"/>
                  </a:cubicBezTo>
                  <a:cubicBezTo>
                    <a:pt x="177999" y="206755"/>
                    <a:pt x="177999" y="209687"/>
                    <a:pt x="177266" y="210787"/>
                  </a:cubicBezTo>
                  <a:cubicBezTo>
                    <a:pt x="165536" y="225815"/>
                    <a:pt x="179098" y="229847"/>
                    <a:pt x="190461" y="236811"/>
                  </a:cubicBezTo>
                  <a:cubicBezTo>
                    <a:pt x="175799" y="241576"/>
                    <a:pt x="170301" y="256604"/>
                    <a:pt x="156006" y="259170"/>
                  </a:cubicBezTo>
                  <a:cubicBezTo>
                    <a:pt x="137679" y="249274"/>
                    <a:pt x="116787" y="249640"/>
                    <a:pt x="96993" y="245975"/>
                  </a:cubicBezTo>
                  <a:cubicBezTo>
                    <a:pt x="91495" y="244875"/>
                    <a:pt x="89663" y="251106"/>
                    <a:pt x="92229" y="256971"/>
                  </a:cubicBezTo>
                  <a:cubicBezTo>
                    <a:pt x="98093" y="271266"/>
                    <a:pt x="107623" y="280429"/>
                    <a:pt x="123384" y="281529"/>
                  </a:cubicBezTo>
                  <a:cubicBezTo>
                    <a:pt x="129249" y="285927"/>
                    <a:pt x="125950" y="299123"/>
                    <a:pt x="138412" y="296557"/>
                  </a:cubicBezTo>
                  <a:cubicBezTo>
                    <a:pt x="143177" y="299123"/>
                    <a:pt x="148309" y="301689"/>
                    <a:pt x="153074" y="304621"/>
                  </a:cubicBezTo>
                  <a:cubicBezTo>
                    <a:pt x="150142" y="317450"/>
                    <a:pt x="144644" y="323681"/>
                    <a:pt x="132181" y="313051"/>
                  </a:cubicBezTo>
                  <a:cubicBezTo>
                    <a:pt x="120819" y="303521"/>
                    <a:pt x="108356" y="296557"/>
                    <a:pt x="93328" y="295091"/>
                  </a:cubicBezTo>
                  <a:cubicBezTo>
                    <a:pt x="85631" y="294358"/>
                    <a:pt x="77567" y="294724"/>
                    <a:pt x="70603" y="300222"/>
                  </a:cubicBezTo>
                  <a:cubicBezTo>
                    <a:pt x="68037" y="277497"/>
                    <a:pt x="52276" y="268700"/>
                    <a:pt x="32849" y="278230"/>
                  </a:cubicBezTo>
                  <a:cubicBezTo>
                    <a:pt x="26252" y="281529"/>
                    <a:pt x="28084" y="281162"/>
                    <a:pt x="25885" y="273099"/>
                  </a:cubicBezTo>
                  <a:cubicBezTo>
                    <a:pt x="24052" y="266134"/>
                    <a:pt x="27351" y="259903"/>
                    <a:pt x="25152" y="253306"/>
                  </a:cubicBezTo>
                  <a:cubicBezTo>
                    <a:pt x="22586" y="245242"/>
                    <a:pt x="21120" y="239011"/>
                    <a:pt x="31750" y="236078"/>
                  </a:cubicBezTo>
                  <a:cubicBezTo>
                    <a:pt x="37248" y="234612"/>
                    <a:pt x="37614" y="229480"/>
                    <a:pt x="35415" y="225449"/>
                  </a:cubicBezTo>
                  <a:cubicBezTo>
                    <a:pt x="32483" y="220317"/>
                    <a:pt x="28817" y="223982"/>
                    <a:pt x="26252" y="226182"/>
                  </a:cubicBezTo>
                  <a:cubicBezTo>
                    <a:pt x="17088" y="233879"/>
                    <a:pt x="13789" y="228747"/>
                    <a:pt x="11590" y="219951"/>
                  </a:cubicBezTo>
                  <a:cubicBezTo>
                    <a:pt x="10124" y="214819"/>
                    <a:pt x="10857" y="208588"/>
                    <a:pt x="4626" y="205289"/>
                  </a:cubicBezTo>
                  <a:cubicBezTo>
                    <a:pt x="-872" y="202357"/>
                    <a:pt x="-1605" y="197225"/>
                    <a:pt x="3160" y="193193"/>
                  </a:cubicBezTo>
                  <a:cubicBezTo>
                    <a:pt x="6092" y="190994"/>
                    <a:pt x="6825" y="178532"/>
                    <a:pt x="14156" y="189894"/>
                  </a:cubicBezTo>
                  <a:cubicBezTo>
                    <a:pt x="15255" y="191361"/>
                    <a:pt x="17821" y="192460"/>
                    <a:pt x="17455" y="189528"/>
                  </a:cubicBezTo>
                  <a:cubicBezTo>
                    <a:pt x="14522" y="171201"/>
                    <a:pt x="29550" y="173034"/>
                    <a:pt x="39814" y="168635"/>
                  </a:cubicBezTo>
                  <a:cubicBezTo>
                    <a:pt x="30283" y="161304"/>
                    <a:pt x="34315" y="139679"/>
                    <a:pt x="12690" y="14737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66B5815E-6144-484C-8AB7-5CD0E567899E}"/>
                </a:ext>
              </a:extLst>
            </p:cNvPr>
            <p:cNvSpPr/>
            <p:nvPr/>
          </p:nvSpPr>
          <p:spPr>
            <a:xfrm>
              <a:off x="10689320" y="5052922"/>
              <a:ext cx="146678" cy="163148"/>
            </a:xfrm>
            <a:custGeom>
              <a:avLst/>
              <a:gdLst>
                <a:gd name="connsiteX0" fmla="*/ 0 w 146678"/>
                <a:gd name="connsiteY0" fmla="*/ 32494 h 163148"/>
                <a:gd name="connsiteX1" fmla="*/ 3299 w 146678"/>
                <a:gd name="connsiteY1" fmla="*/ 25896 h 163148"/>
                <a:gd name="connsiteX2" fmla="*/ 16861 w 146678"/>
                <a:gd name="connsiteY2" fmla="*/ 605 h 163148"/>
                <a:gd name="connsiteX3" fmla="*/ 55714 w 146678"/>
                <a:gd name="connsiteY3" fmla="*/ 9035 h 163148"/>
                <a:gd name="connsiteX4" fmla="*/ 96766 w 146678"/>
                <a:gd name="connsiteY4" fmla="*/ 24430 h 163148"/>
                <a:gd name="connsiteX5" fmla="*/ 146615 w 146678"/>
                <a:gd name="connsiteY5" fmla="*/ 80510 h 163148"/>
                <a:gd name="connsiteX6" fmla="*/ 123524 w 146678"/>
                <a:gd name="connsiteY6" fmla="*/ 104702 h 163148"/>
                <a:gd name="connsiteX7" fmla="*/ 105930 w 146678"/>
                <a:gd name="connsiteY7" fmla="*/ 122296 h 163148"/>
                <a:gd name="connsiteX8" fmla="*/ 101898 w 146678"/>
                <a:gd name="connsiteY8" fmla="*/ 156017 h 163148"/>
                <a:gd name="connsiteX9" fmla="*/ 91635 w 146678"/>
                <a:gd name="connsiteY9" fmla="*/ 160416 h 163148"/>
                <a:gd name="connsiteX10" fmla="*/ 59746 w 146678"/>
                <a:gd name="connsiteY10" fmla="*/ 141722 h 163148"/>
                <a:gd name="connsiteX11" fmla="*/ 37387 w 146678"/>
                <a:gd name="connsiteY11" fmla="*/ 129993 h 163148"/>
                <a:gd name="connsiteX12" fmla="*/ 7697 w 146678"/>
                <a:gd name="connsiteY12" fmla="*/ 102869 h 163148"/>
                <a:gd name="connsiteX13" fmla="*/ 2932 w 146678"/>
                <a:gd name="connsiteY13" fmla="*/ 50454 h 163148"/>
                <a:gd name="connsiteX14" fmla="*/ 0 w 146678"/>
                <a:gd name="connsiteY14" fmla="*/ 32494 h 16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678" h="163148">
                  <a:moveTo>
                    <a:pt x="0" y="32494"/>
                  </a:moveTo>
                  <a:cubicBezTo>
                    <a:pt x="1100" y="30294"/>
                    <a:pt x="1833" y="27729"/>
                    <a:pt x="3299" y="25896"/>
                  </a:cubicBezTo>
                  <a:cubicBezTo>
                    <a:pt x="9163" y="17832"/>
                    <a:pt x="4398" y="2438"/>
                    <a:pt x="16861" y="605"/>
                  </a:cubicBezTo>
                  <a:cubicBezTo>
                    <a:pt x="30056" y="-1228"/>
                    <a:pt x="45084" y="971"/>
                    <a:pt x="55714" y="9035"/>
                  </a:cubicBezTo>
                  <a:cubicBezTo>
                    <a:pt x="68543" y="18932"/>
                    <a:pt x="82838" y="21497"/>
                    <a:pt x="96766" y="24430"/>
                  </a:cubicBezTo>
                  <a:cubicBezTo>
                    <a:pt x="124990" y="30294"/>
                    <a:pt x="145882" y="60717"/>
                    <a:pt x="146615" y="80510"/>
                  </a:cubicBezTo>
                  <a:cubicBezTo>
                    <a:pt x="147349" y="98104"/>
                    <a:pt x="141850" y="103969"/>
                    <a:pt x="123524" y="104702"/>
                  </a:cubicBezTo>
                  <a:cubicBezTo>
                    <a:pt x="112894" y="105068"/>
                    <a:pt x="103730" y="113499"/>
                    <a:pt x="105930" y="122296"/>
                  </a:cubicBezTo>
                  <a:cubicBezTo>
                    <a:pt x="109228" y="134758"/>
                    <a:pt x="99699" y="143921"/>
                    <a:pt x="101898" y="156017"/>
                  </a:cubicBezTo>
                  <a:cubicBezTo>
                    <a:pt x="103364" y="164814"/>
                    <a:pt x="97866" y="164448"/>
                    <a:pt x="91635" y="160416"/>
                  </a:cubicBezTo>
                  <a:cubicBezTo>
                    <a:pt x="81372" y="153818"/>
                    <a:pt x="70375" y="147953"/>
                    <a:pt x="59746" y="141722"/>
                  </a:cubicBezTo>
                  <a:cubicBezTo>
                    <a:pt x="53515" y="135857"/>
                    <a:pt x="46917" y="131093"/>
                    <a:pt x="37387" y="129993"/>
                  </a:cubicBezTo>
                  <a:cubicBezTo>
                    <a:pt x="21626" y="128160"/>
                    <a:pt x="10996" y="117897"/>
                    <a:pt x="7697" y="102869"/>
                  </a:cubicBezTo>
                  <a:cubicBezTo>
                    <a:pt x="4032" y="85642"/>
                    <a:pt x="-3665" y="68781"/>
                    <a:pt x="2932" y="50454"/>
                  </a:cubicBezTo>
                  <a:cubicBezTo>
                    <a:pt x="5865" y="44223"/>
                    <a:pt x="3299" y="37992"/>
                    <a:pt x="0" y="32494"/>
                  </a:cubicBezTo>
                  <a:close/>
                </a:path>
              </a:pathLst>
            </a:custGeom>
            <a:solidFill>
              <a:srgbClr val="E7D6C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729EA8E7-5955-40D8-A557-36CAC3A4CAB5}"/>
                </a:ext>
              </a:extLst>
            </p:cNvPr>
            <p:cNvSpPr/>
            <p:nvPr/>
          </p:nvSpPr>
          <p:spPr>
            <a:xfrm>
              <a:off x="10975363" y="5100131"/>
              <a:ext cx="157102" cy="196685"/>
            </a:xfrm>
            <a:custGeom>
              <a:avLst/>
              <a:gdLst>
                <a:gd name="connsiteX0" fmla="*/ 157103 w 157102"/>
                <a:gd name="connsiteY0" fmla="*/ 84984 h 196685"/>
                <a:gd name="connsiteX1" fmla="*/ 120449 w 157102"/>
                <a:gd name="connsiteY1" fmla="*/ 109175 h 196685"/>
                <a:gd name="connsiteX2" fmla="*/ 98823 w 157102"/>
                <a:gd name="connsiteY2" fmla="*/ 136666 h 196685"/>
                <a:gd name="connsiteX3" fmla="*/ 79397 w 157102"/>
                <a:gd name="connsiteY3" fmla="*/ 190180 h 196685"/>
                <a:gd name="connsiteX4" fmla="*/ 72432 w 157102"/>
                <a:gd name="connsiteY4" fmla="*/ 196412 h 196685"/>
                <a:gd name="connsiteX5" fmla="*/ 57038 w 157102"/>
                <a:gd name="connsiteY5" fmla="*/ 155359 h 196685"/>
                <a:gd name="connsiteX6" fmla="*/ 58504 w 157102"/>
                <a:gd name="connsiteY6" fmla="*/ 120538 h 196685"/>
                <a:gd name="connsiteX7" fmla="*/ 57404 w 157102"/>
                <a:gd name="connsiteY7" fmla="*/ 102944 h 196685"/>
                <a:gd name="connsiteX8" fmla="*/ 34679 w 157102"/>
                <a:gd name="connsiteY8" fmla="*/ 73988 h 196685"/>
                <a:gd name="connsiteX9" fmla="*/ 17085 w 157102"/>
                <a:gd name="connsiteY9" fmla="*/ 40999 h 196685"/>
                <a:gd name="connsiteX10" fmla="*/ 5722 w 157102"/>
                <a:gd name="connsiteY10" fmla="*/ 23405 h 196685"/>
                <a:gd name="connsiteX11" fmla="*/ 957 w 157102"/>
                <a:gd name="connsiteY11" fmla="*/ 13509 h 196685"/>
                <a:gd name="connsiteX12" fmla="*/ 11953 w 157102"/>
                <a:gd name="connsiteY12" fmla="*/ 8744 h 196685"/>
                <a:gd name="connsiteX13" fmla="*/ 59603 w 157102"/>
                <a:gd name="connsiteY13" fmla="*/ 1780 h 196685"/>
                <a:gd name="connsiteX14" fmla="*/ 68767 w 157102"/>
                <a:gd name="connsiteY14" fmla="*/ 2146 h 196685"/>
                <a:gd name="connsiteX15" fmla="*/ 93692 w 157102"/>
                <a:gd name="connsiteY15" fmla="*/ 43565 h 196685"/>
                <a:gd name="connsiteX16" fmla="*/ 95158 w 157102"/>
                <a:gd name="connsiteY16" fmla="*/ 46864 h 196685"/>
                <a:gd name="connsiteX17" fmla="*/ 135843 w 157102"/>
                <a:gd name="connsiteY17" fmla="*/ 42832 h 196685"/>
                <a:gd name="connsiteX18" fmla="*/ 153437 w 157102"/>
                <a:gd name="connsiteY18" fmla="*/ 34768 h 196685"/>
                <a:gd name="connsiteX19" fmla="*/ 149405 w 157102"/>
                <a:gd name="connsiteY19" fmla="*/ 51629 h 196685"/>
                <a:gd name="connsiteX20" fmla="*/ 157103 w 157102"/>
                <a:gd name="connsiteY20" fmla="*/ 84984 h 19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7102" h="196685">
                  <a:moveTo>
                    <a:pt x="157103" y="84984"/>
                  </a:moveTo>
                  <a:cubicBezTo>
                    <a:pt x="138776" y="86450"/>
                    <a:pt x="128513" y="94880"/>
                    <a:pt x="120449" y="109175"/>
                  </a:cubicBezTo>
                  <a:cubicBezTo>
                    <a:pt x="114951" y="119072"/>
                    <a:pt x="96257" y="121271"/>
                    <a:pt x="98823" y="136666"/>
                  </a:cubicBezTo>
                  <a:cubicBezTo>
                    <a:pt x="103222" y="159025"/>
                    <a:pt x="87094" y="172953"/>
                    <a:pt x="79397" y="190180"/>
                  </a:cubicBezTo>
                  <a:cubicBezTo>
                    <a:pt x="77930" y="193113"/>
                    <a:pt x="79030" y="197878"/>
                    <a:pt x="72432" y="196412"/>
                  </a:cubicBezTo>
                  <a:cubicBezTo>
                    <a:pt x="59970" y="193846"/>
                    <a:pt x="48241" y="164523"/>
                    <a:pt x="57038" y="155359"/>
                  </a:cubicBezTo>
                  <a:cubicBezTo>
                    <a:pt x="68400" y="143630"/>
                    <a:pt x="79397" y="133367"/>
                    <a:pt x="58504" y="120538"/>
                  </a:cubicBezTo>
                  <a:cubicBezTo>
                    <a:pt x="51906" y="116506"/>
                    <a:pt x="60703" y="108442"/>
                    <a:pt x="57404" y="102944"/>
                  </a:cubicBezTo>
                  <a:cubicBezTo>
                    <a:pt x="51173" y="92315"/>
                    <a:pt x="46041" y="80952"/>
                    <a:pt x="34679" y="73988"/>
                  </a:cubicBezTo>
                  <a:cubicBezTo>
                    <a:pt x="22950" y="66657"/>
                    <a:pt x="13786" y="57493"/>
                    <a:pt x="17085" y="40999"/>
                  </a:cubicBezTo>
                  <a:cubicBezTo>
                    <a:pt x="18551" y="33302"/>
                    <a:pt x="11953" y="27071"/>
                    <a:pt x="5722" y="23405"/>
                  </a:cubicBezTo>
                  <a:cubicBezTo>
                    <a:pt x="1324" y="20840"/>
                    <a:pt x="-1609" y="18640"/>
                    <a:pt x="957" y="13509"/>
                  </a:cubicBezTo>
                  <a:cubicBezTo>
                    <a:pt x="3156" y="9110"/>
                    <a:pt x="9021" y="6178"/>
                    <a:pt x="11953" y="8744"/>
                  </a:cubicBezTo>
                  <a:cubicBezTo>
                    <a:pt x="30647" y="24505"/>
                    <a:pt x="43842" y="3979"/>
                    <a:pt x="59603" y="1780"/>
                  </a:cubicBezTo>
                  <a:cubicBezTo>
                    <a:pt x="62902" y="1413"/>
                    <a:pt x="68400" y="-2252"/>
                    <a:pt x="68767" y="2146"/>
                  </a:cubicBezTo>
                  <a:cubicBezTo>
                    <a:pt x="69867" y="20840"/>
                    <a:pt x="94791" y="24138"/>
                    <a:pt x="93692" y="43565"/>
                  </a:cubicBezTo>
                  <a:cubicBezTo>
                    <a:pt x="93692" y="44665"/>
                    <a:pt x="94425" y="46131"/>
                    <a:pt x="95158" y="46864"/>
                  </a:cubicBezTo>
                  <a:cubicBezTo>
                    <a:pt x="97723" y="49796"/>
                    <a:pt x="134011" y="46497"/>
                    <a:pt x="135843" y="42832"/>
                  </a:cubicBezTo>
                  <a:cubicBezTo>
                    <a:pt x="139875" y="35501"/>
                    <a:pt x="146473" y="29637"/>
                    <a:pt x="153437" y="34768"/>
                  </a:cubicBezTo>
                  <a:cubicBezTo>
                    <a:pt x="161501" y="40633"/>
                    <a:pt x="154170" y="46864"/>
                    <a:pt x="149405" y="51629"/>
                  </a:cubicBezTo>
                  <a:cubicBezTo>
                    <a:pt x="136943" y="64091"/>
                    <a:pt x="145373" y="74354"/>
                    <a:pt x="157103" y="84984"/>
                  </a:cubicBezTo>
                  <a:close/>
                </a:path>
              </a:pathLst>
            </a:custGeom>
            <a:solidFill>
              <a:srgbClr val="E4D2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F67056B6-440C-433B-A168-C45A79900515}"/>
                </a:ext>
              </a:extLst>
            </p:cNvPr>
            <p:cNvSpPr/>
            <p:nvPr/>
          </p:nvSpPr>
          <p:spPr>
            <a:xfrm>
              <a:off x="11248780" y="5124966"/>
              <a:ext cx="121826" cy="123934"/>
            </a:xfrm>
            <a:custGeom>
              <a:avLst/>
              <a:gdLst>
                <a:gd name="connsiteX0" fmla="*/ 97744 w 121826"/>
                <a:gd name="connsiteY0" fmla="*/ 102667 h 123934"/>
                <a:gd name="connsiteX1" fmla="*/ 94445 w 121826"/>
                <a:gd name="connsiteY1" fmla="*/ 103034 h 123934"/>
                <a:gd name="connsiteX2" fmla="*/ 50094 w 121826"/>
                <a:gd name="connsiteY2" fmla="*/ 123560 h 123934"/>
                <a:gd name="connsiteX3" fmla="*/ 37265 w 121826"/>
                <a:gd name="connsiteY3" fmla="*/ 113297 h 123934"/>
                <a:gd name="connsiteX4" fmla="*/ 16372 w 121826"/>
                <a:gd name="connsiteY4" fmla="*/ 93870 h 123934"/>
                <a:gd name="connsiteX5" fmla="*/ 4277 w 121826"/>
                <a:gd name="connsiteY5" fmla="*/ 83974 h 123934"/>
                <a:gd name="connsiteX6" fmla="*/ 14173 w 121826"/>
                <a:gd name="connsiteY6" fmla="*/ 11399 h 123934"/>
                <a:gd name="connsiteX7" fmla="*/ 26635 w 121826"/>
                <a:gd name="connsiteY7" fmla="*/ 1502 h 123934"/>
                <a:gd name="connsiteX8" fmla="*/ 91513 w 121826"/>
                <a:gd name="connsiteY8" fmla="*/ 27893 h 123934"/>
                <a:gd name="connsiteX9" fmla="*/ 117170 w 121826"/>
                <a:gd name="connsiteY9" fmla="*/ 52818 h 123934"/>
                <a:gd name="connsiteX10" fmla="*/ 97744 w 121826"/>
                <a:gd name="connsiteY10" fmla="*/ 102667 h 12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26" h="123934">
                  <a:moveTo>
                    <a:pt x="97744" y="102667"/>
                  </a:moveTo>
                  <a:cubicBezTo>
                    <a:pt x="96644" y="102667"/>
                    <a:pt x="95545" y="103034"/>
                    <a:pt x="94445" y="103034"/>
                  </a:cubicBezTo>
                  <a:cubicBezTo>
                    <a:pt x="84182" y="119161"/>
                    <a:pt x="66222" y="119528"/>
                    <a:pt x="50094" y="123560"/>
                  </a:cubicBezTo>
                  <a:cubicBezTo>
                    <a:pt x="42397" y="125392"/>
                    <a:pt x="38365" y="120261"/>
                    <a:pt x="37265" y="113297"/>
                  </a:cubicBezTo>
                  <a:cubicBezTo>
                    <a:pt x="35432" y="100834"/>
                    <a:pt x="31400" y="91671"/>
                    <a:pt x="16372" y="93870"/>
                  </a:cubicBezTo>
                  <a:cubicBezTo>
                    <a:pt x="9775" y="94603"/>
                    <a:pt x="6842" y="89105"/>
                    <a:pt x="4277" y="83974"/>
                  </a:cubicBezTo>
                  <a:cubicBezTo>
                    <a:pt x="-1955" y="58316"/>
                    <a:pt x="-3421" y="33758"/>
                    <a:pt x="14173" y="11399"/>
                  </a:cubicBezTo>
                  <a:cubicBezTo>
                    <a:pt x="17838" y="6634"/>
                    <a:pt x="20404" y="2235"/>
                    <a:pt x="26635" y="1502"/>
                  </a:cubicBezTo>
                  <a:cubicBezTo>
                    <a:pt x="54492" y="-5462"/>
                    <a:pt x="72819" y="13232"/>
                    <a:pt x="91513" y="27893"/>
                  </a:cubicBezTo>
                  <a:cubicBezTo>
                    <a:pt x="100310" y="34857"/>
                    <a:pt x="112039" y="39622"/>
                    <a:pt x="117170" y="52818"/>
                  </a:cubicBezTo>
                  <a:cubicBezTo>
                    <a:pt x="125967" y="75177"/>
                    <a:pt x="123768" y="88738"/>
                    <a:pt x="97744" y="102667"/>
                  </a:cubicBezTo>
                  <a:close/>
                </a:path>
              </a:pathLst>
            </a:custGeom>
            <a:solidFill>
              <a:srgbClr val="C1A2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BC8FDD95-DDC5-4E8F-83DB-479979886331}"/>
                </a:ext>
              </a:extLst>
            </p:cNvPr>
            <p:cNvSpPr/>
            <p:nvPr/>
          </p:nvSpPr>
          <p:spPr>
            <a:xfrm>
              <a:off x="10577464" y="5127544"/>
              <a:ext cx="92910" cy="85889"/>
            </a:xfrm>
            <a:custGeom>
              <a:avLst/>
              <a:gdLst>
                <a:gd name="connsiteX0" fmla="*/ 52111 w 92910"/>
                <a:gd name="connsiteY0" fmla="*/ 78097 h 85889"/>
                <a:gd name="connsiteX1" fmla="*/ 34151 w 92910"/>
                <a:gd name="connsiteY1" fmla="*/ 73332 h 85889"/>
                <a:gd name="connsiteX2" fmla="*/ 8859 w 92910"/>
                <a:gd name="connsiteY2" fmla="*/ 59037 h 85889"/>
                <a:gd name="connsiteX3" fmla="*/ 62 w 92910"/>
                <a:gd name="connsiteY3" fmla="*/ 24949 h 85889"/>
                <a:gd name="connsiteX4" fmla="*/ 29752 w 92910"/>
                <a:gd name="connsiteY4" fmla="*/ 757 h 85889"/>
                <a:gd name="connsiteX5" fmla="*/ 44414 w 92910"/>
                <a:gd name="connsiteY5" fmla="*/ 2590 h 85889"/>
                <a:gd name="connsiteX6" fmla="*/ 92430 w 92910"/>
                <a:gd name="connsiteY6" fmla="*/ 49507 h 85889"/>
                <a:gd name="connsiteX7" fmla="*/ 78868 w 92910"/>
                <a:gd name="connsiteY7" fmla="*/ 82129 h 85889"/>
                <a:gd name="connsiteX8" fmla="*/ 52111 w 92910"/>
                <a:gd name="connsiteY8" fmla="*/ 78097 h 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10" h="85889">
                  <a:moveTo>
                    <a:pt x="52111" y="78097"/>
                  </a:moveTo>
                  <a:cubicBezTo>
                    <a:pt x="47346" y="72232"/>
                    <a:pt x="41481" y="70766"/>
                    <a:pt x="34151" y="73332"/>
                  </a:cubicBezTo>
                  <a:cubicBezTo>
                    <a:pt x="20955" y="77730"/>
                    <a:pt x="12525" y="71866"/>
                    <a:pt x="8859" y="59037"/>
                  </a:cubicBezTo>
                  <a:cubicBezTo>
                    <a:pt x="5561" y="47674"/>
                    <a:pt x="796" y="36678"/>
                    <a:pt x="62" y="24949"/>
                  </a:cubicBezTo>
                  <a:cubicBezTo>
                    <a:pt x="-1037" y="6988"/>
                    <a:pt x="12525" y="-2908"/>
                    <a:pt x="29752" y="757"/>
                  </a:cubicBezTo>
                  <a:cubicBezTo>
                    <a:pt x="34517" y="1857"/>
                    <a:pt x="39649" y="1857"/>
                    <a:pt x="44414" y="2590"/>
                  </a:cubicBezTo>
                  <a:cubicBezTo>
                    <a:pt x="68972" y="9188"/>
                    <a:pt x="88398" y="20917"/>
                    <a:pt x="92430" y="49507"/>
                  </a:cubicBezTo>
                  <a:cubicBezTo>
                    <a:pt x="94629" y="63802"/>
                    <a:pt x="89131" y="74065"/>
                    <a:pt x="78868" y="82129"/>
                  </a:cubicBezTo>
                  <a:cubicBezTo>
                    <a:pt x="68972" y="90193"/>
                    <a:pt x="60541" y="83595"/>
                    <a:pt x="52111" y="78097"/>
                  </a:cubicBezTo>
                  <a:close/>
                </a:path>
              </a:pathLst>
            </a:custGeom>
            <a:solidFill>
              <a:srgbClr val="DBC4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8EAB105-B935-43D2-AF79-69A3236732EB}"/>
                </a:ext>
              </a:extLst>
            </p:cNvPr>
            <p:cNvSpPr/>
            <p:nvPr/>
          </p:nvSpPr>
          <p:spPr>
            <a:xfrm>
              <a:off x="10453720" y="4938719"/>
              <a:ext cx="69401" cy="56777"/>
            </a:xfrm>
            <a:custGeom>
              <a:avLst/>
              <a:gdLst>
                <a:gd name="connsiteX0" fmla="*/ 62961 w 69401"/>
                <a:gd name="connsiteY0" fmla="*/ 11444 h 56777"/>
                <a:gd name="connsiteX1" fmla="*/ 63694 w 69401"/>
                <a:gd name="connsiteY1" fmla="*/ 13277 h 56777"/>
                <a:gd name="connsiteX2" fmla="*/ 43901 w 69401"/>
                <a:gd name="connsiteY2" fmla="*/ 54696 h 56777"/>
                <a:gd name="connsiteX3" fmla="*/ 283 w 69401"/>
                <a:gd name="connsiteY3" fmla="*/ 29038 h 56777"/>
                <a:gd name="connsiteX4" fmla="*/ 25941 w 69401"/>
                <a:gd name="connsiteY4" fmla="*/ 448 h 56777"/>
                <a:gd name="connsiteX5" fmla="*/ 51232 w 69401"/>
                <a:gd name="connsiteY5" fmla="*/ 3747 h 56777"/>
                <a:gd name="connsiteX6" fmla="*/ 62961 w 69401"/>
                <a:gd name="connsiteY6" fmla="*/ 11444 h 5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01" h="56777">
                  <a:moveTo>
                    <a:pt x="62961" y="11444"/>
                  </a:moveTo>
                  <a:cubicBezTo>
                    <a:pt x="63328" y="12177"/>
                    <a:pt x="63328" y="12544"/>
                    <a:pt x="63694" y="13277"/>
                  </a:cubicBezTo>
                  <a:cubicBezTo>
                    <a:pt x="74324" y="39301"/>
                    <a:pt x="71391" y="44799"/>
                    <a:pt x="43901" y="54696"/>
                  </a:cubicBezTo>
                  <a:cubicBezTo>
                    <a:pt x="24474" y="61660"/>
                    <a:pt x="5781" y="50664"/>
                    <a:pt x="283" y="29038"/>
                  </a:cubicBezTo>
                  <a:cubicBezTo>
                    <a:pt x="-2283" y="19141"/>
                    <a:pt x="13112" y="1548"/>
                    <a:pt x="25941" y="448"/>
                  </a:cubicBezTo>
                  <a:cubicBezTo>
                    <a:pt x="34371" y="-285"/>
                    <a:pt x="43534" y="-652"/>
                    <a:pt x="51232" y="3747"/>
                  </a:cubicBezTo>
                  <a:cubicBezTo>
                    <a:pt x="55630" y="6313"/>
                    <a:pt x="59296" y="8878"/>
                    <a:pt x="62961" y="11444"/>
                  </a:cubicBezTo>
                  <a:close/>
                </a:path>
              </a:pathLst>
            </a:custGeom>
            <a:solidFill>
              <a:srgbClr val="D9C1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E1A26331-7FCB-4CE6-881F-0FAB34629F63}"/>
                </a:ext>
              </a:extLst>
            </p:cNvPr>
            <p:cNvSpPr/>
            <p:nvPr/>
          </p:nvSpPr>
          <p:spPr>
            <a:xfrm>
              <a:off x="10560554" y="5027053"/>
              <a:ext cx="49431" cy="82554"/>
            </a:xfrm>
            <a:custGeom>
              <a:avLst/>
              <a:gdLst>
                <a:gd name="connsiteX0" fmla="*/ 1211 w 49431"/>
                <a:gd name="connsiteY0" fmla="*/ 20609 h 82554"/>
                <a:gd name="connsiteX1" fmla="*/ 24670 w 49431"/>
                <a:gd name="connsiteY1" fmla="*/ 8880 h 82554"/>
                <a:gd name="connsiteX2" fmla="*/ 40798 w 49431"/>
                <a:gd name="connsiteY2" fmla="*/ 2649 h 82554"/>
                <a:gd name="connsiteX3" fmla="*/ 45196 w 49431"/>
                <a:gd name="connsiteY3" fmla="*/ 22809 h 82554"/>
                <a:gd name="connsiteX4" fmla="*/ 27602 w 49431"/>
                <a:gd name="connsiteY4" fmla="*/ 62395 h 82554"/>
                <a:gd name="connsiteX5" fmla="*/ 21738 w 49431"/>
                <a:gd name="connsiteY5" fmla="*/ 70825 h 82554"/>
                <a:gd name="connsiteX6" fmla="*/ 9642 w 49431"/>
                <a:gd name="connsiteY6" fmla="*/ 82554 h 82554"/>
                <a:gd name="connsiteX7" fmla="*/ 8909 w 49431"/>
                <a:gd name="connsiteY7" fmla="*/ 52865 h 82554"/>
                <a:gd name="connsiteX8" fmla="*/ 6343 w 49431"/>
                <a:gd name="connsiteY8" fmla="*/ 37837 h 82554"/>
                <a:gd name="connsiteX9" fmla="*/ 1211 w 49431"/>
                <a:gd name="connsiteY9" fmla="*/ 20609 h 82554"/>
                <a:gd name="connsiteX10" fmla="*/ 1211 w 49431"/>
                <a:gd name="connsiteY10" fmla="*/ 20609 h 8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431" h="82554">
                  <a:moveTo>
                    <a:pt x="1211" y="20609"/>
                  </a:moveTo>
                  <a:cubicBezTo>
                    <a:pt x="13307" y="25374"/>
                    <a:pt x="21004" y="22442"/>
                    <a:pt x="24670" y="8880"/>
                  </a:cubicBezTo>
                  <a:cubicBezTo>
                    <a:pt x="26503" y="2282"/>
                    <a:pt x="33467" y="-3582"/>
                    <a:pt x="40798" y="2649"/>
                  </a:cubicBezTo>
                  <a:cubicBezTo>
                    <a:pt x="46662" y="7414"/>
                    <a:pt x="54359" y="15478"/>
                    <a:pt x="45196" y="22809"/>
                  </a:cubicBezTo>
                  <a:cubicBezTo>
                    <a:pt x="32001" y="33438"/>
                    <a:pt x="32734" y="48833"/>
                    <a:pt x="27602" y="62395"/>
                  </a:cubicBezTo>
                  <a:cubicBezTo>
                    <a:pt x="26136" y="66060"/>
                    <a:pt x="27602" y="74491"/>
                    <a:pt x="21738" y="70825"/>
                  </a:cubicBezTo>
                  <a:cubicBezTo>
                    <a:pt x="4144" y="60562"/>
                    <a:pt x="10375" y="74491"/>
                    <a:pt x="9642" y="82554"/>
                  </a:cubicBezTo>
                  <a:cubicBezTo>
                    <a:pt x="6343" y="71925"/>
                    <a:pt x="-8319" y="63494"/>
                    <a:pt x="8909" y="52865"/>
                  </a:cubicBezTo>
                  <a:cubicBezTo>
                    <a:pt x="15506" y="48833"/>
                    <a:pt x="12941" y="41502"/>
                    <a:pt x="6343" y="37837"/>
                  </a:cubicBezTo>
                  <a:cubicBezTo>
                    <a:pt x="-1354" y="34171"/>
                    <a:pt x="-621" y="27574"/>
                    <a:pt x="1211" y="20609"/>
                  </a:cubicBezTo>
                  <a:lnTo>
                    <a:pt x="1211" y="20609"/>
                  </a:ln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A7212046-7E48-4113-A57D-5C1FBB06811A}"/>
                </a:ext>
              </a:extLst>
            </p:cNvPr>
            <p:cNvSpPr/>
            <p:nvPr/>
          </p:nvSpPr>
          <p:spPr>
            <a:xfrm>
              <a:off x="11252324" y="5208940"/>
              <a:ext cx="90535" cy="51093"/>
            </a:xfrm>
            <a:custGeom>
              <a:avLst/>
              <a:gdLst>
                <a:gd name="connsiteX0" fmla="*/ 733 w 90535"/>
                <a:gd name="connsiteY0" fmla="*/ 0 h 51093"/>
                <a:gd name="connsiteX1" fmla="*/ 15395 w 90535"/>
                <a:gd name="connsiteY1" fmla="*/ 5865 h 51093"/>
                <a:gd name="connsiteX2" fmla="*/ 37387 w 90535"/>
                <a:gd name="connsiteY2" fmla="*/ 24925 h 51093"/>
                <a:gd name="connsiteX3" fmla="*/ 50949 w 90535"/>
                <a:gd name="connsiteY3" fmla="*/ 34088 h 51093"/>
                <a:gd name="connsiteX4" fmla="*/ 90535 w 90535"/>
                <a:gd name="connsiteY4" fmla="*/ 19060 h 51093"/>
                <a:gd name="connsiteX5" fmla="*/ 78439 w 90535"/>
                <a:gd name="connsiteY5" fmla="*/ 39953 h 51093"/>
                <a:gd name="connsiteX6" fmla="*/ 48383 w 90535"/>
                <a:gd name="connsiteY6" fmla="*/ 48383 h 51093"/>
                <a:gd name="connsiteX7" fmla="*/ 0 w 90535"/>
                <a:gd name="connsiteY7" fmla="*/ 7697 h 51093"/>
                <a:gd name="connsiteX8" fmla="*/ 733 w 90535"/>
                <a:gd name="connsiteY8" fmla="*/ 0 h 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35" h="51093">
                  <a:moveTo>
                    <a:pt x="733" y="0"/>
                  </a:moveTo>
                  <a:cubicBezTo>
                    <a:pt x="5498" y="1833"/>
                    <a:pt x="8430" y="8797"/>
                    <a:pt x="15395" y="5865"/>
                  </a:cubicBezTo>
                  <a:cubicBezTo>
                    <a:pt x="34455" y="-1466"/>
                    <a:pt x="37020" y="12096"/>
                    <a:pt x="37387" y="24925"/>
                  </a:cubicBezTo>
                  <a:cubicBezTo>
                    <a:pt x="37753" y="35921"/>
                    <a:pt x="41419" y="37753"/>
                    <a:pt x="50949" y="34088"/>
                  </a:cubicBezTo>
                  <a:cubicBezTo>
                    <a:pt x="64144" y="28956"/>
                    <a:pt x="79172" y="28590"/>
                    <a:pt x="90535" y="19060"/>
                  </a:cubicBezTo>
                  <a:cubicBezTo>
                    <a:pt x="89069" y="27490"/>
                    <a:pt x="83204" y="33355"/>
                    <a:pt x="78439" y="39953"/>
                  </a:cubicBezTo>
                  <a:cubicBezTo>
                    <a:pt x="70742" y="50216"/>
                    <a:pt x="62678" y="54248"/>
                    <a:pt x="48383" y="48383"/>
                  </a:cubicBezTo>
                  <a:cubicBezTo>
                    <a:pt x="27490" y="39586"/>
                    <a:pt x="12096" y="26024"/>
                    <a:pt x="0" y="7697"/>
                  </a:cubicBezTo>
                  <a:cubicBezTo>
                    <a:pt x="733" y="5132"/>
                    <a:pt x="733" y="2566"/>
                    <a:pt x="733" y="0"/>
                  </a:cubicBezTo>
                  <a:close/>
                </a:path>
              </a:pathLst>
            </a:custGeom>
            <a:solidFill>
              <a:srgbClr val="DB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13F2E15D-1E04-4939-94B6-6A9DC6CE9042}"/>
                </a:ext>
              </a:extLst>
            </p:cNvPr>
            <p:cNvSpPr/>
            <p:nvPr/>
          </p:nvSpPr>
          <p:spPr>
            <a:xfrm>
              <a:off x="10670819" y="5132700"/>
              <a:ext cx="15834" cy="22725"/>
            </a:xfrm>
            <a:custGeom>
              <a:avLst/>
              <a:gdLst>
                <a:gd name="connsiteX0" fmla="*/ 6772 w 15834"/>
                <a:gd name="connsiteY0" fmla="*/ 22725 h 22725"/>
                <a:gd name="connsiteX1" fmla="*/ 174 w 15834"/>
                <a:gd name="connsiteY1" fmla="*/ 10996 h 22725"/>
                <a:gd name="connsiteX2" fmla="*/ 10071 w 15834"/>
                <a:gd name="connsiteY2" fmla="*/ 0 h 22725"/>
                <a:gd name="connsiteX3" fmla="*/ 15202 w 15834"/>
                <a:gd name="connsiteY3" fmla="*/ 10630 h 22725"/>
                <a:gd name="connsiteX4" fmla="*/ 6772 w 15834"/>
                <a:gd name="connsiteY4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4" h="22725">
                  <a:moveTo>
                    <a:pt x="6772" y="22725"/>
                  </a:moveTo>
                  <a:cubicBezTo>
                    <a:pt x="907" y="20893"/>
                    <a:pt x="-559" y="16128"/>
                    <a:pt x="174" y="10996"/>
                  </a:cubicBezTo>
                  <a:cubicBezTo>
                    <a:pt x="907" y="5132"/>
                    <a:pt x="3840" y="0"/>
                    <a:pt x="10071" y="0"/>
                  </a:cubicBezTo>
                  <a:cubicBezTo>
                    <a:pt x="17402" y="0"/>
                    <a:pt x="15935" y="5865"/>
                    <a:pt x="15202" y="10630"/>
                  </a:cubicBezTo>
                  <a:cubicBezTo>
                    <a:pt x="14469" y="16494"/>
                    <a:pt x="14103" y="21992"/>
                    <a:pt x="6772" y="22725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3C6CC238-6778-4598-A4B9-D9A6BF1ECB21}"/>
                </a:ext>
              </a:extLst>
            </p:cNvPr>
            <p:cNvSpPr/>
            <p:nvPr/>
          </p:nvSpPr>
          <p:spPr>
            <a:xfrm>
              <a:off x="10927334" y="4869816"/>
              <a:ext cx="13431" cy="18402"/>
            </a:xfrm>
            <a:custGeom>
              <a:avLst/>
              <a:gdLst>
                <a:gd name="connsiteX0" fmla="*/ 13432 w 13431"/>
                <a:gd name="connsiteY0" fmla="*/ 8139 h 18402"/>
                <a:gd name="connsiteX1" fmla="*/ 5001 w 13431"/>
                <a:gd name="connsiteY1" fmla="*/ 18402 h 18402"/>
                <a:gd name="connsiteX2" fmla="*/ 236 w 13431"/>
                <a:gd name="connsiteY2" fmla="*/ 11804 h 18402"/>
                <a:gd name="connsiteX3" fmla="*/ 7934 w 13431"/>
                <a:gd name="connsiteY3" fmla="*/ 75 h 18402"/>
                <a:gd name="connsiteX4" fmla="*/ 13432 w 13431"/>
                <a:gd name="connsiteY4" fmla="*/ 8139 h 1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1" h="18402">
                  <a:moveTo>
                    <a:pt x="13432" y="8139"/>
                  </a:moveTo>
                  <a:cubicBezTo>
                    <a:pt x="11599" y="12171"/>
                    <a:pt x="11233" y="18402"/>
                    <a:pt x="5001" y="18402"/>
                  </a:cubicBezTo>
                  <a:cubicBezTo>
                    <a:pt x="2069" y="18402"/>
                    <a:pt x="-863" y="15103"/>
                    <a:pt x="236" y="11804"/>
                  </a:cubicBezTo>
                  <a:cubicBezTo>
                    <a:pt x="1336" y="7040"/>
                    <a:pt x="2436" y="1175"/>
                    <a:pt x="7934" y="75"/>
                  </a:cubicBezTo>
                  <a:cubicBezTo>
                    <a:pt x="12332" y="-658"/>
                    <a:pt x="13432" y="4107"/>
                    <a:pt x="13432" y="813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08EC21A1-F842-4B9D-81E9-941646E56EC5}"/>
                </a:ext>
              </a:extLst>
            </p:cNvPr>
            <p:cNvSpPr/>
            <p:nvPr/>
          </p:nvSpPr>
          <p:spPr>
            <a:xfrm>
              <a:off x="11297408" y="4678114"/>
              <a:ext cx="113260" cy="50913"/>
            </a:xfrm>
            <a:custGeom>
              <a:avLst/>
              <a:gdLst>
                <a:gd name="connsiteX0" fmla="*/ 15395 w 113260"/>
                <a:gd name="connsiteY0" fmla="*/ 16572 h 50913"/>
                <a:gd name="connsiteX1" fmla="*/ 53148 w 113260"/>
                <a:gd name="connsiteY1" fmla="*/ 16205 h 50913"/>
                <a:gd name="connsiteX2" fmla="*/ 57913 w 113260"/>
                <a:gd name="connsiteY2" fmla="*/ 11074 h 50913"/>
                <a:gd name="connsiteX3" fmla="*/ 86137 w 113260"/>
                <a:gd name="connsiteY3" fmla="*/ 1544 h 50913"/>
                <a:gd name="connsiteX4" fmla="*/ 113260 w 113260"/>
                <a:gd name="connsiteY4" fmla="*/ 36732 h 50913"/>
                <a:gd name="connsiteX5" fmla="*/ 112527 w 113260"/>
                <a:gd name="connsiteY5" fmla="*/ 39664 h 50913"/>
                <a:gd name="connsiteX6" fmla="*/ 56813 w 113260"/>
                <a:gd name="connsiteY6" fmla="*/ 49560 h 50913"/>
                <a:gd name="connsiteX7" fmla="*/ 34088 w 113260"/>
                <a:gd name="connsiteY7" fmla="*/ 41497 h 50913"/>
                <a:gd name="connsiteX8" fmla="*/ 20526 w 113260"/>
                <a:gd name="connsiteY8" fmla="*/ 38931 h 50913"/>
                <a:gd name="connsiteX9" fmla="*/ 0 w 113260"/>
                <a:gd name="connsiteY9" fmla="*/ 42230 h 50913"/>
                <a:gd name="connsiteX10" fmla="*/ 15395 w 113260"/>
                <a:gd name="connsiteY10" fmla="*/ 16572 h 5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260" h="50913">
                  <a:moveTo>
                    <a:pt x="15395" y="16572"/>
                  </a:moveTo>
                  <a:cubicBezTo>
                    <a:pt x="27857" y="15106"/>
                    <a:pt x="40686" y="12907"/>
                    <a:pt x="53148" y="16205"/>
                  </a:cubicBezTo>
                  <a:cubicBezTo>
                    <a:pt x="58646" y="17672"/>
                    <a:pt x="56813" y="12907"/>
                    <a:pt x="57913" y="11074"/>
                  </a:cubicBezTo>
                  <a:cubicBezTo>
                    <a:pt x="64877" y="-289"/>
                    <a:pt x="74774" y="-1755"/>
                    <a:pt x="86137" y="1544"/>
                  </a:cubicBezTo>
                  <a:cubicBezTo>
                    <a:pt x="85404" y="25369"/>
                    <a:pt x="90902" y="32700"/>
                    <a:pt x="113260" y="36732"/>
                  </a:cubicBezTo>
                  <a:cubicBezTo>
                    <a:pt x="112894" y="37831"/>
                    <a:pt x="112894" y="39664"/>
                    <a:pt x="112527" y="39664"/>
                  </a:cubicBezTo>
                  <a:cubicBezTo>
                    <a:pt x="93467" y="39664"/>
                    <a:pt x="75140" y="42596"/>
                    <a:pt x="56813" y="49560"/>
                  </a:cubicBezTo>
                  <a:cubicBezTo>
                    <a:pt x="49116" y="52493"/>
                    <a:pt x="39586" y="51027"/>
                    <a:pt x="34088" y="41497"/>
                  </a:cubicBezTo>
                  <a:cubicBezTo>
                    <a:pt x="31156" y="36365"/>
                    <a:pt x="25658" y="32700"/>
                    <a:pt x="20526" y="38931"/>
                  </a:cubicBezTo>
                  <a:cubicBezTo>
                    <a:pt x="14295" y="46995"/>
                    <a:pt x="6598" y="41497"/>
                    <a:pt x="0" y="42230"/>
                  </a:cubicBezTo>
                  <a:cubicBezTo>
                    <a:pt x="6964" y="34899"/>
                    <a:pt x="25658" y="33799"/>
                    <a:pt x="15395" y="16572"/>
                  </a:cubicBezTo>
                  <a:close/>
                </a:path>
              </a:pathLst>
            </a:custGeom>
            <a:solidFill>
              <a:srgbClr val="AB97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FAEFAB7C-9DE8-43AC-A491-366659EDE0F0}"/>
                </a:ext>
              </a:extLst>
            </p:cNvPr>
            <p:cNvSpPr/>
            <p:nvPr/>
          </p:nvSpPr>
          <p:spPr>
            <a:xfrm>
              <a:off x="11193995" y="4672138"/>
              <a:ext cx="89117" cy="25514"/>
            </a:xfrm>
            <a:custGeom>
              <a:avLst/>
              <a:gdLst>
                <a:gd name="connsiteX0" fmla="*/ 89117 w 89117"/>
                <a:gd name="connsiteY0" fmla="*/ 7520 h 25514"/>
                <a:gd name="connsiteX1" fmla="*/ 71157 w 89117"/>
                <a:gd name="connsiteY1" fmla="*/ 7886 h 25514"/>
                <a:gd name="connsiteX2" fmla="*/ 55396 w 89117"/>
                <a:gd name="connsiteY2" fmla="*/ 10818 h 25514"/>
                <a:gd name="connsiteX3" fmla="*/ 13977 w 89117"/>
                <a:gd name="connsiteY3" fmla="*/ 25480 h 25514"/>
                <a:gd name="connsiteX4" fmla="*/ 49 w 89117"/>
                <a:gd name="connsiteY4" fmla="*/ 17783 h 25514"/>
                <a:gd name="connsiteX5" fmla="*/ 13977 w 89117"/>
                <a:gd name="connsiteY5" fmla="*/ 6420 h 25514"/>
                <a:gd name="connsiteX6" fmla="*/ 54296 w 89117"/>
                <a:gd name="connsiteY6" fmla="*/ 4221 h 25514"/>
                <a:gd name="connsiteX7" fmla="*/ 84719 w 89117"/>
                <a:gd name="connsiteY7" fmla="*/ 2388 h 25514"/>
                <a:gd name="connsiteX8" fmla="*/ 89117 w 89117"/>
                <a:gd name="connsiteY8" fmla="*/ 7520 h 25514"/>
                <a:gd name="connsiteX9" fmla="*/ 89117 w 89117"/>
                <a:gd name="connsiteY9" fmla="*/ 7520 h 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117" h="25514">
                  <a:moveTo>
                    <a:pt x="89117" y="7520"/>
                  </a:moveTo>
                  <a:cubicBezTo>
                    <a:pt x="83253" y="9352"/>
                    <a:pt x="77388" y="8986"/>
                    <a:pt x="71157" y="7886"/>
                  </a:cubicBezTo>
                  <a:cubicBezTo>
                    <a:pt x="65659" y="6787"/>
                    <a:pt x="58328" y="5687"/>
                    <a:pt x="55396" y="10818"/>
                  </a:cubicBezTo>
                  <a:cubicBezTo>
                    <a:pt x="45133" y="26946"/>
                    <a:pt x="29738" y="25480"/>
                    <a:pt x="13977" y="25480"/>
                  </a:cubicBezTo>
                  <a:cubicBezTo>
                    <a:pt x="6646" y="25480"/>
                    <a:pt x="782" y="25847"/>
                    <a:pt x="49" y="17783"/>
                  </a:cubicBezTo>
                  <a:cubicBezTo>
                    <a:pt x="-685" y="8619"/>
                    <a:pt x="7013" y="6054"/>
                    <a:pt x="13977" y="6420"/>
                  </a:cubicBezTo>
                  <a:cubicBezTo>
                    <a:pt x="27539" y="7153"/>
                    <a:pt x="42201" y="11185"/>
                    <a:pt x="54296" y="4221"/>
                  </a:cubicBezTo>
                  <a:cubicBezTo>
                    <a:pt x="65292" y="-2377"/>
                    <a:pt x="74456" y="189"/>
                    <a:pt x="84719" y="2388"/>
                  </a:cubicBezTo>
                  <a:cubicBezTo>
                    <a:pt x="86185" y="2755"/>
                    <a:pt x="87285" y="5687"/>
                    <a:pt x="89117" y="7520"/>
                  </a:cubicBezTo>
                  <a:lnTo>
                    <a:pt x="89117" y="7520"/>
                  </a:ln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104DBD1B-E106-4CCE-BA97-6103580F071F}"/>
                </a:ext>
              </a:extLst>
            </p:cNvPr>
            <p:cNvSpPr/>
            <p:nvPr/>
          </p:nvSpPr>
          <p:spPr>
            <a:xfrm>
              <a:off x="11135031" y="4647135"/>
              <a:ext cx="42267" cy="16544"/>
            </a:xfrm>
            <a:custGeom>
              <a:avLst/>
              <a:gdLst>
                <a:gd name="connsiteX0" fmla="*/ 0 w 42267"/>
                <a:gd name="connsiteY0" fmla="*/ 1001 h 16544"/>
                <a:gd name="connsiteX1" fmla="*/ 38120 w 42267"/>
                <a:gd name="connsiteY1" fmla="*/ 7598 h 16544"/>
                <a:gd name="connsiteX2" fmla="*/ 42152 w 42267"/>
                <a:gd name="connsiteY2" fmla="*/ 12730 h 16544"/>
                <a:gd name="connsiteX3" fmla="*/ 36654 w 42267"/>
                <a:gd name="connsiteY3" fmla="*/ 16029 h 16544"/>
                <a:gd name="connsiteX4" fmla="*/ 0 w 42267"/>
                <a:gd name="connsiteY4" fmla="*/ 1001 h 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67" h="16544">
                  <a:moveTo>
                    <a:pt x="0" y="1001"/>
                  </a:moveTo>
                  <a:cubicBezTo>
                    <a:pt x="15761" y="-1199"/>
                    <a:pt x="27490" y="-99"/>
                    <a:pt x="38120" y="7598"/>
                  </a:cubicBezTo>
                  <a:cubicBezTo>
                    <a:pt x="39953" y="9064"/>
                    <a:pt x="42885" y="9431"/>
                    <a:pt x="42152" y="12730"/>
                  </a:cubicBezTo>
                  <a:cubicBezTo>
                    <a:pt x="41419" y="15662"/>
                    <a:pt x="38853" y="17495"/>
                    <a:pt x="36654" y="16029"/>
                  </a:cubicBezTo>
                  <a:cubicBezTo>
                    <a:pt x="26757" y="7965"/>
                    <a:pt x="12096" y="13096"/>
                    <a:pt x="0" y="1001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00C61CC7-7415-4CF8-983E-250150F87B9A}"/>
                </a:ext>
              </a:extLst>
            </p:cNvPr>
            <p:cNvSpPr/>
            <p:nvPr/>
          </p:nvSpPr>
          <p:spPr>
            <a:xfrm>
              <a:off x="10744038" y="4954033"/>
              <a:ext cx="116524" cy="79122"/>
            </a:xfrm>
            <a:custGeom>
              <a:avLst/>
              <a:gdLst>
                <a:gd name="connsiteX0" fmla="*/ 65874 w 116524"/>
                <a:gd name="connsiteY0" fmla="*/ 78968 h 79122"/>
                <a:gd name="connsiteX1" fmla="*/ 630 w 116524"/>
                <a:gd name="connsiteY1" fmla="*/ 29852 h 79122"/>
                <a:gd name="connsiteX2" fmla="*/ 24821 w 116524"/>
                <a:gd name="connsiteY2" fmla="*/ 162 h 79122"/>
                <a:gd name="connsiteX3" fmla="*/ 73571 w 116524"/>
                <a:gd name="connsiteY3" fmla="*/ 9692 h 79122"/>
                <a:gd name="connsiteX4" fmla="*/ 114990 w 116524"/>
                <a:gd name="connsiteY4" fmla="*/ 45980 h 79122"/>
                <a:gd name="connsiteX5" fmla="*/ 112424 w 116524"/>
                <a:gd name="connsiteY5" fmla="*/ 61008 h 79122"/>
                <a:gd name="connsiteX6" fmla="*/ 65874 w 116524"/>
                <a:gd name="connsiteY6" fmla="*/ 78968 h 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524" h="79122">
                  <a:moveTo>
                    <a:pt x="65874" y="78968"/>
                  </a:moveTo>
                  <a:cubicBezTo>
                    <a:pt x="40949" y="80068"/>
                    <a:pt x="6494" y="58808"/>
                    <a:pt x="630" y="29852"/>
                  </a:cubicBezTo>
                  <a:cubicBezTo>
                    <a:pt x="-2669" y="12258"/>
                    <a:pt x="7227" y="-1670"/>
                    <a:pt x="24821" y="162"/>
                  </a:cubicBezTo>
                  <a:cubicBezTo>
                    <a:pt x="41316" y="1628"/>
                    <a:pt x="60375" y="1262"/>
                    <a:pt x="73571" y="9692"/>
                  </a:cubicBezTo>
                  <a:cubicBezTo>
                    <a:pt x="88599" y="18856"/>
                    <a:pt x="105093" y="29485"/>
                    <a:pt x="114990" y="45980"/>
                  </a:cubicBezTo>
                  <a:cubicBezTo>
                    <a:pt x="118289" y="51844"/>
                    <a:pt x="115723" y="59908"/>
                    <a:pt x="112424" y="61008"/>
                  </a:cubicBezTo>
                  <a:cubicBezTo>
                    <a:pt x="97029" y="65773"/>
                    <a:pt x="85300" y="80801"/>
                    <a:pt x="65874" y="78968"/>
                  </a:cubicBezTo>
                  <a:close/>
                </a:path>
              </a:pathLst>
            </a:custGeom>
            <a:solidFill>
              <a:srgbClr val="DECC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B51F5F87-A690-4A7A-81B7-C290FD217EAC}"/>
                </a:ext>
              </a:extLst>
            </p:cNvPr>
            <p:cNvSpPr/>
            <p:nvPr/>
          </p:nvSpPr>
          <p:spPr>
            <a:xfrm>
              <a:off x="11011676" y="7005288"/>
              <a:ext cx="424690" cy="184016"/>
            </a:xfrm>
            <a:custGeom>
              <a:avLst/>
              <a:gdLst>
                <a:gd name="connsiteX0" fmla="*/ 233684 w 424690"/>
                <a:gd name="connsiteY0" fmla="*/ 153637 h 184016"/>
                <a:gd name="connsiteX1" fmla="*/ 245413 w 424690"/>
                <a:gd name="connsiteY1" fmla="*/ 148872 h 184016"/>
                <a:gd name="connsiteX2" fmla="*/ 248345 w 424690"/>
                <a:gd name="connsiteY2" fmla="*/ 140808 h 184016"/>
                <a:gd name="connsiteX3" fmla="*/ 241014 w 424690"/>
                <a:gd name="connsiteY3" fmla="*/ 138976 h 184016"/>
                <a:gd name="connsiteX4" fmla="*/ 228552 w 424690"/>
                <a:gd name="connsiteY4" fmla="*/ 138609 h 184016"/>
                <a:gd name="connsiteX5" fmla="*/ 176870 w 424690"/>
                <a:gd name="connsiteY5" fmla="*/ 136776 h 184016"/>
                <a:gd name="connsiteX6" fmla="*/ 154145 w 424690"/>
                <a:gd name="connsiteY6" fmla="*/ 131278 h 184016"/>
                <a:gd name="connsiteX7" fmla="*/ 62144 w 424690"/>
                <a:gd name="connsiteY7" fmla="*/ 133477 h 184016"/>
                <a:gd name="connsiteX8" fmla="*/ 41984 w 424690"/>
                <a:gd name="connsiteY8" fmla="*/ 135310 h 184016"/>
                <a:gd name="connsiteX9" fmla="*/ 23657 w 424690"/>
                <a:gd name="connsiteY9" fmla="*/ 92792 h 184016"/>
                <a:gd name="connsiteX10" fmla="*/ 4964 w 424690"/>
                <a:gd name="connsiteY10" fmla="*/ 74831 h 184016"/>
                <a:gd name="connsiteX11" fmla="*/ 565 w 424690"/>
                <a:gd name="connsiteY11" fmla="*/ 66767 h 184016"/>
                <a:gd name="connsiteX12" fmla="*/ 8262 w 424690"/>
                <a:gd name="connsiteY12" fmla="*/ 67501 h 184016"/>
                <a:gd name="connsiteX13" fmla="*/ 20725 w 424690"/>
                <a:gd name="connsiteY13" fmla="*/ 60903 h 184016"/>
                <a:gd name="connsiteX14" fmla="*/ 25856 w 424690"/>
                <a:gd name="connsiteY14" fmla="*/ 57237 h 184016"/>
                <a:gd name="connsiteX15" fmla="*/ 47849 w 424690"/>
                <a:gd name="connsiteY15" fmla="*/ 41476 h 184016"/>
                <a:gd name="connsiteX16" fmla="*/ 32087 w 424690"/>
                <a:gd name="connsiteY16" fmla="*/ 49174 h 184016"/>
                <a:gd name="connsiteX17" fmla="*/ 50048 w 424690"/>
                <a:gd name="connsiteY17" fmla="*/ 12886 h 184016"/>
                <a:gd name="connsiteX18" fmla="*/ 88168 w 424690"/>
                <a:gd name="connsiteY18" fmla="*/ 3723 h 184016"/>
                <a:gd name="connsiteX19" fmla="*/ 78271 w 424690"/>
                <a:gd name="connsiteY19" fmla="*/ 5556 h 184016"/>
                <a:gd name="connsiteX20" fmla="*/ 55912 w 424690"/>
                <a:gd name="connsiteY20" fmla="*/ 19851 h 184016"/>
                <a:gd name="connsiteX21" fmla="*/ 66542 w 424690"/>
                <a:gd name="connsiteY21" fmla="*/ 29747 h 184016"/>
                <a:gd name="connsiteX22" fmla="*/ 112726 w 424690"/>
                <a:gd name="connsiteY22" fmla="*/ 35978 h 184016"/>
                <a:gd name="connsiteX23" fmla="*/ 134718 w 424690"/>
                <a:gd name="connsiteY23" fmla="*/ 33046 h 184016"/>
                <a:gd name="connsiteX24" fmla="*/ 140949 w 424690"/>
                <a:gd name="connsiteY24" fmla="*/ 44042 h 184016"/>
                <a:gd name="connsiteX25" fmla="*/ 160009 w 424690"/>
                <a:gd name="connsiteY25" fmla="*/ 60536 h 184016"/>
                <a:gd name="connsiteX26" fmla="*/ 183101 w 424690"/>
                <a:gd name="connsiteY26" fmla="*/ 53572 h 184016"/>
                <a:gd name="connsiteX27" fmla="*/ 204727 w 424690"/>
                <a:gd name="connsiteY27" fmla="*/ 42209 h 184016"/>
                <a:gd name="connsiteX28" fmla="*/ 206560 w 424690"/>
                <a:gd name="connsiteY28" fmla="*/ 68600 h 184016"/>
                <a:gd name="connsiteX29" fmla="*/ 213157 w 424690"/>
                <a:gd name="connsiteY29" fmla="*/ 86194 h 184016"/>
                <a:gd name="connsiteX30" fmla="*/ 224154 w 424690"/>
                <a:gd name="connsiteY30" fmla="*/ 99023 h 184016"/>
                <a:gd name="connsiteX31" fmla="*/ 210592 w 424690"/>
                <a:gd name="connsiteY31" fmla="*/ 99756 h 184016"/>
                <a:gd name="connsiteX32" fmla="*/ 203994 w 424690"/>
                <a:gd name="connsiteY32" fmla="*/ 103788 h 184016"/>
                <a:gd name="connsiteX33" fmla="*/ 211325 w 424690"/>
                <a:gd name="connsiteY33" fmla="*/ 115151 h 184016"/>
                <a:gd name="connsiteX34" fmla="*/ 229285 w 424690"/>
                <a:gd name="connsiteY34" fmla="*/ 125780 h 184016"/>
                <a:gd name="connsiteX35" fmla="*/ 246879 w 424690"/>
                <a:gd name="connsiteY35" fmla="*/ 123214 h 184016"/>
                <a:gd name="connsiteX36" fmla="*/ 253477 w 424690"/>
                <a:gd name="connsiteY36" fmla="*/ 112218 h 184016"/>
                <a:gd name="connsiteX37" fmla="*/ 271804 w 424690"/>
                <a:gd name="connsiteY37" fmla="*/ 123214 h 184016"/>
                <a:gd name="connsiteX38" fmla="*/ 280967 w 424690"/>
                <a:gd name="connsiteY38" fmla="*/ 120649 h 184016"/>
                <a:gd name="connsiteX39" fmla="*/ 279134 w 424690"/>
                <a:gd name="connsiteY39" fmla="*/ 132745 h 184016"/>
                <a:gd name="connsiteX40" fmla="*/ 271071 w 424690"/>
                <a:gd name="connsiteY40" fmla="*/ 152538 h 184016"/>
                <a:gd name="connsiteX41" fmla="*/ 286099 w 424690"/>
                <a:gd name="connsiteY41" fmla="*/ 163167 h 184016"/>
                <a:gd name="connsiteX42" fmla="*/ 293063 w 424690"/>
                <a:gd name="connsiteY42" fmla="*/ 167566 h 184016"/>
                <a:gd name="connsiteX43" fmla="*/ 299661 w 424690"/>
                <a:gd name="connsiteY43" fmla="*/ 172330 h 184016"/>
                <a:gd name="connsiteX44" fmla="*/ 362339 w 424690"/>
                <a:gd name="connsiteY44" fmla="*/ 164267 h 184016"/>
                <a:gd name="connsiteX45" fmla="*/ 364171 w 424690"/>
                <a:gd name="connsiteY45" fmla="*/ 158402 h 184016"/>
                <a:gd name="connsiteX46" fmla="*/ 372235 w 424690"/>
                <a:gd name="connsiteY46" fmla="*/ 151804 h 184016"/>
                <a:gd name="connsiteX47" fmla="*/ 412921 w 424690"/>
                <a:gd name="connsiteY47" fmla="*/ 156203 h 184016"/>
                <a:gd name="connsiteX48" fmla="*/ 420985 w 424690"/>
                <a:gd name="connsiteY48" fmla="*/ 168665 h 184016"/>
                <a:gd name="connsiteX49" fmla="*/ 417320 w 424690"/>
                <a:gd name="connsiteY49" fmla="*/ 172330 h 184016"/>
                <a:gd name="connsiteX50" fmla="*/ 405957 w 424690"/>
                <a:gd name="connsiteY50" fmla="*/ 168665 h 184016"/>
                <a:gd name="connsiteX51" fmla="*/ 387263 w 424690"/>
                <a:gd name="connsiteY51" fmla="*/ 179661 h 184016"/>
                <a:gd name="connsiteX52" fmla="*/ 334848 w 424690"/>
                <a:gd name="connsiteY52" fmla="*/ 179661 h 184016"/>
                <a:gd name="connsiteX53" fmla="*/ 301127 w 424690"/>
                <a:gd name="connsiteY53" fmla="*/ 183693 h 184016"/>
                <a:gd name="connsiteX54" fmla="*/ 263373 w 424690"/>
                <a:gd name="connsiteY54" fmla="*/ 182960 h 184016"/>
                <a:gd name="connsiteX55" fmla="*/ 261541 w 424690"/>
                <a:gd name="connsiteY55" fmla="*/ 182960 h 184016"/>
                <a:gd name="connsiteX56" fmla="*/ 259708 w 424690"/>
                <a:gd name="connsiteY56" fmla="*/ 182960 h 184016"/>
                <a:gd name="connsiteX57" fmla="*/ 233684 w 424690"/>
                <a:gd name="connsiteY57" fmla="*/ 153637 h 18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4690" h="184016">
                  <a:moveTo>
                    <a:pt x="233684" y="153637"/>
                  </a:moveTo>
                  <a:cubicBezTo>
                    <a:pt x="236616" y="149239"/>
                    <a:pt x="241747" y="150705"/>
                    <a:pt x="245413" y="148872"/>
                  </a:cubicBezTo>
                  <a:cubicBezTo>
                    <a:pt x="248345" y="147406"/>
                    <a:pt x="249078" y="143741"/>
                    <a:pt x="248345" y="140808"/>
                  </a:cubicBezTo>
                  <a:cubicBezTo>
                    <a:pt x="247246" y="136043"/>
                    <a:pt x="243580" y="137509"/>
                    <a:pt x="241014" y="138976"/>
                  </a:cubicBezTo>
                  <a:cubicBezTo>
                    <a:pt x="236616" y="141541"/>
                    <a:pt x="232951" y="139342"/>
                    <a:pt x="228552" y="138609"/>
                  </a:cubicBezTo>
                  <a:cubicBezTo>
                    <a:pt x="211691" y="135677"/>
                    <a:pt x="195197" y="124681"/>
                    <a:pt x="176870" y="136776"/>
                  </a:cubicBezTo>
                  <a:cubicBezTo>
                    <a:pt x="169173" y="141541"/>
                    <a:pt x="161842" y="133111"/>
                    <a:pt x="154145" y="131278"/>
                  </a:cubicBezTo>
                  <a:cubicBezTo>
                    <a:pt x="122989" y="123947"/>
                    <a:pt x="92566" y="130912"/>
                    <a:pt x="62144" y="133477"/>
                  </a:cubicBezTo>
                  <a:cubicBezTo>
                    <a:pt x="55546" y="133844"/>
                    <a:pt x="48582" y="134577"/>
                    <a:pt x="41984" y="135310"/>
                  </a:cubicBezTo>
                  <a:cubicBezTo>
                    <a:pt x="29888" y="123581"/>
                    <a:pt x="21824" y="111119"/>
                    <a:pt x="23657" y="92792"/>
                  </a:cubicBezTo>
                  <a:cubicBezTo>
                    <a:pt x="24757" y="82529"/>
                    <a:pt x="11195" y="80329"/>
                    <a:pt x="4964" y="74831"/>
                  </a:cubicBezTo>
                  <a:cubicBezTo>
                    <a:pt x="1665" y="71899"/>
                    <a:pt x="-1268" y="71532"/>
                    <a:pt x="565" y="66767"/>
                  </a:cubicBezTo>
                  <a:cubicBezTo>
                    <a:pt x="3497" y="59437"/>
                    <a:pt x="5697" y="67501"/>
                    <a:pt x="8262" y="67501"/>
                  </a:cubicBezTo>
                  <a:cubicBezTo>
                    <a:pt x="13394" y="66767"/>
                    <a:pt x="24390" y="78497"/>
                    <a:pt x="20725" y="60903"/>
                  </a:cubicBezTo>
                  <a:cubicBezTo>
                    <a:pt x="19992" y="57971"/>
                    <a:pt x="23290" y="56504"/>
                    <a:pt x="25856" y="57237"/>
                  </a:cubicBezTo>
                  <a:cubicBezTo>
                    <a:pt x="38319" y="60170"/>
                    <a:pt x="42350" y="49540"/>
                    <a:pt x="47849" y="41476"/>
                  </a:cubicBezTo>
                  <a:cubicBezTo>
                    <a:pt x="42717" y="44042"/>
                    <a:pt x="37219" y="46608"/>
                    <a:pt x="32087" y="49174"/>
                  </a:cubicBezTo>
                  <a:cubicBezTo>
                    <a:pt x="44183" y="40010"/>
                    <a:pt x="35386" y="19117"/>
                    <a:pt x="50048" y="12886"/>
                  </a:cubicBezTo>
                  <a:cubicBezTo>
                    <a:pt x="61411" y="8121"/>
                    <a:pt x="72040" y="-6907"/>
                    <a:pt x="88168" y="3723"/>
                  </a:cubicBezTo>
                  <a:cubicBezTo>
                    <a:pt x="85236" y="9954"/>
                    <a:pt x="81570" y="5922"/>
                    <a:pt x="78271" y="5556"/>
                  </a:cubicBezTo>
                  <a:cubicBezTo>
                    <a:pt x="67642" y="4822"/>
                    <a:pt x="60677" y="13253"/>
                    <a:pt x="55912" y="19851"/>
                  </a:cubicBezTo>
                  <a:cubicBezTo>
                    <a:pt x="48948" y="29381"/>
                    <a:pt x="63243" y="23149"/>
                    <a:pt x="66542" y="29747"/>
                  </a:cubicBezTo>
                  <a:cubicBezTo>
                    <a:pt x="76072" y="49174"/>
                    <a:pt x="100264" y="51740"/>
                    <a:pt x="112726" y="35978"/>
                  </a:cubicBezTo>
                  <a:cubicBezTo>
                    <a:pt x="119690" y="27181"/>
                    <a:pt x="127387" y="36711"/>
                    <a:pt x="134718" y="33046"/>
                  </a:cubicBezTo>
                  <a:cubicBezTo>
                    <a:pt x="138017" y="31580"/>
                    <a:pt x="141316" y="37811"/>
                    <a:pt x="140949" y="44042"/>
                  </a:cubicBezTo>
                  <a:cubicBezTo>
                    <a:pt x="140216" y="56504"/>
                    <a:pt x="152679" y="60170"/>
                    <a:pt x="160009" y="60536"/>
                  </a:cubicBezTo>
                  <a:cubicBezTo>
                    <a:pt x="166607" y="60903"/>
                    <a:pt x="177603" y="67134"/>
                    <a:pt x="183101" y="53572"/>
                  </a:cubicBezTo>
                  <a:cubicBezTo>
                    <a:pt x="185667" y="47708"/>
                    <a:pt x="195930" y="37444"/>
                    <a:pt x="204727" y="42209"/>
                  </a:cubicBezTo>
                  <a:cubicBezTo>
                    <a:pt x="215723" y="48074"/>
                    <a:pt x="212791" y="60170"/>
                    <a:pt x="206560" y="68600"/>
                  </a:cubicBezTo>
                  <a:cubicBezTo>
                    <a:pt x="199229" y="78863"/>
                    <a:pt x="197763" y="83995"/>
                    <a:pt x="213157" y="86194"/>
                  </a:cubicBezTo>
                  <a:cubicBezTo>
                    <a:pt x="216823" y="86561"/>
                    <a:pt x="226353" y="91692"/>
                    <a:pt x="224154" y="99023"/>
                  </a:cubicBezTo>
                  <a:cubicBezTo>
                    <a:pt x="221588" y="108186"/>
                    <a:pt x="214990" y="101222"/>
                    <a:pt x="210592" y="99756"/>
                  </a:cubicBezTo>
                  <a:cubicBezTo>
                    <a:pt x="206926" y="98656"/>
                    <a:pt x="203994" y="99389"/>
                    <a:pt x="203994" y="103788"/>
                  </a:cubicBezTo>
                  <a:cubicBezTo>
                    <a:pt x="204360" y="108553"/>
                    <a:pt x="205827" y="115517"/>
                    <a:pt x="211325" y="115151"/>
                  </a:cubicBezTo>
                  <a:cubicBezTo>
                    <a:pt x="220488" y="114418"/>
                    <a:pt x="229285" y="111485"/>
                    <a:pt x="229285" y="125780"/>
                  </a:cubicBezTo>
                  <a:cubicBezTo>
                    <a:pt x="229285" y="126147"/>
                    <a:pt x="241381" y="130179"/>
                    <a:pt x="246879" y="123214"/>
                  </a:cubicBezTo>
                  <a:cubicBezTo>
                    <a:pt x="249445" y="119915"/>
                    <a:pt x="247612" y="114051"/>
                    <a:pt x="253477" y="112218"/>
                  </a:cubicBezTo>
                  <a:cubicBezTo>
                    <a:pt x="258242" y="118083"/>
                    <a:pt x="261907" y="125780"/>
                    <a:pt x="271804" y="123214"/>
                  </a:cubicBezTo>
                  <a:cubicBezTo>
                    <a:pt x="274736" y="122481"/>
                    <a:pt x="276935" y="115884"/>
                    <a:pt x="280967" y="120649"/>
                  </a:cubicBezTo>
                  <a:cubicBezTo>
                    <a:pt x="283899" y="124314"/>
                    <a:pt x="282433" y="129446"/>
                    <a:pt x="279134" y="132745"/>
                  </a:cubicBezTo>
                  <a:cubicBezTo>
                    <a:pt x="273636" y="138242"/>
                    <a:pt x="270338" y="144474"/>
                    <a:pt x="271071" y="152538"/>
                  </a:cubicBezTo>
                  <a:cubicBezTo>
                    <a:pt x="271804" y="163167"/>
                    <a:pt x="274736" y="168299"/>
                    <a:pt x="286099" y="163167"/>
                  </a:cubicBezTo>
                  <a:cubicBezTo>
                    <a:pt x="291963" y="160601"/>
                    <a:pt x="293796" y="161334"/>
                    <a:pt x="293063" y="167566"/>
                  </a:cubicBezTo>
                  <a:cubicBezTo>
                    <a:pt x="292330" y="174530"/>
                    <a:pt x="296728" y="173064"/>
                    <a:pt x="299661" y="172330"/>
                  </a:cubicBezTo>
                  <a:cubicBezTo>
                    <a:pt x="320187" y="167199"/>
                    <a:pt x="341812" y="169765"/>
                    <a:pt x="362339" y="164267"/>
                  </a:cubicBezTo>
                  <a:cubicBezTo>
                    <a:pt x="368936" y="162434"/>
                    <a:pt x="364538" y="160601"/>
                    <a:pt x="364171" y="158402"/>
                  </a:cubicBezTo>
                  <a:cubicBezTo>
                    <a:pt x="363438" y="151804"/>
                    <a:pt x="371136" y="150705"/>
                    <a:pt x="372235" y="151804"/>
                  </a:cubicBezTo>
                  <a:cubicBezTo>
                    <a:pt x="384331" y="167199"/>
                    <a:pt x="400092" y="157669"/>
                    <a:pt x="412921" y="156203"/>
                  </a:cubicBezTo>
                  <a:cubicBezTo>
                    <a:pt x="429782" y="154004"/>
                    <a:pt x="424650" y="160601"/>
                    <a:pt x="420985" y="168665"/>
                  </a:cubicBezTo>
                  <a:cubicBezTo>
                    <a:pt x="419885" y="169765"/>
                    <a:pt x="418419" y="171231"/>
                    <a:pt x="417320" y="172330"/>
                  </a:cubicBezTo>
                  <a:cubicBezTo>
                    <a:pt x="412554" y="174530"/>
                    <a:pt x="409256" y="171964"/>
                    <a:pt x="405957" y="168665"/>
                  </a:cubicBezTo>
                  <a:cubicBezTo>
                    <a:pt x="396793" y="167566"/>
                    <a:pt x="391295" y="172330"/>
                    <a:pt x="387263" y="179661"/>
                  </a:cubicBezTo>
                  <a:cubicBezTo>
                    <a:pt x="369670" y="166833"/>
                    <a:pt x="352442" y="171231"/>
                    <a:pt x="334848" y="179661"/>
                  </a:cubicBezTo>
                  <a:cubicBezTo>
                    <a:pt x="324219" y="186992"/>
                    <a:pt x="312489" y="182594"/>
                    <a:pt x="301127" y="183693"/>
                  </a:cubicBezTo>
                  <a:cubicBezTo>
                    <a:pt x="288665" y="184060"/>
                    <a:pt x="275836" y="174896"/>
                    <a:pt x="263373" y="182960"/>
                  </a:cubicBezTo>
                  <a:lnTo>
                    <a:pt x="261541" y="182960"/>
                  </a:lnTo>
                  <a:lnTo>
                    <a:pt x="259708" y="182960"/>
                  </a:lnTo>
                  <a:cubicBezTo>
                    <a:pt x="257875" y="167566"/>
                    <a:pt x="244680" y="161701"/>
                    <a:pt x="233684" y="153637"/>
                  </a:cubicBezTo>
                  <a:close/>
                </a:path>
              </a:pathLst>
            </a:custGeom>
            <a:solidFill>
              <a:srgbClr val="6239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E1CC6CA8-36A1-4E4D-AED0-A8B93AA6EDBF}"/>
                </a:ext>
              </a:extLst>
            </p:cNvPr>
            <p:cNvSpPr/>
            <p:nvPr/>
          </p:nvSpPr>
          <p:spPr>
            <a:xfrm>
              <a:off x="11233997" y="7158925"/>
              <a:ext cx="39161" cy="30386"/>
            </a:xfrm>
            <a:custGeom>
              <a:avLst/>
              <a:gdLst>
                <a:gd name="connsiteX0" fmla="*/ 11363 w 39161"/>
                <a:gd name="connsiteY0" fmla="*/ 0 h 30386"/>
                <a:gd name="connsiteX1" fmla="*/ 14662 w 39161"/>
                <a:gd name="connsiteY1" fmla="*/ 1466 h 30386"/>
                <a:gd name="connsiteX2" fmla="*/ 37753 w 39161"/>
                <a:gd name="connsiteY2" fmla="*/ 29690 h 30386"/>
                <a:gd name="connsiteX3" fmla="*/ 0 w 39161"/>
                <a:gd name="connsiteY3" fmla="*/ 26391 h 30386"/>
                <a:gd name="connsiteX4" fmla="*/ 8064 w 39161"/>
                <a:gd name="connsiteY4" fmla="*/ 22725 h 30386"/>
                <a:gd name="connsiteX5" fmla="*/ 17227 w 39161"/>
                <a:gd name="connsiteY5" fmla="*/ 19060 h 30386"/>
                <a:gd name="connsiteX6" fmla="*/ 10996 w 39161"/>
                <a:gd name="connsiteY6" fmla="*/ 11363 h 30386"/>
                <a:gd name="connsiteX7" fmla="*/ 11363 w 39161"/>
                <a:gd name="connsiteY7" fmla="*/ 0 h 3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61" h="30386">
                  <a:moveTo>
                    <a:pt x="11363" y="0"/>
                  </a:moveTo>
                  <a:cubicBezTo>
                    <a:pt x="12462" y="366"/>
                    <a:pt x="13562" y="1466"/>
                    <a:pt x="14662" y="1466"/>
                  </a:cubicBezTo>
                  <a:cubicBezTo>
                    <a:pt x="33721" y="1466"/>
                    <a:pt x="42885" y="9530"/>
                    <a:pt x="37753" y="29690"/>
                  </a:cubicBezTo>
                  <a:cubicBezTo>
                    <a:pt x="24925" y="30789"/>
                    <a:pt x="12462" y="31156"/>
                    <a:pt x="0" y="26391"/>
                  </a:cubicBezTo>
                  <a:cubicBezTo>
                    <a:pt x="2566" y="25291"/>
                    <a:pt x="5132" y="23458"/>
                    <a:pt x="8064" y="22725"/>
                  </a:cubicBezTo>
                  <a:cubicBezTo>
                    <a:pt x="11363" y="21626"/>
                    <a:pt x="16128" y="23825"/>
                    <a:pt x="17227" y="19060"/>
                  </a:cubicBezTo>
                  <a:cubicBezTo>
                    <a:pt x="17960" y="14662"/>
                    <a:pt x="14295" y="12829"/>
                    <a:pt x="10996" y="11363"/>
                  </a:cubicBezTo>
                  <a:cubicBezTo>
                    <a:pt x="-1100" y="6598"/>
                    <a:pt x="4032" y="3299"/>
                    <a:pt x="1136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0CA838B-52C1-4A92-BB88-DF9F1C0D4BCE}"/>
                </a:ext>
              </a:extLst>
            </p:cNvPr>
            <p:cNvSpPr/>
            <p:nvPr/>
          </p:nvSpPr>
          <p:spPr>
            <a:xfrm>
              <a:off x="11188913" y="7179705"/>
              <a:ext cx="41418" cy="12460"/>
            </a:xfrm>
            <a:custGeom>
              <a:avLst/>
              <a:gdLst>
                <a:gd name="connsiteX0" fmla="*/ 0 w 41418"/>
                <a:gd name="connsiteY0" fmla="*/ 5245 h 12460"/>
                <a:gd name="connsiteX1" fmla="*/ 41419 w 41418"/>
                <a:gd name="connsiteY1" fmla="*/ 5978 h 12460"/>
                <a:gd name="connsiteX2" fmla="*/ 27124 w 41418"/>
                <a:gd name="connsiteY2" fmla="*/ 9643 h 12460"/>
                <a:gd name="connsiteX3" fmla="*/ 0 w 41418"/>
                <a:gd name="connsiteY3" fmla="*/ 5245 h 1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8" h="12460">
                  <a:moveTo>
                    <a:pt x="0" y="5245"/>
                  </a:moveTo>
                  <a:cubicBezTo>
                    <a:pt x="13928" y="-5018"/>
                    <a:pt x="27857" y="2313"/>
                    <a:pt x="41419" y="5978"/>
                  </a:cubicBezTo>
                  <a:cubicBezTo>
                    <a:pt x="39220" y="17707"/>
                    <a:pt x="31889" y="10010"/>
                    <a:pt x="27124" y="9643"/>
                  </a:cubicBezTo>
                  <a:cubicBezTo>
                    <a:pt x="17960" y="8544"/>
                    <a:pt x="9163" y="6711"/>
                    <a:pt x="0" y="5245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087C734-3196-437E-A49B-18C5BC64F7BD}"/>
                </a:ext>
              </a:extLst>
            </p:cNvPr>
            <p:cNvSpPr/>
            <p:nvPr/>
          </p:nvSpPr>
          <p:spPr>
            <a:xfrm>
              <a:off x="11275416" y="7181324"/>
              <a:ext cx="37753" cy="9789"/>
            </a:xfrm>
            <a:custGeom>
              <a:avLst/>
              <a:gdLst>
                <a:gd name="connsiteX0" fmla="*/ 0 w 37753"/>
                <a:gd name="connsiteY0" fmla="*/ 7290 h 9789"/>
                <a:gd name="connsiteX1" fmla="*/ 37753 w 37753"/>
                <a:gd name="connsiteY1" fmla="*/ 8023 h 9789"/>
                <a:gd name="connsiteX2" fmla="*/ 0 w 37753"/>
                <a:gd name="connsiteY2" fmla="*/ 7290 h 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53" h="9789">
                  <a:moveTo>
                    <a:pt x="0" y="7290"/>
                  </a:moveTo>
                  <a:cubicBezTo>
                    <a:pt x="12829" y="-6272"/>
                    <a:pt x="25291" y="2159"/>
                    <a:pt x="37753" y="8023"/>
                  </a:cubicBezTo>
                  <a:cubicBezTo>
                    <a:pt x="24925" y="12055"/>
                    <a:pt x="12462" y="8023"/>
                    <a:pt x="0" y="729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1E28422C-2B31-48C0-82A5-727EFD673DE2}"/>
                </a:ext>
              </a:extLst>
            </p:cNvPr>
            <p:cNvSpPr/>
            <p:nvPr/>
          </p:nvSpPr>
          <p:spPr>
            <a:xfrm>
              <a:off x="11155191" y="7183410"/>
              <a:ext cx="33721" cy="11697"/>
            </a:xfrm>
            <a:custGeom>
              <a:avLst/>
              <a:gdLst>
                <a:gd name="connsiteX0" fmla="*/ 0 w 33721"/>
                <a:gd name="connsiteY0" fmla="*/ 1539 h 11697"/>
                <a:gd name="connsiteX1" fmla="*/ 33722 w 33721"/>
                <a:gd name="connsiteY1" fmla="*/ 1539 h 11697"/>
                <a:gd name="connsiteX2" fmla="*/ 10630 w 33721"/>
                <a:gd name="connsiteY2" fmla="*/ 10336 h 11697"/>
                <a:gd name="connsiteX3" fmla="*/ 0 w 33721"/>
                <a:gd name="connsiteY3" fmla="*/ 1539 h 1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1" h="11697">
                  <a:moveTo>
                    <a:pt x="0" y="1539"/>
                  </a:moveTo>
                  <a:cubicBezTo>
                    <a:pt x="11363" y="73"/>
                    <a:pt x="22359" y="-1027"/>
                    <a:pt x="33722" y="1539"/>
                  </a:cubicBezTo>
                  <a:cubicBezTo>
                    <a:pt x="27857" y="8870"/>
                    <a:pt x="17960" y="5204"/>
                    <a:pt x="10630" y="10336"/>
                  </a:cubicBezTo>
                  <a:cubicBezTo>
                    <a:pt x="2932" y="15834"/>
                    <a:pt x="5132" y="3005"/>
                    <a:pt x="0" y="1539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BEE59DED-D700-46E0-9753-9C9690E187EB}"/>
                </a:ext>
              </a:extLst>
            </p:cNvPr>
            <p:cNvSpPr/>
            <p:nvPr/>
          </p:nvSpPr>
          <p:spPr>
            <a:xfrm>
              <a:off x="11411744" y="7173953"/>
              <a:ext cx="17617" cy="21992"/>
            </a:xfrm>
            <a:custGeom>
              <a:avLst/>
              <a:gdLst>
                <a:gd name="connsiteX0" fmla="*/ 6255 w 17617"/>
                <a:gd name="connsiteY0" fmla="*/ 0 h 21992"/>
                <a:gd name="connsiteX1" fmla="*/ 17618 w 17617"/>
                <a:gd name="connsiteY1" fmla="*/ 3665 h 21992"/>
                <a:gd name="connsiteX2" fmla="*/ 13586 w 17617"/>
                <a:gd name="connsiteY2" fmla="*/ 9897 h 21992"/>
                <a:gd name="connsiteX3" fmla="*/ 9554 w 17617"/>
                <a:gd name="connsiteY3" fmla="*/ 21992 h 21992"/>
                <a:gd name="connsiteX4" fmla="*/ 1490 w 17617"/>
                <a:gd name="connsiteY4" fmla="*/ 18694 h 21992"/>
                <a:gd name="connsiteX5" fmla="*/ 5155 w 17617"/>
                <a:gd name="connsiteY5" fmla="*/ 5865 h 21992"/>
                <a:gd name="connsiteX6" fmla="*/ 6255 w 17617"/>
                <a:gd name="connsiteY6" fmla="*/ 0 h 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17" h="21992">
                  <a:moveTo>
                    <a:pt x="6255" y="0"/>
                  </a:moveTo>
                  <a:cubicBezTo>
                    <a:pt x="9920" y="1100"/>
                    <a:pt x="13952" y="2566"/>
                    <a:pt x="17618" y="3665"/>
                  </a:cubicBezTo>
                  <a:cubicBezTo>
                    <a:pt x="16152" y="5865"/>
                    <a:pt x="15052" y="8064"/>
                    <a:pt x="13586" y="9897"/>
                  </a:cubicBezTo>
                  <a:cubicBezTo>
                    <a:pt x="10653" y="13562"/>
                    <a:pt x="19817" y="21259"/>
                    <a:pt x="9554" y="21992"/>
                  </a:cubicBezTo>
                  <a:cubicBezTo>
                    <a:pt x="6988" y="21992"/>
                    <a:pt x="3323" y="20526"/>
                    <a:pt x="1490" y="18694"/>
                  </a:cubicBezTo>
                  <a:cubicBezTo>
                    <a:pt x="-2908" y="13195"/>
                    <a:pt x="3689" y="9897"/>
                    <a:pt x="5155" y="5865"/>
                  </a:cubicBezTo>
                  <a:cubicBezTo>
                    <a:pt x="5888" y="3665"/>
                    <a:pt x="5888" y="1833"/>
                    <a:pt x="6255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4A4B7A9B-37F8-46B8-8B46-E5C984D37B4A}"/>
                </a:ext>
              </a:extLst>
            </p:cNvPr>
            <p:cNvSpPr/>
            <p:nvPr/>
          </p:nvSpPr>
          <p:spPr>
            <a:xfrm>
              <a:off x="11665779" y="7328266"/>
              <a:ext cx="12113" cy="18326"/>
            </a:xfrm>
            <a:custGeom>
              <a:avLst/>
              <a:gdLst>
                <a:gd name="connsiteX0" fmla="*/ 0 w 12113"/>
                <a:gd name="connsiteY0" fmla="*/ 0 h 18326"/>
                <a:gd name="connsiteX1" fmla="*/ 11729 w 12113"/>
                <a:gd name="connsiteY1" fmla="*/ 18327 h 18326"/>
                <a:gd name="connsiteX2" fmla="*/ 0 w 12113"/>
                <a:gd name="connsiteY2" fmla="*/ 0 h 1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13" h="18326">
                  <a:moveTo>
                    <a:pt x="0" y="0"/>
                  </a:moveTo>
                  <a:cubicBezTo>
                    <a:pt x="6231" y="4765"/>
                    <a:pt x="13929" y="8064"/>
                    <a:pt x="11729" y="18327"/>
                  </a:cubicBezTo>
                  <a:cubicBezTo>
                    <a:pt x="5132" y="17594"/>
                    <a:pt x="5132" y="17594"/>
                    <a:pt x="0" y="0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05D53046-2256-44D7-8A7C-CA0D55509AF8}"/>
                </a:ext>
              </a:extLst>
            </p:cNvPr>
            <p:cNvSpPr/>
            <p:nvPr/>
          </p:nvSpPr>
          <p:spPr>
            <a:xfrm>
              <a:off x="10446392" y="6674361"/>
              <a:ext cx="310371" cy="292024"/>
            </a:xfrm>
            <a:custGeom>
              <a:avLst/>
              <a:gdLst>
                <a:gd name="connsiteX0" fmla="*/ 272985 w 310371"/>
                <a:gd name="connsiteY0" fmla="*/ 281868 h 292024"/>
                <a:gd name="connsiteX1" fmla="*/ 231933 w 310371"/>
                <a:gd name="connsiteY1" fmla="*/ 277836 h 292024"/>
                <a:gd name="connsiteX2" fmla="*/ 231933 w 310371"/>
                <a:gd name="connsiteY2" fmla="*/ 277836 h 292024"/>
                <a:gd name="connsiteX3" fmla="*/ 234865 w 310371"/>
                <a:gd name="connsiteY3" fmla="*/ 265374 h 292024"/>
                <a:gd name="connsiteX4" fmla="*/ 234865 w 310371"/>
                <a:gd name="connsiteY4" fmla="*/ 247047 h 292024"/>
                <a:gd name="connsiteX5" fmla="*/ 211406 w 310371"/>
                <a:gd name="connsiteY5" fmla="*/ 243382 h 292024"/>
                <a:gd name="connsiteX6" fmla="*/ 159725 w 310371"/>
                <a:gd name="connsiteY6" fmla="*/ 241549 h 292024"/>
                <a:gd name="connsiteX7" fmla="*/ 157892 w 310371"/>
                <a:gd name="connsiteY7" fmla="*/ 238983 h 292024"/>
                <a:gd name="connsiteX8" fmla="*/ 131135 w 310371"/>
                <a:gd name="connsiteY8" fmla="*/ 208927 h 292024"/>
                <a:gd name="connsiteX9" fmla="*/ 121238 w 310371"/>
                <a:gd name="connsiteY9" fmla="*/ 210760 h 292024"/>
                <a:gd name="connsiteX10" fmla="*/ 124537 w 310371"/>
                <a:gd name="connsiteY10" fmla="*/ 216624 h 292024"/>
                <a:gd name="connsiteX11" fmla="*/ 121605 w 310371"/>
                <a:gd name="connsiteY11" fmla="*/ 225421 h 292024"/>
                <a:gd name="connsiteX12" fmla="*/ 115373 w 310371"/>
                <a:gd name="connsiteY12" fmla="*/ 217724 h 292024"/>
                <a:gd name="connsiteX13" fmla="*/ 109875 w 310371"/>
                <a:gd name="connsiteY13" fmla="*/ 202696 h 292024"/>
                <a:gd name="connsiteX14" fmla="*/ 97779 w 310371"/>
                <a:gd name="connsiteY14" fmla="*/ 200130 h 292024"/>
                <a:gd name="connsiteX15" fmla="*/ 105110 w 310371"/>
                <a:gd name="connsiteY15" fmla="*/ 205995 h 292024"/>
                <a:gd name="connsiteX16" fmla="*/ 93014 w 310371"/>
                <a:gd name="connsiteY16" fmla="*/ 229087 h 292024"/>
                <a:gd name="connsiteX17" fmla="*/ 81652 w 310371"/>
                <a:gd name="connsiteY17" fmla="*/ 240449 h 292024"/>
                <a:gd name="connsiteX18" fmla="*/ 73588 w 310371"/>
                <a:gd name="connsiteY18" fmla="*/ 217357 h 292024"/>
                <a:gd name="connsiteX19" fmla="*/ 65524 w 310371"/>
                <a:gd name="connsiteY19" fmla="*/ 212226 h 292024"/>
                <a:gd name="connsiteX20" fmla="*/ 56727 w 310371"/>
                <a:gd name="connsiteY20" fmla="*/ 216991 h 292024"/>
                <a:gd name="connsiteX21" fmla="*/ 54161 w 310371"/>
                <a:gd name="connsiteY21" fmla="*/ 200497 h 292024"/>
                <a:gd name="connsiteX22" fmla="*/ 45364 w 310371"/>
                <a:gd name="connsiteY22" fmla="*/ 174472 h 292024"/>
                <a:gd name="connsiteX23" fmla="*/ 46831 w 310371"/>
                <a:gd name="connsiteY23" fmla="*/ 164942 h 292024"/>
                <a:gd name="connsiteX24" fmla="*/ 46831 w 310371"/>
                <a:gd name="connsiteY24" fmla="*/ 145882 h 292024"/>
                <a:gd name="connsiteX25" fmla="*/ 51229 w 310371"/>
                <a:gd name="connsiteY25" fmla="*/ 115093 h 292024"/>
                <a:gd name="connsiteX26" fmla="*/ 49396 w 310371"/>
                <a:gd name="connsiteY26" fmla="*/ 92734 h 292024"/>
                <a:gd name="connsiteX27" fmla="*/ 51962 w 310371"/>
                <a:gd name="connsiteY27" fmla="*/ 68909 h 292024"/>
                <a:gd name="connsiteX28" fmla="*/ 23006 w 310371"/>
                <a:gd name="connsiteY28" fmla="*/ 58646 h 292024"/>
                <a:gd name="connsiteX29" fmla="*/ 5778 w 310371"/>
                <a:gd name="connsiteY29" fmla="*/ 43252 h 292024"/>
                <a:gd name="connsiteX30" fmla="*/ 280 w 310371"/>
                <a:gd name="connsiteY30" fmla="*/ 35188 h 292024"/>
                <a:gd name="connsiteX31" fmla="*/ 8344 w 310371"/>
                <a:gd name="connsiteY31" fmla="*/ 35188 h 292024"/>
                <a:gd name="connsiteX32" fmla="*/ 15675 w 310371"/>
                <a:gd name="connsiteY32" fmla="*/ 31522 h 292024"/>
                <a:gd name="connsiteX33" fmla="*/ 14209 w 310371"/>
                <a:gd name="connsiteY33" fmla="*/ 19793 h 292024"/>
                <a:gd name="connsiteX34" fmla="*/ 11643 w 310371"/>
                <a:gd name="connsiteY34" fmla="*/ 10630 h 292024"/>
                <a:gd name="connsiteX35" fmla="*/ 20073 w 310371"/>
                <a:gd name="connsiteY35" fmla="*/ 5132 h 292024"/>
                <a:gd name="connsiteX36" fmla="*/ 51596 w 310371"/>
                <a:gd name="connsiteY36" fmla="*/ 0 h 292024"/>
                <a:gd name="connsiteX37" fmla="*/ 81652 w 310371"/>
                <a:gd name="connsiteY37" fmla="*/ 22725 h 292024"/>
                <a:gd name="connsiteX38" fmla="*/ 114640 w 310371"/>
                <a:gd name="connsiteY38" fmla="*/ 52415 h 292024"/>
                <a:gd name="connsiteX39" fmla="*/ 130401 w 310371"/>
                <a:gd name="connsiteY39" fmla="*/ 54614 h 292024"/>
                <a:gd name="connsiteX40" fmla="*/ 205542 w 310371"/>
                <a:gd name="connsiteY40" fmla="*/ 41419 h 292024"/>
                <a:gd name="connsiteX41" fmla="*/ 189781 w 310371"/>
                <a:gd name="connsiteY41" fmla="*/ 44718 h 292024"/>
                <a:gd name="connsiteX42" fmla="*/ 183550 w 310371"/>
                <a:gd name="connsiteY42" fmla="*/ 49483 h 292024"/>
                <a:gd name="connsiteX43" fmla="*/ 168155 w 310371"/>
                <a:gd name="connsiteY43" fmla="*/ 55347 h 292024"/>
                <a:gd name="connsiteX44" fmla="*/ 152027 w 310371"/>
                <a:gd name="connsiteY44" fmla="*/ 54248 h 292024"/>
                <a:gd name="connsiteX45" fmla="*/ 155326 w 310371"/>
                <a:gd name="connsiteY45" fmla="*/ 70009 h 292024"/>
                <a:gd name="connsiteX46" fmla="*/ 182816 w 310371"/>
                <a:gd name="connsiteY46" fmla="*/ 103364 h 292024"/>
                <a:gd name="connsiteX47" fmla="*/ 202976 w 310371"/>
                <a:gd name="connsiteY47" fmla="*/ 115826 h 292024"/>
                <a:gd name="connsiteX48" fmla="*/ 216171 w 310371"/>
                <a:gd name="connsiteY48" fmla="*/ 130488 h 292024"/>
                <a:gd name="connsiteX49" fmla="*/ 217638 w 310371"/>
                <a:gd name="connsiteY49" fmla="*/ 148082 h 292024"/>
                <a:gd name="connsiteX50" fmla="*/ 227534 w 310371"/>
                <a:gd name="connsiteY50" fmla="*/ 152114 h 292024"/>
                <a:gd name="connsiteX51" fmla="*/ 223869 w 310371"/>
                <a:gd name="connsiteY51" fmla="*/ 166042 h 292024"/>
                <a:gd name="connsiteX52" fmla="*/ 223869 w 310371"/>
                <a:gd name="connsiteY52" fmla="*/ 177038 h 292024"/>
                <a:gd name="connsiteX53" fmla="*/ 233399 w 310371"/>
                <a:gd name="connsiteY53" fmla="*/ 173006 h 292024"/>
                <a:gd name="connsiteX54" fmla="*/ 250626 w 310371"/>
                <a:gd name="connsiteY54" fmla="*/ 168608 h 292024"/>
                <a:gd name="connsiteX55" fmla="*/ 250626 w 310371"/>
                <a:gd name="connsiteY55" fmla="*/ 180704 h 292024"/>
                <a:gd name="connsiteX56" fmla="*/ 270786 w 310371"/>
                <a:gd name="connsiteY56" fmla="*/ 203062 h 292024"/>
                <a:gd name="connsiteX57" fmla="*/ 282882 w 310371"/>
                <a:gd name="connsiteY57" fmla="*/ 206728 h 292024"/>
                <a:gd name="connsiteX58" fmla="*/ 301575 w 310371"/>
                <a:gd name="connsiteY58" fmla="*/ 216258 h 292024"/>
                <a:gd name="connsiteX59" fmla="*/ 310372 w 310371"/>
                <a:gd name="connsiteY59" fmla="*/ 223589 h 292024"/>
                <a:gd name="connsiteX60" fmla="*/ 304141 w 310371"/>
                <a:gd name="connsiteY60" fmla="*/ 229087 h 292024"/>
                <a:gd name="connsiteX61" fmla="*/ 278850 w 310371"/>
                <a:gd name="connsiteY61" fmla="*/ 235684 h 292024"/>
                <a:gd name="connsiteX62" fmla="*/ 274818 w 310371"/>
                <a:gd name="connsiteY62" fmla="*/ 240449 h 292024"/>
                <a:gd name="connsiteX63" fmla="*/ 272985 w 310371"/>
                <a:gd name="connsiteY63" fmla="*/ 281868 h 2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10371" h="292024">
                  <a:moveTo>
                    <a:pt x="272985" y="281868"/>
                  </a:moveTo>
                  <a:cubicBezTo>
                    <a:pt x="255758" y="296530"/>
                    <a:pt x="244762" y="295430"/>
                    <a:pt x="231933" y="277836"/>
                  </a:cubicBezTo>
                  <a:lnTo>
                    <a:pt x="231933" y="277836"/>
                  </a:lnTo>
                  <a:cubicBezTo>
                    <a:pt x="232666" y="273804"/>
                    <a:pt x="233399" y="269406"/>
                    <a:pt x="234865" y="265374"/>
                  </a:cubicBezTo>
                  <a:cubicBezTo>
                    <a:pt x="237064" y="258776"/>
                    <a:pt x="241463" y="249246"/>
                    <a:pt x="234865" y="247047"/>
                  </a:cubicBezTo>
                  <a:cubicBezTo>
                    <a:pt x="228267" y="244848"/>
                    <a:pt x="221670" y="236051"/>
                    <a:pt x="211406" y="243382"/>
                  </a:cubicBezTo>
                  <a:cubicBezTo>
                    <a:pt x="194546" y="255844"/>
                    <a:pt x="177318" y="236417"/>
                    <a:pt x="159725" y="241549"/>
                  </a:cubicBezTo>
                  <a:cubicBezTo>
                    <a:pt x="159358" y="241549"/>
                    <a:pt x="157892" y="239716"/>
                    <a:pt x="157892" y="238983"/>
                  </a:cubicBezTo>
                  <a:cubicBezTo>
                    <a:pt x="165589" y="214425"/>
                    <a:pt x="136266" y="222489"/>
                    <a:pt x="131135" y="208927"/>
                  </a:cubicBezTo>
                  <a:cubicBezTo>
                    <a:pt x="130768" y="208194"/>
                    <a:pt x="123804" y="206728"/>
                    <a:pt x="121238" y="210760"/>
                  </a:cubicBezTo>
                  <a:cubicBezTo>
                    <a:pt x="117939" y="215525"/>
                    <a:pt x="123071" y="214792"/>
                    <a:pt x="124537" y="216624"/>
                  </a:cubicBezTo>
                  <a:cubicBezTo>
                    <a:pt x="127469" y="219923"/>
                    <a:pt x="123804" y="225055"/>
                    <a:pt x="121605" y="225421"/>
                  </a:cubicBezTo>
                  <a:cubicBezTo>
                    <a:pt x="117573" y="226154"/>
                    <a:pt x="117206" y="220656"/>
                    <a:pt x="115373" y="217724"/>
                  </a:cubicBezTo>
                  <a:cubicBezTo>
                    <a:pt x="110975" y="213692"/>
                    <a:pt x="113541" y="207094"/>
                    <a:pt x="109875" y="202696"/>
                  </a:cubicBezTo>
                  <a:cubicBezTo>
                    <a:pt x="106576" y="197931"/>
                    <a:pt x="102544" y="199763"/>
                    <a:pt x="97779" y="200130"/>
                  </a:cubicBezTo>
                  <a:cubicBezTo>
                    <a:pt x="99612" y="203795"/>
                    <a:pt x="103278" y="203429"/>
                    <a:pt x="105110" y="205995"/>
                  </a:cubicBezTo>
                  <a:cubicBezTo>
                    <a:pt x="109142" y="218090"/>
                    <a:pt x="95947" y="220656"/>
                    <a:pt x="93014" y="229087"/>
                  </a:cubicBezTo>
                  <a:cubicBezTo>
                    <a:pt x="86050" y="229453"/>
                    <a:pt x="94481" y="245581"/>
                    <a:pt x="81652" y="240449"/>
                  </a:cubicBezTo>
                  <a:cubicBezTo>
                    <a:pt x="80186" y="232385"/>
                    <a:pt x="68090" y="228720"/>
                    <a:pt x="73588" y="217357"/>
                  </a:cubicBezTo>
                  <a:cubicBezTo>
                    <a:pt x="75421" y="213325"/>
                    <a:pt x="71389" y="209294"/>
                    <a:pt x="65524" y="212226"/>
                  </a:cubicBezTo>
                  <a:cubicBezTo>
                    <a:pt x="62225" y="213692"/>
                    <a:pt x="62958" y="225055"/>
                    <a:pt x="56727" y="216991"/>
                  </a:cubicBezTo>
                  <a:cubicBezTo>
                    <a:pt x="53795" y="213325"/>
                    <a:pt x="40599" y="207827"/>
                    <a:pt x="54161" y="200497"/>
                  </a:cubicBezTo>
                  <a:cubicBezTo>
                    <a:pt x="46831" y="193532"/>
                    <a:pt x="63691" y="178504"/>
                    <a:pt x="45364" y="174472"/>
                  </a:cubicBezTo>
                  <a:cubicBezTo>
                    <a:pt x="42432" y="173739"/>
                    <a:pt x="35834" y="167875"/>
                    <a:pt x="46831" y="164942"/>
                  </a:cubicBezTo>
                  <a:cubicBezTo>
                    <a:pt x="50496" y="163843"/>
                    <a:pt x="49030" y="152480"/>
                    <a:pt x="46831" y="145882"/>
                  </a:cubicBezTo>
                  <a:cubicBezTo>
                    <a:pt x="43165" y="134886"/>
                    <a:pt x="40233" y="124623"/>
                    <a:pt x="51229" y="115093"/>
                  </a:cubicBezTo>
                  <a:cubicBezTo>
                    <a:pt x="58560" y="108495"/>
                    <a:pt x="58926" y="97866"/>
                    <a:pt x="49396" y="92734"/>
                  </a:cubicBezTo>
                  <a:cubicBezTo>
                    <a:pt x="36568" y="86137"/>
                    <a:pt x="36934" y="79905"/>
                    <a:pt x="51962" y="68909"/>
                  </a:cubicBezTo>
                  <a:cubicBezTo>
                    <a:pt x="36201" y="71475"/>
                    <a:pt x="28504" y="69642"/>
                    <a:pt x="23006" y="58646"/>
                  </a:cubicBezTo>
                  <a:cubicBezTo>
                    <a:pt x="20073" y="52782"/>
                    <a:pt x="16041" y="43252"/>
                    <a:pt x="5778" y="43252"/>
                  </a:cubicBezTo>
                  <a:cubicBezTo>
                    <a:pt x="1380" y="43252"/>
                    <a:pt x="-819" y="39220"/>
                    <a:pt x="280" y="35188"/>
                  </a:cubicBezTo>
                  <a:cubicBezTo>
                    <a:pt x="2479" y="28590"/>
                    <a:pt x="5412" y="33355"/>
                    <a:pt x="8344" y="35188"/>
                  </a:cubicBezTo>
                  <a:cubicBezTo>
                    <a:pt x="12743" y="37753"/>
                    <a:pt x="17508" y="34821"/>
                    <a:pt x="15675" y="31522"/>
                  </a:cubicBezTo>
                  <a:cubicBezTo>
                    <a:pt x="13842" y="27490"/>
                    <a:pt x="26304" y="21992"/>
                    <a:pt x="14209" y="19793"/>
                  </a:cubicBezTo>
                  <a:cubicBezTo>
                    <a:pt x="8711" y="19060"/>
                    <a:pt x="10910" y="13928"/>
                    <a:pt x="11643" y="10630"/>
                  </a:cubicBezTo>
                  <a:cubicBezTo>
                    <a:pt x="12743" y="6598"/>
                    <a:pt x="16408" y="3299"/>
                    <a:pt x="20073" y="5132"/>
                  </a:cubicBezTo>
                  <a:cubicBezTo>
                    <a:pt x="32169" y="11363"/>
                    <a:pt x="41333" y="3299"/>
                    <a:pt x="51596" y="0"/>
                  </a:cubicBezTo>
                  <a:cubicBezTo>
                    <a:pt x="61859" y="6964"/>
                    <a:pt x="68823" y="18694"/>
                    <a:pt x="81652" y="22725"/>
                  </a:cubicBezTo>
                  <a:cubicBezTo>
                    <a:pt x="92648" y="32622"/>
                    <a:pt x="103278" y="42885"/>
                    <a:pt x="114640" y="52415"/>
                  </a:cubicBezTo>
                  <a:cubicBezTo>
                    <a:pt x="119039" y="56080"/>
                    <a:pt x="124903" y="57913"/>
                    <a:pt x="130401" y="54614"/>
                  </a:cubicBezTo>
                  <a:cubicBezTo>
                    <a:pt x="153860" y="40319"/>
                    <a:pt x="179884" y="41419"/>
                    <a:pt x="205542" y="41419"/>
                  </a:cubicBezTo>
                  <a:cubicBezTo>
                    <a:pt x="201143" y="46550"/>
                    <a:pt x="195279" y="43985"/>
                    <a:pt x="189781" y="44718"/>
                  </a:cubicBezTo>
                  <a:cubicBezTo>
                    <a:pt x="187215" y="45084"/>
                    <a:pt x="183550" y="42152"/>
                    <a:pt x="183550" y="49483"/>
                  </a:cubicBezTo>
                  <a:cubicBezTo>
                    <a:pt x="183916" y="59746"/>
                    <a:pt x="175119" y="61579"/>
                    <a:pt x="168155" y="55347"/>
                  </a:cubicBezTo>
                  <a:cubicBezTo>
                    <a:pt x="162290" y="49849"/>
                    <a:pt x="157525" y="54248"/>
                    <a:pt x="152027" y="54248"/>
                  </a:cubicBezTo>
                  <a:cubicBezTo>
                    <a:pt x="153127" y="59746"/>
                    <a:pt x="152394" y="68543"/>
                    <a:pt x="155326" y="70009"/>
                  </a:cubicBezTo>
                  <a:cubicBezTo>
                    <a:pt x="170354" y="76606"/>
                    <a:pt x="169988" y="95300"/>
                    <a:pt x="182816" y="103364"/>
                  </a:cubicBezTo>
                  <a:cubicBezTo>
                    <a:pt x="189414" y="107762"/>
                    <a:pt x="194912" y="115093"/>
                    <a:pt x="202976" y="115826"/>
                  </a:cubicBezTo>
                  <a:cubicBezTo>
                    <a:pt x="213239" y="116559"/>
                    <a:pt x="212873" y="125356"/>
                    <a:pt x="216171" y="130488"/>
                  </a:cubicBezTo>
                  <a:cubicBezTo>
                    <a:pt x="219104" y="134886"/>
                    <a:pt x="217271" y="142217"/>
                    <a:pt x="217638" y="148082"/>
                  </a:cubicBezTo>
                  <a:cubicBezTo>
                    <a:pt x="218004" y="157611"/>
                    <a:pt x="226068" y="149548"/>
                    <a:pt x="227534" y="152114"/>
                  </a:cubicBezTo>
                  <a:cubicBezTo>
                    <a:pt x="230833" y="157245"/>
                    <a:pt x="230466" y="162377"/>
                    <a:pt x="223869" y="166042"/>
                  </a:cubicBezTo>
                  <a:cubicBezTo>
                    <a:pt x="219104" y="168974"/>
                    <a:pt x="220203" y="173739"/>
                    <a:pt x="223869" y="177038"/>
                  </a:cubicBezTo>
                  <a:cubicBezTo>
                    <a:pt x="229367" y="181803"/>
                    <a:pt x="231566" y="177038"/>
                    <a:pt x="233399" y="173006"/>
                  </a:cubicBezTo>
                  <a:cubicBezTo>
                    <a:pt x="237431" y="163843"/>
                    <a:pt x="244028" y="166775"/>
                    <a:pt x="250626" y="168608"/>
                  </a:cubicBezTo>
                  <a:cubicBezTo>
                    <a:pt x="262722" y="172273"/>
                    <a:pt x="251359" y="177405"/>
                    <a:pt x="250626" y="180704"/>
                  </a:cubicBezTo>
                  <a:cubicBezTo>
                    <a:pt x="247694" y="199031"/>
                    <a:pt x="251726" y="203795"/>
                    <a:pt x="270786" y="203062"/>
                  </a:cubicBezTo>
                  <a:cubicBezTo>
                    <a:pt x="274818" y="203062"/>
                    <a:pt x="281049" y="203795"/>
                    <a:pt x="282882" y="206728"/>
                  </a:cubicBezTo>
                  <a:cubicBezTo>
                    <a:pt x="287280" y="214425"/>
                    <a:pt x="292412" y="217724"/>
                    <a:pt x="301575" y="216258"/>
                  </a:cubicBezTo>
                  <a:cubicBezTo>
                    <a:pt x="302308" y="216258"/>
                    <a:pt x="310372" y="217724"/>
                    <a:pt x="310372" y="223589"/>
                  </a:cubicBezTo>
                  <a:cubicBezTo>
                    <a:pt x="310372" y="227620"/>
                    <a:pt x="307073" y="229453"/>
                    <a:pt x="304141" y="229087"/>
                  </a:cubicBezTo>
                  <a:cubicBezTo>
                    <a:pt x="294977" y="227987"/>
                    <a:pt x="292412" y="252912"/>
                    <a:pt x="278850" y="235684"/>
                  </a:cubicBezTo>
                  <a:cubicBezTo>
                    <a:pt x="277750" y="234585"/>
                    <a:pt x="274085" y="238250"/>
                    <a:pt x="274818" y="240449"/>
                  </a:cubicBezTo>
                  <a:cubicBezTo>
                    <a:pt x="278483" y="254744"/>
                    <a:pt x="269320" y="267940"/>
                    <a:pt x="272985" y="281868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7DE02C77-5EED-4709-840C-188F60903322}"/>
                </a:ext>
              </a:extLst>
            </p:cNvPr>
            <p:cNvSpPr/>
            <p:nvPr/>
          </p:nvSpPr>
          <p:spPr>
            <a:xfrm>
              <a:off x="10497621" y="6671429"/>
              <a:ext cx="30056" cy="25657"/>
            </a:xfrm>
            <a:custGeom>
              <a:avLst/>
              <a:gdLst>
                <a:gd name="connsiteX0" fmla="*/ 30056 w 30056"/>
                <a:gd name="connsiteY0" fmla="*/ 25658 h 25657"/>
                <a:gd name="connsiteX1" fmla="*/ 0 w 30056"/>
                <a:gd name="connsiteY1" fmla="*/ 2932 h 25657"/>
                <a:gd name="connsiteX2" fmla="*/ 0 w 30056"/>
                <a:gd name="connsiteY2" fmla="*/ 0 h 25657"/>
                <a:gd name="connsiteX3" fmla="*/ 30056 w 30056"/>
                <a:gd name="connsiteY3" fmla="*/ 25658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56" h="25657">
                  <a:moveTo>
                    <a:pt x="30056" y="25658"/>
                  </a:moveTo>
                  <a:cubicBezTo>
                    <a:pt x="14662" y="25291"/>
                    <a:pt x="4032" y="18327"/>
                    <a:pt x="0" y="2932"/>
                  </a:cubicBezTo>
                  <a:cubicBezTo>
                    <a:pt x="0" y="1833"/>
                    <a:pt x="0" y="733"/>
                    <a:pt x="0" y="0"/>
                  </a:cubicBezTo>
                  <a:cubicBezTo>
                    <a:pt x="14662" y="3299"/>
                    <a:pt x="21992" y="14662"/>
                    <a:pt x="30056" y="25658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DBD8D4F5-8FB9-4C27-BBB8-556BB44F08E8}"/>
                </a:ext>
              </a:extLst>
            </p:cNvPr>
            <p:cNvSpPr/>
            <p:nvPr/>
          </p:nvSpPr>
          <p:spPr>
            <a:xfrm>
              <a:off x="10528410" y="6922508"/>
              <a:ext cx="22358" cy="12998"/>
            </a:xfrm>
            <a:custGeom>
              <a:avLst/>
              <a:gdLst>
                <a:gd name="connsiteX0" fmla="*/ 22359 w 22358"/>
                <a:gd name="connsiteY0" fmla="*/ 10996 h 12998"/>
                <a:gd name="connsiteX1" fmla="*/ 0 w 22358"/>
                <a:gd name="connsiteY1" fmla="*/ 7331 h 12998"/>
                <a:gd name="connsiteX2" fmla="*/ 0 w 22358"/>
                <a:gd name="connsiteY2" fmla="*/ 0 h 12998"/>
                <a:gd name="connsiteX3" fmla="*/ 22359 w 22358"/>
                <a:gd name="connsiteY3" fmla="*/ 10996 h 12998"/>
                <a:gd name="connsiteX4" fmla="*/ 22359 w 22358"/>
                <a:gd name="connsiteY4" fmla="*/ 10996 h 1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8" h="12998">
                  <a:moveTo>
                    <a:pt x="22359" y="10996"/>
                  </a:moveTo>
                  <a:cubicBezTo>
                    <a:pt x="13928" y="15761"/>
                    <a:pt x="6964" y="10996"/>
                    <a:pt x="0" y="7331"/>
                  </a:cubicBezTo>
                  <a:cubicBezTo>
                    <a:pt x="0" y="4765"/>
                    <a:pt x="0" y="2566"/>
                    <a:pt x="0" y="0"/>
                  </a:cubicBezTo>
                  <a:cubicBezTo>
                    <a:pt x="8430" y="1100"/>
                    <a:pt x="18693" y="-366"/>
                    <a:pt x="22359" y="10996"/>
                  </a:cubicBezTo>
                  <a:lnTo>
                    <a:pt x="22359" y="10996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EE633D31-A431-44F6-84E3-D60B65B3675E}"/>
                </a:ext>
              </a:extLst>
            </p:cNvPr>
            <p:cNvSpPr/>
            <p:nvPr/>
          </p:nvSpPr>
          <p:spPr>
            <a:xfrm>
              <a:off x="10764111" y="6745470"/>
              <a:ext cx="216219" cy="250085"/>
            </a:xfrm>
            <a:custGeom>
              <a:avLst/>
              <a:gdLst>
                <a:gd name="connsiteX0" fmla="*/ 75857 w 216219"/>
                <a:gd name="connsiteY0" fmla="*/ 0 h 250085"/>
                <a:gd name="connsiteX1" fmla="*/ 192783 w 216219"/>
                <a:gd name="connsiteY1" fmla="*/ 19793 h 250085"/>
                <a:gd name="connsiteX2" fmla="*/ 214775 w 216219"/>
                <a:gd name="connsiteY2" fmla="*/ 26024 h 250085"/>
                <a:gd name="connsiteX3" fmla="*/ 214042 w 216219"/>
                <a:gd name="connsiteY3" fmla="*/ 33721 h 250085"/>
                <a:gd name="connsiteX4" fmla="*/ 186552 w 216219"/>
                <a:gd name="connsiteY4" fmla="*/ 55714 h 250085"/>
                <a:gd name="connsiteX5" fmla="*/ 167858 w 216219"/>
                <a:gd name="connsiteY5" fmla="*/ 89069 h 250085"/>
                <a:gd name="connsiteX6" fmla="*/ 161260 w 216219"/>
                <a:gd name="connsiteY6" fmla="*/ 105563 h 250085"/>
                <a:gd name="connsiteX7" fmla="*/ 161260 w 216219"/>
                <a:gd name="connsiteY7" fmla="*/ 110695 h 250085"/>
                <a:gd name="connsiteX8" fmla="*/ 150264 w 216219"/>
                <a:gd name="connsiteY8" fmla="*/ 193899 h 250085"/>
                <a:gd name="connsiteX9" fmla="*/ 150997 w 216219"/>
                <a:gd name="connsiteY9" fmla="*/ 230186 h 250085"/>
                <a:gd name="connsiteX10" fmla="*/ 138168 w 216219"/>
                <a:gd name="connsiteY10" fmla="*/ 249979 h 250085"/>
                <a:gd name="connsiteX11" fmla="*/ 124240 w 216219"/>
                <a:gd name="connsiteY11" fmla="*/ 238616 h 250085"/>
                <a:gd name="connsiteX12" fmla="*/ 116176 w 216219"/>
                <a:gd name="connsiteY12" fmla="*/ 224321 h 250085"/>
                <a:gd name="connsiteX13" fmla="*/ 97116 w 216219"/>
                <a:gd name="connsiteY13" fmla="*/ 210393 h 250085"/>
                <a:gd name="connsiteX14" fmla="*/ 82821 w 216219"/>
                <a:gd name="connsiteY14" fmla="*/ 207461 h 250085"/>
                <a:gd name="connsiteX15" fmla="*/ 64128 w 216219"/>
                <a:gd name="connsiteY15" fmla="*/ 196464 h 250085"/>
                <a:gd name="connsiteX16" fmla="*/ 56430 w 216219"/>
                <a:gd name="connsiteY16" fmla="*/ 189867 h 250085"/>
                <a:gd name="connsiteX17" fmla="*/ 65594 w 216219"/>
                <a:gd name="connsiteY17" fmla="*/ 186935 h 250085"/>
                <a:gd name="connsiteX18" fmla="*/ 77690 w 216219"/>
                <a:gd name="connsiteY18" fmla="*/ 185468 h 250085"/>
                <a:gd name="connsiteX19" fmla="*/ 75857 w 216219"/>
                <a:gd name="connsiteY19" fmla="*/ 155412 h 250085"/>
                <a:gd name="connsiteX20" fmla="*/ 71825 w 216219"/>
                <a:gd name="connsiteY20" fmla="*/ 135619 h 250085"/>
                <a:gd name="connsiteX21" fmla="*/ 71825 w 216219"/>
                <a:gd name="connsiteY21" fmla="*/ 135619 h 250085"/>
                <a:gd name="connsiteX22" fmla="*/ 67060 w 216219"/>
                <a:gd name="connsiteY22" fmla="*/ 122057 h 250085"/>
                <a:gd name="connsiteX23" fmla="*/ 55331 w 216219"/>
                <a:gd name="connsiteY23" fmla="*/ 129754 h 250085"/>
                <a:gd name="connsiteX24" fmla="*/ 46534 w 216219"/>
                <a:gd name="connsiteY24" fmla="*/ 134886 h 250085"/>
                <a:gd name="connsiteX25" fmla="*/ 45434 w 216219"/>
                <a:gd name="connsiteY25" fmla="*/ 125356 h 250085"/>
                <a:gd name="connsiteX26" fmla="*/ 49100 w 216219"/>
                <a:gd name="connsiteY26" fmla="*/ 100432 h 250085"/>
                <a:gd name="connsiteX27" fmla="*/ 45801 w 216219"/>
                <a:gd name="connsiteY27" fmla="*/ 94933 h 250085"/>
                <a:gd name="connsiteX28" fmla="*/ 38103 w 216219"/>
                <a:gd name="connsiteY28" fmla="*/ 101898 h 250085"/>
                <a:gd name="connsiteX29" fmla="*/ 25641 w 216219"/>
                <a:gd name="connsiteY29" fmla="*/ 129754 h 250085"/>
                <a:gd name="connsiteX30" fmla="*/ 34805 w 216219"/>
                <a:gd name="connsiteY30" fmla="*/ 140751 h 250085"/>
                <a:gd name="connsiteX31" fmla="*/ 30040 w 216219"/>
                <a:gd name="connsiteY31" fmla="*/ 145516 h 250085"/>
                <a:gd name="connsiteX32" fmla="*/ 20143 w 216219"/>
                <a:gd name="connsiteY32" fmla="*/ 133420 h 250085"/>
                <a:gd name="connsiteX33" fmla="*/ 24175 w 216219"/>
                <a:gd name="connsiteY33" fmla="*/ 115826 h 250085"/>
                <a:gd name="connsiteX34" fmla="*/ 27107 w 216219"/>
                <a:gd name="connsiteY34" fmla="*/ 104097 h 250085"/>
                <a:gd name="connsiteX35" fmla="*/ 15745 w 216219"/>
                <a:gd name="connsiteY35" fmla="*/ 112527 h 250085"/>
                <a:gd name="connsiteX36" fmla="*/ 12812 w 216219"/>
                <a:gd name="connsiteY36" fmla="*/ 119491 h 250085"/>
                <a:gd name="connsiteX37" fmla="*/ 350 w 216219"/>
                <a:gd name="connsiteY37" fmla="*/ 87236 h 250085"/>
                <a:gd name="connsiteX38" fmla="*/ 5115 w 216219"/>
                <a:gd name="connsiteY38" fmla="*/ 81738 h 250085"/>
                <a:gd name="connsiteX39" fmla="*/ 12079 w 216219"/>
                <a:gd name="connsiteY39" fmla="*/ 71475 h 250085"/>
                <a:gd name="connsiteX40" fmla="*/ 14278 w 216219"/>
                <a:gd name="connsiteY40" fmla="*/ 62678 h 250085"/>
                <a:gd name="connsiteX41" fmla="*/ 26374 w 216219"/>
                <a:gd name="connsiteY41" fmla="*/ 70375 h 250085"/>
                <a:gd name="connsiteX42" fmla="*/ 35904 w 216219"/>
                <a:gd name="connsiteY42" fmla="*/ 88702 h 250085"/>
                <a:gd name="connsiteX43" fmla="*/ 60829 w 216219"/>
                <a:gd name="connsiteY43" fmla="*/ 48016 h 250085"/>
                <a:gd name="connsiteX44" fmla="*/ 53865 w 216219"/>
                <a:gd name="connsiteY44" fmla="*/ 25291 h 250085"/>
                <a:gd name="connsiteX45" fmla="*/ 80255 w 216219"/>
                <a:gd name="connsiteY45" fmla="*/ 23825 h 250085"/>
                <a:gd name="connsiteX46" fmla="*/ 61928 w 216219"/>
                <a:gd name="connsiteY46" fmla="*/ 16128 h 250085"/>
                <a:gd name="connsiteX47" fmla="*/ 75857 w 216219"/>
                <a:gd name="connsiteY47" fmla="*/ 0 h 25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219" h="250085">
                  <a:moveTo>
                    <a:pt x="75857" y="0"/>
                  </a:moveTo>
                  <a:cubicBezTo>
                    <a:pt x="114710" y="8064"/>
                    <a:pt x="151364" y="28590"/>
                    <a:pt x="192783" y="19793"/>
                  </a:cubicBezTo>
                  <a:cubicBezTo>
                    <a:pt x="200847" y="17960"/>
                    <a:pt x="208544" y="20526"/>
                    <a:pt x="214775" y="26024"/>
                  </a:cubicBezTo>
                  <a:cubicBezTo>
                    <a:pt x="216974" y="28956"/>
                    <a:pt x="216608" y="33721"/>
                    <a:pt x="214042" y="33721"/>
                  </a:cubicBezTo>
                  <a:cubicBezTo>
                    <a:pt x="197548" y="32622"/>
                    <a:pt x="194615" y="47283"/>
                    <a:pt x="186552" y="55714"/>
                  </a:cubicBezTo>
                  <a:cubicBezTo>
                    <a:pt x="174822" y="63778"/>
                    <a:pt x="162360" y="70742"/>
                    <a:pt x="167858" y="89069"/>
                  </a:cubicBezTo>
                  <a:cubicBezTo>
                    <a:pt x="169691" y="94933"/>
                    <a:pt x="159794" y="98599"/>
                    <a:pt x="161260" y="105563"/>
                  </a:cubicBezTo>
                  <a:cubicBezTo>
                    <a:pt x="161627" y="107396"/>
                    <a:pt x="161260" y="108862"/>
                    <a:pt x="161260" y="110695"/>
                  </a:cubicBezTo>
                  <a:cubicBezTo>
                    <a:pt x="152463" y="137818"/>
                    <a:pt x="144033" y="164942"/>
                    <a:pt x="150264" y="193899"/>
                  </a:cubicBezTo>
                  <a:cubicBezTo>
                    <a:pt x="138535" y="205995"/>
                    <a:pt x="152830" y="218090"/>
                    <a:pt x="150997" y="230186"/>
                  </a:cubicBezTo>
                  <a:cubicBezTo>
                    <a:pt x="152830" y="240816"/>
                    <a:pt x="146232" y="247414"/>
                    <a:pt x="138168" y="249979"/>
                  </a:cubicBezTo>
                  <a:cubicBezTo>
                    <a:pt x="134870" y="251079"/>
                    <a:pt x="128272" y="243382"/>
                    <a:pt x="124240" y="238616"/>
                  </a:cubicBezTo>
                  <a:cubicBezTo>
                    <a:pt x="120575" y="234585"/>
                    <a:pt x="116543" y="229087"/>
                    <a:pt x="116176" y="224321"/>
                  </a:cubicBezTo>
                  <a:cubicBezTo>
                    <a:pt x="115077" y="211126"/>
                    <a:pt x="106646" y="210760"/>
                    <a:pt x="97116" y="210393"/>
                  </a:cubicBezTo>
                  <a:cubicBezTo>
                    <a:pt x="92718" y="208194"/>
                    <a:pt x="87586" y="208927"/>
                    <a:pt x="82821" y="207461"/>
                  </a:cubicBezTo>
                  <a:cubicBezTo>
                    <a:pt x="78056" y="201230"/>
                    <a:pt x="71092" y="199031"/>
                    <a:pt x="64128" y="196464"/>
                  </a:cubicBezTo>
                  <a:cubicBezTo>
                    <a:pt x="60829" y="195365"/>
                    <a:pt x="53865" y="197931"/>
                    <a:pt x="56430" y="189867"/>
                  </a:cubicBezTo>
                  <a:cubicBezTo>
                    <a:pt x="57896" y="185102"/>
                    <a:pt x="61562" y="185468"/>
                    <a:pt x="65594" y="186935"/>
                  </a:cubicBezTo>
                  <a:cubicBezTo>
                    <a:pt x="69626" y="188401"/>
                    <a:pt x="74024" y="189500"/>
                    <a:pt x="77690" y="185468"/>
                  </a:cubicBezTo>
                  <a:cubicBezTo>
                    <a:pt x="61562" y="176305"/>
                    <a:pt x="74391" y="165675"/>
                    <a:pt x="75857" y="155412"/>
                  </a:cubicBezTo>
                  <a:cubicBezTo>
                    <a:pt x="76956" y="148815"/>
                    <a:pt x="89785" y="138552"/>
                    <a:pt x="71825" y="135619"/>
                  </a:cubicBezTo>
                  <a:lnTo>
                    <a:pt x="71825" y="135619"/>
                  </a:lnTo>
                  <a:cubicBezTo>
                    <a:pt x="72191" y="130488"/>
                    <a:pt x="75490" y="124623"/>
                    <a:pt x="67060" y="122057"/>
                  </a:cubicBezTo>
                  <a:cubicBezTo>
                    <a:pt x="58996" y="119125"/>
                    <a:pt x="57530" y="123890"/>
                    <a:pt x="55331" y="129754"/>
                  </a:cubicBezTo>
                  <a:cubicBezTo>
                    <a:pt x="53865" y="133420"/>
                    <a:pt x="50566" y="136352"/>
                    <a:pt x="46534" y="134886"/>
                  </a:cubicBezTo>
                  <a:cubicBezTo>
                    <a:pt x="41402" y="133053"/>
                    <a:pt x="45068" y="128289"/>
                    <a:pt x="45434" y="125356"/>
                  </a:cubicBezTo>
                  <a:cubicBezTo>
                    <a:pt x="46534" y="116926"/>
                    <a:pt x="51665" y="109595"/>
                    <a:pt x="49100" y="100432"/>
                  </a:cubicBezTo>
                  <a:cubicBezTo>
                    <a:pt x="48366" y="97866"/>
                    <a:pt x="50566" y="94200"/>
                    <a:pt x="45801" y="94933"/>
                  </a:cubicBezTo>
                  <a:cubicBezTo>
                    <a:pt x="42135" y="95666"/>
                    <a:pt x="35171" y="96766"/>
                    <a:pt x="38103" y="101898"/>
                  </a:cubicBezTo>
                  <a:cubicBezTo>
                    <a:pt x="48366" y="118392"/>
                    <a:pt x="33338" y="122057"/>
                    <a:pt x="25641" y="129754"/>
                  </a:cubicBezTo>
                  <a:cubicBezTo>
                    <a:pt x="27840" y="134153"/>
                    <a:pt x="38103" y="132320"/>
                    <a:pt x="34805" y="140751"/>
                  </a:cubicBezTo>
                  <a:cubicBezTo>
                    <a:pt x="34071" y="142584"/>
                    <a:pt x="31506" y="145516"/>
                    <a:pt x="30040" y="145516"/>
                  </a:cubicBezTo>
                  <a:cubicBezTo>
                    <a:pt x="23075" y="144783"/>
                    <a:pt x="21976" y="138185"/>
                    <a:pt x="20143" y="133420"/>
                  </a:cubicBezTo>
                  <a:cubicBezTo>
                    <a:pt x="17577" y="126822"/>
                    <a:pt x="20510" y="121324"/>
                    <a:pt x="24175" y="115826"/>
                  </a:cubicBezTo>
                  <a:cubicBezTo>
                    <a:pt x="27107" y="112161"/>
                    <a:pt x="33705" y="108129"/>
                    <a:pt x="27107" y="104097"/>
                  </a:cubicBezTo>
                  <a:cubicBezTo>
                    <a:pt x="19776" y="99698"/>
                    <a:pt x="18310" y="108129"/>
                    <a:pt x="15745" y="112527"/>
                  </a:cubicBezTo>
                  <a:cubicBezTo>
                    <a:pt x="14645" y="114726"/>
                    <a:pt x="13912" y="116926"/>
                    <a:pt x="12812" y="119491"/>
                  </a:cubicBezTo>
                  <a:cubicBezTo>
                    <a:pt x="-1849" y="112161"/>
                    <a:pt x="3282" y="98232"/>
                    <a:pt x="350" y="87236"/>
                  </a:cubicBezTo>
                  <a:cubicBezTo>
                    <a:pt x="-750" y="83571"/>
                    <a:pt x="716" y="81738"/>
                    <a:pt x="5115" y="81738"/>
                  </a:cubicBezTo>
                  <a:cubicBezTo>
                    <a:pt x="11713" y="81738"/>
                    <a:pt x="13545" y="76973"/>
                    <a:pt x="12079" y="71475"/>
                  </a:cubicBezTo>
                  <a:cubicBezTo>
                    <a:pt x="10980" y="67810"/>
                    <a:pt x="5481" y="63778"/>
                    <a:pt x="14278" y="62678"/>
                  </a:cubicBezTo>
                  <a:cubicBezTo>
                    <a:pt x="13545" y="72208"/>
                    <a:pt x="30773" y="53881"/>
                    <a:pt x="26374" y="70375"/>
                  </a:cubicBezTo>
                  <a:cubicBezTo>
                    <a:pt x="24175" y="78439"/>
                    <a:pt x="37004" y="79539"/>
                    <a:pt x="35904" y="88702"/>
                  </a:cubicBezTo>
                  <a:cubicBezTo>
                    <a:pt x="42135" y="73308"/>
                    <a:pt x="39936" y="55347"/>
                    <a:pt x="60829" y="48016"/>
                  </a:cubicBezTo>
                  <a:cubicBezTo>
                    <a:pt x="68893" y="45451"/>
                    <a:pt x="54231" y="34454"/>
                    <a:pt x="53865" y="25291"/>
                  </a:cubicBezTo>
                  <a:cubicBezTo>
                    <a:pt x="62661" y="21259"/>
                    <a:pt x="72191" y="37387"/>
                    <a:pt x="80255" y="23825"/>
                  </a:cubicBezTo>
                  <a:cubicBezTo>
                    <a:pt x="75857" y="17227"/>
                    <a:pt x="68160" y="19060"/>
                    <a:pt x="61928" y="16128"/>
                  </a:cubicBezTo>
                  <a:cubicBezTo>
                    <a:pt x="61928" y="6598"/>
                    <a:pt x="72191" y="6231"/>
                    <a:pt x="75857" y="0"/>
                  </a:cubicBez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8BFA5845-F2A2-4BBD-8E96-E4F2F51D9987}"/>
                </a:ext>
              </a:extLst>
            </p:cNvPr>
            <p:cNvSpPr/>
            <p:nvPr/>
          </p:nvSpPr>
          <p:spPr>
            <a:xfrm>
              <a:off x="10809545" y="6879345"/>
              <a:ext cx="29142" cy="36931"/>
            </a:xfrm>
            <a:custGeom>
              <a:avLst/>
              <a:gdLst>
                <a:gd name="connsiteX0" fmla="*/ 26391 w 29142"/>
                <a:gd name="connsiteY0" fmla="*/ 1744 h 36931"/>
                <a:gd name="connsiteX1" fmla="*/ 3665 w 29142"/>
                <a:gd name="connsiteY1" fmla="*/ 36931 h 36931"/>
                <a:gd name="connsiteX2" fmla="*/ 0 w 29142"/>
                <a:gd name="connsiteY2" fmla="*/ 10907 h 36931"/>
                <a:gd name="connsiteX3" fmla="*/ 26391 w 29142"/>
                <a:gd name="connsiteY3" fmla="*/ 1744 h 36931"/>
                <a:gd name="connsiteX4" fmla="*/ 26391 w 29142"/>
                <a:gd name="connsiteY4" fmla="*/ 1744 h 3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42" h="36931">
                  <a:moveTo>
                    <a:pt x="26391" y="1744"/>
                  </a:moveTo>
                  <a:cubicBezTo>
                    <a:pt x="37387" y="25202"/>
                    <a:pt x="12462" y="23736"/>
                    <a:pt x="3665" y="36931"/>
                  </a:cubicBezTo>
                  <a:cubicBezTo>
                    <a:pt x="1466" y="26668"/>
                    <a:pt x="4032" y="18238"/>
                    <a:pt x="0" y="10907"/>
                  </a:cubicBezTo>
                  <a:cubicBezTo>
                    <a:pt x="12462" y="18604"/>
                    <a:pt x="13562" y="-6687"/>
                    <a:pt x="26391" y="1744"/>
                  </a:cubicBezTo>
                  <a:lnTo>
                    <a:pt x="26391" y="1744"/>
                  </a:ln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EF9ACF44-8444-4355-83DE-6885ED805A22}"/>
                </a:ext>
              </a:extLst>
            </p:cNvPr>
            <p:cNvSpPr/>
            <p:nvPr/>
          </p:nvSpPr>
          <p:spPr>
            <a:xfrm>
              <a:off x="10844000" y="6948082"/>
              <a:ext cx="17634" cy="27249"/>
            </a:xfrm>
            <a:custGeom>
              <a:avLst/>
              <a:gdLst>
                <a:gd name="connsiteX0" fmla="*/ 3299 w 17634"/>
                <a:gd name="connsiteY0" fmla="*/ 4482 h 27249"/>
                <a:gd name="connsiteX1" fmla="*/ 17594 w 17634"/>
                <a:gd name="connsiteY1" fmla="*/ 7415 h 27249"/>
                <a:gd name="connsiteX2" fmla="*/ 0 w 17634"/>
                <a:gd name="connsiteY2" fmla="*/ 26841 h 27249"/>
                <a:gd name="connsiteX3" fmla="*/ 3299 w 17634"/>
                <a:gd name="connsiteY3" fmla="*/ 4482 h 2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34" h="27249">
                  <a:moveTo>
                    <a:pt x="3299" y="4482"/>
                  </a:moveTo>
                  <a:cubicBezTo>
                    <a:pt x="9163" y="817"/>
                    <a:pt x="15028" y="-4681"/>
                    <a:pt x="17594" y="7415"/>
                  </a:cubicBezTo>
                  <a:cubicBezTo>
                    <a:pt x="17960" y="19510"/>
                    <a:pt x="16128" y="29407"/>
                    <a:pt x="0" y="26841"/>
                  </a:cubicBezTo>
                  <a:cubicBezTo>
                    <a:pt x="1100" y="19144"/>
                    <a:pt x="2199" y="11813"/>
                    <a:pt x="3299" y="4482"/>
                  </a:cubicBezTo>
                  <a:close/>
                </a:path>
              </a:pathLst>
            </a:custGeom>
            <a:solidFill>
              <a:srgbClr val="D6B5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311A3BA-7598-40DB-9796-5FC7DC28CBF7}"/>
                </a:ext>
              </a:extLst>
            </p:cNvPr>
            <p:cNvSpPr/>
            <p:nvPr/>
          </p:nvSpPr>
          <p:spPr>
            <a:xfrm>
              <a:off x="10903800" y="6720317"/>
              <a:ext cx="204107" cy="254971"/>
            </a:xfrm>
            <a:custGeom>
              <a:avLst/>
              <a:gdLst>
                <a:gd name="connsiteX0" fmla="*/ 11308 w 204107"/>
                <a:gd name="connsiteY0" fmla="*/ 254972 h 254971"/>
                <a:gd name="connsiteX1" fmla="*/ 7643 w 204107"/>
                <a:gd name="connsiteY1" fmla="*/ 217218 h 254971"/>
                <a:gd name="connsiteX2" fmla="*/ 14973 w 204107"/>
                <a:gd name="connsiteY2" fmla="*/ 213919 h 254971"/>
                <a:gd name="connsiteX3" fmla="*/ 12774 w 204107"/>
                <a:gd name="connsiteY3" fmla="*/ 191927 h 254971"/>
                <a:gd name="connsiteX4" fmla="*/ 28169 w 204107"/>
                <a:gd name="connsiteY4" fmla="*/ 170302 h 254971"/>
                <a:gd name="connsiteX5" fmla="*/ 48328 w 204107"/>
                <a:gd name="connsiteY5" fmla="*/ 157839 h 254971"/>
                <a:gd name="connsiteX6" fmla="*/ 57492 w 204107"/>
                <a:gd name="connsiteY6" fmla="*/ 145377 h 254971"/>
                <a:gd name="connsiteX7" fmla="*/ 61157 w 204107"/>
                <a:gd name="connsiteY7" fmla="*/ 131815 h 254971"/>
                <a:gd name="connsiteX8" fmla="*/ 73620 w 204107"/>
                <a:gd name="connsiteY8" fmla="*/ 136580 h 254971"/>
                <a:gd name="connsiteX9" fmla="*/ 92680 w 204107"/>
                <a:gd name="connsiteY9" fmla="*/ 137313 h 254971"/>
                <a:gd name="connsiteX10" fmla="*/ 95978 w 204107"/>
                <a:gd name="connsiteY10" fmla="*/ 114221 h 254971"/>
                <a:gd name="connsiteX11" fmla="*/ 102943 w 204107"/>
                <a:gd name="connsiteY11" fmla="*/ 94428 h 254971"/>
                <a:gd name="connsiteX12" fmla="*/ 116871 w 204107"/>
                <a:gd name="connsiteY12" fmla="*/ 89297 h 254971"/>
                <a:gd name="connsiteX13" fmla="*/ 130433 w 204107"/>
                <a:gd name="connsiteY13" fmla="*/ 66204 h 254971"/>
                <a:gd name="connsiteX14" fmla="*/ 130066 w 204107"/>
                <a:gd name="connsiteY14" fmla="*/ 62539 h 254971"/>
                <a:gd name="connsiteX15" fmla="*/ 149493 w 204107"/>
                <a:gd name="connsiteY15" fmla="*/ 961 h 254971"/>
                <a:gd name="connsiteX16" fmla="*/ 184681 w 204107"/>
                <a:gd name="connsiteY16" fmla="*/ 13423 h 254971"/>
                <a:gd name="connsiteX17" fmla="*/ 183215 w 204107"/>
                <a:gd name="connsiteY17" fmla="*/ 25519 h 254971"/>
                <a:gd name="connsiteX18" fmla="*/ 189812 w 204107"/>
                <a:gd name="connsiteY18" fmla="*/ 45678 h 254971"/>
                <a:gd name="connsiteX19" fmla="*/ 204107 w 204107"/>
                <a:gd name="connsiteY19" fmla="*/ 65105 h 254971"/>
                <a:gd name="connsiteX20" fmla="*/ 157557 w 204107"/>
                <a:gd name="connsiteY20" fmla="*/ 80866 h 254971"/>
                <a:gd name="connsiteX21" fmla="*/ 179183 w 204107"/>
                <a:gd name="connsiteY21" fmla="*/ 114588 h 254971"/>
                <a:gd name="connsiteX22" fmla="*/ 179183 w 204107"/>
                <a:gd name="connsiteY22" fmla="*/ 129982 h 254971"/>
                <a:gd name="connsiteX23" fmla="*/ 165987 w 204107"/>
                <a:gd name="connsiteY23" fmla="*/ 127416 h 254971"/>
                <a:gd name="connsiteX24" fmla="*/ 159023 w 204107"/>
                <a:gd name="connsiteY24" fmla="*/ 127416 h 254971"/>
                <a:gd name="connsiteX25" fmla="*/ 161955 w 204107"/>
                <a:gd name="connsiteY25" fmla="*/ 137313 h 254971"/>
                <a:gd name="connsiteX26" fmla="*/ 163055 w 204107"/>
                <a:gd name="connsiteY26" fmla="*/ 142078 h 254971"/>
                <a:gd name="connsiteX27" fmla="*/ 160489 w 204107"/>
                <a:gd name="connsiteY27" fmla="*/ 183130 h 254971"/>
                <a:gd name="connsiteX28" fmla="*/ 171852 w 204107"/>
                <a:gd name="connsiteY28" fmla="*/ 190828 h 254971"/>
                <a:gd name="connsiteX29" fmla="*/ 175884 w 204107"/>
                <a:gd name="connsiteY29" fmla="*/ 215386 h 254971"/>
                <a:gd name="connsiteX30" fmla="*/ 197143 w 204107"/>
                <a:gd name="connsiteY30" fmla="*/ 227115 h 254971"/>
                <a:gd name="connsiteX31" fmla="*/ 195677 w 204107"/>
                <a:gd name="connsiteY31" fmla="*/ 234446 h 254971"/>
                <a:gd name="connsiteX32" fmla="*/ 158290 w 204107"/>
                <a:gd name="connsiteY32" fmla="*/ 246175 h 254971"/>
                <a:gd name="connsiteX33" fmla="*/ 153892 w 204107"/>
                <a:gd name="connsiteY33" fmla="*/ 245075 h 254971"/>
                <a:gd name="connsiteX34" fmla="*/ 148027 w 204107"/>
                <a:gd name="connsiteY34" fmla="*/ 206589 h 254971"/>
                <a:gd name="connsiteX35" fmla="*/ 143628 w 204107"/>
                <a:gd name="connsiteY35" fmla="*/ 242510 h 254971"/>
                <a:gd name="connsiteX36" fmla="*/ 131899 w 204107"/>
                <a:gd name="connsiteY36" fmla="*/ 245075 h 254971"/>
                <a:gd name="connsiteX37" fmla="*/ 94879 w 204107"/>
                <a:gd name="connsiteY37" fmla="*/ 245808 h 254971"/>
                <a:gd name="connsiteX38" fmla="*/ 80584 w 204107"/>
                <a:gd name="connsiteY38" fmla="*/ 245442 h 254971"/>
                <a:gd name="connsiteX39" fmla="*/ 79851 w 204107"/>
                <a:gd name="connsiteY39" fmla="*/ 242510 h 254971"/>
                <a:gd name="connsiteX40" fmla="*/ 49061 w 204107"/>
                <a:gd name="connsiteY40" fmla="*/ 236645 h 254971"/>
                <a:gd name="connsiteX41" fmla="*/ 37699 w 204107"/>
                <a:gd name="connsiteY41" fmla="*/ 233346 h 254971"/>
                <a:gd name="connsiteX42" fmla="*/ 42464 w 204107"/>
                <a:gd name="connsiteY42" fmla="*/ 219784 h 254971"/>
                <a:gd name="connsiteX43" fmla="*/ 56759 w 204107"/>
                <a:gd name="connsiteY43" fmla="*/ 216485 h 254971"/>
                <a:gd name="connsiteX44" fmla="*/ 69954 w 204107"/>
                <a:gd name="connsiteY44" fmla="*/ 203656 h 254971"/>
                <a:gd name="connsiteX45" fmla="*/ 80584 w 204107"/>
                <a:gd name="connsiteY45" fmla="*/ 190461 h 254971"/>
                <a:gd name="connsiteX46" fmla="*/ 66655 w 204107"/>
                <a:gd name="connsiteY46" fmla="*/ 189728 h 254971"/>
                <a:gd name="connsiteX47" fmla="*/ 60424 w 204107"/>
                <a:gd name="connsiteY47" fmla="*/ 186063 h 254971"/>
                <a:gd name="connsiteX48" fmla="*/ 58958 w 204107"/>
                <a:gd name="connsiteY48" fmla="*/ 196692 h 254971"/>
                <a:gd name="connsiteX49" fmla="*/ 47595 w 204107"/>
                <a:gd name="connsiteY49" fmla="*/ 216852 h 254971"/>
                <a:gd name="connsiteX50" fmla="*/ 42830 w 204107"/>
                <a:gd name="connsiteY50" fmla="*/ 219784 h 254971"/>
                <a:gd name="connsiteX51" fmla="*/ 27069 w 204107"/>
                <a:gd name="connsiteY51" fmla="*/ 238111 h 254971"/>
                <a:gd name="connsiteX52" fmla="*/ 16073 w 204107"/>
                <a:gd name="connsiteY52" fmla="*/ 249840 h 254971"/>
                <a:gd name="connsiteX53" fmla="*/ 11308 w 204107"/>
                <a:gd name="connsiteY53" fmla="*/ 254972 h 25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107" h="254971">
                  <a:moveTo>
                    <a:pt x="11308" y="254972"/>
                  </a:moveTo>
                  <a:cubicBezTo>
                    <a:pt x="3611" y="242876"/>
                    <a:pt x="-7752" y="231513"/>
                    <a:pt x="7643" y="217218"/>
                  </a:cubicBezTo>
                  <a:cubicBezTo>
                    <a:pt x="15706" y="216485"/>
                    <a:pt x="16440" y="216119"/>
                    <a:pt x="14973" y="213919"/>
                  </a:cubicBezTo>
                  <a:cubicBezTo>
                    <a:pt x="11675" y="206955"/>
                    <a:pt x="13874" y="199258"/>
                    <a:pt x="12774" y="191927"/>
                  </a:cubicBezTo>
                  <a:cubicBezTo>
                    <a:pt x="11308" y="181298"/>
                    <a:pt x="12408" y="170302"/>
                    <a:pt x="28169" y="170302"/>
                  </a:cubicBezTo>
                  <a:cubicBezTo>
                    <a:pt x="36966" y="170302"/>
                    <a:pt x="41364" y="161504"/>
                    <a:pt x="48328" y="157839"/>
                  </a:cubicBezTo>
                  <a:cubicBezTo>
                    <a:pt x="54560" y="156007"/>
                    <a:pt x="60791" y="154540"/>
                    <a:pt x="57492" y="145377"/>
                  </a:cubicBezTo>
                  <a:cubicBezTo>
                    <a:pt x="55659" y="140245"/>
                    <a:pt x="56392" y="135114"/>
                    <a:pt x="61157" y="131815"/>
                  </a:cubicBezTo>
                  <a:cubicBezTo>
                    <a:pt x="67388" y="127783"/>
                    <a:pt x="69954" y="133648"/>
                    <a:pt x="73620" y="136580"/>
                  </a:cubicBezTo>
                  <a:cubicBezTo>
                    <a:pt x="79851" y="142078"/>
                    <a:pt x="87915" y="145743"/>
                    <a:pt x="92680" y="137313"/>
                  </a:cubicBezTo>
                  <a:cubicBezTo>
                    <a:pt x="96345" y="131082"/>
                    <a:pt x="105142" y="124118"/>
                    <a:pt x="95978" y="114221"/>
                  </a:cubicBezTo>
                  <a:cubicBezTo>
                    <a:pt x="87915" y="105791"/>
                    <a:pt x="97078" y="99560"/>
                    <a:pt x="102943" y="94428"/>
                  </a:cubicBezTo>
                  <a:cubicBezTo>
                    <a:pt x="106608" y="91129"/>
                    <a:pt x="112839" y="91862"/>
                    <a:pt x="116871" y="89297"/>
                  </a:cubicBezTo>
                  <a:cubicBezTo>
                    <a:pt x="125302" y="84165"/>
                    <a:pt x="136664" y="80133"/>
                    <a:pt x="130433" y="66204"/>
                  </a:cubicBezTo>
                  <a:cubicBezTo>
                    <a:pt x="130066" y="65105"/>
                    <a:pt x="129333" y="63272"/>
                    <a:pt x="130066" y="62539"/>
                  </a:cubicBezTo>
                  <a:cubicBezTo>
                    <a:pt x="143995" y="44212"/>
                    <a:pt x="135198" y="18921"/>
                    <a:pt x="149493" y="961"/>
                  </a:cubicBezTo>
                  <a:cubicBezTo>
                    <a:pt x="164155" y="-3071"/>
                    <a:pt x="174051" y="6459"/>
                    <a:pt x="184681" y="13423"/>
                  </a:cubicBezTo>
                  <a:cubicBezTo>
                    <a:pt x="190912" y="17455"/>
                    <a:pt x="185780" y="21120"/>
                    <a:pt x="183215" y="25519"/>
                  </a:cubicBezTo>
                  <a:cubicBezTo>
                    <a:pt x="178816" y="33583"/>
                    <a:pt x="173685" y="43479"/>
                    <a:pt x="189812" y="45678"/>
                  </a:cubicBezTo>
                  <a:cubicBezTo>
                    <a:pt x="200808" y="47145"/>
                    <a:pt x="201542" y="57041"/>
                    <a:pt x="204107" y="65105"/>
                  </a:cubicBezTo>
                  <a:cubicBezTo>
                    <a:pt x="196777" y="88197"/>
                    <a:pt x="196777" y="88197"/>
                    <a:pt x="157557" y="80866"/>
                  </a:cubicBezTo>
                  <a:cubicBezTo>
                    <a:pt x="163788" y="93328"/>
                    <a:pt x="173318" y="102858"/>
                    <a:pt x="179183" y="114588"/>
                  </a:cubicBezTo>
                  <a:cubicBezTo>
                    <a:pt x="181748" y="119719"/>
                    <a:pt x="184314" y="125584"/>
                    <a:pt x="179183" y="129982"/>
                  </a:cubicBezTo>
                  <a:cubicBezTo>
                    <a:pt x="174784" y="134014"/>
                    <a:pt x="170019" y="131448"/>
                    <a:pt x="165987" y="127416"/>
                  </a:cubicBezTo>
                  <a:cubicBezTo>
                    <a:pt x="163788" y="125217"/>
                    <a:pt x="161222" y="122651"/>
                    <a:pt x="159023" y="127416"/>
                  </a:cubicBezTo>
                  <a:cubicBezTo>
                    <a:pt x="157190" y="131448"/>
                    <a:pt x="156091" y="135480"/>
                    <a:pt x="161955" y="137313"/>
                  </a:cubicBezTo>
                  <a:cubicBezTo>
                    <a:pt x="162688" y="138779"/>
                    <a:pt x="163055" y="140245"/>
                    <a:pt x="163055" y="142078"/>
                  </a:cubicBezTo>
                  <a:cubicBezTo>
                    <a:pt x="150959" y="154907"/>
                    <a:pt x="163055" y="169202"/>
                    <a:pt x="160489" y="183130"/>
                  </a:cubicBezTo>
                  <a:cubicBezTo>
                    <a:pt x="159756" y="187895"/>
                    <a:pt x="168553" y="187529"/>
                    <a:pt x="171852" y="190828"/>
                  </a:cubicBezTo>
                  <a:cubicBezTo>
                    <a:pt x="179916" y="197792"/>
                    <a:pt x="173685" y="207322"/>
                    <a:pt x="175884" y="215386"/>
                  </a:cubicBezTo>
                  <a:cubicBezTo>
                    <a:pt x="191278" y="204756"/>
                    <a:pt x="191645" y="220151"/>
                    <a:pt x="197143" y="227115"/>
                  </a:cubicBezTo>
                  <a:cubicBezTo>
                    <a:pt x="197876" y="229681"/>
                    <a:pt x="197876" y="232246"/>
                    <a:pt x="195677" y="234446"/>
                  </a:cubicBezTo>
                  <a:cubicBezTo>
                    <a:pt x="184314" y="242143"/>
                    <a:pt x="169653" y="238844"/>
                    <a:pt x="158290" y="246175"/>
                  </a:cubicBezTo>
                  <a:cubicBezTo>
                    <a:pt x="156824" y="245808"/>
                    <a:pt x="155358" y="245442"/>
                    <a:pt x="153892" y="245075"/>
                  </a:cubicBezTo>
                  <a:cubicBezTo>
                    <a:pt x="151692" y="232613"/>
                    <a:pt x="157190" y="219051"/>
                    <a:pt x="148027" y="206589"/>
                  </a:cubicBezTo>
                  <a:cubicBezTo>
                    <a:pt x="131899" y="216485"/>
                    <a:pt x="143995" y="230414"/>
                    <a:pt x="143628" y="242510"/>
                  </a:cubicBezTo>
                  <a:cubicBezTo>
                    <a:pt x="140330" y="245808"/>
                    <a:pt x="134832" y="247641"/>
                    <a:pt x="131899" y="245075"/>
                  </a:cubicBezTo>
                  <a:cubicBezTo>
                    <a:pt x="119070" y="234446"/>
                    <a:pt x="106975" y="241410"/>
                    <a:pt x="94879" y="245808"/>
                  </a:cubicBezTo>
                  <a:cubicBezTo>
                    <a:pt x="90114" y="246541"/>
                    <a:pt x="84982" y="248741"/>
                    <a:pt x="80584" y="245442"/>
                  </a:cubicBezTo>
                  <a:cubicBezTo>
                    <a:pt x="80217" y="244342"/>
                    <a:pt x="80217" y="243609"/>
                    <a:pt x="79851" y="242510"/>
                  </a:cubicBezTo>
                  <a:cubicBezTo>
                    <a:pt x="70321" y="236278"/>
                    <a:pt x="61524" y="228214"/>
                    <a:pt x="49061" y="236645"/>
                  </a:cubicBezTo>
                  <a:cubicBezTo>
                    <a:pt x="45763" y="238844"/>
                    <a:pt x="40265" y="237745"/>
                    <a:pt x="37699" y="233346"/>
                  </a:cubicBezTo>
                  <a:cubicBezTo>
                    <a:pt x="34033" y="227115"/>
                    <a:pt x="37332" y="223083"/>
                    <a:pt x="42464" y="219784"/>
                  </a:cubicBezTo>
                  <a:cubicBezTo>
                    <a:pt x="46862" y="216852"/>
                    <a:pt x="51627" y="216485"/>
                    <a:pt x="56759" y="216485"/>
                  </a:cubicBezTo>
                  <a:cubicBezTo>
                    <a:pt x="65189" y="216485"/>
                    <a:pt x="71054" y="214286"/>
                    <a:pt x="69954" y="203656"/>
                  </a:cubicBezTo>
                  <a:cubicBezTo>
                    <a:pt x="69221" y="196692"/>
                    <a:pt x="73986" y="192294"/>
                    <a:pt x="80584" y="190461"/>
                  </a:cubicBezTo>
                  <a:cubicBezTo>
                    <a:pt x="75819" y="191561"/>
                    <a:pt x="71420" y="190828"/>
                    <a:pt x="66655" y="189728"/>
                  </a:cubicBezTo>
                  <a:cubicBezTo>
                    <a:pt x="63723" y="188995"/>
                    <a:pt x="61157" y="183863"/>
                    <a:pt x="60424" y="186063"/>
                  </a:cubicBezTo>
                  <a:cubicBezTo>
                    <a:pt x="58958" y="188995"/>
                    <a:pt x="56759" y="194126"/>
                    <a:pt x="58958" y="196692"/>
                  </a:cubicBezTo>
                  <a:cubicBezTo>
                    <a:pt x="75452" y="215019"/>
                    <a:pt x="60424" y="215019"/>
                    <a:pt x="47595" y="216852"/>
                  </a:cubicBezTo>
                  <a:cubicBezTo>
                    <a:pt x="45763" y="217218"/>
                    <a:pt x="44296" y="218685"/>
                    <a:pt x="42830" y="219784"/>
                  </a:cubicBezTo>
                  <a:cubicBezTo>
                    <a:pt x="36233" y="224549"/>
                    <a:pt x="27436" y="227115"/>
                    <a:pt x="27069" y="238111"/>
                  </a:cubicBezTo>
                  <a:cubicBezTo>
                    <a:pt x="27069" y="244342"/>
                    <a:pt x="20838" y="246908"/>
                    <a:pt x="16073" y="249840"/>
                  </a:cubicBezTo>
                  <a:cubicBezTo>
                    <a:pt x="13874" y="252406"/>
                    <a:pt x="12774" y="253506"/>
                    <a:pt x="11308" y="254972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BDFE7284-06B1-4E0B-999A-79907300E938}"/>
                </a:ext>
              </a:extLst>
            </p:cNvPr>
            <p:cNvSpPr/>
            <p:nvPr/>
          </p:nvSpPr>
          <p:spPr>
            <a:xfrm>
              <a:off x="10918774" y="6941183"/>
              <a:ext cx="63044" cy="47317"/>
            </a:xfrm>
            <a:custGeom>
              <a:avLst/>
              <a:gdLst>
                <a:gd name="connsiteX0" fmla="*/ 0 w 63044"/>
                <a:gd name="connsiteY0" fmla="*/ 30074 h 47317"/>
                <a:gd name="connsiteX1" fmla="*/ 26024 w 63044"/>
                <a:gd name="connsiteY1" fmla="*/ 18 h 47317"/>
                <a:gd name="connsiteX2" fmla="*/ 26024 w 63044"/>
                <a:gd name="connsiteY2" fmla="*/ 18 h 47317"/>
                <a:gd name="connsiteX3" fmla="*/ 23458 w 63044"/>
                <a:gd name="connsiteY3" fmla="*/ 12114 h 47317"/>
                <a:gd name="connsiteX4" fmla="*/ 33355 w 63044"/>
                <a:gd name="connsiteY4" fmla="*/ 12847 h 47317"/>
                <a:gd name="connsiteX5" fmla="*/ 63045 w 63044"/>
                <a:gd name="connsiteY5" fmla="*/ 23110 h 47317"/>
                <a:gd name="connsiteX6" fmla="*/ 19060 w 63044"/>
                <a:gd name="connsiteY6" fmla="*/ 29707 h 47317"/>
                <a:gd name="connsiteX7" fmla="*/ 17960 w 63044"/>
                <a:gd name="connsiteY7" fmla="*/ 39604 h 47317"/>
                <a:gd name="connsiteX8" fmla="*/ 8797 w 63044"/>
                <a:gd name="connsiteY8" fmla="*/ 47301 h 47317"/>
                <a:gd name="connsiteX9" fmla="*/ 4032 w 63044"/>
                <a:gd name="connsiteY9" fmla="*/ 37771 h 47317"/>
                <a:gd name="connsiteX10" fmla="*/ 0 w 63044"/>
                <a:gd name="connsiteY10" fmla="*/ 30074 h 4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44" h="47317">
                  <a:moveTo>
                    <a:pt x="0" y="30074"/>
                  </a:moveTo>
                  <a:cubicBezTo>
                    <a:pt x="9897" y="21277"/>
                    <a:pt x="5132" y="-715"/>
                    <a:pt x="26024" y="18"/>
                  </a:cubicBezTo>
                  <a:lnTo>
                    <a:pt x="26024" y="18"/>
                  </a:lnTo>
                  <a:cubicBezTo>
                    <a:pt x="24558" y="4050"/>
                    <a:pt x="20526" y="7715"/>
                    <a:pt x="23458" y="12114"/>
                  </a:cubicBezTo>
                  <a:cubicBezTo>
                    <a:pt x="26024" y="15779"/>
                    <a:pt x="30423" y="15412"/>
                    <a:pt x="33355" y="12847"/>
                  </a:cubicBezTo>
                  <a:cubicBezTo>
                    <a:pt x="49849" y="-2548"/>
                    <a:pt x="56080" y="11747"/>
                    <a:pt x="63045" y="23110"/>
                  </a:cubicBezTo>
                  <a:cubicBezTo>
                    <a:pt x="45451" y="43269"/>
                    <a:pt x="37754" y="44369"/>
                    <a:pt x="19060" y="29707"/>
                  </a:cubicBezTo>
                  <a:cubicBezTo>
                    <a:pt x="13928" y="32273"/>
                    <a:pt x="18327" y="36305"/>
                    <a:pt x="17960" y="39604"/>
                  </a:cubicBezTo>
                  <a:cubicBezTo>
                    <a:pt x="17227" y="45102"/>
                    <a:pt x="12829" y="47301"/>
                    <a:pt x="8797" y="47301"/>
                  </a:cubicBezTo>
                  <a:cubicBezTo>
                    <a:pt x="1833" y="47668"/>
                    <a:pt x="2932" y="41803"/>
                    <a:pt x="4032" y="37771"/>
                  </a:cubicBezTo>
                  <a:cubicBezTo>
                    <a:pt x="5132" y="33373"/>
                    <a:pt x="5498" y="30074"/>
                    <a:pt x="0" y="30074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4F2F9D8D-F3E0-4BB0-82B6-15CD713D463C}"/>
                </a:ext>
              </a:extLst>
            </p:cNvPr>
            <p:cNvSpPr/>
            <p:nvPr/>
          </p:nvSpPr>
          <p:spPr>
            <a:xfrm>
              <a:off x="11038383" y="6915544"/>
              <a:ext cx="23982" cy="50948"/>
            </a:xfrm>
            <a:custGeom>
              <a:avLst/>
              <a:gdLst>
                <a:gd name="connsiteX0" fmla="*/ 8312 w 23982"/>
                <a:gd name="connsiteY0" fmla="*/ 48383 h 50948"/>
                <a:gd name="connsiteX1" fmla="*/ 12711 w 23982"/>
                <a:gd name="connsiteY1" fmla="*/ 0 h 50948"/>
                <a:gd name="connsiteX2" fmla="*/ 18576 w 23982"/>
                <a:gd name="connsiteY2" fmla="*/ 50949 h 50948"/>
                <a:gd name="connsiteX3" fmla="*/ 8312 w 23982"/>
                <a:gd name="connsiteY3" fmla="*/ 48383 h 5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82" h="50948">
                  <a:moveTo>
                    <a:pt x="8312" y="48383"/>
                  </a:moveTo>
                  <a:cubicBezTo>
                    <a:pt x="-3417" y="31156"/>
                    <a:pt x="-3417" y="29690"/>
                    <a:pt x="12711" y="0"/>
                  </a:cubicBezTo>
                  <a:cubicBezTo>
                    <a:pt x="19675" y="16861"/>
                    <a:pt x="30671" y="32255"/>
                    <a:pt x="18576" y="50949"/>
                  </a:cubicBezTo>
                  <a:cubicBezTo>
                    <a:pt x="15277" y="50216"/>
                    <a:pt x="11611" y="49116"/>
                    <a:pt x="8312" y="48383"/>
                  </a:cubicBezTo>
                  <a:close/>
                </a:path>
              </a:pathLst>
            </a:custGeom>
            <a:solidFill>
              <a:srgbClr val="D8BB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72AECEAD-3999-4E8D-8F4C-6A54064526D7}"/>
                </a:ext>
              </a:extLst>
            </p:cNvPr>
            <p:cNvSpPr/>
            <p:nvPr/>
          </p:nvSpPr>
          <p:spPr>
            <a:xfrm>
              <a:off x="10980930" y="6963877"/>
              <a:ext cx="16282" cy="12489"/>
            </a:xfrm>
            <a:custGeom>
              <a:avLst/>
              <a:gdLst>
                <a:gd name="connsiteX0" fmla="*/ 1988 w 16282"/>
                <a:gd name="connsiteY0" fmla="*/ 2982 h 12489"/>
                <a:gd name="connsiteX1" fmla="*/ 16283 w 16282"/>
                <a:gd name="connsiteY1" fmla="*/ 3349 h 12489"/>
                <a:gd name="connsiteX2" fmla="*/ 3087 w 16282"/>
                <a:gd name="connsiteY2" fmla="*/ 11779 h 12489"/>
                <a:gd name="connsiteX3" fmla="*/ 1988 w 16282"/>
                <a:gd name="connsiteY3" fmla="*/ 2982 h 1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2" h="12489">
                  <a:moveTo>
                    <a:pt x="1988" y="2982"/>
                  </a:moveTo>
                  <a:cubicBezTo>
                    <a:pt x="6753" y="1150"/>
                    <a:pt x="11884" y="-2882"/>
                    <a:pt x="16283" y="3349"/>
                  </a:cubicBezTo>
                  <a:cubicBezTo>
                    <a:pt x="15183" y="11046"/>
                    <a:pt x="10785" y="13978"/>
                    <a:pt x="3087" y="11779"/>
                  </a:cubicBezTo>
                  <a:cubicBezTo>
                    <a:pt x="-2411" y="9946"/>
                    <a:pt x="888" y="6281"/>
                    <a:pt x="1988" y="2982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D25B106-B6DB-4F3E-943D-5E025DE167F4}"/>
                </a:ext>
              </a:extLst>
            </p:cNvPr>
            <p:cNvSpPr/>
            <p:nvPr/>
          </p:nvSpPr>
          <p:spPr>
            <a:xfrm>
              <a:off x="10545109" y="6940835"/>
              <a:ext cx="58440" cy="49116"/>
            </a:xfrm>
            <a:custGeom>
              <a:avLst/>
              <a:gdLst>
                <a:gd name="connsiteX0" fmla="*/ 17022 w 58440"/>
                <a:gd name="connsiteY0" fmla="*/ 0 h 49116"/>
                <a:gd name="connsiteX1" fmla="*/ 19588 w 58440"/>
                <a:gd name="connsiteY1" fmla="*/ 2566 h 49116"/>
                <a:gd name="connsiteX2" fmla="*/ 54776 w 58440"/>
                <a:gd name="connsiteY2" fmla="*/ 31522 h 49116"/>
                <a:gd name="connsiteX3" fmla="*/ 58441 w 58440"/>
                <a:gd name="connsiteY3" fmla="*/ 37020 h 49116"/>
                <a:gd name="connsiteX4" fmla="*/ 161 w 58440"/>
                <a:gd name="connsiteY4" fmla="*/ 49116 h 49116"/>
                <a:gd name="connsiteX5" fmla="*/ 1261 w 58440"/>
                <a:gd name="connsiteY5" fmla="*/ 11363 h 49116"/>
                <a:gd name="connsiteX6" fmla="*/ 9691 w 58440"/>
                <a:gd name="connsiteY6" fmla="*/ 4765 h 49116"/>
                <a:gd name="connsiteX7" fmla="*/ 16289 w 58440"/>
                <a:gd name="connsiteY7" fmla="*/ 367 h 49116"/>
                <a:gd name="connsiteX8" fmla="*/ 17022 w 58440"/>
                <a:gd name="connsiteY8" fmla="*/ 0 h 4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40" h="49116">
                  <a:moveTo>
                    <a:pt x="17022" y="0"/>
                  </a:moveTo>
                  <a:cubicBezTo>
                    <a:pt x="17755" y="733"/>
                    <a:pt x="19221" y="1466"/>
                    <a:pt x="19588" y="2566"/>
                  </a:cubicBezTo>
                  <a:cubicBezTo>
                    <a:pt x="27285" y="17227"/>
                    <a:pt x="32417" y="34821"/>
                    <a:pt x="54776" y="31522"/>
                  </a:cubicBezTo>
                  <a:cubicBezTo>
                    <a:pt x="55509" y="31522"/>
                    <a:pt x="56608" y="34088"/>
                    <a:pt x="58441" y="37020"/>
                  </a:cubicBezTo>
                  <a:cubicBezTo>
                    <a:pt x="39014" y="43985"/>
                    <a:pt x="17755" y="32622"/>
                    <a:pt x="161" y="49116"/>
                  </a:cubicBezTo>
                  <a:cubicBezTo>
                    <a:pt x="894" y="34821"/>
                    <a:pt x="23253" y="24192"/>
                    <a:pt x="1261" y="11363"/>
                  </a:cubicBezTo>
                  <a:cubicBezTo>
                    <a:pt x="-2038" y="9530"/>
                    <a:pt x="1261" y="0"/>
                    <a:pt x="9691" y="4765"/>
                  </a:cubicBezTo>
                  <a:cubicBezTo>
                    <a:pt x="15556" y="7697"/>
                    <a:pt x="15923" y="4399"/>
                    <a:pt x="16289" y="367"/>
                  </a:cubicBezTo>
                  <a:lnTo>
                    <a:pt x="17022" y="0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7D09C6F5-6511-42B4-AAA9-9B7F8E19B0E0}"/>
                </a:ext>
              </a:extLst>
            </p:cNvPr>
            <p:cNvSpPr/>
            <p:nvPr/>
          </p:nvSpPr>
          <p:spPr>
            <a:xfrm>
              <a:off x="10655206" y="6950146"/>
              <a:ext cx="39987" cy="58131"/>
            </a:xfrm>
            <a:custGeom>
              <a:avLst/>
              <a:gdLst>
                <a:gd name="connsiteX0" fmla="*/ 23118 w 39987"/>
                <a:gd name="connsiteY0" fmla="*/ 2418 h 58131"/>
                <a:gd name="connsiteX1" fmla="*/ 19820 w 39987"/>
                <a:gd name="connsiteY1" fmla="*/ 16347 h 58131"/>
                <a:gd name="connsiteX2" fmla="*/ 39979 w 39987"/>
                <a:gd name="connsiteY2" fmla="*/ 33207 h 58131"/>
                <a:gd name="connsiteX3" fmla="*/ 22385 w 39987"/>
                <a:gd name="connsiteY3" fmla="*/ 58132 h 58131"/>
                <a:gd name="connsiteX4" fmla="*/ 6991 w 39987"/>
                <a:gd name="connsiteY4" fmla="*/ 36873 h 58131"/>
                <a:gd name="connsiteX5" fmla="*/ 393 w 39987"/>
                <a:gd name="connsiteY5" fmla="*/ 12681 h 58131"/>
                <a:gd name="connsiteX6" fmla="*/ 23118 w 39987"/>
                <a:gd name="connsiteY6" fmla="*/ 2418 h 58131"/>
                <a:gd name="connsiteX7" fmla="*/ 23118 w 39987"/>
                <a:gd name="connsiteY7" fmla="*/ 2418 h 5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7" h="58131">
                  <a:moveTo>
                    <a:pt x="23118" y="2418"/>
                  </a:moveTo>
                  <a:cubicBezTo>
                    <a:pt x="20919" y="6817"/>
                    <a:pt x="9557" y="10482"/>
                    <a:pt x="19820" y="16347"/>
                  </a:cubicBezTo>
                  <a:cubicBezTo>
                    <a:pt x="27883" y="21112"/>
                    <a:pt x="40346" y="26243"/>
                    <a:pt x="39979" y="33207"/>
                  </a:cubicBezTo>
                  <a:cubicBezTo>
                    <a:pt x="39613" y="41638"/>
                    <a:pt x="29716" y="49701"/>
                    <a:pt x="22385" y="58132"/>
                  </a:cubicBezTo>
                  <a:cubicBezTo>
                    <a:pt x="23852" y="45303"/>
                    <a:pt x="26051" y="33207"/>
                    <a:pt x="6991" y="36873"/>
                  </a:cubicBezTo>
                  <a:cubicBezTo>
                    <a:pt x="5891" y="37239"/>
                    <a:pt x="-1806" y="19645"/>
                    <a:pt x="393" y="12681"/>
                  </a:cubicBezTo>
                  <a:cubicBezTo>
                    <a:pt x="2226" y="4984"/>
                    <a:pt x="11023" y="-4546"/>
                    <a:pt x="23118" y="2418"/>
                  </a:cubicBezTo>
                  <a:lnTo>
                    <a:pt x="23118" y="2418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184EBD12-1B61-4997-811B-7A28B6AE0579}"/>
                </a:ext>
              </a:extLst>
            </p:cNvPr>
            <p:cNvSpPr/>
            <p:nvPr/>
          </p:nvSpPr>
          <p:spPr>
            <a:xfrm>
              <a:off x="10536785" y="6876604"/>
              <a:ext cx="26441" cy="35683"/>
            </a:xfrm>
            <a:custGeom>
              <a:avLst/>
              <a:gdLst>
                <a:gd name="connsiteX0" fmla="*/ 2621 w 26441"/>
                <a:gd name="connsiteY0" fmla="*/ 26844 h 35683"/>
                <a:gd name="connsiteX1" fmla="*/ 4454 w 26441"/>
                <a:gd name="connsiteY1" fmla="*/ 15848 h 35683"/>
                <a:gd name="connsiteX2" fmla="*/ 13617 w 26441"/>
                <a:gd name="connsiteY2" fmla="*/ 4485 h 35683"/>
                <a:gd name="connsiteX3" fmla="*/ 21315 w 26441"/>
                <a:gd name="connsiteY3" fmla="*/ 820 h 35683"/>
                <a:gd name="connsiteX4" fmla="*/ 24980 w 26441"/>
                <a:gd name="connsiteY4" fmla="*/ 15848 h 35683"/>
                <a:gd name="connsiteX5" fmla="*/ 21681 w 26441"/>
                <a:gd name="connsiteY5" fmla="*/ 35641 h 35683"/>
                <a:gd name="connsiteX6" fmla="*/ 2621 w 26441"/>
                <a:gd name="connsiteY6" fmla="*/ 26844 h 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1" h="35683">
                  <a:moveTo>
                    <a:pt x="2621" y="26844"/>
                  </a:moveTo>
                  <a:cubicBezTo>
                    <a:pt x="1522" y="22812"/>
                    <a:pt x="-3610" y="18047"/>
                    <a:pt x="4454" y="15848"/>
                  </a:cubicBezTo>
                  <a:cubicBezTo>
                    <a:pt x="10318" y="14382"/>
                    <a:pt x="13617" y="10716"/>
                    <a:pt x="13617" y="4485"/>
                  </a:cubicBezTo>
                  <a:cubicBezTo>
                    <a:pt x="15083" y="1186"/>
                    <a:pt x="17283" y="-1379"/>
                    <a:pt x="21315" y="820"/>
                  </a:cubicBezTo>
                  <a:cubicBezTo>
                    <a:pt x="32311" y="3752"/>
                    <a:pt x="21681" y="11450"/>
                    <a:pt x="24980" y="15848"/>
                  </a:cubicBezTo>
                  <a:cubicBezTo>
                    <a:pt x="6287" y="16948"/>
                    <a:pt x="12884" y="25011"/>
                    <a:pt x="21681" y="35641"/>
                  </a:cubicBezTo>
                  <a:cubicBezTo>
                    <a:pt x="13251" y="33809"/>
                    <a:pt x="4087" y="40406"/>
                    <a:pt x="2621" y="26844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086C098B-E1B0-493B-A3CD-547505D68D10}"/>
                </a:ext>
              </a:extLst>
            </p:cNvPr>
            <p:cNvSpPr/>
            <p:nvPr/>
          </p:nvSpPr>
          <p:spPr>
            <a:xfrm>
              <a:off x="10699221" y="6982620"/>
              <a:ext cx="14691" cy="33721"/>
            </a:xfrm>
            <a:custGeom>
              <a:avLst/>
              <a:gdLst>
                <a:gd name="connsiteX0" fmla="*/ 5494 w 14691"/>
                <a:gd name="connsiteY0" fmla="*/ 33722 h 33721"/>
                <a:gd name="connsiteX1" fmla="*/ 3661 w 14691"/>
                <a:gd name="connsiteY1" fmla="*/ 0 h 33721"/>
                <a:gd name="connsiteX2" fmla="*/ 5494 w 14691"/>
                <a:gd name="connsiteY2" fmla="*/ 33722 h 33721"/>
                <a:gd name="connsiteX3" fmla="*/ 5494 w 14691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91" h="33721">
                  <a:moveTo>
                    <a:pt x="5494" y="33722"/>
                  </a:moveTo>
                  <a:cubicBezTo>
                    <a:pt x="-9168" y="22725"/>
                    <a:pt x="10992" y="13562"/>
                    <a:pt x="3661" y="0"/>
                  </a:cubicBezTo>
                  <a:cubicBezTo>
                    <a:pt x="26753" y="14295"/>
                    <a:pt x="6593" y="23458"/>
                    <a:pt x="5494" y="33722"/>
                  </a:cubicBezTo>
                  <a:lnTo>
                    <a:pt x="5494" y="33722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4381A3DC-A0B5-4101-A17B-A622E58B105F}"/>
                </a:ext>
              </a:extLst>
            </p:cNvPr>
            <p:cNvSpPr/>
            <p:nvPr/>
          </p:nvSpPr>
          <p:spPr>
            <a:xfrm>
              <a:off x="10715519" y="6964660"/>
              <a:ext cx="12550" cy="18484"/>
            </a:xfrm>
            <a:custGeom>
              <a:avLst/>
              <a:gdLst>
                <a:gd name="connsiteX0" fmla="*/ 7523 w 12550"/>
                <a:gd name="connsiteY0" fmla="*/ 0 h 18484"/>
                <a:gd name="connsiteX1" fmla="*/ 10455 w 12550"/>
                <a:gd name="connsiteY1" fmla="*/ 17227 h 18484"/>
                <a:gd name="connsiteX2" fmla="*/ 558 w 12550"/>
                <a:gd name="connsiteY2" fmla="*/ 15395 h 18484"/>
                <a:gd name="connsiteX3" fmla="*/ 7523 w 12550"/>
                <a:gd name="connsiteY3" fmla="*/ 0 h 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0" h="18484">
                  <a:moveTo>
                    <a:pt x="7523" y="0"/>
                  </a:moveTo>
                  <a:cubicBezTo>
                    <a:pt x="10821" y="6964"/>
                    <a:pt x="15220" y="12096"/>
                    <a:pt x="10455" y="17227"/>
                  </a:cubicBezTo>
                  <a:cubicBezTo>
                    <a:pt x="8256" y="19427"/>
                    <a:pt x="1658" y="18694"/>
                    <a:pt x="558" y="15395"/>
                  </a:cubicBezTo>
                  <a:cubicBezTo>
                    <a:pt x="-2007" y="8431"/>
                    <a:pt x="4957" y="5865"/>
                    <a:pt x="7523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F192CBF7-4727-4052-AE9B-1DDFBFDC8726}"/>
                </a:ext>
              </a:extLst>
            </p:cNvPr>
            <p:cNvSpPr/>
            <p:nvPr/>
          </p:nvSpPr>
          <p:spPr>
            <a:xfrm>
              <a:off x="10722203" y="6987019"/>
              <a:ext cx="7635" cy="27857"/>
            </a:xfrm>
            <a:custGeom>
              <a:avLst/>
              <a:gdLst>
                <a:gd name="connsiteX0" fmla="*/ 3404 w 7635"/>
                <a:gd name="connsiteY0" fmla="*/ 27857 h 27857"/>
                <a:gd name="connsiteX1" fmla="*/ 3038 w 7635"/>
                <a:gd name="connsiteY1" fmla="*/ 0 h 27857"/>
                <a:gd name="connsiteX2" fmla="*/ 3404 w 7635"/>
                <a:gd name="connsiteY2" fmla="*/ 27857 h 27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35" h="27857">
                  <a:moveTo>
                    <a:pt x="3404" y="27857"/>
                  </a:moveTo>
                  <a:cubicBezTo>
                    <a:pt x="-3193" y="14662"/>
                    <a:pt x="1572" y="8431"/>
                    <a:pt x="3038" y="0"/>
                  </a:cubicBezTo>
                  <a:cubicBezTo>
                    <a:pt x="12568" y="9530"/>
                    <a:pt x="4504" y="15761"/>
                    <a:pt x="3404" y="27857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1E1703A6-B55F-450F-9F98-9428E919B372}"/>
                </a:ext>
              </a:extLst>
            </p:cNvPr>
            <p:cNvSpPr/>
            <p:nvPr/>
          </p:nvSpPr>
          <p:spPr>
            <a:xfrm>
              <a:off x="10550769" y="6926906"/>
              <a:ext cx="19012" cy="14294"/>
            </a:xfrm>
            <a:custGeom>
              <a:avLst/>
              <a:gdLst>
                <a:gd name="connsiteX0" fmla="*/ 10996 w 19012"/>
                <a:gd name="connsiteY0" fmla="*/ 14295 h 14294"/>
                <a:gd name="connsiteX1" fmla="*/ 0 w 19012"/>
                <a:gd name="connsiteY1" fmla="*/ 6598 h 14294"/>
                <a:gd name="connsiteX2" fmla="*/ 0 w 19012"/>
                <a:gd name="connsiteY2" fmla="*/ 6598 h 14294"/>
                <a:gd name="connsiteX3" fmla="*/ 18693 w 19012"/>
                <a:gd name="connsiteY3" fmla="*/ 0 h 14294"/>
                <a:gd name="connsiteX4" fmla="*/ 10996 w 19012"/>
                <a:gd name="connsiteY4" fmla="*/ 14295 h 14294"/>
                <a:gd name="connsiteX5" fmla="*/ 10996 w 19012"/>
                <a:gd name="connsiteY5" fmla="*/ 14295 h 1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2" h="14294">
                  <a:moveTo>
                    <a:pt x="10996" y="14295"/>
                  </a:moveTo>
                  <a:cubicBezTo>
                    <a:pt x="7331" y="11729"/>
                    <a:pt x="3665" y="9163"/>
                    <a:pt x="0" y="6598"/>
                  </a:cubicBezTo>
                  <a:lnTo>
                    <a:pt x="0" y="6598"/>
                  </a:lnTo>
                  <a:cubicBezTo>
                    <a:pt x="5865" y="4399"/>
                    <a:pt x="12096" y="2199"/>
                    <a:pt x="18693" y="0"/>
                  </a:cubicBezTo>
                  <a:cubicBezTo>
                    <a:pt x="20893" y="8797"/>
                    <a:pt x="10996" y="8431"/>
                    <a:pt x="10996" y="14295"/>
                  </a:cubicBezTo>
                  <a:cubicBezTo>
                    <a:pt x="11363" y="13928"/>
                    <a:pt x="10996" y="14295"/>
                    <a:pt x="10996" y="14295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6DB92F53-CB2B-4339-80AD-327A30F00F63}"/>
                </a:ext>
              </a:extLst>
            </p:cNvPr>
            <p:cNvSpPr/>
            <p:nvPr/>
          </p:nvSpPr>
          <p:spPr>
            <a:xfrm>
              <a:off x="10665312" y="6926906"/>
              <a:ext cx="10848" cy="12854"/>
            </a:xfrm>
            <a:custGeom>
              <a:avLst/>
              <a:gdLst>
                <a:gd name="connsiteX0" fmla="*/ 7514 w 10848"/>
                <a:gd name="connsiteY0" fmla="*/ 0 h 12854"/>
                <a:gd name="connsiteX1" fmla="*/ 10813 w 10848"/>
                <a:gd name="connsiteY1" fmla="*/ 5132 h 12854"/>
                <a:gd name="connsiteX2" fmla="*/ 2016 w 10848"/>
                <a:gd name="connsiteY2" fmla="*/ 12829 h 12854"/>
                <a:gd name="connsiteX3" fmla="*/ 183 w 10848"/>
                <a:gd name="connsiteY3" fmla="*/ 6598 h 12854"/>
                <a:gd name="connsiteX4" fmla="*/ 7514 w 10848"/>
                <a:gd name="connsiteY4" fmla="*/ 0 h 12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8" h="12854">
                  <a:moveTo>
                    <a:pt x="7514" y="0"/>
                  </a:moveTo>
                  <a:cubicBezTo>
                    <a:pt x="8614" y="1466"/>
                    <a:pt x="11179" y="3665"/>
                    <a:pt x="10813" y="5132"/>
                  </a:cubicBezTo>
                  <a:cubicBezTo>
                    <a:pt x="9713" y="9530"/>
                    <a:pt x="6781" y="13195"/>
                    <a:pt x="2016" y="12829"/>
                  </a:cubicBezTo>
                  <a:cubicBezTo>
                    <a:pt x="-1283" y="12829"/>
                    <a:pt x="550" y="8797"/>
                    <a:pt x="183" y="6598"/>
                  </a:cubicBezTo>
                  <a:cubicBezTo>
                    <a:pt x="-550" y="2199"/>
                    <a:pt x="2016" y="0"/>
                    <a:pt x="7514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E810E1E1-915F-46CC-9A5E-EB51A458B83F}"/>
                </a:ext>
              </a:extLst>
            </p:cNvPr>
            <p:cNvSpPr/>
            <p:nvPr/>
          </p:nvSpPr>
          <p:spPr>
            <a:xfrm>
              <a:off x="12260351" y="6635874"/>
              <a:ext cx="21681" cy="20173"/>
            </a:xfrm>
            <a:custGeom>
              <a:avLst/>
              <a:gdLst>
                <a:gd name="connsiteX0" fmla="*/ 17914 w 21681"/>
                <a:gd name="connsiteY0" fmla="*/ 0 h 20173"/>
                <a:gd name="connsiteX1" fmla="*/ 21213 w 21681"/>
                <a:gd name="connsiteY1" fmla="*/ 5132 h 20173"/>
                <a:gd name="connsiteX2" fmla="*/ 5818 w 21681"/>
                <a:gd name="connsiteY2" fmla="*/ 20160 h 20173"/>
                <a:gd name="connsiteX3" fmla="*/ 320 w 21681"/>
                <a:gd name="connsiteY3" fmla="*/ 12462 h 20173"/>
                <a:gd name="connsiteX4" fmla="*/ 17914 w 21681"/>
                <a:gd name="connsiteY4" fmla="*/ 0 h 2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81" h="20173">
                  <a:moveTo>
                    <a:pt x="17914" y="0"/>
                  </a:moveTo>
                  <a:cubicBezTo>
                    <a:pt x="21580" y="0"/>
                    <a:pt x="22313" y="3665"/>
                    <a:pt x="21213" y="5132"/>
                  </a:cubicBezTo>
                  <a:cubicBezTo>
                    <a:pt x="16448" y="10630"/>
                    <a:pt x="11683" y="15761"/>
                    <a:pt x="5818" y="20160"/>
                  </a:cubicBezTo>
                  <a:cubicBezTo>
                    <a:pt x="5085" y="20526"/>
                    <a:pt x="-1512" y="13562"/>
                    <a:pt x="320" y="12462"/>
                  </a:cubicBezTo>
                  <a:cubicBezTo>
                    <a:pt x="7285" y="9163"/>
                    <a:pt x="9484" y="0"/>
                    <a:pt x="17914" y="0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475F94AC-828F-4A62-981F-6BE4D3E004E5}"/>
                </a:ext>
              </a:extLst>
            </p:cNvPr>
            <p:cNvSpPr/>
            <p:nvPr/>
          </p:nvSpPr>
          <p:spPr>
            <a:xfrm>
              <a:off x="11981003" y="6311874"/>
              <a:ext cx="207405" cy="215871"/>
            </a:xfrm>
            <a:custGeom>
              <a:avLst/>
              <a:gdLst>
                <a:gd name="connsiteX0" fmla="*/ 366 w 207405"/>
                <a:gd name="connsiteY0" fmla="*/ 159791 h 215871"/>
                <a:gd name="connsiteX1" fmla="*/ 366 w 207405"/>
                <a:gd name="connsiteY1" fmla="*/ 98945 h 215871"/>
                <a:gd name="connsiteX2" fmla="*/ 4032 w 207405"/>
                <a:gd name="connsiteY2" fmla="*/ 77320 h 215871"/>
                <a:gd name="connsiteX3" fmla="*/ 22359 w 207405"/>
                <a:gd name="connsiteY3" fmla="*/ 46530 h 215871"/>
                <a:gd name="connsiteX4" fmla="*/ 41419 w 207405"/>
                <a:gd name="connsiteY4" fmla="*/ 23072 h 215871"/>
                <a:gd name="connsiteX5" fmla="*/ 63778 w 207405"/>
                <a:gd name="connsiteY5" fmla="*/ 1446 h 215871"/>
                <a:gd name="connsiteX6" fmla="*/ 73308 w 207405"/>
                <a:gd name="connsiteY6" fmla="*/ 4378 h 215871"/>
                <a:gd name="connsiteX7" fmla="*/ 74407 w 207405"/>
                <a:gd name="connsiteY7" fmla="*/ 20873 h 215871"/>
                <a:gd name="connsiteX8" fmla="*/ 75507 w 207405"/>
                <a:gd name="connsiteY8" fmla="*/ 33702 h 215871"/>
                <a:gd name="connsiteX9" fmla="*/ 100798 w 207405"/>
                <a:gd name="connsiteY9" fmla="*/ 55694 h 215871"/>
                <a:gd name="connsiteX10" fmla="*/ 122057 w 207405"/>
                <a:gd name="connsiteY10" fmla="*/ 54228 h 215871"/>
                <a:gd name="connsiteX11" fmla="*/ 140018 w 207405"/>
                <a:gd name="connsiteY11" fmla="*/ 47630 h 215871"/>
                <a:gd name="connsiteX12" fmla="*/ 142217 w 207405"/>
                <a:gd name="connsiteY12" fmla="*/ 61925 h 215871"/>
                <a:gd name="connsiteX13" fmla="*/ 142950 w 207405"/>
                <a:gd name="connsiteY13" fmla="*/ 70722 h 215871"/>
                <a:gd name="connsiteX14" fmla="*/ 157612 w 207405"/>
                <a:gd name="connsiteY14" fmla="*/ 64857 h 215871"/>
                <a:gd name="connsiteX15" fmla="*/ 175939 w 207405"/>
                <a:gd name="connsiteY15" fmla="*/ 74754 h 215871"/>
                <a:gd name="connsiteX16" fmla="*/ 190967 w 207405"/>
                <a:gd name="connsiteY16" fmla="*/ 83184 h 215871"/>
                <a:gd name="connsiteX17" fmla="*/ 195732 w 207405"/>
                <a:gd name="connsiteY17" fmla="*/ 78053 h 215871"/>
                <a:gd name="connsiteX18" fmla="*/ 205628 w 207405"/>
                <a:gd name="connsiteY18" fmla="*/ 61192 h 215871"/>
                <a:gd name="connsiteX19" fmla="*/ 181437 w 207405"/>
                <a:gd name="connsiteY19" fmla="*/ 108109 h 215871"/>
                <a:gd name="connsiteX20" fmla="*/ 195732 w 207405"/>
                <a:gd name="connsiteY20" fmla="*/ 119472 h 215871"/>
                <a:gd name="connsiteX21" fmla="*/ 168974 w 207405"/>
                <a:gd name="connsiteY21" fmla="*/ 112141 h 215871"/>
                <a:gd name="connsiteX22" fmla="*/ 152113 w 207405"/>
                <a:gd name="connsiteY22" fmla="*/ 139998 h 215871"/>
                <a:gd name="connsiteX23" fmla="*/ 149181 w 207405"/>
                <a:gd name="connsiteY23" fmla="*/ 155026 h 215871"/>
                <a:gd name="connsiteX24" fmla="*/ 146615 w 207405"/>
                <a:gd name="connsiteY24" fmla="*/ 162723 h 215871"/>
                <a:gd name="connsiteX25" fmla="*/ 140751 w 207405"/>
                <a:gd name="connsiteY25" fmla="*/ 158325 h 215871"/>
                <a:gd name="connsiteX26" fmla="*/ 131587 w 207405"/>
                <a:gd name="connsiteY26" fmla="*/ 151360 h 215871"/>
                <a:gd name="connsiteX27" fmla="*/ 129755 w 207405"/>
                <a:gd name="connsiteY27" fmla="*/ 160891 h 215871"/>
                <a:gd name="connsiteX28" fmla="*/ 119492 w 207405"/>
                <a:gd name="connsiteY28" fmla="*/ 170421 h 215871"/>
                <a:gd name="connsiteX29" fmla="*/ 93101 w 207405"/>
                <a:gd name="connsiteY29" fmla="*/ 190947 h 215871"/>
                <a:gd name="connsiteX30" fmla="*/ 74774 w 207405"/>
                <a:gd name="connsiteY30" fmla="*/ 208540 h 215871"/>
                <a:gd name="connsiteX31" fmla="*/ 67443 w 207405"/>
                <a:gd name="connsiteY31" fmla="*/ 204509 h 215871"/>
                <a:gd name="connsiteX32" fmla="*/ 60112 w 207405"/>
                <a:gd name="connsiteY32" fmla="*/ 188014 h 215871"/>
                <a:gd name="connsiteX33" fmla="*/ 52048 w 207405"/>
                <a:gd name="connsiteY33" fmla="*/ 208174 h 215871"/>
                <a:gd name="connsiteX34" fmla="*/ 41052 w 207405"/>
                <a:gd name="connsiteY34" fmla="*/ 215871 h 215871"/>
                <a:gd name="connsiteX35" fmla="*/ 44351 w 207405"/>
                <a:gd name="connsiteY35" fmla="*/ 200843 h 215871"/>
                <a:gd name="connsiteX36" fmla="*/ 0 w 207405"/>
                <a:gd name="connsiteY36" fmla="*/ 166755 h 215871"/>
                <a:gd name="connsiteX37" fmla="*/ 366 w 207405"/>
                <a:gd name="connsiteY37" fmla="*/ 159791 h 21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7405" h="215871">
                  <a:moveTo>
                    <a:pt x="366" y="159791"/>
                  </a:moveTo>
                  <a:cubicBezTo>
                    <a:pt x="3665" y="139631"/>
                    <a:pt x="-733" y="119105"/>
                    <a:pt x="366" y="98945"/>
                  </a:cubicBezTo>
                  <a:cubicBezTo>
                    <a:pt x="733" y="91615"/>
                    <a:pt x="366" y="83917"/>
                    <a:pt x="4032" y="77320"/>
                  </a:cubicBezTo>
                  <a:cubicBezTo>
                    <a:pt x="-367" y="60825"/>
                    <a:pt x="11729" y="53128"/>
                    <a:pt x="22359" y="46530"/>
                  </a:cubicBezTo>
                  <a:cubicBezTo>
                    <a:pt x="31889" y="40666"/>
                    <a:pt x="38853" y="34435"/>
                    <a:pt x="41419" y="23072"/>
                  </a:cubicBezTo>
                  <a:cubicBezTo>
                    <a:pt x="44351" y="11709"/>
                    <a:pt x="56813" y="9144"/>
                    <a:pt x="63778" y="1446"/>
                  </a:cubicBezTo>
                  <a:cubicBezTo>
                    <a:pt x="66710" y="-1853"/>
                    <a:pt x="71842" y="1080"/>
                    <a:pt x="73308" y="4378"/>
                  </a:cubicBezTo>
                  <a:cubicBezTo>
                    <a:pt x="75507" y="9510"/>
                    <a:pt x="81738" y="15375"/>
                    <a:pt x="74407" y="20873"/>
                  </a:cubicBezTo>
                  <a:cubicBezTo>
                    <a:pt x="66710" y="26737"/>
                    <a:pt x="68543" y="34435"/>
                    <a:pt x="75507" y="33702"/>
                  </a:cubicBezTo>
                  <a:cubicBezTo>
                    <a:pt x="92734" y="32602"/>
                    <a:pt x="92734" y="47997"/>
                    <a:pt x="100798" y="55694"/>
                  </a:cubicBezTo>
                  <a:cubicBezTo>
                    <a:pt x="108129" y="62292"/>
                    <a:pt x="115460" y="75487"/>
                    <a:pt x="122057" y="54228"/>
                  </a:cubicBezTo>
                  <a:cubicBezTo>
                    <a:pt x="123890" y="47630"/>
                    <a:pt x="133053" y="45797"/>
                    <a:pt x="140018" y="47630"/>
                  </a:cubicBezTo>
                  <a:cubicBezTo>
                    <a:pt x="148815" y="50196"/>
                    <a:pt x="141117" y="57160"/>
                    <a:pt x="142217" y="61925"/>
                  </a:cubicBezTo>
                  <a:cubicBezTo>
                    <a:pt x="142950" y="64491"/>
                    <a:pt x="139651" y="67790"/>
                    <a:pt x="142950" y="70722"/>
                  </a:cubicBezTo>
                  <a:cubicBezTo>
                    <a:pt x="148815" y="72188"/>
                    <a:pt x="153213" y="67057"/>
                    <a:pt x="157612" y="64857"/>
                  </a:cubicBezTo>
                  <a:cubicBezTo>
                    <a:pt x="170074" y="58626"/>
                    <a:pt x="177405" y="56060"/>
                    <a:pt x="175939" y="74754"/>
                  </a:cubicBezTo>
                  <a:cubicBezTo>
                    <a:pt x="174839" y="86117"/>
                    <a:pt x="186202" y="79152"/>
                    <a:pt x="190967" y="83184"/>
                  </a:cubicBezTo>
                  <a:cubicBezTo>
                    <a:pt x="197198" y="88316"/>
                    <a:pt x="194265" y="79886"/>
                    <a:pt x="195732" y="78053"/>
                  </a:cubicBezTo>
                  <a:cubicBezTo>
                    <a:pt x="199397" y="72555"/>
                    <a:pt x="202329" y="67057"/>
                    <a:pt x="205628" y="61192"/>
                  </a:cubicBezTo>
                  <a:cubicBezTo>
                    <a:pt x="211493" y="75854"/>
                    <a:pt x="202696" y="93081"/>
                    <a:pt x="181437" y="108109"/>
                  </a:cubicBezTo>
                  <a:cubicBezTo>
                    <a:pt x="183636" y="115073"/>
                    <a:pt x="191700" y="114707"/>
                    <a:pt x="195732" y="119472"/>
                  </a:cubicBezTo>
                  <a:cubicBezTo>
                    <a:pt x="183269" y="128269"/>
                    <a:pt x="183269" y="128269"/>
                    <a:pt x="168974" y="112141"/>
                  </a:cubicBezTo>
                  <a:cubicBezTo>
                    <a:pt x="166775" y="123870"/>
                    <a:pt x="166042" y="135233"/>
                    <a:pt x="152113" y="139998"/>
                  </a:cubicBezTo>
                  <a:cubicBezTo>
                    <a:pt x="146982" y="141830"/>
                    <a:pt x="146249" y="148795"/>
                    <a:pt x="149181" y="155026"/>
                  </a:cubicBezTo>
                  <a:cubicBezTo>
                    <a:pt x="150647" y="157958"/>
                    <a:pt x="150281" y="161624"/>
                    <a:pt x="146615" y="162723"/>
                  </a:cubicBezTo>
                  <a:cubicBezTo>
                    <a:pt x="142584" y="164189"/>
                    <a:pt x="141850" y="161990"/>
                    <a:pt x="140751" y="158325"/>
                  </a:cubicBezTo>
                  <a:cubicBezTo>
                    <a:pt x="139651" y="154293"/>
                    <a:pt x="137085" y="149528"/>
                    <a:pt x="131587" y="151360"/>
                  </a:cubicBezTo>
                  <a:cubicBezTo>
                    <a:pt x="127189" y="153193"/>
                    <a:pt x="129022" y="157225"/>
                    <a:pt x="129755" y="160891"/>
                  </a:cubicBezTo>
                  <a:cubicBezTo>
                    <a:pt x="131221" y="168588"/>
                    <a:pt x="126089" y="169687"/>
                    <a:pt x="119492" y="170421"/>
                  </a:cubicBezTo>
                  <a:cubicBezTo>
                    <a:pt x="106296" y="171520"/>
                    <a:pt x="93834" y="172986"/>
                    <a:pt x="93101" y="190947"/>
                  </a:cubicBezTo>
                  <a:cubicBezTo>
                    <a:pt x="92734" y="200843"/>
                    <a:pt x="76973" y="198277"/>
                    <a:pt x="74774" y="208540"/>
                  </a:cubicBezTo>
                  <a:cubicBezTo>
                    <a:pt x="72208" y="207074"/>
                    <a:pt x="69642" y="205975"/>
                    <a:pt x="67443" y="204509"/>
                  </a:cubicBezTo>
                  <a:cubicBezTo>
                    <a:pt x="62678" y="200110"/>
                    <a:pt x="66710" y="192046"/>
                    <a:pt x="60112" y="188014"/>
                  </a:cubicBezTo>
                  <a:cubicBezTo>
                    <a:pt x="49483" y="191313"/>
                    <a:pt x="58646" y="203043"/>
                    <a:pt x="52048" y="208174"/>
                  </a:cubicBezTo>
                  <a:cubicBezTo>
                    <a:pt x="48383" y="210740"/>
                    <a:pt x="44718" y="213306"/>
                    <a:pt x="41052" y="215871"/>
                  </a:cubicBezTo>
                  <a:cubicBezTo>
                    <a:pt x="33355" y="208907"/>
                    <a:pt x="33355" y="208907"/>
                    <a:pt x="44351" y="200843"/>
                  </a:cubicBezTo>
                  <a:cubicBezTo>
                    <a:pt x="24558" y="195712"/>
                    <a:pt x="20526" y="170787"/>
                    <a:pt x="0" y="166755"/>
                  </a:cubicBezTo>
                  <a:cubicBezTo>
                    <a:pt x="733" y="164556"/>
                    <a:pt x="366" y="161990"/>
                    <a:pt x="366" y="159791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5747B117-026A-432C-8F63-A3016645A894}"/>
                </a:ext>
              </a:extLst>
            </p:cNvPr>
            <p:cNvSpPr/>
            <p:nvPr/>
          </p:nvSpPr>
          <p:spPr>
            <a:xfrm>
              <a:off x="12257006" y="6212497"/>
              <a:ext cx="86331" cy="89526"/>
            </a:xfrm>
            <a:custGeom>
              <a:avLst/>
              <a:gdLst>
                <a:gd name="connsiteX0" fmla="*/ 85037 w 86331"/>
                <a:gd name="connsiteY0" fmla="*/ 67468 h 89526"/>
                <a:gd name="connsiteX1" fmla="*/ 78806 w 86331"/>
                <a:gd name="connsiteY1" fmla="*/ 76631 h 89526"/>
                <a:gd name="connsiteX2" fmla="*/ 70009 w 86331"/>
                <a:gd name="connsiteY2" fmla="*/ 86528 h 89526"/>
                <a:gd name="connsiteX3" fmla="*/ 50216 w 86331"/>
                <a:gd name="connsiteY3" fmla="*/ 89094 h 89526"/>
                <a:gd name="connsiteX4" fmla="*/ 40686 w 86331"/>
                <a:gd name="connsiteY4" fmla="*/ 78464 h 89526"/>
                <a:gd name="connsiteX5" fmla="*/ 34455 w 86331"/>
                <a:gd name="connsiteY5" fmla="*/ 37045 h 89526"/>
                <a:gd name="connsiteX6" fmla="*/ 25291 w 86331"/>
                <a:gd name="connsiteY6" fmla="*/ 45109 h 89526"/>
                <a:gd name="connsiteX7" fmla="*/ 19060 w 86331"/>
                <a:gd name="connsiteY7" fmla="*/ 36312 h 89526"/>
                <a:gd name="connsiteX8" fmla="*/ 0 w 86331"/>
                <a:gd name="connsiteY8" fmla="*/ 24950 h 89526"/>
                <a:gd name="connsiteX9" fmla="*/ 35921 w 86331"/>
                <a:gd name="connsiteY9" fmla="*/ 6256 h 89526"/>
                <a:gd name="connsiteX10" fmla="*/ 52415 w 86331"/>
                <a:gd name="connsiteY10" fmla="*/ 5157 h 89526"/>
                <a:gd name="connsiteX11" fmla="*/ 60112 w 86331"/>
                <a:gd name="connsiteY11" fmla="*/ 8455 h 89526"/>
                <a:gd name="connsiteX12" fmla="*/ 75507 w 86331"/>
                <a:gd name="connsiteY12" fmla="*/ 25683 h 89526"/>
                <a:gd name="connsiteX13" fmla="*/ 85037 w 86331"/>
                <a:gd name="connsiteY13" fmla="*/ 67468 h 8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331" h="89526">
                  <a:moveTo>
                    <a:pt x="85037" y="67468"/>
                  </a:moveTo>
                  <a:cubicBezTo>
                    <a:pt x="88702" y="74432"/>
                    <a:pt x="83937" y="77731"/>
                    <a:pt x="78806" y="76631"/>
                  </a:cubicBezTo>
                  <a:cubicBezTo>
                    <a:pt x="68909" y="74799"/>
                    <a:pt x="70375" y="81030"/>
                    <a:pt x="70009" y="86528"/>
                  </a:cubicBezTo>
                  <a:cubicBezTo>
                    <a:pt x="63411" y="87261"/>
                    <a:pt x="56447" y="87628"/>
                    <a:pt x="50216" y="89094"/>
                  </a:cubicBezTo>
                  <a:cubicBezTo>
                    <a:pt x="40319" y="91293"/>
                    <a:pt x="38487" y="84695"/>
                    <a:pt x="40686" y="78464"/>
                  </a:cubicBezTo>
                  <a:cubicBezTo>
                    <a:pt x="46550" y="63070"/>
                    <a:pt x="37387" y="50607"/>
                    <a:pt x="34455" y="37045"/>
                  </a:cubicBezTo>
                  <a:cubicBezTo>
                    <a:pt x="27124" y="35579"/>
                    <a:pt x="32622" y="46575"/>
                    <a:pt x="25291" y="45109"/>
                  </a:cubicBezTo>
                  <a:cubicBezTo>
                    <a:pt x="19060" y="44010"/>
                    <a:pt x="19793" y="41077"/>
                    <a:pt x="19060" y="36312"/>
                  </a:cubicBezTo>
                  <a:cubicBezTo>
                    <a:pt x="17960" y="29715"/>
                    <a:pt x="16861" y="30081"/>
                    <a:pt x="0" y="24950"/>
                  </a:cubicBezTo>
                  <a:cubicBezTo>
                    <a:pt x="17594" y="23850"/>
                    <a:pt x="27490" y="16153"/>
                    <a:pt x="35921" y="6256"/>
                  </a:cubicBezTo>
                  <a:cubicBezTo>
                    <a:pt x="40686" y="758"/>
                    <a:pt x="46184" y="-4007"/>
                    <a:pt x="52415" y="5157"/>
                  </a:cubicBezTo>
                  <a:cubicBezTo>
                    <a:pt x="54248" y="8089"/>
                    <a:pt x="56813" y="9921"/>
                    <a:pt x="60112" y="8455"/>
                  </a:cubicBezTo>
                  <a:cubicBezTo>
                    <a:pt x="81005" y="-342"/>
                    <a:pt x="74774" y="18352"/>
                    <a:pt x="75507" y="25683"/>
                  </a:cubicBezTo>
                  <a:cubicBezTo>
                    <a:pt x="76973" y="39978"/>
                    <a:pt x="74407" y="55006"/>
                    <a:pt x="85037" y="6746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F77B6738-C48C-4C5B-A786-057AB8E611FC}"/>
                </a:ext>
              </a:extLst>
            </p:cNvPr>
            <p:cNvSpPr/>
            <p:nvPr/>
          </p:nvSpPr>
          <p:spPr>
            <a:xfrm>
              <a:off x="12394458" y="6367568"/>
              <a:ext cx="26390" cy="29777"/>
            </a:xfrm>
            <a:custGeom>
              <a:avLst/>
              <a:gdLst>
                <a:gd name="connsiteX0" fmla="*/ 26391 w 26390"/>
                <a:gd name="connsiteY0" fmla="*/ 21259 h 29777"/>
                <a:gd name="connsiteX1" fmla="*/ 5498 w 26390"/>
                <a:gd name="connsiteY1" fmla="*/ 29690 h 29777"/>
                <a:gd name="connsiteX2" fmla="*/ 4032 w 26390"/>
                <a:gd name="connsiteY2" fmla="*/ 14662 h 29777"/>
                <a:gd name="connsiteX3" fmla="*/ 0 w 26390"/>
                <a:gd name="connsiteY3" fmla="*/ 0 h 29777"/>
                <a:gd name="connsiteX4" fmla="*/ 26391 w 26390"/>
                <a:gd name="connsiteY4" fmla="*/ 21259 h 29777"/>
                <a:gd name="connsiteX5" fmla="*/ 26391 w 26390"/>
                <a:gd name="connsiteY5" fmla="*/ 21259 h 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9777">
                  <a:moveTo>
                    <a:pt x="26391" y="21259"/>
                  </a:moveTo>
                  <a:cubicBezTo>
                    <a:pt x="22725" y="31156"/>
                    <a:pt x="12462" y="27857"/>
                    <a:pt x="5498" y="29690"/>
                  </a:cubicBezTo>
                  <a:cubicBezTo>
                    <a:pt x="1466" y="30789"/>
                    <a:pt x="1466" y="21259"/>
                    <a:pt x="4032" y="14662"/>
                  </a:cubicBezTo>
                  <a:cubicBezTo>
                    <a:pt x="5132" y="11729"/>
                    <a:pt x="367" y="6231"/>
                    <a:pt x="0" y="0"/>
                  </a:cubicBezTo>
                  <a:cubicBezTo>
                    <a:pt x="9163" y="6964"/>
                    <a:pt x="17594" y="14295"/>
                    <a:pt x="26391" y="21259"/>
                  </a:cubicBezTo>
                  <a:lnTo>
                    <a:pt x="26391" y="21259"/>
                  </a:ln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615B45C8-2FC1-4283-B82A-A8E316612594}"/>
                </a:ext>
              </a:extLst>
            </p:cNvPr>
            <p:cNvSpPr/>
            <p:nvPr/>
          </p:nvSpPr>
          <p:spPr>
            <a:xfrm>
              <a:off x="12345753" y="6242578"/>
              <a:ext cx="27677" cy="21008"/>
            </a:xfrm>
            <a:custGeom>
              <a:avLst/>
              <a:gdLst>
                <a:gd name="connsiteX0" fmla="*/ 3621 w 27677"/>
                <a:gd name="connsiteY0" fmla="*/ 7332 h 21008"/>
                <a:gd name="connsiteX1" fmla="*/ 9119 w 27677"/>
                <a:gd name="connsiteY1" fmla="*/ 6965 h 21008"/>
                <a:gd name="connsiteX2" fmla="*/ 25613 w 27677"/>
                <a:gd name="connsiteY2" fmla="*/ 3300 h 21008"/>
                <a:gd name="connsiteX3" fmla="*/ 25613 w 27677"/>
                <a:gd name="connsiteY3" fmla="*/ 13196 h 21008"/>
                <a:gd name="connsiteX4" fmla="*/ 6920 w 27677"/>
                <a:gd name="connsiteY4" fmla="*/ 19061 h 21008"/>
                <a:gd name="connsiteX5" fmla="*/ 3254 w 27677"/>
                <a:gd name="connsiteY5" fmla="*/ 18695 h 21008"/>
                <a:gd name="connsiteX6" fmla="*/ 3621 w 27677"/>
                <a:gd name="connsiteY6" fmla="*/ 7332 h 2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77" h="21008">
                  <a:moveTo>
                    <a:pt x="3621" y="7332"/>
                  </a:moveTo>
                  <a:cubicBezTo>
                    <a:pt x="5454" y="7332"/>
                    <a:pt x="7286" y="6965"/>
                    <a:pt x="9119" y="6965"/>
                  </a:cubicBezTo>
                  <a:cubicBezTo>
                    <a:pt x="14984" y="6965"/>
                    <a:pt x="17916" y="-5864"/>
                    <a:pt x="25613" y="3300"/>
                  </a:cubicBezTo>
                  <a:cubicBezTo>
                    <a:pt x="28179" y="6232"/>
                    <a:pt x="28546" y="9531"/>
                    <a:pt x="25613" y="13196"/>
                  </a:cubicBezTo>
                  <a:cubicBezTo>
                    <a:pt x="20482" y="19061"/>
                    <a:pt x="15350" y="23826"/>
                    <a:pt x="6920" y="19061"/>
                  </a:cubicBezTo>
                  <a:cubicBezTo>
                    <a:pt x="5820" y="18328"/>
                    <a:pt x="4721" y="18695"/>
                    <a:pt x="3254" y="18695"/>
                  </a:cubicBezTo>
                  <a:cubicBezTo>
                    <a:pt x="-1144" y="15029"/>
                    <a:pt x="-1144" y="10997"/>
                    <a:pt x="3621" y="73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F6C28549-4F94-4899-9673-48EA273B791B}"/>
                </a:ext>
              </a:extLst>
            </p:cNvPr>
            <p:cNvSpPr/>
            <p:nvPr/>
          </p:nvSpPr>
          <p:spPr>
            <a:xfrm>
              <a:off x="12299525" y="6432713"/>
              <a:ext cx="35011" cy="16685"/>
            </a:xfrm>
            <a:custGeom>
              <a:avLst/>
              <a:gdLst>
                <a:gd name="connsiteX0" fmla="*/ 0 w 35011"/>
                <a:gd name="connsiteY0" fmla="*/ 4131 h 16685"/>
                <a:gd name="connsiteX1" fmla="*/ 27124 w 35011"/>
                <a:gd name="connsiteY1" fmla="*/ 1932 h 16685"/>
                <a:gd name="connsiteX2" fmla="*/ 34455 w 35011"/>
                <a:gd name="connsiteY2" fmla="*/ 3031 h 16685"/>
                <a:gd name="connsiteX3" fmla="*/ 31889 w 35011"/>
                <a:gd name="connsiteY3" fmla="*/ 11095 h 16685"/>
                <a:gd name="connsiteX4" fmla="*/ 0 w 35011"/>
                <a:gd name="connsiteY4" fmla="*/ 4131 h 1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11" h="16685">
                  <a:moveTo>
                    <a:pt x="0" y="4131"/>
                  </a:moveTo>
                  <a:cubicBezTo>
                    <a:pt x="10630" y="5231"/>
                    <a:pt x="19427" y="9629"/>
                    <a:pt x="27124" y="1932"/>
                  </a:cubicBezTo>
                  <a:cubicBezTo>
                    <a:pt x="28957" y="99"/>
                    <a:pt x="32989" y="-1733"/>
                    <a:pt x="34455" y="3031"/>
                  </a:cubicBezTo>
                  <a:cubicBezTo>
                    <a:pt x="35554" y="5964"/>
                    <a:pt x="35188" y="9629"/>
                    <a:pt x="31889" y="11095"/>
                  </a:cubicBezTo>
                  <a:cubicBezTo>
                    <a:pt x="20893" y="16227"/>
                    <a:pt x="9530" y="23191"/>
                    <a:pt x="0" y="4131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E8667B9B-E993-4A74-9958-F3C83900FA3F}"/>
                </a:ext>
              </a:extLst>
            </p:cNvPr>
            <p:cNvSpPr/>
            <p:nvPr/>
          </p:nvSpPr>
          <p:spPr>
            <a:xfrm>
              <a:off x="12402155" y="6347227"/>
              <a:ext cx="24558" cy="15209"/>
            </a:xfrm>
            <a:custGeom>
              <a:avLst/>
              <a:gdLst>
                <a:gd name="connsiteX0" fmla="*/ 0 w 24558"/>
                <a:gd name="connsiteY0" fmla="*/ 15209 h 15209"/>
                <a:gd name="connsiteX1" fmla="*/ 24558 w 24558"/>
                <a:gd name="connsiteY1" fmla="*/ 7145 h 15209"/>
                <a:gd name="connsiteX2" fmla="*/ 0 w 24558"/>
                <a:gd name="connsiteY2" fmla="*/ 15209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58" h="15209">
                  <a:moveTo>
                    <a:pt x="0" y="15209"/>
                  </a:moveTo>
                  <a:cubicBezTo>
                    <a:pt x="7697" y="-2384"/>
                    <a:pt x="14661" y="-4217"/>
                    <a:pt x="24558" y="7145"/>
                  </a:cubicBezTo>
                  <a:cubicBezTo>
                    <a:pt x="17227" y="11544"/>
                    <a:pt x="9530" y="7512"/>
                    <a:pt x="0" y="152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0FC2BF40-9CCE-4F4F-812E-F98D79C5A388}"/>
                </a:ext>
              </a:extLst>
            </p:cNvPr>
            <p:cNvSpPr/>
            <p:nvPr/>
          </p:nvSpPr>
          <p:spPr>
            <a:xfrm>
              <a:off x="12420482" y="6328715"/>
              <a:ext cx="24191" cy="20892"/>
            </a:xfrm>
            <a:custGeom>
              <a:avLst/>
              <a:gdLst>
                <a:gd name="connsiteX0" fmla="*/ 24191 w 24191"/>
                <a:gd name="connsiteY0" fmla="*/ 20893 h 20892"/>
                <a:gd name="connsiteX1" fmla="*/ 0 w 24191"/>
                <a:gd name="connsiteY1" fmla="*/ 0 h 20892"/>
                <a:gd name="connsiteX2" fmla="*/ 24191 w 24191"/>
                <a:gd name="connsiteY2" fmla="*/ 20893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91" h="20892">
                  <a:moveTo>
                    <a:pt x="24191" y="20893"/>
                  </a:moveTo>
                  <a:cubicBezTo>
                    <a:pt x="10629" y="16494"/>
                    <a:pt x="1833" y="15028"/>
                    <a:pt x="0" y="0"/>
                  </a:cubicBezTo>
                  <a:cubicBezTo>
                    <a:pt x="8430" y="7697"/>
                    <a:pt x="14295" y="12462"/>
                    <a:pt x="24191" y="20893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AB036C6A-A1ED-40BD-8964-37C715FAA833}"/>
                </a:ext>
              </a:extLst>
            </p:cNvPr>
            <p:cNvSpPr/>
            <p:nvPr/>
          </p:nvSpPr>
          <p:spPr>
            <a:xfrm>
              <a:off x="11658345" y="5856431"/>
              <a:ext cx="282685" cy="686825"/>
            </a:xfrm>
            <a:custGeom>
              <a:avLst/>
              <a:gdLst>
                <a:gd name="connsiteX0" fmla="*/ 277940 w 282685"/>
                <a:gd name="connsiteY0" fmla="*/ 419870 h 686825"/>
                <a:gd name="connsiteX1" fmla="*/ 270609 w 282685"/>
                <a:gd name="connsiteY1" fmla="*/ 458356 h 686825"/>
                <a:gd name="connsiteX2" fmla="*/ 271342 w 282685"/>
                <a:gd name="connsiteY2" fmla="*/ 465687 h 686825"/>
                <a:gd name="connsiteX3" fmla="*/ 271708 w 282685"/>
                <a:gd name="connsiteY3" fmla="*/ 477783 h 686825"/>
                <a:gd name="connsiteX4" fmla="*/ 254481 w 282685"/>
                <a:gd name="connsiteY4" fmla="*/ 564652 h 686825"/>
                <a:gd name="connsiteX5" fmla="*/ 247884 w 282685"/>
                <a:gd name="connsiteY5" fmla="*/ 603872 h 686825"/>
                <a:gd name="connsiteX6" fmla="*/ 244218 w 282685"/>
                <a:gd name="connsiteY6" fmla="*/ 618900 h 686825"/>
                <a:gd name="connsiteX7" fmla="*/ 218560 w 282685"/>
                <a:gd name="connsiteY7" fmla="*/ 597274 h 686825"/>
                <a:gd name="connsiteX8" fmla="*/ 210130 w 282685"/>
                <a:gd name="connsiteY8" fmla="*/ 600940 h 686825"/>
                <a:gd name="connsiteX9" fmla="*/ 198767 w 282685"/>
                <a:gd name="connsiteY9" fmla="*/ 603506 h 686825"/>
                <a:gd name="connsiteX10" fmla="*/ 177508 w 282685"/>
                <a:gd name="connsiteY10" fmla="*/ 610103 h 686825"/>
                <a:gd name="connsiteX11" fmla="*/ 140854 w 282685"/>
                <a:gd name="connsiteY11" fmla="*/ 581513 h 686825"/>
                <a:gd name="connsiteX12" fmla="*/ 133890 w 282685"/>
                <a:gd name="connsiteY12" fmla="*/ 576015 h 686825"/>
                <a:gd name="connsiteX13" fmla="*/ 123627 w 282685"/>
                <a:gd name="connsiteY13" fmla="*/ 596908 h 686825"/>
                <a:gd name="connsiteX14" fmla="*/ 111898 w 282685"/>
                <a:gd name="connsiteY14" fmla="*/ 574916 h 686825"/>
                <a:gd name="connsiteX15" fmla="*/ 106400 w 282685"/>
                <a:gd name="connsiteY15" fmla="*/ 565019 h 686825"/>
                <a:gd name="connsiteX16" fmla="*/ 76343 w 282685"/>
                <a:gd name="connsiteY16" fmla="*/ 592876 h 686825"/>
                <a:gd name="connsiteX17" fmla="*/ 71945 w 282685"/>
                <a:gd name="connsiteY17" fmla="*/ 595442 h 686825"/>
                <a:gd name="connsiteX18" fmla="*/ 57650 w 282685"/>
                <a:gd name="connsiteY18" fmla="*/ 599474 h 686825"/>
                <a:gd name="connsiteX19" fmla="*/ 53985 w 282685"/>
                <a:gd name="connsiteY19" fmla="*/ 621099 h 686825"/>
                <a:gd name="connsiteX20" fmla="*/ 49953 w 282685"/>
                <a:gd name="connsiteY20" fmla="*/ 637227 h 686825"/>
                <a:gd name="connsiteX21" fmla="*/ 46287 w 282685"/>
                <a:gd name="connsiteY21" fmla="*/ 637227 h 686825"/>
                <a:gd name="connsiteX22" fmla="*/ 34558 w 282685"/>
                <a:gd name="connsiteY22" fmla="*/ 680845 h 686825"/>
                <a:gd name="connsiteX23" fmla="*/ 25028 w 282685"/>
                <a:gd name="connsiteY23" fmla="*/ 686710 h 686825"/>
                <a:gd name="connsiteX24" fmla="*/ 7068 w 282685"/>
                <a:gd name="connsiteY24" fmla="*/ 678646 h 686825"/>
                <a:gd name="connsiteX25" fmla="*/ 15498 w 282685"/>
                <a:gd name="connsiteY25" fmla="*/ 656654 h 686825"/>
                <a:gd name="connsiteX26" fmla="*/ 7801 w 282685"/>
                <a:gd name="connsiteY26" fmla="*/ 631729 h 686825"/>
                <a:gd name="connsiteX27" fmla="*/ 25395 w 282685"/>
                <a:gd name="connsiteY27" fmla="*/ 646024 h 686825"/>
                <a:gd name="connsiteX28" fmla="*/ 32359 w 282685"/>
                <a:gd name="connsiteY28" fmla="*/ 613769 h 686825"/>
                <a:gd name="connsiteX29" fmla="*/ 836 w 282685"/>
                <a:gd name="connsiteY29" fmla="*/ 607537 h 686825"/>
                <a:gd name="connsiteX30" fmla="*/ 10000 w 282685"/>
                <a:gd name="connsiteY30" fmla="*/ 591043 h 686825"/>
                <a:gd name="connsiteX31" fmla="*/ 18064 w 282685"/>
                <a:gd name="connsiteY31" fmla="*/ 571983 h 686825"/>
                <a:gd name="connsiteX32" fmla="*/ 41522 w 282685"/>
                <a:gd name="connsiteY32" fmla="*/ 543393 h 686825"/>
                <a:gd name="connsiteX33" fmla="*/ 50686 w 282685"/>
                <a:gd name="connsiteY33" fmla="*/ 533497 h 686825"/>
                <a:gd name="connsiteX34" fmla="*/ 62048 w 282685"/>
                <a:gd name="connsiteY34" fmla="*/ 516636 h 686825"/>
                <a:gd name="connsiteX35" fmla="*/ 75977 w 282685"/>
                <a:gd name="connsiteY35" fmla="*/ 475583 h 686825"/>
                <a:gd name="connsiteX36" fmla="*/ 74144 w 282685"/>
                <a:gd name="connsiteY36" fmla="*/ 456157 h 686825"/>
                <a:gd name="connsiteX37" fmla="*/ 106033 w 282685"/>
                <a:gd name="connsiteY37" fmla="*/ 436730 h 686825"/>
                <a:gd name="connsiteX38" fmla="*/ 133890 w 282685"/>
                <a:gd name="connsiteY38" fmla="*/ 404108 h 686825"/>
                <a:gd name="connsiteX39" fmla="*/ 130225 w 282685"/>
                <a:gd name="connsiteY39" fmla="*/ 398610 h 686825"/>
                <a:gd name="connsiteX40" fmla="*/ 125826 w 282685"/>
                <a:gd name="connsiteY40" fmla="*/ 374052 h 686825"/>
                <a:gd name="connsiteX41" fmla="*/ 140488 w 282685"/>
                <a:gd name="connsiteY41" fmla="*/ 347661 h 686825"/>
                <a:gd name="connsiteX42" fmla="*/ 125826 w 282685"/>
                <a:gd name="connsiteY42" fmla="*/ 361956 h 686825"/>
                <a:gd name="connsiteX43" fmla="*/ 113364 w 282685"/>
                <a:gd name="connsiteY43" fmla="*/ 359757 h 686825"/>
                <a:gd name="connsiteX44" fmla="*/ 92105 w 282685"/>
                <a:gd name="connsiteY44" fmla="*/ 337032 h 686825"/>
                <a:gd name="connsiteX45" fmla="*/ 84407 w 282685"/>
                <a:gd name="connsiteY45" fmla="*/ 313573 h 686825"/>
                <a:gd name="connsiteX46" fmla="*/ 77443 w 282685"/>
                <a:gd name="connsiteY46" fmla="*/ 297812 h 686825"/>
                <a:gd name="connsiteX47" fmla="*/ 71212 w 282685"/>
                <a:gd name="connsiteY47" fmla="*/ 281684 h 686825"/>
                <a:gd name="connsiteX48" fmla="*/ 89539 w 282685"/>
                <a:gd name="connsiteY48" fmla="*/ 283151 h 686825"/>
                <a:gd name="connsiteX49" fmla="*/ 102734 w 282685"/>
                <a:gd name="connsiteY49" fmla="*/ 284983 h 686825"/>
                <a:gd name="connsiteX50" fmla="*/ 92838 w 282685"/>
                <a:gd name="connsiteY50" fmla="*/ 267023 h 686825"/>
                <a:gd name="connsiteX51" fmla="*/ 82941 w 282685"/>
                <a:gd name="connsiteY51" fmla="*/ 227437 h 686825"/>
                <a:gd name="connsiteX52" fmla="*/ 80742 w 282685"/>
                <a:gd name="connsiteY52" fmla="*/ 206911 h 686825"/>
                <a:gd name="connsiteX53" fmla="*/ 80375 w 282685"/>
                <a:gd name="connsiteY53" fmla="*/ 178687 h 686825"/>
                <a:gd name="connsiteX54" fmla="*/ 77077 w 282685"/>
                <a:gd name="connsiteY54" fmla="*/ 161460 h 686825"/>
                <a:gd name="connsiteX55" fmla="*/ 80375 w 282685"/>
                <a:gd name="connsiteY55" fmla="*/ 153396 h 686825"/>
                <a:gd name="connsiteX56" fmla="*/ 91738 w 282685"/>
                <a:gd name="connsiteY56" fmla="*/ 138368 h 686825"/>
                <a:gd name="connsiteX57" fmla="*/ 81475 w 282685"/>
                <a:gd name="connsiteY57" fmla="*/ 131037 h 686825"/>
                <a:gd name="connsiteX58" fmla="*/ 57283 w 282685"/>
                <a:gd name="connsiteY58" fmla="*/ 110511 h 686825"/>
                <a:gd name="connsiteX59" fmla="*/ 57283 w 282685"/>
                <a:gd name="connsiteY59" fmla="*/ 95483 h 686825"/>
                <a:gd name="connsiteX60" fmla="*/ 68646 w 282685"/>
                <a:gd name="connsiteY60" fmla="*/ 63227 h 686825"/>
                <a:gd name="connsiteX61" fmla="*/ 63881 w 282685"/>
                <a:gd name="connsiteY61" fmla="*/ 60295 h 686825"/>
                <a:gd name="connsiteX62" fmla="*/ 52885 w 282685"/>
                <a:gd name="connsiteY62" fmla="*/ 47833 h 686825"/>
                <a:gd name="connsiteX63" fmla="*/ 74877 w 282685"/>
                <a:gd name="connsiteY63" fmla="*/ 32805 h 686825"/>
                <a:gd name="connsiteX64" fmla="*/ 89539 w 282685"/>
                <a:gd name="connsiteY64" fmla="*/ 40869 h 686825"/>
                <a:gd name="connsiteX65" fmla="*/ 90638 w 282685"/>
                <a:gd name="connsiteY65" fmla="*/ 40502 h 686825"/>
                <a:gd name="connsiteX66" fmla="*/ 89539 w 282685"/>
                <a:gd name="connsiteY66" fmla="*/ 39402 h 686825"/>
                <a:gd name="connsiteX67" fmla="*/ 88073 w 282685"/>
                <a:gd name="connsiteY67" fmla="*/ 34271 h 686825"/>
                <a:gd name="connsiteX68" fmla="*/ 109332 w 282685"/>
                <a:gd name="connsiteY68" fmla="*/ 2749 h 686825"/>
                <a:gd name="connsiteX69" fmla="*/ 129125 w 282685"/>
                <a:gd name="connsiteY69" fmla="*/ 4948 h 686825"/>
                <a:gd name="connsiteX70" fmla="*/ 119595 w 282685"/>
                <a:gd name="connsiteY70" fmla="*/ 19243 h 686825"/>
                <a:gd name="connsiteX71" fmla="*/ 120328 w 282685"/>
                <a:gd name="connsiteY71" fmla="*/ 28406 h 686825"/>
                <a:gd name="connsiteX72" fmla="*/ 117762 w 282685"/>
                <a:gd name="connsiteY72" fmla="*/ 47100 h 686825"/>
                <a:gd name="connsiteX73" fmla="*/ 92471 w 282685"/>
                <a:gd name="connsiteY73" fmla="*/ 58462 h 686825"/>
                <a:gd name="connsiteX74" fmla="*/ 90272 w 282685"/>
                <a:gd name="connsiteY74" fmla="*/ 74224 h 686825"/>
                <a:gd name="connsiteX75" fmla="*/ 95403 w 282685"/>
                <a:gd name="connsiteY75" fmla="*/ 91084 h 686825"/>
                <a:gd name="connsiteX76" fmla="*/ 116296 w 282685"/>
                <a:gd name="connsiteY76" fmla="*/ 84487 h 686825"/>
                <a:gd name="connsiteX77" fmla="*/ 136456 w 282685"/>
                <a:gd name="connsiteY77" fmla="*/ 89252 h 686825"/>
                <a:gd name="connsiteX78" fmla="*/ 153317 w 282685"/>
                <a:gd name="connsiteY78" fmla="*/ 62861 h 686825"/>
                <a:gd name="connsiteX79" fmla="*/ 154050 w 282685"/>
                <a:gd name="connsiteY79" fmla="*/ 65060 h 686825"/>
                <a:gd name="connsiteX80" fmla="*/ 153683 w 282685"/>
                <a:gd name="connsiteY80" fmla="*/ 100614 h 686825"/>
                <a:gd name="connsiteX81" fmla="*/ 171277 w 282685"/>
                <a:gd name="connsiteY81" fmla="*/ 105379 h 686825"/>
                <a:gd name="connsiteX82" fmla="*/ 182273 w 282685"/>
                <a:gd name="connsiteY82" fmla="*/ 94750 h 686825"/>
                <a:gd name="connsiteX83" fmla="*/ 192170 w 282685"/>
                <a:gd name="connsiteY83" fmla="*/ 88885 h 686825"/>
                <a:gd name="connsiteX84" fmla="*/ 199134 w 282685"/>
                <a:gd name="connsiteY84" fmla="*/ 73491 h 686825"/>
                <a:gd name="connsiteX85" fmla="*/ 206465 w 282685"/>
                <a:gd name="connsiteY85" fmla="*/ 92184 h 686825"/>
                <a:gd name="connsiteX86" fmla="*/ 217827 w 282685"/>
                <a:gd name="connsiteY86" fmla="*/ 95849 h 686825"/>
                <a:gd name="connsiteX87" fmla="*/ 217827 w 282685"/>
                <a:gd name="connsiteY87" fmla="*/ 138001 h 686825"/>
                <a:gd name="connsiteX88" fmla="*/ 212696 w 282685"/>
                <a:gd name="connsiteY88" fmla="*/ 148998 h 686825"/>
                <a:gd name="connsiteX89" fmla="*/ 224792 w 282685"/>
                <a:gd name="connsiteY89" fmla="*/ 155229 h 686825"/>
                <a:gd name="connsiteX90" fmla="*/ 206465 w 282685"/>
                <a:gd name="connsiteY90" fmla="*/ 166958 h 686825"/>
                <a:gd name="connsiteX91" fmla="*/ 194369 w 282685"/>
                <a:gd name="connsiteY91" fmla="*/ 170990 h 686825"/>
                <a:gd name="connsiteX92" fmla="*/ 206465 w 282685"/>
                <a:gd name="connsiteY92" fmla="*/ 166958 h 686825"/>
                <a:gd name="connsiteX93" fmla="*/ 218927 w 282685"/>
                <a:gd name="connsiteY93" fmla="*/ 185651 h 686825"/>
                <a:gd name="connsiteX94" fmla="*/ 193636 w 282685"/>
                <a:gd name="connsiteY94" fmla="*/ 183452 h 686825"/>
                <a:gd name="connsiteX95" fmla="*/ 167978 w 282685"/>
                <a:gd name="connsiteY95" fmla="*/ 178321 h 686825"/>
                <a:gd name="connsiteX96" fmla="*/ 155516 w 282685"/>
                <a:gd name="connsiteY96" fmla="*/ 194082 h 686825"/>
                <a:gd name="connsiteX97" fmla="*/ 141221 w 282685"/>
                <a:gd name="connsiteY97" fmla="*/ 215341 h 686825"/>
                <a:gd name="connsiteX98" fmla="*/ 144520 w 282685"/>
                <a:gd name="connsiteY98" fmla="*/ 232202 h 686825"/>
                <a:gd name="connsiteX99" fmla="*/ 139388 w 282685"/>
                <a:gd name="connsiteY99" fmla="*/ 253461 h 686825"/>
                <a:gd name="connsiteX100" fmla="*/ 138655 w 282685"/>
                <a:gd name="connsiteY100" fmla="*/ 260059 h 686825"/>
                <a:gd name="connsiteX101" fmla="*/ 146352 w 282685"/>
                <a:gd name="connsiteY101" fmla="*/ 260059 h 686825"/>
                <a:gd name="connsiteX102" fmla="*/ 157715 w 282685"/>
                <a:gd name="connsiteY102" fmla="*/ 247596 h 686825"/>
                <a:gd name="connsiteX103" fmla="*/ 156982 w 282685"/>
                <a:gd name="connsiteY103" fmla="*/ 260792 h 686825"/>
                <a:gd name="connsiteX104" fmla="*/ 182640 w 282685"/>
                <a:gd name="connsiteY104" fmla="*/ 247596 h 686825"/>
                <a:gd name="connsiteX105" fmla="*/ 191803 w 282685"/>
                <a:gd name="connsiteY105" fmla="*/ 249063 h 686825"/>
                <a:gd name="connsiteX106" fmla="*/ 207564 w 282685"/>
                <a:gd name="connsiteY106" fmla="*/ 291581 h 686825"/>
                <a:gd name="connsiteX107" fmla="*/ 207198 w 282685"/>
                <a:gd name="connsiteY107" fmla="*/ 293414 h 686825"/>
                <a:gd name="connsiteX108" fmla="*/ 195469 w 282685"/>
                <a:gd name="connsiteY108" fmla="*/ 315406 h 686825"/>
                <a:gd name="connsiteX109" fmla="*/ 194735 w 282685"/>
                <a:gd name="connsiteY109" fmla="*/ 324936 h 686825"/>
                <a:gd name="connsiteX110" fmla="*/ 212329 w 282685"/>
                <a:gd name="connsiteY110" fmla="*/ 335566 h 686825"/>
                <a:gd name="connsiteX111" fmla="*/ 220760 w 282685"/>
                <a:gd name="connsiteY111" fmla="*/ 343996 h 686825"/>
                <a:gd name="connsiteX112" fmla="*/ 211963 w 282685"/>
                <a:gd name="connsiteY112" fmla="*/ 354992 h 686825"/>
                <a:gd name="connsiteX113" fmla="*/ 190337 w 282685"/>
                <a:gd name="connsiteY113" fmla="*/ 348028 h 686825"/>
                <a:gd name="connsiteX114" fmla="*/ 180074 w 282685"/>
                <a:gd name="connsiteY114" fmla="*/ 349861 h 686825"/>
                <a:gd name="connsiteX115" fmla="*/ 176775 w 282685"/>
                <a:gd name="connsiteY115" fmla="*/ 371486 h 686825"/>
                <a:gd name="connsiteX116" fmla="*/ 182273 w 282685"/>
                <a:gd name="connsiteY116" fmla="*/ 377718 h 686825"/>
                <a:gd name="connsiteX117" fmla="*/ 176408 w 282685"/>
                <a:gd name="connsiteY117" fmla="*/ 380283 h 686825"/>
                <a:gd name="connsiteX118" fmla="*/ 174576 w 282685"/>
                <a:gd name="connsiteY118" fmla="*/ 383949 h 686825"/>
                <a:gd name="connsiteX119" fmla="*/ 184106 w 282685"/>
                <a:gd name="connsiteY119" fmla="*/ 388714 h 686825"/>
                <a:gd name="connsiteX120" fmla="*/ 194735 w 282685"/>
                <a:gd name="connsiteY120" fmla="*/ 409240 h 686825"/>
                <a:gd name="connsiteX121" fmla="*/ 191070 w 282685"/>
                <a:gd name="connsiteY121" fmla="*/ 428300 h 686825"/>
                <a:gd name="connsiteX122" fmla="*/ 207931 w 282685"/>
                <a:gd name="connsiteY122" fmla="*/ 416571 h 686825"/>
                <a:gd name="connsiteX123" fmla="*/ 213795 w 282685"/>
                <a:gd name="connsiteY123" fmla="*/ 457256 h 686825"/>
                <a:gd name="connsiteX124" fmla="*/ 212329 w 282685"/>
                <a:gd name="connsiteY124" fmla="*/ 495376 h 686825"/>
                <a:gd name="connsiteX125" fmla="*/ 240553 w 282685"/>
                <a:gd name="connsiteY125" fmla="*/ 443328 h 686825"/>
                <a:gd name="connsiteX126" fmla="*/ 247150 w 282685"/>
                <a:gd name="connsiteY126" fmla="*/ 443328 h 686825"/>
                <a:gd name="connsiteX127" fmla="*/ 261812 w 282685"/>
                <a:gd name="connsiteY127" fmla="*/ 443328 h 686825"/>
                <a:gd name="connsiteX128" fmla="*/ 250083 w 282685"/>
                <a:gd name="connsiteY128" fmla="*/ 395678 h 686825"/>
                <a:gd name="connsiteX129" fmla="*/ 241286 w 282685"/>
                <a:gd name="connsiteY129" fmla="*/ 382849 h 686825"/>
                <a:gd name="connsiteX130" fmla="*/ 257047 w 282685"/>
                <a:gd name="connsiteY130" fmla="*/ 368188 h 686825"/>
                <a:gd name="connsiteX131" fmla="*/ 265477 w 282685"/>
                <a:gd name="connsiteY131" fmla="*/ 378084 h 686825"/>
                <a:gd name="connsiteX132" fmla="*/ 277940 w 282685"/>
                <a:gd name="connsiteY132" fmla="*/ 419870 h 68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282685" h="686825">
                  <a:moveTo>
                    <a:pt x="277940" y="419870"/>
                  </a:moveTo>
                  <a:cubicBezTo>
                    <a:pt x="280505" y="433431"/>
                    <a:pt x="290402" y="448460"/>
                    <a:pt x="270609" y="458356"/>
                  </a:cubicBezTo>
                  <a:cubicBezTo>
                    <a:pt x="266577" y="460189"/>
                    <a:pt x="268776" y="463488"/>
                    <a:pt x="271342" y="465687"/>
                  </a:cubicBezTo>
                  <a:cubicBezTo>
                    <a:pt x="275007" y="469719"/>
                    <a:pt x="273175" y="473384"/>
                    <a:pt x="271708" y="477783"/>
                  </a:cubicBezTo>
                  <a:cubicBezTo>
                    <a:pt x="262545" y="506006"/>
                    <a:pt x="261812" y="536062"/>
                    <a:pt x="254481" y="564652"/>
                  </a:cubicBezTo>
                  <a:cubicBezTo>
                    <a:pt x="251182" y="577848"/>
                    <a:pt x="246784" y="590310"/>
                    <a:pt x="247884" y="603872"/>
                  </a:cubicBezTo>
                  <a:cubicBezTo>
                    <a:pt x="247150" y="609003"/>
                    <a:pt x="249350" y="614868"/>
                    <a:pt x="244218" y="618900"/>
                  </a:cubicBezTo>
                  <a:cubicBezTo>
                    <a:pt x="232855" y="614868"/>
                    <a:pt x="227357" y="604238"/>
                    <a:pt x="218560" y="597274"/>
                  </a:cubicBezTo>
                  <a:cubicBezTo>
                    <a:pt x="211596" y="591776"/>
                    <a:pt x="212696" y="599474"/>
                    <a:pt x="210130" y="600940"/>
                  </a:cubicBezTo>
                  <a:cubicBezTo>
                    <a:pt x="206831" y="603139"/>
                    <a:pt x="202433" y="592509"/>
                    <a:pt x="198767" y="603506"/>
                  </a:cubicBezTo>
                  <a:cubicBezTo>
                    <a:pt x="196568" y="610836"/>
                    <a:pt x="184106" y="614135"/>
                    <a:pt x="177508" y="610103"/>
                  </a:cubicBezTo>
                  <a:cubicBezTo>
                    <a:pt x="164679" y="601673"/>
                    <a:pt x="145619" y="600573"/>
                    <a:pt x="140854" y="581513"/>
                  </a:cubicBezTo>
                  <a:cubicBezTo>
                    <a:pt x="140121" y="578581"/>
                    <a:pt x="137922" y="576015"/>
                    <a:pt x="133890" y="576015"/>
                  </a:cubicBezTo>
                  <a:cubicBezTo>
                    <a:pt x="125093" y="580780"/>
                    <a:pt x="134990" y="596541"/>
                    <a:pt x="123627" y="596908"/>
                  </a:cubicBezTo>
                  <a:cubicBezTo>
                    <a:pt x="109698" y="597274"/>
                    <a:pt x="117029" y="581880"/>
                    <a:pt x="111898" y="574916"/>
                  </a:cubicBezTo>
                  <a:cubicBezTo>
                    <a:pt x="109698" y="571983"/>
                    <a:pt x="108232" y="568318"/>
                    <a:pt x="106400" y="565019"/>
                  </a:cubicBezTo>
                  <a:cubicBezTo>
                    <a:pt x="95403" y="573449"/>
                    <a:pt x="84407" y="581513"/>
                    <a:pt x="76343" y="592876"/>
                  </a:cubicBezTo>
                  <a:cubicBezTo>
                    <a:pt x="74877" y="593975"/>
                    <a:pt x="73411" y="594708"/>
                    <a:pt x="71945" y="595442"/>
                  </a:cubicBezTo>
                  <a:cubicBezTo>
                    <a:pt x="67180" y="596908"/>
                    <a:pt x="61682" y="596175"/>
                    <a:pt x="57650" y="599474"/>
                  </a:cubicBezTo>
                  <a:cubicBezTo>
                    <a:pt x="50319" y="605705"/>
                    <a:pt x="42622" y="611203"/>
                    <a:pt x="53985" y="621099"/>
                  </a:cubicBezTo>
                  <a:cubicBezTo>
                    <a:pt x="60582" y="626964"/>
                    <a:pt x="67180" y="635761"/>
                    <a:pt x="49953" y="637227"/>
                  </a:cubicBezTo>
                  <a:cubicBezTo>
                    <a:pt x="48853" y="637227"/>
                    <a:pt x="47387" y="636860"/>
                    <a:pt x="46287" y="637227"/>
                  </a:cubicBezTo>
                  <a:cubicBezTo>
                    <a:pt x="59849" y="656287"/>
                    <a:pt x="26128" y="662885"/>
                    <a:pt x="34558" y="680845"/>
                  </a:cubicBezTo>
                  <a:cubicBezTo>
                    <a:pt x="32359" y="684511"/>
                    <a:pt x="29060" y="685977"/>
                    <a:pt x="25028" y="686710"/>
                  </a:cubicBezTo>
                  <a:cubicBezTo>
                    <a:pt x="17697" y="687076"/>
                    <a:pt x="10367" y="687076"/>
                    <a:pt x="7068" y="678646"/>
                  </a:cubicBezTo>
                  <a:cubicBezTo>
                    <a:pt x="9267" y="670949"/>
                    <a:pt x="8900" y="663251"/>
                    <a:pt x="15498" y="656654"/>
                  </a:cubicBezTo>
                  <a:cubicBezTo>
                    <a:pt x="25028" y="646757"/>
                    <a:pt x="8900" y="641259"/>
                    <a:pt x="7801" y="631729"/>
                  </a:cubicBezTo>
                  <a:cubicBezTo>
                    <a:pt x="19163" y="630996"/>
                    <a:pt x="18064" y="642359"/>
                    <a:pt x="25395" y="646024"/>
                  </a:cubicBezTo>
                  <a:cubicBezTo>
                    <a:pt x="25395" y="634295"/>
                    <a:pt x="38956" y="626597"/>
                    <a:pt x="32359" y="613769"/>
                  </a:cubicBezTo>
                  <a:cubicBezTo>
                    <a:pt x="19896" y="621099"/>
                    <a:pt x="14032" y="596175"/>
                    <a:pt x="836" y="607537"/>
                  </a:cubicBezTo>
                  <a:cubicBezTo>
                    <a:pt x="-1363" y="599107"/>
                    <a:pt x="470" y="593975"/>
                    <a:pt x="10000" y="591043"/>
                  </a:cubicBezTo>
                  <a:cubicBezTo>
                    <a:pt x="22096" y="587378"/>
                    <a:pt x="23562" y="582613"/>
                    <a:pt x="18064" y="571983"/>
                  </a:cubicBezTo>
                  <a:cubicBezTo>
                    <a:pt x="15498" y="566852"/>
                    <a:pt x="32359" y="546325"/>
                    <a:pt x="41522" y="543393"/>
                  </a:cubicBezTo>
                  <a:cubicBezTo>
                    <a:pt x="52152" y="547425"/>
                    <a:pt x="51419" y="539728"/>
                    <a:pt x="50686" y="533497"/>
                  </a:cubicBezTo>
                  <a:cubicBezTo>
                    <a:pt x="49953" y="524333"/>
                    <a:pt x="54351" y="519935"/>
                    <a:pt x="62048" y="516636"/>
                  </a:cubicBezTo>
                  <a:cubicBezTo>
                    <a:pt x="79276" y="508572"/>
                    <a:pt x="84774" y="492444"/>
                    <a:pt x="75977" y="475583"/>
                  </a:cubicBezTo>
                  <a:cubicBezTo>
                    <a:pt x="72678" y="468986"/>
                    <a:pt x="70112" y="463121"/>
                    <a:pt x="74144" y="456157"/>
                  </a:cubicBezTo>
                  <a:cubicBezTo>
                    <a:pt x="85873" y="451759"/>
                    <a:pt x="94304" y="442228"/>
                    <a:pt x="106033" y="436730"/>
                  </a:cubicBezTo>
                  <a:cubicBezTo>
                    <a:pt x="116663" y="431965"/>
                    <a:pt x="126193" y="416571"/>
                    <a:pt x="133890" y="404108"/>
                  </a:cubicBezTo>
                  <a:cubicBezTo>
                    <a:pt x="136456" y="400076"/>
                    <a:pt x="133157" y="399710"/>
                    <a:pt x="130225" y="398610"/>
                  </a:cubicBezTo>
                  <a:cubicBezTo>
                    <a:pt x="118129" y="392746"/>
                    <a:pt x="118129" y="383216"/>
                    <a:pt x="125826" y="374052"/>
                  </a:cubicBezTo>
                  <a:cubicBezTo>
                    <a:pt x="132790" y="366355"/>
                    <a:pt x="135723" y="356825"/>
                    <a:pt x="140488" y="347661"/>
                  </a:cubicBezTo>
                  <a:cubicBezTo>
                    <a:pt x="136089" y="353526"/>
                    <a:pt x="130591" y="357558"/>
                    <a:pt x="125826" y="361956"/>
                  </a:cubicBezTo>
                  <a:cubicBezTo>
                    <a:pt x="121061" y="366355"/>
                    <a:pt x="114830" y="364889"/>
                    <a:pt x="113364" y="359757"/>
                  </a:cubicBezTo>
                  <a:cubicBezTo>
                    <a:pt x="110432" y="348028"/>
                    <a:pt x="99802" y="343996"/>
                    <a:pt x="92105" y="337032"/>
                  </a:cubicBezTo>
                  <a:cubicBezTo>
                    <a:pt x="85507" y="330801"/>
                    <a:pt x="77077" y="325303"/>
                    <a:pt x="84407" y="313573"/>
                  </a:cubicBezTo>
                  <a:cubicBezTo>
                    <a:pt x="88439" y="306976"/>
                    <a:pt x="81108" y="302577"/>
                    <a:pt x="77443" y="297812"/>
                  </a:cubicBezTo>
                  <a:cubicBezTo>
                    <a:pt x="73778" y="293047"/>
                    <a:pt x="66814" y="287916"/>
                    <a:pt x="71212" y="281684"/>
                  </a:cubicBezTo>
                  <a:cubicBezTo>
                    <a:pt x="76710" y="274354"/>
                    <a:pt x="83674" y="280585"/>
                    <a:pt x="89539" y="283151"/>
                  </a:cubicBezTo>
                  <a:cubicBezTo>
                    <a:pt x="93571" y="284617"/>
                    <a:pt x="96870" y="288649"/>
                    <a:pt x="102734" y="284983"/>
                  </a:cubicBezTo>
                  <a:cubicBezTo>
                    <a:pt x="92838" y="282418"/>
                    <a:pt x="86973" y="278752"/>
                    <a:pt x="92838" y="267023"/>
                  </a:cubicBezTo>
                  <a:cubicBezTo>
                    <a:pt x="103834" y="245397"/>
                    <a:pt x="102368" y="240632"/>
                    <a:pt x="82941" y="227437"/>
                  </a:cubicBezTo>
                  <a:cubicBezTo>
                    <a:pt x="73045" y="220839"/>
                    <a:pt x="74877" y="213508"/>
                    <a:pt x="80742" y="206911"/>
                  </a:cubicBezTo>
                  <a:cubicBezTo>
                    <a:pt x="89539" y="196648"/>
                    <a:pt x="93571" y="188584"/>
                    <a:pt x="80375" y="178687"/>
                  </a:cubicBezTo>
                  <a:cubicBezTo>
                    <a:pt x="75244" y="175022"/>
                    <a:pt x="74144" y="168058"/>
                    <a:pt x="77077" y="161460"/>
                  </a:cubicBezTo>
                  <a:cubicBezTo>
                    <a:pt x="78543" y="158894"/>
                    <a:pt x="81842" y="156695"/>
                    <a:pt x="80375" y="153396"/>
                  </a:cubicBezTo>
                  <a:cubicBezTo>
                    <a:pt x="73411" y="137268"/>
                    <a:pt x="78909" y="133236"/>
                    <a:pt x="91738" y="138368"/>
                  </a:cubicBezTo>
                  <a:cubicBezTo>
                    <a:pt x="88806" y="138734"/>
                    <a:pt x="84041" y="135435"/>
                    <a:pt x="81475" y="131037"/>
                  </a:cubicBezTo>
                  <a:cubicBezTo>
                    <a:pt x="76343" y="120407"/>
                    <a:pt x="69379" y="113810"/>
                    <a:pt x="57283" y="110511"/>
                  </a:cubicBezTo>
                  <a:cubicBezTo>
                    <a:pt x="46654" y="107579"/>
                    <a:pt x="50319" y="98415"/>
                    <a:pt x="57283" y="95483"/>
                  </a:cubicBezTo>
                  <a:cubicBezTo>
                    <a:pt x="74144" y="88519"/>
                    <a:pt x="63515" y="73491"/>
                    <a:pt x="68646" y="63227"/>
                  </a:cubicBezTo>
                  <a:cubicBezTo>
                    <a:pt x="70479" y="59562"/>
                    <a:pt x="65714" y="60662"/>
                    <a:pt x="63881" y="60295"/>
                  </a:cubicBezTo>
                  <a:cubicBezTo>
                    <a:pt x="57283" y="58462"/>
                    <a:pt x="48120" y="57729"/>
                    <a:pt x="52885" y="47833"/>
                  </a:cubicBezTo>
                  <a:cubicBezTo>
                    <a:pt x="56917" y="39402"/>
                    <a:pt x="61315" y="28406"/>
                    <a:pt x="74877" y="32805"/>
                  </a:cubicBezTo>
                  <a:cubicBezTo>
                    <a:pt x="80375" y="34637"/>
                    <a:pt x="85507" y="36837"/>
                    <a:pt x="89539" y="40869"/>
                  </a:cubicBezTo>
                  <a:cubicBezTo>
                    <a:pt x="89905" y="43434"/>
                    <a:pt x="92471" y="38669"/>
                    <a:pt x="90638" y="40502"/>
                  </a:cubicBezTo>
                  <a:cubicBezTo>
                    <a:pt x="89905" y="40869"/>
                    <a:pt x="90272" y="40502"/>
                    <a:pt x="89539" y="39402"/>
                  </a:cubicBezTo>
                  <a:cubicBezTo>
                    <a:pt x="88439" y="37570"/>
                    <a:pt x="87340" y="35737"/>
                    <a:pt x="88073" y="34271"/>
                  </a:cubicBezTo>
                  <a:cubicBezTo>
                    <a:pt x="94670" y="23641"/>
                    <a:pt x="100169" y="11912"/>
                    <a:pt x="109332" y="2749"/>
                  </a:cubicBezTo>
                  <a:cubicBezTo>
                    <a:pt x="116296" y="2015"/>
                    <a:pt x="124727" y="-4216"/>
                    <a:pt x="129125" y="4948"/>
                  </a:cubicBezTo>
                  <a:cubicBezTo>
                    <a:pt x="133157" y="13012"/>
                    <a:pt x="126559" y="16310"/>
                    <a:pt x="119595" y="19243"/>
                  </a:cubicBezTo>
                  <a:cubicBezTo>
                    <a:pt x="115930" y="20709"/>
                    <a:pt x="117029" y="25474"/>
                    <a:pt x="120328" y="28406"/>
                  </a:cubicBezTo>
                  <a:cubicBezTo>
                    <a:pt x="129492" y="36470"/>
                    <a:pt x="124360" y="39036"/>
                    <a:pt x="117762" y="47100"/>
                  </a:cubicBezTo>
                  <a:cubicBezTo>
                    <a:pt x="110432" y="56263"/>
                    <a:pt x="99069" y="47833"/>
                    <a:pt x="92471" y="58462"/>
                  </a:cubicBezTo>
                  <a:cubicBezTo>
                    <a:pt x="88439" y="65060"/>
                    <a:pt x="82575" y="67626"/>
                    <a:pt x="90272" y="74224"/>
                  </a:cubicBezTo>
                  <a:cubicBezTo>
                    <a:pt x="95770" y="78989"/>
                    <a:pt x="96137" y="83754"/>
                    <a:pt x="95403" y="91084"/>
                  </a:cubicBezTo>
                  <a:cubicBezTo>
                    <a:pt x="102368" y="85953"/>
                    <a:pt x="107499" y="81921"/>
                    <a:pt x="116296" y="84487"/>
                  </a:cubicBezTo>
                  <a:cubicBezTo>
                    <a:pt x="122527" y="86319"/>
                    <a:pt x="126926" y="93650"/>
                    <a:pt x="136456" y="89252"/>
                  </a:cubicBezTo>
                  <a:cubicBezTo>
                    <a:pt x="121794" y="68359"/>
                    <a:pt x="141221" y="67626"/>
                    <a:pt x="153317" y="62861"/>
                  </a:cubicBezTo>
                  <a:cubicBezTo>
                    <a:pt x="153317" y="63227"/>
                    <a:pt x="154416" y="65060"/>
                    <a:pt x="154050" y="65060"/>
                  </a:cubicBezTo>
                  <a:cubicBezTo>
                    <a:pt x="135356" y="76789"/>
                    <a:pt x="155149" y="88885"/>
                    <a:pt x="153683" y="100614"/>
                  </a:cubicBezTo>
                  <a:cubicBezTo>
                    <a:pt x="158082" y="108678"/>
                    <a:pt x="172010" y="77522"/>
                    <a:pt x="171277" y="105379"/>
                  </a:cubicBezTo>
                  <a:cubicBezTo>
                    <a:pt x="178241" y="105379"/>
                    <a:pt x="179341" y="98415"/>
                    <a:pt x="182273" y="94750"/>
                  </a:cubicBezTo>
                  <a:cubicBezTo>
                    <a:pt x="184839" y="91084"/>
                    <a:pt x="182640" y="86319"/>
                    <a:pt x="192170" y="88885"/>
                  </a:cubicBezTo>
                  <a:cubicBezTo>
                    <a:pt x="203899" y="92551"/>
                    <a:pt x="198034" y="79722"/>
                    <a:pt x="199134" y="73491"/>
                  </a:cubicBezTo>
                  <a:cubicBezTo>
                    <a:pt x="204998" y="78256"/>
                    <a:pt x="206831" y="84853"/>
                    <a:pt x="206465" y="92184"/>
                  </a:cubicBezTo>
                  <a:cubicBezTo>
                    <a:pt x="208297" y="99515"/>
                    <a:pt x="217461" y="84487"/>
                    <a:pt x="217827" y="95849"/>
                  </a:cubicBezTo>
                  <a:cubicBezTo>
                    <a:pt x="216361" y="109778"/>
                    <a:pt x="206098" y="123706"/>
                    <a:pt x="217827" y="138001"/>
                  </a:cubicBezTo>
                  <a:cubicBezTo>
                    <a:pt x="222226" y="143499"/>
                    <a:pt x="209397" y="144232"/>
                    <a:pt x="212696" y="148998"/>
                  </a:cubicBezTo>
                  <a:cubicBezTo>
                    <a:pt x="214529" y="151930"/>
                    <a:pt x="219660" y="152663"/>
                    <a:pt x="224792" y="155229"/>
                  </a:cubicBezTo>
                  <a:cubicBezTo>
                    <a:pt x="218560" y="160360"/>
                    <a:pt x="214529" y="166591"/>
                    <a:pt x="206465" y="166958"/>
                  </a:cubicBezTo>
                  <a:cubicBezTo>
                    <a:pt x="200967" y="164392"/>
                    <a:pt x="198767" y="168791"/>
                    <a:pt x="194369" y="170990"/>
                  </a:cubicBezTo>
                  <a:cubicBezTo>
                    <a:pt x="201700" y="175022"/>
                    <a:pt x="200600" y="163293"/>
                    <a:pt x="206465" y="166958"/>
                  </a:cubicBezTo>
                  <a:cubicBezTo>
                    <a:pt x="211230" y="173189"/>
                    <a:pt x="225158" y="174655"/>
                    <a:pt x="218927" y="185651"/>
                  </a:cubicBezTo>
                  <a:cubicBezTo>
                    <a:pt x="217827" y="187851"/>
                    <a:pt x="201700" y="197014"/>
                    <a:pt x="193636" y="183452"/>
                  </a:cubicBezTo>
                  <a:cubicBezTo>
                    <a:pt x="187771" y="173556"/>
                    <a:pt x="176775" y="181253"/>
                    <a:pt x="167978" y="178321"/>
                  </a:cubicBezTo>
                  <a:cubicBezTo>
                    <a:pt x="153317" y="173189"/>
                    <a:pt x="161380" y="191516"/>
                    <a:pt x="155516" y="194082"/>
                  </a:cubicBezTo>
                  <a:cubicBezTo>
                    <a:pt x="146352" y="198480"/>
                    <a:pt x="151850" y="210943"/>
                    <a:pt x="141221" y="215341"/>
                  </a:cubicBezTo>
                  <a:cubicBezTo>
                    <a:pt x="136822" y="217174"/>
                    <a:pt x="145253" y="225237"/>
                    <a:pt x="144520" y="232202"/>
                  </a:cubicBezTo>
                  <a:cubicBezTo>
                    <a:pt x="143787" y="239899"/>
                    <a:pt x="153683" y="249063"/>
                    <a:pt x="139388" y="253461"/>
                  </a:cubicBezTo>
                  <a:cubicBezTo>
                    <a:pt x="137922" y="253828"/>
                    <a:pt x="136456" y="257859"/>
                    <a:pt x="138655" y="260059"/>
                  </a:cubicBezTo>
                  <a:cubicBezTo>
                    <a:pt x="141221" y="262258"/>
                    <a:pt x="143787" y="263358"/>
                    <a:pt x="146352" y="260059"/>
                  </a:cubicBezTo>
                  <a:cubicBezTo>
                    <a:pt x="150018" y="255660"/>
                    <a:pt x="153683" y="251995"/>
                    <a:pt x="157715" y="247596"/>
                  </a:cubicBezTo>
                  <a:cubicBezTo>
                    <a:pt x="163213" y="253095"/>
                    <a:pt x="154416" y="255294"/>
                    <a:pt x="156982" y="260792"/>
                  </a:cubicBezTo>
                  <a:cubicBezTo>
                    <a:pt x="165779" y="257493"/>
                    <a:pt x="177142" y="259692"/>
                    <a:pt x="182640" y="247596"/>
                  </a:cubicBezTo>
                  <a:cubicBezTo>
                    <a:pt x="185205" y="242098"/>
                    <a:pt x="190337" y="243564"/>
                    <a:pt x="191803" y="249063"/>
                  </a:cubicBezTo>
                  <a:cubicBezTo>
                    <a:pt x="195469" y="263724"/>
                    <a:pt x="209030" y="274720"/>
                    <a:pt x="207564" y="291581"/>
                  </a:cubicBezTo>
                  <a:cubicBezTo>
                    <a:pt x="207564" y="292314"/>
                    <a:pt x="206831" y="292681"/>
                    <a:pt x="207198" y="293414"/>
                  </a:cubicBezTo>
                  <a:cubicBezTo>
                    <a:pt x="211230" y="308442"/>
                    <a:pt x="211230" y="308442"/>
                    <a:pt x="195469" y="315406"/>
                  </a:cubicBezTo>
                  <a:cubicBezTo>
                    <a:pt x="188871" y="318338"/>
                    <a:pt x="190703" y="322004"/>
                    <a:pt x="194735" y="324936"/>
                  </a:cubicBezTo>
                  <a:cubicBezTo>
                    <a:pt x="200234" y="328968"/>
                    <a:pt x="206098" y="332633"/>
                    <a:pt x="212329" y="335566"/>
                  </a:cubicBezTo>
                  <a:cubicBezTo>
                    <a:pt x="216361" y="337398"/>
                    <a:pt x="220393" y="338131"/>
                    <a:pt x="220760" y="343996"/>
                  </a:cubicBezTo>
                  <a:cubicBezTo>
                    <a:pt x="220760" y="350594"/>
                    <a:pt x="215262" y="351693"/>
                    <a:pt x="211963" y="354992"/>
                  </a:cubicBezTo>
                  <a:lnTo>
                    <a:pt x="190337" y="348028"/>
                  </a:lnTo>
                  <a:cubicBezTo>
                    <a:pt x="185939" y="341797"/>
                    <a:pt x="181907" y="346928"/>
                    <a:pt x="180074" y="349861"/>
                  </a:cubicBezTo>
                  <a:cubicBezTo>
                    <a:pt x="176408" y="356458"/>
                    <a:pt x="168345" y="363423"/>
                    <a:pt x="176775" y="371486"/>
                  </a:cubicBezTo>
                  <a:cubicBezTo>
                    <a:pt x="178608" y="373319"/>
                    <a:pt x="182640" y="373686"/>
                    <a:pt x="182273" y="377718"/>
                  </a:cubicBezTo>
                  <a:cubicBezTo>
                    <a:pt x="181907" y="381016"/>
                    <a:pt x="178608" y="380283"/>
                    <a:pt x="176408" y="380283"/>
                  </a:cubicBezTo>
                  <a:cubicBezTo>
                    <a:pt x="173843" y="380283"/>
                    <a:pt x="173476" y="382116"/>
                    <a:pt x="174576" y="383949"/>
                  </a:cubicBezTo>
                  <a:cubicBezTo>
                    <a:pt x="176775" y="387614"/>
                    <a:pt x="180074" y="388347"/>
                    <a:pt x="184106" y="388714"/>
                  </a:cubicBezTo>
                  <a:cubicBezTo>
                    <a:pt x="199134" y="390547"/>
                    <a:pt x="203166" y="397144"/>
                    <a:pt x="194735" y="409240"/>
                  </a:cubicBezTo>
                  <a:cubicBezTo>
                    <a:pt x="190337" y="415838"/>
                    <a:pt x="181907" y="422435"/>
                    <a:pt x="191070" y="428300"/>
                  </a:cubicBezTo>
                  <a:cubicBezTo>
                    <a:pt x="199500" y="433798"/>
                    <a:pt x="199134" y="419503"/>
                    <a:pt x="207931" y="416571"/>
                  </a:cubicBezTo>
                  <a:cubicBezTo>
                    <a:pt x="213062" y="429400"/>
                    <a:pt x="226991" y="438930"/>
                    <a:pt x="213795" y="457256"/>
                  </a:cubicBezTo>
                  <a:cubicBezTo>
                    <a:pt x="207564" y="466054"/>
                    <a:pt x="201333" y="478882"/>
                    <a:pt x="212329" y="495376"/>
                  </a:cubicBezTo>
                  <a:cubicBezTo>
                    <a:pt x="209397" y="468253"/>
                    <a:pt x="233222" y="460922"/>
                    <a:pt x="240553" y="443328"/>
                  </a:cubicBezTo>
                  <a:cubicBezTo>
                    <a:pt x="241286" y="441129"/>
                    <a:pt x="245318" y="437830"/>
                    <a:pt x="247150" y="443328"/>
                  </a:cubicBezTo>
                  <a:cubicBezTo>
                    <a:pt x="252282" y="458356"/>
                    <a:pt x="259246" y="446993"/>
                    <a:pt x="261812" y="443328"/>
                  </a:cubicBezTo>
                  <a:cubicBezTo>
                    <a:pt x="272808" y="428300"/>
                    <a:pt x="266577" y="405208"/>
                    <a:pt x="250083" y="395678"/>
                  </a:cubicBezTo>
                  <a:cubicBezTo>
                    <a:pt x="245318" y="392746"/>
                    <a:pt x="239453" y="390180"/>
                    <a:pt x="241286" y="382849"/>
                  </a:cubicBezTo>
                  <a:cubicBezTo>
                    <a:pt x="243119" y="374785"/>
                    <a:pt x="250083" y="370387"/>
                    <a:pt x="257047" y="368188"/>
                  </a:cubicBezTo>
                  <a:cubicBezTo>
                    <a:pt x="262912" y="366355"/>
                    <a:pt x="266577" y="375518"/>
                    <a:pt x="265477" y="378084"/>
                  </a:cubicBezTo>
                  <a:cubicBezTo>
                    <a:pt x="260346" y="395678"/>
                    <a:pt x="277573" y="405208"/>
                    <a:pt x="277940" y="419870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50E80449-5AC7-40FB-99B5-92E813A4C691}"/>
                </a:ext>
              </a:extLst>
            </p:cNvPr>
            <p:cNvSpPr/>
            <p:nvPr/>
          </p:nvSpPr>
          <p:spPr>
            <a:xfrm>
              <a:off x="11156657" y="6709949"/>
              <a:ext cx="509980" cy="320522"/>
            </a:xfrm>
            <a:custGeom>
              <a:avLst/>
              <a:gdLst>
                <a:gd name="connsiteX0" fmla="*/ 441679 w 509980"/>
                <a:gd name="connsiteY0" fmla="*/ 133386 h 320522"/>
                <a:gd name="connsiteX1" fmla="*/ 485297 w 509980"/>
                <a:gd name="connsiteY1" fmla="*/ 158677 h 320522"/>
                <a:gd name="connsiteX2" fmla="*/ 490429 w 509980"/>
                <a:gd name="connsiteY2" fmla="*/ 167841 h 320522"/>
                <a:gd name="connsiteX3" fmla="*/ 493361 w 509980"/>
                <a:gd name="connsiteY3" fmla="*/ 175172 h 320522"/>
                <a:gd name="connsiteX4" fmla="*/ 493728 w 509980"/>
                <a:gd name="connsiteY4" fmla="*/ 191300 h 320522"/>
                <a:gd name="connsiteX5" fmla="*/ 481265 w 509980"/>
                <a:gd name="connsiteY5" fmla="*/ 192033 h 320522"/>
                <a:gd name="connsiteX6" fmla="*/ 454874 w 509980"/>
                <a:gd name="connsiteY6" fmla="*/ 205228 h 320522"/>
                <a:gd name="connsiteX7" fmla="*/ 411623 w 509980"/>
                <a:gd name="connsiteY7" fmla="*/ 220623 h 320522"/>
                <a:gd name="connsiteX8" fmla="*/ 393663 w 509980"/>
                <a:gd name="connsiteY8" fmla="*/ 214391 h 320522"/>
                <a:gd name="connsiteX9" fmla="*/ 401360 w 509980"/>
                <a:gd name="connsiteY9" fmla="*/ 238949 h 320522"/>
                <a:gd name="connsiteX10" fmla="*/ 410890 w 509980"/>
                <a:gd name="connsiteY10" fmla="*/ 245914 h 320522"/>
                <a:gd name="connsiteX11" fmla="*/ 432516 w 509980"/>
                <a:gd name="connsiteY11" fmla="*/ 245547 h 320522"/>
                <a:gd name="connsiteX12" fmla="*/ 434348 w 509980"/>
                <a:gd name="connsiteY12" fmla="*/ 254711 h 320522"/>
                <a:gd name="connsiteX13" fmla="*/ 423719 w 509980"/>
                <a:gd name="connsiteY13" fmla="*/ 267906 h 320522"/>
                <a:gd name="connsiteX14" fmla="*/ 420786 w 509980"/>
                <a:gd name="connsiteY14" fmla="*/ 281468 h 320522"/>
                <a:gd name="connsiteX15" fmla="*/ 433615 w 509980"/>
                <a:gd name="connsiteY15" fmla="*/ 282934 h 320522"/>
                <a:gd name="connsiteX16" fmla="*/ 460006 w 509980"/>
                <a:gd name="connsiteY16" fmla="*/ 292464 h 320522"/>
                <a:gd name="connsiteX17" fmla="*/ 497393 w 509980"/>
                <a:gd name="connsiteY17" fmla="*/ 291365 h 320522"/>
                <a:gd name="connsiteX18" fmla="*/ 507656 w 509980"/>
                <a:gd name="connsiteY18" fmla="*/ 287333 h 320522"/>
                <a:gd name="connsiteX19" fmla="*/ 503991 w 509980"/>
                <a:gd name="connsiteY19" fmla="*/ 296129 h 320522"/>
                <a:gd name="connsiteX20" fmla="*/ 487863 w 509980"/>
                <a:gd name="connsiteY20" fmla="*/ 317022 h 320522"/>
                <a:gd name="connsiteX21" fmla="*/ 465871 w 509980"/>
                <a:gd name="connsiteY21" fmla="*/ 308225 h 320522"/>
                <a:gd name="connsiteX22" fmla="*/ 440946 w 509980"/>
                <a:gd name="connsiteY22" fmla="*/ 318855 h 320522"/>
                <a:gd name="connsiteX23" fmla="*/ 427751 w 509980"/>
                <a:gd name="connsiteY23" fmla="*/ 319954 h 320522"/>
                <a:gd name="connsiteX24" fmla="*/ 404292 w 509980"/>
                <a:gd name="connsiteY24" fmla="*/ 309325 h 320522"/>
                <a:gd name="connsiteX25" fmla="*/ 408691 w 509980"/>
                <a:gd name="connsiteY25" fmla="*/ 280002 h 320522"/>
                <a:gd name="connsiteX26" fmla="*/ 410890 w 509980"/>
                <a:gd name="connsiteY26" fmla="*/ 260209 h 320522"/>
                <a:gd name="connsiteX27" fmla="*/ 406125 w 509980"/>
                <a:gd name="connsiteY27" fmla="*/ 253978 h 320522"/>
                <a:gd name="connsiteX28" fmla="*/ 399161 w 509980"/>
                <a:gd name="connsiteY28" fmla="*/ 271571 h 320522"/>
                <a:gd name="connsiteX29" fmla="*/ 391097 w 509980"/>
                <a:gd name="connsiteY29" fmla="*/ 258376 h 320522"/>
                <a:gd name="connsiteX30" fmla="*/ 381567 w 509980"/>
                <a:gd name="connsiteY30" fmla="*/ 248480 h 320522"/>
                <a:gd name="connsiteX31" fmla="*/ 377168 w 509980"/>
                <a:gd name="connsiteY31" fmla="*/ 260209 h 320522"/>
                <a:gd name="connsiteX32" fmla="*/ 360308 w 509980"/>
                <a:gd name="connsiteY32" fmla="*/ 263874 h 320522"/>
                <a:gd name="connsiteX33" fmla="*/ 370204 w 509980"/>
                <a:gd name="connsiteY33" fmla="*/ 273038 h 320522"/>
                <a:gd name="connsiteX34" fmla="*/ 374236 w 509980"/>
                <a:gd name="connsiteY34" fmla="*/ 284767 h 320522"/>
                <a:gd name="connsiteX35" fmla="*/ 363973 w 509980"/>
                <a:gd name="connsiteY35" fmla="*/ 286233 h 320522"/>
                <a:gd name="connsiteX36" fmla="*/ 349678 w 509980"/>
                <a:gd name="connsiteY36" fmla="*/ 286600 h 320522"/>
                <a:gd name="connsiteX37" fmla="*/ 338682 w 509980"/>
                <a:gd name="connsiteY37" fmla="*/ 272671 h 320522"/>
                <a:gd name="connsiteX38" fmla="*/ 328419 w 509980"/>
                <a:gd name="connsiteY38" fmla="*/ 287333 h 320522"/>
                <a:gd name="connsiteX39" fmla="*/ 256577 w 509980"/>
                <a:gd name="connsiteY39" fmla="*/ 245914 h 320522"/>
                <a:gd name="connsiteX40" fmla="*/ 251812 w 509980"/>
                <a:gd name="connsiteY40" fmla="*/ 244448 h 320522"/>
                <a:gd name="connsiteX41" fmla="*/ 242649 w 509980"/>
                <a:gd name="connsiteY41" fmla="*/ 245547 h 320522"/>
                <a:gd name="connsiteX42" fmla="*/ 226521 w 509980"/>
                <a:gd name="connsiteY42" fmla="*/ 240782 h 320522"/>
                <a:gd name="connsiteX43" fmla="*/ 235684 w 509980"/>
                <a:gd name="connsiteY43" fmla="*/ 229419 h 320522"/>
                <a:gd name="connsiteX44" fmla="*/ 245214 w 509980"/>
                <a:gd name="connsiteY44" fmla="*/ 213658 h 320522"/>
                <a:gd name="connsiteX45" fmla="*/ 223955 w 509980"/>
                <a:gd name="connsiteY45" fmla="*/ 210359 h 320522"/>
                <a:gd name="connsiteX46" fmla="*/ 202696 w 509980"/>
                <a:gd name="connsiteY46" fmla="*/ 203762 h 320522"/>
                <a:gd name="connsiteX47" fmla="*/ 183269 w 509980"/>
                <a:gd name="connsiteY47" fmla="*/ 219523 h 320522"/>
                <a:gd name="connsiteX48" fmla="*/ 170074 w 509980"/>
                <a:gd name="connsiteY48" fmla="*/ 226121 h 320522"/>
                <a:gd name="connsiteX49" fmla="*/ 145149 w 509980"/>
                <a:gd name="connsiteY49" fmla="*/ 206694 h 320522"/>
                <a:gd name="connsiteX50" fmla="*/ 133420 w 509980"/>
                <a:gd name="connsiteY50" fmla="*/ 201929 h 320522"/>
                <a:gd name="connsiteX51" fmla="*/ 90168 w 509980"/>
                <a:gd name="connsiteY51" fmla="*/ 189100 h 320522"/>
                <a:gd name="connsiteX52" fmla="*/ 84304 w 509980"/>
                <a:gd name="connsiteY52" fmla="*/ 180303 h 320522"/>
                <a:gd name="connsiteX53" fmla="*/ 70742 w 509980"/>
                <a:gd name="connsiteY53" fmla="*/ 175538 h 320522"/>
                <a:gd name="connsiteX54" fmla="*/ 39953 w 509980"/>
                <a:gd name="connsiteY54" fmla="*/ 181036 h 320522"/>
                <a:gd name="connsiteX55" fmla="*/ 34821 w 509980"/>
                <a:gd name="connsiteY55" fmla="*/ 194598 h 320522"/>
                <a:gd name="connsiteX56" fmla="*/ 23825 w 509980"/>
                <a:gd name="connsiteY56" fmla="*/ 184335 h 320522"/>
                <a:gd name="connsiteX57" fmla="*/ 18693 w 509980"/>
                <a:gd name="connsiteY57" fmla="*/ 170040 h 320522"/>
                <a:gd name="connsiteX58" fmla="*/ 0 w 509980"/>
                <a:gd name="connsiteY58" fmla="*/ 157211 h 320522"/>
                <a:gd name="connsiteX59" fmla="*/ 6964 w 509980"/>
                <a:gd name="connsiteY59" fmla="*/ 149514 h 320522"/>
                <a:gd name="connsiteX60" fmla="*/ 17594 w 509980"/>
                <a:gd name="connsiteY60" fmla="*/ 120191 h 320522"/>
                <a:gd name="connsiteX61" fmla="*/ 19427 w 509980"/>
                <a:gd name="connsiteY61" fmla="*/ 100031 h 320522"/>
                <a:gd name="connsiteX62" fmla="*/ 16861 w 509980"/>
                <a:gd name="connsiteY62" fmla="*/ 76573 h 320522"/>
                <a:gd name="connsiteX63" fmla="*/ 16494 w 509980"/>
                <a:gd name="connsiteY63" fmla="*/ 63744 h 320522"/>
                <a:gd name="connsiteX64" fmla="*/ 61212 w 509980"/>
                <a:gd name="connsiteY64" fmla="*/ 63377 h 320522"/>
                <a:gd name="connsiteX65" fmla="*/ 46917 w 509980"/>
                <a:gd name="connsiteY65" fmla="*/ 80605 h 320522"/>
                <a:gd name="connsiteX66" fmla="*/ 55347 w 509980"/>
                <a:gd name="connsiteY66" fmla="*/ 115792 h 320522"/>
                <a:gd name="connsiteX67" fmla="*/ 91268 w 509980"/>
                <a:gd name="connsiteY67" fmla="*/ 122024 h 320522"/>
                <a:gd name="connsiteX68" fmla="*/ 110695 w 509980"/>
                <a:gd name="connsiteY68" fmla="*/ 90868 h 320522"/>
                <a:gd name="connsiteX69" fmla="*/ 124623 w 509980"/>
                <a:gd name="connsiteY69" fmla="*/ 82438 h 320522"/>
                <a:gd name="connsiteX70" fmla="*/ 127555 w 509980"/>
                <a:gd name="connsiteY70" fmla="*/ 70708 h 320522"/>
                <a:gd name="connsiteX71" fmla="*/ 128289 w 509980"/>
                <a:gd name="connsiteY71" fmla="*/ 57513 h 320522"/>
                <a:gd name="connsiteX72" fmla="*/ 132687 w 509980"/>
                <a:gd name="connsiteY72" fmla="*/ 54581 h 320522"/>
                <a:gd name="connsiteX73" fmla="*/ 273804 w 509980"/>
                <a:gd name="connsiteY73" fmla="*/ 23425 h 320522"/>
                <a:gd name="connsiteX74" fmla="*/ 269772 w 509980"/>
                <a:gd name="connsiteY74" fmla="*/ 54947 h 320522"/>
                <a:gd name="connsiteX75" fmla="*/ 262808 w 509980"/>
                <a:gd name="connsiteY75" fmla="*/ 70708 h 320522"/>
                <a:gd name="connsiteX76" fmla="*/ 262808 w 509980"/>
                <a:gd name="connsiteY76" fmla="*/ 79505 h 320522"/>
                <a:gd name="connsiteX77" fmla="*/ 271239 w 509980"/>
                <a:gd name="connsiteY77" fmla="*/ 102231 h 320522"/>
                <a:gd name="connsiteX78" fmla="*/ 294330 w 509980"/>
                <a:gd name="connsiteY78" fmla="*/ 105896 h 320522"/>
                <a:gd name="connsiteX79" fmla="*/ 297629 w 509980"/>
                <a:gd name="connsiteY79" fmla="*/ 104796 h 320522"/>
                <a:gd name="connsiteX80" fmla="*/ 315223 w 509980"/>
                <a:gd name="connsiteY80" fmla="*/ 85736 h 320522"/>
                <a:gd name="connsiteX81" fmla="*/ 316323 w 509980"/>
                <a:gd name="connsiteY81" fmla="*/ 71808 h 320522"/>
                <a:gd name="connsiteX82" fmla="*/ 290299 w 509980"/>
                <a:gd name="connsiteY82" fmla="*/ 85003 h 320522"/>
                <a:gd name="connsiteX83" fmla="*/ 281868 w 509980"/>
                <a:gd name="connsiteY83" fmla="*/ 77672 h 320522"/>
                <a:gd name="connsiteX84" fmla="*/ 278936 w 509980"/>
                <a:gd name="connsiteY84" fmla="*/ 63377 h 320522"/>
                <a:gd name="connsiteX85" fmla="*/ 303861 w 509980"/>
                <a:gd name="connsiteY85" fmla="*/ 46517 h 320522"/>
                <a:gd name="connsiteX86" fmla="*/ 302761 w 509980"/>
                <a:gd name="connsiteY86" fmla="*/ 30023 h 320522"/>
                <a:gd name="connsiteX87" fmla="*/ 296896 w 509980"/>
                <a:gd name="connsiteY87" fmla="*/ 17560 h 320522"/>
                <a:gd name="connsiteX88" fmla="*/ 308992 w 509980"/>
                <a:gd name="connsiteY88" fmla="*/ 6930 h 320522"/>
                <a:gd name="connsiteX89" fmla="*/ 328419 w 509980"/>
                <a:gd name="connsiteY89" fmla="*/ 2166 h 320522"/>
                <a:gd name="connsiteX90" fmla="*/ 327686 w 509980"/>
                <a:gd name="connsiteY90" fmla="*/ 23425 h 320522"/>
                <a:gd name="connsiteX91" fmla="*/ 324753 w 509980"/>
                <a:gd name="connsiteY91" fmla="*/ 40286 h 320522"/>
                <a:gd name="connsiteX92" fmla="*/ 322188 w 509980"/>
                <a:gd name="connsiteY92" fmla="*/ 50549 h 320522"/>
                <a:gd name="connsiteX93" fmla="*/ 321088 w 509980"/>
                <a:gd name="connsiteY93" fmla="*/ 57513 h 320522"/>
                <a:gd name="connsiteX94" fmla="*/ 327319 w 509980"/>
                <a:gd name="connsiteY94" fmla="*/ 90501 h 320522"/>
                <a:gd name="connsiteX95" fmla="*/ 326586 w 509980"/>
                <a:gd name="connsiteY95" fmla="*/ 100765 h 320522"/>
                <a:gd name="connsiteX96" fmla="*/ 338682 w 509980"/>
                <a:gd name="connsiteY96" fmla="*/ 99298 h 320522"/>
                <a:gd name="connsiteX97" fmla="*/ 357009 w 509980"/>
                <a:gd name="connsiteY97" fmla="*/ 97099 h 320522"/>
                <a:gd name="connsiteX98" fmla="*/ 357742 w 509980"/>
                <a:gd name="connsiteY98" fmla="*/ 123490 h 320522"/>
                <a:gd name="connsiteX99" fmla="*/ 377168 w 509980"/>
                <a:gd name="connsiteY99" fmla="*/ 123490 h 320522"/>
                <a:gd name="connsiteX100" fmla="*/ 403559 w 509980"/>
                <a:gd name="connsiteY100" fmla="*/ 131187 h 320522"/>
                <a:gd name="connsiteX101" fmla="*/ 428484 w 509980"/>
                <a:gd name="connsiteY101" fmla="*/ 141084 h 320522"/>
                <a:gd name="connsiteX102" fmla="*/ 441679 w 509980"/>
                <a:gd name="connsiteY102" fmla="*/ 133386 h 3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509980" h="320522">
                  <a:moveTo>
                    <a:pt x="441679" y="133386"/>
                  </a:moveTo>
                  <a:cubicBezTo>
                    <a:pt x="455608" y="142917"/>
                    <a:pt x="462205" y="164176"/>
                    <a:pt x="485297" y="158677"/>
                  </a:cubicBezTo>
                  <a:cubicBezTo>
                    <a:pt x="491895" y="157211"/>
                    <a:pt x="494461" y="161976"/>
                    <a:pt x="490429" y="167841"/>
                  </a:cubicBezTo>
                  <a:cubicBezTo>
                    <a:pt x="486030" y="173706"/>
                    <a:pt x="490429" y="173706"/>
                    <a:pt x="493361" y="175172"/>
                  </a:cubicBezTo>
                  <a:cubicBezTo>
                    <a:pt x="502158" y="180303"/>
                    <a:pt x="495560" y="186534"/>
                    <a:pt x="493728" y="191300"/>
                  </a:cubicBezTo>
                  <a:cubicBezTo>
                    <a:pt x="490795" y="198997"/>
                    <a:pt x="484931" y="193499"/>
                    <a:pt x="481265" y="192033"/>
                  </a:cubicBezTo>
                  <a:cubicBezTo>
                    <a:pt x="461839" y="185068"/>
                    <a:pt x="461839" y="184702"/>
                    <a:pt x="454874" y="205228"/>
                  </a:cubicBezTo>
                  <a:cubicBezTo>
                    <a:pt x="448277" y="224288"/>
                    <a:pt x="428850" y="231252"/>
                    <a:pt x="411623" y="220623"/>
                  </a:cubicBezTo>
                  <a:cubicBezTo>
                    <a:pt x="407224" y="218057"/>
                    <a:pt x="401726" y="216957"/>
                    <a:pt x="393663" y="214391"/>
                  </a:cubicBezTo>
                  <a:cubicBezTo>
                    <a:pt x="399527" y="222822"/>
                    <a:pt x="404292" y="229419"/>
                    <a:pt x="401360" y="238949"/>
                  </a:cubicBezTo>
                  <a:cubicBezTo>
                    <a:pt x="400260" y="242615"/>
                    <a:pt x="403193" y="252511"/>
                    <a:pt x="410890" y="245914"/>
                  </a:cubicBezTo>
                  <a:cubicBezTo>
                    <a:pt x="418587" y="238949"/>
                    <a:pt x="425551" y="252878"/>
                    <a:pt x="432516" y="245547"/>
                  </a:cubicBezTo>
                  <a:cubicBezTo>
                    <a:pt x="432882" y="245181"/>
                    <a:pt x="437281" y="251045"/>
                    <a:pt x="434348" y="254711"/>
                  </a:cubicBezTo>
                  <a:cubicBezTo>
                    <a:pt x="431050" y="259109"/>
                    <a:pt x="427384" y="263507"/>
                    <a:pt x="423719" y="267906"/>
                  </a:cubicBezTo>
                  <a:cubicBezTo>
                    <a:pt x="419687" y="271938"/>
                    <a:pt x="418954" y="277802"/>
                    <a:pt x="420786" y="281468"/>
                  </a:cubicBezTo>
                  <a:cubicBezTo>
                    <a:pt x="423352" y="286233"/>
                    <a:pt x="428117" y="286233"/>
                    <a:pt x="433615" y="282934"/>
                  </a:cubicBezTo>
                  <a:cubicBezTo>
                    <a:pt x="438380" y="280369"/>
                    <a:pt x="453408" y="295030"/>
                    <a:pt x="460006" y="292464"/>
                  </a:cubicBezTo>
                  <a:cubicBezTo>
                    <a:pt x="473934" y="286966"/>
                    <a:pt x="486763" y="308958"/>
                    <a:pt x="497393" y="291365"/>
                  </a:cubicBezTo>
                  <a:cubicBezTo>
                    <a:pt x="499959" y="287333"/>
                    <a:pt x="502891" y="283301"/>
                    <a:pt x="507656" y="287333"/>
                  </a:cubicBezTo>
                  <a:cubicBezTo>
                    <a:pt x="513887" y="292831"/>
                    <a:pt x="505823" y="293564"/>
                    <a:pt x="503991" y="296129"/>
                  </a:cubicBezTo>
                  <a:cubicBezTo>
                    <a:pt x="498859" y="303460"/>
                    <a:pt x="499959" y="315556"/>
                    <a:pt x="487863" y="317022"/>
                  </a:cubicBezTo>
                  <a:cubicBezTo>
                    <a:pt x="479066" y="318122"/>
                    <a:pt x="473201" y="310791"/>
                    <a:pt x="465871" y="308225"/>
                  </a:cubicBezTo>
                  <a:cubicBezTo>
                    <a:pt x="448643" y="301994"/>
                    <a:pt x="449376" y="301628"/>
                    <a:pt x="440946" y="318855"/>
                  </a:cubicBezTo>
                  <a:cubicBezTo>
                    <a:pt x="439846" y="321054"/>
                    <a:pt x="428117" y="320688"/>
                    <a:pt x="427751" y="319954"/>
                  </a:cubicBezTo>
                  <a:cubicBezTo>
                    <a:pt x="424085" y="306759"/>
                    <a:pt x="412723" y="311158"/>
                    <a:pt x="404292" y="309325"/>
                  </a:cubicBezTo>
                  <a:cubicBezTo>
                    <a:pt x="413456" y="300895"/>
                    <a:pt x="406125" y="289532"/>
                    <a:pt x="408691" y="280002"/>
                  </a:cubicBezTo>
                  <a:cubicBezTo>
                    <a:pt x="410157" y="274137"/>
                    <a:pt x="398794" y="266440"/>
                    <a:pt x="410890" y="260209"/>
                  </a:cubicBezTo>
                  <a:cubicBezTo>
                    <a:pt x="412723" y="259476"/>
                    <a:pt x="410157" y="254344"/>
                    <a:pt x="406125" y="253978"/>
                  </a:cubicBezTo>
                  <a:cubicBezTo>
                    <a:pt x="398061" y="253611"/>
                    <a:pt x="398061" y="260209"/>
                    <a:pt x="399161" y="271571"/>
                  </a:cubicBezTo>
                  <a:cubicBezTo>
                    <a:pt x="394396" y="263507"/>
                    <a:pt x="393296" y="260575"/>
                    <a:pt x="391097" y="258376"/>
                  </a:cubicBezTo>
                  <a:cubicBezTo>
                    <a:pt x="388164" y="254711"/>
                    <a:pt x="388531" y="247380"/>
                    <a:pt x="381567" y="248480"/>
                  </a:cubicBezTo>
                  <a:cubicBezTo>
                    <a:pt x="373503" y="249579"/>
                    <a:pt x="377535" y="255810"/>
                    <a:pt x="377168" y="260209"/>
                  </a:cubicBezTo>
                  <a:cubicBezTo>
                    <a:pt x="375702" y="277802"/>
                    <a:pt x="365439" y="260575"/>
                    <a:pt x="360308" y="263874"/>
                  </a:cubicBezTo>
                  <a:cubicBezTo>
                    <a:pt x="359941" y="271571"/>
                    <a:pt x="365806" y="271205"/>
                    <a:pt x="370204" y="273038"/>
                  </a:cubicBezTo>
                  <a:cubicBezTo>
                    <a:pt x="375702" y="275237"/>
                    <a:pt x="378634" y="278902"/>
                    <a:pt x="374236" y="284767"/>
                  </a:cubicBezTo>
                  <a:cubicBezTo>
                    <a:pt x="371304" y="288432"/>
                    <a:pt x="368005" y="292464"/>
                    <a:pt x="363973" y="286233"/>
                  </a:cubicBezTo>
                  <a:cubicBezTo>
                    <a:pt x="358841" y="278536"/>
                    <a:pt x="353710" y="283667"/>
                    <a:pt x="349678" y="286600"/>
                  </a:cubicBezTo>
                  <a:cubicBezTo>
                    <a:pt x="336116" y="296496"/>
                    <a:pt x="334283" y="290632"/>
                    <a:pt x="338682" y="272671"/>
                  </a:cubicBezTo>
                  <a:cubicBezTo>
                    <a:pt x="333184" y="280735"/>
                    <a:pt x="330618" y="284034"/>
                    <a:pt x="328419" y="287333"/>
                  </a:cubicBezTo>
                  <a:cubicBezTo>
                    <a:pt x="307526" y="268273"/>
                    <a:pt x="282601" y="256177"/>
                    <a:pt x="256577" y="245914"/>
                  </a:cubicBezTo>
                  <a:cubicBezTo>
                    <a:pt x="255111" y="245547"/>
                    <a:pt x="253278" y="244814"/>
                    <a:pt x="251812" y="244448"/>
                  </a:cubicBezTo>
                  <a:cubicBezTo>
                    <a:pt x="248513" y="244081"/>
                    <a:pt x="245581" y="244814"/>
                    <a:pt x="242649" y="245547"/>
                  </a:cubicBezTo>
                  <a:cubicBezTo>
                    <a:pt x="236417" y="246647"/>
                    <a:pt x="229087" y="247746"/>
                    <a:pt x="226521" y="240782"/>
                  </a:cubicBezTo>
                  <a:cubicBezTo>
                    <a:pt x="223955" y="233451"/>
                    <a:pt x="230919" y="231252"/>
                    <a:pt x="235684" y="229419"/>
                  </a:cubicBezTo>
                  <a:cubicBezTo>
                    <a:pt x="242649" y="226854"/>
                    <a:pt x="240816" y="220256"/>
                    <a:pt x="245214" y="213658"/>
                  </a:cubicBezTo>
                  <a:cubicBezTo>
                    <a:pt x="236051" y="216224"/>
                    <a:pt x="228720" y="222822"/>
                    <a:pt x="223955" y="210359"/>
                  </a:cubicBezTo>
                  <a:cubicBezTo>
                    <a:pt x="221023" y="202662"/>
                    <a:pt x="206728" y="216591"/>
                    <a:pt x="202696" y="203762"/>
                  </a:cubicBezTo>
                  <a:cubicBezTo>
                    <a:pt x="203429" y="217690"/>
                    <a:pt x="185469" y="207794"/>
                    <a:pt x="183269" y="219523"/>
                  </a:cubicBezTo>
                  <a:cubicBezTo>
                    <a:pt x="182170" y="225388"/>
                    <a:pt x="174472" y="229786"/>
                    <a:pt x="170074" y="226121"/>
                  </a:cubicBezTo>
                  <a:cubicBezTo>
                    <a:pt x="162010" y="218423"/>
                    <a:pt x="148815" y="213292"/>
                    <a:pt x="145149" y="206694"/>
                  </a:cubicBezTo>
                  <a:cubicBezTo>
                    <a:pt x="140751" y="198630"/>
                    <a:pt x="136719" y="201196"/>
                    <a:pt x="133420" y="201929"/>
                  </a:cubicBezTo>
                  <a:cubicBezTo>
                    <a:pt x="116193" y="205961"/>
                    <a:pt x="103364" y="197164"/>
                    <a:pt x="90168" y="189100"/>
                  </a:cubicBezTo>
                  <a:cubicBezTo>
                    <a:pt x="86870" y="187268"/>
                    <a:pt x="83937" y="184335"/>
                    <a:pt x="84304" y="180303"/>
                  </a:cubicBezTo>
                  <a:cubicBezTo>
                    <a:pt x="85404" y="162343"/>
                    <a:pt x="74407" y="169674"/>
                    <a:pt x="70742" y="175538"/>
                  </a:cubicBezTo>
                  <a:cubicBezTo>
                    <a:pt x="61579" y="189833"/>
                    <a:pt x="50949" y="184335"/>
                    <a:pt x="39953" y="181036"/>
                  </a:cubicBezTo>
                  <a:cubicBezTo>
                    <a:pt x="42152" y="186901"/>
                    <a:pt x="41785" y="193132"/>
                    <a:pt x="34821" y="194598"/>
                  </a:cubicBezTo>
                  <a:cubicBezTo>
                    <a:pt x="28223" y="196065"/>
                    <a:pt x="25291" y="190200"/>
                    <a:pt x="23825" y="184335"/>
                  </a:cubicBezTo>
                  <a:cubicBezTo>
                    <a:pt x="22725" y="179204"/>
                    <a:pt x="26024" y="172606"/>
                    <a:pt x="18693" y="170040"/>
                  </a:cubicBezTo>
                  <a:cubicBezTo>
                    <a:pt x="12829" y="165642"/>
                    <a:pt x="2932" y="166741"/>
                    <a:pt x="0" y="157211"/>
                  </a:cubicBezTo>
                  <a:cubicBezTo>
                    <a:pt x="367" y="152813"/>
                    <a:pt x="3299" y="150614"/>
                    <a:pt x="6964" y="149514"/>
                  </a:cubicBezTo>
                  <a:cubicBezTo>
                    <a:pt x="24558" y="144749"/>
                    <a:pt x="23458" y="133020"/>
                    <a:pt x="17594" y="120191"/>
                  </a:cubicBezTo>
                  <a:cubicBezTo>
                    <a:pt x="13929" y="112494"/>
                    <a:pt x="12829" y="106629"/>
                    <a:pt x="19427" y="100031"/>
                  </a:cubicBezTo>
                  <a:cubicBezTo>
                    <a:pt x="28590" y="91234"/>
                    <a:pt x="28957" y="83537"/>
                    <a:pt x="16861" y="76573"/>
                  </a:cubicBezTo>
                  <a:cubicBezTo>
                    <a:pt x="12096" y="73640"/>
                    <a:pt x="8064" y="68143"/>
                    <a:pt x="16494" y="63744"/>
                  </a:cubicBezTo>
                  <a:cubicBezTo>
                    <a:pt x="31522" y="60445"/>
                    <a:pt x="46184" y="60812"/>
                    <a:pt x="61212" y="63377"/>
                  </a:cubicBezTo>
                  <a:cubicBezTo>
                    <a:pt x="69642" y="75107"/>
                    <a:pt x="69276" y="75473"/>
                    <a:pt x="46917" y="80605"/>
                  </a:cubicBezTo>
                  <a:cubicBezTo>
                    <a:pt x="46184" y="93434"/>
                    <a:pt x="69276" y="99665"/>
                    <a:pt x="55347" y="115792"/>
                  </a:cubicBezTo>
                  <a:cubicBezTo>
                    <a:pt x="70742" y="102231"/>
                    <a:pt x="81738" y="104430"/>
                    <a:pt x="91268" y="122024"/>
                  </a:cubicBezTo>
                  <a:cubicBezTo>
                    <a:pt x="87969" y="98565"/>
                    <a:pt x="92368" y="91234"/>
                    <a:pt x="110695" y="90868"/>
                  </a:cubicBezTo>
                  <a:cubicBezTo>
                    <a:pt x="117292" y="90868"/>
                    <a:pt x="119858" y="84270"/>
                    <a:pt x="124623" y="82438"/>
                  </a:cubicBezTo>
                  <a:cubicBezTo>
                    <a:pt x="131587" y="79505"/>
                    <a:pt x="133420" y="76939"/>
                    <a:pt x="127555" y="70708"/>
                  </a:cubicBezTo>
                  <a:cubicBezTo>
                    <a:pt x="123157" y="66310"/>
                    <a:pt x="124257" y="61545"/>
                    <a:pt x="128289" y="57513"/>
                  </a:cubicBezTo>
                  <a:cubicBezTo>
                    <a:pt x="129755" y="56413"/>
                    <a:pt x="131221" y="55314"/>
                    <a:pt x="132687" y="54581"/>
                  </a:cubicBezTo>
                  <a:cubicBezTo>
                    <a:pt x="178138" y="36620"/>
                    <a:pt x="226887" y="33688"/>
                    <a:pt x="273804" y="23425"/>
                  </a:cubicBezTo>
                  <a:cubicBezTo>
                    <a:pt x="278203" y="34787"/>
                    <a:pt x="276370" y="45417"/>
                    <a:pt x="269772" y="54947"/>
                  </a:cubicBezTo>
                  <a:cubicBezTo>
                    <a:pt x="264641" y="58979"/>
                    <a:pt x="260242" y="63377"/>
                    <a:pt x="262808" y="70708"/>
                  </a:cubicBezTo>
                  <a:cubicBezTo>
                    <a:pt x="262808" y="73640"/>
                    <a:pt x="264641" y="77672"/>
                    <a:pt x="262808" y="79505"/>
                  </a:cubicBezTo>
                  <a:cubicBezTo>
                    <a:pt x="252179" y="92334"/>
                    <a:pt x="263541" y="96366"/>
                    <a:pt x="271239" y="102231"/>
                  </a:cubicBezTo>
                  <a:cubicBezTo>
                    <a:pt x="278203" y="108095"/>
                    <a:pt x="287000" y="101131"/>
                    <a:pt x="294330" y="105896"/>
                  </a:cubicBezTo>
                  <a:cubicBezTo>
                    <a:pt x="295064" y="106629"/>
                    <a:pt x="297263" y="105529"/>
                    <a:pt x="297629" y="104796"/>
                  </a:cubicBezTo>
                  <a:cubicBezTo>
                    <a:pt x="297996" y="93067"/>
                    <a:pt x="309725" y="92334"/>
                    <a:pt x="315223" y="85736"/>
                  </a:cubicBezTo>
                  <a:cubicBezTo>
                    <a:pt x="316689" y="83904"/>
                    <a:pt x="315223" y="79505"/>
                    <a:pt x="316323" y="71808"/>
                  </a:cubicBezTo>
                  <a:cubicBezTo>
                    <a:pt x="309359" y="91601"/>
                    <a:pt x="302394" y="94167"/>
                    <a:pt x="290299" y="85003"/>
                  </a:cubicBezTo>
                  <a:cubicBezTo>
                    <a:pt x="287366" y="82804"/>
                    <a:pt x="285167" y="79872"/>
                    <a:pt x="281868" y="77672"/>
                  </a:cubicBezTo>
                  <a:cubicBezTo>
                    <a:pt x="277470" y="73640"/>
                    <a:pt x="275637" y="69242"/>
                    <a:pt x="278936" y="63377"/>
                  </a:cubicBezTo>
                  <a:cubicBezTo>
                    <a:pt x="289566" y="61178"/>
                    <a:pt x="294330" y="50915"/>
                    <a:pt x="303861" y="46517"/>
                  </a:cubicBezTo>
                  <a:cubicBezTo>
                    <a:pt x="309725" y="43951"/>
                    <a:pt x="311924" y="33688"/>
                    <a:pt x="302761" y="30023"/>
                  </a:cubicBezTo>
                  <a:cubicBezTo>
                    <a:pt x="295430" y="27090"/>
                    <a:pt x="295064" y="23425"/>
                    <a:pt x="296896" y="17560"/>
                  </a:cubicBezTo>
                  <a:cubicBezTo>
                    <a:pt x="300195" y="13162"/>
                    <a:pt x="304960" y="10596"/>
                    <a:pt x="308992" y="6930"/>
                  </a:cubicBezTo>
                  <a:cubicBezTo>
                    <a:pt x="314857" y="2898"/>
                    <a:pt x="320355" y="-3333"/>
                    <a:pt x="328419" y="2166"/>
                  </a:cubicBezTo>
                  <a:cubicBezTo>
                    <a:pt x="334283" y="9130"/>
                    <a:pt x="345646" y="16094"/>
                    <a:pt x="327686" y="23425"/>
                  </a:cubicBezTo>
                  <a:cubicBezTo>
                    <a:pt x="325853" y="24158"/>
                    <a:pt x="315956" y="32588"/>
                    <a:pt x="324753" y="40286"/>
                  </a:cubicBezTo>
                  <a:cubicBezTo>
                    <a:pt x="329885" y="44684"/>
                    <a:pt x="325486" y="47983"/>
                    <a:pt x="322188" y="50549"/>
                  </a:cubicBezTo>
                  <a:cubicBezTo>
                    <a:pt x="319255" y="52748"/>
                    <a:pt x="317056" y="55314"/>
                    <a:pt x="321088" y="57513"/>
                  </a:cubicBezTo>
                  <a:cubicBezTo>
                    <a:pt x="336116" y="66310"/>
                    <a:pt x="330618" y="78406"/>
                    <a:pt x="327319" y="90501"/>
                  </a:cubicBezTo>
                  <a:cubicBezTo>
                    <a:pt x="326219" y="94167"/>
                    <a:pt x="323287" y="97466"/>
                    <a:pt x="326586" y="100765"/>
                  </a:cubicBezTo>
                  <a:cubicBezTo>
                    <a:pt x="330618" y="104796"/>
                    <a:pt x="335383" y="100765"/>
                    <a:pt x="338682" y="99298"/>
                  </a:cubicBezTo>
                  <a:cubicBezTo>
                    <a:pt x="344546" y="96733"/>
                    <a:pt x="349311" y="90868"/>
                    <a:pt x="357009" y="97099"/>
                  </a:cubicBezTo>
                  <a:cubicBezTo>
                    <a:pt x="338315" y="106629"/>
                    <a:pt x="353343" y="115426"/>
                    <a:pt x="357742" y="123490"/>
                  </a:cubicBezTo>
                  <a:cubicBezTo>
                    <a:pt x="363240" y="134119"/>
                    <a:pt x="369837" y="129721"/>
                    <a:pt x="377168" y="123490"/>
                  </a:cubicBezTo>
                  <a:cubicBezTo>
                    <a:pt x="385232" y="116526"/>
                    <a:pt x="401360" y="122024"/>
                    <a:pt x="403559" y="131187"/>
                  </a:cubicBezTo>
                  <a:cubicBezTo>
                    <a:pt x="407958" y="149881"/>
                    <a:pt x="413089" y="151713"/>
                    <a:pt x="428484" y="141084"/>
                  </a:cubicBezTo>
                  <a:cubicBezTo>
                    <a:pt x="432882" y="138151"/>
                    <a:pt x="437647" y="135952"/>
                    <a:pt x="441679" y="133386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4DF7DF73-662F-4C7E-ACB3-801CAA8F718F}"/>
                </a:ext>
              </a:extLst>
            </p:cNvPr>
            <p:cNvSpPr/>
            <p:nvPr/>
          </p:nvSpPr>
          <p:spPr>
            <a:xfrm>
              <a:off x="11364485" y="6554137"/>
              <a:ext cx="306426" cy="216990"/>
            </a:xfrm>
            <a:custGeom>
              <a:avLst/>
              <a:gdLst>
                <a:gd name="connsiteX0" fmla="*/ 120958 w 306426"/>
                <a:gd name="connsiteY0" fmla="*/ 157611 h 216990"/>
                <a:gd name="connsiteX1" fmla="*/ 102631 w 306426"/>
                <a:gd name="connsiteY1" fmla="*/ 165309 h 216990"/>
                <a:gd name="connsiteX2" fmla="*/ 93467 w 306426"/>
                <a:gd name="connsiteY2" fmla="*/ 146249 h 216990"/>
                <a:gd name="connsiteX3" fmla="*/ 76973 w 306426"/>
                <a:gd name="connsiteY3" fmla="*/ 151747 h 216990"/>
                <a:gd name="connsiteX4" fmla="*/ 61945 w 306426"/>
                <a:gd name="connsiteY4" fmla="*/ 155046 h 216990"/>
                <a:gd name="connsiteX5" fmla="*/ 40319 w 306426"/>
                <a:gd name="connsiteY5" fmla="*/ 162010 h 216990"/>
                <a:gd name="connsiteX6" fmla="*/ 8064 w 306426"/>
                <a:gd name="connsiteY6" fmla="*/ 123523 h 216990"/>
                <a:gd name="connsiteX7" fmla="*/ 4032 w 306426"/>
                <a:gd name="connsiteY7" fmla="*/ 119858 h 216990"/>
                <a:gd name="connsiteX8" fmla="*/ 0 w 306426"/>
                <a:gd name="connsiteY8" fmla="*/ 113260 h 216990"/>
                <a:gd name="connsiteX9" fmla="*/ 6964 w 306426"/>
                <a:gd name="connsiteY9" fmla="*/ 105196 h 216990"/>
                <a:gd name="connsiteX10" fmla="*/ 23458 w 306426"/>
                <a:gd name="connsiteY10" fmla="*/ 108862 h 216990"/>
                <a:gd name="connsiteX11" fmla="*/ 37387 w 306426"/>
                <a:gd name="connsiteY11" fmla="*/ 95667 h 216990"/>
                <a:gd name="connsiteX12" fmla="*/ 57913 w 306426"/>
                <a:gd name="connsiteY12" fmla="*/ 80272 h 216990"/>
                <a:gd name="connsiteX13" fmla="*/ 85770 w 306426"/>
                <a:gd name="connsiteY13" fmla="*/ 73308 h 216990"/>
                <a:gd name="connsiteX14" fmla="*/ 106296 w 306426"/>
                <a:gd name="connsiteY14" fmla="*/ 109962 h 216990"/>
                <a:gd name="connsiteX15" fmla="*/ 120225 w 306426"/>
                <a:gd name="connsiteY15" fmla="*/ 104463 h 216990"/>
                <a:gd name="connsiteX16" fmla="*/ 105563 w 306426"/>
                <a:gd name="connsiteY16" fmla="*/ 102264 h 216990"/>
                <a:gd name="connsiteX17" fmla="*/ 125356 w 306426"/>
                <a:gd name="connsiteY17" fmla="*/ 84304 h 216990"/>
                <a:gd name="connsiteX18" fmla="*/ 138552 w 306426"/>
                <a:gd name="connsiteY18" fmla="*/ 107029 h 216990"/>
                <a:gd name="connsiteX19" fmla="*/ 141484 w 306426"/>
                <a:gd name="connsiteY19" fmla="*/ 87969 h 216990"/>
                <a:gd name="connsiteX20" fmla="*/ 138552 w 306426"/>
                <a:gd name="connsiteY20" fmla="*/ 70009 h 216990"/>
                <a:gd name="connsiteX21" fmla="*/ 126456 w 306426"/>
                <a:gd name="connsiteY21" fmla="*/ 68176 h 216990"/>
                <a:gd name="connsiteX22" fmla="*/ 146615 w 306426"/>
                <a:gd name="connsiteY22" fmla="*/ 56080 h 216990"/>
                <a:gd name="connsiteX23" fmla="*/ 163476 w 306426"/>
                <a:gd name="connsiteY23" fmla="*/ 35554 h 216990"/>
                <a:gd name="connsiteX24" fmla="*/ 178138 w 306426"/>
                <a:gd name="connsiteY24" fmla="*/ 39220 h 216990"/>
                <a:gd name="connsiteX25" fmla="*/ 165309 w 306426"/>
                <a:gd name="connsiteY25" fmla="*/ 18693 h 216990"/>
                <a:gd name="connsiteX26" fmla="*/ 184002 w 306426"/>
                <a:gd name="connsiteY26" fmla="*/ 0 h 216990"/>
                <a:gd name="connsiteX27" fmla="*/ 189134 w 306426"/>
                <a:gd name="connsiteY27" fmla="*/ 19060 h 216990"/>
                <a:gd name="connsiteX28" fmla="*/ 190234 w 306426"/>
                <a:gd name="connsiteY28" fmla="*/ 19793 h 216990"/>
                <a:gd name="connsiteX29" fmla="*/ 191333 w 306426"/>
                <a:gd name="connsiteY29" fmla="*/ 18693 h 216990"/>
                <a:gd name="connsiteX30" fmla="*/ 212959 w 306426"/>
                <a:gd name="connsiteY30" fmla="*/ 25658 h 216990"/>
                <a:gd name="connsiteX31" fmla="*/ 204895 w 306426"/>
                <a:gd name="connsiteY31" fmla="*/ 38486 h 216990"/>
                <a:gd name="connsiteX32" fmla="*/ 197931 w 306426"/>
                <a:gd name="connsiteY32" fmla="*/ 52415 h 216990"/>
                <a:gd name="connsiteX33" fmla="*/ 219557 w 306426"/>
                <a:gd name="connsiteY33" fmla="*/ 63411 h 216990"/>
                <a:gd name="connsiteX34" fmla="*/ 224688 w 306426"/>
                <a:gd name="connsiteY34" fmla="*/ 61212 h 216990"/>
                <a:gd name="connsiteX35" fmla="*/ 234585 w 306426"/>
                <a:gd name="connsiteY35" fmla="*/ 61212 h 216990"/>
                <a:gd name="connsiteX36" fmla="*/ 226521 w 306426"/>
                <a:gd name="connsiteY36" fmla="*/ 52781 h 216990"/>
                <a:gd name="connsiteX37" fmla="*/ 249246 w 306426"/>
                <a:gd name="connsiteY37" fmla="*/ 34088 h 216990"/>
                <a:gd name="connsiteX38" fmla="*/ 239716 w 306426"/>
                <a:gd name="connsiteY38" fmla="*/ 5132 h 216990"/>
                <a:gd name="connsiteX39" fmla="*/ 255844 w 306426"/>
                <a:gd name="connsiteY39" fmla="*/ 18327 h 216990"/>
                <a:gd name="connsiteX40" fmla="*/ 258410 w 306426"/>
                <a:gd name="connsiteY40" fmla="*/ 26757 h 216990"/>
                <a:gd name="connsiteX41" fmla="*/ 263175 w 306426"/>
                <a:gd name="connsiteY41" fmla="*/ 44718 h 216990"/>
                <a:gd name="connsiteX42" fmla="*/ 270505 w 306426"/>
                <a:gd name="connsiteY42" fmla="*/ 52415 h 216990"/>
                <a:gd name="connsiteX43" fmla="*/ 300562 w 306426"/>
                <a:gd name="connsiteY43" fmla="*/ 56080 h 216990"/>
                <a:gd name="connsiteX44" fmla="*/ 306426 w 306426"/>
                <a:gd name="connsiteY44" fmla="*/ 59746 h 216990"/>
                <a:gd name="connsiteX45" fmla="*/ 290299 w 306426"/>
                <a:gd name="connsiteY45" fmla="*/ 68176 h 216990"/>
                <a:gd name="connsiteX46" fmla="*/ 270505 w 306426"/>
                <a:gd name="connsiteY46" fmla="*/ 83571 h 216990"/>
                <a:gd name="connsiteX47" fmla="*/ 257677 w 306426"/>
                <a:gd name="connsiteY47" fmla="*/ 93834 h 216990"/>
                <a:gd name="connsiteX48" fmla="*/ 254011 w 306426"/>
                <a:gd name="connsiteY48" fmla="*/ 76240 h 216990"/>
                <a:gd name="connsiteX49" fmla="*/ 211859 w 306426"/>
                <a:gd name="connsiteY49" fmla="*/ 134520 h 216990"/>
                <a:gd name="connsiteX50" fmla="*/ 210027 w 306426"/>
                <a:gd name="connsiteY50" fmla="*/ 142950 h 216990"/>
                <a:gd name="connsiteX51" fmla="*/ 178138 w 306426"/>
                <a:gd name="connsiteY51" fmla="*/ 184002 h 216990"/>
                <a:gd name="connsiteX52" fmla="*/ 167875 w 306426"/>
                <a:gd name="connsiteY52" fmla="*/ 205262 h 216990"/>
                <a:gd name="connsiteX53" fmla="*/ 160910 w 306426"/>
                <a:gd name="connsiteY53" fmla="*/ 216991 h 216990"/>
                <a:gd name="connsiteX54" fmla="*/ 146982 w 306426"/>
                <a:gd name="connsiteY54" fmla="*/ 194265 h 216990"/>
                <a:gd name="connsiteX55" fmla="*/ 168974 w 306426"/>
                <a:gd name="connsiteY55" fmla="*/ 146249 h 216990"/>
                <a:gd name="connsiteX56" fmla="*/ 171173 w 306426"/>
                <a:gd name="connsiteY56" fmla="*/ 136352 h 216990"/>
                <a:gd name="connsiteX57" fmla="*/ 173373 w 306426"/>
                <a:gd name="connsiteY57" fmla="*/ 118392 h 216990"/>
                <a:gd name="connsiteX58" fmla="*/ 146982 w 306426"/>
                <a:gd name="connsiteY58" fmla="*/ 119125 h 216990"/>
                <a:gd name="connsiteX59" fmla="*/ 120591 w 306426"/>
                <a:gd name="connsiteY59" fmla="*/ 135253 h 216990"/>
                <a:gd name="connsiteX60" fmla="*/ 120958 w 306426"/>
                <a:gd name="connsiteY60" fmla="*/ 157611 h 2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6426" h="216990">
                  <a:moveTo>
                    <a:pt x="120958" y="157611"/>
                  </a:moveTo>
                  <a:cubicBezTo>
                    <a:pt x="112527" y="155046"/>
                    <a:pt x="109595" y="164942"/>
                    <a:pt x="102631" y="165309"/>
                  </a:cubicBezTo>
                  <a:cubicBezTo>
                    <a:pt x="95300" y="161643"/>
                    <a:pt x="97499" y="153580"/>
                    <a:pt x="93467" y="146249"/>
                  </a:cubicBezTo>
                  <a:cubicBezTo>
                    <a:pt x="90168" y="157611"/>
                    <a:pt x="85403" y="161643"/>
                    <a:pt x="76973" y="151747"/>
                  </a:cubicBezTo>
                  <a:cubicBezTo>
                    <a:pt x="70375" y="143683"/>
                    <a:pt x="65977" y="144050"/>
                    <a:pt x="61945" y="155046"/>
                  </a:cubicBezTo>
                  <a:cubicBezTo>
                    <a:pt x="55714" y="172273"/>
                    <a:pt x="55347" y="170441"/>
                    <a:pt x="40319" y="162010"/>
                  </a:cubicBezTo>
                  <a:cubicBezTo>
                    <a:pt x="24192" y="152847"/>
                    <a:pt x="8430" y="145516"/>
                    <a:pt x="8064" y="123523"/>
                  </a:cubicBezTo>
                  <a:cubicBezTo>
                    <a:pt x="8064" y="122057"/>
                    <a:pt x="5498" y="120958"/>
                    <a:pt x="4032" y="119858"/>
                  </a:cubicBezTo>
                  <a:cubicBezTo>
                    <a:pt x="1833" y="118025"/>
                    <a:pt x="366" y="116193"/>
                    <a:pt x="0" y="113260"/>
                  </a:cubicBezTo>
                  <a:cubicBezTo>
                    <a:pt x="1100" y="109595"/>
                    <a:pt x="4032" y="107029"/>
                    <a:pt x="6964" y="105196"/>
                  </a:cubicBezTo>
                  <a:cubicBezTo>
                    <a:pt x="13562" y="101898"/>
                    <a:pt x="19427" y="101531"/>
                    <a:pt x="23458" y="108862"/>
                  </a:cubicBezTo>
                  <a:cubicBezTo>
                    <a:pt x="30789" y="107396"/>
                    <a:pt x="37387" y="101898"/>
                    <a:pt x="37387" y="95667"/>
                  </a:cubicBezTo>
                  <a:cubicBezTo>
                    <a:pt x="37753" y="80638"/>
                    <a:pt x="49849" y="82105"/>
                    <a:pt x="57913" y="80272"/>
                  </a:cubicBezTo>
                  <a:cubicBezTo>
                    <a:pt x="67443" y="78439"/>
                    <a:pt x="79172" y="77340"/>
                    <a:pt x="85770" y="73308"/>
                  </a:cubicBezTo>
                  <a:cubicBezTo>
                    <a:pt x="76240" y="95667"/>
                    <a:pt x="99332" y="97866"/>
                    <a:pt x="106296" y="109962"/>
                  </a:cubicBezTo>
                  <a:cubicBezTo>
                    <a:pt x="108862" y="114726"/>
                    <a:pt x="116193" y="109962"/>
                    <a:pt x="120225" y="104463"/>
                  </a:cubicBezTo>
                  <a:cubicBezTo>
                    <a:pt x="115460" y="103730"/>
                    <a:pt x="111428" y="102997"/>
                    <a:pt x="105563" y="102264"/>
                  </a:cubicBezTo>
                  <a:cubicBezTo>
                    <a:pt x="111428" y="94933"/>
                    <a:pt x="121324" y="93467"/>
                    <a:pt x="125356" y="84304"/>
                  </a:cubicBezTo>
                  <a:cubicBezTo>
                    <a:pt x="123890" y="95300"/>
                    <a:pt x="122057" y="105563"/>
                    <a:pt x="138552" y="107029"/>
                  </a:cubicBezTo>
                  <a:cubicBezTo>
                    <a:pt x="135253" y="99699"/>
                    <a:pt x="130854" y="93467"/>
                    <a:pt x="141484" y="87969"/>
                  </a:cubicBezTo>
                  <a:cubicBezTo>
                    <a:pt x="149548" y="83571"/>
                    <a:pt x="140018" y="75873"/>
                    <a:pt x="138552" y="70009"/>
                  </a:cubicBezTo>
                  <a:cubicBezTo>
                    <a:pt x="136719" y="60845"/>
                    <a:pt x="130854" y="73308"/>
                    <a:pt x="126456" y="68176"/>
                  </a:cubicBezTo>
                  <a:cubicBezTo>
                    <a:pt x="132320" y="63045"/>
                    <a:pt x="134153" y="54981"/>
                    <a:pt x="146615" y="56080"/>
                  </a:cubicBezTo>
                  <a:cubicBezTo>
                    <a:pt x="155046" y="56813"/>
                    <a:pt x="173006" y="53881"/>
                    <a:pt x="163476" y="35554"/>
                  </a:cubicBezTo>
                  <a:cubicBezTo>
                    <a:pt x="170807" y="31889"/>
                    <a:pt x="173006" y="40686"/>
                    <a:pt x="178138" y="39220"/>
                  </a:cubicBezTo>
                  <a:cubicBezTo>
                    <a:pt x="181803" y="27124"/>
                    <a:pt x="161277" y="30422"/>
                    <a:pt x="165309" y="18693"/>
                  </a:cubicBezTo>
                  <a:cubicBezTo>
                    <a:pt x="172273" y="13195"/>
                    <a:pt x="174839" y="3299"/>
                    <a:pt x="184002" y="0"/>
                  </a:cubicBezTo>
                  <a:cubicBezTo>
                    <a:pt x="189500" y="5498"/>
                    <a:pt x="187668" y="12829"/>
                    <a:pt x="189134" y="19060"/>
                  </a:cubicBezTo>
                  <a:cubicBezTo>
                    <a:pt x="189134" y="19427"/>
                    <a:pt x="189867" y="19793"/>
                    <a:pt x="190234" y="19793"/>
                  </a:cubicBezTo>
                  <a:cubicBezTo>
                    <a:pt x="190600" y="19793"/>
                    <a:pt x="190967" y="19060"/>
                    <a:pt x="191333" y="18693"/>
                  </a:cubicBezTo>
                  <a:cubicBezTo>
                    <a:pt x="197564" y="22725"/>
                    <a:pt x="208560" y="5864"/>
                    <a:pt x="212959" y="25658"/>
                  </a:cubicBezTo>
                  <a:cubicBezTo>
                    <a:pt x="215525" y="36654"/>
                    <a:pt x="207094" y="34088"/>
                    <a:pt x="204895" y="38486"/>
                  </a:cubicBezTo>
                  <a:cubicBezTo>
                    <a:pt x="202696" y="43252"/>
                    <a:pt x="191333" y="45451"/>
                    <a:pt x="197931" y="52415"/>
                  </a:cubicBezTo>
                  <a:cubicBezTo>
                    <a:pt x="203062" y="57913"/>
                    <a:pt x="207094" y="70742"/>
                    <a:pt x="219557" y="63411"/>
                  </a:cubicBezTo>
                  <a:cubicBezTo>
                    <a:pt x="221023" y="62678"/>
                    <a:pt x="222855" y="61579"/>
                    <a:pt x="224688" y="61212"/>
                  </a:cubicBezTo>
                  <a:cubicBezTo>
                    <a:pt x="227987" y="60845"/>
                    <a:pt x="231652" y="69642"/>
                    <a:pt x="234585" y="61212"/>
                  </a:cubicBezTo>
                  <a:cubicBezTo>
                    <a:pt x="236417" y="54981"/>
                    <a:pt x="227620" y="57547"/>
                    <a:pt x="226521" y="52781"/>
                  </a:cubicBezTo>
                  <a:cubicBezTo>
                    <a:pt x="229820" y="42152"/>
                    <a:pt x="247780" y="50949"/>
                    <a:pt x="249246" y="34088"/>
                  </a:cubicBezTo>
                  <a:cubicBezTo>
                    <a:pt x="250346" y="21626"/>
                    <a:pt x="244481" y="15028"/>
                    <a:pt x="239716" y="5132"/>
                  </a:cubicBezTo>
                  <a:cubicBezTo>
                    <a:pt x="247780" y="5864"/>
                    <a:pt x="259876" y="733"/>
                    <a:pt x="255844" y="18327"/>
                  </a:cubicBezTo>
                  <a:cubicBezTo>
                    <a:pt x="255111" y="21626"/>
                    <a:pt x="255477" y="26024"/>
                    <a:pt x="258410" y="26757"/>
                  </a:cubicBezTo>
                  <a:cubicBezTo>
                    <a:pt x="271972" y="30056"/>
                    <a:pt x="273438" y="34088"/>
                    <a:pt x="263175" y="44718"/>
                  </a:cubicBezTo>
                  <a:cubicBezTo>
                    <a:pt x="258043" y="50216"/>
                    <a:pt x="266107" y="52781"/>
                    <a:pt x="270505" y="52415"/>
                  </a:cubicBezTo>
                  <a:cubicBezTo>
                    <a:pt x="280769" y="51315"/>
                    <a:pt x="290299" y="54981"/>
                    <a:pt x="300562" y="56080"/>
                  </a:cubicBezTo>
                  <a:cubicBezTo>
                    <a:pt x="302394" y="57180"/>
                    <a:pt x="304227" y="58646"/>
                    <a:pt x="306426" y="59746"/>
                  </a:cubicBezTo>
                  <a:cubicBezTo>
                    <a:pt x="301661" y="63778"/>
                    <a:pt x="297629" y="68543"/>
                    <a:pt x="290299" y="68176"/>
                  </a:cubicBezTo>
                  <a:cubicBezTo>
                    <a:pt x="280036" y="67810"/>
                    <a:pt x="267573" y="64877"/>
                    <a:pt x="270505" y="83571"/>
                  </a:cubicBezTo>
                  <a:cubicBezTo>
                    <a:pt x="270872" y="86503"/>
                    <a:pt x="261342" y="94567"/>
                    <a:pt x="257677" y="93834"/>
                  </a:cubicBezTo>
                  <a:cubicBezTo>
                    <a:pt x="250346" y="92368"/>
                    <a:pt x="254011" y="83937"/>
                    <a:pt x="254011" y="76240"/>
                  </a:cubicBezTo>
                  <a:cubicBezTo>
                    <a:pt x="231652" y="90901"/>
                    <a:pt x="210393" y="104097"/>
                    <a:pt x="211859" y="134520"/>
                  </a:cubicBezTo>
                  <a:cubicBezTo>
                    <a:pt x="211859" y="137452"/>
                    <a:pt x="211859" y="141850"/>
                    <a:pt x="210027" y="142950"/>
                  </a:cubicBezTo>
                  <a:cubicBezTo>
                    <a:pt x="194632" y="152847"/>
                    <a:pt x="197564" y="176305"/>
                    <a:pt x="178138" y="184002"/>
                  </a:cubicBezTo>
                  <a:cubicBezTo>
                    <a:pt x="171173" y="186568"/>
                    <a:pt x="164209" y="194265"/>
                    <a:pt x="167875" y="205262"/>
                  </a:cubicBezTo>
                  <a:cubicBezTo>
                    <a:pt x="169341" y="209294"/>
                    <a:pt x="166408" y="213692"/>
                    <a:pt x="160910" y="216991"/>
                  </a:cubicBezTo>
                  <a:cubicBezTo>
                    <a:pt x="163110" y="205628"/>
                    <a:pt x="154313" y="201963"/>
                    <a:pt x="146982" y="194265"/>
                  </a:cubicBezTo>
                  <a:cubicBezTo>
                    <a:pt x="178871" y="189500"/>
                    <a:pt x="159078" y="161643"/>
                    <a:pt x="168974" y="146249"/>
                  </a:cubicBezTo>
                  <a:cubicBezTo>
                    <a:pt x="169341" y="145516"/>
                    <a:pt x="169707" y="140018"/>
                    <a:pt x="171173" y="136352"/>
                  </a:cubicBezTo>
                  <a:cubicBezTo>
                    <a:pt x="173373" y="130488"/>
                    <a:pt x="181070" y="121324"/>
                    <a:pt x="173373" y="118392"/>
                  </a:cubicBezTo>
                  <a:cubicBezTo>
                    <a:pt x="166042" y="115460"/>
                    <a:pt x="154679" y="106663"/>
                    <a:pt x="146982" y="119125"/>
                  </a:cubicBezTo>
                  <a:cubicBezTo>
                    <a:pt x="140751" y="129021"/>
                    <a:pt x="126822" y="124990"/>
                    <a:pt x="120591" y="135253"/>
                  </a:cubicBezTo>
                  <a:cubicBezTo>
                    <a:pt x="116926" y="143316"/>
                    <a:pt x="112161" y="150281"/>
                    <a:pt x="120958" y="157611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83FD7D59-1B52-4A0E-A47C-B1F7E07E4270}"/>
                </a:ext>
              </a:extLst>
            </p:cNvPr>
            <p:cNvSpPr/>
            <p:nvPr/>
          </p:nvSpPr>
          <p:spPr>
            <a:xfrm>
              <a:off x="11717823" y="6442342"/>
              <a:ext cx="184740" cy="145952"/>
            </a:xfrm>
            <a:custGeom>
              <a:avLst/>
              <a:gdLst>
                <a:gd name="connsiteX0" fmla="*/ 12101 w 184740"/>
                <a:gd name="connsiteY0" fmla="*/ 6598 h 145952"/>
                <a:gd name="connsiteX1" fmla="*/ 15766 w 184740"/>
                <a:gd name="connsiteY1" fmla="*/ 6598 h 145952"/>
                <a:gd name="connsiteX2" fmla="*/ 30428 w 184740"/>
                <a:gd name="connsiteY2" fmla="*/ 5132 h 145952"/>
                <a:gd name="connsiteX3" fmla="*/ 53520 w 184740"/>
                <a:gd name="connsiteY3" fmla="*/ 10996 h 145952"/>
                <a:gd name="connsiteX4" fmla="*/ 87974 w 184740"/>
                <a:gd name="connsiteY4" fmla="*/ 57913 h 145952"/>
                <a:gd name="connsiteX5" fmla="*/ 101903 w 184740"/>
                <a:gd name="connsiteY5" fmla="*/ 38120 h 145952"/>
                <a:gd name="connsiteX6" fmla="*/ 119497 w 184740"/>
                <a:gd name="connsiteY6" fmla="*/ 48016 h 145952"/>
                <a:gd name="connsiteX7" fmla="*/ 130859 w 184740"/>
                <a:gd name="connsiteY7" fmla="*/ 86870 h 145952"/>
                <a:gd name="connsiteX8" fmla="*/ 134891 w 184740"/>
                <a:gd name="connsiteY8" fmla="*/ 58646 h 145952"/>
                <a:gd name="connsiteX9" fmla="*/ 135258 w 184740"/>
                <a:gd name="connsiteY9" fmla="*/ 53515 h 145952"/>
                <a:gd name="connsiteX10" fmla="*/ 139656 w 184740"/>
                <a:gd name="connsiteY10" fmla="*/ 38120 h 145952"/>
                <a:gd name="connsiteX11" fmla="*/ 148820 w 184740"/>
                <a:gd name="connsiteY11" fmla="*/ 24558 h 145952"/>
                <a:gd name="connsiteX12" fmla="*/ 151019 w 184740"/>
                <a:gd name="connsiteY12" fmla="*/ 14295 h 145952"/>
                <a:gd name="connsiteX13" fmla="*/ 148086 w 184740"/>
                <a:gd name="connsiteY13" fmla="*/ 0 h 145952"/>
                <a:gd name="connsiteX14" fmla="*/ 184740 w 184740"/>
                <a:gd name="connsiteY14" fmla="*/ 32989 h 145952"/>
                <a:gd name="connsiteX15" fmla="*/ 171912 w 184740"/>
                <a:gd name="connsiteY15" fmla="*/ 103364 h 145952"/>
                <a:gd name="connsiteX16" fmla="*/ 158350 w 184740"/>
                <a:gd name="connsiteY16" fmla="*/ 119125 h 145952"/>
                <a:gd name="connsiteX17" fmla="*/ 144788 w 184740"/>
                <a:gd name="connsiteY17" fmla="*/ 120591 h 145952"/>
                <a:gd name="connsiteX18" fmla="*/ 123528 w 184740"/>
                <a:gd name="connsiteY18" fmla="*/ 128655 h 145952"/>
                <a:gd name="connsiteX19" fmla="*/ 85042 w 184740"/>
                <a:gd name="connsiteY19" fmla="*/ 136352 h 145952"/>
                <a:gd name="connsiteX20" fmla="*/ 57918 w 184740"/>
                <a:gd name="connsiteY20" fmla="*/ 124257 h 145952"/>
                <a:gd name="connsiteX21" fmla="*/ 50221 w 184740"/>
                <a:gd name="connsiteY21" fmla="*/ 128289 h 145952"/>
                <a:gd name="connsiteX22" fmla="*/ 22730 w 184740"/>
                <a:gd name="connsiteY22" fmla="*/ 134520 h 145952"/>
                <a:gd name="connsiteX23" fmla="*/ 22364 w 184740"/>
                <a:gd name="connsiteY23" fmla="*/ 129388 h 145952"/>
                <a:gd name="connsiteX24" fmla="*/ 35559 w 184740"/>
                <a:gd name="connsiteY24" fmla="*/ 107396 h 145952"/>
                <a:gd name="connsiteX25" fmla="*/ 5503 w 184740"/>
                <a:gd name="connsiteY25" fmla="*/ 88702 h 145952"/>
                <a:gd name="connsiteX26" fmla="*/ 2204 w 184740"/>
                <a:gd name="connsiteY26" fmla="*/ 49849 h 145952"/>
                <a:gd name="connsiteX27" fmla="*/ 6603 w 184740"/>
                <a:gd name="connsiteY27" fmla="*/ 35554 h 145952"/>
                <a:gd name="connsiteX28" fmla="*/ 6236 w 184740"/>
                <a:gd name="connsiteY28" fmla="*/ 13195 h 145952"/>
                <a:gd name="connsiteX29" fmla="*/ 12101 w 184740"/>
                <a:gd name="connsiteY29" fmla="*/ 6598 h 14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4740" h="145952">
                  <a:moveTo>
                    <a:pt x="12101" y="6598"/>
                  </a:moveTo>
                  <a:cubicBezTo>
                    <a:pt x="13200" y="6598"/>
                    <a:pt x="14666" y="6598"/>
                    <a:pt x="15766" y="6598"/>
                  </a:cubicBezTo>
                  <a:cubicBezTo>
                    <a:pt x="20531" y="4032"/>
                    <a:pt x="25663" y="8064"/>
                    <a:pt x="30428" y="5132"/>
                  </a:cubicBezTo>
                  <a:cubicBezTo>
                    <a:pt x="40324" y="-1100"/>
                    <a:pt x="48755" y="4399"/>
                    <a:pt x="53520" y="10996"/>
                  </a:cubicBezTo>
                  <a:cubicBezTo>
                    <a:pt x="65615" y="26024"/>
                    <a:pt x="84675" y="35921"/>
                    <a:pt x="87974" y="57913"/>
                  </a:cubicBezTo>
                  <a:cubicBezTo>
                    <a:pt x="90540" y="49116"/>
                    <a:pt x="90907" y="41419"/>
                    <a:pt x="101903" y="38120"/>
                  </a:cubicBezTo>
                  <a:cubicBezTo>
                    <a:pt x="112899" y="34821"/>
                    <a:pt x="114731" y="43618"/>
                    <a:pt x="119497" y="48016"/>
                  </a:cubicBezTo>
                  <a:cubicBezTo>
                    <a:pt x="131226" y="58280"/>
                    <a:pt x="139290" y="70009"/>
                    <a:pt x="130859" y="86870"/>
                  </a:cubicBezTo>
                  <a:cubicBezTo>
                    <a:pt x="133058" y="77340"/>
                    <a:pt x="141855" y="69276"/>
                    <a:pt x="134891" y="58646"/>
                  </a:cubicBezTo>
                  <a:cubicBezTo>
                    <a:pt x="133792" y="57180"/>
                    <a:pt x="134158" y="53515"/>
                    <a:pt x="135258" y="53515"/>
                  </a:cubicBezTo>
                  <a:cubicBezTo>
                    <a:pt x="148820" y="51682"/>
                    <a:pt x="139290" y="43618"/>
                    <a:pt x="139656" y="38120"/>
                  </a:cubicBezTo>
                  <a:cubicBezTo>
                    <a:pt x="140023" y="31889"/>
                    <a:pt x="140023" y="25291"/>
                    <a:pt x="148820" y="24558"/>
                  </a:cubicBezTo>
                  <a:cubicBezTo>
                    <a:pt x="160549" y="23458"/>
                    <a:pt x="147720" y="17227"/>
                    <a:pt x="151019" y="14295"/>
                  </a:cubicBezTo>
                  <a:cubicBezTo>
                    <a:pt x="150286" y="10263"/>
                    <a:pt x="149553" y="6231"/>
                    <a:pt x="148086" y="0"/>
                  </a:cubicBezTo>
                  <a:cubicBezTo>
                    <a:pt x="164214" y="8797"/>
                    <a:pt x="176310" y="18694"/>
                    <a:pt x="184740" y="32989"/>
                  </a:cubicBezTo>
                  <a:cubicBezTo>
                    <a:pt x="180342" y="56447"/>
                    <a:pt x="175944" y="79905"/>
                    <a:pt x="171912" y="103364"/>
                  </a:cubicBezTo>
                  <a:cubicBezTo>
                    <a:pt x="170445" y="111794"/>
                    <a:pt x="158350" y="110328"/>
                    <a:pt x="158350" y="119125"/>
                  </a:cubicBezTo>
                  <a:cubicBezTo>
                    <a:pt x="154318" y="123524"/>
                    <a:pt x="148820" y="123890"/>
                    <a:pt x="144788" y="120591"/>
                  </a:cubicBezTo>
                  <a:cubicBezTo>
                    <a:pt x="132692" y="110328"/>
                    <a:pt x="127560" y="122057"/>
                    <a:pt x="123528" y="128655"/>
                  </a:cubicBezTo>
                  <a:cubicBezTo>
                    <a:pt x="111433" y="147715"/>
                    <a:pt x="100803" y="152114"/>
                    <a:pt x="85042" y="136352"/>
                  </a:cubicBezTo>
                  <a:cubicBezTo>
                    <a:pt x="76245" y="127922"/>
                    <a:pt x="62683" y="137452"/>
                    <a:pt x="57918" y="124257"/>
                  </a:cubicBezTo>
                  <a:cubicBezTo>
                    <a:pt x="56818" y="128289"/>
                    <a:pt x="52053" y="125723"/>
                    <a:pt x="50221" y="128289"/>
                  </a:cubicBezTo>
                  <a:cubicBezTo>
                    <a:pt x="39958" y="144783"/>
                    <a:pt x="39958" y="144783"/>
                    <a:pt x="22730" y="134520"/>
                  </a:cubicBezTo>
                  <a:cubicBezTo>
                    <a:pt x="21997" y="133053"/>
                    <a:pt x="21997" y="131221"/>
                    <a:pt x="22364" y="129388"/>
                  </a:cubicBezTo>
                  <a:cubicBezTo>
                    <a:pt x="23830" y="120225"/>
                    <a:pt x="30794" y="114360"/>
                    <a:pt x="35559" y="107396"/>
                  </a:cubicBezTo>
                  <a:cubicBezTo>
                    <a:pt x="24197" y="102997"/>
                    <a:pt x="12467" y="96400"/>
                    <a:pt x="5503" y="88702"/>
                  </a:cubicBezTo>
                  <a:cubicBezTo>
                    <a:pt x="-2561" y="79539"/>
                    <a:pt x="5" y="63045"/>
                    <a:pt x="2204" y="49849"/>
                  </a:cubicBezTo>
                  <a:cubicBezTo>
                    <a:pt x="2937" y="45084"/>
                    <a:pt x="4770" y="38487"/>
                    <a:pt x="6603" y="35554"/>
                  </a:cubicBezTo>
                  <a:cubicBezTo>
                    <a:pt x="11734" y="27124"/>
                    <a:pt x="11001" y="20893"/>
                    <a:pt x="6236" y="13195"/>
                  </a:cubicBezTo>
                  <a:cubicBezTo>
                    <a:pt x="5137" y="10996"/>
                    <a:pt x="9535" y="8431"/>
                    <a:pt x="12101" y="6598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59A87F38-9848-4D09-8611-E4682ADBB746}"/>
                </a:ext>
              </a:extLst>
            </p:cNvPr>
            <p:cNvSpPr/>
            <p:nvPr/>
          </p:nvSpPr>
          <p:spPr>
            <a:xfrm>
              <a:off x="11662114" y="6549005"/>
              <a:ext cx="221560" cy="82622"/>
            </a:xfrm>
            <a:custGeom>
              <a:avLst/>
              <a:gdLst>
                <a:gd name="connsiteX0" fmla="*/ 78806 w 221560"/>
                <a:gd name="connsiteY0" fmla="*/ 23825 h 82622"/>
                <a:gd name="connsiteX1" fmla="*/ 96400 w 221560"/>
                <a:gd name="connsiteY1" fmla="*/ 31889 h 82622"/>
                <a:gd name="connsiteX2" fmla="*/ 102631 w 221560"/>
                <a:gd name="connsiteY2" fmla="*/ 30789 h 82622"/>
                <a:gd name="connsiteX3" fmla="*/ 101165 w 221560"/>
                <a:gd name="connsiteY3" fmla="*/ 24558 h 82622"/>
                <a:gd name="connsiteX4" fmla="*/ 97866 w 221560"/>
                <a:gd name="connsiteY4" fmla="*/ 16494 h 82622"/>
                <a:gd name="connsiteX5" fmla="*/ 116193 w 221560"/>
                <a:gd name="connsiteY5" fmla="*/ 15761 h 82622"/>
                <a:gd name="connsiteX6" fmla="*/ 122424 w 221560"/>
                <a:gd name="connsiteY6" fmla="*/ 18327 h 82622"/>
                <a:gd name="connsiteX7" fmla="*/ 141484 w 221560"/>
                <a:gd name="connsiteY7" fmla="*/ 25658 h 82622"/>
                <a:gd name="connsiteX8" fmla="*/ 162377 w 221560"/>
                <a:gd name="connsiteY8" fmla="*/ 34821 h 82622"/>
                <a:gd name="connsiteX9" fmla="*/ 171907 w 221560"/>
                <a:gd name="connsiteY9" fmla="*/ 30789 h 82622"/>
                <a:gd name="connsiteX10" fmla="*/ 188034 w 221560"/>
                <a:gd name="connsiteY10" fmla="*/ 7331 h 82622"/>
                <a:gd name="connsiteX11" fmla="*/ 191333 w 221560"/>
                <a:gd name="connsiteY11" fmla="*/ 0 h 82622"/>
                <a:gd name="connsiteX12" fmla="*/ 213692 w 221560"/>
                <a:gd name="connsiteY12" fmla="*/ 12829 h 82622"/>
                <a:gd name="connsiteX13" fmla="*/ 219557 w 221560"/>
                <a:gd name="connsiteY13" fmla="*/ 41785 h 82622"/>
                <a:gd name="connsiteX14" fmla="*/ 214059 w 221560"/>
                <a:gd name="connsiteY14" fmla="*/ 61579 h 82622"/>
                <a:gd name="connsiteX15" fmla="*/ 196098 w 221560"/>
                <a:gd name="connsiteY15" fmla="*/ 71108 h 82622"/>
                <a:gd name="connsiteX16" fmla="*/ 146615 w 221560"/>
                <a:gd name="connsiteY16" fmla="*/ 62678 h 82622"/>
                <a:gd name="connsiteX17" fmla="*/ 100798 w 221560"/>
                <a:gd name="connsiteY17" fmla="*/ 78439 h 82622"/>
                <a:gd name="connsiteX18" fmla="*/ 76240 w 221560"/>
                <a:gd name="connsiteY18" fmla="*/ 76973 h 82622"/>
                <a:gd name="connsiteX19" fmla="*/ 15028 w 221560"/>
                <a:gd name="connsiteY19" fmla="*/ 57913 h 82622"/>
                <a:gd name="connsiteX20" fmla="*/ 0 w 221560"/>
                <a:gd name="connsiteY20" fmla="*/ 31522 h 82622"/>
                <a:gd name="connsiteX21" fmla="*/ 19427 w 221560"/>
                <a:gd name="connsiteY21" fmla="*/ 29690 h 82622"/>
                <a:gd name="connsiteX22" fmla="*/ 37753 w 221560"/>
                <a:gd name="connsiteY22" fmla="*/ 19060 h 82622"/>
                <a:gd name="connsiteX23" fmla="*/ 64144 w 221560"/>
                <a:gd name="connsiteY23" fmla="*/ 18327 h 82622"/>
                <a:gd name="connsiteX24" fmla="*/ 78806 w 221560"/>
                <a:gd name="connsiteY24" fmla="*/ 23825 h 8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1560" h="82622">
                  <a:moveTo>
                    <a:pt x="78806" y="23825"/>
                  </a:moveTo>
                  <a:cubicBezTo>
                    <a:pt x="82471" y="31522"/>
                    <a:pt x="91268" y="27490"/>
                    <a:pt x="96400" y="31889"/>
                  </a:cubicBezTo>
                  <a:cubicBezTo>
                    <a:pt x="98599" y="33721"/>
                    <a:pt x="101165" y="33355"/>
                    <a:pt x="102631" y="30789"/>
                  </a:cubicBezTo>
                  <a:cubicBezTo>
                    <a:pt x="104097" y="28590"/>
                    <a:pt x="104097" y="26024"/>
                    <a:pt x="101165" y="24558"/>
                  </a:cubicBezTo>
                  <a:cubicBezTo>
                    <a:pt x="97499" y="22725"/>
                    <a:pt x="90902" y="21992"/>
                    <a:pt x="97866" y="16494"/>
                  </a:cubicBezTo>
                  <a:cubicBezTo>
                    <a:pt x="103364" y="11729"/>
                    <a:pt x="109962" y="15761"/>
                    <a:pt x="116193" y="15761"/>
                  </a:cubicBezTo>
                  <a:cubicBezTo>
                    <a:pt x="116193" y="22359"/>
                    <a:pt x="118025" y="19427"/>
                    <a:pt x="122424" y="18327"/>
                  </a:cubicBezTo>
                  <a:cubicBezTo>
                    <a:pt x="129388" y="16494"/>
                    <a:pt x="136719" y="17960"/>
                    <a:pt x="141484" y="25658"/>
                  </a:cubicBezTo>
                  <a:cubicBezTo>
                    <a:pt x="146249" y="33355"/>
                    <a:pt x="154679" y="34454"/>
                    <a:pt x="162377" y="34821"/>
                  </a:cubicBezTo>
                  <a:cubicBezTo>
                    <a:pt x="165675" y="34821"/>
                    <a:pt x="172273" y="31156"/>
                    <a:pt x="171907" y="30789"/>
                  </a:cubicBezTo>
                  <a:cubicBezTo>
                    <a:pt x="166409" y="15028"/>
                    <a:pt x="180337" y="13562"/>
                    <a:pt x="188034" y="7331"/>
                  </a:cubicBezTo>
                  <a:cubicBezTo>
                    <a:pt x="189867" y="5864"/>
                    <a:pt x="186202" y="1100"/>
                    <a:pt x="191333" y="0"/>
                  </a:cubicBezTo>
                  <a:cubicBezTo>
                    <a:pt x="197198" y="6231"/>
                    <a:pt x="201963" y="15761"/>
                    <a:pt x="213692" y="12829"/>
                  </a:cubicBezTo>
                  <a:cubicBezTo>
                    <a:pt x="223955" y="20893"/>
                    <a:pt x="222122" y="31522"/>
                    <a:pt x="219557" y="41785"/>
                  </a:cubicBezTo>
                  <a:cubicBezTo>
                    <a:pt x="218091" y="48383"/>
                    <a:pt x="214425" y="54981"/>
                    <a:pt x="214059" y="61579"/>
                  </a:cubicBezTo>
                  <a:cubicBezTo>
                    <a:pt x="212959" y="76240"/>
                    <a:pt x="212226" y="77340"/>
                    <a:pt x="196098" y="71108"/>
                  </a:cubicBezTo>
                  <a:cubicBezTo>
                    <a:pt x="182170" y="65610"/>
                    <a:pt x="162743" y="65977"/>
                    <a:pt x="146615" y="62678"/>
                  </a:cubicBezTo>
                  <a:cubicBezTo>
                    <a:pt x="126822" y="59013"/>
                    <a:pt x="113260" y="62678"/>
                    <a:pt x="100798" y="78439"/>
                  </a:cubicBezTo>
                  <a:cubicBezTo>
                    <a:pt x="93101" y="87969"/>
                    <a:pt x="84670" y="78439"/>
                    <a:pt x="76240" y="76973"/>
                  </a:cubicBezTo>
                  <a:cubicBezTo>
                    <a:pt x="54614" y="73308"/>
                    <a:pt x="36287" y="60479"/>
                    <a:pt x="15028" y="57913"/>
                  </a:cubicBezTo>
                  <a:cubicBezTo>
                    <a:pt x="17227" y="45084"/>
                    <a:pt x="5498" y="40319"/>
                    <a:pt x="0" y="31522"/>
                  </a:cubicBezTo>
                  <a:cubicBezTo>
                    <a:pt x="6231" y="26024"/>
                    <a:pt x="12829" y="30056"/>
                    <a:pt x="19427" y="29690"/>
                  </a:cubicBezTo>
                  <a:cubicBezTo>
                    <a:pt x="27124" y="29323"/>
                    <a:pt x="35921" y="33355"/>
                    <a:pt x="37753" y="19060"/>
                  </a:cubicBezTo>
                  <a:cubicBezTo>
                    <a:pt x="39220" y="9163"/>
                    <a:pt x="53515" y="9163"/>
                    <a:pt x="64144" y="18327"/>
                  </a:cubicBezTo>
                  <a:cubicBezTo>
                    <a:pt x="65244" y="19060"/>
                    <a:pt x="78073" y="24191"/>
                    <a:pt x="78806" y="2382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65CA5B62-1B60-4C9A-BAF5-5ED159472907}"/>
                </a:ext>
              </a:extLst>
            </p:cNvPr>
            <p:cNvSpPr/>
            <p:nvPr/>
          </p:nvSpPr>
          <p:spPr>
            <a:xfrm>
              <a:off x="11981736" y="6490454"/>
              <a:ext cx="12891" cy="14200"/>
            </a:xfrm>
            <a:custGeom>
              <a:avLst/>
              <a:gdLst>
                <a:gd name="connsiteX0" fmla="*/ 0 w 12891"/>
                <a:gd name="connsiteY0" fmla="*/ 3937 h 14200"/>
                <a:gd name="connsiteX1" fmla="*/ 12462 w 12891"/>
                <a:gd name="connsiteY1" fmla="*/ 2471 h 14200"/>
                <a:gd name="connsiteX2" fmla="*/ 733 w 12891"/>
                <a:gd name="connsiteY2" fmla="*/ 14200 h 14200"/>
                <a:gd name="connsiteX3" fmla="*/ 0 w 12891"/>
                <a:gd name="connsiteY3" fmla="*/ 3937 h 1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1" h="14200">
                  <a:moveTo>
                    <a:pt x="0" y="3937"/>
                  </a:moveTo>
                  <a:cubicBezTo>
                    <a:pt x="4032" y="2104"/>
                    <a:pt x="10630" y="-3027"/>
                    <a:pt x="12462" y="2471"/>
                  </a:cubicBezTo>
                  <a:cubicBezTo>
                    <a:pt x="14661" y="9802"/>
                    <a:pt x="8064" y="13467"/>
                    <a:pt x="733" y="14200"/>
                  </a:cubicBezTo>
                  <a:cubicBezTo>
                    <a:pt x="366" y="10901"/>
                    <a:pt x="0" y="7236"/>
                    <a:pt x="0" y="3937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0E945A43-E1C9-40AB-82EF-81672EE6C0F1}"/>
                </a:ext>
              </a:extLst>
            </p:cNvPr>
            <p:cNvSpPr/>
            <p:nvPr/>
          </p:nvSpPr>
          <p:spPr>
            <a:xfrm>
              <a:off x="12169037" y="6711015"/>
              <a:ext cx="30505" cy="33354"/>
            </a:xfrm>
            <a:custGeom>
              <a:avLst/>
              <a:gdLst>
                <a:gd name="connsiteX0" fmla="*/ 28223 w 30505"/>
                <a:gd name="connsiteY0" fmla="*/ 0 h 33354"/>
                <a:gd name="connsiteX1" fmla="*/ 3299 w 30505"/>
                <a:gd name="connsiteY1" fmla="*/ 33355 h 33354"/>
                <a:gd name="connsiteX2" fmla="*/ 0 w 30505"/>
                <a:gd name="connsiteY2" fmla="*/ 17227 h 33354"/>
                <a:gd name="connsiteX3" fmla="*/ 28223 w 30505"/>
                <a:gd name="connsiteY3" fmla="*/ 0 h 3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05" h="33354">
                  <a:moveTo>
                    <a:pt x="28223" y="0"/>
                  </a:moveTo>
                  <a:cubicBezTo>
                    <a:pt x="35188" y="22359"/>
                    <a:pt x="26024" y="33355"/>
                    <a:pt x="3299" y="33355"/>
                  </a:cubicBezTo>
                  <a:cubicBezTo>
                    <a:pt x="11363" y="25658"/>
                    <a:pt x="11363" y="25658"/>
                    <a:pt x="0" y="17227"/>
                  </a:cubicBezTo>
                  <a:cubicBezTo>
                    <a:pt x="15395" y="19060"/>
                    <a:pt x="26024" y="15395"/>
                    <a:pt x="28223" y="0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3B421DB0-4DA7-4E50-86EB-84EF6D7F7E06}"/>
                </a:ext>
              </a:extLst>
            </p:cNvPr>
            <p:cNvSpPr/>
            <p:nvPr/>
          </p:nvSpPr>
          <p:spPr>
            <a:xfrm>
              <a:off x="12198360" y="6647434"/>
              <a:ext cx="24672" cy="16768"/>
            </a:xfrm>
            <a:custGeom>
              <a:avLst/>
              <a:gdLst>
                <a:gd name="connsiteX0" fmla="*/ 0 w 24672"/>
                <a:gd name="connsiteY0" fmla="*/ 2002 h 16768"/>
                <a:gd name="connsiteX1" fmla="*/ 23458 w 24672"/>
                <a:gd name="connsiteY1" fmla="*/ 11899 h 16768"/>
                <a:gd name="connsiteX2" fmla="*/ 22725 w 24672"/>
                <a:gd name="connsiteY2" fmla="*/ 16664 h 16768"/>
                <a:gd name="connsiteX3" fmla="*/ 0 w 24672"/>
                <a:gd name="connsiteY3" fmla="*/ 2002 h 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72" h="16768">
                  <a:moveTo>
                    <a:pt x="0" y="2002"/>
                  </a:moveTo>
                  <a:cubicBezTo>
                    <a:pt x="10630" y="-1297"/>
                    <a:pt x="19793" y="-2030"/>
                    <a:pt x="23458" y="11899"/>
                  </a:cubicBezTo>
                  <a:cubicBezTo>
                    <a:pt x="23825" y="14098"/>
                    <a:pt x="26391" y="17397"/>
                    <a:pt x="22725" y="16664"/>
                  </a:cubicBezTo>
                  <a:cubicBezTo>
                    <a:pt x="13928" y="14831"/>
                    <a:pt x="366" y="18863"/>
                    <a:pt x="0" y="2002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18EE52CB-2392-4827-8870-4D29CB3EE3A8}"/>
                </a:ext>
              </a:extLst>
            </p:cNvPr>
            <p:cNvSpPr/>
            <p:nvPr/>
          </p:nvSpPr>
          <p:spPr>
            <a:xfrm>
              <a:off x="12161706" y="6521902"/>
              <a:ext cx="16860" cy="11228"/>
            </a:xfrm>
            <a:custGeom>
              <a:avLst/>
              <a:gdLst>
                <a:gd name="connsiteX0" fmla="*/ 16861 w 16860"/>
                <a:gd name="connsiteY0" fmla="*/ 10242 h 11228"/>
                <a:gd name="connsiteX1" fmla="*/ 0 w 16860"/>
                <a:gd name="connsiteY1" fmla="*/ 1078 h 11228"/>
                <a:gd name="connsiteX2" fmla="*/ 16861 w 16860"/>
                <a:gd name="connsiteY2" fmla="*/ 10242 h 1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60" h="11228">
                  <a:moveTo>
                    <a:pt x="16861" y="10242"/>
                  </a:moveTo>
                  <a:cubicBezTo>
                    <a:pt x="7331" y="13907"/>
                    <a:pt x="5498" y="6576"/>
                    <a:pt x="0" y="1078"/>
                  </a:cubicBezTo>
                  <a:cubicBezTo>
                    <a:pt x="11363" y="-3320"/>
                    <a:pt x="12096" y="6943"/>
                    <a:pt x="16861" y="1024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C0CB5D66-9221-40F4-9D63-4A8A1B297CCD}"/>
                </a:ext>
              </a:extLst>
            </p:cNvPr>
            <p:cNvSpPr/>
            <p:nvPr/>
          </p:nvSpPr>
          <p:spPr>
            <a:xfrm>
              <a:off x="12300991" y="6585394"/>
              <a:ext cx="58090" cy="63972"/>
            </a:xfrm>
            <a:custGeom>
              <a:avLst/>
              <a:gdLst>
                <a:gd name="connsiteX0" fmla="*/ 56080 w 58090"/>
                <a:gd name="connsiteY0" fmla="*/ 2830 h 63972"/>
                <a:gd name="connsiteX1" fmla="*/ 44351 w 58090"/>
                <a:gd name="connsiteY1" fmla="*/ 21890 h 63972"/>
                <a:gd name="connsiteX2" fmla="*/ 31889 w 58090"/>
                <a:gd name="connsiteY2" fmla="*/ 40950 h 63972"/>
                <a:gd name="connsiteX3" fmla="*/ 0 w 58090"/>
                <a:gd name="connsiteY3" fmla="*/ 63309 h 63972"/>
                <a:gd name="connsiteX4" fmla="*/ 8064 w 58090"/>
                <a:gd name="connsiteY4" fmla="*/ 56345 h 63972"/>
                <a:gd name="connsiteX5" fmla="*/ 14295 w 58090"/>
                <a:gd name="connsiteY5" fmla="*/ 50847 h 63972"/>
                <a:gd name="connsiteX6" fmla="*/ 15028 w 58090"/>
                <a:gd name="connsiteY6" fmla="*/ 33253 h 63972"/>
                <a:gd name="connsiteX7" fmla="*/ 21626 w 58090"/>
                <a:gd name="connsiteY7" fmla="*/ 3563 h 63972"/>
                <a:gd name="connsiteX8" fmla="*/ 33355 w 58090"/>
                <a:gd name="connsiteY8" fmla="*/ 1731 h 63972"/>
                <a:gd name="connsiteX9" fmla="*/ 56080 w 58090"/>
                <a:gd name="connsiteY9" fmla="*/ 2830 h 6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90" h="63972">
                  <a:moveTo>
                    <a:pt x="56080" y="2830"/>
                  </a:moveTo>
                  <a:cubicBezTo>
                    <a:pt x="59746" y="16759"/>
                    <a:pt x="59746" y="16759"/>
                    <a:pt x="44351" y="21890"/>
                  </a:cubicBezTo>
                  <a:cubicBezTo>
                    <a:pt x="35188" y="24823"/>
                    <a:pt x="26391" y="25555"/>
                    <a:pt x="31889" y="40950"/>
                  </a:cubicBezTo>
                  <a:cubicBezTo>
                    <a:pt x="37020" y="54879"/>
                    <a:pt x="18693" y="66975"/>
                    <a:pt x="0" y="63309"/>
                  </a:cubicBezTo>
                  <a:cubicBezTo>
                    <a:pt x="3299" y="61476"/>
                    <a:pt x="3299" y="55978"/>
                    <a:pt x="8064" y="56345"/>
                  </a:cubicBezTo>
                  <a:cubicBezTo>
                    <a:pt x="12829" y="56711"/>
                    <a:pt x="16861" y="54145"/>
                    <a:pt x="14295" y="50847"/>
                  </a:cubicBezTo>
                  <a:cubicBezTo>
                    <a:pt x="9530" y="44249"/>
                    <a:pt x="2932" y="38751"/>
                    <a:pt x="15028" y="33253"/>
                  </a:cubicBezTo>
                  <a:cubicBezTo>
                    <a:pt x="-3299" y="18591"/>
                    <a:pt x="29690" y="15659"/>
                    <a:pt x="21626" y="3563"/>
                  </a:cubicBezTo>
                  <a:cubicBezTo>
                    <a:pt x="25291" y="1731"/>
                    <a:pt x="29690" y="-2301"/>
                    <a:pt x="33355" y="1731"/>
                  </a:cubicBezTo>
                  <a:cubicBezTo>
                    <a:pt x="40686" y="10528"/>
                    <a:pt x="48383" y="6129"/>
                    <a:pt x="56080" y="2830"/>
                  </a:cubicBezTo>
                  <a:close/>
                </a:path>
              </a:pathLst>
            </a:custGeom>
            <a:solidFill>
              <a:srgbClr val="CB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3E802E34-658F-4C46-AE0F-4820EE7C0418}"/>
                </a:ext>
              </a:extLst>
            </p:cNvPr>
            <p:cNvSpPr/>
            <p:nvPr/>
          </p:nvSpPr>
          <p:spPr>
            <a:xfrm>
              <a:off x="12031322" y="6491217"/>
              <a:ext cx="19211" cy="63652"/>
            </a:xfrm>
            <a:custGeom>
              <a:avLst/>
              <a:gdLst>
                <a:gd name="connsiteX0" fmla="*/ 2462 w 19211"/>
                <a:gd name="connsiteY0" fmla="*/ 28831 h 63652"/>
                <a:gd name="connsiteX1" fmla="*/ 2462 w 19211"/>
                <a:gd name="connsiteY1" fmla="*/ 26998 h 63652"/>
                <a:gd name="connsiteX2" fmla="*/ 5394 w 19211"/>
                <a:gd name="connsiteY2" fmla="*/ 2807 h 63652"/>
                <a:gd name="connsiteX3" fmla="*/ 13458 w 19211"/>
                <a:gd name="connsiteY3" fmla="*/ 1341 h 63652"/>
                <a:gd name="connsiteX4" fmla="*/ 17857 w 19211"/>
                <a:gd name="connsiteY4" fmla="*/ 25532 h 63652"/>
                <a:gd name="connsiteX5" fmla="*/ 11259 w 19211"/>
                <a:gd name="connsiteY5" fmla="*/ 63652 h 63652"/>
                <a:gd name="connsiteX6" fmla="*/ 2462 w 19211"/>
                <a:gd name="connsiteY6" fmla="*/ 28831 h 6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11" h="63652">
                  <a:moveTo>
                    <a:pt x="2462" y="28831"/>
                  </a:moveTo>
                  <a:cubicBezTo>
                    <a:pt x="2462" y="28098"/>
                    <a:pt x="2462" y="27365"/>
                    <a:pt x="2462" y="26998"/>
                  </a:cubicBezTo>
                  <a:cubicBezTo>
                    <a:pt x="-1203" y="18568"/>
                    <a:pt x="-1203" y="10138"/>
                    <a:pt x="5394" y="2807"/>
                  </a:cubicBezTo>
                  <a:cubicBezTo>
                    <a:pt x="7594" y="241"/>
                    <a:pt x="10892" y="-1225"/>
                    <a:pt x="13458" y="1341"/>
                  </a:cubicBezTo>
                  <a:cubicBezTo>
                    <a:pt x="20789" y="7938"/>
                    <a:pt x="19689" y="16735"/>
                    <a:pt x="17857" y="25532"/>
                  </a:cubicBezTo>
                  <a:cubicBezTo>
                    <a:pt x="16757" y="38361"/>
                    <a:pt x="19689" y="51556"/>
                    <a:pt x="11259" y="63652"/>
                  </a:cubicBezTo>
                  <a:cubicBezTo>
                    <a:pt x="4295" y="52656"/>
                    <a:pt x="18223" y="36895"/>
                    <a:pt x="2462" y="2883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2DF57E6-EC0D-4B1A-AFC9-2EBD6DF729C9}"/>
                </a:ext>
              </a:extLst>
            </p:cNvPr>
            <p:cNvSpPr/>
            <p:nvPr/>
          </p:nvSpPr>
          <p:spPr>
            <a:xfrm>
              <a:off x="11478478" y="5089448"/>
              <a:ext cx="168962" cy="178625"/>
            </a:xfrm>
            <a:custGeom>
              <a:avLst/>
              <a:gdLst>
                <a:gd name="connsiteX0" fmla="*/ 18694 w 168962"/>
                <a:gd name="connsiteY0" fmla="*/ 145882 h 178625"/>
                <a:gd name="connsiteX1" fmla="*/ 0 w 168962"/>
                <a:gd name="connsiteY1" fmla="*/ 108495 h 178625"/>
                <a:gd name="connsiteX2" fmla="*/ 1466 w 168962"/>
                <a:gd name="connsiteY2" fmla="*/ 88702 h 178625"/>
                <a:gd name="connsiteX3" fmla="*/ 11729 w 168962"/>
                <a:gd name="connsiteY3" fmla="*/ 77340 h 178625"/>
                <a:gd name="connsiteX4" fmla="*/ 21626 w 168962"/>
                <a:gd name="connsiteY4" fmla="*/ 86870 h 178625"/>
                <a:gd name="connsiteX5" fmla="*/ 38487 w 168962"/>
                <a:gd name="connsiteY5" fmla="*/ 105930 h 178625"/>
                <a:gd name="connsiteX6" fmla="*/ 16128 w 168962"/>
                <a:gd name="connsiteY6" fmla="*/ 74407 h 178625"/>
                <a:gd name="connsiteX7" fmla="*/ 17960 w 168962"/>
                <a:gd name="connsiteY7" fmla="*/ 56813 h 178625"/>
                <a:gd name="connsiteX8" fmla="*/ 31522 w 168962"/>
                <a:gd name="connsiteY8" fmla="*/ 58280 h 178625"/>
                <a:gd name="connsiteX9" fmla="*/ 73308 w 168962"/>
                <a:gd name="connsiteY9" fmla="*/ 45817 h 178625"/>
                <a:gd name="connsiteX10" fmla="*/ 100065 w 168962"/>
                <a:gd name="connsiteY10" fmla="*/ 24558 h 178625"/>
                <a:gd name="connsiteX11" fmla="*/ 100065 w 168962"/>
                <a:gd name="connsiteY11" fmla="*/ 18693 h 178625"/>
                <a:gd name="connsiteX12" fmla="*/ 104830 w 168962"/>
                <a:gd name="connsiteY12" fmla="*/ 0 h 178625"/>
                <a:gd name="connsiteX13" fmla="*/ 153213 w 168962"/>
                <a:gd name="connsiteY13" fmla="*/ 15395 h 178625"/>
                <a:gd name="connsiteX14" fmla="*/ 155046 w 168962"/>
                <a:gd name="connsiteY14" fmla="*/ 22359 h 178625"/>
                <a:gd name="connsiteX15" fmla="*/ 145516 w 168962"/>
                <a:gd name="connsiteY15" fmla="*/ 71842 h 178625"/>
                <a:gd name="connsiteX16" fmla="*/ 136719 w 168962"/>
                <a:gd name="connsiteY16" fmla="*/ 76240 h 178625"/>
                <a:gd name="connsiteX17" fmla="*/ 157978 w 168962"/>
                <a:gd name="connsiteY17" fmla="*/ 115826 h 178625"/>
                <a:gd name="connsiteX18" fmla="*/ 164942 w 168962"/>
                <a:gd name="connsiteY18" fmla="*/ 142217 h 178625"/>
                <a:gd name="connsiteX19" fmla="*/ 130488 w 168962"/>
                <a:gd name="connsiteY19" fmla="*/ 156146 h 178625"/>
                <a:gd name="connsiteX20" fmla="*/ 115826 w 168962"/>
                <a:gd name="connsiteY20" fmla="*/ 160910 h 178625"/>
                <a:gd name="connsiteX21" fmla="*/ 67443 w 168962"/>
                <a:gd name="connsiteY21" fmla="*/ 172640 h 178625"/>
                <a:gd name="connsiteX22" fmla="*/ 18694 w 168962"/>
                <a:gd name="connsiteY22" fmla="*/ 145882 h 17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962" h="178625">
                  <a:moveTo>
                    <a:pt x="18694" y="145882"/>
                  </a:moveTo>
                  <a:cubicBezTo>
                    <a:pt x="8064" y="135619"/>
                    <a:pt x="4032" y="122057"/>
                    <a:pt x="0" y="108495"/>
                  </a:cubicBezTo>
                  <a:cubicBezTo>
                    <a:pt x="5132" y="102264"/>
                    <a:pt x="-1833" y="95300"/>
                    <a:pt x="1466" y="88702"/>
                  </a:cubicBezTo>
                  <a:cubicBezTo>
                    <a:pt x="4032" y="83571"/>
                    <a:pt x="4765" y="77340"/>
                    <a:pt x="11729" y="77340"/>
                  </a:cubicBezTo>
                  <a:cubicBezTo>
                    <a:pt x="17594" y="77340"/>
                    <a:pt x="20526" y="81738"/>
                    <a:pt x="21626" y="86870"/>
                  </a:cubicBezTo>
                  <a:cubicBezTo>
                    <a:pt x="23825" y="94934"/>
                    <a:pt x="27490" y="101898"/>
                    <a:pt x="38487" y="105930"/>
                  </a:cubicBezTo>
                  <a:cubicBezTo>
                    <a:pt x="27124" y="96033"/>
                    <a:pt x="20893" y="85770"/>
                    <a:pt x="16128" y="74407"/>
                  </a:cubicBezTo>
                  <a:cubicBezTo>
                    <a:pt x="13562" y="68543"/>
                    <a:pt x="13195" y="61945"/>
                    <a:pt x="17960" y="56813"/>
                  </a:cubicBezTo>
                  <a:cubicBezTo>
                    <a:pt x="22359" y="52049"/>
                    <a:pt x="27124" y="56447"/>
                    <a:pt x="31522" y="58280"/>
                  </a:cubicBezTo>
                  <a:cubicBezTo>
                    <a:pt x="48750" y="65610"/>
                    <a:pt x="60845" y="53515"/>
                    <a:pt x="73308" y="45817"/>
                  </a:cubicBezTo>
                  <a:cubicBezTo>
                    <a:pt x="82838" y="39953"/>
                    <a:pt x="87236" y="27124"/>
                    <a:pt x="100065" y="24558"/>
                  </a:cubicBezTo>
                  <a:cubicBezTo>
                    <a:pt x="106663" y="23092"/>
                    <a:pt x="100798" y="20160"/>
                    <a:pt x="100065" y="18693"/>
                  </a:cubicBezTo>
                  <a:cubicBezTo>
                    <a:pt x="97499" y="11363"/>
                    <a:pt x="99699" y="5132"/>
                    <a:pt x="104830" y="0"/>
                  </a:cubicBezTo>
                  <a:cubicBezTo>
                    <a:pt x="122424" y="733"/>
                    <a:pt x="138552" y="5132"/>
                    <a:pt x="153213" y="15395"/>
                  </a:cubicBezTo>
                  <a:cubicBezTo>
                    <a:pt x="152114" y="17960"/>
                    <a:pt x="153213" y="20526"/>
                    <a:pt x="155046" y="22359"/>
                  </a:cubicBezTo>
                  <a:cubicBezTo>
                    <a:pt x="175939" y="45084"/>
                    <a:pt x="173739" y="56447"/>
                    <a:pt x="145516" y="71842"/>
                  </a:cubicBezTo>
                  <a:cubicBezTo>
                    <a:pt x="142950" y="73308"/>
                    <a:pt x="140751" y="75507"/>
                    <a:pt x="136719" y="76240"/>
                  </a:cubicBezTo>
                  <a:cubicBezTo>
                    <a:pt x="153946" y="84304"/>
                    <a:pt x="164209" y="94934"/>
                    <a:pt x="157978" y="115826"/>
                  </a:cubicBezTo>
                  <a:cubicBezTo>
                    <a:pt x="155412" y="124257"/>
                    <a:pt x="165309" y="132687"/>
                    <a:pt x="164942" y="142217"/>
                  </a:cubicBezTo>
                  <a:cubicBezTo>
                    <a:pt x="160911" y="164942"/>
                    <a:pt x="143317" y="156879"/>
                    <a:pt x="130488" y="156146"/>
                  </a:cubicBezTo>
                  <a:cubicBezTo>
                    <a:pt x="123890" y="155779"/>
                    <a:pt x="120225" y="153946"/>
                    <a:pt x="115826" y="160910"/>
                  </a:cubicBezTo>
                  <a:cubicBezTo>
                    <a:pt x="103731" y="179970"/>
                    <a:pt x="87236" y="183269"/>
                    <a:pt x="67443" y="172640"/>
                  </a:cubicBezTo>
                  <a:cubicBezTo>
                    <a:pt x="50949" y="163476"/>
                    <a:pt x="34821" y="154679"/>
                    <a:pt x="18694" y="145882"/>
                  </a:cubicBezTo>
                  <a:close/>
                </a:path>
              </a:pathLst>
            </a:custGeom>
            <a:solidFill>
              <a:srgbClr val="C1A1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13703F03-7CEF-4AB1-B1AD-7382B1B24458}"/>
                </a:ext>
              </a:extLst>
            </p:cNvPr>
            <p:cNvSpPr/>
            <p:nvPr/>
          </p:nvSpPr>
          <p:spPr>
            <a:xfrm>
              <a:off x="11685874" y="5166636"/>
              <a:ext cx="116658" cy="105835"/>
            </a:xfrm>
            <a:custGeom>
              <a:avLst/>
              <a:gdLst>
                <a:gd name="connsiteX0" fmla="*/ 111126 w 116658"/>
                <a:gd name="connsiteY0" fmla="*/ 42303 h 105835"/>
                <a:gd name="connsiteX1" fmla="*/ 101962 w 116658"/>
                <a:gd name="connsiteY1" fmla="*/ 69794 h 105835"/>
                <a:gd name="connsiteX2" fmla="*/ 56145 w 116658"/>
                <a:gd name="connsiteY2" fmla="*/ 105715 h 105835"/>
                <a:gd name="connsiteX3" fmla="*/ 11061 w 116658"/>
                <a:gd name="connsiteY3" fmla="*/ 74192 h 105835"/>
                <a:gd name="connsiteX4" fmla="*/ 2630 w 116658"/>
                <a:gd name="connsiteY4" fmla="*/ 58065 h 105835"/>
                <a:gd name="connsiteX5" fmla="*/ 64 w 116658"/>
                <a:gd name="connsiteY5" fmla="*/ 12980 h 105835"/>
                <a:gd name="connsiteX6" fmla="*/ 5929 w 116658"/>
                <a:gd name="connsiteY6" fmla="*/ 5649 h 105835"/>
                <a:gd name="connsiteX7" fmla="*/ 11061 w 116658"/>
                <a:gd name="connsiteY7" fmla="*/ 12614 h 105835"/>
                <a:gd name="connsiteX8" fmla="*/ 90966 w 116658"/>
                <a:gd name="connsiteY8" fmla="*/ 518 h 105835"/>
                <a:gd name="connsiteX9" fmla="*/ 113691 w 116658"/>
                <a:gd name="connsiteY9" fmla="*/ 26176 h 105835"/>
                <a:gd name="connsiteX10" fmla="*/ 111126 w 116658"/>
                <a:gd name="connsiteY10" fmla="*/ 42303 h 10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658" h="105835">
                  <a:moveTo>
                    <a:pt x="111126" y="42303"/>
                  </a:moveTo>
                  <a:cubicBezTo>
                    <a:pt x="106361" y="50734"/>
                    <a:pt x="105628" y="60630"/>
                    <a:pt x="101962" y="69794"/>
                  </a:cubicBezTo>
                  <a:cubicBezTo>
                    <a:pt x="92799" y="91053"/>
                    <a:pt x="78137" y="103882"/>
                    <a:pt x="56145" y="105715"/>
                  </a:cubicBezTo>
                  <a:cubicBezTo>
                    <a:pt x="33786" y="107547"/>
                    <a:pt x="23523" y="88121"/>
                    <a:pt x="11061" y="74192"/>
                  </a:cubicBezTo>
                  <a:cubicBezTo>
                    <a:pt x="7395" y="70160"/>
                    <a:pt x="2630" y="64662"/>
                    <a:pt x="2630" y="58065"/>
                  </a:cubicBezTo>
                  <a:cubicBezTo>
                    <a:pt x="797" y="43036"/>
                    <a:pt x="1897" y="28008"/>
                    <a:pt x="64" y="12980"/>
                  </a:cubicBezTo>
                  <a:cubicBezTo>
                    <a:pt x="-302" y="9681"/>
                    <a:pt x="797" y="4916"/>
                    <a:pt x="5929" y="5649"/>
                  </a:cubicBezTo>
                  <a:cubicBezTo>
                    <a:pt x="9594" y="6016"/>
                    <a:pt x="8128" y="11147"/>
                    <a:pt x="11061" y="12614"/>
                  </a:cubicBezTo>
                  <a:cubicBezTo>
                    <a:pt x="38551" y="14813"/>
                    <a:pt x="63842" y="2351"/>
                    <a:pt x="90966" y="518"/>
                  </a:cubicBezTo>
                  <a:cubicBezTo>
                    <a:pt x="118090" y="-1315"/>
                    <a:pt x="119923" y="518"/>
                    <a:pt x="113691" y="26176"/>
                  </a:cubicBezTo>
                  <a:cubicBezTo>
                    <a:pt x="111492" y="31307"/>
                    <a:pt x="111492" y="36805"/>
                    <a:pt x="111126" y="42303"/>
                  </a:cubicBezTo>
                  <a:close/>
                </a:path>
              </a:pathLst>
            </a:custGeom>
            <a:solidFill>
              <a:srgbClr val="B0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41E233F4-5CAB-4981-B69B-DCDCF2567C12}"/>
                </a:ext>
              </a:extLst>
            </p:cNvPr>
            <p:cNvSpPr/>
            <p:nvPr/>
          </p:nvSpPr>
          <p:spPr>
            <a:xfrm>
              <a:off x="11474625" y="5078411"/>
              <a:ext cx="115647" cy="123930"/>
            </a:xfrm>
            <a:custGeom>
              <a:avLst/>
              <a:gdLst>
                <a:gd name="connsiteX0" fmla="*/ 108683 w 115647"/>
                <a:gd name="connsiteY0" fmla="*/ 10671 h 123930"/>
                <a:gd name="connsiteX1" fmla="*/ 115647 w 115647"/>
                <a:gd name="connsiteY1" fmla="*/ 40727 h 123930"/>
                <a:gd name="connsiteX2" fmla="*/ 85591 w 115647"/>
                <a:gd name="connsiteY2" fmla="*/ 54289 h 123930"/>
                <a:gd name="connsiteX3" fmla="*/ 52236 w 115647"/>
                <a:gd name="connsiteY3" fmla="*/ 75548 h 123930"/>
                <a:gd name="connsiteX4" fmla="*/ 25112 w 115647"/>
                <a:gd name="connsiteY4" fmla="*/ 67850 h 123930"/>
                <a:gd name="connsiteX5" fmla="*/ 32076 w 115647"/>
                <a:gd name="connsiteY5" fmla="*/ 99006 h 123930"/>
                <a:gd name="connsiteX6" fmla="*/ 51136 w 115647"/>
                <a:gd name="connsiteY6" fmla="*/ 123931 h 123930"/>
                <a:gd name="connsiteX7" fmla="*/ 22180 w 115647"/>
                <a:gd name="connsiteY7" fmla="*/ 100473 h 123930"/>
                <a:gd name="connsiteX8" fmla="*/ 15215 w 115647"/>
                <a:gd name="connsiteY8" fmla="*/ 91676 h 123930"/>
                <a:gd name="connsiteX9" fmla="*/ 8984 w 115647"/>
                <a:gd name="connsiteY9" fmla="*/ 101939 h 123930"/>
                <a:gd name="connsiteX10" fmla="*/ 4219 w 115647"/>
                <a:gd name="connsiteY10" fmla="*/ 119532 h 123930"/>
                <a:gd name="connsiteX11" fmla="*/ 7885 w 115647"/>
                <a:gd name="connsiteY11" fmla="*/ 52456 h 123930"/>
                <a:gd name="connsiteX12" fmla="*/ 21447 w 115647"/>
                <a:gd name="connsiteY12" fmla="*/ 56121 h 123930"/>
                <a:gd name="connsiteX13" fmla="*/ 48937 w 115647"/>
                <a:gd name="connsiteY13" fmla="*/ 9571 h 123930"/>
                <a:gd name="connsiteX14" fmla="*/ 82292 w 115647"/>
                <a:gd name="connsiteY14" fmla="*/ 4073 h 123930"/>
                <a:gd name="connsiteX15" fmla="*/ 108683 w 115647"/>
                <a:gd name="connsiteY15" fmla="*/ 10671 h 1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5647" h="123930">
                  <a:moveTo>
                    <a:pt x="108683" y="10671"/>
                  </a:moveTo>
                  <a:cubicBezTo>
                    <a:pt x="105384" y="21300"/>
                    <a:pt x="107950" y="30830"/>
                    <a:pt x="115647" y="40727"/>
                  </a:cubicBezTo>
                  <a:cubicBezTo>
                    <a:pt x="98053" y="31563"/>
                    <a:pt x="90356" y="46958"/>
                    <a:pt x="85591" y="54289"/>
                  </a:cubicBezTo>
                  <a:cubicBezTo>
                    <a:pt x="76794" y="67118"/>
                    <a:pt x="62865" y="67484"/>
                    <a:pt x="52236" y="75548"/>
                  </a:cubicBezTo>
                  <a:cubicBezTo>
                    <a:pt x="42339" y="83245"/>
                    <a:pt x="33909" y="73715"/>
                    <a:pt x="25112" y="67850"/>
                  </a:cubicBezTo>
                  <a:cubicBezTo>
                    <a:pt x="18881" y="81046"/>
                    <a:pt x="25845" y="90209"/>
                    <a:pt x="32076" y="99006"/>
                  </a:cubicBezTo>
                  <a:cubicBezTo>
                    <a:pt x="37941" y="107437"/>
                    <a:pt x="45272" y="114768"/>
                    <a:pt x="51136" y="123931"/>
                  </a:cubicBezTo>
                  <a:cubicBezTo>
                    <a:pt x="38674" y="119166"/>
                    <a:pt x="22546" y="119532"/>
                    <a:pt x="22180" y="100473"/>
                  </a:cubicBezTo>
                  <a:cubicBezTo>
                    <a:pt x="22180" y="96074"/>
                    <a:pt x="20714" y="90942"/>
                    <a:pt x="15215" y="91676"/>
                  </a:cubicBezTo>
                  <a:cubicBezTo>
                    <a:pt x="9717" y="92409"/>
                    <a:pt x="11550" y="98640"/>
                    <a:pt x="8984" y="101939"/>
                  </a:cubicBezTo>
                  <a:cubicBezTo>
                    <a:pt x="4952" y="107070"/>
                    <a:pt x="14849" y="116234"/>
                    <a:pt x="4219" y="119532"/>
                  </a:cubicBezTo>
                  <a:cubicBezTo>
                    <a:pt x="-6044" y="96441"/>
                    <a:pt x="5319" y="74815"/>
                    <a:pt x="7885" y="52456"/>
                  </a:cubicBezTo>
                  <a:cubicBezTo>
                    <a:pt x="12283" y="53555"/>
                    <a:pt x="17048" y="55022"/>
                    <a:pt x="21447" y="56121"/>
                  </a:cubicBezTo>
                  <a:cubicBezTo>
                    <a:pt x="13383" y="30464"/>
                    <a:pt x="39407" y="24599"/>
                    <a:pt x="48937" y="9571"/>
                  </a:cubicBezTo>
                  <a:cubicBezTo>
                    <a:pt x="57001" y="-2891"/>
                    <a:pt x="70563" y="-1425"/>
                    <a:pt x="82292" y="4073"/>
                  </a:cubicBezTo>
                  <a:cubicBezTo>
                    <a:pt x="90722" y="7738"/>
                    <a:pt x="100619" y="4806"/>
                    <a:pt x="108683" y="10671"/>
                  </a:cubicBezTo>
                  <a:close/>
                </a:path>
              </a:pathLst>
            </a:custGeom>
            <a:solidFill>
              <a:srgbClr val="A380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9D9C00C5-EECE-4C6A-A077-E05A8B34A190}"/>
                </a:ext>
              </a:extLst>
            </p:cNvPr>
            <p:cNvSpPr/>
            <p:nvPr/>
          </p:nvSpPr>
          <p:spPr>
            <a:xfrm>
              <a:off x="11696361" y="5028236"/>
              <a:ext cx="80599" cy="71854"/>
            </a:xfrm>
            <a:custGeom>
              <a:avLst/>
              <a:gdLst>
                <a:gd name="connsiteX0" fmla="*/ 33930 w 80599"/>
                <a:gd name="connsiteY0" fmla="*/ 0 h 71854"/>
                <a:gd name="connsiteX1" fmla="*/ 65085 w 80599"/>
                <a:gd name="connsiteY1" fmla="*/ 1466 h 71854"/>
                <a:gd name="connsiteX2" fmla="*/ 80480 w 80599"/>
                <a:gd name="connsiteY2" fmla="*/ 18327 h 71854"/>
                <a:gd name="connsiteX3" fmla="*/ 57755 w 80599"/>
                <a:gd name="connsiteY3" fmla="*/ 66344 h 71854"/>
                <a:gd name="connsiteX4" fmla="*/ 31730 w 80599"/>
                <a:gd name="connsiteY4" fmla="*/ 69276 h 71854"/>
                <a:gd name="connsiteX5" fmla="*/ 10105 w 80599"/>
                <a:gd name="connsiteY5" fmla="*/ 49483 h 71854"/>
                <a:gd name="connsiteX6" fmla="*/ 3140 w 80599"/>
                <a:gd name="connsiteY6" fmla="*/ 13195 h 71854"/>
                <a:gd name="connsiteX7" fmla="*/ 33930 w 80599"/>
                <a:gd name="connsiteY7" fmla="*/ 0 h 7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599" h="71854">
                  <a:moveTo>
                    <a:pt x="33930" y="0"/>
                  </a:moveTo>
                  <a:cubicBezTo>
                    <a:pt x="45292" y="367"/>
                    <a:pt x="54822" y="2199"/>
                    <a:pt x="65085" y="1466"/>
                  </a:cubicBezTo>
                  <a:cubicBezTo>
                    <a:pt x="74982" y="733"/>
                    <a:pt x="81580" y="4398"/>
                    <a:pt x="80480" y="18327"/>
                  </a:cubicBezTo>
                  <a:cubicBezTo>
                    <a:pt x="78647" y="37754"/>
                    <a:pt x="76815" y="53515"/>
                    <a:pt x="57755" y="66344"/>
                  </a:cubicBezTo>
                  <a:cubicBezTo>
                    <a:pt x="47125" y="73308"/>
                    <a:pt x="40527" y="72941"/>
                    <a:pt x="31730" y="69276"/>
                  </a:cubicBezTo>
                  <a:cubicBezTo>
                    <a:pt x="22200" y="65610"/>
                    <a:pt x="14870" y="57913"/>
                    <a:pt x="10105" y="49483"/>
                  </a:cubicBezTo>
                  <a:cubicBezTo>
                    <a:pt x="3507" y="38487"/>
                    <a:pt x="-4557" y="26757"/>
                    <a:pt x="3140" y="13195"/>
                  </a:cubicBezTo>
                  <a:cubicBezTo>
                    <a:pt x="10105" y="367"/>
                    <a:pt x="23300" y="1100"/>
                    <a:pt x="33930" y="0"/>
                  </a:cubicBezTo>
                  <a:close/>
                </a:path>
              </a:pathLst>
            </a:custGeom>
            <a:solidFill>
              <a:srgbClr val="A986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B03D1D0-7334-4AD8-87B1-6B885EB96A8E}"/>
                </a:ext>
              </a:extLst>
            </p:cNvPr>
            <p:cNvSpPr/>
            <p:nvPr/>
          </p:nvSpPr>
          <p:spPr>
            <a:xfrm>
              <a:off x="11610065" y="5104476"/>
              <a:ext cx="65965" cy="126822"/>
            </a:xfrm>
            <a:custGeom>
              <a:avLst/>
              <a:gdLst>
                <a:gd name="connsiteX0" fmla="*/ 32989 w 65965"/>
                <a:gd name="connsiteY0" fmla="*/ 126822 h 126822"/>
                <a:gd name="connsiteX1" fmla="*/ 17594 w 65965"/>
                <a:gd name="connsiteY1" fmla="*/ 103364 h 126822"/>
                <a:gd name="connsiteX2" fmla="*/ 17227 w 65965"/>
                <a:gd name="connsiteY2" fmla="*/ 98965 h 126822"/>
                <a:gd name="connsiteX3" fmla="*/ 8797 w 65965"/>
                <a:gd name="connsiteY3" fmla="*/ 67443 h 126822"/>
                <a:gd name="connsiteX4" fmla="*/ 0 w 65965"/>
                <a:gd name="connsiteY4" fmla="*/ 62312 h 126822"/>
                <a:gd name="connsiteX5" fmla="*/ 31522 w 65965"/>
                <a:gd name="connsiteY5" fmla="*/ 34821 h 126822"/>
                <a:gd name="connsiteX6" fmla="*/ 24558 w 65965"/>
                <a:gd name="connsiteY6" fmla="*/ 15395 h 126822"/>
                <a:gd name="connsiteX7" fmla="*/ 21259 w 65965"/>
                <a:gd name="connsiteY7" fmla="*/ 0 h 126822"/>
                <a:gd name="connsiteX8" fmla="*/ 56081 w 65965"/>
                <a:gd name="connsiteY8" fmla="*/ 40686 h 126822"/>
                <a:gd name="connsiteX9" fmla="*/ 53515 w 65965"/>
                <a:gd name="connsiteY9" fmla="*/ 103364 h 126822"/>
                <a:gd name="connsiteX10" fmla="*/ 40319 w 65965"/>
                <a:gd name="connsiteY10" fmla="*/ 123157 h 126822"/>
                <a:gd name="connsiteX11" fmla="*/ 32989 w 65965"/>
                <a:gd name="connsiteY11" fmla="*/ 126822 h 12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65" h="126822">
                  <a:moveTo>
                    <a:pt x="32989" y="126822"/>
                  </a:moveTo>
                  <a:cubicBezTo>
                    <a:pt x="24558" y="120958"/>
                    <a:pt x="27857" y="107762"/>
                    <a:pt x="17594" y="103364"/>
                  </a:cubicBezTo>
                  <a:cubicBezTo>
                    <a:pt x="16861" y="102997"/>
                    <a:pt x="16494" y="99332"/>
                    <a:pt x="17227" y="98965"/>
                  </a:cubicBezTo>
                  <a:cubicBezTo>
                    <a:pt x="35554" y="82471"/>
                    <a:pt x="18327" y="75873"/>
                    <a:pt x="8797" y="67443"/>
                  </a:cubicBezTo>
                  <a:cubicBezTo>
                    <a:pt x="6231" y="65244"/>
                    <a:pt x="2566" y="63778"/>
                    <a:pt x="0" y="62312"/>
                  </a:cubicBezTo>
                  <a:cubicBezTo>
                    <a:pt x="5498" y="47650"/>
                    <a:pt x="26757" y="52049"/>
                    <a:pt x="31522" y="34821"/>
                  </a:cubicBezTo>
                  <a:cubicBezTo>
                    <a:pt x="34821" y="23458"/>
                    <a:pt x="35921" y="23458"/>
                    <a:pt x="24558" y="15395"/>
                  </a:cubicBezTo>
                  <a:cubicBezTo>
                    <a:pt x="19793" y="12096"/>
                    <a:pt x="18694" y="6598"/>
                    <a:pt x="21259" y="0"/>
                  </a:cubicBezTo>
                  <a:cubicBezTo>
                    <a:pt x="32989" y="13562"/>
                    <a:pt x="53515" y="19427"/>
                    <a:pt x="56081" y="40686"/>
                  </a:cubicBezTo>
                  <a:cubicBezTo>
                    <a:pt x="70009" y="55347"/>
                    <a:pt x="69276" y="83937"/>
                    <a:pt x="53515" y="103364"/>
                  </a:cubicBezTo>
                  <a:cubicBezTo>
                    <a:pt x="48383" y="109595"/>
                    <a:pt x="44351" y="116193"/>
                    <a:pt x="40319" y="123157"/>
                  </a:cubicBezTo>
                  <a:cubicBezTo>
                    <a:pt x="38120" y="124623"/>
                    <a:pt x="35554" y="125723"/>
                    <a:pt x="32989" y="126822"/>
                  </a:cubicBezTo>
                  <a:close/>
                </a:path>
              </a:pathLst>
            </a:custGeom>
            <a:solidFill>
              <a:srgbClr val="9E78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6A0D1FB3-A59F-4579-87DD-DEC2C0EC22E7}"/>
                </a:ext>
              </a:extLst>
            </p:cNvPr>
            <p:cNvSpPr/>
            <p:nvPr/>
          </p:nvSpPr>
          <p:spPr>
            <a:xfrm>
              <a:off x="11534192" y="4940633"/>
              <a:ext cx="83178" cy="87788"/>
            </a:xfrm>
            <a:custGeom>
              <a:avLst/>
              <a:gdLst>
                <a:gd name="connsiteX0" fmla="*/ 72208 w 83178"/>
                <a:gd name="connsiteY0" fmla="*/ 42885 h 87788"/>
                <a:gd name="connsiteX1" fmla="*/ 82838 w 83178"/>
                <a:gd name="connsiteY1" fmla="*/ 64877 h 87788"/>
                <a:gd name="connsiteX2" fmla="*/ 69276 w 83178"/>
                <a:gd name="connsiteY2" fmla="*/ 80272 h 87788"/>
                <a:gd name="connsiteX3" fmla="*/ 15028 w 83178"/>
                <a:gd name="connsiteY3" fmla="*/ 69642 h 87788"/>
                <a:gd name="connsiteX4" fmla="*/ 367 w 83178"/>
                <a:gd name="connsiteY4" fmla="*/ 35554 h 87788"/>
                <a:gd name="connsiteX5" fmla="*/ 0 w 83178"/>
                <a:gd name="connsiteY5" fmla="*/ 31889 h 87788"/>
                <a:gd name="connsiteX6" fmla="*/ 16861 w 83178"/>
                <a:gd name="connsiteY6" fmla="*/ 0 h 87788"/>
                <a:gd name="connsiteX7" fmla="*/ 35554 w 83178"/>
                <a:gd name="connsiteY7" fmla="*/ 36287 h 87788"/>
                <a:gd name="connsiteX8" fmla="*/ 46184 w 83178"/>
                <a:gd name="connsiteY8" fmla="*/ 41052 h 87788"/>
                <a:gd name="connsiteX9" fmla="*/ 72208 w 83178"/>
                <a:gd name="connsiteY9" fmla="*/ 42885 h 8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178" h="87788">
                  <a:moveTo>
                    <a:pt x="72208" y="42885"/>
                  </a:moveTo>
                  <a:cubicBezTo>
                    <a:pt x="86137" y="45084"/>
                    <a:pt x="82838" y="56080"/>
                    <a:pt x="82838" y="64877"/>
                  </a:cubicBezTo>
                  <a:cubicBezTo>
                    <a:pt x="83204" y="74041"/>
                    <a:pt x="79172" y="76607"/>
                    <a:pt x="69276" y="80272"/>
                  </a:cubicBezTo>
                  <a:cubicBezTo>
                    <a:pt x="37387" y="91635"/>
                    <a:pt x="28590" y="91635"/>
                    <a:pt x="15028" y="69642"/>
                  </a:cubicBezTo>
                  <a:cubicBezTo>
                    <a:pt x="3665" y="61212"/>
                    <a:pt x="5132" y="46917"/>
                    <a:pt x="367" y="35554"/>
                  </a:cubicBezTo>
                  <a:cubicBezTo>
                    <a:pt x="367" y="34455"/>
                    <a:pt x="0" y="32988"/>
                    <a:pt x="0" y="31889"/>
                  </a:cubicBezTo>
                  <a:cubicBezTo>
                    <a:pt x="3299" y="20160"/>
                    <a:pt x="5498" y="7697"/>
                    <a:pt x="16861" y="0"/>
                  </a:cubicBezTo>
                  <a:cubicBezTo>
                    <a:pt x="25291" y="10996"/>
                    <a:pt x="37754" y="19427"/>
                    <a:pt x="35554" y="36287"/>
                  </a:cubicBezTo>
                  <a:cubicBezTo>
                    <a:pt x="34821" y="42152"/>
                    <a:pt x="42152" y="45451"/>
                    <a:pt x="46184" y="41052"/>
                  </a:cubicBezTo>
                  <a:cubicBezTo>
                    <a:pt x="56081" y="29323"/>
                    <a:pt x="63411" y="39953"/>
                    <a:pt x="72208" y="42885"/>
                  </a:cubicBezTo>
                  <a:close/>
                </a:path>
              </a:pathLst>
            </a:custGeom>
            <a:solidFill>
              <a:srgbClr val="B28C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EE235C01-D73C-4BBA-869B-8B1D54135E5C}"/>
                </a:ext>
              </a:extLst>
            </p:cNvPr>
            <p:cNvSpPr/>
            <p:nvPr/>
          </p:nvSpPr>
          <p:spPr>
            <a:xfrm>
              <a:off x="11552409" y="4908920"/>
              <a:ext cx="98138" cy="82241"/>
            </a:xfrm>
            <a:custGeom>
              <a:avLst/>
              <a:gdLst>
                <a:gd name="connsiteX0" fmla="*/ 53991 w 98138"/>
                <a:gd name="connsiteY0" fmla="*/ 74598 h 82241"/>
                <a:gd name="connsiteX1" fmla="*/ 44827 w 98138"/>
                <a:gd name="connsiteY1" fmla="*/ 75331 h 82241"/>
                <a:gd name="connsiteX2" fmla="*/ 31632 w 98138"/>
                <a:gd name="connsiteY2" fmla="*/ 77164 h 82241"/>
                <a:gd name="connsiteX3" fmla="*/ 21002 w 98138"/>
                <a:gd name="connsiteY3" fmla="*/ 80829 h 82241"/>
                <a:gd name="connsiteX4" fmla="*/ 11472 w 98138"/>
                <a:gd name="connsiteY4" fmla="*/ 70933 h 82241"/>
                <a:gd name="connsiteX5" fmla="*/ 476 w 98138"/>
                <a:gd name="connsiteY5" fmla="*/ 40510 h 82241"/>
                <a:gd name="connsiteX6" fmla="*/ 843 w 98138"/>
                <a:gd name="connsiteY6" fmla="*/ 33546 h 82241"/>
                <a:gd name="connsiteX7" fmla="*/ 4875 w 98138"/>
                <a:gd name="connsiteY7" fmla="*/ 26582 h 82241"/>
                <a:gd name="connsiteX8" fmla="*/ 8173 w 98138"/>
                <a:gd name="connsiteY8" fmla="*/ 22550 h 82241"/>
                <a:gd name="connsiteX9" fmla="*/ 27600 w 98138"/>
                <a:gd name="connsiteY9" fmla="*/ 21450 h 82241"/>
                <a:gd name="connsiteX10" fmla="*/ 59122 w 98138"/>
                <a:gd name="connsiteY10" fmla="*/ 9721 h 82241"/>
                <a:gd name="connsiteX11" fmla="*/ 92477 w 98138"/>
                <a:gd name="connsiteY11" fmla="*/ 1657 h 82241"/>
                <a:gd name="connsiteX12" fmla="*/ 94677 w 98138"/>
                <a:gd name="connsiteY12" fmla="*/ 18884 h 82241"/>
                <a:gd name="connsiteX13" fmla="*/ 78182 w 98138"/>
                <a:gd name="connsiteY13" fmla="*/ 29881 h 82241"/>
                <a:gd name="connsiteX14" fmla="*/ 50692 w 98138"/>
                <a:gd name="connsiteY14" fmla="*/ 36845 h 82241"/>
                <a:gd name="connsiteX15" fmla="*/ 56923 w 98138"/>
                <a:gd name="connsiteY15" fmla="*/ 60670 h 82241"/>
                <a:gd name="connsiteX16" fmla="*/ 53991 w 98138"/>
                <a:gd name="connsiteY16" fmla="*/ 74598 h 8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8138" h="82241">
                  <a:moveTo>
                    <a:pt x="53991" y="74598"/>
                  </a:moveTo>
                  <a:cubicBezTo>
                    <a:pt x="51058" y="78630"/>
                    <a:pt x="47760" y="78630"/>
                    <a:pt x="44827" y="75331"/>
                  </a:cubicBezTo>
                  <a:cubicBezTo>
                    <a:pt x="39329" y="69100"/>
                    <a:pt x="35297" y="68734"/>
                    <a:pt x="31632" y="77164"/>
                  </a:cubicBezTo>
                  <a:cubicBezTo>
                    <a:pt x="29799" y="81929"/>
                    <a:pt x="25401" y="83762"/>
                    <a:pt x="21002" y="80829"/>
                  </a:cubicBezTo>
                  <a:cubicBezTo>
                    <a:pt x="17337" y="78264"/>
                    <a:pt x="9273" y="76431"/>
                    <a:pt x="11472" y="70933"/>
                  </a:cubicBezTo>
                  <a:cubicBezTo>
                    <a:pt x="16970" y="56638"/>
                    <a:pt x="7807" y="49307"/>
                    <a:pt x="476" y="40510"/>
                  </a:cubicBezTo>
                  <a:cubicBezTo>
                    <a:pt x="-624" y="39044"/>
                    <a:pt x="476" y="36112"/>
                    <a:pt x="843" y="33546"/>
                  </a:cubicBezTo>
                  <a:cubicBezTo>
                    <a:pt x="-990" y="29147"/>
                    <a:pt x="1942" y="28048"/>
                    <a:pt x="4875" y="26582"/>
                  </a:cubicBezTo>
                  <a:cubicBezTo>
                    <a:pt x="5974" y="25116"/>
                    <a:pt x="7074" y="23649"/>
                    <a:pt x="8173" y="22550"/>
                  </a:cubicBezTo>
                  <a:cubicBezTo>
                    <a:pt x="14405" y="20717"/>
                    <a:pt x="20269" y="19984"/>
                    <a:pt x="27600" y="21450"/>
                  </a:cubicBezTo>
                  <a:cubicBezTo>
                    <a:pt x="39696" y="24383"/>
                    <a:pt x="50692" y="24383"/>
                    <a:pt x="59122" y="9721"/>
                  </a:cubicBezTo>
                  <a:cubicBezTo>
                    <a:pt x="65354" y="-1275"/>
                    <a:pt x="80748" y="-1275"/>
                    <a:pt x="92477" y="1657"/>
                  </a:cubicBezTo>
                  <a:cubicBezTo>
                    <a:pt x="101641" y="3856"/>
                    <a:pt x="97609" y="12287"/>
                    <a:pt x="94677" y="18884"/>
                  </a:cubicBezTo>
                  <a:cubicBezTo>
                    <a:pt x="92477" y="27681"/>
                    <a:pt x="88812" y="34279"/>
                    <a:pt x="78182" y="29881"/>
                  </a:cubicBezTo>
                  <a:cubicBezTo>
                    <a:pt x="67186" y="25116"/>
                    <a:pt x="58023" y="28048"/>
                    <a:pt x="50692" y="36845"/>
                  </a:cubicBezTo>
                  <a:cubicBezTo>
                    <a:pt x="41162" y="47841"/>
                    <a:pt x="53258" y="52972"/>
                    <a:pt x="56923" y="60670"/>
                  </a:cubicBezTo>
                  <a:cubicBezTo>
                    <a:pt x="55823" y="65068"/>
                    <a:pt x="54724" y="69833"/>
                    <a:pt x="53991" y="74598"/>
                  </a:cubicBezTo>
                  <a:close/>
                </a:path>
              </a:pathLst>
            </a:custGeom>
            <a:solidFill>
              <a:srgbClr val="9C75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1526C7DE-D368-4919-9C2B-984CC6C03F18}"/>
                </a:ext>
              </a:extLst>
            </p:cNvPr>
            <p:cNvSpPr/>
            <p:nvPr/>
          </p:nvSpPr>
          <p:spPr>
            <a:xfrm>
              <a:off x="11650746" y="5145528"/>
              <a:ext cx="45822" cy="82471"/>
            </a:xfrm>
            <a:custGeom>
              <a:avLst/>
              <a:gdLst>
                <a:gd name="connsiteX0" fmla="*/ 6 w 45822"/>
                <a:gd name="connsiteY0" fmla="*/ 82471 h 82471"/>
                <a:gd name="connsiteX1" fmla="*/ 19066 w 45822"/>
                <a:gd name="connsiteY1" fmla="*/ 38120 h 82471"/>
                <a:gd name="connsiteX2" fmla="*/ 15767 w 45822"/>
                <a:gd name="connsiteY2" fmla="*/ 0 h 82471"/>
                <a:gd name="connsiteX3" fmla="*/ 45823 w 45822"/>
                <a:gd name="connsiteY3" fmla="*/ 33721 h 82471"/>
                <a:gd name="connsiteX4" fmla="*/ 38492 w 45822"/>
                <a:gd name="connsiteY4" fmla="*/ 36287 h 82471"/>
                <a:gd name="connsiteX5" fmla="*/ 37392 w 45822"/>
                <a:gd name="connsiteY5" fmla="*/ 79539 h 82471"/>
                <a:gd name="connsiteX6" fmla="*/ 6 w 45822"/>
                <a:gd name="connsiteY6" fmla="*/ 82471 h 8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22" h="82471">
                  <a:moveTo>
                    <a:pt x="6" y="82471"/>
                  </a:moveTo>
                  <a:cubicBezTo>
                    <a:pt x="-361" y="64877"/>
                    <a:pt x="17599" y="55347"/>
                    <a:pt x="19066" y="38120"/>
                  </a:cubicBezTo>
                  <a:cubicBezTo>
                    <a:pt x="20165" y="24925"/>
                    <a:pt x="23464" y="12096"/>
                    <a:pt x="15767" y="0"/>
                  </a:cubicBezTo>
                  <a:cubicBezTo>
                    <a:pt x="29695" y="7697"/>
                    <a:pt x="41791" y="16861"/>
                    <a:pt x="45823" y="33721"/>
                  </a:cubicBezTo>
                  <a:cubicBezTo>
                    <a:pt x="42891" y="32988"/>
                    <a:pt x="35560" y="25291"/>
                    <a:pt x="38492" y="36287"/>
                  </a:cubicBezTo>
                  <a:cubicBezTo>
                    <a:pt x="42158" y="50949"/>
                    <a:pt x="42158" y="65244"/>
                    <a:pt x="37392" y="79539"/>
                  </a:cubicBezTo>
                  <a:cubicBezTo>
                    <a:pt x="22364" y="60845"/>
                    <a:pt x="22364" y="60845"/>
                    <a:pt x="6" y="82471"/>
                  </a:cubicBezTo>
                  <a:close/>
                </a:path>
              </a:pathLst>
            </a:custGeom>
            <a:solidFill>
              <a:srgbClr val="CBAF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60E16156-3115-4E5F-9A7A-A40F2D05312E}"/>
                </a:ext>
              </a:extLst>
            </p:cNvPr>
            <p:cNvSpPr/>
            <p:nvPr/>
          </p:nvSpPr>
          <p:spPr>
            <a:xfrm>
              <a:off x="11593424" y="4927804"/>
              <a:ext cx="60056" cy="41418"/>
            </a:xfrm>
            <a:custGeom>
              <a:avLst/>
              <a:gdLst>
                <a:gd name="connsiteX0" fmla="*/ 15909 w 60056"/>
                <a:gd name="connsiteY0" fmla="*/ 41419 h 41418"/>
                <a:gd name="connsiteX1" fmla="*/ 1980 w 60056"/>
                <a:gd name="connsiteY1" fmla="*/ 19060 h 41418"/>
                <a:gd name="connsiteX2" fmla="*/ 34235 w 60056"/>
                <a:gd name="connsiteY2" fmla="*/ 5498 h 41418"/>
                <a:gd name="connsiteX3" fmla="*/ 53296 w 60056"/>
                <a:gd name="connsiteY3" fmla="*/ 0 h 41418"/>
                <a:gd name="connsiteX4" fmla="*/ 52196 w 60056"/>
                <a:gd name="connsiteY4" fmla="*/ 24192 h 41418"/>
                <a:gd name="connsiteX5" fmla="*/ 30204 w 60056"/>
                <a:gd name="connsiteY5" fmla="*/ 28590 h 41418"/>
                <a:gd name="connsiteX6" fmla="*/ 15909 w 60056"/>
                <a:gd name="connsiteY6" fmla="*/ 41419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56" h="41418">
                  <a:moveTo>
                    <a:pt x="15909" y="41419"/>
                  </a:moveTo>
                  <a:cubicBezTo>
                    <a:pt x="5279" y="37754"/>
                    <a:pt x="-4251" y="32622"/>
                    <a:pt x="1980" y="19060"/>
                  </a:cubicBezTo>
                  <a:cubicBezTo>
                    <a:pt x="6745" y="8797"/>
                    <a:pt x="26905" y="0"/>
                    <a:pt x="34235" y="5498"/>
                  </a:cubicBezTo>
                  <a:cubicBezTo>
                    <a:pt x="43766" y="12462"/>
                    <a:pt x="48531" y="6964"/>
                    <a:pt x="53296" y="0"/>
                  </a:cubicBezTo>
                  <a:cubicBezTo>
                    <a:pt x="64658" y="8797"/>
                    <a:pt x="59893" y="16128"/>
                    <a:pt x="52196" y="24192"/>
                  </a:cubicBezTo>
                  <a:cubicBezTo>
                    <a:pt x="45598" y="31156"/>
                    <a:pt x="40467" y="39220"/>
                    <a:pt x="30204" y="28590"/>
                  </a:cubicBezTo>
                  <a:cubicBezTo>
                    <a:pt x="25805" y="23459"/>
                    <a:pt x="24706" y="24558"/>
                    <a:pt x="15909" y="41419"/>
                  </a:cubicBezTo>
                  <a:close/>
                </a:path>
              </a:pathLst>
            </a:custGeom>
            <a:solidFill>
              <a:srgbClr val="B998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73C07A3A-D9E0-4634-9A44-A58A3EEBD7E3}"/>
                </a:ext>
              </a:extLst>
            </p:cNvPr>
            <p:cNvSpPr/>
            <p:nvPr/>
          </p:nvSpPr>
          <p:spPr>
            <a:xfrm>
              <a:off x="11451991" y="4995575"/>
              <a:ext cx="41850" cy="63450"/>
            </a:xfrm>
            <a:custGeom>
              <a:avLst/>
              <a:gdLst>
                <a:gd name="connsiteX0" fmla="*/ 30152 w 41850"/>
                <a:gd name="connsiteY0" fmla="*/ 63450 h 63450"/>
                <a:gd name="connsiteX1" fmla="*/ 20622 w 41850"/>
                <a:gd name="connsiteY1" fmla="*/ 54287 h 63450"/>
                <a:gd name="connsiteX2" fmla="*/ 96 w 41850"/>
                <a:gd name="connsiteY2" fmla="*/ 30462 h 63450"/>
                <a:gd name="connsiteX3" fmla="*/ 30885 w 41850"/>
                <a:gd name="connsiteY3" fmla="*/ 39 h 63450"/>
                <a:gd name="connsiteX4" fmla="*/ 38583 w 41850"/>
                <a:gd name="connsiteY4" fmla="*/ 40358 h 63450"/>
                <a:gd name="connsiteX5" fmla="*/ 39316 w 41850"/>
                <a:gd name="connsiteY5" fmla="*/ 48422 h 63450"/>
                <a:gd name="connsiteX6" fmla="*/ 37483 w 41850"/>
                <a:gd name="connsiteY6" fmla="*/ 59785 h 63450"/>
                <a:gd name="connsiteX7" fmla="*/ 30152 w 41850"/>
                <a:gd name="connsiteY7" fmla="*/ 63450 h 6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50" h="63450">
                  <a:moveTo>
                    <a:pt x="30152" y="63450"/>
                  </a:moveTo>
                  <a:cubicBezTo>
                    <a:pt x="31252" y="56120"/>
                    <a:pt x="27587" y="55387"/>
                    <a:pt x="20622" y="54287"/>
                  </a:cubicBezTo>
                  <a:cubicBezTo>
                    <a:pt x="7427" y="52821"/>
                    <a:pt x="-1004" y="44390"/>
                    <a:pt x="96" y="30462"/>
                  </a:cubicBezTo>
                  <a:cubicBezTo>
                    <a:pt x="1929" y="8836"/>
                    <a:pt x="12192" y="-694"/>
                    <a:pt x="30885" y="39"/>
                  </a:cubicBezTo>
                  <a:cubicBezTo>
                    <a:pt x="19889" y="17266"/>
                    <a:pt x="21355" y="27530"/>
                    <a:pt x="38583" y="40358"/>
                  </a:cubicBezTo>
                  <a:cubicBezTo>
                    <a:pt x="43714" y="44390"/>
                    <a:pt x="41881" y="45857"/>
                    <a:pt x="39316" y="48422"/>
                  </a:cubicBezTo>
                  <a:cubicBezTo>
                    <a:pt x="35284" y="52088"/>
                    <a:pt x="34917" y="55387"/>
                    <a:pt x="37483" y="59785"/>
                  </a:cubicBezTo>
                  <a:cubicBezTo>
                    <a:pt x="36017" y="62717"/>
                    <a:pt x="33085" y="63450"/>
                    <a:pt x="30152" y="6345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205BE283-FF7E-4311-9105-D0024946E2DD}"/>
                </a:ext>
              </a:extLst>
            </p:cNvPr>
            <p:cNvSpPr/>
            <p:nvPr/>
          </p:nvSpPr>
          <p:spPr>
            <a:xfrm>
              <a:off x="11522278" y="4976554"/>
              <a:ext cx="26942" cy="34088"/>
            </a:xfrm>
            <a:custGeom>
              <a:avLst/>
              <a:gdLst>
                <a:gd name="connsiteX0" fmla="*/ 12281 w 26942"/>
                <a:gd name="connsiteY0" fmla="*/ 0 h 34088"/>
                <a:gd name="connsiteX1" fmla="*/ 26942 w 26942"/>
                <a:gd name="connsiteY1" fmla="*/ 34088 h 34088"/>
                <a:gd name="connsiteX2" fmla="*/ 18512 w 26942"/>
                <a:gd name="connsiteY2" fmla="*/ 30423 h 34088"/>
                <a:gd name="connsiteX3" fmla="*/ 10815 w 26942"/>
                <a:gd name="connsiteY3" fmla="*/ 9163 h 34088"/>
                <a:gd name="connsiteX4" fmla="*/ 12281 w 26942"/>
                <a:gd name="connsiteY4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42" h="34088">
                  <a:moveTo>
                    <a:pt x="12281" y="0"/>
                  </a:moveTo>
                  <a:cubicBezTo>
                    <a:pt x="25476" y="7697"/>
                    <a:pt x="18146" y="24192"/>
                    <a:pt x="26942" y="34088"/>
                  </a:cubicBezTo>
                  <a:cubicBezTo>
                    <a:pt x="24010" y="32989"/>
                    <a:pt x="21444" y="31156"/>
                    <a:pt x="18512" y="30423"/>
                  </a:cubicBezTo>
                  <a:cubicBezTo>
                    <a:pt x="5683" y="27124"/>
                    <a:pt x="-11544" y="25658"/>
                    <a:pt x="10815" y="9163"/>
                  </a:cubicBezTo>
                  <a:cubicBezTo>
                    <a:pt x="12647" y="7331"/>
                    <a:pt x="11914" y="2932"/>
                    <a:pt x="12281" y="0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C71C049-2E1B-4D21-94B0-BDAD3819EBB5}"/>
                </a:ext>
              </a:extLst>
            </p:cNvPr>
            <p:cNvSpPr/>
            <p:nvPr/>
          </p:nvSpPr>
          <p:spPr>
            <a:xfrm>
              <a:off x="11526649" y="4931470"/>
              <a:ext cx="30635" cy="41418"/>
            </a:xfrm>
            <a:custGeom>
              <a:avLst/>
              <a:gdLst>
                <a:gd name="connsiteX0" fmla="*/ 30635 w 30635"/>
                <a:gd name="connsiteY0" fmla="*/ 4032 h 41418"/>
                <a:gd name="connsiteX1" fmla="*/ 26603 w 30635"/>
                <a:gd name="connsiteY1" fmla="*/ 10996 h 41418"/>
                <a:gd name="connsiteX2" fmla="*/ 7543 w 30635"/>
                <a:gd name="connsiteY2" fmla="*/ 41419 h 41418"/>
                <a:gd name="connsiteX3" fmla="*/ 7543 w 30635"/>
                <a:gd name="connsiteY3" fmla="*/ 24192 h 41418"/>
                <a:gd name="connsiteX4" fmla="*/ 26237 w 30635"/>
                <a:gd name="connsiteY4" fmla="*/ 0 h 41418"/>
                <a:gd name="connsiteX5" fmla="*/ 30635 w 30635"/>
                <a:gd name="connsiteY5" fmla="*/ 4032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5" h="41418">
                  <a:moveTo>
                    <a:pt x="30635" y="4032"/>
                  </a:moveTo>
                  <a:cubicBezTo>
                    <a:pt x="29169" y="6231"/>
                    <a:pt x="27703" y="8797"/>
                    <a:pt x="26603" y="10996"/>
                  </a:cubicBezTo>
                  <a:cubicBezTo>
                    <a:pt x="12675" y="16494"/>
                    <a:pt x="18539" y="34088"/>
                    <a:pt x="7543" y="41419"/>
                  </a:cubicBezTo>
                  <a:cubicBezTo>
                    <a:pt x="212" y="35554"/>
                    <a:pt x="-4919" y="29323"/>
                    <a:pt x="7543" y="24192"/>
                  </a:cubicBezTo>
                  <a:cubicBezTo>
                    <a:pt x="18906" y="19793"/>
                    <a:pt x="11942" y="1466"/>
                    <a:pt x="26237" y="0"/>
                  </a:cubicBezTo>
                  <a:cubicBezTo>
                    <a:pt x="28069" y="1466"/>
                    <a:pt x="29169" y="2566"/>
                    <a:pt x="30635" y="4032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E7485D83-EFDB-4ECA-87B1-CB15E32B8964}"/>
                </a:ext>
              </a:extLst>
            </p:cNvPr>
            <p:cNvSpPr/>
            <p:nvPr/>
          </p:nvSpPr>
          <p:spPr>
            <a:xfrm>
              <a:off x="11697099" y="5361144"/>
              <a:ext cx="277245" cy="485383"/>
            </a:xfrm>
            <a:custGeom>
              <a:avLst/>
              <a:gdLst>
                <a:gd name="connsiteX0" fmla="*/ 36490 w 277245"/>
                <a:gd name="connsiteY0" fmla="*/ 441588 h 485383"/>
                <a:gd name="connsiteX1" fmla="*/ 42721 w 277245"/>
                <a:gd name="connsiteY1" fmla="*/ 420329 h 485383"/>
                <a:gd name="connsiteX2" fmla="*/ 38323 w 277245"/>
                <a:gd name="connsiteY2" fmla="*/ 406767 h 485383"/>
                <a:gd name="connsiteX3" fmla="*/ 25127 w 277245"/>
                <a:gd name="connsiteY3" fmla="*/ 393205 h 485383"/>
                <a:gd name="connsiteX4" fmla="*/ 25127 w 277245"/>
                <a:gd name="connsiteY4" fmla="*/ 389173 h 485383"/>
                <a:gd name="connsiteX5" fmla="*/ 36490 w 277245"/>
                <a:gd name="connsiteY5" fmla="*/ 381476 h 485383"/>
                <a:gd name="connsiteX6" fmla="*/ 51518 w 277245"/>
                <a:gd name="connsiteY6" fmla="*/ 359117 h 485383"/>
                <a:gd name="connsiteX7" fmla="*/ 57749 w 277245"/>
                <a:gd name="connsiteY7" fmla="*/ 341523 h 485383"/>
                <a:gd name="connsiteX8" fmla="*/ 69112 w 277245"/>
                <a:gd name="connsiteY8" fmla="*/ 340423 h 485383"/>
                <a:gd name="connsiteX9" fmla="*/ 77909 w 277245"/>
                <a:gd name="connsiteY9" fmla="*/ 342623 h 485383"/>
                <a:gd name="connsiteX10" fmla="*/ 82674 w 277245"/>
                <a:gd name="connsiteY10" fmla="*/ 309634 h 485383"/>
                <a:gd name="connsiteX11" fmla="*/ 72044 w 277245"/>
                <a:gd name="connsiteY11" fmla="*/ 319897 h 485383"/>
                <a:gd name="connsiteX12" fmla="*/ 63614 w 277245"/>
                <a:gd name="connsiteY12" fmla="*/ 311467 h 485383"/>
                <a:gd name="connsiteX13" fmla="*/ 59582 w 277245"/>
                <a:gd name="connsiteY13" fmla="*/ 282144 h 485383"/>
                <a:gd name="connsiteX14" fmla="*/ 47486 w 277245"/>
                <a:gd name="connsiteY14" fmla="*/ 263084 h 485383"/>
                <a:gd name="connsiteX15" fmla="*/ 51152 w 277245"/>
                <a:gd name="connsiteY15" fmla="*/ 242924 h 485383"/>
                <a:gd name="connsiteX16" fmla="*/ 66180 w 277245"/>
                <a:gd name="connsiteY16" fmla="*/ 231928 h 485383"/>
                <a:gd name="connsiteX17" fmla="*/ 90005 w 277245"/>
                <a:gd name="connsiteY17" fmla="*/ 255753 h 485383"/>
                <a:gd name="connsiteX18" fmla="*/ 94770 w 277245"/>
                <a:gd name="connsiteY18" fmla="*/ 263817 h 485383"/>
                <a:gd name="connsiteX19" fmla="*/ 103567 w 277245"/>
                <a:gd name="connsiteY19" fmla="*/ 257219 h 485383"/>
                <a:gd name="connsiteX20" fmla="*/ 96236 w 277245"/>
                <a:gd name="connsiteY20" fmla="*/ 228996 h 485383"/>
                <a:gd name="connsiteX21" fmla="*/ 104300 w 277245"/>
                <a:gd name="connsiteY21" fmla="*/ 207370 h 485383"/>
                <a:gd name="connsiteX22" fmla="*/ 114929 w 277245"/>
                <a:gd name="connsiteY22" fmla="*/ 197840 h 485383"/>
                <a:gd name="connsiteX23" fmla="*/ 118595 w 277245"/>
                <a:gd name="connsiteY23" fmla="*/ 186111 h 485383"/>
                <a:gd name="connsiteX24" fmla="*/ 120794 w 277245"/>
                <a:gd name="connsiteY24" fmla="*/ 159353 h 485383"/>
                <a:gd name="connsiteX25" fmla="*/ 125559 w 277245"/>
                <a:gd name="connsiteY25" fmla="*/ 140293 h 485383"/>
                <a:gd name="connsiteX26" fmla="*/ 106499 w 277245"/>
                <a:gd name="connsiteY26" fmla="*/ 146524 h 485383"/>
                <a:gd name="connsiteX27" fmla="*/ 94037 w 277245"/>
                <a:gd name="connsiteY27" fmla="*/ 105106 h 485383"/>
                <a:gd name="connsiteX28" fmla="*/ 82674 w 277245"/>
                <a:gd name="connsiteY28" fmla="*/ 103639 h 485383"/>
                <a:gd name="connsiteX29" fmla="*/ 87072 w 277245"/>
                <a:gd name="connsiteY29" fmla="*/ 112070 h 485383"/>
                <a:gd name="connsiteX30" fmla="*/ 85606 w 277245"/>
                <a:gd name="connsiteY30" fmla="*/ 125632 h 485383"/>
                <a:gd name="connsiteX31" fmla="*/ 73510 w 277245"/>
                <a:gd name="connsiteY31" fmla="*/ 145425 h 485383"/>
                <a:gd name="connsiteX32" fmla="*/ 58482 w 277245"/>
                <a:gd name="connsiteY32" fmla="*/ 165584 h 485383"/>
                <a:gd name="connsiteX33" fmla="*/ 57016 w 277245"/>
                <a:gd name="connsiteY33" fmla="*/ 111337 h 485383"/>
                <a:gd name="connsiteX34" fmla="*/ 29892 w 277245"/>
                <a:gd name="connsiteY34" fmla="*/ 134062 h 485383"/>
                <a:gd name="connsiteX35" fmla="*/ 26960 w 277245"/>
                <a:gd name="connsiteY35" fmla="*/ 95576 h 485383"/>
                <a:gd name="connsiteX36" fmla="*/ 29892 w 277245"/>
                <a:gd name="connsiteY36" fmla="*/ 108771 h 485383"/>
                <a:gd name="connsiteX37" fmla="*/ 42355 w 277245"/>
                <a:gd name="connsiteY37" fmla="*/ 103639 h 485383"/>
                <a:gd name="connsiteX38" fmla="*/ 58116 w 277245"/>
                <a:gd name="connsiteY38" fmla="*/ 88978 h 485383"/>
                <a:gd name="connsiteX39" fmla="*/ 35757 w 277245"/>
                <a:gd name="connsiteY39" fmla="*/ 61121 h 485383"/>
                <a:gd name="connsiteX40" fmla="*/ 3868 w 277245"/>
                <a:gd name="connsiteY40" fmla="*/ 47926 h 485383"/>
                <a:gd name="connsiteX41" fmla="*/ 3868 w 277245"/>
                <a:gd name="connsiteY41" fmla="*/ 38029 h 485383"/>
                <a:gd name="connsiteX42" fmla="*/ 25127 w 277245"/>
                <a:gd name="connsiteY42" fmla="*/ 6507 h 485383"/>
                <a:gd name="connsiteX43" fmla="*/ 39789 w 277245"/>
                <a:gd name="connsiteY43" fmla="*/ 6140 h 485383"/>
                <a:gd name="connsiteX44" fmla="*/ 62881 w 277245"/>
                <a:gd name="connsiteY44" fmla="*/ 2108 h 485383"/>
                <a:gd name="connsiteX45" fmla="*/ 117862 w 277245"/>
                <a:gd name="connsiteY45" fmla="*/ 5774 h 485383"/>
                <a:gd name="connsiteX46" fmla="*/ 159647 w 277245"/>
                <a:gd name="connsiteY46" fmla="*/ 2475 h 485383"/>
                <a:gd name="connsiteX47" fmla="*/ 168078 w 277245"/>
                <a:gd name="connsiteY47" fmla="*/ 6140 h 485383"/>
                <a:gd name="connsiteX48" fmla="*/ 149384 w 277245"/>
                <a:gd name="connsiteY48" fmla="*/ 17136 h 485383"/>
                <a:gd name="connsiteX49" fmla="*/ 127758 w 277245"/>
                <a:gd name="connsiteY49" fmla="*/ 20802 h 485383"/>
                <a:gd name="connsiteX50" fmla="*/ 104300 w 277245"/>
                <a:gd name="connsiteY50" fmla="*/ 16770 h 485383"/>
                <a:gd name="connsiteX51" fmla="*/ 104666 w 277245"/>
                <a:gd name="connsiteY51" fmla="*/ 41694 h 485383"/>
                <a:gd name="connsiteX52" fmla="*/ 120794 w 277245"/>
                <a:gd name="connsiteY52" fmla="*/ 60021 h 485383"/>
                <a:gd name="connsiteX53" fmla="*/ 189703 w 277245"/>
                <a:gd name="connsiteY53" fmla="*/ 49758 h 485383"/>
                <a:gd name="connsiteX54" fmla="*/ 205098 w 277245"/>
                <a:gd name="connsiteY54" fmla="*/ 61854 h 485383"/>
                <a:gd name="connsiteX55" fmla="*/ 191169 w 277245"/>
                <a:gd name="connsiteY55" fmla="*/ 101440 h 485383"/>
                <a:gd name="connsiteX56" fmla="*/ 187870 w 277245"/>
                <a:gd name="connsiteY56" fmla="*/ 115369 h 485383"/>
                <a:gd name="connsiteX57" fmla="*/ 212429 w 277245"/>
                <a:gd name="connsiteY57" fmla="*/ 103273 h 485383"/>
                <a:gd name="connsiteX58" fmla="*/ 227457 w 277245"/>
                <a:gd name="connsiteY58" fmla="*/ 91544 h 485383"/>
                <a:gd name="connsiteX59" fmla="*/ 244684 w 277245"/>
                <a:gd name="connsiteY59" fmla="*/ 78715 h 485383"/>
                <a:gd name="connsiteX60" fmla="*/ 261911 w 277245"/>
                <a:gd name="connsiteY60" fmla="*/ 74683 h 485383"/>
                <a:gd name="connsiteX61" fmla="*/ 258246 w 277245"/>
                <a:gd name="connsiteY61" fmla="*/ 90444 h 485383"/>
                <a:gd name="connsiteX62" fmla="*/ 253481 w 277245"/>
                <a:gd name="connsiteY62" fmla="*/ 106938 h 485383"/>
                <a:gd name="connsiteX63" fmla="*/ 267043 w 277245"/>
                <a:gd name="connsiteY63" fmla="*/ 110237 h 485383"/>
                <a:gd name="connsiteX64" fmla="*/ 275107 w 277245"/>
                <a:gd name="connsiteY64" fmla="*/ 110970 h 485383"/>
                <a:gd name="connsiteX65" fmla="*/ 273274 w 277245"/>
                <a:gd name="connsiteY65" fmla="*/ 119401 h 485383"/>
                <a:gd name="connsiteX66" fmla="*/ 252015 w 277245"/>
                <a:gd name="connsiteY66" fmla="*/ 130030 h 485383"/>
                <a:gd name="connsiteX67" fmla="*/ 272541 w 277245"/>
                <a:gd name="connsiteY67" fmla="*/ 142492 h 485383"/>
                <a:gd name="connsiteX68" fmla="*/ 266310 w 277245"/>
                <a:gd name="connsiteY68" fmla="*/ 161552 h 485383"/>
                <a:gd name="connsiteX69" fmla="*/ 258612 w 277245"/>
                <a:gd name="connsiteY69" fmla="*/ 153122 h 485383"/>
                <a:gd name="connsiteX70" fmla="*/ 256780 w 277245"/>
                <a:gd name="connsiteY70" fmla="*/ 139927 h 485383"/>
                <a:gd name="connsiteX71" fmla="*/ 245784 w 277245"/>
                <a:gd name="connsiteY71" fmla="*/ 146158 h 485383"/>
                <a:gd name="connsiteX72" fmla="*/ 210596 w 277245"/>
                <a:gd name="connsiteY72" fmla="*/ 147257 h 485383"/>
                <a:gd name="connsiteX73" fmla="*/ 218293 w 277245"/>
                <a:gd name="connsiteY73" fmla="*/ 128931 h 485383"/>
                <a:gd name="connsiteX74" fmla="*/ 169544 w 277245"/>
                <a:gd name="connsiteY74" fmla="*/ 135528 h 485383"/>
                <a:gd name="connsiteX75" fmla="*/ 163312 w 277245"/>
                <a:gd name="connsiteY75" fmla="*/ 145425 h 485383"/>
                <a:gd name="connsiteX76" fmla="*/ 170643 w 277245"/>
                <a:gd name="connsiteY76" fmla="*/ 146891 h 485383"/>
                <a:gd name="connsiteX77" fmla="*/ 172842 w 277245"/>
                <a:gd name="connsiteY77" fmla="*/ 160086 h 485383"/>
                <a:gd name="connsiteX78" fmla="*/ 176141 w 277245"/>
                <a:gd name="connsiteY78" fmla="*/ 172182 h 485383"/>
                <a:gd name="connsiteX79" fmla="*/ 185671 w 277245"/>
                <a:gd name="connsiteY79" fmla="*/ 164851 h 485383"/>
                <a:gd name="connsiteX80" fmla="*/ 194102 w 277245"/>
                <a:gd name="connsiteY80" fmla="*/ 154222 h 485383"/>
                <a:gd name="connsiteX81" fmla="*/ 206197 w 277245"/>
                <a:gd name="connsiteY81" fmla="*/ 159353 h 485383"/>
                <a:gd name="connsiteX82" fmla="*/ 197767 w 277245"/>
                <a:gd name="connsiteY82" fmla="*/ 171083 h 485383"/>
                <a:gd name="connsiteX83" fmla="*/ 191536 w 277245"/>
                <a:gd name="connsiteY83" fmla="*/ 192708 h 485383"/>
                <a:gd name="connsiteX84" fmla="*/ 180906 w 277245"/>
                <a:gd name="connsiteY84" fmla="*/ 215067 h 485383"/>
                <a:gd name="connsiteX85" fmla="*/ 179074 w 277245"/>
                <a:gd name="connsiteY85" fmla="*/ 223498 h 485383"/>
                <a:gd name="connsiteX86" fmla="*/ 165878 w 277245"/>
                <a:gd name="connsiteY86" fmla="*/ 250621 h 485383"/>
                <a:gd name="connsiteX87" fmla="*/ 153416 w 277245"/>
                <a:gd name="connsiteY87" fmla="*/ 245490 h 485383"/>
                <a:gd name="connsiteX88" fmla="*/ 125559 w 277245"/>
                <a:gd name="connsiteY88" fmla="*/ 231561 h 485383"/>
                <a:gd name="connsiteX89" fmla="*/ 121160 w 277245"/>
                <a:gd name="connsiteY89" fmla="*/ 217633 h 485383"/>
                <a:gd name="connsiteX90" fmla="*/ 158181 w 277245"/>
                <a:gd name="connsiteY90" fmla="*/ 212868 h 485383"/>
                <a:gd name="connsiteX91" fmla="*/ 145719 w 277245"/>
                <a:gd name="connsiteY91" fmla="*/ 186477 h 485383"/>
                <a:gd name="connsiteX92" fmla="*/ 122993 w 277245"/>
                <a:gd name="connsiteY92" fmla="*/ 214334 h 485383"/>
                <a:gd name="connsiteX93" fmla="*/ 119694 w 277245"/>
                <a:gd name="connsiteY93" fmla="*/ 235227 h 485383"/>
                <a:gd name="connsiteX94" fmla="*/ 125559 w 277245"/>
                <a:gd name="connsiteY94" fmla="*/ 242558 h 485383"/>
                <a:gd name="connsiteX95" fmla="*/ 125559 w 277245"/>
                <a:gd name="connsiteY95" fmla="*/ 272614 h 485383"/>
                <a:gd name="connsiteX96" fmla="*/ 110897 w 277245"/>
                <a:gd name="connsiteY96" fmla="*/ 281044 h 485383"/>
                <a:gd name="connsiteX97" fmla="*/ 106499 w 277245"/>
                <a:gd name="connsiteY97" fmla="*/ 283976 h 485383"/>
                <a:gd name="connsiteX98" fmla="*/ 107965 w 277245"/>
                <a:gd name="connsiteY98" fmla="*/ 295706 h 485383"/>
                <a:gd name="connsiteX99" fmla="*/ 102467 w 277245"/>
                <a:gd name="connsiteY99" fmla="*/ 312566 h 485383"/>
                <a:gd name="connsiteX100" fmla="*/ 102100 w 277245"/>
                <a:gd name="connsiteY100" fmla="*/ 315865 h 485383"/>
                <a:gd name="connsiteX101" fmla="*/ 102834 w 277245"/>
                <a:gd name="connsiteY101" fmla="*/ 314399 h 485383"/>
                <a:gd name="connsiteX102" fmla="*/ 113097 w 277245"/>
                <a:gd name="connsiteY102" fmla="*/ 308168 h 485383"/>
                <a:gd name="connsiteX103" fmla="*/ 117862 w 277245"/>
                <a:gd name="connsiteY103" fmla="*/ 313666 h 485383"/>
                <a:gd name="connsiteX104" fmla="*/ 128491 w 277245"/>
                <a:gd name="connsiteY104" fmla="*/ 310001 h 485383"/>
                <a:gd name="connsiteX105" fmla="*/ 122260 w 277245"/>
                <a:gd name="connsiteY105" fmla="*/ 361316 h 485383"/>
                <a:gd name="connsiteX106" fmla="*/ 114929 w 277245"/>
                <a:gd name="connsiteY106" fmla="*/ 363882 h 485383"/>
                <a:gd name="connsiteX107" fmla="*/ 98802 w 277245"/>
                <a:gd name="connsiteY107" fmla="*/ 381476 h 485383"/>
                <a:gd name="connsiteX108" fmla="*/ 93670 w 277245"/>
                <a:gd name="connsiteY108" fmla="*/ 381109 h 485383"/>
                <a:gd name="connsiteX109" fmla="*/ 61048 w 277245"/>
                <a:gd name="connsiteY109" fmla="*/ 369380 h 485383"/>
                <a:gd name="connsiteX110" fmla="*/ 98802 w 277245"/>
                <a:gd name="connsiteY110" fmla="*/ 392838 h 485383"/>
                <a:gd name="connsiteX111" fmla="*/ 113463 w 277245"/>
                <a:gd name="connsiteY111" fmla="*/ 395038 h 485383"/>
                <a:gd name="connsiteX112" fmla="*/ 120427 w 277245"/>
                <a:gd name="connsiteY112" fmla="*/ 402735 h 485383"/>
                <a:gd name="connsiteX113" fmla="*/ 114196 w 277245"/>
                <a:gd name="connsiteY113" fmla="*/ 408233 h 485383"/>
                <a:gd name="connsiteX114" fmla="*/ 101367 w 277245"/>
                <a:gd name="connsiteY114" fmla="*/ 452218 h 485383"/>
                <a:gd name="connsiteX115" fmla="*/ 98802 w 277245"/>
                <a:gd name="connsiteY115" fmla="*/ 468345 h 485383"/>
                <a:gd name="connsiteX116" fmla="*/ 95136 w 277245"/>
                <a:gd name="connsiteY116" fmla="*/ 483373 h 485383"/>
                <a:gd name="connsiteX117" fmla="*/ 75710 w 277245"/>
                <a:gd name="connsiteY117" fmla="*/ 465779 h 485383"/>
                <a:gd name="connsiteX118" fmla="*/ 54084 w 277245"/>
                <a:gd name="connsiteY118" fmla="*/ 472011 h 485383"/>
                <a:gd name="connsiteX119" fmla="*/ 36490 w 277245"/>
                <a:gd name="connsiteY119" fmla="*/ 441588 h 485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277245" h="485383">
                  <a:moveTo>
                    <a:pt x="36490" y="441588"/>
                  </a:moveTo>
                  <a:cubicBezTo>
                    <a:pt x="32092" y="432424"/>
                    <a:pt x="37956" y="426193"/>
                    <a:pt x="42721" y="420329"/>
                  </a:cubicBezTo>
                  <a:cubicBezTo>
                    <a:pt x="48952" y="412632"/>
                    <a:pt x="51518" y="407866"/>
                    <a:pt x="38323" y="406767"/>
                  </a:cubicBezTo>
                  <a:cubicBezTo>
                    <a:pt x="30626" y="406034"/>
                    <a:pt x="29159" y="397970"/>
                    <a:pt x="25127" y="393205"/>
                  </a:cubicBezTo>
                  <a:cubicBezTo>
                    <a:pt x="25127" y="391739"/>
                    <a:pt x="25127" y="390639"/>
                    <a:pt x="25127" y="389173"/>
                  </a:cubicBezTo>
                  <a:cubicBezTo>
                    <a:pt x="27693" y="384774"/>
                    <a:pt x="29892" y="379643"/>
                    <a:pt x="36490" y="381476"/>
                  </a:cubicBezTo>
                  <a:cubicBezTo>
                    <a:pt x="49319" y="379276"/>
                    <a:pt x="46020" y="366081"/>
                    <a:pt x="51518" y="359117"/>
                  </a:cubicBezTo>
                  <a:cubicBezTo>
                    <a:pt x="47486" y="351053"/>
                    <a:pt x="51152" y="345555"/>
                    <a:pt x="57749" y="341523"/>
                  </a:cubicBezTo>
                  <a:cubicBezTo>
                    <a:pt x="61415" y="340057"/>
                    <a:pt x="65080" y="339690"/>
                    <a:pt x="69112" y="340423"/>
                  </a:cubicBezTo>
                  <a:cubicBezTo>
                    <a:pt x="72044" y="340790"/>
                    <a:pt x="74610" y="343356"/>
                    <a:pt x="77909" y="342623"/>
                  </a:cubicBezTo>
                  <a:cubicBezTo>
                    <a:pt x="69479" y="330160"/>
                    <a:pt x="89638" y="322463"/>
                    <a:pt x="82674" y="309634"/>
                  </a:cubicBezTo>
                  <a:cubicBezTo>
                    <a:pt x="79742" y="313666"/>
                    <a:pt x="79009" y="320264"/>
                    <a:pt x="72044" y="319897"/>
                  </a:cubicBezTo>
                  <a:cubicBezTo>
                    <a:pt x="66546" y="319531"/>
                    <a:pt x="64714" y="315499"/>
                    <a:pt x="63614" y="311467"/>
                  </a:cubicBezTo>
                  <a:cubicBezTo>
                    <a:pt x="61415" y="301937"/>
                    <a:pt x="50785" y="293873"/>
                    <a:pt x="59582" y="282144"/>
                  </a:cubicBezTo>
                  <a:cubicBezTo>
                    <a:pt x="61048" y="280311"/>
                    <a:pt x="52618" y="268215"/>
                    <a:pt x="47486" y="263084"/>
                  </a:cubicBezTo>
                  <a:cubicBezTo>
                    <a:pt x="37590" y="253187"/>
                    <a:pt x="43088" y="248422"/>
                    <a:pt x="51152" y="242924"/>
                  </a:cubicBezTo>
                  <a:cubicBezTo>
                    <a:pt x="53351" y="235227"/>
                    <a:pt x="62514" y="237059"/>
                    <a:pt x="66180" y="231928"/>
                  </a:cubicBezTo>
                  <a:cubicBezTo>
                    <a:pt x="88905" y="234127"/>
                    <a:pt x="91837" y="237059"/>
                    <a:pt x="90005" y="255753"/>
                  </a:cubicBezTo>
                  <a:cubicBezTo>
                    <a:pt x="89638" y="260151"/>
                    <a:pt x="90005" y="263450"/>
                    <a:pt x="94770" y="263817"/>
                  </a:cubicBezTo>
                  <a:cubicBezTo>
                    <a:pt x="99535" y="264550"/>
                    <a:pt x="104666" y="263084"/>
                    <a:pt x="103567" y="257219"/>
                  </a:cubicBezTo>
                  <a:cubicBezTo>
                    <a:pt x="102100" y="247689"/>
                    <a:pt x="102467" y="237426"/>
                    <a:pt x="96236" y="228996"/>
                  </a:cubicBezTo>
                  <a:cubicBezTo>
                    <a:pt x="86339" y="215067"/>
                    <a:pt x="87072" y="212135"/>
                    <a:pt x="104300" y="207370"/>
                  </a:cubicBezTo>
                  <a:cubicBezTo>
                    <a:pt x="110164" y="205904"/>
                    <a:pt x="111997" y="201872"/>
                    <a:pt x="114929" y="197840"/>
                  </a:cubicBezTo>
                  <a:cubicBezTo>
                    <a:pt x="121160" y="195274"/>
                    <a:pt x="122627" y="189043"/>
                    <a:pt x="118595" y="186111"/>
                  </a:cubicBezTo>
                  <a:cubicBezTo>
                    <a:pt x="103933" y="175114"/>
                    <a:pt x="117862" y="168150"/>
                    <a:pt x="120794" y="159353"/>
                  </a:cubicBezTo>
                  <a:cubicBezTo>
                    <a:pt x="122627" y="153122"/>
                    <a:pt x="134723" y="148357"/>
                    <a:pt x="125559" y="140293"/>
                  </a:cubicBezTo>
                  <a:cubicBezTo>
                    <a:pt x="117495" y="132962"/>
                    <a:pt x="112730" y="143959"/>
                    <a:pt x="106499" y="146524"/>
                  </a:cubicBezTo>
                  <a:cubicBezTo>
                    <a:pt x="104300" y="132229"/>
                    <a:pt x="108698" y="115369"/>
                    <a:pt x="94037" y="105106"/>
                  </a:cubicBezTo>
                  <a:cubicBezTo>
                    <a:pt x="91104" y="102906"/>
                    <a:pt x="86339" y="98508"/>
                    <a:pt x="82674" y="103639"/>
                  </a:cubicBezTo>
                  <a:cubicBezTo>
                    <a:pt x="79742" y="107671"/>
                    <a:pt x="83407" y="109870"/>
                    <a:pt x="87072" y="112070"/>
                  </a:cubicBezTo>
                  <a:cubicBezTo>
                    <a:pt x="95869" y="117201"/>
                    <a:pt x="92204" y="123433"/>
                    <a:pt x="85606" y="125632"/>
                  </a:cubicBezTo>
                  <a:cubicBezTo>
                    <a:pt x="74610" y="128931"/>
                    <a:pt x="72411" y="135895"/>
                    <a:pt x="73510" y="145425"/>
                  </a:cubicBezTo>
                  <a:cubicBezTo>
                    <a:pt x="74610" y="156421"/>
                    <a:pt x="64347" y="158987"/>
                    <a:pt x="58482" y="165584"/>
                  </a:cubicBezTo>
                  <a:cubicBezTo>
                    <a:pt x="56650" y="147624"/>
                    <a:pt x="62881" y="129297"/>
                    <a:pt x="57016" y="111337"/>
                  </a:cubicBezTo>
                  <a:cubicBezTo>
                    <a:pt x="33924" y="117934"/>
                    <a:pt x="33924" y="117934"/>
                    <a:pt x="29892" y="134062"/>
                  </a:cubicBezTo>
                  <a:cubicBezTo>
                    <a:pt x="31358" y="121233"/>
                    <a:pt x="13765" y="110970"/>
                    <a:pt x="26960" y="95576"/>
                  </a:cubicBezTo>
                  <a:cubicBezTo>
                    <a:pt x="28060" y="100341"/>
                    <a:pt x="29159" y="104372"/>
                    <a:pt x="29892" y="108771"/>
                  </a:cubicBezTo>
                  <a:cubicBezTo>
                    <a:pt x="34291" y="106938"/>
                    <a:pt x="38323" y="105106"/>
                    <a:pt x="42355" y="103639"/>
                  </a:cubicBezTo>
                  <a:cubicBezTo>
                    <a:pt x="50052" y="101440"/>
                    <a:pt x="61415" y="102540"/>
                    <a:pt x="58116" y="88978"/>
                  </a:cubicBezTo>
                  <a:cubicBezTo>
                    <a:pt x="54817" y="76515"/>
                    <a:pt x="59215" y="59655"/>
                    <a:pt x="35757" y="61121"/>
                  </a:cubicBezTo>
                  <a:cubicBezTo>
                    <a:pt x="25494" y="61854"/>
                    <a:pt x="14131" y="53057"/>
                    <a:pt x="3868" y="47926"/>
                  </a:cubicBezTo>
                  <a:cubicBezTo>
                    <a:pt x="-1997" y="44993"/>
                    <a:pt x="-530" y="40961"/>
                    <a:pt x="3868" y="38029"/>
                  </a:cubicBezTo>
                  <a:cubicBezTo>
                    <a:pt x="15597" y="30332"/>
                    <a:pt x="18530" y="17503"/>
                    <a:pt x="25127" y="6507"/>
                  </a:cubicBezTo>
                  <a:cubicBezTo>
                    <a:pt x="29892" y="6507"/>
                    <a:pt x="35024" y="6140"/>
                    <a:pt x="39789" y="6140"/>
                  </a:cubicBezTo>
                  <a:cubicBezTo>
                    <a:pt x="47486" y="3941"/>
                    <a:pt x="55184" y="3208"/>
                    <a:pt x="62881" y="2108"/>
                  </a:cubicBezTo>
                  <a:cubicBezTo>
                    <a:pt x="81208" y="3574"/>
                    <a:pt x="99535" y="5040"/>
                    <a:pt x="117862" y="5774"/>
                  </a:cubicBezTo>
                  <a:cubicBezTo>
                    <a:pt x="131790" y="6507"/>
                    <a:pt x="144986" y="-4856"/>
                    <a:pt x="159647" y="2475"/>
                  </a:cubicBezTo>
                  <a:cubicBezTo>
                    <a:pt x="162213" y="3941"/>
                    <a:pt x="165145" y="4674"/>
                    <a:pt x="168078" y="6140"/>
                  </a:cubicBezTo>
                  <a:cubicBezTo>
                    <a:pt x="160747" y="7240"/>
                    <a:pt x="150117" y="2475"/>
                    <a:pt x="149384" y="17136"/>
                  </a:cubicBezTo>
                  <a:cubicBezTo>
                    <a:pt x="149384" y="18602"/>
                    <a:pt x="132523" y="16770"/>
                    <a:pt x="127758" y="20802"/>
                  </a:cubicBezTo>
                  <a:cubicBezTo>
                    <a:pt x="117495" y="30332"/>
                    <a:pt x="111631" y="26666"/>
                    <a:pt x="104300" y="16770"/>
                  </a:cubicBezTo>
                  <a:cubicBezTo>
                    <a:pt x="105766" y="25933"/>
                    <a:pt x="106499" y="33264"/>
                    <a:pt x="104666" y="41694"/>
                  </a:cubicBezTo>
                  <a:cubicBezTo>
                    <a:pt x="102467" y="51957"/>
                    <a:pt x="109798" y="58922"/>
                    <a:pt x="120794" y="60021"/>
                  </a:cubicBezTo>
                  <a:cubicBezTo>
                    <a:pt x="144619" y="62954"/>
                    <a:pt x="167711" y="62587"/>
                    <a:pt x="189703" y="49758"/>
                  </a:cubicBezTo>
                  <a:cubicBezTo>
                    <a:pt x="194468" y="46826"/>
                    <a:pt x="207664" y="47192"/>
                    <a:pt x="205098" y="61854"/>
                  </a:cubicBezTo>
                  <a:cubicBezTo>
                    <a:pt x="202532" y="75782"/>
                    <a:pt x="208397" y="92277"/>
                    <a:pt x="191169" y="101440"/>
                  </a:cubicBezTo>
                  <a:cubicBezTo>
                    <a:pt x="188237" y="102906"/>
                    <a:pt x="188970" y="110604"/>
                    <a:pt x="187870" y="115369"/>
                  </a:cubicBezTo>
                  <a:cubicBezTo>
                    <a:pt x="200333" y="120134"/>
                    <a:pt x="209496" y="117568"/>
                    <a:pt x="212429" y="103273"/>
                  </a:cubicBezTo>
                  <a:cubicBezTo>
                    <a:pt x="214261" y="94842"/>
                    <a:pt x="217560" y="90810"/>
                    <a:pt x="227457" y="91544"/>
                  </a:cubicBezTo>
                  <a:cubicBezTo>
                    <a:pt x="234788" y="92277"/>
                    <a:pt x="240286" y="85679"/>
                    <a:pt x="244684" y="78715"/>
                  </a:cubicBezTo>
                  <a:cubicBezTo>
                    <a:pt x="248716" y="72850"/>
                    <a:pt x="255680" y="68452"/>
                    <a:pt x="261911" y="74683"/>
                  </a:cubicBezTo>
                  <a:cubicBezTo>
                    <a:pt x="267409" y="80181"/>
                    <a:pt x="262644" y="88245"/>
                    <a:pt x="258246" y="90444"/>
                  </a:cubicBezTo>
                  <a:cubicBezTo>
                    <a:pt x="249449" y="94842"/>
                    <a:pt x="250182" y="99607"/>
                    <a:pt x="253481" y="106938"/>
                  </a:cubicBezTo>
                  <a:cubicBezTo>
                    <a:pt x="257146" y="114269"/>
                    <a:pt x="261545" y="113169"/>
                    <a:pt x="267043" y="110237"/>
                  </a:cubicBezTo>
                  <a:cubicBezTo>
                    <a:pt x="269975" y="108771"/>
                    <a:pt x="273274" y="107305"/>
                    <a:pt x="275107" y="110970"/>
                  </a:cubicBezTo>
                  <a:cubicBezTo>
                    <a:pt x="276573" y="113902"/>
                    <a:pt x="274740" y="116835"/>
                    <a:pt x="273274" y="119401"/>
                  </a:cubicBezTo>
                  <a:cubicBezTo>
                    <a:pt x="268876" y="127464"/>
                    <a:pt x="258246" y="123799"/>
                    <a:pt x="252015" y="130030"/>
                  </a:cubicBezTo>
                  <a:cubicBezTo>
                    <a:pt x="257513" y="137361"/>
                    <a:pt x="267409" y="134795"/>
                    <a:pt x="272541" y="142492"/>
                  </a:cubicBezTo>
                  <a:cubicBezTo>
                    <a:pt x="279139" y="152756"/>
                    <a:pt x="280238" y="158620"/>
                    <a:pt x="266310" y="161552"/>
                  </a:cubicBezTo>
                  <a:cubicBezTo>
                    <a:pt x="257513" y="163385"/>
                    <a:pt x="253481" y="162652"/>
                    <a:pt x="258612" y="153122"/>
                  </a:cubicBezTo>
                  <a:cubicBezTo>
                    <a:pt x="261545" y="147991"/>
                    <a:pt x="261911" y="143226"/>
                    <a:pt x="256780" y="139927"/>
                  </a:cubicBezTo>
                  <a:cubicBezTo>
                    <a:pt x="250549" y="136261"/>
                    <a:pt x="248716" y="141759"/>
                    <a:pt x="245784" y="146158"/>
                  </a:cubicBezTo>
                  <a:cubicBezTo>
                    <a:pt x="234054" y="163019"/>
                    <a:pt x="222325" y="147624"/>
                    <a:pt x="210596" y="147257"/>
                  </a:cubicBezTo>
                  <a:cubicBezTo>
                    <a:pt x="208030" y="138094"/>
                    <a:pt x="220126" y="138461"/>
                    <a:pt x="218293" y="128931"/>
                  </a:cubicBezTo>
                  <a:cubicBezTo>
                    <a:pt x="202899" y="137361"/>
                    <a:pt x="185305" y="121600"/>
                    <a:pt x="169544" y="135528"/>
                  </a:cubicBezTo>
                  <a:cubicBezTo>
                    <a:pt x="165878" y="138827"/>
                    <a:pt x="162946" y="141026"/>
                    <a:pt x="163312" y="145425"/>
                  </a:cubicBezTo>
                  <a:cubicBezTo>
                    <a:pt x="164046" y="153855"/>
                    <a:pt x="168444" y="145425"/>
                    <a:pt x="170643" y="146891"/>
                  </a:cubicBezTo>
                  <a:cubicBezTo>
                    <a:pt x="176874" y="150190"/>
                    <a:pt x="178341" y="154588"/>
                    <a:pt x="172842" y="160086"/>
                  </a:cubicBezTo>
                  <a:cubicBezTo>
                    <a:pt x="166611" y="166317"/>
                    <a:pt x="169544" y="169616"/>
                    <a:pt x="176141" y="172182"/>
                  </a:cubicBezTo>
                  <a:cubicBezTo>
                    <a:pt x="183106" y="175114"/>
                    <a:pt x="184938" y="170349"/>
                    <a:pt x="185671" y="164851"/>
                  </a:cubicBezTo>
                  <a:cubicBezTo>
                    <a:pt x="186404" y="159720"/>
                    <a:pt x="183839" y="152756"/>
                    <a:pt x="194102" y="154222"/>
                  </a:cubicBezTo>
                  <a:cubicBezTo>
                    <a:pt x="198867" y="154955"/>
                    <a:pt x="203632" y="153122"/>
                    <a:pt x="206197" y="159353"/>
                  </a:cubicBezTo>
                  <a:cubicBezTo>
                    <a:pt x="209496" y="168150"/>
                    <a:pt x="201433" y="168150"/>
                    <a:pt x="197767" y="171083"/>
                  </a:cubicBezTo>
                  <a:cubicBezTo>
                    <a:pt x="190803" y="176947"/>
                    <a:pt x="194468" y="185378"/>
                    <a:pt x="191536" y="192708"/>
                  </a:cubicBezTo>
                  <a:cubicBezTo>
                    <a:pt x="188604" y="200406"/>
                    <a:pt x="195934" y="212501"/>
                    <a:pt x="180906" y="215067"/>
                  </a:cubicBezTo>
                  <a:cubicBezTo>
                    <a:pt x="179807" y="215067"/>
                    <a:pt x="177974" y="221298"/>
                    <a:pt x="179074" y="223498"/>
                  </a:cubicBezTo>
                  <a:cubicBezTo>
                    <a:pt x="188604" y="239259"/>
                    <a:pt x="172476" y="242924"/>
                    <a:pt x="165878" y="250621"/>
                  </a:cubicBezTo>
                  <a:cubicBezTo>
                    <a:pt x="159647" y="257952"/>
                    <a:pt x="153782" y="248422"/>
                    <a:pt x="153416" y="245490"/>
                  </a:cubicBezTo>
                  <a:cubicBezTo>
                    <a:pt x="150484" y="227163"/>
                    <a:pt x="136922" y="231928"/>
                    <a:pt x="125559" y="231561"/>
                  </a:cubicBezTo>
                  <a:cubicBezTo>
                    <a:pt x="124093" y="226796"/>
                    <a:pt x="120794" y="222764"/>
                    <a:pt x="121160" y="217633"/>
                  </a:cubicBezTo>
                  <a:cubicBezTo>
                    <a:pt x="132523" y="212135"/>
                    <a:pt x="144619" y="213601"/>
                    <a:pt x="158181" y="212868"/>
                  </a:cubicBezTo>
                  <a:cubicBezTo>
                    <a:pt x="154515" y="203338"/>
                    <a:pt x="144619" y="197473"/>
                    <a:pt x="145719" y="186477"/>
                  </a:cubicBezTo>
                  <a:cubicBezTo>
                    <a:pt x="139854" y="197473"/>
                    <a:pt x="142053" y="212501"/>
                    <a:pt x="122993" y="214334"/>
                  </a:cubicBezTo>
                  <a:cubicBezTo>
                    <a:pt x="114196" y="215067"/>
                    <a:pt x="117495" y="227529"/>
                    <a:pt x="119694" y="235227"/>
                  </a:cubicBezTo>
                  <a:cubicBezTo>
                    <a:pt x="120794" y="238526"/>
                    <a:pt x="119694" y="243291"/>
                    <a:pt x="125559" y="242558"/>
                  </a:cubicBezTo>
                  <a:cubicBezTo>
                    <a:pt x="138021" y="252454"/>
                    <a:pt x="124093" y="262717"/>
                    <a:pt x="125559" y="272614"/>
                  </a:cubicBezTo>
                  <a:cubicBezTo>
                    <a:pt x="122627" y="278845"/>
                    <a:pt x="114563" y="275913"/>
                    <a:pt x="110897" y="281044"/>
                  </a:cubicBezTo>
                  <a:cubicBezTo>
                    <a:pt x="111264" y="284343"/>
                    <a:pt x="103200" y="276279"/>
                    <a:pt x="106499" y="283976"/>
                  </a:cubicBezTo>
                  <a:cubicBezTo>
                    <a:pt x="107965" y="287642"/>
                    <a:pt x="108698" y="291674"/>
                    <a:pt x="107965" y="295706"/>
                  </a:cubicBezTo>
                  <a:cubicBezTo>
                    <a:pt x="105399" y="301204"/>
                    <a:pt x="103200" y="306702"/>
                    <a:pt x="102467" y="312566"/>
                  </a:cubicBezTo>
                  <a:cubicBezTo>
                    <a:pt x="102100" y="313666"/>
                    <a:pt x="101734" y="314766"/>
                    <a:pt x="102100" y="315865"/>
                  </a:cubicBezTo>
                  <a:cubicBezTo>
                    <a:pt x="102467" y="313299"/>
                    <a:pt x="102467" y="316965"/>
                    <a:pt x="102834" y="314399"/>
                  </a:cubicBezTo>
                  <a:cubicBezTo>
                    <a:pt x="105033" y="310001"/>
                    <a:pt x="107965" y="307435"/>
                    <a:pt x="113097" y="308168"/>
                  </a:cubicBezTo>
                  <a:cubicBezTo>
                    <a:pt x="115662" y="309268"/>
                    <a:pt x="116396" y="311833"/>
                    <a:pt x="117862" y="313666"/>
                  </a:cubicBezTo>
                  <a:cubicBezTo>
                    <a:pt x="123726" y="318064"/>
                    <a:pt x="122260" y="305969"/>
                    <a:pt x="128491" y="310001"/>
                  </a:cubicBezTo>
                  <a:cubicBezTo>
                    <a:pt x="126292" y="326495"/>
                    <a:pt x="116762" y="342989"/>
                    <a:pt x="122260" y="361316"/>
                  </a:cubicBezTo>
                  <a:cubicBezTo>
                    <a:pt x="124459" y="368280"/>
                    <a:pt x="116762" y="362049"/>
                    <a:pt x="114929" y="363882"/>
                  </a:cubicBezTo>
                  <a:cubicBezTo>
                    <a:pt x="109431" y="369380"/>
                    <a:pt x="104300" y="375611"/>
                    <a:pt x="98802" y="381476"/>
                  </a:cubicBezTo>
                  <a:cubicBezTo>
                    <a:pt x="96969" y="382209"/>
                    <a:pt x="94037" y="382209"/>
                    <a:pt x="93670" y="381109"/>
                  </a:cubicBezTo>
                  <a:cubicBezTo>
                    <a:pt x="89272" y="362416"/>
                    <a:pt x="75343" y="369746"/>
                    <a:pt x="61048" y="369380"/>
                  </a:cubicBezTo>
                  <a:cubicBezTo>
                    <a:pt x="76443" y="376711"/>
                    <a:pt x="82307" y="393205"/>
                    <a:pt x="98802" y="392838"/>
                  </a:cubicBezTo>
                  <a:cubicBezTo>
                    <a:pt x="103567" y="393571"/>
                    <a:pt x="108698" y="393571"/>
                    <a:pt x="113463" y="395038"/>
                  </a:cubicBezTo>
                  <a:cubicBezTo>
                    <a:pt x="116762" y="396137"/>
                    <a:pt x="120794" y="397970"/>
                    <a:pt x="120427" y="402735"/>
                  </a:cubicBezTo>
                  <a:cubicBezTo>
                    <a:pt x="120427" y="406400"/>
                    <a:pt x="116762" y="406767"/>
                    <a:pt x="114196" y="408233"/>
                  </a:cubicBezTo>
                  <a:cubicBezTo>
                    <a:pt x="98069" y="417396"/>
                    <a:pt x="92204" y="436090"/>
                    <a:pt x="101367" y="452218"/>
                  </a:cubicBezTo>
                  <a:cubicBezTo>
                    <a:pt x="105399" y="459182"/>
                    <a:pt x="103200" y="463580"/>
                    <a:pt x="98802" y="468345"/>
                  </a:cubicBezTo>
                  <a:cubicBezTo>
                    <a:pt x="90738" y="471644"/>
                    <a:pt x="99535" y="479342"/>
                    <a:pt x="95136" y="483373"/>
                  </a:cubicBezTo>
                  <a:cubicBezTo>
                    <a:pt x="79009" y="489971"/>
                    <a:pt x="76443" y="479342"/>
                    <a:pt x="75710" y="465779"/>
                  </a:cubicBezTo>
                  <a:cubicBezTo>
                    <a:pt x="68379" y="470911"/>
                    <a:pt x="62148" y="476043"/>
                    <a:pt x="54084" y="472011"/>
                  </a:cubicBezTo>
                  <a:cubicBezTo>
                    <a:pt x="33924" y="462114"/>
                    <a:pt x="30259" y="456250"/>
                    <a:pt x="36490" y="441588"/>
                  </a:cubicBezTo>
                  <a:close/>
                </a:path>
              </a:pathLst>
            </a:custGeom>
            <a:solidFill>
              <a:srgbClr val="C8A5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E85C9BF7-FD77-40C2-AF31-37753D0C071D}"/>
                </a:ext>
              </a:extLst>
            </p:cNvPr>
            <p:cNvSpPr/>
            <p:nvPr/>
          </p:nvSpPr>
          <p:spPr>
            <a:xfrm>
              <a:off x="11615380" y="5802732"/>
              <a:ext cx="151930" cy="232718"/>
            </a:xfrm>
            <a:custGeom>
              <a:avLst/>
              <a:gdLst>
                <a:gd name="connsiteX0" fmla="*/ 118209 w 151930"/>
                <a:gd name="connsiteY0" fmla="*/ 0 h 232718"/>
                <a:gd name="connsiteX1" fmla="*/ 136902 w 151930"/>
                <a:gd name="connsiteY1" fmla="*/ 30056 h 232718"/>
                <a:gd name="connsiteX2" fmla="*/ 151930 w 151930"/>
                <a:gd name="connsiteY2" fmla="*/ 56447 h 232718"/>
                <a:gd name="connsiteX3" fmla="*/ 137269 w 151930"/>
                <a:gd name="connsiteY3" fmla="*/ 82838 h 232718"/>
                <a:gd name="connsiteX4" fmla="*/ 142034 w 151930"/>
                <a:gd name="connsiteY4" fmla="*/ 96766 h 232718"/>
                <a:gd name="connsiteX5" fmla="*/ 113444 w 151930"/>
                <a:gd name="connsiteY5" fmla="*/ 89069 h 232718"/>
                <a:gd name="connsiteX6" fmla="*/ 96949 w 151930"/>
                <a:gd name="connsiteY6" fmla="*/ 107029 h 232718"/>
                <a:gd name="connsiteX7" fmla="*/ 107213 w 151930"/>
                <a:gd name="connsiteY7" fmla="*/ 109962 h 232718"/>
                <a:gd name="connsiteX8" fmla="*/ 119675 w 151930"/>
                <a:gd name="connsiteY8" fmla="*/ 109962 h 232718"/>
                <a:gd name="connsiteX9" fmla="*/ 114177 w 151930"/>
                <a:gd name="connsiteY9" fmla="*/ 120591 h 232718"/>
                <a:gd name="connsiteX10" fmla="*/ 121141 w 151930"/>
                <a:gd name="connsiteY10" fmla="*/ 138185 h 232718"/>
                <a:gd name="connsiteX11" fmla="*/ 92551 w 151930"/>
                <a:gd name="connsiteY11" fmla="*/ 159811 h 232718"/>
                <a:gd name="connsiteX12" fmla="*/ 128472 w 151930"/>
                <a:gd name="connsiteY12" fmla="*/ 182903 h 232718"/>
                <a:gd name="connsiteX13" fmla="*/ 137269 w 151930"/>
                <a:gd name="connsiteY13" fmla="*/ 184369 h 232718"/>
                <a:gd name="connsiteX14" fmla="*/ 142034 w 151930"/>
                <a:gd name="connsiteY14" fmla="*/ 187668 h 232718"/>
                <a:gd name="connsiteX15" fmla="*/ 137269 w 151930"/>
                <a:gd name="connsiteY15" fmla="*/ 197198 h 232718"/>
                <a:gd name="connsiteX16" fmla="*/ 123707 w 151930"/>
                <a:gd name="connsiteY16" fmla="*/ 193899 h 232718"/>
                <a:gd name="connsiteX17" fmla="*/ 121508 w 151930"/>
                <a:gd name="connsiteY17" fmla="*/ 214425 h 232718"/>
                <a:gd name="connsiteX18" fmla="*/ 88886 w 151930"/>
                <a:gd name="connsiteY18" fmla="*/ 224322 h 232718"/>
                <a:gd name="connsiteX19" fmla="*/ 69093 w 151930"/>
                <a:gd name="connsiteY19" fmla="*/ 214425 h 232718"/>
                <a:gd name="connsiteX20" fmla="*/ 65061 w 151930"/>
                <a:gd name="connsiteY20" fmla="*/ 200130 h 232718"/>
                <a:gd name="connsiteX21" fmla="*/ 32439 w 151930"/>
                <a:gd name="connsiteY21" fmla="*/ 180337 h 232718"/>
                <a:gd name="connsiteX22" fmla="*/ 47833 w 151930"/>
                <a:gd name="connsiteY22" fmla="*/ 173739 h 232718"/>
                <a:gd name="connsiteX23" fmla="*/ 49299 w 151930"/>
                <a:gd name="connsiteY23" fmla="*/ 160544 h 232718"/>
                <a:gd name="connsiteX24" fmla="*/ 37570 w 151930"/>
                <a:gd name="connsiteY24" fmla="*/ 163110 h 232718"/>
                <a:gd name="connsiteX25" fmla="*/ 15944 w 151930"/>
                <a:gd name="connsiteY25" fmla="*/ 153580 h 232718"/>
                <a:gd name="connsiteX26" fmla="*/ 5681 w 151930"/>
                <a:gd name="connsiteY26" fmla="*/ 134886 h 232718"/>
                <a:gd name="connsiteX27" fmla="*/ 2016 w 151930"/>
                <a:gd name="connsiteY27" fmla="*/ 110695 h 232718"/>
                <a:gd name="connsiteX28" fmla="*/ 2016 w 151930"/>
                <a:gd name="connsiteY28" fmla="*/ 85770 h 232718"/>
                <a:gd name="connsiteX29" fmla="*/ 3482 w 151930"/>
                <a:gd name="connsiteY29" fmla="*/ 78806 h 232718"/>
                <a:gd name="connsiteX30" fmla="*/ 10080 w 151930"/>
                <a:gd name="connsiteY30" fmla="*/ 79172 h 232718"/>
                <a:gd name="connsiteX31" fmla="*/ 28773 w 151930"/>
                <a:gd name="connsiteY31" fmla="*/ 78439 h 232718"/>
                <a:gd name="connsiteX32" fmla="*/ 18510 w 151930"/>
                <a:gd name="connsiteY32" fmla="*/ 44351 h 232718"/>
                <a:gd name="connsiteX33" fmla="*/ 13379 w 151930"/>
                <a:gd name="connsiteY33" fmla="*/ 28957 h 232718"/>
                <a:gd name="connsiteX34" fmla="*/ 14845 w 151930"/>
                <a:gd name="connsiteY34" fmla="*/ 9530 h 232718"/>
                <a:gd name="connsiteX35" fmla="*/ 32072 w 151930"/>
                <a:gd name="connsiteY35" fmla="*/ 20893 h 232718"/>
                <a:gd name="connsiteX36" fmla="*/ 42702 w 151930"/>
                <a:gd name="connsiteY36" fmla="*/ 22359 h 232718"/>
                <a:gd name="connsiteX37" fmla="*/ 76790 w 151930"/>
                <a:gd name="connsiteY37" fmla="*/ 12096 h 232718"/>
                <a:gd name="connsiteX38" fmla="*/ 80089 w 151930"/>
                <a:gd name="connsiteY38" fmla="*/ 8064 h 232718"/>
                <a:gd name="connsiteX39" fmla="*/ 118209 w 151930"/>
                <a:gd name="connsiteY39" fmla="*/ 0 h 23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1930" h="232718">
                  <a:moveTo>
                    <a:pt x="118209" y="0"/>
                  </a:moveTo>
                  <a:cubicBezTo>
                    <a:pt x="111978" y="17960"/>
                    <a:pt x="132504" y="19060"/>
                    <a:pt x="136902" y="30056"/>
                  </a:cubicBezTo>
                  <a:cubicBezTo>
                    <a:pt x="138002" y="41052"/>
                    <a:pt x="149731" y="46184"/>
                    <a:pt x="151930" y="56447"/>
                  </a:cubicBezTo>
                  <a:cubicBezTo>
                    <a:pt x="148631" y="65977"/>
                    <a:pt x="148631" y="76607"/>
                    <a:pt x="137269" y="82838"/>
                  </a:cubicBezTo>
                  <a:cubicBezTo>
                    <a:pt x="127372" y="88336"/>
                    <a:pt x="136536" y="92368"/>
                    <a:pt x="142034" y="96766"/>
                  </a:cubicBezTo>
                  <a:cubicBezTo>
                    <a:pt x="130304" y="98232"/>
                    <a:pt x="122607" y="91635"/>
                    <a:pt x="113444" y="89069"/>
                  </a:cubicBezTo>
                  <a:cubicBezTo>
                    <a:pt x="100981" y="85770"/>
                    <a:pt x="108312" y="105563"/>
                    <a:pt x="96949" y="107029"/>
                  </a:cubicBezTo>
                  <a:cubicBezTo>
                    <a:pt x="100248" y="108129"/>
                    <a:pt x="103914" y="109962"/>
                    <a:pt x="107213" y="109962"/>
                  </a:cubicBezTo>
                  <a:cubicBezTo>
                    <a:pt x="111244" y="109962"/>
                    <a:pt x="115643" y="102631"/>
                    <a:pt x="119675" y="109962"/>
                  </a:cubicBezTo>
                  <a:cubicBezTo>
                    <a:pt x="122607" y="115460"/>
                    <a:pt x="116743" y="117659"/>
                    <a:pt x="114177" y="120591"/>
                  </a:cubicBezTo>
                  <a:cubicBezTo>
                    <a:pt x="106480" y="130488"/>
                    <a:pt x="119675" y="132320"/>
                    <a:pt x="121141" y="138185"/>
                  </a:cubicBezTo>
                  <a:cubicBezTo>
                    <a:pt x="112344" y="144783"/>
                    <a:pt x="104647" y="150647"/>
                    <a:pt x="92551" y="159811"/>
                  </a:cubicBezTo>
                  <a:cubicBezTo>
                    <a:pt x="113077" y="159811"/>
                    <a:pt x="124073" y="167142"/>
                    <a:pt x="128472" y="182903"/>
                  </a:cubicBezTo>
                  <a:cubicBezTo>
                    <a:pt x="129205" y="185469"/>
                    <a:pt x="131771" y="195365"/>
                    <a:pt x="137269" y="184369"/>
                  </a:cubicBezTo>
                  <a:cubicBezTo>
                    <a:pt x="139468" y="179970"/>
                    <a:pt x="142400" y="184369"/>
                    <a:pt x="142034" y="187668"/>
                  </a:cubicBezTo>
                  <a:cubicBezTo>
                    <a:pt x="141667" y="191333"/>
                    <a:pt x="144599" y="197564"/>
                    <a:pt x="137269" y="197198"/>
                  </a:cubicBezTo>
                  <a:cubicBezTo>
                    <a:pt x="132870" y="196831"/>
                    <a:pt x="128472" y="194999"/>
                    <a:pt x="123707" y="193899"/>
                  </a:cubicBezTo>
                  <a:cubicBezTo>
                    <a:pt x="118209" y="200130"/>
                    <a:pt x="141301" y="209660"/>
                    <a:pt x="121508" y="214425"/>
                  </a:cubicBezTo>
                  <a:cubicBezTo>
                    <a:pt x="115276" y="235318"/>
                    <a:pt x="108679" y="237884"/>
                    <a:pt x="88886" y="224322"/>
                  </a:cubicBezTo>
                  <a:cubicBezTo>
                    <a:pt x="82654" y="219923"/>
                    <a:pt x="74224" y="219923"/>
                    <a:pt x="69093" y="214425"/>
                  </a:cubicBezTo>
                  <a:cubicBezTo>
                    <a:pt x="70192" y="209294"/>
                    <a:pt x="76423" y="204162"/>
                    <a:pt x="65061" y="200130"/>
                  </a:cubicBezTo>
                  <a:cubicBezTo>
                    <a:pt x="53698" y="196098"/>
                    <a:pt x="44168" y="187668"/>
                    <a:pt x="32439" y="180337"/>
                  </a:cubicBezTo>
                  <a:cubicBezTo>
                    <a:pt x="38303" y="177038"/>
                    <a:pt x="46367" y="182536"/>
                    <a:pt x="47833" y="173739"/>
                  </a:cubicBezTo>
                  <a:cubicBezTo>
                    <a:pt x="48566" y="169341"/>
                    <a:pt x="54798" y="164942"/>
                    <a:pt x="49299" y="160544"/>
                  </a:cubicBezTo>
                  <a:cubicBezTo>
                    <a:pt x="44901" y="156879"/>
                    <a:pt x="40502" y="160177"/>
                    <a:pt x="37570" y="163110"/>
                  </a:cubicBezTo>
                  <a:cubicBezTo>
                    <a:pt x="22542" y="176672"/>
                    <a:pt x="18510" y="168241"/>
                    <a:pt x="15944" y="153580"/>
                  </a:cubicBezTo>
                  <a:cubicBezTo>
                    <a:pt x="14845" y="146615"/>
                    <a:pt x="13012" y="139651"/>
                    <a:pt x="5681" y="134886"/>
                  </a:cubicBezTo>
                  <a:cubicBezTo>
                    <a:pt x="-3116" y="129388"/>
                    <a:pt x="550" y="118392"/>
                    <a:pt x="2016" y="110695"/>
                  </a:cubicBezTo>
                  <a:cubicBezTo>
                    <a:pt x="3849" y="101898"/>
                    <a:pt x="8614" y="94201"/>
                    <a:pt x="2016" y="85770"/>
                  </a:cubicBezTo>
                  <a:cubicBezTo>
                    <a:pt x="916" y="84670"/>
                    <a:pt x="2016" y="80639"/>
                    <a:pt x="3482" y="78806"/>
                  </a:cubicBezTo>
                  <a:cubicBezTo>
                    <a:pt x="5315" y="76240"/>
                    <a:pt x="7881" y="77706"/>
                    <a:pt x="10080" y="79172"/>
                  </a:cubicBezTo>
                  <a:cubicBezTo>
                    <a:pt x="16678" y="83937"/>
                    <a:pt x="22909" y="94567"/>
                    <a:pt x="28773" y="78439"/>
                  </a:cubicBezTo>
                  <a:cubicBezTo>
                    <a:pt x="35004" y="61945"/>
                    <a:pt x="31339" y="44718"/>
                    <a:pt x="18510" y="44351"/>
                  </a:cubicBezTo>
                  <a:cubicBezTo>
                    <a:pt x="-2382" y="43618"/>
                    <a:pt x="4582" y="35554"/>
                    <a:pt x="13379" y="28957"/>
                  </a:cubicBezTo>
                  <a:cubicBezTo>
                    <a:pt x="22542" y="21626"/>
                    <a:pt x="2016" y="13195"/>
                    <a:pt x="14845" y="9530"/>
                  </a:cubicBezTo>
                  <a:cubicBezTo>
                    <a:pt x="21809" y="7697"/>
                    <a:pt x="22542" y="22725"/>
                    <a:pt x="32072" y="20893"/>
                  </a:cubicBezTo>
                  <a:cubicBezTo>
                    <a:pt x="35738" y="20160"/>
                    <a:pt x="39036" y="19793"/>
                    <a:pt x="42702" y="22359"/>
                  </a:cubicBezTo>
                  <a:cubicBezTo>
                    <a:pt x="58829" y="34821"/>
                    <a:pt x="67260" y="21992"/>
                    <a:pt x="76790" y="12096"/>
                  </a:cubicBezTo>
                  <a:cubicBezTo>
                    <a:pt x="77889" y="10996"/>
                    <a:pt x="76790" y="5132"/>
                    <a:pt x="80089" y="8064"/>
                  </a:cubicBezTo>
                  <a:cubicBezTo>
                    <a:pt x="96949" y="23459"/>
                    <a:pt x="107579" y="12462"/>
                    <a:pt x="118209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D333EA31-099C-430D-9FE4-29ACB1C6C4EC}"/>
                </a:ext>
              </a:extLst>
            </p:cNvPr>
            <p:cNvSpPr/>
            <p:nvPr/>
          </p:nvSpPr>
          <p:spPr>
            <a:xfrm>
              <a:off x="11827867" y="5692156"/>
              <a:ext cx="120146" cy="160672"/>
            </a:xfrm>
            <a:custGeom>
              <a:avLst/>
              <a:gdLst>
                <a:gd name="connsiteX0" fmla="*/ 56003 w 120146"/>
                <a:gd name="connsiteY0" fmla="*/ 155661 h 160672"/>
                <a:gd name="connsiteX1" fmla="*/ 51971 w 120146"/>
                <a:gd name="connsiteY1" fmla="*/ 159693 h 160672"/>
                <a:gd name="connsiteX2" fmla="*/ 43174 w 120146"/>
                <a:gd name="connsiteY2" fmla="*/ 160426 h 160672"/>
                <a:gd name="connsiteX3" fmla="*/ 51604 w 120146"/>
                <a:gd name="connsiteY3" fmla="*/ 143198 h 160672"/>
                <a:gd name="connsiteX4" fmla="*/ 32178 w 120146"/>
                <a:gd name="connsiteY4" fmla="*/ 134401 h 160672"/>
                <a:gd name="connsiteX5" fmla="*/ 11285 w 120146"/>
                <a:gd name="connsiteY5" fmla="*/ 127804 h 160672"/>
                <a:gd name="connsiteX6" fmla="*/ 1755 w 120146"/>
                <a:gd name="connsiteY6" fmla="*/ 124138 h 160672"/>
                <a:gd name="connsiteX7" fmla="*/ 1022 w 120146"/>
                <a:gd name="connsiteY7" fmla="*/ 117541 h 160672"/>
                <a:gd name="connsiteX8" fmla="*/ 12751 w 120146"/>
                <a:gd name="connsiteY8" fmla="*/ 90783 h 160672"/>
                <a:gd name="connsiteX9" fmla="*/ 38409 w 120146"/>
                <a:gd name="connsiteY9" fmla="*/ 79421 h 160672"/>
                <a:gd name="connsiteX10" fmla="*/ 40241 w 120146"/>
                <a:gd name="connsiteY10" fmla="*/ 73556 h 160672"/>
                <a:gd name="connsiteX11" fmla="*/ 51971 w 120146"/>
                <a:gd name="connsiteY11" fmla="*/ 58528 h 160672"/>
                <a:gd name="connsiteX12" fmla="*/ 59301 w 120146"/>
                <a:gd name="connsiteY12" fmla="*/ 50831 h 160672"/>
                <a:gd name="connsiteX13" fmla="*/ 64433 w 120146"/>
                <a:gd name="connsiteY13" fmla="*/ 39835 h 160672"/>
                <a:gd name="connsiteX14" fmla="*/ 70298 w 120146"/>
                <a:gd name="connsiteY14" fmla="*/ 29571 h 160672"/>
                <a:gd name="connsiteX15" fmla="*/ 51971 w 120146"/>
                <a:gd name="connsiteY15" fmla="*/ 28472 h 160672"/>
                <a:gd name="connsiteX16" fmla="*/ 36210 w 120146"/>
                <a:gd name="connsiteY16" fmla="*/ 43500 h 160672"/>
                <a:gd name="connsiteX17" fmla="*/ 71031 w 120146"/>
                <a:gd name="connsiteY17" fmla="*/ 9045 h 160672"/>
                <a:gd name="connsiteX18" fmla="*/ 85692 w 120146"/>
                <a:gd name="connsiteY18" fmla="*/ 981 h 160672"/>
                <a:gd name="connsiteX19" fmla="*/ 96688 w 120146"/>
                <a:gd name="connsiteY19" fmla="*/ 981 h 160672"/>
                <a:gd name="connsiteX20" fmla="*/ 100720 w 120146"/>
                <a:gd name="connsiteY20" fmla="*/ 6113 h 160672"/>
                <a:gd name="connsiteX21" fmla="*/ 108418 w 120146"/>
                <a:gd name="connsiteY21" fmla="*/ 9412 h 160672"/>
                <a:gd name="connsiteX22" fmla="*/ 119780 w 120146"/>
                <a:gd name="connsiteY22" fmla="*/ 24440 h 160672"/>
                <a:gd name="connsiteX23" fmla="*/ 108418 w 120146"/>
                <a:gd name="connsiteY23" fmla="*/ 31771 h 160672"/>
                <a:gd name="connsiteX24" fmla="*/ 120147 w 120146"/>
                <a:gd name="connsiteY24" fmla="*/ 43500 h 160672"/>
                <a:gd name="connsiteX25" fmla="*/ 108051 w 120146"/>
                <a:gd name="connsiteY25" fmla="*/ 50464 h 160672"/>
                <a:gd name="connsiteX26" fmla="*/ 89724 w 120146"/>
                <a:gd name="connsiteY26" fmla="*/ 60361 h 160672"/>
                <a:gd name="connsiteX27" fmla="*/ 108051 w 120146"/>
                <a:gd name="connsiteY27" fmla="*/ 91883 h 160672"/>
                <a:gd name="connsiteX28" fmla="*/ 108051 w 120146"/>
                <a:gd name="connsiteY28" fmla="*/ 95548 h 160672"/>
                <a:gd name="connsiteX29" fmla="*/ 93023 w 120146"/>
                <a:gd name="connsiteY29" fmla="*/ 95548 h 160672"/>
                <a:gd name="connsiteX30" fmla="*/ 90457 w 120146"/>
                <a:gd name="connsiteY30" fmla="*/ 95182 h 160672"/>
                <a:gd name="connsiteX31" fmla="*/ 72130 w 120146"/>
                <a:gd name="connsiteY31" fmla="*/ 105445 h 160672"/>
                <a:gd name="connsiteX32" fmla="*/ 70298 w 120146"/>
                <a:gd name="connsiteY32" fmla="*/ 106911 h 160672"/>
                <a:gd name="connsiteX33" fmla="*/ 55270 w 120146"/>
                <a:gd name="connsiteY33" fmla="*/ 125604 h 160672"/>
                <a:gd name="connsiteX34" fmla="*/ 51238 w 120146"/>
                <a:gd name="connsiteY34" fmla="*/ 94449 h 160672"/>
                <a:gd name="connsiteX35" fmla="*/ 57835 w 120146"/>
                <a:gd name="connsiteY35" fmla="*/ 89317 h 160672"/>
                <a:gd name="connsiteX36" fmla="*/ 54170 w 120146"/>
                <a:gd name="connsiteY36" fmla="*/ 87485 h 160672"/>
                <a:gd name="connsiteX37" fmla="*/ 47206 w 120146"/>
                <a:gd name="connsiteY37" fmla="*/ 113875 h 160672"/>
                <a:gd name="connsiteX38" fmla="*/ 38775 w 120146"/>
                <a:gd name="connsiteY38" fmla="*/ 119740 h 160672"/>
                <a:gd name="connsiteX39" fmla="*/ 55270 w 120146"/>
                <a:gd name="connsiteY39" fmla="*/ 133302 h 160672"/>
                <a:gd name="connsiteX40" fmla="*/ 58935 w 120146"/>
                <a:gd name="connsiteY40" fmla="*/ 136967 h 160672"/>
                <a:gd name="connsiteX41" fmla="*/ 56003 w 120146"/>
                <a:gd name="connsiteY41" fmla="*/ 155661 h 16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146" h="160672">
                  <a:moveTo>
                    <a:pt x="56003" y="155661"/>
                  </a:moveTo>
                  <a:cubicBezTo>
                    <a:pt x="54536" y="157127"/>
                    <a:pt x="53437" y="158226"/>
                    <a:pt x="51971" y="159693"/>
                  </a:cubicBezTo>
                  <a:cubicBezTo>
                    <a:pt x="49038" y="160059"/>
                    <a:pt x="43540" y="161159"/>
                    <a:pt x="43174" y="160426"/>
                  </a:cubicBezTo>
                  <a:cubicBezTo>
                    <a:pt x="40241" y="153095"/>
                    <a:pt x="47572" y="150163"/>
                    <a:pt x="51604" y="143198"/>
                  </a:cubicBezTo>
                  <a:cubicBezTo>
                    <a:pt x="43174" y="143198"/>
                    <a:pt x="36576" y="141366"/>
                    <a:pt x="32178" y="134401"/>
                  </a:cubicBezTo>
                  <a:cubicBezTo>
                    <a:pt x="27779" y="128170"/>
                    <a:pt x="24114" y="113142"/>
                    <a:pt x="11285" y="127804"/>
                  </a:cubicBezTo>
                  <a:cubicBezTo>
                    <a:pt x="9086" y="130369"/>
                    <a:pt x="4321" y="126338"/>
                    <a:pt x="1755" y="124138"/>
                  </a:cubicBezTo>
                  <a:cubicBezTo>
                    <a:pt x="-444" y="122306"/>
                    <a:pt x="-444" y="117907"/>
                    <a:pt x="1022" y="117541"/>
                  </a:cubicBezTo>
                  <a:cubicBezTo>
                    <a:pt x="16783" y="113875"/>
                    <a:pt x="6886" y="99947"/>
                    <a:pt x="12751" y="90783"/>
                  </a:cubicBezTo>
                  <a:cubicBezTo>
                    <a:pt x="25580" y="97748"/>
                    <a:pt x="35476" y="96281"/>
                    <a:pt x="38409" y="79421"/>
                  </a:cubicBezTo>
                  <a:cubicBezTo>
                    <a:pt x="38775" y="77588"/>
                    <a:pt x="41708" y="76488"/>
                    <a:pt x="40241" y="73556"/>
                  </a:cubicBezTo>
                  <a:cubicBezTo>
                    <a:pt x="33644" y="60727"/>
                    <a:pt x="33644" y="60727"/>
                    <a:pt x="51971" y="58528"/>
                  </a:cubicBezTo>
                  <a:cubicBezTo>
                    <a:pt x="57102" y="58528"/>
                    <a:pt x="58202" y="54863"/>
                    <a:pt x="59301" y="50831"/>
                  </a:cubicBezTo>
                  <a:cubicBezTo>
                    <a:pt x="62234" y="47532"/>
                    <a:pt x="59301" y="41667"/>
                    <a:pt x="64433" y="39835"/>
                  </a:cubicBezTo>
                  <a:cubicBezTo>
                    <a:pt x="69565" y="38002"/>
                    <a:pt x="73230" y="35803"/>
                    <a:pt x="70298" y="29571"/>
                  </a:cubicBezTo>
                  <a:cubicBezTo>
                    <a:pt x="64067" y="35069"/>
                    <a:pt x="58935" y="20774"/>
                    <a:pt x="51971" y="28472"/>
                  </a:cubicBezTo>
                  <a:cubicBezTo>
                    <a:pt x="47572" y="33603"/>
                    <a:pt x="42441" y="37635"/>
                    <a:pt x="36210" y="43500"/>
                  </a:cubicBezTo>
                  <a:cubicBezTo>
                    <a:pt x="39875" y="25539"/>
                    <a:pt x="57835" y="6113"/>
                    <a:pt x="71031" y="9045"/>
                  </a:cubicBezTo>
                  <a:cubicBezTo>
                    <a:pt x="81660" y="11244"/>
                    <a:pt x="79095" y="-485"/>
                    <a:pt x="85692" y="981"/>
                  </a:cubicBezTo>
                  <a:cubicBezTo>
                    <a:pt x="88991" y="1714"/>
                    <a:pt x="91923" y="17109"/>
                    <a:pt x="96688" y="981"/>
                  </a:cubicBezTo>
                  <a:cubicBezTo>
                    <a:pt x="97422" y="-2317"/>
                    <a:pt x="100354" y="3547"/>
                    <a:pt x="100720" y="6113"/>
                  </a:cubicBezTo>
                  <a:cubicBezTo>
                    <a:pt x="101087" y="12344"/>
                    <a:pt x="104752" y="10878"/>
                    <a:pt x="108418" y="9412"/>
                  </a:cubicBezTo>
                  <a:cubicBezTo>
                    <a:pt x="116848" y="10878"/>
                    <a:pt x="117215" y="18209"/>
                    <a:pt x="119780" y="24440"/>
                  </a:cubicBezTo>
                  <a:cubicBezTo>
                    <a:pt x="116115" y="27006"/>
                    <a:pt x="112450" y="29571"/>
                    <a:pt x="108418" y="31771"/>
                  </a:cubicBezTo>
                  <a:cubicBezTo>
                    <a:pt x="109517" y="38735"/>
                    <a:pt x="109517" y="38735"/>
                    <a:pt x="120147" y="43500"/>
                  </a:cubicBezTo>
                  <a:cubicBezTo>
                    <a:pt x="119414" y="51564"/>
                    <a:pt x="110617" y="46066"/>
                    <a:pt x="108051" y="50464"/>
                  </a:cubicBezTo>
                  <a:cubicBezTo>
                    <a:pt x="104752" y="68058"/>
                    <a:pt x="104752" y="68058"/>
                    <a:pt x="89724" y="60361"/>
                  </a:cubicBezTo>
                  <a:cubicBezTo>
                    <a:pt x="93390" y="71357"/>
                    <a:pt x="100720" y="81620"/>
                    <a:pt x="108051" y="91883"/>
                  </a:cubicBezTo>
                  <a:cubicBezTo>
                    <a:pt x="108051" y="92983"/>
                    <a:pt x="108051" y="94449"/>
                    <a:pt x="108051" y="95548"/>
                  </a:cubicBezTo>
                  <a:cubicBezTo>
                    <a:pt x="102920" y="104345"/>
                    <a:pt x="98155" y="94815"/>
                    <a:pt x="93023" y="95548"/>
                  </a:cubicBezTo>
                  <a:cubicBezTo>
                    <a:pt x="92290" y="95548"/>
                    <a:pt x="91557" y="95182"/>
                    <a:pt x="90457" y="95182"/>
                  </a:cubicBezTo>
                  <a:cubicBezTo>
                    <a:pt x="80561" y="91883"/>
                    <a:pt x="76162" y="97748"/>
                    <a:pt x="72130" y="105445"/>
                  </a:cubicBezTo>
                  <a:cubicBezTo>
                    <a:pt x="71397" y="105811"/>
                    <a:pt x="70664" y="106545"/>
                    <a:pt x="70298" y="106911"/>
                  </a:cubicBezTo>
                  <a:cubicBezTo>
                    <a:pt x="65166" y="113142"/>
                    <a:pt x="66266" y="124138"/>
                    <a:pt x="55270" y="125604"/>
                  </a:cubicBezTo>
                  <a:cubicBezTo>
                    <a:pt x="49405" y="115708"/>
                    <a:pt x="39508" y="106178"/>
                    <a:pt x="51238" y="94449"/>
                  </a:cubicBezTo>
                  <a:cubicBezTo>
                    <a:pt x="53437" y="92983"/>
                    <a:pt x="57469" y="92983"/>
                    <a:pt x="57835" y="89317"/>
                  </a:cubicBezTo>
                  <a:cubicBezTo>
                    <a:pt x="57835" y="87118"/>
                    <a:pt x="56369" y="86385"/>
                    <a:pt x="54170" y="87485"/>
                  </a:cubicBezTo>
                  <a:cubicBezTo>
                    <a:pt x="47939" y="95182"/>
                    <a:pt x="42074" y="102513"/>
                    <a:pt x="47206" y="113875"/>
                  </a:cubicBezTo>
                  <a:cubicBezTo>
                    <a:pt x="49772" y="119740"/>
                    <a:pt x="45007" y="120840"/>
                    <a:pt x="38775" y="119740"/>
                  </a:cubicBezTo>
                  <a:cubicBezTo>
                    <a:pt x="43174" y="126338"/>
                    <a:pt x="52337" y="126338"/>
                    <a:pt x="55270" y="133302"/>
                  </a:cubicBezTo>
                  <a:cubicBezTo>
                    <a:pt x="56369" y="134401"/>
                    <a:pt x="57835" y="135868"/>
                    <a:pt x="58935" y="136967"/>
                  </a:cubicBezTo>
                  <a:cubicBezTo>
                    <a:pt x="62600" y="143931"/>
                    <a:pt x="60401" y="150163"/>
                    <a:pt x="56003" y="15566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5383EBCA-0C8E-49F1-AE1C-B2C982080AB8}"/>
                </a:ext>
              </a:extLst>
            </p:cNvPr>
            <p:cNvSpPr/>
            <p:nvPr/>
          </p:nvSpPr>
          <p:spPr>
            <a:xfrm>
              <a:off x="11808223" y="5633593"/>
              <a:ext cx="58419" cy="41583"/>
            </a:xfrm>
            <a:custGeom>
              <a:avLst/>
              <a:gdLst>
                <a:gd name="connsiteX0" fmla="*/ 7837 w 58419"/>
                <a:gd name="connsiteY0" fmla="*/ 41583 h 41583"/>
                <a:gd name="connsiteX1" fmla="*/ 4171 w 58419"/>
                <a:gd name="connsiteY1" fmla="*/ 37918 h 41583"/>
                <a:gd name="connsiteX2" fmla="*/ 506 w 58419"/>
                <a:gd name="connsiteY2" fmla="*/ 7862 h 41583"/>
                <a:gd name="connsiteX3" fmla="*/ 15534 w 58419"/>
                <a:gd name="connsiteY3" fmla="*/ 165 h 41583"/>
                <a:gd name="connsiteX4" fmla="*/ 21399 w 58419"/>
                <a:gd name="connsiteY4" fmla="*/ 16292 h 41583"/>
                <a:gd name="connsiteX5" fmla="*/ 34594 w 58419"/>
                <a:gd name="connsiteY5" fmla="*/ 10061 h 41583"/>
                <a:gd name="connsiteX6" fmla="*/ 51088 w 58419"/>
                <a:gd name="connsiteY6" fmla="*/ 1631 h 41583"/>
                <a:gd name="connsiteX7" fmla="*/ 58419 w 58419"/>
                <a:gd name="connsiteY7" fmla="*/ 5296 h 41583"/>
                <a:gd name="connsiteX8" fmla="*/ 49256 w 58419"/>
                <a:gd name="connsiteY8" fmla="*/ 30954 h 41583"/>
                <a:gd name="connsiteX9" fmla="*/ 13335 w 58419"/>
                <a:gd name="connsiteY9" fmla="*/ 23623 h 41583"/>
                <a:gd name="connsiteX10" fmla="*/ 7837 w 58419"/>
                <a:gd name="connsiteY10" fmla="*/ 41583 h 4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19" h="41583">
                  <a:moveTo>
                    <a:pt x="7837" y="41583"/>
                  </a:moveTo>
                  <a:cubicBezTo>
                    <a:pt x="6737" y="40484"/>
                    <a:pt x="5271" y="39018"/>
                    <a:pt x="4171" y="37918"/>
                  </a:cubicBezTo>
                  <a:cubicBezTo>
                    <a:pt x="-2426" y="28755"/>
                    <a:pt x="873" y="18125"/>
                    <a:pt x="506" y="7862"/>
                  </a:cubicBezTo>
                  <a:cubicBezTo>
                    <a:pt x="-227" y="-6067"/>
                    <a:pt x="10769" y="3464"/>
                    <a:pt x="15534" y="165"/>
                  </a:cubicBezTo>
                  <a:cubicBezTo>
                    <a:pt x="15901" y="6029"/>
                    <a:pt x="14068" y="12627"/>
                    <a:pt x="21399" y="16292"/>
                  </a:cubicBezTo>
                  <a:cubicBezTo>
                    <a:pt x="29463" y="20324"/>
                    <a:pt x="30196" y="12627"/>
                    <a:pt x="34594" y="10061"/>
                  </a:cubicBezTo>
                  <a:cubicBezTo>
                    <a:pt x="39726" y="6762"/>
                    <a:pt x="45590" y="3830"/>
                    <a:pt x="51088" y="1631"/>
                  </a:cubicBezTo>
                  <a:cubicBezTo>
                    <a:pt x="54387" y="165"/>
                    <a:pt x="56953" y="1997"/>
                    <a:pt x="58419" y="5296"/>
                  </a:cubicBezTo>
                  <a:cubicBezTo>
                    <a:pt x="41925" y="9328"/>
                    <a:pt x="59519" y="27655"/>
                    <a:pt x="49256" y="30954"/>
                  </a:cubicBezTo>
                  <a:cubicBezTo>
                    <a:pt x="37893" y="34619"/>
                    <a:pt x="23231" y="43050"/>
                    <a:pt x="13335" y="23623"/>
                  </a:cubicBezTo>
                  <a:cubicBezTo>
                    <a:pt x="11136" y="30954"/>
                    <a:pt x="9670" y="36452"/>
                    <a:pt x="7837" y="4158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02E2ABCF-B8CA-4B2E-8006-A05B48A066C3}"/>
                </a:ext>
              </a:extLst>
            </p:cNvPr>
            <p:cNvSpPr/>
            <p:nvPr/>
          </p:nvSpPr>
          <p:spPr>
            <a:xfrm>
              <a:off x="11753590" y="5724751"/>
              <a:ext cx="43776" cy="34132"/>
            </a:xfrm>
            <a:custGeom>
              <a:avLst/>
              <a:gdLst>
                <a:gd name="connsiteX0" fmla="*/ 43776 w 43776"/>
                <a:gd name="connsiteY0" fmla="*/ 29231 h 34132"/>
                <a:gd name="connsiteX1" fmla="*/ 21784 w 43776"/>
                <a:gd name="connsiteY1" fmla="*/ 24833 h 34132"/>
                <a:gd name="connsiteX2" fmla="*/ 5290 w 43776"/>
                <a:gd name="connsiteY2" fmla="*/ 12004 h 34132"/>
                <a:gd name="connsiteX3" fmla="*/ 158 w 43776"/>
                <a:gd name="connsiteY3" fmla="*/ 3207 h 34132"/>
                <a:gd name="connsiteX4" fmla="*/ 9322 w 43776"/>
                <a:gd name="connsiteY4" fmla="*/ 641 h 34132"/>
                <a:gd name="connsiteX5" fmla="*/ 39378 w 43776"/>
                <a:gd name="connsiteY5" fmla="*/ 641 h 34132"/>
                <a:gd name="connsiteX6" fmla="*/ 43410 w 43776"/>
                <a:gd name="connsiteY6" fmla="*/ 17869 h 34132"/>
                <a:gd name="connsiteX7" fmla="*/ 43776 w 43776"/>
                <a:gd name="connsiteY7" fmla="*/ 29231 h 3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776" h="34132">
                  <a:moveTo>
                    <a:pt x="43776" y="29231"/>
                  </a:moveTo>
                  <a:cubicBezTo>
                    <a:pt x="34246" y="40594"/>
                    <a:pt x="27282" y="29231"/>
                    <a:pt x="21784" y="24833"/>
                  </a:cubicBezTo>
                  <a:cubicBezTo>
                    <a:pt x="16286" y="20434"/>
                    <a:pt x="14453" y="12371"/>
                    <a:pt x="5290" y="12004"/>
                  </a:cubicBezTo>
                  <a:cubicBezTo>
                    <a:pt x="1258" y="11638"/>
                    <a:pt x="-575" y="6873"/>
                    <a:pt x="158" y="3207"/>
                  </a:cubicBezTo>
                  <a:cubicBezTo>
                    <a:pt x="1258" y="-1924"/>
                    <a:pt x="5656" y="641"/>
                    <a:pt x="9322" y="641"/>
                  </a:cubicBezTo>
                  <a:cubicBezTo>
                    <a:pt x="19218" y="1008"/>
                    <a:pt x="29115" y="641"/>
                    <a:pt x="39378" y="641"/>
                  </a:cubicBezTo>
                  <a:cubicBezTo>
                    <a:pt x="40477" y="5406"/>
                    <a:pt x="32414" y="14203"/>
                    <a:pt x="43410" y="17869"/>
                  </a:cubicBezTo>
                  <a:cubicBezTo>
                    <a:pt x="43776" y="21901"/>
                    <a:pt x="43776" y="25566"/>
                    <a:pt x="43776" y="2923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94BD14FA-63E8-4A53-9154-7639C703F136}"/>
                </a:ext>
              </a:extLst>
            </p:cNvPr>
            <p:cNvSpPr/>
            <p:nvPr/>
          </p:nvSpPr>
          <p:spPr>
            <a:xfrm>
              <a:off x="11750450" y="5913182"/>
              <a:ext cx="36114" cy="20059"/>
            </a:xfrm>
            <a:custGeom>
              <a:avLst/>
              <a:gdLst>
                <a:gd name="connsiteX0" fmla="*/ 0 w 36114"/>
                <a:gd name="connsiteY0" fmla="*/ 11241 h 20059"/>
                <a:gd name="connsiteX1" fmla="*/ 15395 w 36114"/>
                <a:gd name="connsiteY1" fmla="*/ 7942 h 20059"/>
                <a:gd name="connsiteX2" fmla="*/ 34455 w 36114"/>
                <a:gd name="connsiteY2" fmla="*/ 2077 h 20059"/>
                <a:gd name="connsiteX3" fmla="*/ 29690 w 36114"/>
                <a:gd name="connsiteY3" fmla="*/ 15272 h 20059"/>
                <a:gd name="connsiteX4" fmla="*/ 8430 w 36114"/>
                <a:gd name="connsiteY4" fmla="*/ 17838 h 20059"/>
                <a:gd name="connsiteX5" fmla="*/ 0 w 36114"/>
                <a:gd name="connsiteY5" fmla="*/ 11241 h 2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14" h="20059">
                  <a:moveTo>
                    <a:pt x="0" y="11241"/>
                  </a:moveTo>
                  <a:cubicBezTo>
                    <a:pt x="6231" y="10141"/>
                    <a:pt x="10996" y="9774"/>
                    <a:pt x="15395" y="7942"/>
                  </a:cubicBezTo>
                  <a:cubicBezTo>
                    <a:pt x="21626" y="5376"/>
                    <a:pt x="26757" y="-4154"/>
                    <a:pt x="34455" y="2077"/>
                  </a:cubicBezTo>
                  <a:cubicBezTo>
                    <a:pt x="41785" y="7942"/>
                    <a:pt x="21992" y="7575"/>
                    <a:pt x="29690" y="15272"/>
                  </a:cubicBezTo>
                  <a:cubicBezTo>
                    <a:pt x="23092" y="21137"/>
                    <a:pt x="15761" y="21137"/>
                    <a:pt x="8430" y="17838"/>
                  </a:cubicBezTo>
                  <a:cubicBezTo>
                    <a:pt x="5498" y="16739"/>
                    <a:pt x="3665" y="14173"/>
                    <a:pt x="0" y="11241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6394D9A0-E277-48A7-A609-2FBC5673CCFB}"/>
                </a:ext>
              </a:extLst>
            </p:cNvPr>
            <p:cNvSpPr/>
            <p:nvPr/>
          </p:nvSpPr>
          <p:spPr>
            <a:xfrm>
              <a:off x="11958644" y="5344559"/>
              <a:ext cx="28637" cy="17788"/>
            </a:xfrm>
            <a:custGeom>
              <a:avLst/>
              <a:gdLst>
                <a:gd name="connsiteX0" fmla="*/ 0 w 28637"/>
                <a:gd name="connsiteY0" fmla="*/ 7331 h 17788"/>
                <a:gd name="connsiteX1" fmla="*/ 26391 w 28637"/>
                <a:gd name="connsiteY1" fmla="*/ 0 h 17788"/>
                <a:gd name="connsiteX2" fmla="*/ 28590 w 28637"/>
                <a:gd name="connsiteY2" fmla="*/ 12462 h 17788"/>
                <a:gd name="connsiteX3" fmla="*/ 20893 w 28637"/>
                <a:gd name="connsiteY3" fmla="*/ 17227 h 17788"/>
                <a:gd name="connsiteX4" fmla="*/ 0 w 28637"/>
                <a:gd name="connsiteY4" fmla="*/ 7331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7" h="17788">
                  <a:moveTo>
                    <a:pt x="0" y="7331"/>
                  </a:moveTo>
                  <a:cubicBezTo>
                    <a:pt x="5865" y="-5865"/>
                    <a:pt x="18327" y="4399"/>
                    <a:pt x="26391" y="0"/>
                  </a:cubicBezTo>
                  <a:cubicBezTo>
                    <a:pt x="27124" y="4032"/>
                    <a:pt x="28957" y="8431"/>
                    <a:pt x="28590" y="12462"/>
                  </a:cubicBezTo>
                  <a:cubicBezTo>
                    <a:pt x="28223" y="16128"/>
                    <a:pt x="21259" y="19060"/>
                    <a:pt x="20893" y="17227"/>
                  </a:cubicBezTo>
                  <a:cubicBezTo>
                    <a:pt x="19060" y="1466"/>
                    <a:pt x="5132" y="14662"/>
                    <a:pt x="0" y="7331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BFE1F7F7-C9F7-498A-B4B2-1CC2BD9EE789}"/>
                </a:ext>
              </a:extLst>
            </p:cNvPr>
            <p:cNvSpPr/>
            <p:nvPr/>
          </p:nvSpPr>
          <p:spPr>
            <a:xfrm>
              <a:off x="11869960" y="5736587"/>
              <a:ext cx="22028" cy="18785"/>
            </a:xfrm>
            <a:custGeom>
              <a:avLst/>
              <a:gdLst>
                <a:gd name="connsiteX0" fmla="*/ 17575 w 22028"/>
                <a:gd name="connsiteY0" fmla="*/ 6033 h 18785"/>
                <a:gd name="connsiteX1" fmla="*/ 18308 w 22028"/>
                <a:gd name="connsiteY1" fmla="*/ 15196 h 18785"/>
                <a:gd name="connsiteX2" fmla="*/ 9878 w 22028"/>
                <a:gd name="connsiteY2" fmla="*/ 13730 h 18785"/>
                <a:gd name="connsiteX3" fmla="*/ 1081 w 22028"/>
                <a:gd name="connsiteY3" fmla="*/ 3467 h 18785"/>
                <a:gd name="connsiteX4" fmla="*/ 17575 w 22028"/>
                <a:gd name="connsiteY4" fmla="*/ 6033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8" h="18785">
                  <a:moveTo>
                    <a:pt x="17575" y="6033"/>
                  </a:moveTo>
                  <a:cubicBezTo>
                    <a:pt x="18308" y="8965"/>
                    <a:pt x="26739" y="11164"/>
                    <a:pt x="18308" y="15196"/>
                  </a:cubicBezTo>
                  <a:cubicBezTo>
                    <a:pt x="15010" y="16663"/>
                    <a:pt x="10978" y="23260"/>
                    <a:pt x="9878" y="13730"/>
                  </a:cubicBezTo>
                  <a:cubicBezTo>
                    <a:pt x="8779" y="8599"/>
                    <a:pt x="-3684" y="11164"/>
                    <a:pt x="1081" y="3467"/>
                  </a:cubicBezTo>
                  <a:cubicBezTo>
                    <a:pt x="7312" y="-6429"/>
                    <a:pt x="11344" y="8232"/>
                    <a:pt x="17575" y="603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CA6F8B3C-2B26-4519-A0C4-65974354AA91}"/>
                </a:ext>
              </a:extLst>
            </p:cNvPr>
            <p:cNvSpPr/>
            <p:nvPr/>
          </p:nvSpPr>
          <p:spPr>
            <a:xfrm>
              <a:off x="11782705" y="5829123"/>
              <a:ext cx="19173" cy="15092"/>
            </a:xfrm>
            <a:custGeom>
              <a:avLst/>
              <a:gdLst>
                <a:gd name="connsiteX0" fmla="*/ 10996 w 19173"/>
                <a:gd name="connsiteY0" fmla="*/ 15028 h 15092"/>
                <a:gd name="connsiteX1" fmla="*/ 0 w 19173"/>
                <a:gd name="connsiteY1" fmla="*/ 9530 h 15092"/>
                <a:gd name="connsiteX2" fmla="*/ 15028 w 19173"/>
                <a:gd name="connsiteY2" fmla="*/ 0 h 15092"/>
                <a:gd name="connsiteX3" fmla="*/ 10996 w 19173"/>
                <a:gd name="connsiteY3" fmla="*/ 15028 h 1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73" h="15092">
                  <a:moveTo>
                    <a:pt x="10996" y="15028"/>
                  </a:moveTo>
                  <a:cubicBezTo>
                    <a:pt x="10996" y="8797"/>
                    <a:pt x="6964" y="7331"/>
                    <a:pt x="0" y="9530"/>
                  </a:cubicBezTo>
                  <a:cubicBezTo>
                    <a:pt x="4398" y="2199"/>
                    <a:pt x="10996" y="3299"/>
                    <a:pt x="15028" y="0"/>
                  </a:cubicBezTo>
                  <a:cubicBezTo>
                    <a:pt x="21259" y="14662"/>
                    <a:pt x="20893" y="15395"/>
                    <a:pt x="10996" y="1502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EAA05DFC-6B18-493F-8CE2-159BEC2F9DDB}"/>
                </a:ext>
              </a:extLst>
            </p:cNvPr>
            <p:cNvSpPr/>
            <p:nvPr/>
          </p:nvSpPr>
          <p:spPr>
            <a:xfrm>
              <a:off x="11813744" y="5581343"/>
              <a:ext cx="11786" cy="27483"/>
            </a:xfrm>
            <a:custGeom>
              <a:avLst/>
              <a:gdLst>
                <a:gd name="connsiteX0" fmla="*/ 6348 w 11786"/>
                <a:gd name="connsiteY0" fmla="*/ 0 h 27483"/>
                <a:gd name="connsiteX1" fmla="*/ 10013 w 11786"/>
                <a:gd name="connsiteY1" fmla="*/ 11363 h 27483"/>
                <a:gd name="connsiteX2" fmla="*/ 10013 w 11786"/>
                <a:gd name="connsiteY2" fmla="*/ 22359 h 27483"/>
                <a:gd name="connsiteX3" fmla="*/ 3415 w 11786"/>
                <a:gd name="connsiteY3" fmla="*/ 26391 h 27483"/>
                <a:gd name="connsiteX4" fmla="*/ 2682 w 11786"/>
                <a:gd name="connsiteY4" fmla="*/ 18693 h 27483"/>
                <a:gd name="connsiteX5" fmla="*/ 6348 w 11786"/>
                <a:gd name="connsiteY5" fmla="*/ 0 h 2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86" h="27483">
                  <a:moveTo>
                    <a:pt x="6348" y="0"/>
                  </a:moveTo>
                  <a:cubicBezTo>
                    <a:pt x="12579" y="2199"/>
                    <a:pt x="12945" y="6231"/>
                    <a:pt x="10013" y="11363"/>
                  </a:cubicBezTo>
                  <a:cubicBezTo>
                    <a:pt x="10013" y="15028"/>
                    <a:pt x="10013" y="18693"/>
                    <a:pt x="10013" y="22359"/>
                  </a:cubicBezTo>
                  <a:cubicBezTo>
                    <a:pt x="9646" y="26757"/>
                    <a:pt x="7814" y="28956"/>
                    <a:pt x="3415" y="26391"/>
                  </a:cubicBezTo>
                  <a:cubicBezTo>
                    <a:pt x="-617" y="24192"/>
                    <a:pt x="-1350" y="21626"/>
                    <a:pt x="2682" y="18693"/>
                  </a:cubicBezTo>
                  <a:cubicBezTo>
                    <a:pt x="4515" y="12462"/>
                    <a:pt x="-617" y="5132"/>
                    <a:pt x="6348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9AEA4455-99D1-45F6-B617-EF00BD635280}"/>
                </a:ext>
              </a:extLst>
            </p:cNvPr>
            <p:cNvSpPr/>
            <p:nvPr/>
          </p:nvSpPr>
          <p:spPr>
            <a:xfrm>
              <a:off x="11948380" y="5609200"/>
              <a:ext cx="13928" cy="12095"/>
            </a:xfrm>
            <a:custGeom>
              <a:avLst/>
              <a:gdLst>
                <a:gd name="connsiteX0" fmla="*/ 13929 w 13928"/>
                <a:gd name="connsiteY0" fmla="*/ 12096 h 12095"/>
                <a:gd name="connsiteX1" fmla="*/ 0 w 13928"/>
                <a:gd name="connsiteY1" fmla="*/ 3299 h 12095"/>
                <a:gd name="connsiteX2" fmla="*/ 2932 w 13928"/>
                <a:gd name="connsiteY2" fmla="*/ 0 h 12095"/>
                <a:gd name="connsiteX3" fmla="*/ 13929 w 13928"/>
                <a:gd name="connsiteY3" fmla="*/ 12096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8" h="12095">
                  <a:moveTo>
                    <a:pt x="13929" y="12096"/>
                  </a:moveTo>
                  <a:cubicBezTo>
                    <a:pt x="5132" y="11729"/>
                    <a:pt x="367" y="10263"/>
                    <a:pt x="0" y="3299"/>
                  </a:cubicBezTo>
                  <a:cubicBezTo>
                    <a:pt x="0" y="2199"/>
                    <a:pt x="2199" y="0"/>
                    <a:pt x="2932" y="0"/>
                  </a:cubicBezTo>
                  <a:cubicBezTo>
                    <a:pt x="9530" y="0"/>
                    <a:pt x="9530" y="5865"/>
                    <a:pt x="13929" y="1209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0DBC2B51-DE4B-451B-8AC3-CCA3FFAE0CD7}"/>
                </a:ext>
              </a:extLst>
            </p:cNvPr>
            <p:cNvSpPr/>
            <p:nvPr/>
          </p:nvSpPr>
          <p:spPr>
            <a:xfrm>
              <a:off x="11737254" y="5350963"/>
              <a:ext cx="28200" cy="16150"/>
            </a:xfrm>
            <a:custGeom>
              <a:avLst/>
              <a:gdLst>
                <a:gd name="connsiteX0" fmla="*/ 23092 w 28200"/>
                <a:gd name="connsiteY0" fmla="*/ 11923 h 16150"/>
                <a:gd name="connsiteX1" fmla="*/ 0 w 28200"/>
                <a:gd name="connsiteY1" fmla="*/ 15955 h 16150"/>
                <a:gd name="connsiteX2" fmla="*/ 27857 w 28200"/>
                <a:gd name="connsiteY2" fmla="*/ 194 h 16150"/>
                <a:gd name="connsiteX3" fmla="*/ 23092 w 28200"/>
                <a:gd name="connsiteY3" fmla="*/ 11923 h 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00" h="16150">
                  <a:moveTo>
                    <a:pt x="23092" y="11923"/>
                  </a:moveTo>
                  <a:cubicBezTo>
                    <a:pt x="16128" y="16688"/>
                    <a:pt x="8064" y="16322"/>
                    <a:pt x="0" y="15955"/>
                  </a:cubicBezTo>
                  <a:cubicBezTo>
                    <a:pt x="11729" y="15222"/>
                    <a:pt x="13929" y="-2005"/>
                    <a:pt x="27857" y="194"/>
                  </a:cubicBezTo>
                  <a:cubicBezTo>
                    <a:pt x="30056" y="5325"/>
                    <a:pt x="20893" y="6792"/>
                    <a:pt x="23092" y="11923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12DC410D-DE0F-419D-B45F-75FC9B3FFA25}"/>
                </a:ext>
              </a:extLst>
            </p:cNvPr>
            <p:cNvSpPr/>
            <p:nvPr/>
          </p:nvSpPr>
          <p:spPr>
            <a:xfrm>
              <a:off x="11661293" y="5225800"/>
              <a:ext cx="14772" cy="13707"/>
            </a:xfrm>
            <a:custGeom>
              <a:avLst/>
              <a:gdLst>
                <a:gd name="connsiteX0" fmla="*/ 8151 w 14772"/>
                <a:gd name="connsiteY0" fmla="*/ 0 h 13707"/>
                <a:gd name="connsiteX1" fmla="*/ 14749 w 14772"/>
                <a:gd name="connsiteY1" fmla="*/ 5498 h 13707"/>
                <a:gd name="connsiteX2" fmla="*/ 6319 w 14772"/>
                <a:gd name="connsiteY2" fmla="*/ 13562 h 13707"/>
                <a:gd name="connsiteX3" fmla="*/ 87 w 14772"/>
                <a:gd name="connsiteY3" fmla="*/ 9530 h 13707"/>
                <a:gd name="connsiteX4" fmla="*/ 8151 w 14772"/>
                <a:gd name="connsiteY4" fmla="*/ 0 h 1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72" h="13707">
                  <a:moveTo>
                    <a:pt x="8151" y="0"/>
                  </a:moveTo>
                  <a:cubicBezTo>
                    <a:pt x="11817" y="0"/>
                    <a:pt x="14382" y="2199"/>
                    <a:pt x="14749" y="5498"/>
                  </a:cubicBezTo>
                  <a:cubicBezTo>
                    <a:pt x="15116" y="10996"/>
                    <a:pt x="11084" y="13195"/>
                    <a:pt x="6319" y="13562"/>
                  </a:cubicBezTo>
                  <a:cubicBezTo>
                    <a:pt x="3386" y="13929"/>
                    <a:pt x="-646" y="13929"/>
                    <a:pt x="87" y="9530"/>
                  </a:cubicBezTo>
                  <a:cubicBezTo>
                    <a:pt x="821" y="4765"/>
                    <a:pt x="3020" y="733"/>
                    <a:pt x="8151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DCB76E06-5E6B-42C3-AE76-E093966C26A3}"/>
                </a:ext>
              </a:extLst>
            </p:cNvPr>
            <p:cNvSpPr/>
            <p:nvPr/>
          </p:nvSpPr>
          <p:spPr>
            <a:xfrm>
              <a:off x="11700826" y="4881361"/>
              <a:ext cx="13737" cy="11989"/>
            </a:xfrm>
            <a:custGeom>
              <a:avLst/>
              <a:gdLst>
                <a:gd name="connsiteX0" fmla="*/ 5272 w 13737"/>
                <a:gd name="connsiteY0" fmla="*/ 11989 h 11989"/>
                <a:gd name="connsiteX1" fmla="*/ 140 w 13737"/>
                <a:gd name="connsiteY1" fmla="*/ 5758 h 11989"/>
                <a:gd name="connsiteX2" fmla="*/ 8937 w 13737"/>
                <a:gd name="connsiteY2" fmla="*/ 260 h 11989"/>
                <a:gd name="connsiteX3" fmla="*/ 13702 w 13737"/>
                <a:gd name="connsiteY3" fmla="*/ 3559 h 11989"/>
                <a:gd name="connsiteX4" fmla="*/ 5272 w 13737"/>
                <a:gd name="connsiteY4" fmla="*/ 11989 h 1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7" h="11989">
                  <a:moveTo>
                    <a:pt x="5272" y="11989"/>
                  </a:moveTo>
                  <a:cubicBezTo>
                    <a:pt x="1607" y="11622"/>
                    <a:pt x="-593" y="9790"/>
                    <a:pt x="140" y="5758"/>
                  </a:cubicBezTo>
                  <a:cubicBezTo>
                    <a:pt x="874" y="993"/>
                    <a:pt x="5639" y="1359"/>
                    <a:pt x="8937" y="260"/>
                  </a:cubicBezTo>
                  <a:cubicBezTo>
                    <a:pt x="11503" y="-473"/>
                    <a:pt x="14069" y="260"/>
                    <a:pt x="13702" y="3559"/>
                  </a:cubicBezTo>
                  <a:cubicBezTo>
                    <a:pt x="12969" y="8690"/>
                    <a:pt x="9671" y="11256"/>
                    <a:pt x="5272" y="11989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F41EE49B-DE8C-49E4-ADFF-F5F0C999D2BE}"/>
                </a:ext>
              </a:extLst>
            </p:cNvPr>
            <p:cNvSpPr/>
            <p:nvPr/>
          </p:nvSpPr>
          <p:spPr>
            <a:xfrm>
              <a:off x="11734198" y="4891866"/>
              <a:ext cx="11722" cy="12926"/>
            </a:xfrm>
            <a:custGeom>
              <a:avLst/>
              <a:gdLst>
                <a:gd name="connsiteX0" fmla="*/ 11487 w 11722"/>
                <a:gd name="connsiteY0" fmla="*/ 7348 h 12926"/>
                <a:gd name="connsiteX1" fmla="*/ 6355 w 11722"/>
                <a:gd name="connsiteY1" fmla="*/ 12846 h 12926"/>
                <a:gd name="connsiteX2" fmla="*/ 124 w 11722"/>
                <a:gd name="connsiteY2" fmla="*/ 5882 h 12926"/>
                <a:gd name="connsiteX3" fmla="*/ 5989 w 11722"/>
                <a:gd name="connsiteY3" fmla="*/ 17 h 12926"/>
                <a:gd name="connsiteX4" fmla="*/ 11487 w 11722"/>
                <a:gd name="connsiteY4" fmla="*/ 7348 h 1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2" h="12926">
                  <a:moveTo>
                    <a:pt x="11487" y="7348"/>
                  </a:moveTo>
                  <a:cubicBezTo>
                    <a:pt x="12586" y="12480"/>
                    <a:pt x="9654" y="13213"/>
                    <a:pt x="6355" y="12846"/>
                  </a:cubicBezTo>
                  <a:cubicBezTo>
                    <a:pt x="1957" y="12480"/>
                    <a:pt x="-609" y="10281"/>
                    <a:pt x="124" y="5882"/>
                  </a:cubicBezTo>
                  <a:cubicBezTo>
                    <a:pt x="491" y="2583"/>
                    <a:pt x="2690" y="17"/>
                    <a:pt x="5989" y="17"/>
                  </a:cubicBezTo>
                  <a:cubicBezTo>
                    <a:pt x="11487" y="-349"/>
                    <a:pt x="9654" y="5149"/>
                    <a:pt x="11487" y="7348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A5C17411-99CB-4F6B-B76B-14441685F7FB}"/>
                </a:ext>
              </a:extLst>
            </p:cNvPr>
            <p:cNvSpPr/>
            <p:nvPr/>
          </p:nvSpPr>
          <p:spPr>
            <a:xfrm>
              <a:off x="12053577" y="5266853"/>
              <a:ext cx="13195" cy="12095"/>
            </a:xfrm>
            <a:custGeom>
              <a:avLst/>
              <a:gdLst>
                <a:gd name="connsiteX0" fmla="*/ 0 w 13195"/>
                <a:gd name="connsiteY0" fmla="*/ 0 h 12095"/>
                <a:gd name="connsiteX1" fmla="*/ 13195 w 13195"/>
                <a:gd name="connsiteY1" fmla="*/ 12096 h 12095"/>
                <a:gd name="connsiteX2" fmla="*/ 0 w 13195"/>
                <a:gd name="connsiteY2" fmla="*/ 0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5" h="12095">
                  <a:moveTo>
                    <a:pt x="0" y="0"/>
                  </a:moveTo>
                  <a:cubicBezTo>
                    <a:pt x="8430" y="367"/>
                    <a:pt x="11729" y="4398"/>
                    <a:pt x="13195" y="12096"/>
                  </a:cubicBezTo>
                  <a:cubicBezTo>
                    <a:pt x="4765" y="12096"/>
                    <a:pt x="1833" y="8064"/>
                    <a:pt x="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3112D15B-01A9-4CC8-960A-E1B826802566}"/>
                </a:ext>
              </a:extLst>
            </p:cNvPr>
            <p:cNvSpPr/>
            <p:nvPr/>
          </p:nvSpPr>
          <p:spPr>
            <a:xfrm>
              <a:off x="11264620" y="4839130"/>
              <a:ext cx="25501" cy="35548"/>
            </a:xfrm>
            <a:custGeom>
              <a:avLst/>
              <a:gdLst>
                <a:gd name="connsiteX0" fmla="*/ 25457 w 25501"/>
                <a:gd name="connsiteY0" fmla="*/ 25264 h 35548"/>
                <a:gd name="connsiteX1" fmla="*/ 17393 w 25501"/>
                <a:gd name="connsiteY1" fmla="*/ 35527 h 35548"/>
                <a:gd name="connsiteX2" fmla="*/ 7496 w 25501"/>
                <a:gd name="connsiteY2" fmla="*/ 26730 h 35548"/>
                <a:gd name="connsiteX3" fmla="*/ 1998 w 25501"/>
                <a:gd name="connsiteY3" fmla="*/ 3271 h 35548"/>
                <a:gd name="connsiteX4" fmla="*/ 10062 w 25501"/>
                <a:gd name="connsiteY4" fmla="*/ 1072 h 35548"/>
                <a:gd name="connsiteX5" fmla="*/ 25457 w 25501"/>
                <a:gd name="connsiteY5" fmla="*/ 25264 h 3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01" h="35548">
                  <a:moveTo>
                    <a:pt x="25457" y="25264"/>
                  </a:moveTo>
                  <a:cubicBezTo>
                    <a:pt x="25823" y="31495"/>
                    <a:pt x="23991" y="35893"/>
                    <a:pt x="17393" y="35527"/>
                  </a:cubicBezTo>
                  <a:cubicBezTo>
                    <a:pt x="11895" y="35527"/>
                    <a:pt x="6763" y="32228"/>
                    <a:pt x="7496" y="26730"/>
                  </a:cubicBezTo>
                  <a:cubicBezTo>
                    <a:pt x="8596" y="17933"/>
                    <a:pt x="-4966" y="12801"/>
                    <a:pt x="1998" y="3271"/>
                  </a:cubicBezTo>
                  <a:cubicBezTo>
                    <a:pt x="3465" y="1072"/>
                    <a:pt x="8230" y="-1494"/>
                    <a:pt x="10062" y="1072"/>
                  </a:cubicBezTo>
                  <a:cubicBezTo>
                    <a:pt x="15927" y="9136"/>
                    <a:pt x="20692" y="17566"/>
                    <a:pt x="25457" y="25264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708A2A6-70CA-4309-8486-91F1502A9C20}"/>
                </a:ext>
              </a:extLst>
            </p:cNvPr>
            <p:cNvSpPr/>
            <p:nvPr/>
          </p:nvSpPr>
          <p:spPr>
            <a:xfrm>
              <a:off x="11117804" y="6873512"/>
              <a:ext cx="368004" cy="153523"/>
            </a:xfrm>
            <a:custGeom>
              <a:avLst/>
              <a:gdLst>
                <a:gd name="connsiteX0" fmla="*/ 292864 w 368004"/>
                <a:gd name="connsiteY0" fmla="*/ 78686 h 153523"/>
                <a:gd name="connsiteX1" fmla="*/ 368005 w 368004"/>
                <a:gd name="connsiteY1" fmla="*/ 123770 h 153523"/>
                <a:gd name="connsiteX2" fmla="*/ 364706 w 368004"/>
                <a:gd name="connsiteY2" fmla="*/ 127802 h 153523"/>
                <a:gd name="connsiteX3" fmla="*/ 364706 w 368004"/>
                <a:gd name="connsiteY3" fmla="*/ 129635 h 153523"/>
                <a:gd name="connsiteX4" fmla="*/ 301661 w 368004"/>
                <a:gd name="connsiteY4" fmla="*/ 153093 h 153523"/>
                <a:gd name="connsiteX5" fmla="*/ 296530 w 368004"/>
                <a:gd name="connsiteY5" fmla="*/ 151260 h 153523"/>
                <a:gd name="connsiteX6" fmla="*/ 274171 w 368004"/>
                <a:gd name="connsiteY6" fmla="*/ 143563 h 153523"/>
                <a:gd name="connsiteX7" fmla="*/ 206361 w 368004"/>
                <a:gd name="connsiteY7" fmla="*/ 102877 h 153523"/>
                <a:gd name="connsiteX8" fmla="*/ 169707 w 368004"/>
                <a:gd name="connsiteY8" fmla="*/ 99578 h 153523"/>
                <a:gd name="connsiteX9" fmla="*/ 161643 w 368004"/>
                <a:gd name="connsiteY9" fmla="*/ 94080 h 153523"/>
                <a:gd name="connsiteX10" fmla="*/ 151747 w 368004"/>
                <a:gd name="connsiteY10" fmla="*/ 87116 h 153523"/>
                <a:gd name="connsiteX11" fmla="*/ 93101 w 368004"/>
                <a:gd name="connsiteY11" fmla="*/ 86749 h 153523"/>
                <a:gd name="connsiteX12" fmla="*/ 0 w 368004"/>
                <a:gd name="connsiteY12" fmla="*/ 81984 h 153523"/>
                <a:gd name="connsiteX13" fmla="*/ 41052 w 368004"/>
                <a:gd name="connsiteY13" fmla="*/ 56327 h 153523"/>
                <a:gd name="connsiteX14" fmla="*/ 47650 w 368004"/>
                <a:gd name="connsiteY14" fmla="*/ 64757 h 153523"/>
                <a:gd name="connsiteX15" fmla="*/ 57180 w 368004"/>
                <a:gd name="connsiteY15" fmla="*/ 75020 h 153523"/>
                <a:gd name="connsiteX16" fmla="*/ 66710 w 368004"/>
                <a:gd name="connsiteY16" fmla="*/ 57426 h 153523"/>
                <a:gd name="connsiteX17" fmla="*/ 45817 w 368004"/>
                <a:gd name="connsiteY17" fmla="*/ 43864 h 153523"/>
                <a:gd name="connsiteX18" fmla="*/ 35554 w 368004"/>
                <a:gd name="connsiteY18" fmla="*/ 40932 h 153523"/>
                <a:gd name="connsiteX19" fmla="*/ 39220 w 368004"/>
                <a:gd name="connsiteY19" fmla="*/ 29569 h 153523"/>
                <a:gd name="connsiteX20" fmla="*/ 61212 w 368004"/>
                <a:gd name="connsiteY20" fmla="*/ 3545 h 153523"/>
                <a:gd name="connsiteX21" fmla="*/ 69276 w 368004"/>
                <a:gd name="connsiteY21" fmla="*/ 11242 h 153523"/>
                <a:gd name="connsiteX22" fmla="*/ 71842 w 368004"/>
                <a:gd name="connsiteY22" fmla="*/ 27370 h 153523"/>
                <a:gd name="connsiteX23" fmla="*/ 76607 w 368004"/>
                <a:gd name="connsiteY23" fmla="*/ 26271 h 153523"/>
                <a:gd name="connsiteX24" fmla="*/ 76240 w 368004"/>
                <a:gd name="connsiteY24" fmla="*/ 12342 h 153523"/>
                <a:gd name="connsiteX25" fmla="*/ 109229 w 368004"/>
                <a:gd name="connsiteY25" fmla="*/ 2446 h 153523"/>
                <a:gd name="connsiteX26" fmla="*/ 132320 w 368004"/>
                <a:gd name="connsiteY26" fmla="*/ 979 h 153523"/>
                <a:gd name="connsiteX27" fmla="*/ 131221 w 368004"/>
                <a:gd name="connsiteY27" fmla="*/ 19673 h 153523"/>
                <a:gd name="connsiteX28" fmla="*/ 164209 w 368004"/>
                <a:gd name="connsiteY28" fmla="*/ 33235 h 153523"/>
                <a:gd name="connsiteX29" fmla="*/ 189500 w 368004"/>
                <a:gd name="connsiteY29" fmla="*/ 25904 h 153523"/>
                <a:gd name="connsiteX30" fmla="*/ 199764 w 368004"/>
                <a:gd name="connsiteY30" fmla="*/ 43864 h 153523"/>
                <a:gd name="connsiteX31" fmla="*/ 205628 w 368004"/>
                <a:gd name="connsiteY31" fmla="*/ 52295 h 153523"/>
                <a:gd name="connsiteX32" fmla="*/ 211859 w 368004"/>
                <a:gd name="connsiteY32" fmla="*/ 59626 h 153523"/>
                <a:gd name="connsiteX33" fmla="*/ 220656 w 368004"/>
                <a:gd name="connsiteY33" fmla="*/ 54861 h 153523"/>
                <a:gd name="connsiteX34" fmla="*/ 232385 w 368004"/>
                <a:gd name="connsiteY34" fmla="*/ 44964 h 153523"/>
                <a:gd name="connsiteX35" fmla="*/ 240449 w 368004"/>
                <a:gd name="connsiteY35" fmla="*/ 41665 h 153523"/>
                <a:gd name="connsiteX36" fmla="*/ 247047 w 368004"/>
                <a:gd name="connsiteY36" fmla="*/ 41299 h 153523"/>
                <a:gd name="connsiteX37" fmla="*/ 263908 w 368004"/>
                <a:gd name="connsiteY37" fmla="*/ 42032 h 153523"/>
                <a:gd name="connsiteX38" fmla="*/ 267573 w 368004"/>
                <a:gd name="connsiteY38" fmla="*/ 49729 h 153523"/>
                <a:gd name="connsiteX39" fmla="*/ 290299 w 368004"/>
                <a:gd name="connsiteY39" fmla="*/ 45697 h 153523"/>
                <a:gd name="connsiteX40" fmla="*/ 266474 w 368004"/>
                <a:gd name="connsiteY40" fmla="*/ 73188 h 153523"/>
                <a:gd name="connsiteX41" fmla="*/ 286633 w 368004"/>
                <a:gd name="connsiteY41" fmla="*/ 75753 h 153523"/>
                <a:gd name="connsiteX42" fmla="*/ 292864 w 368004"/>
                <a:gd name="connsiteY42" fmla="*/ 78686 h 153523"/>
                <a:gd name="connsiteX43" fmla="*/ 266840 w 368004"/>
                <a:gd name="connsiteY43" fmla="*/ 102877 h 153523"/>
                <a:gd name="connsiteX44" fmla="*/ 292864 w 368004"/>
                <a:gd name="connsiteY44" fmla="*/ 78686 h 15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8004" h="153523">
                  <a:moveTo>
                    <a:pt x="292864" y="78686"/>
                  </a:moveTo>
                  <a:cubicBezTo>
                    <a:pt x="322187" y="86749"/>
                    <a:pt x="350778" y="95180"/>
                    <a:pt x="368005" y="123770"/>
                  </a:cubicBezTo>
                  <a:cubicBezTo>
                    <a:pt x="366905" y="125236"/>
                    <a:pt x="365806" y="126336"/>
                    <a:pt x="364706" y="127802"/>
                  </a:cubicBezTo>
                  <a:cubicBezTo>
                    <a:pt x="364706" y="128535"/>
                    <a:pt x="364706" y="129635"/>
                    <a:pt x="364706" y="129635"/>
                  </a:cubicBezTo>
                  <a:cubicBezTo>
                    <a:pt x="342714" y="134766"/>
                    <a:pt x="324753" y="150894"/>
                    <a:pt x="301661" y="153093"/>
                  </a:cubicBezTo>
                  <a:cubicBezTo>
                    <a:pt x="299829" y="153460"/>
                    <a:pt x="297996" y="151993"/>
                    <a:pt x="296530" y="151260"/>
                  </a:cubicBezTo>
                  <a:cubicBezTo>
                    <a:pt x="286267" y="157125"/>
                    <a:pt x="278936" y="150527"/>
                    <a:pt x="274171" y="143563"/>
                  </a:cubicBezTo>
                  <a:cubicBezTo>
                    <a:pt x="257677" y="119738"/>
                    <a:pt x="231286" y="111308"/>
                    <a:pt x="206361" y="102877"/>
                  </a:cubicBezTo>
                  <a:cubicBezTo>
                    <a:pt x="196098" y="99578"/>
                    <a:pt x="183269" y="88582"/>
                    <a:pt x="169707" y="99578"/>
                  </a:cubicBezTo>
                  <a:cubicBezTo>
                    <a:pt x="166042" y="102511"/>
                    <a:pt x="163476" y="97379"/>
                    <a:pt x="161643" y="94080"/>
                  </a:cubicBezTo>
                  <a:cubicBezTo>
                    <a:pt x="159444" y="89682"/>
                    <a:pt x="155779" y="84917"/>
                    <a:pt x="151747" y="87116"/>
                  </a:cubicBezTo>
                  <a:cubicBezTo>
                    <a:pt x="131954" y="97746"/>
                    <a:pt x="112527" y="87116"/>
                    <a:pt x="93101" y="86749"/>
                  </a:cubicBezTo>
                  <a:cubicBezTo>
                    <a:pt x="61945" y="86749"/>
                    <a:pt x="30789" y="83817"/>
                    <a:pt x="0" y="81984"/>
                  </a:cubicBezTo>
                  <a:cubicBezTo>
                    <a:pt x="1466" y="62558"/>
                    <a:pt x="24192" y="47896"/>
                    <a:pt x="41052" y="56327"/>
                  </a:cubicBezTo>
                  <a:cubicBezTo>
                    <a:pt x="44718" y="58159"/>
                    <a:pt x="47283" y="60725"/>
                    <a:pt x="47650" y="64757"/>
                  </a:cubicBezTo>
                  <a:cubicBezTo>
                    <a:pt x="48383" y="70622"/>
                    <a:pt x="47283" y="79419"/>
                    <a:pt x="57180" y="75020"/>
                  </a:cubicBezTo>
                  <a:cubicBezTo>
                    <a:pt x="63778" y="72088"/>
                    <a:pt x="70375" y="62925"/>
                    <a:pt x="66710" y="57426"/>
                  </a:cubicBezTo>
                  <a:cubicBezTo>
                    <a:pt x="62678" y="51195"/>
                    <a:pt x="59013" y="38733"/>
                    <a:pt x="45817" y="43864"/>
                  </a:cubicBezTo>
                  <a:cubicBezTo>
                    <a:pt x="41785" y="45697"/>
                    <a:pt x="37387" y="47163"/>
                    <a:pt x="35554" y="40932"/>
                  </a:cubicBezTo>
                  <a:cubicBezTo>
                    <a:pt x="34088" y="36534"/>
                    <a:pt x="34821" y="31036"/>
                    <a:pt x="39220" y="29569"/>
                  </a:cubicBezTo>
                  <a:cubicBezTo>
                    <a:pt x="52782" y="25904"/>
                    <a:pt x="53148" y="11609"/>
                    <a:pt x="61212" y="3545"/>
                  </a:cubicBezTo>
                  <a:cubicBezTo>
                    <a:pt x="70742" y="-1220"/>
                    <a:pt x="71109" y="5378"/>
                    <a:pt x="69276" y="11242"/>
                  </a:cubicBezTo>
                  <a:cubicBezTo>
                    <a:pt x="67443" y="17474"/>
                    <a:pt x="65244" y="22972"/>
                    <a:pt x="71842" y="27370"/>
                  </a:cubicBezTo>
                  <a:cubicBezTo>
                    <a:pt x="72941" y="28103"/>
                    <a:pt x="75507" y="27370"/>
                    <a:pt x="76607" y="26271"/>
                  </a:cubicBezTo>
                  <a:cubicBezTo>
                    <a:pt x="81372" y="21506"/>
                    <a:pt x="74407" y="17107"/>
                    <a:pt x="76240" y="12342"/>
                  </a:cubicBezTo>
                  <a:cubicBezTo>
                    <a:pt x="87603" y="11242"/>
                    <a:pt x="102631" y="27004"/>
                    <a:pt x="109229" y="2446"/>
                  </a:cubicBezTo>
                  <a:cubicBezTo>
                    <a:pt x="111061" y="-4885"/>
                    <a:pt x="124990" y="7211"/>
                    <a:pt x="132320" y="979"/>
                  </a:cubicBezTo>
                  <a:cubicBezTo>
                    <a:pt x="140384" y="9043"/>
                    <a:pt x="122057" y="14175"/>
                    <a:pt x="131221" y="19673"/>
                  </a:cubicBezTo>
                  <a:cubicBezTo>
                    <a:pt x="141484" y="25537"/>
                    <a:pt x="150647" y="36900"/>
                    <a:pt x="164209" y="33235"/>
                  </a:cubicBezTo>
                  <a:cubicBezTo>
                    <a:pt x="172273" y="31036"/>
                    <a:pt x="182536" y="39466"/>
                    <a:pt x="189500" y="25904"/>
                  </a:cubicBezTo>
                  <a:cubicBezTo>
                    <a:pt x="186202" y="37633"/>
                    <a:pt x="182903" y="47163"/>
                    <a:pt x="199764" y="43864"/>
                  </a:cubicBezTo>
                  <a:cubicBezTo>
                    <a:pt x="201230" y="43498"/>
                    <a:pt x="215891" y="40566"/>
                    <a:pt x="205628" y="52295"/>
                  </a:cubicBezTo>
                  <a:cubicBezTo>
                    <a:pt x="203062" y="55227"/>
                    <a:pt x="207827" y="58893"/>
                    <a:pt x="211859" y="59626"/>
                  </a:cubicBezTo>
                  <a:cubicBezTo>
                    <a:pt x="215891" y="60359"/>
                    <a:pt x="221389" y="57793"/>
                    <a:pt x="220656" y="54861"/>
                  </a:cubicBezTo>
                  <a:cubicBezTo>
                    <a:pt x="217724" y="42765"/>
                    <a:pt x="224688" y="43864"/>
                    <a:pt x="232385" y="44964"/>
                  </a:cubicBezTo>
                  <a:cubicBezTo>
                    <a:pt x="235318" y="45331"/>
                    <a:pt x="238250" y="44598"/>
                    <a:pt x="240449" y="41665"/>
                  </a:cubicBezTo>
                  <a:cubicBezTo>
                    <a:pt x="243382" y="38000"/>
                    <a:pt x="243382" y="38733"/>
                    <a:pt x="247047" y="41299"/>
                  </a:cubicBezTo>
                  <a:cubicBezTo>
                    <a:pt x="252545" y="44964"/>
                    <a:pt x="258776" y="31769"/>
                    <a:pt x="263908" y="42032"/>
                  </a:cubicBezTo>
                  <a:cubicBezTo>
                    <a:pt x="282601" y="32502"/>
                    <a:pt x="263175" y="50095"/>
                    <a:pt x="267573" y="49729"/>
                  </a:cubicBezTo>
                  <a:cubicBezTo>
                    <a:pt x="277470" y="51562"/>
                    <a:pt x="286267" y="33968"/>
                    <a:pt x="290299" y="45697"/>
                  </a:cubicBezTo>
                  <a:cubicBezTo>
                    <a:pt x="294331" y="58159"/>
                    <a:pt x="284067" y="70255"/>
                    <a:pt x="266474" y="73188"/>
                  </a:cubicBezTo>
                  <a:cubicBezTo>
                    <a:pt x="274537" y="80518"/>
                    <a:pt x="280769" y="79419"/>
                    <a:pt x="286633" y="75753"/>
                  </a:cubicBezTo>
                  <a:cubicBezTo>
                    <a:pt x="289932" y="73188"/>
                    <a:pt x="292131" y="73188"/>
                    <a:pt x="292864" y="78686"/>
                  </a:cubicBezTo>
                  <a:cubicBezTo>
                    <a:pt x="289199" y="91148"/>
                    <a:pt x="274904" y="91881"/>
                    <a:pt x="266840" y="102877"/>
                  </a:cubicBezTo>
                  <a:cubicBezTo>
                    <a:pt x="278569" y="95913"/>
                    <a:pt x="291398" y="94080"/>
                    <a:pt x="292864" y="78686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9249E27-8C22-4307-B263-005B5ADC089D}"/>
                </a:ext>
              </a:extLst>
            </p:cNvPr>
            <p:cNvSpPr/>
            <p:nvPr/>
          </p:nvSpPr>
          <p:spPr>
            <a:xfrm>
              <a:off x="11404263" y="7001314"/>
              <a:ext cx="249596" cy="133860"/>
            </a:xfrm>
            <a:custGeom>
              <a:avLst/>
              <a:gdLst>
                <a:gd name="connsiteX0" fmla="*/ 9704 w 249596"/>
                <a:gd name="connsiteY0" fmla="*/ 23458 h 133860"/>
                <a:gd name="connsiteX1" fmla="*/ 52956 w 249596"/>
                <a:gd name="connsiteY1" fmla="*/ 2932 h 133860"/>
                <a:gd name="connsiteX2" fmla="*/ 77880 w 249596"/>
                <a:gd name="connsiteY2" fmla="*/ 0 h 133860"/>
                <a:gd name="connsiteX3" fmla="*/ 102438 w 249596"/>
                <a:gd name="connsiteY3" fmla="*/ 10630 h 133860"/>
                <a:gd name="connsiteX4" fmla="*/ 111602 w 249596"/>
                <a:gd name="connsiteY4" fmla="*/ 13562 h 133860"/>
                <a:gd name="connsiteX5" fmla="*/ 98406 w 249596"/>
                <a:gd name="connsiteY5" fmla="*/ 22359 h 133860"/>
                <a:gd name="connsiteX6" fmla="*/ 131028 w 249596"/>
                <a:gd name="connsiteY6" fmla="*/ 32989 h 133860"/>
                <a:gd name="connsiteX7" fmla="*/ 136160 w 249596"/>
                <a:gd name="connsiteY7" fmla="*/ 30789 h 133860"/>
                <a:gd name="connsiteX8" fmla="*/ 141658 w 249596"/>
                <a:gd name="connsiteY8" fmla="*/ 23092 h 133860"/>
                <a:gd name="connsiteX9" fmla="*/ 148256 w 249596"/>
                <a:gd name="connsiteY9" fmla="*/ 34455 h 133860"/>
                <a:gd name="connsiteX10" fmla="*/ 145323 w 249596"/>
                <a:gd name="connsiteY10" fmla="*/ 50582 h 133860"/>
                <a:gd name="connsiteX11" fmla="*/ 171347 w 249596"/>
                <a:gd name="connsiteY11" fmla="*/ 58280 h 133860"/>
                <a:gd name="connsiteX12" fmla="*/ 208001 w 249596"/>
                <a:gd name="connsiteY12" fmla="*/ 64144 h 133860"/>
                <a:gd name="connsiteX13" fmla="*/ 234759 w 249596"/>
                <a:gd name="connsiteY13" fmla="*/ 61579 h 133860"/>
                <a:gd name="connsiteX14" fmla="*/ 246488 w 249596"/>
                <a:gd name="connsiteY14" fmla="*/ 63411 h 133860"/>
                <a:gd name="connsiteX15" fmla="*/ 244289 w 249596"/>
                <a:gd name="connsiteY15" fmla="*/ 83937 h 133860"/>
                <a:gd name="connsiteX16" fmla="*/ 237324 w 249596"/>
                <a:gd name="connsiteY16" fmla="*/ 86870 h 133860"/>
                <a:gd name="connsiteX17" fmla="*/ 224862 w 249596"/>
                <a:gd name="connsiteY17" fmla="*/ 89436 h 133860"/>
                <a:gd name="connsiteX18" fmla="*/ 237691 w 249596"/>
                <a:gd name="connsiteY18" fmla="*/ 102631 h 133860"/>
                <a:gd name="connsiteX19" fmla="*/ 246854 w 249596"/>
                <a:gd name="connsiteY19" fmla="*/ 119492 h 133860"/>
                <a:gd name="connsiteX20" fmla="*/ 235492 w 249596"/>
                <a:gd name="connsiteY20" fmla="*/ 123157 h 133860"/>
                <a:gd name="connsiteX21" fmla="*/ 210201 w 249596"/>
                <a:gd name="connsiteY21" fmla="*/ 127922 h 133860"/>
                <a:gd name="connsiteX22" fmla="*/ 199571 w 249596"/>
                <a:gd name="connsiteY22" fmla="*/ 132687 h 133860"/>
                <a:gd name="connsiteX23" fmla="*/ 165116 w 249596"/>
                <a:gd name="connsiteY23" fmla="*/ 130854 h 133860"/>
                <a:gd name="connsiteX24" fmla="*/ 148622 w 249596"/>
                <a:gd name="connsiteY24" fmla="*/ 116559 h 133860"/>
                <a:gd name="connsiteX25" fmla="*/ 148622 w 249596"/>
                <a:gd name="connsiteY25" fmla="*/ 105197 h 133860"/>
                <a:gd name="connsiteX26" fmla="*/ 138726 w 249596"/>
                <a:gd name="connsiteY26" fmla="*/ 111794 h 133860"/>
                <a:gd name="connsiteX27" fmla="*/ 124431 w 249596"/>
                <a:gd name="connsiteY27" fmla="*/ 120591 h 133860"/>
                <a:gd name="connsiteX28" fmla="*/ 113801 w 249596"/>
                <a:gd name="connsiteY28" fmla="*/ 108129 h 133860"/>
                <a:gd name="connsiteX29" fmla="*/ 120765 w 249596"/>
                <a:gd name="connsiteY29" fmla="*/ 92001 h 133860"/>
                <a:gd name="connsiteX30" fmla="*/ 125530 w 249596"/>
                <a:gd name="connsiteY30" fmla="*/ 86503 h 133860"/>
                <a:gd name="connsiteX31" fmla="*/ 116367 w 249596"/>
                <a:gd name="connsiteY31" fmla="*/ 86137 h 133860"/>
                <a:gd name="connsiteX32" fmla="*/ 98406 w 249596"/>
                <a:gd name="connsiteY32" fmla="*/ 115093 h 133860"/>
                <a:gd name="connsiteX33" fmla="*/ 89609 w 249596"/>
                <a:gd name="connsiteY33" fmla="*/ 128289 h 133860"/>
                <a:gd name="connsiteX34" fmla="*/ 64318 w 249596"/>
                <a:gd name="connsiteY34" fmla="*/ 120225 h 133860"/>
                <a:gd name="connsiteX35" fmla="*/ 68350 w 249596"/>
                <a:gd name="connsiteY35" fmla="*/ 111794 h 133860"/>
                <a:gd name="connsiteX36" fmla="*/ 87044 w 249596"/>
                <a:gd name="connsiteY36" fmla="*/ 105930 h 133860"/>
                <a:gd name="connsiteX37" fmla="*/ 61386 w 249596"/>
                <a:gd name="connsiteY37" fmla="*/ 80272 h 133860"/>
                <a:gd name="connsiteX38" fmla="*/ 54422 w 249596"/>
                <a:gd name="connsiteY38" fmla="*/ 48750 h 133860"/>
                <a:gd name="connsiteX39" fmla="*/ 41226 w 249596"/>
                <a:gd name="connsiteY39" fmla="*/ 87603 h 133860"/>
                <a:gd name="connsiteX40" fmla="*/ 50023 w 249596"/>
                <a:gd name="connsiteY40" fmla="*/ 39586 h 133860"/>
                <a:gd name="connsiteX41" fmla="*/ 29497 w 249596"/>
                <a:gd name="connsiteY41" fmla="*/ 40686 h 133860"/>
                <a:gd name="connsiteX42" fmla="*/ 32796 w 249596"/>
                <a:gd name="connsiteY42" fmla="*/ 53881 h 133860"/>
                <a:gd name="connsiteX43" fmla="*/ 4206 w 249596"/>
                <a:gd name="connsiteY43" fmla="*/ 50949 h 133860"/>
                <a:gd name="connsiteX44" fmla="*/ 7505 w 249596"/>
                <a:gd name="connsiteY44" fmla="*/ 37753 h 133860"/>
                <a:gd name="connsiteX45" fmla="*/ 9704 w 249596"/>
                <a:gd name="connsiteY45" fmla="*/ 23458 h 13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9596" h="133860">
                  <a:moveTo>
                    <a:pt x="9704" y="23458"/>
                  </a:moveTo>
                  <a:cubicBezTo>
                    <a:pt x="24366" y="17594"/>
                    <a:pt x="41593" y="17594"/>
                    <a:pt x="52956" y="2932"/>
                  </a:cubicBezTo>
                  <a:cubicBezTo>
                    <a:pt x="58820" y="-4399"/>
                    <a:pt x="70183" y="8797"/>
                    <a:pt x="77880" y="0"/>
                  </a:cubicBezTo>
                  <a:cubicBezTo>
                    <a:pt x="86311" y="3299"/>
                    <a:pt x="92175" y="11363"/>
                    <a:pt x="102438" y="10630"/>
                  </a:cubicBezTo>
                  <a:cubicBezTo>
                    <a:pt x="105004" y="10263"/>
                    <a:pt x="111602" y="8797"/>
                    <a:pt x="111602" y="13562"/>
                  </a:cubicBezTo>
                  <a:cubicBezTo>
                    <a:pt x="111602" y="18327"/>
                    <a:pt x="107570" y="22359"/>
                    <a:pt x="98406" y="22359"/>
                  </a:cubicBezTo>
                  <a:cubicBezTo>
                    <a:pt x="110502" y="28957"/>
                    <a:pt x="119666" y="33721"/>
                    <a:pt x="131028" y="32989"/>
                  </a:cubicBezTo>
                  <a:cubicBezTo>
                    <a:pt x="133227" y="32989"/>
                    <a:pt x="137626" y="37387"/>
                    <a:pt x="136160" y="30789"/>
                  </a:cubicBezTo>
                  <a:cubicBezTo>
                    <a:pt x="135060" y="25291"/>
                    <a:pt x="134694" y="21626"/>
                    <a:pt x="141658" y="23092"/>
                  </a:cubicBezTo>
                  <a:cubicBezTo>
                    <a:pt x="147522" y="24192"/>
                    <a:pt x="148989" y="28957"/>
                    <a:pt x="148256" y="34455"/>
                  </a:cubicBezTo>
                  <a:cubicBezTo>
                    <a:pt x="147522" y="39953"/>
                    <a:pt x="137992" y="46551"/>
                    <a:pt x="145323" y="50582"/>
                  </a:cubicBezTo>
                  <a:cubicBezTo>
                    <a:pt x="152654" y="54614"/>
                    <a:pt x="160718" y="60846"/>
                    <a:pt x="171347" y="58280"/>
                  </a:cubicBezTo>
                  <a:cubicBezTo>
                    <a:pt x="183810" y="55347"/>
                    <a:pt x="196639" y="55347"/>
                    <a:pt x="208001" y="64144"/>
                  </a:cubicBezTo>
                  <a:cubicBezTo>
                    <a:pt x="216798" y="71109"/>
                    <a:pt x="225962" y="63778"/>
                    <a:pt x="234759" y="61579"/>
                  </a:cubicBezTo>
                  <a:cubicBezTo>
                    <a:pt x="239157" y="60479"/>
                    <a:pt x="243189" y="58646"/>
                    <a:pt x="246488" y="63411"/>
                  </a:cubicBezTo>
                  <a:cubicBezTo>
                    <a:pt x="251253" y="70742"/>
                    <a:pt x="239890" y="76240"/>
                    <a:pt x="244289" y="83937"/>
                  </a:cubicBezTo>
                  <a:cubicBezTo>
                    <a:pt x="245755" y="86503"/>
                    <a:pt x="240623" y="86870"/>
                    <a:pt x="237324" y="86870"/>
                  </a:cubicBezTo>
                  <a:cubicBezTo>
                    <a:pt x="232926" y="87236"/>
                    <a:pt x="225229" y="78439"/>
                    <a:pt x="224862" y="89436"/>
                  </a:cubicBezTo>
                  <a:cubicBezTo>
                    <a:pt x="224496" y="96400"/>
                    <a:pt x="230360" y="102631"/>
                    <a:pt x="237691" y="102631"/>
                  </a:cubicBezTo>
                  <a:cubicBezTo>
                    <a:pt x="252352" y="102631"/>
                    <a:pt x="250886" y="109962"/>
                    <a:pt x="246854" y="119492"/>
                  </a:cubicBezTo>
                  <a:cubicBezTo>
                    <a:pt x="244289" y="124257"/>
                    <a:pt x="237691" y="116926"/>
                    <a:pt x="235492" y="123157"/>
                  </a:cubicBezTo>
                  <a:cubicBezTo>
                    <a:pt x="225595" y="116559"/>
                    <a:pt x="217898" y="121691"/>
                    <a:pt x="210201" y="127922"/>
                  </a:cubicBezTo>
                  <a:cubicBezTo>
                    <a:pt x="206902" y="130488"/>
                    <a:pt x="201037" y="136352"/>
                    <a:pt x="199571" y="132687"/>
                  </a:cubicBezTo>
                  <a:cubicBezTo>
                    <a:pt x="189308" y="107396"/>
                    <a:pt x="174646" y="128289"/>
                    <a:pt x="165116" y="130854"/>
                  </a:cubicBezTo>
                  <a:cubicBezTo>
                    <a:pt x="147889" y="135619"/>
                    <a:pt x="144957" y="132687"/>
                    <a:pt x="148622" y="116559"/>
                  </a:cubicBezTo>
                  <a:cubicBezTo>
                    <a:pt x="149355" y="112894"/>
                    <a:pt x="148622" y="109229"/>
                    <a:pt x="148622" y="105197"/>
                  </a:cubicBezTo>
                  <a:cubicBezTo>
                    <a:pt x="143124" y="104463"/>
                    <a:pt x="139825" y="108495"/>
                    <a:pt x="138726" y="111794"/>
                  </a:cubicBezTo>
                  <a:cubicBezTo>
                    <a:pt x="136160" y="119125"/>
                    <a:pt x="130662" y="122057"/>
                    <a:pt x="124431" y="120591"/>
                  </a:cubicBezTo>
                  <a:cubicBezTo>
                    <a:pt x="118932" y="119492"/>
                    <a:pt x="115267" y="115460"/>
                    <a:pt x="113801" y="108129"/>
                  </a:cubicBezTo>
                  <a:cubicBezTo>
                    <a:pt x="111968" y="99699"/>
                    <a:pt x="113068" y="94567"/>
                    <a:pt x="120765" y="92001"/>
                  </a:cubicBezTo>
                  <a:cubicBezTo>
                    <a:pt x="124064" y="90902"/>
                    <a:pt x="126996" y="90168"/>
                    <a:pt x="125530" y="86503"/>
                  </a:cubicBezTo>
                  <a:cubicBezTo>
                    <a:pt x="122964" y="81005"/>
                    <a:pt x="118932" y="84304"/>
                    <a:pt x="116367" y="86137"/>
                  </a:cubicBezTo>
                  <a:cubicBezTo>
                    <a:pt x="107203" y="93834"/>
                    <a:pt x="100972" y="104097"/>
                    <a:pt x="98406" y="115093"/>
                  </a:cubicBezTo>
                  <a:cubicBezTo>
                    <a:pt x="96940" y="121691"/>
                    <a:pt x="93275" y="124623"/>
                    <a:pt x="89609" y="128289"/>
                  </a:cubicBezTo>
                  <a:cubicBezTo>
                    <a:pt x="82645" y="120591"/>
                    <a:pt x="71649" y="125356"/>
                    <a:pt x="64318" y="120225"/>
                  </a:cubicBezTo>
                  <a:cubicBezTo>
                    <a:pt x="60653" y="117659"/>
                    <a:pt x="64318" y="113261"/>
                    <a:pt x="68350" y="111794"/>
                  </a:cubicBezTo>
                  <a:cubicBezTo>
                    <a:pt x="74215" y="109962"/>
                    <a:pt x="80079" y="108495"/>
                    <a:pt x="87044" y="105930"/>
                  </a:cubicBezTo>
                  <a:cubicBezTo>
                    <a:pt x="68350" y="106663"/>
                    <a:pt x="71649" y="87603"/>
                    <a:pt x="61386" y="80272"/>
                  </a:cubicBezTo>
                  <a:cubicBezTo>
                    <a:pt x="50756" y="72575"/>
                    <a:pt x="58087" y="60479"/>
                    <a:pt x="54422" y="48750"/>
                  </a:cubicBezTo>
                  <a:cubicBezTo>
                    <a:pt x="48190" y="63045"/>
                    <a:pt x="35362" y="72208"/>
                    <a:pt x="41226" y="87603"/>
                  </a:cubicBezTo>
                  <a:cubicBezTo>
                    <a:pt x="32796" y="70742"/>
                    <a:pt x="39760" y="56447"/>
                    <a:pt x="50023" y="39586"/>
                  </a:cubicBezTo>
                  <a:cubicBezTo>
                    <a:pt x="41226" y="39953"/>
                    <a:pt x="34995" y="40319"/>
                    <a:pt x="29497" y="40686"/>
                  </a:cubicBezTo>
                  <a:cubicBezTo>
                    <a:pt x="25832" y="47284"/>
                    <a:pt x="41226" y="50949"/>
                    <a:pt x="32796" y="53881"/>
                  </a:cubicBezTo>
                  <a:cubicBezTo>
                    <a:pt x="24732" y="56447"/>
                    <a:pt x="12636" y="58280"/>
                    <a:pt x="4206" y="50949"/>
                  </a:cubicBezTo>
                  <a:cubicBezTo>
                    <a:pt x="-2025" y="45451"/>
                    <a:pt x="-1659" y="41419"/>
                    <a:pt x="7505" y="37753"/>
                  </a:cubicBezTo>
                  <a:cubicBezTo>
                    <a:pt x="13369" y="36287"/>
                    <a:pt x="8971" y="28590"/>
                    <a:pt x="9704" y="23458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EC53E766-C55F-48A0-A506-65C21C73873A}"/>
                </a:ext>
              </a:extLst>
            </p:cNvPr>
            <p:cNvSpPr/>
            <p:nvPr/>
          </p:nvSpPr>
          <p:spPr>
            <a:xfrm>
              <a:off x="11097360" y="6862212"/>
              <a:ext cx="96024" cy="94862"/>
            </a:xfrm>
            <a:custGeom>
              <a:avLst/>
              <a:gdLst>
                <a:gd name="connsiteX0" fmla="*/ 81290 w 96024"/>
                <a:gd name="connsiteY0" fmla="*/ 14845 h 94862"/>
                <a:gd name="connsiteX1" fmla="*/ 62230 w 96024"/>
                <a:gd name="connsiteY1" fmla="*/ 43801 h 94862"/>
                <a:gd name="connsiteX2" fmla="*/ 58564 w 96024"/>
                <a:gd name="connsiteY2" fmla="*/ 50766 h 94862"/>
                <a:gd name="connsiteX3" fmla="*/ 64795 w 96024"/>
                <a:gd name="connsiteY3" fmla="*/ 50399 h 94862"/>
                <a:gd name="connsiteX4" fmla="*/ 84589 w 96024"/>
                <a:gd name="connsiteY4" fmla="*/ 57730 h 94862"/>
                <a:gd name="connsiteX5" fmla="*/ 84955 w 96024"/>
                <a:gd name="connsiteY5" fmla="*/ 88519 h 94862"/>
                <a:gd name="connsiteX6" fmla="*/ 69194 w 96024"/>
                <a:gd name="connsiteY6" fmla="*/ 93651 h 94862"/>
                <a:gd name="connsiteX7" fmla="*/ 64429 w 96024"/>
                <a:gd name="connsiteY7" fmla="*/ 80455 h 94862"/>
                <a:gd name="connsiteX8" fmla="*/ 57465 w 96024"/>
                <a:gd name="connsiteY8" fmla="*/ 70925 h 94862"/>
                <a:gd name="connsiteX9" fmla="*/ 20811 w 96024"/>
                <a:gd name="connsiteY9" fmla="*/ 94384 h 94862"/>
                <a:gd name="connsiteX10" fmla="*/ 2117 w 96024"/>
                <a:gd name="connsiteY10" fmla="*/ 94384 h 94862"/>
                <a:gd name="connsiteX11" fmla="*/ 2117 w 96024"/>
                <a:gd name="connsiteY11" fmla="*/ 87420 h 94862"/>
                <a:gd name="connsiteX12" fmla="*/ 1751 w 96024"/>
                <a:gd name="connsiteY12" fmla="*/ 78989 h 94862"/>
                <a:gd name="connsiteX13" fmla="*/ 53433 w 96024"/>
                <a:gd name="connsiteY13" fmla="*/ 11180 h 94862"/>
                <a:gd name="connsiteX14" fmla="*/ 50867 w 96024"/>
                <a:gd name="connsiteY14" fmla="*/ 8980 h 94862"/>
                <a:gd name="connsiteX15" fmla="*/ 38771 w 96024"/>
                <a:gd name="connsiteY15" fmla="*/ 5315 h 94862"/>
                <a:gd name="connsiteX16" fmla="*/ 61497 w 96024"/>
                <a:gd name="connsiteY16" fmla="*/ 4582 h 94862"/>
                <a:gd name="connsiteX17" fmla="*/ 81290 w 96024"/>
                <a:gd name="connsiteY17" fmla="*/ 14845 h 9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24" h="94862">
                  <a:moveTo>
                    <a:pt x="81290" y="14845"/>
                  </a:moveTo>
                  <a:cubicBezTo>
                    <a:pt x="79457" y="27674"/>
                    <a:pt x="79457" y="41236"/>
                    <a:pt x="62230" y="43801"/>
                  </a:cubicBezTo>
                  <a:cubicBezTo>
                    <a:pt x="57465" y="44534"/>
                    <a:pt x="57831" y="48200"/>
                    <a:pt x="58564" y="50766"/>
                  </a:cubicBezTo>
                  <a:cubicBezTo>
                    <a:pt x="60764" y="57730"/>
                    <a:pt x="62963" y="51132"/>
                    <a:pt x="64795" y="50399"/>
                  </a:cubicBezTo>
                  <a:cubicBezTo>
                    <a:pt x="74325" y="46734"/>
                    <a:pt x="77991" y="54431"/>
                    <a:pt x="84589" y="57730"/>
                  </a:cubicBezTo>
                  <a:cubicBezTo>
                    <a:pt x="109147" y="69459"/>
                    <a:pt x="86788" y="78989"/>
                    <a:pt x="84955" y="88519"/>
                  </a:cubicBezTo>
                  <a:cubicBezTo>
                    <a:pt x="83489" y="96216"/>
                    <a:pt x="75059" y="95483"/>
                    <a:pt x="69194" y="93651"/>
                  </a:cubicBezTo>
                  <a:cubicBezTo>
                    <a:pt x="63329" y="91818"/>
                    <a:pt x="57831" y="88886"/>
                    <a:pt x="64429" y="80455"/>
                  </a:cubicBezTo>
                  <a:cubicBezTo>
                    <a:pt x="68461" y="74957"/>
                    <a:pt x="61863" y="70192"/>
                    <a:pt x="57465" y="70925"/>
                  </a:cubicBezTo>
                  <a:cubicBezTo>
                    <a:pt x="42070" y="73125"/>
                    <a:pt x="25942" y="76057"/>
                    <a:pt x="20811" y="94384"/>
                  </a:cubicBezTo>
                  <a:cubicBezTo>
                    <a:pt x="14580" y="94384"/>
                    <a:pt x="8349" y="94384"/>
                    <a:pt x="2117" y="94384"/>
                  </a:cubicBezTo>
                  <a:cubicBezTo>
                    <a:pt x="2117" y="92185"/>
                    <a:pt x="2117" y="89619"/>
                    <a:pt x="2117" y="87420"/>
                  </a:cubicBezTo>
                  <a:cubicBezTo>
                    <a:pt x="-448" y="84854"/>
                    <a:pt x="-815" y="81188"/>
                    <a:pt x="1751" y="78989"/>
                  </a:cubicBezTo>
                  <a:cubicBezTo>
                    <a:pt x="25576" y="61762"/>
                    <a:pt x="27775" y="28773"/>
                    <a:pt x="53433" y="11180"/>
                  </a:cubicBezTo>
                  <a:cubicBezTo>
                    <a:pt x="53799" y="11180"/>
                    <a:pt x="51234" y="8980"/>
                    <a:pt x="50867" y="8980"/>
                  </a:cubicBezTo>
                  <a:cubicBezTo>
                    <a:pt x="45735" y="11912"/>
                    <a:pt x="40970" y="13012"/>
                    <a:pt x="38771" y="5315"/>
                  </a:cubicBezTo>
                  <a:cubicBezTo>
                    <a:pt x="46102" y="-2016"/>
                    <a:pt x="53799" y="-1283"/>
                    <a:pt x="61497" y="4582"/>
                  </a:cubicBezTo>
                  <a:cubicBezTo>
                    <a:pt x="66995" y="9713"/>
                    <a:pt x="77624" y="5315"/>
                    <a:pt x="81290" y="14845"/>
                  </a:cubicBezTo>
                  <a:close/>
                </a:path>
              </a:pathLst>
            </a:custGeom>
            <a:solidFill>
              <a:srgbClr val="C69B9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4CE4F056-DA94-4D22-8055-2796C423A703}"/>
                </a:ext>
              </a:extLst>
            </p:cNvPr>
            <p:cNvSpPr/>
            <p:nvPr/>
          </p:nvSpPr>
          <p:spPr>
            <a:xfrm>
              <a:off x="11647452" y="7130180"/>
              <a:ext cx="24507" cy="16349"/>
            </a:xfrm>
            <a:custGeom>
              <a:avLst/>
              <a:gdLst>
                <a:gd name="connsiteX0" fmla="*/ 3665 w 24507"/>
                <a:gd name="connsiteY0" fmla="*/ 6387 h 16349"/>
                <a:gd name="connsiteX1" fmla="*/ 9530 w 24507"/>
                <a:gd name="connsiteY1" fmla="*/ 2355 h 16349"/>
                <a:gd name="connsiteX2" fmla="*/ 21259 w 24507"/>
                <a:gd name="connsiteY2" fmla="*/ 2355 h 16349"/>
                <a:gd name="connsiteX3" fmla="*/ 23825 w 24507"/>
                <a:gd name="connsiteY3" fmla="*/ 8219 h 16349"/>
                <a:gd name="connsiteX4" fmla="*/ 12462 w 24507"/>
                <a:gd name="connsiteY4" fmla="*/ 16283 h 16349"/>
                <a:gd name="connsiteX5" fmla="*/ 0 w 24507"/>
                <a:gd name="connsiteY5" fmla="*/ 14084 h 16349"/>
                <a:gd name="connsiteX6" fmla="*/ 3665 w 24507"/>
                <a:gd name="connsiteY6" fmla="*/ 6387 h 1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7" h="16349">
                  <a:moveTo>
                    <a:pt x="3665" y="6387"/>
                  </a:moveTo>
                  <a:cubicBezTo>
                    <a:pt x="5865" y="4920"/>
                    <a:pt x="8064" y="3821"/>
                    <a:pt x="9530" y="2355"/>
                  </a:cubicBezTo>
                  <a:cubicBezTo>
                    <a:pt x="13562" y="-1311"/>
                    <a:pt x="17227" y="-211"/>
                    <a:pt x="21259" y="2355"/>
                  </a:cubicBezTo>
                  <a:cubicBezTo>
                    <a:pt x="23458" y="3821"/>
                    <a:pt x="25658" y="6020"/>
                    <a:pt x="23825" y="8219"/>
                  </a:cubicBezTo>
                  <a:cubicBezTo>
                    <a:pt x="20893" y="11518"/>
                    <a:pt x="18694" y="17016"/>
                    <a:pt x="12462" y="16283"/>
                  </a:cubicBezTo>
                  <a:cubicBezTo>
                    <a:pt x="8430" y="15550"/>
                    <a:pt x="4032" y="14817"/>
                    <a:pt x="0" y="14084"/>
                  </a:cubicBezTo>
                  <a:cubicBezTo>
                    <a:pt x="1100" y="11151"/>
                    <a:pt x="2199" y="8952"/>
                    <a:pt x="3665" y="6387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F1345248-0041-4F6D-9C7A-9F0D90DB7570}"/>
                </a:ext>
              </a:extLst>
            </p:cNvPr>
            <p:cNvSpPr/>
            <p:nvPr/>
          </p:nvSpPr>
          <p:spPr>
            <a:xfrm>
              <a:off x="10900447" y="7140232"/>
              <a:ext cx="28223" cy="13697"/>
            </a:xfrm>
            <a:custGeom>
              <a:avLst/>
              <a:gdLst>
                <a:gd name="connsiteX0" fmla="*/ 14295 w 28223"/>
                <a:gd name="connsiteY0" fmla="*/ 0 h 13697"/>
                <a:gd name="connsiteX1" fmla="*/ 28223 w 28223"/>
                <a:gd name="connsiteY1" fmla="*/ 9163 h 13697"/>
                <a:gd name="connsiteX2" fmla="*/ 0 w 28223"/>
                <a:gd name="connsiteY2" fmla="*/ 9896 h 13697"/>
                <a:gd name="connsiteX3" fmla="*/ 14295 w 28223"/>
                <a:gd name="connsiteY3" fmla="*/ 0 h 13697"/>
                <a:gd name="connsiteX4" fmla="*/ 14295 w 28223"/>
                <a:gd name="connsiteY4" fmla="*/ 0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23" h="13697">
                  <a:moveTo>
                    <a:pt x="14295" y="0"/>
                  </a:moveTo>
                  <a:cubicBezTo>
                    <a:pt x="16494" y="5865"/>
                    <a:pt x="18693" y="11729"/>
                    <a:pt x="28223" y="9163"/>
                  </a:cubicBezTo>
                  <a:cubicBezTo>
                    <a:pt x="17594" y="17594"/>
                    <a:pt x="9163" y="12096"/>
                    <a:pt x="0" y="9896"/>
                  </a:cubicBezTo>
                  <a:cubicBezTo>
                    <a:pt x="3299" y="1833"/>
                    <a:pt x="8797" y="733"/>
                    <a:pt x="14295" y="0"/>
                  </a:cubicBezTo>
                  <a:lnTo>
                    <a:pt x="14295" y="0"/>
                  </a:ln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0E86D11F-C700-4CDC-ABC4-464D231A9DA7}"/>
                </a:ext>
              </a:extLst>
            </p:cNvPr>
            <p:cNvSpPr/>
            <p:nvPr/>
          </p:nvSpPr>
          <p:spPr>
            <a:xfrm>
              <a:off x="10960192" y="7150953"/>
              <a:ext cx="33721" cy="8798"/>
            </a:xfrm>
            <a:custGeom>
              <a:avLst/>
              <a:gdLst>
                <a:gd name="connsiteX0" fmla="*/ 33722 w 33721"/>
                <a:gd name="connsiteY0" fmla="*/ 641 h 8798"/>
                <a:gd name="connsiteX1" fmla="*/ 0 w 33721"/>
                <a:gd name="connsiteY1" fmla="*/ 4307 h 8798"/>
                <a:gd name="connsiteX2" fmla="*/ 33722 w 33721"/>
                <a:gd name="connsiteY2" fmla="*/ 641 h 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8798">
                  <a:moveTo>
                    <a:pt x="33722" y="641"/>
                  </a:moveTo>
                  <a:cubicBezTo>
                    <a:pt x="24192" y="17869"/>
                    <a:pt x="10996" y="2108"/>
                    <a:pt x="0" y="4307"/>
                  </a:cubicBezTo>
                  <a:cubicBezTo>
                    <a:pt x="10263" y="-2657"/>
                    <a:pt x="22359" y="1008"/>
                    <a:pt x="33722" y="641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ED1BF8DB-C28A-494A-8308-40F41AEC6FF6}"/>
                </a:ext>
              </a:extLst>
            </p:cNvPr>
            <p:cNvSpPr/>
            <p:nvPr/>
          </p:nvSpPr>
          <p:spPr>
            <a:xfrm>
              <a:off x="11654783" y="7075928"/>
              <a:ext cx="24247" cy="41578"/>
            </a:xfrm>
            <a:custGeom>
              <a:avLst/>
              <a:gdLst>
                <a:gd name="connsiteX0" fmla="*/ 18693 w 24247"/>
                <a:gd name="connsiteY0" fmla="*/ 11522 h 41578"/>
                <a:gd name="connsiteX1" fmla="*/ 3665 w 24247"/>
                <a:gd name="connsiteY1" fmla="*/ 41578 h 41578"/>
                <a:gd name="connsiteX2" fmla="*/ 0 w 24247"/>
                <a:gd name="connsiteY2" fmla="*/ 892 h 41578"/>
                <a:gd name="connsiteX3" fmla="*/ 18693 w 24247"/>
                <a:gd name="connsiteY3" fmla="*/ 11522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7" h="41578">
                  <a:moveTo>
                    <a:pt x="18693" y="11522"/>
                  </a:moveTo>
                  <a:cubicBezTo>
                    <a:pt x="27857" y="34247"/>
                    <a:pt x="27490" y="34614"/>
                    <a:pt x="3665" y="41578"/>
                  </a:cubicBezTo>
                  <a:cubicBezTo>
                    <a:pt x="4765" y="28016"/>
                    <a:pt x="2566" y="14454"/>
                    <a:pt x="0" y="892"/>
                  </a:cubicBezTo>
                  <a:cubicBezTo>
                    <a:pt x="10263" y="-3506"/>
                    <a:pt x="11363" y="9689"/>
                    <a:pt x="18693" y="11522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18E5C875-4BE7-4BC0-86D7-E678BD58CF43}"/>
                </a:ext>
              </a:extLst>
            </p:cNvPr>
            <p:cNvSpPr/>
            <p:nvPr/>
          </p:nvSpPr>
          <p:spPr>
            <a:xfrm>
              <a:off x="11655150" y="7040167"/>
              <a:ext cx="27490" cy="24010"/>
            </a:xfrm>
            <a:custGeom>
              <a:avLst/>
              <a:gdLst>
                <a:gd name="connsiteX0" fmla="*/ 0 w 27490"/>
                <a:gd name="connsiteY0" fmla="*/ 0 h 24010"/>
                <a:gd name="connsiteX1" fmla="*/ 27490 w 27490"/>
                <a:gd name="connsiteY1" fmla="*/ 23092 h 24010"/>
                <a:gd name="connsiteX2" fmla="*/ 0 w 27490"/>
                <a:gd name="connsiteY2" fmla="*/ 0 h 2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90" h="24010">
                  <a:moveTo>
                    <a:pt x="0" y="0"/>
                  </a:moveTo>
                  <a:cubicBezTo>
                    <a:pt x="4399" y="13195"/>
                    <a:pt x="21259" y="11363"/>
                    <a:pt x="27490" y="23092"/>
                  </a:cubicBezTo>
                  <a:cubicBezTo>
                    <a:pt x="8797" y="27124"/>
                    <a:pt x="733" y="17594"/>
                    <a:pt x="0" y="0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F06E845E-D586-4BB6-A92D-B50B1615A753}"/>
                </a:ext>
              </a:extLst>
            </p:cNvPr>
            <p:cNvSpPr/>
            <p:nvPr/>
          </p:nvSpPr>
          <p:spPr>
            <a:xfrm>
              <a:off x="11815228" y="7101603"/>
              <a:ext cx="29783" cy="24828"/>
            </a:xfrm>
            <a:custGeom>
              <a:avLst/>
              <a:gdLst>
                <a:gd name="connsiteX0" fmla="*/ 99 w 29783"/>
                <a:gd name="connsiteY0" fmla="*/ 17370 h 24828"/>
                <a:gd name="connsiteX1" fmla="*/ 10729 w 29783"/>
                <a:gd name="connsiteY1" fmla="*/ 142 h 24828"/>
                <a:gd name="connsiteX2" fmla="*/ 27956 w 29783"/>
                <a:gd name="connsiteY2" fmla="*/ 8939 h 24828"/>
                <a:gd name="connsiteX3" fmla="*/ 22825 w 29783"/>
                <a:gd name="connsiteY3" fmla="*/ 22868 h 24828"/>
                <a:gd name="connsiteX4" fmla="*/ 9263 w 29783"/>
                <a:gd name="connsiteY4" fmla="*/ 15903 h 24828"/>
                <a:gd name="connsiteX5" fmla="*/ 99 w 29783"/>
                <a:gd name="connsiteY5" fmla="*/ 17370 h 2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3" h="24828">
                  <a:moveTo>
                    <a:pt x="99" y="17370"/>
                  </a:moveTo>
                  <a:cubicBezTo>
                    <a:pt x="-634" y="6007"/>
                    <a:pt x="2665" y="1242"/>
                    <a:pt x="10729" y="142"/>
                  </a:cubicBezTo>
                  <a:cubicBezTo>
                    <a:pt x="18426" y="-957"/>
                    <a:pt x="23924" y="4541"/>
                    <a:pt x="27956" y="8939"/>
                  </a:cubicBezTo>
                  <a:cubicBezTo>
                    <a:pt x="33088" y="14804"/>
                    <a:pt x="26124" y="20302"/>
                    <a:pt x="22825" y="22868"/>
                  </a:cubicBezTo>
                  <a:cubicBezTo>
                    <a:pt x="15861" y="27999"/>
                    <a:pt x="10362" y="22135"/>
                    <a:pt x="9263" y="15903"/>
                  </a:cubicBezTo>
                  <a:cubicBezTo>
                    <a:pt x="7797" y="6740"/>
                    <a:pt x="6331" y="6740"/>
                    <a:pt x="99" y="1737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831D1567-F817-4B4E-9D51-6C96BCF46526}"/>
                </a:ext>
              </a:extLst>
            </p:cNvPr>
            <p:cNvSpPr/>
            <p:nvPr/>
          </p:nvSpPr>
          <p:spPr>
            <a:xfrm>
              <a:off x="11838942" y="7137666"/>
              <a:ext cx="22202" cy="18503"/>
            </a:xfrm>
            <a:custGeom>
              <a:avLst/>
              <a:gdLst>
                <a:gd name="connsiteX0" fmla="*/ 22202 w 22202"/>
                <a:gd name="connsiteY0" fmla="*/ 6231 h 18503"/>
                <a:gd name="connsiteX1" fmla="*/ 9373 w 22202"/>
                <a:gd name="connsiteY1" fmla="*/ 17960 h 18503"/>
                <a:gd name="connsiteX2" fmla="*/ 2043 w 22202"/>
                <a:gd name="connsiteY2" fmla="*/ 0 h 18503"/>
                <a:gd name="connsiteX3" fmla="*/ 22202 w 22202"/>
                <a:gd name="connsiteY3" fmla="*/ 6231 h 18503"/>
                <a:gd name="connsiteX4" fmla="*/ 22202 w 22202"/>
                <a:gd name="connsiteY4" fmla="*/ 6231 h 1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02" h="18503">
                  <a:moveTo>
                    <a:pt x="22202" y="6231"/>
                  </a:moveTo>
                  <a:cubicBezTo>
                    <a:pt x="20736" y="13562"/>
                    <a:pt x="18537" y="20526"/>
                    <a:pt x="9373" y="17960"/>
                  </a:cubicBezTo>
                  <a:cubicBezTo>
                    <a:pt x="1310" y="15761"/>
                    <a:pt x="-2722" y="9896"/>
                    <a:pt x="2043" y="0"/>
                  </a:cubicBezTo>
                  <a:cubicBezTo>
                    <a:pt x="9007" y="2199"/>
                    <a:pt x="13039" y="14662"/>
                    <a:pt x="22202" y="6231"/>
                  </a:cubicBezTo>
                  <a:lnTo>
                    <a:pt x="22202" y="6231"/>
                  </a:ln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7D1A8889-F4DB-4676-A925-1B80C8E38DD6}"/>
                </a:ext>
              </a:extLst>
            </p:cNvPr>
            <p:cNvSpPr/>
            <p:nvPr/>
          </p:nvSpPr>
          <p:spPr>
            <a:xfrm>
              <a:off x="11606726" y="6038757"/>
              <a:ext cx="137114" cy="370416"/>
            </a:xfrm>
            <a:custGeom>
              <a:avLst/>
              <a:gdLst>
                <a:gd name="connsiteX0" fmla="*/ 126863 w 137114"/>
                <a:gd name="connsiteY0" fmla="*/ 274930 h 370416"/>
                <a:gd name="connsiteX1" fmla="*/ 129428 w 137114"/>
                <a:gd name="connsiteY1" fmla="*/ 289225 h 370416"/>
                <a:gd name="connsiteX2" fmla="*/ 113667 w 137114"/>
                <a:gd name="connsiteY2" fmla="*/ 338707 h 370416"/>
                <a:gd name="connsiteX3" fmla="*/ 107803 w 137114"/>
                <a:gd name="connsiteY3" fmla="*/ 352269 h 370416"/>
                <a:gd name="connsiteX4" fmla="*/ 99372 w 137114"/>
                <a:gd name="connsiteY4" fmla="*/ 369863 h 370416"/>
                <a:gd name="connsiteX5" fmla="*/ 92775 w 137114"/>
                <a:gd name="connsiteY5" fmla="*/ 361433 h 370416"/>
                <a:gd name="connsiteX6" fmla="*/ 89842 w 137114"/>
                <a:gd name="connsiteY6" fmla="*/ 320014 h 370416"/>
                <a:gd name="connsiteX7" fmla="*/ 78480 w 137114"/>
                <a:gd name="connsiteY7" fmla="*/ 258802 h 370416"/>
                <a:gd name="connsiteX8" fmla="*/ 63085 w 137114"/>
                <a:gd name="connsiteY8" fmla="*/ 222515 h 370416"/>
                <a:gd name="connsiteX9" fmla="*/ 36694 w 137114"/>
                <a:gd name="connsiteY9" fmla="*/ 158737 h 370416"/>
                <a:gd name="connsiteX10" fmla="*/ 36694 w 137114"/>
                <a:gd name="connsiteY10" fmla="*/ 143709 h 370416"/>
                <a:gd name="connsiteX11" fmla="*/ 21666 w 137114"/>
                <a:gd name="connsiteY11" fmla="*/ 90927 h 370416"/>
                <a:gd name="connsiteX12" fmla="*/ 11036 w 137114"/>
                <a:gd name="connsiteY12" fmla="*/ 63803 h 370416"/>
                <a:gd name="connsiteX13" fmla="*/ 15801 w 137114"/>
                <a:gd name="connsiteY13" fmla="*/ 33747 h 370416"/>
                <a:gd name="connsiteX14" fmla="*/ 12869 w 137114"/>
                <a:gd name="connsiteY14" fmla="*/ 22385 h 370416"/>
                <a:gd name="connsiteX15" fmla="*/ 407 w 137114"/>
                <a:gd name="connsiteY15" fmla="*/ 13588 h 370416"/>
                <a:gd name="connsiteX16" fmla="*/ 6638 w 137114"/>
                <a:gd name="connsiteY16" fmla="*/ 3325 h 370416"/>
                <a:gd name="connsiteX17" fmla="*/ 19833 w 137114"/>
                <a:gd name="connsiteY17" fmla="*/ 8456 h 370416"/>
                <a:gd name="connsiteX18" fmla="*/ 39260 w 137114"/>
                <a:gd name="connsiteY18" fmla="*/ 6257 h 370416"/>
                <a:gd name="connsiteX19" fmla="*/ 53188 w 137114"/>
                <a:gd name="connsiteY19" fmla="*/ 1492 h 370416"/>
                <a:gd name="connsiteX20" fmla="*/ 51356 w 137114"/>
                <a:gd name="connsiteY20" fmla="*/ 16153 h 370416"/>
                <a:gd name="connsiteX21" fmla="*/ 34861 w 137114"/>
                <a:gd name="connsiteY21" fmla="*/ 29715 h 370416"/>
                <a:gd name="connsiteX22" fmla="*/ 29730 w 137114"/>
                <a:gd name="connsiteY22" fmla="*/ 35946 h 370416"/>
                <a:gd name="connsiteX23" fmla="*/ 35228 w 137114"/>
                <a:gd name="connsiteY23" fmla="*/ 41811 h 370416"/>
                <a:gd name="connsiteX24" fmla="*/ 77746 w 137114"/>
                <a:gd name="connsiteY24" fmla="*/ 64903 h 370416"/>
                <a:gd name="connsiteX25" fmla="*/ 79579 w 137114"/>
                <a:gd name="connsiteY25" fmla="*/ 82863 h 370416"/>
                <a:gd name="connsiteX26" fmla="*/ 97539 w 137114"/>
                <a:gd name="connsiteY26" fmla="*/ 104489 h 370416"/>
                <a:gd name="connsiteX27" fmla="*/ 116966 w 137114"/>
                <a:gd name="connsiteY27" fmla="*/ 179263 h 370416"/>
                <a:gd name="connsiteX28" fmla="*/ 114767 w 137114"/>
                <a:gd name="connsiteY28" fmla="*/ 184028 h 370416"/>
                <a:gd name="connsiteX29" fmla="*/ 132727 w 137114"/>
                <a:gd name="connsiteY29" fmla="*/ 246706 h 370416"/>
                <a:gd name="connsiteX30" fmla="*/ 126863 w 137114"/>
                <a:gd name="connsiteY30" fmla="*/ 274930 h 3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114" h="370416">
                  <a:moveTo>
                    <a:pt x="126863" y="274930"/>
                  </a:moveTo>
                  <a:cubicBezTo>
                    <a:pt x="126863" y="279695"/>
                    <a:pt x="126496" y="284460"/>
                    <a:pt x="129428" y="289225"/>
                  </a:cubicBezTo>
                  <a:cubicBezTo>
                    <a:pt x="143723" y="312317"/>
                    <a:pt x="137859" y="329910"/>
                    <a:pt x="113667" y="338707"/>
                  </a:cubicBezTo>
                  <a:cubicBezTo>
                    <a:pt x="106703" y="341273"/>
                    <a:pt x="103404" y="343839"/>
                    <a:pt x="107803" y="352269"/>
                  </a:cubicBezTo>
                  <a:cubicBezTo>
                    <a:pt x="112201" y="360333"/>
                    <a:pt x="104504" y="366564"/>
                    <a:pt x="99372" y="369863"/>
                  </a:cubicBezTo>
                  <a:cubicBezTo>
                    <a:pt x="94607" y="372429"/>
                    <a:pt x="93874" y="365465"/>
                    <a:pt x="92775" y="361433"/>
                  </a:cubicBezTo>
                  <a:cubicBezTo>
                    <a:pt x="97173" y="347138"/>
                    <a:pt x="97906" y="334309"/>
                    <a:pt x="89842" y="320014"/>
                  </a:cubicBezTo>
                  <a:cubicBezTo>
                    <a:pt x="79212" y="301687"/>
                    <a:pt x="79212" y="279695"/>
                    <a:pt x="78480" y="258802"/>
                  </a:cubicBezTo>
                  <a:cubicBezTo>
                    <a:pt x="77746" y="243774"/>
                    <a:pt x="69316" y="234244"/>
                    <a:pt x="63085" y="222515"/>
                  </a:cubicBezTo>
                  <a:cubicBezTo>
                    <a:pt x="45491" y="204921"/>
                    <a:pt x="41093" y="181829"/>
                    <a:pt x="36694" y="158737"/>
                  </a:cubicBezTo>
                  <a:cubicBezTo>
                    <a:pt x="36694" y="153605"/>
                    <a:pt x="36694" y="148840"/>
                    <a:pt x="36694" y="143709"/>
                  </a:cubicBezTo>
                  <a:cubicBezTo>
                    <a:pt x="36694" y="124649"/>
                    <a:pt x="31929" y="107055"/>
                    <a:pt x="21666" y="90927"/>
                  </a:cubicBezTo>
                  <a:cubicBezTo>
                    <a:pt x="22399" y="80298"/>
                    <a:pt x="15068" y="72600"/>
                    <a:pt x="11036" y="63803"/>
                  </a:cubicBezTo>
                  <a:cubicBezTo>
                    <a:pt x="5905" y="51708"/>
                    <a:pt x="6638" y="42544"/>
                    <a:pt x="15801" y="33747"/>
                  </a:cubicBezTo>
                  <a:cubicBezTo>
                    <a:pt x="22033" y="27883"/>
                    <a:pt x="23132" y="22751"/>
                    <a:pt x="12869" y="22385"/>
                  </a:cubicBezTo>
                  <a:cubicBezTo>
                    <a:pt x="5905" y="22018"/>
                    <a:pt x="2239" y="18719"/>
                    <a:pt x="407" y="13588"/>
                  </a:cubicBezTo>
                  <a:cubicBezTo>
                    <a:pt x="-1426" y="8823"/>
                    <a:pt x="3339" y="5524"/>
                    <a:pt x="6638" y="3325"/>
                  </a:cubicBezTo>
                  <a:cubicBezTo>
                    <a:pt x="13236" y="-1441"/>
                    <a:pt x="16534" y="4058"/>
                    <a:pt x="19833" y="8456"/>
                  </a:cubicBezTo>
                  <a:cubicBezTo>
                    <a:pt x="27531" y="18353"/>
                    <a:pt x="33762" y="12854"/>
                    <a:pt x="39260" y="6257"/>
                  </a:cubicBezTo>
                  <a:cubicBezTo>
                    <a:pt x="43292" y="1492"/>
                    <a:pt x="48790" y="-2174"/>
                    <a:pt x="53188" y="1492"/>
                  </a:cubicBezTo>
                  <a:cubicBezTo>
                    <a:pt x="57220" y="5157"/>
                    <a:pt x="55754" y="11755"/>
                    <a:pt x="51356" y="16153"/>
                  </a:cubicBezTo>
                  <a:cubicBezTo>
                    <a:pt x="46224" y="20918"/>
                    <a:pt x="47324" y="33014"/>
                    <a:pt x="34861" y="29715"/>
                  </a:cubicBezTo>
                  <a:cubicBezTo>
                    <a:pt x="31929" y="28982"/>
                    <a:pt x="29730" y="32648"/>
                    <a:pt x="29730" y="35946"/>
                  </a:cubicBezTo>
                  <a:cubicBezTo>
                    <a:pt x="29730" y="39612"/>
                    <a:pt x="32296" y="42911"/>
                    <a:pt x="35228" y="41811"/>
                  </a:cubicBezTo>
                  <a:cubicBezTo>
                    <a:pt x="58320" y="33747"/>
                    <a:pt x="68216" y="48775"/>
                    <a:pt x="77746" y="64903"/>
                  </a:cubicBezTo>
                  <a:cubicBezTo>
                    <a:pt x="83244" y="70401"/>
                    <a:pt x="78846" y="76999"/>
                    <a:pt x="79579" y="82863"/>
                  </a:cubicBezTo>
                  <a:cubicBezTo>
                    <a:pt x="81412" y="93493"/>
                    <a:pt x="82511" y="101923"/>
                    <a:pt x="97539" y="104489"/>
                  </a:cubicBezTo>
                  <a:cubicBezTo>
                    <a:pt x="126130" y="109621"/>
                    <a:pt x="136759" y="154705"/>
                    <a:pt x="116966" y="179263"/>
                  </a:cubicBezTo>
                  <a:cubicBezTo>
                    <a:pt x="115866" y="180729"/>
                    <a:pt x="114034" y="181462"/>
                    <a:pt x="114767" y="184028"/>
                  </a:cubicBezTo>
                  <a:cubicBezTo>
                    <a:pt x="135293" y="200156"/>
                    <a:pt x="141891" y="222148"/>
                    <a:pt x="132727" y="246706"/>
                  </a:cubicBezTo>
                  <a:cubicBezTo>
                    <a:pt x="129795" y="255503"/>
                    <a:pt x="134560" y="266866"/>
                    <a:pt x="126863" y="27493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BEC2B214-FE09-464A-B3F7-C8C7E4C87442}"/>
                </a:ext>
              </a:extLst>
            </p:cNvPr>
            <p:cNvSpPr/>
            <p:nvPr/>
          </p:nvSpPr>
          <p:spPr>
            <a:xfrm>
              <a:off x="11576467" y="6196371"/>
              <a:ext cx="118025" cy="226670"/>
            </a:xfrm>
            <a:custGeom>
              <a:avLst/>
              <a:gdLst>
                <a:gd name="connsiteX0" fmla="*/ 66954 w 118025"/>
                <a:gd name="connsiteY0" fmla="*/ 1123 h 226670"/>
                <a:gd name="connsiteX1" fmla="*/ 93344 w 118025"/>
                <a:gd name="connsiteY1" fmla="*/ 64901 h 226670"/>
                <a:gd name="connsiteX2" fmla="*/ 92245 w 118025"/>
                <a:gd name="connsiteY2" fmla="*/ 102654 h 226670"/>
                <a:gd name="connsiteX3" fmla="*/ 84914 w 118025"/>
                <a:gd name="connsiteY3" fmla="*/ 141874 h 226670"/>
                <a:gd name="connsiteX4" fmla="*/ 82715 w 118025"/>
                <a:gd name="connsiteY4" fmla="*/ 147372 h 226670"/>
                <a:gd name="connsiteX5" fmla="*/ 97743 w 118025"/>
                <a:gd name="connsiteY5" fmla="*/ 147005 h 226670"/>
                <a:gd name="connsiteX6" fmla="*/ 91878 w 118025"/>
                <a:gd name="connsiteY6" fmla="*/ 157268 h 226670"/>
                <a:gd name="connsiteX7" fmla="*/ 102141 w 118025"/>
                <a:gd name="connsiteY7" fmla="*/ 166432 h 226670"/>
                <a:gd name="connsiteX8" fmla="*/ 109839 w 118025"/>
                <a:gd name="connsiteY8" fmla="*/ 183659 h 226670"/>
                <a:gd name="connsiteX9" fmla="*/ 107273 w 118025"/>
                <a:gd name="connsiteY9" fmla="*/ 192090 h 226670"/>
                <a:gd name="connsiteX10" fmla="*/ 99942 w 118025"/>
                <a:gd name="connsiteY10" fmla="*/ 196488 h 226670"/>
                <a:gd name="connsiteX11" fmla="*/ 80882 w 118025"/>
                <a:gd name="connsiteY11" fmla="*/ 198687 h 226670"/>
                <a:gd name="connsiteX12" fmla="*/ 84181 w 118025"/>
                <a:gd name="connsiteY12" fmla="*/ 213349 h 226670"/>
                <a:gd name="connsiteX13" fmla="*/ 85647 w 118025"/>
                <a:gd name="connsiteY13" fmla="*/ 225078 h 226670"/>
                <a:gd name="connsiteX14" fmla="*/ 70985 w 118025"/>
                <a:gd name="connsiteY14" fmla="*/ 219214 h 226670"/>
                <a:gd name="connsiteX15" fmla="*/ 46427 w 118025"/>
                <a:gd name="connsiteY15" fmla="*/ 188791 h 226670"/>
                <a:gd name="connsiteX16" fmla="*/ 44228 w 118025"/>
                <a:gd name="connsiteY16" fmla="*/ 171563 h 226670"/>
                <a:gd name="connsiteX17" fmla="*/ 58890 w 118025"/>
                <a:gd name="connsiteY17" fmla="*/ 133077 h 226670"/>
                <a:gd name="connsiteX18" fmla="*/ 41662 w 118025"/>
                <a:gd name="connsiteY18" fmla="*/ 103387 h 226670"/>
                <a:gd name="connsiteX19" fmla="*/ 2809 w 118025"/>
                <a:gd name="connsiteY19" fmla="*/ 85060 h 226670"/>
                <a:gd name="connsiteX20" fmla="*/ 243 w 118025"/>
                <a:gd name="connsiteY20" fmla="*/ 66733 h 226670"/>
                <a:gd name="connsiteX21" fmla="*/ 7574 w 118025"/>
                <a:gd name="connsiteY21" fmla="*/ 62701 h 226670"/>
                <a:gd name="connsiteX22" fmla="*/ 55591 w 118025"/>
                <a:gd name="connsiteY22" fmla="*/ 55371 h 226670"/>
                <a:gd name="connsiteX23" fmla="*/ 58890 w 118025"/>
                <a:gd name="connsiteY23" fmla="*/ 49873 h 226670"/>
                <a:gd name="connsiteX24" fmla="*/ 51925 w 118025"/>
                <a:gd name="connsiteY24" fmla="*/ 40709 h 226670"/>
                <a:gd name="connsiteX25" fmla="*/ 34332 w 118025"/>
                <a:gd name="connsiteY25" fmla="*/ 15051 h 226670"/>
                <a:gd name="connsiteX26" fmla="*/ 66954 w 118025"/>
                <a:gd name="connsiteY26" fmla="*/ 1123 h 2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025" h="226670">
                  <a:moveTo>
                    <a:pt x="66954" y="1123"/>
                  </a:moveTo>
                  <a:cubicBezTo>
                    <a:pt x="79049" y="20916"/>
                    <a:pt x="82348" y="44375"/>
                    <a:pt x="93344" y="64901"/>
                  </a:cubicBezTo>
                  <a:cubicBezTo>
                    <a:pt x="81982" y="76996"/>
                    <a:pt x="87480" y="93857"/>
                    <a:pt x="92245" y="102654"/>
                  </a:cubicBezTo>
                  <a:cubicBezTo>
                    <a:pt x="101042" y="120248"/>
                    <a:pt x="99576" y="130878"/>
                    <a:pt x="84914" y="141874"/>
                  </a:cubicBezTo>
                  <a:cubicBezTo>
                    <a:pt x="83814" y="142974"/>
                    <a:pt x="83448" y="145173"/>
                    <a:pt x="82715" y="147372"/>
                  </a:cubicBezTo>
                  <a:cubicBezTo>
                    <a:pt x="87846" y="149938"/>
                    <a:pt x="92611" y="140408"/>
                    <a:pt x="97743" y="147005"/>
                  </a:cubicBezTo>
                  <a:cubicBezTo>
                    <a:pt x="103607" y="155069"/>
                    <a:pt x="92611" y="153603"/>
                    <a:pt x="91878" y="157268"/>
                  </a:cubicBezTo>
                  <a:cubicBezTo>
                    <a:pt x="90045" y="165332"/>
                    <a:pt x="96643" y="165332"/>
                    <a:pt x="102141" y="166432"/>
                  </a:cubicBezTo>
                  <a:cubicBezTo>
                    <a:pt x="112771" y="168264"/>
                    <a:pt x="127432" y="168998"/>
                    <a:pt x="109839" y="183659"/>
                  </a:cubicBezTo>
                  <a:cubicBezTo>
                    <a:pt x="108006" y="185126"/>
                    <a:pt x="107273" y="189157"/>
                    <a:pt x="107273" y="192090"/>
                  </a:cubicBezTo>
                  <a:cubicBezTo>
                    <a:pt x="106906" y="200153"/>
                    <a:pt x="107273" y="199787"/>
                    <a:pt x="99942" y="196488"/>
                  </a:cubicBezTo>
                  <a:cubicBezTo>
                    <a:pt x="93344" y="193556"/>
                    <a:pt x="85647" y="194655"/>
                    <a:pt x="80882" y="198687"/>
                  </a:cubicBezTo>
                  <a:cubicBezTo>
                    <a:pt x="75384" y="203086"/>
                    <a:pt x="80882" y="208950"/>
                    <a:pt x="84181" y="213349"/>
                  </a:cubicBezTo>
                  <a:cubicBezTo>
                    <a:pt x="87113" y="217381"/>
                    <a:pt x="92611" y="221413"/>
                    <a:pt x="85647" y="225078"/>
                  </a:cubicBezTo>
                  <a:cubicBezTo>
                    <a:pt x="80516" y="227644"/>
                    <a:pt x="73918" y="228010"/>
                    <a:pt x="70985" y="219214"/>
                  </a:cubicBezTo>
                  <a:cubicBezTo>
                    <a:pt x="66221" y="206751"/>
                    <a:pt x="60722" y="194655"/>
                    <a:pt x="46427" y="188791"/>
                  </a:cubicBezTo>
                  <a:cubicBezTo>
                    <a:pt x="38364" y="185492"/>
                    <a:pt x="40196" y="174496"/>
                    <a:pt x="44228" y="171563"/>
                  </a:cubicBezTo>
                  <a:cubicBezTo>
                    <a:pt x="57790" y="161667"/>
                    <a:pt x="54858" y="145906"/>
                    <a:pt x="58890" y="133077"/>
                  </a:cubicBezTo>
                  <a:cubicBezTo>
                    <a:pt x="62922" y="119881"/>
                    <a:pt x="52659" y="110718"/>
                    <a:pt x="41662" y="103387"/>
                  </a:cubicBezTo>
                  <a:cubicBezTo>
                    <a:pt x="29567" y="95323"/>
                    <a:pt x="20770" y="83228"/>
                    <a:pt x="2809" y="85060"/>
                  </a:cubicBezTo>
                  <a:cubicBezTo>
                    <a:pt x="-3055" y="85793"/>
                    <a:pt x="2443" y="73331"/>
                    <a:pt x="243" y="66733"/>
                  </a:cubicBezTo>
                  <a:cubicBezTo>
                    <a:pt x="-1223" y="61968"/>
                    <a:pt x="5375" y="64168"/>
                    <a:pt x="7574" y="62701"/>
                  </a:cubicBezTo>
                  <a:cubicBezTo>
                    <a:pt x="22602" y="53171"/>
                    <a:pt x="38364" y="51339"/>
                    <a:pt x="55591" y="55371"/>
                  </a:cubicBezTo>
                  <a:cubicBezTo>
                    <a:pt x="58157" y="56104"/>
                    <a:pt x="59256" y="52438"/>
                    <a:pt x="58890" y="49873"/>
                  </a:cubicBezTo>
                  <a:cubicBezTo>
                    <a:pt x="58890" y="45108"/>
                    <a:pt x="58157" y="41076"/>
                    <a:pt x="51925" y="40709"/>
                  </a:cubicBezTo>
                  <a:cubicBezTo>
                    <a:pt x="35431" y="39610"/>
                    <a:pt x="33965" y="26048"/>
                    <a:pt x="34332" y="15051"/>
                  </a:cubicBezTo>
                  <a:cubicBezTo>
                    <a:pt x="35065" y="4422"/>
                    <a:pt x="54491" y="-2909"/>
                    <a:pt x="66954" y="1123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14F59886-0A00-46C7-AB91-C328B5A8C72D}"/>
                </a:ext>
              </a:extLst>
            </p:cNvPr>
            <p:cNvSpPr/>
            <p:nvPr/>
          </p:nvSpPr>
          <p:spPr>
            <a:xfrm>
              <a:off x="11640019" y="6535298"/>
              <a:ext cx="44820" cy="50944"/>
            </a:xfrm>
            <a:custGeom>
              <a:avLst/>
              <a:gdLst>
                <a:gd name="connsiteX0" fmla="*/ 25760 w 44820"/>
                <a:gd name="connsiteY0" fmla="*/ 145 h 50944"/>
                <a:gd name="connsiteX1" fmla="*/ 44820 w 44820"/>
                <a:gd name="connsiteY1" fmla="*/ 4177 h 50944"/>
                <a:gd name="connsiteX2" fmla="*/ 34557 w 44820"/>
                <a:gd name="connsiteY2" fmla="*/ 35699 h 50944"/>
                <a:gd name="connsiteX3" fmla="*/ 18796 w 44820"/>
                <a:gd name="connsiteY3" fmla="*/ 45229 h 50944"/>
                <a:gd name="connsiteX4" fmla="*/ 3768 w 44820"/>
                <a:gd name="connsiteY4" fmla="*/ 46695 h 50944"/>
                <a:gd name="connsiteX5" fmla="*/ 6334 w 44820"/>
                <a:gd name="connsiteY5" fmla="*/ 34600 h 50944"/>
                <a:gd name="connsiteX6" fmla="*/ 7433 w 44820"/>
                <a:gd name="connsiteY6" fmla="*/ 23603 h 50944"/>
                <a:gd name="connsiteX7" fmla="*/ 11465 w 44820"/>
                <a:gd name="connsiteY7" fmla="*/ 3810 h 50944"/>
                <a:gd name="connsiteX8" fmla="*/ 25760 w 44820"/>
                <a:gd name="connsiteY8" fmla="*/ 145 h 5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20" h="50944">
                  <a:moveTo>
                    <a:pt x="25760" y="145"/>
                  </a:moveTo>
                  <a:cubicBezTo>
                    <a:pt x="31625" y="3810"/>
                    <a:pt x="38222" y="4543"/>
                    <a:pt x="44820" y="4177"/>
                  </a:cubicBezTo>
                  <a:cubicBezTo>
                    <a:pt x="43721" y="15539"/>
                    <a:pt x="33457" y="22870"/>
                    <a:pt x="34557" y="35699"/>
                  </a:cubicBezTo>
                  <a:cubicBezTo>
                    <a:pt x="35290" y="43030"/>
                    <a:pt x="23194" y="40464"/>
                    <a:pt x="18796" y="45229"/>
                  </a:cubicBezTo>
                  <a:cubicBezTo>
                    <a:pt x="14764" y="54393"/>
                    <a:pt x="8899" y="50727"/>
                    <a:pt x="3768" y="46695"/>
                  </a:cubicBezTo>
                  <a:cubicBezTo>
                    <a:pt x="-1730" y="41930"/>
                    <a:pt x="1569" y="37898"/>
                    <a:pt x="6334" y="34600"/>
                  </a:cubicBezTo>
                  <a:cubicBezTo>
                    <a:pt x="11832" y="31301"/>
                    <a:pt x="10732" y="26169"/>
                    <a:pt x="7433" y="23603"/>
                  </a:cubicBezTo>
                  <a:cubicBezTo>
                    <a:pt x="-8328" y="12974"/>
                    <a:pt x="4867" y="9308"/>
                    <a:pt x="11465" y="3810"/>
                  </a:cubicBezTo>
                  <a:cubicBezTo>
                    <a:pt x="17696" y="8942"/>
                    <a:pt x="20262" y="-1321"/>
                    <a:pt x="25760" y="14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460CC3C6-246F-4114-AF21-453EEA451B37}"/>
                </a:ext>
              </a:extLst>
            </p:cNvPr>
            <p:cNvSpPr/>
            <p:nvPr/>
          </p:nvSpPr>
          <p:spPr>
            <a:xfrm>
              <a:off x="11485809" y="6118489"/>
              <a:ext cx="50503" cy="32821"/>
            </a:xfrm>
            <a:custGeom>
              <a:avLst/>
              <a:gdLst>
                <a:gd name="connsiteX0" fmla="*/ 24558 w 50503"/>
                <a:gd name="connsiteY0" fmla="*/ 16327 h 32821"/>
                <a:gd name="connsiteX1" fmla="*/ 15028 w 50503"/>
                <a:gd name="connsiteY1" fmla="*/ 32822 h 32821"/>
                <a:gd name="connsiteX2" fmla="*/ 0 w 50503"/>
                <a:gd name="connsiteY2" fmla="*/ 13761 h 32821"/>
                <a:gd name="connsiteX3" fmla="*/ 16128 w 50503"/>
                <a:gd name="connsiteY3" fmla="*/ 2765 h 32821"/>
                <a:gd name="connsiteX4" fmla="*/ 39953 w 50503"/>
                <a:gd name="connsiteY4" fmla="*/ 1666 h 32821"/>
                <a:gd name="connsiteX5" fmla="*/ 49116 w 50503"/>
                <a:gd name="connsiteY5" fmla="*/ 16694 h 32821"/>
                <a:gd name="connsiteX6" fmla="*/ 50216 w 50503"/>
                <a:gd name="connsiteY6" fmla="*/ 31722 h 32821"/>
                <a:gd name="connsiteX7" fmla="*/ 24558 w 50503"/>
                <a:gd name="connsiteY7" fmla="*/ 16327 h 3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03" h="32821">
                  <a:moveTo>
                    <a:pt x="24558" y="16327"/>
                  </a:moveTo>
                  <a:cubicBezTo>
                    <a:pt x="21259" y="23291"/>
                    <a:pt x="23092" y="32822"/>
                    <a:pt x="15028" y="32822"/>
                  </a:cubicBezTo>
                  <a:cubicBezTo>
                    <a:pt x="2566" y="32822"/>
                    <a:pt x="9897" y="18160"/>
                    <a:pt x="0" y="13761"/>
                  </a:cubicBezTo>
                  <a:cubicBezTo>
                    <a:pt x="6964" y="10463"/>
                    <a:pt x="18327" y="18160"/>
                    <a:pt x="16128" y="2765"/>
                  </a:cubicBezTo>
                  <a:cubicBezTo>
                    <a:pt x="15395" y="-2733"/>
                    <a:pt x="31522" y="1666"/>
                    <a:pt x="39953" y="1666"/>
                  </a:cubicBezTo>
                  <a:cubicBezTo>
                    <a:pt x="47650" y="2032"/>
                    <a:pt x="52049" y="12295"/>
                    <a:pt x="49116" y="16694"/>
                  </a:cubicBezTo>
                  <a:cubicBezTo>
                    <a:pt x="44351" y="23291"/>
                    <a:pt x="52049" y="26957"/>
                    <a:pt x="50216" y="31722"/>
                  </a:cubicBezTo>
                  <a:cubicBezTo>
                    <a:pt x="37754" y="33921"/>
                    <a:pt x="33355" y="23291"/>
                    <a:pt x="24558" y="16327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8E5331E4-28AA-4EAF-864C-C82EA6245F0E}"/>
                </a:ext>
              </a:extLst>
            </p:cNvPr>
            <p:cNvSpPr/>
            <p:nvPr/>
          </p:nvSpPr>
          <p:spPr>
            <a:xfrm>
              <a:off x="11670617" y="5602785"/>
              <a:ext cx="117585" cy="117476"/>
            </a:xfrm>
            <a:custGeom>
              <a:avLst/>
              <a:gdLst>
                <a:gd name="connsiteX0" fmla="*/ 85330 w 117585"/>
                <a:gd name="connsiteY0" fmla="*/ 102448 h 117476"/>
                <a:gd name="connsiteX1" fmla="*/ 77633 w 117585"/>
                <a:gd name="connsiteY1" fmla="*/ 117476 h 117476"/>
                <a:gd name="connsiteX2" fmla="*/ 76167 w 117585"/>
                <a:gd name="connsiteY2" fmla="*/ 84121 h 117476"/>
                <a:gd name="connsiteX3" fmla="*/ 74334 w 117585"/>
                <a:gd name="connsiteY3" fmla="*/ 69093 h 117476"/>
                <a:gd name="connsiteX4" fmla="*/ 57107 w 117585"/>
                <a:gd name="connsiteY4" fmla="*/ 50033 h 117476"/>
                <a:gd name="connsiteX5" fmla="*/ 49410 w 117585"/>
                <a:gd name="connsiteY5" fmla="*/ 63962 h 117476"/>
                <a:gd name="connsiteX6" fmla="*/ 18620 w 117585"/>
                <a:gd name="connsiteY6" fmla="*/ 92185 h 117476"/>
                <a:gd name="connsiteX7" fmla="*/ 13122 w 117585"/>
                <a:gd name="connsiteY7" fmla="*/ 107946 h 117476"/>
                <a:gd name="connsiteX8" fmla="*/ 7991 w 117585"/>
                <a:gd name="connsiteY8" fmla="*/ 103914 h 117476"/>
                <a:gd name="connsiteX9" fmla="*/ 3226 w 117585"/>
                <a:gd name="connsiteY9" fmla="*/ 78623 h 117476"/>
                <a:gd name="connsiteX10" fmla="*/ 29617 w 117585"/>
                <a:gd name="connsiteY10" fmla="*/ 30607 h 117476"/>
                <a:gd name="connsiteX11" fmla="*/ 49043 w 117585"/>
                <a:gd name="connsiteY11" fmla="*/ 32073 h 117476"/>
                <a:gd name="connsiteX12" fmla="*/ 69936 w 117585"/>
                <a:gd name="connsiteY12" fmla="*/ 31340 h 117476"/>
                <a:gd name="connsiteX13" fmla="*/ 65537 w 117585"/>
                <a:gd name="connsiteY13" fmla="*/ 16312 h 117476"/>
                <a:gd name="connsiteX14" fmla="*/ 77633 w 117585"/>
                <a:gd name="connsiteY14" fmla="*/ 550 h 117476"/>
                <a:gd name="connsiteX15" fmla="*/ 87163 w 117585"/>
                <a:gd name="connsiteY15" fmla="*/ 32439 h 117476"/>
                <a:gd name="connsiteX16" fmla="*/ 87163 w 117585"/>
                <a:gd name="connsiteY16" fmla="*/ 44902 h 117476"/>
                <a:gd name="connsiteX17" fmla="*/ 88996 w 117585"/>
                <a:gd name="connsiteY17" fmla="*/ 56631 h 117476"/>
                <a:gd name="connsiteX18" fmla="*/ 96327 w 117585"/>
                <a:gd name="connsiteY18" fmla="*/ 76057 h 117476"/>
                <a:gd name="connsiteX19" fmla="*/ 109522 w 117585"/>
                <a:gd name="connsiteY19" fmla="*/ 56264 h 117476"/>
                <a:gd name="connsiteX20" fmla="*/ 115387 w 117585"/>
                <a:gd name="connsiteY20" fmla="*/ 79723 h 117476"/>
                <a:gd name="connsiteX21" fmla="*/ 117586 w 117585"/>
                <a:gd name="connsiteY21" fmla="*/ 82655 h 117476"/>
                <a:gd name="connsiteX22" fmla="*/ 109155 w 117585"/>
                <a:gd name="connsiteY22" fmla="*/ 111978 h 117476"/>
                <a:gd name="connsiteX23" fmla="*/ 96693 w 117585"/>
                <a:gd name="connsiteY23" fmla="*/ 102448 h 117476"/>
                <a:gd name="connsiteX24" fmla="*/ 85330 w 117585"/>
                <a:gd name="connsiteY24" fmla="*/ 102448 h 11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585" h="117476">
                  <a:moveTo>
                    <a:pt x="85330" y="102448"/>
                  </a:moveTo>
                  <a:cubicBezTo>
                    <a:pt x="80565" y="106114"/>
                    <a:pt x="78366" y="111612"/>
                    <a:pt x="77633" y="117476"/>
                  </a:cubicBezTo>
                  <a:cubicBezTo>
                    <a:pt x="68470" y="110146"/>
                    <a:pt x="66637" y="91452"/>
                    <a:pt x="76167" y="84121"/>
                  </a:cubicBezTo>
                  <a:cubicBezTo>
                    <a:pt x="85697" y="76791"/>
                    <a:pt x="83864" y="73492"/>
                    <a:pt x="74334" y="69093"/>
                  </a:cubicBezTo>
                  <a:cubicBezTo>
                    <a:pt x="61505" y="63228"/>
                    <a:pt x="61872" y="63228"/>
                    <a:pt x="57107" y="50033"/>
                  </a:cubicBezTo>
                  <a:cubicBezTo>
                    <a:pt x="53075" y="54065"/>
                    <a:pt x="57107" y="66527"/>
                    <a:pt x="49410" y="63962"/>
                  </a:cubicBezTo>
                  <a:cubicBezTo>
                    <a:pt x="20820" y="54798"/>
                    <a:pt x="29250" y="83388"/>
                    <a:pt x="18620" y="92185"/>
                  </a:cubicBezTo>
                  <a:cubicBezTo>
                    <a:pt x="14589" y="95850"/>
                    <a:pt x="21186" y="105014"/>
                    <a:pt x="13122" y="107946"/>
                  </a:cubicBezTo>
                  <a:cubicBezTo>
                    <a:pt x="12023" y="108313"/>
                    <a:pt x="7991" y="105380"/>
                    <a:pt x="7991" y="103914"/>
                  </a:cubicBezTo>
                  <a:cubicBezTo>
                    <a:pt x="7258" y="95117"/>
                    <a:pt x="-5938" y="86320"/>
                    <a:pt x="3226" y="78623"/>
                  </a:cubicBezTo>
                  <a:cubicBezTo>
                    <a:pt x="18987" y="65428"/>
                    <a:pt x="22652" y="47834"/>
                    <a:pt x="29617" y="30607"/>
                  </a:cubicBezTo>
                  <a:cubicBezTo>
                    <a:pt x="30350" y="28407"/>
                    <a:pt x="45744" y="28407"/>
                    <a:pt x="49043" y="32073"/>
                  </a:cubicBezTo>
                  <a:cubicBezTo>
                    <a:pt x="57474" y="41236"/>
                    <a:pt x="64804" y="35738"/>
                    <a:pt x="69936" y="31340"/>
                  </a:cubicBezTo>
                  <a:cubicBezTo>
                    <a:pt x="78000" y="25109"/>
                    <a:pt x="67737" y="21443"/>
                    <a:pt x="65537" y="16312"/>
                  </a:cubicBezTo>
                  <a:cubicBezTo>
                    <a:pt x="60406" y="4582"/>
                    <a:pt x="62972" y="-2015"/>
                    <a:pt x="77633" y="550"/>
                  </a:cubicBezTo>
                  <a:cubicBezTo>
                    <a:pt x="67737" y="14845"/>
                    <a:pt x="80199" y="23276"/>
                    <a:pt x="87163" y="32439"/>
                  </a:cubicBezTo>
                  <a:cubicBezTo>
                    <a:pt x="91195" y="37204"/>
                    <a:pt x="102558" y="39770"/>
                    <a:pt x="87163" y="44902"/>
                  </a:cubicBezTo>
                  <a:cubicBezTo>
                    <a:pt x="83131" y="46368"/>
                    <a:pt x="86797" y="52965"/>
                    <a:pt x="88996" y="56631"/>
                  </a:cubicBezTo>
                  <a:cubicBezTo>
                    <a:pt x="92661" y="62862"/>
                    <a:pt x="97060" y="68360"/>
                    <a:pt x="96327" y="76057"/>
                  </a:cubicBezTo>
                  <a:cubicBezTo>
                    <a:pt x="109522" y="73858"/>
                    <a:pt x="99626" y="59930"/>
                    <a:pt x="109522" y="56264"/>
                  </a:cubicBezTo>
                  <a:cubicBezTo>
                    <a:pt x="111355" y="63962"/>
                    <a:pt x="119785" y="69826"/>
                    <a:pt x="115387" y="79723"/>
                  </a:cubicBezTo>
                  <a:cubicBezTo>
                    <a:pt x="115020" y="80089"/>
                    <a:pt x="116853" y="81555"/>
                    <a:pt x="117586" y="82655"/>
                  </a:cubicBezTo>
                  <a:cubicBezTo>
                    <a:pt x="97426" y="87420"/>
                    <a:pt x="117586" y="103548"/>
                    <a:pt x="109155" y="111978"/>
                  </a:cubicBezTo>
                  <a:cubicBezTo>
                    <a:pt x="102558" y="111978"/>
                    <a:pt x="102191" y="103548"/>
                    <a:pt x="96693" y="102448"/>
                  </a:cubicBezTo>
                  <a:cubicBezTo>
                    <a:pt x="93028" y="95484"/>
                    <a:pt x="88996" y="94384"/>
                    <a:pt x="85330" y="10244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D07362B0-A19E-434F-B3C6-A6B468E9E112}"/>
                </a:ext>
              </a:extLst>
            </p:cNvPr>
            <p:cNvSpPr/>
            <p:nvPr/>
          </p:nvSpPr>
          <p:spPr>
            <a:xfrm>
              <a:off x="11742447" y="5557380"/>
              <a:ext cx="69947" cy="73584"/>
            </a:xfrm>
            <a:custGeom>
              <a:avLst/>
              <a:gdLst>
                <a:gd name="connsiteX0" fmla="*/ 69948 w 69947"/>
                <a:gd name="connsiteY0" fmla="*/ 1237 h 73584"/>
                <a:gd name="connsiteX1" fmla="*/ 56020 w 69947"/>
                <a:gd name="connsiteY1" fmla="*/ 15166 h 73584"/>
                <a:gd name="connsiteX2" fmla="*/ 47956 w 69947"/>
                <a:gd name="connsiteY2" fmla="*/ 20297 h 73584"/>
                <a:gd name="connsiteX3" fmla="*/ 52721 w 69947"/>
                <a:gd name="connsiteY3" fmla="*/ 29461 h 73584"/>
                <a:gd name="connsiteX4" fmla="*/ 64450 w 69947"/>
                <a:gd name="connsiteY4" fmla="*/ 69047 h 73584"/>
                <a:gd name="connsiteX5" fmla="*/ 41724 w 69947"/>
                <a:gd name="connsiteY5" fmla="*/ 72346 h 73584"/>
                <a:gd name="connsiteX6" fmla="*/ 37693 w 69947"/>
                <a:gd name="connsiteY6" fmla="*/ 62816 h 73584"/>
                <a:gd name="connsiteX7" fmla="*/ 28163 w 69947"/>
                <a:gd name="connsiteY7" fmla="*/ 41923 h 73584"/>
                <a:gd name="connsiteX8" fmla="*/ 20832 w 69947"/>
                <a:gd name="connsiteY8" fmla="*/ 35692 h 73584"/>
                <a:gd name="connsiteX9" fmla="*/ 27796 w 69947"/>
                <a:gd name="connsiteY9" fmla="*/ 24696 h 73584"/>
                <a:gd name="connsiteX10" fmla="*/ 14967 w 69947"/>
                <a:gd name="connsiteY10" fmla="*/ 22863 h 73584"/>
                <a:gd name="connsiteX11" fmla="*/ 1039 w 69947"/>
                <a:gd name="connsiteY11" fmla="*/ 22130 h 73584"/>
                <a:gd name="connsiteX12" fmla="*/ 2138 w 69947"/>
                <a:gd name="connsiteY12" fmla="*/ 10401 h 73584"/>
                <a:gd name="connsiteX13" fmla="*/ 17900 w 69947"/>
                <a:gd name="connsiteY13" fmla="*/ 5269 h 73584"/>
                <a:gd name="connsiteX14" fmla="*/ 34027 w 69947"/>
                <a:gd name="connsiteY14" fmla="*/ 15532 h 73584"/>
                <a:gd name="connsiteX15" fmla="*/ 39892 w 69947"/>
                <a:gd name="connsiteY15" fmla="*/ 14066 h 73584"/>
                <a:gd name="connsiteX16" fmla="*/ 64816 w 69947"/>
                <a:gd name="connsiteY16" fmla="*/ 3437 h 73584"/>
                <a:gd name="connsiteX17" fmla="*/ 69948 w 69947"/>
                <a:gd name="connsiteY17" fmla="*/ 1237 h 7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947" h="73584">
                  <a:moveTo>
                    <a:pt x="69948" y="1237"/>
                  </a:moveTo>
                  <a:cubicBezTo>
                    <a:pt x="69948" y="10401"/>
                    <a:pt x="68115" y="17732"/>
                    <a:pt x="56020" y="15166"/>
                  </a:cubicBezTo>
                  <a:cubicBezTo>
                    <a:pt x="51255" y="14066"/>
                    <a:pt x="48689" y="16265"/>
                    <a:pt x="47956" y="20297"/>
                  </a:cubicBezTo>
                  <a:cubicBezTo>
                    <a:pt x="47223" y="24329"/>
                    <a:pt x="49055" y="27262"/>
                    <a:pt x="52721" y="29461"/>
                  </a:cubicBezTo>
                  <a:cubicBezTo>
                    <a:pt x="57119" y="31660"/>
                    <a:pt x="67749" y="65382"/>
                    <a:pt x="64450" y="69047"/>
                  </a:cubicBezTo>
                  <a:cubicBezTo>
                    <a:pt x="58219" y="76378"/>
                    <a:pt x="49422" y="72712"/>
                    <a:pt x="41724" y="72346"/>
                  </a:cubicBezTo>
                  <a:cubicBezTo>
                    <a:pt x="35860" y="71979"/>
                    <a:pt x="34760" y="66848"/>
                    <a:pt x="37693" y="62816"/>
                  </a:cubicBezTo>
                  <a:cubicBezTo>
                    <a:pt x="45756" y="50353"/>
                    <a:pt x="47589" y="41923"/>
                    <a:pt x="28163" y="41923"/>
                  </a:cubicBezTo>
                  <a:cubicBezTo>
                    <a:pt x="26696" y="41923"/>
                    <a:pt x="25963" y="34959"/>
                    <a:pt x="20832" y="35692"/>
                  </a:cubicBezTo>
                  <a:cubicBezTo>
                    <a:pt x="21198" y="30560"/>
                    <a:pt x="30362" y="29827"/>
                    <a:pt x="27796" y="24696"/>
                  </a:cubicBezTo>
                  <a:cubicBezTo>
                    <a:pt x="25597" y="21030"/>
                    <a:pt x="18999" y="18098"/>
                    <a:pt x="14967" y="22863"/>
                  </a:cubicBezTo>
                  <a:cubicBezTo>
                    <a:pt x="9469" y="29094"/>
                    <a:pt x="4338" y="26529"/>
                    <a:pt x="1039" y="22130"/>
                  </a:cubicBezTo>
                  <a:cubicBezTo>
                    <a:pt x="-794" y="19564"/>
                    <a:pt x="-61" y="12600"/>
                    <a:pt x="2138" y="10401"/>
                  </a:cubicBezTo>
                  <a:cubicBezTo>
                    <a:pt x="6170" y="6735"/>
                    <a:pt x="13868" y="-229"/>
                    <a:pt x="17900" y="5269"/>
                  </a:cubicBezTo>
                  <a:cubicBezTo>
                    <a:pt x="22298" y="11500"/>
                    <a:pt x="32195" y="5636"/>
                    <a:pt x="34027" y="15532"/>
                  </a:cubicBezTo>
                  <a:cubicBezTo>
                    <a:pt x="35127" y="21397"/>
                    <a:pt x="39525" y="15532"/>
                    <a:pt x="39892" y="14066"/>
                  </a:cubicBezTo>
                  <a:cubicBezTo>
                    <a:pt x="43557" y="-595"/>
                    <a:pt x="51988" y="-3161"/>
                    <a:pt x="64816" y="3437"/>
                  </a:cubicBezTo>
                  <a:cubicBezTo>
                    <a:pt x="65916" y="3803"/>
                    <a:pt x="68115" y="1970"/>
                    <a:pt x="69948" y="1237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C59ECEBD-0D4E-4FA3-B333-876110BDC2E9}"/>
                </a:ext>
              </a:extLst>
            </p:cNvPr>
            <p:cNvSpPr/>
            <p:nvPr/>
          </p:nvSpPr>
          <p:spPr>
            <a:xfrm>
              <a:off x="11544810" y="5571446"/>
              <a:ext cx="34832" cy="92530"/>
            </a:xfrm>
            <a:custGeom>
              <a:avLst/>
              <a:gdLst>
                <a:gd name="connsiteX0" fmla="*/ 1111 w 34832"/>
                <a:gd name="connsiteY0" fmla="*/ 92368 h 92530"/>
                <a:gd name="connsiteX1" fmla="*/ 18704 w 34832"/>
                <a:gd name="connsiteY1" fmla="*/ 35188 h 92530"/>
                <a:gd name="connsiteX2" fmla="*/ 22736 w 34832"/>
                <a:gd name="connsiteY2" fmla="*/ 0 h 92530"/>
                <a:gd name="connsiteX3" fmla="*/ 29701 w 34832"/>
                <a:gd name="connsiteY3" fmla="*/ 27857 h 92530"/>
                <a:gd name="connsiteX4" fmla="*/ 34832 w 34832"/>
                <a:gd name="connsiteY4" fmla="*/ 39953 h 92530"/>
                <a:gd name="connsiteX5" fmla="*/ 24569 w 34832"/>
                <a:gd name="connsiteY5" fmla="*/ 67810 h 92530"/>
                <a:gd name="connsiteX6" fmla="*/ 10641 w 34832"/>
                <a:gd name="connsiteY6" fmla="*/ 92368 h 92530"/>
                <a:gd name="connsiteX7" fmla="*/ 1111 w 34832"/>
                <a:gd name="connsiteY7" fmla="*/ 92368 h 9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832" h="92530">
                  <a:moveTo>
                    <a:pt x="1111" y="92368"/>
                  </a:moveTo>
                  <a:cubicBezTo>
                    <a:pt x="-4754" y="69642"/>
                    <a:pt x="14306" y="54614"/>
                    <a:pt x="18704" y="35188"/>
                  </a:cubicBezTo>
                  <a:cubicBezTo>
                    <a:pt x="20904" y="24192"/>
                    <a:pt x="25669" y="13929"/>
                    <a:pt x="22736" y="0"/>
                  </a:cubicBezTo>
                  <a:cubicBezTo>
                    <a:pt x="32266" y="9530"/>
                    <a:pt x="34466" y="17960"/>
                    <a:pt x="29701" y="27857"/>
                  </a:cubicBezTo>
                  <a:cubicBezTo>
                    <a:pt x="26768" y="33721"/>
                    <a:pt x="26768" y="38853"/>
                    <a:pt x="34832" y="39953"/>
                  </a:cubicBezTo>
                  <a:cubicBezTo>
                    <a:pt x="26035" y="47284"/>
                    <a:pt x="17605" y="53881"/>
                    <a:pt x="24569" y="67810"/>
                  </a:cubicBezTo>
                  <a:cubicBezTo>
                    <a:pt x="32633" y="85037"/>
                    <a:pt x="28968" y="90168"/>
                    <a:pt x="10641" y="92368"/>
                  </a:cubicBezTo>
                  <a:cubicBezTo>
                    <a:pt x="7342" y="92734"/>
                    <a:pt x="4043" y="92368"/>
                    <a:pt x="1111" y="92368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3252AC6E-A4C0-4CC7-A6F8-07F52EFDFE49}"/>
                </a:ext>
              </a:extLst>
            </p:cNvPr>
            <p:cNvSpPr/>
            <p:nvPr/>
          </p:nvSpPr>
          <p:spPr>
            <a:xfrm>
              <a:off x="11569391" y="5547518"/>
              <a:ext cx="47450" cy="56183"/>
            </a:xfrm>
            <a:custGeom>
              <a:avLst/>
              <a:gdLst>
                <a:gd name="connsiteX0" fmla="*/ 36643 w 47450"/>
                <a:gd name="connsiteY0" fmla="*/ 56184 h 56183"/>
                <a:gd name="connsiteX1" fmla="*/ 7319 w 47450"/>
                <a:gd name="connsiteY1" fmla="*/ 17330 h 56183"/>
                <a:gd name="connsiteX2" fmla="*/ 1821 w 47450"/>
                <a:gd name="connsiteY2" fmla="*/ 3402 h 56183"/>
                <a:gd name="connsiteX3" fmla="*/ 17949 w 47450"/>
                <a:gd name="connsiteY3" fmla="*/ 4868 h 56183"/>
                <a:gd name="connsiteX4" fmla="*/ 35176 w 47450"/>
                <a:gd name="connsiteY4" fmla="*/ 10733 h 56183"/>
                <a:gd name="connsiteX5" fmla="*/ 45806 w 47450"/>
                <a:gd name="connsiteY5" fmla="*/ 15131 h 56183"/>
                <a:gd name="connsiteX6" fmla="*/ 38842 w 47450"/>
                <a:gd name="connsiteY6" fmla="*/ 25028 h 56183"/>
                <a:gd name="connsiteX7" fmla="*/ 25646 w 47450"/>
                <a:gd name="connsiteY7" fmla="*/ 36390 h 56183"/>
                <a:gd name="connsiteX8" fmla="*/ 47272 w 47450"/>
                <a:gd name="connsiteY8" fmla="*/ 36757 h 56183"/>
                <a:gd name="connsiteX9" fmla="*/ 36643 w 47450"/>
                <a:gd name="connsiteY9" fmla="*/ 56184 h 5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450" h="56183">
                  <a:moveTo>
                    <a:pt x="36643" y="56184"/>
                  </a:moveTo>
                  <a:cubicBezTo>
                    <a:pt x="21614" y="47020"/>
                    <a:pt x="18682" y="29060"/>
                    <a:pt x="7319" y="17330"/>
                  </a:cubicBezTo>
                  <a:cubicBezTo>
                    <a:pt x="3654" y="13665"/>
                    <a:pt x="-3310" y="10000"/>
                    <a:pt x="1821" y="3402"/>
                  </a:cubicBezTo>
                  <a:cubicBezTo>
                    <a:pt x="7319" y="-3196"/>
                    <a:pt x="12818" y="1203"/>
                    <a:pt x="17949" y="4868"/>
                  </a:cubicBezTo>
                  <a:cubicBezTo>
                    <a:pt x="23081" y="8533"/>
                    <a:pt x="28579" y="10733"/>
                    <a:pt x="35176" y="10733"/>
                  </a:cubicBezTo>
                  <a:cubicBezTo>
                    <a:pt x="39208" y="10733"/>
                    <a:pt x="45073" y="8900"/>
                    <a:pt x="45806" y="15131"/>
                  </a:cubicBezTo>
                  <a:cubicBezTo>
                    <a:pt x="46173" y="19163"/>
                    <a:pt x="43607" y="23928"/>
                    <a:pt x="38842" y="25028"/>
                  </a:cubicBezTo>
                  <a:cubicBezTo>
                    <a:pt x="33344" y="26860"/>
                    <a:pt x="28579" y="29793"/>
                    <a:pt x="25646" y="36390"/>
                  </a:cubicBezTo>
                  <a:cubicBezTo>
                    <a:pt x="32977" y="39689"/>
                    <a:pt x="39941" y="41888"/>
                    <a:pt x="47272" y="36757"/>
                  </a:cubicBezTo>
                  <a:cubicBezTo>
                    <a:pt x="48372" y="46287"/>
                    <a:pt x="44340" y="52518"/>
                    <a:pt x="36643" y="56184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24252DE3-7EDD-43E6-81EA-B04B750DD82D}"/>
                </a:ext>
              </a:extLst>
            </p:cNvPr>
            <p:cNvSpPr/>
            <p:nvPr/>
          </p:nvSpPr>
          <p:spPr>
            <a:xfrm>
              <a:off x="11716248" y="5722827"/>
              <a:ext cx="23571" cy="27506"/>
            </a:xfrm>
            <a:custGeom>
              <a:avLst/>
              <a:gdLst>
                <a:gd name="connsiteX0" fmla="*/ 17341 w 23571"/>
                <a:gd name="connsiteY0" fmla="*/ 19793 h 27506"/>
                <a:gd name="connsiteX1" fmla="*/ 5978 w 23571"/>
                <a:gd name="connsiteY1" fmla="*/ 27490 h 27506"/>
                <a:gd name="connsiteX2" fmla="*/ 8177 w 23571"/>
                <a:gd name="connsiteY2" fmla="*/ 6598 h 27506"/>
                <a:gd name="connsiteX3" fmla="*/ 23572 w 23571"/>
                <a:gd name="connsiteY3" fmla="*/ 0 h 27506"/>
                <a:gd name="connsiteX4" fmla="*/ 17341 w 23571"/>
                <a:gd name="connsiteY4" fmla="*/ 19793 h 2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1" h="27506">
                  <a:moveTo>
                    <a:pt x="17341" y="19793"/>
                  </a:moveTo>
                  <a:cubicBezTo>
                    <a:pt x="13309" y="21992"/>
                    <a:pt x="11843" y="27857"/>
                    <a:pt x="5978" y="27490"/>
                  </a:cubicBezTo>
                  <a:cubicBezTo>
                    <a:pt x="-6118" y="19060"/>
                    <a:pt x="3046" y="12096"/>
                    <a:pt x="8177" y="6598"/>
                  </a:cubicBezTo>
                  <a:cubicBezTo>
                    <a:pt x="11476" y="3299"/>
                    <a:pt x="17707" y="2566"/>
                    <a:pt x="23572" y="0"/>
                  </a:cubicBezTo>
                  <a:cubicBezTo>
                    <a:pt x="21373" y="7331"/>
                    <a:pt x="19540" y="13562"/>
                    <a:pt x="17341" y="1979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56B7CFF3-EE5B-4BD8-BC86-F7AFB6B50171}"/>
                </a:ext>
              </a:extLst>
            </p:cNvPr>
            <p:cNvSpPr/>
            <p:nvPr/>
          </p:nvSpPr>
          <p:spPr>
            <a:xfrm>
              <a:off x="11613762" y="5712197"/>
              <a:ext cx="7140" cy="24924"/>
            </a:xfrm>
            <a:custGeom>
              <a:avLst/>
              <a:gdLst>
                <a:gd name="connsiteX0" fmla="*/ 5834 w 7140"/>
                <a:gd name="connsiteY0" fmla="*/ 0 h 24924"/>
                <a:gd name="connsiteX1" fmla="*/ 1802 w 7140"/>
                <a:gd name="connsiteY1" fmla="*/ 24925 h 24924"/>
                <a:gd name="connsiteX2" fmla="*/ 5834 w 7140"/>
                <a:gd name="connsiteY2" fmla="*/ 0 h 2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" h="24924">
                  <a:moveTo>
                    <a:pt x="5834" y="0"/>
                  </a:moveTo>
                  <a:cubicBezTo>
                    <a:pt x="6933" y="11363"/>
                    <a:pt x="9499" y="18327"/>
                    <a:pt x="1802" y="24925"/>
                  </a:cubicBezTo>
                  <a:cubicBezTo>
                    <a:pt x="-2963" y="16128"/>
                    <a:pt x="2902" y="10263"/>
                    <a:pt x="5834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7B4BDA76-B57E-4E13-82BC-97B74F06252B}"/>
                </a:ext>
              </a:extLst>
            </p:cNvPr>
            <p:cNvSpPr/>
            <p:nvPr/>
          </p:nvSpPr>
          <p:spPr>
            <a:xfrm>
              <a:off x="11444765" y="5668776"/>
              <a:ext cx="45946" cy="57968"/>
            </a:xfrm>
            <a:custGeom>
              <a:avLst/>
              <a:gdLst>
                <a:gd name="connsiteX0" fmla="*/ 44709 w 45946"/>
                <a:gd name="connsiteY0" fmla="*/ 13731 h 57968"/>
                <a:gd name="connsiteX1" fmla="*/ 37012 w 45946"/>
                <a:gd name="connsiteY1" fmla="*/ 36090 h 57968"/>
                <a:gd name="connsiteX2" fmla="*/ 37012 w 45946"/>
                <a:gd name="connsiteY2" fmla="*/ 36090 h 57968"/>
                <a:gd name="connsiteX3" fmla="*/ 14653 w 45946"/>
                <a:gd name="connsiteY3" fmla="*/ 52951 h 57968"/>
                <a:gd name="connsiteX4" fmla="*/ 3657 w 45946"/>
                <a:gd name="connsiteY4" fmla="*/ 56250 h 57968"/>
                <a:gd name="connsiteX5" fmla="*/ 8055 w 45946"/>
                <a:gd name="connsiteY5" fmla="*/ 47086 h 57968"/>
                <a:gd name="connsiteX6" fmla="*/ 6956 w 45946"/>
                <a:gd name="connsiteY6" fmla="*/ 26560 h 57968"/>
                <a:gd name="connsiteX7" fmla="*/ 725 w 45946"/>
                <a:gd name="connsiteY7" fmla="*/ 14098 h 57968"/>
                <a:gd name="connsiteX8" fmla="*/ 14653 w 45946"/>
                <a:gd name="connsiteY8" fmla="*/ 7134 h 57968"/>
                <a:gd name="connsiteX9" fmla="*/ 24916 w 45946"/>
                <a:gd name="connsiteY9" fmla="*/ 5301 h 57968"/>
                <a:gd name="connsiteX10" fmla="*/ 44709 w 45946"/>
                <a:gd name="connsiteY10" fmla="*/ 10066 h 57968"/>
                <a:gd name="connsiteX11" fmla="*/ 45809 w 45946"/>
                <a:gd name="connsiteY11" fmla="*/ 12632 h 57968"/>
                <a:gd name="connsiteX12" fmla="*/ 44709 w 45946"/>
                <a:gd name="connsiteY12" fmla="*/ 13731 h 5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946" h="57968">
                  <a:moveTo>
                    <a:pt x="44709" y="13731"/>
                  </a:moveTo>
                  <a:cubicBezTo>
                    <a:pt x="42143" y="21062"/>
                    <a:pt x="39578" y="28760"/>
                    <a:pt x="37012" y="36090"/>
                  </a:cubicBezTo>
                  <a:lnTo>
                    <a:pt x="37012" y="36090"/>
                  </a:lnTo>
                  <a:cubicBezTo>
                    <a:pt x="23450" y="33891"/>
                    <a:pt x="21984" y="47086"/>
                    <a:pt x="14653" y="52951"/>
                  </a:cubicBezTo>
                  <a:cubicBezTo>
                    <a:pt x="11354" y="55517"/>
                    <a:pt x="8055" y="60648"/>
                    <a:pt x="3657" y="56250"/>
                  </a:cubicBezTo>
                  <a:cubicBezTo>
                    <a:pt x="-1841" y="50752"/>
                    <a:pt x="4756" y="49286"/>
                    <a:pt x="8055" y="47086"/>
                  </a:cubicBezTo>
                  <a:cubicBezTo>
                    <a:pt x="17585" y="39756"/>
                    <a:pt x="16486" y="33158"/>
                    <a:pt x="6956" y="26560"/>
                  </a:cubicBezTo>
                  <a:cubicBezTo>
                    <a:pt x="2924" y="23628"/>
                    <a:pt x="-1841" y="19963"/>
                    <a:pt x="725" y="14098"/>
                  </a:cubicBezTo>
                  <a:cubicBezTo>
                    <a:pt x="2924" y="8600"/>
                    <a:pt x="8788" y="6401"/>
                    <a:pt x="14653" y="7134"/>
                  </a:cubicBezTo>
                  <a:cubicBezTo>
                    <a:pt x="18318" y="7500"/>
                    <a:pt x="21984" y="8966"/>
                    <a:pt x="24916" y="5301"/>
                  </a:cubicBezTo>
                  <a:cubicBezTo>
                    <a:pt x="34446" y="-5329"/>
                    <a:pt x="39578" y="2002"/>
                    <a:pt x="44709" y="10066"/>
                  </a:cubicBezTo>
                  <a:cubicBezTo>
                    <a:pt x="45809" y="10799"/>
                    <a:pt x="46175" y="11899"/>
                    <a:pt x="45809" y="12632"/>
                  </a:cubicBezTo>
                  <a:cubicBezTo>
                    <a:pt x="45442" y="13365"/>
                    <a:pt x="45076" y="13731"/>
                    <a:pt x="44709" y="1373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CBD7B1-BB4C-4498-90F9-0BA8FA08D934}"/>
                </a:ext>
              </a:extLst>
            </p:cNvPr>
            <p:cNvSpPr/>
            <p:nvPr/>
          </p:nvSpPr>
          <p:spPr>
            <a:xfrm>
              <a:off x="11472107" y="5705233"/>
              <a:ext cx="38354" cy="43265"/>
            </a:xfrm>
            <a:custGeom>
              <a:avLst/>
              <a:gdLst>
                <a:gd name="connsiteX0" fmla="*/ 9670 w 38354"/>
                <a:gd name="connsiteY0" fmla="*/ 0 h 43265"/>
                <a:gd name="connsiteX1" fmla="*/ 25065 w 38354"/>
                <a:gd name="connsiteY1" fmla="*/ 19060 h 43265"/>
                <a:gd name="connsiteX2" fmla="*/ 31662 w 38354"/>
                <a:gd name="connsiteY2" fmla="*/ 26757 h 43265"/>
                <a:gd name="connsiteX3" fmla="*/ 38260 w 38354"/>
                <a:gd name="connsiteY3" fmla="*/ 34455 h 43265"/>
                <a:gd name="connsiteX4" fmla="*/ 33129 w 38354"/>
                <a:gd name="connsiteY4" fmla="*/ 41786 h 43265"/>
                <a:gd name="connsiteX5" fmla="*/ 22865 w 38354"/>
                <a:gd name="connsiteY5" fmla="*/ 37387 h 43265"/>
                <a:gd name="connsiteX6" fmla="*/ 11503 w 38354"/>
                <a:gd name="connsiteY6" fmla="*/ 32255 h 43265"/>
                <a:gd name="connsiteX7" fmla="*/ 1606 w 38354"/>
                <a:gd name="connsiteY7" fmla="*/ 32622 h 43265"/>
                <a:gd name="connsiteX8" fmla="*/ 1973 w 38354"/>
                <a:gd name="connsiteY8" fmla="*/ 22725 h 43265"/>
                <a:gd name="connsiteX9" fmla="*/ 9670 w 38354"/>
                <a:gd name="connsiteY9" fmla="*/ 0 h 43265"/>
                <a:gd name="connsiteX10" fmla="*/ 9670 w 38354"/>
                <a:gd name="connsiteY10" fmla="*/ 0 h 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54" h="43265">
                  <a:moveTo>
                    <a:pt x="9670" y="0"/>
                  </a:moveTo>
                  <a:cubicBezTo>
                    <a:pt x="20666" y="1466"/>
                    <a:pt x="36061" y="-733"/>
                    <a:pt x="25065" y="19060"/>
                  </a:cubicBezTo>
                  <a:cubicBezTo>
                    <a:pt x="21399" y="25658"/>
                    <a:pt x="28364" y="25291"/>
                    <a:pt x="31662" y="26757"/>
                  </a:cubicBezTo>
                  <a:cubicBezTo>
                    <a:pt x="35328" y="28223"/>
                    <a:pt x="38993" y="30056"/>
                    <a:pt x="38260" y="34455"/>
                  </a:cubicBezTo>
                  <a:cubicBezTo>
                    <a:pt x="37894" y="37020"/>
                    <a:pt x="35694" y="39953"/>
                    <a:pt x="33129" y="41786"/>
                  </a:cubicBezTo>
                  <a:cubicBezTo>
                    <a:pt x="27997" y="45817"/>
                    <a:pt x="25431" y="40686"/>
                    <a:pt x="22865" y="37387"/>
                  </a:cubicBezTo>
                  <a:cubicBezTo>
                    <a:pt x="19567" y="33722"/>
                    <a:pt x="17734" y="27857"/>
                    <a:pt x="11503" y="32255"/>
                  </a:cubicBezTo>
                  <a:cubicBezTo>
                    <a:pt x="7837" y="34821"/>
                    <a:pt x="4905" y="38853"/>
                    <a:pt x="1606" y="32622"/>
                  </a:cubicBezTo>
                  <a:cubicBezTo>
                    <a:pt x="-227" y="29323"/>
                    <a:pt x="-959" y="26391"/>
                    <a:pt x="1973" y="22725"/>
                  </a:cubicBezTo>
                  <a:cubicBezTo>
                    <a:pt x="7837" y="16128"/>
                    <a:pt x="7471" y="7331"/>
                    <a:pt x="9670" y="0"/>
                  </a:cubicBezTo>
                  <a:cubicBezTo>
                    <a:pt x="9670" y="0"/>
                    <a:pt x="9670" y="0"/>
                    <a:pt x="9670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987204FC-1A53-4883-85CA-5801C12E2868}"/>
                </a:ext>
              </a:extLst>
            </p:cNvPr>
            <p:cNvSpPr/>
            <p:nvPr/>
          </p:nvSpPr>
          <p:spPr>
            <a:xfrm>
              <a:off x="11489474" y="5646953"/>
              <a:ext cx="26438" cy="46795"/>
            </a:xfrm>
            <a:custGeom>
              <a:avLst/>
              <a:gdLst>
                <a:gd name="connsiteX0" fmla="*/ 0 w 26438"/>
                <a:gd name="connsiteY0" fmla="*/ 35554 h 46795"/>
                <a:gd name="connsiteX1" fmla="*/ 0 w 26438"/>
                <a:gd name="connsiteY1" fmla="*/ 31889 h 46795"/>
                <a:gd name="connsiteX2" fmla="*/ 13195 w 26438"/>
                <a:gd name="connsiteY2" fmla="*/ 0 h 46795"/>
                <a:gd name="connsiteX3" fmla="*/ 24192 w 26438"/>
                <a:gd name="connsiteY3" fmla="*/ 27490 h 46795"/>
                <a:gd name="connsiteX4" fmla="*/ 22359 w 26438"/>
                <a:gd name="connsiteY4" fmla="*/ 44718 h 46795"/>
                <a:gd name="connsiteX5" fmla="*/ 6231 w 26438"/>
                <a:gd name="connsiteY5" fmla="*/ 40319 h 46795"/>
                <a:gd name="connsiteX6" fmla="*/ 0 w 26438"/>
                <a:gd name="connsiteY6" fmla="*/ 35554 h 46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8" h="46795">
                  <a:moveTo>
                    <a:pt x="0" y="35554"/>
                  </a:moveTo>
                  <a:cubicBezTo>
                    <a:pt x="0" y="34455"/>
                    <a:pt x="0" y="32989"/>
                    <a:pt x="0" y="31889"/>
                  </a:cubicBezTo>
                  <a:cubicBezTo>
                    <a:pt x="8797" y="23459"/>
                    <a:pt x="733" y="8064"/>
                    <a:pt x="13195" y="0"/>
                  </a:cubicBezTo>
                  <a:cubicBezTo>
                    <a:pt x="20160" y="8064"/>
                    <a:pt x="20526" y="18327"/>
                    <a:pt x="24192" y="27490"/>
                  </a:cubicBezTo>
                  <a:cubicBezTo>
                    <a:pt x="26757" y="33722"/>
                    <a:pt x="28223" y="39953"/>
                    <a:pt x="22359" y="44718"/>
                  </a:cubicBezTo>
                  <a:cubicBezTo>
                    <a:pt x="15395" y="49849"/>
                    <a:pt x="10996" y="44351"/>
                    <a:pt x="6231" y="40319"/>
                  </a:cubicBezTo>
                  <a:cubicBezTo>
                    <a:pt x="4398" y="38487"/>
                    <a:pt x="2199" y="37020"/>
                    <a:pt x="0" y="35554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B3285836-BDA3-4A58-8CBB-17BF5762EC48}"/>
                </a:ext>
              </a:extLst>
            </p:cNvPr>
            <p:cNvSpPr/>
            <p:nvPr/>
          </p:nvSpPr>
          <p:spPr>
            <a:xfrm>
              <a:off x="11310970" y="5606151"/>
              <a:ext cx="26024" cy="27324"/>
            </a:xfrm>
            <a:custGeom>
              <a:avLst/>
              <a:gdLst>
                <a:gd name="connsiteX0" fmla="*/ 26024 w 26024"/>
                <a:gd name="connsiteY0" fmla="*/ 14411 h 27324"/>
                <a:gd name="connsiteX1" fmla="*/ 12829 w 26024"/>
                <a:gd name="connsiteY1" fmla="*/ 27240 h 27324"/>
                <a:gd name="connsiteX2" fmla="*/ 0 w 26024"/>
                <a:gd name="connsiteY2" fmla="*/ 9646 h 27324"/>
                <a:gd name="connsiteX3" fmla="*/ 18694 w 26024"/>
                <a:gd name="connsiteY3" fmla="*/ 116 h 27324"/>
                <a:gd name="connsiteX4" fmla="*/ 26024 w 26024"/>
                <a:gd name="connsiteY4" fmla="*/ 14411 h 2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24" h="27324">
                  <a:moveTo>
                    <a:pt x="26024" y="14411"/>
                  </a:moveTo>
                  <a:cubicBezTo>
                    <a:pt x="25658" y="23941"/>
                    <a:pt x="20160" y="27973"/>
                    <a:pt x="12829" y="27240"/>
                  </a:cubicBezTo>
                  <a:cubicBezTo>
                    <a:pt x="2566" y="26140"/>
                    <a:pt x="0" y="16244"/>
                    <a:pt x="0" y="9646"/>
                  </a:cubicBezTo>
                  <a:cubicBezTo>
                    <a:pt x="367" y="-617"/>
                    <a:pt x="12829" y="849"/>
                    <a:pt x="18694" y="116"/>
                  </a:cubicBezTo>
                  <a:cubicBezTo>
                    <a:pt x="30056" y="-1350"/>
                    <a:pt x="20160" y="11479"/>
                    <a:pt x="26024" y="144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313CFC9F-8DEB-4DE2-AA7F-FFFD09ECB639}"/>
                </a:ext>
              </a:extLst>
            </p:cNvPr>
            <p:cNvSpPr/>
            <p:nvPr/>
          </p:nvSpPr>
          <p:spPr>
            <a:xfrm>
              <a:off x="11485805" y="5619811"/>
              <a:ext cx="11366" cy="19461"/>
            </a:xfrm>
            <a:custGeom>
              <a:avLst/>
              <a:gdLst>
                <a:gd name="connsiteX0" fmla="*/ 11367 w 11366"/>
                <a:gd name="connsiteY0" fmla="*/ 9549 h 19461"/>
                <a:gd name="connsiteX1" fmla="*/ 5869 w 11366"/>
                <a:gd name="connsiteY1" fmla="*/ 19445 h 19461"/>
                <a:gd name="connsiteX2" fmla="*/ 4 w 11366"/>
                <a:gd name="connsiteY2" fmla="*/ 9182 h 19461"/>
                <a:gd name="connsiteX3" fmla="*/ 5869 w 11366"/>
                <a:gd name="connsiteY3" fmla="*/ 19 h 19461"/>
                <a:gd name="connsiteX4" fmla="*/ 11367 w 11366"/>
                <a:gd name="connsiteY4" fmla="*/ 9549 h 19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66" h="19461">
                  <a:moveTo>
                    <a:pt x="11367" y="9549"/>
                  </a:moveTo>
                  <a:cubicBezTo>
                    <a:pt x="10634" y="13947"/>
                    <a:pt x="12466" y="19812"/>
                    <a:pt x="5869" y="19445"/>
                  </a:cubicBezTo>
                  <a:cubicBezTo>
                    <a:pt x="1104" y="19079"/>
                    <a:pt x="4" y="13947"/>
                    <a:pt x="4" y="9182"/>
                  </a:cubicBezTo>
                  <a:cubicBezTo>
                    <a:pt x="4" y="4784"/>
                    <a:pt x="-362" y="-348"/>
                    <a:pt x="5869" y="19"/>
                  </a:cubicBezTo>
                  <a:cubicBezTo>
                    <a:pt x="12100" y="385"/>
                    <a:pt x="10634" y="5883"/>
                    <a:pt x="11367" y="9549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8CA7AEB5-F4A6-4520-AACA-EBA4EC3EFA2E}"/>
                </a:ext>
              </a:extLst>
            </p:cNvPr>
            <p:cNvSpPr/>
            <p:nvPr/>
          </p:nvSpPr>
          <p:spPr>
            <a:xfrm>
              <a:off x="11456053" y="5755082"/>
              <a:ext cx="10375" cy="12828"/>
            </a:xfrm>
            <a:custGeom>
              <a:avLst/>
              <a:gdLst>
                <a:gd name="connsiteX0" fmla="*/ 66 w 10375"/>
                <a:gd name="connsiteY0" fmla="*/ 6231 h 12828"/>
                <a:gd name="connsiteX1" fmla="*/ 5198 w 10375"/>
                <a:gd name="connsiteY1" fmla="*/ 0 h 12828"/>
                <a:gd name="connsiteX2" fmla="*/ 10329 w 10375"/>
                <a:gd name="connsiteY2" fmla="*/ 6231 h 12828"/>
                <a:gd name="connsiteX3" fmla="*/ 4831 w 10375"/>
                <a:gd name="connsiteY3" fmla="*/ 12829 h 12828"/>
                <a:gd name="connsiteX4" fmla="*/ 66 w 10375"/>
                <a:gd name="connsiteY4" fmla="*/ 6231 h 1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5" h="12828">
                  <a:moveTo>
                    <a:pt x="66" y="6231"/>
                  </a:moveTo>
                  <a:cubicBezTo>
                    <a:pt x="66" y="2566"/>
                    <a:pt x="1532" y="0"/>
                    <a:pt x="5198" y="0"/>
                  </a:cubicBezTo>
                  <a:cubicBezTo>
                    <a:pt x="8863" y="0"/>
                    <a:pt x="10696" y="2566"/>
                    <a:pt x="10329" y="6231"/>
                  </a:cubicBezTo>
                  <a:cubicBezTo>
                    <a:pt x="9963" y="9530"/>
                    <a:pt x="7763" y="12462"/>
                    <a:pt x="4831" y="12829"/>
                  </a:cubicBezTo>
                  <a:cubicBezTo>
                    <a:pt x="799" y="12829"/>
                    <a:pt x="-300" y="9530"/>
                    <a:pt x="66" y="623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5CE5F677-4357-4481-9007-2103EC441959}"/>
                </a:ext>
              </a:extLst>
            </p:cNvPr>
            <p:cNvSpPr/>
            <p:nvPr/>
          </p:nvSpPr>
          <p:spPr>
            <a:xfrm>
              <a:off x="11673138" y="6013483"/>
              <a:ext cx="128166" cy="300211"/>
            </a:xfrm>
            <a:custGeom>
              <a:avLst/>
              <a:gdLst>
                <a:gd name="connsiteX0" fmla="*/ 60451 w 128166"/>
                <a:gd name="connsiteY0" fmla="*/ 300204 h 300211"/>
                <a:gd name="connsiteX1" fmla="*/ 68515 w 128166"/>
                <a:gd name="connsiteY1" fmla="*/ 258785 h 300211"/>
                <a:gd name="connsiteX2" fmla="*/ 65583 w 128166"/>
                <a:gd name="connsiteY2" fmla="*/ 244856 h 300211"/>
                <a:gd name="connsiteX3" fmla="*/ 61184 w 128166"/>
                <a:gd name="connsiteY3" fmla="*/ 227996 h 300211"/>
                <a:gd name="connsiteX4" fmla="*/ 52754 w 128166"/>
                <a:gd name="connsiteY4" fmla="*/ 217733 h 300211"/>
                <a:gd name="connsiteX5" fmla="*/ 49455 w 128166"/>
                <a:gd name="connsiteY5" fmla="*/ 199772 h 300211"/>
                <a:gd name="connsiteX6" fmla="*/ 58985 w 128166"/>
                <a:gd name="connsiteY6" fmla="*/ 174481 h 300211"/>
                <a:gd name="connsiteX7" fmla="*/ 30761 w 128166"/>
                <a:gd name="connsiteY7" fmla="*/ 132696 h 300211"/>
                <a:gd name="connsiteX8" fmla="*/ 10235 w 128166"/>
                <a:gd name="connsiteY8" fmla="*/ 98608 h 300211"/>
                <a:gd name="connsiteX9" fmla="*/ 11335 w 128166"/>
                <a:gd name="connsiteY9" fmla="*/ 89444 h 300211"/>
                <a:gd name="connsiteX10" fmla="*/ 23431 w 128166"/>
                <a:gd name="connsiteY10" fmla="*/ 67452 h 300211"/>
                <a:gd name="connsiteX11" fmla="*/ 24530 w 128166"/>
                <a:gd name="connsiteY11" fmla="*/ 43993 h 300211"/>
                <a:gd name="connsiteX12" fmla="*/ 2171 w 128166"/>
                <a:gd name="connsiteY12" fmla="*/ 45093 h 300211"/>
                <a:gd name="connsiteX13" fmla="*/ 2538 w 128166"/>
                <a:gd name="connsiteY13" fmla="*/ 35563 h 300211"/>
                <a:gd name="connsiteX14" fmla="*/ 5837 w 128166"/>
                <a:gd name="connsiteY14" fmla="*/ 18702 h 300211"/>
                <a:gd name="connsiteX15" fmla="*/ 11335 w 128166"/>
                <a:gd name="connsiteY15" fmla="*/ 3308 h 300211"/>
                <a:gd name="connsiteX16" fmla="*/ 56419 w 128166"/>
                <a:gd name="connsiteY16" fmla="*/ 17236 h 300211"/>
                <a:gd name="connsiteX17" fmla="*/ 56053 w 128166"/>
                <a:gd name="connsiteY17" fmla="*/ 742 h 300211"/>
                <a:gd name="connsiteX18" fmla="*/ 64116 w 128166"/>
                <a:gd name="connsiteY18" fmla="*/ 3308 h 300211"/>
                <a:gd name="connsiteX19" fmla="*/ 72180 w 128166"/>
                <a:gd name="connsiteY19" fmla="*/ 22734 h 300211"/>
                <a:gd name="connsiteX20" fmla="*/ 73280 w 128166"/>
                <a:gd name="connsiteY20" fmla="*/ 46926 h 300211"/>
                <a:gd name="connsiteX21" fmla="*/ 78045 w 128166"/>
                <a:gd name="connsiteY21" fmla="*/ 69285 h 300211"/>
                <a:gd name="connsiteX22" fmla="*/ 83910 w 128166"/>
                <a:gd name="connsiteY22" fmla="*/ 111070 h 300211"/>
                <a:gd name="connsiteX23" fmla="*/ 80611 w 128166"/>
                <a:gd name="connsiteY23" fmla="*/ 120600 h 300211"/>
                <a:gd name="connsiteX24" fmla="*/ 88675 w 128166"/>
                <a:gd name="connsiteY24" fmla="*/ 120600 h 300211"/>
                <a:gd name="connsiteX25" fmla="*/ 90141 w 128166"/>
                <a:gd name="connsiteY25" fmla="*/ 128664 h 300211"/>
                <a:gd name="connsiteX26" fmla="*/ 78411 w 128166"/>
                <a:gd name="connsiteY26" fmla="*/ 133429 h 300211"/>
                <a:gd name="connsiteX27" fmla="*/ 68881 w 128166"/>
                <a:gd name="connsiteY27" fmla="*/ 127564 h 300211"/>
                <a:gd name="connsiteX28" fmla="*/ 58985 w 128166"/>
                <a:gd name="connsiteY28" fmla="*/ 123899 h 300211"/>
                <a:gd name="connsiteX29" fmla="*/ 67415 w 128166"/>
                <a:gd name="connsiteY29" fmla="*/ 138194 h 300211"/>
                <a:gd name="connsiteX30" fmla="*/ 71447 w 128166"/>
                <a:gd name="connsiteY30" fmla="*/ 162019 h 300211"/>
                <a:gd name="connsiteX31" fmla="*/ 74013 w 128166"/>
                <a:gd name="connsiteY31" fmla="*/ 170816 h 300211"/>
                <a:gd name="connsiteX32" fmla="*/ 101870 w 128166"/>
                <a:gd name="connsiteY32" fmla="*/ 202338 h 300211"/>
                <a:gd name="connsiteX33" fmla="*/ 107734 w 128166"/>
                <a:gd name="connsiteY33" fmla="*/ 203071 h 300211"/>
                <a:gd name="connsiteX34" fmla="*/ 127528 w 128166"/>
                <a:gd name="connsiteY34" fmla="*/ 178146 h 300211"/>
                <a:gd name="connsiteX35" fmla="*/ 118364 w 128166"/>
                <a:gd name="connsiteY35" fmla="*/ 215533 h 300211"/>
                <a:gd name="connsiteX36" fmla="*/ 122396 w 128166"/>
                <a:gd name="connsiteY36" fmla="*/ 238259 h 300211"/>
                <a:gd name="connsiteX37" fmla="*/ 124229 w 128166"/>
                <a:gd name="connsiteY37" fmla="*/ 255853 h 300211"/>
                <a:gd name="connsiteX38" fmla="*/ 95639 w 128166"/>
                <a:gd name="connsiteY38" fmla="*/ 283710 h 300211"/>
                <a:gd name="connsiteX39" fmla="*/ 60451 w 128166"/>
                <a:gd name="connsiteY39" fmla="*/ 300204 h 30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166" h="300211">
                  <a:moveTo>
                    <a:pt x="60451" y="300204"/>
                  </a:moveTo>
                  <a:cubicBezTo>
                    <a:pt x="62650" y="286275"/>
                    <a:pt x="54220" y="270881"/>
                    <a:pt x="68515" y="258785"/>
                  </a:cubicBezTo>
                  <a:cubicBezTo>
                    <a:pt x="70348" y="257319"/>
                    <a:pt x="68148" y="248522"/>
                    <a:pt x="65583" y="244856"/>
                  </a:cubicBezTo>
                  <a:cubicBezTo>
                    <a:pt x="61917" y="239358"/>
                    <a:pt x="55319" y="236793"/>
                    <a:pt x="61184" y="227996"/>
                  </a:cubicBezTo>
                  <a:cubicBezTo>
                    <a:pt x="64483" y="223231"/>
                    <a:pt x="57152" y="220298"/>
                    <a:pt x="52754" y="217733"/>
                  </a:cubicBezTo>
                  <a:cubicBezTo>
                    <a:pt x="36993" y="209302"/>
                    <a:pt x="38459" y="210402"/>
                    <a:pt x="49455" y="199772"/>
                  </a:cubicBezTo>
                  <a:cubicBezTo>
                    <a:pt x="55319" y="194274"/>
                    <a:pt x="56419" y="183278"/>
                    <a:pt x="58985" y="174481"/>
                  </a:cubicBezTo>
                  <a:cubicBezTo>
                    <a:pt x="61184" y="167517"/>
                    <a:pt x="37726" y="133062"/>
                    <a:pt x="30761" y="132696"/>
                  </a:cubicBezTo>
                  <a:cubicBezTo>
                    <a:pt x="12801" y="131230"/>
                    <a:pt x="4004" y="116568"/>
                    <a:pt x="10235" y="98608"/>
                  </a:cubicBezTo>
                  <a:cubicBezTo>
                    <a:pt x="11335" y="95675"/>
                    <a:pt x="10968" y="92376"/>
                    <a:pt x="11335" y="89444"/>
                  </a:cubicBezTo>
                  <a:cubicBezTo>
                    <a:pt x="13534" y="81014"/>
                    <a:pt x="16466" y="71117"/>
                    <a:pt x="23431" y="67452"/>
                  </a:cubicBezTo>
                  <a:cubicBezTo>
                    <a:pt x="38459" y="59021"/>
                    <a:pt x="30028" y="52057"/>
                    <a:pt x="24530" y="43993"/>
                  </a:cubicBezTo>
                  <a:cubicBezTo>
                    <a:pt x="16466" y="31898"/>
                    <a:pt x="9502" y="37029"/>
                    <a:pt x="2171" y="45093"/>
                  </a:cubicBezTo>
                  <a:cubicBezTo>
                    <a:pt x="-1127" y="41794"/>
                    <a:pt x="-394" y="37029"/>
                    <a:pt x="2538" y="35563"/>
                  </a:cubicBezTo>
                  <a:cubicBezTo>
                    <a:pt x="12434" y="31165"/>
                    <a:pt x="21231" y="29332"/>
                    <a:pt x="5837" y="18702"/>
                  </a:cubicBezTo>
                  <a:cubicBezTo>
                    <a:pt x="-761" y="14304"/>
                    <a:pt x="12801" y="9905"/>
                    <a:pt x="11335" y="3308"/>
                  </a:cubicBezTo>
                  <a:cubicBezTo>
                    <a:pt x="29662" y="-3290"/>
                    <a:pt x="38825" y="19802"/>
                    <a:pt x="56419" y="17236"/>
                  </a:cubicBezTo>
                  <a:cubicBezTo>
                    <a:pt x="63017" y="11738"/>
                    <a:pt x="46523" y="5873"/>
                    <a:pt x="56053" y="742"/>
                  </a:cubicBezTo>
                  <a:cubicBezTo>
                    <a:pt x="59351" y="-1091"/>
                    <a:pt x="61917" y="742"/>
                    <a:pt x="64116" y="3308"/>
                  </a:cubicBezTo>
                  <a:cubicBezTo>
                    <a:pt x="62650" y="11738"/>
                    <a:pt x="65583" y="18702"/>
                    <a:pt x="72180" y="22734"/>
                  </a:cubicBezTo>
                  <a:cubicBezTo>
                    <a:pt x="85009" y="30798"/>
                    <a:pt x="82443" y="37396"/>
                    <a:pt x="73280" y="46926"/>
                  </a:cubicBezTo>
                  <a:cubicBezTo>
                    <a:pt x="65216" y="54989"/>
                    <a:pt x="56786" y="64153"/>
                    <a:pt x="78045" y="69285"/>
                  </a:cubicBezTo>
                  <a:cubicBezTo>
                    <a:pt x="91240" y="72217"/>
                    <a:pt x="93806" y="97141"/>
                    <a:pt x="83910" y="111070"/>
                  </a:cubicBezTo>
                  <a:cubicBezTo>
                    <a:pt x="81710" y="114002"/>
                    <a:pt x="74746" y="114735"/>
                    <a:pt x="80611" y="120600"/>
                  </a:cubicBezTo>
                  <a:cubicBezTo>
                    <a:pt x="84276" y="124265"/>
                    <a:pt x="84643" y="122799"/>
                    <a:pt x="88675" y="120600"/>
                  </a:cubicBezTo>
                  <a:cubicBezTo>
                    <a:pt x="91607" y="118767"/>
                    <a:pt x="90507" y="126098"/>
                    <a:pt x="90141" y="128664"/>
                  </a:cubicBezTo>
                  <a:cubicBezTo>
                    <a:pt x="89041" y="135628"/>
                    <a:pt x="83543" y="135262"/>
                    <a:pt x="78411" y="133429"/>
                  </a:cubicBezTo>
                  <a:cubicBezTo>
                    <a:pt x="75113" y="132329"/>
                    <a:pt x="72180" y="129397"/>
                    <a:pt x="68881" y="127564"/>
                  </a:cubicBezTo>
                  <a:cubicBezTo>
                    <a:pt x="65949" y="126098"/>
                    <a:pt x="62284" y="125365"/>
                    <a:pt x="58985" y="123899"/>
                  </a:cubicBezTo>
                  <a:cubicBezTo>
                    <a:pt x="57885" y="132696"/>
                    <a:pt x="66682" y="134162"/>
                    <a:pt x="67415" y="138194"/>
                  </a:cubicBezTo>
                  <a:cubicBezTo>
                    <a:pt x="68881" y="145891"/>
                    <a:pt x="89408" y="151023"/>
                    <a:pt x="71447" y="162019"/>
                  </a:cubicBezTo>
                  <a:cubicBezTo>
                    <a:pt x="67049" y="164951"/>
                    <a:pt x="72180" y="167883"/>
                    <a:pt x="74013" y="170816"/>
                  </a:cubicBezTo>
                  <a:cubicBezTo>
                    <a:pt x="82077" y="182545"/>
                    <a:pt x="104069" y="181445"/>
                    <a:pt x="101870" y="202338"/>
                  </a:cubicBezTo>
                  <a:cubicBezTo>
                    <a:pt x="101870" y="204171"/>
                    <a:pt x="107002" y="205637"/>
                    <a:pt x="107734" y="203071"/>
                  </a:cubicBezTo>
                  <a:cubicBezTo>
                    <a:pt x="111033" y="192441"/>
                    <a:pt x="127894" y="192441"/>
                    <a:pt x="127528" y="178146"/>
                  </a:cubicBezTo>
                  <a:cubicBezTo>
                    <a:pt x="129360" y="192075"/>
                    <a:pt x="127528" y="205637"/>
                    <a:pt x="118364" y="215533"/>
                  </a:cubicBezTo>
                  <a:cubicBezTo>
                    <a:pt x="108468" y="226163"/>
                    <a:pt x="100770" y="233127"/>
                    <a:pt x="122396" y="238259"/>
                  </a:cubicBezTo>
                  <a:cubicBezTo>
                    <a:pt x="131193" y="240458"/>
                    <a:pt x="119464" y="250355"/>
                    <a:pt x="124229" y="255853"/>
                  </a:cubicBezTo>
                  <a:cubicBezTo>
                    <a:pt x="108468" y="259518"/>
                    <a:pt x="106635" y="280411"/>
                    <a:pt x="95639" y="283710"/>
                  </a:cubicBezTo>
                  <a:cubicBezTo>
                    <a:pt x="82810" y="288108"/>
                    <a:pt x="74379" y="300570"/>
                    <a:pt x="60451" y="300204"/>
                  </a:cubicBezTo>
                  <a:close/>
                </a:path>
              </a:pathLst>
            </a:custGeom>
            <a:solidFill>
              <a:srgbClr val="D2B1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B4EBDCBB-088D-4EC0-B5F6-93BD9E82E748}"/>
                </a:ext>
              </a:extLst>
            </p:cNvPr>
            <p:cNvSpPr/>
            <p:nvPr/>
          </p:nvSpPr>
          <p:spPr>
            <a:xfrm>
              <a:off x="11572424" y="5865777"/>
              <a:ext cx="14549" cy="19449"/>
            </a:xfrm>
            <a:custGeom>
              <a:avLst/>
              <a:gdLst>
                <a:gd name="connsiteX0" fmla="*/ 14549 w 14549"/>
                <a:gd name="connsiteY0" fmla="*/ 10263 h 19449"/>
                <a:gd name="connsiteX1" fmla="*/ 6119 w 14549"/>
                <a:gd name="connsiteY1" fmla="*/ 19427 h 19449"/>
                <a:gd name="connsiteX2" fmla="*/ 254 w 14549"/>
                <a:gd name="connsiteY2" fmla="*/ 12096 h 19449"/>
                <a:gd name="connsiteX3" fmla="*/ 9051 w 14549"/>
                <a:gd name="connsiteY3" fmla="*/ 0 h 19449"/>
                <a:gd name="connsiteX4" fmla="*/ 14549 w 14549"/>
                <a:gd name="connsiteY4" fmla="*/ 10263 h 1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49" h="19449">
                  <a:moveTo>
                    <a:pt x="14549" y="10263"/>
                  </a:moveTo>
                  <a:cubicBezTo>
                    <a:pt x="14549" y="15761"/>
                    <a:pt x="12716" y="19793"/>
                    <a:pt x="6119" y="19427"/>
                  </a:cubicBezTo>
                  <a:cubicBezTo>
                    <a:pt x="1720" y="19060"/>
                    <a:pt x="-846" y="16128"/>
                    <a:pt x="254" y="12096"/>
                  </a:cubicBezTo>
                  <a:cubicBezTo>
                    <a:pt x="1720" y="6964"/>
                    <a:pt x="2820" y="0"/>
                    <a:pt x="9051" y="0"/>
                  </a:cubicBezTo>
                  <a:cubicBezTo>
                    <a:pt x="14182" y="0"/>
                    <a:pt x="14549" y="5865"/>
                    <a:pt x="14549" y="1026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86653C41-CDA4-448D-9BE0-B83FA80D5946}"/>
                </a:ext>
              </a:extLst>
            </p:cNvPr>
            <p:cNvSpPr/>
            <p:nvPr/>
          </p:nvSpPr>
          <p:spPr>
            <a:xfrm>
              <a:off x="11704891" y="5777858"/>
              <a:ext cx="17334" cy="19963"/>
            </a:xfrm>
            <a:custGeom>
              <a:avLst/>
              <a:gdLst>
                <a:gd name="connsiteX0" fmla="*/ 17335 w 17334"/>
                <a:gd name="connsiteY0" fmla="*/ 8380 h 19963"/>
                <a:gd name="connsiteX1" fmla="*/ 7072 w 17334"/>
                <a:gd name="connsiteY1" fmla="*/ 19742 h 19963"/>
                <a:gd name="connsiteX2" fmla="*/ 107 w 17334"/>
                <a:gd name="connsiteY2" fmla="*/ 16810 h 19963"/>
                <a:gd name="connsiteX3" fmla="*/ 10371 w 17334"/>
                <a:gd name="connsiteY3" fmla="*/ 682 h 19963"/>
                <a:gd name="connsiteX4" fmla="*/ 17335 w 17334"/>
                <a:gd name="connsiteY4" fmla="*/ 8380 h 1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34" h="19963">
                  <a:moveTo>
                    <a:pt x="17335" y="8380"/>
                  </a:moveTo>
                  <a:cubicBezTo>
                    <a:pt x="14402" y="12045"/>
                    <a:pt x="11104" y="16077"/>
                    <a:pt x="7072" y="19742"/>
                  </a:cubicBezTo>
                  <a:cubicBezTo>
                    <a:pt x="6705" y="20109"/>
                    <a:pt x="-992" y="20476"/>
                    <a:pt x="107" y="16810"/>
                  </a:cubicBezTo>
                  <a:cubicBezTo>
                    <a:pt x="1940" y="10946"/>
                    <a:pt x="5606" y="4714"/>
                    <a:pt x="10371" y="682"/>
                  </a:cubicBezTo>
                  <a:cubicBezTo>
                    <a:pt x="12936" y="-1883"/>
                    <a:pt x="15869" y="3248"/>
                    <a:pt x="17335" y="838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DA0A713B-E66D-4010-9839-4C22D4905DEF}"/>
                </a:ext>
              </a:extLst>
            </p:cNvPr>
            <p:cNvSpPr/>
            <p:nvPr/>
          </p:nvSpPr>
          <p:spPr>
            <a:xfrm>
              <a:off x="11235473" y="6603100"/>
              <a:ext cx="122068" cy="90094"/>
            </a:xfrm>
            <a:custGeom>
              <a:avLst/>
              <a:gdLst>
                <a:gd name="connsiteX0" fmla="*/ 50939 w 122068"/>
                <a:gd name="connsiteY0" fmla="*/ 7117 h 90094"/>
                <a:gd name="connsiteX1" fmla="*/ 60102 w 122068"/>
                <a:gd name="connsiteY1" fmla="*/ 7850 h 90094"/>
                <a:gd name="connsiteX2" fmla="*/ 69266 w 122068"/>
                <a:gd name="connsiteY2" fmla="*/ 14081 h 90094"/>
                <a:gd name="connsiteX3" fmla="*/ 92358 w 122068"/>
                <a:gd name="connsiteY3" fmla="*/ 48902 h 90094"/>
                <a:gd name="connsiteX4" fmla="*/ 109585 w 122068"/>
                <a:gd name="connsiteY4" fmla="*/ 60265 h 90094"/>
                <a:gd name="connsiteX5" fmla="*/ 113617 w 122068"/>
                <a:gd name="connsiteY5" fmla="*/ 63564 h 90094"/>
                <a:gd name="connsiteX6" fmla="*/ 113617 w 122068"/>
                <a:gd name="connsiteY6" fmla="*/ 88488 h 90094"/>
                <a:gd name="connsiteX7" fmla="*/ 91258 w 122068"/>
                <a:gd name="connsiteY7" fmla="*/ 88488 h 90094"/>
                <a:gd name="connsiteX8" fmla="*/ 84294 w 122068"/>
                <a:gd name="connsiteY8" fmla="*/ 70162 h 90094"/>
                <a:gd name="connsiteX9" fmla="*/ 76597 w 122068"/>
                <a:gd name="connsiteY9" fmla="*/ 52201 h 90094"/>
                <a:gd name="connsiteX10" fmla="*/ 56804 w 122068"/>
                <a:gd name="connsiteY10" fmla="*/ 44504 h 90094"/>
                <a:gd name="connsiteX11" fmla="*/ 55337 w 122068"/>
                <a:gd name="connsiteY11" fmla="*/ 49635 h 90094"/>
                <a:gd name="connsiteX12" fmla="*/ 50939 w 122068"/>
                <a:gd name="connsiteY12" fmla="*/ 65030 h 90094"/>
                <a:gd name="connsiteX13" fmla="*/ 43242 w 122068"/>
                <a:gd name="connsiteY13" fmla="*/ 65396 h 90094"/>
                <a:gd name="connsiteX14" fmla="*/ 24182 w 122068"/>
                <a:gd name="connsiteY14" fmla="*/ 26177 h 90094"/>
                <a:gd name="connsiteX15" fmla="*/ 8054 w 122068"/>
                <a:gd name="connsiteY15" fmla="*/ 34607 h 90094"/>
                <a:gd name="connsiteX16" fmla="*/ 2922 w 122068"/>
                <a:gd name="connsiteY16" fmla="*/ 8583 h 90094"/>
                <a:gd name="connsiteX17" fmla="*/ 50939 w 122068"/>
                <a:gd name="connsiteY17" fmla="*/ 7117 h 9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068" h="90094">
                  <a:moveTo>
                    <a:pt x="50939" y="7117"/>
                  </a:moveTo>
                  <a:cubicBezTo>
                    <a:pt x="53871" y="11515"/>
                    <a:pt x="56437" y="9683"/>
                    <a:pt x="60102" y="7850"/>
                  </a:cubicBezTo>
                  <a:cubicBezTo>
                    <a:pt x="67067" y="4551"/>
                    <a:pt x="67433" y="3085"/>
                    <a:pt x="69266" y="14081"/>
                  </a:cubicBezTo>
                  <a:cubicBezTo>
                    <a:pt x="71465" y="25810"/>
                    <a:pt x="85027" y="36806"/>
                    <a:pt x="92358" y="48902"/>
                  </a:cubicBezTo>
                  <a:cubicBezTo>
                    <a:pt x="98223" y="52568"/>
                    <a:pt x="104087" y="55867"/>
                    <a:pt x="109585" y="60265"/>
                  </a:cubicBezTo>
                  <a:cubicBezTo>
                    <a:pt x="111051" y="61364"/>
                    <a:pt x="112151" y="62464"/>
                    <a:pt x="113617" y="63564"/>
                  </a:cubicBezTo>
                  <a:cubicBezTo>
                    <a:pt x="122781" y="71994"/>
                    <a:pt x="126813" y="80058"/>
                    <a:pt x="113617" y="88488"/>
                  </a:cubicBezTo>
                  <a:cubicBezTo>
                    <a:pt x="106286" y="92887"/>
                    <a:pt x="98589" y="86656"/>
                    <a:pt x="91258" y="88488"/>
                  </a:cubicBezTo>
                  <a:cubicBezTo>
                    <a:pt x="81362" y="85189"/>
                    <a:pt x="83561" y="77492"/>
                    <a:pt x="84294" y="70162"/>
                  </a:cubicBezTo>
                  <a:cubicBezTo>
                    <a:pt x="85394" y="62464"/>
                    <a:pt x="79896" y="57699"/>
                    <a:pt x="76597" y="52201"/>
                  </a:cubicBezTo>
                  <a:cubicBezTo>
                    <a:pt x="71832" y="44137"/>
                    <a:pt x="59736" y="56233"/>
                    <a:pt x="56804" y="44504"/>
                  </a:cubicBezTo>
                  <a:cubicBezTo>
                    <a:pt x="54238" y="45603"/>
                    <a:pt x="55337" y="47803"/>
                    <a:pt x="55337" y="49635"/>
                  </a:cubicBezTo>
                  <a:cubicBezTo>
                    <a:pt x="54971" y="55133"/>
                    <a:pt x="55337" y="60631"/>
                    <a:pt x="50939" y="65030"/>
                  </a:cubicBezTo>
                  <a:cubicBezTo>
                    <a:pt x="48373" y="66130"/>
                    <a:pt x="45808" y="66496"/>
                    <a:pt x="43242" y="65396"/>
                  </a:cubicBezTo>
                  <a:cubicBezTo>
                    <a:pt x="24915" y="48169"/>
                    <a:pt x="20883" y="40105"/>
                    <a:pt x="24182" y="26177"/>
                  </a:cubicBezTo>
                  <a:cubicBezTo>
                    <a:pt x="19783" y="32041"/>
                    <a:pt x="14285" y="39372"/>
                    <a:pt x="8054" y="34607"/>
                  </a:cubicBezTo>
                  <a:cubicBezTo>
                    <a:pt x="-10" y="28742"/>
                    <a:pt x="-2576" y="18846"/>
                    <a:pt x="2922" y="8583"/>
                  </a:cubicBezTo>
                  <a:cubicBezTo>
                    <a:pt x="19050" y="-2413"/>
                    <a:pt x="34811" y="-2780"/>
                    <a:pt x="50939" y="7117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2C5AC3B4-92C1-419D-9991-14CBD85BF98C}"/>
                </a:ext>
              </a:extLst>
            </p:cNvPr>
            <p:cNvSpPr/>
            <p:nvPr/>
          </p:nvSpPr>
          <p:spPr>
            <a:xfrm>
              <a:off x="11328197" y="6611316"/>
              <a:ext cx="70771" cy="55347"/>
            </a:xfrm>
            <a:custGeom>
              <a:avLst/>
              <a:gdLst>
                <a:gd name="connsiteX0" fmla="*/ 15028 w 70771"/>
                <a:gd name="connsiteY0" fmla="*/ 55347 h 55347"/>
                <a:gd name="connsiteX1" fmla="*/ 0 w 70771"/>
                <a:gd name="connsiteY1" fmla="*/ 40319 h 55347"/>
                <a:gd name="connsiteX2" fmla="*/ 25658 w 70771"/>
                <a:gd name="connsiteY2" fmla="*/ 27857 h 55347"/>
                <a:gd name="connsiteX3" fmla="*/ 30056 w 70771"/>
                <a:gd name="connsiteY3" fmla="*/ 29323 h 55347"/>
                <a:gd name="connsiteX4" fmla="*/ 47284 w 70771"/>
                <a:gd name="connsiteY4" fmla="*/ 38853 h 55347"/>
                <a:gd name="connsiteX5" fmla="*/ 51315 w 70771"/>
                <a:gd name="connsiteY5" fmla="*/ 36287 h 55347"/>
                <a:gd name="connsiteX6" fmla="*/ 47650 w 70771"/>
                <a:gd name="connsiteY6" fmla="*/ 28590 h 55347"/>
                <a:gd name="connsiteX7" fmla="*/ 27857 w 70771"/>
                <a:gd name="connsiteY7" fmla="*/ 0 h 55347"/>
                <a:gd name="connsiteX8" fmla="*/ 48017 w 70771"/>
                <a:gd name="connsiteY8" fmla="*/ 10630 h 55347"/>
                <a:gd name="connsiteX9" fmla="*/ 63411 w 70771"/>
                <a:gd name="connsiteY9" fmla="*/ 4032 h 55347"/>
                <a:gd name="connsiteX10" fmla="*/ 60112 w 70771"/>
                <a:gd name="connsiteY10" fmla="*/ 51682 h 55347"/>
                <a:gd name="connsiteX11" fmla="*/ 44718 w 70771"/>
                <a:gd name="connsiteY11" fmla="*/ 51682 h 55347"/>
                <a:gd name="connsiteX12" fmla="*/ 15028 w 70771"/>
                <a:gd name="connsiteY12" fmla="*/ 55347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771" h="55347">
                  <a:moveTo>
                    <a:pt x="15028" y="55347"/>
                  </a:moveTo>
                  <a:cubicBezTo>
                    <a:pt x="8430" y="51682"/>
                    <a:pt x="3665" y="46917"/>
                    <a:pt x="0" y="40319"/>
                  </a:cubicBezTo>
                  <a:cubicBezTo>
                    <a:pt x="8797" y="36287"/>
                    <a:pt x="18693" y="33721"/>
                    <a:pt x="25658" y="27857"/>
                  </a:cubicBezTo>
                  <a:cubicBezTo>
                    <a:pt x="30789" y="23825"/>
                    <a:pt x="29690" y="26391"/>
                    <a:pt x="30056" y="29323"/>
                  </a:cubicBezTo>
                  <a:cubicBezTo>
                    <a:pt x="31889" y="39953"/>
                    <a:pt x="43618" y="32255"/>
                    <a:pt x="47284" y="38853"/>
                  </a:cubicBezTo>
                  <a:cubicBezTo>
                    <a:pt x="48750" y="38120"/>
                    <a:pt x="50949" y="37387"/>
                    <a:pt x="51315" y="36287"/>
                  </a:cubicBezTo>
                  <a:cubicBezTo>
                    <a:pt x="52415" y="32989"/>
                    <a:pt x="49849" y="30789"/>
                    <a:pt x="47650" y="28590"/>
                  </a:cubicBezTo>
                  <a:cubicBezTo>
                    <a:pt x="40686" y="20160"/>
                    <a:pt x="27490" y="15761"/>
                    <a:pt x="27857" y="0"/>
                  </a:cubicBezTo>
                  <a:cubicBezTo>
                    <a:pt x="35554" y="3665"/>
                    <a:pt x="43252" y="5865"/>
                    <a:pt x="48017" y="10630"/>
                  </a:cubicBezTo>
                  <a:cubicBezTo>
                    <a:pt x="58280" y="21259"/>
                    <a:pt x="63045" y="19427"/>
                    <a:pt x="63411" y="4032"/>
                  </a:cubicBezTo>
                  <a:cubicBezTo>
                    <a:pt x="82471" y="22725"/>
                    <a:pt x="58280" y="35921"/>
                    <a:pt x="60112" y="51682"/>
                  </a:cubicBezTo>
                  <a:cubicBezTo>
                    <a:pt x="54981" y="48383"/>
                    <a:pt x="49849" y="48383"/>
                    <a:pt x="44718" y="51682"/>
                  </a:cubicBezTo>
                  <a:cubicBezTo>
                    <a:pt x="35188" y="56080"/>
                    <a:pt x="23825" y="47284"/>
                    <a:pt x="15028" y="5534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2E9548CD-324F-4D23-8EFC-151F687D726F}"/>
                </a:ext>
              </a:extLst>
            </p:cNvPr>
            <p:cNvSpPr/>
            <p:nvPr/>
          </p:nvSpPr>
          <p:spPr>
            <a:xfrm>
              <a:off x="11226666" y="6591890"/>
              <a:ext cx="63411" cy="30270"/>
            </a:xfrm>
            <a:custGeom>
              <a:avLst/>
              <a:gdLst>
                <a:gd name="connsiteX0" fmla="*/ 59746 w 63411"/>
                <a:gd name="connsiteY0" fmla="*/ 18327 h 30270"/>
                <a:gd name="connsiteX1" fmla="*/ 10996 w 63411"/>
                <a:gd name="connsiteY1" fmla="*/ 22725 h 30270"/>
                <a:gd name="connsiteX2" fmla="*/ 0 w 63411"/>
                <a:gd name="connsiteY2" fmla="*/ 29690 h 30270"/>
                <a:gd name="connsiteX3" fmla="*/ 18694 w 63411"/>
                <a:gd name="connsiteY3" fmla="*/ 0 h 30270"/>
                <a:gd name="connsiteX4" fmla="*/ 63411 w 63411"/>
                <a:gd name="connsiteY4" fmla="*/ 10996 h 30270"/>
                <a:gd name="connsiteX5" fmla="*/ 59746 w 63411"/>
                <a:gd name="connsiteY5" fmla="*/ 18327 h 3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11" h="30270">
                  <a:moveTo>
                    <a:pt x="59746" y="18327"/>
                  </a:moveTo>
                  <a:cubicBezTo>
                    <a:pt x="42518" y="10263"/>
                    <a:pt x="27124" y="17960"/>
                    <a:pt x="10996" y="22725"/>
                  </a:cubicBezTo>
                  <a:cubicBezTo>
                    <a:pt x="7697" y="25658"/>
                    <a:pt x="6598" y="32255"/>
                    <a:pt x="0" y="29690"/>
                  </a:cubicBezTo>
                  <a:cubicBezTo>
                    <a:pt x="3665" y="17960"/>
                    <a:pt x="3665" y="4399"/>
                    <a:pt x="18694" y="0"/>
                  </a:cubicBezTo>
                  <a:cubicBezTo>
                    <a:pt x="33722" y="4032"/>
                    <a:pt x="47284" y="12096"/>
                    <a:pt x="63411" y="10996"/>
                  </a:cubicBezTo>
                  <a:cubicBezTo>
                    <a:pt x="62312" y="13562"/>
                    <a:pt x="61212" y="15761"/>
                    <a:pt x="59746" y="18327"/>
                  </a:cubicBezTo>
                  <a:close/>
                </a:path>
              </a:pathLst>
            </a:custGeom>
            <a:solidFill>
              <a:srgbClr val="E2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36835038-2363-498A-B236-F07B8863E2BA}"/>
                </a:ext>
              </a:extLst>
            </p:cNvPr>
            <p:cNvSpPr/>
            <p:nvPr/>
          </p:nvSpPr>
          <p:spPr>
            <a:xfrm>
              <a:off x="11012171" y="6673443"/>
              <a:ext cx="261412" cy="119362"/>
            </a:xfrm>
            <a:custGeom>
              <a:avLst/>
              <a:gdLst>
                <a:gd name="connsiteX0" fmla="*/ 210830 w 261412"/>
                <a:gd name="connsiteY0" fmla="*/ 102449 h 119362"/>
                <a:gd name="connsiteX1" fmla="*/ 158415 w 261412"/>
                <a:gd name="connsiteY1" fmla="*/ 102816 h 119362"/>
                <a:gd name="connsiteX2" fmla="*/ 133857 w 261412"/>
                <a:gd name="connsiteY2" fmla="*/ 115645 h 119362"/>
                <a:gd name="connsiteX3" fmla="*/ 94637 w 261412"/>
                <a:gd name="connsiteY3" fmla="*/ 113446 h 119362"/>
                <a:gd name="connsiteX4" fmla="*/ 70812 w 261412"/>
                <a:gd name="connsiteY4" fmla="*/ 96585 h 119362"/>
                <a:gd name="connsiteX5" fmla="*/ 70812 w 261412"/>
                <a:gd name="connsiteY5" fmla="*/ 68728 h 119362"/>
                <a:gd name="connsiteX6" fmla="*/ 70079 w 261412"/>
                <a:gd name="connsiteY6" fmla="*/ 60298 h 119362"/>
                <a:gd name="connsiteX7" fmla="*/ 41856 w 261412"/>
                <a:gd name="connsiteY7" fmla="*/ 49668 h 119362"/>
                <a:gd name="connsiteX8" fmla="*/ 36724 w 261412"/>
                <a:gd name="connsiteY8" fmla="*/ 37205 h 119362"/>
                <a:gd name="connsiteX9" fmla="*/ 27927 w 261412"/>
                <a:gd name="connsiteY9" fmla="*/ 24743 h 119362"/>
                <a:gd name="connsiteX10" fmla="*/ 31959 w 261412"/>
                <a:gd name="connsiteY10" fmla="*/ 34640 h 119362"/>
                <a:gd name="connsiteX11" fmla="*/ 32692 w 261412"/>
                <a:gd name="connsiteY11" fmla="*/ 47468 h 119362"/>
                <a:gd name="connsiteX12" fmla="*/ 17664 w 261412"/>
                <a:gd name="connsiteY12" fmla="*/ 48568 h 119362"/>
                <a:gd name="connsiteX13" fmla="*/ 70 w 261412"/>
                <a:gd name="connsiteY13" fmla="*/ 12281 h 119362"/>
                <a:gd name="connsiteX14" fmla="*/ 45154 w 261412"/>
                <a:gd name="connsiteY14" fmla="*/ 8615 h 119362"/>
                <a:gd name="connsiteX15" fmla="*/ 55784 w 261412"/>
                <a:gd name="connsiteY15" fmla="*/ 3484 h 119362"/>
                <a:gd name="connsiteX16" fmla="*/ 60183 w 261412"/>
                <a:gd name="connsiteY16" fmla="*/ 22544 h 119362"/>
                <a:gd name="connsiteX17" fmla="*/ 63115 w 261412"/>
                <a:gd name="connsiteY17" fmla="*/ 4217 h 119362"/>
                <a:gd name="connsiteX18" fmla="*/ 108566 w 261412"/>
                <a:gd name="connsiteY18" fmla="*/ 552 h 119362"/>
                <a:gd name="connsiteX19" fmla="*/ 113331 w 261412"/>
                <a:gd name="connsiteY19" fmla="*/ 6050 h 119362"/>
                <a:gd name="connsiteX20" fmla="*/ 118462 w 261412"/>
                <a:gd name="connsiteY20" fmla="*/ 14114 h 119362"/>
                <a:gd name="connsiteX21" fmla="*/ 146319 w 261412"/>
                <a:gd name="connsiteY21" fmla="*/ 40504 h 119362"/>
                <a:gd name="connsiteX22" fmla="*/ 177475 w 261412"/>
                <a:gd name="connsiteY22" fmla="*/ 55166 h 119362"/>
                <a:gd name="connsiteX23" fmla="*/ 181507 w 261412"/>
                <a:gd name="connsiteY23" fmla="*/ 73859 h 119362"/>
                <a:gd name="connsiteX24" fmla="*/ 217794 w 261412"/>
                <a:gd name="connsiteY24" fmla="*/ 48568 h 119362"/>
                <a:gd name="connsiteX25" fmla="*/ 224392 w 261412"/>
                <a:gd name="connsiteY25" fmla="*/ 44170 h 119362"/>
                <a:gd name="connsiteX26" fmla="*/ 238687 w 261412"/>
                <a:gd name="connsiteY26" fmla="*/ 39405 h 119362"/>
                <a:gd name="connsiteX27" fmla="*/ 261412 w 261412"/>
                <a:gd name="connsiteY27" fmla="*/ 76792 h 119362"/>
                <a:gd name="connsiteX28" fmla="*/ 235755 w 261412"/>
                <a:gd name="connsiteY28" fmla="*/ 101716 h 119362"/>
                <a:gd name="connsiteX29" fmla="*/ 210830 w 261412"/>
                <a:gd name="connsiteY29" fmla="*/ 102449 h 11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1412" h="119362">
                  <a:moveTo>
                    <a:pt x="210830" y="102449"/>
                  </a:moveTo>
                  <a:cubicBezTo>
                    <a:pt x="193236" y="102449"/>
                    <a:pt x="176009" y="102449"/>
                    <a:pt x="158415" y="102816"/>
                  </a:cubicBezTo>
                  <a:cubicBezTo>
                    <a:pt x="155483" y="117478"/>
                    <a:pt x="147419" y="124075"/>
                    <a:pt x="133857" y="115645"/>
                  </a:cubicBezTo>
                  <a:cubicBezTo>
                    <a:pt x="120661" y="107581"/>
                    <a:pt x="108199" y="108314"/>
                    <a:pt x="94637" y="113446"/>
                  </a:cubicBezTo>
                  <a:cubicBezTo>
                    <a:pt x="87306" y="107214"/>
                    <a:pt x="85107" y="94385"/>
                    <a:pt x="70812" y="96585"/>
                  </a:cubicBezTo>
                  <a:cubicBezTo>
                    <a:pt x="66414" y="97318"/>
                    <a:pt x="64581" y="70927"/>
                    <a:pt x="70812" y="68728"/>
                  </a:cubicBezTo>
                  <a:cubicBezTo>
                    <a:pt x="83641" y="63963"/>
                    <a:pt x="68979" y="63230"/>
                    <a:pt x="70079" y="60298"/>
                  </a:cubicBezTo>
                  <a:cubicBezTo>
                    <a:pt x="60183" y="57732"/>
                    <a:pt x="52485" y="49668"/>
                    <a:pt x="41856" y="49668"/>
                  </a:cubicBezTo>
                  <a:cubicBezTo>
                    <a:pt x="31592" y="49301"/>
                    <a:pt x="38557" y="41237"/>
                    <a:pt x="36724" y="37205"/>
                  </a:cubicBezTo>
                  <a:cubicBezTo>
                    <a:pt x="34525" y="32441"/>
                    <a:pt x="29760" y="30241"/>
                    <a:pt x="27927" y="24743"/>
                  </a:cubicBezTo>
                  <a:cubicBezTo>
                    <a:pt x="26094" y="29875"/>
                    <a:pt x="29760" y="32074"/>
                    <a:pt x="31959" y="34640"/>
                  </a:cubicBezTo>
                  <a:cubicBezTo>
                    <a:pt x="35258" y="38672"/>
                    <a:pt x="38190" y="43070"/>
                    <a:pt x="32692" y="47468"/>
                  </a:cubicBezTo>
                  <a:cubicBezTo>
                    <a:pt x="28294" y="51134"/>
                    <a:pt x="20596" y="53700"/>
                    <a:pt x="17664" y="48568"/>
                  </a:cubicBezTo>
                  <a:cubicBezTo>
                    <a:pt x="11066" y="36839"/>
                    <a:pt x="-1029" y="27675"/>
                    <a:pt x="70" y="12281"/>
                  </a:cubicBezTo>
                  <a:cubicBezTo>
                    <a:pt x="14732" y="5317"/>
                    <a:pt x="30126" y="9348"/>
                    <a:pt x="45154" y="8615"/>
                  </a:cubicBezTo>
                  <a:cubicBezTo>
                    <a:pt x="47354" y="4217"/>
                    <a:pt x="50653" y="1651"/>
                    <a:pt x="55784" y="3484"/>
                  </a:cubicBezTo>
                  <a:cubicBezTo>
                    <a:pt x="60549" y="8982"/>
                    <a:pt x="52852" y="16679"/>
                    <a:pt x="60183" y="22544"/>
                  </a:cubicBezTo>
                  <a:cubicBezTo>
                    <a:pt x="66047" y="17046"/>
                    <a:pt x="58716" y="9348"/>
                    <a:pt x="63115" y="4217"/>
                  </a:cubicBezTo>
                  <a:cubicBezTo>
                    <a:pt x="77410" y="-6046"/>
                    <a:pt x="93904" y="6416"/>
                    <a:pt x="108566" y="552"/>
                  </a:cubicBezTo>
                  <a:cubicBezTo>
                    <a:pt x="111864" y="-915"/>
                    <a:pt x="115530" y="3117"/>
                    <a:pt x="113331" y="6050"/>
                  </a:cubicBezTo>
                  <a:cubicBezTo>
                    <a:pt x="107099" y="14480"/>
                    <a:pt x="118829" y="10448"/>
                    <a:pt x="118462" y="14114"/>
                  </a:cubicBezTo>
                  <a:cubicBezTo>
                    <a:pt x="121394" y="29508"/>
                    <a:pt x="136423" y="35739"/>
                    <a:pt x="146319" y="40504"/>
                  </a:cubicBezTo>
                  <a:cubicBezTo>
                    <a:pt x="155849" y="45269"/>
                    <a:pt x="161347" y="59564"/>
                    <a:pt x="177475" y="55166"/>
                  </a:cubicBezTo>
                  <a:cubicBezTo>
                    <a:pt x="184073" y="53333"/>
                    <a:pt x="183339" y="66162"/>
                    <a:pt x="181507" y="73859"/>
                  </a:cubicBezTo>
                  <a:cubicBezTo>
                    <a:pt x="183339" y="50401"/>
                    <a:pt x="203499" y="53700"/>
                    <a:pt x="217794" y="48568"/>
                  </a:cubicBezTo>
                  <a:cubicBezTo>
                    <a:pt x="220360" y="47468"/>
                    <a:pt x="225125" y="51867"/>
                    <a:pt x="224392" y="44170"/>
                  </a:cubicBezTo>
                  <a:cubicBezTo>
                    <a:pt x="223292" y="27309"/>
                    <a:pt x="233555" y="33907"/>
                    <a:pt x="238687" y="39405"/>
                  </a:cubicBezTo>
                  <a:cubicBezTo>
                    <a:pt x="248950" y="50034"/>
                    <a:pt x="260313" y="60298"/>
                    <a:pt x="261412" y="76792"/>
                  </a:cubicBezTo>
                  <a:cubicBezTo>
                    <a:pt x="255914" y="88154"/>
                    <a:pt x="244918" y="94019"/>
                    <a:pt x="235755" y="101716"/>
                  </a:cubicBezTo>
                  <a:cubicBezTo>
                    <a:pt x="227691" y="103183"/>
                    <a:pt x="219260" y="107947"/>
                    <a:pt x="210830" y="102449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3A241718-C1E7-4E0C-9EB5-5ECE6B39ED06}"/>
                </a:ext>
              </a:extLst>
            </p:cNvPr>
            <p:cNvSpPr/>
            <p:nvPr/>
          </p:nvSpPr>
          <p:spPr>
            <a:xfrm>
              <a:off x="10922072" y="6685724"/>
              <a:ext cx="131953" cy="195437"/>
            </a:xfrm>
            <a:custGeom>
              <a:avLst/>
              <a:gdLst>
                <a:gd name="connsiteX0" fmla="*/ 90168 w 131953"/>
                <a:gd name="connsiteY0" fmla="*/ 0 h 195437"/>
                <a:gd name="connsiteX1" fmla="*/ 108495 w 131953"/>
                <a:gd name="connsiteY1" fmla="*/ 32989 h 195437"/>
                <a:gd name="connsiteX2" fmla="*/ 122790 w 131953"/>
                <a:gd name="connsiteY2" fmla="*/ 31156 h 195437"/>
                <a:gd name="connsiteX3" fmla="*/ 110328 w 131953"/>
                <a:gd name="connsiteY3" fmla="*/ 4399 h 195437"/>
                <a:gd name="connsiteX4" fmla="*/ 115460 w 131953"/>
                <a:gd name="connsiteY4" fmla="*/ 2199 h 195437"/>
                <a:gd name="connsiteX5" fmla="*/ 129388 w 131953"/>
                <a:gd name="connsiteY5" fmla="*/ 31156 h 195437"/>
                <a:gd name="connsiteX6" fmla="*/ 131954 w 131953"/>
                <a:gd name="connsiteY6" fmla="*/ 37387 h 195437"/>
                <a:gd name="connsiteX7" fmla="*/ 127555 w 131953"/>
                <a:gd name="connsiteY7" fmla="*/ 72208 h 195437"/>
                <a:gd name="connsiteX8" fmla="*/ 118392 w 131953"/>
                <a:gd name="connsiteY8" fmla="*/ 116193 h 195437"/>
                <a:gd name="connsiteX9" fmla="*/ 94567 w 131953"/>
                <a:gd name="connsiteY9" fmla="*/ 130488 h 195437"/>
                <a:gd name="connsiteX10" fmla="*/ 79172 w 131953"/>
                <a:gd name="connsiteY10" fmla="*/ 143317 h 195437"/>
                <a:gd name="connsiteX11" fmla="*/ 87969 w 131953"/>
                <a:gd name="connsiteY11" fmla="*/ 149548 h 195437"/>
                <a:gd name="connsiteX12" fmla="*/ 80272 w 131953"/>
                <a:gd name="connsiteY12" fmla="*/ 174839 h 195437"/>
                <a:gd name="connsiteX13" fmla="*/ 59746 w 131953"/>
                <a:gd name="connsiteY13" fmla="*/ 181070 h 195437"/>
                <a:gd name="connsiteX14" fmla="*/ 47283 w 131953"/>
                <a:gd name="connsiteY14" fmla="*/ 166042 h 195437"/>
                <a:gd name="connsiteX15" fmla="*/ 30423 w 131953"/>
                <a:gd name="connsiteY15" fmla="*/ 194632 h 195437"/>
                <a:gd name="connsiteX16" fmla="*/ 7331 w 131953"/>
                <a:gd name="connsiteY16" fmla="*/ 178138 h 195437"/>
                <a:gd name="connsiteX17" fmla="*/ 1100 w 131953"/>
                <a:gd name="connsiteY17" fmla="*/ 168608 h 195437"/>
                <a:gd name="connsiteX18" fmla="*/ 0 w 131953"/>
                <a:gd name="connsiteY18" fmla="*/ 165309 h 195437"/>
                <a:gd name="connsiteX19" fmla="*/ 26024 w 131953"/>
                <a:gd name="connsiteY19" fmla="*/ 112161 h 195437"/>
                <a:gd name="connsiteX20" fmla="*/ 30423 w 131953"/>
                <a:gd name="connsiteY20" fmla="*/ 109229 h 195437"/>
                <a:gd name="connsiteX21" fmla="*/ 56080 w 131953"/>
                <a:gd name="connsiteY21" fmla="*/ 89436 h 195437"/>
                <a:gd name="connsiteX22" fmla="*/ 56813 w 131953"/>
                <a:gd name="connsiteY22" fmla="*/ 86137 h 195437"/>
                <a:gd name="connsiteX23" fmla="*/ 62678 w 131953"/>
                <a:gd name="connsiteY23" fmla="*/ 74774 h 195437"/>
                <a:gd name="connsiteX24" fmla="*/ 62312 w 131953"/>
                <a:gd name="connsiteY24" fmla="*/ 59379 h 195437"/>
                <a:gd name="connsiteX25" fmla="*/ 74041 w 131953"/>
                <a:gd name="connsiteY25" fmla="*/ 61579 h 195437"/>
                <a:gd name="connsiteX26" fmla="*/ 83937 w 131953"/>
                <a:gd name="connsiteY26" fmla="*/ 60112 h 195437"/>
                <a:gd name="connsiteX27" fmla="*/ 80272 w 131953"/>
                <a:gd name="connsiteY27" fmla="*/ 53148 h 195437"/>
                <a:gd name="connsiteX28" fmla="*/ 78073 w 131953"/>
                <a:gd name="connsiteY28" fmla="*/ 42519 h 195437"/>
                <a:gd name="connsiteX29" fmla="*/ 78806 w 131953"/>
                <a:gd name="connsiteY29" fmla="*/ 13929 h 195437"/>
                <a:gd name="connsiteX30" fmla="*/ 83204 w 131953"/>
                <a:gd name="connsiteY30" fmla="*/ 4399 h 195437"/>
                <a:gd name="connsiteX31" fmla="*/ 90168 w 131953"/>
                <a:gd name="connsiteY31" fmla="*/ 0 h 1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1953" h="195437">
                  <a:moveTo>
                    <a:pt x="90168" y="0"/>
                  </a:moveTo>
                  <a:cubicBezTo>
                    <a:pt x="93101" y="12462"/>
                    <a:pt x="107396" y="18327"/>
                    <a:pt x="108495" y="32989"/>
                  </a:cubicBezTo>
                  <a:cubicBezTo>
                    <a:pt x="108862" y="38120"/>
                    <a:pt x="117659" y="33721"/>
                    <a:pt x="122790" y="31156"/>
                  </a:cubicBezTo>
                  <a:cubicBezTo>
                    <a:pt x="114727" y="23825"/>
                    <a:pt x="110328" y="15028"/>
                    <a:pt x="110328" y="4399"/>
                  </a:cubicBezTo>
                  <a:cubicBezTo>
                    <a:pt x="110328" y="1833"/>
                    <a:pt x="114727" y="0"/>
                    <a:pt x="115460" y="2199"/>
                  </a:cubicBezTo>
                  <a:cubicBezTo>
                    <a:pt x="118759" y="12462"/>
                    <a:pt x="135619" y="16494"/>
                    <a:pt x="129388" y="31156"/>
                  </a:cubicBezTo>
                  <a:cubicBezTo>
                    <a:pt x="128289" y="33721"/>
                    <a:pt x="129755" y="35921"/>
                    <a:pt x="131954" y="37387"/>
                  </a:cubicBezTo>
                  <a:cubicBezTo>
                    <a:pt x="127555" y="48750"/>
                    <a:pt x="130121" y="61212"/>
                    <a:pt x="127555" y="72208"/>
                  </a:cubicBezTo>
                  <a:cubicBezTo>
                    <a:pt x="124257" y="86870"/>
                    <a:pt x="110328" y="98966"/>
                    <a:pt x="118392" y="116193"/>
                  </a:cubicBezTo>
                  <a:cubicBezTo>
                    <a:pt x="108862" y="118758"/>
                    <a:pt x="106663" y="133054"/>
                    <a:pt x="94567" y="130488"/>
                  </a:cubicBezTo>
                  <a:cubicBezTo>
                    <a:pt x="83937" y="128289"/>
                    <a:pt x="81738" y="137819"/>
                    <a:pt x="79172" y="143317"/>
                  </a:cubicBezTo>
                  <a:cubicBezTo>
                    <a:pt x="75140" y="152480"/>
                    <a:pt x="88336" y="145883"/>
                    <a:pt x="87969" y="149548"/>
                  </a:cubicBezTo>
                  <a:cubicBezTo>
                    <a:pt x="86870" y="157978"/>
                    <a:pt x="84304" y="167142"/>
                    <a:pt x="80272" y="174839"/>
                  </a:cubicBezTo>
                  <a:cubicBezTo>
                    <a:pt x="76240" y="182903"/>
                    <a:pt x="67810" y="184736"/>
                    <a:pt x="59746" y="181070"/>
                  </a:cubicBezTo>
                  <a:cubicBezTo>
                    <a:pt x="53881" y="178504"/>
                    <a:pt x="48383" y="174472"/>
                    <a:pt x="47283" y="166042"/>
                  </a:cubicBezTo>
                  <a:cubicBezTo>
                    <a:pt x="35188" y="172640"/>
                    <a:pt x="61579" y="200497"/>
                    <a:pt x="30423" y="194632"/>
                  </a:cubicBezTo>
                  <a:cubicBezTo>
                    <a:pt x="24925" y="186202"/>
                    <a:pt x="23458" y="173006"/>
                    <a:pt x="7331" y="178138"/>
                  </a:cubicBezTo>
                  <a:cubicBezTo>
                    <a:pt x="2566" y="179604"/>
                    <a:pt x="2566" y="172273"/>
                    <a:pt x="1100" y="168608"/>
                  </a:cubicBezTo>
                  <a:cubicBezTo>
                    <a:pt x="733" y="167508"/>
                    <a:pt x="367" y="166409"/>
                    <a:pt x="0" y="165309"/>
                  </a:cubicBezTo>
                  <a:cubicBezTo>
                    <a:pt x="11363" y="148815"/>
                    <a:pt x="11363" y="126822"/>
                    <a:pt x="26024" y="112161"/>
                  </a:cubicBezTo>
                  <a:cubicBezTo>
                    <a:pt x="27490" y="111061"/>
                    <a:pt x="30423" y="109962"/>
                    <a:pt x="30423" y="109229"/>
                  </a:cubicBezTo>
                  <a:cubicBezTo>
                    <a:pt x="30056" y="90535"/>
                    <a:pt x="41785" y="88336"/>
                    <a:pt x="56080" y="89436"/>
                  </a:cubicBezTo>
                  <a:cubicBezTo>
                    <a:pt x="56080" y="89436"/>
                    <a:pt x="56447" y="87236"/>
                    <a:pt x="56813" y="86137"/>
                  </a:cubicBezTo>
                  <a:cubicBezTo>
                    <a:pt x="62678" y="84671"/>
                    <a:pt x="69642" y="83937"/>
                    <a:pt x="62678" y="74774"/>
                  </a:cubicBezTo>
                  <a:cubicBezTo>
                    <a:pt x="59013" y="70375"/>
                    <a:pt x="58646" y="63778"/>
                    <a:pt x="62312" y="59379"/>
                  </a:cubicBezTo>
                  <a:cubicBezTo>
                    <a:pt x="65977" y="55347"/>
                    <a:pt x="70375" y="60112"/>
                    <a:pt x="74041" y="61579"/>
                  </a:cubicBezTo>
                  <a:cubicBezTo>
                    <a:pt x="77706" y="63045"/>
                    <a:pt x="81372" y="64144"/>
                    <a:pt x="83937" y="60112"/>
                  </a:cubicBezTo>
                  <a:cubicBezTo>
                    <a:pt x="86137" y="56447"/>
                    <a:pt x="82471" y="54614"/>
                    <a:pt x="80272" y="53148"/>
                  </a:cubicBezTo>
                  <a:cubicBezTo>
                    <a:pt x="75507" y="50216"/>
                    <a:pt x="74407" y="45451"/>
                    <a:pt x="78073" y="42519"/>
                  </a:cubicBezTo>
                  <a:cubicBezTo>
                    <a:pt x="90535" y="32989"/>
                    <a:pt x="86503" y="23458"/>
                    <a:pt x="78806" y="13929"/>
                  </a:cubicBezTo>
                  <a:cubicBezTo>
                    <a:pt x="73674" y="7697"/>
                    <a:pt x="83571" y="8431"/>
                    <a:pt x="83204" y="4399"/>
                  </a:cubicBezTo>
                  <a:cubicBezTo>
                    <a:pt x="84670" y="733"/>
                    <a:pt x="87236" y="0"/>
                    <a:pt x="90168" y="0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59378A0A-FAA8-49FC-BC17-4428F95379CA}"/>
                </a:ext>
              </a:extLst>
            </p:cNvPr>
            <p:cNvSpPr/>
            <p:nvPr/>
          </p:nvSpPr>
          <p:spPr>
            <a:xfrm>
              <a:off x="11052394" y="6613312"/>
              <a:ext cx="226320" cy="76076"/>
            </a:xfrm>
            <a:custGeom>
              <a:avLst/>
              <a:gdLst>
                <a:gd name="connsiteX0" fmla="*/ 76406 w 226320"/>
                <a:gd name="connsiteY0" fmla="*/ 76077 h 76076"/>
                <a:gd name="connsiteX1" fmla="*/ 69442 w 226320"/>
                <a:gd name="connsiteY1" fmla="*/ 68379 h 76076"/>
                <a:gd name="connsiteX2" fmla="*/ 66510 w 226320"/>
                <a:gd name="connsiteY2" fmla="*/ 64714 h 76076"/>
                <a:gd name="connsiteX3" fmla="*/ 45617 w 226320"/>
                <a:gd name="connsiteY3" fmla="*/ 63248 h 76076"/>
                <a:gd name="connsiteX4" fmla="*/ 23625 w 226320"/>
                <a:gd name="connsiteY4" fmla="*/ 64714 h 76076"/>
                <a:gd name="connsiteX5" fmla="*/ 15927 w 226320"/>
                <a:gd name="connsiteY5" fmla="*/ 65081 h 76076"/>
                <a:gd name="connsiteX6" fmla="*/ 4565 w 226320"/>
                <a:gd name="connsiteY6" fmla="*/ 68746 h 76076"/>
                <a:gd name="connsiteX7" fmla="*/ 6764 w 226320"/>
                <a:gd name="connsiteY7" fmla="*/ 59949 h 76076"/>
                <a:gd name="connsiteX8" fmla="*/ 11895 w 226320"/>
                <a:gd name="connsiteY8" fmla="*/ 58483 h 76076"/>
                <a:gd name="connsiteX9" fmla="*/ 62844 w 226320"/>
                <a:gd name="connsiteY9" fmla="*/ 50052 h 76076"/>
                <a:gd name="connsiteX10" fmla="*/ 73474 w 226320"/>
                <a:gd name="connsiteY10" fmla="*/ 42355 h 76076"/>
                <a:gd name="connsiteX11" fmla="*/ 72374 w 226320"/>
                <a:gd name="connsiteY11" fmla="*/ 30993 h 76076"/>
                <a:gd name="connsiteX12" fmla="*/ 94733 w 226320"/>
                <a:gd name="connsiteY12" fmla="*/ 37590 h 76076"/>
                <a:gd name="connsiteX13" fmla="*/ 90335 w 226320"/>
                <a:gd name="connsiteY13" fmla="*/ 16331 h 76076"/>
                <a:gd name="connsiteX14" fmla="*/ 94366 w 226320"/>
                <a:gd name="connsiteY14" fmla="*/ 8634 h 76076"/>
                <a:gd name="connsiteX15" fmla="*/ 98032 w 226320"/>
                <a:gd name="connsiteY15" fmla="*/ 14865 h 76076"/>
                <a:gd name="connsiteX16" fmla="*/ 118925 w 226320"/>
                <a:gd name="connsiteY16" fmla="*/ 21096 h 76076"/>
                <a:gd name="connsiteX17" fmla="*/ 144949 w 226320"/>
                <a:gd name="connsiteY17" fmla="*/ 4235 h 76076"/>
                <a:gd name="connsiteX18" fmla="*/ 174272 w 226320"/>
                <a:gd name="connsiteY18" fmla="*/ 8267 h 76076"/>
                <a:gd name="connsiteX19" fmla="*/ 185268 w 226320"/>
                <a:gd name="connsiteY19" fmla="*/ 1303 h 76076"/>
                <a:gd name="connsiteX20" fmla="*/ 186001 w 226320"/>
                <a:gd name="connsiteY20" fmla="*/ 4968 h 76076"/>
                <a:gd name="connsiteX21" fmla="*/ 214225 w 226320"/>
                <a:gd name="connsiteY21" fmla="*/ 3869 h 76076"/>
                <a:gd name="connsiteX22" fmla="*/ 226320 w 226320"/>
                <a:gd name="connsiteY22" fmla="*/ 53718 h 76076"/>
                <a:gd name="connsiteX23" fmla="*/ 210193 w 226320"/>
                <a:gd name="connsiteY23" fmla="*/ 58483 h 76076"/>
                <a:gd name="connsiteX24" fmla="*/ 167308 w 226320"/>
                <a:gd name="connsiteY24" fmla="*/ 43088 h 76076"/>
                <a:gd name="connsiteX25" fmla="*/ 153013 w 226320"/>
                <a:gd name="connsiteY25" fmla="*/ 56284 h 76076"/>
                <a:gd name="connsiteX26" fmla="*/ 125156 w 226320"/>
                <a:gd name="connsiteY26" fmla="*/ 68013 h 76076"/>
                <a:gd name="connsiteX27" fmla="*/ 99132 w 226320"/>
                <a:gd name="connsiteY27" fmla="*/ 51519 h 76076"/>
                <a:gd name="connsiteX28" fmla="*/ 79705 w 226320"/>
                <a:gd name="connsiteY28" fmla="*/ 74244 h 76076"/>
                <a:gd name="connsiteX29" fmla="*/ 76406 w 226320"/>
                <a:gd name="connsiteY29" fmla="*/ 76077 h 7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320" h="76076">
                  <a:moveTo>
                    <a:pt x="76406" y="76077"/>
                  </a:moveTo>
                  <a:cubicBezTo>
                    <a:pt x="73474" y="73878"/>
                    <a:pt x="67243" y="74244"/>
                    <a:pt x="69442" y="68379"/>
                  </a:cubicBezTo>
                  <a:cubicBezTo>
                    <a:pt x="71641" y="63614"/>
                    <a:pt x="69075" y="61782"/>
                    <a:pt x="66510" y="64714"/>
                  </a:cubicBezTo>
                  <a:cubicBezTo>
                    <a:pt x="58079" y="74977"/>
                    <a:pt x="52948" y="74611"/>
                    <a:pt x="45617" y="63248"/>
                  </a:cubicBezTo>
                  <a:cubicBezTo>
                    <a:pt x="43418" y="59949"/>
                    <a:pt x="32055" y="72045"/>
                    <a:pt x="23625" y="64714"/>
                  </a:cubicBezTo>
                  <a:cubicBezTo>
                    <a:pt x="21059" y="66913"/>
                    <a:pt x="18860" y="67280"/>
                    <a:pt x="15927" y="65081"/>
                  </a:cubicBezTo>
                  <a:cubicBezTo>
                    <a:pt x="12262" y="66180"/>
                    <a:pt x="8596" y="67646"/>
                    <a:pt x="4565" y="68746"/>
                  </a:cubicBezTo>
                  <a:cubicBezTo>
                    <a:pt x="6764" y="66180"/>
                    <a:pt x="-8264" y="59216"/>
                    <a:pt x="6764" y="59949"/>
                  </a:cubicBezTo>
                  <a:cubicBezTo>
                    <a:pt x="8596" y="59949"/>
                    <a:pt x="10796" y="59583"/>
                    <a:pt x="11895" y="58483"/>
                  </a:cubicBezTo>
                  <a:cubicBezTo>
                    <a:pt x="26190" y="40523"/>
                    <a:pt x="45250" y="47853"/>
                    <a:pt x="62844" y="50052"/>
                  </a:cubicBezTo>
                  <a:cubicBezTo>
                    <a:pt x="70908" y="51152"/>
                    <a:pt x="69808" y="44554"/>
                    <a:pt x="73474" y="42355"/>
                  </a:cubicBezTo>
                  <a:cubicBezTo>
                    <a:pt x="80438" y="38323"/>
                    <a:pt x="74940" y="34658"/>
                    <a:pt x="72374" y="30993"/>
                  </a:cubicBezTo>
                  <a:cubicBezTo>
                    <a:pt x="80071" y="29893"/>
                    <a:pt x="86303" y="34658"/>
                    <a:pt x="94733" y="37590"/>
                  </a:cubicBezTo>
                  <a:cubicBezTo>
                    <a:pt x="96199" y="29160"/>
                    <a:pt x="88502" y="23662"/>
                    <a:pt x="90335" y="16331"/>
                  </a:cubicBezTo>
                  <a:cubicBezTo>
                    <a:pt x="91068" y="13032"/>
                    <a:pt x="88135" y="9000"/>
                    <a:pt x="94366" y="8634"/>
                  </a:cubicBezTo>
                  <a:cubicBezTo>
                    <a:pt x="101697" y="7900"/>
                    <a:pt x="96566" y="13765"/>
                    <a:pt x="98032" y="14865"/>
                  </a:cubicBezTo>
                  <a:cubicBezTo>
                    <a:pt x="103530" y="19263"/>
                    <a:pt x="104263" y="34291"/>
                    <a:pt x="118925" y="21096"/>
                  </a:cubicBezTo>
                  <a:cubicBezTo>
                    <a:pt x="125522" y="15231"/>
                    <a:pt x="137252" y="14865"/>
                    <a:pt x="144949" y="4235"/>
                  </a:cubicBezTo>
                  <a:cubicBezTo>
                    <a:pt x="150447" y="-3462"/>
                    <a:pt x="165108" y="203"/>
                    <a:pt x="174272" y="8267"/>
                  </a:cubicBezTo>
                  <a:cubicBezTo>
                    <a:pt x="177937" y="6068"/>
                    <a:pt x="181603" y="3502"/>
                    <a:pt x="185268" y="1303"/>
                  </a:cubicBezTo>
                  <a:cubicBezTo>
                    <a:pt x="185635" y="2403"/>
                    <a:pt x="185635" y="3869"/>
                    <a:pt x="186001" y="4968"/>
                  </a:cubicBezTo>
                  <a:cubicBezTo>
                    <a:pt x="195165" y="25861"/>
                    <a:pt x="195165" y="25861"/>
                    <a:pt x="214225" y="3869"/>
                  </a:cubicBezTo>
                  <a:cubicBezTo>
                    <a:pt x="199563" y="29160"/>
                    <a:pt x="223022" y="37957"/>
                    <a:pt x="226320" y="53718"/>
                  </a:cubicBezTo>
                  <a:cubicBezTo>
                    <a:pt x="224488" y="67280"/>
                    <a:pt x="216424" y="65081"/>
                    <a:pt x="210193" y="58483"/>
                  </a:cubicBezTo>
                  <a:cubicBezTo>
                    <a:pt x="198097" y="46387"/>
                    <a:pt x="180870" y="50786"/>
                    <a:pt x="167308" y="43088"/>
                  </a:cubicBezTo>
                  <a:cubicBezTo>
                    <a:pt x="159977" y="39056"/>
                    <a:pt x="155578" y="48586"/>
                    <a:pt x="153013" y="56284"/>
                  </a:cubicBezTo>
                  <a:cubicBezTo>
                    <a:pt x="147881" y="71312"/>
                    <a:pt x="137985" y="75710"/>
                    <a:pt x="125156" y="68013"/>
                  </a:cubicBezTo>
                  <a:cubicBezTo>
                    <a:pt x="115992" y="62515"/>
                    <a:pt x="108662" y="51519"/>
                    <a:pt x="99132" y="51519"/>
                  </a:cubicBezTo>
                  <a:cubicBezTo>
                    <a:pt x="88502" y="51885"/>
                    <a:pt x="88502" y="68013"/>
                    <a:pt x="79705" y="74244"/>
                  </a:cubicBezTo>
                  <a:cubicBezTo>
                    <a:pt x="78605" y="74977"/>
                    <a:pt x="77872" y="75710"/>
                    <a:pt x="76406" y="7607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2BE89FBA-0A57-4E8C-AC56-4BCBFBA3BFBF}"/>
                </a:ext>
              </a:extLst>
            </p:cNvPr>
            <p:cNvSpPr/>
            <p:nvPr/>
          </p:nvSpPr>
          <p:spPr>
            <a:xfrm>
              <a:off x="11080409" y="6564512"/>
              <a:ext cx="94967" cy="67537"/>
            </a:xfrm>
            <a:custGeom>
              <a:avLst/>
              <a:gdLst>
                <a:gd name="connsiteX0" fmla="*/ 3673 w 94967"/>
                <a:gd name="connsiteY0" fmla="*/ 64765 h 67537"/>
                <a:gd name="connsiteX1" fmla="*/ 15036 w 94967"/>
                <a:gd name="connsiteY1" fmla="*/ 47537 h 67537"/>
                <a:gd name="connsiteX2" fmla="*/ 35562 w 94967"/>
                <a:gd name="connsiteY2" fmla="*/ 29944 h 67537"/>
                <a:gd name="connsiteX3" fmla="*/ 31897 w 94967"/>
                <a:gd name="connsiteY3" fmla="*/ 21513 h 67537"/>
                <a:gd name="connsiteX4" fmla="*/ 14669 w 94967"/>
                <a:gd name="connsiteY4" fmla="*/ 15282 h 67537"/>
                <a:gd name="connsiteX5" fmla="*/ 44726 w 94967"/>
                <a:gd name="connsiteY5" fmla="*/ 7218 h 67537"/>
                <a:gd name="connsiteX6" fmla="*/ 71483 w 94967"/>
                <a:gd name="connsiteY6" fmla="*/ 7218 h 67537"/>
                <a:gd name="connsiteX7" fmla="*/ 90176 w 94967"/>
                <a:gd name="connsiteY7" fmla="*/ 2453 h 67537"/>
                <a:gd name="connsiteX8" fmla="*/ 88710 w 94967"/>
                <a:gd name="connsiteY8" fmla="*/ 18215 h 67537"/>
                <a:gd name="connsiteX9" fmla="*/ 65985 w 94967"/>
                <a:gd name="connsiteY9" fmla="*/ 18581 h 67537"/>
                <a:gd name="connsiteX10" fmla="*/ 89810 w 94967"/>
                <a:gd name="connsiteY10" fmla="*/ 35808 h 67537"/>
                <a:gd name="connsiteX11" fmla="*/ 94941 w 94967"/>
                <a:gd name="connsiteY11" fmla="*/ 38741 h 67537"/>
                <a:gd name="connsiteX12" fmla="*/ 92009 w 94967"/>
                <a:gd name="connsiteY12" fmla="*/ 47537 h 67537"/>
                <a:gd name="connsiteX13" fmla="*/ 52056 w 94967"/>
                <a:gd name="connsiteY13" fmla="*/ 41673 h 67537"/>
                <a:gd name="connsiteX14" fmla="*/ 45092 w 94967"/>
                <a:gd name="connsiteY14" fmla="*/ 61833 h 67537"/>
                <a:gd name="connsiteX15" fmla="*/ 3673 w 94967"/>
                <a:gd name="connsiteY15" fmla="*/ 64765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967" h="67537">
                  <a:moveTo>
                    <a:pt x="3673" y="64765"/>
                  </a:moveTo>
                  <a:cubicBezTo>
                    <a:pt x="3307" y="56701"/>
                    <a:pt x="-9522" y="41673"/>
                    <a:pt x="15036" y="47537"/>
                  </a:cubicBezTo>
                  <a:cubicBezTo>
                    <a:pt x="20168" y="48637"/>
                    <a:pt x="29331" y="36908"/>
                    <a:pt x="35562" y="29944"/>
                  </a:cubicBezTo>
                  <a:cubicBezTo>
                    <a:pt x="38128" y="27011"/>
                    <a:pt x="38861" y="19314"/>
                    <a:pt x="31897" y="21513"/>
                  </a:cubicBezTo>
                  <a:cubicBezTo>
                    <a:pt x="22367" y="24446"/>
                    <a:pt x="21267" y="13816"/>
                    <a:pt x="14669" y="15282"/>
                  </a:cubicBezTo>
                  <a:cubicBezTo>
                    <a:pt x="21267" y="-4511"/>
                    <a:pt x="35562" y="13083"/>
                    <a:pt x="44726" y="7218"/>
                  </a:cubicBezTo>
                  <a:cubicBezTo>
                    <a:pt x="53523" y="21880"/>
                    <a:pt x="62686" y="7952"/>
                    <a:pt x="71483" y="7218"/>
                  </a:cubicBezTo>
                  <a:cubicBezTo>
                    <a:pt x="77714" y="6485"/>
                    <a:pt x="82479" y="-4877"/>
                    <a:pt x="90176" y="2453"/>
                  </a:cubicBezTo>
                  <a:cubicBezTo>
                    <a:pt x="94941" y="6852"/>
                    <a:pt x="90543" y="13083"/>
                    <a:pt x="88710" y="18215"/>
                  </a:cubicBezTo>
                  <a:cubicBezTo>
                    <a:pt x="84678" y="28478"/>
                    <a:pt x="76981" y="26278"/>
                    <a:pt x="65985" y="18581"/>
                  </a:cubicBezTo>
                  <a:cubicBezTo>
                    <a:pt x="73316" y="32143"/>
                    <a:pt x="76248" y="42406"/>
                    <a:pt x="89810" y="35808"/>
                  </a:cubicBezTo>
                  <a:cubicBezTo>
                    <a:pt x="91643" y="34709"/>
                    <a:pt x="95308" y="34709"/>
                    <a:pt x="94941" y="38741"/>
                  </a:cubicBezTo>
                  <a:cubicBezTo>
                    <a:pt x="94575" y="41673"/>
                    <a:pt x="93109" y="44605"/>
                    <a:pt x="92009" y="47537"/>
                  </a:cubicBezTo>
                  <a:cubicBezTo>
                    <a:pt x="78447" y="42773"/>
                    <a:pt x="62320" y="61833"/>
                    <a:pt x="52056" y="41673"/>
                  </a:cubicBezTo>
                  <a:cubicBezTo>
                    <a:pt x="41793" y="46805"/>
                    <a:pt x="69650" y="61833"/>
                    <a:pt x="45092" y="61833"/>
                  </a:cubicBezTo>
                  <a:cubicBezTo>
                    <a:pt x="31530" y="68430"/>
                    <a:pt x="17602" y="69163"/>
                    <a:pt x="3673" y="6476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215C97C6-3AB6-41B6-A457-41B212B587BC}"/>
                </a:ext>
              </a:extLst>
            </p:cNvPr>
            <p:cNvSpPr/>
            <p:nvPr/>
          </p:nvSpPr>
          <p:spPr>
            <a:xfrm>
              <a:off x="11658448" y="6527168"/>
              <a:ext cx="85321" cy="62155"/>
            </a:xfrm>
            <a:custGeom>
              <a:avLst/>
              <a:gdLst>
                <a:gd name="connsiteX0" fmla="*/ 0 w 85321"/>
                <a:gd name="connsiteY0" fmla="*/ 52992 h 62155"/>
                <a:gd name="connsiteX1" fmla="*/ 12096 w 85321"/>
                <a:gd name="connsiteY1" fmla="*/ 29167 h 62155"/>
                <a:gd name="connsiteX2" fmla="*/ 26391 w 85321"/>
                <a:gd name="connsiteY2" fmla="*/ 11940 h 62155"/>
                <a:gd name="connsiteX3" fmla="*/ 33722 w 85321"/>
                <a:gd name="connsiteY3" fmla="*/ 7908 h 62155"/>
                <a:gd name="connsiteX4" fmla="*/ 61945 w 85321"/>
                <a:gd name="connsiteY4" fmla="*/ 12673 h 62155"/>
                <a:gd name="connsiteX5" fmla="*/ 72208 w 85321"/>
                <a:gd name="connsiteY5" fmla="*/ 29900 h 62155"/>
                <a:gd name="connsiteX6" fmla="*/ 83937 w 85321"/>
                <a:gd name="connsiteY6" fmla="*/ 31733 h 62155"/>
                <a:gd name="connsiteX7" fmla="*/ 82838 w 85321"/>
                <a:gd name="connsiteY7" fmla="*/ 45661 h 62155"/>
                <a:gd name="connsiteX8" fmla="*/ 82838 w 85321"/>
                <a:gd name="connsiteY8" fmla="*/ 45661 h 62155"/>
                <a:gd name="connsiteX9" fmla="*/ 77706 w 85321"/>
                <a:gd name="connsiteY9" fmla="*/ 62156 h 62155"/>
                <a:gd name="connsiteX10" fmla="*/ 58280 w 85321"/>
                <a:gd name="connsiteY10" fmla="*/ 38697 h 62155"/>
                <a:gd name="connsiteX11" fmla="*/ 46184 w 85321"/>
                <a:gd name="connsiteY11" fmla="*/ 48227 h 62155"/>
                <a:gd name="connsiteX12" fmla="*/ 24925 w 85321"/>
                <a:gd name="connsiteY12" fmla="*/ 57391 h 62155"/>
                <a:gd name="connsiteX13" fmla="*/ 3665 w 85321"/>
                <a:gd name="connsiteY13" fmla="*/ 53359 h 62155"/>
                <a:gd name="connsiteX14" fmla="*/ 0 w 85321"/>
                <a:gd name="connsiteY14" fmla="*/ 52992 h 6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321" h="62155">
                  <a:moveTo>
                    <a:pt x="0" y="52992"/>
                  </a:moveTo>
                  <a:cubicBezTo>
                    <a:pt x="5498" y="46028"/>
                    <a:pt x="16494" y="43096"/>
                    <a:pt x="12096" y="29167"/>
                  </a:cubicBezTo>
                  <a:cubicBezTo>
                    <a:pt x="9163" y="20371"/>
                    <a:pt x="23825" y="20004"/>
                    <a:pt x="26391" y="11940"/>
                  </a:cubicBezTo>
                  <a:cubicBezTo>
                    <a:pt x="29323" y="11940"/>
                    <a:pt x="32255" y="11207"/>
                    <a:pt x="33722" y="7908"/>
                  </a:cubicBezTo>
                  <a:cubicBezTo>
                    <a:pt x="50949" y="-3821"/>
                    <a:pt x="52049" y="-2722"/>
                    <a:pt x="61945" y="12673"/>
                  </a:cubicBezTo>
                  <a:cubicBezTo>
                    <a:pt x="65610" y="18171"/>
                    <a:pt x="72941" y="21470"/>
                    <a:pt x="72208" y="29900"/>
                  </a:cubicBezTo>
                  <a:cubicBezTo>
                    <a:pt x="76607" y="26602"/>
                    <a:pt x="81372" y="25502"/>
                    <a:pt x="83937" y="31733"/>
                  </a:cubicBezTo>
                  <a:cubicBezTo>
                    <a:pt x="85770" y="36132"/>
                    <a:pt x="86137" y="41263"/>
                    <a:pt x="82838" y="45661"/>
                  </a:cubicBezTo>
                  <a:lnTo>
                    <a:pt x="82838" y="45661"/>
                  </a:lnTo>
                  <a:cubicBezTo>
                    <a:pt x="70009" y="48227"/>
                    <a:pt x="86137" y="57391"/>
                    <a:pt x="77706" y="62156"/>
                  </a:cubicBezTo>
                  <a:cubicBezTo>
                    <a:pt x="70009" y="56291"/>
                    <a:pt x="70742" y="41996"/>
                    <a:pt x="58280" y="38697"/>
                  </a:cubicBezTo>
                  <a:cubicBezTo>
                    <a:pt x="46917" y="35765"/>
                    <a:pt x="45451" y="35765"/>
                    <a:pt x="46184" y="48227"/>
                  </a:cubicBezTo>
                  <a:cubicBezTo>
                    <a:pt x="46550" y="51526"/>
                    <a:pt x="30789" y="58491"/>
                    <a:pt x="24925" y="57391"/>
                  </a:cubicBezTo>
                  <a:cubicBezTo>
                    <a:pt x="17594" y="55925"/>
                    <a:pt x="10630" y="54825"/>
                    <a:pt x="3665" y="53359"/>
                  </a:cubicBezTo>
                  <a:cubicBezTo>
                    <a:pt x="2566" y="53359"/>
                    <a:pt x="1466" y="53359"/>
                    <a:pt x="0" y="52992"/>
                  </a:cubicBezTo>
                  <a:close/>
                </a:path>
              </a:pathLst>
            </a:custGeom>
            <a:solidFill>
              <a:srgbClr val="B281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0264E466-8687-4318-A476-8B13F0A7DAA4}"/>
                </a:ext>
              </a:extLst>
            </p:cNvPr>
            <p:cNvSpPr/>
            <p:nvPr/>
          </p:nvSpPr>
          <p:spPr>
            <a:xfrm>
              <a:off x="11548120" y="6552171"/>
              <a:ext cx="11446" cy="30555"/>
            </a:xfrm>
            <a:custGeom>
              <a:avLst/>
              <a:gdLst>
                <a:gd name="connsiteX0" fmla="*/ 9163 w 11446"/>
                <a:gd name="connsiteY0" fmla="*/ 20659 h 30555"/>
                <a:gd name="connsiteX1" fmla="*/ 0 w 11446"/>
                <a:gd name="connsiteY1" fmla="*/ 30556 h 30555"/>
                <a:gd name="connsiteX2" fmla="*/ 1466 w 11446"/>
                <a:gd name="connsiteY2" fmla="*/ 1599 h 30555"/>
                <a:gd name="connsiteX3" fmla="*/ 10263 w 11446"/>
                <a:gd name="connsiteY3" fmla="*/ 7464 h 30555"/>
                <a:gd name="connsiteX4" fmla="*/ 9163 w 11446"/>
                <a:gd name="connsiteY4" fmla="*/ 20659 h 3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46" h="30555">
                  <a:moveTo>
                    <a:pt x="9163" y="20659"/>
                  </a:moveTo>
                  <a:cubicBezTo>
                    <a:pt x="8797" y="25058"/>
                    <a:pt x="7697" y="29456"/>
                    <a:pt x="0" y="30556"/>
                  </a:cubicBezTo>
                  <a:cubicBezTo>
                    <a:pt x="4765" y="20659"/>
                    <a:pt x="1466" y="11129"/>
                    <a:pt x="1466" y="1599"/>
                  </a:cubicBezTo>
                  <a:cubicBezTo>
                    <a:pt x="4032" y="3798"/>
                    <a:pt x="15028" y="-6465"/>
                    <a:pt x="10263" y="7464"/>
                  </a:cubicBezTo>
                  <a:cubicBezTo>
                    <a:pt x="8797" y="11862"/>
                    <a:pt x="9530" y="16261"/>
                    <a:pt x="9163" y="2065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1996D471-01F0-4711-BFF6-C15418967EC1}"/>
                </a:ext>
              </a:extLst>
            </p:cNvPr>
            <p:cNvSpPr/>
            <p:nvPr/>
          </p:nvSpPr>
          <p:spPr>
            <a:xfrm>
              <a:off x="11123669" y="6556960"/>
              <a:ext cx="19521" cy="12923"/>
            </a:xfrm>
            <a:custGeom>
              <a:avLst/>
              <a:gdLst>
                <a:gd name="connsiteX0" fmla="*/ 0 w 19521"/>
                <a:gd name="connsiteY0" fmla="*/ 842 h 12923"/>
                <a:gd name="connsiteX1" fmla="*/ 19427 w 19521"/>
                <a:gd name="connsiteY1" fmla="*/ 3774 h 12923"/>
                <a:gd name="connsiteX2" fmla="*/ 13928 w 19521"/>
                <a:gd name="connsiteY2" fmla="*/ 12204 h 12923"/>
                <a:gd name="connsiteX3" fmla="*/ 0 w 19521"/>
                <a:gd name="connsiteY3" fmla="*/ 842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1" h="12923">
                  <a:moveTo>
                    <a:pt x="0" y="842"/>
                  </a:moveTo>
                  <a:cubicBezTo>
                    <a:pt x="6231" y="4874"/>
                    <a:pt x="15028" y="-5023"/>
                    <a:pt x="19427" y="3774"/>
                  </a:cubicBezTo>
                  <a:cubicBezTo>
                    <a:pt x="20160" y="5240"/>
                    <a:pt x="16494" y="11105"/>
                    <a:pt x="13928" y="12204"/>
                  </a:cubicBezTo>
                  <a:cubicBezTo>
                    <a:pt x="4398" y="15870"/>
                    <a:pt x="5132" y="4507"/>
                    <a:pt x="0" y="842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90F2E536-66F2-441D-BF86-DAC62D1F373E}"/>
                </a:ext>
              </a:extLst>
            </p:cNvPr>
            <p:cNvSpPr/>
            <p:nvPr/>
          </p:nvSpPr>
          <p:spPr>
            <a:xfrm>
              <a:off x="11190714" y="6543140"/>
              <a:ext cx="12632" cy="10739"/>
            </a:xfrm>
            <a:custGeom>
              <a:avLst/>
              <a:gdLst>
                <a:gd name="connsiteX0" fmla="*/ 6629 w 12632"/>
                <a:gd name="connsiteY0" fmla="*/ 0 h 10739"/>
                <a:gd name="connsiteX1" fmla="*/ 12494 w 12632"/>
                <a:gd name="connsiteY1" fmla="*/ 6598 h 10739"/>
                <a:gd name="connsiteX2" fmla="*/ 5163 w 12632"/>
                <a:gd name="connsiteY2" fmla="*/ 10630 h 10739"/>
                <a:gd name="connsiteX3" fmla="*/ 31 w 12632"/>
                <a:gd name="connsiteY3" fmla="*/ 6598 h 10739"/>
                <a:gd name="connsiteX4" fmla="*/ 6629 w 12632"/>
                <a:gd name="connsiteY4" fmla="*/ 0 h 1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2" h="10739">
                  <a:moveTo>
                    <a:pt x="6629" y="0"/>
                  </a:moveTo>
                  <a:cubicBezTo>
                    <a:pt x="11027" y="733"/>
                    <a:pt x="13227" y="2566"/>
                    <a:pt x="12494" y="6598"/>
                  </a:cubicBezTo>
                  <a:cubicBezTo>
                    <a:pt x="11760" y="10630"/>
                    <a:pt x="8462" y="10996"/>
                    <a:pt x="5163" y="10630"/>
                  </a:cubicBezTo>
                  <a:cubicBezTo>
                    <a:pt x="2597" y="10630"/>
                    <a:pt x="-335" y="9897"/>
                    <a:pt x="31" y="6598"/>
                  </a:cubicBezTo>
                  <a:cubicBezTo>
                    <a:pt x="398" y="2199"/>
                    <a:pt x="4063" y="1100"/>
                    <a:pt x="6629" y="0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6A38C217-806D-4521-8647-42F77C8B165D}"/>
                </a:ext>
              </a:extLst>
            </p:cNvPr>
            <p:cNvSpPr/>
            <p:nvPr/>
          </p:nvSpPr>
          <p:spPr>
            <a:xfrm>
              <a:off x="11858920" y="5935753"/>
              <a:ext cx="24608" cy="22344"/>
            </a:xfrm>
            <a:custGeom>
              <a:avLst/>
              <a:gdLst>
                <a:gd name="connsiteX0" fmla="*/ 17619 w 24608"/>
                <a:gd name="connsiteY0" fmla="*/ 17260 h 22344"/>
                <a:gd name="connsiteX1" fmla="*/ 6257 w 24608"/>
                <a:gd name="connsiteY1" fmla="*/ 22025 h 22344"/>
                <a:gd name="connsiteX2" fmla="*/ 25 w 24608"/>
                <a:gd name="connsiteY2" fmla="*/ 17993 h 22344"/>
                <a:gd name="connsiteX3" fmla="*/ 6257 w 24608"/>
                <a:gd name="connsiteY3" fmla="*/ 13228 h 22344"/>
                <a:gd name="connsiteX4" fmla="*/ 15420 w 24608"/>
                <a:gd name="connsiteY4" fmla="*/ 33 h 22344"/>
                <a:gd name="connsiteX5" fmla="*/ 24584 w 24608"/>
                <a:gd name="connsiteY5" fmla="*/ 10296 h 22344"/>
                <a:gd name="connsiteX6" fmla="*/ 17619 w 24608"/>
                <a:gd name="connsiteY6" fmla="*/ 17260 h 22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8" h="22344">
                  <a:moveTo>
                    <a:pt x="17619" y="17260"/>
                  </a:moveTo>
                  <a:cubicBezTo>
                    <a:pt x="11388" y="12862"/>
                    <a:pt x="10288" y="20926"/>
                    <a:pt x="6257" y="22025"/>
                  </a:cubicBezTo>
                  <a:cubicBezTo>
                    <a:pt x="2591" y="23125"/>
                    <a:pt x="25" y="21292"/>
                    <a:pt x="25" y="17993"/>
                  </a:cubicBezTo>
                  <a:cubicBezTo>
                    <a:pt x="-341" y="13961"/>
                    <a:pt x="3324" y="13595"/>
                    <a:pt x="6257" y="13228"/>
                  </a:cubicBezTo>
                  <a:cubicBezTo>
                    <a:pt x="12854" y="11029"/>
                    <a:pt x="6623" y="-700"/>
                    <a:pt x="15420" y="33"/>
                  </a:cubicBezTo>
                  <a:cubicBezTo>
                    <a:pt x="20185" y="400"/>
                    <a:pt x="23851" y="5164"/>
                    <a:pt x="24584" y="10296"/>
                  </a:cubicBezTo>
                  <a:cubicBezTo>
                    <a:pt x="24950" y="15428"/>
                    <a:pt x="21285" y="16894"/>
                    <a:pt x="17619" y="1726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6BAC25BF-1EA9-4105-853F-467BBBDBFD40}"/>
                </a:ext>
              </a:extLst>
            </p:cNvPr>
            <p:cNvSpPr/>
            <p:nvPr/>
          </p:nvSpPr>
          <p:spPr>
            <a:xfrm>
              <a:off x="11876567" y="5866876"/>
              <a:ext cx="8527" cy="19793"/>
            </a:xfrm>
            <a:custGeom>
              <a:avLst/>
              <a:gdLst>
                <a:gd name="connsiteX0" fmla="*/ 5103 w 8527"/>
                <a:gd name="connsiteY0" fmla="*/ 0 h 19793"/>
                <a:gd name="connsiteX1" fmla="*/ 1804 w 8527"/>
                <a:gd name="connsiteY1" fmla="*/ 19793 h 19793"/>
                <a:gd name="connsiteX2" fmla="*/ 5103 w 8527"/>
                <a:gd name="connsiteY2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7" h="19793">
                  <a:moveTo>
                    <a:pt x="5103" y="0"/>
                  </a:moveTo>
                  <a:cubicBezTo>
                    <a:pt x="6203" y="6964"/>
                    <a:pt x="13900" y="15395"/>
                    <a:pt x="1804" y="19793"/>
                  </a:cubicBezTo>
                  <a:cubicBezTo>
                    <a:pt x="-3327" y="12096"/>
                    <a:pt x="4004" y="6231"/>
                    <a:pt x="5103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8761615C-3817-4E9C-B3CD-F541B9B4FB24}"/>
                </a:ext>
              </a:extLst>
            </p:cNvPr>
            <p:cNvSpPr/>
            <p:nvPr/>
          </p:nvSpPr>
          <p:spPr>
            <a:xfrm>
              <a:off x="12158041" y="5697536"/>
              <a:ext cx="30056" cy="42757"/>
            </a:xfrm>
            <a:custGeom>
              <a:avLst/>
              <a:gdLst>
                <a:gd name="connsiteX0" fmla="*/ 0 w 30056"/>
                <a:gd name="connsiteY0" fmla="*/ 0 h 42757"/>
                <a:gd name="connsiteX1" fmla="*/ 30056 w 30056"/>
                <a:gd name="connsiteY1" fmla="*/ 11363 h 42757"/>
                <a:gd name="connsiteX2" fmla="*/ 26024 w 30056"/>
                <a:gd name="connsiteY2" fmla="*/ 36654 h 42757"/>
                <a:gd name="connsiteX3" fmla="*/ 15761 w 30056"/>
                <a:gd name="connsiteY3" fmla="*/ 42152 h 42757"/>
                <a:gd name="connsiteX4" fmla="*/ 12462 w 30056"/>
                <a:gd name="connsiteY4" fmla="*/ 34088 h 42757"/>
                <a:gd name="connsiteX5" fmla="*/ 0 w 30056"/>
                <a:gd name="connsiteY5" fmla="*/ 7331 h 42757"/>
                <a:gd name="connsiteX6" fmla="*/ 0 w 30056"/>
                <a:gd name="connsiteY6" fmla="*/ 0 h 4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56" h="42757">
                  <a:moveTo>
                    <a:pt x="0" y="0"/>
                  </a:moveTo>
                  <a:cubicBezTo>
                    <a:pt x="9897" y="3665"/>
                    <a:pt x="20160" y="7697"/>
                    <a:pt x="30056" y="11363"/>
                  </a:cubicBezTo>
                  <a:cubicBezTo>
                    <a:pt x="28223" y="19793"/>
                    <a:pt x="25291" y="27857"/>
                    <a:pt x="26024" y="36654"/>
                  </a:cubicBezTo>
                  <a:cubicBezTo>
                    <a:pt x="26757" y="45451"/>
                    <a:pt x="19427" y="42152"/>
                    <a:pt x="15761" y="42152"/>
                  </a:cubicBezTo>
                  <a:cubicBezTo>
                    <a:pt x="10263" y="42518"/>
                    <a:pt x="10630" y="37020"/>
                    <a:pt x="12462" y="34088"/>
                  </a:cubicBezTo>
                  <a:cubicBezTo>
                    <a:pt x="23092" y="17960"/>
                    <a:pt x="6964" y="15028"/>
                    <a:pt x="0" y="7331"/>
                  </a:cubicBezTo>
                  <a:cubicBezTo>
                    <a:pt x="0" y="5132"/>
                    <a:pt x="0" y="2566"/>
                    <a:pt x="0" y="0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58E9CDFD-A4B0-4D91-BEF5-8EDAC592E9B7}"/>
                </a:ext>
              </a:extLst>
            </p:cNvPr>
            <p:cNvSpPr/>
            <p:nvPr/>
          </p:nvSpPr>
          <p:spPr>
            <a:xfrm>
              <a:off x="12087932" y="5516382"/>
              <a:ext cx="36020" cy="20411"/>
            </a:xfrm>
            <a:custGeom>
              <a:avLst/>
              <a:gdLst>
                <a:gd name="connsiteX0" fmla="*/ 36020 w 36020"/>
                <a:gd name="connsiteY0" fmla="*/ 12179 h 20411"/>
                <a:gd name="connsiteX1" fmla="*/ 2299 w 36020"/>
                <a:gd name="connsiteY1" fmla="*/ 14012 h 20411"/>
                <a:gd name="connsiteX2" fmla="*/ 2665 w 36020"/>
                <a:gd name="connsiteY2" fmla="*/ 2649 h 20411"/>
                <a:gd name="connsiteX3" fmla="*/ 11095 w 36020"/>
                <a:gd name="connsiteY3" fmla="*/ 5948 h 20411"/>
                <a:gd name="connsiteX4" fmla="*/ 36020 w 36020"/>
                <a:gd name="connsiteY4" fmla="*/ 12179 h 20411"/>
                <a:gd name="connsiteX5" fmla="*/ 36020 w 36020"/>
                <a:gd name="connsiteY5" fmla="*/ 12179 h 2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20" h="20411">
                  <a:moveTo>
                    <a:pt x="36020" y="12179"/>
                  </a:moveTo>
                  <a:cubicBezTo>
                    <a:pt x="27223" y="22442"/>
                    <a:pt x="9629" y="23175"/>
                    <a:pt x="2299" y="14012"/>
                  </a:cubicBezTo>
                  <a:cubicBezTo>
                    <a:pt x="-1000" y="9613"/>
                    <a:pt x="-634" y="6314"/>
                    <a:pt x="2665" y="2649"/>
                  </a:cubicBezTo>
                  <a:cubicBezTo>
                    <a:pt x="8163" y="-3216"/>
                    <a:pt x="8530" y="1916"/>
                    <a:pt x="11095" y="5948"/>
                  </a:cubicBezTo>
                  <a:cubicBezTo>
                    <a:pt x="16960" y="16577"/>
                    <a:pt x="27590" y="10713"/>
                    <a:pt x="36020" y="12179"/>
                  </a:cubicBezTo>
                  <a:lnTo>
                    <a:pt x="36020" y="12179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B99398-83ED-43C8-9BE7-581C636B0A94}"/>
                </a:ext>
              </a:extLst>
            </p:cNvPr>
            <p:cNvSpPr/>
            <p:nvPr/>
          </p:nvSpPr>
          <p:spPr>
            <a:xfrm>
              <a:off x="12433678" y="6223152"/>
              <a:ext cx="39585" cy="49339"/>
            </a:xfrm>
            <a:custGeom>
              <a:avLst/>
              <a:gdLst>
                <a:gd name="connsiteX0" fmla="*/ 24558 w 39585"/>
                <a:gd name="connsiteY0" fmla="*/ 11729 h 49339"/>
                <a:gd name="connsiteX1" fmla="*/ 39586 w 39585"/>
                <a:gd name="connsiteY1" fmla="*/ 34455 h 49339"/>
                <a:gd name="connsiteX2" fmla="*/ 0 w 39585"/>
                <a:gd name="connsiteY2" fmla="*/ 30056 h 49339"/>
                <a:gd name="connsiteX3" fmla="*/ 14661 w 39585"/>
                <a:gd name="connsiteY3" fmla="*/ 26391 h 49339"/>
                <a:gd name="connsiteX4" fmla="*/ 6597 w 39585"/>
                <a:gd name="connsiteY4" fmla="*/ 0 h 49339"/>
                <a:gd name="connsiteX5" fmla="*/ 24558 w 39585"/>
                <a:gd name="connsiteY5" fmla="*/ 11729 h 4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5" h="49339">
                  <a:moveTo>
                    <a:pt x="24558" y="11729"/>
                  </a:moveTo>
                  <a:cubicBezTo>
                    <a:pt x="26024" y="21626"/>
                    <a:pt x="30789" y="29323"/>
                    <a:pt x="39586" y="34455"/>
                  </a:cubicBezTo>
                  <a:cubicBezTo>
                    <a:pt x="27857" y="54981"/>
                    <a:pt x="27857" y="54981"/>
                    <a:pt x="0" y="30056"/>
                  </a:cubicBezTo>
                  <a:cubicBezTo>
                    <a:pt x="3299" y="23825"/>
                    <a:pt x="9530" y="30789"/>
                    <a:pt x="14661" y="26391"/>
                  </a:cubicBezTo>
                  <a:cubicBezTo>
                    <a:pt x="4398" y="20160"/>
                    <a:pt x="4398" y="10630"/>
                    <a:pt x="6597" y="0"/>
                  </a:cubicBezTo>
                  <a:cubicBezTo>
                    <a:pt x="15395" y="0"/>
                    <a:pt x="17594" y="9530"/>
                    <a:pt x="24558" y="11729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17C19D06-8C1B-4DA2-A7F8-D7D2E598B5E4}"/>
                </a:ext>
              </a:extLst>
            </p:cNvPr>
            <p:cNvSpPr/>
            <p:nvPr/>
          </p:nvSpPr>
          <p:spPr>
            <a:xfrm>
              <a:off x="12389326" y="6235614"/>
              <a:ext cx="22879" cy="35945"/>
            </a:xfrm>
            <a:custGeom>
              <a:avLst/>
              <a:gdLst>
                <a:gd name="connsiteX0" fmla="*/ 0 w 22879"/>
                <a:gd name="connsiteY0" fmla="*/ 35921 h 35945"/>
                <a:gd name="connsiteX1" fmla="*/ 3666 w 22879"/>
                <a:gd name="connsiteY1" fmla="*/ 0 h 35945"/>
                <a:gd name="connsiteX2" fmla="*/ 22359 w 22879"/>
                <a:gd name="connsiteY2" fmla="*/ 10630 h 35945"/>
                <a:gd name="connsiteX3" fmla="*/ 0 w 22879"/>
                <a:gd name="connsiteY3" fmla="*/ 35921 h 3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9" h="35945">
                  <a:moveTo>
                    <a:pt x="0" y="35921"/>
                  </a:moveTo>
                  <a:cubicBezTo>
                    <a:pt x="0" y="22359"/>
                    <a:pt x="22359" y="16128"/>
                    <a:pt x="3666" y="0"/>
                  </a:cubicBezTo>
                  <a:cubicBezTo>
                    <a:pt x="15395" y="0"/>
                    <a:pt x="25291" y="1100"/>
                    <a:pt x="22359" y="10630"/>
                  </a:cubicBezTo>
                  <a:cubicBezTo>
                    <a:pt x="19427" y="20893"/>
                    <a:pt x="17961" y="36654"/>
                    <a:pt x="0" y="35921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D2E4E7D2-A027-4590-A737-B1945FAE6FF9}"/>
                </a:ext>
              </a:extLst>
            </p:cNvPr>
            <p:cNvSpPr/>
            <p:nvPr/>
          </p:nvSpPr>
          <p:spPr>
            <a:xfrm>
              <a:off x="12374441" y="6218536"/>
              <a:ext cx="15618" cy="25875"/>
            </a:xfrm>
            <a:custGeom>
              <a:avLst/>
              <a:gdLst>
                <a:gd name="connsiteX0" fmla="*/ 15618 w 15618"/>
                <a:gd name="connsiteY0" fmla="*/ 25875 h 25875"/>
                <a:gd name="connsiteX1" fmla="*/ 2056 w 15618"/>
                <a:gd name="connsiteY1" fmla="*/ 5715 h 25875"/>
                <a:gd name="connsiteX2" fmla="*/ 14152 w 15618"/>
                <a:gd name="connsiteY2" fmla="*/ 10114 h 25875"/>
                <a:gd name="connsiteX3" fmla="*/ 15618 w 15618"/>
                <a:gd name="connsiteY3" fmla="*/ 25875 h 2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18" h="25875">
                  <a:moveTo>
                    <a:pt x="15618" y="25875"/>
                  </a:moveTo>
                  <a:cubicBezTo>
                    <a:pt x="2423" y="20011"/>
                    <a:pt x="-3442" y="14146"/>
                    <a:pt x="2056" y="5715"/>
                  </a:cubicBezTo>
                  <a:cubicBezTo>
                    <a:pt x="9387" y="-6014"/>
                    <a:pt x="14152" y="2783"/>
                    <a:pt x="14152" y="10114"/>
                  </a:cubicBezTo>
                  <a:cubicBezTo>
                    <a:pt x="14152" y="13413"/>
                    <a:pt x="8654" y="17811"/>
                    <a:pt x="15618" y="2587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5509759E-2F84-465F-B54B-468B31661069}"/>
                </a:ext>
              </a:extLst>
            </p:cNvPr>
            <p:cNvSpPr/>
            <p:nvPr/>
          </p:nvSpPr>
          <p:spPr>
            <a:xfrm>
              <a:off x="12379063" y="6200060"/>
              <a:ext cx="14719" cy="10333"/>
            </a:xfrm>
            <a:custGeom>
              <a:avLst/>
              <a:gdLst>
                <a:gd name="connsiteX0" fmla="*/ 0 w 14719"/>
                <a:gd name="connsiteY0" fmla="*/ 10263 h 10333"/>
                <a:gd name="connsiteX1" fmla="*/ 13195 w 14719"/>
                <a:gd name="connsiteY1" fmla="*/ 0 h 10333"/>
                <a:gd name="connsiteX2" fmla="*/ 14662 w 14719"/>
                <a:gd name="connsiteY2" fmla="*/ 4765 h 10333"/>
                <a:gd name="connsiteX3" fmla="*/ 0 w 14719"/>
                <a:gd name="connsiteY3" fmla="*/ 10263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19" h="10333">
                  <a:moveTo>
                    <a:pt x="0" y="10263"/>
                  </a:moveTo>
                  <a:cubicBezTo>
                    <a:pt x="4032" y="2199"/>
                    <a:pt x="8064" y="0"/>
                    <a:pt x="13195" y="0"/>
                  </a:cubicBezTo>
                  <a:cubicBezTo>
                    <a:pt x="13562" y="0"/>
                    <a:pt x="15028" y="3299"/>
                    <a:pt x="14662" y="4765"/>
                  </a:cubicBezTo>
                  <a:cubicBezTo>
                    <a:pt x="12829" y="12829"/>
                    <a:pt x="6964" y="9530"/>
                    <a:pt x="0" y="10263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25777243-15E8-4B54-BC19-367E04C87FB4}"/>
                </a:ext>
              </a:extLst>
            </p:cNvPr>
            <p:cNvSpPr/>
            <p:nvPr/>
          </p:nvSpPr>
          <p:spPr>
            <a:xfrm>
              <a:off x="11907328" y="5738919"/>
              <a:ext cx="34579" cy="45119"/>
            </a:xfrm>
            <a:custGeom>
              <a:avLst/>
              <a:gdLst>
                <a:gd name="connsiteX0" fmla="*/ 28957 w 34579"/>
                <a:gd name="connsiteY0" fmla="*/ 45120 h 45119"/>
                <a:gd name="connsiteX1" fmla="*/ 0 w 34579"/>
                <a:gd name="connsiteY1" fmla="*/ 7000 h 45119"/>
                <a:gd name="connsiteX2" fmla="*/ 22359 w 34579"/>
                <a:gd name="connsiteY2" fmla="*/ 16530 h 45119"/>
                <a:gd name="connsiteX3" fmla="*/ 24558 w 34579"/>
                <a:gd name="connsiteY3" fmla="*/ 35 h 45119"/>
                <a:gd name="connsiteX4" fmla="*/ 28590 w 34579"/>
                <a:gd name="connsiteY4" fmla="*/ 3701 h 45119"/>
                <a:gd name="connsiteX5" fmla="*/ 28957 w 34579"/>
                <a:gd name="connsiteY5" fmla="*/ 45120 h 4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79" h="45119">
                  <a:moveTo>
                    <a:pt x="28957" y="45120"/>
                  </a:moveTo>
                  <a:cubicBezTo>
                    <a:pt x="8430" y="40721"/>
                    <a:pt x="12829" y="17629"/>
                    <a:pt x="0" y="7000"/>
                  </a:cubicBezTo>
                  <a:cubicBezTo>
                    <a:pt x="9163" y="7366"/>
                    <a:pt x="16494" y="11398"/>
                    <a:pt x="22359" y="16530"/>
                  </a:cubicBezTo>
                  <a:cubicBezTo>
                    <a:pt x="28957" y="11032"/>
                    <a:pt x="16861" y="4434"/>
                    <a:pt x="24558" y="35"/>
                  </a:cubicBezTo>
                  <a:cubicBezTo>
                    <a:pt x="24925" y="-331"/>
                    <a:pt x="27124" y="2235"/>
                    <a:pt x="28590" y="3701"/>
                  </a:cubicBezTo>
                  <a:cubicBezTo>
                    <a:pt x="39953" y="17629"/>
                    <a:pt x="32255" y="31558"/>
                    <a:pt x="28957" y="4512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1DC6D915-7ED7-4B77-839E-EDFB21AC7448}"/>
                </a:ext>
              </a:extLst>
            </p:cNvPr>
            <p:cNvSpPr/>
            <p:nvPr/>
          </p:nvSpPr>
          <p:spPr>
            <a:xfrm>
              <a:off x="11970891" y="5772676"/>
              <a:ext cx="12614" cy="18636"/>
            </a:xfrm>
            <a:custGeom>
              <a:avLst/>
              <a:gdLst>
                <a:gd name="connsiteX0" fmla="*/ 6812 w 12614"/>
                <a:gd name="connsiteY0" fmla="*/ 0 h 18636"/>
                <a:gd name="connsiteX1" fmla="*/ 10478 w 12614"/>
                <a:gd name="connsiteY1" fmla="*/ 3665 h 18636"/>
                <a:gd name="connsiteX2" fmla="*/ 9745 w 12614"/>
                <a:gd name="connsiteY2" fmla="*/ 17960 h 18636"/>
                <a:gd name="connsiteX3" fmla="*/ 2414 w 12614"/>
                <a:gd name="connsiteY3" fmla="*/ 15028 h 18636"/>
                <a:gd name="connsiteX4" fmla="*/ 6812 w 12614"/>
                <a:gd name="connsiteY4" fmla="*/ 0 h 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4" h="18636">
                  <a:moveTo>
                    <a:pt x="6812" y="0"/>
                  </a:moveTo>
                  <a:cubicBezTo>
                    <a:pt x="7912" y="1100"/>
                    <a:pt x="9378" y="2566"/>
                    <a:pt x="10478" y="3665"/>
                  </a:cubicBezTo>
                  <a:cubicBezTo>
                    <a:pt x="12310" y="8797"/>
                    <a:pt x="14510" y="13929"/>
                    <a:pt x="9745" y="17960"/>
                  </a:cubicBezTo>
                  <a:cubicBezTo>
                    <a:pt x="7546" y="19793"/>
                    <a:pt x="2414" y="17594"/>
                    <a:pt x="2414" y="15028"/>
                  </a:cubicBezTo>
                  <a:cubicBezTo>
                    <a:pt x="2414" y="10263"/>
                    <a:pt x="-5283" y="1833"/>
                    <a:pt x="6812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DC41A38-63D3-4E87-B310-DAC9D64E1F9C}"/>
                </a:ext>
              </a:extLst>
            </p:cNvPr>
            <p:cNvSpPr/>
            <p:nvPr/>
          </p:nvSpPr>
          <p:spPr>
            <a:xfrm>
              <a:off x="12296815" y="5843785"/>
              <a:ext cx="15171" cy="23297"/>
            </a:xfrm>
            <a:custGeom>
              <a:avLst/>
              <a:gdLst>
                <a:gd name="connsiteX0" fmla="*/ 15172 w 15171"/>
                <a:gd name="connsiteY0" fmla="*/ 15028 h 23297"/>
                <a:gd name="connsiteX1" fmla="*/ 1243 w 15171"/>
                <a:gd name="connsiteY1" fmla="*/ 16128 h 23297"/>
                <a:gd name="connsiteX2" fmla="*/ 144 w 15171"/>
                <a:gd name="connsiteY2" fmla="*/ 0 h 23297"/>
                <a:gd name="connsiteX3" fmla="*/ 15172 w 15171"/>
                <a:gd name="connsiteY3" fmla="*/ 15028 h 2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71" h="23297">
                  <a:moveTo>
                    <a:pt x="15172" y="15028"/>
                  </a:moveTo>
                  <a:cubicBezTo>
                    <a:pt x="11507" y="27490"/>
                    <a:pt x="5275" y="24192"/>
                    <a:pt x="1243" y="16128"/>
                  </a:cubicBezTo>
                  <a:cubicBezTo>
                    <a:pt x="-956" y="11729"/>
                    <a:pt x="510" y="5498"/>
                    <a:pt x="144" y="0"/>
                  </a:cubicBezTo>
                  <a:cubicBezTo>
                    <a:pt x="9307" y="1100"/>
                    <a:pt x="13339" y="6598"/>
                    <a:pt x="15172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CD708E29-3401-4B0E-B0E6-F2DC4AD32354}"/>
                </a:ext>
              </a:extLst>
            </p:cNvPr>
            <p:cNvSpPr/>
            <p:nvPr/>
          </p:nvSpPr>
          <p:spPr>
            <a:xfrm>
              <a:off x="11858945" y="5772676"/>
              <a:ext cx="27948" cy="52415"/>
            </a:xfrm>
            <a:custGeom>
              <a:avLst/>
              <a:gdLst>
                <a:gd name="connsiteX0" fmla="*/ 24925 w 27948"/>
                <a:gd name="connsiteY0" fmla="*/ 15028 h 52415"/>
                <a:gd name="connsiteX1" fmla="*/ 24925 w 27948"/>
                <a:gd name="connsiteY1" fmla="*/ 45084 h 52415"/>
                <a:gd name="connsiteX2" fmla="*/ 24925 w 27948"/>
                <a:gd name="connsiteY2" fmla="*/ 52415 h 52415"/>
                <a:gd name="connsiteX3" fmla="*/ 0 w 27948"/>
                <a:gd name="connsiteY3" fmla="*/ 33355 h 52415"/>
                <a:gd name="connsiteX4" fmla="*/ 13195 w 27948"/>
                <a:gd name="connsiteY4" fmla="*/ 36287 h 52415"/>
                <a:gd name="connsiteX5" fmla="*/ 24925 w 27948"/>
                <a:gd name="connsiteY5" fmla="*/ 0 h 52415"/>
                <a:gd name="connsiteX6" fmla="*/ 24925 w 27948"/>
                <a:gd name="connsiteY6" fmla="*/ 15028 h 5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48" h="52415">
                  <a:moveTo>
                    <a:pt x="24925" y="15028"/>
                  </a:moveTo>
                  <a:cubicBezTo>
                    <a:pt x="9897" y="24925"/>
                    <a:pt x="26757" y="35188"/>
                    <a:pt x="24925" y="45084"/>
                  </a:cubicBezTo>
                  <a:cubicBezTo>
                    <a:pt x="24925" y="47650"/>
                    <a:pt x="24925" y="49849"/>
                    <a:pt x="24925" y="52415"/>
                  </a:cubicBezTo>
                  <a:cubicBezTo>
                    <a:pt x="13929" y="49483"/>
                    <a:pt x="4398" y="44718"/>
                    <a:pt x="0" y="33355"/>
                  </a:cubicBezTo>
                  <a:cubicBezTo>
                    <a:pt x="6231" y="29323"/>
                    <a:pt x="7697" y="39953"/>
                    <a:pt x="13195" y="36287"/>
                  </a:cubicBezTo>
                  <a:cubicBezTo>
                    <a:pt x="8430" y="21259"/>
                    <a:pt x="13929" y="9897"/>
                    <a:pt x="24925" y="0"/>
                  </a:cubicBezTo>
                  <a:cubicBezTo>
                    <a:pt x="28957" y="5132"/>
                    <a:pt x="28957" y="10263"/>
                    <a:pt x="24925" y="15028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BE3C0A3-6D7F-4186-98BB-9B2C6B53BF98}"/>
                </a:ext>
              </a:extLst>
            </p:cNvPr>
            <p:cNvSpPr/>
            <p:nvPr/>
          </p:nvSpPr>
          <p:spPr>
            <a:xfrm>
              <a:off x="11898898" y="5787704"/>
              <a:ext cx="22358" cy="19793"/>
            </a:xfrm>
            <a:custGeom>
              <a:avLst/>
              <a:gdLst>
                <a:gd name="connsiteX0" fmla="*/ 22359 w 22358"/>
                <a:gd name="connsiteY0" fmla="*/ 0 h 19793"/>
                <a:gd name="connsiteX1" fmla="*/ 22359 w 22358"/>
                <a:gd name="connsiteY1" fmla="*/ 19793 h 19793"/>
                <a:gd name="connsiteX2" fmla="*/ 0 w 22358"/>
                <a:gd name="connsiteY2" fmla="*/ 11363 h 19793"/>
                <a:gd name="connsiteX3" fmla="*/ 0 w 22358"/>
                <a:gd name="connsiteY3" fmla="*/ 11363 h 19793"/>
                <a:gd name="connsiteX4" fmla="*/ 22359 w 22358"/>
                <a:gd name="connsiteY4" fmla="*/ 0 h 19793"/>
                <a:gd name="connsiteX5" fmla="*/ 22359 w 22358"/>
                <a:gd name="connsiteY5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8" h="19793">
                  <a:moveTo>
                    <a:pt x="22359" y="0"/>
                  </a:moveTo>
                  <a:cubicBezTo>
                    <a:pt x="22359" y="6231"/>
                    <a:pt x="22359" y="12096"/>
                    <a:pt x="22359" y="19793"/>
                  </a:cubicBezTo>
                  <a:cubicBezTo>
                    <a:pt x="14295" y="16861"/>
                    <a:pt x="6964" y="13929"/>
                    <a:pt x="0" y="11363"/>
                  </a:cubicBezTo>
                  <a:lnTo>
                    <a:pt x="0" y="11363"/>
                  </a:lnTo>
                  <a:cubicBezTo>
                    <a:pt x="3299" y="-733"/>
                    <a:pt x="13195" y="367"/>
                    <a:pt x="22359" y="0"/>
                  </a:cubicBezTo>
                  <a:lnTo>
                    <a:pt x="22359" y="0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1BEB6F3F-91C5-4AA9-925B-9BAF7355331B}"/>
                </a:ext>
              </a:extLst>
            </p:cNvPr>
            <p:cNvSpPr/>
            <p:nvPr/>
          </p:nvSpPr>
          <p:spPr>
            <a:xfrm>
              <a:off x="11883614" y="5826067"/>
              <a:ext cx="12672" cy="21749"/>
            </a:xfrm>
            <a:custGeom>
              <a:avLst/>
              <a:gdLst>
                <a:gd name="connsiteX0" fmla="*/ 255 w 12672"/>
                <a:gd name="connsiteY0" fmla="*/ 21749 h 21749"/>
                <a:gd name="connsiteX1" fmla="*/ 3921 w 12672"/>
                <a:gd name="connsiteY1" fmla="*/ 3056 h 21749"/>
                <a:gd name="connsiteX2" fmla="*/ 12351 w 12672"/>
                <a:gd name="connsiteY2" fmla="*/ 8554 h 21749"/>
                <a:gd name="connsiteX3" fmla="*/ 255 w 12672"/>
                <a:gd name="connsiteY3" fmla="*/ 21749 h 2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2" h="21749">
                  <a:moveTo>
                    <a:pt x="255" y="21749"/>
                  </a:moveTo>
                  <a:cubicBezTo>
                    <a:pt x="-478" y="15152"/>
                    <a:pt x="255" y="8920"/>
                    <a:pt x="3921" y="3056"/>
                  </a:cubicBezTo>
                  <a:cubicBezTo>
                    <a:pt x="11985" y="-3175"/>
                    <a:pt x="13451" y="857"/>
                    <a:pt x="12351" y="8554"/>
                  </a:cubicBezTo>
                  <a:cubicBezTo>
                    <a:pt x="11252" y="15152"/>
                    <a:pt x="9052" y="21749"/>
                    <a:pt x="255" y="2174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12EAD620-1C89-419E-842F-D8A5F8141FAD}"/>
                </a:ext>
              </a:extLst>
            </p:cNvPr>
            <p:cNvSpPr/>
            <p:nvPr/>
          </p:nvSpPr>
          <p:spPr>
            <a:xfrm>
              <a:off x="12227465" y="5672139"/>
              <a:ext cx="16471" cy="22479"/>
            </a:xfrm>
            <a:custGeom>
              <a:avLst/>
              <a:gdLst>
                <a:gd name="connsiteX0" fmla="*/ 15979 w 16471"/>
                <a:gd name="connsiteY0" fmla="*/ 14767 h 22479"/>
                <a:gd name="connsiteX1" fmla="*/ 6449 w 16471"/>
                <a:gd name="connsiteY1" fmla="*/ 22464 h 22479"/>
                <a:gd name="connsiteX2" fmla="*/ 218 w 16471"/>
                <a:gd name="connsiteY2" fmla="*/ 13301 h 22479"/>
                <a:gd name="connsiteX3" fmla="*/ 10114 w 16471"/>
                <a:gd name="connsiteY3" fmla="*/ 105 h 22479"/>
                <a:gd name="connsiteX4" fmla="*/ 15979 w 16471"/>
                <a:gd name="connsiteY4" fmla="*/ 14767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1" h="22479">
                  <a:moveTo>
                    <a:pt x="15979" y="14767"/>
                  </a:moveTo>
                  <a:cubicBezTo>
                    <a:pt x="17812" y="18432"/>
                    <a:pt x="14513" y="22098"/>
                    <a:pt x="6449" y="22464"/>
                  </a:cubicBezTo>
                  <a:cubicBezTo>
                    <a:pt x="-149" y="22831"/>
                    <a:pt x="951" y="16600"/>
                    <a:pt x="218" y="13301"/>
                  </a:cubicBezTo>
                  <a:cubicBezTo>
                    <a:pt x="-1248" y="5970"/>
                    <a:pt x="4983" y="1205"/>
                    <a:pt x="10114" y="105"/>
                  </a:cubicBezTo>
                  <a:cubicBezTo>
                    <a:pt x="20011" y="-994"/>
                    <a:pt x="13413" y="6703"/>
                    <a:pt x="15979" y="14767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A426AB85-0CD7-4E30-B1CA-D3790DCD9DF1}"/>
                </a:ext>
              </a:extLst>
            </p:cNvPr>
            <p:cNvSpPr/>
            <p:nvPr/>
          </p:nvSpPr>
          <p:spPr>
            <a:xfrm>
              <a:off x="12220353" y="5788437"/>
              <a:ext cx="11361" cy="23091"/>
            </a:xfrm>
            <a:custGeom>
              <a:avLst/>
              <a:gdLst>
                <a:gd name="connsiteX0" fmla="*/ 11362 w 11361"/>
                <a:gd name="connsiteY0" fmla="*/ 0 h 23091"/>
                <a:gd name="connsiteX1" fmla="*/ 3298 w 11361"/>
                <a:gd name="connsiteY1" fmla="*/ 23092 h 23091"/>
                <a:gd name="connsiteX2" fmla="*/ 11362 w 11361"/>
                <a:gd name="connsiteY2" fmla="*/ 0 h 2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1" h="23091">
                  <a:moveTo>
                    <a:pt x="11362" y="0"/>
                  </a:moveTo>
                  <a:cubicBezTo>
                    <a:pt x="6230" y="6598"/>
                    <a:pt x="17226" y="19793"/>
                    <a:pt x="3298" y="23092"/>
                  </a:cubicBezTo>
                  <a:cubicBezTo>
                    <a:pt x="-4033" y="12096"/>
                    <a:pt x="1831" y="5498"/>
                    <a:pt x="11362" y="0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FEBEE379-7F44-4EC0-AB6C-7821C34B375D}"/>
                </a:ext>
              </a:extLst>
            </p:cNvPr>
            <p:cNvSpPr/>
            <p:nvPr/>
          </p:nvSpPr>
          <p:spPr>
            <a:xfrm>
              <a:off x="11294202" y="5167465"/>
              <a:ext cx="60019" cy="66141"/>
            </a:xfrm>
            <a:custGeom>
              <a:avLst/>
              <a:gdLst>
                <a:gd name="connsiteX0" fmla="*/ 60020 w 60019"/>
                <a:gd name="connsiteY0" fmla="*/ 15450 h 66141"/>
                <a:gd name="connsiteX1" fmla="*/ 51589 w 60019"/>
                <a:gd name="connsiteY1" fmla="*/ 28279 h 66141"/>
                <a:gd name="connsiteX2" fmla="*/ 40960 w 60019"/>
                <a:gd name="connsiteY2" fmla="*/ 44407 h 66141"/>
                <a:gd name="connsiteX3" fmla="*/ 34362 w 60019"/>
                <a:gd name="connsiteY3" fmla="*/ 50638 h 66141"/>
                <a:gd name="connsiteX4" fmla="*/ 18967 w 60019"/>
                <a:gd name="connsiteY4" fmla="*/ 56503 h 66141"/>
                <a:gd name="connsiteX5" fmla="*/ 3206 w 60019"/>
                <a:gd name="connsiteY5" fmla="*/ 63834 h 66141"/>
                <a:gd name="connsiteX6" fmla="*/ 2840 w 60019"/>
                <a:gd name="connsiteY6" fmla="*/ 39276 h 66141"/>
                <a:gd name="connsiteX7" fmla="*/ 36195 w 60019"/>
                <a:gd name="connsiteY7" fmla="*/ 4088 h 66141"/>
                <a:gd name="connsiteX8" fmla="*/ 50490 w 60019"/>
                <a:gd name="connsiteY8" fmla="*/ 789 h 66141"/>
                <a:gd name="connsiteX9" fmla="*/ 60020 w 60019"/>
                <a:gd name="connsiteY9" fmla="*/ 15450 h 6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19" h="66141">
                  <a:moveTo>
                    <a:pt x="60020" y="15450"/>
                  </a:moveTo>
                  <a:cubicBezTo>
                    <a:pt x="57821" y="19482"/>
                    <a:pt x="55621" y="25347"/>
                    <a:pt x="51589" y="28279"/>
                  </a:cubicBezTo>
                  <a:cubicBezTo>
                    <a:pt x="46091" y="32678"/>
                    <a:pt x="40227" y="35977"/>
                    <a:pt x="40960" y="44407"/>
                  </a:cubicBezTo>
                  <a:cubicBezTo>
                    <a:pt x="41326" y="49172"/>
                    <a:pt x="39494" y="50272"/>
                    <a:pt x="34362" y="50638"/>
                  </a:cubicBezTo>
                  <a:cubicBezTo>
                    <a:pt x="28864" y="51005"/>
                    <a:pt x="22999" y="52104"/>
                    <a:pt x="18967" y="56503"/>
                  </a:cubicBezTo>
                  <a:cubicBezTo>
                    <a:pt x="14569" y="61268"/>
                    <a:pt x="12003" y="70431"/>
                    <a:pt x="3206" y="63834"/>
                  </a:cubicBezTo>
                  <a:cubicBezTo>
                    <a:pt x="-6690" y="56503"/>
                    <a:pt x="10170" y="47339"/>
                    <a:pt x="2840" y="39276"/>
                  </a:cubicBezTo>
                  <a:cubicBezTo>
                    <a:pt x="22266" y="35610"/>
                    <a:pt x="21900" y="13251"/>
                    <a:pt x="36195" y="4088"/>
                  </a:cubicBezTo>
                  <a:cubicBezTo>
                    <a:pt x="41693" y="422"/>
                    <a:pt x="44992" y="-1044"/>
                    <a:pt x="50490" y="789"/>
                  </a:cubicBezTo>
                  <a:cubicBezTo>
                    <a:pt x="57454" y="2988"/>
                    <a:pt x="58920" y="8120"/>
                    <a:pt x="60020" y="15450"/>
                  </a:cubicBezTo>
                  <a:close/>
                </a:path>
              </a:pathLst>
            </a:custGeom>
            <a:solidFill>
              <a:srgbClr val="AB83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A1951E35-1A83-4965-9301-8B1FC4C1825E}"/>
                </a:ext>
              </a:extLst>
            </p:cNvPr>
            <p:cNvSpPr/>
            <p:nvPr/>
          </p:nvSpPr>
          <p:spPr>
            <a:xfrm>
              <a:off x="11265789" y="5140947"/>
              <a:ext cx="32676" cy="54430"/>
            </a:xfrm>
            <a:custGeom>
              <a:avLst/>
              <a:gdLst>
                <a:gd name="connsiteX0" fmla="*/ 22822 w 32676"/>
                <a:gd name="connsiteY0" fmla="*/ 54431 h 54430"/>
                <a:gd name="connsiteX1" fmla="*/ 15857 w 32676"/>
                <a:gd name="connsiteY1" fmla="*/ 45634 h 54430"/>
                <a:gd name="connsiteX2" fmla="*/ 16591 w 32676"/>
                <a:gd name="connsiteY2" fmla="*/ 1649 h 54430"/>
                <a:gd name="connsiteX3" fmla="*/ 25021 w 32676"/>
                <a:gd name="connsiteY3" fmla="*/ 1649 h 54430"/>
                <a:gd name="connsiteX4" fmla="*/ 22822 w 32676"/>
                <a:gd name="connsiteY4" fmla="*/ 7148 h 54430"/>
                <a:gd name="connsiteX5" fmla="*/ 21356 w 32676"/>
                <a:gd name="connsiteY5" fmla="*/ 17777 h 54430"/>
                <a:gd name="connsiteX6" fmla="*/ 22822 w 32676"/>
                <a:gd name="connsiteY6" fmla="*/ 54431 h 5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6" h="54430">
                  <a:moveTo>
                    <a:pt x="22822" y="54431"/>
                  </a:moveTo>
                  <a:cubicBezTo>
                    <a:pt x="20256" y="51499"/>
                    <a:pt x="19523" y="47833"/>
                    <a:pt x="15857" y="45634"/>
                  </a:cubicBezTo>
                  <a:cubicBezTo>
                    <a:pt x="-5768" y="31339"/>
                    <a:pt x="-5035" y="14845"/>
                    <a:pt x="16591" y="1649"/>
                  </a:cubicBezTo>
                  <a:cubicBezTo>
                    <a:pt x="19889" y="-550"/>
                    <a:pt x="22455" y="-550"/>
                    <a:pt x="25021" y="1649"/>
                  </a:cubicBezTo>
                  <a:cubicBezTo>
                    <a:pt x="27587" y="4215"/>
                    <a:pt x="25021" y="6781"/>
                    <a:pt x="22822" y="7148"/>
                  </a:cubicBezTo>
                  <a:cubicBezTo>
                    <a:pt x="12192" y="9347"/>
                    <a:pt x="16591" y="14845"/>
                    <a:pt x="21356" y="17777"/>
                  </a:cubicBezTo>
                  <a:cubicBezTo>
                    <a:pt x="37483" y="28773"/>
                    <a:pt x="34917" y="40503"/>
                    <a:pt x="22822" y="54431"/>
                  </a:cubicBezTo>
                  <a:close/>
                </a:path>
              </a:pathLst>
            </a:custGeom>
            <a:solidFill>
              <a:srgbClr val="A67F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AB880174-5738-4E14-A2A1-C01B4A7FC342}"/>
                </a:ext>
              </a:extLst>
            </p:cNvPr>
            <p:cNvSpPr/>
            <p:nvPr/>
          </p:nvSpPr>
          <p:spPr>
            <a:xfrm>
              <a:off x="11193495" y="7085618"/>
              <a:ext cx="17262" cy="40211"/>
            </a:xfrm>
            <a:custGeom>
              <a:avLst/>
              <a:gdLst>
                <a:gd name="connsiteX0" fmla="*/ 8613 w 17262"/>
                <a:gd name="connsiteY0" fmla="*/ 0 h 40211"/>
                <a:gd name="connsiteX1" fmla="*/ 17044 w 17262"/>
                <a:gd name="connsiteY1" fmla="*/ 31156 h 40211"/>
                <a:gd name="connsiteX2" fmla="*/ 12645 w 17262"/>
                <a:gd name="connsiteY2" fmla="*/ 39953 h 40211"/>
                <a:gd name="connsiteX3" fmla="*/ 4948 w 17262"/>
                <a:gd name="connsiteY3" fmla="*/ 34088 h 40211"/>
                <a:gd name="connsiteX4" fmla="*/ 8613 w 17262"/>
                <a:gd name="connsiteY4" fmla="*/ 0 h 4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62" h="40211">
                  <a:moveTo>
                    <a:pt x="8613" y="0"/>
                  </a:moveTo>
                  <a:cubicBezTo>
                    <a:pt x="11912" y="10263"/>
                    <a:pt x="9713" y="21992"/>
                    <a:pt x="17044" y="31156"/>
                  </a:cubicBezTo>
                  <a:cubicBezTo>
                    <a:pt x="18143" y="32255"/>
                    <a:pt x="14844" y="39220"/>
                    <a:pt x="12645" y="39953"/>
                  </a:cubicBezTo>
                  <a:cubicBezTo>
                    <a:pt x="8980" y="41419"/>
                    <a:pt x="7514" y="36287"/>
                    <a:pt x="4948" y="34088"/>
                  </a:cubicBezTo>
                  <a:cubicBezTo>
                    <a:pt x="-7881" y="21259"/>
                    <a:pt x="8247" y="11729"/>
                    <a:pt x="861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78894A36-B734-4648-9044-4DB6A16DD7BF}"/>
                </a:ext>
              </a:extLst>
            </p:cNvPr>
            <p:cNvSpPr/>
            <p:nvPr/>
          </p:nvSpPr>
          <p:spPr>
            <a:xfrm>
              <a:off x="10575278" y="6802087"/>
              <a:ext cx="126167" cy="112698"/>
            </a:xfrm>
            <a:custGeom>
              <a:avLst/>
              <a:gdLst>
                <a:gd name="connsiteX0" fmla="*/ 52464 w 126167"/>
                <a:gd name="connsiteY0" fmla="*/ 84134 h 112698"/>
                <a:gd name="connsiteX1" fmla="*/ 44767 w 126167"/>
                <a:gd name="connsiteY1" fmla="*/ 107592 h 112698"/>
                <a:gd name="connsiteX2" fmla="*/ 38169 w 126167"/>
                <a:gd name="connsiteY2" fmla="*/ 106859 h 112698"/>
                <a:gd name="connsiteX3" fmla="*/ 40735 w 126167"/>
                <a:gd name="connsiteY3" fmla="*/ 88166 h 112698"/>
                <a:gd name="connsiteX4" fmla="*/ 29739 w 126167"/>
                <a:gd name="connsiteY4" fmla="*/ 87433 h 112698"/>
                <a:gd name="connsiteX5" fmla="*/ 20209 w 126167"/>
                <a:gd name="connsiteY5" fmla="*/ 80835 h 112698"/>
                <a:gd name="connsiteX6" fmla="*/ 26073 w 126167"/>
                <a:gd name="connsiteY6" fmla="*/ 73871 h 112698"/>
                <a:gd name="connsiteX7" fmla="*/ 34137 w 126167"/>
                <a:gd name="connsiteY7" fmla="*/ 51145 h 112698"/>
                <a:gd name="connsiteX8" fmla="*/ 30838 w 126167"/>
                <a:gd name="connsiteY8" fmla="*/ 45647 h 112698"/>
                <a:gd name="connsiteX9" fmla="*/ 1149 w 126167"/>
                <a:gd name="connsiteY9" fmla="*/ 23288 h 112698"/>
                <a:gd name="connsiteX10" fmla="*/ 8113 w 126167"/>
                <a:gd name="connsiteY10" fmla="*/ 15591 h 112698"/>
                <a:gd name="connsiteX11" fmla="*/ 21675 w 126167"/>
                <a:gd name="connsiteY11" fmla="*/ 7161 h 112698"/>
                <a:gd name="connsiteX12" fmla="*/ 35970 w 126167"/>
                <a:gd name="connsiteY12" fmla="*/ 196 h 112698"/>
                <a:gd name="connsiteX13" fmla="*/ 47699 w 126167"/>
                <a:gd name="connsiteY13" fmla="*/ 7527 h 112698"/>
                <a:gd name="connsiteX14" fmla="*/ 40002 w 126167"/>
                <a:gd name="connsiteY14" fmla="*/ 18523 h 112698"/>
                <a:gd name="connsiteX15" fmla="*/ 34870 w 126167"/>
                <a:gd name="connsiteY15" fmla="*/ 29886 h 112698"/>
                <a:gd name="connsiteX16" fmla="*/ 48432 w 126167"/>
                <a:gd name="connsiteY16" fmla="*/ 35384 h 112698"/>
                <a:gd name="connsiteX17" fmla="*/ 56129 w 126167"/>
                <a:gd name="connsiteY17" fmla="*/ 38316 h 112698"/>
                <a:gd name="connsiteX18" fmla="*/ 50631 w 126167"/>
                <a:gd name="connsiteY18" fmla="*/ 45281 h 112698"/>
                <a:gd name="connsiteX19" fmla="*/ 42201 w 126167"/>
                <a:gd name="connsiteY19" fmla="*/ 54078 h 112698"/>
                <a:gd name="connsiteX20" fmla="*/ 52831 w 126167"/>
                <a:gd name="connsiteY20" fmla="*/ 58110 h 112698"/>
                <a:gd name="connsiteX21" fmla="*/ 58329 w 126167"/>
                <a:gd name="connsiteY21" fmla="*/ 66540 h 112698"/>
                <a:gd name="connsiteX22" fmla="*/ 77389 w 126167"/>
                <a:gd name="connsiteY22" fmla="*/ 91464 h 112698"/>
                <a:gd name="connsiteX23" fmla="*/ 87652 w 126167"/>
                <a:gd name="connsiteY23" fmla="*/ 85233 h 112698"/>
                <a:gd name="connsiteX24" fmla="*/ 103046 w 126167"/>
                <a:gd name="connsiteY24" fmla="*/ 80102 h 112698"/>
                <a:gd name="connsiteX25" fmla="*/ 123939 w 126167"/>
                <a:gd name="connsiteY25" fmla="*/ 102461 h 112698"/>
                <a:gd name="connsiteX26" fmla="*/ 125405 w 126167"/>
                <a:gd name="connsiteY26" fmla="*/ 109058 h 112698"/>
                <a:gd name="connsiteX27" fmla="*/ 115509 w 126167"/>
                <a:gd name="connsiteY27" fmla="*/ 111991 h 112698"/>
                <a:gd name="connsiteX28" fmla="*/ 63460 w 126167"/>
                <a:gd name="connsiteY28" fmla="*/ 107959 h 112698"/>
                <a:gd name="connsiteX29" fmla="*/ 62727 w 126167"/>
                <a:gd name="connsiteY29" fmla="*/ 100994 h 112698"/>
                <a:gd name="connsiteX30" fmla="*/ 52464 w 126167"/>
                <a:gd name="connsiteY30" fmla="*/ 84134 h 1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6167" h="112698">
                  <a:moveTo>
                    <a:pt x="52464" y="84134"/>
                  </a:moveTo>
                  <a:cubicBezTo>
                    <a:pt x="42201" y="92564"/>
                    <a:pt x="56129" y="103194"/>
                    <a:pt x="44767" y="107592"/>
                  </a:cubicBezTo>
                  <a:cubicBezTo>
                    <a:pt x="42934" y="108325"/>
                    <a:pt x="38169" y="107226"/>
                    <a:pt x="38169" y="106859"/>
                  </a:cubicBezTo>
                  <a:cubicBezTo>
                    <a:pt x="37802" y="100262"/>
                    <a:pt x="34504" y="93664"/>
                    <a:pt x="40735" y="88166"/>
                  </a:cubicBezTo>
                  <a:cubicBezTo>
                    <a:pt x="36703" y="85233"/>
                    <a:pt x="33037" y="86333"/>
                    <a:pt x="29739" y="87433"/>
                  </a:cubicBezTo>
                  <a:cubicBezTo>
                    <a:pt x="23874" y="89265"/>
                    <a:pt x="22041" y="85233"/>
                    <a:pt x="20209" y="80835"/>
                  </a:cubicBezTo>
                  <a:cubicBezTo>
                    <a:pt x="17643" y="74970"/>
                    <a:pt x="23141" y="75703"/>
                    <a:pt x="26073" y="73871"/>
                  </a:cubicBezTo>
                  <a:cubicBezTo>
                    <a:pt x="33771" y="68006"/>
                    <a:pt x="37436" y="61042"/>
                    <a:pt x="34137" y="51145"/>
                  </a:cubicBezTo>
                  <a:cubicBezTo>
                    <a:pt x="33404" y="48946"/>
                    <a:pt x="33771" y="44914"/>
                    <a:pt x="30838" y="45647"/>
                  </a:cubicBezTo>
                  <a:cubicBezTo>
                    <a:pt x="12511" y="50046"/>
                    <a:pt x="15810" y="25854"/>
                    <a:pt x="1149" y="23288"/>
                  </a:cubicBezTo>
                  <a:cubicBezTo>
                    <a:pt x="-2517" y="22555"/>
                    <a:pt x="3348" y="14491"/>
                    <a:pt x="8113" y="15591"/>
                  </a:cubicBezTo>
                  <a:cubicBezTo>
                    <a:pt x="15810" y="16691"/>
                    <a:pt x="20209" y="14125"/>
                    <a:pt x="21675" y="7161"/>
                  </a:cubicBezTo>
                  <a:cubicBezTo>
                    <a:pt x="23507" y="-1636"/>
                    <a:pt x="30838" y="930"/>
                    <a:pt x="35970" y="196"/>
                  </a:cubicBezTo>
                  <a:cubicBezTo>
                    <a:pt x="41468" y="-903"/>
                    <a:pt x="45866" y="2762"/>
                    <a:pt x="47699" y="7527"/>
                  </a:cubicBezTo>
                  <a:cubicBezTo>
                    <a:pt x="50265" y="14125"/>
                    <a:pt x="40735" y="14125"/>
                    <a:pt x="40002" y="18523"/>
                  </a:cubicBezTo>
                  <a:cubicBezTo>
                    <a:pt x="39269" y="22922"/>
                    <a:pt x="29372" y="23655"/>
                    <a:pt x="34870" y="29886"/>
                  </a:cubicBezTo>
                  <a:cubicBezTo>
                    <a:pt x="38169" y="33552"/>
                    <a:pt x="38902" y="45647"/>
                    <a:pt x="48432" y="35384"/>
                  </a:cubicBezTo>
                  <a:cubicBezTo>
                    <a:pt x="50998" y="32818"/>
                    <a:pt x="54663" y="35384"/>
                    <a:pt x="56129" y="38316"/>
                  </a:cubicBezTo>
                  <a:cubicBezTo>
                    <a:pt x="58695" y="43815"/>
                    <a:pt x="53564" y="43815"/>
                    <a:pt x="50631" y="45281"/>
                  </a:cubicBezTo>
                  <a:cubicBezTo>
                    <a:pt x="46599" y="47113"/>
                    <a:pt x="41834" y="49313"/>
                    <a:pt x="42201" y="54078"/>
                  </a:cubicBezTo>
                  <a:cubicBezTo>
                    <a:pt x="42567" y="60675"/>
                    <a:pt x="49532" y="58110"/>
                    <a:pt x="52831" y="58110"/>
                  </a:cubicBezTo>
                  <a:cubicBezTo>
                    <a:pt x="61261" y="58110"/>
                    <a:pt x="58329" y="59942"/>
                    <a:pt x="58329" y="66540"/>
                  </a:cubicBezTo>
                  <a:cubicBezTo>
                    <a:pt x="57962" y="77903"/>
                    <a:pt x="67126" y="86333"/>
                    <a:pt x="77389" y="91464"/>
                  </a:cubicBezTo>
                  <a:cubicBezTo>
                    <a:pt x="83253" y="94397"/>
                    <a:pt x="87285" y="95130"/>
                    <a:pt x="87652" y="85233"/>
                  </a:cubicBezTo>
                  <a:cubicBezTo>
                    <a:pt x="88018" y="74970"/>
                    <a:pt x="90951" y="68373"/>
                    <a:pt x="103046" y="80102"/>
                  </a:cubicBezTo>
                  <a:cubicBezTo>
                    <a:pt x="110377" y="87433"/>
                    <a:pt x="115142" y="96596"/>
                    <a:pt x="123939" y="102461"/>
                  </a:cubicBezTo>
                  <a:cubicBezTo>
                    <a:pt x="126138" y="103927"/>
                    <a:pt x="126871" y="106493"/>
                    <a:pt x="125405" y="109058"/>
                  </a:cubicBezTo>
                  <a:cubicBezTo>
                    <a:pt x="122839" y="112724"/>
                    <a:pt x="118074" y="113457"/>
                    <a:pt x="115509" y="111991"/>
                  </a:cubicBezTo>
                  <a:cubicBezTo>
                    <a:pt x="98648" y="100994"/>
                    <a:pt x="81054" y="106126"/>
                    <a:pt x="63460" y="107959"/>
                  </a:cubicBezTo>
                  <a:cubicBezTo>
                    <a:pt x="58695" y="108325"/>
                    <a:pt x="59428" y="107959"/>
                    <a:pt x="62727" y="100994"/>
                  </a:cubicBezTo>
                  <a:cubicBezTo>
                    <a:pt x="66759" y="90731"/>
                    <a:pt x="53197" y="91831"/>
                    <a:pt x="52464" y="84134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1EC083B-1FF6-4004-AE1D-05740828ADD3}"/>
                </a:ext>
              </a:extLst>
            </p:cNvPr>
            <p:cNvSpPr/>
            <p:nvPr/>
          </p:nvSpPr>
          <p:spPr>
            <a:xfrm>
              <a:off x="10536023" y="6866756"/>
              <a:ext cx="23150" cy="13966"/>
            </a:xfrm>
            <a:custGeom>
              <a:avLst/>
              <a:gdLst>
                <a:gd name="connsiteX0" fmla="*/ 22077 w 23150"/>
                <a:gd name="connsiteY0" fmla="*/ 10301 h 13966"/>
                <a:gd name="connsiteX1" fmla="*/ 14380 w 23150"/>
                <a:gd name="connsiteY1" fmla="*/ 13966 h 13966"/>
                <a:gd name="connsiteX2" fmla="*/ 10714 w 23150"/>
                <a:gd name="connsiteY2" fmla="*/ 13966 h 13966"/>
                <a:gd name="connsiteX3" fmla="*/ 451 w 23150"/>
                <a:gd name="connsiteY3" fmla="*/ 4437 h 13966"/>
                <a:gd name="connsiteX4" fmla="*/ 18045 w 23150"/>
                <a:gd name="connsiteY4" fmla="*/ 771 h 13966"/>
                <a:gd name="connsiteX5" fmla="*/ 22077 w 23150"/>
                <a:gd name="connsiteY5" fmla="*/ 10301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50" h="13966">
                  <a:moveTo>
                    <a:pt x="22077" y="10301"/>
                  </a:moveTo>
                  <a:cubicBezTo>
                    <a:pt x="19511" y="11401"/>
                    <a:pt x="16945" y="12867"/>
                    <a:pt x="14380" y="13966"/>
                  </a:cubicBezTo>
                  <a:cubicBezTo>
                    <a:pt x="13280" y="13966"/>
                    <a:pt x="11814" y="13966"/>
                    <a:pt x="10714" y="13966"/>
                  </a:cubicBezTo>
                  <a:cubicBezTo>
                    <a:pt x="4483" y="13600"/>
                    <a:pt x="-1748" y="10668"/>
                    <a:pt x="451" y="4437"/>
                  </a:cubicBezTo>
                  <a:cubicBezTo>
                    <a:pt x="3017" y="-3627"/>
                    <a:pt x="11447" y="5169"/>
                    <a:pt x="18045" y="771"/>
                  </a:cubicBezTo>
                  <a:cubicBezTo>
                    <a:pt x="23177" y="-2528"/>
                    <a:pt x="24276" y="5536"/>
                    <a:pt x="22077" y="10301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65F87FA-59CF-4EFA-B59E-57AC7D7FEE86}"/>
                </a:ext>
              </a:extLst>
            </p:cNvPr>
            <p:cNvSpPr/>
            <p:nvPr/>
          </p:nvSpPr>
          <p:spPr>
            <a:xfrm>
              <a:off x="10903675" y="6854698"/>
              <a:ext cx="48854" cy="89313"/>
            </a:xfrm>
            <a:custGeom>
              <a:avLst/>
              <a:gdLst>
                <a:gd name="connsiteX0" fmla="*/ 19497 w 48854"/>
                <a:gd name="connsiteY0" fmla="*/ 0 h 89313"/>
                <a:gd name="connsiteX1" fmla="*/ 32692 w 48854"/>
                <a:gd name="connsiteY1" fmla="*/ 3299 h 89313"/>
                <a:gd name="connsiteX2" fmla="*/ 48820 w 48854"/>
                <a:gd name="connsiteY2" fmla="*/ 26024 h 89313"/>
                <a:gd name="connsiteX3" fmla="*/ 23162 w 48854"/>
                <a:gd name="connsiteY3" fmla="*/ 40686 h 89313"/>
                <a:gd name="connsiteX4" fmla="*/ 18397 w 48854"/>
                <a:gd name="connsiteY4" fmla="*/ 46184 h 89313"/>
                <a:gd name="connsiteX5" fmla="*/ 17298 w 48854"/>
                <a:gd name="connsiteY5" fmla="*/ 76973 h 89313"/>
                <a:gd name="connsiteX6" fmla="*/ 17664 w 48854"/>
                <a:gd name="connsiteY6" fmla="*/ 88336 h 89313"/>
                <a:gd name="connsiteX7" fmla="*/ 7401 w 48854"/>
                <a:gd name="connsiteY7" fmla="*/ 82838 h 89313"/>
                <a:gd name="connsiteX8" fmla="*/ 5568 w 48854"/>
                <a:gd name="connsiteY8" fmla="*/ 41052 h 89313"/>
                <a:gd name="connsiteX9" fmla="*/ 19497 w 48854"/>
                <a:gd name="connsiteY9" fmla="*/ 0 h 8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54" h="89313">
                  <a:moveTo>
                    <a:pt x="19497" y="0"/>
                  </a:moveTo>
                  <a:cubicBezTo>
                    <a:pt x="23529" y="2566"/>
                    <a:pt x="23895" y="11729"/>
                    <a:pt x="32692" y="3299"/>
                  </a:cubicBezTo>
                  <a:cubicBezTo>
                    <a:pt x="38557" y="-2199"/>
                    <a:pt x="49553" y="12829"/>
                    <a:pt x="48820" y="26024"/>
                  </a:cubicBezTo>
                  <a:cubicBezTo>
                    <a:pt x="42222" y="34088"/>
                    <a:pt x="38190" y="46551"/>
                    <a:pt x="23162" y="40686"/>
                  </a:cubicBezTo>
                  <a:cubicBezTo>
                    <a:pt x="18764" y="38853"/>
                    <a:pt x="19863" y="43985"/>
                    <a:pt x="18397" y="46184"/>
                  </a:cubicBezTo>
                  <a:cubicBezTo>
                    <a:pt x="12899" y="56447"/>
                    <a:pt x="22796" y="66710"/>
                    <a:pt x="17298" y="76973"/>
                  </a:cubicBezTo>
                  <a:cubicBezTo>
                    <a:pt x="27194" y="80272"/>
                    <a:pt x="19497" y="87236"/>
                    <a:pt x="17664" y="88336"/>
                  </a:cubicBezTo>
                  <a:cubicBezTo>
                    <a:pt x="12899" y="91635"/>
                    <a:pt x="10334" y="85770"/>
                    <a:pt x="7401" y="82838"/>
                  </a:cubicBezTo>
                  <a:cubicBezTo>
                    <a:pt x="-6527" y="69642"/>
                    <a:pt x="3003" y="52782"/>
                    <a:pt x="5568" y="41052"/>
                  </a:cubicBezTo>
                  <a:cubicBezTo>
                    <a:pt x="9234" y="27857"/>
                    <a:pt x="4469" y="9530"/>
                    <a:pt x="19497" y="0"/>
                  </a:cubicBezTo>
                  <a:close/>
                </a:path>
              </a:pathLst>
            </a:custGeom>
            <a:solidFill>
              <a:srgbClr val="D6B8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1C5DDCB0-0142-4C04-B5BA-A212A36E746A}"/>
                </a:ext>
              </a:extLst>
            </p:cNvPr>
            <p:cNvSpPr/>
            <p:nvPr/>
          </p:nvSpPr>
          <p:spPr>
            <a:xfrm>
              <a:off x="10922040" y="6797885"/>
              <a:ext cx="26056" cy="53147"/>
            </a:xfrm>
            <a:custGeom>
              <a:avLst/>
              <a:gdLst>
                <a:gd name="connsiteX0" fmla="*/ 26056 w 26056"/>
                <a:gd name="connsiteY0" fmla="*/ 0 h 53147"/>
                <a:gd name="connsiteX1" fmla="*/ 11761 w 26056"/>
                <a:gd name="connsiteY1" fmla="*/ 42518 h 53147"/>
                <a:gd name="connsiteX2" fmla="*/ 32 w 26056"/>
                <a:gd name="connsiteY2" fmla="*/ 53148 h 53147"/>
                <a:gd name="connsiteX3" fmla="*/ 16893 w 26056"/>
                <a:gd name="connsiteY3" fmla="*/ 5864 h 53147"/>
                <a:gd name="connsiteX4" fmla="*/ 26056 w 26056"/>
                <a:gd name="connsiteY4" fmla="*/ 0 h 5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56" h="53147">
                  <a:moveTo>
                    <a:pt x="26056" y="0"/>
                  </a:moveTo>
                  <a:cubicBezTo>
                    <a:pt x="22757" y="14661"/>
                    <a:pt x="12128" y="27124"/>
                    <a:pt x="11761" y="42518"/>
                  </a:cubicBezTo>
                  <a:cubicBezTo>
                    <a:pt x="11395" y="51315"/>
                    <a:pt x="-701" y="44717"/>
                    <a:pt x="32" y="53148"/>
                  </a:cubicBezTo>
                  <a:cubicBezTo>
                    <a:pt x="7363" y="38120"/>
                    <a:pt x="-2534" y="16494"/>
                    <a:pt x="16893" y="5864"/>
                  </a:cubicBezTo>
                  <a:cubicBezTo>
                    <a:pt x="20192" y="4032"/>
                    <a:pt x="23124" y="2199"/>
                    <a:pt x="26056" y="0"/>
                  </a:cubicBezTo>
                  <a:close/>
                </a:path>
              </a:pathLst>
            </a:custGeom>
            <a:solidFill>
              <a:srgbClr val="CEAF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319879CA-2FB5-49EB-B2D7-3B2C335FF13D}"/>
                </a:ext>
              </a:extLst>
            </p:cNvPr>
            <p:cNvSpPr/>
            <p:nvPr/>
          </p:nvSpPr>
          <p:spPr>
            <a:xfrm>
              <a:off x="10845695" y="6911878"/>
              <a:ext cx="10224" cy="17754"/>
            </a:xfrm>
            <a:custGeom>
              <a:avLst/>
              <a:gdLst>
                <a:gd name="connsiteX0" fmla="*/ 8568 w 10224"/>
                <a:gd name="connsiteY0" fmla="*/ 0 h 17754"/>
                <a:gd name="connsiteX1" fmla="*/ 7835 w 10224"/>
                <a:gd name="connsiteY1" fmla="*/ 17227 h 17754"/>
                <a:gd name="connsiteX2" fmla="*/ 1970 w 10224"/>
                <a:gd name="connsiteY2" fmla="*/ 14662 h 17754"/>
                <a:gd name="connsiteX3" fmla="*/ 8568 w 10224"/>
                <a:gd name="connsiteY3" fmla="*/ 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4" h="17754">
                  <a:moveTo>
                    <a:pt x="8568" y="0"/>
                  </a:moveTo>
                  <a:cubicBezTo>
                    <a:pt x="7468" y="7698"/>
                    <a:pt x="13333" y="12829"/>
                    <a:pt x="7835" y="17227"/>
                  </a:cubicBezTo>
                  <a:cubicBezTo>
                    <a:pt x="6002" y="18694"/>
                    <a:pt x="3436" y="16861"/>
                    <a:pt x="1970" y="14662"/>
                  </a:cubicBezTo>
                  <a:cubicBezTo>
                    <a:pt x="-2428" y="8064"/>
                    <a:pt x="870" y="4765"/>
                    <a:pt x="8568" y="0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C30D765E-517D-4668-B528-668CFDC52724}"/>
                </a:ext>
              </a:extLst>
            </p:cNvPr>
            <p:cNvSpPr/>
            <p:nvPr/>
          </p:nvSpPr>
          <p:spPr>
            <a:xfrm>
              <a:off x="11052960" y="6773719"/>
              <a:ext cx="137754" cy="139991"/>
            </a:xfrm>
            <a:custGeom>
              <a:avLst/>
              <a:gdLst>
                <a:gd name="connsiteX0" fmla="*/ 53848 w 137754"/>
                <a:gd name="connsiteY0" fmla="*/ 13170 h 139991"/>
                <a:gd name="connsiteX1" fmla="*/ 87203 w 137754"/>
                <a:gd name="connsiteY1" fmla="*/ 9138 h 139991"/>
                <a:gd name="connsiteX2" fmla="*/ 117626 w 137754"/>
                <a:gd name="connsiteY2" fmla="*/ 2173 h 139991"/>
                <a:gd name="connsiteX3" fmla="*/ 120925 w 137754"/>
                <a:gd name="connsiteY3" fmla="*/ 6572 h 139991"/>
                <a:gd name="connsiteX4" fmla="*/ 124223 w 137754"/>
                <a:gd name="connsiteY4" fmla="*/ 41027 h 139991"/>
                <a:gd name="connsiteX5" fmla="*/ 122757 w 137754"/>
                <a:gd name="connsiteY5" fmla="*/ 47624 h 139991"/>
                <a:gd name="connsiteX6" fmla="*/ 106263 w 137754"/>
                <a:gd name="connsiteY6" fmla="*/ 91975 h 139991"/>
                <a:gd name="connsiteX7" fmla="*/ 84271 w 137754"/>
                <a:gd name="connsiteY7" fmla="*/ 95641 h 139991"/>
                <a:gd name="connsiteX8" fmla="*/ 82438 w 137754"/>
                <a:gd name="connsiteY8" fmla="*/ 100406 h 139991"/>
                <a:gd name="connsiteX9" fmla="*/ 43951 w 137754"/>
                <a:gd name="connsiteY9" fmla="*/ 87944 h 139991"/>
                <a:gd name="connsiteX10" fmla="*/ 42852 w 137754"/>
                <a:gd name="connsiteY10" fmla="*/ 115067 h 139991"/>
                <a:gd name="connsiteX11" fmla="*/ 34788 w 137754"/>
                <a:gd name="connsiteY11" fmla="*/ 128629 h 139991"/>
                <a:gd name="connsiteX12" fmla="*/ 20859 w 137754"/>
                <a:gd name="connsiteY12" fmla="*/ 139992 h 139991"/>
                <a:gd name="connsiteX13" fmla="*/ 6564 w 137754"/>
                <a:gd name="connsiteY13" fmla="*/ 118366 h 139991"/>
                <a:gd name="connsiteX14" fmla="*/ 12796 w 137754"/>
                <a:gd name="connsiteY14" fmla="*/ 87210 h 139991"/>
                <a:gd name="connsiteX15" fmla="*/ 19393 w 137754"/>
                <a:gd name="connsiteY15" fmla="*/ 93075 h 139991"/>
                <a:gd name="connsiteX16" fmla="*/ 20493 w 137754"/>
                <a:gd name="connsiteY16" fmla="*/ 91975 h 139991"/>
                <a:gd name="connsiteX17" fmla="*/ 12796 w 137754"/>
                <a:gd name="connsiteY17" fmla="*/ 87577 h 139991"/>
                <a:gd name="connsiteX18" fmla="*/ 700 w 137754"/>
                <a:gd name="connsiteY18" fmla="*/ 87944 h 139991"/>
                <a:gd name="connsiteX19" fmla="*/ 4365 w 137754"/>
                <a:gd name="connsiteY19" fmla="*/ 70350 h 139991"/>
                <a:gd name="connsiteX20" fmla="*/ 11696 w 137754"/>
                <a:gd name="connsiteY20" fmla="*/ 64118 h 139991"/>
                <a:gd name="connsiteX21" fmla="*/ 19760 w 137754"/>
                <a:gd name="connsiteY21" fmla="*/ 69250 h 139991"/>
                <a:gd name="connsiteX22" fmla="*/ 26724 w 137754"/>
                <a:gd name="connsiteY22" fmla="*/ 75481 h 139991"/>
                <a:gd name="connsiteX23" fmla="*/ 27091 w 137754"/>
                <a:gd name="connsiteY23" fmla="*/ 64485 h 139991"/>
                <a:gd name="connsiteX24" fmla="*/ 10963 w 137754"/>
                <a:gd name="connsiteY24" fmla="*/ 39927 h 139991"/>
                <a:gd name="connsiteX25" fmla="*/ 5465 w 137754"/>
                <a:gd name="connsiteY25" fmla="*/ 22700 h 139991"/>
                <a:gd name="connsiteX26" fmla="*/ 23059 w 137754"/>
                <a:gd name="connsiteY26" fmla="*/ 24532 h 139991"/>
                <a:gd name="connsiteX27" fmla="*/ 36254 w 137754"/>
                <a:gd name="connsiteY27" fmla="*/ 27831 h 139991"/>
                <a:gd name="connsiteX28" fmla="*/ 45784 w 137754"/>
                <a:gd name="connsiteY28" fmla="*/ 18301 h 139991"/>
                <a:gd name="connsiteX29" fmla="*/ 53848 w 137754"/>
                <a:gd name="connsiteY29" fmla="*/ 13170 h 13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754" h="139991">
                  <a:moveTo>
                    <a:pt x="53848" y="13170"/>
                  </a:moveTo>
                  <a:cubicBezTo>
                    <a:pt x="64111" y="8405"/>
                    <a:pt x="71075" y="-11388"/>
                    <a:pt x="87203" y="9138"/>
                  </a:cubicBezTo>
                  <a:cubicBezTo>
                    <a:pt x="92334" y="16102"/>
                    <a:pt x="110295" y="17202"/>
                    <a:pt x="117626" y="2173"/>
                  </a:cubicBezTo>
                  <a:cubicBezTo>
                    <a:pt x="118725" y="3640"/>
                    <a:pt x="119458" y="6205"/>
                    <a:pt x="120925" y="6572"/>
                  </a:cubicBezTo>
                  <a:cubicBezTo>
                    <a:pt x="141817" y="16468"/>
                    <a:pt x="143650" y="27831"/>
                    <a:pt x="124223" y="41027"/>
                  </a:cubicBezTo>
                  <a:cubicBezTo>
                    <a:pt x="121658" y="42859"/>
                    <a:pt x="122024" y="45425"/>
                    <a:pt x="122757" y="47624"/>
                  </a:cubicBezTo>
                  <a:cubicBezTo>
                    <a:pt x="132654" y="80613"/>
                    <a:pt x="132654" y="80613"/>
                    <a:pt x="106263" y="91975"/>
                  </a:cubicBezTo>
                  <a:cubicBezTo>
                    <a:pt x="98932" y="93442"/>
                    <a:pt x="90502" y="88310"/>
                    <a:pt x="84271" y="95641"/>
                  </a:cubicBezTo>
                  <a:cubicBezTo>
                    <a:pt x="84637" y="97474"/>
                    <a:pt x="83904" y="99673"/>
                    <a:pt x="82438" y="100406"/>
                  </a:cubicBezTo>
                  <a:cubicBezTo>
                    <a:pt x="74741" y="102239"/>
                    <a:pt x="49083" y="93808"/>
                    <a:pt x="43951" y="87944"/>
                  </a:cubicBezTo>
                  <a:cubicBezTo>
                    <a:pt x="42119" y="97107"/>
                    <a:pt x="38453" y="105537"/>
                    <a:pt x="42852" y="115067"/>
                  </a:cubicBezTo>
                  <a:cubicBezTo>
                    <a:pt x="45784" y="122032"/>
                    <a:pt x="40653" y="128996"/>
                    <a:pt x="34788" y="128629"/>
                  </a:cubicBezTo>
                  <a:cubicBezTo>
                    <a:pt x="24891" y="127896"/>
                    <a:pt x="24158" y="134860"/>
                    <a:pt x="20859" y="139992"/>
                  </a:cubicBezTo>
                  <a:cubicBezTo>
                    <a:pt x="8764" y="137060"/>
                    <a:pt x="9497" y="130096"/>
                    <a:pt x="6564" y="118366"/>
                  </a:cubicBezTo>
                  <a:cubicBezTo>
                    <a:pt x="2899" y="103705"/>
                    <a:pt x="5465" y="96740"/>
                    <a:pt x="12796" y="87210"/>
                  </a:cubicBezTo>
                  <a:cubicBezTo>
                    <a:pt x="15361" y="88676"/>
                    <a:pt x="16094" y="92708"/>
                    <a:pt x="19393" y="93075"/>
                  </a:cubicBezTo>
                  <a:cubicBezTo>
                    <a:pt x="20126" y="93075"/>
                    <a:pt x="20859" y="92342"/>
                    <a:pt x="20493" y="91975"/>
                  </a:cubicBezTo>
                  <a:cubicBezTo>
                    <a:pt x="18294" y="89776"/>
                    <a:pt x="15361" y="89043"/>
                    <a:pt x="12796" y="87577"/>
                  </a:cubicBezTo>
                  <a:cubicBezTo>
                    <a:pt x="8764" y="79513"/>
                    <a:pt x="4732" y="91609"/>
                    <a:pt x="700" y="87944"/>
                  </a:cubicBezTo>
                  <a:cubicBezTo>
                    <a:pt x="-3332" y="81346"/>
                    <a:pt x="11696" y="78780"/>
                    <a:pt x="4365" y="70350"/>
                  </a:cubicBezTo>
                  <a:cubicBezTo>
                    <a:pt x="2166" y="67784"/>
                    <a:pt x="8397" y="65218"/>
                    <a:pt x="11696" y="64118"/>
                  </a:cubicBezTo>
                  <a:cubicBezTo>
                    <a:pt x="16461" y="62286"/>
                    <a:pt x="18660" y="65585"/>
                    <a:pt x="19760" y="69250"/>
                  </a:cubicBezTo>
                  <a:cubicBezTo>
                    <a:pt x="20859" y="73282"/>
                    <a:pt x="22692" y="77680"/>
                    <a:pt x="26724" y="75481"/>
                  </a:cubicBezTo>
                  <a:cubicBezTo>
                    <a:pt x="31123" y="73282"/>
                    <a:pt x="30023" y="68883"/>
                    <a:pt x="27091" y="64485"/>
                  </a:cubicBezTo>
                  <a:cubicBezTo>
                    <a:pt x="21593" y="56421"/>
                    <a:pt x="16094" y="48357"/>
                    <a:pt x="10963" y="39927"/>
                  </a:cubicBezTo>
                  <a:cubicBezTo>
                    <a:pt x="7664" y="34429"/>
                    <a:pt x="-1133" y="29297"/>
                    <a:pt x="5465" y="22700"/>
                  </a:cubicBezTo>
                  <a:cubicBezTo>
                    <a:pt x="8397" y="19767"/>
                    <a:pt x="19027" y="21234"/>
                    <a:pt x="23059" y="24532"/>
                  </a:cubicBezTo>
                  <a:cubicBezTo>
                    <a:pt x="27824" y="28198"/>
                    <a:pt x="31123" y="28198"/>
                    <a:pt x="36254" y="27831"/>
                  </a:cubicBezTo>
                  <a:cubicBezTo>
                    <a:pt x="42852" y="27465"/>
                    <a:pt x="50916" y="30763"/>
                    <a:pt x="45784" y="18301"/>
                  </a:cubicBezTo>
                  <a:cubicBezTo>
                    <a:pt x="44318" y="16102"/>
                    <a:pt x="49816" y="13536"/>
                    <a:pt x="53848" y="1317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E9034BAF-1DE9-4CC4-8E6F-DF88BBF30634}"/>
                </a:ext>
              </a:extLst>
            </p:cNvPr>
            <p:cNvSpPr/>
            <p:nvPr/>
          </p:nvSpPr>
          <p:spPr>
            <a:xfrm>
              <a:off x="11071796" y="6851378"/>
              <a:ext cx="83395" cy="97579"/>
            </a:xfrm>
            <a:custGeom>
              <a:avLst/>
              <a:gdLst>
                <a:gd name="connsiteX0" fmla="*/ 1290 w 83395"/>
                <a:gd name="connsiteY0" fmla="*/ 63433 h 97579"/>
                <a:gd name="connsiteX1" fmla="*/ 13386 w 83395"/>
                <a:gd name="connsiteY1" fmla="*/ 48771 h 97579"/>
                <a:gd name="connsiteX2" fmla="*/ 19617 w 83395"/>
                <a:gd name="connsiteY2" fmla="*/ 38508 h 97579"/>
                <a:gd name="connsiteX3" fmla="*/ 19617 w 83395"/>
                <a:gd name="connsiteY3" fmla="*/ 6253 h 97579"/>
                <a:gd name="connsiteX4" fmla="*/ 24749 w 83395"/>
                <a:gd name="connsiteY4" fmla="*/ 22 h 97579"/>
                <a:gd name="connsiteX5" fmla="*/ 29147 w 83395"/>
                <a:gd name="connsiteY5" fmla="*/ 6619 h 97579"/>
                <a:gd name="connsiteX6" fmla="*/ 42343 w 83395"/>
                <a:gd name="connsiteY6" fmla="*/ 12117 h 97579"/>
                <a:gd name="connsiteX7" fmla="*/ 52972 w 83395"/>
                <a:gd name="connsiteY7" fmla="*/ 16882 h 97579"/>
                <a:gd name="connsiteX8" fmla="*/ 65068 w 83395"/>
                <a:gd name="connsiteY8" fmla="*/ 18715 h 97579"/>
                <a:gd name="connsiteX9" fmla="*/ 83395 w 83395"/>
                <a:gd name="connsiteY9" fmla="*/ 18715 h 97579"/>
                <a:gd name="connsiteX10" fmla="*/ 26948 w 83395"/>
                <a:gd name="connsiteY10" fmla="*/ 97521 h 97579"/>
                <a:gd name="connsiteX11" fmla="*/ 21450 w 83395"/>
                <a:gd name="connsiteY11" fmla="*/ 96788 h 97579"/>
                <a:gd name="connsiteX12" fmla="*/ 3856 w 83395"/>
                <a:gd name="connsiteY12" fmla="*/ 96054 h 97579"/>
                <a:gd name="connsiteX13" fmla="*/ 1290 w 83395"/>
                <a:gd name="connsiteY13" fmla="*/ 63433 h 9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395" h="97579">
                  <a:moveTo>
                    <a:pt x="1290" y="63433"/>
                  </a:moveTo>
                  <a:cubicBezTo>
                    <a:pt x="-1275" y="48771"/>
                    <a:pt x="-1275" y="49138"/>
                    <a:pt x="13386" y="48771"/>
                  </a:cubicBezTo>
                  <a:cubicBezTo>
                    <a:pt x="17418" y="48771"/>
                    <a:pt x="24016" y="42907"/>
                    <a:pt x="19617" y="38508"/>
                  </a:cubicBezTo>
                  <a:cubicBezTo>
                    <a:pt x="7521" y="27145"/>
                    <a:pt x="23283" y="17249"/>
                    <a:pt x="19617" y="6253"/>
                  </a:cubicBezTo>
                  <a:cubicBezTo>
                    <a:pt x="18518" y="3320"/>
                    <a:pt x="20717" y="22"/>
                    <a:pt x="24749" y="22"/>
                  </a:cubicBezTo>
                  <a:cubicBezTo>
                    <a:pt x="29514" y="-345"/>
                    <a:pt x="28414" y="4053"/>
                    <a:pt x="29147" y="6619"/>
                  </a:cubicBezTo>
                  <a:cubicBezTo>
                    <a:pt x="30980" y="14683"/>
                    <a:pt x="32080" y="22014"/>
                    <a:pt x="42343" y="12117"/>
                  </a:cubicBezTo>
                  <a:cubicBezTo>
                    <a:pt x="45642" y="8818"/>
                    <a:pt x="50406" y="13217"/>
                    <a:pt x="52972" y="16882"/>
                  </a:cubicBezTo>
                  <a:cubicBezTo>
                    <a:pt x="56271" y="22380"/>
                    <a:pt x="60303" y="23113"/>
                    <a:pt x="65068" y="18715"/>
                  </a:cubicBezTo>
                  <a:cubicBezTo>
                    <a:pt x="69833" y="18715"/>
                    <a:pt x="74965" y="18715"/>
                    <a:pt x="83395" y="18715"/>
                  </a:cubicBezTo>
                  <a:cubicBezTo>
                    <a:pt x="60670" y="44739"/>
                    <a:pt x="51140" y="75895"/>
                    <a:pt x="26948" y="97521"/>
                  </a:cubicBezTo>
                  <a:cubicBezTo>
                    <a:pt x="25115" y="97521"/>
                    <a:pt x="22550" y="97887"/>
                    <a:pt x="21450" y="96788"/>
                  </a:cubicBezTo>
                  <a:cubicBezTo>
                    <a:pt x="14486" y="90923"/>
                    <a:pt x="10087" y="90923"/>
                    <a:pt x="3856" y="96054"/>
                  </a:cubicBezTo>
                  <a:cubicBezTo>
                    <a:pt x="-2742" y="85791"/>
                    <a:pt x="7155" y="73696"/>
                    <a:pt x="1290" y="63433"/>
                  </a:cubicBezTo>
                  <a:close/>
                </a:path>
              </a:pathLst>
            </a:custGeom>
            <a:solidFill>
              <a:srgbClr val="DCC0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4981AE0C-0ECD-4EB3-8E48-11F80A3F20BD}"/>
                </a:ext>
              </a:extLst>
            </p:cNvPr>
            <p:cNvSpPr/>
            <p:nvPr/>
          </p:nvSpPr>
          <p:spPr>
            <a:xfrm>
              <a:off x="10944710" y="6892452"/>
              <a:ext cx="41873" cy="50158"/>
            </a:xfrm>
            <a:custGeom>
              <a:avLst/>
              <a:gdLst>
                <a:gd name="connsiteX0" fmla="*/ 88 w 41873"/>
                <a:gd name="connsiteY0" fmla="*/ 48750 h 50158"/>
                <a:gd name="connsiteX1" fmla="*/ 20614 w 41873"/>
                <a:gd name="connsiteY1" fmla="*/ 38853 h 50158"/>
                <a:gd name="connsiteX2" fmla="*/ 25013 w 41873"/>
                <a:gd name="connsiteY2" fmla="*/ 0 h 50158"/>
                <a:gd name="connsiteX3" fmla="*/ 41874 w 41873"/>
                <a:gd name="connsiteY3" fmla="*/ 16128 h 50158"/>
                <a:gd name="connsiteX4" fmla="*/ 31611 w 41873"/>
                <a:gd name="connsiteY4" fmla="*/ 43252 h 50158"/>
                <a:gd name="connsiteX5" fmla="*/ 88 w 41873"/>
                <a:gd name="connsiteY5" fmla="*/ 48750 h 50158"/>
                <a:gd name="connsiteX6" fmla="*/ 88 w 41873"/>
                <a:gd name="connsiteY6" fmla="*/ 48750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73" h="50158">
                  <a:moveTo>
                    <a:pt x="88" y="48750"/>
                  </a:moveTo>
                  <a:cubicBezTo>
                    <a:pt x="-1378" y="28224"/>
                    <a:pt x="15849" y="45817"/>
                    <a:pt x="20614" y="38853"/>
                  </a:cubicBezTo>
                  <a:cubicBezTo>
                    <a:pt x="5586" y="27857"/>
                    <a:pt x="5953" y="22725"/>
                    <a:pt x="25013" y="0"/>
                  </a:cubicBezTo>
                  <a:cubicBezTo>
                    <a:pt x="17682" y="21259"/>
                    <a:pt x="31977" y="15028"/>
                    <a:pt x="41874" y="16128"/>
                  </a:cubicBezTo>
                  <a:cubicBezTo>
                    <a:pt x="36376" y="24558"/>
                    <a:pt x="28312" y="30423"/>
                    <a:pt x="31611" y="43252"/>
                  </a:cubicBezTo>
                  <a:cubicBezTo>
                    <a:pt x="32710" y="47284"/>
                    <a:pt x="12550" y="52782"/>
                    <a:pt x="88" y="48750"/>
                  </a:cubicBezTo>
                  <a:cubicBezTo>
                    <a:pt x="455" y="48750"/>
                    <a:pt x="88" y="48750"/>
                    <a:pt x="88" y="48750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266374D1-093C-4BE1-875B-F63CE48ABCBB}"/>
                </a:ext>
              </a:extLst>
            </p:cNvPr>
            <p:cNvSpPr/>
            <p:nvPr/>
          </p:nvSpPr>
          <p:spPr>
            <a:xfrm>
              <a:off x="11733589" y="6416179"/>
              <a:ext cx="144756" cy="119773"/>
            </a:xfrm>
            <a:custGeom>
              <a:avLst/>
              <a:gdLst>
                <a:gd name="connsiteX0" fmla="*/ 135253 w 144756"/>
                <a:gd name="connsiteY0" fmla="*/ 40458 h 119773"/>
                <a:gd name="connsiteX1" fmla="*/ 144050 w 144756"/>
                <a:gd name="connsiteY1" fmla="*/ 49254 h 119773"/>
                <a:gd name="connsiteX2" fmla="*/ 140018 w 144756"/>
                <a:gd name="connsiteY2" fmla="*/ 58052 h 119773"/>
                <a:gd name="connsiteX3" fmla="*/ 135986 w 144756"/>
                <a:gd name="connsiteY3" fmla="*/ 77112 h 119773"/>
                <a:gd name="connsiteX4" fmla="*/ 119492 w 144756"/>
                <a:gd name="connsiteY4" fmla="*/ 79677 h 119773"/>
                <a:gd name="connsiteX5" fmla="*/ 126456 w 144756"/>
                <a:gd name="connsiteY5" fmla="*/ 117797 h 119773"/>
                <a:gd name="connsiteX6" fmla="*/ 114726 w 144756"/>
                <a:gd name="connsiteY6" fmla="*/ 115598 h 119773"/>
                <a:gd name="connsiteX7" fmla="*/ 108862 w 144756"/>
                <a:gd name="connsiteY7" fmla="*/ 106801 h 119773"/>
                <a:gd name="connsiteX8" fmla="*/ 105930 w 144756"/>
                <a:gd name="connsiteY8" fmla="*/ 82243 h 119773"/>
                <a:gd name="connsiteX9" fmla="*/ 84304 w 144756"/>
                <a:gd name="connsiteY9" fmla="*/ 71613 h 119773"/>
                <a:gd name="connsiteX10" fmla="*/ 77340 w 144756"/>
                <a:gd name="connsiteY10" fmla="*/ 81143 h 119773"/>
                <a:gd name="connsiteX11" fmla="*/ 78073 w 144756"/>
                <a:gd name="connsiteY11" fmla="*/ 90307 h 119773"/>
                <a:gd name="connsiteX12" fmla="*/ 68176 w 144756"/>
                <a:gd name="connsiteY12" fmla="*/ 84076 h 119773"/>
                <a:gd name="connsiteX13" fmla="*/ 53881 w 144756"/>
                <a:gd name="connsiteY13" fmla="*/ 52920 h 119773"/>
                <a:gd name="connsiteX14" fmla="*/ 45451 w 144756"/>
                <a:gd name="connsiteY14" fmla="*/ 61350 h 119773"/>
                <a:gd name="connsiteX15" fmla="*/ 38487 w 144756"/>
                <a:gd name="connsiteY15" fmla="*/ 46322 h 119773"/>
                <a:gd name="connsiteX16" fmla="*/ 16128 w 144756"/>
                <a:gd name="connsiteY16" fmla="*/ 38625 h 119773"/>
                <a:gd name="connsiteX17" fmla="*/ 0 w 144756"/>
                <a:gd name="connsiteY17" fmla="*/ 32760 h 119773"/>
                <a:gd name="connsiteX18" fmla="*/ 29690 w 144756"/>
                <a:gd name="connsiteY18" fmla="*/ 138 h 119773"/>
                <a:gd name="connsiteX19" fmla="*/ 45084 w 144756"/>
                <a:gd name="connsiteY19" fmla="*/ 21398 h 119773"/>
                <a:gd name="connsiteX20" fmla="*/ 49116 w 144756"/>
                <a:gd name="connsiteY20" fmla="*/ 36059 h 119773"/>
                <a:gd name="connsiteX21" fmla="*/ 50582 w 144756"/>
                <a:gd name="connsiteY21" fmla="*/ 23964 h 119773"/>
                <a:gd name="connsiteX22" fmla="*/ 56447 w 144756"/>
                <a:gd name="connsiteY22" fmla="*/ 8569 h 119773"/>
                <a:gd name="connsiteX23" fmla="*/ 71475 w 144756"/>
                <a:gd name="connsiteY23" fmla="*/ 21764 h 119773"/>
                <a:gd name="connsiteX24" fmla="*/ 106663 w 144756"/>
                <a:gd name="connsiteY24" fmla="*/ 47055 h 119773"/>
                <a:gd name="connsiteX25" fmla="*/ 124623 w 144756"/>
                <a:gd name="connsiteY25" fmla="*/ 29095 h 119773"/>
                <a:gd name="connsiteX26" fmla="*/ 135253 w 144756"/>
                <a:gd name="connsiteY26" fmla="*/ 40458 h 1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756" h="119773">
                  <a:moveTo>
                    <a:pt x="135253" y="40458"/>
                  </a:moveTo>
                  <a:cubicBezTo>
                    <a:pt x="138185" y="43023"/>
                    <a:pt x="147349" y="39358"/>
                    <a:pt x="144050" y="49254"/>
                  </a:cubicBezTo>
                  <a:cubicBezTo>
                    <a:pt x="142950" y="52553"/>
                    <a:pt x="144783" y="56585"/>
                    <a:pt x="140018" y="58052"/>
                  </a:cubicBezTo>
                  <a:cubicBezTo>
                    <a:pt x="124623" y="62817"/>
                    <a:pt x="123890" y="64649"/>
                    <a:pt x="135986" y="77112"/>
                  </a:cubicBezTo>
                  <a:cubicBezTo>
                    <a:pt x="131587" y="77845"/>
                    <a:pt x="127189" y="78578"/>
                    <a:pt x="119492" y="79677"/>
                  </a:cubicBezTo>
                  <a:cubicBezTo>
                    <a:pt x="143683" y="91406"/>
                    <a:pt x="111428" y="106435"/>
                    <a:pt x="126456" y="117797"/>
                  </a:cubicBezTo>
                  <a:cubicBezTo>
                    <a:pt x="120225" y="123662"/>
                    <a:pt x="119125" y="114499"/>
                    <a:pt x="114726" y="115598"/>
                  </a:cubicBezTo>
                  <a:cubicBezTo>
                    <a:pt x="104830" y="118164"/>
                    <a:pt x="101898" y="113399"/>
                    <a:pt x="108862" y="106801"/>
                  </a:cubicBezTo>
                  <a:cubicBezTo>
                    <a:pt x="120958" y="96172"/>
                    <a:pt x="112894" y="87008"/>
                    <a:pt x="105930" y="82243"/>
                  </a:cubicBezTo>
                  <a:cubicBezTo>
                    <a:pt x="100065" y="77845"/>
                    <a:pt x="97499" y="62450"/>
                    <a:pt x="84304" y="71613"/>
                  </a:cubicBezTo>
                  <a:cubicBezTo>
                    <a:pt x="81005" y="73813"/>
                    <a:pt x="78073" y="76379"/>
                    <a:pt x="77340" y="81143"/>
                  </a:cubicBezTo>
                  <a:cubicBezTo>
                    <a:pt x="76973" y="84442"/>
                    <a:pt x="83937" y="87741"/>
                    <a:pt x="78073" y="90307"/>
                  </a:cubicBezTo>
                  <a:cubicBezTo>
                    <a:pt x="73674" y="92140"/>
                    <a:pt x="70009" y="88841"/>
                    <a:pt x="68176" y="84076"/>
                  </a:cubicBezTo>
                  <a:cubicBezTo>
                    <a:pt x="64144" y="73080"/>
                    <a:pt x="55714" y="64283"/>
                    <a:pt x="53881" y="52920"/>
                  </a:cubicBezTo>
                  <a:cubicBezTo>
                    <a:pt x="47650" y="53286"/>
                    <a:pt x="50216" y="59518"/>
                    <a:pt x="45451" y="61350"/>
                  </a:cubicBezTo>
                  <a:cubicBezTo>
                    <a:pt x="43252" y="56219"/>
                    <a:pt x="41419" y="50721"/>
                    <a:pt x="38487" y="46322"/>
                  </a:cubicBezTo>
                  <a:cubicBezTo>
                    <a:pt x="32988" y="38625"/>
                    <a:pt x="29323" y="26163"/>
                    <a:pt x="16128" y="38625"/>
                  </a:cubicBezTo>
                  <a:cubicBezTo>
                    <a:pt x="9897" y="44123"/>
                    <a:pt x="5498" y="34593"/>
                    <a:pt x="0" y="32760"/>
                  </a:cubicBezTo>
                  <a:cubicBezTo>
                    <a:pt x="733" y="13334"/>
                    <a:pt x="18327" y="9669"/>
                    <a:pt x="29690" y="138"/>
                  </a:cubicBezTo>
                  <a:cubicBezTo>
                    <a:pt x="31889" y="-1694"/>
                    <a:pt x="43985" y="15167"/>
                    <a:pt x="45084" y="21398"/>
                  </a:cubicBezTo>
                  <a:cubicBezTo>
                    <a:pt x="45817" y="26163"/>
                    <a:pt x="39220" y="32394"/>
                    <a:pt x="49116" y="36059"/>
                  </a:cubicBezTo>
                  <a:cubicBezTo>
                    <a:pt x="49849" y="32027"/>
                    <a:pt x="51315" y="27995"/>
                    <a:pt x="50582" y="23964"/>
                  </a:cubicBezTo>
                  <a:cubicBezTo>
                    <a:pt x="49849" y="17366"/>
                    <a:pt x="49483" y="9669"/>
                    <a:pt x="56447" y="8569"/>
                  </a:cubicBezTo>
                  <a:cubicBezTo>
                    <a:pt x="63778" y="7469"/>
                    <a:pt x="69642" y="12967"/>
                    <a:pt x="71475" y="21764"/>
                  </a:cubicBezTo>
                  <a:cubicBezTo>
                    <a:pt x="75507" y="39725"/>
                    <a:pt x="94200" y="39725"/>
                    <a:pt x="106663" y="47055"/>
                  </a:cubicBezTo>
                  <a:cubicBezTo>
                    <a:pt x="113993" y="51454"/>
                    <a:pt x="122424" y="41557"/>
                    <a:pt x="124623" y="29095"/>
                  </a:cubicBezTo>
                  <a:cubicBezTo>
                    <a:pt x="129388" y="31661"/>
                    <a:pt x="129022" y="38991"/>
                    <a:pt x="135253" y="40458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92297C98-FF07-4621-89C4-F737EAAECE2C}"/>
                </a:ext>
              </a:extLst>
            </p:cNvPr>
            <p:cNvSpPr/>
            <p:nvPr/>
          </p:nvSpPr>
          <p:spPr>
            <a:xfrm>
              <a:off x="11689450" y="6447564"/>
              <a:ext cx="69801" cy="125265"/>
            </a:xfrm>
            <a:custGeom>
              <a:avLst/>
              <a:gdLst>
                <a:gd name="connsiteX0" fmla="*/ 51469 w 69801"/>
                <a:gd name="connsiteY0" fmla="*/ 125266 h 125265"/>
                <a:gd name="connsiteX1" fmla="*/ 50736 w 69801"/>
                <a:gd name="connsiteY1" fmla="*/ 113903 h 125265"/>
                <a:gd name="connsiteX2" fmla="*/ 46338 w 69801"/>
                <a:gd name="connsiteY2" fmla="*/ 109505 h 125265"/>
                <a:gd name="connsiteX3" fmla="*/ 40473 w 69801"/>
                <a:gd name="connsiteY3" fmla="*/ 121967 h 125265"/>
                <a:gd name="connsiteX4" fmla="*/ 23979 w 69801"/>
                <a:gd name="connsiteY4" fmla="*/ 86413 h 125265"/>
                <a:gd name="connsiteX5" fmla="*/ 2353 w 69801"/>
                <a:gd name="connsiteY5" fmla="*/ 87512 h 125265"/>
                <a:gd name="connsiteX6" fmla="*/ 20680 w 69801"/>
                <a:gd name="connsiteY6" fmla="*/ 51592 h 125265"/>
                <a:gd name="connsiteX7" fmla="*/ 9317 w 69801"/>
                <a:gd name="connsiteY7" fmla="*/ 40229 h 125265"/>
                <a:gd name="connsiteX8" fmla="*/ 25445 w 69801"/>
                <a:gd name="connsiteY8" fmla="*/ 43161 h 125265"/>
                <a:gd name="connsiteX9" fmla="*/ 10784 w 69801"/>
                <a:gd name="connsiteY9" fmla="*/ 17870 h 125265"/>
                <a:gd name="connsiteX10" fmla="*/ 40107 w 69801"/>
                <a:gd name="connsiteY10" fmla="*/ 1009 h 125265"/>
                <a:gd name="connsiteX11" fmla="*/ 44872 w 69801"/>
                <a:gd name="connsiteY11" fmla="*/ 13472 h 125265"/>
                <a:gd name="connsiteX12" fmla="*/ 53669 w 69801"/>
                <a:gd name="connsiteY12" fmla="*/ 18237 h 125265"/>
                <a:gd name="connsiteX13" fmla="*/ 45971 w 69801"/>
                <a:gd name="connsiteY13" fmla="*/ 24468 h 125265"/>
                <a:gd name="connsiteX14" fmla="*/ 43039 w 69801"/>
                <a:gd name="connsiteY14" fmla="*/ 34364 h 125265"/>
                <a:gd name="connsiteX15" fmla="*/ 43772 w 69801"/>
                <a:gd name="connsiteY15" fmla="*/ 36197 h 125265"/>
                <a:gd name="connsiteX16" fmla="*/ 34975 w 69801"/>
                <a:gd name="connsiteY16" fmla="*/ 73217 h 125265"/>
                <a:gd name="connsiteX17" fmla="*/ 38274 w 69801"/>
                <a:gd name="connsiteY17" fmla="*/ 82381 h 125265"/>
                <a:gd name="connsiteX18" fmla="*/ 65764 w 69801"/>
                <a:gd name="connsiteY18" fmla="*/ 95576 h 125265"/>
                <a:gd name="connsiteX19" fmla="*/ 66131 w 69801"/>
                <a:gd name="connsiteY19" fmla="*/ 109505 h 125265"/>
                <a:gd name="connsiteX20" fmla="*/ 51469 w 69801"/>
                <a:gd name="connsiteY20" fmla="*/ 125266 h 12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801" h="125265">
                  <a:moveTo>
                    <a:pt x="51469" y="125266"/>
                  </a:moveTo>
                  <a:cubicBezTo>
                    <a:pt x="51103" y="121600"/>
                    <a:pt x="51469" y="117935"/>
                    <a:pt x="50736" y="113903"/>
                  </a:cubicBezTo>
                  <a:cubicBezTo>
                    <a:pt x="50370" y="111337"/>
                    <a:pt x="48170" y="108405"/>
                    <a:pt x="46338" y="109505"/>
                  </a:cubicBezTo>
                  <a:cubicBezTo>
                    <a:pt x="44139" y="110604"/>
                    <a:pt x="43772" y="114636"/>
                    <a:pt x="40473" y="121967"/>
                  </a:cubicBezTo>
                  <a:cubicBezTo>
                    <a:pt x="41939" y="104007"/>
                    <a:pt x="28744" y="98142"/>
                    <a:pt x="23979" y="86413"/>
                  </a:cubicBezTo>
                  <a:cubicBezTo>
                    <a:pt x="21780" y="80548"/>
                    <a:pt x="10051" y="87146"/>
                    <a:pt x="2353" y="87512"/>
                  </a:cubicBezTo>
                  <a:cubicBezTo>
                    <a:pt x="-6077" y="69185"/>
                    <a:pt x="10051" y="62954"/>
                    <a:pt x="20680" y="51592"/>
                  </a:cubicBezTo>
                  <a:cubicBezTo>
                    <a:pt x="5286" y="55990"/>
                    <a:pt x="7851" y="47926"/>
                    <a:pt x="9317" y="40229"/>
                  </a:cubicBezTo>
                  <a:cubicBezTo>
                    <a:pt x="14815" y="38396"/>
                    <a:pt x="18847" y="46460"/>
                    <a:pt x="25445" y="43161"/>
                  </a:cubicBezTo>
                  <a:cubicBezTo>
                    <a:pt x="25812" y="31065"/>
                    <a:pt x="4552" y="28133"/>
                    <a:pt x="10784" y="17870"/>
                  </a:cubicBezTo>
                  <a:cubicBezTo>
                    <a:pt x="15915" y="9440"/>
                    <a:pt x="24346" y="-3756"/>
                    <a:pt x="40107" y="1009"/>
                  </a:cubicBezTo>
                  <a:cubicBezTo>
                    <a:pt x="37907" y="6507"/>
                    <a:pt x="32776" y="13472"/>
                    <a:pt x="44872" y="13472"/>
                  </a:cubicBezTo>
                  <a:cubicBezTo>
                    <a:pt x="49270" y="13472"/>
                    <a:pt x="52936" y="14205"/>
                    <a:pt x="53669" y="18237"/>
                  </a:cubicBezTo>
                  <a:cubicBezTo>
                    <a:pt x="54768" y="23735"/>
                    <a:pt x="48904" y="22635"/>
                    <a:pt x="45971" y="24468"/>
                  </a:cubicBezTo>
                  <a:cubicBezTo>
                    <a:pt x="41573" y="26667"/>
                    <a:pt x="26545" y="25568"/>
                    <a:pt x="43039" y="34364"/>
                  </a:cubicBezTo>
                  <a:cubicBezTo>
                    <a:pt x="43406" y="34731"/>
                    <a:pt x="43772" y="35831"/>
                    <a:pt x="43772" y="36197"/>
                  </a:cubicBezTo>
                  <a:cubicBezTo>
                    <a:pt x="24712" y="44627"/>
                    <a:pt x="40840" y="61488"/>
                    <a:pt x="34975" y="73217"/>
                  </a:cubicBezTo>
                  <a:cubicBezTo>
                    <a:pt x="32776" y="77249"/>
                    <a:pt x="31310" y="82747"/>
                    <a:pt x="38274" y="82381"/>
                  </a:cubicBezTo>
                  <a:cubicBezTo>
                    <a:pt x="50003" y="81648"/>
                    <a:pt x="54768" y="93377"/>
                    <a:pt x="65764" y="95576"/>
                  </a:cubicBezTo>
                  <a:cubicBezTo>
                    <a:pt x="70896" y="96676"/>
                    <a:pt x="71262" y="106939"/>
                    <a:pt x="66131" y="109505"/>
                  </a:cubicBezTo>
                  <a:cubicBezTo>
                    <a:pt x="58800" y="113537"/>
                    <a:pt x="58434" y="122334"/>
                    <a:pt x="51469" y="125266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46E4AC81-80D0-4908-BDDF-E5363BA8A4FA}"/>
                </a:ext>
              </a:extLst>
            </p:cNvPr>
            <p:cNvSpPr/>
            <p:nvPr/>
          </p:nvSpPr>
          <p:spPr>
            <a:xfrm>
              <a:off x="11844225" y="6020388"/>
              <a:ext cx="20584" cy="16065"/>
            </a:xfrm>
            <a:custGeom>
              <a:avLst/>
              <a:gdLst>
                <a:gd name="connsiteX0" fmla="*/ 20584 w 20584"/>
                <a:gd name="connsiteY0" fmla="*/ 4100 h 16065"/>
                <a:gd name="connsiteX1" fmla="*/ 13987 w 20584"/>
                <a:gd name="connsiteY1" fmla="*/ 15830 h 16065"/>
                <a:gd name="connsiteX2" fmla="*/ 58 w 20584"/>
                <a:gd name="connsiteY2" fmla="*/ 8132 h 16065"/>
                <a:gd name="connsiteX3" fmla="*/ 1524 w 20584"/>
                <a:gd name="connsiteY3" fmla="*/ 3367 h 16065"/>
                <a:gd name="connsiteX4" fmla="*/ 20584 w 20584"/>
                <a:gd name="connsiteY4" fmla="*/ 4100 h 16065"/>
                <a:gd name="connsiteX5" fmla="*/ 20584 w 20584"/>
                <a:gd name="connsiteY5" fmla="*/ 4100 h 1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84" h="16065">
                  <a:moveTo>
                    <a:pt x="20584" y="4100"/>
                  </a:moveTo>
                  <a:cubicBezTo>
                    <a:pt x="11421" y="4100"/>
                    <a:pt x="26816" y="18029"/>
                    <a:pt x="13987" y="15830"/>
                  </a:cubicBezTo>
                  <a:cubicBezTo>
                    <a:pt x="8489" y="14730"/>
                    <a:pt x="2624" y="13997"/>
                    <a:pt x="58" y="8132"/>
                  </a:cubicBezTo>
                  <a:cubicBezTo>
                    <a:pt x="-308" y="7033"/>
                    <a:pt x="1158" y="3367"/>
                    <a:pt x="1524" y="3367"/>
                  </a:cubicBezTo>
                  <a:cubicBezTo>
                    <a:pt x="8122" y="4100"/>
                    <a:pt x="14720" y="-5063"/>
                    <a:pt x="20584" y="4100"/>
                  </a:cubicBezTo>
                  <a:lnTo>
                    <a:pt x="20584" y="4100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DB77CE04-4FFF-4926-9301-2DBE412376D9}"/>
                </a:ext>
              </a:extLst>
            </p:cNvPr>
            <p:cNvSpPr/>
            <p:nvPr/>
          </p:nvSpPr>
          <p:spPr>
            <a:xfrm>
              <a:off x="11791136" y="6406421"/>
              <a:ext cx="11729" cy="11282"/>
            </a:xfrm>
            <a:custGeom>
              <a:avLst/>
              <a:gdLst>
                <a:gd name="connsiteX0" fmla="*/ 0 w 11729"/>
                <a:gd name="connsiteY0" fmla="*/ 4765 h 11282"/>
                <a:gd name="connsiteX1" fmla="*/ 6964 w 11729"/>
                <a:gd name="connsiteY1" fmla="*/ 0 h 11282"/>
                <a:gd name="connsiteX2" fmla="*/ 11729 w 11729"/>
                <a:gd name="connsiteY2" fmla="*/ 6598 h 11282"/>
                <a:gd name="connsiteX3" fmla="*/ 5498 w 11729"/>
                <a:gd name="connsiteY3" fmla="*/ 10996 h 11282"/>
                <a:gd name="connsiteX4" fmla="*/ 0 w 11729"/>
                <a:gd name="connsiteY4" fmla="*/ 4765 h 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11282">
                  <a:moveTo>
                    <a:pt x="0" y="4765"/>
                  </a:moveTo>
                  <a:cubicBezTo>
                    <a:pt x="1100" y="1466"/>
                    <a:pt x="3665" y="0"/>
                    <a:pt x="6964" y="0"/>
                  </a:cubicBezTo>
                  <a:cubicBezTo>
                    <a:pt x="10630" y="366"/>
                    <a:pt x="11729" y="3665"/>
                    <a:pt x="11729" y="6598"/>
                  </a:cubicBezTo>
                  <a:cubicBezTo>
                    <a:pt x="11363" y="9896"/>
                    <a:pt x="8797" y="12096"/>
                    <a:pt x="5498" y="10996"/>
                  </a:cubicBezTo>
                  <a:cubicBezTo>
                    <a:pt x="2199" y="10629"/>
                    <a:pt x="0" y="8430"/>
                    <a:pt x="0" y="476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017D956-6114-40CB-B2F7-03383F007C27}"/>
                </a:ext>
              </a:extLst>
            </p:cNvPr>
            <p:cNvSpPr/>
            <p:nvPr/>
          </p:nvSpPr>
          <p:spPr>
            <a:xfrm>
              <a:off x="11128599" y="6650021"/>
              <a:ext cx="337783" cy="117441"/>
            </a:xfrm>
            <a:custGeom>
              <a:avLst/>
              <a:gdLst>
                <a:gd name="connsiteX0" fmla="*/ 201 w 337783"/>
                <a:gd name="connsiteY0" fmla="*/ 39368 h 117441"/>
                <a:gd name="connsiteX1" fmla="*/ 13763 w 337783"/>
                <a:gd name="connsiteY1" fmla="*/ 11878 h 117441"/>
                <a:gd name="connsiteX2" fmla="*/ 28425 w 337783"/>
                <a:gd name="connsiteY2" fmla="*/ 9312 h 117441"/>
                <a:gd name="connsiteX3" fmla="*/ 48218 w 337783"/>
                <a:gd name="connsiteY3" fmla="*/ 25073 h 117441"/>
                <a:gd name="connsiteX4" fmla="*/ 73142 w 337783"/>
                <a:gd name="connsiteY4" fmla="*/ 16643 h 117441"/>
                <a:gd name="connsiteX5" fmla="*/ 101366 w 337783"/>
                <a:gd name="connsiteY5" fmla="*/ 6013 h 117441"/>
                <a:gd name="connsiteX6" fmla="*/ 113095 w 337783"/>
                <a:gd name="connsiteY6" fmla="*/ 8212 h 117441"/>
                <a:gd name="connsiteX7" fmla="*/ 136554 w 337783"/>
                <a:gd name="connsiteY7" fmla="*/ 19209 h 117441"/>
                <a:gd name="connsiteX8" fmla="*/ 150116 w 337783"/>
                <a:gd name="connsiteY8" fmla="*/ 17376 h 117441"/>
                <a:gd name="connsiteX9" fmla="*/ 157446 w 337783"/>
                <a:gd name="connsiteY9" fmla="*/ 17376 h 117441"/>
                <a:gd name="connsiteX10" fmla="*/ 165510 w 337783"/>
                <a:gd name="connsiteY10" fmla="*/ 6380 h 117441"/>
                <a:gd name="connsiteX11" fmla="*/ 170642 w 337783"/>
                <a:gd name="connsiteY11" fmla="*/ 15543 h 117441"/>
                <a:gd name="connsiteX12" fmla="*/ 198865 w 337783"/>
                <a:gd name="connsiteY12" fmla="*/ 40101 h 117441"/>
                <a:gd name="connsiteX13" fmla="*/ 217559 w 337783"/>
                <a:gd name="connsiteY13" fmla="*/ 40101 h 117441"/>
                <a:gd name="connsiteX14" fmla="*/ 228921 w 337783"/>
                <a:gd name="connsiteY14" fmla="*/ 54396 h 117441"/>
                <a:gd name="connsiteX15" fmla="*/ 239917 w 337783"/>
                <a:gd name="connsiteY15" fmla="*/ 21041 h 117441"/>
                <a:gd name="connsiteX16" fmla="*/ 252746 w 337783"/>
                <a:gd name="connsiteY16" fmla="*/ 41934 h 117441"/>
                <a:gd name="connsiteX17" fmla="*/ 262276 w 337783"/>
                <a:gd name="connsiteY17" fmla="*/ 53663 h 117441"/>
                <a:gd name="connsiteX18" fmla="*/ 286834 w 337783"/>
                <a:gd name="connsiteY18" fmla="*/ 71624 h 117441"/>
                <a:gd name="connsiteX19" fmla="*/ 297464 w 337783"/>
                <a:gd name="connsiteY19" fmla="*/ 42667 h 117441"/>
                <a:gd name="connsiteX20" fmla="*/ 320556 w 337783"/>
                <a:gd name="connsiteY20" fmla="*/ 61361 h 117441"/>
                <a:gd name="connsiteX21" fmla="*/ 323855 w 337783"/>
                <a:gd name="connsiteY21" fmla="*/ 48898 h 117441"/>
                <a:gd name="connsiteX22" fmla="*/ 329353 w 337783"/>
                <a:gd name="connsiteY22" fmla="*/ 42667 h 117441"/>
                <a:gd name="connsiteX23" fmla="*/ 336317 w 337783"/>
                <a:gd name="connsiteY23" fmla="*/ 49998 h 117441"/>
                <a:gd name="connsiteX24" fmla="*/ 337783 w 337783"/>
                <a:gd name="connsiteY24" fmla="*/ 69791 h 117441"/>
                <a:gd name="connsiteX25" fmla="*/ 326421 w 337783"/>
                <a:gd name="connsiteY25" fmla="*/ 77488 h 117441"/>
                <a:gd name="connsiteX26" fmla="*/ 303695 w 337783"/>
                <a:gd name="connsiteY26" fmla="*/ 84819 h 117441"/>
                <a:gd name="connsiteX27" fmla="*/ 160745 w 337783"/>
                <a:gd name="connsiteY27" fmla="*/ 117441 h 117441"/>
                <a:gd name="connsiteX28" fmla="*/ 157813 w 337783"/>
                <a:gd name="connsiteY28" fmla="*/ 107911 h 117441"/>
                <a:gd name="connsiteX29" fmla="*/ 153414 w 337783"/>
                <a:gd name="connsiteY29" fmla="*/ 105345 h 117441"/>
                <a:gd name="connsiteX30" fmla="*/ 142785 w 337783"/>
                <a:gd name="connsiteY30" fmla="*/ 99480 h 117441"/>
                <a:gd name="connsiteX31" fmla="*/ 111262 w 337783"/>
                <a:gd name="connsiteY31" fmla="*/ 56596 h 117441"/>
                <a:gd name="connsiteX32" fmla="*/ 113828 w 337783"/>
                <a:gd name="connsiteY32" fmla="*/ 76389 h 117441"/>
                <a:gd name="connsiteX33" fmla="*/ 101732 w 337783"/>
                <a:gd name="connsiteY33" fmla="*/ 74922 h 117441"/>
                <a:gd name="connsiteX34" fmla="*/ 72409 w 337783"/>
                <a:gd name="connsiteY34" fmla="*/ 99114 h 117441"/>
                <a:gd name="connsiteX35" fmla="*/ 54815 w 337783"/>
                <a:gd name="connsiteY35" fmla="*/ 102047 h 117441"/>
                <a:gd name="connsiteX36" fmla="*/ 63246 w 337783"/>
                <a:gd name="connsiteY36" fmla="*/ 86285 h 117441"/>
                <a:gd name="connsiteX37" fmla="*/ 56282 w 337783"/>
                <a:gd name="connsiteY37" fmla="*/ 82986 h 117441"/>
                <a:gd name="connsiteX38" fmla="*/ 41620 w 337783"/>
                <a:gd name="connsiteY38" fmla="*/ 78221 h 117441"/>
                <a:gd name="connsiteX39" fmla="*/ 39421 w 337783"/>
                <a:gd name="connsiteY39" fmla="*/ 71624 h 117441"/>
                <a:gd name="connsiteX40" fmla="*/ 10831 w 337783"/>
                <a:gd name="connsiteY40" fmla="*/ 55129 h 117441"/>
                <a:gd name="connsiteX41" fmla="*/ 201 w 337783"/>
                <a:gd name="connsiteY41" fmla="*/ 39368 h 11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7783" h="117441">
                  <a:moveTo>
                    <a:pt x="201" y="39368"/>
                  </a:moveTo>
                  <a:cubicBezTo>
                    <a:pt x="1667" y="28739"/>
                    <a:pt x="11564" y="22507"/>
                    <a:pt x="13763" y="11878"/>
                  </a:cubicBezTo>
                  <a:cubicBezTo>
                    <a:pt x="15229" y="3448"/>
                    <a:pt x="28425" y="8579"/>
                    <a:pt x="28425" y="9312"/>
                  </a:cubicBezTo>
                  <a:cubicBezTo>
                    <a:pt x="31723" y="18842"/>
                    <a:pt x="42353" y="18842"/>
                    <a:pt x="48218" y="25073"/>
                  </a:cubicBezTo>
                  <a:cubicBezTo>
                    <a:pt x="59214" y="36069"/>
                    <a:pt x="69477" y="32037"/>
                    <a:pt x="73142" y="16643"/>
                  </a:cubicBezTo>
                  <a:cubicBezTo>
                    <a:pt x="77174" y="-584"/>
                    <a:pt x="87437" y="-4983"/>
                    <a:pt x="101366" y="6013"/>
                  </a:cubicBezTo>
                  <a:cubicBezTo>
                    <a:pt x="105764" y="9312"/>
                    <a:pt x="109063" y="8212"/>
                    <a:pt x="113095" y="8212"/>
                  </a:cubicBezTo>
                  <a:cubicBezTo>
                    <a:pt x="122259" y="8212"/>
                    <a:pt x="130689" y="9312"/>
                    <a:pt x="136554" y="19209"/>
                  </a:cubicBezTo>
                  <a:cubicBezTo>
                    <a:pt x="141319" y="27273"/>
                    <a:pt x="146450" y="24340"/>
                    <a:pt x="150116" y="17376"/>
                  </a:cubicBezTo>
                  <a:cubicBezTo>
                    <a:pt x="152681" y="17376"/>
                    <a:pt x="155247" y="17376"/>
                    <a:pt x="157446" y="17376"/>
                  </a:cubicBezTo>
                  <a:cubicBezTo>
                    <a:pt x="160745" y="14077"/>
                    <a:pt x="159279" y="6380"/>
                    <a:pt x="165510" y="6380"/>
                  </a:cubicBezTo>
                  <a:cubicBezTo>
                    <a:pt x="172474" y="6013"/>
                    <a:pt x="168809" y="14077"/>
                    <a:pt x="170642" y="15543"/>
                  </a:cubicBezTo>
                  <a:cubicBezTo>
                    <a:pt x="180905" y="22874"/>
                    <a:pt x="186403" y="35336"/>
                    <a:pt x="198865" y="40101"/>
                  </a:cubicBezTo>
                  <a:cubicBezTo>
                    <a:pt x="205096" y="34237"/>
                    <a:pt x="211327" y="38269"/>
                    <a:pt x="217559" y="40101"/>
                  </a:cubicBezTo>
                  <a:cubicBezTo>
                    <a:pt x="230021" y="41201"/>
                    <a:pt x="229654" y="49265"/>
                    <a:pt x="228921" y="54396"/>
                  </a:cubicBezTo>
                  <a:cubicBezTo>
                    <a:pt x="226355" y="44133"/>
                    <a:pt x="228555" y="30938"/>
                    <a:pt x="239917" y="21041"/>
                  </a:cubicBezTo>
                  <a:cubicBezTo>
                    <a:pt x="254213" y="21774"/>
                    <a:pt x="253479" y="35336"/>
                    <a:pt x="252746" y="41934"/>
                  </a:cubicBezTo>
                  <a:cubicBezTo>
                    <a:pt x="251280" y="52564"/>
                    <a:pt x="252746" y="53297"/>
                    <a:pt x="262276" y="53663"/>
                  </a:cubicBezTo>
                  <a:cubicBezTo>
                    <a:pt x="272906" y="54396"/>
                    <a:pt x="280237" y="62827"/>
                    <a:pt x="286834" y="71624"/>
                  </a:cubicBezTo>
                  <a:cubicBezTo>
                    <a:pt x="293432" y="62460"/>
                    <a:pt x="294532" y="52564"/>
                    <a:pt x="297464" y="42667"/>
                  </a:cubicBezTo>
                  <a:cubicBezTo>
                    <a:pt x="306994" y="45600"/>
                    <a:pt x="315791" y="49631"/>
                    <a:pt x="320556" y="61361"/>
                  </a:cubicBezTo>
                  <a:cubicBezTo>
                    <a:pt x="322022" y="55863"/>
                    <a:pt x="322389" y="52197"/>
                    <a:pt x="323855" y="48898"/>
                  </a:cubicBezTo>
                  <a:cubicBezTo>
                    <a:pt x="324954" y="46332"/>
                    <a:pt x="325321" y="41934"/>
                    <a:pt x="329353" y="42667"/>
                  </a:cubicBezTo>
                  <a:cubicBezTo>
                    <a:pt x="333385" y="43034"/>
                    <a:pt x="337050" y="47066"/>
                    <a:pt x="336317" y="49998"/>
                  </a:cubicBezTo>
                  <a:cubicBezTo>
                    <a:pt x="334484" y="56962"/>
                    <a:pt x="336317" y="63193"/>
                    <a:pt x="337783" y="69791"/>
                  </a:cubicBezTo>
                  <a:cubicBezTo>
                    <a:pt x="335584" y="74556"/>
                    <a:pt x="331919" y="77122"/>
                    <a:pt x="326421" y="77488"/>
                  </a:cubicBezTo>
                  <a:cubicBezTo>
                    <a:pt x="320556" y="85185"/>
                    <a:pt x="314325" y="91417"/>
                    <a:pt x="303695" y="84819"/>
                  </a:cubicBezTo>
                  <a:cubicBezTo>
                    <a:pt x="256778" y="99114"/>
                    <a:pt x="206929" y="100214"/>
                    <a:pt x="160745" y="117441"/>
                  </a:cubicBezTo>
                  <a:cubicBezTo>
                    <a:pt x="158179" y="114509"/>
                    <a:pt x="156713" y="111210"/>
                    <a:pt x="157813" y="107911"/>
                  </a:cubicBezTo>
                  <a:cubicBezTo>
                    <a:pt x="160379" y="99114"/>
                    <a:pt x="154514" y="106445"/>
                    <a:pt x="153414" y="105345"/>
                  </a:cubicBezTo>
                  <a:cubicBezTo>
                    <a:pt x="148649" y="105345"/>
                    <a:pt x="145350" y="102779"/>
                    <a:pt x="142785" y="99480"/>
                  </a:cubicBezTo>
                  <a:cubicBezTo>
                    <a:pt x="136187" y="84453"/>
                    <a:pt x="125924" y="71624"/>
                    <a:pt x="111262" y="56596"/>
                  </a:cubicBezTo>
                  <a:cubicBezTo>
                    <a:pt x="111629" y="66492"/>
                    <a:pt x="117127" y="70158"/>
                    <a:pt x="113828" y="76389"/>
                  </a:cubicBezTo>
                  <a:cubicBezTo>
                    <a:pt x="106864" y="89951"/>
                    <a:pt x="103565" y="71257"/>
                    <a:pt x="101732" y="74922"/>
                  </a:cubicBezTo>
                  <a:cubicBezTo>
                    <a:pt x="95868" y="87751"/>
                    <a:pt x="65445" y="68691"/>
                    <a:pt x="72409" y="99114"/>
                  </a:cubicBezTo>
                  <a:cubicBezTo>
                    <a:pt x="73875" y="106078"/>
                    <a:pt x="61780" y="98381"/>
                    <a:pt x="54815" y="102047"/>
                  </a:cubicBezTo>
                  <a:cubicBezTo>
                    <a:pt x="55915" y="93983"/>
                    <a:pt x="66911" y="94349"/>
                    <a:pt x="63246" y="86285"/>
                  </a:cubicBezTo>
                  <a:cubicBezTo>
                    <a:pt x="61780" y="83353"/>
                    <a:pt x="62146" y="75656"/>
                    <a:pt x="56282" y="82986"/>
                  </a:cubicBezTo>
                  <a:cubicBezTo>
                    <a:pt x="47485" y="93616"/>
                    <a:pt x="44552" y="86285"/>
                    <a:pt x="41620" y="78221"/>
                  </a:cubicBezTo>
                  <a:cubicBezTo>
                    <a:pt x="40887" y="76022"/>
                    <a:pt x="39421" y="71624"/>
                    <a:pt x="39421" y="71624"/>
                  </a:cubicBezTo>
                  <a:cubicBezTo>
                    <a:pt x="23660" y="76022"/>
                    <a:pt x="21827" y="55496"/>
                    <a:pt x="10831" y="55129"/>
                  </a:cubicBezTo>
                  <a:cubicBezTo>
                    <a:pt x="-2365" y="54763"/>
                    <a:pt x="201" y="47432"/>
                    <a:pt x="201" y="39368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8F9B5E32-6C47-4D53-AC1D-62CAD7609EDE}"/>
                </a:ext>
              </a:extLst>
            </p:cNvPr>
            <p:cNvSpPr/>
            <p:nvPr/>
          </p:nvSpPr>
          <p:spPr>
            <a:xfrm>
              <a:off x="11449182" y="6829776"/>
              <a:ext cx="105536" cy="81735"/>
            </a:xfrm>
            <a:custGeom>
              <a:avLst/>
              <a:gdLst>
                <a:gd name="connsiteX0" fmla="*/ 2906 w 105536"/>
                <a:gd name="connsiteY0" fmla="*/ 54978 h 81735"/>
                <a:gd name="connsiteX1" fmla="*/ 6204 w 105536"/>
                <a:gd name="connsiteY1" fmla="*/ 6228 h 81735"/>
                <a:gd name="connsiteX2" fmla="*/ 12802 w 105536"/>
                <a:gd name="connsiteY2" fmla="*/ 730 h 81735"/>
                <a:gd name="connsiteX3" fmla="*/ 31496 w 105536"/>
                <a:gd name="connsiteY3" fmla="*/ 24189 h 81735"/>
                <a:gd name="connsiteX4" fmla="*/ 52755 w 105536"/>
                <a:gd name="connsiteY4" fmla="*/ 10627 h 81735"/>
                <a:gd name="connsiteX5" fmla="*/ 47990 w 105536"/>
                <a:gd name="connsiteY5" fmla="*/ 19790 h 81735"/>
                <a:gd name="connsiteX6" fmla="*/ 50556 w 105536"/>
                <a:gd name="connsiteY6" fmla="*/ 36284 h 81735"/>
                <a:gd name="connsiteX7" fmla="*/ 63384 w 105536"/>
                <a:gd name="connsiteY7" fmla="*/ 30053 h 81735"/>
                <a:gd name="connsiteX8" fmla="*/ 67783 w 105536"/>
                <a:gd name="connsiteY8" fmla="*/ 21989 h 81735"/>
                <a:gd name="connsiteX9" fmla="*/ 78412 w 105536"/>
                <a:gd name="connsiteY9" fmla="*/ 15392 h 81735"/>
                <a:gd name="connsiteX10" fmla="*/ 78046 w 105536"/>
                <a:gd name="connsiteY10" fmla="*/ 31519 h 81735"/>
                <a:gd name="connsiteX11" fmla="*/ 86476 w 105536"/>
                <a:gd name="connsiteY11" fmla="*/ 57910 h 81735"/>
                <a:gd name="connsiteX12" fmla="*/ 105536 w 105536"/>
                <a:gd name="connsiteY12" fmla="*/ 66707 h 81735"/>
                <a:gd name="connsiteX13" fmla="*/ 88676 w 105536"/>
                <a:gd name="connsiteY13" fmla="*/ 81735 h 81735"/>
                <a:gd name="connsiteX14" fmla="*/ 69616 w 105536"/>
                <a:gd name="connsiteY14" fmla="*/ 61575 h 81735"/>
                <a:gd name="connsiteX15" fmla="*/ 58619 w 105536"/>
                <a:gd name="connsiteY15" fmla="*/ 72205 h 81735"/>
                <a:gd name="connsiteX16" fmla="*/ 54588 w 105536"/>
                <a:gd name="connsiteY16" fmla="*/ 51312 h 81735"/>
                <a:gd name="connsiteX17" fmla="*/ 27464 w 105536"/>
                <a:gd name="connsiteY17" fmla="*/ 63042 h 81735"/>
                <a:gd name="connsiteX18" fmla="*/ 1073 w 105536"/>
                <a:gd name="connsiteY18" fmla="*/ 61575 h 81735"/>
                <a:gd name="connsiteX19" fmla="*/ 2906 w 105536"/>
                <a:gd name="connsiteY19" fmla="*/ 54978 h 81735"/>
                <a:gd name="connsiteX20" fmla="*/ 13902 w 105536"/>
                <a:gd name="connsiteY20" fmla="*/ 48013 h 81735"/>
                <a:gd name="connsiteX21" fmla="*/ 2906 w 105536"/>
                <a:gd name="connsiteY21" fmla="*/ 54978 h 8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536" h="81735">
                  <a:moveTo>
                    <a:pt x="2906" y="54978"/>
                  </a:moveTo>
                  <a:cubicBezTo>
                    <a:pt x="2906" y="38850"/>
                    <a:pt x="-1126" y="21989"/>
                    <a:pt x="6204" y="6228"/>
                  </a:cubicBezTo>
                  <a:cubicBezTo>
                    <a:pt x="7671" y="2929"/>
                    <a:pt x="12436" y="-1836"/>
                    <a:pt x="12802" y="730"/>
                  </a:cubicBezTo>
                  <a:cubicBezTo>
                    <a:pt x="13902" y="13559"/>
                    <a:pt x="34061" y="7694"/>
                    <a:pt x="31496" y="24189"/>
                  </a:cubicBezTo>
                  <a:cubicBezTo>
                    <a:pt x="31496" y="2563"/>
                    <a:pt x="44691" y="12093"/>
                    <a:pt x="52755" y="10627"/>
                  </a:cubicBezTo>
                  <a:cubicBezTo>
                    <a:pt x="55687" y="16858"/>
                    <a:pt x="50189" y="17224"/>
                    <a:pt x="47990" y="19790"/>
                  </a:cubicBezTo>
                  <a:cubicBezTo>
                    <a:pt x="42492" y="26388"/>
                    <a:pt x="46524" y="33352"/>
                    <a:pt x="50556" y="36284"/>
                  </a:cubicBezTo>
                  <a:cubicBezTo>
                    <a:pt x="54221" y="39217"/>
                    <a:pt x="61185" y="36651"/>
                    <a:pt x="63384" y="30053"/>
                  </a:cubicBezTo>
                  <a:cubicBezTo>
                    <a:pt x="64484" y="27121"/>
                    <a:pt x="65950" y="24555"/>
                    <a:pt x="67783" y="21989"/>
                  </a:cubicBezTo>
                  <a:cubicBezTo>
                    <a:pt x="70715" y="18324"/>
                    <a:pt x="72914" y="10627"/>
                    <a:pt x="78412" y="15392"/>
                  </a:cubicBezTo>
                  <a:cubicBezTo>
                    <a:pt x="82811" y="19057"/>
                    <a:pt x="82811" y="28221"/>
                    <a:pt x="78046" y="31519"/>
                  </a:cubicBezTo>
                  <a:cubicBezTo>
                    <a:pt x="50922" y="49480"/>
                    <a:pt x="83911" y="49113"/>
                    <a:pt x="86476" y="57910"/>
                  </a:cubicBezTo>
                  <a:cubicBezTo>
                    <a:pt x="87943" y="61942"/>
                    <a:pt x="98206" y="63408"/>
                    <a:pt x="105536" y="66707"/>
                  </a:cubicBezTo>
                  <a:cubicBezTo>
                    <a:pt x="100038" y="71472"/>
                    <a:pt x="95640" y="75504"/>
                    <a:pt x="88676" y="81735"/>
                  </a:cubicBezTo>
                  <a:cubicBezTo>
                    <a:pt x="89775" y="65241"/>
                    <a:pt x="80245" y="64141"/>
                    <a:pt x="69616" y="61575"/>
                  </a:cubicBezTo>
                  <a:cubicBezTo>
                    <a:pt x="58986" y="59010"/>
                    <a:pt x="61552" y="68540"/>
                    <a:pt x="58619" y="72205"/>
                  </a:cubicBezTo>
                  <a:cubicBezTo>
                    <a:pt x="49823" y="65241"/>
                    <a:pt x="64851" y="52412"/>
                    <a:pt x="54588" y="51312"/>
                  </a:cubicBezTo>
                  <a:cubicBezTo>
                    <a:pt x="45791" y="50213"/>
                    <a:pt x="31496" y="55711"/>
                    <a:pt x="27464" y="63042"/>
                  </a:cubicBezTo>
                  <a:cubicBezTo>
                    <a:pt x="15734" y="83934"/>
                    <a:pt x="9137" y="66707"/>
                    <a:pt x="1073" y="61575"/>
                  </a:cubicBezTo>
                  <a:cubicBezTo>
                    <a:pt x="-1126" y="59743"/>
                    <a:pt x="340" y="56444"/>
                    <a:pt x="2906" y="54978"/>
                  </a:cubicBezTo>
                  <a:cubicBezTo>
                    <a:pt x="9503" y="57544"/>
                    <a:pt x="10236" y="50946"/>
                    <a:pt x="13902" y="48013"/>
                  </a:cubicBezTo>
                  <a:cubicBezTo>
                    <a:pt x="8404" y="48747"/>
                    <a:pt x="9503" y="57910"/>
                    <a:pt x="2906" y="54978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BEC227F9-CBE5-46EA-9553-2797A0E0951D}"/>
                </a:ext>
              </a:extLst>
            </p:cNvPr>
            <p:cNvSpPr/>
            <p:nvPr/>
          </p:nvSpPr>
          <p:spPr>
            <a:xfrm>
              <a:off x="11194777" y="6764864"/>
              <a:ext cx="87683" cy="73664"/>
            </a:xfrm>
            <a:custGeom>
              <a:avLst/>
              <a:gdLst>
                <a:gd name="connsiteX0" fmla="*/ 28223 w 87683"/>
                <a:gd name="connsiteY0" fmla="*/ 11029 h 73664"/>
                <a:gd name="connsiteX1" fmla="*/ 54614 w 87683"/>
                <a:gd name="connsiteY1" fmla="*/ 6997 h 73664"/>
                <a:gd name="connsiteX2" fmla="*/ 84670 w 87683"/>
                <a:gd name="connsiteY2" fmla="*/ 5164 h 73664"/>
                <a:gd name="connsiteX3" fmla="*/ 73674 w 87683"/>
                <a:gd name="connsiteY3" fmla="*/ 41085 h 73664"/>
                <a:gd name="connsiteX4" fmla="*/ 62312 w 87683"/>
                <a:gd name="connsiteY4" fmla="*/ 38886 h 73664"/>
                <a:gd name="connsiteX5" fmla="*/ 57913 w 87683"/>
                <a:gd name="connsiteY5" fmla="*/ 60512 h 73664"/>
                <a:gd name="connsiteX6" fmla="*/ 60479 w 87683"/>
                <a:gd name="connsiteY6" fmla="*/ 72241 h 73664"/>
                <a:gd name="connsiteX7" fmla="*/ 46550 w 87683"/>
                <a:gd name="connsiteY7" fmla="*/ 70041 h 73664"/>
                <a:gd name="connsiteX8" fmla="*/ 47284 w 87683"/>
                <a:gd name="connsiteY8" fmla="*/ 62344 h 73664"/>
                <a:gd name="connsiteX9" fmla="*/ 42885 w 87683"/>
                <a:gd name="connsiteY9" fmla="*/ 57946 h 73664"/>
                <a:gd name="connsiteX10" fmla="*/ 26757 w 87683"/>
                <a:gd name="connsiteY10" fmla="*/ 58312 h 73664"/>
                <a:gd name="connsiteX11" fmla="*/ 11729 w 87683"/>
                <a:gd name="connsiteY11" fmla="*/ 69675 h 73664"/>
                <a:gd name="connsiteX12" fmla="*/ 0 w 87683"/>
                <a:gd name="connsiteY12" fmla="*/ 20559 h 73664"/>
                <a:gd name="connsiteX13" fmla="*/ 28223 w 87683"/>
                <a:gd name="connsiteY13" fmla="*/ 11029 h 7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83" h="73664">
                  <a:moveTo>
                    <a:pt x="28223" y="11029"/>
                  </a:moveTo>
                  <a:cubicBezTo>
                    <a:pt x="37020" y="9562"/>
                    <a:pt x="45817" y="8463"/>
                    <a:pt x="54614" y="6997"/>
                  </a:cubicBezTo>
                  <a:cubicBezTo>
                    <a:pt x="64511" y="2965"/>
                    <a:pt x="78073" y="-5465"/>
                    <a:pt x="84670" y="5164"/>
                  </a:cubicBezTo>
                  <a:cubicBezTo>
                    <a:pt x="92001" y="17260"/>
                    <a:pt x="85037" y="31188"/>
                    <a:pt x="73674" y="41085"/>
                  </a:cubicBezTo>
                  <a:cubicBezTo>
                    <a:pt x="69642" y="40352"/>
                    <a:pt x="61945" y="36320"/>
                    <a:pt x="62312" y="38886"/>
                  </a:cubicBezTo>
                  <a:cubicBezTo>
                    <a:pt x="64144" y="47316"/>
                    <a:pt x="50949" y="52814"/>
                    <a:pt x="57913" y="60512"/>
                  </a:cubicBezTo>
                  <a:cubicBezTo>
                    <a:pt x="61212" y="64543"/>
                    <a:pt x="65977" y="67842"/>
                    <a:pt x="60479" y="72241"/>
                  </a:cubicBezTo>
                  <a:cubicBezTo>
                    <a:pt x="56080" y="75906"/>
                    <a:pt x="50949" y="71508"/>
                    <a:pt x="46550" y="70041"/>
                  </a:cubicBezTo>
                  <a:cubicBezTo>
                    <a:pt x="38487" y="67109"/>
                    <a:pt x="43985" y="65643"/>
                    <a:pt x="47284" y="62344"/>
                  </a:cubicBezTo>
                  <a:cubicBezTo>
                    <a:pt x="50582" y="59045"/>
                    <a:pt x="46184" y="57213"/>
                    <a:pt x="42885" y="57946"/>
                  </a:cubicBezTo>
                  <a:cubicBezTo>
                    <a:pt x="37387" y="59045"/>
                    <a:pt x="30423" y="45483"/>
                    <a:pt x="26757" y="58312"/>
                  </a:cubicBezTo>
                  <a:cubicBezTo>
                    <a:pt x="24558" y="66376"/>
                    <a:pt x="17960" y="64910"/>
                    <a:pt x="11729" y="69675"/>
                  </a:cubicBezTo>
                  <a:cubicBezTo>
                    <a:pt x="27124" y="47683"/>
                    <a:pt x="7331" y="36320"/>
                    <a:pt x="0" y="20559"/>
                  </a:cubicBezTo>
                  <a:cubicBezTo>
                    <a:pt x="9163" y="15427"/>
                    <a:pt x="23092" y="24957"/>
                    <a:pt x="28223" y="1102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C928FB82-94D5-41BA-9A65-F7563A39CE1F}"/>
                </a:ext>
              </a:extLst>
            </p:cNvPr>
            <p:cNvSpPr/>
            <p:nvPr/>
          </p:nvSpPr>
          <p:spPr>
            <a:xfrm>
              <a:off x="11425330" y="6727509"/>
              <a:ext cx="47649" cy="50538"/>
            </a:xfrm>
            <a:custGeom>
              <a:avLst/>
              <a:gdLst>
                <a:gd name="connsiteX0" fmla="*/ 7697 w 47649"/>
                <a:gd name="connsiteY0" fmla="*/ 7331 h 50538"/>
                <a:gd name="connsiteX1" fmla="*/ 30423 w 47649"/>
                <a:gd name="connsiteY1" fmla="*/ 0 h 50538"/>
                <a:gd name="connsiteX2" fmla="*/ 47650 w 47649"/>
                <a:gd name="connsiteY2" fmla="*/ 6964 h 50538"/>
                <a:gd name="connsiteX3" fmla="*/ 26391 w 47649"/>
                <a:gd name="connsiteY3" fmla="*/ 38487 h 50538"/>
                <a:gd name="connsiteX4" fmla="*/ 11363 w 47649"/>
                <a:gd name="connsiteY4" fmla="*/ 44718 h 50538"/>
                <a:gd name="connsiteX5" fmla="*/ 10263 w 47649"/>
                <a:gd name="connsiteY5" fmla="*/ 42519 h 50538"/>
                <a:gd name="connsiteX6" fmla="*/ 2199 w 47649"/>
                <a:gd name="connsiteY6" fmla="*/ 38120 h 50538"/>
                <a:gd name="connsiteX7" fmla="*/ 0 w 47649"/>
                <a:gd name="connsiteY7" fmla="*/ 37387 h 50538"/>
                <a:gd name="connsiteX8" fmla="*/ 7697 w 47649"/>
                <a:gd name="connsiteY8" fmla="*/ 7331 h 5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49" h="50538">
                  <a:moveTo>
                    <a:pt x="7697" y="7331"/>
                  </a:moveTo>
                  <a:cubicBezTo>
                    <a:pt x="16128" y="7697"/>
                    <a:pt x="22725" y="2199"/>
                    <a:pt x="30423" y="0"/>
                  </a:cubicBezTo>
                  <a:cubicBezTo>
                    <a:pt x="30056" y="19060"/>
                    <a:pt x="42518" y="0"/>
                    <a:pt x="47650" y="6964"/>
                  </a:cubicBezTo>
                  <a:cubicBezTo>
                    <a:pt x="40319" y="16494"/>
                    <a:pt x="49483" y="37020"/>
                    <a:pt x="26391" y="38487"/>
                  </a:cubicBezTo>
                  <a:cubicBezTo>
                    <a:pt x="27124" y="53515"/>
                    <a:pt x="20893" y="53148"/>
                    <a:pt x="11363" y="44718"/>
                  </a:cubicBezTo>
                  <a:cubicBezTo>
                    <a:pt x="10996" y="43985"/>
                    <a:pt x="10630" y="43252"/>
                    <a:pt x="10263" y="42519"/>
                  </a:cubicBezTo>
                  <a:cubicBezTo>
                    <a:pt x="12462" y="32256"/>
                    <a:pt x="5498" y="38120"/>
                    <a:pt x="2199" y="38120"/>
                  </a:cubicBezTo>
                  <a:cubicBezTo>
                    <a:pt x="1466" y="37753"/>
                    <a:pt x="733" y="37387"/>
                    <a:pt x="0" y="37387"/>
                  </a:cubicBezTo>
                  <a:cubicBezTo>
                    <a:pt x="2932" y="27124"/>
                    <a:pt x="5132" y="17227"/>
                    <a:pt x="7697" y="7331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678D1FFA-5924-441E-8B9A-77BEE6D390A9}"/>
                </a:ext>
              </a:extLst>
            </p:cNvPr>
            <p:cNvSpPr/>
            <p:nvPr/>
          </p:nvSpPr>
          <p:spPr>
            <a:xfrm>
              <a:off x="11428057" y="6776493"/>
              <a:ext cx="48854" cy="46074"/>
            </a:xfrm>
            <a:custGeom>
              <a:avLst/>
              <a:gdLst>
                <a:gd name="connsiteX0" fmla="*/ 12667 w 48854"/>
                <a:gd name="connsiteY0" fmla="*/ 10762 h 46074"/>
                <a:gd name="connsiteX1" fmla="*/ 20365 w 48854"/>
                <a:gd name="connsiteY1" fmla="*/ 12229 h 46074"/>
                <a:gd name="connsiteX2" fmla="*/ 36492 w 48854"/>
                <a:gd name="connsiteY2" fmla="*/ 16993 h 46074"/>
                <a:gd name="connsiteX3" fmla="*/ 34293 w 48854"/>
                <a:gd name="connsiteY3" fmla="*/ 866 h 46074"/>
                <a:gd name="connsiteX4" fmla="*/ 47489 w 48854"/>
                <a:gd name="connsiteY4" fmla="*/ 14428 h 46074"/>
                <a:gd name="connsiteX5" fmla="*/ 33560 w 48854"/>
                <a:gd name="connsiteY5" fmla="*/ 32021 h 46074"/>
                <a:gd name="connsiteX6" fmla="*/ 17799 w 48854"/>
                <a:gd name="connsiteY6" fmla="*/ 41551 h 46074"/>
                <a:gd name="connsiteX7" fmla="*/ 4970 w 48854"/>
                <a:gd name="connsiteY7" fmla="*/ 43384 h 46074"/>
                <a:gd name="connsiteX8" fmla="*/ 1671 w 48854"/>
                <a:gd name="connsiteY8" fmla="*/ 37153 h 46074"/>
                <a:gd name="connsiteX9" fmla="*/ 1671 w 48854"/>
                <a:gd name="connsiteY9" fmla="*/ 34587 h 46074"/>
                <a:gd name="connsiteX10" fmla="*/ 11568 w 48854"/>
                <a:gd name="connsiteY10" fmla="*/ 12595 h 46074"/>
                <a:gd name="connsiteX11" fmla="*/ 12667 w 48854"/>
                <a:gd name="connsiteY11" fmla="*/ 10762 h 4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854" h="46074">
                  <a:moveTo>
                    <a:pt x="12667" y="10762"/>
                  </a:moveTo>
                  <a:cubicBezTo>
                    <a:pt x="15233" y="10029"/>
                    <a:pt x="18165" y="7830"/>
                    <a:pt x="20365" y="12229"/>
                  </a:cubicBezTo>
                  <a:cubicBezTo>
                    <a:pt x="23663" y="19926"/>
                    <a:pt x="29162" y="21392"/>
                    <a:pt x="36492" y="16993"/>
                  </a:cubicBezTo>
                  <a:cubicBezTo>
                    <a:pt x="47489" y="10396"/>
                    <a:pt x="34660" y="6364"/>
                    <a:pt x="34293" y="866"/>
                  </a:cubicBezTo>
                  <a:cubicBezTo>
                    <a:pt x="48588" y="-3166"/>
                    <a:pt x="44556" y="7830"/>
                    <a:pt x="47489" y="14428"/>
                  </a:cubicBezTo>
                  <a:cubicBezTo>
                    <a:pt x="54453" y="30555"/>
                    <a:pt x="32460" y="23958"/>
                    <a:pt x="33560" y="32021"/>
                  </a:cubicBezTo>
                  <a:cubicBezTo>
                    <a:pt x="36126" y="49982"/>
                    <a:pt x="27695" y="47783"/>
                    <a:pt x="17799" y="41551"/>
                  </a:cubicBezTo>
                  <a:cubicBezTo>
                    <a:pt x="12301" y="38253"/>
                    <a:pt x="9368" y="43018"/>
                    <a:pt x="4970" y="43384"/>
                  </a:cubicBezTo>
                  <a:cubicBezTo>
                    <a:pt x="-3460" y="44117"/>
                    <a:pt x="1305" y="39719"/>
                    <a:pt x="1671" y="37153"/>
                  </a:cubicBezTo>
                  <a:cubicBezTo>
                    <a:pt x="1671" y="36420"/>
                    <a:pt x="1671" y="35687"/>
                    <a:pt x="1671" y="34587"/>
                  </a:cubicBezTo>
                  <a:cubicBezTo>
                    <a:pt x="3504" y="26524"/>
                    <a:pt x="9735" y="20659"/>
                    <a:pt x="11568" y="12595"/>
                  </a:cubicBezTo>
                  <a:cubicBezTo>
                    <a:pt x="11568" y="11862"/>
                    <a:pt x="11934" y="11129"/>
                    <a:pt x="12667" y="10762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46794B19-5C9D-477B-934E-391DEC43CDC2}"/>
                </a:ext>
              </a:extLst>
            </p:cNvPr>
            <p:cNvSpPr/>
            <p:nvPr/>
          </p:nvSpPr>
          <p:spPr>
            <a:xfrm>
              <a:off x="11249025" y="6749501"/>
              <a:ext cx="47975" cy="56452"/>
            </a:xfrm>
            <a:custGeom>
              <a:avLst/>
              <a:gdLst>
                <a:gd name="connsiteX0" fmla="*/ 19060 w 47975"/>
                <a:gd name="connsiteY0" fmla="*/ 56447 h 56452"/>
                <a:gd name="connsiteX1" fmla="*/ 28590 w 47975"/>
                <a:gd name="connsiteY1" fmla="*/ 22359 h 56452"/>
                <a:gd name="connsiteX2" fmla="*/ 0 w 47975"/>
                <a:gd name="connsiteY2" fmla="*/ 22359 h 56452"/>
                <a:gd name="connsiteX3" fmla="*/ 22725 w 47975"/>
                <a:gd name="connsiteY3" fmla="*/ 0 h 56452"/>
                <a:gd name="connsiteX4" fmla="*/ 33721 w 47975"/>
                <a:gd name="connsiteY4" fmla="*/ 4032 h 56452"/>
                <a:gd name="connsiteX5" fmla="*/ 37753 w 47975"/>
                <a:gd name="connsiteY5" fmla="*/ 19060 h 56452"/>
                <a:gd name="connsiteX6" fmla="*/ 42885 w 47975"/>
                <a:gd name="connsiteY6" fmla="*/ 31522 h 56452"/>
                <a:gd name="connsiteX7" fmla="*/ 46550 w 47975"/>
                <a:gd name="connsiteY7" fmla="*/ 42885 h 56452"/>
                <a:gd name="connsiteX8" fmla="*/ 19060 w 47975"/>
                <a:gd name="connsiteY8" fmla="*/ 56447 h 5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75" h="56452">
                  <a:moveTo>
                    <a:pt x="19060" y="56447"/>
                  </a:moveTo>
                  <a:cubicBezTo>
                    <a:pt x="23458" y="45084"/>
                    <a:pt x="28590" y="34088"/>
                    <a:pt x="28590" y="22359"/>
                  </a:cubicBezTo>
                  <a:cubicBezTo>
                    <a:pt x="19060" y="22359"/>
                    <a:pt x="9530" y="22359"/>
                    <a:pt x="0" y="22359"/>
                  </a:cubicBezTo>
                  <a:cubicBezTo>
                    <a:pt x="4032" y="11363"/>
                    <a:pt x="16494" y="8797"/>
                    <a:pt x="22725" y="0"/>
                  </a:cubicBezTo>
                  <a:cubicBezTo>
                    <a:pt x="26391" y="1466"/>
                    <a:pt x="30056" y="2566"/>
                    <a:pt x="33721" y="4032"/>
                  </a:cubicBezTo>
                  <a:cubicBezTo>
                    <a:pt x="36287" y="8797"/>
                    <a:pt x="36287" y="13929"/>
                    <a:pt x="37753" y="19060"/>
                  </a:cubicBezTo>
                  <a:cubicBezTo>
                    <a:pt x="32622" y="26024"/>
                    <a:pt x="37753" y="28224"/>
                    <a:pt x="42885" y="31522"/>
                  </a:cubicBezTo>
                  <a:cubicBezTo>
                    <a:pt x="46917" y="34088"/>
                    <a:pt x="49849" y="43618"/>
                    <a:pt x="46550" y="42885"/>
                  </a:cubicBezTo>
                  <a:cubicBezTo>
                    <a:pt x="32622" y="39586"/>
                    <a:pt x="30423" y="56814"/>
                    <a:pt x="19060" y="56447"/>
                  </a:cubicBezTo>
                  <a:close/>
                </a:path>
              </a:pathLst>
            </a:custGeom>
            <a:solidFill>
              <a:srgbClr val="DDBB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5B358ABA-CF34-4709-921D-F06E0372FA5C}"/>
                </a:ext>
              </a:extLst>
            </p:cNvPr>
            <p:cNvSpPr/>
            <p:nvPr/>
          </p:nvSpPr>
          <p:spPr>
            <a:xfrm>
              <a:off x="11258280" y="6858667"/>
              <a:ext cx="44992" cy="38749"/>
            </a:xfrm>
            <a:custGeom>
              <a:avLst/>
              <a:gdLst>
                <a:gd name="connsiteX0" fmla="*/ 44993 w 44992"/>
                <a:gd name="connsiteY0" fmla="*/ 27920 h 38749"/>
                <a:gd name="connsiteX1" fmla="*/ 2108 w 44992"/>
                <a:gd name="connsiteY1" fmla="*/ 23155 h 38749"/>
                <a:gd name="connsiteX2" fmla="*/ 1741 w 44992"/>
                <a:gd name="connsiteY2" fmla="*/ 16191 h 38749"/>
                <a:gd name="connsiteX3" fmla="*/ 31064 w 44992"/>
                <a:gd name="connsiteY3" fmla="*/ 63 h 38749"/>
                <a:gd name="connsiteX4" fmla="*/ 44993 w 44992"/>
                <a:gd name="connsiteY4" fmla="*/ 27920 h 3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92" h="38749">
                  <a:moveTo>
                    <a:pt x="44993" y="27920"/>
                  </a:moveTo>
                  <a:cubicBezTo>
                    <a:pt x="26666" y="51012"/>
                    <a:pt x="15303" y="31219"/>
                    <a:pt x="2108" y="23155"/>
                  </a:cubicBezTo>
                  <a:cubicBezTo>
                    <a:pt x="-825" y="21323"/>
                    <a:pt x="-458" y="15458"/>
                    <a:pt x="1741" y="16191"/>
                  </a:cubicBezTo>
                  <a:cubicBezTo>
                    <a:pt x="19701" y="23155"/>
                    <a:pt x="16403" y="-1403"/>
                    <a:pt x="31064" y="63"/>
                  </a:cubicBezTo>
                  <a:cubicBezTo>
                    <a:pt x="33996" y="9593"/>
                    <a:pt x="33263" y="23522"/>
                    <a:pt x="44993" y="2792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C42764CF-B2B6-480D-8B87-105CC025EF17}"/>
                </a:ext>
              </a:extLst>
            </p:cNvPr>
            <p:cNvSpPr/>
            <p:nvPr/>
          </p:nvSpPr>
          <p:spPr>
            <a:xfrm>
              <a:off x="11406975" y="6771440"/>
              <a:ext cx="33749" cy="42107"/>
            </a:xfrm>
            <a:custGeom>
              <a:avLst/>
              <a:gdLst>
                <a:gd name="connsiteX0" fmla="*/ 22386 w 33749"/>
                <a:gd name="connsiteY0" fmla="*/ 41839 h 42107"/>
                <a:gd name="connsiteX1" fmla="*/ 3326 w 33749"/>
                <a:gd name="connsiteY1" fmla="*/ 33042 h 42107"/>
                <a:gd name="connsiteX2" fmla="*/ 2227 w 33749"/>
                <a:gd name="connsiteY2" fmla="*/ 22779 h 42107"/>
                <a:gd name="connsiteX3" fmla="*/ 11390 w 33749"/>
                <a:gd name="connsiteY3" fmla="*/ 8118 h 42107"/>
                <a:gd name="connsiteX4" fmla="*/ 13589 w 33749"/>
                <a:gd name="connsiteY4" fmla="*/ 8484 h 42107"/>
                <a:gd name="connsiteX5" fmla="*/ 30084 w 33749"/>
                <a:gd name="connsiteY5" fmla="*/ 787 h 42107"/>
                <a:gd name="connsiteX6" fmla="*/ 33749 w 33749"/>
                <a:gd name="connsiteY6" fmla="*/ 15815 h 42107"/>
                <a:gd name="connsiteX7" fmla="*/ 33749 w 33749"/>
                <a:gd name="connsiteY7" fmla="*/ 15815 h 42107"/>
                <a:gd name="connsiteX8" fmla="*/ 22386 w 33749"/>
                <a:gd name="connsiteY8" fmla="*/ 41839 h 42107"/>
                <a:gd name="connsiteX9" fmla="*/ 22386 w 33749"/>
                <a:gd name="connsiteY9" fmla="*/ 41839 h 4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49" h="42107">
                  <a:moveTo>
                    <a:pt x="22386" y="41839"/>
                  </a:moveTo>
                  <a:cubicBezTo>
                    <a:pt x="13956" y="43672"/>
                    <a:pt x="9924" y="35608"/>
                    <a:pt x="3326" y="33042"/>
                  </a:cubicBezTo>
                  <a:cubicBezTo>
                    <a:pt x="-706" y="31576"/>
                    <a:pt x="-1072" y="22779"/>
                    <a:pt x="2227" y="22779"/>
                  </a:cubicBezTo>
                  <a:cubicBezTo>
                    <a:pt x="16155" y="23512"/>
                    <a:pt x="5159" y="10684"/>
                    <a:pt x="11390" y="8118"/>
                  </a:cubicBezTo>
                  <a:cubicBezTo>
                    <a:pt x="12123" y="8118"/>
                    <a:pt x="12856" y="8484"/>
                    <a:pt x="13589" y="8484"/>
                  </a:cubicBezTo>
                  <a:cubicBezTo>
                    <a:pt x="20920" y="9584"/>
                    <a:pt x="21653" y="-3245"/>
                    <a:pt x="30084" y="787"/>
                  </a:cubicBezTo>
                  <a:cubicBezTo>
                    <a:pt x="29351" y="6285"/>
                    <a:pt x="31183" y="11050"/>
                    <a:pt x="33749" y="15815"/>
                  </a:cubicBezTo>
                  <a:lnTo>
                    <a:pt x="33749" y="15815"/>
                  </a:lnTo>
                  <a:cubicBezTo>
                    <a:pt x="32283" y="25345"/>
                    <a:pt x="23486" y="31943"/>
                    <a:pt x="22386" y="41839"/>
                  </a:cubicBezTo>
                  <a:lnTo>
                    <a:pt x="22386" y="41839"/>
                  </a:ln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F65A4CD-4999-4DF7-B5A1-88F73B715ECC}"/>
                </a:ext>
              </a:extLst>
            </p:cNvPr>
            <p:cNvSpPr/>
            <p:nvPr/>
          </p:nvSpPr>
          <p:spPr>
            <a:xfrm>
              <a:off x="11191112" y="6858730"/>
              <a:ext cx="21647" cy="21507"/>
            </a:xfrm>
            <a:custGeom>
              <a:avLst/>
              <a:gdLst>
                <a:gd name="connsiteX0" fmla="*/ 8797 w 21647"/>
                <a:gd name="connsiteY0" fmla="*/ 0 h 21507"/>
                <a:gd name="connsiteX1" fmla="*/ 21626 w 21647"/>
                <a:gd name="connsiteY1" fmla="*/ 17227 h 21507"/>
                <a:gd name="connsiteX2" fmla="*/ 15028 w 21647"/>
                <a:gd name="connsiteY2" fmla="*/ 21259 h 21507"/>
                <a:gd name="connsiteX3" fmla="*/ 0 w 21647"/>
                <a:gd name="connsiteY3" fmla="*/ 8431 h 21507"/>
                <a:gd name="connsiteX4" fmla="*/ 8797 w 21647"/>
                <a:gd name="connsiteY4" fmla="*/ 0 h 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47" h="21507">
                  <a:moveTo>
                    <a:pt x="8797" y="0"/>
                  </a:moveTo>
                  <a:cubicBezTo>
                    <a:pt x="18693" y="733"/>
                    <a:pt x="13195" y="14662"/>
                    <a:pt x="21626" y="17227"/>
                  </a:cubicBezTo>
                  <a:cubicBezTo>
                    <a:pt x="21992" y="17227"/>
                    <a:pt x="17594" y="22725"/>
                    <a:pt x="15028" y="21259"/>
                  </a:cubicBezTo>
                  <a:cubicBezTo>
                    <a:pt x="9163" y="18327"/>
                    <a:pt x="0" y="17594"/>
                    <a:pt x="0" y="8431"/>
                  </a:cubicBezTo>
                  <a:cubicBezTo>
                    <a:pt x="0" y="4765"/>
                    <a:pt x="2199" y="367"/>
                    <a:pt x="8797" y="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6FF1F821-ECD8-4056-8297-D051C6BEBF29}"/>
                </a:ext>
              </a:extLst>
            </p:cNvPr>
            <p:cNvSpPr/>
            <p:nvPr/>
          </p:nvSpPr>
          <p:spPr>
            <a:xfrm>
              <a:off x="11189605" y="6829903"/>
              <a:ext cx="13732" cy="14899"/>
            </a:xfrm>
            <a:custGeom>
              <a:avLst/>
              <a:gdLst>
                <a:gd name="connsiteX0" fmla="*/ 13236 w 13732"/>
                <a:gd name="connsiteY0" fmla="*/ 14899 h 14899"/>
                <a:gd name="connsiteX1" fmla="*/ 40 w 13732"/>
                <a:gd name="connsiteY1" fmla="*/ 4636 h 14899"/>
                <a:gd name="connsiteX2" fmla="*/ 4439 w 13732"/>
                <a:gd name="connsiteY2" fmla="*/ 238 h 14899"/>
                <a:gd name="connsiteX3" fmla="*/ 13236 w 13732"/>
                <a:gd name="connsiteY3" fmla="*/ 14899 h 1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2" h="14899">
                  <a:moveTo>
                    <a:pt x="13236" y="14899"/>
                  </a:moveTo>
                  <a:cubicBezTo>
                    <a:pt x="6638" y="14166"/>
                    <a:pt x="1140" y="11967"/>
                    <a:pt x="40" y="4636"/>
                  </a:cubicBezTo>
                  <a:cubicBezTo>
                    <a:pt x="-326" y="2070"/>
                    <a:pt x="1873" y="-862"/>
                    <a:pt x="4439" y="238"/>
                  </a:cubicBezTo>
                  <a:cubicBezTo>
                    <a:pt x="9937" y="2437"/>
                    <a:pt x="15435" y="6102"/>
                    <a:pt x="13236" y="1489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61496CEE-0582-4F9F-848F-9D0B7D68B31C}"/>
                </a:ext>
              </a:extLst>
            </p:cNvPr>
            <p:cNvSpPr/>
            <p:nvPr/>
          </p:nvSpPr>
          <p:spPr>
            <a:xfrm>
              <a:off x="11280098" y="6748567"/>
              <a:ext cx="9997" cy="19994"/>
            </a:xfrm>
            <a:custGeom>
              <a:avLst/>
              <a:gdLst>
                <a:gd name="connsiteX0" fmla="*/ 6680 w 9997"/>
                <a:gd name="connsiteY0" fmla="*/ 19995 h 19994"/>
                <a:gd name="connsiteX1" fmla="*/ 2648 w 9997"/>
                <a:gd name="connsiteY1" fmla="*/ 4966 h 19994"/>
                <a:gd name="connsiteX2" fmla="*/ 9979 w 9997"/>
                <a:gd name="connsiteY2" fmla="*/ 6433 h 19994"/>
                <a:gd name="connsiteX3" fmla="*/ 9613 w 9997"/>
                <a:gd name="connsiteY3" fmla="*/ 18895 h 19994"/>
                <a:gd name="connsiteX4" fmla="*/ 6680 w 9997"/>
                <a:gd name="connsiteY4" fmla="*/ 19995 h 1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7" h="19994">
                  <a:moveTo>
                    <a:pt x="6680" y="19995"/>
                  </a:moveTo>
                  <a:cubicBezTo>
                    <a:pt x="-1384" y="16696"/>
                    <a:pt x="-1384" y="11198"/>
                    <a:pt x="2648" y="4966"/>
                  </a:cubicBezTo>
                  <a:cubicBezTo>
                    <a:pt x="5214" y="4966"/>
                    <a:pt x="10346" y="-7129"/>
                    <a:pt x="9979" y="6433"/>
                  </a:cubicBezTo>
                  <a:cubicBezTo>
                    <a:pt x="9979" y="10464"/>
                    <a:pt x="9613" y="14863"/>
                    <a:pt x="9613" y="18895"/>
                  </a:cubicBezTo>
                  <a:cubicBezTo>
                    <a:pt x="8880" y="19628"/>
                    <a:pt x="7780" y="19628"/>
                    <a:pt x="6680" y="19995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6D09D16B-4996-4309-B21C-0E740B377347}"/>
                </a:ext>
              </a:extLst>
            </p:cNvPr>
            <p:cNvSpPr/>
            <p:nvPr/>
          </p:nvSpPr>
          <p:spPr>
            <a:xfrm>
              <a:off x="11413051" y="6764465"/>
              <a:ext cx="15048" cy="15093"/>
            </a:xfrm>
            <a:custGeom>
              <a:avLst/>
              <a:gdLst>
                <a:gd name="connsiteX0" fmla="*/ 4948 w 15048"/>
                <a:gd name="connsiteY0" fmla="*/ 15093 h 15093"/>
                <a:gd name="connsiteX1" fmla="*/ 12645 w 15048"/>
                <a:gd name="connsiteY1" fmla="*/ 65 h 15093"/>
                <a:gd name="connsiteX2" fmla="*/ 12645 w 15048"/>
                <a:gd name="connsiteY2" fmla="*/ 65 h 15093"/>
                <a:gd name="connsiteX3" fmla="*/ 4948 w 15048"/>
                <a:gd name="connsiteY3" fmla="*/ 15093 h 1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48" h="15093">
                  <a:moveTo>
                    <a:pt x="4948" y="15093"/>
                  </a:moveTo>
                  <a:cubicBezTo>
                    <a:pt x="-3482" y="4830"/>
                    <a:pt x="-1283" y="-668"/>
                    <a:pt x="12645" y="65"/>
                  </a:cubicBezTo>
                  <a:lnTo>
                    <a:pt x="12645" y="65"/>
                  </a:lnTo>
                  <a:cubicBezTo>
                    <a:pt x="17410" y="8862"/>
                    <a:pt x="15211" y="13993"/>
                    <a:pt x="4948" y="15093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53DBCFBF-4684-4447-A4E6-A780D1052885}"/>
                </a:ext>
              </a:extLst>
            </p:cNvPr>
            <p:cNvSpPr/>
            <p:nvPr/>
          </p:nvSpPr>
          <p:spPr>
            <a:xfrm>
              <a:off x="11346820" y="6660830"/>
              <a:ext cx="22429" cy="61914"/>
            </a:xfrm>
            <a:custGeom>
              <a:avLst/>
              <a:gdLst>
                <a:gd name="connsiteX0" fmla="*/ 22430 w 22429"/>
                <a:gd name="connsiteY0" fmla="*/ 9866 h 61914"/>
                <a:gd name="connsiteX1" fmla="*/ 6302 w 22429"/>
                <a:gd name="connsiteY1" fmla="*/ 61915 h 61914"/>
                <a:gd name="connsiteX2" fmla="*/ 71 w 22429"/>
                <a:gd name="connsiteY2" fmla="*/ 28559 h 61914"/>
                <a:gd name="connsiteX3" fmla="*/ 71 w 22429"/>
                <a:gd name="connsiteY3" fmla="*/ 5834 h 61914"/>
                <a:gd name="connsiteX4" fmla="*/ 7402 w 22429"/>
                <a:gd name="connsiteY4" fmla="*/ 1802 h 61914"/>
                <a:gd name="connsiteX5" fmla="*/ 18764 w 22429"/>
                <a:gd name="connsiteY5" fmla="*/ 6201 h 61914"/>
                <a:gd name="connsiteX6" fmla="*/ 22430 w 22429"/>
                <a:gd name="connsiteY6" fmla="*/ 9866 h 6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29" h="61914">
                  <a:moveTo>
                    <a:pt x="22430" y="9866"/>
                  </a:moveTo>
                  <a:cubicBezTo>
                    <a:pt x="13999" y="25261"/>
                    <a:pt x="19131" y="45420"/>
                    <a:pt x="6302" y="61915"/>
                  </a:cubicBezTo>
                  <a:cubicBezTo>
                    <a:pt x="71" y="50185"/>
                    <a:pt x="18031" y="35890"/>
                    <a:pt x="71" y="28559"/>
                  </a:cubicBezTo>
                  <a:cubicBezTo>
                    <a:pt x="12900" y="20862"/>
                    <a:pt x="1171" y="13165"/>
                    <a:pt x="71" y="5834"/>
                  </a:cubicBezTo>
                  <a:cubicBezTo>
                    <a:pt x="-662" y="-1497"/>
                    <a:pt x="4469" y="-763"/>
                    <a:pt x="7402" y="1802"/>
                  </a:cubicBezTo>
                  <a:cubicBezTo>
                    <a:pt x="11067" y="4735"/>
                    <a:pt x="15099" y="4368"/>
                    <a:pt x="18764" y="6201"/>
                  </a:cubicBezTo>
                  <a:cubicBezTo>
                    <a:pt x="19864" y="7300"/>
                    <a:pt x="21330" y="8767"/>
                    <a:pt x="22430" y="9866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DDFCAA89-0ABD-433A-8E47-6D72EA28DC93}"/>
                </a:ext>
              </a:extLst>
            </p:cNvPr>
            <p:cNvSpPr/>
            <p:nvPr/>
          </p:nvSpPr>
          <p:spPr>
            <a:xfrm>
              <a:off x="11518022" y="6602755"/>
              <a:ext cx="36696" cy="36051"/>
            </a:xfrm>
            <a:custGeom>
              <a:avLst/>
              <a:gdLst>
                <a:gd name="connsiteX0" fmla="*/ 36696 w 36696"/>
                <a:gd name="connsiteY0" fmla="*/ 22490 h 36051"/>
                <a:gd name="connsiteX1" fmla="*/ 6640 w 36696"/>
                <a:gd name="connsiteY1" fmla="*/ 36052 h 36051"/>
                <a:gd name="connsiteX2" fmla="*/ 11772 w 36696"/>
                <a:gd name="connsiteY2" fmla="*/ 14426 h 36051"/>
                <a:gd name="connsiteX3" fmla="*/ 16537 w 36696"/>
                <a:gd name="connsiteY3" fmla="*/ 12227 h 36051"/>
                <a:gd name="connsiteX4" fmla="*/ 28266 w 36696"/>
                <a:gd name="connsiteY4" fmla="*/ 864 h 36051"/>
                <a:gd name="connsiteX5" fmla="*/ 36696 w 36696"/>
                <a:gd name="connsiteY5" fmla="*/ 22490 h 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96" h="36051">
                  <a:moveTo>
                    <a:pt x="36696" y="22490"/>
                  </a:moveTo>
                  <a:cubicBezTo>
                    <a:pt x="19469" y="12593"/>
                    <a:pt x="12505" y="23223"/>
                    <a:pt x="6640" y="36052"/>
                  </a:cubicBezTo>
                  <a:cubicBezTo>
                    <a:pt x="-3257" y="21024"/>
                    <a:pt x="-2523" y="18458"/>
                    <a:pt x="11772" y="14426"/>
                  </a:cubicBezTo>
                  <a:cubicBezTo>
                    <a:pt x="13604" y="14060"/>
                    <a:pt x="16170" y="13326"/>
                    <a:pt x="16537" y="12227"/>
                  </a:cubicBezTo>
                  <a:cubicBezTo>
                    <a:pt x="18369" y="5996"/>
                    <a:pt x="17636" y="-2801"/>
                    <a:pt x="28266" y="864"/>
                  </a:cubicBezTo>
                  <a:cubicBezTo>
                    <a:pt x="39262" y="4163"/>
                    <a:pt x="31198" y="15159"/>
                    <a:pt x="36696" y="22490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808DF0DC-2ED5-4AC0-AB27-07DA7884795D}"/>
                </a:ext>
              </a:extLst>
            </p:cNvPr>
            <p:cNvSpPr/>
            <p:nvPr/>
          </p:nvSpPr>
          <p:spPr>
            <a:xfrm>
              <a:off x="11343225" y="6658233"/>
              <a:ext cx="30056" cy="11690"/>
            </a:xfrm>
            <a:custGeom>
              <a:avLst/>
              <a:gdLst>
                <a:gd name="connsiteX0" fmla="*/ 22359 w 30056"/>
                <a:gd name="connsiteY0" fmla="*/ 8797 h 11690"/>
                <a:gd name="connsiteX1" fmla="*/ 3665 w 30056"/>
                <a:gd name="connsiteY1" fmla="*/ 8431 h 11690"/>
                <a:gd name="connsiteX2" fmla="*/ 0 w 30056"/>
                <a:gd name="connsiteY2" fmla="*/ 8431 h 11690"/>
                <a:gd name="connsiteX3" fmla="*/ 1833 w 30056"/>
                <a:gd name="connsiteY3" fmla="*/ 0 h 11690"/>
                <a:gd name="connsiteX4" fmla="*/ 30056 w 30056"/>
                <a:gd name="connsiteY4" fmla="*/ 4765 h 11690"/>
                <a:gd name="connsiteX5" fmla="*/ 22359 w 30056"/>
                <a:gd name="connsiteY5" fmla="*/ 8797 h 1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1690">
                  <a:moveTo>
                    <a:pt x="22359" y="8797"/>
                  </a:moveTo>
                  <a:cubicBezTo>
                    <a:pt x="16128" y="17960"/>
                    <a:pt x="9897" y="1833"/>
                    <a:pt x="3665" y="8431"/>
                  </a:cubicBezTo>
                  <a:cubicBezTo>
                    <a:pt x="2566" y="8431"/>
                    <a:pt x="1100" y="8431"/>
                    <a:pt x="0" y="8431"/>
                  </a:cubicBezTo>
                  <a:cubicBezTo>
                    <a:pt x="733" y="5498"/>
                    <a:pt x="1466" y="0"/>
                    <a:pt x="1833" y="0"/>
                  </a:cubicBezTo>
                  <a:cubicBezTo>
                    <a:pt x="11363" y="1100"/>
                    <a:pt x="20526" y="2932"/>
                    <a:pt x="30056" y="4765"/>
                  </a:cubicBezTo>
                  <a:cubicBezTo>
                    <a:pt x="27124" y="6231"/>
                    <a:pt x="24925" y="7331"/>
                    <a:pt x="22359" y="8797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69205E07-BB9D-4A60-8712-0D830CDBF618}"/>
                </a:ext>
              </a:extLst>
            </p:cNvPr>
            <p:cNvSpPr/>
            <p:nvPr/>
          </p:nvSpPr>
          <p:spPr>
            <a:xfrm>
              <a:off x="11810663" y="5542856"/>
              <a:ext cx="54383" cy="57180"/>
            </a:xfrm>
            <a:custGeom>
              <a:avLst/>
              <a:gdLst>
                <a:gd name="connsiteX0" fmla="*/ 9429 w 54383"/>
                <a:gd name="connsiteY0" fmla="*/ 38487 h 57180"/>
                <a:gd name="connsiteX1" fmla="*/ 5763 w 54383"/>
                <a:gd name="connsiteY1" fmla="*/ 57180 h 57180"/>
                <a:gd name="connsiteX2" fmla="*/ 15660 w 54383"/>
                <a:gd name="connsiteY2" fmla="*/ 28590 h 57180"/>
                <a:gd name="connsiteX3" fmla="*/ 24090 w 54383"/>
                <a:gd name="connsiteY3" fmla="*/ 18327 h 57180"/>
                <a:gd name="connsiteX4" fmla="*/ 33987 w 54383"/>
                <a:gd name="connsiteY4" fmla="*/ 0 h 57180"/>
                <a:gd name="connsiteX5" fmla="*/ 49381 w 54383"/>
                <a:gd name="connsiteY5" fmla="*/ 24192 h 57180"/>
                <a:gd name="connsiteX6" fmla="*/ 53413 w 54383"/>
                <a:gd name="connsiteY6" fmla="*/ 35554 h 57180"/>
                <a:gd name="connsiteX7" fmla="*/ 41684 w 54383"/>
                <a:gd name="connsiteY7" fmla="*/ 37387 h 57180"/>
                <a:gd name="connsiteX8" fmla="*/ 9429 w 54383"/>
                <a:gd name="connsiteY8" fmla="*/ 38487 h 5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83" h="57180">
                  <a:moveTo>
                    <a:pt x="9429" y="38487"/>
                  </a:moveTo>
                  <a:cubicBezTo>
                    <a:pt x="8329" y="44718"/>
                    <a:pt x="11995" y="52049"/>
                    <a:pt x="5763" y="57180"/>
                  </a:cubicBezTo>
                  <a:cubicBezTo>
                    <a:pt x="-4133" y="41052"/>
                    <a:pt x="-1567" y="31889"/>
                    <a:pt x="15660" y="28590"/>
                  </a:cubicBezTo>
                  <a:cubicBezTo>
                    <a:pt x="22624" y="27124"/>
                    <a:pt x="23724" y="22725"/>
                    <a:pt x="24090" y="18327"/>
                  </a:cubicBezTo>
                  <a:cubicBezTo>
                    <a:pt x="24823" y="10996"/>
                    <a:pt x="28855" y="5498"/>
                    <a:pt x="33987" y="0"/>
                  </a:cubicBezTo>
                  <a:cubicBezTo>
                    <a:pt x="38752" y="8431"/>
                    <a:pt x="39851" y="19060"/>
                    <a:pt x="49381" y="24192"/>
                  </a:cubicBezTo>
                  <a:cubicBezTo>
                    <a:pt x="53047" y="26391"/>
                    <a:pt x="55979" y="30789"/>
                    <a:pt x="53413" y="35554"/>
                  </a:cubicBezTo>
                  <a:cubicBezTo>
                    <a:pt x="50481" y="39953"/>
                    <a:pt x="45716" y="38853"/>
                    <a:pt x="41684" y="37387"/>
                  </a:cubicBezTo>
                  <a:cubicBezTo>
                    <a:pt x="29955" y="32989"/>
                    <a:pt x="19692" y="36287"/>
                    <a:pt x="9429" y="38487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0CFB30B4-43E6-4BBD-AF03-DA089CAC1565}"/>
                </a:ext>
              </a:extLst>
            </p:cNvPr>
            <p:cNvSpPr/>
            <p:nvPr/>
          </p:nvSpPr>
          <p:spPr>
            <a:xfrm>
              <a:off x="11824883" y="5475413"/>
              <a:ext cx="17707" cy="31888"/>
            </a:xfrm>
            <a:custGeom>
              <a:avLst/>
              <a:gdLst>
                <a:gd name="connsiteX0" fmla="*/ 17201 w 17707"/>
                <a:gd name="connsiteY0" fmla="*/ 31889 h 31888"/>
                <a:gd name="connsiteX1" fmla="*/ 340 w 17707"/>
                <a:gd name="connsiteY1" fmla="*/ 7697 h 31888"/>
                <a:gd name="connsiteX2" fmla="*/ 12802 w 17707"/>
                <a:gd name="connsiteY2" fmla="*/ 0 h 31888"/>
                <a:gd name="connsiteX3" fmla="*/ 17201 w 17707"/>
                <a:gd name="connsiteY3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7" h="31888">
                  <a:moveTo>
                    <a:pt x="17201" y="31889"/>
                  </a:moveTo>
                  <a:cubicBezTo>
                    <a:pt x="6938" y="25291"/>
                    <a:pt x="-1859" y="19427"/>
                    <a:pt x="340" y="7697"/>
                  </a:cubicBezTo>
                  <a:cubicBezTo>
                    <a:pt x="1073" y="2932"/>
                    <a:pt x="10970" y="6598"/>
                    <a:pt x="12802" y="0"/>
                  </a:cubicBezTo>
                  <a:cubicBezTo>
                    <a:pt x="17934" y="9896"/>
                    <a:pt x="18300" y="20160"/>
                    <a:pt x="17201" y="3188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AC1E2B0-2F49-4A82-85E9-E587C40631FC}"/>
                </a:ext>
              </a:extLst>
            </p:cNvPr>
            <p:cNvSpPr/>
            <p:nvPr/>
          </p:nvSpPr>
          <p:spPr>
            <a:xfrm>
              <a:off x="11730158" y="5376574"/>
              <a:ext cx="14793" cy="34328"/>
            </a:xfrm>
            <a:custGeom>
              <a:avLst/>
              <a:gdLst>
                <a:gd name="connsiteX0" fmla="*/ 14793 w 14793"/>
                <a:gd name="connsiteY0" fmla="*/ 34329 h 34328"/>
                <a:gd name="connsiteX1" fmla="*/ 132 w 14793"/>
                <a:gd name="connsiteY1" fmla="*/ 22966 h 34328"/>
                <a:gd name="connsiteX2" fmla="*/ 5996 w 14793"/>
                <a:gd name="connsiteY2" fmla="*/ 241 h 34328"/>
                <a:gd name="connsiteX3" fmla="*/ 10761 w 14793"/>
                <a:gd name="connsiteY3" fmla="*/ 607 h 34328"/>
                <a:gd name="connsiteX4" fmla="*/ 12227 w 14793"/>
                <a:gd name="connsiteY4" fmla="*/ 7205 h 34328"/>
                <a:gd name="connsiteX5" fmla="*/ 14793 w 14793"/>
                <a:gd name="connsiteY5" fmla="*/ 3432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3" h="34328">
                  <a:moveTo>
                    <a:pt x="14793" y="34329"/>
                  </a:moveTo>
                  <a:cubicBezTo>
                    <a:pt x="4897" y="33596"/>
                    <a:pt x="-968" y="31030"/>
                    <a:pt x="132" y="22966"/>
                  </a:cubicBezTo>
                  <a:cubicBezTo>
                    <a:pt x="865" y="15269"/>
                    <a:pt x="3797" y="7572"/>
                    <a:pt x="5996" y="241"/>
                  </a:cubicBezTo>
                  <a:cubicBezTo>
                    <a:pt x="5996" y="-126"/>
                    <a:pt x="10028" y="-126"/>
                    <a:pt x="10761" y="607"/>
                  </a:cubicBezTo>
                  <a:cubicBezTo>
                    <a:pt x="11861" y="2440"/>
                    <a:pt x="12594" y="5006"/>
                    <a:pt x="12227" y="7205"/>
                  </a:cubicBezTo>
                  <a:cubicBezTo>
                    <a:pt x="10028" y="16002"/>
                    <a:pt x="10761" y="24066"/>
                    <a:pt x="14793" y="34329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E10ACBA8-945F-478B-B9B9-25058A4954FC}"/>
                </a:ext>
              </a:extLst>
            </p:cNvPr>
            <p:cNvSpPr/>
            <p:nvPr/>
          </p:nvSpPr>
          <p:spPr>
            <a:xfrm>
              <a:off x="11799180" y="5641455"/>
              <a:ext cx="14380" cy="37753"/>
            </a:xfrm>
            <a:custGeom>
              <a:avLst/>
              <a:gdLst>
                <a:gd name="connsiteX0" fmla="*/ 9550 w 14380"/>
                <a:gd name="connsiteY0" fmla="*/ 0 h 37753"/>
                <a:gd name="connsiteX1" fmla="*/ 13215 w 14380"/>
                <a:gd name="connsiteY1" fmla="*/ 30056 h 37753"/>
                <a:gd name="connsiteX2" fmla="*/ 1852 w 14380"/>
                <a:gd name="connsiteY2" fmla="*/ 37753 h 37753"/>
                <a:gd name="connsiteX3" fmla="*/ 5518 w 14380"/>
                <a:gd name="connsiteY3" fmla="*/ 15395 h 37753"/>
                <a:gd name="connsiteX4" fmla="*/ 9550 w 14380"/>
                <a:gd name="connsiteY4" fmla="*/ 0 h 3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0" h="37753">
                  <a:moveTo>
                    <a:pt x="9550" y="0"/>
                  </a:moveTo>
                  <a:cubicBezTo>
                    <a:pt x="18713" y="9163"/>
                    <a:pt x="11749" y="20160"/>
                    <a:pt x="13215" y="30056"/>
                  </a:cubicBezTo>
                  <a:cubicBezTo>
                    <a:pt x="7350" y="29690"/>
                    <a:pt x="5884" y="35188"/>
                    <a:pt x="1852" y="37753"/>
                  </a:cubicBezTo>
                  <a:cubicBezTo>
                    <a:pt x="-3279" y="29323"/>
                    <a:pt x="3685" y="22725"/>
                    <a:pt x="5518" y="15395"/>
                  </a:cubicBezTo>
                  <a:cubicBezTo>
                    <a:pt x="4418" y="9163"/>
                    <a:pt x="-4745" y="1833"/>
                    <a:pt x="9550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574EFA2-62C1-4F7B-8F47-F91286BB1931}"/>
                </a:ext>
              </a:extLst>
            </p:cNvPr>
            <p:cNvSpPr/>
            <p:nvPr/>
          </p:nvSpPr>
          <p:spPr>
            <a:xfrm>
              <a:off x="11822401" y="5519282"/>
              <a:ext cx="19316" cy="16729"/>
            </a:xfrm>
            <a:custGeom>
              <a:avLst/>
              <a:gdLst>
                <a:gd name="connsiteX0" fmla="*/ 19317 w 19316"/>
                <a:gd name="connsiteY0" fmla="*/ 10746 h 16729"/>
                <a:gd name="connsiteX1" fmla="*/ 7587 w 19316"/>
                <a:gd name="connsiteY1" fmla="*/ 16610 h 16729"/>
                <a:gd name="connsiteX2" fmla="*/ 257 w 19316"/>
                <a:gd name="connsiteY2" fmla="*/ 10746 h 16729"/>
                <a:gd name="connsiteX3" fmla="*/ 10520 w 19316"/>
                <a:gd name="connsiteY3" fmla="*/ 116 h 16729"/>
                <a:gd name="connsiteX4" fmla="*/ 19317 w 19316"/>
                <a:gd name="connsiteY4" fmla="*/ 10746 h 1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6" h="16729">
                  <a:moveTo>
                    <a:pt x="19317" y="10746"/>
                  </a:moveTo>
                  <a:cubicBezTo>
                    <a:pt x="18217" y="18076"/>
                    <a:pt x="12352" y="16610"/>
                    <a:pt x="7587" y="16610"/>
                  </a:cubicBezTo>
                  <a:cubicBezTo>
                    <a:pt x="3922" y="16610"/>
                    <a:pt x="-1209" y="15144"/>
                    <a:pt x="257" y="10746"/>
                  </a:cubicBezTo>
                  <a:cubicBezTo>
                    <a:pt x="1723" y="5981"/>
                    <a:pt x="3922" y="-984"/>
                    <a:pt x="10520" y="116"/>
                  </a:cubicBezTo>
                  <a:cubicBezTo>
                    <a:pt x="15651" y="849"/>
                    <a:pt x="18950" y="5247"/>
                    <a:pt x="19317" y="10746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FA10EECF-8226-4569-AC5C-29A328191D7F}"/>
                </a:ext>
              </a:extLst>
            </p:cNvPr>
            <p:cNvSpPr/>
            <p:nvPr/>
          </p:nvSpPr>
          <p:spPr>
            <a:xfrm>
              <a:off x="11794170" y="5656483"/>
              <a:ext cx="12314" cy="31540"/>
            </a:xfrm>
            <a:custGeom>
              <a:avLst/>
              <a:gdLst>
                <a:gd name="connsiteX0" fmla="*/ 10893 w 12314"/>
                <a:gd name="connsiteY0" fmla="*/ 0 h 31540"/>
                <a:gd name="connsiteX1" fmla="*/ 7228 w 12314"/>
                <a:gd name="connsiteY1" fmla="*/ 22359 h 31540"/>
                <a:gd name="connsiteX2" fmla="*/ 3563 w 12314"/>
                <a:gd name="connsiteY2" fmla="*/ 31522 h 31540"/>
                <a:gd name="connsiteX3" fmla="*/ 997 w 12314"/>
                <a:gd name="connsiteY3" fmla="*/ 24558 h 31540"/>
                <a:gd name="connsiteX4" fmla="*/ 10893 w 12314"/>
                <a:gd name="connsiteY4" fmla="*/ 0 h 3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4" h="31540">
                  <a:moveTo>
                    <a:pt x="10893" y="0"/>
                  </a:moveTo>
                  <a:cubicBezTo>
                    <a:pt x="16392" y="8430"/>
                    <a:pt x="3929" y="14295"/>
                    <a:pt x="7228" y="22359"/>
                  </a:cubicBezTo>
                  <a:cubicBezTo>
                    <a:pt x="6495" y="25658"/>
                    <a:pt x="8694" y="31156"/>
                    <a:pt x="3563" y="31522"/>
                  </a:cubicBezTo>
                  <a:cubicBezTo>
                    <a:pt x="-836" y="31889"/>
                    <a:pt x="-469" y="26757"/>
                    <a:pt x="997" y="24558"/>
                  </a:cubicBezTo>
                  <a:cubicBezTo>
                    <a:pt x="5395" y="16861"/>
                    <a:pt x="-836" y="4765"/>
                    <a:pt x="10893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811058C7-F70C-45DF-896F-28698652E5A3}"/>
                </a:ext>
              </a:extLst>
            </p:cNvPr>
            <p:cNvSpPr/>
            <p:nvPr/>
          </p:nvSpPr>
          <p:spPr>
            <a:xfrm>
              <a:off x="11754337" y="5691671"/>
              <a:ext cx="14081" cy="13561"/>
            </a:xfrm>
            <a:custGeom>
              <a:avLst/>
              <a:gdLst>
                <a:gd name="connsiteX0" fmla="*/ 1611 w 14081"/>
                <a:gd name="connsiteY0" fmla="*/ 13562 h 13561"/>
                <a:gd name="connsiteX1" fmla="*/ 7109 w 14081"/>
                <a:gd name="connsiteY1" fmla="*/ 0 h 13561"/>
                <a:gd name="connsiteX2" fmla="*/ 12974 w 14081"/>
                <a:gd name="connsiteY2" fmla="*/ 13195 h 13561"/>
                <a:gd name="connsiteX3" fmla="*/ 1611 w 14081"/>
                <a:gd name="connsiteY3" fmla="*/ 13562 h 1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1" h="13561">
                  <a:moveTo>
                    <a:pt x="1611" y="13562"/>
                  </a:moveTo>
                  <a:cubicBezTo>
                    <a:pt x="-955" y="7331"/>
                    <a:pt x="-1321" y="367"/>
                    <a:pt x="7109" y="0"/>
                  </a:cubicBezTo>
                  <a:cubicBezTo>
                    <a:pt x="15906" y="0"/>
                    <a:pt x="14440" y="7331"/>
                    <a:pt x="12974" y="13195"/>
                  </a:cubicBezTo>
                  <a:cubicBezTo>
                    <a:pt x="9308" y="13562"/>
                    <a:pt x="5643" y="13562"/>
                    <a:pt x="1611" y="13562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395F932A-4FAD-4F16-9FBC-A1AF7487E856}"/>
                </a:ext>
              </a:extLst>
            </p:cNvPr>
            <p:cNvSpPr/>
            <p:nvPr/>
          </p:nvSpPr>
          <p:spPr>
            <a:xfrm>
              <a:off x="11751549" y="5765368"/>
              <a:ext cx="19060" cy="8040"/>
            </a:xfrm>
            <a:custGeom>
              <a:avLst/>
              <a:gdLst>
                <a:gd name="connsiteX0" fmla="*/ 0 w 19060"/>
                <a:gd name="connsiteY0" fmla="*/ 8041 h 8040"/>
                <a:gd name="connsiteX1" fmla="*/ 19060 w 19060"/>
                <a:gd name="connsiteY1" fmla="*/ 1443 h 8040"/>
                <a:gd name="connsiteX2" fmla="*/ 0 w 19060"/>
                <a:gd name="connsiteY2" fmla="*/ 8041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0" h="8040">
                  <a:moveTo>
                    <a:pt x="0" y="8041"/>
                  </a:moveTo>
                  <a:cubicBezTo>
                    <a:pt x="4398" y="-3322"/>
                    <a:pt x="10996" y="344"/>
                    <a:pt x="19060" y="1443"/>
                  </a:cubicBezTo>
                  <a:cubicBezTo>
                    <a:pt x="13562" y="9507"/>
                    <a:pt x="7331" y="7675"/>
                    <a:pt x="0" y="804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00831E2B-C906-48B2-861F-C08249C8C070}"/>
                </a:ext>
              </a:extLst>
            </p:cNvPr>
            <p:cNvSpPr/>
            <p:nvPr/>
          </p:nvSpPr>
          <p:spPr>
            <a:xfrm>
              <a:off x="11776841" y="5781032"/>
              <a:ext cx="15028" cy="11070"/>
            </a:xfrm>
            <a:custGeom>
              <a:avLst/>
              <a:gdLst>
                <a:gd name="connsiteX0" fmla="*/ 0 w 15028"/>
                <a:gd name="connsiteY0" fmla="*/ 11071 h 11070"/>
                <a:gd name="connsiteX1" fmla="*/ 12462 w 15028"/>
                <a:gd name="connsiteY1" fmla="*/ 74 h 11070"/>
                <a:gd name="connsiteX2" fmla="*/ 15028 w 15028"/>
                <a:gd name="connsiteY2" fmla="*/ 2274 h 11070"/>
                <a:gd name="connsiteX3" fmla="*/ 0 w 15028"/>
                <a:gd name="connsiteY3" fmla="*/ 11071 h 1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28" h="11070">
                  <a:moveTo>
                    <a:pt x="0" y="11071"/>
                  </a:moveTo>
                  <a:cubicBezTo>
                    <a:pt x="1466" y="4106"/>
                    <a:pt x="5132" y="-659"/>
                    <a:pt x="12462" y="74"/>
                  </a:cubicBezTo>
                  <a:cubicBezTo>
                    <a:pt x="13562" y="74"/>
                    <a:pt x="15028" y="1907"/>
                    <a:pt x="15028" y="2274"/>
                  </a:cubicBezTo>
                  <a:cubicBezTo>
                    <a:pt x="12829" y="9238"/>
                    <a:pt x="4765" y="7405"/>
                    <a:pt x="0" y="1107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45ECDF76-F98E-4BE6-AC6A-2AB90C79061D}"/>
                </a:ext>
              </a:extLst>
            </p:cNvPr>
            <p:cNvSpPr/>
            <p:nvPr/>
          </p:nvSpPr>
          <p:spPr>
            <a:xfrm>
              <a:off x="11898898" y="5780552"/>
              <a:ext cx="22358" cy="18514"/>
            </a:xfrm>
            <a:custGeom>
              <a:avLst/>
              <a:gdLst>
                <a:gd name="connsiteX0" fmla="*/ 22359 w 22358"/>
                <a:gd name="connsiteY0" fmla="*/ 7152 h 18514"/>
                <a:gd name="connsiteX1" fmla="*/ 0 w 22358"/>
                <a:gd name="connsiteY1" fmla="*/ 18515 h 18514"/>
                <a:gd name="connsiteX2" fmla="*/ 8797 w 22358"/>
                <a:gd name="connsiteY2" fmla="*/ 1654 h 18514"/>
                <a:gd name="connsiteX3" fmla="*/ 22359 w 22358"/>
                <a:gd name="connsiteY3" fmla="*/ 7152 h 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8514">
                  <a:moveTo>
                    <a:pt x="22359" y="7152"/>
                  </a:moveTo>
                  <a:cubicBezTo>
                    <a:pt x="17594" y="16315"/>
                    <a:pt x="4765" y="9351"/>
                    <a:pt x="0" y="18515"/>
                  </a:cubicBezTo>
                  <a:cubicBezTo>
                    <a:pt x="367" y="11184"/>
                    <a:pt x="0" y="2753"/>
                    <a:pt x="8797" y="1654"/>
                  </a:cubicBezTo>
                  <a:cubicBezTo>
                    <a:pt x="12829" y="921"/>
                    <a:pt x="21992" y="-3844"/>
                    <a:pt x="22359" y="7152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C8A14EAD-A478-4D68-A786-09CFA7D6CBE0}"/>
                </a:ext>
              </a:extLst>
            </p:cNvPr>
            <p:cNvSpPr/>
            <p:nvPr/>
          </p:nvSpPr>
          <p:spPr>
            <a:xfrm>
              <a:off x="11883870" y="5772637"/>
              <a:ext cx="8857" cy="16815"/>
            </a:xfrm>
            <a:custGeom>
              <a:avLst/>
              <a:gdLst>
                <a:gd name="connsiteX0" fmla="*/ 0 w 8857"/>
                <a:gd name="connsiteY0" fmla="*/ 15067 h 16815"/>
                <a:gd name="connsiteX1" fmla="*/ 0 w 8857"/>
                <a:gd name="connsiteY1" fmla="*/ 39 h 16815"/>
                <a:gd name="connsiteX2" fmla="*/ 8430 w 8857"/>
                <a:gd name="connsiteY2" fmla="*/ 14334 h 16815"/>
                <a:gd name="connsiteX3" fmla="*/ 0 w 8857"/>
                <a:gd name="connsiteY3" fmla="*/ 15067 h 1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7" h="16815">
                  <a:moveTo>
                    <a:pt x="0" y="15067"/>
                  </a:moveTo>
                  <a:cubicBezTo>
                    <a:pt x="0" y="9935"/>
                    <a:pt x="0" y="5170"/>
                    <a:pt x="0" y="39"/>
                  </a:cubicBezTo>
                  <a:cubicBezTo>
                    <a:pt x="11729" y="-695"/>
                    <a:pt x="8430" y="9202"/>
                    <a:pt x="8430" y="14334"/>
                  </a:cubicBezTo>
                  <a:cubicBezTo>
                    <a:pt x="8797" y="18732"/>
                    <a:pt x="2932" y="16166"/>
                    <a:pt x="0" y="15067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FD7E838D-DA7F-444E-BA0F-44E3169019ED}"/>
                </a:ext>
              </a:extLst>
            </p:cNvPr>
            <p:cNvSpPr/>
            <p:nvPr/>
          </p:nvSpPr>
          <p:spPr>
            <a:xfrm>
              <a:off x="11374381" y="6952197"/>
              <a:ext cx="49482" cy="26711"/>
            </a:xfrm>
            <a:custGeom>
              <a:avLst/>
              <a:gdLst>
                <a:gd name="connsiteX0" fmla="*/ 36287 w 49482"/>
                <a:gd name="connsiteY0" fmla="*/ 0 h 26711"/>
                <a:gd name="connsiteX1" fmla="*/ 49483 w 49482"/>
                <a:gd name="connsiteY1" fmla="*/ 9163 h 26711"/>
                <a:gd name="connsiteX2" fmla="*/ 0 w 49482"/>
                <a:gd name="connsiteY2" fmla="*/ 23092 h 26711"/>
                <a:gd name="connsiteX3" fmla="*/ 36287 w 49482"/>
                <a:gd name="connsiteY3" fmla="*/ 0 h 26711"/>
                <a:gd name="connsiteX4" fmla="*/ 36287 w 49482"/>
                <a:gd name="connsiteY4" fmla="*/ 0 h 2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82" h="26711">
                  <a:moveTo>
                    <a:pt x="36287" y="0"/>
                  </a:moveTo>
                  <a:cubicBezTo>
                    <a:pt x="39586" y="2199"/>
                    <a:pt x="42885" y="4765"/>
                    <a:pt x="49483" y="9163"/>
                  </a:cubicBezTo>
                  <a:cubicBezTo>
                    <a:pt x="29690" y="9163"/>
                    <a:pt x="23092" y="36287"/>
                    <a:pt x="0" y="23092"/>
                  </a:cubicBezTo>
                  <a:cubicBezTo>
                    <a:pt x="12462" y="15395"/>
                    <a:pt x="24192" y="7697"/>
                    <a:pt x="36287" y="0"/>
                  </a:cubicBezTo>
                  <a:lnTo>
                    <a:pt x="36287" y="0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7C1B4109-BC5E-4F96-A330-6398DD3A7AD2}"/>
                </a:ext>
              </a:extLst>
            </p:cNvPr>
            <p:cNvSpPr/>
            <p:nvPr/>
          </p:nvSpPr>
          <p:spPr>
            <a:xfrm>
              <a:off x="11643420" y="6351807"/>
              <a:ext cx="14323" cy="15565"/>
            </a:xfrm>
            <a:custGeom>
              <a:avLst/>
              <a:gdLst>
                <a:gd name="connsiteX0" fmla="*/ 5865 w 14323"/>
                <a:gd name="connsiteY0" fmla="*/ 0 h 15565"/>
                <a:gd name="connsiteX1" fmla="*/ 14295 w 14323"/>
                <a:gd name="connsiteY1" fmla="*/ 8064 h 15565"/>
                <a:gd name="connsiteX2" fmla="*/ 7697 w 14323"/>
                <a:gd name="connsiteY2" fmla="*/ 15395 h 15565"/>
                <a:gd name="connsiteX3" fmla="*/ 0 w 14323"/>
                <a:gd name="connsiteY3" fmla="*/ 7697 h 15565"/>
                <a:gd name="connsiteX4" fmla="*/ 5865 w 14323"/>
                <a:gd name="connsiteY4" fmla="*/ 0 h 1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23" h="15565">
                  <a:moveTo>
                    <a:pt x="5865" y="0"/>
                  </a:moveTo>
                  <a:cubicBezTo>
                    <a:pt x="10630" y="367"/>
                    <a:pt x="13929" y="3299"/>
                    <a:pt x="14295" y="8064"/>
                  </a:cubicBezTo>
                  <a:cubicBezTo>
                    <a:pt x="14662" y="12462"/>
                    <a:pt x="11363" y="14662"/>
                    <a:pt x="7697" y="15395"/>
                  </a:cubicBezTo>
                  <a:cubicBezTo>
                    <a:pt x="1833" y="16494"/>
                    <a:pt x="367" y="12096"/>
                    <a:pt x="0" y="7697"/>
                  </a:cubicBezTo>
                  <a:cubicBezTo>
                    <a:pt x="0" y="4032"/>
                    <a:pt x="1100" y="367"/>
                    <a:pt x="5865" y="0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CF14D326-CEC0-4477-B910-1B1FB36E8767}"/>
                </a:ext>
              </a:extLst>
            </p:cNvPr>
            <p:cNvSpPr/>
            <p:nvPr/>
          </p:nvSpPr>
          <p:spPr>
            <a:xfrm>
              <a:off x="11286768" y="6638074"/>
              <a:ext cx="41062" cy="58638"/>
            </a:xfrm>
            <a:custGeom>
              <a:avLst/>
              <a:gdLst>
                <a:gd name="connsiteX0" fmla="*/ 41063 w 41062"/>
                <a:gd name="connsiteY0" fmla="*/ 51315 h 58638"/>
                <a:gd name="connsiteX1" fmla="*/ 36664 w 41062"/>
                <a:gd name="connsiteY1" fmla="*/ 56447 h 58638"/>
                <a:gd name="connsiteX2" fmla="*/ 10640 w 41062"/>
                <a:gd name="connsiteY2" fmla="*/ 34088 h 58638"/>
                <a:gd name="connsiteX3" fmla="*/ 8441 w 41062"/>
                <a:gd name="connsiteY3" fmla="*/ 19793 h 58638"/>
                <a:gd name="connsiteX4" fmla="*/ 10 w 41062"/>
                <a:gd name="connsiteY4" fmla="*/ 28956 h 58638"/>
                <a:gd name="connsiteX5" fmla="*/ 10273 w 41062"/>
                <a:gd name="connsiteY5" fmla="*/ 0 h 58638"/>
                <a:gd name="connsiteX6" fmla="*/ 16871 w 41062"/>
                <a:gd name="connsiteY6" fmla="*/ 10629 h 58638"/>
                <a:gd name="connsiteX7" fmla="*/ 38130 w 41062"/>
                <a:gd name="connsiteY7" fmla="*/ 35921 h 58638"/>
                <a:gd name="connsiteX8" fmla="*/ 41063 w 41062"/>
                <a:gd name="connsiteY8" fmla="*/ 51315 h 5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062" h="58638">
                  <a:moveTo>
                    <a:pt x="41063" y="51315"/>
                  </a:moveTo>
                  <a:cubicBezTo>
                    <a:pt x="38863" y="52781"/>
                    <a:pt x="43995" y="63044"/>
                    <a:pt x="36664" y="56447"/>
                  </a:cubicBezTo>
                  <a:cubicBezTo>
                    <a:pt x="28234" y="48383"/>
                    <a:pt x="23102" y="37753"/>
                    <a:pt x="10640" y="34088"/>
                  </a:cubicBezTo>
                  <a:cubicBezTo>
                    <a:pt x="1843" y="31522"/>
                    <a:pt x="13206" y="24558"/>
                    <a:pt x="8441" y="19793"/>
                  </a:cubicBezTo>
                  <a:cubicBezTo>
                    <a:pt x="5508" y="22725"/>
                    <a:pt x="2576" y="26024"/>
                    <a:pt x="10" y="28956"/>
                  </a:cubicBezTo>
                  <a:cubicBezTo>
                    <a:pt x="10" y="17960"/>
                    <a:pt x="-723" y="6598"/>
                    <a:pt x="10273" y="0"/>
                  </a:cubicBezTo>
                  <a:cubicBezTo>
                    <a:pt x="15771" y="1833"/>
                    <a:pt x="-356" y="14661"/>
                    <a:pt x="16871" y="10629"/>
                  </a:cubicBezTo>
                  <a:cubicBezTo>
                    <a:pt x="27501" y="8064"/>
                    <a:pt x="40329" y="24191"/>
                    <a:pt x="38130" y="35921"/>
                  </a:cubicBezTo>
                  <a:cubicBezTo>
                    <a:pt x="37031" y="41419"/>
                    <a:pt x="31899" y="47650"/>
                    <a:pt x="41063" y="5131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E9B338C1-9B76-426E-A5A8-56B9406FCB44}"/>
                </a:ext>
              </a:extLst>
            </p:cNvPr>
            <p:cNvSpPr/>
            <p:nvPr/>
          </p:nvSpPr>
          <p:spPr>
            <a:xfrm>
              <a:off x="11063960" y="6678026"/>
              <a:ext cx="16569" cy="26265"/>
            </a:xfrm>
            <a:custGeom>
              <a:avLst/>
              <a:gdLst>
                <a:gd name="connsiteX0" fmla="*/ 5094 w 16569"/>
                <a:gd name="connsiteY0" fmla="*/ 367 h 26265"/>
                <a:gd name="connsiteX1" fmla="*/ 12791 w 16569"/>
                <a:gd name="connsiteY1" fmla="*/ 0 h 26265"/>
                <a:gd name="connsiteX2" fmla="*/ 12791 w 16569"/>
                <a:gd name="connsiteY2" fmla="*/ 1833 h 26265"/>
                <a:gd name="connsiteX3" fmla="*/ 13158 w 16569"/>
                <a:gd name="connsiteY3" fmla="*/ 24925 h 26265"/>
                <a:gd name="connsiteX4" fmla="*/ 5094 w 16569"/>
                <a:gd name="connsiteY4" fmla="*/ 23458 h 26265"/>
                <a:gd name="connsiteX5" fmla="*/ 5094 w 16569"/>
                <a:gd name="connsiteY5" fmla="*/ 367 h 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69" h="26265">
                  <a:moveTo>
                    <a:pt x="5094" y="367"/>
                  </a:moveTo>
                  <a:cubicBezTo>
                    <a:pt x="7660" y="367"/>
                    <a:pt x="10226" y="0"/>
                    <a:pt x="12791" y="0"/>
                  </a:cubicBezTo>
                  <a:cubicBezTo>
                    <a:pt x="12791" y="733"/>
                    <a:pt x="12791" y="1466"/>
                    <a:pt x="12791" y="1833"/>
                  </a:cubicBezTo>
                  <a:cubicBezTo>
                    <a:pt x="17190" y="9530"/>
                    <a:pt x="18289" y="17594"/>
                    <a:pt x="13158" y="24925"/>
                  </a:cubicBezTo>
                  <a:cubicBezTo>
                    <a:pt x="11325" y="27490"/>
                    <a:pt x="6927" y="26024"/>
                    <a:pt x="5094" y="23458"/>
                  </a:cubicBezTo>
                  <a:cubicBezTo>
                    <a:pt x="-1137" y="15761"/>
                    <a:pt x="-2237" y="8064"/>
                    <a:pt x="5094" y="367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87F6B073-542B-4647-8B69-B0CF311D938A}"/>
                </a:ext>
              </a:extLst>
            </p:cNvPr>
            <p:cNvSpPr/>
            <p:nvPr/>
          </p:nvSpPr>
          <p:spPr>
            <a:xfrm>
              <a:off x="10972655" y="6783124"/>
              <a:ext cx="50666" cy="30248"/>
            </a:xfrm>
            <a:custGeom>
              <a:avLst/>
              <a:gdLst>
                <a:gd name="connsiteX0" fmla="*/ 0 w 50666"/>
                <a:gd name="connsiteY0" fmla="*/ 28689 h 30248"/>
                <a:gd name="connsiteX1" fmla="*/ 39220 w 50666"/>
                <a:gd name="connsiteY1" fmla="*/ 1199 h 30248"/>
                <a:gd name="connsiteX2" fmla="*/ 49116 w 50666"/>
                <a:gd name="connsiteY2" fmla="*/ 3764 h 30248"/>
                <a:gd name="connsiteX3" fmla="*/ 45817 w 50666"/>
                <a:gd name="connsiteY3" fmla="*/ 15860 h 30248"/>
                <a:gd name="connsiteX4" fmla="*/ 0 w 50666"/>
                <a:gd name="connsiteY4" fmla="*/ 28689 h 3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6" h="30248">
                  <a:moveTo>
                    <a:pt x="0" y="28689"/>
                  </a:moveTo>
                  <a:cubicBezTo>
                    <a:pt x="16861" y="20992"/>
                    <a:pt x="21259" y="3031"/>
                    <a:pt x="39220" y="1199"/>
                  </a:cubicBezTo>
                  <a:cubicBezTo>
                    <a:pt x="43618" y="832"/>
                    <a:pt x="46550" y="-2467"/>
                    <a:pt x="49116" y="3764"/>
                  </a:cubicBezTo>
                  <a:cubicBezTo>
                    <a:pt x="50949" y="8896"/>
                    <a:pt x="52415" y="12195"/>
                    <a:pt x="45817" y="15860"/>
                  </a:cubicBezTo>
                  <a:cubicBezTo>
                    <a:pt x="32989" y="22458"/>
                    <a:pt x="22359" y="34554"/>
                    <a:pt x="0" y="28689"/>
                  </a:cubicBezTo>
                  <a:close/>
                </a:path>
              </a:pathLst>
            </a:custGeom>
            <a:solidFill>
              <a:srgbClr val="C6A6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6A504F93-B5D4-4F2E-ADC2-1341EC52D135}"/>
                </a:ext>
              </a:extLst>
            </p:cNvPr>
            <p:cNvSpPr/>
            <p:nvPr/>
          </p:nvSpPr>
          <p:spPr>
            <a:xfrm>
              <a:off x="11087606" y="6824642"/>
              <a:ext cx="17024" cy="18126"/>
            </a:xfrm>
            <a:custGeom>
              <a:avLst/>
              <a:gdLst>
                <a:gd name="connsiteX0" fmla="*/ 8939 w 17024"/>
                <a:gd name="connsiteY0" fmla="*/ 0 h 18126"/>
                <a:gd name="connsiteX1" fmla="*/ 16636 w 17024"/>
                <a:gd name="connsiteY1" fmla="*/ 13928 h 18126"/>
                <a:gd name="connsiteX2" fmla="*/ 11138 w 17024"/>
                <a:gd name="connsiteY2" fmla="*/ 17227 h 18126"/>
                <a:gd name="connsiteX3" fmla="*/ 142 w 17024"/>
                <a:gd name="connsiteY3" fmla="*/ 10630 h 18126"/>
                <a:gd name="connsiteX4" fmla="*/ 8939 w 17024"/>
                <a:gd name="connsiteY4" fmla="*/ 0 h 1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4" h="18126">
                  <a:moveTo>
                    <a:pt x="8939" y="0"/>
                  </a:moveTo>
                  <a:cubicBezTo>
                    <a:pt x="15903" y="1466"/>
                    <a:pt x="6373" y="13195"/>
                    <a:pt x="16636" y="13928"/>
                  </a:cubicBezTo>
                  <a:cubicBezTo>
                    <a:pt x="18469" y="13928"/>
                    <a:pt x="13338" y="16128"/>
                    <a:pt x="11138" y="17227"/>
                  </a:cubicBezTo>
                  <a:cubicBezTo>
                    <a:pt x="4541" y="20526"/>
                    <a:pt x="875" y="13928"/>
                    <a:pt x="142" y="10630"/>
                  </a:cubicBezTo>
                  <a:cubicBezTo>
                    <a:pt x="-957" y="5865"/>
                    <a:pt x="4541" y="2932"/>
                    <a:pt x="8939" y="0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86D44FF-1B5F-46AA-A014-6D93783E6CFC}"/>
                </a:ext>
              </a:extLst>
            </p:cNvPr>
            <p:cNvSpPr/>
            <p:nvPr/>
          </p:nvSpPr>
          <p:spPr>
            <a:xfrm>
              <a:off x="11065013" y="6860889"/>
              <a:ext cx="17970" cy="13968"/>
            </a:xfrm>
            <a:custGeom>
              <a:avLst/>
              <a:gdLst>
                <a:gd name="connsiteX0" fmla="*/ 10 w 17970"/>
                <a:gd name="connsiteY0" fmla="*/ 1506 h 13968"/>
                <a:gd name="connsiteX1" fmla="*/ 17970 w 17970"/>
                <a:gd name="connsiteY1" fmla="*/ 13969 h 13968"/>
                <a:gd name="connsiteX2" fmla="*/ 10 w 17970"/>
                <a:gd name="connsiteY2" fmla="*/ 1506 h 13968"/>
                <a:gd name="connsiteX3" fmla="*/ 10 w 17970"/>
                <a:gd name="connsiteY3" fmla="*/ 1506 h 1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0" h="13968">
                  <a:moveTo>
                    <a:pt x="10" y="1506"/>
                  </a:moveTo>
                  <a:cubicBezTo>
                    <a:pt x="8807" y="-2526"/>
                    <a:pt x="13572" y="1506"/>
                    <a:pt x="17970" y="13969"/>
                  </a:cubicBezTo>
                  <a:cubicBezTo>
                    <a:pt x="9540" y="9570"/>
                    <a:pt x="-357" y="15435"/>
                    <a:pt x="10" y="1506"/>
                  </a:cubicBezTo>
                  <a:lnTo>
                    <a:pt x="10" y="1506"/>
                  </a:ln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259B5625-698A-419E-9FC0-F17C928D0062}"/>
                </a:ext>
              </a:extLst>
            </p:cNvPr>
            <p:cNvSpPr/>
            <p:nvPr/>
          </p:nvSpPr>
          <p:spPr>
            <a:xfrm>
              <a:off x="11452087" y="6867847"/>
              <a:ext cx="19003" cy="18666"/>
            </a:xfrm>
            <a:custGeom>
              <a:avLst/>
              <a:gdLst>
                <a:gd name="connsiteX0" fmla="*/ 0 w 19003"/>
                <a:gd name="connsiteY0" fmla="*/ 16907 h 18666"/>
                <a:gd name="connsiteX1" fmla="*/ 2566 w 19003"/>
                <a:gd name="connsiteY1" fmla="*/ 14342 h 18666"/>
                <a:gd name="connsiteX2" fmla="*/ 15395 w 19003"/>
                <a:gd name="connsiteY2" fmla="*/ 47 h 18666"/>
                <a:gd name="connsiteX3" fmla="*/ 18693 w 19003"/>
                <a:gd name="connsiteY3" fmla="*/ 7377 h 18666"/>
                <a:gd name="connsiteX4" fmla="*/ 0 w 19003"/>
                <a:gd name="connsiteY4" fmla="*/ 16907 h 18666"/>
                <a:gd name="connsiteX5" fmla="*/ 0 w 19003"/>
                <a:gd name="connsiteY5" fmla="*/ 16907 h 1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03" h="18666">
                  <a:moveTo>
                    <a:pt x="0" y="16907"/>
                  </a:moveTo>
                  <a:cubicBezTo>
                    <a:pt x="733" y="16174"/>
                    <a:pt x="2199" y="15441"/>
                    <a:pt x="2566" y="14342"/>
                  </a:cubicBezTo>
                  <a:cubicBezTo>
                    <a:pt x="4398" y="7377"/>
                    <a:pt x="5132" y="-686"/>
                    <a:pt x="15395" y="47"/>
                  </a:cubicBezTo>
                  <a:cubicBezTo>
                    <a:pt x="19060" y="413"/>
                    <a:pt x="19427" y="4811"/>
                    <a:pt x="18693" y="7377"/>
                  </a:cubicBezTo>
                  <a:cubicBezTo>
                    <a:pt x="15395" y="16174"/>
                    <a:pt x="9897" y="21672"/>
                    <a:pt x="0" y="16907"/>
                  </a:cubicBezTo>
                  <a:lnTo>
                    <a:pt x="0" y="16907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AC1A7450-4590-4CF7-9D8C-121C31359C1D}"/>
                </a:ext>
              </a:extLst>
            </p:cNvPr>
            <p:cNvSpPr/>
            <p:nvPr/>
          </p:nvSpPr>
          <p:spPr>
            <a:xfrm>
              <a:off x="11417999" y="6754877"/>
              <a:ext cx="25733" cy="34576"/>
            </a:xfrm>
            <a:custGeom>
              <a:avLst/>
              <a:gdLst>
                <a:gd name="connsiteX0" fmla="*/ 0 w 25733"/>
                <a:gd name="connsiteY0" fmla="*/ 24681 h 34576"/>
                <a:gd name="connsiteX1" fmla="*/ 7331 w 25733"/>
                <a:gd name="connsiteY1" fmla="*/ 9652 h 34576"/>
                <a:gd name="connsiteX2" fmla="*/ 8797 w 25733"/>
                <a:gd name="connsiteY2" fmla="*/ 8919 h 34576"/>
                <a:gd name="connsiteX3" fmla="*/ 24192 w 25733"/>
                <a:gd name="connsiteY3" fmla="*/ 1955 h 34576"/>
                <a:gd name="connsiteX4" fmla="*/ 18327 w 25733"/>
                <a:gd name="connsiteY4" fmla="*/ 17350 h 34576"/>
                <a:gd name="connsiteX5" fmla="*/ 9530 w 25733"/>
                <a:gd name="connsiteY5" fmla="*/ 34577 h 34576"/>
                <a:gd name="connsiteX6" fmla="*/ 0 w 25733"/>
                <a:gd name="connsiteY6" fmla="*/ 24681 h 3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33" h="34576">
                  <a:moveTo>
                    <a:pt x="0" y="24681"/>
                  </a:moveTo>
                  <a:cubicBezTo>
                    <a:pt x="6964" y="21748"/>
                    <a:pt x="7697" y="16250"/>
                    <a:pt x="7331" y="9652"/>
                  </a:cubicBezTo>
                  <a:cubicBezTo>
                    <a:pt x="7697" y="9286"/>
                    <a:pt x="8430" y="8919"/>
                    <a:pt x="8797" y="8919"/>
                  </a:cubicBezTo>
                  <a:cubicBezTo>
                    <a:pt x="14661" y="7453"/>
                    <a:pt x="17227" y="-4643"/>
                    <a:pt x="24192" y="1955"/>
                  </a:cubicBezTo>
                  <a:cubicBezTo>
                    <a:pt x="29323" y="7087"/>
                    <a:pt x="20160" y="11851"/>
                    <a:pt x="18327" y="17350"/>
                  </a:cubicBezTo>
                  <a:cubicBezTo>
                    <a:pt x="10996" y="20282"/>
                    <a:pt x="7331" y="25780"/>
                    <a:pt x="9530" y="34577"/>
                  </a:cubicBezTo>
                  <a:cubicBezTo>
                    <a:pt x="4398" y="32011"/>
                    <a:pt x="1833" y="28712"/>
                    <a:pt x="0" y="2468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109FFAD-6C11-4BE5-B94D-E34F4A1DCFDA}"/>
                </a:ext>
              </a:extLst>
            </p:cNvPr>
            <p:cNvSpPr/>
            <p:nvPr/>
          </p:nvSpPr>
          <p:spPr>
            <a:xfrm>
              <a:off x="11428032" y="6786888"/>
              <a:ext cx="14021" cy="26390"/>
            </a:xfrm>
            <a:custGeom>
              <a:avLst/>
              <a:gdLst>
                <a:gd name="connsiteX0" fmla="*/ 1330 w 14021"/>
                <a:gd name="connsiteY0" fmla="*/ 26391 h 26390"/>
                <a:gd name="connsiteX1" fmla="*/ 12692 w 14021"/>
                <a:gd name="connsiteY1" fmla="*/ 0 h 26390"/>
                <a:gd name="connsiteX2" fmla="*/ 1330 w 14021"/>
                <a:gd name="connsiteY2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21" h="26390">
                  <a:moveTo>
                    <a:pt x="1330" y="26391"/>
                  </a:moveTo>
                  <a:cubicBezTo>
                    <a:pt x="-3802" y="13928"/>
                    <a:pt x="7194" y="8064"/>
                    <a:pt x="12692" y="0"/>
                  </a:cubicBezTo>
                  <a:cubicBezTo>
                    <a:pt x="17824" y="12829"/>
                    <a:pt x="6828" y="18327"/>
                    <a:pt x="1330" y="2639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2" name="Graphic 1">
            <a:extLst>
              <a:ext uri="{FF2B5EF4-FFF2-40B4-BE49-F238E27FC236}">
                <a16:creationId xmlns:a16="http://schemas.microsoft.com/office/drawing/2014/main" id="{EB127957-7281-4A09-8E29-A461D5A7E3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733330" y="-478782"/>
            <a:ext cx="5110643" cy="3446463"/>
          </a:xfrm>
          <a:prstGeom prst="rect">
            <a:avLst/>
          </a:prstGeom>
        </p:spPr>
      </p:pic>
      <p:pic>
        <p:nvPicPr>
          <p:cNvPr id="1632" name="Graphic 1631">
            <a:extLst>
              <a:ext uri="{FF2B5EF4-FFF2-40B4-BE49-F238E27FC236}">
                <a16:creationId xmlns:a16="http://schemas.microsoft.com/office/drawing/2014/main" id="{CB266C24-B029-4B17-84E8-2999C72FC6F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443223" y="2679945"/>
            <a:ext cx="1145371" cy="1180613"/>
          </a:xfrm>
          <a:prstGeom prst="rect">
            <a:avLst/>
          </a:prstGeom>
        </p:spPr>
      </p:pic>
      <p:pic>
        <p:nvPicPr>
          <p:cNvPr id="1633" name="Graphic 1632">
            <a:extLst>
              <a:ext uri="{FF2B5EF4-FFF2-40B4-BE49-F238E27FC236}">
                <a16:creationId xmlns:a16="http://schemas.microsoft.com/office/drawing/2014/main" id="{A86E35D2-C2CF-4391-9A54-AFAD7B8881B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3666482">
            <a:off x="8597975" y="4001547"/>
            <a:ext cx="462990" cy="4629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44844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F374AEC-B2CF-416E-BE3F-A8F7942E0FC9}"/>
              </a:ext>
            </a:extLst>
          </p:cNvPr>
          <p:cNvSpPr/>
          <p:nvPr/>
        </p:nvSpPr>
        <p:spPr>
          <a:xfrm rot="16200000">
            <a:off x="4235450" y="-1098550"/>
            <a:ext cx="3721100" cy="12192000"/>
          </a:xfrm>
          <a:prstGeom prst="rect">
            <a:avLst/>
          </a:prstGeom>
          <a:solidFill>
            <a:srgbClr val="3D5C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FA6F37DC-D669-451C-BF0E-A9C6E57D558B}"/>
              </a:ext>
            </a:extLst>
          </p:cNvPr>
          <p:cNvSpPr/>
          <p:nvPr/>
        </p:nvSpPr>
        <p:spPr>
          <a:xfrm>
            <a:off x="360262" y="219598"/>
            <a:ext cx="5295900" cy="5295900"/>
          </a:xfrm>
          <a:prstGeom prst="ellipse">
            <a:avLst/>
          </a:prstGeom>
          <a:noFill/>
          <a:ln>
            <a:solidFill>
              <a:srgbClr val="3D5C6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b="1"/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772F5598-BC90-4C76-89E4-7667946F6878}"/>
              </a:ext>
            </a:extLst>
          </p:cNvPr>
          <p:cNvSpPr/>
          <p:nvPr/>
        </p:nvSpPr>
        <p:spPr>
          <a:xfrm>
            <a:off x="5865956" y="437400"/>
            <a:ext cx="5696130" cy="167179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15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COFFEE</a:t>
            </a:r>
            <a:endParaRPr lang="th-TH" sz="115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2BFD6984-6C98-40A5-8B7D-FE46D0CFAE5A}"/>
              </a:ext>
            </a:extLst>
          </p:cNvPr>
          <p:cNvSpPr/>
          <p:nvPr/>
        </p:nvSpPr>
        <p:spPr>
          <a:xfrm>
            <a:off x="6408632" y="1579634"/>
            <a:ext cx="4829175" cy="13577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6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</a:t>
            </a:r>
            <a:endParaRPr lang="th-TH" sz="96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6" name="Graphic 4595">
            <a:extLst>
              <a:ext uri="{FF2B5EF4-FFF2-40B4-BE49-F238E27FC236}">
                <a16:creationId xmlns:a16="http://schemas.microsoft.com/office/drawing/2014/main" id="{DD58D219-26F6-4F52-A15E-95CD1EFF205A}"/>
              </a:ext>
            </a:extLst>
          </p:cNvPr>
          <p:cNvSpPr/>
          <p:nvPr/>
        </p:nvSpPr>
        <p:spPr>
          <a:xfrm rot="14104608">
            <a:off x="2209236" y="-1270210"/>
            <a:ext cx="12867742" cy="6204790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noFill/>
          <a:ln w="9525" cap="flat">
            <a:solidFill>
              <a:srgbClr val="583326"/>
            </a:solidFill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5691026-79EC-422E-AA41-96454CC121AA}"/>
              </a:ext>
            </a:extLst>
          </p:cNvPr>
          <p:cNvSpPr/>
          <p:nvPr/>
        </p:nvSpPr>
        <p:spPr>
          <a:xfrm>
            <a:off x="647700" y="219598"/>
            <a:ext cx="5295900" cy="52959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b="1"/>
          </a:p>
        </p:txBody>
      </p:sp>
      <p:pic>
        <p:nvPicPr>
          <p:cNvPr id="107" name="Graphic 106">
            <a:extLst>
              <a:ext uri="{FF2B5EF4-FFF2-40B4-BE49-F238E27FC236}">
                <a16:creationId xmlns:a16="http://schemas.microsoft.com/office/drawing/2014/main" id="{60B16FCF-A07E-437E-B180-AF2A1AB13A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19899685">
            <a:off x="-1010183" y="1248955"/>
            <a:ext cx="3153672" cy="4812713"/>
          </a:xfrm>
          <a:prstGeom prst="rect">
            <a:avLst/>
          </a:prstGeom>
        </p:spPr>
      </p:pic>
      <p:sp>
        <p:nvSpPr>
          <p:cNvPr id="104" name="TextBox 103">
            <a:extLst>
              <a:ext uri="{FF2B5EF4-FFF2-40B4-BE49-F238E27FC236}">
                <a16:creationId xmlns:a16="http://schemas.microsoft.com/office/drawing/2014/main" id="{109CE6ED-6378-47BC-8AAB-A2D1EF3AD581}"/>
              </a:ext>
            </a:extLst>
          </p:cNvPr>
          <p:cNvSpPr txBox="1"/>
          <p:nvPr/>
        </p:nvSpPr>
        <p:spPr>
          <a:xfrm>
            <a:off x="1981212" y="2857308"/>
            <a:ext cx="3421940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49675EDF-1B7D-4072-A91A-4A9A9F86CB4E}"/>
              </a:ext>
            </a:extLst>
          </p:cNvPr>
          <p:cNvSpPr/>
          <p:nvPr/>
        </p:nvSpPr>
        <p:spPr>
          <a:xfrm>
            <a:off x="2579897" y="1143535"/>
            <a:ext cx="2027115" cy="197797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800" b="1" dirty="0">
                <a:solidFill>
                  <a:srgbClr val="3D5C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01</a:t>
            </a:r>
            <a:endParaRPr lang="th-TH" sz="13800" b="1" dirty="0">
              <a:solidFill>
                <a:srgbClr val="3D5C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8" name="Graphic 107">
            <a:extLst>
              <a:ext uri="{FF2B5EF4-FFF2-40B4-BE49-F238E27FC236}">
                <a16:creationId xmlns:a16="http://schemas.microsoft.com/office/drawing/2014/main" id="{29639239-3EDC-4D2E-85EB-8EBAC0472FC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46210" y="4670456"/>
            <a:ext cx="1461613" cy="1506586"/>
          </a:xfrm>
          <a:prstGeom prst="rect">
            <a:avLst/>
          </a:prstGeom>
        </p:spPr>
      </p:pic>
      <p:pic>
        <p:nvPicPr>
          <p:cNvPr id="109" name="Graphic 108">
            <a:extLst>
              <a:ext uri="{FF2B5EF4-FFF2-40B4-BE49-F238E27FC236}">
                <a16:creationId xmlns:a16="http://schemas.microsoft.com/office/drawing/2014/main" id="{0500D721-0F89-4B3F-A291-AB7D8925E3F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8176667">
            <a:off x="4912369" y="4536238"/>
            <a:ext cx="744862" cy="7448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319314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5DC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raphic 4595">
            <a:extLst>
              <a:ext uri="{FF2B5EF4-FFF2-40B4-BE49-F238E27FC236}">
                <a16:creationId xmlns:a16="http://schemas.microsoft.com/office/drawing/2014/main" id="{FDF0907E-9FC1-4848-ADAB-E24170155167}"/>
              </a:ext>
            </a:extLst>
          </p:cNvPr>
          <p:cNvSpPr/>
          <p:nvPr/>
        </p:nvSpPr>
        <p:spPr>
          <a:xfrm rot="10800000">
            <a:off x="0" y="-1"/>
            <a:ext cx="6858000" cy="498868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B5D2D1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5" name="Graphic 4595">
            <a:extLst>
              <a:ext uri="{FF2B5EF4-FFF2-40B4-BE49-F238E27FC236}">
                <a16:creationId xmlns:a16="http://schemas.microsoft.com/office/drawing/2014/main" id="{468C397E-F10F-433B-91C2-7C4ECDE133D9}"/>
              </a:ext>
            </a:extLst>
          </p:cNvPr>
          <p:cNvSpPr/>
          <p:nvPr/>
        </p:nvSpPr>
        <p:spPr>
          <a:xfrm>
            <a:off x="5334000" y="1869311"/>
            <a:ext cx="6858000" cy="4988689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solidFill>
            <a:srgbClr val="3D5C6E"/>
          </a:solidFill>
          <a:ln w="70474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6" name="Graphic 4595">
            <a:extLst>
              <a:ext uri="{FF2B5EF4-FFF2-40B4-BE49-F238E27FC236}">
                <a16:creationId xmlns:a16="http://schemas.microsoft.com/office/drawing/2014/main" id="{8E1C8837-66E5-4531-BC3D-A3E8A11CDAF6}"/>
              </a:ext>
            </a:extLst>
          </p:cNvPr>
          <p:cNvSpPr/>
          <p:nvPr/>
        </p:nvSpPr>
        <p:spPr>
          <a:xfrm rot="10615967">
            <a:off x="-329068" y="-249954"/>
            <a:ext cx="7383078" cy="5533386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noFill/>
          <a:ln w="9525" cap="flat">
            <a:solidFill>
              <a:srgbClr val="583326"/>
            </a:solidFill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7" name="Graphic 4595">
            <a:extLst>
              <a:ext uri="{FF2B5EF4-FFF2-40B4-BE49-F238E27FC236}">
                <a16:creationId xmlns:a16="http://schemas.microsoft.com/office/drawing/2014/main" id="{CE03C0AE-5840-4F81-978B-CDDDB827F2DA}"/>
              </a:ext>
            </a:extLst>
          </p:cNvPr>
          <p:cNvSpPr/>
          <p:nvPr/>
        </p:nvSpPr>
        <p:spPr>
          <a:xfrm>
            <a:off x="5261860" y="1731246"/>
            <a:ext cx="7383078" cy="5533386"/>
          </a:xfrm>
          <a:custGeom>
            <a:avLst/>
            <a:gdLst>
              <a:gd name="connsiteX0" fmla="*/ 0 w 12219233"/>
              <a:gd name="connsiteY0" fmla="*/ 2731834 h 2731833"/>
              <a:gd name="connsiteX1" fmla="*/ 12219233 w 12219233"/>
              <a:gd name="connsiteY1" fmla="*/ 0 h 2731833"/>
              <a:gd name="connsiteX2" fmla="*/ 12219233 w 12219233"/>
              <a:gd name="connsiteY2" fmla="*/ 2731834 h 2731833"/>
              <a:gd name="connsiteX3" fmla="*/ 0 w 12219233"/>
              <a:gd name="connsiteY3" fmla="*/ 2731834 h 2731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9233" h="2731833">
                <a:moveTo>
                  <a:pt x="0" y="2731834"/>
                </a:moveTo>
                <a:cubicBezTo>
                  <a:pt x="0" y="2731834"/>
                  <a:pt x="5169540" y="0"/>
                  <a:pt x="12219233" y="0"/>
                </a:cubicBezTo>
                <a:lnTo>
                  <a:pt x="12219233" y="2731834"/>
                </a:lnTo>
                <a:lnTo>
                  <a:pt x="0" y="2731834"/>
                </a:lnTo>
                <a:close/>
              </a:path>
            </a:pathLst>
          </a:custGeom>
          <a:noFill/>
          <a:ln w="952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A47BA2C-633C-4164-87D3-8E4384C84409}"/>
              </a:ext>
            </a:extLst>
          </p:cNvPr>
          <p:cNvSpPr/>
          <p:nvPr/>
        </p:nvSpPr>
        <p:spPr>
          <a:xfrm>
            <a:off x="5692336" y="310078"/>
            <a:ext cx="5696130" cy="167179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6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COFFEE</a:t>
            </a:r>
            <a:endParaRPr lang="th-TH" sz="96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590AFAA-4E02-4C9A-9729-DDAD97520FDA}"/>
              </a:ext>
            </a:extLst>
          </p:cNvPr>
          <p:cNvSpPr/>
          <p:nvPr/>
        </p:nvSpPr>
        <p:spPr>
          <a:xfrm>
            <a:off x="6096000" y="1377668"/>
            <a:ext cx="4829175" cy="13577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b="1" dirty="0">
                <a:solidFill>
                  <a:srgbClr val="58332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TIME</a:t>
            </a:r>
            <a:endParaRPr lang="th-TH" sz="8800" b="1" dirty="0">
              <a:solidFill>
                <a:srgbClr val="583326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48" name="Graphic 4864">
            <a:extLst>
              <a:ext uri="{FF2B5EF4-FFF2-40B4-BE49-F238E27FC236}">
                <a16:creationId xmlns:a16="http://schemas.microsoft.com/office/drawing/2014/main" id="{E375EBBF-AC1F-44DD-9721-E12D8FF24E64}"/>
              </a:ext>
            </a:extLst>
          </p:cNvPr>
          <p:cNvGrpSpPr/>
          <p:nvPr/>
        </p:nvGrpSpPr>
        <p:grpSpPr>
          <a:xfrm rot="3234371">
            <a:off x="10578696" y="570736"/>
            <a:ext cx="1100993" cy="982356"/>
            <a:chOff x="7685332" y="-212749"/>
            <a:chExt cx="1534277" cy="1281393"/>
          </a:xfrm>
        </p:grpSpPr>
        <p:grpSp>
          <p:nvGrpSpPr>
            <p:cNvPr id="249" name="Graphic 4864">
              <a:extLst>
                <a:ext uri="{FF2B5EF4-FFF2-40B4-BE49-F238E27FC236}">
                  <a16:creationId xmlns:a16="http://schemas.microsoft.com/office/drawing/2014/main" id="{F749D03C-650F-48F5-8AC9-2E0B36FD4715}"/>
                </a:ext>
              </a:extLst>
            </p:cNvPr>
            <p:cNvGrpSpPr/>
            <p:nvPr/>
          </p:nvGrpSpPr>
          <p:grpSpPr>
            <a:xfrm>
              <a:off x="7685487" y="-212749"/>
              <a:ext cx="1534121" cy="1281393"/>
              <a:chOff x="7685487" y="-212749"/>
              <a:chExt cx="1534121" cy="1281393"/>
            </a:xfrm>
          </p:grpSpPr>
          <p:grpSp>
            <p:nvGrpSpPr>
              <p:cNvPr id="251" name="Graphic 4864">
                <a:extLst>
                  <a:ext uri="{FF2B5EF4-FFF2-40B4-BE49-F238E27FC236}">
                    <a16:creationId xmlns:a16="http://schemas.microsoft.com/office/drawing/2014/main" id="{F5CE9FCC-4E3C-465B-86B1-28B9B7E4F3B5}"/>
                  </a:ext>
                </a:extLst>
              </p:cNvPr>
              <p:cNvGrpSpPr/>
              <p:nvPr/>
            </p:nvGrpSpPr>
            <p:grpSpPr>
              <a:xfrm>
                <a:off x="7685487" y="-212749"/>
                <a:ext cx="1534121" cy="1281393"/>
                <a:chOff x="7685487" y="-212749"/>
                <a:chExt cx="1534121" cy="1281393"/>
              </a:xfrm>
            </p:grpSpPr>
            <p:sp>
              <p:nvSpPr>
                <p:cNvPr id="257" name="Freeform: Shape 256">
                  <a:extLst>
                    <a:ext uri="{FF2B5EF4-FFF2-40B4-BE49-F238E27FC236}">
                      <a16:creationId xmlns:a16="http://schemas.microsoft.com/office/drawing/2014/main" id="{F10DF6A8-E965-457B-BB25-86A806B92154}"/>
                    </a:ext>
                  </a:extLst>
                </p:cNvPr>
                <p:cNvSpPr/>
                <p:nvPr/>
              </p:nvSpPr>
              <p:spPr>
                <a:xfrm>
                  <a:off x="7871840" y="580920"/>
                  <a:ext cx="537687" cy="487723"/>
                </a:xfrm>
                <a:custGeom>
                  <a:avLst/>
                  <a:gdLst>
                    <a:gd name="connsiteX0" fmla="*/ 529233 w 537687"/>
                    <a:gd name="connsiteY0" fmla="*/ 136463 h 487723"/>
                    <a:gd name="connsiteX1" fmla="*/ 0 w 537687"/>
                    <a:gd name="connsiteY1" fmla="*/ 332401 h 487723"/>
                    <a:gd name="connsiteX2" fmla="*/ 261820 w 537687"/>
                    <a:gd name="connsiteY2" fmla="*/ 40437 h 487723"/>
                    <a:gd name="connsiteX3" fmla="*/ 529233 w 537687"/>
                    <a:gd name="connsiteY3" fmla="*/ 136463 h 487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7687" h="487723">
                      <a:moveTo>
                        <a:pt x="529233" y="136463"/>
                      </a:moveTo>
                      <a:cubicBezTo>
                        <a:pt x="612674" y="406052"/>
                        <a:pt x="52209" y="661346"/>
                        <a:pt x="0" y="332401"/>
                      </a:cubicBezTo>
                      <a:cubicBezTo>
                        <a:pt x="1709" y="188672"/>
                        <a:pt x="143263" y="92956"/>
                        <a:pt x="261820" y="40437"/>
                      </a:cubicBezTo>
                      <a:cubicBezTo>
                        <a:pt x="361886" y="-43470"/>
                        <a:pt x="503284" y="10292"/>
                        <a:pt x="529233" y="136463"/>
                      </a:cubicBezTo>
                      <a:close/>
                    </a:path>
                  </a:pathLst>
                </a:custGeom>
                <a:solidFill>
                  <a:srgbClr val="AD5934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2155B4FB-B164-495C-99A6-C33F93043727}"/>
                    </a:ext>
                  </a:extLst>
                </p:cNvPr>
                <p:cNvSpPr/>
                <p:nvPr/>
              </p:nvSpPr>
              <p:spPr>
                <a:xfrm>
                  <a:off x="7685487" y="-136711"/>
                  <a:ext cx="1354231" cy="840153"/>
                </a:xfrm>
                <a:custGeom>
                  <a:avLst/>
                  <a:gdLst>
                    <a:gd name="connsiteX0" fmla="*/ 1321733 w 1354231"/>
                    <a:gd name="connsiteY0" fmla="*/ 507747 h 840153"/>
                    <a:gd name="connsiteX1" fmla="*/ 722112 w 1354231"/>
                    <a:gd name="connsiteY1" fmla="*/ 526548 h 840153"/>
                    <a:gd name="connsiteX2" fmla="*/ 657628 w 1354231"/>
                    <a:gd name="connsiteY2" fmla="*/ 541310 h 840153"/>
                    <a:gd name="connsiteX3" fmla="*/ 54122 w 1354231"/>
                    <a:gd name="connsiteY3" fmla="*/ 496249 h 840153"/>
                    <a:gd name="connsiteX4" fmla="*/ 423311 w 1354231"/>
                    <a:gd name="connsiteY4" fmla="*/ 184396 h 840153"/>
                    <a:gd name="connsiteX5" fmla="*/ 646285 w 1354231"/>
                    <a:gd name="connsiteY5" fmla="*/ 25750 h 840153"/>
                    <a:gd name="connsiteX6" fmla="*/ 903132 w 1354231"/>
                    <a:gd name="connsiteY6" fmla="*/ 404107 h 840153"/>
                    <a:gd name="connsiteX7" fmla="*/ 1321733 w 1354231"/>
                    <a:gd name="connsiteY7" fmla="*/ 507747 h 840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4231" h="840153">
                      <a:moveTo>
                        <a:pt x="1321733" y="507747"/>
                      </a:moveTo>
                      <a:cubicBezTo>
                        <a:pt x="1541133" y="949811"/>
                        <a:pt x="572323" y="945771"/>
                        <a:pt x="722112" y="526548"/>
                      </a:cubicBezTo>
                      <a:cubicBezTo>
                        <a:pt x="701290" y="531521"/>
                        <a:pt x="679226" y="543951"/>
                        <a:pt x="657628" y="541310"/>
                      </a:cubicBezTo>
                      <a:cubicBezTo>
                        <a:pt x="535652" y="776870"/>
                        <a:pt x="165376" y="706637"/>
                        <a:pt x="54122" y="496249"/>
                      </a:cubicBezTo>
                      <a:cubicBezTo>
                        <a:pt x="-133736" y="239246"/>
                        <a:pt x="211058" y="85417"/>
                        <a:pt x="423311" y="184396"/>
                      </a:cubicBezTo>
                      <a:cubicBezTo>
                        <a:pt x="449104" y="100334"/>
                        <a:pt x="568593" y="59468"/>
                        <a:pt x="646285" y="25750"/>
                      </a:cubicBezTo>
                      <a:cubicBezTo>
                        <a:pt x="917894" y="-86281"/>
                        <a:pt x="1074364" y="190766"/>
                        <a:pt x="903132" y="404107"/>
                      </a:cubicBezTo>
                      <a:cubicBezTo>
                        <a:pt x="1039869" y="334806"/>
                        <a:pt x="1257094" y="346771"/>
                        <a:pt x="1321733" y="507747"/>
                      </a:cubicBezTo>
                      <a:close/>
                    </a:path>
                  </a:pathLst>
                </a:custGeom>
                <a:solidFill>
                  <a:srgbClr val="AD5934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5AEC513F-F48C-4D8C-9D71-1977F53275C8}"/>
                    </a:ext>
                  </a:extLst>
                </p:cNvPr>
                <p:cNvSpPr/>
                <p:nvPr/>
              </p:nvSpPr>
              <p:spPr>
                <a:xfrm>
                  <a:off x="8708917" y="-212749"/>
                  <a:ext cx="510692" cy="363380"/>
                </a:xfrm>
                <a:custGeom>
                  <a:avLst/>
                  <a:gdLst>
                    <a:gd name="connsiteX0" fmla="*/ 323787 w 510692"/>
                    <a:gd name="connsiteY0" fmla="*/ 362209 h 363380"/>
                    <a:gd name="connsiteX1" fmla="*/ 109669 w 510692"/>
                    <a:gd name="connsiteY1" fmla="*/ 305028 h 363380"/>
                    <a:gd name="connsiteX2" fmla="*/ 105008 w 510692"/>
                    <a:gd name="connsiteY2" fmla="*/ 302232 h 363380"/>
                    <a:gd name="connsiteX3" fmla="*/ 91490 w 510692"/>
                    <a:gd name="connsiteY3" fmla="*/ 293375 h 363380"/>
                    <a:gd name="connsiteX4" fmla="*/ 86673 w 510692"/>
                    <a:gd name="connsiteY4" fmla="*/ 289801 h 363380"/>
                    <a:gd name="connsiteX5" fmla="*/ 64142 w 510692"/>
                    <a:gd name="connsiteY5" fmla="*/ 49735 h 363380"/>
                    <a:gd name="connsiteX6" fmla="*/ 432865 w 510692"/>
                    <a:gd name="connsiteY6" fmla="*/ 59058 h 363380"/>
                    <a:gd name="connsiteX7" fmla="*/ 323787 w 510692"/>
                    <a:gd name="connsiteY7" fmla="*/ 362209 h 36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10692" h="363380">
                      <a:moveTo>
                        <a:pt x="323787" y="362209"/>
                      </a:moveTo>
                      <a:cubicBezTo>
                        <a:pt x="261168" y="369046"/>
                        <a:pt x="176639" y="345428"/>
                        <a:pt x="109669" y="305028"/>
                      </a:cubicBezTo>
                      <a:cubicBezTo>
                        <a:pt x="107494" y="307515"/>
                        <a:pt x="103299" y="304718"/>
                        <a:pt x="105008" y="302232"/>
                      </a:cubicBezTo>
                      <a:cubicBezTo>
                        <a:pt x="100502" y="299279"/>
                        <a:pt x="95996" y="296327"/>
                        <a:pt x="91490" y="293375"/>
                      </a:cubicBezTo>
                      <a:cubicBezTo>
                        <a:pt x="89004" y="294929"/>
                        <a:pt x="86362" y="292442"/>
                        <a:pt x="86673" y="289801"/>
                      </a:cubicBezTo>
                      <a:cubicBezTo>
                        <a:pt x="-497" y="228114"/>
                        <a:pt x="-44315" y="135972"/>
                        <a:pt x="64142" y="49735"/>
                      </a:cubicBezTo>
                      <a:cubicBezTo>
                        <a:pt x="174153" y="-16924"/>
                        <a:pt x="329691" y="-19255"/>
                        <a:pt x="432865" y="59058"/>
                      </a:cubicBezTo>
                      <a:cubicBezTo>
                        <a:pt x="579702" y="165029"/>
                        <a:pt x="504963" y="374640"/>
                        <a:pt x="323787" y="362209"/>
                      </a:cubicBezTo>
                      <a:close/>
                    </a:path>
                  </a:pathLst>
                </a:custGeom>
                <a:solidFill>
                  <a:srgbClr val="AD5934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0" name="Freeform: Shape 259">
                  <a:extLst>
                    <a:ext uri="{FF2B5EF4-FFF2-40B4-BE49-F238E27FC236}">
                      <a16:creationId xmlns:a16="http://schemas.microsoft.com/office/drawing/2014/main" id="{7B215E85-F08C-4887-B957-9D9DC569AE70}"/>
                    </a:ext>
                  </a:extLst>
                </p:cNvPr>
                <p:cNvSpPr/>
                <p:nvPr/>
              </p:nvSpPr>
              <p:spPr>
                <a:xfrm>
                  <a:off x="7707146" y="180465"/>
                  <a:ext cx="621126" cy="345086"/>
                </a:xfrm>
                <a:custGeom>
                  <a:avLst/>
                  <a:gdLst>
                    <a:gd name="connsiteX0" fmla="*/ 235548 w 621126"/>
                    <a:gd name="connsiteY0" fmla="*/ 329638 h 345086"/>
                    <a:gd name="connsiteX1" fmla="*/ 448112 w 621126"/>
                    <a:gd name="connsiteY1" fmla="*/ 334765 h 345086"/>
                    <a:gd name="connsiteX2" fmla="*/ 581585 w 621126"/>
                    <a:gd name="connsiteY2" fmla="*/ 275098 h 345086"/>
                    <a:gd name="connsiteX3" fmla="*/ 620276 w 621126"/>
                    <a:gd name="connsiteY3" fmla="*/ 190259 h 345086"/>
                    <a:gd name="connsiteX4" fmla="*/ 601319 w 621126"/>
                    <a:gd name="connsiteY4" fmla="*/ 133079 h 345086"/>
                    <a:gd name="connsiteX5" fmla="*/ 577079 w 621126"/>
                    <a:gd name="connsiteY5" fmla="*/ 153900 h 345086"/>
                    <a:gd name="connsiteX6" fmla="*/ 524405 w 621126"/>
                    <a:gd name="connsiteY6" fmla="*/ 181558 h 345086"/>
                    <a:gd name="connsiteX7" fmla="*/ 385026 w 621126"/>
                    <a:gd name="connsiteY7" fmla="*/ 178916 h 345086"/>
                    <a:gd name="connsiteX8" fmla="*/ 122430 w 621126"/>
                    <a:gd name="connsiteY8" fmla="*/ 34566 h 345086"/>
                    <a:gd name="connsiteX9" fmla="*/ 7913 w 621126"/>
                    <a:gd name="connsiteY9" fmla="*/ 15454 h 345086"/>
                    <a:gd name="connsiteX10" fmla="*/ 32929 w 621126"/>
                    <a:gd name="connsiteY10" fmla="*/ 121736 h 345086"/>
                    <a:gd name="connsiteX11" fmla="*/ 181630 w 621126"/>
                    <a:gd name="connsiteY11" fmla="*/ 259560 h 34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21126" h="345086">
                      <a:moveTo>
                        <a:pt x="235548" y="329638"/>
                      </a:moveTo>
                      <a:cubicBezTo>
                        <a:pt x="305470" y="351081"/>
                        <a:pt x="376170" y="347662"/>
                        <a:pt x="448112" y="334765"/>
                      </a:cubicBezTo>
                      <a:cubicBezTo>
                        <a:pt x="495503" y="326219"/>
                        <a:pt x="548178" y="311458"/>
                        <a:pt x="581585" y="275098"/>
                      </a:cubicBezTo>
                      <a:cubicBezTo>
                        <a:pt x="603494" y="251325"/>
                        <a:pt x="617168" y="222268"/>
                        <a:pt x="620276" y="190259"/>
                      </a:cubicBezTo>
                      <a:cubicBezTo>
                        <a:pt x="621674" y="175809"/>
                        <a:pt x="624160" y="130592"/>
                        <a:pt x="601319" y="133079"/>
                      </a:cubicBezTo>
                      <a:cubicBezTo>
                        <a:pt x="592928" y="134011"/>
                        <a:pt x="583139" y="148928"/>
                        <a:pt x="577079" y="153900"/>
                      </a:cubicBezTo>
                      <a:cubicBezTo>
                        <a:pt x="560919" y="167418"/>
                        <a:pt x="544915" y="176275"/>
                        <a:pt x="524405" y="181558"/>
                      </a:cubicBezTo>
                      <a:cubicBezTo>
                        <a:pt x="478722" y="193522"/>
                        <a:pt x="430398" y="190570"/>
                        <a:pt x="385026" y="178916"/>
                      </a:cubicBezTo>
                      <a:cubicBezTo>
                        <a:pt x="288378" y="154211"/>
                        <a:pt x="202763" y="91281"/>
                        <a:pt x="122430" y="34566"/>
                      </a:cubicBezTo>
                      <a:cubicBezTo>
                        <a:pt x="96947" y="16542"/>
                        <a:pt x="35415" y="-21216"/>
                        <a:pt x="7913" y="15454"/>
                      </a:cubicBezTo>
                      <a:cubicBezTo>
                        <a:pt x="-14773" y="45754"/>
                        <a:pt x="16925" y="97185"/>
                        <a:pt x="32929" y="121736"/>
                      </a:cubicBezTo>
                      <a:cubicBezTo>
                        <a:pt x="71464" y="181092"/>
                        <a:pt x="122740" y="221647"/>
                        <a:pt x="181630" y="259560"/>
                      </a:cubicBezTo>
                    </a:path>
                  </a:pathLst>
                </a:custGeom>
                <a:solidFill>
                  <a:srgbClr val="8E4125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966107F9-F77D-4E57-A5EE-2BA19ABCF0A2}"/>
                    </a:ext>
                  </a:extLst>
                </p:cNvPr>
                <p:cNvSpPr/>
                <p:nvPr/>
              </p:nvSpPr>
              <p:spPr>
                <a:xfrm>
                  <a:off x="8400917" y="417118"/>
                  <a:ext cx="532705" cy="258625"/>
                </a:xfrm>
                <a:custGeom>
                  <a:avLst/>
                  <a:gdLst>
                    <a:gd name="connsiteX0" fmla="*/ 0 w 532705"/>
                    <a:gd name="connsiteY0" fmla="*/ 31143 h 258625"/>
                    <a:gd name="connsiteX1" fmla="*/ 87636 w 532705"/>
                    <a:gd name="connsiteY1" fmla="*/ 185593 h 258625"/>
                    <a:gd name="connsiteX2" fmla="*/ 356292 w 532705"/>
                    <a:gd name="connsiteY2" fmla="*/ 258623 h 258625"/>
                    <a:gd name="connsiteX3" fmla="*/ 458068 w 532705"/>
                    <a:gd name="connsiteY3" fmla="*/ 241375 h 258625"/>
                    <a:gd name="connsiteX4" fmla="*/ 527990 w 532705"/>
                    <a:gd name="connsiteY4" fmla="*/ 190876 h 258625"/>
                    <a:gd name="connsiteX5" fmla="*/ 518667 w 532705"/>
                    <a:gd name="connsiteY5" fmla="*/ 171764 h 258625"/>
                    <a:gd name="connsiteX6" fmla="*/ 474228 w 532705"/>
                    <a:gd name="connsiteY6" fmla="*/ 177513 h 258625"/>
                    <a:gd name="connsiteX7" fmla="*/ 411609 w 532705"/>
                    <a:gd name="connsiteY7" fmla="*/ 178446 h 258625"/>
                    <a:gd name="connsiteX8" fmla="*/ 134406 w 532705"/>
                    <a:gd name="connsiteY8" fmla="*/ 28812 h 258625"/>
                    <a:gd name="connsiteX9" fmla="*/ 0 w 532705"/>
                    <a:gd name="connsiteY9" fmla="*/ 31143 h 258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2705" h="258625">
                      <a:moveTo>
                        <a:pt x="0" y="31143"/>
                      </a:moveTo>
                      <a:cubicBezTo>
                        <a:pt x="5283" y="96403"/>
                        <a:pt x="33718" y="148457"/>
                        <a:pt x="87636" y="185593"/>
                      </a:cubicBezTo>
                      <a:cubicBezTo>
                        <a:pt x="158335" y="234228"/>
                        <a:pt x="271453" y="258934"/>
                        <a:pt x="356292" y="258623"/>
                      </a:cubicBezTo>
                      <a:cubicBezTo>
                        <a:pt x="390321" y="258468"/>
                        <a:pt x="426525" y="254738"/>
                        <a:pt x="458068" y="241375"/>
                      </a:cubicBezTo>
                      <a:cubicBezTo>
                        <a:pt x="475937" y="233762"/>
                        <a:pt x="521930" y="212474"/>
                        <a:pt x="527990" y="190876"/>
                      </a:cubicBezTo>
                      <a:cubicBezTo>
                        <a:pt x="532962" y="173162"/>
                        <a:pt x="538556" y="179067"/>
                        <a:pt x="518667" y="171764"/>
                      </a:cubicBezTo>
                      <a:cubicBezTo>
                        <a:pt x="503751" y="172696"/>
                        <a:pt x="488989" y="174561"/>
                        <a:pt x="474228" y="177513"/>
                      </a:cubicBezTo>
                      <a:cubicBezTo>
                        <a:pt x="453407" y="180932"/>
                        <a:pt x="432585" y="181398"/>
                        <a:pt x="411609" y="178446"/>
                      </a:cubicBezTo>
                      <a:cubicBezTo>
                        <a:pt x="295072" y="165393"/>
                        <a:pt x="224217" y="93296"/>
                        <a:pt x="134406" y="28812"/>
                      </a:cubicBezTo>
                      <a:cubicBezTo>
                        <a:pt x="76604" y="-12986"/>
                        <a:pt x="43041" y="-6771"/>
                        <a:pt x="0" y="31143"/>
                      </a:cubicBezTo>
                      <a:close/>
                    </a:path>
                  </a:pathLst>
                </a:custGeom>
                <a:solidFill>
                  <a:srgbClr val="8E4125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58B7E58A-DB07-4972-A8C9-98619ACA30C2}"/>
                    </a:ext>
                  </a:extLst>
                </p:cNvPr>
                <p:cNvSpPr/>
                <p:nvPr/>
              </p:nvSpPr>
              <p:spPr>
                <a:xfrm>
                  <a:off x="8742234" y="-54930"/>
                  <a:ext cx="451723" cy="179809"/>
                </a:xfrm>
                <a:custGeom>
                  <a:avLst/>
                  <a:gdLst>
                    <a:gd name="connsiteX0" fmla="*/ 73555 w 451723"/>
                    <a:gd name="connsiteY0" fmla="*/ 125456 h 179809"/>
                    <a:gd name="connsiteX1" fmla="*/ 164765 w 451723"/>
                    <a:gd name="connsiteY1" fmla="*/ 156221 h 179809"/>
                    <a:gd name="connsiteX2" fmla="*/ 306785 w 451723"/>
                    <a:gd name="connsiteY2" fmla="*/ 177820 h 179809"/>
                    <a:gd name="connsiteX3" fmla="*/ 416485 w 451723"/>
                    <a:gd name="connsiteY3" fmla="*/ 138508 h 179809"/>
                    <a:gd name="connsiteX4" fmla="*/ 447406 w 451723"/>
                    <a:gd name="connsiteY4" fmla="*/ 31915 h 179809"/>
                    <a:gd name="connsiteX5" fmla="*/ 352933 w 451723"/>
                    <a:gd name="connsiteY5" fmla="*/ 68741 h 179809"/>
                    <a:gd name="connsiteX6" fmla="*/ 151557 w 451723"/>
                    <a:gd name="connsiteY6" fmla="*/ 44346 h 179809"/>
                    <a:gd name="connsiteX7" fmla="*/ 7052 w 451723"/>
                    <a:gd name="connsiteY7" fmla="*/ 4879 h 179809"/>
                    <a:gd name="connsiteX8" fmla="*/ 73555 w 451723"/>
                    <a:gd name="connsiteY8" fmla="*/ 125456 h 179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1723" h="179809">
                      <a:moveTo>
                        <a:pt x="73555" y="125456"/>
                      </a:moveTo>
                      <a:cubicBezTo>
                        <a:pt x="104321" y="134002"/>
                        <a:pt x="133844" y="147986"/>
                        <a:pt x="164765" y="156221"/>
                      </a:cubicBezTo>
                      <a:cubicBezTo>
                        <a:pt x="210292" y="168341"/>
                        <a:pt x="260170" y="172847"/>
                        <a:pt x="306785" y="177820"/>
                      </a:cubicBezTo>
                      <a:cubicBezTo>
                        <a:pt x="353089" y="182637"/>
                        <a:pt x="390381" y="181860"/>
                        <a:pt x="416485" y="138508"/>
                      </a:cubicBezTo>
                      <a:cubicBezTo>
                        <a:pt x="425963" y="122659"/>
                        <a:pt x="464498" y="49007"/>
                        <a:pt x="447406" y="31915"/>
                      </a:cubicBezTo>
                      <a:cubicBezTo>
                        <a:pt x="414620" y="41394"/>
                        <a:pt x="387895" y="61593"/>
                        <a:pt x="352933" y="68741"/>
                      </a:cubicBezTo>
                      <a:cubicBezTo>
                        <a:pt x="284876" y="82415"/>
                        <a:pt x="216197" y="66100"/>
                        <a:pt x="151557" y="44346"/>
                      </a:cubicBezTo>
                      <a:cubicBezTo>
                        <a:pt x="127318" y="36111"/>
                        <a:pt x="33156" y="-15943"/>
                        <a:pt x="7052" y="4879"/>
                      </a:cubicBezTo>
                      <a:cubicBezTo>
                        <a:pt x="-19985" y="26632"/>
                        <a:pt x="36885" y="89252"/>
                        <a:pt x="73555" y="125456"/>
                      </a:cubicBezTo>
                      <a:close/>
                    </a:path>
                  </a:pathLst>
                </a:custGeom>
                <a:solidFill>
                  <a:srgbClr val="8E4125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3" name="Freeform: Shape 262">
                  <a:extLst>
                    <a:ext uri="{FF2B5EF4-FFF2-40B4-BE49-F238E27FC236}">
                      <a16:creationId xmlns:a16="http://schemas.microsoft.com/office/drawing/2014/main" id="{87E8D416-545F-497F-B2A0-BB43C84E3007}"/>
                    </a:ext>
                  </a:extLst>
                </p:cNvPr>
                <p:cNvSpPr/>
                <p:nvPr/>
              </p:nvSpPr>
              <p:spPr>
                <a:xfrm>
                  <a:off x="7954736" y="647787"/>
                  <a:ext cx="431222" cy="393137"/>
                </a:xfrm>
                <a:custGeom>
                  <a:avLst/>
                  <a:gdLst>
                    <a:gd name="connsiteX0" fmla="*/ 411065 w 431222"/>
                    <a:gd name="connsiteY0" fmla="*/ 37743 h 393137"/>
                    <a:gd name="connsiteX1" fmla="*/ 379678 w 431222"/>
                    <a:gd name="connsiteY1" fmla="*/ 266777 h 393137"/>
                    <a:gd name="connsiteX2" fmla="*/ 114285 w 431222"/>
                    <a:gd name="connsiteY2" fmla="*/ 390306 h 393137"/>
                    <a:gd name="connsiteX3" fmla="*/ 8624 w 431222"/>
                    <a:gd name="connsiteY3" fmla="*/ 378497 h 393137"/>
                    <a:gd name="connsiteX4" fmla="*/ 105583 w 431222"/>
                    <a:gd name="connsiteY4" fmla="*/ 293347 h 393137"/>
                    <a:gd name="connsiteX5" fmla="*/ 311931 w 431222"/>
                    <a:gd name="connsiteY5" fmla="*/ 140606 h 393137"/>
                    <a:gd name="connsiteX6" fmla="*/ 379989 w 431222"/>
                    <a:gd name="connsiteY6" fmla="*/ 8841 h 393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1222" h="393137">
                      <a:moveTo>
                        <a:pt x="411065" y="37743"/>
                      </a:moveTo>
                      <a:cubicBezTo>
                        <a:pt x="452242" y="97720"/>
                        <a:pt x="424584" y="215966"/>
                        <a:pt x="379678" y="266777"/>
                      </a:cubicBezTo>
                      <a:cubicBezTo>
                        <a:pt x="314884" y="340117"/>
                        <a:pt x="211088" y="384867"/>
                        <a:pt x="114285" y="390306"/>
                      </a:cubicBezTo>
                      <a:cubicBezTo>
                        <a:pt x="86937" y="391860"/>
                        <a:pt x="31155" y="400095"/>
                        <a:pt x="8624" y="378497"/>
                      </a:cubicBezTo>
                      <a:cubicBezTo>
                        <a:pt x="-31930" y="339496"/>
                        <a:pt x="82431" y="302670"/>
                        <a:pt x="105583" y="293347"/>
                      </a:cubicBezTo>
                      <a:cubicBezTo>
                        <a:pt x="181721" y="263047"/>
                        <a:pt x="281632" y="224513"/>
                        <a:pt x="311931" y="140606"/>
                      </a:cubicBezTo>
                      <a:cubicBezTo>
                        <a:pt x="318302" y="123203"/>
                        <a:pt x="319856" y="-39172"/>
                        <a:pt x="379989" y="8841"/>
                      </a:cubicBezTo>
                    </a:path>
                  </a:pathLst>
                </a:custGeom>
                <a:solidFill>
                  <a:srgbClr val="8E4125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EE6ED313-F658-459B-A3F8-1EC069C96E55}"/>
                    </a:ext>
                  </a:extLst>
                </p:cNvPr>
                <p:cNvSpPr/>
                <p:nvPr/>
              </p:nvSpPr>
              <p:spPr>
                <a:xfrm>
                  <a:off x="8006712" y="685372"/>
                  <a:ext cx="202250" cy="161134"/>
                </a:xfrm>
                <a:custGeom>
                  <a:avLst/>
                  <a:gdLst>
                    <a:gd name="connsiteX0" fmla="*/ 0 w 202250"/>
                    <a:gd name="connsiteY0" fmla="*/ 161134 h 161134"/>
                    <a:gd name="connsiteX1" fmla="*/ 46926 w 202250"/>
                    <a:gd name="connsiteY1" fmla="*/ 118715 h 161134"/>
                    <a:gd name="connsiteX2" fmla="*/ 191898 w 202250"/>
                    <a:gd name="connsiteY2" fmla="*/ 36828 h 161134"/>
                    <a:gd name="connsiteX3" fmla="*/ 144972 w 202250"/>
                    <a:gd name="connsiteY3" fmla="*/ 9636 h 161134"/>
                    <a:gd name="connsiteX4" fmla="*/ 0 w 202250"/>
                    <a:gd name="connsiteY4" fmla="*/ 161134 h 161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250" h="161134">
                      <a:moveTo>
                        <a:pt x="0" y="161134"/>
                      </a:moveTo>
                      <a:cubicBezTo>
                        <a:pt x="17714" y="149636"/>
                        <a:pt x="29678" y="131146"/>
                        <a:pt x="46926" y="118715"/>
                      </a:cubicBezTo>
                      <a:cubicBezTo>
                        <a:pt x="91054" y="86551"/>
                        <a:pt x="157092" y="82200"/>
                        <a:pt x="191898" y="36828"/>
                      </a:cubicBezTo>
                      <a:cubicBezTo>
                        <a:pt x="223285" y="-4348"/>
                        <a:pt x="176204" y="-7145"/>
                        <a:pt x="144972" y="9636"/>
                      </a:cubicBezTo>
                      <a:cubicBezTo>
                        <a:pt x="90433" y="39004"/>
                        <a:pt x="32941" y="85619"/>
                        <a:pt x="0" y="161134"/>
                      </a:cubicBezTo>
                      <a:close/>
                    </a:path>
                  </a:pathLst>
                </a:custGeom>
                <a:solidFill>
                  <a:srgbClr val="8E4125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A335EF52-FA8B-4FD5-9996-72AF112D9528}"/>
                    </a:ext>
                  </a:extLst>
                </p:cNvPr>
                <p:cNvSpPr/>
                <p:nvPr/>
              </p:nvSpPr>
              <p:spPr>
                <a:xfrm>
                  <a:off x="8590640" y="351302"/>
                  <a:ext cx="339018" cy="82575"/>
                </a:xfrm>
                <a:custGeom>
                  <a:avLst/>
                  <a:gdLst>
                    <a:gd name="connsiteX0" fmla="*/ 37292 w 339018"/>
                    <a:gd name="connsiteY0" fmla="*/ 26726 h 82575"/>
                    <a:gd name="connsiteX1" fmla="*/ 99445 w 339018"/>
                    <a:gd name="connsiteY1" fmla="*/ 14917 h 82575"/>
                    <a:gd name="connsiteX2" fmla="*/ 313096 w 339018"/>
                    <a:gd name="connsiteY2" fmla="*/ 81731 h 82575"/>
                    <a:gd name="connsiteX3" fmla="*/ 283729 w 339018"/>
                    <a:gd name="connsiteY3" fmla="*/ 26570 h 82575"/>
                    <a:gd name="connsiteX4" fmla="*/ 0 w 339018"/>
                    <a:gd name="connsiteY4" fmla="*/ 0 h 82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9018" h="82575">
                      <a:moveTo>
                        <a:pt x="37292" y="26726"/>
                      </a:moveTo>
                      <a:cubicBezTo>
                        <a:pt x="54850" y="14606"/>
                        <a:pt x="78624" y="12741"/>
                        <a:pt x="99445" y="14917"/>
                      </a:cubicBezTo>
                      <a:cubicBezTo>
                        <a:pt x="173252" y="22686"/>
                        <a:pt x="239289" y="72098"/>
                        <a:pt x="313096" y="81731"/>
                      </a:cubicBezTo>
                      <a:cubicBezTo>
                        <a:pt x="376337" y="89967"/>
                        <a:pt x="306881" y="35427"/>
                        <a:pt x="283729" y="26570"/>
                      </a:cubicBezTo>
                      <a:cubicBezTo>
                        <a:pt x="196870" y="-7148"/>
                        <a:pt x="90743" y="6371"/>
                        <a:pt x="0" y="0"/>
                      </a:cubicBezTo>
                    </a:path>
                  </a:pathLst>
                </a:custGeom>
                <a:solidFill>
                  <a:srgbClr val="8E4125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6" name="Freeform: Shape 265">
                  <a:extLst>
                    <a:ext uri="{FF2B5EF4-FFF2-40B4-BE49-F238E27FC236}">
                      <a16:creationId xmlns:a16="http://schemas.microsoft.com/office/drawing/2014/main" id="{BD29F58A-FD03-4C2B-9501-61AF51A99052}"/>
                    </a:ext>
                  </a:extLst>
                </p:cNvPr>
                <p:cNvSpPr/>
                <p:nvPr/>
              </p:nvSpPr>
              <p:spPr>
                <a:xfrm>
                  <a:off x="8252216" y="-43828"/>
                  <a:ext cx="240341" cy="190802"/>
                </a:xfrm>
                <a:custGeom>
                  <a:avLst/>
                  <a:gdLst>
                    <a:gd name="connsiteX0" fmla="*/ 41332 w 240341"/>
                    <a:gd name="connsiteY0" fmla="*/ 110314 h 190802"/>
                    <a:gd name="connsiteX1" fmla="*/ 210854 w 240341"/>
                    <a:gd name="connsiteY1" fmla="*/ 3256 h 190802"/>
                    <a:gd name="connsiteX2" fmla="*/ 215205 w 240341"/>
                    <a:gd name="connsiteY2" fmla="*/ 78927 h 190802"/>
                    <a:gd name="connsiteX3" fmla="*/ 0 w 240341"/>
                    <a:gd name="connsiteY3" fmla="*/ 190803 h 190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0341" h="190802">
                      <a:moveTo>
                        <a:pt x="41332" y="110314"/>
                      </a:moveTo>
                      <a:cubicBezTo>
                        <a:pt x="76138" y="62767"/>
                        <a:pt x="146215" y="-17100"/>
                        <a:pt x="210854" y="3256"/>
                      </a:cubicBezTo>
                      <a:cubicBezTo>
                        <a:pt x="255915" y="17395"/>
                        <a:pt x="242708" y="52201"/>
                        <a:pt x="215205" y="78927"/>
                      </a:cubicBezTo>
                      <a:cubicBezTo>
                        <a:pt x="158646" y="134243"/>
                        <a:pt x="74894" y="169981"/>
                        <a:pt x="0" y="190803"/>
                      </a:cubicBezTo>
                    </a:path>
                  </a:pathLst>
                </a:custGeom>
                <a:solidFill>
                  <a:srgbClr val="8E4125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7" name="Freeform: Shape 266">
                  <a:extLst>
                    <a:ext uri="{FF2B5EF4-FFF2-40B4-BE49-F238E27FC236}">
                      <a16:creationId xmlns:a16="http://schemas.microsoft.com/office/drawing/2014/main" id="{D17033D2-7EF7-4920-9A3A-2CF070BFCC7E}"/>
                    </a:ext>
                  </a:extLst>
                </p:cNvPr>
                <p:cNvSpPr/>
                <p:nvPr/>
              </p:nvSpPr>
              <p:spPr>
                <a:xfrm>
                  <a:off x="7880852" y="111857"/>
                  <a:ext cx="342215" cy="148667"/>
                </a:xfrm>
                <a:custGeom>
                  <a:avLst/>
                  <a:gdLst>
                    <a:gd name="connsiteX0" fmla="*/ 0 w 342215"/>
                    <a:gd name="connsiteY0" fmla="*/ 0 h 148667"/>
                    <a:gd name="connsiteX1" fmla="*/ 41176 w 342215"/>
                    <a:gd name="connsiteY1" fmla="*/ 16315 h 148667"/>
                    <a:gd name="connsiteX2" fmla="*/ 210543 w 342215"/>
                    <a:gd name="connsiteY2" fmla="*/ 54229 h 148667"/>
                    <a:gd name="connsiteX3" fmla="*/ 342153 w 342215"/>
                    <a:gd name="connsiteY3" fmla="*/ 115449 h 148667"/>
                    <a:gd name="connsiteX4" fmla="*/ 266170 w 342215"/>
                    <a:gd name="connsiteY4" fmla="*/ 148546 h 148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215" h="148667">
                      <a:moveTo>
                        <a:pt x="0" y="0"/>
                      </a:moveTo>
                      <a:cubicBezTo>
                        <a:pt x="14140" y="4040"/>
                        <a:pt x="27347" y="11188"/>
                        <a:pt x="41176" y="16315"/>
                      </a:cubicBezTo>
                      <a:cubicBezTo>
                        <a:pt x="94939" y="36360"/>
                        <a:pt x="154916" y="41176"/>
                        <a:pt x="210543" y="54229"/>
                      </a:cubicBezTo>
                      <a:cubicBezTo>
                        <a:pt x="232297" y="59356"/>
                        <a:pt x="345260" y="82197"/>
                        <a:pt x="342153" y="115449"/>
                      </a:cubicBezTo>
                      <a:cubicBezTo>
                        <a:pt x="339822" y="141709"/>
                        <a:pt x="286526" y="149789"/>
                        <a:pt x="266170" y="148546"/>
                      </a:cubicBezTo>
                    </a:path>
                  </a:pathLst>
                </a:custGeom>
                <a:solidFill>
                  <a:srgbClr val="8E4125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8" name="Freeform: Shape 267">
                  <a:extLst>
                    <a:ext uri="{FF2B5EF4-FFF2-40B4-BE49-F238E27FC236}">
                      <a16:creationId xmlns:a16="http://schemas.microsoft.com/office/drawing/2014/main" id="{9E6780ED-1973-4514-B365-9D4D4D31C3B0}"/>
                    </a:ext>
                  </a:extLst>
                </p:cNvPr>
                <p:cNvSpPr/>
                <p:nvPr/>
              </p:nvSpPr>
              <p:spPr>
                <a:xfrm>
                  <a:off x="8326645" y="9912"/>
                  <a:ext cx="311685" cy="364231"/>
                </a:xfrm>
                <a:custGeom>
                  <a:avLst/>
                  <a:gdLst>
                    <a:gd name="connsiteX0" fmla="*/ 0 w 311685"/>
                    <a:gd name="connsiteY0" fmla="*/ 211335 h 364231"/>
                    <a:gd name="connsiteX1" fmla="*/ 149478 w 311685"/>
                    <a:gd name="connsiteY1" fmla="*/ 135042 h 364231"/>
                    <a:gd name="connsiteX2" fmla="*/ 259178 w 311685"/>
                    <a:gd name="connsiteY2" fmla="*/ 40725 h 364231"/>
                    <a:gd name="connsiteX3" fmla="*/ 307813 w 311685"/>
                    <a:gd name="connsiteY3" fmla="*/ 14 h 364231"/>
                    <a:gd name="connsiteX4" fmla="*/ 258557 w 311685"/>
                    <a:gd name="connsiteY4" fmla="*/ 206052 h 364231"/>
                    <a:gd name="connsiteX5" fmla="*/ 177447 w 311685"/>
                    <a:gd name="connsiteY5" fmla="*/ 296640 h 364231"/>
                    <a:gd name="connsiteX6" fmla="*/ 6215 w 311685"/>
                    <a:gd name="connsiteY6" fmla="*/ 364231 h 364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1685" h="364231">
                      <a:moveTo>
                        <a:pt x="0" y="211335"/>
                      </a:moveTo>
                      <a:cubicBezTo>
                        <a:pt x="58579" y="230758"/>
                        <a:pt x="111254" y="169848"/>
                        <a:pt x="149478" y="135042"/>
                      </a:cubicBezTo>
                      <a:cubicBezTo>
                        <a:pt x="185371" y="102411"/>
                        <a:pt x="222974" y="72578"/>
                        <a:pt x="259178" y="40725"/>
                      </a:cubicBezTo>
                      <a:cubicBezTo>
                        <a:pt x="270832" y="30469"/>
                        <a:pt x="292119" y="-763"/>
                        <a:pt x="307813" y="14"/>
                      </a:cubicBezTo>
                      <a:cubicBezTo>
                        <a:pt x="320865" y="76773"/>
                        <a:pt x="300044" y="142189"/>
                        <a:pt x="258557" y="206052"/>
                      </a:cubicBezTo>
                      <a:cubicBezTo>
                        <a:pt x="236803" y="239459"/>
                        <a:pt x="209922" y="273177"/>
                        <a:pt x="177447" y="296640"/>
                      </a:cubicBezTo>
                      <a:cubicBezTo>
                        <a:pt x="126948" y="333155"/>
                        <a:pt x="61376" y="336884"/>
                        <a:pt x="6215" y="364231"/>
                      </a:cubicBezTo>
                    </a:path>
                  </a:pathLst>
                </a:custGeom>
                <a:solidFill>
                  <a:srgbClr val="8E4125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9" name="Freeform: Shape 268">
                  <a:extLst>
                    <a:ext uri="{FF2B5EF4-FFF2-40B4-BE49-F238E27FC236}">
                      <a16:creationId xmlns:a16="http://schemas.microsoft.com/office/drawing/2014/main" id="{8068F526-5609-4871-891F-5FF9F1AD9DE2}"/>
                    </a:ext>
                  </a:extLst>
                </p:cNvPr>
                <p:cNvSpPr/>
                <p:nvPr/>
              </p:nvSpPr>
              <p:spPr>
                <a:xfrm>
                  <a:off x="8871416" y="-121474"/>
                  <a:ext cx="250321" cy="98426"/>
                </a:xfrm>
                <a:custGeom>
                  <a:avLst/>
                  <a:gdLst>
                    <a:gd name="connsiteX0" fmla="*/ 0 w 250321"/>
                    <a:gd name="connsiteY0" fmla="*/ 4142 h 98426"/>
                    <a:gd name="connsiteX1" fmla="*/ 103174 w 250321"/>
                    <a:gd name="connsiteY1" fmla="*/ 10358 h 98426"/>
                    <a:gd name="connsiteX2" fmla="*/ 202308 w 250321"/>
                    <a:gd name="connsiteY2" fmla="*/ 47649 h 98426"/>
                    <a:gd name="connsiteX3" fmla="*/ 250321 w 250321"/>
                    <a:gd name="connsiteY3" fmla="*/ 95818 h 98426"/>
                    <a:gd name="connsiteX4" fmla="*/ 172785 w 250321"/>
                    <a:gd name="connsiteY4" fmla="*/ 88826 h 98426"/>
                    <a:gd name="connsiteX5" fmla="*/ 51587 w 250321"/>
                    <a:gd name="connsiteY5" fmla="*/ 61789 h 98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0321" h="98426">
                      <a:moveTo>
                        <a:pt x="0" y="4142"/>
                      </a:moveTo>
                      <a:cubicBezTo>
                        <a:pt x="32630" y="-5491"/>
                        <a:pt x="71321" y="3831"/>
                        <a:pt x="103174" y="10358"/>
                      </a:cubicBezTo>
                      <a:cubicBezTo>
                        <a:pt x="137824" y="17350"/>
                        <a:pt x="172009" y="29003"/>
                        <a:pt x="202308" y="47649"/>
                      </a:cubicBezTo>
                      <a:cubicBezTo>
                        <a:pt x="218934" y="57749"/>
                        <a:pt x="248612" y="74531"/>
                        <a:pt x="250321" y="95818"/>
                      </a:cubicBezTo>
                      <a:cubicBezTo>
                        <a:pt x="224683" y="102810"/>
                        <a:pt x="197957" y="94109"/>
                        <a:pt x="172785" y="88826"/>
                      </a:cubicBezTo>
                      <a:cubicBezTo>
                        <a:pt x="132231" y="80435"/>
                        <a:pt x="91986" y="70957"/>
                        <a:pt x="51587" y="61789"/>
                      </a:cubicBezTo>
                    </a:path>
                  </a:pathLst>
                </a:custGeom>
                <a:solidFill>
                  <a:srgbClr val="8E4125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0" name="Freeform: Shape 269">
                  <a:extLst>
                    <a:ext uri="{FF2B5EF4-FFF2-40B4-BE49-F238E27FC236}">
                      <a16:creationId xmlns:a16="http://schemas.microsoft.com/office/drawing/2014/main" id="{BAC62E96-3205-43BE-ADAE-DE4B6086E89D}"/>
                    </a:ext>
                  </a:extLst>
                </p:cNvPr>
                <p:cNvSpPr/>
                <p:nvPr/>
              </p:nvSpPr>
              <p:spPr>
                <a:xfrm>
                  <a:off x="7808599" y="136563"/>
                  <a:ext cx="363578" cy="211870"/>
                </a:xfrm>
                <a:custGeom>
                  <a:avLst/>
                  <a:gdLst>
                    <a:gd name="connsiteX0" fmla="*/ 0 w 363578"/>
                    <a:gd name="connsiteY0" fmla="*/ 0 h 211870"/>
                    <a:gd name="connsiteX1" fmla="*/ 37603 w 363578"/>
                    <a:gd name="connsiteY1" fmla="*/ 22841 h 211870"/>
                    <a:gd name="connsiteX2" fmla="*/ 134095 w 363578"/>
                    <a:gd name="connsiteY2" fmla="*/ 100066 h 211870"/>
                    <a:gd name="connsiteX3" fmla="*/ 263063 w 363578"/>
                    <a:gd name="connsiteY3" fmla="*/ 146526 h 211870"/>
                    <a:gd name="connsiteX4" fmla="*/ 363440 w 363578"/>
                    <a:gd name="connsiteY4" fmla="*/ 198268 h 211870"/>
                    <a:gd name="connsiteX5" fmla="*/ 267414 w 363578"/>
                    <a:gd name="connsiteY5" fmla="*/ 203707 h 211870"/>
                    <a:gd name="connsiteX6" fmla="*/ 113429 w 363578"/>
                    <a:gd name="connsiteY6" fmla="*/ 136271 h 21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3578" h="211870">
                      <a:moveTo>
                        <a:pt x="0" y="0"/>
                      </a:moveTo>
                      <a:cubicBezTo>
                        <a:pt x="14606" y="3574"/>
                        <a:pt x="26415" y="13363"/>
                        <a:pt x="37603" y="22841"/>
                      </a:cubicBezTo>
                      <a:cubicBezTo>
                        <a:pt x="71010" y="51121"/>
                        <a:pt x="93696" y="80333"/>
                        <a:pt x="134095" y="100066"/>
                      </a:cubicBezTo>
                      <a:cubicBezTo>
                        <a:pt x="174961" y="119955"/>
                        <a:pt x="219400" y="133785"/>
                        <a:pt x="263063" y="146526"/>
                      </a:cubicBezTo>
                      <a:cubicBezTo>
                        <a:pt x="282019" y="151964"/>
                        <a:pt x="367480" y="163773"/>
                        <a:pt x="363440" y="198268"/>
                      </a:cubicBezTo>
                      <a:cubicBezTo>
                        <a:pt x="339666" y="220954"/>
                        <a:pt x="295693" y="209767"/>
                        <a:pt x="267414" y="203707"/>
                      </a:cubicBezTo>
                      <a:cubicBezTo>
                        <a:pt x="210543" y="191431"/>
                        <a:pt x="163307" y="165483"/>
                        <a:pt x="113429" y="136271"/>
                      </a:cubicBezTo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1" name="Freeform: Shape 270">
                  <a:extLst>
                    <a:ext uri="{FF2B5EF4-FFF2-40B4-BE49-F238E27FC236}">
                      <a16:creationId xmlns:a16="http://schemas.microsoft.com/office/drawing/2014/main" id="{408271E1-D6A0-4C33-B7D9-5C0ABF1EA9B3}"/>
                    </a:ext>
                  </a:extLst>
                </p:cNvPr>
                <p:cNvSpPr/>
                <p:nvPr/>
              </p:nvSpPr>
              <p:spPr>
                <a:xfrm>
                  <a:off x="7878832" y="65115"/>
                  <a:ext cx="199153" cy="56518"/>
                </a:xfrm>
                <a:custGeom>
                  <a:avLst/>
                  <a:gdLst>
                    <a:gd name="connsiteX0" fmla="*/ 0 w 199153"/>
                    <a:gd name="connsiteY0" fmla="*/ 11626 h 56518"/>
                    <a:gd name="connsiteX1" fmla="*/ 56870 w 199153"/>
                    <a:gd name="connsiteY1" fmla="*/ 2147 h 56518"/>
                    <a:gd name="connsiteX2" fmla="*/ 192364 w 199153"/>
                    <a:gd name="connsiteY2" fmla="*/ 21259 h 56518"/>
                    <a:gd name="connsiteX3" fmla="*/ 163618 w 199153"/>
                    <a:gd name="connsiteY3" fmla="*/ 55444 h 56518"/>
                    <a:gd name="connsiteX4" fmla="*/ 49567 w 199153"/>
                    <a:gd name="connsiteY4" fmla="*/ 21725 h 56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153" h="56518">
                      <a:moveTo>
                        <a:pt x="0" y="11626"/>
                      </a:moveTo>
                      <a:cubicBezTo>
                        <a:pt x="18024" y="4012"/>
                        <a:pt x="37758" y="3390"/>
                        <a:pt x="56870" y="2147"/>
                      </a:cubicBezTo>
                      <a:cubicBezTo>
                        <a:pt x="88879" y="283"/>
                        <a:pt x="168279" y="-6710"/>
                        <a:pt x="192364" y="21259"/>
                      </a:cubicBezTo>
                      <a:cubicBezTo>
                        <a:pt x="210699" y="42702"/>
                        <a:pt x="188790" y="51870"/>
                        <a:pt x="163618" y="55444"/>
                      </a:cubicBezTo>
                      <a:cubicBezTo>
                        <a:pt x="135183" y="59483"/>
                        <a:pt x="64328" y="52957"/>
                        <a:pt x="49567" y="21725"/>
                      </a:cubicBezTo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2" name="Freeform: Shape 271">
                  <a:extLst>
                    <a:ext uri="{FF2B5EF4-FFF2-40B4-BE49-F238E27FC236}">
                      <a16:creationId xmlns:a16="http://schemas.microsoft.com/office/drawing/2014/main" id="{4A7E8CFA-641B-4AD9-9EE6-1555FE831B59}"/>
                    </a:ext>
                  </a:extLst>
                </p:cNvPr>
                <p:cNvSpPr/>
                <p:nvPr/>
              </p:nvSpPr>
              <p:spPr>
                <a:xfrm>
                  <a:off x="8136767" y="109682"/>
                  <a:ext cx="126419" cy="82627"/>
                </a:xfrm>
                <a:custGeom>
                  <a:avLst/>
                  <a:gdLst>
                    <a:gd name="connsiteX0" fmla="*/ 0 w 126419"/>
                    <a:gd name="connsiteY0" fmla="*/ 0 h 82627"/>
                    <a:gd name="connsiteX1" fmla="*/ 120111 w 126419"/>
                    <a:gd name="connsiteY1" fmla="*/ 58735 h 82627"/>
                    <a:gd name="connsiteX2" fmla="*/ 43352 w 126419"/>
                    <a:gd name="connsiteY2" fmla="*/ 51587 h 82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6419" h="82627">
                      <a:moveTo>
                        <a:pt x="0" y="0"/>
                      </a:moveTo>
                      <a:cubicBezTo>
                        <a:pt x="37292" y="8546"/>
                        <a:pt x="100843" y="25949"/>
                        <a:pt x="120111" y="58735"/>
                      </a:cubicBezTo>
                      <a:cubicBezTo>
                        <a:pt x="150566" y="110011"/>
                        <a:pt x="61842" y="64795"/>
                        <a:pt x="43352" y="51587"/>
                      </a:cubicBezTo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3" name="Freeform: Shape 272">
                  <a:extLst>
                    <a:ext uri="{FF2B5EF4-FFF2-40B4-BE49-F238E27FC236}">
                      <a16:creationId xmlns:a16="http://schemas.microsoft.com/office/drawing/2014/main" id="{A0872A9C-3C12-474C-94D9-1AF459F21761}"/>
                    </a:ext>
                  </a:extLst>
                </p:cNvPr>
                <p:cNvSpPr/>
                <p:nvPr/>
              </p:nvSpPr>
              <p:spPr>
                <a:xfrm>
                  <a:off x="8178099" y="-65197"/>
                  <a:ext cx="178140" cy="104886"/>
                </a:xfrm>
                <a:custGeom>
                  <a:avLst/>
                  <a:gdLst>
                    <a:gd name="connsiteX0" fmla="*/ 0 w 178140"/>
                    <a:gd name="connsiteY0" fmla="*/ 88332 h 104886"/>
                    <a:gd name="connsiteX1" fmla="*/ 165327 w 178140"/>
                    <a:gd name="connsiteY1" fmla="*/ 5823 h 104886"/>
                    <a:gd name="connsiteX2" fmla="*/ 134251 w 178140"/>
                    <a:gd name="connsiteY2" fmla="*/ 67976 h 104886"/>
                    <a:gd name="connsiteX3" fmla="*/ 0 w 178140"/>
                    <a:gd name="connsiteY3" fmla="*/ 88332 h 104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8140" h="104886">
                      <a:moveTo>
                        <a:pt x="0" y="88332"/>
                      </a:moveTo>
                      <a:cubicBezTo>
                        <a:pt x="43041" y="65646"/>
                        <a:pt x="107369" y="-23389"/>
                        <a:pt x="165327" y="5823"/>
                      </a:cubicBezTo>
                      <a:cubicBezTo>
                        <a:pt x="200754" y="23692"/>
                        <a:pt x="153518" y="55080"/>
                        <a:pt x="134251" y="67976"/>
                      </a:cubicBezTo>
                      <a:cubicBezTo>
                        <a:pt x="101154" y="90196"/>
                        <a:pt x="38846" y="126245"/>
                        <a:pt x="0" y="88332"/>
                      </a:cubicBezTo>
                      <a:close/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4" name="Freeform: Shape 273">
                  <a:extLst>
                    <a:ext uri="{FF2B5EF4-FFF2-40B4-BE49-F238E27FC236}">
                      <a16:creationId xmlns:a16="http://schemas.microsoft.com/office/drawing/2014/main" id="{1D2F87E4-C004-47F8-B167-D3A34E795854}"/>
                    </a:ext>
                  </a:extLst>
                </p:cNvPr>
                <p:cNvSpPr/>
                <p:nvPr/>
              </p:nvSpPr>
              <p:spPr>
                <a:xfrm>
                  <a:off x="8411173" y="-103207"/>
                  <a:ext cx="122408" cy="55499"/>
                </a:xfrm>
                <a:custGeom>
                  <a:avLst/>
                  <a:gdLst>
                    <a:gd name="connsiteX0" fmla="*/ 0 w 122408"/>
                    <a:gd name="connsiteY0" fmla="*/ 4521 h 55499"/>
                    <a:gd name="connsiteX1" fmla="*/ 119800 w 122408"/>
                    <a:gd name="connsiteY1" fmla="*/ 26741 h 55499"/>
                    <a:gd name="connsiteX2" fmla="*/ 0 w 122408"/>
                    <a:gd name="connsiteY2" fmla="*/ 4521 h 55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2408" h="55499">
                      <a:moveTo>
                        <a:pt x="0" y="4521"/>
                      </a:moveTo>
                      <a:cubicBezTo>
                        <a:pt x="29833" y="1724"/>
                        <a:pt x="103174" y="-11639"/>
                        <a:pt x="119800" y="26741"/>
                      </a:cubicBezTo>
                      <a:cubicBezTo>
                        <a:pt x="140000" y="73045"/>
                        <a:pt x="37447" y="61857"/>
                        <a:pt x="0" y="4521"/>
                      </a:cubicBezTo>
                      <a:close/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5" name="Freeform: Shape 274">
                  <a:extLst>
                    <a:ext uri="{FF2B5EF4-FFF2-40B4-BE49-F238E27FC236}">
                      <a16:creationId xmlns:a16="http://schemas.microsoft.com/office/drawing/2014/main" id="{7C8E3726-E063-4D5D-9FCE-E9AE7495F7B0}"/>
                    </a:ext>
                  </a:extLst>
                </p:cNvPr>
                <p:cNvSpPr/>
                <p:nvPr/>
              </p:nvSpPr>
              <p:spPr>
                <a:xfrm>
                  <a:off x="8846710" y="-179313"/>
                  <a:ext cx="229214" cy="45455"/>
                </a:xfrm>
                <a:custGeom>
                  <a:avLst/>
                  <a:gdLst>
                    <a:gd name="connsiteX0" fmla="*/ 0 w 229214"/>
                    <a:gd name="connsiteY0" fmla="*/ 35256 h 45455"/>
                    <a:gd name="connsiteX1" fmla="*/ 228568 w 229214"/>
                    <a:gd name="connsiteY1" fmla="*/ 42248 h 45455"/>
                    <a:gd name="connsiteX2" fmla="*/ 105349 w 229214"/>
                    <a:gd name="connsiteY2" fmla="*/ 20961 h 45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29214" h="45455">
                      <a:moveTo>
                        <a:pt x="0" y="35256"/>
                      </a:moveTo>
                      <a:cubicBezTo>
                        <a:pt x="30144" y="-8406"/>
                        <a:pt x="242397" y="-17419"/>
                        <a:pt x="228568" y="42248"/>
                      </a:cubicBezTo>
                      <a:cubicBezTo>
                        <a:pt x="195316" y="51882"/>
                        <a:pt x="135960" y="38364"/>
                        <a:pt x="105349" y="20961"/>
                      </a:cubicBezTo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6" name="Freeform: Shape 275">
                  <a:extLst>
                    <a:ext uri="{FF2B5EF4-FFF2-40B4-BE49-F238E27FC236}">
                      <a16:creationId xmlns:a16="http://schemas.microsoft.com/office/drawing/2014/main" id="{B5625AE2-DE57-471D-B88A-83F9FD2C6C24}"/>
                    </a:ext>
                  </a:extLst>
                </p:cNvPr>
                <p:cNvSpPr/>
                <p:nvPr/>
              </p:nvSpPr>
              <p:spPr>
                <a:xfrm>
                  <a:off x="9051038" y="-104901"/>
                  <a:ext cx="100316" cy="55096"/>
                </a:xfrm>
                <a:custGeom>
                  <a:avLst/>
                  <a:gdLst>
                    <a:gd name="connsiteX0" fmla="*/ 68058 w 100316"/>
                    <a:gd name="connsiteY0" fmla="*/ 0 h 55096"/>
                    <a:gd name="connsiteX1" fmla="*/ 99134 w 100316"/>
                    <a:gd name="connsiteY1" fmla="*/ 48946 h 55096"/>
                    <a:gd name="connsiteX2" fmla="*/ 0 w 100316"/>
                    <a:gd name="connsiteY2" fmla="*/ 16471 h 55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316" h="55096">
                      <a:moveTo>
                        <a:pt x="68058" y="0"/>
                      </a:moveTo>
                      <a:cubicBezTo>
                        <a:pt x="80333" y="9323"/>
                        <a:pt x="106126" y="33563"/>
                        <a:pt x="99134" y="48946"/>
                      </a:cubicBezTo>
                      <a:cubicBezTo>
                        <a:pt x="88257" y="72253"/>
                        <a:pt x="9478" y="22220"/>
                        <a:pt x="0" y="16471"/>
                      </a:cubicBezTo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7" name="Freeform: Shape 276">
                  <a:extLst>
                    <a:ext uri="{FF2B5EF4-FFF2-40B4-BE49-F238E27FC236}">
                      <a16:creationId xmlns:a16="http://schemas.microsoft.com/office/drawing/2014/main" id="{3848F6B7-4D9E-4DB0-A4EB-CC88131E3216}"/>
                    </a:ext>
                  </a:extLst>
                </p:cNvPr>
                <p:cNvSpPr/>
                <p:nvPr/>
              </p:nvSpPr>
              <p:spPr>
                <a:xfrm>
                  <a:off x="8856966" y="-72182"/>
                  <a:ext cx="174805" cy="62601"/>
                </a:xfrm>
                <a:custGeom>
                  <a:avLst/>
                  <a:gdLst>
                    <a:gd name="connsiteX0" fmla="*/ 0 w 174805"/>
                    <a:gd name="connsiteY0" fmla="*/ 8613 h 62601"/>
                    <a:gd name="connsiteX1" fmla="*/ 174805 w 174805"/>
                    <a:gd name="connsiteY1" fmla="*/ 54295 h 62601"/>
                    <a:gd name="connsiteX2" fmla="*/ 39312 w 174805"/>
                    <a:gd name="connsiteY2" fmla="*/ 43574 h 62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4805" h="62601">
                      <a:moveTo>
                        <a:pt x="0" y="8613"/>
                      </a:moveTo>
                      <a:cubicBezTo>
                        <a:pt x="38535" y="-16559"/>
                        <a:pt x="150721" y="17936"/>
                        <a:pt x="174805" y="54295"/>
                      </a:cubicBezTo>
                      <a:cubicBezTo>
                        <a:pt x="164550" y="77292"/>
                        <a:pt x="59045" y="45438"/>
                        <a:pt x="39312" y="43574"/>
                      </a:cubicBezTo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8" name="Freeform: Shape 277">
                  <a:extLst>
                    <a:ext uri="{FF2B5EF4-FFF2-40B4-BE49-F238E27FC236}">
                      <a16:creationId xmlns:a16="http://schemas.microsoft.com/office/drawing/2014/main" id="{240BAA49-6A21-43B3-BBD2-6C0494514FFD}"/>
                    </a:ext>
                  </a:extLst>
                </p:cNvPr>
                <p:cNvSpPr/>
                <p:nvPr/>
              </p:nvSpPr>
              <p:spPr>
                <a:xfrm>
                  <a:off x="8648597" y="263196"/>
                  <a:ext cx="252185" cy="84474"/>
                </a:xfrm>
                <a:custGeom>
                  <a:avLst/>
                  <a:gdLst>
                    <a:gd name="connsiteX0" fmla="*/ 0 w 252185"/>
                    <a:gd name="connsiteY0" fmla="*/ 44598 h 84474"/>
                    <a:gd name="connsiteX1" fmla="*/ 98046 w 252185"/>
                    <a:gd name="connsiteY1" fmla="*/ 1246 h 84474"/>
                    <a:gd name="connsiteX2" fmla="*/ 252186 w 252185"/>
                    <a:gd name="connsiteY2" fmla="*/ 78005 h 84474"/>
                    <a:gd name="connsiteX3" fmla="*/ 143107 w 252185"/>
                    <a:gd name="connsiteY3" fmla="*/ 60292 h 84474"/>
                    <a:gd name="connsiteX4" fmla="*/ 0 w 252185"/>
                    <a:gd name="connsiteY4" fmla="*/ 44598 h 84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2185" h="84474">
                      <a:moveTo>
                        <a:pt x="0" y="44598"/>
                      </a:moveTo>
                      <a:cubicBezTo>
                        <a:pt x="9323" y="13832"/>
                        <a:pt x="71942" y="4665"/>
                        <a:pt x="98046" y="1246"/>
                      </a:cubicBezTo>
                      <a:cubicBezTo>
                        <a:pt x="147769" y="-5435"/>
                        <a:pt x="243795" y="13988"/>
                        <a:pt x="252186" y="78005"/>
                      </a:cubicBezTo>
                      <a:cubicBezTo>
                        <a:pt x="226703" y="97584"/>
                        <a:pt x="167036" y="67129"/>
                        <a:pt x="143107" y="60292"/>
                      </a:cubicBezTo>
                      <a:cubicBezTo>
                        <a:pt x="108768" y="50347"/>
                        <a:pt x="65571" y="32167"/>
                        <a:pt x="0" y="44598"/>
                      </a:cubicBezTo>
                      <a:close/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9" name="Freeform: Shape 278">
                  <a:extLst>
                    <a:ext uri="{FF2B5EF4-FFF2-40B4-BE49-F238E27FC236}">
                      <a16:creationId xmlns:a16="http://schemas.microsoft.com/office/drawing/2014/main" id="{8FBCF4D3-DF88-4D38-9345-85B585899D16}"/>
                    </a:ext>
                  </a:extLst>
                </p:cNvPr>
                <p:cNvSpPr/>
                <p:nvPr/>
              </p:nvSpPr>
              <p:spPr>
                <a:xfrm>
                  <a:off x="8617676" y="425575"/>
                  <a:ext cx="250826" cy="91933"/>
                </a:xfrm>
                <a:custGeom>
                  <a:avLst/>
                  <a:gdLst>
                    <a:gd name="connsiteX0" fmla="*/ 0 w 250826"/>
                    <a:gd name="connsiteY0" fmla="*/ 0 h 91933"/>
                    <a:gd name="connsiteX1" fmla="*/ 229345 w 250826"/>
                    <a:gd name="connsiteY1" fmla="*/ 55627 h 91933"/>
                    <a:gd name="connsiteX2" fmla="*/ 224062 w 250826"/>
                    <a:gd name="connsiteY2" fmla="*/ 89811 h 91933"/>
                    <a:gd name="connsiteX3" fmla="*/ 66038 w 250826"/>
                    <a:gd name="connsiteY3" fmla="*/ 37136 h 91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0826" h="91933">
                      <a:moveTo>
                        <a:pt x="0" y="0"/>
                      </a:moveTo>
                      <a:cubicBezTo>
                        <a:pt x="71010" y="32786"/>
                        <a:pt x="154917" y="29989"/>
                        <a:pt x="229345" y="55627"/>
                      </a:cubicBezTo>
                      <a:cubicBezTo>
                        <a:pt x="256071" y="64795"/>
                        <a:pt x="261664" y="80644"/>
                        <a:pt x="224062" y="89811"/>
                      </a:cubicBezTo>
                      <a:cubicBezTo>
                        <a:pt x="182885" y="99756"/>
                        <a:pt x="91054" y="73496"/>
                        <a:pt x="66038" y="37136"/>
                      </a:cubicBezTo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0" name="Freeform: Shape 279">
                  <a:extLst>
                    <a:ext uri="{FF2B5EF4-FFF2-40B4-BE49-F238E27FC236}">
                      <a16:creationId xmlns:a16="http://schemas.microsoft.com/office/drawing/2014/main" id="{D884CE6F-408A-4631-AC30-940E3C2A33B1}"/>
                    </a:ext>
                  </a:extLst>
                </p:cNvPr>
                <p:cNvSpPr/>
                <p:nvPr/>
              </p:nvSpPr>
              <p:spPr>
                <a:xfrm>
                  <a:off x="8917557" y="437850"/>
                  <a:ext cx="55679" cy="64605"/>
                </a:xfrm>
                <a:custGeom>
                  <a:avLst/>
                  <a:gdLst>
                    <a:gd name="connsiteX0" fmla="*/ 50818 w 55679"/>
                    <a:gd name="connsiteY0" fmla="*/ 0 h 64605"/>
                    <a:gd name="connsiteX1" fmla="*/ 39009 w 55679"/>
                    <a:gd name="connsiteY1" fmla="*/ 62619 h 64605"/>
                    <a:gd name="connsiteX2" fmla="*/ 5446 w 55679"/>
                    <a:gd name="connsiteY2" fmla="*/ 31077 h 64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679" h="64605">
                      <a:moveTo>
                        <a:pt x="50818" y="0"/>
                      </a:moveTo>
                      <a:cubicBezTo>
                        <a:pt x="57810" y="19267"/>
                        <a:pt x="59830" y="52519"/>
                        <a:pt x="39009" y="62619"/>
                      </a:cubicBezTo>
                      <a:cubicBezTo>
                        <a:pt x="21140" y="71321"/>
                        <a:pt x="-13355" y="49722"/>
                        <a:pt x="5446" y="31077"/>
                      </a:cubicBezTo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1" name="Freeform: Shape 280">
                  <a:extLst>
                    <a:ext uri="{FF2B5EF4-FFF2-40B4-BE49-F238E27FC236}">
                      <a16:creationId xmlns:a16="http://schemas.microsoft.com/office/drawing/2014/main" id="{54D967D2-2E4E-4CA4-90BA-01AA04320AE5}"/>
                    </a:ext>
                  </a:extLst>
                </p:cNvPr>
                <p:cNvSpPr/>
                <p:nvPr/>
              </p:nvSpPr>
              <p:spPr>
                <a:xfrm>
                  <a:off x="8002672" y="663848"/>
                  <a:ext cx="163426" cy="100149"/>
                </a:xfrm>
                <a:custGeom>
                  <a:avLst/>
                  <a:gdLst>
                    <a:gd name="connsiteX0" fmla="*/ 0 w 163426"/>
                    <a:gd name="connsiteY0" fmla="*/ 100150 h 100149"/>
                    <a:gd name="connsiteX1" fmla="*/ 144350 w 163426"/>
                    <a:gd name="connsiteY1" fmla="*/ 705 h 100149"/>
                    <a:gd name="connsiteX2" fmla="*/ 142797 w 163426"/>
                    <a:gd name="connsiteY2" fmla="*/ 41415 h 100149"/>
                    <a:gd name="connsiteX3" fmla="*/ 0 w 163426"/>
                    <a:gd name="connsiteY3" fmla="*/ 100150 h 100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3426" h="100149">
                      <a:moveTo>
                        <a:pt x="0" y="100150"/>
                      </a:moveTo>
                      <a:cubicBezTo>
                        <a:pt x="14451" y="46232"/>
                        <a:pt x="89345" y="-6753"/>
                        <a:pt x="144350" y="705"/>
                      </a:cubicBezTo>
                      <a:cubicBezTo>
                        <a:pt x="177136" y="5211"/>
                        <a:pt x="161598" y="23857"/>
                        <a:pt x="142797" y="41415"/>
                      </a:cubicBezTo>
                      <a:cubicBezTo>
                        <a:pt x="100066" y="81038"/>
                        <a:pt x="39001" y="90205"/>
                        <a:pt x="0" y="100150"/>
                      </a:cubicBezTo>
                      <a:close/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2" name="Freeform: Shape 281">
                  <a:extLst>
                    <a:ext uri="{FF2B5EF4-FFF2-40B4-BE49-F238E27FC236}">
                      <a16:creationId xmlns:a16="http://schemas.microsoft.com/office/drawing/2014/main" id="{BA785DFA-6ADD-4BF2-BD39-9FE8ABD724CB}"/>
                    </a:ext>
                  </a:extLst>
                </p:cNvPr>
                <p:cNvSpPr/>
                <p:nvPr/>
              </p:nvSpPr>
              <p:spPr>
                <a:xfrm>
                  <a:off x="7915374" y="805913"/>
                  <a:ext cx="66279" cy="54012"/>
                </a:xfrm>
                <a:custGeom>
                  <a:avLst/>
                  <a:gdLst>
                    <a:gd name="connsiteX0" fmla="*/ 60417 w 66279"/>
                    <a:gd name="connsiteY0" fmla="*/ 1437 h 54012"/>
                    <a:gd name="connsiteX1" fmla="*/ 65389 w 66279"/>
                    <a:gd name="connsiteY1" fmla="*/ 816 h 54012"/>
                    <a:gd name="connsiteX2" fmla="*/ 23125 w 66279"/>
                    <a:gd name="connsiteY2" fmla="*/ 53801 h 54012"/>
                    <a:gd name="connsiteX3" fmla="*/ 1527 w 66279"/>
                    <a:gd name="connsiteY3" fmla="*/ 42769 h 54012"/>
                    <a:gd name="connsiteX4" fmla="*/ 35711 w 66279"/>
                    <a:gd name="connsiteY4" fmla="*/ 15888 h 54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279" h="54012">
                      <a:moveTo>
                        <a:pt x="60417" y="1437"/>
                      </a:moveTo>
                      <a:cubicBezTo>
                        <a:pt x="62126" y="-272"/>
                        <a:pt x="63680" y="-428"/>
                        <a:pt x="65389" y="816"/>
                      </a:cubicBezTo>
                      <a:cubicBezTo>
                        <a:pt x="71138" y="24900"/>
                        <a:pt x="48141" y="52869"/>
                        <a:pt x="23125" y="53801"/>
                      </a:cubicBezTo>
                      <a:cubicBezTo>
                        <a:pt x="11782" y="54267"/>
                        <a:pt x="6033" y="55044"/>
                        <a:pt x="1527" y="42769"/>
                      </a:cubicBezTo>
                      <a:cubicBezTo>
                        <a:pt x="-6864" y="19772"/>
                        <a:pt x="21416" y="17442"/>
                        <a:pt x="35711" y="15888"/>
                      </a:cubicBezTo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3" name="Freeform: Shape 282">
                  <a:extLst>
                    <a:ext uri="{FF2B5EF4-FFF2-40B4-BE49-F238E27FC236}">
                      <a16:creationId xmlns:a16="http://schemas.microsoft.com/office/drawing/2014/main" id="{C4747899-C0DF-4F38-8454-E51C76AE8B5C}"/>
                    </a:ext>
                  </a:extLst>
                </p:cNvPr>
                <p:cNvSpPr/>
                <p:nvPr/>
              </p:nvSpPr>
              <p:spPr>
                <a:xfrm>
                  <a:off x="7994281" y="811573"/>
                  <a:ext cx="224266" cy="115421"/>
                </a:xfrm>
                <a:custGeom>
                  <a:avLst/>
                  <a:gdLst>
                    <a:gd name="connsiteX0" fmla="*/ 0 w 224266"/>
                    <a:gd name="connsiteY0" fmla="*/ 115421 h 115421"/>
                    <a:gd name="connsiteX1" fmla="*/ 179312 w 224266"/>
                    <a:gd name="connsiteY1" fmla="*/ 594 h 115421"/>
                    <a:gd name="connsiteX2" fmla="*/ 220177 w 224266"/>
                    <a:gd name="connsiteY2" fmla="*/ 27164 h 115421"/>
                    <a:gd name="connsiteX3" fmla="*/ 72253 w 224266"/>
                    <a:gd name="connsiteY3" fmla="*/ 53579 h 115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266" h="115421">
                      <a:moveTo>
                        <a:pt x="0" y="115421"/>
                      </a:moveTo>
                      <a:cubicBezTo>
                        <a:pt x="52209" y="75799"/>
                        <a:pt x="110943" y="5100"/>
                        <a:pt x="179312" y="594"/>
                      </a:cubicBezTo>
                      <a:cubicBezTo>
                        <a:pt x="205727" y="-1116"/>
                        <a:pt x="235249" y="-960"/>
                        <a:pt x="220177" y="27164"/>
                      </a:cubicBezTo>
                      <a:cubicBezTo>
                        <a:pt x="196093" y="72070"/>
                        <a:pt x="108923" y="60105"/>
                        <a:pt x="72253" y="53579"/>
                      </a:cubicBezTo>
                    </a:path>
                  </a:pathLst>
                </a:custGeom>
                <a:solidFill>
                  <a:srgbClr val="D37D5F"/>
                </a:solidFill>
                <a:ln w="15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93203132-9769-49B2-B893-D0A8851D01A5}"/>
                  </a:ext>
                </a:extLst>
              </p:cNvPr>
              <p:cNvSpPr/>
              <p:nvPr/>
            </p:nvSpPr>
            <p:spPr>
              <a:xfrm>
                <a:off x="7732461" y="210836"/>
                <a:ext cx="495515" cy="310890"/>
              </a:xfrm>
              <a:custGeom>
                <a:avLst/>
                <a:gdLst>
                  <a:gd name="connsiteX0" fmla="*/ 266792 w 495515"/>
                  <a:gd name="connsiteY0" fmla="*/ 200754 h 310890"/>
                  <a:gd name="connsiteX1" fmla="*/ 130988 w 495515"/>
                  <a:gd name="connsiteY1" fmla="*/ 120577 h 310890"/>
                  <a:gd name="connsiteX2" fmla="*/ 0 w 495515"/>
                  <a:gd name="connsiteY2" fmla="*/ 0 h 310890"/>
                  <a:gd name="connsiteX3" fmla="*/ 131454 w 495515"/>
                  <a:gd name="connsiteY3" fmla="*/ 259178 h 310890"/>
                  <a:gd name="connsiteX4" fmla="*/ 326925 w 495515"/>
                  <a:gd name="connsiteY4" fmla="*/ 310610 h 310890"/>
                  <a:gd name="connsiteX5" fmla="*/ 440510 w 495515"/>
                  <a:gd name="connsiteY5" fmla="*/ 290566 h 310890"/>
                  <a:gd name="connsiteX6" fmla="*/ 495515 w 495515"/>
                  <a:gd name="connsiteY6" fmla="*/ 270832 h 310890"/>
                  <a:gd name="connsiteX7" fmla="*/ 424350 w 495515"/>
                  <a:gd name="connsiteY7" fmla="*/ 249389 h 310890"/>
                  <a:gd name="connsiteX8" fmla="*/ 226237 w 495515"/>
                  <a:gd name="connsiteY8" fmla="*/ 162375 h 310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5515" h="310890">
                    <a:moveTo>
                      <a:pt x="266792" y="200754"/>
                    </a:moveTo>
                    <a:cubicBezTo>
                      <a:pt x="216603" y="186459"/>
                      <a:pt x="172319" y="151187"/>
                      <a:pt x="130988" y="120577"/>
                    </a:cubicBezTo>
                    <a:cubicBezTo>
                      <a:pt x="88879" y="89345"/>
                      <a:pt x="24084" y="48324"/>
                      <a:pt x="0" y="0"/>
                    </a:cubicBezTo>
                    <a:cubicBezTo>
                      <a:pt x="2952" y="94007"/>
                      <a:pt x="51742" y="204017"/>
                      <a:pt x="131454" y="259178"/>
                    </a:cubicBezTo>
                    <a:cubicBezTo>
                      <a:pt x="183507" y="295227"/>
                      <a:pt x="264150" y="313407"/>
                      <a:pt x="326925" y="310610"/>
                    </a:cubicBezTo>
                    <a:cubicBezTo>
                      <a:pt x="365149" y="308901"/>
                      <a:pt x="403218" y="298179"/>
                      <a:pt x="440510" y="290566"/>
                    </a:cubicBezTo>
                    <a:cubicBezTo>
                      <a:pt x="456359" y="287303"/>
                      <a:pt x="485881" y="286526"/>
                      <a:pt x="495515" y="270832"/>
                    </a:cubicBezTo>
                    <a:cubicBezTo>
                      <a:pt x="479666" y="255760"/>
                      <a:pt x="444860" y="255605"/>
                      <a:pt x="424350" y="249389"/>
                    </a:cubicBezTo>
                    <a:cubicBezTo>
                      <a:pt x="355049" y="228723"/>
                      <a:pt x="290721" y="194384"/>
                      <a:pt x="226237" y="162375"/>
                    </a:cubicBezTo>
                  </a:path>
                </a:pathLst>
              </a:custGeom>
              <a:solidFill>
                <a:srgbClr val="77321D"/>
              </a:solidFill>
              <a:ln w="15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DD9347CE-F22C-462F-B50F-529A991C92ED}"/>
                  </a:ext>
                </a:extLst>
              </p:cNvPr>
              <p:cNvSpPr/>
              <p:nvPr/>
            </p:nvSpPr>
            <p:spPr>
              <a:xfrm>
                <a:off x="8353837" y="98805"/>
                <a:ext cx="246592" cy="263218"/>
              </a:xfrm>
              <a:custGeom>
                <a:avLst/>
                <a:gdLst>
                  <a:gd name="connsiteX0" fmla="*/ 0 w 246592"/>
                  <a:gd name="connsiteY0" fmla="*/ 161598 h 263218"/>
                  <a:gd name="connsiteX1" fmla="*/ 123374 w 246592"/>
                  <a:gd name="connsiteY1" fmla="*/ 131143 h 263218"/>
                  <a:gd name="connsiteX2" fmla="*/ 213185 w 246592"/>
                  <a:gd name="connsiteY2" fmla="*/ 39933 h 263218"/>
                  <a:gd name="connsiteX3" fmla="*/ 246592 w 246592"/>
                  <a:gd name="connsiteY3" fmla="*/ 0 h 263218"/>
                  <a:gd name="connsiteX4" fmla="*/ 6837 w 246592"/>
                  <a:gd name="connsiteY4" fmla="*/ 263218 h 26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592" h="263218">
                    <a:moveTo>
                      <a:pt x="0" y="161598"/>
                    </a:moveTo>
                    <a:cubicBezTo>
                      <a:pt x="46149" y="164550"/>
                      <a:pt x="82819" y="157558"/>
                      <a:pt x="123374" y="131143"/>
                    </a:cubicBezTo>
                    <a:cubicBezTo>
                      <a:pt x="160200" y="107214"/>
                      <a:pt x="187702" y="75205"/>
                      <a:pt x="213185" y="39933"/>
                    </a:cubicBezTo>
                    <a:cubicBezTo>
                      <a:pt x="222663" y="26881"/>
                      <a:pt x="232919" y="5438"/>
                      <a:pt x="246592" y="0"/>
                    </a:cubicBezTo>
                    <a:cubicBezTo>
                      <a:pt x="232608" y="136271"/>
                      <a:pt x="128501" y="219711"/>
                      <a:pt x="6837" y="263218"/>
                    </a:cubicBezTo>
                  </a:path>
                </a:pathLst>
              </a:custGeom>
              <a:solidFill>
                <a:srgbClr val="77321D"/>
              </a:solidFill>
              <a:ln w="15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05E91399-8A1E-4A82-AE39-6E6E57280E62}"/>
                  </a:ext>
                </a:extLst>
              </p:cNvPr>
              <p:cNvSpPr/>
              <p:nvPr/>
            </p:nvSpPr>
            <p:spPr>
              <a:xfrm>
                <a:off x="8437432" y="418427"/>
                <a:ext cx="279222" cy="216253"/>
              </a:xfrm>
              <a:custGeom>
                <a:avLst/>
                <a:gdLst>
                  <a:gd name="connsiteX0" fmla="*/ 11188 w 279222"/>
                  <a:gd name="connsiteY0" fmla="*/ 0 h 216253"/>
                  <a:gd name="connsiteX1" fmla="*/ 94628 w 279222"/>
                  <a:gd name="connsiteY1" fmla="*/ 110788 h 216253"/>
                  <a:gd name="connsiteX2" fmla="*/ 279223 w 279222"/>
                  <a:gd name="connsiteY2" fmla="*/ 203241 h 216253"/>
                  <a:gd name="connsiteX3" fmla="*/ 0 w 279222"/>
                  <a:gd name="connsiteY3" fmla="*/ 85771 h 21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222" h="216253">
                    <a:moveTo>
                      <a:pt x="11188" y="0"/>
                    </a:moveTo>
                    <a:cubicBezTo>
                      <a:pt x="12741" y="44750"/>
                      <a:pt x="63085" y="85150"/>
                      <a:pt x="94628" y="110788"/>
                    </a:cubicBezTo>
                    <a:cubicBezTo>
                      <a:pt x="148546" y="154450"/>
                      <a:pt x="209922" y="192830"/>
                      <a:pt x="279223" y="203241"/>
                    </a:cubicBezTo>
                    <a:cubicBezTo>
                      <a:pt x="177758" y="250322"/>
                      <a:pt x="62930" y="160044"/>
                      <a:pt x="0" y="85771"/>
                    </a:cubicBezTo>
                  </a:path>
                </a:pathLst>
              </a:custGeom>
              <a:solidFill>
                <a:srgbClr val="77321D"/>
              </a:solidFill>
              <a:ln w="15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DB8CC3E1-7B6F-4AB8-80D9-5E29D0F46613}"/>
                  </a:ext>
                </a:extLst>
              </p:cNvPr>
              <p:cNvSpPr/>
              <p:nvPr/>
            </p:nvSpPr>
            <p:spPr>
              <a:xfrm>
                <a:off x="8121229" y="753121"/>
                <a:ext cx="226958" cy="220798"/>
              </a:xfrm>
              <a:custGeom>
                <a:avLst/>
                <a:gdLst>
                  <a:gd name="connsiteX0" fmla="*/ 0 w 226958"/>
                  <a:gd name="connsiteY0" fmla="*/ 220799 h 220798"/>
                  <a:gd name="connsiteX1" fmla="*/ 134717 w 226958"/>
                  <a:gd name="connsiteY1" fmla="*/ 140466 h 220798"/>
                  <a:gd name="connsiteX2" fmla="*/ 194228 w 226958"/>
                  <a:gd name="connsiteY2" fmla="*/ 42730 h 220798"/>
                  <a:gd name="connsiteX3" fmla="*/ 216448 w 226958"/>
                  <a:gd name="connsiteY3" fmla="*/ 0 h 220798"/>
                  <a:gd name="connsiteX4" fmla="*/ 194228 w 226958"/>
                  <a:gd name="connsiteY4" fmla="*/ 158490 h 220798"/>
                  <a:gd name="connsiteX5" fmla="*/ 56559 w 226958"/>
                  <a:gd name="connsiteY5" fmla="*/ 189256 h 220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958" h="220798">
                    <a:moveTo>
                      <a:pt x="0" y="220799"/>
                    </a:moveTo>
                    <a:cubicBezTo>
                      <a:pt x="54229" y="204639"/>
                      <a:pt x="96026" y="185682"/>
                      <a:pt x="134717" y="140466"/>
                    </a:cubicBezTo>
                    <a:cubicBezTo>
                      <a:pt x="159423" y="111409"/>
                      <a:pt x="178690" y="77381"/>
                      <a:pt x="194228" y="42730"/>
                    </a:cubicBezTo>
                    <a:cubicBezTo>
                      <a:pt x="199511" y="30921"/>
                      <a:pt x="204017" y="4506"/>
                      <a:pt x="216448" y="0"/>
                    </a:cubicBezTo>
                    <a:cubicBezTo>
                      <a:pt x="241309" y="40866"/>
                      <a:pt x="217225" y="122908"/>
                      <a:pt x="194228" y="158490"/>
                    </a:cubicBezTo>
                    <a:cubicBezTo>
                      <a:pt x="161132" y="209767"/>
                      <a:pt x="106903" y="228413"/>
                      <a:pt x="56559" y="189256"/>
                    </a:cubicBezTo>
                  </a:path>
                </a:pathLst>
              </a:custGeom>
              <a:solidFill>
                <a:srgbClr val="77321D"/>
              </a:solidFill>
              <a:ln w="15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A17EBF16-892F-40B0-8328-DECDDA1A1E42}"/>
                  </a:ext>
                </a:extLst>
              </p:cNvPr>
              <p:cNvSpPr/>
              <p:nvPr/>
            </p:nvSpPr>
            <p:spPr>
              <a:xfrm>
                <a:off x="8812215" y="7440"/>
                <a:ext cx="252496" cy="131835"/>
              </a:xfrm>
              <a:custGeom>
                <a:avLst/>
                <a:gdLst>
                  <a:gd name="connsiteX0" fmla="*/ 0 w 252496"/>
                  <a:gd name="connsiteY0" fmla="*/ 0 h 131835"/>
                  <a:gd name="connsiteX1" fmla="*/ 110943 w 252496"/>
                  <a:gd name="connsiteY1" fmla="*/ 43041 h 131835"/>
                  <a:gd name="connsiteX2" fmla="*/ 252497 w 252496"/>
                  <a:gd name="connsiteY2" fmla="*/ 105816 h 131835"/>
                  <a:gd name="connsiteX3" fmla="*/ 20355 w 252496"/>
                  <a:gd name="connsiteY3" fmla="*/ 88102 h 131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496" h="131835">
                    <a:moveTo>
                      <a:pt x="0" y="0"/>
                    </a:moveTo>
                    <a:cubicBezTo>
                      <a:pt x="23929" y="24395"/>
                      <a:pt x="80488" y="33407"/>
                      <a:pt x="110943" y="43041"/>
                    </a:cubicBezTo>
                    <a:cubicBezTo>
                      <a:pt x="144817" y="53762"/>
                      <a:pt x="243019" y="63862"/>
                      <a:pt x="252497" y="105816"/>
                    </a:cubicBezTo>
                    <a:cubicBezTo>
                      <a:pt x="218157" y="168279"/>
                      <a:pt x="61376" y="100222"/>
                      <a:pt x="20355" y="88102"/>
                    </a:cubicBezTo>
                  </a:path>
                </a:pathLst>
              </a:custGeom>
              <a:solidFill>
                <a:srgbClr val="77321D"/>
              </a:solidFill>
              <a:ln w="15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EC355FB-6391-4551-AD1F-BF286B5A8E21}"/>
                </a:ext>
              </a:extLst>
            </p:cNvPr>
            <p:cNvSpPr/>
            <p:nvPr/>
          </p:nvSpPr>
          <p:spPr>
            <a:xfrm>
              <a:off x="7685332" y="-212749"/>
              <a:ext cx="1534277" cy="1281393"/>
            </a:xfrm>
            <a:custGeom>
              <a:avLst/>
              <a:gdLst>
                <a:gd name="connsiteX0" fmla="*/ 384776 w 1534277"/>
                <a:gd name="connsiteY0" fmla="*/ 967269 h 1281393"/>
                <a:gd name="connsiteX1" fmla="*/ 345775 w 1534277"/>
                <a:gd name="connsiteY1" fmla="*/ 991665 h 1281393"/>
                <a:gd name="connsiteX2" fmla="*/ 304132 w 1534277"/>
                <a:gd name="connsiteY2" fmla="*/ 996637 h 1281393"/>
                <a:gd name="connsiteX3" fmla="*/ 301180 w 1534277"/>
                <a:gd name="connsiteY3" fmla="*/ 1000677 h 1281393"/>
                <a:gd name="connsiteX4" fmla="*/ 344998 w 1534277"/>
                <a:gd name="connsiteY4" fmla="*/ 999744 h 1281393"/>
                <a:gd name="connsiteX5" fmla="*/ 388194 w 1534277"/>
                <a:gd name="connsiteY5" fmla="*/ 972552 h 1281393"/>
                <a:gd name="connsiteX6" fmla="*/ 384776 w 1534277"/>
                <a:gd name="connsiteY6" fmla="*/ 967269 h 1281393"/>
                <a:gd name="connsiteX7" fmla="*/ 511723 w 1534277"/>
                <a:gd name="connsiteY7" fmla="*/ 848246 h 1281393"/>
                <a:gd name="connsiteX8" fmla="*/ 464176 w 1534277"/>
                <a:gd name="connsiteY8" fmla="*/ 864872 h 1281393"/>
                <a:gd name="connsiteX9" fmla="*/ 407617 w 1534277"/>
                <a:gd name="connsiteY9" fmla="*/ 894861 h 1281393"/>
                <a:gd name="connsiteX10" fmla="*/ 393322 w 1534277"/>
                <a:gd name="connsiteY10" fmla="*/ 930599 h 1281393"/>
                <a:gd name="connsiteX11" fmla="*/ 432012 w 1534277"/>
                <a:gd name="connsiteY11" fmla="*/ 932774 h 1281393"/>
                <a:gd name="connsiteX12" fmla="*/ 480025 w 1534277"/>
                <a:gd name="connsiteY12" fmla="*/ 902164 h 1281393"/>
                <a:gd name="connsiteX13" fmla="*/ 477695 w 1534277"/>
                <a:gd name="connsiteY13" fmla="*/ 896726 h 1281393"/>
                <a:gd name="connsiteX14" fmla="*/ 441180 w 1534277"/>
                <a:gd name="connsiteY14" fmla="*/ 919256 h 1281393"/>
                <a:gd name="connsiteX15" fmla="*/ 418339 w 1534277"/>
                <a:gd name="connsiteY15" fmla="*/ 930288 h 1281393"/>
                <a:gd name="connsiteX16" fmla="*/ 401246 w 1534277"/>
                <a:gd name="connsiteY16" fmla="*/ 930133 h 1281393"/>
                <a:gd name="connsiteX17" fmla="*/ 398450 w 1534277"/>
                <a:gd name="connsiteY17" fmla="*/ 913662 h 1281393"/>
                <a:gd name="connsiteX18" fmla="*/ 412279 w 1534277"/>
                <a:gd name="connsiteY18" fmla="*/ 898590 h 1281393"/>
                <a:gd name="connsiteX19" fmla="*/ 463555 w 1534277"/>
                <a:gd name="connsiteY19" fmla="*/ 870311 h 1281393"/>
                <a:gd name="connsiteX20" fmla="*/ 512500 w 1534277"/>
                <a:gd name="connsiteY20" fmla="*/ 852597 h 1281393"/>
                <a:gd name="connsiteX21" fmla="*/ 511723 w 1534277"/>
                <a:gd name="connsiteY21" fmla="*/ 848246 h 1281393"/>
                <a:gd name="connsiteX22" fmla="*/ 318272 w 1534277"/>
                <a:gd name="connsiteY22" fmla="*/ 1192264 h 1281393"/>
                <a:gd name="connsiteX23" fmla="*/ 314698 w 1534277"/>
                <a:gd name="connsiteY23" fmla="*/ 1192730 h 1281393"/>
                <a:gd name="connsiteX24" fmla="*/ 306929 w 1534277"/>
                <a:gd name="connsiteY24" fmla="*/ 1203296 h 1281393"/>
                <a:gd name="connsiteX25" fmla="*/ 307395 w 1534277"/>
                <a:gd name="connsiteY25" fmla="*/ 1206870 h 1281393"/>
                <a:gd name="connsiteX26" fmla="*/ 310969 w 1534277"/>
                <a:gd name="connsiteY26" fmla="*/ 1206403 h 1281393"/>
                <a:gd name="connsiteX27" fmla="*/ 318738 w 1534277"/>
                <a:gd name="connsiteY27" fmla="*/ 1195837 h 1281393"/>
                <a:gd name="connsiteX28" fmla="*/ 318272 w 1534277"/>
                <a:gd name="connsiteY28" fmla="*/ 1192264 h 1281393"/>
                <a:gd name="connsiteX29" fmla="*/ 376230 w 1534277"/>
                <a:gd name="connsiteY29" fmla="*/ 1170355 h 1281393"/>
                <a:gd name="connsiteX30" fmla="*/ 370636 w 1534277"/>
                <a:gd name="connsiteY30" fmla="*/ 1169733 h 1281393"/>
                <a:gd name="connsiteX31" fmla="*/ 351524 w 1534277"/>
                <a:gd name="connsiteY31" fmla="*/ 1188379 h 1281393"/>
                <a:gd name="connsiteX32" fmla="*/ 350902 w 1534277"/>
                <a:gd name="connsiteY32" fmla="*/ 1194128 h 1281393"/>
                <a:gd name="connsiteX33" fmla="*/ 356652 w 1534277"/>
                <a:gd name="connsiteY33" fmla="*/ 1194594 h 1281393"/>
                <a:gd name="connsiteX34" fmla="*/ 375764 w 1534277"/>
                <a:gd name="connsiteY34" fmla="*/ 1175948 h 1281393"/>
                <a:gd name="connsiteX35" fmla="*/ 376230 w 1534277"/>
                <a:gd name="connsiteY35" fmla="*/ 1170355 h 1281393"/>
                <a:gd name="connsiteX36" fmla="*/ 428594 w 1534277"/>
                <a:gd name="connsiteY36" fmla="*/ 1127935 h 1281393"/>
                <a:gd name="connsiteX37" fmla="*/ 395808 w 1534277"/>
                <a:gd name="connsiteY37" fmla="*/ 1184961 h 1281393"/>
                <a:gd name="connsiteX38" fmla="*/ 355564 w 1534277"/>
                <a:gd name="connsiteY38" fmla="*/ 1236237 h 1281393"/>
                <a:gd name="connsiteX39" fmla="*/ 359915 w 1534277"/>
                <a:gd name="connsiteY39" fmla="*/ 1240432 h 1281393"/>
                <a:gd name="connsiteX40" fmla="*/ 436207 w 1534277"/>
                <a:gd name="connsiteY40" fmla="*/ 1130732 h 1281393"/>
                <a:gd name="connsiteX41" fmla="*/ 428594 w 1534277"/>
                <a:gd name="connsiteY41" fmla="*/ 1127935 h 1281393"/>
                <a:gd name="connsiteX42" fmla="*/ 554920 w 1534277"/>
                <a:gd name="connsiteY42" fmla="*/ 1046204 h 1281393"/>
                <a:gd name="connsiteX43" fmla="*/ 521046 w 1534277"/>
                <a:gd name="connsiteY43" fmla="*/ 1130732 h 1281393"/>
                <a:gd name="connsiteX44" fmla="*/ 485930 w 1534277"/>
                <a:gd name="connsiteY44" fmla="*/ 1182630 h 1281393"/>
                <a:gd name="connsiteX45" fmla="*/ 479093 w 1534277"/>
                <a:gd name="connsiteY45" fmla="*/ 1176881 h 1281393"/>
                <a:gd name="connsiteX46" fmla="*/ 461069 w 1534277"/>
                <a:gd name="connsiteY46" fmla="*/ 1184339 h 1281393"/>
                <a:gd name="connsiteX47" fmla="*/ 507839 w 1534277"/>
                <a:gd name="connsiteY47" fmla="*/ 1113951 h 1281393"/>
                <a:gd name="connsiteX48" fmla="*/ 502245 w 1534277"/>
                <a:gd name="connsiteY48" fmla="*/ 1109755 h 1281393"/>
                <a:gd name="connsiteX49" fmla="*/ 449570 w 1534277"/>
                <a:gd name="connsiteY49" fmla="*/ 1189001 h 1281393"/>
                <a:gd name="connsiteX50" fmla="*/ 427506 w 1534277"/>
                <a:gd name="connsiteY50" fmla="*/ 1197857 h 1281393"/>
                <a:gd name="connsiteX51" fmla="*/ 490747 w 1534277"/>
                <a:gd name="connsiteY51" fmla="*/ 1106648 h 1281393"/>
                <a:gd name="connsiteX52" fmla="*/ 485930 w 1534277"/>
                <a:gd name="connsiteY52" fmla="*/ 1103229 h 1281393"/>
                <a:gd name="connsiteX53" fmla="*/ 416785 w 1534277"/>
                <a:gd name="connsiteY53" fmla="*/ 1202363 h 1281393"/>
                <a:gd name="connsiteX54" fmla="*/ 405442 w 1534277"/>
                <a:gd name="connsiteY54" fmla="*/ 1207025 h 1281393"/>
                <a:gd name="connsiteX55" fmla="*/ 406219 w 1534277"/>
                <a:gd name="connsiteY55" fmla="*/ 1216037 h 1281393"/>
                <a:gd name="connsiteX56" fmla="*/ 410569 w 1534277"/>
                <a:gd name="connsiteY56" fmla="*/ 1219145 h 1281393"/>
                <a:gd name="connsiteX57" fmla="*/ 414920 w 1534277"/>
                <a:gd name="connsiteY57" fmla="*/ 1213706 h 1281393"/>
                <a:gd name="connsiteX58" fmla="*/ 439160 w 1534277"/>
                <a:gd name="connsiteY58" fmla="*/ 1203917 h 1281393"/>
                <a:gd name="connsiteX59" fmla="*/ 427195 w 1534277"/>
                <a:gd name="connsiteY59" fmla="*/ 1221009 h 1281393"/>
                <a:gd name="connsiteX60" fmla="*/ 403577 w 1534277"/>
                <a:gd name="connsiteY60" fmla="*/ 1227069 h 1281393"/>
                <a:gd name="connsiteX61" fmla="*/ 404665 w 1534277"/>
                <a:gd name="connsiteY61" fmla="*/ 1234372 h 1281393"/>
                <a:gd name="connsiteX62" fmla="*/ 419737 w 1534277"/>
                <a:gd name="connsiteY62" fmla="*/ 1231731 h 1281393"/>
                <a:gd name="connsiteX63" fmla="*/ 418649 w 1534277"/>
                <a:gd name="connsiteY63" fmla="*/ 1233129 h 1281393"/>
                <a:gd name="connsiteX64" fmla="*/ 422068 w 1534277"/>
                <a:gd name="connsiteY64" fmla="*/ 1235615 h 1281393"/>
                <a:gd name="connsiteX65" fmla="*/ 425952 w 1534277"/>
                <a:gd name="connsiteY65" fmla="*/ 1230488 h 1281393"/>
                <a:gd name="connsiteX66" fmla="*/ 452212 w 1534277"/>
                <a:gd name="connsiteY66" fmla="*/ 1223806 h 1281393"/>
                <a:gd name="connsiteX67" fmla="*/ 455475 w 1534277"/>
                <a:gd name="connsiteY67" fmla="*/ 1218368 h 1281393"/>
                <a:gd name="connsiteX68" fmla="*/ 506285 w 1534277"/>
                <a:gd name="connsiteY68" fmla="*/ 1205937 h 1281393"/>
                <a:gd name="connsiteX69" fmla="*/ 517783 w 1534277"/>
                <a:gd name="connsiteY69" fmla="*/ 1191487 h 1281393"/>
                <a:gd name="connsiteX70" fmla="*/ 435120 w 1534277"/>
                <a:gd name="connsiteY70" fmla="*/ 1218989 h 1281393"/>
                <a:gd name="connsiteX71" fmla="*/ 449881 w 1534277"/>
                <a:gd name="connsiteY71" fmla="*/ 1199411 h 1281393"/>
                <a:gd name="connsiteX72" fmla="*/ 482978 w 1534277"/>
                <a:gd name="connsiteY72" fmla="*/ 1186048 h 1281393"/>
                <a:gd name="connsiteX73" fmla="*/ 464332 w 1534277"/>
                <a:gd name="connsiteY73" fmla="*/ 1203451 h 1281393"/>
                <a:gd name="connsiteX74" fmla="*/ 468061 w 1534277"/>
                <a:gd name="connsiteY74" fmla="*/ 1207957 h 1281393"/>
                <a:gd name="connsiteX75" fmla="*/ 560980 w 1534277"/>
                <a:gd name="connsiteY75" fmla="*/ 1048379 h 1281393"/>
                <a:gd name="connsiteX76" fmla="*/ 554920 w 1534277"/>
                <a:gd name="connsiteY76" fmla="*/ 1046204 h 1281393"/>
                <a:gd name="connsiteX77" fmla="*/ 544665 w 1534277"/>
                <a:gd name="connsiteY77" fmla="*/ 1182630 h 1281393"/>
                <a:gd name="connsiteX78" fmla="*/ 549948 w 1534277"/>
                <a:gd name="connsiteY78" fmla="*/ 1188534 h 1281393"/>
                <a:gd name="connsiteX79" fmla="*/ 568438 w 1534277"/>
                <a:gd name="connsiteY79" fmla="*/ 1161342 h 1281393"/>
                <a:gd name="connsiteX80" fmla="*/ 554764 w 1534277"/>
                <a:gd name="connsiteY80" fmla="*/ 1167247 h 1281393"/>
                <a:gd name="connsiteX81" fmla="*/ 544665 w 1534277"/>
                <a:gd name="connsiteY81" fmla="*/ 1182630 h 1281393"/>
                <a:gd name="connsiteX82" fmla="*/ 549326 w 1534277"/>
                <a:gd name="connsiteY82" fmla="*/ 1190088 h 1281393"/>
                <a:gd name="connsiteX83" fmla="*/ 549948 w 1534277"/>
                <a:gd name="connsiteY83" fmla="*/ 1188690 h 1281393"/>
                <a:gd name="connsiteX84" fmla="*/ 548549 w 1534277"/>
                <a:gd name="connsiteY84" fmla="*/ 1190244 h 1281393"/>
                <a:gd name="connsiteX85" fmla="*/ 549326 w 1534277"/>
                <a:gd name="connsiteY85" fmla="*/ 1190088 h 1281393"/>
                <a:gd name="connsiteX86" fmla="*/ 530680 w 1534277"/>
                <a:gd name="connsiteY86" fmla="*/ 1187136 h 1281393"/>
                <a:gd name="connsiteX87" fmla="*/ 520736 w 1534277"/>
                <a:gd name="connsiteY87" fmla="*/ 1201276 h 1281393"/>
                <a:gd name="connsiteX88" fmla="*/ 526485 w 1534277"/>
                <a:gd name="connsiteY88" fmla="*/ 1199256 h 1281393"/>
                <a:gd name="connsiteX89" fmla="*/ 527883 w 1534277"/>
                <a:gd name="connsiteY89" fmla="*/ 1198790 h 1281393"/>
                <a:gd name="connsiteX90" fmla="*/ 535342 w 1534277"/>
                <a:gd name="connsiteY90" fmla="*/ 1195993 h 1281393"/>
                <a:gd name="connsiteX91" fmla="*/ 544665 w 1534277"/>
                <a:gd name="connsiteY91" fmla="*/ 1182785 h 1281393"/>
                <a:gd name="connsiteX92" fmla="*/ 542800 w 1534277"/>
                <a:gd name="connsiteY92" fmla="*/ 1183096 h 1281393"/>
                <a:gd name="connsiteX93" fmla="*/ 530680 w 1534277"/>
                <a:gd name="connsiteY93" fmla="*/ 1187136 h 1281393"/>
                <a:gd name="connsiteX94" fmla="*/ 692433 w 1534277"/>
                <a:gd name="connsiteY94" fmla="*/ 950177 h 1281393"/>
                <a:gd name="connsiteX95" fmla="*/ 690413 w 1534277"/>
                <a:gd name="connsiteY95" fmla="*/ 940544 h 1281393"/>
                <a:gd name="connsiteX96" fmla="*/ 676429 w 1534277"/>
                <a:gd name="connsiteY96" fmla="*/ 954528 h 1281393"/>
                <a:gd name="connsiteX97" fmla="*/ 678604 w 1534277"/>
                <a:gd name="connsiteY97" fmla="*/ 964162 h 1281393"/>
                <a:gd name="connsiteX98" fmla="*/ 692433 w 1534277"/>
                <a:gd name="connsiteY98" fmla="*/ 950177 h 1281393"/>
                <a:gd name="connsiteX99" fmla="*/ 682644 w 1534277"/>
                <a:gd name="connsiteY99" fmla="*/ 993218 h 1281393"/>
                <a:gd name="connsiteX100" fmla="*/ 683266 w 1534277"/>
                <a:gd name="connsiteY100" fmla="*/ 1002697 h 1281393"/>
                <a:gd name="connsiteX101" fmla="*/ 694298 w 1534277"/>
                <a:gd name="connsiteY101" fmla="*/ 991820 h 1281393"/>
                <a:gd name="connsiteX102" fmla="*/ 694920 w 1534277"/>
                <a:gd name="connsiteY102" fmla="*/ 988246 h 1281393"/>
                <a:gd name="connsiteX103" fmla="*/ 695230 w 1534277"/>
                <a:gd name="connsiteY103" fmla="*/ 981565 h 1281393"/>
                <a:gd name="connsiteX104" fmla="*/ 693677 w 1534277"/>
                <a:gd name="connsiteY104" fmla="*/ 982497 h 1281393"/>
                <a:gd name="connsiteX105" fmla="*/ 682644 w 1534277"/>
                <a:gd name="connsiteY105" fmla="*/ 993218 h 1281393"/>
                <a:gd name="connsiteX106" fmla="*/ 673477 w 1534277"/>
                <a:gd name="connsiteY106" fmla="*/ 1039833 h 1281393"/>
                <a:gd name="connsiteX107" fmla="*/ 682334 w 1534277"/>
                <a:gd name="connsiteY107" fmla="*/ 1031598 h 1281393"/>
                <a:gd name="connsiteX108" fmla="*/ 683732 w 1534277"/>
                <a:gd name="connsiteY108" fmla="*/ 1009534 h 1281393"/>
                <a:gd name="connsiteX109" fmla="*/ 683421 w 1534277"/>
                <a:gd name="connsiteY109" fmla="*/ 1002852 h 1281393"/>
                <a:gd name="connsiteX110" fmla="*/ 677051 w 1534277"/>
                <a:gd name="connsiteY110" fmla="*/ 1009067 h 1281393"/>
                <a:gd name="connsiteX111" fmla="*/ 673477 w 1534277"/>
                <a:gd name="connsiteY111" fmla="*/ 1039833 h 1281393"/>
                <a:gd name="connsiteX112" fmla="*/ 680935 w 1534277"/>
                <a:gd name="connsiteY112" fmla="*/ 1042941 h 1281393"/>
                <a:gd name="connsiteX113" fmla="*/ 685286 w 1534277"/>
                <a:gd name="connsiteY113" fmla="*/ 1030821 h 1281393"/>
                <a:gd name="connsiteX114" fmla="*/ 682334 w 1534277"/>
                <a:gd name="connsiteY114" fmla="*/ 1031598 h 1281393"/>
                <a:gd name="connsiteX115" fmla="*/ 680624 w 1534277"/>
                <a:gd name="connsiteY115" fmla="*/ 1043252 h 1281393"/>
                <a:gd name="connsiteX116" fmla="*/ 680935 w 1534277"/>
                <a:gd name="connsiteY116" fmla="*/ 1042941 h 1281393"/>
                <a:gd name="connsiteX117" fmla="*/ 673477 w 1534277"/>
                <a:gd name="connsiteY117" fmla="*/ 969134 h 1281393"/>
                <a:gd name="connsiteX118" fmla="*/ 671612 w 1534277"/>
                <a:gd name="connsiteY118" fmla="*/ 959190 h 1281393"/>
                <a:gd name="connsiteX119" fmla="*/ 666485 w 1534277"/>
                <a:gd name="connsiteY119" fmla="*/ 964317 h 1281393"/>
                <a:gd name="connsiteX120" fmla="*/ 658405 w 1534277"/>
                <a:gd name="connsiteY120" fmla="*/ 971776 h 1281393"/>
                <a:gd name="connsiteX121" fmla="*/ 657628 w 1534277"/>
                <a:gd name="connsiteY121" fmla="*/ 984051 h 1281393"/>
                <a:gd name="connsiteX122" fmla="*/ 671768 w 1534277"/>
                <a:gd name="connsiteY122" fmla="*/ 970688 h 1281393"/>
                <a:gd name="connsiteX123" fmla="*/ 673477 w 1534277"/>
                <a:gd name="connsiteY123" fmla="*/ 969134 h 1281393"/>
                <a:gd name="connsiteX124" fmla="*/ 676895 w 1534277"/>
                <a:gd name="connsiteY124" fmla="*/ 1008601 h 1281393"/>
                <a:gd name="connsiteX125" fmla="*/ 676740 w 1534277"/>
                <a:gd name="connsiteY125" fmla="*/ 998968 h 1281393"/>
                <a:gd name="connsiteX126" fmla="*/ 655297 w 1534277"/>
                <a:gd name="connsiteY126" fmla="*/ 1019789 h 1281393"/>
                <a:gd name="connsiteX127" fmla="*/ 654520 w 1534277"/>
                <a:gd name="connsiteY127" fmla="*/ 1030821 h 1281393"/>
                <a:gd name="connsiteX128" fmla="*/ 677051 w 1534277"/>
                <a:gd name="connsiteY128" fmla="*/ 1008912 h 1281393"/>
                <a:gd name="connsiteX129" fmla="*/ 676895 w 1534277"/>
                <a:gd name="connsiteY129" fmla="*/ 1008601 h 1281393"/>
                <a:gd name="connsiteX130" fmla="*/ 648616 w 1534277"/>
                <a:gd name="connsiteY130" fmla="*/ 1073862 h 1281393"/>
                <a:gd name="connsiteX131" fmla="*/ 670214 w 1534277"/>
                <a:gd name="connsiteY131" fmla="*/ 1053041 h 1281393"/>
                <a:gd name="connsiteX132" fmla="*/ 673321 w 1534277"/>
                <a:gd name="connsiteY132" fmla="*/ 1039678 h 1281393"/>
                <a:gd name="connsiteX133" fmla="*/ 650480 w 1534277"/>
                <a:gd name="connsiteY133" fmla="*/ 1061121 h 1281393"/>
                <a:gd name="connsiteX134" fmla="*/ 648616 w 1534277"/>
                <a:gd name="connsiteY134" fmla="*/ 1073862 h 1281393"/>
                <a:gd name="connsiteX135" fmla="*/ 611479 w 1534277"/>
                <a:gd name="connsiteY135" fmla="*/ 1107114 h 1281393"/>
                <a:gd name="connsiteX136" fmla="*/ 640380 w 1534277"/>
                <a:gd name="connsiteY136" fmla="*/ 1081631 h 1281393"/>
                <a:gd name="connsiteX137" fmla="*/ 642711 w 1534277"/>
                <a:gd name="connsiteY137" fmla="*/ 1068424 h 1281393"/>
                <a:gd name="connsiteX138" fmla="*/ 616141 w 1534277"/>
                <a:gd name="connsiteY138" fmla="*/ 1092353 h 1281393"/>
                <a:gd name="connsiteX139" fmla="*/ 623599 w 1534277"/>
                <a:gd name="connsiteY139" fmla="*/ 1059567 h 1281393"/>
                <a:gd name="connsiteX140" fmla="*/ 624376 w 1534277"/>
                <a:gd name="connsiteY140" fmla="*/ 1059256 h 1281393"/>
                <a:gd name="connsiteX141" fmla="*/ 646751 w 1534277"/>
                <a:gd name="connsiteY141" fmla="*/ 1037969 h 1281393"/>
                <a:gd name="connsiteX142" fmla="*/ 647994 w 1534277"/>
                <a:gd name="connsiteY142" fmla="*/ 1026781 h 1281393"/>
                <a:gd name="connsiteX143" fmla="*/ 625464 w 1534277"/>
                <a:gd name="connsiteY143" fmla="*/ 1048224 h 1281393"/>
                <a:gd name="connsiteX144" fmla="*/ 631679 w 1534277"/>
                <a:gd name="connsiteY144" fmla="*/ 1005027 h 1281393"/>
                <a:gd name="connsiteX145" fmla="*/ 650636 w 1534277"/>
                <a:gd name="connsiteY145" fmla="*/ 990422 h 1281393"/>
                <a:gd name="connsiteX146" fmla="*/ 651412 w 1534277"/>
                <a:gd name="connsiteY146" fmla="*/ 978146 h 1281393"/>
                <a:gd name="connsiteX147" fmla="*/ 630591 w 1534277"/>
                <a:gd name="connsiteY147" fmla="*/ 996015 h 1281393"/>
                <a:gd name="connsiteX148" fmla="*/ 624997 w 1534277"/>
                <a:gd name="connsiteY148" fmla="*/ 998657 h 1281393"/>
                <a:gd name="connsiteX149" fmla="*/ 604798 w 1534277"/>
                <a:gd name="connsiteY149" fmla="*/ 1102297 h 1281393"/>
                <a:gd name="connsiteX150" fmla="*/ 585686 w 1534277"/>
                <a:gd name="connsiteY150" fmla="*/ 1118146 h 1281393"/>
                <a:gd name="connsiteX151" fmla="*/ 580869 w 1534277"/>
                <a:gd name="connsiteY151" fmla="*/ 1134461 h 1281393"/>
                <a:gd name="connsiteX152" fmla="*/ 592212 w 1534277"/>
                <a:gd name="connsiteY152" fmla="*/ 1128401 h 1281393"/>
                <a:gd name="connsiteX153" fmla="*/ 577606 w 1534277"/>
                <a:gd name="connsiteY153" fmla="*/ 1147824 h 1281393"/>
                <a:gd name="connsiteX154" fmla="*/ 576829 w 1534277"/>
                <a:gd name="connsiteY154" fmla="*/ 1149067 h 1281393"/>
                <a:gd name="connsiteX155" fmla="*/ 574343 w 1534277"/>
                <a:gd name="connsiteY155" fmla="*/ 1150155 h 1281393"/>
                <a:gd name="connsiteX156" fmla="*/ 568438 w 1534277"/>
                <a:gd name="connsiteY156" fmla="*/ 1161653 h 1281393"/>
                <a:gd name="connsiteX157" fmla="*/ 617694 w 1534277"/>
                <a:gd name="connsiteY157" fmla="*/ 1139900 h 1281393"/>
                <a:gd name="connsiteX158" fmla="*/ 623754 w 1534277"/>
                <a:gd name="connsiteY158" fmla="*/ 1133684 h 1281393"/>
                <a:gd name="connsiteX159" fmla="*/ 626707 w 1534277"/>
                <a:gd name="connsiteY159" fmla="*/ 1127314 h 1281393"/>
                <a:gd name="connsiteX160" fmla="*/ 592056 w 1534277"/>
                <a:gd name="connsiteY160" fmla="*/ 1142541 h 1281393"/>
                <a:gd name="connsiteX161" fmla="*/ 605264 w 1534277"/>
                <a:gd name="connsiteY161" fmla="*/ 1121409 h 1281393"/>
                <a:gd name="connsiteX162" fmla="*/ 634786 w 1534277"/>
                <a:gd name="connsiteY162" fmla="*/ 1104472 h 1281393"/>
                <a:gd name="connsiteX163" fmla="*/ 637739 w 1534277"/>
                <a:gd name="connsiteY163" fmla="*/ 1093751 h 1281393"/>
                <a:gd name="connsiteX164" fmla="*/ 610391 w 1534277"/>
                <a:gd name="connsiteY164" fmla="*/ 1109600 h 1281393"/>
                <a:gd name="connsiteX165" fmla="*/ 611479 w 1534277"/>
                <a:gd name="connsiteY165" fmla="*/ 1107114 h 1281393"/>
                <a:gd name="connsiteX166" fmla="*/ 642866 w 1534277"/>
                <a:gd name="connsiteY166" fmla="*/ 1068424 h 1281393"/>
                <a:gd name="connsiteX167" fmla="*/ 650791 w 1534277"/>
                <a:gd name="connsiteY167" fmla="*/ 1061276 h 1281393"/>
                <a:gd name="connsiteX168" fmla="*/ 654520 w 1534277"/>
                <a:gd name="connsiteY168" fmla="*/ 1030821 h 1281393"/>
                <a:gd name="connsiteX169" fmla="*/ 646906 w 1534277"/>
                <a:gd name="connsiteY169" fmla="*/ 1037969 h 1281393"/>
                <a:gd name="connsiteX170" fmla="*/ 643488 w 1534277"/>
                <a:gd name="connsiteY170" fmla="*/ 1065161 h 1281393"/>
                <a:gd name="connsiteX171" fmla="*/ 642866 w 1534277"/>
                <a:gd name="connsiteY171" fmla="*/ 1068424 h 1281393"/>
                <a:gd name="connsiteX172" fmla="*/ 653122 w 1534277"/>
                <a:gd name="connsiteY172" fmla="*/ 1093596 h 1281393"/>
                <a:gd name="connsiteX173" fmla="*/ 660114 w 1534277"/>
                <a:gd name="connsiteY173" fmla="*/ 1080388 h 1281393"/>
                <a:gd name="connsiteX174" fmla="*/ 645974 w 1534277"/>
                <a:gd name="connsiteY174" fmla="*/ 1088623 h 1281393"/>
                <a:gd name="connsiteX175" fmla="*/ 643643 w 1534277"/>
                <a:gd name="connsiteY175" fmla="*/ 1099189 h 1281393"/>
                <a:gd name="connsiteX176" fmla="*/ 653122 w 1534277"/>
                <a:gd name="connsiteY176" fmla="*/ 1093596 h 1281393"/>
                <a:gd name="connsiteX177" fmla="*/ 637894 w 1534277"/>
                <a:gd name="connsiteY177" fmla="*/ 1093440 h 1281393"/>
                <a:gd name="connsiteX178" fmla="*/ 645974 w 1534277"/>
                <a:gd name="connsiteY178" fmla="*/ 1088623 h 1281393"/>
                <a:gd name="connsiteX179" fmla="*/ 648771 w 1534277"/>
                <a:gd name="connsiteY179" fmla="*/ 1074017 h 1281393"/>
                <a:gd name="connsiteX180" fmla="*/ 648771 w 1534277"/>
                <a:gd name="connsiteY180" fmla="*/ 1073862 h 1281393"/>
                <a:gd name="connsiteX181" fmla="*/ 640536 w 1534277"/>
                <a:gd name="connsiteY181" fmla="*/ 1081631 h 1281393"/>
                <a:gd name="connsiteX182" fmla="*/ 637894 w 1534277"/>
                <a:gd name="connsiteY182" fmla="*/ 1093440 h 1281393"/>
                <a:gd name="connsiteX183" fmla="*/ 580869 w 1534277"/>
                <a:gd name="connsiteY183" fmla="*/ 1134306 h 1281393"/>
                <a:gd name="connsiteX184" fmla="*/ 568904 w 1534277"/>
                <a:gd name="connsiteY184" fmla="*/ 1140366 h 1281393"/>
                <a:gd name="connsiteX185" fmla="*/ 561601 w 1534277"/>
                <a:gd name="connsiteY185" fmla="*/ 1155438 h 1281393"/>
                <a:gd name="connsiteX186" fmla="*/ 574343 w 1534277"/>
                <a:gd name="connsiteY186" fmla="*/ 1149844 h 1281393"/>
                <a:gd name="connsiteX187" fmla="*/ 579315 w 1534277"/>
                <a:gd name="connsiteY187" fmla="*/ 1138501 h 1281393"/>
                <a:gd name="connsiteX188" fmla="*/ 580869 w 1534277"/>
                <a:gd name="connsiteY188" fmla="*/ 1134306 h 1281393"/>
                <a:gd name="connsiteX189" fmla="*/ 573255 w 1534277"/>
                <a:gd name="connsiteY189" fmla="*/ 1129489 h 1281393"/>
                <a:gd name="connsiteX190" fmla="*/ 553521 w 1534277"/>
                <a:gd name="connsiteY190" fmla="*/ 1139278 h 1281393"/>
                <a:gd name="connsiteX191" fmla="*/ 549637 w 1534277"/>
                <a:gd name="connsiteY191" fmla="*/ 1149689 h 1281393"/>
                <a:gd name="connsiteX192" fmla="*/ 568904 w 1534277"/>
                <a:gd name="connsiteY192" fmla="*/ 1140366 h 1281393"/>
                <a:gd name="connsiteX193" fmla="*/ 571390 w 1534277"/>
                <a:gd name="connsiteY193" fmla="*/ 1134461 h 1281393"/>
                <a:gd name="connsiteX194" fmla="*/ 573255 w 1534277"/>
                <a:gd name="connsiteY194" fmla="*/ 1129489 h 1281393"/>
                <a:gd name="connsiteX195" fmla="*/ 543888 w 1534277"/>
                <a:gd name="connsiteY195" fmla="*/ 1163052 h 1281393"/>
                <a:gd name="connsiteX196" fmla="*/ 538449 w 1534277"/>
                <a:gd name="connsiteY196" fmla="*/ 1173929 h 1281393"/>
                <a:gd name="connsiteX197" fmla="*/ 554764 w 1534277"/>
                <a:gd name="connsiteY197" fmla="*/ 1167247 h 1281393"/>
                <a:gd name="connsiteX198" fmla="*/ 561757 w 1534277"/>
                <a:gd name="connsiteY198" fmla="*/ 1155438 h 1281393"/>
                <a:gd name="connsiteX199" fmla="*/ 543888 w 1534277"/>
                <a:gd name="connsiteY199" fmla="*/ 1163052 h 1281393"/>
                <a:gd name="connsiteX200" fmla="*/ 543888 w 1534277"/>
                <a:gd name="connsiteY200" fmla="*/ 1163052 h 1281393"/>
                <a:gd name="connsiteX201" fmla="*/ 513899 w 1534277"/>
                <a:gd name="connsiteY201" fmla="*/ 1183407 h 1281393"/>
                <a:gd name="connsiteX202" fmla="*/ 526329 w 1534277"/>
                <a:gd name="connsiteY202" fmla="*/ 1178590 h 1281393"/>
                <a:gd name="connsiteX203" fmla="*/ 532389 w 1534277"/>
                <a:gd name="connsiteY203" fmla="*/ 1167713 h 1281393"/>
                <a:gd name="connsiteX204" fmla="*/ 510791 w 1534277"/>
                <a:gd name="connsiteY204" fmla="*/ 1176415 h 1281393"/>
                <a:gd name="connsiteX205" fmla="*/ 513899 w 1534277"/>
                <a:gd name="connsiteY205" fmla="*/ 1183407 h 1281393"/>
                <a:gd name="connsiteX206" fmla="*/ 1239691 w 1534277"/>
                <a:gd name="connsiteY206" fmla="*/ 826959 h 1281393"/>
                <a:gd name="connsiteX207" fmla="*/ 1207838 w 1534277"/>
                <a:gd name="connsiteY207" fmla="*/ 816082 h 1281393"/>
                <a:gd name="connsiteX208" fmla="*/ 1180646 w 1534277"/>
                <a:gd name="connsiteY208" fmla="*/ 791998 h 1281393"/>
                <a:gd name="connsiteX209" fmla="*/ 1175829 w 1534277"/>
                <a:gd name="connsiteY209" fmla="*/ 798524 h 1281393"/>
                <a:gd name="connsiteX210" fmla="*/ 1204575 w 1534277"/>
                <a:gd name="connsiteY210" fmla="*/ 824317 h 1281393"/>
                <a:gd name="connsiteX211" fmla="*/ 1221045 w 1534277"/>
                <a:gd name="connsiteY211" fmla="*/ 833019 h 1281393"/>
                <a:gd name="connsiteX212" fmla="*/ 1241090 w 1534277"/>
                <a:gd name="connsiteY212" fmla="*/ 832242 h 1281393"/>
                <a:gd name="connsiteX213" fmla="*/ 1239691 w 1534277"/>
                <a:gd name="connsiteY213" fmla="*/ 826959 h 1281393"/>
                <a:gd name="connsiteX214" fmla="*/ 1195873 w 1534277"/>
                <a:gd name="connsiteY214" fmla="*/ 848868 h 1281393"/>
                <a:gd name="connsiteX215" fmla="*/ 1131856 w 1534277"/>
                <a:gd name="connsiteY215" fmla="*/ 821676 h 1281393"/>
                <a:gd name="connsiteX216" fmla="*/ 1129369 w 1534277"/>
                <a:gd name="connsiteY216" fmla="*/ 819345 h 1281393"/>
                <a:gd name="connsiteX217" fmla="*/ 1153765 w 1534277"/>
                <a:gd name="connsiteY217" fmla="*/ 799767 h 1281393"/>
                <a:gd name="connsiteX218" fmla="*/ 1151589 w 1534277"/>
                <a:gd name="connsiteY218" fmla="*/ 797436 h 1281393"/>
                <a:gd name="connsiteX219" fmla="*/ 1155318 w 1534277"/>
                <a:gd name="connsiteY219" fmla="*/ 794484 h 1281393"/>
                <a:gd name="connsiteX220" fmla="*/ 1156561 w 1534277"/>
                <a:gd name="connsiteY220" fmla="*/ 795882 h 1281393"/>
                <a:gd name="connsiteX221" fmla="*/ 1151278 w 1534277"/>
                <a:gd name="connsiteY221" fmla="*/ 793552 h 1281393"/>
                <a:gd name="connsiteX222" fmla="*/ 1121290 w 1534277"/>
                <a:gd name="connsiteY222" fmla="*/ 812353 h 1281393"/>
                <a:gd name="connsiteX223" fmla="*/ 1101556 w 1534277"/>
                <a:gd name="connsiteY223" fmla="*/ 792775 h 1281393"/>
                <a:gd name="connsiteX224" fmla="*/ 1098914 w 1534277"/>
                <a:gd name="connsiteY224" fmla="*/ 789356 h 1281393"/>
                <a:gd name="connsiteX225" fmla="*/ 1098448 w 1534277"/>
                <a:gd name="connsiteY225" fmla="*/ 789356 h 1281393"/>
                <a:gd name="connsiteX226" fmla="*/ 1081978 w 1534277"/>
                <a:gd name="connsiteY226" fmla="*/ 771487 h 1281393"/>
                <a:gd name="connsiteX227" fmla="*/ 1079181 w 1534277"/>
                <a:gd name="connsiteY227" fmla="*/ 773818 h 1281393"/>
                <a:gd name="connsiteX228" fmla="*/ 1094253 w 1534277"/>
                <a:gd name="connsiteY228" fmla="*/ 790289 h 1281393"/>
                <a:gd name="connsiteX229" fmla="*/ 1053232 w 1534277"/>
                <a:gd name="connsiteY229" fmla="*/ 805050 h 1281393"/>
                <a:gd name="connsiteX230" fmla="*/ 1058981 w 1534277"/>
                <a:gd name="connsiteY230" fmla="*/ 811265 h 1281393"/>
                <a:gd name="connsiteX231" fmla="*/ 1098138 w 1534277"/>
                <a:gd name="connsiteY231" fmla="*/ 794795 h 1281393"/>
                <a:gd name="connsiteX232" fmla="*/ 1117405 w 1534277"/>
                <a:gd name="connsiteY232" fmla="*/ 814684 h 1281393"/>
                <a:gd name="connsiteX233" fmla="*/ 1082289 w 1534277"/>
                <a:gd name="connsiteY233" fmla="*/ 836437 h 1281393"/>
                <a:gd name="connsiteX234" fmla="*/ 1090990 w 1534277"/>
                <a:gd name="connsiteY234" fmla="*/ 845139 h 1281393"/>
                <a:gd name="connsiteX235" fmla="*/ 1125640 w 1534277"/>
                <a:gd name="connsiteY235" fmla="*/ 822142 h 1281393"/>
                <a:gd name="connsiteX236" fmla="*/ 1130613 w 1534277"/>
                <a:gd name="connsiteY236" fmla="*/ 826803 h 1281393"/>
                <a:gd name="connsiteX237" fmla="*/ 1196029 w 1534277"/>
                <a:gd name="connsiteY237" fmla="*/ 855239 h 1281393"/>
                <a:gd name="connsiteX238" fmla="*/ 1195873 w 1534277"/>
                <a:gd name="connsiteY238" fmla="*/ 848868 h 1281393"/>
                <a:gd name="connsiteX239" fmla="*/ 1051678 w 1534277"/>
                <a:gd name="connsiteY239" fmla="*/ 854617 h 1281393"/>
                <a:gd name="connsiteX240" fmla="*/ 1060535 w 1534277"/>
                <a:gd name="connsiteY240" fmla="*/ 862697 h 1281393"/>
                <a:gd name="connsiteX241" fmla="*/ 1087416 w 1534277"/>
                <a:gd name="connsiteY241" fmla="*/ 847469 h 1281393"/>
                <a:gd name="connsiteX242" fmla="*/ 1079181 w 1534277"/>
                <a:gd name="connsiteY242" fmla="*/ 838457 h 1281393"/>
                <a:gd name="connsiteX243" fmla="*/ 1051678 w 1534277"/>
                <a:gd name="connsiteY243" fmla="*/ 854617 h 1281393"/>
                <a:gd name="connsiteX244" fmla="*/ 1029458 w 1534277"/>
                <a:gd name="connsiteY244" fmla="*/ 825871 h 1281393"/>
                <a:gd name="connsiteX245" fmla="*/ 1055873 w 1534277"/>
                <a:gd name="connsiteY245" fmla="*/ 812819 h 1281393"/>
                <a:gd name="connsiteX246" fmla="*/ 1050280 w 1534277"/>
                <a:gd name="connsiteY246" fmla="*/ 806604 h 1281393"/>
                <a:gd name="connsiteX247" fmla="*/ 1027749 w 1534277"/>
                <a:gd name="connsiteY247" fmla="*/ 818724 h 1281393"/>
                <a:gd name="connsiteX248" fmla="*/ 1021379 w 1534277"/>
                <a:gd name="connsiteY248" fmla="*/ 822297 h 1281393"/>
                <a:gd name="connsiteX249" fmla="*/ 1026040 w 1534277"/>
                <a:gd name="connsiteY249" fmla="*/ 827580 h 1281393"/>
                <a:gd name="connsiteX250" fmla="*/ 1029458 w 1534277"/>
                <a:gd name="connsiteY250" fmla="*/ 825871 h 1281393"/>
                <a:gd name="connsiteX251" fmla="*/ 1030857 w 1534277"/>
                <a:gd name="connsiteY251" fmla="*/ 865960 h 1281393"/>
                <a:gd name="connsiteX252" fmla="*/ 1028371 w 1534277"/>
                <a:gd name="connsiteY252" fmla="*/ 873729 h 1281393"/>
                <a:gd name="connsiteX253" fmla="*/ 1028526 w 1534277"/>
                <a:gd name="connsiteY253" fmla="*/ 874040 h 1281393"/>
                <a:gd name="connsiteX254" fmla="*/ 1032100 w 1534277"/>
                <a:gd name="connsiteY254" fmla="*/ 876526 h 1281393"/>
                <a:gd name="connsiteX255" fmla="*/ 1035208 w 1534277"/>
                <a:gd name="connsiteY255" fmla="*/ 876060 h 1281393"/>
                <a:gd name="connsiteX256" fmla="*/ 1055252 w 1534277"/>
                <a:gd name="connsiteY256" fmla="*/ 865494 h 1281393"/>
                <a:gd name="connsiteX257" fmla="*/ 1046861 w 1534277"/>
                <a:gd name="connsiteY257" fmla="*/ 857414 h 1281393"/>
                <a:gd name="connsiteX258" fmla="*/ 1030857 w 1534277"/>
                <a:gd name="connsiteY258" fmla="*/ 865960 h 1281393"/>
                <a:gd name="connsiteX259" fmla="*/ 1017960 w 1534277"/>
                <a:gd name="connsiteY259" fmla="*/ 824317 h 1281393"/>
                <a:gd name="connsiteX260" fmla="*/ 991545 w 1534277"/>
                <a:gd name="connsiteY260" fmla="*/ 839545 h 1281393"/>
                <a:gd name="connsiteX261" fmla="*/ 995896 w 1534277"/>
                <a:gd name="connsiteY261" fmla="*/ 844206 h 1281393"/>
                <a:gd name="connsiteX262" fmla="*/ 1022466 w 1534277"/>
                <a:gd name="connsiteY262" fmla="*/ 829600 h 1281393"/>
                <a:gd name="connsiteX263" fmla="*/ 1017960 w 1534277"/>
                <a:gd name="connsiteY263" fmla="*/ 824317 h 1281393"/>
                <a:gd name="connsiteX264" fmla="*/ 976784 w 1534277"/>
                <a:gd name="connsiteY264" fmla="*/ 847780 h 1281393"/>
                <a:gd name="connsiteX265" fmla="*/ 980513 w 1534277"/>
                <a:gd name="connsiteY265" fmla="*/ 852442 h 1281393"/>
                <a:gd name="connsiteX266" fmla="*/ 991390 w 1534277"/>
                <a:gd name="connsiteY266" fmla="*/ 846693 h 1281393"/>
                <a:gd name="connsiteX267" fmla="*/ 987039 w 1534277"/>
                <a:gd name="connsiteY267" fmla="*/ 842031 h 1281393"/>
                <a:gd name="connsiteX268" fmla="*/ 976784 w 1534277"/>
                <a:gd name="connsiteY268" fmla="*/ 847780 h 1281393"/>
                <a:gd name="connsiteX269" fmla="*/ 960935 w 1534277"/>
                <a:gd name="connsiteY269" fmla="*/ 856015 h 1281393"/>
                <a:gd name="connsiteX270" fmla="*/ 965596 w 1534277"/>
                <a:gd name="connsiteY270" fmla="*/ 860211 h 1281393"/>
                <a:gd name="connsiteX271" fmla="*/ 976473 w 1534277"/>
                <a:gd name="connsiteY271" fmla="*/ 854617 h 1281393"/>
                <a:gd name="connsiteX272" fmla="*/ 972744 w 1534277"/>
                <a:gd name="connsiteY272" fmla="*/ 849800 h 1281393"/>
                <a:gd name="connsiteX273" fmla="*/ 960935 w 1534277"/>
                <a:gd name="connsiteY273" fmla="*/ 856015 h 1281393"/>
                <a:gd name="connsiteX274" fmla="*/ 960158 w 1534277"/>
                <a:gd name="connsiteY274" fmla="*/ 863008 h 1281393"/>
                <a:gd name="connsiteX275" fmla="*/ 956584 w 1534277"/>
                <a:gd name="connsiteY275" fmla="*/ 859900 h 1281393"/>
                <a:gd name="connsiteX276" fmla="*/ 960158 w 1534277"/>
                <a:gd name="connsiteY276" fmla="*/ 863008 h 1281393"/>
                <a:gd name="connsiteX277" fmla="*/ 944619 w 1534277"/>
                <a:gd name="connsiteY277" fmla="*/ 730466 h 1281393"/>
                <a:gd name="connsiteX278" fmla="*/ 883243 w 1534277"/>
                <a:gd name="connsiteY278" fmla="*/ 768690 h 1281393"/>
                <a:gd name="connsiteX279" fmla="*/ 887905 w 1534277"/>
                <a:gd name="connsiteY279" fmla="*/ 775216 h 1281393"/>
                <a:gd name="connsiteX280" fmla="*/ 948349 w 1534277"/>
                <a:gd name="connsiteY280" fmla="*/ 736371 h 1281393"/>
                <a:gd name="connsiteX281" fmla="*/ 944619 w 1534277"/>
                <a:gd name="connsiteY281" fmla="*/ 730466 h 1281393"/>
                <a:gd name="connsiteX282" fmla="*/ 872833 w 1534277"/>
                <a:gd name="connsiteY282" fmla="*/ 753307 h 1281393"/>
                <a:gd name="connsiteX283" fmla="*/ 902355 w 1534277"/>
                <a:gd name="connsiteY283" fmla="*/ 730311 h 1281393"/>
                <a:gd name="connsiteX284" fmla="*/ 939803 w 1534277"/>
                <a:gd name="connsiteY284" fmla="*/ 705450 h 1281393"/>
                <a:gd name="connsiteX285" fmla="*/ 937161 w 1534277"/>
                <a:gd name="connsiteY285" fmla="*/ 701099 h 1281393"/>
                <a:gd name="connsiteX286" fmla="*/ 868793 w 1534277"/>
                <a:gd name="connsiteY286" fmla="*/ 747248 h 1281393"/>
                <a:gd name="connsiteX287" fmla="*/ 872833 w 1534277"/>
                <a:gd name="connsiteY287" fmla="*/ 753307 h 1281393"/>
                <a:gd name="connsiteX288" fmla="*/ 832899 w 1534277"/>
                <a:gd name="connsiteY288" fmla="*/ 746471 h 1281393"/>
                <a:gd name="connsiteX289" fmla="*/ 881845 w 1534277"/>
                <a:gd name="connsiteY289" fmla="*/ 712442 h 1281393"/>
                <a:gd name="connsiteX290" fmla="*/ 877028 w 1534277"/>
                <a:gd name="connsiteY290" fmla="*/ 706227 h 1281393"/>
                <a:gd name="connsiteX291" fmla="*/ 828859 w 1534277"/>
                <a:gd name="connsiteY291" fmla="*/ 739168 h 1281393"/>
                <a:gd name="connsiteX292" fmla="*/ 832899 w 1534277"/>
                <a:gd name="connsiteY292" fmla="*/ 746471 h 1281393"/>
                <a:gd name="connsiteX293" fmla="*/ 820469 w 1534277"/>
                <a:gd name="connsiteY293" fmla="*/ 723785 h 1281393"/>
                <a:gd name="connsiteX294" fmla="*/ 871434 w 1534277"/>
                <a:gd name="connsiteY294" fmla="*/ 688047 h 1281393"/>
                <a:gd name="connsiteX295" fmla="*/ 868482 w 1534277"/>
                <a:gd name="connsiteY295" fmla="*/ 683230 h 1281393"/>
                <a:gd name="connsiteX296" fmla="*/ 817206 w 1534277"/>
                <a:gd name="connsiteY296" fmla="*/ 717725 h 1281393"/>
                <a:gd name="connsiteX297" fmla="*/ 820469 w 1534277"/>
                <a:gd name="connsiteY297" fmla="*/ 723785 h 1281393"/>
                <a:gd name="connsiteX298" fmla="*/ 857139 w 1534277"/>
                <a:gd name="connsiteY298" fmla="*/ 785316 h 1281393"/>
                <a:gd name="connsiteX299" fmla="*/ 861179 w 1534277"/>
                <a:gd name="connsiteY299" fmla="*/ 791532 h 1281393"/>
                <a:gd name="connsiteX300" fmla="*/ 884176 w 1534277"/>
                <a:gd name="connsiteY300" fmla="*/ 777392 h 1281393"/>
                <a:gd name="connsiteX301" fmla="*/ 879514 w 1534277"/>
                <a:gd name="connsiteY301" fmla="*/ 770866 h 1281393"/>
                <a:gd name="connsiteX302" fmla="*/ 857139 w 1534277"/>
                <a:gd name="connsiteY302" fmla="*/ 785316 h 1281393"/>
                <a:gd name="connsiteX303" fmla="*/ 800735 w 1534277"/>
                <a:gd name="connsiteY303" fmla="*/ 683075 h 1281393"/>
                <a:gd name="connsiteX304" fmla="*/ 802910 w 1534277"/>
                <a:gd name="connsiteY304" fmla="*/ 688979 h 1281393"/>
                <a:gd name="connsiteX305" fmla="*/ 806640 w 1534277"/>
                <a:gd name="connsiteY305" fmla="*/ 686493 h 1281393"/>
                <a:gd name="connsiteX306" fmla="*/ 853565 w 1534277"/>
                <a:gd name="connsiteY306" fmla="*/ 658835 h 1281393"/>
                <a:gd name="connsiteX307" fmla="*/ 851856 w 1534277"/>
                <a:gd name="connsiteY307" fmla="*/ 654795 h 1281393"/>
                <a:gd name="connsiteX308" fmla="*/ 804464 w 1534277"/>
                <a:gd name="connsiteY308" fmla="*/ 680433 h 1281393"/>
                <a:gd name="connsiteX309" fmla="*/ 800735 w 1534277"/>
                <a:gd name="connsiteY309" fmla="*/ 683075 h 1281393"/>
                <a:gd name="connsiteX310" fmla="*/ 869414 w 1534277"/>
                <a:gd name="connsiteY310" fmla="*/ 755949 h 1281393"/>
                <a:gd name="connsiteX311" fmla="*/ 865530 w 1534277"/>
                <a:gd name="connsiteY311" fmla="*/ 749889 h 1281393"/>
                <a:gd name="connsiteX312" fmla="*/ 845019 w 1534277"/>
                <a:gd name="connsiteY312" fmla="*/ 766670 h 1281393"/>
                <a:gd name="connsiteX313" fmla="*/ 848748 w 1534277"/>
                <a:gd name="connsiteY313" fmla="*/ 772420 h 1281393"/>
                <a:gd name="connsiteX314" fmla="*/ 868327 w 1534277"/>
                <a:gd name="connsiteY314" fmla="*/ 756881 h 1281393"/>
                <a:gd name="connsiteX315" fmla="*/ 869414 w 1534277"/>
                <a:gd name="connsiteY315" fmla="*/ 755949 h 1281393"/>
                <a:gd name="connsiteX316" fmla="*/ 816118 w 1534277"/>
                <a:gd name="connsiteY316" fmla="*/ 795727 h 1281393"/>
                <a:gd name="connsiteX317" fmla="*/ 832899 w 1534277"/>
                <a:gd name="connsiteY317" fmla="*/ 784384 h 1281393"/>
                <a:gd name="connsiteX318" fmla="*/ 831656 w 1534277"/>
                <a:gd name="connsiteY318" fmla="*/ 781743 h 1281393"/>
                <a:gd name="connsiteX319" fmla="*/ 830258 w 1534277"/>
                <a:gd name="connsiteY319" fmla="*/ 778324 h 1281393"/>
                <a:gd name="connsiteX320" fmla="*/ 812855 w 1534277"/>
                <a:gd name="connsiteY320" fmla="*/ 790599 h 1281393"/>
                <a:gd name="connsiteX321" fmla="*/ 800580 w 1534277"/>
                <a:gd name="connsiteY321" fmla="*/ 767758 h 1281393"/>
                <a:gd name="connsiteX322" fmla="*/ 820780 w 1534277"/>
                <a:gd name="connsiteY322" fmla="*/ 754395 h 1281393"/>
                <a:gd name="connsiteX323" fmla="*/ 817983 w 1534277"/>
                <a:gd name="connsiteY323" fmla="*/ 746160 h 1281393"/>
                <a:gd name="connsiteX324" fmla="*/ 797317 w 1534277"/>
                <a:gd name="connsiteY324" fmla="*/ 759834 h 1281393"/>
                <a:gd name="connsiteX325" fmla="*/ 791101 w 1534277"/>
                <a:gd name="connsiteY325" fmla="*/ 742897 h 1281393"/>
                <a:gd name="connsiteX326" fmla="*/ 812078 w 1534277"/>
                <a:gd name="connsiteY326" fmla="*/ 729223 h 1281393"/>
                <a:gd name="connsiteX327" fmla="*/ 809903 w 1534277"/>
                <a:gd name="connsiteY327" fmla="*/ 722542 h 1281393"/>
                <a:gd name="connsiteX328" fmla="*/ 789237 w 1534277"/>
                <a:gd name="connsiteY328" fmla="*/ 736992 h 1281393"/>
                <a:gd name="connsiteX329" fmla="*/ 785042 w 1534277"/>
                <a:gd name="connsiteY329" fmla="*/ 722386 h 1281393"/>
                <a:gd name="connsiteX330" fmla="*/ 780846 w 1534277"/>
                <a:gd name="connsiteY330" fmla="*/ 704051 h 1281393"/>
                <a:gd name="connsiteX331" fmla="*/ 799492 w 1534277"/>
                <a:gd name="connsiteY331" fmla="*/ 691154 h 1281393"/>
                <a:gd name="connsiteX332" fmla="*/ 797317 w 1534277"/>
                <a:gd name="connsiteY332" fmla="*/ 685405 h 1281393"/>
                <a:gd name="connsiteX333" fmla="*/ 779448 w 1534277"/>
                <a:gd name="connsiteY333" fmla="*/ 697991 h 1281393"/>
                <a:gd name="connsiteX334" fmla="*/ 776185 w 1534277"/>
                <a:gd name="connsiteY334" fmla="*/ 679501 h 1281393"/>
                <a:gd name="connsiteX335" fmla="*/ 831967 w 1534277"/>
                <a:gd name="connsiteY335" fmla="*/ 640655 h 1281393"/>
                <a:gd name="connsiteX336" fmla="*/ 829792 w 1534277"/>
                <a:gd name="connsiteY336" fmla="*/ 635994 h 1281393"/>
                <a:gd name="connsiteX337" fmla="*/ 774942 w 1534277"/>
                <a:gd name="connsiteY337" fmla="*/ 672353 h 1281393"/>
                <a:gd name="connsiteX338" fmla="*/ 771523 w 1534277"/>
                <a:gd name="connsiteY338" fmla="*/ 648269 h 1281393"/>
                <a:gd name="connsiteX339" fmla="*/ 795608 w 1534277"/>
                <a:gd name="connsiteY339" fmla="*/ 626826 h 1281393"/>
                <a:gd name="connsiteX340" fmla="*/ 793277 w 1534277"/>
                <a:gd name="connsiteY340" fmla="*/ 623097 h 1281393"/>
                <a:gd name="connsiteX341" fmla="*/ 770591 w 1534277"/>
                <a:gd name="connsiteY341" fmla="*/ 639723 h 1281393"/>
                <a:gd name="connsiteX342" fmla="*/ 767794 w 1534277"/>
                <a:gd name="connsiteY342" fmla="*/ 607092 h 1281393"/>
                <a:gd name="connsiteX343" fmla="*/ 764997 w 1534277"/>
                <a:gd name="connsiteY343" fmla="*/ 607559 h 1281393"/>
                <a:gd name="connsiteX344" fmla="*/ 767794 w 1534277"/>
                <a:gd name="connsiteY344" fmla="*/ 642053 h 1281393"/>
                <a:gd name="connsiteX345" fmla="*/ 753499 w 1534277"/>
                <a:gd name="connsiteY345" fmla="*/ 654795 h 1281393"/>
                <a:gd name="connsiteX346" fmla="*/ 754587 w 1534277"/>
                <a:gd name="connsiteY346" fmla="*/ 663652 h 1281393"/>
                <a:gd name="connsiteX347" fmla="*/ 768726 w 1534277"/>
                <a:gd name="connsiteY347" fmla="*/ 650755 h 1281393"/>
                <a:gd name="connsiteX348" fmla="*/ 771834 w 1534277"/>
                <a:gd name="connsiteY348" fmla="*/ 674995 h 1281393"/>
                <a:gd name="connsiteX349" fmla="*/ 757539 w 1534277"/>
                <a:gd name="connsiteY349" fmla="*/ 686338 h 1281393"/>
                <a:gd name="connsiteX350" fmla="*/ 758626 w 1534277"/>
                <a:gd name="connsiteY350" fmla="*/ 692708 h 1281393"/>
                <a:gd name="connsiteX351" fmla="*/ 772922 w 1534277"/>
                <a:gd name="connsiteY351" fmla="*/ 681987 h 1281393"/>
                <a:gd name="connsiteX352" fmla="*/ 776029 w 1534277"/>
                <a:gd name="connsiteY352" fmla="*/ 700477 h 1281393"/>
                <a:gd name="connsiteX353" fmla="*/ 762511 w 1534277"/>
                <a:gd name="connsiteY353" fmla="*/ 710577 h 1281393"/>
                <a:gd name="connsiteX354" fmla="*/ 763909 w 1534277"/>
                <a:gd name="connsiteY354" fmla="*/ 716016 h 1281393"/>
                <a:gd name="connsiteX355" fmla="*/ 777117 w 1534277"/>
                <a:gd name="connsiteY355" fmla="*/ 706537 h 1281393"/>
                <a:gd name="connsiteX356" fmla="*/ 783022 w 1534277"/>
                <a:gd name="connsiteY356" fmla="*/ 731399 h 1281393"/>
                <a:gd name="connsiteX357" fmla="*/ 785352 w 1534277"/>
                <a:gd name="connsiteY357" fmla="*/ 739634 h 1281393"/>
                <a:gd name="connsiteX358" fmla="*/ 774631 w 1534277"/>
                <a:gd name="connsiteY358" fmla="*/ 746471 h 1281393"/>
                <a:gd name="connsiteX359" fmla="*/ 776806 w 1534277"/>
                <a:gd name="connsiteY359" fmla="*/ 751443 h 1281393"/>
                <a:gd name="connsiteX360" fmla="*/ 787062 w 1534277"/>
                <a:gd name="connsiteY360" fmla="*/ 745383 h 1281393"/>
                <a:gd name="connsiteX361" fmla="*/ 792811 w 1534277"/>
                <a:gd name="connsiteY361" fmla="*/ 762786 h 1281393"/>
                <a:gd name="connsiteX362" fmla="*/ 772145 w 1534277"/>
                <a:gd name="connsiteY362" fmla="*/ 777703 h 1281393"/>
                <a:gd name="connsiteX363" fmla="*/ 777272 w 1534277"/>
                <a:gd name="connsiteY363" fmla="*/ 783762 h 1281393"/>
                <a:gd name="connsiteX364" fmla="*/ 795763 w 1534277"/>
                <a:gd name="connsiteY364" fmla="*/ 770555 h 1281393"/>
                <a:gd name="connsiteX365" fmla="*/ 807106 w 1534277"/>
                <a:gd name="connsiteY365" fmla="*/ 793707 h 1281393"/>
                <a:gd name="connsiteX366" fmla="*/ 794986 w 1534277"/>
                <a:gd name="connsiteY366" fmla="*/ 800855 h 1281393"/>
                <a:gd name="connsiteX367" fmla="*/ 794520 w 1534277"/>
                <a:gd name="connsiteY367" fmla="*/ 801476 h 1281393"/>
                <a:gd name="connsiteX368" fmla="*/ 798871 w 1534277"/>
                <a:gd name="connsiteY368" fmla="*/ 805516 h 1281393"/>
                <a:gd name="connsiteX369" fmla="*/ 810369 w 1534277"/>
                <a:gd name="connsiteY369" fmla="*/ 798835 h 1281393"/>
                <a:gd name="connsiteX370" fmla="*/ 818760 w 1534277"/>
                <a:gd name="connsiteY370" fmla="*/ 809867 h 1281393"/>
                <a:gd name="connsiteX371" fmla="*/ 810524 w 1534277"/>
                <a:gd name="connsiteY371" fmla="*/ 814994 h 1281393"/>
                <a:gd name="connsiteX372" fmla="*/ 816273 w 1534277"/>
                <a:gd name="connsiteY372" fmla="*/ 819345 h 1281393"/>
                <a:gd name="connsiteX373" fmla="*/ 823421 w 1534277"/>
                <a:gd name="connsiteY373" fmla="*/ 814994 h 1281393"/>
                <a:gd name="connsiteX374" fmla="*/ 843155 w 1534277"/>
                <a:gd name="connsiteY374" fmla="*/ 829290 h 1281393"/>
                <a:gd name="connsiteX375" fmla="*/ 844553 w 1534277"/>
                <a:gd name="connsiteY375" fmla="*/ 826337 h 1281393"/>
                <a:gd name="connsiteX376" fmla="*/ 828238 w 1534277"/>
                <a:gd name="connsiteY376" fmla="*/ 811731 h 1281393"/>
                <a:gd name="connsiteX377" fmla="*/ 841445 w 1534277"/>
                <a:gd name="connsiteY377" fmla="*/ 803496 h 1281393"/>
                <a:gd name="connsiteX378" fmla="*/ 838182 w 1534277"/>
                <a:gd name="connsiteY378" fmla="*/ 797125 h 1281393"/>
                <a:gd name="connsiteX379" fmla="*/ 823576 w 1534277"/>
                <a:gd name="connsiteY379" fmla="*/ 806604 h 1281393"/>
                <a:gd name="connsiteX380" fmla="*/ 816118 w 1534277"/>
                <a:gd name="connsiteY380" fmla="*/ 795727 h 1281393"/>
                <a:gd name="connsiteX381" fmla="*/ 846418 w 1534277"/>
                <a:gd name="connsiteY381" fmla="*/ 800855 h 1281393"/>
                <a:gd name="connsiteX382" fmla="*/ 856051 w 1534277"/>
                <a:gd name="connsiteY382" fmla="*/ 794950 h 1281393"/>
                <a:gd name="connsiteX383" fmla="*/ 852167 w 1534277"/>
                <a:gd name="connsiteY383" fmla="*/ 788579 h 1281393"/>
                <a:gd name="connsiteX384" fmla="*/ 843310 w 1534277"/>
                <a:gd name="connsiteY384" fmla="*/ 794329 h 1281393"/>
                <a:gd name="connsiteX385" fmla="*/ 846418 w 1534277"/>
                <a:gd name="connsiteY385" fmla="*/ 800855 h 1281393"/>
                <a:gd name="connsiteX386" fmla="*/ 843932 w 1534277"/>
                <a:gd name="connsiteY386" fmla="*/ 776149 h 1281393"/>
                <a:gd name="connsiteX387" fmla="*/ 852011 w 1534277"/>
                <a:gd name="connsiteY387" fmla="*/ 788735 h 1281393"/>
                <a:gd name="connsiteX388" fmla="*/ 857139 w 1534277"/>
                <a:gd name="connsiteY388" fmla="*/ 785472 h 1281393"/>
                <a:gd name="connsiteX389" fmla="*/ 848748 w 1534277"/>
                <a:gd name="connsiteY389" fmla="*/ 772575 h 1281393"/>
                <a:gd name="connsiteX390" fmla="*/ 843932 w 1534277"/>
                <a:gd name="connsiteY390" fmla="*/ 776149 h 1281393"/>
                <a:gd name="connsiteX391" fmla="*/ 840358 w 1534277"/>
                <a:gd name="connsiteY391" fmla="*/ 770555 h 1281393"/>
                <a:gd name="connsiteX392" fmla="*/ 834142 w 1534277"/>
                <a:gd name="connsiteY392" fmla="*/ 775216 h 1281393"/>
                <a:gd name="connsiteX393" fmla="*/ 836784 w 1534277"/>
                <a:gd name="connsiteY393" fmla="*/ 781432 h 1281393"/>
                <a:gd name="connsiteX394" fmla="*/ 843776 w 1534277"/>
                <a:gd name="connsiteY394" fmla="*/ 776149 h 1281393"/>
                <a:gd name="connsiteX395" fmla="*/ 840358 w 1534277"/>
                <a:gd name="connsiteY395" fmla="*/ 770555 h 1281393"/>
                <a:gd name="connsiteX396" fmla="*/ 832899 w 1534277"/>
                <a:gd name="connsiteY396" fmla="*/ 784384 h 1281393"/>
                <a:gd name="connsiteX397" fmla="*/ 838959 w 1534277"/>
                <a:gd name="connsiteY397" fmla="*/ 797125 h 1281393"/>
                <a:gd name="connsiteX398" fmla="*/ 843155 w 1534277"/>
                <a:gd name="connsiteY398" fmla="*/ 794484 h 1281393"/>
                <a:gd name="connsiteX399" fmla="*/ 836939 w 1534277"/>
                <a:gd name="connsiteY399" fmla="*/ 781432 h 1281393"/>
                <a:gd name="connsiteX400" fmla="*/ 832899 w 1534277"/>
                <a:gd name="connsiteY400" fmla="*/ 784384 h 1281393"/>
                <a:gd name="connsiteX401" fmla="*/ 824664 w 1534277"/>
                <a:gd name="connsiteY401" fmla="*/ 751909 h 1281393"/>
                <a:gd name="connsiteX402" fmla="*/ 828083 w 1534277"/>
                <a:gd name="connsiteY402" fmla="*/ 749734 h 1281393"/>
                <a:gd name="connsiteX403" fmla="*/ 823887 w 1534277"/>
                <a:gd name="connsiteY403" fmla="*/ 742120 h 1281393"/>
                <a:gd name="connsiteX404" fmla="*/ 821712 w 1534277"/>
                <a:gd name="connsiteY404" fmla="*/ 743518 h 1281393"/>
                <a:gd name="connsiteX405" fmla="*/ 824664 w 1534277"/>
                <a:gd name="connsiteY405" fmla="*/ 751909 h 1281393"/>
                <a:gd name="connsiteX406" fmla="*/ 770746 w 1534277"/>
                <a:gd name="connsiteY406" fmla="*/ 749268 h 1281393"/>
                <a:gd name="connsiteX407" fmla="*/ 758005 w 1534277"/>
                <a:gd name="connsiteY407" fmla="*/ 756726 h 1281393"/>
                <a:gd name="connsiteX408" fmla="*/ 760491 w 1534277"/>
                <a:gd name="connsiteY408" fmla="*/ 760921 h 1281393"/>
                <a:gd name="connsiteX409" fmla="*/ 772922 w 1534277"/>
                <a:gd name="connsiteY409" fmla="*/ 753929 h 1281393"/>
                <a:gd name="connsiteX410" fmla="*/ 770746 w 1534277"/>
                <a:gd name="connsiteY410" fmla="*/ 749268 h 1281393"/>
                <a:gd name="connsiteX411" fmla="*/ 750857 w 1534277"/>
                <a:gd name="connsiteY411" fmla="*/ 666759 h 1281393"/>
                <a:gd name="connsiteX412" fmla="*/ 753810 w 1534277"/>
                <a:gd name="connsiteY412" fmla="*/ 689134 h 1281393"/>
                <a:gd name="connsiteX413" fmla="*/ 757694 w 1534277"/>
                <a:gd name="connsiteY413" fmla="*/ 686182 h 1281393"/>
                <a:gd name="connsiteX414" fmla="*/ 754742 w 1534277"/>
                <a:gd name="connsiteY414" fmla="*/ 663496 h 1281393"/>
                <a:gd name="connsiteX415" fmla="*/ 750857 w 1534277"/>
                <a:gd name="connsiteY415" fmla="*/ 666759 h 1281393"/>
                <a:gd name="connsiteX416" fmla="*/ 759559 w 1534277"/>
                <a:gd name="connsiteY416" fmla="*/ 716948 h 1281393"/>
                <a:gd name="connsiteX417" fmla="*/ 758782 w 1534277"/>
                <a:gd name="connsiteY417" fmla="*/ 713996 h 1281393"/>
                <a:gd name="connsiteX418" fmla="*/ 759559 w 1534277"/>
                <a:gd name="connsiteY418" fmla="*/ 716948 h 1281393"/>
                <a:gd name="connsiteX419" fmla="*/ 742156 w 1534277"/>
                <a:gd name="connsiteY419" fmla="*/ 664429 h 1281393"/>
                <a:gd name="connsiteX420" fmla="*/ 746817 w 1534277"/>
                <a:gd name="connsiteY420" fmla="*/ 670178 h 1281393"/>
                <a:gd name="connsiteX421" fmla="*/ 750857 w 1534277"/>
                <a:gd name="connsiteY421" fmla="*/ 666915 h 1281393"/>
                <a:gd name="connsiteX422" fmla="*/ 749925 w 1534277"/>
                <a:gd name="connsiteY422" fmla="*/ 658058 h 1281393"/>
                <a:gd name="connsiteX423" fmla="*/ 742156 w 1534277"/>
                <a:gd name="connsiteY423" fmla="*/ 664429 h 1281393"/>
                <a:gd name="connsiteX424" fmla="*/ 738427 w 1534277"/>
                <a:gd name="connsiteY424" fmla="*/ 707159 h 1281393"/>
                <a:gd name="connsiteX425" fmla="*/ 754897 w 1534277"/>
                <a:gd name="connsiteY425" fmla="*/ 695505 h 1281393"/>
                <a:gd name="connsiteX426" fmla="*/ 753810 w 1534277"/>
                <a:gd name="connsiteY426" fmla="*/ 689134 h 1281393"/>
                <a:gd name="connsiteX427" fmla="*/ 737494 w 1534277"/>
                <a:gd name="connsiteY427" fmla="*/ 701565 h 1281393"/>
                <a:gd name="connsiteX428" fmla="*/ 738427 w 1534277"/>
                <a:gd name="connsiteY428" fmla="*/ 707159 h 1281393"/>
                <a:gd name="connsiteX429" fmla="*/ 1198515 w 1534277"/>
                <a:gd name="connsiteY429" fmla="*/ 537481 h 1281393"/>
                <a:gd name="connsiteX430" fmla="*/ 1157649 w 1534277"/>
                <a:gd name="connsiteY430" fmla="*/ 520855 h 1281393"/>
                <a:gd name="connsiteX431" fmla="*/ 1153143 w 1534277"/>
                <a:gd name="connsiteY431" fmla="*/ 524584 h 1281393"/>
                <a:gd name="connsiteX432" fmla="*/ 1199602 w 1534277"/>
                <a:gd name="connsiteY432" fmla="*/ 544629 h 1281393"/>
                <a:gd name="connsiteX433" fmla="*/ 1202555 w 1534277"/>
                <a:gd name="connsiteY433" fmla="*/ 540589 h 1281393"/>
                <a:gd name="connsiteX434" fmla="*/ 1198515 w 1534277"/>
                <a:gd name="connsiteY434" fmla="*/ 537481 h 1281393"/>
                <a:gd name="connsiteX435" fmla="*/ 1138848 w 1534277"/>
                <a:gd name="connsiteY435" fmla="*/ 538724 h 1281393"/>
                <a:gd name="connsiteX436" fmla="*/ 1041734 w 1534277"/>
                <a:gd name="connsiteY436" fmla="*/ 544007 h 1281393"/>
                <a:gd name="connsiteX437" fmla="*/ 1019514 w 1534277"/>
                <a:gd name="connsiteY437" fmla="*/ 524273 h 1281393"/>
                <a:gd name="connsiteX438" fmla="*/ 1057583 w 1534277"/>
                <a:gd name="connsiteY438" fmla="*/ 509046 h 1281393"/>
                <a:gd name="connsiteX439" fmla="*/ 1085396 w 1534277"/>
                <a:gd name="connsiteY439" fmla="*/ 511687 h 1281393"/>
                <a:gd name="connsiteX440" fmla="*/ 1106062 w 1534277"/>
                <a:gd name="connsiteY440" fmla="*/ 519146 h 1281393"/>
                <a:gd name="connsiteX441" fmla="*/ 1108859 w 1534277"/>
                <a:gd name="connsiteY441" fmla="*/ 515417 h 1281393"/>
                <a:gd name="connsiteX442" fmla="*/ 1061933 w 1534277"/>
                <a:gd name="connsiteY442" fmla="*/ 503141 h 1281393"/>
                <a:gd name="connsiteX443" fmla="*/ 1016406 w 1534277"/>
                <a:gd name="connsiteY443" fmla="*/ 516504 h 1281393"/>
                <a:gd name="connsiteX444" fmla="*/ 1013454 w 1534277"/>
                <a:gd name="connsiteY444" fmla="*/ 536859 h 1281393"/>
                <a:gd name="connsiteX445" fmla="*/ 1026040 w 1534277"/>
                <a:gd name="connsiteY445" fmla="*/ 547270 h 1281393"/>
                <a:gd name="connsiteX446" fmla="*/ 1081667 w 1534277"/>
                <a:gd name="connsiteY446" fmla="*/ 550999 h 1281393"/>
                <a:gd name="connsiteX447" fmla="*/ 1139625 w 1534277"/>
                <a:gd name="connsiteY447" fmla="*/ 542453 h 1281393"/>
                <a:gd name="connsiteX448" fmla="*/ 1138848 w 1534277"/>
                <a:gd name="connsiteY448" fmla="*/ 538724 h 1281393"/>
                <a:gd name="connsiteX449" fmla="*/ 1190590 w 1534277"/>
                <a:gd name="connsiteY449" fmla="*/ 105206 h 1281393"/>
                <a:gd name="connsiteX450" fmla="*/ 1138071 w 1534277"/>
                <a:gd name="connsiteY450" fmla="*/ 129446 h 1281393"/>
                <a:gd name="connsiteX451" fmla="*/ 1140091 w 1534277"/>
                <a:gd name="connsiteY451" fmla="*/ 136127 h 1281393"/>
                <a:gd name="connsiteX452" fmla="*/ 1194009 w 1534277"/>
                <a:gd name="connsiteY452" fmla="*/ 112665 h 1281393"/>
                <a:gd name="connsiteX453" fmla="*/ 1190590 w 1534277"/>
                <a:gd name="connsiteY453" fmla="*/ 105206 h 1281393"/>
                <a:gd name="connsiteX454" fmla="*/ 1267815 w 1534277"/>
                <a:gd name="connsiteY454" fmla="*/ 43364 h 1281393"/>
                <a:gd name="connsiteX455" fmla="*/ 1259425 w 1534277"/>
                <a:gd name="connsiteY455" fmla="*/ 51444 h 1281393"/>
                <a:gd name="connsiteX456" fmla="*/ 1249325 w 1534277"/>
                <a:gd name="connsiteY456" fmla="*/ 57193 h 1281393"/>
                <a:gd name="connsiteX457" fmla="*/ 1228814 w 1534277"/>
                <a:gd name="connsiteY457" fmla="*/ 57659 h 1281393"/>
                <a:gd name="connsiteX458" fmla="*/ 1229280 w 1534277"/>
                <a:gd name="connsiteY458" fmla="*/ 47404 h 1281393"/>
                <a:gd name="connsiteX459" fmla="*/ 1223997 w 1534277"/>
                <a:gd name="connsiteY459" fmla="*/ 46782 h 1281393"/>
                <a:gd name="connsiteX460" fmla="*/ 1222754 w 1534277"/>
                <a:gd name="connsiteY460" fmla="*/ 59679 h 1281393"/>
                <a:gd name="connsiteX461" fmla="*/ 1223997 w 1534277"/>
                <a:gd name="connsiteY461" fmla="*/ 62476 h 1281393"/>
                <a:gd name="connsiteX462" fmla="*/ 1252122 w 1534277"/>
                <a:gd name="connsiteY462" fmla="*/ 65584 h 1281393"/>
                <a:gd name="connsiteX463" fmla="*/ 1274652 w 1534277"/>
                <a:gd name="connsiteY463" fmla="*/ 48181 h 1281393"/>
                <a:gd name="connsiteX464" fmla="*/ 1267815 w 1534277"/>
                <a:gd name="connsiteY464" fmla="*/ 43364 h 1281393"/>
                <a:gd name="connsiteX465" fmla="*/ 1426150 w 1534277"/>
                <a:gd name="connsiteY465" fmla="*/ 106294 h 1281393"/>
                <a:gd name="connsiteX466" fmla="*/ 1411544 w 1534277"/>
                <a:gd name="connsiteY466" fmla="*/ 93708 h 1281393"/>
                <a:gd name="connsiteX467" fmla="*/ 1407194 w 1534277"/>
                <a:gd name="connsiteY467" fmla="*/ 88580 h 1281393"/>
                <a:gd name="connsiteX468" fmla="*/ 1405640 w 1534277"/>
                <a:gd name="connsiteY468" fmla="*/ 89513 h 1281393"/>
                <a:gd name="connsiteX469" fmla="*/ 1396006 w 1534277"/>
                <a:gd name="connsiteY469" fmla="*/ 82831 h 1281393"/>
                <a:gd name="connsiteX470" fmla="*/ 1354674 w 1534277"/>
                <a:gd name="connsiteY470" fmla="*/ 66516 h 1281393"/>
                <a:gd name="connsiteX471" fmla="*/ 1339913 w 1534277"/>
                <a:gd name="connsiteY471" fmla="*/ 73197 h 1281393"/>
                <a:gd name="connsiteX472" fmla="*/ 1336184 w 1534277"/>
                <a:gd name="connsiteY472" fmla="*/ 89979 h 1281393"/>
                <a:gd name="connsiteX473" fmla="*/ 1368659 w 1534277"/>
                <a:gd name="connsiteY473" fmla="*/ 103652 h 1281393"/>
                <a:gd name="connsiteX474" fmla="*/ 1393986 w 1534277"/>
                <a:gd name="connsiteY474" fmla="*/ 101166 h 1281393"/>
                <a:gd name="connsiteX475" fmla="*/ 1407660 w 1534277"/>
                <a:gd name="connsiteY475" fmla="*/ 96660 h 1281393"/>
                <a:gd name="connsiteX476" fmla="*/ 1422421 w 1534277"/>
                <a:gd name="connsiteY476" fmla="*/ 109091 h 1281393"/>
                <a:gd name="connsiteX477" fmla="*/ 1426150 w 1534277"/>
                <a:gd name="connsiteY477" fmla="*/ 106294 h 1281393"/>
                <a:gd name="connsiteX478" fmla="*/ 1395229 w 1534277"/>
                <a:gd name="connsiteY478" fmla="*/ 94019 h 1281393"/>
                <a:gd name="connsiteX479" fmla="*/ 1376272 w 1534277"/>
                <a:gd name="connsiteY479" fmla="*/ 97126 h 1281393"/>
                <a:gd name="connsiteX480" fmla="*/ 1356539 w 1534277"/>
                <a:gd name="connsiteY480" fmla="*/ 96194 h 1281393"/>
                <a:gd name="connsiteX481" fmla="*/ 1343021 w 1534277"/>
                <a:gd name="connsiteY481" fmla="*/ 90290 h 1281393"/>
                <a:gd name="connsiteX482" fmla="*/ 1343176 w 1534277"/>
                <a:gd name="connsiteY482" fmla="*/ 78014 h 1281393"/>
                <a:gd name="connsiteX483" fmla="*/ 1354830 w 1534277"/>
                <a:gd name="connsiteY483" fmla="*/ 71799 h 1281393"/>
                <a:gd name="connsiteX484" fmla="*/ 1391811 w 1534277"/>
                <a:gd name="connsiteY484" fmla="*/ 86094 h 1281393"/>
                <a:gd name="connsiteX485" fmla="*/ 1400978 w 1534277"/>
                <a:gd name="connsiteY485" fmla="*/ 92310 h 1281393"/>
                <a:gd name="connsiteX486" fmla="*/ 1395229 w 1534277"/>
                <a:gd name="connsiteY486" fmla="*/ 94019 h 1281393"/>
                <a:gd name="connsiteX487" fmla="*/ 1391034 w 1534277"/>
                <a:gd name="connsiteY487" fmla="*/ 288869 h 1281393"/>
                <a:gd name="connsiteX488" fmla="*/ 1385285 w 1534277"/>
                <a:gd name="connsiteY488" fmla="*/ 293841 h 1281393"/>
                <a:gd name="connsiteX489" fmla="*/ 1397560 w 1534277"/>
                <a:gd name="connsiteY489" fmla="*/ 299901 h 1281393"/>
                <a:gd name="connsiteX490" fmla="*/ 1403309 w 1534277"/>
                <a:gd name="connsiteY490" fmla="*/ 294618 h 1281393"/>
                <a:gd name="connsiteX491" fmla="*/ 1391034 w 1534277"/>
                <a:gd name="connsiteY491" fmla="*/ 288869 h 1281393"/>
                <a:gd name="connsiteX492" fmla="*/ 1473542 w 1534277"/>
                <a:gd name="connsiteY492" fmla="*/ 257015 h 1281393"/>
                <a:gd name="connsiteX493" fmla="*/ 1464685 w 1534277"/>
                <a:gd name="connsiteY493" fmla="*/ 263697 h 1281393"/>
                <a:gd name="connsiteX494" fmla="*/ 1444485 w 1534277"/>
                <a:gd name="connsiteY494" fmla="*/ 262454 h 1281393"/>
                <a:gd name="connsiteX495" fmla="*/ 1441222 w 1534277"/>
                <a:gd name="connsiteY495" fmla="*/ 261677 h 1281393"/>
                <a:gd name="connsiteX496" fmla="*/ 1430501 w 1534277"/>
                <a:gd name="connsiteY496" fmla="*/ 258258 h 1281393"/>
                <a:gd name="connsiteX497" fmla="*/ 1388392 w 1534277"/>
                <a:gd name="connsiteY497" fmla="*/ 234485 h 1281393"/>
                <a:gd name="connsiteX498" fmla="*/ 1386528 w 1534277"/>
                <a:gd name="connsiteY498" fmla="*/ 236971 h 1281393"/>
                <a:gd name="connsiteX499" fmla="*/ 1431122 w 1534277"/>
                <a:gd name="connsiteY499" fmla="*/ 264007 h 1281393"/>
                <a:gd name="connsiteX500" fmla="*/ 1435629 w 1534277"/>
                <a:gd name="connsiteY500" fmla="*/ 265872 h 1281393"/>
                <a:gd name="connsiteX501" fmla="*/ 1418692 w 1534277"/>
                <a:gd name="connsiteY501" fmla="*/ 280944 h 1281393"/>
                <a:gd name="connsiteX502" fmla="*/ 1409214 w 1534277"/>
                <a:gd name="connsiteY502" fmla="*/ 276438 h 1281393"/>
                <a:gd name="connsiteX503" fmla="*/ 1407038 w 1534277"/>
                <a:gd name="connsiteY503" fmla="*/ 275195 h 1281393"/>
                <a:gd name="connsiteX504" fmla="*/ 1410301 w 1534277"/>
                <a:gd name="connsiteY504" fmla="*/ 272553 h 1281393"/>
                <a:gd name="connsiteX505" fmla="*/ 1406883 w 1534277"/>
                <a:gd name="connsiteY505" fmla="*/ 268358 h 1281393"/>
                <a:gd name="connsiteX506" fmla="*/ 1402221 w 1534277"/>
                <a:gd name="connsiteY506" fmla="*/ 272553 h 1281393"/>
                <a:gd name="connsiteX507" fmla="*/ 1359025 w 1534277"/>
                <a:gd name="connsiteY507" fmla="*/ 245206 h 1281393"/>
                <a:gd name="connsiteX508" fmla="*/ 1356694 w 1534277"/>
                <a:gd name="connsiteY508" fmla="*/ 248469 h 1281393"/>
                <a:gd name="connsiteX509" fmla="*/ 1398337 w 1534277"/>
                <a:gd name="connsiteY509" fmla="*/ 276127 h 1281393"/>
                <a:gd name="connsiteX510" fmla="*/ 1386528 w 1534277"/>
                <a:gd name="connsiteY510" fmla="*/ 286693 h 1281393"/>
                <a:gd name="connsiteX511" fmla="*/ 1381245 w 1534277"/>
                <a:gd name="connsiteY511" fmla="*/ 291510 h 1281393"/>
                <a:gd name="connsiteX512" fmla="*/ 1359646 w 1534277"/>
                <a:gd name="connsiteY512" fmla="*/ 311555 h 1281393"/>
                <a:gd name="connsiteX513" fmla="*/ 1347061 w 1534277"/>
                <a:gd name="connsiteY513" fmla="*/ 303785 h 1281393"/>
                <a:gd name="connsiteX514" fmla="*/ 1370213 w 1534277"/>
                <a:gd name="connsiteY514" fmla="*/ 284829 h 1281393"/>
                <a:gd name="connsiteX515" fmla="*/ 1373942 w 1534277"/>
                <a:gd name="connsiteY515" fmla="*/ 281566 h 1281393"/>
                <a:gd name="connsiteX516" fmla="*/ 1374874 w 1534277"/>
                <a:gd name="connsiteY516" fmla="*/ 280012 h 1281393"/>
                <a:gd name="connsiteX517" fmla="*/ 1370213 w 1534277"/>
                <a:gd name="connsiteY517" fmla="*/ 276749 h 1281393"/>
                <a:gd name="connsiteX518" fmla="*/ 1370057 w 1534277"/>
                <a:gd name="connsiteY518" fmla="*/ 276904 h 1281393"/>
                <a:gd name="connsiteX519" fmla="*/ 1365085 w 1534277"/>
                <a:gd name="connsiteY519" fmla="*/ 281255 h 1281393"/>
                <a:gd name="connsiteX520" fmla="*/ 1342244 w 1534277"/>
                <a:gd name="connsiteY520" fmla="*/ 300367 h 1281393"/>
                <a:gd name="connsiteX521" fmla="*/ 1341001 w 1534277"/>
                <a:gd name="connsiteY521" fmla="*/ 299435 h 1281393"/>
                <a:gd name="connsiteX522" fmla="*/ 1331367 w 1534277"/>
                <a:gd name="connsiteY522" fmla="*/ 292287 h 1281393"/>
                <a:gd name="connsiteX523" fmla="*/ 1353897 w 1534277"/>
                <a:gd name="connsiteY523" fmla="*/ 273797 h 1281393"/>
                <a:gd name="connsiteX524" fmla="*/ 1356850 w 1534277"/>
                <a:gd name="connsiteY524" fmla="*/ 271466 h 1281393"/>
                <a:gd name="connsiteX525" fmla="*/ 1357937 w 1534277"/>
                <a:gd name="connsiteY525" fmla="*/ 268980 h 1281393"/>
                <a:gd name="connsiteX526" fmla="*/ 1354364 w 1534277"/>
                <a:gd name="connsiteY526" fmla="*/ 266494 h 1281393"/>
                <a:gd name="connsiteX527" fmla="*/ 1353120 w 1534277"/>
                <a:gd name="connsiteY527" fmla="*/ 266960 h 1281393"/>
                <a:gd name="connsiteX528" fmla="*/ 1349080 w 1534277"/>
                <a:gd name="connsiteY528" fmla="*/ 270223 h 1281393"/>
                <a:gd name="connsiteX529" fmla="*/ 1326705 w 1534277"/>
                <a:gd name="connsiteY529" fmla="*/ 288713 h 1281393"/>
                <a:gd name="connsiteX530" fmla="*/ 1312099 w 1534277"/>
                <a:gd name="connsiteY530" fmla="*/ 276593 h 1281393"/>
                <a:gd name="connsiteX531" fmla="*/ 1308215 w 1534277"/>
                <a:gd name="connsiteY531" fmla="*/ 273175 h 1281393"/>
                <a:gd name="connsiteX532" fmla="*/ 1266572 w 1534277"/>
                <a:gd name="connsiteY532" fmla="*/ 234329 h 1281393"/>
                <a:gd name="connsiteX533" fmla="*/ 1263309 w 1534277"/>
                <a:gd name="connsiteY533" fmla="*/ 237126 h 1281393"/>
                <a:gd name="connsiteX534" fmla="*/ 1303864 w 1534277"/>
                <a:gd name="connsiteY534" fmla="*/ 275817 h 1281393"/>
                <a:gd name="connsiteX535" fmla="*/ 1289724 w 1534277"/>
                <a:gd name="connsiteY535" fmla="*/ 286227 h 1281393"/>
                <a:gd name="connsiteX536" fmla="*/ 1280091 w 1534277"/>
                <a:gd name="connsiteY536" fmla="*/ 278769 h 1281393"/>
                <a:gd name="connsiteX537" fmla="*/ 1282577 w 1534277"/>
                <a:gd name="connsiteY537" fmla="*/ 276904 h 1281393"/>
                <a:gd name="connsiteX538" fmla="*/ 1277915 w 1534277"/>
                <a:gd name="connsiteY538" fmla="*/ 271310 h 1281393"/>
                <a:gd name="connsiteX539" fmla="*/ 1274031 w 1534277"/>
                <a:gd name="connsiteY539" fmla="*/ 274107 h 1281393"/>
                <a:gd name="connsiteX540" fmla="*/ 1262843 w 1534277"/>
                <a:gd name="connsiteY540" fmla="*/ 265406 h 1281393"/>
                <a:gd name="connsiteX541" fmla="*/ 1267038 w 1534277"/>
                <a:gd name="connsiteY541" fmla="*/ 263852 h 1281393"/>
                <a:gd name="connsiteX542" fmla="*/ 1265019 w 1534277"/>
                <a:gd name="connsiteY542" fmla="*/ 257171 h 1281393"/>
                <a:gd name="connsiteX543" fmla="*/ 1256162 w 1534277"/>
                <a:gd name="connsiteY543" fmla="*/ 260123 h 1281393"/>
                <a:gd name="connsiteX544" fmla="*/ 1225862 w 1534277"/>
                <a:gd name="connsiteY544" fmla="*/ 236815 h 1281393"/>
                <a:gd name="connsiteX545" fmla="*/ 1223065 w 1534277"/>
                <a:gd name="connsiteY545" fmla="*/ 240545 h 1281393"/>
                <a:gd name="connsiteX546" fmla="*/ 1251189 w 1534277"/>
                <a:gd name="connsiteY546" fmla="*/ 262298 h 1281393"/>
                <a:gd name="connsiteX547" fmla="*/ 1236117 w 1534277"/>
                <a:gd name="connsiteY547" fmla="*/ 270689 h 1281393"/>
                <a:gd name="connsiteX548" fmla="*/ 1225707 w 1534277"/>
                <a:gd name="connsiteY548" fmla="*/ 262143 h 1281393"/>
                <a:gd name="connsiteX549" fmla="*/ 1229436 w 1534277"/>
                <a:gd name="connsiteY549" fmla="*/ 259812 h 1281393"/>
                <a:gd name="connsiteX550" fmla="*/ 1225085 w 1534277"/>
                <a:gd name="connsiteY550" fmla="*/ 254374 h 1281393"/>
                <a:gd name="connsiteX551" fmla="*/ 1220268 w 1534277"/>
                <a:gd name="connsiteY551" fmla="*/ 257481 h 1281393"/>
                <a:gd name="connsiteX552" fmla="*/ 1194319 w 1534277"/>
                <a:gd name="connsiteY552" fmla="*/ 234640 h 1281393"/>
                <a:gd name="connsiteX553" fmla="*/ 1188726 w 1534277"/>
                <a:gd name="connsiteY553" fmla="*/ 229357 h 1281393"/>
                <a:gd name="connsiteX554" fmla="*/ 1189503 w 1534277"/>
                <a:gd name="connsiteY554" fmla="*/ 229046 h 1281393"/>
                <a:gd name="connsiteX555" fmla="*/ 1186239 w 1534277"/>
                <a:gd name="connsiteY555" fmla="*/ 222054 h 1281393"/>
                <a:gd name="connsiteX556" fmla="*/ 1182355 w 1534277"/>
                <a:gd name="connsiteY556" fmla="*/ 223608 h 1281393"/>
                <a:gd name="connsiteX557" fmla="*/ 1171634 w 1534277"/>
                <a:gd name="connsiteY557" fmla="*/ 214285 h 1281393"/>
                <a:gd name="connsiteX558" fmla="*/ 1169613 w 1534277"/>
                <a:gd name="connsiteY558" fmla="*/ 217082 h 1281393"/>
                <a:gd name="connsiteX559" fmla="*/ 1178781 w 1534277"/>
                <a:gd name="connsiteY559" fmla="*/ 225162 h 1281393"/>
                <a:gd name="connsiteX560" fmla="*/ 1168837 w 1534277"/>
                <a:gd name="connsiteY560" fmla="*/ 230289 h 1281393"/>
                <a:gd name="connsiteX561" fmla="*/ 1156251 w 1534277"/>
                <a:gd name="connsiteY561" fmla="*/ 213974 h 1281393"/>
                <a:gd name="connsiteX562" fmla="*/ 1153609 w 1534277"/>
                <a:gd name="connsiteY562" fmla="*/ 215994 h 1281393"/>
                <a:gd name="connsiteX563" fmla="*/ 1166195 w 1534277"/>
                <a:gd name="connsiteY563" fmla="*/ 231999 h 1281393"/>
                <a:gd name="connsiteX564" fmla="*/ 1148792 w 1534277"/>
                <a:gd name="connsiteY564" fmla="*/ 246449 h 1281393"/>
                <a:gd name="connsiteX565" fmla="*/ 1102799 w 1534277"/>
                <a:gd name="connsiteY565" fmla="*/ 172332 h 1281393"/>
                <a:gd name="connsiteX566" fmla="*/ 1100158 w 1534277"/>
                <a:gd name="connsiteY566" fmla="*/ 173575 h 1281393"/>
                <a:gd name="connsiteX567" fmla="*/ 1145218 w 1534277"/>
                <a:gd name="connsiteY567" fmla="*/ 250023 h 1281393"/>
                <a:gd name="connsiteX568" fmla="*/ 1131856 w 1534277"/>
                <a:gd name="connsiteY568" fmla="*/ 264940 h 1281393"/>
                <a:gd name="connsiteX569" fmla="*/ 1108393 w 1534277"/>
                <a:gd name="connsiteY569" fmla="*/ 232931 h 1281393"/>
                <a:gd name="connsiteX570" fmla="*/ 1068304 w 1534277"/>
                <a:gd name="connsiteY570" fmla="*/ 149490 h 1281393"/>
                <a:gd name="connsiteX571" fmla="*/ 1065196 w 1534277"/>
                <a:gd name="connsiteY571" fmla="*/ 150889 h 1281393"/>
                <a:gd name="connsiteX572" fmla="*/ 1107616 w 1534277"/>
                <a:gd name="connsiteY572" fmla="*/ 241788 h 1281393"/>
                <a:gd name="connsiteX573" fmla="*/ 1128126 w 1534277"/>
                <a:gd name="connsiteY573" fmla="*/ 269446 h 1281393"/>
                <a:gd name="connsiteX574" fmla="*/ 1125329 w 1534277"/>
                <a:gd name="connsiteY574" fmla="*/ 272709 h 1281393"/>
                <a:gd name="connsiteX575" fmla="*/ 1111345 w 1534277"/>
                <a:gd name="connsiteY575" fmla="*/ 287936 h 1281393"/>
                <a:gd name="connsiteX576" fmla="*/ 1110413 w 1534277"/>
                <a:gd name="connsiteY576" fmla="*/ 289956 h 1281393"/>
                <a:gd name="connsiteX577" fmla="*/ 1115230 w 1534277"/>
                <a:gd name="connsiteY577" fmla="*/ 293530 h 1281393"/>
                <a:gd name="connsiteX578" fmla="*/ 1115696 w 1534277"/>
                <a:gd name="connsiteY578" fmla="*/ 293219 h 1281393"/>
                <a:gd name="connsiteX579" fmla="*/ 1131234 w 1534277"/>
                <a:gd name="connsiteY579" fmla="*/ 276749 h 1281393"/>
                <a:gd name="connsiteX580" fmla="*/ 1133409 w 1534277"/>
                <a:gd name="connsiteY580" fmla="*/ 274418 h 1281393"/>
                <a:gd name="connsiteX581" fmla="*/ 1146928 w 1534277"/>
                <a:gd name="connsiteY581" fmla="*/ 284207 h 1281393"/>
                <a:gd name="connsiteX582" fmla="*/ 1145374 w 1534277"/>
                <a:gd name="connsiteY582" fmla="*/ 285606 h 1281393"/>
                <a:gd name="connsiteX583" fmla="*/ 1129059 w 1534277"/>
                <a:gd name="connsiteY583" fmla="*/ 302232 h 1281393"/>
                <a:gd name="connsiteX584" fmla="*/ 1128748 w 1534277"/>
                <a:gd name="connsiteY584" fmla="*/ 302542 h 1281393"/>
                <a:gd name="connsiteX585" fmla="*/ 1133409 w 1534277"/>
                <a:gd name="connsiteY585" fmla="*/ 305339 h 1281393"/>
                <a:gd name="connsiteX586" fmla="*/ 1150501 w 1534277"/>
                <a:gd name="connsiteY586" fmla="*/ 288558 h 1281393"/>
                <a:gd name="connsiteX587" fmla="*/ 1152211 w 1534277"/>
                <a:gd name="connsiteY587" fmla="*/ 287004 h 1281393"/>
                <a:gd name="connsiteX588" fmla="*/ 1169769 w 1534277"/>
                <a:gd name="connsiteY588" fmla="*/ 291821 h 1281393"/>
                <a:gd name="connsiteX589" fmla="*/ 1163864 w 1534277"/>
                <a:gd name="connsiteY589" fmla="*/ 295395 h 1281393"/>
                <a:gd name="connsiteX590" fmla="*/ 1149258 w 1534277"/>
                <a:gd name="connsiteY590" fmla="*/ 304096 h 1281393"/>
                <a:gd name="connsiteX591" fmla="*/ 1151900 w 1534277"/>
                <a:gd name="connsiteY591" fmla="*/ 310001 h 1281393"/>
                <a:gd name="connsiteX592" fmla="*/ 1170857 w 1534277"/>
                <a:gd name="connsiteY592" fmla="*/ 298969 h 1281393"/>
                <a:gd name="connsiteX593" fmla="*/ 1181578 w 1534277"/>
                <a:gd name="connsiteY593" fmla="*/ 292132 h 1281393"/>
                <a:gd name="connsiteX594" fmla="*/ 1194164 w 1534277"/>
                <a:gd name="connsiteY594" fmla="*/ 301765 h 1281393"/>
                <a:gd name="connsiteX595" fmla="*/ 1190124 w 1534277"/>
                <a:gd name="connsiteY595" fmla="*/ 304407 h 1281393"/>
                <a:gd name="connsiteX596" fmla="*/ 1188726 w 1534277"/>
                <a:gd name="connsiteY596" fmla="*/ 306738 h 1281393"/>
                <a:gd name="connsiteX597" fmla="*/ 1192455 w 1534277"/>
                <a:gd name="connsiteY597" fmla="*/ 309845 h 1281393"/>
                <a:gd name="connsiteX598" fmla="*/ 1194009 w 1534277"/>
                <a:gd name="connsiteY598" fmla="*/ 308758 h 1281393"/>
                <a:gd name="connsiteX599" fmla="*/ 1199447 w 1534277"/>
                <a:gd name="connsiteY599" fmla="*/ 305184 h 1281393"/>
                <a:gd name="connsiteX600" fmla="*/ 1219647 w 1534277"/>
                <a:gd name="connsiteY600" fmla="*/ 314351 h 1281393"/>
                <a:gd name="connsiteX601" fmla="*/ 1216850 w 1534277"/>
                <a:gd name="connsiteY601" fmla="*/ 316527 h 1281393"/>
                <a:gd name="connsiteX602" fmla="*/ 1202089 w 1534277"/>
                <a:gd name="connsiteY602" fmla="*/ 327559 h 1281393"/>
                <a:gd name="connsiteX603" fmla="*/ 1206284 w 1534277"/>
                <a:gd name="connsiteY603" fmla="*/ 332687 h 1281393"/>
                <a:gd name="connsiteX604" fmla="*/ 1224930 w 1534277"/>
                <a:gd name="connsiteY604" fmla="*/ 319013 h 1281393"/>
                <a:gd name="connsiteX605" fmla="*/ 1228348 w 1534277"/>
                <a:gd name="connsiteY605" fmla="*/ 316527 h 1281393"/>
                <a:gd name="connsiteX606" fmla="*/ 1239380 w 1534277"/>
                <a:gd name="connsiteY606" fmla="*/ 317459 h 1281393"/>
                <a:gd name="connsiteX607" fmla="*/ 1240468 w 1534277"/>
                <a:gd name="connsiteY607" fmla="*/ 313419 h 1281393"/>
                <a:gd name="connsiteX608" fmla="*/ 1235030 w 1534277"/>
                <a:gd name="connsiteY608" fmla="*/ 311555 h 1281393"/>
                <a:gd name="connsiteX609" fmla="*/ 1237050 w 1534277"/>
                <a:gd name="connsiteY609" fmla="*/ 310156 h 1281393"/>
                <a:gd name="connsiteX610" fmla="*/ 1248859 w 1534277"/>
                <a:gd name="connsiteY610" fmla="*/ 318236 h 1281393"/>
                <a:gd name="connsiteX611" fmla="*/ 1242333 w 1534277"/>
                <a:gd name="connsiteY611" fmla="*/ 323364 h 1281393"/>
                <a:gd name="connsiteX612" fmla="*/ 1225707 w 1534277"/>
                <a:gd name="connsiteY612" fmla="*/ 336882 h 1281393"/>
                <a:gd name="connsiteX613" fmla="*/ 1229436 w 1534277"/>
                <a:gd name="connsiteY613" fmla="*/ 341543 h 1281393"/>
                <a:gd name="connsiteX614" fmla="*/ 1249791 w 1534277"/>
                <a:gd name="connsiteY614" fmla="*/ 325073 h 1281393"/>
                <a:gd name="connsiteX615" fmla="*/ 1254297 w 1534277"/>
                <a:gd name="connsiteY615" fmla="*/ 321499 h 1281393"/>
                <a:gd name="connsiteX616" fmla="*/ 1256162 w 1534277"/>
                <a:gd name="connsiteY616" fmla="*/ 322431 h 1281393"/>
                <a:gd name="connsiteX617" fmla="*/ 1281178 w 1534277"/>
                <a:gd name="connsiteY617" fmla="*/ 327248 h 1281393"/>
                <a:gd name="connsiteX618" fmla="*/ 1278071 w 1534277"/>
                <a:gd name="connsiteY618" fmla="*/ 329579 h 1281393"/>
                <a:gd name="connsiteX619" fmla="*/ 1261289 w 1534277"/>
                <a:gd name="connsiteY619" fmla="*/ 341388 h 1281393"/>
                <a:gd name="connsiteX620" fmla="*/ 1264086 w 1534277"/>
                <a:gd name="connsiteY620" fmla="*/ 344651 h 1281393"/>
                <a:gd name="connsiteX621" fmla="*/ 1284441 w 1534277"/>
                <a:gd name="connsiteY621" fmla="*/ 330200 h 1281393"/>
                <a:gd name="connsiteX622" fmla="*/ 1298270 w 1534277"/>
                <a:gd name="connsiteY622" fmla="*/ 319634 h 1281393"/>
                <a:gd name="connsiteX623" fmla="*/ 1305263 w 1534277"/>
                <a:gd name="connsiteY623" fmla="*/ 322742 h 1281393"/>
                <a:gd name="connsiteX624" fmla="*/ 1312255 w 1534277"/>
                <a:gd name="connsiteY624" fmla="*/ 324917 h 1281393"/>
                <a:gd name="connsiteX625" fmla="*/ 1304641 w 1534277"/>
                <a:gd name="connsiteY625" fmla="*/ 331599 h 1281393"/>
                <a:gd name="connsiteX626" fmla="*/ 1301067 w 1534277"/>
                <a:gd name="connsiteY626" fmla="*/ 335017 h 1281393"/>
                <a:gd name="connsiteX627" fmla="*/ 1304175 w 1534277"/>
                <a:gd name="connsiteY627" fmla="*/ 338746 h 1281393"/>
                <a:gd name="connsiteX628" fmla="*/ 1311633 w 1534277"/>
                <a:gd name="connsiteY628" fmla="*/ 331910 h 1281393"/>
                <a:gd name="connsiteX629" fmla="*/ 1318781 w 1534277"/>
                <a:gd name="connsiteY629" fmla="*/ 326005 h 1281393"/>
                <a:gd name="connsiteX630" fmla="*/ 1336028 w 1534277"/>
                <a:gd name="connsiteY630" fmla="*/ 321188 h 1281393"/>
                <a:gd name="connsiteX631" fmla="*/ 1345662 w 1534277"/>
                <a:gd name="connsiteY631" fmla="*/ 325228 h 1281393"/>
                <a:gd name="connsiteX632" fmla="*/ 1338981 w 1534277"/>
                <a:gd name="connsiteY632" fmla="*/ 331599 h 1281393"/>
                <a:gd name="connsiteX633" fmla="*/ 1333387 w 1534277"/>
                <a:gd name="connsiteY633" fmla="*/ 337037 h 1281393"/>
                <a:gd name="connsiteX634" fmla="*/ 1335562 w 1534277"/>
                <a:gd name="connsiteY634" fmla="*/ 339679 h 1281393"/>
                <a:gd name="connsiteX635" fmla="*/ 1344574 w 1534277"/>
                <a:gd name="connsiteY635" fmla="*/ 331443 h 1281393"/>
                <a:gd name="connsiteX636" fmla="*/ 1349857 w 1534277"/>
                <a:gd name="connsiteY636" fmla="*/ 326627 h 1281393"/>
                <a:gd name="connsiteX637" fmla="*/ 1360734 w 1534277"/>
                <a:gd name="connsiteY637" fmla="*/ 329890 h 1281393"/>
                <a:gd name="connsiteX638" fmla="*/ 1368348 w 1534277"/>
                <a:gd name="connsiteY638" fmla="*/ 330977 h 1281393"/>
                <a:gd name="connsiteX639" fmla="*/ 1373165 w 1534277"/>
                <a:gd name="connsiteY639" fmla="*/ 332376 h 1281393"/>
                <a:gd name="connsiteX640" fmla="*/ 1374563 w 1534277"/>
                <a:gd name="connsiteY640" fmla="*/ 331133 h 1281393"/>
                <a:gd name="connsiteX641" fmla="*/ 1377516 w 1534277"/>
                <a:gd name="connsiteY641" fmla="*/ 330977 h 1281393"/>
                <a:gd name="connsiteX642" fmla="*/ 1379225 w 1534277"/>
                <a:gd name="connsiteY642" fmla="*/ 329424 h 1281393"/>
                <a:gd name="connsiteX643" fmla="*/ 1397249 w 1534277"/>
                <a:gd name="connsiteY643" fmla="*/ 334862 h 1281393"/>
                <a:gd name="connsiteX644" fmla="*/ 1435162 w 1534277"/>
                <a:gd name="connsiteY644" fmla="*/ 328491 h 1281393"/>
                <a:gd name="connsiteX645" fmla="*/ 1432521 w 1534277"/>
                <a:gd name="connsiteY645" fmla="*/ 324296 h 1281393"/>
                <a:gd name="connsiteX646" fmla="*/ 1388858 w 1534277"/>
                <a:gd name="connsiteY646" fmla="*/ 325073 h 1281393"/>
                <a:gd name="connsiteX647" fmla="*/ 1388548 w 1534277"/>
                <a:gd name="connsiteY647" fmla="*/ 324917 h 1281393"/>
                <a:gd name="connsiteX648" fmla="*/ 1382954 w 1534277"/>
                <a:gd name="connsiteY648" fmla="*/ 322742 h 1281393"/>
                <a:gd name="connsiteX649" fmla="*/ 1404552 w 1534277"/>
                <a:gd name="connsiteY649" fmla="*/ 303008 h 1281393"/>
                <a:gd name="connsiteX650" fmla="*/ 1411078 w 1534277"/>
                <a:gd name="connsiteY650" fmla="*/ 297259 h 1281393"/>
                <a:gd name="connsiteX651" fmla="*/ 1421333 w 1534277"/>
                <a:gd name="connsiteY651" fmla="*/ 288247 h 1281393"/>
                <a:gd name="connsiteX652" fmla="*/ 1428636 w 1534277"/>
                <a:gd name="connsiteY652" fmla="*/ 291199 h 1281393"/>
                <a:gd name="connsiteX653" fmla="*/ 1422887 w 1534277"/>
                <a:gd name="connsiteY653" fmla="*/ 296016 h 1281393"/>
                <a:gd name="connsiteX654" fmla="*/ 1421955 w 1534277"/>
                <a:gd name="connsiteY654" fmla="*/ 299901 h 1281393"/>
                <a:gd name="connsiteX655" fmla="*/ 1427704 w 1534277"/>
                <a:gd name="connsiteY655" fmla="*/ 301921 h 1281393"/>
                <a:gd name="connsiteX656" fmla="*/ 1429103 w 1534277"/>
                <a:gd name="connsiteY656" fmla="*/ 300833 h 1281393"/>
                <a:gd name="connsiteX657" fmla="*/ 1437493 w 1534277"/>
                <a:gd name="connsiteY657" fmla="*/ 293686 h 1281393"/>
                <a:gd name="connsiteX658" fmla="*/ 1468880 w 1534277"/>
                <a:gd name="connsiteY658" fmla="*/ 288092 h 1281393"/>
                <a:gd name="connsiteX659" fmla="*/ 1466394 w 1534277"/>
                <a:gd name="connsiteY659" fmla="*/ 284052 h 1281393"/>
                <a:gd name="connsiteX660" fmla="*/ 1445418 w 1534277"/>
                <a:gd name="connsiteY660" fmla="*/ 287470 h 1281393"/>
                <a:gd name="connsiteX661" fmla="*/ 1469036 w 1534277"/>
                <a:gd name="connsiteY661" fmla="*/ 269912 h 1281393"/>
                <a:gd name="connsiteX662" fmla="*/ 1478048 w 1534277"/>
                <a:gd name="connsiteY662" fmla="*/ 264784 h 1281393"/>
                <a:gd name="connsiteX663" fmla="*/ 1478670 w 1534277"/>
                <a:gd name="connsiteY663" fmla="*/ 262609 h 1281393"/>
                <a:gd name="connsiteX664" fmla="*/ 1473542 w 1534277"/>
                <a:gd name="connsiteY664" fmla="*/ 257015 h 1281393"/>
                <a:gd name="connsiteX665" fmla="*/ 1308681 w 1534277"/>
                <a:gd name="connsiteY665" fmla="*/ 280323 h 1281393"/>
                <a:gd name="connsiteX666" fmla="*/ 1320956 w 1534277"/>
                <a:gd name="connsiteY666" fmla="*/ 291510 h 1281393"/>
                <a:gd name="connsiteX667" fmla="*/ 1322355 w 1534277"/>
                <a:gd name="connsiteY667" fmla="*/ 292598 h 1281393"/>
                <a:gd name="connsiteX668" fmla="*/ 1311944 w 1534277"/>
                <a:gd name="connsiteY668" fmla="*/ 301765 h 1281393"/>
                <a:gd name="connsiteX669" fmla="*/ 1295318 w 1534277"/>
                <a:gd name="connsiteY669" fmla="*/ 290578 h 1281393"/>
                <a:gd name="connsiteX670" fmla="*/ 1295163 w 1534277"/>
                <a:gd name="connsiteY670" fmla="*/ 290422 h 1281393"/>
                <a:gd name="connsiteX671" fmla="*/ 1308681 w 1534277"/>
                <a:gd name="connsiteY671" fmla="*/ 280323 h 1281393"/>
                <a:gd name="connsiteX672" fmla="*/ 1275740 w 1534277"/>
                <a:gd name="connsiteY672" fmla="*/ 282032 h 1281393"/>
                <a:gd name="connsiteX673" fmla="*/ 1285529 w 1534277"/>
                <a:gd name="connsiteY673" fmla="*/ 289490 h 1281393"/>
                <a:gd name="connsiteX674" fmla="*/ 1273254 w 1534277"/>
                <a:gd name="connsiteY674" fmla="*/ 298658 h 1281393"/>
                <a:gd name="connsiteX675" fmla="*/ 1267815 w 1534277"/>
                <a:gd name="connsiteY675" fmla="*/ 294929 h 1281393"/>
                <a:gd name="connsiteX676" fmla="*/ 1262843 w 1534277"/>
                <a:gd name="connsiteY676" fmla="*/ 291355 h 1281393"/>
                <a:gd name="connsiteX677" fmla="*/ 1275740 w 1534277"/>
                <a:gd name="connsiteY677" fmla="*/ 282032 h 1281393"/>
                <a:gd name="connsiteX678" fmla="*/ 1257716 w 1534277"/>
                <a:gd name="connsiteY678" fmla="*/ 267581 h 1281393"/>
                <a:gd name="connsiteX679" fmla="*/ 1269991 w 1534277"/>
                <a:gd name="connsiteY679" fmla="*/ 277526 h 1281393"/>
                <a:gd name="connsiteX680" fmla="*/ 1257094 w 1534277"/>
                <a:gd name="connsiteY680" fmla="*/ 286693 h 1281393"/>
                <a:gd name="connsiteX681" fmla="*/ 1242333 w 1534277"/>
                <a:gd name="connsiteY681" fmla="*/ 275661 h 1281393"/>
                <a:gd name="connsiteX682" fmla="*/ 1257716 w 1534277"/>
                <a:gd name="connsiteY682" fmla="*/ 267581 h 1281393"/>
                <a:gd name="connsiteX683" fmla="*/ 1222599 w 1534277"/>
                <a:gd name="connsiteY683" fmla="*/ 264629 h 1281393"/>
                <a:gd name="connsiteX684" fmla="*/ 1225707 w 1534277"/>
                <a:gd name="connsiteY684" fmla="*/ 267581 h 1281393"/>
                <a:gd name="connsiteX685" fmla="*/ 1232544 w 1534277"/>
                <a:gd name="connsiteY685" fmla="*/ 273486 h 1281393"/>
                <a:gd name="connsiteX686" fmla="*/ 1216695 w 1534277"/>
                <a:gd name="connsiteY686" fmla="*/ 284984 h 1281393"/>
                <a:gd name="connsiteX687" fmla="*/ 1206595 w 1534277"/>
                <a:gd name="connsiteY687" fmla="*/ 274884 h 1281393"/>
                <a:gd name="connsiteX688" fmla="*/ 1222599 w 1534277"/>
                <a:gd name="connsiteY688" fmla="*/ 264629 h 1281393"/>
                <a:gd name="connsiteX689" fmla="*/ 1185463 w 1534277"/>
                <a:gd name="connsiteY689" fmla="*/ 230911 h 1281393"/>
                <a:gd name="connsiteX690" fmla="*/ 1217316 w 1534277"/>
                <a:gd name="connsiteY690" fmla="*/ 259812 h 1281393"/>
                <a:gd name="connsiteX691" fmla="*/ 1202244 w 1534277"/>
                <a:gd name="connsiteY691" fmla="*/ 269912 h 1281393"/>
                <a:gd name="connsiteX692" fmla="*/ 1190435 w 1534277"/>
                <a:gd name="connsiteY692" fmla="*/ 256860 h 1281393"/>
                <a:gd name="connsiteX693" fmla="*/ 1196961 w 1534277"/>
                <a:gd name="connsiteY693" fmla="*/ 252198 h 1281393"/>
                <a:gd name="connsiteX694" fmla="*/ 1193076 w 1534277"/>
                <a:gd name="connsiteY694" fmla="*/ 247226 h 1281393"/>
                <a:gd name="connsiteX695" fmla="*/ 1186395 w 1534277"/>
                <a:gd name="connsiteY695" fmla="*/ 252043 h 1281393"/>
                <a:gd name="connsiteX696" fmla="*/ 1175363 w 1534277"/>
                <a:gd name="connsiteY696" fmla="*/ 238369 h 1281393"/>
                <a:gd name="connsiteX697" fmla="*/ 1173964 w 1534277"/>
                <a:gd name="connsiteY697" fmla="*/ 236660 h 1281393"/>
                <a:gd name="connsiteX698" fmla="*/ 1185463 w 1534277"/>
                <a:gd name="connsiteY698" fmla="*/ 230911 h 1281393"/>
                <a:gd name="connsiteX699" fmla="*/ 1171323 w 1534277"/>
                <a:gd name="connsiteY699" fmla="*/ 238369 h 1281393"/>
                <a:gd name="connsiteX700" fmla="*/ 1183909 w 1534277"/>
                <a:gd name="connsiteY700" fmla="*/ 254063 h 1281393"/>
                <a:gd name="connsiteX701" fmla="*/ 1166040 w 1534277"/>
                <a:gd name="connsiteY701" fmla="*/ 267426 h 1281393"/>
                <a:gd name="connsiteX702" fmla="*/ 1157649 w 1534277"/>
                <a:gd name="connsiteY702" fmla="*/ 258258 h 1281393"/>
                <a:gd name="connsiteX703" fmla="*/ 1153454 w 1534277"/>
                <a:gd name="connsiteY703" fmla="*/ 252664 h 1281393"/>
                <a:gd name="connsiteX704" fmla="*/ 1171323 w 1534277"/>
                <a:gd name="connsiteY704" fmla="*/ 238369 h 1281393"/>
                <a:gd name="connsiteX705" fmla="*/ 1137139 w 1534277"/>
                <a:gd name="connsiteY705" fmla="*/ 269912 h 1281393"/>
                <a:gd name="connsiteX706" fmla="*/ 1149880 w 1534277"/>
                <a:gd name="connsiteY706" fmla="*/ 256238 h 1281393"/>
                <a:gd name="connsiteX707" fmla="*/ 1155629 w 1534277"/>
                <a:gd name="connsiteY707" fmla="*/ 264318 h 1281393"/>
                <a:gd name="connsiteX708" fmla="*/ 1161378 w 1534277"/>
                <a:gd name="connsiteY708" fmla="*/ 271310 h 1281393"/>
                <a:gd name="connsiteX709" fmla="*/ 1151434 w 1534277"/>
                <a:gd name="connsiteY709" fmla="*/ 279856 h 1281393"/>
                <a:gd name="connsiteX710" fmla="*/ 1137139 w 1534277"/>
                <a:gd name="connsiteY710" fmla="*/ 269912 h 1281393"/>
                <a:gd name="connsiteX711" fmla="*/ 1176140 w 1534277"/>
                <a:gd name="connsiteY711" fmla="*/ 287315 h 1281393"/>
                <a:gd name="connsiteX712" fmla="*/ 1156872 w 1534277"/>
                <a:gd name="connsiteY712" fmla="*/ 282498 h 1281393"/>
                <a:gd name="connsiteX713" fmla="*/ 1165263 w 1534277"/>
                <a:gd name="connsiteY713" fmla="*/ 275506 h 1281393"/>
                <a:gd name="connsiteX714" fmla="*/ 1176450 w 1534277"/>
                <a:gd name="connsiteY714" fmla="*/ 287004 h 1281393"/>
                <a:gd name="connsiteX715" fmla="*/ 1176140 w 1534277"/>
                <a:gd name="connsiteY715" fmla="*/ 287315 h 1281393"/>
                <a:gd name="connsiteX716" fmla="*/ 1169924 w 1534277"/>
                <a:gd name="connsiteY716" fmla="*/ 271932 h 1281393"/>
                <a:gd name="connsiteX717" fmla="*/ 1187638 w 1534277"/>
                <a:gd name="connsiteY717" fmla="*/ 258724 h 1281393"/>
                <a:gd name="connsiteX718" fmla="*/ 1196805 w 1534277"/>
                <a:gd name="connsiteY718" fmla="*/ 269912 h 1281393"/>
                <a:gd name="connsiteX719" fmla="*/ 1198670 w 1534277"/>
                <a:gd name="connsiteY719" fmla="*/ 272243 h 1281393"/>
                <a:gd name="connsiteX720" fmla="*/ 1181889 w 1534277"/>
                <a:gd name="connsiteY720" fmla="*/ 283430 h 1281393"/>
                <a:gd name="connsiteX721" fmla="*/ 1169924 w 1534277"/>
                <a:gd name="connsiteY721" fmla="*/ 271932 h 1281393"/>
                <a:gd name="connsiteX722" fmla="*/ 1194786 w 1534277"/>
                <a:gd name="connsiteY722" fmla="*/ 293686 h 1281393"/>
                <a:gd name="connsiteX723" fmla="*/ 1187327 w 1534277"/>
                <a:gd name="connsiteY723" fmla="*/ 287781 h 1281393"/>
                <a:gd name="connsiteX724" fmla="*/ 1203332 w 1534277"/>
                <a:gd name="connsiteY724" fmla="*/ 277370 h 1281393"/>
                <a:gd name="connsiteX725" fmla="*/ 1213121 w 1534277"/>
                <a:gd name="connsiteY725" fmla="*/ 287781 h 1281393"/>
                <a:gd name="connsiteX726" fmla="*/ 1200535 w 1534277"/>
                <a:gd name="connsiteY726" fmla="*/ 297104 h 1281393"/>
                <a:gd name="connsiteX727" fmla="*/ 1194786 w 1534277"/>
                <a:gd name="connsiteY727" fmla="*/ 293686 h 1281393"/>
                <a:gd name="connsiteX728" fmla="*/ 1226794 w 1534277"/>
                <a:gd name="connsiteY728" fmla="*/ 308758 h 1281393"/>
                <a:gd name="connsiteX729" fmla="*/ 1205973 w 1534277"/>
                <a:gd name="connsiteY729" fmla="*/ 300522 h 1281393"/>
                <a:gd name="connsiteX730" fmla="*/ 1217316 w 1534277"/>
                <a:gd name="connsiteY730" fmla="*/ 292287 h 1281393"/>
                <a:gd name="connsiteX731" fmla="*/ 1231456 w 1534277"/>
                <a:gd name="connsiteY731" fmla="*/ 305339 h 1281393"/>
                <a:gd name="connsiteX732" fmla="*/ 1226794 w 1534277"/>
                <a:gd name="connsiteY732" fmla="*/ 308758 h 1281393"/>
                <a:gd name="connsiteX733" fmla="*/ 1235340 w 1534277"/>
                <a:gd name="connsiteY733" fmla="*/ 302387 h 1281393"/>
                <a:gd name="connsiteX734" fmla="*/ 1228814 w 1534277"/>
                <a:gd name="connsiteY734" fmla="*/ 296793 h 1281393"/>
                <a:gd name="connsiteX735" fmla="*/ 1221356 w 1534277"/>
                <a:gd name="connsiteY735" fmla="*/ 289490 h 1281393"/>
                <a:gd name="connsiteX736" fmla="*/ 1237982 w 1534277"/>
                <a:gd name="connsiteY736" fmla="*/ 278147 h 1281393"/>
                <a:gd name="connsiteX737" fmla="*/ 1252432 w 1534277"/>
                <a:gd name="connsiteY737" fmla="*/ 289956 h 1281393"/>
                <a:gd name="connsiteX738" fmla="*/ 1235340 w 1534277"/>
                <a:gd name="connsiteY738" fmla="*/ 302387 h 1281393"/>
                <a:gd name="connsiteX739" fmla="*/ 1252277 w 1534277"/>
                <a:gd name="connsiteY739" fmla="*/ 314973 h 1281393"/>
                <a:gd name="connsiteX740" fmla="*/ 1240779 w 1534277"/>
                <a:gd name="connsiteY740" fmla="*/ 306893 h 1281393"/>
                <a:gd name="connsiteX741" fmla="*/ 1258182 w 1534277"/>
                <a:gd name="connsiteY741" fmla="*/ 294462 h 1281393"/>
                <a:gd name="connsiteX742" fmla="*/ 1268437 w 1534277"/>
                <a:gd name="connsiteY742" fmla="*/ 302232 h 1281393"/>
                <a:gd name="connsiteX743" fmla="*/ 1252277 w 1534277"/>
                <a:gd name="connsiteY743" fmla="*/ 314973 h 1281393"/>
                <a:gd name="connsiteX744" fmla="*/ 1286772 w 1534277"/>
                <a:gd name="connsiteY744" fmla="*/ 322897 h 1281393"/>
                <a:gd name="connsiteX745" fmla="*/ 1283975 w 1534277"/>
                <a:gd name="connsiteY745" fmla="*/ 321810 h 1281393"/>
                <a:gd name="connsiteX746" fmla="*/ 1258337 w 1534277"/>
                <a:gd name="connsiteY746" fmla="*/ 318236 h 1281393"/>
                <a:gd name="connsiteX747" fmla="*/ 1274186 w 1534277"/>
                <a:gd name="connsiteY747" fmla="*/ 305961 h 1281393"/>
                <a:gd name="connsiteX748" fmla="*/ 1293609 w 1534277"/>
                <a:gd name="connsiteY748" fmla="*/ 317304 h 1281393"/>
                <a:gd name="connsiteX749" fmla="*/ 1286772 w 1534277"/>
                <a:gd name="connsiteY749" fmla="*/ 322897 h 1281393"/>
                <a:gd name="connsiteX750" fmla="*/ 1278848 w 1534277"/>
                <a:gd name="connsiteY750" fmla="*/ 302232 h 1281393"/>
                <a:gd name="connsiteX751" fmla="*/ 1290812 w 1534277"/>
                <a:gd name="connsiteY751" fmla="*/ 293530 h 1281393"/>
                <a:gd name="connsiteX752" fmla="*/ 1296250 w 1534277"/>
                <a:gd name="connsiteY752" fmla="*/ 297725 h 1281393"/>
                <a:gd name="connsiteX753" fmla="*/ 1307749 w 1534277"/>
                <a:gd name="connsiteY753" fmla="*/ 305184 h 1281393"/>
                <a:gd name="connsiteX754" fmla="*/ 1298426 w 1534277"/>
                <a:gd name="connsiteY754" fmla="*/ 313108 h 1281393"/>
                <a:gd name="connsiteX755" fmla="*/ 1278848 w 1534277"/>
                <a:gd name="connsiteY755" fmla="*/ 302232 h 1281393"/>
                <a:gd name="connsiteX756" fmla="*/ 1318004 w 1534277"/>
                <a:gd name="connsiteY756" fmla="*/ 319790 h 1281393"/>
                <a:gd name="connsiteX757" fmla="*/ 1305263 w 1534277"/>
                <a:gd name="connsiteY757" fmla="*/ 316061 h 1281393"/>
                <a:gd name="connsiteX758" fmla="*/ 1303398 w 1534277"/>
                <a:gd name="connsiteY758" fmla="*/ 315284 h 1281393"/>
                <a:gd name="connsiteX759" fmla="*/ 1312255 w 1534277"/>
                <a:gd name="connsiteY759" fmla="*/ 308291 h 1281393"/>
                <a:gd name="connsiteX760" fmla="*/ 1324219 w 1534277"/>
                <a:gd name="connsiteY760" fmla="*/ 314818 h 1281393"/>
                <a:gd name="connsiteX761" fmla="*/ 1318004 w 1534277"/>
                <a:gd name="connsiteY761" fmla="*/ 319790 h 1281393"/>
                <a:gd name="connsiteX762" fmla="*/ 1316761 w 1534277"/>
                <a:gd name="connsiteY762" fmla="*/ 304562 h 1281393"/>
                <a:gd name="connsiteX763" fmla="*/ 1326705 w 1534277"/>
                <a:gd name="connsiteY763" fmla="*/ 296172 h 1281393"/>
                <a:gd name="connsiteX764" fmla="*/ 1337271 w 1534277"/>
                <a:gd name="connsiteY764" fmla="*/ 304407 h 1281393"/>
                <a:gd name="connsiteX765" fmla="*/ 1329036 w 1534277"/>
                <a:gd name="connsiteY765" fmla="*/ 311088 h 1281393"/>
                <a:gd name="connsiteX766" fmla="*/ 1316761 w 1534277"/>
                <a:gd name="connsiteY766" fmla="*/ 304562 h 1281393"/>
                <a:gd name="connsiteX767" fmla="*/ 1350790 w 1534277"/>
                <a:gd name="connsiteY767" fmla="*/ 320101 h 1281393"/>
                <a:gd name="connsiteX768" fmla="*/ 1336339 w 1534277"/>
                <a:gd name="connsiteY768" fmla="*/ 314973 h 1281393"/>
                <a:gd name="connsiteX769" fmla="*/ 1334164 w 1534277"/>
                <a:gd name="connsiteY769" fmla="*/ 313730 h 1281393"/>
                <a:gd name="connsiteX770" fmla="*/ 1341933 w 1534277"/>
                <a:gd name="connsiteY770" fmla="*/ 307825 h 1281393"/>
                <a:gd name="connsiteX771" fmla="*/ 1354519 w 1534277"/>
                <a:gd name="connsiteY771" fmla="*/ 316527 h 1281393"/>
                <a:gd name="connsiteX772" fmla="*/ 1350790 w 1534277"/>
                <a:gd name="connsiteY772" fmla="*/ 320101 h 1281393"/>
                <a:gd name="connsiteX773" fmla="*/ 1375962 w 1534277"/>
                <a:gd name="connsiteY773" fmla="*/ 319945 h 1281393"/>
                <a:gd name="connsiteX774" fmla="*/ 1363376 w 1534277"/>
                <a:gd name="connsiteY774" fmla="*/ 313574 h 1281393"/>
                <a:gd name="connsiteX775" fmla="*/ 1385440 w 1534277"/>
                <a:gd name="connsiteY775" fmla="*/ 293841 h 1281393"/>
                <a:gd name="connsiteX776" fmla="*/ 1397715 w 1534277"/>
                <a:gd name="connsiteY776" fmla="*/ 299901 h 1281393"/>
                <a:gd name="connsiteX777" fmla="*/ 1375962 w 1534277"/>
                <a:gd name="connsiteY777" fmla="*/ 319945 h 1281393"/>
                <a:gd name="connsiteX778" fmla="*/ 1403464 w 1534277"/>
                <a:gd name="connsiteY778" fmla="*/ 294618 h 1281393"/>
                <a:gd name="connsiteX779" fmla="*/ 1391034 w 1534277"/>
                <a:gd name="connsiteY779" fmla="*/ 288869 h 1281393"/>
                <a:gd name="connsiteX780" fmla="*/ 1402843 w 1534277"/>
                <a:gd name="connsiteY780" fmla="*/ 278769 h 1281393"/>
                <a:gd name="connsiteX781" fmla="*/ 1410301 w 1534277"/>
                <a:gd name="connsiteY781" fmla="*/ 282964 h 1281393"/>
                <a:gd name="connsiteX782" fmla="*/ 1414030 w 1534277"/>
                <a:gd name="connsiteY782" fmla="*/ 284829 h 1281393"/>
                <a:gd name="connsiteX783" fmla="*/ 1403464 w 1534277"/>
                <a:gd name="connsiteY783" fmla="*/ 294618 h 1281393"/>
                <a:gd name="connsiteX784" fmla="*/ 1434852 w 1534277"/>
                <a:gd name="connsiteY784" fmla="*/ 286072 h 1281393"/>
                <a:gd name="connsiteX785" fmla="*/ 1426616 w 1534277"/>
                <a:gd name="connsiteY785" fmla="*/ 283741 h 1281393"/>
                <a:gd name="connsiteX786" fmla="*/ 1444175 w 1534277"/>
                <a:gd name="connsiteY786" fmla="*/ 268669 h 1281393"/>
                <a:gd name="connsiteX787" fmla="*/ 1455207 w 1534277"/>
                <a:gd name="connsiteY787" fmla="*/ 270844 h 1281393"/>
                <a:gd name="connsiteX788" fmla="*/ 1434852 w 1534277"/>
                <a:gd name="connsiteY788" fmla="*/ 286072 h 1281393"/>
                <a:gd name="connsiteX789" fmla="*/ 845330 w 1534277"/>
                <a:gd name="connsiteY789" fmla="*/ 165339 h 1281393"/>
                <a:gd name="connsiteX790" fmla="*/ 828859 w 1534277"/>
                <a:gd name="connsiteY790" fmla="*/ 170933 h 1281393"/>
                <a:gd name="connsiteX791" fmla="*/ 826218 w 1534277"/>
                <a:gd name="connsiteY791" fmla="*/ 168913 h 1281393"/>
                <a:gd name="connsiteX792" fmla="*/ 813632 w 1534277"/>
                <a:gd name="connsiteY792" fmla="*/ 169069 h 1281393"/>
                <a:gd name="connsiteX793" fmla="*/ 833832 w 1534277"/>
                <a:gd name="connsiteY793" fmla="*/ 176216 h 1281393"/>
                <a:gd name="connsiteX794" fmla="*/ 847816 w 1534277"/>
                <a:gd name="connsiteY794" fmla="*/ 171089 h 1281393"/>
                <a:gd name="connsiteX795" fmla="*/ 845330 w 1534277"/>
                <a:gd name="connsiteY795" fmla="*/ 165339 h 1281393"/>
                <a:gd name="connsiteX796" fmla="*/ 778826 w 1534277"/>
                <a:gd name="connsiteY796" fmla="*/ 178547 h 1281393"/>
                <a:gd name="connsiteX797" fmla="*/ 769192 w 1534277"/>
                <a:gd name="connsiteY797" fmla="*/ 186627 h 1281393"/>
                <a:gd name="connsiteX798" fmla="*/ 772766 w 1534277"/>
                <a:gd name="connsiteY798" fmla="*/ 192376 h 1281393"/>
                <a:gd name="connsiteX799" fmla="*/ 791257 w 1534277"/>
                <a:gd name="connsiteY799" fmla="*/ 188025 h 1281393"/>
                <a:gd name="connsiteX800" fmla="*/ 791412 w 1534277"/>
                <a:gd name="connsiteY800" fmla="*/ 188181 h 1281393"/>
                <a:gd name="connsiteX801" fmla="*/ 793277 w 1534277"/>
                <a:gd name="connsiteY801" fmla="*/ 188647 h 1281393"/>
                <a:gd name="connsiteX802" fmla="*/ 794986 w 1534277"/>
                <a:gd name="connsiteY802" fmla="*/ 187559 h 1281393"/>
                <a:gd name="connsiteX803" fmla="*/ 795297 w 1534277"/>
                <a:gd name="connsiteY803" fmla="*/ 186938 h 1281393"/>
                <a:gd name="connsiteX804" fmla="*/ 804930 w 1534277"/>
                <a:gd name="connsiteY804" fmla="*/ 184762 h 1281393"/>
                <a:gd name="connsiteX805" fmla="*/ 735941 w 1534277"/>
                <a:gd name="connsiteY805" fmla="*/ 209623 h 1281393"/>
                <a:gd name="connsiteX806" fmla="*/ 730036 w 1534277"/>
                <a:gd name="connsiteY806" fmla="*/ 215994 h 1281393"/>
                <a:gd name="connsiteX807" fmla="*/ 734542 w 1534277"/>
                <a:gd name="connsiteY807" fmla="*/ 219257 h 1281393"/>
                <a:gd name="connsiteX808" fmla="*/ 737650 w 1534277"/>
                <a:gd name="connsiteY808" fmla="*/ 218791 h 1281393"/>
                <a:gd name="connsiteX809" fmla="*/ 721956 w 1534277"/>
                <a:gd name="connsiteY809" fmla="*/ 225473 h 1281393"/>
                <a:gd name="connsiteX810" fmla="*/ 707195 w 1534277"/>
                <a:gd name="connsiteY810" fmla="*/ 242875 h 1281393"/>
                <a:gd name="connsiteX811" fmla="*/ 756296 w 1534277"/>
                <a:gd name="connsiteY811" fmla="*/ 226560 h 1281393"/>
                <a:gd name="connsiteX812" fmla="*/ 722112 w 1534277"/>
                <a:gd name="connsiteY812" fmla="*/ 244895 h 1281393"/>
                <a:gd name="connsiteX813" fmla="*/ 697095 w 1534277"/>
                <a:gd name="connsiteY813" fmla="*/ 254218 h 1281393"/>
                <a:gd name="connsiteX814" fmla="*/ 696940 w 1534277"/>
                <a:gd name="connsiteY814" fmla="*/ 254218 h 1281393"/>
                <a:gd name="connsiteX815" fmla="*/ 677983 w 1534277"/>
                <a:gd name="connsiteY815" fmla="*/ 272087 h 1281393"/>
                <a:gd name="connsiteX816" fmla="*/ 700669 w 1534277"/>
                <a:gd name="connsiteY816" fmla="*/ 266338 h 1281393"/>
                <a:gd name="connsiteX817" fmla="*/ 643799 w 1534277"/>
                <a:gd name="connsiteY817" fmla="*/ 294307 h 1281393"/>
                <a:gd name="connsiteX818" fmla="*/ 645974 w 1534277"/>
                <a:gd name="connsiteY818" fmla="*/ 301455 h 1281393"/>
                <a:gd name="connsiteX819" fmla="*/ 676895 w 1534277"/>
                <a:gd name="connsiteY819" fmla="*/ 293996 h 1281393"/>
                <a:gd name="connsiteX820" fmla="*/ 645197 w 1534277"/>
                <a:gd name="connsiteY820" fmla="*/ 316527 h 1281393"/>
                <a:gd name="connsiteX821" fmla="*/ 621734 w 1534277"/>
                <a:gd name="connsiteY821" fmla="*/ 330822 h 1281393"/>
                <a:gd name="connsiteX822" fmla="*/ 626240 w 1534277"/>
                <a:gd name="connsiteY822" fmla="*/ 338125 h 1281393"/>
                <a:gd name="connsiteX823" fmla="*/ 682334 w 1534277"/>
                <a:gd name="connsiteY823" fmla="*/ 299901 h 1281393"/>
                <a:gd name="connsiteX824" fmla="*/ 692589 w 1534277"/>
                <a:gd name="connsiteY824" fmla="*/ 279546 h 1281393"/>
                <a:gd name="connsiteX825" fmla="*/ 694143 w 1534277"/>
                <a:gd name="connsiteY825" fmla="*/ 278769 h 1281393"/>
                <a:gd name="connsiteX826" fmla="*/ 692589 w 1534277"/>
                <a:gd name="connsiteY826" fmla="*/ 279235 h 1281393"/>
                <a:gd name="connsiteX827" fmla="*/ 768416 w 1534277"/>
                <a:gd name="connsiteY827" fmla="*/ 217082 h 1281393"/>
                <a:gd name="connsiteX828" fmla="*/ 774009 w 1534277"/>
                <a:gd name="connsiteY828" fmla="*/ 217703 h 1281393"/>
                <a:gd name="connsiteX829" fmla="*/ 769659 w 1534277"/>
                <a:gd name="connsiteY829" fmla="*/ 213974 h 1281393"/>
                <a:gd name="connsiteX830" fmla="*/ 765929 w 1534277"/>
                <a:gd name="connsiteY830" fmla="*/ 215062 h 1281393"/>
                <a:gd name="connsiteX831" fmla="*/ 791412 w 1534277"/>
                <a:gd name="connsiteY831" fmla="*/ 203564 h 1281393"/>
                <a:gd name="connsiteX832" fmla="*/ 792345 w 1534277"/>
                <a:gd name="connsiteY832" fmla="*/ 197814 h 1281393"/>
                <a:gd name="connsiteX833" fmla="*/ 822955 w 1534277"/>
                <a:gd name="connsiteY833" fmla="*/ 179790 h 1281393"/>
                <a:gd name="connsiteX834" fmla="*/ 778826 w 1534277"/>
                <a:gd name="connsiteY834" fmla="*/ 178547 h 1281393"/>
                <a:gd name="connsiteX835" fmla="*/ 749614 w 1534277"/>
                <a:gd name="connsiteY835" fmla="*/ 249712 h 1281393"/>
                <a:gd name="connsiteX836" fmla="*/ 749770 w 1534277"/>
                <a:gd name="connsiteY836" fmla="*/ 249557 h 1281393"/>
                <a:gd name="connsiteX837" fmla="*/ 750702 w 1534277"/>
                <a:gd name="connsiteY837" fmla="*/ 249091 h 1281393"/>
                <a:gd name="connsiteX838" fmla="*/ 751945 w 1534277"/>
                <a:gd name="connsiteY838" fmla="*/ 245828 h 1281393"/>
                <a:gd name="connsiteX839" fmla="*/ 733610 w 1534277"/>
                <a:gd name="connsiteY839" fmla="*/ 259191 h 1281393"/>
                <a:gd name="connsiteX840" fmla="*/ 749614 w 1534277"/>
                <a:gd name="connsiteY840" fmla="*/ 249712 h 1281393"/>
                <a:gd name="connsiteX841" fmla="*/ 706884 w 1534277"/>
                <a:gd name="connsiteY841" fmla="*/ 137215 h 1281393"/>
                <a:gd name="connsiteX842" fmla="*/ 704709 w 1534277"/>
                <a:gd name="connsiteY842" fmla="*/ 138614 h 1281393"/>
                <a:gd name="connsiteX843" fmla="*/ 701290 w 1534277"/>
                <a:gd name="connsiteY843" fmla="*/ 141255 h 1281393"/>
                <a:gd name="connsiteX844" fmla="*/ 690724 w 1534277"/>
                <a:gd name="connsiteY844" fmla="*/ 151044 h 1281393"/>
                <a:gd name="connsiteX845" fmla="*/ 677051 w 1534277"/>
                <a:gd name="connsiteY845" fmla="*/ 162387 h 1281393"/>
                <a:gd name="connsiteX846" fmla="*/ 663843 w 1534277"/>
                <a:gd name="connsiteY846" fmla="*/ 170312 h 1281393"/>
                <a:gd name="connsiteX847" fmla="*/ 667261 w 1534277"/>
                <a:gd name="connsiteY847" fmla="*/ 177770 h 1281393"/>
                <a:gd name="connsiteX848" fmla="*/ 693987 w 1534277"/>
                <a:gd name="connsiteY848" fmla="*/ 157104 h 1281393"/>
                <a:gd name="connsiteX849" fmla="*/ 704398 w 1534277"/>
                <a:gd name="connsiteY849" fmla="*/ 146072 h 1281393"/>
                <a:gd name="connsiteX850" fmla="*/ 707506 w 1534277"/>
                <a:gd name="connsiteY850" fmla="*/ 142343 h 1281393"/>
                <a:gd name="connsiteX851" fmla="*/ 708438 w 1534277"/>
                <a:gd name="connsiteY851" fmla="*/ 141100 h 1281393"/>
                <a:gd name="connsiteX852" fmla="*/ 708749 w 1534277"/>
                <a:gd name="connsiteY852" fmla="*/ 141100 h 1281393"/>
                <a:gd name="connsiteX853" fmla="*/ 708904 w 1534277"/>
                <a:gd name="connsiteY853" fmla="*/ 140944 h 1281393"/>
                <a:gd name="connsiteX854" fmla="*/ 706884 w 1534277"/>
                <a:gd name="connsiteY854" fmla="*/ 137215 h 1281393"/>
                <a:gd name="connsiteX855" fmla="*/ 624842 w 1534277"/>
                <a:gd name="connsiteY855" fmla="*/ 209468 h 1281393"/>
                <a:gd name="connsiteX856" fmla="*/ 616607 w 1534277"/>
                <a:gd name="connsiteY856" fmla="*/ 219102 h 1281393"/>
                <a:gd name="connsiteX857" fmla="*/ 607128 w 1534277"/>
                <a:gd name="connsiteY857" fmla="*/ 228425 h 1281393"/>
                <a:gd name="connsiteX858" fmla="*/ 587395 w 1534277"/>
                <a:gd name="connsiteY858" fmla="*/ 232309 h 1281393"/>
                <a:gd name="connsiteX859" fmla="*/ 616607 w 1534277"/>
                <a:gd name="connsiteY859" fmla="*/ 203097 h 1281393"/>
                <a:gd name="connsiteX860" fmla="*/ 615830 w 1534277"/>
                <a:gd name="connsiteY860" fmla="*/ 197814 h 1281393"/>
                <a:gd name="connsiteX861" fmla="*/ 581956 w 1534277"/>
                <a:gd name="connsiteY861" fmla="*/ 222831 h 1281393"/>
                <a:gd name="connsiteX862" fmla="*/ 580247 w 1534277"/>
                <a:gd name="connsiteY862" fmla="*/ 234329 h 1281393"/>
                <a:gd name="connsiteX863" fmla="*/ 590658 w 1534277"/>
                <a:gd name="connsiteY863" fmla="*/ 241011 h 1281393"/>
                <a:gd name="connsiteX864" fmla="*/ 613033 w 1534277"/>
                <a:gd name="connsiteY864" fmla="*/ 234485 h 1281393"/>
                <a:gd name="connsiteX865" fmla="*/ 623133 w 1534277"/>
                <a:gd name="connsiteY865" fmla="*/ 224385 h 1281393"/>
                <a:gd name="connsiteX866" fmla="*/ 630280 w 1534277"/>
                <a:gd name="connsiteY866" fmla="*/ 212265 h 1281393"/>
                <a:gd name="connsiteX867" fmla="*/ 624842 w 1534277"/>
                <a:gd name="connsiteY867" fmla="*/ 209468 h 1281393"/>
                <a:gd name="connsiteX868" fmla="*/ 683110 w 1534277"/>
                <a:gd name="connsiteY868" fmla="*/ 340922 h 1281393"/>
                <a:gd name="connsiteX869" fmla="*/ 655297 w 1534277"/>
                <a:gd name="connsiteY869" fmla="*/ 364074 h 1281393"/>
                <a:gd name="connsiteX870" fmla="*/ 659648 w 1534277"/>
                <a:gd name="connsiteY870" fmla="*/ 369357 h 1281393"/>
                <a:gd name="connsiteX871" fmla="*/ 687461 w 1534277"/>
                <a:gd name="connsiteY871" fmla="*/ 346360 h 1281393"/>
                <a:gd name="connsiteX872" fmla="*/ 683110 w 1534277"/>
                <a:gd name="connsiteY872" fmla="*/ 340922 h 1281393"/>
                <a:gd name="connsiteX873" fmla="*/ 728327 w 1534277"/>
                <a:gd name="connsiteY873" fmla="*/ 330356 h 1281393"/>
                <a:gd name="connsiteX874" fmla="*/ 656540 w 1534277"/>
                <a:gd name="connsiteY874" fmla="*/ 395927 h 1281393"/>
                <a:gd name="connsiteX875" fmla="*/ 661202 w 1534277"/>
                <a:gd name="connsiteY875" fmla="*/ 400433 h 1281393"/>
                <a:gd name="connsiteX876" fmla="*/ 733299 w 1534277"/>
                <a:gd name="connsiteY876" fmla="*/ 336571 h 1281393"/>
                <a:gd name="connsiteX877" fmla="*/ 728327 w 1534277"/>
                <a:gd name="connsiteY877" fmla="*/ 330356 h 1281393"/>
                <a:gd name="connsiteX878" fmla="*/ 931878 w 1534277"/>
                <a:gd name="connsiteY878" fmla="*/ 224074 h 1281393"/>
                <a:gd name="connsiteX879" fmla="*/ 835230 w 1534277"/>
                <a:gd name="connsiteY879" fmla="*/ 310933 h 1281393"/>
                <a:gd name="connsiteX880" fmla="*/ 840202 w 1534277"/>
                <a:gd name="connsiteY880" fmla="*/ 317148 h 1281393"/>
                <a:gd name="connsiteX881" fmla="*/ 936540 w 1534277"/>
                <a:gd name="connsiteY881" fmla="*/ 229979 h 1281393"/>
                <a:gd name="connsiteX882" fmla="*/ 931878 w 1534277"/>
                <a:gd name="connsiteY882" fmla="*/ 224074 h 1281393"/>
                <a:gd name="connsiteX883" fmla="*/ 900802 w 1534277"/>
                <a:gd name="connsiteY883" fmla="*/ 223297 h 1281393"/>
                <a:gd name="connsiteX884" fmla="*/ 854187 w 1534277"/>
                <a:gd name="connsiteY884" fmla="*/ 268047 h 1281393"/>
                <a:gd name="connsiteX885" fmla="*/ 858071 w 1534277"/>
                <a:gd name="connsiteY885" fmla="*/ 272709 h 1281393"/>
                <a:gd name="connsiteX886" fmla="*/ 904531 w 1534277"/>
                <a:gd name="connsiteY886" fmla="*/ 227803 h 1281393"/>
                <a:gd name="connsiteX887" fmla="*/ 900802 w 1534277"/>
                <a:gd name="connsiteY887" fmla="*/ 223297 h 1281393"/>
                <a:gd name="connsiteX888" fmla="*/ 851701 w 1534277"/>
                <a:gd name="connsiteY888" fmla="*/ 330667 h 1281393"/>
                <a:gd name="connsiteX889" fmla="*/ 934675 w 1534277"/>
                <a:gd name="connsiteY889" fmla="*/ 257326 h 1281393"/>
                <a:gd name="connsiteX890" fmla="*/ 930013 w 1534277"/>
                <a:gd name="connsiteY890" fmla="*/ 253908 h 1281393"/>
                <a:gd name="connsiteX891" fmla="*/ 799181 w 1534277"/>
                <a:gd name="connsiteY891" fmla="*/ 360811 h 1281393"/>
                <a:gd name="connsiteX892" fmla="*/ 803687 w 1534277"/>
                <a:gd name="connsiteY892" fmla="*/ 366249 h 1281393"/>
                <a:gd name="connsiteX893" fmla="*/ 847039 w 1534277"/>
                <a:gd name="connsiteY893" fmla="*/ 334085 h 1281393"/>
                <a:gd name="connsiteX894" fmla="*/ 842688 w 1534277"/>
                <a:gd name="connsiteY894" fmla="*/ 354285 h 1281393"/>
                <a:gd name="connsiteX895" fmla="*/ 829326 w 1534277"/>
                <a:gd name="connsiteY895" fmla="*/ 365162 h 1281393"/>
                <a:gd name="connsiteX896" fmla="*/ 818293 w 1534277"/>
                <a:gd name="connsiteY896" fmla="*/ 373552 h 1281393"/>
                <a:gd name="connsiteX897" fmla="*/ 820003 w 1534277"/>
                <a:gd name="connsiteY897" fmla="*/ 364695 h 1281393"/>
                <a:gd name="connsiteX898" fmla="*/ 814409 w 1534277"/>
                <a:gd name="connsiteY898" fmla="*/ 363918 h 1281393"/>
                <a:gd name="connsiteX899" fmla="*/ 811612 w 1534277"/>
                <a:gd name="connsiteY899" fmla="*/ 378835 h 1281393"/>
                <a:gd name="connsiteX900" fmla="*/ 777894 w 1534277"/>
                <a:gd name="connsiteY900" fmla="*/ 403230 h 1281393"/>
                <a:gd name="connsiteX901" fmla="*/ 773699 w 1534277"/>
                <a:gd name="connsiteY901" fmla="*/ 404784 h 1281393"/>
                <a:gd name="connsiteX902" fmla="*/ 773388 w 1534277"/>
                <a:gd name="connsiteY902" fmla="*/ 406183 h 1281393"/>
                <a:gd name="connsiteX903" fmla="*/ 767794 w 1534277"/>
                <a:gd name="connsiteY903" fmla="*/ 410067 h 1281393"/>
                <a:gd name="connsiteX904" fmla="*/ 767483 w 1534277"/>
                <a:gd name="connsiteY904" fmla="*/ 393907 h 1281393"/>
                <a:gd name="connsiteX905" fmla="*/ 762666 w 1534277"/>
                <a:gd name="connsiteY905" fmla="*/ 393907 h 1281393"/>
                <a:gd name="connsiteX906" fmla="*/ 760957 w 1534277"/>
                <a:gd name="connsiteY906" fmla="*/ 414729 h 1281393"/>
                <a:gd name="connsiteX907" fmla="*/ 743399 w 1534277"/>
                <a:gd name="connsiteY907" fmla="*/ 426227 h 1281393"/>
                <a:gd name="connsiteX908" fmla="*/ 746507 w 1534277"/>
                <a:gd name="connsiteY908" fmla="*/ 431355 h 1281393"/>
                <a:gd name="connsiteX909" fmla="*/ 759403 w 1534277"/>
                <a:gd name="connsiteY909" fmla="*/ 424362 h 1281393"/>
                <a:gd name="connsiteX910" fmla="*/ 757694 w 1534277"/>
                <a:gd name="connsiteY910" fmla="*/ 432908 h 1281393"/>
                <a:gd name="connsiteX911" fmla="*/ 720247 w 1534277"/>
                <a:gd name="connsiteY911" fmla="*/ 464762 h 1281393"/>
                <a:gd name="connsiteX912" fmla="*/ 724442 w 1534277"/>
                <a:gd name="connsiteY912" fmla="*/ 468802 h 1281393"/>
                <a:gd name="connsiteX913" fmla="*/ 754897 w 1534277"/>
                <a:gd name="connsiteY913" fmla="*/ 445650 h 1281393"/>
                <a:gd name="connsiteX914" fmla="*/ 739670 w 1534277"/>
                <a:gd name="connsiteY914" fmla="*/ 492420 h 1281393"/>
                <a:gd name="connsiteX915" fmla="*/ 702223 w 1534277"/>
                <a:gd name="connsiteY915" fmla="*/ 521477 h 1281393"/>
                <a:gd name="connsiteX916" fmla="*/ 727550 w 1534277"/>
                <a:gd name="connsiteY916" fmla="*/ 404163 h 1281393"/>
                <a:gd name="connsiteX917" fmla="*/ 773388 w 1534277"/>
                <a:gd name="connsiteY917" fmla="*/ 355217 h 1281393"/>
                <a:gd name="connsiteX918" fmla="*/ 769037 w 1534277"/>
                <a:gd name="connsiteY918" fmla="*/ 349779 h 1281393"/>
                <a:gd name="connsiteX919" fmla="*/ 729881 w 1534277"/>
                <a:gd name="connsiteY919" fmla="*/ 391421 h 1281393"/>
                <a:gd name="connsiteX920" fmla="*/ 684664 w 1534277"/>
                <a:gd name="connsiteY920" fmla="*/ 428247 h 1281393"/>
                <a:gd name="connsiteX921" fmla="*/ 687461 w 1534277"/>
                <a:gd name="connsiteY921" fmla="*/ 434618 h 1281393"/>
                <a:gd name="connsiteX922" fmla="*/ 721956 w 1534277"/>
                <a:gd name="connsiteY922" fmla="*/ 409601 h 1281393"/>
                <a:gd name="connsiteX923" fmla="*/ 694764 w 1534277"/>
                <a:gd name="connsiteY923" fmla="*/ 525827 h 1281393"/>
                <a:gd name="connsiteX924" fmla="*/ 695541 w 1534277"/>
                <a:gd name="connsiteY924" fmla="*/ 528624 h 1281393"/>
                <a:gd name="connsiteX925" fmla="*/ 699115 w 1534277"/>
                <a:gd name="connsiteY925" fmla="*/ 532509 h 1281393"/>
                <a:gd name="connsiteX926" fmla="*/ 731590 w 1534277"/>
                <a:gd name="connsiteY926" fmla="*/ 511066 h 1281393"/>
                <a:gd name="connsiteX927" fmla="*/ 703466 w 1534277"/>
                <a:gd name="connsiteY927" fmla="*/ 567470 h 1281393"/>
                <a:gd name="connsiteX928" fmla="*/ 703000 w 1534277"/>
                <a:gd name="connsiteY928" fmla="*/ 567625 h 1281393"/>
                <a:gd name="connsiteX929" fmla="*/ 704864 w 1534277"/>
                <a:gd name="connsiteY929" fmla="*/ 571821 h 1281393"/>
                <a:gd name="connsiteX930" fmla="*/ 752100 w 1534277"/>
                <a:gd name="connsiteY930" fmla="*/ 545716 h 1281393"/>
                <a:gd name="connsiteX931" fmla="*/ 752877 w 1534277"/>
                <a:gd name="connsiteY931" fmla="*/ 547736 h 1281393"/>
                <a:gd name="connsiteX932" fmla="*/ 722422 w 1534277"/>
                <a:gd name="connsiteY932" fmla="*/ 569801 h 1281393"/>
                <a:gd name="connsiteX933" fmla="*/ 721335 w 1534277"/>
                <a:gd name="connsiteY933" fmla="*/ 570422 h 1281393"/>
                <a:gd name="connsiteX934" fmla="*/ 724442 w 1534277"/>
                <a:gd name="connsiteY934" fmla="*/ 575705 h 1281393"/>
                <a:gd name="connsiteX935" fmla="*/ 764065 w 1534277"/>
                <a:gd name="connsiteY935" fmla="*/ 548047 h 1281393"/>
                <a:gd name="connsiteX936" fmla="*/ 785352 w 1534277"/>
                <a:gd name="connsiteY936" fmla="*/ 529867 h 1281393"/>
                <a:gd name="connsiteX937" fmla="*/ 786595 w 1534277"/>
                <a:gd name="connsiteY937" fmla="*/ 529246 h 1281393"/>
                <a:gd name="connsiteX938" fmla="*/ 786906 w 1534277"/>
                <a:gd name="connsiteY938" fmla="*/ 528469 h 1281393"/>
                <a:gd name="connsiteX939" fmla="*/ 820313 w 1534277"/>
                <a:gd name="connsiteY939" fmla="*/ 498635 h 1281393"/>
                <a:gd name="connsiteX940" fmla="*/ 819070 w 1534277"/>
                <a:gd name="connsiteY940" fmla="*/ 491954 h 1281393"/>
                <a:gd name="connsiteX941" fmla="*/ 819536 w 1534277"/>
                <a:gd name="connsiteY941" fmla="*/ 490711 h 1281393"/>
                <a:gd name="connsiteX942" fmla="*/ 842533 w 1534277"/>
                <a:gd name="connsiteY942" fmla="*/ 472220 h 1281393"/>
                <a:gd name="connsiteX943" fmla="*/ 841445 w 1534277"/>
                <a:gd name="connsiteY943" fmla="*/ 475172 h 1281393"/>
                <a:gd name="connsiteX944" fmla="*/ 845019 w 1534277"/>
                <a:gd name="connsiteY944" fmla="*/ 476726 h 1281393"/>
                <a:gd name="connsiteX945" fmla="*/ 848127 w 1534277"/>
                <a:gd name="connsiteY945" fmla="*/ 467714 h 1281393"/>
                <a:gd name="connsiteX946" fmla="*/ 855585 w 1534277"/>
                <a:gd name="connsiteY946" fmla="*/ 461654 h 1281393"/>
                <a:gd name="connsiteX947" fmla="*/ 852633 w 1534277"/>
                <a:gd name="connsiteY947" fmla="*/ 455128 h 1281393"/>
                <a:gd name="connsiteX948" fmla="*/ 853721 w 1534277"/>
                <a:gd name="connsiteY948" fmla="*/ 452176 h 1281393"/>
                <a:gd name="connsiteX949" fmla="*/ 870657 w 1534277"/>
                <a:gd name="connsiteY949" fmla="*/ 440367 h 1281393"/>
                <a:gd name="connsiteX950" fmla="*/ 880602 w 1534277"/>
                <a:gd name="connsiteY950" fmla="*/ 433375 h 1281393"/>
                <a:gd name="connsiteX951" fmla="*/ 893499 w 1534277"/>
                <a:gd name="connsiteY951" fmla="*/ 424207 h 1281393"/>
                <a:gd name="connsiteX952" fmla="*/ 889303 w 1534277"/>
                <a:gd name="connsiteY952" fmla="*/ 419079 h 1281393"/>
                <a:gd name="connsiteX953" fmla="*/ 885108 w 1534277"/>
                <a:gd name="connsiteY953" fmla="*/ 422032 h 1281393"/>
                <a:gd name="connsiteX954" fmla="*/ 875163 w 1534277"/>
                <a:gd name="connsiteY954" fmla="*/ 428868 h 1281393"/>
                <a:gd name="connsiteX955" fmla="*/ 858071 w 1534277"/>
                <a:gd name="connsiteY955" fmla="*/ 440988 h 1281393"/>
                <a:gd name="connsiteX956" fmla="*/ 867084 w 1534277"/>
                <a:gd name="connsiteY956" fmla="*/ 415972 h 1281393"/>
                <a:gd name="connsiteX957" fmla="*/ 883088 w 1534277"/>
                <a:gd name="connsiteY957" fmla="*/ 407115 h 1281393"/>
                <a:gd name="connsiteX958" fmla="*/ 889614 w 1534277"/>
                <a:gd name="connsiteY958" fmla="*/ 403541 h 1281393"/>
                <a:gd name="connsiteX959" fmla="*/ 886817 w 1534277"/>
                <a:gd name="connsiteY959" fmla="*/ 396549 h 1281393"/>
                <a:gd name="connsiteX960" fmla="*/ 886506 w 1534277"/>
                <a:gd name="connsiteY960" fmla="*/ 396549 h 1281393"/>
                <a:gd name="connsiteX961" fmla="*/ 871124 w 1534277"/>
                <a:gd name="connsiteY961" fmla="*/ 404629 h 1281393"/>
                <a:gd name="connsiteX962" fmla="*/ 897539 w 1534277"/>
                <a:gd name="connsiteY962" fmla="*/ 321654 h 1281393"/>
                <a:gd name="connsiteX963" fmla="*/ 897383 w 1534277"/>
                <a:gd name="connsiteY963" fmla="*/ 319168 h 1281393"/>
                <a:gd name="connsiteX964" fmla="*/ 916340 w 1534277"/>
                <a:gd name="connsiteY964" fmla="*/ 304718 h 1281393"/>
                <a:gd name="connsiteX965" fmla="*/ 911523 w 1534277"/>
                <a:gd name="connsiteY965" fmla="*/ 298813 h 1281393"/>
                <a:gd name="connsiteX966" fmla="*/ 849059 w 1534277"/>
                <a:gd name="connsiteY966" fmla="*/ 348069 h 1281393"/>
                <a:gd name="connsiteX967" fmla="*/ 851234 w 1534277"/>
                <a:gd name="connsiteY967" fmla="*/ 330977 h 1281393"/>
                <a:gd name="connsiteX968" fmla="*/ 851701 w 1534277"/>
                <a:gd name="connsiteY968" fmla="*/ 330667 h 1281393"/>
                <a:gd name="connsiteX969" fmla="*/ 815807 w 1534277"/>
                <a:gd name="connsiteY969" fmla="*/ 385517 h 1281393"/>
                <a:gd name="connsiteX970" fmla="*/ 832744 w 1534277"/>
                <a:gd name="connsiteY970" fmla="*/ 371998 h 1281393"/>
                <a:gd name="connsiteX971" fmla="*/ 839892 w 1534277"/>
                <a:gd name="connsiteY971" fmla="*/ 366249 h 1281393"/>
                <a:gd name="connsiteX972" fmla="*/ 836629 w 1534277"/>
                <a:gd name="connsiteY972" fmla="*/ 379457 h 1281393"/>
                <a:gd name="connsiteX973" fmla="*/ 813477 w 1534277"/>
                <a:gd name="connsiteY973" fmla="*/ 394995 h 1281393"/>
                <a:gd name="connsiteX974" fmla="*/ 815807 w 1534277"/>
                <a:gd name="connsiteY974" fmla="*/ 385517 h 1281393"/>
                <a:gd name="connsiteX975" fmla="*/ 790946 w 1534277"/>
                <a:gd name="connsiteY975" fmla="*/ 466471 h 1281393"/>
                <a:gd name="connsiteX976" fmla="*/ 816118 w 1534277"/>
                <a:gd name="connsiteY976" fmla="*/ 448757 h 1281393"/>
                <a:gd name="connsiteX977" fmla="*/ 805397 w 1534277"/>
                <a:gd name="connsiteY977" fmla="*/ 476882 h 1281393"/>
                <a:gd name="connsiteX978" fmla="*/ 779914 w 1534277"/>
                <a:gd name="connsiteY978" fmla="*/ 493818 h 1281393"/>
                <a:gd name="connsiteX979" fmla="*/ 790946 w 1534277"/>
                <a:gd name="connsiteY979" fmla="*/ 466471 h 1281393"/>
                <a:gd name="connsiteX980" fmla="*/ 774165 w 1534277"/>
                <a:gd name="connsiteY980" fmla="*/ 497703 h 1281393"/>
                <a:gd name="connsiteX981" fmla="*/ 745264 w 1534277"/>
                <a:gd name="connsiteY981" fmla="*/ 517437 h 1281393"/>
                <a:gd name="connsiteX982" fmla="*/ 754587 w 1534277"/>
                <a:gd name="connsiteY982" fmla="*/ 493663 h 1281393"/>
                <a:gd name="connsiteX983" fmla="*/ 784886 w 1534277"/>
                <a:gd name="connsiteY983" fmla="*/ 470977 h 1281393"/>
                <a:gd name="connsiteX984" fmla="*/ 774165 w 1534277"/>
                <a:gd name="connsiteY984" fmla="*/ 497703 h 1281393"/>
                <a:gd name="connsiteX985" fmla="*/ 796384 w 1534277"/>
                <a:gd name="connsiteY985" fmla="*/ 451244 h 1281393"/>
                <a:gd name="connsiteX986" fmla="*/ 810524 w 1534277"/>
                <a:gd name="connsiteY986" fmla="*/ 405872 h 1281393"/>
                <a:gd name="connsiteX987" fmla="*/ 833832 w 1534277"/>
                <a:gd name="connsiteY987" fmla="*/ 390178 h 1281393"/>
                <a:gd name="connsiteX988" fmla="*/ 821712 w 1534277"/>
                <a:gd name="connsiteY988" fmla="*/ 432442 h 1281393"/>
                <a:gd name="connsiteX989" fmla="*/ 820780 w 1534277"/>
                <a:gd name="connsiteY989" fmla="*/ 434773 h 1281393"/>
                <a:gd name="connsiteX990" fmla="*/ 796384 w 1534277"/>
                <a:gd name="connsiteY990" fmla="*/ 451244 h 1281393"/>
                <a:gd name="connsiteX991" fmla="*/ 777272 w 1534277"/>
                <a:gd name="connsiteY991" fmla="*/ 413796 h 1281393"/>
                <a:gd name="connsiteX992" fmla="*/ 809281 w 1534277"/>
                <a:gd name="connsiteY992" fmla="*/ 390800 h 1281393"/>
                <a:gd name="connsiteX993" fmla="*/ 806950 w 1534277"/>
                <a:gd name="connsiteY993" fmla="*/ 399190 h 1281393"/>
                <a:gd name="connsiteX994" fmla="*/ 781468 w 1534277"/>
                <a:gd name="connsiteY994" fmla="*/ 416438 h 1281393"/>
                <a:gd name="connsiteX995" fmla="*/ 775874 w 1534277"/>
                <a:gd name="connsiteY995" fmla="*/ 420322 h 1281393"/>
                <a:gd name="connsiteX996" fmla="*/ 777272 w 1534277"/>
                <a:gd name="connsiteY996" fmla="*/ 413796 h 1281393"/>
                <a:gd name="connsiteX997" fmla="*/ 773543 w 1534277"/>
                <a:gd name="connsiteY997" fmla="*/ 431976 h 1281393"/>
                <a:gd name="connsiteX998" fmla="*/ 787372 w 1534277"/>
                <a:gd name="connsiteY998" fmla="*/ 421565 h 1281393"/>
                <a:gd name="connsiteX999" fmla="*/ 804309 w 1534277"/>
                <a:gd name="connsiteY999" fmla="*/ 410223 h 1281393"/>
                <a:gd name="connsiteX1000" fmla="*/ 790480 w 1534277"/>
                <a:gd name="connsiteY1000" fmla="*/ 455594 h 1281393"/>
                <a:gd name="connsiteX1001" fmla="*/ 787838 w 1534277"/>
                <a:gd name="connsiteY1001" fmla="*/ 457459 h 1281393"/>
                <a:gd name="connsiteX1002" fmla="*/ 760025 w 1534277"/>
                <a:gd name="connsiteY1002" fmla="*/ 477814 h 1281393"/>
                <a:gd name="connsiteX1003" fmla="*/ 773543 w 1534277"/>
                <a:gd name="connsiteY1003" fmla="*/ 431976 h 1281393"/>
                <a:gd name="connsiteX1004" fmla="*/ 764531 w 1534277"/>
                <a:gd name="connsiteY1004" fmla="*/ 438658 h 1281393"/>
                <a:gd name="connsiteX1005" fmla="*/ 767328 w 1534277"/>
                <a:gd name="connsiteY1005" fmla="*/ 436482 h 1281393"/>
                <a:gd name="connsiteX1006" fmla="*/ 754120 w 1534277"/>
                <a:gd name="connsiteY1006" fmla="*/ 481854 h 1281393"/>
                <a:gd name="connsiteX1007" fmla="*/ 749459 w 1534277"/>
                <a:gd name="connsiteY1007" fmla="*/ 485272 h 1281393"/>
                <a:gd name="connsiteX1008" fmla="*/ 764531 w 1534277"/>
                <a:gd name="connsiteY1008" fmla="*/ 438658 h 1281393"/>
                <a:gd name="connsiteX1009" fmla="*/ 709215 w 1534277"/>
                <a:gd name="connsiteY1009" fmla="*/ 564051 h 1281393"/>
                <a:gd name="connsiteX1010" fmla="*/ 741068 w 1534277"/>
                <a:gd name="connsiteY1010" fmla="*/ 503608 h 1281393"/>
                <a:gd name="connsiteX1011" fmla="*/ 744021 w 1534277"/>
                <a:gd name="connsiteY1011" fmla="*/ 501432 h 1281393"/>
                <a:gd name="connsiteX1012" fmla="*/ 748837 w 1534277"/>
                <a:gd name="connsiteY1012" fmla="*/ 497703 h 1281393"/>
                <a:gd name="connsiteX1013" fmla="*/ 727550 w 1534277"/>
                <a:gd name="connsiteY1013" fmla="*/ 552242 h 1281393"/>
                <a:gd name="connsiteX1014" fmla="*/ 709215 w 1534277"/>
                <a:gd name="connsiteY1014" fmla="*/ 564051 h 1281393"/>
                <a:gd name="connsiteX1015" fmla="*/ 759870 w 1534277"/>
                <a:gd name="connsiteY1015" fmla="*/ 529712 h 1281393"/>
                <a:gd name="connsiteX1016" fmla="*/ 732367 w 1534277"/>
                <a:gd name="connsiteY1016" fmla="*/ 548979 h 1281393"/>
                <a:gd name="connsiteX1017" fmla="*/ 742001 w 1534277"/>
                <a:gd name="connsiteY1017" fmla="*/ 525672 h 1281393"/>
                <a:gd name="connsiteX1018" fmla="*/ 746817 w 1534277"/>
                <a:gd name="connsiteY1018" fmla="*/ 525827 h 1281393"/>
                <a:gd name="connsiteX1019" fmla="*/ 768882 w 1534277"/>
                <a:gd name="connsiteY1019" fmla="*/ 510600 h 1281393"/>
                <a:gd name="connsiteX1020" fmla="*/ 759870 w 1534277"/>
                <a:gd name="connsiteY1020" fmla="*/ 529712 h 1281393"/>
                <a:gd name="connsiteX1021" fmla="*/ 780069 w 1534277"/>
                <a:gd name="connsiteY1021" fmla="*/ 514174 h 1281393"/>
                <a:gd name="connsiteX1022" fmla="*/ 765929 w 1534277"/>
                <a:gd name="connsiteY1022" fmla="*/ 525206 h 1281393"/>
                <a:gd name="connsiteX1023" fmla="*/ 774631 w 1534277"/>
                <a:gd name="connsiteY1023" fmla="*/ 506715 h 1281393"/>
                <a:gd name="connsiteX1024" fmla="*/ 800891 w 1534277"/>
                <a:gd name="connsiteY1024" fmla="*/ 488846 h 1281393"/>
                <a:gd name="connsiteX1025" fmla="*/ 796074 w 1534277"/>
                <a:gd name="connsiteY1025" fmla="*/ 500966 h 1281393"/>
                <a:gd name="connsiteX1026" fmla="*/ 780069 w 1534277"/>
                <a:gd name="connsiteY1026" fmla="*/ 514174 h 1281393"/>
                <a:gd name="connsiteX1027" fmla="*/ 818604 w 1534277"/>
                <a:gd name="connsiteY1027" fmla="*/ 482165 h 1281393"/>
                <a:gd name="connsiteX1028" fmla="*/ 799958 w 1534277"/>
                <a:gd name="connsiteY1028" fmla="*/ 497392 h 1281393"/>
                <a:gd name="connsiteX1029" fmla="*/ 804620 w 1534277"/>
                <a:gd name="connsiteY1029" fmla="*/ 486360 h 1281393"/>
                <a:gd name="connsiteX1030" fmla="*/ 821712 w 1534277"/>
                <a:gd name="connsiteY1030" fmla="*/ 474706 h 1281393"/>
                <a:gd name="connsiteX1031" fmla="*/ 818604 w 1534277"/>
                <a:gd name="connsiteY1031" fmla="*/ 482165 h 1281393"/>
                <a:gd name="connsiteX1032" fmla="*/ 809437 w 1534277"/>
                <a:gd name="connsiteY1032" fmla="*/ 474240 h 1281393"/>
                <a:gd name="connsiteX1033" fmla="*/ 820780 w 1534277"/>
                <a:gd name="connsiteY1033" fmla="*/ 445650 h 1281393"/>
                <a:gd name="connsiteX1034" fmla="*/ 838182 w 1534277"/>
                <a:gd name="connsiteY1034" fmla="*/ 434151 h 1281393"/>
                <a:gd name="connsiteX1035" fmla="*/ 826529 w 1534277"/>
                <a:gd name="connsiteY1035" fmla="*/ 462742 h 1281393"/>
                <a:gd name="connsiteX1036" fmla="*/ 809437 w 1534277"/>
                <a:gd name="connsiteY1036" fmla="*/ 474240 h 1281393"/>
                <a:gd name="connsiteX1037" fmla="*/ 852788 w 1534277"/>
                <a:gd name="connsiteY1037" fmla="*/ 445028 h 1281393"/>
                <a:gd name="connsiteX1038" fmla="*/ 833676 w 1534277"/>
                <a:gd name="connsiteY1038" fmla="*/ 457925 h 1281393"/>
                <a:gd name="connsiteX1039" fmla="*/ 845175 w 1534277"/>
                <a:gd name="connsiteY1039" fmla="*/ 429801 h 1281393"/>
                <a:gd name="connsiteX1040" fmla="*/ 861801 w 1534277"/>
                <a:gd name="connsiteY1040" fmla="*/ 419701 h 1281393"/>
                <a:gd name="connsiteX1041" fmla="*/ 852788 w 1534277"/>
                <a:gd name="connsiteY1041" fmla="*/ 445028 h 1281393"/>
                <a:gd name="connsiteX1042" fmla="*/ 875785 w 1534277"/>
                <a:gd name="connsiteY1042" fmla="*/ 336882 h 1281393"/>
                <a:gd name="connsiteX1043" fmla="*/ 891168 w 1534277"/>
                <a:gd name="connsiteY1043" fmla="*/ 324607 h 1281393"/>
                <a:gd name="connsiteX1044" fmla="*/ 865840 w 1534277"/>
                <a:gd name="connsiteY1044" fmla="*/ 407892 h 1281393"/>
                <a:gd name="connsiteX1045" fmla="*/ 849991 w 1534277"/>
                <a:gd name="connsiteY1045" fmla="*/ 416904 h 1281393"/>
                <a:gd name="connsiteX1046" fmla="*/ 855585 w 1534277"/>
                <a:gd name="connsiteY1046" fmla="*/ 402143 h 1281393"/>
                <a:gd name="connsiteX1047" fmla="*/ 857605 w 1534277"/>
                <a:gd name="connsiteY1047" fmla="*/ 402609 h 1281393"/>
                <a:gd name="connsiteX1048" fmla="*/ 858071 w 1534277"/>
                <a:gd name="connsiteY1048" fmla="*/ 395461 h 1281393"/>
                <a:gd name="connsiteX1049" fmla="*/ 875785 w 1534277"/>
                <a:gd name="connsiteY1049" fmla="*/ 337193 h 1281393"/>
                <a:gd name="connsiteX1050" fmla="*/ 875785 w 1534277"/>
                <a:gd name="connsiteY1050" fmla="*/ 336882 h 1281393"/>
                <a:gd name="connsiteX1051" fmla="*/ 867394 w 1534277"/>
                <a:gd name="connsiteY1051" fmla="*/ 343563 h 1281393"/>
                <a:gd name="connsiteX1052" fmla="*/ 843310 w 1534277"/>
                <a:gd name="connsiteY1052" fmla="*/ 420633 h 1281393"/>
                <a:gd name="connsiteX1053" fmla="*/ 826529 w 1534277"/>
                <a:gd name="connsiteY1053" fmla="*/ 431044 h 1281393"/>
                <a:gd name="connsiteX1054" fmla="*/ 826684 w 1534277"/>
                <a:gd name="connsiteY1054" fmla="*/ 430733 h 1281393"/>
                <a:gd name="connsiteX1055" fmla="*/ 841756 w 1534277"/>
                <a:gd name="connsiteY1055" fmla="*/ 384740 h 1281393"/>
                <a:gd name="connsiteX1056" fmla="*/ 852478 w 1534277"/>
                <a:gd name="connsiteY1056" fmla="*/ 377592 h 1281393"/>
                <a:gd name="connsiteX1057" fmla="*/ 847816 w 1534277"/>
                <a:gd name="connsiteY1057" fmla="*/ 371843 h 1281393"/>
                <a:gd name="connsiteX1058" fmla="*/ 844553 w 1534277"/>
                <a:gd name="connsiteY1058" fmla="*/ 374018 h 1281393"/>
                <a:gd name="connsiteX1059" fmla="*/ 847816 w 1534277"/>
                <a:gd name="connsiteY1059" fmla="*/ 359568 h 1281393"/>
                <a:gd name="connsiteX1060" fmla="*/ 867394 w 1534277"/>
                <a:gd name="connsiteY1060" fmla="*/ 343563 h 1281393"/>
                <a:gd name="connsiteX1061" fmla="*/ 276008 w 1534277"/>
                <a:gd name="connsiteY1061" fmla="*/ 440833 h 1281393"/>
                <a:gd name="connsiteX1062" fmla="*/ 275697 w 1534277"/>
                <a:gd name="connsiteY1062" fmla="*/ 440833 h 1281393"/>
                <a:gd name="connsiteX1063" fmla="*/ 275697 w 1534277"/>
                <a:gd name="connsiteY1063" fmla="*/ 440678 h 1281393"/>
                <a:gd name="connsiteX1064" fmla="*/ 271347 w 1534277"/>
                <a:gd name="connsiteY1064" fmla="*/ 432753 h 1281393"/>
                <a:gd name="connsiteX1065" fmla="*/ 263733 w 1534277"/>
                <a:gd name="connsiteY1065" fmla="*/ 418458 h 1281393"/>
                <a:gd name="connsiteX1066" fmla="*/ 253788 w 1534277"/>
                <a:gd name="connsiteY1066" fmla="*/ 395772 h 1281393"/>
                <a:gd name="connsiteX1067" fmla="*/ 239493 w 1534277"/>
                <a:gd name="connsiteY1067" fmla="*/ 351954 h 1281393"/>
                <a:gd name="connsiteX1068" fmla="*/ 236385 w 1534277"/>
                <a:gd name="connsiteY1068" fmla="*/ 353352 h 1281393"/>
                <a:gd name="connsiteX1069" fmla="*/ 241202 w 1534277"/>
                <a:gd name="connsiteY1069" fmla="*/ 369357 h 1281393"/>
                <a:gd name="connsiteX1070" fmla="*/ 231102 w 1534277"/>
                <a:gd name="connsiteY1070" fmla="*/ 352109 h 1281393"/>
                <a:gd name="connsiteX1071" fmla="*/ 226286 w 1534277"/>
                <a:gd name="connsiteY1071" fmla="*/ 355994 h 1281393"/>
                <a:gd name="connsiteX1072" fmla="*/ 243378 w 1534277"/>
                <a:gd name="connsiteY1072" fmla="*/ 388935 h 1281393"/>
                <a:gd name="connsiteX1073" fmla="*/ 257673 w 1534277"/>
                <a:gd name="connsiteY1073" fmla="*/ 422809 h 1281393"/>
                <a:gd name="connsiteX1074" fmla="*/ 260004 w 1534277"/>
                <a:gd name="connsiteY1074" fmla="*/ 424673 h 1281393"/>
                <a:gd name="connsiteX1075" fmla="*/ 261402 w 1534277"/>
                <a:gd name="connsiteY1075" fmla="*/ 427936 h 1281393"/>
                <a:gd name="connsiteX1076" fmla="*/ 264354 w 1534277"/>
                <a:gd name="connsiteY1076" fmla="*/ 434462 h 1281393"/>
                <a:gd name="connsiteX1077" fmla="*/ 270725 w 1534277"/>
                <a:gd name="connsiteY1077" fmla="*/ 446893 h 1281393"/>
                <a:gd name="connsiteX1078" fmla="*/ 280514 w 1534277"/>
                <a:gd name="connsiteY1078" fmla="*/ 444562 h 1281393"/>
                <a:gd name="connsiteX1079" fmla="*/ 280359 w 1534277"/>
                <a:gd name="connsiteY1079" fmla="*/ 443319 h 1281393"/>
                <a:gd name="connsiteX1080" fmla="*/ 276008 w 1534277"/>
                <a:gd name="connsiteY1080" fmla="*/ 440833 h 1281393"/>
                <a:gd name="connsiteX1081" fmla="*/ 250370 w 1534277"/>
                <a:gd name="connsiteY1081" fmla="*/ 282498 h 1281393"/>
                <a:gd name="connsiteX1082" fmla="*/ 176874 w 1534277"/>
                <a:gd name="connsiteY1082" fmla="*/ 296016 h 1281393"/>
                <a:gd name="connsiteX1083" fmla="*/ 173922 w 1534277"/>
                <a:gd name="connsiteY1083" fmla="*/ 321810 h 1281393"/>
                <a:gd name="connsiteX1084" fmla="*/ 177185 w 1534277"/>
                <a:gd name="connsiteY1084" fmla="*/ 324917 h 1281393"/>
                <a:gd name="connsiteX1085" fmla="*/ 232035 w 1534277"/>
                <a:gd name="connsiteY1085" fmla="*/ 303319 h 1281393"/>
                <a:gd name="connsiteX1086" fmla="*/ 227684 w 1534277"/>
                <a:gd name="connsiteY1086" fmla="*/ 297881 h 1281393"/>
                <a:gd name="connsiteX1087" fmla="*/ 180758 w 1534277"/>
                <a:gd name="connsiteY1087" fmla="*/ 317459 h 1281393"/>
                <a:gd name="connsiteX1088" fmla="*/ 184643 w 1534277"/>
                <a:gd name="connsiteY1088" fmla="*/ 296482 h 1281393"/>
                <a:gd name="connsiteX1089" fmla="*/ 201890 w 1534277"/>
                <a:gd name="connsiteY1089" fmla="*/ 285139 h 1281393"/>
                <a:gd name="connsiteX1090" fmla="*/ 248505 w 1534277"/>
                <a:gd name="connsiteY1090" fmla="*/ 287626 h 1281393"/>
                <a:gd name="connsiteX1091" fmla="*/ 250370 w 1534277"/>
                <a:gd name="connsiteY1091" fmla="*/ 282498 h 1281393"/>
                <a:gd name="connsiteX1092" fmla="*/ 507528 w 1534277"/>
                <a:gd name="connsiteY1092" fmla="*/ 672198 h 1281393"/>
                <a:gd name="connsiteX1093" fmla="*/ 503799 w 1534277"/>
                <a:gd name="connsiteY1093" fmla="*/ 674995 h 1281393"/>
                <a:gd name="connsiteX1094" fmla="*/ 501002 w 1534277"/>
                <a:gd name="connsiteY1094" fmla="*/ 697370 h 1281393"/>
                <a:gd name="connsiteX1095" fmla="*/ 503954 w 1534277"/>
                <a:gd name="connsiteY1095" fmla="*/ 700944 h 1281393"/>
                <a:gd name="connsiteX1096" fmla="*/ 507528 w 1534277"/>
                <a:gd name="connsiteY1096" fmla="*/ 697991 h 1281393"/>
                <a:gd name="connsiteX1097" fmla="*/ 510325 w 1534277"/>
                <a:gd name="connsiteY1097" fmla="*/ 675772 h 1281393"/>
                <a:gd name="connsiteX1098" fmla="*/ 507528 w 1534277"/>
                <a:gd name="connsiteY1098" fmla="*/ 672198 h 1281393"/>
                <a:gd name="connsiteX1099" fmla="*/ 395653 w 1534277"/>
                <a:gd name="connsiteY1099" fmla="*/ 325073 h 1281393"/>
                <a:gd name="connsiteX1100" fmla="*/ 390214 w 1534277"/>
                <a:gd name="connsiteY1100" fmla="*/ 322121 h 1281393"/>
                <a:gd name="connsiteX1101" fmla="*/ 384776 w 1534277"/>
                <a:gd name="connsiteY1101" fmla="*/ 320256 h 1281393"/>
                <a:gd name="connsiteX1102" fmla="*/ 372034 w 1534277"/>
                <a:gd name="connsiteY1102" fmla="*/ 317304 h 1281393"/>
                <a:gd name="connsiteX1103" fmla="*/ 365819 w 1534277"/>
                <a:gd name="connsiteY1103" fmla="*/ 322121 h 1281393"/>
                <a:gd name="connsiteX1104" fmla="*/ 370636 w 1534277"/>
                <a:gd name="connsiteY1104" fmla="*/ 328180 h 1281393"/>
                <a:gd name="connsiteX1105" fmla="*/ 376385 w 1534277"/>
                <a:gd name="connsiteY1105" fmla="*/ 329424 h 1281393"/>
                <a:gd name="connsiteX1106" fmla="*/ 379337 w 1534277"/>
                <a:gd name="connsiteY1106" fmla="*/ 330045 h 1281393"/>
                <a:gd name="connsiteX1107" fmla="*/ 380891 w 1534277"/>
                <a:gd name="connsiteY1107" fmla="*/ 330511 h 1281393"/>
                <a:gd name="connsiteX1108" fmla="*/ 381668 w 1534277"/>
                <a:gd name="connsiteY1108" fmla="*/ 330667 h 1281393"/>
                <a:gd name="connsiteX1109" fmla="*/ 381824 w 1534277"/>
                <a:gd name="connsiteY1109" fmla="*/ 330667 h 1281393"/>
                <a:gd name="connsiteX1110" fmla="*/ 381979 w 1534277"/>
                <a:gd name="connsiteY1110" fmla="*/ 330822 h 1281393"/>
                <a:gd name="connsiteX1111" fmla="*/ 382756 w 1534277"/>
                <a:gd name="connsiteY1111" fmla="*/ 330977 h 1281393"/>
                <a:gd name="connsiteX1112" fmla="*/ 383999 w 1534277"/>
                <a:gd name="connsiteY1112" fmla="*/ 331288 h 1281393"/>
                <a:gd name="connsiteX1113" fmla="*/ 387883 w 1534277"/>
                <a:gd name="connsiteY1113" fmla="*/ 332065 h 1281393"/>
                <a:gd name="connsiteX1114" fmla="*/ 393633 w 1534277"/>
                <a:gd name="connsiteY1114" fmla="*/ 332687 h 1281393"/>
                <a:gd name="connsiteX1115" fmla="*/ 397983 w 1534277"/>
                <a:gd name="connsiteY1115" fmla="*/ 329579 h 1281393"/>
                <a:gd name="connsiteX1116" fmla="*/ 395653 w 1534277"/>
                <a:gd name="connsiteY1116" fmla="*/ 325073 h 1281393"/>
                <a:gd name="connsiteX1117" fmla="*/ 480492 w 1534277"/>
                <a:gd name="connsiteY1117" fmla="*/ 358791 h 1281393"/>
                <a:gd name="connsiteX1118" fmla="*/ 444443 w 1534277"/>
                <a:gd name="connsiteY1118" fmla="*/ 357237 h 1281393"/>
                <a:gd name="connsiteX1119" fmla="*/ 411657 w 1534277"/>
                <a:gd name="connsiteY1119" fmla="*/ 342165 h 1281393"/>
                <a:gd name="connsiteX1120" fmla="*/ 407306 w 1534277"/>
                <a:gd name="connsiteY1120" fmla="*/ 348225 h 1281393"/>
                <a:gd name="connsiteX1121" fmla="*/ 442578 w 1534277"/>
                <a:gd name="connsiteY1121" fmla="*/ 364695 h 1281393"/>
                <a:gd name="connsiteX1122" fmla="*/ 481735 w 1534277"/>
                <a:gd name="connsiteY1122" fmla="*/ 365938 h 1281393"/>
                <a:gd name="connsiteX1123" fmla="*/ 480492 w 1534277"/>
                <a:gd name="connsiteY1123" fmla="*/ 358791 h 1281393"/>
                <a:gd name="connsiteX1124" fmla="*/ 611635 w 1534277"/>
                <a:gd name="connsiteY1124" fmla="*/ 423275 h 1281393"/>
                <a:gd name="connsiteX1125" fmla="*/ 551968 w 1534277"/>
                <a:gd name="connsiteY1125" fmla="*/ 432131 h 1281393"/>
                <a:gd name="connsiteX1126" fmla="*/ 530059 w 1534277"/>
                <a:gd name="connsiteY1126" fmla="*/ 414573 h 1281393"/>
                <a:gd name="connsiteX1127" fmla="*/ 525397 w 1534277"/>
                <a:gd name="connsiteY1127" fmla="*/ 398258 h 1281393"/>
                <a:gd name="connsiteX1128" fmla="*/ 534409 w 1534277"/>
                <a:gd name="connsiteY1128" fmla="*/ 386604 h 1281393"/>
                <a:gd name="connsiteX1129" fmla="*/ 551657 w 1534277"/>
                <a:gd name="connsiteY1129" fmla="*/ 391266 h 1281393"/>
                <a:gd name="connsiteX1130" fmla="*/ 570458 w 1534277"/>
                <a:gd name="connsiteY1130" fmla="*/ 400900 h 1281393"/>
                <a:gd name="connsiteX1131" fmla="*/ 572167 w 1534277"/>
                <a:gd name="connsiteY1131" fmla="*/ 396549 h 1281393"/>
                <a:gd name="connsiteX1132" fmla="*/ 552434 w 1534277"/>
                <a:gd name="connsiteY1132" fmla="*/ 386449 h 1281393"/>
                <a:gd name="connsiteX1133" fmla="*/ 535186 w 1534277"/>
                <a:gd name="connsiteY1133" fmla="*/ 380855 h 1281393"/>
                <a:gd name="connsiteX1134" fmla="*/ 518871 w 1534277"/>
                <a:gd name="connsiteY1134" fmla="*/ 406959 h 1281393"/>
                <a:gd name="connsiteX1135" fmla="*/ 540158 w 1534277"/>
                <a:gd name="connsiteY1135" fmla="*/ 437104 h 1281393"/>
                <a:gd name="connsiteX1136" fmla="*/ 577450 w 1534277"/>
                <a:gd name="connsiteY1136" fmla="*/ 443319 h 1281393"/>
                <a:gd name="connsiteX1137" fmla="*/ 615674 w 1534277"/>
                <a:gd name="connsiteY1137" fmla="*/ 429801 h 1281393"/>
                <a:gd name="connsiteX1138" fmla="*/ 611635 w 1534277"/>
                <a:gd name="connsiteY1138" fmla="*/ 423275 h 1281393"/>
                <a:gd name="connsiteX1139" fmla="*/ 532700 w 1534277"/>
                <a:gd name="connsiteY1139" fmla="*/ 588757 h 1281393"/>
                <a:gd name="connsiteX1140" fmla="*/ 478472 w 1534277"/>
                <a:gd name="connsiteY1140" fmla="*/ 569956 h 1281393"/>
                <a:gd name="connsiteX1141" fmla="*/ 473344 w 1534277"/>
                <a:gd name="connsiteY1141" fmla="*/ 577104 h 1281393"/>
                <a:gd name="connsiteX1142" fmla="*/ 531768 w 1534277"/>
                <a:gd name="connsiteY1142" fmla="*/ 597459 h 1281393"/>
                <a:gd name="connsiteX1143" fmla="*/ 536585 w 1534277"/>
                <a:gd name="connsiteY1143" fmla="*/ 593574 h 1281393"/>
                <a:gd name="connsiteX1144" fmla="*/ 532700 w 1534277"/>
                <a:gd name="connsiteY1144" fmla="*/ 588757 h 1281393"/>
                <a:gd name="connsiteX1145" fmla="*/ 537051 w 1534277"/>
                <a:gd name="connsiteY1145" fmla="*/ 656815 h 1281393"/>
                <a:gd name="connsiteX1146" fmla="*/ 478005 w 1534277"/>
                <a:gd name="connsiteY1146" fmla="*/ 624806 h 1281393"/>
                <a:gd name="connsiteX1147" fmla="*/ 420203 w 1534277"/>
                <a:gd name="connsiteY1147" fmla="*/ 589690 h 1281393"/>
                <a:gd name="connsiteX1148" fmla="*/ 417406 w 1534277"/>
                <a:gd name="connsiteY1148" fmla="*/ 593574 h 1281393"/>
                <a:gd name="connsiteX1149" fmla="*/ 475675 w 1534277"/>
                <a:gd name="connsiteY1149" fmla="*/ 629623 h 1281393"/>
                <a:gd name="connsiteX1150" fmla="*/ 535186 w 1534277"/>
                <a:gd name="connsiteY1150" fmla="*/ 660233 h 1281393"/>
                <a:gd name="connsiteX1151" fmla="*/ 537051 w 1534277"/>
                <a:gd name="connsiteY1151" fmla="*/ 656815 h 1281393"/>
                <a:gd name="connsiteX1152" fmla="*/ 461069 w 1534277"/>
                <a:gd name="connsiteY1152" fmla="*/ 640810 h 1281393"/>
                <a:gd name="connsiteX1153" fmla="*/ 453144 w 1534277"/>
                <a:gd name="connsiteY1153" fmla="*/ 678568 h 1281393"/>
                <a:gd name="connsiteX1154" fmla="*/ 452057 w 1534277"/>
                <a:gd name="connsiteY1154" fmla="*/ 683385 h 1281393"/>
                <a:gd name="connsiteX1155" fmla="*/ 434654 w 1534277"/>
                <a:gd name="connsiteY1155" fmla="*/ 681210 h 1281393"/>
                <a:gd name="connsiteX1156" fmla="*/ 436674 w 1534277"/>
                <a:gd name="connsiteY1156" fmla="*/ 665206 h 1281393"/>
                <a:gd name="connsiteX1157" fmla="*/ 429992 w 1534277"/>
                <a:gd name="connsiteY1157" fmla="*/ 664429 h 1281393"/>
                <a:gd name="connsiteX1158" fmla="*/ 427972 w 1534277"/>
                <a:gd name="connsiteY1158" fmla="*/ 678879 h 1281393"/>
                <a:gd name="connsiteX1159" fmla="*/ 413366 w 1534277"/>
                <a:gd name="connsiteY1159" fmla="*/ 671732 h 1281393"/>
                <a:gd name="connsiteX1160" fmla="*/ 413366 w 1534277"/>
                <a:gd name="connsiteY1160" fmla="*/ 670022 h 1281393"/>
                <a:gd name="connsiteX1161" fmla="*/ 410259 w 1534277"/>
                <a:gd name="connsiteY1161" fmla="*/ 624495 h 1281393"/>
                <a:gd name="connsiteX1162" fmla="*/ 454387 w 1534277"/>
                <a:gd name="connsiteY1162" fmla="*/ 651066 h 1281393"/>
                <a:gd name="connsiteX1163" fmla="*/ 456873 w 1534277"/>
                <a:gd name="connsiteY1163" fmla="*/ 646560 h 1281393"/>
                <a:gd name="connsiteX1164" fmla="*/ 409637 w 1534277"/>
                <a:gd name="connsiteY1164" fmla="*/ 618280 h 1281393"/>
                <a:gd name="connsiteX1165" fmla="*/ 409016 w 1534277"/>
                <a:gd name="connsiteY1165" fmla="*/ 612220 h 1281393"/>
                <a:gd name="connsiteX1166" fmla="*/ 403888 w 1534277"/>
                <a:gd name="connsiteY1166" fmla="*/ 612997 h 1281393"/>
                <a:gd name="connsiteX1167" fmla="*/ 404043 w 1534277"/>
                <a:gd name="connsiteY1167" fmla="*/ 614551 h 1281393"/>
                <a:gd name="connsiteX1168" fmla="*/ 388039 w 1534277"/>
                <a:gd name="connsiteY1168" fmla="*/ 604140 h 1281393"/>
                <a:gd name="connsiteX1169" fmla="*/ 385242 w 1534277"/>
                <a:gd name="connsiteY1169" fmla="*/ 607869 h 1281393"/>
                <a:gd name="connsiteX1170" fmla="*/ 404665 w 1534277"/>
                <a:gd name="connsiteY1170" fmla="*/ 620611 h 1281393"/>
                <a:gd name="connsiteX1171" fmla="*/ 406996 w 1534277"/>
                <a:gd name="connsiteY1171" fmla="*/ 667225 h 1281393"/>
                <a:gd name="connsiteX1172" fmla="*/ 377939 w 1534277"/>
                <a:gd name="connsiteY1172" fmla="*/ 642675 h 1281393"/>
                <a:gd name="connsiteX1173" fmla="*/ 375919 w 1534277"/>
                <a:gd name="connsiteY1173" fmla="*/ 640500 h 1281393"/>
                <a:gd name="connsiteX1174" fmla="*/ 375608 w 1534277"/>
                <a:gd name="connsiteY1174" fmla="*/ 633041 h 1281393"/>
                <a:gd name="connsiteX1175" fmla="*/ 369082 w 1534277"/>
                <a:gd name="connsiteY1175" fmla="*/ 633197 h 1281393"/>
                <a:gd name="connsiteX1176" fmla="*/ 337695 w 1534277"/>
                <a:gd name="connsiteY1176" fmla="*/ 598857 h 1281393"/>
                <a:gd name="connsiteX1177" fmla="*/ 335675 w 1534277"/>
                <a:gd name="connsiteY1177" fmla="*/ 582542 h 1281393"/>
                <a:gd name="connsiteX1178" fmla="*/ 330392 w 1534277"/>
                <a:gd name="connsiteY1178" fmla="*/ 583319 h 1281393"/>
                <a:gd name="connsiteX1179" fmla="*/ 331480 w 1534277"/>
                <a:gd name="connsiteY1179" fmla="*/ 592020 h 1281393"/>
                <a:gd name="connsiteX1180" fmla="*/ 318117 w 1534277"/>
                <a:gd name="connsiteY1180" fmla="*/ 578191 h 1281393"/>
                <a:gd name="connsiteX1181" fmla="*/ 315475 w 1534277"/>
                <a:gd name="connsiteY1181" fmla="*/ 580367 h 1281393"/>
                <a:gd name="connsiteX1182" fmla="*/ 332101 w 1534277"/>
                <a:gd name="connsiteY1182" fmla="*/ 598080 h 1281393"/>
                <a:gd name="connsiteX1183" fmla="*/ 337695 w 1534277"/>
                <a:gd name="connsiteY1183" fmla="*/ 652620 h 1281393"/>
                <a:gd name="connsiteX1184" fmla="*/ 321691 w 1534277"/>
                <a:gd name="connsiteY1184" fmla="*/ 635217 h 1281393"/>
                <a:gd name="connsiteX1185" fmla="*/ 318272 w 1534277"/>
                <a:gd name="connsiteY1185" fmla="*/ 588446 h 1281393"/>
                <a:gd name="connsiteX1186" fmla="*/ 312212 w 1534277"/>
                <a:gd name="connsiteY1186" fmla="*/ 589379 h 1281393"/>
                <a:gd name="connsiteX1187" fmla="*/ 314698 w 1534277"/>
                <a:gd name="connsiteY1187" fmla="*/ 627137 h 1281393"/>
                <a:gd name="connsiteX1188" fmla="*/ 290614 w 1534277"/>
                <a:gd name="connsiteY1188" fmla="*/ 597303 h 1281393"/>
                <a:gd name="connsiteX1189" fmla="*/ 291391 w 1534277"/>
                <a:gd name="connsiteY1189" fmla="*/ 574773 h 1281393"/>
                <a:gd name="connsiteX1190" fmla="*/ 284399 w 1534277"/>
                <a:gd name="connsiteY1190" fmla="*/ 573841 h 1281393"/>
                <a:gd name="connsiteX1191" fmla="*/ 283777 w 1534277"/>
                <a:gd name="connsiteY1191" fmla="*/ 588446 h 1281393"/>
                <a:gd name="connsiteX1192" fmla="*/ 267151 w 1534277"/>
                <a:gd name="connsiteY1192" fmla="*/ 566848 h 1281393"/>
                <a:gd name="connsiteX1193" fmla="*/ 262490 w 1534277"/>
                <a:gd name="connsiteY1193" fmla="*/ 568091 h 1281393"/>
                <a:gd name="connsiteX1194" fmla="*/ 264820 w 1534277"/>
                <a:gd name="connsiteY1194" fmla="*/ 550378 h 1281393"/>
                <a:gd name="connsiteX1195" fmla="*/ 259693 w 1534277"/>
                <a:gd name="connsiteY1195" fmla="*/ 549756 h 1281393"/>
                <a:gd name="connsiteX1196" fmla="*/ 252234 w 1534277"/>
                <a:gd name="connsiteY1196" fmla="*/ 602742 h 1281393"/>
                <a:gd name="connsiteX1197" fmla="*/ 234210 w 1534277"/>
                <a:gd name="connsiteY1197" fmla="*/ 575394 h 1281393"/>
                <a:gd name="connsiteX1198" fmla="*/ 234365 w 1534277"/>
                <a:gd name="connsiteY1198" fmla="*/ 574151 h 1281393"/>
                <a:gd name="connsiteX1199" fmla="*/ 228461 w 1534277"/>
                <a:gd name="connsiteY1199" fmla="*/ 573374 h 1281393"/>
                <a:gd name="connsiteX1200" fmla="*/ 226130 w 1534277"/>
                <a:gd name="connsiteY1200" fmla="*/ 596837 h 1281393"/>
                <a:gd name="connsiteX1201" fmla="*/ 206397 w 1534277"/>
                <a:gd name="connsiteY1201" fmla="*/ 554884 h 1281393"/>
                <a:gd name="connsiteX1202" fmla="*/ 208727 w 1534277"/>
                <a:gd name="connsiteY1202" fmla="*/ 530955 h 1281393"/>
                <a:gd name="connsiteX1203" fmla="*/ 203444 w 1534277"/>
                <a:gd name="connsiteY1203" fmla="*/ 530333 h 1281393"/>
                <a:gd name="connsiteX1204" fmla="*/ 202046 w 1534277"/>
                <a:gd name="connsiteY1204" fmla="*/ 546027 h 1281393"/>
                <a:gd name="connsiteX1205" fmla="*/ 200647 w 1534277"/>
                <a:gd name="connsiteY1205" fmla="*/ 543386 h 1281393"/>
                <a:gd name="connsiteX1206" fmla="*/ 196763 w 1534277"/>
                <a:gd name="connsiteY1206" fmla="*/ 545250 h 1281393"/>
                <a:gd name="connsiteX1207" fmla="*/ 201114 w 1534277"/>
                <a:gd name="connsiteY1207" fmla="*/ 553641 h 1281393"/>
                <a:gd name="connsiteX1208" fmla="*/ 196607 w 1534277"/>
                <a:gd name="connsiteY1208" fmla="*/ 597303 h 1281393"/>
                <a:gd name="connsiteX1209" fmla="*/ 193655 w 1534277"/>
                <a:gd name="connsiteY1209" fmla="*/ 589534 h 1281393"/>
                <a:gd name="connsiteX1210" fmla="*/ 181846 w 1534277"/>
                <a:gd name="connsiteY1210" fmla="*/ 553330 h 1281393"/>
                <a:gd name="connsiteX1211" fmla="*/ 186508 w 1534277"/>
                <a:gd name="connsiteY1211" fmla="*/ 528158 h 1281393"/>
                <a:gd name="connsiteX1212" fmla="*/ 180914 w 1534277"/>
                <a:gd name="connsiteY1212" fmla="*/ 527381 h 1281393"/>
                <a:gd name="connsiteX1213" fmla="*/ 178583 w 1534277"/>
                <a:gd name="connsiteY1213" fmla="*/ 541676 h 1281393"/>
                <a:gd name="connsiteX1214" fmla="*/ 164288 w 1534277"/>
                <a:gd name="connsiteY1214" fmla="*/ 493663 h 1281393"/>
                <a:gd name="connsiteX1215" fmla="*/ 166308 w 1534277"/>
                <a:gd name="connsiteY1215" fmla="*/ 483719 h 1281393"/>
                <a:gd name="connsiteX1216" fmla="*/ 162423 w 1534277"/>
                <a:gd name="connsiteY1216" fmla="*/ 483252 h 1281393"/>
                <a:gd name="connsiteX1217" fmla="*/ 161802 w 1534277"/>
                <a:gd name="connsiteY1217" fmla="*/ 485894 h 1281393"/>
                <a:gd name="connsiteX1218" fmla="*/ 161025 w 1534277"/>
                <a:gd name="connsiteY1218" fmla="*/ 483252 h 1281393"/>
                <a:gd name="connsiteX1219" fmla="*/ 155431 w 1534277"/>
                <a:gd name="connsiteY1219" fmla="*/ 485894 h 1281393"/>
                <a:gd name="connsiteX1220" fmla="*/ 159160 w 1534277"/>
                <a:gd name="connsiteY1220" fmla="*/ 497703 h 1281393"/>
                <a:gd name="connsiteX1221" fmla="*/ 152323 w 1534277"/>
                <a:gd name="connsiteY1221" fmla="*/ 528313 h 1281393"/>
                <a:gd name="connsiteX1222" fmla="*/ 144244 w 1534277"/>
                <a:gd name="connsiteY1222" fmla="*/ 479679 h 1281393"/>
                <a:gd name="connsiteX1223" fmla="*/ 148283 w 1534277"/>
                <a:gd name="connsiteY1223" fmla="*/ 461810 h 1281393"/>
                <a:gd name="connsiteX1224" fmla="*/ 142379 w 1534277"/>
                <a:gd name="connsiteY1224" fmla="*/ 461188 h 1281393"/>
                <a:gd name="connsiteX1225" fmla="*/ 141913 w 1534277"/>
                <a:gd name="connsiteY1225" fmla="*/ 463363 h 1281393"/>
                <a:gd name="connsiteX1226" fmla="*/ 137251 w 1534277"/>
                <a:gd name="connsiteY1226" fmla="*/ 437104 h 1281393"/>
                <a:gd name="connsiteX1227" fmla="*/ 136008 w 1534277"/>
                <a:gd name="connsiteY1227" fmla="*/ 435550 h 1281393"/>
                <a:gd name="connsiteX1228" fmla="*/ 138339 w 1534277"/>
                <a:gd name="connsiteY1228" fmla="*/ 428558 h 1281393"/>
                <a:gd name="connsiteX1229" fmla="*/ 134454 w 1534277"/>
                <a:gd name="connsiteY1229" fmla="*/ 427159 h 1281393"/>
                <a:gd name="connsiteX1230" fmla="*/ 112235 w 1534277"/>
                <a:gd name="connsiteY1230" fmla="*/ 491332 h 1281393"/>
                <a:gd name="connsiteX1231" fmla="*/ 105087 w 1534277"/>
                <a:gd name="connsiteY1231" fmla="*/ 441454 h 1281393"/>
                <a:gd name="connsiteX1232" fmla="*/ 126375 w 1534277"/>
                <a:gd name="connsiteY1232" fmla="*/ 389712 h 1281393"/>
                <a:gd name="connsiteX1233" fmla="*/ 121868 w 1534277"/>
                <a:gd name="connsiteY1233" fmla="*/ 387847 h 1281393"/>
                <a:gd name="connsiteX1234" fmla="*/ 103689 w 1534277"/>
                <a:gd name="connsiteY1234" fmla="*/ 430578 h 1281393"/>
                <a:gd name="connsiteX1235" fmla="*/ 99338 w 1534277"/>
                <a:gd name="connsiteY1235" fmla="*/ 392509 h 1281393"/>
                <a:gd name="connsiteX1236" fmla="*/ 96696 w 1534277"/>
                <a:gd name="connsiteY1236" fmla="*/ 390178 h 1281393"/>
                <a:gd name="connsiteX1237" fmla="*/ 106330 w 1534277"/>
                <a:gd name="connsiteY1237" fmla="*/ 364074 h 1281393"/>
                <a:gd name="connsiteX1238" fmla="*/ 102756 w 1534277"/>
                <a:gd name="connsiteY1238" fmla="*/ 362675 h 1281393"/>
                <a:gd name="connsiteX1239" fmla="*/ 79138 w 1534277"/>
                <a:gd name="connsiteY1239" fmla="*/ 431044 h 1281393"/>
                <a:gd name="connsiteX1240" fmla="*/ 74788 w 1534277"/>
                <a:gd name="connsiteY1240" fmla="*/ 389246 h 1281393"/>
                <a:gd name="connsiteX1241" fmla="*/ 84887 w 1534277"/>
                <a:gd name="connsiteY1241" fmla="*/ 367337 h 1281393"/>
                <a:gd name="connsiteX1242" fmla="*/ 81003 w 1534277"/>
                <a:gd name="connsiteY1242" fmla="*/ 365783 h 1281393"/>
                <a:gd name="connsiteX1243" fmla="*/ 74011 w 1534277"/>
                <a:gd name="connsiteY1243" fmla="*/ 381166 h 1281393"/>
                <a:gd name="connsiteX1244" fmla="*/ 71369 w 1534277"/>
                <a:gd name="connsiteY1244" fmla="*/ 352576 h 1281393"/>
                <a:gd name="connsiteX1245" fmla="*/ 65465 w 1534277"/>
                <a:gd name="connsiteY1245" fmla="*/ 353508 h 1281393"/>
                <a:gd name="connsiteX1246" fmla="*/ 69038 w 1534277"/>
                <a:gd name="connsiteY1246" fmla="*/ 391421 h 1281393"/>
                <a:gd name="connsiteX1247" fmla="*/ 58006 w 1534277"/>
                <a:gd name="connsiteY1247" fmla="*/ 417992 h 1281393"/>
                <a:gd name="connsiteX1248" fmla="*/ 50392 w 1534277"/>
                <a:gd name="connsiteY1248" fmla="*/ 471909 h 1281393"/>
                <a:gd name="connsiteX1249" fmla="*/ 53655 w 1534277"/>
                <a:gd name="connsiteY1249" fmla="*/ 471443 h 1281393"/>
                <a:gd name="connsiteX1250" fmla="*/ 69815 w 1534277"/>
                <a:gd name="connsiteY1250" fmla="*/ 399656 h 1281393"/>
                <a:gd name="connsiteX1251" fmla="*/ 75254 w 1534277"/>
                <a:gd name="connsiteY1251" fmla="*/ 446271 h 1281393"/>
                <a:gd name="connsiteX1252" fmla="*/ 70281 w 1534277"/>
                <a:gd name="connsiteY1252" fmla="*/ 484029 h 1281393"/>
                <a:gd name="connsiteX1253" fmla="*/ 75098 w 1534277"/>
                <a:gd name="connsiteY1253" fmla="*/ 484495 h 1281393"/>
                <a:gd name="connsiteX1254" fmla="*/ 77429 w 1534277"/>
                <a:gd name="connsiteY1254" fmla="*/ 460567 h 1281393"/>
                <a:gd name="connsiteX1255" fmla="*/ 86752 w 1534277"/>
                <a:gd name="connsiteY1255" fmla="*/ 505472 h 1281393"/>
                <a:gd name="connsiteX1256" fmla="*/ 87840 w 1534277"/>
                <a:gd name="connsiteY1256" fmla="*/ 519457 h 1281393"/>
                <a:gd name="connsiteX1257" fmla="*/ 91258 w 1534277"/>
                <a:gd name="connsiteY1257" fmla="*/ 521787 h 1281393"/>
                <a:gd name="connsiteX1258" fmla="*/ 99804 w 1534277"/>
                <a:gd name="connsiteY1258" fmla="*/ 547425 h 1281393"/>
                <a:gd name="connsiteX1259" fmla="*/ 103999 w 1534277"/>
                <a:gd name="connsiteY1259" fmla="*/ 580522 h 1281393"/>
                <a:gd name="connsiteX1260" fmla="*/ 108816 w 1534277"/>
                <a:gd name="connsiteY1260" fmla="*/ 579124 h 1281393"/>
                <a:gd name="connsiteX1261" fmla="*/ 105709 w 1534277"/>
                <a:gd name="connsiteY1261" fmla="*/ 557059 h 1281393"/>
                <a:gd name="connsiteX1262" fmla="*/ 108039 w 1534277"/>
                <a:gd name="connsiteY1262" fmla="*/ 553175 h 1281393"/>
                <a:gd name="connsiteX1263" fmla="*/ 105709 w 1534277"/>
                <a:gd name="connsiteY1263" fmla="*/ 546649 h 1281393"/>
                <a:gd name="connsiteX1264" fmla="*/ 110681 w 1534277"/>
                <a:gd name="connsiteY1264" fmla="*/ 514329 h 1281393"/>
                <a:gd name="connsiteX1265" fmla="*/ 119693 w 1534277"/>
                <a:gd name="connsiteY1265" fmla="*/ 548824 h 1281393"/>
                <a:gd name="connsiteX1266" fmla="*/ 123733 w 1534277"/>
                <a:gd name="connsiteY1266" fmla="*/ 608957 h 1281393"/>
                <a:gd name="connsiteX1267" fmla="*/ 128705 w 1534277"/>
                <a:gd name="connsiteY1267" fmla="*/ 607403 h 1281393"/>
                <a:gd name="connsiteX1268" fmla="*/ 125598 w 1534277"/>
                <a:gd name="connsiteY1268" fmla="*/ 567004 h 1281393"/>
                <a:gd name="connsiteX1269" fmla="*/ 145953 w 1534277"/>
                <a:gd name="connsiteY1269" fmla="*/ 610666 h 1281393"/>
                <a:gd name="connsiteX1270" fmla="*/ 146264 w 1534277"/>
                <a:gd name="connsiteY1270" fmla="*/ 614085 h 1281393"/>
                <a:gd name="connsiteX1271" fmla="*/ 148905 w 1534277"/>
                <a:gd name="connsiteY1271" fmla="*/ 616260 h 1281393"/>
                <a:gd name="connsiteX1272" fmla="*/ 149993 w 1534277"/>
                <a:gd name="connsiteY1272" fmla="*/ 618280 h 1281393"/>
                <a:gd name="connsiteX1273" fmla="*/ 154965 w 1534277"/>
                <a:gd name="connsiteY1273" fmla="*/ 614395 h 1281393"/>
                <a:gd name="connsiteX1274" fmla="*/ 150925 w 1534277"/>
                <a:gd name="connsiteY1274" fmla="*/ 607248 h 1281393"/>
                <a:gd name="connsiteX1275" fmla="*/ 151702 w 1534277"/>
                <a:gd name="connsiteY1275" fmla="*/ 552708 h 1281393"/>
                <a:gd name="connsiteX1276" fmla="*/ 166152 w 1534277"/>
                <a:gd name="connsiteY1276" fmla="*/ 598080 h 1281393"/>
                <a:gd name="connsiteX1277" fmla="*/ 164909 w 1534277"/>
                <a:gd name="connsiteY1277" fmla="*/ 634595 h 1281393"/>
                <a:gd name="connsiteX1278" fmla="*/ 176719 w 1534277"/>
                <a:gd name="connsiteY1278" fmla="*/ 658369 h 1281393"/>
                <a:gd name="connsiteX1279" fmla="*/ 179515 w 1534277"/>
                <a:gd name="connsiteY1279" fmla="*/ 655416 h 1281393"/>
                <a:gd name="connsiteX1280" fmla="*/ 171435 w 1534277"/>
                <a:gd name="connsiteY1280" fmla="*/ 629467 h 1281393"/>
                <a:gd name="connsiteX1281" fmla="*/ 171435 w 1534277"/>
                <a:gd name="connsiteY1281" fmla="*/ 610045 h 1281393"/>
                <a:gd name="connsiteX1282" fmla="*/ 195831 w 1534277"/>
                <a:gd name="connsiteY1282" fmla="*/ 648735 h 1281393"/>
                <a:gd name="connsiteX1283" fmla="*/ 200492 w 1534277"/>
                <a:gd name="connsiteY1283" fmla="*/ 647958 h 1281393"/>
                <a:gd name="connsiteX1284" fmla="*/ 202201 w 1534277"/>
                <a:gd name="connsiteY1284" fmla="*/ 653552 h 1281393"/>
                <a:gd name="connsiteX1285" fmla="*/ 208417 w 1534277"/>
                <a:gd name="connsiteY1285" fmla="*/ 650755 h 1281393"/>
                <a:gd name="connsiteX1286" fmla="*/ 203289 w 1534277"/>
                <a:gd name="connsiteY1286" fmla="*/ 629623 h 1281393"/>
                <a:gd name="connsiteX1287" fmla="*/ 221313 w 1534277"/>
                <a:gd name="connsiteY1287" fmla="*/ 660078 h 1281393"/>
                <a:gd name="connsiteX1288" fmla="*/ 231413 w 1534277"/>
                <a:gd name="connsiteY1288" fmla="*/ 693330 h 1281393"/>
                <a:gd name="connsiteX1289" fmla="*/ 235453 w 1534277"/>
                <a:gd name="connsiteY1289" fmla="*/ 690844 h 1281393"/>
                <a:gd name="connsiteX1290" fmla="*/ 229859 w 1534277"/>
                <a:gd name="connsiteY1290" fmla="*/ 670333 h 1281393"/>
                <a:gd name="connsiteX1291" fmla="*/ 249438 w 1534277"/>
                <a:gd name="connsiteY1291" fmla="*/ 688358 h 1281393"/>
                <a:gd name="connsiteX1292" fmla="*/ 254099 w 1534277"/>
                <a:gd name="connsiteY1292" fmla="*/ 686338 h 1281393"/>
                <a:gd name="connsiteX1293" fmla="*/ 259537 w 1534277"/>
                <a:gd name="connsiteY1293" fmla="*/ 701254 h 1281393"/>
                <a:gd name="connsiteX1294" fmla="*/ 266064 w 1534277"/>
                <a:gd name="connsiteY1294" fmla="*/ 698302 h 1281393"/>
                <a:gd name="connsiteX1295" fmla="*/ 256896 w 1534277"/>
                <a:gd name="connsiteY1295" fmla="*/ 662564 h 1281393"/>
                <a:gd name="connsiteX1296" fmla="*/ 279893 w 1534277"/>
                <a:gd name="connsiteY1296" fmla="*/ 689601 h 1281393"/>
                <a:gd name="connsiteX1297" fmla="*/ 279893 w 1534277"/>
                <a:gd name="connsiteY1297" fmla="*/ 689911 h 1281393"/>
                <a:gd name="connsiteX1298" fmla="*/ 288128 w 1534277"/>
                <a:gd name="connsiteY1298" fmla="*/ 719279 h 1281393"/>
                <a:gd name="connsiteX1299" fmla="*/ 293411 w 1534277"/>
                <a:gd name="connsiteY1299" fmla="*/ 717103 h 1281393"/>
                <a:gd name="connsiteX1300" fmla="*/ 290148 w 1534277"/>
                <a:gd name="connsiteY1300" fmla="*/ 703896 h 1281393"/>
                <a:gd name="connsiteX1301" fmla="*/ 289216 w 1534277"/>
                <a:gd name="connsiteY1301" fmla="*/ 698147 h 1281393"/>
                <a:gd name="connsiteX1302" fmla="*/ 299160 w 1534277"/>
                <a:gd name="connsiteY1302" fmla="*/ 705605 h 1281393"/>
                <a:gd name="connsiteX1303" fmla="*/ 302578 w 1534277"/>
                <a:gd name="connsiteY1303" fmla="*/ 700944 h 1281393"/>
                <a:gd name="connsiteX1304" fmla="*/ 288128 w 1534277"/>
                <a:gd name="connsiteY1304" fmla="*/ 689911 h 1281393"/>
                <a:gd name="connsiteX1305" fmla="*/ 287662 w 1534277"/>
                <a:gd name="connsiteY1305" fmla="*/ 686804 h 1281393"/>
                <a:gd name="connsiteX1306" fmla="*/ 286885 w 1534277"/>
                <a:gd name="connsiteY1306" fmla="*/ 663030 h 1281393"/>
                <a:gd name="connsiteX1307" fmla="*/ 316252 w 1534277"/>
                <a:gd name="connsiteY1307" fmla="*/ 694107 h 1281393"/>
                <a:gd name="connsiteX1308" fmla="*/ 315941 w 1534277"/>
                <a:gd name="connsiteY1308" fmla="*/ 718968 h 1281393"/>
                <a:gd name="connsiteX1309" fmla="*/ 321846 w 1534277"/>
                <a:gd name="connsiteY1309" fmla="*/ 719589 h 1281393"/>
                <a:gd name="connsiteX1310" fmla="*/ 324332 w 1534277"/>
                <a:gd name="connsiteY1310" fmla="*/ 700322 h 1281393"/>
                <a:gd name="connsiteX1311" fmla="*/ 351369 w 1534277"/>
                <a:gd name="connsiteY1311" fmla="*/ 717259 h 1281393"/>
                <a:gd name="connsiteX1312" fmla="*/ 353855 w 1534277"/>
                <a:gd name="connsiteY1312" fmla="*/ 710888 h 1281393"/>
                <a:gd name="connsiteX1313" fmla="*/ 324798 w 1534277"/>
                <a:gd name="connsiteY1313" fmla="*/ 692242 h 1281393"/>
                <a:gd name="connsiteX1314" fmla="*/ 322778 w 1534277"/>
                <a:gd name="connsiteY1314" fmla="*/ 654329 h 1281393"/>
                <a:gd name="connsiteX1315" fmla="*/ 322001 w 1534277"/>
                <a:gd name="connsiteY1315" fmla="*/ 644695 h 1281393"/>
                <a:gd name="connsiteX1316" fmla="*/ 337850 w 1534277"/>
                <a:gd name="connsiteY1316" fmla="*/ 661476 h 1281393"/>
                <a:gd name="connsiteX1317" fmla="*/ 340336 w 1534277"/>
                <a:gd name="connsiteY1317" fmla="*/ 693951 h 1281393"/>
                <a:gd name="connsiteX1318" fmla="*/ 346707 w 1534277"/>
                <a:gd name="connsiteY1318" fmla="*/ 693019 h 1281393"/>
                <a:gd name="connsiteX1319" fmla="*/ 344376 w 1534277"/>
                <a:gd name="connsiteY1319" fmla="*/ 667847 h 1281393"/>
                <a:gd name="connsiteX1320" fmla="*/ 370170 w 1534277"/>
                <a:gd name="connsiteY1320" fmla="*/ 689601 h 1281393"/>
                <a:gd name="connsiteX1321" fmla="*/ 370014 w 1534277"/>
                <a:gd name="connsiteY1321" fmla="*/ 721609 h 1281393"/>
                <a:gd name="connsiteX1322" fmla="*/ 378405 w 1534277"/>
                <a:gd name="connsiteY1322" fmla="*/ 722697 h 1281393"/>
                <a:gd name="connsiteX1323" fmla="*/ 378561 w 1534277"/>
                <a:gd name="connsiteY1323" fmla="*/ 711043 h 1281393"/>
                <a:gd name="connsiteX1324" fmla="*/ 378250 w 1534277"/>
                <a:gd name="connsiteY1324" fmla="*/ 710422 h 1281393"/>
                <a:gd name="connsiteX1325" fmla="*/ 377939 w 1534277"/>
                <a:gd name="connsiteY1325" fmla="*/ 694884 h 1281393"/>
                <a:gd name="connsiteX1326" fmla="*/ 401246 w 1534277"/>
                <a:gd name="connsiteY1326" fmla="*/ 708247 h 1281393"/>
                <a:gd name="connsiteX1327" fmla="*/ 397517 w 1534277"/>
                <a:gd name="connsiteY1327" fmla="*/ 721609 h 1281393"/>
                <a:gd name="connsiteX1328" fmla="*/ 404354 w 1534277"/>
                <a:gd name="connsiteY1328" fmla="*/ 724251 h 1281393"/>
                <a:gd name="connsiteX1329" fmla="*/ 409326 w 1534277"/>
                <a:gd name="connsiteY1329" fmla="*/ 711354 h 1281393"/>
                <a:gd name="connsiteX1330" fmla="*/ 410414 w 1534277"/>
                <a:gd name="connsiteY1330" fmla="*/ 705916 h 1281393"/>
                <a:gd name="connsiteX1331" fmla="*/ 411346 w 1534277"/>
                <a:gd name="connsiteY1331" fmla="*/ 699234 h 1281393"/>
                <a:gd name="connsiteX1332" fmla="*/ 412900 w 1534277"/>
                <a:gd name="connsiteY1332" fmla="*/ 676548 h 1281393"/>
                <a:gd name="connsiteX1333" fmla="*/ 426885 w 1534277"/>
                <a:gd name="connsiteY1333" fmla="*/ 683385 h 1281393"/>
                <a:gd name="connsiteX1334" fmla="*/ 423000 w 1534277"/>
                <a:gd name="connsiteY1334" fmla="*/ 702187 h 1281393"/>
                <a:gd name="connsiteX1335" fmla="*/ 426108 w 1534277"/>
                <a:gd name="connsiteY1335" fmla="*/ 706071 h 1281393"/>
                <a:gd name="connsiteX1336" fmla="*/ 430148 w 1534277"/>
                <a:gd name="connsiteY1336" fmla="*/ 702964 h 1281393"/>
                <a:gd name="connsiteX1337" fmla="*/ 433566 w 1534277"/>
                <a:gd name="connsiteY1337" fmla="*/ 685871 h 1281393"/>
                <a:gd name="connsiteX1338" fmla="*/ 450658 w 1534277"/>
                <a:gd name="connsiteY1338" fmla="*/ 688513 h 1281393"/>
                <a:gd name="connsiteX1339" fmla="*/ 448172 w 1534277"/>
                <a:gd name="connsiteY1339" fmla="*/ 714928 h 1281393"/>
                <a:gd name="connsiteX1340" fmla="*/ 452678 w 1534277"/>
                <a:gd name="connsiteY1340" fmla="*/ 714928 h 1281393"/>
                <a:gd name="connsiteX1341" fmla="*/ 460292 w 1534277"/>
                <a:gd name="connsiteY1341" fmla="*/ 677792 h 1281393"/>
                <a:gd name="connsiteX1342" fmla="*/ 467129 w 1534277"/>
                <a:gd name="connsiteY1342" fmla="*/ 640810 h 1281393"/>
                <a:gd name="connsiteX1343" fmla="*/ 461069 w 1534277"/>
                <a:gd name="connsiteY1343" fmla="*/ 640810 h 1281393"/>
                <a:gd name="connsiteX1344" fmla="*/ 108195 w 1534277"/>
                <a:gd name="connsiteY1344" fmla="*/ 505317 h 1281393"/>
                <a:gd name="connsiteX1345" fmla="*/ 101358 w 1534277"/>
                <a:gd name="connsiteY1345" fmla="*/ 534839 h 1281393"/>
                <a:gd name="connsiteX1346" fmla="*/ 92190 w 1534277"/>
                <a:gd name="connsiteY1346" fmla="*/ 504229 h 1281393"/>
                <a:gd name="connsiteX1347" fmla="*/ 100736 w 1534277"/>
                <a:gd name="connsiteY1347" fmla="*/ 454196 h 1281393"/>
                <a:gd name="connsiteX1348" fmla="*/ 108661 w 1534277"/>
                <a:gd name="connsiteY1348" fmla="*/ 503918 h 1281393"/>
                <a:gd name="connsiteX1349" fmla="*/ 108195 w 1534277"/>
                <a:gd name="connsiteY1349" fmla="*/ 505317 h 1281393"/>
                <a:gd name="connsiteX1350" fmla="*/ 99338 w 1534277"/>
                <a:gd name="connsiteY1350" fmla="*/ 442542 h 1281393"/>
                <a:gd name="connsiteX1351" fmla="*/ 87995 w 1534277"/>
                <a:gd name="connsiteY1351" fmla="*/ 484495 h 1281393"/>
                <a:gd name="connsiteX1352" fmla="*/ 80847 w 1534277"/>
                <a:gd name="connsiteY1352" fmla="*/ 443474 h 1281393"/>
                <a:gd name="connsiteX1353" fmla="*/ 94055 w 1534277"/>
                <a:gd name="connsiteY1353" fmla="*/ 397792 h 1281393"/>
                <a:gd name="connsiteX1354" fmla="*/ 99338 w 1534277"/>
                <a:gd name="connsiteY1354" fmla="*/ 442542 h 1281393"/>
                <a:gd name="connsiteX1355" fmla="*/ 114410 w 1534277"/>
                <a:gd name="connsiteY1355" fmla="*/ 501588 h 1281393"/>
                <a:gd name="connsiteX1356" fmla="*/ 133367 w 1534277"/>
                <a:gd name="connsiteY1356" fmla="*/ 443785 h 1281393"/>
                <a:gd name="connsiteX1357" fmla="*/ 138184 w 1534277"/>
                <a:gd name="connsiteY1357" fmla="*/ 475949 h 1281393"/>
                <a:gd name="connsiteX1358" fmla="*/ 122490 w 1534277"/>
                <a:gd name="connsiteY1358" fmla="*/ 536549 h 1281393"/>
                <a:gd name="connsiteX1359" fmla="*/ 114410 w 1534277"/>
                <a:gd name="connsiteY1359" fmla="*/ 501588 h 1281393"/>
                <a:gd name="connsiteX1360" fmla="*/ 144710 w 1534277"/>
                <a:gd name="connsiteY1360" fmla="*/ 595905 h 1281393"/>
                <a:gd name="connsiteX1361" fmla="*/ 126996 w 1534277"/>
                <a:gd name="connsiteY1361" fmla="*/ 552242 h 1281393"/>
                <a:gd name="connsiteX1362" fmla="*/ 129948 w 1534277"/>
                <a:gd name="connsiteY1362" fmla="*/ 534063 h 1281393"/>
                <a:gd name="connsiteX1363" fmla="*/ 140514 w 1534277"/>
                <a:gd name="connsiteY1363" fmla="*/ 492109 h 1281393"/>
                <a:gd name="connsiteX1364" fmla="*/ 149216 w 1534277"/>
                <a:gd name="connsiteY1364" fmla="*/ 541210 h 1281393"/>
                <a:gd name="connsiteX1365" fmla="*/ 144710 w 1534277"/>
                <a:gd name="connsiteY1365" fmla="*/ 595905 h 1281393"/>
                <a:gd name="connsiteX1366" fmla="*/ 168172 w 1534277"/>
                <a:gd name="connsiteY1366" fmla="*/ 588136 h 1281393"/>
                <a:gd name="connsiteX1367" fmla="*/ 154033 w 1534277"/>
                <a:gd name="connsiteY1367" fmla="*/ 539346 h 1281393"/>
                <a:gd name="connsiteX1368" fmla="*/ 160869 w 1534277"/>
                <a:gd name="connsiteY1368" fmla="*/ 505472 h 1281393"/>
                <a:gd name="connsiteX1369" fmla="*/ 175009 w 1534277"/>
                <a:gd name="connsiteY1369" fmla="*/ 554262 h 1281393"/>
                <a:gd name="connsiteX1370" fmla="*/ 168172 w 1534277"/>
                <a:gd name="connsiteY1370" fmla="*/ 588136 h 1281393"/>
                <a:gd name="connsiteX1371" fmla="*/ 199715 w 1534277"/>
                <a:gd name="connsiteY1371" fmla="*/ 644384 h 1281393"/>
                <a:gd name="connsiteX1372" fmla="*/ 172834 w 1534277"/>
                <a:gd name="connsiteY1372" fmla="*/ 599634 h 1281393"/>
                <a:gd name="connsiteX1373" fmla="*/ 173766 w 1534277"/>
                <a:gd name="connsiteY1373" fmla="*/ 592642 h 1281393"/>
                <a:gd name="connsiteX1374" fmla="*/ 178738 w 1534277"/>
                <a:gd name="connsiteY1374" fmla="*/ 565605 h 1281393"/>
                <a:gd name="connsiteX1375" fmla="*/ 189149 w 1534277"/>
                <a:gd name="connsiteY1375" fmla="*/ 596992 h 1281393"/>
                <a:gd name="connsiteX1376" fmla="*/ 195520 w 1534277"/>
                <a:gd name="connsiteY1376" fmla="*/ 613308 h 1281393"/>
                <a:gd name="connsiteX1377" fmla="*/ 199715 w 1534277"/>
                <a:gd name="connsiteY1377" fmla="*/ 644384 h 1281393"/>
                <a:gd name="connsiteX1378" fmla="*/ 221779 w 1534277"/>
                <a:gd name="connsiteY1378" fmla="*/ 635527 h 1281393"/>
                <a:gd name="connsiteX1379" fmla="*/ 221313 w 1534277"/>
                <a:gd name="connsiteY1379" fmla="*/ 648735 h 1281393"/>
                <a:gd name="connsiteX1380" fmla="*/ 201890 w 1534277"/>
                <a:gd name="connsiteY1380" fmla="*/ 611132 h 1281393"/>
                <a:gd name="connsiteX1381" fmla="*/ 205154 w 1534277"/>
                <a:gd name="connsiteY1381" fmla="*/ 562653 h 1281393"/>
                <a:gd name="connsiteX1382" fmla="*/ 224732 w 1534277"/>
                <a:gd name="connsiteY1382" fmla="*/ 604917 h 1281393"/>
                <a:gd name="connsiteX1383" fmla="*/ 221779 w 1534277"/>
                <a:gd name="connsiteY1383" fmla="*/ 635527 h 1281393"/>
                <a:gd name="connsiteX1384" fmla="*/ 253322 w 1534277"/>
                <a:gd name="connsiteY1384" fmla="*/ 684007 h 1281393"/>
                <a:gd name="connsiteX1385" fmla="*/ 253167 w 1534277"/>
                <a:gd name="connsiteY1385" fmla="*/ 683851 h 1281393"/>
                <a:gd name="connsiteX1386" fmla="*/ 228306 w 1534277"/>
                <a:gd name="connsiteY1386" fmla="*/ 658679 h 1281393"/>
                <a:gd name="connsiteX1387" fmla="*/ 229704 w 1534277"/>
                <a:gd name="connsiteY1387" fmla="*/ 615328 h 1281393"/>
                <a:gd name="connsiteX1388" fmla="*/ 249127 w 1534277"/>
                <a:gd name="connsiteY1388" fmla="*/ 651221 h 1281393"/>
                <a:gd name="connsiteX1389" fmla="*/ 253322 w 1534277"/>
                <a:gd name="connsiteY1389" fmla="*/ 684007 h 1281393"/>
                <a:gd name="connsiteX1390" fmla="*/ 249593 w 1534277"/>
                <a:gd name="connsiteY1390" fmla="*/ 628069 h 1281393"/>
                <a:gd name="connsiteX1391" fmla="*/ 248971 w 1534277"/>
                <a:gd name="connsiteY1391" fmla="*/ 641898 h 1281393"/>
                <a:gd name="connsiteX1392" fmla="*/ 230481 w 1534277"/>
                <a:gd name="connsiteY1392" fmla="*/ 607092 h 1281393"/>
                <a:gd name="connsiteX1393" fmla="*/ 232967 w 1534277"/>
                <a:gd name="connsiteY1393" fmla="*/ 584407 h 1281393"/>
                <a:gd name="connsiteX1394" fmla="*/ 250836 w 1534277"/>
                <a:gd name="connsiteY1394" fmla="*/ 611909 h 1281393"/>
                <a:gd name="connsiteX1395" fmla="*/ 249593 w 1534277"/>
                <a:gd name="connsiteY1395" fmla="*/ 628069 h 1281393"/>
                <a:gd name="connsiteX1396" fmla="*/ 279737 w 1534277"/>
                <a:gd name="connsiteY1396" fmla="*/ 682142 h 1281393"/>
                <a:gd name="connsiteX1397" fmla="*/ 256119 w 1534277"/>
                <a:gd name="connsiteY1397" fmla="*/ 652930 h 1281393"/>
                <a:gd name="connsiteX1398" fmla="*/ 256274 w 1534277"/>
                <a:gd name="connsiteY1398" fmla="*/ 624029 h 1281393"/>
                <a:gd name="connsiteX1399" fmla="*/ 256430 w 1534277"/>
                <a:gd name="connsiteY1399" fmla="*/ 620455 h 1281393"/>
                <a:gd name="connsiteX1400" fmla="*/ 279426 w 1534277"/>
                <a:gd name="connsiteY1400" fmla="*/ 653863 h 1281393"/>
                <a:gd name="connsiteX1401" fmla="*/ 279737 w 1534277"/>
                <a:gd name="connsiteY1401" fmla="*/ 682142 h 1281393"/>
                <a:gd name="connsiteX1402" fmla="*/ 279893 w 1534277"/>
                <a:gd name="connsiteY1402" fmla="*/ 644229 h 1281393"/>
                <a:gd name="connsiteX1403" fmla="*/ 257051 w 1534277"/>
                <a:gd name="connsiteY1403" fmla="*/ 610666 h 1281393"/>
                <a:gd name="connsiteX1404" fmla="*/ 261868 w 1534277"/>
                <a:gd name="connsiteY1404" fmla="*/ 568713 h 1281393"/>
                <a:gd name="connsiteX1405" fmla="*/ 262334 w 1534277"/>
                <a:gd name="connsiteY1405" fmla="*/ 569956 h 1281393"/>
                <a:gd name="connsiteX1406" fmla="*/ 282845 w 1534277"/>
                <a:gd name="connsiteY1406" fmla="*/ 596837 h 1281393"/>
                <a:gd name="connsiteX1407" fmla="*/ 279893 w 1534277"/>
                <a:gd name="connsiteY1407" fmla="*/ 644229 h 1281393"/>
                <a:gd name="connsiteX1408" fmla="*/ 316097 w 1534277"/>
                <a:gd name="connsiteY1408" fmla="*/ 653863 h 1281393"/>
                <a:gd name="connsiteX1409" fmla="*/ 316718 w 1534277"/>
                <a:gd name="connsiteY1409" fmla="*/ 686338 h 1281393"/>
                <a:gd name="connsiteX1410" fmla="*/ 287351 w 1534277"/>
                <a:gd name="connsiteY1410" fmla="*/ 654329 h 1281393"/>
                <a:gd name="connsiteX1411" fmla="*/ 287506 w 1534277"/>
                <a:gd name="connsiteY1411" fmla="*/ 647337 h 1281393"/>
                <a:gd name="connsiteX1412" fmla="*/ 289992 w 1534277"/>
                <a:gd name="connsiteY1412" fmla="*/ 605849 h 1281393"/>
                <a:gd name="connsiteX1413" fmla="*/ 315164 w 1534277"/>
                <a:gd name="connsiteY1413" fmla="*/ 637392 h 1281393"/>
                <a:gd name="connsiteX1414" fmla="*/ 316097 w 1534277"/>
                <a:gd name="connsiteY1414" fmla="*/ 653863 h 1281393"/>
                <a:gd name="connsiteX1415" fmla="*/ 370325 w 1534277"/>
                <a:gd name="connsiteY1415" fmla="*/ 677947 h 1281393"/>
                <a:gd name="connsiteX1416" fmla="*/ 370325 w 1534277"/>
                <a:gd name="connsiteY1416" fmla="*/ 681987 h 1281393"/>
                <a:gd name="connsiteX1417" fmla="*/ 343599 w 1534277"/>
                <a:gd name="connsiteY1417" fmla="*/ 658835 h 1281393"/>
                <a:gd name="connsiteX1418" fmla="*/ 338006 w 1534277"/>
                <a:gd name="connsiteY1418" fmla="*/ 604917 h 1281393"/>
                <a:gd name="connsiteX1419" fmla="*/ 368771 w 1534277"/>
                <a:gd name="connsiteY1419" fmla="*/ 639101 h 1281393"/>
                <a:gd name="connsiteX1420" fmla="*/ 370325 w 1534277"/>
                <a:gd name="connsiteY1420" fmla="*/ 677947 h 1281393"/>
                <a:gd name="connsiteX1421" fmla="*/ 404354 w 1534277"/>
                <a:gd name="connsiteY1421" fmla="*/ 697214 h 1281393"/>
                <a:gd name="connsiteX1422" fmla="*/ 402956 w 1534277"/>
                <a:gd name="connsiteY1422" fmla="*/ 702808 h 1281393"/>
                <a:gd name="connsiteX1423" fmla="*/ 377784 w 1534277"/>
                <a:gd name="connsiteY1423" fmla="*/ 687736 h 1281393"/>
                <a:gd name="connsiteX1424" fmla="*/ 375919 w 1534277"/>
                <a:gd name="connsiteY1424" fmla="*/ 646870 h 1281393"/>
                <a:gd name="connsiteX1425" fmla="*/ 379027 w 1534277"/>
                <a:gd name="connsiteY1425" fmla="*/ 649978 h 1281393"/>
                <a:gd name="connsiteX1426" fmla="*/ 406529 w 1534277"/>
                <a:gd name="connsiteY1426" fmla="*/ 673285 h 1281393"/>
                <a:gd name="connsiteX1427" fmla="*/ 404354 w 1534277"/>
                <a:gd name="connsiteY1427" fmla="*/ 697214 h 1281393"/>
                <a:gd name="connsiteX1428" fmla="*/ 1415584 w 1534277"/>
                <a:gd name="connsiteY1428" fmla="*/ 197504 h 1281393"/>
                <a:gd name="connsiteX1429" fmla="*/ 1414497 w 1534277"/>
                <a:gd name="connsiteY1429" fmla="*/ 196882 h 1281393"/>
                <a:gd name="connsiteX1430" fmla="*/ 1412632 w 1534277"/>
                <a:gd name="connsiteY1430" fmla="*/ 194085 h 1281393"/>
                <a:gd name="connsiteX1431" fmla="*/ 1379691 w 1534277"/>
                <a:gd name="connsiteY1431" fmla="*/ 172176 h 1281393"/>
                <a:gd name="connsiteX1432" fmla="*/ 1364619 w 1534277"/>
                <a:gd name="connsiteY1432" fmla="*/ 156949 h 1281393"/>
                <a:gd name="connsiteX1433" fmla="*/ 1360734 w 1534277"/>
                <a:gd name="connsiteY1433" fmla="*/ 152598 h 1281393"/>
                <a:gd name="connsiteX1434" fmla="*/ 1357937 w 1534277"/>
                <a:gd name="connsiteY1434" fmla="*/ 145140 h 1281393"/>
                <a:gd name="connsiteX1435" fmla="*/ 1354364 w 1534277"/>
                <a:gd name="connsiteY1435" fmla="*/ 145606 h 1281393"/>
                <a:gd name="connsiteX1436" fmla="*/ 1319402 w 1534277"/>
                <a:gd name="connsiteY1436" fmla="*/ 115462 h 1281393"/>
                <a:gd name="connsiteX1437" fmla="*/ 1189503 w 1534277"/>
                <a:gd name="connsiteY1437" fmla="*/ 118258 h 1281393"/>
                <a:gd name="connsiteX1438" fmla="*/ 1192610 w 1534277"/>
                <a:gd name="connsiteY1438" fmla="*/ 125251 h 1281393"/>
                <a:gd name="connsiteX1439" fmla="*/ 1209392 w 1534277"/>
                <a:gd name="connsiteY1439" fmla="*/ 119812 h 1281393"/>
                <a:gd name="connsiteX1440" fmla="*/ 1194630 w 1534277"/>
                <a:gd name="connsiteY1440" fmla="*/ 129135 h 1281393"/>
                <a:gd name="connsiteX1441" fmla="*/ 1196339 w 1534277"/>
                <a:gd name="connsiteY1441" fmla="*/ 131932 h 1281393"/>
                <a:gd name="connsiteX1442" fmla="*/ 1226950 w 1534277"/>
                <a:gd name="connsiteY1442" fmla="*/ 115306 h 1281393"/>
                <a:gd name="connsiteX1443" fmla="*/ 1235340 w 1534277"/>
                <a:gd name="connsiteY1443" fmla="*/ 113597 h 1281393"/>
                <a:gd name="connsiteX1444" fmla="*/ 1208459 w 1534277"/>
                <a:gd name="connsiteY1444" fmla="*/ 127581 h 1281393"/>
                <a:gd name="connsiteX1445" fmla="*/ 1208304 w 1534277"/>
                <a:gd name="connsiteY1445" fmla="*/ 127581 h 1281393"/>
                <a:gd name="connsiteX1446" fmla="*/ 1207527 w 1534277"/>
                <a:gd name="connsiteY1446" fmla="*/ 128048 h 1281393"/>
                <a:gd name="connsiteX1447" fmla="*/ 1210790 w 1534277"/>
                <a:gd name="connsiteY1447" fmla="*/ 133331 h 1281393"/>
                <a:gd name="connsiteX1448" fmla="*/ 1259891 w 1534277"/>
                <a:gd name="connsiteY1448" fmla="*/ 119502 h 1281393"/>
                <a:gd name="connsiteX1449" fmla="*/ 1241556 w 1534277"/>
                <a:gd name="connsiteY1449" fmla="*/ 129135 h 1281393"/>
                <a:gd name="connsiteX1450" fmla="*/ 1240313 w 1534277"/>
                <a:gd name="connsiteY1450" fmla="*/ 132398 h 1281393"/>
                <a:gd name="connsiteX1451" fmla="*/ 1199758 w 1534277"/>
                <a:gd name="connsiteY1451" fmla="*/ 137992 h 1281393"/>
                <a:gd name="connsiteX1452" fmla="*/ 1201001 w 1534277"/>
                <a:gd name="connsiteY1452" fmla="*/ 146538 h 1281393"/>
                <a:gd name="connsiteX1453" fmla="*/ 1297493 w 1534277"/>
                <a:gd name="connsiteY1453" fmla="*/ 152753 h 1281393"/>
                <a:gd name="connsiteX1454" fmla="*/ 1384352 w 1534277"/>
                <a:gd name="connsiteY1454" fmla="*/ 188491 h 1281393"/>
                <a:gd name="connsiteX1455" fmla="*/ 1407660 w 1534277"/>
                <a:gd name="connsiteY1455" fmla="*/ 202010 h 1281393"/>
                <a:gd name="connsiteX1456" fmla="*/ 1408903 w 1534277"/>
                <a:gd name="connsiteY1456" fmla="*/ 202631 h 1281393"/>
                <a:gd name="connsiteX1457" fmla="*/ 1412787 w 1534277"/>
                <a:gd name="connsiteY1457" fmla="*/ 204030 h 1281393"/>
                <a:gd name="connsiteX1458" fmla="*/ 1415584 w 1534277"/>
                <a:gd name="connsiteY1458" fmla="*/ 197504 h 1281393"/>
                <a:gd name="connsiteX1459" fmla="*/ 1263154 w 1534277"/>
                <a:gd name="connsiteY1459" fmla="*/ 125717 h 1281393"/>
                <a:gd name="connsiteX1460" fmla="*/ 1289569 w 1534277"/>
                <a:gd name="connsiteY1460" fmla="*/ 115151 h 1281393"/>
                <a:gd name="connsiteX1461" fmla="*/ 1291278 w 1534277"/>
                <a:gd name="connsiteY1461" fmla="*/ 113597 h 1281393"/>
                <a:gd name="connsiteX1462" fmla="*/ 1306350 w 1534277"/>
                <a:gd name="connsiteY1462" fmla="*/ 119035 h 1281393"/>
                <a:gd name="connsiteX1463" fmla="*/ 1263154 w 1534277"/>
                <a:gd name="connsiteY1463" fmla="*/ 125717 h 1281393"/>
                <a:gd name="connsiteX1464" fmla="*/ 1323908 w 1534277"/>
                <a:gd name="connsiteY1464" fmla="*/ 144674 h 1281393"/>
                <a:gd name="connsiteX1465" fmla="*/ 1328104 w 1534277"/>
                <a:gd name="connsiteY1465" fmla="*/ 143120 h 1281393"/>
                <a:gd name="connsiteX1466" fmla="*/ 1326861 w 1534277"/>
                <a:gd name="connsiteY1466" fmla="*/ 135506 h 1281393"/>
                <a:gd name="connsiteX1467" fmla="*/ 1295629 w 1534277"/>
                <a:gd name="connsiteY1467" fmla="*/ 134884 h 1281393"/>
                <a:gd name="connsiteX1468" fmla="*/ 1317693 w 1534277"/>
                <a:gd name="connsiteY1468" fmla="*/ 125251 h 1281393"/>
                <a:gd name="connsiteX1469" fmla="*/ 1324685 w 1534277"/>
                <a:gd name="connsiteY1469" fmla="*/ 130223 h 1281393"/>
                <a:gd name="connsiteX1470" fmla="*/ 1342399 w 1534277"/>
                <a:gd name="connsiteY1470" fmla="*/ 146538 h 1281393"/>
                <a:gd name="connsiteX1471" fmla="*/ 1323908 w 1534277"/>
                <a:gd name="connsiteY1471" fmla="*/ 144674 h 1281393"/>
                <a:gd name="connsiteX1472" fmla="*/ 606818 w 1534277"/>
                <a:gd name="connsiteY1472" fmla="*/ 910399 h 1281393"/>
                <a:gd name="connsiteX1473" fmla="*/ 583510 w 1534277"/>
                <a:gd name="connsiteY1473" fmla="*/ 932774 h 1281393"/>
                <a:gd name="connsiteX1474" fmla="*/ 588482 w 1534277"/>
                <a:gd name="connsiteY1474" fmla="*/ 914439 h 1281393"/>
                <a:gd name="connsiteX1475" fmla="*/ 580403 w 1534277"/>
                <a:gd name="connsiteY1475" fmla="*/ 910244 h 1281393"/>
                <a:gd name="connsiteX1476" fmla="*/ 560358 w 1534277"/>
                <a:gd name="connsiteY1476" fmla="*/ 933085 h 1281393"/>
                <a:gd name="connsiteX1477" fmla="*/ 562067 w 1534277"/>
                <a:gd name="connsiteY1477" fmla="*/ 929201 h 1281393"/>
                <a:gd name="connsiteX1478" fmla="*/ 555541 w 1534277"/>
                <a:gd name="connsiteY1478" fmla="*/ 922985 h 1281393"/>
                <a:gd name="connsiteX1479" fmla="*/ 533011 w 1534277"/>
                <a:gd name="connsiteY1479" fmla="*/ 941321 h 1281393"/>
                <a:gd name="connsiteX1480" fmla="*/ 537828 w 1534277"/>
                <a:gd name="connsiteY1480" fmla="*/ 927802 h 1281393"/>
                <a:gd name="connsiteX1481" fmla="*/ 530525 w 1534277"/>
                <a:gd name="connsiteY1481" fmla="*/ 922519 h 1281393"/>
                <a:gd name="connsiteX1482" fmla="*/ 480647 w 1534277"/>
                <a:gd name="connsiteY1482" fmla="*/ 984828 h 1281393"/>
                <a:gd name="connsiteX1483" fmla="*/ 486862 w 1534277"/>
                <a:gd name="connsiteY1483" fmla="*/ 965716 h 1281393"/>
                <a:gd name="connsiteX1484" fmla="*/ 480492 w 1534277"/>
                <a:gd name="connsiteY1484" fmla="*/ 961054 h 1281393"/>
                <a:gd name="connsiteX1485" fmla="*/ 456718 w 1534277"/>
                <a:gd name="connsiteY1485" fmla="*/ 977214 h 1281393"/>
                <a:gd name="connsiteX1486" fmla="*/ 579470 w 1534277"/>
                <a:gd name="connsiteY1486" fmla="*/ 896881 h 1281393"/>
                <a:gd name="connsiteX1487" fmla="*/ 397828 w 1534277"/>
                <a:gd name="connsiteY1487" fmla="*/ 1021498 h 1281393"/>
                <a:gd name="connsiteX1488" fmla="*/ 246796 w 1534277"/>
                <a:gd name="connsiteY1488" fmla="*/ 1136481 h 1281393"/>
                <a:gd name="connsiteX1489" fmla="*/ 266374 w 1534277"/>
                <a:gd name="connsiteY1489" fmla="*/ 1141453 h 1281393"/>
                <a:gd name="connsiteX1490" fmla="*/ 313455 w 1534277"/>
                <a:gd name="connsiteY1490" fmla="*/ 1090488 h 1281393"/>
                <a:gd name="connsiteX1491" fmla="*/ 295742 w 1534277"/>
                <a:gd name="connsiteY1491" fmla="*/ 1130421 h 1281393"/>
                <a:gd name="connsiteX1492" fmla="*/ 299315 w 1534277"/>
                <a:gd name="connsiteY1492" fmla="*/ 1131820 h 1281393"/>
                <a:gd name="connsiteX1493" fmla="*/ 315320 w 1534277"/>
                <a:gd name="connsiteY1493" fmla="*/ 1097636 h 1281393"/>
                <a:gd name="connsiteX1494" fmla="*/ 307861 w 1534277"/>
                <a:gd name="connsiteY1494" fmla="*/ 1125915 h 1281393"/>
                <a:gd name="connsiteX1495" fmla="*/ 314698 w 1534277"/>
                <a:gd name="connsiteY1495" fmla="*/ 1128712 h 1281393"/>
                <a:gd name="connsiteX1496" fmla="*/ 353699 w 1534277"/>
                <a:gd name="connsiteY1496" fmla="*/ 1070133 h 1281393"/>
                <a:gd name="connsiteX1497" fmla="*/ 343444 w 1534277"/>
                <a:gd name="connsiteY1497" fmla="*/ 1103695 h 1281393"/>
                <a:gd name="connsiteX1498" fmla="*/ 350436 w 1534277"/>
                <a:gd name="connsiteY1498" fmla="*/ 1107891 h 1281393"/>
                <a:gd name="connsiteX1499" fmla="*/ 336141 w 1534277"/>
                <a:gd name="connsiteY1499" fmla="*/ 1129955 h 1281393"/>
                <a:gd name="connsiteX1500" fmla="*/ 387883 w 1534277"/>
                <a:gd name="connsiteY1500" fmla="*/ 1077436 h 1281393"/>
                <a:gd name="connsiteX1501" fmla="*/ 396119 w 1534277"/>
                <a:gd name="connsiteY1501" fmla="*/ 1079767 h 1281393"/>
                <a:gd name="connsiteX1502" fmla="*/ 405753 w 1534277"/>
                <a:gd name="connsiteY1502" fmla="*/ 1065627 h 1281393"/>
                <a:gd name="connsiteX1503" fmla="*/ 443044 w 1534277"/>
                <a:gd name="connsiteY1503" fmla="*/ 1044805 h 1281393"/>
                <a:gd name="connsiteX1504" fmla="*/ 450813 w 1534277"/>
                <a:gd name="connsiteY1504" fmla="*/ 1045116 h 1281393"/>
                <a:gd name="connsiteX1505" fmla="*/ 456096 w 1534277"/>
                <a:gd name="connsiteY1505" fmla="*/ 1038279 h 1281393"/>
                <a:gd name="connsiteX1506" fmla="*/ 616296 w 1534277"/>
                <a:gd name="connsiteY1506" fmla="*/ 922364 h 1281393"/>
                <a:gd name="connsiteX1507" fmla="*/ 606818 w 1534277"/>
                <a:gd name="connsiteY1507" fmla="*/ 910399 h 1281393"/>
                <a:gd name="connsiteX1508" fmla="*/ 320758 w 1534277"/>
                <a:gd name="connsiteY1508" fmla="*/ 1105871 h 1281393"/>
                <a:gd name="connsiteX1509" fmla="*/ 326663 w 1534277"/>
                <a:gd name="connsiteY1509" fmla="*/ 1083030 h 1281393"/>
                <a:gd name="connsiteX1510" fmla="*/ 338006 w 1534277"/>
                <a:gd name="connsiteY1510" fmla="*/ 1076814 h 1281393"/>
                <a:gd name="connsiteX1511" fmla="*/ 320758 w 1534277"/>
                <a:gd name="connsiteY1511" fmla="*/ 1105871 h 1281393"/>
                <a:gd name="connsiteX1512" fmla="*/ 366596 w 1534277"/>
                <a:gd name="connsiteY1512" fmla="*/ 1061742 h 1281393"/>
                <a:gd name="connsiteX1513" fmla="*/ 376696 w 1534277"/>
                <a:gd name="connsiteY1513" fmla="*/ 1056148 h 1281393"/>
                <a:gd name="connsiteX1514" fmla="*/ 357584 w 1534277"/>
                <a:gd name="connsiteY1514" fmla="*/ 1084894 h 1281393"/>
                <a:gd name="connsiteX1515" fmla="*/ 366596 w 1534277"/>
                <a:gd name="connsiteY1515" fmla="*/ 1061742 h 1281393"/>
                <a:gd name="connsiteX1516" fmla="*/ 396585 w 1534277"/>
                <a:gd name="connsiteY1516" fmla="*/ 1061121 h 1281393"/>
                <a:gd name="connsiteX1517" fmla="*/ 364731 w 1534277"/>
                <a:gd name="connsiteY1517" fmla="*/ 1090488 h 1281393"/>
                <a:gd name="connsiteX1518" fmla="*/ 395653 w 1534277"/>
                <a:gd name="connsiteY1518" fmla="*/ 1043873 h 1281393"/>
                <a:gd name="connsiteX1519" fmla="*/ 409637 w 1534277"/>
                <a:gd name="connsiteY1519" fmla="*/ 1032686 h 1281393"/>
                <a:gd name="connsiteX1520" fmla="*/ 416474 w 1534277"/>
                <a:gd name="connsiteY1520" fmla="*/ 1024295 h 1281393"/>
                <a:gd name="connsiteX1521" fmla="*/ 396585 w 1534277"/>
                <a:gd name="connsiteY1521" fmla="*/ 1061121 h 1281393"/>
                <a:gd name="connsiteX1522" fmla="*/ 451901 w 1534277"/>
                <a:gd name="connsiteY1522" fmla="*/ 1022275 h 1281393"/>
                <a:gd name="connsiteX1523" fmla="*/ 419892 w 1534277"/>
                <a:gd name="connsiteY1523" fmla="*/ 1043562 h 1281393"/>
                <a:gd name="connsiteX1524" fmla="*/ 435897 w 1534277"/>
                <a:gd name="connsiteY1524" fmla="*/ 1019012 h 1281393"/>
                <a:gd name="connsiteX1525" fmla="*/ 475675 w 1534277"/>
                <a:gd name="connsiteY1525" fmla="*/ 973795 h 1281393"/>
                <a:gd name="connsiteX1526" fmla="*/ 451901 w 1534277"/>
                <a:gd name="connsiteY1526" fmla="*/ 1022275 h 1281393"/>
                <a:gd name="connsiteX1527" fmla="*/ 479093 w 1534277"/>
                <a:gd name="connsiteY1527" fmla="*/ 1005183 h 1281393"/>
                <a:gd name="connsiteX1528" fmla="*/ 521823 w 1534277"/>
                <a:gd name="connsiteY1528" fmla="*/ 945050 h 1281393"/>
                <a:gd name="connsiteX1529" fmla="*/ 491524 w 1534277"/>
                <a:gd name="connsiteY1529" fmla="*/ 997414 h 1281393"/>
                <a:gd name="connsiteX1530" fmla="*/ 479093 w 1534277"/>
                <a:gd name="connsiteY1530" fmla="*/ 1005183 h 1281393"/>
                <a:gd name="connsiteX1531" fmla="*/ 520425 w 1534277"/>
                <a:gd name="connsiteY1531" fmla="*/ 979234 h 1281393"/>
                <a:gd name="connsiteX1532" fmla="*/ 513743 w 1534277"/>
                <a:gd name="connsiteY1532" fmla="*/ 983429 h 1281393"/>
                <a:gd name="connsiteX1533" fmla="*/ 543888 w 1534277"/>
                <a:gd name="connsiteY1533" fmla="*/ 944273 h 1281393"/>
                <a:gd name="connsiteX1534" fmla="*/ 520425 w 1534277"/>
                <a:gd name="connsiteY1534" fmla="*/ 979234 h 1281393"/>
                <a:gd name="connsiteX1535" fmla="*/ 1230213 w 1534277"/>
                <a:gd name="connsiteY1535" fmla="*/ 640810 h 1281393"/>
                <a:gd name="connsiteX1536" fmla="*/ 1025574 w 1534277"/>
                <a:gd name="connsiteY1536" fmla="*/ 576793 h 1281393"/>
                <a:gd name="connsiteX1537" fmla="*/ 896451 w 1534277"/>
                <a:gd name="connsiteY1537" fmla="*/ 570111 h 1281393"/>
                <a:gd name="connsiteX1538" fmla="*/ 896295 w 1534277"/>
                <a:gd name="connsiteY1538" fmla="*/ 569956 h 1281393"/>
                <a:gd name="connsiteX1539" fmla="*/ 894897 w 1534277"/>
                <a:gd name="connsiteY1539" fmla="*/ 570577 h 1281393"/>
                <a:gd name="connsiteX1540" fmla="*/ 823421 w 1534277"/>
                <a:gd name="connsiteY1540" fmla="*/ 617192 h 1281393"/>
                <a:gd name="connsiteX1541" fmla="*/ 828238 w 1534277"/>
                <a:gd name="connsiteY1541" fmla="*/ 623252 h 1281393"/>
                <a:gd name="connsiteX1542" fmla="*/ 910746 w 1534277"/>
                <a:gd name="connsiteY1542" fmla="*/ 576948 h 1281393"/>
                <a:gd name="connsiteX1543" fmla="*/ 917272 w 1534277"/>
                <a:gd name="connsiteY1543" fmla="*/ 578657 h 1281393"/>
                <a:gd name="connsiteX1544" fmla="*/ 836629 w 1534277"/>
                <a:gd name="connsiteY1544" fmla="*/ 622320 h 1281393"/>
                <a:gd name="connsiteX1545" fmla="*/ 839425 w 1534277"/>
                <a:gd name="connsiteY1545" fmla="*/ 627137 h 1281393"/>
                <a:gd name="connsiteX1546" fmla="*/ 919447 w 1534277"/>
                <a:gd name="connsiteY1546" fmla="*/ 585183 h 1281393"/>
                <a:gd name="connsiteX1547" fmla="*/ 856362 w 1534277"/>
                <a:gd name="connsiteY1547" fmla="*/ 628224 h 1281393"/>
                <a:gd name="connsiteX1548" fmla="*/ 860713 w 1534277"/>
                <a:gd name="connsiteY1548" fmla="*/ 633507 h 1281393"/>
                <a:gd name="connsiteX1549" fmla="*/ 954098 w 1534277"/>
                <a:gd name="connsiteY1549" fmla="*/ 592797 h 1281393"/>
                <a:gd name="connsiteX1550" fmla="*/ 958293 w 1534277"/>
                <a:gd name="connsiteY1550" fmla="*/ 594817 h 1281393"/>
                <a:gd name="connsiteX1551" fmla="*/ 911678 w 1534277"/>
                <a:gd name="connsiteY1551" fmla="*/ 617037 h 1281393"/>
                <a:gd name="connsiteX1552" fmla="*/ 859936 w 1534277"/>
                <a:gd name="connsiteY1552" fmla="*/ 635838 h 1281393"/>
                <a:gd name="connsiteX1553" fmla="*/ 863044 w 1534277"/>
                <a:gd name="connsiteY1553" fmla="*/ 642830 h 1281393"/>
                <a:gd name="connsiteX1554" fmla="*/ 891012 w 1534277"/>
                <a:gd name="connsiteY1554" fmla="*/ 629934 h 1281393"/>
                <a:gd name="connsiteX1555" fmla="*/ 897072 w 1534277"/>
                <a:gd name="connsiteY1555" fmla="*/ 634440 h 1281393"/>
                <a:gd name="connsiteX1556" fmla="*/ 941823 w 1534277"/>
                <a:gd name="connsiteY1556" fmla="*/ 620766 h 1281393"/>
                <a:gd name="connsiteX1557" fmla="*/ 957827 w 1534277"/>
                <a:gd name="connsiteY1557" fmla="*/ 622786 h 1281393"/>
                <a:gd name="connsiteX1558" fmla="*/ 946795 w 1534277"/>
                <a:gd name="connsiteY1558" fmla="*/ 629157 h 1281393"/>
                <a:gd name="connsiteX1559" fmla="*/ 950369 w 1534277"/>
                <a:gd name="connsiteY1559" fmla="*/ 637392 h 1281393"/>
                <a:gd name="connsiteX1560" fmla="*/ 979891 w 1534277"/>
                <a:gd name="connsiteY1560" fmla="*/ 628691 h 1281393"/>
                <a:gd name="connsiteX1561" fmla="*/ 1005840 w 1534277"/>
                <a:gd name="connsiteY1561" fmla="*/ 639101 h 1281393"/>
                <a:gd name="connsiteX1562" fmla="*/ 985796 w 1534277"/>
                <a:gd name="connsiteY1562" fmla="*/ 647803 h 1281393"/>
                <a:gd name="connsiteX1563" fmla="*/ 976162 w 1534277"/>
                <a:gd name="connsiteY1563" fmla="*/ 656349 h 1281393"/>
                <a:gd name="connsiteX1564" fmla="*/ 974919 w 1534277"/>
                <a:gd name="connsiteY1564" fmla="*/ 661476 h 1281393"/>
                <a:gd name="connsiteX1565" fmla="*/ 977094 w 1534277"/>
                <a:gd name="connsiteY1565" fmla="*/ 666449 h 1281393"/>
                <a:gd name="connsiteX1566" fmla="*/ 993876 w 1534277"/>
                <a:gd name="connsiteY1566" fmla="*/ 678568 h 1281393"/>
                <a:gd name="connsiteX1567" fmla="*/ 1019203 w 1534277"/>
                <a:gd name="connsiteY1567" fmla="*/ 678879 h 1281393"/>
                <a:gd name="connsiteX1568" fmla="*/ 1018115 w 1534277"/>
                <a:gd name="connsiteY1568" fmla="*/ 671887 h 1281393"/>
                <a:gd name="connsiteX1569" fmla="*/ 980668 w 1534277"/>
                <a:gd name="connsiteY1569" fmla="*/ 660078 h 1281393"/>
                <a:gd name="connsiteX1570" fmla="*/ 1011589 w 1534277"/>
                <a:gd name="connsiteY1570" fmla="*/ 641587 h 1281393"/>
                <a:gd name="connsiteX1571" fmla="*/ 1035208 w 1534277"/>
                <a:gd name="connsiteY1571" fmla="*/ 651532 h 1281393"/>
                <a:gd name="connsiteX1572" fmla="*/ 1038315 w 1534277"/>
                <a:gd name="connsiteY1572" fmla="*/ 654795 h 1281393"/>
                <a:gd name="connsiteX1573" fmla="*/ 1041578 w 1534277"/>
                <a:gd name="connsiteY1573" fmla="*/ 654795 h 1281393"/>
                <a:gd name="connsiteX1574" fmla="*/ 1053387 w 1534277"/>
                <a:gd name="connsiteY1574" fmla="*/ 663496 h 1281393"/>
                <a:gd name="connsiteX1575" fmla="*/ 1056650 w 1534277"/>
                <a:gd name="connsiteY1575" fmla="*/ 660233 h 1281393"/>
                <a:gd name="connsiteX1576" fmla="*/ 1056184 w 1534277"/>
                <a:gd name="connsiteY1576" fmla="*/ 659146 h 1281393"/>
                <a:gd name="connsiteX1577" fmla="*/ 1086950 w 1534277"/>
                <a:gd name="connsiteY1577" fmla="*/ 666759 h 1281393"/>
                <a:gd name="connsiteX1578" fmla="*/ 1176606 w 1534277"/>
                <a:gd name="connsiteY1578" fmla="*/ 654484 h 1281393"/>
                <a:gd name="connsiteX1579" fmla="*/ 1154852 w 1534277"/>
                <a:gd name="connsiteY1579" fmla="*/ 650755 h 1281393"/>
                <a:gd name="connsiteX1580" fmla="*/ 1202865 w 1534277"/>
                <a:gd name="connsiteY1580" fmla="*/ 636770 h 1281393"/>
                <a:gd name="connsiteX1581" fmla="*/ 1220113 w 1534277"/>
                <a:gd name="connsiteY1581" fmla="*/ 649046 h 1281393"/>
                <a:gd name="connsiteX1582" fmla="*/ 1230213 w 1534277"/>
                <a:gd name="connsiteY1582" fmla="*/ 640810 h 1281393"/>
                <a:gd name="connsiteX1583" fmla="*/ 1066750 w 1534277"/>
                <a:gd name="connsiteY1583" fmla="*/ 610355 h 1281393"/>
                <a:gd name="connsiteX1584" fmla="*/ 1095341 w 1534277"/>
                <a:gd name="connsiteY1584" fmla="*/ 612842 h 1281393"/>
                <a:gd name="connsiteX1585" fmla="*/ 1059758 w 1534277"/>
                <a:gd name="connsiteY1585" fmla="*/ 616726 h 1281393"/>
                <a:gd name="connsiteX1586" fmla="*/ 1058360 w 1534277"/>
                <a:gd name="connsiteY1586" fmla="*/ 615172 h 1281393"/>
                <a:gd name="connsiteX1587" fmla="*/ 1066750 w 1534277"/>
                <a:gd name="connsiteY1587" fmla="*/ 610355 h 1281393"/>
                <a:gd name="connsiteX1588" fmla="*/ 904842 w 1534277"/>
                <a:gd name="connsiteY1588" fmla="*/ 602586 h 1281393"/>
                <a:gd name="connsiteX1589" fmla="*/ 930946 w 1534277"/>
                <a:gd name="connsiteY1589" fmla="*/ 583319 h 1281393"/>
                <a:gd name="connsiteX1590" fmla="*/ 943687 w 1534277"/>
                <a:gd name="connsiteY1590" fmla="*/ 588291 h 1281393"/>
                <a:gd name="connsiteX1591" fmla="*/ 904842 w 1534277"/>
                <a:gd name="connsiteY1591" fmla="*/ 602586 h 1281393"/>
                <a:gd name="connsiteX1592" fmla="*/ 950213 w 1534277"/>
                <a:gd name="connsiteY1592" fmla="*/ 586271 h 1281393"/>
                <a:gd name="connsiteX1593" fmla="*/ 934364 w 1534277"/>
                <a:gd name="connsiteY1593" fmla="*/ 580056 h 1281393"/>
                <a:gd name="connsiteX1594" fmla="*/ 936850 w 1534277"/>
                <a:gd name="connsiteY1594" fmla="*/ 577570 h 1281393"/>
                <a:gd name="connsiteX1595" fmla="*/ 932810 w 1534277"/>
                <a:gd name="connsiteY1595" fmla="*/ 572753 h 1281393"/>
                <a:gd name="connsiteX1596" fmla="*/ 923021 w 1534277"/>
                <a:gd name="connsiteY1596" fmla="*/ 576482 h 1281393"/>
                <a:gd name="connsiteX1597" fmla="*/ 918671 w 1534277"/>
                <a:gd name="connsiteY1597" fmla="*/ 575084 h 1281393"/>
                <a:gd name="connsiteX1598" fmla="*/ 981134 w 1534277"/>
                <a:gd name="connsiteY1598" fmla="*/ 575860 h 1281393"/>
                <a:gd name="connsiteX1599" fmla="*/ 950213 w 1534277"/>
                <a:gd name="connsiteY1599" fmla="*/ 586271 h 1281393"/>
                <a:gd name="connsiteX1600" fmla="*/ 978493 w 1534277"/>
                <a:gd name="connsiteY1600" fmla="*/ 599634 h 1281393"/>
                <a:gd name="connsiteX1601" fmla="*/ 976784 w 1534277"/>
                <a:gd name="connsiteY1601" fmla="*/ 598702 h 1281393"/>
                <a:gd name="connsiteX1602" fmla="*/ 971811 w 1534277"/>
                <a:gd name="connsiteY1602" fmla="*/ 596371 h 1281393"/>
                <a:gd name="connsiteX1603" fmla="*/ 982999 w 1534277"/>
                <a:gd name="connsiteY1603" fmla="*/ 588602 h 1281393"/>
                <a:gd name="connsiteX1604" fmla="*/ 990768 w 1534277"/>
                <a:gd name="connsiteY1604" fmla="*/ 595905 h 1281393"/>
                <a:gd name="connsiteX1605" fmla="*/ 978493 w 1534277"/>
                <a:gd name="connsiteY1605" fmla="*/ 599634 h 1281393"/>
                <a:gd name="connsiteX1606" fmla="*/ 997605 w 1534277"/>
                <a:gd name="connsiteY1606" fmla="*/ 593729 h 1281393"/>
                <a:gd name="connsiteX1607" fmla="*/ 987816 w 1534277"/>
                <a:gd name="connsiteY1607" fmla="*/ 584873 h 1281393"/>
                <a:gd name="connsiteX1608" fmla="*/ 993254 w 1534277"/>
                <a:gd name="connsiteY1608" fmla="*/ 580367 h 1281393"/>
                <a:gd name="connsiteX1609" fmla="*/ 1010036 w 1534277"/>
                <a:gd name="connsiteY1609" fmla="*/ 589690 h 1281393"/>
                <a:gd name="connsiteX1610" fmla="*/ 997605 w 1534277"/>
                <a:gd name="connsiteY1610" fmla="*/ 593729 h 1281393"/>
                <a:gd name="connsiteX1611" fmla="*/ 1022000 w 1534277"/>
                <a:gd name="connsiteY1611" fmla="*/ 618746 h 1281393"/>
                <a:gd name="connsiteX1612" fmla="*/ 1021223 w 1534277"/>
                <a:gd name="connsiteY1612" fmla="*/ 618125 h 1281393"/>
                <a:gd name="connsiteX1613" fmla="*/ 1018426 w 1534277"/>
                <a:gd name="connsiteY1613" fmla="*/ 615172 h 1281393"/>
                <a:gd name="connsiteX1614" fmla="*/ 1044375 w 1534277"/>
                <a:gd name="connsiteY1614" fmla="*/ 609268 h 1281393"/>
                <a:gd name="connsiteX1615" fmla="*/ 1045774 w 1534277"/>
                <a:gd name="connsiteY1615" fmla="*/ 611443 h 1281393"/>
                <a:gd name="connsiteX1616" fmla="*/ 1023865 w 1534277"/>
                <a:gd name="connsiteY1616" fmla="*/ 617814 h 1281393"/>
                <a:gd name="connsiteX1617" fmla="*/ 1022000 w 1534277"/>
                <a:gd name="connsiteY1617" fmla="*/ 618746 h 1281393"/>
                <a:gd name="connsiteX1618" fmla="*/ 1050124 w 1534277"/>
                <a:gd name="connsiteY1618" fmla="*/ 649978 h 1281393"/>
                <a:gd name="connsiteX1619" fmla="*/ 1049969 w 1534277"/>
                <a:gd name="connsiteY1619" fmla="*/ 649667 h 1281393"/>
                <a:gd name="connsiteX1620" fmla="*/ 1040180 w 1534277"/>
                <a:gd name="connsiteY1620" fmla="*/ 639257 h 1281393"/>
                <a:gd name="connsiteX1621" fmla="*/ 1028526 w 1534277"/>
                <a:gd name="connsiteY1621" fmla="*/ 626204 h 1281393"/>
                <a:gd name="connsiteX1622" fmla="*/ 1055563 w 1534277"/>
                <a:gd name="connsiteY1622" fmla="*/ 625428 h 1281393"/>
                <a:gd name="connsiteX1623" fmla="*/ 1057893 w 1534277"/>
                <a:gd name="connsiteY1623" fmla="*/ 628846 h 1281393"/>
                <a:gd name="connsiteX1624" fmla="*/ 1059758 w 1534277"/>
                <a:gd name="connsiteY1624" fmla="*/ 635372 h 1281393"/>
                <a:gd name="connsiteX1625" fmla="*/ 1063332 w 1534277"/>
                <a:gd name="connsiteY1625" fmla="*/ 636149 h 1281393"/>
                <a:gd name="connsiteX1626" fmla="*/ 1077627 w 1534277"/>
                <a:gd name="connsiteY1626" fmla="*/ 652620 h 1281393"/>
                <a:gd name="connsiteX1627" fmla="*/ 1050124 w 1534277"/>
                <a:gd name="connsiteY1627" fmla="*/ 649978 h 1281393"/>
                <a:gd name="connsiteX1628" fmla="*/ 1093942 w 1534277"/>
                <a:gd name="connsiteY1628" fmla="*/ 651998 h 1281393"/>
                <a:gd name="connsiteX1629" fmla="*/ 1088815 w 1534277"/>
                <a:gd name="connsiteY1629" fmla="*/ 652309 h 1281393"/>
                <a:gd name="connsiteX1630" fmla="*/ 1087882 w 1534277"/>
                <a:gd name="connsiteY1630" fmla="*/ 649978 h 1281393"/>
                <a:gd name="connsiteX1631" fmla="*/ 1077161 w 1534277"/>
                <a:gd name="connsiteY1631" fmla="*/ 638169 h 1281393"/>
                <a:gd name="connsiteX1632" fmla="*/ 1113054 w 1534277"/>
                <a:gd name="connsiteY1632" fmla="*/ 637858 h 1281393"/>
                <a:gd name="connsiteX1633" fmla="*/ 1093787 w 1534277"/>
                <a:gd name="connsiteY1633" fmla="*/ 644540 h 1281393"/>
                <a:gd name="connsiteX1634" fmla="*/ 1093942 w 1534277"/>
                <a:gd name="connsiteY1634" fmla="*/ 651998 h 1281393"/>
                <a:gd name="connsiteX1635" fmla="*/ 1142111 w 1534277"/>
                <a:gd name="connsiteY1635" fmla="*/ 643141 h 1281393"/>
                <a:gd name="connsiteX1636" fmla="*/ 1141800 w 1534277"/>
                <a:gd name="connsiteY1636" fmla="*/ 649823 h 1281393"/>
                <a:gd name="connsiteX1637" fmla="*/ 1104353 w 1534277"/>
                <a:gd name="connsiteY1637" fmla="*/ 651687 h 1281393"/>
                <a:gd name="connsiteX1638" fmla="*/ 1143820 w 1534277"/>
                <a:gd name="connsiteY1638" fmla="*/ 641587 h 1281393"/>
                <a:gd name="connsiteX1639" fmla="*/ 1142111 w 1534277"/>
                <a:gd name="connsiteY1639" fmla="*/ 643141 h 1281393"/>
                <a:gd name="connsiteX1640" fmla="*/ 1075762 w 1534277"/>
                <a:gd name="connsiteY1640" fmla="*/ 629312 h 1281393"/>
                <a:gd name="connsiteX1641" fmla="*/ 1118493 w 1534277"/>
                <a:gd name="connsiteY1641" fmla="*/ 617037 h 1281393"/>
                <a:gd name="connsiteX1642" fmla="*/ 1121445 w 1534277"/>
                <a:gd name="connsiteY1642" fmla="*/ 614706 h 1281393"/>
                <a:gd name="connsiteX1643" fmla="*/ 1162466 w 1534277"/>
                <a:gd name="connsiteY1643" fmla="*/ 620455 h 1281393"/>
                <a:gd name="connsiteX1644" fmla="*/ 1075762 w 1534277"/>
                <a:gd name="connsiteY1644" fmla="*/ 629312 h 1281393"/>
                <a:gd name="connsiteX1645" fmla="*/ 1157338 w 1534277"/>
                <a:gd name="connsiteY1645" fmla="*/ 641277 h 1281393"/>
                <a:gd name="connsiteX1646" fmla="*/ 1163554 w 1534277"/>
                <a:gd name="connsiteY1646" fmla="*/ 635838 h 1281393"/>
                <a:gd name="connsiteX1647" fmla="*/ 1164020 w 1534277"/>
                <a:gd name="connsiteY1647" fmla="*/ 629934 h 1281393"/>
                <a:gd name="connsiteX1648" fmla="*/ 1170235 w 1534277"/>
                <a:gd name="connsiteY1648" fmla="*/ 627603 h 1281393"/>
                <a:gd name="connsiteX1649" fmla="*/ 1172566 w 1534277"/>
                <a:gd name="connsiteY1649" fmla="*/ 623252 h 1281393"/>
                <a:gd name="connsiteX1650" fmla="*/ 1194475 w 1534277"/>
                <a:gd name="connsiteY1650" fmla="*/ 631798 h 1281393"/>
                <a:gd name="connsiteX1651" fmla="*/ 1157338 w 1534277"/>
                <a:gd name="connsiteY1651" fmla="*/ 641277 h 1281393"/>
                <a:gd name="connsiteX1652" fmla="*/ 774165 w 1534277"/>
                <a:gd name="connsiteY1652" fmla="*/ 217703 h 1281393"/>
                <a:gd name="connsiteX1653" fmla="*/ 773543 w 1534277"/>
                <a:gd name="connsiteY1653" fmla="*/ 220189 h 1281393"/>
                <a:gd name="connsiteX1654" fmla="*/ 743710 w 1534277"/>
                <a:gd name="connsiteY1654" fmla="*/ 244118 h 1281393"/>
                <a:gd name="connsiteX1655" fmla="*/ 746817 w 1534277"/>
                <a:gd name="connsiteY1655" fmla="*/ 243031 h 1281393"/>
                <a:gd name="connsiteX1656" fmla="*/ 751790 w 1534277"/>
                <a:gd name="connsiteY1656" fmla="*/ 245828 h 1281393"/>
                <a:gd name="connsiteX1657" fmla="*/ 774165 w 1534277"/>
                <a:gd name="connsiteY1657" fmla="*/ 217703 h 1281393"/>
                <a:gd name="connsiteX1658" fmla="*/ 698338 w 1534277"/>
                <a:gd name="connsiteY1658" fmla="*/ 285295 h 1281393"/>
                <a:gd name="connsiteX1659" fmla="*/ 682334 w 1534277"/>
                <a:gd name="connsiteY1659" fmla="*/ 299745 h 1281393"/>
                <a:gd name="connsiteX1660" fmla="*/ 681557 w 1534277"/>
                <a:gd name="connsiteY1660" fmla="*/ 311088 h 1281393"/>
                <a:gd name="connsiteX1661" fmla="*/ 733299 w 1534277"/>
                <a:gd name="connsiteY1661" fmla="*/ 259346 h 1281393"/>
                <a:gd name="connsiteX1662" fmla="*/ 694143 w 1534277"/>
                <a:gd name="connsiteY1662" fmla="*/ 278924 h 1281393"/>
                <a:gd name="connsiteX1663" fmla="*/ 698338 w 1534277"/>
                <a:gd name="connsiteY1663" fmla="*/ 285295 h 1281393"/>
                <a:gd name="connsiteX1664" fmla="*/ 692589 w 1534277"/>
                <a:gd name="connsiteY1664" fmla="*/ 279390 h 1281393"/>
                <a:gd name="connsiteX1665" fmla="*/ 694143 w 1534277"/>
                <a:gd name="connsiteY1665" fmla="*/ 278613 h 1281393"/>
                <a:gd name="connsiteX1666" fmla="*/ 692589 w 1534277"/>
                <a:gd name="connsiteY1666" fmla="*/ 279080 h 1281393"/>
                <a:gd name="connsiteX1667" fmla="*/ 692589 w 1534277"/>
                <a:gd name="connsiteY1667" fmla="*/ 279390 h 1281393"/>
                <a:gd name="connsiteX1668" fmla="*/ 835852 w 1534277"/>
                <a:gd name="connsiteY1668" fmla="*/ 177148 h 1281393"/>
                <a:gd name="connsiteX1669" fmla="*/ 833987 w 1534277"/>
                <a:gd name="connsiteY1669" fmla="*/ 176372 h 1281393"/>
                <a:gd name="connsiteX1670" fmla="*/ 823266 w 1534277"/>
                <a:gd name="connsiteY1670" fmla="*/ 179635 h 1281393"/>
                <a:gd name="connsiteX1671" fmla="*/ 822955 w 1534277"/>
                <a:gd name="connsiteY1671" fmla="*/ 179790 h 1281393"/>
                <a:gd name="connsiteX1672" fmla="*/ 833210 w 1534277"/>
                <a:gd name="connsiteY1672" fmla="*/ 183985 h 1281393"/>
                <a:gd name="connsiteX1673" fmla="*/ 835852 w 1534277"/>
                <a:gd name="connsiteY1673" fmla="*/ 177148 h 1281393"/>
                <a:gd name="connsiteX1674" fmla="*/ 733144 w 1534277"/>
                <a:gd name="connsiteY1674" fmla="*/ 190822 h 1281393"/>
                <a:gd name="connsiteX1675" fmla="*/ 663998 w 1534277"/>
                <a:gd name="connsiteY1675" fmla="*/ 281100 h 1281393"/>
                <a:gd name="connsiteX1676" fmla="*/ 677983 w 1534277"/>
                <a:gd name="connsiteY1676" fmla="*/ 271777 h 1281393"/>
                <a:gd name="connsiteX1677" fmla="*/ 674409 w 1534277"/>
                <a:gd name="connsiteY1677" fmla="*/ 272243 h 1281393"/>
                <a:gd name="connsiteX1678" fmla="*/ 671923 w 1534277"/>
                <a:gd name="connsiteY1678" fmla="*/ 263852 h 1281393"/>
                <a:gd name="connsiteX1679" fmla="*/ 696940 w 1534277"/>
                <a:gd name="connsiteY1679" fmla="*/ 253908 h 1281393"/>
                <a:gd name="connsiteX1680" fmla="*/ 697095 w 1534277"/>
                <a:gd name="connsiteY1680" fmla="*/ 253908 h 1281393"/>
                <a:gd name="connsiteX1681" fmla="*/ 707195 w 1534277"/>
                <a:gd name="connsiteY1681" fmla="*/ 242565 h 1281393"/>
                <a:gd name="connsiteX1682" fmla="*/ 695697 w 1534277"/>
                <a:gd name="connsiteY1682" fmla="*/ 245517 h 1281393"/>
                <a:gd name="connsiteX1683" fmla="*/ 693366 w 1534277"/>
                <a:gd name="connsiteY1683" fmla="*/ 237592 h 1281393"/>
                <a:gd name="connsiteX1684" fmla="*/ 721956 w 1534277"/>
                <a:gd name="connsiteY1684" fmla="*/ 225162 h 1281393"/>
                <a:gd name="connsiteX1685" fmla="*/ 730036 w 1534277"/>
                <a:gd name="connsiteY1685" fmla="*/ 215683 h 1281393"/>
                <a:gd name="connsiteX1686" fmla="*/ 732211 w 1534277"/>
                <a:gd name="connsiteY1686" fmla="*/ 211022 h 1281393"/>
                <a:gd name="connsiteX1687" fmla="*/ 736096 w 1534277"/>
                <a:gd name="connsiteY1687" fmla="*/ 209313 h 1281393"/>
                <a:gd name="connsiteX1688" fmla="*/ 778982 w 1534277"/>
                <a:gd name="connsiteY1688" fmla="*/ 178392 h 1281393"/>
                <a:gd name="connsiteX1689" fmla="*/ 813943 w 1534277"/>
                <a:gd name="connsiteY1689" fmla="*/ 169069 h 1281393"/>
                <a:gd name="connsiteX1690" fmla="*/ 733144 w 1534277"/>
                <a:gd name="connsiteY1690" fmla="*/ 190822 h 1281393"/>
                <a:gd name="connsiteX1691" fmla="*/ 495874 w 1534277"/>
                <a:gd name="connsiteY1691" fmla="*/ 484340 h 1281393"/>
                <a:gd name="connsiteX1692" fmla="*/ 497894 w 1534277"/>
                <a:gd name="connsiteY1692" fmla="*/ 481854 h 1281393"/>
                <a:gd name="connsiteX1693" fmla="*/ 492145 w 1534277"/>
                <a:gd name="connsiteY1693" fmla="*/ 468336 h 1281393"/>
                <a:gd name="connsiteX1694" fmla="*/ 484998 w 1534277"/>
                <a:gd name="connsiteY1694" fmla="*/ 455439 h 1281393"/>
                <a:gd name="connsiteX1695" fmla="*/ 481890 w 1534277"/>
                <a:gd name="connsiteY1695" fmla="*/ 454351 h 1281393"/>
                <a:gd name="connsiteX1696" fmla="*/ 480647 w 1534277"/>
                <a:gd name="connsiteY1696" fmla="*/ 456682 h 1281393"/>
                <a:gd name="connsiteX1697" fmla="*/ 473189 w 1534277"/>
                <a:gd name="connsiteY1697" fmla="*/ 435084 h 1281393"/>
                <a:gd name="connsiteX1698" fmla="*/ 508460 w 1534277"/>
                <a:gd name="connsiteY1698" fmla="*/ 437570 h 1281393"/>
                <a:gd name="connsiteX1699" fmla="*/ 371258 w 1534277"/>
                <a:gd name="connsiteY1699" fmla="*/ 409135 h 1281393"/>
                <a:gd name="connsiteX1700" fmla="*/ 370636 w 1534277"/>
                <a:gd name="connsiteY1700" fmla="*/ 408358 h 1281393"/>
                <a:gd name="connsiteX1701" fmla="*/ 364731 w 1534277"/>
                <a:gd name="connsiteY1701" fmla="*/ 408669 h 1281393"/>
                <a:gd name="connsiteX1702" fmla="*/ 348727 w 1534277"/>
                <a:gd name="connsiteY1702" fmla="*/ 406493 h 1281393"/>
                <a:gd name="connsiteX1703" fmla="*/ 345153 w 1534277"/>
                <a:gd name="connsiteY1703" fmla="*/ 404163 h 1281393"/>
                <a:gd name="connsiteX1704" fmla="*/ 341269 w 1534277"/>
                <a:gd name="connsiteY1704" fmla="*/ 404940 h 1281393"/>
                <a:gd name="connsiteX1705" fmla="*/ 299005 w 1534277"/>
                <a:gd name="connsiteY1705" fmla="*/ 389090 h 1281393"/>
                <a:gd name="connsiteX1706" fmla="*/ 297451 w 1534277"/>
                <a:gd name="connsiteY1706" fmla="*/ 386760 h 1281393"/>
                <a:gd name="connsiteX1707" fmla="*/ 293722 w 1534277"/>
                <a:gd name="connsiteY1707" fmla="*/ 385672 h 1281393"/>
                <a:gd name="connsiteX1708" fmla="*/ 248350 w 1534277"/>
                <a:gd name="connsiteY1708" fmla="*/ 342631 h 1281393"/>
                <a:gd name="connsiteX1709" fmla="*/ 281291 w 1534277"/>
                <a:gd name="connsiteY1709" fmla="*/ 395927 h 1281393"/>
                <a:gd name="connsiteX1710" fmla="*/ 292789 w 1534277"/>
                <a:gd name="connsiteY1710" fmla="*/ 404784 h 1281393"/>
                <a:gd name="connsiteX1711" fmla="*/ 297295 w 1534277"/>
                <a:gd name="connsiteY1711" fmla="*/ 421099 h 1281393"/>
                <a:gd name="connsiteX1712" fmla="*/ 282845 w 1534277"/>
                <a:gd name="connsiteY1712" fmla="*/ 397170 h 1281393"/>
                <a:gd name="connsiteX1713" fmla="*/ 281446 w 1534277"/>
                <a:gd name="connsiteY1713" fmla="*/ 395772 h 1281393"/>
                <a:gd name="connsiteX1714" fmla="*/ 276630 w 1534277"/>
                <a:gd name="connsiteY1714" fmla="*/ 402143 h 1281393"/>
                <a:gd name="connsiteX1715" fmla="*/ 305531 w 1534277"/>
                <a:gd name="connsiteY1715" fmla="*/ 450156 h 1281393"/>
                <a:gd name="connsiteX1716" fmla="*/ 312989 w 1534277"/>
                <a:gd name="connsiteY1716" fmla="*/ 446737 h 1281393"/>
                <a:gd name="connsiteX1717" fmla="*/ 302734 w 1534277"/>
                <a:gd name="connsiteY1717" fmla="*/ 410999 h 1281393"/>
                <a:gd name="connsiteX1718" fmla="*/ 304443 w 1534277"/>
                <a:gd name="connsiteY1718" fmla="*/ 412087 h 1281393"/>
                <a:gd name="connsiteX1719" fmla="*/ 334743 w 1534277"/>
                <a:gd name="connsiteY1719" fmla="*/ 455750 h 1281393"/>
                <a:gd name="connsiteX1720" fmla="*/ 341579 w 1534277"/>
                <a:gd name="connsiteY1720" fmla="*/ 451554 h 1281393"/>
                <a:gd name="connsiteX1721" fmla="*/ 338783 w 1534277"/>
                <a:gd name="connsiteY1721" fmla="*/ 439590 h 1281393"/>
                <a:gd name="connsiteX1722" fmla="*/ 349504 w 1534277"/>
                <a:gd name="connsiteY1722" fmla="*/ 460256 h 1281393"/>
                <a:gd name="connsiteX1723" fmla="*/ 302734 w 1534277"/>
                <a:gd name="connsiteY1723" fmla="*/ 451244 h 1281393"/>
                <a:gd name="connsiteX1724" fmla="*/ 294343 w 1534277"/>
                <a:gd name="connsiteY1724" fmla="*/ 433996 h 1281393"/>
                <a:gd name="connsiteX1725" fmla="*/ 288905 w 1534277"/>
                <a:gd name="connsiteY1725" fmla="*/ 433841 h 1281393"/>
                <a:gd name="connsiteX1726" fmla="*/ 281602 w 1534277"/>
                <a:gd name="connsiteY1726" fmla="*/ 421410 h 1281393"/>
                <a:gd name="connsiteX1727" fmla="*/ 261247 w 1534277"/>
                <a:gd name="connsiteY1727" fmla="*/ 382720 h 1281393"/>
                <a:gd name="connsiteX1728" fmla="*/ 255808 w 1534277"/>
                <a:gd name="connsiteY1728" fmla="*/ 385051 h 1281393"/>
                <a:gd name="connsiteX1729" fmla="*/ 276319 w 1534277"/>
                <a:gd name="connsiteY1729" fmla="*/ 425295 h 1281393"/>
                <a:gd name="connsiteX1730" fmla="*/ 286885 w 1534277"/>
                <a:gd name="connsiteY1730" fmla="*/ 445494 h 1281393"/>
                <a:gd name="connsiteX1731" fmla="*/ 280669 w 1534277"/>
                <a:gd name="connsiteY1731" fmla="*/ 442853 h 1281393"/>
                <a:gd name="connsiteX1732" fmla="*/ 276163 w 1534277"/>
                <a:gd name="connsiteY1732" fmla="*/ 440522 h 1281393"/>
                <a:gd name="connsiteX1733" fmla="*/ 275853 w 1534277"/>
                <a:gd name="connsiteY1733" fmla="*/ 440367 h 1281393"/>
                <a:gd name="connsiteX1734" fmla="*/ 264665 w 1534277"/>
                <a:gd name="connsiteY1734" fmla="*/ 433841 h 1281393"/>
                <a:gd name="connsiteX1735" fmla="*/ 209504 w 1534277"/>
                <a:gd name="connsiteY1735" fmla="*/ 341077 h 1281393"/>
                <a:gd name="connsiteX1736" fmla="*/ 221779 w 1534277"/>
                <a:gd name="connsiteY1736" fmla="*/ 399967 h 1281393"/>
                <a:gd name="connsiteX1737" fmla="*/ 458272 w 1534277"/>
                <a:gd name="connsiteY1737" fmla="*/ 491022 h 1281393"/>
                <a:gd name="connsiteX1738" fmla="*/ 514986 w 1534277"/>
                <a:gd name="connsiteY1738" fmla="*/ 512620 h 1281393"/>
                <a:gd name="connsiteX1739" fmla="*/ 564554 w 1534277"/>
                <a:gd name="connsiteY1739" fmla="*/ 537326 h 1281393"/>
                <a:gd name="connsiteX1740" fmla="*/ 495874 w 1534277"/>
                <a:gd name="connsiteY1740" fmla="*/ 484340 h 1281393"/>
                <a:gd name="connsiteX1741" fmla="*/ 360692 w 1534277"/>
                <a:gd name="connsiteY1741" fmla="*/ 461810 h 1281393"/>
                <a:gd name="connsiteX1742" fmla="*/ 351835 w 1534277"/>
                <a:gd name="connsiteY1742" fmla="*/ 431355 h 1281393"/>
                <a:gd name="connsiteX1743" fmla="*/ 366441 w 1534277"/>
                <a:gd name="connsiteY1743" fmla="*/ 434928 h 1281393"/>
                <a:gd name="connsiteX1744" fmla="*/ 382134 w 1534277"/>
                <a:gd name="connsiteY1744" fmla="*/ 463830 h 1281393"/>
                <a:gd name="connsiteX1745" fmla="*/ 360692 w 1534277"/>
                <a:gd name="connsiteY1745" fmla="*/ 461810 h 1281393"/>
                <a:gd name="connsiteX1746" fmla="*/ 406840 w 1534277"/>
                <a:gd name="connsiteY1746" fmla="*/ 466005 h 1281393"/>
                <a:gd name="connsiteX1747" fmla="*/ 400470 w 1534277"/>
                <a:gd name="connsiteY1747" fmla="*/ 439590 h 1281393"/>
                <a:gd name="connsiteX1748" fmla="*/ 400625 w 1534277"/>
                <a:gd name="connsiteY1748" fmla="*/ 439590 h 1281393"/>
                <a:gd name="connsiteX1749" fmla="*/ 419426 w 1534277"/>
                <a:gd name="connsiteY1749" fmla="*/ 467403 h 1281393"/>
                <a:gd name="connsiteX1750" fmla="*/ 406840 w 1534277"/>
                <a:gd name="connsiteY1750" fmla="*/ 466005 h 1281393"/>
                <a:gd name="connsiteX1751" fmla="*/ 431546 w 1534277"/>
                <a:gd name="connsiteY1751" fmla="*/ 468802 h 1281393"/>
                <a:gd name="connsiteX1752" fmla="*/ 430924 w 1534277"/>
                <a:gd name="connsiteY1752" fmla="*/ 467870 h 1281393"/>
                <a:gd name="connsiteX1753" fmla="*/ 411036 w 1534277"/>
                <a:gd name="connsiteY1753" fmla="*/ 439901 h 1281393"/>
                <a:gd name="connsiteX1754" fmla="*/ 418028 w 1534277"/>
                <a:gd name="connsiteY1754" fmla="*/ 439901 h 1281393"/>
                <a:gd name="connsiteX1755" fmla="*/ 430458 w 1534277"/>
                <a:gd name="connsiteY1755" fmla="*/ 457459 h 1281393"/>
                <a:gd name="connsiteX1756" fmla="*/ 438383 w 1534277"/>
                <a:gd name="connsiteY1756" fmla="*/ 469889 h 1281393"/>
                <a:gd name="connsiteX1757" fmla="*/ 431546 w 1534277"/>
                <a:gd name="connsiteY1757" fmla="*/ 468802 h 1281393"/>
                <a:gd name="connsiteX1758" fmla="*/ 447550 w 1534277"/>
                <a:gd name="connsiteY1758" fmla="*/ 471443 h 1281393"/>
                <a:gd name="connsiteX1759" fmla="*/ 425952 w 1534277"/>
                <a:gd name="connsiteY1759" fmla="*/ 440056 h 1281393"/>
                <a:gd name="connsiteX1760" fmla="*/ 436674 w 1534277"/>
                <a:gd name="connsiteY1760" fmla="*/ 439124 h 1281393"/>
                <a:gd name="connsiteX1761" fmla="*/ 452989 w 1534277"/>
                <a:gd name="connsiteY1761" fmla="*/ 471443 h 1281393"/>
                <a:gd name="connsiteX1762" fmla="*/ 453766 w 1534277"/>
                <a:gd name="connsiteY1762" fmla="*/ 472531 h 1281393"/>
                <a:gd name="connsiteX1763" fmla="*/ 447550 w 1534277"/>
                <a:gd name="connsiteY1763" fmla="*/ 471443 h 1281393"/>
                <a:gd name="connsiteX1764" fmla="*/ 458272 w 1534277"/>
                <a:gd name="connsiteY1764" fmla="*/ 473463 h 1281393"/>
                <a:gd name="connsiteX1765" fmla="*/ 460447 w 1534277"/>
                <a:gd name="connsiteY1765" fmla="*/ 468025 h 1281393"/>
                <a:gd name="connsiteX1766" fmla="*/ 445375 w 1534277"/>
                <a:gd name="connsiteY1766" fmla="*/ 438502 h 1281393"/>
                <a:gd name="connsiteX1767" fmla="*/ 463866 w 1534277"/>
                <a:gd name="connsiteY1767" fmla="*/ 435395 h 1281393"/>
                <a:gd name="connsiteX1768" fmla="*/ 473033 w 1534277"/>
                <a:gd name="connsiteY1768" fmla="*/ 462276 h 1281393"/>
                <a:gd name="connsiteX1769" fmla="*/ 479093 w 1534277"/>
                <a:gd name="connsiteY1769" fmla="*/ 464606 h 1281393"/>
                <a:gd name="connsiteX1770" fmla="*/ 481424 w 1534277"/>
                <a:gd name="connsiteY1770" fmla="*/ 458547 h 1281393"/>
                <a:gd name="connsiteX1771" fmla="*/ 487484 w 1534277"/>
                <a:gd name="connsiteY1771" fmla="*/ 470666 h 1281393"/>
                <a:gd name="connsiteX1772" fmla="*/ 494942 w 1534277"/>
                <a:gd name="connsiteY1772" fmla="*/ 483719 h 1281393"/>
                <a:gd name="connsiteX1773" fmla="*/ 495253 w 1534277"/>
                <a:gd name="connsiteY1773" fmla="*/ 484185 h 1281393"/>
                <a:gd name="connsiteX1774" fmla="*/ 458272 w 1534277"/>
                <a:gd name="connsiteY1774" fmla="*/ 473463 h 1281393"/>
                <a:gd name="connsiteX1775" fmla="*/ 1473542 w 1534277"/>
                <a:gd name="connsiteY1775" fmla="*/ 257015 h 1281393"/>
                <a:gd name="connsiteX1776" fmla="*/ 1464685 w 1534277"/>
                <a:gd name="connsiteY1776" fmla="*/ 263697 h 1281393"/>
                <a:gd name="connsiteX1777" fmla="*/ 1444485 w 1534277"/>
                <a:gd name="connsiteY1777" fmla="*/ 262454 h 1281393"/>
                <a:gd name="connsiteX1778" fmla="*/ 1441222 w 1534277"/>
                <a:gd name="connsiteY1778" fmla="*/ 261677 h 1281393"/>
                <a:gd name="connsiteX1779" fmla="*/ 1430501 w 1534277"/>
                <a:gd name="connsiteY1779" fmla="*/ 258258 h 1281393"/>
                <a:gd name="connsiteX1780" fmla="*/ 1388392 w 1534277"/>
                <a:gd name="connsiteY1780" fmla="*/ 234485 h 1281393"/>
                <a:gd name="connsiteX1781" fmla="*/ 1386528 w 1534277"/>
                <a:gd name="connsiteY1781" fmla="*/ 236971 h 1281393"/>
                <a:gd name="connsiteX1782" fmla="*/ 1431122 w 1534277"/>
                <a:gd name="connsiteY1782" fmla="*/ 264007 h 1281393"/>
                <a:gd name="connsiteX1783" fmla="*/ 1435629 w 1534277"/>
                <a:gd name="connsiteY1783" fmla="*/ 265872 h 1281393"/>
                <a:gd name="connsiteX1784" fmla="*/ 1418692 w 1534277"/>
                <a:gd name="connsiteY1784" fmla="*/ 280944 h 1281393"/>
                <a:gd name="connsiteX1785" fmla="*/ 1409214 w 1534277"/>
                <a:gd name="connsiteY1785" fmla="*/ 276438 h 1281393"/>
                <a:gd name="connsiteX1786" fmla="*/ 1407038 w 1534277"/>
                <a:gd name="connsiteY1786" fmla="*/ 275195 h 1281393"/>
                <a:gd name="connsiteX1787" fmla="*/ 1410301 w 1534277"/>
                <a:gd name="connsiteY1787" fmla="*/ 272553 h 1281393"/>
                <a:gd name="connsiteX1788" fmla="*/ 1406883 w 1534277"/>
                <a:gd name="connsiteY1788" fmla="*/ 268358 h 1281393"/>
                <a:gd name="connsiteX1789" fmla="*/ 1402221 w 1534277"/>
                <a:gd name="connsiteY1789" fmla="*/ 272553 h 1281393"/>
                <a:gd name="connsiteX1790" fmla="*/ 1359025 w 1534277"/>
                <a:gd name="connsiteY1790" fmla="*/ 245206 h 1281393"/>
                <a:gd name="connsiteX1791" fmla="*/ 1356694 w 1534277"/>
                <a:gd name="connsiteY1791" fmla="*/ 248469 h 1281393"/>
                <a:gd name="connsiteX1792" fmla="*/ 1398337 w 1534277"/>
                <a:gd name="connsiteY1792" fmla="*/ 276127 h 1281393"/>
                <a:gd name="connsiteX1793" fmla="*/ 1386528 w 1534277"/>
                <a:gd name="connsiteY1793" fmla="*/ 286693 h 1281393"/>
                <a:gd name="connsiteX1794" fmla="*/ 1375029 w 1534277"/>
                <a:gd name="connsiteY1794" fmla="*/ 280012 h 1281393"/>
                <a:gd name="connsiteX1795" fmla="*/ 1370368 w 1534277"/>
                <a:gd name="connsiteY1795" fmla="*/ 276749 h 1281393"/>
                <a:gd name="connsiteX1796" fmla="*/ 1370213 w 1534277"/>
                <a:gd name="connsiteY1796" fmla="*/ 276904 h 1281393"/>
                <a:gd name="connsiteX1797" fmla="*/ 1367882 w 1534277"/>
                <a:gd name="connsiteY1797" fmla="*/ 275506 h 1281393"/>
                <a:gd name="connsiteX1798" fmla="*/ 1357937 w 1534277"/>
                <a:gd name="connsiteY1798" fmla="*/ 268824 h 1281393"/>
                <a:gd name="connsiteX1799" fmla="*/ 1354364 w 1534277"/>
                <a:gd name="connsiteY1799" fmla="*/ 266338 h 1281393"/>
                <a:gd name="connsiteX1800" fmla="*/ 1300446 w 1534277"/>
                <a:gd name="connsiteY1800" fmla="*/ 228425 h 1281393"/>
                <a:gd name="connsiteX1801" fmla="*/ 1297338 w 1534277"/>
                <a:gd name="connsiteY1801" fmla="*/ 232775 h 1281393"/>
                <a:gd name="connsiteX1802" fmla="*/ 1349080 w 1534277"/>
                <a:gd name="connsiteY1802" fmla="*/ 270067 h 1281393"/>
                <a:gd name="connsiteX1803" fmla="*/ 1326705 w 1534277"/>
                <a:gd name="connsiteY1803" fmla="*/ 288558 h 1281393"/>
                <a:gd name="connsiteX1804" fmla="*/ 1312099 w 1534277"/>
                <a:gd name="connsiteY1804" fmla="*/ 276438 h 1281393"/>
                <a:gd name="connsiteX1805" fmla="*/ 1308215 w 1534277"/>
                <a:gd name="connsiteY1805" fmla="*/ 273020 h 1281393"/>
                <a:gd name="connsiteX1806" fmla="*/ 1266572 w 1534277"/>
                <a:gd name="connsiteY1806" fmla="*/ 234174 h 1281393"/>
                <a:gd name="connsiteX1807" fmla="*/ 1263309 w 1534277"/>
                <a:gd name="connsiteY1807" fmla="*/ 236971 h 1281393"/>
                <a:gd name="connsiteX1808" fmla="*/ 1303864 w 1534277"/>
                <a:gd name="connsiteY1808" fmla="*/ 275661 h 1281393"/>
                <a:gd name="connsiteX1809" fmla="*/ 1289724 w 1534277"/>
                <a:gd name="connsiteY1809" fmla="*/ 286072 h 1281393"/>
                <a:gd name="connsiteX1810" fmla="*/ 1280091 w 1534277"/>
                <a:gd name="connsiteY1810" fmla="*/ 278613 h 1281393"/>
                <a:gd name="connsiteX1811" fmla="*/ 1282577 w 1534277"/>
                <a:gd name="connsiteY1811" fmla="*/ 276749 h 1281393"/>
                <a:gd name="connsiteX1812" fmla="*/ 1277915 w 1534277"/>
                <a:gd name="connsiteY1812" fmla="*/ 271155 h 1281393"/>
                <a:gd name="connsiteX1813" fmla="*/ 1274031 w 1534277"/>
                <a:gd name="connsiteY1813" fmla="*/ 273952 h 1281393"/>
                <a:gd name="connsiteX1814" fmla="*/ 1262843 w 1534277"/>
                <a:gd name="connsiteY1814" fmla="*/ 265250 h 1281393"/>
                <a:gd name="connsiteX1815" fmla="*/ 1267038 w 1534277"/>
                <a:gd name="connsiteY1815" fmla="*/ 263697 h 1281393"/>
                <a:gd name="connsiteX1816" fmla="*/ 1265019 w 1534277"/>
                <a:gd name="connsiteY1816" fmla="*/ 257015 h 1281393"/>
                <a:gd name="connsiteX1817" fmla="*/ 1256162 w 1534277"/>
                <a:gd name="connsiteY1817" fmla="*/ 259967 h 1281393"/>
                <a:gd name="connsiteX1818" fmla="*/ 1225862 w 1534277"/>
                <a:gd name="connsiteY1818" fmla="*/ 236660 h 1281393"/>
                <a:gd name="connsiteX1819" fmla="*/ 1223065 w 1534277"/>
                <a:gd name="connsiteY1819" fmla="*/ 240389 h 1281393"/>
                <a:gd name="connsiteX1820" fmla="*/ 1251189 w 1534277"/>
                <a:gd name="connsiteY1820" fmla="*/ 262143 h 1281393"/>
                <a:gd name="connsiteX1821" fmla="*/ 1236117 w 1534277"/>
                <a:gd name="connsiteY1821" fmla="*/ 270533 h 1281393"/>
                <a:gd name="connsiteX1822" fmla="*/ 1225707 w 1534277"/>
                <a:gd name="connsiteY1822" fmla="*/ 261987 h 1281393"/>
                <a:gd name="connsiteX1823" fmla="*/ 1229436 w 1534277"/>
                <a:gd name="connsiteY1823" fmla="*/ 259657 h 1281393"/>
                <a:gd name="connsiteX1824" fmla="*/ 1225085 w 1534277"/>
                <a:gd name="connsiteY1824" fmla="*/ 254218 h 1281393"/>
                <a:gd name="connsiteX1825" fmla="*/ 1220268 w 1534277"/>
                <a:gd name="connsiteY1825" fmla="*/ 257326 h 1281393"/>
                <a:gd name="connsiteX1826" fmla="*/ 1194319 w 1534277"/>
                <a:gd name="connsiteY1826" fmla="*/ 234485 h 1281393"/>
                <a:gd name="connsiteX1827" fmla="*/ 1188726 w 1534277"/>
                <a:gd name="connsiteY1827" fmla="*/ 229202 h 1281393"/>
                <a:gd name="connsiteX1828" fmla="*/ 1189503 w 1534277"/>
                <a:gd name="connsiteY1828" fmla="*/ 228891 h 1281393"/>
                <a:gd name="connsiteX1829" fmla="*/ 1186239 w 1534277"/>
                <a:gd name="connsiteY1829" fmla="*/ 221899 h 1281393"/>
                <a:gd name="connsiteX1830" fmla="*/ 1182355 w 1534277"/>
                <a:gd name="connsiteY1830" fmla="*/ 223453 h 1281393"/>
                <a:gd name="connsiteX1831" fmla="*/ 1171634 w 1534277"/>
                <a:gd name="connsiteY1831" fmla="*/ 214130 h 1281393"/>
                <a:gd name="connsiteX1832" fmla="*/ 1169613 w 1534277"/>
                <a:gd name="connsiteY1832" fmla="*/ 216926 h 1281393"/>
                <a:gd name="connsiteX1833" fmla="*/ 1178781 w 1534277"/>
                <a:gd name="connsiteY1833" fmla="*/ 225006 h 1281393"/>
                <a:gd name="connsiteX1834" fmla="*/ 1168837 w 1534277"/>
                <a:gd name="connsiteY1834" fmla="*/ 230134 h 1281393"/>
                <a:gd name="connsiteX1835" fmla="*/ 1156251 w 1534277"/>
                <a:gd name="connsiteY1835" fmla="*/ 213819 h 1281393"/>
                <a:gd name="connsiteX1836" fmla="*/ 1153609 w 1534277"/>
                <a:gd name="connsiteY1836" fmla="*/ 215839 h 1281393"/>
                <a:gd name="connsiteX1837" fmla="*/ 1166195 w 1534277"/>
                <a:gd name="connsiteY1837" fmla="*/ 231843 h 1281393"/>
                <a:gd name="connsiteX1838" fmla="*/ 1148792 w 1534277"/>
                <a:gd name="connsiteY1838" fmla="*/ 246294 h 1281393"/>
                <a:gd name="connsiteX1839" fmla="*/ 1102799 w 1534277"/>
                <a:gd name="connsiteY1839" fmla="*/ 172176 h 1281393"/>
                <a:gd name="connsiteX1840" fmla="*/ 1100158 w 1534277"/>
                <a:gd name="connsiteY1840" fmla="*/ 173419 h 1281393"/>
                <a:gd name="connsiteX1841" fmla="*/ 1145218 w 1534277"/>
                <a:gd name="connsiteY1841" fmla="*/ 249868 h 1281393"/>
                <a:gd name="connsiteX1842" fmla="*/ 1131856 w 1534277"/>
                <a:gd name="connsiteY1842" fmla="*/ 264784 h 1281393"/>
                <a:gd name="connsiteX1843" fmla="*/ 1108393 w 1534277"/>
                <a:gd name="connsiteY1843" fmla="*/ 232775 h 1281393"/>
                <a:gd name="connsiteX1844" fmla="*/ 1068304 w 1534277"/>
                <a:gd name="connsiteY1844" fmla="*/ 149335 h 1281393"/>
                <a:gd name="connsiteX1845" fmla="*/ 1065196 w 1534277"/>
                <a:gd name="connsiteY1845" fmla="*/ 150733 h 1281393"/>
                <a:gd name="connsiteX1846" fmla="*/ 1107616 w 1534277"/>
                <a:gd name="connsiteY1846" fmla="*/ 241632 h 1281393"/>
                <a:gd name="connsiteX1847" fmla="*/ 1128126 w 1534277"/>
                <a:gd name="connsiteY1847" fmla="*/ 269290 h 1281393"/>
                <a:gd name="connsiteX1848" fmla="*/ 1125329 w 1534277"/>
                <a:gd name="connsiteY1848" fmla="*/ 272553 h 1281393"/>
                <a:gd name="connsiteX1849" fmla="*/ 1131079 w 1534277"/>
                <a:gd name="connsiteY1849" fmla="*/ 276438 h 1281393"/>
                <a:gd name="connsiteX1850" fmla="*/ 1133254 w 1534277"/>
                <a:gd name="connsiteY1850" fmla="*/ 274107 h 1281393"/>
                <a:gd name="connsiteX1851" fmla="*/ 1146772 w 1534277"/>
                <a:gd name="connsiteY1851" fmla="*/ 283896 h 1281393"/>
                <a:gd name="connsiteX1852" fmla="*/ 1145218 w 1534277"/>
                <a:gd name="connsiteY1852" fmla="*/ 285295 h 1281393"/>
                <a:gd name="connsiteX1853" fmla="*/ 1150346 w 1534277"/>
                <a:gd name="connsiteY1853" fmla="*/ 288247 h 1281393"/>
                <a:gd name="connsiteX1854" fmla="*/ 1152055 w 1534277"/>
                <a:gd name="connsiteY1854" fmla="*/ 286693 h 1281393"/>
                <a:gd name="connsiteX1855" fmla="*/ 1169613 w 1534277"/>
                <a:gd name="connsiteY1855" fmla="*/ 291510 h 1281393"/>
                <a:gd name="connsiteX1856" fmla="*/ 1163709 w 1534277"/>
                <a:gd name="connsiteY1856" fmla="*/ 295084 h 1281393"/>
                <a:gd name="connsiteX1857" fmla="*/ 1170701 w 1534277"/>
                <a:gd name="connsiteY1857" fmla="*/ 298502 h 1281393"/>
                <a:gd name="connsiteX1858" fmla="*/ 1181423 w 1534277"/>
                <a:gd name="connsiteY1858" fmla="*/ 291666 h 1281393"/>
                <a:gd name="connsiteX1859" fmla="*/ 1194009 w 1534277"/>
                <a:gd name="connsiteY1859" fmla="*/ 301299 h 1281393"/>
                <a:gd name="connsiteX1860" fmla="*/ 1189969 w 1534277"/>
                <a:gd name="connsiteY1860" fmla="*/ 303941 h 1281393"/>
                <a:gd name="connsiteX1861" fmla="*/ 1188570 w 1534277"/>
                <a:gd name="connsiteY1861" fmla="*/ 306271 h 1281393"/>
                <a:gd name="connsiteX1862" fmla="*/ 1193853 w 1534277"/>
                <a:gd name="connsiteY1862" fmla="*/ 308291 h 1281393"/>
                <a:gd name="connsiteX1863" fmla="*/ 1199292 w 1534277"/>
                <a:gd name="connsiteY1863" fmla="*/ 304718 h 1281393"/>
                <a:gd name="connsiteX1864" fmla="*/ 1219491 w 1534277"/>
                <a:gd name="connsiteY1864" fmla="*/ 313885 h 1281393"/>
                <a:gd name="connsiteX1865" fmla="*/ 1216695 w 1534277"/>
                <a:gd name="connsiteY1865" fmla="*/ 316061 h 1281393"/>
                <a:gd name="connsiteX1866" fmla="*/ 1224774 w 1534277"/>
                <a:gd name="connsiteY1866" fmla="*/ 318547 h 1281393"/>
                <a:gd name="connsiteX1867" fmla="*/ 1228193 w 1534277"/>
                <a:gd name="connsiteY1867" fmla="*/ 316061 h 1281393"/>
                <a:gd name="connsiteX1868" fmla="*/ 1239225 w 1534277"/>
                <a:gd name="connsiteY1868" fmla="*/ 316993 h 1281393"/>
                <a:gd name="connsiteX1869" fmla="*/ 1240313 w 1534277"/>
                <a:gd name="connsiteY1869" fmla="*/ 312953 h 1281393"/>
                <a:gd name="connsiteX1870" fmla="*/ 1234874 w 1534277"/>
                <a:gd name="connsiteY1870" fmla="*/ 311088 h 1281393"/>
                <a:gd name="connsiteX1871" fmla="*/ 1236894 w 1534277"/>
                <a:gd name="connsiteY1871" fmla="*/ 309690 h 1281393"/>
                <a:gd name="connsiteX1872" fmla="*/ 1248703 w 1534277"/>
                <a:gd name="connsiteY1872" fmla="*/ 317770 h 1281393"/>
                <a:gd name="connsiteX1873" fmla="*/ 1242177 w 1534277"/>
                <a:gd name="connsiteY1873" fmla="*/ 322897 h 1281393"/>
                <a:gd name="connsiteX1874" fmla="*/ 1249636 w 1534277"/>
                <a:gd name="connsiteY1874" fmla="*/ 324607 h 1281393"/>
                <a:gd name="connsiteX1875" fmla="*/ 1254142 w 1534277"/>
                <a:gd name="connsiteY1875" fmla="*/ 321033 h 1281393"/>
                <a:gd name="connsiteX1876" fmla="*/ 1256006 w 1534277"/>
                <a:gd name="connsiteY1876" fmla="*/ 321965 h 1281393"/>
                <a:gd name="connsiteX1877" fmla="*/ 1281023 w 1534277"/>
                <a:gd name="connsiteY1877" fmla="*/ 326782 h 1281393"/>
                <a:gd name="connsiteX1878" fmla="*/ 1277915 w 1534277"/>
                <a:gd name="connsiteY1878" fmla="*/ 329113 h 1281393"/>
                <a:gd name="connsiteX1879" fmla="*/ 1284441 w 1534277"/>
                <a:gd name="connsiteY1879" fmla="*/ 329890 h 1281393"/>
                <a:gd name="connsiteX1880" fmla="*/ 1298270 w 1534277"/>
                <a:gd name="connsiteY1880" fmla="*/ 319324 h 1281393"/>
                <a:gd name="connsiteX1881" fmla="*/ 1305263 w 1534277"/>
                <a:gd name="connsiteY1881" fmla="*/ 322431 h 1281393"/>
                <a:gd name="connsiteX1882" fmla="*/ 1312255 w 1534277"/>
                <a:gd name="connsiteY1882" fmla="*/ 324607 h 1281393"/>
                <a:gd name="connsiteX1883" fmla="*/ 1304641 w 1534277"/>
                <a:gd name="connsiteY1883" fmla="*/ 331288 h 1281393"/>
                <a:gd name="connsiteX1884" fmla="*/ 1311633 w 1534277"/>
                <a:gd name="connsiteY1884" fmla="*/ 331599 h 1281393"/>
                <a:gd name="connsiteX1885" fmla="*/ 1318781 w 1534277"/>
                <a:gd name="connsiteY1885" fmla="*/ 325694 h 1281393"/>
                <a:gd name="connsiteX1886" fmla="*/ 1336028 w 1534277"/>
                <a:gd name="connsiteY1886" fmla="*/ 320877 h 1281393"/>
                <a:gd name="connsiteX1887" fmla="*/ 1345662 w 1534277"/>
                <a:gd name="connsiteY1887" fmla="*/ 324917 h 1281393"/>
                <a:gd name="connsiteX1888" fmla="*/ 1338981 w 1534277"/>
                <a:gd name="connsiteY1888" fmla="*/ 331288 h 1281393"/>
                <a:gd name="connsiteX1889" fmla="*/ 1344419 w 1534277"/>
                <a:gd name="connsiteY1889" fmla="*/ 331133 h 1281393"/>
                <a:gd name="connsiteX1890" fmla="*/ 1349702 w 1534277"/>
                <a:gd name="connsiteY1890" fmla="*/ 326316 h 1281393"/>
                <a:gd name="connsiteX1891" fmla="*/ 1360579 w 1534277"/>
                <a:gd name="connsiteY1891" fmla="*/ 329579 h 1281393"/>
                <a:gd name="connsiteX1892" fmla="*/ 1388392 w 1534277"/>
                <a:gd name="connsiteY1892" fmla="*/ 324607 h 1281393"/>
                <a:gd name="connsiteX1893" fmla="*/ 1388082 w 1534277"/>
                <a:gd name="connsiteY1893" fmla="*/ 324451 h 1281393"/>
                <a:gd name="connsiteX1894" fmla="*/ 1382954 w 1534277"/>
                <a:gd name="connsiteY1894" fmla="*/ 322742 h 1281393"/>
                <a:gd name="connsiteX1895" fmla="*/ 1404552 w 1534277"/>
                <a:gd name="connsiteY1895" fmla="*/ 303008 h 1281393"/>
                <a:gd name="connsiteX1896" fmla="*/ 1397715 w 1534277"/>
                <a:gd name="connsiteY1896" fmla="*/ 300056 h 1281393"/>
                <a:gd name="connsiteX1897" fmla="*/ 1375962 w 1534277"/>
                <a:gd name="connsiteY1897" fmla="*/ 320101 h 1281393"/>
                <a:gd name="connsiteX1898" fmla="*/ 1363376 w 1534277"/>
                <a:gd name="connsiteY1898" fmla="*/ 313730 h 1281393"/>
                <a:gd name="connsiteX1899" fmla="*/ 1385440 w 1534277"/>
                <a:gd name="connsiteY1899" fmla="*/ 293996 h 1281393"/>
                <a:gd name="connsiteX1900" fmla="*/ 1391189 w 1534277"/>
                <a:gd name="connsiteY1900" fmla="*/ 289024 h 1281393"/>
                <a:gd name="connsiteX1901" fmla="*/ 1402998 w 1534277"/>
                <a:gd name="connsiteY1901" fmla="*/ 278924 h 1281393"/>
                <a:gd name="connsiteX1902" fmla="*/ 1410457 w 1534277"/>
                <a:gd name="connsiteY1902" fmla="*/ 283119 h 1281393"/>
                <a:gd name="connsiteX1903" fmla="*/ 1414186 w 1534277"/>
                <a:gd name="connsiteY1903" fmla="*/ 284984 h 1281393"/>
                <a:gd name="connsiteX1904" fmla="*/ 1403620 w 1534277"/>
                <a:gd name="connsiteY1904" fmla="*/ 294773 h 1281393"/>
                <a:gd name="connsiteX1905" fmla="*/ 1411234 w 1534277"/>
                <a:gd name="connsiteY1905" fmla="*/ 297415 h 1281393"/>
                <a:gd name="connsiteX1906" fmla="*/ 1421489 w 1534277"/>
                <a:gd name="connsiteY1906" fmla="*/ 288402 h 1281393"/>
                <a:gd name="connsiteX1907" fmla="*/ 1428792 w 1534277"/>
                <a:gd name="connsiteY1907" fmla="*/ 291355 h 1281393"/>
                <a:gd name="connsiteX1908" fmla="*/ 1423043 w 1534277"/>
                <a:gd name="connsiteY1908" fmla="*/ 296172 h 1281393"/>
                <a:gd name="connsiteX1909" fmla="*/ 1422110 w 1534277"/>
                <a:gd name="connsiteY1909" fmla="*/ 300056 h 1281393"/>
                <a:gd name="connsiteX1910" fmla="*/ 1429258 w 1534277"/>
                <a:gd name="connsiteY1910" fmla="*/ 300989 h 1281393"/>
                <a:gd name="connsiteX1911" fmla="*/ 1437649 w 1534277"/>
                <a:gd name="connsiteY1911" fmla="*/ 293841 h 1281393"/>
                <a:gd name="connsiteX1912" fmla="*/ 1469036 w 1534277"/>
                <a:gd name="connsiteY1912" fmla="*/ 288247 h 1281393"/>
                <a:gd name="connsiteX1913" fmla="*/ 1466550 w 1534277"/>
                <a:gd name="connsiteY1913" fmla="*/ 284207 h 1281393"/>
                <a:gd name="connsiteX1914" fmla="*/ 1445573 w 1534277"/>
                <a:gd name="connsiteY1914" fmla="*/ 287626 h 1281393"/>
                <a:gd name="connsiteX1915" fmla="*/ 1469191 w 1534277"/>
                <a:gd name="connsiteY1915" fmla="*/ 270067 h 1281393"/>
                <a:gd name="connsiteX1916" fmla="*/ 1478203 w 1534277"/>
                <a:gd name="connsiteY1916" fmla="*/ 264940 h 1281393"/>
                <a:gd name="connsiteX1917" fmla="*/ 1478825 w 1534277"/>
                <a:gd name="connsiteY1917" fmla="*/ 262764 h 1281393"/>
                <a:gd name="connsiteX1918" fmla="*/ 1473542 w 1534277"/>
                <a:gd name="connsiteY1918" fmla="*/ 257015 h 1281393"/>
                <a:gd name="connsiteX1919" fmla="*/ 1353897 w 1534277"/>
                <a:gd name="connsiteY1919" fmla="*/ 273641 h 1281393"/>
                <a:gd name="connsiteX1920" fmla="*/ 1365085 w 1534277"/>
                <a:gd name="connsiteY1920" fmla="*/ 281255 h 1281393"/>
                <a:gd name="connsiteX1921" fmla="*/ 1342244 w 1534277"/>
                <a:gd name="connsiteY1921" fmla="*/ 300367 h 1281393"/>
                <a:gd name="connsiteX1922" fmla="*/ 1341001 w 1534277"/>
                <a:gd name="connsiteY1922" fmla="*/ 299435 h 1281393"/>
                <a:gd name="connsiteX1923" fmla="*/ 1331367 w 1534277"/>
                <a:gd name="connsiteY1923" fmla="*/ 292287 h 1281393"/>
                <a:gd name="connsiteX1924" fmla="*/ 1353897 w 1534277"/>
                <a:gd name="connsiteY1924" fmla="*/ 273641 h 1281393"/>
                <a:gd name="connsiteX1925" fmla="*/ 1308681 w 1534277"/>
                <a:gd name="connsiteY1925" fmla="*/ 280323 h 1281393"/>
                <a:gd name="connsiteX1926" fmla="*/ 1320956 w 1534277"/>
                <a:gd name="connsiteY1926" fmla="*/ 291510 h 1281393"/>
                <a:gd name="connsiteX1927" fmla="*/ 1322355 w 1534277"/>
                <a:gd name="connsiteY1927" fmla="*/ 292598 h 1281393"/>
                <a:gd name="connsiteX1928" fmla="*/ 1311944 w 1534277"/>
                <a:gd name="connsiteY1928" fmla="*/ 301765 h 1281393"/>
                <a:gd name="connsiteX1929" fmla="*/ 1295318 w 1534277"/>
                <a:gd name="connsiteY1929" fmla="*/ 290578 h 1281393"/>
                <a:gd name="connsiteX1930" fmla="*/ 1295163 w 1534277"/>
                <a:gd name="connsiteY1930" fmla="*/ 290422 h 1281393"/>
                <a:gd name="connsiteX1931" fmla="*/ 1308681 w 1534277"/>
                <a:gd name="connsiteY1931" fmla="*/ 280323 h 1281393"/>
                <a:gd name="connsiteX1932" fmla="*/ 1275740 w 1534277"/>
                <a:gd name="connsiteY1932" fmla="*/ 282032 h 1281393"/>
                <a:gd name="connsiteX1933" fmla="*/ 1285529 w 1534277"/>
                <a:gd name="connsiteY1933" fmla="*/ 289490 h 1281393"/>
                <a:gd name="connsiteX1934" fmla="*/ 1273254 w 1534277"/>
                <a:gd name="connsiteY1934" fmla="*/ 298658 h 1281393"/>
                <a:gd name="connsiteX1935" fmla="*/ 1267815 w 1534277"/>
                <a:gd name="connsiteY1935" fmla="*/ 294929 h 1281393"/>
                <a:gd name="connsiteX1936" fmla="*/ 1262843 w 1534277"/>
                <a:gd name="connsiteY1936" fmla="*/ 291355 h 1281393"/>
                <a:gd name="connsiteX1937" fmla="*/ 1275740 w 1534277"/>
                <a:gd name="connsiteY1937" fmla="*/ 282032 h 1281393"/>
                <a:gd name="connsiteX1938" fmla="*/ 1257716 w 1534277"/>
                <a:gd name="connsiteY1938" fmla="*/ 267581 h 1281393"/>
                <a:gd name="connsiteX1939" fmla="*/ 1269991 w 1534277"/>
                <a:gd name="connsiteY1939" fmla="*/ 277526 h 1281393"/>
                <a:gd name="connsiteX1940" fmla="*/ 1257094 w 1534277"/>
                <a:gd name="connsiteY1940" fmla="*/ 286693 h 1281393"/>
                <a:gd name="connsiteX1941" fmla="*/ 1242333 w 1534277"/>
                <a:gd name="connsiteY1941" fmla="*/ 275661 h 1281393"/>
                <a:gd name="connsiteX1942" fmla="*/ 1257716 w 1534277"/>
                <a:gd name="connsiteY1942" fmla="*/ 267581 h 1281393"/>
                <a:gd name="connsiteX1943" fmla="*/ 1222599 w 1534277"/>
                <a:gd name="connsiteY1943" fmla="*/ 264629 h 1281393"/>
                <a:gd name="connsiteX1944" fmla="*/ 1225707 w 1534277"/>
                <a:gd name="connsiteY1944" fmla="*/ 267581 h 1281393"/>
                <a:gd name="connsiteX1945" fmla="*/ 1232544 w 1534277"/>
                <a:gd name="connsiteY1945" fmla="*/ 273486 h 1281393"/>
                <a:gd name="connsiteX1946" fmla="*/ 1216695 w 1534277"/>
                <a:gd name="connsiteY1946" fmla="*/ 284984 h 1281393"/>
                <a:gd name="connsiteX1947" fmla="*/ 1206595 w 1534277"/>
                <a:gd name="connsiteY1947" fmla="*/ 274884 h 1281393"/>
                <a:gd name="connsiteX1948" fmla="*/ 1222599 w 1534277"/>
                <a:gd name="connsiteY1948" fmla="*/ 264629 h 1281393"/>
                <a:gd name="connsiteX1949" fmla="*/ 1185463 w 1534277"/>
                <a:gd name="connsiteY1949" fmla="*/ 230911 h 1281393"/>
                <a:gd name="connsiteX1950" fmla="*/ 1217316 w 1534277"/>
                <a:gd name="connsiteY1950" fmla="*/ 259812 h 1281393"/>
                <a:gd name="connsiteX1951" fmla="*/ 1202244 w 1534277"/>
                <a:gd name="connsiteY1951" fmla="*/ 269912 h 1281393"/>
                <a:gd name="connsiteX1952" fmla="*/ 1190435 w 1534277"/>
                <a:gd name="connsiteY1952" fmla="*/ 256860 h 1281393"/>
                <a:gd name="connsiteX1953" fmla="*/ 1196961 w 1534277"/>
                <a:gd name="connsiteY1953" fmla="*/ 252198 h 1281393"/>
                <a:gd name="connsiteX1954" fmla="*/ 1193076 w 1534277"/>
                <a:gd name="connsiteY1954" fmla="*/ 247226 h 1281393"/>
                <a:gd name="connsiteX1955" fmla="*/ 1186395 w 1534277"/>
                <a:gd name="connsiteY1955" fmla="*/ 252043 h 1281393"/>
                <a:gd name="connsiteX1956" fmla="*/ 1175363 w 1534277"/>
                <a:gd name="connsiteY1956" fmla="*/ 238369 h 1281393"/>
                <a:gd name="connsiteX1957" fmla="*/ 1173964 w 1534277"/>
                <a:gd name="connsiteY1957" fmla="*/ 236660 h 1281393"/>
                <a:gd name="connsiteX1958" fmla="*/ 1185463 w 1534277"/>
                <a:gd name="connsiteY1958" fmla="*/ 230911 h 1281393"/>
                <a:gd name="connsiteX1959" fmla="*/ 1171323 w 1534277"/>
                <a:gd name="connsiteY1959" fmla="*/ 238369 h 1281393"/>
                <a:gd name="connsiteX1960" fmla="*/ 1183909 w 1534277"/>
                <a:gd name="connsiteY1960" fmla="*/ 254063 h 1281393"/>
                <a:gd name="connsiteX1961" fmla="*/ 1166040 w 1534277"/>
                <a:gd name="connsiteY1961" fmla="*/ 267426 h 1281393"/>
                <a:gd name="connsiteX1962" fmla="*/ 1157649 w 1534277"/>
                <a:gd name="connsiteY1962" fmla="*/ 258258 h 1281393"/>
                <a:gd name="connsiteX1963" fmla="*/ 1153454 w 1534277"/>
                <a:gd name="connsiteY1963" fmla="*/ 252664 h 1281393"/>
                <a:gd name="connsiteX1964" fmla="*/ 1171323 w 1534277"/>
                <a:gd name="connsiteY1964" fmla="*/ 238369 h 1281393"/>
                <a:gd name="connsiteX1965" fmla="*/ 1137139 w 1534277"/>
                <a:gd name="connsiteY1965" fmla="*/ 269912 h 1281393"/>
                <a:gd name="connsiteX1966" fmla="*/ 1149880 w 1534277"/>
                <a:gd name="connsiteY1966" fmla="*/ 256238 h 1281393"/>
                <a:gd name="connsiteX1967" fmla="*/ 1155629 w 1534277"/>
                <a:gd name="connsiteY1967" fmla="*/ 264318 h 1281393"/>
                <a:gd name="connsiteX1968" fmla="*/ 1161378 w 1534277"/>
                <a:gd name="connsiteY1968" fmla="*/ 271310 h 1281393"/>
                <a:gd name="connsiteX1969" fmla="*/ 1151434 w 1534277"/>
                <a:gd name="connsiteY1969" fmla="*/ 279856 h 1281393"/>
                <a:gd name="connsiteX1970" fmla="*/ 1137139 w 1534277"/>
                <a:gd name="connsiteY1970" fmla="*/ 269912 h 1281393"/>
                <a:gd name="connsiteX1971" fmla="*/ 1176140 w 1534277"/>
                <a:gd name="connsiteY1971" fmla="*/ 287315 h 1281393"/>
                <a:gd name="connsiteX1972" fmla="*/ 1156872 w 1534277"/>
                <a:gd name="connsiteY1972" fmla="*/ 282498 h 1281393"/>
                <a:gd name="connsiteX1973" fmla="*/ 1165263 w 1534277"/>
                <a:gd name="connsiteY1973" fmla="*/ 275506 h 1281393"/>
                <a:gd name="connsiteX1974" fmla="*/ 1176450 w 1534277"/>
                <a:gd name="connsiteY1974" fmla="*/ 287004 h 1281393"/>
                <a:gd name="connsiteX1975" fmla="*/ 1176140 w 1534277"/>
                <a:gd name="connsiteY1975" fmla="*/ 287315 h 1281393"/>
                <a:gd name="connsiteX1976" fmla="*/ 1169924 w 1534277"/>
                <a:gd name="connsiteY1976" fmla="*/ 271932 h 1281393"/>
                <a:gd name="connsiteX1977" fmla="*/ 1187638 w 1534277"/>
                <a:gd name="connsiteY1977" fmla="*/ 258724 h 1281393"/>
                <a:gd name="connsiteX1978" fmla="*/ 1196805 w 1534277"/>
                <a:gd name="connsiteY1978" fmla="*/ 269912 h 1281393"/>
                <a:gd name="connsiteX1979" fmla="*/ 1198670 w 1534277"/>
                <a:gd name="connsiteY1979" fmla="*/ 272243 h 1281393"/>
                <a:gd name="connsiteX1980" fmla="*/ 1181889 w 1534277"/>
                <a:gd name="connsiteY1980" fmla="*/ 283430 h 1281393"/>
                <a:gd name="connsiteX1981" fmla="*/ 1169924 w 1534277"/>
                <a:gd name="connsiteY1981" fmla="*/ 271932 h 1281393"/>
                <a:gd name="connsiteX1982" fmla="*/ 1194786 w 1534277"/>
                <a:gd name="connsiteY1982" fmla="*/ 293686 h 1281393"/>
                <a:gd name="connsiteX1983" fmla="*/ 1187327 w 1534277"/>
                <a:gd name="connsiteY1983" fmla="*/ 287781 h 1281393"/>
                <a:gd name="connsiteX1984" fmla="*/ 1203332 w 1534277"/>
                <a:gd name="connsiteY1984" fmla="*/ 277370 h 1281393"/>
                <a:gd name="connsiteX1985" fmla="*/ 1213121 w 1534277"/>
                <a:gd name="connsiteY1985" fmla="*/ 287781 h 1281393"/>
                <a:gd name="connsiteX1986" fmla="*/ 1200535 w 1534277"/>
                <a:gd name="connsiteY1986" fmla="*/ 297104 h 1281393"/>
                <a:gd name="connsiteX1987" fmla="*/ 1194786 w 1534277"/>
                <a:gd name="connsiteY1987" fmla="*/ 293686 h 1281393"/>
                <a:gd name="connsiteX1988" fmla="*/ 1226794 w 1534277"/>
                <a:gd name="connsiteY1988" fmla="*/ 308758 h 1281393"/>
                <a:gd name="connsiteX1989" fmla="*/ 1205973 w 1534277"/>
                <a:gd name="connsiteY1989" fmla="*/ 300522 h 1281393"/>
                <a:gd name="connsiteX1990" fmla="*/ 1217316 w 1534277"/>
                <a:gd name="connsiteY1990" fmla="*/ 292287 h 1281393"/>
                <a:gd name="connsiteX1991" fmla="*/ 1231456 w 1534277"/>
                <a:gd name="connsiteY1991" fmla="*/ 305339 h 1281393"/>
                <a:gd name="connsiteX1992" fmla="*/ 1226794 w 1534277"/>
                <a:gd name="connsiteY1992" fmla="*/ 308758 h 1281393"/>
                <a:gd name="connsiteX1993" fmla="*/ 1235340 w 1534277"/>
                <a:gd name="connsiteY1993" fmla="*/ 302387 h 1281393"/>
                <a:gd name="connsiteX1994" fmla="*/ 1228814 w 1534277"/>
                <a:gd name="connsiteY1994" fmla="*/ 296793 h 1281393"/>
                <a:gd name="connsiteX1995" fmla="*/ 1221356 w 1534277"/>
                <a:gd name="connsiteY1995" fmla="*/ 289490 h 1281393"/>
                <a:gd name="connsiteX1996" fmla="*/ 1237982 w 1534277"/>
                <a:gd name="connsiteY1996" fmla="*/ 278147 h 1281393"/>
                <a:gd name="connsiteX1997" fmla="*/ 1252432 w 1534277"/>
                <a:gd name="connsiteY1997" fmla="*/ 289956 h 1281393"/>
                <a:gd name="connsiteX1998" fmla="*/ 1235340 w 1534277"/>
                <a:gd name="connsiteY1998" fmla="*/ 302387 h 1281393"/>
                <a:gd name="connsiteX1999" fmla="*/ 1252277 w 1534277"/>
                <a:gd name="connsiteY1999" fmla="*/ 314973 h 1281393"/>
                <a:gd name="connsiteX2000" fmla="*/ 1240779 w 1534277"/>
                <a:gd name="connsiteY2000" fmla="*/ 306893 h 1281393"/>
                <a:gd name="connsiteX2001" fmla="*/ 1258182 w 1534277"/>
                <a:gd name="connsiteY2001" fmla="*/ 294462 h 1281393"/>
                <a:gd name="connsiteX2002" fmla="*/ 1268437 w 1534277"/>
                <a:gd name="connsiteY2002" fmla="*/ 302232 h 1281393"/>
                <a:gd name="connsiteX2003" fmla="*/ 1252277 w 1534277"/>
                <a:gd name="connsiteY2003" fmla="*/ 314973 h 1281393"/>
                <a:gd name="connsiteX2004" fmla="*/ 1286772 w 1534277"/>
                <a:gd name="connsiteY2004" fmla="*/ 322897 h 1281393"/>
                <a:gd name="connsiteX2005" fmla="*/ 1283975 w 1534277"/>
                <a:gd name="connsiteY2005" fmla="*/ 321810 h 1281393"/>
                <a:gd name="connsiteX2006" fmla="*/ 1258337 w 1534277"/>
                <a:gd name="connsiteY2006" fmla="*/ 318236 h 1281393"/>
                <a:gd name="connsiteX2007" fmla="*/ 1274186 w 1534277"/>
                <a:gd name="connsiteY2007" fmla="*/ 305961 h 1281393"/>
                <a:gd name="connsiteX2008" fmla="*/ 1293609 w 1534277"/>
                <a:gd name="connsiteY2008" fmla="*/ 317304 h 1281393"/>
                <a:gd name="connsiteX2009" fmla="*/ 1286772 w 1534277"/>
                <a:gd name="connsiteY2009" fmla="*/ 322897 h 1281393"/>
                <a:gd name="connsiteX2010" fmla="*/ 1278848 w 1534277"/>
                <a:gd name="connsiteY2010" fmla="*/ 302232 h 1281393"/>
                <a:gd name="connsiteX2011" fmla="*/ 1290812 w 1534277"/>
                <a:gd name="connsiteY2011" fmla="*/ 293530 h 1281393"/>
                <a:gd name="connsiteX2012" fmla="*/ 1296250 w 1534277"/>
                <a:gd name="connsiteY2012" fmla="*/ 297725 h 1281393"/>
                <a:gd name="connsiteX2013" fmla="*/ 1307749 w 1534277"/>
                <a:gd name="connsiteY2013" fmla="*/ 305184 h 1281393"/>
                <a:gd name="connsiteX2014" fmla="*/ 1298426 w 1534277"/>
                <a:gd name="connsiteY2014" fmla="*/ 313108 h 1281393"/>
                <a:gd name="connsiteX2015" fmla="*/ 1278848 w 1534277"/>
                <a:gd name="connsiteY2015" fmla="*/ 302232 h 1281393"/>
                <a:gd name="connsiteX2016" fmla="*/ 1318004 w 1534277"/>
                <a:gd name="connsiteY2016" fmla="*/ 319790 h 1281393"/>
                <a:gd name="connsiteX2017" fmla="*/ 1305263 w 1534277"/>
                <a:gd name="connsiteY2017" fmla="*/ 316061 h 1281393"/>
                <a:gd name="connsiteX2018" fmla="*/ 1303398 w 1534277"/>
                <a:gd name="connsiteY2018" fmla="*/ 315284 h 1281393"/>
                <a:gd name="connsiteX2019" fmla="*/ 1312255 w 1534277"/>
                <a:gd name="connsiteY2019" fmla="*/ 308291 h 1281393"/>
                <a:gd name="connsiteX2020" fmla="*/ 1324219 w 1534277"/>
                <a:gd name="connsiteY2020" fmla="*/ 314818 h 1281393"/>
                <a:gd name="connsiteX2021" fmla="*/ 1318004 w 1534277"/>
                <a:gd name="connsiteY2021" fmla="*/ 319790 h 1281393"/>
                <a:gd name="connsiteX2022" fmla="*/ 1316761 w 1534277"/>
                <a:gd name="connsiteY2022" fmla="*/ 304562 h 1281393"/>
                <a:gd name="connsiteX2023" fmla="*/ 1326705 w 1534277"/>
                <a:gd name="connsiteY2023" fmla="*/ 296172 h 1281393"/>
                <a:gd name="connsiteX2024" fmla="*/ 1337271 w 1534277"/>
                <a:gd name="connsiteY2024" fmla="*/ 304407 h 1281393"/>
                <a:gd name="connsiteX2025" fmla="*/ 1329036 w 1534277"/>
                <a:gd name="connsiteY2025" fmla="*/ 311088 h 1281393"/>
                <a:gd name="connsiteX2026" fmla="*/ 1316761 w 1534277"/>
                <a:gd name="connsiteY2026" fmla="*/ 304562 h 1281393"/>
                <a:gd name="connsiteX2027" fmla="*/ 1350790 w 1534277"/>
                <a:gd name="connsiteY2027" fmla="*/ 320101 h 1281393"/>
                <a:gd name="connsiteX2028" fmla="*/ 1336339 w 1534277"/>
                <a:gd name="connsiteY2028" fmla="*/ 314973 h 1281393"/>
                <a:gd name="connsiteX2029" fmla="*/ 1334164 w 1534277"/>
                <a:gd name="connsiteY2029" fmla="*/ 313730 h 1281393"/>
                <a:gd name="connsiteX2030" fmla="*/ 1341933 w 1534277"/>
                <a:gd name="connsiteY2030" fmla="*/ 307825 h 1281393"/>
                <a:gd name="connsiteX2031" fmla="*/ 1354519 w 1534277"/>
                <a:gd name="connsiteY2031" fmla="*/ 316527 h 1281393"/>
                <a:gd name="connsiteX2032" fmla="*/ 1350790 w 1534277"/>
                <a:gd name="connsiteY2032" fmla="*/ 320101 h 1281393"/>
                <a:gd name="connsiteX2033" fmla="*/ 1359646 w 1534277"/>
                <a:gd name="connsiteY2033" fmla="*/ 311399 h 1281393"/>
                <a:gd name="connsiteX2034" fmla="*/ 1347061 w 1534277"/>
                <a:gd name="connsiteY2034" fmla="*/ 303630 h 1281393"/>
                <a:gd name="connsiteX2035" fmla="*/ 1370213 w 1534277"/>
                <a:gd name="connsiteY2035" fmla="*/ 284673 h 1281393"/>
                <a:gd name="connsiteX2036" fmla="*/ 1381089 w 1534277"/>
                <a:gd name="connsiteY2036" fmla="*/ 291510 h 1281393"/>
                <a:gd name="connsiteX2037" fmla="*/ 1359646 w 1534277"/>
                <a:gd name="connsiteY2037" fmla="*/ 311399 h 1281393"/>
                <a:gd name="connsiteX2038" fmla="*/ 1434852 w 1534277"/>
                <a:gd name="connsiteY2038" fmla="*/ 286072 h 1281393"/>
                <a:gd name="connsiteX2039" fmla="*/ 1426616 w 1534277"/>
                <a:gd name="connsiteY2039" fmla="*/ 283741 h 1281393"/>
                <a:gd name="connsiteX2040" fmla="*/ 1444175 w 1534277"/>
                <a:gd name="connsiteY2040" fmla="*/ 268669 h 1281393"/>
                <a:gd name="connsiteX2041" fmla="*/ 1455207 w 1534277"/>
                <a:gd name="connsiteY2041" fmla="*/ 270844 h 1281393"/>
                <a:gd name="connsiteX2042" fmla="*/ 1434852 w 1534277"/>
                <a:gd name="connsiteY2042" fmla="*/ 286072 h 1281393"/>
                <a:gd name="connsiteX2043" fmla="*/ 1368659 w 1534277"/>
                <a:gd name="connsiteY2043" fmla="*/ 103652 h 1281393"/>
                <a:gd name="connsiteX2044" fmla="*/ 1393986 w 1534277"/>
                <a:gd name="connsiteY2044" fmla="*/ 101166 h 1281393"/>
                <a:gd name="connsiteX2045" fmla="*/ 1407660 w 1534277"/>
                <a:gd name="connsiteY2045" fmla="*/ 96660 h 1281393"/>
                <a:gd name="connsiteX2046" fmla="*/ 1422421 w 1534277"/>
                <a:gd name="connsiteY2046" fmla="*/ 109091 h 1281393"/>
                <a:gd name="connsiteX2047" fmla="*/ 1425995 w 1534277"/>
                <a:gd name="connsiteY2047" fmla="*/ 106139 h 1281393"/>
                <a:gd name="connsiteX2048" fmla="*/ 1411389 w 1534277"/>
                <a:gd name="connsiteY2048" fmla="*/ 93553 h 1281393"/>
                <a:gd name="connsiteX2049" fmla="*/ 1407038 w 1534277"/>
                <a:gd name="connsiteY2049" fmla="*/ 88425 h 1281393"/>
                <a:gd name="connsiteX2050" fmla="*/ 1405484 w 1534277"/>
                <a:gd name="connsiteY2050" fmla="*/ 89357 h 1281393"/>
                <a:gd name="connsiteX2051" fmla="*/ 1395851 w 1534277"/>
                <a:gd name="connsiteY2051" fmla="*/ 82676 h 1281393"/>
                <a:gd name="connsiteX2052" fmla="*/ 1354519 w 1534277"/>
                <a:gd name="connsiteY2052" fmla="*/ 66361 h 1281393"/>
                <a:gd name="connsiteX2053" fmla="*/ 1339758 w 1534277"/>
                <a:gd name="connsiteY2053" fmla="*/ 73042 h 1281393"/>
                <a:gd name="connsiteX2054" fmla="*/ 1336184 w 1534277"/>
                <a:gd name="connsiteY2054" fmla="*/ 89979 h 1281393"/>
                <a:gd name="connsiteX2055" fmla="*/ 1368659 w 1534277"/>
                <a:gd name="connsiteY2055" fmla="*/ 103652 h 1281393"/>
                <a:gd name="connsiteX2056" fmla="*/ 1343176 w 1534277"/>
                <a:gd name="connsiteY2056" fmla="*/ 78014 h 1281393"/>
                <a:gd name="connsiteX2057" fmla="*/ 1354830 w 1534277"/>
                <a:gd name="connsiteY2057" fmla="*/ 71799 h 1281393"/>
                <a:gd name="connsiteX2058" fmla="*/ 1391811 w 1534277"/>
                <a:gd name="connsiteY2058" fmla="*/ 86094 h 1281393"/>
                <a:gd name="connsiteX2059" fmla="*/ 1400978 w 1534277"/>
                <a:gd name="connsiteY2059" fmla="*/ 92310 h 1281393"/>
                <a:gd name="connsiteX2060" fmla="*/ 1395385 w 1534277"/>
                <a:gd name="connsiteY2060" fmla="*/ 94174 h 1281393"/>
                <a:gd name="connsiteX2061" fmla="*/ 1376428 w 1534277"/>
                <a:gd name="connsiteY2061" fmla="*/ 97282 h 1281393"/>
                <a:gd name="connsiteX2062" fmla="*/ 1356694 w 1534277"/>
                <a:gd name="connsiteY2062" fmla="*/ 96349 h 1281393"/>
                <a:gd name="connsiteX2063" fmla="*/ 1343176 w 1534277"/>
                <a:gd name="connsiteY2063" fmla="*/ 90445 h 1281393"/>
                <a:gd name="connsiteX2064" fmla="*/ 1343176 w 1534277"/>
                <a:gd name="connsiteY2064" fmla="*/ 78014 h 1281393"/>
                <a:gd name="connsiteX2065" fmla="*/ 1189503 w 1534277"/>
                <a:gd name="connsiteY2065" fmla="*/ 118103 h 1281393"/>
                <a:gd name="connsiteX2066" fmla="*/ 1192610 w 1534277"/>
                <a:gd name="connsiteY2066" fmla="*/ 125095 h 1281393"/>
                <a:gd name="connsiteX2067" fmla="*/ 1209392 w 1534277"/>
                <a:gd name="connsiteY2067" fmla="*/ 119657 h 1281393"/>
                <a:gd name="connsiteX2068" fmla="*/ 1194630 w 1534277"/>
                <a:gd name="connsiteY2068" fmla="*/ 128980 h 1281393"/>
                <a:gd name="connsiteX2069" fmla="*/ 1196339 w 1534277"/>
                <a:gd name="connsiteY2069" fmla="*/ 131777 h 1281393"/>
                <a:gd name="connsiteX2070" fmla="*/ 1226950 w 1534277"/>
                <a:gd name="connsiteY2070" fmla="*/ 115151 h 1281393"/>
                <a:gd name="connsiteX2071" fmla="*/ 1235340 w 1534277"/>
                <a:gd name="connsiteY2071" fmla="*/ 113442 h 1281393"/>
                <a:gd name="connsiteX2072" fmla="*/ 1208459 w 1534277"/>
                <a:gd name="connsiteY2072" fmla="*/ 127426 h 1281393"/>
                <a:gd name="connsiteX2073" fmla="*/ 1208304 w 1534277"/>
                <a:gd name="connsiteY2073" fmla="*/ 127426 h 1281393"/>
                <a:gd name="connsiteX2074" fmla="*/ 1207527 w 1534277"/>
                <a:gd name="connsiteY2074" fmla="*/ 127892 h 1281393"/>
                <a:gd name="connsiteX2075" fmla="*/ 1210790 w 1534277"/>
                <a:gd name="connsiteY2075" fmla="*/ 133175 h 1281393"/>
                <a:gd name="connsiteX2076" fmla="*/ 1259891 w 1534277"/>
                <a:gd name="connsiteY2076" fmla="*/ 119346 h 1281393"/>
                <a:gd name="connsiteX2077" fmla="*/ 1241556 w 1534277"/>
                <a:gd name="connsiteY2077" fmla="*/ 128980 h 1281393"/>
                <a:gd name="connsiteX2078" fmla="*/ 1240313 w 1534277"/>
                <a:gd name="connsiteY2078" fmla="*/ 132243 h 1281393"/>
                <a:gd name="connsiteX2079" fmla="*/ 1199758 w 1534277"/>
                <a:gd name="connsiteY2079" fmla="*/ 137837 h 1281393"/>
                <a:gd name="connsiteX2080" fmla="*/ 1201001 w 1534277"/>
                <a:gd name="connsiteY2080" fmla="*/ 146383 h 1281393"/>
                <a:gd name="connsiteX2081" fmla="*/ 1297493 w 1534277"/>
                <a:gd name="connsiteY2081" fmla="*/ 152598 h 1281393"/>
                <a:gd name="connsiteX2082" fmla="*/ 1384352 w 1534277"/>
                <a:gd name="connsiteY2082" fmla="*/ 188336 h 1281393"/>
                <a:gd name="connsiteX2083" fmla="*/ 1407660 w 1534277"/>
                <a:gd name="connsiteY2083" fmla="*/ 201854 h 1281393"/>
                <a:gd name="connsiteX2084" fmla="*/ 1408903 w 1534277"/>
                <a:gd name="connsiteY2084" fmla="*/ 202476 h 1281393"/>
                <a:gd name="connsiteX2085" fmla="*/ 1412787 w 1534277"/>
                <a:gd name="connsiteY2085" fmla="*/ 203874 h 1281393"/>
                <a:gd name="connsiteX2086" fmla="*/ 1415429 w 1534277"/>
                <a:gd name="connsiteY2086" fmla="*/ 197348 h 1281393"/>
                <a:gd name="connsiteX2087" fmla="*/ 1414341 w 1534277"/>
                <a:gd name="connsiteY2087" fmla="*/ 196727 h 1281393"/>
                <a:gd name="connsiteX2088" fmla="*/ 1412477 w 1534277"/>
                <a:gd name="connsiteY2088" fmla="*/ 193930 h 1281393"/>
                <a:gd name="connsiteX2089" fmla="*/ 1379535 w 1534277"/>
                <a:gd name="connsiteY2089" fmla="*/ 172021 h 1281393"/>
                <a:gd name="connsiteX2090" fmla="*/ 1364463 w 1534277"/>
                <a:gd name="connsiteY2090" fmla="*/ 156793 h 1281393"/>
                <a:gd name="connsiteX2091" fmla="*/ 1360734 w 1534277"/>
                <a:gd name="connsiteY2091" fmla="*/ 152598 h 1281393"/>
                <a:gd name="connsiteX2092" fmla="*/ 1357937 w 1534277"/>
                <a:gd name="connsiteY2092" fmla="*/ 145140 h 1281393"/>
                <a:gd name="connsiteX2093" fmla="*/ 1354364 w 1534277"/>
                <a:gd name="connsiteY2093" fmla="*/ 145606 h 1281393"/>
                <a:gd name="connsiteX2094" fmla="*/ 1319402 w 1534277"/>
                <a:gd name="connsiteY2094" fmla="*/ 115462 h 1281393"/>
                <a:gd name="connsiteX2095" fmla="*/ 1189503 w 1534277"/>
                <a:gd name="connsiteY2095" fmla="*/ 118103 h 1281393"/>
                <a:gd name="connsiteX2096" fmla="*/ 1324841 w 1534277"/>
                <a:gd name="connsiteY2096" fmla="*/ 130223 h 1281393"/>
                <a:gd name="connsiteX2097" fmla="*/ 1342554 w 1534277"/>
                <a:gd name="connsiteY2097" fmla="*/ 146538 h 1281393"/>
                <a:gd name="connsiteX2098" fmla="*/ 1323908 w 1534277"/>
                <a:gd name="connsiteY2098" fmla="*/ 144674 h 1281393"/>
                <a:gd name="connsiteX2099" fmla="*/ 1328104 w 1534277"/>
                <a:gd name="connsiteY2099" fmla="*/ 143120 h 1281393"/>
                <a:gd name="connsiteX2100" fmla="*/ 1326861 w 1534277"/>
                <a:gd name="connsiteY2100" fmla="*/ 135506 h 1281393"/>
                <a:gd name="connsiteX2101" fmla="*/ 1295629 w 1534277"/>
                <a:gd name="connsiteY2101" fmla="*/ 134884 h 1281393"/>
                <a:gd name="connsiteX2102" fmla="*/ 1317693 w 1534277"/>
                <a:gd name="connsiteY2102" fmla="*/ 125251 h 1281393"/>
                <a:gd name="connsiteX2103" fmla="*/ 1324841 w 1534277"/>
                <a:gd name="connsiteY2103" fmla="*/ 130223 h 1281393"/>
                <a:gd name="connsiteX2104" fmla="*/ 1289569 w 1534277"/>
                <a:gd name="connsiteY2104" fmla="*/ 115151 h 1281393"/>
                <a:gd name="connsiteX2105" fmla="*/ 1291278 w 1534277"/>
                <a:gd name="connsiteY2105" fmla="*/ 113597 h 1281393"/>
                <a:gd name="connsiteX2106" fmla="*/ 1306350 w 1534277"/>
                <a:gd name="connsiteY2106" fmla="*/ 119035 h 1281393"/>
                <a:gd name="connsiteX2107" fmla="*/ 1263154 w 1534277"/>
                <a:gd name="connsiteY2107" fmla="*/ 125717 h 1281393"/>
                <a:gd name="connsiteX2108" fmla="*/ 1289569 w 1534277"/>
                <a:gd name="connsiteY2108" fmla="*/ 115151 h 1281393"/>
                <a:gd name="connsiteX2109" fmla="*/ 1252122 w 1534277"/>
                <a:gd name="connsiteY2109" fmla="*/ 65584 h 1281393"/>
                <a:gd name="connsiteX2110" fmla="*/ 1274652 w 1534277"/>
                <a:gd name="connsiteY2110" fmla="*/ 48181 h 1281393"/>
                <a:gd name="connsiteX2111" fmla="*/ 1267971 w 1534277"/>
                <a:gd name="connsiteY2111" fmla="*/ 43364 h 1281393"/>
                <a:gd name="connsiteX2112" fmla="*/ 1259580 w 1534277"/>
                <a:gd name="connsiteY2112" fmla="*/ 51444 h 1281393"/>
                <a:gd name="connsiteX2113" fmla="*/ 1249480 w 1534277"/>
                <a:gd name="connsiteY2113" fmla="*/ 57193 h 1281393"/>
                <a:gd name="connsiteX2114" fmla="*/ 1228970 w 1534277"/>
                <a:gd name="connsiteY2114" fmla="*/ 57659 h 1281393"/>
                <a:gd name="connsiteX2115" fmla="*/ 1229436 w 1534277"/>
                <a:gd name="connsiteY2115" fmla="*/ 47404 h 1281393"/>
                <a:gd name="connsiteX2116" fmla="*/ 1224153 w 1534277"/>
                <a:gd name="connsiteY2116" fmla="*/ 46782 h 1281393"/>
                <a:gd name="connsiteX2117" fmla="*/ 1222910 w 1534277"/>
                <a:gd name="connsiteY2117" fmla="*/ 59679 h 1281393"/>
                <a:gd name="connsiteX2118" fmla="*/ 1224153 w 1534277"/>
                <a:gd name="connsiteY2118" fmla="*/ 62476 h 1281393"/>
                <a:gd name="connsiteX2119" fmla="*/ 1252122 w 1534277"/>
                <a:gd name="connsiteY2119" fmla="*/ 65584 h 1281393"/>
                <a:gd name="connsiteX2120" fmla="*/ 1139935 w 1534277"/>
                <a:gd name="connsiteY2120" fmla="*/ 136127 h 1281393"/>
                <a:gd name="connsiteX2121" fmla="*/ 1193853 w 1534277"/>
                <a:gd name="connsiteY2121" fmla="*/ 112665 h 1281393"/>
                <a:gd name="connsiteX2122" fmla="*/ 1190590 w 1534277"/>
                <a:gd name="connsiteY2122" fmla="*/ 105362 h 1281393"/>
                <a:gd name="connsiteX2123" fmla="*/ 1138071 w 1534277"/>
                <a:gd name="connsiteY2123" fmla="*/ 129601 h 1281393"/>
                <a:gd name="connsiteX2124" fmla="*/ 1139935 w 1534277"/>
                <a:gd name="connsiteY2124" fmla="*/ 136127 h 1281393"/>
                <a:gd name="connsiteX2125" fmla="*/ 1456450 w 1534277"/>
                <a:gd name="connsiteY2125" fmla="*/ 59058 h 1281393"/>
                <a:gd name="connsiteX2126" fmla="*/ 1087727 w 1534277"/>
                <a:gd name="connsiteY2126" fmla="*/ 49735 h 1281393"/>
                <a:gd name="connsiteX2127" fmla="*/ 1110257 w 1534277"/>
                <a:gd name="connsiteY2127" fmla="*/ 289956 h 1281393"/>
                <a:gd name="connsiteX2128" fmla="*/ 1115074 w 1534277"/>
                <a:gd name="connsiteY2128" fmla="*/ 293530 h 1281393"/>
                <a:gd name="connsiteX2129" fmla="*/ 1128592 w 1534277"/>
                <a:gd name="connsiteY2129" fmla="*/ 302387 h 1281393"/>
                <a:gd name="connsiteX2130" fmla="*/ 1133254 w 1534277"/>
                <a:gd name="connsiteY2130" fmla="*/ 305184 h 1281393"/>
                <a:gd name="connsiteX2131" fmla="*/ 1347371 w 1534277"/>
                <a:gd name="connsiteY2131" fmla="*/ 362365 h 1281393"/>
                <a:gd name="connsiteX2132" fmla="*/ 1456450 w 1534277"/>
                <a:gd name="connsiteY2132" fmla="*/ 59058 h 1281393"/>
                <a:gd name="connsiteX2133" fmla="*/ 1365085 w 1534277"/>
                <a:gd name="connsiteY2133" fmla="*/ 281255 h 1281393"/>
                <a:gd name="connsiteX2134" fmla="*/ 1342244 w 1534277"/>
                <a:gd name="connsiteY2134" fmla="*/ 300367 h 1281393"/>
                <a:gd name="connsiteX2135" fmla="*/ 1341001 w 1534277"/>
                <a:gd name="connsiteY2135" fmla="*/ 299435 h 1281393"/>
                <a:gd name="connsiteX2136" fmla="*/ 1331367 w 1534277"/>
                <a:gd name="connsiteY2136" fmla="*/ 292287 h 1281393"/>
                <a:gd name="connsiteX2137" fmla="*/ 1353897 w 1534277"/>
                <a:gd name="connsiteY2137" fmla="*/ 273797 h 1281393"/>
                <a:gd name="connsiteX2138" fmla="*/ 1365085 w 1534277"/>
                <a:gd name="connsiteY2138" fmla="*/ 281255 h 1281393"/>
                <a:gd name="connsiteX2139" fmla="*/ 1381245 w 1534277"/>
                <a:gd name="connsiteY2139" fmla="*/ 291510 h 1281393"/>
                <a:gd name="connsiteX2140" fmla="*/ 1359646 w 1534277"/>
                <a:gd name="connsiteY2140" fmla="*/ 311555 h 1281393"/>
                <a:gd name="connsiteX2141" fmla="*/ 1347061 w 1534277"/>
                <a:gd name="connsiteY2141" fmla="*/ 303785 h 1281393"/>
                <a:gd name="connsiteX2142" fmla="*/ 1370213 w 1534277"/>
                <a:gd name="connsiteY2142" fmla="*/ 284829 h 1281393"/>
                <a:gd name="connsiteX2143" fmla="*/ 1381245 w 1534277"/>
                <a:gd name="connsiteY2143" fmla="*/ 291510 h 1281393"/>
                <a:gd name="connsiteX2144" fmla="*/ 1428636 w 1534277"/>
                <a:gd name="connsiteY2144" fmla="*/ 291355 h 1281393"/>
                <a:gd name="connsiteX2145" fmla="*/ 1422887 w 1534277"/>
                <a:gd name="connsiteY2145" fmla="*/ 296172 h 1281393"/>
                <a:gd name="connsiteX2146" fmla="*/ 1421955 w 1534277"/>
                <a:gd name="connsiteY2146" fmla="*/ 300056 h 1281393"/>
                <a:gd name="connsiteX2147" fmla="*/ 1411078 w 1534277"/>
                <a:gd name="connsiteY2147" fmla="*/ 297259 h 1281393"/>
                <a:gd name="connsiteX2148" fmla="*/ 1421333 w 1534277"/>
                <a:gd name="connsiteY2148" fmla="*/ 288247 h 1281393"/>
                <a:gd name="connsiteX2149" fmla="*/ 1428636 w 1534277"/>
                <a:gd name="connsiteY2149" fmla="*/ 291355 h 1281393"/>
                <a:gd name="connsiteX2150" fmla="*/ 1426616 w 1534277"/>
                <a:gd name="connsiteY2150" fmla="*/ 283741 h 1281393"/>
                <a:gd name="connsiteX2151" fmla="*/ 1444175 w 1534277"/>
                <a:gd name="connsiteY2151" fmla="*/ 268669 h 1281393"/>
                <a:gd name="connsiteX2152" fmla="*/ 1455207 w 1534277"/>
                <a:gd name="connsiteY2152" fmla="*/ 270844 h 1281393"/>
                <a:gd name="connsiteX2153" fmla="*/ 1434852 w 1534277"/>
                <a:gd name="connsiteY2153" fmla="*/ 286072 h 1281393"/>
                <a:gd name="connsiteX2154" fmla="*/ 1426616 w 1534277"/>
                <a:gd name="connsiteY2154" fmla="*/ 283741 h 1281393"/>
                <a:gd name="connsiteX2155" fmla="*/ 1403464 w 1534277"/>
                <a:gd name="connsiteY2155" fmla="*/ 294618 h 1281393"/>
                <a:gd name="connsiteX2156" fmla="*/ 1391034 w 1534277"/>
                <a:gd name="connsiteY2156" fmla="*/ 288869 h 1281393"/>
                <a:gd name="connsiteX2157" fmla="*/ 1402843 w 1534277"/>
                <a:gd name="connsiteY2157" fmla="*/ 278769 h 1281393"/>
                <a:gd name="connsiteX2158" fmla="*/ 1410301 w 1534277"/>
                <a:gd name="connsiteY2158" fmla="*/ 282964 h 1281393"/>
                <a:gd name="connsiteX2159" fmla="*/ 1414030 w 1534277"/>
                <a:gd name="connsiteY2159" fmla="*/ 284829 h 1281393"/>
                <a:gd name="connsiteX2160" fmla="*/ 1403464 w 1534277"/>
                <a:gd name="connsiteY2160" fmla="*/ 294618 h 1281393"/>
                <a:gd name="connsiteX2161" fmla="*/ 1397715 w 1534277"/>
                <a:gd name="connsiteY2161" fmla="*/ 300056 h 1281393"/>
                <a:gd name="connsiteX2162" fmla="*/ 1375962 w 1534277"/>
                <a:gd name="connsiteY2162" fmla="*/ 320101 h 1281393"/>
                <a:gd name="connsiteX2163" fmla="*/ 1363376 w 1534277"/>
                <a:gd name="connsiteY2163" fmla="*/ 313730 h 1281393"/>
                <a:gd name="connsiteX2164" fmla="*/ 1385440 w 1534277"/>
                <a:gd name="connsiteY2164" fmla="*/ 293996 h 1281393"/>
                <a:gd name="connsiteX2165" fmla="*/ 1397715 w 1534277"/>
                <a:gd name="connsiteY2165" fmla="*/ 300056 h 1281393"/>
                <a:gd name="connsiteX2166" fmla="*/ 1354519 w 1534277"/>
                <a:gd name="connsiteY2166" fmla="*/ 316527 h 1281393"/>
                <a:gd name="connsiteX2167" fmla="*/ 1350790 w 1534277"/>
                <a:gd name="connsiteY2167" fmla="*/ 320101 h 1281393"/>
                <a:gd name="connsiteX2168" fmla="*/ 1336339 w 1534277"/>
                <a:gd name="connsiteY2168" fmla="*/ 314973 h 1281393"/>
                <a:gd name="connsiteX2169" fmla="*/ 1334164 w 1534277"/>
                <a:gd name="connsiteY2169" fmla="*/ 313730 h 1281393"/>
                <a:gd name="connsiteX2170" fmla="*/ 1341933 w 1534277"/>
                <a:gd name="connsiteY2170" fmla="*/ 307825 h 1281393"/>
                <a:gd name="connsiteX2171" fmla="*/ 1354519 w 1534277"/>
                <a:gd name="connsiteY2171" fmla="*/ 316527 h 1281393"/>
                <a:gd name="connsiteX2172" fmla="*/ 1337116 w 1534277"/>
                <a:gd name="connsiteY2172" fmla="*/ 304407 h 1281393"/>
                <a:gd name="connsiteX2173" fmla="*/ 1328881 w 1534277"/>
                <a:gd name="connsiteY2173" fmla="*/ 311088 h 1281393"/>
                <a:gd name="connsiteX2174" fmla="*/ 1316761 w 1534277"/>
                <a:gd name="connsiteY2174" fmla="*/ 304562 h 1281393"/>
                <a:gd name="connsiteX2175" fmla="*/ 1326705 w 1534277"/>
                <a:gd name="connsiteY2175" fmla="*/ 296172 h 1281393"/>
                <a:gd name="connsiteX2176" fmla="*/ 1337116 w 1534277"/>
                <a:gd name="connsiteY2176" fmla="*/ 304407 h 1281393"/>
                <a:gd name="connsiteX2177" fmla="*/ 1324219 w 1534277"/>
                <a:gd name="connsiteY2177" fmla="*/ 314662 h 1281393"/>
                <a:gd name="connsiteX2178" fmla="*/ 1317849 w 1534277"/>
                <a:gd name="connsiteY2178" fmla="*/ 319790 h 1281393"/>
                <a:gd name="connsiteX2179" fmla="*/ 1305107 w 1534277"/>
                <a:gd name="connsiteY2179" fmla="*/ 316061 h 1281393"/>
                <a:gd name="connsiteX2180" fmla="*/ 1303243 w 1534277"/>
                <a:gd name="connsiteY2180" fmla="*/ 315284 h 1281393"/>
                <a:gd name="connsiteX2181" fmla="*/ 1312099 w 1534277"/>
                <a:gd name="connsiteY2181" fmla="*/ 308291 h 1281393"/>
                <a:gd name="connsiteX2182" fmla="*/ 1324219 w 1534277"/>
                <a:gd name="connsiteY2182" fmla="*/ 314662 h 1281393"/>
                <a:gd name="connsiteX2183" fmla="*/ 1311944 w 1534277"/>
                <a:gd name="connsiteY2183" fmla="*/ 301610 h 1281393"/>
                <a:gd name="connsiteX2184" fmla="*/ 1295318 w 1534277"/>
                <a:gd name="connsiteY2184" fmla="*/ 290422 h 1281393"/>
                <a:gd name="connsiteX2185" fmla="*/ 1295163 w 1534277"/>
                <a:gd name="connsiteY2185" fmla="*/ 290267 h 1281393"/>
                <a:gd name="connsiteX2186" fmla="*/ 1308681 w 1534277"/>
                <a:gd name="connsiteY2186" fmla="*/ 280167 h 1281393"/>
                <a:gd name="connsiteX2187" fmla="*/ 1320956 w 1534277"/>
                <a:gd name="connsiteY2187" fmla="*/ 291355 h 1281393"/>
                <a:gd name="connsiteX2188" fmla="*/ 1322355 w 1534277"/>
                <a:gd name="connsiteY2188" fmla="*/ 292442 h 1281393"/>
                <a:gd name="connsiteX2189" fmla="*/ 1311944 w 1534277"/>
                <a:gd name="connsiteY2189" fmla="*/ 301610 h 1281393"/>
                <a:gd name="connsiteX2190" fmla="*/ 1296406 w 1534277"/>
                <a:gd name="connsiteY2190" fmla="*/ 297570 h 1281393"/>
                <a:gd name="connsiteX2191" fmla="*/ 1307904 w 1534277"/>
                <a:gd name="connsiteY2191" fmla="*/ 305028 h 1281393"/>
                <a:gd name="connsiteX2192" fmla="*/ 1298581 w 1534277"/>
                <a:gd name="connsiteY2192" fmla="*/ 312953 h 1281393"/>
                <a:gd name="connsiteX2193" fmla="*/ 1278848 w 1534277"/>
                <a:gd name="connsiteY2193" fmla="*/ 302076 h 1281393"/>
                <a:gd name="connsiteX2194" fmla="*/ 1290812 w 1534277"/>
                <a:gd name="connsiteY2194" fmla="*/ 293375 h 1281393"/>
                <a:gd name="connsiteX2195" fmla="*/ 1296406 w 1534277"/>
                <a:gd name="connsiteY2195" fmla="*/ 297570 h 1281393"/>
                <a:gd name="connsiteX2196" fmla="*/ 1224930 w 1534277"/>
                <a:gd name="connsiteY2196" fmla="*/ 318858 h 1281393"/>
                <a:gd name="connsiteX2197" fmla="*/ 1228348 w 1534277"/>
                <a:gd name="connsiteY2197" fmla="*/ 316371 h 1281393"/>
                <a:gd name="connsiteX2198" fmla="*/ 1239380 w 1534277"/>
                <a:gd name="connsiteY2198" fmla="*/ 317304 h 1281393"/>
                <a:gd name="connsiteX2199" fmla="*/ 1240468 w 1534277"/>
                <a:gd name="connsiteY2199" fmla="*/ 313264 h 1281393"/>
                <a:gd name="connsiteX2200" fmla="*/ 1235030 w 1534277"/>
                <a:gd name="connsiteY2200" fmla="*/ 311399 h 1281393"/>
                <a:gd name="connsiteX2201" fmla="*/ 1237050 w 1534277"/>
                <a:gd name="connsiteY2201" fmla="*/ 310001 h 1281393"/>
                <a:gd name="connsiteX2202" fmla="*/ 1248859 w 1534277"/>
                <a:gd name="connsiteY2202" fmla="*/ 318081 h 1281393"/>
                <a:gd name="connsiteX2203" fmla="*/ 1242333 w 1534277"/>
                <a:gd name="connsiteY2203" fmla="*/ 323208 h 1281393"/>
                <a:gd name="connsiteX2204" fmla="*/ 1224930 w 1534277"/>
                <a:gd name="connsiteY2204" fmla="*/ 318858 h 1281393"/>
                <a:gd name="connsiteX2205" fmla="*/ 1169924 w 1534277"/>
                <a:gd name="connsiteY2205" fmla="*/ 271932 h 1281393"/>
                <a:gd name="connsiteX2206" fmla="*/ 1187638 w 1534277"/>
                <a:gd name="connsiteY2206" fmla="*/ 258724 h 1281393"/>
                <a:gd name="connsiteX2207" fmla="*/ 1196805 w 1534277"/>
                <a:gd name="connsiteY2207" fmla="*/ 269912 h 1281393"/>
                <a:gd name="connsiteX2208" fmla="*/ 1198670 w 1534277"/>
                <a:gd name="connsiteY2208" fmla="*/ 272243 h 1281393"/>
                <a:gd name="connsiteX2209" fmla="*/ 1181889 w 1534277"/>
                <a:gd name="connsiteY2209" fmla="*/ 283430 h 1281393"/>
                <a:gd name="connsiteX2210" fmla="*/ 1169924 w 1534277"/>
                <a:gd name="connsiteY2210" fmla="*/ 271932 h 1281393"/>
                <a:gd name="connsiteX2211" fmla="*/ 1176450 w 1534277"/>
                <a:gd name="connsiteY2211" fmla="*/ 287159 h 1281393"/>
                <a:gd name="connsiteX2212" fmla="*/ 1176140 w 1534277"/>
                <a:gd name="connsiteY2212" fmla="*/ 287315 h 1281393"/>
                <a:gd name="connsiteX2213" fmla="*/ 1156872 w 1534277"/>
                <a:gd name="connsiteY2213" fmla="*/ 282498 h 1281393"/>
                <a:gd name="connsiteX2214" fmla="*/ 1165263 w 1534277"/>
                <a:gd name="connsiteY2214" fmla="*/ 275506 h 1281393"/>
                <a:gd name="connsiteX2215" fmla="*/ 1176450 w 1534277"/>
                <a:gd name="connsiteY2215" fmla="*/ 287159 h 1281393"/>
                <a:gd name="connsiteX2216" fmla="*/ 1203332 w 1534277"/>
                <a:gd name="connsiteY2216" fmla="*/ 277370 h 1281393"/>
                <a:gd name="connsiteX2217" fmla="*/ 1213121 w 1534277"/>
                <a:gd name="connsiteY2217" fmla="*/ 287781 h 1281393"/>
                <a:gd name="connsiteX2218" fmla="*/ 1200535 w 1534277"/>
                <a:gd name="connsiteY2218" fmla="*/ 297104 h 1281393"/>
                <a:gd name="connsiteX2219" fmla="*/ 1194786 w 1534277"/>
                <a:gd name="connsiteY2219" fmla="*/ 293686 h 1281393"/>
                <a:gd name="connsiteX2220" fmla="*/ 1187327 w 1534277"/>
                <a:gd name="connsiteY2220" fmla="*/ 287781 h 1281393"/>
                <a:gd name="connsiteX2221" fmla="*/ 1203332 w 1534277"/>
                <a:gd name="connsiteY2221" fmla="*/ 277370 h 1281393"/>
                <a:gd name="connsiteX2222" fmla="*/ 1217471 w 1534277"/>
                <a:gd name="connsiteY2222" fmla="*/ 292287 h 1281393"/>
                <a:gd name="connsiteX2223" fmla="*/ 1231611 w 1534277"/>
                <a:gd name="connsiteY2223" fmla="*/ 305339 h 1281393"/>
                <a:gd name="connsiteX2224" fmla="*/ 1226950 w 1534277"/>
                <a:gd name="connsiteY2224" fmla="*/ 308758 h 1281393"/>
                <a:gd name="connsiteX2225" fmla="*/ 1206129 w 1534277"/>
                <a:gd name="connsiteY2225" fmla="*/ 300522 h 1281393"/>
                <a:gd name="connsiteX2226" fmla="*/ 1217471 w 1534277"/>
                <a:gd name="connsiteY2226" fmla="*/ 292287 h 1281393"/>
                <a:gd name="connsiteX2227" fmla="*/ 1240934 w 1534277"/>
                <a:gd name="connsiteY2227" fmla="*/ 306893 h 1281393"/>
                <a:gd name="connsiteX2228" fmla="*/ 1258337 w 1534277"/>
                <a:gd name="connsiteY2228" fmla="*/ 294462 h 1281393"/>
                <a:gd name="connsiteX2229" fmla="*/ 1268592 w 1534277"/>
                <a:gd name="connsiteY2229" fmla="*/ 302232 h 1281393"/>
                <a:gd name="connsiteX2230" fmla="*/ 1252277 w 1534277"/>
                <a:gd name="connsiteY2230" fmla="*/ 315128 h 1281393"/>
                <a:gd name="connsiteX2231" fmla="*/ 1240934 w 1534277"/>
                <a:gd name="connsiteY2231" fmla="*/ 306893 h 1281393"/>
                <a:gd name="connsiteX2232" fmla="*/ 1274031 w 1534277"/>
                <a:gd name="connsiteY2232" fmla="*/ 305805 h 1281393"/>
                <a:gd name="connsiteX2233" fmla="*/ 1293453 w 1534277"/>
                <a:gd name="connsiteY2233" fmla="*/ 317148 h 1281393"/>
                <a:gd name="connsiteX2234" fmla="*/ 1286617 w 1534277"/>
                <a:gd name="connsiteY2234" fmla="*/ 322897 h 1281393"/>
                <a:gd name="connsiteX2235" fmla="*/ 1283820 w 1534277"/>
                <a:gd name="connsiteY2235" fmla="*/ 321810 h 1281393"/>
                <a:gd name="connsiteX2236" fmla="*/ 1258182 w 1534277"/>
                <a:gd name="connsiteY2236" fmla="*/ 318236 h 1281393"/>
                <a:gd name="connsiteX2237" fmla="*/ 1274031 w 1534277"/>
                <a:gd name="connsiteY2237" fmla="*/ 305805 h 1281393"/>
                <a:gd name="connsiteX2238" fmla="*/ 1273254 w 1534277"/>
                <a:gd name="connsiteY2238" fmla="*/ 298658 h 1281393"/>
                <a:gd name="connsiteX2239" fmla="*/ 1267815 w 1534277"/>
                <a:gd name="connsiteY2239" fmla="*/ 294929 h 1281393"/>
                <a:gd name="connsiteX2240" fmla="*/ 1262843 w 1534277"/>
                <a:gd name="connsiteY2240" fmla="*/ 291355 h 1281393"/>
                <a:gd name="connsiteX2241" fmla="*/ 1275740 w 1534277"/>
                <a:gd name="connsiteY2241" fmla="*/ 282187 h 1281393"/>
                <a:gd name="connsiteX2242" fmla="*/ 1285529 w 1534277"/>
                <a:gd name="connsiteY2242" fmla="*/ 289646 h 1281393"/>
                <a:gd name="connsiteX2243" fmla="*/ 1273254 w 1534277"/>
                <a:gd name="connsiteY2243" fmla="*/ 298658 h 1281393"/>
                <a:gd name="connsiteX2244" fmla="*/ 1256939 w 1534277"/>
                <a:gd name="connsiteY2244" fmla="*/ 286693 h 1281393"/>
                <a:gd name="connsiteX2245" fmla="*/ 1242177 w 1534277"/>
                <a:gd name="connsiteY2245" fmla="*/ 275661 h 1281393"/>
                <a:gd name="connsiteX2246" fmla="*/ 1257560 w 1534277"/>
                <a:gd name="connsiteY2246" fmla="*/ 267581 h 1281393"/>
                <a:gd name="connsiteX2247" fmla="*/ 1269835 w 1534277"/>
                <a:gd name="connsiteY2247" fmla="*/ 277526 h 1281393"/>
                <a:gd name="connsiteX2248" fmla="*/ 1256939 w 1534277"/>
                <a:gd name="connsiteY2248" fmla="*/ 286693 h 1281393"/>
                <a:gd name="connsiteX2249" fmla="*/ 1252432 w 1534277"/>
                <a:gd name="connsiteY2249" fmla="*/ 289956 h 1281393"/>
                <a:gd name="connsiteX2250" fmla="*/ 1235340 w 1534277"/>
                <a:gd name="connsiteY2250" fmla="*/ 302542 h 1281393"/>
                <a:gd name="connsiteX2251" fmla="*/ 1228814 w 1534277"/>
                <a:gd name="connsiteY2251" fmla="*/ 296949 h 1281393"/>
                <a:gd name="connsiteX2252" fmla="*/ 1221356 w 1534277"/>
                <a:gd name="connsiteY2252" fmla="*/ 289646 h 1281393"/>
                <a:gd name="connsiteX2253" fmla="*/ 1237982 w 1534277"/>
                <a:gd name="connsiteY2253" fmla="*/ 278303 h 1281393"/>
                <a:gd name="connsiteX2254" fmla="*/ 1252432 w 1534277"/>
                <a:gd name="connsiteY2254" fmla="*/ 289956 h 1281393"/>
                <a:gd name="connsiteX2255" fmla="*/ 1216695 w 1534277"/>
                <a:gd name="connsiteY2255" fmla="*/ 284984 h 1281393"/>
                <a:gd name="connsiteX2256" fmla="*/ 1206595 w 1534277"/>
                <a:gd name="connsiteY2256" fmla="*/ 274884 h 1281393"/>
                <a:gd name="connsiteX2257" fmla="*/ 1222444 w 1534277"/>
                <a:gd name="connsiteY2257" fmla="*/ 264629 h 1281393"/>
                <a:gd name="connsiteX2258" fmla="*/ 1225551 w 1534277"/>
                <a:gd name="connsiteY2258" fmla="*/ 267581 h 1281393"/>
                <a:gd name="connsiteX2259" fmla="*/ 1232388 w 1534277"/>
                <a:gd name="connsiteY2259" fmla="*/ 273486 h 1281393"/>
                <a:gd name="connsiteX2260" fmla="*/ 1216695 w 1534277"/>
                <a:gd name="connsiteY2260" fmla="*/ 284984 h 1281393"/>
                <a:gd name="connsiteX2261" fmla="*/ 1202244 w 1534277"/>
                <a:gd name="connsiteY2261" fmla="*/ 269912 h 1281393"/>
                <a:gd name="connsiteX2262" fmla="*/ 1190435 w 1534277"/>
                <a:gd name="connsiteY2262" fmla="*/ 256860 h 1281393"/>
                <a:gd name="connsiteX2263" fmla="*/ 1196961 w 1534277"/>
                <a:gd name="connsiteY2263" fmla="*/ 252198 h 1281393"/>
                <a:gd name="connsiteX2264" fmla="*/ 1193076 w 1534277"/>
                <a:gd name="connsiteY2264" fmla="*/ 247226 h 1281393"/>
                <a:gd name="connsiteX2265" fmla="*/ 1186395 w 1534277"/>
                <a:gd name="connsiteY2265" fmla="*/ 252043 h 1281393"/>
                <a:gd name="connsiteX2266" fmla="*/ 1175363 w 1534277"/>
                <a:gd name="connsiteY2266" fmla="*/ 238369 h 1281393"/>
                <a:gd name="connsiteX2267" fmla="*/ 1173964 w 1534277"/>
                <a:gd name="connsiteY2267" fmla="*/ 236660 h 1281393"/>
                <a:gd name="connsiteX2268" fmla="*/ 1185463 w 1534277"/>
                <a:gd name="connsiteY2268" fmla="*/ 230911 h 1281393"/>
                <a:gd name="connsiteX2269" fmla="*/ 1217316 w 1534277"/>
                <a:gd name="connsiteY2269" fmla="*/ 259812 h 1281393"/>
                <a:gd name="connsiteX2270" fmla="*/ 1202244 w 1534277"/>
                <a:gd name="connsiteY2270" fmla="*/ 269912 h 1281393"/>
                <a:gd name="connsiteX2271" fmla="*/ 1183909 w 1534277"/>
                <a:gd name="connsiteY2271" fmla="*/ 254063 h 1281393"/>
                <a:gd name="connsiteX2272" fmla="*/ 1166040 w 1534277"/>
                <a:gd name="connsiteY2272" fmla="*/ 267426 h 1281393"/>
                <a:gd name="connsiteX2273" fmla="*/ 1157649 w 1534277"/>
                <a:gd name="connsiteY2273" fmla="*/ 258258 h 1281393"/>
                <a:gd name="connsiteX2274" fmla="*/ 1153454 w 1534277"/>
                <a:gd name="connsiteY2274" fmla="*/ 252664 h 1281393"/>
                <a:gd name="connsiteX2275" fmla="*/ 1171167 w 1534277"/>
                <a:gd name="connsiteY2275" fmla="*/ 238369 h 1281393"/>
                <a:gd name="connsiteX2276" fmla="*/ 1183909 w 1534277"/>
                <a:gd name="connsiteY2276" fmla="*/ 254063 h 1281393"/>
                <a:gd name="connsiteX2277" fmla="*/ 1155629 w 1534277"/>
                <a:gd name="connsiteY2277" fmla="*/ 264163 h 1281393"/>
                <a:gd name="connsiteX2278" fmla="*/ 1161378 w 1534277"/>
                <a:gd name="connsiteY2278" fmla="*/ 271155 h 1281393"/>
                <a:gd name="connsiteX2279" fmla="*/ 1151434 w 1534277"/>
                <a:gd name="connsiteY2279" fmla="*/ 279701 h 1281393"/>
                <a:gd name="connsiteX2280" fmla="*/ 1137139 w 1534277"/>
                <a:gd name="connsiteY2280" fmla="*/ 269757 h 1281393"/>
                <a:gd name="connsiteX2281" fmla="*/ 1149880 w 1534277"/>
                <a:gd name="connsiteY2281" fmla="*/ 256083 h 1281393"/>
                <a:gd name="connsiteX2282" fmla="*/ 1155629 w 1534277"/>
                <a:gd name="connsiteY2282" fmla="*/ 264163 h 1281393"/>
                <a:gd name="connsiteX2283" fmla="*/ 1146617 w 1534277"/>
                <a:gd name="connsiteY2283" fmla="*/ 283896 h 1281393"/>
                <a:gd name="connsiteX2284" fmla="*/ 1145063 w 1534277"/>
                <a:gd name="connsiteY2284" fmla="*/ 285295 h 1281393"/>
                <a:gd name="connsiteX2285" fmla="*/ 1130923 w 1534277"/>
                <a:gd name="connsiteY2285" fmla="*/ 276593 h 1281393"/>
                <a:gd name="connsiteX2286" fmla="*/ 1133099 w 1534277"/>
                <a:gd name="connsiteY2286" fmla="*/ 274263 h 1281393"/>
                <a:gd name="connsiteX2287" fmla="*/ 1146617 w 1534277"/>
                <a:gd name="connsiteY2287" fmla="*/ 283896 h 1281393"/>
                <a:gd name="connsiteX2288" fmla="*/ 1151900 w 1534277"/>
                <a:gd name="connsiteY2288" fmla="*/ 286693 h 1281393"/>
                <a:gd name="connsiteX2289" fmla="*/ 1169458 w 1534277"/>
                <a:gd name="connsiteY2289" fmla="*/ 291510 h 1281393"/>
                <a:gd name="connsiteX2290" fmla="*/ 1163554 w 1534277"/>
                <a:gd name="connsiteY2290" fmla="*/ 295084 h 1281393"/>
                <a:gd name="connsiteX2291" fmla="*/ 1150191 w 1534277"/>
                <a:gd name="connsiteY2291" fmla="*/ 288092 h 1281393"/>
                <a:gd name="connsiteX2292" fmla="*/ 1151900 w 1534277"/>
                <a:gd name="connsiteY2292" fmla="*/ 286693 h 1281393"/>
                <a:gd name="connsiteX2293" fmla="*/ 1181423 w 1534277"/>
                <a:gd name="connsiteY2293" fmla="*/ 291821 h 1281393"/>
                <a:gd name="connsiteX2294" fmla="*/ 1194009 w 1534277"/>
                <a:gd name="connsiteY2294" fmla="*/ 301455 h 1281393"/>
                <a:gd name="connsiteX2295" fmla="*/ 1189969 w 1534277"/>
                <a:gd name="connsiteY2295" fmla="*/ 304096 h 1281393"/>
                <a:gd name="connsiteX2296" fmla="*/ 1188570 w 1534277"/>
                <a:gd name="connsiteY2296" fmla="*/ 306427 h 1281393"/>
                <a:gd name="connsiteX2297" fmla="*/ 1170546 w 1534277"/>
                <a:gd name="connsiteY2297" fmla="*/ 298658 h 1281393"/>
                <a:gd name="connsiteX2298" fmla="*/ 1181423 w 1534277"/>
                <a:gd name="connsiteY2298" fmla="*/ 291821 h 1281393"/>
                <a:gd name="connsiteX2299" fmla="*/ 1199447 w 1534277"/>
                <a:gd name="connsiteY2299" fmla="*/ 304873 h 1281393"/>
                <a:gd name="connsiteX2300" fmla="*/ 1219647 w 1534277"/>
                <a:gd name="connsiteY2300" fmla="*/ 314041 h 1281393"/>
                <a:gd name="connsiteX2301" fmla="*/ 1216850 w 1534277"/>
                <a:gd name="connsiteY2301" fmla="*/ 316216 h 1281393"/>
                <a:gd name="connsiteX2302" fmla="*/ 1194009 w 1534277"/>
                <a:gd name="connsiteY2302" fmla="*/ 308447 h 1281393"/>
                <a:gd name="connsiteX2303" fmla="*/ 1199447 w 1534277"/>
                <a:gd name="connsiteY2303" fmla="*/ 304873 h 1281393"/>
                <a:gd name="connsiteX2304" fmla="*/ 1254297 w 1534277"/>
                <a:gd name="connsiteY2304" fmla="*/ 321188 h 1281393"/>
                <a:gd name="connsiteX2305" fmla="*/ 1256162 w 1534277"/>
                <a:gd name="connsiteY2305" fmla="*/ 322121 h 1281393"/>
                <a:gd name="connsiteX2306" fmla="*/ 1281178 w 1534277"/>
                <a:gd name="connsiteY2306" fmla="*/ 326937 h 1281393"/>
                <a:gd name="connsiteX2307" fmla="*/ 1278071 w 1534277"/>
                <a:gd name="connsiteY2307" fmla="*/ 329268 h 1281393"/>
                <a:gd name="connsiteX2308" fmla="*/ 1249791 w 1534277"/>
                <a:gd name="connsiteY2308" fmla="*/ 324607 h 1281393"/>
                <a:gd name="connsiteX2309" fmla="*/ 1254297 w 1534277"/>
                <a:gd name="connsiteY2309" fmla="*/ 321188 h 1281393"/>
                <a:gd name="connsiteX2310" fmla="*/ 1298270 w 1534277"/>
                <a:gd name="connsiteY2310" fmla="*/ 319479 h 1281393"/>
                <a:gd name="connsiteX2311" fmla="*/ 1305263 w 1534277"/>
                <a:gd name="connsiteY2311" fmla="*/ 322587 h 1281393"/>
                <a:gd name="connsiteX2312" fmla="*/ 1312255 w 1534277"/>
                <a:gd name="connsiteY2312" fmla="*/ 324762 h 1281393"/>
                <a:gd name="connsiteX2313" fmla="*/ 1304641 w 1534277"/>
                <a:gd name="connsiteY2313" fmla="*/ 331443 h 1281393"/>
                <a:gd name="connsiteX2314" fmla="*/ 1284597 w 1534277"/>
                <a:gd name="connsiteY2314" fmla="*/ 329890 h 1281393"/>
                <a:gd name="connsiteX2315" fmla="*/ 1298270 w 1534277"/>
                <a:gd name="connsiteY2315" fmla="*/ 319479 h 1281393"/>
                <a:gd name="connsiteX2316" fmla="*/ 1318625 w 1534277"/>
                <a:gd name="connsiteY2316" fmla="*/ 326005 h 1281393"/>
                <a:gd name="connsiteX2317" fmla="*/ 1335873 w 1534277"/>
                <a:gd name="connsiteY2317" fmla="*/ 321188 h 1281393"/>
                <a:gd name="connsiteX2318" fmla="*/ 1345507 w 1534277"/>
                <a:gd name="connsiteY2318" fmla="*/ 325228 h 1281393"/>
                <a:gd name="connsiteX2319" fmla="*/ 1338825 w 1534277"/>
                <a:gd name="connsiteY2319" fmla="*/ 331599 h 1281393"/>
                <a:gd name="connsiteX2320" fmla="*/ 1311633 w 1534277"/>
                <a:gd name="connsiteY2320" fmla="*/ 332065 h 1281393"/>
                <a:gd name="connsiteX2321" fmla="*/ 1318625 w 1534277"/>
                <a:gd name="connsiteY2321" fmla="*/ 326005 h 1281393"/>
                <a:gd name="connsiteX2322" fmla="*/ 1344108 w 1534277"/>
                <a:gd name="connsiteY2322" fmla="*/ 331288 h 1281393"/>
                <a:gd name="connsiteX2323" fmla="*/ 1349391 w 1534277"/>
                <a:gd name="connsiteY2323" fmla="*/ 326471 h 1281393"/>
                <a:gd name="connsiteX2324" fmla="*/ 1360268 w 1534277"/>
                <a:gd name="connsiteY2324" fmla="*/ 329734 h 1281393"/>
                <a:gd name="connsiteX2325" fmla="*/ 1344108 w 1534277"/>
                <a:gd name="connsiteY2325" fmla="*/ 331288 h 1281393"/>
                <a:gd name="connsiteX2326" fmla="*/ 1388082 w 1534277"/>
                <a:gd name="connsiteY2326" fmla="*/ 324762 h 1281393"/>
                <a:gd name="connsiteX2327" fmla="*/ 1387771 w 1534277"/>
                <a:gd name="connsiteY2327" fmla="*/ 324607 h 1281393"/>
                <a:gd name="connsiteX2328" fmla="*/ 1382954 w 1534277"/>
                <a:gd name="connsiteY2328" fmla="*/ 322742 h 1281393"/>
                <a:gd name="connsiteX2329" fmla="*/ 1404552 w 1534277"/>
                <a:gd name="connsiteY2329" fmla="*/ 303008 h 1281393"/>
                <a:gd name="connsiteX2330" fmla="*/ 1436561 w 1534277"/>
                <a:gd name="connsiteY2330" fmla="*/ 307981 h 1281393"/>
                <a:gd name="connsiteX2331" fmla="*/ 1388082 w 1534277"/>
                <a:gd name="connsiteY2331" fmla="*/ 324762 h 1281393"/>
                <a:gd name="connsiteX2332" fmla="*/ 1413564 w 1534277"/>
                <a:gd name="connsiteY2332" fmla="*/ 232465 h 1281393"/>
                <a:gd name="connsiteX2333" fmla="*/ 1411389 w 1534277"/>
                <a:gd name="connsiteY2333" fmla="*/ 237903 h 1281393"/>
                <a:gd name="connsiteX2334" fmla="*/ 1458159 w 1534277"/>
                <a:gd name="connsiteY2334" fmla="*/ 252820 h 1281393"/>
                <a:gd name="connsiteX2335" fmla="*/ 1483797 w 1534277"/>
                <a:gd name="connsiteY2335" fmla="*/ 255772 h 1281393"/>
                <a:gd name="connsiteX2336" fmla="*/ 1492499 w 1534277"/>
                <a:gd name="connsiteY2336" fmla="*/ 254995 h 1281393"/>
                <a:gd name="connsiteX2337" fmla="*/ 1474164 w 1534277"/>
                <a:gd name="connsiteY2337" fmla="*/ 284518 h 1281393"/>
                <a:gd name="connsiteX2338" fmla="*/ 1450390 w 1534277"/>
                <a:gd name="connsiteY2338" fmla="*/ 300522 h 1281393"/>
                <a:gd name="connsiteX2339" fmla="*/ 1446505 w 1534277"/>
                <a:gd name="connsiteY2339" fmla="*/ 298969 h 1281393"/>
                <a:gd name="connsiteX2340" fmla="*/ 1429258 w 1534277"/>
                <a:gd name="connsiteY2340" fmla="*/ 300833 h 1281393"/>
                <a:gd name="connsiteX2341" fmla="*/ 1437649 w 1534277"/>
                <a:gd name="connsiteY2341" fmla="*/ 293686 h 1281393"/>
                <a:gd name="connsiteX2342" fmla="*/ 1469036 w 1534277"/>
                <a:gd name="connsiteY2342" fmla="*/ 288092 h 1281393"/>
                <a:gd name="connsiteX2343" fmla="*/ 1466550 w 1534277"/>
                <a:gd name="connsiteY2343" fmla="*/ 284052 h 1281393"/>
                <a:gd name="connsiteX2344" fmla="*/ 1445573 w 1534277"/>
                <a:gd name="connsiteY2344" fmla="*/ 287470 h 1281393"/>
                <a:gd name="connsiteX2345" fmla="*/ 1469191 w 1534277"/>
                <a:gd name="connsiteY2345" fmla="*/ 269912 h 1281393"/>
                <a:gd name="connsiteX2346" fmla="*/ 1478203 w 1534277"/>
                <a:gd name="connsiteY2346" fmla="*/ 264784 h 1281393"/>
                <a:gd name="connsiteX2347" fmla="*/ 1478825 w 1534277"/>
                <a:gd name="connsiteY2347" fmla="*/ 262609 h 1281393"/>
                <a:gd name="connsiteX2348" fmla="*/ 1473853 w 1534277"/>
                <a:gd name="connsiteY2348" fmla="*/ 256860 h 1281393"/>
                <a:gd name="connsiteX2349" fmla="*/ 1464996 w 1534277"/>
                <a:gd name="connsiteY2349" fmla="*/ 263541 h 1281393"/>
                <a:gd name="connsiteX2350" fmla="*/ 1444796 w 1534277"/>
                <a:gd name="connsiteY2350" fmla="*/ 262298 h 1281393"/>
                <a:gd name="connsiteX2351" fmla="*/ 1441533 w 1534277"/>
                <a:gd name="connsiteY2351" fmla="*/ 261521 h 1281393"/>
                <a:gd name="connsiteX2352" fmla="*/ 1430812 w 1534277"/>
                <a:gd name="connsiteY2352" fmla="*/ 258103 h 1281393"/>
                <a:gd name="connsiteX2353" fmla="*/ 1388703 w 1534277"/>
                <a:gd name="connsiteY2353" fmla="*/ 234329 h 1281393"/>
                <a:gd name="connsiteX2354" fmla="*/ 1386838 w 1534277"/>
                <a:gd name="connsiteY2354" fmla="*/ 236815 h 1281393"/>
                <a:gd name="connsiteX2355" fmla="*/ 1431433 w 1534277"/>
                <a:gd name="connsiteY2355" fmla="*/ 263852 h 1281393"/>
                <a:gd name="connsiteX2356" fmla="*/ 1435939 w 1534277"/>
                <a:gd name="connsiteY2356" fmla="*/ 265717 h 1281393"/>
                <a:gd name="connsiteX2357" fmla="*/ 1419003 w 1534277"/>
                <a:gd name="connsiteY2357" fmla="*/ 280789 h 1281393"/>
                <a:gd name="connsiteX2358" fmla="*/ 1409524 w 1534277"/>
                <a:gd name="connsiteY2358" fmla="*/ 276283 h 1281393"/>
                <a:gd name="connsiteX2359" fmla="*/ 1407349 w 1534277"/>
                <a:gd name="connsiteY2359" fmla="*/ 275040 h 1281393"/>
                <a:gd name="connsiteX2360" fmla="*/ 1410612 w 1534277"/>
                <a:gd name="connsiteY2360" fmla="*/ 272398 h 1281393"/>
                <a:gd name="connsiteX2361" fmla="*/ 1407194 w 1534277"/>
                <a:gd name="connsiteY2361" fmla="*/ 268203 h 1281393"/>
                <a:gd name="connsiteX2362" fmla="*/ 1402532 w 1534277"/>
                <a:gd name="connsiteY2362" fmla="*/ 272398 h 1281393"/>
                <a:gd name="connsiteX2363" fmla="*/ 1359336 w 1534277"/>
                <a:gd name="connsiteY2363" fmla="*/ 245051 h 1281393"/>
                <a:gd name="connsiteX2364" fmla="*/ 1357005 w 1534277"/>
                <a:gd name="connsiteY2364" fmla="*/ 248314 h 1281393"/>
                <a:gd name="connsiteX2365" fmla="*/ 1398648 w 1534277"/>
                <a:gd name="connsiteY2365" fmla="*/ 275972 h 1281393"/>
                <a:gd name="connsiteX2366" fmla="*/ 1386838 w 1534277"/>
                <a:gd name="connsiteY2366" fmla="*/ 286538 h 1281393"/>
                <a:gd name="connsiteX2367" fmla="*/ 1375340 w 1534277"/>
                <a:gd name="connsiteY2367" fmla="*/ 279856 h 1281393"/>
                <a:gd name="connsiteX2368" fmla="*/ 1370679 w 1534277"/>
                <a:gd name="connsiteY2368" fmla="*/ 276593 h 1281393"/>
                <a:gd name="connsiteX2369" fmla="*/ 1370523 w 1534277"/>
                <a:gd name="connsiteY2369" fmla="*/ 276749 h 1281393"/>
                <a:gd name="connsiteX2370" fmla="*/ 1368193 w 1534277"/>
                <a:gd name="connsiteY2370" fmla="*/ 275350 h 1281393"/>
                <a:gd name="connsiteX2371" fmla="*/ 1358248 w 1534277"/>
                <a:gd name="connsiteY2371" fmla="*/ 268669 h 1281393"/>
                <a:gd name="connsiteX2372" fmla="*/ 1354674 w 1534277"/>
                <a:gd name="connsiteY2372" fmla="*/ 266183 h 1281393"/>
                <a:gd name="connsiteX2373" fmla="*/ 1300756 w 1534277"/>
                <a:gd name="connsiteY2373" fmla="*/ 228269 h 1281393"/>
                <a:gd name="connsiteX2374" fmla="*/ 1297649 w 1534277"/>
                <a:gd name="connsiteY2374" fmla="*/ 232620 h 1281393"/>
                <a:gd name="connsiteX2375" fmla="*/ 1349391 w 1534277"/>
                <a:gd name="connsiteY2375" fmla="*/ 269912 h 1281393"/>
                <a:gd name="connsiteX2376" fmla="*/ 1327016 w 1534277"/>
                <a:gd name="connsiteY2376" fmla="*/ 288402 h 1281393"/>
                <a:gd name="connsiteX2377" fmla="*/ 1312410 w 1534277"/>
                <a:gd name="connsiteY2377" fmla="*/ 276283 h 1281393"/>
                <a:gd name="connsiteX2378" fmla="*/ 1308526 w 1534277"/>
                <a:gd name="connsiteY2378" fmla="*/ 272864 h 1281393"/>
                <a:gd name="connsiteX2379" fmla="*/ 1266883 w 1534277"/>
                <a:gd name="connsiteY2379" fmla="*/ 234019 h 1281393"/>
                <a:gd name="connsiteX2380" fmla="*/ 1263620 w 1534277"/>
                <a:gd name="connsiteY2380" fmla="*/ 236815 h 1281393"/>
                <a:gd name="connsiteX2381" fmla="*/ 1304175 w 1534277"/>
                <a:gd name="connsiteY2381" fmla="*/ 275506 h 1281393"/>
                <a:gd name="connsiteX2382" fmla="*/ 1290035 w 1534277"/>
                <a:gd name="connsiteY2382" fmla="*/ 285916 h 1281393"/>
                <a:gd name="connsiteX2383" fmla="*/ 1280401 w 1534277"/>
                <a:gd name="connsiteY2383" fmla="*/ 278458 h 1281393"/>
                <a:gd name="connsiteX2384" fmla="*/ 1282887 w 1534277"/>
                <a:gd name="connsiteY2384" fmla="*/ 276593 h 1281393"/>
                <a:gd name="connsiteX2385" fmla="*/ 1278226 w 1534277"/>
                <a:gd name="connsiteY2385" fmla="*/ 271000 h 1281393"/>
                <a:gd name="connsiteX2386" fmla="*/ 1274341 w 1534277"/>
                <a:gd name="connsiteY2386" fmla="*/ 273797 h 1281393"/>
                <a:gd name="connsiteX2387" fmla="*/ 1263154 w 1534277"/>
                <a:gd name="connsiteY2387" fmla="*/ 265095 h 1281393"/>
                <a:gd name="connsiteX2388" fmla="*/ 1267349 w 1534277"/>
                <a:gd name="connsiteY2388" fmla="*/ 263541 h 1281393"/>
                <a:gd name="connsiteX2389" fmla="*/ 1265329 w 1534277"/>
                <a:gd name="connsiteY2389" fmla="*/ 256860 h 1281393"/>
                <a:gd name="connsiteX2390" fmla="*/ 1256472 w 1534277"/>
                <a:gd name="connsiteY2390" fmla="*/ 259812 h 1281393"/>
                <a:gd name="connsiteX2391" fmla="*/ 1226173 w 1534277"/>
                <a:gd name="connsiteY2391" fmla="*/ 236505 h 1281393"/>
                <a:gd name="connsiteX2392" fmla="*/ 1223376 w 1534277"/>
                <a:gd name="connsiteY2392" fmla="*/ 240234 h 1281393"/>
                <a:gd name="connsiteX2393" fmla="*/ 1251500 w 1534277"/>
                <a:gd name="connsiteY2393" fmla="*/ 261987 h 1281393"/>
                <a:gd name="connsiteX2394" fmla="*/ 1236428 w 1534277"/>
                <a:gd name="connsiteY2394" fmla="*/ 270378 h 1281393"/>
                <a:gd name="connsiteX2395" fmla="*/ 1226017 w 1534277"/>
                <a:gd name="connsiteY2395" fmla="*/ 261832 h 1281393"/>
                <a:gd name="connsiteX2396" fmla="*/ 1229747 w 1534277"/>
                <a:gd name="connsiteY2396" fmla="*/ 259501 h 1281393"/>
                <a:gd name="connsiteX2397" fmla="*/ 1225396 w 1534277"/>
                <a:gd name="connsiteY2397" fmla="*/ 254063 h 1281393"/>
                <a:gd name="connsiteX2398" fmla="*/ 1220579 w 1534277"/>
                <a:gd name="connsiteY2398" fmla="*/ 257171 h 1281393"/>
                <a:gd name="connsiteX2399" fmla="*/ 1194630 w 1534277"/>
                <a:gd name="connsiteY2399" fmla="*/ 234329 h 1281393"/>
                <a:gd name="connsiteX2400" fmla="*/ 1189036 w 1534277"/>
                <a:gd name="connsiteY2400" fmla="*/ 229046 h 1281393"/>
                <a:gd name="connsiteX2401" fmla="*/ 1189813 w 1534277"/>
                <a:gd name="connsiteY2401" fmla="*/ 228736 h 1281393"/>
                <a:gd name="connsiteX2402" fmla="*/ 1186550 w 1534277"/>
                <a:gd name="connsiteY2402" fmla="*/ 221743 h 1281393"/>
                <a:gd name="connsiteX2403" fmla="*/ 1182666 w 1534277"/>
                <a:gd name="connsiteY2403" fmla="*/ 223297 h 1281393"/>
                <a:gd name="connsiteX2404" fmla="*/ 1171944 w 1534277"/>
                <a:gd name="connsiteY2404" fmla="*/ 213974 h 1281393"/>
                <a:gd name="connsiteX2405" fmla="*/ 1169924 w 1534277"/>
                <a:gd name="connsiteY2405" fmla="*/ 216771 h 1281393"/>
                <a:gd name="connsiteX2406" fmla="*/ 1179092 w 1534277"/>
                <a:gd name="connsiteY2406" fmla="*/ 224851 h 1281393"/>
                <a:gd name="connsiteX2407" fmla="*/ 1169147 w 1534277"/>
                <a:gd name="connsiteY2407" fmla="*/ 229979 h 1281393"/>
                <a:gd name="connsiteX2408" fmla="*/ 1156561 w 1534277"/>
                <a:gd name="connsiteY2408" fmla="*/ 213663 h 1281393"/>
                <a:gd name="connsiteX2409" fmla="*/ 1153920 w 1534277"/>
                <a:gd name="connsiteY2409" fmla="*/ 215683 h 1281393"/>
                <a:gd name="connsiteX2410" fmla="*/ 1166506 w 1534277"/>
                <a:gd name="connsiteY2410" fmla="*/ 231688 h 1281393"/>
                <a:gd name="connsiteX2411" fmla="*/ 1149103 w 1534277"/>
                <a:gd name="connsiteY2411" fmla="*/ 246138 h 1281393"/>
                <a:gd name="connsiteX2412" fmla="*/ 1103110 w 1534277"/>
                <a:gd name="connsiteY2412" fmla="*/ 172021 h 1281393"/>
                <a:gd name="connsiteX2413" fmla="*/ 1100468 w 1534277"/>
                <a:gd name="connsiteY2413" fmla="*/ 173264 h 1281393"/>
                <a:gd name="connsiteX2414" fmla="*/ 1145529 w 1534277"/>
                <a:gd name="connsiteY2414" fmla="*/ 249712 h 1281393"/>
                <a:gd name="connsiteX2415" fmla="*/ 1132166 w 1534277"/>
                <a:gd name="connsiteY2415" fmla="*/ 264629 h 1281393"/>
                <a:gd name="connsiteX2416" fmla="*/ 1108704 w 1534277"/>
                <a:gd name="connsiteY2416" fmla="*/ 232620 h 1281393"/>
                <a:gd name="connsiteX2417" fmla="*/ 1068615 w 1534277"/>
                <a:gd name="connsiteY2417" fmla="*/ 149180 h 1281393"/>
                <a:gd name="connsiteX2418" fmla="*/ 1065507 w 1534277"/>
                <a:gd name="connsiteY2418" fmla="*/ 150578 h 1281393"/>
                <a:gd name="connsiteX2419" fmla="*/ 1107927 w 1534277"/>
                <a:gd name="connsiteY2419" fmla="*/ 241477 h 1281393"/>
                <a:gd name="connsiteX2420" fmla="*/ 1128437 w 1534277"/>
                <a:gd name="connsiteY2420" fmla="*/ 269135 h 1281393"/>
                <a:gd name="connsiteX2421" fmla="*/ 1125640 w 1534277"/>
                <a:gd name="connsiteY2421" fmla="*/ 272398 h 1281393"/>
                <a:gd name="connsiteX2422" fmla="*/ 1047483 w 1534277"/>
                <a:gd name="connsiteY2422" fmla="*/ 183675 h 1281393"/>
                <a:gd name="connsiteX2423" fmla="*/ 1296095 w 1534277"/>
                <a:gd name="connsiteY2423" fmla="*/ 15240 h 1281393"/>
                <a:gd name="connsiteX2424" fmla="*/ 1495917 w 1534277"/>
                <a:gd name="connsiteY2424" fmla="*/ 248003 h 1281393"/>
                <a:gd name="connsiteX2425" fmla="*/ 1413564 w 1534277"/>
                <a:gd name="connsiteY2425" fmla="*/ 232465 h 1281393"/>
                <a:gd name="connsiteX2426" fmla="*/ 1411389 w 1534277"/>
                <a:gd name="connsiteY2426" fmla="*/ 93863 h 1281393"/>
                <a:gd name="connsiteX2427" fmla="*/ 1407038 w 1534277"/>
                <a:gd name="connsiteY2427" fmla="*/ 88736 h 1281393"/>
                <a:gd name="connsiteX2428" fmla="*/ 1405484 w 1534277"/>
                <a:gd name="connsiteY2428" fmla="*/ 89668 h 1281393"/>
                <a:gd name="connsiteX2429" fmla="*/ 1395851 w 1534277"/>
                <a:gd name="connsiteY2429" fmla="*/ 82987 h 1281393"/>
                <a:gd name="connsiteX2430" fmla="*/ 1354519 w 1534277"/>
                <a:gd name="connsiteY2430" fmla="*/ 66671 h 1281393"/>
                <a:gd name="connsiteX2431" fmla="*/ 1339758 w 1534277"/>
                <a:gd name="connsiteY2431" fmla="*/ 73353 h 1281393"/>
                <a:gd name="connsiteX2432" fmla="*/ 1336184 w 1534277"/>
                <a:gd name="connsiteY2432" fmla="*/ 89979 h 1281393"/>
                <a:gd name="connsiteX2433" fmla="*/ 1368659 w 1534277"/>
                <a:gd name="connsiteY2433" fmla="*/ 103652 h 1281393"/>
                <a:gd name="connsiteX2434" fmla="*/ 1393986 w 1534277"/>
                <a:gd name="connsiteY2434" fmla="*/ 101166 h 1281393"/>
                <a:gd name="connsiteX2435" fmla="*/ 1407660 w 1534277"/>
                <a:gd name="connsiteY2435" fmla="*/ 96660 h 1281393"/>
                <a:gd name="connsiteX2436" fmla="*/ 1422421 w 1534277"/>
                <a:gd name="connsiteY2436" fmla="*/ 109091 h 1281393"/>
                <a:gd name="connsiteX2437" fmla="*/ 1425995 w 1534277"/>
                <a:gd name="connsiteY2437" fmla="*/ 106139 h 1281393"/>
                <a:gd name="connsiteX2438" fmla="*/ 1411389 w 1534277"/>
                <a:gd name="connsiteY2438" fmla="*/ 93863 h 1281393"/>
                <a:gd name="connsiteX2439" fmla="*/ 1395229 w 1534277"/>
                <a:gd name="connsiteY2439" fmla="*/ 94019 h 1281393"/>
                <a:gd name="connsiteX2440" fmla="*/ 1376272 w 1534277"/>
                <a:gd name="connsiteY2440" fmla="*/ 97126 h 1281393"/>
                <a:gd name="connsiteX2441" fmla="*/ 1356539 w 1534277"/>
                <a:gd name="connsiteY2441" fmla="*/ 96194 h 1281393"/>
                <a:gd name="connsiteX2442" fmla="*/ 1343021 w 1534277"/>
                <a:gd name="connsiteY2442" fmla="*/ 90290 h 1281393"/>
                <a:gd name="connsiteX2443" fmla="*/ 1343176 w 1534277"/>
                <a:gd name="connsiteY2443" fmla="*/ 78014 h 1281393"/>
                <a:gd name="connsiteX2444" fmla="*/ 1354830 w 1534277"/>
                <a:gd name="connsiteY2444" fmla="*/ 71799 h 1281393"/>
                <a:gd name="connsiteX2445" fmla="*/ 1391811 w 1534277"/>
                <a:gd name="connsiteY2445" fmla="*/ 86094 h 1281393"/>
                <a:gd name="connsiteX2446" fmla="*/ 1400978 w 1534277"/>
                <a:gd name="connsiteY2446" fmla="*/ 92310 h 1281393"/>
                <a:gd name="connsiteX2447" fmla="*/ 1395229 w 1534277"/>
                <a:gd name="connsiteY2447" fmla="*/ 94019 h 1281393"/>
                <a:gd name="connsiteX2448" fmla="*/ 1414497 w 1534277"/>
                <a:gd name="connsiteY2448" fmla="*/ 196882 h 1281393"/>
                <a:gd name="connsiteX2449" fmla="*/ 1412632 w 1534277"/>
                <a:gd name="connsiteY2449" fmla="*/ 194085 h 1281393"/>
                <a:gd name="connsiteX2450" fmla="*/ 1379691 w 1534277"/>
                <a:gd name="connsiteY2450" fmla="*/ 172176 h 1281393"/>
                <a:gd name="connsiteX2451" fmla="*/ 1364619 w 1534277"/>
                <a:gd name="connsiteY2451" fmla="*/ 156949 h 1281393"/>
                <a:gd name="connsiteX2452" fmla="*/ 1360734 w 1534277"/>
                <a:gd name="connsiteY2452" fmla="*/ 152598 h 1281393"/>
                <a:gd name="connsiteX2453" fmla="*/ 1357937 w 1534277"/>
                <a:gd name="connsiteY2453" fmla="*/ 145140 h 1281393"/>
                <a:gd name="connsiteX2454" fmla="*/ 1354364 w 1534277"/>
                <a:gd name="connsiteY2454" fmla="*/ 145606 h 1281393"/>
                <a:gd name="connsiteX2455" fmla="*/ 1319402 w 1534277"/>
                <a:gd name="connsiteY2455" fmla="*/ 115462 h 1281393"/>
                <a:gd name="connsiteX2456" fmla="*/ 1189503 w 1534277"/>
                <a:gd name="connsiteY2456" fmla="*/ 118258 h 1281393"/>
                <a:gd name="connsiteX2457" fmla="*/ 1192610 w 1534277"/>
                <a:gd name="connsiteY2457" fmla="*/ 125251 h 1281393"/>
                <a:gd name="connsiteX2458" fmla="*/ 1209392 w 1534277"/>
                <a:gd name="connsiteY2458" fmla="*/ 119812 h 1281393"/>
                <a:gd name="connsiteX2459" fmla="*/ 1194630 w 1534277"/>
                <a:gd name="connsiteY2459" fmla="*/ 129135 h 1281393"/>
                <a:gd name="connsiteX2460" fmla="*/ 1196339 w 1534277"/>
                <a:gd name="connsiteY2460" fmla="*/ 131932 h 1281393"/>
                <a:gd name="connsiteX2461" fmla="*/ 1226950 w 1534277"/>
                <a:gd name="connsiteY2461" fmla="*/ 115306 h 1281393"/>
                <a:gd name="connsiteX2462" fmla="*/ 1235340 w 1534277"/>
                <a:gd name="connsiteY2462" fmla="*/ 113597 h 1281393"/>
                <a:gd name="connsiteX2463" fmla="*/ 1208459 w 1534277"/>
                <a:gd name="connsiteY2463" fmla="*/ 127581 h 1281393"/>
                <a:gd name="connsiteX2464" fmla="*/ 1208304 w 1534277"/>
                <a:gd name="connsiteY2464" fmla="*/ 127581 h 1281393"/>
                <a:gd name="connsiteX2465" fmla="*/ 1207527 w 1534277"/>
                <a:gd name="connsiteY2465" fmla="*/ 128048 h 1281393"/>
                <a:gd name="connsiteX2466" fmla="*/ 1210790 w 1534277"/>
                <a:gd name="connsiteY2466" fmla="*/ 133331 h 1281393"/>
                <a:gd name="connsiteX2467" fmla="*/ 1259891 w 1534277"/>
                <a:gd name="connsiteY2467" fmla="*/ 119502 h 1281393"/>
                <a:gd name="connsiteX2468" fmla="*/ 1241556 w 1534277"/>
                <a:gd name="connsiteY2468" fmla="*/ 129135 h 1281393"/>
                <a:gd name="connsiteX2469" fmla="*/ 1240313 w 1534277"/>
                <a:gd name="connsiteY2469" fmla="*/ 132398 h 1281393"/>
                <a:gd name="connsiteX2470" fmla="*/ 1199758 w 1534277"/>
                <a:gd name="connsiteY2470" fmla="*/ 137992 h 1281393"/>
                <a:gd name="connsiteX2471" fmla="*/ 1201001 w 1534277"/>
                <a:gd name="connsiteY2471" fmla="*/ 146538 h 1281393"/>
                <a:gd name="connsiteX2472" fmla="*/ 1297493 w 1534277"/>
                <a:gd name="connsiteY2472" fmla="*/ 152753 h 1281393"/>
                <a:gd name="connsiteX2473" fmla="*/ 1384352 w 1534277"/>
                <a:gd name="connsiteY2473" fmla="*/ 188491 h 1281393"/>
                <a:gd name="connsiteX2474" fmla="*/ 1407660 w 1534277"/>
                <a:gd name="connsiteY2474" fmla="*/ 202010 h 1281393"/>
                <a:gd name="connsiteX2475" fmla="*/ 1408903 w 1534277"/>
                <a:gd name="connsiteY2475" fmla="*/ 202631 h 1281393"/>
                <a:gd name="connsiteX2476" fmla="*/ 1412787 w 1534277"/>
                <a:gd name="connsiteY2476" fmla="*/ 204030 h 1281393"/>
                <a:gd name="connsiteX2477" fmla="*/ 1415429 w 1534277"/>
                <a:gd name="connsiteY2477" fmla="*/ 197504 h 1281393"/>
                <a:gd name="connsiteX2478" fmla="*/ 1414497 w 1534277"/>
                <a:gd name="connsiteY2478" fmla="*/ 196882 h 1281393"/>
                <a:gd name="connsiteX2479" fmla="*/ 1263154 w 1534277"/>
                <a:gd name="connsiteY2479" fmla="*/ 125717 h 1281393"/>
                <a:gd name="connsiteX2480" fmla="*/ 1289569 w 1534277"/>
                <a:gd name="connsiteY2480" fmla="*/ 115151 h 1281393"/>
                <a:gd name="connsiteX2481" fmla="*/ 1291278 w 1534277"/>
                <a:gd name="connsiteY2481" fmla="*/ 113597 h 1281393"/>
                <a:gd name="connsiteX2482" fmla="*/ 1306350 w 1534277"/>
                <a:gd name="connsiteY2482" fmla="*/ 119035 h 1281393"/>
                <a:gd name="connsiteX2483" fmla="*/ 1263154 w 1534277"/>
                <a:gd name="connsiteY2483" fmla="*/ 125717 h 1281393"/>
                <a:gd name="connsiteX2484" fmla="*/ 1323908 w 1534277"/>
                <a:gd name="connsiteY2484" fmla="*/ 144674 h 1281393"/>
                <a:gd name="connsiteX2485" fmla="*/ 1328104 w 1534277"/>
                <a:gd name="connsiteY2485" fmla="*/ 143120 h 1281393"/>
                <a:gd name="connsiteX2486" fmla="*/ 1326861 w 1534277"/>
                <a:gd name="connsiteY2486" fmla="*/ 135506 h 1281393"/>
                <a:gd name="connsiteX2487" fmla="*/ 1295629 w 1534277"/>
                <a:gd name="connsiteY2487" fmla="*/ 134884 h 1281393"/>
                <a:gd name="connsiteX2488" fmla="*/ 1317693 w 1534277"/>
                <a:gd name="connsiteY2488" fmla="*/ 125251 h 1281393"/>
                <a:gd name="connsiteX2489" fmla="*/ 1324685 w 1534277"/>
                <a:gd name="connsiteY2489" fmla="*/ 130223 h 1281393"/>
                <a:gd name="connsiteX2490" fmla="*/ 1342399 w 1534277"/>
                <a:gd name="connsiteY2490" fmla="*/ 146538 h 1281393"/>
                <a:gd name="connsiteX2491" fmla="*/ 1323908 w 1534277"/>
                <a:gd name="connsiteY2491" fmla="*/ 144674 h 1281393"/>
                <a:gd name="connsiteX2492" fmla="*/ 1252122 w 1534277"/>
                <a:gd name="connsiteY2492" fmla="*/ 65584 h 1281393"/>
                <a:gd name="connsiteX2493" fmla="*/ 1274652 w 1534277"/>
                <a:gd name="connsiteY2493" fmla="*/ 48181 h 1281393"/>
                <a:gd name="connsiteX2494" fmla="*/ 1267971 w 1534277"/>
                <a:gd name="connsiteY2494" fmla="*/ 43364 h 1281393"/>
                <a:gd name="connsiteX2495" fmla="*/ 1259580 w 1534277"/>
                <a:gd name="connsiteY2495" fmla="*/ 51444 h 1281393"/>
                <a:gd name="connsiteX2496" fmla="*/ 1249480 w 1534277"/>
                <a:gd name="connsiteY2496" fmla="*/ 57193 h 1281393"/>
                <a:gd name="connsiteX2497" fmla="*/ 1228970 w 1534277"/>
                <a:gd name="connsiteY2497" fmla="*/ 57659 h 1281393"/>
                <a:gd name="connsiteX2498" fmla="*/ 1229436 w 1534277"/>
                <a:gd name="connsiteY2498" fmla="*/ 47404 h 1281393"/>
                <a:gd name="connsiteX2499" fmla="*/ 1224153 w 1534277"/>
                <a:gd name="connsiteY2499" fmla="*/ 46782 h 1281393"/>
                <a:gd name="connsiteX2500" fmla="*/ 1222910 w 1534277"/>
                <a:gd name="connsiteY2500" fmla="*/ 59679 h 1281393"/>
                <a:gd name="connsiteX2501" fmla="*/ 1224153 w 1534277"/>
                <a:gd name="connsiteY2501" fmla="*/ 62476 h 1281393"/>
                <a:gd name="connsiteX2502" fmla="*/ 1252122 w 1534277"/>
                <a:gd name="connsiteY2502" fmla="*/ 65584 h 1281393"/>
                <a:gd name="connsiteX2503" fmla="*/ 1190590 w 1534277"/>
                <a:gd name="connsiteY2503" fmla="*/ 105206 h 1281393"/>
                <a:gd name="connsiteX2504" fmla="*/ 1138071 w 1534277"/>
                <a:gd name="connsiteY2504" fmla="*/ 129446 h 1281393"/>
                <a:gd name="connsiteX2505" fmla="*/ 1140091 w 1534277"/>
                <a:gd name="connsiteY2505" fmla="*/ 136127 h 1281393"/>
                <a:gd name="connsiteX2506" fmla="*/ 1194009 w 1534277"/>
                <a:gd name="connsiteY2506" fmla="*/ 112665 h 1281393"/>
                <a:gd name="connsiteX2507" fmla="*/ 1190590 w 1534277"/>
                <a:gd name="connsiteY2507" fmla="*/ 105206 h 1281393"/>
                <a:gd name="connsiteX2508" fmla="*/ 690413 w 1534277"/>
                <a:gd name="connsiteY2508" fmla="*/ 940699 h 1281393"/>
                <a:gd name="connsiteX2509" fmla="*/ 676429 w 1534277"/>
                <a:gd name="connsiteY2509" fmla="*/ 954683 h 1281393"/>
                <a:gd name="connsiteX2510" fmla="*/ 678604 w 1534277"/>
                <a:gd name="connsiteY2510" fmla="*/ 964317 h 1281393"/>
                <a:gd name="connsiteX2511" fmla="*/ 692433 w 1534277"/>
                <a:gd name="connsiteY2511" fmla="*/ 950333 h 1281393"/>
                <a:gd name="connsiteX2512" fmla="*/ 690413 w 1534277"/>
                <a:gd name="connsiteY2512" fmla="*/ 940699 h 1281393"/>
                <a:gd name="connsiteX2513" fmla="*/ 693677 w 1534277"/>
                <a:gd name="connsiteY2513" fmla="*/ 982652 h 1281393"/>
                <a:gd name="connsiteX2514" fmla="*/ 682800 w 1534277"/>
                <a:gd name="connsiteY2514" fmla="*/ 993218 h 1281393"/>
                <a:gd name="connsiteX2515" fmla="*/ 683421 w 1534277"/>
                <a:gd name="connsiteY2515" fmla="*/ 1002697 h 1281393"/>
                <a:gd name="connsiteX2516" fmla="*/ 694453 w 1534277"/>
                <a:gd name="connsiteY2516" fmla="*/ 991820 h 1281393"/>
                <a:gd name="connsiteX2517" fmla="*/ 695075 w 1534277"/>
                <a:gd name="connsiteY2517" fmla="*/ 988246 h 1281393"/>
                <a:gd name="connsiteX2518" fmla="*/ 695386 w 1534277"/>
                <a:gd name="connsiteY2518" fmla="*/ 981565 h 1281393"/>
                <a:gd name="connsiteX2519" fmla="*/ 693677 w 1534277"/>
                <a:gd name="connsiteY2519" fmla="*/ 982652 h 1281393"/>
                <a:gd name="connsiteX2520" fmla="*/ 682178 w 1534277"/>
                <a:gd name="connsiteY2520" fmla="*/ 1031442 h 1281393"/>
                <a:gd name="connsiteX2521" fmla="*/ 680469 w 1534277"/>
                <a:gd name="connsiteY2521" fmla="*/ 1043096 h 1281393"/>
                <a:gd name="connsiteX2522" fmla="*/ 680780 w 1534277"/>
                <a:gd name="connsiteY2522" fmla="*/ 1042941 h 1281393"/>
                <a:gd name="connsiteX2523" fmla="*/ 685130 w 1534277"/>
                <a:gd name="connsiteY2523" fmla="*/ 1030821 h 1281393"/>
                <a:gd name="connsiteX2524" fmla="*/ 682178 w 1534277"/>
                <a:gd name="connsiteY2524" fmla="*/ 1031442 h 1281393"/>
                <a:gd name="connsiteX2525" fmla="*/ 655142 w 1534277"/>
                <a:gd name="connsiteY2525" fmla="*/ 1019789 h 1281393"/>
                <a:gd name="connsiteX2526" fmla="*/ 654365 w 1534277"/>
                <a:gd name="connsiteY2526" fmla="*/ 1030821 h 1281393"/>
                <a:gd name="connsiteX2527" fmla="*/ 676895 w 1534277"/>
                <a:gd name="connsiteY2527" fmla="*/ 1008912 h 1281393"/>
                <a:gd name="connsiteX2528" fmla="*/ 676895 w 1534277"/>
                <a:gd name="connsiteY2528" fmla="*/ 1008601 h 1281393"/>
                <a:gd name="connsiteX2529" fmla="*/ 676740 w 1534277"/>
                <a:gd name="connsiteY2529" fmla="*/ 998968 h 1281393"/>
                <a:gd name="connsiteX2530" fmla="*/ 655142 w 1534277"/>
                <a:gd name="connsiteY2530" fmla="*/ 1019789 h 1281393"/>
                <a:gd name="connsiteX2531" fmla="*/ 648616 w 1534277"/>
                <a:gd name="connsiteY2531" fmla="*/ 1073862 h 1281393"/>
                <a:gd name="connsiteX2532" fmla="*/ 670214 w 1534277"/>
                <a:gd name="connsiteY2532" fmla="*/ 1053041 h 1281393"/>
                <a:gd name="connsiteX2533" fmla="*/ 673321 w 1534277"/>
                <a:gd name="connsiteY2533" fmla="*/ 1039678 h 1281393"/>
                <a:gd name="connsiteX2534" fmla="*/ 650480 w 1534277"/>
                <a:gd name="connsiteY2534" fmla="*/ 1061121 h 1281393"/>
                <a:gd name="connsiteX2535" fmla="*/ 648616 w 1534277"/>
                <a:gd name="connsiteY2535" fmla="*/ 1073862 h 1281393"/>
                <a:gd name="connsiteX2536" fmla="*/ 643643 w 1534277"/>
                <a:gd name="connsiteY2536" fmla="*/ 1099189 h 1281393"/>
                <a:gd name="connsiteX2537" fmla="*/ 653122 w 1534277"/>
                <a:gd name="connsiteY2537" fmla="*/ 1093440 h 1281393"/>
                <a:gd name="connsiteX2538" fmla="*/ 660114 w 1534277"/>
                <a:gd name="connsiteY2538" fmla="*/ 1080233 h 1281393"/>
                <a:gd name="connsiteX2539" fmla="*/ 645974 w 1534277"/>
                <a:gd name="connsiteY2539" fmla="*/ 1088468 h 1281393"/>
                <a:gd name="connsiteX2540" fmla="*/ 643643 w 1534277"/>
                <a:gd name="connsiteY2540" fmla="*/ 1099189 h 1281393"/>
                <a:gd name="connsiteX2541" fmla="*/ 671612 w 1534277"/>
                <a:gd name="connsiteY2541" fmla="*/ 959190 h 1281393"/>
                <a:gd name="connsiteX2542" fmla="*/ 666485 w 1534277"/>
                <a:gd name="connsiteY2542" fmla="*/ 964317 h 1281393"/>
                <a:gd name="connsiteX2543" fmla="*/ 658405 w 1534277"/>
                <a:gd name="connsiteY2543" fmla="*/ 971776 h 1281393"/>
                <a:gd name="connsiteX2544" fmla="*/ 657628 w 1534277"/>
                <a:gd name="connsiteY2544" fmla="*/ 984051 h 1281393"/>
                <a:gd name="connsiteX2545" fmla="*/ 671768 w 1534277"/>
                <a:gd name="connsiteY2545" fmla="*/ 970688 h 1281393"/>
                <a:gd name="connsiteX2546" fmla="*/ 673477 w 1534277"/>
                <a:gd name="connsiteY2546" fmla="*/ 968979 h 1281393"/>
                <a:gd name="connsiteX2547" fmla="*/ 671612 w 1534277"/>
                <a:gd name="connsiteY2547" fmla="*/ 959190 h 1281393"/>
                <a:gd name="connsiteX2548" fmla="*/ 653432 w 1534277"/>
                <a:gd name="connsiteY2548" fmla="*/ 953440 h 1281393"/>
                <a:gd name="connsiteX2549" fmla="*/ 651568 w 1534277"/>
                <a:gd name="connsiteY2549" fmla="*/ 978146 h 1281393"/>
                <a:gd name="connsiteX2550" fmla="*/ 658405 w 1534277"/>
                <a:gd name="connsiteY2550" fmla="*/ 972086 h 1281393"/>
                <a:gd name="connsiteX2551" fmla="*/ 659648 w 1534277"/>
                <a:gd name="connsiteY2551" fmla="*/ 954217 h 1281393"/>
                <a:gd name="connsiteX2552" fmla="*/ 653432 w 1534277"/>
                <a:gd name="connsiteY2552" fmla="*/ 953440 h 1281393"/>
                <a:gd name="connsiteX2553" fmla="*/ 625153 w 1534277"/>
                <a:gd name="connsiteY2553" fmla="*/ 998501 h 1281393"/>
                <a:gd name="connsiteX2554" fmla="*/ 604953 w 1534277"/>
                <a:gd name="connsiteY2554" fmla="*/ 1102142 h 1281393"/>
                <a:gd name="connsiteX2555" fmla="*/ 585841 w 1534277"/>
                <a:gd name="connsiteY2555" fmla="*/ 1117991 h 1281393"/>
                <a:gd name="connsiteX2556" fmla="*/ 581024 w 1534277"/>
                <a:gd name="connsiteY2556" fmla="*/ 1134306 h 1281393"/>
                <a:gd name="connsiteX2557" fmla="*/ 592367 w 1534277"/>
                <a:gd name="connsiteY2557" fmla="*/ 1128246 h 1281393"/>
                <a:gd name="connsiteX2558" fmla="*/ 577761 w 1534277"/>
                <a:gd name="connsiteY2558" fmla="*/ 1147669 h 1281393"/>
                <a:gd name="connsiteX2559" fmla="*/ 576984 w 1534277"/>
                <a:gd name="connsiteY2559" fmla="*/ 1148912 h 1281393"/>
                <a:gd name="connsiteX2560" fmla="*/ 574498 w 1534277"/>
                <a:gd name="connsiteY2560" fmla="*/ 1150000 h 1281393"/>
                <a:gd name="connsiteX2561" fmla="*/ 568594 w 1534277"/>
                <a:gd name="connsiteY2561" fmla="*/ 1161498 h 1281393"/>
                <a:gd name="connsiteX2562" fmla="*/ 617850 w 1534277"/>
                <a:gd name="connsiteY2562" fmla="*/ 1139744 h 1281393"/>
                <a:gd name="connsiteX2563" fmla="*/ 623910 w 1534277"/>
                <a:gd name="connsiteY2563" fmla="*/ 1133529 h 1281393"/>
                <a:gd name="connsiteX2564" fmla="*/ 626862 w 1534277"/>
                <a:gd name="connsiteY2564" fmla="*/ 1127158 h 1281393"/>
                <a:gd name="connsiteX2565" fmla="*/ 592212 w 1534277"/>
                <a:gd name="connsiteY2565" fmla="*/ 1142386 h 1281393"/>
                <a:gd name="connsiteX2566" fmla="*/ 605419 w 1534277"/>
                <a:gd name="connsiteY2566" fmla="*/ 1121254 h 1281393"/>
                <a:gd name="connsiteX2567" fmla="*/ 634942 w 1534277"/>
                <a:gd name="connsiteY2567" fmla="*/ 1104317 h 1281393"/>
                <a:gd name="connsiteX2568" fmla="*/ 637894 w 1534277"/>
                <a:gd name="connsiteY2568" fmla="*/ 1093596 h 1281393"/>
                <a:gd name="connsiteX2569" fmla="*/ 610547 w 1534277"/>
                <a:gd name="connsiteY2569" fmla="*/ 1109445 h 1281393"/>
                <a:gd name="connsiteX2570" fmla="*/ 611479 w 1534277"/>
                <a:gd name="connsiteY2570" fmla="*/ 1107269 h 1281393"/>
                <a:gd name="connsiteX2571" fmla="*/ 640380 w 1534277"/>
                <a:gd name="connsiteY2571" fmla="*/ 1081787 h 1281393"/>
                <a:gd name="connsiteX2572" fmla="*/ 642711 w 1534277"/>
                <a:gd name="connsiteY2572" fmla="*/ 1068579 h 1281393"/>
                <a:gd name="connsiteX2573" fmla="*/ 616141 w 1534277"/>
                <a:gd name="connsiteY2573" fmla="*/ 1092508 h 1281393"/>
                <a:gd name="connsiteX2574" fmla="*/ 623599 w 1534277"/>
                <a:gd name="connsiteY2574" fmla="*/ 1059722 h 1281393"/>
                <a:gd name="connsiteX2575" fmla="*/ 624376 w 1534277"/>
                <a:gd name="connsiteY2575" fmla="*/ 1059411 h 1281393"/>
                <a:gd name="connsiteX2576" fmla="*/ 646751 w 1534277"/>
                <a:gd name="connsiteY2576" fmla="*/ 1038124 h 1281393"/>
                <a:gd name="connsiteX2577" fmla="*/ 647994 w 1534277"/>
                <a:gd name="connsiteY2577" fmla="*/ 1026936 h 1281393"/>
                <a:gd name="connsiteX2578" fmla="*/ 625464 w 1534277"/>
                <a:gd name="connsiteY2578" fmla="*/ 1048379 h 1281393"/>
                <a:gd name="connsiteX2579" fmla="*/ 631679 w 1534277"/>
                <a:gd name="connsiteY2579" fmla="*/ 1005183 h 1281393"/>
                <a:gd name="connsiteX2580" fmla="*/ 650636 w 1534277"/>
                <a:gd name="connsiteY2580" fmla="*/ 990577 h 1281393"/>
                <a:gd name="connsiteX2581" fmla="*/ 651412 w 1534277"/>
                <a:gd name="connsiteY2581" fmla="*/ 978302 h 1281393"/>
                <a:gd name="connsiteX2582" fmla="*/ 630591 w 1534277"/>
                <a:gd name="connsiteY2582" fmla="*/ 996171 h 1281393"/>
                <a:gd name="connsiteX2583" fmla="*/ 625153 w 1534277"/>
                <a:gd name="connsiteY2583" fmla="*/ 998501 h 1281393"/>
                <a:gd name="connsiteX2584" fmla="*/ 387883 w 1534277"/>
                <a:gd name="connsiteY2584" fmla="*/ 1077125 h 1281393"/>
                <a:gd name="connsiteX2585" fmla="*/ 396119 w 1534277"/>
                <a:gd name="connsiteY2585" fmla="*/ 1079456 h 1281393"/>
                <a:gd name="connsiteX2586" fmla="*/ 405753 w 1534277"/>
                <a:gd name="connsiteY2586" fmla="*/ 1065316 h 1281393"/>
                <a:gd name="connsiteX2587" fmla="*/ 443044 w 1534277"/>
                <a:gd name="connsiteY2587" fmla="*/ 1044495 h 1281393"/>
                <a:gd name="connsiteX2588" fmla="*/ 450813 w 1534277"/>
                <a:gd name="connsiteY2588" fmla="*/ 1044805 h 1281393"/>
                <a:gd name="connsiteX2589" fmla="*/ 456096 w 1534277"/>
                <a:gd name="connsiteY2589" fmla="*/ 1037969 h 1281393"/>
                <a:gd name="connsiteX2590" fmla="*/ 616296 w 1534277"/>
                <a:gd name="connsiteY2590" fmla="*/ 922053 h 1281393"/>
                <a:gd name="connsiteX2591" fmla="*/ 606818 w 1534277"/>
                <a:gd name="connsiteY2591" fmla="*/ 910244 h 1281393"/>
                <a:gd name="connsiteX2592" fmla="*/ 583510 w 1534277"/>
                <a:gd name="connsiteY2592" fmla="*/ 932619 h 1281393"/>
                <a:gd name="connsiteX2593" fmla="*/ 588482 w 1534277"/>
                <a:gd name="connsiteY2593" fmla="*/ 914284 h 1281393"/>
                <a:gd name="connsiteX2594" fmla="*/ 580403 w 1534277"/>
                <a:gd name="connsiteY2594" fmla="*/ 910089 h 1281393"/>
                <a:gd name="connsiteX2595" fmla="*/ 560358 w 1534277"/>
                <a:gd name="connsiteY2595" fmla="*/ 932930 h 1281393"/>
                <a:gd name="connsiteX2596" fmla="*/ 562067 w 1534277"/>
                <a:gd name="connsiteY2596" fmla="*/ 929045 h 1281393"/>
                <a:gd name="connsiteX2597" fmla="*/ 555541 w 1534277"/>
                <a:gd name="connsiteY2597" fmla="*/ 922830 h 1281393"/>
                <a:gd name="connsiteX2598" fmla="*/ 533011 w 1534277"/>
                <a:gd name="connsiteY2598" fmla="*/ 941165 h 1281393"/>
                <a:gd name="connsiteX2599" fmla="*/ 537828 w 1534277"/>
                <a:gd name="connsiteY2599" fmla="*/ 927647 h 1281393"/>
                <a:gd name="connsiteX2600" fmla="*/ 530525 w 1534277"/>
                <a:gd name="connsiteY2600" fmla="*/ 922364 h 1281393"/>
                <a:gd name="connsiteX2601" fmla="*/ 480647 w 1534277"/>
                <a:gd name="connsiteY2601" fmla="*/ 984672 h 1281393"/>
                <a:gd name="connsiteX2602" fmla="*/ 486862 w 1534277"/>
                <a:gd name="connsiteY2602" fmla="*/ 965560 h 1281393"/>
                <a:gd name="connsiteX2603" fmla="*/ 480492 w 1534277"/>
                <a:gd name="connsiteY2603" fmla="*/ 960899 h 1281393"/>
                <a:gd name="connsiteX2604" fmla="*/ 456718 w 1534277"/>
                <a:gd name="connsiteY2604" fmla="*/ 977059 h 1281393"/>
                <a:gd name="connsiteX2605" fmla="*/ 579470 w 1534277"/>
                <a:gd name="connsiteY2605" fmla="*/ 896726 h 1281393"/>
                <a:gd name="connsiteX2606" fmla="*/ 397828 w 1534277"/>
                <a:gd name="connsiteY2606" fmla="*/ 1021343 h 1281393"/>
                <a:gd name="connsiteX2607" fmla="*/ 246796 w 1534277"/>
                <a:gd name="connsiteY2607" fmla="*/ 1136326 h 1281393"/>
                <a:gd name="connsiteX2608" fmla="*/ 266374 w 1534277"/>
                <a:gd name="connsiteY2608" fmla="*/ 1141298 h 1281393"/>
                <a:gd name="connsiteX2609" fmla="*/ 313455 w 1534277"/>
                <a:gd name="connsiteY2609" fmla="*/ 1090333 h 1281393"/>
                <a:gd name="connsiteX2610" fmla="*/ 295742 w 1534277"/>
                <a:gd name="connsiteY2610" fmla="*/ 1130266 h 1281393"/>
                <a:gd name="connsiteX2611" fmla="*/ 299315 w 1534277"/>
                <a:gd name="connsiteY2611" fmla="*/ 1131664 h 1281393"/>
                <a:gd name="connsiteX2612" fmla="*/ 315320 w 1534277"/>
                <a:gd name="connsiteY2612" fmla="*/ 1097480 h 1281393"/>
                <a:gd name="connsiteX2613" fmla="*/ 307861 w 1534277"/>
                <a:gd name="connsiteY2613" fmla="*/ 1125760 h 1281393"/>
                <a:gd name="connsiteX2614" fmla="*/ 314698 w 1534277"/>
                <a:gd name="connsiteY2614" fmla="*/ 1128557 h 1281393"/>
                <a:gd name="connsiteX2615" fmla="*/ 353699 w 1534277"/>
                <a:gd name="connsiteY2615" fmla="*/ 1069977 h 1281393"/>
                <a:gd name="connsiteX2616" fmla="*/ 343444 w 1534277"/>
                <a:gd name="connsiteY2616" fmla="*/ 1103540 h 1281393"/>
                <a:gd name="connsiteX2617" fmla="*/ 350436 w 1534277"/>
                <a:gd name="connsiteY2617" fmla="*/ 1107735 h 1281393"/>
                <a:gd name="connsiteX2618" fmla="*/ 336141 w 1534277"/>
                <a:gd name="connsiteY2618" fmla="*/ 1129800 h 1281393"/>
                <a:gd name="connsiteX2619" fmla="*/ 387883 w 1534277"/>
                <a:gd name="connsiteY2619" fmla="*/ 1077125 h 1281393"/>
                <a:gd name="connsiteX2620" fmla="*/ 320758 w 1534277"/>
                <a:gd name="connsiteY2620" fmla="*/ 1105871 h 1281393"/>
                <a:gd name="connsiteX2621" fmla="*/ 326663 w 1534277"/>
                <a:gd name="connsiteY2621" fmla="*/ 1083030 h 1281393"/>
                <a:gd name="connsiteX2622" fmla="*/ 338006 w 1534277"/>
                <a:gd name="connsiteY2622" fmla="*/ 1076814 h 1281393"/>
                <a:gd name="connsiteX2623" fmla="*/ 320758 w 1534277"/>
                <a:gd name="connsiteY2623" fmla="*/ 1105871 h 1281393"/>
                <a:gd name="connsiteX2624" fmla="*/ 543888 w 1534277"/>
                <a:gd name="connsiteY2624" fmla="*/ 944273 h 1281393"/>
                <a:gd name="connsiteX2625" fmla="*/ 520425 w 1534277"/>
                <a:gd name="connsiteY2625" fmla="*/ 979234 h 1281393"/>
                <a:gd name="connsiteX2626" fmla="*/ 513743 w 1534277"/>
                <a:gd name="connsiteY2626" fmla="*/ 983429 h 1281393"/>
                <a:gd name="connsiteX2627" fmla="*/ 543888 w 1534277"/>
                <a:gd name="connsiteY2627" fmla="*/ 944273 h 1281393"/>
                <a:gd name="connsiteX2628" fmla="*/ 521823 w 1534277"/>
                <a:gd name="connsiteY2628" fmla="*/ 945050 h 1281393"/>
                <a:gd name="connsiteX2629" fmla="*/ 491524 w 1534277"/>
                <a:gd name="connsiteY2629" fmla="*/ 997414 h 1281393"/>
                <a:gd name="connsiteX2630" fmla="*/ 479093 w 1534277"/>
                <a:gd name="connsiteY2630" fmla="*/ 1005183 h 1281393"/>
                <a:gd name="connsiteX2631" fmla="*/ 521823 w 1534277"/>
                <a:gd name="connsiteY2631" fmla="*/ 945050 h 1281393"/>
                <a:gd name="connsiteX2632" fmla="*/ 436052 w 1534277"/>
                <a:gd name="connsiteY2632" fmla="*/ 1018857 h 1281393"/>
                <a:gd name="connsiteX2633" fmla="*/ 475830 w 1534277"/>
                <a:gd name="connsiteY2633" fmla="*/ 973640 h 1281393"/>
                <a:gd name="connsiteX2634" fmla="*/ 452057 w 1534277"/>
                <a:gd name="connsiteY2634" fmla="*/ 1022275 h 1281393"/>
                <a:gd name="connsiteX2635" fmla="*/ 420048 w 1534277"/>
                <a:gd name="connsiteY2635" fmla="*/ 1043562 h 1281393"/>
                <a:gd name="connsiteX2636" fmla="*/ 436052 w 1534277"/>
                <a:gd name="connsiteY2636" fmla="*/ 1018857 h 1281393"/>
                <a:gd name="connsiteX2637" fmla="*/ 409637 w 1534277"/>
                <a:gd name="connsiteY2637" fmla="*/ 1032841 h 1281393"/>
                <a:gd name="connsiteX2638" fmla="*/ 416474 w 1534277"/>
                <a:gd name="connsiteY2638" fmla="*/ 1024450 h 1281393"/>
                <a:gd name="connsiteX2639" fmla="*/ 396430 w 1534277"/>
                <a:gd name="connsiteY2639" fmla="*/ 1061121 h 1281393"/>
                <a:gd name="connsiteX2640" fmla="*/ 364576 w 1534277"/>
                <a:gd name="connsiteY2640" fmla="*/ 1090488 h 1281393"/>
                <a:gd name="connsiteX2641" fmla="*/ 395497 w 1534277"/>
                <a:gd name="connsiteY2641" fmla="*/ 1043873 h 1281393"/>
                <a:gd name="connsiteX2642" fmla="*/ 409637 w 1534277"/>
                <a:gd name="connsiteY2642" fmla="*/ 1032841 h 1281393"/>
                <a:gd name="connsiteX2643" fmla="*/ 366596 w 1534277"/>
                <a:gd name="connsiteY2643" fmla="*/ 1061742 h 1281393"/>
                <a:gd name="connsiteX2644" fmla="*/ 376696 w 1534277"/>
                <a:gd name="connsiteY2644" fmla="*/ 1056148 h 1281393"/>
                <a:gd name="connsiteX2645" fmla="*/ 357584 w 1534277"/>
                <a:gd name="connsiteY2645" fmla="*/ 1084894 h 1281393"/>
                <a:gd name="connsiteX2646" fmla="*/ 366596 w 1534277"/>
                <a:gd name="connsiteY2646" fmla="*/ 1061742 h 1281393"/>
                <a:gd name="connsiteX2647" fmla="*/ 574964 w 1534277"/>
                <a:gd name="connsiteY2647" fmla="*/ 1126847 h 1281393"/>
                <a:gd name="connsiteX2648" fmla="*/ 585841 w 1534277"/>
                <a:gd name="connsiteY2648" fmla="*/ 1117991 h 1281393"/>
                <a:gd name="connsiteX2649" fmla="*/ 593765 w 1534277"/>
                <a:gd name="connsiteY2649" fmla="*/ 1049312 h 1281393"/>
                <a:gd name="connsiteX2650" fmla="*/ 585375 w 1534277"/>
                <a:gd name="connsiteY2650" fmla="*/ 1048224 h 1281393"/>
                <a:gd name="connsiteX2651" fmla="*/ 573255 w 1534277"/>
                <a:gd name="connsiteY2651" fmla="*/ 1129489 h 1281393"/>
                <a:gd name="connsiteX2652" fmla="*/ 573721 w 1534277"/>
                <a:gd name="connsiteY2652" fmla="*/ 1129334 h 1281393"/>
                <a:gd name="connsiteX2653" fmla="*/ 574964 w 1534277"/>
                <a:gd name="connsiteY2653" fmla="*/ 1126847 h 1281393"/>
                <a:gd name="connsiteX2654" fmla="*/ 549637 w 1534277"/>
                <a:gd name="connsiteY2654" fmla="*/ 1149689 h 1281393"/>
                <a:gd name="connsiteX2655" fmla="*/ 549637 w 1534277"/>
                <a:gd name="connsiteY2655" fmla="*/ 1149689 h 1281393"/>
                <a:gd name="connsiteX2656" fmla="*/ 546374 w 1534277"/>
                <a:gd name="connsiteY2656" fmla="*/ 1142852 h 1281393"/>
                <a:gd name="connsiteX2657" fmla="*/ 553521 w 1534277"/>
                <a:gd name="connsiteY2657" fmla="*/ 1139434 h 1281393"/>
                <a:gd name="connsiteX2658" fmla="*/ 576673 w 1534277"/>
                <a:gd name="connsiteY2658" fmla="*/ 1048690 h 1281393"/>
                <a:gd name="connsiteX2659" fmla="*/ 570769 w 1534277"/>
                <a:gd name="connsiteY2659" fmla="*/ 1047913 h 1281393"/>
                <a:gd name="connsiteX2660" fmla="*/ 532389 w 1534277"/>
                <a:gd name="connsiteY2660" fmla="*/ 1168024 h 1281393"/>
                <a:gd name="connsiteX2661" fmla="*/ 543732 w 1534277"/>
                <a:gd name="connsiteY2661" fmla="*/ 1163362 h 1281393"/>
                <a:gd name="connsiteX2662" fmla="*/ 538294 w 1534277"/>
                <a:gd name="connsiteY2662" fmla="*/ 1174239 h 1281393"/>
                <a:gd name="connsiteX2663" fmla="*/ 554609 w 1534277"/>
                <a:gd name="connsiteY2663" fmla="*/ 1167558 h 1281393"/>
                <a:gd name="connsiteX2664" fmla="*/ 561601 w 1534277"/>
                <a:gd name="connsiteY2664" fmla="*/ 1155749 h 1281393"/>
                <a:gd name="connsiteX2665" fmla="*/ 543888 w 1534277"/>
                <a:gd name="connsiteY2665" fmla="*/ 1163362 h 1281393"/>
                <a:gd name="connsiteX2666" fmla="*/ 549637 w 1534277"/>
                <a:gd name="connsiteY2666" fmla="*/ 1149689 h 1281393"/>
                <a:gd name="connsiteX2667" fmla="*/ 580869 w 1534277"/>
                <a:gd name="connsiteY2667" fmla="*/ 1134306 h 1281393"/>
                <a:gd name="connsiteX2668" fmla="*/ 568904 w 1534277"/>
                <a:gd name="connsiteY2668" fmla="*/ 1140366 h 1281393"/>
                <a:gd name="connsiteX2669" fmla="*/ 561601 w 1534277"/>
                <a:gd name="connsiteY2669" fmla="*/ 1155438 h 1281393"/>
                <a:gd name="connsiteX2670" fmla="*/ 574343 w 1534277"/>
                <a:gd name="connsiteY2670" fmla="*/ 1149844 h 1281393"/>
                <a:gd name="connsiteX2671" fmla="*/ 579315 w 1534277"/>
                <a:gd name="connsiteY2671" fmla="*/ 1138501 h 1281393"/>
                <a:gd name="connsiteX2672" fmla="*/ 580869 w 1534277"/>
                <a:gd name="connsiteY2672" fmla="*/ 1134306 h 1281393"/>
                <a:gd name="connsiteX2673" fmla="*/ 449726 w 1534277"/>
                <a:gd name="connsiteY2673" fmla="*/ 1199722 h 1281393"/>
                <a:gd name="connsiteX2674" fmla="*/ 482822 w 1534277"/>
                <a:gd name="connsiteY2674" fmla="*/ 1186359 h 1281393"/>
                <a:gd name="connsiteX2675" fmla="*/ 464176 w 1534277"/>
                <a:gd name="connsiteY2675" fmla="*/ 1203762 h 1281393"/>
                <a:gd name="connsiteX2676" fmla="*/ 467906 w 1534277"/>
                <a:gd name="connsiteY2676" fmla="*/ 1208268 h 1281393"/>
                <a:gd name="connsiteX2677" fmla="*/ 560824 w 1534277"/>
                <a:gd name="connsiteY2677" fmla="*/ 1048690 h 1281393"/>
                <a:gd name="connsiteX2678" fmla="*/ 554920 w 1534277"/>
                <a:gd name="connsiteY2678" fmla="*/ 1046359 h 1281393"/>
                <a:gd name="connsiteX2679" fmla="*/ 521046 w 1534277"/>
                <a:gd name="connsiteY2679" fmla="*/ 1130887 h 1281393"/>
                <a:gd name="connsiteX2680" fmla="*/ 485930 w 1534277"/>
                <a:gd name="connsiteY2680" fmla="*/ 1182785 h 1281393"/>
                <a:gd name="connsiteX2681" fmla="*/ 479093 w 1534277"/>
                <a:gd name="connsiteY2681" fmla="*/ 1177036 h 1281393"/>
                <a:gd name="connsiteX2682" fmla="*/ 461069 w 1534277"/>
                <a:gd name="connsiteY2682" fmla="*/ 1184495 h 1281393"/>
                <a:gd name="connsiteX2683" fmla="*/ 507839 w 1534277"/>
                <a:gd name="connsiteY2683" fmla="*/ 1114106 h 1281393"/>
                <a:gd name="connsiteX2684" fmla="*/ 502245 w 1534277"/>
                <a:gd name="connsiteY2684" fmla="*/ 1109911 h 1281393"/>
                <a:gd name="connsiteX2685" fmla="*/ 449570 w 1534277"/>
                <a:gd name="connsiteY2685" fmla="*/ 1189156 h 1281393"/>
                <a:gd name="connsiteX2686" fmla="*/ 427506 w 1534277"/>
                <a:gd name="connsiteY2686" fmla="*/ 1198013 h 1281393"/>
                <a:gd name="connsiteX2687" fmla="*/ 490747 w 1534277"/>
                <a:gd name="connsiteY2687" fmla="*/ 1106803 h 1281393"/>
                <a:gd name="connsiteX2688" fmla="*/ 485930 w 1534277"/>
                <a:gd name="connsiteY2688" fmla="*/ 1103385 h 1281393"/>
                <a:gd name="connsiteX2689" fmla="*/ 416785 w 1534277"/>
                <a:gd name="connsiteY2689" fmla="*/ 1202519 h 1281393"/>
                <a:gd name="connsiteX2690" fmla="*/ 405442 w 1534277"/>
                <a:gd name="connsiteY2690" fmla="*/ 1207180 h 1281393"/>
                <a:gd name="connsiteX2691" fmla="*/ 406219 w 1534277"/>
                <a:gd name="connsiteY2691" fmla="*/ 1216192 h 1281393"/>
                <a:gd name="connsiteX2692" fmla="*/ 410569 w 1534277"/>
                <a:gd name="connsiteY2692" fmla="*/ 1219300 h 1281393"/>
                <a:gd name="connsiteX2693" fmla="*/ 414920 w 1534277"/>
                <a:gd name="connsiteY2693" fmla="*/ 1213862 h 1281393"/>
                <a:gd name="connsiteX2694" fmla="*/ 439160 w 1534277"/>
                <a:gd name="connsiteY2694" fmla="*/ 1204073 h 1281393"/>
                <a:gd name="connsiteX2695" fmla="*/ 427195 w 1534277"/>
                <a:gd name="connsiteY2695" fmla="*/ 1221165 h 1281393"/>
                <a:gd name="connsiteX2696" fmla="*/ 403577 w 1534277"/>
                <a:gd name="connsiteY2696" fmla="*/ 1227225 h 1281393"/>
                <a:gd name="connsiteX2697" fmla="*/ 404665 w 1534277"/>
                <a:gd name="connsiteY2697" fmla="*/ 1234528 h 1281393"/>
                <a:gd name="connsiteX2698" fmla="*/ 419737 w 1534277"/>
                <a:gd name="connsiteY2698" fmla="*/ 1231886 h 1281393"/>
                <a:gd name="connsiteX2699" fmla="*/ 418649 w 1534277"/>
                <a:gd name="connsiteY2699" fmla="*/ 1233285 h 1281393"/>
                <a:gd name="connsiteX2700" fmla="*/ 422068 w 1534277"/>
                <a:gd name="connsiteY2700" fmla="*/ 1235771 h 1281393"/>
                <a:gd name="connsiteX2701" fmla="*/ 425952 w 1534277"/>
                <a:gd name="connsiteY2701" fmla="*/ 1230643 h 1281393"/>
                <a:gd name="connsiteX2702" fmla="*/ 452212 w 1534277"/>
                <a:gd name="connsiteY2702" fmla="*/ 1223962 h 1281393"/>
                <a:gd name="connsiteX2703" fmla="*/ 455475 w 1534277"/>
                <a:gd name="connsiteY2703" fmla="*/ 1218523 h 1281393"/>
                <a:gd name="connsiteX2704" fmla="*/ 506285 w 1534277"/>
                <a:gd name="connsiteY2704" fmla="*/ 1206093 h 1281393"/>
                <a:gd name="connsiteX2705" fmla="*/ 517783 w 1534277"/>
                <a:gd name="connsiteY2705" fmla="*/ 1191642 h 1281393"/>
                <a:gd name="connsiteX2706" fmla="*/ 435120 w 1534277"/>
                <a:gd name="connsiteY2706" fmla="*/ 1219145 h 1281393"/>
                <a:gd name="connsiteX2707" fmla="*/ 449726 w 1534277"/>
                <a:gd name="connsiteY2707" fmla="*/ 1199722 h 1281393"/>
                <a:gd name="connsiteX2708" fmla="*/ 568904 w 1534277"/>
                <a:gd name="connsiteY2708" fmla="*/ 1140366 h 1281393"/>
                <a:gd name="connsiteX2709" fmla="*/ 571390 w 1534277"/>
                <a:gd name="connsiteY2709" fmla="*/ 1134461 h 1281393"/>
                <a:gd name="connsiteX2710" fmla="*/ 573100 w 1534277"/>
                <a:gd name="connsiteY2710" fmla="*/ 1129489 h 1281393"/>
                <a:gd name="connsiteX2711" fmla="*/ 553366 w 1534277"/>
                <a:gd name="connsiteY2711" fmla="*/ 1139278 h 1281393"/>
                <a:gd name="connsiteX2712" fmla="*/ 549481 w 1534277"/>
                <a:gd name="connsiteY2712" fmla="*/ 1149689 h 1281393"/>
                <a:gd name="connsiteX2713" fmla="*/ 568904 w 1534277"/>
                <a:gd name="connsiteY2713" fmla="*/ 1140366 h 1281393"/>
                <a:gd name="connsiteX2714" fmla="*/ 432012 w 1534277"/>
                <a:gd name="connsiteY2714" fmla="*/ 932774 h 1281393"/>
                <a:gd name="connsiteX2715" fmla="*/ 480025 w 1534277"/>
                <a:gd name="connsiteY2715" fmla="*/ 902164 h 1281393"/>
                <a:gd name="connsiteX2716" fmla="*/ 477695 w 1534277"/>
                <a:gd name="connsiteY2716" fmla="*/ 896726 h 1281393"/>
                <a:gd name="connsiteX2717" fmla="*/ 441180 w 1534277"/>
                <a:gd name="connsiteY2717" fmla="*/ 919256 h 1281393"/>
                <a:gd name="connsiteX2718" fmla="*/ 418339 w 1534277"/>
                <a:gd name="connsiteY2718" fmla="*/ 930288 h 1281393"/>
                <a:gd name="connsiteX2719" fmla="*/ 401246 w 1534277"/>
                <a:gd name="connsiteY2719" fmla="*/ 930133 h 1281393"/>
                <a:gd name="connsiteX2720" fmla="*/ 398450 w 1534277"/>
                <a:gd name="connsiteY2720" fmla="*/ 913662 h 1281393"/>
                <a:gd name="connsiteX2721" fmla="*/ 412279 w 1534277"/>
                <a:gd name="connsiteY2721" fmla="*/ 898590 h 1281393"/>
                <a:gd name="connsiteX2722" fmla="*/ 463555 w 1534277"/>
                <a:gd name="connsiteY2722" fmla="*/ 870311 h 1281393"/>
                <a:gd name="connsiteX2723" fmla="*/ 512500 w 1534277"/>
                <a:gd name="connsiteY2723" fmla="*/ 852597 h 1281393"/>
                <a:gd name="connsiteX2724" fmla="*/ 511879 w 1534277"/>
                <a:gd name="connsiteY2724" fmla="*/ 848246 h 1281393"/>
                <a:gd name="connsiteX2725" fmla="*/ 464332 w 1534277"/>
                <a:gd name="connsiteY2725" fmla="*/ 864872 h 1281393"/>
                <a:gd name="connsiteX2726" fmla="*/ 407772 w 1534277"/>
                <a:gd name="connsiteY2726" fmla="*/ 894861 h 1281393"/>
                <a:gd name="connsiteX2727" fmla="*/ 393477 w 1534277"/>
                <a:gd name="connsiteY2727" fmla="*/ 930599 h 1281393"/>
                <a:gd name="connsiteX2728" fmla="*/ 432012 w 1534277"/>
                <a:gd name="connsiteY2728" fmla="*/ 932774 h 1281393"/>
                <a:gd name="connsiteX2729" fmla="*/ 549326 w 1534277"/>
                <a:gd name="connsiteY2729" fmla="*/ 1190088 h 1281393"/>
                <a:gd name="connsiteX2730" fmla="*/ 549948 w 1534277"/>
                <a:gd name="connsiteY2730" fmla="*/ 1188690 h 1281393"/>
                <a:gd name="connsiteX2731" fmla="*/ 548549 w 1534277"/>
                <a:gd name="connsiteY2731" fmla="*/ 1190244 h 1281393"/>
                <a:gd name="connsiteX2732" fmla="*/ 549326 w 1534277"/>
                <a:gd name="connsiteY2732" fmla="*/ 1190088 h 1281393"/>
                <a:gd name="connsiteX2733" fmla="*/ 526640 w 1534277"/>
                <a:gd name="connsiteY2733" fmla="*/ 1199256 h 1281393"/>
                <a:gd name="connsiteX2734" fmla="*/ 528039 w 1534277"/>
                <a:gd name="connsiteY2734" fmla="*/ 1198790 h 1281393"/>
                <a:gd name="connsiteX2735" fmla="*/ 535497 w 1534277"/>
                <a:gd name="connsiteY2735" fmla="*/ 1195993 h 1281393"/>
                <a:gd name="connsiteX2736" fmla="*/ 544820 w 1534277"/>
                <a:gd name="connsiteY2736" fmla="*/ 1182785 h 1281393"/>
                <a:gd name="connsiteX2737" fmla="*/ 542955 w 1534277"/>
                <a:gd name="connsiteY2737" fmla="*/ 1183096 h 1281393"/>
                <a:gd name="connsiteX2738" fmla="*/ 530836 w 1534277"/>
                <a:gd name="connsiteY2738" fmla="*/ 1187291 h 1281393"/>
                <a:gd name="connsiteX2739" fmla="*/ 520891 w 1534277"/>
                <a:gd name="connsiteY2739" fmla="*/ 1201431 h 1281393"/>
                <a:gd name="connsiteX2740" fmla="*/ 526640 w 1534277"/>
                <a:gd name="connsiteY2740" fmla="*/ 1199256 h 1281393"/>
                <a:gd name="connsiteX2741" fmla="*/ 510791 w 1534277"/>
                <a:gd name="connsiteY2741" fmla="*/ 1176570 h 1281393"/>
                <a:gd name="connsiteX2742" fmla="*/ 513899 w 1534277"/>
                <a:gd name="connsiteY2742" fmla="*/ 1183407 h 1281393"/>
                <a:gd name="connsiteX2743" fmla="*/ 526329 w 1534277"/>
                <a:gd name="connsiteY2743" fmla="*/ 1178590 h 1281393"/>
                <a:gd name="connsiteX2744" fmla="*/ 532389 w 1534277"/>
                <a:gd name="connsiteY2744" fmla="*/ 1167713 h 1281393"/>
                <a:gd name="connsiteX2745" fmla="*/ 510791 w 1534277"/>
                <a:gd name="connsiteY2745" fmla="*/ 1176570 h 1281393"/>
                <a:gd name="connsiteX2746" fmla="*/ 517783 w 1534277"/>
                <a:gd name="connsiteY2746" fmla="*/ 1191797 h 1281393"/>
                <a:gd name="connsiteX2747" fmla="*/ 530680 w 1534277"/>
                <a:gd name="connsiteY2747" fmla="*/ 1187136 h 1281393"/>
                <a:gd name="connsiteX2748" fmla="*/ 538449 w 1534277"/>
                <a:gd name="connsiteY2748" fmla="*/ 1173929 h 1281393"/>
                <a:gd name="connsiteX2749" fmla="*/ 526485 w 1534277"/>
                <a:gd name="connsiteY2749" fmla="*/ 1178590 h 1281393"/>
                <a:gd name="connsiteX2750" fmla="*/ 517783 w 1534277"/>
                <a:gd name="connsiteY2750" fmla="*/ 1191797 h 1281393"/>
                <a:gd name="connsiteX2751" fmla="*/ 428594 w 1534277"/>
                <a:gd name="connsiteY2751" fmla="*/ 1127935 h 1281393"/>
                <a:gd name="connsiteX2752" fmla="*/ 395808 w 1534277"/>
                <a:gd name="connsiteY2752" fmla="*/ 1184961 h 1281393"/>
                <a:gd name="connsiteX2753" fmla="*/ 355564 w 1534277"/>
                <a:gd name="connsiteY2753" fmla="*/ 1236237 h 1281393"/>
                <a:gd name="connsiteX2754" fmla="*/ 359915 w 1534277"/>
                <a:gd name="connsiteY2754" fmla="*/ 1240432 h 1281393"/>
                <a:gd name="connsiteX2755" fmla="*/ 436207 w 1534277"/>
                <a:gd name="connsiteY2755" fmla="*/ 1130732 h 1281393"/>
                <a:gd name="connsiteX2756" fmla="*/ 428594 w 1534277"/>
                <a:gd name="connsiteY2756" fmla="*/ 1127935 h 1281393"/>
                <a:gd name="connsiteX2757" fmla="*/ 344843 w 1534277"/>
                <a:gd name="connsiteY2757" fmla="*/ 999744 h 1281393"/>
                <a:gd name="connsiteX2758" fmla="*/ 388039 w 1534277"/>
                <a:gd name="connsiteY2758" fmla="*/ 972552 h 1281393"/>
                <a:gd name="connsiteX2759" fmla="*/ 384776 w 1534277"/>
                <a:gd name="connsiteY2759" fmla="*/ 967269 h 1281393"/>
                <a:gd name="connsiteX2760" fmla="*/ 345775 w 1534277"/>
                <a:gd name="connsiteY2760" fmla="*/ 991665 h 1281393"/>
                <a:gd name="connsiteX2761" fmla="*/ 304132 w 1534277"/>
                <a:gd name="connsiteY2761" fmla="*/ 996637 h 1281393"/>
                <a:gd name="connsiteX2762" fmla="*/ 301180 w 1534277"/>
                <a:gd name="connsiteY2762" fmla="*/ 1000677 h 1281393"/>
                <a:gd name="connsiteX2763" fmla="*/ 344843 w 1534277"/>
                <a:gd name="connsiteY2763" fmla="*/ 999744 h 1281393"/>
                <a:gd name="connsiteX2764" fmla="*/ 370636 w 1534277"/>
                <a:gd name="connsiteY2764" fmla="*/ 1169889 h 1281393"/>
                <a:gd name="connsiteX2765" fmla="*/ 351524 w 1534277"/>
                <a:gd name="connsiteY2765" fmla="*/ 1188534 h 1281393"/>
                <a:gd name="connsiteX2766" fmla="*/ 350902 w 1534277"/>
                <a:gd name="connsiteY2766" fmla="*/ 1194284 h 1281393"/>
                <a:gd name="connsiteX2767" fmla="*/ 356652 w 1534277"/>
                <a:gd name="connsiteY2767" fmla="*/ 1194750 h 1281393"/>
                <a:gd name="connsiteX2768" fmla="*/ 375764 w 1534277"/>
                <a:gd name="connsiteY2768" fmla="*/ 1176104 h 1281393"/>
                <a:gd name="connsiteX2769" fmla="*/ 376230 w 1534277"/>
                <a:gd name="connsiteY2769" fmla="*/ 1170355 h 1281393"/>
                <a:gd name="connsiteX2770" fmla="*/ 370636 w 1534277"/>
                <a:gd name="connsiteY2770" fmla="*/ 1169889 h 1281393"/>
                <a:gd name="connsiteX2771" fmla="*/ 314854 w 1534277"/>
                <a:gd name="connsiteY2771" fmla="*/ 1192730 h 1281393"/>
                <a:gd name="connsiteX2772" fmla="*/ 307085 w 1534277"/>
                <a:gd name="connsiteY2772" fmla="*/ 1203296 h 1281393"/>
                <a:gd name="connsiteX2773" fmla="*/ 307551 w 1534277"/>
                <a:gd name="connsiteY2773" fmla="*/ 1206870 h 1281393"/>
                <a:gd name="connsiteX2774" fmla="*/ 311124 w 1534277"/>
                <a:gd name="connsiteY2774" fmla="*/ 1206403 h 1281393"/>
                <a:gd name="connsiteX2775" fmla="*/ 318894 w 1534277"/>
                <a:gd name="connsiteY2775" fmla="*/ 1195837 h 1281393"/>
                <a:gd name="connsiteX2776" fmla="*/ 318427 w 1534277"/>
                <a:gd name="connsiteY2776" fmla="*/ 1192264 h 1281393"/>
                <a:gd name="connsiteX2777" fmla="*/ 314854 w 1534277"/>
                <a:gd name="connsiteY2777" fmla="*/ 1192730 h 1281393"/>
                <a:gd name="connsiteX2778" fmla="*/ 715741 w 1534277"/>
                <a:gd name="connsiteY2778" fmla="*/ 930133 h 1281393"/>
                <a:gd name="connsiteX2779" fmla="*/ 448327 w 1534277"/>
                <a:gd name="connsiteY2779" fmla="*/ 834107 h 1281393"/>
                <a:gd name="connsiteX2780" fmla="*/ 186508 w 1534277"/>
                <a:gd name="connsiteY2780" fmla="*/ 1126071 h 1281393"/>
                <a:gd name="connsiteX2781" fmla="*/ 715741 w 1534277"/>
                <a:gd name="connsiteY2781" fmla="*/ 930133 h 1281393"/>
                <a:gd name="connsiteX2782" fmla="*/ 708904 w 1534277"/>
                <a:gd name="connsiteY2782" fmla="*/ 933551 h 1281393"/>
                <a:gd name="connsiteX2783" fmla="*/ 692433 w 1534277"/>
                <a:gd name="connsiteY2783" fmla="*/ 950177 h 1281393"/>
                <a:gd name="connsiteX2784" fmla="*/ 694298 w 1534277"/>
                <a:gd name="connsiteY2784" fmla="*/ 963074 h 1281393"/>
                <a:gd name="connsiteX2785" fmla="*/ 680780 w 1534277"/>
                <a:gd name="connsiteY2785" fmla="*/ 976592 h 1281393"/>
                <a:gd name="connsiteX2786" fmla="*/ 678604 w 1534277"/>
                <a:gd name="connsiteY2786" fmla="*/ 964006 h 1281393"/>
                <a:gd name="connsiteX2787" fmla="*/ 673632 w 1534277"/>
                <a:gd name="connsiteY2787" fmla="*/ 968979 h 1281393"/>
                <a:gd name="connsiteX2788" fmla="*/ 675497 w 1534277"/>
                <a:gd name="connsiteY2788" fmla="*/ 981875 h 1281393"/>
                <a:gd name="connsiteX2789" fmla="*/ 656695 w 1534277"/>
                <a:gd name="connsiteY2789" fmla="*/ 999123 h 1281393"/>
                <a:gd name="connsiteX2790" fmla="*/ 657628 w 1534277"/>
                <a:gd name="connsiteY2790" fmla="*/ 984051 h 1281393"/>
                <a:gd name="connsiteX2791" fmla="*/ 650791 w 1534277"/>
                <a:gd name="connsiteY2791" fmla="*/ 990111 h 1281393"/>
                <a:gd name="connsiteX2792" fmla="*/ 649859 w 1534277"/>
                <a:gd name="connsiteY2792" fmla="*/ 1005183 h 1281393"/>
                <a:gd name="connsiteX2793" fmla="*/ 633233 w 1534277"/>
                <a:gd name="connsiteY2793" fmla="*/ 1019478 h 1281393"/>
                <a:gd name="connsiteX2794" fmla="*/ 638516 w 1534277"/>
                <a:gd name="connsiteY2794" fmla="*/ 1025849 h 1281393"/>
                <a:gd name="connsiteX2795" fmla="*/ 648926 w 1534277"/>
                <a:gd name="connsiteY2795" fmla="*/ 1016681 h 1281393"/>
                <a:gd name="connsiteX2796" fmla="*/ 648149 w 1534277"/>
                <a:gd name="connsiteY2796" fmla="*/ 1026315 h 1281393"/>
                <a:gd name="connsiteX2797" fmla="*/ 655297 w 1534277"/>
                <a:gd name="connsiteY2797" fmla="*/ 1019478 h 1281393"/>
                <a:gd name="connsiteX2798" fmla="*/ 656074 w 1534277"/>
                <a:gd name="connsiteY2798" fmla="*/ 1010777 h 1281393"/>
                <a:gd name="connsiteX2799" fmla="*/ 676429 w 1534277"/>
                <a:gd name="connsiteY2799" fmla="*/ 992131 h 1281393"/>
                <a:gd name="connsiteX2800" fmla="*/ 676895 w 1534277"/>
                <a:gd name="connsiteY2800" fmla="*/ 998812 h 1281393"/>
                <a:gd name="connsiteX2801" fmla="*/ 682955 w 1534277"/>
                <a:gd name="connsiteY2801" fmla="*/ 993063 h 1281393"/>
                <a:gd name="connsiteX2802" fmla="*/ 682489 w 1534277"/>
                <a:gd name="connsiteY2802" fmla="*/ 986537 h 1281393"/>
                <a:gd name="connsiteX2803" fmla="*/ 695541 w 1534277"/>
                <a:gd name="connsiteY2803" fmla="*/ 973795 h 1281393"/>
                <a:gd name="connsiteX2804" fmla="*/ 695852 w 1534277"/>
                <a:gd name="connsiteY2804" fmla="*/ 981409 h 1281393"/>
                <a:gd name="connsiteX2805" fmla="*/ 698804 w 1534277"/>
                <a:gd name="connsiteY2805" fmla="*/ 987935 h 1281393"/>
                <a:gd name="connsiteX2806" fmla="*/ 694920 w 1534277"/>
                <a:gd name="connsiteY2806" fmla="*/ 991665 h 1281393"/>
                <a:gd name="connsiteX2807" fmla="*/ 685752 w 1534277"/>
                <a:gd name="connsiteY2807" fmla="*/ 1030510 h 1281393"/>
                <a:gd name="connsiteX2808" fmla="*/ 687306 w 1534277"/>
                <a:gd name="connsiteY2808" fmla="*/ 1036881 h 1281393"/>
                <a:gd name="connsiteX2809" fmla="*/ 681246 w 1534277"/>
                <a:gd name="connsiteY2809" fmla="*/ 1042630 h 1281393"/>
                <a:gd name="connsiteX2810" fmla="*/ 680935 w 1534277"/>
                <a:gd name="connsiteY2810" fmla="*/ 1043562 h 1281393"/>
                <a:gd name="connsiteX2811" fmla="*/ 680935 w 1534277"/>
                <a:gd name="connsiteY2811" fmla="*/ 1042785 h 1281393"/>
                <a:gd name="connsiteX2812" fmla="*/ 670680 w 1534277"/>
                <a:gd name="connsiteY2812" fmla="*/ 1052885 h 1281393"/>
                <a:gd name="connsiteX2813" fmla="*/ 660425 w 1534277"/>
                <a:gd name="connsiteY2813" fmla="*/ 1080077 h 1281393"/>
                <a:gd name="connsiteX2814" fmla="*/ 679847 w 1534277"/>
                <a:gd name="connsiteY2814" fmla="*/ 1068579 h 1281393"/>
                <a:gd name="connsiteX2815" fmla="*/ 682955 w 1534277"/>
                <a:gd name="connsiteY2815" fmla="*/ 1075571 h 1281393"/>
                <a:gd name="connsiteX2816" fmla="*/ 653432 w 1534277"/>
                <a:gd name="connsiteY2816" fmla="*/ 1093129 h 1281393"/>
                <a:gd name="connsiteX2817" fmla="*/ 649392 w 1534277"/>
                <a:gd name="connsiteY2817" fmla="*/ 1100277 h 1281393"/>
                <a:gd name="connsiteX2818" fmla="*/ 649082 w 1534277"/>
                <a:gd name="connsiteY2818" fmla="*/ 1102608 h 1281393"/>
                <a:gd name="connsiteX2819" fmla="*/ 639448 w 1534277"/>
                <a:gd name="connsiteY2819" fmla="*/ 1115194 h 1281393"/>
                <a:gd name="connsiteX2820" fmla="*/ 643954 w 1534277"/>
                <a:gd name="connsiteY2820" fmla="*/ 1098723 h 1281393"/>
                <a:gd name="connsiteX2821" fmla="*/ 635253 w 1534277"/>
                <a:gd name="connsiteY2821" fmla="*/ 1103695 h 1281393"/>
                <a:gd name="connsiteX2822" fmla="*/ 627173 w 1534277"/>
                <a:gd name="connsiteY2822" fmla="*/ 1126537 h 1281393"/>
                <a:gd name="connsiteX2823" fmla="*/ 637739 w 1534277"/>
                <a:gd name="connsiteY2823" fmla="*/ 1121875 h 1281393"/>
                <a:gd name="connsiteX2824" fmla="*/ 641002 w 1534277"/>
                <a:gd name="connsiteY2824" fmla="*/ 1129023 h 1281393"/>
                <a:gd name="connsiteX2825" fmla="*/ 618005 w 1534277"/>
                <a:gd name="connsiteY2825" fmla="*/ 1139123 h 1281393"/>
                <a:gd name="connsiteX2826" fmla="*/ 567972 w 1534277"/>
                <a:gd name="connsiteY2826" fmla="*/ 1181698 h 1281393"/>
                <a:gd name="connsiteX2827" fmla="*/ 549637 w 1534277"/>
                <a:gd name="connsiteY2827" fmla="*/ 1189467 h 1281393"/>
                <a:gd name="connsiteX2828" fmla="*/ 547151 w 1534277"/>
                <a:gd name="connsiteY2828" fmla="*/ 1191487 h 1281393"/>
                <a:gd name="connsiteX2829" fmla="*/ 528194 w 1534277"/>
                <a:gd name="connsiteY2829" fmla="*/ 1198168 h 1281393"/>
                <a:gd name="connsiteX2830" fmla="*/ 535652 w 1534277"/>
                <a:gd name="connsiteY2830" fmla="*/ 1195371 h 1281393"/>
                <a:gd name="connsiteX2831" fmla="*/ 544975 w 1534277"/>
                <a:gd name="connsiteY2831" fmla="*/ 1182164 h 1281393"/>
                <a:gd name="connsiteX2832" fmla="*/ 543111 w 1534277"/>
                <a:gd name="connsiteY2832" fmla="*/ 1182474 h 1281393"/>
                <a:gd name="connsiteX2833" fmla="*/ 530991 w 1534277"/>
                <a:gd name="connsiteY2833" fmla="*/ 1186670 h 1281393"/>
                <a:gd name="connsiteX2834" fmla="*/ 521046 w 1534277"/>
                <a:gd name="connsiteY2834" fmla="*/ 1200810 h 1281393"/>
                <a:gd name="connsiteX2835" fmla="*/ 526796 w 1534277"/>
                <a:gd name="connsiteY2835" fmla="*/ 1198790 h 1281393"/>
                <a:gd name="connsiteX2836" fmla="*/ 520891 w 1534277"/>
                <a:gd name="connsiteY2836" fmla="*/ 1200965 h 1281393"/>
                <a:gd name="connsiteX2837" fmla="*/ 452523 w 1534277"/>
                <a:gd name="connsiteY2837" fmla="*/ 1223651 h 1281393"/>
                <a:gd name="connsiteX2838" fmla="*/ 457029 w 1534277"/>
                <a:gd name="connsiteY2838" fmla="*/ 1226914 h 1281393"/>
                <a:gd name="connsiteX2839" fmla="*/ 492145 w 1534277"/>
                <a:gd name="connsiteY2839" fmla="*/ 1219766 h 1281393"/>
                <a:gd name="connsiteX2840" fmla="*/ 487018 w 1534277"/>
                <a:gd name="connsiteY2840" fmla="*/ 1224428 h 1281393"/>
                <a:gd name="connsiteX2841" fmla="*/ 317495 w 1534277"/>
                <a:gd name="connsiteY2841" fmla="*/ 1244472 h 1281393"/>
                <a:gd name="connsiteX2842" fmla="*/ 354476 w 1534277"/>
                <a:gd name="connsiteY2842" fmla="*/ 1219611 h 1281393"/>
                <a:gd name="connsiteX2843" fmla="*/ 349504 w 1534277"/>
                <a:gd name="connsiteY2843" fmla="*/ 1213396 h 1281393"/>
                <a:gd name="connsiteX2844" fmla="*/ 306774 w 1534277"/>
                <a:gd name="connsiteY2844" fmla="*/ 1241831 h 1281393"/>
                <a:gd name="connsiteX2845" fmla="*/ 306774 w 1534277"/>
                <a:gd name="connsiteY2845" fmla="*/ 1241986 h 1281393"/>
                <a:gd name="connsiteX2846" fmla="*/ 294499 w 1534277"/>
                <a:gd name="connsiteY2846" fmla="*/ 1239345 h 1281393"/>
                <a:gd name="connsiteX2847" fmla="*/ 556163 w 1534277"/>
                <a:gd name="connsiteY2847" fmla="*/ 815771 h 1281393"/>
                <a:gd name="connsiteX2848" fmla="*/ 682178 w 1534277"/>
                <a:gd name="connsiteY2848" fmla="*/ 912264 h 1281393"/>
                <a:gd name="connsiteX2849" fmla="*/ 667572 w 1534277"/>
                <a:gd name="connsiteY2849" fmla="*/ 924384 h 1281393"/>
                <a:gd name="connsiteX2850" fmla="*/ 662445 w 1534277"/>
                <a:gd name="connsiteY2850" fmla="*/ 910710 h 1281393"/>
                <a:gd name="connsiteX2851" fmla="*/ 657628 w 1534277"/>
                <a:gd name="connsiteY2851" fmla="*/ 913041 h 1281393"/>
                <a:gd name="connsiteX2852" fmla="*/ 663222 w 1534277"/>
                <a:gd name="connsiteY2852" fmla="*/ 928424 h 1281393"/>
                <a:gd name="connsiteX2853" fmla="*/ 657317 w 1534277"/>
                <a:gd name="connsiteY2853" fmla="*/ 934173 h 1281393"/>
                <a:gd name="connsiteX2854" fmla="*/ 642400 w 1534277"/>
                <a:gd name="connsiteY2854" fmla="*/ 950022 h 1281393"/>
                <a:gd name="connsiteX2855" fmla="*/ 630902 w 1534277"/>
                <a:gd name="connsiteY2855" fmla="*/ 965094 h 1281393"/>
                <a:gd name="connsiteX2856" fmla="*/ 635563 w 1534277"/>
                <a:gd name="connsiteY2856" fmla="*/ 968513 h 1281393"/>
                <a:gd name="connsiteX2857" fmla="*/ 647839 w 1534277"/>
                <a:gd name="connsiteY2857" fmla="*/ 954528 h 1281393"/>
                <a:gd name="connsiteX2858" fmla="*/ 662445 w 1534277"/>
                <a:gd name="connsiteY2858" fmla="*/ 938990 h 1281393"/>
                <a:gd name="connsiteX2859" fmla="*/ 665863 w 1534277"/>
                <a:gd name="connsiteY2859" fmla="*/ 935571 h 1281393"/>
                <a:gd name="connsiteX2860" fmla="*/ 671923 w 1534277"/>
                <a:gd name="connsiteY2860" fmla="*/ 958723 h 1281393"/>
                <a:gd name="connsiteX2861" fmla="*/ 676740 w 1534277"/>
                <a:gd name="connsiteY2861" fmla="*/ 954062 h 1281393"/>
                <a:gd name="connsiteX2862" fmla="*/ 670058 w 1534277"/>
                <a:gd name="connsiteY2862" fmla="*/ 931376 h 1281393"/>
                <a:gd name="connsiteX2863" fmla="*/ 684509 w 1534277"/>
                <a:gd name="connsiteY2863" fmla="*/ 919101 h 1281393"/>
                <a:gd name="connsiteX2864" fmla="*/ 690724 w 1534277"/>
                <a:gd name="connsiteY2864" fmla="*/ 940077 h 1281393"/>
                <a:gd name="connsiteX2865" fmla="*/ 703932 w 1534277"/>
                <a:gd name="connsiteY2865" fmla="*/ 926715 h 1281393"/>
                <a:gd name="connsiteX2866" fmla="*/ 708904 w 1534277"/>
                <a:gd name="connsiteY2866" fmla="*/ 933551 h 1281393"/>
                <a:gd name="connsiteX2867" fmla="*/ 676429 w 1534277"/>
                <a:gd name="connsiteY2867" fmla="*/ 954528 h 1281393"/>
                <a:gd name="connsiteX2868" fmla="*/ 678604 w 1534277"/>
                <a:gd name="connsiteY2868" fmla="*/ 964162 h 1281393"/>
                <a:gd name="connsiteX2869" fmla="*/ 692433 w 1534277"/>
                <a:gd name="connsiteY2869" fmla="*/ 950177 h 1281393"/>
                <a:gd name="connsiteX2870" fmla="*/ 690413 w 1534277"/>
                <a:gd name="connsiteY2870" fmla="*/ 940544 h 1281393"/>
                <a:gd name="connsiteX2871" fmla="*/ 676429 w 1534277"/>
                <a:gd name="connsiteY2871" fmla="*/ 954528 h 1281393"/>
                <a:gd name="connsiteX2872" fmla="*/ 694453 w 1534277"/>
                <a:gd name="connsiteY2872" fmla="*/ 991975 h 1281393"/>
                <a:gd name="connsiteX2873" fmla="*/ 695075 w 1534277"/>
                <a:gd name="connsiteY2873" fmla="*/ 988402 h 1281393"/>
                <a:gd name="connsiteX2874" fmla="*/ 695386 w 1534277"/>
                <a:gd name="connsiteY2874" fmla="*/ 981720 h 1281393"/>
                <a:gd name="connsiteX2875" fmla="*/ 693832 w 1534277"/>
                <a:gd name="connsiteY2875" fmla="*/ 982652 h 1281393"/>
                <a:gd name="connsiteX2876" fmla="*/ 682955 w 1534277"/>
                <a:gd name="connsiteY2876" fmla="*/ 993218 h 1281393"/>
                <a:gd name="connsiteX2877" fmla="*/ 683577 w 1534277"/>
                <a:gd name="connsiteY2877" fmla="*/ 1002697 h 1281393"/>
                <a:gd name="connsiteX2878" fmla="*/ 694453 w 1534277"/>
                <a:gd name="connsiteY2878" fmla="*/ 991975 h 1281393"/>
                <a:gd name="connsiteX2879" fmla="*/ 682178 w 1534277"/>
                <a:gd name="connsiteY2879" fmla="*/ 1031442 h 1281393"/>
                <a:gd name="connsiteX2880" fmla="*/ 683577 w 1534277"/>
                <a:gd name="connsiteY2880" fmla="*/ 1009378 h 1281393"/>
                <a:gd name="connsiteX2881" fmla="*/ 683266 w 1534277"/>
                <a:gd name="connsiteY2881" fmla="*/ 1002697 h 1281393"/>
                <a:gd name="connsiteX2882" fmla="*/ 676895 w 1534277"/>
                <a:gd name="connsiteY2882" fmla="*/ 1008912 h 1281393"/>
                <a:gd name="connsiteX2883" fmla="*/ 673477 w 1534277"/>
                <a:gd name="connsiteY2883" fmla="*/ 1039833 h 1281393"/>
                <a:gd name="connsiteX2884" fmla="*/ 682178 w 1534277"/>
                <a:gd name="connsiteY2884" fmla="*/ 1031442 h 1281393"/>
                <a:gd name="connsiteX2885" fmla="*/ 682178 w 1534277"/>
                <a:gd name="connsiteY2885" fmla="*/ 1031442 h 1281393"/>
                <a:gd name="connsiteX2886" fmla="*/ 680469 w 1534277"/>
                <a:gd name="connsiteY2886" fmla="*/ 1043096 h 1281393"/>
                <a:gd name="connsiteX2887" fmla="*/ 680780 w 1534277"/>
                <a:gd name="connsiteY2887" fmla="*/ 1042941 h 1281393"/>
                <a:gd name="connsiteX2888" fmla="*/ 685130 w 1534277"/>
                <a:gd name="connsiteY2888" fmla="*/ 1030821 h 1281393"/>
                <a:gd name="connsiteX2889" fmla="*/ 682178 w 1534277"/>
                <a:gd name="connsiteY2889" fmla="*/ 1031442 h 1281393"/>
                <a:gd name="connsiteX2890" fmla="*/ 666485 w 1534277"/>
                <a:gd name="connsiteY2890" fmla="*/ 964473 h 1281393"/>
                <a:gd name="connsiteX2891" fmla="*/ 658405 w 1534277"/>
                <a:gd name="connsiteY2891" fmla="*/ 971931 h 1281393"/>
                <a:gd name="connsiteX2892" fmla="*/ 657628 w 1534277"/>
                <a:gd name="connsiteY2892" fmla="*/ 984206 h 1281393"/>
                <a:gd name="connsiteX2893" fmla="*/ 671768 w 1534277"/>
                <a:gd name="connsiteY2893" fmla="*/ 970843 h 1281393"/>
                <a:gd name="connsiteX2894" fmla="*/ 673477 w 1534277"/>
                <a:gd name="connsiteY2894" fmla="*/ 969134 h 1281393"/>
                <a:gd name="connsiteX2895" fmla="*/ 671612 w 1534277"/>
                <a:gd name="connsiteY2895" fmla="*/ 959190 h 1281393"/>
                <a:gd name="connsiteX2896" fmla="*/ 666485 w 1534277"/>
                <a:gd name="connsiteY2896" fmla="*/ 964473 h 1281393"/>
                <a:gd name="connsiteX2897" fmla="*/ 676895 w 1534277"/>
                <a:gd name="connsiteY2897" fmla="*/ 1008912 h 1281393"/>
                <a:gd name="connsiteX2898" fmla="*/ 676895 w 1534277"/>
                <a:gd name="connsiteY2898" fmla="*/ 1008601 h 1281393"/>
                <a:gd name="connsiteX2899" fmla="*/ 676740 w 1534277"/>
                <a:gd name="connsiteY2899" fmla="*/ 998968 h 1281393"/>
                <a:gd name="connsiteX2900" fmla="*/ 655297 w 1534277"/>
                <a:gd name="connsiteY2900" fmla="*/ 1019789 h 1281393"/>
                <a:gd name="connsiteX2901" fmla="*/ 654520 w 1534277"/>
                <a:gd name="connsiteY2901" fmla="*/ 1030821 h 1281393"/>
                <a:gd name="connsiteX2902" fmla="*/ 676895 w 1534277"/>
                <a:gd name="connsiteY2902" fmla="*/ 1008912 h 1281393"/>
                <a:gd name="connsiteX2903" fmla="*/ 650636 w 1534277"/>
                <a:gd name="connsiteY2903" fmla="*/ 1061121 h 1281393"/>
                <a:gd name="connsiteX2904" fmla="*/ 648616 w 1534277"/>
                <a:gd name="connsiteY2904" fmla="*/ 1073862 h 1281393"/>
                <a:gd name="connsiteX2905" fmla="*/ 670214 w 1534277"/>
                <a:gd name="connsiteY2905" fmla="*/ 1053041 h 1281393"/>
                <a:gd name="connsiteX2906" fmla="*/ 673321 w 1534277"/>
                <a:gd name="connsiteY2906" fmla="*/ 1039678 h 1281393"/>
                <a:gd name="connsiteX2907" fmla="*/ 650636 w 1534277"/>
                <a:gd name="connsiteY2907" fmla="*/ 1061121 h 1281393"/>
                <a:gd name="connsiteX2908" fmla="*/ 653432 w 1534277"/>
                <a:gd name="connsiteY2908" fmla="*/ 953440 h 1281393"/>
                <a:gd name="connsiteX2909" fmla="*/ 651568 w 1534277"/>
                <a:gd name="connsiteY2909" fmla="*/ 978146 h 1281393"/>
                <a:gd name="connsiteX2910" fmla="*/ 658405 w 1534277"/>
                <a:gd name="connsiteY2910" fmla="*/ 972086 h 1281393"/>
                <a:gd name="connsiteX2911" fmla="*/ 659648 w 1534277"/>
                <a:gd name="connsiteY2911" fmla="*/ 954217 h 1281393"/>
                <a:gd name="connsiteX2912" fmla="*/ 653432 w 1534277"/>
                <a:gd name="connsiteY2912" fmla="*/ 953440 h 1281393"/>
                <a:gd name="connsiteX2913" fmla="*/ 630747 w 1534277"/>
                <a:gd name="connsiteY2913" fmla="*/ 995860 h 1281393"/>
                <a:gd name="connsiteX2914" fmla="*/ 625153 w 1534277"/>
                <a:gd name="connsiteY2914" fmla="*/ 998501 h 1281393"/>
                <a:gd name="connsiteX2915" fmla="*/ 604953 w 1534277"/>
                <a:gd name="connsiteY2915" fmla="*/ 1102142 h 1281393"/>
                <a:gd name="connsiteX2916" fmla="*/ 585841 w 1534277"/>
                <a:gd name="connsiteY2916" fmla="*/ 1117991 h 1281393"/>
                <a:gd name="connsiteX2917" fmla="*/ 581024 w 1534277"/>
                <a:gd name="connsiteY2917" fmla="*/ 1134306 h 1281393"/>
                <a:gd name="connsiteX2918" fmla="*/ 592367 w 1534277"/>
                <a:gd name="connsiteY2918" fmla="*/ 1128246 h 1281393"/>
                <a:gd name="connsiteX2919" fmla="*/ 577761 w 1534277"/>
                <a:gd name="connsiteY2919" fmla="*/ 1147669 h 1281393"/>
                <a:gd name="connsiteX2920" fmla="*/ 576984 w 1534277"/>
                <a:gd name="connsiteY2920" fmla="*/ 1148912 h 1281393"/>
                <a:gd name="connsiteX2921" fmla="*/ 574498 w 1534277"/>
                <a:gd name="connsiteY2921" fmla="*/ 1150000 h 1281393"/>
                <a:gd name="connsiteX2922" fmla="*/ 568594 w 1534277"/>
                <a:gd name="connsiteY2922" fmla="*/ 1161498 h 1281393"/>
                <a:gd name="connsiteX2923" fmla="*/ 617850 w 1534277"/>
                <a:gd name="connsiteY2923" fmla="*/ 1139744 h 1281393"/>
                <a:gd name="connsiteX2924" fmla="*/ 623910 w 1534277"/>
                <a:gd name="connsiteY2924" fmla="*/ 1133529 h 1281393"/>
                <a:gd name="connsiteX2925" fmla="*/ 626862 w 1534277"/>
                <a:gd name="connsiteY2925" fmla="*/ 1127158 h 1281393"/>
                <a:gd name="connsiteX2926" fmla="*/ 592212 w 1534277"/>
                <a:gd name="connsiteY2926" fmla="*/ 1142386 h 1281393"/>
                <a:gd name="connsiteX2927" fmla="*/ 605419 w 1534277"/>
                <a:gd name="connsiteY2927" fmla="*/ 1121254 h 1281393"/>
                <a:gd name="connsiteX2928" fmla="*/ 634942 w 1534277"/>
                <a:gd name="connsiteY2928" fmla="*/ 1104317 h 1281393"/>
                <a:gd name="connsiteX2929" fmla="*/ 637894 w 1534277"/>
                <a:gd name="connsiteY2929" fmla="*/ 1093596 h 1281393"/>
                <a:gd name="connsiteX2930" fmla="*/ 610547 w 1534277"/>
                <a:gd name="connsiteY2930" fmla="*/ 1109445 h 1281393"/>
                <a:gd name="connsiteX2931" fmla="*/ 611479 w 1534277"/>
                <a:gd name="connsiteY2931" fmla="*/ 1107269 h 1281393"/>
                <a:gd name="connsiteX2932" fmla="*/ 640380 w 1534277"/>
                <a:gd name="connsiteY2932" fmla="*/ 1081787 h 1281393"/>
                <a:gd name="connsiteX2933" fmla="*/ 642711 w 1534277"/>
                <a:gd name="connsiteY2933" fmla="*/ 1068579 h 1281393"/>
                <a:gd name="connsiteX2934" fmla="*/ 616141 w 1534277"/>
                <a:gd name="connsiteY2934" fmla="*/ 1092508 h 1281393"/>
                <a:gd name="connsiteX2935" fmla="*/ 623599 w 1534277"/>
                <a:gd name="connsiteY2935" fmla="*/ 1059722 h 1281393"/>
                <a:gd name="connsiteX2936" fmla="*/ 624376 w 1534277"/>
                <a:gd name="connsiteY2936" fmla="*/ 1059411 h 1281393"/>
                <a:gd name="connsiteX2937" fmla="*/ 646751 w 1534277"/>
                <a:gd name="connsiteY2937" fmla="*/ 1038124 h 1281393"/>
                <a:gd name="connsiteX2938" fmla="*/ 647994 w 1534277"/>
                <a:gd name="connsiteY2938" fmla="*/ 1026936 h 1281393"/>
                <a:gd name="connsiteX2939" fmla="*/ 625464 w 1534277"/>
                <a:gd name="connsiteY2939" fmla="*/ 1048379 h 1281393"/>
                <a:gd name="connsiteX2940" fmla="*/ 631679 w 1534277"/>
                <a:gd name="connsiteY2940" fmla="*/ 1005183 h 1281393"/>
                <a:gd name="connsiteX2941" fmla="*/ 650636 w 1534277"/>
                <a:gd name="connsiteY2941" fmla="*/ 990577 h 1281393"/>
                <a:gd name="connsiteX2942" fmla="*/ 651412 w 1534277"/>
                <a:gd name="connsiteY2942" fmla="*/ 978302 h 1281393"/>
                <a:gd name="connsiteX2943" fmla="*/ 630747 w 1534277"/>
                <a:gd name="connsiteY2943" fmla="*/ 995860 h 1281393"/>
                <a:gd name="connsiteX2944" fmla="*/ 654365 w 1534277"/>
                <a:gd name="connsiteY2944" fmla="*/ 1030821 h 1281393"/>
                <a:gd name="connsiteX2945" fmla="*/ 646751 w 1534277"/>
                <a:gd name="connsiteY2945" fmla="*/ 1037969 h 1281393"/>
                <a:gd name="connsiteX2946" fmla="*/ 643333 w 1534277"/>
                <a:gd name="connsiteY2946" fmla="*/ 1065161 h 1281393"/>
                <a:gd name="connsiteX2947" fmla="*/ 642711 w 1534277"/>
                <a:gd name="connsiteY2947" fmla="*/ 1068424 h 1281393"/>
                <a:gd name="connsiteX2948" fmla="*/ 650636 w 1534277"/>
                <a:gd name="connsiteY2948" fmla="*/ 1061276 h 1281393"/>
                <a:gd name="connsiteX2949" fmla="*/ 654365 w 1534277"/>
                <a:gd name="connsiteY2949" fmla="*/ 1030821 h 1281393"/>
                <a:gd name="connsiteX2950" fmla="*/ 643643 w 1534277"/>
                <a:gd name="connsiteY2950" fmla="*/ 1099189 h 1281393"/>
                <a:gd name="connsiteX2951" fmla="*/ 653122 w 1534277"/>
                <a:gd name="connsiteY2951" fmla="*/ 1093440 h 1281393"/>
                <a:gd name="connsiteX2952" fmla="*/ 660114 w 1534277"/>
                <a:gd name="connsiteY2952" fmla="*/ 1080233 h 1281393"/>
                <a:gd name="connsiteX2953" fmla="*/ 645974 w 1534277"/>
                <a:gd name="connsiteY2953" fmla="*/ 1088468 h 1281393"/>
                <a:gd name="connsiteX2954" fmla="*/ 643643 w 1534277"/>
                <a:gd name="connsiteY2954" fmla="*/ 1099189 h 1281393"/>
                <a:gd name="connsiteX2955" fmla="*/ 648771 w 1534277"/>
                <a:gd name="connsiteY2955" fmla="*/ 1074017 h 1281393"/>
                <a:gd name="connsiteX2956" fmla="*/ 648771 w 1534277"/>
                <a:gd name="connsiteY2956" fmla="*/ 1074017 h 1281393"/>
                <a:gd name="connsiteX2957" fmla="*/ 640536 w 1534277"/>
                <a:gd name="connsiteY2957" fmla="*/ 1081631 h 1281393"/>
                <a:gd name="connsiteX2958" fmla="*/ 637894 w 1534277"/>
                <a:gd name="connsiteY2958" fmla="*/ 1093440 h 1281393"/>
                <a:gd name="connsiteX2959" fmla="*/ 645974 w 1534277"/>
                <a:gd name="connsiteY2959" fmla="*/ 1088623 h 1281393"/>
                <a:gd name="connsiteX2960" fmla="*/ 648771 w 1534277"/>
                <a:gd name="connsiteY2960" fmla="*/ 1074017 h 1281393"/>
                <a:gd name="connsiteX2961" fmla="*/ 396119 w 1534277"/>
                <a:gd name="connsiteY2961" fmla="*/ 1079456 h 1281393"/>
                <a:gd name="connsiteX2962" fmla="*/ 405753 w 1534277"/>
                <a:gd name="connsiteY2962" fmla="*/ 1065316 h 1281393"/>
                <a:gd name="connsiteX2963" fmla="*/ 443044 w 1534277"/>
                <a:gd name="connsiteY2963" fmla="*/ 1044495 h 1281393"/>
                <a:gd name="connsiteX2964" fmla="*/ 450813 w 1534277"/>
                <a:gd name="connsiteY2964" fmla="*/ 1044805 h 1281393"/>
                <a:gd name="connsiteX2965" fmla="*/ 456096 w 1534277"/>
                <a:gd name="connsiteY2965" fmla="*/ 1037969 h 1281393"/>
                <a:gd name="connsiteX2966" fmla="*/ 616296 w 1534277"/>
                <a:gd name="connsiteY2966" fmla="*/ 922053 h 1281393"/>
                <a:gd name="connsiteX2967" fmla="*/ 606818 w 1534277"/>
                <a:gd name="connsiteY2967" fmla="*/ 910244 h 1281393"/>
                <a:gd name="connsiteX2968" fmla="*/ 583510 w 1534277"/>
                <a:gd name="connsiteY2968" fmla="*/ 932619 h 1281393"/>
                <a:gd name="connsiteX2969" fmla="*/ 588482 w 1534277"/>
                <a:gd name="connsiteY2969" fmla="*/ 914284 h 1281393"/>
                <a:gd name="connsiteX2970" fmla="*/ 580403 w 1534277"/>
                <a:gd name="connsiteY2970" fmla="*/ 910089 h 1281393"/>
                <a:gd name="connsiteX2971" fmla="*/ 560358 w 1534277"/>
                <a:gd name="connsiteY2971" fmla="*/ 932930 h 1281393"/>
                <a:gd name="connsiteX2972" fmla="*/ 562067 w 1534277"/>
                <a:gd name="connsiteY2972" fmla="*/ 929045 h 1281393"/>
                <a:gd name="connsiteX2973" fmla="*/ 555541 w 1534277"/>
                <a:gd name="connsiteY2973" fmla="*/ 922830 h 1281393"/>
                <a:gd name="connsiteX2974" fmla="*/ 533011 w 1534277"/>
                <a:gd name="connsiteY2974" fmla="*/ 941165 h 1281393"/>
                <a:gd name="connsiteX2975" fmla="*/ 537828 w 1534277"/>
                <a:gd name="connsiteY2975" fmla="*/ 927647 h 1281393"/>
                <a:gd name="connsiteX2976" fmla="*/ 530525 w 1534277"/>
                <a:gd name="connsiteY2976" fmla="*/ 922364 h 1281393"/>
                <a:gd name="connsiteX2977" fmla="*/ 480647 w 1534277"/>
                <a:gd name="connsiteY2977" fmla="*/ 984672 h 1281393"/>
                <a:gd name="connsiteX2978" fmla="*/ 486862 w 1534277"/>
                <a:gd name="connsiteY2978" fmla="*/ 965560 h 1281393"/>
                <a:gd name="connsiteX2979" fmla="*/ 480492 w 1534277"/>
                <a:gd name="connsiteY2979" fmla="*/ 960899 h 1281393"/>
                <a:gd name="connsiteX2980" fmla="*/ 456718 w 1534277"/>
                <a:gd name="connsiteY2980" fmla="*/ 977059 h 1281393"/>
                <a:gd name="connsiteX2981" fmla="*/ 579470 w 1534277"/>
                <a:gd name="connsiteY2981" fmla="*/ 896726 h 1281393"/>
                <a:gd name="connsiteX2982" fmla="*/ 397828 w 1534277"/>
                <a:gd name="connsiteY2982" fmla="*/ 1021343 h 1281393"/>
                <a:gd name="connsiteX2983" fmla="*/ 246796 w 1534277"/>
                <a:gd name="connsiteY2983" fmla="*/ 1136326 h 1281393"/>
                <a:gd name="connsiteX2984" fmla="*/ 266374 w 1534277"/>
                <a:gd name="connsiteY2984" fmla="*/ 1141298 h 1281393"/>
                <a:gd name="connsiteX2985" fmla="*/ 313455 w 1534277"/>
                <a:gd name="connsiteY2985" fmla="*/ 1090333 h 1281393"/>
                <a:gd name="connsiteX2986" fmla="*/ 295742 w 1534277"/>
                <a:gd name="connsiteY2986" fmla="*/ 1130266 h 1281393"/>
                <a:gd name="connsiteX2987" fmla="*/ 299315 w 1534277"/>
                <a:gd name="connsiteY2987" fmla="*/ 1131664 h 1281393"/>
                <a:gd name="connsiteX2988" fmla="*/ 315320 w 1534277"/>
                <a:gd name="connsiteY2988" fmla="*/ 1097480 h 1281393"/>
                <a:gd name="connsiteX2989" fmla="*/ 307861 w 1534277"/>
                <a:gd name="connsiteY2989" fmla="*/ 1125760 h 1281393"/>
                <a:gd name="connsiteX2990" fmla="*/ 314698 w 1534277"/>
                <a:gd name="connsiteY2990" fmla="*/ 1128557 h 1281393"/>
                <a:gd name="connsiteX2991" fmla="*/ 353699 w 1534277"/>
                <a:gd name="connsiteY2991" fmla="*/ 1069977 h 1281393"/>
                <a:gd name="connsiteX2992" fmla="*/ 343444 w 1534277"/>
                <a:gd name="connsiteY2992" fmla="*/ 1103540 h 1281393"/>
                <a:gd name="connsiteX2993" fmla="*/ 350436 w 1534277"/>
                <a:gd name="connsiteY2993" fmla="*/ 1107735 h 1281393"/>
                <a:gd name="connsiteX2994" fmla="*/ 336141 w 1534277"/>
                <a:gd name="connsiteY2994" fmla="*/ 1129800 h 1281393"/>
                <a:gd name="connsiteX2995" fmla="*/ 387883 w 1534277"/>
                <a:gd name="connsiteY2995" fmla="*/ 1077280 h 1281393"/>
                <a:gd name="connsiteX2996" fmla="*/ 396119 w 1534277"/>
                <a:gd name="connsiteY2996" fmla="*/ 1079456 h 1281393"/>
                <a:gd name="connsiteX2997" fmla="*/ 320758 w 1534277"/>
                <a:gd name="connsiteY2997" fmla="*/ 1105871 h 1281393"/>
                <a:gd name="connsiteX2998" fmla="*/ 326663 w 1534277"/>
                <a:gd name="connsiteY2998" fmla="*/ 1083030 h 1281393"/>
                <a:gd name="connsiteX2999" fmla="*/ 338006 w 1534277"/>
                <a:gd name="connsiteY2999" fmla="*/ 1076814 h 1281393"/>
                <a:gd name="connsiteX3000" fmla="*/ 320758 w 1534277"/>
                <a:gd name="connsiteY3000" fmla="*/ 1105871 h 1281393"/>
                <a:gd name="connsiteX3001" fmla="*/ 543888 w 1534277"/>
                <a:gd name="connsiteY3001" fmla="*/ 944273 h 1281393"/>
                <a:gd name="connsiteX3002" fmla="*/ 520425 w 1534277"/>
                <a:gd name="connsiteY3002" fmla="*/ 979234 h 1281393"/>
                <a:gd name="connsiteX3003" fmla="*/ 513743 w 1534277"/>
                <a:gd name="connsiteY3003" fmla="*/ 983429 h 1281393"/>
                <a:gd name="connsiteX3004" fmla="*/ 543888 w 1534277"/>
                <a:gd name="connsiteY3004" fmla="*/ 944273 h 1281393"/>
                <a:gd name="connsiteX3005" fmla="*/ 521823 w 1534277"/>
                <a:gd name="connsiteY3005" fmla="*/ 945050 h 1281393"/>
                <a:gd name="connsiteX3006" fmla="*/ 491524 w 1534277"/>
                <a:gd name="connsiteY3006" fmla="*/ 997414 h 1281393"/>
                <a:gd name="connsiteX3007" fmla="*/ 479093 w 1534277"/>
                <a:gd name="connsiteY3007" fmla="*/ 1005183 h 1281393"/>
                <a:gd name="connsiteX3008" fmla="*/ 521823 w 1534277"/>
                <a:gd name="connsiteY3008" fmla="*/ 945050 h 1281393"/>
                <a:gd name="connsiteX3009" fmla="*/ 436052 w 1534277"/>
                <a:gd name="connsiteY3009" fmla="*/ 1018857 h 1281393"/>
                <a:gd name="connsiteX3010" fmla="*/ 475830 w 1534277"/>
                <a:gd name="connsiteY3010" fmla="*/ 973640 h 1281393"/>
                <a:gd name="connsiteX3011" fmla="*/ 452057 w 1534277"/>
                <a:gd name="connsiteY3011" fmla="*/ 1022275 h 1281393"/>
                <a:gd name="connsiteX3012" fmla="*/ 420048 w 1534277"/>
                <a:gd name="connsiteY3012" fmla="*/ 1043562 h 1281393"/>
                <a:gd name="connsiteX3013" fmla="*/ 436052 w 1534277"/>
                <a:gd name="connsiteY3013" fmla="*/ 1018857 h 1281393"/>
                <a:gd name="connsiteX3014" fmla="*/ 366596 w 1534277"/>
                <a:gd name="connsiteY3014" fmla="*/ 1061742 h 1281393"/>
                <a:gd name="connsiteX3015" fmla="*/ 376696 w 1534277"/>
                <a:gd name="connsiteY3015" fmla="*/ 1056148 h 1281393"/>
                <a:gd name="connsiteX3016" fmla="*/ 357584 w 1534277"/>
                <a:gd name="connsiteY3016" fmla="*/ 1084894 h 1281393"/>
                <a:gd name="connsiteX3017" fmla="*/ 366596 w 1534277"/>
                <a:gd name="connsiteY3017" fmla="*/ 1061742 h 1281393"/>
                <a:gd name="connsiteX3018" fmla="*/ 395653 w 1534277"/>
                <a:gd name="connsiteY3018" fmla="*/ 1043873 h 1281393"/>
                <a:gd name="connsiteX3019" fmla="*/ 409637 w 1534277"/>
                <a:gd name="connsiteY3019" fmla="*/ 1032686 h 1281393"/>
                <a:gd name="connsiteX3020" fmla="*/ 416474 w 1534277"/>
                <a:gd name="connsiteY3020" fmla="*/ 1024295 h 1281393"/>
                <a:gd name="connsiteX3021" fmla="*/ 396430 w 1534277"/>
                <a:gd name="connsiteY3021" fmla="*/ 1060965 h 1281393"/>
                <a:gd name="connsiteX3022" fmla="*/ 364576 w 1534277"/>
                <a:gd name="connsiteY3022" fmla="*/ 1090333 h 1281393"/>
                <a:gd name="connsiteX3023" fmla="*/ 395653 w 1534277"/>
                <a:gd name="connsiteY3023" fmla="*/ 1043873 h 1281393"/>
                <a:gd name="connsiteX3024" fmla="*/ 585375 w 1534277"/>
                <a:gd name="connsiteY3024" fmla="*/ 1048224 h 1281393"/>
                <a:gd name="connsiteX3025" fmla="*/ 573255 w 1534277"/>
                <a:gd name="connsiteY3025" fmla="*/ 1129489 h 1281393"/>
                <a:gd name="connsiteX3026" fmla="*/ 573721 w 1534277"/>
                <a:gd name="connsiteY3026" fmla="*/ 1129334 h 1281393"/>
                <a:gd name="connsiteX3027" fmla="*/ 574964 w 1534277"/>
                <a:gd name="connsiteY3027" fmla="*/ 1127003 h 1281393"/>
                <a:gd name="connsiteX3028" fmla="*/ 585841 w 1534277"/>
                <a:gd name="connsiteY3028" fmla="*/ 1118146 h 1281393"/>
                <a:gd name="connsiteX3029" fmla="*/ 593765 w 1534277"/>
                <a:gd name="connsiteY3029" fmla="*/ 1049467 h 1281393"/>
                <a:gd name="connsiteX3030" fmla="*/ 585375 w 1534277"/>
                <a:gd name="connsiteY3030" fmla="*/ 1048224 h 1281393"/>
                <a:gd name="connsiteX3031" fmla="*/ 561757 w 1534277"/>
                <a:gd name="connsiteY3031" fmla="*/ 1155438 h 1281393"/>
                <a:gd name="connsiteX3032" fmla="*/ 574498 w 1534277"/>
                <a:gd name="connsiteY3032" fmla="*/ 1149844 h 1281393"/>
                <a:gd name="connsiteX3033" fmla="*/ 579470 w 1534277"/>
                <a:gd name="connsiteY3033" fmla="*/ 1138501 h 1281393"/>
                <a:gd name="connsiteX3034" fmla="*/ 581024 w 1534277"/>
                <a:gd name="connsiteY3034" fmla="*/ 1134150 h 1281393"/>
                <a:gd name="connsiteX3035" fmla="*/ 569060 w 1534277"/>
                <a:gd name="connsiteY3035" fmla="*/ 1140210 h 1281393"/>
                <a:gd name="connsiteX3036" fmla="*/ 561757 w 1534277"/>
                <a:gd name="connsiteY3036" fmla="*/ 1155438 h 1281393"/>
                <a:gd name="connsiteX3037" fmla="*/ 455475 w 1534277"/>
                <a:gd name="connsiteY3037" fmla="*/ 1218834 h 1281393"/>
                <a:gd name="connsiteX3038" fmla="*/ 506285 w 1534277"/>
                <a:gd name="connsiteY3038" fmla="*/ 1206403 h 1281393"/>
                <a:gd name="connsiteX3039" fmla="*/ 517783 w 1534277"/>
                <a:gd name="connsiteY3039" fmla="*/ 1191953 h 1281393"/>
                <a:gd name="connsiteX3040" fmla="*/ 435120 w 1534277"/>
                <a:gd name="connsiteY3040" fmla="*/ 1219456 h 1281393"/>
                <a:gd name="connsiteX3041" fmla="*/ 449881 w 1534277"/>
                <a:gd name="connsiteY3041" fmla="*/ 1199877 h 1281393"/>
                <a:gd name="connsiteX3042" fmla="*/ 482978 w 1534277"/>
                <a:gd name="connsiteY3042" fmla="*/ 1186514 h 1281393"/>
                <a:gd name="connsiteX3043" fmla="*/ 464332 w 1534277"/>
                <a:gd name="connsiteY3043" fmla="*/ 1203917 h 1281393"/>
                <a:gd name="connsiteX3044" fmla="*/ 468061 w 1534277"/>
                <a:gd name="connsiteY3044" fmla="*/ 1208423 h 1281393"/>
                <a:gd name="connsiteX3045" fmla="*/ 560980 w 1534277"/>
                <a:gd name="connsiteY3045" fmla="*/ 1048845 h 1281393"/>
                <a:gd name="connsiteX3046" fmla="*/ 555075 w 1534277"/>
                <a:gd name="connsiteY3046" fmla="*/ 1046515 h 1281393"/>
                <a:gd name="connsiteX3047" fmla="*/ 521202 w 1534277"/>
                <a:gd name="connsiteY3047" fmla="*/ 1131043 h 1281393"/>
                <a:gd name="connsiteX3048" fmla="*/ 486085 w 1534277"/>
                <a:gd name="connsiteY3048" fmla="*/ 1182941 h 1281393"/>
                <a:gd name="connsiteX3049" fmla="*/ 479248 w 1534277"/>
                <a:gd name="connsiteY3049" fmla="*/ 1177192 h 1281393"/>
                <a:gd name="connsiteX3050" fmla="*/ 461224 w 1534277"/>
                <a:gd name="connsiteY3050" fmla="*/ 1184650 h 1281393"/>
                <a:gd name="connsiteX3051" fmla="*/ 507994 w 1534277"/>
                <a:gd name="connsiteY3051" fmla="*/ 1114261 h 1281393"/>
                <a:gd name="connsiteX3052" fmla="*/ 502401 w 1534277"/>
                <a:gd name="connsiteY3052" fmla="*/ 1110066 h 1281393"/>
                <a:gd name="connsiteX3053" fmla="*/ 449726 w 1534277"/>
                <a:gd name="connsiteY3053" fmla="*/ 1189311 h 1281393"/>
                <a:gd name="connsiteX3054" fmla="*/ 427661 w 1534277"/>
                <a:gd name="connsiteY3054" fmla="*/ 1198168 h 1281393"/>
                <a:gd name="connsiteX3055" fmla="*/ 490902 w 1534277"/>
                <a:gd name="connsiteY3055" fmla="*/ 1106958 h 1281393"/>
                <a:gd name="connsiteX3056" fmla="*/ 486085 w 1534277"/>
                <a:gd name="connsiteY3056" fmla="*/ 1103540 h 1281393"/>
                <a:gd name="connsiteX3057" fmla="*/ 416940 w 1534277"/>
                <a:gd name="connsiteY3057" fmla="*/ 1202674 h 1281393"/>
                <a:gd name="connsiteX3058" fmla="*/ 405597 w 1534277"/>
                <a:gd name="connsiteY3058" fmla="*/ 1207336 h 1281393"/>
                <a:gd name="connsiteX3059" fmla="*/ 406374 w 1534277"/>
                <a:gd name="connsiteY3059" fmla="*/ 1216348 h 1281393"/>
                <a:gd name="connsiteX3060" fmla="*/ 410725 w 1534277"/>
                <a:gd name="connsiteY3060" fmla="*/ 1219456 h 1281393"/>
                <a:gd name="connsiteX3061" fmla="*/ 415075 w 1534277"/>
                <a:gd name="connsiteY3061" fmla="*/ 1214017 h 1281393"/>
                <a:gd name="connsiteX3062" fmla="*/ 439315 w 1534277"/>
                <a:gd name="connsiteY3062" fmla="*/ 1204228 h 1281393"/>
                <a:gd name="connsiteX3063" fmla="*/ 427351 w 1534277"/>
                <a:gd name="connsiteY3063" fmla="*/ 1221320 h 1281393"/>
                <a:gd name="connsiteX3064" fmla="*/ 403733 w 1534277"/>
                <a:gd name="connsiteY3064" fmla="*/ 1227380 h 1281393"/>
                <a:gd name="connsiteX3065" fmla="*/ 404820 w 1534277"/>
                <a:gd name="connsiteY3065" fmla="*/ 1234683 h 1281393"/>
                <a:gd name="connsiteX3066" fmla="*/ 419892 w 1534277"/>
                <a:gd name="connsiteY3066" fmla="*/ 1232042 h 1281393"/>
                <a:gd name="connsiteX3067" fmla="*/ 418805 w 1534277"/>
                <a:gd name="connsiteY3067" fmla="*/ 1233440 h 1281393"/>
                <a:gd name="connsiteX3068" fmla="*/ 422223 w 1534277"/>
                <a:gd name="connsiteY3068" fmla="*/ 1235926 h 1281393"/>
                <a:gd name="connsiteX3069" fmla="*/ 426108 w 1534277"/>
                <a:gd name="connsiteY3069" fmla="*/ 1230799 h 1281393"/>
                <a:gd name="connsiteX3070" fmla="*/ 452367 w 1534277"/>
                <a:gd name="connsiteY3070" fmla="*/ 1224117 h 1281393"/>
                <a:gd name="connsiteX3071" fmla="*/ 455475 w 1534277"/>
                <a:gd name="connsiteY3071" fmla="*/ 1218834 h 1281393"/>
                <a:gd name="connsiteX3072" fmla="*/ 568904 w 1534277"/>
                <a:gd name="connsiteY3072" fmla="*/ 1140366 h 1281393"/>
                <a:gd name="connsiteX3073" fmla="*/ 571390 w 1534277"/>
                <a:gd name="connsiteY3073" fmla="*/ 1134461 h 1281393"/>
                <a:gd name="connsiteX3074" fmla="*/ 573100 w 1534277"/>
                <a:gd name="connsiteY3074" fmla="*/ 1129489 h 1281393"/>
                <a:gd name="connsiteX3075" fmla="*/ 553366 w 1534277"/>
                <a:gd name="connsiteY3075" fmla="*/ 1139278 h 1281393"/>
                <a:gd name="connsiteX3076" fmla="*/ 549481 w 1534277"/>
                <a:gd name="connsiteY3076" fmla="*/ 1149689 h 1281393"/>
                <a:gd name="connsiteX3077" fmla="*/ 568904 w 1534277"/>
                <a:gd name="connsiteY3077" fmla="*/ 1140366 h 1281393"/>
                <a:gd name="connsiteX3078" fmla="*/ 544043 w 1534277"/>
                <a:gd name="connsiteY3078" fmla="*/ 1163052 h 1281393"/>
                <a:gd name="connsiteX3079" fmla="*/ 549637 w 1534277"/>
                <a:gd name="connsiteY3079" fmla="*/ 1149533 h 1281393"/>
                <a:gd name="connsiteX3080" fmla="*/ 549481 w 1534277"/>
                <a:gd name="connsiteY3080" fmla="*/ 1149533 h 1281393"/>
                <a:gd name="connsiteX3081" fmla="*/ 546374 w 1534277"/>
                <a:gd name="connsiteY3081" fmla="*/ 1142697 h 1281393"/>
                <a:gd name="connsiteX3082" fmla="*/ 553521 w 1534277"/>
                <a:gd name="connsiteY3082" fmla="*/ 1139278 h 1281393"/>
                <a:gd name="connsiteX3083" fmla="*/ 576673 w 1534277"/>
                <a:gd name="connsiteY3083" fmla="*/ 1048535 h 1281393"/>
                <a:gd name="connsiteX3084" fmla="*/ 570769 w 1534277"/>
                <a:gd name="connsiteY3084" fmla="*/ 1047758 h 1281393"/>
                <a:gd name="connsiteX3085" fmla="*/ 532389 w 1534277"/>
                <a:gd name="connsiteY3085" fmla="*/ 1167869 h 1281393"/>
                <a:gd name="connsiteX3086" fmla="*/ 544043 w 1534277"/>
                <a:gd name="connsiteY3086" fmla="*/ 1163052 h 1281393"/>
                <a:gd name="connsiteX3087" fmla="*/ 538449 w 1534277"/>
                <a:gd name="connsiteY3087" fmla="*/ 1173929 h 1281393"/>
                <a:gd name="connsiteX3088" fmla="*/ 554764 w 1534277"/>
                <a:gd name="connsiteY3088" fmla="*/ 1167247 h 1281393"/>
                <a:gd name="connsiteX3089" fmla="*/ 561757 w 1534277"/>
                <a:gd name="connsiteY3089" fmla="*/ 1155438 h 1281393"/>
                <a:gd name="connsiteX3090" fmla="*/ 544043 w 1534277"/>
                <a:gd name="connsiteY3090" fmla="*/ 1163052 h 1281393"/>
                <a:gd name="connsiteX3091" fmla="*/ 549948 w 1534277"/>
                <a:gd name="connsiteY3091" fmla="*/ 1188534 h 1281393"/>
                <a:gd name="connsiteX3092" fmla="*/ 568438 w 1534277"/>
                <a:gd name="connsiteY3092" fmla="*/ 1161342 h 1281393"/>
                <a:gd name="connsiteX3093" fmla="*/ 554764 w 1534277"/>
                <a:gd name="connsiteY3093" fmla="*/ 1167247 h 1281393"/>
                <a:gd name="connsiteX3094" fmla="*/ 544665 w 1534277"/>
                <a:gd name="connsiteY3094" fmla="*/ 1182630 h 1281393"/>
                <a:gd name="connsiteX3095" fmla="*/ 549948 w 1534277"/>
                <a:gd name="connsiteY3095" fmla="*/ 1188534 h 1281393"/>
                <a:gd name="connsiteX3096" fmla="*/ 432012 w 1534277"/>
                <a:gd name="connsiteY3096" fmla="*/ 932774 h 1281393"/>
                <a:gd name="connsiteX3097" fmla="*/ 480025 w 1534277"/>
                <a:gd name="connsiteY3097" fmla="*/ 902164 h 1281393"/>
                <a:gd name="connsiteX3098" fmla="*/ 477695 w 1534277"/>
                <a:gd name="connsiteY3098" fmla="*/ 896726 h 1281393"/>
                <a:gd name="connsiteX3099" fmla="*/ 441180 w 1534277"/>
                <a:gd name="connsiteY3099" fmla="*/ 919256 h 1281393"/>
                <a:gd name="connsiteX3100" fmla="*/ 418339 w 1534277"/>
                <a:gd name="connsiteY3100" fmla="*/ 930288 h 1281393"/>
                <a:gd name="connsiteX3101" fmla="*/ 401246 w 1534277"/>
                <a:gd name="connsiteY3101" fmla="*/ 930133 h 1281393"/>
                <a:gd name="connsiteX3102" fmla="*/ 398450 w 1534277"/>
                <a:gd name="connsiteY3102" fmla="*/ 913662 h 1281393"/>
                <a:gd name="connsiteX3103" fmla="*/ 412279 w 1534277"/>
                <a:gd name="connsiteY3103" fmla="*/ 898590 h 1281393"/>
                <a:gd name="connsiteX3104" fmla="*/ 463555 w 1534277"/>
                <a:gd name="connsiteY3104" fmla="*/ 870311 h 1281393"/>
                <a:gd name="connsiteX3105" fmla="*/ 512500 w 1534277"/>
                <a:gd name="connsiteY3105" fmla="*/ 852597 h 1281393"/>
                <a:gd name="connsiteX3106" fmla="*/ 511879 w 1534277"/>
                <a:gd name="connsiteY3106" fmla="*/ 848246 h 1281393"/>
                <a:gd name="connsiteX3107" fmla="*/ 464332 w 1534277"/>
                <a:gd name="connsiteY3107" fmla="*/ 864872 h 1281393"/>
                <a:gd name="connsiteX3108" fmla="*/ 407772 w 1534277"/>
                <a:gd name="connsiteY3108" fmla="*/ 894861 h 1281393"/>
                <a:gd name="connsiteX3109" fmla="*/ 393477 w 1534277"/>
                <a:gd name="connsiteY3109" fmla="*/ 930599 h 1281393"/>
                <a:gd name="connsiteX3110" fmla="*/ 432012 w 1534277"/>
                <a:gd name="connsiteY3110" fmla="*/ 932774 h 1281393"/>
                <a:gd name="connsiteX3111" fmla="*/ 548705 w 1534277"/>
                <a:gd name="connsiteY3111" fmla="*/ 1190399 h 1281393"/>
                <a:gd name="connsiteX3112" fmla="*/ 549481 w 1534277"/>
                <a:gd name="connsiteY3112" fmla="*/ 1190088 h 1281393"/>
                <a:gd name="connsiteX3113" fmla="*/ 550103 w 1534277"/>
                <a:gd name="connsiteY3113" fmla="*/ 1188690 h 1281393"/>
                <a:gd name="connsiteX3114" fmla="*/ 548705 w 1534277"/>
                <a:gd name="connsiteY3114" fmla="*/ 1190399 h 1281393"/>
                <a:gd name="connsiteX3115" fmla="*/ 510791 w 1534277"/>
                <a:gd name="connsiteY3115" fmla="*/ 1176570 h 1281393"/>
                <a:gd name="connsiteX3116" fmla="*/ 513899 w 1534277"/>
                <a:gd name="connsiteY3116" fmla="*/ 1183407 h 1281393"/>
                <a:gd name="connsiteX3117" fmla="*/ 526329 w 1534277"/>
                <a:gd name="connsiteY3117" fmla="*/ 1178590 h 1281393"/>
                <a:gd name="connsiteX3118" fmla="*/ 532389 w 1534277"/>
                <a:gd name="connsiteY3118" fmla="*/ 1167713 h 1281393"/>
                <a:gd name="connsiteX3119" fmla="*/ 510791 w 1534277"/>
                <a:gd name="connsiteY3119" fmla="*/ 1176570 h 1281393"/>
                <a:gd name="connsiteX3120" fmla="*/ 526485 w 1534277"/>
                <a:gd name="connsiteY3120" fmla="*/ 1178745 h 1281393"/>
                <a:gd name="connsiteX3121" fmla="*/ 517783 w 1534277"/>
                <a:gd name="connsiteY3121" fmla="*/ 1191797 h 1281393"/>
                <a:gd name="connsiteX3122" fmla="*/ 530680 w 1534277"/>
                <a:gd name="connsiteY3122" fmla="*/ 1187136 h 1281393"/>
                <a:gd name="connsiteX3123" fmla="*/ 538449 w 1534277"/>
                <a:gd name="connsiteY3123" fmla="*/ 1173929 h 1281393"/>
                <a:gd name="connsiteX3124" fmla="*/ 526485 w 1534277"/>
                <a:gd name="connsiteY3124" fmla="*/ 1178745 h 1281393"/>
                <a:gd name="connsiteX3125" fmla="*/ 428594 w 1534277"/>
                <a:gd name="connsiteY3125" fmla="*/ 1127935 h 1281393"/>
                <a:gd name="connsiteX3126" fmla="*/ 395808 w 1534277"/>
                <a:gd name="connsiteY3126" fmla="*/ 1184961 h 1281393"/>
                <a:gd name="connsiteX3127" fmla="*/ 355564 w 1534277"/>
                <a:gd name="connsiteY3127" fmla="*/ 1236237 h 1281393"/>
                <a:gd name="connsiteX3128" fmla="*/ 359915 w 1534277"/>
                <a:gd name="connsiteY3128" fmla="*/ 1240432 h 1281393"/>
                <a:gd name="connsiteX3129" fmla="*/ 436207 w 1534277"/>
                <a:gd name="connsiteY3129" fmla="*/ 1130732 h 1281393"/>
                <a:gd name="connsiteX3130" fmla="*/ 428594 w 1534277"/>
                <a:gd name="connsiteY3130" fmla="*/ 1127935 h 1281393"/>
                <a:gd name="connsiteX3131" fmla="*/ 344843 w 1534277"/>
                <a:gd name="connsiteY3131" fmla="*/ 999744 h 1281393"/>
                <a:gd name="connsiteX3132" fmla="*/ 388039 w 1534277"/>
                <a:gd name="connsiteY3132" fmla="*/ 972552 h 1281393"/>
                <a:gd name="connsiteX3133" fmla="*/ 384776 w 1534277"/>
                <a:gd name="connsiteY3133" fmla="*/ 967269 h 1281393"/>
                <a:gd name="connsiteX3134" fmla="*/ 345775 w 1534277"/>
                <a:gd name="connsiteY3134" fmla="*/ 991665 h 1281393"/>
                <a:gd name="connsiteX3135" fmla="*/ 304132 w 1534277"/>
                <a:gd name="connsiteY3135" fmla="*/ 996637 h 1281393"/>
                <a:gd name="connsiteX3136" fmla="*/ 301180 w 1534277"/>
                <a:gd name="connsiteY3136" fmla="*/ 1000677 h 1281393"/>
                <a:gd name="connsiteX3137" fmla="*/ 344843 w 1534277"/>
                <a:gd name="connsiteY3137" fmla="*/ 999744 h 1281393"/>
                <a:gd name="connsiteX3138" fmla="*/ 356652 w 1534277"/>
                <a:gd name="connsiteY3138" fmla="*/ 1194905 h 1281393"/>
                <a:gd name="connsiteX3139" fmla="*/ 375764 w 1534277"/>
                <a:gd name="connsiteY3139" fmla="*/ 1176259 h 1281393"/>
                <a:gd name="connsiteX3140" fmla="*/ 376230 w 1534277"/>
                <a:gd name="connsiteY3140" fmla="*/ 1170510 h 1281393"/>
                <a:gd name="connsiteX3141" fmla="*/ 370636 w 1534277"/>
                <a:gd name="connsiteY3141" fmla="*/ 1169889 h 1281393"/>
                <a:gd name="connsiteX3142" fmla="*/ 351524 w 1534277"/>
                <a:gd name="connsiteY3142" fmla="*/ 1188534 h 1281393"/>
                <a:gd name="connsiteX3143" fmla="*/ 350902 w 1534277"/>
                <a:gd name="connsiteY3143" fmla="*/ 1194284 h 1281393"/>
                <a:gd name="connsiteX3144" fmla="*/ 356652 w 1534277"/>
                <a:gd name="connsiteY3144" fmla="*/ 1194905 h 1281393"/>
                <a:gd name="connsiteX3145" fmla="*/ 314854 w 1534277"/>
                <a:gd name="connsiteY3145" fmla="*/ 1192730 h 1281393"/>
                <a:gd name="connsiteX3146" fmla="*/ 307085 w 1534277"/>
                <a:gd name="connsiteY3146" fmla="*/ 1203296 h 1281393"/>
                <a:gd name="connsiteX3147" fmla="*/ 307551 w 1534277"/>
                <a:gd name="connsiteY3147" fmla="*/ 1206870 h 1281393"/>
                <a:gd name="connsiteX3148" fmla="*/ 311124 w 1534277"/>
                <a:gd name="connsiteY3148" fmla="*/ 1206403 h 1281393"/>
                <a:gd name="connsiteX3149" fmla="*/ 318894 w 1534277"/>
                <a:gd name="connsiteY3149" fmla="*/ 1195837 h 1281393"/>
                <a:gd name="connsiteX3150" fmla="*/ 318427 w 1534277"/>
                <a:gd name="connsiteY3150" fmla="*/ 1192264 h 1281393"/>
                <a:gd name="connsiteX3151" fmla="*/ 314854 w 1534277"/>
                <a:gd name="connsiteY3151" fmla="*/ 1192730 h 1281393"/>
                <a:gd name="connsiteX3152" fmla="*/ 1230213 w 1534277"/>
                <a:gd name="connsiteY3152" fmla="*/ 640810 h 1281393"/>
                <a:gd name="connsiteX3153" fmla="*/ 1025574 w 1534277"/>
                <a:gd name="connsiteY3153" fmla="*/ 576793 h 1281393"/>
                <a:gd name="connsiteX3154" fmla="*/ 896451 w 1534277"/>
                <a:gd name="connsiteY3154" fmla="*/ 570111 h 1281393"/>
                <a:gd name="connsiteX3155" fmla="*/ 896295 w 1534277"/>
                <a:gd name="connsiteY3155" fmla="*/ 569956 h 1281393"/>
                <a:gd name="connsiteX3156" fmla="*/ 894897 w 1534277"/>
                <a:gd name="connsiteY3156" fmla="*/ 570577 h 1281393"/>
                <a:gd name="connsiteX3157" fmla="*/ 823421 w 1534277"/>
                <a:gd name="connsiteY3157" fmla="*/ 617192 h 1281393"/>
                <a:gd name="connsiteX3158" fmla="*/ 828238 w 1534277"/>
                <a:gd name="connsiteY3158" fmla="*/ 623252 h 1281393"/>
                <a:gd name="connsiteX3159" fmla="*/ 910746 w 1534277"/>
                <a:gd name="connsiteY3159" fmla="*/ 576948 h 1281393"/>
                <a:gd name="connsiteX3160" fmla="*/ 917272 w 1534277"/>
                <a:gd name="connsiteY3160" fmla="*/ 578657 h 1281393"/>
                <a:gd name="connsiteX3161" fmla="*/ 836629 w 1534277"/>
                <a:gd name="connsiteY3161" fmla="*/ 622320 h 1281393"/>
                <a:gd name="connsiteX3162" fmla="*/ 839425 w 1534277"/>
                <a:gd name="connsiteY3162" fmla="*/ 627137 h 1281393"/>
                <a:gd name="connsiteX3163" fmla="*/ 919447 w 1534277"/>
                <a:gd name="connsiteY3163" fmla="*/ 585183 h 1281393"/>
                <a:gd name="connsiteX3164" fmla="*/ 856362 w 1534277"/>
                <a:gd name="connsiteY3164" fmla="*/ 628224 h 1281393"/>
                <a:gd name="connsiteX3165" fmla="*/ 860713 w 1534277"/>
                <a:gd name="connsiteY3165" fmla="*/ 633507 h 1281393"/>
                <a:gd name="connsiteX3166" fmla="*/ 954098 w 1534277"/>
                <a:gd name="connsiteY3166" fmla="*/ 592797 h 1281393"/>
                <a:gd name="connsiteX3167" fmla="*/ 958293 w 1534277"/>
                <a:gd name="connsiteY3167" fmla="*/ 594817 h 1281393"/>
                <a:gd name="connsiteX3168" fmla="*/ 911678 w 1534277"/>
                <a:gd name="connsiteY3168" fmla="*/ 617037 h 1281393"/>
                <a:gd name="connsiteX3169" fmla="*/ 859936 w 1534277"/>
                <a:gd name="connsiteY3169" fmla="*/ 635838 h 1281393"/>
                <a:gd name="connsiteX3170" fmla="*/ 863044 w 1534277"/>
                <a:gd name="connsiteY3170" fmla="*/ 642830 h 1281393"/>
                <a:gd name="connsiteX3171" fmla="*/ 891012 w 1534277"/>
                <a:gd name="connsiteY3171" fmla="*/ 629934 h 1281393"/>
                <a:gd name="connsiteX3172" fmla="*/ 897072 w 1534277"/>
                <a:gd name="connsiteY3172" fmla="*/ 634440 h 1281393"/>
                <a:gd name="connsiteX3173" fmla="*/ 941823 w 1534277"/>
                <a:gd name="connsiteY3173" fmla="*/ 620766 h 1281393"/>
                <a:gd name="connsiteX3174" fmla="*/ 957827 w 1534277"/>
                <a:gd name="connsiteY3174" fmla="*/ 622786 h 1281393"/>
                <a:gd name="connsiteX3175" fmla="*/ 946795 w 1534277"/>
                <a:gd name="connsiteY3175" fmla="*/ 629157 h 1281393"/>
                <a:gd name="connsiteX3176" fmla="*/ 950369 w 1534277"/>
                <a:gd name="connsiteY3176" fmla="*/ 637392 h 1281393"/>
                <a:gd name="connsiteX3177" fmla="*/ 979891 w 1534277"/>
                <a:gd name="connsiteY3177" fmla="*/ 628691 h 1281393"/>
                <a:gd name="connsiteX3178" fmla="*/ 1005840 w 1534277"/>
                <a:gd name="connsiteY3178" fmla="*/ 639101 h 1281393"/>
                <a:gd name="connsiteX3179" fmla="*/ 985796 w 1534277"/>
                <a:gd name="connsiteY3179" fmla="*/ 647803 h 1281393"/>
                <a:gd name="connsiteX3180" fmla="*/ 976162 w 1534277"/>
                <a:gd name="connsiteY3180" fmla="*/ 656349 h 1281393"/>
                <a:gd name="connsiteX3181" fmla="*/ 974919 w 1534277"/>
                <a:gd name="connsiteY3181" fmla="*/ 661476 h 1281393"/>
                <a:gd name="connsiteX3182" fmla="*/ 977094 w 1534277"/>
                <a:gd name="connsiteY3182" fmla="*/ 666449 h 1281393"/>
                <a:gd name="connsiteX3183" fmla="*/ 993876 w 1534277"/>
                <a:gd name="connsiteY3183" fmla="*/ 678568 h 1281393"/>
                <a:gd name="connsiteX3184" fmla="*/ 1019203 w 1534277"/>
                <a:gd name="connsiteY3184" fmla="*/ 678879 h 1281393"/>
                <a:gd name="connsiteX3185" fmla="*/ 1018115 w 1534277"/>
                <a:gd name="connsiteY3185" fmla="*/ 671887 h 1281393"/>
                <a:gd name="connsiteX3186" fmla="*/ 980668 w 1534277"/>
                <a:gd name="connsiteY3186" fmla="*/ 660078 h 1281393"/>
                <a:gd name="connsiteX3187" fmla="*/ 1011589 w 1534277"/>
                <a:gd name="connsiteY3187" fmla="*/ 641587 h 1281393"/>
                <a:gd name="connsiteX3188" fmla="*/ 1035208 w 1534277"/>
                <a:gd name="connsiteY3188" fmla="*/ 651532 h 1281393"/>
                <a:gd name="connsiteX3189" fmla="*/ 1038315 w 1534277"/>
                <a:gd name="connsiteY3189" fmla="*/ 654795 h 1281393"/>
                <a:gd name="connsiteX3190" fmla="*/ 1041578 w 1534277"/>
                <a:gd name="connsiteY3190" fmla="*/ 654795 h 1281393"/>
                <a:gd name="connsiteX3191" fmla="*/ 1053387 w 1534277"/>
                <a:gd name="connsiteY3191" fmla="*/ 663496 h 1281393"/>
                <a:gd name="connsiteX3192" fmla="*/ 1056650 w 1534277"/>
                <a:gd name="connsiteY3192" fmla="*/ 660233 h 1281393"/>
                <a:gd name="connsiteX3193" fmla="*/ 1056184 w 1534277"/>
                <a:gd name="connsiteY3193" fmla="*/ 659146 h 1281393"/>
                <a:gd name="connsiteX3194" fmla="*/ 1086950 w 1534277"/>
                <a:gd name="connsiteY3194" fmla="*/ 666759 h 1281393"/>
                <a:gd name="connsiteX3195" fmla="*/ 1176606 w 1534277"/>
                <a:gd name="connsiteY3195" fmla="*/ 654484 h 1281393"/>
                <a:gd name="connsiteX3196" fmla="*/ 1154852 w 1534277"/>
                <a:gd name="connsiteY3196" fmla="*/ 650755 h 1281393"/>
                <a:gd name="connsiteX3197" fmla="*/ 1202865 w 1534277"/>
                <a:gd name="connsiteY3197" fmla="*/ 636770 h 1281393"/>
                <a:gd name="connsiteX3198" fmla="*/ 1220113 w 1534277"/>
                <a:gd name="connsiteY3198" fmla="*/ 649046 h 1281393"/>
                <a:gd name="connsiteX3199" fmla="*/ 1230213 w 1534277"/>
                <a:gd name="connsiteY3199" fmla="*/ 640810 h 1281393"/>
                <a:gd name="connsiteX3200" fmla="*/ 1066750 w 1534277"/>
                <a:gd name="connsiteY3200" fmla="*/ 610355 h 1281393"/>
                <a:gd name="connsiteX3201" fmla="*/ 1095341 w 1534277"/>
                <a:gd name="connsiteY3201" fmla="*/ 612842 h 1281393"/>
                <a:gd name="connsiteX3202" fmla="*/ 1059758 w 1534277"/>
                <a:gd name="connsiteY3202" fmla="*/ 616726 h 1281393"/>
                <a:gd name="connsiteX3203" fmla="*/ 1058360 w 1534277"/>
                <a:gd name="connsiteY3203" fmla="*/ 615172 h 1281393"/>
                <a:gd name="connsiteX3204" fmla="*/ 1066750 w 1534277"/>
                <a:gd name="connsiteY3204" fmla="*/ 610355 h 1281393"/>
                <a:gd name="connsiteX3205" fmla="*/ 904842 w 1534277"/>
                <a:gd name="connsiteY3205" fmla="*/ 602586 h 1281393"/>
                <a:gd name="connsiteX3206" fmla="*/ 930946 w 1534277"/>
                <a:gd name="connsiteY3206" fmla="*/ 583319 h 1281393"/>
                <a:gd name="connsiteX3207" fmla="*/ 943687 w 1534277"/>
                <a:gd name="connsiteY3207" fmla="*/ 588291 h 1281393"/>
                <a:gd name="connsiteX3208" fmla="*/ 904842 w 1534277"/>
                <a:gd name="connsiteY3208" fmla="*/ 602586 h 1281393"/>
                <a:gd name="connsiteX3209" fmla="*/ 950213 w 1534277"/>
                <a:gd name="connsiteY3209" fmla="*/ 586271 h 1281393"/>
                <a:gd name="connsiteX3210" fmla="*/ 934364 w 1534277"/>
                <a:gd name="connsiteY3210" fmla="*/ 580056 h 1281393"/>
                <a:gd name="connsiteX3211" fmla="*/ 936850 w 1534277"/>
                <a:gd name="connsiteY3211" fmla="*/ 577570 h 1281393"/>
                <a:gd name="connsiteX3212" fmla="*/ 932810 w 1534277"/>
                <a:gd name="connsiteY3212" fmla="*/ 572753 h 1281393"/>
                <a:gd name="connsiteX3213" fmla="*/ 923021 w 1534277"/>
                <a:gd name="connsiteY3213" fmla="*/ 576482 h 1281393"/>
                <a:gd name="connsiteX3214" fmla="*/ 918671 w 1534277"/>
                <a:gd name="connsiteY3214" fmla="*/ 575084 h 1281393"/>
                <a:gd name="connsiteX3215" fmla="*/ 981134 w 1534277"/>
                <a:gd name="connsiteY3215" fmla="*/ 575860 h 1281393"/>
                <a:gd name="connsiteX3216" fmla="*/ 950213 w 1534277"/>
                <a:gd name="connsiteY3216" fmla="*/ 586271 h 1281393"/>
                <a:gd name="connsiteX3217" fmla="*/ 978493 w 1534277"/>
                <a:gd name="connsiteY3217" fmla="*/ 599634 h 1281393"/>
                <a:gd name="connsiteX3218" fmla="*/ 976784 w 1534277"/>
                <a:gd name="connsiteY3218" fmla="*/ 598702 h 1281393"/>
                <a:gd name="connsiteX3219" fmla="*/ 971811 w 1534277"/>
                <a:gd name="connsiteY3219" fmla="*/ 596371 h 1281393"/>
                <a:gd name="connsiteX3220" fmla="*/ 982999 w 1534277"/>
                <a:gd name="connsiteY3220" fmla="*/ 588602 h 1281393"/>
                <a:gd name="connsiteX3221" fmla="*/ 990768 w 1534277"/>
                <a:gd name="connsiteY3221" fmla="*/ 595905 h 1281393"/>
                <a:gd name="connsiteX3222" fmla="*/ 978493 w 1534277"/>
                <a:gd name="connsiteY3222" fmla="*/ 599634 h 1281393"/>
                <a:gd name="connsiteX3223" fmla="*/ 997605 w 1534277"/>
                <a:gd name="connsiteY3223" fmla="*/ 593729 h 1281393"/>
                <a:gd name="connsiteX3224" fmla="*/ 987816 w 1534277"/>
                <a:gd name="connsiteY3224" fmla="*/ 584873 h 1281393"/>
                <a:gd name="connsiteX3225" fmla="*/ 993254 w 1534277"/>
                <a:gd name="connsiteY3225" fmla="*/ 580367 h 1281393"/>
                <a:gd name="connsiteX3226" fmla="*/ 1010036 w 1534277"/>
                <a:gd name="connsiteY3226" fmla="*/ 589690 h 1281393"/>
                <a:gd name="connsiteX3227" fmla="*/ 997605 w 1534277"/>
                <a:gd name="connsiteY3227" fmla="*/ 593729 h 1281393"/>
                <a:gd name="connsiteX3228" fmla="*/ 1022000 w 1534277"/>
                <a:gd name="connsiteY3228" fmla="*/ 618746 h 1281393"/>
                <a:gd name="connsiteX3229" fmla="*/ 1021223 w 1534277"/>
                <a:gd name="connsiteY3229" fmla="*/ 618125 h 1281393"/>
                <a:gd name="connsiteX3230" fmla="*/ 1018426 w 1534277"/>
                <a:gd name="connsiteY3230" fmla="*/ 615172 h 1281393"/>
                <a:gd name="connsiteX3231" fmla="*/ 1044375 w 1534277"/>
                <a:gd name="connsiteY3231" fmla="*/ 609268 h 1281393"/>
                <a:gd name="connsiteX3232" fmla="*/ 1045774 w 1534277"/>
                <a:gd name="connsiteY3232" fmla="*/ 611443 h 1281393"/>
                <a:gd name="connsiteX3233" fmla="*/ 1023865 w 1534277"/>
                <a:gd name="connsiteY3233" fmla="*/ 617814 h 1281393"/>
                <a:gd name="connsiteX3234" fmla="*/ 1022000 w 1534277"/>
                <a:gd name="connsiteY3234" fmla="*/ 618746 h 1281393"/>
                <a:gd name="connsiteX3235" fmla="*/ 1050124 w 1534277"/>
                <a:gd name="connsiteY3235" fmla="*/ 649978 h 1281393"/>
                <a:gd name="connsiteX3236" fmla="*/ 1049969 w 1534277"/>
                <a:gd name="connsiteY3236" fmla="*/ 649667 h 1281393"/>
                <a:gd name="connsiteX3237" fmla="*/ 1040180 w 1534277"/>
                <a:gd name="connsiteY3237" fmla="*/ 639257 h 1281393"/>
                <a:gd name="connsiteX3238" fmla="*/ 1028526 w 1534277"/>
                <a:gd name="connsiteY3238" fmla="*/ 626204 h 1281393"/>
                <a:gd name="connsiteX3239" fmla="*/ 1055563 w 1534277"/>
                <a:gd name="connsiteY3239" fmla="*/ 625428 h 1281393"/>
                <a:gd name="connsiteX3240" fmla="*/ 1057893 w 1534277"/>
                <a:gd name="connsiteY3240" fmla="*/ 628846 h 1281393"/>
                <a:gd name="connsiteX3241" fmla="*/ 1059758 w 1534277"/>
                <a:gd name="connsiteY3241" fmla="*/ 635372 h 1281393"/>
                <a:gd name="connsiteX3242" fmla="*/ 1063332 w 1534277"/>
                <a:gd name="connsiteY3242" fmla="*/ 636149 h 1281393"/>
                <a:gd name="connsiteX3243" fmla="*/ 1077627 w 1534277"/>
                <a:gd name="connsiteY3243" fmla="*/ 652620 h 1281393"/>
                <a:gd name="connsiteX3244" fmla="*/ 1050124 w 1534277"/>
                <a:gd name="connsiteY3244" fmla="*/ 649978 h 1281393"/>
                <a:gd name="connsiteX3245" fmla="*/ 1093942 w 1534277"/>
                <a:gd name="connsiteY3245" fmla="*/ 651998 h 1281393"/>
                <a:gd name="connsiteX3246" fmla="*/ 1088815 w 1534277"/>
                <a:gd name="connsiteY3246" fmla="*/ 652309 h 1281393"/>
                <a:gd name="connsiteX3247" fmla="*/ 1087882 w 1534277"/>
                <a:gd name="connsiteY3247" fmla="*/ 649978 h 1281393"/>
                <a:gd name="connsiteX3248" fmla="*/ 1077161 w 1534277"/>
                <a:gd name="connsiteY3248" fmla="*/ 638169 h 1281393"/>
                <a:gd name="connsiteX3249" fmla="*/ 1113054 w 1534277"/>
                <a:gd name="connsiteY3249" fmla="*/ 637858 h 1281393"/>
                <a:gd name="connsiteX3250" fmla="*/ 1093787 w 1534277"/>
                <a:gd name="connsiteY3250" fmla="*/ 644540 h 1281393"/>
                <a:gd name="connsiteX3251" fmla="*/ 1093942 w 1534277"/>
                <a:gd name="connsiteY3251" fmla="*/ 651998 h 1281393"/>
                <a:gd name="connsiteX3252" fmla="*/ 1142111 w 1534277"/>
                <a:gd name="connsiteY3252" fmla="*/ 643141 h 1281393"/>
                <a:gd name="connsiteX3253" fmla="*/ 1141800 w 1534277"/>
                <a:gd name="connsiteY3253" fmla="*/ 649823 h 1281393"/>
                <a:gd name="connsiteX3254" fmla="*/ 1104353 w 1534277"/>
                <a:gd name="connsiteY3254" fmla="*/ 651687 h 1281393"/>
                <a:gd name="connsiteX3255" fmla="*/ 1143820 w 1534277"/>
                <a:gd name="connsiteY3255" fmla="*/ 641587 h 1281393"/>
                <a:gd name="connsiteX3256" fmla="*/ 1142111 w 1534277"/>
                <a:gd name="connsiteY3256" fmla="*/ 643141 h 1281393"/>
                <a:gd name="connsiteX3257" fmla="*/ 1075762 w 1534277"/>
                <a:gd name="connsiteY3257" fmla="*/ 629312 h 1281393"/>
                <a:gd name="connsiteX3258" fmla="*/ 1118493 w 1534277"/>
                <a:gd name="connsiteY3258" fmla="*/ 617037 h 1281393"/>
                <a:gd name="connsiteX3259" fmla="*/ 1121445 w 1534277"/>
                <a:gd name="connsiteY3259" fmla="*/ 614706 h 1281393"/>
                <a:gd name="connsiteX3260" fmla="*/ 1162466 w 1534277"/>
                <a:gd name="connsiteY3260" fmla="*/ 620455 h 1281393"/>
                <a:gd name="connsiteX3261" fmla="*/ 1075762 w 1534277"/>
                <a:gd name="connsiteY3261" fmla="*/ 629312 h 1281393"/>
                <a:gd name="connsiteX3262" fmla="*/ 1157338 w 1534277"/>
                <a:gd name="connsiteY3262" fmla="*/ 641277 h 1281393"/>
                <a:gd name="connsiteX3263" fmla="*/ 1163554 w 1534277"/>
                <a:gd name="connsiteY3263" fmla="*/ 635838 h 1281393"/>
                <a:gd name="connsiteX3264" fmla="*/ 1164020 w 1534277"/>
                <a:gd name="connsiteY3264" fmla="*/ 629934 h 1281393"/>
                <a:gd name="connsiteX3265" fmla="*/ 1170235 w 1534277"/>
                <a:gd name="connsiteY3265" fmla="*/ 627603 h 1281393"/>
                <a:gd name="connsiteX3266" fmla="*/ 1172566 w 1534277"/>
                <a:gd name="connsiteY3266" fmla="*/ 623252 h 1281393"/>
                <a:gd name="connsiteX3267" fmla="*/ 1194475 w 1534277"/>
                <a:gd name="connsiteY3267" fmla="*/ 631798 h 1281393"/>
                <a:gd name="connsiteX3268" fmla="*/ 1157338 w 1534277"/>
                <a:gd name="connsiteY3268" fmla="*/ 641277 h 1281393"/>
                <a:gd name="connsiteX3269" fmla="*/ 1199602 w 1534277"/>
                <a:gd name="connsiteY3269" fmla="*/ 544473 h 1281393"/>
                <a:gd name="connsiteX3270" fmla="*/ 1202555 w 1534277"/>
                <a:gd name="connsiteY3270" fmla="*/ 540433 h 1281393"/>
                <a:gd name="connsiteX3271" fmla="*/ 1198515 w 1534277"/>
                <a:gd name="connsiteY3271" fmla="*/ 537481 h 1281393"/>
                <a:gd name="connsiteX3272" fmla="*/ 1157649 w 1534277"/>
                <a:gd name="connsiteY3272" fmla="*/ 520855 h 1281393"/>
                <a:gd name="connsiteX3273" fmla="*/ 1153143 w 1534277"/>
                <a:gd name="connsiteY3273" fmla="*/ 524584 h 1281393"/>
                <a:gd name="connsiteX3274" fmla="*/ 1199602 w 1534277"/>
                <a:gd name="connsiteY3274" fmla="*/ 544473 h 1281393"/>
                <a:gd name="connsiteX3275" fmla="*/ 1239691 w 1534277"/>
                <a:gd name="connsiteY3275" fmla="*/ 826959 h 1281393"/>
                <a:gd name="connsiteX3276" fmla="*/ 1207838 w 1534277"/>
                <a:gd name="connsiteY3276" fmla="*/ 816082 h 1281393"/>
                <a:gd name="connsiteX3277" fmla="*/ 1180646 w 1534277"/>
                <a:gd name="connsiteY3277" fmla="*/ 791998 h 1281393"/>
                <a:gd name="connsiteX3278" fmla="*/ 1175829 w 1534277"/>
                <a:gd name="connsiteY3278" fmla="*/ 798524 h 1281393"/>
                <a:gd name="connsiteX3279" fmla="*/ 1204575 w 1534277"/>
                <a:gd name="connsiteY3279" fmla="*/ 824317 h 1281393"/>
                <a:gd name="connsiteX3280" fmla="*/ 1221045 w 1534277"/>
                <a:gd name="connsiteY3280" fmla="*/ 833019 h 1281393"/>
                <a:gd name="connsiteX3281" fmla="*/ 1241090 w 1534277"/>
                <a:gd name="connsiteY3281" fmla="*/ 832242 h 1281393"/>
                <a:gd name="connsiteX3282" fmla="*/ 1239691 w 1534277"/>
                <a:gd name="connsiteY3282" fmla="*/ 826959 h 1281393"/>
                <a:gd name="connsiteX3283" fmla="*/ 1195873 w 1534277"/>
                <a:gd name="connsiteY3283" fmla="*/ 848868 h 1281393"/>
                <a:gd name="connsiteX3284" fmla="*/ 1131856 w 1534277"/>
                <a:gd name="connsiteY3284" fmla="*/ 821676 h 1281393"/>
                <a:gd name="connsiteX3285" fmla="*/ 1129369 w 1534277"/>
                <a:gd name="connsiteY3285" fmla="*/ 819345 h 1281393"/>
                <a:gd name="connsiteX3286" fmla="*/ 1153765 w 1534277"/>
                <a:gd name="connsiteY3286" fmla="*/ 799767 h 1281393"/>
                <a:gd name="connsiteX3287" fmla="*/ 1151589 w 1534277"/>
                <a:gd name="connsiteY3287" fmla="*/ 797436 h 1281393"/>
                <a:gd name="connsiteX3288" fmla="*/ 1155318 w 1534277"/>
                <a:gd name="connsiteY3288" fmla="*/ 794484 h 1281393"/>
                <a:gd name="connsiteX3289" fmla="*/ 1156561 w 1534277"/>
                <a:gd name="connsiteY3289" fmla="*/ 795882 h 1281393"/>
                <a:gd name="connsiteX3290" fmla="*/ 1151278 w 1534277"/>
                <a:gd name="connsiteY3290" fmla="*/ 793552 h 1281393"/>
                <a:gd name="connsiteX3291" fmla="*/ 1121290 w 1534277"/>
                <a:gd name="connsiteY3291" fmla="*/ 812353 h 1281393"/>
                <a:gd name="connsiteX3292" fmla="*/ 1101556 w 1534277"/>
                <a:gd name="connsiteY3292" fmla="*/ 792775 h 1281393"/>
                <a:gd name="connsiteX3293" fmla="*/ 1098914 w 1534277"/>
                <a:gd name="connsiteY3293" fmla="*/ 789356 h 1281393"/>
                <a:gd name="connsiteX3294" fmla="*/ 1098448 w 1534277"/>
                <a:gd name="connsiteY3294" fmla="*/ 789356 h 1281393"/>
                <a:gd name="connsiteX3295" fmla="*/ 1081978 w 1534277"/>
                <a:gd name="connsiteY3295" fmla="*/ 771487 h 1281393"/>
                <a:gd name="connsiteX3296" fmla="*/ 1079181 w 1534277"/>
                <a:gd name="connsiteY3296" fmla="*/ 773818 h 1281393"/>
                <a:gd name="connsiteX3297" fmla="*/ 1094253 w 1534277"/>
                <a:gd name="connsiteY3297" fmla="*/ 790289 h 1281393"/>
                <a:gd name="connsiteX3298" fmla="*/ 1053232 w 1534277"/>
                <a:gd name="connsiteY3298" fmla="*/ 805050 h 1281393"/>
                <a:gd name="connsiteX3299" fmla="*/ 1058981 w 1534277"/>
                <a:gd name="connsiteY3299" fmla="*/ 811265 h 1281393"/>
                <a:gd name="connsiteX3300" fmla="*/ 1098138 w 1534277"/>
                <a:gd name="connsiteY3300" fmla="*/ 794795 h 1281393"/>
                <a:gd name="connsiteX3301" fmla="*/ 1117405 w 1534277"/>
                <a:gd name="connsiteY3301" fmla="*/ 814684 h 1281393"/>
                <a:gd name="connsiteX3302" fmla="*/ 1082289 w 1534277"/>
                <a:gd name="connsiteY3302" fmla="*/ 836437 h 1281393"/>
                <a:gd name="connsiteX3303" fmla="*/ 1090990 w 1534277"/>
                <a:gd name="connsiteY3303" fmla="*/ 845139 h 1281393"/>
                <a:gd name="connsiteX3304" fmla="*/ 1125640 w 1534277"/>
                <a:gd name="connsiteY3304" fmla="*/ 822142 h 1281393"/>
                <a:gd name="connsiteX3305" fmla="*/ 1130613 w 1534277"/>
                <a:gd name="connsiteY3305" fmla="*/ 826803 h 1281393"/>
                <a:gd name="connsiteX3306" fmla="*/ 1196029 w 1534277"/>
                <a:gd name="connsiteY3306" fmla="*/ 855239 h 1281393"/>
                <a:gd name="connsiteX3307" fmla="*/ 1195873 w 1534277"/>
                <a:gd name="connsiteY3307" fmla="*/ 848868 h 1281393"/>
                <a:gd name="connsiteX3308" fmla="*/ 1026040 w 1534277"/>
                <a:gd name="connsiteY3308" fmla="*/ 547581 h 1281393"/>
                <a:gd name="connsiteX3309" fmla="*/ 1081667 w 1534277"/>
                <a:gd name="connsiteY3309" fmla="*/ 551310 h 1281393"/>
                <a:gd name="connsiteX3310" fmla="*/ 1139625 w 1534277"/>
                <a:gd name="connsiteY3310" fmla="*/ 542764 h 1281393"/>
                <a:gd name="connsiteX3311" fmla="*/ 1139003 w 1534277"/>
                <a:gd name="connsiteY3311" fmla="*/ 538724 h 1281393"/>
                <a:gd name="connsiteX3312" fmla="*/ 1041889 w 1534277"/>
                <a:gd name="connsiteY3312" fmla="*/ 544007 h 1281393"/>
                <a:gd name="connsiteX3313" fmla="*/ 1019669 w 1534277"/>
                <a:gd name="connsiteY3313" fmla="*/ 524273 h 1281393"/>
                <a:gd name="connsiteX3314" fmla="*/ 1057738 w 1534277"/>
                <a:gd name="connsiteY3314" fmla="*/ 509046 h 1281393"/>
                <a:gd name="connsiteX3315" fmla="*/ 1085552 w 1534277"/>
                <a:gd name="connsiteY3315" fmla="*/ 511687 h 1281393"/>
                <a:gd name="connsiteX3316" fmla="*/ 1106217 w 1534277"/>
                <a:gd name="connsiteY3316" fmla="*/ 519146 h 1281393"/>
                <a:gd name="connsiteX3317" fmla="*/ 1109014 w 1534277"/>
                <a:gd name="connsiteY3317" fmla="*/ 515417 h 1281393"/>
                <a:gd name="connsiteX3318" fmla="*/ 1062089 w 1534277"/>
                <a:gd name="connsiteY3318" fmla="*/ 503141 h 1281393"/>
                <a:gd name="connsiteX3319" fmla="*/ 1016562 w 1534277"/>
                <a:gd name="connsiteY3319" fmla="*/ 516504 h 1281393"/>
                <a:gd name="connsiteX3320" fmla="*/ 1013609 w 1534277"/>
                <a:gd name="connsiteY3320" fmla="*/ 536859 h 1281393"/>
                <a:gd name="connsiteX3321" fmla="*/ 1026040 w 1534277"/>
                <a:gd name="connsiteY3321" fmla="*/ 547581 h 1281393"/>
                <a:gd name="connsiteX3322" fmla="*/ 1021379 w 1534277"/>
                <a:gd name="connsiteY3322" fmla="*/ 822453 h 1281393"/>
                <a:gd name="connsiteX3323" fmla="*/ 1026040 w 1534277"/>
                <a:gd name="connsiteY3323" fmla="*/ 827736 h 1281393"/>
                <a:gd name="connsiteX3324" fmla="*/ 1029458 w 1534277"/>
                <a:gd name="connsiteY3324" fmla="*/ 826027 h 1281393"/>
                <a:gd name="connsiteX3325" fmla="*/ 1055873 w 1534277"/>
                <a:gd name="connsiteY3325" fmla="*/ 812974 h 1281393"/>
                <a:gd name="connsiteX3326" fmla="*/ 1050280 w 1534277"/>
                <a:gd name="connsiteY3326" fmla="*/ 806759 h 1281393"/>
                <a:gd name="connsiteX3327" fmla="*/ 1027749 w 1534277"/>
                <a:gd name="connsiteY3327" fmla="*/ 818879 h 1281393"/>
                <a:gd name="connsiteX3328" fmla="*/ 1021379 w 1534277"/>
                <a:gd name="connsiteY3328" fmla="*/ 822453 h 1281393"/>
                <a:gd name="connsiteX3329" fmla="*/ 1049814 w 1534277"/>
                <a:gd name="connsiteY3329" fmla="*/ 806448 h 1281393"/>
                <a:gd name="connsiteX3330" fmla="*/ 1050124 w 1534277"/>
                <a:gd name="connsiteY3330" fmla="*/ 806759 h 1281393"/>
                <a:gd name="connsiteX3331" fmla="*/ 1053387 w 1534277"/>
                <a:gd name="connsiteY3331" fmla="*/ 805205 h 1281393"/>
                <a:gd name="connsiteX3332" fmla="*/ 1052610 w 1534277"/>
                <a:gd name="connsiteY3332" fmla="*/ 804428 h 1281393"/>
                <a:gd name="connsiteX3333" fmla="*/ 1049814 w 1534277"/>
                <a:gd name="connsiteY3333" fmla="*/ 806448 h 1281393"/>
                <a:gd name="connsiteX3334" fmla="*/ 944619 w 1534277"/>
                <a:gd name="connsiteY3334" fmla="*/ 730466 h 1281393"/>
                <a:gd name="connsiteX3335" fmla="*/ 883243 w 1534277"/>
                <a:gd name="connsiteY3335" fmla="*/ 768690 h 1281393"/>
                <a:gd name="connsiteX3336" fmla="*/ 887905 w 1534277"/>
                <a:gd name="connsiteY3336" fmla="*/ 775216 h 1281393"/>
                <a:gd name="connsiteX3337" fmla="*/ 948349 w 1534277"/>
                <a:gd name="connsiteY3337" fmla="*/ 736371 h 1281393"/>
                <a:gd name="connsiteX3338" fmla="*/ 944619 w 1534277"/>
                <a:gd name="connsiteY3338" fmla="*/ 730466 h 1281393"/>
                <a:gd name="connsiteX3339" fmla="*/ 902355 w 1534277"/>
                <a:gd name="connsiteY3339" fmla="*/ 730311 h 1281393"/>
                <a:gd name="connsiteX3340" fmla="*/ 939803 w 1534277"/>
                <a:gd name="connsiteY3340" fmla="*/ 705450 h 1281393"/>
                <a:gd name="connsiteX3341" fmla="*/ 937161 w 1534277"/>
                <a:gd name="connsiteY3341" fmla="*/ 701099 h 1281393"/>
                <a:gd name="connsiteX3342" fmla="*/ 868793 w 1534277"/>
                <a:gd name="connsiteY3342" fmla="*/ 747248 h 1281393"/>
                <a:gd name="connsiteX3343" fmla="*/ 872833 w 1534277"/>
                <a:gd name="connsiteY3343" fmla="*/ 753152 h 1281393"/>
                <a:gd name="connsiteX3344" fmla="*/ 902355 w 1534277"/>
                <a:gd name="connsiteY3344" fmla="*/ 730311 h 1281393"/>
                <a:gd name="connsiteX3345" fmla="*/ 882000 w 1534277"/>
                <a:gd name="connsiteY3345" fmla="*/ 712442 h 1281393"/>
                <a:gd name="connsiteX3346" fmla="*/ 877183 w 1534277"/>
                <a:gd name="connsiteY3346" fmla="*/ 706227 h 1281393"/>
                <a:gd name="connsiteX3347" fmla="*/ 829015 w 1534277"/>
                <a:gd name="connsiteY3347" fmla="*/ 739168 h 1281393"/>
                <a:gd name="connsiteX3348" fmla="*/ 833210 w 1534277"/>
                <a:gd name="connsiteY3348" fmla="*/ 746626 h 1281393"/>
                <a:gd name="connsiteX3349" fmla="*/ 882000 w 1534277"/>
                <a:gd name="connsiteY3349" fmla="*/ 712442 h 1281393"/>
                <a:gd name="connsiteX3350" fmla="*/ 871434 w 1534277"/>
                <a:gd name="connsiteY3350" fmla="*/ 687891 h 1281393"/>
                <a:gd name="connsiteX3351" fmla="*/ 868482 w 1534277"/>
                <a:gd name="connsiteY3351" fmla="*/ 683075 h 1281393"/>
                <a:gd name="connsiteX3352" fmla="*/ 817206 w 1534277"/>
                <a:gd name="connsiteY3352" fmla="*/ 717569 h 1281393"/>
                <a:gd name="connsiteX3353" fmla="*/ 820469 w 1534277"/>
                <a:gd name="connsiteY3353" fmla="*/ 723785 h 1281393"/>
                <a:gd name="connsiteX3354" fmla="*/ 871434 w 1534277"/>
                <a:gd name="connsiteY3354" fmla="*/ 687891 h 1281393"/>
                <a:gd name="connsiteX3355" fmla="*/ 869414 w 1534277"/>
                <a:gd name="connsiteY3355" fmla="*/ 755949 h 1281393"/>
                <a:gd name="connsiteX3356" fmla="*/ 879514 w 1534277"/>
                <a:gd name="connsiteY3356" fmla="*/ 770866 h 1281393"/>
                <a:gd name="connsiteX3357" fmla="*/ 883088 w 1534277"/>
                <a:gd name="connsiteY3357" fmla="*/ 768535 h 1281393"/>
                <a:gd name="connsiteX3358" fmla="*/ 872677 w 1534277"/>
                <a:gd name="connsiteY3358" fmla="*/ 753152 h 1281393"/>
                <a:gd name="connsiteX3359" fmla="*/ 869414 w 1534277"/>
                <a:gd name="connsiteY3359" fmla="*/ 755949 h 1281393"/>
                <a:gd name="connsiteX3360" fmla="*/ 861334 w 1534277"/>
                <a:gd name="connsiteY3360" fmla="*/ 791687 h 1281393"/>
                <a:gd name="connsiteX3361" fmla="*/ 884331 w 1534277"/>
                <a:gd name="connsiteY3361" fmla="*/ 777547 h 1281393"/>
                <a:gd name="connsiteX3362" fmla="*/ 879670 w 1534277"/>
                <a:gd name="connsiteY3362" fmla="*/ 771021 h 1281393"/>
                <a:gd name="connsiteX3363" fmla="*/ 857139 w 1534277"/>
                <a:gd name="connsiteY3363" fmla="*/ 785472 h 1281393"/>
                <a:gd name="connsiteX3364" fmla="*/ 861334 w 1534277"/>
                <a:gd name="connsiteY3364" fmla="*/ 791687 h 1281393"/>
                <a:gd name="connsiteX3365" fmla="*/ 868793 w 1534277"/>
                <a:gd name="connsiteY3365" fmla="*/ 747248 h 1281393"/>
                <a:gd name="connsiteX3366" fmla="*/ 859936 w 1534277"/>
                <a:gd name="connsiteY3366" fmla="*/ 733263 h 1281393"/>
                <a:gd name="connsiteX3367" fmla="*/ 856518 w 1534277"/>
                <a:gd name="connsiteY3367" fmla="*/ 735439 h 1281393"/>
                <a:gd name="connsiteX3368" fmla="*/ 865685 w 1534277"/>
                <a:gd name="connsiteY3368" fmla="*/ 750044 h 1281393"/>
                <a:gd name="connsiteX3369" fmla="*/ 867084 w 1534277"/>
                <a:gd name="connsiteY3369" fmla="*/ 748957 h 1281393"/>
                <a:gd name="connsiteX3370" fmla="*/ 868793 w 1534277"/>
                <a:gd name="connsiteY3370" fmla="*/ 747248 h 1281393"/>
                <a:gd name="connsiteX3371" fmla="*/ 806640 w 1534277"/>
                <a:gd name="connsiteY3371" fmla="*/ 686493 h 1281393"/>
                <a:gd name="connsiteX3372" fmla="*/ 853565 w 1534277"/>
                <a:gd name="connsiteY3372" fmla="*/ 658835 h 1281393"/>
                <a:gd name="connsiteX3373" fmla="*/ 851856 w 1534277"/>
                <a:gd name="connsiteY3373" fmla="*/ 654795 h 1281393"/>
                <a:gd name="connsiteX3374" fmla="*/ 804464 w 1534277"/>
                <a:gd name="connsiteY3374" fmla="*/ 680433 h 1281393"/>
                <a:gd name="connsiteX3375" fmla="*/ 800891 w 1534277"/>
                <a:gd name="connsiteY3375" fmla="*/ 682919 h 1281393"/>
                <a:gd name="connsiteX3376" fmla="*/ 803066 w 1534277"/>
                <a:gd name="connsiteY3376" fmla="*/ 688824 h 1281393"/>
                <a:gd name="connsiteX3377" fmla="*/ 806640 w 1534277"/>
                <a:gd name="connsiteY3377" fmla="*/ 686493 h 1281393"/>
                <a:gd name="connsiteX3378" fmla="*/ 845019 w 1534277"/>
                <a:gd name="connsiteY3378" fmla="*/ 766826 h 1281393"/>
                <a:gd name="connsiteX3379" fmla="*/ 848748 w 1534277"/>
                <a:gd name="connsiteY3379" fmla="*/ 772575 h 1281393"/>
                <a:gd name="connsiteX3380" fmla="*/ 868327 w 1534277"/>
                <a:gd name="connsiteY3380" fmla="*/ 757037 h 1281393"/>
                <a:gd name="connsiteX3381" fmla="*/ 869414 w 1534277"/>
                <a:gd name="connsiteY3381" fmla="*/ 756104 h 1281393"/>
                <a:gd name="connsiteX3382" fmla="*/ 865530 w 1534277"/>
                <a:gd name="connsiteY3382" fmla="*/ 750044 h 1281393"/>
                <a:gd name="connsiteX3383" fmla="*/ 845019 w 1534277"/>
                <a:gd name="connsiteY3383" fmla="*/ 766826 h 1281393"/>
                <a:gd name="connsiteX3384" fmla="*/ 800580 w 1534277"/>
                <a:gd name="connsiteY3384" fmla="*/ 767758 h 1281393"/>
                <a:gd name="connsiteX3385" fmla="*/ 820780 w 1534277"/>
                <a:gd name="connsiteY3385" fmla="*/ 754395 h 1281393"/>
                <a:gd name="connsiteX3386" fmla="*/ 817983 w 1534277"/>
                <a:gd name="connsiteY3386" fmla="*/ 746160 h 1281393"/>
                <a:gd name="connsiteX3387" fmla="*/ 797317 w 1534277"/>
                <a:gd name="connsiteY3387" fmla="*/ 759834 h 1281393"/>
                <a:gd name="connsiteX3388" fmla="*/ 791101 w 1534277"/>
                <a:gd name="connsiteY3388" fmla="*/ 742897 h 1281393"/>
                <a:gd name="connsiteX3389" fmla="*/ 812078 w 1534277"/>
                <a:gd name="connsiteY3389" fmla="*/ 729223 h 1281393"/>
                <a:gd name="connsiteX3390" fmla="*/ 809903 w 1534277"/>
                <a:gd name="connsiteY3390" fmla="*/ 722542 h 1281393"/>
                <a:gd name="connsiteX3391" fmla="*/ 789237 w 1534277"/>
                <a:gd name="connsiteY3391" fmla="*/ 736992 h 1281393"/>
                <a:gd name="connsiteX3392" fmla="*/ 785042 w 1534277"/>
                <a:gd name="connsiteY3392" fmla="*/ 722386 h 1281393"/>
                <a:gd name="connsiteX3393" fmla="*/ 780846 w 1534277"/>
                <a:gd name="connsiteY3393" fmla="*/ 704051 h 1281393"/>
                <a:gd name="connsiteX3394" fmla="*/ 799492 w 1534277"/>
                <a:gd name="connsiteY3394" fmla="*/ 691154 h 1281393"/>
                <a:gd name="connsiteX3395" fmla="*/ 797317 w 1534277"/>
                <a:gd name="connsiteY3395" fmla="*/ 685405 h 1281393"/>
                <a:gd name="connsiteX3396" fmla="*/ 779448 w 1534277"/>
                <a:gd name="connsiteY3396" fmla="*/ 697991 h 1281393"/>
                <a:gd name="connsiteX3397" fmla="*/ 776185 w 1534277"/>
                <a:gd name="connsiteY3397" fmla="*/ 679501 h 1281393"/>
                <a:gd name="connsiteX3398" fmla="*/ 831967 w 1534277"/>
                <a:gd name="connsiteY3398" fmla="*/ 640655 h 1281393"/>
                <a:gd name="connsiteX3399" fmla="*/ 829792 w 1534277"/>
                <a:gd name="connsiteY3399" fmla="*/ 635994 h 1281393"/>
                <a:gd name="connsiteX3400" fmla="*/ 774942 w 1534277"/>
                <a:gd name="connsiteY3400" fmla="*/ 672353 h 1281393"/>
                <a:gd name="connsiteX3401" fmla="*/ 771523 w 1534277"/>
                <a:gd name="connsiteY3401" fmla="*/ 648269 h 1281393"/>
                <a:gd name="connsiteX3402" fmla="*/ 795608 w 1534277"/>
                <a:gd name="connsiteY3402" fmla="*/ 626826 h 1281393"/>
                <a:gd name="connsiteX3403" fmla="*/ 793277 w 1534277"/>
                <a:gd name="connsiteY3403" fmla="*/ 623097 h 1281393"/>
                <a:gd name="connsiteX3404" fmla="*/ 770591 w 1534277"/>
                <a:gd name="connsiteY3404" fmla="*/ 639723 h 1281393"/>
                <a:gd name="connsiteX3405" fmla="*/ 767794 w 1534277"/>
                <a:gd name="connsiteY3405" fmla="*/ 607092 h 1281393"/>
                <a:gd name="connsiteX3406" fmla="*/ 764997 w 1534277"/>
                <a:gd name="connsiteY3406" fmla="*/ 607559 h 1281393"/>
                <a:gd name="connsiteX3407" fmla="*/ 767794 w 1534277"/>
                <a:gd name="connsiteY3407" fmla="*/ 642053 h 1281393"/>
                <a:gd name="connsiteX3408" fmla="*/ 753499 w 1534277"/>
                <a:gd name="connsiteY3408" fmla="*/ 654795 h 1281393"/>
                <a:gd name="connsiteX3409" fmla="*/ 754587 w 1534277"/>
                <a:gd name="connsiteY3409" fmla="*/ 663652 h 1281393"/>
                <a:gd name="connsiteX3410" fmla="*/ 768726 w 1534277"/>
                <a:gd name="connsiteY3410" fmla="*/ 650755 h 1281393"/>
                <a:gd name="connsiteX3411" fmla="*/ 771834 w 1534277"/>
                <a:gd name="connsiteY3411" fmla="*/ 674995 h 1281393"/>
                <a:gd name="connsiteX3412" fmla="*/ 757539 w 1534277"/>
                <a:gd name="connsiteY3412" fmla="*/ 686338 h 1281393"/>
                <a:gd name="connsiteX3413" fmla="*/ 758626 w 1534277"/>
                <a:gd name="connsiteY3413" fmla="*/ 692708 h 1281393"/>
                <a:gd name="connsiteX3414" fmla="*/ 772922 w 1534277"/>
                <a:gd name="connsiteY3414" fmla="*/ 681987 h 1281393"/>
                <a:gd name="connsiteX3415" fmla="*/ 776029 w 1534277"/>
                <a:gd name="connsiteY3415" fmla="*/ 700477 h 1281393"/>
                <a:gd name="connsiteX3416" fmla="*/ 762511 w 1534277"/>
                <a:gd name="connsiteY3416" fmla="*/ 710577 h 1281393"/>
                <a:gd name="connsiteX3417" fmla="*/ 763909 w 1534277"/>
                <a:gd name="connsiteY3417" fmla="*/ 716016 h 1281393"/>
                <a:gd name="connsiteX3418" fmla="*/ 777117 w 1534277"/>
                <a:gd name="connsiteY3418" fmla="*/ 706537 h 1281393"/>
                <a:gd name="connsiteX3419" fmla="*/ 783022 w 1534277"/>
                <a:gd name="connsiteY3419" fmla="*/ 731399 h 1281393"/>
                <a:gd name="connsiteX3420" fmla="*/ 785352 w 1534277"/>
                <a:gd name="connsiteY3420" fmla="*/ 739634 h 1281393"/>
                <a:gd name="connsiteX3421" fmla="*/ 774631 w 1534277"/>
                <a:gd name="connsiteY3421" fmla="*/ 746471 h 1281393"/>
                <a:gd name="connsiteX3422" fmla="*/ 776806 w 1534277"/>
                <a:gd name="connsiteY3422" fmla="*/ 751443 h 1281393"/>
                <a:gd name="connsiteX3423" fmla="*/ 787062 w 1534277"/>
                <a:gd name="connsiteY3423" fmla="*/ 745383 h 1281393"/>
                <a:gd name="connsiteX3424" fmla="*/ 792811 w 1534277"/>
                <a:gd name="connsiteY3424" fmla="*/ 762786 h 1281393"/>
                <a:gd name="connsiteX3425" fmla="*/ 772145 w 1534277"/>
                <a:gd name="connsiteY3425" fmla="*/ 777703 h 1281393"/>
                <a:gd name="connsiteX3426" fmla="*/ 777272 w 1534277"/>
                <a:gd name="connsiteY3426" fmla="*/ 783762 h 1281393"/>
                <a:gd name="connsiteX3427" fmla="*/ 795763 w 1534277"/>
                <a:gd name="connsiteY3427" fmla="*/ 770555 h 1281393"/>
                <a:gd name="connsiteX3428" fmla="*/ 807106 w 1534277"/>
                <a:gd name="connsiteY3428" fmla="*/ 793707 h 1281393"/>
                <a:gd name="connsiteX3429" fmla="*/ 794986 w 1534277"/>
                <a:gd name="connsiteY3429" fmla="*/ 800855 h 1281393"/>
                <a:gd name="connsiteX3430" fmla="*/ 794520 w 1534277"/>
                <a:gd name="connsiteY3430" fmla="*/ 801476 h 1281393"/>
                <a:gd name="connsiteX3431" fmla="*/ 798871 w 1534277"/>
                <a:gd name="connsiteY3431" fmla="*/ 805516 h 1281393"/>
                <a:gd name="connsiteX3432" fmla="*/ 810369 w 1534277"/>
                <a:gd name="connsiteY3432" fmla="*/ 798835 h 1281393"/>
                <a:gd name="connsiteX3433" fmla="*/ 818760 w 1534277"/>
                <a:gd name="connsiteY3433" fmla="*/ 809867 h 1281393"/>
                <a:gd name="connsiteX3434" fmla="*/ 810524 w 1534277"/>
                <a:gd name="connsiteY3434" fmla="*/ 814994 h 1281393"/>
                <a:gd name="connsiteX3435" fmla="*/ 816273 w 1534277"/>
                <a:gd name="connsiteY3435" fmla="*/ 819345 h 1281393"/>
                <a:gd name="connsiteX3436" fmla="*/ 823421 w 1534277"/>
                <a:gd name="connsiteY3436" fmla="*/ 814994 h 1281393"/>
                <a:gd name="connsiteX3437" fmla="*/ 843155 w 1534277"/>
                <a:gd name="connsiteY3437" fmla="*/ 829290 h 1281393"/>
                <a:gd name="connsiteX3438" fmla="*/ 844553 w 1534277"/>
                <a:gd name="connsiteY3438" fmla="*/ 826337 h 1281393"/>
                <a:gd name="connsiteX3439" fmla="*/ 828238 w 1534277"/>
                <a:gd name="connsiteY3439" fmla="*/ 811731 h 1281393"/>
                <a:gd name="connsiteX3440" fmla="*/ 841445 w 1534277"/>
                <a:gd name="connsiteY3440" fmla="*/ 803496 h 1281393"/>
                <a:gd name="connsiteX3441" fmla="*/ 838182 w 1534277"/>
                <a:gd name="connsiteY3441" fmla="*/ 797125 h 1281393"/>
                <a:gd name="connsiteX3442" fmla="*/ 823576 w 1534277"/>
                <a:gd name="connsiteY3442" fmla="*/ 806604 h 1281393"/>
                <a:gd name="connsiteX3443" fmla="*/ 815341 w 1534277"/>
                <a:gd name="connsiteY3443" fmla="*/ 795727 h 1281393"/>
                <a:gd name="connsiteX3444" fmla="*/ 832122 w 1534277"/>
                <a:gd name="connsiteY3444" fmla="*/ 784384 h 1281393"/>
                <a:gd name="connsiteX3445" fmla="*/ 830879 w 1534277"/>
                <a:gd name="connsiteY3445" fmla="*/ 781743 h 1281393"/>
                <a:gd name="connsiteX3446" fmla="*/ 829481 w 1534277"/>
                <a:gd name="connsiteY3446" fmla="*/ 778324 h 1281393"/>
                <a:gd name="connsiteX3447" fmla="*/ 812078 w 1534277"/>
                <a:gd name="connsiteY3447" fmla="*/ 790599 h 1281393"/>
                <a:gd name="connsiteX3448" fmla="*/ 800580 w 1534277"/>
                <a:gd name="connsiteY3448" fmla="*/ 767758 h 1281393"/>
                <a:gd name="connsiteX3449" fmla="*/ 828083 w 1534277"/>
                <a:gd name="connsiteY3449" fmla="*/ 749734 h 1281393"/>
                <a:gd name="connsiteX3450" fmla="*/ 840358 w 1534277"/>
                <a:gd name="connsiteY3450" fmla="*/ 770555 h 1281393"/>
                <a:gd name="connsiteX3451" fmla="*/ 845019 w 1534277"/>
                <a:gd name="connsiteY3451" fmla="*/ 766826 h 1281393"/>
                <a:gd name="connsiteX3452" fmla="*/ 832899 w 1534277"/>
                <a:gd name="connsiteY3452" fmla="*/ 746471 h 1281393"/>
                <a:gd name="connsiteX3453" fmla="*/ 828083 w 1534277"/>
                <a:gd name="connsiteY3453" fmla="*/ 749734 h 1281393"/>
                <a:gd name="connsiteX3454" fmla="*/ 836939 w 1534277"/>
                <a:gd name="connsiteY3454" fmla="*/ 781432 h 1281393"/>
                <a:gd name="connsiteX3455" fmla="*/ 843932 w 1534277"/>
                <a:gd name="connsiteY3455" fmla="*/ 776149 h 1281393"/>
                <a:gd name="connsiteX3456" fmla="*/ 840358 w 1534277"/>
                <a:gd name="connsiteY3456" fmla="*/ 770555 h 1281393"/>
                <a:gd name="connsiteX3457" fmla="*/ 834142 w 1534277"/>
                <a:gd name="connsiteY3457" fmla="*/ 775216 h 1281393"/>
                <a:gd name="connsiteX3458" fmla="*/ 836939 w 1534277"/>
                <a:gd name="connsiteY3458" fmla="*/ 781432 h 1281393"/>
                <a:gd name="connsiteX3459" fmla="*/ 817983 w 1534277"/>
                <a:gd name="connsiteY3459" fmla="*/ 746315 h 1281393"/>
                <a:gd name="connsiteX3460" fmla="*/ 821867 w 1534277"/>
                <a:gd name="connsiteY3460" fmla="*/ 743674 h 1281393"/>
                <a:gd name="connsiteX3461" fmla="*/ 816118 w 1534277"/>
                <a:gd name="connsiteY3461" fmla="*/ 727669 h 1281393"/>
                <a:gd name="connsiteX3462" fmla="*/ 824043 w 1534277"/>
                <a:gd name="connsiteY3462" fmla="*/ 742120 h 1281393"/>
                <a:gd name="connsiteX3463" fmla="*/ 828859 w 1534277"/>
                <a:gd name="connsiteY3463" fmla="*/ 739012 h 1281393"/>
                <a:gd name="connsiteX3464" fmla="*/ 820469 w 1534277"/>
                <a:gd name="connsiteY3464" fmla="*/ 723629 h 1281393"/>
                <a:gd name="connsiteX3465" fmla="*/ 812078 w 1534277"/>
                <a:gd name="connsiteY3465" fmla="*/ 729379 h 1281393"/>
                <a:gd name="connsiteX3466" fmla="*/ 817983 w 1534277"/>
                <a:gd name="connsiteY3466" fmla="*/ 746315 h 1281393"/>
                <a:gd name="connsiteX3467" fmla="*/ 824664 w 1534277"/>
                <a:gd name="connsiteY3467" fmla="*/ 751909 h 1281393"/>
                <a:gd name="connsiteX3468" fmla="*/ 820780 w 1534277"/>
                <a:gd name="connsiteY3468" fmla="*/ 754551 h 1281393"/>
                <a:gd name="connsiteX3469" fmla="*/ 830258 w 1534277"/>
                <a:gd name="connsiteY3469" fmla="*/ 778479 h 1281393"/>
                <a:gd name="connsiteX3470" fmla="*/ 834142 w 1534277"/>
                <a:gd name="connsiteY3470" fmla="*/ 775372 h 1281393"/>
                <a:gd name="connsiteX3471" fmla="*/ 833521 w 1534277"/>
                <a:gd name="connsiteY3471" fmla="*/ 774129 h 1281393"/>
                <a:gd name="connsiteX3472" fmla="*/ 824664 w 1534277"/>
                <a:gd name="connsiteY3472" fmla="*/ 751909 h 1281393"/>
                <a:gd name="connsiteX3473" fmla="*/ 821867 w 1534277"/>
                <a:gd name="connsiteY3473" fmla="*/ 743674 h 1281393"/>
                <a:gd name="connsiteX3474" fmla="*/ 824664 w 1534277"/>
                <a:gd name="connsiteY3474" fmla="*/ 751909 h 1281393"/>
                <a:gd name="connsiteX3475" fmla="*/ 828083 w 1534277"/>
                <a:gd name="connsiteY3475" fmla="*/ 749734 h 1281393"/>
                <a:gd name="connsiteX3476" fmla="*/ 823887 w 1534277"/>
                <a:gd name="connsiteY3476" fmla="*/ 742120 h 1281393"/>
                <a:gd name="connsiteX3477" fmla="*/ 821867 w 1534277"/>
                <a:gd name="connsiteY3477" fmla="*/ 743674 h 1281393"/>
                <a:gd name="connsiteX3478" fmla="*/ 809903 w 1534277"/>
                <a:gd name="connsiteY3478" fmla="*/ 722697 h 1281393"/>
                <a:gd name="connsiteX3479" fmla="*/ 817050 w 1534277"/>
                <a:gd name="connsiteY3479" fmla="*/ 717569 h 1281393"/>
                <a:gd name="connsiteX3480" fmla="*/ 808660 w 1534277"/>
                <a:gd name="connsiteY3480" fmla="*/ 700633 h 1281393"/>
                <a:gd name="connsiteX3481" fmla="*/ 806174 w 1534277"/>
                <a:gd name="connsiteY3481" fmla="*/ 699079 h 1281393"/>
                <a:gd name="connsiteX3482" fmla="*/ 802755 w 1534277"/>
                <a:gd name="connsiteY3482" fmla="*/ 689134 h 1281393"/>
                <a:gd name="connsiteX3483" fmla="*/ 799337 w 1534277"/>
                <a:gd name="connsiteY3483" fmla="*/ 691465 h 1281393"/>
                <a:gd name="connsiteX3484" fmla="*/ 809903 w 1534277"/>
                <a:gd name="connsiteY3484" fmla="*/ 722697 h 1281393"/>
                <a:gd name="connsiteX3485" fmla="*/ 797628 w 1534277"/>
                <a:gd name="connsiteY3485" fmla="*/ 674218 h 1281393"/>
                <a:gd name="connsiteX3486" fmla="*/ 793898 w 1534277"/>
                <a:gd name="connsiteY3486" fmla="*/ 675927 h 1281393"/>
                <a:gd name="connsiteX3487" fmla="*/ 797317 w 1534277"/>
                <a:gd name="connsiteY3487" fmla="*/ 685405 h 1281393"/>
                <a:gd name="connsiteX3488" fmla="*/ 800735 w 1534277"/>
                <a:gd name="connsiteY3488" fmla="*/ 683075 h 1281393"/>
                <a:gd name="connsiteX3489" fmla="*/ 797628 w 1534277"/>
                <a:gd name="connsiteY3489" fmla="*/ 674218 h 1281393"/>
                <a:gd name="connsiteX3490" fmla="*/ 779292 w 1534277"/>
                <a:gd name="connsiteY3490" fmla="*/ 766204 h 1281393"/>
                <a:gd name="connsiteX3491" fmla="*/ 783643 w 1534277"/>
                <a:gd name="connsiteY3491" fmla="*/ 764184 h 1281393"/>
                <a:gd name="connsiteX3492" fmla="*/ 776962 w 1534277"/>
                <a:gd name="connsiteY3492" fmla="*/ 751754 h 1281393"/>
                <a:gd name="connsiteX3493" fmla="*/ 772922 w 1534277"/>
                <a:gd name="connsiteY3493" fmla="*/ 754084 h 1281393"/>
                <a:gd name="connsiteX3494" fmla="*/ 779292 w 1534277"/>
                <a:gd name="connsiteY3494" fmla="*/ 766204 h 1281393"/>
                <a:gd name="connsiteX3495" fmla="*/ 758005 w 1534277"/>
                <a:gd name="connsiteY3495" fmla="*/ 756726 h 1281393"/>
                <a:gd name="connsiteX3496" fmla="*/ 760491 w 1534277"/>
                <a:gd name="connsiteY3496" fmla="*/ 760921 h 1281393"/>
                <a:gd name="connsiteX3497" fmla="*/ 772922 w 1534277"/>
                <a:gd name="connsiteY3497" fmla="*/ 753929 h 1281393"/>
                <a:gd name="connsiteX3498" fmla="*/ 770591 w 1534277"/>
                <a:gd name="connsiteY3498" fmla="*/ 749268 h 1281393"/>
                <a:gd name="connsiteX3499" fmla="*/ 758005 w 1534277"/>
                <a:gd name="connsiteY3499" fmla="*/ 756726 h 1281393"/>
                <a:gd name="connsiteX3500" fmla="*/ 764220 w 1534277"/>
                <a:gd name="connsiteY3500" fmla="*/ 716016 h 1281393"/>
                <a:gd name="connsiteX3501" fmla="*/ 762822 w 1534277"/>
                <a:gd name="connsiteY3501" fmla="*/ 716948 h 1281393"/>
                <a:gd name="connsiteX3502" fmla="*/ 759714 w 1534277"/>
                <a:gd name="connsiteY3502" fmla="*/ 716793 h 1281393"/>
                <a:gd name="connsiteX3503" fmla="*/ 770746 w 1534277"/>
                <a:gd name="connsiteY3503" fmla="*/ 749268 h 1281393"/>
                <a:gd name="connsiteX3504" fmla="*/ 774942 w 1534277"/>
                <a:gd name="connsiteY3504" fmla="*/ 746626 h 1281393"/>
                <a:gd name="connsiteX3505" fmla="*/ 764220 w 1534277"/>
                <a:gd name="connsiteY3505" fmla="*/ 716016 h 1281393"/>
                <a:gd name="connsiteX3506" fmla="*/ 762666 w 1534277"/>
                <a:gd name="connsiteY3506" fmla="*/ 710577 h 1281393"/>
                <a:gd name="connsiteX3507" fmla="*/ 758782 w 1534277"/>
                <a:gd name="connsiteY3507" fmla="*/ 692553 h 1281393"/>
                <a:gd name="connsiteX3508" fmla="*/ 754897 w 1534277"/>
                <a:gd name="connsiteY3508" fmla="*/ 695505 h 1281393"/>
                <a:gd name="connsiteX3509" fmla="*/ 758782 w 1534277"/>
                <a:gd name="connsiteY3509" fmla="*/ 713840 h 1281393"/>
                <a:gd name="connsiteX3510" fmla="*/ 759403 w 1534277"/>
                <a:gd name="connsiteY3510" fmla="*/ 712908 h 1281393"/>
                <a:gd name="connsiteX3511" fmla="*/ 762666 w 1534277"/>
                <a:gd name="connsiteY3511" fmla="*/ 710577 h 1281393"/>
                <a:gd name="connsiteX3512" fmla="*/ 759559 w 1534277"/>
                <a:gd name="connsiteY3512" fmla="*/ 716948 h 1281393"/>
                <a:gd name="connsiteX3513" fmla="*/ 758782 w 1534277"/>
                <a:gd name="connsiteY3513" fmla="*/ 713996 h 1281393"/>
                <a:gd name="connsiteX3514" fmla="*/ 759559 w 1534277"/>
                <a:gd name="connsiteY3514" fmla="*/ 716948 h 1281393"/>
                <a:gd name="connsiteX3515" fmla="*/ 746662 w 1534277"/>
                <a:gd name="connsiteY3515" fmla="*/ 670178 h 1281393"/>
                <a:gd name="connsiteX3516" fmla="*/ 750702 w 1534277"/>
                <a:gd name="connsiteY3516" fmla="*/ 666915 h 1281393"/>
                <a:gd name="connsiteX3517" fmla="*/ 749770 w 1534277"/>
                <a:gd name="connsiteY3517" fmla="*/ 658058 h 1281393"/>
                <a:gd name="connsiteX3518" fmla="*/ 742001 w 1534277"/>
                <a:gd name="connsiteY3518" fmla="*/ 664429 h 1281393"/>
                <a:gd name="connsiteX3519" fmla="*/ 746662 w 1534277"/>
                <a:gd name="connsiteY3519" fmla="*/ 670178 h 1281393"/>
                <a:gd name="connsiteX3520" fmla="*/ 737339 w 1534277"/>
                <a:gd name="connsiteY3520" fmla="*/ 701565 h 1281393"/>
                <a:gd name="connsiteX3521" fmla="*/ 738427 w 1534277"/>
                <a:gd name="connsiteY3521" fmla="*/ 707159 h 1281393"/>
                <a:gd name="connsiteX3522" fmla="*/ 754897 w 1534277"/>
                <a:gd name="connsiteY3522" fmla="*/ 695505 h 1281393"/>
                <a:gd name="connsiteX3523" fmla="*/ 753810 w 1534277"/>
                <a:gd name="connsiteY3523" fmla="*/ 689134 h 1281393"/>
                <a:gd name="connsiteX3524" fmla="*/ 737339 w 1534277"/>
                <a:gd name="connsiteY3524" fmla="*/ 701565 h 1281393"/>
                <a:gd name="connsiteX3525" fmla="*/ 1079181 w 1534277"/>
                <a:gd name="connsiteY3525" fmla="*/ 838457 h 1281393"/>
                <a:gd name="connsiteX3526" fmla="*/ 1051834 w 1534277"/>
                <a:gd name="connsiteY3526" fmla="*/ 854617 h 1281393"/>
                <a:gd name="connsiteX3527" fmla="*/ 1060690 w 1534277"/>
                <a:gd name="connsiteY3527" fmla="*/ 862697 h 1281393"/>
                <a:gd name="connsiteX3528" fmla="*/ 1087571 w 1534277"/>
                <a:gd name="connsiteY3528" fmla="*/ 847469 h 1281393"/>
                <a:gd name="connsiteX3529" fmla="*/ 1079181 w 1534277"/>
                <a:gd name="connsiteY3529" fmla="*/ 838457 h 1281393"/>
                <a:gd name="connsiteX3530" fmla="*/ 1046861 w 1534277"/>
                <a:gd name="connsiteY3530" fmla="*/ 857103 h 1281393"/>
                <a:gd name="connsiteX3531" fmla="*/ 1030701 w 1534277"/>
                <a:gd name="connsiteY3531" fmla="*/ 865805 h 1281393"/>
                <a:gd name="connsiteX3532" fmla="*/ 1028215 w 1534277"/>
                <a:gd name="connsiteY3532" fmla="*/ 873574 h 1281393"/>
                <a:gd name="connsiteX3533" fmla="*/ 1028371 w 1534277"/>
                <a:gd name="connsiteY3533" fmla="*/ 873884 h 1281393"/>
                <a:gd name="connsiteX3534" fmla="*/ 1031945 w 1534277"/>
                <a:gd name="connsiteY3534" fmla="*/ 876371 h 1281393"/>
                <a:gd name="connsiteX3535" fmla="*/ 1035052 w 1534277"/>
                <a:gd name="connsiteY3535" fmla="*/ 875904 h 1281393"/>
                <a:gd name="connsiteX3536" fmla="*/ 1055097 w 1534277"/>
                <a:gd name="connsiteY3536" fmla="*/ 865338 h 1281393"/>
                <a:gd name="connsiteX3537" fmla="*/ 1046861 w 1534277"/>
                <a:gd name="connsiteY3537" fmla="*/ 857103 h 1281393"/>
                <a:gd name="connsiteX3538" fmla="*/ 956429 w 1534277"/>
                <a:gd name="connsiteY3538" fmla="*/ 859900 h 1281393"/>
                <a:gd name="connsiteX3539" fmla="*/ 960002 w 1534277"/>
                <a:gd name="connsiteY3539" fmla="*/ 863008 h 1281393"/>
                <a:gd name="connsiteX3540" fmla="*/ 956429 w 1534277"/>
                <a:gd name="connsiteY3540" fmla="*/ 859900 h 1281393"/>
                <a:gd name="connsiteX3541" fmla="*/ 972899 w 1534277"/>
                <a:gd name="connsiteY3541" fmla="*/ 849800 h 1281393"/>
                <a:gd name="connsiteX3542" fmla="*/ 960935 w 1534277"/>
                <a:gd name="connsiteY3542" fmla="*/ 856015 h 1281393"/>
                <a:gd name="connsiteX3543" fmla="*/ 965596 w 1534277"/>
                <a:gd name="connsiteY3543" fmla="*/ 860211 h 1281393"/>
                <a:gd name="connsiteX3544" fmla="*/ 976473 w 1534277"/>
                <a:gd name="connsiteY3544" fmla="*/ 854617 h 1281393"/>
                <a:gd name="connsiteX3545" fmla="*/ 972899 w 1534277"/>
                <a:gd name="connsiteY3545" fmla="*/ 849800 h 1281393"/>
                <a:gd name="connsiteX3546" fmla="*/ 1017960 w 1534277"/>
                <a:gd name="connsiteY3546" fmla="*/ 824317 h 1281393"/>
                <a:gd name="connsiteX3547" fmla="*/ 991545 w 1534277"/>
                <a:gd name="connsiteY3547" fmla="*/ 839545 h 1281393"/>
                <a:gd name="connsiteX3548" fmla="*/ 995896 w 1534277"/>
                <a:gd name="connsiteY3548" fmla="*/ 844206 h 1281393"/>
                <a:gd name="connsiteX3549" fmla="*/ 1022466 w 1534277"/>
                <a:gd name="connsiteY3549" fmla="*/ 829600 h 1281393"/>
                <a:gd name="connsiteX3550" fmla="*/ 1017960 w 1534277"/>
                <a:gd name="connsiteY3550" fmla="*/ 824317 h 1281393"/>
                <a:gd name="connsiteX3551" fmla="*/ 987039 w 1534277"/>
                <a:gd name="connsiteY3551" fmla="*/ 842031 h 1281393"/>
                <a:gd name="connsiteX3552" fmla="*/ 976784 w 1534277"/>
                <a:gd name="connsiteY3552" fmla="*/ 847780 h 1281393"/>
                <a:gd name="connsiteX3553" fmla="*/ 980513 w 1534277"/>
                <a:gd name="connsiteY3553" fmla="*/ 852442 h 1281393"/>
                <a:gd name="connsiteX3554" fmla="*/ 991390 w 1534277"/>
                <a:gd name="connsiteY3554" fmla="*/ 846693 h 1281393"/>
                <a:gd name="connsiteX3555" fmla="*/ 987039 w 1534277"/>
                <a:gd name="connsiteY3555" fmla="*/ 842031 h 1281393"/>
                <a:gd name="connsiteX3556" fmla="*/ 852011 w 1534277"/>
                <a:gd name="connsiteY3556" fmla="*/ 788735 h 1281393"/>
                <a:gd name="connsiteX3557" fmla="*/ 843155 w 1534277"/>
                <a:gd name="connsiteY3557" fmla="*/ 794484 h 1281393"/>
                <a:gd name="connsiteX3558" fmla="*/ 846418 w 1534277"/>
                <a:gd name="connsiteY3558" fmla="*/ 800855 h 1281393"/>
                <a:gd name="connsiteX3559" fmla="*/ 856051 w 1534277"/>
                <a:gd name="connsiteY3559" fmla="*/ 794950 h 1281393"/>
                <a:gd name="connsiteX3560" fmla="*/ 852011 w 1534277"/>
                <a:gd name="connsiteY3560" fmla="*/ 788735 h 1281393"/>
                <a:gd name="connsiteX3561" fmla="*/ 840358 w 1534277"/>
                <a:gd name="connsiteY3561" fmla="*/ 770555 h 1281393"/>
                <a:gd name="connsiteX3562" fmla="*/ 834142 w 1534277"/>
                <a:gd name="connsiteY3562" fmla="*/ 775216 h 1281393"/>
                <a:gd name="connsiteX3563" fmla="*/ 836784 w 1534277"/>
                <a:gd name="connsiteY3563" fmla="*/ 781432 h 1281393"/>
                <a:gd name="connsiteX3564" fmla="*/ 843776 w 1534277"/>
                <a:gd name="connsiteY3564" fmla="*/ 776149 h 1281393"/>
                <a:gd name="connsiteX3565" fmla="*/ 840358 w 1534277"/>
                <a:gd name="connsiteY3565" fmla="*/ 770555 h 1281393"/>
                <a:gd name="connsiteX3566" fmla="*/ 824664 w 1534277"/>
                <a:gd name="connsiteY3566" fmla="*/ 751909 h 1281393"/>
                <a:gd name="connsiteX3567" fmla="*/ 820780 w 1534277"/>
                <a:gd name="connsiteY3567" fmla="*/ 754551 h 1281393"/>
                <a:gd name="connsiteX3568" fmla="*/ 830258 w 1534277"/>
                <a:gd name="connsiteY3568" fmla="*/ 778479 h 1281393"/>
                <a:gd name="connsiteX3569" fmla="*/ 834142 w 1534277"/>
                <a:gd name="connsiteY3569" fmla="*/ 775372 h 1281393"/>
                <a:gd name="connsiteX3570" fmla="*/ 833521 w 1534277"/>
                <a:gd name="connsiteY3570" fmla="*/ 774129 h 1281393"/>
                <a:gd name="connsiteX3571" fmla="*/ 824664 w 1534277"/>
                <a:gd name="connsiteY3571" fmla="*/ 751909 h 1281393"/>
                <a:gd name="connsiteX3572" fmla="*/ 824043 w 1534277"/>
                <a:gd name="connsiteY3572" fmla="*/ 742275 h 1281393"/>
                <a:gd name="connsiteX3573" fmla="*/ 821867 w 1534277"/>
                <a:gd name="connsiteY3573" fmla="*/ 743674 h 1281393"/>
                <a:gd name="connsiteX3574" fmla="*/ 824664 w 1534277"/>
                <a:gd name="connsiteY3574" fmla="*/ 751909 h 1281393"/>
                <a:gd name="connsiteX3575" fmla="*/ 828083 w 1534277"/>
                <a:gd name="connsiteY3575" fmla="*/ 749734 h 1281393"/>
                <a:gd name="connsiteX3576" fmla="*/ 824043 w 1534277"/>
                <a:gd name="connsiteY3576" fmla="*/ 742275 h 1281393"/>
                <a:gd name="connsiteX3577" fmla="*/ 931878 w 1534277"/>
                <a:gd name="connsiteY3577" fmla="*/ 224074 h 1281393"/>
                <a:gd name="connsiteX3578" fmla="*/ 835230 w 1534277"/>
                <a:gd name="connsiteY3578" fmla="*/ 310933 h 1281393"/>
                <a:gd name="connsiteX3579" fmla="*/ 840202 w 1534277"/>
                <a:gd name="connsiteY3579" fmla="*/ 317148 h 1281393"/>
                <a:gd name="connsiteX3580" fmla="*/ 936540 w 1534277"/>
                <a:gd name="connsiteY3580" fmla="*/ 229979 h 1281393"/>
                <a:gd name="connsiteX3581" fmla="*/ 931878 w 1534277"/>
                <a:gd name="connsiteY3581" fmla="*/ 224074 h 1281393"/>
                <a:gd name="connsiteX3582" fmla="*/ 930013 w 1534277"/>
                <a:gd name="connsiteY3582" fmla="*/ 253908 h 1281393"/>
                <a:gd name="connsiteX3583" fmla="*/ 799181 w 1534277"/>
                <a:gd name="connsiteY3583" fmla="*/ 360811 h 1281393"/>
                <a:gd name="connsiteX3584" fmla="*/ 803687 w 1534277"/>
                <a:gd name="connsiteY3584" fmla="*/ 366249 h 1281393"/>
                <a:gd name="connsiteX3585" fmla="*/ 847039 w 1534277"/>
                <a:gd name="connsiteY3585" fmla="*/ 334085 h 1281393"/>
                <a:gd name="connsiteX3586" fmla="*/ 842688 w 1534277"/>
                <a:gd name="connsiteY3586" fmla="*/ 354285 h 1281393"/>
                <a:gd name="connsiteX3587" fmla="*/ 829326 w 1534277"/>
                <a:gd name="connsiteY3587" fmla="*/ 365162 h 1281393"/>
                <a:gd name="connsiteX3588" fmla="*/ 818293 w 1534277"/>
                <a:gd name="connsiteY3588" fmla="*/ 373552 h 1281393"/>
                <a:gd name="connsiteX3589" fmla="*/ 820003 w 1534277"/>
                <a:gd name="connsiteY3589" fmla="*/ 364695 h 1281393"/>
                <a:gd name="connsiteX3590" fmla="*/ 814409 w 1534277"/>
                <a:gd name="connsiteY3590" fmla="*/ 363918 h 1281393"/>
                <a:gd name="connsiteX3591" fmla="*/ 811612 w 1534277"/>
                <a:gd name="connsiteY3591" fmla="*/ 378835 h 1281393"/>
                <a:gd name="connsiteX3592" fmla="*/ 777894 w 1534277"/>
                <a:gd name="connsiteY3592" fmla="*/ 403230 h 1281393"/>
                <a:gd name="connsiteX3593" fmla="*/ 773699 w 1534277"/>
                <a:gd name="connsiteY3593" fmla="*/ 404784 h 1281393"/>
                <a:gd name="connsiteX3594" fmla="*/ 773388 w 1534277"/>
                <a:gd name="connsiteY3594" fmla="*/ 406183 h 1281393"/>
                <a:gd name="connsiteX3595" fmla="*/ 767794 w 1534277"/>
                <a:gd name="connsiteY3595" fmla="*/ 410067 h 1281393"/>
                <a:gd name="connsiteX3596" fmla="*/ 767483 w 1534277"/>
                <a:gd name="connsiteY3596" fmla="*/ 393907 h 1281393"/>
                <a:gd name="connsiteX3597" fmla="*/ 762666 w 1534277"/>
                <a:gd name="connsiteY3597" fmla="*/ 393907 h 1281393"/>
                <a:gd name="connsiteX3598" fmla="*/ 760957 w 1534277"/>
                <a:gd name="connsiteY3598" fmla="*/ 414729 h 1281393"/>
                <a:gd name="connsiteX3599" fmla="*/ 743399 w 1534277"/>
                <a:gd name="connsiteY3599" fmla="*/ 426227 h 1281393"/>
                <a:gd name="connsiteX3600" fmla="*/ 746507 w 1534277"/>
                <a:gd name="connsiteY3600" fmla="*/ 431355 h 1281393"/>
                <a:gd name="connsiteX3601" fmla="*/ 759403 w 1534277"/>
                <a:gd name="connsiteY3601" fmla="*/ 424362 h 1281393"/>
                <a:gd name="connsiteX3602" fmla="*/ 757694 w 1534277"/>
                <a:gd name="connsiteY3602" fmla="*/ 432908 h 1281393"/>
                <a:gd name="connsiteX3603" fmla="*/ 720247 w 1534277"/>
                <a:gd name="connsiteY3603" fmla="*/ 464762 h 1281393"/>
                <a:gd name="connsiteX3604" fmla="*/ 724442 w 1534277"/>
                <a:gd name="connsiteY3604" fmla="*/ 468802 h 1281393"/>
                <a:gd name="connsiteX3605" fmla="*/ 754897 w 1534277"/>
                <a:gd name="connsiteY3605" fmla="*/ 445650 h 1281393"/>
                <a:gd name="connsiteX3606" fmla="*/ 739670 w 1534277"/>
                <a:gd name="connsiteY3606" fmla="*/ 492420 h 1281393"/>
                <a:gd name="connsiteX3607" fmla="*/ 702223 w 1534277"/>
                <a:gd name="connsiteY3607" fmla="*/ 521477 h 1281393"/>
                <a:gd name="connsiteX3608" fmla="*/ 727550 w 1534277"/>
                <a:gd name="connsiteY3608" fmla="*/ 404163 h 1281393"/>
                <a:gd name="connsiteX3609" fmla="*/ 773388 w 1534277"/>
                <a:gd name="connsiteY3609" fmla="*/ 355217 h 1281393"/>
                <a:gd name="connsiteX3610" fmla="*/ 769037 w 1534277"/>
                <a:gd name="connsiteY3610" fmla="*/ 349779 h 1281393"/>
                <a:gd name="connsiteX3611" fmla="*/ 729881 w 1534277"/>
                <a:gd name="connsiteY3611" fmla="*/ 391421 h 1281393"/>
                <a:gd name="connsiteX3612" fmla="*/ 684664 w 1534277"/>
                <a:gd name="connsiteY3612" fmla="*/ 428247 h 1281393"/>
                <a:gd name="connsiteX3613" fmla="*/ 687461 w 1534277"/>
                <a:gd name="connsiteY3613" fmla="*/ 434618 h 1281393"/>
                <a:gd name="connsiteX3614" fmla="*/ 721956 w 1534277"/>
                <a:gd name="connsiteY3614" fmla="*/ 409601 h 1281393"/>
                <a:gd name="connsiteX3615" fmla="*/ 694764 w 1534277"/>
                <a:gd name="connsiteY3615" fmla="*/ 525827 h 1281393"/>
                <a:gd name="connsiteX3616" fmla="*/ 695541 w 1534277"/>
                <a:gd name="connsiteY3616" fmla="*/ 528624 h 1281393"/>
                <a:gd name="connsiteX3617" fmla="*/ 699115 w 1534277"/>
                <a:gd name="connsiteY3617" fmla="*/ 532509 h 1281393"/>
                <a:gd name="connsiteX3618" fmla="*/ 731590 w 1534277"/>
                <a:gd name="connsiteY3618" fmla="*/ 511066 h 1281393"/>
                <a:gd name="connsiteX3619" fmla="*/ 703466 w 1534277"/>
                <a:gd name="connsiteY3619" fmla="*/ 567470 h 1281393"/>
                <a:gd name="connsiteX3620" fmla="*/ 703000 w 1534277"/>
                <a:gd name="connsiteY3620" fmla="*/ 567625 h 1281393"/>
                <a:gd name="connsiteX3621" fmla="*/ 704864 w 1534277"/>
                <a:gd name="connsiteY3621" fmla="*/ 571821 h 1281393"/>
                <a:gd name="connsiteX3622" fmla="*/ 752100 w 1534277"/>
                <a:gd name="connsiteY3622" fmla="*/ 545716 h 1281393"/>
                <a:gd name="connsiteX3623" fmla="*/ 752877 w 1534277"/>
                <a:gd name="connsiteY3623" fmla="*/ 547736 h 1281393"/>
                <a:gd name="connsiteX3624" fmla="*/ 722422 w 1534277"/>
                <a:gd name="connsiteY3624" fmla="*/ 569801 h 1281393"/>
                <a:gd name="connsiteX3625" fmla="*/ 764065 w 1534277"/>
                <a:gd name="connsiteY3625" fmla="*/ 548202 h 1281393"/>
                <a:gd name="connsiteX3626" fmla="*/ 785352 w 1534277"/>
                <a:gd name="connsiteY3626" fmla="*/ 530023 h 1281393"/>
                <a:gd name="connsiteX3627" fmla="*/ 786595 w 1534277"/>
                <a:gd name="connsiteY3627" fmla="*/ 529401 h 1281393"/>
                <a:gd name="connsiteX3628" fmla="*/ 786906 w 1534277"/>
                <a:gd name="connsiteY3628" fmla="*/ 528624 h 1281393"/>
                <a:gd name="connsiteX3629" fmla="*/ 820313 w 1534277"/>
                <a:gd name="connsiteY3629" fmla="*/ 498791 h 1281393"/>
                <a:gd name="connsiteX3630" fmla="*/ 819070 w 1534277"/>
                <a:gd name="connsiteY3630" fmla="*/ 492109 h 1281393"/>
                <a:gd name="connsiteX3631" fmla="*/ 819536 w 1534277"/>
                <a:gd name="connsiteY3631" fmla="*/ 490866 h 1281393"/>
                <a:gd name="connsiteX3632" fmla="*/ 842533 w 1534277"/>
                <a:gd name="connsiteY3632" fmla="*/ 472376 h 1281393"/>
                <a:gd name="connsiteX3633" fmla="*/ 841445 w 1534277"/>
                <a:gd name="connsiteY3633" fmla="*/ 475328 h 1281393"/>
                <a:gd name="connsiteX3634" fmla="*/ 845019 w 1534277"/>
                <a:gd name="connsiteY3634" fmla="*/ 476882 h 1281393"/>
                <a:gd name="connsiteX3635" fmla="*/ 848127 w 1534277"/>
                <a:gd name="connsiteY3635" fmla="*/ 467870 h 1281393"/>
                <a:gd name="connsiteX3636" fmla="*/ 855585 w 1534277"/>
                <a:gd name="connsiteY3636" fmla="*/ 461810 h 1281393"/>
                <a:gd name="connsiteX3637" fmla="*/ 852633 w 1534277"/>
                <a:gd name="connsiteY3637" fmla="*/ 455283 h 1281393"/>
                <a:gd name="connsiteX3638" fmla="*/ 853721 w 1534277"/>
                <a:gd name="connsiteY3638" fmla="*/ 452331 h 1281393"/>
                <a:gd name="connsiteX3639" fmla="*/ 870657 w 1534277"/>
                <a:gd name="connsiteY3639" fmla="*/ 440522 h 1281393"/>
                <a:gd name="connsiteX3640" fmla="*/ 875008 w 1534277"/>
                <a:gd name="connsiteY3640" fmla="*/ 429024 h 1281393"/>
                <a:gd name="connsiteX3641" fmla="*/ 857916 w 1534277"/>
                <a:gd name="connsiteY3641" fmla="*/ 441144 h 1281393"/>
                <a:gd name="connsiteX3642" fmla="*/ 866928 w 1534277"/>
                <a:gd name="connsiteY3642" fmla="*/ 416127 h 1281393"/>
                <a:gd name="connsiteX3643" fmla="*/ 882933 w 1534277"/>
                <a:gd name="connsiteY3643" fmla="*/ 407270 h 1281393"/>
                <a:gd name="connsiteX3644" fmla="*/ 875008 w 1534277"/>
                <a:gd name="connsiteY3644" fmla="*/ 429024 h 1281393"/>
                <a:gd name="connsiteX3645" fmla="*/ 884953 w 1534277"/>
                <a:gd name="connsiteY3645" fmla="*/ 422187 h 1281393"/>
                <a:gd name="connsiteX3646" fmla="*/ 891789 w 1534277"/>
                <a:gd name="connsiteY3646" fmla="*/ 404007 h 1281393"/>
                <a:gd name="connsiteX3647" fmla="*/ 894586 w 1534277"/>
                <a:gd name="connsiteY3647" fmla="*/ 402298 h 1281393"/>
                <a:gd name="connsiteX3648" fmla="*/ 934364 w 1534277"/>
                <a:gd name="connsiteY3648" fmla="*/ 333463 h 1281393"/>
                <a:gd name="connsiteX3649" fmla="*/ 933432 w 1534277"/>
                <a:gd name="connsiteY3649" fmla="*/ 327248 h 1281393"/>
                <a:gd name="connsiteX3650" fmla="*/ 927217 w 1534277"/>
                <a:gd name="connsiteY3650" fmla="*/ 328180 h 1281393"/>
                <a:gd name="connsiteX3651" fmla="*/ 903443 w 1534277"/>
                <a:gd name="connsiteY3651" fmla="*/ 369668 h 1281393"/>
                <a:gd name="connsiteX3652" fmla="*/ 917428 w 1534277"/>
                <a:gd name="connsiteY3652" fmla="*/ 322276 h 1281393"/>
                <a:gd name="connsiteX3653" fmla="*/ 909658 w 1534277"/>
                <a:gd name="connsiteY3653" fmla="*/ 320411 h 1281393"/>
                <a:gd name="connsiteX3654" fmla="*/ 886973 w 1534277"/>
                <a:gd name="connsiteY3654" fmla="*/ 396704 h 1281393"/>
                <a:gd name="connsiteX3655" fmla="*/ 886662 w 1534277"/>
                <a:gd name="connsiteY3655" fmla="*/ 396704 h 1281393"/>
                <a:gd name="connsiteX3656" fmla="*/ 871279 w 1534277"/>
                <a:gd name="connsiteY3656" fmla="*/ 404784 h 1281393"/>
                <a:gd name="connsiteX3657" fmla="*/ 897694 w 1534277"/>
                <a:gd name="connsiteY3657" fmla="*/ 321810 h 1281393"/>
                <a:gd name="connsiteX3658" fmla="*/ 897539 w 1534277"/>
                <a:gd name="connsiteY3658" fmla="*/ 319324 h 1281393"/>
                <a:gd name="connsiteX3659" fmla="*/ 916495 w 1534277"/>
                <a:gd name="connsiteY3659" fmla="*/ 304873 h 1281393"/>
                <a:gd name="connsiteX3660" fmla="*/ 911678 w 1534277"/>
                <a:gd name="connsiteY3660" fmla="*/ 298969 h 1281393"/>
                <a:gd name="connsiteX3661" fmla="*/ 849215 w 1534277"/>
                <a:gd name="connsiteY3661" fmla="*/ 348225 h 1281393"/>
                <a:gd name="connsiteX3662" fmla="*/ 851390 w 1534277"/>
                <a:gd name="connsiteY3662" fmla="*/ 331133 h 1281393"/>
                <a:gd name="connsiteX3663" fmla="*/ 851234 w 1534277"/>
                <a:gd name="connsiteY3663" fmla="*/ 330511 h 1281393"/>
                <a:gd name="connsiteX3664" fmla="*/ 934209 w 1534277"/>
                <a:gd name="connsiteY3664" fmla="*/ 257171 h 1281393"/>
                <a:gd name="connsiteX3665" fmla="*/ 930013 w 1534277"/>
                <a:gd name="connsiteY3665" fmla="*/ 253908 h 1281393"/>
                <a:gd name="connsiteX3666" fmla="*/ 815807 w 1534277"/>
                <a:gd name="connsiteY3666" fmla="*/ 385517 h 1281393"/>
                <a:gd name="connsiteX3667" fmla="*/ 832744 w 1534277"/>
                <a:gd name="connsiteY3667" fmla="*/ 371998 h 1281393"/>
                <a:gd name="connsiteX3668" fmla="*/ 839892 w 1534277"/>
                <a:gd name="connsiteY3668" fmla="*/ 366249 h 1281393"/>
                <a:gd name="connsiteX3669" fmla="*/ 836629 w 1534277"/>
                <a:gd name="connsiteY3669" fmla="*/ 379457 h 1281393"/>
                <a:gd name="connsiteX3670" fmla="*/ 813477 w 1534277"/>
                <a:gd name="connsiteY3670" fmla="*/ 394995 h 1281393"/>
                <a:gd name="connsiteX3671" fmla="*/ 815807 w 1534277"/>
                <a:gd name="connsiteY3671" fmla="*/ 385517 h 1281393"/>
                <a:gd name="connsiteX3672" fmla="*/ 790946 w 1534277"/>
                <a:gd name="connsiteY3672" fmla="*/ 466471 h 1281393"/>
                <a:gd name="connsiteX3673" fmla="*/ 816118 w 1534277"/>
                <a:gd name="connsiteY3673" fmla="*/ 448757 h 1281393"/>
                <a:gd name="connsiteX3674" fmla="*/ 805397 w 1534277"/>
                <a:gd name="connsiteY3674" fmla="*/ 476882 h 1281393"/>
                <a:gd name="connsiteX3675" fmla="*/ 779914 w 1534277"/>
                <a:gd name="connsiteY3675" fmla="*/ 493818 h 1281393"/>
                <a:gd name="connsiteX3676" fmla="*/ 790946 w 1534277"/>
                <a:gd name="connsiteY3676" fmla="*/ 466471 h 1281393"/>
                <a:gd name="connsiteX3677" fmla="*/ 774165 w 1534277"/>
                <a:gd name="connsiteY3677" fmla="*/ 497703 h 1281393"/>
                <a:gd name="connsiteX3678" fmla="*/ 745264 w 1534277"/>
                <a:gd name="connsiteY3678" fmla="*/ 517437 h 1281393"/>
                <a:gd name="connsiteX3679" fmla="*/ 754587 w 1534277"/>
                <a:gd name="connsiteY3679" fmla="*/ 493663 h 1281393"/>
                <a:gd name="connsiteX3680" fmla="*/ 784886 w 1534277"/>
                <a:gd name="connsiteY3680" fmla="*/ 470977 h 1281393"/>
                <a:gd name="connsiteX3681" fmla="*/ 774165 w 1534277"/>
                <a:gd name="connsiteY3681" fmla="*/ 497703 h 1281393"/>
                <a:gd name="connsiteX3682" fmla="*/ 796384 w 1534277"/>
                <a:gd name="connsiteY3682" fmla="*/ 451244 h 1281393"/>
                <a:gd name="connsiteX3683" fmla="*/ 810524 w 1534277"/>
                <a:gd name="connsiteY3683" fmla="*/ 405872 h 1281393"/>
                <a:gd name="connsiteX3684" fmla="*/ 833832 w 1534277"/>
                <a:gd name="connsiteY3684" fmla="*/ 390178 h 1281393"/>
                <a:gd name="connsiteX3685" fmla="*/ 821712 w 1534277"/>
                <a:gd name="connsiteY3685" fmla="*/ 432442 h 1281393"/>
                <a:gd name="connsiteX3686" fmla="*/ 820780 w 1534277"/>
                <a:gd name="connsiteY3686" fmla="*/ 434773 h 1281393"/>
                <a:gd name="connsiteX3687" fmla="*/ 796384 w 1534277"/>
                <a:gd name="connsiteY3687" fmla="*/ 451244 h 1281393"/>
                <a:gd name="connsiteX3688" fmla="*/ 777272 w 1534277"/>
                <a:gd name="connsiteY3688" fmla="*/ 413796 h 1281393"/>
                <a:gd name="connsiteX3689" fmla="*/ 809281 w 1534277"/>
                <a:gd name="connsiteY3689" fmla="*/ 390800 h 1281393"/>
                <a:gd name="connsiteX3690" fmla="*/ 806950 w 1534277"/>
                <a:gd name="connsiteY3690" fmla="*/ 399190 h 1281393"/>
                <a:gd name="connsiteX3691" fmla="*/ 781468 w 1534277"/>
                <a:gd name="connsiteY3691" fmla="*/ 416438 h 1281393"/>
                <a:gd name="connsiteX3692" fmla="*/ 775874 w 1534277"/>
                <a:gd name="connsiteY3692" fmla="*/ 420322 h 1281393"/>
                <a:gd name="connsiteX3693" fmla="*/ 777272 w 1534277"/>
                <a:gd name="connsiteY3693" fmla="*/ 413796 h 1281393"/>
                <a:gd name="connsiteX3694" fmla="*/ 773543 w 1534277"/>
                <a:gd name="connsiteY3694" fmla="*/ 431976 h 1281393"/>
                <a:gd name="connsiteX3695" fmla="*/ 787372 w 1534277"/>
                <a:gd name="connsiteY3695" fmla="*/ 421565 h 1281393"/>
                <a:gd name="connsiteX3696" fmla="*/ 804309 w 1534277"/>
                <a:gd name="connsiteY3696" fmla="*/ 410223 h 1281393"/>
                <a:gd name="connsiteX3697" fmla="*/ 790480 w 1534277"/>
                <a:gd name="connsiteY3697" fmla="*/ 455594 h 1281393"/>
                <a:gd name="connsiteX3698" fmla="*/ 787838 w 1534277"/>
                <a:gd name="connsiteY3698" fmla="*/ 457459 h 1281393"/>
                <a:gd name="connsiteX3699" fmla="*/ 760025 w 1534277"/>
                <a:gd name="connsiteY3699" fmla="*/ 477814 h 1281393"/>
                <a:gd name="connsiteX3700" fmla="*/ 773543 w 1534277"/>
                <a:gd name="connsiteY3700" fmla="*/ 431976 h 1281393"/>
                <a:gd name="connsiteX3701" fmla="*/ 764531 w 1534277"/>
                <a:gd name="connsiteY3701" fmla="*/ 438658 h 1281393"/>
                <a:gd name="connsiteX3702" fmla="*/ 767328 w 1534277"/>
                <a:gd name="connsiteY3702" fmla="*/ 436482 h 1281393"/>
                <a:gd name="connsiteX3703" fmla="*/ 754120 w 1534277"/>
                <a:gd name="connsiteY3703" fmla="*/ 481854 h 1281393"/>
                <a:gd name="connsiteX3704" fmla="*/ 749459 w 1534277"/>
                <a:gd name="connsiteY3704" fmla="*/ 485272 h 1281393"/>
                <a:gd name="connsiteX3705" fmla="*/ 764531 w 1534277"/>
                <a:gd name="connsiteY3705" fmla="*/ 438658 h 1281393"/>
                <a:gd name="connsiteX3706" fmla="*/ 709215 w 1534277"/>
                <a:gd name="connsiteY3706" fmla="*/ 564051 h 1281393"/>
                <a:gd name="connsiteX3707" fmla="*/ 741068 w 1534277"/>
                <a:gd name="connsiteY3707" fmla="*/ 503608 h 1281393"/>
                <a:gd name="connsiteX3708" fmla="*/ 744021 w 1534277"/>
                <a:gd name="connsiteY3708" fmla="*/ 501432 h 1281393"/>
                <a:gd name="connsiteX3709" fmla="*/ 748837 w 1534277"/>
                <a:gd name="connsiteY3709" fmla="*/ 497703 h 1281393"/>
                <a:gd name="connsiteX3710" fmla="*/ 727550 w 1534277"/>
                <a:gd name="connsiteY3710" fmla="*/ 552242 h 1281393"/>
                <a:gd name="connsiteX3711" fmla="*/ 709215 w 1534277"/>
                <a:gd name="connsiteY3711" fmla="*/ 564051 h 1281393"/>
                <a:gd name="connsiteX3712" fmla="*/ 759870 w 1534277"/>
                <a:gd name="connsiteY3712" fmla="*/ 529712 h 1281393"/>
                <a:gd name="connsiteX3713" fmla="*/ 732367 w 1534277"/>
                <a:gd name="connsiteY3713" fmla="*/ 548979 h 1281393"/>
                <a:gd name="connsiteX3714" fmla="*/ 742001 w 1534277"/>
                <a:gd name="connsiteY3714" fmla="*/ 525672 h 1281393"/>
                <a:gd name="connsiteX3715" fmla="*/ 746817 w 1534277"/>
                <a:gd name="connsiteY3715" fmla="*/ 525827 h 1281393"/>
                <a:gd name="connsiteX3716" fmla="*/ 768882 w 1534277"/>
                <a:gd name="connsiteY3716" fmla="*/ 510600 h 1281393"/>
                <a:gd name="connsiteX3717" fmla="*/ 759870 w 1534277"/>
                <a:gd name="connsiteY3717" fmla="*/ 529712 h 1281393"/>
                <a:gd name="connsiteX3718" fmla="*/ 780069 w 1534277"/>
                <a:gd name="connsiteY3718" fmla="*/ 514174 h 1281393"/>
                <a:gd name="connsiteX3719" fmla="*/ 765929 w 1534277"/>
                <a:gd name="connsiteY3719" fmla="*/ 525206 h 1281393"/>
                <a:gd name="connsiteX3720" fmla="*/ 774631 w 1534277"/>
                <a:gd name="connsiteY3720" fmla="*/ 506715 h 1281393"/>
                <a:gd name="connsiteX3721" fmla="*/ 800891 w 1534277"/>
                <a:gd name="connsiteY3721" fmla="*/ 488846 h 1281393"/>
                <a:gd name="connsiteX3722" fmla="*/ 796074 w 1534277"/>
                <a:gd name="connsiteY3722" fmla="*/ 500966 h 1281393"/>
                <a:gd name="connsiteX3723" fmla="*/ 780069 w 1534277"/>
                <a:gd name="connsiteY3723" fmla="*/ 514174 h 1281393"/>
                <a:gd name="connsiteX3724" fmla="*/ 818604 w 1534277"/>
                <a:gd name="connsiteY3724" fmla="*/ 482165 h 1281393"/>
                <a:gd name="connsiteX3725" fmla="*/ 799958 w 1534277"/>
                <a:gd name="connsiteY3725" fmla="*/ 497392 h 1281393"/>
                <a:gd name="connsiteX3726" fmla="*/ 804620 w 1534277"/>
                <a:gd name="connsiteY3726" fmla="*/ 486360 h 1281393"/>
                <a:gd name="connsiteX3727" fmla="*/ 821712 w 1534277"/>
                <a:gd name="connsiteY3727" fmla="*/ 474706 h 1281393"/>
                <a:gd name="connsiteX3728" fmla="*/ 818604 w 1534277"/>
                <a:gd name="connsiteY3728" fmla="*/ 482165 h 1281393"/>
                <a:gd name="connsiteX3729" fmla="*/ 809437 w 1534277"/>
                <a:gd name="connsiteY3729" fmla="*/ 474240 h 1281393"/>
                <a:gd name="connsiteX3730" fmla="*/ 820780 w 1534277"/>
                <a:gd name="connsiteY3730" fmla="*/ 445650 h 1281393"/>
                <a:gd name="connsiteX3731" fmla="*/ 838182 w 1534277"/>
                <a:gd name="connsiteY3731" fmla="*/ 434151 h 1281393"/>
                <a:gd name="connsiteX3732" fmla="*/ 826529 w 1534277"/>
                <a:gd name="connsiteY3732" fmla="*/ 462742 h 1281393"/>
                <a:gd name="connsiteX3733" fmla="*/ 809437 w 1534277"/>
                <a:gd name="connsiteY3733" fmla="*/ 474240 h 1281393"/>
                <a:gd name="connsiteX3734" fmla="*/ 852788 w 1534277"/>
                <a:gd name="connsiteY3734" fmla="*/ 445028 h 1281393"/>
                <a:gd name="connsiteX3735" fmla="*/ 833676 w 1534277"/>
                <a:gd name="connsiteY3735" fmla="*/ 457925 h 1281393"/>
                <a:gd name="connsiteX3736" fmla="*/ 845175 w 1534277"/>
                <a:gd name="connsiteY3736" fmla="*/ 429801 h 1281393"/>
                <a:gd name="connsiteX3737" fmla="*/ 861801 w 1534277"/>
                <a:gd name="connsiteY3737" fmla="*/ 419701 h 1281393"/>
                <a:gd name="connsiteX3738" fmla="*/ 852788 w 1534277"/>
                <a:gd name="connsiteY3738" fmla="*/ 445028 h 1281393"/>
                <a:gd name="connsiteX3739" fmla="*/ 875785 w 1534277"/>
                <a:gd name="connsiteY3739" fmla="*/ 336882 h 1281393"/>
                <a:gd name="connsiteX3740" fmla="*/ 891168 w 1534277"/>
                <a:gd name="connsiteY3740" fmla="*/ 324607 h 1281393"/>
                <a:gd name="connsiteX3741" fmla="*/ 865840 w 1534277"/>
                <a:gd name="connsiteY3741" fmla="*/ 407892 h 1281393"/>
                <a:gd name="connsiteX3742" fmla="*/ 849991 w 1534277"/>
                <a:gd name="connsiteY3742" fmla="*/ 416904 h 1281393"/>
                <a:gd name="connsiteX3743" fmla="*/ 855585 w 1534277"/>
                <a:gd name="connsiteY3743" fmla="*/ 402143 h 1281393"/>
                <a:gd name="connsiteX3744" fmla="*/ 857605 w 1534277"/>
                <a:gd name="connsiteY3744" fmla="*/ 402609 h 1281393"/>
                <a:gd name="connsiteX3745" fmla="*/ 858071 w 1534277"/>
                <a:gd name="connsiteY3745" fmla="*/ 395461 h 1281393"/>
                <a:gd name="connsiteX3746" fmla="*/ 875785 w 1534277"/>
                <a:gd name="connsiteY3746" fmla="*/ 337193 h 1281393"/>
                <a:gd name="connsiteX3747" fmla="*/ 875785 w 1534277"/>
                <a:gd name="connsiteY3747" fmla="*/ 336882 h 1281393"/>
                <a:gd name="connsiteX3748" fmla="*/ 867394 w 1534277"/>
                <a:gd name="connsiteY3748" fmla="*/ 343563 h 1281393"/>
                <a:gd name="connsiteX3749" fmla="*/ 843310 w 1534277"/>
                <a:gd name="connsiteY3749" fmla="*/ 420633 h 1281393"/>
                <a:gd name="connsiteX3750" fmla="*/ 826529 w 1534277"/>
                <a:gd name="connsiteY3750" fmla="*/ 431044 h 1281393"/>
                <a:gd name="connsiteX3751" fmla="*/ 826684 w 1534277"/>
                <a:gd name="connsiteY3751" fmla="*/ 430733 h 1281393"/>
                <a:gd name="connsiteX3752" fmla="*/ 841756 w 1534277"/>
                <a:gd name="connsiteY3752" fmla="*/ 384740 h 1281393"/>
                <a:gd name="connsiteX3753" fmla="*/ 852478 w 1534277"/>
                <a:gd name="connsiteY3753" fmla="*/ 377592 h 1281393"/>
                <a:gd name="connsiteX3754" fmla="*/ 847816 w 1534277"/>
                <a:gd name="connsiteY3754" fmla="*/ 371843 h 1281393"/>
                <a:gd name="connsiteX3755" fmla="*/ 844553 w 1534277"/>
                <a:gd name="connsiteY3755" fmla="*/ 374018 h 1281393"/>
                <a:gd name="connsiteX3756" fmla="*/ 847816 w 1534277"/>
                <a:gd name="connsiteY3756" fmla="*/ 359568 h 1281393"/>
                <a:gd name="connsiteX3757" fmla="*/ 867394 w 1534277"/>
                <a:gd name="connsiteY3757" fmla="*/ 343563 h 1281393"/>
                <a:gd name="connsiteX3758" fmla="*/ 858071 w 1534277"/>
                <a:gd name="connsiteY3758" fmla="*/ 272553 h 1281393"/>
                <a:gd name="connsiteX3759" fmla="*/ 904531 w 1534277"/>
                <a:gd name="connsiteY3759" fmla="*/ 227648 h 1281393"/>
                <a:gd name="connsiteX3760" fmla="*/ 900802 w 1534277"/>
                <a:gd name="connsiteY3760" fmla="*/ 223142 h 1281393"/>
                <a:gd name="connsiteX3761" fmla="*/ 854187 w 1534277"/>
                <a:gd name="connsiteY3761" fmla="*/ 267892 h 1281393"/>
                <a:gd name="connsiteX3762" fmla="*/ 858071 w 1534277"/>
                <a:gd name="connsiteY3762" fmla="*/ 272553 h 1281393"/>
                <a:gd name="connsiteX3763" fmla="*/ 894120 w 1534277"/>
                <a:gd name="connsiteY3763" fmla="*/ 424362 h 1281393"/>
                <a:gd name="connsiteX3764" fmla="*/ 889925 w 1534277"/>
                <a:gd name="connsiteY3764" fmla="*/ 419235 h 1281393"/>
                <a:gd name="connsiteX3765" fmla="*/ 885729 w 1534277"/>
                <a:gd name="connsiteY3765" fmla="*/ 422187 h 1281393"/>
                <a:gd name="connsiteX3766" fmla="*/ 881379 w 1534277"/>
                <a:gd name="connsiteY3766" fmla="*/ 433530 h 1281393"/>
                <a:gd name="connsiteX3767" fmla="*/ 894120 w 1534277"/>
                <a:gd name="connsiteY3767" fmla="*/ 424362 h 1281393"/>
                <a:gd name="connsiteX3768" fmla="*/ 847971 w 1534277"/>
                <a:gd name="connsiteY3768" fmla="*/ 171244 h 1281393"/>
                <a:gd name="connsiteX3769" fmla="*/ 845330 w 1534277"/>
                <a:gd name="connsiteY3769" fmla="*/ 165339 h 1281393"/>
                <a:gd name="connsiteX3770" fmla="*/ 828859 w 1534277"/>
                <a:gd name="connsiteY3770" fmla="*/ 170933 h 1281393"/>
                <a:gd name="connsiteX3771" fmla="*/ 826218 w 1534277"/>
                <a:gd name="connsiteY3771" fmla="*/ 168913 h 1281393"/>
                <a:gd name="connsiteX3772" fmla="*/ 813632 w 1534277"/>
                <a:gd name="connsiteY3772" fmla="*/ 169069 h 1281393"/>
                <a:gd name="connsiteX3773" fmla="*/ 833832 w 1534277"/>
                <a:gd name="connsiteY3773" fmla="*/ 176216 h 1281393"/>
                <a:gd name="connsiteX3774" fmla="*/ 847971 w 1534277"/>
                <a:gd name="connsiteY3774" fmla="*/ 171244 h 1281393"/>
                <a:gd name="connsiteX3775" fmla="*/ 822955 w 1534277"/>
                <a:gd name="connsiteY3775" fmla="*/ 179790 h 1281393"/>
                <a:gd name="connsiteX3776" fmla="*/ 833210 w 1534277"/>
                <a:gd name="connsiteY3776" fmla="*/ 183985 h 1281393"/>
                <a:gd name="connsiteX3777" fmla="*/ 835852 w 1534277"/>
                <a:gd name="connsiteY3777" fmla="*/ 177148 h 1281393"/>
                <a:gd name="connsiteX3778" fmla="*/ 833987 w 1534277"/>
                <a:gd name="connsiteY3778" fmla="*/ 176372 h 1281393"/>
                <a:gd name="connsiteX3779" fmla="*/ 823266 w 1534277"/>
                <a:gd name="connsiteY3779" fmla="*/ 179635 h 1281393"/>
                <a:gd name="connsiteX3780" fmla="*/ 822955 w 1534277"/>
                <a:gd name="connsiteY3780" fmla="*/ 179790 h 1281393"/>
                <a:gd name="connsiteX3781" fmla="*/ 692589 w 1534277"/>
                <a:gd name="connsiteY3781" fmla="*/ 279390 h 1281393"/>
                <a:gd name="connsiteX3782" fmla="*/ 694143 w 1534277"/>
                <a:gd name="connsiteY3782" fmla="*/ 278613 h 1281393"/>
                <a:gd name="connsiteX3783" fmla="*/ 692589 w 1534277"/>
                <a:gd name="connsiteY3783" fmla="*/ 279080 h 1281393"/>
                <a:gd name="connsiteX3784" fmla="*/ 768416 w 1534277"/>
                <a:gd name="connsiteY3784" fmla="*/ 216926 h 1281393"/>
                <a:gd name="connsiteX3785" fmla="*/ 774009 w 1534277"/>
                <a:gd name="connsiteY3785" fmla="*/ 217548 h 1281393"/>
                <a:gd name="connsiteX3786" fmla="*/ 769659 w 1534277"/>
                <a:gd name="connsiteY3786" fmla="*/ 213819 h 1281393"/>
                <a:gd name="connsiteX3787" fmla="*/ 765929 w 1534277"/>
                <a:gd name="connsiteY3787" fmla="*/ 214906 h 1281393"/>
                <a:gd name="connsiteX3788" fmla="*/ 791412 w 1534277"/>
                <a:gd name="connsiteY3788" fmla="*/ 203408 h 1281393"/>
                <a:gd name="connsiteX3789" fmla="*/ 792345 w 1534277"/>
                <a:gd name="connsiteY3789" fmla="*/ 197659 h 1281393"/>
                <a:gd name="connsiteX3790" fmla="*/ 822955 w 1534277"/>
                <a:gd name="connsiteY3790" fmla="*/ 179635 h 1281393"/>
                <a:gd name="connsiteX3791" fmla="*/ 778826 w 1534277"/>
                <a:gd name="connsiteY3791" fmla="*/ 178392 h 1281393"/>
                <a:gd name="connsiteX3792" fmla="*/ 769192 w 1534277"/>
                <a:gd name="connsiteY3792" fmla="*/ 186471 h 1281393"/>
                <a:gd name="connsiteX3793" fmla="*/ 772766 w 1534277"/>
                <a:gd name="connsiteY3793" fmla="*/ 192221 h 1281393"/>
                <a:gd name="connsiteX3794" fmla="*/ 791257 w 1534277"/>
                <a:gd name="connsiteY3794" fmla="*/ 187870 h 1281393"/>
                <a:gd name="connsiteX3795" fmla="*/ 791412 w 1534277"/>
                <a:gd name="connsiteY3795" fmla="*/ 188025 h 1281393"/>
                <a:gd name="connsiteX3796" fmla="*/ 793277 w 1534277"/>
                <a:gd name="connsiteY3796" fmla="*/ 188491 h 1281393"/>
                <a:gd name="connsiteX3797" fmla="*/ 794986 w 1534277"/>
                <a:gd name="connsiteY3797" fmla="*/ 187404 h 1281393"/>
                <a:gd name="connsiteX3798" fmla="*/ 795297 w 1534277"/>
                <a:gd name="connsiteY3798" fmla="*/ 186782 h 1281393"/>
                <a:gd name="connsiteX3799" fmla="*/ 804930 w 1534277"/>
                <a:gd name="connsiteY3799" fmla="*/ 184607 h 1281393"/>
                <a:gd name="connsiteX3800" fmla="*/ 735941 w 1534277"/>
                <a:gd name="connsiteY3800" fmla="*/ 209468 h 1281393"/>
                <a:gd name="connsiteX3801" fmla="*/ 730036 w 1534277"/>
                <a:gd name="connsiteY3801" fmla="*/ 215839 h 1281393"/>
                <a:gd name="connsiteX3802" fmla="*/ 734542 w 1534277"/>
                <a:gd name="connsiteY3802" fmla="*/ 219102 h 1281393"/>
                <a:gd name="connsiteX3803" fmla="*/ 737650 w 1534277"/>
                <a:gd name="connsiteY3803" fmla="*/ 218636 h 1281393"/>
                <a:gd name="connsiteX3804" fmla="*/ 721956 w 1534277"/>
                <a:gd name="connsiteY3804" fmla="*/ 225317 h 1281393"/>
                <a:gd name="connsiteX3805" fmla="*/ 707195 w 1534277"/>
                <a:gd name="connsiteY3805" fmla="*/ 242720 h 1281393"/>
                <a:gd name="connsiteX3806" fmla="*/ 756296 w 1534277"/>
                <a:gd name="connsiteY3806" fmla="*/ 226405 h 1281393"/>
                <a:gd name="connsiteX3807" fmla="*/ 722112 w 1534277"/>
                <a:gd name="connsiteY3807" fmla="*/ 244740 h 1281393"/>
                <a:gd name="connsiteX3808" fmla="*/ 697095 w 1534277"/>
                <a:gd name="connsiteY3808" fmla="*/ 254063 h 1281393"/>
                <a:gd name="connsiteX3809" fmla="*/ 707195 w 1534277"/>
                <a:gd name="connsiteY3809" fmla="*/ 242720 h 1281393"/>
                <a:gd name="connsiteX3810" fmla="*/ 695697 w 1534277"/>
                <a:gd name="connsiteY3810" fmla="*/ 245672 h 1281393"/>
                <a:gd name="connsiteX3811" fmla="*/ 693366 w 1534277"/>
                <a:gd name="connsiteY3811" fmla="*/ 237748 h 1281393"/>
                <a:gd name="connsiteX3812" fmla="*/ 721956 w 1534277"/>
                <a:gd name="connsiteY3812" fmla="*/ 225317 h 1281393"/>
                <a:gd name="connsiteX3813" fmla="*/ 730036 w 1534277"/>
                <a:gd name="connsiteY3813" fmla="*/ 215839 h 1281393"/>
                <a:gd name="connsiteX3814" fmla="*/ 732211 w 1534277"/>
                <a:gd name="connsiteY3814" fmla="*/ 211177 h 1281393"/>
                <a:gd name="connsiteX3815" fmla="*/ 736096 w 1534277"/>
                <a:gd name="connsiteY3815" fmla="*/ 209468 h 1281393"/>
                <a:gd name="connsiteX3816" fmla="*/ 778982 w 1534277"/>
                <a:gd name="connsiteY3816" fmla="*/ 178547 h 1281393"/>
                <a:gd name="connsiteX3817" fmla="*/ 813943 w 1534277"/>
                <a:gd name="connsiteY3817" fmla="*/ 169224 h 1281393"/>
                <a:gd name="connsiteX3818" fmla="*/ 733299 w 1534277"/>
                <a:gd name="connsiteY3818" fmla="*/ 190822 h 1281393"/>
                <a:gd name="connsiteX3819" fmla="*/ 664154 w 1534277"/>
                <a:gd name="connsiteY3819" fmla="*/ 281100 h 1281393"/>
                <a:gd name="connsiteX3820" fmla="*/ 678138 w 1534277"/>
                <a:gd name="connsiteY3820" fmla="*/ 271777 h 1281393"/>
                <a:gd name="connsiteX3821" fmla="*/ 674564 w 1534277"/>
                <a:gd name="connsiteY3821" fmla="*/ 272243 h 1281393"/>
                <a:gd name="connsiteX3822" fmla="*/ 672078 w 1534277"/>
                <a:gd name="connsiteY3822" fmla="*/ 263852 h 1281393"/>
                <a:gd name="connsiteX3823" fmla="*/ 697095 w 1534277"/>
                <a:gd name="connsiteY3823" fmla="*/ 253908 h 1281393"/>
                <a:gd name="connsiteX3824" fmla="*/ 678138 w 1534277"/>
                <a:gd name="connsiteY3824" fmla="*/ 271777 h 1281393"/>
                <a:gd name="connsiteX3825" fmla="*/ 700824 w 1534277"/>
                <a:gd name="connsiteY3825" fmla="*/ 266027 h 1281393"/>
                <a:gd name="connsiteX3826" fmla="*/ 643954 w 1534277"/>
                <a:gd name="connsiteY3826" fmla="*/ 293996 h 1281393"/>
                <a:gd name="connsiteX3827" fmla="*/ 646129 w 1534277"/>
                <a:gd name="connsiteY3827" fmla="*/ 301144 h 1281393"/>
                <a:gd name="connsiteX3828" fmla="*/ 677051 w 1534277"/>
                <a:gd name="connsiteY3828" fmla="*/ 293686 h 1281393"/>
                <a:gd name="connsiteX3829" fmla="*/ 645353 w 1534277"/>
                <a:gd name="connsiteY3829" fmla="*/ 316216 h 1281393"/>
                <a:gd name="connsiteX3830" fmla="*/ 621890 w 1534277"/>
                <a:gd name="connsiteY3830" fmla="*/ 330511 h 1281393"/>
                <a:gd name="connsiteX3831" fmla="*/ 626396 w 1534277"/>
                <a:gd name="connsiteY3831" fmla="*/ 337814 h 1281393"/>
                <a:gd name="connsiteX3832" fmla="*/ 682489 w 1534277"/>
                <a:gd name="connsiteY3832" fmla="*/ 299590 h 1281393"/>
                <a:gd name="connsiteX3833" fmla="*/ 692589 w 1534277"/>
                <a:gd name="connsiteY3833" fmla="*/ 279390 h 1281393"/>
                <a:gd name="connsiteX3834" fmla="*/ 743710 w 1534277"/>
                <a:gd name="connsiteY3834" fmla="*/ 244118 h 1281393"/>
                <a:gd name="connsiteX3835" fmla="*/ 746817 w 1534277"/>
                <a:gd name="connsiteY3835" fmla="*/ 243031 h 1281393"/>
                <a:gd name="connsiteX3836" fmla="*/ 751790 w 1534277"/>
                <a:gd name="connsiteY3836" fmla="*/ 245828 h 1281393"/>
                <a:gd name="connsiteX3837" fmla="*/ 774009 w 1534277"/>
                <a:gd name="connsiteY3837" fmla="*/ 217703 h 1281393"/>
                <a:gd name="connsiteX3838" fmla="*/ 773388 w 1534277"/>
                <a:gd name="connsiteY3838" fmla="*/ 220189 h 1281393"/>
                <a:gd name="connsiteX3839" fmla="*/ 743710 w 1534277"/>
                <a:gd name="connsiteY3839" fmla="*/ 244118 h 1281393"/>
                <a:gd name="connsiteX3840" fmla="*/ 749614 w 1534277"/>
                <a:gd name="connsiteY3840" fmla="*/ 249712 h 1281393"/>
                <a:gd name="connsiteX3841" fmla="*/ 749770 w 1534277"/>
                <a:gd name="connsiteY3841" fmla="*/ 249557 h 1281393"/>
                <a:gd name="connsiteX3842" fmla="*/ 750702 w 1534277"/>
                <a:gd name="connsiteY3842" fmla="*/ 249091 h 1281393"/>
                <a:gd name="connsiteX3843" fmla="*/ 751945 w 1534277"/>
                <a:gd name="connsiteY3843" fmla="*/ 245828 h 1281393"/>
                <a:gd name="connsiteX3844" fmla="*/ 733610 w 1534277"/>
                <a:gd name="connsiteY3844" fmla="*/ 259191 h 1281393"/>
                <a:gd name="connsiteX3845" fmla="*/ 749614 w 1534277"/>
                <a:gd name="connsiteY3845" fmla="*/ 249712 h 1281393"/>
                <a:gd name="connsiteX3846" fmla="*/ 667261 w 1534277"/>
                <a:gd name="connsiteY3846" fmla="*/ 177770 h 1281393"/>
                <a:gd name="connsiteX3847" fmla="*/ 693987 w 1534277"/>
                <a:gd name="connsiteY3847" fmla="*/ 157104 h 1281393"/>
                <a:gd name="connsiteX3848" fmla="*/ 704398 w 1534277"/>
                <a:gd name="connsiteY3848" fmla="*/ 146072 h 1281393"/>
                <a:gd name="connsiteX3849" fmla="*/ 707506 w 1534277"/>
                <a:gd name="connsiteY3849" fmla="*/ 142343 h 1281393"/>
                <a:gd name="connsiteX3850" fmla="*/ 708438 w 1534277"/>
                <a:gd name="connsiteY3850" fmla="*/ 141100 h 1281393"/>
                <a:gd name="connsiteX3851" fmla="*/ 708749 w 1534277"/>
                <a:gd name="connsiteY3851" fmla="*/ 141100 h 1281393"/>
                <a:gd name="connsiteX3852" fmla="*/ 708904 w 1534277"/>
                <a:gd name="connsiteY3852" fmla="*/ 140944 h 1281393"/>
                <a:gd name="connsiteX3853" fmla="*/ 707039 w 1534277"/>
                <a:gd name="connsiteY3853" fmla="*/ 137215 h 1281393"/>
                <a:gd name="connsiteX3854" fmla="*/ 704864 w 1534277"/>
                <a:gd name="connsiteY3854" fmla="*/ 138614 h 1281393"/>
                <a:gd name="connsiteX3855" fmla="*/ 701446 w 1534277"/>
                <a:gd name="connsiteY3855" fmla="*/ 141255 h 1281393"/>
                <a:gd name="connsiteX3856" fmla="*/ 690880 w 1534277"/>
                <a:gd name="connsiteY3856" fmla="*/ 151044 h 1281393"/>
                <a:gd name="connsiteX3857" fmla="*/ 677206 w 1534277"/>
                <a:gd name="connsiteY3857" fmla="*/ 162387 h 1281393"/>
                <a:gd name="connsiteX3858" fmla="*/ 663998 w 1534277"/>
                <a:gd name="connsiteY3858" fmla="*/ 170312 h 1281393"/>
                <a:gd name="connsiteX3859" fmla="*/ 667261 w 1534277"/>
                <a:gd name="connsiteY3859" fmla="*/ 177770 h 1281393"/>
                <a:gd name="connsiteX3860" fmla="*/ 728327 w 1534277"/>
                <a:gd name="connsiteY3860" fmla="*/ 330356 h 1281393"/>
                <a:gd name="connsiteX3861" fmla="*/ 656540 w 1534277"/>
                <a:gd name="connsiteY3861" fmla="*/ 395927 h 1281393"/>
                <a:gd name="connsiteX3862" fmla="*/ 661202 w 1534277"/>
                <a:gd name="connsiteY3862" fmla="*/ 400433 h 1281393"/>
                <a:gd name="connsiteX3863" fmla="*/ 733299 w 1534277"/>
                <a:gd name="connsiteY3863" fmla="*/ 336571 h 1281393"/>
                <a:gd name="connsiteX3864" fmla="*/ 728327 w 1534277"/>
                <a:gd name="connsiteY3864" fmla="*/ 330356 h 1281393"/>
                <a:gd name="connsiteX3865" fmla="*/ 698338 w 1534277"/>
                <a:gd name="connsiteY3865" fmla="*/ 285295 h 1281393"/>
                <a:gd name="connsiteX3866" fmla="*/ 682334 w 1534277"/>
                <a:gd name="connsiteY3866" fmla="*/ 299745 h 1281393"/>
                <a:gd name="connsiteX3867" fmla="*/ 681557 w 1534277"/>
                <a:gd name="connsiteY3867" fmla="*/ 311088 h 1281393"/>
                <a:gd name="connsiteX3868" fmla="*/ 733299 w 1534277"/>
                <a:gd name="connsiteY3868" fmla="*/ 259346 h 1281393"/>
                <a:gd name="connsiteX3869" fmla="*/ 694143 w 1534277"/>
                <a:gd name="connsiteY3869" fmla="*/ 278924 h 1281393"/>
                <a:gd name="connsiteX3870" fmla="*/ 698338 w 1534277"/>
                <a:gd name="connsiteY3870" fmla="*/ 285295 h 1281393"/>
                <a:gd name="connsiteX3871" fmla="*/ 683110 w 1534277"/>
                <a:gd name="connsiteY3871" fmla="*/ 340922 h 1281393"/>
                <a:gd name="connsiteX3872" fmla="*/ 655297 w 1534277"/>
                <a:gd name="connsiteY3872" fmla="*/ 364074 h 1281393"/>
                <a:gd name="connsiteX3873" fmla="*/ 659648 w 1534277"/>
                <a:gd name="connsiteY3873" fmla="*/ 369357 h 1281393"/>
                <a:gd name="connsiteX3874" fmla="*/ 687461 w 1534277"/>
                <a:gd name="connsiteY3874" fmla="*/ 346360 h 1281393"/>
                <a:gd name="connsiteX3875" fmla="*/ 683110 w 1534277"/>
                <a:gd name="connsiteY3875" fmla="*/ 340922 h 1281393"/>
                <a:gd name="connsiteX3876" fmla="*/ 623133 w 1534277"/>
                <a:gd name="connsiteY3876" fmla="*/ 224540 h 1281393"/>
                <a:gd name="connsiteX3877" fmla="*/ 630280 w 1534277"/>
                <a:gd name="connsiteY3877" fmla="*/ 212420 h 1281393"/>
                <a:gd name="connsiteX3878" fmla="*/ 624842 w 1534277"/>
                <a:gd name="connsiteY3878" fmla="*/ 209468 h 1281393"/>
                <a:gd name="connsiteX3879" fmla="*/ 616607 w 1534277"/>
                <a:gd name="connsiteY3879" fmla="*/ 219102 h 1281393"/>
                <a:gd name="connsiteX3880" fmla="*/ 607128 w 1534277"/>
                <a:gd name="connsiteY3880" fmla="*/ 228425 h 1281393"/>
                <a:gd name="connsiteX3881" fmla="*/ 587395 w 1534277"/>
                <a:gd name="connsiteY3881" fmla="*/ 232309 h 1281393"/>
                <a:gd name="connsiteX3882" fmla="*/ 616607 w 1534277"/>
                <a:gd name="connsiteY3882" fmla="*/ 203097 h 1281393"/>
                <a:gd name="connsiteX3883" fmla="*/ 615830 w 1534277"/>
                <a:gd name="connsiteY3883" fmla="*/ 197814 h 1281393"/>
                <a:gd name="connsiteX3884" fmla="*/ 581956 w 1534277"/>
                <a:gd name="connsiteY3884" fmla="*/ 222831 h 1281393"/>
                <a:gd name="connsiteX3885" fmla="*/ 580247 w 1534277"/>
                <a:gd name="connsiteY3885" fmla="*/ 234329 h 1281393"/>
                <a:gd name="connsiteX3886" fmla="*/ 590658 w 1534277"/>
                <a:gd name="connsiteY3886" fmla="*/ 241011 h 1281393"/>
                <a:gd name="connsiteX3887" fmla="*/ 613033 w 1534277"/>
                <a:gd name="connsiteY3887" fmla="*/ 234485 h 1281393"/>
                <a:gd name="connsiteX3888" fmla="*/ 623133 w 1534277"/>
                <a:gd name="connsiteY3888" fmla="*/ 224540 h 1281393"/>
                <a:gd name="connsiteX3889" fmla="*/ 611635 w 1534277"/>
                <a:gd name="connsiteY3889" fmla="*/ 423275 h 1281393"/>
                <a:gd name="connsiteX3890" fmla="*/ 551968 w 1534277"/>
                <a:gd name="connsiteY3890" fmla="*/ 432131 h 1281393"/>
                <a:gd name="connsiteX3891" fmla="*/ 530059 w 1534277"/>
                <a:gd name="connsiteY3891" fmla="*/ 414573 h 1281393"/>
                <a:gd name="connsiteX3892" fmla="*/ 525397 w 1534277"/>
                <a:gd name="connsiteY3892" fmla="*/ 398258 h 1281393"/>
                <a:gd name="connsiteX3893" fmla="*/ 534409 w 1534277"/>
                <a:gd name="connsiteY3893" fmla="*/ 386604 h 1281393"/>
                <a:gd name="connsiteX3894" fmla="*/ 551657 w 1534277"/>
                <a:gd name="connsiteY3894" fmla="*/ 391266 h 1281393"/>
                <a:gd name="connsiteX3895" fmla="*/ 570458 w 1534277"/>
                <a:gd name="connsiteY3895" fmla="*/ 400900 h 1281393"/>
                <a:gd name="connsiteX3896" fmla="*/ 572167 w 1534277"/>
                <a:gd name="connsiteY3896" fmla="*/ 396549 h 1281393"/>
                <a:gd name="connsiteX3897" fmla="*/ 552434 w 1534277"/>
                <a:gd name="connsiteY3897" fmla="*/ 386449 h 1281393"/>
                <a:gd name="connsiteX3898" fmla="*/ 535186 w 1534277"/>
                <a:gd name="connsiteY3898" fmla="*/ 380855 h 1281393"/>
                <a:gd name="connsiteX3899" fmla="*/ 518871 w 1534277"/>
                <a:gd name="connsiteY3899" fmla="*/ 406959 h 1281393"/>
                <a:gd name="connsiteX3900" fmla="*/ 540158 w 1534277"/>
                <a:gd name="connsiteY3900" fmla="*/ 437104 h 1281393"/>
                <a:gd name="connsiteX3901" fmla="*/ 577450 w 1534277"/>
                <a:gd name="connsiteY3901" fmla="*/ 443319 h 1281393"/>
                <a:gd name="connsiteX3902" fmla="*/ 615674 w 1534277"/>
                <a:gd name="connsiteY3902" fmla="*/ 429801 h 1281393"/>
                <a:gd name="connsiteX3903" fmla="*/ 611635 w 1534277"/>
                <a:gd name="connsiteY3903" fmla="*/ 423275 h 1281393"/>
                <a:gd name="connsiteX3904" fmla="*/ 495874 w 1534277"/>
                <a:gd name="connsiteY3904" fmla="*/ 484340 h 1281393"/>
                <a:gd name="connsiteX3905" fmla="*/ 497894 w 1534277"/>
                <a:gd name="connsiteY3905" fmla="*/ 481854 h 1281393"/>
                <a:gd name="connsiteX3906" fmla="*/ 492145 w 1534277"/>
                <a:gd name="connsiteY3906" fmla="*/ 468336 h 1281393"/>
                <a:gd name="connsiteX3907" fmla="*/ 484998 w 1534277"/>
                <a:gd name="connsiteY3907" fmla="*/ 455439 h 1281393"/>
                <a:gd name="connsiteX3908" fmla="*/ 481890 w 1534277"/>
                <a:gd name="connsiteY3908" fmla="*/ 454351 h 1281393"/>
                <a:gd name="connsiteX3909" fmla="*/ 480647 w 1534277"/>
                <a:gd name="connsiteY3909" fmla="*/ 456682 h 1281393"/>
                <a:gd name="connsiteX3910" fmla="*/ 473189 w 1534277"/>
                <a:gd name="connsiteY3910" fmla="*/ 435084 h 1281393"/>
                <a:gd name="connsiteX3911" fmla="*/ 508460 w 1534277"/>
                <a:gd name="connsiteY3911" fmla="*/ 437570 h 1281393"/>
                <a:gd name="connsiteX3912" fmla="*/ 371258 w 1534277"/>
                <a:gd name="connsiteY3912" fmla="*/ 409135 h 1281393"/>
                <a:gd name="connsiteX3913" fmla="*/ 370636 w 1534277"/>
                <a:gd name="connsiteY3913" fmla="*/ 408358 h 1281393"/>
                <a:gd name="connsiteX3914" fmla="*/ 364731 w 1534277"/>
                <a:gd name="connsiteY3914" fmla="*/ 408669 h 1281393"/>
                <a:gd name="connsiteX3915" fmla="*/ 348727 w 1534277"/>
                <a:gd name="connsiteY3915" fmla="*/ 406493 h 1281393"/>
                <a:gd name="connsiteX3916" fmla="*/ 345153 w 1534277"/>
                <a:gd name="connsiteY3916" fmla="*/ 404163 h 1281393"/>
                <a:gd name="connsiteX3917" fmla="*/ 341269 w 1534277"/>
                <a:gd name="connsiteY3917" fmla="*/ 404940 h 1281393"/>
                <a:gd name="connsiteX3918" fmla="*/ 299005 w 1534277"/>
                <a:gd name="connsiteY3918" fmla="*/ 389090 h 1281393"/>
                <a:gd name="connsiteX3919" fmla="*/ 297451 w 1534277"/>
                <a:gd name="connsiteY3919" fmla="*/ 386760 h 1281393"/>
                <a:gd name="connsiteX3920" fmla="*/ 293722 w 1534277"/>
                <a:gd name="connsiteY3920" fmla="*/ 385672 h 1281393"/>
                <a:gd name="connsiteX3921" fmla="*/ 248350 w 1534277"/>
                <a:gd name="connsiteY3921" fmla="*/ 342631 h 1281393"/>
                <a:gd name="connsiteX3922" fmla="*/ 281291 w 1534277"/>
                <a:gd name="connsiteY3922" fmla="*/ 395927 h 1281393"/>
                <a:gd name="connsiteX3923" fmla="*/ 292789 w 1534277"/>
                <a:gd name="connsiteY3923" fmla="*/ 404784 h 1281393"/>
                <a:gd name="connsiteX3924" fmla="*/ 297295 w 1534277"/>
                <a:gd name="connsiteY3924" fmla="*/ 421099 h 1281393"/>
                <a:gd name="connsiteX3925" fmla="*/ 282845 w 1534277"/>
                <a:gd name="connsiteY3925" fmla="*/ 397170 h 1281393"/>
                <a:gd name="connsiteX3926" fmla="*/ 281446 w 1534277"/>
                <a:gd name="connsiteY3926" fmla="*/ 395772 h 1281393"/>
                <a:gd name="connsiteX3927" fmla="*/ 276630 w 1534277"/>
                <a:gd name="connsiteY3927" fmla="*/ 402143 h 1281393"/>
                <a:gd name="connsiteX3928" fmla="*/ 305531 w 1534277"/>
                <a:gd name="connsiteY3928" fmla="*/ 450156 h 1281393"/>
                <a:gd name="connsiteX3929" fmla="*/ 312989 w 1534277"/>
                <a:gd name="connsiteY3929" fmla="*/ 446737 h 1281393"/>
                <a:gd name="connsiteX3930" fmla="*/ 302734 w 1534277"/>
                <a:gd name="connsiteY3930" fmla="*/ 410999 h 1281393"/>
                <a:gd name="connsiteX3931" fmla="*/ 304443 w 1534277"/>
                <a:gd name="connsiteY3931" fmla="*/ 412087 h 1281393"/>
                <a:gd name="connsiteX3932" fmla="*/ 334743 w 1534277"/>
                <a:gd name="connsiteY3932" fmla="*/ 455750 h 1281393"/>
                <a:gd name="connsiteX3933" fmla="*/ 341579 w 1534277"/>
                <a:gd name="connsiteY3933" fmla="*/ 451554 h 1281393"/>
                <a:gd name="connsiteX3934" fmla="*/ 338783 w 1534277"/>
                <a:gd name="connsiteY3934" fmla="*/ 439590 h 1281393"/>
                <a:gd name="connsiteX3935" fmla="*/ 349504 w 1534277"/>
                <a:gd name="connsiteY3935" fmla="*/ 460256 h 1281393"/>
                <a:gd name="connsiteX3936" fmla="*/ 302734 w 1534277"/>
                <a:gd name="connsiteY3936" fmla="*/ 451244 h 1281393"/>
                <a:gd name="connsiteX3937" fmla="*/ 294343 w 1534277"/>
                <a:gd name="connsiteY3937" fmla="*/ 433996 h 1281393"/>
                <a:gd name="connsiteX3938" fmla="*/ 288905 w 1534277"/>
                <a:gd name="connsiteY3938" fmla="*/ 433841 h 1281393"/>
                <a:gd name="connsiteX3939" fmla="*/ 281602 w 1534277"/>
                <a:gd name="connsiteY3939" fmla="*/ 421410 h 1281393"/>
                <a:gd name="connsiteX3940" fmla="*/ 261247 w 1534277"/>
                <a:gd name="connsiteY3940" fmla="*/ 382720 h 1281393"/>
                <a:gd name="connsiteX3941" fmla="*/ 255808 w 1534277"/>
                <a:gd name="connsiteY3941" fmla="*/ 385051 h 1281393"/>
                <a:gd name="connsiteX3942" fmla="*/ 276319 w 1534277"/>
                <a:gd name="connsiteY3942" fmla="*/ 425295 h 1281393"/>
                <a:gd name="connsiteX3943" fmla="*/ 286885 w 1534277"/>
                <a:gd name="connsiteY3943" fmla="*/ 445494 h 1281393"/>
                <a:gd name="connsiteX3944" fmla="*/ 280669 w 1534277"/>
                <a:gd name="connsiteY3944" fmla="*/ 442853 h 1281393"/>
                <a:gd name="connsiteX3945" fmla="*/ 276163 w 1534277"/>
                <a:gd name="connsiteY3945" fmla="*/ 440522 h 1281393"/>
                <a:gd name="connsiteX3946" fmla="*/ 275853 w 1534277"/>
                <a:gd name="connsiteY3946" fmla="*/ 440367 h 1281393"/>
                <a:gd name="connsiteX3947" fmla="*/ 271502 w 1534277"/>
                <a:gd name="connsiteY3947" fmla="*/ 432442 h 1281393"/>
                <a:gd name="connsiteX3948" fmla="*/ 263888 w 1534277"/>
                <a:gd name="connsiteY3948" fmla="*/ 418147 h 1281393"/>
                <a:gd name="connsiteX3949" fmla="*/ 253944 w 1534277"/>
                <a:gd name="connsiteY3949" fmla="*/ 395461 h 1281393"/>
                <a:gd name="connsiteX3950" fmla="*/ 239648 w 1534277"/>
                <a:gd name="connsiteY3950" fmla="*/ 351643 h 1281393"/>
                <a:gd name="connsiteX3951" fmla="*/ 236541 w 1534277"/>
                <a:gd name="connsiteY3951" fmla="*/ 353042 h 1281393"/>
                <a:gd name="connsiteX3952" fmla="*/ 241358 w 1534277"/>
                <a:gd name="connsiteY3952" fmla="*/ 369046 h 1281393"/>
                <a:gd name="connsiteX3953" fmla="*/ 231258 w 1534277"/>
                <a:gd name="connsiteY3953" fmla="*/ 351799 h 1281393"/>
                <a:gd name="connsiteX3954" fmla="*/ 226441 w 1534277"/>
                <a:gd name="connsiteY3954" fmla="*/ 355683 h 1281393"/>
                <a:gd name="connsiteX3955" fmla="*/ 243533 w 1534277"/>
                <a:gd name="connsiteY3955" fmla="*/ 388624 h 1281393"/>
                <a:gd name="connsiteX3956" fmla="*/ 257828 w 1534277"/>
                <a:gd name="connsiteY3956" fmla="*/ 422498 h 1281393"/>
                <a:gd name="connsiteX3957" fmla="*/ 260159 w 1534277"/>
                <a:gd name="connsiteY3957" fmla="*/ 424362 h 1281393"/>
                <a:gd name="connsiteX3958" fmla="*/ 261557 w 1534277"/>
                <a:gd name="connsiteY3958" fmla="*/ 427625 h 1281393"/>
                <a:gd name="connsiteX3959" fmla="*/ 264510 w 1534277"/>
                <a:gd name="connsiteY3959" fmla="*/ 434151 h 1281393"/>
                <a:gd name="connsiteX3960" fmla="*/ 209349 w 1534277"/>
                <a:gd name="connsiteY3960" fmla="*/ 341388 h 1281393"/>
                <a:gd name="connsiteX3961" fmla="*/ 221624 w 1534277"/>
                <a:gd name="connsiteY3961" fmla="*/ 400278 h 1281393"/>
                <a:gd name="connsiteX3962" fmla="*/ 458116 w 1534277"/>
                <a:gd name="connsiteY3962" fmla="*/ 491332 h 1281393"/>
                <a:gd name="connsiteX3963" fmla="*/ 514831 w 1534277"/>
                <a:gd name="connsiteY3963" fmla="*/ 512930 h 1281393"/>
                <a:gd name="connsiteX3964" fmla="*/ 564398 w 1534277"/>
                <a:gd name="connsiteY3964" fmla="*/ 537636 h 1281393"/>
                <a:gd name="connsiteX3965" fmla="*/ 495874 w 1534277"/>
                <a:gd name="connsiteY3965" fmla="*/ 484340 h 1281393"/>
                <a:gd name="connsiteX3966" fmla="*/ 360692 w 1534277"/>
                <a:gd name="connsiteY3966" fmla="*/ 461810 h 1281393"/>
                <a:gd name="connsiteX3967" fmla="*/ 351835 w 1534277"/>
                <a:gd name="connsiteY3967" fmla="*/ 431355 h 1281393"/>
                <a:gd name="connsiteX3968" fmla="*/ 366441 w 1534277"/>
                <a:gd name="connsiteY3968" fmla="*/ 434928 h 1281393"/>
                <a:gd name="connsiteX3969" fmla="*/ 382134 w 1534277"/>
                <a:gd name="connsiteY3969" fmla="*/ 463830 h 1281393"/>
                <a:gd name="connsiteX3970" fmla="*/ 360692 w 1534277"/>
                <a:gd name="connsiteY3970" fmla="*/ 461810 h 1281393"/>
                <a:gd name="connsiteX3971" fmla="*/ 406840 w 1534277"/>
                <a:gd name="connsiteY3971" fmla="*/ 466005 h 1281393"/>
                <a:gd name="connsiteX3972" fmla="*/ 400470 w 1534277"/>
                <a:gd name="connsiteY3972" fmla="*/ 439590 h 1281393"/>
                <a:gd name="connsiteX3973" fmla="*/ 400625 w 1534277"/>
                <a:gd name="connsiteY3973" fmla="*/ 439590 h 1281393"/>
                <a:gd name="connsiteX3974" fmla="*/ 419426 w 1534277"/>
                <a:gd name="connsiteY3974" fmla="*/ 467403 h 1281393"/>
                <a:gd name="connsiteX3975" fmla="*/ 406840 w 1534277"/>
                <a:gd name="connsiteY3975" fmla="*/ 466005 h 1281393"/>
                <a:gd name="connsiteX3976" fmla="*/ 431546 w 1534277"/>
                <a:gd name="connsiteY3976" fmla="*/ 468802 h 1281393"/>
                <a:gd name="connsiteX3977" fmla="*/ 430924 w 1534277"/>
                <a:gd name="connsiteY3977" fmla="*/ 467870 h 1281393"/>
                <a:gd name="connsiteX3978" fmla="*/ 411036 w 1534277"/>
                <a:gd name="connsiteY3978" fmla="*/ 439901 h 1281393"/>
                <a:gd name="connsiteX3979" fmla="*/ 418028 w 1534277"/>
                <a:gd name="connsiteY3979" fmla="*/ 439901 h 1281393"/>
                <a:gd name="connsiteX3980" fmla="*/ 430458 w 1534277"/>
                <a:gd name="connsiteY3980" fmla="*/ 457459 h 1281393"/>
                <a:gd name="connsiteX3981" fmla="*/ 438383 w 1534277"/>
                <a:gd name="connsiteY3981" fmla="*/ 469889 h 1281393"/>
                <a:gd name="connsiteX3982" fmla="*/ 431546 w 1534277"/>
                <a:gd name="connsiteY3982" fmla="*/ 468802 h 1281393"/>
                <a:gd name="connsiteX3983" fmla="*/ 447550 w 1534277"/>
                <a:gd name="connsiteY3983" fmla="*/ 471443 h 1281393"/>
                <a:gd name="connsiteX3984" fmla="*/ 425952 w 1534277"/>
                <a:gd name="connsiteY3984" fmla="*/ 440056 h 1281393"/>
                <a:gd name="connsiteX3985" fmla="*/ 436674 w 1534277"/>
                <a:gd name="connsiteY3985" fmla="*/ 439124 h 1281393"/>
                <a:gd name="connsiteX3986" fmla="*/ 452989 w 1534277"/>
                <a:gd name="connsiteY3986" fmla="*/ 471443 h 1281393"/>
                <a:gd name="connsiteX3987" fmla="*/ 453766 w 1534277"/>
                <a:gd name="connsiteY3987" fmla="*/ 472531 h 1281393"/>
                <a:gd name="connsiteX3988" fmla="*/ 447550 w 1534277"/>
                <a:gd name="connsiteY3988" fmla="*/ 471443 h 1281393"/>
                <a:gd name="connsiteX3989" fmla="*/ 458272 w 1534277"/>
                <a:gd name="connsiteY3989" fmla="*/ 473463 h 1281393"/>
                <a:gd name="connsiteX3990" fmla="*/ 460447 w 1534277"/>
                <a:gd name="connsiteY3990" fmla="*/ 468025 h 1281393"/>
                <a:gd name="connsiteX3991" fmla="*/ 445375 w 1534277"/>
                <a:gd name="connsiteY3991" fmla="*/ 438502 h 1281393"/>
                <a:gd name="connsiteX3992" fmla="*/ 463866 w 1534277"/>
                <a:gd name="connsiteY3992" fmla="*/ 435395 h 1281393"/>
                <a:gd name="connsiteX3993" fmla="*/ 473033 w 1534277"/>
                <a:gd name="connsiteY3993" fmla="*/ 462276 h 1281393"/>
                <a:gd name="connsiteX3994" fmla="*/ 479093 w 1534277"/>
                <a:gd name="connsiteY3994" fmla="*/ 464606 h 1281393"/>
                <a:gd name="connsiteX3995" fmla="*/ 481424 w 1534277"/>
                <a:gd name="connsiteY3995" fmla="*/ 458547 h 1281393"/>
                <a:gd name="connsiteX3996" fmla="*/ 487484 w 1534277"/>
                <a:gd name="connsiteY3996" fmla="*/ 470666 h 1281393"/>
                <a:gd name="connsiteX3997" fmla="*/ 494942 w 1534277"/>
                <a:gd name="connsiteY3997" fmla="*/ 483719 h 1281393"/>
                <a:gd name="connsiteX3998" fmla="*/ 495253 w 1534277"/>
                <a:gd name="connsiteY3998" fmla="*/ 484185 h 1281393"/>
                <a:gd name="connsiteX3999" fmla="*/ 458272 w 1534277"/>
                <a:gd name="connsiteY3999" fmla="*/ 473463 h 1281393"/>
                <a:gd name="connsiteX4000" fmla="*/ 532700 w 1534277"/>
                <a:gd name="connsiteY4000" fmla="*/ 588757 h 1281393"/>
                <a:gd name="connsiteX4001" fmla="*/ 478472 w 1534277"/>
                <a:gd name="connsiteY4001" fmla="*/ 569956 h 1281393"/>
                <a:gd name="connsiteX4002" fmla="*/ 473344 w 1534277"/>
                <a:gd name="connsiteY4002" fmla="*/ 577104 h 1281393"/>
                <a:gd name="connsiteX4003" fmla="*/ 531768 w 1534277"/>
                <a:gd name="connsiteY4003" fmla="*/ 597459 h 1281393"/>
                <a:gd name="connsiteX4004" fmla="*/ 536585 w 1534277"/>
                <a:gd name="connsiteY4004" fmla="*/ 593574 h 1281393"/>
                <a:gd name="connsiteX4005" fmla="*/ 532700 w 1534277"/>
                <a:gd name="connsiteY4005" fmla="*/ 588757 h 1281393"/>
                <a:gd name="connsiteX4006" fmla="*/ 478005 w 1534277"/>
                <a:gd name="connsiteY4006" fmla="*/ 624961 h 1281393"/>
                <a:gd name="connsiteX4007" fmla="*/ 420203 w 1534277"/>
                <a:gd name="connsiteY4007" fmla="*/ 589845 h 1281393"/>
                <a:gd name="connsiteX4008" fmla="*/ 417406 w 1534277"/>
                <a:gd name="connsiteY4008" fmla="*/ 593729 h 1281393"/>
                <a:gd name="connsiteX4009" fmla="*/ 475675 w 1534277"/>
                <a:gd name="connsiteY4009" fmla="*/ 629778 h 1281393"/>
                <a:gd name="connsiteX4010" fmla="*/ 535186 w 1534277"/>
                <a:gd name="connsiteY4010" fmla="*/ 660389 h 1281393"/>
                <a:gd name="connsiteX4011" fmla="*/ 537051 w 1534277"/>
                <a:gd name="connsiteY4011" fmla="*/ 656970 h 1281393"/>
                <a:gd name="connsiteX4012" fmla="*/ 478005 w 1534277"/>
                <a:gd name="connsiteY4012" fmla="*/ 624961 h 1281393"/>
                <a:gd name="connsiteX4013" fmla="*/ 442423 w 1534277"/>
                <a:gd name="connsiteY4013" fmla="*/ 364695 h 1281393"/>
                <a:gd name="connsiteX4014" fmla="*/ 481579 w 1534277"/>
                <a:gd name="connsiteY4014" fmla="*/ 365938 h 1281393"/>
                <a:gd name="connsiteX4015" fmla="*/ 480492 w 1534277"/>
                <a:gd name="connsiteY4015" fmla="*/ 358946 h 1281393"/>
                <a:gd name="connsiteX4016" fmla="*/ 444443 w 1534277"/>
                <a:gd name="connsiteY4016" fmla="*/ 357392 h 1281393"/>
                <a:gd name="connsiteX4017" fmla="*/ 411657 w 1534277"/>
                <a:gd name="connsiteY4017" fmla="*/ 342320 h 1281393"/>
                <a:gd name="connsiteX4018" fmla="*/ 407306 w 1534277"/>
                <a:gd name="connsiteY4018" fmla="*/ 348380 h 1281393"/>
                <a:gd name="connsiteX4019" fmla="*/ 442423 w 1534277"/>
                <a:gd name="connsiteY4019" fmla="*/ 364695 h 1281393"/>
                <a:gd name="connsiteX4020" fmla="*/ 507528 w 1534277"/>
                <a:gd name="connsiteY4020" fmla="*/ 672198 h 1281393"/>
                <a:gd name="connsiteX4021" fmla="*/ 503799 w 1534277"/>
                <a:gd name="connsiteY4021" fmla="*/ 674995 h 1281393"/>
                <a:gd name="connsiteX4022" fmla="*/ 501002 w 1534277"/>
                <a:gd name="connsiteY4022" fmla="*/ 697370 h 1281393"/>
                <a:gd name="connsiteX4023" fmla="*/ 503954 w 1534277"/>
                <a:gd name="connsiteY4023" fmla="*/ 700944 h 1281393"/>
                <a:gd name="connsiteX4024" fmla="*/ 507528 w 1534277"/>
                <a:gd name="connsiteY4024" fmla="*/ 697991 h 1281393"/>
                <a:gd name="connsiteX4025" fmla="*/ 510325 w 1534277"/>
                <a:gd name="connsiteY4025" fmla="*/ 675772 h 1281393"/>
                <a:gd name="connsiteX4026" fmla="*/ 507528 w 1534277"/>
                <a:gd name="connsiteY4026" fmla="*/ 672198 h 1281393"/>
                <a:gd name="connsiteX4027" fmla="*/ 461069 w 1534277"/>
                <a:gd name="connsiteY4027" fmla="*/ 640810 h 1281393"/>
                <a:gd name="connsiteX4028" fmla="*/ 453144 w 1534277"/>
                <a:gd name="connsiteY4028" fmla="*/ 678568 h 1281393"/>
                <a:gd name="connsiteX4029" fmla="*/ 452057 w 1534277"/>
                <a:gd name="connsiteY4029" fmla="*/ 683385 h 1281393"/>
                <a:gd name="connsiteX4030" fmla="*/ 434654 w 1534277"/>
                <a:gd name="connsiteY4030" fmla="*/ 681210 h 1281393"/>
                <a:gd name="connsiteX4031" fmla="*/ 436674 w 1534277"/>
                <a:gd name="connsiteY4031" fmla="*/ 665206 h 1281393"/>
                <a:gd name="connsiteX4032" fmla="*/ 429992 w 1534277"/>
                <a:gd name="connsiteY4032" fmla="*/ 664429 h 1281393"/>
                <a:gd name="connsiteX4033" fmla="*/ 427972 w 1534277"/>
                <a:gd name="connsiteY4033" fmla="*/ 678879 h 1281393"/>
                <a:gd name="connsiteX4034" fmla="*/ 413366 w 1534277"/>
                <a:gd name="connsiteY4034" fmla="*/ 671732 h 1281393"/>
                <a:gd name="connsiteX4035" fmla="*/ 413366 w 1534277"/>
                <a:gd name="connsiteY4035" fmla="*/ 670022 h 1281393"/>
                <a:gd name="connsiteX4036" fmla="*/ 410259 w 1534277"/>
                <a:gd name="connsiteY4036" fmla="*/ 624495 h 1281393"/>
                <a:gd name="connsiteX4037" fmla="*/ 454387 w 1534277"/>
                <a:gd name="connsiteY4037" fmla="*/ 651066 h 1281393"/>
                <a:gd name="connsiteX4038" fmla="*/ 456873 w 1534277"/>
                <a:gd name="connsiteY4038" fmla="*/ 646560 h 1281393"/>
                <a:gd name="connsiteX4039" fmla="*/ 409637 w 1534277"/>
                <a:gd name="connsiteY4039" fmla="*/ 618280 h 1281393"/>
                <a:gd name="connsiteX4040" fmla="*/ 409016 w 1534277"/>
                <a:gd name="connsiteY4040" fmla="*/ 612220 h 1281393"/>
                <a:gd name="connsiteX4041" fmla="*/ 403888 w 1534277"/>
                <a:gd name="connsiteY4041" fmla="*/ 612997 h 1281393"/>
                <a:gd name="connsiteX4042" fmla="*/ 404043 w 1534277"/>
                <a:gd name="connsiteY4042" fmla="*/ 614551 h 1281393"/>
                <a:gd name="connsiteX4043" fmla="*/ 388039 w 1534277"/>
                <a:gd name="connsiteY4043" fmla="*/ 604140 h 1281393"/>
                <a:gd name="connsiteX4044" fmla="*/ 385242 w 1534277"/>
                <a:gd name="connsiteY4044" fmla="*/ 607869 h 1281393"/>
                <a:gd name="connsiteX4045" fmla="*/ 404665 w 1534277"/>
                <a:gd name="connsiteY4045" fmla="*/ 620611 h 1281393"/>
                <a:gd name="connsiteX4046" fmla="*/ 406996 w 1534277"/>
                <a:gd name="connsiteY4046" fmla="*/ 667225 h 1281393"/>
                <a:gd name="connsiteX4047" fmla="*/ 377939 w 1534277"/>
                <a:gd name="connsiteY4047" fmla="*/ 642675 h 1281393"/>
                <a:gd name="connsiteX4048" fmla="*/ 375919 w 1534277"/>
                <a:gd name="connsiteY4048" fmla="*/ 640500 h 1281393"/>
                <a:gd name="connsiteX4049" fmla="*/ 375608 w 1534277"/>
                <a:gd name="connsiteY4049" fmla="*/ 633041 h 1281393"/>
                <a:gd name="connsiteX4050" fmla="*/ 369082 w 1534277"/>
                <a:gd name="connsiteY4050" fmla="*/ 633197 h 1281393"/>
                <a:gd name="connsiteX4051" fmla="*/ 337695 w 1534277"/>
                <a:gd name="connsiteY4051" fmla="*/ 598857 h 1281393"/>
                <a:gd name="connsiteX4052" fmla="*/ 335675 w 1534277"/>
                <a:gd name="connsiteY4052" fmla="*/ 582542 h 1281393"/>
                <a:gd name="connsiteX4053" fmla="*/ 330392 w 1534277"/>
                <a:gd name="connsiteY4053" fmla="*/ 583319 h 1281393"/>
                <a:gd name="connsiteX4054" fmla="*/ 331480 w 1534277"/>
                <a:gd name="connsiteY4054" fmla="*/ 592020 h 1281393"/>
                <a:gd name="connsiteX4055" fmla="*/ 318117 w 1534277"/>
                <a:gd name="connsiteY4055" fmla="*/ 578191 h 1281393"/>
                <a:gd name="connsiteX4056" fmla="*/ 315475 w 1534277"/>
                <a:gd name="connsiteY4056" fmla="*/ 580367 h 1281393"/>
                <a:gd name="connsiteX4057" fmla="*/ 332101 w 1534277"/>
                <a:gd name="connsiteY4057" fmla="*/ 598080 h 1281393"/>
                <a:gd name="connsiteX4058" fmla="*/ 337695 w 1534277"/>
                <a:gd name="connsiteY4058" fmla="*/ 652620 h 1281393"/>
                <a:gd name="connsiteX4059" fmla="*/ 321691 w 1534277"/>
                <a:gd name="connsiteY4059" fmla="*/ 635217 h 1281393"/>
                <a:gd name="connsiteX4060" fmla="*/ 318272 w 1534277"/>
                <a:gd name="connsiteY4060" fmla="*/ 588446 h 1281393"/>
                <a:gd name="connsiteX4061" fmla="*/ 312212 w 1534277"/>
                <a:gd name="connsiteY4061" fmla="*/ 589379 h 1281393"/>
                <a:gd name="connsiteX4062" fmla="*/ 314698 w 1534277"/>
                <a:gd name="connsiteY4062" fmla="*/ 627137 h 1281393"/>
                <a:gd name="connsiteX4063" fmla="*/ 290614 w 1534277"/>
                <a:gd name="connsiteY4063" fmla="*/ 597303 h 1281393"/>
                <a:gd name="connsiteX4064" fmla="*/ 291391 w 1534277"/>
                <a:gd name="connsiteY4064" fmla="*/ 574773 h 1281393"/>
                <a:gd name="connsiteX4065" fmla="*/ 284399 w 1534277"/>
                <a:gd name="connsiteY4065" fmla="*/ 573841 h 1281393"/>
                <a:gd name="connsiteX4066" fmla="*/ 283777 w 1534277"/>
                <a:gd name="connsiteY4066" fmla="*/ 588446 h 1281393"/>
                <a:gd name="connsiteX4067" fmla="*/ 267151 w 1534277"/>
                <a:gd name="connsiteY4067" fmla="*/ 566848 h 1281393"/>
                <a:gd name="connsiteX4068" fmla="*/ 262490 w 1534277"/>
                <a:gd name="connsiteY4068" fmla="*/ 568091 h 1281393"/>
                <a:gd name="connsiteX4069" fmla="*/ 264820 w 1534277"/>
                <a:gd name="connsiteY4069" fmla="*/ 550378 h 1281393"/>
                <a:gd name="connsiteX4070" fmla="*/ 259693 w 1534277"/>
                <a:gd name="connsiteY4070" fmla="*/ 549756 h 1281393"/>
                <a:gd name="connsiteX4071" fmla="*/ 252234 w 1534277"/>
                <a:gd name="connsiteY4071" fmla="*/ 602742 h 1281393"/>
                <a:gd name="connsiteX4072" fmla="*/ 234210 w 1534277"/>
                <a:gd name="connsiteY4072" fmla="*/ 575394 h 1281393"/>
                <a:gd name="connsiteX4073" fmla="*/ 234365 w 1534277"/>
                <a:gd name="connsiteY4073" fmla="*/ 574151 h 1281393"/>
                <a:gd name="connsiteX4074" fmla="*/ 228461 w 1534277"/>
                <a:gd name="connsiteY4074" fmla="*/ 573374 h 1281393"/>
                <a:gd name="connsiteX4075" fmla="*/ 226130 w 1534277"/>
                <a:gd name="connsiteY4075" fmla="*/ 596837 h 1281393"/>
                <a:gd name="connsiteX4076" fmla="*/ 206397 w 1534277"/>
                <a:gd name="connsiteY4076" fmla="*/ 554884 h 1281393"/>
                <a:gd name="connsiteX4077" fmla="*/ 208727 w 1534277"/>
                <a:gd name="connsiteY4077" fmla="*/ 530955 h 1281393"/>
                <a:gd name="connsiteX4078" fmla="*/ 203444 w 1534277"/>
                <a:gd name="connsiteY4078" fmla="*/ 530333 h 1281393"/>
                <a:gd name="connsiteX4079" fmla="*/ 202046 w 1534277"/>
                <a:gd name="connsiteY4079" fmla="*/ 546027 h 1281393"/>
                <a:gd name="connsiteX4080" fmla="*/ 200647 w 1534277"/>
                <a:gd name="connsiteY4080" fmla="*/ 543386 h 1281393"/>
                <a:gd name="connsiteX4081" fmla="*/ 196763 w 1534277"/>
                <a:gd name="connsiteY4081" fmla="*/ 545250 h 1281393"/>
                <a:gd name="connsiteX4082" fmla="*/ 201114 w 1534277"/>
                <a:gd name="connsiteY4082" fmla="*/ 553641 h 1281393"/>
                <a:gd name="connsiteX4083" fmla="*/ 196607 w 1534277"/>
                <a:gd name="connsiteY4083" fmla="*/ 597303 h 1281393"/>
                <a:gd name="connsiteX4084" fmla="*/ 193655 w 1534277"/>
                <a:gd name="connsiteY4084" fmla="*/ 589534 h 1281393"/>
                <a:gd name="connsiteX4085" fmla="*/ 181846 w 1534277"/>
                <a:gd name="connsiteY4085" fmla="*/ 553330 h 1281393"/>
                <a:gd name="connsiteX4086" fmla="*/ 186508 w 1534277"/>
                <a:gd name="connsiteY4086" fmla="*/ 528158 h 1281393"/>
                <a:gd name="connsiteX4087" fmla="*/ 180914 w 1534277"/>
                <a:gd name="connsiteY4087" fmla="*/ 527381 h 1281393"/>
                <a:gd name="connsiteX4088" fmla="*/ 178583 w 1534277"/>
                <a:gd name="connsiteY4088" fmla="*/ 541676 h 1281393"/>
                <a:gd name="connsiteX4089" fmla="*/ 164288 w 1534277"/>
                <a:gd name="connsiteY4089" fmla="*/ 493663 h 1281393"/>
                <a:gd name="connsiteX4090" fmla="*/ 166308 w 1534277"/>
                <a:gd name="connsiteY4090" fmla="*/ 483719 h 1281393"/>
                <a:gd name="connsiteX4091" fmla="*/ 162423 w 1534277"/>
                <a:gd name="connsiteY4091" fmla="*/ 483252 h 1281393"/>
                <a:gd name="connsiteX4092" fmla="*/ 161802 w 1534277"/>
                <a:gd name="connsiteY4092" fmla="*/ 485894 h 1281393"/>
                <a:gd name="connsiteX4093" fmla="*/ 161025 w 1534277"/>
                <a:gd name="connsiteY4093" fmla="*/ 483252 h 1281393"/>
                <a:gd name="connsiteX4094" fmla="*/ 155431 w 1534277"/>
                <a:gd name="connsiteY4094" fmla="*/ 485894 h 1281393"/>
                <a:gd name="connsiteX4095" fmla="*/ 159160 w 1534277"/>
                <a:gd name="connsiteY4095" fmla="*/ 497703 h 1281393"/>
                <a:gd name="connsiteX4096" fmla="*/ 152323 w 1534277"/>
                <a:gd name="connsiteY4096" fmla="*/ 528313 h 1281393"/>
                <a:gd name="connsiteX4097" fmla="*/ 144244 w 1534277"/>
                <a:gd name="connsiteY4097" fmla="*/ 479679 h 1281393"/>
                <a:gd name="connsiteX4098" fmla="*/ 148283 w 1534277"/>
                <a:gd name="connsiteY4098" fmla="*/ 461810 h 1281393"/>
                <a:gd name="connsiteX4099" fmla="*/ 142379 w 1534277"/>
                <a:gd name="connsiteY4099" fmla="*/ 461188 h 1281393"/>
                <a:gd name="connsiteX4100" fmla="*/ 141913 w 1534277"/>
                <a:gd name="connsiteY4100" fmla="*/ 463363 h 1281393"/>
                <a:gd name="connsiteX4101" fmla="*/ 137251 w 1534277"/>
                <a:gd name="connsiteY4101" fmla="*/ 437104 h 1281393"/>
                <a:gd name="connsiteX4102" fmla="*/ 136008 w 1534277"/>
                <a:gd name="connsiteY4102" fmla="*/ 435550 h 1281393"/>
                <a:gd name="connsiteX4103" fmla="*/ 138339 w 1534277"/>
                <a:gd name="connsiteY4103" fmla="*/ 428558 h 1281393"/>
                <a:gd name="connsiteX4104" fmla="*/ 134454 w 1534277"/>
                <a:gd name="connsiteY4104" fmla="*/ 427159 h 1281393"/>
                <a:gd name="connsiteX4105" fmla="*/ 112235 w 1534277"/>
                <a:gd name="connsiteY4105" fmla="*/ 491332 h 1281393"/>
                <a:gd name="connsiteX4106" fmla="*/ 105087 w 1534277"/>
                <a:gd name="connsiteY4106" fmla="*/ 441454 h 1281393"/>
                <a:gd name="connsiteX4107" fmla="*/ 126375 w 1534277"/>
                <a:gd name="connsiteY4107" fmla="*/ 389712 h 1281393"/>
                <a:gd name="connsiteX4108" fmla="*/ 121868 w 1534277"/>
                <a:gd name="connsiteY4108" fmla="*/ 387847 h 1281393"/>
                <a:gd name="connsiteX4109" fmla="*/ 103689 w 1534277"/>
                <a:gd name="connsiteY4109" fmla="*/ 430578 h 1281393"/>
                <a:gd name="connsiteX4110" fmla="*/ 99338 w 1534277"/>
                <a:gd name="connsiteY4110" fmla="*/ 392509 h 1281393"/>
                <a:gd name="connsiteX4111" fmla="*/ 96696 w 1534277"/>
                <a:gd name="connsiteY4111" fmla="*/ 390178 h 1281393"/>
                <a:gd name="connsiteX4112" fmla="*/ 106330 w 1534277"/>
                <a:gd name="connsiteY4112" fmla="*/ 364074 h 1281393"/>
                <a:gd name="connsiteX4113" fmla="*/ 102756 w 1534277"/>
                <a:gd name="connsiteY4113" fmla="*/ 362675 h 1281393"/>
                <a:gd name="connsiteX4114" fmla="*/ 79138 w 1534277"/>
                <a:gd name="connsiteY4114" fmla="*/ 431044 h 1281393"/>
                <a:gd name="connsiteX4115" fmla="*/ 74788 w 1534277"/>
                <a:gd name="connsiteY4115" fmla="*/ 389246 h 1281393"/>
                <a:gd name="connsiteX4116" fmla="*/ 84887 w 1534277"/>
                <a:gd name="connsiteY4116" fmla="*/ 367337 h 1281393"/>
                <a:gd name="connsiteX4117" fmla="*/ 81003 w 1534277"/>
                <a:gd name="connsiteY4117" fmla="*/ 365783 h 1281393"/>
                <a:gd name="connsiteX4118" fmla="*/ 74011 w 1534277"/>
                <a:gd name="connsiteY4118" fmla="*/ 381166 h 1281393"/>
                <a:gd name="connsiteX4119" fmla="*/ 71369 w 1534277"/>
                <a:gd name="connsiteY4119" fmla="*/ 352576 h 1281393"/>
                <a:gd name="connsiteX4120" fmla="*/ 65465 w 1534277"/>
                <a:gd name="connsiteY4120" fmla="*/ 353508 h 1281393"/>
                <a:gd name="connsiteX4121" fmla="*/ 69038 w 1534277"/>
                <a:gd name="connsiteY4121" fmla="*/ 391421 h 1281393"/>
                <a:gd name="connsiteX4122" fmla="*/ 58006 w 1534277"/>
                <a:gd name="connsiteY4122" fmla="*/ 417992 h 1281393"/>
                <a:gd name="connsiteX4123" fmla="*/ 50392 w 1534277"/>
                <a:gd name="connsiteY4123" fmla="*/ 471909 h 1281393"/>
                <a:gd name="connsiteX4124" fmla="*/ 53655 w 1534277"/>
                <a:gd name="connsiteY4124" fmla="*/ 471443 h 1281393"/>
                <a:gd name="connsiteX4125" fmla="*/ 69815 w 1534277"/>
                <a:gd name="connsiteY4125" fmla="*/ 399656 h 1281393"/>
                <a:gd name="connsiteX4126" fmla="*/ 75254 w 1534277"/>
                <a:gd name="connsiteY4126" fmla="*/ 446271 h 1281393"/>
                <a:gd name="connsiteX4127" fmla="*/ 70281 w 1534277"/>
                <a:gd name="connsiteY4127" fmla="*/ 484029 h 1281393"/>
                <a:gd name="connsiteX4128" fmla="*/ 75098 w 1534277"/>
                <a:gd name="connsiteY4128" fmla="*/ 484495 h 1281393"/>
                <a:gd name="connsiteX4129" fmla="*/ 77429 w 1534277"/>
                <a:gd name="connsiteY4129" fmla="*/ 460567 h 1281393"/>
                <a:gd name="connsiteX4130" fmla="*/ 86752 w 1534277"/>
                <a:gd name="connsiteY4130" fmla="*/ 505472 h 1281393"/>
                <a:gd name="connsiteX4131" fmla="*/ 87840 w 1534277"/>
                <a:gd name="connsiteY4131" fmla="*/ 519457 h 1281393"/>
                <a:gd name="connsiteX4132" fmla="*/ 91258 w 1534277"/>
                <a:gd name="connsiteY4132" fmla="*/ 521787 h 1281393"/>
                <a:gd name="connsiteX4133" fmla="*/ 99804 w 1534277"/>
                <a:gd name="connsiteY4133" fmla="*/ 547425 h 1281393"/>
                <a:gd name="connsiteX4134" fmla="*/ 103999 w 1534277"/>
                <a:gd name="connsiteY4134" fmla="*/ 580522 h 1281393"/>
                <a:gd name="connsiteX4135" fmla="*/ 108816 w 1534277"/>
                <a:gd name="connsiteY4135" fmla="*/ 579124 h 1281393"/>
                <a:gd name="connsiteX4136" fmla="*/ 105709 w 1534277"/>
                <a:gd name="connsiteY4136" fmla="*/ 557059 h 1281393"/>
                <a:gd name="connsiteX4137" fmla="*/ 108039 w 1534277"/>
                <a:gd name="connsiteY4137" fmla="*/ 553175 h 1281393"/>
                <a:gd name="connsiteX4138" fmla="*/ 105709 w 1534277"/>
                <a:gd name="connsiteY4138" fmla="*/ 546649 h 1281393"/>
                <a:gd name="connsiteX4139" fmla="*/ 110681 w 1534277"/>
                <a:gd name="connsiteY4139" fmla="*/ 514329 h 1281393"/>
                <a:gd name="connsiteX4140" fmla="*/ 119693 w 1534277"/>
                <a:gd name="connsiteY4140" fmla="*/ 548824 h 1281393"/>
                <a:gd name="connsiteX4141" fmla="*/ 123733 w 1534277"/>
                <a:gd name="connsiteY4141" fmla="*/ 608957 h 1281393"/>
                <a:gd name="connsiteX4142" fmla="*/ 128705 w 1534277"/>
                <a:gd name="connsiteY4142" fmla="*/ 607403 h 1281393"/>
                <a:gd name="connsiteX4143" fmla="*/ 125598 w 1534277"/>
                <a:gd name="connsiteY4143" fmla="*/ 567004 h 1281393"/>
                <a:gd name="connsiteX4144" fmla="*/ 145953 w 1534277"/>
                <a:gd name="connsiteY4144" fmla="*/ 610666 h 1281393"/>
                <a:gd name="connsiteX4145" fmla="*/ 146264 w 1534277"/>
                <a:gd name="connsiteY4145" fmla="*/ 614085 h 1281393"/>
                <a:gd name="connsiteX4146" fmla="*/ 148905 w 1534277"/>
                <a:gd name="connsiteY4146" fmla="*/ 616260 h 1281393"/>
                <a:gd name="connsiteX4147" fmla="*/ 149993 w 1534277"/>
                <a:gd name="connsiteY4147" fmla="*/ 618280 h 1281393"/>
                <a:gd name="connsiteX4148" fmla="*/ 154965 w 1534277"/>
                <a:gd name="connsiteY4148" fmla="*/ 614395 h 1281393"/>
                <a:gd name="connsiteX4149" fmla="*/ 150925 w 1534277"/>
                <a:gd name="connsiteY4149" fmla="*/ 607248 h 1281393"/>
                <a:gd name="connsiteX4150" fmla="*/ 151702 w 1534277"/>
                <a:gd name="connsiteY4150" fmla="*/ 552708 h 1281393"/>
                <a:gd name="connsiteX4151" fmla="*/ 166152 w 1534277"/>
                <a:gd name="connsiteY4151" fmla="*/ 598080 h 1281393"/>
                <a:gd name="connsiteX4152" fmla="*/ 164909 w 1534277"/>
                <a:gd name="connsiteY4152" fmla="*/ 634595 h 1281393"/>
                <a:gd name="connsiteX4153" fmla="*/ 176719 w 1534277"/>
                <a:gd name="connsiteY4153" fmla="*/ 658369 h 1281393"/>
                <a:gd name="connsiteX4154" fmla="*/ 179515 w 1534277"/>
                <a:gd name="connsiteY4154" fmla="*/ 655416 h 1281393"/>
                <a:gd name="connsiteX4155" fmla="*/ 171435 w 1534277"/>
                <a:gd name="connsiteY4155" fmla="*/ 629467 h 1281393"/>
                <a:gd name="connsiteX4156" fmla="*/ 171435 w 1534277"/>
                <a:gd name="connsiteY4156" fmla="*/ 610045 h 1281393"/>
                <a:gd name="connsiteX4157" fmla="*/ 195831 w 1534277"/>
                <a:gd name="connsiteY4157" fmla="*/ 648735 h 1281393"/>
                <a:gd name="connsiteX4158" fmla="*/ 200492 w 1534277"/>
                <a:gd name="connsiteY4158" fmla="*/ 647958 h 1281393"/>
                <a:gd name="connsiteX4159" fmla="*/ 202201 w 1534277"/>
                <a:gd name="connsiteY4159" fmla="*/ 653552 h 1281393"/>
                <a:gd name="connsiteX4160" fmla="*/ 208417 w 1534277"/>
                <a:gd name="connsiteY4160" fmla="*/ 650755 h 1281393"/>
                <a:gd name="connsiteX4161" fmla="*/ 203289 w 1534277"/>
                <a:gd name="connsiteY4161" fmla="*/ 629623 h 1281393"/>
                <a:gd name="connsiteX4162" fmla="*/ 221313 w 1534277"/>
                <a:gd name="connsiteY4162" fmla="*/ 660078 h 1281393"/>
                <a:gd name="connsiteX4163" fmla="*/ 231413 w 1534277"/>
                <a:gd name="connsiteY4163" fmla="*/ 693330 h 1281393"/>
                <a:gd name="connsiteX4164" fmla="*/ 235453 w 1534277"/>
                <a:gd name="connsiteY4164" fmla="*/ 690844 h 1281393"/>
                <a:gd name="connsiteX4165" fmla="*/ 229859 w 1534277"/>
                <a:gd name="connsiteY4165" fmla="*/ 670333 h 1281393"/>
                <a:gd name="connsiteX4166" fmla="*/ 249438 w 1534277"/>
                <a:gd name="connsiteY4166" fmla="*/ 688358 h 1281393"/>
                <a:gd name="connsiteX4167" fmla="*/ 254099 w 1534277"/>
                <a:gd name="connsiteY4167" fmla="*/ 686338 h 1281393"/>
                <a:gd name="connsiteX4168" fmla="*/ 259537 w 1534277"/>
                <a:gd name="connsiteY4168" fmla="*/ 701254 h 1281393"/>
                <a:gd name="connsiteX4169" fmla="*/ 266064 w 1534277"/>
                <a:gd name="connsiteY4169" fmla="*/ 698302 h 1281393"/>
                <a:gd name="connsiteX4170" fmla="*/ 256896 w 1534277"/>
                <a:gd name="connsiteY4170" fmla="*/ 662564 h 1281393"/>
                <a:gd name="connsiteX4171" fmla="*/ 279893 w 1534277"/>
                <a:gd name="connsiteY4171" fmla="*/ 689601 h 1281393"/>
                <a:gd name="connsiteX4172" fmla="*/ 279893 w 1534277"/>
                <a:gd name="connsiteY4172" fmla="*/ 689911 h 1281393"/>
                <a:gd name="connsiteX4173" fmla="*/ 288128 w 1534277"/>
                <a:gd name="connsiteY4173" fmla="*/ 719279 h 1281393"/>
                <a:gd name="connsiteX4174" fmla="*/ 293411 w 1534277"/>
                <a:gd name="connsiteY4174" fmla="*/ 717103 h 1281393"/>
                <a:gd name="connsiteX4175" fmla="*/ 290148 w 1534277"/>
                <a:gd name="connsiteY4175" fmla="*/ 703896 h 1281393"/>
                <a:gd name="connsiteX4176" fmla="*/ 289216 w 1534277"/>
                <a:gd name="connsiteY4176" fmla="*/ 698147 h 1281393"/>
                <a:gd name="connsiteX4177" fmla="*/ 299160 w 1534277"/>
                <a:gd name="connsiteY4177" fmla="*/ 705605 h 1281393"/>
                <a:gd name="connsiteX4178" fmla="*/ 302578 w 1534277"/>
                <a:gd name="connsiteY4178" fmla="*/ 700944 h 1281393"/>
                <a:gd name="connsiteX4179" fmla="*/ 288128 w 1534277"/>
                <a:gd name="connsiteY4179" fmla="*/ 689911 h 1281393"/>
                <a:gd name="connsiteX4180" fmla="*/ 287662 w 1534277"/>
                <a:gd name="connsiteY4180" fmla="*/ 686804 h 1281393"/>
                <a:gd name="connsiteX4181" fmla="*/ 286885 w 1534277"/>
                <a:gd name="connsiteY4181" fmla="*/ 663030 h 1281393"/>
                <a:gd name="connsiteX4182" fmla="*/ 316252 w 1534277"/>
                <a:gd name="connsiteY4182" fmla="*/ 694107 h 1281393"/>
                <a:gd name="connsiteX4183" fmla="*/ 315941 w 1534277"/>
                <a:gd name="connsiteY4183" fmla="*/ 718968 h 1281393"/>
                <a:gd name="connsiteX4184" fmla="*/ 321846 w 1534277"/>
                <a:gd name="connsiteY4184" fmla="*/ 719589 h 1281393"/>
                <a:gd name="connsiteX4185" fmla="*/ 324332 w 1534277"/>
                <a:gd name="connsiteY4185" fmla="*/ 700322 h 1281393"/>
                <a:gd name="connsiteX4186" fmla="*/ 351369 w 1534277"/>
                <a:gd name="connsiteY4186" fmla="*/ 717259 h 1281393"/>
                <a:gd name="connsiteX4187" fmla="*/ 353855 w 1534277"/>
                <a:gd name="connsiteY4187" fmla="*/ 710888 h 1281393"/>
                <a:gd name="connsiteX4188" fmla="*/ 324798 w 1534277"/>
                <a:gd name="connsiteY4188" fmla="*/ 692242 h 1281393"/>
                <a:gd name="connsiteX4189" fmla="*/ 322778 w 1534277"/>
                <a:gd name="connsiteY4189" fmla="*/ 654329 h 1281393"/>
                <a:gd name="connsiteX4190" fmla="*/ 322001 w 1534277"/>
                <a:gd name="connsiteY4190" fmla="*/ 644695 h 1281393"/>
                <a:gd name="connsiteX4191" fmla="*/ 337850 w 1534277"/>
                <a:gd name="connsiteY4191" fmla="*/ 661476 h 1281393"/>
                <a:gd name="connsiteX4192" fmla="*/ 340336 w 1534277"/>
                <a:gd name="connsiteY4192" fmla="*/ 693951 h 1281393"/>
                <a:gd name="connsiteX4193" fmla="*/ 346707 w 1534277"/>
                <a:gd name="connsiteY4193" fmla="*/ 693019 h 1281393"/>
                <a:gd name="connsiteX4194" fmla="*/ 344376 w 1534277"/>
                <a:gd name="connsiteY4194" fmla="*/ 667847 h 1281393"/>
                <a:gd name="connsiteX4195" fmla="*/ 370170 w 1534277"/>
                <a:gd name="connsiteY4195" fmla="*/ 689601 h 1281393"/>
                <a:gd name="connsiteX4196" fmla="*/ 370014 w 1534277"/>
                <a:gd name="connsiteY4196" fmla="*/ 721609 h 1281393"/>
                <a:gd name="connsiteX4197" fmla="*/ 378405 w 1534277"/>
                <a:gd name="connsiteY4197" fmla="*/ 722697 h 1281393"/>
                <a:gd name="connsiteX4198" fmla="*/ 378561 w 1534277"/>
                <a:gd name="connsiteY4198" fmla="*/ 711043 h 1281393"/>
                <a:gd name="connsiteX4199" fmla="*/ 378250 w 1534277"/>
                <a:gd name="connsiteY4199" fmla="*/ 710422 h 1281393"/>
                <a:gd name="connsiteX4200" fmla="*/ 377939 w 1534277"/>
                <a:gd name="connsiteY4200" fmla="*/ 694884 h 1281393"/>
                <a:gd name="connsiteX4201" fmla="*/ 401246 w 1534277"/>
                <a:gd name="connsiteY4201" fmla="*/ 708247 h 1281393"/>
                <a:gd name="connsiteX4202" fmla="*/ 397517 w 1534277"/>
                <a:gd name="connsiteY4202" fmla="*/ 721609 h 1281393"/>
                <a:gd name="connsiteX4203" fmla="*/ 404354 w 1534277"/>
                <a:gd name="connsiteY4203" fmla="*/ 724251 h 1281393"/>
                <a:gd name="connsiteX4204" fmla="*/ 409326 w 1534277"/>
                <a:gd name="connsiteY4204" fmla="*/ 711354 h 1281393"/>
                <a:gd name="connsiteX4205" fmla="*/ 410414 w 1534277"/>
                <a:gd name="connsiteY4205" fmla="*/ 705916 h 1281393"/>
                <a:gd name="connsiteX4206" fmla="*/ 411346 w 1534277"/>
                <a:gd name="connsiteY4206" fmla="*/ 699234 h 1281393"/>
                <a:gd name="connsiteX4207" fmla="*/ 412900 w 1534277"/>
                <a:gd name="connsiteY4207" fmla="*/ 676548 h 1281393"/>
                <a:gd name="connsiteX4208" fmla="*/ 426885 w 1534277"/>
                <a:gd name="connsiteY4208" fmla="*/ 683385 h 1281393"/>
                <a:gd name="connsiteX4209" fmla="*/ 423000 w 1534277"/>
                <a:gd name="connsiteY4209" fmla="*/ 702187 h 1281393"/>
                <a:gd name="connsiteX4210" fmla="*/ 426108 w 1534277"/>
                <a:gd name="connsiteY4210" fmla="*/ 706071 h 1281393"/>
                <a:gd name="connsiteX4211" fmla="*/ 430148 w 1534277"/>
                <a:gd name="connsiteY4211" fmla="*/ 702964 h 1281393"/>
                <a:gd name="connsiteX4212" fmla="*/ 433566 w 1534277"/>
                <a:gd name="connsiteY4212" fmla="*/ 685871 h 1281393"/>
                <a:gd name="connsiteX4213" fmla="*/ 450658 w 1534277"/>
                <a:gd name="connsiteY4213" fmla="*/ 688513 h 1281393"/>
                <a:gd name="connsiteX4214" fmla="*/ 448172 w 1534277"/>
                <a:gd name="connsiteY4214" fmla="*/ 714928 h 1281393"/>
                <a:gd name="connsiteX4215" fmla="*/ 452678 w 1534277"/>
                <a:gd name="connsiteY4215" fmla="*/ 714928 h 1281393"/>
                <a:gd name="connsiteX4216" fmla="*/ 460292 w 1534277"/>
                <a:gd name="connsiteY4216" fmla="*/ 677792 h 1281393"/>
                <a:gd name="connsiteX4217" fmla="*/ 467129 w 1534277"/>
                <a:gd name="connsiteY4217" fmla="*/ 640810 h 1281393"/>
                <a:gd name="connsiteX4218" fmla="*/ 461069 w 1534277"/>
                <a:gd name="connsiteY4218" fmla="*/ 640810 h 1281393"/>
                <a:gd name="connsiteX4219" fmla="*/ 108195 w 1534277"/>
                <a:gd name="connsiteY4219" fmla="*/ 505317 h 1281393"/>
                <a:gd name="connsiteX4220" fmla="*/ 101358 w 1534277"/>
                <a:gd name="connsiteY4220" fmla="*/ 534839 h 1281393"/>
                <a:gd name="connsiteX4221" fmla="*/ 92190 w 1534277"/>
                <a:gd name="connsiteY4221" fmla="*/ 504229 h 1281393"/>
                <a:gd name="connsiteX4222" fmla="*/ 100736 w 1534277"/>
                <a:gd name="connsiteY4222" fmla="*/ 454196 h 1281393"/>
                <a:gd name="connsiteX4223" fmla="*/ 108661 w 1534277"/>
                <a:gd name="connsiteY4223" fmla="*/ 503918 h 1281393"/>
                <a:gd name="connsiteX4224" fmla="*/ 108195 w 1534277"/>
                <a:gd name="connsiteY4224" fmla="*/ 505317 h 1281393"/>
                <a:gd name="connsiteX4225" fmla="*/ 99338 w 1534277"/>
                <a:gd name="connsiteY4225" fmla="*/ 442542 h 1281393"/>
                <a:gd name="connsiteX4226" fmla="*/ 87995 w 1534277"/>
                <a:gd name="connsiteY4226" fmla="*/ 484495 h 1281393"/>
                <a:gd name="connsiteX4227" fmla="*/ 80847 w 1534277"/>
                <a:gd name="connsiteY4227" fmla="*/ 443474 h 1281393"/>
                <a:gd name="connsiteX4228" fmla="*/ 94055 w 1534277"/>
                <a:gd name="connsiteY4228" fmla="*/ 397792 h 1281393"/>
                <a:gd name="connsiteX4229" fmla="*/ 99338 w 1534277"/>
                <a:gd name="connsiteY4229" fmla="*/ 442542 h 1281393"/>
                <a:gd name="connsiteX4230" fmla="*/ 114410 w 1534277"/>
                <a:gd name="connsiteY4230" fmla="*/ 501588 h 1281393"/>
                <a:gd name="connsiteX4231" fmla="*/ 133367 w 1534277"/>
                <a:gd name="connsiteY4231" fmla="*/ 443785 h 1281393"/>
                <a:gd name="connsiteX4232" fmla="*/ 138184 w 1534277"/>
                <a:gd name="connsiteY4232" fmla="*/ 475949 h 1281393"/>
                <a:gd name="connsiteX4233" fmla="*/ 122490 w 1534277"/>
                <a:gd name="connsiteY4233" fmla="*/ 536549 h 1281393"/>
                <a:gd name="connsiteX4234" fmla="*/ 114410 w 1534277"/>
                <a:gd name="connsiteY4234" fmla="*/ 501588 h 1281393"/>
                <a:gd name="connsiteX4235" fmla="*/ 144710 w 1534277"/>
                <a:gd name="connsiteY4235" fmla="*/ 595905 h 1281393"/>
                <a:gd name="connsiteX4236" fmla="*/ 126996 w 1534277"/>
                <a:gd name="connsiteY4236" fmla="*/ 552242 h 1281393"/>
                <a:gd name="connsiteX4237" fmla="*/ 129948 w 1534277"/>
                <a:gd name="connsiteY4237" fmla="*/ 534063 h 1281393"/>
                <a:gd name="connsiteX4238" fmla="*/ 140514 w 1534277"/>
                <a:gd name="connsiteY4238" fmla="*/ 492109 h 1281393"/>
                <a:gd name="connsiteX4239" fmla="*/ 149216 w 1534277"/>
                <a:gd name="connsiteY4239" fmla="*/ 541210 h 1281393"/>
                <a:gd name="connsiteX4240" fmla="*/ 144710 w 1534277"/>
                <a:gd name="connsiteY4240" fmla="*/ 595905 h 1281393"/>
                <a:gd name="connsiteX4241" fmla="*/ 168172 w 1534277"/>
                <a:gd name="connsiteY4241" fmla="*/ 588136 h 1281393"/>
                <a:gd name="connsiteX4242" fmla="*/ 154033 w 1534277"/>
                <a:gd name="connsiteY4242" fmla="*/ 539346 h 1281393"/>
                <a:gd name="connsiteX4243" fmla="*/ 160869 w 1534277"/>
                <a:gd name="connsiteY4243" fmla="*/ 505472 h 1281393"/>
                <a:gd name="connsiteX4244" fmla="*/ 175009 w 1534277"/>
                <a:gd name="connsiteY4244" fmla="*/ 554262 h 1281393"/>
                <a:gd name="connsiteX4245" fmla="*/ 168172 w 1534277"/>
                <a:gd name="connsiteY4245" fmla="*/ 588136 h 1281393"/>
                <a:gd name="connsiteX4246" fmla="*/ 199715 w 1534277"/>
                <a:gd name="connsiteY4246" fmla="*/ 644384 h 1281393"/>
                <a:gd name="connsiteX4247" fmla="*/ 172834 w 1534277"/>
                <a:gd name="connsiteY4247" fmla="*/ 599634 h 1281393"/>
                <a:gd name="connsiteX4248" fmla="*/ 173766 w 1534277"/>
                <a:gd name="connsiteY4248" fmla="*/ 592642 h 1281393"/>
                <a:gd name="connsiteX4249" fmla="*/ 178738 w 1534277"/>
                <a:gd name="connsiteY4249" fmla="*/ 565605 h 1281393"/>
                <a:gd name="connsiteX4250" fmla="*/ 189149 w 1534277"/>
                <a:gd name="connsiteY4250" fmla="*/ 596992 h 1281393"/>
                <a:gd name="connsiteX4251" fmla="*/ 195520 w 1534277"/>
                <a:gd name="connsiteY4251" fmla="*/ 613308 h 1281393"/>
                <a:gd name="connsiteX4252" fmla="*/ 199715 w 1534277"/>
                <a:gd name="connsiteY4252" fmla="*/ 644384 h 1281393"/>
                <a:gd name="connsiteX4253" fmla="*/ 221779 w 1534277"/>
                <a:gd name="connsiteY4253" fmla="*/ 635527 h 1281393"/>
                <a:gd name="connsiteX4254" fmla="*/ 221313 w 1534277"/>
                <a:gd name="connsiteY4254" fmla="*/ 648735 h 1281393"/>
                <a:gd name="connsiteX4255" fmla="*/ 201890 w 1534277"/>
                <a:gd name="connsiteY4255" fmla="*/ 611132 h 1281393"/>
                <a:gd name="connsiteX4256" fmla="*/ 205154 w 1534277"/>
                <a:gd name="connsiteY4256" fmla="*/ 562653 h 1281393"/>
                <a:gd name="connsiteX4257" fmla="*/ 224732 w 1534277"/>
                <a:gd name="connsiteY4257" fmla="*/ 604917 h 1281393"/>
                <a:gd name="connsiteX4258" fmla="*/ 221779 w 1534277"/>
                <a:gd name="connsiteY4258" fmla="*/ 635527 h 1281393"/>
                <a:gd name="connsiteX4259" fmla="*/ 253322 w 1534277"/>
                <a:gd name="connsiteY4259" fmla="*/ 684007 h 1281393"/>
                <a:gd name="connsiteX4260" fmla="*/ 253167 w 1534277"/>
                <a:gd name="connsiteY4260" fmla="*/ 683851 h 1281393"/>
                <a:gd name="connsiteX4261" fmla="*/ 228306 w 1534277"/>
                <a:gd name="connsiteY4261" fmla="*/ 658679 h 1281393"/>
                <a:gd name="connsiteX4262" fmla="*/ 229704 w 1534277"/>
                <a:gd name="connsiteY4262" fmla="*/ 615328 h 1281393"/>
                <a:gd name="connsiteX4263" fmla="*/ 249127 w 1534277"/>
                <a:gd name="connsiteY4263" fmla="*/ 651221 h 1281393"/>
                <a:gd name="connsiteX4264" fmla="*/ 253322 w 1534277"/>
                <a:gd name="connsiteY4264" fmla="*/ 684007 h 1281393"/>
                <a:gd name="connsiteX4265" fmla="*/ 249593 w 1534277"/>
                <a:gd name="connsiteY4265" fmla="*/ 628069 h 1281393"/>
                <a:gd name="connsiteX4266" fmla="*/ 248971 w 1534277"/>
                <a:gd name="connsiteY4266" fmla="*/ 641898 h 1281393"/>
                <a:gd name="connsiteX4267" fmla="*/ 230481 w 1534277"/>
                <a:gd name="connsiteY4267" fmla="*/ 607092 h 1281393"/>
                <a:gd name="connsiteX4268" fmla="*/ 232967 w 1534277"/>
                <a:gd name="connsiteY4268" fmla="*/ 584407 h 1281393"/>
                <a:gd name="connsiteX4269" fmla="*/ 250836 w 1534277"/>
                <a:gd name="connsiteY4269" fmla="*/ 611909 h 1281393"/>
                <a:gd name="connsiteX4270" fmla="*/ 249593 w 1534277"/>
                <a:gd name="connsiteY4270" fmla="*/ 628069 h 1281393"/>
                <a:gd name="connsiteX4271" fmla="*/ 279737 w 1534277"/>
                <a:gd name="connsiteY4271" fmla="*/ 682142 h 1281393"/>
                <a:gd name="connsiteX4272" fmla="*/ 256119 w 1534277"/>
                <a:gd name="connsiteY4272" fmla="*/ 652930 h 1281393"/>
                <a:gd name="connsiteX4273" fmla="*/ 256274 w 1534277"/>
                <a:gd name="connsiteY4273" fmla="*/ 624029 h 1281393"/>
                <a:gd name="connsiteX4274" fmla="*/ 256430 w 1534277"/>
                <a:gd name="connsiteY4274" fmla="*/ 620455 h 1281393"/>
                <a:gd name="connsiteX4275" fmla="*/ 279426 w 1534277"/>
                <a:gd name="connsiteY4275" fmla="*/ 653863 h 1281393"/>
                <a:gd name="connsiteX4276" fmla="*/ 279737 w 1534277"/>
                <a:gd name="connsiteY4276" fmla="*/ 682142 h 1281393"/>
                <a:gd name="connsiteX4277" fmla="*/ 279893 w 1534277"/>
                <a:gd name="connsiteY4277" fmla="*/ 644229 h 1281393"/>
                <a:gd name="connsiteX4278" fmla="*/ 257051 w 1534277"/>
                <a:gd name="connsiteY4278" fmla="*/ 610666 h 1281393"/>
                <a:gd name="connsiteX4279" fmla="*/ 261868 w 1534277"/>
                <a:gd name="connsiteY4279" fmla="*/ 568713 h 1281393"/>
                <a:gd name="connsiteX4280" fmla="*/ 262334 w 1534277"/>
                <a:gd name="connsiteY4280" fmla="*/ 569956 h 1281393"/>
                <a:gd name="connsiteX4281" fmla="*/ 282845 w 1534277"/>
                <a:gd name="connsiteY4281" fmla="*/ 596837 h 1281393"/>
                <a:gd name="connsiteX4282" fmla="*/ 279893 w 1534277"/>
                <a:gd name="connsiteY4282" fmla="*/ 644229 h 1281393"/>
                <a:gd name="connsiteX4283" fmla="*/ 316097 w 1534277"/>
                <a:gd name="connsiteY4283" fmla="*/ 653863 h 1281393"/>
                <a:gd name="connsiteX4284" fmla="*/ 316718 w 1534277"/>
                <a:gd name="connsiteY4284" fmla="*/ 686338 h 1281393"/>
                <a:gd name="connsiteX4285" fmla="*/ 287351 w 1534277"/>
                <a:gd name="connsiteY4285" fmla="*/ 654329 h 1281393"/>
                <a:gd name="connsiteX4286" fmla="*/ 287506 w 1534277"/>
                <a:gd name="connsiteY4286" fmla="*/ 647337 h 1281393"/>
                <a:gd name="connsiteX4287" fmla="*/ 289992 w 1534277"/>
                <a:gd name="connsiteY4287" fmla="*/ 605849 h 1281393"/>
                <a:gd name="connsiteX4288" fmla="*/ 315164 w 1534277"/>
                <a:gd name="connsiteY4288" fmla="*/ 637392 h 1281393"/>
                <a:gd name="connsiteX4289" fmla="*/ 316097 w 1534277"/>
                <a:gd name="connsiteY4289" fmla="*/ 653863 h 1281393"/>
                <a:gd name="connsiteX4290" fmla="*/ 370325 w 1534277"/>
                <a:gd name="connsiteY4290" fmla="*/ 677947 h 1281393"/>
                <a:gd name="connsiteX4291" fmla="*/ 370325 w 1534277"/>
                <a:gd name="connsiteY4291" fmla="*/ 681987 h 1281393"/>
                <a:gd name="connsiteX4292" fmla="*/ 343599 w 1534277"/>
                <a:gd name="connsiteY4292" fmla="*/ 658835 h 1281393"/>
                <a:gd name="connsiteX4293" fmla="*/ 338006 w 1534277"/>
                <a:gd name="connsiteY4293" fmla="*/ 604917 h 1281393"/>
                <a:gd name="connsiteX4294" fmla="*/ 368771 w 1534277"/>
                <a:gd name="connsiteY4294" fmla="*/ 639101 h 1281393"/>
                <a:gd name="connsiteX4295" fmla="*/ 370325 w 1534277"/>
                <a:gd name="connsiteY4295" fmla="*/ 677947 h 1281393"/>
                <a:gd name="connsiteX4296" fmla="*/ 404354 w 1534277"/>
                <a:gd name="connsiteY4296" fmla="*/ 697214 h 1281393"/>
                <a:gd name="connsiteX4297" fmla="*/ 402956 w 1534277"/>
                <a:gd name="connsiteY4297" fmla="*/ 702808 h 1281393"/>
                <a:gd name="connsiteX4298" fmla="*/ 377784 w 1534277"/>
                <a:gd name="connsiteY4298" fmla="*/ 687736 h 1281393"/>
                <a:gd name="connsiteX4299" fmla="*/ 375919 w 1534277"/>
                <a:gd name="connsiteY4299" fmla="*/ 646870 h 1281393"/>
                <a:gd name="connsiteX4300" fmla="*/ 379027 w 1534277"/>
                <a:gd name="connsiteY4300" fmla="*/ 649978 h 1281393"/>
                <a:gd name="connsiteX4301" fmla="*/ 406529 w 1534277"/>
                <a:gd name="connsiteY4301" fmla="*/ 673285 h 1281393"/>
                <a:gd name="connsiteX4302" fmla="*/ 404354 w 1534277"/>
                <a:gd name="connsiteY4302" fmla="*/ 697214 h 1281393"/>
                <a:gd name="connsiteX4303" fmla="*/ 370791 w 1534277"/>
                <a:gd name="connsiteY4303" fmla="*/ 328180 h 1281393"/>
                <a:gd name="connsiteX4304" fmla="*/ 376541 w 1534277"/>
                <a:gd name="connsiteY4304" fmla="*/ 329424 h 1281393"/>
                <a:gd name="connsiteX4305" fmla="*/ 379493 w 1534277"/>
                <a:gd name="connsiteY4305" fmla="*/ 330045 h 1281393"/>
                <a:gd name="connsiteX4306" fmla="*/ 381047 w 1534277"/>
                <a:gd name="connsiteY4306" fmla="*/ 330511 h 1281393"/>
                <a:gd name="connsiteX4307" fmla="*/ 381824 w 1534277"/>
                <a:gd name="connsiteY4307" fmla="*/ 330667 h 1281393"/>
                <a:gd name="connsiteX4308" fmla="*/ 381979 w 1534277"/>
                <a:gd name="connsiteY4308" fmla="*/ 330667 h 1281393"/>
                <a:gd name="connsiteX4309" fmla="*/ 382134 w 1534277"/>
                <a:gd name="connsiteY4309" fmla="*/ 330822 h 1281393"/>
                <a:gd name="connsiteX4310" fmla="*/ 382911 w 1534277"/>
                <a:gd name="connsiteY4310" fmla="*/ 330977 h 1281393"/>
                <a:gd name="connsiteX4311" fmla="*/ 384154 w 1534277"/>
                <a:gd name="connsiteY4311" fmla="*/ 331288 h 1281393"/>
                <a:gd name="connsiteX4312" fmla="*/ 388039 w 1534277"/>
                <a:gd name="connsiteY4312" fmla="*/ 332065 h 1281393"/>
                <a:gd name="connsiteX4313" fmla="*/ 393788 w 1534277"/>
                <a:gd name="connsiteY4313" fmla="*/ 332687 h 1281393"/>
                <a:gd name="connsiteX4314" fmla="*/ 398139 w 1534277"/>
                <a:gd name="connsiteY4314" fmla="*/ 329579 h 1281393"/>
                <a:gd name="connsiteX4315" fmla="*/ 395653 w 1534277"/>
                <a:gd name="connsiteY4315" fmla="*/ 324917 h 1281393"/>
                <a:gd name="connsiteX4316" fmla="*/ 390214 w 1534277"/>
                <a:gd name="connsiteY4316" fmla="*/ 321965 h 1281393"/>
                <a:gd name="connsiteX4317" fmla="*/ 384776 w 1534277"/>
                <a:gd name="connsiteY4317" fmla="*/ 320101 h 1281393"/>
                <a:gd name="connsiteX4318" fmla="*/ 372034 w 1534277"/>
                <a:gd name="connsiteY4318" fmla="*/ 317148 h 1281393"/>
                <a:gd name="connsiteX4319" fmla="*/ 365819 w 1534277"/>
                <a:gd name="connsiteY4319" fmla="*/ 321965 h 1281393"/>
                <a:gd name="connsiteX4320" fmla="*/ 370791 w 1534277"/>
                <a:gd name="connsiteY4320" fmla="*/ 328180 h 1281393"/>
                <a:gd name="connsiteX4321" fmla="*/ 177185 w 1534277"/>
                <a:gd name="connsiteY4321" fmla="*/ 324917 h 1281393"/>
                <a:gd name="connsiteX4322" fmla="*/ 232035 w 1534277"/>
                <a:gd name="connsiteY4322" fmla="*/ 303319 h 1281393"/>
                <a:gd name="connsiteX4323" fmla="*/ 227684 w 1534277"/>
                <a:gd name="connsiteY4323" fmla="*/ 297881 h 1281393"/>
                <a:gd name="connsiteX4324" fmla="*/ 180758 w 1534277"/>
                <a:gd name="connsiteY4324" fmla="*/ 317459 h 1281393"/>
                <a:gd name="connsiteX4325" fmla="*/ 184643 w 1534277"/>
                <a:gd name="connsiteY4325" fmla="*/ 296482 h 1281393"/>
                <a:gd name="connsiteX4326" fmla="*/ 201890 w 1534277"/>
                <a:gd name="connsiteY4326" fmla="*/ 285139 h 1281393"/>
                <a:gd name="connsiteX4327" fmla="*/ 248505 w 1534277"/>
                <a:gd name="connsiteY4327" fmla="*/ 287626 h 1281393"/>
                <a:gd name="connsiteX4328" fmla="*/ 250370 w 1534277"/>
                <a:gd name="connsiteY4328" fmla="*/ 282653 h 1281393"/>
                <a:gd name="connsiteX4329" fmla="*/ 176874 w 1534277"/>
                <a:gd name="connsiteY4329" fmla="*/ 296172 h 1281393"/>
                <a:gd name="connsiteX4330" fmla="*/ 173922 w 1534277"/>
                <a:gd name="connsiteY4330" fmla="*/ 321965 h 1281393"/>
                <a:gd name="connsiteX4331" fmla="*/ 177185 w 1534277"/>
                <a:gd name="connsiteY4331" fmla="*/ 324917 h 1281393"/>
                <a:gd name="connsiteX4332" fmla="*/ 1321889 w 1534277"/>
                <a:gd name="connsiteY4332" fmla="*/ 583785 h 1281393"/>
                <a:gd name="connsiteX4333" fmla="*/ 903288 w 1534277"/>
                <a:gd name="connsiteY4333" fmla="*/ 480145 h 1281393"/>
                <a:gd name="connsiteX4334" fmla="*/ 646285 w 1534277"/>
                <a:gd name="connsiteY4334" fmla="*/ 101633 h 1281393"/>
                <a:gd name="connsiteX4335" fmla="*/ 423311 w 1534277"/>
                <a:gd name="connsiteY4335" fmla="*/ 260278 h 1281393"/>
                <a:gd name="connsiteX4336" fmla="*/ 54122 w 1534277"/>
                <a:gd name="connsiteY4336" fmla="*/ 572131 h 1281393"/>
                <a:gd name="connsiteX4337" fmla="*/ 657628 w 1534277"/>
                <a:gd name="connsiteY4337" fmla="*/ 617192 h 1281393"/>
                <a:gd name="connsiteX4338" fmla="*/ 722112 w 1534277"/>
                <a:gd name="connsiteY4338" fmla="*/ 602431 h 1281393"/>
                <a:gd name="connsiteX4339" fmla="*/ 1321889 w 1534277"/>
                <a:gd name="connsiteY4339" fmla="*/ 583785 h 1281393"/>
                <a:gd name="connsiteX4340" fmla="*/ 590658 w 1534277"/>
                <a:gd name="connsiteY4340" fmla="*/ 656970 h 1281393"/>
                <a:gd name="connsiteX4341" fmla="*/ 135853 w 1534277"/>
                <a:gd name="connsiteY4341" fmla="*/ 642675 h 1281393"/>
                <a:gd name="connsiteX4342" fmla="*/ 84421 w 1534277"/>
                <a:gd name="connsiteY4342" fmla="*/ 304096 h 1281393"/>
                <a:gd name="connsiteX4343" fmla="*/ 534254 w 1534277"/>
                <a:gd name="connsiteY4343" fmla="*/ 331133 h 1281393"/>
                <a:gd name="connsiteX4344" fmla="*/ 590658 w 1534277"/>
                <a:gd name="connsiteY4344" fmla="*/ 656970 h 1281393"/>
                <a:gd name="connsiteX4345" fmla="*/ 668971 w 1534277"/>
                <a:gd name="connsiteY4345" fmla="*/ 592331 h 1281393"/>
                <a:gd name="connsiteX4346" fmla="*/ 658094 w 1534277"/>
                <a:gd name="connsiteY4346" fmla="*/ 417370 h 1281393"/>
                <a:gd name="connsiteX4347" fmla="*/ 659959 w 1534277"/>
                <a:gd name="connsiteY4347" fmla="*/ 417215 h 1281393"/>
                <a:gd name="connsiteX4348" fmla="*/ 748682 w 1534277"/>
                <a:gd name="connsiteY4348" fmla="*/ 346671 h 1281393"/>
                <a:gd name="connsiteX4349" fmla="*/ 741379 w 1534277"/>
                <a:gd name="connsiteY4349" fmla="*/ 341388 h 1281393"/>
                <a:gd name="connsiteX4350" fmla="*/ 656074 w 1534277"/>
                <a:gd name="connsiteY4350" fmla="*/ 410999 h 1281393"/>
                <a:gd name="connsiteX4351" fmla="*/ 655142 w 1534277"/>
                <a:gd name="connsiteY4351" fmla="*/ 412398 h 1281393"/>
                <a:gd name="connsiteX4352" fmla="*/ 430614 w 1534277"/>
                <a:gd name="connsiteY4352" fmla="*/ 263541 h 1281393"/>
                <a:gd name="connsiteX4353" fmla="*/ 866773 w 1534277"/>
                <a:gd name="connsiteY4353" fmla="*/ 470511 h 1281393"/>
                <a:gd name="connsiteX4354" fmla="*/ 881068 w 1534277"/>
                <a:gd name="connsiteY4354" fmla="*/ 433841 h 1281393"/>
                <a:gd name="connsiteX4355" fmla="*/ 893965 w 1534277"/>
                <a:gd name="connsiteY4355" fmla="*/ 424673 h 1281393"/>
                <a:gd name="connsiteX4356" fmla="*/ 889769 w 1534277"/>
                <a:gd name="connsiteY4356" fmla="*/ 419545 h 1281393"/>
                <a:gd name="connsiteX4357" fmla="*/ 885574 w 1534277"/>
                <a:gd name="connsiteY4357" fmla="*/ 422498 h 1281393"/>
                <a:gd name="connsiteX4358" fmla="*/ 892411 w 1534277"/>
                <a:gd name="connsiteY4358" fmla="*/ 404318 h 1281393"/>
                <a:gd name="connsiteX4359" fmla="*/ 895208 w 1534277"/>
                <a:gd name="connsiteY4359" fmla="*/ 402609 h 1281393"/>
                <a:gd name="connsiteX4360" fmla="*/ 934986 w 1534277"/>
                <a:gd name="connsiteY4360" fmla="*/ 333774 h 1281393"/>
                <a:gd name="connsiteX4361" fmla="*/ 934053 w 1534277"/>
                <a:gd name="connsiteY4361" fmla="*/ 327559 h 1281393"/>
                <a:gd name="connsiteX4362" fmla="*/ 927838 w 1534277"/>
                <a:gd name="connsiteY4362" fmla="*/ 328491 h 1281393"/>
                <a:gd name="connsiteX4363" fmla="*/ 904065 w 1534277"/>
                <a:gd name="connsiteY4363" fmla="*/ 369978 h 1281393"/>
                <a:gd name="connsiteX4364" fmla="*/ 918049 w 1534277"/>
                <a:gd name="connsiteY4364" fmla="*/ 322587 h 1281393"/>
                <a:gd name="connsiteX4365" fmla="*/ 910280 w 1534277"/>
                <a:gd name="connsiteY4365" fmla="*/ 320722 h 1281393"/>
                <a:gd name="connsiteX4366" fmla="*/ 887594 w 1534277"/>
                <a:gd name="connsiteY4366" fmla="*/ 397015 h 1281393"/>
                <a:gd name="connsiteX4367" fmla="*/ 887283 w 1534277"/>
                <a:gd name="connsiteY4367" fmla="*/ 397015 h 1281393"/>
                <a:gd name="connsiteX4368" fmla="*/ 871900 w 1534277"/>
                <a:gd name="connsiteY4368" fmla="*/ 405095 h 1281393"/>
                <a:gd name="connsiteX4369" fmla="*/ 898315 w 1534277"/>
                <a:gd name="connsiteY4369" fmla="*/ 322121 h 1281393"/>
                <a:gd name="connsiteX4370" fmla="*/ 898160 w 1534277"/>
                <a:gd name="connsiteY4370" fmla="*/ 319634 h 1281393"/>
                <a:gd name="connsiteX4371" fmla="*/ 917117 w 1534277"/>
                <a:gd name="connsiteY4371" fmla="*/ 305184 h 1281393"/>
                <a:gd name="connsiteX4372" fmla="*/ 912300 w 1534277"/>
                <a:gd name="connsiteY4372" fmla="*/ 299279 h 1281393"/>
                <a:gd name="connsiteX4373" fmla="*/ 849836 w 1534277"/>
                <a:gd name="connsiteY4373" fmla="*/ 348536 h 1281393"/>
                <a:gd name="connsiteX4374" fmla="*/ 852011 w 1534277"/>
                <a:gd name="connsiteY4374" fmla="*/ 331443 h 1281393"/>
                <a:gd name="connsiteX4375" fmla="*/ 851856 w 1534277"/>
                <a:gd name="connsiteY4375" fmla="*/ 330822 h 1281393"/>
                <a:gd name="connsiteX4376" fmla="*/ 934830 w 1534277"/>
                <a:gd name="connsiteY4376" fmla="*/ 257481 h 1281393"/>
                <a:gd name="connsiteX4377" fmla="*/ 930169 w 1534277"/>
                <a:gd name="connsiteY4377" fmla="*/ 254063 h 1281393"/>
                <a:gd name="connsiteX4378" fmla="*/ 799337 w 1534277"/>
                <a:gd name="connsiteY4378" fmla="*/ 360966 h 1281393"/>
                <a:gd name="connsiteX4379" fmla="*/ 803843 w 1534277"/>
                <a:gd name="connsiteY4379" fmla="*/ 366405 h 1281393"/>
                <a:gd name="connsiteX4380" fmla="*/ 847195 w 1534277"/>
                <a:gd name="connsiteY4380" fmla="*/ 334240 h 1281393"/>
                <a:gd name="connsiteX4381" fmla="*/ 842844 w 1534277"/>
                <a:gd name="connsiteY4381" fmla="*/ 354440 h 1281393"/>
                <a:gd name="connsiteX4382" fmla="*/ 829481 w 1534277"/>
                <a:gd name="connsiteY4382" fmla="*/ 365317 h 1281393"/>
                <a:gd name="connsiteX4383" fmla="*/ 818449 w 1534277"/>
                <a:gd name="connsiteY4383" fmla="*/ 373708 h 1281393"/>
                <a:gd name="connsiteX4384" fmla="*/ 820158 w 1534277"/>
                <a:gd name="connsiteY4384" fmla="*/ 364851 h 1281393"/>
                <a:gd name="connsiteX4385" fmla="*/ 814564 w 1534277"/>
                <a:gd name="connsiteY4385" fmla="*/ 364074 h 1281393"/>
                <a:gd name="connsiteX4386" fmla="*/ 811767 w 1534277"/>
                <a:gd name="connsiteY4386" fmla="*/ 378991 h 1281393"/>
                <a:gd name="connsiteX4387" fmla="*/ 778049 w 1534277"/>
                <a:gd name="connsiteY4387" fmla="*/ 403386 h 1281393"/>
                <a:gd name="connsiteX4388" fmla="*/ 773854 w 1534277"/>
                <a:gd name="connsiteY4388" fmla="*/ 404940 h 1281393"/>
                <a:gd name="connsiteX4389" fmla="*/ 773543 w 1534277"/>
                <a:gd name="connsiteY4389" fmla="*/ 406338 h 1281393"/>
                <a:gd name="connsiteX4390" fmla="*/ 767949 w 1534277"/>
                <a:gd name="connsiteY4390" fmla="*/ 410223 h 1281393"/>
                <a:gd name="connsiteX4391" fmla="*/ 767639 w 1534277"/>
                <a:gd name="connsiteY4391" fmla="*/ 394063 h 1281393"/>
                <a:gd name="connsiteX4392" fmla="*/ 762822 w 1534277"/>
                <a:gd name="connsiteY4392" fmla="*/ 394063 h 1281393"/>
                <a:gd name="connsiteX4393" fmla="*/ 761113 w 1534277"/>
                <a:gd name="connsiteY4393" fmla="*/ 414884 h 1281393"/>
                <a:gd name="connsiteX4394" fmla="*/ 743554 w 1534277"/>
                <a:gd name="connsiteY4394" fmla="*/ 426382 h 1281393"/>
                <a:gd name="connsiteX4395" fmla="*/ 746662 w 1534277"/>
                <a:gd name="connsiteY4395" fmla="*/ 431510 h 1281393"/>
                <a:gd name="connsiteX4396" fmla="*/ 759559 w 1534277"/>
                <a:gd name="connsiteY4396" fmla="*/ 424518 h 1281393"/>
                <a:gd name="connsiteX4397" fmla="*/ 757850 w 1534277"/>
                <a:gd name="connsiteY4397" fmla="*/ 433064 h 1281393"/>
                <a:gd name="connsiteX4398" fmla="*/ 720402 w 1534277"/>
                <a:gd name="connsiteY4398" fmla="*/ 464917 h 1281393"/>
                <a:gd name="connsiteX4399" fmla="*/ 724598 w 1534277"/>
                <a:gd name="connsiteY4399" fmla="*/ 468957 h 1281393"/>
                <a:gd name="connsiteX4400" fmla="*/ 755053 w 1534277"/>
                <a:gd name="connsiteY4400" fmla="*/ 445805 h 1281393"/>
                <a:gd name="connsiteX4401" fmla="*/ 739825 w 1534277"/>
                <a:gd name="connsiteY4401" fmla="*/ 492575 h 1281393"/>
                <a:gd name="connsiteX4402" fmla="*/ 702378 w 1534277"/>
                <a:gd name="connsiteY4402" fmla="*/ 521632 h 1281393"/>
                <a:gd name="connsiteX4403" fmla="*/ 727705 w 1534277"/>
                <a:gd name="connsiteY4403" fmla="*/ 404318 h 1281393"/>
                <a:gd name="connsiteX4404" fmla="*/ 773543 w 1534277"/>
                <a:gd name="connsiteY4404" fmla="*/ 355372 h 1281393"/>
                <a:gd name="connsiteX4405" fmla="*/ 769192 w 1534277"/>
                <a:gd name="connsiteY4405" fmla="*/ 349934 h 1281393"/>
                <a:gd name="connsiteX4406" fmla="*/ 730036 w 1534277"/>
                <a:gd name="connsiteY4406" fmla="*/ 391577 h 1281393"/>
                <a:gd name="connsiteX4407" fmla="*/ 684820 w 1534277"/>
                <a:gd name="connsiteY4407" fmla="*/ 428402 h 1281393"/>
                <a:gd name="connsiteX4408" fmla="*/ 687617 w 1534277"/>
                <a:gd name="connsiteY4408" fmla="*/ 434773 h 1281393"/>
                <a:gd name="connsiteX4409" fmla="*/ 722112 w 1534277"/>
                <a:gd name="connsiteY4409" fmla="*/ 409756 h 1281393"/>
                <a:gd name="connsiteX4410" fmla="*/ 694920 w 1534277"/>
                <a:gd name="connsiteY4410" fmla="*/ 525983 h 1281393"/>
                <a:gd name="connsiteX4411" fmla="*/ 695697 w 1534277"/>
                <a:gd name="connsiteY4411" fmla="*/ 528780 h 1281393"/>
                <a:gd name="connsiteX4412" fmla="*/ 699270 w 1534277"/>
                <a:gd name="connsiteY4412" fmla="*/ 532664 h 1281393"/>
                <a:gd name="connsiteX4413" fmla="*/ 731745 w 1534277"/>
                <a:gd name="connsiteY4413" fmla="*/ 511221 h 1281393"/>
                <a:gd name="connsiteX4414" fmla="*/ 703621 w 1534277"/>
                <a:gd name="connsiteY4414" fmla="*/ 567625 h 1281393"/>
                <a:gd name="connsiteX4415" fmla="*/ 703155 w 1534277"/>
                <a:gd name="connsiteY4415" fmla="*/ 567781 h 1281393"/>
                <a:gd name="connsiteX4416" fmla="*/ 705019 w 1534277"/>
                <a:gd name="connsiteY4416" fmla="*/ 571976 h 1281393"/>
                <a:gd name="connsiteX4417" fmla="*/ 752256 w 1534277"/>
                <a:gd name="connsiteY4417" fmla="*/ 545872 h 1281393"/>
                <a:gd name="connsiteX4418" fmla="*/ 753033 w 1534277"/>
                <a:gd name="connsiteY4418" fmla="*/ 547892 h 1281393"/>
                <a:gd name="connsiteX4419" fmla="*/ 722578 w 1534277"/>
                <a:gd name="connsiteY4419" fmla="*/ 569956 h 1281393"/>
                <a:gd name="connsiteX4420" fmla="*/ 668971 w 1534277"/>
                <a:gd name="connsiteY4420" fmla="*/ 592331 h 1281393"/>
                <a:gd name="connsiteX4421" fmla="*/ 861024 w 1534277"/>
                <a:gd name="connsiteY4421" fmla="*/ 476260 h 1281393"/>
                <a:gd name="connsiteX4422" fmla="*/ 764531 w 1534277"/>
                <a:gd name="connsiteY4422" fmla="*/ 548513 h 1281393"/>
                <a:gd name="connsiteX4423" fmla="*/ 785818 w 1534277"/>
                <a:gd name="connsiteY4423" fmla="*/ 530333 h 1281393"/>
                <a:gd name="connsiteX4424" fmla="*/ 787062 w 1534277"/>
                <a:gd name="connsiteY4424" fmla="*/ 529712 h 1281393"/>
                <a:gd name="connsiteX4425" fmla="*/ 787372 w 1534277"/>
                <a:gd name="connsiteY4425" fmla="*/ 528935 h 1281393"/>
                <a:gd name="connsiteX4426" fmla="*/ 820780 w 1534277"/>
                <a:gd name="connsiteY4426" fmla="*/ 499101 h 1281393"/>
                <a:gd name="connsiteX4427" fmla="*/ 819536 w 1534277"/>
                <a:gd name="connsiteY4427" fmla="*/ 492420 h 1281393"/>
                <a:gd name="connsiteX4428" fmla="*/ 820003 w 1534277"/>
                <a:gd name="connsiteY4428" fmla="*/ 491177 h 1281393"/>
                <a:gd name="connsiteX4429" fmla="*/ 842999 w 1534277"/>
                <a:gd name="connsiteY4429" fmla="*/ 472686 h 1281393"/>
                <a:gd name="connsiteX4430" fmla="*/ 841912 w 1534277"/>
                <a:gd name="connsiteY4430" fmla="*/ 475639 h 1281393"/>
                <a:gd name="connsiteX4431" fmla="*/ 845485 w 1534277"/>
                <a:gd name="connsiteY4431" fmla="*/ 477192 h 1281393"/>
                <a:gd name="connsiteX4432" fmla="*/ 848593 w 1534277"/>
                <a:gd name="connsiteY4432" fmla="*/ 468180 h 1281393"/>
                <a:gd name="connsiteX4433" fmla="*/ 856051 w 1534277"/>
                <a:gd name="connsiteY4433" fmla="*/ 462120 h 1281393"/>
                <a:gd name="connsiteX4434" fmla="*/ 853099 w 1534277"/>
                <a:gd name="connsiteY4434" fmla="*/ 455594 h 1281393"/>
                <a:gd name="connsiteX4435" fmla="*/ 854187 w 1534277"/>
                <a:gd name="connsiteY4435" fmla="*/ 452642 h 1281393"/>
                <a:gd name="connsiteX4436" fmla="*/ 871124 w 1534277"/>
                <a:gd name="connsiteY4436" fmla="*/ 440833 h 1281393"/>
                <a:gd name="connsiteX4437" fmla="*/ 859004 w 1534277"/>
                <a:gd name="connsiteY4437" fmla="*/ 472376 h 1281393"/>
                <a:gd name="connsiteX4438" fmla="*/ 861024 w 1534277"/>
                <a:gd name="connsiteY4438" fmla="*/ 476260 h 1281393"/>
                <a:gd name="connsiteX4439" fmla="*/ 847816 w 1534277"/>
                <a:gd name="connsiteY4439" fmla="*/ 371998 h 1281393"/>
                <a:gd name="connsiteX4440" fmla="*/ 844553 w 1534277"/>
                <a:gd name="connsiteY4440" fmla="*/ 374174 h 1281393"/>
                <a:gd name="connsiteX4441" fmla="*/ 847816 w 1534277"/>
                <a:gd name="connsiteY4441" fmla="*/ 359723 h 1281393"/>
                <a:gd name="connsiteX4442" fmla="*/ 867394 w 1534277"/>
                <a:gd name="connsiteY4442" fmla="*/ 343719 h 1281393"/>
                <a:gd name="connsiteX4443" fmla="*/ 843310 w 1534277"/>
                <a:gd name="connsiteY4443" fmla="*/ 420789 h 1281393"/>
                <a:gd name="connsiteX4444" fmla="*/ 826529 w 1534277"/>
                <a:gd name="connsiteY4444" fmla="*/ 431199 h 1281393"/>
                <a:gd name="connsiteX4445" fmla="*/ 826684 w 1534277"/>
                <a:gd name="connsiteY4445" fmla="*/ 430888 h 1281393"/>
                <a:gd name="connsiteX4446" fmla="*/ 841756 w 1534277"/>
                <a:gd name="connsiteY4446" fmla="*/ 384895 h 1281393"/>
                <a:gd name="connsiteX4447" fmla="*/ 852478 w 1534277"/>
                <a:gd name="connsiteY4447" fmla="*/ 377748 h 1281393"/>
                <a:gd name="connsiteX4448" fmla="*/ 847816 w 1534277"/>
                <a:gd name="connsiteY4448" fmla="*/ 371998 h 1281393"/>
                <a:gd name="connsiteX4449" fmla="*/ 800735 w 1534277"/>
                <a:gd name="connsiteY4449" fmla="*/ 488846 h 1281393"/>
                <a:gd name="connsiteX4450" fmla="*/ 795918 w 1534277"/>
                <a:gd name="connsiteY4450" fmla="*/ 500966 h 1281393"/>
                <a:gd name="connsiteX4451" fmla="*/ 780069 w 1534277"/>
                <a:gd name="connsiteY4451" fmla="*/ 514174 h 1281393"/>
                <a:gd name="connsiteX4452" fmla="*/ 765929 w 1534277"/>
                <a:gd name="connsiteY4452" fmla="*/ 525206 h 1281393"/>
                <a:gd name="connsiteX4453" fmla="*/ 774631 w 1534277"/>
                <a:gd name="connsiteY4453" fmla="*/ 506715 h 1281393"/>
                <a:gd name="connsiteX4454" fmla="*/ 800735 w 1534277"/>
                <a:gd name="connsiteY4454" fmla="*/ 488846 h 1281393"/>
                <a:gd name="connsiteX4455" fmla="*/ 779759 w 1534277"/>
                <a:gd name="connsiteY4455" fmla="*/ 493818 h 1281393"/>
                <a:gd name="connsiteX4456" fmla="*/ 790946 w 1534277"/>
                <a:gd name="connsiteY4456" fmla="*/ 466471 h 1281393"/>
                <a:gd name="connsiteX4457" fmla="*/ 816118 w 1534277"/>
                <a:gd name="connsiteY4457" fmla="*/ 448757 h 1281393"/>
                <a:gd name="connsiteX4458" fmla="*/ 805397 w 1534277"/>
                <a:gd name="connsiteY4458" fmla="*/ 476882 h 1281393"/>
                <a:gd name="connsiteX4459" fmla="*/ 779759 w 1534277"/>
                <a:gd name="connsiteY4459" fmla="*/ 493818 h 1281393"/>
                <a:gd name="connsiteX4460" fmla="*/ 804464 w 1534277"/>
                <a:gd name="connsiteY4460" fmla="*/ 486360 h 1281393"/>
                <a:gd name="connsiteX4461" fmla="*/ 821556 w 1534277"/>
                <a:gd name="connsiteY4461" fmla="*/ 474706 h 1281393"/>
                <a:gd name="connsiteX4462" fmla="*/ 818604 w 1534277"/>
                <a:gd name="connsiteY4462" fmla="*/ 482009 h 1281393"/>
                <a:gd name="connsiteX4463" fmla="*/ 799958 w 1534277"/>
                <a:gd name="connsiteY4463" fmla="*/ 497237 h 1281393"/>
                <a:gd name="connsiteX4464" fmla="*/ 804464 w 1534277"/>
                <a:gd name="connsiteY4464" fmla="*/ 486360 h 1281393"/>
                <a:gd name="connsiteX4465" fmla="*/ 809437 w 1534277"/>
                <a:gd name="connsiteY4465" fmla="*/ 474240 h 1281393"/>
                <a:gd name="connsiteX4466" fmla="*/ 820780 w 1534277"/>
                <a:gd name="connsiteY4466" fmla="*/ 445650 h 1281393"/>
                <a:gd name="connsiteX4467" fmla="*/ 838182 w 1534277"/>
                <a:gd name="connsiteY4467" fmla="*/ 434151 h 1281393"/>
                <a:gd name="connsiteX4468" fmla="*/ 826529 w 1534277"/>
                <a:gd name="connsiteY4468" fmla="*/ 462742 h 1281393"/>
                <a:gd name="connsiteX4469" fmla="*/ 809437 w 1534277"/>
                <a:gd name="connsiteY4469" fmla="*/ 474240 h 1281393"/>
                <a:gd name="connsiteX4470" fmla="*/ 845175 w 1534277"/>
                <a:gd name="connsiteY4470" fmla="*/ 429801 h 1281393"/>
                <a:gd name="connsiteX4471" fmla="*/ 861801 w 1534277"/>
                <a:gd name="connsiteY4471" fmla="*/ 419701 h 1281393"/>
                <a:gd name="connsiteX4472" fmla="*/ 852633 w 1534277"/>
                <a:gd name="connsiteY4472" fmla="*/ 445184 h 1281393"/>
                <a:gd name="connsiteX4473" fmla="*/ 833521 w 1534277"/>
                <a:gd name="connsiteY4473" fmla="*/ 458080 h 1281393"/>
                <a:gd name="connsiteX4474" fmla="*/ 845175 w 1534277"/>
                <a:gd name="connsiteY4474" fmla="*/ 429801 h 1281393"/>
                <a:gd name="connsiteX4475" fmla="*/ 867550 w 1534277"/>
                <a:gd name="connsiteY4475" fmla="*/ 416282 h 1281393"/>
                <a:gd name="connsiteX4476" fmla="*/ 883554 w 1534277"/>
                <a:gd name="connsiteY4476" fmla="*/ 407426 h 1281393"/>
                <a:gd name="connsiteX4477" fmla="*/ 875630 w 1534277"/>
                <a:gd name="connsiteY4477" fmla="*/ 429179 h 1281393"/>
                <a:gd name="connsiteX4478" fmla="*/ 858537 w 1534277"/>
                <a:gd name="connsiteY4478" fmla="*/ 441299 h 1281393"/>
                <a:gd name="connsiteX4479" fmla="*/ 867550 w 1534277"/>
                <a:gd name="connsiteY4479" fmla="*/ 416282 h 1281393"/>
                <a:gd name="connsiteX4480" fmla="*/ 865840 w 1534277"/>
                <a:gd name="connsiteY4480" fmla="*/ 407892 h 1281393"/>
                <a:gd name="connsiteX4481" fmla="*/ 849991 w 1534277"/>
                <a:gd name="connsiteY4481" fmla="*/ 416904 h 1281393"/>
                <a:gd name="connsiteX4482" fmla="*/ 855585 w 1534277"/>
                <a:gd name="connsiteY4482" fmla="*/ 402143 h 1281393"/>
                <a:gd name="connsiteX4483" fmla="*/ 857605 w 1534277"/>
                <a:gd name="connsiteY4483" fmla="*/ 402609 h 1281393"/>
                <a:gd name="connsiteX4484" fmla="*/ 858071 w 1534277"/>
                <a:gd name="connsiteY4484" fmla="*/ 395461 h 1281393"/>
                <a:gd name="connsiteX4485" fmla="*/ 875785 w 1534277"/>
                <a:gd name="connsiteY4485" fmla="*/ 337193 h 1281393"/>
                <a:gd name="connsiteX4486" fmla="*/ 875785 w 1534277"/>
                <a:gd name="connsiteY4486" fmla="*/ 336727 h 1281393"/>
                <a:gd name="connsiteX4487" fmla="*/ 891168 w 1534277"/>
                <a:gd name="connsiteY4487" fmla="*/ 324451 h 1281393"/>
                <a:gd name="connsiteX4488" fmla="*/ 865840 w 1534277"/>
                <a:gd name="connsiteY4488" fmla="*/ 407892 h 1281393"/>
                <a:gd name="connsiteX4489" fmla="*/ 836473 w 1534277"/>
                <a:gd name="connsiteY4489" fmla="*/ 379457 h 1281393"/>
                <a:gd name="connsiteX4490" fmla="*/ 813321 w 1534277"/>
                <a:gd name="connsiteY4490" fmla="*/ 394995 h 1281393"/>
                <a:gd name="connsiteX4491" fmla="*/ 815652 w 1534277"/>
                <a:gd name="connsiteY4491" fmla="*/ 385517 h 1281393"/>
                <a:gd name="connsiteX4492" fmla="*/ 832589 w 1534277"/>
                <a:gd name="connsiteY4492" fmla="*/ 371998 h 1281393"/>
                <a:gd name="connsiteX4493" fmla="*/ 839736 w 1534277"/>
                <a:gd name="connsiteY4493" fmla="*/ 366249 h 1281393"/>
                <a:gd name="connsiteX4494" fmla="*/ 836473 w 1534277"/>
                <a:gd name="connsiteY4494" fmla="*/ 379457 h 1281393"/>
                <a:gd name="connsiteX4495" fmla="*/ 833987 w 1534277"/>
                <a:gd name="connsiteY4495" fmla="*/ 390178 h 1281393"/>
                <a:gd name="connsiteX4496" fmla="*/ 821867 w 1534277"/>
                <a:gd name="connsiteY4496" fmla="*/ 432442 h 1281393"/>
                <a:gd name="connsiteX4497" fmla="*/ 820935 w 1534277"/>
                <a:gd name="connsiteY4497" fmla="*/ 434773 h 1281393"/>
                <a:gd name="connsiteX4498" fmla="*/ 796384 w 1534277"/>
                <a:gd name="connsiteY4498" fmla="*/ 451244 h 1281393"/>
                <a:gd name="connsiteX4499" fmla="*/ 810524 w 1534277"/>
                <a:gd name="connsiteY4499" fmla="*/ 405872 h 1281393"/>
                <a:gd name="connsiteX4500" fmla="*/ 833987 w 1534277"/>
                <a:gd name="connsiteY4500" fmla="*/ 390178 h 1281393"/>
                <a:gd name="connsiteX4501" fmla="*/ 806950 w 1534277"/>
                <a:gd name="connsiteY4501" fmla="*/ 399190 h 1281393"/>
                <a:gd name="connsiteX4502" fmla="*/ 781468 w 1534277"/>
                <a:gd name="connsiteY4502" fmla="*/ 416438 h 1281393"/>
                <a:gd name="connsiteX4503" fmla="*/ 775874 w 1534277"/>
                <a:gd name="connsiteY4503" fmla="*/ 420322 h 1281393"/>
                <a:gd name="connsiteX4504" fmla="*/ 777272 w 1534277"/>
                <a:gd name="connsiteY4504" fmla="*/ 413796 h 1281393"/>
                <a:gd name="connsiteX4505" fmla="*/ 809281 w 1534277"/>
                <a:gd name="connsiteY4505" fmla="*/ 390800 h 1281393"/>
                <a:gd name="connsiteX4506" fmla="*/ 806950 w 1534277"/>
                <a:gd name="connsiteY4506" fmla="*/ 399190 h 1281393"/>
                <a:gd name="connsiteX4507" fmla="*/ 787372 w 1534277"/>
                <a:gd name="connsiteY4507" fmla="*/ 421410 h 1281393"/>
                <a:gd name="connsiteX4508" fmla="*/ 804309 w 1534277"/>
                <a:gd name="connsiteY4508" fmla="*/ 410067 h 1281393"/>
                <a:gd name="connsiteX4509" fmla="*/ 790480 w 1534277"/>
                <a:gd name="connsiteY4509" fmla="*/ 455439 h 1281393"/>
                <a:gd name="connsiteX4510" fmla="*/ 787838 w 1534277"/>
                <a:gd name="connsiteY4510" fmla="*/ 457303 h 1281393"/>
                <a:gd name="connsiteX4511" fmla="*/ 760025 w 1534277"/>
                <a:gd name="connsiteY4511" fmla="*/ 477659 h 1281393"/>
                <a:gd name="connsiteX4512" fmla="*/ 773543 w 1534277"/>
                <a:gd name="connsiteY4512" fmla="*/ 431976 h 1281393"/>
                <a:gd name="connsiteX4513" fmla="*/ 787372 w 1534277"/>
                <a:gd name="connsiteY4513" fmla="*/ 421410 h 1281393"/>
                <a:gd name="connsiteX4514" fmla="*/ 754120 w 1534277"/>
                <a:gd name="connsiteY4514" fmla="*/ 481854 h 1281393"/>
                <a:gd name="connsiteX4515" fmla="*/ 749459 w 1534277"/>
                <a:gd name="connsiteY4515" fmla="*/ 485272 h 1281393"/>
                <a:gd name="connsiteX4516" fmla="*/ 764531 w 1534277"/>
                <a:gd name="connsiteY4516" fmla="*/ 438658 h 1281393"/>
                <a:gd name="connsiteX4517" fmla="*/ 767328 w 1534277"/>
                <a:gd name="connsiteY4517" fmla="*/ 436482 h 1281393"/>
                <a:gd name="connsiteX4518" fmla="*/ 754120 w 1534277"/>
                <a:gd name="connsiteY4518" fmla="*/ 481854 h 1281393"/>
                <a:gd name="connsiteX4519" fmla="*/ 754587 w 1534277"/>
                <a:gd name="connsiteY4519" fmla="*/ 493663 h 1281393"/>
                <a:gd name="connsiteX4520" fmla="*/ 784886 w 1534277"/>
                <a:gd name="connsiteY4520" fmla="*/ 470977 h 1281393"/>
                <a:gd name="connsiteX4521" fmla="*/ 774165 w 1534277"/>
                <a:gd name="connsiteY4521" fmla="*/ 497703 h 1281393"/>
                <a:gd name="connsiteX4522" fmla="*/ 745264 w 1534277"/>
                <a:gd name="connsiteY4522" fmla="*/ 517437 h 1281393"/>
                <a:gd name="connsiteX4523" fmla="*/ 754587 w 1534277"/>
                <a:gd name="connsiteY4523" fmla="*/ 493663 h 1281393"/>
                <a:gd name="connsiteX4524" fmla="*/ 727550 w 1534277"/>
                <a:gd name="connsiteY4524" fmla="*/ 552398 h 1281393"/>
                <a:gd name="connsiteX4525" fmla="*/ 709215 w 1534277"/>
                <a:gd name="connsiteY4525" fmla="*/ 564207 h 1281393"/>
                <a:gd name="connsiteX4526" fmla="*/ 741068 w 1534277"/>
                <a:gd name="connsiteY4526" fmla="*/ 503763 h 1281393"/>
                <a:gd name="connsiteX4527" fmla="*/ 744021 w 1534277"/>
                <a:gd name="connsiteY4527" fmla="*/ 501588 h 1281393"/>
                <a:gd name="connsiteX4528" fmla="*/ 748837 w 1534277"/>
                <a:gd name="connsiteY4528" fmla="*/ 497858 h 1281393"/>
                <a:gd name="connsiteX4529" fmla="*/ 727550 w 1534277"/>
                <a:gd name="connsiteY4529" fmla="*/ 552398 h 1281393"/>
                <a:gd name="connsiteX4530" fmla="*/ 742001 w 1534277"/>
                <a:gd name="connsiteY4530" fmla="*/ 525672 h 1281393"/>
                <a:gd name="connsiteX4531" fmla="*/ 746817 w 1534277"/>
                <a:gd name="connsiteY4531" fmla="*/ 525827 h 1281393"/>
                <a:gd name="connsiteX4532" fmla="*/ 768882 w 1534277"/>
                <a:gd name="connsiteY4532" fmla="*/ 510600 h 1281393"/>
                <a:gd name="connsiteX4533" fmla="*/ 760025 w 1534277"/>
                <a:gd name="connsiteY4533" fmla="*/ 529556 h 1281393"/>
                <a:gd name="connsiteX4534" fmla="*/ 732522 w 1534277"/>
                <a:gd name="connsiteY4534" fmla="*/ 548824 h 1281393"/>
                <a:gd name="connsiteX4535" fmla="*/ 742001 w 1534277"/>
                <a:gd name="connsiteY4535" fmla="*/ 525672 h 1281393"/>
                <a:gd name="connsiteX4536" fmla="*/ 849525 w 1534277"/>
                <a:gd name="connsiteY4536" fmla="*/ 839700 h 1281393"/>
                <a:gd name="connsiteX4537" fmla="*/ 859781 w 1534277"/>
                <a:gd name="connsiteY4537" fmla="*/ 832863 h 1281393"/>
                <a:gd name="connsiteX4538" fmla="*/ 872833 w 1534277"/>
                <a:gd name="connsiteY4538" fmla="*/ 848246 h 1281393"/>
                <a:gd name="connsiteX4539" fmla="*/ 875319 w 1534277"/>
                <a:gd name="connsiteY4539" fmla="*/ 850732 h 1281393"/>
                <a:gd name="connsiteX4540" fmla="*/ 878271 w 1534277"/>
                <a:gd name="connsiteY4540" fmla="*/ 853529 h 1281393"/>
                <a:gd name="connsiteX4541" fmla="*/ 849525 w 1534277"/>
                <a:gd name="connsiteY4541" fmla="*/ 839700 h 1281393"/>
                <a:gd name="connsiteX4542" fmla="*/ 864597 w 1534277"/>
                <a:gd name="connsiteY4542" fmla="*/ 829600 h 1281393"/>
                <a:gd name="connsiteX4543" fmla="*/ 875319 w 1534277"/>
                <a:gd name="connsiteY4543" fmla="*/ 822297 h 1281393"/>
                <a:gd name="connsiteX4544" fmla="*/ 886506 w 1534277"/>
                <a:gd name="connsiteY4544" fmla="*/ 837370 h 1281393"/>
                <a:gd name="connsiteX4545" fmla="*/ 876717 w 1534277"/>
                <a:gd name="connsiteY4545" fmla="*/ 843585 h 1281393"/>
                <a:gd name="connsiteX4546" fmla="*/ 864597 w 1534277"/>
                <a:gd name="connsiteY4546" fmla="*/ 829600 h 1281393"/>
                <a:gd name="connsiteX4547" fmla="*/ 958293 w 1534277"/>
                <a:gd name="connsiteY4547" fmla="*/ 829445 h 1281393"/>
                <a:gd name="connsiteX4548" fmla="*/ 942599 w 1534277"/>
                <a:gd name="connsiteY4548" fmla="*/ 839390 h 1281393"/>
                <a:gd name="connsiteX4549" fmla="*/ 924886 w 1534277"/>
                <a:gd name="connsiteY4549" fmla="*/ 821054 h 1281393"/>
                <a:gd name="connsiteX4550" fmla="*/ 944775 w 1534277"/>
                <a:gd name="connsiteY4550" fmla="*/ 809401 h 1281393"/>
                <a:gd name="connsiteX4551" fmla="*/ 958293 w 1534277"/>
                <a:gd name="connsiteY4551" fmla="*/ 829445 h 1281393"/>
                <a:gd name="connsiteX4552" fmla="*/ 947727 w 1534277"/>
                <a:gd name="connsiteY4552" fmla="*/ 807691 h 1281393"/>
                <a:gd name="connsiteX4553" fmla="*/ 955496 w 1534277"/>
                <a:gd name="connsiteY4553" fmla="*/ 803185 h 1281393"/>
                <a:gd name="connsiteX4554" fmla="*/ 970258 w 1534277"/>
                <a:gd name="connsiteY4554" fmla="*/ 821987 h 1281393"/>
                <a:gd name="connsiteX4555" fmla="*/ 961401 w 1534277"/>
                <a:gd name="connsiteY4555" fmla="*/ 827580 h 1281393"/>
                <a:gd name="connsiteX4556" fmla="*/ 947727 w 1534277"/>
                <a:gd name="connsiteY4556" fmla="*/ 807691 h 1281393"/>
                <a:gd name="connsiteX4557" fmla="*/ 919914 w 1534277"/>
                <a:gd name="connsiteY4557" fmla="*/ 815771 h 1281393"/>
                <a:gd name="connsiteX4558" fmla="*/ 917894 w 1534277"/>
                <a:gd name="connsiteY4558" fmla="*/ 813441 h 1281393"/>
                <a:gd name="connsiteX4559" fmla="*/ 906862 w 1534277"/>
                <a:gd name="connsiteY4559" fmla="*/ 800233 h 1281393"/>
                <a:gd name="connsiteX4560" fmla="*/ 928770 w 1534277"/>
                <a:gd name="connsiteY4560" fmla="*/ 785161 h 1281393"/>
                <a:gd name="connsiteX4561" fmla="*/ 940580 w 1534277"/>
                <a:gd name="connsiteY4561" fmla="*/ 803185 h 1281393"/>
                <a:gd name="connsiteX4562" fmla="*/ 919914 w 1534277"/>
                <a:gd name="connsiteY4562" fmla="*/ 815771 h 1281393"/>
                <a:gd name="connsiteX4563" fmla="*/ 915097 w 1534277"/>
                <a:gd name="connsiteY4563" fmla="*/ 817481 h 1281393"/>
                <a:gd name="connsiteX4564" fmla="*/ 915874 w 1534277"/>
                <a:gd name="connsiteY4564" fmla="*/ 818257 h 1281393"/>
                <a:gd name="connsiteX4565" fmla="*/ 891634 w 1534277"/>
                <a:gd name="connsiteY4565" fmla="*/ 833951 h 1281393"/>
                <a:gd name="connsiteX4566" fmla="*/ 880446 w 1534277"/>
                <a:gd name="connsiteY4566" fmla="*/ 818724 h 1281393"/>
                <a:gd name="connsiteX4567" fmla="*/ 902977 w 1534277"/>
                <a:gd name="connsiteY4567" fmla="*/ 802875 h 1281393"/>
                <a:gd name="connsiteX4568" fmla="*/ 915097 w 1534277"/>
                <a:gd name="connsiteY4568" fmla="*/ 817481 h 1281393"/>
                <a:gd name="connsiteX4569" fmla="*/ 897849 w 1534277"/>
                <a:gd name="connsiteY4569" fmla="*/ 861454 h 1281393"/>
                <a:gd name="connsiteX4570" fmla="*/ 881223 w 1534277"/>
                <a:gd name="connsiteY4570" fmla="*/ 848091 h 1281393"/>
                <a:gd name="connsiteX4571" fmla="*/ 920691 w 1534277"/>
                <a:gd name="connsiteY4571" fmla="*/ 823540 h 1281393"/>
                <a:gd name="connsiteX4572" fmla="*/ 938093 w 1534277"/>
                <a:gd name="connsiteY4572" fmla="*/ 842342 h 1281393"/>
                <a:gd name="connsiteX4573" fmla="*/ 906085 w 1534277"/>
                <a:gd name="connsiteY4573" fmla="*/ 864095 h 1281393"/>
                <a:gd name="connsiteX4574" fmla="*/ 897849 w 1534277"/>
                <a:gd name="connsiteY4574" fmla="*/ 861454 h 1281393"/>
                <a:gd name="connsiteX4575" fmla="*/ 1013143 w 1534277"/>
                <a:gd name="connsiteY4575" fmla="*/ 886315 h 1281393"/>
                <a:gd name="connsiteX4576" fmla="*/ 1001023 w 1534277"/>
                <a:gd name="connsiteY4576" fmla="*/ 875283 h 1281393"/>
                <a:gd name="connsiteX4577" fmla="*/ 1012677 w 1534277"/>
                <a:gd name="connsiteY4577" fmla="*/ 868601 h 1281393"/>
                <a:gd name="connsiteX4578" fmla="*/ 1038160 w 1534277"/>
                <a:gd name="connsiteY4578" fmla="*/ 887714 h 1281393"/>
                <a:gd name="connsiteX4579" fmla="*/ 1013143 w 1534277"/>
                <a:gd name="connsiteY4579" fmla="*/ 886315 h 1281393"/>
                <a:gd name="connsiteX4580" fmla="*/ 1323908 w 1534277"/>
                <a:gd name="connsiteY4580" fmla="*/ 685095 h 1281393"/>
                <a:gd name="connsiteX4581" fmla="*/ 1235962 w 1534277"/>
                <a:gd name="connsiteY4581" fmla="*/ 840943 h 1281393"/>
                <a:gd name="connsiteX4582" fmla="*/ 1235030 w 1534277"/>
                <a:gd name="connsiteY4582" fmla="*/ 841099 h 1281393"/>
                <a:gd name="connsiteX4583" fmla="*/ 1218559 w 1534277"/>
                <a:gd name="connsiteY4583" fmla="*/ 845294 h 1281393"/>
                <a:gd name="connsiteX4584" fmla="*/ 1200845 w 1534277"/>
                <a:gd name="connsiteY4584" fmla="*/ 838302 h 1281393"/>
                <a:gd name="connsiteX4585" fmla="*/ 1167749 w 1534277"/>
                <a:gd name="connsiteY4585" fmla="*/ 808313 h 1281393"/>
                <a:gd name="connsiteX4586" fmla="*/ 1156561 w 1534277"/>
                <a:gd name="connsiteY4586" fmla="*/ 795882 h 1281393"/>
                <a:gd name="connsiteX4587" fmla="*/ 1155318 w 1534277"/>
                <a:gd name="connsiteY4587" fmla="*/ 798368 h 1281393"/>
                <a:gd name="connsiteX4588" fmla="*/ 1153609 w 1534277"/>
                <a:gd name="connsiteY4588" fmla="*/ 799767 h 1281393"/>
                <a:gd name="connsiteX4589" fmla="*/ 1179558 w 1534277"/>
                <a:gd name="connsiteY4589" fmla="*/ 828357 h 1281393"/>
                <a:gd name="connsiteX4590" fmla="*/ 1216073 w 1534277"/>
                <a:gd name="connsiteY4590" fmla="*/ 851976 h 1281393"/>
                <a:gd name="connsiteX4591" fmla="*/ 1136051 w 1534277"/>
                <a:gd name="connsiteY4591" fmla="*/ 879323 h 1281393"/>
                <a:gd name="connsiteX4592" fmla="*/ 1124397 w 1534277"/>
                <a:gd name="connsiteY4592" fmla="*/ 872486 h 1281393"/>
                <a:gd name="connsiteX4593" fmla="*/ 1091145 w 1534277"/>
                <a:gd name="connsiteY4593" fmla="*/ 844983 h 1281393"/>
                <a:gd name="connsiteX4594" fmla="*/ 1087416 w 1534277"/>
                <a:gd name="connsiteY4594" fmla="*/ 847314 h 1281393"/>
                <a:gd name="connsiteX4595" fmla="*/ 1093010 w 1534277"/>
                <a:gd name="connsiteY4595" fmla="*/ 853219 h 1281393"/>
                <a:gd name="connsiteX4596" fmla="*/ 1125796 w 1534277"/>
                <a:gd name="connsiteY4596" fmla="*/ 881187 h 1281393"/>
                <a:gd name="connsiteX4597" fmla="*/ 1095962 w 1534277"/>
                <a:gd name="connsiteY4597" fmla="*/ 885227 h 1281393"/>
                <a:gd name="connsiteX4598" fmla="*/ 1061312 w 1534277"/>
                <a:gd name="connsiteY4598" fmla="*/ 863163 h 1281393"/>
                <a:gd name="connsiteX4599" fmla="*/ 1060535 w 1534277"/>
                <a:gd name="connsiteY4599" fmla="*/ 862542 h 1281393"/>
                <a:gd name="connsiteX4600" fmla="*/ 1055252 w 1534277"/>
                <a:gd name="connsiteY4600" fmla="*/ 865183 h 1281393"/>
                <a:gd name="connsiteX4601" fmla="*/ 1082133 w 1534277"/>
                <a:gd name="connsiteY4601" fmla="*/ 886470 h 1281393"/>
                <a:gd name="connsiteX4602" fmla="*/ 1053853 w 1534277"/>
                <a:gd name="connsiteY4602" fmla="*/ 887558 h 1281393"/>
                <a:gd name="connsiteX4603" fmla="*/ 1032100 w 1534277"/>
                <a:gd name="connsiteY4603" fmla="*/ 876215 h 1281393"/>
                <a:gd name="connsiteX4604" fmla="*/ 1028526 w 1534277"/>
                <a:gd name="connsiteY4604" fmla="*/ 873729 h 1281393"/>
                <a:gd name="connsiteX4605" fmla="*/ 1032100 w 1534277"/>
                <a:gd name="connsiteY4605" fmla="*/ 876215 h 1281393"/>
                <a:gd name="connsiteX4606" fmla="*/ 1035208 w 1534277"/>
                <a:gd name="connsiteY4606" fmla="*/ 875749 h 1281393"/>
                <a:gd name="connsiteX4607" fmla="*/ 1055252 w 1534277"/>
                <a:gd name="connsiteY4607" fmla="*/ 865183 h 1281393"/>
                <a:gd name="connsiteX4608" fmla="*/ 1046861 w 1534277"/>
                <a:gd name="connsiteY4608" fmla="*/ 857103 h 1281393"/>
                <a:gd name="connsiteX4609" fmla="*/ 1030701 w 1534277"/>
                <a:gd name="connsiteY4609" fmla="*/ 865805 h 1281393"/>
                <a:gd name="connsiteX4610" fmla="*/ 1028215 w 1534277"/>
                <a:gd name="connsiteY4610" fmla="*/ 873574 h 1281393"/>
                <a:gd name="connsiteX4611" fmla="*/ 1021534 w 1534277"/>
                <a:gd name="connsiteY4611" fmla="*/ 868446 h 1281393"/>
                <a:gd name="connsiteX4612" fmla="*/ 1018115 w 1534277"/>
                <a:gd name="connsiteY4612" fmla="*/ 865338 h 1281393"/>
                <a:gd name="connsiteX4613" fmla="*/ 1042200 w 1534277"/>
                <a:gd name="connsiteY4613" fmla="*/ 851976 h 1281393"/>
                <a:gd name="connsiteX4614" fmla="*/ 1045307 w 1534277"/>
                <a:gd name="connsiteY4614" fmla="*/ 855394 h 1281393"/>
                <a:gd name="connsiteX4615" fmla="*/ 1047017 w 1534277"/>
                <a:gd name="connsiteY4615" fmla="*/ 856948 h 1281393"/>
                <a:gd name="connsiteX4616" fmla="*/ 1051834 w 1534277"/>
                <a:gd name="connsiteY4616" fmla="*/ 854306 h 1281393"/>
                <a:gd name="connsiteX4617" fmla="*/ 1046706 w 1534277"/>
                <a:gd name="connsiteY4617" fmla="*/ 849645 h 1281393"/>
                <a:gd name="connsiteX4618" fmla="*/ 1075762 w 1534277"/>
                <a:gd name="connsiteY4618" fmla="*/ 834417 h 1281393"/>
                <a:gd name="connsiteX4619" fmla="*/ 1079181 w 1534277"/>
                <a:gd name="connsiteY4619" fmla="*/ 838146 h 1281393"/>
                <a:gd name="connsiteX4620" fmla="*/ 1082444 w 1534277"/>
                <a:gd name="connsiteY4620" fmla="*/ 836126 h 1281393"/>
                <a:gd name="connsiteX4621" fmla="*/ 1079026 w 1534277"/>
                <a:gd name="connsiteY4621" fmla="*/ 832708 h 1281393"/>
                <a:gd name="connsiteX4622" fmla="*/ 1087105 w 1534277"/>
                <a:gd name="connsiteY4622" fmla="*/ 828513 h 1281393"/>
                <a:gd name="connsiteX4623" fmla="*/ 1083998 w 1534277"/>
                <a:gd name="connsiteY4623" fmla="*/ 821676 h 1281393"/>
                <a:gd name="connsiteX4624" fmla="*/ 1073742 w 1534277"/>
                <a:gd name="connsiteY4624" fmla="*/ 827114 h 1281393"/>
                <a:gd name="connsiteX4625" fmla="*/ 1071101 w 1534277"/>
                <a:gd name="connsiteY4625" fmla="*/ 824317 h 1281393"/>
                <a:gd name="connsiteX4626" fmla="*/ 1059137 w 1534277"/>
                <a:gd name="connsiteY4626" fmla="*/ 811110 h 1281393"/>
                <a:gd name="connsiteX4627" fmla="*/ 1055718 w 1534277"/>
                <a:gd name="connsiteY4627" fmla="*/ 812664 h 1281393"/>
                <a:gd name="connsiteX4628" fmla="*/ 1070324 w 1534277"/>
                <a:gd name="connsiteY4628" fmla="*/ 828823 h 1281393"/>
                <a:gd name="connsiteX4629" fmla="*/ 1041267 w 1534277"/>
                <a:gd name="connsiteY4629" fmla="*/ 844362 h 1281393"/>
                <a:gd name="connsiteX4630" fmla="*/ 1025885 w 1534277"/>
                <a:gd name="connsiteY4630" fmla="*/ 827580 h 1281393"/>
                <a:gd name="connsiteX4631" fmla="*/ 1022311 w 1534277"/>
                <a:gd name="connsiteY4631" fmla="*/ 829600 h 1281393"/>
                <a:gd name="connsiteX4632" fmla="*/ 1037228 w 1534277"/>
                <a:gd name="connsiteY4632" fmla="*/ 846693 h 1281393"/>
                <a:gd name="connsiteX4633" fmla="*/ 1012832 w 1534277"/>
                <a:gd name="connsiteY4633" fmla="*/ 860522 h 1281393"/>
                <a:gd name="connsiteX4634" fmla="*/ 995896 w 1534277"/>
                <a:gd name="connsiteY4634" fmla="*/ 844206 h 1281393"/>
                <a:gd name="connsiteX4635" fmla="*/ 991390 w 1534277"/>
                <a:gd name="connsiteY4635" fmla="*/ 846693 h 1281393"/>
                <a:gd name="connsiteX4636" fmla="*/ 1007549 w 1534277"/>
                <a:gd name="connsiteY4636" fmla="*/ 863785 h 1281393"/>
                <a:gd name="connsiteX4637" fmla="*/ 996207 w 1534277"/>
                <a:gd name="connsiteY4637" fmla="*/ 870155 h 1281393"/>
                <a:gd name="connsiteX4638" fmla="*/ 980513 w 1534277"/>
                <a:gd name="connsiteY4638" fmla="*/ 852442 h 1281393"/>
                <a:gd name="connsiteX4639" fmla="*/ 976628 w 1534277"/>
                <a:gd name="connsiteY4639" fmla="*/ 854617 h 1281393"/>
                <a:gd name="connsiteX4640" fmla="*/ 992011 w 1534277"/>
                <a:gd name="connsiteY4640" fmla="*/ 872486 h 1281393"/>
                <a:gd name="connsiteX4641" fmla="*/ 988904 w 1534277"/>
                <a:gd name="connsiteY4641" fmla="*/ 874351 h 1281393"/>
                <a:gd name="connsiteX4642" fmla="*/ 987350 w 1534277"/>
                <a:gd name="connsiteY4642" fmla="*/ 878080 h 1281393"/>
                <a:gd name="connsiteX4643" fmla="*/ 965907 w 1534277"/>
                <a:gd name="connsiteY4643" fmla="*/ 860211 h 1281393"/>
                <a:gd name="connsiteX4644" fmla="*/ 960624 w 1534277"/>
                <a:gd name="connsiteY4644" fmla="*/ 862852 h 1281393"/>
                <a:gd name="connsiteX4645" fmla="*/ 960313 w 1534277"/>
                <a:gd name="connsiteY4645" fmla="*/ 862852 h 1281393"/>
                <a:gd name="connsiteX4646" fmla="*/ 987660 w 1534277"/>
                <a:gd name="connsiteY4646" fmla="*/ 883363 h 1281393"/>
                <a:gd name="connsiteX4647" fmla="*/ 912611 w 1534277"/>
                <a:gd name="connsiteY4647" fmla="*/ 866271 h 1281393"/>
                <a:gd name="connsiteX4648" fmla="*/ 942599 w 1534277"/>
                <a:gd name="connsiteY4648" fmla="*/ 846693 h 1281393"/>
                <a:gd name="connsiteX4649" fmla="*/ 956739 w 1534277"/>
                <a:gd name="connsiteY4649" fmla="*/ 859745 h 1281393"/>
                <a:gd name="connsiteX4650" fmla="*/ 958293 w 1534277"/>
                <a:gd name="connsiteY4650" fmla="*/ 857414 h 1281393"/>
                <a:gd name="connsiteX4651" fmla="*/ 961245 w 1534277"/>
                <a:gd name="connsiteY4651" fmla="*/ 855860 h 1281393"/>
                <a:gd name="connsiteX4652" fmla="*/ 947572 w 1534277"/>
                <a:gd name="connsiteY4652" fmla="*/ 843429 h 1281393"/>
                <a:gd name="connsiteX4653" fmla="*/ 962333 w 1534277"/>
                <a:gd name="connsiteY4653" fmla="*/ 834573 h 1281393"/>
                <a:gd name="connsiteX4654" fmla="*/ 973054 w 1534277"/>
                <a:gd name="connsiteY4654" fmla="*/ 849645 h 1281393"/>
                <a:gd name="connsiteX4655" fmla="*/ 976939 w 1534277"/>
                <a:gd name="connsiteY4655" fmla="*/ 847625 h 1281393"/>
                <a:gd name="connsiteX4656" fmla="*/ 965596 w 1534277"/>
                <a:gd name="connsiteY4656" fmla="*/ 832708 h 1281393"/>
                <a:gd name="connsiteX4657" fmla="*/ 974919 w 1534277"/>
                <a:gd name="connsiteY4657" fmla="*/ 827114 h 1281393"/>
                <a:gd name="connsiteX4658" fmla="*/ 985640 w 1534277"/>
                <a:gd name="connsiteY4658" fmla="*/ 840011 h 1281393"/>
                <a:gd name="connsiteX4659" fmla="*/ 987194 w 1534277"/>
                <a:gd name="connsiteY4659" fmla="*/ 841720 h 1281393"/>
                <a:gd name="connsiteX4660" fmla="*/ 991700 w 1534277"/>
                <a:gd name="connsiteY4660" fmla="*/ 839234 h 1281393"/>
                <a:gd name="connsiteX4661" fmla="*/ 978804 w 1534277"/>
                <a:gd name="connsiteY4661" fmla="*/ 824939 h 1281393"/>
                <a:gd name="connsiteX4662" fmla="*/ 994653 w 1534277"/>
                <a:gd name="connsiteY4662" fmla="*/ 815927 h 1281393"/>
                <a:gd name="connsiteX4663" fmla="*/ 1005996 w 1534277"/>
                <a:gd name="connsiteY4663" fmla="*/ 809867 h 1281393"/>
                <a:gd name="connsiteX4664" fmla="*/ 1018115 w 1534277"/>
                <a:gd name="connsiteY4664" fmla="*/ 824007 h 1281393"/>
                <a:gd name="connsiteX4665" fmla="*/ 1021379 w 1534277"/>
                <a:gd name="connsiteY4665" fmla="*/ 822142 h 1281393"/>
                <a:gd name="connsiteX4666" fmla="*/ 1009259 w 1534277"/>
                <a:gd name="connsiteY4666" fmla="*/ 808158 h 1281393"/>
                <a:gd name="connsiteX4667" fmla="*/ 1038626 w 1534277"/>
                <a:gd name="connsiteY4667" fmla="*/ 792309 h 1281393"/>
                <a:gd name="connsiteX4668" fmla="*/ 1081512 w 1534277"/>
                <a:gd name="connsiteY4668" fmla="*/ 768069 h 1281393"/>
                <a:gd name="connsiteX4669" fmla="*/ 1079492 w 1534277"/>
                <a:gd name="connsiteY4669" fmla="*/ 763718 h 1281393"/>
                <a:gd name="connsiteX4670" fmla="*/ 1033498 w 1534277"/>
                <a:gd name="connsiteY4670" fmla="*/ 785006 h 1281393"/>
                <a:gd name="connsiteX4671" fmla="*/ 1003976 w 1534277"/>
                <a:gd name="connsiteY4671" fmla="*/ 801632 h 1281393"/>
                <a:gd name="connsiteX4672" fmla="*/ 1001645 w 1534277"/>
                <a:gd name="connsiteY4672" fmla="*/ 799145 h 1281393"/>
                <a:gd name="connsiteX4673" fmla="*/ 998848 w 1534277"/>
                <a:gd name="connsiteY4673" fmla="*/ 801476 h 1281393"/>
                <a:gd name="connsiteX4674" fmla="*/ 1000557 w 1534277"/>
                <a:gd name="connsiteY4674" fmla="*/ 803341 h 1281393"/>
                <a:gd name="connsiteX4675" fmla="*/ 988282 w 1534277"/>
                <a:gd name="connsiteY4675" fmla="*/ 810333 h 1281393"/>
                <a:gd name="connsiteX4676" fmla="*/ 973987 w 1534277"/>
                <a:gd name="connsiteY4676" fmla="*/ 819345 h 1281393"/>
                <a:gd name="connsiteX4677" fmla="*/ 962488 w 1534277"/>
                <a:gd name="connsiteY4677" fmla="*/ 805050 h 1281393"/>
                <a:gd name="connsiteX4678" fmla="*/ 959070 w 1534277"/>
                <a:gd name="connsiteY4678" fmla="*/ 800699 h 1281393"/>
                <a:gd name="connsiteX4679" fmla="*/ 962488 w 1534277"/>
                <a:gd name="connsiteY4679" fmla="*/ 798524 h 1281393"/>
                <a:gd name="connsiteX4680" fmla="*/ 1004286 w 1534277"/>
                <a:gd name="connsiteY4680" fmla="*/ 775216 h 1281393"/>
                <a:gd name="connsiteX4681" fmla="*/ 1044375 w 1534277"/>
                <a:gd name="connsiteY4681" fmla="*/ 751754 h 1281393"/>
                <a:gd name="connsiteX4682" fmla="*/ 1042200 w 1534277"/>
                <a:gd name="connsiteY4682" fmla="*/ 747092 h 1281393"/>
                <a:gd name="connsiteX4683" fmla="*/ 999003 w 1534277"/>
                <a:gd name="connsiteY4683" fmla="*/ 767758 h 1281393"/>
                <a:gd name="connsiteX4684" fmla="*/ 956118 w 1534277"/>
                <a:gd name="connsiteY4684" fmla="*/ 792930 h 1281393"/>
                <a:gd name="connsiteX4685" fmla="*/ 953787 w 1534277"/>
                <a:gd name="connsiteY4685" fmla="*/ 794173 h 1281393"/>
                <a:gd name="connsiteX4686" fmla="*/ 942133 w 1534277"/>
                <a:gd name="connsiteY4686" fmla="*/ 779723 h 1281393"/>
                <a:gd name="connsiteX4687" fmla="*/ 938870 w 1534277"/>
                <a:gd name="connsiteY4687" fmla="*/ 782364 h 1281393"/>
                <a:gd name="connsiteX4688" fmla="*/ 950213 w 1534277"/>
                <a:gd name="connsiteY4688" fmla="*/ 796349 h 1281393"/>
                <a:gd name="connsiteX4689" fmla="*/ 943066 w 1534277"/>
                <a:gd name="connsiteY4689" fmla="*/ 800699 h 1281393"/>
                <a:gd name="connsiteX4690" fmla="*/ 931257 w 1534277"/>
                <a:gd name="connsiteY4690" fmla="*/ 782675 h 1281393"/>
                <a:gd name="connsiteX4691" fmla="*/ 989991 w 1534277"/>
                <a:gd name="connsiteY4691" fmla="*/ 748801 h 1281393"/>
                <a:gd name="connsiteX4692" fmla="*/ 986884 w 1534277"/>
                <a:gd name="connsiteY4692" fmla="*/ 741965 h 1281393"/>
                <a:gd name="connsiteX4693" fmla="*/ 927527 w 1534277"/>
                <a:gd name="connsiteY4693" fmla="*/ 777392 h 1281393"/>
                <a:gd name="connsiteX4694" fmla="*/ 916961 w 1534277"/>
                <a:gd name="connsiteY4694" fmla="*/ 761854 h 1281393"/>
                <a:gd name="connsiteX4695" fmla="*/ 914475 w 1534277"/>
                <a:gd name="connsiteY4695" fmla="*/ 764029 h 1281393"/>
                <a:gd name="connsiteX4696" fmla="*/ 924730 w 1534277"/>
                <a:gd name="connsiteY4696" fmla="*/ 779256 h 1281393"/>
                <a:gd name="connsiteX4697" fmla="*/ 902666 w 1534277"/>
                <a:gd name="connsiteY4697" fmla="*/ 794950 h 1281393"/>
                <a:gd name="connsiteX4698" fmla="*/ 887594 w 1534277"/>
                <a:gd name="connsiteY4698" fmla="*/ 774750 h 1281393"/>
                <a:gd name="connsiteX4699" fmla="*/ 884020 w 1534277"/>
                <a:gd name="connsiteY4699" fmla="*/ 777081 h 1281393"/>
                <a:gd name="connsiteX4700" fmla="*/ 898937 w 1534277"/>
                <a:gd name="connsiteY4700" fmla="*/ 797592 h 1281393"/>
                <a:gd name="connsiteX4701" fmla="*/ 876717 w 1534277"/>
                <a:gd name="connsiteY4701" fmla="*/ 813596 h 1281393"/>
                <a:gd name="connsiteX4702" fmla="*/ 861024 w 1534277"/>
                <a:gd name="connsiteY4702" fmla="*/ 791376 h 1281393"/>
                <a:gd name="connsiteX4703" fmla="*/ 855741 w 1534277"/>
                <a:gd name="connsiteY4703" fmla="*/ 794639 h 1281393"/>
                <a:gd name="connsiteX4704" fmla="*/ 871434 w 1534277"/>
                <a:gd name="connsiteY4704" fmla="*/ 817170 h 1281393"/>
                <a:gd name="connsiteX4705" fmla="*/ 860713 w 1534277"/>
                <a:gd name="connsiteY4705" fmla="*/ 824628 h 1281393"/>
                <a:gd name="connsiteX4706" fmla="*/ 845951 w 1534277"/>
                <a:gd name="connsiteY4706" fmla="*/ 800544 h 1281393"/>
                <a:gd name="connsiteX4707" fmla="*/ 841756 w 1534277"/>
                <a:gd name="connsiteY4707" fmla="*/ 803185 h 1281393"/>
                <a:gd name="connsiteX4708" fmla="*/ 856051 w 1534277"/>
                <a:gd name="connsiteY4708" fmla="*/ 827891 h 1281393"/>
                <a:gd name="connsiteX4709" fmla="*/ 843155 w 1534277"/>
                <a:gd name="connsiteY4709" fmla="*/ 836282 h 1281393"/>
                <a:gd name="connsiteX4710" fmla="*/ 816273 w 1534277"/>
                <a:gd name="connsiteY4710" fmla="*/ 819034 h 1281393"/>
                <a:gd name="connsiteX4711" fmla="*/ 810213 w 1534277"/>
                <a:gd name="connsiteY4711" fmla="*/ 822764 h 1281393"/>
                <a:gd name="connsiteX4712" fmla="*/ 806174 w 1534277"/>
                <a:gd name="connsiteY4712" fmla="*/ 817636 h 1281393"/>
                <a:gd name="connsiteX4713" fmla="*/ 810680 w 1534277"/>
                <a:gd name="connsiteY4713" fmla="*/ 814684 h 1281393"/>
                <a:gd name="connsiteX4714" fmla="*/ 798871 w 1534277"/>
                <a:gd name="connsiteY4714" fmla="*/ 805205 h 1281393"/>
                <a:gd name="connsiteX4715" fmla="*/ 797628 w 1534277"/>
                <a:gd name="connsiteY4715" fmla="*/ 805827 h 1281393"/>
                <a:gd name="connsiteX4716" fmla="*/ 794520 w 1534277"/>
                <a:gd name="connsiteY4716" fmla="*/ 801165 h 1281393"/>
                <a:gd name="connsiteX4717" fmla="*/ 777272 w 1534277"/>
                <a:gd name="connsiteY4717" fmla="*/ 783607 h 1281393"/>
                <a:gd name="connsiteX4718" fmla="*/ 765463 w 1534277"/>
                <a:gd name="connsiteY4718" fmla="*/ 792619 h 1281393"/>
                <a:gd name="connsiteX4719" fmla="*/ 760491 w 1534277"/>
                <a:gd name="connsiteY4719" fmla="*/ 786404 h 1281393"/>
                <a:gd name="connsiteX4720" fmla="*/ 772145 w 1534277"/>
                <a:gd name="connsiteY4720" fmla="*/ 777392 h 1281393"/>
                <a:gd name="connsiteX4721" fmla="*/ 760336 w 1534277"/>
                <a:gd name="connsiteY4721" fmla="*/ 760455 h 1281393"/>
                <a:gd name="connsiteX4722" fmla="*/ 759403 w 1534277"/>
                <a:gd name="connsiteY4722" fmla="*/ 761077 h 1281393"/>
                <a:gd name="connsiteX4723" fmla="*/ 757383 w 1534277"/>
                <a:gd name="connsiteY4723" fmla="*/ 756571 h 1281393"/>
                <a:gd name="connsiteX4724" fmla="*/ 757850 w 1534277"/>
                <a:gd name="connsiteY4724" fmla="*/ 756415 h 1281393"/>
                <a:gd name="connsiteX4725" fmla="*/ 738271 w 1534277"/>
                <a:gd name="connsiteY4725" fmla="*/ 706848 h 1281393"/>
                <a:gd name="connsiteX4726" fmla="*/ 724753 w 1534277"/>
                <a:gd name="connsiteY4726" fmla="*/ 716016 h 1281393"/>
                <a:gd name="connsiteX4727" fmla="*/ 721645 w 1534277"/>
                <a:gd name="connsiteY4727" fmla="*/ 712131 h 1281393"/>
                <a:gd name="connsiteX4728" fmla="*/ 737339 w 1534277"/>
                <a:gd name="connsiteY4728" fmla="*/ 701254 h 1281393"/>
                <a:gd name="connsiteX4729" fmla="*/ 745730 w 1534277"/>
                <a:gd name="connsiteY4729" fmla="*/ 609734 h 1281393"/>
                <a:gd name="connsiteX4730" fmla="*/ 749770 w 1534277"/>
                <a:gd name="connsiteY4730" fmla="*/ 657747 h 1281393"/>
                <a:gd name="connsiteX4731" fmla="*/ 753499 w 1534277"/>
                <a:gd name="connsiteY4731" fmla="*/ 654484 h 1281393"/>
                <a:gd name="connsiteX4732" fmla="*/ 748993 w 1534277"/>
                <a:gd name="connsiteY4732" fmla="*/ 603519 h 1281393"/>
                <a:gd name="connsiteX4733" fmla="*/ 748371 w 1534277"/>
                <a:gd name="connsiteY4733" fmla="*/ 602431 h 1281393"/>
                <a:gd name="connsiteX4734" fmla="*/ 752256 w 1534277"/>
                <a:gd name="connsiteY4734" fmla="*/ 592642 h 1281393"/>
                <a:gd name="connsiteX4735" fmla="*/ 945863 w 1534277"/>
                <a:gd name="connsiteY4735" fmla="*/ 477348 h 1281393"/>
                <a:gd name="connsiteX4736" fmla="*/ 1323908 w 1534277"/>
                <a:gd name="connsiteY4736" fmla="*/ 685095 h 1281393"/>
                <a:gd name="connsiteX4737" fmla="*/ 1025574 w 1534277"/>
                <a:gd name="connsiteY4737" fmla="*/ 576793 h 1281393"/>
                <a:gd name="connsiteX4738" fmla="*/ 896451 w 1534277"/>
                <a:gd name="connsiteY4738" fmla="*/ 570111 h 1281393"/>
                <a:gd name="connsiteX4739" fmla="*/ 896295 w 1534277"/>
                <a:gd name="connsiteY4739" fmla="*/ 569956 h 1281393"/>
                <a:gd name="connsiteX4740" fmla="*/ 894897 w 1534277"/>
                <a:gd name="connsiteY4740" fmla="*/ 570577 h 1281393"/>
                <a:gd name="connsiteX4741" fmla="*/ 823421 w 1534277"/>
                <a:gd name="connsiteY4741" fmla="*/ 617192 h 1281393"/>
                <a:gd name="connsiteX4742" fmla="*/ 828238 w 1534277"/>
                <a:gd name="connsiteY4742" fmla="*/ 623252 h 1281393"/>
                <a:gd name="connsiteX4743" fmla="*/ 910746 w 1534277"/>
                <a:gd name="connsiteY4743" fmla="*/ 576948 h 1281393"/>
                <a:gd name="connsiteX4744" fmla="*/ 917272 w 1534277"/>
                <a:gd name="connsiteY4744" fmla="*/ 578657 h 1281393"/>
                <a:gd name="connsiteX4745" fmla="*/ 836629 w 1534277"/>
                <a:gd name="connsiteY4745" fmla="*/ 622320 h 1281393"/>
                <a:gd name="connsiteX4746" fmla="*/ 839425 w 1534277"/>
                <a:gd name="connsiteY4746" fmla="*/ 627137 h 1281393"/>
                <a:gd name="connsiteX4747" fmla="*/ 919447 w 1534277"/>
                <a:gd name="connsiteY4747" fmla="*/ 585183 h 1281393"/>
                <a:gd name="connsiteX4748" fmla="*/ 856362 w 1534277"/>
                <a:gd name="connsiteY4748" fmla="*/ 628224 h 1281393"/>
                <a:gd name="connsiteX4749" fmla="*/ 860713 w 1534277"/>
                <a:gd name="connsiteY4749" fmla="*/ 633507 h 1281393"/>
                <a:gd name="connsiteX4750" fmla="*/ 954098 w 1534277"/>
                <a:gd name="connsiteY4750" fmla="*/ 592797 h 1281393"/>
                <a:gd name="connsiteX4751" fmla="*/ 958293 w 1534277"/>
                <a:gd name="connsiteY4751" fmla="*/ 594817 h 1281393"/>
                <a:gd name="connsiteX4752" fmla="*/ 911678 w 1534277"/>
                <a:gd name="connsiteY4752" fmla="*/ 617037 h 1281393"/>
                <a:gd name="connsiteX4753" fmla="*/ 859936 w 1534277"/>
                <a:gd name="connsiteY4753" fmla="*/ 635838 h 1281393"/>
                <a:gd name="connsiteX4754" fmla="*/ 863044 w 1534277"/>
                <a:gd name="connsiteY4754" fmla="*/ 642830 h 1281393"/>
                <a:gd name="connsiteX4755" fmla="*/ 891012 w 1534277"/>
                <a:gd name="connsiteY4755" fmla="*/ 629934 h 1281393"/>
                <a:gd name="connsiteX4756" fmla="*/ 897072 w 1534277"/>
                <a:gd name="connsiteY4756" fmla="*/ 634440 h 1281393"/>
                <a:gd name="connsiteX4757" fmla="*/ 941823 w 1534277"/>
                <a:gd name="connsiteY4757" fmla="*/ 620766 h 1281393"/>
                <a:gd name="connsiteX4758" fmla="*/ 957827 w 1534277"/>
                <a:gd name="connsiteY4758" fmla="*/ 622786 h 1281393"/>
                <a:gd name="connsiteX4759" fmla="*/ 946795 w 1534277"/>
                <a:gd name="connsiteY4759" fmla="*/ 629157 h 1281393"/>
                <a:gd name="connsiteX4760" fmla="*/ 950369 w 1534277"/>
                <a:gd name="connsiteY4760" fmla="*/ 637392 h 1281393"/>
                <a:gd name="connsiteX4761" fmla="*/ 979891 w 1534277"/>
                <a:gd name="connsiteY4761" fmla="*/ 628691 h 1281393"/>
                <a:gd name="connsiteX4762" fmla="*/ 1005840 w 1534277"/>
                <a:gd name="connsiteY4762" fmla="*/ 639101 h 1281393"/>
                <a:gd name="connsiteX4763" fmla="*/ 985796 w 1534277"/>
                <a:gd name="connsiteY4763" fmla="*/ 647803 h 1281393"/>
                <a:gd name="connsiteX4764" fmla="*/ 976162 w 1534277"/>
                <a:gd name="connsiteY4764" fmla="*/ 656349 h 1281393"/>
                <a:gd name="connsiteX4765" fmla="*/ 974919 w 1534277"/>
                <a:gd name="connsiteY4765" fmla="*/ 661476 h 1281393"/>
                <a:gd name="connsiteX4766" fmla="*/ 977094 w 1534277"/>
                <a:gd name="connsiteY4766" fmla="*/ 666449 h 1281393"/>
                <a:gd name="connsiteX4767" fmla="*/ 993876 w 1534277"/>
                <a:gd name="connsiteY4767" fmla="*/ 678568 h 1281393"/>
                <a:gd name="connsiteX4768" fmla="*/ 1019203 w 1534277"/>
                <a:gd name="connsiteY4768" fmla="*/ 678879 h 1281393"/>
                <a:gd name="connsiteX4769" fmla="*/ 1018115 w 1534277"/>
                <a:gd name="connsiteY4769" fmla="*/ 671887 h 1281393"/>
                <a:gd name="connsiteX4770" fmla="*/ 980668 w 1534277"/>
                <a:gd name="connsiteY4770" fmla="*/ 660078 h 1281393"/>
                <a:gd name="connsiteX4771" fmla="*/ 1011589 w 1534277"/>
                <a:gd name="connsiteY4771" fmla="*/ 641587 h 1281393"/>
                <a:gd name="connsiteX4772" fmla="*/ 1035208 w 1534277"/>
                <a:gd name="connsiteY4772" fmla="*/ 651532 h 1281393"/>
                <a:gd name="connsiteX4773" fmla="*/ 1038315 w 1534277"/>
                <a:gd name="connsiteY4773" fmla="*/ 654795 h 1281393"/>
                <a:gd name="connsiteX4774" fmla="*/ 1041578 w 1534277"/>
                <a:gd name="connsiteY4774" fmla="*/ 654795 h 1281393"/>
                <a:gd name="connsiteX4775" fmla="*/ 1053387 w 1534277"/>
                <a:gd name="connsiteY4775" fmla="*/ 663496 h 1281393"/>
                <a:gd name="connsiteX4776" fmla="*/ 1056650 w 1534277"/>
                <a:gd name="connsiteY4776" fmla="*/ 660233 h 1281393"/>
                <a:gd name="connsiteX4777" fmla="*/ 1056184 w 1534277"/>
                <a:gd name="connsiteY4777" fmla="*/ 659146 h 1281393"/>
                <a:gd name="connsiteX4778" fmla="*/ 1086950 w 1534277"/>
                <a:gd name="connsiteY4778" fmla="*/ 666759 h 1281393"/>
                <a:gd name="connsiteX4779" fmla="*/ 1176606 w 1534277"/>
                <a:gd name="connsiteY4779" fmla="*/ 654484 h 1281393"/>
                <a:gd name="connsiteX4780" fmla="*/ 1154852 w 1534277"/>
                <a:gd name="connsiteY4780" fmla="*/ 650755 h 1281393"/>
                <a:gd name="connsiteX4781" fmla="*/ 1202865 w 1534277"/>
                <a:gd name="connsiteY4781" fmla="*/ 636770 h 1281393"/>
                <a:gd name="connsiteX4782" fmla="*/ 1220113 w 1534277"/>
                <a:gd name="connsiteY4782" fmla="*/ 649046 h 1281393"/>
                <a:gd name="connsiteX4783" fmla="*/ 1230057 w 1534277"/>
                <a:gd name="connsiteY4783" fmla="*/ 641121 h 1281393"/>
                <a:gd name="connsiteX4784" fmla="*/ 1025574 w 1534277"/>
                <a:gd name="connsiteY4784" fmla="*/ 576793 h 1281393"/>
                <a:gd name="connsiteX4785" fmla="*/ 1066750 w 1534277"/>
                <a:gd name="connsiteY4785" fmla="*/ 610355 h 1281393"/>
                <a:gd name="connsiteX4786" fmla="*/ 1095341 w 1534277"/>
                <a:gd name="connsiteY4786" fmla="*/ 612842 h 1281393"/>
                <a:gd name="connsiteX4787" fmla="*/ 1059758 w 1534277"/>
                <a:gd name="connsiteY4787" fmla="*/ 616726 h 1281393"/>
                <a:gd name="connsiteX4788" fmla="*/ 1058360 w 1534277"/>
                <a:gd name="connsiteY4788" fmla="*/ 615172 h 1281393"/>
                <a:gd name="connsiteX4789" fmla="*/ 1066750 w 1534277"/>
                <a:gd name="connsiteY4789" fmla="*/ 610355 h 1281393"/>
                <a:gd name="connsiteX4790" fmla="*/ 904842 w 1534277"/>
                <a:gd name="connsiteY4790" fmla="*/ 602586 h 1281393"/>
                <a:gd name="connsiteX4791" fmla="*/ 930946 w 1534277"/>
                <a:gd name="connsiteY4791" fmla="*/ 583319 h 1281393"/>
                <a:gd name="connsiteX4792" fmla="*/ 943687 w 1534277"/>
                <a:gd name="connsiteY4792" fmla="*/ 588291 h 1281393"/>
                <a:gd name="connsiteX4793" fmla="*/ 904842 w 1534277"/>
                <a:gd name="connsiteY4793" fmla="*/ 602586 h 1281393"/>
                <a:gd name="connsiteX4794" fmla="*/ 950213 w 1534277"/>
                <a:gd name="connsiteY4794" fmla="*/ 586271 h 1281393"/>
                <a:gd name="connsiteX4795" fmla="*/ 934364 w 1534277"/>
                <a:gd name="connsiteY4795" fmla="*/ 580056 h 1281393"/>
                <a:gd name="connsiteX4796" fmla="*/ 936850 w 1534277"/>
                <a:gd name="connsiteY4796" fmla="*/ 577570 h 1281393"/>
                <a:gd name="connsiteX4797" fmla="*/ 932810 w 1534277"/>
                <a:gd name="connsiteY4797" fmla="*/ 572753 h 1281393"/>
                <a:gd name="connsiteX4798" fmla="*/ 923021 w 1534277"/>
                <a:gd name="connsiteY4798" fmla="*/ 576482 h 1281393"/>
                <a:gd name="connsiteX4799" fmla="*/ 918671 w 1534277"/>
                <a:gd name="connsiteY4799" fmla="*/ 575084 h 1281393"/>
                <a:gd name="connsiteX4800" fmla="*/ 981134 w 1534277"/>
                <a:gd name="connsiteY4800" fmla="*/ 575860 h 1281393"/>
                <a:gd name="connsiteX4801" fmla="*/ 950213 w 1534277"/>
                <a:gd name="connsiteY4801" fmla="*/ 586271 h 1281393"/>
                <a:gd name="connsiteX4802" fmla="*/ 978493 w 1534277"/>
                <a:gd name="connsiteY4802" fmla="*/ 599634 h 1281393"/>
                <a:gd name="connsiteX4803" fmla="*/ 976784 w 1534277"/>
                <a:gd name="connsiteY4803" fmla="*/ 598702 h 1281393"/>
                <a:gd name="connsiteX4804" fmla="*/ 971811 w 1534277"/>
                <a:gd name="connsiteY4804" fmla="*/ 596371 h 1281393"/>
                <a:gd name="connsiteX4805" fmla="*/ 982999 w 1534277"/>
                <a:gd name="connsiteY4805" fmla="*/ 588602 h 1281393"/>
                <a:gd name="connsiteX4806" fmla="*/ 990768 w 1534277"/>
                <a:gd name="connsiteY4806" fmla="*/ 595905 h 1281393"/>
                <a:gd name="connsiteX4807" fmla="*/ 978493 w 1534277"/>
                <a:gd name="connsiteY4807" fmla="*/ 599634 h 1281393"/>
                <a:gd name="connsiteX4808" fmla="*/ 997605 w 1534277"/>
                <a:gd name="connsiteY4808" fmla="*/ 593729 h 1281393"/>
                <a:gd name="connsiteX4809" fmla="*/ 987816 w 1534277"/>
                <a:gd name="connsiteY4809" fmla="*/ 584873 h 1281393"/>
                <a:gd name="connsiteX4810" fmla="*/ 993254 w 1534277"/>
                <a:gd name="connsiteY4810" fmla="*/ 580367 h 1281393"/>
                <a:gd name="connsiteX4811" fmla="*/ 1010036 w 1534277"/>
                <a:gd name="connsiteY4811" fmla="*/ 589690 h 1281393"/>
                <a:gd name="connsiteX4812" fmla="*/ 997605 w 1534277"/>
                <a:gd name="connsiteY4812" fmla="*/ 593729 h 1281393"/>
                <a:gd name="connsiteX4813" fmla="*/ 1022000 w 1534277"/>
                <a:gd name="connsiteY4813" fmla="*/ 618746 h 1281393"/>
                <a:gd name="connsiteX4814" fmla="*/ 1021223 w 1534277"/>
                <a:gd name="connsiteY4814" fmla="*/ 618125 h 1281393"/>
                <a:gd name="connsiteX4815" fmla="*/ 1018426 w 1534277"/>
                <a:gd name="connsiteY4815" fmla="*/ 615172 h 1281393"/>
                <a:gd name="connsiteX4816" fmla="*/ 1044375 w 1534277"/>
                <a:gd name="connsiteY4816" fmla="*/ 609268 h 1281393"/>
                <a:gd name="connsiteX4817" fmla="*/ 1045774 w 1534277"/>
                <a:gd name="connsiteY4817" fmla="*/ 611443 h 1281393"/>
                <a:gd name="connsiteX4818" fmla="*/ 1023865 w 1534277"/>
                <a:gd name="connsiteY4818" fmla="*/ 617814 h 1281393"/>
                <a:gd name="connsiteX4819" fmla="*/ 1022000 w 1534277"/>
                <a:gd name="connsiteY4819" fmla="*/ 618746 h 1281393"/>
                <a:gd name="connsiteX4820" fmla="*/ 1050124 w 1534277"/>
                <a:gd name="connsiteY4820" fmla="*/ 649978 h 1281393"/>
                <a:gd name="connsiteX4821" fmla="*/ 1049969 w 1534277"/>
                <a:gd name="connsiteY4821" fmla="*/ 649667 h 1281393"/>
                <a:gd name="connsiteX4822" fmla="*/ 1040180 w 1534277"/>
                <a:gd name="connsiteY4822" fmla="*/ 639257 h 1281393"/>
                <a:gd name="connsiteX4823" fmla="*/ 1028526 w 1534277"/>
                <a:gd name="connsiteY4823" fmla="*/ 626204 h 1281393"/>
                <a:gd name="connsiteX4824" fmla="*/ 1055563 w 1534277"/>
                <a:gd name="connsiteY4824" fmla="*/ 625428 h 1281393"/>
                <a:gd name="connsiteX4825" fmla="*/ 1057893 w 1534277"/>
                <a:gd name="connsiteY4825" fmla="*/ 628846 h 1281393"/>
                <a:gd name="connsiteX4826" fmla="*/ 1059758 w 1534277"/>
                <a:gd name="connsiteY4826" fmla="*/ 635372 h 1281393"/>
                <a:gd name="connsiteX4827" fmla="*/ 1063332 w 1534277"/>
                <a:gd name="connsiteY4827" fmla="*/ 636149 h 1281393"/>
                <a:gd name="connsiteX4828" fmla="*/ 1077627 w 1534277"/>
                <a:gd name="connsiteY4828" fmla="*/ 652620 h 1281393"/>
                <a:gd name="connsiteX4829" fmla="*/ 1050124 w 1534277"/>
                <a:gd name="connsiteY4829" fmla="*/ 649978 h 1281393"/>
                <a:gd name="connsiteX4830" fmla="*/ 1093942 w 1534277"/>
                <a:gd name="connsiteY4830" fmla="*/ 651998 h 1281393"/>
                <a:gd name="connsiteX4831" fmla="*/ 1088815 w 1534277"/>
                <a:gd name="connsiteY4831" fmla="*/ 652309 h 1281393"/>
                <a:gd name="connsiteX4832" fmla="*/ 1087882 w 1534277"/>
                <a:gd name="connsiteY4832" fmla="*/ 649978 h 1281393"/>
                <a:gd name="connsiteX4833" fmla="*/ 1077161 w 1534277"/>
                <a:gd name="connsiteY4833" fmla="*/ 638169 h 1281393"/>
                <a:gd name="connsiteX4834" fmla="*/ 1113054 w 1534277"/>
                <a:gd name="connsiteY4834" fmla="*/ 637858 h 1281393"/>
                <a:gd name="connsiteX4835" fmla="*/ 1093787 w 1534277"/>
                <a:gd name="connsiteY4835" fmla="*/ 644540 h 1281393"/>
                <a:gd name="connsiteX4836" fmla="*/ 1093942 w 1534277"/>
                <a:gd name="connsiteY4836" fmla="*/ 651998 h 1281393"/>
                <a:gd name="connsiteX4837" fmla="*/ 1142111 w 1534277"/>
                <a:gd name="connsiteY4837" fmla="*/ 643141 h 1281393"/>
                <a:gd name="connsiteX4838" fmla="*/ 1141800 w 1534277"/>
                <a:gd name="connsiteY4838" fmla="*/ 649823 h 1281393"/>
                <a:gd name="connsiteX4839" fmla="*/ 1104353 w 1534277"/>
                <a:gd name="connsiteY4839" fmla="*/ 651687 h 1281393"/>
                <a:gd name="connsiteX4840" fmla="*/ 1143820 w 1534277"/>
                <a:gd name="connsiteY4840" fmla="*/ 641587 h 1281393"/>
                <a:gd name="connsiteX4841" fmla="*/ 1142111 w 1534277"/>
                <a:gd name="connsiteY4841" fmla="*/ 643141 h 1281393"/>
                <a:gd name="connsiteX4842" fmla="*/ 1075762 w 1534277"/>
                <a:gd name="connsiteY4842" fmla="*/ 629312 h 1281393"/>
                <a:gd name="connsiteX4843" fmla="*/ 1118493 w 1534277"/>
                <a:gd name="connsiteY4843" fmla="*/ 617037 h 1281393"/>
                <a:gd name="connsiteX4844" fmla="*/ 1121445 w 1534277"/>
                <a:gd name="connsiteY4844" fmla="*/ 614706 h 1281393"/>
                <a:gd name="connsiteX4845" fmla="*/ 1162466 w 1534277"/>
                <a:gd name="connsiteY4845" fmla="*/ 620455 h 1281393"/>
                <a:gd name="connsiteX4846" fmla="*/ 1075762 w 1534277"/>
                <a:gd name="connsiteY4846" fmla="*/ 629312 h 1281393"/>
                <a:gd name="connsiteX4847" fmla="*/ 1157338 w 1534277"/>
                <a:gd name="connsiteY4847" fmla="*/ 641277 h 1281393"/>
                <a:gd name="connsiteX4848" fmla="*/ 1163554 w 1534277"/>
                <a:gd name="connsiteY4848" fmla="*/ 635838 h 1281393"/>
                <a:gd name="connsiteX4849" fmla="*/ 1164020 w 1534277"/>
                <a:gd name="connsiteY4849" fmla="*/ 629934 h 1281393"/>
                <a:gd name="connsiteX4850" fmla="*/ 1170235 w 1534277"/>
                <a:gd name="connsiteY4850" fmla="*/ 627603 h 1281393"/>
                <a:gd name="connsiteX4851" fmla="*/ 1172566 w 1534277"/>
                <a:gd name="connsiteY4851" fmla="*/ 623252 h 1281393"/>
                <a:gd name="connsiteX4852" fmla="*/ 1194475 w 1534277"/>
                <a:gd name="connsiteY4852" fmla="*/ 631798 h 1281393"/>
                <a:gd name="connsiteX4853" fmla="*/ 1157338 w 1534277"/>
                <a:gd name="connsiteY4853" fmla="*/ 641277 h 1281393"/>
                <a:gd name="connsiteX4854" fmla="*/ 1199602 w 1534277"/>
                <a:gd name="connsiteY4854" fmla="*/ 544473 h 1281393"/>
                <a:gd name="connsiteX4855" fmla="*/ 1202555 w 1534277"/>
                <a:gd name="connsiteY4855" fmla="*/ 540433 h 1281393"/>
                <a:gd name="connsiteX4856" fmla="*/ 1198515 w 1534277"/>
                <a:gd name="connsiteY4856" fmla="*/ 537481 h 1281393"/>
                <a:gd name="connsiteX4857" fmla="*/ 1157649 w 1534277"/>
                <a:gd name="connsiteY4857" fmla="*/ 520855 h 1281393"/>
                <a:gd name="connsiteX4858" fmla="*/ 1153143 w 1534277"/>
                <a:gd name="connsiteY4858" fmla="*/ 524584 h 1281393"/>
                <a:gd name="connsiteX4859" fmla="*/ 1199602 w 1534277"/>
                <a:gd name="connsiteY4859" fmla="*/ 544473 h 1281393"/>
                <a:gd name="connsiteX4860" fmla="*/ 1239691 w 1534277"/>
                <a:gd name="connsiteY4860" fmla="*/ 826959 h 1281393"/>
                <a:gd name="connsiteX4861" fmla="*/ 1207838 w 1534277"/>
                <a:gd name="connsiteY4861" fmla="*/ 816082 h 1281393"/>
                <a:gd name="connsiteX4862" fmla="*/ 1180646 w 1534277"/>
                <a:gd name="connsiteY4862" fmla="*/ 791998 h 1281393"/>
                <a:gd name="connsiteX4863" fmla="*/ 1175829 w 1534277"/>
                <a:gd name="connsiteY4863" fmla="*/ 798524 h 1281393"/>
                <a:gd name="connsiteX4864" fmla="*/ 1204575 w 1534277"/>
                <a:gd name="connsiteY4864" fmla="*/ 824317 h 1281393"/>
                <a:gd name="connsiteX4865" fmla="*/ 1221045 w 1534277"/>
                <a:gd name="connsiteY4865" fmla="*/ 833019 h 1281393"/>
                <a:gd name="connsiteX4866" fmla="*/ 1241090 w 1534277"/>
                <a:gd name="connsiteY4866" fmla="*/ 832242 h 1281393"/>
                <a:gd name="connsiteX4867" fmla="*/ 1239691 w 1534277"/>
                <a:gd name="connsiteY4867" fmla="*/ 826959 h 1281393"/>
                <a:gd name="connsiteX4868" fmla="*/ 1151278 w 1534277"/>
                <a:gd name="connsiteY4868" fmla="*/ 793552 h 1281393"/>
                <a:gd name="connsiteX4869" fmla="*/ 1121290 w 1534277"/>
                <a:gd name="connsiteY4869" fmla="*/ 812353 h 1281393"/>
                <a:gd name="connsiteX4870" fmla="*/ 1101556 w 1534277"/>
                <a:gd name="connsiteY4870" fmla="*/ 792775 h 1281393"/>
                <a:gd name="connsiteX4871" fmla="*/ 1098914 w 1534277"/>
                <a:gd name="connsiteY4871" fmla="*/ 789356 h 1281393"/>
                <a:gd name="connsiteX4872" fmla="*/ 1098448 w 1534277"/>
                <a:gd name="connsiteY4872" fmla="*/ 789356 h 1281393"/>
                <a:gd name="connsiteX4873" fmla="*/ 1081978 w 1534277"/>
                <a:gd name="connsiteY4873" fmla="*/ 771487 h 1281393"/>
                <a:gd name="connsiteX4874" fmla="*/ 1079181 w 1534277"/>
                <a:gd name="connsiteY4874" fmla="*/ 773818 h 1281393"/>
                <a:gd name="connsiteX4875" fmla="*/ 1094253 w 1534277"/>
                <a:gd name="connsiteY4875" fmla="*/ 790289 h 1281393"/>
                <a:gd name="connsiteX4876" fmla="*/ 1053232 w 1534277"/>
                <a:gd name="connsiteY4876" fmla="*/ 805050 h 1281393"/>
                <a:gd name="connsiteX4877" fmla="*/ 1058981 w 1534277"/>
                <a:gd name="connsiteY4877" fmla="*/ 811265 h 1281393"/>
                <a:gd name="connsiteX4878" fmla="*/ 1098138 w 1534277"/>
                <a:gd name="connsiteY4878" fmla="*/ 794795 h 1281393"/>
                <a:gd name="connsiteX4879" fmla="*/ 1117405 w 1534277"/>
                <a:gd name="connsiteY4879" fmla="*/ 814684 h 1281393"/>
                <a:gd name="connsiteX4880" fmla="*/ 1082289 w 1534277"/>
                <a:gd name="connsiteY4880" fmla="*/ 836437 h 1281393"/>
                <a:gd name="connsiteX4881" fmla="*/ 1090990 w 1534277"/>
                <a:gd name="connsiteY4881" fmla="*/ 845139 h 1281393"/>
                <a:gd name="connsiteX4882" fmla="*/ 1125640 w 1534277"/>
                <a:gd name="connsiteY4882" fmla="*/ 822142 h 1281393"/>
                <a:gd name="connsiteX4883" fmla="*/ 1130613 w 1534277"/>
                <a:gd name="connsiteY4883" fmla="*/ 826803 h 1281393"/>
                <a:gd name="connsiteX4884" fmla="*/ 1196029 w 1534277"/>
                <a:gd name="connsiteY4884" fmla="*/ 855239 h 1281393"/>
                <a:gd name="connsiteX4885" fmla="*/ 1195873 w 1534277"/>
                <a:gd name="connsiteY4885" fmla="*/ 849023 h 1281393"/>
                <a:gd name="connsiteX4886" fmla="*/ 1131856 w 1534277"/>
                <a:gd name="connsiteY4886" fmla="*/ 821831 h 1281393"/>
                <a:gd name="connsiteX4887" fmla="*/ 1129369 w 1534277"/>
                <a:gd name="connsiteY4887" fmla="*/ 819501 h 1281393"/>
                <a:gd name="connsiteX4888" fmla="*/ 1153765 w 1534277"/>
                <a:gd name="connsiteY4888" fmla="*/ 799922 h 1281393"/>
                <a:gd name="connsiteX4889" fmla="*/ 1151589 w 1534277"/>
                <a:gd name="connsiteY4889" fmla="*/ 797592 h 1281393"/>
                <a:gd name="connsiteX4890" fmla="*/ 1155318 w 1534277"/>
                <a:gd name="connsiteY4890" fmla="*/ 794639 h 1281393"/>
                <a:gd name="connsiteX4891" fmla="*/ 1156561 w 1534277"/>
                <a:gd name="connsiteY4891" fmla="*/ 796038 h 1281393"/>
                <a:gd name="connsiteX4892" fmla="*/ 1151278 w 1534277"/>
                <a:gd name="connsiteY4892" fmla="*/ 793552 h 1281393"/>
                <a:gd name="connsiteX4893" fmla="*/ 1026040 w 1534277"/>
                <a:gd name="connsiteY4893" fmla="*/ 547581 h 1281393"/>
                <a:gd name="connsiteX4894" fmla="*/ 1081667 w 1534277"/>
                <a:gd name="connsiteY4894" fmla="*/ 551310 h 1281393"/>
                <a:gd name="connsiteX4895" fmla="*/ 1139625 w 1534277"/>
                <a:gd name="connsiteY4895" fmla="*/ 542764 h 1281393"/>
                <a:gd name="connsiteX4896" fmla="*/ 1139003 w 1534277"/>
                <a:gd name="connsiteY4896" fmla="*/ 538724 h 1281393"/>
                <a:gd name="connsiteX4897" fmla="*/ 1041889 w 1534277"/>
                <a:gd name="connsiteY4897" fmla="*/ 544007 h 1281393"/>
                <a:gd name="connsiteX4898" fmla="*/ 1019669 w 1534277"/>
                <a:gd name="connsiteY4898" fmla="*/ 524273 h 1281393"/>
                <a:gd name="connsiteX4899" fmla="*/ 1057738 w 1534277"/>
                <a:gd name="connsiteY4899" fmla="*/ 509046 h 1281393"/>
                <a:gd name="connsiteX4900" fmla="*/ 1085552 w 1534277"/>
                <a:gd name="connsiteY4900" fmla="*/ 511687 h 1281393"/>
                <a:gd name="connsiteX4901" fmla="*/ 1106217 w 1534277"/>
                <a:gd name="connsiteY4901" fmla="*/ 519146 h 1281393"/>
                <a:gd name="connsiteX4902" fmla="*/ 1109014 w 1534277"/>
                <a:gd name="connsiteY4902" fmla="*/ 515417 h 1281393"/>
                <a:gd name="connsiteX4903" fmla="*/ 1062089 w 1534277"/>
                <a:gd name="connsiteY4903" fmla="*/ 503141 h 1281393"/>
                <a:gd name="connsiteX4904" fmla="*/ 1016562 w 1534277"/>
                <a:gd name="connsiteY4904" fmla="*/ 516504 h 1281393"/>
                <a:gd name="connsiteX4905" fmla="*/ 1013609 w 1534277"/>
                <a:gd name="connsiteY4905" fmla="*/ 536859 h 1281393"/>
                <a:gd name="connsiteX4906" fmla="*/ 1026040 w 1534277"/>
                <a:gd name="connsiteY4906" fmla="*/ 547581 h 1281393"/>
                <a:gd name="connsiteX4907" fmla="*/ 1051678 w 1534277"/>
                <a:gd name="connsiteY4907" fmla="*/ 854617 h 1281393"/>
                <a:gd name="connsiteX4908" fmla="*/ 1060535 w 1534277"/>
                <a:gd name="connsiteY4908" fmla="*/ 862697 h 1281393"/>
                <a:gd name="connsiteX4909" fmla="*/ 1087416 w 1534277"/>
                <a:gd name="connsiteY4909" fmla="*/ 847469 h 1281393"/>
                <a:gd name="connsiteX4910" fmla="*/ 1079181 w 1534277"/>
                <a:gd name="connsiteY4910" fmla="*/ 838457 h 1281393"/>
                <a:gd name="connsiteX4911" fmla="*/ 1051678 w 1534277"/>
                <a:gd name="connsiteY4911" fmla="*/ 854617 h 1281393"/>
                <a:gd name="connsiteX4912" fmla="*/ 1027749 w 1534277"/>
                <a:gd name="connsiteY4912" fmla="*/ 818724 h 1281393"/>
                <a:gd name="connsiteX4913" fmla="*/ 1021379 w 1534277"/>
                <a:gd name="connsiteY4913" fmla="*/ 822297 h 1281393"/>
                <a:gd name="connsiteX4914" fmla="*/ 1026040 w 1534277"/>
                <a:gd name="connsiteY4914" fmla="*/ 827580 h 1281393"/>
                <a:gd name="connsiteX4915" fmla="*/ 1029458 w 1534277"/>
                <a:gd name="connsiteY4915" fmla="*/ 825871 h 1281393"/>
                <a:gd name="connsiteX4916" fmla="*/ 1055873 w 1534277"/>
                <a:gd name="connsiteY4916" fmla="*/ 812819 h 1281393"/>
                <a:gd name="connsiteX4917" fmla="*/ 1050280 w 1534277"/>
                <a:gd name="connsiteY4917" fmla="*/ 806604 h 1281393"/>
                <a:gd name="connsiteX4918" fmla="*/ 1027749 w 1534277"/>
                <a:gd name="connsiteY4918" fmla="*/ 818724 h 1281393"/>
                <a:gd name="connsiteX4919" fmla="*/ 1052610 w 1534277"/>
                <a:gd name="connsiteY4919" fmla="*/ 804273 h 1281393"/>
                <a:gd name="connsiteX4920" fmla="*/ 1049814 w 1534277"/>
                <a:gd name="connsiteY4920" fmla="*/ 806448 h 1281393"/>
                <a:gd name="connsiteX4921" fmla="*/ 1050124 w 1534277"/>
                <a:gd name="connsiteY4921" fmla="*/ 806759 h 1281393"/>
                <a:gd name="connsiteX4922" fmla="*/ 1053387 w 1534277"/>
                <a:gd name="connsiteY4922" fmla="*/ 805205 h 1281393"/>
                <a:gd name="connsiteX4923" fmla="*/ 1052610 w 1534277"/>
                <a:gd name="connsiteY4923" fmla="*/ 804273 h 1281393"/>
                <a:gd name="connsiteX4924" fmla="*/ 840202 w 1534277"/>
                <a:gd name="connsiteY4924" fmla="*/ 316993 h 1281393"/>
                <a:gd name="connsiteX4925" fmla="*/ 936540 w 1534277"/>
                <a:gd name="connsiteY4925" fmla="*/ 229823 h 1281393"/>
                <a:gd name="connsiteX4926" fmla="*/ 931878 w 1534277"/>
                <a:gd name="connsiteY4926" fmla="*/ 223919 h 1281393"/>
                <a:gd name="connsiteX4927" fmla="*/ 835230 w 1534277"/>
                <a:gd name="connsiteY4927" fmla="*/ 310778 h 1281393"/>
                <a:gd name="connsiteX4928" fmla="*/ 840202 w 1534277"/>
                <a:gd name="connsiteY4928" fmla="*/ 316993 h 1281393"/>
                <a:gd name="connsiteX4929" fmla="*/ 991545 w 1534277"/>
                <a:gd name="connsiteY4929" fmla="*/ 839545 h 1281393"/>
                <a:gd name="connsiteX4930" fmla="*/ 995896 w 1534277"/>
                <a:gd name="connsiteY4930" fmla="*/ 844206 h 1281393"/>
                <a:gd name="connsiteX4931" fmla="*/ 1022466 w 1534277"/>
                <a:gd name="connsiteY4931" fmla="*/ 829600 h 1281393"/>
                <a:gd name="connsiteX4932" fmla="*/ 1018115 w 1534277"/>
                <a:gd name="connsiteY4932" fmla="*/ 824317 h 1281393"/>
                <a:gd name="connsiteX4933" fmla="*/ 991545 w 1534277"/>
                <a:gd name="connsiteY4933" fmla="*/ 839545 h 1281393"/>
                <a:gd name="connsiteX4934" fmla="*/ 858071 w 1534277"/>
                <a:gd name="connsiteY4934" fmla="*/ 272553 h 1281393"/>
                <a:gd name="connsiteX4935" fmla="*/ 904531 w 1534277"/>
                <a:gd name="connsiteY4935" fmla="*/ 227648 h 1281393"/>
                <a:gd name="connsiteX4936" fmla="*/ 900802 w 1534277"/>
                <a:gd name="connsiteY4936" fmla="*/ 223142 h 1281393"/>
                <a:gd name="connsiteX4937" fmla="*/ 854187 w 1534277"/>
                <a:gd name="connsiteY4937" fmla="*/ 267892 h 1281393"/>
                <a:gd name="connsiteX4938" fmla="*/ 858071 w 1534277"/>
                <a:gd name="connsiteY4938" fmla="*/ 272553 h 1281393"/>
                <a:gd name="connsiteX4939" fmla="*/ 976784 w 1534277"/>
                <a:gd name="connsiteY4939" fmla="*/ 847780 h 1281393"/>
                <a:gd name="connsiteX4940" fmla="*/ 980513 w 1534277"/>
                <a:gd name="connsiteY4940" fmla="*/ 852442 h 1281393"/>
                <a:gd name="connsiteX4941" fmla="*/ 991390 w 1534277"/>
                <a:gd name="connsiteY4941" fmla="*/ 846693 h 1281393"/>
                <a:gd name="connsiteX4942" fmla="*/ 987039 w 1534277"/>
                <a:gd name="connsiteY4942" fmla="*/ 842031 h 1281393"/>
                <a:gd name="connsiteX4943" fmla="*/ 976784 w 1534277"/>
                <a:gd name="connsiteY4943" fmla="*/ 847780 h 1281393"/>
                <a:gd name="connsiteX4944" fmla="*/ 960935 w 1534277"/>
                <a:gd name="connsiteY4944" fmla="*/ 856015 h 1281393"/>
                <a:gd name="connsiteX4945" fmla="*/ 965596 w 1534277"/>
                <a:gd name="connsiteY4945" fmla="*/ 860211 h 1281393"/>
                <a:gd name="connsiteX4946" fmla="*/ 976473 w 1534277"/>
                <a:gd name="connsiteY4946" fmla="*/ 854617 h 1281393"/>
                <a:gd name="connsiteX4947" fmla="*/ 972744 w 1534277"/>
                <a:gd name="connsiteY4947" fmla="*/ 849800 h 1281393"/>
                <a:gd name="connsiteX4948" fmla="*/ 960935 w 1534277"/>
                <a:gd name="connsiteY4948" fmla="*/ 856015 h 1281393"/>
                <a:gd name="connsiteX4949" fmla="*/ 944619 w 1534277"/>
                <a:gd name="connsiteY4949" fmla="*/ 730466 h 1281393"/>
                <a:gd name="connsiteX4950" fmla="*/ 883243 w 1534277"/>
                <a:gd name="connsiteY4950" fmla="*/ 768690 h 1281393"/>
                <a:gd name="connsiteX4951" fmla="*/ 887905 w 1534277"/>
                <a:gd name="connsiteY4951" fmla="*/ 775216 h 1281393"/>
                <a:gd name="connsiteX4952" fmla="*/ 948349 w 1534277"/>
                <a:gd name="connsiteY4952" fmla="*/ 736371 h 1281393"/>
                <a:gd name="connsiteX4953" fmla="*/ 944619 w 1534277"/>
                <a:gd name="connsiteY4953" fmla="*/ 730466 h 1281393"/>
                <a:gd name="connsiteX4954" fmla="*/ 902355 w 1534277"/>
                <a:gd name="connsiteY4954" fmla="*/ 730311 h 1281393"/>
                <a:gd name="connsiteX4955" fmla="*/ 939803 w 1534277"/>
                <a:gd name="connsiteY4955" fmla="*/ 705450 h 1281393"/>
                <a:gd name="connsiteX4956" fmla="*/ 937161 w 1534277"/>
                <a:gd name="connsiteY4956" fmla="*/ 701099 h 1281393"/>
                <a:gd name="connsiteX4957" fmla="*/ 868793 w 1534277"/>
                <a:gd name="connsiteY4957" fmla="*/ 747248 h 1281393"/>
                <a:gd name="connsiteX4958" fmla="*/ 872833 w 1534277"/>
                <a:gd name="connsiteY4958" fmla="*/ 753152 h 1281393"/>
                <a:gd name="connsiteX4959" fmla="*/ 902355 w 1534277"/>
                <a:gd name="connsiteY4959" fmla="*/ 730311 h 1281393"/>
                <a:gd name="connsiteX4960" fmla="*/ 960158 w 1534277"/>
                <a:gd name="connsiteY4960" fmla="*/ 863008 h 1281393"/>
                <a:gd name="connsiteX4961" fmla="*/ 956584 w 1534277"/>
                <a:gd name="connsiteY4961" fmla="*/ 859900 h 1281393"/>
                <a:gd name="connsiteX4962" fmla="*/ 960158 w 1534277"/>
                <a:gd name="connsiteY4962" fmla="*/ 863008 h 1281393"/>
                <a:gd name="connsiteX4963" fmla="*/ 847971 w 1534277"/>
                <a:gd name="connsiteY4963" fmla="*/ 171244 h 1281393"/>
                <a:gd name="connsiteX4964" fmla="*/ 845330 w 1534277"/>
                <a:gd name="connsiteY4964" fmla="*/ 165339 h 1281393"/>
                <a:gd name="connsiteX4965" fmla="*/ 828859 w 1534277"/>
                <a:gd name="connsiteY4965" fmla="*/ 170933 h 1281393"/>
                <a:gd name="connsiteX4966" fmla="*/ 826218 w 1534277"/>
                <a:gd name="connsiteY4966" fmla="*/ 168913 h 1281393"/>
                <a:gd name="connsiteX4967" fmla="*/ 813632 w 1534277"/>
                <a:gd name="connsiteY4967" fmla="*/ 169069 h 1281393"/>
                <a:gd name="connsiteX4968" fmla="*/ 833832 w 1534277"/>
                <a:gd name="connsiteY4968" fmla="*/ 176216 h 1281393"/>
                <a:gd name="connsiteX4969" fmla="*/ 847971 w 1534277"/>
                <a:gd name="connsiteY4969" fmla="*/ 171244 h 1281393"/>
                <a:gd name="connsiteX4970" fmla="*/ 822955 w 1534277"/>
                <a:gd name="connsiteY4970" fmla="*/ 179790 h 1281393"/>
                <a:gd name="connsiteX4971" fmla="*/ 833210 w 1534277"/>
                <a:gd name="connsiteY4971" fmla="*/ 183985 h 1281393"/>
                <a:gd name="connsiteX4972" fmla="*/ 835852 w 1534277"/>
                <a:gd name="connsiteY4972" fmla="*/ 177148 h 1281393"/>
                <a:gd name="connsiteX4973" fmla="*/ 833987 w 1534277"/>
                <a:gd name="connsiteY4973" fmla="*/ 176372 h 1281393"/>
                <a:gd name="connsiteX4974" fmla="*/ 823266 w 1534277"/>
                <a:gd name="connsiteY4974" fmla="*/ 179635 h 1281393"/>
                <a:gd name="connsiteX4975" fmla="*/ 822955 w 1534277"/>
                <a:gd name="connsiteY4975" fmla="*/ 179790 h 1281393"/>
                <a:gd name="connsiteX4976" fmla="*/ 769814 w 1534277"/>
                <a:gd name="connsiteY4976" fmla="*/ 213974 h 1281393"/>
                <a:gd name="connsiteX4977" fmla="*/ 766085 w 1534277"/>
                <a:gd name="connsiteY4977" fmla="*/ 215062 h 1281393"/>
                <a:gd name="connsiteX4978" fmla="*/ 791568 w 1534277"/>
                <a:gd name="connsiteY4978" fmla="*/ 203564 h 1281393"/>
                <a:gd name="connsiteX4979" fmla="*/ 792500 w 1534277"/>
                <a:gd name="connsiteY4979" fmla="*/ 197814 h 1281393"/>
                <a:gd name="connsiteX4980" fmla="*/ 823110 w 1534277"/>
                <a:gd name="connsiteY4980" fmla="*/ 179790 h 1281393"/>
                <a:gd name="connsiteX4981" fmla="*/ 778982 w 1534277"/>
                <a:gd name="connsiteY4981" fmla="*/ 178547 h 1281393"/>
                <a:gd name="connsiteX4982" fmla="*/ 769348 w 1534277"/>
                <a:gd name="connsiteY4982" fmla="*/ 186627 h 1281393"/>
                <a:gd name="connsiteX4983" fmla="*/ 772922 w 1534277"/>
                <a:gd name="connsiteY4983" fmla="*/ 192376 h 1281393"/>
                <a:gd name="connsiteX4984" fmla="*/ 791412 w 1534277"/>
                <a:gd name="connsiteY4984" fmla="*/ 188025 h 1281393"/>
                <a:gd name="connsiteX4985" fmla="*/ 791568 w 1534277"/>
                <a:gd name="connsiteY4985" fmla="*/ 188181 h 1281393"/>
                <a:gd name="connsiteX4986" fmla="*/ 793432 w 1534277"/>
                <a:gd name="connsiteY4986" fmla="*/ 188647 h 1281393"/>
                <a:gd name="connsiteX4987" fmla="*/ 795141 w 1534277"/>
                <a:gd name="connsiteY4987" fmla="*/ 187559 h 1281393"/>
                <a:gd name="connsiteX4988" fmla="*/ 795452 w 1534277"/>
                <a:gd name="connsiteY4988" fmla="*/ 186938 h 1281393"/>
                <a:gd name="connsiteX4989" fmla="*/ 805086 w 1534277"/>
                <a:gd name="connsiteY4989" fmla="*/ 184762 h 1281393"/>
                <a:gd name="connsiteX4990" fmla="*/ 736096 w 1534277"/>
                <a:gd name="connsiteY4990" fmla="*/ 209623 h 1281393"/>
                <a:gd name="connsiteX4991" fmla="*/ 730191 w 1534277"/>
                <a:gd name="connsiteY4991" fmla="*/ 215994 h 1281393"/>
                <a:gd name="connsiteX4992" fmla="*/ 734698 w 1534277"/>
                <a:gd name="connsiteY4992" fmla="*/ 219257 h 1281393"/>
                <a:gd name="connsiteX4993" fmla="*/ 737805 w 1534277"/>
                <a:gd name="connsiteY4993" fmla="*/ 218791 h 1281393"/>
                <a:gd name="connsiteX4994" fmla="*/ 722112 w 1534277"/>
                <a:gd name="connsiteY4994" fmla="*/ 225473 h 1281393"/>
                <a:gd name="connsiteX4995" fmla="*/ 707350 w 1534277"/>
                <a:gd name="connsiteY4995" fmla="*/ 242875 h 1281393"/>
                <a:gd name="connsiteX4996" fmla="*/ 756451 w 1534277"/>
                <a:gd name="connsiteY4996" fmla="*/ 226560 h 1281393"/>
                <a:gd name="connsiteX4997" fmla="*/ 722267 w 1534277"/>
                <a:gd name="connsiteY4997" fmla="*/ 244895 h 1281393"/>
                <a:gd name="connsiteX4998" fmla="*/ 697250 w 1534277"/>
                <a:gd name="connsiteY4998" fmla="*/ 254218 h 1281393"/>
                <a:gd name="connsiteX4999" fmla="*/ 707350 w 1534277"/>
                <a:gd name="connsiteY4999" fmla="*/ 242875 h 1281393"/>
                <a:gd name="connsiteX5000" fmla="*/ 695852 w 1534277"/>
                <a:gd name="connsiteY5000" fmla="*/ 245828 h 1281393"/>
                <a:gd name="connsiteX5001" fmla="*/ 693521 w 1534277"/>
                <a:gd name="connsiteY5001" fmla="*/ 237903 h 1281393"/>
                <a:gd name="connsiteX5002" fmla="*/ 722112 w 1534277"/>
                <a:gd name="connsiteY5002" fmla="*/ 225473 h 1281393"/>
                <a:gd name="connsiteX5003" fmla="*/ 730191 w 1534277"/>
                <a:gd name="connsiteY5003" fmla="*/ 215994 h 1281393"/>
                <a:gd name="connsiteX5004" fmla="*/ 732367 w 1534277"/>
                <a:gd name="connsiteY5004" fmla="*/ 211333 h 1281393"/>
                <a:gd name="connsiteX5005" fmla="*/ 736251 w 1534277"/>
                <a:gd name="connsiteY5005" fmla="*/ 209623 h 1281393"/>
                <a:gd name="connsiteX5006" fmla="*/ 779137 w 1534277"/>
                <a:gd name="connsiteY5006" fmla="*/ 178702 h 1281393"/>
                <a:gd name="connsiteX5007" fmla="*/ 814098 w 1534277"/>
                <a:gd name="connsiteY5007" fmla="*/ 169379 h 1281393"/>
                <a:gd name="connsiteX5008" fmla="*/ 733454 w 1534277"/>
                <a:gd name="connsiteY5008" fmla="*/ 190978 h 1281393"/>
                <a:gd name="connsiteX5009" fmla="*/ 664309 w 1534277"/>
                <a:gd name="connsiteY5009" fmla="*/ 281255 h 1281393"/>
                <a:gd name="connsiteX5010" fmla="*/ 678294 w 1534277"/>
                <a:gd name="connsiteY5010" fmla="*/ 271932 h 1281393"/>
                <a:gd name="connsiteX5011" fmla="*/ 674720 w 1534277"/>
                <a:gd name="connsiteY5011" fmla="*/ 272398 h 1281393"/>
                <a:gd name="connsiteX5012" fmla="*/ 672234 w 1534277"/>
                <a:gd name="connsiteY5012" fmla="*/ 264007 h 1281393"/>
                <a:gd name="connsiteX5013" fmla="*/ 697250 w 1534277"/>
                <a:gd name="connsiteY5013" fmla="*/ 254063 h 1281393"/>
                <a:gd name="connsiteX5014" fmla="*/ 678294 w 1534277"/>
                <a:gd name="connsiteY5014" fmla="*/ 271932 h 1281393"/>
                <a:gd name="connsiteX5015" fmla="*/ 700980 w 1534277"/>
                <a:gd name="connsiteY5015" fmla="*/ 266183 h 1281393"/>
                <a:gd name="connsiteX5016" fmla="*/ 644109 w 1534277"/>
                <a:gd name="connsiteY5016" fmla="*/ 294152 h 1281393"/>
                <a:gd name="connsiteX5017" fmla="*/ 646285 w 1534277"/>
                <a:gd name="connsiteY5017" fmla="*/ 301299 h 1281393"/>
                <a:gd name="connsiteX5018" fmla="*/ 677206 w 1534277"/>
                <a:gd name="connsiteY5018" fmla="*/ 293841 h 1281393"/>
                <a:gd name="connsiteX5019" fmla="*/ 645508 w 1534277"/>
                <a:gd name="connsiteY5019" fmla="*/ 316371 h 1281393"/>
                <a:gd name="connsiteX5020" fmla="*/ 622045 w 1534277"/>
                <a:gd name="connsiteY5020" fmla="*/ 330667 h 1281393"/>
                <a:gd name="connsiteX5021" fmla="*/ 626551 w 1534277"/>
                <a:gd name="connsiteY5021" fmla="*/ 337970 h 1281393"/>
                <a:gd name="connsiteX5022" fmla="*/ 682644 w 1534277"/>
                <a:gd name="connsiteY5022" fmla="*/ 299745 h 1281393"/>
                <a:gd name="connsiteX5023" fmla="*/ 692900 w 1534277"/>
                <a:gd name="connsiteY5023" fmla="*/ 279390 h 1281393"/>
                <a:gd name="connsiteX5024" fmla="*/ 694453 w 1534277"/>
                <a:gd name="connsiteY5024" fmla="*/ 278613 h 1281393"/>
                <a:gd name="connsiteX5025" fmla="*/ 692900 w 1534277"/>
                <a:gd name="connsiteY5025" fmla="*/ 279080 h 1281393"/>
                <a:gd name="connsiteX5026" fmla="*/ 768726 w 1534277"/>
                <a:gd name="connsiteY5026" fmla="*/ 216926 h 1281393"/>
                <a:gd name="connsiteX5027" fmla="*/ 774320 w 1534277"/>
                <a:gd name="connsiteY5027" fmla="*/ 217548 h 1281393"/>
                <a:gd name="connsiteX5028" fmla="*/ 769814 w 1534277"/>
                <a:gd name="connsiteY5028" fmla="*/ 213974 h 1281393"/>
                <a:gd name="connsiteX5029" fmla="*/ 882000 w 1534277"/>
                <a:gd name="connsiteY5029" fmla="*/ 712442 h 1281393"/>
                <a:gd name="connsiteX5030" fmla="*/ 877183 w 1534277"/>
                <a:gd name="connsiteY5030" fmla="*/ 706227 h 1281393"/>
                <a:gd name="connsiteX5031" fmla="*/ 829015 w 1534277"/>
                <a:gd name="connsiteY5031" fmla="*/ 739168 h 1281393"/>
                <a:gd name="connsiteX5032" fmla="*/ 833210 w 1534277"/>
                <a:gd name="connsiteY5032" fmla="*/ 746626 h 1281393"/>
                <a:gd name="connsiteX5033" fmla="*/ 882000 w 1534277"/>
                <a:gd name="connsiteY5033" fmla="*/ 712442 h 1281393"/>
                <a:gd name="connsiteX5034" fmla="*/ 871434 w 1534277"/>
                <a:gd name="connsiteY5034" fmla="*/ 687891 h 1281393"/>
                <a:gd name="connsiteX5035" fmla="*/ 868482 w 1534277"/>
                <a:gd name="connsiteY5035" fmla="*/ 683075 h 1281393"/>
                <a:gd name="connsiteX5036" fmla="*/ 817206 w 1534277"/>
                <a:gd name="connsiteY5036" fmla="*/ 717569 h 1281393"/>
                <a:gd name="connsiteX5037" fmla="*/ 820469 w 1534277"/>
                <a:gd name="connsiteY5037" fmla="*/ 723785 h 1281393"/>
                <a:gd name="connsiteX5038" fmla="*/ 871434 w 1534277"/>
                <a:gd name="connsiteY5038" fmla="*/ 687891 h 1281393"/>
                <a:gd name="connsiteX5039" fmla="*/ 879670 w 1534277"/>
                <a:gd name="connsiteY5039" fmla="*/ 770866 h 1281393"/>
                <a:gd name="connsiteX5040" fmla="*/ 883243 w 1534277"/>
                <a:gd name="connsiteY5040" fmla="*/ 768535 h 1281393"/>
                <a:gd name="connsiteX5041" fmla="*/ 872833 w 1534277"/>
                <a:gd name="connsiteY5041" fmla="*/ 753152 h 1281393"/>
                <a:gd name="connsiteX5042" fmla="*/ 869414 w 1534277"/>
                <a:gd name="connsiteY5042" fmla="*/ 755794 h 1281393"/>
                <a:gd name="connsiteX5043" fmla="*/ 879670 w 1534277"/>
                <a:gd name="connsiteY5043" fmla="*/ 770866 h 1281393"/>
                <a:gd name="connsiteX5044" fmla="*/ 857139 w 1534277"/>
                <a:gd name="connsiteY5044" fmla="*/ 785316 h 1281393"/>
                <a:gd name="connsiteX5045" fmla="*/ 861179 w 1534277"/>
                <a:gd name="connsiteY5045" fmla="*/ 791532 h 1281393"/>
                <a:gd name="connsiteX5046" fmla="*/ 884176 w 1534277"/>
                <a:gd name="connsiteY5046" fmla="*/ 777392 h 1281393"/>
                <a:gd name="connsiteX5047" fmla="*/ 879514 w 1534277"/>
                <a:gd name="connsiteY5047" fmla="*/ 770866 h 1281393"/>
                <a:gd name="connsiteX5048" fmla="*/ 857139 w 1534277"/>
                <a:gd name="connsiteY5048" fmla="*/ 785316 h 1281393"/>
                <a:gd name="connsiteX5049" fmla="*/ 868793 w 1534277"/>
                <a:gd name="connsiteY5049" fmla="*/ 747248 h 1281393"/>
                <a:gd name="connsiteX5050" fmla="*/ 859936 w 1534277"/>
                <a:gd name="connsiteY5050" fmla="*/ 733263 h 1281393"/>
                <a:gd name="connsiteX5051" fmla="*/ 856518 w 1534277"/>
                <a:gd name="connsiteY5051" fmla="*/ 735439 h 1281393"/>
                <a:gd name="connsiteX5052" fmla="*/ 865685 w 1534277"/>
                <a:gd name="connsiteY5052" fmla="*/ 750044 h 1281393"/>
                <a:gd name="connsiteX5053" fmla="*/ 867084 w 1534277"/>
                <a:gd name="connsiteY5053" fmla="*/ 748957 h 1281393"/>
                <a:gd name="connsiteX5054" fmla="*/ 868793 w 1534277"/>
                <a:gd name="connsiteY5054" fmla="*/ 747248 h 1281393"/>
                <a:gd name="connsiteX5055" fmla="*/ 806640 w 1534277"/>
                <a:gd name="connsiteY5055" fmla="*/ 686493 h 1281393"/>
                <a:gd name="connsiteX5056" fmla="*/ 853565 w 1534277"/>
                <a:gd name="connsiteY5056" fmla="*/ 658835 h 1281393"/>
                <a:gd name="connsiteX5057" fmla="*/ 851856 w 1534277"/>
                <a:gd name="connsiteY5057" fmla="*/ 654795 h 1281393"/>
                <a:gd name="connsiteX5058" fmla="*/ 804464 w 1534277"/>
                <a:gd name="connsiteY5058" fmla="*/ 680433 h 1281393"/>
                <a:gd name="connsiteX5059" fmla="*/ 800891 w 1534277"/>
                <a:gd name="connsiteY5059" fmla="*/ 682919 h 1281393"/>
                <a:gd name="connsiteX5060" fmla="*/ 803066 w 1534277"/>
                <a:gd name="connsiteY5060" fmla="*/ 688824 h 1281393"/>
                <a:gd name="connsiteX5061" fmla="*/ 806640 w 1534277"/>
                <a:gd name="connsiteY5061" fmla="*/ 686493 h 1281393"/>
                <a:gd name="connsiteX5062" fmla="*/ 868327 w 1534277"/>
                <a:gd name="connsiteY5062" fmla="*/ 756881 h 1281393"/>
                <a:gd name="connsiteX5063" fmla="*/ 869414 w 1534277"/>
                <a:gd name="connsiteY5063" fmla="*/ 755949 h 1281393"/>
                <a:gd name="connsiteX5064" fmla="*/ 865530 w 1534277"/>
                <a:gd name="connsiteY5064" fmla="*/ 749889 h 1281393"/>
                <a:gd name="connsiteX5065" fmla="*/ 845019 w 1534277"/>
                <a:gd name="connsiteY5065" fmla="*/ 766670 h 1281393"/>
                <a:gd name="connsiteX5066" fmla="*/ 848748 w 1534277"/>
                <a:gd name="connsiteY5066" fmla="*/ 772420 h 1281393"/>
                <a:gd name="connsiteX5067" fmla="*/ 868327 w 1534277"/>
                <a:gd name="connsiteY5067" fmla="*/ 756881 h 1281393"/>
                <a:gd name="connsiteX5068" fmla="*/ 774165 w 1534277"/>
                <a:gd name="connsiteY5068" fmla="*/ 217703 h 1281393"/>
                <a:gd name="connsiteX5069" fmla="*/ 773543 w 1534277"/>
                <a:gd name="connsiteY5069" fmla="*/ 220189 h 1281393"/>
                <a:gd name="connsiteX5070" fmla="*/ 743710 w 1534277"/>
                <a:gd name="connsiteY5070" fmla="*/ 244118 h 1281393"/>
                <a:gd name="connsiteX5071" fmla="*/ 746817 w 1534277"/>
                <a:gd name="connsiteY5071" fmla="*/ 243031 h 1281393"/>
                <a:gd name="connsiteX5072" fmla="*/ 751790 w 1534277"/>
                <a:gd name="connsiteY5072" fmla="*/ 245828 h 1281393"/>
                <a:gd name="connsiteX5073" fmla="*/ 774165 w 1534277"/>
                <a:gd name="connsiteY5073" fmla="*/ 217703 h 1281393"/>
                <a:gd name="connsiteX5074" fmla="*/ 824353 w 1534277"/>
                <a:gd name="connsiteY5074" fmla="*/ 806604 h 1281393"/>
                <a:gd name="connsiteX5075" fmla="*/ 816118 w 1534277"/>
                <a:gd name="connsiteY5075" fmla="*/ 795727 h 1281393"/>
                <a:gd name="connsiteX5076" fmla="*/ 832899 w 1534277"/>
                <a:gd name="connsiteY5076" fmla="*/ 784384 h 1281393"/>
                <a:gd name="connsiteX5077" fmla="*/ 831656 w 1534277"/>
                <a:gd name="connsiteY5077" fmla="*/ 781743 h 1281393"/>
                <a:gd name="connsiteX5078" fmla="*/ 830258 w 1534277"/>
                <a:gd name="connsiteY5078" fmla="*/ 778324 h 1281393"/>
                <a:gd name="connsiteX5079" fmla="*/ 812855 w 1534277"/>
                <a:gd name="connsiteY5079" fmla="*/ 790599 h 1281393"/>
                <a:gd name="connsiteX5080" fmla="*/ 800580 w 1534277"/>
                <a:gd name="connsiteY5080" fmla="*/ 767758 h 1281393"/>
                <a:gd name="connsiteX5081" fmla="*/ 820780 w 1534277"/>
                <a:gd name="connsiteY5081" fmla="*/ 754395 h 1281393"/>
                <a:gd name="connsiteX5082" fmla="*/ 817983 w 1534277"/>
                <a:gd name="connsiteY5082" fmla="*/ 746160 h 1281393"/>
                <a:gd name="connsiteX5083" fmla="*/ 797317 w 1534277"/>
                <a:gd name="connsiteY5083" fmla="*/ 759834 h 1281393"/>
                <a:gd name="connsiteX5084" fmla="*/ 791101 w 1534277"/>
                <a:gd name="connsiteY5084" fmla="*/ 742897 h 1281393"/>
                <a:gd name="connsiteX5085" fmla="*/ 812078 w 1534277"/>
                <a:gd name="connsiteY5085" fmla="*/ 729223 h 1281393"/>
                <a:gd name="connsiteX5086" fmla="*/ 809903 w 1534277"/>
                <a:gd name="connsiteY5086" fmla="*/ 722542 h 1281393"/>
                <a:gd name="connsiteX5087" fmla="*/ 789237 w 1534277"/>
                <a:gd name="connsiteY5087" fmla="*/ 736992 h 1281393"/>
                <a:gd name="connsiteX5088" fmla="*/ 785042 w 1534277"/>
                <a:gd name="connsiteY5088" fmla="*/ 722386 h 1281393"/>
                <a:gd name="connsiteX5089" fmla="*/ 780846 w 1534277"/>
                <a:gd name="connsiteY5089" fmla="*/ 704051 h 1281393"/>
                <a:gd name="connsiteX5090" fmla="*/ 799492 w 1534277"/>
                <a:gd name="connsiteY5090" fmla="*/ 691154 h 1281393"/>
                <a:gd name="connsiteX5091" fmla="*/ 797317 w 1534277"/>
                <a:gd name="connsiteY5091" fmla="*/ 685405 h 1281393"/>
                <a:gd name="connsiteX5092" fmla="*/ 779448 w 1534277"/>
                <a:gd name="connsiteY5092" fmla="*/ 697991 h 1281393"/>
                <a:gd name="connsiteX5093" fmla="*/ 776185 w 1534277"/>
                <a:gd name="connsiteY5093" fmla="*/ 679501 h 1281393"/>
                <a:gd name="connsiteX5094" fmla="*/ 831967 w 1534277"/>
                <a:gd name="connsiteY5094" fmla="*/ 640655 h 1281393"/>
                <a:gd name="connsiteX5095" fmla="*/ 829792 w 1534277"/>
                <a:gd name="connsiteY5095" fmla="*/ 635994 h 1281393"/>
                <a:gd name="connsiteX5096" fmla="*/ 774942 w 1534277"/>
                <a:gd name="connsiteY5096" fmla="*/ 672353 h 1281393"/>
                <a:gd name="connsiteX5097" fmla="*/ 771523 w 1534277"/>
                <a:gd name="connsiteY5097" fmla="*/ 648269 h 1281393"/>
                <a:gd name="connsiteX5098" fmla="*/ 795608 w 1534277"/>
                <a:gd name="connsiteY5098" fmla="*/ 626826 h 1281393"/>
                <a:gd name="connsiteX5099" fmla="*/ 793277 w 1534277"/>
                <a:gd name="connsiteY5099" fmla="*/ 623097 h 1281393"/>
                <a:gd name="connsiteX5100" fmla="*/ 770591 w 1534277"/>
                <a:gd name="connsiteY5100" fmla="*/ 639723 h 1281393"/>
                <a:gd name="connsiteX5101" fmla="*/ 767794 w 1534277"/>
                <a:gd name="connsiteY5101" fmla="*/ 607092 h 1281393"/>
                <a:gd name="connsiteX5102" fmla="*/ 764997 w 1534277"/>
                <a:gd name="connsiteY5102" fmla="*/ 607559 h 1281393"/>
                <a:gd name="connsiteX5103" fmla="*/ 767794 w 1534277"/>
                <a:gd name="connsiteY5103" fmla="*/ 642053 h 1281393"/>
                <a:gd name="connsiteX5104" fmla="*/ 753499 w 1534277"/>
                <a:gd name="connsiteY5104" fmla="*/ 654795 h 1281393"/>
                <a:gd name="connsiteX5105" fmla="*/ 754587 w 1534277"/>
                <a:gd name="connsiteY5105" fmla="*/ 663652 h 1281393"/>
                <a:gd name="connsiteX5106" fmla="*/ 768726 w 1534277"/>
                <a:gd name="connsiteY5106" fmla="*/ 650755 h 1281393"/>
                <a:gd name="connsiteX5107" fmla="*/ 771834 w 1534277"/>
                <a:gd name="connsiteY5107" fmla="*/ 674995 h 1281393"/>
                <a:gd name="connsiteX5108" fmla="*/ 757539 w 1534277"/>
                <a:gd name="connsiteY5108" fmla="*/ 686338 h 1281393"/>
                <a:gd name="connsiteX5109" fmla="*/ 758626 w 1534277"/>
                <a:gd name="connsiteY5109" fmla="*/ 692708 h 1281393"/>
                <a:gd name="connsiteX5110" fmla="*/ 772922 w 1534277"/>
                <a:gd name="connsiteY5110" fmla="*/ 681987 h 1281393"/>
                <a:gd name="connsiteX5111" fmla="*/ 776029 w 1534277"/>
                <a:gd name="connsiteY5111" fmla="*/ 700477 h 1281393"/>
                <a:gd name="connsiteX5112" fmla="*/ 762511 w 1534277"/>
                <a:gd name="connsiteY5112" fmla="*/ 710577 h 1281393"/>
                <a:gd name="connsiteX5113" fmla="*/ 763909 w 1534277"/>
                <a:gd name="connsiteY5113" fmla="*/ 716016 h 1281393"/>
                <a:gd name="connsiteX5114" fmla="*/ 777117 w 1534277"/>
                <a:gd name="connsiteY5114" fmla="*/ 706537 h 1281393"/>
                <a:gd name="connsiteX5115" fmla="*/ 783022 w 1534277"/>
                <a:gd name="connsiteY5115" fmla="*/ 731399 h 1281393"/>
                <a:gd name="connsiteX5116" fmla="*/ 785352 w 1534277"/>
                <a:gd name="connsiteY5116" fmla="*/ 739634 h 1281393"/>
                <a:gd name="connsiteX5117" fmla="*/ 774631 w 1534277"/>
                <a:gd name="connsiteY5117" fmla="*/ 746471 h 1281393"/>
                <a:gd name="connsiteX5118" fmla="*/ 776806 w 1534277"/>
                <a:gd name="connsiteY5118" fmla="*/ 751443 h 1281393"/>
                <a:gd name="connsiteX5119" fmla="*/ 787062 w 1534277"/>
                <a:gd name="connsiteY5119" fmla="*/ 745383 h 1281393"/>
                <a:gd name="connsiteX5120" fmla="*/ 792811 w 1534277"/>
                <a:gd name="connsiteY5120" fmla="*/ 762786 h 1281393"/>
                <a:gd name="connsiteX5121" fmla="*/ 772145 w 1534277"/>
                <a:gd name="connsiteY5121" fmla="*/ 777703 h 1281393"/>
                <a:gd name="connsiteX5122" fmla="*/ 777272 w 1534277"/>
                <a:gd name="connsiteY5122" fmla="*/ 783762 h 1281393"/>
                <a:gd name="connsiteX5123" fmla="*/ 795763 w 1534277"/>
                <a:gd name="connsiteY5123" fmla="*/ 770555 h 1281393"/>
                <a:gd name="connsiteX5124" fmla="*/ 807106 w 1534277"/>
                <a:gd name="connsiteY5124" fmla="*/ 793707 h 1281393"/>
                <a:gd name="connsiteX5125" fmla="*/ 794986 w 1534277"/>
                <a:gd name="connsiteY5125" fmla="*/ 800855 h 1281393"/>
                <a:gd name="connsiteX5126" fmla="*/ 794520 w 1534277"/>
                <a:gd name="connsiteY5126" fmla="*/ 801476 h 1281393"/>
                <a:gd name="connsiteX5127" fmla="*/ 798871 w 1534277"/>
                <a:gd name="connsiteY5127" fmla="*/ 805516 h 1281393"/>
                <a:gd name="connsiteX5128" fmla="*/ 810369 w 1534277"/>
                <a:gd name="connsiteY5128" fmla="*/ 798835 h 1281393"/>
                <a:gd name="connsiteX5129" fmla="*/ 818760 w 1534277"/>
                <a:gd name="connsiteY5129" fmla="*/ 809867 h 1281393"/>
                <a:gd name="connsiteX5130" fmla="*/ 810524 w 1534277"/>
                <a:gd name="connsiteY5130" fmla="*/ 814994 h 1281393"/>
                <a:gd name="connsiteX5131" fmla="*/ 816273 w 1534277"/>
                <a:gd name="connsiteY5131" fmla="*/ 819345 h 1281393"/>
                <a:gd name="connsiteX5132" fmla="*/ 823421 w 1534277"/>
                <a:gd name="connsiteY5132" fmla="*/ 814994 h 1281393"/>
                <a:gd name="connsiteX5133" fmla="*/ 843155 w 1534277"/>
                <a:gd name="connsiteY5133" fmla="*/ 829290 h 1281393"/>
                <a:gd name="connsiteX5134" fmla="*/ 844553 w 1534277"/>
                <a:gd name="connsiteY5134" fmla="*/ 826337 h 1281393"/>
                <a:gd name="connsiteX5135" fmla="*/ 828238 w 1534277"/>
                <a:gd name="connsiteY5135" fmla="*/ 811731 h 1281393"/>
                <a:gd name="connsiteX5136" fmla="*/ 841445 w 1534277"/>
                <a:gd name="connsiteY5136" fmla="*/ 803496 h 1281393"/>
                <a:gd name="connsiteX5137" fmla="*/ 838182 w 1534277"/>
                <a:gd name="connsiteY5137" fmla="*/ 797125 h 1281393"/>
                <a:gd name="connsiteX5138" fmla="*/ 824353 w 1534277"/>
                <a:gd name="connsiteY5138" fmla="*/ 806604 h 1281393"/>
                <a:gd name="connsiteX5139" fmla="*/ 843155 w 1534277"/>
                <a:gd name="connsiteY5139" fmla="*/ 794484 h 1281393"/>
                <a:gd name="connsiteX5140" fmla="*/ 846418 w 1534277"/>
                <a:gd name="connsiteY5140" fmla="*/ 800855 h 1281393"/>
                <a:gd name="connsiteX5141" fmla="*/ 856051 w 1534277"/>
                <a:gd name="connsiteY5141" fmla="*/ 794950 h 1281393"/>
                <a:gd name="connsiteX5142" fmla="*/ 852167 w 1534277"/>
                <a:gd name="connsiteY5142" fmla="*/ 788579 h 1281393"/>
                <a:gd name="connsiteX5143" fmla="*/ 843155 w 1534277"/>
                <a:gd name="connsiteY5143" fmla="*/ 794484 h 1281393"/>
                <a:gd name="connsiteX5144" fmla="*/ 843932 w 1534277"/>
                <a:gd name="connsiteY5144" fmla="*/ 776149 h 1281393"/>
                <a:gd name="connsiteX5145" fmla="*/ 852011 w 1534277"/>
                <a:gd name="connsiteY5145" fmla="*/ 788735 h 1281393"/>
                <a:gd name="connsiteX5146" fmla="*/ 857139 w 1534277"/>
                <a:gd name="connsiteY5146" fmla="*/ 785472 h 1281393"/>
                <a:gd name="connsiteX5147" fmla="*/ 848748 w 1534277"/>
                <a:gd name="connsiteY5147" fmla="*/ 772575 h 1281393"/>
                <a:gd name="connsiteX5148" fmla="*/ 843932 w 1534277"/>
                <a:gd name="connsiteY5148" fmla="*/ 776149 h 1281393"/>
                <a:gd name="connsiteX5149" fmla="*/ 840358 w 1534277"/>
                <a:gd name="connsiteY5149" fmla="*/ 770555 h 1281393"/>
                <a:gd name="connsiteX5150" fmla="*/ 845019 w 1534277"/>
                <a:gd name="connsiteY5150" fmla="*/ 766826 h 1281393"/>
                <a:gd name="connsiteX5151" fmla="*/ 832899 w 1534277"/>
                <a:gd name="connsiteY5151" fmla="*/ 746471 h 1281393"/>
                <a:gd name="connsiteX5152" fmla="*/ 828083 w 1534277"/>
                <a:gd name="connsiteY5152" fmla="*/ 749734 h 1281393"/>
                <a:gd name="connsiteX5153" fmla="*/ 840358 w 1534277"/>
                <a:gd name="connsiteY5153" fmla="*/ 770555 h 1281393"/>
                <a:gd name="connsiteX5154" fmla="*/ 836939 w 1534277"/>
                <a:gd name="connsiteY5154" fmla="*/ 781432 h 1281393"/>
                <a:gd name="connsiteX5155" fmla="*/ 843932 w 1534277"/>
                <a:gd name="connsiteY5155" fmla="*/ 776149 h 1281393"/>
                <a:gd name="connsiteX5156" fmla="*/ 840358 w 1534277"/>
                <a:gd name="connsiteY5156" fmla="*/ 770555 h 1281393"/>
                <a:gd name="connsiteX5157" fmla="*/ 834142 w 1534277"/>
                <a:gd name="connsiteY5157" fmla="*/ 775216 h 1281393"/>
                <a:gd name="connsiteX5158" fmla="*/ 836939 w 1534277"/>
                <a:gd name="connsiteY5158" fmla="*/ 781432 h 1281393"/>
                <a:gd name="connsiteX5159" fmla="*/ 832899 w 1534277"/>
                <a:gd name="connsiteY5159" fmla="*/ 784384 h 1281393"/>
                <a:gd name="connsiteX5160" fmla="*/ 838959 w 1534277"/>
                <a:gd name="connsiteY5160" fmla="*/ 797125 h 1281393"/>
                <a:gd name="connsiteX5161" fmla="*/ 843155 w 1534277"/>
                <a:gd name="connsiteY5161" fmla="*/ 794484 h 1281393"/>
                <a:gd name="connsiteX5162" fmla="*/ 836939 w 1534277"/>
                <a:gd name="connsiteY5162" fmla="*/ 781432 h 1281393"/>
                <a:gd name="connsiteX5163" fmla="*/ 832899 w 1534277"/>
                <a:gd name="connsiteY5163" fmla="*/ 784384 h 1281393"/>
                <a:gd name="connsiteX5164" fmla="*/ 817983 w 1534277"/>
                <a:gd name="connsiteY5164" fmla="*/ 746315 h 1281393"/>
                <a:gd name="connsiteX5165" fmla="*/ 821867 w 1534277"/>
                <a:gd name="connsiteY5165" fmla="*/ 743674 h 1281393"/>
                <a:gd name="connsiteX5166" fmla="*/ 816118 w 1534277"/>
                <a:gd name="connsiteY5166" fmla="*/ 727669 h 1281393"/>
                <a:gd name="connsiteX5167" fmla="*/ 824043 w 1534277"/>
                <a:gd name="connsiteY5167" fmla="*/ 742120 h 1281393"/>
                <a:gd name="connsiteX5168" fmla="*/ 828859 w 1534277"/>
                <a:gd name="connsiteY5168" fmla="*/ 739012 h 1281393"/>
                <a:gd name="connsiteX5169" fmla="*/ 820469 w 1534277"/>
                <a:gd name="connsiteY5169" fmla="*/ 723629 h 1281393"/>
                <a:gd name="connsiteX5170" fmla="*/ 812078 w 1534277"/>
                <a:gd name="connsiteY5170" fmla="*/ 729379 h 1281393"/>
                <a:gd name="connsiteX5171" fmla="*/ 817983 w 1534277"/>
                <a:gd name="connsiteY5171" fmla="*/ 746315 h 1281393"/>
                <a:gd name="connsiteX5172" fmla="*/ 833521 w 1534277"/>
                <a:gd name="connsiteY5172" fmla="*/ 773973 h 1281393"/>
                <a:gd name="connsiteX5173" fmla="*/ 824664 w 1534277"/>
                <a:gd name="connsiteY5173" fmla="*/ 751909 h 1281393"/>
                <a:gd name="connsiteX5174" fmla="*/ 820780 w 1534277"/>
                <a:gd name="connsiteY5174" fmla="*/ 754551 h 1281393"/>
                <a:gd name="connsiteX5175" fmla="*/ 830258 w 1534277"/>
                <a:gd name="connsiteY5175" fmla="*/ 778479 h 1281393"/>
                <a:gd name="connsiteX5176" fmla="*/ 834142 w 1534277"/>
                <a:gd name="connsiteY5176" fmla="*/ 775372 h 1281393"/>
                <a:gd name="connsiteX5177" fmla="*/ 833521 w 1534277"/>
                <a:gd name="connsiteY5177" fmla="*/ 773973 h 1281393"/>
                <a:gd name="connsiteX5178" fmla="*/ 749770 w 1534277"/>
                <a:gd name="connsiteY5178" fmla="*/ 249557 h 1281393"/>
                <a:gd name="connsiteX5179" fmla="*/ 750702 w 1534277"/>
                <a:gd name="connsiteY5179" fmla="*/ 249091 h 1281393"/>
                <a:gd name="connsiteX5180" fmla="*/ 751945 w 1534277"/>
                <a:gd name="connsiteY5180" fmla="*/ 245828 h 1281393"/>
                <a:gd name="connsiteX5181" fmla="*/ 733610 w 1534277"/>
                <a:gd name="connsiteY5181" fmla="*/ 259191 h 1281393"/>
                <a:gd name="connsiteX5182" fmla="*/ 749770 w 1534277"/>
                <a:gd name="connsiteY5182" fmla="*/ 249868 h 1281393"/>
                <a:gd name="connsiteX5183" fmla="*/ 749770 w 1534277"/>
                <a:gd name="connsiteY5183" fmla="*/ 249557 h 1281393"/>
                <a:gd name="connsiteX5184" fmla="*/ 828083 w 1534277"/>
                <a:gd name="connsiteY5184" fmla="*/ 749734 h 1281393"/>
                <a:gd name="connsiteX5185" fmla="*/ 823887 w 1534277"/>
                <a:gd name="connsiteY5185" fmla="*/ 742120 h 1281393"/>
                <a:gd name="connsiteX5186" fmla="*/ 821712 w 1534277"/>
                <a:gd name="connsiteY5186" fmla="*/ 743518 h 1281393"/>
                <a:gd name="connsiteX5187" fmla="*/ 824509 w 1534277"/>
                <a:gd name="connsiteY5187" fmla="*/ 751754 h 1281393"/>
                <a:gd name="connsiteX5188" fmla="*/ 828083 w 1534277"/>
                <a:gd name="connsiteY5188" fmla="*/ 749734 h 1281393"/>
                <a:gd name="connsiteX5189" fmla="*/ 809903 w 1534277"/>
                <a:gd name="connsiteY5189" fmla="*/ 722697 h 1281393"/>
                <a:gd name="connsiteX5190" fmla="*/ 817050 w 1534277"/>
                <a:gd name="connsiteY5190" fmla="*/ 717569 h 1281393"/>
                <a:gd name="connsiteX5191" fmla="*/ 808660 w 1534277"/>
                <a:gd name="connsiteY5191" fmla="*/ 700633 h 1281393"/>
                <a:gd name="connsiteX5192" fmla="*/ 806174 w 1534277"/>
                <a:gd name="connsiteY5192" fmla="*/ 699079 h 1281393"/>
                <a:gd name="connsiteX5193" fmla="*/ 802755 w 1534277"/>
                <a:gd name="connsiteY5193" fmla="*/ 689134 h 1281393"/>
                <a:gd name="connsiteX5194" fmla="*/ 799337 w 1534277"/>
                <a:gd name="connsiteY5194" fmla="*/ 691465 h 1281393"/>
                <a:gd name="connsiteX5195" fmla="*/ 809903 w 1534277"/>
                <a:gd name="connsiteY5195" fmla="*/ 722697 h 1281393"/>
                <a:gd name="connsiteX5196" fmla="*/ 797628 w 1534277"/>
                <a:gd name="connsiteY5196" fmla="*/ 674218 h 1281393"/>
                <a:gd name="connsiteX5197" fmla="*/ 793898 w 1534277"/>
                <a:gd name="connsiteY5197" fmla="*/ 675927 h 1281393"/>
                <a:gd name="connsiteX5198" fmla="*/ 797317 w 1534277"/>
                <a:gd name="connsiteY5198" fmla="*/ 685405 h 1281393"/>
                <a:gd name="connsiteX5199" fmla="*/ 800735 w 1534277"/>
                <a:gd name="connsiteY5199" fmla="*/ 683075 h 1281393"/>
                <a:gd name="connsiteX5200" fmla="*/ 797628 w 1534277"/>
                <a:gd name="connsiteY5200" fmla="*/ 674218 h 1281393"/>
                <a:gd name="connsiteX5201" fmla="*/ 667261 w 1534277"/>
                <a:gd name="connsiteY5201" fmla="*/ 177770 h 1281393"/>
                <a:gd name="connsiteX5202" fmla="*/ 693987 w 1534277"/>
                <a:gd name="connsiteY5202" fmla="*/ 157104 h 1281393"/>
                <a:gd name="connsiteX5203" fmla="*/ 704398 w 1534277"/>
                <a:gd name="connsiteY5203" fmla="*/ 146072 h 1281393"/>
                <a:gd name="connsiteX5204" fmla="*/ 707506 w 1534277"/>
                <a:gd name="connsiteY5204" fmla="*/ 142343 h 1281393"/>
                <a:gd name="connsiteX5205" fmla="*/ 708438 w 1534277"/>
                <a:gd name="connsiteY5205" fmla="*/ 141100 h 1281393"/>
                <a:gd name="connsiteX5206" fmla="*/ 708749 w 1534277"/>
                <a:gd name="connsiteY5206" fmla="*/ 141100 h 1281393"/>
                <a:gd name="connsiteX5207" fmla="*/ 708904 w 1534277"/>
                <a:gd name="connsiteY5207" fmla="*/ 140944 h 1281393"/>
                <a:gd name="connsiteX5208" fmla="*/ 707039 w 1534277"/>
                <a:gd name="connsiteY5208" fmla="*/ 137215 h 1281393"/>
                <a:gd name="connsiteX5209" fmla="*/ 704864 w 1534277"/>
                <a:gd name="connsiteY5209" fmla="*/ 138614 h 1281393"/>
                <a:gd name="connsiteX5210" fmla="*/ 701446 w 1534277"/>
                <a:gd name="connsiteY5210" fmla="*/ 141255 h 1281393"/>
                <a:gd name="connsiteX5211" fmla="*/ 690880 w 1534277"/>
                <a:gd name="connsiteY5211" fmla="*/ 151044 h 1281393"/>
                <a:gd name="connsiteX5212" fmla="*/ 677206 w 1534277"/>
                <a:gd name="connsiteY5212" fmla="*/ 162387 h 1281393"/>
                <a:gd name="connsiteX5213" fmla="*/ 663998 w 1534277"/>
                <a:gd name="connsiteY5213" fmla="*/ 170312 h 1281393"/>
                <a:gd name="connsiteX5214" fmla="*/ 667261 w 1534277"/>
                <a:gd name="connsiteY5214" fmla="*/ 177770 h 1281393"/>
                <a:gd name="connsiteX5215" fmla="*/ 728327 w 1534277"/>
                <a:gd name="connsiteY5215" fmla="*/ 330356 h 1281393"/>
                <a:gd name="connsiteX5216" fmla="*/ 656540 w 1534277"/>
                <a:gd name="connsiteY5216" fmla="*/ 395927 h 1281393"/>
                <a:gd name="connsiteX5217" fmla="*/ 661202 w 1534277"/>
                <a:gd name="connsiteY5217" fmla="*/ 400433 h 1281393"/>
                <a:gd name="connsiteX5218" fmla="*/ 733299 w 1534277"/>
                <a:gd name="connsiteY5218" fmla="*/ 336571 h 1281393"/>
                <a:gd name="connsiteX5219" fmla="*/ 728327 w 1534277"/>
                <a:gd name="connsiteY5219" fmla="*/ 330356 h 1281393"/>
                <a:gd name="connsiteX5220" fmla="*/ 779292 w 1534277"/>
                <a:gd name="connsiteY5220" fmla="*/ 766204 h 1281393"/>
                <a:gd name="connsiteX5221" fmla="*/ 783643 w 1534277"/>
                <a:gd name="connsiteY5221" fmla="*/ 764184 h 1281393"/>
                <a:gd name="connsiteX5222" fmla="*/ 776962 w 1534277"/>
                <a:gd name="connsiteY5222" fmla="*/ 751754 h 1281393"/>
                <a:gd name="connsiteX5223" fmla="*/ 772922 w 1534277"/>
                <a:gd name="connsiteY5223" fmla="*/ 754084 h 1281393"/>
                <a:gd name="connsiteX5224" fmla="*/ 779292 w 1534277"/>
                <a:gd name="connsiteY5224" fmla="*/ 766204 h 1281393"/>
                <a:gd name="connsiteX5225" fmla="*/ 698338 w 1534277"/>
                <a:gd name="connsiteY5225" fmla="*/ 285295 h 1281393"/>
                <a:gd name="connsiteX5226" fmla="*/ 682334 w 1534277"/>
                <a:gd name="connsiteY5226" fmla="*/ 299745 h 1281393"/>
                <a:gd name="connsiteX5227" fmla="*/ 681557 w 1534277"/>
                <a:gd name="connsiteY5227" fmla="*/ 311088 h 1281393"/>
                <a:gd name="connsiteX5228" fmla="*/ 733299 w 1534277"/>
                <a:gd name="connsiteY5228" fmla="*/ 259346 h 1281393"/>
                <a:gd name="connsiteX5229" fmla="*/ 694143 w 1534277"/>
                <a:gd name="connsiteY5229" fmla="*/ 278924 h 1281393"/>
                <a:gd name="connsiteX5230" fmla="*/ 698338 w 1534277"/>
                <a:gd name="connsiteY5230" fmla="*/ 285295 h 1281393"/>
                <a:gd name="connsiteX5231" fmla="*/ 770746 w 1534277"/>
                <a:gd name="connsiteY5231" fmla="*/ 749268 h 1281393"/>
                <a:gd name="connsiteX5232" fmla="*/ 758005 w 1534277"/>
                <a:gd name="connsiteY5232" fmla="*/ 756726 h 1281393"/>
                <a:gd name="connsiteX5233" fmla="*/ 760491 w 1534277"/>
                <a:gd name="connsiteY5233" fmla="*/ 760921 h 1281393"/>
                <a:gd name="connsiteX5234" fmla="*/ 772922 w 1534277"/>
                <a:gd name="connsiteY5234" fmla="*/ 753929 h 1281393"/>
                <a:gd name="connsiteX5235" fmla="*/ 770746 w 1534277"/>
                <a:gd name="connsiteY5235" fmla="*/ 749268 h 1281393"/>
                <a:gd name="connsiteX5236" fmla="*/ 759559 w 1534277"/>
                <a:gd name="connsiteY5236" fmla="*/ 716948 h 1281393"/>
                <a:gd name="connsiteX5237" fmla="*/ 770591 w 1534277"/>
                <a:gd name="connsiteY5237" fmla="*/ 749423 h 1281393"/>
                <a:gd name="connsiteX5238" fmla="*/ 774786 w 1534277"/>
                <a:gd name="connsiteY5238" fmla="*/ 746781 h 1281393"/>
                <a:gd name="connsiteX5239" fmla="*/ 764065 w 1534277"/>
                <a:gd name="connsiteY5239" fmla="*/ 716171 h 1281393"/>
                <a:gd name="connsiteX5240" fmla="*/ 762666 w 1534277"/>
                <a:gd name="connsiteY5240" fmla="*/ 717103 h 1281393"/>
                <a:gd name="connsiteX5241" fmla="*/ 759559 w 1534277"/>
                <a:gd name="connsiteY5241" fmla="*/ 716948 h 1281393"/>
                <a:gd name="connsiteX5242" fmla="*/ 758782 w 1534277"/>
                <a:gd name="connsiteY5242" fmla="*/ 713840 h 1281393"/>
                <a:gd name="connsiteX5243" fmla="*/ 759403 w 1534277"/>
                <a:gd name="connsiteY5243" fmla="*/ 712908 h 1281393"/>
                <a:gd name="connsiteX5244" fmla="*/ 762666 w 1534277"/>
                <a:gd name="connsiteY5244" fmla="*/ 710577 h 1281393"/>
                <a:gd name="connsiteX5245" fmla="*/ 758782 w 1534277"/>
                <a:gd name="connsiteY5245" fmla="*/ 692553 h 1281393"/>
                <a:gd name="connsiteX5246" fmla="*/ 754897 w 1534277"/>
                <a:gd name="connsiteY5246" fmla="*/ 695505 h 1281393"/>
                <a:gd name="connsiteX5247" fmla="*/ 758782 w 1534277"/>
                <a:gd name="connsiteY5247" fmla="*/ 713840 h 1281393"/>
                <a:gd name="connsiteX5248" fmla="*/ 753810 w 1534277"/>
                <a:gd name="connsiteY5248" fmla="*/ 689134 h 1281393"/>
                <a:gd name="connsiteX5249" fmla="*/ 757694 w 1534277"/>
                <a:gd name="connsiteY5249" fmla="*/ 686182 h 1281393"/>
                <a:gd name="connsiteX5250" fmla="*/ 754742 w 1534277"/>
                <a:gd name="connsiteY5250" fmla="*/ 663496 h 1281393"/>
                <a:gd name="connsiteX5251" fmla="*/ 750857 w 1534277"/>
                <a:gd name="connsiteY5251" fmla="*/ 666759 h 1281393"/>
                <a:gd name="connsiteX5252" fmla="*/ 753810 w 1534277"/>
                <a:gd name="connsiteY5252" fmla="*/ 689134 h 1281393"/>
                <a:gd name="connsiteX5253" fmla="*/ 759559 w 1534277"/>
                <a:gd name="connsiteY5253" fmla="*/ 716948 h 1281393"/>
                <a:gd name="connsiteX5254" fmla="*/ 758782 w 1534277"/>
                <a:gd name="connsiteY5254" fmla="*/ 713996 h 1281393"/>
                <a:gd name="connsiteX5255" fmla="*/ 759559 w 1534277"/>
                <a:gd name="connsiteY5255" fmla="*/ 716948 h 1281393"/>
                <a:gd name="connsiteX5256" fmla="*/ 746662 w 1534277"/>
                <a:gd name="connsiteY5256" fmla="*/ 670178 h 1281393"/>
                <a:gd name="connsiteX5257" fmla="*/ 750702 w 1534277"/>
                <a:gd name="connsiteY5257" fmla="*/ 666915 h 1281393"/>
                <a:gd name="connsiteX5258" fmla="*/ 749770 w 1534277"/>
                <a:gd name="connsiteY5258" fmla="*/ 658058 h 1281393"/>
                <a:gd name="connsiteX5259" fmla="*/ 742001 w 1534277"/>
                <a:gd name="connsiteY5259" fmla="*/ 664429 h 1281393"/>
                <a:gd name="connsiteX5260" fmla="*/ 746662 w 1534277"/>
                <a:gd name="connsiteY5260" fmla="*/ 670178 h 1281393"/>
                <a:gd name="connsiteX5261" fmla="*/ 753810 w 1534277"/>
                <a:gd name="connsiteY5261" fmla="*/ 689134 h 1281393"/>
                <a:gd name="connsiteX5262" fmla="*/ 737494 w 1534277"/>
                <a:gd name="connsiteY5262" fmla="*/ 701565 h 1281393"/>
                <a:gd name="connsiteX5263" fmla="*/ 738582 w 1534277"/>
                <a:gd name="connsiteY5263" fmla="*/ 707159 h 1281393"/>
                <a:gd name="connsiteX5264" fmla="*/ 755053 w 1534277"/>
                <a:gd name="connsiteY5264" fmla="*/ 695505 h 1281393"/>
                <a:gd name="connsiteX5265" fmla="*/ 753810 w 1534277"/>
                <a:gd name="connsiteY5265" fmla="*/ 689134 h 1281393"/>
                <a:gd name="connsiteX5266" fmla="*/ 659648 w 1534277"/>
                <a:gd name="connsiteY5266" fmla="*/ 369357 h 1281393"/>
                <a:gd name="connsiteX5267" fmla="*/ 687461 w 1534277"/>
                <a:gd name="connsiteY5267" fmla="*/ 346360 h 1281393"/>
                <a:gd name="connsiteX5268" fmla="*/ 683110 w 1534277"/>
                <a:gd name="connsiteY5268" fmla="*/ 340922 h 1281393"/>
                <a:gd name="connsiteX5269" fmla="*/ 655297 w 1534277"/>
                <a:gd name="connsiteY5269" fmla="*/ 364074 h 1281393"/>
                <a:gd name="connsiteX5270" fmla="*/ 659648 w 1534277"/>
                <a:gd name="connsiteY5270" fmla="*/ 369357 h 1281393"/>
                <a:gd name="connsiteX5271" fmla="*/ 623133 w 1534277"/>
                <a:gd name="connsiteY5271" fmla="*/ 224540 h 1281393"/>
                <a:gd name="connsiteX5272" fmla="*/ 630280 w 1534277"/>
                <a:gd name="connsiteY5272" fmla="*/ 212420 h 1281393"/>
                <a:gd name="connsiteX5273" fmla="*/ 624842 w 1534277"/>
                <a:gd name="connsiteY5273" fmla="*/ 209468 h 1281393"/>
                <a:gd name="connsiteX5274" fmla="*/ 616607 w 1534277"/>
                <a:gd name="connsiteY5274" fmla="*/ 219102 h 1281393"/>
                <a:gd name="connsiteX5275" fmla="*/ 607128 w 1534277"/>
                <a:gd name="connsiteY5275" fmla="*/ 228425 h 1281393"/>
                <a:gd name="connsiteX5276" fmla="*/ 587395 w 1534277"/>
                <a:gd name="connsiteY5276" fmla="*/ 232309 h 1281393"/>
                <a:gd name="connsiteX5277" fmla="*/ 616607 w 1534277"/>
                <a:gd name="connsiteY5277" fmla="*/ 203097 h 1281393"/>
                <a:gd name="connsiteX5278" fmla="*/ 615830 w 1534277"/>
                <a:gd name="connsiteY5278" fmla="*/ 197814 h 1281393"/>
                <a:gd name="connsiteX5279" fmla="*/ 581956 w 1534277"/>
                <a:gd name="connsiteY5279" fmla="*/ 222831 h 1281393"/>
                <a:gd name="connsiteX5280" fmla="*/ 580247 w 1534277"/>
                <a:gd name="connsiteY5280" fmla="*/ 234329 h 1281393"/>
                <a:gd name="connsiteX5281" fmla="*/ 590658 w 1534277"/>
                <a:gd name="connsiteY5281" fmla="*/ 241011 h 1281393"/>
                <a:gd name="connsiteX5282" fmla="*/ 613033 w 1534277"/>
                <a:gd name="connsiteY5282" fmla="*/ 234485 h 1281393"/>
                <a:gd name="connsiteX5283" fmla="*/ 623133 w 1534277"/>
                <a:gd name="connsiteY5283" fmla="*/ 224540 h 1281393"/>
                <a:gd name="connsiteX5284" fmla="*/ 552123 w 1534277"/>
                <a:gd name="connsiteY5284" fmla="*/ 432131 h 1281393"/>
                <a:gd name="connsiteX5285" fmla="*/ 530214 w 1534277"/>
                <a:gd name="connsiteY5285" fmla="*/ 414573 h 1281393"/>
                <a:gd name="connsiteX5286" fmla="*/ 525553 w 1534277"/>
                <a:gd name="connsiteY5286" fmla="*/ 398258 h 1281393"/>
                <a:gd name="connsiteX5287" fmla="*/ 534565 w 1534277"/>
                <a:gd name="connsiteY5287" fmla="*/ 386604 h 1281393"/>
                <a:gd name="connsiteX5288" fmla="*/ 551812 w 1534277"/>
                <a:gd name="connsiteY5288" fmla="*/ 391266 h 1281393"/>
                <a:gd name="connsiteX5289" fmla="*/ 570614 w 1534277"/>
                <a:gd name="connsiteY5289" fmla="*/ 400900 h 1281393"/>
                <a:gd name="connsiteX5290" fmla="*/ 572323 w 1534277"/>
                <a:gd name="connsiteY5290" fmla="*/ 396549 h 1281393"/>
                <a:gd name="connsiteX5291" fmla="*/ 552589 w 1534277"/>
                <a:gd name="connsiteY5291" fmla="*/ 386449 h 1281393"/>
                <a:gd name="connsiteX5292" fmla="*/ 535342 w 1534277"/>
                <a:gd name="connsiteY5292" fmla="*/ 380855 h 1281393"/>
                <a:gd name="connsiteX5293" fmla="*/ 519026 w 1534277"/>
                <a:gd name="connsiteY5293" fmla="*/ 406959 h 1281393"/>
                <a:gd name="connsiteX5294" fmla="*/ 540314 w 1534277"/>
                <a:gd name="connsiteY5294" fmla="*/ 437104 h 1281393"/>
                <a:gd name="connsiteX5295" fmla="*/ 577606 w 1534277"/>
                <a:gd name="connsiteY5295" fmla="*/ 443319 h 1281393"/>
                <a:gd name="connsiteX5296" fmla="*/ 615830 w 1534277"/>
                <a:gd name="connsiteY5296" fmla="*/ 429801 h 1281393"/>
                <a:gd name="connsiteX5297" fmla="*/ 611790 w 1534277"/>
                <a:gd name="connsiteY5297" fmla="*/ 423119 h 1281393"/>
                <a:gd name="connsiteX5298" fmla="*/ 552123 w 1534277"/>
                <a:gd name="connsiteY5298" fmla="*/ 432131 h 1281393"/>
                <a:gd name="connsiteX5299" fmla="*/ 495874 w 1534277"/>
                <a:gd name="connsiteY5299" fmla="*/ 484340 h 1281393"/>
                <a:gd name="connsiteX5300" fmla="*/ 497894 w 1534277"/>
                <a:gd name="connsiteY5300" fmla="*/ 481854 h 1281393"/>
                <a:gd name="connsiteX5301" fmla="*/ 492145 w 1534277"/>
                <a:gd name="connsiteY5301" fmla="*/ 468336 h 1281393"/>
                <a:gd name="connsiteX5302" fmla="*/ 484998 w 1534277"/>
                <a:gd name="connsiteY5302" fmla="*/ 455439 h 1281393"/>
                <a:gd name="connsiteX5303" fmla="*/ 481890 w 1534277"/>
                <a:gd name="connsiteY5303" fmla="*/ 454351 h 1281393"/>
                <a:gd name="connsiteX5304" fmla="*/ 480647 w 1534277"/>
                <a:gd name="connsiteY5304" fmla="*/ 456682 h 1281393"/>
                <a:gd name="connsiteX5305" fmla="*/ 473189 w 1534277"/>
                <a:gd name="connsiteY5305" fmla="*/ 435084 h 1281393"/>
                <a:gd name="connsiteX5306" fmla="*/ 508460 w 1534277"/>
                <a:gd name="connsiteY5306" fmla="*/ 437570 h 1281393"/>
                <a:gd name="connsiteX5307" fmla="*/ 371258 w 1534277"/>
                <a:gd name="connsiteY5307" fmla="*/ 409135 h 1281393"/>
                <a:gd name="connsiteX5308" fmla="*/ 370636 w 1534277"/>
                <a:gd name="connsiteY5308" fmla="*/ 408358 h 1281393"/>
                <a:gd name="connsiteX5309" fmla="*/ 364731 w 1534277"/>
                <a:gd name="connsiteY5309" fmla="*/ 408669 h 1281393"/>
                <a:gd name="connsiteX5310" fmla="*/ 348727 w 1534277"/>
                <a:gd name="connsiteY5310" fmla="*/ 406493 h 1281393"/>
                <a:gd name="connsiteX5311" fmla="*/ 345153 w 1534277"/>
                <a:gd name="connsiteY5311" fmla="*/ 404163 h 1281393"/>
                <a:gd name="connsiteX5312" fmla="*/ 341269 w 1534277"/>
                <a:gd name="connsiteY5312" fmla="*/ 404940 h 1281393"/>
                <a:gd name="connsiteX5313" fmla="*/ 299005 w 1534277"/>
                <a:gd name="connsiteY5313" fmla="*/ 389090 h 1281393"/>
                <a:gd name="connsiteX5314" fmla="*/ 297451 w 1534277"/>
                <a:gd name="connsiteY5314" fmla="*/ 386760 h 1281393"/>
                <a:gd name="connsiteX5315" fmla="*/ 293722 w 1534277"/>
                <a:gd name="connsiteY5315" fmla="*/ 385672 h 1281393"/>
                <a:gd name="connsiteX5316" fmla="*/ 248350 w 1534277"/>
                <a:gd name="connsiteY5316" fmla="*/ 342631 h 1281393"/>
                <a:gd name="connsiteX5317" fmla="*/ 281291 w 1534277"/>
                <a:gd name="connsiteY5317" fmla="*/ 395927 h 1281393"/>
                <a:gd name="connsiteX5318" fmla="*/ 292789 w 1534277"/>
                <a:gd name="connsiteY5318" fmla="*/ 404784 h 1281393"/>
                <a:gd name="connsiteX5319" fmla="*/ 297295 w 1534277"/>
                <a:gd name="connsiteY5319" fmla="*/ 421099 h 1281393"/>
                <a:gd name="connsiteX5320" fmla="*/ 282845 w 1534277"/>
                <a:gd name="connsiteY5320" fmla="*/ 397170 h 1281393"/>
                <a:gd name="connsiteX5321" fmla="*/ 281446 w 1534277"/>
                <a:gd name="connsiteY5321" fmla="*/ 395772 h 1281393"/>
                <a:gd name="connsiteX5322" fmla="*/ 276630 w 1534277"/>
                <a:gd name="connsiteY5322" fmla="*/ 402143 h 1281393"/>
                <a:gd name="connsiteX5323" fmla="*/ 305531 w 1534277"/>
                <a:gd name="connsiteY5323" fmla="*/ 450156 h 1281393"/>
                <a:gd name="connsiteX5324" fmla="*/ 312989 w 1534277"/>
                <a:gd name="connsiteY5324" fmla="*/ 446737 h 1281393"/>
                <a:gd name="connsiteX5325" fmla="*/ 302734 w 1534277"/>
                <a:gd name="connsiteY5325" fmla="*/ 410999 h 1281393"/>
                <a:gd name="connsiteX5326" fmla="*/ 304443 w 1534277"/>
                <a:gd name="connsiteY5326" fmla="*/ 412087 h 1281393"/>
                <a:gd name="connsiteX5327" fmla="*/ 334743 w 1534277"/>
                <a:gd name="connsiteY5327" fmla="*/ 455750 h 1281393"/>
                <a:gd name="connsiteX5328" fmla="*/ 341579 w 1534277"/>
                <a:gd name="connsiteY5328" fmla="*/ 451554 h 1281393"/>
                <a:gd name="connsiteX5329" fmla="*/ 338783 w 1534277"/>
                <a:gd name="connsiteY5329" fmla="*/ 439590 h 1281393"/>
                <a:gd name="connsiteX5330" fmla="*/ 349504 w 1534277"/>
                <a:gd name="connsiteY5330" fmla="*/ 460256 h 1281393"/>
                <a:gd name="connsiteX5331" fmla="*/ 302734 w 1534277"/>
                <a:gd name="connsiteY5331" fmla="*/ 451244 h 1281393"/>
                <a:gd name="connsiteX5332" fmla="*/ 294343 w 1534277"/>
                <a:gd name="connsiteY5332" fmla="*/ 433996 h 1281393"/>
                <a:gd name="connsiteX5333" fmla="*/ 288905 w 1534277"/>
                <a:gd name="connsiteY5333" fmla="*/ 433841 h 1281393"/>
                <a:gd name="connsiteX5334" fmla="*/ 281602 w 1534277"/>
                <a:gd name="connsiteY5334" fmla="*/ 421410 h 1281393"/>
                <a:gd name="connsiteX5335" fmla="*/ 261247 w 1534277"/>
                <a:gd name="connsiteY5335" fmla="*/ 382720 h 1281393"/>
                <a:gd name="connsiteX5336" fmla="*/ 255808 w 1534277"/>
                <a:gd name="connsiteY5336" fmla="*/ 385051 h 1281393"/>
                <a:gd name="connsiteX5337" fmla="*/ 276319 w 1534277"/>
                <a:gd name="connsiteY5337" fmla="*/ 425295 h 1281393"/>
                <a:gd name="connsiteX5338" fmla="*/ 286885 w 1534277"/>
                <a:gd name="connsiteY5338" fmla="*/ 445494 h 1281393"/>
                <a:gd name="connsiteX5339" fmla="*/ 280669 w 1534277"/>
                <a:gd name="connsiteY5339" fmla="*/ 442853 h 1281393"/>
                <a:gd name="connsiteX5340" fmla="*/ 276163 w 1534277"/>
                <a:gd name="connsiteY5340" fmla="*/ 440522 h 1281393"/>
                <a:gd name="connsiteX5341" fmla="*/ 275853 w 1534277"/>
                <a:gd name="connsiteY5341" fmla="*/ 440367 h 1281393"/>
                <a:gd name="connsiteX5342" fmla="*/ 271502 w 1534277"/>
                <a:gd name="connsiteY5342" fmla="*/ 432442 h 1281393"/>
                <a:gd name="connsiteX5343" fmla="*/ 263888 w 1534277"/>
                <a:gd name="connsiteY5343" fmla="*/ 418147 h 1281393"/>
                <a:gd name="connsiteX5344" fmla="*/ 253944 w 1534277"/>
                <a:gd name="connsiteY5344" fmla="*/ 395461 h 1281393"/>
                <a:gd name="connsiteX5345" fmla="*/ 239648 w 1534277"/>
                <a:gd name="connsiteY5345" fmla="*/ 351643 h 1281393"/>
                <a:gd name="connsiteX5346" fmla="*/ 236541 w 1534277"/>
                <a:gd name="connsiteY5346" fmla="*/ 353042 h 1281393"/>
                <a:gd name="connsiteX5347" fmla="*/ 241358 w 1534277"/>
                <a:gd name="connsiteY5347" fmla="*/ 369046 h 1281393"/>
                <a:gd name="connsiteX5348" fmla="*/ 231258 w 1534277"/>
                <a:gd name="connsiteY5348" fmla="*/ 351799 h 1281393"/>
                <a:gd name="connsiteX5349" fmla="*/ 226441 w 1534277"/>
                <a:gd name="connsiteY5349" fmla="*/ 355683 h 1281393"/>
                <a:gd name="connsiteX5350" fmla="*/ 243533 w 1534277"/>
                <a:gd name="connsiteY5350" fmla="*/ 388624 h 1281393"/>
                <a:gd name="connsiteX5351" fmla="*/ 257828 w 1534277"/>
                <a:gd name="connsiteY5351" fmla="*/ 422498 h 1281393"/>
                <a:gd name="connsiteX5352" fmla="*/ 260159 w 1534277"/>
                <a:gd name="connsiteY5352" fmla="*/ 424362 h 1281393"/>
                <a:gd name="connsiteX5353" fmla="*/ 261557 w 1534277"/>
                <a:gd name="connsiteY5353" fmla="*/ 427625 h 1281393"/>
                <a:gd name="connsiteX5354" fmla="*/ 264510 w 1534277"/>
                <a:gd name="connsiteY5354" fmla="*/ 434151 h 1281393"/>
                <a:gd name="connsiteX5355" fmla="*/ 209349 w 1534277"/>
                <a:gd name="connsiteY5355" fmla="*/ 341388 h 1281393"/>
                <a:gd name="connsiteX5356" fmla="*/ 221624 w 1534277"/>
                <a:gd name="connsiteY5356" fmla="*/ 400278 h 1281393"/>
                <a:gd name="connsiteX5357" fmla="*/ 458116 w 1534277"/>
                <a:gd name="connsiteY5357" fmla="*/ 491332 h 1281393"/>
                <a:gd name="connsiteX5358" fmla="*/ 514831 w 1534277"/>
                <a:gd name="connsiteY5358" fmla="*/ 512930 h 1281393"/>
                <a:gd name="connsiteX5359" fmla="*/ 564398 w 1534277"/>
                <a:gd name="connsiteY5359" fmla="*/ 537636 h 1281393"/>
                <a:gd name="connsiteX5360" fmla="*/ 495874 w 1534277"/>
                <a:gd name="connsiteY5360" fmla="*/ 484340 h 1281393"/>
                <a:gd name="connsiteX5361" fmla="*/ 360692 w 1534277"/>
                <a:gd name="connsiteY5361" fmla="*/ 461810 h 1281393"/>
                <a:gd name="connsiteX5362" fmla="*/ 351835 w 1534277"/>
                <a:gd name="connsiteY5362" fmla="*/ 431355 h 1281393"/>
                <a:gd name="connsiteX5363" fmla="*/ 366441 w 1534277"/>
                <a:gd name="connsiteY5363" fmla="*/ 434928 h 1281393"/>
                <a:gd name="connsiteX5364" fmla="*/ 382134 w 1534277"/>
                <a:gd name="connsiteY5364" fmla="*/ 463830 h 1281393"/>
                <a:gd name="connsiteX5365" fmla="*/ 360692 w 1534277"/>
                <a:gd name="connsiteY5365" fmla="*/ 461810 h 1281393"/>
                <a:gd name="connsiteX5366" fmla="*/ 406840 w 1534277"/>
                <a:gd name="connsiteY5366" fmla="*/ 466005 h 1281393"/>
                <a:gd name="connsiteX5367" fmla="*/ 400470 w 1534277"/>
                <a:gd name="connsiteY5367" fmla="*/ 439590 h 1281393"/>
                <a:gd name="connsiteX5368" fmla="*/ 400625 w 1534277"/>
                <a:gd name="connsiteY5368" fmla="*/ 439590 h 1281393"/>
                <a:gd name="connsiteX5369" fmla="*/ 419426 w 1534277"/>
                <a:gd name="connsiteY5369" fmla="*/ 467403 h 1281393"/>
                <a:gd name="connsiteX5370" fmla="*/ 406840 w 1534277"/>
                <a:gd name="connsiteY5370" fmla="*/ 466005 h 1281393"/>
                <a:gd name="connsiteX5371" fmla="*/ 431546 w 1534277"/>
                <a:gd name="connsiteY5371" fmla="*/ 468802 h 1281393"/>
                <a:gd name="connsiteX5372" fmla="*/ 430924 w 1534277"/>
                <a:gd name="connsiteY5372" fmla="*/ 467870 h 1281393"/>
                <a:gd name="connsiteX5373" fmla="*/ 411036 w 1534277"/>
                <a:gd name="connsiteY5373" fmla="*/ 439901 h 1281393"/>
                <a:gd name="connsiteX5374" fmla="*/ 418028 w 1534277"/>
                <a:gd name="connsiteY5374" fmla="*/ 439901 h 1281393"/>
                <a:gd name="connsiteX5375" fmla="*/ 430458 w 1534277"/>
                <a:gd name="connsiteY5375" fmla="*/ 457459 h 1281393"/>
                <a:gd name="connsiteX5376" fmla="*/ 438383 w 1534277"/>
                <a:gd name="connsiteY5376" fmla="*/ 469889 h 1281393"/>
                <a:gd name="connsiteX5377" fmla="*/ 431546 w 1534277"/>
                <a:gd name="connsiteY5377" fmla="*/ 468802 h 1281393"/>
                <a:gd name="connsiteX5378" fmla="*/ 447550 w 1534277"/>
                <a:gd name="connsiteY5378" fmla="*/ 471443 h 1281393"/>
                <a:gd name="connsiteX5379" fmla="*/ 425952 w 1534277"/>
                <a:gd name="connsiteY5379" fmla="*/ 440056 h 1281393"/>
                <a:gd name="connsiteX5380" fmla="*/ 436674 w 1534277"/>
                <a:gd name="connsiteY5380" fmla="*/ 439124 h 1281393"/>
                <a:gd name="connsiteX5381" fmla="*/ 452989 w 1534277"/>
                <a:gd name="connsiteY5381" fmla="*/ 471443 h 1281393"/>
                <a:gd name="connsiteX5382" fmla="*/ 453766 w 1534277"/>
                <a:gd name="connsiteY5382" fmla="*/ 472531 h 1281393"/>
                <a:gd name="connsiteX5383" fmla="*/ 447550 w 1534277"/>
                <a:gd name="connsiteY5383" fmla="*/ 471443 h 1281393"/>
                <a:gd name="connsiteX5384" fmla="*/ 458272 w 1534277"/>
                <a:gd name="connsiteY5384" fmla="*/ 473463 h 1281393"/>
                <a:gd name="connsiteX5385" fmla="*/ 460447 w 1534277"/>
                <a:gd name="connsiteY5385" fmla="*/ 468025 h 1281393"/>
                <a:gd name="connsiteX5386" fmla="*/ 445375 w 1534277"/>
                <a:gd name="connsiteY5386" fmla="*/ 438502 h 1281393"/>
                <a:gd name="connsiteX5387" fmla="*/ 463866 w 1534277"/>
                <a:gd name="connsiteY5387" fmla="*/ 435395 h 1281393"/>
                <a:gd name="connsiteX5388" fmla="*/ 473033 w 1534277"/>
                <a:gd name="connsiteY5388" fmla="*/ 462276 h 1281393"/>
                <a:gd name="connsiteX5389" fmla="*/ 479093 w 1534277"/>
                <a:gd name="connsiteY5389" fmla="*/ 464606 h 1281393"/>
                <a:gd name="connsiteX5390" fmla="*/ 481424 w 1534277"/>
                <a:gd name="connsiteY5390" fmla="*/ 458547 h 1281393"/>
                <a:gd name="connsiteX5391" fmla="*/ 487484 w 1534277"/>
                <a:gd name="connsiteY5391" fmla="*/ 470666 h 1281393"/>
                <a:gd name="connsiteX5392" fmla="*/ 494942 w 1534277"/>
                <a:gd name="connsiteY5392" fmla="*/ 483719 h 1281393"/>
                <a:gd name="connsiteX5393" fmla="*/ 495253 w 1534277"/>
                <a:gd name="connsiteY5393" fmla="*/ 484185 h 1281393"/>
                <a:gd name="connsiteX5394" fmla="*/ 458272 w 1534277"/>
                <a:gd name="connsiteY5394" fmla="*/ 473463 h 1281393"/>
                <a:gd name="connsiteX5395" fmla="*/ 532700 w 1534277"/>
                <a:gd name="connsiteY5395" fmla="*/ 588757 h 1281393"/>
                <a:gd name="connsiteX5396" fmla="*/ 478472 w 1534277"/>
                <a:gd name="connsiteY5396" fmla="*/ 569956 h 1281393"/>
                <a:gd name="connsiteX5397" fmla="*/ 473344 w 1534277"/>
                <a:gd name="connsiteY5397" fmla="*/ 577104 h 1281393"/>
                <a:gd name="connsiteX5398" fmla="*/ 531768 w 1534277"/>
                <a:gd name="connsiteY5398" fmla="*/ 597459 h 1281393"/>
                <a:gd name="connsiteX5399" fmla="*/ 536585 w 1534277"/>
                <a:gd name="connsiteY5399" fmla="*/ 593574 h 1281393"/>
                <a:gd name="connsiteX5400" fmla="*/ 532700 w 1534277"/>
                <a:gd name="connsiteY5400" fmla="*/ 588757 h 1281393"/>
                <a:gd name="connsiteX5401" fmla="*/ 478005 w 1534277"/>
                <a:gd name="connsiteY5401" fmla="*/ 624961 h 1281393"/>
                <a:gd name="connsiteX5402" fmla="*/ 420203 w 1534277"/>
                <a:gd name="connsiteY5402" fmla="*/ 589845 h 1281393"/>
                <a:gd name="connsiteX5403" fmla="*/ 417406 w 1534277"/>
                <a:gd name="connsiteY5403" fmla="*/ 593729 h 1281393"/>
                <a:gd name="connsiteX5404" fmla="*/ 475675 w 1534277"/>
                <a:gd name="connsiteY5404" fmla="*/ 629778 h 1281393"/>
                <a:gd name="connsiteX5405" fmla="*/ 535186 w 1534277"/>
                <a:gd name="connsiteY5405" fmla="*/ 660389 h 1281393"/>
                <a:gd name="connsiteX5406" fmla="*/ 537051 w 1534277"/>
                <a:gd name="connsiteY5406" fmla="*/ 656970 h 1281393"/>
                <a:gd name="connsiteX5407" fmla="*/ 478005 w 1534277"/>
                <a:gd name="connsiteY5407" fmla="*/ 624961 h 1281393"/>
                <a:gd name="connsiteX5408" fmla="*/ 442423 w 1534277"/>
                <a:gd name="connsiteY5408" fmla="*/ 364695 h 1281393"/>
                <a:gd name="connsiteX5409" fmla="*/ 481579 w 1534277"/>
                <a:gd name="connsiteY5409" fmla="*/ 365938 h 1281393"/>
                <a:gd name="connsiteX5410" fmla="*/ 480492 w 1534277"/>
                <a:gd name="connsiteY5410" fmla="*/ 358946 h 1281393"/>
                <a:gd name="connsiteX5411" fmla="*/ 444443 w 1534277"/>
                <a:gd name="connsiteY5411" fmla="*/ 357392 h 1281393"/>
                <a:gd name="connsiteX5412" fmla="*/ 411657 w 1534277"/>
                <a:gd name="connsiteY5412" fmla="*/ 342320 h 1281393"/>
                <a:gd name="connsiteX5413" fmla="*/ 407306 w 1534277"/>
                <a:gd name="connsiteY5413" fmla="*/ 348380 h 1281393"/>
                <a:gd name="connsiteX5414" fmla="*/ 442423 w 1534277"/>
                <a:gd name="connsiteY5414" fmla="*/ 364695 h 1281393"/>
                <a:gd name="connsiteX5415" fmla="*/ 507528 w 1534277"/>
                <a:gd name="connsiteY5415" fmla="*/ 672198 h 1281393"/>
                <a:gd name="connsiteX5416" fmla="*/ 503799 w 1534277"/>
                <a:gd name="connsiteY5416" fmla="*/ 674995 h 1281393"/>
                <a:gd name="connsiteX5417" fmla="*/ 501002 w 1534277"/>
                <a:gd name="connsiteY5417" fmla="*/ 697370 h 1281393"/>
                <a:gd name="connsiteX5418" fmla="*/ 503954 w 1534277"/>
                <a:gd name="connsiteY5418" fmla="*/ 700944 h 1281393"/>
                <a:gd name="connsiteX5419" fmla="*/ 507528 w 1534277"/>
                <a:gd name="connsiteY5419" fmla="*/ 697991 h 1281393"/>
                <a:gd name="connsiteX5420" fmla="*/ 510325 w 1534277"/>
                <a:gd name="connsiteY5420" fmla="*/ 675772 h 1281393"/>
                <a:gd name="connsiteX5421" fmla="*/ 507528 w 1534277"/>
                <a:gd name="connsiteY5421" fmla="*/ 672198 h 1281393"/>
                <a:gd name="connsiteX5422" fmla="*/ 461069 w 1534277"/>
                <a:gd name="connsiteY5422" fmla="*/ 640810 h 1281393"/>
                <a:gd name="connsiteX5423" fmla="*/ 453144 w 1534277"/>
                <a:gd name="connsiteY5423" fmla="*/ 678568 h 1281393"/>
                <a:gd name="connsiteX5424" fmla="*/ 452057 w 1534277"/>
                <a:gd name="connsiteY5424" fmla="*/ 683385 h 1281393"/>
                <a:gd name="connsiteX5425" fmla="*/ 434654 w 1534277"/>
                <a:gd name="connsiteY5425" fmla="*/ 681210 h 1281393"/>
                <a:gd name="connsiteX5426" fmla="*/ 436674 w 1534277"/>
                <a:gd name="connsiteY5426" fmla="*/ 665206 h 1281393"/>
                <a:gd name="connsiteX5427" fmla="*/ 429992 w 1534277"/>
                <a:gd name="connsiteY5427" fmla="*/ 664429 h 1281393"/>
                <a:gd name="connsiteX5428" fmla="*/ 427972 w 1534277"/>
                <a:gd name="connsiteY5428" fmla="*/ 678879 h 1281393"/>
                <a:gd name="connsiteX5429" fmla="*/ 413366 w 1534277"/>
                <a:gd name="connsiteY5429" fmla="*/ 671732 h 1281393"/>
                <a:gd name="connsiteX5430" fmla="*/ 413366 w 1534277"/>
                <a:gd name="connsiteY5430" fmla="*/ 670022 h 1281393"/>
                <a:gd name="connsiteX5431" fmla="*/ 410259 w 1534277"/>
                <a:gd name="connsiteY5431" fmla="*/ 624495 h 1281393"/>
                <a:gd name="connsiteX5432" fmla="*/ 454387 w 1534277"/>
                <a:gd name="connsiteY5432" fmla="*/ 651066 h 1281393"/>
                <a:gd name="connsiteX5433" fmla="*/ 456873 w 1534277"/>
                <a:gd name="connsiteY5433" fmla="*/ 646560 h 1281393"/>
                <a:gd name="connsiteX5434" fmla="*/ 409637 w 1534277"/>
                <a:gd name="connsiteY5434" fmla="*/ 618280 h 1281393"/>
                <a:gd name="connsiteX5435" fmla="*/ 409016 w 1534277"/>
                <a:gd name="connsiteY5435" fmla="*/ 612220 h 1281393"/>
                <a:gd name="connsiteX5436" fmla="*/ 403888 w 1534277"/>
                <a:gd name="connsiteY5436" fmla="*/ 612997 h 1281393"/>
                <a:gd name="connsiteX5437" fmla="*/ 404043 w 1534277"/>
                <a:gd name="connsiteY5437" fmla="*/ 614551 h 1281393"/>
                <a:gd name="connsiteX5438" fmla="*/ 388039 w 1534277"/>
                <a:gd name="connsiteY5438" fmla="*/ 604140 h 1281393"/>
                <a:gd name="connsiteX5439" fmla="*/ 385242 w 1534277"/>
                <a:gd name="connsiteY5439" fmla="*/ 607869 h 1281393"/>
                <a:gd name="connsiteX5440" fmla="*/ 404665 w 1534277"/>
                <a:gd name="connsiteY5440" fmla="*/ 620611 h 1281393"/>
                <a:gd name="connsiteX5441" fmla="*/ 406996 w 1534277"/>
                <a:gd name="connsiteY5441" fmla="*/ 667225 h 1281393"/>
                <a:gd name="connsiteX5442" fmla="*/ 377939 w 1534277"/>
                <a:gd name="connsiteY5442" fmla="*/ 642675 h 1281393"/>
                <a:gd name="connsiteX5443" fmla="*/ 375919 w 1534277"/>
                <a:gd name="connsiteY5443" fmla="*/ 640500 h 1281393"/>
                <a:gd name="connsiteX5444" fmla="*/ 375608 w 1534277"/>
                <a:gd name="connsiteY5444" fmla="*/ 633041 h 1281393"/>
                <a:gd name="connsiteX5445" fmla="*/ 369082 w 1534277"/>
                <a:gd name="connsiteY5445" fmla="*/ 633197 h 1281393"/>
                <a:gd name="connsiteX5446" fmla="*/ 337695 w 1534277"/>
                <a:gd name="connsiteY5446" fmla="*/ 598857 h 1281393"/>
                <a:gd name="connsiteX5447" fmla="*/ 335675 w 1534277"/>
                <a:gd name="connsiteY5447" fmla="*/ 582542 h 1281393"/>
                <a:gd name="connsiteX5448" fmla="*/ 330392 w 1534277"/>
                <a:gd name="connsiteY5448" fmla="*/ 583319 h 1281393"/>
                <a:gd name="connsiteX5449" fmla="*/ 331480 w 1534277"/>
                <a:gd name="connsiteY5449" fmla="*/ 592020 h 1281393"/>
                <a:gd name="connsiteX5450" fmla="*/ 318117 w 1534277"/>
                <a:gd name="connsiteY5450" fmla="*/ 578191 h 1281393"/>
                <a:gd name="connsiteX5451" fmla="*/ 315475 w 1534277"/>
                <a:gd name="connsiteY5451" fmla="*/ 580367 h 1281393"/>
                <a:gd name="connsiteX5452" fmla="*/ 332101 w 1534277"/>
                <a:gd name="connsiteY5452" fmla="*/ 598080 h 1281393"/>
                <a:gd name="connsiteX5453" fmla="*/ 337695 w 1534277"/>
                <a:gd name="connsiteY5453" fmla="*/ 652620 h 1281393"/>
                <a:gd name="connsiteX5454" fmla="*/ 321691 w 1534277"/>
                <a:gd name="connsiteY5454" fmla="*/ 635217 h 1281393"/>
                <a:gd name="connsiteX5455" fmla="*/ 318272 w 1534277"/>
                <a:gd name="connsiteY5455" fmla="*/ 588446 h 1281393"/>
                <a:gd name="connsiteX5456" fmla="*/ 312212 w 1534277"/>
                <a:gd name="connsiteY5456" fmla="*/ 589379 h 1281393"/>
                <a:gd name="connsiteX5457" fmla="*/ 314698 w 1534277"/>
                <a:gd name="connsiteY5457" fmla="*/ 627137 h 1281393"/>
                <a:gd name="connsiteX5458" fmla="*/ 290614 w 1534277"/>
                <a:gd name="connsiteY5458" fmla="*/ 597303 h 1281393"/>
                <a:gd name="connsiteX5459" fmla="*/ 291391 w 1534277"/>
                <a:gd name="connsiteY5459" fmla="*/ 574773 h 1281393"/>
                <a:gd name="connsiteX5460" fmla="*/ 284399 w 1534277"/>
                <a:gd name="connsiteY5460" fmla="*/ 573841 h 1281393"/>
                <a:gd name="connsiteX5461" fmla="*/ 283777 w 1534277"/>
                <a:gd name="connsiteY5461" fmla="*/ 588446 h 1281393"/>
                <a:gd name="connsiteX5462" fmla="*/ 267151 w 1534277"/>
                <a:gd name="connsiteY5462" fmla="*/ 566848 h 1281393"/>
                <a:gd name="connsiteX5463" fmla="*/ 262490 w 1534277"/>
                <a:gd name="connsiteY5463" fmla="*/ 568091 h 1281393"/>
                <a:gd name="connsiteX5464" fmla="*/ 264820 w 1534277"/>
                <a:gd name="connsiteY5464" fmla="*/ 550378 h 1281393"/>
                <a:gd name="connsiteX5465" fmla="*/ 259693 w 1534277"/>
                <a:gd name="connsiteY5465" fmla="*/ 549756 h 1281393"/>
                <a:gd name="connsiteX5466" fmla="*/ 252234 w 1534277"/>
                <a:gd name="connsiteY5466" fmla="*/ 602742 h 1281393"/>
                <a:gd name="connsiteX5467" fmla="*/ 234210 w 1534277"/>
                <a:gd name="connsiteY5467" fmla="*/ 575394 h 1281393"/>
                <a:gd name="connsiteX5468" fmla="*/ 234365 w 1534277"/>
                <a:gd name="connsiteY5468" fmla="*/ 574151 h 1281393"/>
                <a:gd name="connsiteX5469" fmla="*/ 228461 w 1534277"/>
                <a:gd name="connsiteY5469" fmla="*/ 573374 h 1281393"/>
                <a:gd name="connsiteX5470" fmla="*/ 226130 w 1534277"/>
                <a:gd name="connsiteY5470" fmla="*/ 596837 h 1281393"/>
                <a:gd name="connsiteX5471" fmla="*/ 206397 w 1534277"/>
                <a:gd name="connsiteY5471" fmla="*/ 554884 h 1281393"/>
                <a:gd name="connsiteX5472" fmla="*/ 208727 w 1534277"/>
                <a:gd name="connsiteY5472" fmla="*/ 530955 h 1281393"/>
                <a:gd name="connsiteX5473" fmla="*/ 203444 w 1534277"/>
                <a:gd name="connsiteY5473" fmla="*/ 530333 h 1281393"/>
                <a:gd name="connsiteX5474" fmla="*/ 202046 w 1534277"/>
                <a:gd name="connsiteY5474" fmla="*/ 546027 h 1281393"/>
                <a:gd name="connsiteX5475" fmla="*/ 200647 w 1534277"/>
                <a:gd name="connsiteY5475" fmla="*/ 543386 h 1281393"/>
                <a:gd name="connsiteX5476" fmla="*/ 196763 w 1534277"/>
                <a:gd name="connsiteY5476" fmla="*/ 545250 h 1281393"/>
                <a:gd name="connsiteX5477" fmla="*/ 201114 w 1534277"/>
                <a:gd name="connsiteY5477" fmla="*/ 553641 h 1281393"/>
                <a:gd name="connsiteX5478" fmla="*/ 196607 w 1534277"/>
                <a:gd name="connsiteY5478" fmla="*/ 597303 h 1281393"/>
                <a:gd name="connsiteX5479" fmla="*/ 193655 w 1534277"/>
                <a:gd name="connsiteY5479" fmla="*/ 589534 h 1281393"/>
                <a:gd name="connsiteX5480" fmla="*/ 181846 w 1534277"/>
                <a:gd name="connsiteY5480" fmla="*/ 553330 h 1281393"/>
                <a:gd name="connsiteX5481" fmla="*/ 186508 w 1534277"/>
                <a:gd name="connsiteY5481" fmla="*/ 528158 h 1281393"/>
                <a:gd name="connsiteX5482" fmla="*/ 180914 w 1534277"/>
                <a:gd name="connsiteY5482" fmla="*/ 527381 h 1281393"/>
                <a:gd name="connsiteX5483" fmla="*/ 178583 w 1534277"/>
                <a:gd name="connsiteY5483" fmla="*/ 541676 h 1281393"/>
                <a:gd name="connsiteX5484" fmla="*/ 164288 w 1534277"/>
                <a:gd name="connsiteY5484" fmla="*/ 493663 h 1281393"/>
                <a:gd name="connsiteX5485" fmla="*/ 166308 w 1534277"/>
                <a:gd name="connsiteY5485" fmla="*/ 483719 h 1281393"/>
                <a:gd name="connsiteX5486" fmla="*/ 162423 w 1534277"/>
                <a:gd name="connsiteY5486" fmla="*/ 483252 h 1281393"/>
                <a:gd name="connsiteX5487" fmla="*/ 161802 w 1534277"/>
                <a:gd name="connsiteY5487" fmla="*/ 485894 h 1281393"/>
                <a:gd name="connsiteX5488" fmla="*/ 161025 w 1534277"/>
                <a:gd name="connsiteY5488" fmla="*/ 483252 h 1281393"/>
                <a:gd name="connsiteX5489" fmla="*/ 155431 w 1534277"/>
                <a:gd name="connsiteY5489" fmla="*/ 485894 h 1281393"/>
                <a:gd name="connsiteX5490" fmla="*/ 159160 w 1534277"/>
                <a:gd name="connsiteY5490" fmla="*/ 497703 h 1281393"/>
                <a:gd name="connsiteX5491" fmla="*/ 152323 w 1534277"/>
                <a:gd name="connsiteY5491" fmla="*/ 528313 h 1281393"/>
                <a:gd name="connsiteX5492" fmla="*/ 144244 w 1534277"/>
                <a:gd name="connsiteY5492" fmla="*/ 479679 h 1281393"/>
                <a:gd name="connsiteX5493" fmla="*/ 148283 w 1534277"/>
                <a:gd name="connsiteY5493" fmla="*/ 461810 h 1281393"/>
                <a:gd name="connsiteX5494" fmla="*/ 142379 w 1534277"/>
                <a:gd name="connsiteY5494" fmla="*/ 461188 h 1281393"/>
                <a:gd name="connsiteX5495" fmla="*/ 141913 w 1534277"/>
                <a:gd name="connsiteY5495" fmla="*/ 463363 h 1281393"/>
                <a:gd name="connsiteX5496" fmla="*/ 137251 w 1534277"/>
                <a:gd name="connsiteY5496" fmla="*/ 437104 h 1281393"/>
                <a:gd name="connsiteX5497" fmla="*/ 136008 w 1534277"/>
                <a:gd name="connsiteY5497" fmla="*/ 435550 h 1281393"/>
                <a:gd name="connsiteX5498" fmla="*/ 138339 w 1534277"/>
                <a:gd name="connsiteY5498" fmla="*/ 428558 h 1281393"/>
                <a:gd name="connsiteX5499" fmla="*/ 134454 w 1534277"/>
                <a:gd name="connsiteY5499" fmla="*/ 427159 h 1281393"/>
                <a:gd name="connsiteX5500" fmla="*/ 112235 w 1534277"/>
                <a:gd name="connsiteY5500" fmla="*/ 491332 h 1281393"/>
                <a:gd name="connsiteX5501" fmla="*/ 105087 w 1534277"/>
                <a:gd name="connsiteY5501" fmla="*/ 441454 h 1281393"/>
                <a:gd name="connsiteX5502" fmla="*/ 126375 w 1534277"/>
                <a:gd name="connsiteY5502" fmla="*/ 389712 h 1281393"/>
                <a:gd name="connsiteX5503" fmla="*/ 121868 w 1534277"/>
                <a:gd name="connsiteY5503" fmla="*/ 387847 h 1281393"/>
                <a:gd name="connsiteX5504" fmla="*/ 103689 w 1534277"/>
                <a:gd name="connsiteY5504" fmla="*/ 430578 h 1281393"/>
                <a:gd name="connsiteX5505" fmla="*/ 99338 w 1534277"/>
                <a:gd name="connsiteY5505" fmla="*/ 392509 h 1281393"/>
                <a:gd name="connsiteX5506" fmla="*/ 96696 w 1534277"/>
                <a:gd name="connsiteY5506" fmla="*/ 390178 h 1281393"/>
                <a:gd name="connsiteX5507" fmla="*/ 106330 w 1534277"/>
                <a:gd name="connsiteY5507" fmla="*/ 364074 h 1281393"/>
                <a:gd name="connsiteX5508" fmla="*/ 102756 w 1534277"/>
                <a:gd name="connsiteY5508" fmla="*/ 362675 h 1281393"/>
                <a:gd name="connsiteX5509" fmla="*/ 79138 w 1534277"/>
                <a:gd name="connsiteY5509" fmla="*/ 431044 h 1281393"/>
                <a:gd name="connsiteX5510" fmla="*/ 74788 w 1534277"/>
                <a:gd name="connsiteY5510" fmla="*/ 389246 h 1281393"/>
                <a:gd name="connsiteX5511" fmla="*/ 84887 w 1534277"/>
                <a:gd name="connsiteY5511" fmla="*/ 367337 h 1281393"/>
                <a:gd name="connsiteX5512" fmla="*/ 81003 w 1534277"/>
                <a:gd name="connsiteY5512" fmla="*/ 365783 h 1281393"/>
                <a:gd name="connsiteX5513" fmla="*/ 74011 w 1534277"/>
                <a:gd name="connsiteY5513" fmla="*/ 381166 h 1281393"/>
                <a:gd name="connsiteX5514" fmla="*/ 71369 w 1534277"/>
                <a:gd name="connsiteY5514" fmla="*/ 352576 h 1281393"/>
                <a:gd name="connsiteX5515" fmla="*/ 65465 w 1534277"/>
                <a:gd name="connsiteY5515" fmla="*/ 353508 h 1281393"/>
                <a:gd name="connsiteX5516" fmla="*/ 69038 w 1534277"/>
                <a:gd name="connsiteY5516" fmla="*/ 391421 h 1281393"/>
                <a:gd name="connsiteX5517" fmla="*/ 58006 w 1534277"/>
                <a:gd name="connsiteY5517" fmla="*/ 417992 h 1281393"/>
                <a:gd name="connsiteX5518" fmla="*/ 50392 w 1534277"/>
                <a:gd name="connsiteY5518" fmla="*/ 471909 h 1281393"/>
                <a:gd name="connsiteX5519" fmla="*/ 53655 w 1534277"/>
                <a:gd name="connsiteY5519" fmla="*/ 471443 h 1281393"/>
                <a:gd name="connsiteX5520" fmla="*/ 69815 w 1534277"/>
                <a:gd name="connsiteY5520" fmla="*/ 399656 h 1281393"/>
                <a:gd name="connsiteX5521" fmla="*/ 75254 w 1534277"/>
                <a:gd name="connsiteY5521" fmla="*/ 446271 h 1281393"/>
                <a:gd name="connsiteX5522" fmla="*/ 70281 w 1534277"/>
                <a:gd name="connsiteY5522" fmla="*/ 484029 h 1281393"/>
                <a:gd name="connsiteX5523" fmla="*/ 75098 w 1534277"/>
                <a:gd name="connsiteY5523" fmla="*/ 484495 h 1281393"/>
                <a:gd name="connsiteX5524" fmla="*/ 77429 w 1534277"/>
                <a:gd name="connsiteY5524" fmla="*/ 460567 h 1281393"/>
                <a:gd name="connsiteX5525" fmla="*/ 86752 w 1534277"/>
                <a:gd name="connsiteY5525" fmla="*/ 505472 h 1281393"/>
                <a:gd name="connsiteX5526" fmla="*/ 87840 w 1534277"/>
                <a:gd name="connsiteY5526" fmla="*/ 519457 h 1281393"/>
                <a:gd name="connsiteX5527" fmla="*/ 91258 w 1534277"/>
                <a:gd name="connsiteY5527" fmla="*/ 521787 h 1281393"/>
                <a:gd name="connsiteX5528" fmla="*/ 99804 w 1534277"/>
                <a:gd name="connsiteY5528" fmla="*/ 547425 h 1281393"/>
                <a:gd name="connsiteX5529" fmla="*/ 103999 w 1534277"/>
                <a:gd name="connsiteY5529" fmla="*/ 580522 h 1281393"/>
                <a:gd name="connsiteX5530" fmla="*/ 108816 w 1534277"/>
                <a:gd name="connsiteY5530" fmla="*/ 579124 h 1281393"/>
                <a:gd name="connsiteX5531" fmla="*/ 105709 w 1534277"/>
                <a:gd name="connsiteY5531" fmla="*/ 557059 h 1281393"/>
                <a:gd name="connsiteX5532" fmla="*/ 108039 w 1534277"/>
                <a:gd name="connsiteY5532" fmla="*/ 553175 h 1281393"/>
                <a:gd name="connsiteX5533" fmla="*/ 105709 w 1534277"/>
                <a:gd name="connsiteY5533" fmla="*/ 546649 h 1281393"/>
                <a:gd name="connsiteX5534" fmla="*/ 110681 w 1534277"/>
                <a:gd name="connsiteY5534" fmla="*/ 514329 h 1281393"/>
                <a:gd name="connsiteX5535" fmla="*/ 119693 w 1534277"/>
                <a:gd name="connsiteY5535" fmla="*/ 548824 h 1281393"/>
                <a:gd name="connsiteX5536" fmla="*/ 123733 w 1534277"/>
                <a:gd name="connsiteY5536" fmla="*/ 608957 h 1281393"/>
                <a:gd name="connsiteX5537" fmla="*/ 128705 w 1534277"/>
                <a:gd name="connsiteY5537" fmla="*/ 607403 h 1281393"/>
                <a:gd name="connsiteX5538" fmla="*/ 125598 w 1534277"/>
                <a:gd name="connsiteY5538" fmla="*/ 567004 h 1281393"/>
                <a:gd name="connsiteX5539" fmla="*/ 145953 w 1534277"/>
                <a:gd name="connsiteY5539" fmla="*/ 610666 h 1281393"/>
                <a:gd name="connsiteX5540" fmla="*/ 146264 w 1534277"/>
                <a:gd name="connsiteY5540" fmla="*/ 614085 h 1281393"/>
                <a:gd name="connsiteX5541" fmla="*/ 148905 w 1534277"/>
                <a:gd name="connsiteY5541" fmla="*/ 616260 h 1281393"/>
                <a:gd name="connsiteX5542" fmla="*/ 149993 w 1534277"/>
                <a:gd name="connsiteY5542" fmla="*/ 618280 h 1281393"/>
                <a:gd name="connsiteX5543" fmla="*/ 154965 w 1534277"/>
                <a:gd name="connsiteY5543" fmla="*/ 614395 h 1281393"/>
                <a:gd name="connsiteX5544" fmla="*/ 150925 w 1534277"/>
                <a:gd name="connsiteY5544" fmla="*/ 607248 h 1281393"/>
                <a:gd name="connsiteX5545" fmla="*/ 151702 w 1534277"/>
                <a:gd name="connsiteY5545" fmla="*/ 552708 h 1281393"/>
                <a:gd name="connsiteX5546" fmla="*/ 166152 w 1534277"/>
                <a:gd name="connsiteY5546" fmla="*/ 598080 h 1281393"/>
                <a:gd name="connsiteX5547" fmla="*/ 164909 w 1534277"/>
                <a:gd name="connsiteY5547" fmla="*/ 634595 h 1281393"/>
                <a:gd name="connsiteX5548" fmla="*/ 176719 w 1534277"/>
                <a:gd name="connsiteY5548" fmla="*/ 658369 h 1281393"/>
                <a:gd name="connsiteX5549" fmla="*/ 179515 w 1534277"/>
                <a:gd name="connsiteY5549" fmla="*/ 655416 h 1281393"/>
                <a:gd name="connsiteX5550" fmla="*/ 171435 w 1534277"/>
                <a:gd name="connsiteY5550" fmla="*/ 629467 h 1281393"/>
                <a:gd name="connsiteX5551" fmla="*/ 171435 w 1534277"/>
                <a:gd name="connsiteY5551" fmla="*/ 610045 h 1281393"/>
                <a:gd name="connsiteX5552" fmla="*/ 195831 w 1534277"/>
                <a:gd name="connsiteY5552" fmla="*/ 648735 h 1281393"/>
                <a:gd name="connsiteX5553" fmla="*/ 200492 w 1534277"/>
                <a:gd name="connsiteY5553" fmla="*/ 647958 h 1281393"/>
                <a:gd name="connsiteX5554" fmla="*/ 202201 w 1534277"/>
                <a:gd name="connsiteY5554" fmla="*/ 653552 h 1281393"/>
                <a:gd name="connsiteX5555" fmla="*/ 208417 w 1534277"/>
                <a:gd name="connsiteY5555" fmla="*/ 650755 h 1281393"/>
                <a:gd name="connsiteX5556" fmla="*/ 203289 w 1534277"/>
                <a:gd name="connsiteY5556" fmla="*/ 629623 h 1281393"/>
                <a:gd name="connsiteX5557" fmla="*/ 221313 w 1534277"/>
                <a:gd name="connsiteY5557" fmla="*/ 660078 h 1281393"/>
                <a:gd name="connsiteX5558" fmla="*/ 231413 w 1534277"/>
                <a:gd name="connsiteY5558" fmla="*/ 693330 h 1281393"/>
                <a:gd name="connsiteX5559" fmla="*/ 235453 w 1534277"/>
                <a:gd name="connsiteY5559" fmla="*/ 690844 h 1281393"/>
                <a:gd name="connsiteX5560" fmla="*/ 229859 w 1534277"/>
                <a:gd name="connsiteY5560" fmla="*/ 670333 h 1281393"/>
                <a:gd name="connsiteX5561" fmla="*/ 249438 w 1534277"/>
                <a:gd name="connsiteY5561" fmla="*/ 688358 h 1281393"/>
                <a:gd name="connsiteX5562" fmla="*/ 254099 w 1534277"/>
                <a:gd name="connsiteY5562" fmla="*/ 686338 h 1281393"/>
                <a:gd name="connsiteX5563" fmla="*/ 259537 w 1534277"/>
                <a:gd name="connsiteY5563" fmla="*/ 701254 h 1281393"/>
                <a:gd name="connsiteX5564" fmla="*/ 266064 w 1534277"/>
                <a:gd name="connsiteY5564" fmla="*/ 698302 h 1281393"/>
                <a:gd name="connsiteX5565" fmla="*/ 256896 w 1534277"/>
                <a:gd name="connsiteY5565" fmla="*/ 662564 h 1281393"/>
                <a:gd name="connsiteX5566" fmla="*/ 279893 w 1534277"/>
                <a:gd name="connsiteY5566" fmla="*/ 689601 h 1281393"/>
                <a:gd name="connsiteX5567" fmla="*/ 279893 w 1534277"/>
                <a:gd name="connsiteY5567" fmla="*/ 689911 h 1281393"/>
                <a:gd name="connsiteX5568" fmla="*/ 288128 w 1534277"/>
                <a:gd name="connsiteY5568" fmla="*/ 719279 h 1281393"/>
                <a:gd name="connsiteX5569" fmla="*/ 293411 w 1534277"/>
                <a:gd name="connsiteY5569" fmla="*/ 717103 h 1281393"/>
                <a:gd name="connsiteX5570" fmla="*/ 290148 w 1534277"/>
                <a:gd name="connsiteY5570" fmla="*/ 703896 h 1281393"/>
                <a:gd name="connsiteX5571" fmla="*/ 289216 w 1534277"/>
                <a:gd name="connsiteY5571" fmla="*/ 698147 h 1281393"/>
                <a:gd name="connsiteX5572" fmla="*/ 299160 w 1534277"/>
                <a:gd name="connsiteY5572" fmla="*/ 705605 h 1281393"/>
                <a:gd name="connsiteX5573" fmla="*/ 302578 w 1534277"/>
                <a:gd name="connsiteY5573" fmla="*/ 700944 h 1281393"/>
                <a:gd name="connsiteX5574" fmla="*/ 288128 w 1534277"/>
                <a:gd name="connsiteY5574" fmla="*/ 689911 h 1281393"/>
                <a:gd name="connsiteX5575" fmla="*/ 287662 w 1534277"/>
                <a:gd name="connsiteY5575" fmla="*/ 686804 h 1281393"/>
                <a:gd name="connsiteX5576" fmla="*/ 286885 w 1534277"/>
                <a:gd name="connsiteY5576" fmla="*/ 663030 h 1281393"/>
                <a:gd name="connsiteX5577" fmla="*/ 316252 w 1534277"/>
                <a:gd name="connsiteY5577" fmla="*/ 694107 h 1281393"/>
                <a:gd name="connsiteX5578" fmla="*/ 315941 w 1534277"/>
                <a:gd name="connsiteY5578" fmla="*/ 718968 h 1281393"/>
                <a:gd name="connsiteX5579" fmla="*/ 321846 w 1534277"/>
                <a:gd name="connsiteY5579" fmla="*/ 719589 h 1281393"/>
                <a:gd name="connsiteX5580" fmla="*/ 324332 w 1534277"/>
                <a:gd name="connsiteY5580" fmla="*/ 700322 h 1281393"/>
                <a:gd name="connsiteX5581" fmla="*/ 351369 w 1534277"/>
                <a:gd name="connsiteY5581" fmla="*/ 717259 h 1281393"/>
                <a:gd name="connsiteX5582" fmla="*/ 353855 w 1534277"/>
                <a:gd name="connsiteY5582" fmla="*/ 710888 h 1281393"/>
                <a:gd name="connsiteX5583" fmla="*/ 324798 w 1534277"/>
                <a:gd name="connsiteY5583" fmla="*/ 692242 h 1281393"/>
                <a:gd name="connsiteX5584" fmla="*/ 322778 w 1534277"/>
                <a:gd name="connsiteY5584" fmla="*/ 654329 h 1281393"/>
                <a:gd name="connsiteX5585" fmla="*/ 322001 w 1534277"/>
                <a:gd name="connsiteY5585" fmla="*/ 644695 h 1281393"/>
                <a:gd name="connsiteX5586" fmla="*/ 337850 w 1534277"/>
                <a:gd name="connsiteY5586" fmla="*/ 661476 h 1281393"/>
                <a:gd name="connsiteX5587" fmla="*/ 340336 w 1534277"/>
                <a:gd name="connsiteY5587" fmla="*/ 693951 h 1281393"/>
                <a:gd name="connsiteX5588" fmla="*/ 346707 w 1534277"/>
                <a:gd name="connsiteY5588" fmla="*/ 693019 h 1281393"/>
                <a:gd name="connsiteX5589" fmla="*/ 344376 w 1534277"/>
                <a:gd name="connsiteY5589" fmla="*/ 667847 h 1281393"/>
                <a:gd name="connsiteX5590" fmla="*/ 370170 w 1534277"/>
                <a:gd name="connsiteY5590" fmla="*/ 689601 h 1281393"/>
                <a:gd name="connsiteX5591" fmla="*/ 370014 w 1534277"/>
                <a:gd name="connsiteY5591" fmla="*/ 721609 h 1281393"/>
                <a:gd name="connsiteX5592" fmla="*/ 378405 w 1534277"/>
                <a:gd name="connsiteY5592" fmla="*/ 722697 h 1281393"/>
                <a:gd name="connsiteX5593" fmla="*/ 378561 w 1534277"/>
                <a:gd name="connsiteY5593" fmla="*/ 711043 h 1281393"/>
                <a:gd name="connsiteX5594" fmla="*/ 378250 w 1534277"/>
                <a:gd name="connsiteY5594" fmla="*/ 710422 h 1281393"/>
                <a:gd name="connsiteX5595" fmla="*/ 377939 w 1534277"/>
                <a:gd name="connsiteY5595" fmla="*/ 694884 h 1281393"/>
                <a:gd name="connsiteX5596" fmla="*/ 401246 w 1534277"/>
                <a:gd name="connsiteY5596" fmla="*/ 708247 h 1281393"/>
                <a:gd name="connsiteX5597" fmla="*/ 397517 w 1534277"/>
                <a:gd name="connsiteY5597" fmla="*/ 721609 h 1281393"/>
                <a:gd name="connsiteX5598" fmla="*/ 404354 w 1534277"/>
                <a:gd name="connsiteY5598" fmla="*/ 724251 h 1281393"/>
                <a:gd name="connsiteX5599" fmla="*/ 409326 w 1534277"/>
                <a:gd name="connsiteY5599" fmla="*/ 711354 h 1281393"/>
                <a:gd name="connsiteX5600" fmla="*/ 410414 w 1534277"/>
                <a:gd name="connsiteY5600" fmla="*/ 705916 h 1281393"/>
                <a:gd name="connsiteX5601" fmla="*/ 411346 w 1534277"/>
                <a:gd name="connsiteY5601" fmla="*/ 699234 h 1281393"/>
                <a:gd name="connsiteX5602" fmla="*/ 412900 w 1534277"/>
                <a:gd name="connsiteY5602" fmla="*/ 676548 h 1281393"/>
                <a:gd name="connsiteX5603" fmla="*/ 426885 w 1534277"/>
                <a:gd name="connsiteY5603" fmla="*/ 683385 h 1281393"/>
                <a:gd name="connsiteX5604" fmla="*/ 423000 w 1534277"/>
                <a:gd name="connsiteY5604" fmla="*/ 702187 h 1281393"/>
                <a:gd name="connsiteX5605" fmla="*/ 426108 w 1534277"/>
                <a:gd name="connsiteY5605" fmla="*/ 706071 h 1281393"/>
                <a:gd name="connsiteX5606" fmla="*/ 430148 w 1534277"/>
                <a:gd name="connsiteY5606" fmla="*/ 702964 h 1281393"/>
                <a:gd name="connsiteX5607" fmla="*/ 433566 w 1534277"/>
                <a:gd name="connsiteY5607" fmla="*/ 685871 h 1281393"/>
                <a:gd name="connsiteX5608" fmla="*/ 450658 w 1534277"/>
                <a:gd name="connsiteY5608" fmla="*/ 688513 h 1281393"/>
                <a:gd name="connsiteX5609" fmla="*/ 448172 w 1534277"/>
                <a:gd name="connsiteY5609" fmla="*/ 714928 h 1281393"/>
                <a:gd name="connsiteX5610" fmla="*/ 452678 w 1534277"/>
                <a:gd name="connsiteY5610" fmla="*/ 714928 h 1281393"/>
                <a:gd name="connsiteX5611" fmla="*/ 460292 w 1534277"/>
                <a:gd name="connsiteY5611" fmla="*/ 677792 h 1281393"/>
                <a:gd name="connsiteX5612" fmla="*/ 467129 w 1534277"/>
                <a:gd name="connsiteY5612" fmla="*/ 640810 h 1281393"/>
                <a:gd name="connsiteX5613" fmla="*/ 461069 w 1534277"/>
                <a:gd name="connsiteY5613" fmla="*/ 640810 h 1281393"/>
                <a:gd name="connsiteX5614" fmla="*/ 108195 w 1534277"/>
                <a:gd name="connsiteY5614" fmla="*/ 505317 h 1281393"/>
                <a:gd name="connsiteX5615" fmla="*/ 101358 w 1534277"/>
                <a:gd name="connsiteY5615" fmla="*/ 534839 h 1281393"/>
                <a:gd name="connsiteX5616" fmla="*/ 92190 w 1534277"/>
                <a:gd name="connsiteY5616" fmla="*/ 504229 h 1281393"/>
                <a:gd name="connsiteX5617" fmla="*/ 100736 w 1534277"/>
                <a:gd name="connsiteY5617" fmla="*/ 454196 h 1281393"/>
                <a:gd name="connsiteX5618" fmla="*/ 108661 w 1534277"/>
                <a:gd name="connsiteY5618" fmla="*/ 503918 h 1281393"/>
                <a:gd name="connsiteX5619" fmla="*/ 108195 w 1534277"/>
                <a:gd name="connsiteY5619" fmla="*/ 505317 h 1281393"/>
                <a:gd name="connsiteX5620" fmla="*/ 99338 w 1534277"/>
                <a:gd name="connsiteY5620" fmla="*/ 442542 h 1281393"/>
                <a:gd name="connsiteX5621" fmla="*/ 87995 w 1534277"/>
                <a:gd name="connsiteY5621" fmla="*/ 484495 h 1281393"/>
                <a:gd name="connsiteX5622" fmla="*/ 80847 w 1534277"/>
                <a:gd name="connsiteY5622" fmla="*/ 443474 h 1281393"/>
                <a:gd name="connsiteX5623" fmla="*/ 94055 w 1534277"/>
                <a:gd name="connsiteY5623" fmla="*/ 397792 h 1281393"/>
                <a:gd name="connsiteX5624" fmla="*/ 99338 w 1534277"/>
                <a:gd name="connsiteY5624" fmla="*/ 442542 h 1281393"/>
                <a:gd name="connsiteX5625" fmla="*/ 114410 w 1534277"/>
                <a:gd name="connsiteY5625" fmla="*/ 501588 h 1281393"/>
                <a:gd name="connsiteX5626" fmla="*/ 133367 w 1534277"/>
                <a:gd name="connsiteY5626" fmla="*/ 443785 h 1281393"/>
                <a:gd name="connsiteX5627" fmla="*/ 138184 w 1534277"/>
                <a:gd name="connsiteY5627" fmla="*/ 475949 h 1281393"/>
                <a:gd name="connsiteX5628" fmla="*/ 122490 w 1534277"/>
                <a:gd name="connsiteY5628" fmla="*/ 536549 h 1281393"/>
                <a:gd name="connsiteX5629" fmla="*/ 114410 w 1534277"/>
                <a:gd name="connsiteY5629" fmla="*/ 501588 h 1281393"/>
                <a:gd name="connsiteX5630" fmla="*/ 144710 w 1534277"/>
                <a:gd name="connsiteY5630" fmla="*/ 595905 h 1281393"/>
                <a:gd name="connsiteX5631" fmla="*/ 126996 w 1534277"/>
                <a:gd name="connsiteY5631" fmla="*/ 552242 h 1281393"/>
                <a:gd name="connsiteX5632" fmla="*/ 129948 w 1534277"/>
                <a:gd name="connsiteY5632" fmla="*/ 534063 h 1281393"/>
                <a:gd name="connsiteX5633" fmla="*/ 140514 w 1534277"/>
                <a:gd name="connsiteY5633" fmla="*/ 492109 h 1281393"/>
                <a:gd name="connsiteX5634" fmla="*/ 149216 w 1534277"/>
                <a:gd name="connsiteY5634" fmla="*/ 541210 h 1281393"/>
                <a:gd name="connsiteX5635" fmla="*/ 144710 w 1534277"/>
                <a:gd name="connsiteY5635" fmla="*/ 595905 h 1281393"/>
                <a:gd name="connsiteX5636" fmla="*/ 168172 w 1534277"/>
                <a:gd name="connsiteY5636" fmla="*/ 588136 h 1281393"/>
                <a:gd name="connsiteX5637" fmla="*/ 154033 w 1534277"/>
                <a:gd name="connsiteY5637" fmla="*/ 539346 h 1281393"/>
                <a:gd name="connsiteX5638" fmla="*/ 160869 w 1534277"/>
                <a:gd name="connsiteY5638" fmla="*/ 505472 h 1281393"/>
                <a:gd name="connsiteX5639" fmla="*/ 175009 w 1534277"/>
                <a:gd name="connsiteY5639" fmla="*/ 554262 h 1281393"/>
                <a:gd name="connsiteX5640" fmla="*/ 168172 w 1534277"/>
                <a:gd name="connsiteY5640" fmla="*/ 588136 h 1281393"/>
                <a:gd name="connsiteX5641" fmla="*/ 199715 w 1534277"/>
                <a:gd name="connsiteY5641" fmla="*/ 644384 h 1281393"/>
                <a:gd name="connsiteX5642" fmla="*/ 172834 w 1534277"/>
                <a:gd name="connsiteY5642" fmla="*/ 599634 h 1281393"/>
                <a:gd name="connsiteX5643" fmla="*/ 173766 w 1534277"/>
                <a:gd name="connsiteY5643" fmla="*/ 592642 h 1281393"/>
                <a:gd name="connsiteX5644" fmla="*/ 178738 w 1534277"/>
                <a:gd name="connsiteY5644" fmla="*/ 565605 h 1281393"/>
                <a:gd name="connsiteX5645" fmla="*/ 189149 w 1534277"/>
                <a:gd name="connsiteY5645" fmla="*/ 596992 h 1281393"/>
                <a:gd name="connsiteX5646" fmla="*/ 195520 w 1534277"/>
                <a:gd name="connsiteY5646" fmla="*/ 613308 h 1281393"/>
                <a:gd name="connsiteX5647" fmla="*/ 199715 w 1534277"/>
                <a:gd name="connsiteY5647" fmla="*/ 644384 h 1281393"/>
                <a:gd name="connsiteX5648" fmla="*/ 221779 w 1534277"/>
                <a:gd name="connsiteY5648" fmla="*/ 635527 h 1281393"/>
                <a:gd name="connsiteX5649" fmla="*/ 221313 w 1534277"/>
                <a:gd name="connsiteY5649" fmla="*/ 648735 h 1281393"/>
                <a:gd name="connsiteX5650" fmla="*/ 201890 w 1534277"/>
                <a:gd name="connsiteY5650" fmla="*/ 611132 h 1281393"/>
                <a:gd name="connsiteX5651" fmla="*/ 205154 w 1534277"/>
                <a:gd name="connsiteY5651" fmla="*/ 562653 h 1281393"/>
                <a:gd name="connsiteX5652" fmla="*/ 224732 w 1534277"/>
                <a:gd name="connsiteY5652" fmla="*/ 604917 h 1281393"/>
                <a:gd name="connsiteX5653" fmla="*/ 221779 w 1534277"/>
                <a:gd name="connsiteY5653" fmla="*/ 635527 h 1281393"/>
                <a:gd name="connsiteX5654" fmla="*/ 253322 w 1534277"/>
                <a:gd name="connsiteY5654" fmla="*/ 684007 h 1281393"/>
                <a:gd name="connsiteX5655" fmla="*/ 253167 w 1534277"/>
                <a:gd name="connsiteY5655" fmla="*/ 683851 h 1281393"/>
                <a:gd name="connsiteX5656" fmla="*/ 228306 w 1534277"/>
                <a:gd name="connsiteY5656" fmla="*/ 658679 h 1281393"/>
                <a:gd name="connsiteX5657" fmla="*/ 229704 w 1534277"/>
                <a:gd name="connsiteY5657" fmla="*/ 615328 h 1281393"/>
                <a:gd name="connsiteX5658" fmla="*/ 249127 w 1534277"/>
                <a:gd name="connsiteY5658" fmla="*/ 651221 h 1281393"/>
                <a:gd name="connsiteX5659" fmla="*/ 253322 w 1534277"/>
                <a:gd name="connsiteY5659" fmla="*/ 684007 h 1281393"/>
                <a:gd name="connsiteX5660" fmla="*/ 249593 w 1534277"/>
                <a:gd name="connsiteY5660" fmla="*/ 628069 h 1281393"/>
                <a:gd name="connsiteX5661" fmla="*/ 248971 w 1534277"/>
                <a:gd name="connsiteY5661" fmla="*/ 641898 h 1281393"/>
                <a:gd name="connsiteX5662" fmla="*/ 230481 w 1534277"/>
                <a:gd name="connsiteY5662" fmla="*/ 607092 h 1281393"/>
                <a:gd name="connsiteX5663" fmla="*/ 232967 w 1534277"/>
                <a:gd name="connsiteY5663" fmla="*/ 584407 h 1281393"/>
                <a:gd name="connsiteX5664" fmla="*/ 250836 w 1534277"/>
                <a:gd name="connsiteY5664" fmla="*/ 611909 h 1281393"/>
                <a:gd name="connsiteX5665" fmla="*/ 249593 w 1534277"/>
                <a:gd name="connsiteY5665" fmla="*/ 628069 h 1281393"/>
                <a:gd name="connsiteX5666" fmla="*/ 279737 w 1534277"/>
                <a:gd name="connsiteY5666" fmla="*/ 682142 h 1281393"/>
                <a:gd name="connsiteX5667" fmla="*/ 256119 w 1534277"/>
                <a:gd name="connsiteY5667" fmla="*/ 652930 h 1281393"/>
                <a:gd name="connsiteX5668" fmla="*/ 256274 w 1534277"/>
                <a:gd name="connsiteY5668" fmla="*/ 624029 h 1281393"/>
                <a:gd name="connsiteX5669" fmla="*/ 256430 w 1534277"/>
                <a:gd name="connsiteY5669" fmla="*/ 620455 h 1281393"/>
                <a:gd name="connsiteX5670" fmla="*/ 279426 w 1534277"/>
                <a:gd name="connsiteY5670" fmla="*/ 653863 h 1281393"/>
                <a:gd name="connsiteX5671" fmla="*/ 279737 w 1534277"/>
                <a:gd name="connsiteY5671" fmla="*/ 682142 h 1281393"/>
                <a:gd name="connsiteX5672" fmla="*/ 279893 w 1534277"/>
                <a:gd name="connsiteY5672" fmla="*/ 644229 h 1281393"/>
                <a:gd name="connsiteX5673" fmla="*/ 257051 w 1534277"/>
                <a:gd name="connsiteY5673" fmla="*/ 610666 h 1281393"/>
                <a:gd name="connsiteX5674" fmla="*/ 261868 w 1534277"/>
                <a:gd name="connsiteY5674" fmla="*/ 568713 h 1281393"/>
                <a:gd name="connsiteX5675" fmla="*/ 262334 w 1534277"/>
                <a:gd name="connsiteY5675" fmla="*/ 569956 h 1281393"/>
                <a:gd name="connsiteX5676" fmla="*/ 282845 w 1534277"/>
                <a:gd name="connsiteY5676" fmla="*/ 596837 h 1281393"/>
                <a:gd name="connsiteX5677" fmla="*/ 279893 w 1534277"/>
                <a:gd name="connsiteY5677" fmla="*/ 644229 h 1281393"/>
                <a:gd name="connsiteX5678" fmla="*/ 316097 w 1534277"/>
                <a:gd name="connsiteY5678" fmla="*/ 653863 h 1281393"/>
                <a:gd name="connsiteX5679" fmla="*/ 316718 w 1534277"/>
                <a:gd name="connsiteY5679" fmla="*/ 686338 h 1281393"/>
                <a:gd name="connsiteX5680" fmla="*/ 287351 w 1534277"/>
                <a:gd name="connsiteY5680" fmla="*/ 654329 h 1281393"/>
                <a:gd name="connsiteX5681" fmla="*/ 287506 w 1534277"/>
                <a:gd name="connsiteY5681" fmla="*/ 647337 h 1281393"/>
                <a:gd name="connsiteX5682" fmla="*/ 289992 w 1534277"/>
                <a:gd name="connsiteY5682" fmla="*/ 605849 h 1281393"/>
                <a:gd name="connsiteX5683" fmla="*/ 315164 w 1534277"/>
                <a:gd name="connsiteY5683" fmla="*/ 637392 h 1281393"/>
                <a:gd name="connsiteX5684" fmla="*/ 316097 w 1534277"/>
                <a:gd name="connsiteY5684" fmla="*/ 653863 h 1281393"/>
                <a:gd name="connsiteX5685" fmla="*/ 370325 w 1534277"/>
                <a:gd name="connsiteY5685" fmla="*/ 677947 h 1281393"/>
                <a:gd name="connsiteX5686" fmla="*/ 370325 w 1534277"/>
                <a:gd name="connsiteY5686" fmla="*/ 681987 h 1281393"/>
                <a:gd name="connsiteX5687" fmla="*/ 343599 w 1534277"/>
                <a:gd name="connsiteY5687" fmla="*/ 658835 h 1281393"/>
                <a:gd name="connsiteX5688" fmla="*/ 338006 w 1534277"/>
                <a:gd name="connsiteY5688" fmla="*/ 604917 h 1281393"/>
                <a:gd name="connsiteX5689" fmla="*/ 368771 w 1534277"/>
                <a:gd name="connsiteY5689" fmla="*/ 639101 h 1281393"/>
                <a:gd name="connsiteX5690" fmla="*/ 370325 w 1534277"/>
                <a:gd name="connsiteY5690" fmla="*/ 677947 h 1281393"/>
                <a:gd name="connsiteX5691" fmla="*/ 404354 w 1534277"/>
                <a:gd name="connsiteY5691" fmla="*/ 697214 h 1281393"/>
                <a:gd name="connsiteX5692" fmla="*/ 402956 w 1534277"/>
                <a:gd name="connsiteY5692" fmla="*/ 702808 h 1281393"/>
                <a:gd name="connsiteX5693" fmla="*/ 377784 w 1534277"/>
                <a:gd name="connsiteY5693" fmla="*/ 687736 h 1281393"/>
                <a:gd name="connsiteX5694" fmla="*/ 375919 w 1534277"/>
                <a:gd name="connsiteY5694" fmla="*/ 646870 h 1281393"/>
                <a:gd name="connsiteX5695" fmla="*/ 379027 w 1534277"/>
                <a:gd name="connsiteY5695" fmla="*/ 649978 h 1281393"/>
                <a:gd name="connsiteX5696" fmla="*/ 406529 w 1534277"/>
                <a:gd name="connsiteY5696" fmla="*/ 673285 h 1281393"/>
                <a:gd name="connsiteX5697" fmla="*/ 404354 w 1534277"/>
                <a:gd name="connsiteY5697" fmla="*/ 697214 h 1281393"/>
                <a:gd name="connsiteX5698" fmla="*/ 370791 w 1534277"/>
                <a:gd name="connsiteY5698" fmla="*/ 328180 h 1281393"/>
                <a:gd name="connsiteX5699" fmla="*/ 376541 w 1534277"/>
                <a:gd name="connsiteY5699" fmla="*/ 329424 h 1281393"/>
                <a:gd name="connsiteX5700" fmla="*/ 379493 w 1534277"/>
                <a:gd name="connsiteY5700" fmla="*/ 330045 h 1281393"/>
                <a:gd name="connsiteX5701" fmla="*/ 381047 w 1534277"/>
                <a:gd name="connsiteY5701" fmla="*/ 330511 h 1281393"/>
                <a:gd name="connsiteX5702" fmla="*/ 381824 w 1534277"/>
                <a:gd name="connsiteY5702" fmla="*/ 330667 h 1281393"/>
                <a:gd name="connsiteX5703" fmla="*/ 381979 w 1534277"/>
                <a:gd name="connsiteY5703" fmla="*/ 330667 h 1281393"/>
                <a:gd name="connsiteX5704" fmla="*/ 382134 w 1534277"/>
                <a:gd name="connsiteY5704" fmla="*/ 330822 h 1281393"/>
                <a:gd name="connsiteX5705" fmla="*/ 382911 w 1534277"/>
                <a:gd name="connsiteY5705" fmla="*/ 330977 h 1281393"/>
                <a:gd name="connsiteX5706" fmla="*/ 384154 w 1534277"/>
                <a:gd name="connsiteY5706" fmla="*/ 331288 h 1281393"/>
                <a:gd name="connsiteX5707" fmla="*/ 388039 w 1534277"/>
                <a:gd name="connsiteY5707" fmla="*/ 332065 h 1281393"/>
                <a:gd name="connsiteX5708" fmla="*/ 393788 w 1534277"/>
                <a:gd name="connsiteY5708" fmla="*/ 332687 h 1281393"/>
                <a:gd name="connsiteX5709" fmla="*/ 398139 w 1534277"/>
                <a:gd name="connsiteY5709" fmla="*/ 329579 h 1281393"/>
                <a:gd name="connsiteX5710" fmla="*/ 395653 w 1534277"/>
                <a:gd name="connsiteY5710" fmla="*/ 324917 h 1281393"/>
                <a:gd name="connsiteX5711" fmla="*/ 390214 w 1534277"/>
                <a:gd name="connsiteY5711" fmla="*/ 321965 h 1281393"/>
                <a:gd name="connsiteX5712" fmla="*/ 384776 w 1534277"/>
                <a:gd name="connsiteY5712" fmla="*/ 320101 h 1281393"/>
                <a:gd name="connsiteX5713" fmla="*/ 372034 w 1534277"/>
                <a:gd name="connsiteY5713" fmla="*/ 317148 h 1281393"/>
                <a:gd name="connsiteX5714" fmla="*/ 365819 w 1534277"/>
                <a:gd name="connsiteY5714" fmla="*/ 321965 h 1281393"/>
                <a:gd name="connsiteX5715" fmla="*/ 370791 w 1534277"/>
                <a:gd name="connsiteY5715" fmla="*/ 328180 h 1281393"/>
                <a:gd name="connsiteX5716" fmla="*/ 177185 w 1534277"/>
                <a:gd name="connsiteY5716" fmla="*/ 324917 h 1281393"/>
                <a:gd name="connsiteX5717" fmla="*/ 232035 w 1534277"/>
                <a:gd name="connsiteY5717" fmla="*/ 303319 h 1281393"/>
                <a:gd name="connsiteX5718" fmla="*/ 227684 w 1534277"/>
                <a:gd name="connsiteY5718" fmla="*/ 297881 h 1281393"/>
                <a:gd name="connsiteX5719" fmla="*/ 180758 w 1534277"/>
                <a:gd name="connsiteY5719" fmla="*/ 317459 h 1281393"/>
                <a:gd name="connsiteX5720" fmla="*/ 184643 w 1534277"/>
                <a:gd name="connsiteY5720" fmla="*/ 296482 h 1281393"/>
                <a:gd name="connsiteX5721" fmla="*/ 201890 w 1534277"/>
                <a:gd name="connsiteY5721" fmla="*/ 285139 h 1281393"/>
                <a:gd name="connsiteX5722" fmla="*/ 248505 w 1534277"/>
                <a:gd name="connsiteY5722" fmla="*/ 287626 h 1281393"/>
                <a:gd name="connsiteX5723" fmla="*/ 250370 w 1534277"/>
                <a:gd name="connsiteY5723" fmla="*/ 282653 h 1281393"/>
                <a:gd name="connsiteX5724" fmla="*/ 176874 w 1534277"/>
                <a:gd name="connsiteY5724" fmla="*/ 296172 h 1281393"/>
                <a:gd name="connsiteX5725" fmla="*/ 173922 w 1534277"/>
                <a:gd name="connsiteY5725" fmla="*/ 321965 h 1281393"/>
                <a:gd name="connsiteX5726" fmla="*/ 177185 w 1534277"/>
                <a:gd name="connsiteY5726" fmla="*/ 324917 h 128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</a:cxnLst>
              <a:rect l="l" t="t" r="r" b="b"/>
              <a:pathLst>
                <a:path w="1534277" h="1281393">
                  <a:moveTo>
                    <a:pt x="384776" y="967269"/>
                  </a:moveTo>
                  <a:cubicBezTo>
                    <a:pt x="370170" y="972242"/>
                    <a:pt x="358827" y="983585"/>
                    <a:pt x="345775" y="991665"/>
                  </a:cubicBezTo>
                  <a:cubicBezTo>
                    <a:pt x="333344" y="999278"/>
                    <a:pt x="317340" y="1006271"/>
                    <a:pt x="304132" y="996637"/>
                  </a:cubicBezTo>
                  <a:cubicBezTo>
                    <a:pt x="301491" y="994617"/>
                    <a:pt x="298538" y="998812"/>
                    <a:pt x="301180" y="1000677"/>
                  </a:cubicBezTo>
                  <a:cubicBezTo>
                    <a:pt x="314543" y="1011087"/>
                    <a:pt x="331169" y="1006426"/>
                    <a:pt x="344998" y="999744"/>
                  </a:cubicBezTo>
                  <a:cubicBezTo>
                    <a:pt x="360381" y="992286"/>
                    <a:pt x="374210" y="982497"/>
                    <a:pt x="388194" y="972552"/>
                  </a:cubicBezTo>
                  <a:cubicBezTo>
                    <a:pt x="390991" y="970377"/>
                    <a:pt x="387883" y="966337"/>
                    <a:pt x="384776" y="967269"/>
                  </a:cubicBezTo>
                  <a:close/>
                  <a:moveTo>
                    <a:pt x="511723" y="848246"/>
                  </a:moveTo>
                  <a:cubicBezTo>
                    <a:pt x="495253" y="851976"/>
                    <a:pt x="479559" y="858346"/>
                    <a:pt x="464176" y="864872"/>
                  </a:cubicBezTo>
                  <a:cubicBezTo>
                    <a:pt x="444598" y="872952"/>
                    <a:pt x="424554" y="881964"/>
                    <a:pt x="407617" y="894861"/>
                  </a:cubicBezTo>
                  <a:cubicBezTo>
                    <a:pt x="396430" y="903563"/>
                    <a:pt x="385864" y="915838"/>
                    <a:pt x="393322" y="930599"/>
                  </a:cubicBezTo>
                  <a:cubicBezTo>
                    <a:pt x="400625" y="945671"/>
                    <a:pt x="420669" y="938213"/>
                    <a:pt x="432012" y="932774"/>
                  </a:cubicBezTo>
                  <a:cubicBezTo>
                    <a:pt x="449415" y="924384"/>
                    <a:pt x="463710" y="911953"/>
                    <a:pt x="480025" y="902164"/>
                  </a:cubicBezTo>
                  <a:cubicBezTo>
                    <a:pt x="483288" y="900299"/>
                    <a:pt x="481113" y="894861"/>
                    <a:pt x="477695" y="896726"/>
                  </a:cubicBezTo>
                  <a:cubicBezTo>
                    <a:pt x="464953" y="903096"/>
                    <a:pt x="453455" y="912109"/>
                    <a:pt x="441180" y="919256"/>
                  </a:cubicBezTo>
                  <a:cubicBezTo>
                    <a:pt x="433877" y="923607"/>
                    <a:pt x="426418" y="927647"/>
                    <a:pt x="418339" y="930288"/>
                  </a:cubicBezTo>
                  <a:cubicBezTo>
                    <a:pt x="413211" y="931998"/>
                    <a:pt x="405908" y="934018"/>
                    <a:pt x="401246" y="930133"/>
                  </a:cubicBezTo>
                  <a:cubicBezTo>
                    <a:pt x="397051" y="926559"/>
                    <a:pt x="396119" y="918479"/>
                    <a:pt x="398450" y="913662"/>
                  </a:cubicBezTo>
                  <a:cubicBezTo>
                    <a:pt x="401246" y="907447"/>
                    <a:pt x="407151" y="902786"/>
                    <a:pt x="412279" y="898590"/>
                  </a:cubicBezTo>
                  <a:cubicBezTo>
                    <a:pt x="427661" y="886626"/>
                    <a:pt x="445841" y="878080"/>
                    <a:pt x="463555" y="870311"/>
                  </a:cubicBezTo>
                  <a:cubicBezTo>
                    <a:pt x="479248" y="863318"/>
                    <a:pt x="495719" y="856637"/>
                    <a:pt x="512500" y="852597"/>
                  </a:cubicBezTo>
                  <a:cubicBezTo>
                    <a:pt x="515142" y="851976"/>
                    <a:pt x="514520" y="847780"/>
                    <a:pt x="511723" y="848246"/>
                  </a:cubicBezTo>
                  <a:close/>
                  <a:moveTo>
                    <a:pt x="318272" y="1192264"/>
                  </a:moveTo>
                  <a:cubicBezTo>
                    <a:pt x="317184" y="1191487"/>
                    <a:pt x="315475" y="1191642"/>
                    <a:pt x="314698" y="1192730"/>
                  </a:cubicBezTo>
                  <a:lnTo>
                    <a:pt x="306929" y="1203296"/>
                  </a:lnTo>
                  <a:cubicBezTo>
                    <a:pt x="306152" y="1204383"/>
                    <a:pt x="306463" y="1206093"/>
                    <a:pt x="307395" y="1206870"/>
                  </a:cubicBezTo>
                  <a:cubicBezTo>
                    <a:pt x="308638" y="1207647"/>
                    <a:pt x="310192" y="1207336"/>
                    <a:pt x="310969" y="1206403"/>
                  </a:cubicBezTo>
                  <a:lnTo>
                    <a:pt x="318738" y="1195837"/>
                  </a:lnTo>
                  <a:cubicBezTo>
                    <a:pt x="319826" y="1194594"/>
                    <a:pt x="319515" y="1193041"/>
                    <a:pt x="318272" y="1192264"/>
                  </a:cubicBezTo>
                  <a:close/>
                  <a:moveTo>
                    <a:pt x="376230" y="1170355"/>
                  </a:moveTo>
                  <a:cubicBezTo>
                    <a:pt x="374831" y="1168801"/>
                    <a:pt x="372345" y="1168335"/>
                    <a:pt x="370636" y="1169733"/>
                  </a:cubicBezTo>
                  <a:cubicBezTo>
                    <a:pt x="364265" y="1175948"/>
                    <a:pt x="357739" y="1182164"/>
                    <a:pt x="351524" y="1188379"/>
                  </a:cubicBezTo>
                  <a:cubicBezTo>
                    <a:pt x="349970" y="1189933"/>
                    <a:pt x="349349" y="1192264"/>
                    <a:pt x="350902" y="1194128"/>
                  </a:cubicBezTo>
                  <a:cubicBezTo>
                    <a:pt x="352456" y="1195682"/>
                    <a:pt x="354942" y="1196304"/>
                    <a:pt x="356652" y="1194594"/>
                  </a:cubicBezTo>
                  <a:cubicBezTo>
                    <a:pt x="363022" y="1188379"/>
                    <a:pt x="369393" y="1182319"/>
                    <a:pt x="375764" y="1175948"/>
                  </a:cubicBezTo>
                  <a:cubicBezTo>
                    <a:pt x="377317" y="1174705"/>
                    <a:pt x="377939" y="1172219"/>
                    <a:pt x="376230" y="1170355"/>
                  </a:cubicBezTo>
                  <a:close/>
                  <a:moveTo>
                    <a:pt x="428594" y="1127935"/>
                  </a:moveTo>
                  <a:cubicBezTo>
                    <a:pt x="418183" y="1147358"/>
                    <a:pt x="407772" y="1166625"/>
                    <a:pt x="395808" y="1184961"/>
                  </a:cubicBezTo>
                  <a:cubicBezTo>
                    <a:pt x="383844" y="1203296"/>
                    <a:pt x="370325" y="1220077"/>
                    <a:pt x="355564" y="1236237"/>
                  </a:cubicBezTo>
                  <a:cubicBezTo>
                    <a:pt x="353078" y="1238878"/>
                    <a:pt x="357429" y="1242918"/>
                    <a:pt x="359915" y="1240432"/>
                  </a:cubicBezTo>
                  <a:cubicBezTo>
                    <a:pt x="393943" y="1211065"/>
                    <a:pt x="415231" y="1169889"/>
                    <a:pt x="436207" y="1130732"/>
                  </a:cubicBezTo>
                  <a:cubicBezTo>
                    <a:pt x="438849" y="1126226"/>
                    <a:pt x="430924" y="1123429"/>
                    <a:pt x="428594" y="1127935"/>
                  </a:cubicBezTo>
                  <a:close/>
                  <a:moveTo>
                    <a:pt x="554920" y="1046204"/>
                  </a:moveTo>
                  <a:cubicBezTo>
                    <a:pt x="544043" y="1074639"/>
                    <a:pt x="534409" y="1103540"/>
                    <a:pt x="521046" y="1130732"/>
                  </a:cubicBezTo>
                  <a:cubicBezTo>
                    <a:pt x="511723" y="1149844"/>
                    <a:pt x="500070" y="1167092"/>
                    <a:pt x="485930" y="1182630"/>
                  </a:cubicBezTo>
                  <a:cubicBezTo>
                    <a:pt x="486551" y="1179211"/>
                    <a:pt x="483288" y="1175327"/>
                    <a:pt x="479093" y="1176881"/>
                  </a:cubicBezTo>
                  <a:cubicBezTo>
                    <a:pt x="473033" y="1179367"/>
                    <a:pt x="467129" y="1181853"/>
                    <a:pt x="461069" y="1184339"/>
                  </a:cubicBezTo>
                  <a:cubicBezTo>
                    <a:pt x="477539" y="1161498"/>
                    <a:pt x="493388" y="1138190"/>
                    <a:pt x="507839" y="1113951"/>
                  </a:cubicBezTo>
                  <a:cubicBezTo>
                    <a:pt x="510170" y="1110066"/>
                    <a:pt x="504576" y="1106026"/>
                    <a:pt x="502245" y="1109755"/>
                  </a:cubicBezTo>
                  <a:cubicBezTo>
                    <a:pt x="485930" y="1137103"/>
                    <a:pt x="467750" y="1163052"/>
                    <a:pt x="449570" y="1189001"/>
                  </a:cubicBezTo>
                  <a:cubicBezTo>
                    <a:pt x="442112" y="1191953"/>
                    <a:pt x="434964" y="1194905"/>
                    <a:pt x="427506" y="1197857"/>
                  </a:cubicBezTo>
                  <a:cubicBezTo>
                    <a:pt x="450192" y="1168801"/>
                    <a:pt x="470702" y="1137880"/>
                    <a:pt x="490747" y="1106648"/>
                  </a:cubicBezTo>
                  <a:cubicBezTo>
                    <a:pt x="492767" y="1103540"/>
                    <a:pt x="487950" y="1100122"/>
                    <a:pt x="485930" y="1103229"/>
                  </a:cubicBezTo>
                  <a:cubicBezTo>
                    <a:pt x="464021" y="1137103"/>
                    <a:pt x="441180" y="1170510"/>
                    <a:pt x="416785" y="1202363"/>
                  </a:cubicBezTo>
                  <a:cubicBezTo>
                    <a:pt x="412900" y="1204073"/>
                    <a:pt x="409016" y="1205471"/>
                    <a:pt x="405442" y="1207025"/>
                  </a:cubicBezTo>
                  <a:cubicBezTo>
                    <a:pt x="400936" y="1209045"/>
                    <a:pt x="402334" y="1214950"/>
                    <a:pt x="406219" y="1216037"/>
                  </a:cubicBezTo>
                  <a:cubicBezTo>
                    <a:pt x="404354" y="1218834"/>
                    <a:pt x="408394" y="1221631"/>
                    <a:pt x="410569" y="1219145"/>
                  </a:cubicBezTo>
                  <a:cubicBezTo>
                    <a:pt x="411968" y="1217280"/>
                    <a:pt x="413522" y="1215571"/>
                    <a:pt x="414920" y="1213706"/>
                  </a:cubicBezTo>
                  <a:cubicBezTo>
                    <a:pt x="422845" y="1210288"/>
                    <a:pt x="431080" y="1207180"/>
                    <a:pt x="439160" y="1203917"/>
                  </a:cubicBezTo>
                  <a:cubicBezTo>
                    <a:pt x="435120" y="1209511"/>
                    <a:pt x="431080" y="1215260"/>
                    <a:pt x="427195" y="1221009"/>
                  </a:cubicBezTo>
                  <a:cubicBezTo>
                    <a:pt x="419426" y="1223185"/>
                    <a:pt x="411502" y="1225360"/>
                    <a:pt x="403577" y="1227069"/>
                  </a:cubicBezTo>
                  <a:cubicBezTo>
                    <a:pt x="398916" y="1228157"/>
                    <a:pt x="399848" y="1235149"/>
                    <a:pt x="404665" y="1234372"/>
                  </a:cubicBezTo>
                  <a:cubicBezTo>
                    <a:pt x="409637" y="1233751"/>
                    <a:pt x="414609" y="1232818"/>
                    <a:pt x="419737" y="1231731"/>
                  </a:cubicBezTo>
                  <a:cubicBezTo>
                    <a:pt x="419271" y="1232197"/>
                    <a:pt x="419115" y="1232818"/>
                    <a:pt x="418649" y="1233129"/>
                  </a:cubicBezTo>
                  <a:cubicBezTo>
                    <a:pt x="417095" y="1235460"/>
                    <a:pt x="420358" y="1237791"/>
                    <a:pt x="422068" y="1235615"/>
                  </a:cubicBezTo>
                  <a:cubicBezTo>
                    <a:pt x="423466" y="1234062"/>
                    <a:pt x="424709" y="1232197"/>
                    <a:pt x="425952" y="1230488"/>
                  </a:cubicBezTo>
                  <a:cubicBezTo>
                    <a:pt x="434809" y="1228623"/>
                    <a:pt x="443511" y="1226448"/>
                    <a:pt x="452212" y="1223806"/>
                  </a:cubicBezTo>
                  <a:cubicBezTo>
                    <a:pt x="451590" y="1221476"/>
                    <a:pt x="452523" y="1218834"/>
                    <a:pt x="455475" y="1218368"/>
                  </a:cubicBezTo>
                  <a:cubicBezTo>
                    <a:pt x="472878" y="1215726"/>
                    <a:pt x="489815" y="1211220"/>
                    <a:pt x="506285" y="1205937"/>
                  </a:cubicBezTo>
                  <a:cubicBezTo>
                    <a:pt x="510325" y="1201431"/>
                    <a:pt x="514054" y="1196614"/>
                    <a:pt x="517783" y="1191487"/>
                  </a:cubicBezTo>
                  <a:cubicBezTo>
                    <a:pt x="490281" y="1201276"/>
                    <a:pt x="463089" y="1211065"/>
                    <a:pt x="435120" y="1218989"/>
                  </a:cubicBezTo>
                  <a:cubicBezTo>
                    <a:pt x="440092" y="1212619"/>
                    <a:pt x="445064" y="1205937"/>
                    <a:pt x="449881" y="1199411"/>
                  </a:cubicBezTo>
                  <a:cubicBezTo>
                    <a:pt x="460913" y="1194905"/>
                    <a:pt x="471946" y="1190399"/>
                    <a:pt x="482978" y="1186048"/>
                  </a:cubicBezTo>
                  <a:cubicBezTo>
                    <a:pt x="477229" y="1192108"/>
                    <a:pt x="471013" y="1198013"/>
                    <a:pt x="464332" y="1203451"/>
                  </a:cubicBezTo>
                  <a:cubicBezTo>
                    <a:pt x="461379" y="1205782"/>
                    <a:pt x="465109" y="1210133"/>
                    <a:pt x="468061" y="1207957"/>
                  </a:cubicBezTo>
                  <a:cubicBezTo>
                    <a:pt x="520891" y="1170044"/>
                    <a:pt x="539382" y="1106492"/>
                    <a:pt x="560980" y="1048379"/>
                  </a:cubicBezTo>
                  <a:cubicBezTo>
                    <a:pt x="562223" y="1044805"/>
                    <a:pt x="556474" y="1042319"/>
                    <a:pt x="554920" y="1046204"/>
                  </a:cubicBezTo>
                  <a:close/>
                  <a:moveTo>
                    <a:pt x="544665" y="1182630"/>
                  </a:moveTo>
                  <a:cubicBezTo>
                    <a:pt x="547928" y="1182785"/>
                    <a:pt x="550258" y="1185893"/>
                    <a:pt x="549948" y="1188534"/>
                  </a:cubicBezTo>
                  <a:cubicBezTo>
                    <a:pt x="556784" y="1179988"/>
                    <a:pt x="563155" y="1170976"/>
                    <a:pt x="568438" y="1161342"/>
                  </a:cubicBezTo>
                  <a:lnTo>
                    <a:pt x="554764" y="1167247"/>
                  </a:lnTo>
                  <a:cubicBezTo>
                    <a:pt x="551501" y="1172530"/>
                    <a:pt x="548083" y="1177502"/>
                    <a:pt x="544665" y="1182630"/>
                  </a:cubicBezTo>
                  <a:close/>
                  <a:moveTo>
                    <a:pt x="549326" y="1190088"/>
                  </a:moveTo>
                  <a:cubicBezTo>
                    <a:pt x="549637" y="1189777"/>
                    <a:pt x="549637" y="1189311"/>
                    <a:pt x="549948" y="1188690"/>
                  </a:cubicBezTo>
                  <a:cubicBezTo>
                    <a:pt x="549481" y="1189156"/>
                    <a:pt x="549015" y="1189777"/>
                    <a:pt x="548549" y="1190244"/>
                  </a:cubicBezTo>
                  <a:cubicBezTo>
                    <a:pt x="549015" y="1190244"/>
                    <a:pt x="549015" y="1190088"/>
                    <a:pt x="549326" y="1190088"/>
                  </a:cubicBezTo>
                  <a:close/>
                  <a:moveTo>
                    <a:pt x="530680" y="1187136"/>
                  </a:moveTo>
                  <a:cubicBezTo>
                    <a:pt x="527728" y="1191953"/>
                    <a:pt x="524309" y="1196770"/>
                    <a:pt x="520736" y="1201276"/>
                  </a:cubicBezTo>
                  <a:cubicBezTo>
                    <a:pt x="522756" y="1200654"/>
                    <a:pt x="524620" y="1199877"/>
                    <a:pt x="526485" y="1199256"/>
                  </a:cubicBezTo>
                  <a:cubicBezTo>
                    <a:pt x="526951" y="1199100"/>
                    <a:pt x="527417" y="1198790"/>
                    <a:pt x="527883" y="1198790"/>
                  </a:cubicBezTo>
                  <a:cubicBezTo>
                    <a:pt x="530369" y="1197702"/>
                    <a:pt x="533011" y="1196925"/>
                    <a:pt x="535342" y="1195993"/>
                  </a:cubicBezTo>
                  <a:lnTo>
                    <a:pt x="544665" y="1182785"/>
                  </a:lnTo>
                  <a:cubicBezTo>
                    <a:pt x="544198" y="1182630"/>
                    <a:pt x="543422" y="1182785"/>
                    <a:pt x="542800" y="1183096"/>
                  </a:cubicBezTo>
                  <a:cubicBezTo>
                    <a:pt x="538760" y="1184339"/>
                    <a:pt x="534720" y="1185738"/>
                    <a:pt x="530680" y="1187136"/>
                  </a:cubicBezTo>
                  <a:close/>
                  <a:moveTo>
                    <a:pt x="692433" y="950177"/>
                  </a:moveTo>
                  <a:cubicBezTo>
                    <a:pt x="691812" y="946914"/>
                    <a:pt x="691190" y="943807"/>
                    <a:pt x="690413" y="940544"/>
                  </a:cubicBezTo>
                  <a:cubicBezTo>
                    <a:pt x="685752" y="945205"/>
                    <a:pt x="681091" y="949867"/>
                    <a:pt x="676429" y="954528"/>
                  </a:cubicBezTo>
                  <a:cubicBezTo>
                    <a:pt x="677206" y="957636"/>
                    <a:pt x="677827" y="960899"/>
                    <a:pt x="678604" y="964162"/>
                  </a:cubicBezTo>
                  <a:cubicBezTo>
                    <a:pt x="683110" y="959500"/>
                    <a:pt x="687772" y="954839"/>
                    <a:pt x="692433" y="950177"/>
                  </a:cubicBezTo>
                  <a:close/>
                  <a:moveTo>
                    <a:pt x="682644" y="993218"/>
                  </a:moveTo>
                  <a:cubicBezTo>
                    <a:pt x="682955" y="996326"/>
                    <a:pt x="683266" y="999434"/>
                    <a:pt x="683266" y="1002697"/>
                  </a:cubicBezTo>
                  <a:cubicBezTo>
                    <a:pt x="686995" y="998968"/>
                    <a:pt x="690569" y="995394"/>
                    <a:pt x="694298" y="991820"/>
                  </a:cubicBezTo>
                  <a:cubicBezTo>
                    <a:pt x="694609" y="990732"/>
                    <a:pt x="694764" y="989334"/>
                    <a:pt x="694920" y="988246"/>
                  </a:cubicBezTo>
                  <a:cubicBezTo>
                    <a:pt x="695075" y="986071"/>
                    <a:pt x="695230" y="983740"/>
                    <a:pt x="695230" y="981565"/>
                  </a:cubicBezTo>
                  <a:cubicBezTo>
                    <a:pt x="694609" y="981720"/>
                    <a:pt x="694143" y="981875"/>
                    <a:pt x="693677" y="982497"/>
                  </a:cubicBezTo>
                  <a:cubicBezTo>
                    <a:pt x="689947" y="986226"/>
                    <a:pt x="686374" y="989645"/>
                    <a:pt x="682644" y="993218"/>
                  </a:cubicBezTo>
                  <a:close/>
                  <a:moveTo>
                    <a:pt x="673477" y="1039833"/>
                  </a:moveTo>
                  <a:cubicBezTo>
                    <a:pt x="676584" y="1037192"/>
                    <a:pt x="679381" y="1034395"/>
                    <a:pt x="682334" y="1031598"/>
                  </a:cubicBezTo>
                  <a:cubicBezTo>
                    <a:pt x="683266" y="1024295"/>
                    <a:pt x="683732" y="1016837"/>
                    <a:pt x="683732" y="1009534"/>
                  </a:cubicBezTo>
                  <a:cubicBezTo>
                    <a:pt x="683732" y="1007358"/>
                    <a:pt x="683732" y="1005027"/>
                    <a:pt x="683421" y="1002852"/>
                  </a:cubicBezTo>
                  <a:cubicBezTo>
                    <a:pt x="681246" y="1004872"/>
                    <a:pt x="679226" y="1006892"/>
                    <a:pt x="677051" y="1009067"/>
                  </a:cubicBezTo>
                  <a:cubicBezTo>
                    <a:pt x="676584" y="1019633"/>
                    <a:pt x="675497" y="1029889"/>
                    <a:pt x="673477" y="1039833"/>
                  </a:cubicBezTo>
                  <a:close/>
                  <a:moveTo>
                    <a:pt x="680935" y="1042941"/>
                  </a:moveTo>
                  <a:cubicBezTo>
                    <a:pt x="682489" y="1038901"/>
                    <a:pt x="683887" y="1034861"/>
                    <a:pt x="685286" y="1030821"/>
                  </a:cubicBezTo>
                  <a:cubicBezTo>
                    <a:pt x="684354" y="1030510"/>
                    <a:pt x="683266" y="1030666"/>
                    <a:pt x="682334" y="1031598"/>
                  </a:cubicBezTo>
                  <a:cubicBezTo>
                    <a:pt x="682023" y="1035482"/>
                    <a:pt x="681401" y="1039212"/>
                    <a:pt x="680624" y="1043252"/>
                  </a:cubicBezTo>
                  <a:cubicBezTo>
                    <a:pt x="680780" y="1043096"/>
                    <a:pt x="680780" y="1043096"/>
                    <a:pt x="680935" y="1042941"/>
                  </a:cubicBezTo>
                  <a:close/>
                  <a:moveTo>
                    <a:pt x="673477" y="969134"/>
                  </a:moveTo>
                  <a:cubicBezTo>
                    <a:pt x="673011" y="965716"/>
                    <a:pt x="672234" y="962453"/>
                    <a:pt x="671612" y="959190"/>
                  </a:cubicBezTo>
                  <a:cubicBezTo>
                    <a:pt x="669903" y="961054"/>
                    <a:pt x="668194" y="962763"/>
                    <a:pt x="666485" y="964317"/>
                  </a:cubicBezTo>
                  <a:cubicBezTo>
                    <a:pt x="663843" y="966959"/>
                    <a:pt x="661202" y="969445"/>
                    <a:pt x="658405" y="971776"/>
                  </a:cubicBezTo>
                  <a:cubicBezTo>
                    <a:pt x="658094" y="975815"/>
                    <a:pt x="657783" y="979855"/>
                    <a:pt x="657628" y="984051"/>
                  </a:cubicBezTo>
                  <a:cubicBezTo>
                    <a:pt x="662445" y="979700"/>
                    <a:pt x="667106" y="975194"/>
                    <a:pt x="671768" y="970688"/>
                  </a:cubicBezTo>
                  <a:cubicBezTo>
                    <a:pt x="672234" y="970377"/>
                    <a:pt x="673011" y="969756"/>
                    <a:pt x="673477" y="969134"/>
                  </a:cubicBezTo>
                  <a:close/>
                  <a:moveTo>
                    <a:pt x="676895" y="1008601"/>
                  </a:moveTo>
                  <a:cubicBezTo>
                    <a:pt x="677051" y="1005338"/>
                    <a:pt x="676895" y="1002231"/>
                    <a:pt x="676740" y="998968"/>
                  </a:cubicBezTo>
                  <a:cubicBezTo>
                    <a:pt x="669592" y="1005804"/>
                    <a:pt x="662289" y="1012797"/>
                    <a:pt x="655297" y="1019789"/>
                  </a:cubicBezTo>
                  <a:cubicBezTo>
                    <a:pt x="655142" y="1023363"/>
                    <a:pt x="654676" y="1027092"/>
                    <a:pt x="654520" y="1030821"/>
                  </a:cubicBezTo>
                  <a:cubicBezTo>
                    <a:pt x="661978" y="1023518"/>
                    <a:pt x="669592" y="1016215"/>
                    <a:pt x="677051" y="1008912"/>
                  </a:cubicBezTo>
                  <a:cubicBezTo>
                    <a:pt x="676895" y="1008757"/>
                    <a:pt x="676895" y="1008757"/>
                    <a:pt x="676895" y="1008601"/>
                  </a:cubicBezTo>
                  <a:close/>
                  <a:moveTo>
                    <a:pt x="648616" y="1073862"/>
                  </a:moveTo>
                  <a:cubicBezTo>
                    <a:pt x="655919" y="1066870"/>
                    <a:pt x="663066" y="1060033"/>
                    <a:pt x="670214" y="1053041"/>
                  </a:cubicBezTo>
                  <a:cubicBezTo>
                    <a:pt x="671612" y="1048535"/>
                    <a:pt x="672700" y="1044184"/>
                    <a:pt x="673321" y="1039678"/>
                  </a:cubicBezTo>
                  <a:cubicBezTo>
                    <a:pt x="665863" y="1046981"/>
                    <a:pt x="658249" y="1054128"/>
                    <a:pt x="650480" y="1061121"/>
                  </a:cubicBezTo>
                  <a:cubicBezTo>
                    <a:pt x="650169" y="1065471"/>
                    <a:pt x="649392" y="1069667"/>
                    <a:pt x="648616" y="1073862"/>
                  </a:cubicBezTo>
                  <a:close/>
                  <a:moveTo>
                    <a:pt x="611479" y="1107114"/>
                  </a:moveTo>
                  <a:cubicBezTo>
                    <a:pt x="621424" y="1099034"/>
                    <a:pt x="631057" y="1090488"/>
                    <a:pt x="640380" y="1081631"/>
                  </a:cubicBezTo>
                  <a:cubicBezTo>
                    <a:pt x="641313" y="1077125"/>
                    <a:pt x="642089" y="1072774"/>
                    <a:pt x="642711" y="1068424"/>
                  </a:cubicBezTo>
                  <a:cubicBezTo>
                    <a:pt x="634010" y="1076503"/>
                    <a:pt x="625153" y="1084428"/>
                    <a:pt x="616141" y="1092353"/>
                  </a:cubicBezTo>
                  <a:cubicBezTo>
                    <a:pt x="619248" y="1081631"/>
                    <a:pt x="621579" y="1070599"/>
                    <a:pt x="623599" y="1059567"/>
                  </a:cubicBezTo>
                  <a:cubicBezTo>
                    <a:pt x="623754" y="1059411"/>
                    <a:pt x="624065" y="1059567"/>
                    <a:pt x="624376" y="1059256"/>
                  </a:cubicBezTo>
                  <a:cubicBezTo>
                    <a:pt x="631834" y="1052108"/>
                    <a:pt x="639293" y="1044961"/>
                    <a:pt x="646751" y="1037969"/>
                  </a:cubicBezTo>
                  <a:cubicBezTo>
                    <a:pt x="647217" y="1034239"/>
                    <a:pt x="647683" y="1030510"/>
                    <a:pt x="647994" y="1026781"/>
                  </a:cubicBezTo>
                  <a:cubicBezTo>
                    <a:pt x="640380" y="1033929"/>
                    <a:pt x="633077" y="1041076"/>
                    <a:pt x="625464" y="1048224"/>
                  </a:cubicBezTo>
                  <a:cubicBezTo>
                    <a:pt x="627639" y="1033618"/>
                    <a:pt x="629503" y="1019012"/>
                    <a:pt x="631679" y="1005027"/>
                  </a:cubicBezTo>
                  <a:cubicBezTo>
                    <a:pt x="638205" y="1000677"/>
                    <a:pt x="644576" y="995705"/>
                    <a:pt x="650636" y="990422"/>
                  </a:cubicBezTo>
                  <a:cubicBezTo>
                    <a:pt x="650946" y="986226"/>
                    <a:pt x="651102" y="982186"/>
                    <a:pt x="651412" y="978146"/>
                  </a:cubicBezTo>
                  <a:cubicBezTo>
                    <a:pt x="644731" y="984362"/>
                    <a:pt x="637739" y="990111"/>
                    <a:pt x="630591" y="996015"/>
                  </a:cubicBezTo>
                  <a:cubicBezTo>
                    <a:pt x="628571" y="995083"/>
                    <a:pt x="625619" y="995549"/>
                    <a:pt x="624997" y="998657"/>
                  </a:cubicBezTo>
                  <a:cubicBezTo>
                    <a:pt x="619248" y="1031753"/>
                    <a:pt x="616607" y="1069356"/>
                    <a:pt x="604798" y="1102297"/>
                  </a:cubicBezTo>
                  <a:cubicBezTo>
                    <a:pt x="598582" y="1107735"/>
                    <a:pt x="592212" y="1113018"/>
                    <a:pt x="585686" y="1118146"/>
                  </a:cubicBezTo>
                  <a:cubicBezTo>
                    <a:pt x="584287" y="1123740"/>
                    <a:pt x="582733" y="1129178"/>
                    <a:pt x="580869" y="1134461"/>
                  </a:cubicBezTo>
                  <a:cubicBezTo>
                    <a:pt x="584598" y="1132597"/>
                    <a:pt x="588482" y="1130421"/>
                    <a:pt x="592212" y="1128401"/>
                  </a:cubicBezTo>
                  <a:cubicBezTo>
                    <a:pt x="588016" y="1135394"/>
                    <a:pt x="583355" y="1141920"/>
                    <a:pt x="577606" y="1147824"/>
                  </a:cubicBezTo>
                  <a:cubicBezTo>
                    <a:pt x="577295" y="1148135"/>
                    <a:pt x="577140" y="1148601"/>
                    <a:pt x="576829" y="1149067"/>
                  </a:cubicBezTo>
                  <a:cubicBezTo>
                    <a:pt x="575897" y="1149378"/>
                    <a:pt x="575275" y="1149844"/>
                    <a:pt x="574343" y="1150155"/>
                  </a:cubicBezTo>
                  <a:cubicBezTo>
                    <a:pt x="572789" y="1154039"/>
                    <a:pt x="570614" y="1157769"/>
                    <a:pt x="568438" y="1161653"/>
                  </a:cubicBezTo>
                  <a:cubicBezTo>
                    <a:pt x="584909" y="1154506"/>
                    <a:pt x="601224" y="1147358"/>
                    <a:pt x="617694" y="1139900"/>
                  </a:cubicBezTo>
                  <a:cubicBezTo>
                    <a:pt x="619714" y="1138035"/>
                    <a:pt x="621734" y="1135860"/>
                    <a:pt x="623754" y="1133684"/>
                  </a:cubicBezTo>
                  <a:cubicBezTo>
                    <a:pt x="624842" y="1131664"/>
                    <a:pt x="625774" y="1129489"/>
                    <a:pt x="626707" y="1127314"/>
                  </a:cubicBezTo>
                  <a:cubicBezTo>
                    <a:pt x="615053" y="1132441"/>
                    <a:pt x="603555" y="1137413"/>
                    <a:pt x="592056" y="1142541"/>
                  </a:cubicBezTo>
                  <a:cubicBezTo>
                    <a:pt x="597184" y="1136015"/>
                    <a:pt x="601535" y="1129023"/>
                    <a:pt x="605264" y="1121409"/>
                  </a:cubicBezTo>
                  <a:cubicBezTo>
                    <a:pt x="615053" y="1115815"/>
                    <a:pt x="624997" y="1110222"/>
                    <a:pt x="634786" y="1104472"/>
                  </a:cubicBezTo>
                  <a:cubicBezTo>
                    <a:pt x="635874" y="1101054"/>
                    <a:pt x="636806" y="1097325"/>
                    <a:pt x="637739" y="1093751"/>
                  </a:cubicBezTo>
                  <a:cubicBezTo>
                    <a:pt x="628727" y="1099034"/>
                    <a:pt x="619559" y="1104472"/>
                    <a:pt x="610391" y="1109600"/>
                  </a:cubicBezTo>
                  <a:cubicBezTo>
                    <a:pt x="610858" y="1108668"/>
                    <a:pt x="611324" y="1107735"/>
                    <a:pt x="611479" y="1107114"/>
                  </a:cubicBezTo>
                  <a:close/>
                  <a:moveTo>
                    <a:pt x="642866" y="1068424"/>
                  </a:moveTo>
                  <a:cubicBezTo>
                    <a:pt x="645508" y="1066093"/>
                    <a:pt x="648149" y="1063762"/>
                    <a:pt x="650791" y="1061276"/>
                  </a:cubicBezTo>
                  <a:cubicBezTo>
                    <a:pt x="652345" y="1051176"/>
                    <a:pt x="653432" y="1041076"/>
                    <a:pt x="654520" y="1030821"/>
                  </a:cubicBezTo>
                  <a:cubicBezTo>
                    <a:pt x="652034" y="1033152"/>
                    <a:pt x="649392" y="1035482"/>
                    <a:pt x="646906" y="1037969"/>
                  </a:cubicBezTo>
                  <a:cubicBezTo>
                    <a:pt x="646129" y="1046981"/>
                    <a:pt x="645042" y="1056148"/>
                    <a:pt x="643488" y="1065161"/>
                  </a:cubicBezTo>
                  <a:cubicBezTo>
                    <a:pt x="643333" y="1066248"/>
                    <a:pt x="643022" y="1067181"/>
                    <a:pt x="642866" y="1068424"/>
                  </a:cubicBezTo>
                  <a:close/>
                  <a:moveTo>
                    <a:pt x="653122" y="1093596"/>
                  </a:moveTo>
                  <a:cubicBezTo>
                    <a:pt x="655763" y="1089245"/>
                    <a:pt x="658094" y="1084894"/>
                    <a:pt x="660114" y="1080388"/>
                  </a:cubicBezTo>
                  <a:cubicBezTo>
                    <a:pt x="655452" y="1083340"/>
                    <a:pt x="650791" y="1086137"/>
                    <a:pt x="645974" y="1088623"/>
                  </a:cubicBezTo>
                  <a:cubicBezTo>
                    <a:pt x="645197" y="1092042"/>
                    <a:pt x="644576" y="1095616"/>
                    <a:pt x="643643" y="1099189"/>
                  </a:cubicBezTo>
                  <a:cubicBezTo>
                    <a:pt x="646751" y="1097169"/>
                    <a:pt x="649859" y="1095305"/>
                    <a:pt x="653122" y="1093596"/>
                  </a:cubicBezTo>
                  <a:close/>
                  <a:moveTo>
                    <a:pt x="637894" y="1093440"/>
                  </a:moveTo>
                  <a:cubicBezTo>
                    <a:pt x="640691" y="1091886"/>
                    <a:pt x="643333" y="1090177"/>
                    <a:pt x="645974" y="1088623"/>
                  </a:cubicBezTo>
                  <a:cubicBezTo>
                    <a:pt x="647062" y="1083651"/>
                    <a:pt x="647839" y="1078679"/>
                    <a:pt x="648771" y="1074017"/>
                  </a:cubicBezTo>
                  <a:lnTo>
                    <a:pt x="648771" y="1073862"/>
                  </a:lnTo>
                  <a:cubicBezTo>
                    <a:pt x="645974" y="1076503"/>
                    <a:pt x="643333" y="1079145"/>
                    <a:pt x="640536" y="1081631"/>
                  </a:cubicBezTo>
                  <a:cubicBezTo>
                    <a:pt x="639603" y="1085516"/>
                    <a:pt x="638826" y="1089556"/>
                    <a:pt x="637894" y="1093440"/>
                  </a:cubicBezTo>
                  <a:close/>
                  <a:moveTo>
                    <a:pt x="580869" y="1134306"/>
                  </a:moveTo>
                  <a:cubicBezTo>
                    <a:pt x="576984" y="1136481"/>
                    <a:pt x="572944" y="1138501"/>
                    <a:pt x="568904" y="1140366"/>
                  </a:cubicBezTo>
                  <a:cubicBezTo>
                    <a:pt x="566729" y="1145649"/>
                    <a:pt x="564398" y="1150621"/>
                    <a:pt x="561601" y="1155438"/>
                  </a:cubicBezTo>
                  <a:cubicBezTo>
                    <a:pt x="565952" y="1153729"/>
                    <a:pt x="569992" y="1151864"/>
                    <a:pt x="574343" y="1149844"/>
                  </a:cubicBezTo>
                  <a:cubicBezTo>
                    <a:pt x="576207" y="1146115"/>
                    <a:pt x="577916" y="1142386"/>
                    <a:pt x="579315" y="1138501"/>
                  </a:cubicBezTo>
                  <a:cubicBezTo>
                    <a:pt x="579936" y="1137258"/>
                    <a:pt x="580558" y="1135860"/>
                    <a:pt x="580869" y="1134306"/>
                  </a:cubicBezTo>
                  <a:close/>
                  <a:moveTo>
                    <a:pt x="573255" y="1129489"/>
                  </a:moveTo>
                  <a:cubicBezTo>
                    <a:pt x="566729" y="1132752"/>
                    <a:pt x="560047" y="1136015"/>
                    <a:pt x="553521" y="1139278"/>
                  </a:cubicBezTo>
                  <a:cubicBezTo>
                    <a:pt x="552278" y="1142697"/>
                    <a:pt x="550880" y="1146115"/>
                    <a:pt x="549637" y="1149689"/>
                  </a:cubicBezTo>
                  <a:cubicBezTo>
                    <a:pt x="556163" y="1146737"/>
                    <a:pt x="562534" y="1143784"/>
                    <a:pt x="568904" y="1140366"/>
                  </a:cubicBezTo>
                  <a:cubicBezTo>
                    <a:pt x="569837" y="1138501"/>
                    <a:pt x="570614" y="1136481"/>
                    <a:pt x="571390" y="1134461"/>
                  </a:cubicBezTo>
                  <a:cubicBezTo>
                    <a:pt x="572167" y="1132752"/>
                    <a:pt x="572789" y="1131198"/>
                    <a:pt x="573255" y="1129489"/>
                  </a:cubicBezTo>
                  <a:close/>
                  <a:moveTo>
                    <a:pt x="543888" y="1163052"/>
                  </a:moveTo>
                  <a:cubicBezTo>
                    <a:pt x="542334" y="1166781"/>
                    <a:pt x="540469" y="1170355"/>
                    <a:pt x="538449" y="1173929"/>
                  </a:cubicBezTo>
                  <a:cubicBezTo>
                    <a:pt x="543888" y="1171598"/>
                    <a:pt x="549326" y="1169422"/>
                    <a:pt x="554764" y="1167247"/>
                  </a:cubicBezTo>
                  <a:cubicBezTo>
                    <a:pt x="557095" y="1163362"/>
                    <a:pt x="559581" y="1159478"/>
                    <a:pt x="561757" y="1155438"/>
                  </a:cubicBezTo>
                  <a:cubicBezTo>
                    <a:pt x="555852" y="1157924"/>
                    <a:pt x="549948" y="1160566"/>
                    <a:pt x="543888" y="1163052"/>
                  </a:cubicBezTo>
                  <a:cubicBezTo>
                    <a:pt x="544043" y="1163052"/>
                    <a:pt x="544043" y="1163052"/>
                    <a:pt x="543888" y="1163052"/>
                  </a:cubicBezTo>
                  <a:close/>
                  <a:moveTo>
                    <a:pt x="513899" y="1183407"/>
                  </a:moveTo>
                  <a:cubicBezTo>
                    <a:pt x="518094" y="1181853"/>
                    <a:pt x="522289" y="1180299"/>
                    <a:pt x="526329" y="1178590"/>
                  </a:cubicBezTo>
                  <a:cubicBezTo>
                    <a:pt x="528505" y="1175016"/>
                    <a:pt x="530369" y="1171442"/>
                    <a:pt x="532389" y="1167713"/>
                  </a:cubicBezTo>
                  <a:cubicBezTo>
                    <a:pt x="525242" y="1170665"/>
                    <a:pt x="518094" y="1173462"/>
                    <a:pt x="510791" y="1176415"/>
                  </a:cubicBezTo>
                  <a:cubicBezTo>
                    <a:pt x="506285" y="1178279"/>
                    <a:pt x="509393" y="1185116"/>
                    <a:pt x="513899" y="1183407"/>
                  </a:cubicBezTo>
                  <a:close/>
                  <a:moveTo>
                    <a:pt x="1239691" y="826959"/>
                  </a:moveTo>
                  <a:cubicBezTo>
                    <a:pt x="1227416" y="828202"/>
                    <a:pt x="1217005" y="823851"/>
                    <a:pt x="1207838" y="816082"/>
                  </a:cubicBezTo>
                  <a:cubicBezTo>
                    <a:pt x="1198515" y="808468"/>
                    <a:pt x="1190590" y="799145"/>
                    <a:pt x="1180646" y="791998"/>
                  </a:cubicBezTo>
                  <a:cubicBezTo>
                    <a:pt x="1176450" y="788890"/>
                    <a:pt x="1171634" y="795416"/>
                    <a:pt x="1175829" y="798524"/>
                  </a:cubicBezTo>
                  <a:cubicBezTo>
                    <a:pt x="1186239" y="806138"/>
                    <a:pt x="1194475" y="816393"/>
                    <a:pt x="1204575" y="824317"/>
                  </a:cubicBezTo>
                  <a:cubicBezTo>
                    <a:pt x="1209392" y="828202"/>
                    <a:pt x="1214985" y="831310"/>
                    <a:pt x="1221045" y="833019"/>
                  </a:cubicBezTo>
                  <a:cubicBezTo>
                    <a:pt x="1227882" y="834883"/>
                    <a:pt x="1234253" y="834262"/>
                    <a:pt x="1241090" y="832242"/>
                  </a:cubicBezTo>
                  <a:cubicBezTo>
                    <a:pt x="1244353" y="831310"/>
                    <a:pt x="1242488" y="826648"/>
                    <a:pt x="1239691" y="826959"/>
                  </a:cubicBezTo>
                  <a:close/>
                  <a:moveTo>
                    <a:pt x="1195873" y="848868"/>
                  </a:moveTo>
                  <a:cubicBezTo>
                    <a:pt x="1171789" y="849645"/>
                    <a:pt x="1149725" y="836437"/>
                    <a:pt x="1131856" y="821676"/>
                  </a:cubicBezTo>
                  <a:cubicBezTo>
                    <a:pt x="1130923" y="821054"/>
                    <a:pt x="1130146" y="820122"/>
                    <a:pt x="1129369" y="819345"/>
                  </a:cubicBezTo>
                  <a:cubicBezTo>
                    <a:pt x="1137916" y="813130"/>
                    <a:pt x="1145995" y="806759"/>
                    <a:pt x="1153765" y="799767"/>
                  </a:cubicBezTo>
                  <a:cubicBezTo>
                    <a:pt x="1152988" y="798990"/>
                    <a:pt x="1152211" y="798213"/>
                    <a:pt x="1151589" y="797436"/>
                  </a:cubicBezTo>
                  <a:cubicBezTo>
                    <a:pt x="1149414" y="795261"/>
                    <a:pt x="1153143" y="792153"/>
                    <a:pt x="1155318" y="794484"/>
                  </a:cubicBezTo>
                  <a:cubicBezTo>
                    <a:pt x="1155629" y="794950"/>
                    <a:pt x="1156251" y="795416"/>
                    <a:pt x="1156561" y="795882"/>
                  </a:cubicBezTo>
                  <a:cubicBezTo>
                    <a:pt x="1156561" y="793707"/>
                    <a:pt x="1153765" y="791842"/>
                    <a:pt x="1151278" y="793552"/>
                  </a:cubicBezTo>
                  <a:cubicBezTo>
                    <a:pt x="1141179" y="799612"/>
                    <a:pt x="1131389" y="805982"/>
                    <a:pt x="1121290" y="812353"/>
                  </a:cubicBezTo>
                  <a:cubicBezTo>
                    <a:pt x="1114453" y="805982"/>
                    <a:pt x="1107771" y="799456"/>
                    <a:pt x="1101556" y="792775"/>
                  </a:cubicBezTo>
                  <a:cubicBezTo>
                    <a:pt x="1102177" y="791221"/>
                    <a:pt x="1100934" y="789045"/>
                    <a:pt x="1098914" y="789356"/>
                  </a:cubicBezTo>
                  <a:lnTo>
                    <a:pt x="1098448" y="789356"/>
                  </a:lnTo>
                  <a:cubicBezTo>
                    <a:pt x="1093010" y="783452"/>
                    <a:pt x="1087416" y="777392"/>
                    <a:pt x="1081978" y="771487"/>
                  </a:cubicBezTo>
                  <a:cubicBezTo>
                    <a:pt x="1080424" y="769623"/>
                    <a:pt x="1077627" y="771953"/>
                    <a:pt x="1079181" y="773818"/>
                  </a:cubicBezTo>
                  <a:cubicBezTo>
                    <a:pt x="1084308" y="779256"/>
                    <a:pt x="1089281" y="784850"/>
                    <a:pt x="1094253" y="790289"/>
                  </a:cubicBezTo>
                  <a:cubicBezTo>
                    <a:pt x="1080113" y="793241"/>
                    <a:pt x="1066439" y="798679"/>
                    <a:pt x="1053232" y="805050"/>
                  </a:cubicBezTo>
                  <a:cubicBezTo>
                    <a:pt x="1055252" y="807070"/>
                    <a:pt x="1057117" y="809090"/>
                    <a:pt x="1058981" y="811265"/>
                  </a:cubicBezTo>
                  <a:cubicBezTo>
                    <a:pt x="1071723" y="805516"/>
                    <a:pt x="1084930" y="800078"/>
                    <a:pt x="1098138" y="794795"/>
                  </a:cubicBezTo>
                  <a:cubicBezTo>
                    <a:pt x="1104353" y="801632"/>
                    <a:pt x="1110724" y="808313"/>
                    <a:pt x="1117405" y="814684"/>
                  </a:cubicBezTo>
                  <a:cubicBezTo>
                    <a:pt x="1105751" y="821987"/>
                    <a:pt x="1094098" y="829445"/>
                    <a:pt x="1082289" y="836437"/>
                  </a:cubicBezTo>
                  <a:cubicBezTo>
                    <a:pt x="1085085" y="839390"/>
                    <a:pt x="1088038" y="842342"/>
                    <a:pt x="1090990" y="845139"/>
                  </a:cubicBezTo>
                  <a:cubicBezTo>
                    <a:pt x="1102799" y="837991"/>
                    <a:pt x="1114453" y="830377"/>
                    <a:pt x="1125640" y="822142"/>
                  </a:cubicBezTo>
                  <a:cubicBezTo>
                    <a:pt x="1127350" y="823696"/>
                    <a:pt x="1128903" y="825250"/>
                    <a:pt x="1130613" y="826803"/>
                  </a:cubicBezTo>
                  <a:cubicBezTo>
                    <a:pt x="1148948" y="842186"/>
                    <a:pt x="1171167" y="855549"/>
                    <a:pt x="1196029" y="855239"/>
                  </a:cubicBezTo>
                  <a:cubicBezTo>
                    <a:pt x="1200690" y="855239"/>
                    <a:pt x="1200690" y="848868"/>
                    <a:pt x="1195873" y="848868"/>
                  </a:cubicBezTo>
                  <a:close/>
                  <a:moveTo>
                    <a:pt x="1051678" y="854617"/>
                  </a:moveTo>
                  <a:cubicBezTo>
                    <a:pt x="1054475" y="857414"/>
                    <a:pt x="1057427" y="860055"/>
                    <a:pt x="1060535" y="862697"/>
                  </a:cubicBezTo>
                  <a:cubicBezTo>
                    <a:pt x="1069547" y="857725"/>
                    <a:pt x="1078559" y="852752"/>
                    <a:pt x="1087416" y="847469"/>
                  </a:cubicBezTo>
                  <a:cubicBezTo>
                    <a:pt x="1084464" y="844673"/>
                    <a:pt x="1081822" y="841565"/>
                    <a:pt x="1079181" y="838457"/>
                  </a:cubicBezTo>
                  <a:cubicBezTo>
                    <a:pt x="1070013" y="844051"/>
                    <a:pt x="1061001" y="849334"/>
                    <a:pt x="1051678" y="854617"/>
                  </a:cubicBezTo>
                  <a:close/>
                  <a:moveTo>
                    <a:pt x="1029458" y="825871"/>
                  </a:moveTo>
                  <a:cubicBezTo>
                    <a:pt x="1038160" y="821210"/>
                    <a:pt x="1047017" y="816859"/>
                    <a:pt x="1055873" y="812819"/>
                  </a:cubicBezTo>
                  <a:cubicBezTo>
                    <a:pt x="1054009" y="810799"/>
                    <a:pt x="1052144" y="808624"/>
                    <a:pt x="1050280" y="806604"/>
                  </a:cubicBezTo>
                  <a:cubicBezTo>
                    <a:pt x="1042666" y="810488"/>
                    <a:pt x="1035208" y="814528"/>
                    <a:pt x="1027749" y="818724"/>
                  </a:cubicBezTo>
                  <a:cubicBezTo>
                    <a:pt x="1025574" y="819811"/>
                    <a:pt x="1023554" y="821054"/>
                    <a:pt x="1021379" y="822297"/>
                  </a:cubicBezTo>
                  <a:cubicBezTo>
                    <a:pt x="1022932" y="824007"/>
                    <a:pt x="1024486" y="825716"/>
                    <a:pt x="1026040" y="827580"/>
                  </a:cubicBezTo>
                  <a:cubicBezTo>
                    <a:pt x="1027283" y="826959"/>
                    <a:pt x="1028215" y="826493"/>
                    <a:pt x="1029458" y="825871"/>
                  </a:cubicBezTo>
                  <a:close/>
                  <a:moveTo>
                    <a:pt x="1030857" y="865960"/>
                  </a:moveTo>
                  <a:cubicBezTo>
                    <a:pt x="1027438" y="867514"/>
                    <a:pt x="1027128" y="871243"/>
                    <a:pt x="1028371" y="873729"/>
                  </a:cubicBezTo>
                  <a:cubicBezTo>
                    <a:pt x="1028371" y="873884"/>
                    <a:pt x="1028526" y="874040"/>
                    <a:pt x="1028526" y="874040"/>
                  </a:cubicBezTo>
                  <a:cubicBezTo>
                    <a:pt x="1029769" y="874817"/>
                    <a:pt x="1030857" y="875749"/>
                    <a:pt x="1032100" y="876526"/>
                  </a:cubicBezTo>
                  <a:cubicBezTo>
                    <a:pt x="1033032" y="876837"/>
                    <a:pt x="1033964" y="876681"/>
                    <a:pt x="1035208" y="876060"/>
                  </a:cubicBezTo>
                  <a:cubicBezTo>
                    <a:pt x="1041889" y="872641"/>
                    <a:pt x="1048571" y="869068"/>
                    <a:pt x="1055252" y="865494"/>
                  </a:cubicBezTo>
                  <a:cubicBezTo>
                    <a:pt x="1052300" y="862852"/>
                    <a:pt x="1049503" y="860055"/>
                    <a:pt x="1046861" y="857414"/>
                  </a:cubicBezTo>
                  <a:cubicBezTo>
                    <a:pt x="1041578" y="860211"/>
                    <a:pt x="1036140" y="863008"/>
                    <a:pt x="1030857" y="865960"/>
                  </a:cubicBezTo>
                  <a:close/>
                  <a:moveTo>
                    <a:pt x="1017960" y="824317"/>
                  </a:moveTo>
                  <a:cubicBezTo>
                    <a:pt x="1009103" y="829290"/>
                    <a:pt x="1000402" y="834417"/>
                    <a:pt x="991545" y="839545"/>
                  </a:cubicBezTo>
                  <a:cubicBezTo>
                    <a:pt x="992943" y="841254"/>
                    <a:pt x="994342" y="842653"/>
                    <a:pt x="995896" y="844206"/>
                  </a:cubicBezTo>
                  <a:cubicBezTo>
                    <a:pt x="1004753" y="839234"/>
                    <a:pt x="1013609" y="834417"/>
                    <a:pt x="1022466" y="829600"/>
                  </a:cubicBezTo>
                  <a:cubicBezTo>
                    <a:pt x="1020912" y="827891"/>
                    <a:pt x="1019358" y="826182"/>
                    <a:pt x="1017960" y="824317"/>
                  </a:cubicBezTo>
                  <a:close/>
                  <a:moveTo>
                    <a:pt x="976784" y="847780"/>
                  </a:moveTo>
                  <a:cubicBezTo>
                    <a:pt x="978027" y="849334"/>
                    <a:pt x="979114" y="850888"/>
                    <a:pt x="980513" y="852442"/>
                  </a:cubicBezTo>
                  <a:cubicBezTo>
                    <a:pt x="984242" y="850577"/>
                    <a:pt x="987816" y="848712"/>
                    <a:pt x="991390" y="846693"/>
                  </a:cubicBezTo>
                  <a:cubicBezTo>
                    <a:pt x="989836" y="844983"/>
                    <a:pt x="988437" y="843585"/>
                    <a:pt x="987039" y="842031"/>
                  </a:cubicBezTo>
                  <a:cubicBezTo>
                    <a:pt x="983776" y="843896"/>
                    <a:pt x="980202" y="845916"/>
                    <a:pt x="976784" y="847780"/>
                  </a:cubicBezTo>
                  <a:close/>
                  <a:moveTo>
                    <a:pt x="960935" y="856015"/>
                  </a:moveTo>
                  <a:cubicBezTo>
                    <a:pt x="962488" y="857569"/>
                    <a:pt x="964042" y="858812"/>
                    <a:pt x="965596" y="860211"/>
                  </a:cubicBezTo>
                  <a:cubicBezTo>
                    <a:pt x="969325" y="858346"/>
                    <a:pt x="972899" y="856482"/>
                    <a:pt x="976473" y="854617"/>
                  </a:cubicBezTo>
                  <a:cubicBezTo>
                    <a:pt x="975074" y="853063"/>
                    <a:pt x="973987" y="851354"/>
                    <a:pt x="972744" y="849800"/>
                  </a:cubicBezTo>
                  <a:cubicBezTo>
                    <a:pt x="969015" y="851976"/>
                    <a:pt x="964975" y="853995"/>
                    <a:pt x="960935" y="856015"/>
                  </a:cubicBezTo>
                  <a:close/>
                  <a:moveTo>
                    <a:pt x="960158" y="863008"/>
                  </a:moveTo>
                  <a:cubicBezTo>
                    <a:pt x="958915" y="862075"/>
                    <a:pt x="957672" y="860988"/>
                    <a:pt x="956584" y="859900"/>
                  </a:cubicBezTo>
                  <a:cubicBezTo>
                    <a:pt x="956118" y="861765"/>
                    <a:pt x="957827" y="863940"/>
                    <a:pt x="960158" y="863008"/>
                  </a:cubicBezTo>
                  <a:close/>
                  <a:moveTo>
                    <a:pt x="944619" y="730466"/>
                  </a:moveTo>
                  <a:cubicBezTo>
                    <a:pt x="924109" y="742897"/>
                    <a:pt x="903598" y="755794"/>
                    <a:pt x="883243" y="768690"/>
                  </a:cubicBezTo>
                  <a:cubicBezTo>
                    <a:pt x="884642" y="771021"/>
                    <a:pt x="886351" y="773041"/>
                    <a:pt x="887905" y="775216"/>
                  </a:cubicBezTo>
                  <a:cubicBezTo>
                    <a:pt x="908260" y="762475"/>
                    <a:pt x="928460" y="749734"/>
                    <a:pt x="948349" y="736371"/>
                  </a:cubicBezTo>
                  <a:cubicBezTo>
                    <a:pt x="951301" y="734195"/>
                    <a:pt x="947883" y="728291"/>
                    <a:pt x="944619" y="730466"/>
                  </a:cubicBezTo>
                  <a:close/>
                  <a:moveTo>
                    <a:pt x="872833" y="753307"/>
                  </a:moveTo>
                  <a:cubicBezTo>
                    <a:pt x="882466" y="745538"/>
                    <a:pt x="892255" y="737769"/>
                    <a:pt x="902355" y="730311"/>
                  </a:cubicBezTo>
                  <a:cubicBezTo>
                    <a:pt x="914475" y="721299"/>
                    <a:pt x="927372" y="713685"/>
                    <a:pt x="939803" y="705450"/>
                  </a:cubicBezTo>
                  <a:cubicBezTo>
                    <a:pt x="942289" y="703896"/>
                    <a:pt x="939647" y="700322"/>
                    <a:pt x="937161" y="701099"/>
                  </a:cubicBezTo>
                  <a:cubicBezTo>
                    <a:pt x="911523" y="710422"/>
                    <a:pt x="889459" y="730000"/>
                    <a:pt x="868793" y="747248"/>
                  </a:cubicBezTo>
                  <a:cubicBezTo>
                    <a:pt x="870191" y="749268"/>
                    <a:pt x="871434" y="751288"/>
                    <a:pt x="872833" y="753307"/>
                  </a:cubicBezTo>
                  <a:close/>
                  <a:moveTo>
                    <a:pt x="832899" y="746471"/>
                  </a:moveTo>
                  <a:cubicBezTo>
                    <a:pt x="849681" y="735594"/>
                    <a:pt x="866151" y="724562"/>
                    <a:pt x="881845" y="712442"/>
                  </a:cubicBezTo>
                  <a:cubicBezTo>
                    <a:pt x="885885" y="709334"/>
                    <a:pt x="881068" y="703274"/>
                    <a:pt x="877028" y="706227"/>
                  </a:cubicBezTo>
                  <a:cubicBezTo>
                    <a:pt x="861179" y="717725"/>
                    <a:pt x="845019" y="728446"/>
                    <a:pt x="828859" y="739168"/>
                  </a:cubicBezTo>
                  <a:cubicBezTo>
                    <a:pt x="830102" y="741498"/>
                    <a:pt x="831501" y="743985"/>
                    <a:pt x="832899" y="746471"/>
                  </a:cubicBezTo>
                  <a:close/>
                  <a:moveTo>
                    <a:pt x="820469" y="723785"/>
                  </a:moveTo>
                  <a:cubicBezTo>
                    <a:pt x="837716" y="712131"/>
                    <a:pt x="854653" y="700011"/>
                    <a:pt x="871434" y="688047"/>
                  </a:cubicBezTo>
                  <a:cubicBezTo>
                    <a:pt x="873920" y="686182"/>
                    <a:pt x="871279" y="681676"/>
                    <a:pt x="868482" y="683230"/>
                  </a:cubicBezTo>
                  <a:cubicBezTo>
                    <a:pt x="850768" y="693796"/>
                    <a:pt x="833832" y="705605"/>
                    <a:pt x="817206" y="717725"/>
                  </a:cubicBezTo>
                  <a:cubicBezTo>
                    <a:pt x="818138" y="719745"/>
                    <a:pt x="819226" y="721765"/>
                    <a:pt x="820469" y="723785"/>
                  </a:cubicBezTo>
                  <a:close/>
                  <a:moveTo>
                    <a:pt x="857139" y="785316"/>
                  </a:moveTo>
                  <a:cubicBezTo>
                    <a:pt x="858382" y="787336"/>
                    <a:pt x="859781" y="789512"/>
                    <a:pt x="861179" y="791532"/>
                  </a:cubicBezTo>
                  <a:cubicBezTo>
                    <a:pt x="868793" y="786715"/>
                    <a:pt x="876562" y="781898"/>
                    <a:pt x="884176" y="777392"/>
                  </a:cubicBezTo>
                  <a:cubicBezTo>
                    <a:pt x="882466" y="775372"/>
                    <a:pt x="881068" y="773196"/>
                    <a:pt x="879514" y="770866"/>
                  </a:cubicBezTo>
                  <a:cubicBezTo>
                    <a:pt x="872056" y="775683"/>
                    <a:pt x="864597" y="780655"/>
                    <a:pt x="857139" y="785316"/>
                  </a:cubicBezTo>
                  <a:close/>
                  <a:moveTo>
                    <a:pt x="800735" y="683075"/>
                  </a:moveTo>
                  <a:cubicBezTo>
                    <a:pt x="801512" y="684939"/>
                    <a:pt x="802134" y="687114"/>
                    <a:pt x="802910" y="688979"/>
                  </a:cubicBezTo>
                  <a:cubicBezTo>
                    <a:pt x="804154" y="688202"/>
                    <a:pt x="805397" y="687425"/>
                    <a:pt x="806640" y="686493"/>
                  </a:cubicBezTo>
                  <a:cubicBezTo>
                    <a:pt x="821867" y="676548"/>
                    <a:pt x="837872" y="668002"/>
                    <a:pt x="853565" y="658835"/>
                  </a:cubicBezTo>
                  <a:cubicBezTo>
                    <a:pt x="855896" y="657436"/>
                    <a:pt x="854498" y="654018"/>
                    <a:pt x="851856" y="654795"/>
                  </a:cubicBezTo>
                  <a:cubicBezTo>
                    <a:pt x="834764" y="660855"/>
                    <a:pt x="819381" y="670489"/>
                    <a:pt x="804464" y="680433"/>
                  </a:cubicBezTo>
                  <a:cubicBezTo>
                    <a:pt x="803221" y="681365"/>
                    <a:pt x="801823" y="682298"/>
                    <a:pt x="800735" y="683075"/>
                  </a:cubicBezTo>
                  <a:close/>
                  <a:moveTo>
                    <a:pt x="869414" y="755949"/>
                  </a:moveTo>
                  <a:cubicBezTo>
                    <a:pt x="868171" y="753929"/>
                    <a:pt x="866773" y="751909"/>
                    <a:pt x="865530" y="749889"/>
                  </a:cubicBezTo>
                  <a:cubicBezTo>
                    <a:pt x="858693" y="755638"/>
                    <a:pt x="851856" y="761232"/>
                    <a:pt x="845019" y="766670"/>
                  </a:cubicBezTo>
                  <a:cubicBezTo>
                    <a:pt x="846262" y="768535"/>
                    <a:pt x="847505" y="770555"/>
                    <a:pt x="848748" y="772420"/>
                  </a:cubicBezTo>
                  <a:cubicBezTo>
                    <a:pt x="855430" y="767292"/>
                    <a:pt x="861801" y="762164"/>
                    <a:pt x="868327" y="756881"/>
                  </a:cubicBezTo>
                  <a:cubicBezTo>
                    <a:pt x="868793" y="756571"/>
                    <a:pt x="869104" y="756415"/>
                    <a:pt x="869414" y="755949"/>
                  </a:cubicBezTo>
                  <a:close/>
                  <a:moveTo>
                    <a:pt x="816118" y="795727"/>
                  </a:moveTo>
                  <a:cubicBezTo>
                    <a:pt x="821867" y="792153"/>
                    <a:pt x="827461" y="788269"/>
                    <a:pt x="832899" y="784384"/>
                  </a:cubicBezTo>
                  <a:cubicBezTo>
                    <a:pt x="832433" y="783452"/>
                    <a:pt x="832122" y="782675"/>
                    <a:pt x="831656" y="781743"/>
                  </a:cubicBezTo>
                  <a:cubicBezTo>
                    <a:pt x="831190" y="780499"/>
                    <a:pt x="830724" y="779567"/>
                    <a:pt x="830258" y="778324"/>
                  </a:cubicBezTo>
                  <a:cubicBezTo>
                    <a:pt x="824664" y="782519"/>
                    <a:pt x="818760" y="786715"/>
                    <a:pt x="812855" y="790599"/>
                  </a:cubicBezTo>
                  <a:cubicBezTo>
                    <a:pt x="808349" y="783296"/>
                    <a:pt x="804154" y="775683"/>
                    <a:pt x="800580" y="767758"/>
                  </a:cubicBezTo>
                  <a:cubicBezTo>
                    <a:pt x="807261" y="763252"/>
                    <a:pt x="813943" y="758746"/>
                    <a:pt x="820780" y="754395"/>
                  </a:cubicBezTo>
                  <a:cubicBezTo>
                    <a:pt x="819847" y="751598"/>
                    <a:pt x="818915" y="748801"/>
                    <a:pt x="817983" y="746160"/>
                  </a:cubicBezTo>
                  <a:cubicBezTo>
                    <a:pt x="811146" y="750666"/>
                    <a:pt x="804154" y="755172"/>
                    <a:pt x="797317" y="759834"/>
                  </a:cubicBezTo>
                  <a:cubicBezTo>
                    <a:pt x="794986" y="754240"/>
                    <a:pt x="792966" y="748646"/>
                    <a:pt x="791101" y="742897"/>
                  </a:cubicBezTo>
                  <a:cubicBezTo>
                    <a:pt x="798094" y="738546"/>
                    <a:pt x="805086" y="734040"/>
                    <a:pt x="812078" y="729223"/>
                  </a:cubicBezTo>
                  <a:cubicBezTo>
                    <a:pt x="811457" y="726892"/>
                    <a:pt x="810680" y="724717"/>
                    <a:pt x="809903" y="722542"/>
                  </a:cubicBezTo>
                  <a:cubicBezTo>
                    <a:pt x="803066" y="727359"/>
                    <a:pt x="796229" y="732331"/>
                    <a:pt x="789237" y="736992"/>
                  </a:cubicBezTo>
                  <a:cubicBezTo>
                    <a:pt x="787683" y="732175"/>
                    <a:pt x="786285" y="727203"/>
                    <a:pt x="785042" y="722386"/>
                  </a:cubicBezTo>
                  <a:cubicBezTo>
                    <a:pt x="783332" y="716171"/>
                    <a:pt x="782089" y="710111"/>
                    <a:pt x="780846" y="704051"/>
                  </a:cubicBezTo>
                  <a:cubicBezTo>
                    <a:pt x="787062" y="699700"/>
                    <a:pt x="793121" y="695194"/>
                    <a:pt x="799492" y="691154"/>
                  </a:cubicBezTo>
                  <a:cubicBezTo>
                    <a:pt x="798715" y="689290"/>
                    <a:pt x="798094" y="687270"/>
                    <a:pt x="797317" y="685405"/>
                  </a:cubicBezTo>
                  <a:cubicBezTo>
                    <a:pt x="791412" y="689445"/>
                    <a:pt x="785352" y="693641"/>
                    <a:pt x="779448" y="697991"/>
                  </a:cubicBezTo>
                  <a:cubicBezTo>
                    <a:pt x="778360" y="691776"/>
                    <a:pt x="777117" y="685561"/>
                    <a:pt x="776185" y="679501"/>
                  </a:cubicBezTo>
                  <a:cubicBezTo>
                    <a:pt x="794364" y="665827"/>
                    <a:pt x="812389" y="652309"/>
                    <a:pt x="831967" y="640655"/>
                  </a:cubicBezTo>
                  <a:cubicBezTo>
                    <a:pt x="834919" y="638946"/>
                    <a:pt x="832899" y="634440"/>
                    <a:pt x="829792" y="635994"/>
                  </a:cubicBezTo>
                  <a:cubicBezTo>
                    <a:pt x="810213" y="645938"/>
                    <a:pt x="792500" y="658835"/>
                    <a:pt x="774942" y="672353"/>
                  </a:cubicBezTo>
                  <a:cubicBezTo>
                    <a:pt x="773699" y="664429"/>
                    <a:pt x="772456" y="656193"/>
                    <a:pt x="771523" y="648269"/>
                  </a:cubicBezTo>
                  <a:cubicBezTo>
                    <a:pt x="779292" y="640810"/>
                    <a:pt x="787217" y="633507"/>
                    <a:pt x="795608" y="626826"/>
                  </a:cubicBezTo>
                  <a:cubicBezTo>
                    <a:pt x="797628" y="625272"/>
                    <a:pt x="795608" y="622009"/>
                    <a:pt x="793277" y="623097"/>
                  </a:cubicBezTo>
                  <a:cubicBezTo>
                    <a:pt x="785042" y="627758"/>
                    <a:pt x="777583" y="633663"/>
                    <a:pt x="770591" y="639723"/>
                  </a:cubicBezTo>
                  <a:cubicBezTo>
                    <a:pt x="769348" y="628846"/>
                    <a:pt x="768571" y="617969"/>
                    <a:pt x="767794" y="607092"/>
                  </a:cubicBezTo>
                  <a:cubicBezTo>
                    <a:pt x="767794" y="605383"/>
                    <a:pt x="765153" y="605849"/>
                    <a:pt x="764997" y="607559"/>
                  </a:cubicBezTo>
                  <a:cubicBezTo>
                    <a:pt x="765774" y="619057"/>
                    <a:pt x="766706" y="630555"/>
                    <a:pt x="767794" y="642053"/>
                  </a:cubicBezTo>
                  <a:cubicBezTo>
                    <a:pt x="762977" y="646249"/>
                    <a:pt x="758160" y="650444"/>
                    <a:pt x="753499" y="654795"/>
                  </a:cubicBezTo>
                  <a:cubicBezTo>
                    <a:pt x="753810" y="657747"/>
                    <a:pt x="754120" y="660699"/>
                    <a:pt x="754587" y="663652"/>
                  </a:cubicBezTo>
                  <a:cubicBezTo>
                    <a:pt x="759403" y="659456"/>
                    <a:pt x="764065" y="655106"/>
                    <a:pt x="768726" y="650755"/>
                  </a:cubicBezTo>
                  <a:cubicBezTo>
                    <a:pt x="769503" y="658835"/>
                    <a:pt x="770591" y="666915"/>
                    <a:pt x="771834" y="674995"/>
                  </a:cubicBezTo>
                  <a:cubicBezTo>
                    <a:pt x="767017" y="678724"/>
                    <a:pt x="762356" y="682608"/>
                    <a:pt x="757539" y="686338"/>
                  </a:cubicBezTo>
                  <a:cubicBezTo>
                    <a:pt x="757850" y="688513"/>
                    <a:pt x="758316" y="690688"/>
                    <a:pt x="758626" y="692708"/>
                  </a:cubicBezTo>
                  <a:cubicBezTo>
                    <a:pt x="763443" y="689134"/>
                    <a:pt x="768105" y="685561"/>
                    <a:pt x="772922" y="681987"/>
                  </a:cubicBezTo>
                  <a:cubicBezTo>
                    <a:pt x="773854" y="688202"/>
                    <a:pt x="774942" y="694262"/>
                    <a:pt x="776029" y="700477"/>
                  </a:cubicBezTo>
                  <a:cubicBezTo>
                    <a:pt x="771523" y="703896"/>
                    <a:pt x="767017" y="707003"/>
                    <a:pt x="762511" y="710577"/>
                  </a:cubicBezTo>
                  <a:cubicBezTo>
                    <a:pt x="762977" y="712442"/>
                    <a:pt x="763443" y="714151"/>
                    <a:pt x="763909" y="716016"/>
                  </a:cubicBezTo>
                  <a:cubicBezTo>
                    <a:pt x="768416" y="712753"/>
                    <a:pt x="772611" y="709645"/>
                    <a:pt x="777117" y="706537"/>
                  </a:cubicBezTo>
                  <a:cubicBezTo>
                    <a:pt x="778826" y="714928"/>
                    <a:pt x="780846" y="723319"/>
                    <a:pt x="783022" y="731399"/>
                  </a:cubicBezTo>
                  <a:cubicBezTo>
                    <a:pt x="783798" y="734040"/>
                    <a:pt x="784575" y="736837"/>
                    <a:pt x="785352" y="739634"/>
                  </a:cubicBezTo>
                  <a:cubicBezTo>
                    <a:pt x="781779" y="742120"/>
                    <a:pt x="778205" y="744295"/>
                    <a:pt x="774631" y="746471"/>
                  </a:cubicBezTo>
                  <a:cubicBezTo>
                    <a:pt x="775252" y="748180"/>
                    <a:pt x="776029" y="749889"/>
                    <a:pt x="776806" y="751443"/>
                  </a:cubicBezTo>
                  <a:cubicBezTo>
                    <a:pt x="780225" y="749423"/>
                    <a:pt x="783643" y="747403"/>
                    <a:pt x="787062" y="745383"/>
                  </a:cubicBezTo>
                  <a:cubicBezTo>
                    <a:pt x="788771" y="751132"/>
                    <a:pt x="790791" y="756881"/>
                    <a:pt x="792811" y="762786"/>
                  </a:cubicBezTo>
                  <a:cubicBezTo>
                    <a:pt x="785818" y="767603"/>
                    <a:pt x="778982" y="772575"/>
                    <a:pt x="772145" y="777703"/>
                  </a:cubicBezTo>
                  <a:cubicBezTo>
                    <a:pt x="773854" y="779723"/>
                    <a:pt x="775563" y="781743"/>
                    <a:pt x="777272" y="783762"/>
                  </a:cubicBezTo>
                  <a:cubicBezTo>
                    <a:pt x="783332" y="779256"/>
                    <a:pt x="789548" y="774750"/>
                    <a:pt x="795763" y="770555"/>
                  </a:cubicBezTo>
                  <a:cubicBezTo>
                    <a:pt x="799026" y="778479"/>
                    <a:pt x="802755" y="786249"/>
                    <a:pt x="807106" y="793707"/>
                  </a:cubicBezTo>
                  <a:cubicBezTo>
                    <a:pt x="803066" y="796038"/>
                    <a:pt x="799181" y="798679"/>
                    <a:pt x="794986" y="800855"/>
                  </a:cubicBezTo>
                  <a:cubicBezTo>
                    <a:pt x="794831" y="800855"/>
                    <a:pt x="794520" y="801010"/>
                    <a:pt x="794520" y="801476"/>
                  </a:cubicBezTo>
                  <a:cubicBezTo>
                    <a:pt x="795763" y="802875"/>
                    <a:pt x="797472" y="804118"/>
                    <a:pt x="798871" y="805516"/>
                  </a:cubicBezTo>
                  <a:cubicBezTo>
                    <a:pt x="802755" y="803496"/>
                    <a:pt x="806484" y="801165"/>
                    <a:pt x="810369" y="798835"/>
                  </a:cubicBezTo>
                  <a:cubicBezTo>
                    <a:pt x="812855" y="802719"/>
                    <a:pt x="815807" y="806293"/>
                    <a:pt x="818760" y="809867"/>
                  </a:cubicBezTo>
                  <a:cubicBezTo>
                    <a:pt x="815963" y="811576"/>
                    <a:pt x="813321" y="813441"/>
                    <a:pt x="810524" y="814994"/>
                  </a:cubicBezTo>
                  <a:cubicBezTo>
                    <a:pt x="812389" y="816393"/>
                    <a:pt x="814253" y="817947"/>
                    <a:pt x="816273" y="819345"/>
                  </a:cubicBezTo>
                  <a:cubicBezTo>
                    <a:pt x="818760" y="817947"/>
                    <a:pt x="820935" y="816393"/>
                    <a:pt x="823421" y="814994"/>
                  </a:cubicBezTo>
                  <a:cubicBezTo>
                    <a:pt x="829170" y="820744"/>
                    <a:pt x="835696" y="825716"/>
                    <a:pt x="843155" y="829290"/>
                  </a:cubicBezTo>
                  <a:cubicBezTo>
                    <a:pt x="844864" y="830067"/>
                    <a:pt x="846262" y="827580"/>
                    <a:pt x="844553" y="826337"/>
                  </a:cubicBezTo>
                  <a:cubicBezTo>
                    <a:pt x="838493" y="821987"/>
                    <a:pt x="833210" y="817014"/>
                    <a:pt x="828238" y="811731"/>
                  </a:cubicBezTo>
                  <a:cubicBezTo>
                    <a:pt x="832744" y="808935"/>
                    <a:pt x="836939" y="806293"/>
                    <a:pt x="841445" y="803496"/>
                  </a:cubicBezTo>
                  <a:cubicBezTo>
                    <a:pt x="840202" y="801321"/>
                    <a:pt x="839270" y="799301"/>
                    <a:pt x="838182" y="797125"/>
                  </a:cubicBezTo>
                  <a:cubicBezTo>
                    <a:pt x="833366" y="800233"/>
                    <a:pt x="828393" y="803496"/>
                    <a:pt x="823576" y="806604"/>
                  </a:cubicBezTo>
                  <a:cubicBezTo>
                    <a:pt x="821556" y="803030"/>
                    <a:pt x="818760" y="799456"/>
                    <a:pt x="816118" y="795727"/>
                  </a:cubicBezTo>
                  <a:close/>
                  <a:moveTo>
                    <a:pt x="846418" y="800855"/>
                  </a:moveTo>
                  <a:cubicBezTo>
                    <a:pt x="849525" y="798990"/>
                    <a:pt x="852788" y="796970"/>
                    <a:pt x="856051" y="794950"/>
                  </a:cubicBezTo>
                  <a:cubicBezTo>
                    <a:pt x="854808" y="792775"/>
                    <a:pt x="853410" y="790755"/>
                    <a:pt x="852167" y="788579"/>
                  </a:cubicBezTo>
                  <a:cubicBezTo>
                    <a:pt x="849215" y="790444"/>
                    <a:pt x="846107" y="792464"/>
                    <a:pt x="843310" y="794329"/>
                  </a:cubicBezTo>
                  <a:cubicBezTo>
                    <a:pt x="844087" y="796659"/>
                    <a:pt x="845175" y="798835"/>
                    <a:pt x="846418" y="800855"/>
                  </a:cubicBezTo>
                  <a:close/>
                  <a:moveTo>
                    <a:pt x="843932" y="776149"/>
                  </a:moveTo>
                  <a:cubicBezTo>
                    <a:pt x="846418" y="780499"/>
                    <a:pt x="849215" y="784695"/>
                    <a:pt x="852011" y="788735"/>
                  </a:cubicBezTo>
                  <a:cubicBezTo>
                    <a:pt x="853721" y="787647"/>
                    <a:pt x="855430" y="786404"/>
                    <a:pt x="857139" y="785472"/>
                  </a:cubicBezTo>
                  <a:cubicBezTo>
                    <a:pt x="854187" y="781276"/>
                    <a:pt x="851390" y="776926"/>
                    <a:pt x="848748" y="772575"/>
                  </a:cubicBezTo>
                  <a:cubicBezTo>
                    <a:pt x="847195" y="773663"/>
                    <a:pt x="845485" y="775061"/>
                    <a:pt x="843932" y="776149"/>
                  </a:cubicBezTo>
                  <a:close/>
                  <a:moveTo>
                    <a:pt x="840358" y="770555"/>
                  </a:moveTo>
                  <a:cubicBezTo>
                    <a:pt x="838338" y="772109"/>
                    <a:pt x="836318" y="773818"/>
                    <a:pt x="834142" y="775216"/>
                  </a:cubicBezTo>
                  <a:cubicBezTo>
                    <a:pt x="834919" y="777236"/>
                    <a:pt x="835852" y="779412"/>
                    <a:pt x="836784" y="781432"/>
                  </a:cubicBezTo>
                  <a:cubicBezTo>
                    <a:pt x="839270" y="779878"/>
                    <a:pt x="841445" y="778013"/>
                    <a:pt x="843776" y="776149"/>
                  </a:cubicBezTo>
                  <a:cubicBezTo>
                    <a:pt x="842688" y="774284"/>
                    <a:pt x="841445" y="772420"/>
                    <a:pt x="840358" y="770555"/>
                  </a:cubicBezTo>
                  <a:close/>
                  <a:moveTo>
                    <a:pt x="832899" y="784384"/>
                  </a:moveTo>
                  <a:cubicBezTo>
                    <a:pt x="834609" y="788579"/>
                    <a:pt x="836629" y="792775"/>
                    <a:pt x="838959" y="797125"/>
                  </a:cubicBezTo>
                  <a:cubicBezTo>
                    <a:pt x="840202" y="796349"/>
                    <a:pt x="841601" y="795261"/>
                    <a:pt x="843155" y="794484"/>
                  </a:cubicBezTo>
                  <a:cubicBezTo>
                    <a:pt x="840979" y="790289"/>
                    <a:pt x="838804" y="785938"/>
                    <a:pt x="836939" y="781432"/>
                  </a:cubicBezTo>
                  <a:cubicBezTo>
                    <a:pt x="835696" y="782364"/>
                    <a:pt x="834298" y="783452"/>
                    <a:pt x="832899" y="784384"/>
                  </a:cubicBezTo>
                  <a:close/>
                  <a:moveTo>
                    <a:pt x="824664" y="751909"/>
                  </a:moveTo>
                  <a:cubicBezTo>
                    <a:pt x="825752" y="751288"/>
                    <a:pt x="826995" y="750511"/>
                    <a:pt x="828083" y="749734"/>
                  </a:cubicBezTo>
                  <a:cubicBezTo>
                    <a:pt x="826529" y="747248"/>
                    <a:pt x="825286" y="744761"/>
                    <a:pt x="823887" y="742120"/>
                  </a:cubicBezTo>
                  <a:cubicBezTo>
                    <a:pt x="823110" y="742586"/>
                    <a:pt x="822489" y="743052"/>
                    <a:pt x="821712" y="743518"/>
                  </a:cubicBezTo>
                  <a:cubicBezTo>
                    <a:pt x="822800" y="746315"/>
                    <a:pt x="823576" y="749112"/>
                    <a:pt x="824664" y="751909"/>
                  </a:cubicBezTo>
                  <a:close/>
                  <a:moveTo>
                    <a:pt x="770746" y="749268"/>
                  </a:moveTo>
                  <a:cubicBezTo>
                    <a:pt x="766551" y="751754"/>
                    <a:pt x="762356" y="754395"/>
                    <a:pt x="758005" y="756726"/>
                  </a:cubicBezTo>
                  <a:cubicBezTo>
                    <a:pt x="758626" y="758124"/>
                    <a:pt x="759559" y="759678"/>
                    <a:pt x="760491" y="760921"/>
                  </a:cubicBezTo>
                  <a:cubicBezTo>
                    <a:pt x="764686" y="758746"/>
                    <a:pt x="768726" y="756571"/>
                    <a:pt x="772922" y="753929"/>
                  </a:cubicBezTo>
                  <a:cubicBezTo>
                    <a:pt x="772145" y="752531"/>
                    <a:pt x="771368" y="750977"/>
                    <a:pt x="770746" y="749268"/>
                  </a:cubicBezTo>
                  <a:close/>
                  <a:moveTo>
                    <a:pt x="750857" y="666759"/>
                  </a:moveTo>
                  <a:cubicBezTo>
                    <a:pt x="751634" y="674373"/>
                    <a:pt x="752722" y="681676"/>
                    <a:pt x="753810" y="689134"/>
                  </a:cubicBezTo>
                  <a:cubicBezTo>
                    <a:pt x="755053" y="688202"/>
                    <a:pt x="756296" y="687114"/>
                    <a:pt x="757694" y="686182"/>
                  </a:cubicBezTo>
                  <a:cubicBezTo>
                    <a:pt x="756451" y="678724"/>
                    <a:pt x="755363" y="671110"/>
                    <a:pt x="754742" y="663496"/>
                  </a:cubicBezTo>
                  <a:cubicBezTo>
                    <a:pt x="753499" y="664739"/>
                    <a:pt x="752256" y="665672"/>
                    <a:pt x="750857" y="666759"/>
                  </a:cubicBezTo>
                  <a:close/>
                  <a:moveTo>
                    <a:pt x="759559" y="716948"/>
                  </a:moveTo>
                  <a:cubicBezTo>
                    <a:pt x="759248" y="715860"/>
                    <a:pt x="759093" y="714928"/>
                    <a:pt x="758782" y="713996"/>
                  </a:cubicBezTo>
                  <a:cubicBezTo>
                    <a:pt x="758160" y="714773"/>
                    <a:pt x="758471" y="716016"/>
                    <a:pt x="759559" y="716948"/>
                  </a:cubicBezTo>
                  <a:close/>
                  <a:moveTo>
                    <a:pt x="742156" y="664429"/>
                  </a:moveTo>
                  <a:cubicBezTo>
                    <a:pt x="738427" y="667381"/>
                    <a:pt x="743088" y="673130"/>
                    <a:pt x="746817" y="670178"/>
                  </a:cubicBezTo>
                  <a:cubicBezTo>
                    <a:pt x="748216" y="669090"/>
                    <a:pt x="749614" y="668002"/>
                    <a:pt x="750857" y="666915"/>
                  </a:cubicBezTo>
                  <a:cubicBezTo>
                    <a:pt x="750391" y="663962"/>
                    <a:pt x="750080" y="661010"/>
                    <a:pt x="749925" y="658058"/>
                  </a:cubicBezTo>
                  <a:cubicBezTo>
                    <a:pt x="747439" y="660078"/>
                    <a:pt x="744797" y="662253"/>
                    <a:pt x="742156" y="664429"/>
                  </a:cubicBezTo>
                  <a:close/>
                  <a:moveTo>
                    <a:pt x="738427" y="707159"/>
                  </a:moveTo>
                  <a:cubicBezTo>
                    <a:pt x="744021" y="703274"/>
                    <a:pt x="749459" y="699545"/>
                    <a:pt x="754897" y="695505"/>
                  </a:cubicBezTo>
                  <a:cubicBezTo>
                    <a:pt x="754587" y="693330"/>
                    <a:pt x="754120" y="691154"/>
                    <a:pt x="753810" y="689134"/>
                  </a:cubicBezTo>
                  <a:cubicBezTo>
                    <a:pt x="748371" y="693485"/>
                    <a:pt x="742933" y="697525"/>
                    <a:pt x="737494" y="701565"/>
                  </a:cubicBezTo>
                  <a:cubicBezTo>
                    <a:pt x="737494" y="703430"/>
                    <a:pt x="737961" y="705450"/>
                    <a:pt x="738427" y="707159"/>
                  </a:cubicBezTo>
                  <a:close/>
                  <a:moveTo>
                    <a:pt x="1198515" y="537481"/>
                  </a:moveTo>
                  <a:cubicBezTo>
                    <a:pt x="1182976" y="538258"/>
                    <a:pt x="1168371" y="531887"/>
                    <a:pt x="1157649" y="520855"/>
                  </a:cubicBezTo>
                  <a:cubicBezTo>
                    <a:pt x="1155008" y="518213"/>
                    <a:pt x="1150501" y="521787"/>
                    <a:pt x="1153143" y="524584"/>
                  </a:cubicBezTo>
                  <a:cubicBezTo>
                    <a:pt x="1165263" y="536859"/>
                    <a:pt x="1181733" y="546338"/>
                    <a:pt x="1199602" y="544629"/>
                  </a:cubicBezTo>
                  <a:cubicBezTo>
                    <a:pt x="1201467" y="544473"/>
                    <a:pt x="1202865" y="542453"/>
                    <a:pt x="1202555" y="540589"/>
                  </a:cubicBezTo>
                  <a:cubicBezTo>
                    <a:pt x="1202244" y="538413"/>
                    <a:pt x="1200379" y="537481"/>
                    <a:pt x="1198515" y="537481"/>
                  </a:cubicBezTo>
                  <a:close/>
                  <a:moveTo>
                    <a:pt x="1138848" y="538724"/>
                  </a:moveTo>
                  <a:cubicBezTo>
                    <a:pt x="1106994" y="542298"/>
                    <a:pt x="1073742" y="547892"/>
                    <a:pt x="1041734" y="544007"/>
                  </a:cubicBezTo>
                  <a:cubicBezTo>
                    <a:pt x="1030546" y="542764"/>
                    <a:pt x="1014542" y="539346"/>
                    <a:pt x="1019514" y="524273"/>
                  </a:cubicBezTo>
                  <a:cubicBezTo>
                    <a:pt x="1024020" y="510600"/>
                    <a:pt x="1045774" y="509046"/>
                    <a:pt x="1057583" y="509046"/>
                  </a:cubicBezTo>
                  <a:cubicBezTo>
                    <a:pt x="1066906" y="508891"/>
                    <a:pt x="1076229" y="509823"/>
                    <a:pt x="1085396" y="511687"/>
                  </a:cubicBezTo>
                  <a:cubicBezTo>
                    <a:pt x="1092388" y="513086"/>
                    <a:pt x="1100158" y="514950"/>
                    <a:pt x="1106062" y="519146"/>
                  </a:cubicBezTo>
                  <a:cubicBezTo>
                    <a:pt x="1108548" y="521010"/>
                    <a:pt x="1111345" y="517281"/>
                    <a:pt x="1108859" y="515417"/>
                  </a:cubicBezTo>
                  <a:cubicBezTo>
                    <a:pt x="1096584" y="505783"/>
                    <a:pt x="1076850" y="503763"/>
                    <a:pt x="1061933" y="503141"/>
                  </a:cubicBezTo>
                  <a:cubicBezTo>
                    <a:pt x="1047017" y="502520"/>
                    <a:pt x="1026040" y="503297"/>
                    <a:pt x="1016406" y="516504"/>
                  </a:cubicBezTo>
                  <a:cubicBezTo>
                    <a:pt x="1012211" y="521943"/>
                    <a:pt x="1010968" y="530333"/>
                    <a:pt x="1013454" y="536859"/>
                  </a:cubicBezTo>
                  <a:cubicBezTo>
                    <a:pt x="1015474" y="542142"/>
                    <a:pt x="1020912" y="545405"/>
                    <a:pt x="1026040" y="547270"/>
                  </a:cubicBezTo>
                  <a:cubicBezTo>
                    <a:pt x="1043132" y="553641"/>
                    <a:pt x="1063798" y="552242"/>
                    <a:pt x="1081667" y="550999"/>
                  </a:cubicBezTo>
                  <a:cubicBezTo>
                    <a:pt x="1100934" y="549756"/>
                    <a:pt x="1120979" y="547425"/>
                    <a:pt x="1139625" y="542453"/>
                  </a:cubicBezTo>
                  <a:cubicBezTo>
                    <a:pt x="1141955" y="541987"/>
                    <a:pt x="1141489" y="538413"/>
                    <a:pt x="1138848" y="538724"/>
                  </a:cubicBezTo>
                  <a:close/>
                  <a:moveTo>
                    <a:pt x="1190590" y="105206"/>
                  </a:moveTo>
                  <a:cubicBezTo>
                    <a:pt x="1172721" y="112665"/>
                    <a:pt x="1156095" y="122609"/>
                    <a:pt x="1138071" y="129446"/>
                  </a:cubicBezTo>
                  <a:cubicBezTo>
                    <a:pt x="1134342" y="131000"/>
                    <a:pt x="1136051" y="136904"/>
                    <a:pt x="1140091" y="136127"/>
                  </a:cubicBezTo>
                  <a:cubicBezTo>
                    <a:pt x="1159203" y="131932"/>
                    <a:pt x="1175984" y="120278"/>
                    <a:pt x="1194009" y="112665"/>
                  </a:cubicBezTo>
                  <a:cubicBezTo>
                    <a:pt x="1198670" y="110645"/>
                    <a:pt x="1195407" y="103186"/>
                    <a:pt x="1190590" y="105206"/>
                  </a:cubicBezTo>
                  <a:close/>
                  <a:moveTo>
                    <a:pt x="1267815" y="43364"/>
                  </a:moveTo>
                  <a:cubicBezTo>
                    <a:pt x="1264863" y="45850"/>
                    <a:pt x="1262377" y="48958"/>
                    <a:pt x="1259425" y="51444"/>
                  </a:cubicBezTo>
                  <a:cubicBezTo>
                    <a:pt x="1256317" y="53930"/>
                    <a:pt x="1253054" y="55950"/>
                    <a:pt x="1249325" y="57193"/>
                  </a:cubicBezTo>
                  <a:cubicBezTo>
                    <a:pt x="1242799" y="59679"/>
                    <a:pt x="1235496" y="59835"/>
                    <a:pt x="1228814" y="57659"/>
                  </a:cubicBezTo>
                  <a:cubicBezTo>
                    <a:pt x="1228814" y="54241"/>
                    <a:pt x="1228504" y="50822"/>
                    <a:pt x="1229280" y="47404"/>
                  </a:cubicBezTo>
                  <a:cubicBezTo>
                    <a:pt x="1229902" y="44141"/>
                    <a:pt x="1224619" y="43519"/>
                    <a:pt x="1223997" y="46782"/>
                  </a:cubicBezTo>
                  <a:cubicBezTo>
                    <a:pt x="1223221" y="50978"/>
                    <a:pt x="1223221" y="55328"/>
                    <a:pt x="1222754" y="59679"/>
                  </a:cubicBezTo>
                  <a:cubicBezTo>
                    <a:pt x="1222599" y="60611"/>
                    <a:pt x="1223065" y="62010"/>
                    <a:pt x="1223997" y="62476"/>
                  </a:cubicBezTo>
                  <a:cubicBezTo>
                    <a:pt x="1232854" y="67604"/>
                    <a:pt x="1242488" y="68381"/>
                    <a:pt x="1252122" y="65584"/>
                  </a:cubicBezTo>
                  <a:cubicBezTo>
                    <a:pt x="1260668" y="62942"/>
                    <a:pt x="1271389" y="57193"/>
                    <a:pt x="1274652" y="48181"/>
                  </a:cubicBezTo>
                  <a:cubicBezTo>
                    <a:pt x="1275895" y="44296"/>
                    <a:pt x="1271234" y="40722"/>
                    <a:pt x="1267815" y="43364"/>
                  </a:cubicBezTo>
                  <a:close/>
                  <a:moveTo>
                    <a:pt x="1426150" y="106294"/>
                  </a:moveTo>
                  <a:cubicBezTo>
                    <a:pt x="1421644" y="101788"/>
                    <a:pt x="1416672" y="97748"/>
                    <a:pt x="1411544" y="93708"/>
                  </a:cubicBezTo>
                  <a:cubicBezTo>
                    <a:pt x="1414497" y="90600"/>
                    <a:pt x="1410301" y="85473"/>
                    <a:pt x="1407194" y="88580"/>
                  </a:cubicBezTo>
                  <a:cubicBezTo>
                    <a:pt x="1406727" y="88891"/>
                    <a:pt x="1406261" y="89202"/>
                    <a:pt x="1405640" y="89513"/>
                  </a:cubicBezTo>
                  <a:cubicBezTo>
                    <a:pt x="1402532" y="87337"/>
                    <a:pt x="1399269" y="85007"/>
                    <a:pt x="1396006" y="82831"/>
                  </a:cubicBezTo>
                  <a:cubicBezTo>
                    <a:pt x="1384197" y="75217"/>
                    <a:pt x="1369436" y="66205"/>
                    <a:pt x="1354674" y="66516"/>
                  </a:cubicBezTo>
                  <a:cubicBezTo>
                    <a:pt x="1349080" y="66671"/>
                    <a:pt x="1343642" y="68536"/>
                    <a:pt x="1339913" y="73197"/>
                  </a:cubicBezTo>
                  <a:cubicBezTo>
                    <a:pt x="1336184" y="77704"/>
                    <a:pt x="1334008" y="84385"/>
                    <a:pt x="1336184" y="89979"/>
                  </a:cubicBezTo>
                  <a:cubicBezTo>
                    <a:pt x="1340379" y="101943"/>
                    <a:pt x="1358093" y="103497"/>
                    <a:pt x="1368659" y="103652"/>
                  </a:cubicBezTo>
                  <a:cubicBezTo>
                    <a:pt x="1377205" y="103808"/>
                    <a:pt x="1385751" y="103031"/>
                    <a:pt x="1393986" y="101166"/>
                  </a:cubicBezTo>
                  <a:cubicBezTo>
                    <a:pt x="1398492" y="100389"/>
                    <a:pt x="1403464" y="99146"/>
                    <a:pt x="1407660" y="96660"/>
                  </a:cubicBezTo>
                  <a:cubicBezTo>
                    <a:pt x="1412787" y="100545"/>
                    <a:pt x="1418070" y="104585"/>
                    <a:pt x="1422421" y="109091"/>
                  </a:cubicBezTo>
                  <a:cubicBezTo>
                    <a:pt x="1424596" y="111266"/>
                    <a:pt x="1428326" y="108469"/>
                    <a:pt x="1426150" y="106294"/>
                  </a:cubicBezTo>
                  <a:close/>
                  <a:moveTo>
                    <a:pt x="1395229" y="94019"/>
                  </a:moveTo>
                  <a:cubicBezTo>
                    <a:pt x="1389014" y="95728"/>
                    <a:pt x="1382643" y="96660"/>
                    <a:pt x="1376272" y="97126"/>
                  </a:cubicBezTo>
                  <a:cubicBezTo>
                    <a:pt x="1369746" y="97437"/>
                    <a:pt x="1362910" y="97437"/>
                    <a:pt x="1356539" y="96194"/>
                  </a:cubicBezTo>
                  <a:cubicBezTo>
                    <a:pt x="1351877" y="95417"/>
                    <a:pt x="1346284" y="94019"/>
                    <a:pt x="1343021" y="90290"/>
                  </a:cubicBezTo>
                  <a:cubicBezTo>
                    <a:pt x="1339913" y="86871"/>
                    <a:pt x="1341001" y="81744"/>
                    <a:pt x="1343176" y="78014"/>
                  </a:cubicBezTo>
                  <a:cubicBezTo>
                    <a:pt x="1345662" y="73664"/>
                    <a:pt x="1350013" y="71954"/>
                    <a:pt x="1354830" y="71799"/>
                  </a:cubicBezTo>
                  <a:cubicBezTo>
                    <a:pt x="1367882" y="71488"/>
                    <a:pt x="1381245" y="79568"/>
                    <a:pt x="1391811" y="86094"/>
                  </a:cubicBezTo>
                  <a:cubicBezTo>
                    <a:pt x="1394918" y="88114"/>
                    <a:pt x="1397871" y="90134"/>
                    <a:pt x="1400978" y="92310"/>
                  </a:cubicBezTo>
                  <a:cubicBezTo>
                    <a:pt x="1399114" y="93086"/>
                    <a:pt x="1397094" y="93708"/>
                    <a:pt x="1395229" y="94019"/>
                  </a:cubicBezTo>
                  <a:close/>
                  <a:moveTo>
                    <a:pt x="1391034" y="288869"/>
                  </a:moveTo>
                  <a:cubicBezTo>
                    <a:pt x="1389014" y="290422"/>
                    <a:pt x="1387305" y="292132"/>
                    <a:pt x="1385285" y="293841"/>
                  </a:cubicBezTo>
                  <a:cubicBezTo>
                    <a:pt x="1389169" y="296016"/>
                    <a:pt x="1393364" y="298036"/>
                    <a:pt x="1397560" y="299901"/>
                  </a:cubicBezTo>
                  <a:cubicBezTo>
                    <a:pt x="1399424" y="298036"/>
                    <a:pt x="1401444" y="296172"/>
                    <a:pt x="1403309" y="294618"/>
                  </a:cubicBezTo>
                  <a:cubicBezTo>
                    <a:pt x="1399269" y="292909"/>
                    <a:pt x="1395074" y="291044"/>
                    <a:pt x="1391034" y="288869"/>
                  </a:cubicBezTo>
                  <a:close/>
                  <a:moveTo>
                    <a:pt x="1473542" y="257015"/>
                  </a:moveTo>
                  <a:cubicBezTo>
                    <a:pt x="1470590" y="259346"/>
                    <a:pt x="1467637" y="261521"/>
                    <a:pt x="1464685" y="263697"/>
                  </a:cubicBezTo>
                  <a:cubicBezTo>
                    <a:pt x="1458004" y="264629"/>
                    <a:pt x="1451167" y="264007"/>
                    <a:pt x="1444485" y="262454"/>
                  </a:cubicBezTo>
                  <a:cubicBezTo>
                    <a:pt x="1443709" y="261677"/>
                    <a:pt x="1442465" y="261366"/>
                    <a:pt x="1441222" y="261677"/>
                  </a:cubicBezTo>
                  <a:cubicBezTo>
                    <a:pt x="1437493" y="260744"/>
                    <a:pt x="1433764" y="259501"/>
                    <a:pt x="1430501" y="258258"/>
                  </a:cubicBezTo>
                  <a:cubicBezTo>
                    <a:pt x="1415429" y="252664"/>
                    <a:pt x="1400357" y="245206"/>
                    <a:pt x="1388392" y="234485"/>
                  </a:cubicBezTo>
                  <a:cubicBezTo>
                    <a:pt x="1386994" y="233086"/>
                    <a:pt x="1385129" y="235572"/>
                    <a:pt x="1386528" y="236971"/>
                  </a:cubicBezTo>
                  <a:cubicBezTo>
                    <a:pt x="1399114" y="248625"/>
                    <a:pt x="1415118" y="257637"/>
                    <a:pt x="1431122" y="264007"/>
                  </a:cubicBezTo>
                  <a:cubicBezTo>
                    <a:pt x="1432521" y="264629"/>
                    <a:pt x="1433919" y="265250"/>
                    <a:pt x="1435629" y="265872"/>
                  </a:cubicBezTo>
                  <a:cubicBezTo>
                    <a:pt x="1429879" y="270844"/>
                    <a:pt x="1424441" y="275817"/>
                    <a:pt x="1418692" y="280944"/>
                  </a:cubicBezTo>
                  <a:cubicBezTo>
                    <a:pt x="1415429" y="279546"/>
                    <a:pt x="1412321" y="277992"/>
                    <a:pt x="1409214" y="276438"/>
                  </a:cubicBezTo>
                  <a:cubicBezTo>
                    <a:pt x="1408592" y="276127"/>
                    <a:pt x="1407660" y="275661"/>
                    <a:pt x="1407038" y="275195"/>
                  </a:cubicBezTo>
                  <a:cubicBezTo>
                    <a:pt x="1408126" y="274418"/>
                    <a:pt x="1409058" y="273486"/>
                    <a:pt x="1410301" y="272553"/>
                  </a:cubicBezTo>
                  <a:cubicBezTo>
                    <a:pt x="1412943" y="270223"/>
                    <a:pt x="1409524" y="266027"/>
                    <a:pt x="1406883" y="268358"/>
                  </a:cubicBezTo>
                  <a:cubicBezTo>
                    <a:pt x="1405329" y="269757"/>
                    <a:pt x="1403931" y="271155"/>
                    <a:pt x="1402221" y="272553"/>
                  </a:cubicBezTo>
                  <a:cubicBezTo>
                    <a:pt x="1387460" y="264163"/>
                    <a:pt x="1373786" y="254063"/>
                    <a:pt x="1359025" y="245206"/>
                  </a:cubicBezTo>
                  <a:cubicBezTo>
                    <a:pt x="1357005" y="243963"/>
                    <a:pt x="1354519" y="247226"/>
                    <a:pt x="1356694" y="248469"/>
                  </a:cubicBezTo>
                  <a:cubicBezTo>
                    <a:pt x="1370989" y="257326"/>
                    <a:pt x="1384197" y="267270"/>
                    <a:pt x="1398337" y="276127"/>
                  </a:cubicBezTo>
                  <a:cubicBezTo>
                    <a:pt x="1394297" y="279701"/>
                    <a:pt x="1390412" y="283119"/>
                    <a:pt x="1386528" y="286693"/>
                  </a:cubicBezTo>
                  <a:cubicBezTo>
                    <a:pt x="1384819" y="288402"/>
                    <a:pt x="1382954" y="289956"/>
                    <a:pt x="1381245" y="291510"/>
                  </a:cubicBezTo>
                  <a:cubicBezTo>
                    <a:pt x="1373942" y="298192"/>
                    <a:pt x="1366794" y="304718"/>
                    <a:pt x="1359646" y="311555"/>
                  </a:cubicBezTo>
                  <a:cubicBezTo>
                    <a:pt x="1355296" y="309068"/>
                    <a:pt x="1351100" y="306427"/>
                    <a:pt x="1347061" y="303785"/>
                  </a:cubicBezTo>
                  <a:cubicBezTo>
                    <a:pt x="1354830" y="297570"/>
                    <a:pt x="1362754" y="291510"/>
                    <a:pt x="1370213" y="284829"/>
                  </a:cubicBezTo>
                  <a:cubicBezTo>
                    <a:pt x="1371456" y="283896"/>
                    <a:pt x="1372699" y="282653"/>
                    <a:pt x="1373942" y="281566"/>
                  </a:cubicBezTo>
                  <a:cubicBezTo>
                    <a:pt x="1374563" y="281100"/>
                    <a:pt x="1374719" y="280478"/>
                    <a:pt x="1374874" y="280012"/>
                  </a:cubicBezTo>
                  <a:cubicBezTo>
                    <a:pt x="1375495" y="277370"/>
                    <a:pt x="1372543" y="274729"/>
                    <a:pt x="1370213" y="276749"/>
                  </a:cubicBezTo>
                  <a:cubicBezTo>
                    <a:pt x="1370213" y="276749"/>
                    <a:pt x="1370057" y="276749"/>
                    <a:pt x="1370057" y="276904"/>
                  </a:cubicBezTo>
                  <a:cubicBezTo>
                    <a:pt x="1368348" y="278458"/>
                    <a:pt x="1366794" y="279856"/>
                    <a:pt x="1365085" y="281255"/>
                  </a:cubicBezTo>
                  <a:cubicBezTo>
                    <a:pt x="1357782" y="288092"/>
                    <a:pt x="1350168" y="294307"/>
                    <a:pt x="1342244" y="300367"/>
                  </a:cubicBezTo>
                  <a:cubicBezTo>
                    <a:pt x="1341933" y="300056"/>
                    <a:pt x="1341311" y="299901"/>
                    <a:pt x="1341001" y="299435"/>
                  </a:cubicBezTo>
                  <a:cubicBezTo>
                    <a:pt x="1337582" y="297104"/>
                    <a:pt x="1334474" y="294618"/>
                    <a:pt x="1331367" y="292287"/>
                  </a:cubicBezTo>
                  <a:cubicBezTo>
                    <a:pt x="1338670" y="285916"/>
                    <a:pt x="1346128" y="279701"/>
                    <a:pt x="1353897" y="273797"/>
                  </a:cubicBezTo>
                  <a:cubicBezTo>
                    <a:pt x="1354830" y="273020"/>
                    <a:pt x="1355917" y="272243"/>
                    <a:pt x="1356850" y="271466"/>
                  </a:cubicBezTo>
                  <a:cubicBezTo>
                    <a:pt x="1357627" y="270689"/>
                    <a:pt x="1358093" y="269912"/>
                    <a:pt x="1357937" y="268980"/>
                  </a:cubicBezTo>
                  <a:cubicBezTo>
                    <a:pt x="1357627" y="267426"/>
                    <a:pt x="1356073" y="266183"/>
                    <a:pt x="1354364" y="266494"/>
                  </a:cubicBezTo>
                  <a:cubicBezTo>
                    <a:pt x="1353897" y="266494"/>
                    <a:pt x="1353587" y="266649"/>
                    <a:pt x="1353120" y="266960"/>
                  </a:cubicBezTo>
                  <a:cubicBezTo>
                    <a:pt x="1351722" y="267892"/>
                    <a:pt x="1350324" y="269135"/>
                    <a:pt x="1349080" y="270223"/>
                  </a:cubicBezTo>
                  <a:cubicBezTo>
                    <a:pt x="1341467" y="276283"/>
                    <a:pt x="1334164" y="282343"/>
                    <a:pt x="1326705" y="288713"/>
                  </a:cubicBezTo>
                  <a:cubicBezTo>
                    <a:pt x="1321733" y="284829"/>
                    <a:pt x="1316916" y="280789"/>
                    <a:pt x="1312099" y="276593"/>
                  </a:cubicBezTo>
                  <a:cubicBezTo>
                    <a:pt x="1312255" y="274729"/>
                    <a:pt x="1310390" y="273020"/>
                    <a:pt x="1308215" y="273175"/>
                  </a:cubicBezTo>
                  <a:cubicBezTo>
                    <a:pt x="1294075" y="260744"/>
                    <a:pt x="1280246" y="247537"/>
                    <a:pt x="1266572" y="234329"/>
                  </a:cubicBezTo>
                  <a:cubicBezTo>
                    <a:pt x="1264708" y="232465"/>
                    <a:pt x="1261134" y="235106"/>
                    <a:pt x="1263309" y="237126"/>
                  </a:cubicBezTo>
                  <a:cubicBezTo>
                    <a:pt x="1276672" y="250178"/>
                    <a:pt x="1289880" y="263231"/>
                    <a:pt x="1303864" y="275817"/>
                  </a:cubicBezTo>
                  <a:cubicBezTo>
                    <a:pt x="1299047" y="279235"/>
                    <a:pt x="1294541" y="282809"/>
                    <a:pt x="1289724" y="286227"/>
                  </a:cubicBezTo>
                  <a:cubicBezTo>
                    <a:pt x="1286461" y="283741"/>
                    <a:pt x="1283354" y="281255"/>
                    <a:pt x="1280091" y="278769"/>
                  </a:cubicBezTo>
                  <a:cubicBezTo>
                    <a:pt x="1280868" y="278147"/>
                    <a:pt x="1281800" y="277526"/>
                    <a:pt x="1282577" y="276904"/>
                  </a:cubicBezTo>
                  <a:cubicBezTo>
                    <a:pt x="1286461" y="274263"/>
                    <a:pt x="1281800" y="268514"/>
                    <a:pt x="1277915" y="271310"/>
                  </a:cubicBezTo>
                  <a:cubicBezTo>
                    <a:pt x="1276672" y="272087"/>
                    <a:pt x="1275429" y="273175"/>
                    <a:pt x="1274031" y="274107"/>
                  </a:cubicBezTo>
                  <a:cubicBezTo>
                    <a:pt x="1270301" y="271155"/>
                    <a:pt x="1266417" y="268514"/>
                    <a:pt x="1262843" y="265406"/>
                  </a:cubicBezTo>
                  <a:cubicBezTo>
                    <a:pt x="1264242" y="264940"/>
                    <a:pt x="1265640" y="264318"/>
                    <a:pt x="1267038" y="263852"/>
                  </a:cubicBezTo>
                  <a:cubicBezTo>
                    <a:pt x="1270768" y="262609"/>
                    <a:pt x="1269058" y="256083"/>
                    <a:pt x="1265019" y="257171"/>
                  </a:cubicBezTo>
                  <a:cubicBezTo>
                    <a:pt x="1262066" y="257947"/>
                    <a:pt x="1258959" y="259035"/>
                    <a:pt x="1256162" y="260123"/>
                  </a:cubicBezTo>
                  <a:cubicBezTo>
                    <a:pt x="1246373" y="252198"/>
                    <a:pt x="1236273" y="244118"/>
                    <a:pt x="1225862" y="236815"/>
                  </a:cubicBezTo>
                  <a:cubicBezTo>
                    <a:pt x="1223531" y="235106"/>
                    <a:pt x="1220890" y="238835"/>
                    <a:pt x="1223065" y="240545"/>
                  </a:cubicBezTo>
                  <a:cubicBezTo>
                    <a:pt x="1232854" y="247537"/>
                    <a:pt x="1241866" y="254995"/>
                    <a:pt x="1251189" y="262298"/>
                  </a:cubicBezTo>
                  <a:cubicBezTo>
                    <a:pt x="1245906" y="264784"/>
                    <a:pt x="1240934" y="267581"/>
                    <a:pt x="1236117" y="270689"/>
                  </a:cubicBezTo>
                  <a:cubicBezTo>
                    <a:pt x="1232544" y="267737"/>
                    <a:pt x="1229125" y="264940"/>
                    <a:pt x="1225707" y="262143"/>
                  </a:cubicBezTo>
                  <a:cubicBezTo>
                    <a:pt x="1226794" y="261521"/>
                    <a:pt x="1228193" y="260589"/>
                    <a:pt x="1229436" y="259812"/>
                  </a:cubicBezTo>
                  <a:cubicBezTo>
                    <a:pt x="1233165" y="257326"/>
                    <a:pt x="1228814" y="252043"/>
                    <a:pt x="1225085" y="254374"/>
                  </a:cubicBezTo>
                  <a:cubicBezTo>
                    <a:pt x="1223376" y="255461"/>
                    <a:pt x="1221822" y="256394"/>
                    <a:pt x="1220268" y="257481"/>
                  </a:cubicBezTo>
                  <a:cubicBezTo>
                    <a:pt x="1211411" y="250023"/>
                    <a:pt x="1202865" y="242409"/>
                    <a:pt x="1194319" y="234640"/>
                  </a:cubicBezTo>
                  <a:cubicBezTo>
                    <a:pt x="1192455" y="232931"/>
                    <a:pt x="1190590" y="231066"/>
                    <a:pt x="1188726" y="229357"/>
                  </a:cubicBezTo>
                  <a:cubicBezTo>
                    <a:pt x="1188881" y="229357"/>
                    <a:pt x="1189192" y="229202"/>
                    <a:pt x="1189503" y="229046"/>
                  </a:cubicBezTo>
                  <a:cubicBezTo>
                    <a:pt x="1194319" y="227337"/>
                    <a:pt x="1191056" y="220500"/>
                    <a:pt x="1186239" y="222054"/>
                  </a:cubicBezTo>
                  <a:cubicBezTo>
                    <a:pt x="1184841" y="222365"/>
                    <a:pt x="1183753" y="223142"/>
                    <a:pt x="1182355" y="223608"/>
                  </a:cubicBezTo>
                  <a:cubicBezTo>
                    <a:pt x="1178937" y="220345"/>
                    <a:pt x="1175363" y="217082"/>
                    <a:pt x="1171634" y="214285"/>
                  </a:cubicBezTo>
                  <a:cubicBezTo>
                    <a:pt x="1169769" y="212887"/>
                    <a:pt x="1167904" y="215683"/>
                    <a:pt x="1169613" y="217082"/>
                  </a:cubicBezTo>
                  <a:cubicBezTo>
                    <a:pt x="1172877" y="219568"/>
                    <a:pt x="1175674" y="222520"/>
                    <a:pt x="1178781" y="225162"/>
                  </a:cubicBezTo>
                  <a:cubicBezTo>
                    <a:pt x="1175363" y="226560"/>
                    <a:pt x="1172100" y="228425"/>
                    <a:pt x="1168837" y="230289"/>
                  </a:cubicBezTo>
                  <a:cubicBezTo>
                    <a:pt x="1164641" y="224851"/>
                    <a:pt x="1160446" y="219257"/>
                    <a:pt x="1156251" y="213974"/>
                  </a:cubicBezTo>
                  <a:cubicBezTo>
                    <a:pt x="1154852" y="212265"/>
                    <a:pt x="1152366" y="214285"/>
                    <a:pt x="1153609" y="215994"/>
                  </a:cubicBezTo>
                  <a:cubicBezTo>
                    <a:pt x="1157960" y="221277"/>
                    <a:pt x="1162000" y="226716"/>
                    <a:pt x="1166195" y="231999"/>
                  </a:cubicBezTo>
                  <a:cubicBezTo>
                    <a:pt x="1159980" y="236194"/>
                    <a:pt x="1154075" y="241166"/>
                    <a:pt x="1148792" y="246449"/>
                  </a:cubicBezTo>
                  <a:cubicBezTo>
                    <a:pt x="1131545" y="222986"/>
                    <a:pt x="1117405" y="197504"/>
                    <a:pt x="1102799" y="172332"/>
                  </a:cubicBezTo>
                  <a:cubicBezTo>
                    <a:pt x="1101867" y="170778"/>
                    <a:pt x="1099225" y="171865"/>
                    <a:pt x="1100158" y="173575"/>
                  </a:cubicBezTo>
                  <a:cubicBezTo>
                    <a:pt x="1114763" y="199213"/>
                    <a:pt x="1128437" y="225473"/>
                    <a:pt x="1145218" y="250023"/>
                  </a:cubicBezTo>
                  <a:cubicBezTo>
                    <a:pt x="1140557" y="254840"/>
                    <a:pt x="1136206" y="259967"/>
                    <a:pt x="1131856" y="264940"/>
                  </a:cubicBezTo>
                  <a:cubicBezTo>
                    <a:pt x="1122533" y="255461"/>
                    <a:pt x="1114919" y="244274"/>
                    <a:pt x="1108393" y="232931"/>
                  </a:cubicBezTo>
                  <a:cubicBezTo>
                    <a:pt x="1093321" y="206050"/>
                    <a:pt x="1083065" y="176527"/>
                    <a:pt x="1068304" y="149490"/>
                  </a:cubicBezTo>
                  <a:cubicBezTo>
                    <a:pt x="1067216" y="147626"/>
                    <a:pt x="1064109" y="148869"/>
                    <a:pt x="1065196" y="150889"/>
                  </a:cubicBezTo>
                  <a:cubicBezTo>
                    <a:pt x="1081201" y="180412"/>
                    <a:pt x="1090524" y="212887"/>
                    <a:pt x="1107616" y="241788"/>
                  </a:cubicBezTo>
                  <a:cubicBezTo>
                    <a:pt x="1113365" y="251577"/>
                    <a:pt x="1120202" y="261211"/>
                    <a:pt x="1128126" y="269446"/>
                  </a:cubicBezTo>
                  <a:lnTo>
                    <a:pt x="1125329" y="272709"/>
                  </a:lnTo>
                  <a:cubicBezTo>
                    <a:pt x="1120823" y="277992"/>
                    <a:pt x="1116162" y="283119"/>
                    <a:pt x="1111345" y="287936"/>
                  </a:cubicBezTo>
                  <a:cubicBezTo>
                    <a:pt x="1110724" y="288713"/>
                    <a:pt x="1110413" y="289179"/>
                    <a:pt x="1110413" y="289956"/>
                  </a:cubicBezTo>
                  <a:cubicBezTo>
                    <a:pt x="1109947" y="292598"/>
                    <a:pt x="1112744" y="295084"/>
                    <a:pt x="1115230" y="293530"/>
                  </a:cubicBezTo>
                  <a:cubicBezTo>
                    <a:pt x="1115385" y="293375"/>
                    <a:pt x="1115540" y="293375"/>
                    <a:pt x="1115696" y="293219"/>
                  </a:cubicBezTo>
                  <a:cubicBezTo>
                    <a:pt x="1120979" y="287936"/>
                    <a:pt x="1126106" y="282498"/>
                    <a:pt x="1131234" y="276749"/>
                  </a:cubicBezTo>
                  <a:cubicBezTo>
                    <a:pt x="1131856" y="275972"/>
                    <a:pt x="1132788" y="275040"/>
                    <a:pt x="1133409" y="274418"/>
                  </a:cubicBezTo>
                  <a:cubicBezTo>
                    <a:pt x="1137605" y="278147"/>
                    <a:pt x="1142111" y="281410"/>
                    <a:pt x="1146928" y="284207"/>
                  </a:cubicBezTo>
                  <a:cubicBezTo>
                    <a:pt x="1146306" y="284673"/>
                    <a:pt x="1145995" y="285139"/>
                    <a:pt x="1145374" y="285606"/>
                  </a:cubicBezTo>
                  <a:cubicBezTo>
                    <a:pt x="1139780" y="290889"/>
                    <a:pt x="1134342" y="296482"/>
                    <a:pt x="1129059" y="302232"/>
                  </a:cubicBezTo>
                  <a:cubicBezTo>
                    <a:pt x="1128903" y="302387"/>
                    <a:pt x="1128748" y="302387"/>
                    <a:pt x="1128748" y="302542"/>
                  </a:cubicBezTo>
                  <a:cubicBezTo>
                    <a:pt x="1127039" y="305028"/>
                    <a:pt x="1131234" y="307825"/>
                    <a:pt x="1133409" y="305339"/>
                  </a:cubicBezTo>
                  <a:cubicBezTo>
                    <a:pt x="1138848" y="299435"/>
                    <a:pt x="1144597" y="293841"/>
                    <a:pt x="1150501" y="288558"/>
                  </a:cubicBezTo>
                  <a:cubicBezTo>
                    <a:pt x="1151123" y="287936"/>
                    <a:pt x="1151589" y="287626"/>
                    <a:pt x="1152211" y="287004"/>
                  </a:cubicBezTo>
                  <a:cubicBezTo>
                    <a:pt x="1157649" y="289490"/>
                    <a:pt x="1163554" y="291044"/>
                    <a:pt x="1169769" y="291821"/>
                  </a:cubicBezTo>
                  <a:cubicBezTo>
                    <a:pt x="1167749" y="293064"/>
                    <a:pt x="1165884" y="294307"/>
                    <a:pt x="1163864" y="295395"/>
                  </a:cubicBezTo>
                  <a:cubicBezTo>
                    <a:pt x="1159203" y="298347"/>
                    <a:pt x="1154231" y="301299"/>
                    <a:pt x="1149258" y="304096"/>
                  </a:cubicBezTo>
                  <a:cubicBezTo>
                    <a:pt x="1145685" y="306116"/>
                    <a:pt x="1148326" y="312176"/>
                    <a:pt x="1151900" y="310001"/>
                  </a:cubicBezTo>
                  <a:cubicBezTo>
                    <a:pt x="1158271" y="306582"/>
                    <a:pt x="1164641" y="302698"/>
                    <a:pt x="1170857" y="298969"/>
                  </a:cubicBezTo>
                  <a:lnTo>
                    <a:pt x="1181578" y="292132"/>
                  </a:lnTo>
                  <a:cubicBezTo>
                    <a:pt x="1185618" y="295550"/>
                    <a:pt x="1189813" y="298813"/>
                    <a:pt x="1194164" y="301765"/>
                  </a:cubicBezTo>
                  <a:cubicBezTo>
                    <a:pt x="1192921" y="302542"/>
                    <a:pt x="1191678" y="303630"/>
                    <a:pt x="1190124" y="304407"/>
                  </a:cubicBezTo>
                  <a:cubicBezTo>
                    <a:pt x="1189192" y="305028"/>
                    <a:pt x="1188726" y="305805"/>
                    <a:pt x="1188726" y="306738"/>
                  </a:cubicBezTo>
                  <a:cubicBezTo>
                    <a:pt x="1188415" y="308758"/>
                    <a:pt x="1190124" y="311088"/>
                    <a:pt x="1192455" y="309845"/>
                  </a:cubicBezTo>
                  <a:cubicBezTo>
                    <a:pt x="1193076" y="309379"/>
                    <a:pt x="1193542" y="309224"/>
                    <a:pt x="1194009" y="308758"/>
                  </a:cubicBezTo>
                  <a:cubicBezTo>
                    <a:pt x="1195873" y="307670"/>
                    <a:pt x="1197738" y="306427"/>
                    <a:pt x="1199447" y="305184"/>
                  </a:cubicBezTo>
                  <a:cubicBezTo>
                    <a:pt x="1205818" y="309068"/>
                    <a:pt x="1212655" y="312331"/>
                    <a:pt x="1219647" y="314351"/>
                  </a:cubicBezTo>
                  <a:cubicBezTo>
                    <a:pt x="1218714" y="315128"/>
                    <a:pt x="1217782" y="315750"/>
                    <a:pt x="1216850" y="316527"/>
                  </a:cubicBezTo>
                  <a:cubicBezTo>
                    <a:pt x="1211878" y="320256"/>
                    <a:pt x="1207061" y="323985"/>
                    <a:pt x="1202089" y="327559"/>
                  </a:cubicBezTo>
                  <a:cubicBezTo>
                    <a:pt x="1198670" y="330045"/>
                    <a:pt x="1203021" y="335328"/>
                    <a:pt x="1206284" y="332687"/>
                  </a:cubicBezTo>
                  <a:cubicBezTo>
                    <a:pt x="1212499" y="328025"/>
                    <a:pt x="1218714" y="323364"/>
                    <a:pt x="1224930" y="319013"/>
                  </a:cubicBezTo>
                  <a:cubicBezTo>
                    <a:pt x="1226017" y="318081"/>
                    <a:pt x="1227105" y="317304"/>
                    <a:pt x="1228348" y="316527"/>
                  </a:cubicBezTo>
                  <a:cubicBezTo>
                    <a:pt x="1231922" y="317304"/>
                    <a:pt x="1235651" y="317614"/>
                    <a:pt x="1239380" y="317459"/>
                  </a:cubicBezTo>
                  <a:cubicBezTo>
                    <a:pt x="1241556" y="317459"/>
                    <a:pt x="1243110" y="314041"/>
                    <a:pt x="1240468" y="313419"/>
                  </a:cubicBezTo>
                  <a:cubicBezTo>
                    <a:pt x="1238448" y="312798"/>
                    <a:pt x="1236894" y="312176"/>
                    <a:pt x="1235030" y="311555"/>
                  </a:cubicBezTo>
                  <a:cubicBezTo>
                    <a:pt x="1235651" y="311088"/>
                    <a:pt x="1236273" y="310622"/>
                    <a:pt x="1237050" y="310156"/>
                  </a:cubicBezTo>
                  <a:cubicBezTo>
                    <a:pt x="1240779" y="313108"/>
                    <a:pt x="1244819" y="315750"/>
                    <a:pt x="1248859" y="318236"/>
                  </a:cubicBezTo>
                  <a:cubicBezTo>
                    <a:pt x="1246839" y="319945"/>
                    <a:pt x="1244508" y="321654"/>
                    <a:pt x="1242333" y="323364"/>
                  </a:cubicBezTo>
                  <a:cubicBezTo>
                    <a:pt x="1236739" y="327870"/>
                    <a:pt x="1231145" y="332220"/>
                    <a:pt x="1225707" y="336882"/>
                  </a:cubicBezTo>
                  <a:cubicBezTo>
                    <a:pt x="1222910" y="339368"/>
                    <a:pt x="1226639" y="343874"/>
                    <a:pt x="1229436" y="341543"/>
                  </a:cubicBezTo>
                  <a:cubicBezTo>
                    <a:pt x="1236117" y="335794"/>
                    <a:pt x="1242954" y="330511"/>
                    <a:pt x="1249791" y="325073"/>
                  </a:cubicBezTo>
                  <a:cubicBezTo>
                    <a:pt x="1251345" y="323830"/>
                    <a:pt x="1252743" y="322742"/>
                    <a:pt x="1254297" y="321499"/>
                  </a:cubicBezTo>
                  <a:cubicBezTo>
                    <a:pt x="1254919" y="321810"/>
                    <a:pt x="1255540" y="322276"/>
                    <a:pt x="1256162" y="322431"/>
                  </a:cubicBezTo>
                  <a:cubicBezTo>
                    <a:pt x="1263775" y="326471"/>
                    <a:pt x="1272632" y="328802"/>
                    <a:pt x="1281178" y="327248"/>
                  </a:cubicBezTo>
                  <a:cubicBezTo>
                    <a:pt x="1280246" y="328025"/>
                    <a:pt x="1279003" y="328802"/>
                    <a:pt x="1278071" y="329579"/>
                  </a:cubicBezTo>
                  <a:cubicBezTo>
                    <a:pt x="1272632" y="333774"/>
                    <a:pt x="1267038" y="337659"/>
                    <a:pt x="1261289" y="341388"/>
                  </a:cubicBezTo>
                  <a:cubicBezTo>
                    <a:pt x="1258959" y="342942"/>
                    <a:pt x="1261755" y="346360"/>
                    <a:pt x="1264086" y="344651"/>
                  </a:cubicBezTo>
                  <a:cubicBezTo>
                    <a:pt x="1271078" y="340145"/>
                    <a:pt x="1277760" y="335328"/>
                    <a:pt x="1284441" y="330200"/>
                  </a:cubicBezTo>
                  <a:cubicBezTo>
                    <a:pt x="1289103" y="326782"/>
                    <a:pt x="1293609" y="323364"/>
                    <a:pt x="1298270" y="319634"/>
                  </a:cubicBezTo>
                  <a:cubicBezTo>
                    <a:pt x="1300601" y="320722"/>
                    <a:pt x="1302932" y="321965"/>
                    <a:pt x="1305263" y="322742"/>
                  </a:cubicBezTo>
                  <a:cubicBezTo>
                    <a:pt x="1307438" y="323519"/>
                    <a:pt x="1309769" y="324451"/>
                    <a:pt x="1312255" y="324917"/>
                  </a:cubicBezTo>
                  <a:cubicBezTo>
                    <a:pt x="1309769" y="327093"/>
                    <a:pt x="1307127" y="329268"/>
                    <a:pt x="1304641" y="331599"/>
                  </a:cubicBezTo>
                  <a:cubicBezTo>
                    <a:pt x="1303398" y="332687"/>
                    <a:pt x="1302155" y="333930"/>
                    <a:pt x="1301067" y="335017"/>
                  </a:cubicBezTo>
                  <a:cubicBezTo>
                    <a:pt x="1298737" y="337037"/>
                    <a:pt x="1301844" y="341077"/>
                    <a:pt x="1304175" y="338746"/>
                  </a:cubicBezTo>
                  <a:cubicBezTo>
                    <a:pt x="1306661" y="336416"/>
                    <a:pt x="1309147" y="334240"/>
                    <a:pt x="1311633" y="331910"/>
                  </a:cubicBezTo>
                  <a:cubicBezTo>
                    <a:pt x="1313964" y="329890"/>
                    <a:pt x="1316295" y="327870"/>
                    <a:pt x="1318781" y="326005"/>
                  </a:cubicBezTo>
                  <a:cubicBezTo>
                    <a:pt x="1324996" y="326627"/>
                    <a:pt x="1331056" y="325539"/>
                    <a:pt x="1336028" y="321188"/>
                  </a:cubicBezTo>
                  <a:cubicBezTo>
                    <a:pt x="1338981" y="322431"/>
                    <a:pt x="1342244" y="323985"/>
                    <a:pt x="1345662" y="325228"/>
                  </a:cubicBezTo>
                  <a:cubicBezTo>
                    <a:pt x="1343487" y="327248"/>
                    <a:pt x="1341156" y="329579"/>
                    <a:pt x="1338981" y="331599"/>
                  </a:cubicBezTo>
                  <a:cubicBezTo>
                    <a:pt x="1337116" y="333463"/>
                    <a:pt x="1335251" y="335173"/>
                    <a:pt x="1333387" y="337037"/>
                  </a:cubicBezTo>
                  <a:cubicBezTo>
                    <a:pt x="1331833" y="338591"/>
                    <a:pt x="1334008" y="341233"/>
                    <a:pt x="1335562" y="339679"/>
                  </a:cubicBezTo>
                  <a:cubicBezTo>
                    <a:pt x="1338359" y="336882"/>
                    <a:pt x="1341467" y="334085"/>
                    <a:pt x="1344574" y="331443"/>
                  </a:cubicBezTo>
                  <a:cubicBezTo>
                    <a:pt x="1346284" y="329734"/>
                    <a:pt x="1347993" y="328025"/>
                    <a:pt x="1349857" y="326627"/>
                  </a:cubicBezTo>
                  <a:cubicBezTo>
                    <a:pt x="1353431" y="328025"/>
                    <a:pt x="1357160" y="328957"/>
                    <a:pt x="1360734" y="329890"/>
                  </a:cubicBezTo>
                  <a:cubicBezTo>
                    <a:pt x="1363376" y="330356"/>
                    <a:pt x="1365706" y="330667"/>
                    <a:pt x="1368348" y="330977"/>
                  </a:cubicBezTo>
                  <a:cubicBezTo>
                    <a:pt x="1369280" y="332842"/>
                    <a:pt x="1371145" y="334085"/>
                    <a:pt x="1373165" y="332376"/>
                  </a:cubicBezTo>
                  <a:cubicBezTo>
                    <a:pt x="1373631" y="331910"/>
                    <a:pt x="1373942" y="331443"/>
                    <a:pt x="1374563" y="331133"/>
                  </a:cubicBezTo>
                  <a:cubicBezTo>
                    <a:pt x="1375495" y="331133"/>
                    <a:pt x="1376583" y="331133"/>
                    <a:pt x="1377516" y="330977"/>
                  </a:cubicBezTo>
                  <a:cubicBezTo>
                    <a:pt x="1378603" y="330977"/>
                    <a:pt x="1379069" y="330045"/>
                    <a:pt x="1379225" y="329424"/>
                  </a:cubicBezTo>
                  <a:cubicBezTo>
                    <a:pt x="1385129" y="331599"/>
                    <a:pt x="1391034" y="333774"/>
                    <a:pt x="1397249" y="334862"/>
                  </a:cubicBezTo>
                  <a:cubicBezTo>
                    <a:pt x="1409990" y="337503"/>
                    <a:pt x="1424441" y="337193"/>
                    <a:pt x="1435162" y="328491"/>
                  </a:cubicBezTo>
                  <a:cubicBezTo>
                    <a:pt x="1437338" y="326627"/>
                    <a:pt x="1435162" y="323364"/>
                    <a:pt x="1432521" y="324296"/>
                  </a:cubicBezTo>
                  <a:cubicBezTo>
                    <a:pt x="1417760" y="329579"/>
                    <a:pt x="1403775" y="329579"/>
                    <a:pt x="1388858" y="325073"/>
                  </a:cubicBezTo>
                  <a:cubicBezTo>
                    <a:pt x="1388703" y="325073"/>
                    <a:pt x="1388703" y="324917"/>
                    <a:pt x="1388548" y="324917"/>
                  </a:cubicBezTo>
                  <a:cubicBezTo>
                    <a:pt x="1386061" y="324141"/>
                    <a:pt x="1384508" y="323208"/>
                    <a:pt x="1382954" y="322742"/>
                  </a:cubicBezTo>
                  <a:cubicBezTo>
                    <a:pt x="1390101" y="316216"/>
                    <a:pt x="1397249" y="309535"/>
                    <a:pt x="1404552" y="303008"/>
                  </a:cubicBezTo>
                  <a:cubicBezTo>
                    <a:pt x="1406727" y="301144"/>
                    <a:pt x="1408903" y="299279"/>
                    <a:pt x="1411078" y="297259"/>
                  </a:cubicBezTo>
                  <a:cubicBezTo>
                    <a:pt x="1414341" y="294307"/>
                    <a:pt x="1417915" y="291355"/>
                    <a:pt x="1421333" y="288247"/>
                  </a:cubicBezTo>
                  <a:cubicBezTo>
                    <a:pt x="1423664" y="289335"/>
                    <a:pt x="1426150" y="290267"/>
                    <a:pt x="1428636" y="291199"/>
                  </a:cubicBezTo>
                  <a:cubicBezTo>
                    <a:pt x="1426616" y="292753"/>
                    <a:pt x="1424752" y="294307"/>
                    <a:pt x="1422887" y="296016"/>
                  </a:cubicBezTo>
                  <a:cubicBezTo>
                    <a:pt x="1421644" y="297104"/>
                    <a:pt x="1421333" y="298658"/>
                    <a:pt x="1421955" y="299901"/>
                  </a:cubicBezTo>
                  <a:cubicBezTo>
                    <a:pt x="1422421" y="302387"/>
                    <a:pt x="1425373" y="304252"/>
                    <a:pt x="1427704" y="301921"/>
                  </a:cubicBezTo>
                  <a:cubicBezTo>
                    <a:pt x="1428170" y="301610"/>
                    <a:pt x="1428636" y="301144"/>
                    <a:pt x="1429103" y="300833"/>
                  </a:cubicBezTo>
                  <a:cubicBezTo>
                    <a:pt x="1431899" y="298347"/>
                    <a:pt x="1434541" y="296016"/>
                    <a:pt x="1437493" y="293686"/>
                  </a:cubicBezTo>
                  <a:cubicBezTo>
                    <a:pt x="1448681" y="296172"/>
                    <a:pt x="1460024" y="295705"/>
                    <a:pt x="1468880" y="288092"/>
                  </a:cubicBezTo>
                  <a:cubicBezTo>
                    <a:pt x="1470745" y="286383"/>
                    <a:pt x="1468880" y="283119"/>
                    <a:pt x="1466394" y="284052"/>
                  </a:cubicBezTo>
                  <a:cubicBezTo>
                    <a:pt x="1459402" y="287004"/>
                    <a:pt x="1452410" y="287781"/>
                    <a:pt x="1445418" y="287470"/>
                  </a:cubicBezTo>
                  <a:cubicBezTo>
                    <a:pt x="1453187" y="281566"/>
                    <a:pt x="1461111" y="275817"/>
                    <a:pt x="1469036" y="269912"/>
                  </a:cubicBezTo>
                  <a:cubicBezTo>
                    <a:pt x="1472299" y="268980"/>
                    <a:pt x="1475407" y="267426"/>
                    <a:pt x="1478048" y="264784"/>
                  </a:cubicBezTo>
                  <a:cubicBezTo>
                    <a:pt x="1478514" y="264163"/>
                    <a:pt x="1478825" y="263386"/>
                    <a:pt x="1478670" y="262609"/>
                  </a:cubicBezTo>
                  <a:cubicBezTo>
                    <a:pt x="1481777" y="259501"/>
                    <a:pt x="1477271" y="253908"/>
                    <a:pt x="1473542" y="257015"/>
                  </a:cubicBezTo>
                  <a:close/>
                  <a:moveTo>
                    <a:pt x="1308681" y="280323"/>
                  </a:moveTo>
                  <a:cubicBezTo>
                    <a:pt x="1312876" y="284052"/>
                    <a:pt x="1316761" y="287936"/>
                    <a:pt x="1320956" y="291510"/>
                  </a:cubicBezTo>
                  <a:cubicBezTo>
                    <a:pt x="1321422" y="291976"/>
                    <a:pt x="1322044" y="292132"/>
                    <a:pt x="1322355" y="292598"/>
                  </a:cubicBezTo>
                  <a:cubicBezTo>
                    <a:pt x="1318936" y="295705"/>
                    <a:pt x="1315362" y="298658"/>
                    <a:pt x="1311944" y="301765"/>
                  </a:cubicBezTo>
                  <a:cubicBezTo>
                    <a:pt x="1306350" y="298036"/>
                    <a:pt x="1300756" y="294462"/>
                    <a:pt x="1295318" y="290578"/>
                  </a:cubicBezTo>
                  <a:cubicBezTo>
                    <a:pt x="1295163" y="290422"/>
                    <a:pt x="1295163" y="290422"/>
                    <a:pt x="1295163" y="290422"/>
                  </a:cubicBezTo>
                  <a:cubicBezTo>
                    <a:pt x="1299669" y="287004"/>
                    <a:pt x="1304175" y="283741"/>
                    <a:pt x="1308681" y="280323"/>
                  </a:cubicBezTo>
                  <a:close/>
                  <a:moveTo>
                    <a:pt x="1275740" y="282032"/>
                  </a:moveTo>
                  <a:cubicBezTo>
                    <a:pt x="1279003" y="284518"/>
                    <a:pt x="1282266" y="287004"/>
                    <a:pt x="1285529" y="289490"/>
                  </a:cubicBezTo>
                  <a:cubicBezTo>
                    <a:pt x="1281489" y="292442"/>
                    <a:pt x="1277294" y="295395"/>
                    <a:pt x="1273254" y="298658"/>
                  </a:cubicBezTo>
                  <a:cubicBezTo>
                    <a:pt x="1271545" y="297415"/>
                    <a:pt x="1269525" y="296172"/>
                    <a:pt x="1267815" y="294929"/>
                  </a:cubicBezTo>
                  <a:cubicBezTo>
                    <a:pt x="1266106" y="293841"/>
                    <a:pt x="1264552" y="292442"/>
                    <a:pt x="1262843" y="291355"/>
                  </a:cubicBezTo>
                  <a:cubicBezTo>
                    <a:pt x="1267038" y="288092"/>
                    <a:pt x="1271389" y="285139"/>
                    <a:pt x="1275740" y="282032"/>
                  </a:cubicBezTo>
                  <a:close/>
                  <a:moveTo>
                    <a:pt x="1257716" y="267581"/>
                  </a:moveTo>
                  <a:cubicBezTo>
                    <a:pt x="1261911" y="270844"/>
                    <a:pt x="1265951" y="274107"/>
                    <a:pt x="1269991" y="277526"/>
                  </a:cubicBezTo>
                  <a:cubicBezTo>
                    <a:pt x="1265795" y="280478"/>
                    <a:pt x="1261289" y="283741"/>
                    <a:pt x="1257094" y="286693"/>
                  </a:cubicBezTo>
                  <a:cubicBezTo>
                    <a:pt x="1252122" y="283119"/>
                    <a:pt x="1246994" y="279546"/>
                    <a:pt x="1242333" y="275661"/>
                  </a:cubicBezTo>
                  <a:cubicBezTo>
                    <a:pt x="1247150" y="272553"/>
                    <a:pt x="1252277" y="269912"/>
                    <a:pt x="1257716" y="267581"/>
                  </a:cubicBezTo>
                  <a:close/>
                  <a:moveTo>
                    <a:pt x="1222599" y="264629"/>
                  </a:moveTo>
                  <a:cubicBezTo>
                    <a:pt x="1223687" y="265561"/>
                    <a:pt x="1224619" y="266649"/>
                    <a:pt x="1225707" y="267581"/>
                  </a:cubicBezTo>
                  <a:cubicBezTo>
                    <a:pt x="1228037" y="269446"/>
                    <a:pt x="1230368" y="271466"/>
                    <a:pt x="1232544" y="273486"/>
                  </a:cubicBezTo>
                  <a:cubicBezTo>
                    <a:pt x="1227261" y="277060"/>
                    <a:pt x="1221977" y="281100"/>
                    <a:pt x="1216695" y="284984"/>
                  </a:cubicBezTo>
                  <a:cubicBezTo>
                    <a:pt x="1213276" y="281566"/>
                    <a:pt x="1209858" y="278458"/>
                    <a:pt x="1206595" y="274884"/>
                  </a:cubicBezTo>
                  <a:cubicBezTo>
                    <a:pt x="1211878" y="271466"/>
                    <a:pt x="1217316" y="268047"/>
                    <a:pt x="1222599" y="264629"/>
                  </a:cubicBezTo>
                  <a:close/>
                  <a:moveTo>
                    <a:pt x="1185463" y="230911"/>
                  </a:moveTo>
                  <a:cubicBezTo>
                    <a:pt x="1196029" y="240545"/>
                    <a:pt x="1206595" y="250334"/>
                    <a:pt x="1217316" y="259812"/>
                  </a:cubicBezTo>
                  <a:cubicBezTo>
                    <a:pt x="1212188" y="263075"/>
                    <a:pt x="1207216" y="266338"/>
                    <a:pt x="1202244" y="269912"/>
                  </a:cubicBezTo>
                  <a:cubicBezTo>
                    <a:pt x="1198204" y="265561"/>
                    <a:pt x="1194319" y="261211"/>
                    <a:pt x="1190435" y="256860"/>
                  </a:cubicBezTo>
                  <a:cubicBezTo>
                    <a:pt x="1192610" y="255306"/>
                    <a:pt x="1194786" y="253597"/>
                    <a:pt x="1196961" y="252198"/>
                  </a:cubicBezTo>
                  <a:cubicBezTo>
                    <a:pt x="1200224" y="249868"/>
                    <a:pt x="1196339" y="245051"/>
                    <a:pt x="1193076" y="247226"/>
                  </a:cubicBezTo>
                  <a:cubicBezTo>
                    <a:pt x="1190746" y="248780"/>
                    <a:pt x="1188726" y="250489"/>
                    <a:pt x="1186395" y="252043"/>
                  </a:cubicBezTo>
                  <a:cubicBezTo>
                    <a:pt x="1182666" y="247537"/>
                    <a:pt x="1179092" y="243031"/>
                    <a:pt x="1175363" y="238369"/>
                  </a:cubicBezTo>
                  <a:cubicBezTo>
                    <a:pt x="1174897" y="237748"/>
                    <a:pt x="1174586" y="237282"/>
                    <a:pt x="1173964" y="236660"/>
                  </a:cubicBezTo>
                  <a:cubicBezTo>
                    <a:pt x="1177538" y="234485"/>
                    <a:pt x="1181578" y="232620"/>
                    <a:pt x="1185463" y="230911"/>
                  </a:cubicBezTo>
                  <a:close/>
                  <a:moveTo>
                    <a:pt x="1171323" y="238369"/>
                  </a:moveTo>
                  <a:cubicBezTo>
                    <a:pt x="1175518" y="243652"/>
                    <a:pt x="1179713" y="248935"/>
                    <a:pt x="1183909" y="254063"/>
                  </a:cubicBezTo>
                  <a:cubicBezTo>
                    <a:pt x="1177849" y="258414"/>
                    <a:pt x="1171944" y="262920"/>
                    <a:pt x="1166040" y="267426"/>
                  </a:cubicBezTo>
                  <a:cubicBezTo>
                    <a:pt x="1163398" y="264318"/>
                    <a:pt x="1160446" y="261521"/>
                    <a:pt x="1157649" y="258258"/>
                  </a:cubicBezTo>
                  <a:cubicBezTo>
                    <a:pt x="1156251" y="256394"/>
                    <a:pt x="1154852" y="254374"/>
                    <a:pt x="1153454" y="252664"/>
                  </a:cubicBezTo>
                  <a:cubicBezTo>
                    <a:pt x="1158892" y="247381"/>
                    <a:pt x="1164797" y="242720"/>
                    <a:pt x="1171323" y="238369"/>
                  </a:cubicBezTo>
                  <a:close/>
                  <a:moveTo>
                    <a:pt x="1137139" y="269912"/>
                  </a:moveTo>
                  <a:cubicBezTo>
                    <a:pt x="1141334" y="265406"/>
                    <a:pt x="1145529" y="260589"/>
                    <a:pt x="1149880" y="256238"/>
                  </a:cubicBezTo>
                  <a:cubicBezTo>
                    <a:pt x="1151900" y="258880"/>
                    <a:pt x="1153609" y="261677"/>
                    <a:pt x="1155629" y="264318"/>
                  </a:cubicBezTo>
                  <a:cubicBezTo>
                    <a:pt x="1157338" y="266494"/>
                    <a:pt x="1159514" y="268980"/>
                    <a:pt x="1161378" y="271310"/>
                  </a:cubicBezTo>
                  <a:cubicBezTo>
                    <a:pt x="1157960" y="273952"/>
                    <a:pt x="1154697" y="277060"/>
                    <a:pt x="1151434" y="279856"/>
                  </a:cubicBezTo>
                  <a:cubicBezTo>
                    <a:pt x="1146151" y="276904"/>
                    <a:pt x="1141489" y="273797"/>
                    <a:pt x="1137139" y="269912"/>
                  </a:cubicBezTo>
                  <a:close/>
                  <a:moveTo>
                    <a:pt x="1176140" y="287315"/>
                  </a:moveTo>
                  <a:cubicBezTo>
                    <a:pt x="1169303" y="286849"/>
                    <a:pt x="1162932" y="285139"/>
                    <a:pt x="1156872" y="282498"/>
                  </a:cubicBezTo>
                  <a:cubicBezTo>
                    <a:pt x="1159669" y="280167"/>
                    <a:pt x="1162466" y="277681"/>
                    <a:pt x="1165263" y="275506"/>
                  </a:cubicBezTo>
                  <a:cubicBezTo>
                    <a:pt x="1168681" y="279390"/>
                    <a:pt x="1172410" y="283275"/>
                    <a:pt x="1176450" y="287004"/>
                  </a:cubicBezTo>
                  <a:cubicBezTo>
                    <a:pt x="1176295" y="287159"/>
                    <a:pt x="1176295" y="287315"/>
                    <a:pt x="1176140" y="287315"/>
                  </a:cubicBezTo>
                  <a:close/>
                  <a:moveTo>
                    <a:pt x="1169924" y="271932"/>
                  </a:moveTo>
                  <a:cubicBezTo>
                    <a:pt x="1175829" y="267426"/>
                    <a:pt x="1181733" y="263075"/>
                    <a:pt x="1187638" y="258724"/>
                  </a:cubicBezTo>
                  <a:cubicBezTo>
                    <a:pt x="1190746" y="262454"/>
                    <a:pt x="1193542" y="266338"/>
                    <a:pt x="1196805" y="269912"/>
                  </a:cubicBezTo>
                  <a:cubicBezTo>
                    <a:pt x="1197427" y="270689"/>
                    <a:pt x="1198204" y="271466"/>
                    <a:pt x="1198670" y="272243"/>
                  </a:cubicBezTo>
                  <a:cubicBezTo>
                    <a:pt x="1193076" y="275972"/>
                    <a:pt x="1187483" y="279856"/>
                    <a:pt x="1181889" y="283430"/>
                  </a:cubicBezTo>
                  <a:cubicBezTo>
                    <a:pt x="1177849" y="279856"/>
                    <a:pt x="1173809" y="275817"/>
                    <a:pt x="1169924" y="271932"/>
                  </a:cubicBezTo>
                  <a:close/>
                  <a:moveTo>
                    <a:pt x="1194786" y="293686"/>
                  </a:moveTo>
                  <a:cubicBezTo>
                    <a:pt x="1192144" y="291821"/>
                    <a:pt x="1189813" y="289956"/>
                    <a:pt x="1187327" y="287781"/>
                  </a:cubicBezTo>
                  <a:cubicBezTo>
                    <a:pt x="1192766" y="284207"/>
                    <a:pt x="1198049" y="280789"/>
                    <a:pt x="1203332" y="277370"/>
                  </a:cubicBezTo>
                  <a:cubicBezTo>
                    <a:pt x="1206595" y="280789"/>
                    <a:pt x="1209702" y="284363"/>
                    <a:pt x="1213121" y="287781"/>
                  </a:cubicBezTo>
                  <a:cubicBezTo>
                    <a:pt x="1208925" y="291044"/>
                    <a:pt x="1204885" y="294307"/>
                    <a:pt x="1200535" y="297104"/>
                  </a:cubicBezTo>
                  <a:cubicBezTo>
                    <a:pt x="1198670" y="296016"/>
                    <a:pt x="1196805" y="294929"/>
                    <a:pt x="1194786" y="293686"/>
                  </a:cubicBezTo>
                  <a:close/>
                  <a:moveTo>
                    <a:pt x="1226794" y="308758"/>
                  </a:moveTo>
                  <a:cubicBezTo>
                    <a:pt x="1219647" y="306427"/>
                    <a:pt x="1212655" y="303785"/>
                    <a:pt x="1205973" y="300522"/>
                  </a:cubicBezTo>
                  <a:cubicBezTo>
                    <a:pt x="1209858" y="297725"/>
                    <a:pt x="1213587" y="295084"/>
                    <a:pt x="1217316" y="292287"/>
                  </a:cubicBezTo>
                  <a:cubicBezTo>
                    <a:pt x="1221822" y="296949"/>
                    <a:pt x="1226484" y="301299"/>
                    <a:pt x="1231456" y="305339"/>
                  </a:cubicBezTo>
                  <a:cubicBezTo>
                    <a:pt x="1229902" y="306427"/>
                    <a:pt x="1228348" y="307515"/>
                    <a:pt x="1226794" y="308758"/>
                  </a:cubicBezTo>
                  <a:close/>
                  <a:moveTo>
                    <a:pt x="1235340" y="302387"/>
                  </a:moveTo>
                  <a:cubicBezTo>
                    <a:pt x="1233010" y="300367"/>
                    <a:pt x="1230834" y="298502"/>
                    <a:pt x="1228814" y="296793"/>
                  </a:cubicBezTo>
                  <a:cubicBezTo>
                    <a:pt x="1226173" y="294307"/>
                    <a:pt x="1223997" y="291821"/>
                    <a:pt x="1221356" y="289490"/>
                  </a:cubicBezTo>
                  <a:cubicBezTo>
                    <a:pt x="1226950" y="285450"/>
                    <a:pt x="1232388" y="281721"/>
                    <a:pt x="1237982" y="278147"/>
                  </a:cubicBezTo>
                  <a:cubicBezTo>
                    <a:pt x="1242643" y="282187"/>
                    <a:pt x="1247460" y="286072"/>
                    <a:pt x="1252432" y="289956"/>
                  </a:cubicBezTo>
                  <a:cubicBezTo>
                    <a:pt x="1246839" y="293996"/>
                    <a:pt x="1240934" y="298192"/>
                    <a:pt x="1235340" y="302387"/>
                  </a:cubicBezTo>
                  <a:close/>
                  <a:moveTo>
                    <a:pt x="1252277" y="314973"/>
                  </a:moveTo>
                  <a:cubicBezTo>
                    <a:pt x="1248237" y="312487"/>
                    <a:pt x="1244353" y="309690"/>
                    <a:pt x="1240779" y="306893"/>
                  </a:cubicBezTo>
                  <a:cubicBezTo>
                    <a:pt x="1246373" y="302698"/>
                    <a:pt x="1252432" y="298658"/>
                    <a:pt x="1258182" y="294462"/>
                  </a:cubicBezTo>
                  <a:cubicBezTo>
                    <a:pt x="1261600" y="297104"/>
                    <a:pt x="1264863" y="299590"/>
                    <a:pt x="1268437" y="302232"/>
                  </a:cubicBezTo>
                  <a:cubicBezTo>
                    <a:pt x="1263154" y="306271"/>
                    <a:pt x="1257871" y="310778"/>
                    <a:pt x="1252277" y="314973"/>
                  </a:cubicBezTo>
                  <a:close/>
                  <a:moveTo>
                    <a:pt x="1286772" y="322897"/>
                  </a:moveTo>
                  <a:cubicBezTo>
                    <a:pt x="1286150" y="322121"/>
                    <a:pt x="1285063" y="321344"/>
                    <a:pt x="1283975" y="321810"/>
                  </a:cubicBezTo>
                  <a:cubicBezTo>
                    <a:pt x="1275584" y="324451"/>
                    <a:pt x="1266728" y="322431"/>
                    <a:pt x="1258337" y="318236"/>
                  </a:cubicBezTo>
                  <a:cubicBezTo>
                    <a:pt x="1263465" y="314196"/>
                    <a:pt x="1268903" y="309845"/>
                    <a:pt x="1274186" y="305961"/>
                  </a:cubicBezTo>
                  <a:cubicBezTo>
                    <a:pt x="1280557" y="310156"/>
                    <a:pt x="1286927" y="313885"/>
                    <a:pt x="1293609" y="317304"/>
                  </a:cubicBezTo>
                  <a:cubicBezTo>
                    <a:pt x="1291123" y="319013"/>
                    <a:pt x="1288947" y="320877"/>
                    <a:pt x="1286772" y="322897"/>
                  </a:cubicBezTo>
                  <a:close/>
                  <a:moveTo>
                    <a:pt x="1278848" y="302232"/>
                  </a:moveTo>
                  <a:cubicBezTo>
                    <a:pt x="1282732" y="299279"/>
                    <a:pt x="1286772" y="296482"/>
                    <a:pt x="1290812" y="293530"/>
                  </a:cubicBezTo>
                  <a:cubicBezTo>
                    <a:pt x="1292677" y="294929"/>
                    <a:pt x="1294386" y="296482"/>
                    <a:pt x="1296250" y="297725"/>
                  </a:cubicBezTo>
                  <a:cubicBezTo>
                    <a:pt x="1299980" y="300367"/>
                    <a:pt x="1303864" y="302853"/>
                    <a:pt x="1307749" y="305184"/>
                  </a:cubicBezTo>
                  <a:cubicBezTo>
                    <a:pt x="1304641" y="307825"/>
                    <a:pt x="1301533" y="310467"/>
                    <a:pt x="1298426" y="313108"/>
                  </a:cubicBezTo>
                  <a:cubicBezTo>
                    <a:pt x="1291744" y="309845"/>
                    <a:pt x="1285063" y="306271"/>
                    <a:pt x="1278848" y="302232"/>
                  </a:cubicBezTo>
                  <a:close/>
                  <a:moveTo>
                    <a:pt x="1318004" y="319790"/>
                  </a:moveTo>
                  <a:cubicBezTo>
                    <a:pt x="1313498" y="319013"/>
                    <a:pt x="1308992" y="317614"/>
                    <a:pt x="1305263" y="316061"/>
                  </a:cubicBezTo>
                  <a:cubicBezTo>
                    <a:pt x="1304641" y="315905"/>
                    <a:pt x="1304019" y="315439"/>
                    <a:pt x="1303398" y="315284"/>
                  </a:cubicBezTo>
                  <a:cubicBezTo>
                    <a:pt x="1306350" y="312953"/>
                    <a:pt x="1309458" y="310622"/>
                    <a:pt x="1312255" y="308291"/>
                  </a:cubicBezTo>
                  <a:cubicBezTo>
                    <a:pt x="1316139" y="310467"/>
                    <a:pt x="1320179" y="312798"/>
                    <a:pt x="1324219" y="314818"/>
                  </a:cubicBezTo>
                  <a:cubicBezTo>
                    <a:pt x="1322199" y="316371"/>
                    <a:pt x="1319869" y="318081"/>
                    <a:pt x="1318004" y="319790"/>
                  </a:cubicBezTo>
                  <a:close/>
                  <a:moveTo>
                    <a:pt x="1316761" y="304562"/>
                  </a:moveTo>
                  <a:cubicBezTo>
                    <a:pt x="1319869" y="301765"/>
                    <a:pt x="1323287" y="298813"/>
                    <a:pt x="1326705" y="296172"/>
                  </a:cubicBezTo>
                  <a:cubicBezTo>
                    <a:pt x="1330124" y="298969"/>
                    <a:pt x="1333698" y="301765"/>
                    <a:pt x="1337271" y="304407"/>
                  </a:cubicBezTo>
                  <a:cubicBezTo>
                    <a:pt x="1334474" y="306582"/>
                    <a:pt x="1331833" y="308913"/>
                    <a:pt x="1329036" y="311088"/>
                  </a:cubicBezTo>
                  <a:cubicBezTo>
                    <a:pt x="1324841" y="308758"/>
                    <a:pt x="1320645" y="306738"/>
                    <a:pt x="1316761" y="304562"/>
                  </a:cubicBezTo>
                  <a:close/>
                  <a:moveTo>
                    <a:pt x="1350790" y="320101"/>
                  </a:moveTo>
                  <a:cubicBezTo>
                    <a:pt x="1345817" y="318702"/>
                    <a:pt x="1341001" y="316993"/>
                    <a:pt x="1336339" y="314973"/>
                  </a:cubicBezTo>
                  <a:cubicBezTo>
                    <a:pt x="1335562" y="314662"/>
                    <a:pt x="1334785" y="314041"/>
                    <a:pt x="1334164" y="313730"/>
                  </a:cubicBezTo>
                  <a:cubicBezTo>
                    <a:pt x="1336650" y="311710"/>
                    <a:pt x="1339291" y="309845"/>
                    <a:pt x="1341933" y="307825"/>
                  </a:cubicBezTo>
                  <a:cubicBezTo>
                    <a:pt x="1345973" y="310778"/>
                    <a:pt x="1350168" y="313730"/>
                    <a:pt x="1354519" y="316527"/>
                  </a:cubicBezTo>
                  <a:cubicBezTo>
                    <a:pt x="1353276" y="317614"/>
                    <a:pt x="1352033" y="319013"/>
                    <a:pt x="1350790" y="320101"/>
                  </a:cubicBezTo>
                  <a:close/>
                  <a:moveTo>
                    <a:pt x="1375962" y="319945"/>
                  </a:moveTo>
                  <a:cubicBezTo>
                    <a:pt x="1371766" y="317925"/>
                    <a:pt x="1367416" y="315905"/>
                    <a:pt x="1363376" y="313574"/>
                  </a:cubicBezTo>
                  <a:cubicBezTo>
                    <a:pt x="1370679" y="306893"/>
                    <a:pt x="1377982" y="300367"/>
                    <a:pt x="1385440" y="293841"/>
                  </a:cubicBezTo>
                  <a:cubicBezTo>
                    <a:pt x="1389325" y="296016"/>
                    <a:pt x="1393520" y="298036"/>
                    <a:pt x="1397715" y="299901"/>
                  </a:cubicBezTo>
                  <a:cubicBezTo>
                    <a:pt x="1390257" y="306427"/>
                    <a:pt x="1382954" y="313264"/>
                    <a:pt x="1375962" y="319945"/>
                  </a:cubicBezTo>
                  <a:close/>
                  <a:moveTo>
                    <a:pt x="1403464" y="294618"/>
                  </a:moveTo>
                  <a:cubicBezTo>
                    <a:pt x="1399269" y="292909"/>
                    <a:pt x="1395074" y="291044"/>
                    <a:pt x="1391034" y="288869"/>
                  </a:cubicBezTo>
                  <a:cubicBezTo>
                    <a:pt x="1394918" y="285450"/>
                    <a:pt x="1398958" y="282032"/>
                    <a:pt x="1402843" y="278769"/>
                  </a:cubicBezTo>
                  <a:cubicBezTo>
                    <a:pt x="1405329" y="280167"/>
                    <a:pt x="1407660" y="281566"/>
                    <a:pt x="1410301" y="282964"/>
                  </a:cubicBezTo>
                  <a:cubicBezTo>
                    <a:pt x="1411544" y="283741"/>
                    <a:pt x="1412943" y="284363"/>
                    <a:pt x="1414030" y="284829"/>
                  </a:cubicBezTo>
                  <a:cubicBezTo>
                    <a:pt x="1410457" y="288092"/>
                    <a:pt x="1406883" y="291355"/>
                    <a:pt x="1403464" y="294618"/>
                  </a:cubicBezTo>
                  <a:close/>
                  <a:moveTo>
                    <a:pt x="1434852" y="286072"/>
                  </a:moveTo>
                  <a:cubicBezTo>
                    <a:pt x="1432055" y="285450"/>
                    <a:pt x="1429258" y="284673"/>
                    <a:pt x="1426616" y="283741"/>
                  </a:cubicBezTo>
                  <a:cubicBezTo>
                    <a:pt x="1432521" y="278769"/>
                    <a:pt x="1438270" y="273641"/>
                    <a:pt x="1444175" y="268669"/>
                  </a:cubicBezTo>
                  <a:cubicBezTo>
                    <a:pt x="1447593" y="269757"/>
                    <a:pt x="1451322" y="270378"/>
                    <a:pt x="1455207" y="270844"/>
                  </a:cubicBezTo>
                  <a:cubicBezTo>
                    <a:pt x="1448215" y="275817"/>
                    <a:pt x="1441378" y="280789"/>
                    <a:pt x="1434852" y="286072"/>
                  </a:cubicBezTo>
                  <a:close/>
                  <a:moveTo>
                    <a:pt x="845330" y="165339"/>
                  </a:moveTo>
                  <a:cubicBezTo>
                    <a:pt x="840047" y="167359"/>
                    <a:pt x="834453" y="169224"/>
                    <a:pt x="828859" y="170933"/>
                  </a:cubicBezTo>
                  <a:cubicBezTo>
                    <a:pt x="828238" y="170001"/>
                    <a:pt x="827306" y="169069"/>
                    <a:pt x="826218" y="168913"/>
                  </a:cubicBezTo>
                  <a:cubicBezTo>
                    <a:pt x="822178" y="168913"/>
                    <a:pt x="817827" y="168913"/>
                    <a:pt x="813632" y="169069"/>
                  </a:cubicBezTo>
                  <a:cubicBezTo>
                    <a:pt x="820624" y="170622"/>
                    <a:pt x="827461" y="172953"/>
                    <a:pt x="833832" y="176216"/>
                  </a:cubicBezTo>
                  <a:cubicBezTo>
                    <a:pt x="838649" y="174662"/>
                    <a:pt x="843155" y="172953"/>
                    <a:pt x="847816" y="171089"/>
                  </a:cubicBezTo>
                  <a:cubicBezTo>
                    <a:pt x="852011" y="169690"/>
                    <a:pt x="849370" y="163786"/>
                    <a:pt x="845330" y="165339"/>
                  </a:cubicBezTo>
                  <a:close/>
                  <a:moveTo>
                    <a:pt x="778826" y="178547"/>
                  </a:moveTo>
                  <a:cubicBezTo>
                    <a:pt x="775408" y="180722"/>
                    <a:pt x="771989" y="183364"/>
                    <a:pt x="769192" y="186627"/>
                  </a:cubicBezTo>
                  <a:cubicBezTo>
                    <a:pt x="767172" y="188958"/>
                    <a:pt x="769659" y="193153"/>
                    <a:pt x="772766" y="192376"/>
                  </a:cubicBezTo>
                  <a:cubicBezTo>
                    <a:pt x="778826" y="190822"/>
                    <a:pt x="785042" y="189424"/>
                    <a:pt x="791257" y="188025"/>
                  </a:cubicBezTo>
                  <a:cubicBezTo>
                    <a:pt x="791257" y="188025"/>
                    <a:pt x="791257" y="188025"/>
                    <a:pt x="791412" y="188181"/>
                  </a:cubicBezTo>
                  <a:cubicBezTo>
                    <a:pt x="791878" y="188647"/>
                    <a:pt x="792655" y="188802"/>
                    <a:pt x="793277" y="188647"/>
                  </a:cubicBezTo>
                  <a:cubicBezTo>
                    <a:pt x="794054" y="188336"/>
                    <a:pt x="794675" y="188181"/>
                    <a:pt x="794986" y="187559"/>
                  </a:cubicBezTo>
                  <a:cubicBezTo>
                    <a:pt x="795141" y="187404"/>
                    <a:pt x="795297" y="187248"/>
                    <a:pt x="795297" y="186938"/>
                  </a:cubicBezTo>
                  <a:cubicBezTo>
                    <a:pt x="798560" y="186316"/>
                    <a:pt x="801667" y="185539"/>
                    <a:pt x="804930" y="184762"/>
                  </a:cubicBezTo>
                  <a:cubicBezTo>
                    <a:pt x="783954" y="196571"/>
                    <a:pt x="757850" y="199679"/>
                    <a:pt x="735941" y="209623"/>
                  </a:cubicBezTo>
                  <a:cubicBezTo>
                    <a:pt x="733921" y="211643"/>
                    <a:pt x="732056" y="213819"/>
                    <a:pt x="730036" y="215994"/>
                  </a:cubicBezTo>
                  <a:cubicBezTo>
                    <a:pt x="730347" y="217859"/>
                    <a:pt x="731901" y="219257"/>
                    <a:pt x="734542" y="219257"/>
                  </a:cubicBezTo>
                  <a:cubicBezTo>
                    <a:pt x="735630" y="219102"/>
                    <a:pt x="736562" y="218791"/>
                    <a:pt x="737650" y="218791"/>
                  </a:cubicBezTo>
                  <a:cubicBezTo>
                    <a:pt x="732522" y="220966"/>
                    <a:pt x="727239" y="223297"/>
                    <a:pt x="721956" y="225473"/>
                  </a:cubicBezTo>
                  <a:lnTo>
                    <a:pt x="707195" y="242875"/>
                  </a:lnTo>
                  <a:cubicBezTo>
                    <a:pt x="723976" y="238214"/>
                    <a:pt x="739981" y="231999"/>
                    <a:pt x="756296" y="226560"/>
                  </a:cubicBezTo>
                  <a:cubicBezTo>
                    <a:pt x="746196" y="234485"/>
                    <a:pt x="733921" y="240078"/>
                    <a:pt x="722112" y="244895"/>
                  </a:cubicBezTo>
                  <a:cubicBezTo>
                    <a:pt x="713876" y="248158"/>
                    <a:pt x="705486" y="251266"/>
                    <a:pt x="697095" y="254218"/>
                  </a:cubicBezTo>
                  <a:cubicBezTo>
                    <a:pt x="696940" y="254218"/>
                    <a:pt x="696940" y="254218"/>
                    <a:pt x="696940" y="254218"/>
                  </a:cubicBezTo>
                  <a:cubicBezTo>
                    <a:pt x="690880" y="260744"/>
                    <a:pt x="684509" y="266804"/>
                    <a:pt x="677983" y="272087"/>
                  </a:cubicBezTo>
                  <a:cubicBezTo>
                    <a:pt x="685597" y="270689"/>
                    <a:pt x="693055" y="268824"/>
                    <a:pt x="700669" y="266338"/>
                  </a:cubicBezTo>
                  <a:cubicBezTo>
                    <a:pt x="681401" y="275040"/>
                    <a:pt x="662134" y="283430"/>
                    <a:pt x="643799" y="294307"/>
                  </a:cubicBezTo>
                  <a:cubicBezTo>
                    <a:pt x="640380" y="296482"/>
                    <a:pt x="641468" y="302232"/>
                    <a:pt x="645974" y="301455"/>
                  </a:cubicBezTo>
                  <a:cubicBezTo>
                    <a:pt x="656385" y="299901"/>
                    <a:pt x="666951" y="297259"/>
                    <a:pt x="676895" y="293996"/>
                  </a:cubicBezTo>
                  <a:cubicBezTo>
                    <a:pt x="666795" y="302076"/>
                    <a:pt x="656229" y="309535"/>
                    <a:pt x="645197" y="316527"/>
                  </a:cubicBezTo>
                  <a:cubicBezTo>
                    <a:pt x="637273" y="321033"/>
                    <a:pt x="629503" y="325850"/>
                    <a:pt x="621734" y="330822"/>
                  </a:cubicBezTo>
                  <a:cubicBezTo>
                    <a:pt x="617694" y="333308"/>
                    <a:pt x="622045" y="340611"/>
                    <a:pt x="626240" y="338125"/>
                  </a:cubicBezTo>
                  <a:cubicBezTo>
                    <a:pt x="645663" y="326782"/>
                    <a:pt x="664931" y="314507"/>
                    <a:pt x="682334" y="299901"/>
                  </a:cubicBezTo>
                  <a:cubicBezTo>
                    <a:pt x="683887" y="293064"/>
                    <a:pt x="687617" y="286227"/>
                    <a:pt x="692589" y="279546"/>
                  </a:cubicBezTo>
                  <a:cubicBezTo>
                    <a:pt x="693210" y="279235"/>
                    <a:pt x="693677" y="279080"/>
                    <a:pt x="694143" y="278769"/>
                  </a:cubicBezTo>
                  <a:cubicBezTo>
                    <a:pt x="693677" y="278769"/>
                    <a:pt x="693055" y="279080"/>
                    <a:pt x="692589" y="279235"/>
                  </a:cubicBezTo>
                  <a:cubicBezTo>
                    <a:pt x="711079" y="255151"/>
                    <a:pt x="747750" y="234019"/>
                    <a:pt x="768416" y="217082"/>
                  </a:cubicBezTo>
                  <a:cubicBezTo>
                    <a:pt x="770591" y="217082"/>
                    <a:pt x="772456" y="217237"/>
                    <a:pt x="774009" y="217703"/>
                  </a:cubicBezTo>
                  <a:cubicBezTo>
                    <a:pt x="774009" y="215528"/>
                    <a:pt x="772300" y="213197"/>
                    <a:pt x="769659" y="213974"/>
                  </a:cubicBezTo>
                  <a:cubicBezTo>
                    <a:pt x="768260" y="214285"/>
                    <a:pt x="767172" y="214751"/>
                    <a:pt x="765929" y="215062"/>
                  </a:cubicBezTo>
                  <a:cubicBezTo>
                    <a:pt x="774475" y="211333"/>
                    <a:pt x="783022" y="207603"/>
                    <a:pt x="791412" y="203564"/>
                  </a:cubicBezTo>
                  <a:cubicBezTo>
                    <a:pt x="794209" y="202165"/>
                    <a:pt x="793898" y="199368"/>
                    <a:pt x="792345" y="197814"/>
                  </a:cubicBezTo>
                  <a:cubicBezTo>
                    <a:pt x="803377" y="193464"/>
                    <a:pt x="813943" y="187870"/>
                    <a:pt x="822955" y="179790"/>
                  </a:cubicBezTo>
                  <a:cubicBezTo>
                    <a:pt x="806174" y="173730"/>
                    <a:pt x="791723" y="174041"/>
                    <a:pt x="778826" y="178547"/>
                  </a:cubicBezTo>
                  <a:close/>
                  <a:moveTo>
                    <a:pt x="749614" y="249712"/>
                  </a:moveTo>
                  <a:cubicBezTo>
                    <a:pt x="749770" y="249712"/>
                    <a:pt x="749770" y="249712"/>
                    <a:pt x="749770" y="249557"/>
                  </a:cubicBezTo>
                  <a:cubicBezTo>
                    <a:pt x="750080" y="249401"/>
                    <a:pt x="750391" y="249246"/>
                    <a:pt x="750702" y="249091"/>
                  </a:cubicBezTo>
                  <a:cubicBezTo>
                    <a:pt x="752100" y="248158"/>
                    <a:pt x="752411" y="246915"/>
                    <a:pt x="751945" y="245828"/>
                  </a:cubicBezTo>
                  <a:cubicBezTo>
                    <a:pt x="746196" y="250178"/>
                    <a:pt x="739981" y="254529"/>
                    <a:pt x="733610" y="259191"/>
                  </a:cubicBezTo>
                  <a:cubicBezTo>
                    <a:pt x="739048" y="256238"/>
                    <a:pt x="744331" y="253131"/>
                    <a:pt x="749614" y="249712"/>
                  </a:cubicBezTo>
                  <a:close/>
                  <a:moveTo>
                    <a:pt x="706884" y="137215"/>
                  </a:moveTo>
                  <a:cubicBezTo>
                    <a:pt x="705952" y="137526"/>
                    <a:pt x="705486" y="137992"/>
                    <a:pt x="704709" y="138614"/>
                  </a:cubicBezTo>
                  <a:cubicBezTo>
                    <a:pt x="703621" y="139546"/>
                    <a:pt x="702533" y="140478"/>
                    <a:pt x="701290" y="141255"/>
                  </a:cubicBezTo>
                  <a:cubicBezTo>
                    <a:pt x="697717" y="144363"/>
                    <a:pt x="694298" y="147781"/>
                    <a:pt x="690724" y="151044"/>
                  </a:cubicBezTo>
                  <a:cubicBezTo>
                    <a:pt x="686374" y="155084"/>
                    <a:pt x="681867" y="158813"/>
                    <a:pt x="677051" y="162387"/>
                  </a:cubicBezTo>
                  <a:cubicBezTo>
                    <a:pt x="673011" y="165339"/>
                    <a:pt x="668505" y="168292"/>
                    <a:pt x="663843" y="170312"/>
                  </a:cubicBezTo>
                  <a:cubicBezTo>
                    <a:pt x="658871" y="172176"/>
                    <a:pt x="662289" y="179790"/>
                    <a:pt x="667261" y="177770"/>
                  </a:cubicBezTo>
                  <a:cubicBezTo>
                    <a:pt x="677672" y="173575"/>
                    <a:pt x="686218" y="165184"/>
                    <a:pt x="693987" y="157104"/>
                  </a:cubicBezTo>
                  <a:cubicBezTo>
                    <a:pt x="697561" y="153530"/>
                    <a:pt x="700980" y="149957"/>
                    <a:pt x="704398" y="146072"/>
                  </a:cubicBezTo>
                  <a:cubicBezTo>
                    <a:pt x="705641" y="144829"/>
                    <a:pt x="706418" y="143586"/>
                    <a:pt x="707506" y="142343"/>
                  </a:cubicBezTo>
                  <a:cubicBezTo>
                    <a:pt x="707972" y="142032"/>
                    <a:pt x="708127" y="141566"/>
                    <a:pt x="708438" y="141100"/>
                  </a:cubicBezTo>
                  <a:lnTo>
                    <a:pt x="708749" y="141100"/>
                  </a:lnTo>
                  <a:cubicBezTo>
                    <a:pt x="708749" y="141100"/>
                    <a:pt x="708904" y="141100"/>
                    <a:pt x="708904" y="140944"/>
                  </a:cubicBezTo>
                  <a:cubicBezTo>
                    <a:pt x="709992" y="139546"/>
                    <a:pt x="709215" y="136749"/>
                    <a:pt x="706884" y="137215"/>
                  </a:cubicBezTo>
                  <a:close/>
                  <a:moveTo>
                    <a:pt x="624842" y="209468"/>
                  </a:moveTo>
                  <a:cubicBezTo>
                    <a:pt x="622045" y="212731"/>
                    <a:pt x="619248" y="215839"/>
                    <a:pt x="616607" y="219102"/>
                  </a:cubicBezTo>
                  <a:cubicBezTo>
                    <a:pt x="613810" y="222520"/>
                    <a:pt x="610702" y="225628"/>
                    <a:pt x="607128" y="228425"/>
                  </a:cubicBezTo>
                  <a:cubicBezTo>
                    <a:pt x="601379" y="233086"/>
                    <a:pt x="594387" y="235262"/>
                    <a:pt x="587395" y="232309"/>
                  </a:cubicBezTo>
                  <a:cubicBezTo>
                    <a:pt x="587239" y="216150"/>
                    <a:pt x="602622" y="207137"/>
                    <a:pt x="616607" y="203097"/>
                  </a:cubicBezTo>
                  <a:cubicBezTo>
                    <a:pt x="619870" y="202165"/>
                    <a:pt x="619248" y="196882"/>
                    <a:pt x="615830" y="197814"/>
                  </a:cubicBezTo>
                  <a:cubicBezTo>
                    <a:pt x="602312" y="201544"/>
                    <a:pt x="586929" y="208536"/>
                    <a:pt x="581956" y="222831"/>
                  </a:cubicBezTo>
                  <a:cubicBezTo>
                    <a:pt x="580558" y="226560"/>
                    <a:pt x="579936" y="230445"/>
                    <a:pt x="580247" y="234329"/>
                  </a:cubicBezTo>
                  <a:cubicBezTo>
                    <a:pt x="580403" y="238525"/>
                    <a:pt x="587084" y="240389"/>
                    <a:pt x="590658" y="241011"/>
                  </a:cubicBezTo>
                  <a:cubicBezTo>
                    <a:pt x="598582" y="242565"/>
                    <a:pt x="606662" y="239146"/>
                    <a:pt x="613033" y="234485"/>
                  </a:cubicBezTo>
                  <a:cubicBezTo>
                    <a:pt x="616762" y="231532"/>
                    <a:pt x="620025" y="228269"/>
                    <a:pt x="623133" y="224385"/>
                  </a:cubicBezTo>
                  <a:cubicBezTo>
                    <a:pt x="626240" y="220656"/>
                    <a:pt x="628260" y="216616"/>
                    <a:pt x="630280" y="212265"/>
                  </a:cubicBezTo>
                  <a:cubicBezTo>
                    <a:pt x="631834" y="209002"/>
                    <a:pt x="627017" y="206827"/>
                    <a:pt x="624842" y="209468"/>
                  </a:cubicBezTo>
                  <a:close/>
                  <a:moveTo>
                    <a:pt x="683110" y="340922"/>
                  </a:moveTo>
                  <a:cubicBezTo>
                    <a:pt x="673788" y="348691"/>
                    <a:pt x="664620" y="356305"/>
                    <a:pt x="655297" y="364074"/>
                  </a:cubicBezTo>
                  <a:cubicBezTo>
                    <a:pt x="651879" y="367026"/>
                    <a:pt x="656229" y="372309"/>
                    <a:pt x="659648" y="369357"/>
                  </a:cubicBezTo>
                  <a:cubicBezTo>
                    <a:pt x="668815" y="361588"/>
                    <a:pt x="678138" y="353974"/>
                    <a:pt x="687461" y="346360"/>
                  </a:cubicBezTo>
                  <a:cubicBezTo>
                    <a:pt x="690880" y="343563"/>
                    <a:pt x="686529" y="338125"/>
                    <a:pt x="683110" y="340922"/>
                  </a:cubicBezTo>
                  <a:close/>
                  <a:moveTo>
                    <a:pt x="728327" y="330356"/>
                  </a:moveTo>
                  <a:cubicBezTo>
                    <a:pt x="703932" y="351799"/>
                    <a:pt x="678449" y="371998"/>
                    <a:pt x="656540" y="395927"/>
                  </a:cubicBezTo>
                  <a:cubicBezTo>
                    <a:pt x="654054" y="398724"/>
                    <a:pt x="658405" y="402920"/>
                    <a:pt x="661202" y="400433"/>
                  </a:cubicBezTo>
                  <a:cubicBezTo>
                    <a:pt x="684354" y="378369"/>
                    <a:pt x="709215" y="357859"/>
                    <a:pt x="733299" y="336571"/>
                  </a:cubicBezTo>
                  <a:cubicBezTo>
                    <a:pt x="737184" y="333308"/>
                    <a:pt x="732211" y="327093"/>
                    <a:pt x="728327" y="330356"/>
                  </a:cubicBezTo>
                  <a:close/>
                  <a:moveTo>
                    <a:pt x="931878" y="224074"/>
                  </a:moveTo>
                  <a:cubicBezTo>
                    <a:pt x="900646" y="254218"/>
                    <a:pt x="867860" y="282653"/>
                    <a:pt x="835230" y="310933"/>
                  </a:cubicBezTo>
                  <a:cubicBezTo>
                    <a:pt x="831501" y="314351"/>
                    <a:pt x="836318" y="320567"/>
                    <a:pt x="840202" y="317148"/>
                  </a:cubicBezTo>
                  <a:cubicBezTo>
                    <a:pt x="872988" y="288713"/>
                    <a:pt x="905463" y="260123"/>
                    <a:pt x="936540" y="229979"/>
                  </a:cubicBezTo>
                  <a:cubicBezTo>
                    <a:pt x="939958" y="226560"/>
                    <a:pt x="935296" y="220656"/>
                    <a:pt x="931878" y="224074"/>
                  </a:cubicBezTo>
                  <a:close/>
                  <a:moveTo>
                    <a:pt x="900802" y="223297"/>
                  </a:moveTo>
                  <a:cubicBezTo>
                    <a:pt x="885108" y="238058"/>
                    <a:pt x="869725" y="253131"/>
                    <a:pt x="854187" y="268047"/>
                  </a:cubicBezTo>
                  <a:cubicBezTo>
                    <a:pt x="851390" y="270689"/>
                    <a:pt x="855274" y="275350"/>
                    <a:pt x="858071" y="272709"/>
                  </a:cubicBezTo>
                  <a:cubicBezTo>
                    <a:pt x="873454" y="257792"/>
                    <a:pt x="888837" y="242875"/>
                    <a:pt x="904531" y="227803"/>
                  </a:cubicBezTo>
                  <a:cubicBezTo>
                    <a:pt x="907017" y="225317"/>
                    <a:pt x="903598" y="220811"/>
                    <a:pt x="900802" y="223297"/>
                  </a:cubicBezTo>
                  <a:close/>
                  <a:moveTo>
                    <a:pt x="851701" y="330667"/>
                  </a:moveTo>
                  <a:cubicBezTo>
                    <a:pt x="881379" y="308447"/>
                    <a:pt x="910280" y="285295"/>
                    <a:pt x="934675" y="257326"/>
                  </a:cubicBezTo>
                  <a:cubicBezTo>
                    <a:pt x="937161" y="254529"/>
                    <a:pt x="932500" y="251266"/>
                    <a:pt x="930013" y="253908"/>
                  </a:cubicBezTo>
                  <a:cubicBezTo>
                    <a:pt x="892566" y="296482"/>
                    <a:pt x="844242" y="327093"/>
                    <a:pt x="799181" y="360811"/>
                  </a:cubicBezTo>
                  <a:cubicBezTo>
                    <a:pt x="795452" y="363608"/>
                    <a:pt x="799958" y="369046"/>
                    <a:pt x="803687" y="366249"/>
                  </a:cubicBezTo>
                  <a:cubicBezTo>
                    <a:pt x="818138" y="355528"/>
                    <a:pt x="832589" y="344962"/>
                    <a:pt x="847039" y="334085"/>
                  </a:cubicBezTo>
                  <a:cubicBezTo>
                    <a:pt x="845641" y="340922"/>
                    <a:pt x="844242" y="347603"/>
                    <a:pt x="842688" y="354285"/>
                  </a:cubicBezTo>
                  <a:cubicBezTo>
                    <a:pt x="838182" y="357859"/>
                    <a:pt x="833676" y="361432"/>
                    <a:pt x="829326" y="365162"/>
                  </a:cubicBezTo>
                  <a:cubicBezTo>
                    <a:pt x="825752" y="368114"/>
                    <a:pt x="822023" y="370911"/>
                    <a:pt x="818293" y="373552"/>
                  </a:cubicBezTo>
                  <a:cubicBezTo>
                    <a:pt x="818915" y="370600"/>
                    <a:pt x="819536" y="367648"/>
                    <a:pt x="820003" y="364695"/>
                  </a:cubicBezTo>
                  <a:cubicBezTo>
                    <a:pt x="820624" y="360966"/>
                    <a:pt x="814875" y="360345"/>
                    <a:pt x="814409" y="363918"/>
                  </a:cubicBezTo>
                  <a:cubicBezTo>
                    <a:pt x="813632" y="368891"/>
                    <a:pt x="812700" y="373708"/>
                    <a:pt x="811612" y="378835"/>
                  </a:cubicBezTo>
                  <a:cubicBezTo>
                    <a:pt x="800424" y="387070"/>
                    <a:pt x="789237" y="395306"/>
                    <a:pt x="777894" y="403230"/>
                  </a:cubicBezTo>
                  <a:cubicBezTo>
                    <a:pt x="776495" y="402298"/>
                    <a:pt x="774009" y="402609"/>
                    <a:pt x="773699" y="404784"/>
                  </a:cubicBezTo>
                  <a:cubicBezTo>
                    <a:pt x="773543" y="405250"/>
                    <a:pt x="773543" y="405716"/>
                    <a:pt x="773388" y="406183"/>
                  </a:cubicBezTo>
                  <a:cubicBezTo>
                    <a:pt x="771523" y="407426"/>
                    <a:pt x="769659" y="408824"/>
                    <a:pt x="767794" y="410067"/>
                  </a:cubicBezTo>
                  <a:cubicBezTo>
                    <a:pt x="768105" y="404629"/>
                    <a:pt x="768105" y="399346"/>
                    <a:pt x="767483" y="393907"/>
                  </a:cubicBezTo>
                  <a:cubicBezTo>
                    <a:pt x="767172" y="391110"/>
                    <a:pt x="762666" y="391266"/>
                    <a:pt x="762666" y="393907"/>
                  </a:cubicBezTo>
                  <a:cubicBezTo>
                    <a:pt x="762511" y="401055"/>
                    <a:pt x="761889" y="407892"/>
                    <a:pt x="760957" y="414729"/>
                  </a:cubicBezTo>
                  <a:cubicBezTo>
                    <a:pt x="755053" y="418613"/>
                    <a:pt x="749304" y="422498"/>
                    <a:pt x="743399" y="426227"/>
                  </a:cubicBezTo>
                  <a:cubicBezTo>
                    <a:pt x="740447" y="428247"/>
                    <a:pt x="743399" y="432753"/>
                    <a:pt x="746507" y="431355"/>
                  </a:cubicBezTo>
                  <a:cubicBezTo>
                    <a:pt x="750857" y="429335"/>
                    <a:pt x="755053" y="426693"/>
                    <a:pt x="759403" y="424362"/>
                  </a:cubicBezTo>
                  <a:cubicBezTo>
                    <a:pt x="758937" y="427315"/>
                    <a:pt x="758160" y="430112"/>
                    <a:pt x="757694" y="432908"/>
                  </a:cubicBezTo>
                  <a:cubicBezTo>
                    <a:pt x="744176" y="442542"/>
                    <a:pt x="731279" y="452797"/>
                    <a:pt x="720247" y="464762"/>
                  </a:cubicBezTo>
                  <a:cubicBezTo>
                    <a:pt x="717916" y="467403"/>
                    <a:pt x="721956" y="470822"/>
                    <a:pt x="724442" y="468802"/>
                  </a:cubicBezTo>
                  <a:cubicBezTo>
                    <a:pt x="734853" y="461343"/>
                    <a:pt x="744953" y="453574"/>
                    <a:pt x="754897" y="445650"/>
                  </a:cubicBezTo>
                  <a:cubicBezTo>
                    <a:pt x="751013" y="461654"/>
                    <a:pt x="745730" y="477037"/>
                    <a:pt x="739670" y="492420"/>
                  </a:cubicBezTo>
                  <a:cubicBezTo>
                    <a:pt x="727395" y="501588"/>
                    <a:pt x="713255" y="510444"/>
                    <a:pt x="702223" y="521477"/>
                  </a:cubicBezTo>
                  <a:cubicBezTo>
                    <a:pt x="713565" y="483097"/>
                    <a:pt x="726773" y="444562"/>
                    <a:pt x="727550" y="404163"/>
                  </a:cubicBezTo>
                  <a:cubicBezTo>
                    <a:pt x="743399" y="388314"/>
                    <a:pt x="757539" y="370445"/>
                    <a:pt x="773388" y="355217"/>
                  </a:cubicBezTo>
                  <a:cubicBezTo>
                    <a:pt x="776651" y="352109"/>
                    <a:pt x="772145" y="346516"/>
                    <a:pt x="769037" y="349779"/>
                  </a:cubicBezTo>
                  <a:cubicBezTo>
                    <a:pt x="755363" y="362986"/>
                    <a:pt x="743088" y="377592"/>
                    <a:pt x="729881" y="391421"/>
                  </a:cubicBezTo>
                  <a:cubicBezTo>
                    <a:pt x="716673" y="405561"/>
                    <a:pt x="702067" y="419545"/>
                    <a:pt x="684664" y="428247"/>
                  </a:cubicBezTo>
                  <a:cubicBezTo>
                    <a:pt x="680780" y="430267"/>
                    <a:pt x="683577" y="436638"/>
                    <a:pt x="687461" y="434618"/>
                  </a:cubicBezTo>
                  <a:cubicBezTo>
                    <a:pt x="700358" y="428247"/>
                    <a:pt x="711546" y="419390"/>
                    <a:pt x="721956" y="409601"/>
                  </a:cubicBezTo>
                  <a:cubicBezTo>
                    <a:pt x="719004" y="449534"/>
                    <a:pt x="705952" y="487448"/>
                    <a:pt x="694764" y="525827"/>
                  </a:cubicBezTo>
                  <a:cubicBezTo>
                    <a:pt x="694453" y="526915"/>
                    <a:pt x="694920" y="527847"/>
                    <a:pt x="695541" y="528624"/>
                  </a:cubicBezTo>
                  <a:cubicBezTo>
                    <a:pt x="694298" y="530644"/>
                    <a:pt x="696784" y="533286"/>
                    <a:pt x="699115" y="532509"/>
                  </a:cubicBezTo>
                  <a:cubicBezTo>
                    <a:pt x="710769" y="527847"/>
                    <a:pt x="721490" y="519301"/>
                    <a:pt x="731590" y="511066"/>
                  </a:cubicBezTo>
                  <a:cubicBezTo>
                    <a:pt x="723044" y="530333"/>
                    <a:pt x="713255" y="549135"/>
                    <a:pt x="703466" y="567470"/>
                  </a:cubicBezTo>
                  <a:cubicBezTo>
                    <a:pt x="703310" y="567625"/>
                    <a:pt x="703155" y="567625"/>
                    <a:pt x="703000" y="567625"/>
                  </a:cubicBezTo>
                  <a:cubicBezTo>
                    <a:pt x="700513" y="569179"/>
                    <a:pt x="702067" y="572908"/>
                    <a:pt x="704864" y="571821"/>
                  </a:cubicBezTo>
                  <a:cubicBezTo>
                    <a:pt x="721801" y="565761"/>
                    <a:pt x="737339" y="556127"/>
                    <a:pt x="752100" y="545716"/>
                  </a:cubicBezTo>
                  <a:cubicBezTo>
                    <a:pt x="751634" y="546804"/>
                    <a:pt x="752256" y="547425"/>
                    <a:pt x="752877" y="547736"/>
                  </a:cubicBezTo>
                  <a:cubicBezTo>
                    <a:pt x="743088" y="555661"/>
                    <a:pt x="732988" y="562964"/>
                    <a:pt x="722422" y="569801"/>
                  </a:cubicBezTo>
                  <a:cubicBezTo>
                    <a:pt x="721956" y="569956"/>
                    <a:pt x="721645" y="570267"/>
                    <a:pt x="721335" y="570422"/>
                  </a:cubicBezTo>
                  <a:cubicBezTo>
                    <a:pt x="718382" y="572287"/>
                    <a:pt x="721490" y="577570"/>
                    <a:pt x="724442" y="575705"/>
                  </a:cubicBezTo>
                  <a:cubicBezTo>
                    <a:pt x="738582" y="567625"/>
                    <a:pt x="751634" y="558147"/>
                    <a:pt x="764065" y="548047"/>
                  </a:cubicBezTo>
                  <a:cubicBezTo>
                    <a:pt x="771368" y="541987"/>
                    <a:pt x="778360" y="536083"/>
                    <a:pt x="785352" y="529867"/>
                  </a:cubicBezTo>
                  <a:cubicBezTo>
                    <a:pt x="785818" y="530023"/>
                    <a:pt x="786440" y="529867"/>
                    <a:pt x="786595" y="529246"/>
                  </a:cubicBezTo>
                  <a:cubicBezTo>
                    <a:pt x="786751" y="528935"/>
                    <a:pt x="786906" y="528780"/>
                    <a:pt x="786906" y="528469"/>
                  </a:cubicBezTo>
                  <a:cubicBezTo>
                    <a:pt x="798094" y="518524"/>
                    <a:pt x="809126" y="508424"/>
                    <a:pt x="820313" y="498635"/>
                  </a:cubicBezTo>
                  <a:cubicBezTo>
                    <a:pt x="822955" y="496305"/>
                    <a:pt x="821556" y="492886"/>
                    <a:pt x="819070" y="491954"/>
                  </a:cubicBezTo>
                  <a:cubicBezTo>
                    <a:pt x="819226" y="491643"/>
                    <a:pt x="819381" y="491332"/>
                    <a:pt x="819536" y="490711"/>
                  </a:cubicBezTo>
                  <a:cubicBezTo>
                    <a:pt x="826995" y="484340"/>
                    <a:pt x="834764" y="478436"/>
                    <a:pt x="842533" y="472220"/>
                  </a:cubicBezTo>
                  <a:cubicBezTo>
                    <a:pt x="842067" y="473308"/>
                    <a:pt x="841756" y="474240"/>
                    <a:pt x="841445" y="475172"/>
                  </a:cubicBezTo>
                  <a:cubicBezTo>
                    <a:pt x="840668" y="477503"/>
                    <a:pt x="844087" y="478902"/>
                    <a:pt x="845019" y="476726"/>
                  </a:cubicBezTo>
                  <a:cubicBezTo>
                    <a:pt x="846107" y="473774"/>
                    <a:pt x="847039" y="470822"/>
                    <a:pt x="848127" y="467714"/>
                  </a:cubicBezTo>
                  <a:cubicBezTo>
                    <a:pt x="850613" y="465694"/>
                    <a:pt x="852944" y="463674"/>
                    <a:pt x="855585" y="461654"/>
                  </a:cubicBezTo>
                  <a:cubicBezTo>
                    <a:pt x="858848" y="459323"/>
                    <a:pt x="856207" y="454973"/>
                    <a:pt x="852633" y="455128"/>
                  </a:cubicBezTo>
                  <a:cubicBezTo>
                    <a:pt x="852944" y="454196"/>
                    <a:pt x="853410" y="453108"/>
                    <a:pt x="853721" y="452176"/>
                  </a:cubicBezTo>
                  <a:cubicBezTo>
                    <a:pt x="859314" y="448136"/>
                    <a:pt x="865064" y="444251"/>
                    <a:pt x="870657" y="440367"/>
                  </a:cubicBezTo>
                  <a:cubicBezTo>
                    <a:pt x="874076" y="438036"/>
                    <a:pt x="877339" y="435705"/>
                    <a:pt x="880602" y="433375"/>
                  </a:cubicBezTo>
                  <a:cubicBezTo>
                    <a:pt x="884953" y="430267"/>
                    <a:pt x="889303" y="427315"/>
                    <a:pt x="893499" y="424207"/>
                  </a:cubicBezTo>
                  <a:cubicBezTo>
                    <a:pt x="896917" y="421721"/>
                    <a:pt x="892566" y="416438"/>
                    <a:pt x="889303" y="419079"/>
                  </a:cubicBezTo>
                  <a:cubicBezTo>
                    <a:pt x="887905" y="420012"/>
                    <a:pt x="886506" y="421099"/>
                    <a:pt x="885108" y="422032"/>
                  </a:cubicBezTo>
                  <a:cubicBezTo>
                    <a:pt x="881845" y="424362"/>
                    <a:pt x="878582" y="426693"/>
                    <a:pt x="875163" y="428868"/>
                  </a:cubicBezTo>
                  <a:cubicBezTo>
                    <a:pt x="869570" y="433064"/>
                    <a:pt x="863821" y="436948"/>
                    <a:pt x="858071" y="440988"/>
                  </a:cubicBezTo>
                  <a:cubicBezTo>
                    <a:pt x="861024" y="432598"/>
                    <a:pt x="864131" y="424362"/>
                    <a:pt x="867084" y="415972"/>
                  </a:cubicBezTo>
                  <a:cubicBezTo>
                    <a:pt x="872367" y="413019"/>
                    <a:pt x="877805" y="409912"/>
                    <a:pt x="883088" y="407115"/>
                  </a:cubicBezTo>
                  <a:cubicBezTo>
                    <a:pt x="885263" y="405872"/>
                    <a:pt x="887439" y="404784"/>
                    <a:pt x="889614" y="403541"/>
                  </a:cubicBezTo>
                  <a:cubicBezTo>
                    <a:pt x="893809" y="401366"/>
                    <a:pt x="891168" y="394684"/>
                    <a:pt x="886817" y="396549"/>
                  </a:cubicBezTo>
                  <a:cubicBezTo>
                    <a:pt x="886662" y="396549"/>
                    <a:pt x="886662" y="396549"/>
                    <a:pt x="886506" y="396549"/>
                  </a:cubicBezTo>
                  <a:cubicBezTo>
                    <a:pt x="881223" y="399035"/>
                    <a:pt x="876096" y="401832"/>
                    <a:pt x="871124" y="404629"/>
                  </a:cubicBezTo>
                  <a:cubicBezTo>
                    <a:pt x="880757" y="377281"/>
                    <a:pt x="890080" y="349623"/>
                    <a:pt x="897539" y="321654"/>
                  </a:cubicBezTo>
                  <a:cubicBezTo>
                    <a:pt x="897849" y="320722"/>
                    <a:pt x="897539" y="319790"/>
                    <a:pt x="897383" y="319168"/>
                  </a:cubicBezTo>
                  <a:cubicBezTo>
                    <a:pt x="903598" y="314351"/>
                    <a:pt x="909969" y="309535"/>
                    <a:pt x="916340" y="304718"/>
                  </a:cubicBezTo>
                  <a:cubicBezTo>
                    <a:pt x="920224" y="301921"/>
                    <a:pt x="915408" y="296016"/>
                    <a:pt x="911523" y="298813"/>
                  </a:cubicBezTo>
                  <a:cubicBezTo>
                    <a:pt x="890236" y="314351"/>
                    <a:pt x="869570" y="331133"/>
                    <a:pt x="849059" y="348069"/>
                  </a:cubicBezTo>
                  <a:cubicBezTo>
                    <a:pt x="849836" y="342320"/>
                    <a:pt x="850924" y="336571"/>
                    <a:pt x="851234" y="330977"/>
                  </a:cubicBezTo>
                  <a:cubicBezTo>
                    <a:pt x="851856" y="330977"/>
                    <a:pt x="851701" y="330822"/>
                    <a:pt x="851701" y="330667"/>
                  </a:cubicBezTo>
                  <a:close/>
                  <a:moveTo>
                    <a:pt x="815807" y="385517"/>
                  </a:moveTo>
                  <a:cubicBezTo>
                    <a:pt x="821556" y="381011"/>
                    <a:pt x="827150" y="376504"/>
                    <a:pt x="832744" y="371998"/>
                  </a:cubicBezTo>
                  <a:cubicBezTo>
                    <a:pt x="835075" y="370134"/>
                    <a:pt x="837561" y="368114"/>
                    <a:pt x="839892" y="366249"/>
                  </a:cubicBezTo>
                  <a:cubicBezTo>
                    <a:pt x="838804" y="370600"/>
                    <a:pt x="837561" y="375106"/>
                    <a:pt x="836629" y="379457"/>
                  </a:cubicBezTo>
                  <a:cubicBezTo>
                    <a:pt x="828859" y="384584"/>
                    <a:pt x="821246" y="389867"/>
                    <a:pt x="813477" y="394995"/>
                  </a:cubicBezTo>
                  <a:cubicBezTo>
                    <a:pt x="814098" y="391732"/>
                    <a:pt x="815186" y="388780"/>
                    <a:pt x="815807" y="385517"/>
                  </a:cubicBezTo>
                  <a:close/>
                  <a:moveTo>
                    <a:pt x="790946" y="466471"/>
                  </a:moveTo>
                  <a:cubicBezTo>
                    <a:pt x="799181" y="460567"/>
                    <a:pt x="807727" y="454507"/>
                    <a:pt x="816118" y="448757"/>
                  </a:cubicBezTo>
                  <a:cubicBezTo>
                    <a:pt x="812700" y="458080"/>
                    <a:pt x="809126" y="467403"/>
                    <a:pt x="805397" y="476882"/>
                  </a:cubicBezTo>
                  <a:cubicBezTo>
                    <a:pt x="796851" y="482631"/>
                    <a:pt x="788460" y="488225"/>
                    <a:pt x="779914" y="493818"/>
                  </a:cubicBezTo>
                  <a:cubicBezTo>
                    <a:pt x="783488" y="484806"/>
                    <a:pt x="787528" y="475639"/>
                    <a:pt x="790946" y="466471"/>
                  </a:cubicBezTo>
                  <a:close/>
                  <a:moveTo>
                    <a:pt x="774165" y="497703"/>
                  </a:moveTo>
                  <a:cubicBezTo>
                    <a:pt x="764531" y="504229"/>
                    <a:pt x="754742" y="510755"/>
                    <a:pt x="745264" y="517437"/>
                  </a:cubicBezTo>
                  <a:cubicBezTo>
                    <a:pt x="748527" y="509512"/>
                    <a:pt x="751479" y="501743"/>
                    <a:pt x="754587" y="493663"/>
                  </a:cubicBezTo>
                  <a:cubicBezTo>
                    <a:pt x="764531" y="486049"/>
                    <a:pt x="774786" y="478436"/>
                    <a:pt x="784886" y="470977"/>
                  </a:cubicBezTo>
                  <a:cubicBezTo>
                    <a:pt x="781468" y="479834"/>
                    <a:pt x="777894" y="488846"/>
                    <a:pt x="774165" y="497703"/>
                  </a:cubicBezTo>
                  <a:close/>
                  <a:moveTo>
                    <a:pt x="796384" y="451244"/>
                  </a:moveTo>
                  <a:cubicBezTo>
                    <a:pt x="801667" y="436327"/>
                    <a:pt x="806329" y="421255"/>
                    <a:pt x="810524" y="405872"/>
                  </a:cubicBezTo>
                  <a:cubicBezTo>
                    <a:pt x="818293" y="400589"/>
                    <a:pt x="826063" y="395306"/>
                    <a:pt x="833832" y="390178"/>
                  </a:cubicBezTo>
                  <a:cubicBezTo>
                    <a:pt x="830258" y="404473"/>
                    <a:pt x="826373" y="418458"/>
                    <a:pt x="821712" y="432442"/>
                  </a:cubicBezTo>
                  <a:cubicBezTo>
                    <a:pt x="821401" y="433219"/>
                    <a:pt x="821246" y="434151"/>
                    <a:pt x="820780" y="434773"/>
                  </a:cubicBezTo>
                  <a:cubicBezTo>
                    <a:pt x="812700" y="440056"/>
                    <a:pt x="804620" y="445494"/>
                    <a:pt x="796384" y="451244"/>
                  </a:cubicBezTo>
                  <a:close/>
                  <a:moveTo>
                    <a:pt x="777272" y="413796"/>
                  </a:moveTo>
                  <a:cubicBezTo>
                    <a:pt x="788305" y="406649"/>
                    <a:pt x="798871" y="398880"/>
                    <a:pt x="809281" y="390800"/>
                  </a:cubicBezTo>
                  <a:cubicBezTo>
                    <a:pt x="808660" y="393597"/>
                    <a:pt x="807572" y="396393"/>
                    <a:pt x="806950" y="399190"/>
                  </a:cubicBezTo>
                  <a:cubicBezTo>
                    <a:pt x="798560" y="404940"/>
                    <a:pt x="790014" y="410533"/>
                    <a:pt x="781468" y="416438"/>
                  </a:cubicBezTo>
                  <a:cubicBezTo>
                    <a:pt x="779603" y="417681"/>
                    <a:pt x="777739" y="419079"/>
                    <a:pt x="775874" y="420322"/>
                  </a:cubicBezTo>
                  <a:cubicBezTo>
                    <a:pt x="776495" y="417992"/>
                    <a:pt x="776806" y="415816"/>
                    <a:pt x="777272" y="413796"/>
                  </a:cubicBezTo>
                  <a:close/>
                  <a:moveTo>
                    <a:pt x="773543" y="431976"/>
                  </a:moveTo>
                  <a:cubicBezTo>
                    <a:pt x="778205" y="428402"/>
                    <a:pt x="782711" y="424984"/>
                    <a:pt x="787372" y="421565"/>
                  </a:cubicBezTo>
                  <a:cubicBezTo>
                    <a:pt x="793121" y="417681"/>
                    <a:pt x="798560" y="413952"/>
                    <a:pt x="804309" y="410223"/>
                  </a:cubicBezTo>
                  <a:cubicBezTo>
                    <a:pt x="800424" y="425605"/>
                    <a:pt x="795608" y="440678"/>
                    <a:pt x="790480" y="455594"/>
                  </a:cubicBezTo>
                  <a:cubicBezTo>
                    <a:pt x="789548" y="456216"/>
                    <a:pt x="788615" y="456837"/>
                    <a:pt x="787838" y="457459"/>
                  </a:cubicBezTo>
                  <a:cubicBezTo>
                    <a:pt x="778515" y="464140"/>
                    <a:pt x="769348" y="470977"/>
                    <a:pt x="760025" y="477814"/>
                  </a:cubicBezTo>
                  <a:cubicBezTo>
                    <a:pt x="765153" y="462586"/>
                    <a:pt x="769969" y="447359"/>
                    <a:pt x="773543" y="431976"/>
                  </a:cubicBezTo>
                  <a:close/>
                  <a:moveTo>
                    <a:pt x="764531" y="438658"/>
                  </a:moveTo>
                  <a:cubicBezTo>
                    <a:pt x="765463" y="437881"/>
                    <a:pt x="766396" y="437259"/>
                    <a:pt x="767328" y="436482"/>
                  </a:cubicBezTo>
                  <a:cubicBezTo>
                    <a:pt x="763754" y="451865"/>
                    <a:pt x="759093" y="466937"/>
                    <a:pt x="754120" y="481854"/>
                  </a:cubicBezTo>
                  <a:cubicBezTo>
                    <a:pt x="752567" y="483097"/>
                    <a:pt x="751013" y="484029"/>
                    <a:pt x="749459" y="485272"/>
                  </a:cubicBezTo>
                  <a:cubicBezTo>
                    <a:pt x="755985" y="470200"/>
                    <a:pt x="761268" y="454507"/>
                    <a:pt x="764531" y="438658"/>
                  </a:cubicBezTo>
                  <a:close/>
                  <a:moveTo>
                    <a:pt x="709215" y="564051"/>
                  </a:moveTo>
                  <a:cubicBezTo>
                    <a:pt x="719781" y="544473"/>
                    <a:pt x="731124" y="524584"/>
                    <a:pt x="741068" y="503608"/>
                  </a:cubicBezTo>
                  <a:cubicBezTo>
                    <a:pt x="742001" y="502831"/>
                    <a:pt x="743088" y="502054"/>
                    <a:pt x="744021" y="501432"/>
                  </a:cubicBezTo>
                  <a:cubicBezTo>
                    <a:pt x="745574" y="500034"/>
                    <a:pt x="747128" y="498946"/>
                    <a:pt x="748837" y="497703"/>
                  </a:cubicBezTo>
                  <a:cubicBezTo>
                    <a:pt x="742311" y="516194"/>
                    <a:pt x="735008" y="534218"/>
                    <a:pt x="727550" y="552242"/>
                  </a:cubicBezTo>
                  <a:cubicBezTo>
                    <a:pt x="721645" y="556438"/>
                    <a:pt x="715430" y="560167"/>
                    <a:pt x="709215" y="564051"/>
                  </a:cubicBezTo>
                  <a:close/>
                  <a:moveTo>
                    <a:pt x="759870" y="529712"/>
                  </a:moveTo>
                  <a:cubicBezTo>
                    <a:pt x="750857" y="536393"/>
                    <a:pt x="741690" y="542919"/>
                    <a:pt x="732367" y="548979"/>
                  </a:cubicBezTo>
                  <a:cubicBezTo>
                    <a:pt x="735630" y="541210"/>
                    <a:pt x="738738" y="533596"/>
                    <a:pt x="742001" y="525672"/>
                  </a:cubicBezTo>
                  <a:cubicBezTo>
                    <a:pt x="743244" y="526760"/>
                    <a:pt x="745108" y="527070"/>
                    <a:pt x="746817" y="525827"/>
                  </a:cubicBezTo>
                  <a:cubicBezTo>
                    <a:pt x="754120" y="520855"/>
                    <a:pt x="761423" y="515727"/>
                    <a:pt x="768882" y="510600"/>
                  </a:cubicBezTo>
                  <a:cubicBezTo>
                    <a:pt x="766085" y="517126"/>
                    <a:pt x="762977" y="523496"/>
                    <a:pt x="759870" y="529712"/>
                  </a:cubicBezTo>
                  <a:close/>
                  <a:moveTo>
                    <a:pt x="780069" y="514174"/>
                  </a:moveTo>
                  <a:cubicBezTo>
                    <a:pt x="775408" y="517903"/>
                    <a:pt x="770746" y="521632"/>
                    <a:pt x="765929" y="525206"/>
                  </a:cubicBezTo>
                  <a:cubicBezTo>
                    <a:pt x="768726" y="519146"/>
                    <a:pt x="771834" y="512930"/>
                    <a:pt x="774631" y="506715"/>
                  </a:cubicBezTo>
                  <a:cubicBezTo>
                    <a:pt x="783332" y="500811"/>
                    <a:pt x="792189" y="494906"/>
                    <a:pt x="800891" y="488846"/>
                  </a:cubicBezTo>
                  <a:cubicBezTo>
                    <a:pt x="799337" y="492886"/>
                    <a:pt x="797783" y="496926"/>
                    <a:pt x="796074" y="500966"/>
                  </a:cubicBezTo>
                  <a:cubicBezTo>
                    <a:pt x="790635" y="505317"/>
                    <a:pt x="785352" y="509823"/>
                    <a:pt x="780069" y="514174"/>
                  </a:cubicBezTo>
                  <a:close/>
                  <a:moveTo>
                    <a:pt x="818604" y="482165"/>
                  </a:moveTo>
                  <a:cubicBezTo>
                    <a:pt x="812233" y="487292"/>
                    <a:pt x="806174" y="492420"/>
                    <a:pt x="799958" y="497392"/>
                  </a:cubicBezTo>
                  <a:cubicBezTo>
                    <a:pt x="801512" y="493663"/>
                    <a:pt x="803066" y="489934"/>
                    <a:pt x="804620" y="486360"/>
                  </a:cubicBezTo>
                  <a:cubicBezTo>
                    <a:pt x="810369" y="482475"/>
                    <a:pt x="815963" y="478591"/>
                    <a:pt x="821712" y="474706"/>
                  </a:cubicBezTo>
                  <a:cubicBezTo>
                    <a:pt x="820624" y="477348"/>
                    <a:pt x="819536" y="479679"/>
                    <a:pt x="818604" y="482165"/>
                  </a:cubicBezTo>
                  <a:close/>
                  <a:moveTo>
                    <a:pt x="809437" y="474240"/>
                  </a:moveTo>
                  <a:cubicBezTo>
                    <a:pt x="813321" y="464762"/>
                    <a:pt x="817050" y="455128"/>
                    <a:pt x="820780" y="445650"/>
                  </a:cubicBezTo>
                  <a:cubicBezTo>
                    <a:pt x="826684" y="441765"/>
                    <a:pt x="832278" y="437881"/>
                    <a:pt x="838182" y="434151"/>
                  </a:cubicBezTo>
                  <a:cubicBezTo>
                    <a:pt x="834453" y="443785"/>
                    <a:pt x="830413" y="453264"/>
                    <a:pt x="826529" y="462742"/>
                  </a:cubicBezTo>
                  <a:cubicBezTo>
                    <a:pt x="820780" y="466471"/>
                    <a:pt x="815186" y="470356"/>
                    <a:pt x="809437" y="474240"/>
                  </a:cubicBezTo>
                  <a:close/>
                  <a:moveTo>
                    <a:pt x="852788" y="445028"/>
                  </a:moveTo>
                  <a:cubicBezTo>
                    <a:pt x="846573" y="449379"/>
                    <a:pt x="840047" y="453574"/>
                    <a:pt x="833676" y="457925"/>
                  </a:cubicBezTo>
                  <a:cubicBezTo>
                    <a:pt x="837405" y="448602"/>
                    <a:pt x="841445" y="439279"/>
                    <a:pt x="845175" y="429801"/>
                  </a:cubicBezTo>
                  <a:cubicBezTo>
                    <a:pt x="850613" y="426382"/>
                    <a:pt x="856207" y="422964"/>
                    <a:pt x="861801" y="419701"/>
                  </a:cubicBezTo>
                  <a:cubicBezTo>
                    <a:pt x="858848" y="428092"/>
                    <a:pt x="855896" y="436638"/>
                    <a:pt x="852788" y="445028"/>
                  </a:cubicBezTo>
                  <a:close/>
                  <a:moveTo>
                    <a:pt x="875785" y="336882"/>
                  </a:moveTo>
                  <a:cubicBezTo>
                    <a:pt x="880757" y="332842"/>
                    <a:pt x="886040" y="328647"/>
                    <a:pt x="891168" y="324607"/>
                  </a:cubicBezTo>
                  <a:cubicBezTo>
                    <a:pt x="884020" y="352731"/>
                    <a:pt x="875163" y="380544"/>
                    <a:pt x="865840" y="407892"/>
                  </a:cubicBezTo>
                  <a:cubicBezTo>
                    <a:pt x="860402" y="410689"/>
                    <a:pt x="855274" y="413796"/>
                    <a:pt x="849991" y="416904"/>
                  </a:cubicBezTo>
                  <a:cubicBezTo>
                    <a:pt x="851856" y="412087"/>
                    <a:pt x="853876" y="407270"/>
                    <a:pt x="855585" y="402143"/>
                  </a:cubicBezTo>
                  <a:cubicBezTo>
                    <a:pt x="856207" y="402453"/>
                    <a:pt x="856828" y="402764"/>
                    <a:pt x="857605" y="402609"/>
                  </a:cubicBezTo>
                  <a:cubicBezTo>
                    <a:pt x="861956" y="401987"/>
                    <a:pt x="861334" y="396549"/>
                    <a:pt x="858071" y="395461"/>
                  </a:cubicBezTo>
                  <a:cubicBezTo>
                    <a:pt x="864753" y="376194"/>
                    <a:pt x="870813" y="356926"/>
                    <a:pt x="875785" y="337193"/>
                  </a:cubicBezTo>
                  <a:cubicBezTo>
                    <a:pt x="875785" y="337193"/>
                    <a:pt x="875630" y="337037"/>
                    <a:pt x="875785" y="336882"/>
                  </a:cubicBezTo>
                  <a:close/>
                  <a:moveTo>
                    <a:pt x="867394" y="343563"/>
                  </a:moveTo>
                  <a:cubicBezTo>
                    <a:pt x="860868" y="369823"/>
                    <a:pt x="852788" y="395461"/>
                    <a:pt x="843310" y="420633"/>
                  </a:cubicBezTo>
                  <a:cubicBezTo>
                    <a:pt x="837561" y="424052"/>
                    <a:pt x="831967" y="427625"/>
                    <a:pt x="826529" y="431044"/>
                  </a:cubicBezTo>
                  <a:cubicBezTo>
                    <a:pt x="826529" y="431044"/>
                    <a:pt x="826529" y="430888"/>
                    <a:pt x="826684" y="430733"/>
                  </a:cubicBezTo>
                  <a:cubicBezTo>
                    <a:pt x="832278" y="415661"/>
                    <a:pt x="837561" y="400278"/>
                    <a:pt x="841756" y="384740"/>
                  </a:cubicBezTo>
                  <a:cubicBezTo>
                    <a:pt x="845330" y="382254"/>
                    <a:pt x="848904" y="380078"/>
                    <a:pt x="852478" y="377592"/>
                  </a:cubicBezTo>
                  <a:cubicBezTo>
                    <a:pt x="856362" y="374951"/>
                    <a:pt x="851701" y="369357"/>
                    <a:pt x="847816" y="371843"/>
                  </a:cubicBezTo>
                  <a:cubicBezTo>
                    <a:pt x="846884" y="372620"/>
                    <a:pt x="845641" y="373241"/>
                    <a:pt x="844553" y="374018"/>
                  </a:cubicBezTo>
                  <a:cubicBezTo>
                    <a:pt x="845796" y="369201"/>
                    <a:pt x="847039" y="364385"/>
                    <a:pt x="847816" y="359568"/>
                  </a:cubicBezTo>
                  <a:cubicBezTo>
                    <a:pt x="854342" y="354285"/>
                    <a:pt x="861024" y="349002"/>
                    <a:pt x="867394" y="343563"/>
                  </a:cubicBezTo>
                  <a:close/>
                  <a:moveTo>
                    <a:pt x="276008" y="440833"/>
                  </a:moveTo>
                  <a:cubicBezTo>
                    <a:pt x="275853" y="440833"/>
                    <a:pt x="275853" y="440833"/>
                    <a:pt x="275697" y="440833"/>
                  </a:cubicBezTo>
                  <a:lnTo>
                    <a:pt x="275697" y="440678"/>
                  </a:lnTo>
                  <a:cubicBezTo>
                    <a:pt x="273988" y="438036"/>
                    <a:pt x="272745" y="435550"/>
                    <a:pt x="271347" y="432753"/>
                  </a:cubicBezTo>
                  <a:cubicBezTo>
                    <a:pt x="268860" y="427936"/>
                    <a:pt x="266219" y="423275"/>
                    <a:pt x="263733" y="418458"/>
                  </a:cubicBezTo>
                  <a:cubicBezTo>
                    <a:pt x="260314" y="411155"/>
                    <a:pt x="257051" y="403386"/>
                    <a:pt x="253788" y="395772"/>
                  </a:cubicBezTo>
                  <a:cubicBezTo>
                    <a:pt x="248505" y="381321"/>
                    <a:pt x="244465" y="366560"/>
                    <a:pt x="239493" y="351954"/>
                  </a:cubicBezTo>
                  <a:cubicBezTo>
                    <a:pt x="238872" y="349779"/>
                    <a:pt x="235764" y="351332"/>
                    <a:pt x="236385" y="353352"/>
                  </a:cubicBezTo>
                  <a:cubicBezTo>
                    <a:pt x="238095" y="358791"/>
                    <a:pt x="239648" y="364074"/>
                    <a:pt x="241202" y="369357"/>
                  </a:cubicBezTo>
                  <a:cubicBezTo>
                    <a:pt x="238095" y="363452"/>
                    <a:pt x="234676" y="357548"/>
                    <a:pt x="231102" y="352109"/>
                  </a:cubicBezTo>
                  <a:cubicBezTo>
                    <a:pt x="229082" y="348846"/>
                    <a:pt x="224266" y="352731"/>
                    <a:pt x="226286" y="355994"/>
                  </a:cubicBezTo>
                  <a:cubicBezTo>
                    <a:pt x="232967" y="366405"/>
                    <a:pt x="238405" y="377592"/>
                    <a:pt x="243378" y="388935"/>
                  </a:cubicBezTo>
                  <a:cubicBezTo>
                    <a:pt x="248350" y="400123"/>
                    <a:pt x="253478" y="411310"/>
                    <a:pt x="257673" y="422809"/>
                  </a:cubicBezTo>
                  <a:cubicBezTo>
                    <a:pt x="258139" y="424052"/>
                    <a:pt x="259071" y="424518"/>
                    <a:pt x="260004" y="424673"/>
                  </a:cubicBezTo>
                  <a:cubicBezTo>
                    <a:pt x="260470" y="425916"/>
                    <a:pt x="260936" y="426848"/>
                    <a:pt x="261402" y="427936"/>
                  </a:cubicBezTo>
                  <a:cubicBezTo>
                    <a:pt x="262334" y="429956"/>
                    <a:pt x="263267" y="432131"/>
                    <a:pt x="264354" y="434462"/>
                  </a:cubicBezTo>
                  <a:cubicBezTo>
                    <a:pt x="266219" y="438658"/>
                    <a:pt x="268084" y="443008"/>
                    <a:pt x="270725" y="446893"/>
                  </a:cubicBezTo>
                  <a:cubicBezTo>
                    <a:pt x="274299" y="451865"/>
                    <a:pt x="280203" y="451399"/>
                    <a:pt x="280514" y="444562"/>
                  </a:cubicBezTo>
                  <a:cubicBezTo>
                    <a:pt x="280669" y="444096"/>
                    <a:pt x="280514" y="443630"/>
                    <a:pt x="280359" y="443319"/>
                  </a:cubicBezTo>
                  <a:cubicBezTo>
                    <a:pt x="279737" y="441144"/>
                    <a:pt x="277717" y="440367"/>
                    <a:pt x="276008" y="440833"/>
                  </a:cubicBezTo>
                  <a:close/>
                  <a:moveTo>
                    <a:pt x="250370" y="282498"/>
                  </a:moveTo>
                  <a:cubicBezTo>
                    <a:pt x="228150" y="274418"/>
                    <a:pt x="189926" y="271000"/>
                    <a:pt x="176874" y="296016"/>
                  </a:cubicBezTo>
                  <a:cubicBezTo>
                    <a:pt x="172679" y="303941"/>
                    <a:pt x="172523" y="312953"/>
                    <a:pt x="173922" y="321810"/>
                  </a:cubicBezTo>
                  <a:cubicBezTo>
                    <a:pt x="174232" y="323364"/>
                    <a:pt x="175475" y="324762"/>
                    <a:pt x="177185" y="324917"/>
                  </a:cubicBezTo>
                  <a:cubicBezTo>
                    <a:pt x="197384" y="326160"/>
                    <a:pt x="216807" y="315594"/>
                    <a:pt x="232035" y="303319"/>
                  </a:cubicBezTo>
                  <a:cubicBezTo>
                    <a:pt x="235453" y="300367"/>
                    <a:pt x="231258" y="295239"/>
                    <a:pt x="227684" y="297881"/>
                  </a:cubicBezTo>
                  <a:cubicBezTo>
                    <a:pt x="214632" y="307825"/>
                    <a:pt x="197695" y="317304"/>
                    <a:pt x="180758" y="317459"/>
                  </a:cubicBezTo>
                  <a:cubicBezTo>
                    <a:pt x="179982" y="310156"/>
                    <a:pt x="180292" y="302542"/>
                    <a:pt x="184643" y="296482"/>
                  </a:cubicBezTo>
                  <a:cubicBezTo>
                    <a:pt x="188528" y="290578"/>
                    <a:pt x="195209" y="287004"/>
                    <a:pt x="201890" y="285139"/>
                  </a:cubicBezTo>
                  <a:cubicBezTo>
                    <a:pt x="216807" y="280789"/>
                    <a:pt x="233899" y="282653"/>
                    <a:pt x="248505" y="287626"/>
                  </a:cubicBezTo>
                  <a:cubicBezTo>
                    <a:pt x="251768" y="288558"/>
                    <a:pt x="253788" y="283741"/>
                    <a:pt x="250370" y="282498"/>
                  </a:cubicBezTo>
                  <a:close/>
                  <a:moveTo>
                    <a:pt x="507528" y="672198"/>
                  </a:moveTo>
                  <a:cubicBezTo>
                    <a:pt x="505819" y="672042"/>
                    <a:pt x="504110" y="673130"/>
                    <a:pt x="503799" y="674995"/>
                  </a:cubicBezTo>
                  <a:cubicBezTo>
                    <a:pt x="502867" y="682453"/>
                    <a:pt x="501779" y="689911"/>
                    <a:pt x="501002" y="697370"/>
                  </a:cubicBezTo>
                  <a:cubicBezTo>
                    <a:pt x="500847" y="699079"/>
                    <a:pt x="502245" y="700944"/>
                    <a:pt x="503954" y="700944"/>
                  </a:cubicBezTo>
                  <a:cubicBezTo>
                    <a:pt x="505664" y="701099"/>
                    <a:pt x="507373" y="700011"/>
                    <a:pt x="507528" y="697991"/>
                  </a:cubicBezTo>
                  <a:cubicBezTo>
                    <a:pt x="508460" y="690688"/>
                    <a:pt x="509548" y="683075"/>
                    <a:pt x="510325" y="675772"/>
                  </a:cubicBezTo>
                  <a:cubicBezTo>
                    <a:pt x="510636" y="674062"/>
                    <a:pt x="509237" y="672353"/>
                    <a:pt x="507528" y="672198"/>
                  </a:cubicBezTo>
                  <a:close/>
                  <a:moveTo>
                    <a:pt x="395653" y="325073"/>
                  </a:moveTo>
                  <a:cubicBezTo>
                    <a:pt x="393943" y="324141"/>
                    <a:pt x="392079" y="323053"/>
                    <a:pt x="390214" y="322121"/>
                  </a:cubicBezTo>
                  <a:cubicBezTo>
                    <a:pt x="388505" y="321344"/>
                    <a:pt x="386485" y="320722"/>
                    <a:pt x="384776" y="320256"/>
                  </a:cubicBezTo>
                  <a:cubicBezTo>
                    <a:pt x="380581" y="319168"/>
                    <a:pt x="376230" y="318081"/>
                    <a:pt x="372034" y="317304"/>
                  </a:cubicBezTo>
                  <a:cubicBezTo>
                    <a:pt x="369082" y="316682"/>
                    <a:pt x="366130" y="319324"/>
                    <a:pt x="365819" y="322121"/>
                  </a:cubicBezTo>
                  <a:cubicBezTo>
                    <a:pt x="365664" y="325073"/>
                    <a:pt x="367684" y="327714"/>
                    <a:pt x="370636" y="328180"/>
                  </a:cubicBezTo>
                  <a:cubicBezTo>
                    <a:pt x="372501" y="328491"/>
                    <a:pt x="374365" y="328957"/>
                    <a:pt x="376385" y="329424"/>
                  </a:cubicBezTo>
                  <a:cubicBezTo>
                    <a:pt x="377317" y="329579"/>
                    <a:pt x="378405" y="329890"/>
                    <a:pt x="379337" y="330045"/>
                  </a:cubicBezTo>
                  <a:cubicBezTo>
                    <a:pt x="379804" y="330200"/>
                    <a:pt x="380270" y="330356"/>
                    <a:pt x="380891" y="330511"/>
                  </a:cubicBezTo>
                  <a:cubicBezTo>
                    <a:pt x="381202" y="330667"/>
                    <a:pt x="381513" y="330511"/>
                    <a:pt x="381668" y="330667"/>
                  </a:cubicBezTo>
                  <a:lnTo>
                    <a:pt x="381824" y="330667"/>
                  </a:lnTo>
                  <a:cubicBezTo>
                    <a:pt x="381824" y="330667"/>
                    <a:pt x="381979" y="330667"/>
                    <a:pt x="381979" y="330822"/>
                  </a:cubicBezTo>
                  <a:cubicBezTo>
                    <a:pt x="382290" y="330822"/>
                    <a:pt x="382445" y="330977"/>
                    <a:pt x="382756" y="330977"/>
                  </a:cubicBezTo>
                  <a:cubicBezTo>
                    <a:pt x="383222" y="331133"/>
                    <a:pt x="383688" y="331133"/>
                    <a:pt x="383999" y="331288"/>
                  </a:cubicBezTo>
                  <a:cubicBezTo>
                    <a:pt x="385397" y="331754"/>
                    <a:pt x="386640" y="331754"/>
                    <a:pt x="387883" y="332065"/>
                  </a:cubicBezTo>
                  <a:cubicBezTo>
                    <a:pt x="389748" y="332220"/>
                    <a:pt x="391768" y="332376"/>
                    <a:pt x="393633" y="332687"/>
                  </a:cubicBezTo>
                  <a:cubicBezTo>
                    <a:pt x="395653" y="332997"/>
                    <a:pt x="397517" y="331443"/>
                    <a:pt x="397983" y="329579"/>
                  </a:cubicBezTo>
                  <a:cubicBezTo>
                    <a:pt x="398605" y="327559"/>
                    <a:pt x="397517" y="326005"/>
                    <a:pt x="395653" y="325073"/>
                  </a:cubicBezTo>
                  <a:close/>
                  <a:moveTo>
                    <a:pt x="480492" y="358791"/>
                  </a:moveTo>
                  <a:cubicBezTo>
                    <a:pt x="468527" y="359568"/>
                    <a:pt x="456252" y="359879"/>
                    <a:pt x="444443" y="357237"/>
                  </a:cubicBezTo>
                  <a:cubicBezTo>
                    <a:pt x="432634" y="354596"/>
                    <a:pt x="421291" y="349623"/>
                    <a:pt x="411657" y="342165"/>
                  </a:cubicBezTo>
                  <a:cubicBezTo>
                    <a:pt x="407928" y="339213"/>
                    <a:pt x="403422" y="345117"/>
                    <a:pt x="407306" y="348225"/>
                  </a:cubicBezTo>
                  <a:cubicBezTo>
                    <a:pt x="417717" y="356305"/>
                    <a:pt x="429837" y="361588"/>
                    <a:pt x="442578" y="364695"/>
                  </a:cubicBezTo>
                  <a:cubicBezTo>
                    <a:pt x="455320" y="367803"/>
                    <a:pt x="468993" y="369046"/>
                    <a:pt x="481735" y="365938"/>
                  </a:cubicBezTo>
                  <a:cubicBezTo>
                    <a:pt x="486085" y="364851"/>
                    <a:pt x="485153" y="358635"/>
                    <a:pt x="480492" y="358791"/>
                  </a:cubicBezTo>
                  <a:close/>
                  <a:moveTo>
                    <a:pt x="611635" y="423275"/>
                  </a:moveTo>
                  <a:cubicBezTo>
                    <a:pt x="594232" y="433219"/>
                    <a:pt x="571546" y="437104"/>
                    <a:pt x="551968" y="432131"/>
                  </a:cubicBezTo>
                  <a:cubicBezTo>
                    <a:pt x="541868" y="429490"/>
                    <a:pt x="535031" y="423896"/>
                    <a:pt x="530059" y="414573"/>
                  </a:cubicBezTo>
                  <a:cubicBezTo>
                    <a:pt x="527573" y="409756"/>
                    <a:pt x="524776" y="403852"/>
                    <a:pt x="525397" y="398258"/>
                  </a:cubicBezTo>
                  <a:cubicBezTo>
                    <a:pt x="525863" y="393286"/>
                    <a:pt x="529126" y="387537"/>
                    <a:pt x="534409" y="386604"/>
                  </a:cubicBezTo>
                  <a:cubicBezTo>
                    <a:pt x="540158" y="385517"/>
                    <a:pt x="546529" y="388624"/>
                    <a:pt x="551657" y="391266"/>
                  </a:cubicBezTo>
                  <a:cubicBezTo>
                    <a:pt x="558027" y="394529"/>
                    <a:pt x="564087" y="397947"/>
                    <a:pt x="570458" y="400900"/>
                  </a:cubicBezTo>
                  <a:cubicBezTo>
                    <a:pt x="573100" y="402143"/>
                    <a:pt x="574809" y="397637"/>
                    <a:pt x="572167" y="396549"/>
                  </a:cubicBezTo>
                  <a:cubicBezTo>
                    <a:pt x="565486" y="393441"/>
                    <a:pt x="558960" y="389557"/>
                    <a:pt x="552434" y="386449"/>
                  </a:cubicBezTo>
                  <a:cubicBezTo>
                    <a:pt x="547151" y="383807"/>
                    <a:pt x="541402" y="380855"/>
                    <a:pt x="535186" y="380855"/>
                  </a:cubicBezTo>
                  <a:cubicBezTo>
                    <a:pt x="522134" y="380855"/>
                    <a:pt x="516540" y="395927"/>
                    <a:pt x="518871" y="406959"/>
                  </a:cubicBezTo>
                  <a:cubicBezTo>
                    <a:pt x="521513" y="419235"/>
                    <a:pt x="528816" y="431199"/>
                    <a:pt x="540158" y="437104"/>
                  </a:cubicBezTo>
                  <a:cubicBezTo>
                    <a:pt x="551501" y="442853"/>
                    <a:pt x="565020" y="444096"/>
                    <a:pt x="577450" y="443319"/>
                  </a:cubicBezTo>
                  <a:cubicBezTo>
                    <a:pt x="590658" y="442387"/>
                    <a:pt x="606041" y="439590"/>
                    <a:pt x="615674" y="429801"/>
                  </a:cubicBezTo>
                  <a:cubicBezTo>
                    <a:pt x="618627" y="427159"/>
                    <a:pt x="615830" y="420944"/>
                    <a:pt x="611635" y="423275"/>
                  </a:cubicBezTo>
                  <a:close/>
                  <a:moveTo>
                    <a:pt x="532700" y="588757"/>
                  </a:moveTo>
                  <a:cubicBezTo>
                    <a:pt x="512966" y="588446"/>
                    <a:pt x="494321" y="580833"/>
                    <a:pt x="478472" y="569956"/>
                  </a:cubicBezTo>
                  <a:cubicBezTo>
                    <a:pt x="473810" y="566848"/>
                    <a:pt x="468527" y="573841"/>
                    <a:pt x="473344" y="577104"/>
                  </a:cubicBezTo>
                  <a:cubicBezTo>
                    <a:pt x="490591" y="588757"/>
                    <a:pt x="510791" y="597303"/>
                    <a:pt x="531768" y="597459"/>
                  </a:cubicBezTo>
                  <a:cubicBezTo>
                    <a:pt x="534099" y="597459"/>
                    <a:pt x="536274" y="596060"/>
                    <a:pt x="536585" y="593574"/>
                  </a:cubicBezTo>
                  <a:cubicBezTo>
                    <a:pt x="536740" y="591554"/>
                    <a:pt x="535031" y="588757"/>
                    <a:pt x="532700" y="588757"/>
                  </a:cubicBezTo>
                  <a:close/>
                  <a:moveTo>
                    <a:pt x="537051" y="656815"/>
                  </a:moveTo>
                  <a:cubicBezTo>
                    <a:pt x="517628" y="645627"/>
                    <a:pt x="497584" y="635838"/>
                    <a:pt x="478005" y="624806"/>
                  </a:cubicBezTo>
                  <a:cubicBezTo>
                    <a:pt x="458427" y="613618"/>
                    <a:pt x="439315" y="601809"/>
                    <a:pt x="420203" y="589690"/>
                  </a:cubicBezTo>
                  <a:cubicBezTo>
                    <a:pt x="417562" y="587980"/>
                    <a:pt x="414765" y="592020"/>
                    <a:pt x="417406" y="593574"/>
                  </a:cubicBezTo>
                  <a:cubicBezTo>
                    <a:pt x="436518" y="606160"/>
                    <a:pt x="455941" y="618125"/>
                    <a:pt x="475675" y="629623"/>
                  </a:cubicBezTo>
                  <a:cubicBezTo>
                    <a:pt x="494942" y="640810"/>
                    <a:pt x="514520" y="651998"/>
                    <a:pt x="535186" y="660233"/>
                  </a:cubicBezTo>
                  <a:cubicBezTo>
                    <a:pt x="537206" y="661010"/>
                    <a:pt x="539071" y="657903"/>
                    <a:pt x="537051" y="656815"/>
                  </a:cubicBezTo>
                  <a:close/>
                  <a:moveTo>
                    <a:pt x="461069" y="640810"/>
                  </a:moveTo>
                  <a:cubicBezTo>
                    <a:pt x="459204" y="653552"/>
                    <a:pt x="456096" y="665982"/>
                    <a:pt x="453144" y="678568"/>
                  </a:cubicBezTo>
                  <a:cubicBezTo>
                    <a:pt x="452833" y="680122"/>
                    <a:pt x="452367" y="681831"/>
                    <a:pt x="452057" y="683385"/>
                  </a:cubicBezTo>
                  <a:cubicBezTo>
                    <a:pt x="446152" y="683541"/>
                    <a:pt x="440403" y="682764"/>
                    <a:pt x="434654" y="681210"/>
                  </a:cubicBezTo>
                  <a:cubicBezTo>
                    <a:pt x="435431" y="675927"/>
                    <a:pt x="436363" y="670644"/>
                    <a:pt x="436674" y="665206"/>
                  </a:cubicBezTo>
                  <a:cubicBezTo>
                    <a:pt x="437140" y="660855"/>
                    <a:pt x="430458" y="660078"/>
                    <a:pt x="429992" y="664429"/>
                  </a:cubicBezTo>
                  <a:cubicBezTo>
                    <a:pt x="429526" y="669245"/>
                    <a:pt x="428594" y="674062"/>
                    <a:pt x="427972" y="678879"/>
                  </a:cubicBezTo>
                  <a:cubicBezTo>
                    <a:pt x="423000" y="676859"/>
                    <a:pt x="418028" y="674528"/>
                    <a:pt x="413366" y="671732"/>
                  </a:cubicBezTo>
                  <a:cubicBezTo>
                    <a:pt x="413366" y="671110"/>
                    <a:pt x="413366" y="670644"/>
                    <a:pt x="413366" y="670022"/>
                  </a:cubicBezTo>
                  <a:cubicBezTo>
                    <a:pt x="413366" y="654795"/>
                    <a:pt x="412123" y="639567"/>
                    <a:pt x="410259" y="624495"/>
                  </a:cubicBezTo>
                  <a:cubicBezTo>
                    <a:pt x="424709" y="633818"/>
                    <a:pt x="439471" y="642675"/>
                    <a:pt x="454387" y="651066"/>
                  </a:cubicBezTo>
                  <a:cubicBezTo>
                    <a:pt x="457650" y="652930"/>
                    <a:pt x="460292" y="648424"/>
                    <a:pt x="456873" y="646560"/>
                  </a:cubicBezTo>
                  <a:cubicBezTo>
                    <a:pt x="440869" y="637703"/>
                    <a:pt x="425175" y="628224"/>
                    <a:pt x="409637" y="618280"/>
                  </a:cubicBezTo>
                  <a:cubicBezTo>
                    <a:pt x="409482" y="616260"/>
                    <a:pt x="409326" y="614240"/>
                    <a:pt x="409016" y="612220"/>
                  </a:cubicBezTo>
                  <a:cubicBezTo>
                    <a:pt x="408549" y="608957"/>
                    <a:pt x="403577" y="609734"/>
                    <a:pt x="403888" y="612997"/>
                  </a:cubicBezTo>
                  <a:cubicBezTo>
                    <a:pt x="404043" y="613463"/>
                    <a:pt x="404043" y="613929"/>
                    <a:pt x="404043" y="614551"/>
                  </a:cubicBezTo>
                  <a:cubicBezTo>
                    <a:pt x="398760" y="611132"/>
                    <a:pt x="393322" y="607714"/>
                    <a:pt x="388039" y="604140"/>
                  </a:cubicBezTo>
                  <a:cubicBezTo>
                    <a:pt x="385553" y="602431"/>
                    <a:pt x="382911" y="606160"/>
                    <a:pt x="385242" y="607869"/>
                  </a:cubicBezTo>
                  <a:cubicBezTo>
                    <a:pt x="391613" y="612220"/>
                    <a:pt x="398139" y="616415"/>
                    <a:pt x="404665" y="620611"/>
                  </a:cubicBezTo>
                  <a:cubicBezTo>
                    <a:pt x="406219" y="636149"/>
                    <a:pt x="407306" y="651687"/>
                    <a:pt x="406996" y="667225"/>
                  </a:cubicBezTo>
                  <a:cubicBezTo>
                    <a:pt x="396274" y="659767"/>
                    <a:pt x="386330" y="650755"/>
                    <a:pt x="377939" y="642675"/>
                  </a:cubicBezTo>
                  <a:cubicBezTo>
                    <a:pt x="377162" y="642053"/>
                    <a:pt x="376541" y="641121"/>
                    <a:pt x="375919" y="640500"/>
                  </a:cubicBezTo>
                  <a:cubicBezTo>
                    <a:pt x="375919" y="638014"/>
                    <a:pt x="375764" y="635527"/>
                    <a:pt x="375608" y="633041"/>
                  </a:cubicBezTo>
                  <a:cubicBezTo>
                    <a:pt x="375453" y="628846"/>
                    <a:pt x="369704" y="629623"/>
                    <a:pt x="369082" y="633197"/>
                  </a:cubicBezTo>
                  <a:cubicBezTo>
                    <a:pt x="358205" y="622009"/>
                    <a:pt x="347950" y="610355"/>
                    <a:pt x="337695" y="598857"/>
                  </a:cubicBezTo>
                  <a:cubicBezTo>
                    <a:pt x="337073" y="593419"/>
                    <a:pt x="336452" y="587825"/>
                    <a:pt x="335675" y="582542"/>
                  </a:cubicBezTo>
                  <a:cubicBezTo>
                    <a:pt x="335364" y="579124"/>
                    <a:pt x="330081" y="579900"/>
                    <a:pt x="330392" y="583319"/>
                  </a:cubicBezTo>
                  <a:cubicBezTo>
                    <a:pt x="330858" y="586271"/>
                    <a:pt x="331013" y="589223"/>
                    <a:pt x="331480" y="592020"/>
                  </a:cubicBezTo>
                  <a:cubicBezTo>
                    <a:pt x="327129" y="587359"/>
                    <a:pt x="322778" y="582697"/>
                    <a:pt x="318117" y="578191"/>
                  </a:cubicBezTo>
                  <a:cubicBezTo>
                    <a:pt x="316563" y="576482"/>
                    <a:pt x="313766" y="578657"/>
                    <a:pt x="315475" y="580367"/>
                  </a:cubicBezTo>
                  <a:cubicBezTo>
                    <a:pt x="321069" y="586116"/>
                    <a:pt x="326663" y="592020"/>
                    <a:pt x="332101" y="598080"/>
                  </a:cubicBezTo>
                  <a:cubicBezTo>
                    <a:pt x="334277" y="616105"/>
                    <a:pt x="336141" y="634284"/>
                    <a:pt x="337695" y="652620"/>
                  </a:cubicBezTo>
                  <a:cubicBezTo>
                    <a:pt x="332257" y="647026"/>
                    <a:pt x="326818" y="641277"/>
                    <a:pt x="321691" y="635217"/>
                  </a:cubicBezTo>
                  <a:cubicBezTo>
                    <a:pt x="320292" y="619678"/>
                    <a:pt x="318894" y="603985"/>
                    <a:pt x="318272" y="588446"/>
                  </a:cubicBezTo>
                  <a:cubicBezTo>
                    <a:pt x="317961" y="584717"/>
                    <a:pt x="312212" y="585650"/>
                    <a:pt x="312212" y="589379"/>
                  </a:cubicBezTo>
                  <a:cubicBezTo>
                    <a:pt x="312678" y="601965"/>
                    <a:pt x="313766" y="614551"/>
                    <a:pt x="314698" y="627137"/>
                  </a:cubicBezTo>
                  <a:cubicBezTo>
                    <a:pt x="306463" y="617348"/>
                    <a:pt x="298383" y="607248"/>
                    <a:pt x="290614" y="597303"/>
                  </a:cubicBezTo>
                  <a:cubicBezTo>
                    <a:pt x="291080" y="589690"/>
                    <a:pt x="291391" y="582231"/>
                    <a:pt x="291391" y="574773"/>
                  </a:cubicBezTo>
                  <a:cubicBezTo>
                    <a:pt x="291391" y="570267"/>
                    <a:pt x="284243" y="569334"/>
                    <a:pt x="284399" y="573841"/>
                  </a:cubicBezTo>
                  <a:cubicBezTo>
                    <a:pt x="284399" y="578657"/>
                    <a:pt x="284088" y="583630"/>
                    <a:pt x="283777" y="588446"/>
                  </a:cubicBezTo>
                  <a:cubicBezTo>
                    <a:pt x="278183" y="581144"/>
                    <a:pt x="272590" y="573996"/>
                    <a:pt x="267151" y="566848"/>
                  </a:cubicBezTo>
                  <a:cubicBezTo>
                    <a:pt x="265597" y="564828"/>
                    <a:pt x="262956" y="566071"/>
                    <a:pt x="262490" y="568091"/>
                  </a:cubicBezTo>
                  <a:cubicBezTo>
                    <a:pt x="263267" y="562342"/>
                    <a:pt x="264044" y="556438"/>
                    <a:pt x="264820" y="550378"/>
                  </a:cubicBezTo>
                  <a:cubicBezTo>
                    <a:pt x="265287" y="547115"/>
                    <a:pt x="260159" y="546493"/>
                    <a:pt x="259693" y="549756"/>
                  </a:cubicBezTo>
                  <a:cubicBezTo>
                    <a:pt x="257207" y="567470"/>
                    <a:pt x="254410" y="585183"/>
                    <a:pt x="252234" y="602742"/>
                  </a:cubicBezTo>
                  <a:cubicBezTo>
                    <a:pt x="246175" y="593419"/>
                    <a:pt x="240270" y="584096"/>
                    <a:pt x="234210" y="575394"/>
                  </a:cubicBezTo>
                  <a:cubicBezTo>
                    <a:pt x="234365" y="574928"/>
                    <a:pt x="234365" y="574462"/>
                    <a:pt x="234365" y="574151"/>
                  </a:cubicBezTo>
                  <a:cubicBezTo>
                    <a:pt x="234676" y="570111"/>
                    <a:pt x="228616" y="569490"/>
                    <a:pt x="228461" y="573374"/>
                  </a:cubicBezTo>
                  <a:cubicBezTo>
                    <a:pt x="227839" y="581144"/>
                    <a:pt x="226907" y="589068"/>
                    <a:pt x="226130" y="596837"/>
                  </a:cubicBezTo>
                  <a:cubicBezTo>
                    <a:pt x="219449" y="582697"/>
                    <a:pt x="213078" y="568557"/>
                    <a:pt x="206397" y="554884"/>
                  </a:cubicBezTo>
                  <a:cubicBezTo>
                    <a:pt x="207329" y="546649"/>
                    <a:pt x="208106" y="538724"/>
                    <a:pt x="208727" y="530955"/>
                  </a:cubicBezTo>
                  <a:cubicBezTo>
                    <a:pt x="208883" y="527536"/>
                    <a:pt x="203755" y="526915"/>
                    <a:pt x="203444" y="530333"/>
                  </a:cubicBezTo>
                  <a:cubicBezTo>
                    <a:pt x="203134" y="535461"/>
                    <a:pt x="202667" y="540744"/>
                    <a:pt x="202046" y="546027"/>
                  </a:cubicBezTo>
                  <a:cubicBezTo>
                    <a:pt x="201580" y="545095"/>
                    <a:pt x="201114" y="544318"/>
                    <a:pt x="200647" y="543386"/>
                  </a:cubicBezTo>
                  <a:cubicBezTo>
                    <a:pt x="199404" y="541055"/>
                    <a:pt x="195520" y="542764"/>
                    <a:pt x="196763" y="545250"/>
                  </a:cubicBezTo>
                  <a:cubicBezTo>
                    <a:pt x="198317" y="548047"/>
                    <a:pt x="199715" y="550999"/>
                    <a:pt x="201114" y="553641"/>
                  </a:cubicBezTo>
                  <a:cubicBezTo>
                    <a:pt x="199404" y="568091"/>
                    <a:pt x="197540" y="582697"/>
                    <a:pt x="196607" y="597303"/>
                  </a:cubicBezTo>
                  <a:cubicBezTo>
                    <a:pt x="195520" y="594662"/>
                    <a:pt x="194743" y="592020"/>
                    <a:pt x="193655" y="589534"/>
                  </a:cubicBezTo>
                  <a:cubicBezTo>
                    <a:pt x="189305" y="577414"/>
                    <a:pt x="185575" y="565450"/>
                    <a:pt x="181846" y="553330"/>
                  </a:cubicBezTo>
                  <a:cubicBezTo>
                    <a:pt x="183711" y="544939"/>
                    <a:pt x="185265" y="536393"/>
                    <a:pt x="186508" y="528158"/>
                  </a:cubicBezTo>
                  <a:cubicBezTo>
                    <a:pt x="187129" y="524584"/>
                    <a:pt x="181380" y="523963"/>
                    <a:pt x="180914" y="527381"/>
                  </a:cubicBezTo>
                  <a:cubicBezTo>
                    <a:pt x="180292" y="532198"/>
                    <a:pt x="179360" y="537015"/>
                    <a:pt x="178583" y="541676"/>
                  </a:cubicBezTo>
                  <a:cubicBezTo>
                    <a:pt x="173766" y="525672"/>
                    <a:pt x="169260" y="509667"/>
                    <a:pt x="164288" y="493663"/>
                  </a:cubicBezTo>
                  <a:cubicBezTo>
                    <a:pt x="165065" y="490245"/>
                    <a:pt x="165842" y="486982"/>
                    <a:pt x="166308" y="483719"/>
                  </a:cubicBezTo>
                  <a:cubicBezTo>
                    <a:pt x="166929" y="481077"/>
                    <a:pt x="162889" y="480766"/>
                    <a:pt x="162423" y="483252"/>
                  </a:cubicBezTo>
                  <a:cubicBezTo>
                    <a:pt x="162268" y="484029"/>
                    <a:pt x="161957" y="485117"/>
                    <a:pt x="161802" y="485894"/>
                  </a:cubicBezTo>
                  <a:cubicBezTo>
                    <a:pt x="161491" y="484962"/>
                    <a:pt x="161336" y="484029"/>
                    <a:pt x="161025" y="483252"/>
                  </a:cubicBezTo>
                  <a:cubicBezTo>
                    <a:pt x="159782" y="479679"/>
                    <a:pt x="154188" y="482165"/>
                    <a:pt x="155431" y="485894"/>
                  </a:cubicBezTo>
                  <a:cubicBezTo>
                    <a:pt x="156830" y="489778"/>
                    <a:pt x="157917" y="493818"/>
                    <a:pt x="159160" y="497703"/>
                  </a:cubicBezTo>
                  <a:cubicBezTo>
                    <a:pt x="156830" y="507803"/>
                    <a:pt x="154499" y="518058"/>
                    <a:pt x="152323" y="528313"/>
                  </a:cubicBezTo>
                  <a:cubicBezTo>
                    <a:pt x="149216" y="512154"/>
                    <a:pt x="146574" y="495838"/>
                    <a:pt x="144244" y="479679"/>
                  </a:cubicBezTo>
                  <a:cubicBezTo>
                    <a:pt x="145642" y="473774"/>
                    <a:pt x="147040" y="467714"/>
                    <a:pt x="148283" y="461810"/>
                  </a:cubicBezTo>
                  <a:cubicBezTo>
                    <a:pt x="148905" y="458080"/>
                    <a:pt x="143000" y="457459"/>
                    <a:pt x="142379" y="461188"/>
                  </a:cubicBezTo>
                  <a:cubicBezTo>
                    <a:pt x="142224" y="461810"/>
                    <a:pt x="141913" y="462586"/>
                    <a:pt x="141913" y="463363"/>
                  </a:cubicBezTo>
                  <a:cubicBezTo>
                    <a:pt x="139893" y="454196"/>
                    <a:pt x="138650" y="445650"/>
                    <a:pt x="137251" y="437104"/>
                  </a:cubicBezTo>
                  <a:cubicBezTo>
                    <a:pt x="137096" y="436327"/>
                    <a:pt x="136785" y="435705"/>
                    <a:pt x="136008" y="435550"/>
                  </a:cubicBezTo>
                  <a:cubicBezTo>
                    <a:pt x="136785" y="433219"/>
                    <a:pt x="137717" y="430888"/>
                    <a:pt x="138339" y="428558"/>
                  </a:cubicBezTo>
                  <a:cubicBezTo>
                    <a:pt x="139116" y="426072"/>
                    <a:pt x="135231" y="424518"/>
                    <a:pt x="134454" y="427159"/>
                  </a:cubicBezTo>
                  <a:cubicBezTo>
                    <a:pt x="127307" y="448757"/>
                    <a:pt x="119072" y="469734"/>
                    <a:pt x="112235" y="491332"/>
                  </a:cubicBezTo>
                  <a:cubicBezTo>
                    <a:pt x="109438" y="474862"/>
                    <a:pt x="107107" y="458236"/>
                    <a:pt x="105087" y="441454"/>
                  </a:cubicBezTo>
                  <a:cubicBezTo>
                    <a:pt x="111769" y="423741"/>
                    <a:pt x="119693" y="406493"/>
                    <a:pt x="126375" y="389712"/>
                  </a:cubicBezTo>
                  <a:cubicBezTo>
                    <a:pt x="127462" y="386760"/>
                    <a:pt x="122956" y="385051"/>
                    <a:pt x="121868" y="387847"/>
                  </a:cubicBezTo>
                  <a:cubicBezTo>
                    <a:pt x="116119" y="401832"/>
                    <a:pt x="109749" y="416127"/>
                    <a:pt x="103689" y="430578"/>
                  </a:cubicBezTo>
                  <a:cubicBezTo>
                    <a:pt x="102290" y="417836"/>
                    <a:pt x="100892" y="405095"/>
                    <a:pt x="99338" y="392509"/>
                  </a:cubicBezTo>
                  <a:cubicBezTo>
                    <a:pt x="99183" y="390800"/>
                    <a:pt x="97940" y="390178"/>
                    <a:pt x="96696" y="390178"/>
                  </a:cubicBezTo>
                  <a:cubicBezTo>
                    <a:pt x="99959" y="381321"/>
                    <a:pt x="103067" y="372620"/>
                    <a:pt x="106330" y="364074"/>
                  </a:cubicBezTo>
                  <a:cubicBezTo>
                    <a:pt x="107107" y="361899"/>
                    <a:pt x="103689" y="360345"/>
                    <a:pt x="102756" y="362675"/>
                  </a:cubicBezTo>
                  <a:cubicBezTo>
                    <a:pt x="94055" y="385051"/>
                    <a:pt x="85354" y="407736"/>
                    <a:pt x="79138" y="431044"/>
                  </a:cubicBezTo>
                  <a:cubicBezTo>
                    <a:pt x="77429" y="417215"/>
                    <a:pt x="76031" y="403230"/>
                    <a:pt x="74788" y="389246"/>
                  </a:cubicBezTo>
                  <a:cubicBezTo>
                    <a:pt x="78206" y="381787"/>
                    <a:pt x="81624" y="374485"/>
                    <a:pt x="84887" y="367337"/>
                  </a:cubicBezTo>
                  <a:cubicBezTo>
                    <a:pt x="86130" y="364851"/>
                    <a:pt x="82246" y="363297"/>
                    <a:pt x="81003" y="365783"/>
                  </a:cubicBezTo>
                  <a:cubicBezTo>
                    <a:pt x="78672" y="371066"/>
                    <a:pt x="76341" y="376038"/>
                    <a:pt x="74011" y="381166"/>
                  </a:cubicBezTo>
                  <a:cubicBezTo>
                    <a:pt x="73078" y="371688"/>
                    <a:pt x="72146" y="362209"/>
                    <a:pt x="71369" y="352576"/>
                  </a:cubicBezTo>
                  <a:cubicBezTo>
                    <a:pt x="70903" y="348846"/>
                    <a:pt x="65154" y="349779"/>
                    <a:pt x="65465" y="353508"/>
                  </a:cubicBezTo>
                  <a:cubicBezTo>
                    <a:pt x="66552" y="366249"/>
                    <a:pt x="67795" y="378991"/>
                    <a:pt x="69038" y="391421"/>
                  </a:cubicBezTo>
                  <a:cubicBezTo>
                    <a:pt x="64998" y="400278"/>
                    <a:pt x="61269" y="408979"/>
                    <a:pt x="58006" y="417992"/>
                  </a:cubicBezTo>
                  <a:cubicBezTo>
                    <a:pt x="51791" y="435084"/>
                    <a:pt x="46819" y="453885"/>
                    <a:pt x="50392" y="471909"/>
                  </a:cubicBezTo>
                  <a:cubicBezTo>
                    <a:pt x="50703" y="474085"/>
                    <a:pt x="53811" y="473619"/>
                    <a:pt x="53655" y="471443"/>
                  </a:cubicBezTo>
                  <a:cubicBezTo>
                    <a:pt x="51014" y="446582"/>
                    <a:pt x="59560" y="422653"/>
                    <a:pt x="69815" y="399656"/>
                  </a:cubicBezTo>
                  <a:cubicBezTo>
                    <a:pt x="71369" y="415350"/>
                    <a:pt x="73234" y="430888"/>
                    <a:pt x="75254" y="446271"/>
                  </a:cubicBezTo>
                  <a:cubicBezTo>
                    <a:pt x="72768" y="458547"/>
                    <a:pt x="70903" y="471133"/>
                    <a:pt x="70281" y="484029"/>
                  </a:cubicBezTo>
                  <a:cubicBezTo>
                    <a:pt x="70126" y="486982"/>
                    <a:pt x="74943" y="487758"/>
                    <a:pt x="75098" y="484495"/>
                  </a:cubicBezTo>
                  <a:cubicBezTo>
                    <a:pt x="75409" y="476416"/>
                    <a:pt x="76186" y="468491"/>
                    <a:pt x="77429" y="460567"/>
                  </a:cubicBezTo>
                  <a:cubicBezTo>
                    <a:pt x="79915" y="475794"/>
                    <a:pt x="82867" y="490711"/>
                    <a:pt x="86752" y="505472"/>
                  </a:cubicBezTo>
                  <a:cubicBezTo>
                    <a:pt x="86907" y="510134"/>
                    <a:pt x="87063" y="514795"/>
                    <a:pt x="87840" y="519457"/>
                  </a:cubicBezTo>
                  <a:cubicBezTo>
                    <a:pt x="88306" y="521321"/>
                    <a:pt x="89860" y="521943"/>
                    <a:pt x="91258" y="521787"/>
                  </a:cubicBezTo>
                  <a:cubicBezTo>
                    <a:pt x="93900" y="530333"/>
                    <a:pt x="96696" y="538879"/>
                    <a:pt x="99804" y="547425"/>
                  </a:cubicBezTo>
                  <a:cubicBezTo>
                    <a:pt x="99027" y="558768"/>
                    <a:pt x="99959" y="570111"/>
                    <a:pt x="103999" y="580522"/>
                  </a:cubicBezTo>
                  <a:cubicBezTo>
                    <a:pt x="105087" y="583163"/>
                    <a:pt x="109593" y="581920"/>
                    <a:pt x="108816" y="579124"/>
                  </a:cubicBezTo>
                  <a:cubicBezTo>
                    <a:pt x="106952" y="571821"/>
                    <a:pt x="105864" y="564518"/>
                    <a:pt x="105709" y="557059"/>
                  </a:cubicBezTo>
                  <a:cubicBezTo>
                    <a:pt x="107418" y="556748"/>
                    <a:pt x="109127" y="555350"/>
                    <a:pt x="108039" y="553175"/>
                  </a:cubicBezTo>
                  <a:cubicBezTo>
                    <a:pt x="107262" y="550999"/>
                    <a:pt x="106641" y="548669"/>
                    <a:pt x="105709" y="546649"/>
                  </a:cubicBezTo>
                  <a:cubicBezTo>
                    <a:pt x="106175" y="535772"/>
                    <a:pt x="108195" y="524895"/>
                    <a:pt x="110681" y="514329"/>
                  </a:cubicBezTo>
                  <a:cubicBezTo>
                    <a:pt x="113167" y="525827"/>
                    <a:pt x="116275" y="537481"/>
                    <a:pt x="119693" y="548824"/>
                  </a:cubicBezTo>
                  <a:cubicBezTo>
                    <a:pt x="116119" y="568868"/>
                    <a:pt x="114876" y="590622"/>
                    <a:pt x="123733" y="608957"/>
                  </a:cubicBezTo>
                  <a:cubicBezTo>
                    <a:pt x="125131" y="611443"/>
                    <a:pt x="129482" y="610511"/>
                    <a:pt x="128705" y="607403"/>
                  </a:cubicBezTo>
                  <a:cubicBezTo>
                    <a:pt x="125908" y="593885"/>
                    <a:pt x="124976" y="580522"/>
                    <a:pt x="125598" y="567004"/>
                  </a:cubicBezTo>
                  <a:cubicBezTo>
                    <a:pt x="131036" y="582076"/>
                    <a:pt x="137873" y="596526"/>
                    <a:pt x="145953" y="610666"/>
                  </a:cubicBezTo>
                  <a:cubicBezTo>
                    <a:pt x="146108" y="611754"/>
                    <a:pt x="146108" y="612997"/>
                    <a:pt x="146264" y="614085"/>
                  </a:cubicBezTo>
                  <a:cubicBezTo>
                    <a:pt x="146574" y="615638"/>
                    <a:pt x="147662" y="616260"/>
                    <a:pt x="148905" y="616260"/>
                  </a:cubicBezTo>
                  <a:cubicBezTo>
                    <a:pt x="149371" y="617037"/>
                    <a:pt x="149527" y="617658"/>
                    <a:pt x="149993" y="618280"/>
                  </a:cubicBezTo>
                  <a:cubicBezTo>
                    <a:pt x="152168" y="621698"/>
                    <a:pt x="156985" y="617814"/>
                    <a:pt x="154965" y="614395"/>
                  </a:cubicBezTo>
                  <a:cubicBezTo>
                    <a:pt x="153566" y="612065"/>
                    <a:pt x="152168" y="609734"/>
                    <a:pt x="150925" y="607248"/>
                  </a:cubicBezTo>
                  <a:cubicBezTo>
                    <a:pt x="148439" y="589068"/>
                    <a:pt x="149216" y="570888"/>
                    <a:pt x="151702" y="552708"/>
                  </a:cubicBezTo>
                  <a:cubicBezTo>
                    <a:pt x="155586" y="568247"/>
                    <a:pt x="160248" y="583630"/>
                    <a:pt x="166152" y="598080"/>
                  </a:cubicBezTo>
                  <a:cubicBezTo>
                    <a:pt x="164599" y="610045"/>
                    <a:pt x="163511" y="622320"/>
                    <a:pt x="164909" y="634595"/>
                  </a:cubicBezTo>
                  <a:cubicBezTo>
                    <a:pt x="165842" y="643141"/>
                    <a:pt x="168328" y="654329"/>
                    <a:pt x="176719" y="658369"/>
                  </a:cubicBezTo>
                  <a:cubicBezTo>
                    <a:pt x="178428" y="659146"/>
                    <a:pt x="180292" y="656970"/>
                    <a:pt x="179515" y="655416"/>
                  </a:cubicBezTo>
                  <a:cubicBezTo>
                    <a:pt x="175475" y="646715"/>
                    <a:pt x="172368" y="639257"/>
                    <a:pt x="171435" y="629467"/>
                  </a:cubicBezTo>
                  <a:cubicBezTo>
                    <a:pt x="170969" y="622941"/>
                    <a:pt x="170969" y="616415"/>
                    <a:pt x="171435" y="610045"/>
                  </a:cubicBezTo>
                  <a:cubicBezTo>
                    <a:pt x="177962" y="623874"/>
                    <a:pt x="185886" y="636770"/>
                    <a:pt x="195831" y="648735"/>
                  </a:cubicBezTo>
                  <a:cubicBezTo>
                    <a:pt x="197384" y="650755"/>
                    <a:pt x="199560" y="649667"/>
                    <a:pt x="200492" y="647958"/>
                  </a:cubicBezTo>
                  <a:cubicBezTo>
                    <a:pt x="201114" y="649823"/>
                    <a:pt x="201424" y="651532"/>
                    <a:pt x="202201" y="653552"/>
                  </a:cubicBezTo>
                  <a:cubicBezTo>
                    <a:pt x="203600" y="657592"/>
                    <a:pt x="209970" y="654795"/>
                    <a:pt x="208417" y="650755"/>
                  </a:cubicBezTo>
                  <a:cubicBezTo>
                    <a:pt x="205775" y="643918"/>
                    <a:pt x="204377" y="636926"/>
                    <a:pt x="203289" y="629623"/>
                  </a:cubicBezTo>
                  <a:cubicBezTo>
                    <a:pt x="208417" y="640344"/>
                    <a:pt x="214476" y="650600"/>
                    <a:pt x="221313" y="660078"/>
                  </a:cubicBezTo>
                  <a:cubicBezTo>
                    <a:pt x="222246" y="672042"/>
                    <a:pt x="224732" y="683696"/>
                    <a:pt x="231413" y="693330"/>
                  </a:cubicBezTo>
                  <a:cubicBezTo>
                    <a:pt x="232967" y="695661"/>
                    <a:pt x="236385" y="693174"/>
                    <a:pt x="235453" y="690844"/>
                  </a:cubicBezTo>
                  <a:cubicBezTo>
                    <a:pt x="232656" y="684162"/>
                    <a:pt x="230947" y="677170"/>
                    <a:pt x="229859" y="670333"/>
                  </a:cubicBezTo>
                  <a:cubicBezTo>
                    <a:pt x="235764" y="677015"/>
                    <a:pt x="242135" y="683230"/>
                    <a:pt x="249438" y="688358"/>
                  </a:cubicBezTo>
                  <a:cubicBezTo>
                    <a:pt x="251613" y="689911"/>
                    <a:pt x="253633" y="688358"/>
                    <a:pt x="254099" y="686338"/>
                  </a:cubicBezTo>
                  <a:cubicBezTo>
                    <a:pt x="255498" y="691465"/>
                    <a:pt x="257207" y="696437"/>
                    <a:pt x="259537" y="701254"/>
                  </a:cubicBezTo>
                  <a:cubicBezTo>
                    <a:pt x="261402" y="705450"/>
                    <a:pt x="267928" y="702653"/>
                    <a:pt x="266064" y="698302"/>
                  </a:cubicBezTo>
                  <a:cubicBezTo>
                    <a:pt x="261247" y="686959"/>
                    <a:pt x="258450" y="674995"/>
                    <a:pt x="256896" y="662564"/>
                  </a:cubicBezTo>
                  <a:cubicBezTo>
                    <a:pt x="263733" y="672353"/>
                    <a:pt x="271347" y="681365"/>
                    <a:pt x="279893" y="689601"/>
                  </a:cubicBezTo>
                  <a:cubicBezTo>
                    <a:pt x="279893" y="689756"/>
                    <a:pt x="279893" y="689911"/>
                    <a:pt x="279893" y="689911"/>
                  </a:cubicBezTo>
                  <a:cubicBezTo>
                    <a:pt x="280669" y="698613"/>
                    <a:pt x="281446" y="712753"/>
                    <a:pt x="288128" y="719279"/>
                  </a:cubicBezTo>
                  <a:cubicBezTo>
                    <a:pt x="290148" y="721299"/>
                    <a:pt x="293722" y="720211"/>
                    <a:pt x="293411" y="717103"/>
                  </a:cubicBezTo>
                  <a:cubicBezTo>
                    <a:pt x="292945" y="712597"/>
                    <a:pt x="290925" y="708402"/>
                    <a:pt x="290148" y="703896"/>
                  </a:cubicBezTo>
                  <a:cubicBezTo>
                    <a:pt x="289682" y="701876"/>
                    <a:pt x="289526" y="700011"/>
                    <a:pt x="289216" y="698147"/>
                  </a:cubicBezTo>
                  <a:cubicBezTo>
                    <a:pt x="292479" y="700633"/>
                    <a:pt x="295742" y="703274"/>
                    <a:pt x="299160" y="705605"/>
                  </a:cubicBezTo>
                  <a:cubicBezTo>
                    <a:pt x="302112" y="707625"/>
                    <a:pt x="305531" y="703119"/>
                    <a:pt x="302578" y="700944"/>
                  </a:cubicBezTo>
                  <a:cubicBezTo>
                    <a:pt x="297451" y="697681"/>
                    <a:pt x="292634" y="693951"/>
                    <a:pt x="288128" y="689911"/>
                  </a:cubicBezTo>
                  <a:lnTo>
                    <a:pt x="287662" y="686804"/>
                  </a:lnTo>
                  <a:cubicBezTo>
                    <a:pt x="287040" y="678879"/>
                    <a:pt x="286885" y="671110"/>
                    <a:pt x="286885" y="663030"/>
                  </a:cubicBezTo>
                  <a:cubicBezTo>
                    <a:pt x="295897" y="674218"/>
                    <a:pt x="305686" y="684628"/>
                    <a:pt x="316252" y="694107"/>
                  </a:cubicBezTo>
                  <a:cubicBezTo>
                    <a:pt x="316097" y="702342"/>
                    <a:pt x="315941" y="710733"/>
                    <a:pt x="315941" y="718968"/>
                  </a:cubicBezTo>
                  <a:cubicBezTo>
                    <a:pt x="315941" y="722853"/>
                    <a:pt x="321069" y="723319"/>
                    <a:pt x="321846" y="719589"/>
                  </a:cubicBezTo>
                  <a:cubicBezTo>
                    <a:pt x="323400" y="713374"/>
                    <a:pt x="324177" y="706848"/>
                    <a:pt x="324332" y="700322"/>
                  </a:cubicBezTo>
                  <a:cubicBezTo>
                    <a:pt x="332723" y="706693"/>
                    <a:pt x="341424" y="712597"/>
                    <a:pt x="351369" y="717259"/>
                  </a:cubicBezTo>
                  <a:cubicBezTo>
                    <a:pt x="355409" y="719123"/>
                    <a:pt x="357895" y="712597"/>
                    <a:pt x="353855" y="710888"/>
                  </a:cubicBezTo>
                  <a:cubicBezTo>
                    <a:pt x="343133" y="705916"/>
                    <a:pt x="333655" y="699390"/>
                    <a:pt x="324798" y="692242"/>
                  </a:cubicBezTo>
                  <a:cubicBezTo>
                    <a:pt x="324798" y="679501"/>
                    <a:pt x="323710" y="666604"/>
                    <a:pt x="322778" y="654329"/>
                  </a:cubicBezTo>
                  <a:cubicBezTo>
                    <a:pt x="322467" y="651066"/>
                    <a:pt x="322157" y="647958"/>
                    <a:pt x="322001" y="644695"/>
                  </a:cubicBezTo>
                  <a:cubicBezTo>
                    <a:pt x="327129" y="650444"/>
                    <a:pt x="332412" y="656038"/>
                    <a:pt x="337850" y="661476"/>
                  </a:cubicBezTo>
                  <a:cubicBezTo>
                    <a:pt x="338783" y="672353"/>
                    <a:pt x="339560" y="683075"/>
                    <a:pt x="340336" y="693951"/>
                  </a:cubicBezTo>
                  <a:cubicBezTo>
                    <a:pt x="340492" y="697991"/>
                    <a:pt x="347018" y="697214"/>
                    <a:pt x="346707" y="693019"/>
                  </a:cubicBezTo>
                  <a:cubicBezTo>
                    <a:pt x="346086" y="684628"/>
                    <a:pt x="345309" y="676238"/>
                    <a:pt x="344376" y="667847"/>
                  </a:cubicBezTo>
                  <a:cubicBezTo>
                    <a:pt x="352612" y="675772"/>
                    <a:pt x="361158" y="682919"/>
                    <a:pt x="370170" y="689601"/>
                  </a:cubicBezTo>
                  <a:cubicBezTo>
                    <a:pt x="370170" y="700322"/>
                    <a:pt x="370014" y="711043"/>
                    <a:pt x="370014" y="721609"/>
                  </a:cubicBezTo>
                  <a:cubicBezTo>
                    <a:pt x="370014" y="726892"/>
                    <a:pt x="378405" y="727980"/>
                    <a:pt x="378405" y="722697"/>
                  </a:cubicBezTo>
                  <a:cubicBezTo>
                    <a:pt x="378405" y="718813"/>
                    <a:pt x="378405" y="714773"/>
                    <a:pt x="378561" y="711043"/>
                  </a:cubicBezTo>
                  <a:cubicBezTo>
                    <a:pt x="378561" y="710733"/>
                    <a:pt x="378405" y="710733"/>
                    <a:pt x="378250" y="710422"/>
                  </a:cubicBezTo>
                  <a:cubicBezTo>
                    <a:pt x="378250" y="705294"/>
                    <a:pt x="378094" y="700011"/>
                    <a:pt x="377939" y="694884"/>
                  </a:cubicBezTo>
                  <a:cubicBezTo>
                    <a:pt x="385242" y="699856"/>
                    <a:pt x="393011" y="704362"/>
                    <a:pt x="401246" y="708247"/>
                  </a:cubicBezTo>
                  <a:cubicBezTo>
                    <a:pt x="399848" y="712753"/>
                    <a:pt x="398450" y="716948"/>
                    <a:pt x="397517" y="721609"/>
                  </a:cubicBezTo>
                  <a:cubicBezTo>
                    <a:pt x="396896" y="725339"/>
                    <a:pt x="402334" y="727359"/>
                    <a:pt x="404354" y="724251"/>
                  </a:cubicBezTo>
                  <a:cubicBezTo>
                    <a:pt x="406840" y="720522"/>
                    <a:pt x="408239" y="716016"/>
                    <a:pt x="409326" y="711354"/>
                  </a:cubicBezTo>
                  <a:cubicBezTo>
                    <a:pt x="411657" y="710888"/>
                    <a:pt x="412589" y="707625"/>
                    <a:pt x="410414" y="705916"/>
                  </a:cubicBezTo>
                  <a:cubicBezTo>
                    <a:pt x="410880" y="703585"/>
                    <a:pt x="411191" y="701410"/>
                    <a:pt x="411346" y="699234"/>
                  </a:cubicBezTo>
                  <a:cubicBezTo>
                    <a:pt x="412434" y="691621"/>
                    <a:pt x="412745" y="684007"/>
                    <a:pt x="412900" y="676548"/>
                  </a:cubicBezTo>
                  <a:cubicBezTo>
                    <a:pt x="417406" y="679345"/>
                    <a:pt x="422068" y="681365"/>
                    <a:pt x="426885" y="683385"/>
                  </a:cubicBezTo>
                  <a:cubicBezTo>
                    <a:pt x="425797" y="689756"/>
                    <a:pt x="424398" y="695971"/>
                    <a:pt x="423000" y="702187"/>
                  </a:cubicBezTo>
                  <a:cubicBezTo>
                    <a:pt x="422534" y="704051"/>
                    <a:pt x="424398" y="705916"/>
                    <a:pt x="426108" y="706071"/>
                  </a:cubicBezTo>
                  <a:cubicBezTo>
                    <a:pt x="428128" y="706382"/>
                    <a:pt x="429681" y="704828"/>
                    <a:pt x="430148" y="702964"/>
                  </a:cubicBezTo>
                  <a:cubicBezTo>
                    <a:pt x="431546" y="697214"/>
                    <a:pt x="432478" y="691621"/>
                    <a:pt x="433566" y="685871"/>
                  </a:cubicBezTo>
                  <a:cubicBezTo>
                    <a:pt x="439004" y="687581"/>
                    <a:pt x="444754" y="688202"/>
                    <a:pt x="450658" y="688513"/>
                  </a:cubicBezTo>
                  <a:cubicBezTo>
                    <a:pt x="448793" y="697059"/>
                    <a:pt x="447706" y="705916"/>
                    <a:pt x="448172" y="714928"/>
                  </a:cubicBezTo>
                  <a:cubicBezTo>
                    <a:pt x="448483" y="717725"/>
                    <a:pt x="452212" y="717103"/>
                    <a:pt x="452678" y="714928"/>
                  </a:cubicBezTo>
                  <a:cubicBezTo>
                    <a:pt x="455475" y="702497"/>
                    <a:pt x="457650" y="690067"/>
                    <a:pt x="460292" y="677792"/>
                  </a:cubicBezTo>
                  <a:cubicBezTo>
                    <a:pt x="462778" y="665672"/>
                    <a:pt x="465575" y="653241"/>
                    <a:pt x="467129" y="640810"/>
                  </a:cubicBezTo>
                  <a:cubicBezTo>
                    <a:pt x="467906" y="637547"/>
                    <a:pt x="461690" y="636770"/>
                    <a:pt x="461069" y="640810"/>
                  </a:cubicBezTo>
                  <a:close/>
                  <a:moveTo>
                    <a:pt x="108195" y="505317"/>
                  </a:moveTo>
                  <a:cubicBezTo>
                    <a:pt x="105709" y="514640"/>
                    <a:pt x="103067" y="524584"/>
                    <a:pt x="101358" y="534839"/>
                  </a:cubicBezTo>
                  <a:cubicBezTo>
                    <a:pt x="97940" y="524740"/>
                    <a:pt x="94987" y="514484"/>
                    <a:pt x="92190" y="504229"/>
                  </a:cubicBezTo>
                  <a:cubicBezTo>
                    <a:pt x="91724" y="487292"/>
                    <a:pt x="95298" y="470511"/>
                    <a:pt x="100736" y="454196"/>
                  </a:cubicBezTo>
                  <a:cubicBezTo>
                    <a:pt x="102756" y="470822"/>
                    <a:pt x="105398" y="487448"/>
                    <a:pt x="108661" y="503918"/>
                  </a:cubicBezTo>
                  <a:cubicBezTo>
                    <a:pt x="108506" y="504229"/>
                    <a:pt x="108350" y="504695"/>
                    <a:pt x="108195" y="505317"/>
                  </a:cubicBezTo>
                  <a:close/>
                  <a:moveTo>
                    <a:pt x="99338" y="442542"/>
                  </a:moveTo>
                  <a:cubicBezTo>
                    <a:pt x="94210" y="456371"/>
                    <a:pt x="89860" y="470356"/>
                    <a:pt x="87995" y="484495"/>
                  </a:cubicBezTo>
                  <a:cubicBezTo>
                    <a:pt x="85198" y="470977"/>
                    <a:pt x="82712" y="457303"/>
                    <a:pt x="80847" y="443474"/>
                  </a:cubicBezTo>
                  <a:cubicBezTo>
                    <a:pt x="84110" y="428092"/>
                    <a:pt x="88927" y="412864"/>
                    <a:pt x="94055" y="397792"/>
                  </a:cubicBezTo>
                  <a:cubicBezTo>
                    <a:pt x="95920" y="412553"/>
                    <a:pt x="97473" y="427470"/>
                    <a:pt x="99338" y="442542"/>
                  </a:cubicBezTo>
                  <a:close/>
                  <a:moveTo>
                    <a:pt x="114410" y="501588"/>
                  </a:moveTo>
                  <a:cubicBezTo>
                    <a:pt x="119693" y="482009"/>
                    <a:pt x="126841" y="463053"/>
                    <a:pt x="133367" y="443785"/>
                  </a:cubicBezTo>
                  <a:cubicBezTo>
                    <a:pt x="134921" y="454351"/>
                    <a:pt x="136630" y="465073"/>
                    <a:pt x="138184" y="475949"/>
                  </a:cubicBezTo>
                  <a:cubicBezTo>
                    <a:pt x="133056" y="496149"/>
                    <a:pt x="126841" y="516038"/>
                    <a:pt x="122490" y="536549"/>
                  </a:cubicBezTo>
                  <a:cubicBezTo>
                    <a:pt x="119227" y="524895"/>
                    <a:pt x="116741" y="513397"/>
                    <a:pt x="114410" y="501588"/>
                  </a:cubicBezTo>
                  <a:close/>
                  <a:moveTo>
                    <a:pt x="144710" y="595905"/>
                  </a:moveTo>
                  <a:cubicBezTo>
                    <a:pt x="137717" y="581765"/>
                    <a:pt x="131813" y="567159"/>
                    <a:pt x="126996" y="552242"/>
                  </a:cubicBezTo>
                  <a:cubicBezTo>
                    <a:pt x="127773" y="546182"/>
                    <a:pt x="128705" y="539967"/>
                    <a:pt x="129948" y="534063"/>
                  </a:cubicBezTo>
                  <a:cubicBezTo>
                    <a:pt x="132901" y="519923"/>
                    <a:pt x="136785" y="505938"/>
                    <a:pt x="140514" y="492109"/>
                  </a:cubicBezTo>
                  <a:cubicBezTo>
                    <a:pt x="142845" y="508424"/>
                    <a:pt x="145642" y="524895"/>
                    <a:pt x="149216" y="541210"/>
                  </a:cubicBezTo>
                  <a:cubicBezTo>
                    <a:pt x="145953" y="559235"/>
                    <a:pt x="143933" y="577414"/>
                    <a:pt x="144710" y="595905"/>
                  </a:cubicBezTo>
                  <a:close/>
                  <a:moveTo>
                    <a:pt x="168172" y="588136"/>
                  </a:moveTo>
                  <a:cubicBezTo>
                    <a:pt x="162268" y="572442"/>
                    <a:pt x="157762" y="556127"/>
                    <a:pt x="154033" y="539346"/>
                  </a:cubicBezTo>
                  <a:cubicBezTo>
                    <a:pt x="156053" y="527847"/>
                    <a:pt x="158383" y="516660"/>
                    <a:pt x="160869" y="505472"/>
                  </a:cubicBezTo>
                  <a:cubicBezTo>
                    <a:pt x="165686" y="521632"/>
                    <a:pt x="170192" y="537947"/>
                    <a:pt x="175009" y="554262"/>
                  </a:cubicBezTo>
                  <a:cubicBezTo>
                    <a:pt x="172834" y="565450"/>
                    <a:pt x="170192" y="576793"/>
                    <a:pt x="168172" y="588136"/>
                  </a:cubicBezTo>
                  <a:close/>
                  <a:moveTo>
                    <a:pt x="199715" y="644384"/>
                  </a:moveTo>
                  <a:cubicBezTo>
                    <a:pt x="188528" y="630711"/>
                    <a:pt x="179982" y="615638"/>
                    <a:pt x="172834" y="599634"/>
                  </a:cubicBezTo>
                  <a:cubicBezTo>
                    <a:pt x="173145" y="597459"/>
                    <a:pt x="173611" y="594973"/>
                    <a:pt x="173766" y="592642"/>
                  </a:cubicBezTo>
                  <a:cubicBezTo>
                    <a:pt x="175009" y="583630"/>
                    <a:pt x="176874" y="574773"/>
                    <a:pt x="178738" y="565605"/>
                  </a:cubicBezTo>
                  <a:cubicBezTo>
                    <a:pt x="182002" y="576327"/>
                    <a:pt x="185265" y="586582"/>
                    <a:pt x="189149" y="596992"/>
                  </a:cubicBezTo>
                  <a:cubicBezTo>
                    <a:pt x="191014" y="602431"/>
                    <a:pt x="193344" y="607869"/>
                    <a:pt x="195520" y="613308"/>
                  </a:cubicBezTo>
                  <a:cubicBezTo>
                    <a:pt x="195831" y="623718"/>
                    <a:pt x="196918" y="634129"/>
                    <a:pt x="199715" y="644384"/>
                  </a:cubicBezTo>
                  <a:close/>
                  <a:moveTo>
                    <a:pt x="221779" y="635527"/>
                  </a:moveTo>
                  <a:cubicBezTo>
                    <a:pt x="221469" y="639878"/>
                    <a:pt x="221313" y="644229"/>
                    <a:pt x="221313" y="648735"/>
                  </a:cubicBezTo>
                  <a:cubicBezTo>
                    <a:pt x="213700" y="636926"/>
                    <a:pt x="207329" y="624184"/>
                    <a:pt x="201890" y="611132"/>
                  </a:cubicBezTo>
                  <a:cubicBezTo>
                    <a:pt x="201424" y="595128"/>
                    <a:pt x="203289" y="578813"/>
                    <a:pt x="205154" y="562653"/>
                  </a:cubicBezTo>
                  <a:cubicBezTo>
                    <a:pt x="211680" y="576482"/>
                    <a:pt x="217895" y="590777"/>
                    <a:pt x="224732" y="604917"/>
                  </a:cubicBezTo>
                  <a:cubicBezTo>
                    <a:pt x="223333" y="615017"/>
                    <a:pt x="222246" y="625272"/>
                    <a:pt x="221779" y="635527"/>
                  </a:cubicBezTo>
                  <a:close/>
                  <a:moveTo>
                    <a:pt x="253322" y="684007"/>
                  </a:moveTo>
                  <a:cubicBezTo>
                    <a:pt x="253322" y="684007"/>
                    <a:pt x="253322" y="684007"/>
                    <a:pt x="253167" y="683851"/>
                  </a:cubicBezTo>
                  <a:cubicBezTo>
                    <a:pt x="243533" y="676704"/>
                    <a:pt x="235298" y="668158"/>
                    <a:pt x="228306" y="658679"/>
                  </a:cubicBezTo>
                  <a:cubicBezTo>
                    <a:pt x="227218" y="644384"/>
                    <a:pt x="228150" y="629934"/>
                    <a:pt x="229704" y="615328"/>
                  </a:cubicBezTo>
                  <a:cubicBezTo>
                    <a:pt x="235609" y="627603"/>
                    <a:pt x="242135" y="639723"/>
                    <a:pt x="249127" y="651221"/>
                  </a:cubicBezTo>
                  <a:cubicBezTo>
                    <a:pt x="249438" y="662564"/>
                    <a:pt x="250681" y="673441"/>
                    <a:pt x="253322" y="684007"/>
                  </a:cubicBezTo>
                  <a:close/>
                  <a:moveTo>
                    <a:pt x="249593" y="628069"/>
                  </a:moveTo>
                  <a:cubicBezTo>
                    <a:pt x="249282" y="632575"/>
                    <a:pt x="249127" y="637081"/>
                    <a:pt x="248971" y="641898"/>
                  </a:cubicBezTo>
                  <a:cubicBezTo>
                    <a:pt x="242445" y="630711"/>
                    <a:pt x="236230" y="618902"/>
                    <a:pt x="230481" y="607092"/>
                  </a:cubicBezTo>
                  <a:cubicBezTo>
                    <a:pt x="231413" y="599479"/>
                    <a:pt x="232190" y="591865"/>
                    <a:pt x="232967" y="584407"/>
                  </a:cubicBezTo>
                  <a:cubicBezTo>
                    <a:pt x="238872" y="593263"/>
                    <a:pt x="244931" y="602586"/>
                    <a:pt x="250836" y="611909"/>
                  </a:cubicBezTo>
                  <a:cubicBezTo>
                    <a:pt x="250370" y="617037"/>
                    <a:pt x="249904" y="622475"/>
                    <a:pt x="249593" y="628069"/>
                  </a:cubicBezTo>
                  <a:close/>
                  <a:moveTo>
                    <a:pt x="279737" y="682142"/>
                  </a:moveTo>
                  <a:cubicBezTo>
                    <a:pt x="271036" y="673285"/>
                    <a:pt x="263111" y="663496"/>
                    <a:pt x="256119" y="652930"/>
                  </a:cubicBezTo>
                  <a:cubicBezTo>
                    <a:pt x="255653" y="643297"/>
                    <a:pt x="255808" y="633507"/>
                    <a:pt x="256274" y="624029"/>
                  </a:cubicBezTo>
                  <a:cubicBezTo>
                    <a:pt x="256274" y="622786"/>
                    <a:pt x="256430" y="621698"/>
                    <a:pt x="256430" y="620455"/>
                  </a:cubicBezTo>
                  <a:cubicBezTo>
                    <a:pt x="263888" y="631798"/>
                    <a:pt x="271347" y="642986"/>
                    <a:pt x="279426" y="653863"/>
                  </a:cubicBezTo>
                  <a:cubicBezTo>
                    <a:pt x="279271" y="663186"/>
                    <a:pt x="279271" y="672819"/>
                    <a:pt x="279737" y="682142"/>
                  </a:cubicBezTo>
                  <a:close/>
                  <a:moveTo>
                    <a:pt x="279893" y="644229"/>
                  </a:moveTo>
                  <a:cubicBezTo>
                    <a:pt x="271968" y="633352"/>
                    <a:pt x="264354" y="622009"/>
                    <a:pt x="257051" y="610666"/>
                  </a:cubicBezTo>
                  <a:cubicBezTo>
                    <a:pt x="258294" y="596837"/>
                    <a:pt x="260004" y="582697"/>
                    <a:pt x="261868" y="568713"/>
                  </a:cubicBezTo>
                  <a:cubicBezTo>
                    <a:pt x="261868" y="569179"/>
                    <a:pt x="262179" y="569645"/>
                    <a:pt x="262334" y="569956"/>
                  </a:cubicBezTo>
                  <a:cubicBezTo>
                    <a:pt x="269171" y="578813"/>
                    <a:pt x="275853" y="587825"/>
                    <a:pt x="282845" y="596837"/>
                  </a:cubicBezTo>
                  <a:cubicBezTo>
                    <a:pt x="282223" y="612686"/>
                    <a:pt x="280669" y="628380"/>
                    <a:pt x="279893" y="644229"/>
                  </a:cubicBezTo>
                  <a:close/>
                  <a:moveTo>
                    <a:pt x="316097" y="653863"/>
                  </a:moveTo>
                  <a:cubicBezTo>
                    <a:pt x="316874" y="664739"/>
                    <a:pt x="316718" y="675616"/>
                    <a:pt x="316718" y="686338"/>
                  </a:cubicBezTo>
                  <a:cubicBezTo>
                    <a:pt x="305997" y="676859"/>
                    <a:pt x="296363" y="665827"/>
                    <a:pt x="287351" y="654329"/>
                  </a:cubicBezTo>
                  <a:cubicBezTo>
                    <a:pt x="287506" y="651998"/>
                    <a:pt x="287351" y="649667"/>
                    <a:pt x="287506" y="647337"/>
                  </a:cubicBezTo>
                  <a:cubicBezTo>
                    <a:pt x="287817" y="633507"/>
                    <a:pt x="289060" y="619523"/>
                    <a:pt x="289992" y="605849"/>
                  </a:cubicBezTo>
                  <a:cubicBezTo>
                    <a:pt x="298072" y="616571"/>
                    <a:pt x="306463" y="627137"/>
                    <a:pt x="315164" y="637392"/>
                  </a:cubicBezTo>
                  <a:cubicBezTo>
                    <a:pt x="315475" y="642986"/>
                    <a:pt x="315941" y="648424"/>
                    <a:pt x="316097" y="653863"/>
                  </a:cubicBezTo>
                  <a:close/>
                  <a:moveTo>
                    <a:pt x="370325" y="677947"/>
                  </a:moveTo>
                  <a:cubicBezTo>
                    <a:pt x="370325" y="679345"/>
                    <a:pt x="370325" y="680588"/>
                    <a:pt x="370325" y="681987"/>
                  </a:cubicBezTo>
                  <a:cubicBezTo>
                    <a:pt x="361002" y="674839"/>
                    <a:pt x="352145" y="667225"/>
                    <a:pt x="343599" y="658835"/>
                  </a:cubicBezTo>
                  <a:cubicBezTo>
                    <a:pt x="342046" y="640810"/>
                    <a:pt x="340181" y="622941"/>
                    <a:pt x="338006" y="604917"/>
                  </a:cubicBezTo>
                  <a:cubicBezTo>
                    <a:pt x="348106" y="616415"/>
                    <a:pt x="358205" y="627914"/>
                    <a:pt x="368771" y="639101"/>
                  </a:cubicBezTo>
                  <a:cubicBezTo>
                    <a:pt x="369393" y="651998"/>
                    <a:pt x="370014" y="664895"/>
                    <a:pt x="370325" y="677947"/>
                  </a:cubicBezTo>
                  <a:close/>
                  <a:moveTo>
                    <a:pt x="404354" y="697214"/>
                  </a:moveTo>
                  <a:cubicBezTo>
                    <a:pt x="404043" y="698924"/>
                    <a:pt x="403422" y="700788"/>
                    <a:pt x="402956" y="702808"/>
                  </a:cubicBezTo>
                  <a:cubicBezTo>
                    <a:pt x="394254" y="698302"/>
                    <a:pt x="385708" y="693330"/>
                    <a:pt x="377784" y="687736"/>
                  </a:cubicBezTo>
                  <a:cubicBezTo>
                    <a:pt x="377473" y="673907"/>
                    <a:pt x="376696" y="660389"/>
                    <a:pt x="375919" y="646870"/>
                  </a:cubicBezTo>
                  <a:cubicBezTo>
                    <a:pt x="377007" y="647958"/>
                    <a:pt x="377939" y="649046"/>
                    <a:pt x="379027" y="649978"/>
                  </a:cubicBezTo>
                  <a:cubicBezTo>
                    <a:pt x="387107" y="658058"/>
                    <a:pt x="396430" y="666293"/>
                    <a:pt x="406529" y="673285"/>
                  </a:cubicBezTo>
                  <a:cubicBezTo>
                    <a:pt x="406374" y="681210"/>
                    <a:pt x="405753" y="689290"/>
                    <a:pt x="404354" y="697214"/>
                  </a:cubicBezTo>
                  <a:close/>
                  <a:moveTo>
                    <a:pt x="1415584" y="197504"/>
                  </a:moveTo>
                  <a:cubicBezTo>
                    <a:pt x="1415274" y="197348"/>
                    <a:pt x="1414963" y="197193"/>
                    <a:pt x="1414497" y="196882"/>
                  </a:cubicBezTo>
                  <a:cubicBezTo>
                    <a:pt x="1414186" y="195794"/>
                    <a:pt x="1413720" y="194862"/>
                    <a:pt x="1412632" y="194085"/>
                  </a:cubicBezTo>
                  <a:cubicBezTo>
                    <a:pt x="1402687" y="185695"/>
                    <a:pt x="1391345" y="178547"/>
                    <a:pt x="1379691" y="172176"/>
                  </a:cubicBezTo>
                  <a:cubicBezTo>
                    <a:pt x="1374563" y="167204"/>
                    <a:pt x="1369436" y="162076"/>
                    <a:pt x="1364619" y="156949"/>
                  </a:cubicBezTo>
                  <a:cubicBezTo>
                    <a:pt x="1363376" y="155395"/>
                    <a:pt x="1361977" y="153841"/>
                    <a:pt x="1360734" y="152598"/>
                  </a:cubicBezTo>
                  <a:cubicBezTo>
                    <a:pt x="1363842" y="150267"/>
                    <a:pt x="1362443" y="144363"/>
                    <a:pt x="1357937" y="145140"/>
                  </a:cubicBezTo>
                  <a:cubicBezTo>
                    <a:pt x="1356694" y="145295"/>
                    <a:pt x="1355607" y="145295"/>
                    <a:pt x="1354364" y="145606"/>
                  </a:cubicBezTo>
                  <a:cubicBezTo>
                    <a:pt x="1343642" y="134418"/>
                    <a:pt x="1332610" y="123541"/>
                    <a:pt x="1319402" y="115462"/>
                  </a:cubicBezTo>
                  <a:cubicBezTo>
                    <a:pt x="1279158" y="90911"/>
                    <a:pt x="1230834" y="103031"/>
                    <a:pt x="1189503" y="118258"/>
                  </a:cubicBezTo>
                  <a:cubicBezTo>
                    <a:pt x="1184841" y="119968"/>
                    <a:pt x="1188104" y="126804"/>
                    <a:pt x="1192610" y="125251"/>
                  </a:cubicBezTo>
                  <a:cubicBezTo>
                    <a:pt x="1198204" y="123231"/>
                    <a:pt x="1203798" y="121521"/>
                    <a:pt x="1209392" y="119812"/>
                  </a:cubicBezTo>
                  <a:cubicBezTo>
                    <a:pt x="1204419" y="122765"/>
                    <a:pt x="1199447" y="126028"/>
                    <a:pt x="1194630" y="129135"/>
                  </a:cubicBezTo>
                  <a:cubicBezTo>
                    <a:pt x="1193076" y="130068"/>
                    <a:pt x="1194786" y="132864"/>
                    <a:pt x="1196339" y="131932"/>
                  </a:cubicBezTo>
                  <a:cubicBezTo>
                    <a:pt x="1206439" y="125717"/>
                    <a:pt x="1216228" y="119502"/>
                    <a:pt x="1226950" y="115306"/>
                  </a:cubicBezTo>
                  <a:cubicBezTo>
                    <a:pt x="1229747" y="114529"/>
                    <a:pt x="1232544" y="113908"/>
                    <a:pt x="1235340" y="113597"/>
                  </a:cubicBezTo>
                  <a:cubicBezTo>
                    <a:pt x="1226484" y="118569"/>
                    <a:pt x="1217005" y="122298"/>
                    <a:pt x="1208459" y="127581"/>
                  </a:cubicBezTo>
                  <a:lnTo>
                    <a:pt x="1208304" y="127581"/>
                  </a:lnTo>
                  <a:cubicBezTo>
                    <a:pt x="1207993" y="127737"/>
                    <a:pt x="1207838" y="127737"/>
                    <a:pt x="1207527" y="128048"/>
                  </a:cubicBezTo>
                  <a:cubicBezTo>
                    <a:pt x="1204419" y="130068"/>
                    <a:pt x="1207682" y="134263"/>
                    <a:pt x="1210790" y="133331"/>
                  </a:cubicBezTo>
                  <a:cubicBezTo>
                    <a:pt x="1226950" y="127892"/>
                    <a:pt x="1243265" y="122765"/>
                    <a:pt x="1259891" y="119502"/>
                  </a:cubicBezTo>
                  <a:cubicBezTo>
                    <a:pt x="1253676" y="122143"/>
                    <a:pt x="1247460" y="125406"/>
                    <a:pt x="1241556" y="129135"/>
                  </a:cubicBezTo>
                  <a:cubicBezTo>
                    <a:pt x="1240157" y="129912"/>
                    <a:pt x="1240002" y="131311"/>
                    <a:pt x="1240313" y="132398"/>
                  </a:cubicBezTo>
                  <a:cubicBezTo>
                    <a:pt x="1226794" y="132864"/>
                    <a:pt x="1213276" y="134884"/>
                    <a:pt x="1199758" y="137992"/>
                  </a:cubicBezTo>
                  <a:cubicBezTo>
                    <a:pt x="1194164" y="139235"/>
                    <a:pt x="1195407" y="146693"/>
                    <a:pt x="1201001" y="146538"/>
                  </a:cubicBezTo>
                  <a:cubicBezTo>
                    <a:pt x="1234253" y="145761"/>
                    <a:pt x="1265174" y="142964"/>
                    <a:pt x="1297493" y="152753"/>
                  </a:cubicBezTo>
                  <a:cubicBezTo>
                    <a:pt x="1327016" y="161610"/>
                    <a:pt x="1356850" y="173419"/>
                    <a:pt x="1384352" y="188491"/>
                  </a:cubicBezTo>
                  <a:cubicBezTo>
                    <a:pt x="1391345" y="194396"/>
                    <a:pt x="1399114" y="199057"/>
                    <a:pt x="1407660" y="202010"/>
                  </a:cubicBezTo>
                  <a:cubicBezTo>
                    <a:pt x="1407971" y="202320"/>
                    <a:pt x="1408437" y="202476"/>
                    <a:pt x="1408903" y="202631"/>
                  </a:cubicBezTo>
                  <a:cubicBezTo>
                    <a:pt x="1410301" y="203097"/>
                    <a:pt x="1411389" y="203719"/>
                    <a:pt x="1412787" y="204030"/>
                  </a:cubicBezTo>
                  <a:cubicBezTo>
                    <a:pt x="1416517" y="204962"/>
                    <a:pt x="1418537" y="199524"/>
                    <a:pt x="1415584" y="197504"/>
                  </a:cubicBezTo>
                  <a:close/>
                  <a:moveTo>
                    <a:pt x="1263154" y="125717"/>
                  </a:moveTo>
                  <a:cubicBezTo>
                    <a:pt x="1271700" y="121677"/>
                    <a:pt x="1280557" y="118258"/>
                    <a:pt x="1289569" y="115151"/>
                  </a:cubicBezTo>
                  <a:cubicBezTo>
                    <a:pt x="1290501" y="114840"/>
                    <a:pt x="1290812" y="114374"/>
                    <a:pt x="1291278" y="113597"/>
                  </a:cubicBezTo>
                  <a:cubicBezTo>
                    <a:pt x="1296406" y="114995"/>
                    <a:pt x="1301533" y="116705"/>
                    <a:pt x="1306350" y="119035"/>
                  </a:cubicBezTo>
                  <a:cubicBezTo>
                    <a:pt x="1292055" y="120900"/>
                    <a:pt x="1277604" y="123541"/>
                    <a:pt x="1263154" y="125717"/>
                  </a:cubicBezTo>
                  <a:close/>
                  <a:moveTo>
                    <a:pt x="1323908" y="144674"/>
                  </a:moveTo>
                  <a:cubicBezTo>
                    <a:pt x="1325462" y="144207"/>
                    <a:pt x="1326705" y="143430"/>
                    <a:pt x="1328104" y="143120"/>
                  </a:cubicBezTo>
                  <a:cubicBezTo>
                    <a:pt x="1331833" y="141877"/>
                    <a:pt x="1330745" y="135661"/>
                    <a:pt x="1326861" y="135506"/>
                  </a:cubicBezTo>
                  <a:cubicBezTo>
                    <a:pt x="1316450" y="134884"/>
                    <a:pt x="1306040" y="135040"/>
                    <a:pt x="1295629" y="134884"/>
                  </a:cubicBezTo>
                  <a:cubicBezTo>
                    <a:pt x="1303243" y="132243"/>
                    <a:pt x="1310856" y="129446"/>
                    <a:pt x="1317693" y="125251"/>
                  </a:cubicBezTo>
                  <a:cubicBezTo>
                    <a:pt x="1320179" y="126804"/>
                    <a:pt x="1322355" y="128514"/>
                    <a:pt x="1324685" y="130223"/>
                  </a:cubicBezTo>
                  <a:cubicBezTo>
                    <a:pt x="1331056" y="135195"/>
                    <a:pt x="1336805" y="140789"/>
                    <a:pt x="1342399" y="146538"/>
                  </a:cubicBezTo>
                  <a:cubicBezTo>
                    <a:pt x="1336339" y="146538"/>
                    <a:pt x="1330124" y="146072"/>
                    <a:pt x="1323908" y="144674"/>
                  </a:cubicBezTo>
                  <a:close/>
                  <a:moveTo>
                    <a:pt x="606818" y="910399"/>
                  </a:moveTo>
                  <a:cubicBezTo>
                    <a:pt x="599670" y="918324"/>
                    <a:pt x="591901" y="925627"/>
                    <a:pt x="583510" y="932774"/>
                  </a:cubicBezTo>
                  <a:cubicBezTo>
                    <a:pt x="585996" y="926870"/>
                    <a:pt x="588172" y="920965"/>
                    <a:pt x="588482" y="914439"/>
                  </a:cubicBezTo>
                  <a:cubicBezTo>
                    <a:pt x="588638" y="910710"/>
                    <a:pt x="583666" y="906826"/>
                    <a:pt x="580403" y="910244"/>
                  </a:cubicBezTo>
                  <a:cubicBezTo>
                    <a:pt x="573100" y="917392"/>
                    <a:pt x="566729" y="925316"/>
                    <a:pt x="560358" y="933085"/>
                  </a:cubicBezTo>
                  <a:cubicBezTo>
                    <a:pt x="560980" y="931687"/>
                    <a:pt x="561757" y="930444"/>
                    <a:pt x="562067" y="929201"/>
                  </a:cubicBezTo>
                  <a:cubicBezTo>
                    <a:pt x="563621" y="925472"/>
                    <a:pt x="559426" y="920810"/>
                    <a:pt x="555541" y="922985"/>
                  </a:cubicBezTo>
                  <a:cubicBezTo>
                    <a:pt x="546840" y="928113"/>
                    <a:pt x="539692" y="934328"/>
                    <a:pt x="533011" y="941321"/>
                  </a:cubicBezTo>
                  <a:cubicBezTo>
                    <a:pt x="534720" y="936814"/>
                    <a:pt x="536585" y="932464"/>
                    <a:pt x="537828" y="927802"/>
                  </a:cubicBezTo>
                  <a:cubicBezTo>
                    <a:pt x="539071" y="923607"/>
                    <a:pt x="534254" y="919101"/>
                    <a:pt x="530525" y="922519"/>
                  </a:cubicBezTo>
                  <a:cubicBezTo>
                    <a:pt x="510170" y="940388"/>
                    <a:pt x="495098" y="962608"/>
                    <a:pt x="480647" y="984828"/>
                  </a:cubicBezTo>
                  <a:cubicBezTo>
                    <a:pt x="483133" y="978612"/>
                    <a:pt x="485308" y="972242"/>
                    <a:pt x="486862" y="965716"/>
                  </a:cubicBezTo>
                  <a:cubicBezTo>
                    <a:pt x="487639" y="962142"/>
                    <a:pt x="483444" y="959966"/>
                    <a:pt x="480492" y="961054"/>
                  </a:cubicBezTo>
                  <a:cubicBezTo>
                    <a:pt x="471635" y="964473"/>
                    <a:pt x="463866" y="970377"/>
                    <a:pt x="456718" y="977214"/>
                  </a:cubicBezTo>
                  <a:cubicBezTo>
                    <a:pt x="492301" y="938524"/>
                    <a:pt x="520736" y="919101"/>
                    <a:pt x="579470" y="896881"/>
                  </a:cubicBezTo>
                  <a:cubicBezTo>
                    <a:pt x="495253" y="896104"/>
                    <a:pt x="453766" y="972863"/>
                    <a:pt x="397828" y="1021498"/>
                  </a:cubicBezTo>
                  <a:cubicBezTo>
                    <a:pt x="346862" y="1059256"/>
                    <a:pt x="256741" y="1058945"/>
                    <a:pt x="246796" y="1136481"/>
                  </a:cubicBezTo>
                  <a:cubicBezTo>
                    <a:pt x="245242" y="1148290"/>
                    <a:pt x="261713" y="1151864"/>
                    <a:pt x="266374" y="1141453"/>
                  </a:cubicBezTo>
                  <a:cubicBezTo>
                    <a:pt x="276940" y="1118301"/>
                    <a:pt x="294032" y="1103074"/>
                    <a:pt x="313455" y="1090488"/>
                  </a:cubicBezTo>
                  <a:cubicBezTo>
                    <a:pt x="307861" y="1104006"/>
                    <a:pt x="301802" y="1117214"/>
                    <a:pt x="295742" y="1130421"/>
                  </a:cubicBezTo>
                  <a:cubicBezTo>
                    <a:pt x="294654" y="1132597"/>
                    <a:pt x="298228" y="1133995"/>
                    <a:pt x="299315" y="1131820"/>
                  </a:cubicBezTo>
                  <a:cubicBezTo>
                    <a:pt x="304754" y="1120477"/>
                    <a:pt x="309881" y="1108979"/>
                    <a:pt x="315320" y="1097636"/>
                  </a:cubicBezTo>
                  <a:cubicBezTo>
                    <a:pt x="312834" y="1106958"/>
                    <a:pt x="310192" y="1116437"/>
                    <a:pt x="307861" y="1125915"/>
                  </a:cubicBezTo>
                  <a:cubicBezTo>
                    <a:pt x="306774" y="1129955"/>
                    <a:pt x="312678" y="1131354"/>
                    <a:pt x="314698" y="1128712"/>
                  </a:cubicBezTo>
                  <a:cubicBezTo>
                    <a:pt x="329460" y="1110998"/>
                    <a:pt x="338006" y="1087225"/>
                    <a:pt x="353699" y="1070133"/>
                  </a:cubicBezTo>
                  <a:cubicBezTo>
                    <a:pt x="349038" y="1080854"/>
                    <a:pt x="344221" y="1091731"/>
                    <a:pt x="343444" y="1103695"/>
                  </a:cubicBezTo>
                  <a:cubicBezTo>
                    <a:pt x="343133" y="1107891"/>
                    <a:pt x="347329" y="1109600"/>
                    <a:pt x="350436" y="1107891"/>
                  </a:cubicBezTo>
                  <a:cubicBezTo>
                    <a:pt x="345153" y="1114883"/>
                    <a:pt x="340181" y="1122186"/>
                    <a:pt x="336141" y="1129955"/>
                  </a:cubicBezTo>
                  <a:cubicBezTo>
                    <a:pt x="350281" y="1108512"/>
                    <a:pt x="368150" y="1091731"/>
                    <a:pt x="387883" y="1077436"/>
                  </a:cubicBezTo>
                  <a:cubicBezTo>
                    <a:pt x="388505" y="1081320"/>
                    <a:pt x="393477" y="1083806"/>
                    <a:pt x="396119" y="1079767"/>
                  </a:cubicBezTo>
                  <a:cubicBezTo>
                    <a:pt x="399537" y="1075105"/>
                    <a:pt x="402489" y="1070288"/>
                    <a:pt x="405753" y="1065627"/>
                  </a:cubicBezTo>
                  <a:cubicBezTo>
                    <a:pt x="417872" y="1058168"/>
                    <a:pt x="430303" y="1051332"/>
                    <a:pt x="443044" y="1044805"/>
                  </a:cubicBezTo>
                  <a:cubicBezTo>
                    <a:pt x="444598" y="1047136"/>
                    <a:pt x="448638" y="1047913"/>
                    <a:pt x="450813" y="1045116"/>
                  </a:cubicBezTo>
                  <a:cubicBezTo>
                    <a:pt x="452678" y="1042941"/>
                    <a:pt x="454387" y="1040610"/>
                    <a:pt x="456096" y="1038279"/>
                  </a:cubicBezTo>
                  <a:cubicBezTo>
                    <a:pt x="517473" y="1008757"/>
                    <a:pt x="581335" y="983740"/>
                    <a:pt x="616296" y="922364"/>
                  </a:cubicBezTo>
                  <a:cubicBezTo>
                    <a:pt x="619870" y="916304"/>
                    <a:pt x="614121" y="906204"/>
                    <a:pt x="606818" y="910399"/>
                  </a:cubicBezTo>
                  <a:close/>
                  <a:moveTo>
                    <a:pt x="320758" y="1105871"/>
                  </a:moveTo>
                  <a:cubicBezTo>
                    <a:pt x="322778" y="1098257"/>
                    <a:pt x="324643" y="1090643"/>
                    <a:pt x="326663" y="1083030"/>
                  </a:cubicBezTo>
                  <a:cubicBezTo>
                    <a:pt x="330237" y="1080854"/>
                    <a:pt x="334121" y="1078834"/>
                    <a:pt x="338006" y="1076814"/>
                  </a:cubicBezTo>
                  <a:cubicBezTo>
                    <a:pt x="331790" y="1086137"/>
                    <a:pt x="326507" y="1096237"/>
                    <a:pt x="320758" y="1105871"/>
                  </a:cubicBezTo>
                  <a:close/>
                  <a:moveTo>
                    <a:pt x="366596" y="1061742"/>
                  </a:moveTo>
                  <a:cubicBezTo>
                    <a:pt x="370014" y="1060033"/>
                    <a:pt x="373433" y="1058013"/>
                    <a:pt x="376696" y="1056148"/>
                  </a:cubicBezTo>
                  <a:cubicBezTo>
                    <a:pt x="370481" y="1065937"/>
                    <a:pt x="364265" y="1075571"/>
                    <a:pt x="357584" y="1084894"/>
                  </a:cubicBezTo>
                  <a:cubicBezTo>
                    <a:pt x="360536" y="1077125"/>
                    <a:pt x="363799" y="1069511"/>
                    <a:pt x="366596" y="1061742"/>
                  </a:cubicBezTo>
                  <a:close/>
                  <a:moveTo>
                    <a:pt x="396585" y="1061121"/>
                  </a:moveTo>
                  <a:cubicBezTo>
                    <a:pt x="384931" y="1070444"/>
                    <a:pt x="374365" y="1080233"/>
                    <a:pt x="364731" y="1090488"/>
                  </a:cubicBezTo>
                  <a:cubicBezTo>
                    <a:pt x="375608" y="1075416"/>
                    <a:pt x="385087" y="1059256"/>
                    <a:pt x="395653" y="1043873"/>
                  </a:cubicBezTo>
                  <a:cubicBezTo>
                    <a:pt x="400470" y="1040455"/>
                    <a:pt x="405286" y="1036726"/>
                    <a:pt x="409637" y="1032686"/>
                  </a:cubicBezTo>
                  <a:cubicBezTo>
                    <a:pt x="411968" y="1029733"/>
                    <a:pt x="414143" y="1027092"/>
                    <a:pt x="416474" y="1024295"/>
                  </a:cubicBezTo>
                  <a:cubicBezTo>
                    <a:pt x="411346" y="1037192"/>
                    <a:pt x="404043" y="1049312"/>
                    <a:pt x="396585" y="1061121"/>
                  </a:cubicBezTo>
                  <a:close/>
                  <a:moveTo>
                    <a:pt x="451901" y="1022275"/>
                  </a:moveTo>
                  <a:cubicBezTo>
                    <a:pt x="441024" y="1029267"/>
                    <a:pt x="430303" y="1036259"/>
                    <a:pt x="419892" y="1043562"/>
                  </a:cubicBezTo>
                  <a:cubicBezTo>
                    <a:pt x="425175" y="1035327"/>
                    <a:pt x="430458" y="1027092"/>
                    <a:pt x="435897" y="1019012"/>
                  </a:cubicBezTo>
                  <a:cubicBezTo>
                    <a:pt x="446307" y="1003940"/>
                    <a:pt x="459049" y="984206"/>
                    <a:pt x="475675" y="973795"/>
                  </a:cubicBezTo>
                  <a:cubicBezTo>
                    <a:pt x="470392" y="990888"/>
                    <a:pt x="460603" y="1006426"/>
                    <a:pt x="451901" y="1022275"/>
                  </a:cubicBezTo>
                  <a:close/>
                  <a:moveTo>
                    <a:pt x="479093" y="1005183"/>
                  </a:moveTo>
                  <a:cubicBezTo>
                    <a:pt x="492611" y="984362"/>
                    <a:pt x="505508" y="963385"/>
                    <a:pt x="521823" y="945050"/>
                  </a:cubicBezTo>
                  <a:cubicBezTo>
                    <a:pt x="513899" y="963696"/>
                    <a:pt x="503177" y="980943"/>
                    <a:pt x="491524" y="997414"/>
                  </a:cubicBezTo>
                  <a:cubicBezTo>
                    <a:pt x="487328" y="999900"/>
                    <a:pt x="483133" y="1002697"/>
                    <a:pt x="479093" y="1005183"/>
                  </a:cubicBezTo>
                  <a:close/>
                  <a:moveTo>
                    <a:pt x="520425" y="979234"/>
                  </a:moveTo>
                  <a:cubicBezTo>
                    <a:pt x="518094" y="980632"/>
                    <a:pt x="515919" y="982031"/>
                    <a:pt x="513743" y="983429"/>
                  </a:cubicBezTo>
                  <a:cubicBezTo>
                    <a:pt x="522756" y="969445"/>
                    <a:pt x="532079" y="955460"/>
                    <a:pt x="543888" y="944273"/>
                  </a:cubicBezTo>
                  <a:cubicBezTo>
                    <a:pt x="536740" y="956393"/>
                    <a:pt x="528505" y="967736"/>
                    <a:pt x="520425" y="979234"/>
                  </a:cubicBezTo>
                  <a:close/>
                  <a:moveTo>
                    <a:pt x="1230213" y="640810"/>
                  </a:moveTo>
                  <a:cubicBezTo>
                    <a:pt x="1189658" y="562498"/>
                    <a:pt x="1093165" y="597614"/>
                    <a:pt x="1025574" y="576793"/>
                  </a:cubicBezTo>
                  <a:cubicBezTo>
                    <a:pt x="983465" y="548358"/>
                    <a:pt x="938093" y="552087"/>
                    <a:pt x="896451" y="570111"/>
                  </a:cubicBezTo>
                  <a:cubicBezTo>
                    <a:pt x="896295" y="570111"/>
                    <a:pt x="896295" y="570111"/>
                    <a:pt x="896295" y="569956"/>
                  </a:cubicBezTo>
                  <a:cubicBezTo>
                    <a:pt x="895519" y="569956"/>
                    <a:pt x="895052" y="570267"/>
                    <a:pt x="894897" y="570577"/>
                  </a:cubicBezTo>
                  <a:cubicBezTo>
                    <a:pt x="868948" y="582076"/>
                    <a:pt x="844708" y="598857"/>
                    <a:pt x="823421" y="617192"/>
                  </a:cubicBezTo>
                  <a:cubicBezTo>
                    <a:pt x="819536" y="620300"/>
                    <a:pt x="824353" y="626049"/>
                    <a:pt x="828238" y="623252"/>
                  </a:cubicBezTo>
                  <a:cubicBezTo>
                    <a:pt x="853099" y="602897"/>
                    <a:pt x="881534" y="585650"/>
                    <a:pt x="910746" y="576948"/>
                  </a:cubicBezTo>
                  <a:cubicBezTo>
                    <a:pt x="913077" y="577570"/>
                    <a:pt x="915097" y="578036"/>
                    <a:pt x="917272" y="578657"/>
                  </a:cubicBezTo>
                  <a:cubicBezTo>
                    <a:pt x="888837" y="590311"/>
                    <a:pt x="862422" y="606315"/>
                    <a:pt x="836629" y="622320"/>
                  </a:cubicBezTo>
                  <a:cubicBezTo>
                    <a:pt x="833832" y="624029"/>
                    <a:pt x="836784" y="628691"/>
                    <a:pt x="839425" y="627137"/>
                  </a:cubicBezTo>
                  <a:cubicBezTo>
                    <a:pt x="865530" y="611288"/>
                    <a:pt x="891634" y="596837"/>
                    <a:pt x="919447" y="585183"/>
                  </a:cubicBezTo>
                  <a:cubicBezTo>
                    <a:pt x="899869" y="601188"/>
                    <a:pt x="875163" y="610822"/>
                    <a:pt x="856362" y="628224"/>
                  </a:cubicBezTo>
                  <a:cubicBezTo>
                    <a:pt x="853254" y="631177"/>
                    <a:pt x="856984" y="635838"/>
                    <a:pt x="860713" y="633507"/>
                  </a:cubicBezTo>
                  <a:cubicBezTo>
                    <a:pt x="889303" y="614706"/>
                    <a:pt x="921623" y="603208"/>
                    <a:pt x="954098" y="592797"/>
                  </a:cubicBezTo>
                  <a:cubicBezTo>
                    <a:pt x="955496" y="593419"/>
                    <a:pt x="957050" y="594196"/>
                    <a:pt x="958293" y="594817"/>
                  </a:cubicBezTo>
                  <a:cubicBezTo>
                    <a:pt x="943221" y="603052"/>
                    <a:pt x="927217" y="609734"/>
                    <a:pt x="911678" y="617037"/>
                  </a:cubicBezTo>
                  <a:cubicBezTo>
                    <a:pt x="893965" y="620921"/>
                    <a:pt x="876562" y="627137"/>
                    <a:pt x="859936" y="635838"/>
                  </a:cubicBezTo>
                  <a:cubicBezTo>
                    <a:pt x="855430" y="637858"/>
                    <a:pt x="858537" y="644850"/>
                    <a:pt x="863044" y="642830"/>
                  </a:cubicBezTo>
                  <a:cubicBezTo>
                    <a:pt x="872988" y="637237"/>
                    <a:pt x="882311" y="633041"/>
                    <a:pt x="891012" y="629934"/>
                  </a:cubicBezTo>
                  <a:cubicBezTo>
                    <a:pt x="890857" y="632731"/>
                    <a:pt x="893343" y="635683"/>
                    <a:pt x="897072" y="634440"/>
                  </a:cubicBezTo>
                  <a:cubicBezTo>
                    <a:pt x="911989" y="629778"/>
                    <a:pt x="926750" y="625272"/>
                    <a:pt x="941823" y="620766"/>
                  </a:cubicBezTo>
                  <a:cubicBezTo>
                    <a:pt x="947261" y="621077"/>
                    <a:pt x="952699" y="621698"/>
                    <a:pt x="957827" y="622786"/>
                  </a:cubicBezTo>
                  <a:cubicBezTo>
                    <a:pt x="954098" y="624806"/>
                    <a:pt x="950369" y="626981"/>
                    <a:pt x="946795" y="629157"/>
                  </a:cubicBezTo>
                  <a:cubicBezTo>
                    <a:pt x="942910" y="631643"/>
                    <a:pt x="946018" y="638169"/>
                    <a:pt x="950369" y="637392"/>
                  </a:cubicBezTo>
                  <a:cubicBezTo>
                    <a:pt x="960469" y="635217"/>
                    <a:pt x="970102" y="632109"/>
                    <a:pt x="979891" y="628691"/>
                  </a:cubicBezTo>
                  <a:cubicBezTo>
                    <a:pt x="988593" y="631798"/>
                    <a:pt x="997139" y="635372"/>
                    <a:pt x="1005840" y="639101"/>
                  </a:cubicBezTo>
                  <a:cubicBezTo>
                    <a:pt x="998693" y="640810"/>
                    <a:pt x="991856" y="643452"/>
                    <a:pt x="985796" y="647803"/>
                  </a:cubicBezTo>
                  <a:cubicBezTo>
                    <a:pt x="982222" y="650289"/>
                    <a:pt x="978959" y="653086"/>
                    <a:pt x="976162" y="656349"/>
                  </a:cubicBezTo>
                  <a:cubicBezTo>
                    <a:pt x="974764" y="658213"/>
                    <a:pt x="974298" y="659146"/>
                    <a:pt x="974919" y="661476"/>
                  </a:cubicBezTo>
                  <a:cubicBezTo>
                    <a:pt x="975385" y="663341"/>
                    <a:pt x="976007" y="664895"/>
                    <a:pt x="977094" y="666449"/>
                  </a:cubicBezTo>
                  <a:cubicBezTo>
                    <a:pt x="980668" y="672664"/>
                    <a:pt x="987194" y="676548"/>
                    <a:pt x="993876" y="678568"/>
                  </a:cubicBezTo>
                  <a:cubicBezTo>
                    <a:pt x="1002266" y="680744"/>
                    <a:pt x="1010813" y="680744"/>
                    <a:pt x="1019203" y="678879"/>
                  </a:cubicBezTo>
                  <a:cubicBezTo>
                    <a:pt x="1023709" y="677947"/>
                    <a:pt x="1022622" y="670799"/>
                    <a:pt x="1018115" y="671887"/>
                  </a:cubicBezTo>
                  <a:cubicBezTo>
                    <a:pt x="1004908" y="674839"/>
                    <a:pt x="986884" y="674062"/>
                    <a:pt x="980668" y="660078"/>
                  </a:cubicBezTo>
                  <a:cubicBezTo>
                    <a:pt x="988437" y="649823"/>
                    <a:pt x="999625" y="644073"/>
                    <a:pt x="1011589" y="641587"/>
                  </a:cubicBezTo>
                  <a:cubicBezTo>
                    <a:pt x="1019203" y="644850"/>
                    <a:pt x="1027128" y="648269"/>
                    <a:pt x="1035208" y="651532"/>
                  </a:cubicBezTo>
                  <a:cubicBezTo>
                    <a:pt x="1036140" y="652620"/>
                    <a:pt x="1037228" y="653707"/>
                    <a:pt x="1038315" y="654795"/>
                  </a:cubicBezTo>
                  <a:cubicBezTo>
                    <a:pt x="1039403" y="656038"/>
                    <a:pt x="1040646" y="655727"/>
                    <a:pt x="1041578" y="654795"/>
                  </a:cubicBezTo>
                  <a:cubicBezTo>
                    <a:pt x="1044997" y="658835"/>
                    <a:pt x="1048881" y="662409"/>
                    <a:pt x="1053387" y="663496"/>
                  </a:cubicBezTo>
                  <a:cubicBezTo>
                    <a:pt x="1055252" y="663807"/>
                    <a:pt x="1056961" y="661787"/>
                    <a:pt x="1056650" y="660233"/>
                  </a:cubicBezTo>
                  <a:cubicBezTo>
                    <a:pt x="1056650" y="659923"/>
                    <a:pt x="1056340" y="659456"/>
                    <a:pt x="1056184" y="659146"/>
                  </a:cubicBezTo>
                  <a:cubicBezTo>
                    <a:pt x="1065973" y="662098"/>
                    <a:pt x="1075918" y="664895"/>
                    <a:pt x="1086950" y="666759"/>
                  </a:cubicBezTo>
                  <a:cubicBezTo>
                    <a:pt x="1103887" y="664584"/>
                    <a:pt x="1187172" y="677947"/>
                    <a:pt x="1176606" y="654484"/>
                  </a:cubicBezTo>
                  <a:cubicBezTo>
                    <a:pt x="1169458" y="652464"/>
                    <a:pt x="1162155" y="651376"/>
                    <a:pt x="1154852" y="650755"/>
                  </a:cubicBezTo>
                  <a:cubicBezTo>
                    <a:pt x="1171789" y="649357"/>
                    <a:pt x="1187638" y="644073"/>
                    <a:pt x="1202865" y="636770"/>
                  </a:cubicBezTo>
                  <a:cubicBezTo>
                    <a:pt x="1208770" y="640344"/>
                    <a:pt x="1214519" y="644229"/>
                    <a:pt x="1220113" y="649046"/>
                  </a:cubicBezTo>
                  <a:cubicBezTo>
                    <a:pt x="1225396" y="652464"/>
                    <a:pt x="1233165" y="646870"/>
                    <a:pt x="1230213" y="640810"/>
                  </a:cubicBezTo>
                  <a:close/>
                  <a:moveTo>
                    <a:pt x="1066750" y="610355"/>
                  </a:moveTo>
                  <a:cubicBezTo>
                    <a:pt x="1076229" y="611599"/>
                    <a:pt x="1085707" y="612375"/>
                    <a:pt x="1095341" y="612842"/>
                  </a:cubicBezTo>
                  <a:cubicBezTo>
                    <a:pt x="1083532" y="614862"/>
                    <a:pt x="1071567" y="615949"/>
                    <a:pt x="1059758" y="616726"/>
                  </a:cubicBezTo>
                  <a:cubicBezTo>
                    <a:pt x="1059137" y="616260"/>
                    <a:pt x="1058826" y="615794"/>
                    <a:pt x="1058360" y="615172"/>
                  </a:cubicBezTo>
                  <a:cubicBezTo>
                    <a:pt x="1061156" y="613618"/>
                    <a:pt x="1064109" y="612220"/>
                    <a:pt x="1066750" y="610355"/>
                  </a:cubicBezTo>
                  <a:close/>
                  <a:moveTo>
                    <a:pt x="904842" y="602586"/>
                  </a:moveTo>
                  <a:cubicBezTo>
                    <a:pt x="914009" y="596992"/>
                    <a:pt x="923021" y="590622"/>
                    <a:pt x="930946" y="583319"/>
                  </a:cubicBezTo>
                  <a:cubicBezTo>
                    <a:pt x="935296" y="584873"/>
                    <a:pt x="939492" y="586582"/>
                    <a:pt x="943687" y="588291"/>
                  </a:cubicBezTo>
                  <a:cubicBezTo>
                    <a:pt x="930790" y="592642"/>
                    <a:pt x="917583" y="597303"/>
                    <a:pt x="904842" y="602586"/>
                  </a:cubicBezTo>
                  <a:close/>
                  <a:moveTo>
                    <a:pt x="950213" y="586271"/>
                  </a:moveTo>
                  <a:cubicBezTo>
                    <a:pt x="944930" y="584096"/>
                    <a:pt x="939647" y="581920"/>
                    <a:pt x="934364" y="580056"/>
                  </a:cubicBezTo>
                  <a:cubicBezTo>
                    <a:pt x="935141" y="579279"/>
                    <a:pt x="936073" y="578502"/>
                    <a:pt x="936850" y="577570"/>
                  </a:cubicBezTo>
                  <a:cubicBezTo>
                    <a:pt x="939336" y="574773"/>
                    <a:pt x="935607" y="571665"/>
                    <a:pt x="932810" y="572753"/>
                  </a:cubicBezTo>
                  <a:cubicBezTo>
                    <a:pt x="929547" y="573685"/>
                    <a:pt x="926284" y="575394"/>
                    <a:pt x="923021" y="576482"/>
                  </a:cubicBezTo>
                  <a:cubicBezTo>
                    <a:pt x="921467" y="576016"/>
                    <a:pt x="920224" y="575550"/>
                    <a:pt x="918671" y="575084"/>
                  </a:cubicBezTo>
                  <a:cubicBezTo>
                    <a:pt x="939647" y="569956"/>
                    <a:pt x="960779" y="569645"/>
                    <a:pt x="981134" y="575860"/>
                  </a:cubicBezTo>
                  <a:lnTo>
                    <a:pt x="950213" y="586271"/>
                  </a:lnTo>
                  <a:close/>
                  <a:moveTo>
                    <a:pt x="978493" y="599634"/>
                  </a:moveTo>
                  <a:cubicBezTo>
                    <a:pt x="978027" y="599323"/>
                    <a:pt x="977405" y="599012"/>
                    <a:pt x="976784" y="598702"/>
                  </a:cubicBezTo>
                  <a:cubicBezTo>
                    <a:pt x="975230" y="597769"/>
                    <a:pt x="973521" y="597148"/>
                    <a:pt x="971811" y="596371"/>
                  </a:cubicBezTo>
                  <a:cubicBezTo>
                    <a:pt x="975696" y="593885"/>
                    <a:pt x="979425" y="591243"/>
                    <a:pt x="982999" y="588602"/>
                  </a:cubicBezTo>
                  <a:cubicBezTo>
                    <a:pt x="985640" y="590933"/>
                    <a:pt x="988282" y="593263"/>
                    <a:pt x="990768" y="595905"/>
                  </a:cubicBezTo>
                  <a:cubicBezTo>
                    <a:pt x="986728" y="597148"/>
                    <a:pt x="982533" y="598391"/>
                    <a:pt x="978493" y="599634"/>
                  </a:cubicBezTo>
                  <a:close/>
                  <a:moveTo>
                    <a:pt x="997605" y="593729"/>
                  </a:moveTo>
                  <a:cubicBezTo>
                    <a:pt x="994497" y="590622"/>
                    <a:pt x="991079" y="587670"/>
                    <a:pt x="987816" y="584873"/>
                  </a:cubicBezTo>
                  <a:cubicBezTo>
                    <a:pt x="989680" y="583319"/>
                    <a:pt x="991390" y="581920"/>
                    <a:pt x="993254" y="580367"/>
                  </a:cubicBezTo>
                  <a:cubicBezTo>
                    <a:pt x="999003" y="583008"/>
                    <a:pt x="1004442" y="585960"/>
                    <a:pt x="1010036" y="589690"/>
                  </a:cubicBezTo>
                  <a:cubicBezTo>
                    <a:pt x="1005840" y="591243"/>
                    <a:pt x="1001800" y="592486"/>
                    <a:pt x="997605" y="593729"/>
                  </a:cubicBezTo>
                  <a:close/>
                  <a:moveTo>
                    <a:pt x="1022000" y="618746"/>
                  </a:moveTo>
                  <a:cubicBezTo>
                    <a:pt x="1021845" y="618591"/>
                    <a:pt x="1021689" y="618280"/>
                    <a:pt x="1021223" y="618125"/>
                  </a:cubicBezTo>
                  <a:cubicBezTo>
                    <a:pt x="1020446" y="617192"/>
                    <a:pt x="1019358" y="616105"/>
                    <a:pt x="1018426" y="615172"/>
                  </a:cubicBezTo>
                  <a:cubicBezTo>
                    <a:pt x="1026817" y="612531"/>
                    <a:pt x="1035518" y="610200"/>
                    <a:pt x="1044375" y="609268"/>
                  </a:cubicBezTo>
                  <a:cubicBezTo>
                    <a:pt x="1044841" y="610045"/>
                    <a:pt x="1045307" y="610666"/>
                    <a:pt x="1045774" y="611443"/>
                  </a:cubicBezTo>
                  <a:cubicBezTo>
                    <a:pt x="1038781" y="614240"/>
                    <a:pt x="1031478" y="616415"/>
                    <a:pt x="1023865" y="617814"/>
                  </a:cubicBezTo>
                  <a:cubicBezTo>
                    <a:pt x="1023088" y="617814"/>
                    <a:pt x="1022466" y="618280"/>
                    <a:pt x="1022000" y="618746"/>
                  </a:cubicBezTo>
                  <a:close/>
                  <a:moveTo>
                    <a:pt x="1050124" y="649978"/>
                  </a:moveTo>
                  <a:cubicBezTo>
                    <a:pt x="1050124" y="649823"/>
                    <a:pt x="1049969" y="649667"/>
                    <a:pt x="1049969" y="649667"/>
                  </a:cubicBezTo>
                  <a:cubicBezTo>
                    <a:pt x="1046550" y="646249"/>
                    <a:pt x="1043443" y="642675"/>
                    <a:pt x="1040180" y="639257"/>
                  </a:cubicBezTo>
                  <a:cubicBezTo>
                    <a:pt x="1036295" y="635061"/>
                    <a:pt x="1032411" y="630555"/>
                    <a:pt x="1028526" y="626204"/>
                  </a:cubicBezTo>
                  <a:cubicBezTo>
                    <a:pt x="1037538" y="626360"/>
                    <a:pt x="1046550" y="625894"/>
                    <a:pt x="1055563" y="625428"/>
                  </a:cubicBezTo>
                  <a:cubicBezTo>
                    <a:pt x="1056340" y="626515"/>
                    <a:pt x="1057117" y="627758"/>
                    <a:pt x="1057893" y="628846"/>
                  </a:cubicBezTo>
                  <a:cubicBezTo>
                    <a:pt x="1056495" y="631177"/>
                    <a:pt x="1056650" y="634595"/>
                    <a:pt x="1059758" y="635372"/>
                  </a:cubicBezTo>
                  <a:cubicBezTo>
                    <a:pt x="1060846" y="635683"/>
                    <a:pt x="1062244" y="635838"/>
                    <a:pt x="1063332" y="636149"/>
                  </a:cubicBezTo>
                  <a:cubicBezTo>
                    <a:pt x="1067838" y="641898"/>
                    <a:pt x="1072655" y="647492"/>
                    <a:pt x="1077627" y="652620"/>
                  </a:cubicBezTo>
                  <a:cubicBezTo>
                    <a:pt x="1068459" y="652464"/>
                    <a:pt x="1059292" y="651843"/>
                    <a:pt x="1050124" y="649978"/>
                  </a:cubicBezTo>
                  <a:close/>
                  <a:moveTo>
                    <a:pt x="1093942" y="651998"/>
                  </a:moveTo>
                  <a:cubicBezTo>
                    <a:pt x="1092233" y="652153"/>
                    <a:pt x="1090524" y="652153"/>
                    <a:pt x="1088815" y="652309"/>
                  </a:cubicBezTo>
                  <a:cubicBezTo>
                    <a:pt x="1088659" y="651376"/>
                    <a:pt x="1088504" y="650600"/>
                    <a:pt x="1087882" y="649978"/>
                  </a:cubicBezTo>
                  <a:cubicBezTo>
                    <a:pt x="1083998" y="646249"/>
                    <a:pt x="1080579" y="642209"/>
                    <a:pt x="1077161" y="638169"/>
                  </a:cubicBezTo>
                  <a:cubicBezTo>
                    <a:pt x="1089125" y="639412"/>
                    <a:pt x="1101090" y="639101"/>
                    <a:pt x="1113054" y="637858"/>
                  </a:cubicBezTo>
                  <a:cubicBezTo>
                    <a:pt x="1106684" y="639878"/>
                    <a:pt x="1100158" y="642209"/>
                    <a:pt x="1093787" y="644540"/>
                  </a:cubicBezTo>
                  <a:cubicBezTo>
                    <a:pt x="1089592" y="645938"/>
                    <a:pt x="1090835" y="650600"/>
                    <a:pt x="1093942" y="651998"/>
                  </a:cubicBezTo>
                  <a:close/>
                  <a:moveTo>
                    <a:pt x="1142111" y="643141"/>
                  </a:moveTo>
                  <a:cubicBezTo>
                    <a:pt x="1140402" y="644850"/>
                    <a:pt x="1140246" y="648113"/>
                    <a:pt x="1141800" y="649823"/>
                  </a:cubicBezTo>
                  <a:cubicBezTo>
                    <a:pt x="1129369" y="649667"/>
                    <a:pt x="1116939" y="650600"/>
                    <a:pt x="1104353" y="651687"/>
                  </a:cubicBezTo>
                  <a:cubicBezTo>
                    <a:pt x="1117716" y="649667"/>
                    <a:pt x="1130768" y="645472"/>
                    <a:pt x="1143820" y="641587"/>
                  </a:cubicBezTo>
                  <a:cubicBezTo>
                    <a:pt x="1143354" y="641898"/>
                    <a:pt x="1142577" y="642520"/>
                    <a:pt x="1142111" y="643141"/>
                  </a:cubicBezTo>
                  <a:close/>
                  <a:moveTo>
                    <a:pt x="1075762" y="629312"/>
                  </a:moveTo>
                  <a:cubicBezTo>
                    <a:pt x="1089436" y="623408"/>
                    <a:pt x="1103576" y="618902"/>
                    <a:pt x="1118493" y="617037"/>
                  </a:cubicBezTo>
                  <a:cubicBezTo>
                    <a:pt x="1120202" y="616726"/>
                    <a:pt x="1120979" y="615794"/>
                    <a:pt x="1121445" y="614706"/>
                  </a:cubicBezTo>
                  <a:cubicBezTo>
                    <a:pt x="1135274" y="615949"/>
                    <a:pt x="1149103" y="617348"/>
                    <a:pt x="1162466" y="620455"/>
                  </a:cubicBezTo>
                  <a:cubicBezTo>
                    <a:pt x="1134186" y="626204"/>
                    <a:pt x="1104353" y="633352"/>
                    <a:pt x="1075762" y="629312"/>
                  </a:cubicBezTo>
                  <a:close/>
                  <a:moveTo>
                    <a:pt x="1157338" y="641277"/>
                  </a:moveTo>
                  <a:cubicBezTo>
                    <a:pt x="1159358" y="639567"/>
                    <a:pt x="1161534" y="637703"/>
                    <a:pt x="1163554" y="635838"/>
                  </a:cubicBezTo>
                  <a:cubicBezTo>
                    <a:pt x="1165418" y="634284"/>
                    <a:pt x="1165263" y="631643"/>
                    <a:pt x="1164020" y="629934"/>
                  </a:cubicBezTo>
                  <a:cubicBezTo>
                    <a:pt x="1166040" y="629157"/>
                    <a:pt x="1168215" y="628380"/>
                    <a:pt x="1170235" y="627603"/>
                  </a:cubicBezTo>
                  <a:cubicBezTo>
                    <a:pt x="1172255" y="626981"/>
                    <a:pt x="1172721" y="625117"/>
                    <a:pt x="1172566" y="623252"/>
                  </a:cubicBezTo>
                  <a:cubicBezTo>
                    <a:pt x="1180024" y="625583"/>
                    <a:pt x="1187327" y="628380"/>
                    <a:pt x="1194475" y="631798"/>
                  </a:cubicBezTo>
                  <a:cubicBezTo>
                    <a:pt x="1182510" y="636770"/>
                    <a:pt x="1170080" y="640034"/>
                    <a:pt x="1157338" y="641277"/>
                  </a:cubicBezTo>
                  <a:close/>
                  <a:moveTo>
                    <a:pt x="774165" y="217703"/>
                  </a:moveTo>
                  <a:cubicBezTo>
                    <a:pt x="774320" y="218636"/>
                    <a:pt x="774165" y="219413"/>
                    <a:pt x="773543" y="220189"/>
                  </a:cubicBezTo>
                  <a:cubicBezTo>
                    <a:pt x="765929" y="230600"/>
                    <a:pt x="755053" y="237903"/>
                    <a:pt x="743710" y="244118"/>
                  </a:cubicBezTo>
                  <a:cubicBezTo>
                    <a:pt x="744797" y="243808"/>
                    <a:pt x="745730" y="243342"/>
                    <a:pt x="746817" y="243031"/>
                  </a:cubicBezTo>
                  <a:cubicBezTo>
                    <a:pt x="748993" y="242409"/>
                    <a:pt x="751323" y="243963"/>
                    <a:pt x="751790" y="245828"/>
                  </a:cubicBezTo>
                  <a:cubicBezTo>
                    <a:pt x="771989" y="231532"/>
                    <a:pt x="785663" y="220034"/>
                    <a:pt x="774165" y="217703"/>
                  </a:cubicBezTo>
                  <a:close/>
                  <a:moveTo>
                    <a:pt x="698338" y="285295"/>
                  </a:moveTo>
                  <a:cubicBezTo>
                    <a:pt x="693210" y="290267"/>
                    <a:pt x="687772" y="295239"/>
                    <a:pt x="682334" y="299745"/>
                  </a:cubicBezTo>
                  <a:cubicBezTo>
                    <a:pt x="681557" y="303475"/>
                    <a:pt x="681091" y="307204"/>
                    <a:pt x="681557" y="311088"/>
                  </a:cubicBezTo>
                  <a:cubicBezTo>
                    <a:pt x="680469" y="297881"/>
                    <a:pt x="707506" y="277681"/>
                    <a:pt x="733299" y="259346"/>
                  </a:cubicBezTo>
                  <a:cubicBezTo>
                    <a:pt x="720558" y="266494"/>
                    <a:pt x="707506" y="272709"/>
                    <a:pt x="694143" y="278924"/>
                  </a:cubicBezTo>
                  <a:cubicBezTo>
                    <a:pt x="698493" y="276749"/>
                    <a:pt x="701290" y="282498"/>
                    <a:pt x="698338" y="285295"/>
                  </a:cubicBezTo>
                  <a:close/>
                  <a:moveTo>
                    <a:pt x="692589" y="279390"/>
                  </a:moveTo>
                  <a:cubicBezTo>
                    <a:pt x="693210" y="279080"/>
                    <a:pt x="693677" y="278924"/>
                    <a:pt x="694143" y="278613"/>
                  </a:cubicBezTo>
                  <a:cubicBezTo>
                    <a:pt x="693677" y="278613"/>
                    <a:pt x="693055" y="278924"/>
                    <a:pt x="692589" y="279080"/>
                  </a:cubicBezTo>
                  <a:cubicBezTo>
                    <a:pt x="692744" y="279235"/>
                    <a:pt x="692589" y="279235"/>
                    <a:pt x="692589" y="279390"/>
                  </a:cubicBezTo>
                  <a:close/>
                  <a:moveTo>
                    <a:pt x="835852" y="177148"/>
                  </a:moveTo>
                  <a:cubicBezTo>
                    <a:pt x="835230" y="176838"/>
                    <a:pt x="834609" y="176527"/>
                    <a:pt x="833987" y="176372"/>
                  </a:cubicBezTo>
                  <a:cubicBezTo>
                    <a:pt x="830569" y="177459"/>
                    <a:pt x="826995" y="178547"/>
                    <a:pt x="823266" y="179635"/>
                  </a:cubicBezTo>
                  <a:cubicBezTo>
                    <a:pt x="823110" y="179635"/>
                    <a:pt x="823110" y="179790"/>
                    <a:pt x="822955" y="179790"/>
                  </a:cubicBezTo>
                  <a:cubicBezTo>
                    <a:pt x="826218" y="180878"/>
                    <a:pt x="829636" y="182431"/>
                    <a:pt x="833210" y="183985"/>
                  </a:cubicBezTo>
                  <a:cubicBezTo>
                    <a:pt x="837561" y="185695"/>
                    <a:pt x="840202" y="179168"/>
                    <a:pt x="835852" y="177148"/>
                  </a:cubicBezTo>
                  <a:close/>
                  <a:moveTo>
                    <a:pt x="733144" y="190822"/>
                  </a:moveTo>
                  <a:cubicBezTo>
                    <a:pt x="722888" y="207137"/>
                    <a:pt x="632922" y="274263"/>
                    <a:pt x="663998" y="281100"/>
                  </a:cubicBezTo>
                  <a:cubicBezTo>
                    <a:pt x="668815" y="278458"/>
                    <a:pt x="673477" y="275195"/>
                    <a:pt x="677983" y="271777"/>
                  </a:cubicBezTo>
                  <a:lnTo>
                    <a:pt x="674409" y="272243"/>
                  </a:lnTo>
                  <a:cubicBezTo>
                    <a:pt x="669281" y="273020"/>
                    <a:pt x="667261" y="265872"/>
                    <a:pt x="671923" y="263852"/>
                  </a:cubicBezTo>
                  <a:cubicBezTo>
                    <a:pt x="680158" y="260123"/>
                    <a:pt x="688394" y="256860"/>
                    <a:pt x="696940" y="253908"/>
                  </a:cubicBezTo>
                  <a:cubicBezTo>
                    <a:pt x="696940" y="253908"/>
                    <a:pt x="696940" y="253908"/>
                    <a:pt x="697095" y="253908"/>
                  </a:cubicBezTo>
                  <a:cubicBezTo>
                    <a:pt x="700513" y="250178"/>
                    <a:pt x="703776" y="246449"/>
                    <a:pt x="707195" y="242565"/>
                  </a:cubicBezTo>
                  <a:cubicBezTo>
                    <a:pt x="703466" y="243808"/>
                    <a:pt x="699581" y="244740"/>
                    <a:pt x="695697" y="245517"/>
                  </a:cubicBezTo>
                  <a:cubicBezTo>
                    <a:pt x="691035" y="246760"/>
                    <a:pt x="689170" y="239457"/>
                    <a:pt x="693366" y="237592"/>
                  </a:cubicBezTo>
                  <a:cubicBezTo>
                    <a:pt x="703000" y="233242"/>
                    <a:pt x="712322" y="229202"/>
                    <a:pt x="721956" y="225162"/>
                  </a:cubicBezTo>
                  <a:cubicBezTo>
                    <a:pt x="724598" y="221899"/>
                    <a:pt x="727395" y="218791"/>
                    <a:pt x="730036" y="215683"/>
                  </a:cubicBezTo>
                  <a:cubicBezTo>
                    <a:pt x="729415" y="213819"/>
                    <a:pt x="729881" y="211954"/>
                    <a:pt x="732211" y="211022"/>
                  </a:cubicBezTo>
                  <a:cubicBezTo>
                    <a:pt x="733299" y="210400"/>
                    <a:pt x="734698" y="209779"/>
                    <a:pt x="736096" y="209313"/>
                  </a:cubicBezTo>
                  <a:cubicBezTo>
                    <a:pt x="749148" y="195328"/>
                    <a:pt x="762977" y="183675"/>
                    <a:pt x="778982" y="178392"/>
                  </a:cubicBezTo>
                  <a:cubicBezTo>
                    <a:pt x="789081" y="172021"/>
                    <a:pt x="801667" y="169846"/>
                    <a:pt x="813943" y="169069"/>
                  </a:cubicBezTo>
                  <a:cubicBezTo>
                    <a:pt x="785352" y="162698"/>
                    <a:pt x="754742" y="169535"/>
                    <a:pt x="733144" y="190822"/>
                  </a:cubicBezTo>
                  <a:close/>
                  <a:moveTo>
                    <a:pt x="495874" y="484340"/>
                  </a:moveTo>
                  <a:cubicBezTo>
                    <a:pt x="496962" y="484495"/>
                    <a:pt x="498205" y="483252"/>
                    <a:pt x="497894" y="481854"/>
                  </a:cubicBezTo>
                  <a:cubicBezTo>
                    <a:pt x="496185" y="477192"/>
                    <a:pt x="494476" y="472686"/>
                    <a:pt x="492145" y="468336"/>
                  </a:cubicBezTo>
                  <a:cubicBezTo>
                    <a:pt x="489815" y="464140"/>
                    <a:pt x="487328" y="459790"/>
                    <a:pt x="484998" y="455439"/>
                  </a:cubicBezTo>
                  <a:cubicBezTo>
                    <a:pt x="484376" y="454507"/>
                    <a:pt x="483133" y="453730"/>
                    <a:pt x="481890" y="454351"/>
                  </a:cubicBezTo>
                  <a:cubicBezTo>
                    <a:pt x="480958" y="454662"/>
                    <a:pt x="480647" y="455594"/>
                    <a:pt x="480647" y="456682"/>
                  </a:cubicBezTo>
                  <a:cubicBezTo>
                    <a:pt x="478161" y="449534"/>
                    <a:pt x="475519" y="442231"/>
                    <a:pt x="473189" y="435084"/>
                  </a:cubicBezTo>
                  <a:cubicBezTo>
                    <a:pt x="488105" y="438502"/>
                    <a:pt x="510791" y="456060"/>
                    <a:pt x="508460" y="437570"/>
                  </a:cubicBezTo>
                  <a:cubicBezTo>
                    <a:pt x="474276" y="401210"/>
                    <a:pt x="424088" y="412553"/>
                    <a:pt x="371258" y="409135"/>
                  </a:cubicBezTo>
                  <a:cubicBezTo>
                    <a:pt x="371102" y="408824"/>
                    <a:pt x="370791" y="408513"/>
                    <a:pt x="370636" y="408358"/>
                  </a:cubicBezTo>
                  <a:cubicBezTo>
                    <a:pt x="369082" y="406338"/>
                    <a:pt x="366130" y="406959"/>
                    <a:pt x="364731" y="408669"/>
                  </a:cubicBezTo>
                  <a:cubicBezTo>
                    <a:pt x="359448" y="408203"/>
                    <a:pt x="354165" y="407426"/>
                    <a:pt x="348727" y="406493"/>
                  </a:cubicBezTo>
                  <a:cubicBezTo>
                    <a:pt x="347484" y="405716"/>
                    <a:pt x="346396" y="404940"/>
                    <a:pt x="345153" y="404163"/>
                  </a:cubicBezTo>
                  <a:cubicBezTo>
                    <a:pt x="343599" y="403386"/>
                    <a:pt x="342356" y="404007"/>
                    <a:pt x="341269" y="404940"/>
                  </a:cubicBezTo>
                  <a:cubicBezTo>
                    <a:pt x="327129" y="401987"/>
                    <a:pt x="312989" y="397015"/>
                    <a:pt x="299005" y="389090"/>
                  </a:cubicBezTo>
                  <a:cubicBezTo>
                    <a:pt x="298383" y="388469"/>
                    <a:pt x="297917" y="387537"/>
                    <a:pt x="297451" y="386760"/>
                  </a:cubicBezTo>
                  <a:cubicBezTo>
                    <a:pt x="296363" y="385361"/>
                    <a:pt x="294809" y="385206"/>
                    <a:pt x="293722" y="385672"/>
                  </a:cubicBezTo>
                  <a:cubicBezTo>
                    <a:pt x="278028" y="375883"/>
                    <a:pt x="262956" y="362054"/>
                    <a:pt x="248350" y="342631"/>
                  </a:cubicBezTo>
                  <a:cubicBezTo>
                    <a:pt x="253167" y="363918"/>
                    <a:pt x="264976" y="381787"/>
                    <a:pt x="281291" y="395927"/>
                  </a:cubicBezTo>
                  <a:cubicBezTo>
                    <a:pt x="284865" y="399190"/>
                    <a:pt x="288749" y="401987"/>
                    <a:pt x="292789" y="404784"/>
                  </a:cubicBezTo>
                  <a:cubicBezTo>
                    <a:pt x="294032" y="410223"/>
                    <a:pt x="295742" y="415661"/>
                    <a:pt x="297295" y="421099"/>
                  </a:cubicBezTo>
                  <a:cubicBezTo>
                    <a:pt x="292634" y="413019"/>
                    <a:pt x="287972" y="405095"/>
                    <a:pt x="282845" y="397170"/>
                  </a:cubicBezTo>
                  <a:cubicBezTo>
                    <a:pt x="282379" y="396393"/>
                    <a:pt x="281913" y="396083"/>
                    <a:pt x="281446" y="395772"/>
                  </a:cubicBezTo>
                  <a:cubicBezTo>
                    <a:pt x="278339" y="394373"/>
                    <a:pt x="274299" y="398569"/>
                    <a:pt x="276630" y="402143"/>
                  </a:cubicBezTo>
                  <a:cubicBezTo>
                    <a:pt x="286885" y="417681"/>
                    <a:pt x="295120" y="434618"/>
                    <a:pt x="305531" y="450156"/>
                  </a:cubicBezTo>
                  <a:cubicBezTo>
                    <a:pt x="308017" y="453885"/>
                    <a:pt x="313611" y="450622"/>
                    <a:pt x="312989" y="446737"/>
                  </a:cubicBezTo>
                  <a:cubicBezTo>
                    <a:pt x="311435" y="434462"/>
                    <a:pt x="306463" y="422964"/>
                    <a:pt x="302734" y="410999"/>
                  </a:cubicBezTo>
                  <a:cubicBezTo>
                    <a:pt x="303355" y="411310"/>
                    <a:pt x="303977" y="411776"/>
                    <a:pt x="304443" y="412087"/>
                  </a:cubicBezTo>
                  <a:cubicBezTo>
                    <a:pt x="313144" y="427625"/>
                    <a:pt x="320914" y="443630"/>
                    <a:pt x="334743" y="455750"/>
                  </a:cubicBezTo>
                  <a:cubicBezTo>
                    <a:pt x="337695" y="458080"/>
                    <a:pt x="342201" y="455128"/>
                    <a:pt x="341579" y="451554"/>
                  </a:cubicBezTo>
                  <a:cubicBezTo>
                    <a:pt x="340958" y="447359"/>
                    <a:pt x="339870" y="443474"/>
                    <a:pt x="338783" y="439590"/>
                  </a:cubicBezTo>
                  <a:cubicBezTo>
                    <a:pt x="342201" y="446582"/>
                    <a:pt x="345775" y="453419"/>
                    <a:pt x="349504" y="460256"/>
                  </a:cubicBezTo>
                  <a:cubicBezTo>
                    <a:pt x="333189" y="458236"/>
                    <a:pt x="317340" y="455594"/>
                    <a:pt x="302734" y="451244"/>
                  </a:cubicBezTo>
                  <a:cubicBezTo>
                    <a:pt x="300248" y="445339"/>
                    <a:pt x="297451" y="439590"/>
                    <a:pt x="294343" y="433996"/>
                  </a:cubicBezTo>
                  <a:cubicBezTo>
                    <a:pt x="292945" y="431510"/>
                    <a:pt x="289992" y="432131"/>
                    <a:pt x="288905" y="433841"/>
                  </a:cubicBezTo>
                  <a:cubicBezTo>
                    <a:pt x="286419" y="429645"/>
                    <a:pt x="283933" y="425761"/>
                    <a:pt x="281602" y="421410"/>
                  </a:cubicBezTo>
                  <a:cubicBezTo>
                    <a:pt x="274765" y="408513"/>
                    <a:pt x="268705" y="395306"/>
                    <a:pt x="261247" y="382720"/>
                  </a:cubicBezTo>
                  <a:cubicBezTo>
                    <a:pt x="259382" y="379457"/>
                    <a:pt x="253944" y="381787"/>
                    <a:pt x="255808" y="385051"/>
                  </a:cubicBezTo>
                  <a:cubicBezTo>
                    <a:pt x="263267" y="398103"/>
                    <a:pt x="269637" y="411621"/>
                    <a:pt x="276319" y="425295"/>
                  </a:cubicBezTo>
                  <a:cubicBezTo>
                    <a:pt x="279737" y="431976"/>
                    <a:pt x="283156" y="438813"/>
                    <a:pt x="286885" y="445494"/>
                  </a:cubicBezTo>
                  <a:cubicBezTo>
                    <a:pt x="284709" y="444562"/>
                    <a:pt x="282689" y="443785"/>
                    <a:pt x="280669" y="442853"/>
                  </a:cubicBezTo>
                  <a:cubicBezTo>
                    <a:pt x="279116" y="442076"/>
                    <a:pt x="277562" y="441454"/>
                    <a:pt x="276163" y="440522"/>
                  </a:cubicBezTo>
                  <a:cubicBezTo>
                    <a:pt x="276008" y="440522"/>
                    <a:pt x="276008" y="440522"/>
                    <a:pt x="275853" y="440367"/>
                  </a:cubicBezTo>
                  <a:cubicBezTo>
                    <a:pt x="271968" y="438502"/>
                    <a:pt x="268239" y="436327"/>
                    <a:pt x="264665" y="433841"/>
                  </a:cubicBezTo>
                  <a:cubicBezTo>
                    <a:pt x="238250" y="416749"/>
                    <a:pt x="218516" y="388780"/>
                    <a:pt x="209504" y="341077"/>
                  </a:cubicBezTo>
                  <a:cubicBezTo>
                    <a:pt x="194432" y="331599"/>
                    <a:pt x="219604" y="392820"/>
                    <a:pt x="221779" y="399967"/>
                  </a:cubicBezTo>
                  <a:cubicBezTo>
                    <a:pt x="259071" y="500966"/>
                    <a:pt x="377473" y="461654"/>
                    <a:pt x="458272" y="491022"/>
                  </a:cubicBezTo>
                  <a:cubicBezTo>
                    <a:pt x="479093" y="494751"/>
                    <a:pt x="497894" y="499568"/>
                    <a:pt x="514986" y="512620"/>
                  </a:cubicBezTo>
                  <a:cubicBezTo>
                    <a:pt x="526174" y="521787"/>
                    <a:pt x="565486" y="575550"/>
                    <a:pt x="564554" y="537326"/>
                  </a:cubicBezTo>
                  <a:cubicBezTo>
                    <a:pt x="546218" y="510600"/>
                    <a:pt x="522445" y="494440"/>
                    <a:pt x="495874" y="484340"/>
                  </a:cubicBezTo>
                  <a:close/>
                  <a:moveTo>
                    <a:pt x="360692" y="461810"/>
                  </a:moveTo>
                  <a:cubicBezTo>
                    <a:pt x="357118" y="451865"/>
                    <a:pt x="354165" y="441765"/>
                    <a:pt x="351835" y="431355"/>
                  </a:cubicBezTo>
                  <a:cubicBezTo>
                    <a:pt x="356652" y="432753"/>
                    <a:pt x="361468" y="433996"/>
                    <a:pt x="366441" y="434928"/>
                  </a:cubicBezTo>
                  <a:cubicBezTo>
                    <a:pt x="372345" y="444562"/>
                    <a:pt x="377162" y="454973"/>
                    <a:pt x="382134" y="463830"/>
                  </a:cubicBezTo>
                  <a:cubicBezTo>
                    <a:pt x="374831" y="463208"/>
                    <a:pt x="367995" y="462586"/>
                    <a:pt x="360692" y="461810"/>
                  </a:cubicBezTo>
                  <a:close/>
                  <a:moveTo>
                    <a:pt x="406840" y="466005"/>
                  </a:moveTo>
                  <a:cubicBezTo>
                    <a:pt x="405442" y="457303"/>
                    <a:pt x="402334" y="448447"/>
                    <a:pt x="400470" y="439590"/>
                  </a:cubicBezTo>
                  <a:cubicBezTo>
                    <a:pt x="400625" y="439590"/>
                    <a:pt x="400625" y="439590"/>
                    <a:pt x="400625" y="439590"/>
                  </a:cubicBezTo>
                  <a:cubicBezTo>
                    <a:pt x="406374" y="449224"/>
                    <a:pt x="411812" y="459323"/>
                    <a:pt x="419426" y="467403"/>
                  </a:cubicBezTo>
                  <a:lnTo>
                    <a:pt x="406840" y="466005"/>
                  </a:lnTo>
                  <a:close/>
                  <a:moveTo>
                    <a:pt x="431546" y="468802"/>
                  </a:moveTo>
                  <a:cubicBezTo>
                    <a:pt x="431391" y="468491"/>
                    <a:pt x="431235" y="468025"/>
                    <a:pt x="430924" y="467870"/>
                  </a:cubicBezTo>
                  <a:cubicBezTo>
                    <a:pt x="422689" y="459945"/>
                    <a:pt x="416785" y="449845"/>
                    <a:pt x="411036" y="439901"/>
                  </a:cubicBezTo>
                  <a:cubicBezTo>
                    <a:pt x="413211" y="440056"/>
                    <a:pt x="415542" y="440056"/>
                    <a:pt x="418028" y="439901"/>
                  </a:cubicBezTo>
                  <a:cubicBezTo>
                    <a:pt x="421602" y="446116"/>
                    <a:pt x="426108" y="451710"/>
                    <a:pt x="430458" y="457459"/>
                  </a:cubicBezTo>
                  <a:cubicBezTo>
                    <a:pt x="433411" y="461343"/>
                    <a:pt x="436052" y="465539"/>
                    <a:pt x="438383" y="469889"/>
                  </a:cubicBezTo>
                  <a:cubicBezTo>
                    <a:pt x="436052" y="469579"/>
                    <a:pt x="433721" y="469268"/>
                    <a:pt x="431546" y="468802"/>
                  </a:cubicBezTo>
                  <a:close/>
                  <a:moveTo>
                    <a:pt x="447550" y="471443"/>
                  </a:moveTo>
                  <a:cubicBezTo>
                    <a:pt x="443200" y="459168"/>
                    <a:pt x="433100" y="450311"/>
                    <a:pt x="425952" y="440056"/>
                  </a:cubicBezTo>
                  <a:cubicBezTo>
                    <a:pt x="429526" y="439745"/>
                    <a:pt x="433100" y="439434"/>
                    <a:pt x="436674" y="439124"/>
                  </a:cubicBezTo>
                  <a:cubicBezTo>
                    <a:pt x="442578" y="449690"/>
                    <a:pt x="448172" y="460256"/>
                    <a:pt x="452989" y="471443"/>
                  </a:cubicBezTo>
                  <a:cubicBezTo>
                    <a:pt x="453300" y="472065"/>
                    <a:pt x="453455" y="472376"/>
                    <a:pt x="453766" y="472531"/>
                  </a:cubicBezTo>
                  <a:cubicBezTo>
                    <a:pt x="451590" y="472220"/>
                    <a:pt x="449726" y="471754"/>
                    <a:pt x="447550" y="471443"/>
                  </a:cubicBezTo>
                  <a:close/>
                  <a:moveTo>
                    <a:pt x="458272" y="473463"/>
                  </a:moveTo>
                  <a:cubicBezTo>
                    <a:pt x="460136" y="472686"/>
                    <a:pt x="461535" y="470666"/>
                    <a:pt x="460447" y="468025"/>
                  </a:cubicBezTo>
                  <a:cubicBezTo>
                    <a:pt x="455941" y="457925"/>
                    <a:pt x="450813" y="448136"/>
                    <a:pt x="445375" y="438502"/>
                  </a:cubicBezTo>
                  <a:cubicBezTo>
                    <a:pt x="451746" y="437725"/>
                    <a:pt x="457961" y="436793"/>
                    <a:pt x="463866" y="435395"/>
                  </a:cubicBezTo>
                  <a:cubicBezTo>
                    <a:pt x="466818" y="444407"/>
                    <a:pt x="469770" y="453419"/>
                    <a:pt x="473033" y="462276"/>
                  </a:cubicBezTo>
                  <a:cubicBezTo>
                    <a:pt x="473810" y="464606"/>
                    <a:pt x="477073" y="465539"/>
                    <a:pt x="479093" y="464606"/>
                  </a:cubicBezTo>
                  <a:cubicBezTo>
                    <a:pt x="481424" y="463519"/>
                    <a:pt x="482201" y="461033"/>
                    <a:pt x="481424" y="458547"/>
                  </a:cubicBezTo>
                  <a:cubicBezTo>
                    <a:pt x="483444" y="462586"/>
                    <a:pt x="485619" y="466471"/>
                    <a:pt x="487484" y="470666"/>
                  </a:cubicBezTo>
                  <a:cubicBezTo>
                    <a:pt x="489659" y="475017"/>
                    <a:pt x="492301" y="479368"/>
                    <a:pt x="494942" y="483719"/>
                  </a:cubicBezTo>
                  <a:cubicBezTo>
                    <a:pt x="495098" y="483874"/>
                    <a:pt x="495098" y="484185"/>
                    <a:pt x="495253" y="484185"/>
                  </a:cubicBezTo>
                  <a:cubicBezTo>
                    <a:pt x="483599" y="479368"/>
                    <a:pt x="471013" y="475949"/>
                    <a:pt x="458272" y="473463"/>
                  </a:cubicBezTo>
                  <a:close/>
                  <a:moveTo>
                    <a:pt x="1473542" y="257015"/>
                  </a:moveTo>
                  <a:cubicBezTo>
                    <a:pt x="1470590" y="259346"/>
                    <a:pt x="1467637" y="261521"/>
                    <a:pt x="1464685" y="263697"/>
                  </a:cubicBezTo>
                  <a:cubicBezTo>
                    <a:pt x="1458004" y="264629"/>
                    <a:pt x="1451167" y="264007"/>
                    <a:pt x="1444485" y="262454"/>
                  </a:cubicBezTo>
                  <a:cubicBezTo>
                    <a:pt x="1443709" y="261677"/>
                    <a:pt x="1442465" y="261366"/>
                    <a:pt x="1441222" y="261677"/>
                  </a:cubicBezTo>
                  <a:cubicBezTo>
                    <a:pt x="1437493" y="260744"/>
                    <a:pt x="1433764" y="259501"/>
                    <a:pt x="1430501" y="258258"/>
                  </a:cubicBezTo>
                  <a:cubicBezTo>
                    <a:pt x="1415429" y="252664"/>
                    <a:pt x="1400357" y="245206"/>
                    <a:pt x="1388392" y="234485"/>
                  </a:cubicBezTo>
                  <a:cubicBezTo>
                    <a:pt x="1386994" y="233086"/>
                    <a:pt x="1385129" y="235572"/>
                    <a:pt x="1386528" y="236971"/>
                  </a:cubicBezTo>
                  <a:cubicBezTo>
                    <a:pt x="1399114" y="248625"/>
                    <a:pt x="1415118" y="257637"/>
                    <a:pt x="1431122" y="264007"/>
                  </a:cubicBezTo>
                  <a:cubicBezTo>
                    <a:pt x="1432521" y="264629"/>
                    <a:pt x="1433919" y="265250"/>
                    <a:pt x="1435629" y="265872"/>
                  </a:cubicBezTo>
                  <a:cubicBezTo>
                    <a:pt x="1429879" y="270844"/>
                    <a:pt x="1424441" y="275817"/>
                    <a:pt x="1418692" y="280944"/>
                  </a:cubicBezTo>
                  <a:cubicBezTo>
                    <a:pt x="1415429" y="279546"/>
                    <a:pt x="1412321" y="277992"/>
                    <a:pt x="1409214" y="276438"/>
                  </a:cubicBezTo>
                  <a:cubicBezTo>
                    <a:pt x="1408592" y="276127"/>
                    <a:pt x="1407660" y="275661"/>
                    <a:pt x="1407038" y="275195"/>
                  </a:cubicBezTo>
                  <a:cubicBezTo>
                    <a:pt x="1408126" y="274418"/>
                    <a:pt x="1409058" y="273486"/>
                    <a:pt x="1410301" y="272553"/>
                  </a:cubicBezTo>
                  <a:cubicBezTo>
                    <a:pt x="1412943" y="270223"/>
                    <a:pt x="1409524" y="266027"/>
                    <a:pt x="1406883" y="268358"/>
                  </a:cubicBezTo>
                  <a:cubicBezTo>
                    <a:pt x="1405329" y="269757"/>
                    <a:pt x="1403931" y="271155"/>
                    <a:pt x="1402221" y="272553"/>
                  </a:cubicBezTo>
                  <a:cubicBezTo>
                    <a:pt x="1387460" y="264163"/>
                    <a:pt x="1373786" y="254063"/>
                    <a:pt x="1359025" y="245206"/>
                  </a:cubicBezTo>
                  <a:cubicBezTo>
                    <a:pt x="1357005" y="243963"/>
                    <a:pt x="1354519" y="247226"/>
                    <a:pt x="1356694" y="248469"/>
                  </a:cubicBezTo>
                  <a:cubicBezTo>
                    <a:pt x="1370989" y="257326"/>
                    <a:pt x="1384197" y="267270"/>
                    <a:pt x="1398337" y="276127"/>
                  </a:cubicBezTo>
                  <a:cubicBezTo>
                    <a:pt x="1394297" y="279701"/>
                    <a:pt x="1390412" y="283119"/>
                    <a:pt x="1386528" y="286693"/>
                  </a:cubicBezTo>
                  <a:cubicBezTo>
                    <a:pt x="1382488" y="284518"/>
                    <a:pt x="1378603" y="282187"/>
                    <a:pt x="1375029" y="280012"/>
                  </a:cubicBezTo>
                  <a:cubicBezTo>
                    <a:pt x="1375651" y="277370"/>
                    <a:pt x="1372699" y="274729"/>
                    <a:pt x="1370368" y="276749"/>
                  </a:cubicBezTo>
                  <a:cubicBezTo>
                    <a:pt x="1370368" y="276749"/>
                    <a:pt x="1370213" y="276749"/>
                    <a:pt x="1370213" y="276904"/>
                  </a:cubicBezTo>
                  <a:cubicBezTo>
                    <a:pt x="1369280" y="276438"/>
                    <a:pt x="1368659" y="275972"/>
                    <a:pt x="1367882" y="275506"/>
                  </a:cubicBezTo>
                  <a:cubicBezTo>
                    <a:pt x="1364619" y="273330"/>
                    <a:pt x="1361200" y="271155"/>
                    <a:pt x="1357937" y="268824"/>
                  </a:cubicBezTo>
                  <a:cubicBezTo>
                    <a:pt x="1357627" y="267270"/>
                    <a:pt x="1356073" y="266027"/>
                    <a:pt x="1354364" y="266338"/>
                  </a:cubicBezTo>
                  <a:cubicBezTo>
                    <a:pt x="1336184" y="253908"/>
                    <a:pt x="1319092" y="240078"/>
                    <a:pt x="1300446" y="228425"/>
                  </a:cubicBezTo>
                  <a:cubicBezTo>
                    <a:pt x="1297493" y="226716"/>
                    <a:pt x="1294386" y="230911"/>
                    <a:pt x="1297338" y="232775"/>
                  </a:cubicBezTo>
                  <a:cubicBezTo>
                    <a:pt x="1315362" y="243963"/>
                    <a:pt x="1331988" y="257481"/>
                    <a:pt x="1349080" y="270067"/>
                  </a:cubicBezTo>
                  <a:cubicBezTo>
                    <a:pt x="1341467" y="276127"/>
                    <a:pt x="1334164" y="282187"/>
                    <a:pt x="1326705" y="288558"/>
                  </a:cubicBezTo>
                  <a:cubicBezTo>
                    <a:pt x="1321733" y="284673"/>
                    <a:pt x="1316916" y="280633"/>
                    <a:pt x="1312099" y="276438"/>
                  </a:cubicBezTo>
                  <a:cubicBezTo>
                    <a:pt x="1312255" y="274573"/>
                    <a:pt x="1310390" y="272864"/>
                    <a:pt x="1308215" y="273020"/>
                  </a:cubicBezTo>
                  <a:cubicBezTo>
                    <a:pt x="1294075" y="260589"/>
                    <a:pt x="1280246" y="247381"/>
                    <a:pt x="1266572" y="234174"/>
                  </a:cubicBezTo>
                  <a:cubicBezTo>
                    <a:pt x="1264708" y="232309"/>
                    <a:pt x="1261134" y="234951"/>
                    <a:pt x="1263309" y="236971"/>
                  </a:cubicBezTo>
                  <a:cubicBezTo>
                    <a:pt x="1276672" y="250023"/>
                    <a:pt x="1289880" y="263075"/>
                    <a:pt x="1303864" y="275661"/>
                  </a:cubicBezTo>
                  <a:cubicBezTo>
                    <a:pt x="1299047" y="279080"/>
                    <a:pt x="1294541" y="282653"/>
                    <a:pt x="1289724" y="286072"/>
                  </a:cubicBezTo>
                  <a:cubicBezTo>
                    <a:pt x="1286461" y="283586"/>
                    <a:pt x="1283354" y="281100"/>
                    <a:pt x="1280091" y="278613"/>
                  </a:cubicBezTo>
                  <a:cubicBezTo>
                    <a:pt x="1280868" y="277992"/>
                    <a:pt x="1281800" y="277370"/>
                    <a:pt x="1282577" y="276749"/>
                  </a:cubicBezTo>
                  <a:cubicBezTo>
                    <a:pt x="1286461" y="274107"/>
                    <a:pt x="1281800" y="268358"/>
                    <a:pt x="1277915" y="271155"/>
                  </a:cubicBezTo>
                  <a:cubicBezTo>
                    <a:pt x="1276672" y="271932"/>
                    <a:pt x="1275429" y="273020"/>
                    <a:pt x="1274031" y="273952"/>
                  </a:cubicBezTo>
                  <a:cubicBezTo>
                    <a:pt x="1270301" y="271000"/>
                    <a:pt x="1266417" y="268358"/>
                    <a:pt x="1262843" y="265250"/>
                  </a:cubicBezTo>
                  <a:cubicBezTo>
                    <a:pt x="1264242" y="264784"/>
                    <a:pt x="1265640" y="264163"/>
                    <a:pt x="1267038" y="263697"/>
                  </a:cubicBezTo>
                  <a:cubicBezTo>
                    <a:pt x="1270768" y="262454"/>
                    <a:pt x="1269058" y="255927"/>
                    <a:pt x="1265019" y="257015"/>
                  </a:cubicBezTo>
                  <a:cubicBezTo>
                    <a:pt x="1262066" y="257792"/>
                    <a:pt x="1258959" y="258880"/>
                    <a:pt x="1256162" y="259967"/>
                  </a:cubicBezTo>
                  <a:cubicBezTo>
                    <a:pt x="1246373" y="252043"/>
                    <a:pt x="1236273" y="243963"/>
                    <a:pt x="1225862" y="236660"/>
                  </a:cubicBezTo>
                  <a:cubicBezTo>
                    <a:pt x="1223531" y="234951"/>
                    <a:pt x="1220890" y="238680"/>
                    <a:pt x="1223065" y="240389"/>
                  </a:cubicBezTo>
                  <a:cubicBezTo>
                    <a:pt x="1232854" y="247381"/>
                    <a:pt x="1241866" y="254840"/>
                    <a:pt x="1251189" y="262143"/>
                  </a:cubicBezTo>
                  <a:cubicBezTo>
                    <a:pt x="1245906" y="264629"/>
                    <a:pt x="1240934" y="267426"/>
                    <a:pt x="1236117" y="270533"/>
                  </a:cubicBezTo>
                  <a:cubicBezTo>
                    <a:pt x="1232544" y="267581"/>
                    <a:pt x="1229125" y="264784"/>
                    <a:pt x="1225707" y="261987"/>
                  </a:cubicBezTo>
                  <a:cubicBezTo>
                    <a:pt x="1226794" y="261366"/>
                    <a:pt x="1228193" y="260434"/>
                    <a:pt x="1229436" y="259657"/>
                  </a:cubicBezTo>
                  <a:cubicBezTo>
                    <a:pt x="1233165" y="257171"/>
                    <a:pt x="1228814" y="251888"/>
                    <a:pt x="1225085" y="254218"/>
                  </a:cubicBezTo>
                  <a:cubicBezTo>
                    <a:pt x="1223376" y="255306"/>
                    <a:pt x="1221822" y="256238"/>
                    <a:pt x="1220268" y="257326"/>
                  </a:cubicBezTo>
                  <a:cubicBezTo>
                    <a:pt x="1211411" y="249868"/>
                    <a:pt x="1202865" y="242254"/>
                    <a:pt x="1194319" y="234485"/>
                  </a:cubicBezTo>
                  <a:cubicBezTo>
                    <a:pt x="1192455" y="232775"/>
                    <a:pt x="1190590" y="230911"/>
                    <a:pt x="1188726" y="229202"/>
                  </a:cubicBezTo>
                  <a:cubicBezTo>
                    <a:pt x="1188881" y="229202"/>
                    <a:pt x="1189192" y="229046"/>
                    <a:pt x="1189503" y="228891"/>
                  </a:cubicBezTo>
                  <a:cubicBezTo>
                    <a:pt x="1194319" y="227182"/>
                    <a:pt x="1191056" y="220345"/>
                    <a:pt x="1186239" y="221899"/>
                  </a:cubicBezTo>
                  <a:cubicBezTo>
                    <a:pt x="1184841" y="222209"/>
                    <a:pt x="1183753" y="222986"/>
                    <a:pt x="1182355" y="223453"/>
                  </a:cubicBezTo>
                  <a:cubicBezTo>
                    <a:pt x="1178937" y="220189"/>
                    <a:pt x="1175363" y="216926"/>
                    <a:pt x="1171634" y="214130"/>
                  </a:cubicBezTo>
                  <a:cubicBezTo>
                    <a:pt x="1169769" y="212731"/>
                    <a:pt x="1167904" y="215528"/>
                    <a:pt x="1169613" y="216926"/>
                  </a:cubicBezTo>
                  <a:cubicBezTo>
                    <a:pt x="1172877" y="219413"/>
                    <a:pt x="1175674" y="222365"/>
                    <a:pt x="1178781" y="225006"/>
                  </a:cubicBezTo>
                  <a:cubicBezTo>
                    <a:pt x="1175363" y="226405"/>
                    <a:pt x="1172100" y="228269"/>
                    <a:pt x="1168837" y="230134"/>
                  </a:cubicBezTo>
                  <a:cubicBezTo>
                    <a:pt x="1164641" y="224696"/>
                    <a:pt x="1160446" y="219102"/>
                    <a:pt x="1156251" y="213819"/>
                  </a:cubicBezTo>
                  <a:cubicBezTo>
                    <a:pt x="1154852" y="212110"/>
                    <a:pt x="1152366" y="214130"/>
                    <a:pt x="1153609" y="215839"/>
                  </a:cubicBezTo>
                  <a:cubicBezTo>
                    <a:pt x="1157960" y="221122"/>
                    <a:pt x="1162000" y="226560"/>
                    <a:pt x="1166195" y="231843"/>
                  </a:cubicBezTo>
                  <a:cubicBezTo>
                    <a:pt x="1159980" y="236039"/>
                    <a:pt x="1154075" y="241011"/>
                    <a:pt x="1148792" y="246294"/>
                  </a:cubicBezTo>
                  <a:cubicBezTo>
                    <a:pt x="1131545" y="222831"/>
                    <a:pt x="1117405" y="197348"/>
                    <a:pt x="1102799" y="172176"/>
                  </a:cubicBezTo>
                  <a:cubicBezTo>
                    <a:pt x="1101867" y="170622"/>
                    <a:pt x="1099225" y="171710"/>
                    <a:pt x="1100158" y="173419"/>
                  </a:cubicBezTo>
                  <a:cubicBezTo>
                    <a:pt x="1114763" y="199057"/>
                    <a:pt x="1128437" y="225317"/>
                    <a:pt x="1145218" y="249868"/>
                  </a:cubicBezTo>
                  <a:cubicBezTo>
                    <a:pt x="1140557" y="254684"/>
                    <a:pt x="1136206" y="259812"/>
                    <a:pt x="1131856" y="264784"/>
                  </a:cubicBezTo>
                  <a:cubicBezTo>
                    <a:pt x="1122533" y="255306"/>
                    <a:pt x="1114919" y="244118"/>
                    <a:pt x="1108393" y="232775"/>
                  </a:cubicBezTo>
                  <a:cubicBezTo>
                    <a:pt x="1093321" y="205894"/>
                    <a:pt x="1083065" y="176372"/>
                    <a:pt x="1068304" y="149335"/>
                  </a:cubicBezTo>
                  <a:cubicBezTo>
                    <a:pt x="1067216" y="147470"/>
                    <a:pt x="1064109" y="148713"/>
                    <a:pt x="1065196" y="150733"/>
                  </a:cubicBezTo>
                  <a:cubicBezTo>
                    <a:pt x="1081201" y="180256"/>
                    <a:pt x="1090524" y="212731"/>
                    <a:pt x="1107616" y="241632"/>
                  </a:cubicBezTo>
                  <a:cubicBezTo>
                    <a:pt x="1113365" y="251421"/>
                    <a:pt x="1120202" y="261055"/>
                    <a:pt x="1128126" y="269290"/>
                  </a:cubicBezTo>
                  <a:lnTo>
                    <a:pt x="1125329" y="272553"/>
                  </a:lnTo>
                  <a:cubicBezTo>
                    <a:pt x="1127350" y="273952"/>
                    <a:pt x="1129214" y="275195"/>
                    <a:pt x="1131079" y="276438"/>
                  </a:cubicBezTo>
                  <a:cubicBezTo>
                    <a:pt x="1131700" y="275661"/>
                    <a:pt x="1132632" y="274729"/>
                    <a:pt x="1133254" y="274107"/>
                  </a:cubicBezTo>
                  <a:cubicBezTo>
                    <a:pt x="1137449" y="277836"/>
                    <a:pt x="1141955" y="281100"/>
                    <a:pt x="1146772" y="283896"/>
                  </a:cubicBezTo>
                  <a:cubicBezTo>
                    <a:pt x="1146151" y="284363"/>
                    <a:pt x="1145840" y="284829"/>
                    <a:pt x="1145218" y="285295"/>
                  </a:cubicBezTo>
                  <a:cubicBezTo>
                    <a:pt x="1146928" y="286383"/>
                    <a:pt x="1148637" y="287470"/>
                    <a:pt x="1150346" y="288247"/>
                  </a:cubicBezTo>
                  <a:cubicBezTo>
                    <a:pt x="1150968" y="287626"/>
                    <a:pt x="1151434" y="287315"/>
                    <a:pt x="1152055" y="286693"/>
                  </a:cubicBezTo>
                  <a:cubicBezTo>
                    <a:pt x="1157494" y="289179"/>
                    <a:pt x="1163398" y="290733"/>
                    <a:pt x="1169613" y="291510"/>
                  </a:cubicBezTo>
                  <a:cubicBezTo>
                    <a:pt x="1167594" y="292753"/>
                    <a:pt x="1165729" y="293996"/>
                    <a:pt x="1163709" y="295084"/>
                  </a:cubicBezTo>
                  <a:cubicBezTo>
                    <a:pt x="1165884" y="296327"/>
                    <a:pt x="1168371" y="297415"/>
                    <a:pt x="1170701" y="298502"/>
                  </a:cubicBezTo>
                  <a:lnTo>
                    <a:pt x="1181423" y="291666"/>
                  </a:lnTo>
                  <a:cubicBezTo>
                    <a:pt x="1185463" y="295084"/>
                    <a:pt x="1189658" y="298347"/>
                    <a:pt x="1194009" y="301299"/>
                  </a:cubicBezTo>
                  <a:cubicBezTo>
                    <a:pt x="1192766" y="302076"/>
                    <a:pt x="1191523" y="303164"/>
                    <a:pt x="1189969" y="303941"/>
                  </a:cubicBezTo>
                  <a:cubicBezTo>
                    <a:pt x="1189036" y="304562"/>
                    <a:pt x="1188570" y="305339"/>
                    <a:pt x="1188570" y="306271"/>
                  </a:cubicBezTo>
                  <a:cubicBezTo>
                    <a:pt x="1190279" y="306893"/>
                    <a:pt x="1192144" y="307670"/>
                    <a:pt x="1193853" y="308291"/>
                  </a:cubicBezTo>
                  <a:cubicBezTo>
                    <a:pt x="1195718" y="307204"/>
                    <a:pt x="1197582" y="305961"/>
                    <a:pt x="1199292" y="304718"/>
                  </a:cubicBezTo>
                  <a:cubicBezTo>
                    <a:pt x="1205662" y="308602"/>
                    <a:pt x="1212499" y="311865"/>
                    <a:pt x="1219491" y="313885"/>
                  </a:cubicBezTo>
                  <a:cubicBezTo>
                    <a:pt x="1218559" y="314662"/>
                    <a:pt x="1217627" y="315284"/>
                    <a:pt x="1216695" y="316061"/>
                  </a:cubicBezTo>
                  <a:cubicBezTo>
                    <a:pt x="1219336" y="316838"/>
                    <a:pt x="1222133" y="317770"/>
                    <a:pt x="1224774" y="318547"/>
                  </a:cubicBezTo>
                  <a:cubicBezTo>
                    <a:pt x="1225862" y="317614"/>
                    <a:pt x="1226950" y="316838"/>
                    <a:pt x="1228193" y="316061"/>
                  </a:cubicBezTo>
                  <a:cubicBezTo>
                    <a:pt x="1231767" y="316838"/>
                    <a:pt x="1235496" y="317148"/>
                    <a:pt x="1239225" y="316993"/>
                  </a:cubicBezTo>
                  <a:cubicBezTo>
                    <a:pt x="1241400" y="316993"/>
                    <a:pt x="1242954" y="313574"/>
                    <a:pt x="1240313" y="312953"/>
                  </a:cubicBezTo>
                  <a:cubicBezTo>
                    <a:pt x="1238293" y="312331"/>
                    <a:pt x="1236739" y="311710"/>
                    <a:pt x="1234874" y="311088"/>
                  </a:cubicBezTo>
                  <a:cubicBezTo>
                    <a:pt x="1235496" y="310622"/>
                    <a:pt x="1236117" y="310156"/>
                    <a:pt x="1236894" y="309690"/>
                  </a:cubicBezTo>
                  <a:cubicBezTo>
                    <a:pt x="1240623" y="312642"/>
                    <a:pt x="1244663" y="315284"/>
                    <a:pt x="1248703" y="317770"/>
                  </a:cubicBezTo>
                  <a:cubicBezTo>
                    <a:pt x="1246683" y="319479"/>
                    <a:pt x="1244353" y="321188"/>
                    <a:pt x="1242177" y="322897"/>
                  </a:cubicBezTo>
                  <a:cubicBezTo>
                    <a:pt x="1244819" y="323519"/>
                    <a:pt x="1247150" y="323985"/>
                    <a:pt x="1249636" y="324607"/>
                  </a:cubicBezTo>
                  <a:cubicBezTo>
                    <a:pt x="1251189" y="323364"/>
                    <a:pt x="1252588" y="322276"/>
                    <a:pt x="1254142" y="321033"/>
                  </a:cubicBezTo>
                  <a:cubicBezTo>
                    <a:pt x="1254763" y="321344"/>
                    <a:pt x="1255385" y="321810"/>
                    <a:pt x="1256006" y="321965"/>
                  </a:cubicBezTo>
                  <a:cubicBezTo>
                    <a:pt x="1263620" y="326005"/>
                    <a:pt x="1272477" y="328336"/>
                    <a:pt x="1281023" y="326782"/>
                  </a:cubicBezTo>
                  <a:cubicBezTo>
                    <a:pt x="1280091" y="327559"/>
                    <a:pt x="1278848" y="328336"/>
                    <a:pt x="1277915" y="329113"/>
                  </a:cubicBezTo>
                  <a:cubicBezTo>
                    <a:pt x="1280091" y="329424"/>
                    <a:pt x="1282266" y="329734"/>
                    <a:pt x="1284441" y="329890"/>
                  </a:cubicBezTo>
                  <a:cubicBezTo>
                    <a:pt x="1289103" y="326471"/>
                    <a:pt x="1293609" y="323053"/>
                    <a:pt x="1298270" y="319324"/>
                  </a:cubicBezTo>
                  <a:cubicBezTo>
                    <a:pt x="1300601" y="320411"/>
                    <a:pt x="1302932" y="321654"/>
                    <a:pt x="1305263" y="322431"/>
                  </a:cubicBezTo>
                  <a:cubicBezTo>
                    <a:pt x="1307438" y="323208"/>
                    <a:pt x="1309769" y="324141"/>
                    <a:pt x="1312255" y="324607"/>
                  </a:cubicBezTo>
                  <a:cubicBezTo>
                    <a:pt x="1309769" y="326782"/>
                    <a:pt x="1307127" y="328957"/>
                    <a:pt x="1304641" y="331288"/>
                  </a:cubicBezTo>
                  <a:cubicBezTo>
                    <a:pt x="1306816" y="331599"/>
                    <a:pt x="1309303" y="331599"/>
                    <a:pt x="1311633" y="331599"/>
                  </a:cubicBezTo>
                  <a:cubicBezTo>
                    <a:pt x="1313964" y="329579"/>
                    <a:pt x="1316295" y="327559"/>
                    <a:pt x="1318781" y="325694"/>
                  </a:cubicBezTo>
                  <a:cubicBezTo>
                    <a:pt x="1324996" y="326316"/>
                    <a:pt x="1331056" y="325228"/>
                    <a:pt x="1336028" y="320877"/>
                  </a:cubicBezTo>
                  <a:cubicBezTo>
                    <a:pt x="1338981" y="322121"/>
                    <a:pt x="1342244" y="323674"/>
                    <a:pt x="1345662" y="324917"/>
                  </a:cubicBezTo>
                  <a:cubicBezTo>
                    <a:pt x="1343487" y="326937"/>
                    <a:pt x="1341156" y="329268"/>
                    <a:pt x="1338981" y="331288"/>
                  </a:cubicBezTo>
                  <a:cubicBezTo>
                    <a:pt x="1340845" y="331288"/>
                    <a:pt x="1342710" y="331133"/>
                    <a:pt x="1344419" y="331133"/>
                  </a:cubicBezTo>
                  <a:cubicBezTo>
                    <a:pt x="1346128" y="329424"/>
                    <a:pt x="1347837" y="327714"/>
                    <a:pt x="1349702" y="326316"/>
                  </a:cubicBezTo>
                  <a:cubicBezTo>
                    <a:pt x="1353276" y="327714"/>
                    <a:pt x="1357005" y="328647"/>
                    <a:pt x="1360579" y="329579"/>
                  </a:cubicBezTo>
                  <a:cubicBezTo>
                    <a:pt x="1370057" y="328491"/>
                    <a:pt x="1379380" y="326782"/>
                    <a:pt x="1388392" y="324607"/>
                  </a:cubicBezTo>
                  <a:cubicBezTo>
                    <a:pt x="1388237" y="324607"/>
                    <a:pt x="1388237" y="324451"/>
                    <a:pt x="1388082" y="324451"/>
                  </a:cubicBezTo>
                  <a:cubicBezTo>
                    <a:pt x="1386061" y="324141"/>
                    <a:pt x="1384508" y="323208"/>
                    <a:pt x="1382954" y="322742"/>
                  </a:cubicBezTo>
                  <a:cubicBezTo>
                    <a:pt x="1390101" y="316216"/>
                    <a:pt x="1397249" y="309535"/>
                    <a:pt x="1404552" y="303008"/>
                  </a:cubicBezTo>
                  <a:cubicBezTo>
                    <a:pt x="1402221" y="301921"/>
                    <a:pt x="1400046" y="300989"/>
                    <a:pt x="1397715" y="300056"/>
                  </a:cubicBezTo>
                  <a:cubicBezTo>
                    <a:pt x="1390412" y="306582"/>
                    <a:pt x="1383109" y="313264"/>
                    <a:pt x="1375962" y="320101"/>
                  </a:cubicBezTo>
                  <a:cubicBezTo>
                    <a:pt x="1371766" y="318081"/>
                    <a:pt x="1367416" y="316061"/>
                    <a:pt x="1363376" y="313730"/>
                  </a:cubicBezTo>
                  <a:cubicBezTo>
                    <a:pt x="1370679" y="307048"/>
                    <a:pt x="1377982" y="300522"/>
                    <a:pt x="1385440" y="293996"/>
                  </a:cubicBezTo>
                  <a:cubicBezTo>
                    <a:pt x="1387305" y="292287"/>
                    <a:pt x="1389169" y="290578"/>
                    <a:pt x="1391189" y="289024"/>
                  </a:cubicBezTo>
                  <a:cubicBezTo>
                    <a:pt x="1395074" y="285606"/>
                    <a:pt x="1399114" y="282187"/>
                    <a:pt x="1402998" y="278924"/>
                  </a:cubicBezTo>
                  <a:cubicBezTo>
                    <a:pt x="1405484" y="280323"/>
                    <a:pt x="1407815" y="281721"/>
                    <a:pt x="1410457" y="283119"/>
                  </a:cubicBezTo>
                  <a:cubicBezTo>
                    <a:pt x="1411700" y="283896"/>
                    <a:pt x="1413098" y="284518"/>
                    <a:pt x="1414186" y="284984"/>
                  </a:cubicBezTo>
                  <a:cubicBezTo>
                    <a:pt x="1410612" y="288247"/>
                    <a:pt x="1407038" y="291355"/>
                    <a:pt x="1403620" y="294773"/>
                  </a:cubicBezTo>
                  <a:cubicBezTo>
                    <a:pt x="1406106" y="295861"/>
                    <a:pt x="1408592" y="296638"/>
                    <a:pt x="1411234" y="297415"/>
                  </a:cubicBezTo>
                  <a:cubicBezTo>
                    <a:pt x="1414497" y="294462"/>
                    <a:pt x="1418070" y="291510"/>
                    <a:pt x="1421489" y="288402"/>
                  </a:cubicBezTo>
                  <a:cubicBezTo>
                    <a:pt x="1423819" y="289490"/>
                    <a:pt x="1426306" y="290422"/>
                    <a:pt x="1428792" y="291355"/>
                  </a:cubicBezTo>
                  <a:cubicBezTo>
                    <a:pt x="1426772" y="292909"/>
                    <a:pt x="1424907" y="294462"/>
                    <a:pt x="1423043" y="296172"/>
                  </a:cubicBezTo>
                  <a:cubicBezTo>
                    <a:pt x="1421800" y="297259"/>
                    <a:pt x="1421489" y="298813"/>
                    <a:pt x="1422110" y="300056"/>
                  </a:cubicBezTo>
                  <a:cubicBezTo>
                    <a:pt x="1424441" y="300678"/>
                    <a:pt x="1426927" y="300833"/>
                    <a:pt x="1429258" y="300989"/>
                  </a:cubicBezTo>
                  <a:cubicBezTo>
                    <a:pt x="1432055" y="298502"/>
                    <a:pt x="1434696" y="296172"/>
                    <a:pt x="1437649" y="293841"/>
                  </a:cubicBezTo>
                  <a:cubicBezTo>
                    <a:pt x="1448836" y="296327"/>
                    <a:pt x="1460179" y="295861"/>
                    <a:pt x="1469036" y="288247"/>
                  </a:cubicBezTo>
                  <a:cubicBezTo>
                    <a:pt x="1470901" y="286538"/>
                    <a:pt x="1469036" y="283275"/>
                    <a:pt x="1466550" y="284207"/>
                  </a:cubicBezTo>
                  <a:cubicBezTo>
                    <a:pt x="1459558" y="287159"/>
                    <a:pt x="1452565" y="287936"/>
                    <a:pt x="1445573" y="287626"/>
                  </a:cubicBezTo>
                  <a:cubicBezTo>
                    <a:pt x="1453342" y="281721"/>
                    <a:pt x="1461267" y="275972"/>
                    <a:pt x="1469191" y="270067"/>
                  </a:cubicBezTo>
                  <a:cubicBezTo>
                    <a:pt x="1472454" y="269135"/>
                    <a:pt x="1475562" y="267581"/>
                    <a:pt x="1478203" y="264940"/>
                  </a:cubicBezTo>
                  <a:cubicBezTo>
                    <a:pt x="1478670" y="264318"/>
                    <a:pt x="1478980" y="263541"/>
                    <a:pt x="1478825" y="262764"/>
                  </a:cubicBezTo>
                  <a:cubicBezTo>
                    <a:pt x="1481777" y="259501"/>
                    <a:pt x="1477271" y="253908"/>
                    <a:pt x="1473542" y="257015"/>
                  </a:cubicBezTo>
                  <a:close/>
                  <a:moveTo>
                    <a:pt x="1353897" y="273641"/>
                  </a:moveTo>
                  <a:cubicBezTo>
                    <a:pt x="1357627" y="276283"/>
                    <a:pt x="1361356" y="278769"/>
                    <a:pt x="1365085" y="281255"/>
                  </a:cubicBezTo>
                  <a:cubicBezTo>
                    <a:pt x="1357782" y="288092"/>
                    <a:pt x="1350168" y="294307"/>
                    <a:pt x="1342244" y="300367"/>
                  </a:cubicBezTo>
                  <a:cubicBezTo>
                    <a:pt x="1341933" y="300056"/>
                    <a:pt x="1341311" y="299901"/>
                    <a:pt x="1341001" y="299435"/>
                  </a:cubicBezTo>
                  <a:cubicBezTo>
                    <a:pt x="1337582" y="297104"/>
                    <a:pt x="1334474" y="294618"/>
                    <a:pt x="1331367" y="292287"/>
                  </a:cubicBezTo>
                  <a:cubicBezTo>
                    <a:pt x="1338670" y="285916"/>
                    <a:pt x="1346128" y="279546"/>
                    <a:pt x="1353897" y="273641"/>
                  </a:cubicBezTo>
                  <a:close/>
                  <a:moveTo>
                    <a:pt x="1308681" y="280323"/>
                  </a:moveTo>
                  <a:cubicBezTo>
                    <a:pt x="1312876" y="284052"/>
                    <a:pt x="1316761" y="287936"/>
                    <a:pt x="1320956" y="291510"/>
                  </a:cubicBezTo>
                  <a:cubicBezTo>
                    <a:pt x="1321422" y="291976"/>
                    <a:pt x="1322044" y="292132"/>
                    <a:pt x="1322355" y="292598"/>
                  </a:cubicBezTo>
                  <a:cubicBezTo>
                    <a:pt x="1318936" y="295705"/>
                    <a:pt x="1315362" y="298658"/>
                    <a:pt x="1311944" y="301765"/>
                  </a:cubicBezTo>
                  <a:cubicBezTo>
                    <a:pt x="1306350" y="298036"/>
                    <a:pt x="1300756" y="294462"/>
                    <a:pt x="1295318" y="290578"/>
                  </a:cubicBezTo>
                  <a:cubicBezTo>
                    <a:pt x="1295163" y="290422"/>
                    <a:pt x="1295163" y="290422"/>
                    <a:pt x="1295163" y="290422"/>
                  </a:cubicBezTo>
                  <a:cubicBezTo>
                    <a:pt x="1299669" y="287004"/>
                    <a:pt x="1304175" y="283741"/>
                    <a:pt x="1308681" y="280323"/>
                  </a:cubicBezTo>
                  <a:close/>
                  <a:moveTo>
                    <a:pt x="1275740" y="282032"/>
                  </a:moveTo>
                  <a:cubicBezTo>
                    <a:pt x="1279003" y="284518"/>
                    <a:pt x="1282266" y="287004"/>
                    <a:pt x="1285529" y="289490"/>
                  </a:cubicBezTo>
                  <a:cubicBezTo>
                    <a:pt x="1281489" y="292442"/>
                    <a:pt x="1277294" y="295395"/>
                    <a:pt x="1273254" y="298658"/>
                  </a:cubicBezTo>
                  <a:cubicBezTo>
                    <a:pt x="1271545" y="297415"/>
                    <a:pt x="1269525" y="296172"/>
                    <a:pt x="1267815" y="294929"/>
                  </a:cubicBezTo>
                  <a:cubicBezTo>
                    <a:pt x="1266106" y="293841"/>
                    <a:pt x="1264552" y="292442"/>
                    <a:pt x="1262843" y="291355"/>
                  </a:cubicBezTo>
                  <a:cubicBezTo>
                    <a:pt x="1267038" y="288092"/>
                    <a:pt x="1271389" y="285139"/>
                    <a:pt x="1275740" y="282032"/>
                  </a:cubicBezTo>
                  <a:close/>
                  <a:moveTo>
                    <a:pt x="1257716" y="267581"/>
                  </a:moveTo>
                  <a:cubicBezTo>
                    <a:pt x="1261911" y="270844"/>
                    <a:pt x="1265951" y="274107"/>
                    <a:pt x="1269991" y="277526"/>
                  </a:cubicBezTo>
                  <a:cubicBezTo>
                    <a:pt x="1265795" y="280478"/>
                    <a:pt x="1261289" y="283741"/>
                    <a:pt x="1257094" y="286693"/>
                  </a:cubicBezTo>
                  <a:cubicBezTo>
                    <a:pt x="1252122" y="283119"/>
                    <a:pt x="1246994" y="279546"/>
                    <a:pt x="1242333" y="275661"/>
                  </a:cubicBezTo>
                  <a:cubicBezTo>
                    <a:pt x="1247150" y="272553"/>
                    <a:pt x="1252277" y="269912"/>
                    <a:pt x="1257716" y="267581"/>
                  </a:cubicBezTo>
                  <a:close/>
                  <a:moveTo>
                    <a:pt x="1222599" y="264629"/>
                  </a:moveTo>
                  <a:cubicBezTo>
                    <a:pt x="1223687" y="265561"/>
                    <a:pt x="1224619" y="266649"/>
                    <a:pt x="1225707" y="267581"/>
                  </a:cubicBezTo>
                  <a:cubicBezTo>
                    <a:pt x="1228037" y="269446"/>
                    <a:pt x="1230368" y="271466"/>
                    <a:pt x="1232544" y="273486"/>
                  </a:cubicBezTo>
                  <a:cubicBezTo>
                    <a:pt x="1227261" y="277060"/>
                    <a:pt x="1221977" y="281100"/>
                    <a:pt x="1216695" y="284984"/>
                  </a:cubicBezTo>
                  <a:cubicBezTo>
                    <a:pt x="1213276" y="281566"/>
                    <a:pt x="1209858" y="278458"/>
                    <a:pt x="1206595" y="274884"/>
                  </a:cubicBezTo>
                  <a:cubicBezTo>
                    <a:pt x="1211878" y="271466"/>
                    <a:pt x="1217316" y="268047"/>
                    <a:pt x="1222599" y="264629"/>
                  </a:cubicBezTo>
                  <a:close/>
                  <a:moveTo>
                    <a:pt x="1185463" y="230911"/>
                  </a:moveTo>
                  <a:cubicBezTo>
                    <a:pt x="1196029" y="240545"/>
                    <a:pt x="1206595" y="250334"/>
                    <a:pt x="1217316" y="259812"/>
                  </a:cubicBezTo>
                  <a:cubicBezTo>
                    <a:pt x="1212188" y="263075"/>
                    <a:pt x="1207216" y="266338"/>
                    <a:pt x="1202244" y="269912"/>
                  </a:cubicBezTo>
                  <a:cubicBezTo>
                    <a:pt x="1198204" y="265561"/>
                    <a:pt x="1194319" y="261211"/>
                    <a:pt x="1190435" y="256860"/>
                  </a:cubicBezTo>
                  <a:cubicBezTo>
                    <a:pt x="1192610" y="255306"/>
                    <a:pt x="1194786" y="253597"/>
                    <a:pt x="1196961" y="252198"/>
                  </a:cubicBezTo>
                  <a:cubicBezTo>
                    <a:pt x="1200224" y="249868"/>
                    <a:pt x="1196339" y="245051"/>
                    <a:pt x="1193076" y="247226"/>
                  </a:cubicBezTo>
                  <a:cubicBezTo>
                    <a:pt x="1190746" y="248780"/>
                    <a:pt x="1188726" y="250489"/>
                    <a:pt x="1186395" y="252043"/>
                  </a:cubicBezTo>
                  <a:cubicBezTo>
                    <a:pt x="1182666" y="247537"/>
                    <a:pt x="1179092" y="243031"/>
                    <a:pt x="1175363" y="238369"/>
                  </a:cubicBezTo>
                  <a:cubicBezTo>
                    <a:pt x="1174897" y="237748"/>
                    <a:pt x="1174586" y="237282"/>
                    <a:pt x="1173964" y="236660"/>
                  </a:cubicBezTo>
                  <a:cubicBezTo>
                    <a:pt x="1177538" y="234485"/>
                    <a:pt x="1181578" y="232620"/>
                    <a:pt x="1185463" y="230911"/>
                  </a:cubicBezTo>
                  <a:close/>
                  <a:moveTo>
                    <a:pt x="1171323" y="238369"/>
                  </a:moveTo>
                  <a:cubicBezTo>
                    <a:pt x="1175518" y="243652"/>
                    <a:pt x="1179713" y="248935"/>
                    <a:pt x="1183909" y="254063"/>
                  </a:cubicBezTo>
                  <a:cubicBezTo>
                    <a:pt x="1177849" y="258414"/>
                    <a:pt x="1171944" y="262920"/>
                    <a:pt x="1166040" y="267426"/>
                  </a:cubicBezTo>
                  <a:cubicBezTo>
                    <a:pt x="1163398" y="264318"/>
                    <a:pt x="1160446" y="261521"/>
                    <a:pt x="1157649" y="258258"/>
                  </a:cubicBezTo>
                  <a:cubicBezTo>
                    <a:pt x="1156251" y="256394"/>
                    <a:pt x="1154852" y="254374"/>
                    <a:pt x="1153454" y="252664"/>
                  </a:cubicBezTo>
                  <a:cubicBezTo>
                    <a:pt x="1158892" y="247381"/>
                    <a:pt x="1164797" y="242720"/>
                    <a:pt x="1171323" y="238369"/>
                  </a:cubicBezTo>
                  <a:close/>
                  <a:moveTo>
                    <a:pt x="1137139" y="269912"/>
                  </a:moveTo>
                  <a:cubicBezTo>
                    <a:pt x="1141334" y="265406"/>
                    <a:pt x="1145529" y="260589"/>
                    <a:pt x="1149880" y="256238"/>
                  </a:cubicBezTo>
                  <a:cubicBezTo>
                    <a:pt x="1151900" y="258880"/>
                    <a:pt x="1153609" y="261677"/>
                    <a:pt x="1155629" y="264318"/>
                  </a:cubicBezTo>
                  <a:cubicBezTo>
                    <a:pt x="1157338" y="266494"/>
                    <a:pt x="1159514" y="268980"/>
                    <a:pt x="1161378" y="271310"/>
                  </a:cubicBezTo>
                  <a:cubicBezTo>
                    <a:pt x="1157960" y="273952"/>
                    <a:pt x="1154697" y="277060"/>
                    <a:pt x="1151434" y="279856"/>
                  </a:cubicBezTo>
                  <a:cubicBezTo>
                    <a:pt x="1146151" y="276904"/>
                    <a:pt x="1141489" y="273797"/>
                    <a:pt x="1137139" y="269912"/>
                  </a:cubicBezTo>
                  <a:close/>
                  <a:moveTo>
                    <a:pt x="1176140" y="287315"/>
                  </a:moveTo>
                  <a:cubicBezTo>
                    <a:pt x="1169303" y="286849"/>
                    <a:pt x="1162932" y="285139"/>
                    <a:pt x="1156872" y="282498"/>
                  </a:cubicBezTo>
                  <a:cubicBezTo>
                    <a:pt x="1159669" y="280167"/>
                    <a:pt x="1162466" y="277681"/>
                    <a:pt x="1165263" y="275506"/>
                  </a:cubicBezTo>
                  <a:cubicBezTo>
                    <a:pt x="1168681" y="279390"/>
                    <a:pt x="1172410" y="283275"/>
                    <a:pt x="1176450" y="287004"/>
                  </a:cubicBezTo>
                  <a:cubicBezTo>
                    <a:pt x="1176295" y="287159"/>
                    <a:pt x="1176295" y="287315"/>
                    <a:pt x="1176140" y="287315"/>
                  </a:cubicBezTo>
                  <a:close/>
                  <a:moveTo>
                    <a:pt x="1169924" y="271932"/>
                  </a:moveTo>
                  <a:cubicBezTo>
                    <a:pt x="1175829" y="267426"/>
                    <a:pt x="1181733" y="263075"/>
                    <a:pt x="1187638" y="258724"/>
                  </a:cubicBezTo>
                  <a:cubicBezTo>
                    <a:pt x="1190746" y="262454"/>
                    <a:pt x="1193542" y="266338"/>
                    <a:pt x="1196805" y="269912"/>
                  </a:cubicBezTo>
                  <a:cubicBezTo>
                    <a:pt x="1197427" y="270689"/>
                    <a:pt x="1198204" y="271466"/>
                    <a:pt x="1198670" y="272243"/>
                  </a:cubicBezTo>
                  <a:cubicBezTo>
                    <a:pt x="1193076" y="275972"/>
                    <a:pt x="1187483" y="279856"/>
                    <a:pt x="1181889" y="283430"/>
                  </a:cubicBezTo>
                  <a:cubicBezTo>
                    <a:pt x="1177849" y="279856"/>
                    <a:pt x="1173809" y="275817"/>
                    <a:pt x="1169924" y="271932"/>
                  </a:cubicBezTo>
                  <a:close/>
                  <a:moveTo>
                    <a:pt x="1194786" y="293686"/>
                  </a:moveTo>
                  <a:cubicBezTo>
                    <a:pt x="1192144" y="291821"/>
                    <a:pt x="1189813" y="289956"/>
                    <a:pt x="1187327" y="287781"/>
                  </a:cubicBezTo>
                  <a:cubicBezTo>
                    <a:pt x="1192766" y="284207"/>
                    <a:pt x="1198049" y="280789"/>
                    <a:pt x="1203332" y="277370"/>
                  </a:cubicBezTo>
                  <a:cubicBezTo>
                    <a:pt x="1206595" y="280789"/>
                    <a:pt x="1209702" y="284363"/>
                    <a:pt x="1213121" y="287781"/>
                  </a:cubicBezTo>
                  <a:cubicBezTo>
                    <a:pt x="1208925" y="291044"/>
                    <a:pt x="1204885" y="294307"/>
                    <a:pt x="1200535" y="297104"/>
                  </a:cubicBezTo>
                  <a:cubicBezTo>
                    <a:pt x="1198670" y="296016"/>
                    <a:pt x="1196805" y="294929"/>
                    <a:pt x="1194786" y="293686"/>
                  </a:cubicBezTo>
                  <a:close/>
                  <a:moveTo>
                    <a:pt x="1226794" y="308758"/>
                  </a:moveTo>
                  <a:cubicBezTo>
                    <a:pt x="1219647" y="306427"/>
                    <a:pt x="1212655" y="303785"/>
                    <a:pt x="1205973" y="300522"/>
                  </a:cubicBezTo>
                  <a:cubicBezTo>
                    <a:pt x="1209858" y="297725"/>
                    <a:pt x="1213587" y="295084"/>
                    <a:pt x="1217316" y="292287"/>
                  </a:cubicBezTo>
                  <a:cubicBezTo>
                    <a:pt x="1221822" y="296949"/>
                    <a:pt x="1226484" y="301299"/>
                    <a:pt x="1231456" y="305339"/>
                  </a:cubicBezTo>
                  <a:cubicBezTo>
                    <a:pt x="1229902" y="306427"/>
                    <a:pt x="1228348" y="307515"/>
                    <a:pt x="1226794" y="308758"/>
                  </a:cubicBezTo>
                  <a:close/>
                  <a:moveTo>
                    <a:pt x="1235340" y="302387"/>
                  </a:moveTo>
                  <a:cubicBezTo>
                    <a:pt x="1233010" y="300367"/>
                    <a:pt x="1230834" y="298502"/>
                    <a:pt x="1228814" y="296793"/>
                  </a:cubicBezTo>
                  <a:cubicBezTo>
                    <a:pt x="1226173" y="294307"/>
                    <a:pt x="1223997" y="291821"/>
                    <a:pt x="1221356" y="289490"/>
                  </a:cubicBezTo>
                  <a:cubicBezTo>
                    <a:pt x="1226950" y="285450"/>
                    <a:pt x="1232388" y="281721"/>
                    <a:pt x="1237982" y="278147"/>
                  </a:cubicBezTo>
                  <a:cubicBezTo>
                    <a:pt x="1242643" y="282187"/>
                    <a:pt x="1247460" y="286072"/>
                    <a:pt x="1252432" y="289956"/>
                  </a:cubicBezTo>
                  <a:cubicBezTo>
                    <a:pt x="1246839" y="293996"/>
                    <a:pt x="1240934" y="298192"/>
                    <a:pt x="1235340" y="302387"/>
                  </a:cubicBezTo>
                  <a:close/>
                  <a:moveTo>
                    <a:pt x="1252277" y="314973"/>
                  </a:moveTo>
                  <a:cubicBezTo>
                    <a:pt x="1248237" y="312487"/>
                    <a:pt x="1244353" y="309690"/>
                    <a:pt x="1240779" y="306893"/>
                  </a:cubicBezTo>
                  <a:cubicBezTo>
                    <a:pt x="1246373" y="302698"/>
                    <a:pt x="1252432" y="298658"/>
                    <a:pt x="1258182" y="294462"/>
                  </a:cubicBezTo>
                  <a:cubicBezTo>
                    <a:pt x="1261600" y="297104"/>
                    <a:pt x="1264863" y="299590"/>
                    <a:pt x="1268437" y="302232"/>
                  </a:cubicBezTo>
                  <a:cubicBezTo>
                    <a:pt x="1263154" y="306271"/>
                    <a:pt x="1257871" y="310778"/>
                    <a:pt x="1252277" y="314973"/>
                  </a:cubicBezTo>
                  <a:close/>
                  <a:moveTo>
                    <a:pt x="1286772" y="322897"/>
                  </a:moveTo>
                  <a:cubicBezTo>
                    <a:pt x="1286150" y="322121"/>
                    <a:pt x="1285063" y="321344"/>
                    <a:pt x="1283975" y="321810"/>
                  </a:cubicBezTo>
                  <a:cubicBezTo>
                    <a:pt x="1275584" y="324451"/>
                    <a:pt x="1266728" y="322431"/>
                    <a:pt x="1258337" y="318236"/>
                  </a:cubicBezTo>
                  <a:cubicBezTo>
                    <a:pt x="1263465" y="314196"/>
                    <a:pt x="1268903" y="309845"/>
                    <a:pt x="1274186" y="305961"/>
                  </a:cubicBezTo>
                  <a:cubicBezTo>
                    <a:pt x="1280557" y="310156"/>
                    <a:pt x="1286927" y="313885"/>
                    <a:pt x="1293609" y="317304"/>
                  </a:cubicBezTo>
                  <a:cubicBezTo>
                    <a:pt x="1291123" y="319013"/>
                    <a:pt x="1288947" y="320877"/>
                    <a:pt x="1286772" y="322897"/>
                  </a:cubicBezTo>
                  <a:close/>
                  <a:moveTo>
                    <a:pt x="1278848" y="302232"/>
                  </a:moveTo>
                  <a:cubicBezTo>
                    <a:pt x="1282732" y="299279"/>
                    <a:pt x="1286772" y="296482"/>
                    <a:pt x="1290812" y="293530"/>
                  </a:cubicBezTo>
                  <a:cubicBezTo>
                    <a:pt x="1292677" y="294929"/>
                    <a:pt x="1294386" y="296482"/>
                    <a:pt x="1296250" y="297725"/>
                  </a:cubicBezTo>
                  <a:cubicBezTo>
                    <a:pt x="1299980" y="300367"/>
                    <a:pt x="1303864" y="302853"/>
                    <a:pt x="1307749" y="305184"/>
                  </a:cubicBezTo>
                  <a:cubicBezTo>
                    <a:pt x="1304641" y="307825"/>
                    <a:pt x="1301533" y="310467"/>
                    <a:pt x="1298426" y="313108"/>
                  </a:cubicBezTo>
                  <a:cubicBezTo>
                    <a:pt x="1291744" y="309845"/>
                    <a:pt x="1285063" y="306271"/>
                    <a:pt x="1278848" y="302232"/>
                  </a:cubicBezTo>
                  <a:close/>
                  <a:moveTo>
                    <a:pt x="1318004" y="319790"/>
                  </a:moveTo>
                  <a:cubicBezTo>
                    <a:pt x="1313498" y="319013"/>
                    <a:pt x="1308992" y="317614"/>
                    <a:pt x="1305263" y="316061"/>
                  </a:cubicBezTo>
                  <a:cubicBezTo>
                    <a:pt x="1304641" y="315905"/>
                    <a:pt x="1304019" y="315439"/>
                    <a:pt x="1303398" y="315284"/>
                  </a:cubicBezTo>
                  <a:cubicBezTo>
                    <a:pt x="1306350" y="312953"/>
                    <a:pt x="1309458" y="310622"/>
                    <a:pt x="1312255" y="308291"/>
                  </a:cubicBezTo>
                  <a:cubicBezTo>
                    <a:pt x="1316139" y="310467"/>
                    <a:pt x="1320179" y="312798"/>
                    <a:pt x="1324219" y="314818"/>
                  </a:cubicBezTo>
                  <a:cubicBezTo>
                    <a:pt x="1322199" y="316371"/>
                    <a:pt x="1319869" y="318081"/>
                    <a:pt x="1318004" y="319790"/>
                  </a:cubicBezTo>
                  <a:close/>
                  <a:moveTo>
                    <a:pt x="1316761" y="304562"/>
                  </a:moveTo>
                  <a:cubicBezTo>
                    <a:pt x="1319869" y="301765"/>
                    <a:pt x="1323287" y="298813"/>
                    <a:pt x="1326705" y="296172"/>
                  </a:cubicBezTo>
                  <a:cubicBezTo>
                    <a:pt x="1330124" y="298969"/>
                    <a:pt x="1333698" y="301765"/>
                    <a:pt x="1337271" y="304407"/>
                  </a:cubicBezTo>
                  <a:cubicBezTo>
                    <a:pt x="1334474" y="306582"/>
                    <a:pt x="1331833" y="308913"/>
                    <a:pt x="1329036" y="311088"/>
                  </a:cubicBezTo>
                  <a:cubicBezTo>
                    <a:pt x="1324841" y="308758"/>
                    <a:pt x="1320645" y="306738"/>
                    <a:pt x="1316761" y="304562"/>
                  </a:cubicBezTo>
                  <a:close/>
                  <a:moveTo>
                    <a:pt x="1350790" y="320101"/>
                  </a:moveTo>
                  <a:cubicBezTo>
                    <a:pt x="1345817" y="318702"/>
                    <a:pt x="1341001" y="316993"/>
                    <a:pt x="1336339" y="314973"/>
                  </a:cubicBezTo>
                  <a:cubicBezTo>
                    <a:pt x="1335562" y="314662"/>
                    <a:pt x="1334785" y="314041"/>
                    <a:pt x="1334164" y="313730"/>
                  </a:cubicBezTo>
                  <a:cubicBezTo>
                    <a:pt x="1336650" y="311710"/>
                    <a:pt x="1339291" y="309845"/>
                    <a:pt x="1341933" y="307825"/>
                  </a:cubicBezTo>
                  <a:cubicBezTo>
                    <a:pt x="1345973" y="310778"/>
                    <a:pt x="1350168" y="313730"/>
                    <a:pt x="1354519" y="316527"/>
                  </a:cubicBezTo>
                  <a:cubicBezTo>
                    <a:pt x="1353276" y="317614"/>
                    <a:pt x="1352033" y="319013"/>
                    <a:pt x="1350790" y="320101"/>
                  </a:cubicBezTo>
                  <a:close/>
                  <a:moveTo>
                    <a:pt x="1359646" y="311399"/>
                  </a:moveTo>
                  <a:cubicBezTo>
                    <a:pt x="1355296" y="308913"/>
                    <a:pt x="1351100" y="306271"/>
                    <a:pt x="1347061" y="303630"/>
                  </a:cubicBezTo>
                  <a:cubicBezTo>
                    <a:pt x="1354830" y="297415"/>
                    <a:pt x="1362754" y="291355"/>
                    <a:pt x="1370213" y="284673"/>
                  </a:cubicBezTo>
                  <a:cubicBezTo>
                    <a:pt x="1373631" y="287004"/>
                    <a:pt x="1377360" y="289179"/>
                    <a:pt x="1381089" y="291510"/>
                  </a:cubicBezTo>
                  <a:cubicBezTo>
                    <a:pt x="1373942" y="298192"/>
                    <a:pt x="1366794" y="304718"/>
                    <a:pt x="1359646" y="311399"/>
                  </a:cubicBezTo>
                  <a:close/>
                  <a:moveTo>
                    <a:pt x="1434852" y="286072"/>
                  </a:moveTo>
                  <a:cubicBezTo>
                    <a:pt x="1432055" y="285450"/>
                    <a:pt x="1429258" y="284673"/>
                    <a:pt x="1426616" y="283741"/>
                  </a:cubicBezTo>
                  <a:cubicBezTo>
                    <a:pt x="1432521" y="278769"/>
                    <a:pt x="1438270" y="273641"/>
                    <a:pt x="1444175" y="268669"/>
                  </a:cubicBezTo>
                  <a:cubicBezTo>
                    <a:pt x="1447593" y="269757"/>
                    <a:pt x="1451322" y="270378"/>
                    <a:pt x="1455207" y="270844"/>
                  </a:cubicBezTo>
                  <a:cubicBezTo>
                    <a:pt x="1448215" y="275817"/>
                    <a:pt x="1441378" y="280789"/>
                    <a:pt x="1434852" y="286072"/>
                  </a:cubicBezTo>
                  <a:close/>
                  <a:moveTo>
                    <a:pt x="1368659" y="103652"/>
                  </a:moveTo>
                  <a:cubicBezTo>
                    <a:pt x="1377205" y="103808"/>
                    <a:pt x="1385751" y="103031"/>
                    <a:pt x="1393986" y="101166"/>
                  </a:cubicBezTo>
                  <a:cubicBezTo>
                    <a:pt x="1398492" y="100389"/>
                    <a:pt x="1403464" y="99146"/>
                    <a:pt x="1407660" y="96660"/>
                  </a:cubicBezTo>
                  <a:cubicBezTo>
                    <a:pt x="1412787" y="100545"/>
                    <a:pt x="1418070" y="104585"/>
                    <a:pt x="1422421" y="109091"/>
                  </a:cubicBezTo>
                  <a:cubicBezTo>
                    <a:pt x="1424596" y="111111"/>
                    <a:pt x="1428326" y="108314"/>
                    <a:pt x="1425995" y="106139"/>
                  </a:cubicBezTo>
                  <a:cubicBezTo>
                    <a:pt x="1421489" y="101633"/>
                    <a:pt x="1416517" y="97593"/>
                    <a:pt x="1411389" y="93553"/>
                  </a:cubicBezTo>
                  <a:cubicBezTo>
                    <a:pt x="1414341" y="90445"/>
                    <a:pt x="1410146" y="85317"/>
                    <a:pt x="1407038" y="88425"/>
                  </a:cubicBezTo>
                  <a:cubicBezTo>
                    <a:pt x="1406572" y="88736"/>
                    <a:pt x="1406106" y="89047"/>
                    <a:pt x="1405484" y="89357"/>
                  </a:cubicBezTo>
                  <a:cubicBezTo>
                    <a:pt x="1402377" y="87182"/>
                    <a:pt x="1399114" y="84851"/>
                    <a:pt x="1395851" y="82676"/>
                  </a:cubicBezTo>
                  <a:cubicBezTo>
                    <a:pt x="1384042" y="75062"/>
                    <a:pt x="1369280" y="66050"/>
                    <a:pt x="1354519" y="66361"/>
                  </a:cubicBezTo>
                  <a:cubicBezTo>
                    <a:pt x="1348925" y="66516"/>
                    <a:pt x="1343487" y="68381"/>
                    <a:pt x="1339758" y="73042"/>
                  </a:cubicBezTo>
                  <a:cubicBezTo>
                    <a:pt x="1336184" y="77704"/>
                    <a:pt x="1334008" y="84385"/>
                    <a:pt x="1336184" y="89979"/>
                  </a:cubicBezTo>
                  <a:cubicBezTo>
                    <a:pt x="1340379" y="101943"/>
                    <a:pt x="1358093" y="103497"/>
                    <a:pt x="1368659" y="103652"/>
                  </a:cubicBezTo>
                  <a:close/>
                  <a:moveTo>
                    <a:pt x="1343176" y="78014"/>
                  </a:moveTo>
                  <a:cubicBezTo>
                    <a:pt x="1345662" y="73664"/>
                    <a:pt x="1350013" y="71954"/>
                    <a:pt x="1354830" y="71799"/>
                  </a:cubicBezTo>
                  <a:cubicBezTo>
                    <a:pt x="1367882" y="71488"/>
                    <a:pt x="1381245" y="79568"/>
                    <a:pt x="1391811" y="86094"/>
                  </a:cubicBezTo>
                  <a:cubicBezTo>
                    <a:pt x="1394918" y="88114"/>
                    <a:pt x="1397871" y="90134"/>
                    <a:pt x="1400978" y="92310"/>
                  </a:cubicBezTo>
                  <a:cubicBezTo>
                    <a:pt x="1399269" y="93086"/>
                    <a:pt x="1397249" y="93708"/>
                    <a:pt x="1395385" y="94174"/>
                  </a:cubicBezTo>
                  <a:cubicBezTo>
                    <a:pt x="1389169" y="95883"/>
                    <a:pt x="1382798" y="96816"/>
                    <a:pt x="1376428" y="97282"/>
                  </a:cubicBezTo>
                  <a:cubicBezTo>
                    <a:pt x="1369902" y="97593"/>
                    <a:pt x="1363065" y="97593"/>
                    <a:pt x="1356694" y="96349"/>
                  </a:cubicBezTo>
                  <a:cubicBezTo>
                    <a:pt x="1352033" y="95573"/>
                    <a:pt x="1346439" y="94174"/>
                    <a:pt x="1343176" y="90445"/>
                  </a:cubicBezTo>
                  <a:cubicBezTo>
                    <a:pt x="1339913" y="86871"/>
                    <a:pt x="1340845" y="81899"/>
                    <a:pt x="1343176" y="78014"/>
                  </a:cubicBezTo>
                  <a:close/>
                  <a:moveTo>
                    <a:pt x="1189503" y="118103"/>
                  </a:moveTo>
                  <a:cubicBezTo>
                    <a:pt x="1184841" y="119812"/>
                    <a:pt x="1188104" y="126649"/>
                    <a:pt x="1192610" y="125095"/>
                  </a:cubicBezTo>
                  <a:cubicBezTo>
                    <a:pt x="1198204" y="123075"/>
                    <a:pt x="1203798" y="121366"/>
                    <a:pt x="1209392" y="119657"/>
                  </a:cubicBezTo>
                  <a:cubicBezTo>
                    <a:pt x="1204419" y="122609"/>
                    <a:pt x="1199447" y="125872"/>
                    <a:pt x="1194630" y="128980"/>
                  </a:cubicBezTo>
                  <a:cubicBezTo>
                    <a:pt x="1193076" y="129912"/>
                    <a:pt x="1194786" y="132709"/>
                    <a:pt x="1196339" y="131777"/>
                  </a:cubicBezTo>
                  <a:cubicBezTo>
                    <a:pt x="1206439" y="125561"/>
                    <a:pt x="1216228" y="119346"/>
                    <a:pt x="1226950" y="115151"/>
                  </a:cubicBezTo>
                  <a:cubicBezTo>
                    <a:pt x="1229747" y="114374"/>
                    <a:pt x="1232544" y="113752"/>
                    <a:pt x="1235340" y="113442"/>
                  </a:cubicBezTo>
                  <a:cubicBezTo>
                    <a:pt x="1226484" y="118414"/>
                    <a:pt x="1217005" y="122143"/>
                    <a:pt x="1208459" y="127426"/>
                  </a:cubicBezTo>
                  <a:lnTo>
                    <a:pt x="1208304" y="127426"/>
                  </a:lnTo>
                  <a:cubicBezTo>
                    <a:pt x="1207993" y="127581"/>
                    <a:pt x="1207838" y="127581"/>
                    <a:pt x="1207527" y="127892"/>
                  </a:cubicBezTo>
                  <a:cubicBezTo>
                    <a:pt x="1204419" y="129912"/>
                    <a:pt x="1207682" y="134107"/>
                    <a:pt x="1210790" y="133175"/>
                  </a:cubicBezTo>
                  <a:cubicBezTo>
                    <a:pt x="1226950" y="127737"/>
                    <a:pt x="1243265" y="122609"/>
                    <a:pt x="1259891" y="119346"/>
                  </a:cubicBezTo>
                  <a:cubicBezTo>
                    <a:pt x="1253676" y="121988"/>
                    <a:pt x="1247460" y="125251"/>
                    <a:pt x="1241556" y="128980"/>
                  </a:cubicBezTo>
                  <a:cubicBezTo>
                    <a:pt x="1240157" y="129757"/>
                    <a:pt x="1240002" y="131155"/>
                    <a:pt x="1240313" y="132243"/>
                  </a:cubicBezTo>
                  <a:cubicBezTo>
                    <a:pt x="1226794" y="132709"/>
                    <a:pt x="1213276" y="134729"/>
                    <a:pt x="1199758" y="137837"/>
                  </a:cubicBezTo>
                  <a:cubicBezTo>
                    <a:pt x="1194164" y="139080"/>
                    <a:pt x="1195407" y="146538"/>
                    <a:pt x="1201001" y="146383"/>
                  </a:cubicBezTo>
                  <a:cubicBezTo>
                    <a:pt x="1234253" y="145606"/>
                    <a:pt x="1265174" y="142809"/>
                    <a:pt x="1297493" y="152598"/>
                  </a:cubicBezTo>
                  <a:cubicBezTo>
                    <a:pt x="1327016" y="161455"/>
                    <a:pt x="1356850" y="173264"/>
                    <a:pt x="1384352" y="188336"/>
                  </a:cubicBezTo>
                  <a:cubicBezTo>
                    <a:pt x="1391345" y="194241"/>
                    <a:pt x="1399114" y="198902"/>
                    <a:pt x="1407660" y="201854"/>
                  </a:cubicBezTo>
                  <a:cubicBezTo>
                    <a:pt x="1407971" y="202165"/>
                    <a:pt x="1408437" y="202320"/>
                    <a:pt x="1408903" y="202476"/>
                  </a:cubicBezTo>
                  <a:cubicBezTo>
                    <a:pt x="1410301" y="202942"/>
                    <a:pt x="1411389" y="203564"/>
                    <a:pt x="1412787" y="203874"/>
                  </a:cubicBezTo>
                  <a:cubicBezTo>
                    <a:pt x="1416361" y="204807"/>
                    <a:pt x="1418381" y="199213"/>
                    <a:pt x="1415429" y="197348"/>
                  </a:cubicBezTo>
                  <a:cubicBezTo>
                    <a:pt x="1415118" y="197193"/>
                    <a:pt x="1414807" y="197037"/>
                    <a:pt x="1414341" y="196727"/>
                  </a:cubicBezTo>
                  <a:cubicBezTo>
                    <a:pt x="1414030" y="195639"/>
                    <a:pt x="1413564" y="194707"/>
                    <a:pt x="1412477" y="193930"/>
                  </a:cubicBezTo>
                  <a:cubicBezTo>
                    <a:pt x="1402532" y="185539"/>
                    <a:pt x="1391189" y="178392"/>
                    <a:pt x="1379535" y="172021"/>
                  </a:cubicBezTo>
                  <a:cubicBezTo>
                    <a:pt x="1374408" y="167049"/>
                    <a:pt x="1369280" y="161921"/>
                    <a:pt x="1364463" y="156793"/>
                  </a:cubicBezTo>
                  <a:cubicBezTo>
                    <a:pt x="1363376" y="155395"/>
                    <a:pt x="1361977" y="153841"/>
                    <a:pt x="1360734" y="152598"/>
                  </a:cubicBezTo>
                  <a:cubicBezTo>
                    <a:pt x="1363842" y="150267"/>
                    <a:pt x="1362443" y="144363"/>
                    <a:pt x="1357937" y="145140"/>
                  </a:cubicBezTo>
                  <a:cubicBezTo>
                    <a:pt x="1356694" y="145295"/>
                    <a:pt x="1355607" y="145295"/>
                    <a:pt x="1354364" y="145606"/>
                  </a:cubicBezTo>
                  <a:cubicBezTo>
                    <a:pt x="1343642" y="134418"/>
                    <a:pt x="1332610" y="123541"/>
                    <a:pt x="1319402" y="115462"/>
                  </a:cubicBezTo>
                  <a:cubicBezTo>
                    <a:pt x="1279158" y="90911"/>
                    <a:pt x="1230834" y="103031"/>
                    <a:pt x="1189503" y="118103"/>
                  </a:cubicBezTo>
                  <a:close/>
                  <a:moveTo>
                    <a:pt x="1324841" y="130223"/>
                  </a:moveTo>
                  <a:cubicBezTo>
                    <a:pt x="1331211" y="135195"/>
                    <a:pt x="1336961" y="140789"/>
                    <a:pt x="1342554" y="146538"/>
                  </a:cubicBezTo>
                  <a:cubicBezTo>
                    <a:pt x="1336339" y="146538"/>
                    <a:pt x="1330124" y="146072"/>
                    <a:pt x="1323908" y="144674"/>
                  </a:cubicBezTo>
                  <a:cubicBezTo>
                    <a:pt x="1325462" y="144207"/>
                    <a:pt x="1326705" y="143430"/>
                    <a:pt x="1328104" y="143120"/>
                  </a:cubicBezTo>
                  <a:cubicBezTo>
                    <a:pt x="1331833" y="141877"/>
                    <a:pt x="1330745" y="135661"/>
                    <a:pt x="1326861" y="135506"/>
                  </a:cubicBezTo>
                  <a:cubicBezTo>
                    <a:pt x="1316450" y="134884"/>
                    <a:pt x="1306040" y="135040"/>
                    <a:pt x="1295629" y="134884"/>
                  </a:cubicBezTo>
                  <a:cubicBezTo>
                    <a:pt x="1303243" y="132243"/>
                    <a:pt x="1310856" y="129446"/>
                    <a:pt x="1317693" y="125251"/>
                  </a:cubicBezTo>
                  <a:cubicBezTo>
                    <a:pt x="1320335" y="126649"/>
                    <a:pt x="1322510" y="128358"/>
                    <a:pt x="1324841" y="130223"/>
                  </a:cubicBezTo>
                  <a:close/>
                  <a:moveTo>
                    <a:pt x="1289569" y="115151"/>
                  </a:moveTo>
                  <a:cubicBezTo>
                    <a:pt x="1290501" y="114840"/>
                    <a:pt x="1290812" y="114374"/>
                    <a:pt x="1291278" y="113597"/>
                  </a:cubicBezTo>
                  <a:cubicBezTo>
                    <a:pt x="1296406" y="114995"/>
                    <a:pt x="1301533" y="116705"/>
                    <a:pt x="1306350" y="119035"/>
                  </a:cubicBezTo>
                  <a:cubicBezTo>
                    <a:pt x="1292055" y="120900"/>
                    <a:pt x="1277604" y="123386"/>
                    <a:pt x="1263154" y="125717"/>
                  </a:cubicBezTo>
                  <a:cubicBezTo>
                    <a:pt x="1271700" y="121677"/>
                    <a:pt x="1280712" y="118258"/>
                    <a:pt x="1289569" y="115151"/>
                  </a:cubicBezTo>
                  <a:close/>
                  <a:moveTo>
                    <a:pt x="1252122" y="65584"/>
                  </a:moveTo>
                  <a:cubicBezTo>
                    <a:pt x="1260668" y="62942"/>
                    <a:pt x="1271389" y="57193"/>
                    <a:pt x="1274652" y="48181"/>
                  </a:cubicBezTo>
                  <a:cubicBezTo>
                    <a:pt x="1275895" y="44296"/>
                    <a:pt x="1271234" y="40722"/>
                    <a:pt x="1267971" y="43364"/>
                  </a:cubicBezTo>
                  <a:cubicBezTo>
                    <a:pt x="1265019" y="45850"/>
                    <a:pt x="1262532" y="48958"/>
                    <a:pt x="1259580" y="51444"/>
                  </a:cubicBezTo>
                  <a:cubicBezTo>
                    <a:pt x="1256472" y="53930"/>
                    <a:pt x="1253209" y="55950"/>
                    <a:pt x="1249480" y="57193"/>
                  </a:cubicBezTo>
                  <a:cubicBezTo>
                    <a:pt x="1242954" y="59679"/>
                    <a:pt x="1235651" y="59835"/>
                    <a:pt x="1228970" y="57659"/>
                  </a:cubicBezTo>
                  <a:cubicBezTo>
                    <a:pt x="1228970" y="54241"/>
                    <a:pt x="1228659" y="50822"/>
                    <a:pt x="1229436" y="47404"/>
                  </a:cubicBezTo>
                  <a:cubicBezTo>
                    <a:pt x="1230057" y="44141"/>
                    <a:pt x="1224774" y="43519"/>
                    <a:pt x="1224153" y="46782"/>
                  </a:cubicBezTo>
                  <a:cubicBezTo>
                    <a:pt x="1223376" y="50978"/>
                    <a:pt x="1223376" y="55328"/>
                    <a:pt x="1222910" y="59679"/>
                  </a:cubicBezTo>
                  <a:cubicBezTo>
                    <a:pt x="1222754" y="60611"/>
                    <a:pt x="1223221" y="62010"/>
                    <a:pt x="1224153" y="62476"/>
                  </a:cubicBezTo>
                  <a:cubicBezTo>
                    <a:pt x="1232699" y="67604"/>
                    <a:pt x="1242488" y="68536"/>
                    <a:pt x="1252122" y="65584"/>
                  </a:cubicBezTo>
                  <a:close/>
                  <a:moveTo>
                    <a:pt x="1139935" y="136127"/>
                  </a:moveTo>
                  <a:cubicBezTo>
                    <a:pt x="1159047" y="131932"/>
                    <a:pt x="1175829" y="120278"/>
                    <a:pt x="1193853" y="112665"/>
                  </a:cubicBezTo>
                  <a:cubicBezTo>
                    <a:pt x="1198515" y="110645"/>
                    <a:pt x="1195407" y="103342"/>
                    <a:pt x="1190590" y="105362"/>
                  </a:cubicBezTo>
                  <a:cubicBezTo>
                    <a:pt x="1172721" y="112820"/>
                    <a:pt x="1156095" y="122765"/>
                    <a:pt x="1138071" y="129601"/>
                  </a:cubicBezTo>
                  <a:cubicBezTo>
                    <a:pt x="1134342" y="131000"/>
                    <a:pt x="1136051" y="137060"/>
                    <a:pt x="1139935" y="136127"/>
                  </a:cubicBezTo>
                  <a:close/>
                  <a:moveTo>
                    <a:pt x="1456450" y="59058"/>
                  </a:moveTo>
                  <a:cubicBezTo>
                    <a:pt x="1353431" y="-19255"/>
                    <a:pt x="1197738" y="-16924"/>
                    <a:pt x="1087727" y="49735"/>
                  </a:cubicBezTo>
                  <a:cubicBezTo>
                    <a:pt x="979270" y="135817"/>
                    <a:pt x="1022932" y="228114"/>
                    <a:pt x="1110257" y="289956"/>
                  </a:cubicBezTo>
                  <a:cubicBezTo>
                    <a:pt x="1111656" y="291199"/>
                    <a:pt x="1113520" y="292287"/>
                    <a:pt x="1115074" y="293530"/>
                  </a:cubicBezTo>
                  <a:cubicBezTo>
                    <a:pt x="1119425" y="296482"/>
                    <a:pt x="1123931" y="299435"/>
                    <a:pt x="1128592" y="302387"/>
                  </a:cubicBezTo>
                  <a:cubicBezTo>
                    <a:pt x="1130146" y="303475"/>
                    <a:pt x="1131700" y="304252"/>
                    <a:pt x="1133254" y="305184"/>
                  </a:cubicBezTo>
                  <a:cubicBezTo>
                    <a:pt x="1200224" y="345739"/>
                    <a:pt x="1284752" y="369201"/>
                    <a:pt x="1347371" y="362365"/>
                  </a:cubicBezTo>
                  <a:cubicBezTo>
                    <a:pt x="1528547" y="374640"/>
                    <a:pt x="1603286" y="165029"/>
                    <a:pt x="1456450" y="59058"/>
                  </a:cubicBezTo>
                  <a:close/>
                  <a:moveTo>
                    <a:pt x="1365085" y="281255"/>
                  </a:moveTo>
                  <a:cubicBezTo>
                    <a:pt x="1357782" y="288092"/>
                    <a:pt x="1350168" y="294307"/>
                    <a:pt x="1342244" y="300367"/>
                  </a:cubicBezTo>
                  <a:cubicBezTo>
                    <a:pt x="1341933" y="300056"/>
                    <a:pt x="1341311" y="299901"/>
                    <a:pt x="1341001" y="299435"/>
                  </a:cubicBezTo>
                  <a:cubicBezTo>
                    <a:pt x="1337582" y="297104"/>
                    <a:pt x="1334474" y="294618"/>
                    <a:pt x="1331367" y="292287"/>
                  </a:cubicBezTo>
                  <a:cubicBezTo>
                    <a:pt x="1338670" y="285916"/>
                    <a:pt x="1346128" y="279701"/>
                    <a:pt x="1353897" y="273797"/>
                  </a:cubicBezTo>
                  <a:cubicBezTo>
                    <a:pt x="1357471" y="276283"/>
                    <a:pt x="1361200" y="278769"/>
                    <a:pt x="1365085" y="281255"/>
                  </a:cubicBezTo>
                  <a:close/>
                  <a:moveTo>
                    <a:pt x="1381245" y="291510"/>
                  </a:moveTo>
                  <a:cubicBezTo>
                    <a:pt x="1373942" y="298192"/>
                    <a:pt x="1366794" y="304718"/>
                    <a:pt x="1359646" y="311555"/>
                  </a:cubicBezTo>
                  <a:cubicBezTo>
                    <a:pt x="1355296" y="309068"/>
                    <a:pt x="1351100" y="306427"/>
                    <a:pt x="1347061" y="303785"/>
                  </a:cubicBezTo>
                  <a:cubicBezTo>
                    <a:pt x="1354830" y="297570"/>
                    <a:pt x="1362754" y="291510"/>
                    <a:pt x="1370213" y="284829"/>
                  </a:cubicBezTo>
                  <a:cubicBezTo>
                    <a:pt x="1373786" y="287004"/>
                    <a:pt x="1377516" y="289179"/>
                    <a:pt x="1381245" y="291510"/>
                  </a:cubicBezTo>
                  <a:close/>
                  <a:moveTo>
                    <a:pt x="1428636" y="291355"/>
                  </a:moveTo>
                  <a:cubicBezTo>
                    <a:pt x="1426616" y="292909"/>
                    <a:pt x="1424752" y="294462"/>
                    <a:pt x="1422887" y="296172"/>
                  </a:cubicBezTo>
                  <a:cubicBezTo>
                    <a:pt x="1421644" y="297259"/>
                    <a:pt x="1421333" y="298813"/>
                    <a:pt x="1421955" y="300056"/>
                  </a:cubicBezTo>
                  <a:cubicBezTo>
                    <a:pt x="1418226" y="299590"/>
                    <a:pt x="1414652" y="298658"/>
                    <a:pt x="1411078" y="297259"/>
                  </a:cubicBezTo>
                  <a:cubicBezTo>
                    <a:pt x="1414341" y="294307"/>
                    <a:pt x="1417915" y="291355"/>
                    <a:pt x="1421333" y="288247"/>
                  </a:cubicBezTo>
                  <a:cubicBezTo>
                    <a:pt x="1423664" y="289335"/>
                    <a:pt x="1426150" y="290422"/>
                    <a:pt x="1428636" y="291355"/>
                  </a:cubicBezTo>
                  <a:close/>
                  <a:moveTo>
                    <a:pt x="1426616" y="283741"/>
                  </a:moveTo>
                  <a:cubicBezTo>
                    <a:pt x="1432521" y="278769"/>
                    <a:pt x="1438270" y="273641"/>
                    <a:pt x="1444175" y="268669"/>
                  </a:cubicBezTo>
                  <a:cubicBezTo>
                    <a:pt x="1447593" y="269757"/>
                    <a:pt x="1451322" y="270378"/>
                    <a:pt x="1455207" y="270844"/>
                  </a:cubicBezTo>
                  <a:cubicBezTo>
                    <a:pt x="1448215" y="275817"/>
                    <a:pt x="1441533" y="280789"/>
                    <a:pt x="1434852" y="286072"/>
                  </a:cubicBezTo>
                  <a:cubicBezTo>
                    <a:pt x="1432055" y="285450"/>
                    <a:pt x="1429258" y="284829"/>
                    <a:pt x="1426616" y="283741"/>
                  </a:cubicBezTo>
                  <a:close/>
                  <a:moveTo>
                    <a:pt x="1403464" y="294618"/>
                  </a:moveTo>
                  <a:cubicBezTo>
                    <a:pt x="1399269" y="292909"/>
                    <a:pt x="1395074" y="291044"/>
                    <a:pt x="1391034" y="288869"/>
                  </a:cubicBezTo>
                  <a:cubicBezTo>
                    <a:pt x="1394918" y="285450"/>
                    <a:pt x="1398958" y="282032"/>
                    <a:pt x="1402843" y="278769"/>
                  </a:cubicBezTo>
                  <a:cubicBezTo>
                    <a:pt x="1405329" y="280167"/>
                    <a:pt x="1407660" y="281566"/>
                    <a:pt x="1410301" y="282964"/>
                  </a:cubicBezTo>
                  <a:cubicBezTo>
                    <a:pt x="1411544" y="283741"/>
                    <a:pt x="1412943" y="284363"/>
                    <a:pt x="1414030" y="284829"/>
                  </a:cubicBezTo>
                  <a:cubicBezTo>
                    <a:pt x="1410457" y="288092"/>
                    <a:pt x="1406883" y="291355"/>
                    <a:pt x="1403464" y="294618"/>
                  </a:cubicBezTo>
                  <a:close/>
                  <a:moveTo>
                    <a:pt x="1397715" y="300056"/>
                  </a:moveTo>
                  <a:cubicBezTo>
                    <a:pt x="1390412" y="306582"/>
                    <a:pt x="1383109" y="313264"/>
                    <a:pt x="1375962" y="320101"/>
                  </a:cubicBezTo>
                  <a:cubicBezTo>
                    <a:pt x="1371766" y="318081"/>
                    <a:pt x="1367416" y="316061"/>
                    <a:pt x="1363376" y="313730"/>
                  </a:cubicBezTo>
                  <a:cubicBezTo>
                    <a:pt x="1370679" y="307048"/>
                    <a:pt x="1377982" y="300522"/>
                    <a:pt x="1385440" y="293996"/>
                  </a:cubicBezTo>
                  <a:cubicBezTo>
                    <a:pt x="1389325" y="296016"/>
                    <a:pt x="1393364" y="298036"/>
                    <a:pt x="1397715" y="300056"/>
                  </a:cubicBezTo>
                  <a:close/>
                  <a:moveTo>
                    <a:pt x="1354519" y="316527"/>
                  </a:moveTo>
                  <a:cubicBezTo>
                    <a:pt x="1353276" y="317614"/>
                    <a:pt x="1352033" y="319013"/>
                    <a:pt x="1350790" y="320101"/>
                  </a:cubicBezTo>
                  <a:cubicBezTo>
                    <a:pt x="1345817" y="318702"/>
                    <a:pt x="1341001" y="316993"/>
                    <a:pt x="1336339" y="314973"/>
                  </a:cubicBezTo>
                  <a:cubicBezTo>
                    <a:pt x="1335562" y="314662"/>
                    <a:pt x="1334785" y="314041"/>
                    <a:pt x="1334164" y="313730"/>
                  </a:cubicBezTo>
                  <a:cubicBezTo>
                    <a:pt x="1336650" y="311710"/>
                    <a:pt x="1339291" y="309845"/>
                    <a:pt x="1341933" y="307825"/>
                  </a:cubicBezTo>
                  <a:cubicBezTo>
                    <a:pt x="1345817" y="310778"/>
                    <a:pt x="1350013" y="313730"/>
                    <a:pt x="1354519" y="316527"/>
                  </a:cubicBezTo>
                  <a:close/>
                  <a:moveTo>
                    <a:pt x="1337116" y="304407"/>
                  </a:moveTo>
                  <a:cubicBezTo>
                    <a:pt x="1334319" y="306582"/>
                    <a:pt x="1331678" y="308913"/>
                    <a:pt x="1328881" y="311088"/>
                  </a:cubicBezTo>
                  <a:cubicBezTo>
                    <a:pt x="1324841" y="308913"/>
                    <a:pt x="1320645" y="306893"/>
                    <a:pt x="1316761" y="304562"/>
                  </a:cubicBezTo>
                  <a:cubicBezTo>
                    <a:pt x="1319869" y="301765"/>
                    <a:pt x="1323287" y="298813"/>
                    <a:pt x="1326705" y="296172"/>
                  </a:cubicBezTo>
                  <a:cubicBezTo>
                    <a:pt x="1329968" y="298813"/>
                    <a:pt x="1333542" y="301610"/>
                    <a:pt x="1337116" y="304407"/>
                  </a:cubicBezTo>
                  <a:close/>
                  <a:moveTo>
                    <a:pt x="1324219" y="314662"/>
                  </a:moveTo>
                  <a:cubicBezTo>
                    <a:pt x="1322199" y="316371"/>
                    <a:pt x="1319869" y="318081"/>
                    <a:pt x="1317849" y="319790"/>
                  </a:cubicBezTo>
                  <a:cubicBezTo>
                    <a:pt x="1313342" y="319013"/>
                    <a:pt x="1308836" y="317614"/>
                    <a:pt x="1305107" y="316061"/>
                  </a:cubicBezTo>
                  <a:cubicBezTo>
                    <a:pt x="1304486" y="315905"/>
                    <a:pt x="1303864" y="315439"/>
                    <a:pt x="1303243" y="315284"/>
                  </a:cubicBezTo>
                  <a:cubicBezTo>
                    <a:pt x="1306195" y="312953"/>
                    <a:pt x="1309303" y="310622"/>
                    <a:pt x="1312099" y="308291"/>
                  </a:cubicBezTo>
                  <a:cubicBezTo>
                    <a:pt x="1316295" y="310467"/>
                    <a:pt x="1320179" y="312642"/>
                    <a:pt x="1324219" y="314662"/>
                  </a:cubicBezTo>
                  <a:close/>
                  <a:moveTo>
                    <a:pt x="1311944" y="301610"/>
                  </a:moveTo>
                  <a:cubicBezTo>
                    <a:pt x="1306350" y="297881"/>
                    <a:pt x="1300756" y="294307"/>
                    <a:pt x="1295318" y="290422"/>
                  </a:cubicBezTo>
                  <a:cubicBezTo>
                    <a:pt x="1295163" y="290267"/>
                    <a:pt x="1295163" y="290267"/>
                    <a:pt x="1295163" y="290267"/>
                  </a:cubicBezTo>
                  <a:cubicBezTo>
                    <a:pt x="1299669" y="286849"/>
                    <a:pt x="1304175" y="283586"/>
                    <a:pt x="1308681" y="280167"/>
                  </a:cubicBezTo>
                  <a:cubicBezTo>
                    <a:pt x="1312876" y="283896"/>
                    <a:pt x="1316761" y="287781"/>
                    <a:pt x="1320956" y="291355"/>
                  </a:cubicBezTo>
                  <a:cubicBezTo>
                    <a:pt x="1321422" y="291821"/>
                    <a:pt x="1322044" y="291976"/>
                    <a:pt x="1322355" y="292442"/>
                  </a:cubicBezTo>
                  <a:cubicBezTo>
                    <a:pt x="1318781" y="295550"/>
                    <a:pt x="1315362" y="298658"/>
                    <a:pt x="1311944" y="301610"/>
                  </a:cubicBezTo>
                  <a:close/>
                  <a:moveTo>
                    <a:pt x="1296406" y="297570"/>
                  </a:moveTo>
                  <a:cubicBezTo>
                    <a:pt x="1300135" y="300212"/>
                    <a:pt x="1304019" y="302698"/>
                    <a:pt x="1307904" y="305028"/>
                  </a:cubicBezTo>
                  <a:cubicBezTo>
                    <a:pt x="1304796" y="307670"/>
                    <a:pt x="1301689" y="310311"/>
                    <a:pt x="1298581" y="312953"/>
                  </a:cubicBezTo>
                  <a:cubicBezTo>
                    <a:pt x="1291744" y="309690"/>
                    <a:pt x="1285063" y="306271"/>
                    <a:pt x="1278848" y="302076"/>
                  </a:cubicBezTo>
                  <a:cubicBezTo>
                    <a:pt x="1282732" y="299124"/>
                    <a:pt x="1286772" y="296327"/>
                    <a:pt x="1290812" y="293375"/>
                  </a:cubicBezTo>
                  <a:cubicBezTo>
                    <a:pt x="1292677" y="294929"/>
                    <a:pt x="1294386" y="296327"/>
                    <a:pt x="1296406" y="297570"/>
                  </a:cubicBezTo>
                  <a:close/>
                  <a:moveTo>
                    <a:pt x="1224930" y="318858"/>
                  </a:moveTo>
                  <a:cubicBezTo>
                    <a:pt x="1226017" y="317925"/>
                    <a:pt x="1227105" y="317148"/>
                    <a:pt x="1228348" y="316371"/>
                  </a:cubicBezTo>
                  <a:cubicBezTo>
                    <a:pt x="1231922" y="317148"/>
                    <a:pt x="1235651" y="317459"/>
                    <a:pt x="1239380" y="317304"/>
                  </a:cubicBezTo>
                  <a:cubicBezTo>
                    <a:pt x="1241556" y="317304"/>
                    <a:pt x="1243110" y="313885"/>
                    <a:pt x="1240468" y="313264"/>
                  </a:cubicBezTo>
                  <a:cubicBezTo>
                    <a:pt x="1238448" y="312642"/>
                    <a:pt x="1236894" y="312021"/>
                    <a:pt x="1235030" y="311399"/>
                  </a:cubicBezTo>
                  <a:cubicBezTo>
                    <a:pt x="1235651" y="310933"/>
                    <a:pt x="1236273" y="310467"/>
                    <a:pt x="1237050" y="310001"/>
                  </a:cubicBezTo>
                  <a:cubicBezTo>
                    <a:pt x="1240779" y="312953"/>
                    <a:pt x="1244819" y="315594"/>
                    <a:pt x="1248859" y="318081"/>
                  </a:cubicBezTo>
                  <a:cubicBezTo>
                    <a:pt x="1246839" y="319790"/>
                    <a:pt x="1244508" y="321499"/>
                    <a:pt x="1242333" y="323208"/>
                  </a:cubicBezTo>
                  <a:cubicBezTo>
                    <a:pt x="1236583" y="321654"/>
                    <a:pt x="1230679" y="320256"/>
                    <a:pt x="1224930" y="318858"/>
                  </a:cubicBezTo>
                  <a:close/>
                  <a:moveTo>
                    <a:pt x="1169924" y="271932"/>
                  </a:moveTo>
                  <a:cubicBezTo>
                    <a:pt x="1175829" y="267426"/>
                    <a:pt x="1181733" y="263075"/>
                    <a:pt x="1187638" y="258724"/>
                  </a:cubicBezTo>
                  <a:cubicBezTo>
                    <a:pt x="1190746" y="262454"/>
                    <a:pt x="1193542" y="266338"/>
                    <a:pt x="1196805" y="269912"/>
                  </a:cubicBezTo>
                  <a:cubicBezTo>
                    <a:pt x="1197427" y="270689"/>
                    <a:pt x="1198204" y="271466"/>
                    <a:pt x="1198670" y="272243"/>
                  </a:cubicBezTo>
                  <a:cubicBezTo>
                    <a:pt x="1193076" y="275972"/>
                    <a:pt x="1187483" y="279856"/>
                    <a:pt x="1181889" y="283430"/>
                  </a:cubicBezTo>
                  <a:cubicBezTo>
                    <a:pt x="1177849" y="279856"/>
                    <a:pt x="1173809" y="275817"/>
                    <a:pt x="1169924" y="271932"/>
                  </a:cubicBezTo>
                  <a:close/>
                  <a:moveTo>
                    <a:pt x="1176450" y="287159"/>
                  </a:moveTo>
                  <a:cubicBezTo>
                    <a:pt x="1176295" y="287159"/>
                    <a:pt x="1176295" y="287315"/>
                    <a:pt x="1176140" y="287315"/>
                  </a:cubicBezTo>
                  <a:cubicBezTo>
                    <a:pt x="1169303" y="286849"/>
                    <a:pt x="1162932" y="285139"/>
                    <a:pt x="1156872" y="282498"/>
                  </a:cubicBezTo>
                  <a:cubicBezTo>
                    <a:pt x="1159669" y="280167"/>
                    <a:pt x="1162466" y="277681"/>
                    <a:pt x="1165263" y="275506"/>
                  </a:cubicBezTo>
                  <a:cubicBezTo>
                    <a:pt x="1168681" y="279546"/>
                    <a:pt x="1172410" y="283275"/>
                    <a:pt x="1176450" y="287159"/>
                  </a:cubicBezTo>
                  <a:close/>
                  <a:moveTo>
                    <a:pt x="1203332" y="277370"/>
                  </a:moveTo>
                  <a:cubicBezTo>
                    <a:pt x="1206595" y="280789"/>
                    <a:pt x="1209702" y="284363"/>
                    <a:pt x="1213121" y="287781"/>
                  </a:cubicBezTo>
                  <a:cubicBezTo>
                    <a:pt x="1208925" y="291044"/>
                    <a:pt x="1204885" y="294307"/>
                    <a:pt x="1200535" y="297104"/>
                  </a:cubicBezTo>
                  <a:cubicBezTo>
                    <a:pt x="1198670" y="296172"/>
                    <a:pt x="1196805" y="295084"/>
                    <a:pt x="1194786" y="293686"/>
                  </a:cubicBezTo>
                  <a:cubicBezTo>
                    <a:pt x="1192144" y="291821"/>
                    <a:pt x="1189813" y="289956"/>
                    <a:pt x="1187327" y="287781"/>
                  </a:cubicBezTo>
                  <a:cubicBezTo>
                    <a:pt x="1192766" y="284207"/>
                    <a:pt x="1198049" y="280789"/>
                    <a:pt x="1203332" y="277370"/>
                  </a:cubicBezTo>
                  <a:close/>
                  <a:moveTo>
                    <a:pt x="1217471" y="292287"/>
                  </a:moveTo>
                  <a:cubicBezTo>
                    <a:pt x="1221977" y="296949"/>
                    <a:pt x="1226639" y="301299"/>
                    <a:pt x="1231611" y="305339"/>
                  </a:cubicBezTo>
                  <a:cubicBezTo>
                    <a:pt x="1230057" y="306427"/>
                    <a:pt x="1228504" y="307515"/>
                    <a:pt x="1226950" y="308758"/>
                  </a:cubicBezTo>
                  <a:cubicBezTo>
                    <a:pt x="1219802" y="306427"/>
                    <a:pt x="1212810" y="303785"/>
                    <a:pt x="1206129" y="300522"/>
                  </a:cubicBezTo>
                  <a:cubicBezTo>
                    <a:pt x="1209858" y="297725"/>
                    <a:pt x="1213742" y="295084"/>
                    <a:pt x="1217471" y="292287"/>
                  </a:cubicBezTo>
                  <a:close/>
                  <a:moveTo>
                    <a:pt x="1240934" y="306893"/>
                  </a:moveTo>
                  <a:cubicBezTo>
                    <a:pt x="1246528" y="302698"/>
                    <a:pt x="1252588" y="298658"/>
                    <a:pt x="1258337" y="294462"/>
                  </a:cubicBezTo>
                  <a:cubicBezTo>
                    <a:pt x="1261755" y="297104"/>
                    <a:pt x="1265019" y="299590"/>
                    <a:pt x="1268592" y="302232"/>
                  </a:cubicBezTo>
                  <a:cubicBezTo>
                    <a:pt x="1263154" y="306427"/>
                    <a:pt x="1257871" y="310778"/>
                    <a:pt x="1252277" y="315128"/>
                  </a:cubicBezTo>
                  <a:cubicBezTo>
                    <a:pt x="1248392" y="312487"/>
                    <a:pt x="1244508" y="309845"/>
                    <a:pt x="1240934" y="306893"/>
                  </a:cubicBezTo>
                  <a:close/>
                  <a:moveTo>
                    <a:pt x="1274031" y="305805"/>
                  </a:moveTo>
                  <a:cubicBezTo>
                    <a:pt x="1280401" y="310001"/>
                    <a:pt x="1286772" y="313730"/>
                    <a:pt x="1293453" y="317148"/>
                  </a:cubicBezTo>
                  <a:cubicBezTo>
                    <a:pt x="1291123" y="319013"/>
                    <a:pt x="1288792" y="321033"/>
                    <a:pt x="1286617" y="322897"/>
                  </a:cubicBezTo>
                  <a:cubicBezTo>
                    <a:pt x="1285995" y="322121"/>
                    <a:pt x="1284907" y="321344"/>
                    <a:pt x="1283820" y="321810"/>
                  </a:cubicBezTo>
                  <a:cubicBezTo>
                    <a:pt x="1275429" y="324451"/>
                    <a:pt x="1266572" y="322431"/>
                    <a:pt x="1258182" y="318236"/>
                  </a:cubicBezTo>
                  <a:cubicBezTo>
                    <a:pt x="1263309" y="314041"/>
                    <a:pt x="1268592" y="309690"/>
                    <a:pt x="1274031" y="305805"/>
                  </a:cubicBezTo>
                  <a:close/>
                  <a:moveTo>
                    <a:pt x="1273254" y="298658"/>
                  </a:moveTo>
                  <a:cubicBezTo>
                    <a:pt x="1271545" y="297415"/>
                    <a:pt x="1269525" y="296172"/>
                    <a:pt x="1267815" y="294929"/>
                  </a:cubicBezTo>
                  <a:cubicBezTo>
                    <a:pt x="1266106" y="293841"/>
                    <a:pt x="1264552" y="292442"/>
                    <a:pt x="1262843" y="291355"/>
                  </a:cubicBezTo>
                  <a:cubicBezTo>
                    <a:pt x="1267038" y="288247"/>
                    <a:pt x="1271389" y="285139"/>
                    <a:pt x="1275740" y="282187"/>
                  </a:cubicBezTo>
                  <a:cubicBezTo>
                    <a:pt x="1279003" y="284673"/>
                    <a:pt x="1282266" y="287159"/>
                    <a:pt x="1285529" y="289646"/>
                  </a:cubicBezTo>
                  <a:cubicBezTo>
                    <a:pt x="1281489" y="292442"/>
                    <a:pt x="1277294" y="295550"/>
                    <a:pt x="1273254" y="298658"/>
                  </a:cubicBezTo>
                  <a:close/>
                  <a:moveTo>
                    <a:pt x="1256939" y="286693"/>
                  </a:moveTo>
                  <a:cubicBezTo>
                    <a:pt x="1251966" y="283119"/>
                    <a:pt x="1246839" y="279546"/>
                    <a:pt x="1242177" y="275661"/>
                  </a:cubicBezTo>
                  <a:cubicBezTo>
                    <a:pt x="1246994" y="272709"/>
                    <a:pt x="1252277" y="270067"/>
                    <a:pt x="1257560" y="267581"/>
                  </a:cubicBezTo>
                  <a:cubicBezTo>
                    <a:pt x="1261755" y="270844"/>
                    <a:pt x="1265795" y="274107"/>
                    <a:pt x="1269835" y="277526"/>
                  </a:cubicBezTo>
                  <a:cubicBezTo>
                    <a:pt x="1265640" y="280478"/>
                    <a:pt x="1261289" y="283741"/>
                    <a:pt x="1256939" y="286693"/>
                  </a:cubicBezTo>
                  <a:close/>
                  <a:moveTo>
                    <a:pt x="1252432" y="289956"/>
                  </a:moveTo>
                  <a:cubicBezTo>
                    <a:pt x="1246839" y="294152"/>
                    <a:pt x="1240934" y="298347"/>
                    <a:pt x="1235340" y="302542"/>
                  </a:cubicBezTo>
                  <a:cubicBezTo>
                    <a:pt x="1233010" y="300522"/>
                    <a:pt x="1230834" y="298658"/>
                    <a:pt x="1228814" y="296949"/>
                  </a:cubicBezTo>
                  <a:cubicBezTo>
                    <a:pt x="1226173" y="294462"/>
                    <a:pt x="1223997" y="291976"/>
                    <a:pt x="1221356" y="289646"/>
                  </a:cubicBezTo>
                  <a:cubicBezTo>
                    <a:pt x="1226950" y="285606"/>
                    <a:pt x="1232388" y="281876"/>
                    <a:pt x="1237982" y="278303"/>
                  </a:cubicBezTo>
                  <a:cubicBezTo>
                    <a:pt x="1242799" y="282032"/>
                    <a:pt x="1247616" y="286072"/>
                    <a:pt x="1252432" y="289956"/>
                  </a:cubicBezTo>
                  <a:close/>
                  <a:moveTo>
                    <a:pt x="1216695" y="284984"/>
                  </a:moveTo>
                  <a:cubicBezTo>
                    <a:pt x="1213276" y="281566"/>
                    <a:pt x="1209858" y="278458"/>
                    <a:pt x="1206595" y="274884"/>
                  </a:cubicBezTo>
                  <a:cubicBezTo>
                    <a:pt x="1211722" y="271466"/>
                    <a:pt x="1217161" y="268047"/>
                    <a:pt x="1222444" y="264629"/>
                  </a:cubicBezTo>
                  <a:cubicBezTo>
                    <a:pt x="1223531" y="265561"/>
                    <a:pt x="1224464" y="266649"/>
                    <a:pt x="1225551" y="267581"/>
                  </a:cubicBezTo>
                  <a:cubicBezTo>
                    <a:pt x="1227882" y="269446"/>
                    <a:pt x="1230213" y="271466"/>
                    <a:pt x="1232388" y="273486"/>
                  </a:cubicBezTo>
                  <a:cubicBezTo>
                    <a:pt x="1227416" y="277060"/>
                    <a:pt x="1221977" y="281100"/>
                    <a:pt x="1216695" y="284984"/>
                  </a:cubicBezTo>
                  <a:close/>
                  <a:moveTo>
                    <a:pt x="1202244" y="269912"/>
                  </a:moveTo>
                  <a:cubicBezTo>
                    <a:pt x="1198204" y="265561"/>
                    <a:pt x="1194319" y="261211"/>
                    <a:pt x="1190435" y="256860"/>
                  </a:cubicBezTo>
                  <a:cubicBezTo>
                    <a:pt x="1192610" y="255306"/>
                    <a:pt x="1194786" y="253597"/>
                    <a:pt x="1196961" y="252198"/>
                  </a:cubicBezTo>
                  <a:cubicBezTo>
                    <a:pt x="1200224" y="249868"/>
                    <a:pt x="1196339" y="245051"/>
                    <a:pt x="1193076" y="247226"/>
                  </a:cubicBezTo>
                  <a:cubicBezTo>
                    <a:pt x="1190746" y="248780"/>
                    <a:pt x="1188726" y="250489"/>
                    <a:pt x="1186395" y="252043"/>
                  </a:cubicBezTo>
                  <a:cubicBezTo>
                    <a:pt x="1182666" y="247537"/>
                    <a:pt x="1179092" y="243031"/>
                    <a:pt x="1175363" y="238369"/>
                  </a:cubicBezTo>
                  <a:cubicBezTo>
                    <a:pt x="1174897" y="237748"/>
                    <a:pt x="1174586" y="237282"/>
                    <a:pt x="1173964" y="236660"/>
                  </a:cubicBezTo>
                  <a:cubicBezTo>
                    <a:pt x="1177538" y="234485"/>
                    <a:pt x="1181578" y="232620"/>
                    <a:pt x="1185463" y="230911"/>
                  </a:cubicBezTo>
                  <a:cubicBezTo>
                    <a:pt x="1196029" y="240545"/>
                    <a:pt x="1206595" y="250334"/>
                    <a:pt x="1217316" y="259812"/>
                  </a:cubicBezTo>
                  <a:cubicBezTo>
                    <a:pt x="1212188" y="263231"/>
                    <a:pt x="1207216" y="266494"/>
                    <a:pt x="1202244" y="269912"/>
                  </a:cubicBezTo>
                  <a:close/>
                  <a:moveTo>
                    <a:pt x="1183909" y="254063"/>
                  </a:moveTo>
                  <a:cubicBezTo>
                    <a:pt x="1177849" y="258414"/>
                    <a:pt x="1171944" y="262920"/>
                    <a:pt x="1166040" y="267426"/>
                  </a:cubicBezTo>
                  <a:cubicBezTo>
                    <a:pt x="1163398" y="264318"/>
                    <a:pt x="1160446" y="261521"/>
                    <a:pt x="1157649" y="258258"/>
                  </a:cubicBezTo>
                  <a:cubicBezTo>
                    <a:pt x="1156251" y="256394"/>
                    <a:pt x="1154852" y="254374"/>
                    <a:pt x="1153454" y="252664"/>
                  </a:cubicBezTo>
                  <a:cubicBezTo>
                    <a:pt x="1158892" y="247226"/>
                    <a:pt x="1164797" y="242565"/>
                    <a:pt x="1171167" y="238369"/>
                  </a:cubicBezTo>
                  <a:cubicBezTo>
                    <a:pt x="1175363" y="243652"/>
                    <a:pt x="1179558" y="248935"/>
                    <a:pt x="1183909" y="254063"/>
                  </a:cubicBezTo>
                  <a:close/>
                  <a:moveTo>
                    <a:pt x="1155629" y="264163"/>
                  </a:moveTo>
                  <a:cubicBezTo>
                    <a:pt x="1157338" y="266338"/>
                    <a:pt x="1159514" y="268824"/>
                    <a:pt x="1161378" y="271155"/>
                  </a:cubicBezTo>
                  <a:cubicBezTo>
                    <a:pt x="1157960" y="273797"/>
                    <a:pt x="1154697" y="276904"/>
                    <a:pt x="1151434" y="279701"/>
                  </a:cubicBezTo>
                  <a:cubicBezTo>
                    <a:pt x="1146306" y="276904"/>
                    <a:pt x="1141489" y="273641"/>
                    <a:pt x="1137139" y="269757"/>
                  </a:cubicBezTo>
                  <a:cubicBezTo>
                    <a:pt x="1141334" y="265250"/>
                    <a:pt x="1145529" y="260434"/>
                    <a:pt x="1149880" y="256083"/>
                  </a:cubicBezTo>
                  <a:cubicBezTo>
                    <a:pt x="1151745" y="258880"/>
                    <a:pt x="1153454" y="261521"/>
                    <a:pt x="1155629" y="264163"/>
                  </a:cubicBezTo>
                  <a:close/>
                  <a:moveTo>
                    <a:pt x="1146617" y="283896"/>
                  </a:moveTo>
                  <a:cubicBezTo>
                    <a:pt x="1145995" y="284363"/>
                    <a:pt x="1145685" y="284829"/>
                    <a:pt x="1145063" y="285295"/>
                  </a:cubicBezTo>
                  <a:cubicBezTo>
                    <a:pt x="1140246" y="282653"/>
                    <a:pt x="1135585" y="279856"/>
                    <a:pt x="1130923" y="276593"/>
                  </a:cubicBezTo>
                  <a:cubicBezTo>
                    <a:pt x="1131545" y="275817"/>
                    <a:pt x="1132477" y="274884"/>
                    <a:pt x="1133099" y="274263"/>
                  </a:cubicBezTo>
                  <a:cubicBezTo>
                    <a:pt x="1137449" y="277992"/>
                    <a:pt x="1141955" y="281255"/>
                    <a:pt x="1146617" y="283896"/>
                  </a:cubicBezTo>
                  <a:close/>
                  <a:moveTo>
                    <a:pt x="1151900" y="286693"/>
                  </a:moveTo>
                  <a:cubicBezTo>
                    <a:pt x="1157338" y="289179"/>
                    <a:pt x="1163243" y="290733"/>
                    <a:pt x="1169458" y="291510"/>
                  </a:cubicBezTo>
                  <a:cubicBezTo>
                    <a:pt x="1167438" y="292753"/>
                    <a:pt x="1165574" y="293996"/>
                    <a:pt x="1163554" y="295084"/>
                  </a:cubicBezTo>
                  <a:cubicBezTo>
                    <a:pt x="1159047" y="292909"/>
                    <a:pt x="1154541" y="290578"/>
                    <a:pt x="1150191" y="288092"/>
                  </a:cubicBezTo>
                  <a:cubicBezTo>
                    <a:pt x="1150812" y="287781"/>
                    <a:pt x="1151434" y="287315"/>
                    <a:pt x="1151900" y="286693"/>
                  </a:cubicBezTo>
                  <a:close/>
                  <a:moveTo>
                    <a:pt x="1181423" y="291821"/>
                  </a:moveTo>
                  <a:cubicBezTo>
                    <a:pt x="1185463" y="295239"/>
                    <a:pt x="1189658" y="298502"/>
                    <a:pt x="1194009" y="301455"/>
                  </a:cubicBezTo>
                  <a:cubicBezTo>
                    <a:pt x="1192766" y="302232"/>
                    <a:pt x="1191523" y="303319"/>
                    <a:pt x="1189969" y="304096"/>
                  </a:cubicBezTo>
                  <a:cubicBezTo>
                    <a:pt x="1189036" y="304718"/>
                    <a:pt x="1188570" y="305495"/>
                    <a:pt x="1188570" y="306427"/>
                  </a:cubicBezTo>
                  <a:cubicBezTo>
                    <a:pt x="1182355" y="303941"/>
                    <a:pt x="1176450" y="301299"/>
                    <a:pt x="1170546" y="298658"/>
                  </a:cubicBezTo>
                  <a:lnTo>
                    <a:pt x="1181423" y="291821"/>
                  </a:lnTo>
                  <a:close/>
                  <a:moveTo>
                    <a:pt x="1199447" y="304873"/>
                  </a:moveTo>
                  <a:cubicBezTo>
                    <a:pt x="1205818" y="308758"/>
                    <a:pt x="1212655" y="312021"/>
                    <a:pt x="1219647" y="314041"/>
                  </a:cubicBezTo>
                  <a:cubicBezTo>
                    <a:pt x="1218714" y="314818"/>
                    <a:pt x="1217782" y="315439"/>
                    <a:pt x="1216850" y="316216"/>
                  </a:cubicBezTo>
                  <a:cubicBezTo>
                    <a:pt x="1209081" y="313885"/>
                    <a:pt x="1201467" y="311399"/>
                    <a:pt x="1194009" y="308447"/>
                  </a:cubicBezTo>
                  <a:cubicBezTo>
                    <a:pt x="1195873" y="307359"/>
                    <a:pt x="1197738" y="306116"/>
                    <a:pt x="1199447" y="304873"/>
                  </a:cubicBezTo>
                  <a:close/>
                  <a:moveTo>
                    <a:pt x="1254297" y="321188"/>
                  </a:moveTo>
                  <a:cubicBezTo>
                    <a:pt x="1254919" y="321499"/>
                    <a:pt x="1255540" y="321965"/>
                    <a:pt x="1256162" y="322121"/>
                  </a:cubicBezTo>
                  <a:cubicBezTo>
                    <a:pt x="1263775" y="326160"/>
                    <a:pt x="1272632" y="328491"/>
                    <a:pt x="1281178" y="326937"/>
                  </a:cubicBezTo>
                  <a:cubicBezTo>
                    <a:pt x="1280246" y="327714"/>
                    <a:pt x="1279003" y="328491"/>
                    <a:pt x="1278071" y="329268"/>
                  </a:cubicBezTo>
                  <a:cubicBezTo>
                    <a:pt x="1268592" y="328025"/>
                    <a:pt x="1259269" y="326471"/>
                    <a:pt x="1249791" y="324607"/>
                  </a:cubicBezTo>
                  <a:cubicBezTo>
                    <a:pt x="1251345" y="323519"/>
                    <a:pt x="1252743" y="322431"/>
                    <a:pt x="1254297" y="321188"/>
                  </a:cubicBezTo>
                  <a:close/>
                  <a:moveTo>
                    <a:pt x="1298270" y="319479"/>
                  </a:moveTo>
                  <a:cubicBezTo>
                    <a:pt x="1300601" y="320567"/>
                    <a:pt x="1302932" y="321810"/>
                    <a:pt x="1305263" y="322587"/>
                  </a:cubicBezTo>
                  <a:cubicBezTo>
                    <a:pt x="1307438" y="323364"/>
                    <a:pt x="1309769" y="324296"/>
                    <a:pt x="1312255" y="324762"/>
                  </a:cubicBezTo>
                  <a:cubicBezTo>
                    <a:pt x="1309769" y="326937"/>
                    <a:pt x="1307127" y="329113"/>
                    <a:pt x="1304641" y="331443"/>
                  </a:cubicBezTo>
                  <a:cubicBezTo>
                    <a:pt x="1297960" y="331133"/>
                    <a:pt x="1291278" y="330667"/>
                    <a:pt x="1284597" y="329890"/>
                  </a:cubicBezTo>
                  <a:cubicBezTo>
                    <a:pt x="1289258" y="326627"/>
                    <a:pt x="1293609" y="323208"/>
                    <a:pt x="1298270" y="319479"/>
                  </a:cubicBezTo>
                  <a:close/>
                  <a:moveTo>
                    <a:pt x="1318625" y="326005"/>
                  </a:moveTo>
                  <a:cubicBezTo>
                    <a:pt x="1324841" y="326627"/>
                    <a:pt x="1330901" y="325539"/>
                    <a:pt x="1335873" y="321188"/>
                  </a:cubicBezTo>
                  <a:cubicBezTo>
                    <a:pt x="1338825" y="322431"/>
                    <a:pt x="1342088" y="323985"/>
                    <a:pt x="1345507" y="325228"/>
                  </a:cubicBezTo>
                  <a:cubicBezTo>
                    <a:pt x="1343331" y="327248"/>
                    <a:pt x="1341001" y="329579"/>
                    <a:pt x="1338825" y="331599"/>
                  </a:cubicBezTo>
                  <a:cubicBezTo>
                    <a:pt x="1329813" y="332220"/>
                    <a:pt x="1320645" y="332376"/>
                    <a:pt x="1311633" y="332065"/>
                  </a:cubicBezTo>
                  <a:cubicBezTo>
                    <a:pt x="1313809" y="329890"/>
                    <a:pt x="1316295" y="327870"/>
                    <a:pt x="1318625" y="326005"/>
                  </a:cubicBezTo>
                  <a:close/>
                  <a:moveTo>
                    <a:pt x="1344108" y="331288"/>
                  </a:moveTo>
                  <a:cubicBezTo>
                    <a:pt x="1345817" y="329579"/>
                    <a:pt x="1347527" y="327870"/>
                    <a:pt x="1349391" y="326471"/>
                  </a:cubicBezTo>
                  <a:cubicBezTo>
                    <a:pt x="1352965" y="327870"/>
                    <a:pt x="1356694" y="328802"/>
                    <a:pt x="1360268" y="329734"/>
                  </a:cubicBezTo>
                  <a:cubicBezTo>
                    <a:pt x="1354985" y="330200"/>
                    <a:pt x="1349547" y="330977"/>
                    <a:pt x="1344108" y="331288"/>
                  </a:cubicBezTo>
                  <a:close/>
                  <a:moveTo>
                    <a:pt x="1388082" y="324762"/>
                  </a:moveTo>
                  <a:cubicBezTo>
                    <a:pt x="1387926" y="324762"/>
                    <a:pt x="1387926" y="324607"/>
                    <a:pt x="1387771" y="324607"/>
                  </a:cubicBezTo>
                  <a:cubicBezTo>
                    <a:pt x="1386061" y="324141"/>
                    <a:pt x="1384508" y="323208"/>
                    <a:pt x="1382954" y="322742"/>
                  </a:cubicBezTo>
                  <a:cubicBezTo>
                    <a:pt x="1390101" y="316216"/>
                    <a:pt x="1397249" y="309535"/>
                    <a:pt x="1404552" y="303008"/>
                  </a:cubicBezTo>
                  <a:cubicBezTo>
                    <a:pt x="1415274" y="306893"/>
                    <a:pt x="1425995" y="309224"/>
                    <a:pt x="1436561" y="307981"/>
                  </a:cubicBezTo>
                  <a:cubicBezTo>
                    <a:pt x="1421333" y="315284"/>
                    <a:pt x="1405174" y="320877"/>
                    <a:pt x="1388082" y="324762"/>
                  </a:cubicBezTo>
                  <a:close/>
                  <a:moveTo>
                    <a:pt x="1413564" y="232465"/>
                  </a:moveTo>
                  <a:cubicBezTo>
                    <a:pt x="1410146" y="230911"/>
                    <a:pt x="1407971" y="236505"/>
                    <a:pt x="1411389" y="237903"/>
                  </a:cubicBezTo>
                  <a:cubicBezTo>
                    <a:pt x="1426461" y="244585"/>
                    <a:pt x="1442155" y="249557"/>
                    <a:pt x="1458159" y="252820"/>
                  </a:cubicBezTo>
                  <a:cubicBezTo>
                    <a:pt x="1466550" y="254529"/>
                    <a:pt x="1475096" y="255772"/>
                    <a:pt x="1483797" y="255772"/>
                  </a:cubicBezTo>
                  <a:cubicBezTo>
                    <a:pt x="1486594" y="255617"/>
                    <a:pt x="1489546" y="255461"/>
                    <a:pt x="1492499" y="254995"/>
                  </a:cubicBezTo>
                  <a:cubicBezTo>
                    <a:pt x="1487837" y="264784"/>
                    <a:pt x="1481933" y="274573"/>
                    <a:pt x="1474164" y="284518"/>
                  </a:cubicBezTo>
                  <a:cubicBezTo>
                    <a:pt x="1466705" y="290422"/>
                    <a:pt x="1458781" y="295861"/>
                    <a:pt x="1450390" y="300522"/>
                  </a:cubicBezTo>
                  <a:cubicBezTo>
                    <a:pt x="1449768" y="299279"/>
                    <a:pt x="1448370" y="298347"/>
                    <a:pt x="1446505" y="298969"/>
                  </a:cubicBezTo>
                  <a:cubicBezTo>
                    <a:pt x="1440756" y="300678"/>
                    <a:pt x="1435007" y="301144"/>
                    <a:pt x="1429258" y="300833"/>
                  </a:cubicBezTo>
                  <a:cubicBezTo>
                    <a:pt x="1432055" y="298347"/>
                    <a:pt x="1434696" y="296016"/>
                    <a:pt x="1437649" y="293686"/>
                  </a:cubicBezTo>
                  <a:cubicBezTo>
                    <a:pt x="1448836" y="296172"/>
                    <a:pt x="1460179" y="295705"/>
                    <a:pt x="1469036" y="288092"/>
                  </a:cubicBezTo>
                  <a:cubicBezTo>
                    <a:pt x="1470901" y="286383"/>
                    <a:pt x="1469036" y="283119"/>
                    <a:pt x="1466550" y="284052"/>
                  </a:cubicBezTo>
                  <a:cubicBezTo>
                    <a:pt x="1459558" y="287004"/>
                    <a:pt x="1452565" y="287781"/>
                    <a:pt x="1445573" y="287470"/>
                  </a:cubicBezTo>
                  <a:cubicBezTo>
                    <a:pt x="1453342" y="281566"/>
                    <a:pt x="1461267" y="275817"/>
                    <a:pt x="1469191" y="269912"/>
                  </a:cubicBezTo>
                  <a:cubicBezTo>
                    <a:pt x="1472454" y="268980"/>
                    <a:pt x="1475562" y="267426"/>
                    <a:pt x="1478203" y="264784"/>
                  </a:cubicBezTo>
                  <a:cubicBezTo>
                    <a:pt x="1478670" y="264163"/>
                    <a:pt x="1478980" y="263386"/>
                    <a:pt x="1478825" y="262609"/>
                  </a:cubicBezTo>
                  <a:cubicBezTo>
                    <a:pt x="1482088" y="259501"/>
                    <a:pt x="1477427" y="253908"/>
                    <a:pt x="1473853" y="256860"/>
                  </a:cubicBezTo>
                  <a:cubicBezTo>
                    <a:pt x="1470901" y="259191"/>
                    <a:pt x="1467948" y="261366"/>
                    <a:pt x="1464996" y="263541"/>
                  </a:cubicBezTo>
                  <a:cubicBezTo>
                    <a:pt x="1458314" y="264474"/>
                    <a:pt x="1451478" y="263852"/>
                    <a:pt x="1444796" y="262298"/>
                  </a:cubicBezTo>
                  <a:cubicBezTo>
                    <a:pt x="1444019" y="261521"/>
                    <a:pt x="1442776" y="261211"/>
                    <a:pt x="1441533" y="261521"/>
                  </a:cubicBezTo>
                  <a:cubicBezTo>
                    <a:pt x="1437804" y="260589"/>
                    <a:pt x="1434075" y="259346"/>
                    <a:pt x="1430812" y="258103"/>
                  </a:cubicBezTo>
                  <a:cubicBezTo>
                    <a:pt x="1415740" y="252509"/>
                    <a:pt x="1400668" y="245051"/>
                    <a:pt x="1388703" y="234329"/>
                  </a:cubicBezTo>
                  <a:cubicBezTo>
                    <a:pt x="1387305" y="232931"/>
                    <a:pt x="1385440" y="235417"/>
                    <a:pt x="1386838" y="236815"/>
                  </a:cubicBezTo>
                  <a:cubicBezTo>
                    <a:pt x="1399424" y="248469"/>
                    <a:pt x="1415429" y="257481"/>
                    <a:pt x="1431433" y="263852"/>
                  </a:cubicBezTo>
                  <a:cubicBezTo>
                    <a:pt x="1432832" y="264474"/>
                    <a:pt x="1434230" y="265095"/>
                    <a:pt x="1435939" y="265717"/>
                  </a:cubicBezTo>
                  <a:cubicBezTo>
                    <a:pt x="1430190" y="270689"/>
                    <a:pt x="1424752" y="275661"/>
                    <a:pt x="1419003" y="280789"/>
                  </a:cubicBezTo>
                  <a:cubicBezTo>
                    <a:pt x="1415740" y="279390"/>
                    <a:pt x="1412632" y="277836"/>
                    <a:pt x="1409524" y="276283"/>
                  </a:cubicBezTo>
                  <a:cubicBezTo>
                    <a:pt x="1408903" y="275972"/>
                    <a:pt x="1407971" y="275506"/>
                    <a:pt x="1407349" y="275040"/>
                  </a:cubicBezTo>
                  <a:cubicBezTo>
                    <a:pt x="1408437" y="274263"/>
                    <a:pt x="1409369" y="273330"/>
                    <a:pt x="1410612" y="272398"/>
                  </a:cubicBezTo>
                  <a:cubicBezTo>
                    <a:pt x="1413253" y="270067"/>
                    <a:pt x="1409835" y="265872"/>
                    <a:pt x="1407194" y="268203"/>
                  </a:cubicBezTo>
                  <a:cubicBezTo>
                    <a:pt x="1405640" y="269601"/>
                    <a:pt x="1404241" y="271000"/>
                    <a:pt x="1402532" y="272398"/>
                  </a:cubicBezTo>
                  <a:cubicBezTo>
                    <a:pt x="1387771" y="264007"/>
                    <a:pt x="1374097" y="253908"/>
                    <a:pt x="1359336" y="245051"/>
                  </a:cubicBezTo>
                  <a:cubicBezTo>
                    <a:pt x="1357316" y="243808"/>
                    <a:pt x="1354830" y="247071"/>
                    <a:pt x="1357005" y="248314"/>
                  </a:cubicBezTo>
                  <a:cubicBezTo>
                    <a:pt x="1371300" y="257171"/>
                    <a:pt x="1384508" y="267115"/>
                    <a:pt x="1398648" y="275972"/>
                  </a:cubicBezTo>
                  <a:cubicBezTo>
                    <a:pt x="1394608" y="279546"/>
                    <a:pt x="1390723" y="282964"/>
                    <a:pt x="1386838" y="286538"/>
                  </a:cubicBezTo>
                  <a:cubicBezTo>
                    <a:pt x="1382798" y="284363"/>
                    <a:pt x="1378914" y="282032"/>
                    <a:pt x="1375340" y="279856"/>
                  </a:cubicBezTo>
                  <a:cubicBezTo>
                    <a:pt x="1375962" y="277215"/>
                    <a:pt x="1373009" y="274573"/>
                    <a:pt x="1370679" y="276593"/>
                  </a:cubicBezTo>
                  <a:cubicBezTo>
                    <a:pt x="1370679" y="276593"/>
                    <a:pt x="1370523" y="276593"/>
                    <a:pt x="1370523" y="276749"/>
                  </a:cubicBezTo>
                  <a:cubicBezTo>
                    <a:pt x="1369591" y="276283"/>
                    <a:pt x="1368969" y="275817"/>
                    <a:pt x="1368193" y="275350"/>
                  </a:cubicBezTo>
                  <a:cubicBezTo>
                    <a:pt x="1364929" y="273175"/>
                    <a:pt x="1361511" y="271000"/>
                    <a:pt x="1358248" y="268669"/>
                  </a:cubicBezTo>
                  <a:cubicBezTo>
                    <a:pt x="1357937" y="267115"/>
                    <a:pt x="1356383" y="265872"/>
                    <a:pt x="1354674" y="266183"/>
                  </a:cubicBezTo>
                  <a:cubicBezTo>
                    <a:pt x="1336495" y="253752"/>
                    <a:pt x="1319402" y="239923"/>
                    <a:pt x="1300756" y="228269"/>
                  </a:cubicBezTo>
                  <a:cubicBezTo>
                    <a:pt x="1297804" y="226560"/>
                    <a:pt x="1294697" y="230756"/>
                    <a:pt x="1297649" y="232620"/>
                  </a:cubicBezTo>
                  <a:cubicBezTo>
                    <a:pt x="1315673" y="243808"/>
                    <a:pt x="1332299" y="257326"/>
                    <a:pt x="1349391" y="269912"/>
                  </a:cubicBezTo>
                  <a:cubicBezTo>
                    <a:pt x="1341777" y="275972"/>
                    <a:pt x="1334474" y="282032"/>
                    <a:pt x="1327016" y="288402"/>
                  </a:cubicBezTo>
                  <a:cubicBezTo>
                    <a:pt x="1322044" y="284518"/>
                    <a:pt x="1317227" y="280478"/>
                    <a:pt x="1312410" y="276283"/>
                  </a:cubicBezTo>
                  <a:cubicBezTo>
                    <a:pt x="1312566" y="274418"/>
                    <a:pt x="1310701" y="272709"/>
                    <a:pt x="1308526" y="272864"/>
                  </a:cubicBezTo>
                  <a:cubicBezTo>
                    <a:pt x="1294386" y="260434"/>
                    <a:pt x="1280557" y="247226"/>
                    <a:pt x="1266883" y="234019"/>
                  </a:cubicBezTo>
                  <a:cubicBezTo>
                    <a:pt x="1265019" y="232154"/>
                    <a:pt x="1261445" y="234795"/>
                    <a:pt x="1263620" y="236815"/>
                  </a:cubicBezTo>
                  <a:cubicBezTo>
                    <a:pt x="1276983" y="249868"/>
                    <a:pt x="1290190" y="262920"/>
                    <a:pt x="1304175" y="275506"/>
                  </a:cubicBezTo>
                  <a:cubicBezTo>
                    <a:pt x="1299358" y="278924"/>
                    <a:pt x="1294852" y="282498"/>
                    <a:pt x="1290035" y="285916"/>
                  </a:cubicBezTo>
                  <a:cubicBezTo>
                    <a:pt x="1286772" y="283430"/>
                    <a:pt x="1283664" y="280944"/>
                    <a:pt x="1280401" y="278458"/>
                  </a:cubicBezTo>
                  <a:cubicBezTo>
                    <a:pt x="1281178" y="277836"/>
                    <a:pt x="1282111" y="277215"/>
                    <a:pt x="1282887" y="276593"/>
                  </a:cubicBezTo>
                  <a:cubicBezTo>
                    <a:pt x="1286772" y="273952"/>
                    <a:pt x="1282111" y="268203"/>
                    <a:pt x="1278226" y="271000"/>
                  </a:cubicBezTo>
                  <a:cubicBezTo>
                    <a:pt x="1276983" y="271777"/>
                    <a:pt x="1275740" y="272864"/>
                    <a:pt x="1274341" y="273797"/>
                  </a:cubicBezTo>
                  <a:cubicBezTo>
                    <a:pt x="1270612" y="270844"/>
                    <a:pt x="1266728" y="268203"/>
                    <a:pt x="1263154" y="265095"/>
                  </a:cubicBezTo>
                  <a:cubicBezTo>
                    <a:pt x="1264552" y="264629"/>
                    <a:pt x="1265951" y="264007"/>
                    <a:pt x="1267349" y="263541"/>
                  </a:cubicBezTo>
                  <a:cubicBezTo>
                    <a:pt x="1271078" y="262298"/>
                    <a:pt x="1269369" y="255772"/>
                    <a:pt x="1265329" y="256860"/>
                  </a:cubicBezTo>
                  <a:cubicBezTo>
                    <a:pt x="1262377" y="257637"/>
                    <a:pt x="1259269" y="258724"/>
                    <a:pt x="1256472" y="259812"/>
                  </a:cubicBezTo>
                  <a:cubicBezTo>
                    <a:pt x="1246683" y="251888"/>
                    <a:pt x="1236583" y="243808"/>
                    <a:pt x="1226173" y="236505"/>
                  </a:cubicBezTo>
                  <a:cubicBezTo>
                    <a:pt x="1223842" y="234795"/>
                    <a:pt x="1221201" y="238525"/>
                    <a:pt x="1223376" y="240234"/>
                  </a:cubicBezTo>
                  <a:cubicBezTo>
                    <a:pt x="1233165" y="247226"/>
                    <a:pt x="1242177" y="254684"/>
                    <a:pt x="1251500" y="261987"/>
                  </a:cubicBezTo>
                  <a:cubicBezTo>
                    <a:pt x="1246217" y="264474"/>
                    <a:pt x="1241245" y="267270"/>
                    <a:pt x="1236428" y="270378"/>
                  </a:cubicBezTo>
                  <a:cubicBezTo>
                    <a:pt x="1232854" y="267426"/>
                    <a:pt x="1229436" y="264629"/>
                    <a:pt x="1226017" y="261832"/>
                  </a:cubicBezTo>
                  <a:cubicBezTo>
                    <a:pt x="1227105" y="261211"/>
                    <a:pt x="1228504" y="260278"/>
                    <a:pt x="1229747" y="259501"/>
                  </a:cubicBezTo>
                  <a:cubicBezTo>
                    <a:pt x="1233476" y="257015"/>
                    <a:pt x="1229125" y="251732"/>
                    <a:pt x="1225396" y="254063"/>
                  </a:cubicBezTo>
                  <a:cubicBezTo>
                    <a:pt x="1223687" y="255151"/>
                    <a:pt x="1222133" y="256083"/>
                    <a:pt x="1220579" y="257171"/>
                  </a:cubicBezTo>
                  <a:cubicBezTo>
                    <a:pt x="1211722" y="249712"/>
                    <a:pt x="1203176" y="242098"/>
                    <a:pt x="1194630" y="234329"/>
                  </a:cubicBezTo>
                  <a:cubicBezTo>
                    <a:pt x="1192766" y="232620"/>
                    <a:pt x="1190901" y="230756"/>
                    <a:pt x="1189036" y="229046"/>
                  </a:cubicBezTo>
                  <a:cubicBezTo>
                    <a:pt x="1189192" y="229046"/>
                    <a:pt x="1189503" y="228891"/>
                    <a:pt x="1189813" y="228736"/>
                  </a:cubicBezTo>
                  <a:cubicBezTo>
                    <a:pt x="1194630" y="227026"/>
                    <a:pt x="1191367" y="220189"/>
                    <a:pt x="1186550" y="221743"/>
                  </a:cubicBezTo>
                  <a:cubicBezTo>
                    <a:pt x="1185152" y="222054"/>
                    <a:pt x="1184064" y="222831"/>
                    <a:pt x="1182666" y="223297"/>
                  </a:cubicBezTo>
                  <a:cubicBezTo>
                    <a:pt x="1179247" y="220034"/>
                    <a:pt x="1175674" y="216771"/>
                    <a:pt x="1171944" y="213974"/>
                  </a:cubicBezTo>
                  <a:cubicBezTo>
                    <a:pt x="1170080" y="212576"/>
                    <a:pt x="1168215" y="215373"/>
                    <a:pt x="1169924" y="216771"/>
                  </a:cubicBezTo>
                  <a:cubicBezTo>
                    <a:pt x="1173187" y="219257"/>
                    <a:pt x="1175984" y="222209"/>
                    <a:pt x="1179092" y="224851"/>
                  </a:cubicBezTo>
                  <a:cubicBezTo>
                    <a:pt x="1175674" y="226249"/>
                    <a:pt x="1172410" y="228114"/>
                    <a:pt x="1169147" y="229979"/>
                  </a:cubicBezTo>
                  <a:cubicBezTo>
                    <a:pt x="1164952" y="224540"/>
                    <a:pt x="1160757" y="218946"/>
                    <a:pt x="1156561" y="213663"/>
                  </a:cubicBezTo>
                  <a:cubicBezTo>
                    <a:pt x="1155163" y="211954"/>
                    <a:pt x="1152677" y="213974"/>
                    <a:pt x="1153920" y="215683"/>
                  </a:cubicBezTo>
                  <a:cubicBezTo>
                    <a:pt x="1158271" y="220966"/>
                    <a:pt x="1162311" y="226405"/>
                    <a:pt x="1166506" y="231688"/>
                  </a:cubicBezTo>
                  <a:cubicBezTo>
                    <a:pt x="1160291" y="235883"/>
                    <a:pt x="1154386" y="240855"/>
                    <a:pt x="1149103" y="246138"/>
                  </a:cubicBezTo>
                  <a:cubicBezTo>
                    <a:pt x="1131856" y="222676"/>
                    <a:pt x="1117716" y="197193"/>
                    <a:pt x="1103110" y="172021"/>
                  </a:cubicBezTo>
                  <a:cubicBezTo>
                    <a:pt x="1102177" y="170467"/>
                    <a:pt x="1099536" y="171555"/>
                    <a:pt x="1100468" y="173264"/>
                  </a:cubicBezTo>
                  <a:cubicBezTo>
                    <a:pt x="1115074" y="198902"/>
                    <a:pt x="1128748" y="225162"/>
                    <a:pt x="1145529" y="249712"/>
                  </a:cubicBezTo>
                  <a:cubicBezTo>
                    <a:pt x="1140868" y="254529"/>
                    <a:pt x="1136517" y="259657"/>
                    <a:pt x="1132166" y="264629"/>
                  </a:cubicBezTo>
                  <a:cubicBezTo>
                    <a:pt x="1122843" y="255151"/>
                    <a:pt x="1115230" y="243963"/>
                    <a:pt x="1108704" y="232620"/>
                  </a:cubicBezTo>
                  <a:cubicBezTo>
                    <a:pt x="1093631" y="205739"/>
                    <a:pt x="1083376" y="176216"/>
                    <a:pt x="1068615" y="149180"/>
                  </a:cubicBezTo>
                  <a:cubicBezTo>
                    <a:pt x="1067527" y="147315"/>
                    <a:pt x="1064420" y="148558"/>
                    <a:pt x="1065507" y="150578"/>
                  </a:cubicBezTo>
                  <a:cubicBezTo>
                    <a:pt x="1081512" y="180101"/>
                    <a:pt x="1090835" y="212576"/>
                    <a:pt x="1107927" y="241477"/>
                  </a:cubicBezTo>
                  <a:cubicBezTo>
                    <a:pt x="1113676" y="251266"/>
                    <a:pt x="1120513" y="260900"/>
                    <a:pt x="1128437" y="269135"/>
                  </a:cubicBezTo>
                  <a:lnTo>
                    <a:pt x="1125640" y="272398"/>
                  </a:lnTo>
                  <a:cubicBezTo>
                    <a:pt x="1091301" y="248935"/>
                    <a:pt x="1063643" y="218946"/>
                    <a:pt x="1047483" y="183675"/>
                  </a:cubicBezTo>
                  <a:cubicBezTo>
                    <a:pt x="1017960" y="54707"/>
                    <a:pt x="1198049" y="5140"/>
                    <a:pt x="1296095" y="15240"/>
                  </a:cubicBezTo>
                  <a:cubicBezTo>
                    <a:pt x="1392588" y="34818"/>
                    <a:pt x="1542843" y="134263"/>
                    <a:pt x="1495917" y="248003"/>
                  </a:cubicBezTo>
                  <a:cubicBezTo>
                    <a:pt x="1467793" y="250800"/>
                    <a:pt x="1439358" y="243497"/>
                    <a:pt x="1413564" y="232465"/>
                  </a:cubicBezTo>
                  <a:close/>
                  <a:moveTo>
                    <a:pt x="1411389" y="93863"/>
                  </a:moveTo>
                  <a:cubicBezTo>
                    <a:pt x="1414341" y="90756"/>
                    <a:pt x="1410146" y="85628"/>
                    <a:pt x="1407038" y="88736"/>
                  </a:cubicBezTo>
                  <a:cubicBezTo>
                    <a:pt x="1406572" y="89047"/>
                    <a:pt x="1406106" y="89357"/>
                    <a:pt x="1405484" y="89668"/>
                  </a:cubicBezTo>
                  <a:cubicBezTo>
                    <a:pt x="1402377" y="87493"/>
                    <a:pt x="1399114" y="85162"/>
                    <a:pt x="1395851" y="82987"/>
                  </a:cubicBezTo>
                  <a:cubicBezTo>
                    <a:pt x="1384042" y="75373"/>
                    <a:pt x="1369280" y="66361"/>
                    <a:pt x="1354519" y="66671"/>
                  </a:cubicBezTo>
                  <a:cubicBezTo>
                    <a:pt x="1348925" y="66827"/>
                    <a:pt x="1343487" y="68691"/>
                    <a:pt x="1339758" y="73353"/>
                  </a:cubicBezTo>
                  <a:cubicBezTo>
                    <a:pt x="1336184" y="77704"/>
                    <a:pt x="1334008" y="84385"/>
                    <a:pt x="1336184" y="89979"/>
                  </a:cubicBezTo>
                  <a:cubicBezTo>
                    <a:pt x="1340379" y="101943"/>
                    <a:pt x="1358093" y="103497"/>
                    <a:pt x="1368659" y="103652"/>
                  </a:cubicBezTo>
                  <a:cubicBezTo>
                    <a:pt x="1377205" y="103808"/>
                    <a:pt x="1385751" y="103031"/>
                    <a:pt x="1393986" y="101166"/>
                  </a:cubicBezTo>
                  <a:cubicBezTo>
                    <a:pt x="1398492" y="100389"/>
                    <a:pt x="1403464" y="99146"/>
                    <a:pt x="1407660" y="96660"/>
                  </a:cubicBezTo>
                  <a:cubicBezTo>
                    <a:pt x="1412787" y="100545"/>
                    <a:pt x="1418070" y="104585"/>
                    <a:pt x="1422421" y="109091"/>
                  </a:cubicBezTo>
                  <a:cubicBezTo>
                    <a:pt x="1424596" y="111111"/>
                    <a:pt x="1428326" y="108314"/>
                    <a:pt x="1425995" y="106139"/>
                  </a:cubicBezTo>
                  <a:cubicBezTo>
                    <a:pt x="1421644" y="101788"/>
                    <a:pt x="1416672" y="97748"/>
                    <a:pt x="1411389" y="93863"/>
                  </a:cubicBezTo>
                  <a:close/>
                  <a:moveTo>
                    <a:pt x="1395229" y="94019"/>
                  </a:moveTo>
                  <a:cubicBezTo>
                    <a:pt x="1389014" y="95728"/>
                    <a:pt x="1382643" y="96660"/>
                    <a:pt x="1376272" y="97126"/>
                  </a:cubicBezTo>
                  <a:cubicBezTo>
                    <a:pt x="1369746" y="97437"/>
                    <a:pt x="1362910" y="97437"/>
                    <a:pt x="1356539" y="96194"/>
                  </a:cubicBezTo>
                  <a:cubicBezTo>
                    <a:pt x="1351877" y="95417"/>
                    <a:pt x="1346284" y="94019"/>
                    <a:pt x="1343021" y="90290"/>
                  </a:cubicBezTo>
                  <a:cubicBezTo>
                    <a:pt x="1339913" y="86871"/>
                    <a:pt x="1341001" y="81744"/>
                    <a:pt x="1343176" y="78014"/>
                  </a:cubicBezTo>
                  <a:cubicBezTo>
                    <a:pt x="1345662" y="73664"/>
                    <a:pt x="1350013" y="71954"/>
                    <a:pt x="1354830" y="71799"/>
                  </a:cubicBezTo>
                  <a:cubicBezTo>
                    <a:pt x="1367882" y="71488"/>
                    <a:pt x="1381245" y="79568"/>
                    <a:pt x="1391811" y="86094"/>
                  </a:cubicBezTo>
                  <a:cubicBezTo>
                    <a:pt x="1394918" y="88114"/>
                    <a:pt x="1397871" y="90134"/>
                    <a:pt x="1400978" y="92310"/>
                  </a:cubicBezTo>
                  <a:cubicBezTo>
                    <a:pt x="1399114" y="93086"/>
                    <a:pt x="1397094" y="93708"/>
                    <a:pt x="1395229" y="94019"/>
                  </a:cubicBezTo>
                  <a:close/>
                  <a:moveTo>
                    <a:pt x="1414497" y="196882"/>
                  </a:moveTo>
                  <a:cubicBezTo>
                    <a:pt x="1414186" y="195794"/>
                    <a:pt x="1413720" y="194862"/>
                    <a:pt x="1412632" y="194085"/>
                  </a:cubicBezTo>
                  <a:cubicBezTo>
                    <a:pt x="1402687" y="185695"/>
                    <a:pt x="1391345" y="178547"/>
                    <a:pt x="1379691" y="172176"/>
                  </a:cubicBezTo>
                  <a:cubicBezTo>
                    <a:pt x="1374563" y="167204"/>
                    <a:pt x="1369436" y="162076"/>
                    <a:pt x="1364619" y="156949"/>
                  </a:cubicBezTo>
                  <a:cubicBezTo>
                    <a:pt x="1363376" y="155395"/>
                    <a:pt x="1361977" y="153841"/>
                    <a:pt x="1360734" y="152598"/>
                  </a:cubicBezTo>
                  <a:cubicBezTo>
                    <a:pt x="1363842" y="150267"/>
                    <a:pt x="1362443" y="144363"/>
                    <a:pt x="1357937" y="145140"/>
                  </a:cubicBezTo>
                  <a:cubicBezTo>
                    <a:pt x="1356694" y="145295"/>
                    <a:pt x="1355607" y="145295"/>
                    <a:pt x="1354364" y="145606"/>
                  </a:cubicBezTo>
                  <a:cubicBezTo>
                    <a:pt x="1343642" y="134418"/>
                    <a:pt x="1332610" y="123541"/>
                    <a:pt x="1319402" y="115462"/>
                  </a:cubicBezTo>
                  <a:cubicBezTo>
                    <a:pt x="1279158" y="90911"/>
                    <a:pt x="1230834" y="103031"/>
                    <a:pt x="1189503" y="118258"/>
                  </a:cubicBezTo>
                  <a:cubicBezTo>
                    <a:pt x="1184841" y="119968"/>
                    <a:pt x="1188104" y="126804"/>
                    <a:pt x="1192610" y="125251"/>
                  </a:cubicBezTo>
                  <a:cubicBezTo>
                    <a:pt x="1198204" y="123231"/>
                    <a:pt x="1203798" y="121521"/>
                    <a:pt x="1209392" y="119812"/>
                  </a:cubicBezTo>
                  <a:cubicBezTo>
                    <a:pt x="1204419" y="122765"/>
                    <a:pt x="1199447" y="126028"/>
                    <a:pt x="1194630" y="129135"/>
                  </a:cubicBezTo>
                  <a:cubicBezTo>
                    <a:pt x="1193076" y="130068"/>
                    <a:pt x="1194786" y="132864"/>
                    <a:pt x="1196339" y="131932"/>
                  </a:cubicBezTo>
                  <a:cubicBezTo>
                    <a:pt x="1206439" y="125717"/>
                    <a:pt x="1216228" y="119502"/>
                    <a:pt x="1226950" y="115306"/>
                  </a:cubicBezTo>
                  <a:cubicBezTo>
                    <a:pt x="1229747" y="114529"/>
                    <a:pt x="1232544" y="113908"/>
                    <a:pt x="1235340" y="113597"/>
                  </a:cubicBezTo>
                  <a:cubicBezTo>
                    <a:pt x="1226484" y="118569"/>
                    <a:pt x="1217005" y="122298"/>
                    <a:pt x="1208459" y="127581"/>
                  </a:cubicBezTo>
                  <a:lnTo>
                    <a:pt x="1208304" y="127581"/>
                  </a:lnTo>
                  <a:cubicBezTo>
                    <a:pt x="1207993" y="127737"/>
                    <a:pt x="1207838" y="127737"/>
                    <a:pt x="1207527" y="128048"/>
                  </a:cubicBezTo>
                  <a:cubicBezTo>
                    <a:pt x="1204419" y="130068"/>
                    <a:pt x="1207682" y="134263"/>
                    <a:pt x="1210790" y="133331"/>
                  </a:cubicBezTo>
                  <a:cubicBezTo>
                    <a:pt x="1226950" y="127892"/>
                    <a:pt x="1243265" y="122765"/>
                    <a:pt x="1259891" y="119502"/>
                  </a:cubicBezTo>
                  <a:cubicBezTo>
                    <a:pt x="1253676" y="122143"/>
                    <a:pt x="1247460" y="125406"/>
                    <a:pt x="1241556" y="129135"/>
                  </a:cubicBezTo>
                  <a:cubicBezTo>
                    <a:pt x="1240157" y="129912"/>
                    <a:pt x="1240002" y="131311"/>
                    <a:pt x="1240313" y="132398"/>
                  </a:cubicBezTo>
                  <a:cubicBezTo>
                    <a:pt x="1226794" y="132864"/>
                    <a:pt x="1213276" y="134884"/>
                    <a:pt x="1199758" y="137992"/>
                  </a:cubicBezTo>
                  <a:cubicBezTo>
                    <a:pt x="1194164" y="139235"/>
                    <a:pt x="1195407" y="146693"/>
                    <a:pt x="1201001" y="146538"/>
                  </a:cubicBezTo>
                  <a:cubicBezTo>
                    <a:pt x="1234253" y="145761"/>
                    <a:pt x="1265174" y="142964"/>
                    <a:pt x="1297493" y="152753"/>
                  </a:cubicBezTo>
                  <a:cubicBezTo>
                    <a:pt x="1327016" y="161610"/>
                    <a:pt x="1356850" y="173419"/>
                    <a:pt x="1384352" y="188491"/>
                  </a:cubicBezTo>
                  <a:cubicBezTo>
                    <a:pt x="1391345" y="194396"/>
                    <a:pt x="1399114" y="199057"/>
                    <a:pt x="1407660" y="202010"/>
                  </a:cubicBezTo>
                  <a:cubicBezTo>
                    <a:pt x="1407971" y="202320"/>
                    <a:pt x="1408437" y="202476"/>
                    <a:pt x="1408903" y="202631"/>
                  </a:cubicBezTo>
                  <a:cubicBezTo>
                    <a:pt x="1410301" y="203097"/>
                    <a:pt x="1411389" y="203719"/>
                    <a:pt x="1412787" y="204030"/>
                  </a:cubicBezTo>
                  <a:cubicBezTo>
                    <a:pt x="1416361" y="204962"/>
                    <a:pt x="1418381" y="199368"/>
                    <a:pt x="1415429" y="197504"/>
                  </a:cubicBezTo>
                  <a:cubicBezTo>
                    <a:pt x="1415274" y="197504"/>
                    <a:pt x="1414963" y="197193"/>
                    <a:pt x="1414497" y="196882"/>
                  </a:cubicBezTo>
                  <a:close/>
                  <a:moveTo>
                    <a:pt x="1263154" y="125717"/>
                  </a:moveTo>
                  <a:cubicBezTo>
                    <a:pt x="1271700" y="121677"/>
                    <a:pt x="1280557" y="118258"/>
                    <a:pt x="1289569" y="115151"/>
                  </a:cubicBezTo>
                  <a:cubicBezTo>
                    <a:pt x="1290501" y="114840"/>
                    <a:pt x="1290812" y="114374"/>
                    <a:pt x="1291278" y="113597"/>
                  </a:cubicBezTo>
                  <a:cubicBezTo>
                    <a:pt x="1296406" y="114995"/>
                    <a:pt x="1301533" y="116705"/>
                    <a:pt x="1306350" y="119035"/>
                  </a:cubicBezTo>
                  <a:cubicBezTo>
                    <a:pt x="1292055" y="120900"/>
                    <a:pt x="1277604" y="123541"/>
                    <a:pt x="1263154" y="125717"/>
                  </a:cubicBezTo>
                  <a:close/>
                  <a:moveTo>
                    <a:pt x="1323908" y="144674"/>
                  </a:moveTo>
                  <a:cubicBezTo>
                    <a:pt x="1325462" y="144207"/>
                    <a:pt x="1326705" y="143430"/>
                    <a:pt x="1328104" y="143120"/>
                  </a:cubicBezTo>
                  <a:cubicBezTo>
                    <a:pt x="1331833" y="141877"/>
                    <a:pt x="1330745" y="135661"/>
                    <a:pt x="1326861" y="135506"/>
                  </a:cubicBezTo>
                  <a:cubicBezTo>
                    <a:pt x="1316450" y="134884"/>
                    <a:pt x="1306040" y="135040"/>
                    <a:pt x="1295629" y="134884"/>
                  </a:cubicBezTo>
                  <a:cubicBezTo>
                    <a:pt x="1303243" y="132243"/>
                    <a:pt x="1310856" y="129446"/>
                    <a:pt x="1317693" y="125251"/>
                  </a:cubicBezTo>
                  <a:cubicBezTo>
                    <a:pt x="1320179" y="126804"/>
                    <a:pt x="1322355" y="128514"/>
                    <a:pt x="1324685" y="130223"/>
                  </a:cubicBezTo>
                  <a:cubicBezTo>
                    <a:pt x="1331056" y="135195"/>
                    <a:pt x="1336805" y="140789"/>
                    <a:pt x="1342399" y="146538"/>
                  </a:cubicBezTo>
                  <a:cubicBezTo>
                    <a:pt x="1336339" y="146538"/>
                    <a:pt x="1330124" y="146072"/>
                    <a:pt x="1323908" y="144674"/>
                  </a:cubicBezTo>
                  <a:close/>
                  <a:moveTo>
                    <a:pt x="1252122" y="65584"/>
                  </a:moveTo>
                  <a:cubicBezTo>
                    <a:pt x="1260668" y="62942"/>
                    <a:pt x="1271389" y="57193"/>
                    <a:pt x="1274652" y="48181"/>
                  </a:cubicBezTo>
                  <a:cubicBezTo>
                    <a:pt x="1275895" y="44296"/>
                    <a:pt x="1271234" y="40722"/>
                    <a:pt x="1267971" y="43364"/>
                  </a:cubicBezTo>
                  <a:cubicBezTo>
                    <a:pt x="1265019" y="45850"/>
                    <a:pt x="1262532" y="48958"/>
                    <a:pt x="1259580" y="51444"/>
                  </a:cubicBezTo>
                  <a:cubicBezTo>
                    <a:pt x="1256472" y="53930"/>
                    <a:pt x="1253209" y="55950"/>
                    <a:pt x="1249480" y="57193"/>
                  </a:cubicBezTo>
                  <a:cubicBezTo>
                    <a:pt x="1242954" y="59679"/>
                    <a:pt x="1235651" y="59835"/>
                    <a:pt x="1228970" y="57659"/>
                  </a:cubicBezTo>
                  <a:cubicBezTo>
                    <a:pt x="1228970" y="54241"/>
                    <a:pt x="1228659" y="50822"/>
                    <a:pt x="1229436" y="47404"/>
                  </a:cubicBezTo>
                  <a:cubicBezTo>
                    <a:pt x="1230057" y="44141"/>
                    <a:pt x="1224774" y="43519"/>
                    <a:pt x="1224153" y="46782"/>
                  </a:cubicBezTo>
                  <a:cubicBezTo>
                    <a:pt x="1223376" y="50978"/>
                    <a:pt x="1223376" y="55328"/>
                    <a:pt x="1222910" y="59679"/>
                  </a:cubicBezTo>
                  <a:cubicBezTo>
                    <a:pt x="1222754" y="60611"/>
                    <a:pt x="1223221" y="62010"/>
                    <a:pt x="1224153" y="62476"/>
                  </a:cubicBezTo>
                  <a:cubicBezTo>
                    <a:pt x="1232699" y="67604"/>
                    <a:pt x="1242488" y="68536"/>
                    <a:pt x="1252122" y="65584"/>
                  </a:cubicBezTo>
                  <a:close/>
                  <a:moveTo>
                    <a:pt x="1190590" y="105206"/>
                  </a:moveTo>
                  <a:cubicBezTo>
                    <a:pt x="1172721" y="112665"/>
                    <a:pt x="1156095" y="122609"/>
                    <a:pt x="1138071" y="129446"/>
                  </a:cubicBezTo>
                  <a:cubicBezTo>
                    <a:pt x="1134342" y="131000"/>
                    <a:pt x="1136051" y="136904"/>
                    <a:pt x="1140091" y="136127"/>
                  </a:cubicBezTo>
                  <a:cubicBezTo>
                    <a:pt x="1159203" y="131932"/>
                    <a:pt x="1175984" y="120278"/>
                    <a:pt x="1194009" y="112665"/>
                  </a:cubicBezTo>
                  <a:cubicBezTo>
                    <a:pt x="1198670" y="110645"/>
                    <a:pt x="1195407" y="103186"/>
                    <a:pt x="1190590" y="105206"/>
                  </a:cubicBezTo>
                  <a:close/>
                  <a:moveTo>
                    <a:pt x="690413" y="940699"/>
                  </a:moveTo>
                  <a:cubicBezTo>
                    <a:pt x="685752" y="945360"/>
                    <a:pt x="681091" y="950022"/>
                    <a:pt x="676429" y="954683"/>
                  </a:cubicBezTo>
                  <a:cubicBezTo>
                    <a:pt x="677206" y="957791"/>
                    <a:pt x="677827" y="961054"/>
                    <a:pt x="678604" y="964317"/>
                  </a:cubicBezTo>
                  <a:cubicBezTo>
                    <a:pt x="683266" y="959656"/>
                    <a:pt x="687927" y="954994"/>
                    <a:pt x="692433" y="950333"/>
                  </a:cubicBezTo>
                  <a:cubicBezTo>
                    <a:pt x="691812" y="947070"/>
                    <a:pt x="691190" y="943807"/>
                    <a:pt x="690413" y="940699"/>
                  </a:cubicBezTo>
                  <a:close/>
                  <a:moveTo>
                    <a:pt x="693677" y="982652"/>
                  </a:moveTo>
                  <a:cubicBezTo>
                    <a:pt x="689947" y="986226"/>
                    <a:pt x="686374" y="989800"/>
                    <a:pt x="682800" y="993218"/>
                  </a:cubicBezTo>
                  <a:cubicBezTo>
                    <a:pt x="683110" y="996326"/>
                    <a:pt x="683421" y="999434"/>
                    <a:pt x="683421" y="1002697"/>
                  </a:cubicBezTo>
                  <a:cubicBezTo>
                    <a:pt x="687150" y="998968"/>
                    <a:pt x="690724" y="995394"/>
                    <a:pt x="694453" y="991820"/>
                  </a:cubicBezTo>
                  <a:cubicBezTo>
                    <a:pt x="694764" y="990732"/>
                    <a:pt x="694920" y="989334"/>
                    <a:pt x="695075" y="988246"/>
                  </a:cubicBezTo>
                  <a:cubicBezTo>
                    <a:pt x="695230" y="986071"/>
                    <a:pt x="695386" y="983740"/>
                    <a:pt x="695386" y="981565"/>
                  </a:cubicBezTo>
                  <a:cubicBezTo>
                    <a:pt x="694609" y="981875"/>
                    <a:pt x="694143" y="982031"/>
                    <a:pt x="693677" y="982652"/>
                  </a:cubicBezTo>
                  <a:close/>
                  <a:moveTo>
                    <a:pt x="682178" y="1031442"/>
                  </a:moveTo>
                  <a:cubicBezTo>
                    <a:pt x="681867" y="1035327"/>
                    <a:pt x="681246" y="1039056"/>
                    <a:pt x="680469" y="1043096"/>
                  </a:cubicBezTo>
                  <a:cubicBezTo>
                    <a:pt x="680624" y="1043096"/>
                    <a:pt x="680624" y="1043096"/>
                    <a:pt x="680780" y="1042941"/>
                  </a:cubicBezTo>
                  <a:cubicBezTo>
                    <a:pt x="682334" y="1038901"/>
                    <a:pt x="683732" y="1034861"/>
                    <a:pt x="685130" y="1030821"/>
                  </a:cubicBezTo>
                  <a:cubicBezTo>
                    <a:pt x="684354" y="1030355"/>
                    <a:pt x="683266" y="1030510"/>
                    <a:pt x="682178" y="1031442"/>
                  </a:cubicBezTo>
                  <a:close/>
                  <a:moveTo>
                    <a:pt x="655142" y="1019789"/>
                  </a:moveTo>
                  <a:cubicBezTo>
                    <a:pt x="654986" y="1023363"/>
                    <a:pt x="654520" y="1027092"/>
                    <a:pt x="654365" y="1030821"/>
                  </a:cubicBezTo>
                  <a:cubicBezTo>
                    <a:pt x="661823" y="1023518"/>
                    <a:pt x="669437" y="1016215"/>
                    <a:pt x="676895" y="1008912"/>
                  </a:cubicBezTo>
                  <a:cubicBezTo>
                    <a:pt x="676895" y="1008757"/>
                    <a:pt x="676895" y="1008757"/>
                    <a:pt x="676895" y="1008601"/>
                  </a:cubicBezTo>
                  <a:cubicBezTo>
                    <a:pt x="677051" y="1005338"/>
                    <a:pt x="676895" y="1002231"/>
                    <a:pt x="676740" y="998968"/>
                  </a:cubicBezTo>
                  <a:cubicBezTo>
                    <a:pt x="669592" y="1005960"/>
                    <a:pt x="662289" y="1012952"/>
                    <a:pt x="655142" y="1019789"/>
                  </a:cubicBezTo>
                  <a:close/>
                  <a:moveTo>
                    <a:pt x="648616" y="1073862"/>
                  </a:moveTo>
                  <a:cubicBezTo>
                    <a:pt x="655919" y="1066870"/>
                    <a:pt x="663066" y="1060033"/>
                    <a:pt x="670214" y="1053041"/>
                  </a:cubicBezTo>
                  <a:cubicBezTo>
                    <a:pt x="671612" y="1048535"/>
                    <a:pt x="672700" y="1044184"/>
                    <a:pt x="673321" y="1039678"/>
                  </a:cubicBezTo>
                  <a:cubicBezTo>
                    <a:pt x="665863" y="1046981"/>
                    <a:pt x="658249" y="1054128"/>
                    <a:pt x="650480" y="1061121"/>
                  </a:cubicBezTo>
                  <a:cubicBezTo>
                    <a:pt x="650169" y="1065471"/>
                    <a:pt x="649392" y="1069667"/>
                    <a:pt x="648616" y="1073862"/>
                  </a:cubicBezTo>
                  <a:close/>
                  <a:moveTo>
                    <a:pt x="643643" y="1099189"/>
                  </a:moveTo>
                  <a:cubicBezTo>
                    <a:pt x="646751" y="1097169"/>
                    <a:pt x="650014" y="1095305"/>
                    <a:pt x="653122" y="1093440"/>
                  </a:cubicBezTo>
                  <a:cubicBezTo>
                    <a:pt x="655763" y="1089089"/>
                    <a:pt x="658094" y="1084739"/>
                    <a:pt x="660114" y="1080233"/>
                  </a:cubicBezTo>
                  <a:cubicBezTo>
                    <a:pt x="655452" y="1083185"/>
                    <a:pt x="650791" y="1085982"/>
                    <a:pt x="645974" y="1088468"/>
                  </a:cubicBezTo>
                  <a:cubicBezTo>
                    <a:pt x="645197" y="1092042"/>
                    <a:pt x="644420" y="1095616"/>
                    <a:pt x="643643" y="1099189"/>
                  </a:cubicBezTo>
                  <a:close/>
                  <a:moveTo>
                    <a:pt x="671612" y="959190"/>
                  </a:moveTo>
                  <a:cubicBezTo>
                    <a:pt x="669903" y="961054"/>
                    <a:pt x="668194" y="962763"/>
                    <a:pt x="666485" y="964317"/>
                  </a:cubicBezTo>
                  <a:cubicBezTo>
                    <a:pt x="663843" y="966959"/>
                    <a:pt x="661202" y="969445"/>
                    <a:pt x="658405" y="971776"/>
                  </a:cubicBezTo>
                  <a:cubicBezTo>
                    <a:pt x="658094" y="975815"/>
                    <a:pt x="657783" y="979855"/>
                    <a:pt x="657628" y="984051"/>
                  </a:cubicBezTo>
                  <a:cubicBezTo>
                    <a:pt x="662445" y="979700"/>
                    <a:pt x="667106" y="975194"/>
                    <a:pt x="671768" y="970688"/>
                  </a:cubicBezTo>
                  <a:cubicBezTo>
                    <a:pt x="672234" y="970066"/>
                    <a:pt x="673011" y="969600"/>
                    <a:pt x="673477" y="968979"/>
                  </a:cubicBezTo>
                  <a:cubicBezTo>
                    <a:pt x="673011" y="965871"/>
                    <a:pt x="672234" y="962453"/>
                    <a:pt x="671612" y="959190"/>
                  </a:cubicBezTo>
                  <a:close/>
                  <a:moveTo>
                    <a:pt x="653432" y="953440"/>
                  </a:moveTo>
                  <a:cubicBezTo>
                    <a:pt x="652811" y="961676"/>
                    <a:pt x="652189" y="969756"/>
                    <a:pt x="651568" y="978146"/>
                  </a:cubicBezTo>
                  <a:cubicBezTo>
                    <a:pt x="653899" y="976282"/>
                    <a:pt x="656229" y="974262"/>
                    <a:pt x="658405" y="972086"/>
                  </a:cubicBezTo>
                  <a:cubicBezTo>
                    <a:pt x="658715" y="966026"/>
                    <a:pt x="659026" y="960122"/>
                    <a:pt x="659648" y="954217"/>
                  </a:cubicBezTo>
                  <a:cubicBezTo>
                    <a:pt x="659803" y="950177"/>
                    <a:pt x="653743" y="949400"/>
                    <a:pt x="653432" y="953440"/>
                  </a:cubicBezTo>
                  <a:close/>
                  <a:moveTo>
                    <a:pt x="625153" y="998501"/>
                  </a:moveTo>
                  <a:cubicBezTo>
                    <a:pt x="619404" y="1031598"/>
                    <a:pt x="616762" y="1069200"/>
                    <a:pt x="604953" y="1102142"/>
                  </a:cubicBezTo>
                  <a:cubicBezTo>
                    <a:pt x="598738" y="1107580"/>
                    <a:pt x="592367" y="1112863"/>
                    <a:pt x="585841" y="1117991"/>
                  </a:cubicBezTo>
                  <a:cubicBezTo>
                    <a:pt x="584443" y="1123584"/>
                    <a:pt x="582889" y="1129023"/>
                    <a:pt x="581024" y="1134306"/>
                  </a:cubicBezTo>
                  <a:cubicBezTo>
                    <a:pt x="584753" y="1132441"/>
                    <a:pt x="588638" y="1130266"/>
                    <a:pt x="592367" y="1128246"/>
                  </a:cubicBezTo>
                  <a:cubicBezTo>
                    <a:pt x="588172" y="1135238"/>
                    <a:pt x="583510" y="1141764"/>
                    <a:pt x="577761" y="1147669"/>
                  </a:cubicBezTo>
                  <a:cubicBezTo>
                    <a:pt x="577450" y="1147980"/>
                    <a:pt x="577295" y="1148446"/>
                    <a:pt x="576984" y="1148912"/>
                  </a:cubicBezTo>
                  <a:cubicBezTo>
                    <a:pt x="576052" y="1149223"/>
                    <a:pt x="575430" y="1149689"/>
                    <a:pt x="574498" y="1150000"/>
                  </a:cubicBezTo>
                  <a:cubicBezTo>
                    <a:pt x="572944" y="1153884"/>
                    <a:pt x="570769" y="1157613"/>
                    <a:pt x="568594" y="1161498"/>
                  </a:cubicBezTo>
                  <a:cubicBezTo>
                    <a:pt x="585064" y="1154350"/>
                    <a:pt x="601379" y="1147203"/>
                    <a:pt x="617850" y="1139744"/>
                  </a:cubicBezTo>
                  <a:cubicBezTo>
                    <a:pt x="619870" y="1137880"/>
                    <a:pt x="621890" y="1135704"/>
                    <a:pt x="623910" y="1133529"/>
                  </a:cubicBezTo>
                  <a:cubicBezTo>
                    <a:pt x="624997" y="1131509"/>
                    <a:pt x="625930" y="1129334"/>
                    <a:pt x="626862" y="1127158"/>
                  </a:cubicBezTo>
                  <a:cubicBezTo>
                    <a:pt x="615208" y="1132286"/>
                    <a:pt x="603710" y="1137258"/>
                    <a:pt x="592212" y="1142386"/>
                  </a:cubicBezTo>
                  <a:cubicBezTo>
                    <a:pt x="597339" y="1135860"/>
                    <a:pt x="601690" y="1128868"/>
                    <a:pt x="605419" y="1121254"/>
                  </a:cubicBezTo>
                  <a:cubicBezTo>
                    <a:pt x="615208" y="1115660"/>
                    <a:pt x="625153" y="1110066"/>
                    <a:pt x="634942" y="1104317"/>
                  </a:cubicBezTo>
                  <a:cubicBezTo>
                    <a:pt x="636030" y="1100899"/>
                    <a:pt x="636962" y="1097169"/>
                    <a:pt x="637894" y="1093596"/>
                  </a:cubicBezTo>
                  <a:cubicBezTo>
                    <a:pt x="628882" y="1098879"/>
                    <a:pt x="619714" y="1104317"/>
                    <a:pt x="610547" y="1109445"/>
                  </a:cubicBezTo>
                  <a:cubicBezTo>
                    <a:pt x="610858" y="1108823"/>
                    <a:pt x="611324" y="1107891"/>
                    <a:pt x="611479" y="1107269"/>
                  </a:cubicBezTo>
                  <a:cubicBezTo>
                    <a:pt x="621424" y="1099189"/>
                    <a:pt x="631057" y="1090643"/>
                    <a:pt x="640380" y="1081787"/>
                  </a:cubicBezTo>
                  <a:cubicBezTo>
                    <a:pt x="641313" y="1077280"/>
                    <a:pt x="642089" y="1072930"/>
                    <a:pt x="642711" y="1068579"/>
                  </a:cubicBezTo>
                  <a:cubicBezTo>
                    <a:pt x="634010" y="1076659"/>
                    <a:pt x="625153" y="1084583"/>
                    <a:pt x="616141" y="1092508"/>
                  </a:cubicBezTo>
                  <a:cubicBezTo>
                    <a:pt x="619248" y="1081787"/>
                    <a:pt x="621579" y="1070754"/>
                    <a:pt x="623599" y="1059722"/>
                  </a:cubicBezTo>
                  <a:cubicBezTo>
                    <a:pt x="623754" y="1059567"/>
                    <a:pt x="624065" y="1059722"/>
                    <a:pt x="624376" y="1059411"/>
                  </a:cubicBezTo>
                  <a:cubicBezTo>
                    <a:pt x="631834" y="1052264"/>
                    <a:pt x="639293" y="1045116"/>
                    <a:pt x="646751" y="1038124"/>
                  </a:cubicBezTo>
                  <a:cubicBezTo>
                    <a:pt x="647217" y="1034395"/>
                    <a:pt x="647683" y="1030666"/>
                    <a:pt x="647994" y="1026936"/>
                  </a:cubicBezTo>
                  <a:cubicBezTo>
                    <a:pt x="640380" y="1034084"/>
                    <a:pt x="633077" y="1041232"/>
                    <a:pt x="625464" y="1048379"/>
                  </a:cubicBezTo>
                  <a:cubicBezTo>
                    <a:pt x="627639" y="1033773"/>
                    <a:pt x="629503" y="1019167"/>
                    <a:pt x="631679" y="1005183"/>
                  </a:cubicBezTo>
                  <a:cubicBezTo>
                    <a:pt x="638205" y="1000832"/>
                    <a:pt x="644576" y="995860"/>
                    <a:pt x="650636" y="990577"/>
                  </a:cubicBezTo>
                  <a:cubicBezTo>
                    <a:pt x="650946" y="986382"/>
                    <a:pt x="651102" y="982342"/>
                    <a:pt x="651412" y="978302"/>
                  </a:cubicBezTo>
                  <a:cubicBezTo>
                    <a:pt x="644731" y="984517"/>
                    <a:pt x="637739" y="990266"/>
                    <a:pt x="630591" y="996171"/>
                  </a:cubicBezTo>
                  <a:cubicBezTo>
                    <a:pt x="628727" y="994928"/>
                    <a:pt x="625774" y="995394"/>
                    <a:pt x="625153" y="998501"/>
                  </a:cubicBezTo>
                  <a:close/>
                  <a:moveTo>
                    <a:pt x="387883" y="1077125"/>
                  </a:moveTo>
                  <a:cubicBezTo>
                    <a:pt x="388505" y="1081010"/>
                    <a:pt x="393477" y="1083496"/>
                    <a:pt x="396119" y="1079456"/>
                  </a:cubicBezTo>
                  <a:cubicBezTo>
                    <a:pt x="399537" y="1074794"/>
                    <a:pt x="402489" y="1069977"/>
                    <a:pt x="405753" y="1065316"/>
                  </a:cubicBezTo>
                  <a:cubicBezTo>
                    <a:pt x="417872" y="1057858"/>
                    <a:pt x="430303" y="1051021"/>
                    <a:pt x="443044" y="1044495"/>
                  </a:cubicBezTo>
                  <a:cubicBezTo>
                    <a:pt x="444598" y="1046825"/>
                    <a:pt x="448638" y="1047602"/>
                    <a:pt x="450813" y="1044805"/>
                  </a:cubicBezTo>
                  <a:cubicBezTo>
                    <a:pt x="452678" y="1042630"/>
                    <a:pt x="454387" y="1040299"/>
                    <a:pt x="456096" y="1037969"/>
                  </a:cubicBezTo>
                  <a:cubicBezTo>
                    <a:pt x="517473" y="1008446"/>
                    <a:pt x="581335" y="983429"/>
                    <a:pt x="616296" y="922053"/>
                  </a:cubicBezTo>
                  <a:cubicBezTo>
                    <a:pt x="620025" y="916149"/>
                    <a:pt x="614121" y="906049"/>
                    <a:pt x="606818" y="910244"/>
                  </a:cubicBezTo>
                  <a:cubicBezTo>
                    <a:pt x="599670" y="918169"/>
                    <a:pt x="591901" y="925472"/>
                    <a:pt x="583510" y="932619"/>
                  </a:cubicBezTo>
                  <a:cubicBezTo>
                    <a:pt x="585996" y="926715"/>
                    <a:pt x="588172" y="920810"/>
                    <a:pt x="588482" y="914284"/>
                  </a:cubicBezTo>
                  <a:cubicBezTo>
                    <a:pt x="588638" y="910555"/>
                    <a:pt x="583666" y="906670"/>
                    <a:pt x="580403" y="910089"/>
                  </a:cubicBezTo>
                  <a:cubicBezTo>
                    <a:pt x="573100" y="917236"/>
                    <a:pt x="566729" y="925161"/>
                    <a:pt x="560358" y="932930"/>
                  </a:cubicBezTo>
                  <a:cubicBezTo>
                    <a:pt x="560980" y="931531"/>
                    <a:pt x="561757" y="930288"/>
                    <a:pt x="562067" y="929045"/>
                  </a:cubicBezTo>
                  <a:cubicBezTo>
                    <a:pt x="563621" y="925316"/>
                    <a:pt x="559426" y="920655"/>
                    <a:pt x="555541" y="922830"/>
                  </a:cubicBezTo>
                  <a:cubicBezTo>
                    <a:pt x="546840" y="927958"/>
                    <a:pt x="539692" y="934173"/>
                    <a:pt x="533011" y="941165"/>
                  </a:cubicBezTo>
                  <a:cubicBezTo>
                    <a:pt x="534720" y="936659"/>
                    <a:pt x="536585" y="932308"/>
                    <a:pt x="537828" y="927647"/>
                  </a:cubicBezTo>
                  <a:cubicBezTo>
                    <a:pt x="539071" y="923452"/>
                    <a:pt x="534254" y="918945"/>
                    <a:pt x="530525" y="922364"/>
                  </a:cubicBezTo>
                  <a:cubicBezTo>
                    <a:pt x="510170" y="940233"/>
                    <a:pt x="495098" y="962453"/>
                    <a:pt x="480647" y="984672"/>
                  </a:cubicBezTo>
                  <a:cubicBezTo>
                    <a:pt x="483133" y="978457"/>
                    <a:pt x="485308" y="972086"/>
                    <a:pt x="486862" y="965560"/>
                  </a:cubicBezTo>
                  <a:cubicBezTo>
                    <a:pt x="487639" y="961986"/>
                    <a:pt x="483444" y="959811"/>
                    <a:pt x="480492" y="960899"/>
                  </a:cubicBezTo>
                  <a:cubicBezTo>
                    <a:pt x="471635" y="964317"/>
                    <a:pt x="463866" y="970222"/>
                    <a:pt x="456718" y="977059"/>
                  </a:cubicBezTo>
                  <a:cubicBezTo>
                    <a:pt x="492301" y="938368"/>
                    <a:pt x="520736" y="918945"/>
                    <a:pt x="579470" y="896726"/>
                  </a:cubicBezTo>
                  <a:cubicBezTo>
                    <a:pt x="495253" y="895949"/>
                    <a:pt x="453766" y="972708"/>
                    <a:pt x="397828" y="1021343"/>
                  </a:cubicBezTo>
                  <a:cubicBezTo>
                    <a:pt x="346862" y="1059101"/>
                    <a:pt x="256741" y="1058790"/>
                    <a:pt x="246796" y="1136326"/>
                  </a:cubicBezTo>
                  <a:cubicBezTo>
                    <a:pt x="245242" y="1148135"/>
                    <a:pt x="261713" y="1151709"/>
                    <a:pt x="266374" y="1141298"/>
                  </a:cubicBezTo>
                  <a:cubicBezTo>
                    <a:pt x="276940" y="1118146"/>
                    <a:pt x="294032" y="1102919"/>
                    <a:pt x="313455" y="1090333"/>
                  </a:cubicBezTo>
                  <a:cubicBezTo>
                    <a:pt x="307861" y="1103851"/>
                    <a:pt x="301802" y="1117058"/>
                    <a:pt x="295742" y="1130266"/>
                  </a:cubicBezTo>
                  <a:cubicBezTo>
                    <a:pt x="294654" y="1132441"/>
                    <a:pt x="298228" y="1133840"/>
                    <a:pt x="299315" y="1131664"/>
                  </a:cubicBezTo>
                  <a:cubicBezTo>
                    <a:pt x="304754" y="1120321"/>
                    <a:pt x="309881" y="1108823"/>
                    <a:pt x="315320" y="1097480"/>
                  </a:cubicBezTo>
                  <a:cubicBezTo>
                    <a:pt x="312834" y="1106803"/>
                    <a:pt x="310192" y="1116281"/>
                    <a:pt x="307861" y="1125760"/>
                  </a:cubicBezTo>
                  <a:cubicBezTo>
                    <a:pt x="306774" y="1129800"/>
                    <a:pt x="312678" y="1131198"/>
                    <a:pt x="314698" y="1128557"/>
                  </a:cubicBezTo>
                  <a:cubicBezTo>
                    <a:pt x="329460" y="1110843"/>
                    <a:pt x="338006" y="1087070"/>
                    <a:pt x="353699" y="1069977"/>
                  </a:cubicBezTo>
                  <a:cubicBezTo>
                    <a:pt x="349038" y="1080699"/>
                    <a:pt x="344221" y="1091576"/>
                    <a:pt x="343444" y="1103540"/>
                  </a:cubicBezTo>
                  <a:cubicBezTo>
                    <a:pt x="343133" y="1107735"/>
                    <a:pt x="347329" y="1109445"/>
                    <a:pt x="350436" y="1107735"/>
                  </a:cubicBezTo>
                  <a:cubicBezTo>
                    <a:pt x="345153" y="1114728"/>
                    <a:pt x="340181" y="1122031"/>
                    <a:pt x="336141" y="1129800"/>
                  </a:cubicBezTo>
                  <a:cubicBezTo>
                    <a:pt x="350436" y="1108202"/>
                    <a:pt x="368305" y="1091420"/>
                    <a:pt x="387883" y="1077125"/>
                  </a:cubicBezTo>
                  <a:close/>
                  <a:moveTo>
                    <a:pt x="320758" y="1105871"/>
                  </a:moveTo>
                  <a:cubicBezTo>
                    <a:pt x="322778" y="1098257"/>
                    <a:pt x="324643" y="1090643"/>
                    <a:pt x="326663" y="1083030"/>
                  </a:cubicBezTo>
                  <a:cubicBezTo>
                    <a:pt x="330237" y="1080854"/>
                    <a:pt x="334121" y="1078834"/>
                    <a:pt x="338006" y="1076814"/>
                  </a:cubicBezTo>
                  <a:cubicBezTo>
                    <a:pt x="331790" y="1086137"/>
                    <a:pt x="326507" y="1096237"/>
                    <a:pt x="320758" y="1105871"/>
                  </a:cubicBezTo>
                  <a:close/>
                  <a:moveTo>
                    <a:pt x="543888" y="944273"/>
                  </a:moveTo>
                  <a:cubicBezTo>
                    <a:pt x="536740" y="956393"/>
                    <a:pt x="528505" y="967736"/>
                    <a:pt x="520425" y="979234"/>
                  </a:cubicBezTo>
                  <a:cubicBezTo>
                    <a:pt x="518094" y="980632"/>
                    <a:pt x="515919" y="982031"/>
                    <a:pt x="513743" y="983429"/>
                  </a:cubicBezTo>
                  <a:cubicBezTo>
                    <a:pt x="522756" y="969600"/>
                    <a:pt x="532079" y="955460"/>
                    <a:pt x="543888" y="944273"/>
                  </a:cubicBezTo>
                  <a:close/>
                  <a:moveTo>
                    <a:pt x="521823" y="945050"/>
                  </a:moveTo>
                  <a:cubicBezTo>
                    <a:pt x="513899" y="963696"/>
                    <a:pt x="503177" y="980943"/>
                    <a:pt x="491524" y="997414"/>
                  </a:cubicBezTo>
                  <a:cubicBezTo>
                    <a:pt x="487328" y="999900"/>
                    <a:pt x="483133" y="1002697"/>
                    <a:pt x="479093" y="1005183"/>
                  </a:cubicBezTo>
                  <a:cubicBezTo>
                    <a:pt x="492456" y="984362"/>
                    <a:pt x="505508" y="963385"/>
                    <a:pt x="521823" y="945050"/>
                  </a:cubicBezTo>
                  <a:close/>
                  <a:moveTo>
                    <a:pt x="436052" y="1018857"/>
                  </a:moveTo>
                  <a:cubicBezTo>
                    <a:pt x="446463" y="1003784"/>
                    <a:pt x="459204" y="984051"/>
                    <a:pt x="475830" y="973640"/>
                  </a:cubicBezTo>
                  <a:cubicBezTo>
                    <a:pt x="470547" y="991043"/>
                    <a:pt x="460758" y="1006426"/>
                    <a:pt x="452057" y="1022275"/>
                  </a:cubicBezTo>
                  <a:cubicBezTo>
                    <a:pt x="441180" y="1029267"/>
                    <a:pt x="430458" y="1036259"/>
                    <a:pt x="420048" y="1043562"/>
                  </a:cubicBezTo>
                  <a:cubicBezTo>
                    <a:pt x="425331" y="1035327"/>
                    <a:pt x="430458" y="1026936"/>
                    <a:pt x="436052" y="1018857"/>
                  </a:cubicBezTo>
                  <a:close/>
                  <a:moveTo>
                    <a:pt x="409637" y="1032841"/>
                  </a:moveTo>
                  <a:cubicBezTo>
                    <a:pt x="411968" y="1029889"/>
                    <a:pt x="414143" y="1027247"/>
                    <a:pt x="416474" y="1024450"/>
                  </a:cubicBezTo>
                  <a:cubicBezTo>
                    <a:pt x="411191" y="1037347"/>
                    <a:pt x="404043" y="1049467"/>
                    <a:pt x="396430" y="1061121"/>
                  </a:cubicBezTo>
                  <a:cubicBezTo>
                    <a:pt x="384776" y="1070444"/>
                    <a:pt x="374210" y="1080233"/>
                    <a:pt x="364576" y="1090488"/>
                  </a:cubicBezTo>
                  <a:cubicBezTo>
                    <a:pt x="375453" y="1075416"/>
                    <a:pt x="384931" y="1059256"/>
                    <a:pt x="395497" y="1043873"/>
                  </a:cubicBezTo>
                  <a:cubicBezTo>
                    <a:pt x="400470" y="1040455"/>
                    <a:pt x="405286" y="1036726"/>
                    <a:pt x="409637" y="1032841"/>
                  </a:cubicBezTo>
                  <a:close/>
                  <a:moveTo>
                    <a:pt x="366596" y="1061742"/>
                  </a:moveTo>
                  <a:cubicBezTo>
                    <a:pt x="370014" y="1060033"/>
                    <a:pt x="373433" y="1058013"/>
                    <a:pt x="376696" y="1056148"/>
                  </a:cubicBezTo>
                  <a:cubicBezTo>
                    <a:pt x="370481" y="1065937"/>
                    <a:pt x="364265" y="1075571"/>
                    <a:pt x="357584" y="1084894"/>
                  </a:cubicBezTo>
                  <a:cubicBezTo>
                    <a:pt x="360536" y="1077125"/>
                    <a:pt x="363799" y="1069511"/>
                    <a:pt x="366596" y="1061742"/>
                  </a:cubicBezTo>
                  <a:close/>
                  <a:moveTo>
                    <a:pt x="574964" y="1126847"/>
                  </a:moveTo>
                  <a:cubicBezTo>
                    <a:pt x="578538" y="1123895"/>
                    <a:pt x="582267" y="1120943"/>
                    <a:pt x="585841" y="1117991"/>
                  </a:cubicBezTo>
                  <a:cubicBezTo>
                    <a:pt x="591590" y="1095616"/>
                    <a:pt x="593299" y="1072308"/>
                    <a:pt x="593765" y="1049312"/>
                  </a:cubicBezTo>
                  <a:cubicBezTo>
                    <a:pt x="593921" y="1043873"/>
                    <a:pt x="585530" y="1042941"/>
                    <a:pt x="585375" y="1048224"/>
                  </a:cubicBezTo>
                  <a:cubicBezTo>
                    <a:pt x="584909" y="1075882"/>
                    <a:pt x="582578" y="1103540"/>
                    <a:pt x="573255" y="1129489"/>
                  </a:cubicBezTo>
                  <a:cubicBezTo>
                    <a:pt x="573410" y="1129489"/>
                    <a:pt x="573566" y="1129334"/>
                    <a:pt x="573721" y="1129334"/>
                  </a:cubicBezTo>
                  <a:cubicBezTo>
                    <a:pt x="573721" y="1128401"/>
                    <a:pt x="573877" y="1127469"/>
                    <a:pt x="574964" y="1126847"/>
                  </a:cubicBezTo>
                  <a:close/>
                  <a:moveTo>
                    <a:pt x="549637" y="1149689"/>
                  </a:moveTo>
                  <a:lnTo>
                    <a:pt x="549637" y="1149689"/>
                  </a:lnTo>
                  <a:cubicBezTo>
                    <a:pt x="545131" y="1151864"/>
                    <a:pt x="542023" y="1144872"/>
                    <a:pt x="546374" y="1142852"/>
                  </a:cubicBezTo>
                  <a:cubicBezTo>
                    <a:pt x="548705" y="1141764"/>
                    <a:pt x="551191" y="1140521"/>
                    <a:pt x="553521" y="1139434"/>
                  </a:cubicBezTo>
                  <a:cubicBezTo>
                    <a:pt x="564398" y="1109445"/>
                    <a:pt x="570769" y="1077436"/>
                    <a:pt x="576673" y="1048690"/>
                  </a:cubicBezTo>
                  <a:cubicBezTo>
                    <a:pt x="577450" y="1044805"/>
                    <a:pt x="571390" y="1044184"/>
                    <a:pt x="570769" y="1047913"/>
                  </a:cubicBezTo>
                  <a:cubicBezTo>
                    <a:pt x="562223" y="1088313"/>
                    <a:pt x="552123" y="1131043"/>
                    <a:pt x="532389" y="1168024"/>
                  </a:cubicBezTo>
                  <a:cubicBezTo>
                    <a:pt x="536274" y="1166470"/>
                    <a:pt x="540003" y="1164761"/>
                    <a:pt x="543732" y="1163362"/>
                  </a:cubicBezTo>
                  <a:cubicBezTo>
                    <a:pt x="542178" y="1167092"/>
                    <a:pt x="540314" y="1170665"/>
                    <a:pt x="538294" y="1174239"/>
                  </a:cubicBezTo>
                  <a:cubicBezTo>
                    <a:pt x="543732" y="1171908"/>
                    <a:pt x="549171" y="1169733"/>
                    <a:pt x="554609" y="1167558"/>
                  </a:cubicBezTo>
                  <a:cubicBezTo>
                    <a:pt x="556940" y="1163673"/>
                    <a:pt x="559426" y="1159789"/>
                    <a:pt x="561601" y="1155749"/>
                  </a:cubicBezTo>
                  <a:cubicBezTo>
                    <a:pt x="555697" y="1158235"/>
                    <a:pt x="549792" y="1160876"/>
                    <a:pt x="543888" y="1163362"/>
                  </a:cubicBezTo>
                  <a:cubicBezTo>
                    <a:pt x="546063" y="1158701"/>
                    <a:pt x="547928" y="1154195"/>
                    <a:pt x="549637" y="1149689"/>
                  </a:cubicBezTo>
                  <a:close/>
                  <a:moveTo>
                    <a:pt x="580869" y="1134306"/>
                  </a:moveTo>
                  <a:cubicBezTo>
                    <a:pt x="576984" y="1136481"/>
                    <a:pt x="572944" y="1138501"/>
                    <a:pt x="568904" y="1140366"/>
                  </a:cubicBezTo>
                  <a:cubicBezTo>
                    <a:pt x="566729" y="1145649"/>
                    <a:pt x="564398" y="1150621"/>
                    <a:pt x="561601" y="1155438"/>
                  </a:cubicBezTo>
                  <a:cubicBezTo>
                    <a:pt x="565952" y="1153729"/>
                    <a:pt x="569992" y="1151864"/>
                    <a:pt x="574343" y="1149844"/>
                  </a:cubicBezTo>
                  <a:cubicBezTo>
                    <a:pt x="576207" y="1146115"/>
                    <a:pt x="577916" y="1142386"/>
                    <a:pt x="579315" y="1138501"/>
                  </a:cubicBezTo>
                  <a:cubicBezTo>
                    <a:pt x="579936" y="1137258"/>
                    <a:pt x="580558" y="1135860"/>
                    <a:pt x="580869" y="1134306"/>
                  </a:cubicBezTo>
                  <a:close/>
                  <a:moveTo>
                    <a:pt x="449726" y="1199722"/>
                  </a:moveTo>
                  <a:cubicBezTo>
                    <a:pt x="460758" y="1195216"/>
                    <a:pt x="471790" y="1190710"/>
                    <a:pt x="482822" y="1186359"/>
                  </a:cubicBezTo>
                  <a:cubicBezTo>
                    <a:pt x="477073" y="1192419"/>
                    <a:pt x="470858" y="1198324"/>
                    <a:pt x="464176" y="1203762"/>
                  </a:cubicBezTo>
                  <a:cubicBezTo>
                    <a:pt x="461224" y="1206093"/>
                    <a:pt x="464953" y="1210443"/>
                    <a:pt x="467906" y="1208268"/>
                  </a:cubicBezTo>
                  <a:cubicBezTo>
                    <a:pt x="520736" y="1170355"/>
                    <a:pt x="539226" y="1106803"/>
                    <a:pt x="560824" y="1048690"/>
                  </a:cubicBezTo>
                  <a:cubicBezTo>
                    <a:pt x="562223" y="1044805"/>
                    <a:pt x="556474" y="1042475"/>
                    <a:pt x="554920" y="1046359"/>
                  </a:cubicBezTo>
                  <a:cubicBezTo>
                    <a:pt x="544043" y="1074794"/>
                    <a:pt x="534409" y="1103695"/>
                    <a:pt x="521046" y="1130887"/>
                  </a:cubicBezTo>
                  <a:cubicBezTo>
                    <a:pt x="511723" y="1150000"/>
                    <a:pt x="500070" y="1167247"/>
                    <a:pt x="485930" y="1182785"/>
                  </a:cubicBezTo>
                  <a:cubicBezTo>
                    <a:pt x="486551" y="1179367"/>
                    <a:pt x="483288" y="1175482"/>
                    <a:pt x="479093" y="1177036"/>
                  </a:cubicBezTo>
                  <a:cubicBezTo>
                    <a:pt x="473033" y="1179522"/>
                    <a:pt x="467129" y="1182008"/>
                    <a:pt x="461069" y="1184495"/>
                  </a:cubicBezTo>
                  <a:cubicBezTo>
                    <a:pt x="477539" y="1161653"/>
                    <a:pt x="493388" y="1138346"/>
                    <a:pt x="507839" y="1114106"/>
                  </a:cubicBezTo>
                  <a:cubicBezTo>
                    <a:pt x="510170" y="1110222"/>
                    <a:pt x="504576" y="1106182"/>
                    <a:pt x="502245" y="1109911"/>
                  </a:cubicBezTo>
                  <a:cubicBezTo>
                    <a:pt x="485930" y="1137258"/>
                    <a:pt x="467750" y="1163207"/>
                    <a:pt x="449570" y="1189156"/>
                  </a:cubicBezTo>
                  <a:cubicBezTo>
                    <a:pt x="442112" y="1192108"/>
                    <a:pt x="434964" y="1195061"/>
                    <a:pt x="427506" y="1198013"/>
                  </a:cubicBezTo>
                  <a:cubicBezTo>
                    <a:pt x="450192" y="1168956"/>
                    <a:pt x="470702" y="1138035"/>
                    <a:pt x="490747" y="1106803"/>
                  </a:cubicBezTo>
                  <a:cubicBezTo>
                    <a:pt x="492767" y="1103695"/>
                    <a:pt x="487950" y="1100277"/>
                    <a:pt x="485930" y="1103385"/>
                  </a:cubicBezTo>
                  <a:cubicBezTo>
                    <a:pt x="464021" y="1137258"/>
                    <a:pt x="441180" y="1170665"/>
                    <a:pt x="416785" y="1202519"/>
                  </a:cubicBezTo>
                  <a:cubicBezTo>
                    <a:pt x="412900" y="1204228"/>
                    <a:pt x="409016" y="1205626"/>
                    <a:pt x="405442" y="1207180"/>
                  </a:cubicBezTo>
                  <a:cubicBezTo>
                    <a:pt x="400936" y="1209200"/>
                    <a:pt x="402334" y="1215105"/>
                    <a:pt x="406219" y="1216192"/>
                  </a:cubicBezTo>
                  <a:cubicBezTo>
                    <a:pt x="404354" y="1218989"/>
                    <a:pt x="408394" y="1221786"/>
                    <a:pt x="410569" y="1219300"/>
                  </a:cubicBezTo>
                  <a:cubicBezTo>
                    <a:pt x="411968" y="1217436"/>
                    <a:pt x="413522" y="1215726"/>
                    <a:pt x="414920" y="1213862"/>
                  </a:cubicBezTo>
                  <a:cubicBezTo>
                    <a:pt x="422845" y="1210443"/>
                    <a:pt x="431080" y="1207336"/>
                    <a:pt x="439160" y="1204073"/>
                  </a:cubicBezTo>
                  <a:cubicBezTo>
                    <a:pt x="435120" y="1209666"/>
                    <a:pt x="431080" y="1215416"/>
                    <a:pt x="427195" y="1221165"/>
                  </a:cubicBezTo>
                  <a:cubicBezTo>
                    <a:pt x="419426" y="1223340"/>
                    <a:pt x="411502" y="1225516"/>
                    <a:pt x="403577" y="1227225"/>
                  </a:cubicBezTo>
                  <a:cubicBezTo>
                    <a:pt x="398916" y="1228312"/>
                    <a:pt x="399848" y="1235305"/>
                    <a:pt x="404665" y="1234528"/>
                  </a:cubicBezTo>
                  <a:cubicBezTo>
                    <a:pt x="409637" y="1233906"/>
                    <a:pt x="414609" y="1232974"/>
                    <a:pt x="419737" y="1231886"/>
                  </a:cubicBezTo>
                  <a:cubicBezTo>
                    <a:pt x="419271" y="1232352"/>
                    <a:pt x="419115" y="1232974"/>
                    <a:pt x="418649" y="1233285"/>
                  </a:cubicBezTo>
                  <a:cubicBezTo>
                    <a:pt x="417095" y="1235615"/>
                    <a:pt x="420358" y="1237946"/>
                    <a:pt x="422068" y="1235771"/>
                  </a:cubicBezTo>
                  <a:cubicBezTo>
                    <a:pt x="423466" y="1234217"/>
                    <a:pt x="424709" y="1232352"/>
                    <a:pt x="425952" y="1230643"/>
                  </a:cubicBezTo>
                  <a:cubicBezTo>
                    <a:pt x="434809" y="1228779"/>
                    <a:pt x="443511" y="1226603"/>
                    <a:pt x="452212" y="1223962"/>
                  </a:cubicBezTo>
                  <a:cubicBezTo>
                    <a:pt x="451590" y="1221631"/>
                    <a:pt x="452523" y="1218989"/>
                    <a:pt x="455475" y="1218523"/>
                  </a:cubicBezTo>
                  <a:cubicBezTo>
                    <a:pt x="472878" y="1215882"/>
                    <a:pt x="489815" y="1211376"/>
                    <a:pt x="506285" y="1206093"/>
                  </a:cubicBezTo>
                  <a:cubicBezTo>
                    <a:pt x="510325" y="1201587"/>
                    <a:pt x="514054" y="1196770"/>
                    <a:pt x="517783" y="1191642"/>
                  </a:cubicBezTo>
                  <a:cubicBezTo>
                    <a:pt x="490281" y="1201431"/>
                    <a:pt x="463089" y="1211220"/>
                    <a:pt x="435120" y="1219145"/>
                  </a:cubicBezTo>
                  <a:cubicBezTo>
                    <a:pt x="439937" y="1212774"/>
                    <a:pt x="444909" y="1206248"/>
                    <a:pt x="449726" y="1199722"/>
                  </a:cubicBezTo>
                  <a:close/>
                  <a:moveTo>
                    <a:pt x="568904" y="1140366"/>
                  </a:moveTo>
                  <a:cubicBezTo>
                    <a:pt x="569837" y="1138501"/>
                    <a:pt x="570614" y="1136481"/>
                    <a:pt x="571390" y="1134461"/>
                  </a:cubicBezTo>
                  <a:cubicBezTo>
                    <a:pt x="572012" y="1132752"/>
                    <a:pt x="572633" y="1131198"/>
                    <a:pt x="573100" y="1129489"/>
                  </a:cubicBezTo>
                  <a:cubicBezTo>
                    <a:pt x="566574" y="1132752"/>
                    <a:pt x="559892" y="1136015"/>
                    <a:pt x="553366" y="1139278"/>
                  </a:cubicBezTo>
                  <a:cubicBezTo>
                    <a:pt x="552123" y="1142697"/>
                    <a:pt x="550724" y="1146115"/>
                    <a:pt x="549481" y="1149689"/>
                  </a:cubicBezTo>
                  <a:cubicBezTo>
                    <a:pt x="556163" y="1146737"/>
                    <a:pt x="562534" y="1143784"/>
                    <a:pt x="568904" y="1140366"/>
                  </a:cubicBezTo>
                  <a:close/>
                  <a:moveTo>
                    <a:pt x="432012" y="932774"/>
                  </a:moveTo>
                  <a:cubicBezTo>
                    <a:pt x="449415" y="924384"/>
                    <a:pt x="463710" y="911953"/>
                    <a:pt x="480025" y="902164"/>
                  </a:cubicBezTo>
                  <a:cubicBezTo>
                    <a:pt x="483288" y="900299"/>
                    <a:pt x="481113" y="894861"/>
                    <a:pt x="477695" y="896726"/>
                  </a:cubicBezTo>
                  <a:cubicBezTo>
                    <a:pt x="464953" y="903096"/>
                    <a:pt x="453455" y="912109"/>
                    <a:pt x="441180" y="919256"/>
                  </a:cubicBezTo>
                  <a:cubicBezTo>
                    <a:pt x="433877" y="923607"/>
                    <a:pt x="426418" y="927647"/>
                    <a:pt x="418339" y="930288"/>
                  </a:cubicBezTo>
                  <a:cubicBezTo>
                    <a:pt x="413211" y="931998"/>
                    <a:pt x="405908" y="934018"/>
                    <a:pt x="401246" y="930133"/>
                  </a:cubicBezTo>
                  <a:cubicBezTo>
                    <a:pt x="397051" y="926559"/>
                    <a:pt x="396119" y="918479"/>
                    <a:pt x="398450" y="913662"/>
                  </a:cubicBezTo>
                  <a:cubicBezTo>
                    <a:pt x="401246" y="907447"/>
                    <a:pt x="407151" y="902786"/>
                    <a:pt x="412279" y="898590"/>
                  </a:cubicBezTo>
                  <a:cubicBezTo>
                    <a:pt x="427661" y="886626"/>
                    <a:pt x="445841" y="878080"/>
                    <a:pt x="463555" y="870311"/>
                  </a:cubicBezTo>
                  <a:cubicBezTo>
                    <a:pt x="479248" y="863318"/>
                    <a:pt x="495719" y="856637"/>
                    <a:pt x="512500" y="852597"/>
                  </a:cubicBezTo>
                  <a:cubicBezTo>
                    <a:pt x="515297" y="851976"/>
                    <a:pt x="514520" y="847780"/>
                    <a:pt x="511879" y="848246"/>
                  </a:cubicBezTo>
                  <a:cubicBezTo>
                    <a:pt x="495408" y="851976"/>
                    <a:pt x="479715" y="858346"/>
                    <a:pt x="464332" y="864872"/>
                  </a:cubicBezTo>
                  <a:cubicBezTo>
                    <a:pt x="444754" y="872952"/>
                    <a:pt x="424709" y="881964"/>
                    <a:pt x="407772" y="894861"/>
                  </a:cubicBezTo>
                  <a:cubicBezTo>
                    <a:pt x="396585" y="903563"/>
                    <a:pt x="386019" y="915838"/>
                    <a:pt x="393477" y="930599"/>
                  </a:cubicBezTo>
                  <a:cubicBezTo>
                    <a:pt x="400625" y="945671"/>
                    <a:pt x="420669" y="938213"/>
                    <a:pt x="432012" y="932774"/>
                  </a:cubicBezTo>
                  <a:close/>
                  <a:moveTo>
                    <a:pt x="549326" y="1190088"/>
                  </a:moveTo>
                  <a:cubicBezTo>
                    <a:pt x="549637" y="1189777"/>
                    <a:pt x="549637" y="1189311"/>
                    <a:pt x="549948" y="1188690"/>
                  </a:cubicBezTo>
                  <a:cubicBezTo>
                    <a:pt x="549481" y="1189156"/>
                    <a:pt x="549015" y="1189777"/>
                    <a:pt x="548549" y="1190244"/>
                  </a:cubicBezTo>
                  <a:cubicBezTo>
                    <a:pt x="549015" y="1190244"/>
                    <a:pt x="549015" y="1190088"/>
                    <a:pt x="549326" y="1190088"/>
                  </a:cubicBezTo>
                  <a:close/>
                  <a:moveTo>
                    <a:pt x="526640" y="1199256"/>
                  </a:moveTo>
                  <a:cubicBezTo>
                    <a:pt x="527106" y="1199100"/>
                    <a:pt x="527573" y="1198790"/>
                    <a:pt x="528039" y="1198790"/>
                  </a:cubicBezTo>
                  <a:cubicBezTo>
                    <a:pt x="530525" y="1197702"/>
                    <a:pt x="533166" y="1196925"/>
                    <a:pt x="535497" y="1195993"/>
                  </a:cubicBezTo>
                  <a:lnTo>
                    <a:pt x="544820" y="1182785"/>
                  </a:lnTo>
                  <a:cubicBezTo>
                    <a:pt x="544354" y="1182630"/>
                    <a:pt x="543577" y="1182785"/>
                    <a:pt x="542955" y="1183096"/>
                  </a:cubicBezTo>
                  <a:cubicBezTo>
                    <a:pt x="538915" y="1184495"/>
                    <a:pt x="534875" y="1185893"/>
                    <a:pt x="530836" y="1187291"/>
                  </a:cubicBezTo>
                  <a:cubicBezTo>
                    <a:pt x="527883" y="1192108"/>
                    <a:pt x="524465" y="1196925"/>
                    <a:pt x="520891" y="1201431"/>
                  </a:cubicBezTo>
                  <a:cubicBezTo>
                    <a:pt x="522756" y="1200654"/>
                    <a:pt x="524620" y="1199877"/>
                    <a:pt x="526640" y="1199256"/>
                  </a:cubicBezTo>
                  <a:close/>
                  <a:moveTo>
                    <a:pt x="510791" y="1176570"/>
                  </a:moveTo>
                  <a:cubicBezTo>
                    <a:pt x="506130" y="1178434"/>
                    <a:pt x="509237" y="1185116"/>
                    <a:pt x="513899" y="1183407"/>
                  </a:cubicBezTo>
                  <a:cubicBezTo>
                    <a:pt x="518094" y="1181853"/>
                    <a:pt x="522289" y="1180299"/>
                    <a:pt x="526329" y="1178590"/>
                  </a:cubicBezTo>
                  <a:cubicBezTo>
                    <a:pt x="528505" y="1175016"/>
                    <a:pt x="530369" y="1171442"/>
                    <a:pt x="532389" y="1167713"/>
                  </a:cubicBezTo>
                  <a:cubicBezTo>
                    <a:pt x="525397" y="1170821"/>
                    <a:pt x="518094" y="1173618"/>
                    <a:pt x="510791" y="1176570"/>
                  </a:cubicBezTo>
                  <a:close/>
                  <a:moveTo>
                    <a:pt x="517783" y="1191797"/>
                  </a:moveTo>
                  <a:cubicBezTo>
                    <a:pt x="522134" y="1190244"/>
                    <a:pt x="526485" y="1188690"/>
                    <a:pt x="530680" y="1187136"/>
                  </a:cubicBezTo>
                  <a:cubicBezTo>
                    <a:pt x="533477" y="1182941"/>
                    <a:pt x="536119" y="1178434"/>
                    <a:pt x="538449" y="1173929"/>
                  </a:cubicBezTo>
                  <a:cubicBezTo>
                    <a:pt x="534409" y="1175482"/>
                    <a:pt x="530369" y="1177036"/>
                    <a:pt x="526485" y="1178590"/>
                  </a:cubicBezTo>
                  <a:cubicBezTo>
                    <a:pt x="523688" y="1183251"/>
                    <a:pt x="520891" y="1187602"/>
                    <a:pt x="517783" y="1191797"/>
                  </a:cubicBezTo>
                  <a:close/>
                  <a:moveTo>
                    <a:pt x="428594" y="1127935"/>
                  </a:moveTo>
                  <a:cubicBezTo>
                    <a:pt x="418183" y="1147358"/>
                    <a:pt x="407772" y="1166625"/>
                    <a:pt x="395808" y="1184961"/>
                  </a:cubicBezTo>
                  <a:cubicBezTo>
                    <a:pt x="383844" y="1203296"/>
                    <a:pt x="370325" y="1220077"/>
                    <a:pt x="355564" y="1236237"/>
                  </a:cubicBezTo>
                  <a:cubicBezTo>
                    <a:pt x="353078" y="1238878"/>
                    <a:pt x="357429" y="1242918"/>
                    <a:pt x="359915" y="1240432"/>
                  </a:cubicBezTo>
                  <a:cubicBezTo>
                    <a:pt x="393943" y="1211065"/>
                    <a:pt x="415231" y="1169889"/>
                    <a:pt x="436207" y="1130732"/>
                  </a:cubicBezTo>
                  <a:cubicBezTo>
                    <a:pt x="438849" y="1126226"/>
                    <a:pt x="430924" y="1123429"/>
                    <a:pt x="428594" y="1127935"/>
                  </a:cubicBezTo>
                  <a:close/>
                  <a:moveTo>
                    <a:pt x="344843" y="999744"/>
                  </a:moveTo>
                  <a:cubicBezTo>
                    <a:pt x="360225" y="992286"/>
                    <a:pt x="374054" y="982497"/>
                    <a:pt x="388039" y="972552"/>
                  </a:cubicBezTo>
                  <a:cubicBezTo>
                    <a:pt x="390991" y="970377"/>
                    <a:pt x="387883" y="966337"/>
                    <a:pt x="384776" y="967269"/>
                  </a:cubicBezTo>
                  <a:cubicBezTo>
                    <a:pt x="370170" y="972242"/>
                    <a:pt x="358827" y="983585"/>
                    <a:pt x="345775" y="991665"/>
                  </a:cubicBezTo>
                  <a:cubicBezTo>
                    <a:pt x="333344" y="999278"/>
                    <a:pt x="317340" y="1006271"/>
                    <a:pt x="304132" y="996637"/>
                  </a:cubicBezTo>
                  <a:cubicBezTo>
                    <a:pt x="301491" y="994617"/>
                    <a:pt x="298538" y="998812"/>
                    <a:pt x="301180" y="1000677"/>
                  </a:cubicBezTo>
                  <a:cubicBezTo>
                    <a:pt x="314388" y="1011087"/>
                    <a:pt x="331013" y="1006426"/>
                    <a:pt x="344843" y="999744"/>
                  </a:cubicBezTo>
                  <a:close/>
                  <a:moveTo>
                    <a:pt x="370636" y="1169889"/>
                  </a:moveTo>
                  <a:cubicBezTo>
                    <a:pt x="364265" y="1176104"/>
                    <a:pt x="357739" y="1182319"/>
                    <a:pt x="351524" y="1188534"/>
                  </a:cubicBezTo>
                  <a:cubicBezTo>
                    <a:pt x="349970" y="1190088"/>
                    <a:pt x="349349" y="1192419"/>
                    <a:pt x="350902" y="1194284"/>
                  </a:cubicBezTo>
                  <a:cubicBezTo>
                    <a:pt x="352456" y="1195837"/>
                    <a:pt x="354942" y="1196459"/>
                    <a:pt x="356652" y="1194750"/>
                  </a:cubicBezTo>
                  <a:cubicBezTo>
                    <a:pt x="363022" y="1188534"/>
                    <a:pt x="369393" y="1182474"/>
                    <a:pt x="375764" y="1176104"/>
                  </a:cubicBezTo>
                  <a:cubicBezTo>
                    <a:pt x="377317" y="1174550"/>
                    <a:pt x="377939" y="1172219"/>
                    <a:pt x="376230" y="1170355"/>
                  </a:cubicBezTo>
                  <a:cubicBezTo>
                    <a:pt x="374987" y="1168956"/>
                    <a:pt x="372345" y="1168335"/>
                    <a:pt x="370636" y="1169889"/>
                  </a:cubicBezTo>
                  <a:close/>
                  <a:moveTo>
                    <a:pt x="314854" y="1192730"/>
                  </a:moveTo>
                  <a:lnTo>
                    <a:pt x="307085" y="1203296"/>
                  </a:lnTo>
                  <a:cubicBezTo>
                    <a:pt x="306308" y="1204383"/>
                    <a:pt x="306618" y="1206093"/>
                    <a:pt x="307551" y="1206870"/>
                  </a:cubicBezTo>
                  <a:cubicBezTo>
                    <a:pt x="308794" y="1207647"/>
                    <a:pt x="310348" y="1207336"/>
                    <a:pt x="311124" y="1206403"/>
                  </a:cubicBezTo>
                  <a:lnTo>
                    <a:pt x="318894" y="1195837"/>
                  </a:lnTo>
                  <a:cubicBezTo>
                    <a:pt x="319826" y="1194750"/>
                    <a:pt x="319515" y="1193041"/>
                    <a:pt x="318427" y="1192264"/>
                  </a:cubicBezTo>
                  <a:cubicBezTo>
                    <a:pt x="317184" y="1191487"/>
                    <a:pt x="315475" y="1191487"/>
                    <a:pt x="314854" y="1192730"/>
                  </a:cubicBezTo>
                  <a:close/>
                  <a:moveTo>
                    <a:pt x="715741" y="930133"/>
                  </a:moveTo>
                  <a:cubicBezTo>
                    <a:pt x="689792" y="803962"/>
                    <a:pt x="548394" y="750200"/>
                    <a:pt x="448327" y="834107"/>
                  </a:cubicBezTo>
                  <a:cubicBezTo>
                    <a:pt x="329770" y="886781"/>
                    <a:pt x="188217" y="982342"/>
                    <a:pt x="186508" y="1126071"/>
                  </a:cubicBezTo>
                  <a:cubicBezTo>
                    <a:pt x="238716" y="1455016"/>
                    <a:pt x="799181" y="1199722"/>
                    <a:pt x="715741" y="930133"/>
                  </a:cubicBezTo>
                  <a:close/>
                  <a:moveTo>
                    <a:pt x="708904" y="933551"/>
                  </a:moveTo>
                  <a:cubicBezTo>
                    <a:pt x="703466" y="939145"/>
                    <a:pt x="697872" y="944739"/>
                    <a:pt x="692433" y="950177"/>
                  </a:cubicBezTo>
                  <a:cubicBezTo>
                    <a:pt x="693055" y="954528"/>
                    <a:pt x="693677" y="958723"/>
                    <a:pt x="694298" y="963074"/>
                  </a:cubicBezTo>
                  <a:cubicBezTo>
                    <a:pt x="689792" y="967736"/>
                    <a:pt x="685286" y="972242"/>
                    <a:pt x="680780" y="976592"/>
                  </a:cubicBezTo>
                  <a:cubicBezTo>
                    <a:pt x="680158" y="972397"/>
                    <a:pt x="679381" y="968202"/>
                    <a:pt x="678604" y="964006"/>
                  </a:cubicBezTo>
                  <a:cubicBezTo>
                    <a:pt x="677051" y="965716"/>
                    <a:pt x="675186" y="967425"/>
                    <a:pt x="673632" y="968979"/>
                  </a:cubicBezTo>
                  <a:cubicBezTo>
                    <a:pt x="674409" y="973329"/>
                    <a:pt x="674875" y="977525"/>
                    <a:pt x="675497" y="981875"/>
                  </a:cubicBezTo>
                  <a:cubicBezTo>
                    <a:pt x="669281" y="987625"/>
                    <a:pt x="663066" y="993529"/>
                    <a:pt x="656695" y="999123"/>
                  </a:cubicBezTo>
                  <a:cubicBezTo>
                    <a:pt x="657006" y="993995"/>
                    <a:pt x="657317" y="989023"/>
                    <a:pt x="657628" y="984051"/>
                  </a:cubicBezTo>
                  <a:cubicBezTo>
                    <a:pt x="655452" y="986071"/>
                    <a:pt x="653122" y="988246"/>
                    <a:pt x="650791" y="990111"/>
                  </a:cubicBezTo>
                  <a:cubicBezTo>
                    <a:pt x="650480" y="995083"/>
                    <a:pt x="650169" y="1000055"/>
                    <a:pt x="649859" y="1005183"/>
                  </a:cubicBezTo>
                  <a:cubicBezTo>
                    <a:pt x="644265" y="1010000"/>
                    <a:pt x="638826" y="1014817"/>
                    <a:pt x="633233" y="1019478"/>
                  </a:cubicBezTo>
                  <a:cubicBezTo>
                    <a:pt x="629193" y="1022896"/>
                    <a:pt x="634476" y="1029423"/>
                    <a:pt x="638516" y="1025849"/>
                  </a:cubicBezTo>
                  <a:cubicBezTo>
                    <a:pt x="641934" y="1022741"/>
                    <a:pt x="645508" y="1019789"/>
                    <a:pt x="648926" y="1016681"/>
                  </a:cubicBezTo>
                  <a:cubicBezTo>
                    <a:pt x="648616" y="1019944"/>
                    <a:pt x="648305" y="1023207"/>
                    <a:pt x="648149" y="1026315"/>
                  </a:cubicBezTo>
                  <a:cubicBezTo>
                    <a:pt x="650480" y="1023984"/>
                    <a:pt x="652966" y="1021653"/>
                    <a:pt x="655297" y="1019478"/>
                  </a:cubicBezTo>
                  <a:cubicBezTo>
                    <a:pt x="655608" y="1016526"/>
                    <a:pt x="655763" y="1013574"/>
                    <a:pt x="656074" y="1010777"/>
                  </a:cubicBezTo>
                  <a:cubicBezTo>
                    <a:pt x="662911" y="1004561"/>
                    <a:pt x="669748" y="998501"/>
                    <a:pt x="676429" y="992131"/>
                  </a:cubicBezTo>
                  <a:cubicBezTo>
                    <a:pt x="676584" y="994306"/>
                    <a:pt x="676740" y="996637"/>
                    <a:pt x="676895" y="998812"/>
                  </a:cubicBezTo>
                  <a:cubicBezTo>
                    <a:pt x="678915" y="996948"/>
                    <a:pt x="680780" y="994928"/>
                    <a:pt x="682955" y="993063"/>
                  </a:cubicBezTo>
                  <a:cubicBezTo>
                    <a:pt x="682955" y="990888"/>
                    <a:pt x="682644" y="988712"/>
                    <a:pt x="682489" y="986537"/>
                  </a:cubicBezTo>
                  <a:cubicBezTo>
                    <a:pt x="686840" y="982186"/>
                    <a:pt x="691190" y="978146"/>
                    <a:pt x="695541" y="973795"/>
                  </a:cubicBezTo>
                  <a:cubicBezTo>
                    <a:pt x="695697" y="976437"/>
                    <a:pt x="695697" y="978923"/>
                    <a:pt x="695852" y="981409"/>
                  </a:cubicBezTo>
                  <a:cubicBezTo>
                    <a:pt x="698649" y="980943"/>
                    <a:pt x="701290" y="985294"/>
                    <a:pt x="698804" y="987935"/>
                  </a:cubicBezTo>
                  <a:cubicBezTo>
                    <a:pt x="697561" y="989178"/>
                    <a:pt x="696163" y="990422"/>
                    <a:pt x="694920" y="991665"/>
                  </a:cubicBezTo>
                  <a:cubicBezTo>
                    <a:pt x="693055" y="1005027"/>
                    <a:pt x="689792" y="1017924"/>
                    <a:pt x="685752" y="1030510"/>
                  </a:cubicBezTo>
                  <a:cubicBezTo>
                    <a:pt x="688083" y="1031132"/>
                    <a:pt x="689637" y="1034550"/>
                    <a:pt x="687306" y="1036881"/>
                  </a:cubicBezTo>
                  <a:cubicBezTo>
                    <a:pt x="685286" y="1038745"/>
                    <a:pt x="683421" y="1040766"/>
                    <a:pt x="681246" y="1042630"/>
                  </a:cubicBezTo>
                  <a:cubicBezTo>
                    <a:pt x="681091" y="1042941"/>
                    <a:pt x="681091" y="1043252"/>
                    <a:pt x="680935" y="1043562"/>
                  </a:cubicBezTo>
                  <a:cubicBezTo>
                    <a:pt x="681091" y="1043252"/>
                    <a:pt x="681091" y="1043096"/>
                    <a:pt x="680935" y="1042785"/>
                  </a:cubicBezTo>
                  <a:cubicBezTo>
                    <a:pt x="677517" y="1046204"/>
                    <a:pt x="674098" y="1049467"/>
                    <a:pt x="670680" y="1052885"/>
                  </a:cubicBezTo>
                  <a:cubicBezTo>
                    <a:pt x="668194" y="1062208"/>
                    <a:pt x="664620" y="1071221"/>
                    <a:pt x="660425" y="1080077"/>
                  </a:cubicBezTo>
                  <a:cubicBezTo>
                    <a:pt x="666951" y="1076193"/>
                    <a:pt x="673321" y="1072464"/>
                    <a:pt x="679847" y="1068579"/>
                  </a:cubicBezTo>
                  <a:cubicBezTo>
                    <a:pt x="684043" y="1066248"/>
                    <a:pt x="687150" y="1073085"/>
                    <a:pt x="682955" y="1075571"/>
                  </a:cubicBezTo>
                  <a:cubicBezTo>
                    <a:pt x="673166" y="1081320"/>
                    <a:pt x="663222" y="1087225"/>
                    <a:pt x="653432" y="1093129"/>
                  </a:cubicBezTo>
                  <a:cubicBezTo>
                    <a:pt x="652189" y="1095460"/>
                    <a:pt x="650791" y="1097946"/>
                    <a:pt x="649392" y="1100277"/>
                  </a:cubicBezTo>
                  <a:cubicBezTo>
                    <a:pt x="648771" y="1101209"/>
                    <a:pt x="648926" y="1101986"/>
                    <a:pt x="649082" y="1102608"/>
                  </a:cubicBezTo>
                  <a:cubicBezTo>
                    <a:pt x="645974" y="1106803"/>
                    <a:pt x="642711" y="1110998"/>
                    <a:pt x="639448" y="1115194"/>
                  </a:cubicBezTo>
                  <a:cubicBezTo>
                    <a:pt x="641157" y="1109755"/>
                    <a:pt x="642556" y="1104162"/>
                    <a:pt x="643954" y="1098723"/>
                  </a:cubicBezTo>
                  <a:cubicBezTo>
                    <a:pt x="641002" y="1100277"/>
                    <a:pt x="638205" y="1101986"/>
                    <a:pt x="635253" y="1103695"/>
                  </a:cubicBezTo>
                  <a:cubicBezTo>
                    <a:pt x="633077" y="1111465"/>
                    <a:pt x="630436" y="1119234"/>
                    <a:pt x="627173" y="1126537"/>
                  </a:cubicBezTo>
                  <a:cubicBezTo>
                    <a:pt x="630747" y="1124983"/>
                    <a:pt x="634165" y="1123429"/>
                    <a:pt x="637739" y="1121875"/>
                  </a:cubicBezTo>
                  <a:cubicBezTo>
                    <a:pt x="642400" y="1119855"/>
                    <a:pt x="645663" y="1127158"/>
                    <a:pt x="641002" y="1129023"/>
                  </a:cubicBezTo>
                  <a:cubicBezTo>
                    <a:pt x="633388" y="1132441"/>
                    <a:pt x="625619" y="1135704"/>
                    <a:pt x="618005" y="1139123"/>
                  </a:cubicBezTo>
                  <a:cubicBezTo>
                    <a:pt x="602933" y="1154816"/>
                    <a:pt x="585996" y="1168956"/>
                    <a:pt x="567972" y="1181698"/>
                  </a:cubicBezTo>
                  <a:cubicBezTo>
                    <a:pt x="561912" y="1184339"/>
                    <a:pt x="555697" y="1186825"/>
                    <a:pt x="549637" y="1189467"/>
                  </a:cubicBezTo>
                  <a:cubicBezTo>
                    <a:pt x="549171" y="1190399"/>
                    <a:pt x="548238" y="1190865"/>
                    <a:pt x="547151" y="1191487"/>
                  </a:cubicBezTo>
                  <a:cubicBezTo>
                    <a:pt x="540935" y="1193662"/>
                    <a:pt x="534409" y="1195993"/>
                    <a:pt x="528194" y="1198168"/>
                  </a:cubicBezTo>
                  <a:cubicBezTo>
                    <a:pt x="530680" y="1197080"/>
                    <a:pt x="533322" y="1196304"/>
                    <a:pt x="535652" y="1195371"/>
                  </a:cubicBezTo>
                  <a:lnTo>
                    <a:pt x="544975" y="1182164"/>
                  </a:lnTo>
                  <a:cubicBezTo>
                    <a:pt x="544509" y="1182008"/>
                    <a:pt x="543732" y="1182164"/>
                    <a:pt x="543111" y="1182474"/>
                  </a:cubicBezTo>
                  <a:cubicBezTo>
                    <a:pt x="539071" y="1183873"/>
                    <a:pt x="535031" y="1185271"/>
                    <a:pt x="530991" y="1186670"/>
                  </a:cubicBezTo>
                  <a:cubicBezTo>
                    <a:pt x="528039" y="1191487"/>
                    <a:pt x="524620" y="1196304"/>
                    <a:pt x="521046" y="1200810"/>
                  </a:cubicBezTo>
                  <a:cubicBezTo>
                    <a:pt x="523066" y="1200188"/>
                    <a:pt x="524931" y="1199411"/>
                    <a:pt x="526796" y="1198790"/>
                  </a:cubicBezTo>
                  <a:cubicBezTo>
                    <a:pt x="524776" y="1199411"/>
                    <a:pt x="522756" y="1200188"/>
                    <a:pt x="520891" y="1200965"/>
                  </a:cubicBezTo>
                  <a:cubicBezTo>
                    <a:pt x="498205" y="1209045"/>
                    <a:pt x="475519" y="1217125"/>
                    <a:pt x="452523" y="1223651"/>
                  </a:cubicBezTo>
                  <a:cubicBezTo>
                    <a:pt x="452833" y="1225516"/>
                    <a:pt x="454543" y="1227069"/>
                    <a:pt x="457029" y="1226914"/>
                  </a:cubicBezTo>
                  <a:cubicBezTo>
                    <a:pt x="468838" y="1225360"/>
                    <a:pt x="480647" y="1222874"/>
                    <a:pt x="492145" y="1219766"/>
                  </a:cubicBezTo>
                  <a:cubicBezTo>
                    <a:pt x="490281" y="1221320"/>
                    <a:pt x="488882" y="1223029"/>
                    <a:pt x="487018" y="1224428"/>
                  </a:cubicBezTo>
                  <a:cubicBezTo>
                    <a:pt x="432168" y="1245715"/>
                    <a:pt x="372811" y="1253950"/>
                    <a:pt x="317495" y="1244472"/>
                  </a:cubicBezTo>
                  <a:cubicBezTo>
                    <a:pt x="329926" y="1236548"/>
                    <a:pt x="342356" y="1228312"/>
                    <a:pt x="354476" y="1219611"/>
                  </a:cubicBezTo>
                  <a:cubicBezTo>
                    <a:pt x="358672" y="1216659"/>
                    <a:pt x="353699" y="1210443"/>
                    <a:pt x="349504" y="1213396"/>
                  </a:cubicBezTo>
                  <a:cubicBezTo>
                    <a:pt x="335675" y="1223340"/>
                    <a:pt x="321380" y="1232818"/>
                    <a:pt x="306774" y="1241831"/>
                  </a:cubicBezTo>
                  <a:lnTo>
                    <a:pt x="306774" y="1241986"/>
                  </a:lnTo>
                  <a:cubicBezTo>
                    <a:pt x="302734" y="1241209"/>
                    <a:pt x="298538" y="1240432"/>
                    <a:pt x="294499" y="1239345"/>
                  </a:cubicBezTo>
                  <a:cubicBezTo>
                    <a:pt x="51480" y="1093906"/>
                    <a:pt x="389748" y="834728"/>
                    <a:pt x="556163" y="815771"/>
                  </a:cubicBezTo>
                  <a:cubicBezTo>
                    <a:pt x="614742" y="815616"/>
                    <a:pt x="660580" y="859278"/>
                    <a:pt x="682178" y="912264"/>
                  </a:cubicBezTo>
                  <a:cubicBezTo>
                    <a:pt x="677051" y="915993"/>
                    <a:pt x="672234" y="920033"/>
                    <a:pt x="667572" y="924384"/>
                  </a:cubicBezTo>
                  <a:cubicBezTo>
                    <a:pt x="665863" y="919722"/>
                    <a:pt x="664465" y="915216"/>
                    <a:pt x="662445" y="910710"/>
                  </a:cubicBezTo>
                  <a:cubicBezTo>
                    <a:pt x="661046" y="907603"/>
                    <a:pt x="656229" y="909778"/>
                    <a:pt x="657628" y="913041"/>
                  </a:cubicBezTo>
                  <a:cubicBezTo>
                    <a:pt x="659648" y="918013"/>
                    <a:pt x="661512" y="923141"/>
                    <a:pt x="663222" y="928424"/>
                  </a:cubicBezTo>
                  <a:cubicBezTo>
                    <a:pt x="661357" y="930288"/>
                    <a:pt x="659337" y="932308"/>
                    <a:pt x="657317" y="934173"/>
                  </a:cubicBezTo>
                  <a:cubicBezTo>
                    <a:pt x="652189" y="939301"/>
                    <a:pt x="647217" y="944584"/>
                    <a:pt x="642400" y="950022"/>
                  </a:cubicBezTo>
                  <a:cubicBezTo>
                    <a:pt x="638360" y="954683"/>
                    <a:pt x="633699" y="959500"/>
                    <a:pt x="630902" y="965094"/>
                  </a:cubicBezTo>
                  <a:cubicBezTo>
                    <a:pt x="629814" y="967736"/>
                    <a:pt x="633388" y="970222"/>
                    <a:pt x="635563" y="968513"/>
                  </a:cubicBezTo>
                  <a:cubicBezTo>
                    <a:pt x="640070" y="964473"/>
                    <a:pt x="643954" y="959190"/>
                    <a:pt x="647839" y="954528"/>
                  </a:cubicBezTo>
                  <a:cubicBezTo>
                    <a:pt x="652500" y="949245"/>
                    <a:pt x="657317" y="943962"/>
                    <a:pt x="662445" y="938990"/>
                  </a:cubicBezTo>
                  <a:cubicBezTo>
                    <a:pt x="663532" y="937902"/>
                    <a:pt x="664775" y="936814"/>
                    <a:pt x="665863" y="935571"/>
                  </a:cubicBezTo>
                  <a:cubicBezTo>
                    <a:pt x="668349" y="943185"/>
                    <a:pt x="670214" y="950954"/>
                    <a:pt x="671923" y="958723"/>
                  </a:cubicBezTo>
                  <a:cubicBezTo>
                    <a:pt x="673632" y="957170"/>
                    <a:pt x="675186" y="955771"/>
                    <a:pt x="676740" y="954062"/>
                  </a:cubicBezTo>
                  <a:cubicBezTo>
                    <a:pt x="674875" y="946293"/>
                    <a:pt x="672700" y="938834"/>
                    <a:pt x="670058" y="931376"/>
                  </a:cubicBezTo>
                  <a:cubicBezTo>
                    <a:pt x="674720" y="927025"/>
                    <a:pt x="679381" y="922830"/>
                    <a:pt x="684509" y="919101"/>
                  </a:cubicBezTo>
                  <a:cubicBezTo>
                    <a:pt x="686995" y="925938"/>
                    <a:pt x="689015" y="933085"/>
                    <a:pt x="690724" y="940077"/>
                  </a:cubicBezTo>
                  <a:cubicBezTo>
                    <a:pt x="695075" y="935416"/>
                    <a:pt x="699581" y="931221"/>
                    <a:pt x="703932" y="926715"/>
                  </a:cubicBezTo>
                  <a:cubicBezTo>
                    <a:pt x="707506" y="923607"/>
                    <a:pt x="712633" y="929978"/>
                    <a:pt x="708904" y="933551"/>
                  </a:cubicBezTo>
                  <a:close/>
                  <a:moveTo>
                    <a:pt x="676429" y="954528"/>
                  </a:moveTo>
                  <a:cubicBezTo>
                    <a:pt x="677206" y="957636"/>
                    <a:pt x="677827" y="960899"/>
                    <a:pt x="678604" y="964162"/>
                  </a:cubicBezTo>
                  <a:cubicBezTo>
                    <a:pt x="683266" y="959500"/>
                    <a:pt x="687927" y="954839"/>
                    <a:pt x="692433" y="950177"/>
                  </a:cubicBezTo>
                  <a:cubicBezTo>
                    <a:pt x="691812" y="946914"/>
                    <a:pt x="691190" y="943807"/>
                    <a:pt x="690413" y="940544"/>
                  </a:cubicBezTo>
                  <a:cubicBezTo>
                    <a:pt x="685907" y="945360"/>
                    <a:pt x="681246" y="949867"/>
                    <a:pt x="676429" y="954528"/>
                  </a:cubicBezTo>
                  <a:close/>
                  <a:moveTo>
                    <a:pt x="694453" y="991975"/>
                  </a:moveTo>
                  <a:cubicBezTo>
                    <a:pt x="694764" y="990888"/>
                    <a:pt x="694920" y="989489"/>
                    <a:pt x="695075" y="988402"/>
                  </a:cubicBezTo>
                  <a:cubicBezTo>
                    <a:pt x="695230" y="986226"/>
                    <a:pt x="695386" y="983895"/>
                    <a:pt x="695386" y="981720"/>
                  </a:cubicBezTo>
                  <a:cubicBezTo>
                    <a:pt x="694764" y="981875"/>
                    <a:pt x="694298" y="982031"/>
                    <a:pt x="693832" y="982652"/>
                  </a:cubicBezTo>
                  <a:cubicBezTo>
                    <a:pt x="690103" y="986226"/>
                    <a:pt x="686529" y="989800"/>
                    <a:pt x="682955" y="993218"/>
                  </a:cubicBezTo>
                  <a:cubicBezTo>
                    <a:pt x="683266" y="996326"/>
                    <a:pt x="683577" y="999434"/>
                    <a:pt x="683577" y="1002697"/>
                  </a:cubicBezTo>
                  <a:cubicBezTo>
                    <a:pt x="686995" y="998968"/>
                    <a:pt x="690724" y="995394"/>
                    <a:pt x="694453" y="991975"/>
                  </a:cubicBezTo>
                  <a:close/>
                  <a:moveTo>
                    <a:pt x="682178" y="1031442"/>
                  </a:moveTo>
                  <a:cubicBezTo>
                    <a:pt x="683110" y="1024140"/>
                    <a:pt x="683577" y="1016681"/>
                    <a:pt x="683577" y="1009378"/>
                  </a:cubicBezTo>
                  <a:cubicBezTo>
                    <a:pt x="683577" y="1007203"/>
                    <a:pt x="683577" y="1004872"/>
                    <a:pt x="683266" y="1002697"/>
                  </a:cubicBezTo>
                  <a:cubicBezTo>
                    <a:pt x="681091" y="1004717"/>
                    <a:pt x="679071" y="1006737"/>
                    <a:pt x="676895" y="1008912"/>
                  </a:cubicBezTo>
                  <a:cubicBezTo>
                    <a:pt x="676584" y="1019633"/>
                    <a:pt x="675497" y="1029889"/>
                    <a:pt x="673477" y="1039833"/>
                  </a:cubicBezTo>
                  <a:cubicBezTo>
                    <a:pt x="676584" y="1037036"/>
                    <a:pt x="679381" y="1034239"/>
                    <a:pt x="682178" y="1031442"/>
                  </a:cubicBezTo>
                  <a:close/>
                  <a:moveTo>
                    <a:pt x="682178" y="1031442"/>
                  </a:moveTo>
                  <a:cubicBezTo>
                    <a:pt x="681867" y="1035327"/>
                    <a:pt x="681246" y="1039056"/>
                    <a:pt x="680469" y="1043096"/>
                  </a:cubicBezTo>
                  <a:cubicBezTo>
                    <a:pt x="680624" y="1043096"/>
                    <a:pt x="680624" y="1043096"/>
                    <a:pt x="680780" y="1042941"/>
                  </a:cubicBezTo>
                  <a:cubicBezTo>
                    <a:pt x="682334" y="1038901"/>
                    <a:pt x="683732" y="1034861"/>
                    <a:pt x="685130" y="1030821"/>
                  </a:cubicBezTo>
                  <a:cubicBezTo>
                    <a:pt x="684354" y="1030355"/>
                    <a:pt x="683266" y="1030510"/>
                    <a:pt x="682178" y="1031442"/>
                  </a:cubicBezTo>
                  <a:close/>
                  <a:moveTo>
                    <a:pt x="666485" y="964473"/>
                  </a:moveTo>
                  <a:cubicBezTo>
                    <a:pt x="663843" y="967114"/>
                    <a:pt x="661202" y="969600"/>
                    <a:pt x="658405" y="971931"/>
                  </a:cubicBezTo>
                  <a:cubicBezTo>
                    <a:pt x="658094" y="975971"/>
                    <a:pt x="657783" y="980011"/>
                    <a:pt x="657628" y="984206"/>
                  </a:cubicBezTo>
                  <a:cubicBezTo>
                    <a:pt x="662445" y="979855"/>
                    <a:pt x="667106" y="975349"/>
                    <a:pt x="671768" y="970843"/>
                  </a:cubicBezTo>
                  <a:cubicBezTo>
                    <a:pt x="672234" y="970222"/>
                    <a:pt x="673011" y="969756"/>
                    <a:pt x="673477" y="969134"/>
                  </a:cubicBezTo>
                  <a:cubicBezTo>
                    <a:pt x="673011" y="965716"/>
                    <a:pt x="672234" y="962453"/>
                    <a:pt x="671612" y="959190"/>
                  </a:cubicBezTo>
                  <a:cubicBezTo>
                    <a:pt x="669903" y="961054"/>
                    <a:pt x="668194" y="962763"/>
                    <a:pt x="666485" y="964473"/>
                  </a:cubicBezTo>
                  <a:close/>
                  <a:moveTo>
                    <a:pt x="676895" y="1008912"/>
                  </a:moveTo>
                  <a:cubicBezTo>
                    <a:pt x="676895" y="1008757"/>
                    <a:pt x="676895" y="1008757"/>
                    <a:pt x="676895" y="1008601"/>
                  </a:cubicBezTo>
                  <a:cubicBezTo>
                    <a:pt x="677051" y="1005338"/>
                    <a:pt x="676895" y="1002231"/>
                    <a:pt x="676740" y="998968"/>
                  </a:cubicBezTo>
                  <a:cubicBezTo>
                    <a:pt x="669592" y="1005804"/>
                    <a:pt x="662289" y="1012797"/>
                    <a:pt x="655297" y="1019789"/>
                  </a:cubicBezTo>
                  <a:cubicBezTo>
                    <a:pt x="655142" y="1023363"/>
                    <a:pt x="654676" y="1027092"/>
                    <a:pt x="654520" y="1030821"/>
                  </a:cubicBezTo>
                  <a:cubicBezTo>
                    <a:pt x="661823" y="1023518"/>
                    <a:pt x="669437" y="1016215"/>
                    <a:pt x="676895" y="1008912"/>
                  </a:cubicBezTo>
                  <a:close/>
                  <a:moveTo>
                    <a:pt x="650636" y="1061121"/>
                  </a:moveTo>
                  <a:cubicBezTo>
                    <a:pt x="650169" y="1065471"/>
                    <a:pt x="649392" y="1069667"/>
                    <a:pt x="648616" y="1073862"/>
                  </a:cubicBezTo>
                  <a:cubicBezTo>
                    <a:pt x="655919" y="1066870"/>
                    <a:pt x="663066" y="1060033"/>
                    <a:pt x="670214" y="1053041"/>
                  </a:cubicBezTo>
                  <a:cubicBezTo>
                    <a:pt x="671612" y="1048535"/>
                    <a:pt x="672700" y="1044184"/>
                    <a:pt x="673321" y="1039678"/>
                  </a:cubicBezTo>
                  <a:cubicBezTo>
                    <a:pt x="665863" y="1047136"/>
                    <a:pt x="658405" y="1054128"/>
                    <a:pt x="650636" y="1061121"/>
                  </a:cubicBezTo>
                  <a:close/>
                  <a:moveTo>
                    <a:pt x="653432" y="953440"/>
                  </a:moveTo>
                  <a:cubicBezTo>
                    <a:pt x="652811" y="961676"/>
                    <a:pt x="652189" y="969756"/>
                    <a:pt x="651568" y="978146"/>
                  </a:cubicBezTo>
                  <a:cubicBezTo>
                    <a:pt x="653899" y="976282"/>
                    <a:pt x="656229" y="974262"/>
                    <a:pt x="658405" y="972086"/>
                  </a:cubicBezTo>
                  <a:cubicBezTo>
                    <a:pt x="658715" y="966026"/>
                    <a:pt x="659026" y="960122"/>
                    <a:pt x="659648" y="954217"/>
                  </a:cubicBezTo>
                  <a:cubicBezTo>
                    <a:pt x="659803" y="950177"/>
                    <a:pt x="653743" y="949400"/>
                    <a:pt x="653432" y="953440"/>
                  </a:cubicBezTo>
                  <a:close/>
                  <a:moveTo>
                    <a:pt x="630747" y="995860"/>
                  </a:moveTo>
                  <a:cubicBezTo>
                    <a:pt x="628727" y="994928"/>
                    <a:pt x="625774" y="995394"/>
                    <a:pt x="625153" y="998501"/>
                  </a:cubicBezTo>
                  <a:cubicBezTo>
                    <a:pt x="619404" y="1031598"/>
                    <a:pt x="616762" y="1069200"/>
                    <a:pt x="604953" y="1102142"/>
                  </a:cubicBezTo>
                  <a:cubicBezTo>
                    <a:pt x="598738" y="1107580"/>
                    <a:pt x="592367" y="1112863"/>
                    <a:pt x="585841" y="1117991"/>
                  </a:cubicBezTo>
                  <a:cubicBezTo>
                    <a:pt x="584443" y="1123584"/>
                    <a:pt x="582889" y="1129023"/>
                    <a:pt x="581024" y="1134306"/>
                  </a:cubicBezTo>
                  <a:cubicBezTo>
                    <a:pt x="584753" y="1132441"/>
                    <a:pt x="588638" y="1130266"/>
                    <a:pt x="592367" y="1128246"/>
                  </a:cubicBezTo>
                  <a:cubicBezTo>
                    <a:pt x="588172" y="1135238"/>
                    <a:pt x="583510" y="1141764"/>
                    <a:pt x="577761" y="1147669"/>
                  </a:cubicBezTo>
                  <a:cubicBezTo>
                    <a:pt x="577450" y="1147980"/>
                    <a:pt x="577295" y="1148446"/>
                    <a:pt x="576984" y="1148912"/>
                  </a:cubicBezTo>
                  <a:cubicBezTo>
                    <a:pt x="576052" y="1149223"/>
                    <a:pt x="575430" y="1149689"/>
                    <a:pt x="574498" y="1150000"/>
                  </a:cubicBezTo>
                  <a:cubicBezTo>
                    <a:pt x="572944" y="1153884"/>
                    <a:pt x="570769" y="1157613"/>
                    <a:pt x="568594" y="1161498"/>
                  </a:cubicBezTo>
                  <a:cubicBezTo>
                    <a:pt x="585064" y="1154350"/>
                    <a:pt x="601379" y="1147203"/>
                    <a:pt x="617850" y="1139744"/>
                  </a:cubicBezTo>
                  <a:cubicBezTo>
                    <a:pt x="619870" y="1137880"/>
                    <a:pt x="621890" y="1135704"/>
                    <a:pt x="623910" y="1133529"/>
                  </a:cubicBezTo>
                  <a:cubicBezTo>
                    <a:pt x="624997" y="1131509"/>
                    <a:pt x="625930" y="1129334"/>
                    <a:pt x="626862" y="1127158"/>
                  </a:cubicBezTo>
                  <a:cubicBezTo>
                    <a:pt x="615208" y="1132286"/>
                    <a:pt x="603710" y="1137258"/>
                    <a:pt x="592212" y="1142386"/>
                  </a:cubicBezTo>
                  <a:cubicBezTo>
                    <a:pt x="597339" y="1135860"/>
                    <a:pt x="601690" y="1128868"/>
                    <a:pt x="605419" y="1121254"/>
                  </a:cubicBezTo>
                  <a:cubicBezTo>
                    <a:pt x="615208" y="1115660"/>
                    <a:pt x="625153" y="1110066"/>
                    <a:pt x="634942" y="1104317"/>
                  </a:cubicBezTo>
                  <a:cubicBezTo>
                    <a:pt x="636030" y="1100899"/>
                    <a:pt x="636962" y="1097169"/>
                    <a:pt x="637894" y="1093596"/>
                  </a:cubicBezTo>
                  <a:cubicBezTo>
                    <a:pt x="628882" y="1098879"/>
                    <a:pt x="619714" y="1104317"/>
                    <a:pt x="610547" y="1109445"/>
                  </a:cubicBezTo>
                  <a:cubicBezTo>
                    <a:pt x="610858" y="1108823"/>
                    <a:pt x="611324" y="1107891"/>
                    <a:pt x="611479" y="1107269"/>
                  </a:cubicBezTo>
                  <a:cubicBezTo>
                    <a:pt x="621424" y="1099189"/>
                    <a:pt x="631057" y="1090643"/>
                    <a:pt x="640380" y="1081787"/>
                  </a:cubicBezTo>
                  <a:cubicBezTo>
                    <a:pt x="641313" y="1077280"/>
                    <a:pt x="642089" y="1072930"/>
                    <a:pt x="642711" y="1068579"/>
                  </a:cubicBezTo>
                  <a:cubicBezTo>
                    <a:pt x="634010" y="1076659"/>
                    <a:pt x="625153" y="1084583"/>
                    <a:pt x="616141" y="1092508"/>
                  </a:cubicBezTo>
                  <a:cubicBezTo>
                    <a:pt x="619248" y="1081787"/>
                    <a:pt x="621579" y="1070754"/>
                    <a:pt x="623599" y="1059722"/>
                  </a:cubicBezTo>
                  <a:cubicBezTo>
                    <a:pt x="623754" y="1059567"/>
                    <a:pt x="624065" y="1059722"/>
                    <a:pt x="624376" y="1059411"/>
                  </a:cubicBezTo>
                  <a:cubicBezTo>
                    <a:pt x="631834" y="1052264"/>
                    <a:pt x="639293" y="1045116"/>
                    <a:pt x="646751" y="1038124"/>
                  </a:cubicBezTo>
                  <a:cubicBezTo>
                    <a:pt x="647217" y="1034395"/>
                    <a:pt x="647683" y="1030666"/>
                    <a:pt x="647994" y="1026936"/>
                  </a:cubicBezTo>
                  <a:cubicBezTo>
                    <a:pt x="640380" y="1034084"/>
                    <a:pt x="633077" y="1041232"/>
                    <a:pt x="625464" y="1048379"/>
                  </a:cubicBezTo>
                  <a:cubicBezTo>
                    <a:pt x="627639" y="1033773"/>
                    <a:pt x="629503" y="1019167"/>
                    <a:pt x="631679" y="1005183"/>
                  </a:cubicBezTo>
                  <a:cubicBezTo>
                    <a:pt x="638205" y="1000832"/>
                    <a:pt x="644576" y="995860"/>
                    <a:pt x="650636" y="990577"/>
                  </a:cubicBezTo>
                  <a:cubicBezTo>
                    <a:pt x="650946" y="986382"/>
                    <a:pt x="651102" y="982342"/>
                    <a:pt x="651412" y="978302"/>
                  </a:cubicBezTo>
                  <a:cubicBezTo>
                    <a:pt x="644886" y="984206"/>
                    <a:pt x="637894" y="990111"/>
                    <a:pt x="630747" y="995860"/>
                  </a:cubicBezTo>
                  <a:close/>
                  <a:moveTo>
                    <a:pt x="654365" y="1030821"/>
                  </a:moveTo>
                  <a:cubicBezTo>
                    <a:pt x="651879" y="1033152"/>
                    <a:pt x="649237" y="1035482"/>
                    <a:pt x="646751" y="1037969"/>
                  </a:cubicBezTo>
                  <a:cubicBezTo>
                    <a:pt x="645974" y="1046981"/>
                    <a:pt x="644886" y="1056148"/>
                    <a:pt x="643333" y="1065161"/>
                  </a:cubicBezTo>
                  <a:cubicBezTo>
                    <a:pt x="643177" y="1066248"/>
                    <a:pt x="643022" y="1067181"/>
                    <a:pt x="642711" y="1068424"/>
                  </a:cubicBezTo>
                  <a:cubicBezTo>
                    <a:pt x="645353" y="1066093"/>
                    <a:pt x="647994" y="1063762"/>
                    <a:pt x="650636" y="1061276"/>
                  </a:cubicBezTo>
                  <a:cubicBezTo>
                    <a:pt x="652189" y="1051021"/>
                    <a:pt x="653432" y="1040921"/>
                    <a:pt x="654365" y="1030821"/>
                  </a:cubicBezTo>
                  <a:close/>
                  <a:moveTo>
                    <a:pt x="643643" y="1099189"/>
                  </a:moveTo>
                  <a:cubicBezTo>
                    <a:pt x="646751" y="1097169"/>
                    <a:pt x="650014" y="1095305"/>
                    <a:pt x="653122" y="1093440"/>
                  </a:cubicBezTo>
                  <a:cubicBezTo>
                    <a:pt x="655763" y="1089089"/>
                    <a:pt x="658094" y="1084739"/>
                    <a:pt x="660114" y="1080233"/>
                  </a:cubicBezTo>
                  <a:cubicBezTo>
                    <a:pt x="655452" y="1083185"/>
                    <a:pt x="650791" y="1085982"/>
                    <a:pt x="645974" y="1088468"/>
                  </a:cubicBezTo>
                  <a:cubicBezTo>
                    <a:pt x="645197" y="1092042"/>
                    <a:pt x="644420" y="1095616"/>
                    <a:pt x="643643" y="1099189"/>
                  </a:cubicBezTo>
                  <a:close/>
                  <a:moveTo>
                    <a:pt x="648771" y="1074017"/>
                  </a:moveTo>
                  <a:lnTo>
                    <a:pt x="648771" y="1074017"/>
                  </a:lnTo>
                  <a:cubicBezTo>
                    <a:pt x="645974" y="1076503"/>
                    <a:pt x="643333" y="1079145"/>
                    <a:pt x="640536" y="1081631"/>
                  </a:cubicBezTo>
                  <a:cubicBezTo>
                    <a:pt x="639759" y="1085516"/>
                    <a:pt x="638982" y="1089556"/>
                    <a:pt x="637894" y="1093440"/>
                  </a:cubicBezTo>
                  <a:cubicBezTo>
                    <a:pt x="640691" y="1091886"/>
                    <a:pt x="643333" y="1090177"/>
                    <a:pt x="645974" y="1088623"/>
                  </a:cubicBezTo>
                  <a:cubicBezTo>
                    <a:pt x="647062" y="1083651"/>
                    <a:pt x="647839" y="1078834"/>
                    <a:pt x="648771" y="1074017"/>
                  </a:cubicBezTo>
                  <a:close/>
                  <a:moveTo>
                    <a:pt x="396119" y="1079456"/>
                  </a:moveTo>
                  <a:cubicBezTo>
                    <a:pt x="399537" y="1074794"/>
                    <a:pt x="402489" y="1069977"/>
                    <a:pt x="405753" y="1065316"/>
                  </a:cubicBezTo>
                  <a:cubicBezTo>
                    <a:pt x="417872" y="1057858"/>
                    <a:pt x="430303" y="1051021"/>
                    <a:pt x="443044" y="1044495"/>
                  </a:cubicBezTo>
                  <a:cubicBezTo>
                    <a:pt x="444598" y="1046825"/>
                    <a:pt x="448638" y="1047602"/>
                    <a:pt x="450813" y="1044805"/>
                  </a:cubicBezTo>
                  <a:cubicBezTo>
                    <a:pt x="452678" y="1042630"/>
                    <a:pt x="454387" y="1040299"/>
                    <a:pt x="456096" y="1037969"/>
                  </a:cubicBezTo>
                  <a:cubicBezTo>
                    <a:pt x="517473" y="1008446"/>
                    <a:pt x="581335" y="983429"/>
                    <a:pt x="616296" y="922053"/>
                  </a:cubicBezTo>
                  <a:cubicBezTo>
                    <a:pt x="620025" y="916149"/>
                    <a:pt x="614121" y="906049"/>
                    <a:pt x="606818" y="910244"/>
                  </a:cubicBezTo>
                  <a:cubicBezTo>
                    <a:pt x="599670" y="918169"/>
                    <a:pt x="591901" y="925472"/>
                    <a:pt x="583510" y="932619"/>
                  </a:cubicBezTo>
                  <a:cubicBezTo>
                    <a:pt x="585996" y="926715"/>
                    <a:pt x="588172" y="920810"/>
                    <a:pt x="588482" y="914284"/>
                  </a:cubicBezTo>
                  <a:cubicBezTo>
                    <a:pt x="588638" y="910555"/>
                    <a:pt x="583666" y="906670"/>
                    <a:pt x="580403" y="910089"/>
                  </a:cubicBezTo>
                  <a:cubicBezTo>
                    <a:pt x="573100" y="917236"/>
                    <a:pt x="566729" y="925161"/>
                    <a:pt x="560358" y="932930"/>
                  </a:cubicBezTo>
                  <a:cubicBezTo>
                    <a:pt x="560980" y="931531"/>
                    <a:pt x="561757" y="930288"/>
                    <a:pt x="562067" y="929045"/>
                  </a:cubicBezTo>
                  <a:cubicBezTo>
                    <a:pt x="563621" y="925316"/>
                    <a:pt x="559426" y="920655"/>
                    <a:pt x="555541" y="922830"/>
                  </a:cubicBezTo>
                  <a:cubicBezTo>
                    <a:pt x="546840" y="927958"/>
                    <a:pt x="539692" y="934173"/>
                    <a:pt x="533011" y="941165"/>
                  </a:cubicBezTo>
                  <a:cubicBezTo>
                    <a:pt x="534720" y="936659"/>
                    <a:pt x="536585" y="932308"/>
                    <a:pt x="537828" y="927647"/>
                  </a:cubicBezTo>
                  <a:cubicBezTo>
                    <a:pt x="539071" y="923452"/>
                    <a:pt x="534254" y="918945"/>
                    <a:pt x="530525" y="922364"/>
                  </a:cubicBezTo>
                  <a:cubicBezTo>
                    <a:pt x="510170" y="940233"/>
                    <a:pt x="495098" y="962453"/>
                    <a:pt x="480647" y="984672"/>
                  </a:cubicBezTo>
                  <a:cubicBezTo>
                    <a:pt x="483133" y="978457"/>
                    <a:pt x="485308" y="972086"/>
                    <a:pt x="486862" y="965560"/>
                  </a:cubicBezTo>
                  <a:cubicBezTo>
                    <a:pt x="487639" y="961986"/>
                    <a:pt x="483444" y="959811"/>
                    <a:pt x="480492" y="960899"/>
                  </a:cubicBezTo>
                  <a:cubicBezTo>
                    <a:pt x="471635" y="964317"/>
                    <a:pt x="463866" y="970222"/>
                    <a:pt x="456718" y="977059"/>
                  </a:cubicBezTo>
                  <a:cubicBezTo>
                    <a:pt x="492301" y="938368"/>
                    <a:pt x="520736" y="918945"/>
                    <a:pt x="579470" y="896726"/>
                  </a:cubicBezTo>
                  <a:cubicBezTo>
                    <a:pt x="495253" y="895949"/>
                    <a:pt x="453766" y="972708"/>
                    <a:pt x="397828" y="1021343"/>
                  </a:cubicBezTo>
                  <a:cubicBezTo>
                    <a:pt x="346862" y="1059101"/>
                    <a:pt x="256741" y="1058790"/>
                    <a:pt x="246796" y="1136326"/>
                  </a:cubicBezTo>
                  <a:cubicBezTo>
                    <a:pt x="245242" y="1148135"/>
                    <a:pt x="261713" y="1151709"/>
                    <a:pt x="266374" y="1141298"/>
                  </a:cubicBezTo>
                  <a:cubicBezTo>
                    <a:pt x="276940" y="1118146"/>
                    <a:pt x="294032" y="1102919"/>
                    <a:pt x="313455" y="1090333"/>
                  </a:cubicBezTo>
                  <a:cubicBezTo>
                    <a:pt x="307861" y="1103851"/>
                    <a:pt x="301802" y="1117058"/>
                    <a:pt x="295742" y="1130266"/>
                  </a:cubicBezTo>
                  <a:cubicBezTo>
                    <a:pt x="294654" y="1132441"/>
                    <a:pt x="298228" y="1133840"/>
                    <a:pt x="299315" y="1131664"/>
                  </a:cubicBezTo>
                  <a:cubicBezTo>
                    <a:pt x="304754" y="1120321"/>
                    <a:pt x="309881" y="1108823"/>
                    <a:pt x="315320" y="1097480"/>
                  </a:cubicBezTo>
                  <a:cubicBezTo>
                    <a:pt x="312834" y="1106803"/>
                    <a:pt x="310192" y="1116281"/>
                    <a:pt x="307861" y="1125760"/>
                  </a:cubicBezTo>
                  <a:cubicBezTo>
                    <a:pt x="306774" y="1129800"/>
                    <a:pt x="312678" y="1131198"/>
                    <a:pt x="314698" y="1128557"/>
                  </a:cubicBezTo>
                  <a:cubicBezTo>
                    <a:pt x="329460" y="1110843"/>
                    <a:pt x="338006" y="1087070"/>
                    <a:pt x="353699" y="1069977"/>
                  </a:cubicBezTo>
                  <a:cubicBezTo>
                    <a:pt x="349038" y="1080699"/>
                    <a:pt x="344221" y="1091576"/>
                    <a:pt x="343444" y="1103540"/>
                  </a:cubicBezTo>
                  <a:cubicBezTo>
                    <a:pt x="343133" y="1107735"/>
                    <a:pt x="347329" y="1109445"/>
                    <a:pt x="350436" y="1107735"/>
                  </a:cubicBezTo>
                  <a:cubicBezTo>
                    <a:pt x="345153" y="1114728"/>
                    <a:pt x="340181" y="1122031"/>
                    <a:pt x="336141" y="1129800"/>
                  </a:cubicBezTo>
                  <a:cubicBezTo>
                    <a:pt x="350281" y="1108357"/>
                    <a:pt x="368150" y="1091576"/>
                    <a:pt x="387883" y="1077280"/>
                  </a:cubicBezTo>
                  <a:cubicBezTo>
                    <a:pt x="388505" y="1081010"/>
                    <a:pt x="393477" y="1083496"/>
                    <a:pt x="396119" y="1079456"/>
                  </a:cubicBezTo>
                  <a:close/>
                  <a:moveTo>
                    <a:pt x="320758" y="1105871"/>
                  </a:moveTo>
                  <a:cubicBezTo>
                    <a:pt x="322778" y="1098257"/>
                    <a:pt x="324643" y="1090643"/>
                    <a:pt x="326663" y="1083030"/>
                  </a:cubicBezTo>
                  <a:cubicBezTo>
                    <a:pt x="330237" y="1080854"/>
                    <a:pt x="334121" y="1078834"/>
                    <a:pt x="338006" y="1076814"/>
                  </a:cubicBezTo>
                  <a:cubicBezTo>
                    <a:pt x="331790" y="1086137"/>
                    <a:pt x="326507" y="1096237"/>
                    <a:pt x="320758" y="1105871"/>
                  </a:cubicBezTo>
                  <a:close/>
                  <a:moveTo>
                    <a:pt x="543888" y="944273"/>
                  </a:moveTo>
                  <a:cubicBezTo>
                    <a:pt x="536740" y="956393"/>
                    <a:pt x="528505" y="967736"/>
                    <a:pt x="520425" y="979234"/>
                  </a:cubicBezTo>
                  <a:cubicBezTo>
                    <a:pt x="518094" y="980632"/>
                    <a:pt x="515919" y="982031"/>
                    <a:pt x="513743" y="983429"/>
                  </a:cubicBezTo>
                  <a:cubicBezTo>
                    <a:pt x="522756" y="969600"/>
                    <a:pt x="532079" y="955460"/>
                    <a:pt x="543888" y="944273"/>
                  </a:cubicBezTo>
                  <a:close/>
                  <a:moveTo>
                    <a:pt x="521823" y="945050"/>
                  </a:moveTo>
                  <a:cubicBezTo>
                    <a:pt x="513899" y="963696"/>
                    <a:pt x="503177" y="980943"/>
                    <a:pt x="491524" y="997414"/>
                  </a:cubicBezTo>
                  <a:cubicBezTo>
                    <a:pt x="487328" y="999900"/>
                    <a:pt x="483133" y="1002697"/>
                    <a:pt x="479093" y="1005183"/>
                  </a:cubicBezTo>
                  <a:cubicBezTo>
                    <a:pt x="492456" y="984362"/>
                    <a:pt x="505508" y="963385"/>
                    <a:pt x="521823" y="945050"/>
                  </a:cubicBezTo>
                  <a:close/>
                  <a:moveTo>
                    <a:pt x="436052" y="1018857"/>
                  </a:moveTo>
                  <a:cubicBezTo>
                    <a:pt x="446463" y="1003784"/>
                    <a:pt x="459204" y="984051"/>
                    <a:pt x="475830" y="973640"/>
                  </a:cubicBezTo>
                  <a:cubicBezTo>
                    <a:pt x="470547" y="991043"/>
                    <a:pt x="460758" y="1006426"/>
                    <a:pt x="452057" y="1022275"/>
                  </a:cubicBezTo>
                  <a:cubicBezTo>
                    <a:pt x="441180" y="1029267"/>
                    <a:pt x="430458" y="1036259"/>
                    <a:pt x="420048" y="1043562"/>
                  </a:cubicBezTo>
                  <a:cubicBezTo>
                    <a:pt x="425331" y="1035327"/>
                    <a:pt x="430458" y="1026936"/>
                    <a:pt x="436052" y="1018857"/>
                  </a:cubicBezTo>
                  <a:close/>
                  <a:moveTo>
                    <a:pt x="366596" y="1061742"/>
                  </a:moveTo>
                  <a:cubicBezTo>
                    <a:pt x="370014" y="1060033"/>
                    <a:pt x="373433" y="1058013"/>
                    <a:pt x="376696" y="1056148"/>
                  </a:cubicBezTo>
                  <a:cubicBezTo>
                    <a:pt x="370481" y="1065937"/>
                    <a:pt x="364265" y="1075571"/>
                    <a:pt x="357584" y="1084894"/>
                  </a:cubicBezTo>
                  <a:cubicBezTo>
                    <a:pt x="360536" y="1077125"/>
                    <a:pt x="363799" y="1069511"/>
                    <a:pt x="366596" y="1061742"/>
                  </a:cubicBezTo>
                  <a:close/>
                  <a:moveTo>
                    <a:pt x="395653" y="1043873"/>
                  </a:moveTo>
                  <a:cubicBezTo>
                    <a:pt x="400470" y="1040455"/>
                    <a:pt x="405286" y="1036726"/>
                    <a:pt x="409637" y="1032686"/>
                  </a:cubicBezTo>
                  <a:cubicBezTo>
                    <a:pt x="411968" y="1029733"/>
                    <a:pt x="414143" y="1027092"/>
                    <a:pt x="416474" y="1024295"/>
                  </a:cubicBezTo>
                  <a:cubicBezTo>
                    <a:pt x="411191" y="1037192"/>
                    <a:pt x="404043" y="1049312"/>
                    <a:pt x="396430" y="1060965"/>
                  </a:cubicBezTo>
                  <a:cubicBezTo>
                    <a:pt x="384776" y="1070288"/>
                    <a:pt x="374210" y="1080077"/>
                    <a:pt x="364576" y="1090333"/>
                  </a:cubicBezTo>
                  <a:cubicBezTo>
                    <a:pt x="375764" y="1075416"/>
                    <a:pt x="385087" y="1059256"/>
                    <a:pt x="395653" y="1043873"/>
                  </a:cubicBezTo>
                  <a:close/>
                  <a:moveTo>
                    <a:pt x="585375" y="1048224"/>
                  </a:moveTo>
                  <a:cubicBezTo>
                    <a:pt x="584909" y="1075882"/>
                    <a:pt x="582578" y="1103540"/>
                    <a:pt x="573255" y="1129489"/>
                  </a:cubicBezTo>
                  <a:cubicBezTo>
                    <a:pt x="573410" y="1129489"/>
                    <a:pt x="573566" y="1129334"/>
                    <a:pt x="573721" y="1129334"/>
                  </a:cubicBezTo>
                  <a:cubicBezTo>
                    <a:pt x="573721" y="1128401"/>
                    <a:pt x="573877" y="1127624"/>
                    <a:pt x="574964" y="1127003"/>
                  </a:cubicBezTo>
                  <a:cubicBezTo>
                    <a:pt x="578538" y="1124051"/>
                    <a:pt x="582267" y="1121098"/>
                    <a:pt x="585841" y="1118146"/>
                  </a:cubicBezTo>
                  <a:cubicBezTo>
                    <a:pt x="591590" y="1095771"/>
                    <a:pt x="593299" y="1072464"/>
                    <a:pt x="593765" y="1049467"/>
                  </a:cubicBezTo>
                  <a:cubicBezTo>
                    <a:pt x="593765" y="1044029"/>
                    <a:pt x="585375" y="1042941"/>
                    <a:pt x="585375" y="1048224"/>
                  </a:cubicBezTo>
                  <a:close/>
                  <a:moveTo>
                    <a:pt x="561757" y="1155438"/>
                  </a:moveTo>
                  <a:cubicBezTo>
                    <a:pt x="566107" y="1153729"/>
                    <a:pt x="570147" y="1151864"/>
                    <a:pt x="574498" y="1149844"/>
                  </a:cubicBezTo>
                  <a:cubicBezTo>
                    <a:pt x="576363" y="1146115"/>
                    <a:pt x="578072" y="1142386"/>
                    <a:pt x="579470" y="1138501"/>
                  </a:cubicBezTo>
                  <a:cubicBezTo>
                    <a:pt x="580092" y="1137103"/>
                    <a:pt x="580558" y="1135704"/>
                    <a:pt x="581024" y="1134150"/>
                  </a:cubicBezTo>
                  <a:cubicBezTo>
                    <a:pt x="577140" y="1136326"/>
                    <a:pt x="573100" y="1138346"/>
                    <a:pt x="569060" y="1140210"/>
                  </a:cubicBezTo>
                  <a:cubicBezTo>
                    <a:pt x="566729" y="1145649"/>
                    <a:pt x="564398" y="1150621"/>
                    <a:pt x="561757" y="1155438"/>
                  </a:cubicBezTo>
                  <a:close/>
                  <a:moveTo>
                    <a:pt x="455475" y="1218834"/>
                  </a:moveTo>
                  <a:cubicBezTo>
                    <a:pt x="472878" y="1216192"/>
                    <a:pt x="489815" y="1211686"/>
                    <a:pt x="506285" y="1206403"/>
                  </a:cubicBezTo>
                  <a:cubicBezTo>
                    <a:pt x="510325" y="1201897"/>
                    <a:pt x="514054" y="1197080"/>
                    <a:pt x="517783" y="1191953"/>
                  </a:cubicBezTo>
                  <a:cubicBezTo>
                    <a:pt x="490281" y="1201742"/>
                    <a:pt x="463089" y="1211531"/>
                    <a:pt x="435120" y="1219456"/>
                  </a:cubicBezTo>
                  <a:cubicBezTo>
                    <a:pt x="440092" y="1213085"/>
                    <a:pt x="445064" y="1206403"/>
                    <a:pt x="449881" y="1199877"/>
                  </a:cubicBezTo>
                  <a:cubicBezTo>
                    <a:pt x="460913" y="1195371"/>
                    <a:pt x="471946" y="1190865"/>
                    <a:pt x="482978" y="1186514"/>
                  </a:cubicBezTo>
                  <a:cubicBezTo>
                    <a:pt x="477229" y="1192574"/>
                    <a:pt x="471013" y="1198479"/>
                    <a:pt x="464332" y="1203917"/>
                  </a:cubicBezTo>
                  <a:cubicBezTo>
                    <a:pt x="461379" y="1206248"/>
                    <a:pt x="465109" y="1210599"/>
                    <a:pt x="468061" y="1208423"/>
                  </a:cubicBezTo>
                  <a:cubicBezTo>
                    <a:pt x="520891" y="1170510"/>
                    <a:pt x="539382" y="1106958"/>
                    <a:pt x="560980" y="1048845"/>
                  </a:cubicBezTo>
                  <a:cubicBezTo>
                    <a:pt x="562378" y="1044961"/>
                    <a:pt x="556629" y="1042630"/>
                    <a:pt x="555075" y="1046515"/>
                  </a:cubicBezTo>
                  <a:cubicBezTo>
                    <a:pt x="544198" y="1074950"/>
                    <a:pt x="534565" y="1103851"/>
                    <a:pt x="521202" y="1131043"/>
                  </a:cubicBezTo>
                  <a:cubicBezTo>
                    <a:pt x="511879" y="1150155"/>
                    <a:pt x="500225" y="1167402"/>
                    <a:pt x="486085" y="1182941"/>
                  </a:cubicBezTo>
                  <a:cubicBezTo>
                    <a:pt x="486707" y="1179522"/>
                    <a:pt x="483444" y="1175638"/>
                    <a:pt x="479248" y="1177192"/>
                  </a:cubicBezTo>
                  <a:cubicBezTo>
                    <a:pt x="473189" y="1179678"/>
                    <a:pt x="467284" y="1182164"/>
                    <a:pt x="461224" y="1184650"/>
                  </a:cubicBezTo>
                  <a:cubicBezTo>
                    <a:pt x="477695" y="1161809"/>
                    <a:pt x="493544" y="1138501"/>
                    <a:pt x="507994" y="1114261"/>
                  </a:cubicBezTo>
                  <a:cubicBezTo>
                    <a:pt x="510325" y="1110377"/>
                    <a:pt x="504731" y="1106337"/>
                    <a:pt x="502401" y="1110066"/>
                  </a:cubicBezTo>
                  <a:cubicBezTo>
                    <a:pt x="486085" y="1137413"/>
                    <a:pt x="467906" y="1163362"/>
                    <a:pt x="449726" y="1189311"/>
                  </a:cubicBezTo>
                  <a:cubicBezTo>
                    <a:pt x="442267" y="1192264"/>
                    <a:pt x="435120" y="1195216"/>
                    <a:pt x="427661" y="1198168"/>
                  </a:cubicBezTo>
                  <a:cubicBezTo>
                    <a:pt x="450347" y="1169112"/>
                    <a:pt x="470858" y="1138190"/>
                    <a:pt x="490902" y="1106958"/>
                  </a:cubicBezTo>
                  <a:cubicBezTo>
                    <a:pt x="492922" y="1103851"/>
                    <a:pt x="488105" y="1100432"/>
                    <a:pt x="486085" y="1103540"/>
                  </a:cubicBezTo>
                  <a:cubicBezTo>
                    <a:pt x="464176" y="1137413"/>
                    <a:pt x="441335" y="1170821"/>
                    <a:pt x="416940" y="1202674"/>
                  </a:cubicBezTo>
                  <a:cubicBezTo>
                    <a:pt x="413055" y="1204383"/>
                    <a:pt x="409171" y="1205782"/>
                    <a:pt x="405597" y="1207336"/>
                  </a:cubicBezTo>
                  <a:cubicBezTo>
                    <a:pt x="401091" y="1209356"/>
                    <a:pt x="402489" y="1215260"/>
                    <a:pt x="406374" y="1216348"/>
                  </a:cubicBezTo>
                  <a:cubicBezTo>
                    <a:pt x="404509" y="1219145"/>
                    <a:pt x="408549" y="1221942"/>
                    <a:pt x="410725" y="1219456"/>
                  </a:cubicBezTo>
                  <a:cubicBezTo>
                    <a:pt x="412123" y="1217591"/>
                    <a:pt x="413677" y="1215882"/>
                    <a:pt x="415075" y="1214017"/>
                  </a:cubicBezTo>
                  <a:cubicBezTo>
                    <a:pt x="423000" y="1210599"/>
                    <a:pt x="431235" y="1207491"/>
                    <a:pt x="439315" y="1204228"/>
                  </a:cubicBezTo>
                  <a:cubicBezTo>
                    <a:pt x="435275" y="1209822"/>
                    <a:pt x="431235" y="1215571"/>
                    <a:pt x="427351" y="1221320"/>
                  </a:cubicBezTo>
                  <a:cubicBezTo>
                    <a:pt x="419582" y="1223495"/>
                    <a:pt x="411657" y="1225671"/>
                    <a:pt x="403733" y="1227380"/>
                  </a:cubicBezTo>
                  <a:cubicBezTo>
                    <a:pt x="399071" y="1228468"/>
                    <a:pt x="400003" y="1235460"/>
                    <a:pt x="404820" y="1234683"/>
                  </a:cubicBezTo>
                  <a:cubicBezTo>
                    <a:pt x="409792" y="1234062"/>
                    <a:pt x="414765" y="1233129"/>
                    <a:pt x="419892" y="1232042"/>
                  </a:cubicBezTo>
                  <a:cubicBezTo>
                    <a:pt x="419426" y="1232508"/>
                    <a:pt x="419271" y="1233129"/>
                    <a:pt x="418805" y="1233440"/>
                  </a:cubicBezTo>
                  <a:cubicBezTo>
                    <a:pt x="417251" y="1235771"/>
                    <a:pt x="420514" y="1238102"/>
                    <a:pt x="422223" y="1235926"/>
                  </a:cubicBezTo>
                  <a:cubicBezTo>
                    <a:pt x="423622" y="1234372"/>
                    <a:pt x="424865" y="1232508"/>
                    <a:pt x="426108" y="1230799"/>
                  </a:cubicBezTo>
                  <a:cubicBezTo>
                    <a:pt x="434964" y="1228934"/>
                    <a:pt x="443666" y="1226759"/>
                    <a:pt x="452367" y="1224117"/>
                  </a:cubicBezTo>
                  <a:cubicBezTo>
                    <a:pt x="451590" y="1221942"/>
                    <a:pt x="452678" y="1219300"/>
                    <a:pt x="455475" y="1218834"/>
                  </a:cubicBezTo>
                  <a:close/>
                  <a:moveTo>
                    <a:pt x="568904" y="1140366"/>
                  </a:moveTo>
                  <a:cubicBezTo>
                    <a:pt x="569837" y="1138501"/>
                    <a:pt x="570614" y="1136481"/>
                    <a:pt x="571390" y="1134461"/>
                  </a:cubicBezTo>
                  <a:cubicBezTo>
                    <a:pt x="572012" y="1132752"/>
                    <a:pt x="572633" y="1131198"/>
                    <a:pt x="573100" y="1129489"/>
                  </a:cubicBezTo>
                  <a:cubicBezTo>
                    <a:pt x="566574" y="1132752"/>
                    <a:pt x="559892" y="1136015"/>
                    <a:pt x="553366" y="1139278"/>
                  </a:cubicBezTo>
                  <a:cubicBezTo>
                    <a:pt x="552123" y="1142697"/>
                    <a:pt x="550724" y="1146115"/>
                    <a:pt x="549481" y="1149689"/>
                  </a:cubicBezTo>
                  <a:cubicBezTo>
                    <a:pt x="556163" y="1146737"/>
                    <a:pt x="562534" y="1143784"/>
                    <a:pt x="568904" y="1140366"/>
                  </a:cubicBezTo>
                  <a:close/>
                  <a:moveTo>
                    <a:pt x="544043" y="1163052"/>
                  </a:moveTo>
                  <a:cubicBezTo>
                    <a:pt x="546063" y="1158701"/>
                    <a:pt x="548083" y="1154039"/>
                    <a:pt x="549637" y="1149533"/>
                  </a:cubicBezTo>
                  <a:lnTo>
                    <a:pt x="549481" y="1149533"/>
                  </a:lnTo>
                  <a:cubicBezTo>
                    <a:pt x="545131" y="1151553"/>
                    <a:pt x="542023" y="1144716"/>
                    <a:pt x="546374" y="1142697"/>
                  </a:cubicBezTo>
                  <a:cubicBezTo>
                    <a:pt x="548705" y="1141609"/>
                    <a:pt x="551191" y="1140366"/>
                    <a:pt x="553521" y="1139278"/>
                  </a:cubicBezTo>
                  <a:cubicBezTo>
                    <a:pt x="564398" y="1109289"/>
                    <a:pt x="570769" y="1077280"/>
                    <a:pt x="576673" y="1048535"/>
                  </a:cubicBezTo>
                  <a:cubicBezTo>
                    <a:pt x="577450" y="1044650"/>
                    <a:pt x="571390" y="1044029"/>
                    <a:pt x="570769" y="1047758"/>
                  </a:cubicBezTo>
                  <a:cubicBezTo>
                    <a:pt x="562223" y="1088157"/>
                    <a:pt x="552123" y="1130887"/>
                    <a:pt x="532389" y="1167869"/>
                  </a:cubicBezTo>
                  <a:cubicBezTo>
                    <a:pt x="536274" y="1166315"/>
                    <a:pt x="540158" y="1164605"/>
                    <a:pt x="544043" y="1163052"/>
                  </a:cubicBezTo>
                  <a:cubicBezTo>
                    <a:pt x="542334" y="1166781"/>
                    <a:pt x="540469" y="1170355"/>
                    <a:pt x="538449" y="1173929"/>
                  </a:cubicBezTo>
                  <a:cubicBezTo>
                    <a:pt x="543888" y="1171598"/>
                    <a:pt x="549326" y="1169422"/>
                    <a:pt x="554764" y="1167247"/>
                  </a:cubicBezTo>
                  <a:cubicBezTo>
                    <a:pt x="557095" y="1163362"/>
                    <a:pt x="559581" y="1159478"/>
                    <a:pt x="561757" y="1155438"/>
                  </a:cubicBezTo>
                  <a:cubicBezTo>
                    <a:pt x="555852" y="1157924"/>
                    <a:pt x="549948" y="1160566"/>
                    <a:pt x="544043" y="1163052"/>
                  </a:cubicBezTo>
                  <a:close/>
                  <a:moveTo>
                    <a:pt x="549948" y="1188534"/>
                  </a:moveTo>
                  <a:cubicBezTo>
                    <a:pt x="556784" y="1179988"/>
                    <a:pt x="563155" y="1170976"/>
                    <a:pt x="568438" y="1161342"/>
                  </a:cubicBezTo>
                  <a:lnTo>
                    <a:pt x="554764" y="1167247"/>
                  </a:lnTo>
                  <a:cubicBezTo>
                    <a:pt x="551657" y="1172375"/>
                    <a:pt x="548238" y="1177502"/>
                    <a:pt x="544665" y="1182630"/>
                  </a:cubicBezTo>
                  <a:cubicBezTo>
                    <a:pt x="547928" y="1182785"/>
                    <a:pt x="550103" y="1185893"/>
                    <a:pt x="549948" y="1188534"/>
                  </a:cubicBezTo>
                  <a:close/>
                  <a:moveTo>
                    <a:pt x="432012" y="932774"/>
                  </a:moveTo>
                  <a:cubicBezTo>
                    <a:pt x="449415" y="924384"/>
                    <a:pt x="463710" y="911953"/>
                    <a:pt x="480025" y="902164"/>
                  </a:cubicBezTo>
                  <a:cubicBezTo>
                    <a:pt x="483288" y="900299"/>
                    <a:pt x="481113" y="894861"/>
                    <a:pt x="477695" y="896726"/>
                  </a:cubicBezTo>
                  <a:cubicBezTo>
                    <a:pt x="464953" y="903096"/>
                    <a:pt x="453455" y="912109"/>
                    <a:pt x="441180" y="919256"/>
                  </a:cubicBezTo>
                  <a:cubicBezTo>
                    <a:pt x="433877" y="923607"/>
                    <a:pt x="426418" y="927647"/>
                    <a:pt x="418339" y="930288"/>
                  </a:cubicBezTo>
                  <a:cubicBezTo>
                    <a:pt x="413211" y="931998"/>
                    <a:pt x="405908" y="934018"/>
                    <a:pt x="401246" y="930133"/>
                  </a:cubicBezTo>
                  <a:cubicBezTo>
                    <a:pt x="397051" y="926559"/>
                    <a:pt x="396119" y="918479"/>
                    <a:pt x="398450" y="913662"/>
                  </a:cubicBezTo>
                  <a:cubicBezTo>
                    <a:pt x="401246" y="907447"/>
                    <a:pt x="407151" y="902786"/>
                    <a:pt x="412279" y="898590"/>
                  </a:cubicBezTo>
                  <a:cubicBezTo>
                    <a:pt x="427661" y="886626"/>
                    <a:pt x="445841" y="878080"/>
                    <a:pt x="463555" y="870311"/>
                  </a:cubicBezTo>
                  <a:cubicBezTo>
                    <a:pt x="479248" y="863318"/>
                    <a:pt x="495719" y="856637"/>
                    <a:pt x="512500" y="852597"/>
                  </a:cubicBezTo>
                  <a:cubicBezTo>
                    <a:pt x="515297" y="851976"/>
                    <a:pt x="514520" y="847780"/>
                    <a:pt x="511879" y="848246"/>
                  </a:cubicBezTo>
                  <a:cubicBezTo>
                    <a:pt x="495408" y="851976"/>
                    <a:pt x="479715" y="858346"/>
                    <a:pt x="464332" y="864872"/>
                  </a:cubicBezTo>
                  <a:cubicBezTo>
                    <a:pt x="444754" y="872952"/>
                    <a:pt x="424709" y="881964"/>
                    <a:pt x="407772" y="894861"/>
                  </a:cubicBezTo>
                  <a:cubicBezTo>
                    <a:pt x="396585" y="903563"/>
                    <a:pt x="386019" y="915838"/>
                    <a:pt x="393477" y="930599"/>
                  </a:cubicBezTo>
                  <a:cubicBezTo>
                    <a:pt x="400625" y="945671"/>
                    <a:pt x="420669" y="938213"/>
                    <a:pt x="432012" y="932774"/>
                  </a:cubicBezTo>
                  <a:close/>
                  <a:moveTo>
                    <a:pt x="548705" y="1190399"/>
                  </a:moveTo>
                  <a:cubicBezTo>
                    <a:pt x="549015" y="1190399"/>
                    <a:pt x="549171" y="1190244"/>
                    <a:pt x="549481" y="1190088"/>
                  </a:cubicBezTo>
                  <a:cubicBezTo>
                    <a:pt x="549792" y="1189777"/>
                    <a:pt x="549792" y="1189311"/>
                    <a:pt x="550103" y="1188690"/>
                  </a:cubicBezTo>
                  <a:cubicBezTo>
                    <a:pt x="549637" y="1189311"/>
                    <a:pt x="549015" y="1189777"/>
                    <a:pt x="548705" y="1190399"/>
                  </a:cubicBezTo>
                  <a:close/>
                  <a:moveTo>
                    <a:pt x="510791" y="1176570"/>
                  </a:moveTo>
                  <a:cubicBezTo>
                    <a:pt x="506130" y="1178434"/>
                    <a:pt x="509237" y="1185116"/>
                    <a:pt x="513899" y="1183407"/>
                  </a:cubicBezTo>
                  <a:cubicBezTo>
                    <a:pt x="518094" y="1181853"/>
                    <a:pt x="522289" y="1180299"/>
                    <a:pt x="526329" y="1178590"/>
                  </a:cubicBezTo>
                  <a:cubicBezTo>
                    <a:pt x="528505" y="1175016"/>
                    <a:pt x="530369" y="1171442"/>
                    <a:pt x="532389" y="1167713"/>
                  </a:cubicBezTo>
                  <a:cubicBezTo>
                    <a:pt x="525397" y="1170821"/>
                    <a:pt x="518094" y="1173618"/>
                    <a:pt x="510791" y="1176570"/>
                  </a:cubicBezTo>
                  <a:close/>
                  <a:moveTo>
                    <a:pt x="526485" y="1178745"/>
                  </a:moveTo>
                  <a:cubicBezTo>
                    <a:pt x="523688" y="1183251"/>
                    <a:pt x="520891" y="1187602"/>
                    <a:pt x="517783" y="1191797"/>
                  </a:cubicBezTo>
                  <a:cubicBezTo>
                    <a:pt x="522134" y="1190244"/>
                    <a:pt x="526485" y="1188690"/>
                    <a:pt x="530680" y="1187136"/>
                  </a:cubicBezTo>
                  <a:cubicBezTo>
                    <a:pt x="533477" y="1182941"/>
                    <a:pt x="536119" y="1178434"/>
                    <a:pt x="538449" y="1173929"/>
                  </a:cubicBezTo>
                  <a:cubicBezTo>
                    <a:pt x="534409" y="1175482"/>
                    <a:pt x="530369" y="1177192"/>
                    <a:pt x="526485" y="1178745"/>
                  </a:cubicBezTo>
                  <a:close/>
                  <a:moveTo>
                    <a:pt x="428594" y="1127935"/>
                  </a:moveTo>
                  <a:cubicBezTo>
                    <a:pt x="418183" y="1147358"/>
                    <a:pt x="407772" y="1166625"/>
                    <a:pt x="395808" y="1184961"/>
                  </a:cubicBezTo>
                  <a:cubicBezTo>
                    <a:pt x="383844" y="1203296"/>
                    <a:pt x="370325" y="1220077"/>
                    <a:pt x="355564" y="1236237"/>
                  </a:cubicBezTo>
                  <a:cubicBezTo>
                    <a:pt x="353078" y="1238878"/>
                    <a:pt x="357429" y="1242918"/>
                    <a:pt x="359915" y="1240432"/>
                  </a:cubicBezTo>
                  <a:cubicBezTo>
                    <a:pt x="393943" y="1211065"/>
                    <a:pt x="415231" y="1169889"/>
                    <a:pt x="436207" y="1130732"/>
                  </a:cubicBezTo>
                  <a:cubicBezTo>
                    <a:pt x="438849" y="1126226"/>
                    <a:pt x="430924" y="1123429"/>
                    <a:pt x="428594" y="1127935"/>
                  </a:cubicBezTo>
                  <a:close/>
                  <a:moveTo>
                    <a:pt x="344843" y="999744"/>
                  </a:moveTo>
                  <a:cubicBezTo>
                    <a:pt x="360225" y="992286"/>
                    <a:pt x="374054" y="982497"/>
                    <a:pt x="388039" y="972552"/>
                  </a:cubicBezTo>
                  <a:cubicBezTo>
                    <a:pt x="390991" y="970377"/>
                    <a:pt x="387883" y="966337"/>
                    <a:pt x="384776" y="967269"/>
                  </a:cubicBezTo>
                  <a:cubicBezTo>
                    <a:pt x="370170" y="972242"/>
                    <a:pt x="358827" y="983585"/>
                    <a:pt x="345775" y="991665"/>
                  </a:cubicBezTo>
                  <a:cubicBezTo>
                    <a:pt x="333344" y="999278"/>
                    <a:pt x="317340" y="1006271"/>
                    <a:pt x="304132" y="996637"/>
                  </a:cubicBezTo>
                  <a:cubicBezTo>
                    <a:pt x="301491" y="994617"/>
                    <a:pt x="298538" y="998812"/>
                    <a:pt x="301180" y="1000677"/>
                  </a:cubicBezTo>
                  <a:cubicBezTo>
                    <a:pt x="314388" y="1011087"/>
                    <a:pt x="331013" y="1006426"/>
                    <a:pt x="344843" y="999744"/>
                  </a:cubicBezTo>
                  <a:close/>
                  <a:moveTo>
                    <a:pt x="356652" y="1194905"/>
                  </a:moveTo>
                  <a:cubicBezTo>
                    <a:pt x="363022" y="1188690"/>
                    <a:pt x="369393" y="1182630"/>
                    <a:pt x="375764" y="1176259"/>
                  </a:cubicBezTo>
                  <a:cubicBezTo>
                    <a:pt x="377317" y="1174705"/>
                    <a:pt x="377939" y="1172375"/>
                    <a:pt x="376230" y="1170510"/>
                  </a:cubicBezTo>
                  <a:cubicBezTo>
                    <a:pt x="374831" y="1168956"/>
                    <a:pt x="372345" y="1168490"/>
                    <a:pt x="370636" y="1169889"/>
                  </a:cubicBezTo>
                  <a:cubicBezTo>
                    <a:pt x="364265" y="1176104"/>
                    <a:pt x="357739" y="1182319"/>
                    <a:pt x="351524" y="1188534"/>
                  </a:cubicBezTo>
                  <a:cubicBezTo>
                    <a:pt x="349970" y="1190088"/>
                    <a:pt x="349349" y="1192419"/>
                    <a:pt x="350902" y="1194284"/>
                  </a:cubicBezTo>
                  <a:cubicBezTo>
                    <a:pt x="352301" y="1195837"/>
                    <a:pt x="354942" y="1196459"/>
                    <a:pt x="356652" y="1194905"/>
                  </a:cubicBezTo>
                  <a:close/>
                  <a:moveTo>
                    <a:pt x="314854" y="1192730"/>
                  </a:moveTo>
                  <a:lnTo>
                    <a:pt x="307085" y="1203296"/>
                  </a:lnTo>
                  <a:cubicBezTo>
                    <a:pt x="306308" y="1204383"/>
                    <a:pt x="306618" y="1206093"/>
                    <a:pt x="307551" y="1206870"/>
                  </a:cubicBezTo>
                  <a:cubicBezTo>
                    <a:pt x="308794" y="1207647"/>
                    <a:pt x="310348" y="1207336"/>
                    <a:pt x="311124" y="1206403"/>
                  </a:cubicBezTo>
                  <a:lnTo>
                    <a:pt x="318894" y="1195837"/>
                  </a:lnTo>
                  <a:cubicBezTo>
                    <a:pt x="319826" y="1194750"/>
                    <a:pt x="319515" y="1193041"/>
                    <a:pt x="318427" y="1192264"/>
                  </a:cubicBezTo>
                  <a:cubicBezTo>
                    <a:pt x="317184" y="1191487"/>
                    <a:pt x="315475" y="1191487"/>
                    <a:pt x="314854" y="1192730"/>
                  </a:cubicBezTo>
                  <a:close/>
                  <a:moveTo>
                    <a:pt x="1230213" y="640810"/>
                  </a:moveTo>
                  <a:cubicBezTo>
                    <a:pt x="1189658" y="562498"/>
                    <a:pt x="1093165" y="597614"/>
                    <a:pt x="1025574" y="576793"/>
                  </a:cubicBezTo>
                  <a:cubicBezTo>
                    <a:pt x="983465" y="548358"/>
                    <a:pt x="938093" y="552087"/>
                    <a:pt x="896451" y="570111"/>
                  </a:cubicBezTo>
                  <a:cubicBezTo>
                    <a:pt x="896295" y="570111"/>
                    <a:pt x="896295" y="570111"/>
                    <a:pt x="896295" y="569956"/>
                  </a:cubicBezTo>
                  <a:cubicBezTo>
                    <a:pt x="895519" y="569956"/>
                    <a:pt x="895052" y="570267"/>
                    <a:pt x="894897" y="570577"/>
                  </a:cubicBezTo>
                  <a:cubicBezTo>
                    <a:pt x="868948" y="582076"/>
                    <a:pt x="844708" y="598857"/>
                    <a:pt x="823421" y="617192"/>
                  </a:cubicBezTo>
                  <a:cubicBezTo>
                    <a:pt x="819536" y="620300"/>
                    <a:pt x="824353" y="626049"/>
                    <a:pt x="828238" y="623252"/>
                  </a:cubicBezTo>
                  <a:cubicBezTo>
                    <a:pt x="853099" y="602897"/>
                    <a:pt x="881534" y="585650"/>
                    <a:pt x="910746" y="576948"/>
                  </a:cubicBezTo>
                  <a:cubicBezTo>
                    <a:pt x="913077" y="577570"/>
                    <a:pt x="915097" y="578036"/>
                    <a:pt x="917272" y="578657"/>
                  </a:cubicBezTo>
                  <a:cubicBezTo>
                    <a:pt x="888837" y="590311"/>
                    <a:pt x="862422" y="606315"/>
                    <a:pt x="836629" y="622320"/>
                  </a:cubicBezTo>
                  <a:cubicBezTo>
                    <a:pt x="833832" y="624029"/>
                    <a:pt x="836784" y="628691"/>
                    <a:pt x="839425" y="627137"/>
                  </a:cubicBezTo>
                  <a:cubicBezTo>
                    <a:pt x="865530" y="611288"/>
                    <a:pt x="891634" y="596837"/>
                    <a:pt x="919447" y="585183"/>
                  </a:cubicBezTo>
                  <a:cubicBezTo>
                    <a:pt x="899869" y="601188"/>
                    <a:pt x="875163" y="610822"/>
                    <a:pt x="856362" y="628224"/>
                  </a:cubicBezTo>
                  <a:cubicBezTo>
                    <a:pt x="853254" y="631177"/>
                    <a:pt x="856984" y="635838"/>
                    <a:pt x="860713" y="633507"/>
                  </a:cubicBezTo>
                  <a:cubicBezTo>
                    <a:pt x="889303" y="614706"/>
                    <a:pt x="921623" y="603208"/>
                    <a:pt x="954098" y="592797"/>
                  </a:cubicBezTo>
                  <a:cubicBezTo>
                    <a:pt x="955496" y="593419"/>
                    <a:pt x="957050" y="594196"/>
                    <a:pt x="958293" y="594817"/>
                  </a:cubicBezTo>
                  <a:cubicBezTo>
                    <a:pt x="943221" y="603052"/>
                    <a:pt x="927217" y="609734"/>
                    <a:pt x="911678" y="617037"/>
                  </a:cubicBezTo>
                  <a:cubicBezTo>
                    <a:pt x="893965" y="620921"/>
                    <a:pt x="876562" y="627137"/>
                    <a:pt x="859936" y="635838"/>
                  </a:cubicBezTo>
                  <a:cubicBezTo>
                    <a:pt x="855430" y="637858"/>
                    <a:pt x="858537" y="644850"/>
                    <a:pt x="863044" y="642830"/>
                  </a:cubicBezTo>
                  <a:cubicBezTo>
                    <a:pt x="872988" y="637237"/>
                    <a:pt x="882311" y="633041"/>
                    <a:pt x="891012" y="629934"/>
                  </a:cubicBezTo>
                  <a:cubicBezTo>
                    <a:pt x="890857" y="632731"/>
                    <a:pt x="893343" y="635683"/>
                    <a:pt x="897072" y="634440"/>
                  </a:cubicBezTo>
                  <a:cubicBezTo>
                    <a:pt x="911989" y="629778"/>
                    <a:pt x="926750" y="625272"/>
                    <a:pt x="941823" y="620766"/>
                  </a:cubicBezTo>
                  <a:cubicBezTo>
                    <a:pt x="947261" y="621077"/>
                    <a:pt x="952699" y="621698"/>
                    <a:pt x="957827" y="622786"/>
                  </a:cubicBezTo>
                  <a:cubicBezTo>
                    <a:pt x="954098" y="624806"/>
                    <a:pt x="950369" y="626981"/>
                    <a:pt x="946795" y="629157"/>
                  </a:cubicBezTo>
                  <a:cubicBezTo>
                    <a:pt x="942910" y="631643"/>
                    <a:pt x="946018" y="638169"/>
                    <a:pt x="950369" y="637392"/>
                  </a:cubicBezTo>
                  <a:cubicBezTo>
                    <a:pt x="960469" y="635217"/>
                    <a:pt x="970102" y="632109"/>
                    <a:pt x="979891" y="628691"/>
                  </a:cubicBezTo>
                  <a:cubicBezTo>
                    <a:pt x="988593" y="631798"/>
                    <a:pt x="997139" y="635372"/>
                    <a:pt x="1005840" y="639101"/>
                  </a:cubicBezTo>
                  <a:cubicBezTo>
                    <a:pt x="998693" y="640810"/>
                    <a:pt x="991856" y="643452"/>
                    <a:pt x="985796" y="647803"/>
                  </a:cubicBezTo>
                  <a:cubicBezTo>
                    <a:pt x="982222" y="650289"/>
                    <a:pt x="978959" y="653086"/>
                    <a:pt x="976162" y="656349"/>
                  </a:cubicBezTo>
                  <a:cubicBezTo>
                    <a:pt x="974764" y="658213"/>
                    <a:pt x="974298" y="659146"/>
                    <a:pt x="974919" y="661476"/>
                  </a:cubicBezTo>
                  <a:cubicBezTo>
                    <a:pt x="975385" y="663341"/>
                    <a:pt x="976007" y="664895"/>
                    <a:pt x="977094" y="666449"/>
                  </a:cubicBezTo>
                  <a:cubicBezTo>
                    <a:pt x="980668" y="672664"/>
                    <a:pt x="987194" y="676548"/>
                    <a:pt x="993876" y="678568"/>
                  </a:cubicBezTo>
                  <a:cubicBezTo>
                    <a:pt x="1002266" y="680744"/>
                    <a:pt x="1010813" y="680744"/>
                    <a:pt x="1019203" y="678879"/>
                  </a:cubicBezTo>
                  <a:cubicBezTo>
                    <a:pt x="1023709" y="677947"/>
                    <a:pt x="1022622" y="670799"/>
                    <a:pt x="1018115" y="671887"/>
                  </a:cubicBezTo>
                  <a:cubicBezTo>
                    <a:pt x="1004908" y="674839"/>
                    <a:pt x="986884" y="674062"/>
                    <a:pt x="980668" y="660078"/>
                  </a:cubicBezTo>
                  <a:cubicBezTo>
                    <a:pt x="988437" y="649823"/>
                    <a:pt x="999625" y="644073"/>
                    <a:pt x="1011589" y="641587"/>
                  </a:cubicBezTo>
                  <a:cubicBezTo>
                    <a:pt x="1019203" y="644850"/>
                    <a:pt x="1027128" y="648269"/>
                    <a:pt x="1035208" y="651532"/>
                  </a:cubicBezTo>
                  <a:cubicBezTo>
                    <a:pt x="1036140" y="652620"/>
                    <a:pt x="1037228" y="653707"/>
                    <a:pt x="1038315" y="654795"/>
                  </a:cubicBezTo>
                  <a:cubicBezTo>
                    <a:pt x="1039403" y="656038"/>
                    <a:pt x="1040646" y="655727"/>
                    <a:pt x="1041578" y="654795"/>
                  </a:cubicBezTo>
                  <a:cubicBezTo>
                    <a:pt x="1044997" y="658835"/>
                    <a:pt x="1048881" y="662409"/>
                    <a:pt x="1053387" y="663496"/>
                  </a:cubicBezTo>
                  <a:cubicBezTo>
                    <a:pt x="1055252" y="663807"/>
                    <a:pt x="1056961" y="661787"/>
                    <a:pt x="1056650" y="660233"/>
                  </a:cubicBezTo>
                  <a:cubicBezTo>
                    <a:pt x="1056650" y="659923"/>
                    <a:pt x="1056340" y="659456"/>
                    <a:pt x="1056184" y="659146"/>
                  </a:cubicBezTo>
                  <a:cubicBezTo>
                    <a:pt x="1065973" y="662098"/>
                    <a:pt x="1075918" y="664895"/>
                    <a:pt x="1086950" y="666759"/>
                  </a:cubicBezTo>
                  <a:cubicBezTo>
                    <a:pt x="1103887" y="664584"/>
                    <a:pt x="1187172" y="677947"/>
                    <a:pt x="1176606" y="654484"/>
                  </a:cubicBezTo>
                  <a:cubicBezTo>
                    <a:pt x="1169458" y="652464"/>
                    <a:pt x="1162155" y="651376"/>
                    <a:pt x="1154852" y="650755"/>
                  </a:cubicBezTo>
                  <a:cubicBezTo>
                    <a:pt x="1171789" y="649357"/>
                    <a:pt x="1187638" y="644073"/>
                    <a:pt x="1202865" y="636770"/>
                  </a:cubicBezTo>
                  <a:cubicBezTo>
                    <a:pt x="1208770" y="640344"/>
                    <a:pt x="1214519" y="644229"/>
                    <a:pt x="1220113" y="649046"/>
                  </a:cubicBezTo>
                  <a:cubicBezTo>
                    <a:pt x="1225396" y="652464"/>
                    <a:pt x="1233165" y="646870"/>
                    <a:pt x="1230213" y="640810"/>
                  </a:cubicBezTo>
                  <a:close/>
                  <a:moveTo>
                    <a:pt x="1066750" y="610355"/>
                  </a:moveTo>
                  <a:cubicBezTo>
                    <a:pt x="1076229" y="611599"/>
                    <a:pt x="1085707" y="612375"/>
                    <a:pt x="1095341" y="612842"/>
                  </a:cubicBezTo>
                  <a:cubicBezTo>
                    <a:pt x="1083532" y="614862"/>
                    <a:pt x="1071567" y="615949"/>
                    <a:pt x="1059758" y="616726"/>
                  </a:cubicBezTo>
                  <a:cubicBezTo>
                    <a:pt x="1059137" y="616260"/>
                    <a:pt x="1058826" y="615794"/>
                    <a:pt x="1058360" y="615172"/>
                  </a:cubicBezTo>
                  <a:cubicBezTo>
                    <a:pt x="1061156" y="613618"/>
                    <a:pt x="1064109" y="612220"/>
                    <a:pt x="1066750" y="610355"/>
                  </a:cubicBezTo>
                  <a:close/>
                  <a:moveTo>
                    <a:pt x="904842" y="602586"/>
                  </a:moveTo>
                  <a:cubicBezTo>
                    <a:pt x="914009" y="596992"/>
                    <a:pt x="923021" y="590622"/>
                    <a:pt x="930946" y="583319"/>
                  </a:cubicBezTo>
                  <a:cubicBezTo>
                    <a:pt x="935296" y="584873"/>
                    <a:pt x="939492" y="586582"/>
                    <a:pt x="943687" y="588291"/>
                  </a:cubicBezTo>
                  <a:cubicBezTo>
                    <a:pt x="930790" y="592642"/>
                    <a:pt x="917583" y="597303"/>
                    <a:pt x="904842" y="602586"/>
                  </a:cubicBezTo>
                  <a:close/>
                  <a:moveTo>
                    <a:pt x="950213" y="586271"/>
                  </a:moveTo>
                  <a:cubicBezTo>
                    <a:pt x="944930" y="584096"/>
                    <a:pt x="939647" y="581920"/>
                    <a:pt x="934364" y="580056"/>
                  </a:cubicBezTo>
                  <a:cubicBezTo>
                    <a:pt x="935141" y="579279"/>
                    <a:pt x="936073" y="578502"/>
                    <a:pt x="936850" y="577570"/>
                  </a:cubicBezTo>
                  <a:cubicBezTo>
                    <a:pt x="939336" y="574773"/>
                    <a:pt x="935607" y="571665"/>
                    <a:pt x="932810" y="572753"/>
                  </a:cubicBezTo>
                  <a:cubicBezTo>
                    <a:pt x="929547" y="573685"/>
                    <a:pt x="926284" y="575394"/>
                    <a:pt x="923021" y="576482"/>
                  </a:cubicBezTo>
                  <a:cubicBezTo>
                    <a:pt x="921467" y="576016"/>
                    <a:pt x="920224" y="575550"/>
                    <a:pt x="918671" y="575084"/>
                  </a:cubicBezTo>
                  <a:cubicBezTo>
                    <a:pt x="939647" y="569956"/>
                    <a:pt x="960779" y="569645"/>
                    <a:pt x="981134" y="575860"/>
                  </a:cubicBezTo>
                  <a:lnTo>
                    <a:pt x="950213" y="586271"/>
                  </a:lnTo>
                  <a:close/>
                  <a:moveTo>
                    <a:pt x="978493" y="599634"/>
                  </a:moveTo>
                  <a:cubicBezTo>
                    <a:pt x="978027" y="599323"/>
                    <a:pt x="977405" y="599012"/>
                    <a:pt x="976784" y="598702"/>
                  </a:cubicBezTo>
                  <a:cubicBezTo>
                    <a:pt x="975230" y="597769"/>
                    <a:pt x="973521" y="597148"/>
                    <a:pt x="971811" y="596371"/>
                  </a:cubicBezTo>
                  <a:cubicBezTo>
                    <a:pt x="975696" y="593885"/>
                    <a:pt x="979425" y="591243"/>
                    <a:pt x="982999" y="588602"/>
                  </a:cubicBezTo>
                  <a:cubicBezTo>
                    <a:pt x="985640" y="590933"/>
                    <a:pt x="988282" y="593263"/>
                    <a:pt x="990768" y="595905"/>
                  </a:cubicBezTo>
                  <a:cubicBezTo>
                    <a:pt x="986728" y="597148"/>
                    <a:pt x="982533" y="598391"/>
                    <a:pt x="978493" y="599634"/>
                  </a:cubicBezTo>
                  <a:close/>
                  <a:moveTo>
                    <a:pt x="997605" y="593729"/>
                  </a:moveTo>
                  <a:cubicBezTo>
                    <a:pt x="994497" y="590622"/>
                    <a:pt x="991079" y="587670"/>
                    <a:pt x="987816" y="584873"/>
                  </a:cubicBezTo>
                  <a:cubicBezTo>
                    <a:pt x="989680" y="583319"/>
                    <a:pt x="991390" y="581920"/>
                    <a:pt x="993254" y="580367"/>
                  </a:cubicBezTo>
                  <a:cubicBezTo>
                    <a:pt x="999003" y="583008"/>
                    <a:pt x="1004442" y="585960"/>
                    <a:pt x="1010036" y="589690"/>
                  </a:cubicBezTo>
                  <a:cubicBezTo>
                    <a:pt x="1005840" y="591243"/>
                    <a:pt x="1001800" y="592486"/>
                    <a:pt x="997605" y="593729"/>
                  </a:cubicBezTo>
                  <a:close/>
                  <a:moveTo>
                    <a:pt x="1022000" y="618746"/>
                  </a:moveTo>
                  <a:cubicBezTo>
                    <a:pt x="1021845" y="618591"/>
                    <a:pt x="1021689" y="618280"/>
                    <a:pt x="1021223" y="618125"/>
                  </a:cubicBezTo>
                  <a:cubicBezTo>
                    <a:pt x="1020446" y="617192"/>
                    <a:pt x="1019358" y="616105"/>
                    <a:pt x="1018426" y="615172"/>
                  </a:cubicBezTo>
                  <a:cubicBezTo>
                    <a:pt x="1026817" y="612531"/>
                    <a:pt x="1035518" y="610200"/>
                    <a:pt x="1044375" y="609268"/>
                  </a:cubicBezTo>
                  <a:cubicBezTo>
                    <a:pt x="1044841" y="610045"/>
                    <a:pt x="1045307" y="610666"/>
                    <a:pt x="1045774" y="611443"/>
                  </a:cubicBezTo>
                  <a:cubicBezTo>
                    <a:pt x="1038781" y="614240"/>
                    <a:pt x="1031478" y="616415"/>
                    <a:pt x="1023865" y="617814"/>
                  </a:cubicBezTo>
                  <a:cubicBezTo>
                    <a:pt x="1023088" y="617814"/>
                    <a:pt x="1022466" y="618280"/>
                    <a:pt x="1022000" y="618746"/>
                  </a:cubicBezTo>
                  <a:close/>
                  <a:moveTo>
                    <a:pt x="1050124" y="649978"/>
                  </a:moveTo>
                  <a:cubicBezTo>
                    <a:pt x="1050124" y="649823"/>
                    <a:pt x="1049969" y="649667"/>
                    <a:pt x="1049969" y="649667"/>
                  </a:cubicBezTo>
                  <a:cubicBezTo>
                    <a:pt x="1046550" y="646249"/>
                    <a:pt x="1043443" y="642675"/>
                    <a:pt x="1040180" y="639257"/>
                  </a:cubicBezTo>
                  <a:cubicBezTo>
                    <a:pt x="1036295" y="635061"/>
                    <a:pt x="1032411" y="630555"/>
                    <a:pt x="1028526" y="626204"/>
                  </a:cubicBezTo>
                  <a:cubicBezTo>
                    <a:pt x="1037538" y="626360"/>
                    <a:pt x="1046550" y="625894"/>
                    <a:pt x="1055563" y="625428"/>
                  </a:cubicBezTo>
                  <a:cubicBezTo>
                    <a:pt x="1056340" y="626515"/>
                    <a:pt x="1057117" y="627758"/>
                    <a:pt x="1057893" y="628846"/>
                  </a:cubicBezTo>
                  <a:cubicBezTo>
                    <a:pt x="1056495" y="631177"/>
                    <a:pt x="1056650" y="634595"/>
                    <a:pt x="1059758" y="635372"/>
                  </a:cubicBezTo>
                  <a:cubicBezTo>
                    <a:pt x="1060846" y="635683"/>
                    <a:pt x="1062244" y="635838"/>
                    <a:pt x="1063332" y="636149"/>
                  </a:cubicBezTo>
                  <a:cubicBezTo>
                    <a:pt x="1067838" y="641898"/>
                    <a:pt x="1072655" y="647492"/>
                    <a:pt x="1077627" y="652620"/>
                  </a:cubicBezTo>
                  <a:cubicBezTo>
                    <a:pt x="1068459" y="652464"/>
                    <a:pt x="1059292" y="651843"/>
                    <a:pt x="1050124" y="649978"/>
                  </a:cubicBezTo>
                  <a:close/>
                  <a:moveTo>
                    <a:pt x="1093942" y="651998"/>
                  </a:moveTo>
                  <a:cubicBezTo>
                    <a:pt x="1092233" y="652153"/>
                    <a:pt x="1090524" y="652153"/>
                    <a:pt x="1088815" y="652309"/>
                  </a:cubicBezTo>
                  <a:cubicBezTo>
                    <a:pt x="1088659" y="651376"/>
                    <a:pt x="1088504" y="650600"/>
                    <a:pt x="1087882" y="649978"/>
                  </a:cubicBezTo>
                  <a:cubicBezTo>
                    <a:pt x="1083998" y="646249"/>
                    <a:pt x="1080579" y="642209"/>
                    <a:pt x="1077161" y="638169"/>
                  </a:cubicBezTo>
                  <a:cubicBezTo>
                    <a:pt x="1089125" y="639412"/>
                    <a:pt x="1101090" y="639101"/>
                    <a:pt x="1113054" y="637858"/>
                  </a:cubicBezTo>
                  <a:cubicBezTo>
                    <a:pt x="1106684" y="639878"/>
                    <a:pt x="1100158" y="642209"/>
                    <a:pt x="1093787" y="644540"/>
                  </a:cubicBezTo>
                  <a:cubicBezTo>
                    <a:pt x="1089592" y="645938"/>
                    <a:pt x="1090835" y="650600"/>
                    <a:pt x="1093942" y="651998"/>
                  </a:cubicBezTo>
                  <a:close/>
                  <a:moveTo>
                    <a:pt x="1142111" y="643141"/>
                  </a:moveTo>
                  <a:cubicBezTo>
                    <a:pt x="1140402" y="644850"/>
                    <a:pt x="1140246" y="648113"/>
                    <a:pt x="1141800" y="649823"/>
                  </a:cubicBezTo>
                  <a:cubicBezTo>
                    <a:pt x="1129369" y="649667"/>
                    <a:pt x="1116939" y="650600"/>
                    <a:pt x="1104353" y="651687"/>
                  </a:cubicBezTo>
                  <a:cubicBezTo>
                    <a:pt x="1117716" y="649667"/>
                    <a:pt x="1130768" y="645472"/>
                    <a:pt x="1143820" y="641587"/>
                  </a:cubicBezTo>
                  <a:cubicBezTo>
                    <a:pt x="1143354" y="641898"/>
                    <a:pt x="1142577" y="642520"/>
                    <a:pt x="1142111" y="643141"/>
                  </a:cubicBezTo>
                  <a:close/>
                  <a:moveTo>
                    <a:pt x="1075762" y="629312"/>
                  </a:moveTo>
                  <a:cubicBezTo>
                    <a:pt x="1089436" y="623408"/>
                    <a:pt x="1103576" y="618902"/>
                    <a:pt x="1118493" y="617037"/>
                  </a:cubicBezTo>
                  <a:cubicBezTo>
                    <a:pt x="1120202" y="616726"/>
                    <a:pt x="1120979" y="615794"/>
                    <a:pt x="1121445" y="614706"/>
                  </a:cubicBezTo>
                  <a:cubicBezTo>
                    <a:pt x="1135274" y="615949"/>
                    <a:pt x="1149103" y="617348"/>
                    <a:pt x="1162466" y="620455"/>
                  </a:cubicBezTo>
                  <a:cubicBezTo>
                    <a:pt x="1134186" y="626204"/>
                    <a:pt x="1104353" y="633352"/>
                    <a:pt x="1075762" y="629312"/>
                  </a:cubicBezTo>
                  <a:close/>
                  <a:moveTo>
                    <a:pt x="1157338" y="641277"/>
                  </a:moveTo>
                  <a:cubicBezTo>
                    <a:pt x="1159358" y="639567"/>
                    <a:pt x="1161534" y="637703"/>
                    <a:pt x="1163554" y="635838"/>
                  </a:cubicBezTo>
                  <a:cubicBezTo>
                    <a:pt x="1165418" y="634284"/>
                    <a:pt x="1165263" y="631643"/>
                    <a:pt x="1164020" y="629934"/>
                  </a:cubicBezTo>
                  <a:cubicBezTo>
                    <a:pt x="1166040" y="629157"/>
                    <a:pt x="1168215" y="628380"/>
                    <a:pt x="1170235" y="627603"/>
                  </a:cubicBezTo>
                  <a:cubicBezTo>
                    <a:pt x="1172255" y="626981"/>
                    <a:pt x="1172721" y="625117"/>
                    <a:pt x="1172566" y="623252"/>
                  </a:cubicBezTo>
                  <a:cubicBezTo>
                    <a:pt x="1180024" y="625583"/>
                    <a:pt x="1187327" y="628380"/>
                    <a:pt x="1194475" y="631798"/>
                  </a:cubicBezTo>
                  <a:cubicBezTo>
                    <a:pt x="1182510" y="636770"/>
                    <a:pt x="1170080" y="640034"/>
                    <a:pt x="1157338" y="641277"/>
                  </a:cubicBezTo>
                  <a:close/>
                  <a:moveTo>
                    <a:pt x="1199602" y="544473"/>
                  </a:moveTo>
                  <a:cubicBezTo>
                    <a:pt x="1201467" y="544318"/>
                    <a:pt x="1202865" y="542298"/>
                    <a:pt x="1202555" y="540433"/>
                  </a:cubicBezTo>
                  <a:cubicBezTo>
                    <a:pt x="1202244" y="538413"/>
                    <a:pt x="1200379" y="537481"/>
                    <a:pt x="1198515" y="537481"/>
                  </a:cubicBezTo>
                  <a:cubicBezTo>
                    <a:pt x="1182976" y="538258"/>
                    <a:pt x="1168371" y="531887"/>
                    <a:pt x="1157649" y="520855"/>
                  </a:cubicBezTo>
                  <a:cubicBezTo>
                    <a:pt x="1155008" y="518213"/>
                    <a:pt x="1150501" y="521787"/>
                    <a:pt x="1153143" y="524584"/>
                  </a:cubicBezTo>
                  <a:cubicBezTo>
                    <a:pt x="1165108" y="536704"/>
                    <a:pt x="1181733" y="546182"/>
                    <a:pt x="1199602" y="544473"/>
                  </a:cubicBezTo>
                  <a:close/>
                  <a:moveTo>
                    <a:pt x="1239691" y="826959"/>
                  </a:moveTo>
                  <a:cubicBezTo>
                    <a:pt x="1227416" y="828202"/>
                    <a:pt x="1217005" y="823851"/>
                    <a:pt x="1207838" y="816082"/>
                  </a:cubicBezTo>
                  <a:cubicBezTo>
                    <a:pt x="1198515" y="808468"/>
                    <a:pt x="1190590" y="799145"/>
                    <a:pt x="1180646" y="791998"/>
                  </a:cubicBezTo>
                  <a:cubicBezTo>
                    <a:pt x="1176450" y="788890"/>
                    <a:pt x="1171634" y="795416"/>
                    <a:pt x="1175829" y="798524"/>
                  </a:cubicBezTo>
                  <a:cubicBezTo>
                    <a:pt x="1186239" y="806138"/>
                    <a:pt x="1194475" y="816393"/>
                    <a:pt x="1204575" y="824317"/>
                  </a:cubicBezTo>
                  <a:cubicBezTo>
                    <a:pt x="1209392" y="828202"/>
                    <a:pt x="1214985" y="831310"/>
                    <a:pt x="1221045" y="833019"/>
                  </a:cubicBezTo>
                  <a:cubicBezTo>
                    <a:pt x="1227882" y="834883"/>
                    <a:pt x="1234253" y="834262"/>
                    <a:pt x="1241090" y="832242"/>
                  </a:cubicBezTo>
                  <a:cubicBezTo>
                    <a:pt x="1244353" y="831310"/>
                    <a:pt x="1242488" y="826648"/>
                    <a:pt x="1239691" y="826959"/>
                  </a:cubicBezTo>
                  <a:close/>
                  <a:moveTo>
                    <a:pt x="1195873" y="848868"/>
                  </a:moveTo>
                  <a:cubicBezTo>
                    <a:pt x="1171789" y="849645"/>
                    <a:pt x="1149725" y="836437"/>
                    <a:pt x="1131856" y="821676"/>
                  </a:cubicBezTo>
                  <a:cubicBezTo>
                    <a:pt x="1130923" y="821054"/>
                    <a:pt x="1130146" y="820122"/>
                    <a:pt x="1129369" y="819345"/>
                  </a:cubicBezTo>
                  <a:cubicBezTo>
                    <a:pt x="1137916" y="813130"/>
                    <a:pt x="1145995" y="806759"/>
                    <a:pt x="1153765" y="799767"/>
                  </a:cubicBezTo>
                  <a:cubicBezTo>
                    <a:pt x="1152988" y="798990"/>
                    <a:pt x="1152211" y="798213"/>
                    <a:pt x="1151589" y="797436"/>
                  </a:cubicBezTo>
                  <a:cubicBezTo>
                    <a:pt x="1149414" y="795261"/>
                    <a:pt x="1153143" y="792153"/>
                    <a:pt x="1155318" y="794484"/>
                  </a:cubicBezTo>
                  <a:cubicBezTo>
                    <a:pt x="1155629" y="794950"/>
                    <a:pt x="1156251" y="795416"/>
                    <a:pt x="1156561" y="795882"/>
                  </a:cubicBezTo>
                  <a:cubicBezTo>
                    <a:pt x="1156561" y="793707"/>
                    <a:pt x="1153765" y="791842"/>
                    <a:pt x="1151278" y="793552"/>
                  </a:cubicBezTo>
                  <a:cubicBezTo>
                    <a:pt x="1141179" y="799612"/>
                    <a:pt x="1131389" y="805982"/>
                    <a:pt x="1121290" y="812353"/>
                  </a:cubicBezTo>
                  <a:cubicBezTo>
                    <a:pt x="1114453" y="805982"/>
                    <a:pt x="1107771" y="799456"/>
                    <a:pt x="1101556" y="792775"/>
                  </a:cubicBezTo>
                  <a:cubicBezTo>
                    <a:pt x="1102177" y="791221"/>
                    <a:pt x="1100934" y="789045"/>
                    <a:pt x="1098914" y="789356"/>
                  </a:cubicBezTo>
                  <a:lnTo>
                    <a:pt x="1098448" y="789356"/>
                  </a:lnTo>
                  <a:cubicBezTo>
                    <a:pt x="1093010" y="783452"/>
                    <a:pt x="1087416" y="777392"/>
                    <a:pt x="1081978" y="771487"/>
                  </a:cubicBezTo>
                  <a:cubicBezTo>
                    <a:pt x="1080424" y="769623"/>
                    <a:pt x="1077627" y="771953"/>
                    <a:pt x="1079181" y="773818"/>
                  </a:cubicBezTo>
                  <a:cubicBezTo>
                    <a:pt x="1084308" y="779256"/>
                    <a:pt x="1089281" y="784850"/>
                    <a:pt x="1094253" y="790289"/>
                  </a:cubicBezTo>
                  <a:cubicBezTo>
                    <a:pt x="1080113" y="793241"/>
                    <a:pt x="1066439" y="798679"/>
                    <a:pt x="1053232" y="805050"/>
                  </a:cubicBezTo>
                  <a:cubicBezTo>
                    <a:pt x="1055252" y="807070"/>
                    <a:pt x="1057117" y="809090"/>
                    <a:pt x="1058981" y="811265"/>
                  </a:cubicBezTo>
                  <a:cubicBezTo>
                    <a:pt x="1071723" y="805516"/>
                    <a:pt x="1084930" y="800078"/>
                    <a:pt x="1098138" y="794795"/>
                  </a:cubicBezTo>
                  <a:cubicBezTo>
                    <a:pt x="1104353" y="801632"/>
                    <a:pt x="1110724" y="808313"/>
                    <a:pt x="1117405" y="814684"/>
                  </a:cubicBezTo>
                  <a:cubicBezTo>
                    <a:pt x="1105751" y="821987"/>
                    <a:pt x="1094098" y="829445"/>
                    <a:pt x="1082289" y="836437"/>
                  </a:cubicBezTo>
                  <a:cubicBezTo>
                    <a:pt x="1085085" y="839390"/>
                    <a:pt x="1088038" y="842342"/>
                    <a:pt x="1090990" y="845139"/>
                  </a:cubicBezTo>
                  <a:cubicBezTo>
                    <a:pt x="1102799" y="837991"/>
                    <a:pt x="1114453" y="830377"/>
                    <a:pt x="1125640" y="822142"/>
                  </a:cubicBezTo>
                  <a:cubicBezTo>
                    <a:pt x="1127350" y="823696"/>
                    <a:pt x="1128903" y="825250"/>
                    <a:pt x="1130613" y="826803"/>
                  </a:cubicBezTo>
                  <a:cubicBezTo>
                    <a:pt x="1148948" y="842186"/>
                    <a:pt x="1171167" y="855549"/>
                    <a:pt x="1196029" y="855239"/>
                  </a:cubicBezTo>
                  <a:cubicBezTo>
                    <a:pt x="1200690" y="855239"/>
                    <a:pt x="1200690" y="848868"/>
                    <a:pt x="1195873" y="848868"/>
                  </a:cubicBezTo>
                  <a:close/>
                  <a:moveTo>
                    <a:pt x="1026040" y="547581"/>
                  </a:moveTo>
                  <a:cubicBezTo>
                    <a:pt x="1043132" y="553952"/>
                    <a:pt x="1063798" y="552553"/>
                    <a:pt x="1081667" y="551310"/>
                  </a:cubicBezTo>
                  <a:cubicBezTo>
                    <a:pt x="1100934" y="550067"/>
                    <a:pt x="1120979" y="547736"/>
                    <a:pt x="1139625" y="542764"/>
                  </a:cubicBezTo>
                  <a:cubicBezTo>
                    <a:pt x="1142111" y="542142"/>
                    <a:pt x="1141645" y="538569"/>
                    <a:pt x="1139003" y="538724"/>
                  </a:cubicBezTo>
                  <a:cubicBezTo>
                    <a:pt x="1107150" y="542298"/>
                    <a:pt x="1073898" y="547892"/>
                    <a:pt x="1041889" y="544007"/>
                  </a:cubicBezTo>
                  <a:cubicBezTo>
                    <a:pt x="1030701" y="542764"/>
                    <a:pt x="1014697" y="539346"/>
                    <a:pt x="1019669" y="524273"/>
                  </a:cubicBezTo>
                  <a:cubicBezTo>
                    <a:pt x="1024175" y="510600"/>
                    <a:pt x="1045929" y="509046"/>
                    <a:pt x="1057738" y="509046"/>
                  </a:cubicBezTo>
                  <a:cubicBezTo>
                    <a:pt x="1067061" y="508891"/>
                    <a:pt x="1076384" y="509823"/>
                    <a:pt x="1085552" y="511687"/>
                  </a:cubicBezTo>
                  <a:cubicBezTo>
                    <a:pt x="1092544" y="513086"/>
                    <a:pt x="1100313" y="514950"/>
                    <a:pt x="1106217" y="519146"/>
                  </a:cubicBezTo>
                  <a:cubicBezTo>
                    <a:pt x="1108704" y="521010"/>
                    <a:pt x="1111500" y="517281"/>
                    <a:pt x="1109014" y="515417"/>
                  </a:cubicBezTo>
                  <a:cubicBezTo>
                    <a:pt x="1096739" y="505783"/>
                    <a:pt x="1077005" y="503763"/>
                    <a:pt x="1062089" y="503141"/>
                  </a:cubicBezTo>
                  <a:cubicBezTo>
                    <a:pt x="1047172" y="502520"/>
                    <a:pt x="1026195" y="503297"/>
                    <a:pt x="1016562" y="516504"/>
                  </a:cubicBezTo>
                  <a:cubicBezTo>
                    <a:pt x="1012366" y="521943"/>
                    <a:pt x="1011123" y="530333"/>
                    <a:pt x="1013609" y="536859"/>
                  </a:cubicBezTo>
                  <a:cubicBezTo>
                    <a:pt x="1015474" y="542453"/>
                    <a:pt x="1020757" y="545716"/>
                    <a:pt x="1026040" y="547581"/>
                  </a:cubicBezTo>
                  <a:close/>
                  <a:moveTo>
                    <a:pt x="1021379" y="822453"/>
                  </a:moveTo>
                  <a:cubicBezTo>
                    <a:pt x="1022932" y="824162"/>
                    <a:pt x="1024486" y="825871"/>
                    <a:pt x="1026040" y="827736"/>
                  </a:cubicBezTo>
                  <a:cubicBezTo>
                    <a:pt x="1027128" y="827114"/>
                    <a:pt x="1028215" y="826648"/>
                    <a:pt x="1029458" y="826027"/>
                  </a:cubicBezTo>
                  <a:cubicBezTo>
                    <a:pt x="1038160" y="821365"/>
                    <a:pt x="1047017" y="817014"/>
                    <a:pt x="1055873" y="812974"/>
                  </a:cubicBezTo>
                  <a:cubicBezTo>
                    <a:pt x="1054009" y="810954"/>
                    <a:pt x="1052144" y="808779"/>
                    <a:pt x="1050280" y="806759"/>
                  </a:cubicBezTo>
                  <a:cubicBezTo>
                    <a:pt x="1042666" y="810644"/>
                    <a:pt x="1035208" y="814684"/>
                    <a:pt x="1027749" y="818879"/>
                  </a:cubicBezTo>
                  <a:cubicBezTo>
                    <a:pt x="1025418" y="819967"/>
                    <a:pt x="1023554" y="821210"/>
                    <a:pt x="1021379" y="822453"/>
                  </a:cubicBezTo>
                  <a:close/>
                  <a:moveTo>
                    <a:pt x="1049814" y="806448"/>
                  </a:moveTo>
                  <a:cubicBezTo>
                    <a:pt x="1049814" y="806604"/>
                    <a:pt x="1049969" y="806604"/>
                    <a:pt x="1050124" y="806759"/>
                  </a:cubicBezTo>
                  <a:cubicBezTo>
                    <a:pt x="1051367" y="806293"/>
                    <a:pt x="1052300" y="805671"/>
                    <a:pt x="1053387" y="805205"/>
                  </a:cubicBezTo>
                  <a:cubicBezTo>
                    <a:pt x="1053232" y="804895"/>
                    <a:pt x="1052766" y="804739"/>
                    <a:pt x="1052610" y="804428"/>
                  </a:cubicBezTo>
                  <a:cubicBezTo>
                    <a:pt x="1051057" y="802564"/>
                    <a:pt x="1048104" y="804739"/>
                    <a:pt x="1049814" y="806448"/>
                  </a:cubicBezTo>
                  <a:close/>
                  <a:moveTo>
                    <a:pt x="944619" y="730466"/>
                  </a:moveTo>
                  <a:cubicBezTo>
                    <a:pt x="924109" y="742897"/>
                    <a:pt x="903598" y="755794"/>
                    <a:pt x="883243" y="768690"/>
                  </a:cubicBezTo>
                  <a:cubicBezTo>
                    <a:pt x="884642" y="771021"/>
                    <a:pt x="886351" y="773041"/>
                    <a:pt x="887905" y="775216"/>
                  </a:cubicBezTo>
                  <a:cubicBezTo>
                    <a:pt x="908260" y="762475"/>
                    <a:pt x="928460" y="749734"/>
                    <a:pt x="948349" y="736371"/>
                  </a:cubicBezTo>
                  <a:cubicBezTo>
                    <a:pt x="951301" y="734195"/>
                    <a:pt x="947883" y="728291"/>
                    <a:pt x="944619" y="730466"/>
                  </a:cubicBezTo>
                  <a:close/>
                  <a:moveTo>
                    <a:pt x="902355" y="730311"/>
                  </a:moveTo>
                  <a:cubicBezTo>
                    <a:pt x="914475" y="721299"/>
                    <a:pt x="927372" y="713685"/>
                    <a:pt x="939803" y="705450"/>
                  </a:cubicBezTo>
                  <a:cubicBezTo>
                    <a:pt x="942289" y="703896"/>
                    <a:pt x="939647" y="700322"/>
                    <a:pt x="937161" y="701099"/>
                  </a:cubicBezTo>
                  <a:cubicBezTo>
                    <a:pt x="911523" y="710422"/>
                    <a:pt x="889459" y="730000"/>
                    <a:pt x="868793" y="747248"/>
                  </a:cubicBezTo>
                  <a:cubicBezTo>
                    <a:pt x="870191" y="749268"/>
                    <a:pt x="871434" y="751288"/>
                    <a:pt x="872833" y="753152"/>
                  </a:cubicBezTo>
                  <a:cubicBezTo>
                    <a:pt x="882466" y="745538"/>
                    <a:pt x="892255" y="737614"/>
                    <a:pt x="902355" y="730311"/>
                  </a:cubicBezTo>
                  <a:close/>
                  <a:moveTo>
                    <a:pt x="882000" y="712442"/>
                  </a:moveTo>
                  <a:cubicBezTo>
                    <a:pt x="886040" y="709334"/>
                    <a:pt x="881223" y="703274"/>
                    <a:pt x="877183" y="706227"/>
                  </a:cubicBezTo>
                  <a:cubicBezTo>
                    <a:pt x="861334" y="717725"/>
                    <a:pt x="845175" y="728446"/>
                    <a:pt x="829015" y="739168"/>
                  </a:cubicBezTo>
                  <a:cubicBezTo>
                    <a:pt x="830258" y="741654"/>
                    <a:pt x="831656" y="744140"/>
                    <a:pt x="833210" y="746626"/>
                  </a:cubicBezTo>
                  <a:cubicBezTo>
                    <a:pt x="849681" y="735594"/>
                    <a:pt x="866307" y="724562"/>
                    <a:pt x="882000" y="712442"/>
                  </a:cubicBezTo>
                  <a:close/>
                  <a:moveTo>
                    <a:pt x="871434" y="687891"/>
                  </a:moveTo>
                  <a:cubicBezTo>
                    <a:pt x="873920" y="686027"/>
                    <a:pt x="871279" y="681521"/>
                    <a:pt x="868482" y="683075"/>
                  </a:cubicBezTo>
                  <a:cubicBezTo>
                    <a:pt x="850768" y="693641"/>
                    <a:pt x="833832" y="705450"/>
                    <a:pt x="817206" y="717569"/>
                  </a:cubicBezTo>
                  <a:cubicBezTo>
                    <a:pt x="818138" y="719745"/>
                    <a:pt x="819226" y="721765"/>
                    <a:pt x="820469" y="723785"/>
                  </a:cubicBezTo>
                  <a:cubicBezTo>
                    <a:pt x="837716" y="712131"/>
                    <a:pt x="854808" y="699856"/>
                    <a:pt x="871434" y="687891"/>
                  </a:cubicBezTo>
                  <a:close/>
                  <a:moveTo>
                    <a:pt x="869414" y="755949"/>
                  </a:moveTo>
                  <a:cubicBezTo>
                    <a:pt x="872677" y="760921"/>
                    <a:pt x="875940" y="765894"/>
                    <a:pt x="879514" y="770866"/>
                  </a:cubicBezTo>
                  <a:cubicBezTo>
                    <a:pt x="880602" y="770244"/>
                    <a:pt x="882000" y="769467"/>
                    <a:pt x="883088" y="768535"/>
                  </a:cubicBezTo>
                  <a:cubicBezTo>
                    <a:pt x="879514" y="763407"/>
                    <a:pt x="876096" y="758435"/>
                    <a:pt x="872677" y="753152"/>
                  </a:cubicBezTo>
                  <a:cubicBezTo>
                    <a:pt x="871745" y="754240"/>
                    <a:pt x="870657" y="755172"/>
                    <a:pt x="869414" y="755949"/>
                  </a:cubicBezTo>
                  <a:close/>
                  <a:moveTo>
                    <a:pt x="861334" y="791687"/>
                  </a:moveTo>
                  <a:cubicBezTo>
                    <a:pt x="868948" y="786870"/>
                    <a:pt x="876717" y="782053"/>
                    <a:pt x="884331" y="777547"/>
                  </a:cubicBezTo>
                  <a:cubicBezTo>
                    <a:pt x="882622" y="775527"/>
                    <a:pt x="881223" y="773352"/>
                    <a:pt x="879670" y="771021"/>
                  </a:cubicBezTo>
                  <a:cubicBezTo>
                    <a:pt x="872056" y="775838"/>
                    <a:pt x="864597" y="780655"/>
                    <a:pt x="857139" y="785472"/>
                  </a:cubicBezTo>
                  <a:cubicBezTo>
                    <a:pt x="858382" y="787336"/>
                    <a:pt x="859781" y="789512"/>
                    <a:pt x="861334" y="791687"/>
                  </a:cubicBezTo>
                  <a:close/>
                  <a:moveTo>
                    <a:pt x="868793" y="747248"/>
                  </a:moveTo>
                  <a:cubicBezTo>
                    <a:pt x="865840" y="742586"/>
                    <a:pt x="862733" y="737925"/>
                    <a:pt x="859936" y="733263"/>
                  </a:cubicBezTo>
                  <a:cubicBezTo>
                    <a:pt x="858693" y="731399"/>
                    <a:pt x="855430" y="733419"/>
                    <a:pt x="856518" y="735439"/>
                  </a:cubicBezTo>
                  <a:cubicBezTo>
                    <a:pt x="859470" y="740255"/>
                    <a:pt x="862577" y="745228"/>
                    <a:pt x="865685" y="750044"/>
                  </a:cubicBezTo>
                  <a:cubicBezTo>
                    <a:pt x="866151" y="749734"/>
                    <a:pt x="866617" y="749268"/>
                    <a:pt x="867084" y="748957"/>
                  </a:cubicBezTo>
                  <a:cubicBezTo>
                    <a:pt x="867550" y="748180"/>
                    <a:pt x="868171" y="747869"/>
                    <a:pt x="868793" y="747248"/>
                  </a:cubicBezTo>
                  <a:close/>
                  <a:moveTo>
                    <a:pt x="806640" y="686493"/>
                  </a:moveTo>
                  <a:cubicBezTo>
                    <a:pt x="821867" y="676548"/>
                    <a:pt x="837872" y="668002"/>
                    <a:pt x="853565" y="658835"/>
                  </a:cubicBezTo>
                  <a:cubicBezTo>
                    <a:pt x="855896" y="657436"/>
                    <a:pt x="854498" y="654018"/>
                    <a:pt x="851856" y="654795"/>
                  </a:cubicBezTo>
                  <a:cubicBezTo>
                    <a:pt x="834764" y="660855"/>
                    <a:pt x="819381" y="670489"/>
                    <a:pt x="804464" y="680433"/>
                  </a:cubicBezTo>
                  <a:cubicBezTo>
                    <a:pt x="803377" y="681210"/>
                    <a:pt x="801978" y="681987"/>
                    <a:pt x="800891" y="682919"/>
                  </a:cubicBezTo>
                  <a:cubicBezTo>
                    <a:pt x="801667" y="684784"/>
                    <a:pt x="802289" y="686959"/>
                    <a:pt x="803066" y="688824"/>
                  </a:cubicBezTo>
                  <a:cubicBezTo>
                    <a:pt x="804154" y="688202"/>
                    <a:pt x="805397" y="687425"/>
                    <a:pt x="806640" y="686493"/>
                  </a:cubicBezTo>
                  <a:close/>
                  <a:moveTo>
                    <a:pt x="845019" y="766826"/>
                  </a:moveTo>
                  <a:cubicBezTo>
                    <a:pt x="846262" y="768690"/>
                    <a:pt x="847505" y="770710"/>
                    <a:pt x="848748" y="772575"/>
                  </a:cubicBezTo>
                  <a:cubicBezTo>
                    <a:pt x="855430" y="767447"/>
                    <a:pt x="861801" y="762320"/>
                    <a:pt x="868327" y="757037"/>
                  </a:cubicBezTo>
                  <a:cubicBezTo>
                    <a:pt x="868793" y="756726"/>
                    <a:pt x="868948" y="756415"/>
                    <a:pt x="869414" y="756104"/>
                  </a:cubicBezTo>
                  <a:cubicBezTo>
                    <a:pt x="868171" y="754084"/>
                    <a:pt x="866773" y="752064"/>
                    <a:pt x="865530" y="750044"/>
                  </a:cubicBezTo>
                  <a:cubicBezTo>
                    <a:pt x="858693" y="755794"/>
                    <a:pt x="851856" y="761387"/>
                    <a:pt x="845019" y="766826"/>
                  </a:cubicBezTo>
                  <a:close/>
                  <a:moveTo>
                    <a:pt x="800580" y="767758"/>
                  </a:moveTo>
                  <a:cubicBezTo>
                    <a:pt x="807261" y="763252"/>
                    <a:pt x="813943" y="758746"/>
                    <a:pt x="820780" y="754395"/>
                  </a:cubicBezTo>
                  <a:cubicBezTo>
                    <a:pt x="819847" y="751598"/>
                    <a:pt x="818915" y="748801"/>
                    <a:pt x="817983" y="746160"/>
                  </a:cubicBezTo>
                  <a:cubicBezTo>
                    <a:pt x="811146" y="750666"/>
                    <a:pt x="804154" y="755172"/>
                    <a:pt x="797317" y="759834"/>
                  </a:cubicBezTo>
                  <a:cubicBezTo>
                    <a:pt x="794986" y="754240"/>
                    <a:pt x="792966" y="748646"/>
                    <a:pt x="791101" y="742897"/>
                  </a:cubicBezTo>
                  <a:cubicBezTo>
                    <a:pt x="798094" y="738546"/>
                    <a:pt x="805086" y="734040"/>
                    <a:pt x="812078" y="729223"/>
                  </a:cubicBezTo>
                  <a:cubicBezTo>
                    <a:pt x="811457" y="726892"/>
                    <a:pt x="810680" y="724717"/>
                    <a:pt x="809903" y="722542"/>
                  </a:cubicBezTo>
                  <a:cubicBezTo>
                    <a:pt x="803066" y="727359"/>
                    <a:pt x="796229" y="732331"/>
                    <a:pt x="789237" y="736992"/>
                  </a:cubicBezTo>
                  <a:cubicBezTo>
                    <a:pt x="787683" y="732175"/>
                    <a:pt x="786285" y="727203"/>
                    <a:pt x="785042" y="722386"/>
                  </a:cubicBezTo>
                  <a:cubicBezTo>
                    <a:pt x="783332" y="716171"/>
                    <a:pt x="782089" y="710111"/>
                    <a:pt x="780846" y="704051"/>
                  </a:cubicBezTo>
                  <a:cubicBezTo>
                    <a:pt x="787062" y="699700"/>
                    <a:pt x="793121" y="695194"/>
                    <a:pt x="799492" y="691154"/>
                  </a:cubicBezTo>
                  <a:cubicBezTo>
                    <a:pt x="798715" y="689290"/>
                    <a:pt x="798094" y="687270"/>
                    <a:pt x="797317" y="685405"/>
                  </a:cubicBezTo>
                  <a:cubicBezTo>
                    <a:pt x="791412" y="689445"/>
                    <a:pt x="785352" y="693641"/>
                    <a:pt x="779448" y="697991"/>
                  </a:cubicBezTo>
                  <a:cubicBezTo>
                    <a:pt x="778360" y="691776"/>
                    <a:pt x="777117" y="685561"/>
                    <a:pt x="776185" y="679501"/>
                  </a:cubicBezTo>
                  <a:cubicBezTo>
                    <a:pt x="794364" y="665827"/>
                    <a:pt x="812389" y="652309"/>
                    <a:pt x="831967" y="640655"/>
                  </a:cubicBezTo>
                  <a:cubicBezTo>
                    <a:pt x="834919" y="638946"/>
                    <a:pt x="832899" y="634440"/>
                    <a:pt x="829792" y="635994"/>
                  </a:cubicBezTo>
                  <a:cubicBezTo>
                    <a:pt x="810213" y="645938"/>
                    <a:pt x="792500" y="658835"/>
                    <a:pt x="774942" y="672353"/>
                  </a:cubicBezTo>
                  <a:cubicBezTo>
                    <a:pt x="773699" y="664429"/>
                    <a:pt x="772456" y="656193"/>
                    <a:pt x="771523" y="648269"/>
                  </a:cubicBezTo>
                  <a:cubicBezTo>
                    <a:pt x="779292" y="640810"/>
                    <a:pt x="787217" y="633507"/>
                    <a:pt x="795608" y="626826"/>
                  </a:cubicBezTo>
                  <a:cubicBezTo>
                    <a:pt x="797628" y="625272"/>
                    <a:pt x="795608" y="622009"/>
                    <a:pt x="793277" y="623097"/>
                  </a:cubicBezTo>
                  <a:cubicBezTo>
                    <a:pt x="785042" y="627758"/>
                    <a:pt x="777583" y="633663"/>
                    <a:pt x="770591" y="639723"/>
                  </a:cubicBezTo>
                  <a:cubicBezTo>
                    <a:pt x="769348" y="628846"/>
                    <a:pt x="768571" y="617969"/>
                    <a:pt x="767794" y="607092"/>
                  </a:cubicBezTo>
                  <a:cubicBezTo>
                    <a:pt x="767794" y="605383"/>
                    <a:pt x="765153" y="605849"/>
                    <a:pt x="764997" y="607559"/>
                  </a:cubicBezTo>
                  <a:cubicBezTo>
                    <a:pt x="765774" y="619057"/>
                    <a:pt x="766706" y="630555"/>
                    <a:pt x="767794" y="642053"/>
                  </a:cubicBezTo>
                  <a:cubicBezTo>
                    <a:pt x="762977" y="646249"/>
                    <a:pt x="758160" y="650444"/>
                    <a:pt x="753499" y="654795"/>
                  </a:cubicBezTo>
                  <a:cubicBezTo>
                    <a:pt x="753810" y="657747"/>
                    <a:pt x="754120" y="660699"/>
                    <a:pt x="754587" y="663652"/>
                  </a:cubicBezTo>
                  <a:cubicBezTo>
                    <a:pt x="759403" y="659456"/>
                    <a:pt x="764065" y="655106"/>
                    <a:pt x="768726" y="650755"/>
                  </a:cubicBezTo>
                  <a:cubicBezTo>
                    <a:pt x="769503" y="658835"/>
                    <a:pt x="770591" y="666915"/>
                    <a:pt x="771834" y="674995"/>
                  </a:cubicBezTo>
                  <a:cubicBezTo>
                    <a:pt x="767017" y="678724"/>
                    <a:pt x="762356" y="682608"/>
                    <a:pt x="757539" y="686338"/>
                  </a:cubicBezTo>
                  <a:cubicBezTo>
                    <a:pt x="757850" y="688513"/>
                    <a:pt x="758316" y="690688"/>
                    <a:pt x="758626" y="692708"/>
                  </a:cubicBezTo>
                  <a:cubicBezTo>
                    <a:pt x="763443" y="689134"/>
                    <a:pt x="768105" y="685561"/>
                    <a:pt x="772922" y="681987"/>
                  </a:cubicBezTo>
                  <a:cubicBezTo>
                    <a:pt x="773854" y="688202"/>
                    <a:pt x="774942" y="694262"/>
                    <a:pt x="776029" y="700477"/>
                  </a:cubicBezTo>
                  <a:cubicBezTo>
                    <a:pt x="771523" y="703896"/>
                    <a:pt x="767017" y="707003"/>
                    <a:pt x="762511" y="710577"/>
                  </a:cubicBezTo>
                  <a:cubicBezTo>
                    <a:pt x="762977" y="712442"/>
                    <a:pt x="763443" y="714151"/>
                    <a:pt x="763909" y="716016"/>
                  </a:cubicBezTo>
                  <a:cubicBezTo>
                    <a:pt x="768416" y="712753"/>
                    <a:pt x="772611" y="709645"/>
                    <a:pt x="777117" y="706537"/>
                  </a:cubicBezTo>
                  <a:cubicBezTo>
                    <a:pt x="778826" y="714928"/>
                    <a:pt x="780846" y="723319"/>
                    <a:pt x="783022" y="731399"/>
                  </a:cubicBezTo>
                  <a:cubicBezTo>
                    <a:pt x="783798" y="734040"/>
                    <a:pt x="784575" y="736837"/>
                    <a:pt x="785352" y="739634"/>
                  </a:cubicBezTo>
                  <a:cubicBezTo>
                    <a:pt x="781779" y="742120"/>
                    <a:pt x="778205" y="744295"/>
                    <a:pt x="774631" y="746471"/>
                  </a:cubicBezTo>
                  <a:cubicBezTo>
                    <a:pt x="775252" y="748180"/>
                    <a:pt x="776029" y="749889"/>
                    <a:pt x="776806" y="751443"/>
                  </a:cubicBezTo>
                  <a:cubicBezTo>
                    <a:pt x="780225" y="749423"/>
                    <a:pt x="783643" y="747403"/>
                    <a:pt x="787062" y="745383"/>
                  </a:cubicBezTo>
                  <a:cubicBezTo>
                    <a:pt x="788771" y="751132"/>
                    <a:pt x="790791" y="756881"/>
                    <a:pt x="792811" y="762786"/>
                  </a:cubicBezTo>
                  <a:cubicBezTo>
                    <a:pt x="785818" y="767603"/>
                    <a:pt x="778982" y="772575"/>
                    <a:pt x="772145" y="777703"/>
                  </a:cubicBezTo>
                  <a:cubicBezTo>
                    <a:pt x="773854" y="779723"/>
                    <a:pt x="775563" y="781743"/>
                    <a:pt x="777272" y="783762"/>
                  </a:cubicBezTo>
                  <a:cubicBezTo>
                    <a:pt x="783332" y="779256"/>
                    <a:pt x="789548" y="774750"/>
                    <a:pt x="795763" y="770555"/>
                  </a:cubicBezTo>
                  <a:cubicBezTo>
                    <a:pt x="799026" y="778479"/>
                    <a:pt x="802755" y="786249"/>
                    <a:pt x="807106" y="793707"/>
                  </a:cubicBezTo>
                  <a:cubicBezTo>
                    <a:pt x="803066" y="796038"/>
                    <a:pt x="799181" y="798679"/>
                    <a:pt x="794986" y="800855"/>
                  </a:cubicBezTo>
                  <a:cubicBezTo>
                    <a:pt x="794831" y="800855"/>
                    <a:pt x="794520" y="801010"/>
                    <a:pt x="794520" y="801476"/>
                  </a:cubicBezTo>
                  <a:cubicBezTo>
                    <a:pt x="795763" y="802875"/>
                    <a:pt x="797472" y="804118"/>
                    <a:pt x="798871" y="805516"/>
                  </a:cubicBezTo>
                  <a:cubicBezTo>
                    <a:pt x="802755" y="803496"/>
                    <a:pt x="806484" y="801165"/>
                    <a:pt x="810369" y="798835"/>
                  </a:cubicBezTo>
                  <a:cubicBezTo>
                    <a:pt x="812855" y="802719"/>
                    <a:pt x="815807" y="806293"/>
                    <a:pt x="818760" y="809867"/>
                  </a:cubicBezTo>
                  <a:cubicBezTo>
                    <a:pt x="815963" y="811576"/>
                    <a:pt x="813321" y="813441"/>
                    <a:pt x="810524" y="814994"/>
                  </a:cubicBezTo>
                  <a:cubicBezTo>
                    <a:pt x="812389" y="816393"/>
                    <a:pt x="814253" y="817947"/>
                    <a:pt x="816273" y="819345"/>
                  </a:cubicBezTo>
                  <a:cubicBezTo>
                    <a:pt x="818760" y="817947"/>
                    <a:pt x="820935" y="816393"/>
                    <a:pt x="823421" y="814994"/>
                  </a:cubicBezTo>
                  <a:cubicBezTo>
                    <a:pt x="829170" y="820744"/>
                    <a:pt x="835696" y="825716"/>
                    <a:pt x="843155" y="829290"/>
                  </a:cubicBezTo>
                  <a:cubicBezTo>
                    <a:pt x="844864" y="830067"/>
                    <a:pt x="846262" y="827580"/>
                    <a:pt x="844553" y="826337"/>
                  </a:cubicBezTo>
                  <a:cubicBezTo>
                    <a:pt x="838493" y="821987"/>
                    <a:pt x="833210" y="817014"/>
                    <a:pt x="828238" y="811731"/>
                  </a:cubicBezTo>
                  <a:cubicBezTo>
                    <a:pt x="832744" y="808935"/>
                    <a:pt x="836939" y="806293"/>
                    <a:pt x="841445" y="803496"/>
                  </a:cubicBezTo>
                  <a:cubicBezTo>
                    <a:pt x="840202" y="801321"/>
                    <a:pt x="839270" y="799301"/>
                    <a:pt x="838182" y="797125"/>
                  </a:cubicBezTo>
                  <a:cubicBezTo>
                    <a:pt x="833366" y="800233"/>
                    <a:pt x="828393" y="803496"/>
                    <a:pt x="823576" y="806604"/>
                  </a:cubicBezTo>
                  <a:cubicBezTo>
                    <a:pt x="820624" y="803185"/>
                    <a:pt x="817983" y="799456"/>
                    <a:pt x="815341" y="795727"/>
                  </a:cubicBezTo>
                  <a:cubicBezTo>
                    <a:pt x="821090" y="792153"/>
                    <a:pt x="826684" y="788269"/>
                    <a:pt x="832122" y="784384"/>
                  </a:cubicBezTo>
                  <a:cubicBezTo>
                    <a:pt x="831656" y="783452"/>
                    <a:pt x="831346" y="782675"/>
                    <a:pt x="830879" y="781743"/>
                  </a:cubicBezTo>
                  <a:cubicBezTo>
                    <a:pt x="830413" y="780499"/>
                    <a:pt x="829947" y="779567"/>
                    <a:pt x="829481" y="778324"/>
                  </a:cubicBezTo>
                  <a:cubicBezTo>
                    <a:pt x="823887" y="782519"/>
                    <a:pt x="817983" y="786715"/>
                    <a:pt x="812078" y="790599"/>
                  </a:cubicBezTo>
                  <a:cubicBezTo>
                    <a:pt x="808349" y="783296"/>
                    <a:pt x="804154" y="775683"/>
                    <a:pt x="800580" y="767758"/>
                  </a:cubicBezTo>
                  <a:close/>
                  <a:moveTo>
                    <a:pt x="828083" y="749734"/>
                  </a:moveTo>
                  <a:cubicBezTo>
                    <a:pt x="831967" y="756726"/>
                    <a:pt x="836162" y="763563"/>
                    <a:pt x="840358" y="770555"/>
                  </a:cubicBezTo>
                  <a:cubicBezTo>
                    <a:pt x="841912" y="769312"/>
                    <a:pt x="843465" y="768224"/>
                    <a:pt x="845019" y="766826"/>
                  </a:cubicBezTo>
                  <a:cubicBezTo>
                    <a:pt x="840824" y="760144"/>
                    <a:pt x="836784" y="753307"/>
                    <a:pt x="832899" y="746471"/>
                  </a:cubicBezTo>
                  <a:cubicBezTo>
                    <a:pt x="831346" y="747558"/>
                    <a:pt x="829636" y="748491"/>
                    <a:pt x="828083" y="749734"/>
                  </a:cubicBezTo>
                  <a:close/>
                  <a:moveTo>
                    <a:pt x="836939" y="781432"/>
                  </a:moveTo>
                  <a:cubicBezTo>
                    <a:pt x="839425" y="779878"/>
                    <a:pt x="841601" y="778013"/>
                    <a:pt x="843932" y="776149"/>
                  </a:cubicBezTo>
                  <a:cubicBezTo>
                    <a:pt x="842688" y="774284"/>
                    <a:pt x="841445" y="772420"/>
                    <a:pt x="840358" y="770555"/>
                  </a:cubicBezTo>
                  <a:cubicBezTo>
                    <a:pt x="838338" y="772109"/>
                    <a:pt x="836318" y="773818"/>
                    <a:pt x="834142" y="775216"/>
                  </a:cubicBezTo>
                  <a:cubicBezTo>
                    <a:pt x="835075" y="777236"/>
                    <a:pt x="836007" y="779412"/>
                    <a:pt x="836939" y="781432"/>
                  </a:cubicBezTo>
                  <a:close/>
                  <a:moveTo>
                    <a:pt x="817983" y="746315"/>
                  </a:moveTo>
                  <a:cubicBezTo>
                    <a:pt x="819226" y="745383"/>
                    <a:pt x="820469" y="744451"/>
                    <a:pt x="821867" y="743674"/>
                  </a:cubicBezTo>
                  <a:cubicBezTo>
                    <a:pt x="819847" y="738391"/>
                    <a:pt x="817983" y="733108"/>
                    <a:pt x="816118" y="727669"/>
                  </a:cubicBezTo>
                  <a:cubicBezTo>
                    <a:pt x="818604" y="732642"/>
                    <a:pt x="821246" y="737458"/>
                    <a:pt x="824043" y="742120"/>
                  </a:cubicBezTo>
                  <a:cubicBezTo>
                    <a:pt x="825596" y="741032"/>
                    <a:pt x="827306" y="740100"/>
                    <a:pt x="828859" y="739012"/>
                  </a:cubicBezTo>
                  <a:cubicBezTo>
                    <a:pt x="825907" y="734040"/>
                    <a:pt x="823110" y="728912"/>
                    <a:pt x="820469" y="723629"/>
                  </a:cubicBezTo>
                  <a:cubicBezTo>
                    <a:pt x="817827" y="725649"/>
                    <a:pt x="814875" y="727514"/>
                    <a:pt x="812078" y="729379"/>
                  </a:cubicBezTo>
                  <a:cubicBezTo>
                    <a:pt x="814098" y="734972"/>
                    <a:pt x="815963" y="740566"/>
                    <a:pt x="817983" y="746315"/>
                  </a:cubicBezTo>
                  <a:close/>
                  <a:moveTo>
                    <a:pt x="824664" y="751909"/>
                  </a:moveTo>
                  <a:cubicBezTo>
                    <a:pt x="823421" y="752686"/>
                    <a:pt x="822178" y="753774"/>
                    <a:pt x="820780" y="754551"/>
                  </a:cubicBezTo>
                  <a:cubicBezTo>
                    <a:pt x="823887" y="762630"/>
                    <a:pt x="826995" y="770400"/>
                    <a:pt x="830258" y="778479"/>
                  </a:cubicBezTo>
                  <a:cubicBezTo>
                    <a:pt x="831656" y="777547"/>
                    <a:pt x="832899" y="776460"/>
                    <a:pt x="834142" y="775372"/>
                  </a:cubicBezTo>
                  <a:cubicBezTo>
                    <a:pt x="833987" y="774906"/>
                    <a:pt x="833676" y="774440"/>
                    <a:pt x="833521" y="774129"/>
                  </a:cubicBezTo>
                  <a:cubicBezTo>
                    <a:pt x="830413" y="766515"/>
                    <a:pt x="827616" y="759212"/>
                    <a:pt x="824664" y="751909"/>
                  </a:cubicBezTo>
                  <a:close/>
                  <a:moveTo>
                    <a:pt x="821867" y="743674"/>
                  </a:moveTo>
                  <a:cubicBezTo>
                    <a:pt x="822800" y="746315"/>
                    <a:pt x="823732" y="749268"/>
                    <a:pt x="824664" y="751909"/>
                  </a:cubicBezTo>
                  <a:cubicBezTo>
                    <a:pt x="825752" y="751288"/>
                    <a:pt x="826995" y="750511"/>
                    <a:pt x="828083" y="749734"/>
                  </a:cubicBezTo>
                  <a:cubicBezTo>
                    <a:pt x="826529" y="747248"/>
                    <a:pt x="825286" y="744761"/>
                    <a:pt x="823887" y="742120"/>
                  </a:cubicBezTo>
                  <a:cubicBezTo>
                    <a:pt x="823266" y="742586"/>
                    <a:pt x="822489" y="743208"/>
                    <a:pt x="821867" y="743674"/>
                  </a:cubicBezTo>
                  <a:close/>
                  <a:moveTo>
                    <a:pt x="809903" y="722697"/>
                  </a:moveTo>
                  <a:cubicBezTo>
                    <a:pt x="812233" y="720988"/>
                    <a:pt x="814720" y="719279"/>
                    <a:pt x="817050" y="717569"/>
                  </a:cubicBezTo>
                  <a:cubicBezTo>
                    <a:pt x="814098" y="711976"/>
                    <a:pt x="811457" y="706382"/>
                    <a:pt x="808660" y="700633"/>
                  </a:cubicBezTo>
                  <a:cubicBezTo>
                    <a:pt x="808193" y="699390"/>
                    <a:pt x="807106" y="699079"/>
                    <a:pt x="806174" y="699079"/>
                  </a:cubicBezTo>
                  <a:cubicBezTo>
                    <a:pt x="805086" y="695816"/>
                    <a:pt x="803843" y="692398"/>
                    <a:pt x="802755" y="689134"/>
                  </a:cubicBezTo>
                  <a:cubicBezTo>
                    <a:pt x="801667" y="689756"/>
                    <a:pt x="800424" y="690533"/>
                    <a:pt x="799337" y="691465"/>
                  </a:cubicBezTo>
                  <a:cubicBezTo>
                    <a:pt x="803066" y="701720"/>
                    <a:pt x="806484" y="712131"/>
                    <a:pt x="809903" y="722697"/>
                  </a:cubicBezTo>
                  <a:close/>
                  <a:moveTo>
                    <a:pt x="797628" y="674218"/>
                  </a:moveTo>
                  <a:cubicBezTo>
                    <a:pt x="796695" y="671887"/>
                    <a:pt x="793121" y="673441"/>
                    <a:pt x="793898" y="675927"/>
                  </a:cubicBezTo>
                  <a:cubicBezTo>
                    <a:pt x="794986" y="679035"/>
                    <a:pt x="796074" y="682142"/>
                    <a:pt x="797317" y="685405"/>
                  </a:cubicBezTo>
                  <a:cubicBezTo>
                    <a:pt x="798404" y="684628"/>
                    <a:pt x="799647" y="683851"/>
                    <a:pt x="800735" y="683075"/>
                  </a:cubicBezTo>
                  <a:cubicBezTo>
                    <a:pt x="799803" y="679967"/>
                    <a:pt x="798715" y="677170"/>
                    <a:pt x="797628" y="674218"/>
                  </a:cubicBezTo>
                  <a:close/>
                  <a:moveTo>
                    <a:pt x="779292" y="766204"/>
                  </a:moveTo>
                  <a:cubicBezTo>
                    <a:pt x="780846" y="768846"/>
                    <a:pt x="785197" y="766826"/>
                    <a:pt x="783643" y="764184"/>
                  </a:cubicBezTo>
                  <a:cubicBezTo>
                    <a:pt x="781312" y="760144"/>
                    <a:pt x="779137" y="755949"/>
                    <a:pt x="776962" y="751754"/>
                  </a:cubicBezTo>
                  <a:cubicBezTo>
                    <a:pt x="775719" y="752531"/>
                    <a:pt x="774165" y="753463"/>
                    <a:pt x="772922" y="754084"/>
                  </a:cubicBezTo>
                  <a:cubicBezTo>
                    <a:pt x="774786" y="758124"/>
                    <a:pt x="776962" y="762164"/>
                    <a:pt x="779292" y="766204"/>
                  </a:cubicBezTo>
                  <a:close/>
                  <a:moveTo>
                    <a:pt x="758005" y="756726"/>
                  </a:moveTo>
                  <a:cubicBezTo>
                    <a:pt x="758626" y="758124"/>
                    <a:pt x="759559" y="759678"/>
                    <a:pt x="760491" y="760921"/>
                  </a:cubicBezTo>
                  <a:cubicBezTo>
                    <a:pt x="764686" y="758746"/>
                    <a:pt x="768726" y="756571"/>
                    <a:pt x="772922" y="753929"/>
                  </a:cubicBezTo>
                  <a:cubicBezTo>
                    <a:pt x="772145" y="752531"/>
                    <a:pt x="771368" y="750821"/>
                    <a:pt x="770591" y="749268"/>
                  </a:cubicBezTo>
                  <a:cubicBezTo>
                    <a:pt x="766551" y="751754"/>
                    <a:pt x="762356" y="754395"/>
                    <a:pt x="758005" y="756726"/>
                  </a:cubicBezTo>
                  <a:close/>
                  <a:moveTo>
                    <a:pt x="764220" y="716016"/>
                  </a:moveTo>
                  <a:cubicBezTo>
                    <a:pt x="763754" y="716326"/>
                    <a:pt x="763288" y="716637"/>
                    <a:pt x="762822" y="716948"/>
                  </a:cubicBezTo>
                  <a:cubicBezTo>
                    <a:pt x="761734" y="717725"/>
                    <a:pt x="760491" y="717414"/>
                    <a:pt x="759714" y="716793"/>
                  </a:cubicBezTo>
                  <a:cubicBezTo>
                    <a:pt x="762666" y="727825"/>
                    <a:pt x="766240" y="738702"/>
                    <a:pt x="770746" y="749268"/>
                  </a:cubicBezTo>
                  <a:cubicBezTo>
                    <a:pt x="772145" y="748491"/>
                    <a:pt x="773699" y="747558"/>
                    <a:pt x="774942" y="746626"/>
                  </a:cubicBezTo>
                  <a:cubicBezTo>
                    <a:pt x="770280" y="736682"/>
                    <a:pt x="766862" y="726426"/>
                    <a:pt x="764220" y="716016"/>
                  </a:cubicBezTo>
                  <a:close/>
                  <a:moveTo>
                    <a:pt x="762666" y="710577"/>
                  </a:moveTo>
                  <a:cubicBezTo>
                    <a:pt x="761113" y="704673"/>
                    <a:pt x="759870" y="698768"/>
                    <a:pt x="758782" y="692553"/>
                  </a:cubicBezTo>
                  <a:cubicBezTo>
                    <a:pt x="757539" y="693485"/>
                    <a:pt x="756140" y="694573"/>
                    <a:pt x="754897" y="695505"/>
                  </a:cubicBezTo>
                  <a:cubicBezTo>
                    <a:pt x="755985" y="701565"/>
                    <a:pt x="757228" y="707780"/>
                    <a:pt x="758782" y="713840"/>
                  </a:cubicBezTo>
                  <a:cubicBezTo>
                    <a:pt x="758937" y="713374"/>
                    <a:pt x="759093" y="713219"/>
                    <a:pt x="759403" y="712908"/>
                  </a:cubicBezTo>
                  <a:cubicBezTo>
                    <a:pt x="760646" y="712131"/>
                    <a:pt x="761579" y="711354"/>
                    <a:pt x="762666" y="710577"/>
                  </a:cubicBezTo>
                  <a:close/>
                  <a:moveTo>
                    <a:pt x="759559" y="716948"/>
                  </a:moveTo>
                  <a:cubicBezTo>
                    <a:pt x="759248" y="715860"/>
                    <a:pt x="759093" y="714928"/>
                    <a:pt x="758782" y="713996"/>
                  </a:cubicBezTo>
                  <a:cubicBezTo>
                    <a:pt x="758160" y="714773"/>
                    <a:pt x="758471" y="716016"/>
                    <a:pt x="759559" y="716948"/>
                  </a:cubicBezTo>
                  <a:close/>
                  <a:moveTo>
                    <a:pt x="746662" y="670178"/>
                  </a:moveTo>
                  <a:cubicBezTo>
                    <a:pt x="748060" y="669090"/>
                    <a:pt x="749459" y="668002"/>
                    <a:pt x="750702" y="666915"/>
                  </a:cubicBezTo>
                  <a:cubicBezTo>
                    <a:pt x="750236" y="663962"/>
                    <a:pt x="749925" y="661010"/>
                    <a:pt x="749770" y="658058"/>
                  </a:cubicBezTo>
                  <a:cubicBezTo>
                    <a:pt x="747284" y="660233"/>
                    <a:pt x="744642" y="662253"/>
                    <a:pt x="742001" y="664429"/>
                  </a:cubicBezTo>
                  <a:cubicBezTo>
                    <a:pt x="738271" y="667381"/>
                    <a:pt x="742933" y="672975"/>
                    <a:pt x="746662" y="670178"/>
                  </a:cubicBezTo>
                  <a:close/>
                  <a:moveTo>
                    <a:pt x="737339" y="701565"/>
                  </a:moveTo>
                  <a:cubicBezTo>
                    <a:pt x="737494" y="703430"/>
                    <a:pt x="737961" y="705450"/>
                    <a:pt x="738427" y="707159"/>
                  </a:cubicBezTo>
                  <a:cubicBezTo>
                    <a:pt x="744021" y="703274"/>
                    <a:pt x="749459" y="699545"/>
                    <a:pt x="754897" y="695505"/>
                  </a:cubicBezTo>
                  <a:cubicBezTo>
                    <a:pt x="754587" y="693330"/>
                    <a:pt x="754120" y="691154"/>
                    <a:pt x="753810" y="689134"/>
                  </a:cubicBezTo>
                  <a:cubicBezTo>
                    <a:pt x="748216" y="693485"/>
                    <a:pt x="742933" y="697525"/>
                    <a:pt x="737339" y="701565"/>
                  </a:cubicBezTo>
                  <a:close/>
                  <a:moveTo>
                    <a:pt x="1079181" y="838457"/>
                  </a:moveTo>
                  <a:cubicBezTo>
                    <a:pt x="1070169" y="844051"/>
                    <a:pt x="1061001" y="849489"/>
                    <a:pt x="1051834" y="854617"/>
                  </a:cubicBezTo>
                  <a:cubicBezTo>
                    <a:pt x="1054630" y="857414"/>
                    <a:pt x="1057583" y="860055"/>
                    <a:pt x="1060690" y="862697"/>
                  </a:cubicBezTo>
                  <a:cubicBezTo>
                    <a:pt x="1069702" y="857725"/>
                    <a:pt x="1078715" y="852752"/>
                    <a:pt x="1087571" y="847469"/>
                  </a:cubicBezTo>
                  <a:cubicBezTo>
                    <a:pt x="1084464" y="844517"/>
                    <a:pt x="1081822" y="841410"/>
                    <a:pt x="1079181" y="838457"/>
                  </a:cubicBezTo>
                  <a:close/>
                  <a:moveTo>
                    <a:pt x="1046861" y="857103"/>
                  </a:moveTo>
                  <a:cubicBezTo>
                    <a:pt x="1041578" y="860055"/>
                    <a:pt x="1036140" y="863008"/>
                    <a:pt x="1030701" y="865805"/>
                  </a:cubicBezTo>
                  <a:cubicBezTo>
                    <a:pt x="1027283" y="867358"/>
                    <a:pt x="1026972" y="871088"/>
                    <a:pt x="1028215" y="873574"/>
                  </a:cubicBezTo>
                  <a:cubicBezTo>
                    <a:pt x="1028215" y="873729"/>
                    <a:pt x="1028371" y="873884"/>
                    <a:pt x="1028371" y="873884"/>
                  </a:cubicBezTo>
                  <a:cubicBezTo>
                    <a:pt x="1029614" y="874661"/>
                    <a:pt x="1030701" y="875594"/>
                    <a:pt x="1031945" y="876371"/>
                  </a:cubicBezTo>
                  <a:cubicBezTo>
                    <a:pt x="1032877" y="876681"/>
                    <a:pt x="1033809" y="876526"/>
                    <a:pt x="1035052" y="875904"/>
                  </a:cubicBezTo>
                  <a:cubicBezTo>
                    <a:pt x="1041734" y="872486"/>
                    <a:pt x="1048415" y="868912"/>
                    <a:pt x="1055097" y="865338"/>
                  </a:cubicBezTo>
                  <a:cubicBezTo>
                    <a:pt x="1052300" y="862697"/>
                    <a:pt x="1049503" y="859900"/>
                    <a:pt x="1046861" y="857103"/>
                  </a:cubicBezTo>
                  <a:close/>
                  <a:moveTo>
                    <a:pt x="956429" y="859900"/>
                  </a:moveTo>
                  <a:cubicBezTo>
                    <a:pt x="956118" y="861765"/>
                    <a:pt x="957827" y="863940"/>
                    <a:pt x="960002" y="863008"/>
                  </a:cubicBezTo>
                  <a:cubicBezTo>
                    <a:pt x="958915" y="862075"/>
                    <a:pt x="957672" y="860988"/>
                    <a:pt x="956429" y="859900"/>
                  </a:cubicBezTo>
                  <a:close/>
                  <a:moveTo>
                    <a:pt x="972899" y="849800"/>
                  </a:moveTo>
                  <a:cubicBezTo>
                    <a:pt x="969015" y="851976"/>
                    <a:pt x="965130" y="853995"/>
                    <a:pt x="960935" y="856015"/>
                  </a:cubicBezTo>
                  <a:cubicBezTo>
                    <a:pt x="962488" y="857569"/>
                    <a:pt x="964042" y="858812"/>
                    <a:pt x="965596" y="860211"/>
                  </a:cubicBezTo>
                  <a:cubicBezTo>
                    <a:pt x="969325" y="858346"/>
                    <a:pt x="972899" y="856482"/>
                    <a:pt x="976473" y="854617"/>
                  </a:cubicBezTo>
                  <a:cubicBezTo>
                    <a:pt x="975230" y="853063"/>
                    <a:pt x="973987" y="851354"/>
                    <a:pt x="972899" y="849800"/>
                  </a:cubicBezTo>
                  <a:close/>
                  <a:moveTo>
                    <a:pt x="1017960" y="824317"/>
                  </a:moveTo>
                  <a:cubicBezTo>
                    <a:pt x="1009103" y="829290"/>
                    <a:pt x="1000402" y="834417"/>
                    <a:pt x="991545" y="839545"/>
                  </a:cubicBezTo>
                  <a:cubicBezTo>
                    <a:pt x="992943" y="841254"/>
                    <a:pt x="994342" y="842653"/>
                    <a:pt x="995896" y="844206"/>
                  </a:cubicBezTo>
                  <a:cubicBezTo>
                    <a:pt x="1004753" y="839234"/>
                    <a:pt x="1013609" y="834417"/>
                    <a:pt x="1022466" y="829600"/>
                  </a:cubicBezTo>
                  <a:cubicBezTo>
                    <a:pt x="1020912" y="827891"/>
                    <a:pt x="1019358" y="826182"/>
                    <a:pt x="1017960" y="824317"/>
                  </a:cubicBezTo>
                  <a:close/>
                  <a:moveTo>
                    <a:pt x="987039" y="842031"/>
                  </a:moveTo>
                  <a:cubicBezTo>
                    <a:pt x="983776" y="843896"/>
                    <a:pt x="980202" y="845916"/>
                    <a:pt x="976784" y="847780"/>
                  </a:cubicBezTo>
                  <a:cubicBezTo>
                    <a:pt x="978027" y="849334"/>
                    <a:pt x="979114" y="850888"/>
                    <a:pt x="980513" y="852442"/>
                  </a:cubicBezTo>
                  <a:cubicBezTo>
                    <a:pt x="984242" y="850577"/>
                    <a:pt x="987816" y="848712"/>
                    <a:pt x="991390" y="846693"/>
                  </a:cubicBezTo>
                  <a:cubicBezTo>
                    <a:pt x="989836" y="844983"/>
                    <a:pt x="988437" y="843585"/>
                    <a:pt x="987039" y="842031"/>
                  </a:cubicBezTo>
                  <a:close/>
                  <a:moveTo>
                    <a:pt x="852011" y="788735"/>
                  </a:moveTo>
                  <a:cubicBezTo>
                    <a:pt x="849059" y="790599"/>
                    <a:pt x="845951" y="792619"/>
                    <a:pt x="843155" y="794484"/>
                  </a:cubicBezTo>
                  <a:cubicBezTo>
                    <a:pt x="844087" y="796659"/>
                    <a:pt x="845175" y="798835"/>
                    <a:pt x="846418" y="800855"/>
                  </a:cubicBezTo>
                  <a:cubicBezTo>
                    <a:pt x="849525" y="798990"/>
                    <a:pt x="852788" y="796970"/>
                    <a:pt x="856051" y="794950"/>
                  </a:cubicBezTo>
                  <a:cubicBezTo>
                    <a:pt x="854653" y="792775"/>
                    <a:pt x="853254" y="790910"/>
                    <a:pt x="852011" y="788735"/>
                  </a:cubicBezTo>
                  <a:close/>
                  <a:moveTo>
                    <a:pt x="840358" y="770555"/>
                  </a:moveTo>
                  <a:cubicBezTo>
                    <a:pt x="838338" y="772109"/>
                    <a:pt x="836318" y="773818"/>
                    <a:pt x="834142" y="775216"/>
                  </a:cubicBezTo>
                  <a:cubicBezTo>
                    <a:pt x="834919" y="777236"/>
                    <a:pt x="835852" y="779412"/>
                    <a:pt x="836784" y="781432"/>
                  </a:cubicBezTo>
                  <a:cubicBezTo>
                    <a:pt x="839270" y="779878"/>
                    <a:pt x="841445" y="778013"/>
                    <a:pt x="843776" y="776149"/>
                  </a:cubicBezTo>
                  <a:cubicBezTo>
                    <a:pt x="842688" y="774284"/>
                    <a:pt x="841445" y="772420"/>
                    <a:pt x="840358" y="770555"/>
                  </a:cubicBezTo>
                  <a:close/>
                  <a:moveTo>
                    <a:pt x="824664" y="751909"/>
                  </a:moveTo>
                  <a:cubicBezTo>
                    <a:pt x="823421" y="752686"/>
                    <a:pt x="822178" y="753774"/>
                    <a:pt x="820780" y="754551"/>
                  </a:cubicBezTo>
                  <a:cubicBezTo>
                    <a:pt x="823887" y="762630"/>
                    <a:pt x="826995" y="770400"/>
                    <a:pt x="830258" y="778479"/>
                  </a:cubicBezTo>
                  <a:cubicBezTo>
                    <a:pt x="831656" y="777547"/>
                    <a:pt x="832899" y="776460"/>
                    <a:pt x="834142" y="775372"/>
                  </a:cubicBezTo>
                  <a:cubicBezTo>
                    <a:pt x="833987" y="774906"/>
                    <a:pt x="833676" y="774440"/>
                    <a:pt x="833521" y="774129"/>
                  </a:cubicBezTo>
                  <a:cubicBezTo>
                    <a:pt x="830413" y="766515"/>
                    <a:pt x="827616" y="759212"/>
                    <a:pt x="824664" y="751909"/>
                  </a:cubicBezTo>
                  <a:close/>
                  <a:moveTo>
                    <a:pt x="824043" y="742275"/>
                  </a:moveTo>
                  <a:cubicBezTo>
                    <a:pt x="823266" y="742741"/>
                    <a:pt x="822644" y="743208"/>
                    <a:pt x="821867" y="743674"/>
                  </a:cubicBezTo>
                  <a:cubicBezTo>
                    <a:pt x="822800" y="746315"/>
                    <a:pt x="823732" y="749268"/>
                    <a:pt x="824664" y="751909"/>
                  </a:cubicBezTo>
                  <a:cubicBezTo>
                    <a:pt x="825752" y="751288"/>
                    <a:pt x="826995" y="750511"/>
                    <a:pt x="828083" y="749734"/>
                  </a:cubicBezTo>
                  <a:cubicBezTo>
                    <a:pt x="826684" y="747248"/>
                    <a:pt x="825286" y="744761"/>
                    <a:pt x="824043" y="742275"/>
                  </a:cubicBezTo>
                  <a:close/>
                  <a:moveTo>
                    <a:pt x="931878" y="224074"/>
                  </a:moveTo>
                  <a:cubicBezTo>
                    <a:pt x="900646" y="254218"/>
                    <a:pt x="867860" y="282653"/>
                    <a:pt x="835230" y="310933"/>
                  </a:cubicBezTo>
                  <a:cubicBezTo>
                    <a:pt x="831501" y="314351"/>
                    <a:pt x="836318" y="320567"/>
                    <a:pt x="840202" y="317148"/>
                  </a:cubicBezTo>
                  <a:cubicBezTo>
                    <a:pt x="872988" y="288713"/>
                    <a:pt x="905463" y="260123"/>
                    <a:pt x="936540" y="229979"/>
                  </a:cubicBezTo>
                  <a:cubicBezTo>
                    <a:pt x="939958" y="226560"/>
                    <a:pt x="935296" y="220656"/>
                    <a:pt x="931878" y="224074"/>
                  </a:cubicBezTo>
                  <a:close/>
                  <a:moveTo>
                    <a:pt x="930013" y="253908"/>
                  </a:moveTo>
                  <a:cubicBezTo>
                    <a:pt x="892566" y="296482"/>
                    <a:pt x="844242" y="327093"/>
                    <a:pt x="799181" y="360811"/>
                  </a:cubicBezTo>
                  <a:cubicBezTo>
                    <a:pt x="795452" y="363608"/>
                    <a:pt x="799958" y="369046"/>
                    <a:pt x="803687" y="366249"/>
                  </a:cubicBezTo>
                  <a:cubicBezTo>
                    <a:pt x="818138" y="355528"/>
                    <a:pt x="832589" y="344962"/>
                    <a:pt x="847039" y="334085"/>
                  </a:cubicBezTo>
                  <a:cubicBezTo>
                    <a:pt x="845641" y="340922"/>
                    <a:pt x="844242" y="347603"/>
                    <a:pt x="842688" y="354285"/>
                  </a:cubicBezTo>
                  <a:cubicBezTo>
                    <a:pt x="838182" y="357859"/>
                    <a:pt x="833676" y="361432"/>
                    <a:pt x="829326" y="365162"/>
                  </a:cubicBezTo>
                  <a:cubicBezTo>
                    <a:pt x="825752" y="368114"/>
                    <a:pt x="822023" y="370911"/>
                    <a:pt x="818293" y="373552"/>
                  </a:cubicBezTo>
                  <a:cubicBezTo>
                    <a:pt x="818915" y="370600"/>
                    <a:pt x="819536" y="367648"/>
                    <a:pt x="820003" y="364695"/>
                  </a:cubicBezTo>
                  <a:cubicBezTo>
                    <a:pt x="820624" y="360966"/>
                    <a:pt x="814875" y="360345"/>
                    <a:pt x="814409" y="363918"/>
                  </a:cubicBezTo>
                  <a:cubicBezTo>
                    <a:pt x="813632" y="368891"/>
                    <a:pt x="812700" y="373708"/>
                    <a:pt x="811612" y="378835"/>
                  </a:cubicBezTo>
                  <a:cubicBezTo>
                    <a:pt x="800424" y="387070"/>
                    <a:pt x="789237" y="395306"/>
                    <a:pt x="777894" y="403230"/>
                  </a:cubicBezTo>
                  <a:cubicBezTo>
                    <a:pt x="776495" y="402298"/>
                    <a:pt x="774009" y="402609"/>
                    <a:pt x="773699" y="404784"/>
                  </a:cubicBezTo>
                  <a:cubicBezTo>
                    <a:pt x="773543" y="405250"/>
                    <a:pt x="773543" y="405716"/>
                    <a:pt x="773388" y="406183"/>
                  </a:cubicBezTo>
                  <a:cubicBezTo>
                    <a:pt x="771523" y="407426"/>
                    <a:pt x="769659" y="408824"/>
                    <a:pt x="767794" y="410067"/>
                  </a:cubicBezTo>
                  <a:cubicBezTo>
                    <a:pt x="768105" y="404629"/>
                    <a:pt x="768105" y="399346"/>
                    <a:pt x="767483" y="393907"/>
                  </a:cubicBezTo>
                  <a:cubicBezTo>
                    <a:pt x="767172" y="391110"/>
                    <a:pt x="762666" y="391266"/>
                    <a:pt x="762666" y="393907"/>
                  </a:cubicBezTo>
                  <a:cubicBezTo>
                    <a:pt x="762511" y="401055"/>
                    <a:pt x="761889" y="407892"/>
                    <a:pt x="760957" y="414729"/>
                  </a:cubicBezTo>
                  <a:cubicBezTo>
                    <a:pt x="755053" y="418613"/>
                    <a:pt x="749304" y="422498"/>
                    <a:pt x="743399" y="426227"/>
                  </a:cubicBezTo>
                  <a:cubicBezTo>
                    <a:pt x="740447" y="428247"/>
                    <a:pt x="743399" y="432753"/>
                    <a:pt x="746507" y="431355"/>
                  </a:cubicBezTo>
                  <a:cubicBezTo>
                    <a:pt x="750857" y="429335"/>
                    <a:pt x="755053" y="426693"/>
                    <a:pt x="759403" y="424362"/>
                  </a:cubicBezTo>
                  <a:cubicBezTo>
                    <a:pt x="758937" y="427315"/>
                    <a:pt x="758160" y="430112"/>
                    <a:pt x="757694" y="432908"/>
                  </a:cubicBezTo>
                  <a:cubicBezTo>
                    <a:pt x="744176" y="442542"/>
                    <a:pt x="731279" y="452797"/>
                    <a:pt x="720247" y="464762"/>
                  </a:cubicBezTo>
                  <a:cubicBezTo>
                    <a:pt x="717916" y="467403"/>
                    <a:pt x="721956" y="470822"/>
                    <a:pt x="724442" y="468802"/>
                  </a:cubicBezTo>
                  <a:cubicBezTo>
                    <a:pt x="734853" y="461343"/>
                    <a:pt x="744953" y="453574"/>
                    <a:pt x="754897" y="445650"/>
                  </a:cubicBezTo>
                  <a:cubicBezTo>
                    <a:pt x="751013" y="461654"/>
                    <a:pt x="745730" y="477037"/>
                    <a:pt x="739670" y="492420"/>
                  </a:cubicBezTo>
                  <a:cubicBezTo>
                    <a:pt x="727395" y="501588"/>
                    <a:pt x="713255" y="510444"/>
                    <a:pt x="702223" y="521477"/>
                  </a:cubicBezTo>
                  <a:cubicBezTo>
                    <a:pt x="713565" y="483097"/>
                    <a:pt x="726773" y="444562"/>
                    <a:pt x="727550" y="404163"/>
                  </a:cubicBezTo>
                  <a:cubicBezTo>
                    <a:pt x="743399" y="388314"/>
                    <a:pt x="757539" y="370445"/>
                    <a:pt x="773388" y="355217"/>
                  </a:cubicBezTo>
                  <a:cubicBezTo>
                    <a:pt x="776651" y="352109"/>
                    <a:pt x="772145" y="346516"/>
                    <a:pt x="769037" y="349779"/>
                  </a:cubicBezTo>
                  <a:cubicBezTo>
                    <a:pt x="755363" y="362986"/>
                    <a:pt x="743088" y="377592"/>
                    <a:pt x="729881" y="391421"/>
                  </a:cubicBezTo>
                  <a:cubicBezTo>
                    <a:pt x="716673" y="405561"/>
                    <a:pt x="702067" y="419545"/>
                    <a:pt x="684664" y="428247"/>
                  </a:cubicBezTo>
                  <a:cubicBezTo>
                    <a:pt x="680780" y="430267"/>
                    <a:pt x="683577" y="436638"/>
                    <a:pt x="687461" y="434618"/>
                  </a:cubicBezTo>
                  <a:cubicBezTo>
                    <a:pt x="700358" y="428247"/>
                    <a:pt x="711546" y="419390"/>
                    <a:pt x="721956" y="409601"/>
                  </a:cubicBezTo>
                  <a:cubicBezTo>
                    <a:pt x="719004" y="449534"/>
                    <a:pt x="705952" y="487448"/>
                    <a:pt x="694764" y="525827"/>
                  </a:cubicBezTo>
                  <a:cubicBezTo>
                    <a:pt x="694453" y="526915"/>
                    <a:pt x="694920" y="527847"/>
                    <a:pt x="695541" y="528624"/>
                  </a:cubicBezTo>
                  <a:cubicBezTo>
                    <a:pt x="694298" y="530644"/>
                    <a:pt x="696784" y="533286"/>
                    <a:pt x="699115" y="532509"/>
                  </a:cubicBezTo>
                  <a:cubicBezTo>
                    <a:pt x="710769" y="527847"/>
                    <a:pt x="721490" y="519301"/>
                    <a:pt x="731590" y="511066"/>
                  </a:cubicBezTo>
                  <a:cubicBezTo>
                    <a:pt x="723044" y="530333"/>
                    <a:pt x="713255" y="549135"/>
                    <a:pt x="703466" y="567470"/>
                  </a:cubicBezTo>
                  <a:cubicBezTo>
                    <a:pt x="703310" y="567625"/>
                    <a:pt x="703155" y="567625"/>
                    <a:pt x="703000" y="567625"/>
                  </a:cubicBezTo>
                  <a:cubicBezTo>
                    <a:pt x="700513" y="569179"/>
                    <a:pt x="702067" y="572908"/>
                    <a:pt x="704864" y="571821"/>
                  </a:cubicBezTo>
                  <a:cubicBezTo>
                    <a:pt x="721801" y="565761"/>
                    <a:pt x="737339" y="556127"/>
                    <a:pt x="752100" y="545716"/>
                  </a:cubicBezTo>
                  <a:cubicBezTo>
                    <a:pt x="751634" y="546804"/>
                    <a:pt x="752256" y="547425"/>
                    <a:pt x="752877" y="547736"/>
                  </a:cubicBezTo>
                  <a:cubicBezTo>
                    <a:pt x="743088" y="555661"/>
                    <a:pt x="732988" y="562964"/>
                    <a:pt x="722422" y="569801"/>
                  </a:cubicBezTo>
                  <a:cubicBezTo>
                    <a:pt x="737028" y="562964"/>
                    <a:pt x="750857" y="555661"/>
                    <a:pt x="764065" y="548202"/>
                  </a:cubicBezTo>
                  <a:cubicBezTo>
                    <a:pt x="771368" y="542142"/>
                    <a:pt x="778360" y="536238"/>
                    <a:pt x="785352" y="530023"/>
                  </a:cubicBezTo>
                  <a:cubicBezTo>
                    <a:pt x="785818" y="530178"/>
                    <a:pt x="786440" y="530023"/>
                    <a:pt x="786595" y="529401"/>
                  </a:cubicBezTo>
                  <a:cubicBezTo>
                    <a:pt x="786751" y="529090"/>
                    <a:pt x="786906" y="528935"/>
                    <a:pt x="786906" y="528624"/>
                  </a:cubicBezTo>
                  <a:cubicBezTo>
                    <a:pt x="798094" y="518680"/>
                    <a:pt x="809126" y="508580"/>
                    <a:pt x="820313" y="498791"/>
                  </a:cubicBezTo>
                  <a:cubicBezTo>
                    <a:pt x="822955" y="496460"/>
                    <a:pt x="821556" y="493041"/>
                    <a:pt x="819070" y="492109"/>
                  </a:cubicBezTo>
                  <a:cubicBezTo>
                    <a:pt x="819226" y="491798"/>
                    <a:pt x="819381" y="491488"/>
                    <a:pt x="819536" y="490866"/>
                  </a:cubicBezTo>
                  <a:cubicBezTo>
                    <a:pt x="826995" y="484495"/>
                    <a:pt x="834764" y="478591"/>
                    <a:pt x="842533" y="472376"/>
                  </a:cubicBezTo>
                  <a:cubicBezTo>
                    <a:pt x="842067" y="473463"/>
                    <a:pt x="841756" y="474396"/>
                    <a:pt x="841445" y="475328"/>
                  </a:cubicBezTo>
                  <a:cubicBezTo>
                    <a:pt x="840668" y="477659"/>
                    <a:pt x="844087" y="479057"/>
                    <a:pt x="845019" y="476882"/>
                  </a:cubicBezTo>
                  <a:cubicBezTo>
                    <a:pt x="846107" y="473929"/>
                    <a:pt x="847039" y="470977"/>
                    <a:pt x="848127" y="467870"/>
                  </a:cubicBezTo>
                  <a:cubicBezTo>
                    <a:pt x="850613" y="465850"/>
                    <a:pt x="852944" y="463830"/>
                    <a:pt x="855585" y="461810"/>
                  </a:cubicBezTo>
                  <a:cubicBezTo>
                    <a:pt x="858848" y="459479"/>
                    <a:pt x="856207" y="455128"/>
                    <a:pt x="852633" y="455283"/>
                  </a:cubicBezTo>
                  <a:cubicBezTo>
                    <a:pt x="852944" y="454351"/>
                    <a:pt x="853410" y="453264"/>
                    <a:pt x="853721" y="452331"/>
                  </a:cubicBezTo>
                  <a:cubicBezTo>
                    <a:pt x="859314" y="448291"/>
                    <a:pt x="865064" y="444407"/>
                    <a:pt x="870657" y="440522"/>
                  </a:cubicBezTo>
                  <a:cubicBezTo>
                    <a:pt x="872211" y="436638"/>
                    <a:pt x="873765" y="432753"/>
                    <a:pt x="875008" y="429024"/>
                  </a:cubicBezTo>
                  <a:cubicBezTo>
                    <a:pt x="869414" y="433219"/>
                    <a:pt x="863665" y="437104"/>
                    <a:pt x="857916" y="441144"/>
                  </a:cubicBezTo>
                  <a:cubicBezTo>
                    <a:pt x="860868" y="432753"/>
                    <a:pt x="863976" y="424518"/>
                    <a:pt x="866928" y="416127"/>
                  </a:cubicBezTo>
                  <a:cubicBezTo>
                    <a:pt x="872211" y="413175"/>
                    <a:pt x="877650" y="410067"/>
                    <a:pt x="882933" y="407270"/>
                  </a:cubicBezTo>
                  <a:cubicBezTo>
                    <a:pt x="880446" y="414573"/>
                    <a:pt x="877805" y="421876"/>
                    <a:pt x="875008" y="429024"/>
                  </a:cubicBezTo>
                  <a:cubicBezTo>
                    <a:pt x="878426" y="426693"/>
                    <a:pt x="881690" y="424518"/>
                    <a:pt x="884953" y="422187"/>
                  </a:cubicBezTo>
                  <a:cubicBezTo>
                    <a:pt x="887283" y="416127"/>
                    <a:pt x="889459" y="410067"/>
                    <a:pt x="891789" y="404007"/>
                  </a:cubicBezTo>
                  <a:cubicBezTo>
                    <a:pt x="892877" y="403852"/>
                    <a:pt x="893809" y="403230"/>
                    <a:pt x="894586" y="402298"/>
                  </a:cubicBezTo>
                  <a:lnTo>
                    <a:pt x="934364" y="333463"/>
                  </a:lnTo>
                  <a:cubicBezTo>
                    <a:pt x="935607" y="331443"/>
                    <a:pt x="935452" y="328957"/>
                    <a:pt x="933432" y="327248"/>
                  </a:cubicBezTo>
                  <a:cubicBezTo>
                    <a:pt x="931723" y="326005"/>
                    <a:pt x="928615" y="326160"/>
                    <a:pt x="927217" y="328180"/>
                  </a:cubicBezTo>
                  <a:cubicBezTo>
                    <a:pt x="919292" y="342165"/>
                    <a:pt x="911368" y="355994"/>
                    <a:pt x="903443" y="369668"/>
                  </a:cubicBezTo>
                  <a:cubicBezTo>
                    <a:pt x="908415" y="354129"/>
                    <a:pt x="913232" y="338280"/>
                    <a:pt x="917428" y="322276"/>
                  </a:cubicBezTo>
                  <a:cubicBezTo>
                    <a:pt x="918826" y="316682"/>
                    <a:pt x="911057" y="314818"/>
                    <a:pt x="909658" y="320411"/>
                  </a:cubicBezTo>
                  <a:cubicBezTo>
                    <a:pt x="903443" y="346205"/>
                    <a:pt x="895674" y="371532"/>
                    <a:pt x="886973" y="396704"/>
                  </a:cubicBezTo>
                  <a:cubicBezTo>
                    <a:pt x="886817" y="396704"/>
                    <a:pt x="886817" y="396704"/>
                    <a:pt x="886662" y="396704"/>
                  </a:cubicBezTo>
                  <a:cubicBezTo>
                    <a:pt x="881379" y="399190"/>
                    <a:pt x="876251" y="401987"/>
                    <a:pt x="871279" y="404784"/>
                  </a:cubicBezTo>
                  <a:cubicBezTo>
                    <a:pt x="880913" y="377437"/>
                    <a:pt x="890236" y="349779"/>
                    <a:pt x="897694" y="321810"/>
                  </a:cubicBezTo>
                  <a:cubicBezTo>
                    <a:pt x="898005" y="320877"/>
                    <a:pt x="897694" y="319945"/>
                    <a:pt x="897539" y="319324"/>
                  </a:cubicBezTo>
                  <a:cubicBezTo>
                    <a:pt x="903754" y="314507"/>
                    <a:pt x="910125" y="309690"/>
                    <a:pt x="916495" y="304873"/>
                  </a:cubicBezTo>
                  <a:cubicBezTo>
                    <a:pt x="920380" y="302076"/>
                    <a:pt x="915563" y="296172"/>
                    <a:pt x="911678" y="298969"/>
                  </a:cubicBezTo>
                  <a:cubicBezTo>
                    <a:pt x="890391" y="314507"/>
                    <a:pt x="869725" y="331288"/>
                    <a:pt x="849215" y="348225"/>
                  </a:cubicBezTo>
                  <a:cubicBezTo>
                    <a:pt x="849991" y="342476"/>
                    <a:pt x="851079" y="336727"/>
                    <a:pt x="851390" y="331133"/>
                  </a:cubicBezTo>
                  <a:cubicBezTo>
                    <a:pt x="851545" y="330822"/>
                    <a:pt x="851390" y="330667"/>
                    <a:pt x="851234" y="330511"/>
                  </a:cubicBezTo>
                  <a:cubicBezTo>
                    <a:pt x="880913" y="308291"/>
                    <a:pt x="909814" y="285139"/>
                    <a:pt x="934209" y="257171"/>
                  </a:cubicBezTo>
                  <a:cubicBezTo>
                    <a:pt x="937006" y="254529"/>
                    <a:pt x="932344" y="251111"/>
                    <a:pt x="930013" y="253908"/>
                  </a:cubicBezTo>
                  <a:close/>
                  <a:moveTo>
                    <a:pt x="815807" y="385517"/>
                  </a:moveTo>
                  <a:cubicBezTo>
                    <a:pt x="821556" y="381011"/>
                    <a:pt x="827150" y="376504"/>
                    <a:pt x="832744" y="371998"/>
                  </a:cubicBezTo>
                  <a:cubicBezTo>
                    <a:pt x="835075" y="370134"/>
                    <a:pt x="837561" y="368114"/>
                    <a:pt x="839892" y="366249"/>
                  </a:cubicBezTo>
                  <a:cubicBezTo>
                    <a:pt x="838804" y="370600"/>
                    <a:pt x="837561" y="375106"/>
                    <a:pt x="836629" y="379457"/>
                  </a:cubicBezTo>
                  <a:cubicBezTo>
                    <a:pt x="828859" y="384584"/>
                    <a:pt x="821246" y="389867"/>
                    <a:pt x="813477" y="394995"/>
                  </a:cubicBezTo>
                  <a:cubicBezTo>
                    <a:pt x="814098" y="391732"/>
                    <a:pt x="815186" y="388780"/>
                    <a:pt x="815807" y="385517"/>
                  </a:cubicBezTo>
                  <a:close/>
                  <a:moveTo>
                    <a:pt x="790946" y="466471"/>
                  </a:moveTo>
                  <a:cubicBezTo>
                    <a:pt x="799181" y="460567"/>
                    <a:pt x="807727" y="454507"/>
                    <a:pt x="816118" y="448757"/>
                  </a:cubicBezTo>
                  <a:cubicBezTo>
                    <a:pt x="812700" y="458080"/>
                    <a:pt x="809126" y="467403"/>
                    <a:pt x="805397" y="476882"/>
                  </a:cubicBezTo>
                  <a:cubicBezTo>
                    <a:pt x="796851" y="482631"/>
                    <a:pt x="788460" y="488225"/>
                    <a:pt x="779914" y="493818"/>
                  </a:cubicBezTo>
                  <a:cubicBezTo>
                    <a:pt x="783488" y="484806"/>
                    <a:pt x="787528" y="475639"/>
                    <a:pt x="790946" y="466471"/>
                  </a:cubicBezTo>
                  <a:close/>
                  <a:moveTo>
                    <a:pt x="774165" y="497703"/>
                  </a:moveTo>
                  <a:cubicBezTo>
                    <a:pt x="764531" y="504229"/>
                    <a:pt x="754742" y="510755"/>
                    <a:pt x="745264" y="517437"/>
                  </a:cubicBezTo>
                  <a:cubicBezTo>
                    <a:pt x="748527" y="509512"/>
                    <a:pt x="751479" y="501743"/>
                    <a:pt x="754587" y="493663"/>
                  </a:cubicBezTo>
                  <a:cubicBezTo>
                    <a:pt x="764531" y="486049"/>
                    <a:pt x="774786" y="478436"/>
                    <a:pt x="784886" y="470977"/>
                  </a:cubicBezTo>
                  <a:cubicBezTo>
                    <a:pt x="781468" y="479834"/>
                    <a:pt x="777894" y="488846"/>
                    <a:pt x="774165" y="497703"/>
                  </a:cubicBezTo>
                  <a:close/>
                  <a:moveTo>
                    <a:pt x="796384" y="451244"/>
                  </a:moveTo>
                  <a:cubicBezTo>
                    <a:pt x="801667" y="436327"/>
                    <a:pt x="806329" y="421255"/>
                    <a:pt x="810524" y="405872"/>
                  </a:cubicBezTo>
                  <a:cubicBezTo>
                    <a:pt x="818293" y="400589"/>
                    <a:pt x="826063" y="395306"/>
                    <a:pt x="833832" y="390178"/>
                  </a:cubicBezTo>
                  <a:cubicBezTo>
                    <a:pt x="830258" y="404473"/>
                    <a:pt x="826373" y="418458"/>
                    <a:pt x="821712" y="432442"/>
                  </a:cubicBezTo>
                  <a:cubicBezTo>
                    <a:pt x="821401" y="433219"/>
                    <a:pt x="821246" y="434151"/>
                    <a:pt x="820780" y="434773"/>
                  </a:cubicBezTo>
                  <a:cubicBezTo>
                    <a:pt x="812700" y="440056"/>
                    <a:pt x="804620" y="445494"/>
                    <a:pt x="796384" y="451244"/>
                  </a:cubicBezTo>
                  <a:close/>
                  <a:moveTo>
                    <a:pt x="777272" y="413796"/>
                  </a:moveTo>
                  <a:cubicBezTo>
                    <a:pt x="788305" y="406649"/>
                    <a:pt x="798871" y="398880"/>
                    <a:pt x="809281" y="390800"/>
                  </a:cubicBezTo>
                  <a:cubicBezTo>
                    <a:pt x="808660" y="393597"/>
                    <a:pt x="807572" y="396393"/>
                    <a:pt x="806950" y="399190"/>
                  </a:cubicBezTo>
                  <a:cubicBezTo>
                    <a:pt x="798560" y="404940"/>
                    <a:pt x="790014" y="410533"/>
                    <a:pt x="781468" y="416438"/>
                  </a:cubicBezTo>
                  <a:cubicBezTo>
                    <a:pt x="779603" y="417681"/>
                    <a:pt x="777739" y="419079"/>
                    <a:pt x="775874" y="420322"/>
                  </a:cubicBezTo>
                  <a:cubicBezTo>
                    <a:pt x="776495" y="417992"/>
                    <a:pt x="776806" y="415816"/>
                    <a:pt x="777272" y="413796"/>
                  </a:cubicBezTo>
                  <a:close/>
                  <a:moveTo>
                    <a:pt x="773543" y="431976"/>
                  </a:moveTo>
                  <a:cubicBezTo>
                    <a:pt x="778205" y="428402"/>
                    <a:pt x="782711" y="424984"/>
                    <a:pt x="787372" y="421565"/>
                  </a:cubicBezTo>
                  <a:cubicBezTo>
                    <a:pt x="793121" y="417681"/>
                    <a:pt x="798560" y="413952"/>
                    <a:pt x="804309" y="410223"/>
                  </a:cubicBezTo>
                  <a:cubicBezTo>
                    <a:pt x="800424" y="425605"/>
                    <a:pt x="795608" y="440678"/>
                    <a:pt x="790480" y="455594"/>
                  </a:cubicBezTo>
                  <a:cubicBezTo>
                    <a:pt x="789548" y="456216"/>
                    <a:pt x="788615" y="456837"/>
                    <a:pt x="787838" y="457459"/>
                  </a:cubicBezTo>
                  <a:cubicBezTo>
                    <a:pt x="778515" y="464140"/>
                    <a:pt x="769348" y="470977"/>
                    <a:pt x="760025" y="477814"/>
                  </a:cubicBezTo>
                  <a:cubicBezTo>
                    <a:pt x="765153" y="462586"/>
                    <a:pt x="769969" y="447359"/>
                    <a:pt x="773543" y="431976"/>
                  </a:cubicBezTo>
                  <a:close/>
                  <a:moveTo>
                    <a:pt x="764531" y="438658"/>
                  </a:moveTo>
                  <a:cubicBezTo>
                    <a:pt x="765463" y="437881"/>
                    <a:pt x="766396" y="437259"/>
                    <a:pt x="767328" y="436482"/>
                  </a:cubicBezTo>
                  <a:cubicBezTo>
                    <a:pt x="763754" y="451865"/>
                    <a:pt x="759093" y="466937"/>
                    <a:pt x="754120" y="481854"/>
                  </a:cubicBezTo>
                  <a:cubicBezTo>
                    <a:pt x="752567" y="483097"/>
                    <a:pt x="751013" y="484029"/>
                    <a:pt x="749459" y="485272"/>
                  </a:cubicBezTo>
                  <a:cubicBezTo>
                    <a:pt x="755985" y="470200"/>
                    <a:pt x="761268" y="454507"/>
                    <a:pt x="764531" y="438658"/>
                  </a:cubicBezTo>
                  <a:close/>
                  <a:moveTo>
                    <a:pt x="709215" y="564051"/>
                  </a:moveTo>
                  <a:cubicBezTo>
                    <a:pt x="719781" y="544473"/>
                    <a:pt x="731124" y="524584"/>
                    <a:pt x="741068" y="503608"/>
                  </a:cubicBezTo>
                  <a:cubicBezTo>
                    <a:pt x="742001" y="502831"/>
                    <a:pt x="743088" y="502054"/>
                    <a:pt x="744021" y="501432"/>
                  </a:cubicBezTo>
                  <a:cubicBezTo>
                    <a:pt x="745574" y="500034"/>
                    <a:pt x="747128" y="498946"/>
                    <a:pt x="748837" y="497703"/>
                  </a:cubicBezTo>
                  <a:cubicBezTo>
                    <a:pt x="742311" y="516194"/>
                    <a:pt x="735008" y="534218"/>
                    <a:pt x="727550" y="552242"/>
                  </a:cubicBezTo>
                  <a:cubicBezTo>
                    <a:pt x="721645" y="556438"/>
                    <a:pt x="715430" y="560167"/>
                    <a:pt x="709215" y="564051"/>
                  </a:cubicBezTo>
                  <a:close/>
                  <a:moveTo>
                    <a:pt x="759870" y="529712"/>
                  </a:moveTo>
                  <a:cubicBezTo>
                    <a:pt x="750857" y="536393"/>
                    <a:pt x="741690" y="542919"/>
                    <a:pt x="732367" y="548979"/>
                  </a:cubicBezTo>
                  <a:cubicBezTo>
                    <a:pt x="735630" y="541210"/>
                    <a:pt x="738738" y="533596"/>
                    <a:pt x="742001" y="525672"/>
                  </a:cubicBezTo>
                  <a:cubicBezTo>
                    <a:pt x="743244" y="526760"/>
                    <a:pt x="745108" y="527070"/>
                    <a:pt x="746817" y="525827"/>
                  </a:cubicBezTo>
                  <a:cubicBezTo>
                    <a:pt x="754120" y="520855"/>
                    <a:pt x="761423" y="515727"/>
                    <a:pt x="768882" y="510600"/>
                  </a:cubicBezTo>
                  <a:cubicBezTo>
                    <a:pt x="766085" y="517126"/>
                    <a:pt x="762977" y="523496"/>
                    <a:pt x="759870" y="529712"/>
                  </a:cubicBezTo>
                  <a:close/>
                  <a:moveTo>
                    <a:pt x="780069" y="514174"/>
                  </a:moveTo>
                  <a:cubicBezTo>
                    <a:pt x="775408" y="517903"/>
                    <a:pt x="770746" y="521632"/>
                    <a:pt x="765929" y="525206"/>
                  </a:cubicBezTo>
                  <a:cubicBezTo>
                    <a:pt x="768726" y="519146"/>
                    <a:pt x="771834" y="512930"/>
                    <a:pt x="774631" y="506715"/>
                  </a:cubicBezTo>
                  <a:cubicBezTo>
                    <a:pt x="783332" y="500811"/>
                    <a:pt x="792189" y="494906"/>
                    <a:pt x="800891" y="488846"/>
                  </a:cubicBezTo>
                  <a:cubicBezTo>
                    <a:pt x="799337" y="492886"/>
                    <a:pt x="797783" y="496926"/>
                    <a:pt x="796074" y="500966"/>
                  </a:cubicBezTo>
                  <a:cubicBezTo>
                    <a:pt x="790635" y="505317"/>
                    <a:pt x="785352" y="509823"/>
                    <a:pt x="780069" y="514174"/>
                  </a:cubicBezTo>
                  <a:close/>
                  <a:moveTo>
                    <a:pt x="818604" y="482165"/>
                  </a:moveTo>
                  <a:cubicBezTo>
                    <a:pt x="812233" y="487292"/>
                    <a:pt x="806174" y="492420"/>
                    <a:pt x="799958" y="497392"/>
                  </a:cubicBezTo>
                  <a:cubicBezTo>
                    <a:pt x="801512" y="493663"/>
                    <a:pt x="803066" y="489934"/>
                    <a:pt x="804620" y="486360"/>
                  </a:cubicBezTo>
                  <a:cubicBezTo>
                    <a:pt x="810369" y="482475"/>
                    <a:pt x="815963" y="478591"/>
                    <a:pt x="821712" y="474706"/>
                  </a:cubicBezTo>
                  <a:cubicBezTo>
                    <a:pt x="820624" y="477348"/>
                    <a:pt x="819536" y="479679"/>
                    <a:pt x="818604" y="482165"/>
                  </a:cubicBezTo>
                  <a:close/>
                  <a:moveTo>
                    <a:pt x="809437" y="474240"/>
                  </a:moveTo>
                  <a:cubicBezTo>
                    <a:pt x="813321" y="464762"/>
                    <a:pt x="817050" y="455128"/>
                    <a:pt x="820780" y="445650"/>
                  </a:cubicBezTo>
                  <a:cubicBezTo>
                    <a:pt x="826684" y="441765"/>
                    <a:pt x="832278" y="437881"/>
                    <a:pt x="838182" y="434151"/>
                  </a:cubicBezTo>
                  <a:cubicBezTo>
                    <a:pt x="834453" y="443785"/>
                    <a:pt x="830413" y="453264"/>
                    <a:pt x="826529" y="462742"/>
                  </a:cubicBezTo>
                  <a:cubicBezTo>
                    <a:pt x="820780" y="466471"/>
                    <a:pt x="815186" y="470356"/>
                    <a:pt x="809437" y="474240"/>
                  </a:cubicBezTo>
                  <a:close/>
                  <a:moveTo>
                    <a:pt x="852788" y="445028"/>
                  </a:moveTo>
                  <a:cubicBezTo>
                    <a:pt x="846573" y="449379"/>
                    <a:pt x="840047" y="453574"/>
                    <a:pt x="833676" y="457925"/>
                  </a:cubicBezTo>
                  <a:cubicBezTo>
                    <a:pt x="837405" y="448602"/>
                    <a:pt x="841445" y="439279"/>
                    <a:pt x="845175" y="429801"/>
                  </a:cubicBezTo>
                  <a:cubicBezTo>
                    <a:pt x="850613" y="426382"/>
                    <a:pt x="856207" y="422964"/>
                    <a:pt x="861801" y="419701"/>
                  </a:cubicBezTo>
                  <a:cubicBezTo>
                    <a:pt x="858848" y="428092"/>
                    <a:pt x="855896" y="436638"/>
                    <a:pt x="852788" y="445028"/>
                  </a:cubicBezTo>
                  <a:close/>
                  <a:moveTo>
                    <a:pt x="875785" y="336882"/>
                  </a:moveTo>
                  <a:cubicBezTo>
                    <a:pt x="880757" y="332842"/>
                    <a:pt x="886040" y="328647"/>
                    <a:pt x="891168" y="324607"/>
                  </a:cubicBezTo>
                  <a:cubicBezTo>
                    <a:pt x="884020" y="352731"/>
                    <a:pt x="875163" y="380544"/>
                    <a:pt x="865840" y="407892"/>
                  </a:cubicBezTo>
                  <a:cubicBezTo>
                    <a:pt x="860402" y="410689"/>
                    <a:pt x="855274" y="413796"/>
                    <a:pt x="849991" y="416904"/>
                  </a:cubicBezTo>
                  <a:cubicBezTo>
                    <a:pt x="851856" y="412087"/>
                    <a:pt x="853876" y="407270"/>
                    <a:pt x="855585" y="402143"/>
                  </a:cubicBezTo>
                  <a:cubicBezTo>
                    <a:pt x="856207" y="402453"/>
                    <a:pt x="856828" y="402764"/>
                    <a:pt x="857605" y="402609"/>
                  </a:cubicBezTo>
                  <a:cubicBezTo>
                    <a:pt x="861956" y="401987"/>
                    <a:pt x="861334" y="396549"/>
                    <a:pt x="858071" y="395461"/>
                  </a:cubicBezTo>
                  <a:cubicBezTo>
                    <a:pt x="864753" y="376194"/>
                    <a:pt x="870813" y="356926"/>
                    <a:pt x="875785" y="337193"/>
                  </a:cubicBezTo>
                  <a:cubicBezTo>
                    <a:pt x="875785" y="337193"/>
                    <a:pt x="875630" y="337037"/>
                    <a:pt x="875785" y="336882"/>
                  </a:cubicBezTo>
                  <a:close/>
                  <a:moveTo>
                    <a:pt x="867394" y="343563"/>
                  </a:moveTo>
                  <a:cubicBezTo>
                    <a:pt x="860868" y="369823"/>
                    <a:pt x="852788" y="395461"/>
                    <a:pt x="843310" y="420633"/>
                  </a:cubicBezTo>
                  <a:cubicBezTo>
                    <a:pt x="837561" y="424052"/>
                    <a:pt x="831967" y="427625"/>
                    <a:pt x="826529" y="431044"/>
                  </a:cubicBezTo>
                  <a:cubicBezTo>
                    <a:pt x="826529" y="431044"/>
                    <a:pt x="826529" y="430888"/>
                    <a:pt x="826684" y="430733"/>
                  </a:cubicBezTo>
                  <a:cubicBezTo>
                    <a:pt x="832278" y="415661"/>
                    <a:pt x="837561" y="400278"/>
                    <a:pt x="841756" y="384740"/>
                  </a:cubicBezTo>
                  <a:cubicBezTo>
                    <a:pt x="845330" y="382254"/>
                    <a:pt x="848904" y="380078"/>
                    <a:pt x="852478" y="377592"/>
                  </a:cubicBezTo>
                  <a:cubicBezTo>
                    <a:pt x="856362" y="374951"/>
                    <a:pt x="851701" y="369357"/>
                    <a:pt x="847816" y="371843"/>
                  </a:cubicBezTo>
                  <a:cubicBezTo>
                    <a:pt x="846884" y="372620"/>
                    <a:pt x="845641" y="373241"/>
                    <a:pt x="844553" y="374018"/>
                  </a:cubicBezTo>
                  <a:cubicBezTo>
                    <a:pt x="845796" y="369201"/>
                    <a:pt x="847039" y="364385"/>
                    <a:pt x="847816" y="359568"/>
                  </a:cubicBezTo>
                  <a:cubicBezTo>
                    <a:pt x="854342" y="354285"/>
                    <a:pt x="861024" y="349002"/>
                    <a:pt x="867394" y="343563"/>
                  </a:cubicBezTo>
                  <a:close/>
                  <a:moveTo>
                    <a:pt x="858071" y="272553"/>
                  </a:moveTo>
                  <a:cubicBezTo>
                    <a:pt x="873454" y="257637"/>
                    <a:pt x="888837" y="242720"/>
                    <a:pt x="904531" y="227648"/>
                  </a:cubicBezTo>
                  <a:cubicBezTo>
                    <a:pt x="907172" y="225162"/>
                    <a:pt x="903598" y="220656"/>
                    <a:pt x="900802" y="223142"/>
                  </a:cubicBezTo>
                  <a:cubicBezTo>
                    <a:pt x="885108" y="237903"/>
                    <a:pt x="869725" y="252975"/>
                    <a:pt x="854187" y="267892"/>
                  </a:cubicBezTo>
                  <a:cubicBezTo>
                    <a:pt x="851390" y="270689"/>
                    <a:pt x="855274" y="275350"/>
                    <a:pt x="858071" y="272553"/>
                  </a:cubicBezTo>
                  <a:close/>
                  <a:moveTo>
                    <a:pt x="894120" y="424362"/>
                  </a:moveTo>
                  <a:cubicBezTo>
                    <a:pt x="897539" y="421876"/>
                    <a:pt x="893188" y="416593"/>
                    <a:pt x="889925" y="419235"/>
                  </a:cubicBezTo>
                  <a:cubicBezTo>
                    <a:pt x="888526" y="420167"/>
                    <a:pt x="887128" y="421255"/>
                    <a:pt x="885729" y="422187"/>
                  </a:cubicBezTo>
                  <a:cubicBezTo>
                    <a:pt x="884486" y="426072"/>
                    <a:pt x="882933" y="429645"/>
                    <a:pt x="881379" y="433530"/>
                  </a:cubicBezTo>
                  <a:cubicBezTo>
                    <a:pt x="885574" y="430578"/>
                    <a:pt x="889769" y="427625"/>
                    <a:pt x="894120" y="424362"/>
                  </a:cubicBezTo>
                  <a:close/>
                  <a:moveTo>
                    <a:pt x="847971" y="171244"/>
                  </a:moveTo>
                  <a:cubicBezTo>
                    <a:pt x="852011" y="169690"/>
                    <a:pt x="849370" y="163786"/>
                    <a:pt x="845330" y="165339"/>
                  </a:cubicBezTo>
                  <a:cubicBezTo>
                    <a:pt x="840047" y="167359"/>
                    <a:pt x="834453" y="169224"/>
                    <a:pt x="828859" y="170933"/>
                  </a:cubicBezTo>
                  <a:cubicBezTo>
                    <a:pt x="828238" y="170001"/>
                    <a:pt x="827306" y="169069"/>
                    <a:pt x="826218" y="168913"/>
                  </a:cubicBezTo>
                  <a:cubicBezTo>
                    <a:pt x="822178" y="168913"/>
                    <a:pt x="817827" y="168913"/>
                    <a:pt x="813632" y="169069"/>
                  </a:cubicBezTo>
                  <a:cubicBezTo>
                    <a:pt x="820624" y="170622"/>
                    <a:pt x="827461" y="172953"/>
                    <a:pt x="833832" y="176216"/>
                  </a:cubicBezTo>
                  <a:cubicBezTo>
                    <a:pt x="838804" y="174818"/>
                    <a:pt x="843310" y="172953"/>
                    <a:pt x="847971" y="171244"/>
                  </a:cubicBezTo>
                  <a:close/>
                  <a:moveTo>
                    <a:pt x="822955" y="179790"/>
                  </a:moveTo>
                  <a:cubicBezTo>
                    <a:pt x="826218" y="180878"/>
                    <a:pt x="829636" y="182431"/>
                    <a:pt x="833210" y="183985"/>
                  </a:cubicBezTo>
                  <a:cubicBezTo>
                    <a:pt x="837561" y="185695"/>
                    <a:pt x="840202" y="179168"/>
                    <a:pt x="835852" y="177148"/>
                  </a:cubicBezTo>
                  <a:cubicBezTo>
                    <a:pt x="835230" y="176838"/>
                    <a:pt x="834609" y="176527"/>
                    <a:pt x="833987" y="176372"/>
                  </a:cubicBezTo>
                  <a:cubicBezTo>
                    <a:pt x="830569" y="177459"/>
                    <a:pt x="826995" y="178547"/>
                    <a:pt x="823266" y="179635"/>
                  </a:cubicBezTo>
                  <a:cubicBezTo>
                    <a:pt x="823110" y="179479"/>
                    <a:pt x="823110" y="179635"/>
                    <a:pt x="822955" y="179790"/>
                  </a:cubicBezTo>
                  <a:close/>
                  <a:moveTo>
                    <a:pt x="692589" y="279390"/>
                  </a:moveTo>
                  <a:cubicBezTo>
                    <a:pt x="693210" y="279080"/>
                    <a:pt x="693677" y="278924"/>
                    <a:pt x="694143" y="278613"/>
                  </a:cubicBezTo>
                  <a:cubicBezTo>
                    <a:pt x="693677" y="278613"/>
                    <a:pt x="693055" y="278924"/>
                    <a:pt x="692589" y="279080"/>
                  </a:cubicBezTo>
                  <a:cubicBezTo>
                    <a:pt x="711079" y="254995"/>
                    <a:pt x="747750" y="233863"/>
                    <a:pt x="768416" y="216926"/>
                  </a:cubicBezTo>
                  <a:cubicBezTo>
                    <a:pt x="770591" y="216926"/>
                    <a:pt x="772456" y="217082"/>
                    <a:pt x="774009" y="217548"/>
                  </a:cubicBezTo>
                  <a:cubicBezTo>
                    <a:pt x="774009" y="215373"/>
                    <a:pt x="772300" y="213042"/>
                    <a:pt x="769659" y="213819"/>
                  </a:cubicBezTo>
                  <a:cubicBezTo>
                    <a:pt x="768260" y="214130"/>
                    <a:pt x="767172" y="214596"/>
                    <a:pt x="765929" y="214906"/>
                  </a:cubicBezTo>
                  <a:cubicBezTo>
                    <a:pt x="774475" y="211177"/>
                    <a:pt x="783022" y="207448"/>
                    <a:pt x="791412" y="203408"/>
                  </a:cubicBezTo>
                  <a:cubicBezTo>
                    <a:pt x="794209" y="202010"/>
                    <a:pt x="793898" y="199213"/>
                    <a:pt x="792345" y="197659"/>
                  </a:cubicBezTo>
                  <a:cubicBezTo>
                    <a:pt x="803377" y="193308"/>
                    <a:pt x="813943" y="187715"/>
                    <a:pt x="822955" y="179635"/>
                  </a:cubicBezTo>
                  <a:cubicBezTo>
                    <a:pt x="806174" y="173575"/>
                    <a:pt x="791723" y="173885"/>
                    <a:pt x="778826" y="178392"/>
                  </a:cubicBezTo>
                  <a:cubicBezTo>
                    <a:pt x="775408" y="180567"/>
                    <a:pt x="771989" y="183208"/>
                    <a:pt x="769192" y="186471"/>
                  </a:cubicBezTo>
                  <a:cubicBezTo>
                    <a:pt x="767172" y="188802"/>
                    <a:pt x="769659" y="192998"/>
                    <a:pt x="772766" y="192221"/>
                  </a:cubicBezTo>
                  <a:cubicBezTo>
                    <a:pt x="778826" y="190667"/>
                    <a:pt x="785042" y="189268"/>
                    <a:pt x="791257" y="187870"/>
                  </a:cubicBezTo>
                  <a:cubicBezTo>
                    <a:pt x="791257" y="187870"/>
                    <a:pt x="791257" y="187870"/>
                    <a:pt x="791412" y="188025"/>
                  </a:cubicBezTo>
                  <a:cubicBezTo>
                    <a:pt x="791878" y="188491"/>
                    <a:pt x="792655" y="188647"/>
                    <a:pt x="793277" y="188491"/>
                  </a:cubicBezTo>
                  <a:cubicBezTo>
                    <a:pt x="794054" y="188181"/>
                    <a:pt x="794675" y="188025"/>
                    <a:pt x="794986" y="187404"/>
                  </a:cubicBezTo>
                  <a:cubicBezTo>
                    <a:pt x="795141" y="187248"/>
                    <a:pt x="795297" y="187093"/>
                    <a:pt x="795297" y="186782"/>
                  </a:cubicBezTo>
                  <a:cubicBezTo>
                    <a:pt x="798560" y="186161"/>
                    <a:pt x="801667" y="185384"/>
                    <a:pt x="804930" y="184607"/>
                  </a:cubicBezTo>
                  <a:cubicBezTo>
                    <a:pt x="783954" y="196416"/>
                    <a:pt x="757850" y="199524"/>
                    <a:pt x="735941" y="209468"/>
                  </a:cubicBezTo>
                  <a:cubicBezTo>
                    <a:pt x="733921" y="211488"/>
                    <a:pt x="732056" y="213663"/>
                    <a:pt x="730036" y="215839"/>
                  </a:cubicBezTo>
                  <a:cubicBezTo>
                    <a:pt x="730347" y="217703"/>
                    <a:pt x="731901" y="219102"/>
                    <a:pt x="734542" y="219102"/>
                  </a:cubicBezTo>
                  <a:cubicBezTo>
                    <a:pt x="735630" y="218946"/>
                    <a:pt x="736562" y="218636"/>
                    <a:pt x="737650" y="218636"/>
                  </a:cubicBezTo>
                  <a:cubicBezTo>
                    <a:pt x="732522" y="220811"/>
                    <a:pt x="727239" y="223142"/>
                    <a:pt x="721956" y="225317"/>
                  </a:cubicBezTo>
                  <a:lnTo>
                    <a:pt x="707195" y="242720"/>
                  </a:lnTo>
                  <a:cubicBezTo>
                    <a:pt x="723976" y="238058"/>
                    <a:pt x="739981" y="231843"/>
                    <a:pt x="756296" y="226405"/>
                  </a:cubicBezTo>
                  <a:cubicBezTo>
                    <a:pt x="746196" y="234329"/>
                    <a:pt x="733921" y="239923"/>
                    <a:pt x="722112" y="244740"/>
                  </a:cubicBezTo>
                  <a:cubicBezTo>
                    <a:pt x="713876" y="248003"/>
                    <a:pt x="705486" y="251111"/>
                    <a:pt x="697095" y="254063"/>
                  </a:cubicBezTo>
                  <a:cubicBezTo>
                    <a:pt x="700513" y="250334"/>
                    <a:pt x="703776" y="246605"/>
                    <a:pt x="707195" y="242720"/>
                  </a:cubicBezTo>
                  <a:cubicBezTo>
                    <a:pt x="703466" y="243963"/>
                    <a:pt x="699581" y="244895"/>
                    <a:pt x="695697" y="245672"/>
                  </a:cubicBezTo>
                  <a:cubicBezTo>
                    <a:pt x="691035" y="246915"/>
                    <a:pt x="689170" y="239612"/>
                    <a:pt x="693366" y="237748"/>
                  </a:cubicBezTo>
                  <a:cubicBezTo>
                    <a:pt x="703000" y="233397"/>
                    <a:pt x="712322" y="229357"/>
                    <a:pt x="721956" y="225317"/>
                  </a:cubicBezTo>
                  <a:cubicBezTo>
                    <a:pt x="724598" y="222054"/>
                    <a:pt x="727395" y="218946"/>
                    <a:pt x="730036" y="215839"/>
                  </a:cubicBezTo>
                  <a:cubicBezTo>
                    <a:pt x="729415" y="213974"/>
                    <a:pt x="729881" y="212110"/>
                    <a:pt x="732211" y="211177"/>
                  </a:cubicBezTo>
                  <a:cubicBezTo>
                    <a:pt x="733299" y="210556"/>
                    <a:pt x="734698" y="209934"/>
                    <a:pt x="736096" y="209468"/>
                  </a:cubicBezTo>
                  <a:cubicBezTo>
                    <a:pt x="749148" y="195484"/>
                    <a:pt x="762977" y="183830"/>
                    <a:pt x="778982" y="178547"/>
                  </a:cubicBezTo>
                  <a:cubicBezTo>
                    <a:pt x="789081" y="172176"/>
                    <a:pt x="801667" y="170001"/>
                    <a:pt x="813943" y="169224"/>
                  </a:cubicBezTo>
                  <a:cubicBezTo>
                    <a:pt x="785663" y="162698"/>
                    <a:pt x="755053" y="169690"/>
                    <a:pt x="733299" y="190822"/>
                  </a:cubicBezTo>
                  <a:cubicBezTo>
                    <a:pt x="723044" y="207137"/>
                    <a:pt x="633077" y="274263"/>
                    <a:pt x="664154" y="281100"/>
                  </a:cubicBezTo>
                  <a:cubicBezTo>
                    <a:pt x="668971" y="278458"/>
                    <a:pt x="673632" y="275195"/>
                    <a:pt x="678138" y="271777"/>
                  </a:cubicBezTo>
                  <a:lnTo>
                    <a:pt x="674564" y="272243"/>
                  </a:lnTo>
                  <a:cubicBezTo>
                    <a:pt x="669437" y="273020"/>
                    <a:pt x="667417" y="265872"/>
                    <a:pt x="672078" y="263852"/>
                  </a:cubicBezTo>
                  <a:cubicBezTo>
                    <a:pt x="680314" y="260123"/>
                    <a:pt x="688549" y="256860"/>
                    <a:pt x="697095" y="253908"/>
                  </a:cubicBezTo>
                  <a:cubicBezTo>
                    <a:pt x="691035" y="260434"/>
                    <a:pt x="684664" y="266494"/>
                    <a:pt x="678138" y="271777"/>
                  </a:cubicBezTo>
                  <a:cubicBezTo>
                    <a:pt x="685752" y="270378"/>
                    <a:pt x="693210" y="268514"/>
                    <a:pt x="700824" y="266027"/>
                  </a:cubicBezTo>
                  <a:cubicBezTo>
                    <a:pt x="681557" y="274729"/>
                    <a:pt x="662289" y="283119"/>
                    <a:pt x="643954" y="293996"/>
                  </a:cubicBezTo>
                  <a:cubicBezTo>
                    <a:pt x="640536" y="296172"/>
                    <a:pt x="641623" y="301921"/>
                    <a:pt x="646129" y="301144"/>
                  </a:cubicBezTo>
                  <a:cubicBezTo>
                    <a:pt x="656540" y="299590"/>
                    <a:pt x="667106" y="296949"/>
                    <a:pt x="677051" y="293686"/>
                  </a:cubicBezTo>
                  <a:cubicBezTo>
                    <a:pt x="666951" y="301765"/>
                    <a:pt x="656385" y="309224"/>
                    <a:pt x="645353" y="316216"/>
                  </a:cubicBezTo>
                  <a:cubicBezTo>
                    <a:pt x="637428" y="320722"/>
                    <a:pt x="629659" y="325539"/>
                    <a:pt x="621890" y="330511"/>
                  </a:cubicBezTo>
                  <a:cubicBezTo>
                    <a:pt x="617850" y="332997"/>
                    <a:pt x="622201" y="340300"/>
                    <a:pt x="626396" y="337814"/>
                  </a:cubicBezTo>
                  <a:cubicBezTo>
                    <a:pt x="645819" y="326471"/>
                    <a:pt x="665086" y="314196"/>
                    <a:pt x="682489" y="299590"/>
                  </a:cubicBezTo>
                  <a:cubicBezTo>
                    <a:pt x="683887" y="292909"/>
                    <a:pt x="687617" y="286072"/>
                    <a:pt x="692589" y="279390"/>
                  </a:cubicBezTo>
                  <a:close/>
                  <a:moveTo>
                    <a:pt x="743710" y="244118"/>
                  </a:moveTo>
                  <a:cubicBezTo>
                    <a:pt x="744797" y="243808"/>
                    <a:pt x="745730" y="243342"/>
                    <a:pt x="746817" y="243031"/>
                  </a:cubicBezTo>
                  <a:cubicBezTo>
                    <a:pt x="748993" y="242409"/>
                    <a:pt x="751323" y="243963"/>
                    <a:pt x="751790" y="245828"/>
                  </a:cubicBezTo>
                  <a:cubicBezTo>
                    <a:pt x="771989" y="231532"/>
                    <a:pt x="785508" y="220034"/>
                    <a:pt x="774009" y="217703"/>
                  </a:cubicBezTo>
                  <a:cubicBezTo>
                    <a:pt x="774165" y="218636"/>
                    <a:pt x="774009" y="219413"/>
                    <a:pt x="773388" y="220189"/>
                  </a:cubicBezTo>
                  <a:cubicBezTo>
                    <a:pt x="765929" y="230600"/>
                    <a:pt x="755053" y="237903"/>
                    <a:pt x="743710" y="244118"/>
                  </a:cubicBezTo>
                  <a:close/>
                  <a:moveTo>
                    <a:pt x="749614" y="249712"/>
                  </a:moveTo>
                  <a:cubicBezTo>
                    <a:pt x="749770" y="249712"/>
                    <a:pt x="749770" y="249712"/>
                    <a:pt x="749770" y="249557"/>
                  </a:cubicBezTo>
                  <a:cubicBezTo>
                    <a:pt x="750080" y="249401"/>
                    <a:pt x="750391" y="249246"/>
                    <a:pt x="750702" y="249091"/>
                  </a:cubicBezTo>
                  <a:cubicBezTo>
                    <a:pt x="752100" y="248158"/>
                    <a:pt x="752411" y="246915"/>
                    <a:pt x="751945" y="245828"/>
                  </a:cubicBezTo>
                  <a:cubicBezTo>
                    <a:pt x="746196" y="250178"/>
                    <a:pt x="739981" y="254529"/>
                    <a:pt x="733610" y="259191"/>
                  </a:cubicBezTo>
                  <a:cubicBezTo>
                    <a:pt x="739048" y="256238"/>
                    <a:pt x="744331" y="253131"/>
                    <a:pt x="749614" y="249712"/>
                  </a:cubicBezTo>
                  <a:close/>
                  <a:moveTo>
                    <a:pt x="667261" y="177770"/>
                  </a:moveTo>
                  <a:cubicBezTo>
                    <a:pt x="677672" y="173575"/>
                    <a:pt x="686218" y="165184"/>
                    <a:pt x="693987" y="157104"/>
                  </a:cubicBezTo>
                  <a:cubicBezTo>
                    <a:pt x="697561" y="153530"/>
                    <a:pt x="700980" y="149957"/>
                    <a:pt x="704398" y="146072"/>
                  </a:cubicBezTo>
                  <a:cubicBezTo>
                    <a:pt x="705641" y="144829"/>
                    <a:pt x="706418" y="143586"/>
                    <a:pt x="707506" y="142343"/>
                  </a:cubicBezTo>
                  <a:cubicBezTo>
                    <a:pt x="707972" y="142032"/>
                    <a:pt x="708127" y="141566"/>
                    <a:pt x="708438" y="141100"/>
                  </a:cubicBezTo>
                  <a:lnTo>
                    <a:pt x="708749" y="141100"/>
                  </a:lnTo>
                  <a:cubicBezTo>
                    <a:pt x="708749" y="141100"/>
                    <a:pt x="708904" y="141100"/>
                    <a:pt x="708904" y="140944"/>
                  </a:cubicBezTo>
                  <a:cubicBezTo>
                    <a:pt x="710147" y="139546"/>
                    <a:pt x="709370" y="136749"/>
                    <a:pt x="707039" y="137215"/>
                  </a:cubicBezTo>
                  <a:cubicBezTo>
                    <a:pt x="706107" y="137526"/>
                    <a:pt x="705641" y="137992"/>
                    <a:pt x="704864" y="138614"/>
                  </a:cubicBezTo>
                  <a:cubicBezTo>
                    <a:pt x="703776" y="139546"/>
                    <a:pt x="702689" y="140478"/>
                    <a:pt x="701446" y="141255"/>
                  </a:cubicBezTo>
                  <a:cubicBezTo>
                    <a:pt x="697872" y="144363"/>
                    <a:pt x="694453" y="147781"/>
                    <a:pt x="690880" y="151044"/>
                  </a:cubicBezTo>
                  <a:cubicBezTo>
                    <a:pt x="686529" y="155084"/>
                    <a:pt x="682023" y="158813"/>
                    <a:pt x="677206" y="162387"/>
                  </a:cubicBezTo>
                  <a:cubicBezTo>
                    <a:pt x="673166" y="165339"/>
                    <a:pt x="668660" y="168292"/>
                    <a:pt x="663998" y="170312"/>
                  </a:cubicBezTo>
                  <a:cubicBezTo>
                    <a:pt x="659026" y="172176"/>
                    <a:pt x="662445" y="179790"/>
                    <a:pt x="667261" y="177770"/>
                  </a:cubicBezTo>
                  <a:close/>
                  <a:moveTo>
                    <a:pt x="728327" y="330356"/>
                  </a:moveTo>
                  <a:cubicBezTo>
                    <a:pt x="703932" y="351799"/>
                    <a:pt x="678449" y="371998"/>
                    <a:pt x="656540" y="395927"/>
                  </a:cubicBezTo>
                  <a:cubicBezTo>
                    <a:pt x="654054" y="398724"/>
                    <a:pt x="658405" y="402920"/>
                    <a:pt x="661202" y="400433"/>
                  </a:cubicBezTo>
                  <a:cubicBezTo>
                    <a:pt x="684354" y="378369"/>
                    <a:pt x="709215" y="357859"/>
                    <a:pt x="733299" y="336571"/>
                  </a:cubicBezTo>
                  <a:cubicBezTo>
                    <a:pt x="737184" y="333308"/>
                    <a:pt x="732211" y="327093"/>
                    <a:pt x="728327" y="330356"/>
                  </a:cubicBezTo>
                  <a:close/>
                  <a:moveTo>
                    <a:pt x="698338" y="285295"/>
                  </a:moveTo>
                  <a:cubicBezTo>
                    <a:pt x="693210" y="290267"/>
                    <a:pt x="687772" y="295239"/>
                    <a:pt x="682334" y="299745"/>
                  </a:cubicBezTo>
                  <a:cubicBezTo>
                    <a:pt x="681557" y="303475"/>
                    <a:pt x="681091" y="307204"/>
                    <a:pt x="681557" y="311088"/>
                  </a:cubicBezTo>
                  <a:cubicBezTo>
                    <a:pt x="680469" y="297881"/>
                    <a:pt x="707506" y="277681"/>
                    <a:pt x="733299" y="259346"/>
                  </a:cubicBezTo>
                  <a:cubicBezTo>
                    <a:pt x="720558" y="266494"/>
                    <a:pt x="707506" y="272709"/>
                    <a:pt x="694143" y="278924"/>
                  </a:cubicBezTo>
                  <a:cubicBezTo>
                    <a:pt x="698493" y="276749"/>
                    <a:pt x="701290" y="282498"/>
                    <a:pt x="698338" y="285295"/>
                  </a:cubicBezTo>
                  <a:close/>
                  <a:moveTo>
                    <a:pt x="683110" y="340922"/>
                  </a:moveTo>
                  <a:cubicBezTo>
                    <a:pt x="673788" y="348691"/>
                    <a:pt x="664620" y="356305"/>
                    <a:pt x="655297" y="364074"/>
                  </a:cubicBezTo>
                  <a:cubicBezTo>
                    <a:pt x="651879" y="367026"/>
                    <a:pt x="656229" y="372309"/>
                    <a:pt x="659648" y="369357"/>
                  </a:cubicBezTo>
                  <a:cubicBezTo>
                    <a:pt x="668815" y="361588"/>
                    <a:pt x="678138" y="353974"/>
                    <a:pt x="687461" y="346360"/>
                  </a:cubicBezTo>
                  <a:cubicBezTo>
                    <a:pt x="690880" y="343563"/>
                    <a:pt x="686529" y="338125"/>
                    <a:pt x="683110" y="340922"/>
                  </a:cubicBezTo>
                  <a:close/>
                  <a:moveTo>
                    <a:pt x="623133" y="224540"/>
                  </a:moveTo>
                  <a:cubicBezTo>
                    <a:pt x="626240" y="220811"/>
                    <a:pt x="628260" y="216771"/>
                    <a:pt x="630280" y="212420"/>
                  </a:cubicBezTo>
                  <a:cubicBezTo>
                    <a:pt x="631834" y="209002"/>
                    <a:pt x="627017" y="206827"/>
                    <a:pt x="624842" y="209468"/>
                  </a:cubicBezTo>
                  <a:cubicBezTo>
                    <a:pt x="622045" y="212731"/>
                    <a:pt x="619248" y="215839"/>
                    <a:pt x="616607" y="219102"/>
                  </a:cubicBezTo>
                  <a:cubicBezTo>
                    <a:pt x="613810" y="222520"/>
                    <a:pt x="610702" y="225628"/>
                    <a:pt x="607128" y="228425"/>
                  </a:cubicBezTo>
                  <a:cubicBezTo>
                    <a:pt x="601379" y="233086"/>
                    <a:pt x="594387" y="235262"/>
                    <a:pt x="587395" y="232309"/>
                  </a:cubicBezTo>
                  <a:cubicBezTo>
                    <a:pt x="587239" y="216150"/>
                    <a:pt x="602622" y="207137"/>
                    <a:pt x="616607" y="203097"/>
                  </a:cubicBezTo>
                  <a:cubicBezTo>
                    <a:pt x="619870" y="202165"/>
                    <a:pt x="619248" y="196882"/>
                    <a:pt x="615830" y="197814"/>
                  </a:cubicBezTo>
                  <a:cubicBezTo>
                    <a:pt x="602312" y="201544"/>
                    <a:pt x="586929" y="208536"/>
                    <a:pt x="581956" y="222831"/>
                  </a:cubicBezTo>
                  <a:cubicBezTo>
                    <a:pt x="580558" y="226560"/>
                    <a:pt x="579936" y="230445"/>
                    <a:pt x="580247" y="234329"/>
                  </a:cubicBezTo>
                  <a:cubicBezTo>
                    <a:pt x="580403" y="238525"/>
                    <a:pt x="587084" y="240389"/>
                    <a:pt x="590658" y="241011"/>
                  </a:cubicBezTo>
                  <a:cubicBezTo>
                    <a:pt x="598582" y="242565"/>
                    <a:pt x="606662" y="239146"/>
                    <a:pt x="613033" y="234485"/>
                  </a:cubicBezTo>
                  <a:cubicBezTo>
                    <a:pt x="616918" y="231688"/>
                    <a:pt x="620181" y="228269"/>
                    <a:pt x="623133" y="224540"/>
                  </a:cubicBezTo>
                  <a:close/>
                  <a:moveTo>
                    <a:pt x="611635" y="423275"/>
                  </a:moveTo>
                  <a:cubicBezTo>
                    <a:pt x="594232" y="433219"/>
                    <a:pt x="571546" y="437104"/>
                    <a:pt x="551968" y="432131"/>
                  </a:cubicBezTo>
                  <a:cubicBezTo>
                    <a:pt x="541868" y="429490"/>
                    <a:pt x="535031" y="423896"/>
                    <a:pt x="530059" y="414573"/>
                  </a:cubicBezTo>
                  <a:cubicBezTo>
                    <a:pt x="527573" y="409756"/>
                    <a:pt x="524776" y="403852"/>
                    <a:pt x="525397" y="398258"/>
                  </a:cubicBezTo>
                  <a:cubicBezTo>
                    <a:pt x="525863" y="393286"/>
                    <a:pt x="529126" y="387537"/>
                    <a:pt x="534409" y="386604"/>
                  </a:cubicBezTo>
                  <a:cubicBezTo>
                    <a:pt x="540158" y="385517"/>
                    <a:pt x="546529" y="388624"/>
                    <a:pt x="551657" y="391266"/>
                  </a:cubicBezTo>
                  <a:cubicBezTo>
                    <a:pt x="558027" y="394529"/>
                    <a:pt x="564087" y="397947"/>
                    <a:pt x="570458" y="400900"/>
                  </a:cubicBezTo>
                  <a:cubicBezTo>
                    <a:pt x="573100" y="402143"/>
                    <a:pt x="574809" y="397637"/>
                    <a:pt x="572167" y="396549"/>
                  </a:cubicBezTo>
                  <a:cubicBezTo>
                    <a:pt x="565486" y="393441"/>
                    <a:pt x="558960" y="389557"/>
                    <a:pt x="552434" y="386449"/>
                  </a:cubicBezTo>
                  <a:cubicBezTo>
                    <a:pt x="547151" y="383807"/>
                    <a:pt x="541402" y="380855"/>
                    <a:pt x="535186" y="380855"/>
                  </a:cubicBezTo>
                  <a:cubicBezTo>
                    <a:pt x="522134" y="380855"/>
                    <a:pt x="516540" y="395927"/>
                    <a:pt x="518871" y="406959"/>
                  </a:cubicBezTo>
                  <a:cubicBezTo>
                    <a:pt x="521513" y="419235"/>
                    <a:pt x="528816" y="431199"/>
                    <a:pt x="540158" y="437104"/>
                  </a:cubicBezTo>
                  <a:cubicBezTo>
                    <a:pt x="551501" y="442853"/>
                    <a:pt x="565020" y="444096"/>
                    <a:pt x="577450" y="443319"/>
                  </a:cubicBezTo>
                  <a:cubicBezTo>
                    <a:pt x="590658" y="442387"/>
                    <a:pt x="606041" y="439590"/>
                    <a:pt x="615674" y="429801"/>
                  </a:cubicBezTo>
                  <a:cubicBezTo>
                    <a:pt x="618627" y="427159"/>
                    <a:pt x="615830" y="420944"/>
                    <a:pt x="611635" y="423275"/>
                  </a:cubicBezTo>
                  <a:close/>
                  <a:moveTo>
                    <a:pt x="495874" y="484340"/>
                  </a:moveTo>
                  <a:cubicBezTo>
                    <a:pt x="496962" y="484495"/>
                    <a:pt x="498205" y="483252"/>
                    <a:pt x="497894" y="481854"/>
                  </a:cubicBezTo>
                  <a:cubicBezTo>
                    <a:pt x="496185" y="477192"/>
                    <a:pt x="494476" y="472686"/>
                    <a:pt x="492145" y="468336"/>
                  </a:cubicBezTo>
                  <a:cubicBezTo>
                    <a:pt x="489815" y="464140"/>
                    <a:pt x="487328" y="459790"/>
                    <a:pt x="484998" y="455439"/>
                  </a:cubicBezTo>
                  <a:cubicBezTo>
                    <a:pt x="484376" y="454507"/>
                    <a:pt x="483133" y="453730"/>
                    <a:pt x="481890" y="454351"/>
                  </a:cubicBezTo>
                  <a:cubicBezTo>
                    <a:pt x="480958" y="454662"/>
                    <a:pt x="480647" y="455594"/>
                    <a:pt x="480647" y="456682"/>
                  </a:cubicBezTo>
                  <a:cubicBezTo>
                    <a:pt x="478161" y="449534"/>
                    <a:pt x="475519" y="442231"/>
                    <a:pt x="473189" y="435084"/>
                  </a:cubicBezTo>
                  <a:cubicBezTo>
                    <a:pt x="488105" y="438502"/>
                    <a:pt x="510791" y="456060"/>
                    <a:pt x="508460" y="437570"/>
                  </a:cubicBezTo>
                  <a:cubicBezTo>
                    <a:pt x="474276" y="401210"/>
                    <a:pt x="424088" y="412553"/>
                    <a:pt x="371258" y="409135"/>
                  </a:cubicBezTo>
                  <a:cubicBezTo>
                    <a:pt x="371102" y="408824"/>
                    <a:pt x="370791" y="408513"/>
                    <a:pt x="370636" y="408358"/>
                  </a:cubicBezTo>
                  <a:cubicBezTo>
                    <a:pt x="369082" y="406338"/>
                    <a:pt x="366130" y="406959"/>
                    <a:pt x="364731" y="408669"/>
                  </a:cubicBezTo>
                  <a:cubicBezTo>
                    <a:pt x="359448" y="408203"/>
                    <a:pt x="354165" y="407426"/>
                    <a:pt x="348727" y="406493"/>
                  </a:cubicBezTo>
                  <a:cubicBezTo>
                    <a:pt x="347484" y="405716"/>
                    <a:pt x="346396" y="404940"/>
                    <a:pt x="345153" y="404163"/>
                  </a:cubicBezTo>
                  <a:cubicBezTo>
                    <a:pt x="343599" y="403386"/>
                    <a:pt x="342356" y="404007"/>
                    <a:pt x="341269" y="404940"/>
                  </a:cubicBezTo>
                  <a:cubicBezTo>
                    <a:pt x="327129" y="401987"/>
                    <a:pt x="312989" y="397015"/>
                    <a:pt x="299005" y="389090"/>
                  </a:cubicBezTo>
                  <a:cubicBezTo>
                    <a:pt x="298383" y="388469"/>
                    <a:pt x="297917" y="387537"/>
                    <a:pt x="297451" y="386760"/>
                  </a:cubicBezTo>
                  <a:cubicBezTo>
                    <a:pt x="296363" y="385361"/>
                    <a:pt x="294809" y="385206"/>
                    <a:pt x="293722" y="385672"/>
                  </a:cubicBezTo>
                  <a:cubicBezTo>
                    <a:pt x="278028" y="375883"/>
                    <a:pt x="262956" y="362054"/>
                    <a:pt x="248350" y="342631"/>
                  </a:cubicBezTo>
                  <a:cubicBezTo>
                    <a:pt x="253167" y="363918"/>
                    <a:pt x="264976" y="381787"/>
                    <a:pt x="281291" y="395927"/>
                  </a:cubicBezTo>
                  <a:cubicBezTo>
                    <a:pt x="284865" y="399190"/>
                    <a:pt x="288749" y="401987"/>
                    <a:pt x="292789" y="404784"/>
                  </a:cubicBezTo>
                  <a:cubicBezTo>
                    <a:pt x="294032" y="410223"/>
                    <a:pt x="295742" y="415661"/>
                    <a:pt x="297295" y="421099"/>
                  </a:cubicBezTo>
                  <a:cubicBezTo>
                    <a:pt x="292634" y="413019"/>
                    <a:pt x="287972" y="405095"/>
                    <a:pt x="282845" y="397170"/>
                  </a:cubicBezTo>
                  <a:cubicBezTo>
                    <a:pt x="282379" y="396393"/>
                    <a:pt x="281913" y="396083"/>
                    <a:pt x="281446" y="395772"/>
                  </a:cubicBezTo>
                  <a:cubicBezTo>
                    <a:pt x="278339" y="394373"/>
                    <a:pt x="274299" y="398569"/>
                    <a:pt x="276630" y="402143"/>
                  </a:cubicBezTo>
                  <a:cubicBezTo>
                    <a:pt x="286885" y="417681"/>
                    <a:pt x="295120" y="434618"/>
                    <a:pt x="305531" y="450156"/>
                  </a:cubicBezTo>
                  <a:cubicBezTo>
                    <a:pt x="308017" y="453885"/>
                    <a:pt x="313611" y="450622"/>
                    <a:pt x="312989" y="446737"/>
                  </a:cubicBezTo>
                  <a:cubicBezTo>
                    <a:pt x="311435" y="434462"/>
                    <a:pt x="306463" y="422964"/>
                    <a:pt x="302734" y="410999"/>
                  </a:cubicBezTo>
                  <a:cubicBezTo>
                    <a:pt x="303355" y="411310"/>
                    <a:pt x="303977" y="411776"/>
                    <a:pt x="304443" y="412087"/>
                  </a:cubicBezTo>
                  <a:cubicBezTo>
                    <a:pt x="313144" y="427625"/>
                    <a:pt x="320914" y="443630"/>
                    <a:pt x="334743" y="455750"/>
                  </a:cubicBezTo>
                  <a:cubicBezTo>
                    <a:pt x="337695" y="458080"/>
                    <a:pt x="342201" y="455128"/>
                    <a:pt x="341579" y="451554"/>
                  </a:cubicBezTo>
                  <a:cubicBezTo>
                    <a:pt x="340958" y="447359"/>
                    <a:pt x="339870" y="443474"/>
                    <a:pt x="338783" y="439590"/>
                  </a:cubicBezTo>
                  <a:cubicBezTo>
                    <a:pt x="342201" y="446582"/>
                    <a:pt x="345775" y="453419"/>
                    <a:pt x="349504" y="460256"/>
                  </a:cubicBezTo>
                  <a:cubicBezTo>
                    <a:pt x="333189" y="458236"/>
                    <a:pt x="317340" y="455594"/>
                    <a:pt x="302734" y="451244"/>
                  </a:cubicBezTo>
                  <a:cubicBezTo>
                    <a:pt x="300248" y="445339"/>
                    <a:pt x="297451" y="439590"/>
                    <a:pt x="294343" y="433996"/>
                  </a:cubicBezTo>
                  <a:cubicBezTo>
                    <a:pt x="292945" y="431510"/>
                    <a:pt x="289992" y="432131"/>
                    <a:pt x="288905" y="433841"/>
                  </a:cubicBezTo>
                  <a:cubicBezTo>
                    <a:pt x="286419" y="429645"/>
                    <a:pt x="283933" y="425761"/>
                    <a:pt x="281602" y="421410"/>
                  </a:cubicBezTo>
                  <a:cubicBezTo>
                    <a:pt x="274765" y="408513"/>
                    <a:pt x="268705" y="395306"/>
                    <a:pt x="261247" y="382720"/>
                  </a:cubicBezTo>
                  <a:cubicBezTo>
                    <a:pt x="259382" y="379457"/>
                    <a:pt x="253944" y="381787"/>
                    <a:pt x="255808" y="385051"/>
                  </a:cubicBezTo>
                  <a:cubicBezTo>
                    <a:pt x="263267" y="398103"/>
                    <a:pt x="269637" y="411621"/>
                    <a:pt x="276319" y="425295"/>
                  </a:cubicBezTo>
                  <a:cubicBezTo>
                    <a:pt x="279737" y="431976"/>
                    <a:pt x="283156" y="438813"/>
                    <a:pt x="286885" y="445494"/>
                  </a:cubicBezTo>
                  <a:cubicBezTo>
                    <a:pt x="284709" y="444562"/>
                    <a:pt x="282689" y="443785"/>
                    <a:pt x="280669" y="442853"/>
                  </a:cubicBezTo>
                  <a:cubicBezTo>
                    <a:pt x="280048" y="440833"/>
                    <a:pt x="278028" y="440056"/>
                    <a:pt x="276163" y="440522"/>
                  </a:cubicBezTo>
                  <a:cubicBezTo>
                    <a:pt x="276008" y="440522"/>
                    <a:pt x="276008" y="440522"/>
                    <a:pt x="275853" y="440367"/>
                  </a:cubicBezTo>
                  <a:cubicBezTo>
                    <a:pt x="274143" y="437725"/>
                    <a:pt x="272900" y="435239"/>
                    <a:pt x="271502" y="432442"/>
                  </a:cubicBezTo>
                  <a:cubicBezTo>
                    <a:pt x="269016" y="427625"/>
                    <a:pt x="266374" y="422964"/>
                    <a:pt x="263888" y="418147"/>
                  </a:cubicBezTo>
                  <a:cubicBezTo>
                    <a:pt x="260470" y="410844"/>
                    <a:pt x="257207" y="403075"/>
                    <a:pt x="253944" y="395461"/>
                  </a:cubicBezTo>
                  <a:cubicBezTo>
                    <a:pt x="248661" y="381011"/>
                    <a:pt x="244621" y="366249"/>
                    <a:pt x="239648" y="351643"/>
                  </a:cubicBezTo>
                  <a:cubicBezTo>
                    <a:pt x="239027" y="349468"/>
                    <a:pt x="235919" y="351022"/>
                    <a:pt x="236541" y="353042"/>
                  </a:cubicBezTo>
                  <a:cubicBezTo>
                    <a:pt x="238250" y="358480"/>
                    <a:pt x="239804" y="363763"/>
                    <a:pt x="241358" y="369046"/>
                  </a:cubicBezTo>
                  <a:cubicBezTo>
                    <a:pt x="238250" y="363142"/>
                    <a:pt x="234832" y="357237"/>
                    <a:pt x="231258" y="351799"/>
                  </a:cubicBezTo>
                  <a:cubicBezTo>
                    <a:pt x="229238" y="348536"/>
                    <a:pt x="224421" y="352420"/>
                    <a:pt x="226441" y="355683"/>
                  </a:cubicBezTo>
                  <a:cubicBezTo>
                    <a:pt x="233122" y="366094"/>
                    <a:pt x="238561" y="377281"/>
                    <a:pt x="243533" y="388624"/>
                  </a:cubicBezTo>
                  <a:cubicBezTo>
                    <a:pt x="248505" y="399812"/>
                    <a:pt x="253633" y="410999"/>
                    <a:pt x="257828" y="422498"/>
                  </a:cubicBezTo>
                  <a:cubicBezTo>
                    <a:pt x="258294" y="423741"/>
                    <a:pt x="259227" y="424207"/>
                    <a:pt x="260159" y="424362"/>
                  </a:cubicBezTo>
                  <a:cubicBezTo>
                    <a:pt x="260625" y="425605"/>
                    <a:pt x="261091" y="426538"/>
                    <a:pt x="261557" y="427625"/>
                  </a:cubicBezTo>
                  <a:cubicBezTo>
                    <a:pt x="262490" y="429645"/>
                    <a:pt x="263422" y="431821"/>
                    <a:pt x="264510" y="434151"/>
                  </a:cubicBezTo>
                  <a:cubicBezTo>
                    <a:pt x="238095" y="417059"/>
                    <a:pt x="218361" y="389090"/>
                    <a:pt x="209349" y="341388"/>
                  </a:cubicBezTo>
                  <a:cubicBezTo>
                    <a:pt x="194277" y="331910"/>
                    <a:pt x="219449" y="393130"/>
                    <a:pt x="221624" y="400278"/>
                  </a:cubicBezTo>
                  <a:cubicBezTo>
                    <a:pt x="258916" y="501277"/>
                    <a:pt x="377317" y="461965"/>
                    <a:pt x="458116" y="491332"/>
                  </a:cubicBezTo>
                  <a:cubicBezTo>
                    <a:pt x="478938" y="495061"/>
                    <a:pt x="497739" y="499878"/>
                    <a:pt x="514831" y="512930"/>
                  </a:cubicBezTo>
                  <a:cubicBezTo>
                    <a:pt x="526019" y="522098"/>
                    <a:pt x="565330" y="575860"/>
                    <a:pt x="564398" y="537636"/>
                  </a:cubicBezTo>
                  <a:cubicBezTo>
                    <a:pt x="546218" y="510600"/>
                    <a:pt x="522445" y="494440"/>
                    <a:pt x="495874" y="484340"/>
                  </a:cubicBezTo>
                  <a:close/>
                  <a:moveTo>
                    <a:pt x="360692" y="461810"/>
                  </a:moveTo>
                  <a:cubicBezTo>
                    <a:pt x="357118" y="451865"/>
                    <a:pt x="354165" y="441765"/>
                    <a:pt x="351835" y="431355"/>
                  </a:cubicBezTo>
                  <a:cubicBezTo>
                    <a:pt x="356652" y="432753"/>
                    <a:pt x="361468" y="433996"/>
                    <a:pt x="366441" y="434928"/>
                  </a:cubicBezTo>
                  <a:cubicBezTo>
                    <a:pt x="372345" y="444562"/>
                    <a:pt x="377162" y="454973"/>
                    <a:pt x="382134" y="463830"/>
                  </a:cubicBezTo>
                  <a:cubicBezTo>
                    <a:pt x="374831" y="463208"/>
                    <a:pt x="367995" y="462586"/>
                    <a:pt x="360692" y="461810"/>
                  </a:cubicBezTo>
                  <a:close/>
                  <a:moveTo>
                    <a:pt x="406840" y="466005"/>
                  </a:moveTo>
                  <a:cubicBezTo>
                    <a:pt x="405442" y="457303"/>
                    <a:pt x="402334" y="448447"/>
                    <a:pt x="400470" y="439590"/>
                  </a:cubicBezTo>
                  <a:cubicBezTo>
                    <a:pt x="400625" y="439590"/>
                    <a:pt x="400625" y="439590"/>
                    <a:pt x="400625" y="439590"/>
                  </a:cubicBezTo>
                  <a:cubicBezTo>
                    <a:pt x="406374" y="449224"/>
                    <a:pt x="411812" y="459323"/>
                    <a:pt x="419426" y="467403"/>
                  </a:cubicBezTo>
                  <a:lnTo>
                    <a:pt x="406840" y="466005"/>
                  </a:lnTo>
                  <a:close/>
                  <a:moveTo>
                    <a:pt x="431546" y="468802"/>
                  </a:moveTo>
                  <a:cubicBezTo>
                    <a:pt x="431391" y="468491"/>
                    <a:pt x="431235" y="468025"/>
                    <a:pt x="430924" y="467870"/>
                  </a:cubicBezTo>
                  <a:cubicBezTo>
                    <a:pt x="422689" y="459945"/>
                    <a:pt x="416785" y="449845"/>
                    <a:pt x="411036" y="439901"/>
                  </a:cubicBezTo>
                  <a:cubicBezTo>
                    <a:pt x="413211" y="440056"/>
                    <a:pt x="415542" y="440056"/>
                    <a:pt x="418028" y="439901"/>
                  </a:cubicBezTo>
                  <a:cubicBezTo>
                    <a:pt x="421602" y="446116"/>
                    <a:pt x="426108" y="451710"/>
                    <a:pt x="430458" y="457459"/>
                  </a:cubicBezTo>
                  <a:cubicBezTo>
                    <a:pt x="433411" y="461343"/>
                    <a:pt x="436052" y="465539"/>
                    <a:pt x="438383" y="469889"/>
                  </a:cubicBezTo>
                  <a:cubicBezTo>
                    <a:pt x="436052" y="469579"/>
                    <a:pt x="433721" y="469268"/>
                    <a:pt x="431546" y="468802"/>
                  </a:cubicBezTo>
                  <a:close/>
                  <a:moveTo>
                    <a:pt x="447550" y="471443"/>
                  </a:moveTo>
                  <a:cubicBezTo>
                    <a:pt x="443200" y="459168"/>
                    <a:pt x="433100" y="450311"/>
                    <a:pt x="425952" y="440056"/>
                  </a:cubicBezTo>
                  <a:cubicBezTo>
                    <a:pt x="429526" y="439745"/>
                    <a:pt x="433100" y="439434"/>
                    <a:pt x="436674" y="439124"/>
                  </a:cubicBezTo>
                  <a:cubicBezTo>
                    <a:pt x="442578" y="449690"/>
                    <a:pt x="448172" y="460256"/>
                    <a:pt x="452989" y="471443"/>
                  </a:cubicBezTo>
                  <a:cubicBezTo>
                    <a:pt x="453300" y="472065"/>
                    <a:pt x="453455" y="472376"/>
                    <a:pt x="453766" y="472531"/>
                  </a:cubicBezTo>
                  <a:cubicBezTo>
                    <a:pt x="451590" y="472220"/>
                    <a:pt x="449726" y="471754"/>
                    <a:pt x="447550" y="471443"/>
                  </a:cubicBezTo>
                  <a:close/>
                  <a:moveTo>
                    <a:pt x="458272" y="473463"/>
                  </a:moveTo>
                  <a:cubicBezTo>
                    <a:pt x="460136" y="472686"/>
                    <a:pt x="461535" y="470666"/>
                    <a:pt x="460447" y="468025"/>
                  </a:cubicBezTo>
                  <a:cubicBezTo>
                    <a:pt x="455941" y="457925"/>
                    <a:pt x="450813" y="448136"/>
                    <a:pt x="445375" y="438502"/>
                  </a:cubicBezTo>
                  <a:cubicBezTo>
                    <a:pt x="451746" y="437725"/>
                    <a:pt x="457961" y="436793"/>
                    <a:pt x="463866" y="435395"/>
                  </a:cubicBezTo>
                  <a:cubicBezTo>
                    <a:pt x="466818" y="444407"/>
                    <a:pt x="469770" y="453419"/>
                    <a:pt x="473033" y="462276"/>
                  </a:cubicBezTo>
                  <a:cubicBezTo>
                    <a:pt x="473810" y="464606"/>
                    <a:pt x="477073" y="465539"/>
                    <a:pt x="479093" y="464606"/>
                  </a:cubicBezTo>
                  <a:cubicBezTo>
                    <a:pt x="481424" y="463519"/>
                    <a:pt x="482201" y="461033"/>
                    <a:pt x="481424" y="458547"/>
                  </a:cubicBezTo>
                  <a:cubicBezTo>
                    <a:pt x="483444" y="462586"/>
                    <a:pt x="485619" y="466471"/>
                    <a:pt x="487484" y="470666"/>
                  </a:cubicBezTo>
                  <a:cubicBezTo>
                    <a:pt x="489659" y="475017"/>
                    <a:pt x="492301" y="479368"/>
                    <a:pt x="494942" y="483719"/>
                  </a:cubicBezTo>
                  <a:cubicBezTo>
                    <a:pt x="495098" y="483874"/>
                    <a:pt x="495098" y="484185"/>
                    <a:pt x="495253" y="484185"/>
                  </a:cubicBezTo>
                  <a:cubicBezTo>
                    <a:pt x="483599" y="479368"/>
                    <a:pt x="471013" y="475949"/>
                    <a:pt x="458272" y="473463"/>
                  </a:cubicBezTo>
                  <a:close/>
                  <a:moveTo>
                    <a:pt x="532700" y="588757"/>
                  </a:moveTo>
                  <a:cubicBezTo>
                    <a:pt x="512966" y="588446"/>
                    <a:pt x="494321" y="580833"/>
                    <a:pt x="478472" y="569956"/>
                  </a:cubicBezTo>
                  <a:cubicBezTo>
                    <a:pt x="473810" y="566848"/>
                    <a:pt x="468527" y="573841"/>
                    <a:pt x="473344" y="577104"/>
                  </a:cubicBezTo>
                  <a:cubicBezTo>
                    <a:pt x="490591" y="588757"/>
                    <a:pt x="510791" y="597303"/>
                    <a:pt x="531768" y="597459"/>
                  </a:cubicBezTo>
                  <a:cubicBezTo>
                    <a:pt x="534099" y="597459"/>
                    <a:pt x="536274" y="596060"/>
                    <a:pt x="536585" y="593574"/>
                  </a:cubicBezTo>
                  <a:cubicBezTo>
                    <a:pt x="536740" y="591554"/>
                    <a:pt x="535031" y="588757"/>
                    <a:pt x="532700" y="588757"/>
                  </a:cubicBezTo>
                  <a:close/>
                  <a:moveTo>
                    <a:pt x="478005" y="624961"/>
                  </a:moveTo>
                  <a:cubicBezTo>
                    <a:pt x="458427" y="613774"/>
                    <a:pt x="439315" y="601965"/>
                    <a:pt x="420203" y="589845"/>
                  </a:cubicBezTo>
                  <a:cubicBezTo>
                    <a:pt x="417562" y="588136"/>
                    <a:pt x="414765" y="592176"/>
                    <a:pt x="417406" y="593729"/>
                  </a:cubicBezTo>
                  <a:cubicBezTo>
                    <a:pt x="436518" y="606315"/>
                    <a:pt x="455941" y="618280"/>
                    <a:pt x="475675" y="629778"/>
                  </a:cubicBezTo>
                  <a:cubicBezTo>
                    <a:pt x="494942" y="640966"/>
                    <a:pt x="514520" y="652153"/>
                    <a:pt x="535186" y="660389"/>
                  </a:cubicBezTo>
                  <a:cubicBezTo>
                    <a:pt x="537206" y="661166"/>
                    <a:pt x="539071" y="658058"/>
                    <a:pt x="537051" y="656970"/>
                  </a:cubicBezTo>
                  <a:cubicBezTo>
                    <a:pt x="517628" y="645627"/>
                    <a:pt x="497428" y="635838"/>
                    <a:pt x="478005" y="624961"/>
                  </a:cubicBezTo>
                  <a:close/>
                  <a:moveTo>
                    <a:pt x="442423" y="364695"/>
                  </a:moveTo>
                  <a:cubicBezTo>
                    <a:pt x="455164" y="367803"/>
                    <a:pt x="468838" y="369046"/>
                    <a:pt x="481579" y="365938"/>
                  </a:cubicBezTo>
                  <a:cubicBezTo>
                    <a:pt x="486085" y="364851"/>
                    <a:pt x="485153" y="358635"/>
                    <a:pt x="480492" y="358946"/>
                  </a:cubicBezTo>
                  <a:cubicBezTo>
                    <a:pt x="468527" y="359723"/>
                    <a:pt x="456252" y="360034"/>
                    <a:pt x="444443" y="357392"/>
                  </a:cubicBezTo>
                  <a:cubicBezTo>
                    <a:pt x="432634" y="354751"/>
                    <a:pt x="421291" y="349779"/>
                    <a:pt x="411657" y="342320"/>
                  </a:cubicBezTo>
                  <a:cubicBezTo>
                    <a:pt x="407928" y="339368"/>
                    <a:pt x="403422" y="345273"/>
                    <a:pt x="407306" y="348380"/>
                  </a:cubicBezTo>
                  <a:cubicBezTo>
                    <a:pt x="417562" y="356460"/>
                    <a:pt x="429681" y="361588"/>
                    <a:pt x="442423" y="364695"/>
                  </a:cubicBezTo>
                  <a:close/>
                  <a:moveTo>
                    <a:pt x="507528" y="672198"/>
                  </a:moveTo>
                  <a:cubicBezTo>
                    <a:pt x="505819" y="672042"/>
                    <a:pt x="504110" y="673130"/>
                    <a:pt x="503799" y="674995"/>
                  </a:cubicBezTo>
                  <a:cubicBezTo>
                    <a:pt x="502867" y="682453"/>
                    <a:pt x="501779" y="689911"/>
                    <a:pt x="501002" y="697370"/>
                  </a:cubicBezTo>
                  <a:cubicBezTo>
                    <a:pt x="500847" y="699079"/>
                    <a:pt x="502245" y="700944"/>
                    <a:pt x="503954" y="700944"/>
                  </a:cubicBezTo>
                  <a:cubicBezTo>
                    <a:pt x="505664" y="701099"/>
                    <a:pt x="507373" y="700011"/>
                    <a:pt x="507528" y="697991"/>
                  </a:cubicBezTo>
                  <a:cubicBezTo>
                    <a:pt x="508460" y="690688"/>
                    <a:pt x="509548" y="683075"/>
                    <a:pt x="510325" y="675772"/>
                  </a:cubicBezTo>
                  <a:cubicBezTo>
                    <a:pt x="510636" y="674062"/>
                    <a:pt x="509237" y="672353"/>
                    <a:pt x="507528" y="672198"/>
                  </a:cubicBezTo>
                  <a:close/>
                  <a:moveTo>
                    <a:pt x="461069" y="640810"/>
                  </a:moveTo>
                  <a:cubicBezTo>
                    <a:pt x="459204" y="653552"/>
                    <a:pt x="456096" y="665982"/>
                    <a:pt x="453144" y="678568"/>
                  </a:cubicBezTo>
                  <a:cubicBezTo>
                    <a:pt x="452833" y="680122"/>
                    <a:pt x="452367" y="681831"/>
                    <a:pt x="452057" y="683385"/>
                  </a:cubicBezTo>
                  <a:cubicBezTo>
                    <a:pt x="446152" y="683541"/>
                    <a:pt x="440403" y="682764"/>
                    <a:pt x="434654" y="681210"/>
                  </a:cubicBezTo>
                  <a:cubicBezTo>
                    <a:pt x="435431" y="675927"/>
                    <a:pt x="436363" y="670644"/>
                    <a:pt x="436674" y="665206"/>
                  </a:cubicBezTo>
                  <a:cubicBezTo>
                    <a:pt x="437140" y="660855"/>
                    <a:pt x="430458" y="660078"/>
                    <a:pt x="429992" y="664429"/>
                  </a:cubicBezTo>
                  <a:cubicBezTo>
                    <a:pt x="429526" y="669245"/>
                    <a:pt x="428594" y="674062"/>
                    <a:pt x="427972" y="678879"/>
                  </a:cubicBezTo>
                  <a:cubicBezTo>
                    <a:pt x="423000" y="676859"/>
                    <a:pt x="418028" y="674528"/>
                    <a:pt x="413366" y="671732"/>
                  </a:cubicBezTo>
                  <a:cubicBezTo>
                    <a:pt x="413366" y="671110"/>
                    <a:pt x="413366" y="670644"/>
                    <a:pt x="413366" y="670022"/>
                  </a:cubicBezTo>
                  <a:cubicBezTo>
                    <a:pt x="413366" y="654795"/>
                    <a:pt x="412123" y="639567"/>
                    <a:pt x="410259" y="624495"/>
                  </a:cubicBezTo>
                  <a:cubicBezTo>
                    <a:pt x="424709" y="633818"/>
                    <a:pt x="439471" y="642675"/>
                    <a:pt x="454387" y="651066"/>
                  </a:cubicBezTo>
                  <a:cubicBezTo>
                    <a:pt x="457650" y="652930"/>
                    <a:pt x="460292" y="648424"/>
                    <a:pt x="456873" y="646560"/>
                  </a:cubicBezTo>
                  <a:cubicBezTo>
                    <a:pt x="440869" y="637703"/>
                    <a:pt x="425175" y="628224"/>
                    <a:pt x="409637" y="618280"/>
                  </a:cubicBezTo>
                  <a:cubicBezTo>
                    <a:pt x="409482" y="616260"/>
                    <a:pt x="409326" y="614240"/>
                    <a:pt x="409016" y="612220"/>
                  </a:cubicBezTo>
                  <a:cubicBezTo>
                    <a:pt x="408549" y="608957"/>
                    <a:pt x="403577" y="609734"/>
                    <a:pt x="403888" y="612997"/>
                  </a:cubicBezTo>
                  <a:cubicBezTo>
                    <a:pt x="404043" y="613463"/>
                    <a:pt x="404043" y="613929"/>
                    <a:pt x="404043" y="614551"/>
                  </a:cubicBezTo>
                  <a:cubicBezTo>
                    <a:pt x="398760" y="611132"/>
                    <a:pt x="393322" y="607714"/>
                    <a:pt x="388039" y="604140"/>
                  </a:cubicBezTo>
                  <a:cubicBezTo>
                    <a:pt x="385553" y="602431"/>
                    <a:pt x="382911" y="606160"/>
                    <a:pt x="385242" y="607869"/>
                  </a:cubicBezTo>
                  <a:cubicBezTo>
                    <a:pt x="391613" y="612220"/>
                    <a:pt x="398139" y="616415"/>
                    <a:pt x="404665" y="620611"/>
                  </a:cubicBezTo>
                  <a:cubicBezTo>
                    <a:pt x="406219" y="636149"/>
                    <a:pt x="407306" y="651687"/>
                    <a:pt x="406996" y="667225"/>
                  </a:cubicBezTo>
                  <a:cubicBezTo>
                    <a:pt x="396274" y="659767"/>
                    <a:pt x="386330" y="650755"/>
                    <a:pt x="377939" y="642675"/>
                  </a:cubicBezTo>
                  <a:cubicBezTo>
                    <a:pt x="377162" y="642053"/>
                    <a:pt x="376541" y="641121"/>
                    <a:pt x="375919" y="640500"/>
                  </a:cubicBezTo>
                  <a:cubicBezTo>
                    <a:pt x="375919" y="638014"/>
                    <a:pt x="375764" y="635527"/>
                    <a:pt x="375608" y="633041"/>
                  </a:cubicBezTo>
                  <a:cubicBezTo>
                    <a:pt x="375453" y="628846"/>
                    <a:pt x="369704" y="629623"/>
                    <a:pt x="369082" y="633197"/>
                  </a:cubicBezTo>
                  <a:cubicBezTo>
                    <a:pt x="358205" y="622009"/>
                    <a:pt x="347950" y="610355"/>
                    <a:pt x="337695" y="598857"/>
                  </a:cubicBezTo>
                  <a:cubicBezTo>
                    <a:pt x="337073" y="593419"/>
                    <a:pt x="336452" y="587825"/>
                    <a:pt x="335675" y="582542"/>
                  </a:cubicBezTo>
                  <a:cubicBezTo>
                    <a:pt x="335364" y="579124"/>
                    <a:pt x="330081" y="579900"/>
                    <a:pt x="330392" y="583319"/>
                  </a:cubicBezTo>
                  <a:cubicBezTo>
                    <a:pt x="330858" y="586271"/>
                    <a:pt x="331013" y="589223"/>
                    <a:pt x="331480" y="592020"/>
                  </a:cubicBezTo>
                  <a:cubicBezTo>
                    <a:pt x="327129" y="587359"/>
                    <a:pt x="322778" y="582697"/>
                    <a:pt x="318117" y="578191"/>
                  </a:cubicBezTo>
                  <a:cubicBezTo>
                    <a:pt x="316563" y="576482"/>
                    <a:pt x="313766" y="578657"/>
                    <a:pt x="315475" y="580367"/>
                  </a:cubicBezTo>
                  <a:cubicBezTo>
                    <a:pt x="321069" y="586116"/>
                    <a:pt x="326663" y="592020"/>
                    <a:pt x="332101" y="598080"/>
                  </a:cubicBezTo>
                  <a:cubicBezTo>
                    <a:pt x="334277" y="616105"/>
                    <a:pt x="336141" y="634284"/>
                    <a:pt x="337695" y="652620"/>
                  </a:cubicBezTo>
                  <a:cubicBezTo>
                    <a:pt x="332257" y="647026"/>
                    <a:pt x="326818" y="641277"/>
                    <a:pt x="321691" y="635217"/>
                  </a:cubicBezTo>
                  <a:cubicBezTo>
                    <a:pt x="320292" y="619678"/>
                    <a:pt x="318894" y="603985"/>
                    <a:pt x="318272" y="588446"/>
                  </a:cubicBezTo>
                  <a:cubicBezTo>
                    <a:pt x="317961" y="584717"/>
                    <a:pt x="312212" y="585650"/>
                    <a:pt x="312212" y="589379"/>
                  </a:cubicBezTo>
                  <a:cubicBezTo>
                    <a:pt x="312678" y="601965"/>
                    <a:pt x="313766" y="614551"/>
                    <a:pt x="314698" y="627137"/>
                  </a:cubicBezTo>
                  <a:cubicBezTo>
                    <a:pt x="306463" y="617348"/>
                    <a:pt x="298383" y="607248"/>
                    <a:pt x="290614" y="597303"/>
                  </a:cubicBezTo>
                  <a:cubicBezTo>
                    <a:pt x="291080" y="589690"/>
                    <a:pt x="291391" y="582231"/>
                    <a:pt x="291391" y="574773"/>
                  </a:cubicBezTo>
                  <a:cubicBezTo>
                    <a:pt x="291391" y="570267"/>
                    <a:pt x="284243" y="569334"/>
                    <a:pt x="284399" y="573841"/>
                  </a:cubicBezTo>
                  <a:cubicBezTo>
                    <a:pt x="284399" y="578657"/>
                    <a:pt x="284088" y="583630"/>
                    <a:pt x="283777" y="588446"/>
                  </a:cubicBezTo>
                  <a:cubicBezTo>
                    <a:pt x="278183" y="581144"/>
                    <a:pt x="272590" y="573996"/>
                    <a:pt x="267151" y="566848"/>
                  </a:cubicBezTo>
                  <a:cubicBezTo>
                    <a:pt x="265597" y="564828"/>
                    <a:pt x="262956" y="566071"/>
                    <a:pt x="262490" y="568091"/>
                  </a:cubicBezTo>
                  <a:cubicBezTo>
                    <a:pt x="263267" y="562342"/>
                    <a:pt x="264044" y="556438"/>
                    <a:pt x="264820" y="550378"/>
                  </a:cubicBezTo>
                  <a:cubicBezTo>
                    <a:pt x="265287" y="547115"/>
                    <a:pt x="260159" y="546493"/>
                    <a:pt x="259693" y="549756"/>
                  </a:cubicBezTo>
                  <a:cubicBezTo>
                    <a:pt x="257207" y="567470"/>
                    <a:pt x="254410" y="585183"/>
                    <a:pt x="252234" y="602742"/>
                  </a:cubicBezTo>
                  <a:cubicBezTo>
                    <a:pt x="246175" y="593419"/>
                    <a:pt x="240270" y="584096"/>
                    <a:pt x="234210" y="575394"/>
                  </a:cubicBezTo>
                  <a:cubicBezTo>
                    <a:pt x="234365" y="574928"/>
                    <a:pt x="234365" y="574462"/>
                    <a:pt x="234365" y="574151"/>
                  </a:cubicBezTo>
                  <a:cubicBezTo>
                    <a:pt x="234676" y="570111"/>
                    <a:pt x="228616" y="569490"/>
                    <a:pt x="228461" y="573374"/>
                  </a:cubicBezTo>
                  <a:cubicBezTo>
                    <a:pt x="227839" y="581144"/>
                    <a:pt x="226907" y="589068"/>
                    <a:pt x="226130" y="596837"/>
                  </a:cubicBezTo>
                  <a:cubicBezTo>
                    <a:pt x="219449" y="582697"/>
                    <a:pt x="213078" y="568557"/>
                    <a:pt x="206397" y="554884"/>
                  </a:cubicBezTo>
                  <a:cubicBezTo>
                    <a:pt x="207329" y="546649"/>
                    <a:pt x="208106" y="538724"/>
                    <a:pt x="208727" y="530955"/>
                  </a:cubicBezTo>
                  <a:cubicBezTo>
                    <a:pt x="208883" y="527536"/>
                    <a:pt x="203755" y="526915"/>
                    <a:pt x="203444" y="530333"/>
                  </a:cubicBezTo>
                  <a:cubicBezTo>
                    <a:pt x="203134" y="535461"/>
                    <a:pt x="202667" y="540744"/>
                    <a:pt x="202046" y="546027"/>
                  </a:cubicBezTo>
                  <a:cubicBezTo>
                    <a:pt x="201580" y="545095"/>
                    <a:pt x="201114" y="544318"/>
                    <a:pt x="200647" y="543386"/>
                  </a:cubicBezTo>
                  <a:cubicBezTo>
                    <a:pt x="199404" y="541055"/>
                    <a:pt x="195520" y="542764"/>
                    <a:pt x="196763" y="545250"/>
                  </a:cubicBezTo>
                  <a:cubicBezTo>
                    <a:pt x="198317" y="548047"/>
                    <a:pt x="199715" y="550999"/>
                    <a:pt x="201114" y="553641"/>
                  </a:cubicBezTo>
                  <a:cubicBezTo>
                    <a:pt x="199404" y="568091"/>
                    <a:pt x="197540" y="582697"/>
                    <a:pt x="196607" y="597303"/>
                  </a:cubicBezTo>
                  <a:cubicBezTo>
                    <a:pt x="195520" y="594662"/>
                    <a:pt x="194743" y="592020"/>
                    <a:pt x="193655" y="589534"/>
                  </a:cubicBezTo>
                  <a:cubicBezTo>
                    <a:pt x="189305" y="577414"/>
                    <a:pt x="185575" y="565450"/>
                    <a:pt x="181846" y="553330"/>
                  </a:cubicBezTo>
                  <a:cubicBezTo>
                    <a:pt x="183711" y="544939"/>
                    <a:pt x="185265" y="536393"/>
                    <a:pt x="186508" y="528158"/>
                  </a:cubicBezTo>
                  <a:cubicBezTo>
                    <a:pt x="187129" y="524584"/>
                    <a:pt x="181380" y="523963"/>
                    <a:pt x="180914" y="527381"/>
                  </a:cubicBezTo>
                  <a:cubicBezTo>
                    <a:pt x="180292" y="532198"/>
                    <a:pt x="179360" y="537015"/>
                    <a:pt x="178583" y="541676"/>
                  </a:cubicBezTo>
                  <a:cubicBezTo>
                    <a:pt x="173766" y="525672"/>
                    <a:pt x="169260" y="509667"/>
                    <a:pt x="164288" y="493663"/>
                  </a:cubicBezTo>
                  <a:cubicBezTo>
                    <a:pt x="165065" y="490245"/>
                    <a:pt x="165842" y="486982"/>
                    <a:pt x="166308" y="483719"/>
                  </a:cubicBezTo>
                  <a:cubicBezTo>
                    <a:pt x="166929" y="481077"/>
                    <a:pt x="162889" y="480766"/>
                    <a:pt x="162423" y="483252"/>
                  </a:cubicBezTo>
                  <a:cubicBezTo>
                    <a:pt x="162268" y="484029"/>
                    <a:pt x="161957" y="485117"/>
                    <a:pt x="161802" y="485894"/>
                  </a:cubicBezTo>
                  <a:cubicBezTo>
                    <a:pt x="161491" y="484962"/>
                    <a:pt x="161336" y="484029"/>
                    <a:pt x="161025" y="483252"/>
                  </a:cubicBezTo>
                  <a:cubicBezTo>
                    <a:pt x="159782" y="479679"/>
                    <a:pt x="154188" y="482165"/>
                    <a:pt x="155431" y="485894"/>
                  </a:cubicBezTo>
                  <a:cubicBezTo>
                    <a:pt x="156830" y="489778"/>
                    <a:pt x="157917" y="493818"/>
                    <a:pt x="159160" y="497703"/>
                  </a:cubicBezTo>
                  <a:cubicBezTo>
                    <a:pt x="156830" y="507803"/>
                    <a:pt x="154499" y="518058"/>
                    <a:pt x="152323" y="528313"/>
                  </a:cubicBezTo>
                  <a:cubicBezTo>
                    <a:pt x="149216" y="512154"/>
                    <a:pt x="146574" y="495838"/>
                    <a:pt x="144244" y="479679"/>
                  </a:cubicBezTo>
                  <a:cubicBezTo>
                    <a:pt x="145642" y="473774"/>
                    <a:pt x="147040" y="467714"/>
                    <a:pt x="148283" y="461810"/>
                  </a:cubicBezTo>
                  <a:cubicBezTo>
                    <a:pt x="148905" y="458080"/>
                    <a:pt x="143000" y="457459"/>
                    <a:pt x="142379" y="461188"/>
                  </a:cubicBezTo>
                  <a:cubicBezTo>
                    <a:pt x="142224" y="461810"/>
                    <a:pt x="141913" y="462586"/>
                    <a:pt x="141913" y="463363"/>
                  </a:cubicBezTo>
                  <a:cubicBezTo>
                    <a:pt x="139893" y="454196"/>
                    <a:pt x="138650" y="445650"/>
                    <a:pt x="137251" y="437104"/>
                  </a:cubicBezTo>
                  <a:cubicBezTo>
                    <a:pt x="137096" y="436327"/>
                    <a:pt x="136785" y="435705"/>
                    <a:pt x="136008" y="435550"/>
                  </a:cubicBezTo>
                  <a:cubicBezTo>
                    <a:pt x="136785" y="433219"/>
                    <a:pt x="137717" y="430888"/>
                    <a:pt x="138339" y="428558"/>
                  </a:cubicBezTo>
                  <a:cubicBezTo>
                    <a:pt x="139116" y="426072"/>
                    <a:pt x="135231" y="424518"/>
                    <a:pt x="134454" y="427159"/>
                  </a:cubicBezTo>
                  <a:cubicBezTo>
                    <a:pt x="127307" y="448757"/>
                    <a:pt x="119072" y="469734"/>
                    <a:pt x="112235" y="491332"/>
                  </a:cubicBezTo>
                  <a:cubicBezTo>
                    <a:pt x="109438" y="474862"/>
                    <a:pt x="107107" y="458236"/>
                    <a:pt x="105087" y="441454"/>
                  </a:cubicBezTo>
                  <a:cubicBezTo>
                    <a:pt x="111769" y="423741"/>
                    <a:pt x="119693" y="406493"/>
                    <a:pt x="126375" y="389712"/>
                  </a:cubicBezTo>
                  <a:cubicBezTo>
                    <a:pt x="127462" y="386760"/>
                    <a:pt x="122956" y="385051"/>
                    <a:pt x="121868" y="387847"/>
                  </a:cubicBezTo>
                  <a:cubicBezTo>
                    <a:pt x="116119" y="401832"/>
                    <a:pt x="109749" y="416127"/>
                    <a:pt x="103689" y="430578"/>
                  </a:cubicBezTo>
                  <a:cubicBezTo>
                    <a:pt x="102290" y="417836"/>
                    <a:pt x="100892" y="405095"/>
                    <a:pt x="99338" y="392509"/>
                  </a:cubicBezTo>
                  <a:cubicBezTo>
                    <a:pt x="99183" y="390800"/>
                    <a:pt x="97940" y="390178"/>
                    <a:pt x="96696" y="390178"/>
                  </a:cubicBezTo>
                  <a:cubicBezTo>
                    <a:pt x="99959" y="381321"/>
                    <a:pt x="103067" y="372620"/>
                    <a:pt x="106330" y="364074"/>
                  </a:cubicBezTo>
                  <a:cubicBezTo>
                    <a:pt x="107107" y="361899"/>
                    <a:pt x="103689" y="360345"/>
                    <a:pt x="102756" y="362675"/>
                  </a:cubicBezTo>
                  <a:cubicBezTo>
                    <a:pt x="94055" y="385051"/>
                    <a:pt x="85354" y="407736"/>
                    <a:pt x="79138" y="431044"/>
                  </a:cubicBezTo>
                  <a:cubicBezTo>
                    <a:pt x="77429" y="417215"/>
                    <a:pt x="76031" y="403230"/>
                    <a:pt x="74788" y="389246"/>
                  </a:cubicBezTo>
                  <a:cubicBezTo>
                    <a:pt x="78206" y="381787"/>
                    <a:pt x="81624" y="374485"/>
                    <a:pt x="84887" y="367337"/>
                  </a:cubicBezTo>
                  <a:cubicBezTo>
                    <a:pt x="86130" y="364851"/>
                    <a:pt x="82246" y="363297"/>
                    <a:pt x="81003" y="365783"/>
                  </a:cubicBezTo>
                  <a:cubicBezTo>
                    <a:pt x="78672" y="371066"/>
                    <a:pt x="76341" y="376038"/>
                    <a:pt x="74011" y="381166"/>
                  </a:cubicBezTo>
                  <a:cubicBezTo>
                    <a:pt x="73078" y="371688"/>
                    <a:pt x="72146" y="362209"/>
                    <a:pt x="71369" y="352576"/>
                  </a:cubicBezTo>
                  <a:cubicBezTo>
                    <a:pt x="70903" y="348846"/>
                    <a:pt x="65154" y="349779"/>
                    <a:pt x="65465" y="353508"/>
                  </a:cubicBezTo>
                  <a:cubicBezTo>
                    <a:pt x="66552" y="366249"/>
                    <a:pt x="67795" y="378991"/>
                    <a:pt x="69038" y="391421"/>
                  </a:cubicBezTo>
                  <a:cubicBezTo>
                    <a:pt x="64998" y="400278"/>
                    <a:pt x="61269" y="408979"/>
                    <a:pt x="58006" y="417992"/>
                  </a:cubicBezTo>
                  <a:cubicBezTo>
                    <a:pt x="51791" y="435084"/>
                    <a:pt x="46819" y="453885"/>
                    <a:pt x="50392" y="471909"/>
                  </a:cubicBezTo>
                  <a:cubicBezTo>
                    <a:pt x="50703" y="474085"/>
                    <a:pt x="53811" y="473619"/>
                    <a:pt x="53655" y="471443"/>
                  </a:cubicBezTo>
                  <a:cubicBezTo>
                    <a:pt x="51014" y="446582"/>
                    <a:pt x="59560" y="422653"/>
                    <a:pt x="69815" y="399656"/>
                  </a:cubicBezTo>
                  <a:cubicBezTo>
                    <a:pt x="71369" y="415350"/>
                    <a:pt x="73234" y="430888"/>
                    <a:pt x="75254" y="446271"/>
                  </a:cubicBezTo>
                  <a:cubicBezTo>
                    <a:pt x="72768" y="458547"/>
                    <a:pt x="70903" y="471133"/>
                    <a:pt x="70281" y="484029"/>
                  </a:cubicBezTo>
                  <a:cubicBezTo>
                    <a:pt x="70126" y="486982"/>
                    <a:pt x="74943" y="487758"/>
                    <a:pt x="75098" y="484495"/>
                  </a:cubicBezTo>
                  <a:cubicBezTo>
                    <a:pt x="75409" y="476416"/>
                    <a:pt x="76186" y="468491"/>
                    <a:pt x="77429" y="460567"/>
                  </a:cubicBezTo>
                  <a:cubicBezTo>
                    <a:pt x="79915" y="475794"/>
                    <a:pt x="82867" y="490711"/>
                    <a:pt x="86752" y="505472"/>
                  </a:cubicBezTo>
                  <a:cubicBezTo>
                    <a:pt x="86907" y="510134"/>
                    <a:pt x="87063" y="514795"/>
                    <a:pt x="87840" y="519457"/>
                  </a:cubicBezTo>
                  <a:cubicBezTo>
                    <a:pt x="88306" y="521321"/>
                    <a:pt x="89860" y="521943"/>
                    <a:pt x="91258" y="521787"/>
                  </a:cubicBezTo>
                  <a:cubicBezTo>
                    <a:pt x="93900" y="530333"/>
                    <a:pt x="96696" y="538879"/>
                    <a:pt x="99804" y="547425"/>
                  </a:cubicBezTo>
                  <a:cubicBezTo>
                    <a:pt x="99027" y="558768"/>
                    <a:pt x="99959" y="570111"/>
                    <a:pt x="103999" y="580522"/>
                  </a:cubicBezTo>
                  <a:cubicBezTo>
                    <a:pt x="105087" y="583163"/>
                    <a:pt x="109593" y="581920"/>
                    <a:pt x="108816" y="579124"/>
                  </a:cubicBezTo>
                  <a:cubicBezTo>
                    <a:pt x="106952" y="571821"/>
                    <a:pt x="105864" y="564518"/>
                    <a:pt x="105709" y="557059"/>
                  </a:cubicBezTo>
                  <a:cubicBezTo>
                    <a:pt x="107418" y="556748"/>
                    <a:pt x="109127" y="555350"/>
                    <a:pt x="108039" y="553175"/>
                  </a:cubicBezTo>
                  <a:cubicBezTo>
                    <a:pt x="107262" y="550999"/>
                    <a:pt x="106641" y="548669"/>
                    <a:pt x="105709" y="546649"/>
                  </a:cubicBezTo>
                  <a:cubicBezTo>
                    <a:pt x="106175" y="535772"/>
                    <a:pt x="108195" y="524895"/>
                    <a:pt x="110681" y="514329"/>
                  </a:cubicBezTo>
                  <a:cubicBezTo>
                    <a:pt x="113167" y="525827"/>
                    <a:pt x="116275" y="537481"/>
                    <a:pt x="119693" y="548824"/>
                  </a:cubicBezTo>
                  <a:cubicBezTo>
                    <a:pt x="116119" y="568868"/>
                    <a:pt x="114876" y="590622"/>
                    <a:pt x="123733" y="608957"/>
                  </a:cubicBezTo>
                  <a:cubicBezTo>
                    <a:pt x="125131" y="611443"/>
                    <a:pt x="129482" y="610511"/>
                    <a:pt x="128705" y="607403"/>
                  </a:cubicBezTo>
                  <a:cubicBezTo>
                    <a:pt x="125908" y="593885"/>
                    <a:pt x="124976" y="580522"/>
                    <a:pt x="125598" y="567004"/>
                  </a:cubicBezTo>
                  <a:cubicBezTo>
                    <a:pt x="131036" y="582076"/>
                    <a:pt x="137873" y="596526"/>
                    <a:pt x="145953" y="610666"/>
                  </a:cubicBezTo>
                  <a:cubicBezTo>
                    <a:pt x="146108" y="611754"/>
                    <a:pt x="146108" y="612997"/>
                    <a:pt x="146264" y="614085"/>
                  </a:cubicBezTo>
                  <a:cubicBezTo>
                    <a:pt x="146574" y="615638"/>
                    <a:pt x="147662" y="616260"/>
                    <a:pt x="148905" y="616260"/>
                  </a:cubicBezTo>
                  <a:cubicBezTo>
                    <a:pt x="149371" y="617037"/>
                    <a:pt x="149527" y="617658"/>
                    <a:pt x="149993" y="618280"/>
                  </a:cubicBezTo>
                  <a:cubicBezTo>
                    <a:pt x="152168" y="621698"/>
                    <a:pt x="156985" y="617814"/>
                    <a:pt x="154965" y="614395"/>
                  </a:cubicBezTo>
                  <a:cubicBezTo>
                    <a:pt x="153566" y="612065"/>
                    <a:pt x="152168" y="609734"/>
                    <a:pt x="150925" y="607248"/>
                  </a:cubicBezTo>
                  <a:cubicBezTo>
                    <a:pt x="148439" y="589068"/>
                    <a:pt x="149216" y="570888"/>
                    <a:pt x="151702" y="552708"/>
                  </a:cubicBezTo>
                  <a:cubicBezTo>
                    <a:pt x="155586" y="568247"/>
                    <a:pt x="160248" y="583630"/>
                    <a:pt x="166152" y="598080"/>
                  </a:cubicBezTo>
                  <a:cubicBezTo>
                    <a:pt x="164599" y="610045"/>
                    <a:pt x="163511" y="622320"/>
                    <a:pt x="164909" y="634595"/>
                  </a:cubicBezTo>
                  <a:cubicBezTo>
                    <a:pt x="165842" y="643141"/>
                    <a:pt x="168328" y="654329"/>
                    <a:pt x="176719" y="658369"/>
                  </a:cubicBezTo>
                  <a:cubicBezTo>
                    <a:pt x="178428" y="659146"/>
                    <a:pt x="180292" y="656970"/>
                    <a:pt x="179515" y="655416"/>
                  </a:cubicBezTo>
                  <a:cubicBezTo>
                    <a:pt x="175475" y="646715"/>
                    <a:pt x="172368" y="639257"/>
                    <a:pt x="171435" y="629467"/>
                  </a:cubicBezTo>
                  <a:cubicBezTo>
                    <a:pt x="170969" y="622941"/>
                    <a:pt x="170969" y="616415"/>
                    <a:pt x="171435" y="610045"/>
                  </a:cubicBezTo>
                  <a:cubicBezTo>
                    <a:pt x="177962" y="623874"/>
                    <a:pt x="185886" y="636770"/>
                    <a:pt x="195831" y="648735"/>
                  </a:cubicBezTo>
                  <a:cubicBezTo>
                    <a:pt x="197384" y="650755"/>
                    <a:pt x="199560" y="649667"/>
                    <a:pt x="200492" y="647958"/>
                  </a:cubicBezTo>
                  <a:cubicBezTo>
                    <a:pt x="201114" y="649823"/>
                    <a:pt x="201424" y="651532"/>
                    <a:pt x="202201" y="653552"/>
                  </a:cubicBezTo>
                  <a:cubicBezTo>
                    <a:pt x="203600" y="657592"/>
                    <a:pt x="209970" y="654795"/>
                    <a:pt x="208417" y="650755"/>
                  </a:cubicBezTo>
                  <a:cubicBezTo>
                    <a:pt x="205775" y="643918"/>
                    <a:pt x="204377" y="636926"/>
                    <a:pt x="203289" y="629623"/>
                  </a:cubicBezTo>
                  <a:cubicBezTo>
                    <a:pt x="208417" y="640344"/>
                    <a:pt x="214476" y="650600"/>
                    <a:pt x="221313" y="660078"/>
                  </a:cubicBezTo>
                  <a:cubicBezTo>
                    <a:pt x="222246" y="672042"/>
                    <a:pt x="224732" y="683696"/>
                    <a:pt x="231413" y="693330"/>
                  </a:cubicBezTo>
                  <a:cubicBezTo>
                    <a:pt x="232967" y="695661"/>
                    <a:pt x="236385" y="693174"/>
                    <a:pt x="235453" y="690844"/>
                  </a:cubicBezTo>
                  <a:cubicBezTo>
                    <a:pt x="232656" y="684162"/>
                    <a:pt x="230947" y="677170"/>
                    <a:pt x="229859" y="670333"/>
                  </a:cubicBezTo>
                  <a:cubicBezTo>
                    <a:pt x="235764" y="677015"/>
                    <a:pt x="242135" y="683230"/>
                    <a:pt x="249438" y="688358"/>
                  </a:cubicBezTo>
                  <a:cubicBezTo>
                    <a:pt x="251613" y="689911"/>
                    <a:pt x="253633" y="688358"/>
                    <a:pt x="254099" y="686338"/>
                  </a:cubicBezTo>
                  <a:cubicBezTo>
                    <a:pt x="255498" y="691465"/>
                    <a:pt x="257207" y="696437"/>
                    <a:pt x="259537" y="701254"/>
                  </a:cubicBezTo>
                  <a:cubicBezTo>
                    <a:pt x="261402" y="705450"/>
                    <a:pt x="267928" y="702653"/>
                    <a:pt x="266064" y="698302"/>
                  </a:cubicBezTo>
                  <a:cubicBezTo>
                    <a:pt x="261247" y="686959"/>
                    <a:pt x="258450" y="674995"/>
                    <a:pt x="256896" y="662564"/>
                  </a:cubicBezTo>
                  <a:cubicBezTo>
                    <a:pt x="263733" y="672353"/>
                    <a:pt x="271347" y="681365"/>
                    <a:pt x="279893" y="689601"/>
                  </a:cubicBezTo>
                  <a:cubicBezTo>
                    <a:pt x="279893" y="689756"/>
                    <a:pt x="279893" y="689911"/>
                    <a:pt x="279893" y="689911"/>
                  </a:cubicBezTo>
                  <a:cubicBezTo>
                    <a:pt x="280669" y="698613"/>
                    <a:pt x="281446" y="712753"/>
                    <a:pt x="288128" y="719279"/>
                  </a:cubicBezTo>
                  <a:cubicBezTo>
                    <a:pt x="290148" y="721299"/>
                    <a:pt x="293722" y="720211"/>
                    <a:pt x="293411" y="717103"/>
                  </a:cubicBezTo>
                  <a:cubicBezTo>
                    <a:pt x="292945" y="712597"/>
                    <a:pt x="290925" y="708402"/>
                    <a:pt x="290148" y="703896"/>
                  </a:cubicBezTo>
                  <a:cubicBezTo>
                    <a:pt x="289682" y="701876"/>
                    <a:pt x="289526" y="700011"/>
                    <a:pt x="289216" y="698147"/>
                  </a:cubicBezTo>
                  <a:cubicBezTo>
                    <a:pt x="292479" y="700633"/>
                    <a:pt x="295742" y="703274"/>
                    <a:pt x="299160" y="705605"/>
                  </a:cubicBezTo>
                  <a:cubicBezTo>
                    <a:pt x="302112" y="707625"/>
                    <a:pt x="305531" y="703119"/>
                    <a:pt x="302578" y="700944"/>
                  </a:cubicBezTo>
                  <a:cubicBezTo>
                    <a:pt x="297451" y="697681"/>
                    <a:pt x="292634" y="693951"/>
                    <a:pt x="288128" y="689911"/>
                  </a:cubicBezTo>
                  <a:lnTo>
                    <a:pt x="287662" y="686804"/>
                  </a:lnTo>
                  <a:cubicBezTo>
                    <a:pt x="287040" y="678879"/>
                    <a:pt x="286885" y="671110"/>
                    <a:pt x="286885" y="663030"/>
                  </a:cubicBezTo>
                  <a:cubicBezTo>
                    <a:pt x="295897" y="674218"/>
                    <a:pt x="305686" y="684628"/>
                    <a:pt x="316252" y="694107"/>
                  </a:cubicBezTo>
                  <a:cubicBezTo>
                    <a:pt x="316097" y="702342"/>
                    <a:pt x="315941" y="710733"/>
                    <a:pt x="315941" y="718968"/>
                  </a:cubicBezTo>
                  <a:cubicBezTo>
                    <a:pt x="315941" y="722853"/>
                    <a:pt x="321069" y="723319"/>
                    <a:pt x="321846" y="719589"/>
                  </a:cubicBezTo>
                  <a:cubicBezTo>
                    <a:pt x="323400" y="713374"/>
                    <a:pt x="324177" y="706848"/>
                    <a:pt x="324332" y="700322"/>
                  </a:cubicBezTo>
                  <a:cubicBezTo>
                    <a:pt x="332723" y="706693"/>
                    <a:pt x="341424" y="712597"/>
                    <a:pt x="351369" y="717259"/>
                  </a:cubicBezTo>
                  <a:cubicBezTo>
                    <a:pt x="355409" y="719123"/>
                    <a:pt x="357895" y="712597"/>
                    <a:pt x="353855" y="710888"/>
                  </a:cubicBezTo>
                  <a:cubicBezTo>
                    <a:pt x="343133" y="705916"/>
                    <a:pt x="333655" y="699390"/>
                    <a:pt x="324798" y="692242"/>
                  </a:cubicBezTo>
                  <a:cubicBezTo>
                    <a:pt x="324798" y="679501"/>
                    <a:pt x="323710" y="666604"/>
                    <a:pt x="322778" y="654329"/>
                  </a:cubicBezTo>
                  <a:cubicBezTo>
                    <a:pt x="322467" y="651066"/>
                    <a:pt x="322157" y="647958"/>
                    <a:pt x="322001" y="644695"/>
                  </a:cubicBezTo>
                  <a:cubicBezTo>
                    <a:pt x="327129" y="650444"/>
                    <a:pt x="332412" y="656038"/>
                    <a:pt x="337850" y="661476"/>
                  </a:cubicBezTo>
                  <a:cubicBezTo>
                    <a:pt x="338783" y="672353"/>
                    <a:pt x="339560" y="683075"/>
                    <a:pt x="340336" y="693951"/>
                  </a:cubicBezTo>
                  <a:cubicBezTo>
                    <a:pt x="340492" y="697991"/>
                    <a:pt x="347018" y="697214"/>
                    <a:pt x="346707" y="693019"/>
                  </a:cubicBezTo>
                  <a:cubicBezTo>
                    <a:pt x="346086" y="684628"/>
                    <a:pt x="345309" y="676238"/>
                    <a:pt x="344376" y="667847"/>
                  </a:cubicBezTo>
                  <a:cubicBezTo>
                    <a:pt x="352612" y="675772"/>
                    <a:pt x="361158" y="682919"/>
                    <a:pt x="370170" y="689601"/>
                  </a:cubicBezTo>
                  <a:cubicBezTo>
                    <a:pt x="370170" y="700322"/>
                    <a:pt x="370014" y="711043"/>
                    <a:pt x="370014" y="721609"/>
                  </a:cubicBezTo>
                  <a:cubicBezTo>
                    <a:pt x="370014" y="726892"/>
                    <a:pt x="378405" y="727980"/>
                    <a:pt x="378405" y="722697"/>
                  </a:cubicBezTo>
                  <a:cubicBezTo>
                    <a:pt x="378405" y="718813"/>
                    <a:pt x="378405" y="714773"/>
                    <a:pt x="378561" y="711043"/>
                  </a:cubicBezTo>
                  <a:cubicBezTo>
                    <a:pt x="378561" y="710733"/>
                    <a:pt x="378405" y="710733"/>
                    <a:pt x="378250" y="710422"/>
                  </a:cubicBezTo>
                  <a:cubicBezTo>
                    <a:pt x="378250" y="705294"/>
                    <a:pt x="378094" y="700011"/>
                    <a:pt x="377939" y="694884"/>
                  </a:cubicBezTo>
                  <a:cubicBezTo>
                    <a:pt x="385242" y="699856"/>
                    <a:pt x="393011" y="704362"/>
                    <a:pt x="401246" y="708247"/>
                  </a:cubicBezTo>
                  <a:cubicBezTo>
                    <a:pt x="399848" y="712753"/>
                    <a:pt x="398450" y="716948"/>
                    <a:pt x="397517" y="721609"/>
                  </a:cubicBezTo>
                  <a:cubicBezTo>
                    <a:pt x="396896" y="725339"/>
                    <a:pt x="402334" y="727359"/>
                    <a:pt x="404354" y="724251"/>
                  </a:cubicBezTo>
                  <a:cubicBezTo>
                    <a:pt x="406840" y="720522"/>
                    <a:pt x="408239" y="716016"/>
                    <a:pt x="409326" y="711354"/>
                  </a:cubicBezTo>
                  <a:cubicBezTo>
                    <a:pt x="411657" y="710888"/>
                    <a:pt x="412589" y="707625"/>
                    <a:pt x="410414" y="705916"/>
                  </a:cubicBezTo>
                  <a:cubicBezTo>
                    <a:pt x="410880" y="703585"/>
                    <a:pt x="411191" y="701410"/>
                    <a:pt x="411346" y="699234"/>
                  </a:cubicBezTo>
                  <a:cubicBezTo>
                    <a:pt x="412434" y="691621"/>
                    <a:pt x="412745" y="684007"/>
                    <a:pt x="412900" y="676548"/>
                  </a:cubicBezTo>
                  <a:cubicBezTo>
                    <a:pt x="417406" y="679345"/>
                    <a:pt x="422068" y="681365"/>
                    <a:pt x="426885" y="683385"/>
                  </a:cubicBezTo>
                  <a:cubicBezTo>
                    <a:pt x="425797" y="689756"/>
                    <a:pt x="424398" y="695971"/>
                    <a:pt x="423000" y="702187"/>
                  </a:cubicBezTo>
                  <a:cubicBezTo>
                    <a:pt x="422534" y="704051"/>
                    <a:pt x="424398" y="705916"/>
                    <a:pt x="426108" y="706071"/>
                  </a:cubicBezTo>
                  <a:cubicBezTo>
                    <a:pt x="428128" y="706382"/>
                    <a:pt x="429681" y="704828"/>
                    <a:pt x="430148" y="702964"/>
                  </a:cubicBezTo>
                  <a:cubicBezTo>
                    <a:pt x="431546" y="697214"/>
                    <a:pt x="432478" y="691621"/>
                    <a:pt x="433566" y="685871"/>
                  </a:cubicBezTo>
                  <a:cubicBezTo>
                    <a:pt x="439004" y="687581"/>
                    <a:pt x="444754" y="688202"/>
                    <a:pt x="450658" y="688513"/>
                  </a:cubicBezTo>
                  <a:cubicBezTo>
                    <a:pt x="448793" y="697059"/>
                    <a:pt x="447706" y="705916"/>
                    <a:pt x="448172" y="714928"/>
                  </a:cubicBezTo>
                  <a:cubicBezTo>
                    <a:pt x="448483" y="717725"/>
                    <a:pt x="452212" y="717103"/>
                    <a:pt x="452678" y="714928"/>
                  </a:cubicBezTo>
                  <a:cubicBezTo>
                    <a:pt x="455475" y="702497"/>
                    <a:pt x="457650" y="690067"/>
                    <a:pt x="460292" y="677792"/>
                  </a:cubicBezTo>
                  <a:cubicBezTo>
                    <a:pt x="462778" y="665672"/>
                    <a:pt x="465575" y="653241"/>
                    <a:pt x="467129" y="640810"/>
                  </a:cubicBezTo>
                  <a:cubicBezTo>
                    <a:pt x="467906" y="637547"/>
                    <a:pt x="461690" y="636770"/>
                    <a:pt x="461069" y="640810"/>
                  </a:cubicBezTo>
                  <a:close/>
                  <a:moveTo>
                    <a:pt x="108195" y="505317"/>
                  </a:moveTo>
                  <a:cubicBezTo>
                    <a:pt x="105709" y="514640"/>
                    <a:pt x="103067" y="524584"/>
                    <a:pt x="101358" y="534839"/>
                  </a:cubicBezTo>
                  <a:cubicBezTo>
                    <a:pt x="97940" y="524740"/>
                    <a:pt x="94987" y="514484"/>
                    <a:pt x="92190" y="504229"/>
                  </a:cubicBezTo>
                  <a:cubicBezTo>
                    <a:pt x="91724" y="487292"/>
                    <a:pt x="95298" y="470511"/>
                    <a:pt x="100736" y="454196"/>
                  </a:cubicBezTo>
                  <a:cubicBezTo>
                    <a:pt x="102756" y="470822"/>
                    <a:pt x="105398" y="487448"/>
                    <a:pt x="108661" y="503918"/>
                  </a:cubicBezTo>
                  <a:cubicBezTo>
                    <a:pt x="108506" y="504229"/>
                    <a:pt x="108350" y="504695"/>
                    <a:pt x="108195" y="505317"/>
                  </a:cubicBezTo>
                  <a:close/>
                  <a:moveTo>
                    <a:pt x="99338" y="442542"/>
                  </a:moveTo>
                  <a:cubicBezTo>
                    <a:pt x="94210" y="456371"/>
                    <a:pt x="89860" y="470356"/>
                    <a:pt x="87995" y="484495"/>
                  </a:cubicBezTo>
                  <a:cubicBezTo>
                    <a:pt x="85198" y="470977"/>
                    <a:pt x="82712" y="457303"/>
                    <a:pt x="80847" y="443474"/>
                  </a:cubicBezTo>
                  <a:cubicBezTo>
                    <a:pt x="84110" y="428092"/>
                    <a:pt x="88927" y="412864"/>
                    <a:pt x="94055" y="397792"/>
                  </a:cubicBezTo>
                  <a:cubicBezTo>
                    <a:pt x="95920" y="412553"/>
                    <a:pt x="97473" y="427470"/>
                    <a:pt x="99338" y="442542"/>
                  </a:cubicBezTo>
                  <a:close/>
                  <a:moveTo>
                    <a:pt x="114410" y="501588"/>
                  </a:moveTo>
                  <a:cubicBezTo>
                    <a:pt x="119693" y="482009"/>
                    <a:pt x="126841" y="463053"/>
                    <a:pt x="133367" y="443785"/>
                  </a:cubicBezTo>
                  <a:cubicBezTo>
                    <a:pt x="134921" y="454351"/>
                    <a:pt x="136630" y="465073"/>
                    <a:pt x="138184" y="475949"/>
                  </a:cubicBezTo>
                  <a:cubicBezTo>
                    <a:pt x="133056" y="496149"/>
                    <a:pt x="126841" y="516038"/>
                    <a:pt x="122490" y="536549"/>
                  </a:cubicBezTo>
                  <a:cubicBezTo>
                    <a:pt x="119227" y="524895"/>
                    <a:pt x="116741" y="513397"/>
                    <a:pt x="114410" y="501588"/>
                  </a:cubicBezTo>
                  <a:close/>
                  <a:moveTo>
                    <a:pt x="144710" y="595905"/>
                  </a:moveTo>
                  <a:cubicBezTo>
                    <a:pt x="137717" y="581765"/>
                    <a:pt x="131813" y="567159"/>
                    <a:pt x="126996" y="552242"/>
                  </a:cubicBezTo>
                  <a:cubicBezTo>
                    <a:pt x="127773" y="546182"/>
                    <a:pt x="128705" y="539967"/>
                    <a:pt x="129948" y="534063"/>
                  </a:cubicBezTo>
                  <a:cubicBezTo>
                    <a:pt x="132901" y="519923"/>
                    <a:pt x="136785" y="505938"/>
                    <a:pt x="140514" y="492109"/>
                  </a:cubicBezTo>
                  <a:cubicBezTo>
                    <a:pt x="142845" y="508424"/>
                    <a:pt x="145642" y="524895"/>
                    <a:pt x="149216" y="541210"/>
                  </a:cubicBezTo>
                  <a:cubicBezTo>
                    <a:pt x="145953" y="559235"/>
                    <a:pt x="143933" y="577414"/>
                    <a:pt x="144710" y="595905"/>
                  </a:cubicBezTo>
                  <a:close/>
                  <a:moveTo>
                    <a:pt x="168172" y="588136"/>
                  </a:moveTo>
                  <a:cubicBezTo>
                    <a:pt x="162268" y="572442"/>
                    <a:pt x="157762" y="556127"/>
                    <a:pt x="154033" y="539346"/>
                  </a:cubicBezTo>
                  <a:cubicBezTo>
                    <a:pt x="156053" y="527847"/>
                    <a:pt x="158383" y="516660"/>
                    <a:pt x="160869" y="505472"/>
                  </a:cubicBezTo>
                  <a:cubicBezTo>
                    <a:pt x="165686" y="521632"/>
                    <a:pt x="170192" y="537947"/>
                    <a:pt x="175009" y="554262"/>
                  </a:cubicBezTo>
                  <a:cubicBezTo>
                    <a:pt x="172834" y="565450"/>
                    <a:pt x="170192" y="576793"/>
                    <a:pt x="168172" y="588136"/>
                  </a:cubicBezTo>
                  <a:close/>
                  <a:moveTo>
                    <a:pt x="199715" y="644384"/>
                  </a:moveTo>
                  <a:cubicBezTo>
                    <a:pt x="188528" y="630711"/>
                    <a:pt x="179982" y="615638"/>
                    <a:pt x="172834" y="599634"/>
                  </a:cubicBezTo>
                  <a:cubicBezTo>
                    <a:pt x="173145" y="597459"/>
                    <a:pt x="173611" y="594973"/>
                    <a:pt x="173766" y="592642"/>
                  </a:cubicBezTo>
                  <a:cubicBezTo>
                    <a:pt x="175009" y="583630"/>
                    <a:pt x="176874" y="574773"/>
                    <a:pt x="178738" y="565605"/>
                  </a:cubicBezTo>
                  <a:cubicBezTo>
                    <a:pt x="182002" y="576327"/>
                    <a:pt x="185265" y="586582"/>
                    <a:pt x="189149" y="596992"/>
                  </a:cubicBezTo>
                  <a:cubicBezTo>
                    <a:pt x="191014" y="602431"/>
                    <a:pt x="193344" y="607869"/>
                    <a:pt x="195520" y="613308"/>
                  </a:cubicBezTo>
                  <a:cubicBezTo>
                    <a:pt x="195831" y="623718"/>
                    <a:pt x="196918" y="634129"/>
                    <a:pt x="199715" y="644384"/>
                  </a:cubicBezTo>
                  <a:close/>
                  <a:moveTo>
                    <a:pt x="221779" y="635527"/>
                  </a:moveTo>
                  <a:cubicBezTo>
                    <a:pt x="221469" y="639878"/>
                    <a:pt x="221313" y="644229"/>
                    <a:pt x="221313" y="648735"/>
                  </a:cubicBezTo>
                  <a:cubicBezTo>
                    <a:pt x="213700" y="636926"/>
                    <a:pt x="207329" y="624184"/>
                    <a:pt x="201890" y="611132"/>
                  </a:cubicBezTo>
                  <a:cubicBezTo>
                    <a:pt x="201424" y="595128"/>
                    <a:pt x="203289" y="578813"/>
                    <a:pt x="205154" y="562653"/>
                  </a:cubicBezTo>
                  <a:cubicBezTo>
                    <a:pt x="211680" y="576482"/>
                    <a:pt x="217895" y="590777"/>
                    <a:pt x="224732" y="604917"/>
                  </a:cubicBezTo>
                  <a:cubicBezTo>
                    <a:pt x="223333" y="615017"/>
                    <a:pt x="222246" y="625272"/>
                    <a:pt x="221779" y="635527"/>
                  </a:cubicBezTo>
                  <a:close/>
                  <a:moveTo>
                    <a:pt x="253322" y="684007"/>
                  </a:moveTo>
                  <a:cubicBezTo>
                    <a:pt x="253322" y="684007"/>
                    <a:pt x="253322" y="684007"/>
                    <a:pt x="253167" y="683851"/>
                  </a:cubicBezTo>
                  <a:cubicBezTo>
                    <a:pt x="243533" y="676704"/>
                    <a:pt x="235298" y="668158"/>
                    <a:pt x="228306" y="658679"/>
                  </a:cubicBezTo>
                  <a:cubicBezTo>
                    <a:pt x="227218" y="644384"/>
                    <a:pt x="228150" y="629934"/>
                    <a:pt x="229704" y="615328"/>
                  </a:cubicBezTo>
                  <a:cubicBezTo>
                    <a:pt x="235609" y="627603"/>
                    <a:pt x="242135" y="639723"/>
                    <a:pt x="249127" y="651221"/>
                  </a:cubicBezTo>
                  <a:cubicBezTo>
                    <a:pt x="249438" y="662564"/>
                    <a:pt x="250681" y="673441"/>
                    <a:pt x="253322" y="684007"/>
                  </a:cubicBezTo>
                  <a:close/>
                  <a:moveTo>
                    <a:pt x="249593" y="628069"/>
                  </a:moveTo>
                  <a:cubicBezTo>
                    <a:pt x="249282" y="632575"/>
                    <a:pt x="249127" y="637081"/>
                    <a:pt x="248971" y="641898"/>
                  </a:cubicBezTo>
                  <a:cubicBezTo>
                    <a:pt x="242445" y="630711"/>
                    <a:pt x="236230" y="618902"/>
                    <a:pt x="230481" y="607092"/>
                  </a:cubicBezTo>
                  <a:cubicBezTo>
                    <a:pt x="231413" y="599479"/>
                    <a:pt x="232190" y="591865"/>
                    <a:pt x="232967" y="584407"/>
                  </a:cubicBezTo>
                  <a:cubicBezTo>
                    <a:pt x="238872" y="593263"/>
                    <a:pt x="244931" y="602586"/>
                    <a:pt x="250836" y="611909"/>
                  </a:cubicBezTo>
                  <a:cubicBezTo>
                    <a:pt x="250370" y="617037"/>
                    <a:pt x="249904" y="622475"/>
                    <a:pt x="249593" y="628069"/>
                  </a:cubicBezTo>
                  <a:close/>
                  <a:moveTo>
                    <a:pt x="279737" y="682142"/>
                  </a:moveTo>
                  <a:cubicBezTo>
                    <a:pt x="271036" y="673285"/>
                    <a:pt x="263111" y="663496"/>
                    <a:pt x="256119" y="652930"/>
                  </a:cubicBezTo>
                  <a:cubicBezTo>
                    <a:pt x="255653" y="643297"/>
                    <a:pt x="255808" y="633507"/>
                    <a:pt x="256274" y="624029"/>
                  </a:cubicBezTo>
                  <a:cubicBezTo>
                    <a:pt x="256274" y="622786"/>
                    <a:pt x="256430" y="621698"/>
                    <a:pt x="256430" y="620455"/>
                  </a:cubicBezTo>
                  <a:cubicBezTo>
                    <a:pt x="263888" y="631798"/>
                    <a:pt x="271347" y="642986"/>
                    <a:pt x="279426" y="653863"/>
                  </a:cubicBezTo>
                  <a:cubicBezTo>
                    <a:pt x="279271" y="663186"/>
                    <a:pt x="279271" y="672819"/>
                    <a:pt x="279737" y="682142"/>
                  </a:cubicBezTo>
                  <a:close/>
                  <a:moveTo>
                    <a:pt x="279893" y="644229"/>
                  </a:moveTo>
                  <a:cubicBezTo>
                    <a:pt x="271968" y="633352"/>
                    <a:pt x="264354" y="622009"/>
                    <a:pt x="257051" y="610666"/>
                  </a:cubicBezTo>
                  <a:cubicBezTo>
                    <a:pt x="258294" y="596837"/>
                    <a:pt x="260004" y="582697"/>
                    <a:pt x="261868" y="568713"/>
                  </a:cubicBezTo>
                  <a:cubicBezTo>
                    <a:pt x="261868" y="569179"/>
                    <a:pt x="262179" y="569645"/>
                    <a:pt x="262334" y="569956"/>
                  </a:cubicBezTo>
                  <a:cubicBezTo>
                    <a:pt x="269171" y="578813"/>
                    <a:pt x="275853" y="587825"/>
                    <a:pt x="282845" y="596837"/>
                  </a:cubicBezTo>
                  <a:cubicBezTo>
                    <a:pt x="282223" y="612686"/>
                    <a:pt x="280669" y="628380"/>
                    <a:pt x="279893" y="644229"/>
                  </a:cubicBezTo>
                  <a:close/>
                  <a:moveTo>
                    <a:pt x="316097" y="653863"/>
                  </a:moveTo>
                  <a:cubicBezTo>
                    <a:pt x="316874" y="664739"/>
                    <a:pt x="316718" y="675616"/>
                    <a:pt x="316718" y="686338"/>
                  </a:cubicBezTo>
                  <a:cubicBezTo>
                    <a:pt x="305997" y="676859"/>
                    <a:pt x="296363" y="665827"/>
                    <a:pt x="287351" y="654329"/>
                  </a:cubicBezTo>
                  <a:cubicBezTo>
                    <a:pt x="287506" y="651998"/>
                    <a:pt x="287351" y="649667"/>
                    <a:pt x="287506" y="647337"/>
                  </a:cubicBezTo>
                  <a:cubicBezTo>
                    <a:pt x="287817" y="633507"/>
                    <a:pt x="289060" y="619523"/>
                    <a:pt x="289992" y="605849"/>
                  </a:cubicBezTo>
                  <a:cubicBezTo>
                    <a:pt x="298072" y="616571"/>
                    <a:pt x="306463" y="627137"/>
                    <a:pt x="315164" y="637392"/>
                  </a:cubicBezTo>
                  <a:cubicBezTo>
                    <a:pt x="315475" y="642986"/>
                    <a:pt x="315941" y="648424"/>
                    <a:pt x="316097" y="653863"/>
                  </a:cubicBezTo>
                  <a:close/>
                  <a:moveTo>
                    <a:pt x="370325" y="677947"/>
                  </a:moveTo>
                  <a:cubicBezTo>
                    <a:pt x="370325" y="679345"/>
                    <a:pt x="370325" y="680588"/>
                    <a:pt x="370325" y="681987"/>
                  </a:cubicBezTo>
                  <a:cubicBezTo>
                    <a:pt x="361002" y="674839"/>
                    <a:pt x="352145" y="667225"/>
                    <a:pt x="343599" y="658835"/>
                  </a:cubicBezTo>
                  <a:cubicBezTo>
                    <a:pt x="342046" y="640810"/>
                    <a:pt x="340181" y="622941"/>
                    <a:pt x="338006" y="604917"/>
                  </a:cubicBezTo>
                  <a:cubicBezTo>
                    <a:pt x="348106" y="616415"/>
                    <a:pt x="358205" y="627914"/>
                    <a:pt x="368771" y="639101"/>
                  </a:cubicBezTo>
                  <a:cubicBezTo>
                    <a:pt x="369393" y="651998"/>
                    <a:pt x="370014" y="664895"/>
                    <a:pt x="370325" y="677947"/>
                  </a:cubicBezTo>
                  <a:close/>
                  <a:moveTo>
                    <a:pt x="404354" y="697214"/>
                  </a:moveTo>
                  <a:cubicBezTo>
                    <a:pt x="404043" y="698924"/>
                    <a:pt x="403422" y="700788"/>
                    <a:pt x="402956" y="702808"/>
                  </a:cubicBezTo>
                  <a:cubicBezTo>
                    <a:pt x="394254" y="698302"/>
                    <a:pt x="385708" y="693330"/>
                    <a:pt x="377784" y="687736"/>
                  </a:cubicBezTo>
                  <a:cubicBezTo>
                    <a:pt x="377473" y="673907"/>
                    <a:pt x="376696" y="660389"/>
                    <a:pt x="375919" y="646870"/>
                  </a:cubicBezTo>
                  <a:cubicBezTo>
                    <a:pt x="377007" y="647958"/>
                    <a:pt x="377939" y="649046"/>
                    <a:pt x="379027" y="649978"/>
                  </a:cubicBezTo>
                  <a:cubicBezTo>
                    <a:pt x="387107" y="658058"/>
                    <a:pt x="396430" y="666293"/>
                    <a:pt x="406529" y="673285"/>
                  </a:cubicBezTo>
                  <a:cubicBezTo>
                    <a:pt x="406374" y="681210"/>
                    <a:pt x="405753" y="689290"/>
                    <a:pt x="404354" y="697214"/>
                  </a:cubicBezTo>
                  <a:close/>
                  <a:moveTo>
                    <a:pt x="370791" y="328180"/>
                  </a:moveTo>
                  <a:cubicBezTo>
                    <a:pt x="372656" y="328491"/>
                    <a:pt x="374521" y="328957"/>
                    <a:pt x="376541" y="329424"/>
                  </a:cubicBezTo>
                  <a:cubicBezTo>
                    <a:pt x="377473" y="329579"/>
                    <a:pt x="378561" y="329890"/>
                    <a:pt x="379493" y="330045"/>
                  </a:cubicBezTo>
                  <a:cubicBezTo>
                    <a:pt x="379959" y="330200"/>
                    <a:pt x="380425" y="330356"/>
                    <a:pt x="381047" y="330511"/>
                  </a:cubicBezTo>
                  <a:cubicBezTo>
                    <a:pt x="381357" y="330667"/>
                    <a:pt x="381668" y="330511"/>
                    <a:pt x="381824" y="330667"/>
                  </a:cubicBezTo>
                  <a:lnTo>
                    <a:pt x="381979" y="330667"/>
                  </a:lnTo>
                  <a:cubicBezTo>
                    <a:pt x="381979" y="330667"/>
                    <a:pt x="382134" y="330667"/>
                    <a:pt x="382134" y="330822"/>
                  </a:cubicBezTo>
                  <a:cubicBezTo>
                    <a:pt x="382445" y="330822"/>
                    <a:pt x="382601" y="330977"/>
                    <a:pt x="382911" y="330977"/>
                  </a:cubicBezTo>
                  <a:cubicBezTo>
                    <a:pt x="383377" y="331133"/>
                    <a:pt x="383844" y="331133"/>
                    <a:pt x="384154" y="331288"/>
                  </a:cubicBezTo>
                  <a:cubicBezTo>
                    <a:pt x="385553" y="331754"/>
                    <a:pt x="386796" y="331754"/>
                    <a:pt x="388039" y="332065"/>
                  </a:cubicBezTo>
                  <a:cubicBezTo>
                    <a:pt x="389903" y="332220"/>
                    <a:pt x="391923" y="332376"/>
                    <a:pt x="393788" y="332687"/>
                  </a:cubicBezTo>
                  <a:cubicBezTo>
                    <a:pt x="395808" y="332997"/>
                    <a:pt x="397673" y="331443"/>
                    <a:pt x="398139" y="329579"/>
                  </a:cubicBezTo>
                  <a:cubicBezTo>
                    <a:pt x="398605" y="327404"/>
                    <a:pt x="397517" y="325850"/>
                    <a:pt x="395653" y="324917"/>
                  </a:cubicBezTo>
                  <a:cubicBezTo>
                    <a:pt x="393943" y="323985"/>
                    <a:pt x="392079" y="322897"/>
                    <a:pt x="390214" y="321965"/>
                  </a:cubicBezTo>
                  <a:cubicBezTo>
                    <a:pt x="388505" y="321188"/>
                    <a:pt x="386485" y="320567"/>
                    <a:pt x="384776" y="320101"/>
                  </a:cubicBezTo>
                  <a:cubicBezTo>
                    <a:pt x="380581" y="319013"/>
                    <a:pt x="376230" y="317925"/>
                    <a:pt x="372034" y="317148"/>
                  </a:cubicBezTo>
                  <a:cubicBezTo>
                    <a:pt x="369082" y="316527"/>
                    <a:pt x="366130" y="319168"/>
                    <a:pt x="365819" y="321965"/>
                  </a:cubicBezTo>
                  <a:cubicBezTo>
                    <a:pt x="365664" y="325228"/>
                    <a:pt x="367684" y="327714"/>
                    <a:pt x="370791" y="328180"/>
                  </a:cubicBezTo>
                  <a:close/>
                  <a:moveTo>
                    <a:pt x="177185" y="324917"/>
                  </a:moveTo>
                  <a:cubicBezTo>
                    <a:pt x="197384" y="326160"/>
                    <a:pt x="216807" y="315594"/>
                    <a:pt x="232035" y="303319"/>
                  </a:cubicBezTo>
                  <a:cubicBezTo>
                    <a:pt x="235453" y="300367"/>
                    <a:pt x="231258" y="295239"/>
                    <a:pt x="227684" y="297881"/>
                  </a:cubicBezTo>
                  <a:cubicBezTo>
                    <a:pt x="214632" y="307825"/>
                    <a:pt x="197695" y="317304"/>
                    <a:pt x="180758" y="317459"/>
                  </a:cubicBezTo>
                  <a:cubicBezTo>
                    <a:pt x="179982" y="310156"/>
                    <a:pt x="180292" y="302542"/>
                    <a:pt x="184643" y="296482"/>
                  </a:cubicBezTo>
                  <a:cubicBezTo>
                    <a:pt x="188528" y="290578"/>
                    <a:pt x="195209" y="287004"/>
                    <a:pt x="201890" y="285139"/>
                  </a:cubicBezTo>
                  <a:cubicBezTo>
                    <a:pt x="216807" y="280789"/>
                    <a:pt x="233899" y="282653"/>
                    <a:pt x="248505" y="287626"/>
                  </a:cubicBezTo>
                  <a:cubicBezTo>
                    <a:pt x="251768" y="288713"/>
                    <a:pt x="253788" y="283896"/>
                    <a:pt x="250370" y="282653"/>
                  </a:cubicBezTo>
                  <a:cubicBezTo>
                    <a:pt x="228150" y="274573"/>
                    <a:pt x="189926" y="271155"/>
                    <a:pt x="176874" y="296172"/>
                  </a:cubicBezTo>
                  <a:cubicBezTo>
                    <a:pt x="172679" y="304096"/>
                    <a:pt x="172523" y="313108"/>
                    <a:pt x="173922" y="321965"/>
                  </a:cubicBezTo>
                  <a:cubicBezTo>
                    <a:pt x="174077" y="323364"/>
                    <a:pt x="175475" y="324762"/>
                    <a:pt x="177185" y="324917"/>
                  </a:cubicBezTo>
                  <a:close/>
                  <a:moveTo>
                    <a:pt x="1321889" y="583785"/>
                  </a:moveTo>
                  <a:cubicBezTo>
                    <a:pt x="1257249" y="422809"/>
                    <a:pt x="1040024" y="410844"/>
                    <a:pt x="903288" y="480145"/>
                  </a:cubicBezTo>
                  <a:cubicBezTo>
                    <a:pt x="1074519" y="266804"/>
                    <a:pt x="918049" y="-10243"/>
                    <a:pt x="646285" y="101633"/>
                  </a:cubicBezTo>
                  <a:cubicBezTo>
                    <a:pt x="568594" y="135351"/>
                    <a:pt x="449104" y="176216"/>
                    <a:pt x="423311" y="260278"/>
                  </a:cubicBezTo>
                  <a:cubicBezTo>
                    <a:pt x="211058" y="161455"/>
                    <a:pt x="-133736" y="315284"/>
                    <a:pt x="54122" y="572131"/>
                  </a:cubicBezTo>
                  <a:cubicBezTo>
                    <a:pt x="165376" y="782519"/>
                    <a:pt x="535652" y="852752"/>
                    <a:pt x="657628" y="617192"/>
                  </a:cubicBezTo>
                  <a:cubicBezTo>
                    <a:pt x="679226" y="619834"/>
                    <a:pt x="701446" y="607403"/>
                    <a:pt x="722112" y="602431"/>
                  </a:cubicBezTo>
                  <a:cubicBezTo>
                    <a:pt x="572478" y="1021809"/>
                    <a:pt x="1541289" y="1025693"/>
                    <a:pt x="1321889" y="583785"/>
                  </a:cubicBezTo>
                  <a:close/>
                  <a:moveTo>
                    <a:pt x="590658" y="656970"/>
                  </a:moveTo>
                  <a:cubicBezTo>
                    <a:pt x="461379" y="778635"/>
                    <a:pt x="258605" y="759523"/>
                    <a:pt x="135853" y="642675"/>
                  </a:cubicBezTo>
                  <a:cubicBezTo>
                    <a:pt x="51946" y="562808"/>
                    <a:pt x="-28853" y="395461"/>
                    <a:pt x="84421" y="304096"/>
                  </a:cubicBezTo>
                  <a:cubicBezTo>
                    <a:pt x="216807" y="197193"/>
                    <a:pt x="398605" y="276904"/>
                    <a:pt x="534254" y="331133"/>
                  </a:cubicBezTo>
                  <a:cubicBezTo>
                    <a:pt x="662600" y="382254"/>
                    <a:pt x="690413" y="563119"/>
                    <a:pt x="590658" y="656970"/>
                  </a:cubicBezTo>
                  <a:close/>
                  <a:moveTo>
                    <a:pt x="668971" y="592331"/>
                  </a:moveTo>
                  <a:cubicBezTo>
                    <a:pt x="695541" y="525827"/>
                    <a:pt x="686995" y="466782"/>
                    <a:pt x="658094" y="417370"/>
                  </a:cubicBezTo>
                  <a:cubicBezTo>
                    <a:pt x="658560" y="417526"/>
                    <a:pt x="659182" y="417526"/>
                    <a:pt x="659959" y="417215"/>
                  </a:cubicBezTo>
                  <a:cubicBezTo>
                    <a:pt x="692589" y="398724"/>
                    <a:pt x="724287" y="375572"/>
                    <a:pt x="748682" y="346671"/>
                  </a:cubicBezTo>
                  <a:cubicBezTo>
                    <a:pt x="752411" y="342165"/>
                    <a:pt x="745108" y="336882"/>
                    <a:pt x="741379" y="341388"/>
                  </a:cubicBezTo>
                  <a:cubicBezTo>
                    <a:pt x="718072" y="369512"/>
                    <a:pt x="686840" y="391732"/>
                    <a:pt x="656074" y="410999"/>
                  </a:cubicBezTo>
                  <a:cubicBezTo>
                    <a:pt x="655452" y="411466"/>
                    <a:pt x="655452" y="411932"/>
                    <a:pt x="655142" y="412398"/>
                  </a:cubicBezTo>
                  <a:cubicBezTo>
                    <a:pt x="609304" y="338280"/>
                    <a:pt x="517628" y="286227"/>
                    <a:pt x="430614" y="263541"/>
                  </a:cubicBezTo>
                  <a:cubicBezTo>
                    <a:pt x="857916" y="-104094"/>
                    <a:pt x="1093010" y="237437"/>
                    <a:pt x="866773" y="470511"/>
                  </a:cubicBezTo>
                  <a:cubicBezTo>
                    <a:pt x="871590" y="458236"/>
                    <a:pt x="876562" y="446116"/>
                    <a:pt x="881068" y="433841"/>
                  </a:cubicBezTo>
                  <a:cubicBezTo>
                    <a:pt x="885419" y="430733"/>
                    <a:pt x="889769" y="427781"/>
                    <a:pt x="893965" y="424673"/>
                  </a:cubicBezTo>
                  <a:cubicBezTo>
                    <a:pt x="897383" y="422187"/>
                    <a:pt x="893032" y="416904"/>
                    <a:pt x="889769" y="419545"/>
                  </a:cubicBezTo>
                  <a:cubicBezTo>
                    <a:pt x="888371" y="420478"/>
                    <a:pt x="886973" y="421565"/>
                    <a:pt x="885574" y="422498"/>
                  </a:cubicBezTo>
                  <a:cubicBezTo>
                    <a:pt x="887905" y="416438"/>
                    <a:pt x="890080" y="410378"/>
                    <a:pt x="892411" y="404318"/>
                  </a:cubicBezTo>
                  <a:cubicBezTo>
                    <a:pt x="893499" y="404163"/>
                    <a:pt x="894431" y="403541"/>
                    <a:pt x="895208" y="402609"/>
                  </a:cubicBezTo>
                  <a:lnTo>
                    <a:pt x="934986" y="333774"/>
                  </a:lnTo>
                  <a:cubicBezTo>
                    <a:pt x="936229" y="331754"/>
                    <a:pt x="936073" y="329268"/>
                    <a:pt x="934053" y="327559"/>
                  </a:cubicBezTo>
                  <a:cubicBezTo>
                    <a:pt x="932344" y="326316"/>
                    <a:pt x="929237" y="326471"/>
                    <a:pt x="927838" y="328491"/>
                  </a:cubicBezTo>
                  <a:cubicBezTo>
                    <a:pt x="919914" y="342476"/>
                    <a:pt x="911989" y="356305"/>
                    <a:pt x="904065" y="369978"/>
                  </a:cubicBezTo>
                  <a:cubicBezTo>
                    <a:pt x="909037" y="354440"/>
                    <a:pt x="913854" y="338591"/>
                    <a:pt x="918049" y="322587"/>
                  </a:cubicBezTo>
                  <a:cubicBezTo>
                    <a:pt x="919447" y="316993"/>
                    <a:pt x="911678" y="315128"/>
                    <a:pt x="910280" y="320722"/>
                  </a:cubicBezTo>
                  <a:cubicBezTo>
                    <a:pt x="904065" y="346516"/>
                    <a:pt x="896295" y="371843"/>
                    <a:pt x="887594" y="397015"/>
                  </a:cubicBezTo>
                  <a:cubicBezTo>
                    <a:pt x="887439" y="397015"/>
                    <a:pt x="887439" y="397015"/>
                    <a:pt x="887283" y="397015"/>
                  </a:cubicBezTo>
                  <a:cubicBezTo>
                    <a:pt x="882000" y="399501"/>
                    <a:pt x="876873" y="402298"/>
                    <a:pt x="871900" y="405095"/>
                  </a:cubicBezTo>
                  <a:cubicBezTo>
                    <a:pt x="881534" y="377748"/>
                    <a:pt x="890857" y="350089"/>
                    <a:pt x="898315" y="322121"/>
                  </a:cubicBezTo>
                  <a:cubicBezTo>
                    <a:pt x="898626" y="321188"/>
                    <a:pt x="898315" y="320256"/>
                    <a:pt x="898160" y="319634"/>
                  </a:cubicBezTo>
                  <a:cubicBezTo>
                    <a:pt x="904375" y="314818"/>
                    <a:pt x="910746" y="310001"/>
                    <a:pt x="917117" y="305184"/>
                  </a:cubicBezTo>
                  <a:cubicBezTo>
                    <a:pt x="921001" y="302387"/>
                    <a:pt x="916184" y="296482"/>
                    <a:pt x="912300" y="299279"/>
                  </a:cubicBezTo>
                  <a:cubicBezTo>
                    <a:pt x="891012" y="314818"/>
                    <a:pt x="870347" y="331599"/>
                    <a:pt x="849836" y="348536"/>
                  </a:cubicBezTo>
                  <a:cubicBezTo>
                    <a:pt x="850613" y="342786"/>
                    <a:pt x="851701" y="337037"/>
                    <a:pt x="852011" y="331443"/>
                  </a:cubicBezTo>
                  <a:cubicBezTo>
                    <a:pt x="852167" y="331133"/>
                    <a:pt x="852011" y="330977"/>
                    <a:pt x="851856" y="330822"/>
                  </a:cubicBezTo>
                  <a:cubicBezTo>
                    <a:pt x="881534" y="308602"/>
                    <a:pt x="910435" y="285450"/>
                    <a:pt x="934830" y="257481"/>
                  </a:cubicBezTo>
                  <a:cubicBezTo>
                    <a:pt x="937316" y="254684"/>
                    <a:pt x="932655" y="251421"/>
                    <a:pt x="930169" y="254063"/>
                  </a:cubicBezTo>
                  <a:cubicBezTo>
                    <a:pt x="892722" y="296638"/>
                    <a:pt x="844398" y="327248"/>
                    <a:pt x="799337" y="360966"/>
                  </a:cubicBezTo>
                  <a:cubicBezTo>
                    <a:pt x="795608" y="363763"/>
                    <a:pt x="800114" y="369201"/>
                    <a:pt x="803843" y="366405"/>
                  </a:cubicBezTo>
                  <a:cubicBezTo>
                    <a:pt x="818293" y="355683"/>
                    <a:pt x="832744" y="345117"/>
                    <a:pt x="847195" y="334240"/>
                  </a:cubicBezTo>
                  <a:cubicBezTo>
                    <a:pt x="845796" y="341077"/>
                    <a:pt x="844398" y="347759"/>
                    <a:pt x="842844" y="354440"/>
                  </a:cubicBezTo>
                  <a:cubicBezTo>
                    <a:pt x="838338" y="358014"/>
                    <a:pt x="833832" y="361588"/>
                    <a:pt x="829481" y="365317"/>
                  </a:cubicBezTo>
                  <a:cubicBezTo>
                    <a:pt x="825907" y="368269"/>
                    <a:pt x="822178" y="371066"/>
                    <a:pt x="818449" y="373708"/>
                  </a:cubicBezTo>
                  <a:cubicBezTo>
                    <a:pt x="819070" y="370755"/>
                    <a:pt x="819692" y="367803"/>
                    <a:pt x="820158" y="364851"/>
                  </a:cubicBezTo>
                  <a:cubicBezTo>
                    <a:pt x="820780" y="361122"/>
                    <a:pt x="815030" y="360500"/>
                    <a:pt x="814564" y="364074"/>
                  </a:cubicBezTo>
                  <a:cubicBezTo>
                    <a:pt x="813787" y="369046"/>
                    <a:pt x="812855" y="373863"/>
                    <a:pt x="811767" y="378991"/>
                  </a:cubicBezTo>
                  <a:cubicBezTo>
                    <a:pt x="800580" y="387226"/>
                    <a:pt x="789392" y="395461"/>
                    <a:pt x="778049" y="403386"/>
                  </a:cubicBezTo>
                  <a:cubicBezTo>
                    <a:pt x="776651" y="402453"/>
                    <a:pt x="774165" y="402764"/>
                    <a:pt x="773854" y="404940"/>
                  </a:cubicBezTo>
                  <a:cubicBezTo>
                    <a:pt x="773699" y="405406"/>
                    <a:pt x="773699" y="405872"/>
                    <a:pt x="773543" y="406338"/>
                  </a:cubicBezTo>
                  <a:cubicBezTo>
                    <a:pt x="771679" y="407581"/>
                    <a:pt x="769814" y="408979"/>
                    <a:pt x="767949" y="410223"/>
                  </a:cubicBezTo>
                  <a:cubicBezTo>
                    <a:pt x="768260" y="404784"/>
                    <a:pt x="768260" y="399501"/>
                    <a:pt x="767639" y="394063"/>
                  </a:cubicBezTo>
                  <a:cubicBezTo>
                    <a:pt x="767328" y="391266"/>
                    <a:pt x="762822" y="391421"/>
                    <a:pt x="762822" y="394063"/>
                  </a:cubicBezTo>
                  <a:cubicBezTo>
                    <a:pt x="762666" y="401210"/>
                    <a:pt x="762045" y="408047"/>
                    <a:pt x="761113" y="414884"/>
                  </a:cubicBezTo>
                  <a:cubicBezTo>
                    <a:pt x="755208" y="418769"/>
                    <a:pt x="749459" y="422653"/>
                    <a:pt x="743554" y="426382"/>
                  </a:cubicBezTo>
                  <a:cubicBezTo>
                    <a:pt x="740602" y="428402"/>
                    <a:pt x="743554" y="432908"/>
                    <a:pt x="746662" y="431510"/>
                  </a:cubicBezTo>
                  <a:cubicBezTo>
                    <a:pt x="751013" y="429490"/>
                    <a:pt x="755208" y="426848"/>
                    <a:pt x="759559" y="424518"/>
                  </a:cubicBezTo>
                  <a:cubicBezTo>
                    <a:pt x="759093" y="427470"/>
                    <a:pt x="758316" y="430267"/>
                    <a:pt x="757850" y="433064"/>
                  </a:cubicBezTo>
                  <a:cubicBezTo>
                    <a:pt x="744331" y="442697"/>
                    <a:pt x="731435" y="452953"/>
                    <a:pt x="720402" y="464917"/>
                  </a:cubicBezTo>
                  <a:cubicBezTo>
                    <a:pt x="718072" y="467559"/>
                    <a:pt x="722112" y="470977"/>
                    <a:pt x="724598" y="468957"/>
                  </a:cubicBezTo>
                  <a:cubicBezTo>
                    <a:pt x="735008" y="461499"/>
                    <a:pt x="745108" y="453730"/>
                    <a:pt x="755053" y="445805"/>
                  </a:cubicBezTo>
                  <a:cubicBezTo>
                    <a:pt x="751168" y="461810"/>
                    <a:pt x="745885" y="477192"/>
                    <a:pt x="739825" y="492575"/>
                  </a:cubicBezTo>
                  <a:cubicBezTo>
                    <a:pt x="727550" y="501743"/>
                    <a:pt x="713410" y="510600"/>
                    <a:pt x="702378" y="521632"/>
                  </a:cubicBezTo>
                  <a:cubicBezTo>
                    <a:pt x="713721" y="483252"/>
                    <a:pt x="726928" y="444717"/>
                    <a:pt x="727705" y="404318"/>
                  </a:cubicBezTo>
                  <a:cubicBezTo>
                    <a:pt x="743554" y="388469"/>
                    <a:pt x="757694" y="370600"/>
                    <a:pt x="773543" y="355372"/>
                  </a:cubicBezTo>
                  <a:cubicBezTo>
                    <a:pt x="776806" y="352265"/>
                    <a:pt x="772300" y="346671"/>
                    <a:pt x="769192" y="349934"/>
                  </a:cubicBezTo>
                  <a:cubicBezTo>
                    <a:pt x="755519" y="363142"/>
                    <a:pt x="743244" y="377748"/>
                    <a:pt x="730036" y="391577"/>
                  </a:cubicBezTo>
                  <a:cubicBezTo>
                    <a:pt x="716829" y="405716"/>
                    <a:pt x="702223" y="419701"/>
                    <a:pt x="684820" y="428402"/>
                  </a:cubicBezTo>
                  <a:cubicBezTo>
                    <a:pt x="680935" y="430422"/>
                    <a:pt x="683732" y="436793"/>
                    <a:pt x="687617" y="434773"/>
                  </a:cubicBezTo>
                  <a:cubicBezTo>
                    <a:pt x="700513" y="428402"/>
                    <a:pt x="711701" y="419545"/>
                    <a:pt x="722112" y="409756"/>
                  </a:cubicBezTo>
                  <a:cubicBezTo>
                    <a:pt x="719159" y="449690"/>
                    <a:pt x="706107" y="487603"/>
                    <a:pt x="694920" y="525983"/>
                  </a:cubicBezTo>
                  <a:cubicBezTo>
                    <a:pt x="694609" y="527070"/>
                    <a:pt x="695075" y="528003"/>
                    <a:pt x="695697" y="528780"/>
                  </a:cubicBezTo>
                  <a:cubicBezTo>
                    <a:pt x="694453" y="530799"/>
                    <a:pt x="696940" y="533441"/>
                    <a:pt x="699270" y="532664"/>
                  </a:cubicBezTo>
                  <a:cubicBezTo>
                    <a:pt x="710924" y="528003"/>
                    <a:pt x="721645" y="519457"/>
                    <a:pt x="731745" y="511221"/>
                  </a:cubicBezTo>
                  <a:cubicBezTo>
                    <a:pt x="723199" y="530489"/>
                    <a:pt x="713410" y="549290"/>
                    <a:pt x="703621" y="567625"/>
                  </a:cubicBezTo>
                  <a:cubicBezTo>
                    <a:pt x="703466" y="567781"/>
                    <a:pt x="703310" y="567781"/>
                    <a:pt x="703155" y="567781"/>
                  </a:cubicBezTo>
                  <a:cubicBezTo>
                    <a:pt x="700669" y="569334"/>
                    <a:pt x="702223" y="573064"/>
                    <a:pt x="705019" y="571976"/>
                  </a:cubicBezTo>
                  <a:cubicBezTo>
                    <a:pt x="721956" y="565916"/>
                    <a:pt x="737494" y="556282"/>
                    <a:pt x="752256" y="545872"/>
                  </a:cubicBezTo>
                  <a:cubicBezTo>
                    <a:pt x="751790" y="546959"/>
                    <a:pt x="752411" y="547581"/>
                    <a:pt x="753033" y="547892"/>
                  </a:cubicBezTo>
                  <a:cubicBezTo>
                    <a:pt x="743244" y="555816"/>
                    <a:pt x="733144" y="563119"/>
                    <a:pt x="722578" y="569956"/>
                  </a:cubicBezTo>
                  <a:cubicBezTo>
                    <a:pt x="705796" y="578036"/>
                    <a:pt x="687927" y="585339"/>
                    <a:pt x="668971" y="592331"/>
                  </a:cubicBezTo>
                  <a:close/>
                  <a:moveTo>
                    <a:pt x="861024" y="476260"/>
                  </a:moveTo>
                  <a:cubicBezTo>
                    <a:pt x="834764" y="502209"/>
                    <a:pt x="802755" y="526760"/>
                    <a:pt x="764531" y="548513"/>
                  </a:cubicBezTo>
                  <a:cubicBezTo>
                    <a:pt x="771834" y="542453"/>
                    <a:pt x="778826" y="536549"/>
                    <a:pt x="785818" y="530333"/>
                  </a:cubicBezTo>
                  <a:cubicBezTo>
                    <a:pt x="786285" y="530489"/>
                    <a:pt x="786906" y="530333"/>
                    <a:pt x="787062" y="529712"/>
                  </a:cubicBezTo>
                  <a:cubicBezTo>
                    <a:pt x="787217" y="529401"/>
                    <a:pt x="787372" y="529246"/>
                    <a:pt x="787372" y="528935"/>
                  </a:cubicBezTo>
                  <a:cubicBezTo>
                    <a:pt x="798560" y="518990"/>
                    <a:pt x="809592" y="508891"/>
                    <a:pt x="820780" y="499101"/>
                  </a:cubicBezTo>
                  <a:cubicBezTo>
                    <a:pt x="823421" y="496771"/>
                    <a:pt x="822023" y="493352"/>
                    <a:pt x="819536" y="492420"/>
                  </a:cubicBezTo>
                  <a:cubicBezTo>
                    <a:pt x="819692" y="492109"/>
                    <a:pt x="819847" y="491798"/>
                    <a:pt x="820003" y="491177"/>
                  </a:cubicBezTo>
                  <a:cubicBezTo>
                    <a:pt x="827461" y="484806"/>
                    <a:pt x="835230" y="478902"/>
                    <a:pt x="842999" y="472686"/>
                  </a:cubicBezTo>
                  <a:cubicBezTo>
                    <a:pt x="842533" y="473774"/>
                    <a:pt x="842222" y="474706"/>
                    <a:pt x="841912" y="475639"/>
                  </a:cubicBezTo>
                  <a:cubicBezTo>
                    <a:pt x="841135" y="477969"/>
                    <a:pt x="844553" y="479368"/>
                    <a:pt x="845485" y="477192"/>
                  </a:cubicBezTo>
                  <a:cubicBezTo>
                    <a:pt x="846573" y="474240"/>
                    <a:pt x="847505" y="471288"/>
                    <a:pt x="848593" y="468180"/>
                  </a:cubicBezTo>
                  <a:cubicBezTo>
                    <a:pt x="851079" y="466160"/>
                    <a:pt x="853410" y="464140"/>
                    <a:pt x="856051" y="462120"/>
                  </a:cubicBezTo>
                  <a:cubicBezTo>
                    <a:pt x="859314" y="459790"/>
                    <a:pt x="856673" y="455439"/>
                    <a:pt x="853099" y="455594"/>
                  </a:cubicBezTo>
                  <a:cubicBezTo>
                    <a:pt x="853410" y="454662"/>
                    <a:pt x="853876" y="453574"/>
                    <a:pt x="854187" y="452642"/>
                  </a:cubicBezTo>
                  <a:cubicBezTo>
                    <a:pt x="859781" y="448602"/>
                    <a:pt x="865530" y="444717"/>
                    <a:pt x="871124" y="440833"/>
                  </a:cubicBezTo>
                  <a:cubicBezTo>
                    <a:pt x="867239" y="451399"/>
                    <a:pt x="863199" y="461810"/>
                    <a:pt x="859004" y="472376"/>
                  </a:cubicBezTo>
                  <a:cubicBezTo>
                    <a:pt x="858382" y="474085"/>
                    <a:pt x="859470" y="475639"/>
                    <a:pt x="861024" y="476260"/>
                  </a:cubicBezTo>
                  <a:close/>
                  <a:moveTo>
                    <a:pt x="847816" y="371998"/>
                  </a:moveTo>
                  <a:cubicBezTo>
                    <a:pt x="846884" y="372775"/>
                    <a:pt x="845641" y="373397"/>
                    <a:pt x="844553" y="374174"/>
                  </a:cubicBezTo>
                  <a:cubicBezTo>
                    <a:pt x="845796" y="369357"/>
                    <a:pt x="847039" y="364540"/>
                    <a:pt x="847816" y="359723"/>
                  </a:cubicBezTo>
                  <a:cubicBezTo>
                    <a:pt x="854342" y="354285"/>
                    <a:pt x="861024" y="349002"/>
                    <a:pt x="867394" y="343719"/>
                  </a:cubicBezTo>
                  <a:cubicBezTo>
                    <a:pt x="860868" y="369978"/>
                    <a:pt x="852788" y="395617"/>
                    <a:pt x="843310" y="420789"/>
                  </a:cubicBezTo>
                  <a:cubicBezTo>
                    <a:pt x="837561" y="424207"/>
                    <a:pt x="831967" y="427781"/>
                    <a:pt x="826529" y="431199"/>
                  </a:cubicBezTo>
                  <a:cubicBezTo>
                    <a:pt x="826529" y="431199"/>
                    <a:pt x="826529" y="431044"/>
                    <a:pt x="826684" y="430888"/>
                  </a:cubicBezTo>
                  <a:cubicBezTo>
                    <a:pt x="832278" y="415816"/>
                    <a:pt x="837561" y="400433"/>
                    <a:pt x="841756" y="384895"/>
                  </a:cubicBezTo>
                  <a:cubicBezTo>
                    <a:pt x="845330" y="382409"/>
                    <a:pt x="848904" y="380234"/>
                    <a:pt x="852478" y="377748"/>
                  </a:cubicBezTo>
                  <a:cubicBezTo>
                    <a:pt x="856362" y="375106"/>
                    <a:pt x="851701" y="369512"/>
                    <a:pt x="847816" y="371998"/>
                  </a:cubicBezTo>
                  <a:close/>
                  <a:moveTo>
                    <a:pt x="800735" y="488846"/>
                  </a:moveTo>
                  <a:cubicBezTo>
                    <a:pt x="799181" y="492886"/>
                    <a:pt x="797628" y="496926"/>
                    <a:pt x="795918" y="500966"/>
                  </a:cubicBezTo>
                  <a:cubicBezTo>
                    <a:pt x="790635" y="505317"/>
                    <a:pt x="785352" y="509823"/>
                    <a:pt x="780069" y="514174"/>
                  </a:cubicBezTo>
                  <a:cubicBezTo>
                    <a:pt x="775408" y="517903"/>
                    <a:pt x="770746" y="521632"/>
                    <a:pt x="765929" y="525206"/>
                  </a:cubicBezTo>
                  <a:cubicBezTo>
                    <a:pt x="768726" y="519146"/>
                    <a:pt x="771834" y="512930"/>
                    <a:pt x="774631" y="506715"/>
                  </a:cubicBezTo>
                  <a:cubicBezTo>
                    <a:pt x="783177" y="500811"/>
                    <a:pt x="792034" y="494906"/>
                    <a:pt x="800735" y="488846"/>
                  </a:cubicBezTo>
                  <a:close/>
                  <a:moveTo>
                    <a:pt x="779759" y="493818"/>
                  </a:moveTo>
                  <a:cubicBezTo>
                    <a:pt x="783488" y="484806"/>
                    <a:pt x="787528" y="475639"/>
                    <a:pt x="790946" y="466471"/>
                  </a:cubicBezTo>
                  <a:cubicBezTo>
                    <a:pt x="799181" y="460567"/>
                    <a:pt x="807727" y="454507"/>
                    <a:pt x="816118" y="448757"/>
                  </a:cubicBezTo>
                  <a:cubicBezTo>
                    <a:pt x="812700" y="458080"/>
                    <a:pt x="809126" y="467403"/>
                    <a:pt x="805397" y="476882"/>
                  </a:cubicBezTo>
                  <a:cubicBezTo>
                    <a:pt x="796695" y="482631"/>
                    <a:pt x="788305" y="488225"/>
                    <a:pt x="779759" y="493818"/>
                  </a:cubicBezTo>
                  <a:close/>
                  <a:moveTo>
                    <a:pt x="804464" y="486360"/>
                  </a:moveTo>
                  <a:cubicBezTo>
                    <a:pt x="810213" y="482475"/>
                    <a:pt x="815807" y="478591"/>
                    <a:pt x="821556" y="474706"/>
                  </a:cubicBezTo>
                  <a:cubicBezTo>
                    <a:pt x="820469" y="477192"/>
                    <a:pt x="819536" y="479523"/>
                    <a:pt x="818604" y="482009"/>
                  </a:cubicBezTo>
                  <a:cubicBezTo>
                    <a:pt x="812233" y="487137"/>
                    <a:pt x="806174" y="492265"/>
                    <a:pt x="799958" y="497237"/>
                  </a:cubicBezTo>
                  <a:cubicBezTo>
                    <a:pt x="801512" y="493818"/>
                    <a:pt x="803066" y="490089"/>
                    <a:pt x="804464" y="486360"/>
                  </a:cubicBezTo>
                  <a:close/>
                  <a:moveTo>
                    <a:pt x="809437" y="474240"/>
                  </a:moveTo>
                  <a:cubicBezTo>
                    <a:pt x="813321" y="464762"/>
                    <a:pt x="817050" y="455128"/>
                    <a:pt x="820780" y="445650"/>
                  </a:cubicBezTo>
                  <a:cubicBezTo>
                    <a:pt x="826684" y="441765"/>
                    <a:pt x="832278" y="437881"/>
                    <a:pt x="838182" y="434151"/>
                  </a:cubicBezTo>
                  <a:cubicBezTo>
                    <a:pt x="834453" y="443785"/>
                    <a:pt x="830413" y="453264"/>
                    <a:pt x="826529" y="462742"/>
                  </a:cubicBezTo>
                  <a:cubicBezTo>
                    <a:pt x="820780" y="466471"/>
                    <a:pt x="815186" y="470356"/>
                    <a:pt x="809437" y="474240"/>
                  </a:cubicBezTo>
                  <a:close/>
                  <a:moveTo>
                    <a:pt x="845175" y="429801"/>
                  </a:moveTo>
                  <a:cubicBezTo>
                    <a:pt x="850613" y="426382"/>
                    <a:pt x="856207" y="422964"/>
                    <a:pt x="861801" y="419701"/>
                  </a:cubicBezTo>
                  <a:cubicBezTo>
                    <a:pt x="858693" y="428247"/>
                    <a:pt x="855741" y="436638"/>
                    <a:pt x="852633" y="445184"/>
                  </a:cubicBezTo>
                  <a:cubicBezTo>
                    <a:pt x="846418" y="449534"/>
                    <a:pt x="839892" y="453730"/>
                    <a:pt x="833521" y="458080"/>
                  </a:cubicBezTo>
                  <a:cubicBezTo>
                    <a:pt x="837405" y="448602"/>
                    <a:pt x="841445" y="439279"/>
                    <a:pt x="845175" y="429801"/>
                  </a:cubicBezTo>
                  <a:close/>
                  <a:moveTo>
                    <a:pt x="867550" y="416282"/>
                  </a:moveTo>
                  <a:cubicBezTo>
                    <a:pt x="872833" y="413330"/>
                    <a:pt x="878271" y="410223"/>
                    <a:pt x="883554" y="407426"/>
                  </a:cubicBezTo>
                  <a:cubicBezTo>
                    <a:pt x="881068" y="414729"/>
                    <a:pt x="878426" y="422032"/>
                    <a:pt x="875630" y="429179"/>
                  </a:cubicBezTo>
                  <a:cubicBezTo>
                    <a:pt x="870036" y="433375"/>
                    <a:pt x="864287" y="437259"/>
                    <a:pt x="858537" y="441299"/>
                  </a:cubicBezTo>
                  <a:cubicBezTo>
                    <a:pt x="861334" y="432908"/>
                    <a:pt x="864597" y="424518"/>
                    <a:pt x="867550" y="416282"/>
                  </a:cubicBezTo>
                  <a:close/>
                  <a:moveTo>
                    <a:pt x="865840" y="407892"/>
                  </a:moveTo>
                  <a:cubicBezTo>
                    <a:pt x="860402" y="410689"/>
                    <a:pt x="855274" y="413796"/>
                    <a:pt x="849991" y="416904"/>
                  </a:cubicBezTo>
                  <a:cubicBezTo>
                    <a:pt x="851856" y="412087"/>
                    <a:pt x="853876" y="407270"/>
                    <a:pt x="855585" y="402143"/>
                  </a:cubicBezTo>
                  <a:cubicBezTo>
                    <a:pt x="856207" y="402453"/>
                    <a:pt x="856828" y="402764"/>
                    <a:pt x="857605" y="402609"/>
                  </a:cubicBezTo>
                  <a:cubicBezTo>
                    <a:pt x="861956" y="401987"/>
                    <a:pt x="861334" y="396549"/>
                    <a:pt x="858071" y="395461"/>
                  </a:cubicBezTo>
                  <a:cubicBezTo>
                    <a:pt x="864753" y="376194"/>
                    <a:pt x="870813" y="356926"/>
                    <a:pt x="875785" y="337193"/>
                  </a:cubicBezTo>
                  <a:cubicBezTo>
                    <a:pt x="875785" y="337037"/>
                    <a:pt x="875630" y="336882"/>
                    <a:pt x="875785" y="336727"/>
                  </a:cubicBezTo>
                  <a:cubicBezTo>
                    <a:pt x="880757" y="332687"/>
                    <a:pt x="886040" y="328491"/>
                    <a:pt x="891168" y="324451"/>
                  </a:cubicBezTo>
                  <a:cubicBezTo>
                    <a:pt x="884020" y="352731"/>
                    <a:pt x="875163" y="380544"/>
                    <a:pt x="865840" y="407892"/>
                  </a:cubicBezTo>
                  <a:close/>
                  <a:moveTo>
                    <a:pt x="836473" y="379457"/>
                  </a:moveTo>
                  <a:cubicBezTo>
                    <a:pt x="828704" y="384584"/>
                    <a:pt x="821090" y="389867"/>
                    <a:pt x="813321" y="394995"/>
                  </a:cubicBezTo>
                  <a:cubicBezTo>
                    <a:pt x="813943" y="391732"/>
                    <a:pt x="815030" y="388780"/>
                    <a:pt x="815652" y="385517"/>
                  </a:cubicBezTo>
                  <a:cubicBezTo>
                    <a:pt x="821401" y="381011"/>
                    <a:pt x="826995" y="376504"/>
                    <a:pt x="832589" y="371998"/>
                  </a:cubicBezTo>
                  <a:cubicBezTo>
                    <a:pt x="834919" y="370134"/>
                    <a:pt x="837405" y="368114"/>
                    <a:pt x="839736" y="366249"/>
                  </a:cubicBezTo>
                  <a:cubicBezTo>
                    <a:pt x="838804" y="370600"/>
                    <a:pt x="837561" y="375106"/>
                    <a:pt x="836473" y="379457"/>
                  </a:cubicBezTo>
                  <a:close/>
                  <a:moveTo>
                    <a:pt x="833987" y="390178"/>
                  </a:moveTo>
                  <a:cubicBezTo>
                    <a:pt x="830413" y="404473"/>
                    <a:pt x="826529" y="418458"/>
                    <a:pt x="821867" y="432442"/>
                  </a:cubicBezTo>
                  <a:cubicBezTo>
                    <a:pt x="821556" y="433219"/>
                    <a:pt x="821401" y="434151"/>
                    <a:pt x="820935" y="434773"/>
                  </a:cubicBezTo>
                  <a:cubicBezTo>
                    <a:pt x="812700" y="440056"/>
                    <a:pt x="804464" y="445650"/>
                    <a:pt x="796384" y="451244"/>
                  </a:cubicBezTo>
                  <a:cubicBezTo>
                    <a:pt x="801667" y="436327"/>
                    <a:pt x="806329" y="421255"/>
                    <a:pt x="810524" y="405872"/>
                  </a:cubicBezTo>
                  <a:cubicBezTo>
                    <a:pt x="818449" y="400589"/>
                    <a:pt x="826063" y="395306"/>
                    <a:pt x="833987" y="390178"/>
                  </a:cubicBezTo>
                  <a:close/>
                  <a:moveTo>
                    <a:pt x="806950" y="399190"/>
                  </a:moveTo>
                  <a:cubicBezTo>
                    <a:pt x="798560" y="404940"/>
                    <a:pt x="790014" y="410533"/>
                    <a:pt x="781468" y="416438"/>
                  </a:cubicBezTo>
                  <a:cubicBezTo>
                    <a:pt x="779603" y="417681"/>
                    <a:pt x="777739" y="419079"/>
                    <a:pt x="775874" y="420322"/>
                  </a:cubicBezTo>
                  <a:cubicBezTo>
                    <a:pt x="776340" y="417992"/>
                    <a:pt x="776806" y="415972"/>
                    <a:pt x="777272" y="413796"/>
                  </a:cubicBezTo>
                  <a:cubicBezTo>
                    <a:pt x="788305" y="406649"/>
                    <a:pt x="798871" y="398880"/>
                    <a:pt x="809281" y="390800"/>
                  </a:cubicBezTo>
                  <a:cubicBezTo>
                    <a:pt x="808660" y="393441"/>
                    <a:pt x="807727" y="396393"/>
                    <a:pt x="806950" y="399190"/>
                  </a:cubicBezTo>
                  <a:close/>
                  <a:moveTo>
                    <a:pt x="787372" y="421410"/>
                  </a:moveTo>
                  <a:cubicBezTo>
                    <a:pt x="793121" y="417526"/>
                    <a:pt x="798560" y="413796"/>
                    <a:pt x="804309" y="410067"/>
                  </a:cubicBezTo>
                  <a:cubicBezTo>
                    <a:pt x="800424" y="425450"/>
                    <a:pt x="795608" y="440522"/>
                    <a:pt x="790480" y="455439"/>
                  </a:cubicBezTo>
                  <a:cubicBezTo>
                    <a:pt x="789548" y="456060"/>
                    <a:pt x="788615" y="456682"/>
                    <a:pt x="787838" y="457303"/>
                  </a:cubicBezTo>
                  <a:cubicBezTo>
                    <a:pt x="778515" y="463985"/>
                    <a:pt x="769348" y="470822"/>
                    <a:pt x="760025" y="477659"/>
                  </a:cubicBezTo>
                  <a:cubicBezTo>
                    <a:pt x="765308" y="462742"/>
                    <a:pt x="769969" y="447514"/>
                    <a:pt x="773543" y="431976"/>
                  </a:cubicBezTo>
                  <a:cubicBezTo>
                    <a:pt x="778205" y="428402"/>
                    <a:pt x="782711" y="424828"/>
                    <a:pt x="787372" y="421410"/>
                  </a:cubicBezTo>
                  <a:close/>
                  <a:moveTo>
                    <a:pt x="754120" y="481854"/>
                  </a:moveTo>
                  <a:cubicBezTo>
                    <a:pt x="752567" y="483097"/>
                    <a:pt x="751013" y="484029"/>
                    <a:pt x="749459" y="485272"/>
                  </a:cubicBezTo>
                  <a:cubicBezTo>
                    <a:pt x="755985" y="470200"/>
                    <a:pt x="761268" y="454507"/>
                    <a:pt x="764531" y="438658"/>
                  </a:cubicBezTo>
                  <a:cubicBezTo>
                    <a:pt x="765463" y="437881"/>
                    <a:pt x="766396" y="437259"/>
                    <a:pt x="767328" y="436482"/>
                  </a:cubicBezTo>
                  <a:cubicBezTo>
                    <a:pt x="763754" y="451865"/>
                    <a:pt x="759093" y="466937"/>
                    <a:pt x="754120" y="481854"/>
                  </a:cubicBezTo>
                  <a:close/>
                  <a:moveTo>
                    <a:pt x="754587" y="493663"/>
                  </a:moveTo>
                  <a:cubicBezTo>
                    <a:pt x="764531" y="486049"/>
                    <a:pt x="774786" y="478436"/>
                    <a:pt x="784886" y="470977"/>
                  </a:cubicBezTo>
                  <a:cubicBezTo>
                    <a:pt x="781623" y="479989"/>
                    <a:pt x="777894" y="488846"/>
                    <a:pt x="774165" y="497703"/>
                  </a:cubicBezTo>
                  <a:cubicBezTo>
                    <a:pt x="764531" y="504229"/>
                    <a:pt x="754742" y="510755"/>
                    <a:pt x="745264" y="517437"/>
                  </a:cubicBezTo>
                  <a:cubicBezTo>
                    <a:pt x="748527" y="509512"/>
                    <a:pt x="751479" y="501588"/>
                    <a:pt x="754587" y="493663"/>
                  </a:cubicBezTo>
                  <a:close/>
                  <a:moveTo>
                    <a:pt x="727550" y="552398"/>
                  </a:moveTo>
                  <a:cubicBezTo>
                    <a:pt x="721645" y="556438"/>
                    <a:pt x="715430" y="560167"/>
                    <a:pt x="709215" y="564207"/>
                  </a:cubicBezTo>
                  <a:cubicBezTo>
                    <a:pt x="719781" y="544629"/>
                    <a:pt x="731124" y="524740"/>
                    <a:pt x="741068" y="503763"/>
                  </a:cubicBezTo>
                  <a:cubicBezTo>
                    <a:pt x="742001" y="502986"/>
                    <a:pt x="743088" y="502209"/>
                    <a:pt x="744021" y="501588"/>
                  </a:cubicBezTo>
                  <a:cubicBezTo>
                    <a:pt x="745574" y="500189"/>
                    <a:pt x="747128" y="499101"/>
                    <a:pt x="748837" y="497858"/>
                  </a:cubicBezTo>
                  <a:cubicBezTo>
                    <a:pt x="742311" y="516194"/>
                    <a:pt x="735008" y="534373"/>
                    <a:pt x="727550" y="552398"/>
                  </a:cubicBezTo>
                  <a:close/>
                  <a:moveTo>
                    <a:pt x="742001" y="525672"/>
                  </a:moveTo>
                  <a:cubicBezTo>
                    <a:pt x="743244" y="526760"/>
                    <a:pt x="745108" y="527070"/>
                    <a:pt x="746817" y="525827"/>
                  </a:cubicBezTo>
                  <a:cubicBezTo>
                    <a:pt x="754120" y="520855"/>
                    <a:pt x="761423" y="515727"/>
                    <a:pt x="768882" y="510600"/>
                  </a:cubicBezTo>
                  <a:cubicBezTo>
                    <a:pt x="766085" y="516970"/>
                    <a:pt x="762977" y="523341"/>
                    <a:pt x="760025" y="529556"/>
                  </a:cubicBezTo>
                  <a:cubicBezTo>
                    <a:pt x="751013" y="536238"/>
                    <a:pt x="741845" y="542764"/>
                    <a:pt x="732522" y="548824"/>
                  </a:cubicBezTo>
                  <a:cubicBezTo>
                    <a:pt x="735630" y="541366"/>
                    <a:pt x="738893" y="533596"/>
                    <a:pt x="742001" y="525672"/>
                  </a:cubicBezTo>
                  <a:close/>
                  <a:moveTo>
                    <a:pt x="849525" y="839700"/>
                  </a:moveTo>
                  <a:cubicBezTo>
                    <a:pt x="852944" y="837370"/>
                    <a:pt x="856362" y="835194"/>
                    <a:pt x="859781" y="832863"/>
                  </a:cubicBezTo>
                  <a:cubicBezTo>
                    <a:pt x="863821" y="838457"/>
                    <a:pt x="868171" y="843585"/>
                    <a:pt x="872833" y="848246"/>
                  </a:cubicBezTo>
                  <a:cubicBezTo>
                    <a:pt x="873143" y="849489"/>
                    <a:pt x="873920" y="850422"/>
                    <a:pt x="875319" y="850732"/>
                  </a:cubicBezTo>
                  <a:cubicBezTo>
                    <a:pt x="876251" y="851665"/>
                    <a:pt x="877183" y="852752"/>
                    <a:pt x="878271" y="853529"/>
                  </a:cubicBezTo>
                  <a:cubicBezTo>
                    <a:pt x="868327" y="849489"/>
                    <a:pt x="858693" y="844673"/>
                    <a:pt x="849525" y="839700"/>
                  </a:cubicBezTo>
                  <a:close/>
                  <a:moveTo>
                    <a:pt x="864597" y="829600"/>
                  </a:moveTo>
                  <a:lnTo>
                    <a:pt x="875319" y="822297"/>
                  </a:lnTo>
                  <a:cubicBezTo>
                    <a:pt x="879048" y="827425"/>
                    <a:pt x="882622" y="832397"/>
                    <a:pt x="886506" y="837370"/>
                  </a:cubicBezTo>
                  <a:cubicBezTo>
                    <a:pt x="883399" y="839390"/>
                    <a:pt x="880136" y="841565"/>
                    <a:pt x="876717" y="843585"/>
                  </a:cubicBezTo>
                  <a:cubicBezTo>
                    <a:pt x="872367" y="839390"/>
                    <a:pt x="868327" y="834573"/>
                    <a:pt x="864597" y="829600"/>
                  </a:cubicBezTo>
                  <a:close/>
                  <a:moveTo>
                    <a:pt x="958293" y="829445"/>
                  </a:moveTo>
                  <a:cubicBezTo>
                    <a:pt x="953010" y="832708"/>
                    <a:pt x="947727" y="835971"/>
                    <a:pt x="942599" y="839390"/>
                  </a:cubicBezTo>
                  <a:cubicBezTo>
                    <a:pt x="936540" y="833485"/>
                    <a:pt x="930480" y="827425"/>
                    <a:pt x="924886" y="821054"/>
                  </a:cubicBezTo>
                  <a:cubicBezTo>
                    <a:pt x="931567" y="817170"/>
                    <a:pt x="938093" y="813285"/>
                    <a:pt x="944775" y="809401"/>
                  </a:cubicBezTo>
                  <a:cubicBezTo>
                    <a:pt x="949126" y="816237"/>
                    <a:pt x="953632" y="822764"/>
                    <a:pt x="958293" y="829445"/>
                  </a:cubicBezTo>
                  <a:close/>
                  <a:moveTo>
                    <a:pt x="947727" y="807691"/>
                  </a:moveTo>
                  <a:cubicBezTo>
                    <a:pt x="950369" y="806138"/>
                    <a:pt x="952855" y="804739"/>
                    <a:pt x="955496" y="803185"/>
                  </a:cubicBezTo>
                  <a:cubicBezTo>
                    <a:pt x="960469" y="809556"/>
                    <a:pt x="965285" y="815771"/>
                    <a:pt x="970258" y="821987"/>
                  </a:cubicBezTo>
                  <a:cubicBezTo>
                    <a:pt x="967305" y="823851"/>
                    <a:pt x="964198" y="825716"/>
                    <a:pt x="961401" y="827580"/>
                  </a:cubicBezTo>
                  <a:cubicBezTo>
                    <a:pt x="956739" y="820899"/>
                    <a:pt x="952233" y="814373"/>
                    <a:pt x="947727" y="807691"/>
                  </a:cubicBezTo>
                  <a:close/>
                  <a:moveTo>
                    <a:pt x="919914" y="815771"/>
                  </a:moveTo>
                  <a:cubicBezTo>
                    <a:pt x="919292" y="814994"/>
                    <a:pt x="918360" y="814218"/>
                    <a:pt x="917894" y="813441"/>
                  </a:cubicBezTo>
                  <a:cubicBezTo>
                    <a:pt x="914165" y="809090"/>
                    <a:pt x="910591" y="804584"/>
                    <a:pt x="906862" y="800233"/>
                  </a:cubicBezTo>
                  <a:cubicBezTo>
                    <a:pt x="914009" y="795105"/>
                    <a:pt x="921467" y="789978"/>
                    <a:pt x="928770" y="785161"/>
                  </a:cubicBezTo>
                  <a:cubicBezTo>
                    <a:pt x="932655" y="791221"/>
                    <a:pt x="936695" y="797125"/>
                    <a:pt x="940580" y="803185"/>
                  </a:cubicBezTo>
                  <a:cubicBezTo>
                    <a:pt x="933587" y="807225"/>
                    <a:pt x="926750" y="811421"/>
                    <a:pt x="919914" y="815771"/>
                  </a:cubicBezTo>
                  <a:close/>
                  <a:moveTo>
                    <a:pt x="915097" y="817481"/>
                  </a:moveTo>
                  <a:cubicBezTo>
                    <a:pt x="915252" y="817791"/>
                    <a:pt x="915718" y="817947"/>
                    <a:pt x="915874" y="818257"/>
                  </a:cubicBezTo>
                  <a:cubicBezTo>
                    <a:pt x="907794" y="823385"/>
                    <a:pt x="899869" y="828668"/>
                    <a:pt x="891634" y="833951"/>
                  </a:cubicBezTo>
                  <a:cubicBezTo>
                    <a:pt x="887905" y="828823"/>
                    <a:pt x="884331" y="823696"/>
                    <a:pt x="880446" y="818724"/>
                  </a:cubicBezTo>
                  <a:cubicBezTo>
                    <a:pt x="887905" y="813441"/>
                    <a:pt x="895519" y="808158"/>
                    <a:pt x="902977" y="802875"/>
                  </a:cubicBezTo>
                  <a:cubicBezTo>
                    <a:pt x="907017" y="807691"/>
                    <a:pt x="910901" y="812664"/>
                    <a:pt x="915097" y="817481"/>
                  </a:cubicBezTo>
                  <a:close/>
                  <a:moveTo>
                    <a:pt x="897849" y="861454"/>
                  </a:moveTo>
                  <a:cubicBezTo>
                    <a:pt x="891789" y="857569"/>
                    <a:pt x="886351" y="853063"/>
                    <a:pt x="881223" y="848091"/>
                  </a:cubicBezTo>
                  <a:cubicBezTo>
                    <a:pt x="894275" y="839856"/>
                    <a:pt x="907328" y="831465"/>
                    <a:pt x="920691" y="823540"/>
                  </a:cubicBezTo>
                  <a:cubicBezTo>
                    <a:pt x="926284" y="829911"/>
                    <a:pt x="932033" y="836282"/>
                    <a:pt x="938093" y="842342"/>
                  </a:cubicBezTo>
                  <a:cubicBezTo>
                    <a:pt x="927372" y="849489"/>
                    <a:pt x="916651" y="856637"/>
                    <a:pt x="906085" y="864095"/>
                  </a:cubicBezTo>
                  <a:cubicBezTo>
                    <a:pt x="903288" y="863163"/>
                    <a:pt x="900491" y="862542"/>
                    <a:pt x="897849" y="861454"/>
                  </a:cubicBezTo>
                  <a:close/>
                  <a:moveTo>
                    <a:pt x="1013143" y="886315"/>
                  </a:moveTo>
                  <a:cubicBezTo>
                    <a:pt x="1008948" y="882897"/>
                    <a:pt x="1004908" y="879012"/>
                    <a:pt x="1001023" y="875283"/>
                  </a:cubicBezTo>
                  <a:cubicBezTo>
                    <a:pt x="1004908" y="872952"/>
                    <a:pt x="1008792" y="870777"/>
                    <a:pt x="1012677" y="868601"/>
                  </a:cubicBezTo>
                  <a:cubicBezTo>
                    <a:pt x="1020602" y="875904"/>
                    <a:pt x="1028992" y="882586"/>
                    <a:pt x="1038160" y="887714"/>
                  </a:cubicBezTo>
                  <a:cubicBezTo>
                    <a:pt x="1030080" y="887247"/>
                    <a:pt x="1021689" y="886937"/>
                    <a:pt x="1013143" y="886315"/>
                  </a:cubicBezTo>
                  <a:close/>
                  <a:moveTo>
                    <a:pt x="1323908" y="685095"/>
                  </a:moveTo>
                  <a:cubicBezTo>
                    <a:pt x="1323287" y="756726"/>
                    <a:pt x="1288171" y="807847"/>
                    <a:pt x="1235962" y="840943"/>
                  </a:cubicBezTo>
                  <a:cubicBezTo>
                    <a:pt x="1235651" y="840788"/>
                    <a:pt x="1235340" y="840943"/>
                    <a:pt x="1235030" y="841099"/>
                  </a:cubicBezTo>
                  <a:cubicBezTo>
                    <a:pt x="1229902" y="844051"/>
                    <a:pt x="1224619" y="846071"/>
                    <a:pt x="1218559" y="845294"/>
                  </a:cubicBezTo>
                  <a:cubicBezTo>
                    <a:pt x="1212188" y="844673"/>
                    <a:pt x="1206284" y="841720"/>
                    <a:pt x="1200845" y="838302"/>
                  </a:cubicBezTo>
                  <a:cubicBezTo>
                    <a:pt x="1188104" y="830377"/>
                    <a:pt x="1177693" y="819345"/>
                    <a:pt x="1167749" y="808313"/>
                  </a:cubicBezTo>
                  <a:cubicBezTo>
                    <a:pt x="1164020" y="803962"/>
                    <a:pt x="1160291" y="799922"/>
                    <a:pt x="1156561" y="795882"/>
                  </a:cubicBezTo>
                  <a:cubicBezTo>
                    <a:pt x="1156561" y="796659"/>
                    <a:pt x="1156251" y="797592"/>
                    <a:pt x="1155318" y="798368"/>
                  </a:cubicBezTo>
                  <a:cubicBezTo>
                    <a:pt x="1154852" y="798990"/>
                    <a:pt x="1154231" y="799301"/>
                    <a:pt x="1153609" y="799767"/>
                  </a:cubicBezTo>
                  <a:cubicBezTo>
                    <a:pt x="1162466" y="809090"/>
                    <a:pt x="1170390" y="819190"/>
                    <a:pt x="1179558" y="828357"/>
                  </a:cubicBezTo>
                  <a:cubicBezTo>
                    <a:pt x="1189347" y="838146"/>
                    <a:pt x="1201622" y="849645"/>
                    <a:pt x="1216073" y="851976"/>
                  </a:cubicBezTo>
                  <a:cubicBezTo>
                    <a:pt x="1191833" y="864406"/>
                    <a:pt x="1164797" y="873574"/>
                    <a:pt x="1136051" y="879323"/>
                  </a:cubicBezTo>
                  <a:cubicBezTo>
                    <a:pt x="1132166" y="877303"/>
                    <a:pt x="1128126" y="874972"/>
                    <a:pt x="1124397" y="872486"/>
                  </a:cubicBezTo>
                  <a:cubicBezTo>
                    <a:pt x="1112433" y="864561"/>
                    <a:pt x="1101401" y="855083"/>
                    <a:pt x="1091145" y="844983"/>
                  </a:cubicBezTo>
                  <a:cubicBezTo>
                    <a:pt x="1089902" y="845605"/>
                    <a:pt x="1088504" y="846537"/>
                    <a:pt x="1087416" y="847314"/>
                  </a:cubicBezTo>
                  <a:cubicBezTo>
                    <a:pt x="1089125" y="849334"/>
                    <a:pt x="1090990" y="851354"/>
                    <a:pt x="1093010" y="853219"/>
                  </a:cubicBezTo>
                  <a:cubicBezTo>
                    <a:pt x="1102488" y="862697"/>
                    <a:pt x="1113520" y="873263"/>
                    <a:pt x="1125796" y="881187"/>
                  </a:cubicBezTo>
                  <a:cubicBezTo>
                    <a:pt x="1116007" y="882897"/>
                    <a:pt x="1106217" y="884295"/>
                    <a:pt x="1095962" y="885227"/>
                  </a:cubicBezTo>
                  <a:cubicBezTo>
                    <a:pt x="1083532" y="880255"/>
                    <a:pt x="1071723" y="872020"/>
                    <a:pt x="1061312" y="863163"/>
                  </a:cubicBezTo>
                  <a:cubicBezTo>
                    <a:pt x="1061156" y="862852"/>
                    <a:pt x="1060846" y="862697"/>
                    <a:pt x="1060535" y="862542"/>
                  </a:cubicBezTo>
                  <a:cubicBezTo>
                    <a:pt x="1058826" y="863474"/>
                    <a:pt x="1056961" y="864406"/>
                    <a:pt x="1055252" y="865183"/>
                  </a:cubicBezTo>
                  <a:cubicBezTo>
                    <a:pt x="1063487" y="873108"/>
                    <a:pt x="1072344" y="880566"/>
                    <a:pt x="1082133" y="886470"/>
                  </a:cubicBezTo>
                  <a:cubicBezTo>
                    <a:pt x="1072810" y="887092"/>
                    <a:pt x="1063332" y="887558"/>
                    <a:pt x="1053853" y="887558"/>
                  </a:cubicBezTo>
                  <a:cubicBezTo>
                    <a:pt x="1046240" y="885072"/>
                    <a:pt x="1038781" y="880877"/>
                    <a:pt x="1032100" y="876215"/>
                  </a:cubicBezTo>
                  <a:cubicBezTo>
                    <a:pt x="1030546" y="876215"/>
                    <a:pt x="1029458" y="875128"/>
                    <a:pt x="1028526" y="873729"/>
                  </a:cubicBezTo>
                  <a:cubicBezTo>
                    <a:pt x="1029769" y="874506"/>
                    <a:pt x="1030857" y="875438"/>
                    <a:pt x="1032100" y="876215"/>
                  </a:cubicBezTo>
                  <a:cubicBezTo>
                    <a:pt x="1033032" y="876526"/>
                    <a:pt x="1033964" y="876371"/>
                    <a:pt x="1035208" y="875749"/>
                  </a:cubicBezTo>
                  <a:cubicBezTo>
                    <a:pt x="1041889" y="872331"/>
                    <a:pt x="1048571" y="868757"/>
                    <a:pt x="1055252" y="865183"/>
                  </a:cubicBezTo>
                  <a:cubicBezTo>
                    <a:pt x="1052300" y="862542"/>
                    <a:pt x="1049503" y="859745"/>
                    <a:pt x="1046861" y="857103"/>
                  </a:cubicBezTo>
                  <a:cubicBezTo>
                    <a:pt x="1041578" y="860055"/>
                    <a:pt x="1036140" y="863008"/>
                    <a:pt x="1030701" y="865805"/>
                  </a:cubicBezTo>
                  <a:cubicBezTo>
                    <a:pt x="1027283" y="867358"/>
                    <a:pt x="1026972" y="871088"/>
                    <a:pt x="1028215" y="873574"/>
                  </a:cubicBezTo>
                  <a:cubicBezTo>
                    <a:pt x="1025729" y="871864"/>
                    <a:pt x="1023554" y="870155"/>
                    <a:pt x="1021534" y="868446"/>
                  </a:cubicBezTo>
                  <a:cubicBezTo>
                    <a:pt x="1020291" y="867514"/>
                    <a:pt x="1019358" y="866271"/>
                    <a:pt x="1018115" y="865338"/>
                  </a:cubicBezTo>
                  <a:cubicBezTo>
                    <a:pt x="1026040" y="860832"/>
                    <a:pt x="1033964" y="856326"/>
                    <a:pt x="1042200" y="851976"/>
                  </a:cubicBezTo>
                  <a:cubicBezTo>
                    <a:pt x="1043132" y="853063"/>
                    <a:pt x="1044064" y="854306"/>
                    <a:pt x="1045307" y="855394"/>
                  </a:cubicBezTo>
                  <a:cubicBezTo>
                    <a:pt x="1045929" y="856015"/>
                    <a:pt x="1046395" y="856482"/>
                    <a:pt x="1047017" y="856948"/>
                  </a:cubicBezTo>
                  <a:cubicBezTo>
                    <a:pt x="1048571" y="856015"/>
                    <a:pt x="1050280" y="855239"/>
                    <a:pt x="1051834" y="854306"/>
                  </a:cubicBezTo>
                  <a:cubicBezTo>
                    <a:pt x="1049969" y="852908"/>
                    <a:pt x="1048415" y="851199"/>
                    <a:pt x="1046706" y="849645"/>
                  </a:cubicBezTo>
                  <a:cubicBezTo>
                    <a:pt x="1056340" y="844362"/>
                    <a:pt x="1065973" y="839390"/>
                    <a:pt x="1075762" y="834417"/>
                  </a:cubicBezTo>
                  <a:cubicBezTo>
                    <a:pt x="1076850" y="835660"/>
                    <a:pt x="1078093" y="836903"/>
                    <a:pt x="1079181" y="838146"/>
                  </a:cubicBezTo>
                  <a:cubicBezTo>
                    <a:pt x="1080268" y="837525"/>
                    <a:pt x="1081512" y="836903"/>
                    <a:pt x="1082444" y="836126"/>
                  </a:cubicBezTo>
                  <a:cubicBezTo>
                    <a:pt x="1081356" y="835039"/>
                    <a:pt x="1080268" y="833796"/>
                    <a:pt x="1079026" y="832708"/>
                  </a:cubicBezTo>
                  <a:cubicBezTo>
                    <a:pt x="1081822" y="831310"/>
                    <a:pt x="1084464" y="829911"/>
                    <a:pt x="1087105" y="828513"/>
                  </a:cubicBezTo>
                  <a:cubicBezTo>
                    <a:pt x="1091456" y="826337"/>
                    <a:pt x="1088348" y="819345"/>
                    <a:pt x="1083998" y="821676"/>
                  </a:cubicBezTo>
                  <a:cubicBezTo>
                    <a:pt x="1080424" y="823385"/>
                    <a:pt x="1077005" y="825250"/>
                    <a:pt x="1073742" y="827114"/>
                  </a:cubicBezTo>
                  <a:cubicBezTo>
                    <a:pt x="1072810" y="826182"/>
                    <a:pt x="1072033" y="825405"/>
                    <a:pt x="1071101" y="824317"/>
                  </a:cubicBezTo>
                  <a:cubicBezTo>
                    <a:pt x="1067061" y="819967"/>
                    <a:pt x="1063332" y="815461"/>
                    <a:pt x="1059137" y="811110"/>
                  </a:cubicBezTo>
                  <a:cubicBezTo>
                    <a:pt x="1057893" y="811576"/>
                    <a:pt x="1056806" y="812198"/>
                    <a:pt x="1055718" y="812664"/>
                  </a:cubicBezTo>
                  <a:cubicBezTo>
                    <a:pt x="1060690" y="818102"/>
                    <a:pt x="1065352" y="823385"/>
                    <a:pt x="1070324" y="828823"/>
                  </a:cubicBezTo>
                  <a:cubicBezTo>
                    <a:pt x="1060535" y="833796"/>
                    <a:pt x="1050901" y="838923"/>
                    <a:pt x="1041267" y="844362"/>
                  </a:cubicBezTo>
                  <a:cubicBezTo>
                    <a:pt x="1035984" y="838923"/>
                    <a:pt x="1030857" y="833174"/>
                    <a:pt x="1025885" y="827580"/>
                  </a:cubicBezTo>
                  <a:cubicBezTo>
                    <a:pt x="1024797" y="828202"/>
                    <a:pt x="1023398" y="828979"/>
                    <a:pt x="1022311" y="829600"/>
                  </a:cubicBezTo>
                  <a:cubicBezTo>
                    <a:pt x="1027128" y="835350"/>
                    <a:pt x="1032100" y="840943"/>
                    <a:pt x="1037228" y="846693"/>
                  </a:cubicBezTo>
                  <a:cubicBezTo>
                    <a:pt x="1028992" y="851043"/>
                    <a:pt x="1020912" y="856015"/>
                    <a:pt x="1012832" y="860522"/>
                  </a:cubicBezTo>
                  <a:cubicBezTo>
                    <a:pt x="1006928" y="855239"/>
                    <a:pt x="1001489" y="849800"/>
                    <a:pt x="995896" y="844206"/>
                  </a:cubicBezTo>
                  <a:cubicBezTo>
                    <a:pt x="994497" y="844828"/>
                    <a:pt x="992788" y="845760"/>
                    <a:pt x="991390" y="846693"/>
                  </a:cubicBezTo>
                  <a:cubicBezTo>
                    <a:pt x="996517" y="852286"/>
                    <a:pt x="1001956" y="858191"/>
                    <a:pt x="1007549" y="863785"/>
                  </a:cubicBezTo>
                  <a:cubicBezTo>
                    <a:pt x="1003820" y="865960"/>
                    <a:pt x="999936" y="867980"/>
                    <a:pt x="996207" y="870155"/>
                  </a:cubicBezTo>
                  <a:cubicBezTo>
                    <a:pt x="990613" y="864561"/>
                    <a:pt x="985485" y="858657"/>
                    <a:pt x="980513" y="852442"/>
                  </a:cubicBezTo>
                  <a:cubicBezTo>
                    <a:pt x="979270" y="853063"/>
                    <a:pt x="977871" y="853995"/>
                    <a:pt x="976628" y="854617"/>
                  </a:cubicBezTo>
                  <a:cubicBezTo>
                    <a:pt x="981445" y="860832"/>
                    <a:pt x="986728" y="866737"/>
                    <a:pt x="992011" y="872486"/>
                  </a:cubicBezTo>
                  <a:cubicBezTo>
                    <a:pt x="991079" y="873108"/>
                    <a:pt x="989836" y="873729"/>
                    <a:pt x="988904" y="874351"/>
                  </a:cubicBezTo>
                  <a:cubicBezTo>
                    <a:pt x="987350" y="875283"/>
                    <a:pt x="987039" y="876681"/>
                    <a:pt x="987350" y="878080"/>
                  </a:cubicBezTo>
                  <a:cubicBezTo>
                    <a:pt x="980047" y="872175"/>
                    <a:pt x="972744" y="866271"/>
                    <a:pt x="965907" y="860211"/>
                  </a:cubicBezTo>
                  <a:cubicBezTo>
                    <a:pt x="964198" y="861143"/>
                    <a:pt x="962333" y="862075"/>
                    <a:pt x="960624" y="862852"/>
                  </a:cubicBezTo>
                  <a:cubicBezTo>
                    <a:pt x="960469" y="862852"/>
                    <a:pt x="960469" y="863008"/>
                    <a:pt x="960313" y="862852"/>
                  </a:cubicBezTo>
                  <a:cubicBezTo>
                    <a:pt x="968859" y="870311"/>
                    <a:pt x="978027" y="877303"/>
                    <a:pt x="987660" y="883363"/>
                  </a:cubicBezTo>
                  <a:cubicBezTo>
                    <a:pt x="962022" y="879789"/>
                    <a:pt x="936695" y="874040"/>
                    <a:pt x="912611" y="866271"/>
                  </a:cubicBezTo>
                  <a:cubicBezTo>
                    <a:pt x="922400" y="859589"/>
                    <a:pt x="932500" y="853063"/>
                    <a:pt x="942599" y="846693"/>
                  </a:cubicBezTo>
                  <a:cubicBezTo>
                    <a:pt x="947261" y="851199"/>
                    <a:pt x="951767" y="855705"/>
                    <a:pt x="956739" y="859745"/>
                  </a:cubicBezTo>
                  <a:cubicBezTo>
                    <a:pt x="956739" y="858812"/>
                    <a:pt x="957205" y="857880"/>
                    <a:pt x="958293" y="857414"/>
                  </a:cubicBezTo>
                  <a:cubicBezTo>
                    <a:pt x="959381" y="856948"/>
                    <a:pt x="960158" y="856482"/>
                    <a:pt x="961245" y="855860"/>
                  </a:cubicBezTo>
                  <a:cubicBezTo>
                    <a:pt x="956584" y="851820"/>
                    <a:pt x="951922" y="847625"/>
                    <a:pt x="947572" y="843429"/>
                  </a:cubicBezTo>
                  <a:cubicBezTo>
                    <a:pt x="952389" y="840477"/>
                    <a:pt x="957361" y="837525"/>
                    <a:pt x="962333" y="834573"/>
                  </a:cubicBezTo>
                  <a:cubicBezTo>
                    <a:pt x="965907" y="839545"/>
                    <a:pt x="969325" y="844673"/>
                    <a:pt x="973054" y="849645"/>
                  </a:cubicBezTo>
                  <a:cubicBezTo>
                    <a:pt x="974298" y="849023"/>
                    <a:pt x="975696" y="848246"/>
                    <a:pt x="976939" y="847625"/>
                  </a:cubicBezTo>
                  <a:cubicBezTo>
                    <a:pt x="973054" y="842653"/>
                    <a:pt x="969325" y="837836"/>
                    <a:pt x="965596" y="832708"/>
                  </a:cubicBezTo>
                  <a:cubicBezTo>
                    <a:pt x="968548" y="830843"/>
                    <a:pt x="971811" y="828979"/>
                    <a:pt x="974919" y="827114"/>
                  </a:cubicBezTo>
                  <a:cubicBezTo>
                    <a:pt x="978337" y="831465"/>
                    <a:pt x="981911" y="835816"/>
                    <a:pt x="985640" y="840011"/>
                  </a:cubicBezTo>
                  <a:cubicBezTo>
                    <a:pt x="986262" y="840477"/>
                    <a:pt x="986573" y="841099"/>
                    <a:pt x="987194" y="841720"/>
                  </a:cubicBezTo>
                  <a:cubicBezTo>
                    <a:pt x="988593" y="841099"/>
                    <a:pt x="990147" y="840166"/>
                    <a:pt x="991700" y="839234"/>
                  </a:cubicBezTo>
                  <a:cubicBezTo>
                    <a:pt x="987194" y="834573"/>
                    <a:pt x="982999" y="829756"/>
                    <a:pt x="978804" y="824939"/>
                  </a:cubicBezTo>
                  <a:cubicBezTo>
                    <a:pt x="984087" y="821987"/>
                    <a:pt x="989370" y="818879"/>
                    <a:pt x="994653" y="815927"/>
                  </a:cubicBezTo>
                  <a:cubicBezTo>
                    <a:pt x="998382" y="813907"/>
                    <a:pt x="1002266" y="811887"/>
                    <a:pt x="1005996" y="809867"/>
                  </a:cubicBezTo>
                  <a:cubicBezTo>
                    <a:pt x="1010036" y="814528"/>
                    <a:pt x="1014076" y="819345"/>
                    <a:pt x="1018115" y="824007"/>
                  </a:cubicBezTo>
                  <a:cubicBezTo>
                    <a:pt x="1019203" y="823385"/>
                    <a:pt x="1020291" y="822764"/>
                    <a:pt x="1021379" y="822142"/>
                  </a:cubicBezTo>
                  <a:cubicBezTo>
                    <a:pt x="1017339" y="817481"/>
                    <a:pt x="1013299" y="812819"/>
                    <a:pt x="1009259" y="808158"/>
                  </a:cubicBezTo>
                  <a:cubicBezTo>
                    <a:pt x="1018892" y="802719"/>
                    <a:pt x="1028837" y="797436"/>
                    <a:pt x="1038626" y="792309"/>
                  </a:cubicBezTo>
                  <a:cubicBezTo>
                    <a:pt x="1052610" y="785006"/>
                    <a:pt x="1069702" y="778790"/>
                    <a:pt x="1081512" y="768069"/>
                  </a:cubicBezTo>
                  <a:cubicBezTo>
                    <a:pt x="1083221" y="766515"/>
                    <a:pt x="1081978" y="763097"/>
                    <a:pt x="1079492" y="763718"/>
                  </a:cubicBezTo>
                  <a:cubicBezTo>
                    <a:pt x="1063643" y="766826"/>
                    <a:pt x="1047794" y="777392"/>
                    <a:pt x="1033498" y="785006"/>
                  </a:cubicBezTo>
                  <a:cubicBezTo>
                    <a:pt x="1023398" y="790289"/>
                    <a:pt x="1013765" y="796038"/>
                    <a:pt x="1003976" y="801632"/>
                  </a:cubicBezTo>
                  <a:cubicBezTo>
                    <a:pt x="1003199" y="800855"/>
                    <a:pt x="1002422" y="799922"/>
                    <a:pt x="1001645" y="799145"/>
                  </a:cubicBezTo>
                  <a:cubicBezTo>
                    <a:pt x="1000091" y="797281"/>
                    <a:pt x="997294" y="799612"/>
                    <a:pt x="998848" y="801476"/>
                  </a:cubicBezTo>
                  <a:cubicBezTo>
                    <a:pt x="999470" y="801942"/>
                    <a:pt x="999936" y="802719"/>
                    <a:pt x="1000557" y="803341"/>
                  </a:cubicBezTo>
                  <a:cubicBezTo>
                    <a:pt x="996517" y="805671"/>
                    <a:pt x="992322" y="807847"/>
                    <a:pt x="988282" y="810333"/>
                  </a:cubicBezTo>
                  <a:cubicBezTo>
                    <a:pt x="983620" y="813285"/>
                    <a:pt x="978804" y="816393"/>
                    <a:pt x="973987" y="819345"/>
                  </a:cubicBezTo>
                  <a:cubicBezTo>
                    <a:pt x="970102" y="814528"/>
                    <a:pt x="966218" y="809867"/>
                    <a:pt x="962488" y="805050"/>
                  </a:cubicBezTo>
                  <a:cubicBezTo>
                    <a:pt x="961401" y="803652"/>
                    <a:pt x="960158" y="802098"/>
                    <a:pt x="959070" y="800699"/>
                  </a:cubicBezTo>
                  <a:cubicBezTo>
                    <a:pt x="960158" y="800078"/>
                    <a:pt x="961401" y="799301"/>
                    <a:pt x="962488" y="798524"/>
                  </a:cubicBezTo>
                  <a:cubicBezTo>
                    <a:pt x="976318" y="790755"/>
                    <a:pt x="990457" y="782986"/>
                    <a:pt x="1004286" y="775216"/>
                  </a:cubicBezTo>
                  <a:cubicBezTo>
                    <a:pt x="1017183" y="768224"/>
                    <a:pt x="1033654" y="762164"/>
                    <a:pt x="1044375" y="751754"/>
                  </a:cubicBezTo>
                  <a:cubicBezTo>
                    <a:pt x="1046084" y="750044"/>
                    <a:pt x="1044997" y="746471"/>
                    <a:pt x="1042200" y="747092"/>
                  </a:cubicBezTo>
                  <a:cubicBezTo>
                    <a:pt x="1027128" y="749578"/>
                    <a:pt x="1012211" y="760300"/>
                    <a:pt x="999003" y="767758"/>
                  </a:cubicBezTo>
                  <a:cubicBezTo>
                    <a:pt x="984553" y="775993"/>
                    <a:pt x="970258" y="784229"/>
                    <a:pt x="956118" y="792930"/>
                  </a:cubicBezTo>
                  <a:cubicBezTo>
                    <a:pt x="955341" y="793396"/>
                    <a:pt x="954564" y="793862"/>
                    <a:pt x="953787" y="794173"/>
                  </a:cubicBezTo>
                  <a:cubicBezTo>
                    <a:pt x="950058" y="789356"/>
                    <a:pt x="946173" y="784539"/>
                    <a:pt x="942133" y="779723"/>
                  </a:cubicBezTo>
                  <a:cubicBezTo>
                    <a:pt x="940424" y="777858"/>
                    <a:pt x="937161" y="780344"/>
                    <a:pt x="938870" y="782364"/>
                  </a:cubicBezTo>
                  <a:cubicBezTo>
                    <a:pt x="942755" y="787026"/>
                    <a:pt x="946639" y="791532"/>
                    <a:pt x="950213" y="796349"/>
                  </a:cubicBezTo>
                  <a:cubicBezTo>
                    <a:pt x="947727" y="797902"/>
                    <a:pt x="945396" y="799301"/>
                    <a:pt x="943066" y="800699"/>
                  </a:cubicBezTo>
                  <a:cubicBezTo>
                    <a:pt x="939181" y="794639"/>
                    <a:pt x="935141" y="788735"/>
                    <a:pt x="931257" y="782675"/>
                  </a:cubicBezTo>
                  <a:cubicBezTo>
                    <a:pt x="950058" y="770089"/>
                    <a:pt x="969325" y="758280"/>
                    <a:pt x="989991" y="748801"/>
                  </a:cubicBezTo>
                  <a:cubicBezTo>
                    <a:pt x="994342" y="746781"/>
                    <a:pt x="991234" y="739789"/>
                    <a:pt x="986884" y="741965"/>
                  </a:cubicBezTo>
                  <a:cubicBezTo>
                    <a:pt x="966062" y="752064"/>
                    <a:pt x="946639" y="764340"/>
                    <a:pt x="927527" y="777392"/>
                  </a:cubicBezTo>
                  <a:cubicBezTo>
                    <a:pt x="924109" y="772109"/>
                    <a:pt x="920535" y="766981"/>
                    <a:pt x="916961" y="761854"/>
                  </a:cubicBezTo>
                  <a:cubicBezTo>
                    <a:pt x="915718" y="760144"/>
                    <a:pt x="913232" y="762164"/>
                    <a:pt x="914475" y="764029"/>
                  </a:cubicBezTo>
                  <a:cubicBezTo>
                    <a:pt x="917894" y="769001"/>
                    <a:pt x="921312" y="774129"/>
                    <a:pt x="924730" y="779256"/>
                  </a:cubicBezTo>
                  <a:cubicBezTo>
                    <a:pt x="917428" y="784539"/>
                    <a:pt x="909969" y="789667"/>
                    <a:pt x="902666" y="794950"/>
                  </a:cubicBezTo>
                  <a:cubicBezTo>
                    <a:pt x="897539" y="788269"/>
                    <a:pt x="892411" y="781743"/>
                    <a:pt x="887594" y="774750"/>
                  </a:cubicBezTo>
                  <a:cubicBezTo>
                    <a:pt x="886506" y="775372"/>
                    <a:pt x="885263" y="776149"/>
                    <a:pt x="884020" y="777081"/>
                  </a:cubicBezTo>
                  <a:cubicBezTo>
                    <a:pt x="888682" y="784073"/>
                    <a:pt x="893809" y="790755"/>
                    <a:pt x="898937" y="797592"/>
                  </a:cubicBezTo>
                  <a:cubicBezTo>
                    <a:pt x="891634" y="803030"/>
                    <a:pt x="884020" y="808313"/>
                    <a:pt x="876717" y="813596"/>
                  </a:cubicBezTo>
                  <a:cubicBezTo>
                    <a:pt x="871279" y="806293"/>
                    <a:pt x="866151" y="798835"/>
                    <a:pt x="861024" y="791376"/>
                  </a:cubicBezTo>
                  <a:cubicBezTo>
                    <a:pt x="859159" y="792464"/>
                    <a:pt x="857450" y="793552"/>
                    <a:pt x="855741" y="794639"/>
                  </a:cubicBezTo>
                  <a:cubicBezTo>
                    <a:pt x="860868" y="802253"/>
                    <a:pt x="865996" y="809711"/>
                    <a:pt x="871434" y="817170"/>
                  </a:cubicBezTo>
                  <a:cubicBezTo>
                    <a:pt x="867860" y="819811"/>
                    <a:pt x="864287" y="822142"/>
                    <a:pt x="860713" y="824628"/>
                  </a:cubicBezTo>
                  <a:cubicBezTo>
                    <a:pt x="855274" y="817014"/>
                    <a:pt x="850458" y="808935"/>
                    <a:pt x="845951" y="800544"/>
                  </a:cubicBezTo>
                  <a:cubicBezTo>
                    <a:pt x="844553" y="801321"/>
                    <a:pt x="842999" y="802253"/>
                    <a:pt x="841756" y="803185"/>
                  </a:cubicBezTo>
                  <a:cubicBezTo>
                    <a:pt x="845951" y="811421"/>
                    <a:pt x="850768" y="819811"/>
                    <a:pt x="856051" y="827891"/>
                  </a:cubicBezTo>
                  <a:cubicBezTo>
                    <a:pt x="851701" y="830688"/>
                    <a:pt x="847505" y="833640"/>
                    <a:pt x="843155" y="836282"/>
                  </a:cubicBezTo>
                  <a:cubicBezTo>
                    <a:pt x="833676" y="830999"/>
                    <a:pt x="824819" y="825250"/>
                    <a:pt x="816273" y="819034"/>
                  </a:cubicBezTo>
                  <a:cubicBezTo>
                    <a:pt x="814253" y="820277"/>
                    <a:pt x="812233" y="821520"/>
                    <a:pt x="810213" y="822764"/>
                  </a:cubicBezTo>
                  <a:cubicBezTo>
                    <a:pt x="806640" y="825094"/>
                    <a:pt x="802444" y="819967"/>
                    <a:pt x="806174" y="817636"/>
                  </a:cubicBezTo>
                  <a:cubicBezTo>
                    <a:pt x="807572" y="816704"/>
                    <a:pt x="808970" y="815771"/>
                    <a:pt x="810680" y="814684"/>
                  </a:cubicBezTo>
                  <a:cubicBezTo>
                    <a:pt x="806640" y="811576"/>
                    <a:pt x="802600" y="808313"/>
                    <a:pt x="798871" y="805205"/>
                  </a:cubicBezTo>
                  <a:cubicBezTo>
                    <a:pt x="798404" y="805361"/>
                    <a:pt x="797938" y="805671"/>
                    <a:pt x="797628" y="805827"/>
                  </a:cubicBezTo>
                  <a:cubicBezTo>
                    <a:pt x="794364" y="807381"/>
                    <a:pt x="792034" y="802875"/>
                    <a:pt x="794520" y="801165"/>
                  </a:cubicBezTo>
                  <a:cubicBezTo>
                    <a:pt x="788305" y="795572"/>
                    <a:pt x="782555" y="789667"/>
                    <a:pt x="777272" y="783607"/>
                  </a:cubicBezTo>
                  <a:cubicBezTo>
                    <a:pt x="773388" y="786559"/>
                    <a:pt x="769348" y="789512"/>
                    <a:pt x="765463" y="792619"/>
                  </a:cubicBezTo>
                  <a:cubicBezTo>
                    <a:pt x="761423" y="795882"/>
                    <a:pt x="756451" y="789822"/>
                    <a:pt x="760491" y="786404"/>
                  </a:cubicBezTo>
                  <a:cubicBezTo>
                    <a:pt x="764220" y="783296"/>
                    <a:pt x="768260" y="780344"/>
                    <a:pt x="772145" y="777392"/>
                  </a:cubicBezTo>
                  <a:cubicBezTo>
                    <a:pt x="767794" y="771953"/>
                    <a:pt x="763909" y="766360"/>
                    <a:pt x="760336" y="760455"/>
                  </a:cubicBezTo>
                  <a:cubicBezTo>
                    <a:pt x="760025" y="760610"/>
                    <a:pt x="759559" y="760921"/>
                    <a:pt x="759403" y="761077"/>
                  </a:cubicBezTo>
                  <a:cubicBezTo>
                    <a:pt x="756606" y="762475"/>
                    <a:pt x="754742" y="757969"/>
                    <a:pt x="757383" y="756571"/>
                  </a:cubicBezTo>
                  <a:cubicBezTo>
                    <a:pt x="757539" y="756571"/>
                    <a:pt x="757694" y="756415"/>
                    <a:pt x="757850" y="756415"/>
                  </a:cubicBezTo>
                  <a:cubicBezTo>
                    <a:pt x="748527" y="741188"/>
                    <a:pt x="742001" y="724562"/>
                    <a:pt x="738271" y="706848"/>
                  </a:cubicBezTo>
                  <a:cubicBezTo>
                    <a:pt x="733921" y="710111"/>
                    <a:pt x="729259" y="713063"/>
                    <a:pt x="724753" y="716016"/>
                  </a:cubicBezTo>
                  <a:cubicBezTo>
                    <a:pt x="722112" y="717725"/>
                    <a:pt x="719004" y="713996"/>
                    <a:pt x="721645" y="712131"/>
                  </a:cubicBezTo>
                  <a:cubicBezTo>
                    <a:pt x="726928" y="708713"/>
                    <a:pt x="732211" y="704983"/>
                    <a:pt x="737339" y="701254"/>
                  </a:cubicBezTo>
                  <a:cubicBezTo>
                    <a:pt x="732367" y="673596"/>
                    <a:pt x="734698" y="642830"/>
                    <a:pt x="745730" y="609734"/>
                  </a:cubicBezTo>
                  <a:cubicBezTo>
                    <a:pt x="746973" y="625583"/>
                    <a:pt x="747905" y="641587"/>
                    <a:pt x="749770" y="657747"/>
                  </a:cubicBezTo>
                  <a:cubicBezTo>
                    <a:pt x="751013" y="656659"/>
                    <a:pt x="752256" y="655416"/>
                    <a:pt x="753499" y="654484"/>
                  </a:cubicBezTo>
                  <a:cubicBezTo>
                    <a:pt x="751634" y="637547"/>
                    <a:pt x="750391" y="620145"/>
                    <a:pt x="748993" y="603519"/>
                  </a:cubicBezTo>
                  <a:cubicBezTo>
                    <a:pt x="748993" y="603052"/>
                    <a:pt x="748682" y="602586"/>
                    <a:pt x="748371" y="602431"/>
                  </a:cubicBezTo>
                  <a:cubicBezTo>
                    <a:pt x="749614" y="599323"/>
                    <a:pt x="750857" y="595905"/>
                    <a:pt x="752256" y="592642"/>
                  </a:cubicBezTo>
                  <a:cubicBezTo>
                    <a:pt x="828704" y="572131"/>
                    <a:pt x="869259" y="492731"/>
                    <a:pt x="945863" y="477348"/>
                  </a:cubicBezTo>
                  <a:cubicBezTo>
                    <a:pt x="1106839" y="416282"/>
                    <a:pt x="1316450" y="494129"/>
                    <a:pt x="1323908" y="685095"/>
                  </a:cubicBezTo>
                  <a:close/>
                  <a:moveTo>
                    <a:pt x="1025574" y="576793"/>
                  </a:moveTo>
                  <a:cubicBezTo>
                    <a:pt x="983465" y="548358"/>
                    <a:pt x="938093" y="552087"/>
                    <a:pt x="896451" y="570111"/>
                  </a:cubicBezTo>
                  <a:cubicBezTo>
                    <a:pt x="896295" y="570111"/>
                    <a:pt x="896295" y="570111"/>
                    <a:pt x="896295" y="569956"/>
                  </a:cubicBezTo>
                  <a:cubicBezTo>
                    <a:pt x="895519" y="569956"/>
                    <a:pt x="895052" y="570267"/>
                    <a:pt x="894897" y="570577"/>
                  </a:cubicBezTo>
                  <a:cubicBezTo>
                    <a:pt x="868948" y="582076"/>
                    <a:pt x="844708" y="598857"/>
                    <a:pt x="823421" y="617192"/>
                  </a:cubicBezTo>
                  <a:cubicBezTo>
                    <a:pt x="819536" y="620300"/>
                    <a:pt x="824353" y="626049"/>
                    <a:pt x="828238" y="623252"/>
                  </a:cubicBezTo>
                  <a:cubicBezTo>
                    <a:pt x="853099" y="602897"/>
                    <a:pt x="881534" y="585650"/>
                    <a:pt x="910746" y="576948"/>
                  </a:cubicBezTo>
                  <a:cubicBezTo>
                    <a:pt x="913077" y="577570"/>
                    <a:pt x="915097" y="578036"/>
                    <a:pt x="917272" y="578657"/>
                  </a:cubicBezTo>
                  <a:cubicBezTo>
                    <a:pt x="888837" y="590311"/>
                    <a:pt x="862422" y="606315"/>
                    <a:pt x="836629" y="622320"/>
                  </a:cubicBezTo>
                  <a:cubicBezTo>
                    <a:pt x="833832" y="624029"/>
                    <a:pt x="836784" y="628691"/>
                    <a:pt x="839425" y="627137"/>
                  </a:cubicBezTo>
                  <a:cubicBezTo>
                    <a:pt x="865530" y="611288"/>
                    <a:pt x="891634" y="596837"/>
                    <a:pt x="919447" y="585183"/>
                  </a:cubicBezTo>
                  <a:cubicBezTo>
                    <a:pt x="899869" y="601188"/>
                    <a:pt x="875163" y="610822"/>
                    <a:pt x="856362" y="628224"/>
                  </a:cubicBezTo>
                  <a:cubicBezTo>
                    <a:pt x="853254" y="631177"/>
                    <a:pt x="856984" y="635838"/>
                    <a:pt x="860713" y="633507"/>
                  </a:cubicBezTo>
                  <a:cubicBezTo>
                    <a:pt x="889303" y="614706"/>
                    <a:pt x="921623" y="603208"/>
                    <a:pt x="954098" y="592797"/>
                  </a:cubicBezTo>
                  <a:cubicBezTo>
                    <a:pt x="955496" y="593419"/>
                    <a:pt x="957050" y="594196"/>
                    <a:pt x="958293" y="594817"/>
                  </a:cubicBezTo>
                  <a:cubicBezTo>
                    <a:pt x="943221" y="603052"/>
                    <a:pt x="927217" y="609734"/>
                    <a:pt x="911678" y="617037"/>
                  </a:cubicBezTo>
                  <a:cubicBezTo>
                    <a:pt x="893965" y="620921"/>
                    <a:pt x="876562" y="627137"/>
                    <a:pt x="859936" y="635838"/>
                  </a:cubicBezTo>
                  <a:cubicBezTo>
                    <a:pt x="855430" y="637858"/>
                    <a:pt x="858537" y="644850"/>
                    <a:pt x="863044" y="642830"/>
                  </a:cubicBezTo>
                  <a:cubicBezTo>
                    <a:pt x="872988" y="637237"/>
                    <a:pt x="882311" y="633041"/>
                    <a:pt x="891012" y="629934"/>
                  </a:cubicBezTo>
                  <a:cubicBezTo>
                    <a:pt x="890857" y="632731"/>
                    <a:pt x="893343" y="635683"/>
                    <a:pt x="897072" y="634440"/>
                  </a:cubicBezTo>
                  <a:cubicBezTo>
                    <a:pt x="911989" y="629778"/>
                    <a:pt x="926750" y="625272"/>
                    <a:pt x="941823" y="620766"/>
                  </a:cubicBezTo>
                  <a:cubicBezTo>
                    <a:pt x="947261" y="621077"/>
                    <a:pt x="952699" y="621698"/>
                    <a:pt x="957827" y="622786"/>
                  </a:cubicBezTo>
                  <a:cubicBezTo>
                    <a:pt x="954098" y="624806"/>
                    <a:pt x="950369" y="626981"/>
                    <a:pt x="946795" y="629157"/>
                  </a:cubicBezTo>
                  <a:cubicBezTo>
                    <a:pt x="942910" y="631643"/>
                    <a:pt x="946018" y="638169"/>
                    <a:pt x="950369" y="637392"/>
                  </a:cubicBezTo>
                  <a:cubicBezTo>
                    <a:pt x="960469" y="635217"/>
                    <a:pt x="970102" y="632109"/>
                    <a:pt x="979891" y="628691"/>
                  </a:cubicBezTo>
                  <a:cubicBezTo>
                    <a:pt x="988593" y="631798"/>
                    <a:pt x="997139" y="635372"/>
                    <a:pt x="1005840" y="639101"/>
                  </a:cubicBezTo>
                  <a:cubicBezTo>
                    <a:pt x="998693" y="640810"/>
                    <a:pt x="991856" y="643452"/>
                    <a:pt x="985796" y="647803"/>
                  </a:cubicBezTo>
                  <a:cubicBezTo>
                    <a:pt x="982222" y="650289"/>
                    <a:pt x="978959" y="653086"/>
                    <a:pt x="976162" y="656349"/>
                  </a:cubicBezTo>
                  <a:cubicBezTo>
                    <a:pt x="974764" y="658213"/>
                    <a:pt x="974298" y="659146"/>
                    <a:pt x="974919" y="661476"/>
                  </a:cubicBezTo>
                  <a:cubicBezTo>
                    <a:pt x="975385" y="663341"/>
                    <a:pt x="976007" y="664895"/>
                    <a:pt x="977094" y="666449"/>
                  </a:cubicBezTo>
                  <a:cubicBezTo>
                    <a:pt x="980668" y="672664"/>
                    <a:pt x="987194" y="676548"/>
                    <a:pt x="993876" y="678568"/>
                  </a:cubicBezTo>
                  <a:cubicBezTo>
                    <a:pt x="1002266" y="680744"/>
                    <a:pt x="1010813" y="680744"/>
                    <a:pt x="1019203" y="678879"/>
                  </a:cubicBezTo>
                  <a:cubicBezTo>
                    <a:pt x="1023709" y="677947"/>
                    <a:pt x="1022622" y="670799"/>
                    <a:pt x="1018115" y="671887"/>
                  </a:cubicBezTo>
                  <a:cubicBezTo>
                    <a:pt x="1004908" y="674839"/>
                    <a:pt x="986884" y="674062"/>
                    <a:pt x="980668" y="660078"/>
                  </a:cubicBezTo>
                  <a:cubicBezTo>
                    <a:pt x="988437" y="649823"/>
                    <a:pt x="999625" y="644073"/>
                    <a:pt x="1011589" y="641587"/>
                  </a:cubicBezTo>
                  <a:cubicBezTo>
                    <a:pt x="1019203" y="644850"/>
                    <a:pt x="1027128" y="648269"/>
                    <a:pt x="1035208" y="651532"/>
                  </a:cubicBezTo>
                  <a:cubicBezTo>
                    <a:pt x="1036140" y="652620"/>
                    <a:pt x="1037228" y="653707"/>
                    <a:pt x="1038315" y="654795"/>
                  </a:cubicBezTo>
                  <a:cubicBezTo>
                    <a:pt x="1039403" y="656038"/>
                    <a:pt x="1040646" y="655727"/>
                    <a:pt x="1041578" y="654795"/>
                  </a:cubicBezTo>
                  <a:cubicBezTo>
                    <a:pt x="1044997" y="658835"/>
                    <a:pt x="1048881" y="662409"/>
                    <a:pt x="1053387" y="663496"/>
                  </a:cubicBezTo>
                  <a:cubicBezTo>
                    <a:pt x="1055252" y="663807"/>
                    <a:pt x="1056961" y="661787"/>
                    <a:pt x="1056650" y="660233"/>
                  </a:cubicBezTo>
                  <a:cubicBezTo>
                    <a:pt x="1056650" y="659923"/>
                    <a:pt x="1056340" y="659456"/>
                    <a:pt x="1056184" y="659146"/>
                  </a:cubicBezTo>
                  <a:cubicBezTo>
                    <a:pt x="1065973" y="662098"/>
                    <a:pt x="1075918" y="664895"/>
                    <a:pt x="1086950" y="666759"/>
                  </a:cubicBezTo>
                  <a:cubicBezTo>
                    <a:pt x="1103887" y="664584"/>
                    <a:pt x="1187172" y="677947"/>
                    <a:pt x="1176606" y="654484"/>
                  </a:cubicBezTo>
                  <a:cubicBezTo>
                    <a:pt x="1169458" y="652464"/>
                    <a:pt x="1162155" y="651376"/>
                    <a:pt x="1154852" y="650755"/>
                  </a:cubicBezTo>
                  <a:cubicBezTo>
                    <a:pt x="1171789" y="649357"/>
                    <a:pt x="1187638" y="644073"/>
                    <a:pt x="1202865" y="636770"/>
                  </a:cubicBezTo>
                  <a:cubicBezTo>
                    <a:pt x="1208770" y="640344"/>
                    <a:pt x="1214519" y="644229"/>
                    <a:pt x="1220113" y="649046"/>
                  </a:cubicBezTo>
                  <a:cubicBezTo>
                    <a:pt x="1225241" y="652620"/>
                    <a:pt x="1233010" y="647026"/>
                    <a:pt x="1230057" y="641121"/>
                  </a:cubicBezTo>
                  <a:cubicBezTo>
                    <a:pt x="1189658" y="562498"/>
                    <a:pt x="1093010" y="597614"/>
                    <a:pt x="1025574" y="576793"/>
                  </a:cubicBezTo>
                  <a:close/>
                  <a:moveTo>
                    <a:pt x="1066750" y="610355"/>
                  </a:moveTo>
                  <a:cubicBezTo>
                    <a:pt x="1076229" y="611599"/>
                    <a:pt x="1085707" y="612375"/>
                    <a:pt x="1095341" y="612842"/>
                  </a:cubicBezTo>
                  <a:cubicBezTo>
                    <a:pt x="1083532" y="614862"/>
                    <a:pt x="1071567" y="615949"/>
                    <a:pt x="1059758" y="616726"/>
                  </a:cubicBezTo>
                  <a:cubicBezTo>
                    <a:pt x="1059137" y="616260"/>
                    <a:pt x="1058826" y="615794"/>
                    <a:pt x="1058360" y="615172"/>
                  </a:cubicBezTo>
                  <a:cubicBezTo>
                    <a:pt x="1061156" y="613618"/>
                    <a:pt x="1064109" y="612220"/>
                    <a:pt x="1066750" y="610355"/>
                  </a:cubicBezTo>
                  <a:close/>
                  <a:moveTo>
                    <a:pt x="904842" y="602586"/>
                  </a:moveTo>
                  <a:cubicBezTo>
                    <a:pt x="914009" y="596992"/>
                    <a:pt x="923021" y="590622"/>
                    <a:pt x="930946" y="583319"/>
                  </a:cubicBezTo>
                  <a:cubicBezTo>
                    <a:pt x="935296" y="584873"/>
                    <a:pt x="939492" y="586582"/>
                    <a:pt x="943687" y="588291"/>
                  </a:cubicBezTo>
                  <a:cubicBezTo>
                    <a:pt x="930790" y="592642"/>
                    <a:pt x="917583" y="597303"/>
                    <a:pt x="904842" y="602586"/>
                  </a:cubicBezTo>
                  <a:close/>
                  <a:moveTo>
                    <a:pt x="950213" y="586271"/>
                  </a:moveTo>
                  <a:cubicBezTo>
                    <a:pt x="944930" y="584096"/>
                    <a:pt x="939647" y="581920"/>
                    <a:pt x="934364" y="580056"/>
                  </a:cubicBezTo>
                  <a:cubicBezTo>
                    <a:pt x="935141" y="579279"/>
                    <a:pt x="936073" y="578502"/>
                    <a:pt x="936850" y="577570"/>
                  </a:cubicBezTo>
                  <a:cubicBezTo>
                    <a:pt x="939336" y="574773"/>
                    <a:pt x="935607" y="571665"/>
                    <a:pt x="932810" y="572753"/>
                  </a:cubicBezTo>
                  <a:cubicBezTo>
                    <a:pt x="929547" y="573685"/>
                    <a:pt x="926284" y="575394"/>
                    <a:pt x="923021" y="576482"/>
                  </a:cubicBezTo>
                  <a:cubicBezTo>
                    <a:pt x="921467" y="576016"/>
                    <a:pt x="920224" y="575550"/>
                    <a:pt x="918671" y="575084"/>
                  </a:cubicBezTo>
                  <a:cubicBezTo>
                    <a:pt x="939647" y="569956"/>
                    <a:pt x="960779" y="569645"/>
                    <a:pt x="981134" y="575860"/>
                  </a:cubicBezTo>
                  <a:lnTo>
                    <a:pt x="950213" y="586271"/>
                  </a:lnTo>
                  <a:close/>
                  <a:moveTo>
                    <a:pt x="978493" y="599634"/>
                  </a:moveTo>
                  <a:cubicBezTo>
                    <a:pt x="978027" y="599323"/>
                    <a:pt x="977405" y="599012"/>
                    <a:pt x="976784" y="598702"/>
                  </a:cubicBezTo>
                  <a:cubicBezTo>
                    <a:pt x="975230" y="597769"/>
                    <a:pt x="973521" y="597148"/>
                    <a:pt x="971811" y="596371"/>
                  </a:cubicBezTo>
                  <a:cubicBezTo>
                    <a:pt x="975696" y="593885"/>
                    <a:pt x="979425" y="591243"/>
                    <a:pt x="982999" y="588602"/>
                  </a:cubicBezTo>
                  <a:cubicBezTo>
                    <a:pt x="985640" y="590933"/>
                    <a:pt x="988282" y="593263"/>
                    <a:pt x="990768" y="595905"/>
                  </a:cubicBezTo>
                  <a:cubicBezTo>
                    <a:pt x="986728" y="597148"/>
                    <a:pt x="982533" y="598391"/>
                    <a:pt x="978493" y="599634"/>
                  </a:cubicBezTo>
                  <a:close/>
                  <a:moveTo>
                    <a:pt x="997605" y="593729"/>
                  </a:moveTo>
                  <a:cubicBezTo>
                    <a:pt x="994497" y="590622"/>
                    <a:pt x="991079" y="587670"/>
                    <a:pt x="987816" y="584873"/>
                  </a:cubicBezTo>
                  <a:cubicBezTo>
                    <a:pt x="989680" y="583319"/>
                    <a:pt x="991390" y="581920"/>
                    <a:pt x="993254" y="580367"/>
                  </a:cubicBezTo>
                  <a:cubicBezTo>
                    <a:pt x="999003" y="583008"/>
                    <a:pt x="1004442" y="585960"/>
                    <a:pt x="1010036" y="589690"/>
                  </a:cubicBezTo>
                  <a:cubicBezTo>
                    <a:pt x="1005840" y="591243"/>
                    <a:pt x="1001800" y="592486"/>
                    <a:pt x="997605" y="593729"/>
                  </a:cubicBezTo>
                  <a:close/>
                  <a:moveTo>
                    <a:pt x="1022000" y="618746"/>
                  </a:moveTo>
                  <a:cubicBezTo>
                    <a:pt x="1021845" y="618591"/>
                    <a:pt x="1021689" y="618280"/>
                    <a:pt x="1021223" y="618125"/>
                  </a:cubicBezTo>
                  <a:cubicBezTo>
                    <a:pt x="1020446" y="617192"/>
                    <a:pt x="1019358" y="616105"/>
                    <a:pt x="1018426" y="615172"/>
                  </a:cubicBezTo>
                  <a:cubicBezTo>
                    <a:pt x="1026817" y="612531"/>
                    <a:pt x="1035518" y="610200"/>
                    <a:pt x="1044375" y="609268"/>
                  </a:cubicBezTo>
                  <a:cubicBezTo>
                    <a:pt x="1044841" y="610045"/>
                    <a:pt x="1045307" y="610666"/>
                    <a:pt x="1045774" y="611443"/>
                  </a:cubicBezTo>
                  <a:cubicBezTo>
                    <a:pt x="1038781" y="614240"/>
                    <a:pt x="1031478" y="616415"/>
                    <a:pt x="1023865" y="617814"/>
                  </a:cubicBezTo>
                  <a:cubicBezTo>
                    <a:pt x="1023088" y="617814"/>
                    <a:pt x="1022466" y="618280"/>
                    <a:pt x="1022000" y="618746"/>
                  </a:cubicBezTo>
                  <a:close/>
                  <a:moveTo>
                    <a:pt x="1050124" y="649978"/>
                  </a:moveTo>
                  <a:cubicBezTo>
                    <a:pt x="1050124" y="649823"/>
                    <a:pt x="1049969" y="649667"/>
                    <a:pt x="1049969" y="649667"/>
                  </a:cubicBezTo>
                  <a:cubicBezTo>
                    <a:pt x="1046550" y="646249"/>
                    <a:pt x="1043443" y="642675"/>
                    <a:pt x="1040180" y="639257"/>
                  </a:cubicBezTo>
                  <a:cubicBezTo>
                    <a:pt x="1036295" y="635061"/>
                    <a:pt x="1032411" y="630555"/>
                    <a:pt x="1028526" y="626204"/>
                  </a:cubicBezTo>
                  <a:cubicBezTo>
                    <a:pt x="1037538" y="626360"/>
                    <a:pt x="1046550" y="625894"/>
                    <a:pt x="1055563" y="625428"/>
                  </a:cubicBezTo>
                  <a:cubicBezTo>
                    <a:pt x="1056340" y="626515"/>
                    <a:pt x="1057117" y="627758"/>
                    <a:pt x="1057893" y="628846"/>
                  </a:cubicBezTo>
                  <a:cubicBezTo>
                    <a:pt x="1056495" y="631177"/>
                    <a:pt x="1056650" y="634595"/>
                    <a:pt x="1059758" y="635372"/>
                  </a:cubicBezTo>
                  <a:cubicBezTo>
                    <a:pt x="1060846" y="635683"/>
                    <a:pt x="1062244" y="635838"/>
                    <a:pt x="1063332" y="636149"/>
                  </a:cubicBezTo>
                  <a:cubicBezTo>
                    <a:pt x="1067838" y="641898"/>
                    <a:pt x="1072655" y="647492"/>
                    <a:pt x="1077627" y="652620"/>
                  </a:cubicBezTo>
                  <a:cubicBezTo>
                    <a:pt x="1068459" y="652464"/>
                    <a:pt x="1059292" y="651843"/>
                    <a:pt x="1050124" y="649978"/>
                  </a:cubicBezTo>
                  <a:close/>
                  <a:moveTo>
                    <a:pt x="1093942" y="651998"/>
                  </a:moveTo>
                  <a:cubicBezTo>
                    <a:pt x="1092233" y="652153"/>
                    <a:pt x="1090524" y="652153"/>
                    <a:pt x="1088815" y="652309"/>
                  </a:cubicBezTo>
                  <a:cubicBezTo>
                    <a:pt x="1088659" y="651376"/>
                    <a:pt x="1088504" y="650600"/>
                    <a:pt x="1087882" y="649978"/>
                  </a:cubicBezTo>
                  <a:cubicBezTo>
                    <a:pt x="1083998" y="646249"/>
                    <a:pt x="1080579" y="642209"/>
                    <a:pt x="1077161" y="638169"/>
                  </a:cubicBezTo>
                  <a:cubicBezTo>
                    <a:pt x="1089125" y="639412"/>
                    <a:pt x="1101090" y="639101"/>
                    <a:pt x="1113054" y="637858"/>
                  </a:cubicBezTo>
                  <a:cubicBezTo>
                    <a:pt x="1106684" y="639878"/>
                    <a:pt x="1100158" y="642209"/>
                    <a:pt x="1093787" y="644540"/>
                  </a:cubicBezTo>
                  <a:cubicBezTo>
                    <a:pt x="1089592" y="645938"/>
                    <a:pt x="1090835" y="650600"/>
                    <a:pt x="1093942" y="651998"/>
                  </a:cubicBezTo>
                  <a:close/>
                  <a:moveTo>
                    <a:pt x="1142111" y="643141"/>
                  </a:moveTo>
                  <a:cubicBezTo>
                    <a:pt x="1140402" y="644850"/>
                    <a:pt x="1140246" y="648113"/>
                    <a:pt x="1141800" y="649823"/>
                  </a:cubicBezTo>
                  <a:cubicBezTo>
                    <a:pt x="1129369" y="649667"/>
                    <a:pt x="1116939" y="650600"/>
                    <a:pt x="1104353" y="651687"/>
                  </a:cubicBezTo>
                  <a:cubicBezTo>
                    <a:pt x="1117716" y="649667"/>
                    <a:pt x="1130768" y="645472"/>
                    <a:pt x="1143820" y="641587"/>
                  </a:cubicBezTo>
                  <a:cubicBezTo>
                    <a:pt x="1143354" y="641898"/>
                    <a:pt x="1142577" y="642520"/>
                    <a:pt x="1142111" y="643141"/>
                  </a:cubicBezTo>
                  <a:close/>
                  <a:moveTo>
                    <a:pt x="1075762" y="629312"/>
                  </a:moveTo>
                  <a:cubicBezTo>
                    <a:pt x="1089436" y="623408"/>
                    <a:pt x="1103576" y="618902"/>
                    <a:pt x="1118493" y="617037"/>
                  </a:cubicBezTo>
                  <a:cubicBezTo>
                    <a:pt x="1120202" y="616726"/>
                    <a:pt x="1120979" y="615794"/>
                    <a:pt x="1121445" y="614706"/>
                  </a:cubicBezTo>
                  <a:cubicBezTo>
                    <a:pt x="1135274" y="615949"/>
                    <a:pt x="1149103" y="617348"/>
                    <a:pt x="1162466" y="620455"/>
                  </a:cubicBezTo>
                  <a:cubicBezTo>
                    <a:pt x="1134186" y="626204"/>
                    <a:pt x="1104353" y="633352"/>
                    <a:pt x="1075762" y="629312"/>
                  </a:cubicBezTo>
                  <a:close/>
                  <a:moveTo>
                    <a:pt x="1157338" y="641277"/>
                  </a:moveTo>
                  <a:cubicBezTo>
                    <a:pt x="1159358" y="639567"/>
                    <a:pt x="1161534" y="637703"/>
                    <a:pt x="1163554" y="635838"/>
                  </a:cubicBezTo>
                  <a:cubicBezTo>
                    <a:pt x="1165418" y="634284"/>
                    <a:pt x="1165263" y="631643"/>
                    <a:pt x="1164020" y="629934"/>
                  </a:cubicBezTo>
                  <a:cubicBezTo>
                    <a:pt x="1166040" y="629157"/>
                    <a:pt x="1168215" y="628380"/>
                    <a:pt x="1170235" y="627603"/>
                  </a:cubicBezTo>
                  <a:cubicBezTo>
                    <a:pt x="1172255" y="626981"/>
                    <a:pt x="1172721" y="625117"/>
                    <a:pt x="1172566" y="623252"/>
                  </a:cubicBezTo>
                  <a:cubicBezTo>
                    <a:pt x="1180024" y="625583"/>
                    <a:pt x="1187327" y="628380"/>
                    <a:pt x="1194475" y="631798"/>
                  </a:cubicBezTo>
                  <a:cubicBezTo>
                    <a:pt x="1182510" y="636770"/>
                    <a:pt x="1170080" y="640034"/>
                    <a:pt x="1157338" y="641277"/>
                  </a:cubicBezTo>
                  <a:close/>
                  <a:moveTo>
                    <a:pt x="1199602" y="544473"/>
                  </a:moveTo>
                  <a:cubicBezTo>
                    <a:pt x="1201467" y="544318"/>
                    <a:pt x="1202865" y="542298"/>
                    <a:pt x="1202555" y="540433"/>
                  </a:cubicBezTo>
                  <a:cubicBezTo>
                    <a:pt x="1202244" y="538413"/>
                    <a:pt x="1200379" y="537481"/>
                    <a:pt x="1198515" y="537481"/>
                  </a:cubicBezTo>
                  <a:cubicBezTo>
                    <a:pt x="1182976" y="538258"/>
                    <a:pt x="1168371" y="531887"/>
                    <a:pt x="1157649" y="520855"/>
                  </a:cubicBezTo>
                  <a:cubicBezTo>
                    <a:pt x="1155008" y="518213"/>
                    <a:pt x="1150501" y="521787"/>
                    <a:pt x="1153143" y="524584"/>
                  </a:cubicBezTo>
                  <a:cubicBezTo>
                    <a:pt x="1165108" y="536704"/>
                    <a:pt x="1181733" y="546182"/>
                    <a:pt x="1199602" y="544473"/>
                  </a:cubicBezTo>
                  <a:close/>
                  <a:moveTo>
                    <a:pt x="1239691" y="826959"/>
                  </a:moveTo>
                  <a:cubicBezTo>
                    <a:pt x="1227416" y="828202"/>
                    <a:pt x="1217005" y="823851"/>
                    <a:pt x="1207838" y="816082"/>
                  </a:cubicBezTo>
                  <a:cubicBezTo>
                    <a:pt x="1198515" y="808468"/>
                    <a:pt x="1190590" y="799145"/>
                    <a:pt x="1180646" y="791998"/>
                  </a:cubicBezTo>
                  <a:cubicBezTo>
                    <a:pt x="1176450" y="788890"/>
                    <a:pt x="1171634" y="795416"/>
                    <a:pt x="1175829" y="798524"/>
                  </a:cubicBezTo>
                  <a:cubicBezTo>
                    <a:pt x="1186239" y="806138"/>
                    <a:pt x="1194475" y="816393"/>
                    <a:pt x="1204575" y="824317"/>
                  </a:cubicBezTo>
                  <a:cubicBezTo>
                    <a:pt x="1209392" y="828202"/>
                    <a:pt x="1214985" y="831310"/>
                    <a:pt x="1221045" y="833019"/>
                  </a:cubicBezTo>
                  <a:cubicBezTo>
                    <a:pt x="1227882" y="834883"/>
                    <a:pt x="1234253" y="834262"/>
                    <a:pt x="1241090" y="832242"/>
                  </a:cubicBezTo>
                  <a:cubicBezTo>
                    <a:pt x="1244353" y="831310"/>
                    <a:pt x="1242488" y="826648"/>
                    <a:pt x="1239691" y="826959"/>
                  </a:cubicBezTo>
                  <a:close/>
                  <a:moveTo>
                    <a:pt x="1151278" y="793552"/>
                  </a:moveTo>
                  <a:cubicBezTo>
                    <a:pt x="1141179" y="799612"/>
                    <a:pt x="1131389" y="805982"/>
                    <a:pt x="1121290" y="812353"/>
                  </a:cubicBezTo>
                  <a:cubicBezTo>
                    <a:pt x="1114453" y="805982"/>
                    <a:pt x="1107771" y="799456"/>
                    <a:pt x="1101556" y="792775"/>
                  </a:cubicBezTo>
                  <a:cubicBezTo>
                    <a:pt x="1102177" y="791221"/>
                    <a:pt x="1100934" y="789045"/>
                    <a:pt x="1098914" y="789356"/>
                  </a:cubicBezTo>
                  <a:lnTo>
                    <a:pt x="1098448" y="789356"/>
                  </a:lnTo>
                  <a:cubicBezTo>
                    <a:pt x="1093010" y="783452"/>
                    <a:pt x="1087416" y="777392"/>
                    <a:pt x="1081978" y="771487"/>
                  </a:cubicBezTo>
                  <a:cubicBezTo>
                    <a:pt x="1080424" y="769623"/>
                    <a:pt x="1077627" y="771953"/>
                    <a:pt x="1079181" y="773818"/>
                  </a:cubicBezTo>
                  <a:cubicBezTo>
                    <a:pt x="1084308" y="779256"/>
                    <a:pt x="1089281" y="784850"/>
                    <a:pt x="1094253" y="790289"/>
                  </a:cubicBezTo>
                  <a:cubicBezTo>
                    <a:pt x="1080113" y="793241"/>
                    <a:pt x="1066439" y="798679"/>
                    <a:pt x="1053232" y="805050"/>
                  </a:cubicBezTo>
                  <a:cubicBezTo>
                    <a:pt x="1055252" y="807070"/>
                    <a:pt x="1057117" y="809090"/>
                    <a:pt x="1058981" y="811265"/>
                  </a:cubicBezTo>
                  <a:cubicBezTo>
                    <a:pt x="1071723" y="805516"/>
                    <a:pt x="1084930" y="800078"/>
                    <a:pt x="1098138" y="794795"/>
                  </a:cubicBezTo>
                  <a:cubicBezTo>
                    <a:pt x="1104353" y="801632"/>
                    <a:pt x="1110724" y="808313"/>
                    <a:pt x="1117405" y="814684"/>
                  </a:cubicBezTo>
                  <a:cubicBezTo>
                    <a:pt x="1105751" y="821987"/>
                    <a:pt x="1094098" y="829445"/>
                    <a:pt x="1082289" y="836437"/>
                  </a:cubicBezTo>
                  <a:cubicBezTo>
                    <a:pt x="1085085" y="839390"/>
                    <a:pt x="1088038" y="842342"/>
                    <a:pt x="1090990" y="845139"/>
                  </a:cubicBezTo>
                  <a:cubicBezTo>
                    <a:pt x="1102799" y="837991"/>
                    <a:pt x="1114453" y="830377"/>
                    <a:pt x="1125640" y="822142"/>
                  </a:cubicBezTo>
                  <a:cubicBezTo>
                    <a:pt x="1127350" y="823696"/>
                    <a:pt x="1128903" y="825250"/>
                    <a:pt x="1130613" y="826803"/>
                  </a:cubicBezTo>
                  <a:cubicBezTo>
                    <a:pt x="1148948" y="842186"/>
                    <a:pt x="1171167" y="855549"/>
                    <a:pt x="1196029" y="855239"/>
                  </a:cubicBezTo>
                  <a:cubicBezTo>
                    <a:pt x="1200535" y="855394"/>
                    <a:pt x="1200535" y="848868"/>
                    <a:pt x="1195873" y="849023"/>
                  </a:cubicBezTo>
                  <a:cubicBezTo>
                    <a:pt x="1171789" y="849800"/>
                    <a:pt x="1149725" y="836593"/>
                    <a:pt x="1131856" y="821831"/>
                  </a:cubicBezTo>
                  <a:cubicBezTo>
                    <a:pt x="1130923" y="821210"/>
                    <a:pt x="1130146" y="820277"/>
                    <a:pt x="1129369" y="819501"/>
                  </a:cubicBezTo>
                  <a:cubicBezTo>
                    <a:pt x="1137916" y="813285"/>
                    <a:pt x="1145995" y="806915"/>
                    <a:pt x="1153765" y="799922"/>
                  </a:cubicBezTo>
                  <a:cubicBezTo>
                    <a:pt x="1152988" y="799145"/>
                    <a:pt x="1152211" y="798368"/>
                    <a:pt x="1151589" y="797592"/>
                  </a:cubicBezTo>
                  <a:cubicBezTo>
                    <a:pt x="1149414" y="795416"/>
                    <a:pt x="1153143" y="792309"/>
                    <a:pt x="1155318" y="794639"/>
                  </a:cubicBezTo>
                  <a:cubicBezTo>
                    <a:pt x="1155629" y="795105"/>
                    <a:pt x="1156251" y="795572"/>
                    <a:pt x="1156561" y="796038"/>
                  </a:cubicBezTo>
                  <a:cubicBezTo>
                    <a:pt x="1156561" y="793707"/>
                    <a:pt x="1153765" y="791842"/>
                    <a:pt x="1151278" y="793552"/>
                  </a:cubicBezTo>
                  <a:close/>
                  <a:moveTo>
                    <a:pt x="1026040" y="547581"/>
                  </a:moveTo>
                  <a:cubicBezTo>
                    <a:pt x="1043132" y="553952"/>
                    <a:pt x="1063798" y="552553"/>
                    <a:pt x="1081667" y="551310"/>
                  </a:cubicBezTo>
                  <a:cubicBezTo>
                    <a:pt x="1100934" y="550067"/>
                    <a:pt x="1120979" y="547736"/>
                    <a:pt x="1139625" y="542764"/>
                  </a:cubicBezTo>
                  <a:cubicBezTo>
                    <a:pt x="1142111" y="542142"/>
                    <a:pt x="1141645" y="538569"/>
                    <a:pt x="1139003" y="538724"/>
                  </a:cubicBezTo>
                  <a:cubicBezTo>
                    <a:pt x="1107150" y="542298"/>
                    <a:pt x="1073898" y="547892"/>
                    <a:pt x="1041889" y="544007"/>
                  </a:cubicBezTo>
                  <a:cubicBezTo>
                    <a:pt x="1030701" y="542764"/>
                    <a:pt x="1014697" y="539346"/>
                    <a:pt x="1019669" y="524273"/>
                  </a:cubicBezTo>
                  <a:cubicBezTo>
                    <a:pt x="1024175" y="510600"/>
                    <a:pt x="1045929" y="509046"/>
                    <a:pt x="1057738" y="509046"/>
                  </a:cubicBezTo>
                  <a:cubicBezTo>
                    <a:pt x="1067061" y="508891"/>
                    <a:pt x="1076384" y="509823"/>
                    <a:pt x="1085552" y="511687"/>
                  </a:cubicBezTo>
                  <a:cubicBezTo>
                    <a:pt x="1092544" y="513086"/>
                    <a:pt x="1100313" y="514950"/>
                    <a:pt x="1106217" y="519146"/>
                  </a:cubicBezTo>
                  <a:cubicBezTo>
                    <a:pt x="1108704" y="521010"/>
                    <a:pt x="1111500" y="517281"/>
                    <a:pt x="1109014" y="515417"/>
                  </a:cubicBezTo>
                  <a:cubicBezTo>
                    <a:pt x="1096739" y="505783"/>
                    <a:pt x="1077005" y="503763"/>
                    <a:pt x="1062089" y="503141"/>
                  </a:cubicBezTo>
                  <a:cubicBezTo>
                    <a:pt x="1047172" y="502520"/>
                    <a:pt x="1026195" y="503297"/>
                    <a:pt x="1016562" y="516504"/>
                  </a:cubicBezTo>
                  <a:cubicBezTo>
                    <a:pt x="1012366" y="521943"/>
                    <a:pt x="1011123" y="530333"/>
                    <a:pt x="1013609" y="536859"/>
                  </a:cubicBezTo>
                  <a:cubicBezTo>
                    <a:pt x="1015474" y="542453"/>
                    <a:pt x="1020757" y="545716"/>
                    <a:pt x="1026040" y="547581"/>
                  </a:cubicBezTo>
                  <a:close/>
                  <a:moveTo>
                    <a:pt x="1051678" y="854617"/>
                  </a:moveTo>
                  <a:cubicBezTo>
                    <a:pt x="1054475" y="857414"/>
                    <a:pt x="1057427" y="860055"/>
                    <a:pt x="1060535" y="862697"/>
                  </a:cubicBezTo>
                  <a:cubicBezTo>
                    <a:pt x="1069547" y="857725"/>
                    <a:pt x="1078559" y="852752"/>
                    <a:pt x="1087416" y="847469"/>
                  </a:cubicBezTo>
                  <a:cubicBezTo>
                    <a:pt x="1084464" y="844673"/>
                    <a:pt x="1081822" y="841565"/>
                    <a:pt x="1079181" y="838457"/>
                  </a:cubicBezTo>
                  <a:cubicBezTo>
                    <a:pt x="1070013" y="844051"/>
                    <a:pt x="1061001" y="849334"/>
                    <a:pt x="1051678" y="854617"/>
                  </a:cubicBezTo>
                  <a:close/>
                  <a:moveTo>
                    <a:pt x="1027749" y="818724"/>
                  </a:moveTo>
                  <a:cubicBezTo>
                    <a:pt x="1025574" y="819811"/>
                    <a:pt x="1023554" y="821054"/>
                    <a:pt x="1021379" y="822297"/>
                  </a:cubicBezTo>
                  <a:cubicBezTo>
                    <a:pt x="1022932" y="824007"/>
                    <a:pt x="1024486" y="825716"/>
                    <a:pt x="1026040" y="827580"/>
                  </a:cubicBezTo>
                  <a:cubicBezTo>
                    <a:pt x="1027128" y="826959"/>
                    <a:pt x="1028215" y="826493"/>
                    <a:pt x="1029458" y="825871"/>
                  </a:cubicBezTo>
                  <a:cubicBezTo>
                    <a:pt x="1038160" y="821210"/>
                    <a:pt x="1047017" y="816859"/>
                    <a:pt x="1055873" y="812819"/>
                  </a:cubicBezTo>
                  <a:cubicBezTo>
                    <a:pt x="1054009" y="810799"/>
                    <a:pt x="1052144" y="808624"/>
                    <a:pt x="1050280" y="806604"/>
                  </a:cubicBezTo>
                  <a:cubicBezTo>
                    <a:pt x="1042666" y="810488"/>
                    <a:pt x="1035052" y="814684"/>
                    <a:pt x="1027749" y="818724"/>
                  </a:cubicBezTo>
                  <a:close/>
                  <a:moveTo>
                    <a:pt x="1052610" y="804273"/>
                  </a:moveTo>
                  <a:cubicBezTo>
                    <a:pt x="1050901" y="802719"/>
                    <a:pt x="1048104" y="804739"/>
                    <a:pt x="1049814" y="806448"/>
                  </a:cubicBezTo>
                  <a:cubicBezTo>
                    <a:pt x="1049814" y="806604"/>
                    <a:pt x="1049969" y="806604"/>
                    <a:pt x="1050124" y="806759"/>
                  </a:cubicBezTo>
                  <a:cubicBezTo>
                    <a:pt x="1051367" y="806293"/>
                    <a:pt x="1052300" y="805671"/>
                    <a:pt x="1053387" y="805205"/>
                  </a:cubicBezTo>
                  <a:cubicBezTo>
                    <a:pt x="1053232" y="804739"/>
                    <a:pt x="1052921" y="804584"/>
                    <a:pt x="1052610" y="804273"/>
                  </a:cubicBezTo>
                  <a:close/>
                  <a:moveTo>
                    <a:pt x="840202" y="316993"/>
                  </a:moveTo>
                  <a:cubicBezTo>
                    <a:pt x="872988" y="288558"/>
                    <a:pt x="905463" y="259967"/>
                    <a:pt x="936540" y="229823"/>
                  </a:cubicBezTo>
                  <a:cubicBezTo>
                    <a:pt x="939958" y="226405"/>
                    <a:pt x="935296" y="220656"/>
                    <a:pt x="931878" y="223919"/>
                  </a:cubicBezTo>
                  <a:cubicBezTo>
                    <a:pt x="900646" y="254063"/>
                    <a:pt x="867860" y="282498"/>
                    <a:pt x="835230" y="310778"/>
                  </a:cubicBezTo>
                  <a:cubicBezTo>
                    <a:pt x="831346" y="314196"/>
                    <a:pt x="836318" y="320411"/>
                    <a:pt x="840202" y="316993"/>
                  </a:cubicBezTo>
                  <a:close/>
                  <a:moveTo>
                    <a:pt x="991545" y="839545"/>
                  </a:moveTo>
                  <a:cubicBezTo>
                    <a:pt x="992943" y="841254"/>
                    <a:pt x="994342" y="842653"/>
                    <a:pt x="995896" y="844206"/>
                  </a:cubicBezTo>
                  <a:cubicBezTo>
                    <a:pt x="1004753" y="839234"/>
                    <a:pt x="1013609" y="834417"/>
                    <a:pt x="1022466" y="829600"/>
                  </a:cubicBezTo>
                  <a:cubicBezTo>
                    <a:pt x="1020912" y="827736"/>
                    <a:pt x="1019358" y="826182"/>
                    <a:pt x="1018115" y="824317"/>
                  </a:cubicBezTo>
                  <a:cubicBezTo>
                    <a:pt x="1009103" y="829290"/>
                    <a:pt x="1000402" y="834417"/>
                    <a:pt x="991545" y="839545"/>
                  </a:cubicBezTo>
                  <a:close/>
                  <a:moveTo>
                    <a:pt x="858071" y="272553"/>
                  </a:moveTo>
                  <a:cubicBezTo>
                    <a:pt x="873454" y="257637"/>
                    <a:pt x="888837" y="242720"/>
                    <a:pt x="904531" y="227648"/>
                  </a:cubicBezTo>
                  <a:cubicBezTo>
                    <a:pt x="907172" y="225162"/>
                    <a:pt x="903598" y="220656"/>
                    <a:pt x="900802" y="223142"/>
                  </a:cubicBezTo>
                  <a:cubicBezTo>
                    <a:pt x="885108" y="237903"/>
                    <a:pt x="869725" y="252975"/>
                    <a:pt x="854187" y="267892"/>
                  </a:cubicBezTo>
                  <a:cubicBezTo>
                    <a:pt x="851390" y="270689"/>
                    <a:pt x="855274" y="275350"/>
                    <a:pt x="858071" y="272553"/>
                  </a:cubicBezTo>
                  <a:close/>
                  <a:moveTo>
                    <a:pt x="976784" y="847780"/>
                  </a:moveTo>
                  <a:cubicBezTo>
                    <a:pt x="978027" y="849334"/>
                    <a:pt x="979114" y="850888"/>
                    <a:pt x="980513" y="852442"/>
                  </a:cubicBezTo>
                  <a:cubicBezTo>
                    <a:pt x="984242" y="850577"/>
                    <a:pt x="987816" y="848712"/>
                    <a:pt x="991390" y="846693"/>
                  </a:cubicBezTo>
                  <a:cubicBezTo>
                    <a:pt x="989836" y="844983"/>
                    <a:pt x="988437" y="843585"/>
                    <a:pt x="987039" y="842031"/>
                  </a:cubicBezTo>
                  <a:cubicBezTo>
                    <a:pt x="983776" y="843896"/>
                    <a:pt x="980202" y="845916"/>
                    <a:pt x="976784" y="847780"/>
                  </a:cubicBezTo>
                  <a:close/>
                  <a:moveTo>
                    <a:pt x="960935" y="856015"/>
                  </a:moveTo>
                  <a:cubicBezTo>
                    <a:pt x="962488" y="857569"/>
                    <a:pt x="964042" y="858812"/>
                    <a:pt x="965596" y="860211"/>
                  </a:cubicBezTo>
                  <a:cubicBezTo>
                    <a:pt x="969325" y="858346"/>
                    <a:pt x="972899" y="856482"/>
                    <a:pt x="976473" y="854617"/>
                  </a:cubicBezTo>
                  <a:cubicBezTo>
                    <a:pt x="975074" y="853063"/>
                    <a:pt x="973987" y="851354"/>
                    <a:pt x="972744" y="849800"/>
                  </a:cubicBezTo>
                  <a:cubicBezTo>
                    <a:pt x="969015" y="851976"/>
                    <a:pt x="964975" y="853995"/>
                    <a:pt x="960935" y="856015"/>
                  </a:cubicBezTo>
                  <a:close/>
                  <a:moveTo>
                    <a:pt x="944619" y="730466"/>
                  </a:moveTo>
                  <a:cubicBezTo>
                    <a:pt x="924109" y="742897"/>
                    <a:pt x="903598" y="755794"/>
                    <a:pt x="883243" y="768690"/>
                  </a:cubicBezTo>
                  <a:cubicBezTo>
                    <a:pt x="884642" y="771021"/>
                    <a:pt x="886351" y="773041"/>
                    <a:pt x="887905" y="775216"/>
                  </a:cubicBezTo>
                  <a:cubicBezTo>
                    <a:pt x="908260" y="762475"/>
                    <a:pt x="928460" y="749734"/>
                    <a:pt x="948349" y="736371"/>
                  </a:cubicBezTo>
                  <a:cubicBezTo>
                    <a:pt x="951301" y="734195"/>
                    <a:pt x="947883" y="728291"/>
                    <a:pt x="944619" y="730466"/>
                  </a:cubicBezTo>
                  <a:close/>
                  <a:moveTo>
                    <a:pt x="902355" y="730311"/>
                  </a:moveTo>
                  <a:cubicBezTo>
                    <a:pt x="914475" y="721299"/>
                    <a:pt x="927372" y="713685"/>
                    <a:pt x="939803" y="705450"/>
                  </a:cubicBezTo>
                  <a:cubicBezTo>
                    <a:pt x="942289" y="703896"/>
                    <a:pt x="939647" y="700322"/>
                    <a:pt x="937161" y="701099"/>
                  </a:cubicBezTo>
                  <a:cubicBezTo>
                    <a:pt x="911523" y="710422"/>
                    <a:pt x="889459" y="730000"/>
                    <a:pt x="868793" y="747248"/>
                  </a:cubicBezTo>
                  <a:cubicBezTo>
                    <a:pt x="870191" y="749268"/>
                    <a:pt x="871434" y="751288"/>
                    <a:pt x="872833" y="753152"/>
                  </a:cubicBezTo>
                  <a:cubicBezTo>
                    <a:pt x="882466" y="745538"/>
                    <a:pt x="892255" y="737614"/>
                    <a:pt x="902355" y="730311"/>
                  </a:cubicBezTo>
                  <a:close/>
                  <a:moveTo>
                    <a:pt x="960158" y="863008"/>
                  </a:moveTo>
                  <a:cubicBezTo>
                    <a:pt x="958915" y="862075"/>
                    <a:pt x="957672" y="860988"/>
                    <a:pt x="956584" y="859900"/>
                  </a:cubicBezTo>
                  <a:cubicBezTo>
                    <a:pt x="956118" y="861765"/>
                    <a:pt x="957827" y="863940"/>
                    <a:pt x="960158" y="863008"/>
                  </a:cubicBezTo>
                  <a:close/>
                  <a:moveTo>
                    <a:pt x="847971" y="171244"/>
                  </a:moveTo>
                  <a:cubicBezTo>
                    <a:pt x="852011" y="169690"/>
                    <a:pt x="849370" y="163786"/>
                    <a:pt x="845330" y="165339"/>
                  </a:cubicBezTo>
                  <a:cubicBezTo>
                    <a:pt x="840047" y="167359"/>
                    <a:pt x="834453" y="169224"/>
                    <a:pt x="828859" y="170933"/>
                  </a:cubicBezTo>
                  <a:cubicBezTo>
                    <a:pt x="828238" y="170001"/>
                    <a:pt x="827306" y="169069"/>
                    <a:pt x="826218" y="168913"/>
                  </a:cubicBezTo>
                  <a:cubicBezTo>
                    <a:pt x="822178" y="168913"/>
                    <a:pt x="817827" y="168913"/>
                    <a:pt x="813632" y="169069"/>
                  </a:cubicBezTo>
                  <a:cubicBezTo>
                    <a:pt x="820624" y="170622"/>
                    <a:pt x="827461" y="172953"/>
                    <a:pt x="833832" y="176216"/>
                  </a:cubicBezTo>
                  <a:cubicBezTo>
                    <a:pt x="838804" y="174818"/>
                    <a:pt x="843310" y="172953"/>
                    <a:pt x="847971" y="171244"/>
                  </a:cubicBezTo>
                  <a:close/>
                  <a:moveTo>
                    <a:pt x="822955" y="179790"/>
                  </a:moveTo>
                  <a:cubicBezTo>
                    <a:pt x="826218" y="180878"/>
                    <a:pt x="829636" y="182431"/>
                    <a:pt x="833210" y="183985"/>
                  </a:cubicBezTo>
                  <a:cubicBezTo>
                    <a:pt x="837561" y="185695"/>
                    <a:pt x="840202" y="179168"/>
                    <a:pt x="835852" y="177148"/>
                  </a:cubicBezTo>
                  <a:cubicBezTo>
                    <a:pt x="835230" y="176838"/>
                    <a:pt x="834609" y="176527"/>
                    <a:pt x="833987" y="176372"/>
                  </a:cubicBezTo>
                  <a:cubicBezTo>
                    <a:pt x="830569" y="177459"/>
                    <a:pt x="826995" y="178547"/>
                    <a:pt x="823266" y="179635"/>
                  </a:cubicBezTo>
                  <a:cubicBezTo>
                    <a:pt x="823110" y="179479"/>
                    <a:pt x="823110" y="179635"/>
                    <a:pt x="822955" y="179790"/>
                  </a:cubicBezTo>
                  <a:close/>
                  <a:moveTo>
                    <a:pt x="769814" y="213974"/>
                  </a:moveTo>
                  <a:cubicBezTo>
                    <a:pt x="768416" y="214285"/>
                    <a:pt x="767328" y="214751"/>
                    <a:pt x="766085" y="215062"/>
                  </a:cubicBezTo>
                  <a:cubicBezTo>
                    <a:pt x="774631" y="211333"/>
                    <a:pt x="783177" y="207603"/>
                    <a:pt x="791568" y="203564"/>
                  </a:cubicBezTo>
                  <a:cubicBezTo>
                    <a:pt x="794364" y="202165"/>
                    <a:pt x="794054" y="199368"/>
                    <a:pt x="792500" y="197814"/>
                  </a:cubicBezTo>
                  <a:cubicBezTo>
                    <a:pt x="803532" y="193464"/>
                    <a:pt x="814098" y="187870"/>
                    <a:pt x="823110" y="179790"/>
                  </a:cubicBezTo>
                  <a:cubicBezTo>
                    <a:pt x="806329" y="173730"/>
                    <a:pt x="791878" y="174041"/>
                    <a:pt x="778982" y="178547"/>
                  </a:cubicBezTo>
                  <a:cubicBezTo>
                    <a:pt x="775563" y="180722"/>
                    <a:pt x="772145" y="183364"/>
                    <a:pt x="769348" y="186627"/>
                  </a:cubicBezTo>
                  <a:cubicBezTo>
                    <a:pt x="767328" y="188958"/>
                    <a:pt x="769814" y="193153"/>
                    <a:pt x="772922" y="192376"/>
                  </a:cubicBezTo>
                  <a:cubicBezTo>
                    <a:pt x="778982" y="190822"/>
                    <a:pt x="785197" y="189424"/>
                    <a:pt x="791412" y="188025"/>
                  </a:cubicBezTo>
                  <a:cubicBezTo>
                    <a:pt x="791412" y="188025"/>
                    <a:pt x="791412" y="188025"/>
                    <a:pt x="791568" y="188181"/>
                  </a:cubicBezTo>
                  <a:cubicBezTo>
                    <a:pt x="792034" y="188647"/>
                    <a:pt x="792811" y="188802"/>
                    <a:pt x="793432" y="188647"/>
                  </a:cubicBezTo>
                  <a:cubicBezTo>
                    <a:pt x="794209" y="188336"/>
                    <a:pt x="794831" y="188181"/>
                    <a:pt x="795141" y="187559"/>
                  </a:cubicBezTo>
                  <a:cubicBezTo>
                    <a:pt x="795297" y="187404"/>
                    <a:pt x="795452" y="187248"/>
                    <a:pt x="795452" y="186938"/>
                  </a:cubicBezTo>
                  <a:cubicBezTo>
                    <a:pt x="798715" y="186316"/>
                    <a:pt x="801823" y="185539"/>
                    <a:pt x="805086" y="184762"/>
                  </a:cubicBezTo>
                  <a:cubicBezTo>
                    <a:pt x="784109" y="196571"/>
                    <a:pt x="758005" y="199679"/>
                    <a:pt x="736096" y="209623"/>
                  </a:cubicBezTo>
                  <a:cubicBezTo>
                    <a:pt x="734076" y="211643"/>
                    <a:pt x="732211" y="213819"/>
                    <a:pt x="730191" y="215994"/>
                  </a:cubicBezTo>
                  <a:cubicBezTo>
                    <a:pt x="730502" y="217859"/>
                    <a:pt x="732056" y="219257"/>
                    <a:pt x="734698" y="219257"/>
                  </a:cubicBezTo>
                  <a:cubicBezTo>
                    <a:pt x="735785" y="219102"/>
                    <a:pt x="736718" y="218791"/>
                    <a:pt x="737805" y="218791"/>
                  </a:cubicBezTo>
                  <a:cubicBezTo>
                    <a:pt x="732678" y="220966"/>
                    <a:pt x="727395" y="223297"/>
                    <a:pt x="722112" y="225473"/>
                  </a:cubicBezTo>
                  <a:lnTo>
                    <a:pt x="707350" y="242875"/>
                  </a:lnTo>
                  <a:cubicBezTo>
                    <a:pt x="724132" y="238214"/>
                    <a:pt x="740136" y="231999"/>
                    <a:pt x="756451" y="226560"/>
                  </a:cubicBezTo>
                  <a:cubicBezTo>
                    <a:pt x="746351" y="234485"/>
                    <a:pt x="734076" y="240078"/>
                    <a:pt x="722267" y="244895"/>
                  </a:cubicBezTo>
                  <a:cubicBezTo>
                    <a:pt x="714032" y="248158"/>
                    <a:pt x="705641" y="251266"/>
                    <a:pt x="697250" y="254218"/>
                  </a:cubicBezTo>
                  <a:cubicBezTo>
                    <a:pt x="700669" y="250489"/>
                    <a:pt x="703932" y="246760"/>
                    <a:pt x="707350" y="242875"/>
                  </a:cubicBezTo>
                  <a:cubicBezTo>
                    <a:pt x="703621" y="244118"/>
                    <a:pt x="699736" y="245051"/>
                    <a:pt x="695852" y="245828"/>
                  </a:cubicBezTo>
                  <a:cubicBezTo>
                    <a:pt x="691190" y="247071"/>
                    <a:pt x="689326" y="239768"/>
                    <a:pt x="693521" y="237903"/>
                  </a:cubicBezTo>
                  <a:cubicBezTo>
                    <a:pt x="703155" y="233552"/>
                    <a:pt x="712478" y="229512"/>
                    <a:pt x="722112" y="225473"/>
                  </a:cubicBezTo>
                  <a:cubicBezTo>
                    <a:pt x="724753" y="222209"/>
                    <a:pt x="727550" y="219102"/>
                    <a:pt x="730191" y="215994"/>
                  </a:cubicBezTo>
                  <a:cubicBezTo>
                    <a:pt x="729570" y="214130"/>
                    <a:pt x="730036" y="212265"/>
                    <a:pt x="732367" y="211333"/>
                  </a:cubicBezTo>
                  <a:cubicBezTo>
                    <a:pt x="733454" y="210711"/>
                    <a:pt x="734853" y="210090"/>
                    <a:pt x="736251" y="209623"/>
                  </a:cubicBezTo>
                  <a:cubicBezTo>
                    <a:pt x="749304" y="195639"/>
                    <a:pt x="763133" y="183985"/>
                    <a:pt x="779137" y="178702"/>
                  </a:cubicBezTo>
                  <a:cubicBezTo>
                    <a:pt x="789237" y="172332"/>
                    <a:pt x="801823" y="170156"/>
                    <a:pt x="814098" y="169379"/>
                  </a:cubicBezTo>
                  <a:cubicBezTo>
                    <a:pt x="785818" y="162853"/>
                    <a:pt x="755208" y="169846"/>
                    <a:pt x="733454" y="190978"/>
                  </a:cubicBezTo>
                  <a:cubicBezTo>
                    <a:pt x="723199" y="207293"/>
                    <a:pt x="633233" y="274418"/>
                    <a:pt x="664309" y="281255"/>
                  </a:cubicBezTo>
                  <a:cubicBezTo>
                    <a:pt x="669126" y="278613"/>
                    <a:pt x="673788" y="275350"/>
                    <a:pt x="678294" y="271932"/>
                  </a:cubicBezTo>
                  <a:lnTo>
                    <a:pt x="674720" y="272398"/>
                  </a:lnTo>
                  <a:cubicBezTo>
                    <a:pt x="669592" y="273175"/>
                    <a:pt x="667572" y="266027"/>
                    <a:pt x="672234" y="264007"/>
                  </a:cubicBezTo>
                  <a:cubicBezTo>
                    <a:pt x="680469" y="260278"/>
                    <a:pt x="688704" y="257015"/>
                    <a:pt x="697250" y="254063"/>
                  </a:cubicBezTo>
                  <a:cubicBezTo>
                    <a:pt x="691190" y="260589"/>
                    <a:pt x="684820" y="266649"/>
                    <a:pt x="678294" y="271932"/>
                  </a:cubicBezTo>
                  <a:cubicBezTo>
                    <a:pt x="685907" y="270533"/>
                    <a:pt x="693366" y="268669"/>
                    <a:pt x="700980" y="266183"/>
                  </a:cubicBezTo>
                  <a:cubicBezTo>
                    <a:pt x="681712" y="274884"/>
                    <a:pt x="662445" y="283275"/>
                    <a:pt x="644109" y="294152"/>
                  </a:cubicBezTo>
                  <a:cubicBezTo>
                    <a:pt x="640691" y="296327"/>
                    <a:pt x="641779" y="302076"/>
                    <a:pt x="646285" y="301299"/>
                  </a:cubicBezTo>
                  <a:cubicBezTo>
                    <a:pt x="656695" y="299745"/>
                    <a:pt x="667261" y="297104"/>
                    <a:pt x="677206" y="293841"/>
                  </a:cubicBezTo>
                  <a:cubicBezTo>
                    <a:pt x="667106" y="301921"/>
                    <a:pt x="656540" y="309379"/>
                    <a:pt x="645508" y="316371"/>
                  </a:cubicBezTo>
                  <a:cubicBezTo>
                    <a:pt x="637583" y="320877"/>
                    <a:pt x="629814" y="325694"/>
                    <a:pt x="622045" y="330667"/>
                  </a:cubicBezTo>
                  <a:cubicBezTo>
                    <a:pt x="618005" y="333153"/>
                    <a:pt x="622356" y="340456"/>
                    <a:pt x="626551" y="337970"/>
                  </a:cubicBezTo>
                  <a:cubicBezTo>
                    <a:pt x="645974" y="326627"/>
                    <a:pt x="665242" y="314351"/>
                    <a:pt x="682644" y="299745"/>
                  </a:cubicBezTo>
                  <a:cubicBezTo>
                    <a:pt x="684198" y="292909"/>
                    <a:pt x="687927" y="286072"/>
                    <a:pt x="692900" y="279390"/>
                  </a:cubicBezTo>
                  <a:cubicBezTo>
                    <a:pt x="693521" y="279080"/>
                    <a:pt x="693987" y="278924"/>
                    <a:pt x="694453" y="278613"/>
                  </a:cubicBezTo>
                  <a:cubicBezTo>
                    <a:pt x="693987" y="278613"/>
                    <a:pt x="693366" y="278924"/>
                    <a:pt x="692900" y="279080"/>
                  </a:cubicBezTo>
                  <a:cubicBezTo>
                    <a:pt x="711390" y="254995"/>
                    <a:pt x="748060" y="233863"/>
                    <a:pt x="768726" y="216926"/>
                  </a:cubicBezTo>
                  <a:cubicBezTo>
                    <a:pt x="770902" y="216926"/>
                    <a:pt x="772766" y="217082"/>
                    <a:pt x="774320" y="217548"/>
                  </a:cubicBezTo>
                  <a:cubicBezTo>
                    <a:pt x="774165" y="215528"/>
                    <a:pt x="772300" y="213353"/>
                    <a:pt x="769814" y="213974"/>
                  </a:cubicBezTo>
                  <a:close/>
                  <a:moveTo>
                    <a:pt x="882000" y="712442"/>
                  </a:moveTo>
                  <a:cubicBezTo>
                    <a:pt x="886040" y="709334"/>
                    <a:pt x="881223" y="703274"/>
                    <a:pt x="877183" y="706227"/>
                  </a:cubicBezTo>
                  <a:cubicBezTo>
                    <a:pt x="861334" y="717725"/>
                    <a:pt x="845175" y="728446"/>
                    <a:pt x="829015" y="739168"/>
                  </a:cubicBezTo>
                  <a:cubicBezTo>
                    <a:pt x="830258" y="741654"/>
                    <a:pt x="831656" y="744140"/>
                    <a:pt x="833210" y="746626"/>
                  </a:cubicBezTo>
                  <a:cubicBezTo>
                    <a:pt x="849681" y="735594"/>
                    <a:pt x="866307" y="724562"/>
                    <a:pt x="882000" y="712442"/>
                  </a:cubicBezTo>
                  <a:close/>
                  <a:moveTo>
                    <a:pt x="871434" y="687891"/>
                  </a:moveTo>
                  <a:cubicBezTo>
                    <a:pt x="873920" y="686027"/>
                    <a:pt x="871279" y="681521"/>
                    <a:pt x="868482" y="683075"/>
                  </a:cubicBezTo>
                  <a:cubicBezTo>
                    <a:pt x="850768" y="693641"/>
                    <a:pt x="833832" y="705450"/>
                    <a:pt x="817206" y="717569"/>
                  </a:cubicBezTo>
                  <a:cubicBezTo>
                    <a:pt x="818138" y="719745"/>
                    <a:pt x="819226" y="721765"/>
                    <a:pt x="820469" y="723785"/>
                  </a:cubicBezTo>
                  <a:cubicBezTo>
                    <a:pt x="837716" y="712131"/>
                    <a:pt x="854808" y="699856"/>
                    <a:pt x="871434" y="687891"/>
                  </a:cubicBezTo>
                  <a:close/>
                  <a:moveTo>
                    <a:pt x="879670" y="770866"/>
                  </a:moveTo>
                  <a:cubicBezTo>
                    <a:pt x="880757" y="770244"/>
                    <a:pt x="882156" y="769467"/>
                    <a:pt x="883243" y="768535"/>
                  </a:cubicBezTo>
                  <a:cubicBezTo>
                    <a:pt x="879670" y="763407"/>
                    <a:pt x="876251" y="758435"/>
                    <a:pt x="872833" y="753152"/>
                  </a:cubicBezTo>
                  <a:cubicBezTo>
                    <a:pt x="871745" y="754084"/>
                    <a:pt x="870657" y="755017"/>
                    <a:pt x="869414" y="755794"/>
                  </a:cubicBezTo>
                  <a:cubicBezTo>
                    <a:pt x="872833" y="760921"/>
                    <a:pt x="876096" y="765894"/>
                    <a:pt x="879670" y="770866"/>
                  </a:cubicBezTo>
                  <a:close/>
                  <a:moveTo>
                    <a:pt x="857139" y="785316"/>
                  </a:moveTo>
                  <a:cubicBezTo>
                    <a:pt x="858382" y="787336"/>
                    <a:pt x="859781" y="789512"/>
                    <a:pt x="861179" y="791532"/>
                  </a:cubicBezTo>
                  <a:cubicBezTo>
                    <a:pt x="868793" y="786715"/>
                    <a:pt x="876562" y="781898"/>
                    <a:pt x="884176" y="777392"/>
                  </a:cubicBezTo>
                  <a:cubicBezTo>
                    <a:pt x="882466" y="775372"/>
                    <a:pt x="881068" y="773196"/>
                    <a:pt x="879514" y="770866"/>
                  </a:cubicBezTo>
                  <a:cubicBezTo>
                    <a:pt x="872056" y="775683"/>
                    <a:pt x="864597" y="780655"/>
                    <a:pt x="857139" y="785316"/>
                  </a:cubicBezTo>
                  <a:close/>
                  <a:moveTo>
                    <a:pt x="868793" y="747248"/>
                  </a:moveTo>
                  <a:cubicBezTo>
                    <a:pt x="865840" y="742586"/>
                    <a:pt x="862733" y="737925"/>
                    <a:pt x="859936" y="733263"/>
                  </a:cubicBezTo>
                  <a:cubicBezTo>
                    <a:pt x="858693" y="731399"/>
                    <a:pt x="855430" y="733419"/>
                    <a:pt x="856518" y="735439"/>
                  </a:cubicBezTo>
                  <a:cubicBezTo>
                    <a:pt x="859470" y="740255"/>
                    <a:pt x="862577" y="745228"/>
                    <a:pt x="865685" y="750044"/>
                  </a:cubicBezTo>
                  <a:cubicBezTo>
                    <a:pt x="866151" y="749734"/>
                    <a:pt x="866617" y="749268"/>
                    <a:pt x="867084" y="748957"/>
                  </a:cubicBezTo>
                  <a:cubicBezTo>
                    <a:pt x="867550" y="748180"/>
                    <a:pt x="868171" y="747869"/>
                    <a:pt x="868793" y="747248"/>
                  </a:cubicBezTo>
                  <a:close/>
                  <a:moveTo>
                    <a:pt x="806640" y="686493"/>
                  </a:moveTo>
                  <a:cubicBezTo>
                    <a:pt x="821867" y="676548"/>
                    <a:pt x="837872" y="668002"/>
                    <a:pt x="853565" y="658835"/>
                  </a:cubicBezTo>
                  <a:cubicBezTo>
                    <a:pt x="855896" y="657436"/>
                    <a:pt x="854498" y="654018"/>
                    <a:pt x="851856" y="654795"/>
                  </a:cubicBezTo>
                  <a:cubicBezTo>
                    <a:pt x="834764" y="660855"/>
                    <a:pt x="819381" y="670489"/>
                    <a:pt x="804464" y="680433"/>
                  </a:cubicBezTo>
                  <a:cubicBezTo>
                    <a:pt x="803377" y="681210"/>
                    <a:pt x="801978" y="681987"/>
                    <a:pt x="800891" y="682919"/>
                  </a:cubicBezTo>
                  <a:cubicBezTo>
                    <a:pt x="801667" y="684784"/>
                    <a:pt x="802289" y="686959"/>
                    <a:pt x="803066" y="688824"/>
                  </a:cubicBezTo>
                  <a:cubicBezTo>
                    <a:pt x="804154" y="688202"/>
                    <a:pt x="805397" y="687425"/>
                    <a:pt x="806640" y="686493"/>
                  </a:cubicBezTo>
                  <a:close/>
                  <a:moveTo>
                    <a:pt x="868327" y="756881"/>
                  </a:moveTo>
                  <a:cubicBezTo>
                    <a:pt x="868793" y="756571"/>
                    <a:pt x="868948" y="756260"/>
                    <a:pt x="869414" y="755949"/>
                  </a:cubicBezTo>
                  <a:cubicBezTo>
                    <a:pt x="868171" y="753929"/>
                    <a:pt x="866773" y="751909"/>
                    <a:pt x="865530" y="749889"/>
                  </a:cubicBezTo>
                  <a:cubicBezTo>
                    <a:pt x="858693" y="755638"/>
                    <a:pt x="851856" y="761232"/>
                    <a:pt x="845019" y="766670"/>
                  </a:cubicBezTo>
                  <a:cubicBezTo>
                    <a:pt x="846262" y="768535"/>
                    <a:pt x="847505" y="770555"/>
                    <a:pt x="848748" y="772420"/>
                  </a:cubicBezTo>
                  <a:cubicBezTo>
                    <a:pt x="855430" y="767447"/>
                    <a:pt x="861801" y="762164"/>
                    <a:pt x="868327" y="756881"/>
                  </a:cubicBezTo>
                  <a:close/>
                  <a:moveTo>
                    <a:pt x="774165" y="217703"/>
                  </a:moveTo>
                  <a:cubicBezTo>
                    <a:pt x="774320" y="218636"/>
                    <a:pt x="774165" y="219413"/>
                    <a:pt x="773543" y="220189"/>
                  </a:cubicBezTo>
                  <a:cubicBezTo>
                    <a:pt x="765929" y="230600"/>
                    <a:pt x="755053" y="237903"/>
                    <a:pt x="743710" y="244118"/>
                  </a:cubicBezTo>
                  <a:cubicBezTo>
                    <a:pt x="744797" y="243808"/>
                    <a:pt x="745730" y="243342"/>
                    <a:pt x="746817" y="243031"/>
                  </a:cubicBezTo>
                  <a:cubicBezTo>
                    <a:pt x="748993" y="242409"/>
                    <a:pt x="751323" y="243963"/>
                    <a:pt x="751790" y="245828"/>
                  </a:cubicBezTo>
                  <a:cubicBezTo>
                    <a:pt x="771989" y="231532"/>
                    <a:pt x="785663" y="220034"/>
                    <a:pt x="774165" y="217703"/>
                  </a:cubicBezTo>
                  <a:close/>
                  <a:moveTo>
                    <a:pt x="824353" y="806604"/>
                  </a:moveTo>
                  <a:cubicBezTo>
                    <a:pt x="821401" y="803185"/>
                    <a:pt x="818760" y="799456"/>
                    <a:pt x="816118" y="795727"/>
                  </a:cubicBezTo>
                  <a:cubicBezTo>
                    <a:pt x="821867" y="792153"/>
                    <a:pt x="827461" y="788269"/>
                    <a:pt x="832899" y="784384"/>
                  </a:cubicBezTo>
                  <a:cubicBezTo>
                    <a:pt x="832433" y="783452"/>
                    <a:pt x="832122" y="782675"/>
                    <a:pt x="831656" y="781743"/>
                  </a:cubicBezTo>
                  <a:cubicBezTo>
                    <a:pt x="831190" y="780499"/>
                    <a:pt x="830724" y="779567"/>
                    <a:pt x="830258" y="778324"/>
                  </a:cubicBezTo>
                  <a:cubicBezTo>
                    <a:pt x="824664" y="782519"/>
                    <a:pt x="818760" y="786715"/>
                    <a:pt x="812855" y="790599"/>
                  </a:cubicBezTo>
                  <a:cubicBezTo>
                    <a:pt x="808349" y="783296"/>
                    <a:pt x="804154" y="775683"/>
                    <a:pt x="800580" y="767758"/>
                  </a:cubicBezTo>
                  <a:cubicBezTo>
                    <a:pt x="807261" y="763252"/>
                    <a:pt x="813943" y="758746"/>
                    <a:pt x="820780" y="754395"/>
                  </a:cubicBezTo>
                  <a:cubicBezTo>
                    <a:pt x="819847" y="751598"/>
                    <a:pt x="818915" y="748801"/>
                    <a:pt x="817983" y="746160"/>
                  </a:cubicBezTo>
                  <a:cubicBezTo>
                    <a:pt x="811146" y="750666"/>
                    <a:pt x="804154" y="755172"/>
                    <a:pt x="797317" y="759834"/>
                  </a:cubicBezTo>
                  <a:cubicBezTo>
                    <a:pt x="794986" y="754240"/>
                    <a:pt x="792966" y="748646"/>
                    <a:pt x="791101" y="742897"/>
                  </a:cubicBezTo>
                  <a:cubicBezTo>
                    <a:pt x="798094" y="738546"/>
                    <a:pt x="805086" y="734040"/>
                    <a:pt x="812078" y="729223"/>
                  </a:cubicBezTo>
                  <a:cubicBezTo>
                    <a:pt x="811457" y="726892"/>
                    <a:pt x="810680" y="724717"/>
                    <a:pt x="809903" y="722542"/>
                  </a:cubicBezTo>
                  <a:cubicBezTo>
                    <a:pt x="803066" y="727359"/>
                    <a:pt x="796229" y="732331"/>
                    <a:pt x="789237" y="736992"/>
                  </a:cubicBezTo>
                  <a:cubicBezTo>
                    <a:pt x="787683" y="732175"/>
                    <a:pt x="786285" y="727203"/>
                    <a:pt x="785042" y="722386"/>
                  </a:cubicBezTo>
                  <a:cubicBezTo>
                    <a:pt x="783332" y="716171"/>
                    <a:pt x="782089" y="710111"/>
                    <a:pt x="780846" y="704051"/>
                  </a:cubicBezTo>
                  <a:cubicBezTo>
                    <a:pt x="787062" y="699700"/>
                    <a:pt x="793121" y="695194"/>
                    <a:pt x="799492" y="691154"/>
                  </a:cubicBezTo>
                  <a:cubicBezTo>
                    <a:pt x="798715" y="689290"/>
                    <a:pt x="798094" y="687270"/>
                    <a:pt x="797317" y="685405"/>
                  </a:cubicBezTo>
                  <a:cubicBezTo>
                    <a:pt x="791412" y="689445"/>
                    <a:pt x="785352" y="693641"/>
                    <a:pt x="779448" y="697991"/>
                  </a:cubicBezTo>
                  <a:cubicBezTo>
                    <a:pt x="778360" y="691776"/>
                    <a:pt x="777117" y="685561"/>
                    <a:pt x="776185" y="679501"/>
                  </a:cubicBezTo>
                  <a:cubicBezTo>
                    <a:pt x="794364" y="665827"/>
                    <a:pt x="812389" y="652309"/>
                    <a:pt x="831967" y="640655"/>
                  </a:cubicBezTo>
                  <a:cubicBezTo>
                    <a:pt x="834919" y="638946"/>
                    <a:pt x="832899" y="634440"/>
                    <a:pt x="829792" y="635994"/>
                  </a:cubicBezTo>
                  <a:cubicBezTo>
                    <a:pt x="810213" y="645938"/>
                    <a:pt x="792500" y="658835"/>
                    <a:pt x="774942" y="672353"/>
                  </a:cubicBezTo>
                  <a:cubicBezTo>
                    <a:pt x="773699" y="664429"/>
                    <a:pt x="772456" y="656193"/>
                    <a:pt x="771523" y="648269"/>
                  </a:cubicBezTo>
                  <a:cubicBezTo>
                    <a:pt x="779292" y="640810"/>
                    <a:pt x="787217" y="633507"/>
                    <a:pt x="795608" y="626826"/>
                  </a:cubicBezTo>
                  <a:cubicBezTo>
                    <a:pt x="797628" y="625272"/>
                    <a:pt x="795608" y="622009"/>
                    <a:pt x="793277" y="623097"/>
                  </a:cubicBezTo>
                  <a:cubicBezTo>
                    <a:pt x="785042" y="627758"/>
                    <a:pt x="777583" y="633663"/>
                    <a:pt x="770591" y="639723"/>
                  </a:cubicBezTo>
                  <a:cubicBezTo>
                    <a:pt x="769348" y="628846"/>
                    <a:pt x="768571" y="617969"/>
                    <a:pt x="767794" y="607092"/>
                  </a:cubicBezTo>
                  <a:cubicBezTo>
                    <a:pt x="767794" y="605383"/>
                    <a:pt x="765153" y="605849"/>
                    <a:pt x="764997" y="607559"/>
                  </a:cubicBezTo>
                  <a:cubicBezTo>
                    <a:pt x="765774" y="619057"/>
                    <a:pt x="766706" y="630555"/>
                    <a:pt x="767794" y="642053"/>
                  </a:cubicBezTo>
                  <a:cubicBezTo>
                    <a:pt x="762977" y="646249"/>
                    <a:pt x="758160" y="650444"/>
                    <a:pt x="753499" y="654795"/>
                  </a:cubicBezTo>
                  <a:cubicBezTo>
                    <a:pt x="753810" y="657747"/>
                    <a:pt x="754120" y="660699"/>
                    <a:pt x="754587" y="663652"/>
                  </a:cubicBezTo>
                  <a:cubicBezTo>
                    <a:pt x="759403" y="659456"/>
                    <a:pt x="764065" y="655106"/>
                    <a:pt x="768726" y="650755"/>
                  </a:cubicBezTo>
                  <a:cubicBezTo>
                    <a:pt x="769503" y="658835"/>
                    <a:pt x="770591" y="666915"/>
                    <a:pt x="771834" y="674995"/>
                  </a:cubicBezTo>
                  <a:cubicBezTo>
                    <a:pt x="767017" y="678724"/>
                    <a:pt x="762356" y="682608"/>
                    <a:pt x="757539" y="686338"/>
                  </a:cubicBezTo>
                  <a:cubicBezTo>
                    <a:pt x="757850" y="688513"/>
                    <a:pt x="758316" y="690688"/>
                    <a:pt x="758626" y="692708"/>
                  </a:cubicBezTo>
                  <a:cubicBezTo>
                    <a:pt x="763443" y="689134"/>
                    <a:pt x="768105" y="685561"/>
                    <a:pt x="772922" y="681987"/>
                  </a:cubicBezTo>
                  <a:cubicBezTo>
                    <a:pt x="773854" y="688202"/>
                    <a:pt x="774942" y="694262"/>
                    <a:pt x="776029" y="700477"/>
                  </a:cubicBezTo>
                  <a:cubicBezTo>
                    <a:pt x="771523" y="703896"/>
                    <a:pt x="767017" y="707003"/>
                    <a:pt x="762511" y="710577"/>
                  </a:cubicBezTo>
                  <a:cubicBezTo>
                    <a:pt x="762977" y="712442"/>
                    <a:pt x="763443" y="714151"/>
                    <a:pt x="763909" y="716016"/>
                  </a:cubicBezTo>
                  <a:cubicBezTo>
                    <a:pt x="768416" y="712753"/>
                    <a:pt x="772611" y="709645"/>
                    <a:pt x="777117" y="706537"/>
                  </a:cubicBezTo>
                  <a:cubicBezTo>
                    <a:pt x="778826" y="714928"/>
                    <a:pt x="780846" y="723319"/>
                    <a:pt x="783022" y="731399"/>
                  </a:cubicBezTo>
                  <a:cubicBezTo>
                    <a:pt x="783798" y="734040"/>
                    <a:pt x="784575" y="736837"/>
                    <a:pt x="785352" y="739634"/>
                  </a:cubicBezTo>
                  <a:cubicBezTo>
                    <a:pt x="781779" y="742120"/>
                    <a:pt x="778205" y="744295"/>
                    <a:pt x="774631" y="746471"/>
                  </a:cubicBezTo>
                  <a:cubicBezTo>
                    <a:pt x="775252" y="748180"/>
                    <a:pt x="776029" y="749889"/>
                    <a:pt x="776806" y="751443"/>
                  </a:cubicBezTo>
                  <a:cubicBezTo>
                    <a:pt x="780225" y="749423"/>
                    <a:pt x="783643" y="747403"/>
                    <a:pt x="787062" y="745383"/>
                  </a:cubicBezTo>
                  <a:cubicBezTo>
                    <a:pt x="788771" y="751132"/>
                    <a:pt x="790791" y="756881"/>
                    <a:pt x="792811" y="762786"/>
                  </a:cubicBezTo>
                  <a:cubicBezTo>
                    <a:pt x="785818" y="767603"/>
                    <a:pt x="778982" y="772575"/>
                    <a:pt x="772145" y="777703"/>
                  </a:cubicBezTo>
                  <a:cubicBezTo>
                    <a:pt x="773854" y="779723"/>
                    <a:pt x="775563" y="781743"/>
                    <a:pt x="777272" y="783762"/>
                  </a:cubicBezTo>
                  <a:cubicBezTo>
                    <a:pt x="783332" y="779256"/>
                    <a:pt x="789548" y="774750"/>
                    <a:pt x="795763" y="770555"/>
                  </a:cubicBezTo>
                  <a:cubicBezTo>
                    <a:pt x="799026" y="778479"/>
                    <a:pt x="802755" y="786249"/>
                    <a:pt x="807106" y="793707"/>
                  </a:cubicBezTo>
                  <a:cubicBezTo>
                    <a:pt x="803066" y="796038"/>
                    <a:pt x="799181" y="798679"/>
                    <a:pt x="794986" y="800855"/>
                  </a:cubicBezTo>
                  <a:cubicBezTo>
                    <a:pt x="794831" y="800855"/>
                    <a:pt x="794520" y="801010"/>
                    <a:pt x="794520" y="801476"/>
                  </a:cubicBezTo>
                  <a:cubicBezTo>
                    <a:pt x="795763" y="802875"/>
                    <a:pt x="797472" y="804118"/>
                    <a:pt x="798871" y="805516"/>
                  </a:cubicBezTo>
                  <a:cubicBezTo>
                    <a:pt x="802755" y="803496"/>
                    <a:pt x="806484" y="801165"/>
                    <a:pt x="810369" y="798835"/>
                  </a:cubicBezTo>
                  <a:cubicBezTo>
                    <a:pt x="812855" y="802719"/>
                    <a:pt x="815807" y="806293"/>
                    <a:pt x="818760" y="809867"/>
                  </a:cubicBezTo>
                  <a:cubicBezTo>
                    <a:pt x="815963" y="811576"/>
                    <a:pt x="813321" y="813441"/>
                    <a:pt x="810524" y="814994"/>
                  </a:cubicBezTo>
                  <a:cubicBezTo>
                    <a:pt x="812389" y="816393"/>
                    <a:pt x="814253" y="817947"/>
                    <a:pt x="816273" y="819345"/>
                  </a:cubicBezTo>
                  <a:cubicBezTo>
                    <a:pt x="818760" y="817947"/>
                    <a:pt x="820935" y="816393"/>
                    <a:pt x="823421" y="814994"/>
                  </a:cubicBezTo>
                  <a:cubicBezTo>
                    <a:pt x="829170" y="820744"/>
                    <a:pt x="835696" y="825716"/>
                    <a:pt x="843155" y="829290"/>
                  </a:cubicBezTo>
                  <a:cubicBezTo>
                    <a:pt x="844864" y="830067"/>
                    <a:pt x="846262" y="827580"/>
                    <a:pt x="844553" y="826337"/>
                  </a:cubicBezTo>
                  <a:cubicBezTo>
                    <a:pt x="838493" y="821987"/>
                    <a:pt x="833210" y="817014"/>
                    <a:pt x="828238" y="811731"/>
                  </a:cubicBezTo>
                  <a:cubicBezTo>
                    <a:pt x="832744" y="808935"/>
                    <a:pt x="836939" y="806293"/>
                    <a:pt x="841445" y="803496"/>
                  </a:cubicBezTo>
                  <a:cubicBezTo>
                    <a:pt x="840202" y="801321"/>
                    <a:pt x="839270" y="799301"/>
                    <a:pt x="838182" y="797125"/>
                  </a:cubicBezTo>
                  <a:cubicBezTo>
                    <a:pt x="834142" y="800233"/>
                    <a:pt x="829326" y="803496"/>
                    <a:pt x="824353" y="806604"/>
                  </a:cubicBezTo>
                  <a:close/>
                  <a:moveTo>
                    <a:pt x="843155" y="794484"/>
                  </a:moveTo>
                  <a:cubicBezTo>
                    <a:pt x="844087" y="796659"/>
                    <a:pt x="845175" y="798835"/>
                    <a:pt x="846418" y="800855"/>
                  </a:cubicBezTo>
                  <a:cubicBezTo>
                    <a:pt x="849525" y="798990"/>
                    <a:pt x="852788" y="796970"/>
                    <a:pt x="856051" y="794950"/>
                  </a:cubicBezTo>
                  <a:cubicBezTo>
                    <a:pt x="854808" y="792775"/>
                    <a:pt x="853410" y="790755"/>
                    <a:pt x="852167" y="788579"/>
                  </a:cubicBezTo>
                  <a:cubicBezTo>
                    <a:pt x="849059" y="790599"/>
                    <a:pt x="845951" y="792619"/>
                    <a:pt x="843155" y="794484"/>
                  </a:cubicBezTo>
                  <a:close/>
                  <a:moveTo>
                    <a:pt x="843932" y="776149"/>
                  </a:moveTo>
                  <a:cubicBezTo>
                    <a:pt x="846418" y="780499"/>
                    <a:pt x="849215" y="784695"/>
                    <a:pt x="852011" y="788735"/>
                  </a:cubicBezTo>
                  <a:cubicBezTo>
                    <a:pt x="853721" y="787647"/>
                    <a:pt x="855430" y="786404"/>
                    <a:pt x="857139" y="785472"/>
                  </a:cubicBezTo>
                  <a:cubicBezTo>
                    <a:pt x="854187" y="781276"/>
                    <a:pt x="851390" y="776926"/>
                    <a:pt x="848748" y="772575"/>
                  </a:cubicBezTo>
                  <a:cubicBezTo>
                    <a:pt x="847195" y="773663"/>
                    <a:pt x="845485" y="775061"/>
                    <a:pt x="843932" y="776149"/>
                  </a:cubicBezTo>
                  <a:close/>
                  <a:moveTo>
                    <a:pt x="840358" y="770555"/>
                  </a:moveTo>
                  <a:cubicBezTo>
                    <a:pt x="841912" y="769312"/>
                    <a:pt x="843465" y="768224"/>
                    <a:pt x="845019" y="766826"/>
                  </a:cubicBezTo>
                  <a:cubicBezTo>
                    <a:pt x="840824" y="760144"/>
                    <a:pt x="836784" y="753307"/>
                    <a:pt x="832899" y="746471"/>
                  </a:cubicBezTo>
                  <a:cubicBezTo>
                    <a:pt x="831346" y="747558"/>
                    <a:pt x="829636" y="748491"/>
                    <a:pt x="828083" y="749734"/>
                  </a:cubicBezTo>
                  <a:cubicBezTo>
                    <a:pt x="831967" y="756726"/>
                    <a:pt x="836162" y="763563"/>
                    <a:pt x="840358" y="770555"/>
                  </a:cubicBezTo>
                  <a:close/>
                  <a:moveTo>
                    <a:pt x="836939" y="781432"/>
                  </a:moveTo>
                  <a:cubicBezTo>
                    <a:pt x="839425" y="779878"/>
                    <a:pt x="841601" y="778013"/>
                    <a:pt x="843932" y="776149"/>
                  </a:cubicBezTo>
                  <a:cubicBezTo>
                    <a:pt x="842688" y="774284"/>
                    <a:pt x="841445" y="772420"/>
                    <a:pt x="840358" y="770555"/>
                  </a:cubicBezTo>
                  <a:cubicBezTo>
                    <a:pt x="838338" y="772109"/>
                    <a:pt x="836318" y="773818"/>
                    <a:pt x="834142" y="775216"/>
                  </a:cubicBezTo>
                  <a:cubicBezTo>
                    <a:pt x="835075" y="777236"/>
                    <a:pt x="836007" y="779412"/>
                    <a:pt x="836939" y="781432"/>
                  </a:cubicBezTo>
                  <a:close/>
                  <a:moveTo>
                    <a:pt x="832899" y="784384"/>
                  </a:moveTo>
                  <a:cubicBezTo>
                    <a:pt x="834609" y="788579"/>
                    <a:pt x="836629" y="792775"/>
                    <a:pt x="838959" y="797125"/>
                  </a:cubicBezTo>
                  <a:cubicBezTo>
                    <a:pt x="840202" y="796349"/>
                    <a:pt x="841601" y="795261"/>
                    <a:pt x="843155" y="794484"/>
                  </a:cubicBezTo>
                  <a:cubicBezTo>
                    <a:pt x="840979" y="790289"/>
                    <a:pt x="838804" y="785938"/>
                    <a:pt x="836939" y="781432"/>
                  </a:cubicBezTo>
                  <a:cubicBezTo>
                    <a:pt x="835696" y="782364"/>
                    <a:pt x="834298" y="783452"/>
                    <a:pt x="832899" y="784384"/>
                  </a:cubicBezTo>
                  <a:close/>
                  <a:moveTo>
                    <a:pt x="817983" y="746315"/>
                  </a:moveTo>
                  <a:cubicBezTo>
                    <a:pt x="819226" y="745383"/>
                    <a:pt x="820469" y="744451"/>
                    <a:pt x="821867" y="743674"/>
                  </a:cubicBezTo>
                  <a:cubicBezTo>
                    <a:pt x="819847" y="738391"/>
                    <a:pt x="817983" y="733108"/>
                    <a:pt x="816118" y="727669"/>
                  </a:cubicBezTo>
                  <a:cubicBezTo>
                    <a:pt x="818604" y="732642"/>
                    <a:pt x="821246" y="737458"/>
                    <a:pt x="824043" y="742120"/>
                  </a:cubicBezTo>
                  <a:cubicBezTo>
                    <a:pt x="825596" y="741032"/>
                    <a:pt x="827306" y="740100"/>
                    <a:pt x="828859" y="739012"/>
                  </a:cubicBezTo>
                  <a:cubicBezTo>
                    <a:pt x="825907" y="734040"/>
                    <a:pt x="823110" y="728912"/>
                    <a:pt x="820469" y="723629"/>
                  </a:cubicBezTo>
                  <a:cubicBezTo>
                    <a:pt x="817827" y="725649"/>
                    <a:pt x="814875" y="727514"/>
                    <a:pt x="812078" y="729379"/>
                  </a:cubicBezTo>
                  <a:cubicBezTo>
                    <a:pt x="814098" y="734972"/>
                    <a:pt x="815963" y="740566"/>
                    <a:pt x="817983" y="746315"/>
                  </a:cubicBezTo>
                  <a:close/>
                  <a:moveTo>
                    <a:pt x="833521" y="773973"/>
                  </a:moveTo>
                  <a:cubicBezTo>
                    <a:pt x="830413" y="766670"/>
                    <a:pt x="827461" y="759367"/>
                    <a:pt x="824664" y="751909"/>
                  </a:cubicBezTo>
                  <a:cubicBezTo>
                    <a:pt x="823421" y="752686"/>
                    <a:pt x="822178" y="753774"/>
                    <a:pt x="820780" y="754551"/>
                  </a:cubicBezTo>
                  <a:cubicBezTo>
                    <a:pt x="823887" y="762630"/>
                    <a:pt x="826995" y="770400"/>
                    <a:pt x="830258" y="778479"/>
                  </a:cubicBezTo>
                  <a:cubicBezTo>
                    <a:pt x="831656" y="777547"/>
                    <a:pt x="832899" y="776460"/>
                    <a:pt x="834142" y="775372"/>
                  </a:cubicBezTo>
                  <a:cubicBezTo>
                    <a:pt x="833987" y="774750"/>
                    <a:pt x="833832" y="774284"/>
                    <a:pt x="833521" y="773973"/>
                  </a:cubicBezTo>
                  <a:close/>
                  <a:moveTo>
                    <a:pt x="749770" y="249557"/>
                  </a:moveTo>
                  <a:cubicBezTo>
                    <a:pt x="750080" y="249401"/>
                    <a:pt x="750391" y="249246"/>
                    <a:pt x="750702" y="249091"/>
                  </a:cubicBezTo>
                  <a:cubicBezTo>
                    <a:pt x="752100" y="248158"/>
                    <a:pt x="752411" y="246915"/>
                    <a:pt x="751945" y="245828"/>
                  </a:cubicBezTo>
                  <a:cubicBezTo>
                    <a:pt x="746196" y="250178"/>
                    <a:pt x="739981" y="254529"/>
                    <a:pt x="733610" y="259191"/>
                  </a:cubicBezTo>
                  <a:cubicBezTo>
                    <a:pt x="739204" y="256238"/>
                    <a:pt x="744487" y="253131"/>
                    <a:pt x="749770" y="249868"/>
                  </a:cubicBezTo>
                  <a:cubicBezTo>
                    <a:pt x="749770" y="249712"/>
                    <a:pt x="749770" y="249712"/>
                    <a:pt x="749770" y="249557"/>
                  </a:cubicBezTo>
                  <a:close/>
                  <a:moveTo>
                    <a:pt x="828083" y="749734"/>
                  </a:moveTo>
                  <a:cubicBezTo>
                    <a:pt x="826529" y="747248"/>
                    <a:pt x="825286" y="744761"/>
                    <a:pt x="823887" y="742120"/>
                  </a:cubicBezTo>
                  <a:cubicBezTo>
                    <a:pt x="823110" y="742586"/>
                    <a:pt x="822489" y="743052"/>
                    <a:pt x="821712" y="743518"/>
                  </a:cubicBezTo>
                  <a:cubicBezTo>
                    <a:pt x="822644" y="746160"/>
                    <a:pt x="823576" y="749112"/>
                    <a:pt x="824509" y="751754"/>
                  </a:cubicBezTo>
                  <a:cubicBezTo>
                    <a:pt x="825907" y="751132"/>
                    <a:pt x="826995" y="750355"/>
                    <a:pt x="828083" y="749734"/>
                  </a:cubicBezTo>
                  <a:close/>
                  <a:moveTo>
                    <a:pt x="809903" y="722697"/>
                  </a:moveTo>
                  <a:cubicBezTo>
                    <a:pt x="812233" y="720988"/>
                    <a:pt x="814720" y="719279"/>
                    <a:pt x="817050" y="717569"/>
                  </a:cubicBezTo>
                  <a:cubicBezTo>
                    <a:pt x="814098" y="711976"/>
                    <a:pt x="811457" y="706382"/>
                    <a:pt x="808660" y="700633"/>
                  </a:cubicBezTo>
                  <a:cubicBezTo>
                    <a:pt x="808193" y="699390"/>
                    <a:pt x="807106" y="699079"/>
                    <a:pt x="806174" y="699079"/>
                  </a:cubicBezTo>
                  <a:cubicBezTo>
                    <a:pt x="805086" y="695816"/>
                    <a:pt x="803843" y="692398"/>
                    <a:pt x="802755" y="689134"/>
                  </a:cubicBezTo>
                  <a:cubicBezTo>
                    <a:pt x="801667" y="689756"/>
                    <a:pt x="800424" y="690533"/>
                    <a:pt x="799337" y="691465"/>
                  </a:cubicBezTo>
                  <a:cubicBezTo>
                    <a:pt x="803066" y="701720"/>
                    <a:pt x="806484" y="712131"/>
                    <a:pt x="809903" y="722697"/>
                  </a:cubicBezTo>
                  <a:close/>
                  <a:moveTo>
                    <a:pt x="797628" y="674218"/>
                  </a:moveTo>
                  <a:cubicBezTo>
                    <a:pt x="796695" y="671887"/>
                    <a:pt x="793121" y="673441"/>
                    <a:pt x="793898" y="675927"/>
                  </a:cubicBezTo>
                  <a:cubicBezTo>
                    <a:pt x="794986" y="679035"/>
                    <a:pt x="796074" y="682142"/>
                    <a:pt x="797317" y="685405"/>
                  </a:cubicBezTo>
                  <a:cubicBezTo>
                    <a:pt x="798404" y="684628"/>
                    <a:pt x="799647" y="683851"/>
                    <a:pt x="800735" y="683075"/>
                  </a:cubicBezTo>
                  <a:cubicBezTo>
                    <a:pt x="799803" y="679967"/>
                    <a:pt x="798715" y="677170"/>
                    <a:pt x="797628" y="674218"/>
                  </a:cubicBezTo>
                  <a:close/>
                  <a:moveTo>
                    <a:pt x="667261" y="177770"/>
                  </a:moveTo>
                  <a:cubicBezTo>
                    <a:pt x="677672" y="173575"/>
                    <a:pt x="686218" y="165184"/>
                    <a:pt x="693987" y="157104"/>
                  </a:cubicBezTo>
                  <a:cubicBezTo>
                    <a:pt x="697561" y="153530"/>
                    <a:pt x="700980" y="149957"/>
                    <a:pt x="704398" y="146072"/>
                  </a:cubicBezTo>
                  <a:cubicBezTo>
                    <a:pt x="705641" y="144829"/>
                    <a:pt x="706418" y="143586"/>
                    <a:pt x="707506" y="142343"/>
                  </a:cubicBezTo>
                  <a:cubicBezTo>
                    <a:pt x="707972" y="142032"/>
                    <a:pt x="708127" y="141566"/>
                    <a:pt x="708438" y="141100"/>
                  </a:cubicBezTo>
                  <a:lnTo>
                    <a:pt x="708749" y="141100"/>
                  </a:lnTo>
                  <a:cubicBezTo>
                    <a:pt x="708749" y="141100"/>
                    <a:pt x="708904" y="141100"/>
                    <a:pt x="708904" y="140944"/>
                  </a:cubicBezTo>
                  <a:cubicBezTo>
                    <a:pt x="710147" y="139546"/>
                    <a:pt x="709370" y="136749"/>
                    <a:pt x="707039" y="137215"/>
                  </a:cubicBezTo>
                  <a:cubicBezTo>
                    <a:pt x="706107" y="137526"/>
                    <a:pt x="705641" y="137992"/>
                    <a:pt x="704864" y="138614"/>
                  </a:cubicBezTo>
                  <a:cubicBezTo>
                    <a:pt x="703776" y="139546"/>
                    <a:pt x="702689" y="140478"/>
                    <a:pt x="701446" y="141255"/>
                  </a:cubicBezTo>
                  <a:cubicBezTo>
                    <a:pt x="697872" y="144363"/>
                    <a:pt x="694453" y="147781"/>
                    <a:pt x="690880" y="151044"/>
                  </a:cubicBezTo>
                  <a:cubicBezTo>
                    <a:pt x="686529" y="155084"/>
                    <a:pt x="682023" y="158813"/>
                    <a:pt x="677206" y="162387"/>
                  </a:cubicBezTo>
                  <a:cubicBezTo>
                    <a:pt x="673166" y="165339"/>
                    <a:pt x="668660" y="168292"/>
                    <a:pt x="663998" y="170312"/>
                  </a:cubicBezTo>
                  <a:cubicBezTo>
                    <a:pt x="659026" y="172176"/>
                    <a:pt x="662445" y="179790"/>
                    <a:pt x="667261" y="177770"/>
                  </a:cubicBezTo>
                  <a:close/>
                  <a:moveTo>
                    <a:pt x="728327" y="330356"/>
                  </a:moveTo>
                  <a:cubicBezTo>
                    <a:pt x="703932" y="351799"/>
                    <a:pt x="678449" y="371998"/>
                    <a:pt x="656540" y="395927"/>
                  </a:cubicBezTo>
                  <a:cubicBezTo>
                    <a:pt x="654054" y="398724"/>
                    <a:pt x="658405" y="402920"/>
                    <a:pt x="661202" y="400433"/>
                  </a:cubicBezTo>
                  <a:cubicBezTo>
                    <a:pt x="684354" y="378369"/>
                    <a:pt x="709215" y="357859"/>
                    <a:pt x="733299" y="336571"/>
                  </a:cubicBezTo>
                  <a:cubicBezTo>
                    <a:pt x="737184" y="333308"/>
                    <a:pt x="732211" y="327093"/>
                    <a:pt x="728327" y="330356"/>
                  </a:cubicBezTo>
                  <a:close/>
                  <a:moveTo>
                    <a:pt x="779292" y="766204"/>
                  </a:moveTo>
                  <a:cubicBezTo>
                    <a:pt x="780846" y="768846"/>
                    <a:pt x="785197" y="766826"/>
                    <a:pt x="783643" y="764184"/>
                  </a:cubicBezTo>
                  <a:cubicBezTo>
                    <a:pt x="781312" y="760144"/>
                    <a:pt x="779137" y="755949"/>
                    <a:pt x="776962" y="751754"/>
                  </a:cubicBezTo>
                  <a:cubicBezTo>
                    <a:pt x="775719" y="752531"/>
                    <a:pt x="774165" y="753463"/>
                    <a:pt x="772922" y="754084"/>
                  </a:cubicBezTo>
                  <a:cubicBezTo>
                    <a:pt x="774786" y="758124"/>
                    <a:pt x="776962" y="762164"/>
                    <a:pt x="779292" y="766204"/>
                  </a:cubicBezTo>
                  <a:close/>
                  <a:moveTo>
                    <a:pt x="698338" y="285295"/>
                  </a:moveTo>
                  <a:cubicBezTo>
                    <a:pt x="693210" y="290267"/>
                    <a:pt x="687772" y="295239"/>
                    <a:pt x="682334" y="299745"/>
                  </a:cubicBezTo>
                  <a:cubicBezTo>
                    <a:pt x="681557" y="303475"/>
                    <a:pt x="681091" y="307204"/>
                    <a:pt x="681557" y="311088"/>
                  </a:cubicBezTo>
                  <a:cubicBezTo>
                    <a:pt x="680469" y="297881"/>
                    <a:pt x="707506" y="277681"/>
                    <a:pt x="733299" y="259346"/>
                  </a:cubicBezTo>
                  <a:cubicBezTo>
                    <a:pt x="720558" y="266494"/>
                    <a:pt x="707506" y="272709"/>
                    <a:pt x="694143" y="278924"/>
                  </a:cubicBezTo>
                  <a:cubicBezTo>
                    <a:pt x="698493" y="276749"/>
                    <a:pt x="701290" y="282498"/>
                    <a:pt x="698338" y="285295"/>
                  </a:cubicBezTo>
                  <a:close/>
                  <a:moveTo>
                    <a:pt x="770746" y="749268"/>
                  </a:moveTo>
                  <a:cubicBezTo>
                    <a:pt x="766551" y="751754"/>
                    <a:pt x="762356" y="754395"/>
                    <a:pt x="758005" y="756726"/>
                  </a:cubicBezTo>
                  <a:cubicBezTo>
                    <a:pt x="758626" y="758124"/>
                    <a:pt x="759559" y="759678"/>
                    <a:pt x="760491" y="760921"/>
                  </a:cubicBezTo>
                  <a:cubicBezTo>
                    <a:pt x="764686" y="758746"/>
                    <a:pt x="768726" y="756571"/>
                    <a:pt x="772922" y="753929"/>
                  </a:cubicBezTo>
                  <a:cubicBezTo>
                    <a:pt x="772145" y="752531"/>
                    <a:pt x="771368" y="750977"/>
                    <a:pt x="770746" y="749268"/>
                  </a:cubicBezTo>
                  <a:close/>
                  <a:moveTo>
                    <a:pt x="759559" y="716948"/>
                  </a:moveTo>
                  <a:cubicBezTo>
                    <a:pt x="762511" y="727980"/>
                    <a:pt x="766085" y="738857"/>
                    <a:pt x="770591" y="749423"/>
                  </a:cubicBezTo>
                  <a:cubicBezTo>
                    <a:pt x="771989" y="748646"/>
                    <a:pt x="773543" y="747714"/>
                    <a:pt x="774786" y="746781"/>
                  </a:cubicBezTo>
                  <a:cubicBezTo>
                    <a:pt x="770280" y="736992"/>
                    <a:pt x="766862" y="726582"/>
                    <a:pt x="764065" y="716171"/>
                  </a:cubicBezTo>
                  <a:cubicBezTo>
                    <a:pt x="763599" y="716482"/>
                    <a:pt x="763133" y="716793"/>
                    <a:pt x="762666" y="717103"/>
                  </a:cubicBezTo>
                  <a:cubicBezTo>
                    <a:pt x="761579" y="717880"/>
                    <a:pt x="760491" y="717569"/>
                    <a:pt x="759559" y="716948"/>
                  </a:cubicBezTo>
                  <a:close/>
                  <a:moveTo>
                    <a:pt x="758782" y="713840"/>
                  </a:moveTo>
                  <a:cubicBezTo>
                    <a:pt x="758937" y="713374"/>
                    <a:pt x="759093" y="713219"/>
                    <a:pt x="759403" y="712908"/>
                  </a:cubicBezTo>
                  <a:cubicBezTo>
                    <a:pt x="760491" y="712131"/>
                    <a:pt x="761579" y="711354"/>
                    <a:pt x="762666" y="710577"/>
                  </a:cubicBezTo>
                  <a:cubicBezTo>
                    <a:pt x="761113" y="704673"/>
                    <a:pt x="759870" y="698768"/>
                    <a:pt x="758782" y="692553"/>
                  </a:cubicBezTo>
                  <a:cubicBezTo>
                    <a:pt x="757539" y="693485"/>
                    <a:pt x="756140" y="694573"/>
                    <a:pt x="754897" y="695505"/>
                  </a:cubicBezTo>
                  <a:cubicBezTo>
                    <a:pt x="755985" y="701720"/>
                    <a:pt x="757228" y="707780"/>
                    <a:pt x="758782" y="713840"/>
                  </a:cubicBezTo>
                  <a:close/>
                  <a:moveTo>
                    <a:pt x="753810" y="689134"/>
                  </a:moveTo>
                  <a:cubicBezTo>
                    <a:pt x="755053" y="688202"/>
                    <a:pt x="756296" y="687114"/>
                    <a:pt x="757694" y="686182"/>
                  </a:cubicBezTo>
                  <a:cubicBezTo>
                    <a:pt x="756451" y="678724"/>
                    <a:pt x="755363" y="671110"/>
                    <a:pt x="754742" y="663496"/>
                  </a:cubicBezTo>
                  <a:cubicBezTo>
                    <a:pt x="753499" y="664584"/>
                    <a:pt x="752256" y="665672"/>
                    <a:pt x="750857" y="666759"/>
                  </a:cubicBezTo>
                  <a:cubicBezTo>
                    <a:pt x="751634" y="674373"/>
                    <a:pt x="752567" y="681831"/>
                    <a:pt x="753810" y="689134"/>
                  </a:cubicBezTo>
                  <a:close/>
                  <a:moveTo>
                    <a:pt x="759559" y="716948"/>
                  </a:moveTo>
                  <a:cubicBezTo>
                    <a:pt x="759248" y="715860"/>
                    <a:pt x="759093" y="714928"/>
                    <a:pt x="758782" y="713996"/>
                  </a:cubicBezTo>
                  <a:cubicBezTo>
                    <a:pt x="758160" y="714773"/>
                    <a:pt x="758471" y="716016"/>
                    <a:pt x="759559" y="716948"/>
                  </a:cubicBezTo>
                  <a:close/>
                  <a:moveTo>
                    <a:pt x="746662" y="670178"/>
                  </a:moveTo>
                  <a:cubicBezTo>
                    <a:pt x="748060" y="669090"/>
                    <a:pt x="749459" y="668002"/>
                    <a:pt x="750702" y="666915"/>
                  </a:cubicBezTo>
                  <a:cubicBezTo>
                    <a:pt x="750236" y="663962"/>
                    <a:pt x="749925" y="661010"/>
                    <a:pt x="749770" y="658058"/>
                  </a:cubicBezTo>
                  <a:cubicBezTo>
                    <a:pt x="747284" y="660233"/>
                    <a:pt x="744642" y="662253"/>
                    <a:pt x="742001" y="664429"/>
                  </a:cubicBezTo>
                  <a:cubicBezTo>
                    <a:pt x="738271" y="667381"/>
                    <a:pt x="742933" y="672975"/>
                    <a:pt x="746662" y="670178"/>
                  </a:cubicBezTo>
                  <a:close/>
                  <a:moveTo>
                    <a:pt x="753810" y="689134"/>
                  </a:moveTo>
                  <a:cubicBezTo>
                    <a:pt x="748371" y="693485"/>
                    <a:pt x="742933" y="697525"/>
                    <a:pt x="737494" y="701565"/>
                  </a:cubicBezTo>
                  <a:cubicBezTo>
                    <a:pt x="737650" y="703430"/>
                    <a:pt x="738116" y="705450"/>
                    <a:pt x="738582" y="707159"/>
                  </a:cubicBezTo>
                  <a:cubicBezTo>
                    <a:pt x="744176" y="703274"/>
                    <a:pt x="749614" y="699545"/>
                    <a:pt x="755053" y="695505"/>
                  </a:cubicBezTo>
                  <a:cubicBezTo>
                    <a:pt x="754587" y="693485"/>
                    <a:pt x="754120" y="691310"/>
                    <a:pt x="753810" y="689134"/>
                  </a:cubicBezTo>
                  <a:close/>
                  <a:moveTo>
                    <a:pt x="659648" y="369357"/>
                  </a:moveTo>
                  <a:cubicBezTo>
                    <a:pt x="668815" y="361588"/>
                    <a:pt x="678138" y="353974"/>
                    <a:pt x="687461" y="346360"/>
                  </a:cubicBezTo>
                  <a:cubicBezTo>
                    <a:pt x="690880" y="343408"/>
                    <a:pt x="686529" y="337970"/>
                    <a:pt x="683110" y="340922"/>
                  </a:cubicBezTo>
                  <a:cubicBezTo>
                    <a:pt x="673788" y="348691"/>
                    <a:pt x="664620" y="356305"/>
                    <a:pt x="655297" y="364074"/>
                  </a:cubicBezTo>
                  <a:cubicBezTo>
                    <a:pt x="651723" y="367026"/>
                    <a:pt x="656229" y="372309"/>
                    <a:pt x="659648" y="369357"/>
                  </a:cubicBezTo>
                  <a:close/>
                  <a:moveTo>
                    <a:pt x="623133" y="224540"/>
                  </a:moveTo>
                  <a:cubicBezTo>
                    <a:pt x="626240" y="220811"/>
                    <a:pt x="628260" y="216771"/>
                    <a:pt x="630280" y="212420"/>
                  </a:cubicBezTo>
                  <a:cubicBezTo>
                    <a:pt x="631834" y="209002"/>
                    <a:pt x="627017" y="206827"/>
                    <a:pt x="624842" y="209468"/>
                  </a:cubicBezTo>
                  <a:cubicBezTo>
                    <a:pt x="622045" y="212731"/>
                    <a:pt x="619248" y="215839"/>
                    <a:pt x="616607" y="219102"/>
                  </a:cubicBezTo>
                  <a:cubicBezTo>
                    <a:pt x="613810" y="222520"/>
                    <a:pt x="610702" y="225628"/>
                    <a:pt x="607128" y="228425"/>
                  </a:cubicBezTo>
                  <a:cubicBezTo>
                    <a:pt x="601379" y="233086"/>
                    <a:pt x="594387" y="235262"/>
                    <a:pt x="587395" y="232309"/>
                  </a:cubicBezTo>
                  <a:cubicBezTo>
                    <a:pt x="587239" y="216150"/>
                    <a:pt x="602622" y="207137"/>
                    <a:pt x="616607" y="203097"/>
                  </a:cubicBezTo>
                  <a:cubicBezTo>
                    <a:pt x="619870" y="202165"/>
                    <a:pt x="619248" y="196882"/>
                    <a:pt x="615830" y="197814"/>
                  </a:cubicBezTo>
                  <a:cubicBezTo>
                    <a:pt x="602312" y="201544"/>
                    <a:pt x="586929" y="208536"/>
                    <a:pt x="581956" y="222831"/>
                  </a:cubicBezTo>
                  <a:cubicBezTo>
                    <a:pt x="580558" y="226560"/>
                    <a:pt x="579936" y="230445"/>
                    <a:pt x="580247" y="234329"/>
                  </a:cubicBezTo>
                  <a:cubicBezTo>
                    <a:pt x="580403" y="238525"/>
                    <a:pt x="587084" y="240389"/>
                    <a:pt x="590658" y="241011"/>
                  </a:cubicBezTo>
                  <a:cubicBezTo>
                    <a:pt x="598582" y="242565"/>
                    <a:pt x="606662" y="239146"/>
                    <a:pt x="613033" y="234485"/>
                  </a:cubicBezTo>
                  <a:cubicBezTo>
                    <a:pt x="616918" y="231688"/>
                    <a:pt x="620181" y="228269"/>
                    <a:pt x="623133" y="224540"/>
                  </a:cubicBezTo>
                  <a:close/>
                  <a:moveTo>
                    <a:pt x="552123" y="432131"/>
                  </a:moveTo>
                  <a:cubicBezTo>
                    <a:pt x="542023" y="429490"/>
                    <a:pt x="535186" y="423896"/>
                    <a:pt x="530214" y="414573"/>
                  </a:cubicBezTo>
                  <a:cubicBezTo>
                    <a:pt x="527728" y="409756"/>
                    <a:pt x="524931" y="403852"/>
                    <a:pt x="525553" y="398258"/>
                  </a:cubicBezTo>
                  <a:cubicBezTo>
                    <a:pt x="526019" y="393286"/>
                    <a:pt x="529282" y="387537"/>
                    <a:pt x="534565" y="386604"/>
                  </a:cubicBezTo>
                  <a:cubicBezTo>
                    <a:pt x="540314" y="385517"/>
                    <a:pt x="546685" y="388624"/>
                    <a:pt x="551812" y="391266"/>
                  </a:cubicBezTo>
                  <a:cubicBezTo>
                    <a:pt x="558183" y="394529"/>
                    <a:pt x="564243" y="397947"/>
                    <a:pt x="570614" y="400900"/>
                  </a:cubicBezTo>
                  <a:cubicBezTo>
                    <a:pt x="573255" y="402143"/>
                    <a:pt x="574964" y="397637"/>
                    <a:pt x="572323" y="396549"/>
                  </a:cubicBezTo>
                  <a:cubicBezTo>
                    <a:pt x="565641" y="393441"/>
                    <a:pt x="559115" y="389557"/>
                    <a:pt x="552589" y="386449"/>
                  </a:cubicBezTo>
                  <a:cubicBezTo>
                    <a:pt x="547306" y="383807"/>
                    <a:pt x="541557" y="380855"/>
                    <a:pt x="535342" y="380855"/>
                  </a:cubicBezTo>
                  <a:cubicBezTo>
                    <a:pt x="522289" y="380855"/>
                    <a:pt x="516696" y="395927"/>
                    <a:pt x="519026" y="406959"/>
                  </a:cubicBezTo>
                  <a:cubicBezTo>
                    <a:pt x="521668" y="419235"/>
                    <a:pt x="528971" y="431199"/>
                    <a:pt x="540314" y="437104"/>
                  </a:cubicBezTo>
                  <a:cubicBezTo>
                    <a:pt x="551657" y="442853"/>
                    <a:pt x="565175" y="444096"/>
                    <a:pt x="577606" y="443319"/>
                  </a:cubicBezTo>
                  <a:cubicBezTo>
                    <a:pt x="590813" y="442387"/>
                    <a:pt x="606196" y="439590"/>
                    <a:pt x="615830" y="429801"/>
                  </a:cubicBezTo>
                  <a:cubicBezTo>
                    <a:pt x="618627" y="427004"/>
                    <a:pt x="615985" y="420789"/>
                    <a:pt x="611790" y="423119"/>
                  </a:cubicBezTo>
                  <a:cubicBezTo>
                    <a:pt x="594387" y="433219"/>
                    <a:pt x="571546" y="437104"/>
                    <a:pt x="552123" y="432131"/>
                  </a:cubicBezTo>
                  <a:close/>
                  <a:moveTo>
                    <a:pt x="495874" y="484340"/>
                  </a:moveTo>
                  <a:cubicBezTo>
                    <a:pt x="496962" y="484495"/>
                    <a:pt x="498205" y="483252"/>
                    <a:pt x="497894" y="481854"/>
                  </a:cubicBezTo>
                  <a:cubicBezTo>
                    <a:pt x="496185" y="477192"/>
                    <a:pt x="494476" y="472686"/>
                    <a:pt x="492145" y="468336"/>
                  </a:cubicBezTo>
                  <a:cubicBezTo>
                    <a:pt x="489815" y="464140"/>
                    <a:pt x="487328" y="459790"/>
                    <a:pt x="484998" y="455439"/>
                  </a:cubicBezTo>
                  <a:cubicBezTo>
                    <a:pt x="484376" y="454507"/>
                    <a:pt x="483133" y="453730"/>
                    <a:pt x="481890" y="454351"/>
                  </a:cubicBezTo>
                  <a:cubicBezTo>
                    <a:pt x="480958" y="454662"/>
                    <a:pt x="480647" y="455594"/>
                    <a:pt x="480647" y="456682"/>
                  </a:cubicBezTo>
                  <a:cubicBezTo>
                    <a:pt x="478161" y="449534"/>
                    <a:pt x="475519" y="442231"/>
                    <a:pt x="473189" y="435084"/>
                  </a:cubicBezTo>
                  <a:cubicBezTo>
                    <a:pt x="488105" y="438502"/>
                    <a:pt x="510791" y="456060"/>
                    <a:pt x="508460" y="437570"/>
                  </a:cubicBezTo>
                  <a:cubicBezTo>
                    <a:pt x="474276" y="401210"/>
                    <a:pt x="424088" y="412553"/>
                    <a:pt x="371258" y="409135"/>
                  </a:cubicBezTo>
                  <a:cubicBezTo>
                    <a:pt x="371102" y="408824"/>
                    <a:pt x="370791" y="408513"/>
                    <a:pt x="370636" y="408358"/>
                  </a:cubicBezTo>
                  <a:cubicBezTo>
                    <a:pt x="369082" y="406338"/>
                    <a:pt x="366130" y="406959"/>
                    <a:pt x="364731" y="408669"/>
                  </a:cubicBezTo>
                  <a:cubicBezTo>
                    <a:pt x="359448" y="408203"/>
                    <a:pt x="354165" y="407426"/>
                    <a:pt x="348727" y="406493"/>
                  </a:cubicBezTo>
                  <a:cubicBezTo>
                    <a:pt x="347484" y="405716"/>
                    <a:pt x="346396" y="404940"/>
                    <a:pt x="345153" y="404163"/>
                  </a:cubicBezTo>
                  <a:cubicBezTo>
                    <a:pt x="343599" y="403386"/>
                    <a:pt x="342356" y="404007"/>
                    <a:pt x="341269" y="404940"/>
                  </a:cubicBezTo>
                  <a:cubicBezTo>
                    <a:pt x="327129" y="401987"/>
                    <a:pt x="312989" y="397015"/>
                    <a:pt x="299005" y="389090"/>
                  </a:cubicBezTo>
                  <a:cubicBezTo>
                    <a:pt x="298383" y="388469"/>
                    <a:pt x="297917" y="387537"/>
                    <a:pt x="297451" y="386760"/>
                  </a:cubicBezTo>
                  <a:cubicBezTo>
                    <a:pt x="296363" y="385361"/>
                    <a:pt x="294809" y="385206"/>
                    <a:pt x="293722" y="385672"/>
                  </a:cubicBezTo>
                  <a:cubicBezTo>
                    <a:pt x="278028" y="375883"/>
                    <a:pt x="262956" y="362054"/>
                    <a:pt x="248350" y="342631"/>
                  </a:cubicBezTo>
                  <a:cubicBezTo>
                    <a:pt x="253167" y="363918"/>
                    <a:pt x="264976" y="381787"/>
                    <a:pt x="281291" y="395927"/>
                  </a:cubicBezTo>
                  <a:cubicBezTo>
                    <a:pt x="284865" y="399190"/>
                    <a:pt x="288749" y="401987"/>
                    <a:pt x="292789" y="404784"/>
                  </a:cubicBezTo>
                  <a:cubicBezTo>
                    <a:pt x="294032" y="410223"/>
                    <a:pt x="295742" y="415661"/>
                    <a:pt x="297295" y="421099"/>
                  </a:cubicBezTo>
                  <a:cubicBezTo>
                    <a:pt x="292634" y="413019"/>
                    <a:pt x="287972" y="405095"/>
                    <a:pt x="282845" y="397170"/>
                  </a:cubicBezTo>
                  <a:cubicBezTo>
                    <a:pt x="282379" y="396393"/>
                    <a:pt x="281913" y="396083"/>
                    <a:pt x="281446" y="395772"/>
                  </a:cubicBezTo>
                  <a:cubicBezTo>
                    <a:pt x="278339" y="394373"/>
                    <a:pt x="274299" y="398569"/>
                    <a:pt x="276630" y="402143"/>
                  </a:cubicBezTo>
                  <a:cubicBezTo>
                    <a:pt x="286885" y="417681"/>
                    <a:pt x="295120" y="434618"/>
                    <a:pt x="305531" y="450156"/>
                  </a:cubicBezTo>
                  <a:cubicBezTo>
                    <a:pt x="308017" y="453885"/>
                    <a:pt x="313611" y="450622"/>
                    <a:pt x="312989" y="446737"/>
                  </a:cubicBezTo>
                  <a:cubicBezTo>
                    <a:pt x="311435" y="434462"/>
                    <a:pt x="306463" y="422964"/>
                    <a:pt x="302734" y="410999"/>
                  </a:cubicBezTo>
                  <a:cubicBezTo>
                    <a:pt x="303355" y="411310"/>
                    <a:pt x="303977" y="411776"/>
                    <a:pt x="304443" y="412087"/>
                  </a:cubicBezTo>
                  <a:cubicBezTo>
                    <a:pt x="313144" y="427625"/>
                    <a:pt x="320914" y="443630"/>
                    <a:pt x="334743" y="455750"/>
                  </a:cubicBezTo>
                  <a:cubicBezTo>
                    <a:pt x="337695" y="458080"/>
                    <a:pt x="342201" y="455128"/>
                    <a:pt x="341579" y="451554"/>
                  </a:cubicBezTo>
                  <a:cubicBezTo>
                    <a:pt x="340958" y="447359"/>
                    <a:pt x="339870" y="443474"/>
                    <a:pt x="338783" y="439590"/>
                  </a:cubicBezTo>
                  <a:cubicBezTo>
                    <a:pt x="342201" y="446582"/>
                    <a:pt x="345775" y="453419"/>
                    <a:pt x="349504" y="460256"/>
                  </a:cubicBezTo>
                  <a:cubicBezTo>
                    <a:pt x="333189" y="458236"/>
                    <a:pt x="317340" y="455594"/>
                    <a:pt x="302734" y="451244"/>
                  </a:cubicBezTo>
                  <a:cubicBezTo>
                    <a:pt x="300248" y="445339"/>
                    <a:pt x="297451" y="439590"/>
                    <a:pt x="294343" y="433996"/>
                  </a:cubicBezTo>
                  <a:cubicBezTo>
                    <a:pt x="292945" y="431510"/>
                    <a:pt x="289992" y="432131"/>
                    <a:pt x="288905" y="433841"/>
                  </a:cubicBezTo>
                  <a:cubicBezTo>
                    <a:pt x="286419" y="429645"/>
                    <a:pt x="283933" y="425761"/>
                    <a:pt x="281602" y="421410"/>
                  </a:cubicBezTo>
                  <a:cubicBezTo>
                    <a:pt x="274765" y="408513"/>
                    <a:pt x="268705" y="395306"/>
                    <a:pt x="261247" y="382720"/>
                  </a:cubicBezTo>
                  <a:cubicBezTo>
                    <a:pt x="259382" y="379457"/>
                    <a:pt x="253944" y="381787"/>
                    <a:pt x="255808" y="385051"/>
                  </a:cubicBezTo>
                  <a:cubicBezTo>
                    <a:pt x="263267" y="398103"/>
                    <a:pt x="269637" y="411621"/>
                    <a:pt x="276319" y="425295"/>
                  </a:cubicBezTo>
                  <a:cubicBezTo>
                    <a:pt x="279737" y="431976"/>
                    <a:pt x="283156" y="438813"/>
                    <a:pt x="286885" y="445494"/>
                  </a:cubicBezTo>
                  <a:cubicBezTo>
                    <a:pt x="284709" y="444562"/>
                    <a:pt x="282689" y="443785"/>
                    <a:pt x="280669" y="442853"/>
                  </a:cubicBezTo>
                  <a:cubicBezTo>
                    <a:pt x="280048" y="440833"/>
                    <a:pt x="278028" y="440056"/>
                    <a:pt x="276163" y="440522"/>
                  </a:cubicBezTo>
                  <a:cubicBezTo>
                    <a:pt x="276008" y="440522"/>
                    <a:pt x="276008" y="440522"/>
                    <a:pt x="275853" y="440367"/>
                  </a:cubicBezTo>
                  <a:cubicBezTo>
                    <a:pt x="274143" y="437725"/>
                    <a:pt x="272900" y="435239"/>
                    <a:pt x="271502" y="432442"/>
                  </a:cubicBezTo>
                  <a:cubicBezTo>
                    <a:pt x="269016" y="427625"/>
                    <a:pt x="266374" y="422964"/>
                    <a:pt x="263888" y="418147"/>
                  </a:cubicBezTo>
                  <a:cubicBezTo>
                    <a:pt x="260470" y="410844"/>
                    <a:pt x="257207" y="403075"/>
                    <a:pt x="253944" y="395461"/>
                  </a:cubicBezTo>
                  <a:cubicBezTo>
                    <a:pt x="248661" y="381011"/>
                    <a:pt x="244621" y="366249"/>
                    <a:pt x="239648" y="351643"/>
                  </a:cubicBezTo>
                  <a:cubicBezTo>
                    <a:pt x="239027" y="349468"/>
                    <a:pt x="235919" y="351022"/>
                    <a:pt x="236541" y="353042"/>
                  </a:cubicBezTo>
                  <a:cubicBezTo>
                    <a:pt x="238250" y="358480"/>
                    <a:pt x="239804" y="363763"/>
                    <a:pt x="241358" y="369046"/>
                  </a:cubicBezTo>
                  <a:cubicBezTo>
                    <a:pt x="238250" y="363142"/>
                    <a:pt x="234832" y="357237"/>
                    <a:pt x="231258" y="351799"/>
                  </a:cubicBezTo>
                  <a:cubicBezTo>
                    <a:pt x="229238" y="348536"/>
                    <a:pt x="224421" y="352420"/>
                    <a:pt x="226441" y="355683"/>
                  </a:cubicBezTo>
                  <a:cubicBezTo>
                    <a:pt x="233122" y="366094"/>
                    <a:pt x="238561" y="377281"/>
                    <a:pt x="243533" y="388624"/>
                  </a:cubicBezTo>
                  <a:cubicBezTo>
                    <a:pt x="248505" y="399812"/>
                    <a:pt x="253633" y="410999"/>
                    <a:pt x="257828" y="422498"/>
                  </a:cubicBezTo>
                  <a:cubicBezTo>
                    <a:pt x="258294" y="423741"/>
                    <a:pt x="259227" y="424207"/>
                    <a:pt x="260159" y="424362"/>
                  </a:cubicBezTo>
                  <a:cubicBezTo>
                    <a:pt x="260625" y="425605"/>
                    <a:pt x="261091" y="426538"/>
                    <a:pt x="261557" y="427625"/>
                  </a:cubicBezTo>
                  <a:cubicBezTo>
                    <a:pt x="262490" y="429645"/>
                    <a:pt x="263422" y="431821"/>
                    <a:pt x="264510" y="434151"/>
                  </a:cubicBezTo>
                  <a:cubicBezTo>
                    <a:pt x="238095" y="417059"/>
                    <a:pt x="218361" y="389090"/>
                    <a:pt x="209349" y="341388"/>
                  </a:cubicBezTo>
                  <a:cubicBezTo>
                    <a:pt x="194277" y="331910"/>
                    <a:pt x="219449" y="393130"/>
                    <a:pt x="221624" y="400278"/>
                  </a:cubicBezTo>
                  <a:cubicBezTo>
                    <a:pt x="258916" y="501277"/>
                    <a:pt x="377317" y="461965"/>
                    <a:pt x="458116" y="491332"/>
                  </a:cubicBezTo>
                  <a:cubicBezTo>
                    <a:pt x="478938" y="495061"/>
                    <a:pt x="497739" y="499878"/>
                    <a:pt x="514831" y="512930"/>
                  </a:cubicBezTo>
                  <a:cubicBezTo>
                    <a:pt x="526019" y="522098"/>
                    <a:pt x="565330" y="575860"/>
                    <a:pt x="564398" y="537636"/>
                  </a:cubicBezTo>
                  <a:cubicBezTo>
                    <a:pt x="546218" y="510600"/>
                    <a:pt x="522445" y="494440"/>
                    <a:pt x="495874" y="484340"/>
                  </a:cubicBezTo>
                  <a:close/>
                  <a:moveTo>
                    <a:pt x="360692" y="461810"/>
                  </a:moveTo>
                  <a:cubicBezTo>
                    <a:pt x="357118" y="451865"/>
                    <a:pt x="354165" y="441765"/>
                    <a:pt x="351835" y="431355"/>
                  </a:cubicBezTo>
                  <a:cubicBezTo>
                    <a:pt x="356652" y="432753"/>
                    <a:pt x="361468" y="433996"/>
                    <a:pt x="366441" y="434928"/>
                  </a:cubicBezTo>
                  <a:cubicBezTo>
                    <a:pt x="372345" y="444562"/>
                    <a:pt x="377162" y="454973"/>
                    <a:pt x="382134" y="463830"/>
                  </a:cubicBezTo>
                  <a:cubicBezTo>
                    <a:pt x="374831" y="463208"/>
                    <a:pt x="367995" y="462586"/>
                    <a:pt x="360692" y="461810"/>
                  </a:cubicBezTo>
                  <a:close/>
                  <a:moveTo>
                    <a:pt x="406840" y="466005"/>
                  </a:moveTo>
                  <a:cubicBezTo>
                    <a:pt x="405442" y="457303"/>
                    <a:pt x="402334" y="448447"/>
                    <a:pt x="400470" y="439590"/>
                  </a:cubicBezTo>
                  <a:cubicBezTo>
                    <a:pt x="400625" y="439590"/>
                    <a:pt x="400625" y="439590"/>
                    <a:pt x="400625" y="439590"/>
                  </a:cubicBezTo>
                  <a:cubicBezTo>
                    <a:pt x="406374" y="449224"/>
                    <a:pt x="411812" y="459323"/>
                    <a:pt x="419426" y="467403"/>
                  </a:cubicBezTo>
                  <a:lnTo>
                    <a:pt x="406840" y="466005"/>
                  </a:lnTo>
                  <a:close/>
                  <a:moveTo>
                    <a:pt x="431546" y="468802"/>
                  </a:moveTo>
                  <a:cubicBezTo>
                    <a:pt x="431391" y="468491"/>
                    <a:pt x="431235" y="468025"/>
                    <a:pt x="430924" y="467870"/>
                  </a:cubicBezTo>
                  <a:cubicBezTo>
                    <a:pt x="422689" y="459945"/>
                    <a:pt x="416785" y="449845"/>
                    <a:pt x="411036" y="439901"/>
                  </a:cubicBezTo>
                  <a:cubicBezTo>
                    <a:pt x="413211" y="440056"/>
                    <a:pt x="415542" y="440056"/>
                    <a:pt x="418028" y="439901"/>
                  </a:cubicBezTo>
                  <a:cubicBezTo>
                    <a:pt x="421602" y="446116"/>
                    <a:pt x="426108" y="451710"/>
                    <a:pt x="430458" y="457459"/>
                  </a:cubicBezTo>
                  <a:cubicBezTo>
                    <a:pt x="433411" y="461343"/>
                    <a:pt x="436052" y="465539"/>
                    <a:pt x="438383" y="469889"/>
                  </a:cubicBezTo>
                  <a:cubicBezTo>
                    <a:pt x="436052" y="469579"/>
                    <a:pt x="433721" y="469268"/>
                    <a:pt x="431546" y="468802"/>
                  </a:cubicBezTo>
                  <a:close/>
                  <a:moveTo>
                    <a:pt x="447550" y="471443"/>
                  </a:moveTo>
                  <a:cubicBezTo>
                    <a:pt x="443200" y="459168"/>
                    <a:pt x="433100" y="450311"/>
                    <a:pt x="425952" y="440056"/>
                  </a:cubicBezTo>
                  <a:cubicBezTo>
                    <a:pt x="429526" y="439745"/>
                    <a:pt x="433100" y="439434"/>
                    <a:pt x="436674" y="439124"/>
                  </a:cubicBezTo>
                  <a:cubicBezTo>
                    <a:pt x="442578" y="449690"/>
                    <a:pt x="448172" y="460256"/>
                    <a:pt x="452989" y="471443"/>
                  </a:cubicBezTo>
                  <a:cubicBezTo>
                    <a:pt x="453300" y="472065"/>
                    <a:pt x="453455" y="472376"/>
                    <a:pt x="453766" y="472531"/>
                  </a:cubicBezTo>
                  <a:cubicBezTo>
                    <a:pt x="451590" y="472220"/>
                    <a:pt x="449726" y="471754"/>
                    <a:pt x="447550" y="471443"/>
                  </a:cubicBezTo>
                  <a:close/>
                  <a:moveTo>
                    <a:pt x="458272" y="473463"/>
                  </a:moveTo>
                  <a:cubicBezTo>
                    <a:pt x="460136" y="472686"/>
                    <a:pt x="461535" y="470666"/>
                    <a:pt x="460447" y="468025"/>
                  </a:cubicBezTo>
                  <a:cubicBezTo>
                    <a:pt x="455941" y="457925"/>
                    <a:pt x="450813" y="448136"/>
                    <a:pt x="445375" y="438502"/>
                  </a:cubicBezTo>
                  <a:cubicBezTo>
                    <a:pt x="451746" y="437725"/>
                    <a:pt x="457961" y="436793"/>
                    <a:pt x="463866" y="435395"/>
                  </a:cubicBezTo>
                  <a:cubicBezTo>
                    <a:pt x="466818" y="444407"/>
                    <a:pt x="469770" y="453419"/>
                    <a:pt x="473033" y="462276"/>
                  </a:cubicBezTo>
                  <a:cubicBezTo>
                    <a:pt x="473810" y="464606"/>
                    <a:pt x="477073" y="465539"/>
                    <a:pt x="479093" y="464606"/>
                  </a:cubicBezTo>
                  <a:cubicBezTo>
                    <a:pt x="481424" y="463519"/>
                    <a:pt x="482201" y="461033"/>
                    <a:pt x="481424" y="458547"/>
                  </a:cubicBezTo>
                  <a:cubicBezTo>
                    <a:pt x="483444" y="462586"/>
                    <a:pt x="485619" y="466471"/>
                    <a:pt x="487484" y="470666"/>
                  </a:cubicBezTo>
                  <a:cubicBezTo>
                    <a:pt x="489659" y="475017"/>
                    <a:pt x="492301" y="479368"/>
                    <a:pt x="494942" y="483719"/>
                  </a:cubicBezTo>
                  <a:cubicBezTo>
                    <a:pt x="495098" y="483874"/>
                    <a:pt x="495098" y="484185"/>
                    <a:pt x="495253" y="484185"/>
                  </a:cubicBezTo>
                  <a:cubicBezTo>
                    <a:pt x="483599" y="479368"/>
                    <a:pt x="471013" y="475949"/>
                    <a:pt x="458272" y="473463"/>
                  </a:cubicBezTo>
                  <a:close/>
                  <a:moveTo>
                    <a:pt x="532700" y="588757"/>
                  </a:moveTo>
                  <a:cubicBezTo>
                    <a:pt x="512966" y="588446"/>
                    <a:pt x="494321" y="580833"/>
                    <a:pt x="478472" y="569956"/>
                  </a:cubicBezTo>
                  <a:cubicBezTo>
                    <a:pt x="473810" y="566848"/>
                    <a:pt x="468527" y="573841"/>
                    <a:pt x="473344" y="577104"/>
                  </a:cubicBezTo>
                  <a:cubicBezTo>
                    <a:pt x="490591" y="588757"/>
                    <a:pt x="510791" y="597303"/>
                    <a:pt x="531768" y="597459"/>
                  </a:cubicBezTo>
                  <a:cubicBezTo>
                    <a:pt x="534099" y="597459"/>
                    <a:pt x="536274" y="596060"/>
                    <a:pt x="536585" y="593574"/>
                  </a:cubicBezTo>
                  <a:cubicBezTo>
                    <a:pt x="536740" y="591554"/>
                    <a:pt x="535031" y="588757"/>
                    <a:pt x="532700" y="588757"/>
                  </a:cubicBezTo>
                  <a:close/>
                  <a:moveTo>
                    <a:pt x="478005" y="624961"/>
                  </a:moveTo>
                  <a:cubicBezTo>
                    <a:pt x="458427" y="613774"/>
                    <a:pt x="439315" y="601965"/>
                    <a:pt x="420203" y="589845"/>
                  </a:cubicBezTo>
                  <a:cubicBezTo>
                    <a:pt x="417562" y="588136"/>
                    <a:pt x="414765" y="592176"/>
                    <a:pt x="417406" y="593729"/>
                  </a:cubicBezTo>
                  <a:cubicBezTo>
                    <a:pt x="436518" y="606315"/>
                    <a:pt x="455941" y="618280"/>
                    <a:pt x="475675" y="629778"/>
                  </a:cubicBezTo>
                  <a:cubicBezTo>
                    <a:pt x="494942" y="640966"/>
                    <a:pt x="514520" y="652153"/>
                    <a:pt x="535186" y="660389"/>
                  </a:cubicBezTo>
                  <a:cubicBezTo>
                    <a:pt x="537206" y="661166"/>
                    <a:pt x="539071" y="658058"/>
                    <a:pt x="537051" y="656970"/>
                  </a:cubicBezTo>
                  <a:cubicBezTo>
                    <a:pt x="517628" y="645627"/>
                    <a:pt x="497428" y="635838"/>
                    <a:pt x="478005" y="624961"/>
                  </a:cubicBezTo>
                  <a:close/>
                  <a:moveTo>
                    <a:pt x="442423" y="364695"/>
                  </a:moveTo>
                  <a:cubicBezTo>
                    <a:pt x="455164" y="367803"/>
                    <a:pt x="468838" y="369046"/>
                    <a:pt x="481579" y="365938"/>
                  </a:cubicBezTo>
                  <a:cubicBezTo>
                    <a:pt x="486085" y="364851"/>
                    <a:pt x="485153" y="358635"/>
                    <a:pt x="480492" y="358946"/>
                  </a:cubicBezTo>
                  <a:cubicBezTo>
                    <a:pt x="468527" y="359723"/>
                    <a:pt x="456252" y="360034"/>
                    <a:pt x="444443" y="357392"/>
                  </a:cubicBezTo>
                  <a:cubicBezTo>
                    <a:pt x="432634" y="354751"/>
                    <a:pt x="421291" y="349779"/>
                    <a:pt x="411657" y="342320"/>
                  </a:cubicBezTo>
                  <a:cubicBezTo>
                    <a:pt x="407928" y="339368"/>
                    <a:pt x="403422" y="345273"/>
                    <a:pt x="407306" y="348380"/>
                  </a:cubicBezTo>
                  <a:cubicBezTo>
                    <a:pt x="417562" y="356460"/>
                    <a:pt x="429681" y="361588"/>
                    <a:pt x="442423" y="364695"/>
                  </a:cubicBezTo>
                  <a:close/>
                  <a:moveTo>
                    <a:pt x="507528" y="672198"/>
                  </a:moveTo>
                  <a:cubicBezTo>
                    <a:pt x="505819" y="672042"/>
                    <a:pt x="504110" y="673130"/>
                    <a:pt x="503799" y="674995"/>
                  </a:cubicBezTo>
                  <a:cubicBezTo>
                    <a:pt x="502867" y="682453"/>
                    <a:pt x="501779" y="689911"/>
                    <a:pt x="501002" y="697370"/>
                  </a:cubicBezTo>
                  <a:cubicBezTo>
                    <a:pt x="500847" y="699079"/>
                    <a:pt x="502245" y="700944"/>
                    <a:pt x="503954" y="700944"/>
                  </a:cubicBezTo>
                  <a:cubicBezTo>
                    <a:pt x="505664" y="701099"/>
                    <a:pt x="507373" y="700011"/>
                    <a:pt x="507528" y="697991"/>
                  </a:cubicBezTo>
                  <a:cubicBezTo>
                    <a:pt x="508460" y="690688"/>
                    <a:pt x="509548" y="683075"/>
                    <a:pt x="510325" y="675772"/>
                  </a:cubicBezTo>
                  <a:cubicBezTo>
                    <a:pt x="510636" y="674062"/>
                    <a:pt x="509237" y="672353"/>
                    <a:pt x="507528" y="672198"/>
                  </a:cubicBezTo>
                  <a:close/>
                  <a:moveTo>
                    <a:pt x="461069" y="640810"/>
                  </a:moveTo>
                  <a:cubicBezTo>
                    <a:pt x="459204" y="653552"/>
                    <a:pt x="456096" y="665982"/>
                    <a:pt x="453144" y="678568"/>
                  </a:cubicBezTo>
                  <a:cubicBezTo>
                    <a:pt x="452833" y="680122"/>
                    <a:pt x="452367" y="681831"/>
                    <a:pt x="452057" y="683385"/>
                  </a:cubicBezTo>
                  <a:cubicBezTo>
                    <a:pt x="446152" y="683541"/>
                    <a:pt x="440403" y="682764"/>
                    <a:pt x="434654" y="681210"/>
                  </a:cubicBezTo>
                  <a:cubicBezTo>
                    <a:pt x="435431" y="675927"/>
                    <a:pt x="436363" y="670644"/>
                    <a:pt x="436674" y="665206"/>
                  </a:cubicBezTo>
                  <a:cubicBezTo>
                    <a:pt x="437140" y="660855"/>
                    <a:pt x="430458" y="660078"/>
                    <a:pt x="429992" y="664429"/>
                  </a:cubicBezTo>
                  <a:cubicBezTo>
                    <a:pt x="429526" y="669245"/>
                    <a:pt x="428594" y="674062"/>
                    <a:pt x="427972" y="678879"/>
                  </a:cubicBezTo>
                  <a:cubicBezTo>
                    <a:pt x="423000" y="676859"/>
                    <a:pt x="418028" y="674528"/>
                    <a:pt x="413366" y="671732"/>
                  </a:cubicBezTo>
                  <a:cubicBezTo>
                    <a:pt x="413366" y="671110"/>
                    <a:pt x="413366" y="670644"/>
                    <a:pt x="413366" y="670022"/>
                  </a:cubicBezTo>
                  <a:cubicBezTo>
                    <a:pt x="413366" y="654795"/>
                    <a:pt x="412123" y="639567"/>
                    <a:pt x="410259" y="624495"/>
                  </a:cubicBezTo>
                  <a:cubicBezTo>
                    <a:pt x="424709" y="633818"/>
                    <a:pt x="439471" y="642675"/>
                    <a:pt x="454387" y="651066"/>
                  </a:cubicBezTo>
                  <a:cubicBezTo>
                    <a:pt x="457650" y="652930"/>
                    <a:pt x="460292" y="648424"/>
                    <a:pt x="456873" y="646560"/>
                  </a:cubicBezTo>
                  <a:cubicBezTo>
                    <a:pt x="440869" y="637703"/>
                    <a:pt x="425175" y="628224"/>
                    <a:pt x="409637" y="618280"/>
                  </a:cubicBezTo>
                  <a:cubicBezTo>
                    <a:pt x="409482" y="616260"/>
                    <a:pt x="409326" y="614240"/>
                    <a:pt x="409016" y="612220"/>
                  </a:cubicBezTo>
                  <a:cubicBezTo>
                    <a:pt x="408549" y="608957"/>
                    <a:pt x="403577" y="609734"/>
                    <a:pt x="403888" y="612997"/>
                  </a:cubicBezTo>
                  <a:cubicBezTo>
                    <a:pt x="404043" y="613463"/>
                    <a:pt x="404043" y="613929"/>
                    <a:pt x="404043" y="614551"/>
                  </a:cubicBezTo>
                  <a:cubicBezTo>
                    <a:pt x="398760" y="611132"/>
                    <a:pt x="393322" y="607714"/>
                    <a:pt x="388039" y="604140"/>
                  </a:cubicBezTo>
                  <a:cubicBezTo>
                    <a:pt x="385553" y="602431"/>
                    <a:pt x="382911" y="606160"/>
                    <a:pt x="385242" y="607869"/>
                  </a:cubicBezTo>
                  <a:cubicBezTo>
                    <a:pt x="391613" y="612220"/>
                    <a:pt x="398139" y="616415"/>
                    <a:pt x="404665" y="620611"/>
                  </a:cubicBezTo>
                  <a:cubicBezTo>
                    <a:pt x="406219" y="636149"/>
                    <a:pt x="407306" y="651687"/>
                    <a:pt x="406996" y="667225"/>
                  </a:cubicBezTo>
                  <a:cubicBezTo>
                    <a:pt x="396274" y="659767"/>
                    <a:pt x="386330" y="650755"/>
                    <a:pt x="377939" y="642675"/>
                  </a:cubicBezTo>
                  <a:cubicBezTo>
                    <a:pt x="377162" y="642053"/>
                    <a:pt x="376541" y="641121"/>
                    <a:pt x="375919" y="640500"/>
                  </a:cubicBezTo>
                  <a:cubicBezTo>
                    <a:pt x="375919" y="638014"/>
                    <a:pt x="375764" y="635527"/>
                    <a:pt x="375608" y="633041"/>
                  </a:cubicBezTo>
                  <a:cubicBezTo>
                    <a:pt x="375453" y="628846"/>
                    <a:pt x="369704" y="629623"/>
                    <a:pt x="369082" y="633197"/>
                  </a:cubicBezTo>
                  <a:cubicBezTo>
                    <a:pt x="358205" y="622009"/>
                    <a:pt x="347950" y="610355"/>
                    <a:pt x="337695" y="598857"/>
                  </a:cubicBezTo>
                  <a:cubicBezTo>
                    <a:pt x="337073" y="593419"/>
                    <a:pt x="336452" y="587825"/>
                    <a:pt x="335675" y="582542"/>
                  </a:cubicBezTo>
                  <a:cubicBezTo>
                    <a:pt x="335364" y="579124"/>
                    <a:pt x="330081" y="579900"/>
                    <a:pt x="330392" y="583319"/>
                  </a:cubicBezTo>
                  <a:cubicBezTo>
                    <a:pt x="330858" y="586271"/>
                    <a:pt x="331013" y="589223"/>
                    <a:pt x="331480" y="592020"/>
                  </a:cubicBezTo>
                  <a:cubicBezTo>
                    <a:pt x="327129" y="587359"/>
                    <a:pt x="322778" y="582697"/>
                    <a:pt x="318117" y="578191"/>
                  </a:cubicBezTo>
                  <a:cubicBezTo>
                    <a:pt x="316563" y="576482"/>
                    <a:pt x="313766" y="578657"/>
                    <a:pt x="315475" y="580367"/>
                  </a:cubicBezTo>
                  <a:cubicBezTo>
                    <a:pt x="321069" y="586116"/>
                    <a:pt x="326663" y="592020"/>
                    <a:pt x="332101" y="598080"/>
                  </a:cubicBezTo>
                  <a:cubicBezTo>
                    <a:pt x="334277" y="616105"/>
                    <a:pt x="336141" y="634284"/>
                    <a:pt x="337695" y="652620"/>
                  </a:cubicBezTo>
                  <a:cubicBezTo>
                    <a:pt x="332257" y="647026"/>
                    <a:pt x="326818" y="641277"/>
                    <a:pt x="321691" y="635217"/>
                  </a:cubicBezTo>
                  <a:cubicBezTo>
                    <a:pt x="320292" y="619678"/>
                    <a:pt x="318894" y="603985"/>
                    <a:pt x="318272" y="588446"/>
                  </a:cubicBezTo>
                  <a:cubicBezTo>
                    <a:pt x="317961" y="584717"/>
                    <a:pt x="312212" y="585650"/>
                    <a:pt x="312212" y="589379"/>
                  </a:cubicBezTo>
                  <a:cubicBezTo>
                    <a:pt x="312678" y="601965"/>
                    <a:pt x="313766" y="614551"/>
                    <a:pt x="314698" y="627137"/>
                  </a:cubicBezTo>
                  <a:cubicBezTo>
                    <a:pt x="306463" y="617348"/>
                    <a:pt x="298383" y="607248"/>
                    <a:pt x="290614" y="597303"/>
                  </a:cubicBezTo>
                  <a:cubicBezTo>
                    <a:pt x="291080" y="589690"/>
                    <a:pt x="291391" y="582231"/>
                    <a:pt x="291391" y="574773"/>
                  </a:cubicBezTo>
                  <a:cubicBezTo>
                    <a:pt x="291391" y="570267"/>
                    <a:pt x="284243" y="569334"/>
                    <a:pt x="284399" y="573841"/>
                  </a:cubicBezTo>
                  <a:cubicBezTo>
                    <a:pt x="284399" y="578657"/>
                    <a:pt x="284088" y="583630"/>
                    <a:pt x="283777" y="588446"/>
                  </a:cubicBezTo>
                  <a:cubicBezTo>
                    <a:pt x="278183" y="581144"/>
                    <a:pt x="272590" y="573996"/>
                    <a:pt x="267151" y="566848"/>
                  </a:cubicBezTo>
                  <a:cubicBezTo>
                    <a:pt x="265597" y="564828"/>
                    <a:pt x="262956" y="566071"/>
                    <a:pt x="262490" y="568091"/>
                  </a:cubicBezTo>
                  <a:cubicBezTo>
                    <a:pt x="263267" y="562342"/>
                    <a:pt x="264044" y="556438"/>
                    <a:pt x="264820" y="550378"/>
                  </a:cubicBezTo>
                  <a:cubicBezTo>
                    <a:pt x="265287" y="547115"/>
                    <a:pt x="260159" y="546493"/>
                    <a:pt x="259693" y="549756"/>
                  </a:cubicBezTo>
                  <a:cubicBezTo>
                    <a:pt x="257207" y="567470"/>
                    <a:pt x="254410" y="585183"/>
                    <a:pt x="252234" y="602742"/>
                  </a:cubicBezTo>
                  <a:cubicBezTo>
                    <a:pt x="246175" y="593419"/>
                    <a:pt x="240270" y="584096"/>
                    <a:pt x="234210" y="575394"/>
                  </a:cubicBezTo>
                  <a:cubicBezTo>
                    <a:pt x="234365" y="574928"/>
                    <a:pt x="234365" y="574462"/>
                    <a:pt x="234365" y="574151"/>
                  </a:cubicBezTo>
                  <a:cubicBezTo>
                    <a:pt x="234676" y="570111"/>
                    <a:pt x="228616" y="569490"/>
                    <a:pt x="228461" y="573374"/>
                  </a:cubicBezTo>
                  <a:cubicBezTo>
                    <a:pt x="227839" y="581144"/>
                    <a:pt x="226907" y="589068"/>
                    <a:pt x="226130" y="596837"/>
                  </a:cubicBezTo>
                  <a:cubicBezTo>
                    <a:pt x="219449" y="582697"/>
                    <a:pt x="213078" y="568557"/>
                    <a:pt x="206397" y="554884"/>
                  </a:cubicBezTo>
                  <a:cubicBezTo>
                    <a:pt x="207329" y="546649"/>
                    <a:pt x="208106" y="538724"/>
                    <a:pt x="208727" y="530955"/>
                  </a:cubicBezTo>
                  <a:cubicBezTo>
                    <a:pt x="208883" y="527536"/>
                    <a:pt x="203755" y="526915"/>
                    <a:pt x="203444" y="530333"/>
                  </a:cubicBezTo>
                  <a:cubicBezTo>
                    <a:pt x="203134" y="535461"/>
                    <a:pt x="202667" y="540744"/>
                    <a:pt x="202046" y="546027"/>
                  </a:cubicBezTo>
                  <a:cubicBezTo>
                    <a:pt x="201580" y="545095"/>
                    <a:pt x="201114" y="544318"/>
                    <a:pt x="200647" y="543386"/>
                  </a:cubicBezTo>
                  <a:cubicBezTo>
                    <a:pt x="199404" y="541055"/>
                    <a:pt x="195520" y="542764"/>
                    <a:pt x="196763" y="545250"/>
                  </a:cubicBezTo>
                  <a:cubicBezTo>
                    <a:pt x="198317" y="548047"/>
                    <a:pt x="199715" y="550999"/>
                    <a:pt x="201114" y="553641"/>
                  </a:cubicBezTo>
                  <a:cubicBezTo>
                    <a:pt x="199404" y="568091"/>
                    <a:pt x="197540" y="582697"/>
                    <a:pt x="196607" y="597303"/>
                  </a:cubicBezTo>
                  <a:cubicBezTo>
                    <a:pt x="195520" y="594662"/>
                    <a:pt x="194743" y="592020"/>
                    <a:pt x="193655" y="589534"/>
                  </a:cubicBezTo>
                  <a:cubicBezTo>
                    <a:pt x="189305" y="577414"/>
                    <a:pt x="185575" y="565450"/>
                    <a:pt x="181846" y="553330"/>
                  </a:cubicBezTo>
                  <a:cubicBezTo>
                    <a:pt x="183711" y="544939"/>
                    <a:pt x="185265" y="536393"/>
                    <a:pt x="186508" y="528158"/>
                  </a:cubicBezTo>
                  <a:cubicBezTo>
                    <a:pt x="187129" y="524584"/>
                    <a:pt x="181380" y="523963"/>
                    <a:pt x="180914" y="527381"/>
                  </a:cubicBezTo>
                  <a:cubicBezTo>
                    <a:pt x="180292" y="532198"/>
                    <a:pt x="179360" y="537015"/>
                    <a:pt x="178583" y="541676"/>
                  </a:cubicBezTo>
                  <a:cubicBezTo>
                    <a:pt x="173766" y="525672"/>
                    <a:pt x="169260" y="509667"/>
                    <a:pt x="164288" y="493663"/>
                  </a:cubicBezTo>
                  <a:cubicBezTo>
                    <a:pt x="165065" y="490245"/>
                    <a:pt x="165842" y="486982"/>
                    <a:pt x="166308" y="483719"/>
                  </a:cubicBezTo>
                  <a:cubicBezTo>
                    <a:pt x="166929" y="481077"/>
                    <a:pt x="162889" y="480766"/>
                    <a:pt x="162423" y="483252"/>
                  </a:cubicBezTo>
                  <a:cubicBezTo>
                    <a:pt x="162268" y="484029"/>
                    <a:pt x="161957" y="485117"/>
                    <a:pt x="161802" y="485894"/>
                  </a:cubicBezTo>
                  <a:cubicBezTo>
                    <a:pt x="161491" y="484962"/>
                    <a:pt x="161336" y="484029"/>
                    <a:pt x="161025" y="483252"/>
                  </a:cubicBezTo>
                  <a:cubicBezTo>
                    <a:pt x="159782" y="479679"/>
                    <a:pt x="154188" y="482165"/>
                    <a:pt x="155431" y="485894"/>
                  </a:cubicBezTo>
                  <a:cubicBezTo>
                    <a:pt x="156830" y="489778"/>
                    <a:pt x="157917" y="493818"/>
                    <a:pt x="159160" y="497703"/>
                  </a:cubicBezTo>
                  <a:cubicBezTo>
                    <a:pt x="156830" y="507803"/>
                    <a:pt x="154499" y="518058"/>
                    <a:pt x="152323" y="528313"/>
                  </a:cubicBezTo>
                  <a:cubicBezTo>
                    <a:pt x="149216" y="512154"/>
                    <a:pt x="146574" y="495838"/>
                    <a:pt x="144244" y="479679"/>
                  </a:cubicBezTo>
                  <a:cubicBezTo>
                    <a:pt x="145642" y="473774"/>
                    <a:pt x="147040" y="467714"/>
                    <a:pt x="148283" y="461810"/>
                  </a:cubicBezTo>
                  <a:cubicBezTo>
                    <a:pt x="148905" y="458080"/>
                    <a:pt x="143000" y="457459"/>
                    <a:pt x="142379" y="461188"/>
                  </a:cubicBezTo>
                  <a:cubicBezTo>
                    <a:pt x="142224" y="461810"/>
                    <a:pt x="141913" y="462586"/>
                    <a:pt x="141913" y="463363"/>
                  </a:cubicBezTo>
                  <a:cubicBezTo>
                    <a:pt x="139893" y="454196"/>
                    <a:pt x="138650" y="445650"/>
                    <a:pt x="137251" y="437104"/>
                  </a:cubicBezTo>
                  <a:cubicBezTo>
                    <a:pt x="137096" y="436327"/>
                    <a:pt x="136785" y="435705"/>
                    <a:pt x="136008" y="435550"/>
                  </a:cubicBezTo>
                  <a:cubicBezTo>
                    <a:pt x="136785" y="433219"/>
                    <a:pt x="137717" y="430888"/>
                    <a:pt x="138339" y="428558"/>
                  </a:cubicBezTo>
                  <a:cubicBezTo>
                    <a:pt x="139116" y="426072"/>
                    <a:pt x="135231" y="424518"/>
                    <a:pt x="134454" y="427159"/>
                  </a:cubicBezTo>
                  <a:cubicBezTo>
                    <a:pt x="127307" y="448757"/>
                    <a:pt x="119072" y="469734"/>
                    <a:pt x="112235" y="491332"/>
                  </a:cubicBezTo>
                  <a:cubicBezTo>
                    <a:pt x="109438" y="474862"/>
                    <a:pt x="107107" y="458236"/>
                    <a:pt x="105087" y="441454"/>
                  </a:cubicBezTo>
                  <a:cubicBezTo>
                    <a:pt x="111769" y="423741"/>
                    <a:pt x="119693" y="406493"/>
                    <a:pt x="126375" y="389712"/>
                  </a:cubicBezTo>
                  <a:cubicBezTo>
                    <a:pt x="127462" y="386760"/>
                    <a:pt x="122956" y="385051"/>
                    <a:pt x="121868" y="387847"/>
                  </a:cubicBezTo>
                  <a:cubicBezTo>
                    <a:pt x="116119" y="401832"/>
                    <a:pt x="109749" y="416127"/>
                    <a:pt x="103689" y="430578"/>
                  </a:cubicBezTo>
                  <a:cubicBezTo>
                    <a:pt x="102290" y="417836"/>
                    <a:pt x="100892" y="405095"/>
                    <a:pt x="99338" y="392509"/>
                  </a:cubicBezTo>
                  <a:cubicBezTo>
                    <a:pt x="99183" y="390800"/>
                    <a:pt x="97940" y="390178"/>
                    <a:pt x="96696" y="390178"/>
                  </a:cubicBezTo>
                  <a:cubicBezTo>
                    <a:pt x="99959" y="381321"/>
                    <a:pt x="103067" y="372620"/>
                    <a:pt x="106330" y="364074"/>
                  </a:cubicBezTo>
                  <a:cubicBezTo>
                    <a:pt x="107107" y="361899"/>
                    <a:pt x="103689" y="360345"/>
                    <a:pt x="102756" y="362675"/>
                  </a:cubicBezTo>
                  <a:cubicBezTo>
                    <a:pt x="94055" y="385051"/>
                    <a:pt x="85354" y="407736"/>
                    <a:pt x="79138" y="431044"/>
                  </a:cubicBezTo>
                  <a:cubicBezTo>
                    <a:pt x="77429" y="417215"/>
                    <a:pt x="76031" y="403230"/>
                    <a:pt x="74788" y="389246"/>
                  </a:cubicBezTo>
                  <a:cubicBezTo>
                    <a:pt x="78206" y="381787"/>
                    <a:pt x="81624" y="374485"/>
                    <a:pt x="84887" y="367337"/>
                  </a:cubicBezTo>
                  <a:cubicBezTo>
                    <a:pt x="86130" y="364851"/>
                    <a:pt x="82246" y="363297"/>
                    <a:pt x="81003" y="365783"/>
                  </a:cubicBezTo>
                  <a:cubicBezTo>
                    <a:pt x="78672" y="371066"/>
                    <a:pt x="76341" y="376038"/>
                    <a:pt x="74011" y="381166"/>
                  </a:cubicBezTo>
                  <a:cubicBezTo>
                    <a:pt x="73078" y="371688"/>
                    <a:pt x="72146" y="362209"/>
                    <a:pt x="71369" y="352576"/>
                  </a:cubicBezTo>
                  <a:cubicBezTo>
                    <a:pt x="70903" y="348846"/>
                    <a:pt x="65154" y="349779"/>
                    <a:pt x="65465" y="353508"/>
                  </a:cubicBezTo>
                  <a:cubicBezTo>
                    <a:pt x="66552" y="366249"/>
                    <a:pt x="67795" y="378991"/>
                    <a:pt x="69038" y="391421"/>
                  </a:cubicBezTo>
                  <a:cubicBezTo>
                    <a:pt x="64998" y="400278"/>
                    <a:pt x="61269" y="408979"/>
                    <a:pt x="58006" y="417992"/>
                  </a:cubicBezTo>
                  <a:cubicBezTo>
                    <a:pt x="51791" y="435084"/>
                    <a:pt x="46819" y="453885"/>
                    <a:pt x="50392" y="471909"/>
                  </a:cubicBezTo>
                  <a:cubicBezTo>
                    <a:pt x="50703" y="474085"/>
                    <a:pt x="53811" y="473619"/>
                    <a:pt x="53655" y="471443"/>
                  </a:cubicBezTo>
                  <a:cubicBezTo>
                    <a:pt x="51014" y="446582"/>
                    <a:pt x="59560" y="422653"/>
                    <a:pt x="69815" y="399656"/>
                  </a:cubicBezTo>
                  <a:cubicBezTo>
                    <a:pt x="71369" y="415350"/>
                    <a:pt x="73234" y="430888"/>
                    <a:pt x="75254" y="446271"/>
                  </a:cubicBezTo>
                  <a:cubicBezTo>
                    <a:pt x="72768" y="458547"/>
                    <a:pt x="70903" y="471133"/>
                    <a:pt x="70281" y="484029"/>
                  </a:cubicBezTo>
                  <a:cubicBezTo>
                    <a:pt x="70126" y="486982"/>
                    <a:pt x="74943" y="487758"/>
                    <a:pt x="75098" y="484495"/>
                  </a:cubicBezTo>
                  <a:cubicBezTo>
                    <a:pt x="75409" y="476416"/>
                    <a:pt x="76186" y="468491"/>
                    <a:pt x="77429" y="460567"/>
                  </a:cubicBezTo>
                  <a:cubicBezTo>
                    <a:pt x="79915" y="475794"/>
                    <a:pt x="82867" y="490711"/>
                    <a:pt x="86752" y="505472"/>
                  </a:cubicBezTo>
                  <a:cubicBezTo>
                    <a:pt x="86907" y="510134"/>
                    <a:pt x="87063" y="514795"/>
                    <a:pt x="87840" y="519457"/>
                  </a:cubicBezTo>
                  <a:cubicBezTo>
                    <a:pt x="88306" y="521321"/>
                    <a:pt x="89860" y="521943"/>
                    <a:pt x="91258" y="521787"/>
                  </a:cubicBezTo>
                  <a:cubicBezTo>
                    <a:pt x="93900" y="530333"/>
                    <a:pt x="96696" y="538879"/>
                    <a:pt x="99804" y="547425"/>
                  </a:cubicBezTo>
                  <a:cubicBezTo>
                    <a:pt x="99027" y="558768"/>
                    <a:pt x="99959" y="570111"/>
                    <a:pt x="103999" y="580522"/>
                  </a:cubicBezTo>
                  <a:cubicBezTo>
                    <a:pt x="105087" y="583163"/>
                    <a:pt x="109593" y="581920"/>
                    <a:pt x="108816" y="579124"/>
                  </a:cubicBezTo>
                  <a:cubicBezTo>
                    <a:pt x="106952" y="571821"/>
                    <a:pt x="105864" y="564518"/>
                    <a:pt x="105709" y="557059"/>
                  </a:cubicBezTo>
                  <a:cubicBezTo>
                    <a:pt x="107418" y="556748"/>
                    <a:pt x="109127" y="555350"/>
                    <a:pt x="108039" y="553175"/>
                  </a:cubicBezTo>
                  <a:cubicBezTo>
                    <a:pt x="107262" y="550999"/>
                    <a:pt x="106641" y="548669"/>
                    <a:pt x="105709" y="546649"/>
                  </a:cubicBezTo>
                  <a:cubicBezTo>
                    <a:pt x="106175" y="535772"/>
                    <a:pt x="108195" y="524895"/>
                    <a:pt x="110681" y="514329"/>
                  </a:cubicBezTo>
                  <a:cubicBezTo>
                    <a:pt x="113167" y="525827"/>
                    <a:pt x="116275" y="537481"/>
                    <a:pt x="119693" y="548824"/>
                  </a:cubicBezTo>
                  <a:cubicBezTo>
                    <a:pt x="116119" y="568868"/>
                    <a:pt x="114876" y="590622"/>
                    <a:pt x="123733" y="608957"/>
                  </a:cubicBezTo>
                  <a:cubicBezTo>
                    <a:pt x="125131" y="611443"/>
                    <a:pt x="129482" y="610511"/>
                    <a:pt x="128705" y="607403"/>
                  </a:cubicBezTo>
                  <a:cubicBezTo>
                    <a:pt x="125908" y="593885"/>
                    <a:pt x="124976" y="580522"/>
                    <a:pt x="125598" y="567004"/>
                  </a:cubicBezTo>
                  <a:cubicBezTo>
                    <a:pt x="131036" y="582076"/>
                    <a:pt x="137873" y="596526"/>
                    <a:pt x="145953" y="610666"/>
                  </a:cubicBezTo>
                  <a:cubicBezTo>
                    <a:pt x="146108" y="611754"/>
                    <a:pt x="146108" y="612997"/>
                    <a:pt x="146264" y="614085"/>
                  </a:cubicBezTo>
                  <a:cubicBezTo>
                    <a:pt x="146574" y="615638"/>
                    <a:pt x="147662" y="616260"/>
                    <a:pt x="148905" y="616260"/>
                  </a:cubicBezTo>
                  <a:cubicBezTo>
                    <a:pt x="149371" y="617037"/>
                    <a:pt x="149527" y="617658"/>
                    <a:pt x="149993" y="618280"/>
                  </a:cubicBezTo>
                  <a:cubicBezTo>
                    <a:pt x="152168" y="621698"/>
                    <a:pt x="156985" y="617814"/>
                    <a:pt x="154965" y="614395"/>
                  </a:cubicBezTo>
                  <a:cubicBezTo>
                    <a:pt x="153566" y="612065"/>
                    <a:pt x="152168" y="609734"/>
                    <a:pt x="150925" y="607248"/>
                  </a:cubicBezTo>
                  <a:cubicBezTo>
                    <a:pt x="148439" y="589068"/>
                    <a:pt x="149216" y="570888"/>
                    <a:pt x="151702" y="552708"/>
                  </a:cubicBezTo>
                  <a:cubicBezTo>
                    <a:pt x="155586" y="568247"/>
                    <a:pt x="160248" y="583630"/>
                    <a:pt x="166152" y="598080"/>
                  </a:cubicBezTo>
                  <a:cubicBezTo>
                    <a:pt x="164599" y="610045"/>
                    <a:pt x="163511" y="622320"/>
                    <a:pt x="164909" y="634595"/>
                  </a:cubicBezTo>
                  <a:cubicBezTo>
                    <a:pt x="165842" y="643141"/>
                    <a:pt x="168328" y="654329"/>
                    <a:pt x="176719" y="658369"/>
                  </a:cubicBezTo>
                  <a:cubicBezTo>
                    <a:pt x="178428" y="659146"/>
                    <a:pt x="180292" y="656970"/>
                    <a:pt x="179515" y="655416"/>
                  </a:cubicBezTo>
                  <a:cubicBezTo>
                    <a:pt x="175475" y="646715"/>
                    <a:pt x="172368" y="639257"/>
                    <a:pt x="171435" y="629467"/>
                  </a:cubicBezTo>
                  <a:cubicBezTo>
                    <a:pt x="170969" y="622941"/>
                    <a:pt x="170969" y="616415"/>
                    <a:pt x="171435" y="610045"/>
                  </a:cubicBezTo>
                  <a:cubicBezTo>
                    <a:pt x="177962" y="623874"/>
                    <a:pt x="185886" y="636770"/>
                    <a:pt x="195831" y="648735"/>
                  </a:cubicBezTo>
                  <a:cubicBezTo>
                    <a:pt x="197384" y="650755"/>
                    <a:pt x="199560" y="649667"/>
                    <a:pt x="200492" y="647958"/>
                  </a:cubicBezTo>
                  <a:cubicBezTo>
                    <a:pt x="201114" y="649823"/>
                    <a:pt x="201424" y="651532"/>
                    <a:pt x="202201" y="653552"/>
                  </a:cubicBezTo>
                  <a:cubicBezTo>
                    <a:pt x="203600" y="657592"/>
                    <a:pt x="209970" y="654795"/>
                    <a:pt x="208417" y="650755"/>
                  </a:cubicBezTo>
                  <a:cubicBezTo>
                    <a:pt x="205775" y="643918"/>
                    <a:pt x="204377" y="636926"/>
                    <a:pt x="203289" y="629623"/>
                  </a:cubicBezTo>
                  <a:cubicBezTo>
                    <a:pt x="208417" y="640344"/>
                    <a:pt x="214476" y="650600"/>
                    <a:pt x="221313" y="660078"/>
                  </a:cubicBezTo>
                  <a:cubicBezTo>
                    <a:pt x="222246" y="672042"/>
                    <a:pt x="224732" y="683696"/>
                    <a:pt x="231413" y="693330"/>
                  </a:cubicBezTo>
                  <a:cubicBezTo>
                    <a:pt x="232967" y="695661"/>
                    <a:pt x="236385" y="693174"/>
                    <a:pt x="235453" y="690844"/>
                  </a:cubicBezTo>
                  <a:cubicBezTo>
                    <a:pt x="232656" y="684162"/>
                    <a:pt x="230947" y="677170"/>
                    <a:pt x="229859" y="670333"/>
                  </a:cubicBezTo>
                  <a:cubicBezTo>
                    <a:pt x="235764" y="677015"/>
                    <a:pt x="242135" y="683230"/>
                    <a:pt x="249438" y="688358"/>
                  </a:cubicBezTo>
                  <a:cubicBezTo>
                    <a:pt x="251613" y="689911"/>
                    <a:pt x="253633" y="688358"/>
                    <a:pt x="254099" y="686338"/>
                  </a:cubicBezTo>
                  <a:cubicBezTo>
                    <a:pt x="255498" y="691465"/>
                    <a:pt x="257207" y="696437"/>
                    <a:pt x="259537" y="701254"/>
                  </a:cubicBezTo>
                  <a:cubicBezTo>
                    <a:pt x="261402" y="705450"/>
                    <a:pt x="267928" y="702653"/>
                    <a:pt x="266064" y="698302"/>
                  </a:cubicBezTo>
                  <a:cubicBezTo>
                    <a:pt x="261247" y="686959"/>
                    <a:pt x="258450" y="674995"/>
                    <a:pt x="256896" y="662564"/>
                  </a:cubicBezTo>
                  <a:cubicBezTo>
                    <a:pt x="263733" y="672353"/>
                    <a:pt x="271347" y="681365"/>
                    <a:pt x="279893" y="689601"/>
                  </a:cubicBezTo>
                  <a:cubicBezTo>
                    <a:pt x="279893" y="689756"/>
                    <a:pt x="279893" y="689911"/>
                    <a:pt x="279893" y="689911"/>
                  </a:cubicBezTo>
                  <a:cubicBezTo>
                    <a:pt x="280669" y="698613"/>
                    <a:pt x="281446" y="712753"/>
                    <a:pt x="288128" y="719279"/>
                  </a:cubicBezTo>
                  <a:cubicBezTo>
                    <a:pt x="290148" y="721299"/>
                    <a:pt x="293722" y="720211"/>
                    <a:pt x="293411" y="717103"/>
                  </a:cubicBezTo>
                  <a:cubicBezTo>
                    <a:pt x="292945" y="712597"/>
                    <a:pt x="290925" y="708402"/>
                    <a:pt x="290148" y="703896"/>
                  </a:cubicBezTo>
                  <a:cubicBezTo>
                    <a:pt x="289682" y="701876"/>
                    <a:pt x="289526" y="700011"/>
                    <a:pt x="289216" y="698147"/>
                  </a:cubicBezTo>
                  <a:cubicBezTo>
                    <a:pt x="292479" y="700633"/>
                    <a:pt x="295742" y="703274"/>
                    <a:pt x="299160" y="705605"/>
                  </a:cubicBezTo>
                  <a:cubicBezTo>
                    <a:pt x="302112" y="707625"/>
                    <a:pt x="305531" y="703119"/>
                    <a:pt x="302578" y="700944"/>
                  </a:cubicBezTo>
                  <a:cubicBezTo>
                    <a:pt x="297451" y="697681"/>
                    <a:pt x="292634" y="693951"/>
                    <a:pt x="288128" y="689911"/>
                  </a:cubicBezTo>
                  <a:lnTo>
                    <a:pt x="287662" y="686804"/>
                  </a:lnTo>
                  <a:cubicBezTo>
                    <a:pt x="287040" y="678879"/>
                    <a:pt x="286885" y="671110"/>
                    <a:pt x="286885" y="663030"/>
                  </a:cubicBezTo>
                  <a:cubicBezTo>
                    <a:pt x="295897" y="674218"/>
                    <a:pt x="305686" y="684628"/>
                    <a:pt x="316252" y="694107"/>
                  </a:cubicBezTo>
                  <a:cubicBezTo>
                    <a:pt x="316097" y="702342"/>
                    <a:pt x="315941" y="710733"/>
                    <a:pt x="315941" y="718968"/>
                  </a:cubicBezTo>
                  <a:cubicBezTo>
                    <a:pt x="315941" y="722853"/>
                    <a:pt x="321069" y="723319"/>
                    <a:pt x="321846" y="719589"/>
                  </a:cubicBezTo>
                  <a:cubicBezTo>
                    <a:pt x="323400" y="713374"/>
                    <a:pt x="324177" y="706848"/>
                    <a:pt x="324332" y="700322"/>
                  </a:cubicBezTo>
                  <a:cubicBezTo>
                    <a:pt x="332723" y="706693"/>
                    <a:pt x="341424" y="712597"/>
                    <a:pt x="351369" y="717259"/>
                  </a:cubicBezTo>
                  <a:cubicBezTo>
                    <a:pt x="355409" y="719123"/>
                    <a:pt x="357895" y="712597"/>
                    <a:pt x="353855" y="710888"/>
                  </a:cubicBezTo>
                  <a:cubicBezTo>
                    <a:pt x="343133" y="705916"/>
                    <a:pt x="333655" y="699390"/>
                    <a:pt x="324798" y="692242"/>
                  </a:cubicBezTo>
                  <a:cubicBezTo>
                    <a:pt x="324798" y="679501"/>
                    <a:pt x="323710" y="666604"/>
                    <a:pt x="322778" y="654329"/>
                  </a:cubicBezTo>
                  <a:cubicBezTo>
                    <a:pt x="322467" y="651066"/>
                    <a:pt x="322157" y="647958"/>
                    <a:pt x="322001" y="644695"/>
                  </a:cubicBezTo>
                  <a:cubicBezTo>
                    <a:pt x="327129" y="650444"/>
                    <a:pt x="332412" y="656038"/>
                    <a:pt x="337850" y="661476"/>
                  </a:cubicBezTo>
                  <a:cubicBezTo>
                    <a:pt x="338783" y="672353"/>
                    <a:pt x="339560" y="683075"/>
                    <a:pt x="340336" y="693951"/>
                  </a:cubicBezTo>
                  <a:cubicBezTo>
                    <a:pt x="340492" y="697991"/>
                    <a:pt x="347018" y="697214"/>
                    <a:pt x="346707" y="693019"/>
                  </a:cubicBezTo>
                  <a:cubicBezTo>
                    <a:pt x="346086" y="684628"/>
                    <a:pt x="345309" y="676238"/>
                    <a:pt x="344376" y="667847"/>
                  </a:cubicBezTo>
                  <a:cubicBezTo>
                    <a:pt x="352612" y="675772"/>
                    <a:pt x="361158" y="682919"/>
                    <a:pt x="370170" y="689601"/>
                  </a:cubicBezTo>
                  <a:cubicBezTo>
                    <a:pt x="370170" y="700322"/>
                    <a:pt x="370014" y="711043"/>
                    <a:pt x="370014" y="721609"/>
                  </a:cubicBezTo>
                  <a:cubicBezTo>
                    <a:pt x="370014" y="726892"/>
                    <a:pt x="378405" y="727980"/>
                    <a:pt x="378405" y="722697"/>
                  </a:cubicBezTo>
                  <a:cubicBezTo>
                    <a:pt x="378405" y="718813"/>
                    <a:pt x="378405" y="714773"/>
                    <a:pt x="378561" y="711043"/>
                  </a:cubicBezTo>
                  <a:cubicBezTo>
                    <a:pt x="378561" y="710733"/>
                    <a:pt x="378405" y="710733"/>
                    <a:pt x="378250" y="710422"/>
                  </a:cubicBezTo>
                  <a:cubicBezTo>
                    <a:pt x="378250" y="705294"/>
                    <a:pt x="378094" y="700011"/>
                    <a:pt x="377939" y="694884"/>
                  </a:cubicBezTo>
                  <a:cubicBezTo>
                    <a:pt x="385242" y="699856"/>
                    <a:pt x="393011" y="704362"/>
                    <a:pt x="401246" y="708247"/>
                  </a:cubicBezTo>
                  <a:cubicBezTo>
                    <a:pt x="399848" y="712753"/>
                    <a:pt x="398450" y="716948"/>
                    <a:pt x="397517" y="721609"/>
                  </a:cubicBezTo>
                  <a:cubicBezTo>
                    <a:pt x="396896" y="725339"/>
                    <a:pt x="402334" y="727359"/>
                    <a:pt x="404354" y="724251"/>
                  </a:cubicBezTo>
                  <a:cubicBezTo>
                    <a:pt x="406840" y="720522"/>
                    <a:pt x="408239" y="716016"/>
                    <a:pt x="409326" y="711354"/>
                  </a:cubicBezTo>
                  <a:cubicBezTo>
                    <a:pt x="411657" y="710888"/>
                    <a:pt x="412589" y="707625"/>
                    <a:pt x="410414" y="705916"/>
                  </a:cubicBezTo>
                  <a:cubicBezTo>
                    <a:pt x="410880" y="703585"/>
                    <a:pt x="411191" y="701410"/>
                    <a:pt x="411346" y="699234"/>
                  </a:cubicBezTo>
                  <a:cubicBezTo>
                    <a:pt x="412434" y="691621"/>
                    <a:pt x="412745" y="684007"/>
                    <a:pt x="412900" y="676548"/>
                  </a:cubicBezTo>
                  <a:cubicBezTo>
                    <a:pt x="417406" y="679345"/>
                    <a:pt x="422068" y="681365"/>
                    <a:pt x="426885" y="683385"/>
                  </a:cubicBezTo>
                  <a:cubicBezTo>
                    <a:pt x="425797" y="689756"/>
                    <a:pt x="424398" y="695971"/>
                    <a:pt x="423000" y="702187"/>
                  </a:cubicBezTo>
                  <a:cubicBezTo>
                    <a:pt x="422534" y="704051"/>
                    <a:pt x="424398" y="705916"/>
                    <a:pt x="426108" y="706071"/>
                  </a:cubicBezTo>
                  <a:cubicBezTo>
                    <a:pt x="428128" y="706382"/>
                    <a:pt x="429681" y="704828"/>
                    <a:pt x="430148" y="702964"/>
                  </a:cubicBezTo>
                  <a:cubicBezTo>
                    <a:pt x="431546" y="697214"/>
                    <a:pt x="432478" y="691621"/>
                    <a:pt x="433566" y="685871"/>
                  </a:cubicBezTo>
                  <a:cubicBezTo>
                    <a:pt x="439004" y="687581"/>
                    <a:pt x="444754" y="688202"/>
                    <a:pt x="450658" y="688513"/>
                  </a:cubicBezTo>
                  <a:cubicBezTo>
                    <a:pt x="448793" y="697059"/>
                    <a:pt x="447706" y="705916"/>
                    <a:pt x="448172" y="714928"/>
                  </a:cubicBezTo>
                  <a:cubicBezTo>
                    <a:pt x="448483" y="717725"/>
                    <a:pt x="452212" y="717103"/>
                    <a:pt x="452678" y="714928"/>
                  </a:cubicBezTo>
                  <a:cubicBezTo>
                    <a:pt x="455475" y="702497"/>
                    <a:pt x="457650" y="690067"/>
                    <a:pt x="460292" y="677792"/>
                  </a:cubicBezTo>
                  <a:cubicBezTo>
                    <a:pt x="462778" y="665672"/>
                    <a:pt x="465575" y="653241"/>
                    <a:pt x="467129" y="640810"/>
                  </a:cubicBezTo>
                  <a:cubicBezTo>
                    <a:pt x="467906" y="637547"/>
                    <a:pt x="461690" y="636770"/>
                    <a:pt x="461069" y="640810"/>
                  </a:cubicBezTo>
                  <a:close/>
                  <a:moveTo>
                    <a:pt x="108195" y="505317"/>
                  </a:moveTo>
                  <a:cubicBezTo>
                    <a:pt x="105709" y="514640"/>
                    <a:pt x="103067" y="524584"/>
                    <a:pt x="101358" y="534839"/>
                  </a:cubicBezTo>
                  <a:cubicBezTo>
                    <a:pt x="97940" y="524740"/>
                    <a:pt x="94987" y="514484"/>
                    <a:pt x="92190" y="504229"/>
                  </a:cubicBezTo>
                  <a:cubicBezTo>
                    <a:pt x="91724" y="487292"/>
                    <a:pt x="95298" y="470511"/>
                    <a:pt x="100736" y="454196"/>
                  </a:cubicBezTo>
                  <a:cubicBezTo>
                    <a:pt x="102756" y="470822"/>
                    <a:pt x="105398" y="487448"/>
                    <a:pt x="108661" y="503918"/>
                  </a:cubicBezTo>
                  <a:cubicBezTo>
                    <a:pt x="108506" y="504229"/>
                    <a:pt x="108350" y="504695"/>
                    <a:pt x="108195" y="505317"/>
                  </a:cubicBezTo>
                  <a:close/>
                  <a:moveTo>
                    <a:pt x="99338" y="442542"/>
                  </a:moveTo>
                  <a:cubicBezTo>
                    <a:pt x="94210" y="456371"/>
                    <a:pt x="89860" y="470356"/>
                    <a:pt x="87995" y="484495"/>
                  </a:cubicBezTo>
                  <a:cubicBezTo>
                    <a:pt x="85198" y="470977"/>
                    <a:pt x="82712" y="457303"/>
                    <a:pt x="80847" y="443474"/>
                  </a:cubicBezTo>
                  <a:cubicBezTo>
                    <a:pt x="84110" y="428092"/>
                    <a:pt x="88927" y="412864"/>
                    <a:pt x="94055" y="397792"/>
                  </a:cubicBezTo>
                  <a:cubicBezTo>
                    <a:pt x="95920" y="412553"/>
                    <a:pt x="97473" y="427470"/>
                    <a:pt x="99338" y="442542"/>
                  </a:cubicBezTo>
                  <a:close/>
                  <a:moveTo>
                    <a:pt x="114410" y="501588"/>
                  </a:moveTo>
                  <a:cubicBezTo>
                    <a:pt x="119693" y="482009"/>
                    <a:pt x="126841" y="463053"/>
                    <a:pt x="133367" y="443785"/>
                  </a:cubicBezTo>
                  <a:cubicBezTo>
                    <a:pt x="134921" y="454351"/>
                    <a:pt x="136630" y="465073"/>
                    <a:pt x="138184" y="475949"/>
                  </a:cubicBezTo>
                  <a:cubicBezTo>
                    <a:pt x="133056" y="496149"/>
                    <a:pt x="126841" y="516038"/>
                    <a:pt x="122490" y="536549"/>
                  </a:cubicBezTo>
                  <a:cubicBezTo>
                    <a:pt x="119227" y="524895"/>
                    <a:pt x="116741" y="513397"/>
                    <a:pt x="114410" y="501588"/>
                  </a:cubicBezTo>
                  <a:close/>
                  <a:moveTo>
                    <a:pt x="144710" y="595905"/>
                  </a:moveTo>
                  <a:cubicBezTo>
                    <a:pt x="137717" y="581765"/>
                    <a:pt x="131813" y="567159"/>
                    <a:pt x="126996" y="552242"/>
                  </a:cubicBezTo>
                  <a:cubicBezTo>
                    <a:pt x="127773" y="546182"/>
                    <a:pt x="128705" y="539967"/>
                    <a:pt x="129948" y="534063"/>
                  </a:cubicBezTo>
                  <a:cubicBezTo>
                    <a:pt x="132901" y="519923"/>
                    <a:pt x="136785" y="505938"/>
                    <a:pt x="140514" y="492109"/>
                  </a:cubicBezTo>
                  <a:cubicBezTo>
                    <a:pt x="142845" y="508424"/>
                    <a:pt x="145642" y="524895"/>
                    <a:pt x="149216" y="541210"/>
                  </a:cubicBezTo>
                  <a:cubicBezTo>
                    <a:pt x="145953" y="559235"/>
                    <a:pt x="143933" y="577414"/>
                    <a:pt x="144710" y="595905"/>
                  </a:cubicBezTo>
                  <a:close/>
                  <a:moveTo>
                    <a:pt x="168172" y="588136"/>
                  </a:moveTo>
                  <a:cubicBezTo>
                    <a:pt x="162268" y="572442"/>
                    <a:pt x="157762" y="556127"/>
                    <a:pt x="154033" y="539346"/>
                  </a:cubicBezTo>
                  <a:cubicBezTo>
                    <a:pt x="156053" y="527847"/>
                    <a:pt x="158383" y="516660"/>
                    <a:pt x="160869" y="505472"/>
                  </a:cubicBezTo>
                  <a:cubicBezTo>
                    <a:pt x="165686" y="521632"/>
                    <a:pt x="170192" y="537947"/>
                    <a:pt x="175009" y="554262"/>
                  </a:cubicBezTo>
                  <a:cubicBezTo>
                    <a:pt x="172834" y="565450"/>
                    <a:pt x="170192" y="576793"/>
                    <a:pt x="168172" y="588136"/>
                  </a:cubicBezTo>
                  <a:close/>
                  <a:moveTo>
                    <a:pt x="199715" y="644384"/>
                  </a:moveTo>
                  <a:cubicBezTo>
                    <a:pt x="188528" y="630711"/>
                    <a:pt x="179982" y="615638"/>
                    <a:pt x="172834" y="599634"/>
                  </a:cubicBezTo>
                  <a:cubicBezTo>
                    <a:pt x="173145" y="597459"/>
                    <a:pt x="173611" y="594973"/>
                    <a:pt x="173766" y="592642"/>
                  </a:cubicBezTo>
                  <a:cubicBezTo>
                    <a:pt x="175009" y="583630"/>
                    <a:pt x="176874" y="574773"/>
                    <a:pt x="178738" y="565605"/>
                  </a:cubicBezTo>
                  <a:cubicBezTo>
                    <a:pt x="182002" y="576327"/>
                    <a:pt x="185265" y="586582"/>
                    <a:pt x="189149" y="596992"/>
                  </a:cubicBezTo>
                  <a:cubicBezTo>
                    <a:pt x="191014" y="602431"/>
                    <a:pt x="193344" y="607869"/>
                    <a:pt x="195520" y="613308"/>
                  </a:cubicBezTo>
                  <a:cubicBezTo>
                    <a:pt x="195831" y="623718"/>
                    <a:pt x="196918" y="634129"/>
                    <a:pt x="199715" y="644384"/>
                  </a:cubicBezTo>
                  <a:close/>
                  <a:moveTo>
                    <a:pt x="221779" y="635527"/>
                  </a:moveTo>
                  <a:cubicBezTo>
                    <a:pt x="221469" y="639878"/>
                    <a:pt x="221313" y="644229"/>
                    <a:pt x="221313" y="648735"/>
                  </a:cubicBezTo>
                  <a:cubicBezTo>
                    <a:pt x="213700" y="636926"/>
                    <a:pt x="207329" y="624184"/>
                    <a:pt x="201890" y="611132"/>
                  </a:cubicBezTo>
                  <a:cubicBezTo>
                    <a:pt x="201424" y="595128"/>
                    <a:pt x="203289" y="578813"/>
                    <a:pt x="205154" y="562653"/>
                  </a:cubicBezTo>
                  <a:cubicBezTo>
                    <a:pt x="211680" y="576482"/>
                    <a:pt x="217895" y="590777"/>
                    <a:pt x="224732" y="604917"/>
                  </a:cubicBezTo>
                  <a:cubicBezTo>
                    <a:pt x="223333" y="615017"/>
                    <a:pt x="222246" y="625272"/>
                    <a:pt x="221779" y="635527"/>
                  </a:cubicBezTo>
                  <a:close/>
                  <a:moveTo>
                    <a:pt x="253322" y="684007"/>
                  </a:moveTo>
                  <a:cubicBezTo>
                    <a:pt x="253322" y="684007"/>
                    <a:pt x="253322" y="684007"/>
                    <a:pt x="253167" y="683851"/>
                  </a:cubicBezTo>
                  <a:cubicBezTo>
                    <a:pt x="243533" y="676704"/>
                    <a:pt x="235298" y="668158"/>
                    <a:pt x="228306" y="658679"/>
                  </a:cubicBezTo>
                  <a:cubicBezTo>
                    <a:pt x="227218" y="644384"/>
                    <a:pt x="228150" y="629934"/>
                    <a:pt x="229704" y="615328"/>
                  </a:cubicBezTo>
                  <a:cubicBezTo>
                    <a:pt x="235609" y="627603"/>
                    <a:pt x="242135" y="639723"/>
                    <a:pt x="249127" y="651221"/>
                  </a:cubicBezTo>
                  <a:cubicBezTo>
                    <a:pt x="249438" y="662564"/>
                    <a:pt x="250681" y="673441"/>
                    <a:pt x="253322" y="684007"/>
                  </a:cubicBezTo>
                  <a:close/>
                  <a:moveTo>
                    <a:pt x="249593" y="628069"/>
                  </a:moveTo>
                  <a:cubicBezTo>
                    <a:pt x="249282" y="632575"/>
                    <a:pt x="249127" y="637081"/>
                    <a:pt x="248971" y="641898"/>
                  </a:cubicBezTo>
                  <a:cubicBezTo>
                    <a:pt x="242445" y="630711"/>
                    <a:pt x="236230" y="618902"/>
                    <a:pt x="230481" y="607092"/>
                  </a:cubicBezTo>
                  <a:cubicBezTo>
                    <a:pt x="231413" y="599479"/>
                    <a:pt x="232190" y="591865"/>
                    <a:pt x="232967" y="584407"/>
                  </a:cubicBezTo>
                  <a:cubicBezTo>
                    <a:pt x="238872" y="593263"/>
                    <a:pt x="244931" y="602586"/>
                    <a:pt x="250836" y="611909"/>
                  </a:cubicBezTo>
                  <a:cubicBezTo>
                    <a:pt x="250370" y="617037"/>
                    <a:pt x="249904" y="622475"/>
                    <a:pt x="249593" y="628069"/>
                  </a:cubicBezTo>
                  <a:close/>
                  <a:moveTo>
                    <a:pt x="279737" y="682142"/>
                  </a:moveTo>
                  <a:cubicBezTo>
                    <a:pt x="271036" y="673285"/>
                    <a:pt x="263111" y="663496"/>
                    <a:pt x="256119" y="652930"/>
                  </a:cubicBezTo>
                  <a:cubicBezTo>
                    <a:pt x="255653" y="643297"/>
                    <a:pt x="255808" y="633507"/>
                    <a:pt x="256274" y="624029"/>
                  </a:cubicBezTo>
                  <a:cubicBezTo>
                    <a:pt x="256274" y="622786"/>
                    <a:pt x="256430" y="621698"/>
                    <a:pt x="256430" y="620455"/>
                  </a:cubicBezTo>
                  <a:cubicBezTo>
                    <a:pt x="263888" y="631798"/>
                    <a:pt x="271347" y="642986"/>
                    <a:pt x="279426" y="653863"/>
                  </a:cubicBezTo>
                  <a:cubicBezTo>
                    <a:pt x="279271" y="663186"/>
                    <a:pt x="279271" y="672819"/>
                    <a:pt x="279737" y="682142"/>
                  </a:cubicBezTo>
                  <a:close/>
                  <a:moveTo>
                    <a:pt x="279893" y="644229"/>
                  </a:moveTo>
                  <a:cubicBezTo>
                    <a:pt x="271968" y="633352"/>
                    <a:pt x="264354" y="622009"/>
                    <a:pt x="257051" y="610666"/>
                  </a:cubicBezTo>
                  <a:cubicBezTo>
                    <a:pt x="258294" y="596837"/>
                    <a:pt x="260004" y="582697"/>
                    <a:pt x="261868" y="568713"/>
                  </a:cubicBezTo>
                  <a:cubicBezTo>
                    <a:pt x="261868" y="569179"/>
                    <a:pt x="262179" y="569645"/>
                    <a:pt x="262334" y="569956"/>
                  </a:cubicBezTo>
                  <a:cubicBezTo>
                    <a:pt x="269171" y="578813"/>
                    <a:pt x="275853" y="587825"/>
                    <a:pt x="282845" y="596837"/>
                  </a:cubicBezTo>
                  <a:cubicBezTo>
                    <a:pt x="282223" y="612686"/>
                    <a:pt x="280669" y="628380"/>
                    <a:pt x="279893" y="644229"/>
                  </a:cubicBezTo>
                  <a:close/>
                  <a:moveTo>
                    <a:pt x="316097" y="653863"/>
                  </a:moveTo>
                  <a:cubicBezTo>
                    <a:pt x="316874" y="664739"/>
                    <a:pt x="316718" y="675616"/>
                    <a:pt x="316718" y="686338"/>
                  </a:cubicBezTo>
                  <a:cubicBezTo>
                    <a:pt x="305997" y="676859"/>
                    <a:pt x="296363" y="665827"/>
                    <a:pt x="287351" y="654329"/>
                  </a:cubicBezTo>
                  <a:cubicBezTo>
                    <a:pt x="287506" y="651998"/>
                    <a:pt x="287351" y="649667"/>
                    <a:pt x="287506" y="647337"/>
                  </a:cubicBezTo>
                  <a:cubicBezTo>
                    <a:pt x="287817" y="633507"/>
                    <a:pt x="289060" y="619523"/>
                    <a:pt x="289992" y="605849"/>
                  </a:cubicBezTo>
                  <a:cubicBezTo>
                    <a:pt x="298072" y="616571"/>
                    <a:pt x="306463" y="627137"/>
                    <a:pt x="315164" y="637392"/>
                  </a:cubicBezTo>
                  <a:cubicBezTo>
                    <a:pt x="315475" y="642986"/>
                    <a:pt x="315941" y="648424"/>
                    <a:pt x="316097" y="653863"/>
                  </a:cubicBezTo>
                  <a:close/>
                  <a:moveTo>
                    <a:pt x="370325" y="677947"/>
                  </a:moveTo>
                  <a:cubicBezTo>
                    <a:pt x="370325" y="679345"/>
                    <a:pt x="370325" y="680588"/>
                    <a:pt x="370325" y="681987"/>
                  </a:cubicBezTo>
                  <a:cubicBezTo>
                    <a:pt x="361002" y="674839"/>
                    <a:pt x="352145" y="667225"/>
                    <a:pt x="343599" y="658835"/>
                  </a:cubicBezTo>
                  <a:cubicBezTo>
                    <a:pt x="342046" y="640810"/>
                    <a:pt x="340181" y="622941"/>
                    <a:pt x="338006" y="604917"/>
                  </a:cubicBezTo>
                  <a:cubicBezTo>
                    <a:pt x="348106" y="616415"/>
                    <a:pt x="358205" y="627914"/>
                    <a:pt x="368771" y="639101"/>
                  </a:cubicBezTo>
                  <a:cubicBezTo>
                    <a:pt x="369393" y="651998"/>
                    <a:pt x="370014" y="664895"/>
                    <a:pt x="370325" y="677947"/>
                  </a:cubicBezTo>
                  <a:close/>
                  <a:moveTo>
                    <a:pt x="404354" y="697214"/>
                  </a:moveTo>
                  <a:cubicBezTo>
                    <a:pt x="404043" y="698924"/>
                    <a:pt x="403422" y="700788"/>
                    <a:pt x="402956" y="702808"/>
                  </a:cubicBezTo>
                  <a:cubicBezTo>
                    <a:pt x="394254" y="698302"/>
                    <a:pt x="385708" y="693330"/>
                    <a:pt x="377784" y="687736"/>
                  </a:cubicBezTo>
                  <a:cubicBezTo>
                    <a:pt x="377473" y="673907"/>
                    <a:pt x="376696" y="660389"/>
                    <a:pt x="375919" y="646870"/>
                  </a:cubicBezTo>
                  <a:cubicBezTo>
                    <a:pt x="377007" y="647958"/>
                    <a:pt x="377939" y="649046"/>
                    <a:pt x="379027" y="649978"/>
                  </a:cubicBezTo>
                  <a:cubicBezTo>
                    <a:pt x="387107" y="658058"/>
                    <a:pt x="396430" y="666293"/>
                    <a:pt x="406529" y="673285"/>
                  </a:cubicBezTo>
                  <a:cubicBezTo>
                    <a:pt x="406374" y="681210"/>
                    <a:pt x="405753" y="689290"/>
                    <a:pt x="404354" y="697214"/>
                  </a:cubicBezTo>
                  <a:close/>
                  <a:moveTo>
                    <a:pt x="370791" y="328180"/>
                  </a:moveTo>
                  <a:cubicBezTo>
                    <a:pt x="372656" y="328491"/>
                    <a:pt x="374521" y="328957"/>
                    <a:pt x="376541" y="329424"/>
                  </a:cubicBezTo>
                  <a:cubicBezTo>
                    <a:pt x="377473" y="329579"/>
                    <a:pt x="378561" y="329890"/>
                    <a:pt x="379493" y="330045"/>
                  </a:cubicBezTo>
                  <a:cubicBezTo>
                    <a:pt x="379959" y="330200"/>
                    <a:pt x="380425" y="330356"/>
                    <a:pt x="381047" y="330511"/>
                  </a:cubicBezTo>
                  <a:cubicBezTo>
                    <a:pt x="381357" y="330667"/>
                    <a:pt x="381668" y="330511"/>
                    <a:pt x="381824" y="330667"/>
                  </a:cubicBezTo>
                  <a:lnTo>
                    <a:pt x="381979" y="330667"/>
                  </a:lnTo>
                  <a:cubicBezTo>
                    <a:pt x="381979" y="330667"/>
                    <a:pt x="382134" y="330667"/>
                    <a:pt x="382134" y="330822"/>
                  </a:cubicBezTo>
                  <a:cubicBezTo>
                    <a:pt x="382445" y="330822"/>
                    <a:pt x="382601" y="330977"/>
                    <a:pt x="382911" y="330977"/>
                  </a:cubicBezTo>
                  <a:cubicBezTo>
                    <a:pt x="383377" y="331133"/>
                    <a:pt x="383844" y="331133"/>
                    <a:pt x="384154" y="331288"/>
                  </a:cubicBezTo>
                  <a:cubicBezTo>
                    <a:pt x="385553" y="331754"/>
                    <a:pt x="386796" y="331754"/>
                    <a:pt x="388039" y="332065"/>
                  </a:cubicBezTo>
                  <a:cubicBezTo>
                    <a:pt x="389903" y="332220"/>
                    <a:pt x="391923" y="332376"/>
                    <a:pt x="393788" y="332687"/>
                  </a:cubicBezTo>
                  <a:cubicBezTo>
                    <a:pt x="395808" y="332997"/>
                    <a:pt x="397673" y="331443"/>
                    <a:pt x="398139" y="329579"/>
                  </a:cubicBezTo>
                  <a:cubicBezTo>
                    <a:pt x="398605" y="327404"/>
                    <a:pt x="397517" y="325850"/>
                    <a:pt x="395653" y="324917"/>
                  </a:cubicBezTo>
                  <a:cubicBezTo>
                    <a:pt x="393943" y="323985"/>
                    <a:pt x="392079" y="322897"/>
                    <a:pt x="390214" y="321965"/>
                  </a:cubicBezTo>
                  <a:cubicBezTo>
                    <a:pt x="388505" y="321188"/>
                    <a:pt x="386485" y="320567"/>
                    <a:pt x="384776" y="320101"/>
                  </a:cubicBezTo>
                  <a:cubicBezTo>
                    <a:pt x="380581" y="319013"/>
                    <a:pt x="376230" y="317925"/>
                    <a:pt x="372034" y="317148"/>
                  </a:cubicBezTo>
                  <a:cubicBezTo>
                    <a:pt x="369082" y="316527"/>
                    <a:pt x="366130" y="319168"/>
                    <a:pt x="365819" y="321965"/>
                  </a:cubicBezTo>
                  <a:cubicBezTo>
                    <a:pt x="365664" y="325228"/>
                    <a:pt x="367684" y="327714"/>
                    <a:pt x="370791" y="328180"/>
                  </a:cubicBezTo>
                  <a:close/>
                  <a:moveTo>
                    <a:pt x="177185" y="324917"/>
                  </a:moveTo>
                  <a:cubicBezTo>
                    <a:pt x="197384" y="326160"/>
                    <a:pt x="216807" y="315594"/>
                    <a:pt x="232035" y="303319"/>
                  </a:cubicBezTo>
                  <a:cubicBezTo>
                    <a:pt x="235453" y="300367"/>
                    <a:pt x="231258" y="295239"/>
                    <a:pt x="227684" y="297881"/>
                  </a:cubicBezTo>
                  <a:cubicBezTo>
                    <a:pt x="214632" y="307825"/>
                    <a:pt x="197695" y="317304"/>
                    <a:pt x="180758" y="317459"/>
                  </a:cubicBezTo>
                  <a:cubicBezTo>
                    <a:pt x="179982" y="310156"/>
                    <a:pt x="180292" y="302542"/>
                    <a:pt x="184643" y="296482"/>
                  </a:cubicBezTo>
                  <a:cubicBezTo>
                    <a:pt x="188528" y="290578"/>
                    <a:pt x="195209" y="287004"/>
                    <a:pt x="201890" y="285139"/>
                  </a:cubicBezTo>
                  <a:cubicBezTo>
                    <a:pt x="216807" y="280789"/>
                    <a:pt x="233899" y="282653"/>
                    <a:pt x="248505" y="287626"/>
                  </a:cubicBezTo>
                  <a:cubicBezTo>
                    <a:pt x="251768" y="288713"/>
                    <a:pt x="253788" y="283896"/>
                    <a:pt x="250370" y="282653"/>
                  </a:cubicBezTo>
                  <a:cubicBezTo>
                    <a:pt x="228150" y="274573"/>
                    <a:pt x="189926" y="271155"/>
                    <a:pt x="176874" y="296172"/>
                  </a:cubicBezTo>
                  <a:cubicBezTo>
                    <a:pt x="172679" y="304096"/>
                    <a:pt x="172523" y="313108"/>
                    <a:pt x="173922" y="321965"/>
                  </a:cubicBezTo>
                  <a:cubicBezTo>
                    <a:pt x="174077" y="323364"/>
                    <a:pt x="175475" y="324762"/>
                    <a:pt x="177185" y="324917"/>
                  </a:cubicBezTo>
                  <a:close/>
                </a:path>
              </a:pathLst>
            </a:custGeom>
            <a:solidFill>
              <a:srgbClr val="232323"/>
            </a:solidFill>
            <a:ln w="15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284" name="TextBox 283">
            <a:extLst>
              <a:ext uri="{FF2B5EF4-FFF2-40B4-BE49-F238E27FC236}">
                <a16:creationId xmlns:a16="http://schemas.microsoft.com/office/drawing/2014/main" id="{26DDCF3D-AC94-4A0A-A035-0964F82E4B5E}"/>
              </a:ext>
            </a:extLst>
          </p:cNvPr>
          <p:cNvSpPr txBox="1"/>
          <p:nvPr/>
        </p:nvSpPr>
        <p:spPr>
          <a:xfrm>
            <a:off x="3257633" y="4078997"/>
            <a:ext cx="2090444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Quisque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eu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velit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non nisi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laoreet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suscipit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Suspendisse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placerat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mauris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a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porttitor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fringilla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.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Fusce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ut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  <a:r>
              <a:rPr lang="en-US" sz="2000" dirty="0" err="1">
                <a:solidFill>
                  <a:srgbClr val="3D5C6E"/>
                </a:solidFill>
                <a:latin typeface="Bahnschrift Light Condensed" panose="020B0502040204020203" pitchFamily="34" charset="0"/>
              </a:rPr>
              <a:t>elit</a:t>
            </a:r>
            <a:r>
              <a:rPr lang="en-US" sz="2000" dirty="0">
                <a:solidFill>
                  <a:srgbClr val="3D5C6E"/>
                </a:solidFill>
                <a:latin typeface="Bahnschrift Light Condensed" panose="020B0502040204020203" pitchFamily="34" charset="0"/>
              </a:rPr>
              <a:t> </a:t>
            </a:r>
          </a:p>
        </p:txBody>
      </p:sp>
      <p:grpSp>
        <p:nvGrpSpPr>
          <p:cNvPr id="285" name="Graphic 25885">
            <a:extLst>
              <a:ext uri="{FF2B5EF4-FFF2-40B4-BE49-F238E27FC236}">
                <a16:creationId xmlns:a16="http://schemas.microsoft.com/office/drawing/2014/main" id="{0C2C78B2-40DA-4B04-A30A-3A0C3CF1FA36}"/>
              </a:ext>
            </a:extLst>
          </p:cNvPr>
          <p:cNvGrpSpPr/>
          <p:nvPr/>
        </p:nvGrpSpPr>
        <p:grpSpPr>
          <a:xfrm>
            <a:off x="8931275" y="3803053"/>
            <a:ext cx="2394660" cy="2793674"/>
            <a:chOff x="8305802" y="2684793"/>
            <a:chExt cx="3064739" cy="3575406"/>
          </a:xfrm>
        </p:grpSpPr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D39F9C65-E7DB-45CA-9808-113C50084133}"/>
                </a:ext>
              </a:extLst>
            </p:cNvPr>
            <p:cNvSpPr/>
            <p:nvPr/>
          </p:nvSpPr>
          <p:spPr>
            <a:xfrm>
              <a:off x="9403393" y="2684793"/>
              <a:ext cx="1085835" cy="372762"/>
            </a:xfrm>
            <a:custGeom>
              <a:avLst/>
              <a:gdLst>
                <a:gd name="connsiteX0" fmla="*/ 942331 w 1085835"/>
                <a:gd name="connsiteY0" fmla="*/ 69005 h 372762"/>
                <a:gd name="connsiteX1" fmla="*/ 417618 w 1085835"/>
                <a:gd name="connsiteY1" fmla="*/ 11963 h 372762"/>
                <a:gd name="connsiteX2" fmla="*/ 384375 w 1085835"/>
                <a:gd name="connsiteY2" fmla="*/ 15741 h 372762"/>
                <a:gd name="connsiteX3" fmla="*/ 145628 w 1085835"/>
                <a:gd name="connsiteY3" fmla="*/ 252 h 372762"/>
                <a:gd name="connsiteX4" fmla="*/ 145628 w 1085835"/>
                <a:gd name="connsiteY4" fmla="*/ 302463 h 372762"/>
                <a:gd name="connsiteX5" fmla="*/ 603855 w 1085835"/>
                <a:gd name="connsiteY5" fmla="*/ 337595 h 372762"/>
                <a:gd name="connsiteX6" fmla="*/ 662409 w 1085835"/>
                <a:gd name="connsiteY6" fmla="*/ 330418 h 372762"/>
                <a:gd name="connsiteX7" fmla="*/ 942331 w 1085835"/>
                <a:gd name="connsiteY7" fmla="*/ 371216 h 372762"/>
                <a:gd name="connsiteX8" fmla="*/ 942331 w 1085835"/>
                <a:gd name="connsiteY8" fmla="*/ 69005 h 37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835" h="372762">
                  <a:moveTo>
                    <a:pt x="942331" y="69005"/>
                  </a:moveTo>
                  <a:cubicBezTo>
                    <a:pt x="769693" y="45962"/>
                    <a:pt x="592145" y="7430"/>
                    <a:pt x="417618" y="11963"/>
                  </a:cubicBezTo>
                  <a:cubicBezTo>
                    <a:pt x="405907" y="12341"/>
                    <a:pt x="394952" y="13852"/>
                    <a:pt x="384375" y="15741"/>
                  </a:cubicBezTo>
                  <a:cubicBezTo>
                    <a:pt x="305044" y="9697"/>
                    <a:pt x="225336" y="4408"/>
                    <a:pt x="145628" y="252"/>
                  </a:cubicBezTo>
                  <a:cubicBezTo>
                    <a:pt x="-48920" y="-9947"/>
                    <a:pt x="-48165" y="292264"/>
                    <a:pt x="145628" y="302463"/>
                  </a:cubicBezTo>
                  <a:cubicBezTo>
                    <a:pt x="298622" y="310774"/>
                    <a:pt x="451239" y="322107"/>
                    <a:pt x="603855" y="337595"/>
                  </a:cubicBezTo>
                  <a:cubicBezTo>
                    <a:pt x="625388" y="339862"/>
                    <a:pt x="645032" y="336840"/>
                    <a:pt x="662409" y="330418"/>
                  </a:cubicBezTo>
                  <a:cubicBezTo>
                    <a:pt x="756094" y="342506"/>
                    <a:pt x="849779" y="359128"/>
                    <a:pt x="942331" y="371216"/>
                  </a:cubicBezTo>
                  <a:cubicBezTo>
                    <a:pt x="1134613" y="396904"/>
                    <a:pt x="1132724" y="94316"/>
                    <a:pt x="942331" y="69005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0C4A8A8-DF7C-4327-8D99-CEA0DB2263D8}"/>
                </a:ext>
              </a:extLst>
            </p:cNvPr>
            <p:cNvSpPr/>
            <p:nvPr/>
          </p:nvSpPr>
          <p:spPr>
            <a:xfrm>
              <a:off x="9617774" y="6248735"/>
              <a:ext cx="148083" cy="11464"/>
            </a:xfrm>
            <a:custGeom>
              <a:avLst/>
              <a:gdLst>
                <a:gd name="connsiteX0" fmla="*/ 0 w 148083"/>
                <a:gd name="connsiteY0" fmla="*/ 11465 h 11464"/>
                <a:gd name="connsiteX1" fmla="*/ 0 w 148083"/>
                <a:gd name="connsiteY1" fmla="*/ 7687 h 11464"/>
                <a:gd name="connsiteX2" fmla="*/ 14733 w 148083"/>
                <a:gd name="connsiteY2" fmla="*/ 1265 h 11464"/>
                <a:gd name="connsiteX3" fmla="*/ 141661 w 148083"/>
                <a:gd name="connsiteY3" fmla="*/ 2776 h 11464"/>
                <a:gd name="connsiteX4" fmla="*/ 148083 w 148083"/>
                <a:gd name="connsiteY4" fmla="*/ 7687 h 11464"/>
                <a:gd name="connsiteX5" fmla="*/ 148083 w 148083"/>
                <a:gd name="connsiteY5" fmla="*/ 11465 h 11464"/>
                <a:gd name="connsiteX6" fmla="*/ 0 w 148083"/>
                <a:gd name="connsiteY6" fmla="*/ 11465 h 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83" h="11464">
                  <a:moveTo>
                    <a:pt x="0" y="11465"/>
                  </a:moveTo>
                  <a:cubicBezTo>
                    <a:pt x="0" y="10331"/>
                    <a:pt x="0" y="8820"/>
                    <a:pt x="0" y="7687"/>
                  </a:cubicBezTo>
                  <a:cubicBezTo>
                    <a:pt x="3778" y="2776"/>
                    <a:pt x="9066" y="1265"/>
                    <a:pt x="14733" y="1265"/>
                  </a:cubicBezTo>
                  <a:cubicBezTo>
                    <a:pt x="57042" y="887"/>
                    <a:pt x="99352" y="-2135"/>
                    <a:pt x="141661" y="2776"/>
                  </a:cubicBezTo>
                  <a:cubicBezTo>
                    <a:pt x="144306" y="3909"/>
                    <a:pt x="146572" y="5421"/>
                    <a:pt x="148083" y="7687"/>
                  </a:cubicBezTo>
                  <a:cubicBezTo>
                    <a:pt x="148083" y="8820"/>
                    <a:pt x="148083" y="9953"/>
                    <a:pt x="148083" y="11465"/>
                  </a:cubicBezTo>
                  <a:cubicBezTo>
                    <a:pt x="98596" y="11465"/>
                    <a:pt x="49487" y="11465"/>
                    <a:pt x="0" y="11465"/>
                  </a:cubicBezTo>
                  <a:close/>
                </a:path>
              </a:pathLst>
            </a:custGeom>
            <a:solidFill>
              <a:srgbClr val="E4DB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A8595514-98D6-41A8-95E0-D705B200619B}"/>
                </a:ext>
              </a:extLst>
            </p:cNvPr>
            <p:cNvSpPr/>
            <p:nvPr/>
          </p:nvSpPr>
          <p:spPr>
            <a:xfrm>
              <a:off x="8305802" y="5337324"/>
              <a:ext cx="12325" cy="80841"/>
            </a:xfrm>
            <a:custGeom>
              <a:avLst/>
              <a:gdLst>
                <a:gd name="connsiteX0" fmla="*/ 3778 w 12325"/>
                <a:gd name="connsiteY0" fmla="*/ 80841 h 80841"/>
                <a:gd name="connsiteX1" fmla="*/ 1889 w 12325"/>
                <a:gd name="connsiteY1" fmla="*/ 80841 h 80841"/>
                <a:gd name="connsiteX2" fmla="*/ 0 w 12325"/>
                <a:gd name="connsiteY2" fmla="*/ 80464 h 80841"/>
                <a:gd name="connsiteX3" fmla="*/ 0 w 12325"/>
                <a:gd name="connsiteY3" fmla="*/ 0 h 80841"/>
                <a:gd name="connsiteX4" fmla="*/ 4155 w 12325"/>
                <a:gd name="connsiteY4" fmla="*/ 0 h 80841"/>
                <a:gd name="connsiteX5" fmla="*/ 3778 w 12325"/>
                <a:gd name="connsiteY5" fmla="*/ 80841 h 8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25" h="80841">
                  <a:moveTo>
                    <a:pt x="3778" y="80841"/>
                  </a:moveTo>
                  <a:lnTo>
                    <a:pt x="1889" y="80841"/>
                  </a:lnTo>
                  <a:lnTo>
                    <a:pt x="0" y="80464"/>
                  </a:lnTo>
                  <a:cubicBezTo>
                    <a:pt x="0" y="53642"/>
                    <a:pt x="0" y="26821"/>
                    <a:pt x="0" y="0"/>
                  </a:cubicBezTo>
                  <a:cubicBezTo>
                    <a:pt x="1511" y="0"/>
                    <a:pt x="2644" y="0"/>
                    <a:pt x="4155" y="0"/>
                  </a:cubicBezTo>
                  <a:cubicBezTo>
                    <a:pt x="14733" y="26821"/>
                    <a:pt x="15488" y="54020"/>
                    <a:pt x="3778" y="80841"/>
                  </a:cubicBezTo>
                  <a:close/>
                </a:path>
              </a:pathLst>
            </a:custGeom>
            <a:solidFill>
              <a:srgbClr val="DCC6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DC446E68-D6CC-40B8-B796-2D887E40251F}"/>
                </a:ext>
              </a:extLst>
            </p:cNvPr>
            <p:cNvSpPr/>
            <p:nvPr/>
          </p:nvSpPr>
          <p:spPr>
            <a:xfrm>
              <a:off x="8521029" y="4746462"/>
              <a:ext cx="695182" cy="657820"/>
            </a:xfrm>
            <a:custGeom>
              <a:avLst/>
              <a:gdLst>
                <a:gd name="connsiteX0" fmla="*/ 5009 w 695182"/>
                <a:gd name="connsiteY0" fmla="*/ 213853 h 657820"/>
                <a:gd name="connsiteX1" fmla="*/ 4631 w 695182"/>
                <a:gd name="connsiteY1" fmla="*/ 99013 h 657820"/>
                <a:gd name="connsiteX2" fmla="*/ 11808 w 695182"/>
                <a:gd name="connsiteY2" fmla="*/ 115257 h 657820"/>
                <a:gd name="connsiteX3" fmla="*/ 23519 w 695182"/>
                <a:gd name="connsiteY3" fmla="*/ 97124 h 657820"/>
                <a:gd name="connsiteX4" fmla="*/ 34852 w 695182"/>
                <a:gd name="connsiteY4" fmla="*/ 86925 h 657820"/>
                <a:gd name="connsiteX5" fmla="*/ 49207 w 695182"/>
                <a:gd name="connsiteY5" fmla="*/ 100902 h 657820"/>
                <a:gd name="connsiteX6" fmla="*/ 51096 w 695182"/>
                <a:gd name="connsiteY6" fmla="*/ 121679 h 657820"/>
                <a:gd name="connsiteX7" fmla="*/ 55251 w 695182"/>
                <a:gd name="connsiteY7" fmla="*/ 156811 h 657820"/>
                <a:gd name="connsiteX8" fmla="*/ 58651 w 695182"/>
                <a:gd name="connsiteY8" fmla="*/ 161344 h 657820"/>
                <a:gd name="connsiteX9" fmla="*/ 64318 w 695182"/>
                <a:gd name="connsiteY9" fmla="*/ 156811 h 657820"/>
                <a:gd name="connsiteX10" fmla="*/ 63184 w 695182"/>
                <a:gd name="connsiteY10" fmla="*/ 140567 h 657820"/>
                <a:gd name="connsiteX11" fmla="*/ 59784 w 695182"/>
                <a:gd name="connsiteY11" fmla="*/ 116013 h 657820"/>
                <a:gd name="connsiteX12" fmla="*/ 91516 w 695182"/>
                <a:gd name="connsiteY12" fmla="*/ 115257 h 657820"/>
                <a:gd name="connsiteX13" fmla="*/ 61295 w 695182"/>
                <a:gd name="connsiteY13" fmla="*/ 95236 h 657820"/>
                <a:gd name="connsiteX14" fmla="*/ 52985 w 695182"/>
                <a:gd name="connsiteY14" fmla="*/ 84280 h 657820"/>
                <a:gd name="connsiteX15" fmla="*/ 64695 w 695182"/>
                <a:gd name="connsiteY15" fmla="*/ 74836 h 657820"/>
                <a:gd name="connsiteX16" fmla="*/ 101716 w 695182"/>
                <a:gd name="connsiteY16" fmla="*/ 80125 h 657820"/>
                <a:gd name="connsiteX17" fmla="*/ 125137 w 695182"/>
                <a:gd name="connsiteY17" fmla="*/ 92591 h 657820"/>
                <a:gd name="connsiteX18" fmla="*/ 129293 w 695182"/>
                <a:gd name="connsiteY18" fmla="*/ 102791 h 657820"/>
                <a:gd name="connsiteX19" fmla="*/ 138737 w 695182"/>
                <a:gd name="connsiteY19" fmla="*/ 93347 h 657820"/>
                <a:gd name="connsiteX20" fmla="*/ 144781 w 695182"/>
                <a:gd name="connsiteY20" fmla="*/ 85036 h 657820"/>
                <a:gd name="connsiteX21" fmla="*/ 155359 w 695182"/>
                <a:gd name="connsiteY21" fmla="*/ 89947 h 657820"/>
                <a:gd name="connsiteX22" fmla="*/ 173113 w 695182"/>
                <a:gd name="connsiteY22" fmla="*/ 95991 h 657820"/>
                <a:gd name="connsiteX23" fmla="*/ 178402 w 695182"/>
                <a:gd name="connsiteY23" fmla="*/ 80881 h 657820"/>
                <a:gd name="connsiteX24" fmla="*/ 217690 w 695182"/>
                <a:gd name="connsiteY24" fmla="*/ 63126 h 657820"/>
                <a:gd name="connsiteX25" fmla="*/ 214667 w 695182"/>
                <a:gd name="connsiteY25" fmla="*/ 82014 h 657820"/>
                <a:gd name="connsiteX26" fmla="*/ 252066 w 695182"/>
                <a:gd name="connsiteY26" fmla="*/ 105435 h 657820"/>
                <a:gd name="connsiteX27" fmla="*/ 253577 w 695182"/>
                <a:gd name="connsiteY27" fmla="*/ 72948 h 657820"/>
                <a:gd name="connsiteX28" fmla="*/ 277754 w 695182"/>
                <a:gd name="connsiteY28" fmla="*/ 79369 h 657820"/>
                <a:gd name="connsiteX29" fmla="*/ 273976 w 695182"/>
                <a:gd name="connsiteY29" fmla="*/ 72948 h 657820"/>
                <a:gd name="connsiteX30" fmla="*/ 263777 w 695182"/>
                <a:gd name="connsiteY30" fmla="*/ 58970 h 657820"/>
                <a:gd name="connsiteX31" fmla="*/ 277376 w 695182"/>
                <a:gd name="connsiteY31" fmla="*/ 44993 h 657820"/>
                <a:gd name="connsiteX32" fmla="*/ 291353 w 695182"/>
                <a:gd name="connsiteY32" fmla="*/ 28749 h 657820"/>
                <a:gd name="connsiteX33" fmla="*/ 327619 w 695182"/>
                <a:gd name="connsiteY33" fmla="*/ 39 h 657820"/>
                <a:gd name="connsiteX34" fmla="*/ 336307 w 695182"/>
                <a:gd name="connsiteY34" fmla="*/ 7972 h 657820"/>
                <a:gd name="connsiteX35" fmla="*/ 338196 w 695182"/>
                <a:gd name="connsiteY35" fmla="*/ 20438 h 657820"/>
                <a:gd name="connsiteX36" fmla="*/ 362751 w 695182"/>
                <a:gd name="connsiteY36" fmla="*/ 36682 h 657820"/>
                <a:gd name="connsiteX37" fmla="*/ 372950 w 695182"/>
                <a:gd name="connsiteY37" fmla="*/ 34416 h 657820"/>
                <a:gd name="connsiteX38" fmla="*/ 396372 w 695182"/>
                <a:gd name="connsiteY38" fmla="*/ 51415 h 657820"/>
                <a:gd name="connsiteX39" fmla="*/ 413371 w 695182"/>
                <a:gd name="connsiteY39" fmla="*/ 43104 h 657820"/>
                <a:gd name="connsiteX40" fmla="*/ 439815 w 695182"/>
                <a:gd name="connsiteY40" fmla="*/ 54437 h 657820"/>
                <a:gd name="connsiteX41" fmla="*/ 428859 w 695182"/>
                <a:gd name="connsiteY41" fmla="*/ 75970 h 657820"/>
                <a:gd name="connsiteX42" fmla="*/ 420171 w 695182"/>
                <a:gd name="connsiteY42" fmla="*/ 81636 h 657820"/>
                <a:gd name="connsiteX43" fmla="*/ 409216 w 695182"/>
                <a:gd name="connsiteY43" fmla="*/ 83525 h 657820"/>
                <a:gd name="connsiteX44" fmla="*/ 420171 w 695182"/>
                <a:gd name="connsiteY44" fmla="*/ 81636 h 657820"/>
                <a:gd name="connsiteX45" fmla="*/ 452281 w 695182"/>
                <a:gd name="connsiteY45" fmla="*/ 93725 h 657820"/>
                <a:gd name="connsiteX46" fmla="*/ 466258 w 695182"/>
                <a:gd name="connsiteY46" fmla="*/ 83903 h 657820"/>
                <a:gd name="connsiteX47" fmla="*/ 505168 w 695182"/>
                <a:gd name="connsiteY47" fmla="*/ 50659 h 657820"/>
                <a:gd name="connsiteX48" fmla="*/ 528589 w 695182"/>
                <a:gd name="connsiteY48" fmla="*/ 34416 h 657820"/>
                <a:gd name="connsiteX49" fmla="*/ 537278 w 695182"/>
                <a:gd name="connsiteY49" fmla="*/ 29127 h 657820"/>
                <a:gd name="connsiteX50" fmla="*/ 554655 w 695182"/>
                <a:gd name="connsiteY50" fmla="*/ 35927 h 657820"/>
                <a:gd name="connsiteX51" fmla="*/ 589409 w 695182"/>
                <a:gd name="connsiteY51" fmla="*/ 48393 h 657820"/>
                <a:gd name="connsiteX52" fmla="*/ 576565 w 695182"/>
                <a:gd name="connsiteY52" fmla="*/ 30638 h 657820"/>
                <a:gd name="connsiteX53" fmla="*/ 581854 w 695182"/>
                <a:gd name="connsiteY53" fmla="*/ 15527 h 657820"/>
                <a:gd name="connsiteX54" fmla="*/ 595075 w 695182"/>
                <a:gd name="connsiteY54" fmla="*/ 18172 h 657820"/>
                <a:gd name="connsiteX55" fmla="*/ 611319 w 695182"/>
                <a:gd name="connsiteY55" fmla="*/ 27616 h 657820"/>
                <a:gd name="connsiteX56" fmla="*/ 622274 w 695182"/>
                <a:gd name="connsiteY56" fmla="*/ 46126 h 657820"/>
                <a:gd name="connsiteX57" fmla="*/ 633229 w 695182"/>
                <a:gd name="connsiteY57" fmla="*/ 64259 h 657820"/>
                <a:gd name="connsiteX58" fmla="*/ 658917 w 695182"/>
                <a:gd name="connsiteY58" fmla="*/ 50282 h 657820"/>
                <a:gd name="connsiteX59" fmla="*/ 695183 w 695182"/>
                <a:gd name="connsiteY59" fmla="*/ 52926 h 657820"/>
                <a:gd name="connsiteX60" fmla="*/ 670628 w 695182"/>
                <a:gd name="connsiteY60" fmla="*/ 77103 h 657820"/>
                <a:gd name="connsiteX61" fmla="*/ 660428 w 695182"/>
                <a:gd name="connsiteY61" fmla="*/ 85036 h 657820"/>
                <a:gd name="connsiteX62" fmla="*/ 673650 w 695182"/>
                <a:gd name="connsiteY62" fmla="*/ 77481 h 657820"/>
                <a:gd name="connsiteX63" fmla="*/ 680828 w 695182"/>
                <a:gd name="connsiteY63" fmla="*/ 113368 h 657820"/>
                <a:gd name="connsiteX64" fmla="*/ 676295 w 695182"/>
                <a:gd name="connsiteY64" fmla="*/ 117524 h 657820"/>
                <a:gd name="connsiteX65" fmla="*/ 657029 w 695182"/>
                <a:gd name="connsiteY65" fmla="*/ 110346 h 657820"/>
                <a:gd name="connsiteX66" fmla="*/ 638896 w 695182"/>
                <a:gd name="connsiteY66" fmla="*/ 109968 h 657820"/>
                <a:gd name="connsiteX67" fmla="*/ 635118 w 695182"/>
                <a:gd name="connsiteY67" fmla="*/ 128479 h 657820"/>
                <a:gd name="connsiteX68" fmla="*/ 626430 w 695182"/>
                <a:gd name="connsiteY68" fmla="*/ 148500 h 657820"/>
                <a:gd name="connsiteX69" fmla="*/ 595075 w 695182"/>
                <a:gd name="connsiteY69" fmla="*/ 165122 h 657820"/>
                <a:gd name="connsiteX70" fmla="*/ 593942 w 695182"/>
                <a:gd name="connsiteY70" fmla="*/ 194210 h 657820"/>
                <a:gd name="connsiteX71" fmla="*/ 553899 w 695182"/>
                <a:gd name="connsiteY71" fmla="*/ 273918 h 657820"/>
                <a:gd name="connsiteX72" fmla="*/ 531233 w 695182"/>
                <a:gd name="connsiteY72" fmla="*/ 290539 h 657820"/>
                <a:gd name="connsiteX73" fmla="*/ 546722 w 695182"/>
                <a:gd name="connsiteY73" fmla="*/ 349848 h 657820"/>
                <a:gd name="connsiteX74" fmla="*/ 532367 w 695182"/>
                <a:gd name="connsiteY74" fmla="*/ 346826 h 657820"/>
                <a:gd name="connsiteX75" fmla="*/ 525567 w 695182"/>
                <a:gd name="connsiteY75" fmla="*/ 336249 h 657820"/>
                <a:gd name="connsiteX76" fmla="*/ 497612 w 695182"/>
                <a:gd name="connsiteY76" fmla="*/ 324916 h 657820"/>
                <a:gd name="connsiteX77" fmla="*/ 491946 w 695182"/>
                <a:gd name="connsiteY77" fmla="*/ 345693 h 657820"/>
                <a:gd name="connsiteX78" fmla="*/ 490057 w 695182"/>
                <a:gd name="connsiteY78" fmla="*/ 354004 h 657820"/>
                <a:gd name="connsiteX79" fmla="*/ 487035 w 695182"/>
                <a:gd name="connsiteY79" fmla="*/ 376669 h 657820"/>
                <a:gd name="connsiteX80" fmla="*/ 457947 w 695182"/>
                <a:gd name="connsiteY80" fmla="*/ 397069 h 657820"/>
                <a:gd name="connsiteX81" fmla="*/ 429615 w 695182"/>
                <a:gd name="connsiteY81" fmla="*/ 417468 h 657820"/>
                <a:gd name="connsiteX82" fmla="*/ 413749 w 695182"/>
                <a:gd name="connsiteY82" fmla="*/ 442778 h 657820"/>
                <a:gd name="connsiteX83" fmla="*/ 405438 w 695182"/>
                <a:gd name="connsiteY83" fmla="*/ 448822 h 657820"/>
                <a:gd name="connsiteX84" fmla="*/ 388061 w 695182"/>
                <a:gd name="connsiteY84" fmla="*/ 459022 h 657820"/>
                <a:gd name="connsiteX85" fmla="*/ 379750 w 695182"/>
                <a:gd name="connsiteY85" fmla="*/ 434089 h 657820"/>
                <a:gd name="connsiteX86" fmla="*/ 392594 w 695182"/>
                <a:gd name="connsiteY86" fmla="*/ 408024 h 657820"/>
                <a:gd name="connsiteX87" fmla="*/ 416771 w 695182"/>
                <a:gd name="connsiteY87" fmla="*/ 376669 h 657820"/>
                <a:gd name="connsiteX88" fmla="*/ 418660 w 695182"/>
                <a:gd name="connsiteY88" fmla="*/ 363825 h 657820"/>
                <a:gd name="connsiteX89" fmla="*/ 412616 w 695182"/>
                <a:gd name="connsiteY89" fmla="*/ 344182 h 657820"/>
                <a:gd name="connsiteX90" fmla="*/ 428859 w 695182"/>
                <a:gd name="connsiteY90" fmla="*/ 348715 h 657820"/>
                <a:gd name="connsiteX91" fmla="*/ 445859 w 695182"/>
                <a:gd name="connsiteY91" fmla="*/ 349093 h 657820"/>
                <a:gd name="connsiteX92" fmla="*/ 406949 w 695182"/>
                <a:gd name="connsiteY92" fmla="*/ 327938 h 657820"/>
                <a:gd name="connsiteX93" fmla="*/ 400905 w 695182"/>
                <a:gd name="connsiteY93" fmla="*/ 315472 h 657820"/>
                <a:gd name="connsiteX94" fmla="*/ 407705 w 695182"/>
                <a:gd name="connsiteY94" fmla="*/ 309050 h 657820"/>
                <a:gd name="connsiteX95" fmla="*/ 469658 w 695182"/>
                <a:gd name="connsiteY95" fmla="*/ 273162 h 657820"/>
                <a:gd name="connsiteX96" fmla="*/ 441703 w 695182"/>
                <a:gd name="connsiteY96" fmla="*/ 275051 h 657820"/>
                <a:gd name="connsiteX97" fmla="*/ 414882 w 695182"/>
                <a:gd name="connsiteY97" fmla="*/ 289784 h 657820"/>
                <a:gd name="connsiteX98" fmla="*/ 391083 w 695182"/>
                <a:gd name="connsiteY98" fmla="*/ 313583 h 657820"/>
                <a:gd name="connsiteX99" fmla="*/ 381261 w 695182"/>
                <a:gd name="connsiteY99" fmla="*/ 318494 h 657820"/>
                <a:gd name="connsiteX100" fmla="*/ 382017 w 695182"/>
                <a:gd name="connsiteY100" fmla="*/ 303761 h 657820"/>
                <a:gd name="connsiteX101" fmla="*/ 378239 w 695182"/>
                <a:gd name="connsiteY101" fmla="*/ 335493 h 657820"/>
                <a:gd name="connsiteX102" fmla="*/ 367662 w 695182"/>
                <a:gd name="connsiteY102" fmla="*/ 349470 h 657820"/>
                <a:gd name="connsiteX103" fmla="*/ 361995 w 695182"/>
                <a:gd name="connsiteY103" fmla="*/ 338138 h 657820"/>
                <a:gd name="connsiteX104" fmla="*/ 351796 w 695182"/>
                <a:gd name="connsiteY104" fmla="*/ 327938 h 657820"/>
                <a:gd name="connsiteX105" fmla="*/ 328752 w 695182"/>
                <a:gd name="connsiteY105" fmla="*/ 283740 h 657820"/>
                <a:gd name="connsiteX106" fmla="*/ 335930 w 695182"/>
                <a:gd name="connsiteY106" fmla="*/ 258052 h 657820"/>
                <a:gd name="connsiteX107" fmla="*/ 344240 w 695182"/>
                <a:gd name="connsiteY107" fmla="*/ 226697 h 657820"/>
                <a:gd name="connsiteX108" fmla="*/ 349529 w 695182"/>
                <a:gd name="connsiteY108" fmla="*/ 206298 h 657820"/>
                <a:gd name="connsiteX109" fmla="*/ 355573 w 695182"/>
                <a:gd name="connsiteY109" fmla="*/ 190432 h 657820"/>
                <a:gd name="connsiteX110" fmla="*/ 360484 w 695182"/>
                <a:gd name="connsiteY110" fmla="*/ 168522 h 657820"/>
                <a:gd name="connsiteX111" fmla="*/ 355573 w 695182"/>
                <a:gd name="connsiteY111" fmla="*/ 146989 h 657820"/>
                <a:gd name="connsiteX112" fmla="*/ 349151 w 695182"/>
                <a:gd name="connsiteY112" fmla="*/ 132256 h 657820"/>
                <a:gd name="connsiteX113" fmla="*/ 352929 w 695182"/>
                <a:gd name="connsiteY113" fmla="*/ 99769 h 657820"/>
                <a:gd name="connsiteX114" fmla="*/ 335552 w 695182"/>
                <a:gd name="connsiteY114" fmla="*/ 70303 h 657820"/>
                <a:gd name="connsiteX115" fmla="*/ 309108 w 695182"/>
                <a:gd name="connsiteY115" fmla="*/ 95991 h 657820"/>
                <a:gd name="connsiteX116" fmla="*/ 307219 w 695182"/>
                <a:gd name="connsiteY116" fmla="*/ 112613 h 657820"/>
                <a:gd name="connsiteX117" fmla="*/ 286442 w 695182"/>
                <a:gd name="connsiteY117" fmla="*/ 138678 h 657820"/>
                <a:gd name="connsiteX118" fmla="*/ 269443 w 695182"/>
                <a:gd name="connsiteY118" fmla="*/ 169277 h 657820"/>
                <a:gd name="connsiteX119" fmla="*/ 263399 w 695182"/>
                <a:gd name="connsiteY119" fmla="*/ 183632 h 657820"/>
                <a:gd name="connsiteX120" fmla="*/ 238467 w 695182"/>
                <a:gd name="connsiteY120" fmla="*/ 209320 h 657820"/>
                <a:gd name="connsiteX121" fmla="*/ 241111 w 695182"/>
                <a:gd name="connsiteY121" fmla="*/ 228964 h 657820"/>
                <a:gd name="connsiteX122" fmla="*/ 256221 w 695182"/>
                <a:gd name="connsiteY122" fmla="*/ 239919 h 657820"/>
                <a:gd name="connsiteX123" fmla="*/ 241111 w 695182"/>
                <a:gd name="connsiteY123" fmla="*/ 261074 h 657820"/>
                <a:gd name="connsiteX124" fmla="*/ 232422 w 695182"/>
                <a:gd name="connsiteY124" fmla="*/ 281095 h 657820"/>
                <a:gd name="connsiteX125" fmla="*/ 236955 w 695182"/>
                <a:gd name="connsiteY125" fmla="*/ 296961 h 657820"/>
                <a:gd name="connsiteX126" fmla="*/ 247533 w 695182"/>
                <a:gd name="connsiteY126" fmla="*/ 312450 h 657820"/>
                <a:gd name="connsiteX127" fmla="*/ 247155 w 695182"/>
                <a:gd name="connsiteY127" fmla="*/ 329827 h 657820"/>
                <a:gd name="connsiteX128" fmla="*/ 297775 w 695182"/>
                <a:gd name="connsiteY128" fmla="*/ 315472 h 657820"/>
                <a:gd name="connsiteX129" fmla="*/ 311753 w 695182"/>
                <a:gd name="connsiteY129" fmla="*/ 317738 h 657820"/>
                <a:gd name="connsiteX130" fmla="*/ 351796 w 695182"/>
                <a:gd name="connsiteY130" fmla="*/ 326805 h 657820"/>
                <a:gd name="connsiteX131" fmla="*/ 358218 w 695182"/>
                <a:gd name="connsiteY131" fmla="*/ 332093 h 657820"/>
                <a:gd name="connsiteX132" fmla="*/ 388439 w 695182"/>
                <a:gd name="connsiteY132" fmla="*/ 371003 h 657820"/>
                <a:gd name="connsiteX133" fmla="*/ 388061 w 695182"/>
                <a:gd name="connsiteY133" fmla="*/ 392158 h 657820"/>
                <a:gd name="connsiteX134" fmla="*/ 360106 w 695182"/>
                <a:gd name="connsiteY134" fmla="*/ 405002 h 657820"/>
                <a:gd name="connsiteX135" fmla="*/ 378617 w 695182"/>
                <a:gd name="connsiteY135" fmla="*/ 413690 h 657820"/>
                <a:gd name="connsiteX136" fmla="*/ 380128 w 695182"/>
                <a:gd name="connsiteY136" fmla="*/ 434467 h 657820"/>
                <a:gd name="connsiteX137" fmla="*/ 363884 w 695182"/>
                <a:gd name="connsiteY137" fmla="*/ 456378 h 657820"/>
                <a:gd name="connsiteX138" fmla="*/ 348018 w 695182"/>
                <a:gd name="connsiteY138" fmla="*/ 486976 h 657820"/>
                <a:gd name="connsiteX139" fmla="*/ 327241 w 695182"/>
                <a:gd name="connsiteY139" fmla="*/ 519842 h 657820"/>
                <a:gd name="connsiteX140" fmla="*/ 307219 w 695182"/>
                <a:gd name="connsiteY140" fmla="*/ 546663 h 657820"/>
                <a:gd name="connsiteX141" fmla="*/ 264910 w 695182"/>
                <a:gd name="connsiteY141" fmla="*/ 533441 h 657820"/>
                <a:gd name="connsiteX142" fmla="*/ 234689 w 695182"/>
                <a:gd name="connsiteY142" fmla="*/ 550819 h 657820"/>
                <a:gd name="connsiteX143" fmla="*/ 222223 w 695182"/>
                <a:gd name="connsiteY143" fmla="*/ 562529 h 657820"/>
                <a:gd name="connsiteX144" fmla="*/ 205601 w 695182"/>
                <a:gd name="connsiteY144" fmla="*/ 591617 h 657820"/>
                <a:gd name="connsiteX145" fmla="*/ 178024 w 695182"/>
                <a:gd name="connsiteY145" fmla="*/ 594261 h 657820"/>
                <a:gd name="connsiteX146" fmla="*/ 208245 w 695182"/>
                <a:gd name="connsiteY146" fmla="*/ 655459 h 657820"/>
                <a:gd name="connsiteX147" fmla="*/ 199557 w 695182"/>
                <a:gd name="connsiteY147" fmla="*/ 657726 h 657820"/>
                <a:gd name="connsiteX148" fmla="*/ 168580 w 695182"/>
                <a:gd name="connsiteY148" fmla="*/ 639593 h 657820"/>
                <a:gd name="connsiteX149" fmla="*/ 131559 w 695182"/>
                <a:gd name="connsiteY149" fmla="*/ 645637 h 657820"/>
                <a:gd name="connsiteX150" fmla="*/ 102849 w 695182"/>
                <a:gd name="connsiteY150" fmla="*/ 642993 h 657820"/>
                <a:gd name="connsiteX151" fmla="*/ 104360 w 695182"/>
                <a:gd name="connsiteY151" fmla="*/ 614660 h 657820"/>
                <a:gd name="connsiteX152" fmla="*/ 107005 w 695182"/>
                <a:gd name="connsiteY152" fmla="*/ 598794 h 657820"/>
                <a:gd name="connsiteX153" fmla="*/ 110027 w 695182"/>
                <a:gd name="connsiteY153" fmla="*/ 576129 h 657820"/>
                <a:gd name="connsiteX154" fmla="*/ 117582 w 695182"/>
                <a:gd name="connsiteY154" fmla="*/ 552707 h 657820"/>
                <a:gd name="connsiteX155" fmla="*/ 120604 w 695182"/>
                <a:gd name="connsiteY155" fmla="*/ 534575 h 657820"/>
                <a:gd name="connsiteX156" fmla="*/ 124382 w 695182"/>
                <a:gd name="connsiteY156" fmla="*/ 503220 h 657820"/>
                <a:gd name="connsiteX157" fmla="*/ 129671 w 695182"/>
                <a:gd name="connsiteY157" fmla="*/ 490376 h 657820"/>
                <a:gd name="connsiteX158" fmla="*/ 154981 w 695182"/>
                <a:gd name="connsiteY158" fmla="*/ 487354 h 657820"/>
                <a:gd name="connsiteX159" fmla="*/ 147048 w 695182"/>
                <a:gd name="connsiteY159" fmla="*/ 416335 h 657820"/>
                <a:gd name="connsiteX160" fmla="*/ 124760 w 695182"/>
                <a:gd name="connsiteY160" fmla="*/ 387625 h 657820"/>
                <a:gd name="connsiteX161" fmla="*/ 107005 w 695182"/>
                <a:gd name="connsiteY161" fmla="*/ 381580 h 657820"/>
                <a:gd name="connsiteX162" fmla="*/ 117582 w 695182"/>
                <a:gd name="connsiteY162" fmla="*/ 355137 h 657820"/>
                <a:gd name="connsiteX163" fmla="*/ 123626 w 695182"/>
                <a:gd name="connsiteY163" fmla="*/ 346071 h 657820"/>
                <a:gd name="connsiteX164" fmla="*/ 124760 w 695182"/>
                <a:gd name="connsiteY164" fmla="*/ 321894 h 657820"/>
                <a:gd name="connsiteX165" fmla="*/ 100961 w 695182"/>
                <a:gd name="connsiteY165" fmla="*/ 311316 h 657820"/>
                <a:gd name="connsiteX166" fmla="*/ 76784 w 695182"/>
                <a:gd name="connsiteY166" fmla="*/ 304517 h 657820"/>
                <a:gd name="connsiteX167" fmla="*/ 80939 w 695182"/>
                <a:gd name="connsiteY167" fmla="*/ 289406 h 657820"/>
                <a:gd name="connsiteX168" fmla="*/ 90383 w 695182"/>
                <a:gd name="connsiteY168" fmla="*/ 281851 h 657820"/>
                <a:gd name="connsiteX169" fmla="*/ 79050 w 695182"/>
                <a:gd name="connsiteY169" fmla="*/ 279584 h 657820"/>
                <a:gd name="connsiteX170" fmla="*/ 43541 w 695182"/>
                <a:gd name="connsiteY170" fmla="*/ 260318 h 657820"/>
                <a:gd name="connsiteX171" fmla="*/ 48829 w 695182"/>
                <a:gd name="connsiteY171" fmla="*/ 249741 h 657820"/>
                <a:gd name="connsiteX172" fmla="*/ 66206 w 695182"/>
                <a:gd name="connsiteY172" fmla="*/ 199876 h 657820"/>
                <a:gd name="connsiteX173" fmla="*/ 44296 w 695182"/>
                <a:gd name="connsiteY173" fmla="*/ 213853 h 657820"/>
                <a:gd name="connsiteX174" fmla="*/ 28430 w 695182"/>
                <a:gd name="connsiteY174" fmla="*/ 198365 h 657820"/>
                <a:gd name="connsiteX175" fmla="*/ 16342 w 695182"/>
                <a:gd name="connsiteY175" fmla="*/ 200632 h 657820"/>
                <a:gd name="connsiteX176" fmla="*/ 9920 w 695182"/>
                <a:gd name="connsiteY176" fmla="*/ 218386 h 657820"/>
                <a:gd name="connsiteX177" fmla="*/ 5009 w 695182"/>
                <a:gd name="connsiteY177" fmla="*/ 213853 h 65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695182" h="657820">
                  <a:moveTo>
                    <a:pt x="5009" y="213853"/>
                  </a:moveTo>
                  <a:cubicBezTo>
                    <a:pt x="2742" y="175699"/>
                    <a:pt x="-4813" y="137545"/>
                    <a:pt x="4631" y="99013"/>
                  </a:cubicBezTo>
                  <a:cubicBezTo>
                    <a:pt x="11053" y="102413"/>
                    <a:pt x="8031" y="110346"/>
                    <a:pt x="11808" y="115257"/>
                  </a:cubicBezTo>
                  <a:cubicBezTo>
                    <a:pt x="17097" y="109591"/>
                    <a:pt x="19364" y="102791"/>
                    <a:pt x="23519" y="97124"/>
                  </a:cubicBezTo>
                  <a:cubicBezTo>
                    <a:pt x="26541" y="92969"/>
                    <a:pt x="27297" y="85036"/>
                    <a:pt x="34852" y="86925"/>
                  </a:cubicBezTo>
                  <a:cubicBezTo>
                    <a:pt x="41652" y="88814"/>
                    <a:pt x="47696" y="92591"/>
                    <a:pt x="49207" y="100902"/>
                  </a:cubicBezTo>
                  <a:cubicBezTo>
                    <a:pt x="50340" y="107702"/>
                    <a:pt x="52607" y="115257"/>
                    <a:pt x="51096" y="121679"/>
                  </a:cubicBezTo>
                  <a:cubicBezTo>
                    <a:pt x="47696" y="134523"/>
                    <a:pt x="59407" y="144723"/>
                    <a:pt x="55251" y="156811"/>
                  </a:cubicBezTo>
                  <a:cubicBezTo>
                    <a:pt x="54496" y="158700"/>
                    <a:pt x="56384" y="160967"/>
                    <a:pt x="58651" y="161344"/>
                  </a:cubicBezTo>
                  <a:cubicBezTo>
                    <a:pt x="62051" y="162100"/>
                    <a:pt x="63940" y="159833"/>
                    <a:pt x="64318" y="156811"/>
                  </a:cubicBezTo>
                  <a:cubicBezTo>
                    <a:pt x="65073" y="151522"/>
                    <a:pt x="67340" y="145478"/>
                    <a:pt x="63184" y="140567"/>
                  </a:cubicBezTo>
                  <a:cubicBezTo>
                    <a:pt x="57140" y="133012"/>
                    <a:pt x="52607" y="124701"/>
                    <a:pt x="59784" y="116013"/>
                  </a:cubicBezTo>
                  <a:cubicBezTo>
                    <a:pt x="68095" y="106191"/>
                    <a:pt x="78295" y="108457"/>
                    <a:pt x="91516" y="115257"/>
                  </a:cubicBezTo>
                  <a:cubicBezTo>
                    <a:pt x="81317" y="104302"/>
                    <a:pt x="71495" y="99769"/>
                    <a:pt x="61295" y="95236"/>
                  </a:cubicBezTo>
                  <a:cubicBezTo>
                    <a:pt x="56384" y="92969"/>
                    <a:pt x="52607" y="90325"/>
                    <a:pt x="52985" y="84280"/>
                  </a:cubicBezTo>
                  <a:cubicBezTo>
                    <a:pt x="53362" y="76725"/>
                    <a:pt x="59784" y="77103"/>
                    <a:pt x="64695" y="74836"/>
                  </a:cubicBezTo>
                  <a:cubicBezTo>
                    <a:pt x="78673" y="68792"/>
                    <a:pt x="89250" y="80125"/>
                    <a:pt x="101716" y="80125"/>
                  </a:cubicBezTo>
                  <a:cubicBezTo>
                    <a:pt x="113427" y="77103"/>
                    <a:pt x="120604" y="82014"/>
                    <a:pt x="125137" y="92591"/>
                  </a:cubicBezTo>
                  <a:cubicBezTo>
                    <a:pt x="126649" y="95991"/>
                    <a:pt x="119471" y="102791"/>
                    <a:pt x="129293" y="102791"/>
                  </a:cubicBezTo>
                  <a:cubicBezTo>
                    <a:pt x="135715" y="102791"/>
                    <a:pt x="137604" y="98635"/>
                    <a:pt x="138737" y="93347"/>
                  </a:cubicBezTo>
                  <a:cubicBezTo>
                    <a:pt x="139492" y="89569"/>
                    <a:pt x="141381" y="86925"/>
                    <a:pt x="144781" y="85036"/>
                  </a:cubicBezTo>
                  <a:cubicBezTo>
                    <a:pt x="149314" y="84280"/>
                    <a:pt x="152336" y="86547"/>
                    <a:pt x="155359" y="89947"/>
                  </a:cubicBezTo>
                  <a:cubicBezTo>
                    <a:pt x="159892" y="96369"/>
                    <a:pt x="164803" y="99391"/>
                    <a:pt x="173113" y="95991"/>
                  </a:cubicBezTo>
                  <a:cubicBezTo>
                    <a:pt x="181802" y="92591"/>
                    <a:pt x="178402" y="87303"/>
                    <a:pt x="178402" y="80881"/>
                  </a:cubicBezTo>
                  <a:cubicBezTo>
                    <a:pt x="178780" y="68414"/>
                    <a:pt x="208245" y="55570"/>
                    <a:pt x="217690" y="63126"/>
                  </a:cubicBezTo>
                  <a:cubicBezTo>
                    <a:pt x="227134" y="70681"/>
                    <a:pt x="212779" y="74081"/>
                    <a:pt x="214667" y="82014"/>
                  </a:cubicBezTo>
                  <a:cubicBezTo>
                    <a:pt x="231289" y="78236"/>
                    <a:pt x="240733" y="89947"/>
                    <a:pt x="252066" y="105435"/>
                  </a:cubicBezTo>
                  <a:cubicBezTo>
                    <a:pt x="252822" y="91836"/>
                    <a:pt x="239978" y="80881"/>
                    <a:pt x="253577" y="72948"/>
                  </a:cubicBezTo>
                  <a:cubicBezTo>
                    <a:pt x="263399" y="67281"/>
                    <a:pt x="270576" y="74081"/>
                    <a:pt x="277754" y="79369"/>
                  </a:cubicBezTo>
                  <a:cubicBezTo>
                    <a:pt x="278509" y="75970"/>
                    <a:pt x="275865" y="73703"/>
                    <a:pt x="273976" y="72948"/>
                  </a:cubicBezTo>
                  <a:cubicBezTo>
                    <a:pt x="267932" y="70303"/>
                    <a:pt x="262643" y="66903"/>
                    <a:pt x="263777" y="58970"/>
                  </a:cubicBezTo>
                  <a:cubicBezTo>
                    <a:pt x="264910" y="50659"/>
                    <a:pt x="270199" y="47260"/>
                    <a:pt x="277376" y="44993"/>
                  </a:cubicBezTo>
                  <a:cubicBezTo>
                    <a:pt x="284931" y="42726"/>
                    <a:pt x="297775" y="45371"/>
                    <a:pt x="291353" y="28749"/>
                  </a:cubicBezTo>
                  <a:cubicBezTo>
                    <a:pt x="289087" y="22705"/>
                    <a:pt x="320441" y="-1094"/>
                    <a:pt x="327619" y="39"/>
                  </a:cubicBezTo>
                  <a:cubicBezTo>
                    <a:pt x="332152" y="795"/>
                    <a:pt x="335174" y="3817"/>
                    <a:pt x="336307" y="7972"/>
                  </a:cubicBezTo>
                  <a:cubicBezTo>
                    <a:pt x="337441" y="12128"/>
                    <a:pt x="337818" y="16283"/>
                    <a:pt x="338196" y="20438"/>
                  </a:cubicBezTo>
                  <a:cubicBezTo>
                    <a:pt x="338952" y="37438"/>
                    <a:pt x="345751" y="44238"/>
                    <a:pt x="362751" y="36682"/>
                  </a:cubicBezTo>
                  <a:cubicBezTo>
                    <a:pt x="365773" y="35171"/>
                    <a:pt x="369550" y="35549"/>
                    <a:pt x="372950" y="34416"/>
                  </a:cubicBezTo>
                  <a:cubicBezTo>
                    <a:pt x="393727" y="28749"/>
                    <a:pt x="394483" y="29505"/>
                    <a:pt x="396372" y="51415"/>
                  </a:cubicBezTo>
                  <a:cubicBezTo>
                    <a:pt x="401660" y="48015"/>
                    <a:pt x="407705" y="45749"/>
                    <a:pt x="413371" y="43104"/>
                  </a:cubicBezTo>
                  <a:cubicBezTo>
                    <a:pt x="426593" y="36304"/>
                    <a:pt x="433770" y="42726"/>
                    <a:pt x="439815" y="54437"/>
                  </a:cubicBezTo>
                  <a:cubicBezTo>
                    <a:pt x="446614" y="68037"/>
                    <a:pt x="439059" y="71814"/>
                    <a:pt x="428859" y="75970"/>
                  </a:cubicBezTo>
                  <a:cubicBezTo>
                    <a:pt x="425459" y="77103"/>
                    <a:pt x="422815" y="79747"/>
                    <a:pt x="420171" y="81636"/>
                  </a:cubicBezTo>
                  <a:cubicBezTo>
                    <a:pt x="416771" y="84280"/>
                    <a:pt x="412993" y="83903"/>
                    <a:pt x="409216" y="83525"/>
                  </a:cubicBezTo>
                  <a:cubicBezTo>
                    <a:pt x="412993" y="83903"/>
                    <a:pt x="416771" y="84658"/>
                    <a:pt x="420171" y="81636"/>
                  </a:cubicBezTo>
                  <a:cubicBezTo>
                    <a:pt x="431881" y="82769"/>
                    <a:pt x="437548" y="98258"/>
                    <a:pt x="452281" y="93725"/>
                  </a:cubicBezTo>
                  <a:cubicBezTo>
                    <a:pt x="459080" y="91836"/>
                    <a:pt x="465880" y="90325"/>
                    <a:pt x="466258" y="83903"/>
                  </a:cubicBezTo>
                  <a:cubicBezTo>
                    <a:pt x="468147" y="59726"/>
                    <a:pt x="490057" y="56326"/>
                    <a:pt x="505168" y="50659"/>
                  </a:cubicBezTo>
                  <a:cubicBezTo>
                    <a:pt x="515745" y="46882"/>
                    <a:pt x="521789" y="40838"/>
                    <a:pt x="528589" y="34416"/>
                  </a:cubicBezTo>
                  <a:cubicBezTo>
                    <a:pt x="531233" y="31771"/>
                    <a:pt x="533878" y="29505"/>
                    <a:pt x="537278" y="29127"/>
                  </a:cubicBezTo>
                  <a:cubicBezTo>
                    <a:pt x="543700" y="29883"/>
                    <a:pt x="551255" y="31394"/>
                    <a:pt x="554655" y="35927"/>
                  </a:cubicBezTo>
                  <a:cubicBezTo>
                    <a:pt x="562965" y="47260"/>
                    <a:pt x="574676" y="47260"/>
                    <a:pt x="589409" y="48393"/>
                  </a:cubicBezTo>
                  <a:cubicBezTo>
                    <a:pt x="582609" y="43104"/>
                    <a:pt x="577320" y="37816"/>
                    <a:pt x="576565" y="30638"/>
                  </a:cubicBezTo>
                  <a:cubicBezTo>
                    <a:pt x="575809" y="24594"/>
                    <a:pt x="576565" y="19305"/>
                    <a:pt x="581854" y="15527"/>
                  </a:cubicBezTo>
                  <a:cubicBezTo>
                    <a:pt x="587142" y="11750"/>
                    <a:pt x="591298" y="14772"/>
                    <a:pt x="595075" y="18172"/>
                  </a:cubicBezTo>
                  <a:cubicBezTo>
                    <a:pt x="599986" y="22327"/>
                    <a:pt x="605275" y="25349"/>
                    <a:pt x="611319" y="27616"/>
                  </a:cubicBezTo>
                  <a:cubicBezTo>
                    <a:pt x="619252" y="31016"/>
                    <a:pt x="626430" y="33660"/>
                    <a:pt x="622274" y="46126"/>
                  </a:cubicBezTo>
                  <a:cubicBezTo>
                    <a:pt x="620386" y="52171"/>
                    <a:pt x="626052" y="60104"/>
                    <a:pt x="633229" y="64259"/>
                  </a:cubicBezTo>
                  <a:cubicBezTo>
                    <a:pt x="643429" y="62748"/>
                    <a:pt x="652873" y="62370"/>
                    <a:pt x="658917" y="50282"/>
                  </a:cubicBezTo>
                  <a:cubicBezTo>
                    <a:pt x="666095" y="36304"/>
                    <a:pt x="683472" y="38571"/>
                    <a:pt x="695183" y="52926"/>
                  </a:cubicBezTo>
                  <a:cubicBezTo>
                    <a:pt x="683850" y="57837"/>
                    <a:pt x="678561" y="68792"/>
                    <a:pt x="670628" y="77103"/>
                  </a:cubicBezTo>
                  <a:cubicBezTo>
                    <a:pt x="667606" y="79747"/>
                    <a:pt x="662317" y="79369"/>
                    <a:pt x="660428" y="85036"/>
                  </a:cubicBezTo>
                  <a:cubicBezTo>
                    <a:pt x="666095" y="83525"/>
                    <a:pt x="667228" y="75970"/>
                    <a:pt x="673650" y="77481"/>
                  </a:cubicBezTo>
                  <a:cubicBezTo>
                    <a:pt x="687250" y="87303"/>
                    <a:pt x="683472" y="100524"/>
                    <a:pt x="680828" y="113368"/>
                  </a:cubicBezTo>
                  <a:cubicBezTo>
                    <a:pt x="679694" y="115257"/>
                    <a:pt x="678183" y="116768"/>
                    <a:pt x="676295" y="117524"/>
                  </a:cubicBezTo>
                  <a:cubicBezTo>
                    <a:pt x="668739" y="118279"/>
                    <a:pt x="662695" y="114124"/>
                    <a:pt x="657029" y="110346"/>
                  </a:cubicBezTo>
                  <a:cubicBezTo>
                    <a:pt x="650984" y="106191"/>
                    <a:pt x="645696" y="102035"/>
                    <a:pt x="638896" y="109968"/>
                  </a:cubicBezTo>
                  <a:cubicBezTo>
                    <a:pt x="633985" y="115635"/>
                    <a:pt x="628696" y="119035"/>
                    <a:pt x="635118" y="128479"/>
                  </a:cubicBezTo>
                  <a:cubicBezTo>
                    <a:pt x="640407" y="136034"/>
                    <a:pt x="640407" y="145478"/>
                    <a:pt x="626430" y="148500"/>
                  </a:cubicBezTo>
                  <a:cubicBezTo>
                    <a:pt x="615852" y="151145"/>
                    <a:pt x="610186" y="163611"/>
                    <a:pt x="595075" y="165122"/>
                  </a:cubicBezTo>
                  <a:cubicBezTo>
                    <a:pt x="608675" y="177588"/>
                    <a:pt x="605275" y="183632"/>
                    <a:pt x="593942" y="194210"/>
                  </a:cubicBezTo>
                  <a:cubicBezTo>
                    <a:pt x="571654" y="215364"/>
                    <a:pt x="561832" y="244830"/>
                    <a:pt x="553899" y="273918"/>
                  </a:cubicBezTo>
                  <a:cubicBezTo>
                    <a:pt x="550499" y="285628"/>
                    <a:pt x="547099" y="296206"/>
                    <a:pt x="531233" y="290539"/>
                  </a:cubicBezTo>
                  <a:cubicBezTo>
                    <a:pt x="535766" y="310561"/>
                    <a:pt x="547099" y="328694"/>
                    <a:pt x="546722" y="349848"/>
                  </a:cubicBezTo>
                  <a:cubicBezTo>
                    <a:pt x="541055" y="353248"/>
                    <a:pt x="536144" y="352870"/>
                    <a:pt x="532367" y="346826"/>
                  </a:cubicBezTo>
                  <a:cubicBezTo>
                    <a:pt x="530100" y="343426"/>
                    <a:pt x="528589" y="339649"/>
                    <a:pt x="525567" y="336249"/>
                  </a:cubicBezTo>
                  <a:cubicBezTo>
                    <a:pt x="518012" y="327560"/>
                    <a:pt x="507056" y="323027"/>
                    <a:pt x="497612" y="324916"/>
                  </a:cubicBezTo>
                  <a:cubicBezTo>
                    <a:pt x="490057" y="326427"/>
                    <a:pt x="493835" y="338515"/>
                    <a:pt x="491946" y="345693"/>
                  </a:cubicBezTo>
                  <a:cubicBezTo>
                    <a:pt x="491190" y="348337"/>
                    <a:pt x="490813" y="351359"/>
                    <a:pt x="490057" y="354004"/>
                  </a:cubicBezTo>
                  <a:cubicBezTo>
                    <a:pt x="485524" y="361181"/>
                    <a:pt x="488168" y="369114"/>
                    <a:pt x="487035" y="376669"/>
                  </a:cubicBezTo>
                  <a:cubicBezTo>
                    <a:pt x="484768" y="394424"/>
                    <a:pt x="473813" y="401980"/>
                    <a:pt x="457947" y="397069"/>
                  </a:cubicBezTo>
                  <a:cubicBezTo>
                    <a:pt x="440948" y="391780"/>
                    <a:pt x="427726" y="399713"/>
                    <a:pt x="429615" y="417468"/>
                  </a:cubicBezTo>
                  <a:cubicBezTo>
                    <a:pt x="431126" y="431823"/>
                    <a:pt x="425459" y="438245"/>
                    <a:pt x="413749" y="442778"/>
                  </a:cubicBezTo>
                  <a:cubicBezTo>
                    <a:pt x="410349" y="444289"/>
                    <a:pt x="407705" y="446556"/>
                    <a:pt x="405438" y="448822"/>
                  </a:cubicBezTo>
                  <a:cubicBezTo>
                    <a:pt x="400527" y="454111"/>
                    <a:pt x="398638" y="465066"/>
                    <a:pt x="388061" y="459022"/>
                  </a:cubicBezTo>
                  <a:cubicBezTo>
                    <a:pt x="378239" y="453733"/>
                    <a:pt x="374461" y="445045"/>
                    <a:pt x="379750" y="434089"/>
                  </a:cubicBezTo>
                  <a:cubicBezTo>
                    <a:pt x="386928" y="426912"/>
                    <a:pt x="390328" y="416712"/>
                    <a:pt x="392594" y="408024"/>
                  </a:cubicBezTo>
                  <a:cubicBezTo>
                    <a:pt x="396372" y="393291"/>
                    <a:pt x="400905" y="381580"/>
                    <a:pt x="416771" y="376669"/>
                  </a:cubicBezTo>
                  <a:cubicBezTo>
                    <a:pt x="424326" y="374403"/>
                    <a:pt x="423571" y="369114"/>
                    <a:pt x="418660" y="363825"/>
                  </a:cubicBezTo>
                  <a:cubicBezTo>
                    <a:pt x="413749" y="358159"/>
                    <a:pt x="405438" y="352115"/>
                    <a:pt x="412616" y="344182"/>
                  </a:cubicBezTo>
                  <a:cubicBezTo>
                    <a:pt x="418282" y="337760"/>
                    <a:pt x="423571" y="345693"/>
                    <a:pt x="428859" y="348715"/>
                  </a:cubicBezTo>
                  <a:cubicBezTo>
                    <a:pt x="434148" y="351737"/>
                    <a:pt x="439815" y="349848"/>
                    <a:pt x="445859" y="349093"/>
                  </a:cubicBezTo>
                  <a:cubicBezTo>
                    <a:pt x="431881" y="343049"/>
                    <a:pt x="421304" y="332471"/>
                    <a:pt x="406949" y="327938"/>
                  </a:cubicBezTo>
                  <a:cubicBezTo>
                    <a:pt x="402038" y="326427"/>
                    <a:pt x="400149" y="321138"/>
                    <a:pt x="400905" y="315472"/>
                  </a:cubicBezTo>
                  <a:cubicBezTo>
                    <a:pt x="401283" y="311316"/>
                    <a:pt x="403549" y="309805"/>
                    <a:pt x="407705" y="309050"/>
                  </a:cubicBezTo>
                  <a:cubicBezTo>
                    <a:pt x="433015" y="303761"/>
                    <a:pt x="449636" y="294317"/>
                    <a:pt x="469658" y="273162"/>
                  </a:cubicBezTo>
                  <a:cubicBezTo>
                    <a:pt x="458703" y="279962"/>
                    <a:pt x="452281" y="256918"/>
                    <a:pt x="441703" y="275051"/>
                  </a:cubicBezTo>
                  <a:cubicBezTo>
                    <a:pt x="436792" y="282984"/>
                    <a:pt x="421304" y="279584"/>
                    <a:pt x="414882" y="289784"/>
                  </a:cubicBezTo>
                  <a:cubicBezTo>
                    <a:pt x="408838" y="299606"/>
                    <a:pt x="397883" y="304517"/>
                    <a:pt x="391083" y="313583"/>
                  </a:cubicBezTo>
                  <a:cubicBezTo>
                    <a:pt x="389194" y="317361"/>
                    <a:pt x="386172" y="322271"/>
                    <a:pt x="381261" y="318494"/>
                  </a:cubicBezTo>
                  <a:cubicBezTo>
                    <a:pt x="377484" y="315850"/>
                    <a:pt x="377484" y="311316"/>
                    <a:pt x="382017" y="303761"/>
                  </a:cubicBezTo>
                  <a:cubicBezTo>
                    <a:pt x="372950" y="316227"/>
                    <a:pt x="382017" y="326049"/>
                    <a:pt x="378239" y="335493"/>
                  </a:cubicBezTo>
                  <a:cubicBezTo>
                    <a:pt x="375972" y="341537"/>
                    <a:pt x="374839" y="349093"/>
                    <a:pt x="367662" y="349470"/>
                  </a:cubicBezTo>
                  <a:cubicBezTo>
                    <a:pt x="360106" y="349848"/>
                    <a:pt x="363506" y="342293"/>
                    <a:pt x="361995" y="338138"/>
                  </a:cubicBezTo>
                  <a:cubicBezTo>
                    <a:pt x="360106" y="333227"/>
                    <a:pt x="355573" y="330960"/>
                    <a:pt x="351796" y="327938"/>
                  </a:cubicBezTo>
                  <a:cubicBezTo>
                    <a:pt x="353684" y="308294"/>
                    <a:pt x="334796" y="299606"/>
                    <a:pt x="328752" y="283740"/>
                  </a:cubicBezTo>
                  <a:cubicBezTo>
                    <a:pt x="324597" y="272407"/>
                    <a:pt x="322708" y="264852"/>
                    <a:pt x="335930" y="258052"/>
                  </a:cubicBezTo>
                  <a:cubicBezTo>
                    <a:pt x="348774" y="251630"/>
                    <a:pt x="348774" y="238786"/>
                    <a:pt x="344240" y="226697"/>
                  </a:cubicBezTo>
                  <a:cubicBezTo>
                    <a:pt x="340840" y="218009"/>
                    <a:pt x="337818" y="210453"/>
                    <a:pt x="349529" y="206298"/>
                  </a:cubicBezTo>
                  <a:cubicBezTo>
                    <a:pt x="357462" y="203276"/>
                    <a:pt x="356707" y="196854"/>
                    <a:pt x="355573" y="190432"/>
                  </a:cubicBezTo>
                  <a:cubicBezTo>
                    <a:pt x="354062" y="182499"/>
                    <a:pt x="354440" y="174188"/>
                    <a:pt x="360484" y="168522"/>
                  </a:cubicBezTo>
                  <a:cubicBezTo>
                    <a:pt x="371817" y="157944"/>
                    <a:pt x="365773" y="151900"/>
                    <a:pt x="355573" y="146989"/>
                  </a:cubicBezTo>
                  <a:cubicBezTo>
                    <a:pt x="348396" y="143589"/>
                    <a:pt x="344996" y="139056"/>
                    <a:pt x="349151" y="132256"/>
                  </a:cubicBezTo>
                  <a:cubicBezTo>
                    <a:pt x="355195" y="121679"/>
                    <a:pt x="351796" y="110724"/>
                    <a:pt x="352929" y="99769"/>
                  </a:cubicBezTo>
                  <a:cubicBezTo>
                    <a:pt x="354440" y="84658"/>
                    <a:pt x="348396" y="75214"/>
                    <a:pt x="335552" y="70303"/>
                  </a:cubicBezTo>
                  <a:cubicBezTo>
                    <a:pt x="329130" y="67659"/>
                    <a:pt x="310619" y="85792"/>
                    <a:pt x="309108" y="95991"/>
                  </a:cubicBezTo>
                  <a:cubicBezTo>
                    <a:pt x="308353" y="101658"/>
                    <a:pt x="308353" y="107324"/>
                    <a:pt x="307219" y="112613"/>
                  </a:cubicBezTo>
                  <a:cubicBezTo>
                    <a:pt x="304575" y="124701"/>
                    <a:pt x="300420" y="133390"/>
                    <a:pt x="286442" y="138678"/>
                  </a:cubicBezTo>
                  <a:cubicBezTo>
                    <a:pt x="275110" y="142834"/>
                    <a:pt x="255466" y="148123"/>
                    <a:pt x="269443" y="169277"/>
                  </a:cubicBezTo>
                  <a:cubicBezTo>
                    <a:pt x="272843" y="174566"/>
                    <a:pt x="268310" y="180610"/>
                    <a:pt x="263399" y="183632"/>
                  </a:cubicBezTo>
                  <a:cubicBezTo>
                    <a:pt x="252822" y="190054"/>
                    <a:pt x="248288" y="202143"/>
                    <a:pt x="238467" y="209320"/>
                  </a:cubicBezTo>
                  <a:cubicBezTo>
                    <a:pt x="228645" y="216498"/>
                    <a:pt x="227889" y="224053"/>
                    <a:pt x="241111" y="228964"/>
                  </a:cubicBezTo>
                  <a:cubicBezTo>
                    <a:pt x="247155" y="231230"/>
                    <a:pt x="257732" y="230475"/>
                    <a:pt x="256221" y="239919"/>
                  </a:cubicBezTo>
                  <a:cubicBezTo>
                    <a:pt x="255088" y="248608"/>
                    <a:pt x="249799" y="259563"/>
                    <a:pt x="241111" y="261074"/>
                  </a:cubicBezTo>
                  <a:cubicBezTo>
                    <a:pt x="225623" y="263718"/>
                    <a:pt x="230533" y="272785"/>
                    <a:pt x="232422" y="281095"/>
                  </a:cubicBezTo>
                  <a:cubicBezTo>
                    <a:pt x="233556" y="286384"/>
                    <a:pt x="238467" y="291673"/>
                    <a:pt x="236955" y="296961"/>
                  </a:cubicBezTo>
                  <a:cubicBezTo>
                    <a:pt x="233556" y="307539"/>
                    <a:pt x="235444" y="311316"/>
                    <a:pt x="247533" y="312450"/>
                  </a:cubicBezTo>
                  <a:cubicBezTo>
                    <a:pt x="261510" y="313583"/>
                    <a:pt x="254710" y="321516"/>
                    <a:pt x="247155" y="329827"/>
                  </a:cubicBezTo>
                  <a:cubicBezTo>
                    <a:pt x="264910" y="320761"/>
                    <a:pt x="280398" y="313961"/>
                    <a:pt x="297775" y="315472"/>
                  </a:cubicBezTo>
                  <a:cubicBezTo>
                    <a:pt x="302686" y="315850"/>
                    <a:pt x="310619" y="314338"/>
                    <a:pt x="311753" y="317738"/>
                  </a:cubicBezTo>
                  <a:cubicBezTo>
                    <a:pt x="320819" y="342671"/>
                    <a:pt x="338574" y="324160"/>
                    <a:pt x="351796" y="326805"/>
                  </a:cubicBezTo>
                  <a:cubicBezTo>
                    <a:pt x="353684" y="329071"/>
                    <a:pt x="357840" y="329827"/>
                    <a:pt x="358218" y="332093"/>
                  </a:cubicBezTo>
                  <a:cubicBezTo>
                    <a:pt x="361240" y="350604"/>
                    <a:pt x="373706" y="361181"/>
                    <a:pt x="388439" y="371003"/>
                  </a:cubicBezTo>
                  <a:cubicBezTo>
                    <a:pt x="396372" y="376292"/>
                    <a:pt x="391839" y="386491"/>
                    <a:pt x="388061" y="392158"/>
                  </a:cubicBezTo>
                  <a:cubicBezTo>
                    <a:pt x="381639" y="400846"/>
                    <a:pt x="374084" y="410290"/>
                    <a:pt x="360106" y="405002"/>
                  </a:cubicBezTo>
                  <a:cubicBezTo>
                    <a:pt x="366151" y="408402"/>
                    <a:pt x="373328" y="408402"/>
                    <a:pt x="378617" y="413690"/>
                  </a:cubicBezTo>
                  <a:cubicBezTo>
                    <a:pt x="385417" y="420490"/>
                    <a:pt x="385039" y="427290"/>
                    <a:pt x="380128" y="434467"/>
                  </a:cubicBezTo>
                  <a:cubicBezTo>
                    <a:pt x="377106" y="443534"/>
                    <a:pt x="370306" y="449956"/>
                    <a:pt x="363884" y="456378"/>
                  </a:cubicBezTo>
                  <a:cubicBezTo>
                    <a:pt x="355195" y="465066"/>
                    <a:pt x="347640" y="473377"/>
                    <a:pt x="348018" y="486976"/>
                  </a:cubicBezTo>
                  <a:cubicBezTo>
                    <a:pt x="348396" y="501709"/>
                    <a:pt x="332152" y="506998"/>
                    <a:pt x="327241" y="519842"/>
                  </a:cubicBezTo>
                  <a:cubicBezTo>
                    <a:pt x="323841" y="528908"/>
                    <a:pt x="311753" y="533819"/>
                    <a:pt x="307219" y="546663"/>
                  </a:cubicBezTo>
                  <a:cubicBezTo>
                    <a:pt x="302686" y="559507"/>
                    <a:pt x="277376" y="551574"/>
                    <a:pt x="264910" y="533441"/>
                  </a:cubicBezTo>
                  <a:cubicBezTo>
                    <a:pt x="257732" y="544019"/>
                    <a:pt x="250933" y="555352"/>
                    <a:pt x="234689" y="550819"/>
                  </a:cubicBezTo>
                  <a:cubicBezTo>
                    <a:pt x="226756" y="548552"/>
                    <a:pt x="224489" y="556863"/>
                    <a:pt x="222223" y="562529"/>
                  </a:cubicBezTo>
                  <a:cubicBezTo>
                    <a:pt x="217690" y="572729"/>
                    <a:pt x="214667" y="583684"/>
                    <a:pt x="205601" y="591617"/>
                  </a:cubicBezTo>
                  <a:cubicBezTo>
                    <a:pt x="197668" y="597661"/>
                    <a:pt x="188602" y="584817"/>
                    <a:pt x="178024" y="594261"/>
                  </a:cubicBezTo>
                  <a:cubicBezTo>
                    <a:pt x="218067" y="601061"/>
                    <a:pt x="203712" y="632415"/>
                    <a:pt x="208245" y="655459"/>
                  </a:cubicBezTo>
                  <a:cubicBezTo>
                    <a:pt x="205601" y="657348"/>
                    <a:pt x="202957" y="658103"/>
                    <a:pt x="199557" y="657726"/>
                  </a:cubicBezTo>
                  <a:cubicBezTo>
                    <a:pt x="188979" y="652437"/>
                    <a:pt x="180291" y="644126"/>
                    <a:pt x="168580" y="639593"/>
                  </a:cubicBezTo>
                  <a:cubicBezTo>
                    <a:pt x="152714" y="633171"/>
                    <a:pt x="142137" y="635060"/>
                    <a:pt x="131559" y="645637"/>
                  </a:cubicBezTo>
                  <a:cubicBezTo>
                    <a:pt x="120227" y="656970"/>
                    <a:pt x="111538" y="652059"/>
                    <a:pt x="102849" y="642993"/>
                  </a:cubicBezTo>
                  <a:cubicBezTo>
                    <a:pt x="93405" y="633171"/>
                    <a:pt x="92272" y="622594"/>
                    <a:pt x="104360" y="614660"/>
                  </a:cubicBezTo>
                  <a:cubicBezTo>
                    <a:pt x="111916" y="609750"/>
                    <a:pt x="114938" y="605972"/>
                    <a:pt x="107005" y="598794"/>
                  </a:cubicBezTo>
                  <a:cubicBezTo>
                    <a:pt x="97183" y="590106"/>
                    <a:pt x="102094" y="582173"/>
                    <a:pt x="110027" y="576129"/>
                  </a:cubicBezTo>
                  <a:cubicBezTo>
                    <a:pt x="118338" y="569707"/>
                    <a:pt x="122115" y="563285"/>
                    <a:pt x="117582" y="552707"/>
                  </a:cubicBezTo>
                  <a:cubicBezTo>
                    <a:pt x="114938" y="546663"/>
                    <a:pt x="116449" y="540241"/>
                    <a:pt x="120604" y="534575"/>
                  </a:cubicBezTo>
                  <a:cubicBezTo>
                    <a:pt x="128160" y="524753"/>
                    <a:pt x="130804" y="514931"/>
                    <a:pt x="124382" y="503220"/>
                  </a:cubicBezTo>
                  <a:cubicBezTo>
                    <a:pt x="120982" y="497176"/>
                    <a:pt x="122871" y="493021"/>
                    <a:pt x="129671" y="490376"/>
                  </a:cubicBezTo>
                  <a:cubicBezTo>
                    <a:pt x="137604" y="487354"/>
                    <a:pt x="144403" y="480554"/>
                    <a:pt x="154981" y="487354"/>
                  </a:cubicBezTo>
                  <a:cubicBezTo>
                    <a:pt x="145537" y="462422"/>
                    <a:pt x="138359" y="440889"/>
                    <a:pt x="147048" y="416335"/>
                  </a:cubicBezTo>
                  <a:cubicBezTo>
                    <a:pt x="153092" y="399713"/>
                    <a:pt x="139492" y="384602"/>
                    <a:pt x="124760" y="387625"/>
                  </a:cubicBezTo>
                  <a:cubicBezTo>
                    <a:pt x="116827" y="389513"/>
                    <a:pt x="108516" y="393291"/>
                    <a:pt x="107005" y="381580"/>
                  </a:cubicBezTo>
                  <a:cubicBezTo>
                    <a:pt x="105872" y="371381"/>
                    <a:pt x="105494" y="357403"/>
                    <a:pt x="117582" y="355137"/>
                  </a:cubicBezTo>
                  <a:cubicBezTo>
                    <a:pt x="126271" y="353626"/>
                    <a:pt x="126271" y="352870"/>
                    <a:pt x="123626" y="346071"/>
                  </a:cubicBezTo>
                  <a:cubicBezTo>
                    <a:pt x="120982" y="337760"/>
                    <a:pt x="117582" y="330205"/>
                    <a:pt x="124760" y="321894"/>
                  </a:cubicBezTo>
                  <a:cubicBezTo>
                    <a:pt x="128160" y="317738"/>
                    <a:pt x="110027" y="307917"/>
                    <a:pt x="100961" y="311316"/>
                  </a:cubicBezTo>
                  <a:cubicBezTo>
                    <a:pt x="90383" y="315094"/>
                    <a:pt x="83583" y="312450"/>
                    <a:pt x="76784" y="304517"/>
                  </a:cubicBezTo>
                  <a:cubicBezTo>
                    <a:pt x="70739" y="296961"/>
                    <a:pt x="71117" y="291673"/>
                    <a:pt x="80939" y="289406"/>
                  </a:cubicBezTo>
                  <a:cubicBezTo>
                    <a:pt x="85850" y="288273"/>
                    <a:pt x="91894" y="289028"/>
                    <a:pt x="90383" y="281851"/>
                  </a:cubicBezTo>
                  <a:cubicBezTo>
                    <a:pt x="88872" y="273540"/>
                    <a:pt x="83206" y="278451"/>
                    <a:pt x="79050" y="279584"/>
                  </a:cubicBezTo>
                  <a:cubicBezTo>
                    <a:pt x="68851" y="282229"/>
                    <a:pt x="46185" y="269762"/>
                    <a:pt x="43541" y="260318"/>
                  </a:cubicBezTo>
                  <a:cubicBezTo>
                    <a:pt x="42029" y="255030"/>
                    <a:pt x="47318" y="253141"/>
                    <a:pt x="48829" y="249741"/>
                  </a:cubicBezTo>
                  <a:cubicBezTo>
                    <a:pt x="55629" y="234630"/>
                    <a:pt x="69606" y="221409"/>
                    <a:pt x="66206" y="199876"/>
                  </a:cubicBezTo>
                  <a:cubicBezTo>
                    <a:pt x="56007" y="203654"/>
                    <a:pt x="53362" y="214987"/>
                    <a:pt x="44296" y="213853"/>
                  </a:cubicBezTo>
                  <a:cubicBezTo>
                    <a:pt x="35607" y="212720"/>
                    <a:pt x="32963" y="204409"/>
                    <a:pt x="28430" y="198365"/>
                  </a:cubicBezTo>
                  <a:cubicBezTo>
                    <a:pt x="23141" y="191565"/>
                    <a:pt x="19364" y="193454"/>
                    <a:pt x="16342" y="200632"/>
                  </a:cubicBezTo>
                  <a:cubicBezTo>
                    <a:pt x="14075" y="206676"/>
                    <a:pt x="14830" y="213476"/>
                    <a:pt x="9920" y="218386"/>
                  </a:cubicBezTo>
                  <a:cubicBezTo>
                    <a:pt x="6142" y="219142"/>
                    <a:pt x="3120" y="218764"/>
                    <a:pt x="5009" y="213853"/>
                  </a:cubicBezTo>
                  <a:close/>
                </a:path>
              </a:pathLst>
            </a:custGeom>
            <a:solidFill>
              <a:srgbClr val="E9C5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3E124476-3FD7-4C34-9BF6-CB045FCF0CFE}"/>
                </a:ext>
              </a:extLst>
            </p:cNvPr>
            <p:cNvSpPr/>
            <p:nvPr/>
          </p:nvSpPr>
          <p:spPr>
            <a:xfrm>
              <a:off x="8502347" y="3794772"/>
              <a:ext cx="456809" cy="994259"/>
            </a:xfrm>
            <a:custGeom>
              <a:avLst/>
              <a:gdLst>
                <a:gd name="connsiteX0" fmla="*/ 5936 w 456809"/>
                <a:gd name="connsiteY0" fmla="*/ 256266 h 994259"/>
                <a:gd name="connsiteX1" fmla="*/ 2159 w 456809"/>
                <a:gd name="connsiteY1" fmla="*/ 179958 h 994259"/>
                <a:gd name="connsiteX2" fmla="*/ 5558 w 456809"/>
                <a:gd name="connsiteY2" fmla="*/ 148226 h 994259"/>
                <a:gd name="connsiteX3" fmla="*/ 4803 w 456809"/>
                <a:gd name="connsiteY3" fmla="*/ 114227 h 994259"/>
                <a:gd name="connsiteX4" fmla="*/ 1025 w 456809"/>
                <a:gd name="connsiteY4" fmla="*/ 105538 h 994259"/>
                <a:gd name="connsiteX5" fmla="*/ 32757 w 456809"/>
                <a:gd name="connsiteY5" fmla="*/ 19786 h 994259"/>
                <a:gd name="connsiteX6" fmla="*/ 83000 w 456809"/>
                <a:gd name="connsiteY6" fmla="*/ 1276 h 994259"/>
                <a:gd name="connsiteX7" fmla="*/ 116621 w 456809"/>
                <a:gd name="connsiteY7" fmla="*/ 25075 h 994259"/>
                <a:gd name="connsiteX8" fmla="*/ 138909 w 456809"/>
                <a:gd name="connsiteY8" fmla="*/ 66629 h 994259"/>
                <a:gd name="connsiteX9" fmla="*/ 146464 w 456809"/>
                <a:gd name="connsiteY9" fmla="*/ 88161 h 994259"/>
                <a:gd name="connsiteX10" fmla="*/ 144198 w 456809"/>
                <a:gd name="connsiteY10" fmla="*/ 113472 h 994259"/>
                <a:gd name="connsiteX11" fmla="*/ 156664 w 456809"/>
                <a:gd name="connsiteY11" fmla="*/ 133493 h 994259"/>
                <a:gd name="connsiteX12" fmla="*/ 200862 w 456809"/>
                <a:gd name="connsiteY12" fmla="*/ 153137 h 994259"/>
                <a:gd name="connsiteX13" fmla="*/ 227306 w 456809"/>
                <a:gd name="connsiteY13" fmla="*/ 165603 h 994259"/>
                <a:gd name="connsiteX14" fmla="*/ 213328 w 456809"/>
                <a:gd name="connsiteY14" fmla="*/ 187513 h 994259"/>
                <a:gd name="connsiteX15" fmla="*/ 200484 w 456809"/>
                <a:gd name="connsiteY15" fmla="*/ 203379 h 994259"/>
                <a:gd name="connsiteX16" fmla="*/ 178952 w 456809"/>
                <a:gd name="connsiteY16" fmla="*/ 220001 h 994259"/>
                <a:gd name="connsiteX17" fmla="*/ 191418 w 456809"/>
                <a:gd name="connsiteY17" fmla="*/ 231334 h 994259"/>
                <a:gd name="connsiteX18" fmla="*/ 177819 w 456809"/>
                <a:gd name="connsiteY18" fmla="*/ 268355 h 994259"/>
                <a:gd name="connsiteX19" fmla="*/ 148731 w 456809"/>
                <a:gd name="connsiteY19" fmla="*/ 268355 h 994259"/>
                <a:gd name="connsiteX20" fmla="*/ 149486 w 456809"/>
                <a:gd name="connsiteY20" fmla="*/ 246444 h 994259"/>
                <a:gd name="connsiteX21" fmla="*/ 153642 w 456809"/>
                <a:gd name="connsiteY21" fmla="*/ 241911 h 994259"/>
                <a:gd name="connsiteX22" fmla="*/ 87911 w 456809"/>
                <a:gd name="connsiteY22" fmla="*/ 256644 h 994259"/>
                <a:gd name="connsiteX23" fmla="*/ 107555 w 456809"/>
                <a:gd name="connsiteY23" fmla="*/ 277421 h 994259"/>
                <a:gd name="connsiteX24" fmla="*/ 112088 w 456809"/>
                <a:gd name="connsiteY24" fmla="*/ 267977 h 994259"/>
                <a:gd name="connsiteX25" fmla="*/ 123798 w 456809"/>
                <a:gd name="connsiteY25" fmla="*/ 258155 h 994259"/>
                <a:gd name="connsiteX26" fmla="*/ 136265 w 456809"/>
                <a:gd name="connsiteY26" fmla="*/ 270243 h 994259"/>
                <a:gd name="connsiteX27" fmla="*/ 150620 w 456809"/>
                <a:gd name="connsiteY27" fmla="*/ 289509 h 994259"/>
                <a:gd name="connsiteX28" fmla="*/ 171019 w 456809"/>
                <a:gd name="connsiteY28" fmla="*/ 277421 h 994259"/>
                <a:gd name="connsiteX29" fmla="*/ 189152 w 456809"/>
                <a:gd name="connsiteY29" fmla="*/ 276665 h 994259"/>
                <a:gd name="connsiteX30" fmla="*/ 200484 w 456809"/>
                <a:gd name="connsiteY30" fmla="*/ 301220 h 994259"/>
                <a:gd name="connsiteX31" fmla="*/ 155153 w 456809"/>
                <a:gd name="connsiteY31" fmla="*/ 328419 h 994259"/>
                <a:gd name="connsiteX32" fmla="*/ 100755 w 456809"/>
                <a:gd name="connsiteY32" fmla="*/ 341641 h 994259"/>
                <a:gd name="connsiteX33" fmla="*/ 113599 w 456809"/>
                <a:gd name="connsiteY33" fmla="*/ 342774 h 994259"/>
                <a:gd name="connsiteX34" fmla="*/ 158175 w 456809"/>
                <a:gd name="connsiteY34" fmla="*/ 359396 h 994259"/>
                <a:gd name="connsiteX35" fmla="*/ 194440 w 456809"/>
                <a:gd name="connsiteY35" fmla="*/ 387728 h 994259"/>
                <a:gd name="connsiteX36" fmla="*/ 200484 w 456809"/>
                <a:gd name="connsiteY36" fmla="*/ 417193 h 994259"/>
                <a:gd name="connsiteX37" fmla="*/ 165352 w 456809"/>
                <a:gd name="connsiteY37" fmla="*/ 421727 h 994259"/>
                <a:gd name="connsiteX38" fmla="*/ 199351 w 456809"/>
                <a:gd name="connsiteY38" fmla="*/ 441748 h 994259"/>
                <a:gd name="connsiteX39" fmla="*/ 223528 w 456809"/>
                <a:gd name="connsiteY39" fmla="*/ 448170 h 994259"/>
                <a:gd name="connsiteX40" fmla="*/ 238639 w 456809"/>
                <a:gd name="connsiteY40" fmla="*/ 450059 h 994259"/>
                <a:gd name="connsiteX41" fmla="*/ 239394 w 456809"/>
                <a:gd name="connsiteY41" fmla="*/ 448925 h 994259"/>
                <a:gd name="connsiteX42" fmla="*/ 213328 w 456809"/>
                <a:gd name="connsiteY42" fmla="*/ 423238 h 994259"/>
                <a:gd name="connsiteX43" fmla="*/ 215973 w 456809"/>
                <a:gd name="connsiteY43" fmla="*/ 394905 h 994259"/>
                <a:gd name="connsiteX44" fmla="*/ 223528 w 456809"/>
                <a:gd name="connsiteY44" fmla="*/ 381306 h 994259"/>
                <a:gd name="connsiteX45" fmla="*/ 235239 w 456809"/>
                <a:gd name="connsiteY45" fmla="*/ 389994 h 994259"/>
                <a:gd name="connsiteX46" fmla="*/ 240905 w 456809"/>
                <a:gd name="connsiteY46" fmla="*/ 416060 h 994259"/>
                <a:gd name="connsiteX47" fmla="*/ 249594 w 456809"/>
                <a:gd name="connsiteY47" fmla="*/ 424749 h 994259"/>
                <a:gd name="connsiteX48" fmla="*/ 260549 w 456809"/>
                <a:gd name="connsiteY48" fmla="*/ 444015 h 994259"/>
                <a:gd name="connsiteX49" fmla="*/ 268482 w 456809"/>
                <a:gd name="connsiteY49" fmla="*/ 465169 h 994259"/>
                <a:gd name="connsiteX50" fmla="*/ 277548 w 456809"/>
                <a:gd name="connsiteY50" fmla="*/ 478391 h 994259"/>
                <a:gd name="connsiteX51" fmla="*/ 257904 w 456809"/>
                <a:gd name="connsiteY51" fmla="*/ 477636 h 994259"/>
                <a:gd name="connsiteX52" fmla="*/ 277170 w 456809"/>
                <a:gd name="connsiteY52" fmla="*/ 498790 h 994259"/>
                <a:gd name="connsiteX53" fmla="*/ 291148 w 456809"/>
                <a:gd name="connsiteY53" fmla="*/ 513145 h 994259"/>
                <a:gd name="connsiteX54" fmla="*/ 293792 w 456809"/>
                <a:gd name="connsiteY54" fmla="*/ 518434 h 994259"/>
                <a:gd name="connsiteX55" fmla="*/ 295303 w 456809"/>
                <a:gd name="connsiteY55" fmla="*/ 535056 h 994259"/>
                <a:gd name="connsiteX56" fmla="*/ 323635 w 456809"/>
                <a:gd name="connsiteY56" fmla="*/ 501812 h 994259"/>
                <a:gd name="connsiteX57" fmla="*/ 344412 w 456809"/>
                <a:gd name="connsiteY57" fmla="*/ 491235 h 994259"/>
                <a:gd name="connsiteX58" fmla="*/ 371989 w 456809"/>
                <a:gd name="connsiteY58" fmla="*/ 497657 h 994259"/>
                <a:gd name="connsiteX59" fmla="*/ 392011 w 456809"/>
                <a:gd name="connsiteY59" fmla="*/ 507479 h 994259"/>
                <a:gd name="connsiteX60" fmla="*/ 381433 w 456809"/>
                <a:gd name="connsiteY60" fmla="*/ 521078 h 994259"/>
                <a:gd name="connsiteX61" fmla="*/ 367834 w 456809"/>
                <a:gd name="connsiteY61" fmla="*/ 538078 h 994259"/>
                <a:gd name="connsiteX62" fmla="*/ 419965 w 456809"/>
                <a:gd name="connsiteY62" fmla="*/ 541855 h 994259"/>
                <a:gd name="connsiteX63" fmla="*/ 400321 w 456809"/>
                <a:gd name="connsiteY63" fmla="*/ 493124 h 994259"/>
                <a:gd name="connsiteX64" fmla="*/ 390122 w 456809"/>
                <a:gd name="connsiteY64" fmla="*/ 491613 h 994259"/>
                <a:gd name="connsiteX65" fmla="*/ 344790 w 456809"/>
                <a:gd name="connsiteY65" fmla="*/ 491991 h 994259"/>
                <a:gd name="connsiteX66" fmla="*/ 337990 w 456809"/>
                <a:gd name="connsiteY66" fmla="*/ 478769 h 994259"/>
                <a:gd name="connsiteX67" fmla="*/ 345168 w 456809"/>
                <a:gd name="connsiteY67" fmla="*/ 469325 h 994259"/>
                <a:gd name="connsiteX68" fmla="*/ 418832 w 456809"/>
                <a:gd name="connsiteY68" fmla="*/ 477258 h 994259"/>
                <a:gd name="connsiteX69" fmla="*/ 419965 w 456809"/>
                <a:gd name="connsiteY69" fmla="*/ 481035 h 994259"/>
                <a:gd name="connsiteX70" fmla="*/ 429409 w 456809"/>
                <a:gd name="connsiteY70" fmla="*/ 490102 h 994259"/>
                <a:gd name="connsiteX71" fmla="*/ 447542 w 456809"/>
                <a:gd name="connsiteY71" fmla="*/ 526745 h 994259"/>
                <a:gd name="connsiteX72" fmla="*/ 452831 w 456809"/>
                <a:gd name="connsiteY72" fmla="*/ 542233 h 994259"/>
                <a:gd name="connsiteX73" fmla="*/ 455475 w 456809"/>
                <a:gd name="connsiteY73" fmla="*/ 553566 h 994259"/>
                <a:gd name="connsiteX74" fmla="*/ 441120 w 456809"/>
                <a:gd name="connsiteY74" fmla="*/ 595498 h 994259"/>
                <a:gd name="connsiteX75" fmla="*/ 435076 w 456809"/>
                <a:gd name="connsiteY75" fmla="*/ 607964 h 994259"/>
                <a:gd name="connsiteX76" fmla="*/ 421476 w 456809"/>
                <a:gd name="connsiteY76" fmla="*/ 599276 h 994259"/>
                <a:gd name="connsiteX77" fmla="*/ 404855 w 456809"/>
                <a:gd name="connsiteY77" fmla="*/ 619675 h 994259"/>
                <a:gd name="connsiteX78" fmla="*/ 420343 w 456809"/>
                <a:gd name="connsiteY78" fmla="*/ 632141 h 994259"/>
                <a:gd name="connsiteX79" fmla="*/ 400699 w 456809"/>
                <a:gd name="connsiteY79" fmla="*/ 646496 h 994259"/>
                <a:gd name="connsiteX80" fmla="*/ 359145 w 456809"/>
                <a:gd name="connsiteY80" fmla="*/ 631763 h 994259"/>
                <a:gd name="connsiteX81" fmla="*/ 346679 w 456809"/>
                <a:gd name="connsiteY81" fmla="*/ 611742 h 994259"/>
                <a:gd name="connsiteX82" fmla="*/ 367078 w 456809"/>
                <a:gd name="connsiteY82" fmla="*/ 600031 h 994259"/>
                <a:gd name="connsiteX83" fmla="*/ 382944 w 456809"/>
                <a:gd name="connsiteY83" fmla="*/ 606075 h 994259"/>
                <a:gd name="connsiteX84" fmla="*/ 356879 w 456809"/>
                <a:gd name="connsiteY84" fmla="*/ 586432 h 994259"/>
                <a:gd name="connsiteX85" fmla="*/ 337235 w 456809"/>
                <a:gd name="connsiteY85" fmla="*/ 589076 h 994259"/>
                <a:gd name="connsiteX86" fmla="*/ 330057 w 456809"/>
                <a:gd name="connsiteY86" fmla="*/ 592098 h 994259"/>
                <a:gd name="connsiteX87" fmla="*/ 313436 w 456809"/>
                <a:gd name="connsiteY87" fmla="*/ 606453 h 994259"/>
                <a:gd name="connsiteX88" fmla="*/ 324769 w 456809"/>
                <a:gd name="connsiteY88" fmla="*/ 618541 h 994259"/>
                <a:gd name="connsiteX89" fmla="*/ 341768 w 456809"/>
                <a:gd name="connsiteY89" fmla="*/ 683894 h 994259"/>
                <a:gd name="connsiteX90" fmla="*/ 314191 w 456809"/>
                <a:gd name="connsiteY90" fmla="*/ 680117 h 994259"/>
                <a:gd name="connsiteX91" fmla="*/ 291148 w 456809"/>
                <a:gd name="connsiteY91" fmla="*/ 666517 h 994259"/>
                <a:gd name="connsiteX92" fmla="*/ 273393 w 456809"/>
                <a:gd name="connsiteY92" fmla="*/ 652540 h 994259"/>
                <a:gd name="connsiteX93" fmla="*/ 287748 w 456809"/>
                <a:gd name="connsiteY93" fmla="*/ 640452 h 994259"/>
                <a:gd name="connsiteX94" fmla="*/ 294925 w 456809"/>
                <a:gd name="connsiteY94" fmla="*/ 637430 h 994259"/>
                <a:gd name="connsiteX95" fmla="*/ 237127 w 456809"/>
                <a:gd name="connsiteY95" fmla="*/ 634030 h 994259"/>
                <a:gd name="connsiteX96" fmla="*/ 227683 w 456809"/>
                <a:gd name="connsiteY96" fmla="*/ 665006 h 994259"/>
                <a:gd name="connsiteX97" fmla="*/ 230328 w 456809"/>
                <a:gd name="connsiteY97" fmla="*/ 690317 h 994259"/>
                <a:gd name="connsiteX98" fmla="*/ 235994 w 456809"/>
                <a:gd name="connsiteY98" fmla="*/ 665006 h 994259"/>
                <a:gd name="connsiteX99" fmla="*/ 249216 w 456809"/>
                <a:gd name="connsiteY99" fmla="*/ 654051 h 994259"/>
                <a:gd name="connsiteX100" fmla="*/ 264326 w 456809"/>
                <a:gd name="connsiteY100" fmla="*/ 666517 h 994259"/>
                <a:gd name="connsiteX101" fmla="*/ 299836 w 456809"/>
                <a:gd name="connsiteY101" fmla="*/ 705427 h 994259"/>
                <a:gd name="connsiteX102" fmla="*/ 303614 w 456809"/>
                <a:gd name="connsiteY102" fmla="*/ 707694 h 994259"/>
                <a:gd name="connsiteX103" fmla="*/ 316080 w 456809"/>
                <a:gd name="connsiteY103" fmla="*/ 731870 h 994259"/>
                <a:gd name="connsiteX104" fmla="*/ 288126 w 456809"/>
                <a:gd name="connsiteY104" fmla="*/ 730359 h 994259"/>
                <a:gd name="connsiteX105" fmla="*/ 266971 w 456809"/>
                <a:gd name="connsiteY105" fmla="*/ 718271 h 994259"/>
                <a:gd name="connsiteX106" fmla="*/ 284348 w 456809"/>
                <a:gd name="connsiteY106" fmla="*/ 738670 h 994259"/>
                <a:gd name="connsiteX107" fmla="*/ 319480 w 456809"/>
                <a:gd name="connsiteY107" fmla="*/ 745470 h 994259"/>
                <a:gd name="connsiteX108" fmla="*/ 334968 w 456809"/>
                <a:gd name="connsiteY108" fmla="*/ 753403 h 994259"/>
                <a:gd name="connsiteX109" fmla="*/ 317213 w 456809"/>
                <a:gd name="connsiteY109" fmla="*/ 770780 h 994259"/>
                <a:gd name="connsiteX110" fmla="*/ 303236 w 456809"/>
                <a:gd name="connsiteY110" fmla="*/ 766625 h 994259"/>
                <a:gd name="connsiteX111" fmla="*/ 278304 w 456809"/>
                <a:gd name="connsiteY111" fmla="*/ 765114 h 994259"/>
                <a:gd name="connsiteX112" fmla="*/ 224661 w 456809"/>
                <a:gd name="connsiteY112" fmla="*/ 745092 h 994259"/>
                <a:gd name="connsiteX113" fmla="*/ 197462 w 456809"/>
                <a:gd name="connsiteY113" fmla="*/ 737159 h 994259"/>
                <a:gd name="connsiteX114" fmla="*/ 269993 w 456809"/>
                <a:gd name="connsiteY114" fmla="*/ 768514 h 994259"/>
                <a:gd name="connsiteX115" fmla="*/ 282459 w 456809"/>
                <a:gd name="connsiteY115" fmla="*/ 785891 h 994259"/>
                <a:gd name="connsiteX116" fmla="*/ 276037 w 456809"/>
                <a:gd name="connsiteY116" fmla="*/ 807801 h 994259"/>
                <a:gd name="connsiteX117" fmla="*/ 261304 w 456809"/>
                <a:gd name="connsiteY117" fmla="*/ 819134 h 994259"/>
                <a:gd name="connsiteX118" fmla="*/ 241283 w 456809"/>
                <a:gd name="connsiteY118" fmla="*/ 810068 h 994259"/>
                <a:gd name="connsiteX119" fmla="*/ 249971 w 456809"/>
                <a:gd name="connsiteY119" fmla="*/ 801379 h 994259"/>
                <a:gd name="connsiteX120" fmla="*/ 221639 w 456809"/>
                <a:gd name="connsiteY120" fmla="*/ 795712 h 994259"/>
                <a:gd name="connsiteX121" fmla="*/ 216351 w 456809"/>
                <a:gd name="connsiteY121" fmla="*/ 790046 h 994259"/>
                <a:gd name="connsiteX122" fmla="*/ 220128 w 456809"/>
                <a:gd name="connsiteY122" fmla="*/ 794957 h 994259"/>
                <a:gd name="connsiteX123" fmla="*/ 223906 w 456809"/>
                <a:gd name="connsiteY123" fmla="*/ 849355 h 994259"/>
                <a:gd name="connsiteX124" fmla="*/ 265082 w 456809"/>
                <a:gd name="connsiteY124" fmla="*/ 852755 h 994259"/>
                <a:gd name="connsiteX125" fmla="*/ 279815 w 456809"/>
                <a:gd name="connsiteY125" fmla="*/ 855777 h 994259"/>
                <a:gd name="connsiteX126" fmla="*/ 282459 w 456809"/>
                <a:gd name="connsiteY126" fmla="*/ 881843 h 994259"/>
                <a:gd name="connsiteX127" fmla="*/ 260549 w 456809"/>
                <a:gd name="connsiteY127" fmla="*/ 876932 h 994259"/>
                <a:gd name="connsiteX128" fmla="*/ 261304 w 456809"/>
                <a:gd name="connsiteY128" fmla="*/ 894309 h 994259"/>
                <a:gd name="connsiteX129" fmla="*/ 237505 w 456809"/>
                <a:gd name="connsiteY129" fmla="*/ 902242 h 994259"/>
                <a:gd name="connsiteX130" fmla="*/ 225795 w 456809"/>
                <a:gd name="connsiteY130" fmla="*/ 896198 h 994259"/>
                <a:gd name="connsiteX131" fmla="*/ 219750 w 456809"/>
                <a:gd name="connsiteY131" fmla="*/ 883731 h 994259"/>
                <a:gd name="connsiteX132" fmla="*/ 210306 w 456809"/>
                <a:gd name="connsiteY132" fmla="*/ 886376 h 994259"/>
                <a:gd name="connsiteX133" fmla="*/ 214462 w 456809"/>
                <a:gd name="connsiteY133" fmla="*/ 906775 h 994259"/>
                <a:gd name="connsiteX134" fmla="*/ 215973 w 456809"/>
                <a:gd name="connsiteY134" fmla="*/ 908286 h 994259"/>
                <a:gd name="connsiteX135" fmla="*/ 214084 w 456809"/>
                <a:gd name="connsiteY135" fmla="*/ 935107 h 994259"/>
                <a:gd name="connsiteX136" fmla="*/ 238261 w 456809"/>
                <a:gd name="connsiteY136" fmla="*/ 941152 h 994259"/>
                <a:gd name="connsiteX137" fmla="*/ 253371 w 456809"/>
                <a:gd name="connsiteY137" fmla="*/ 955884 h 994259"/>
                <a:gd name="connsiteX138" fmla="*/ 222017 w 456809"/>
                <a:gd name="connsiteY138" fmla="*/ 994038 h 994259"/>
                <a:gd name="connsiteX139" fmla="*/ 217862 w 456809"/>
                <a:gd name="connsiteY139" fmla="*/ 971373 h 994259"/>
                <a:gd name="connsiteX140" fmla="*/ 203884 w 456809"/>
                <a:gd name="connsiteY140" fmla="*/ 971373 h 994259"/>
                <a:gd name="connsiteX141" fmla="*/ 177441 w 456809"/>
                <a:gd name="connsiteY141" fmla="*/ 948707 h 994259"/>
                <a:gd name="connsiteX142" fmla="*/ 172908 w 456809"/>
                <a:gd name="connsiteY142" fmla="*/ 936618 h 994259"/>
                <a:gd name="connsiteX143" fmla="*/ 157042 w 456809"/>
                <a:gd name="connsiteY143" fmla="*/ 943418 h 994259"/>
                <a:gd name="connsiteX144" fmla="*/ 139287 w 456809"/>
                <a:gd name="connsiteY144" fmla="*/ 956640 h 994259"/>
                <a:gd name="connsiteX145" fmla="*/ 130976 w 456809"/>
                <a:gd name="connsiteY145" fmla="*/ 936996 h 994259"/>
                <a:gd name="connsiteX146" fmla="*/ 138531 w 456809"/>
                <a:gd name="connsiteY146" fmla="*/ 911308 h 994259"/>
                <a:gd name="connsiteX147" fmla="*/ 140042 w 456809"/>
                <a:gd name="connsiteY147" fmla="*/ 876932 h 994259"/>
                <a:gd name="connsiteX148" fmla="*/ 138153 w 456809"/>
                <a:gd name="connsiteY148" fmla="*/ 876554 h 994259"/>
                <a:gd name="connsiteX149" fmla="*/ 141931 w 456809"/>
                <a:gd name="connsiteY149" fmla="*/ 896575 h 994259"/>
                <a:gd name="connsiteX150" fmla="*/ 121154 w 456809"/>
                <a:gd name="connsiteY150" fmla="*/ 892798 h 994259"/>
                <a:gd name="connsiteX151" fmla="*/ 110199 w 456809"/>
                <a:gd name="connsiteY151" fmla="*/ 888642 h 994259"/>
                <a:gd name="connsiteX152" fmla="*/ 113977 w 456809"/>
                <a:gd name="connsiteY152" fmla="*/ 894309 h 994259"/>
                <a:gd name="connsiteX153" fmla="*/ 107555 w 456809"/>
                <a:gd name="connsiteY153" fmla="*/ 915464 h 994259"/>
                <a:gd name="connsiteX154" fmla="*/ 89800 w 456809"/>
                <a:gd name="connsiteY154" fmla="*/ 904131 h 994259"/>
                <a:gd name="connsiteX155" fmla="*/ 80356 w 456809"/>
                <a:gd name="connsiteY155" fmla="*/ 885998 h 994259"/>
                <a:gd name="connsiteX156" fmla="*/ 84133 w 456809"/>
                <a:gd name="connsiteY156" fmla="*/ 873532 h 994259"/>
                <a:gd name="connsiteX157" fmla="*/ 131354 w 456809"/>
                <a:gd name="connsiteY157" fmla="*/ 810068 h 994259"/>
                <a:gd name="connsiteX158" fmla="*/ 149486 w 456809"/>
                <a:gd name="connsiteY158" fmla="*/ 802512 h 994259"/>
                <a:gd name="connsiteX159" fmla="*/ 124176 w 456809"/>
                <a:gd name="connsiteY159" fmla="*/ 777202 h 994259"/>
                <a:gd name="connsiteX160" fmla="*/ 145331 w 456809"/>
                <a:gd name="connsiteY160" fmla="*/ 754159 h 994259"/>
                <a:gd name="connsiteX161" fmla="*/ 112466 w 456809"/>
                <a:gd name="connsiteY161" fmla="*/ 736026 h 994259"/>
                <a:gd name="connsiteX162" fmla="*/ 90933 w 456809"/>
                <a:gd name="connsiteY162" fmla="*/ 720915 h 994259"/>
                <a:gd name="connsiteX163" fmla="*/ 71289 w 456809"/>
                <a:gd name="connsiteY163" fmla="*/ 703161 h 994259"/>
                <a:gd name="connsiteX164" fmla="*/ 74689 w 456809"/>
                <a:gd name="connsiteY164" fmla="*/ 683894 h 994259"/>
                <a:gd name="connsiteX165" fmla="*/ 93200 w 456809"/>
                <a:gd name="connsiteY165" fmla="*/ 689939 h 994259"/>
                <a:gd name="connsiteX166" fmla="*/ 97355 w 456809"/>
                <a:gd name="connsiteY166" fmla="*/ 697494 h 994259"/>
                <a:gd name="connsiteX167" fmla="*/ 106421 w 456809"/>
                <a:gd name="connsiteY167" fmla="*/ 704671 h 994259"/>
                <a:gd name="connsiteX168" fmla="*/ 114354 w 456809"/>
                <a:gd name="connsiteY168" fmla="*/ 690694 h 994259"/>
                <a:gd name="connsiteX169" fmla="*/ 108688 w 456809"/>
                <a:gd name="connsiteY169" fmla="*/ 680872 h 994259"/>
                <a:gd name="connsiteX170" fmla="*/ 98488 w 456809"/>
                <a:gd name="connsiteY170" fmla="*/ 678984 h 994259"/>
                <a:gd name="connsiteX171" fmla="*/ 85267 w 456809"/>
                <a:gd name="connsiteY171" fmla="*/ 666895 h 994259"/>
                <a:gd name="connsiteX172" fmla="*/ 66001 w 456809"/>
                <a:gd name="connsiteY172" fmla="*/ 640074 h 994259"/>
                <a:gd name="connsiteX173" fmla="*/ 54668 w 456809"/>
                <a:gd name="connsiteY173" fmla="*/ 629874 h 994259"/>
                <a:gd name="connsiteX174" fmla="*/ 41446 w 456809"/>
                <a:gd name="connsiteY174" fmla="*/ 585676 h 994259"/>
                <a:gd name="connsiteX175" fmla="*/ 43713 w 456809"/>
                <a:gd name="connsiteY175" fmla="*/ 574721 h 994259"/>
                <a:gd name="connsiteX176" fmla="*/ 95088 w 456809"/>
                <a:gd name="connsiteY176" fmla="*/ 582276 h 994259"/>
                <a:gd name="connsiteX177" fmla="*/ 120021 w 456809"/>
                <a:gd name="connsiteY177" fmla="*/ 571699 h 994259"/>
                <a:gd name="connsiteX178" fmla="*/ 107932 w 456809"/>
                <a:gd name="connsiteY178" fmla="*/ 559988 h 994259"/>
                <a:gd name="connsiteX179" fmla="*/ 79978 w 456809"/>
                <a:gd name="connsiteY179" fmla="*/ 543366 h 994259"/>
                <a:gd name="connsiteX180" fmla="*/ 46357 w 456809"/>
                <a:gd name="connsiteY180" fmla="*/ 569810 h 994259"/>
                <a:gd name="connsiteX181" fmla="*/ 39179 w 456809"/>
                <a:gd name="connsiteY181" fmla="*/ 558477 h 994259"/>
                <a:gd name="connsiteX182" fmla="*/ 24824 w 456809"/>
                <a:gd name="connsiteY182" fmla="*/ 530900 h 994259"/>
                <a:gd name="connsiteX183" fmla="*/ 24069 w 456809"/>
                <a:gd name="connsiteY183" fmla="*/ 498035 h 994259"/>
                <a:gd name="connsiteX184" fmla="*/ 12358 w 456809"/>
                <a:gd name="connsiteY184" fmla="*/ 518434 h 994259"/>
                <a:gd name="connsiteX185" fmla="*/ 11603 w 456809"/>
                <a:gd name="connsiteY185" fmla="*/ 573210 h 994259"/>
                <a:gd name="connsiteX186" fmla="*/ 5936 w 456809"/>
                <a:gd name="connsiteY186" fmla="*/ 594742 h 994259"/>
                <a:gd name="connsiteX187" fmla="*/ 3292 w 456809"/>
                <a:gd name="connsiteY187" fmla="*/ 462147 h 994259"/>
                <a:gd name="connsiteX188" fmla="*/ 21802 w 456809"/>
                <a:gd name="connsiteY188" fmla="*/ 467436 h 994259"/>
                <a:gd name="connsiteX189" fmla="*/ 27846 w 456809"/>
                <a:gd name="connsiteY189" fmla="*/ 428149 h 994259"/>
                <a:gd name="connsiteX190" fmla="*/ 25580 w 456809"/>
                <a:gd name="connsiteY190" fmla="*/ 412283 h 994259"/>
                <a:gd name="connsiteX191" fmla="*/ 27846 w 456809"/>
                <a:gd name="connsiteY191" fmla="*/ 384706 h 994259"/>
                <a:gd name="connsiteX192" fmla="*/ 40313 w 456809"/>
                <a:gd name="connsiteY192" fmla="*/ 365818 h 994259"/>
                <a:gd name="connsiteX193" fmla="*/ 21047 w 456809"/>
                <a:gd name="connsiteY193" fmla="*/ 339374 h 994259"/>
                <a:gd name="connsiteX194" fmla="*/ 34646 w 456809"/>
                <a:gd name="connsiteY194" fmla="*/ 308398 h 994259"/>
                <a:gd name="connsiteX195" fmla="*/ 41068 w 456809"/>
                <a:gd name="connsiteY195" fmla="*/ 296687 h 994259"/>
                <a:gd name="connsiteX196" fmla="*/ 52401 w 456809"/>
                <a:gd name="connsiteY196" fmla="*/ 240778 h 994259"/>
                <a:gd name="connsiteX197" fmla="*/ 54290 w 456809"/>
                <a:gd name="connsiteY197" fmla="*/ 237378 h 994259"/>
                <a:gd name="connsiteX198" fmla="*/ 62978 w 456809"/>
                <a:gd name="connsiteY198" fmla="*/ 169003 h 994259"/>
                <a:gd name="connsiteX199" fmla="*/ 43713 w 456809"/>
                <a:gd name="connsiteY199" fmla="*/ 144070 h 994259"/>
                <a:gd name="connsiteX200" fmla="*/ 40690 w 456809"/>
                <a:gd name="connsiteY200" fmla="*/ 89295 h 994259"/>
                <a:gd name="connsiteX201" fmla="*/ 38802 w 456809"/>
                <a:gd name="connsiteY201" fmla="*/ 108183 h 994259"/>
                <a:gd name="connsiteX202" fmla="*/ 33513 w 456809"/>
                <a:gd name="connsiteY202" fmla="*/ 151248 h 994259"/>
                <a:gd name="connsiteX203" fmla="*/ 35402 w 456809"/>
                <a:gd name="connsiteY203" fmla="*/ 177314 h 994259"/>
                <a:gd name="connsiteX204" fmla="*/ 33891 w 456809"/>
                <a:gd name="connsiteY204" fmla="*/ 238133 h 994259"/>
                <a:gd name="connsiteX205" fmla="*/ 5936 w 456809"/>
                <a:gd name="connsiteY205" fmla="*/ 256266 h 994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456809" h="994259">
                  <a:moveTo>
                    <a:pt x="5936" y="256266"/>
                  </a:moveTo>
                  <a:cubicBezTo>
                    <a:pt x="-1619" y="230956"/>
                    <a:pt x="4803" y="205268"/>
                    <a:pt x="2159" y="179958"/>
                  </a:cubicBezTo>
                  <a:cubicBezTo>
                    <a:pt x="-486" y="169003"/>
                    <a:pt x="-1997" y="158048"/>
                    <a:pt x="5558" y="148226"/>
                  </a:cubicBezTo>
                  <a:cubicBezTo>
                    <a:pt x="14247" y="136893"/>
                    <a:pt x="4425" y="125560"/>
                    <a:pt x="4803" y="114227"/>
                  </a:cubicBezTo>
                  <a:cubicBezTo>
                    <a:pt x="4803" y="111960"/>
                    <a:pt x="-1241" y="108561"/>
                    <a:pt x="1025" y="105538"/>
                  </a:cubicBezTo>
                  <a:cubicBezTo>
                    <a:pt x="20669" y="80228"/>
                    <a:pt x="8958" y="43585"/>
                    <a:pt x="32757" y="19786"/>
                  </a:cubicBezTo>
                  <a:cubicBezTo>
                    <a:pt x="49379" y="13742"/>
                    <a:pt x="66756" y="9209"/>
                    <a:pt x="83000" y="1276"/>
                  </a:cubicBezTo>
                  <a:cubicBezTo>
                    <a:pt x="107932" y="-1746"/>
                    <a:pt x="108310" y="-1369"/>
                    <a:pt x="116621" y="25075"/>
                  </a:cubicBezTo>
                  <a:cubicBezTo>
                    <a:pt x="117376" y="42452"/>
                    <a:pt x="120021" y="58318"/>
                    <a:pt x="138909" y="66629"/>
                  </a:cubicBezTo>
                  <a:cubicBezTo>
                    <a:pt x="146464" y="70029"/>
                    <a:pt x="150242" y="78339"/>
                    <a:pt x="146464" y="88161"/>
                  </a:cubicBezTo>
                  <a:cubicBezTo>
                    <a:pt x="143442" y="96472"/>
                    <a:pt x="144575" y="105161"/>
                    <a:pt x="144198" y="113472"/>
                  </a:cubicBezTo>
                  <a:cubicBezTo>
                    <a:pt x="144198" y="122538"/>
                    <a:pt x="147598" y="131604"/>
                    <a:pt x="156664" y="133493"/>
                  </a:cubicBezTo>
                  <a:cubicBezTo>
                    <a:pt x="173285" y="136515"/>
                    <a:pt x="185752" y="147470"/>
                    <a:pt x="200862" y="153137"/>
                  </a:cubicBezTo>
                  <a:cubicBezTo>
                    <a:pt x="211440" y="153514"/>
                    <a:pt x="225039" y="148604"/>
                    <a:pt x="227306" y="165603"/>
                  </a:cubicBezTo>
                  <a:cubicBezTo>
                    <a:pt x="228817" y="176180"/>
                    <a:pt x="220506" y="183358"/>
                    <a:pt x="213328" y="187513"/>
                  </a:cubicBezTo>
                  <a:cubicBezTo>
                    <a:pt x="206151" y="191669"/>
                    <a:pt x="201618" y="193935"/>
                    <a:pt x="200484" y="203379"/>
                  </a:cubicBezTo>
                  <a:cubicBezTo>
                    <a:pt x="199351" y="214334"/>
                    <a:pt x="191418" y="220379"/>
                    <a:pt x="178952" y="220001"/>
                  </a:cubicBezTo>
                  <a:cubicBezTo>
                    <a:pt x="184618" y="222645"/>
                    <a:pt x="191418" y="224156"/>
                    <a:pt x="191418" y="231334"/>
                  </a:cubicBezTo>
                  <a:cubicBezTo>
                    <a:pt x="191418" y="244933"/>
                    <a:pt x="179707" y="254377"/>
                    <a:pt x="177819" y="268355"/>
                  </a:cubicBezTo>
                  <a:cubicBezTo>
                    <a:pt x="177063" y="274399"/>
                    <a:pt x="157797" y="273643"/>
                    <a:pt x="148731" y="268355"/>
                  </a:cubicBezTo>
                  <a:cubicBezTo>
                    <a:pt x="139287" y="262688"/>
                    <a:pt x="145331" y="253622"/>
                    <a:pt x="149486" y="246444"/>
                  </a:cubicBezTo>
                  <a:cubicBezTo>
                    <a:pt x="150620" y="244555"/>
                    <a:pt x="152508" y="243422"/>
                    <a:pt x="153642" y="241911"/>
                  </a:cubicBezTo>
                  <a:cubicBezTo>
                    <a:pt x="136642" y="257022"/>
                    <a:pt x="102266" y="264577"/>
                    <a:pt x="87911" y="256644"/>
                  </a:cubicBezTo>
                  <a:cubicBezTo>
                    <a:pt x="92444" y="264955"/>
                    <a:pt x="99999" y="270999"/>
                    <a:pt x="107555" y="277421"/>
                  </a:cubicBezTo>
                  <a:cubicBezTo>
                    <a:pt x="111710" y="275154"/>
                    <a:pt x="110954" y="270999"/>
                    <a:pt x="112088" y="267977"/>
                  </a:cubicBezTo>
                  <a:cubicBezTo>
                    <a:pt x="113977" y="262310"/>
                    <a:pt x="116621" y="257022"/>
                    <a:pt x="123798" y="258155"/>
                  </a:cubicBezTo>
                  <a:cubicBezTo>
                    <a:pt x="130598" y="258910"/>
                    <a:pt x="136265" y="262688"/>
                    <a:pt x="136265" y="270243"/>
                  </a:cubicBezTo>
                  <a:cubicBezTo>
                    <a:pt x="136265" y="280821"/>
                    <a:pt x="140420" y="287243"/>
                    <a:pt x="150620" y="289509"/>
                  </a:cubicBezTo>
                  <a:cubicBezTo>
                    <a:pt x="160819" y="291776"/>
                    <a:pt x="166863" y="288376"/>
                    <a:pt x="171019" y="277421"/>
                  </a:cubicBezTo>
                  <a:cubicBezTo>
                    <a:pt x="174797" y="268355"/>
                    <a:pt x="183107" y="268355"/>
                    <a:pt x="189152" y="276665"/>
                  </a:cubicBezTo>
                  <a:cubicBezTo>
                    <a:pt x="194440" y="284221"/>
                    <a:pt x="200484" y="291398"/>
                    <a:pt x="200484" y="301220"/>
                  </a:cubicBezTo>
                  <a:cubicBezTo>
                    <a:pt x="195574" y="327286"/>
                    <a:pt x="180463" y="336352"/>
                    <a:pt x="155153" y="328419"/>
                  </a:cubicBezTo>
                  <a:cubicBezTo>
                    <a:pt x="131731" y="320864"/>
                    <a:pt x="115865" y="324641"/>
                    <a:pt x="100755" y="341641"/>
                  </a:cubicBezTo>
                  <a:cubicBezTo>
                    <a:pt x="104532" y="348063"/>
                    <a:pt x="109443" y="342018"/>
                    <a:pt x="113599" y="342774"/>
                  </a:cubicBezTo>
                  <a:cubicBezTo>
                    <a:pt x="129465" y="345041"/>
                    <a:pt x="145331" y="342774"/>
                    <a:pt x="158175" y="359396"/>
                  </a:cubicBezTo>
                  <a:cubicBezTo>
                    <a:pt x="166863" y="370728"/>
                    <a:pt x="182352" y="378662"/>
                    <a:pt x="194440" y="387728"/>
                  </a:cubicBezTo>
                  <a:cubicBezTo>
                    <a:pt x="204262" y="395283"/>
                    <a:pt x="212573" y="403972"/>
                    <a:pt x="200484" y="417193"/>
                  </a:cubicBezTo>
                  <a:cubicBezTo>
                    <a:pt x="185374" y="433815"/>
                    <a:pt x="179330" y="434948"/>
                    <a:pt x="165352" y="421727"/>
                  </a:cubicBezTo>
                  <a:cubicBezTo>
                    <a:pt x="177441" y="442504"/>
                    <a:pt x="177819" y="442504"/>
                    <a:pt x="199351" y="441748"/>
                  </a:cubicBezTo>
                  <a:cubicBezTo>
                    <a:pt x="208040" y="441370"/>
                    <a:pt x="215973" y="444015"/>
                    <a:pt x="223528" y="448170"/>
                  </a:cubicBezTo>
                  <a:cubicBezTo>
                    <a:pt x="228439" y="451192"/>
                    <a:pt x="232972" y="454970"/>
                    <a:pt x="238639" y="450059"/>
                  </a:cubicBezTo>
                  <a:cubicBezTo>
                    <a:pt x="235994" y="450059"/>
                    <a:pt x="240150" y="448925"/>
                    <a:pt x="239394" y="448925"/>
                  </a:cubicBezTo>
                  <a:cubicBezTo>
                    <a:pt x="219373" y="451948"/>
                    <a:pt x="212573" y="438348"/>
                    <a:pt x="213328" y="423238"/>
                  </a:cubicBezTo>
                  <a:cubicBezTo>
                    <a:pt x="213706" y="414171"/>
                    <a:pt x="218995" y="405105"/>
                    <a:pt x="215973" y="394905"/>
                  </a:cubicBezTo>
                  <a:cubicBezTo>
                    <a:pt x="214462" y="388861"/>
                    <a:pt x="217484" y="383572"/>
                    <a:pt x="223528" y="381306"/>
                  </a:cubicBezTo>
                  <a:cubicBezTo>
                    <a:pt x="231461" y="378284"/>
                    <a:pt x="232594" y="385083"/>
                    <a:pt x="235239" y="389994"/>
                  </a:cubicBezTo>
                  <a:cubicBezTo>
                    <a:pt x="239394" y="398305"/>
                    <a:pt x="248838" y="404350"/>
                    <a:pt x="240905" y="416060"/>
                  </a:cubicBezTo>
                  <a:cubicBezTo>
                    <a:pt x="237127" y="421727"/>
                    <a:pt x="245438" y="423615"/>
                    <a:pt x="249594" y="424749"/>
                  </a:cubicBezTo>
                  <a:cubicBezTo>
                    <a:pt x="261304" y="427015"/>
                    <a:pt x="265082" y="432304"/>
                    <a:pt x="260549" y="444015"/>
                  </a:cubicBezTo>
                  <a:cubicBezTo>
                    <a:pt x="257149" y="452703"/>
                    <a:pt x="259038" y="460636"/>
                    <a:pt x="268482" y="465169"/>
                  </a:cubicBezTo>
                  <a:cubicBezTo>
                    <a:pt x="273771" y="467814"/>
                    <a:pt x="282459" y="470836"/>
                    <a:pt x="277548" y="478391"/>
                  </a:cubicBezTo>
                  <a:cubicBezTo>
                    <a:pt x="271882" y="487457"/>
                    <a:pt x="263571" y="482924"/>
                    <a:pt x="257904" y="477636"/>
                  </a:cubicBezTo>
                  <a:cubicBezTo>
                    <a:pt x="259416" y="488591"/>
                    <a:pt x="259793" y="501057"/>
                    <a:pt x="277170" y="498790"/>
                  </a:cubicBezTo>
                  <a:cubicBezTo>
                    <a:pt x="285103" y="498035"/>
                    <a:pt x="286992" y="507857"/>
                    <a:pt x="291148" y="513145"/>
                  </a:cubicBezTo>
                  <a:cubicBezTo>
                    <a:pt x="292281" y="514656"/>
                    <a:pt x="293037" y="516545"/>
                    <a:pt x="293792" y="518434"/>
                  </a:cubicBezTo>
                  <a:cubicBezTo>
                    <a:pt x="296814" y="523345"/>
                    <a:pt x="294548" y="529011"/>
                    <a:pt x="295303" y="535056"/>
                  </a:cubicBezTo>
                  <a:cubicBezTo>
                    <a:pt x="308903" y="527123"/>
                    <a:pt x="316836" y="515034"/>
                    <a:pt x="323635" y="501812"/>
                  </a:cubicBezTo>
                  <a:cubicBezTo>
                    <a:pt x="327791" y="493124"/>
                    <a:pt x="332702" y="485191"/>
                    <a:pt x="344412" y="491235"/>
                  </a:cubicBezTo>
                  <a:cubicBezTo>
                    <a:pt x="352345" y="498413"/>
                    <a:pt x="360278" y="502946"/>
                    <a:pt x="371989" y="497657"/>
                  </a:cubicBezTo>
                  <a:cubicBezTo>
                    <a:pt x="380300" y="493879"/>
                    <a:pt x="388611" y="496901"/>
                    <a:pt x="392011" y="507479"/>
                  </a:cubicBezTo>
                  <a:cubicBezTo>
                    <a:pt x="394655" y="516923"/>
                    <a:pt x="390122" y="519945"/>
                    <a:pt x="381433" y="521078"/>
                  </a:cubicBezTo>
                  <a:cubicBezTo>
                    <a:pt x="371989" y="522212"/>
                    <a:pt x="377278" y="535811"/>
                    <a:pt x="367834" y="538078"/>
                  </a:cubicBezTo>
                  <a:cubicBezTo>
                    <a:pt x="385589" y="538456"/>
                    <a:pt x="402966" y="547144"/>
                    <a:pt x="419965" y="541855"/>
                  </a:cubicBezTo>
                  <a:cubicBezTo>
                    <a:pt x="424498" y="520701"/>
                    <a:pt x="398810" y="513145"/>
                    <a:pt x="400321" y="493124"/>
                  </a:cubicBezTo>
                  <a:cubicBezTo>
                    <a:pt x="400699" y="487835"/>
                    <a:pt x="393522" y="490102"/>
                    <a:pt x="390122" y="491613"/>
                  </a:cubicBezTo>
                  <a:cubicBezTo>
                    <a:pt x="375011" y="497657"/>
                    <a:pt x="359901" y="495768"/>
                    <a:pt x="344790" y="491991"/>
                  </a:cubicBezTo>
                  <a:cubicBezTo>
                    <a:pt x="341012" y="488213"/>
                    <a:pt x="337613" y="484435"/>
                    <a:pt x="337990" y="478769"/>
                  </a:cubicBezTo>
                  <a:cubicBezTo>
                    <a:pt x="338746" y="474236"/>
                    <a:pt x="342146" y="468947"/>
                    <a:pt x="345168" y="469325"/>
                  </a:cubicBezTo>
                  <a:cubicBezTo>
                    <a:pt x="369723" y="473858"/>
                    <a:pt x="396544" y="456481"/>
                    <a:pt x="418832" y="477258"/>
                  </a:cubicBezTo>
                  <a:cubicBezTo>
                    <a:pt x="419587" y="478391"/>
                    <a:pt x="420343" y="480280"/>
                    <a:pt x="419965" y="481035"/>
                  </a:cubicBezTo>
                  <a:cubicBezTo>
                    <a:pt x="412032" y="496146"/>
                    <a:pt x="425632" y="487835"/>
                    <a:pt x="429409" y="490102"/>
                  </a:cubicBezTo>
                  <a:cubicBezTo>
                    <a:pt x="442253" y="498790"/>
                    <a:pt x="455097" y="507479"/>
                    <a:pt x="447542" y="526745"/>
                  </a:cubicBezTo>
                  <a:cubicBezTo>
                    <a:pt x="445275" y="532034"/>
                    <a:pt x="448675" y="537700"/>
                    <a:pt x="452831" y="542233"/>
                  </a:cubicBezTo>
                  <a:cubicBezTo>
                    <a:pt x="455853" y="545633"/>
                    <a:pt x="458497" y="552433"/>
                    <a:pt x="455475" y="553566"/>
                  </a:cubicBezTo>
                  <a:cubicBezTo>
                    <a:pt x="433942" y="562255"/>
                    <a:pt x="446409" y="581898"/>
                    <a:pt x="441120" y="595498"/>
                  </a:cubicBezTo>
                  <a:cubicBezTo>
                    <a:pt x="439231" y="600031"/>
                    <a:pt x="441120" y="606075"/>
                    <a:pt x="435076" y="607964"/>
                  </a:cubicBezTo>
                  <a:cubicBezTo>
                    <a:pt x="427520" y="610231"/>
                    <a:pt x="423743" y="604942"/>
                    <a:pt x="421476" y="599276"/>
                  </a:cubicBezTo>
                  <a:cubicBezTo>
                    <a:pt x="425632" y="620430"/>
                    <a:pt x="424876" y="621564"/>
                    <a:pt x="404855" y="619675"/>
                  </a:cubicBezTo>
                  <a:cubicBezTo>
                    <a:pt x="410143" y="623452"/>
                    <a:pt x="424120" y="617408"/>
                    <a:pt x="420343" y="632141"/>
                  </a:cubicBezTo>
                  <a:cubicBezTo>
                    <a:pt x="417699" y="641585"/>
                    <a:pt x="411277" y="650274"/>
                    <a:pt x="400699" y="646496"/>
                  </a:cubicBezTo>
                  <a:cubicBezTo>
                    <a:pt x="386722" y="641585"/>
                    <a:pt x="371989" y="639318"/>
                    <a:pt x="359145" y="631763"/>
                  </a:cubicBezTo>
                  <a:cubicBezTo>
                    <a:pt x="351590" y="627230"/>
                    <a:pt x="345546" y="621564"/>
                    <a:pt x="346679" y="611742"/>
                  </a:cubicBezTo>
                  <a:cubicBezTo>
                    <a:pt x="348190" y="599276"/>
                    <a:pt x="355367" y="594742"/>
                    <a:pt x="367078" y="600031"/>
                  </a:cubicBezTo>
                  <a:cubicBezTo>
                    <a:pt x="371234" y="601920"/>
                    <a:pt x="375011" y="606075"/>
                    <a:pt x="382944" y="606075"/>
                  </a:cubicBezTo>
                  <a:cubicBezTo>
                    <a:pt x="374633" y="596631"/>
                    <a:pt x="364056" y="593609"/>
                    <a:pt x="356879" y="586432"/>
                  </a:cubicBezTo>
                  <a:cubicBezTo>
                    <a:pt x="351590" y="581521"/>
                    <a:pt x="342146" y="575476"/>
                    <a:pt x="337235" y="589076"/>
                  </a:cubicBezTo>
                  <a:cubicBezTo>
                    <a:pt x="336102" y="592098"/>
                    <a:pt x="332702" y="593231"/>
                    <a:pt x="330057" y="592098"/>
                  </a:cubicBezTo>
                  <a:cubicBezTo>
                    <a:pt x="313814" y="584543"/>
                    <a:pt x="316458" y="600409"/>
                    <a:pt x="313436" y="606453"/>
                  </a:cubicBezTo>
                  <a:cubicBezTo>
                    <a:pt x="307392" y="617786"/>
                    <a:pt x="320236" y="615519"/>
                    <a:pt x="324769" y="618541"/>
                  </a:cubicBezTo>
                  <a:cubicBezTo>
                    <a:pt x="348568" y="632141"/>
                    <a:pt x="356879" y="663873"/>
                    <a:pt x="341768" y="683894"/>
                  </a:cubicBezTo>
                  <a:cubicBezTo>
                    <a:pt x="330057" y="699005"/>
                    <a:pt x="320613" y="698250"/>
                    <a:pt x="314191" y="680117"/>
                  </a:cubicBezTo>
                  <a:cubicBezTo>
                    <a:pt x="309658" y="667651"/>
                    <a:pt x="307769" y="658962"/>
                    <a:pt x="291148" y="666517"/>
                  </a:cubicBezTo>
                  <a:cubicBezTo>
                    <a:pt x="282459" y="670673"/>
                    <a:pt x="274904" y="660851"/>
                    <a:pt x="273393" y="652540"/>
                  </a:cubicBezTo>
                  <a:cubicBezTo>
                    <a:pt x="271504" y="642341"/>
                    <a:pt x="278304" y="638941"/>
                    <a:pt x="287748" y="640452"/>
                  </a:cubicBezTo>
                  <a:cubicBezTo>
                    <a:pt x="290392" y="640829"/>
                    <a:pt x="293414" y="640452"/>
                    <a:pt x="294925" y="637430"/>
                  </a:cubicBezTo>
                  <a:cubicBezTo>
                    <a:pt x="272637" y="624586"/>
                    <a:pt x="248838" y="623452"/>
                    <a:pt x="237127" y="634030"/>
                  </a:cubicBezTo>
                  <a:cubicBezTo>
                    <a:pt x="227306" y="643096"/>
                    <a:pt x="234483" y="657073"/>
                    <a:pt x="227683" y="665006"/>
                  </a:cubicBezTo>
                  <a:cubicBezTo>
                    <a:pt x="218617" y="675584"/>
                    <a:pt x="225795" y="682006"/>
                    <a:pt x="230328" y="690317"/>
                  </a:cubicBezTo>
                  <a:cubicBezTo>
                    <a:pt x="228439" y="680872"/>
                    <a:pt x="233350" y="673317"/>
                    <a:pt x="235994" y="665006"/>
                  </a:cubicBezTo>
                  <a:cubicBezTo>
                    <a:pt x="238261" y="658207"/>
                    <a:pt x="241661" y="653673"/>
                    <a:pt x="249216" y="654051"/>
                  </a:cubicBezTo>
                  <a:cubicBezTo>
                    <a:pt x="257149" y="654429"/>
                    <a:pt x="263571" y="658962"/>
                    <a:pt x="264326" y="666517"/>
                  </a:cubicBezTo>
                  <a:cubicBezTo>
                    <a:pt x="265460" y="689561"/>
                    <a:pt x="275659" y="703538"/>
                    <a:pt x="299836" y="705427"/>
                  </a:cubicBezTo>
                  <a:cubicBezTo>
                    <a:pt x="301347" y="705427"/>
                    <a:pt x="302481" y="706560"/>
                    <a:pt x="303614" y="707694"/>
                  </a:cubicBezTo>
                  <a:cubicBezTo>
                    <a:pt x="309280" y="715249"/>
                    <a:pt x="322124" y="722426"/>
                    <a:pt x="316080" y="731870"/>
                  </a:cubicBezTo>
                  <a:cubicBezTo>
                    <a:pt x="309280" y="742448"/>
                    <a:pt x="297192" y="736781"/>
                    <a:pt x="288126" y="730359"/>
                  </a:cubicBezTo>
                  <a:cubicBezTo>
                    <a:pt x="281704" y="725826"/>
                    <a:pt x="276037" y="720915"/>
                    <a:pt x="266971" y="718271"/>
                  </a:cubicBezTo>
                  <a:cubicBezTo>
                    <a:pt x="267349" y="730359"/>
                    <a:pt x="269993" y="739048"/>
                    <a:pt x="284348" y="738670"/>
                  </a:cubicBezTo>
                  <a:cubicBezTo>
                    <a:pt x="296436" y="738670"/>
                    <a:pt x="306636" y="746981"/>
                    <a:pt x="319480" y="745470"/>
                  </a:cubicBezTo>
                  <a:cubicBezTo>
                    <a:pt x="325524" y="744714"/>
                    <a:pt x="335724" y="741692"/>
                    <a:pt x="334968" y="753403"/>
                  </a:cubicBezTo>
                  <a:cubicBezTo>
                    <a:pt x="334591" y="763603"/>
                    <a:pt x="328169" y="770402"/>
                    <a:pt x="317213" y="770780"/>
                  </a:cubicBezTo>
                  <a:cubicBezTo>
                    <a:pt x="312302" y="770780"/>
                    <a:pt x="307769" y="768136"/>
                    <a:pt x="303236" y="766625"/>
                  </a:cubicBezTo>
                  <a:cubicBezTo>
                    <a:pt x="294925" y="763980"/>
                    <a:pt x="286992" y="763225"/>
                    <a:pt x="278304" y="765114"/>
                  </a:cubicBezTo>
                  <a:cubicBezTo>
                    <a:pt x="256393" y="769647"/>
                    <a:pt x="237505" y="766625"/>
                    <a:pt x="224661" y="745092"/>
                  </a:cubicBezTo>
                  <a:cubicBezTo>
                    <a:pt x="219373" y="736404"/>
                    <a:pt x="208417" y="739048"/>
                    <a:pt x="197462" y="737159"/>
                  </a:cubicBezTo>
                  <a:cubicBezTo>
                    <a:pt x="218995" y="757181"/>
                    <a:pt x="241283" y="769647"/>
                    <a:pt x="269993" y="768514"/>
                  </a:cubicBezTo>
                  <a:cubicBezTo>
                    <a:pt x="286615" y="767758"/>
                    <a:pt x="288881" y="771158"/>
                    <a:pt x="282459" y="785891"/>
                  </a:cubicBezTo>
                  <a:cubicBezTo>
                    <a:pt x="279437" y="793068"/>
                    <a:pt x="276037" y="799868"/>
                    <a:pt x="276037" y="807801"/>
                  </a:cubicBezTo>
                  <a:cubicBezTo>
                    <a:pt x="275659" y="817623"/>
                    <a:pt x="268860" y="818756"/>
                    <a:pt x="261304" y="819134"/>
                  </a:cubicBezTo>
                  <a:cubicBezTo>
                    <a:pt x="253371" y="819134"/>
                    <a:pt x="245061" y="818001"/>
                    <a:pt x="241283" y="810068"/>
                  </a:cubicBezTo>
                  <a:cubicBezTo>
                    <a:pt x="238639" y="804779"/>
                    <a:pt x="244683" y="803268"/>
                    <a:pt x="249971" y="801379"/>
                  </a:cubicBezTo>
                  <a:cubicBezTo>
                    <a:pt x="239394" y="800623"/>
                    <a:pt x="231083" y="796468"/>
                    <a:pt x="221639" y="795712"/>
                  </a:cubicBezTo>
                  <a:cubicBezTo>
                    <a:pt x="218995" y="794579"/>
                    <a:pt x="218995" y="791179"/>
                    <a:pt x="216351" y="790046"/>
                  </a:cubicBezTo>
                  <a:cubicBezTo>
                    <a:pt x="217862" y="791557"/>
                    <a:pt x="218617" y="793446"/>
                    <a:pt x="220128" y="794957"/>
                  </a:cubicBezTo>
                  <a:cubicBezTo>
                    <a:pt x="235239" y="818001"/>
                    <a:pt x="236372" y="834244"/>
                    <a:pt x="223906" y="849355"/>
                  </a:cubicBezTo>
                  <a:cubicBezTo>
                    <a:pt x="236750" y="860310"/>
                    <a:pt x="250727" y="857288"/>
                    <a:pt x="265082" y="852755"/>
                  </a:cubicBezTo>
                  <a:cubicBezTo>
                    <a:pt x="270371" y="850866"/>
                    <a:pt x="277170" y="848222"/>
                    <a:pt x="279815" y="855777"/>
                  </a:cubicBezTo>
                  <a:cubicBezTo>
                    <a:pt x="282459" y="864088"/>
                    <a:pt x="288881" y="874287"/>
                    <a:pt x="282459" y="881843"/>
                  </a:cubicBezTo>
                  <a:cubicBezTo>
                    <a:pt x="275282" y="890531"/>
                    <a:pt x="268482" y="878820"/>
                    <a:pt x="260549" y="876932"/>
                  </a:cubicBezTo>
                  <a:cubicBezTo>
                    <a:pt x="268860" y="882976"/>
                    <a:pt x="271504" y="889398"/>
                    <a:pt x="261304" y="894309"/>
                  </a:cubicBezTo>
                  <a:cubicBezTo>
                    <a:pt x="253749" y="897709"/>
                    <a:pt x="245438" y="899975"/>
                    <a:pt x="237505" y="902242"/>
                  </a:cubicBezTo>
                  <a:cubicBezTo>
                    <a:pt x="232217" y="903753"/>
                    <a:pt x="227683" y="901864"/>
                    <a:pt x="225795" y="896198"/>
                  </a:cubicBezTo>
                  <a:cubicBezTo>
                    <a:pt x="224284" y="892042"/>
                    <a:pt x="232972" y="882598"/>
                    <a:pt x="219750" y="883731"/>
                  </a:cubicBezTo>
                  <a:cubicBezTo>
                    <a:pt x="216351" y="884109"/>
                    <a:pt x="210684" y="883731"/>
                    <a:pt x="210306" y="886376"/>
                  </a:cubicBezTo>
                  <a:cubicBezTo>
                    <a:pt x="209929" y="893176"/>
                    <a:pt x="210306" y="900353"/>
                    <a:pt x="214462" y="906775"/>
                  </a:cubicBezTo>
                  <a:cubicBezTo>
                    <a:pt x="215973" y="909042"/>
                    <a:pt x="214084" y="906397"/>
                    <a:pt x="215973" y="908286"/>
                  </a:cubicBezTo>
                  <a:cubicBezTo>
                    <a:pt x="229194" y="922641"/>
                    <a:pt x="229194" y="922641"/>
                    <a:pt x="214084" y="935107"/>
                  </a:cubicBezTo>
                  <a:cubicBezTo>
                    <a:pt x="221261" y="940774"/>
                    <a:pt x="229950" y="940396"/>
                    <a:pt x="238261" y="941152"/>
                  </a:cubicBezTo>
                  <a:cubicBezTo>
                    <a:pt x="246949" y="942285"/>
                    <a:pt x="251482" y="946440"/>
                    <a:pt x="253371" y="955884"/>
                  </a:cubicBezTo>
                  <a:cubicBezTo>
                    <a:pt x="257149" y="975150"/>
                    <a:pt x="241661" y="996683"/>
                    <a:pt x="222017" y="994038"/>
                  </a:cubicBezTo>
                  <a:cubicBezTo>
                    <a:pt x="203507" y="991772"/>
                    <a:pt x="218239" y="979306"/>
                    <a:pt x="217862" y="971373"/>
                  </a:cubicBezTo>
                  <a:cubicBezTo>
                    <a:pt x="213328" y="968350"/>
                    <a:pt x="208417" y="970239"/>
                    <a:pt x="203884" y="971373"/>
                  </a:cubicBezTo>
                  <a:cubicBezTo>
                    <a:pt x="181596" y="976284"/>
                    <a:pt x="174797" y="970995"/>
                    <a:pt x="177441" y="948707"/>
                  </a:cubicBezTo>
                  <a:cubicBezTo>
                    <a:pt x="178196" y="943418"/>
                    <a:pt x="182730" y="936618"/>
                    <a:pt x="172908" y="936618"/>
                  </a:cubicBezTo>
                  <a:cubicBezTo>
                    <a:pt x="167241" y="936618"/>
                    <a:pt x="159308" y="931330"/>
                    <a:pt x="157042" y="943418"/>
                  </a:cubicBezTo>
                  <a:cubicBezTo>
                    <a:pt x="155531" y="951729"/>
                    <a:pt x="149486" y="960040"/>
                    <a:pt x="139287" y="956640"/>
                  </a:cubicBezTo>
                  <a:cubicBezTo>
                    <a:pt x="129843" y="953996"/>
                    <a:pt x="131354" y="944551"/>
                    <a:pt x="130976" y="936996"/>
                  </a:cubicBezTo>
                  <a:cubicBezTo>
                    <a:pt x="128332" y="926419"/>
                    <a:pt x="130976" y="918486"/>
                    <a:pt x="138531" y="911308"/>
                  </a:cubicBezTo>
                  <a:cubicBezTo>
                    <a:pt x="155908" y="895064"/>
                    <a:pt x="155908" y="894687"/>
                    <a:pt x="140042" y="876932"/>
                  </a:cubicBezTo>
                  <a:cubicBezTo>
                    <a:pt x="138909" y="874287"/>
                    <a:pt x="137776" y="876176"/>
                    <a:pt x="138153" y="876554"/>
                  </a:cubicBezTo>
                  <a:cubicBezTo>
                    <a:pt x="143442" y="882220"/>
                    <a:pt x="147975" y="889398"/>
                    <a:pt x="141931" y="896575"/>
                  </a:cubicBezTo>
                  <a:cubicBezTo>
                    <a:pt x="133620" y="906020"/>
                    <a:pt x="127198" y="898842"/>
                    <a:pt x="121154" y="892798"/>
                  </a:cubicBezTo>
                  <a:cubicBezTo>
                    <a:pt x="118510" y="889020"/>
                    <a:pt x="115488" y="884487"/>
                    <a:pt x="110199" y="888642"/>
                  </a:cubicBezTo>
                  <a:cubicBezTo>
                    <a:pt x="108310" y="890531"/>
                    <a:pt x="112466" y="892420"/>
                    <a:pt x="113977" y="894309"/>
                  </a:cubicBezTo>
                  <a:cubicBezTo>
                    <a:pt x="116621" y="902997"/>
                    <a:pt x="118132" y="911686"/>
                    <a:pt x="107555" y="915464"/>
                  </a:cubicBezTo>
                  <a:cubicBezTo>
                    <a:pt x="97355" y="919241"/>
                    <a:pt x="95088" y="909042"/>
                    <a:pt x="89800" y="904131"/>
                  </a:cubicBezTo>
                  <a:cubicBezTo>
                    <a:pt x="86022" y="898464"/>
                    <a:pt x="83000" y="892420"/>
                    <a:pt x="80356" y="885998"/>
                  </a:cubicBezTo>
                  <a:cubicBezTo>
                    <a:pt x="79222" y="881087"/>
                    <a:pt x="78845" y="875043"/>
                    <a:pt x="84133" y="873532"/>
                  </a:cubicBezTo>
                  <a:cubicBezTo>
                    <a:pt x="116243" y="864465"/>
                    <a:pt x="127198" y="839911"/>
                    <a:pt x="131354" y="810068"/>
                  </a:cubicBezTo>
                  <a:cubicBezTo>
                    <a:pt x="135131" y="800623"/>
                    <a:pt x="141176" y="797224"/>
                    <a:pt x="149486" y="802512"/>
                  </a:cubicBezTo>
                  <a:cubicBezTo>
                    <a:pt x="149486" y="786268"/>
                    <a:pt x="134376" y="784380"/>
                    <a:pt x="124176" y="777202"/>
                  </a:cubicBezTo>
                  <a:cubicBezTo>
                    <a:pt x="123798" y="765869"/>
                    <a:pt x="131354" y="760203"/>
                    <a:pt x="145331" y="754159"/>
                  </a:cubicBezTo>
                  <a:cubicBezTo>
                    <a:pt x="125309" y="756803"/>
                    <a:pt x="116621" y="750381"/>
                    <a:pt x="112466" y="736026"/>
                  </a:cubicBezTo>
                  <a:cubicBezTo>
                    <a:pt x="109443" y="725826"/>
                    <a:pt x="99244" y="723937"/>
                    <a:pt x="90933" y="720915"/>
                  </a:cubicBezTo>
                  <a:cubicBezTo>
                    <a:pt x="81867" y="717138"/>
                    <a:pt x="74311" y="712605"/>
                    <a:pt x="71289" y="703161"/>
                  </a:cubicBezTo>
                  <a:cubicBezTo>
                    <a:pt x="69023" y="696361"/>
                    <a:pt x="67512" y="688050"/>
                    <a:pt x="74689" y="683894"/>
                  </a:cubicBezTo>
                  <a:cubicBezTo>
                    <a:pt x="81489" y="680117"/>
                    <a:pt x="88289" y="683894"/>
                    <a:pt x="93200" y="689939"/>
                  </a:cubicBezTo>
                  <a:cubicBezTo>
                    <a:pt x="95088" y="692205"/>
                    <a:pt x="95844" y="694850"/>
                    <a:pt x="97355" y="697494"/>
                  </a:cubicBezTo>
                  <a:cubicBezTo>
                    <a:pt x="99622" y="700894"/>
                    <a:pt x="101888" y="706183"/>
                    <a:pt x="106421" y="704671"/>
                  </a:cubicBezTo>
                  <a:cubicBezTo>
                    <a:pt x="112088" y="702405"/>
                    <a:pt x="112843" y="695983"/>
                    <a:pt x="114354" y="690694"/>
                  </a:cubicBezTo>
                  <a:cubicBezTo>
                    <a:pt x="115865" y="685783"/>
                    <a:pt x="113221" y="682761"/>
                    <a:pt x="108688" y="680872"/>
                  </a:cubicBezTo>
                  <a:cubicBezTo>
                    <a:pt x="105666" y="678228"/>
                    <a:pt x="101888" y="678606"/>
                    <a:pt x="98488" y="678984"/>
                  </a:cubicBezTo>
                  <a:cubicBezTo>
                    <a:pt x="88666" y="680872"/>
                    <a:pt x="84133" y="678606"/>
                    <a:pt x="85267" y="666895"/>
                  </a:cubicBezTo>
                  <a:cubicBezTo>
                    <a:pt x="86778" y="652918"/>
                    <a:pt x="82622" y="641963"/>
                    <a:pt x="66001" y="640074"/>
                  </a:cubicBezTo>
                  <a:cubicBezTo>
                    <a:pt x="59956" y="639318"/>
                    <a:pt x="55045" y="636674"/>
                    <a:pt x="54668" y="629874"/>
                  </a:cubicBezTo>
                  <a:cubicBezTo>
                    <a:pt x="54290" y="614008"/>
                    <a:pt x="47868" y="599653"/>
                    <a:pt x="41446" y="585676"/>
                  </a:cubicBezTo>
                  <a:cubicBezTo>
                    <a:pt x="39557" y="581521"/>
                    <a:pt x="39179" y="577743"/>
                    <a:pt x="43713" y="574721"/>
                  </a:cubicBezTo>
                  <a:cubicBezTo>
                    <a:pt x="55045" y="566788"/>
                    <a:pt x="83378" y="570188"/>
                    <a:pt x="95088" y="582276"/>
                  </a:cubicBezTo>
                  <a:cubicBezTo>
                    <a:pt x="97733" y="564521"/>
                    <a:pt x="106044" y="561121"/>
                    <a:pt x="120021" y="571699"/>
                  </a:cubicBezTo>
                  <a:cubicBezTo>
                    <a:pt x="116999" y="566788"/>
                    <a:pt x="124932" y="553188"/>
                    <a:pt x="107932" y="559988"/>
                  </a:cubicBezTo>
                  <a:cubicBezTo>
                    <a:pt x="84133" y="569432"/>
                    <a:pt x="83378" y="568677"/>
                    <a:pt x="79978" y="543366"/>
                  </a:cubicBezTo>
                  <a:cubicBezTo>
                    <a:pt x="77333" y="556588"/>
                    <a:pt x="56934" y="572832"/>
                    <a:pt x="46357" y="569810"/>
                  </a:cubicBezTo>
                  <a:cubicBezTo>
                    <a:pt x="40690" y="568299"/>
                    <a:pt x="37668" y="563388"/>
                    <a:pt x="39179" y="558477"/>
                  </a:cubicBezTo>
                  <a:cubicBezTo>
                    <a:pt x="42957" y="544500"/>
                    <a:pt x="33135" y="536944"/>
                    <a:pt x="24824" y="530900"/>
                  </a:cubicBezTo>
                  <a:cubicBezTo>
                    <a:pt x="11225" y="520701"/>
                    <a:pt x="11225" y="511257"/>
                    <a:pt x="24069" y="498035"/>
                  </a:cubicBezTo>
                  <a:cubicBezTo>
                    <a:pt x="15003" y="504079"/>
                    <a:pt x="12358" y="509368"/>
                    <a:pt x="12358" y="518434"/>
                  </a:cubicBezTo>
                  <a:cubicBezTo>
                    <a:pt x="12736" y="536567"/>
                    <a:pt x="11980" y="555077"/>
                    <a:pt x="11603" y="573210"/>
                  </a:cubicBezTo>
                  <a:cubicBezTo>
                    <a:pt x="11603" y="580765"/>
                    <a:pt x="13491" y="589076"/>
                    <a:pt x="5936" y="594742"/>
                  </a:cubicBezTo>
                  <a:cubicBezTo>
                    <a:pt x="270" y="550544"/>
                    <a:pt x="2914" y="506346"/>
                    <a:pt x="3292" y="462147"/>
                  </a:cubicBezTo>
                  <a:cubicBezTo>
                    <a:pt x="12358" y="450437"/>
                    <a:pt x="15003" y="463658"/>
                    <a:pt x="21802" y="467436"/>
                  </a:cubicBezTo>
                  <a:cubicBezTo>
                    <a:pt x="18025" y="452703"/>
                    <a:pt x="15003" y="439104"/>
                    <a:pt x="27846" y="428149"/>
                  </a:cubicBezTo>
                  <a:cubicBezTo>
                    <a:pt x="34268" y="422860"/>
                    <a:pt x="30491" y="417571"/>
                    <a:pt x="25580" y="412283"/>
                  </a:cubicBezTo>
                  <a:cubicBezTo>
                    <a:pt x="16514" y="402838"/>
                    <a:pt x="13869" y="394150"/>
                    <a:pt x="27846" y="384706"/>
                  </a:cubicBezTo>
                  <a:cubicBezTo>
                    <a:pt x="32380" y="381684"/>
                    <a:pt x="28602" y="369217"/>
                    <a:pt x="40313" y="365818"/>
                  </a:cubicBezTo>
                  <a:cubicBezTo>
                    <a:pt x="27091" y="360151"/>
                    <a:pt x="20291" y="353729"/>
                    <a:pt x="21047" y="339374"/>
                  </a:cubicBezTo>
                  <a:cubicBezTo>
                    <a:pt x="21802" y="326152"/>
                    <a:pt x="23691" y="315953"/>
                    <a:pt x="34646" y="308398"/>
                  </a:cubicBezTo>
                  <a:cubicBezTo>
                    <a:pt x="38802" y="305375"/>
                    <a:pt x="42579" y="303109"/>
                    <a:pt x="41068" y="296687"/>
                  </a:cubicBezTo>
                  <a:cubicBezTo>
                    <a:pt x="36535" y="276665"/>
                    <a:pt x="35780" y="256644"/>
                    <a:pt x="52401" y="240778"/>
                  </a:cubicBezTo>
                  <a:cubicBezTo>
                    <a:pt x="53534" y="239645"/>
                    <a:pt x="54668" y="238511"/>
                    <a:pt x="54290" y="237378"/>
                  </a:cubicBezTo>
                  <a:cubicBezTo>
                    <a:pt x="42579" y="213201"/>
                    <a:pt x="60334" y="193180"/>
                    <a:pt x="62978" y="169003"/>
                  </a:cubicBezTo>
                  <a:cubicBezTo>
                    <a:pt x="42957" y="171647"/>
                    <a:pt x="41068" y="159936"/>
                    <a:pt x="43713" y="144070"/>
                  </a:cubicBezTo>
                  <a:cubicBezTo>
                    <a:pt x="46735" y="125560"/>
                    <a:pt x="42957" y="107049"/>
                    <a:pt x="40690" y="89295"/>
                  </a:cubicBezTo>
                  <a:cubicBezTo>
                    <a:pt x="35780" y="94583"/>
                    <a:pt x="38802" y="101383"/>
                    <a:pt x="38802" y="108183"/>
                  </a:cubicBezTo>
                  <a:cubicBezTo>
                    <a:pt x="39179" y="122538"/>
                    <a:pt x="47490" y="137271"/>
                    <a:pt x="33513" y="151248"/>
                  </a:cubicBezTo>
                  <a:cubicBezTo>
                    <a:pt x="27846" y="156914"/>
                    <a:pt x="29735" y="169381"/>
                    <a:pt x="35402" y="177314"/>
                  </a:cubicBezTo>
                  <a:cubicBezTo>
                    <a:pt x="50135" y="198090"/>
                    <a:pt x="37668" y="218490"/>
                    <a:pt x="33891" y="238133"/>
                  </a:cubicBezTo>
                  <a:cubicBezTo>
                    <a:pt x="31624" y="250600"/>
                    <a:pt x="14625" y="248711"/>
                    <a:pt x="5936" y="256266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F750E4B8-AAA2-44E2-A691-C7949D6937B6}"/>
                </a:ext>
              </a:extLst>
            </p:cNvPr>
            <p:cNvSpPr/>
            <p:nvPr/>
          </p:nvSpPr>
          <p:spPr>
            <a:xfrm>
              <a:off x="10700760" y="4283832"/>
              <a:ext cx="355537" cy="500314"/>
            </a:xfrm>
            <a:custGeom>
              <a:avLst/>
              <a:gdLst>
                <a:gd name="connsiteX0" fmla="*/ 355538 w 355537"/>
                <a:gd name="connsiteY0" fmla="*/ 151770 h 500314"/>
                <a:gd name="connsiteX1" fmla="*/ 355538 w 355537"/>
                <a:gd name="connsiteY1" fmla="*/ 155926 h 500314"/>
                <a:gd name="connsiteX2" fmla="*/ 336649 w 355537"/>
                <a:gd name="connsiteY2" fmla="*/ 174436 h 500314"/>
                <a:gd name="connsiteX3" fmla="*/ 326450 w 355537"/>
                <a:gd name="connsiteY3" fmla="*/ 183502 h 500314"/>
                <a:gd name="connsiteX4" fmla="*/ 336272 w 355537"/>
                <a:gd name="connsiteY4" fmla="*/ 192191 h 500314"/>
                <a:gd name="connsiteX5" fmla="*/ 343827 w 355537"/>
                <a:gd name="connsiteY5" fmla="*/ 210324 h 500314"/>
                <a:gd name="connsiteX6" fmla="*/ 343449 w 355537"/>
                <a:gd name="connsiteY6" fmla="*/ 231856 h 500314"/>
                <a:gd name="connsiteX7" fmla="*/ 338538 w 355537"/>
                <a:gd name="connsiteY7" fmla="*/ 253011 h 500314"/>
                <a:gd name="connsiteX8" fmla="*/ 334761 w 355537"/>
                <a:gd name="connsiteY8" fmla="*/ 254900 h 500314"/>
                <a:gd name="connsiteX9" fmla="*/ 327205 w 355537"/>
                <a:gd name="connsiteY9" fmla="*/ 265855 h 500314"/>
                <a:gd name="connsiteX10" fmla="*/ 327205 w 355537"/>
                <a:gd name="connsiteY10" fmla="*/ 325919 h 500314"/>
                <a:gd name="connsiteX11" fmla="*/ 330605 w 355537"/>
                <a:gd name="connsiteY11" fmla="*/ 364451 h 500314"/>
                <a:gd name="connsiteX12" fmla="*/ 294718 w 355537"/>
                <a:gd name="connsiteY12" fmla="*/ 368607 h 500314"/>
                <a:gd name="connsiteX13" fmla="*/ 293962 w 355537"/>
                <a:gd name="connsiteY13" fmla="*/ 381073 h 500314"/>
                <a:gd name="connsiteX14" fmla="*/ 285274 w 355537"/>
                <a:gd name="connsiteY14" fmla="*/ 415827 h 500314"/>
                <a:gd name="connsiteX15" fmla="*/ 285651 w 355537"/>
                <a:gd name="connsiteY15" fmla="*/ 427916 h 500314"/>
                <a:gd name="connsiteX16" fmla="*/ 280741 w 355537"/>
                <a:gd name="connsiteY16" fmla="*/ 487980 h 500314"/>
                <a:gd name="connsiteX17" fmla="*/ 268652 w 355537"/>
                <a:gd name="connsiteY17" fmla="*/ 500068 h 500314"/>
                <a:gd name="connsiteX18" fmla="*/ 255430 w 355537"/>
                <a:gd name="connsiteY18" fmla="*/ 483069 h 500314"/>
                <a:gd name="connsiteX19" fmla="*/ 253542 w 355537"/>
                <a:gd name="connsiteY19" fmla="*/ 473247 h 500314"/>
                <a:gd name="connsiteX20" fmla="*/ 209343 w 355537"/>
                <a:gd name="connsiteY20" fmla="*/ 455114 h 500314"/>
                <a:gd name="connsiteX21" fmla="*/ 224454 w 355537"/>
                <a:gd name="connsiteY21" fmla="*/ 408272 h 500314"/>
                <a:gd name="connsiteX22" fmla="*/ 176478 w 355537"/>
                <a:gd name="connsiteY22" fmla="*/ 401850 h 500314"/>
                <a:gd name="connsiteX23" fmla="*/ 172322 w 355537"/>
                <a:gd name="connsiteY23" fmla="*/ 406005 h 500314"/>
                <a:gd name="connsiteX24" fmla="*/ 127746 w 355537"/>
                <a:gd name="connsiteY24" fmla="*/ 392406 h 500314"/>
                <a:gd name="connsiteX25" fmla="*/ 74104 w 355537"/>
                <a:gd name="connsiteY25" fmla="*/ 402228 h 500314"/>
                <a:gd name="connsiteX26" fmla="*/ 71837 w 355537"/>
                <a:gd name="connsiteY26" fmla="*/ 407516 h 500314"/>
                <a:gd name="connsiteX27" fmla="*/ 46149 w 355537"/>
                <a:gd name="connsiteY27" fmla="*/ 381828 h 500314"/>
                <a:gd name="connsiteX28" fmla="*/ 42372 w 355537"/>
                <a:gd name="connsiteY28" fmla="*/ 355007 h 500314"/>
                <a:gd name="connsiteX29" fmla="*/ 49549 w 355537"/>
                <a:gd name="connsiteY29" fmla="*/ 342163 h 500314"/>
                <a:gd name="connsiteX30" fmla="*/ 48794 w 355537"/>
                <a:gd name="connsiteY30" fmla="*/ 333852 h 500314"/>
                <a:gd name="connsiteX31" fmla="*/ 44638 w 355537"/>
                <a:gd name="connsiteY31" fmla="*/ 291165 h 500314"/>
                <a:gd name="connsiteX32" fmla="*/ 49171 w 355537"/>
                <a:gd name="connsiteY32" fmla="*/ 273032 h 500314"/>
                <a:gd name="connsiteX33" fmla="*/ 42749 w 355537"/>
                <a:gd name="connsiteY33" fmla="*/ 264722 h 500314"/>
                <a:gd name="connsiteX34" fmla="*/ 33305 w 355537"/>
                <a:gd name="connsiteY34" fmla="*/ 257544 h 500314"/>
                <a:gd name="connsiteX35" fmla="*/ 13662 w 355537"/>
                <a:gd name="connsiteY35" fmla="*/ 239789 h 500314"/>
                <a:gd name="connsiteX36" fmla="*/ 5729 w 355537"/>
                <a:gd name="connsiteY36" fmla="*/ 232990 h 500314"/>
                <a:gd name="connsiteX37" fmla="*/ 4595 w 355537"/>
                <a:gd name="connsiteY37" fmla="*/ 205790 h 500314"/>
                <a:gd name="connsiteX38" fmla="*/ 29150 w 355537"/>
                <a:gd name="connsiteY38" fmla="*/ 204657 h 500314"/>
                <a:gd name="connsiteX39" fmla="*/ 47661 w 355537"/>
                <a:gd name="connsiteY39" fmla="*/ 213346 h 500314"/>
                <a:gd name="connsiteX40" fmla="*/ 51816 w 355537"/>
                <a:gd name="connsiteY40" fmla="*/ 183125 h 500314"/>
                <a:gd name="connsiteX41" fmla="*/ 52571 w 355537"/>
                <a:gd name="connsiteY41" fmla="*/ 156681 h 500314"/>
                <a:gd name="connsiteX42" fmla="*/ 73348 w 355537"/>
                <a:gd name="connsiteY42" fmla="*/ 110972 h 500314"/>
                <a:gd name="connsiteX43" fmla="*/ 83548 w 355537"/>
                <a:gd name="connsiteY43" fmla="*/ 92839 h 500314"/>
                <a:gd name="connsiteX44" fmla="*/ 100547 w 355537"/>
                <a:gd name="connsiteY44" fmla="*/ 104928 h 500314"/>
                <a:gd name="connsiteX45" fmla="*/ 106592 w 355537"/>
                <a:gd name="connsiteY45" fmla="*/ 123438 h 500314"/>
                <a:gd name="connsiteX46" fmla="*/ 145879 w 355537"/>
                <a:gd name="connsiteY46" fmla="*/ 87173 h 500314"/>
                <a:gd name="connsiteX47" fmla="*/ 146634 w 355537"/>
                <a:gd name="connsiteY47" fmla="*/ 84151 h 500314"/>
                <a:gd name="connsiteX48" fmla="*/ 164389 w 355537"/>
                <a:gd name="connsiteY48" fmla="*/ 70173 h 500314"/>
                <a:gd name="connsiteX49" fmla="*/ 178744 w 355537"/>
                <a:gd name="connsiteY49" fmla="*/ 87928 h 500314"/>
                <a:gd name="connsiteX50" fmla="*/ 176478 w 355537"/>
                <a:gd name="connsiteY50" fmla="*/ 106816 h 500314"/>
                <a:gd name="connsiteX51" fmla="*/ 168545 w 355537"/>
                <a:gd name="connsiteY51" fmla="*/ 119283 h 500314"/>
                <a:gd name="connsiteX52" fmla="*/ 172322 w 355537"/>
                <a:gd name="connsiteY52" fmla="*/ 135149 h 500314"/>
                <a:gd name="connsiteX53" fmla="*/ 187433 w 355537"/>
                <a:gd name="connsiteY53" fmla="*/ 160081 h 500314"/>
                <a:gd name="connsiteX54" fmla="*/ 191966 w 355537"/>
                <a:gd name="connsiteY54" fmla="*/ 201257 h 500314"/>
                <a:gd name="connsiteX55" fmla="*/ 196877 w 355537"/>
                <a:gd name="connsiteY55" fmla="*/ 169525 h 500314"/>
                <a:gd name="connsiteX56" fmla="*/ 232764 w 355537"/>
                <a:gd name="connsiteY56" fmla="*/ 167636 h 500314"/>
                <a:gd name="connsiteX57" fmla="*/ 224076 w 355537"/>
                <a:gd name="connsiteY57" fmla="*/ 146482 h 500314"/>
                <a:gd name="connsiteX58" fmla="*/ 226343 w 355537"/>
                <a:gd name="connsiteY58" fmla="*/ 143082 h 500314"/>
                <a:gd name="connsiteX59" fmla="*/ 260719 w 355537"/>
                <a:gd name="connsiteY59" fmla="*/ 135526 h 500314"/>
                <a:gd name="connsiteX60" fmla="*/ 253542 w 355537"/>
                <a:gd name="connsiteY60" fmla="*/ 109838 h 500314"/>
                <a:gd name="connsiteX61" fmla="*/ 240697 w 355537"/>
                <a:gd name="connsiteY61" fmla="*/ 70551 h 500314"/>
                <a:gd name="connsiteX62" fmla="*/ 243720 w 355537"/>
                <a:gd name="connsiteY62" fmla="*/ 57707 h 500314"/>
                <a:gd name="connsiteX63" fmla="*/ 258830 w 355537"/>
                <a:gd name="connsiteY63" fmla="*/ 62618 h 500314"/>
                <a:gd name="connsiteX64" fmla="*/ 269030 w 355537"/>
                <a:gd name="connsiteY64" fmla="*/ 74329 h 500314"/>
                <a:gd name="connsiteX65" fmla="*/ 245986 w 355537"/>
                <a:gd name="connsiteY65" fmla="*/ 39197 h 500314"/>
                <a:gd name="connsiteX66" fmla="*/ 237298 w 355537"/>
                <a:gd name="connsiteY66" fmla="*/ 33153 h 500314"/>
                <a:gd name="connsiteX67" fmla="*/ 233142 w 355537"/>
                <a:gd name="connsiteY67" fmla="*/ 6331 h 500314"/>
                <a:gd name="connsiteX68" fmla="*/ 258075 w 355537"/>
                <a:gd name="connsiteY68" fmla="*/ 4442 h 500314"/>
                <a:gd name="connsiteX69" fmla="*/ 319650 w 355537"/>
                <a:gd name="connsiteY69" fmla="*/ 58840 h 500314"/>
                <a:gd name="connsiteX70" fmla="*/ 317761 w 355537"/>
                <a:gd name="connsiteY70" fmla="*/ 90195 h 500314"/>
                <a:gd name="connsiteX71" fmla="*/ 311717 w 355537"/>
                <a:gd name="connsiteY71" fmla="*/ 100772 h 500314"/>
                <a:gd name="connsiteX72" fmla="*/ 320783 w 355537"/>
                <a:gd name="connsiteY72" fmla="*/ 115505 h 500314"/>
                <a:gd name="connsiteX73" fmla="*/ 318517 w 355537"/>
                <a:gd name="connsiteY73" fmla="*/ 141571 h 500314"/>
                <a:gd name="connsiteX74" fmla="*/ 321917 w 355537"/>
                <a:gd name="connsiteY74" fmla="*/ 152526 h 500314"/>
                <a:gd name="connsiteX75" fmla="*/ 329094 w 355537"/>
                <a:gd name="connsiteY75" fmla="*/ 150259 h 500314"/>
                <a:gd name="connsiteX76" fmla="*/ 355538 w 355537"/>
                <a:gd name="connsiteY76" fmla="*/ 151770 h 50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5537" h="500314">
                  <a:moveTo>
                    <a:pt x="355538" y="151770"/>
                  </a:moveTo>
                  <a:cubicBezTo>
                    <a:pt x="355538" y="153281"/>
                    <a:pt x="355538" y="154792"/>
                    <a:pt x="355538" y="155926"/>
                  </a:cubicBezTo>
                  <a:cubicBezTo>
                    <a:pt x="351760" y="164614"/>
                    <a:pt x="346094" y="171414"/>
                    <a:pt x="336649" y="174436"/>
                  </a:cubicBezTo>
                  <a:cubicBezTo>
                    <a:pt x="332116" y="175947"/>
                    <a:pt x="326828" y="177080"/>
                    <a:pt x="326450" y="183502"/>
                  </a:cubicBezTo>
                  <a:cubicBezTo>
                    <a:pt x="326450" y="189924"/>
                    <a:pt x="330605" y="191435"/>
                    <a:pt x="336272" y="192191"/>
                  </a:cubicBezTo>
                  <a:cubicBezTo>
                    <a:pt x="349116" y="193702"/>
                    <a:pt x="349494" y="202768"/>
                    <a:pt x="343827" y="210324"/>
                  </a:cubicBezTo>
                  <a:cubicBezTo>
                    <a:pt x="337405" y="218634"/>
                    <a:pt x="337027" y="223545"/>
                    <a:pt x="343449" y="231856"/>
                  </a:cubicBezTo>
                  <a:cubicBezTo>
                    <a:pt x="349494" y="239411"/>
                    <a:pt x="347982" y="247722"/>
                    <a:pt x="338538" y="253011"/>
                  </a:cubicBezTo>
                  <a:cubicBezTo>
                    <a:pt x="337405" y="253766"/>
                    <a:pt x="335894" y="254144"/>
                    <a:pt x="334761" y="254900"/>
                  </a:cubicBezTo>
                  <a:cubicBezTo>
                    <a:pt x="329850" y="257166"/>
                    <a:pt x="324561" y="261699"/>
                    <a:pt x="327205" y="265855"/>
                  </a:cubicBezTo>
                  <a:cubicBezTo>
                    <a:pt x="339294" y="285876"/>
                    <a:pt x="298496" y="305142"/>
                    <a:pt x="327205" y="325919"/>
                  </a:cubicBezTo>
                  <a:cubicBezTo>
                    <a:pt x="340805" y="335741"/>
                    <a:pt x="342694" y="350096"/>
                    <a:pt x="330605" y="364451"/>
                  </a:cubicBezTo>
                  <a:cubicBezTo>
                    <a:pt x="317384" y="352741"/>
                    <a:pt x="306429" y="365962"/>
                    <a:pt x="294718" y="368607"/>
                  </a:cubicBezTo>
                  <a:cubicBezTo>
                    <a:pt x="289051" y="369740"/>
                    <a:pt x="291696" y="376162"/>
                    <a:pt x="293962" y="381073"/>
                  </a:cubicBezTo>
                  <a:cubicBezTo>
                    <a:pt x="299629" y="394672"/>
                    <a:pt x="301140" y="407516"/>
                    <a:pt x="285274" y="415827"/>
                  </a:cubicBezTo>
                  <a:cubicBezTo>
                    <a:pt x="277718" y="419605"/>
                    <a:pt x="283763" y="424893"/>
                    <a:pt x="285651" y="427916"/>
                  </a:cubicBezTo>
                  <a:cubicBezTo>
                    <a:pt x="299629" y="449448"/>
                    <a:pt x="295851" y="469092"/>
                    <a:pt x="280741" y="487980"/>
                  </a:cubicBezTo>
                  <a:cubicBezTo>
                    <a:pt x="276963" y="492513"/>
                    <a:pt x="277718" y="501957"/>
                    <a:pt x="268652" y="500068"/>
                  </a:cubicBezTo>
                  <a:cubicBezTo>
                    <a:pt x="260719" y="498179"/>
                    <a:pt x="255808" y="491758"/>
                    <a:pt x="255430" y="483069"/>
                  </a:cubicBezTo>
                  <a:cubicBezTo>
                    <a:pt x="255430" y="479669"/>
                    <a:pt x="256564" y="475891"/>
                    <a:pt x="253542" y="473247"/>
                  </a:cubicBezTo>
                  <a:cubicBezTo>
                    <a:pt x="229365" y="478536"/>
                    <a:pt x="214254" y="472114"/>
                    <a:pt x="209343" y="455114"/>
                  </a:cubicBezTo>
                  <a:cubicBezTo>
                    <a:pt x="199899" y="423382"/>
                    <a:pt x="201410" y="418849"/>
                    <a:pt x="224454" y="408272"/>
                  </a:cubicBezTo>
                  <a:cubicBezTo>
                    <a:pt x="208588" y="405627"/>
                    <a:pt x="193477" y="398828"/>
                    <a:pt x="176478" y="401850"/>
                  </a:cubicBezTo>
                  <a:cubicBezTo>
                    <a:pt x="175345" y="403361"/>
                    <a:pt x="173833" y="404494"/>
                    <a:pt x="172322" y="406005"/>
                  </a:cubicBezTo>
                  <a:cubicBezTo>
                    <a:pt x="154945" y="416582"/>
                    <a:pt x="144746" y="413183"/>
                    <a:pt x="127746" y="392406"/>
                  </a:cubicBezTo>
                  <a:cubicBezTo>
                    <a:pt x="116036" y="377673"/>
                    <a:pt x="81281" y="384095"/>
                    <a:pt x="74104" y="402228"/>
                  </a:cubicBezTo>
                  <a:cubicBezTo>
                    <a:pt x="73726" y="404116"/>
                    <a:pt x="72971" y="406005"/>
                    <a:pt x="71837" y="407516"/>
                  </a:cubicBezTo>
                  <a:cubicBezTo>
                    <a:pt x="58238" y="411294"/>
                    <a:pt x="46149" y="399961"/>
                    <a:pt x="46149" y="381828"/>
                  </a:cubicBezTo>
                  <a:cubicBezTo>
                    <a:pt x="46149" y="372762"/>
                    <a:pt x="50305" y="363696"/>
                    <a:pt x="42372" y="355007"/>
                  </a:cubicBezTo>
                  <a:cubicBezTo>
                    <a:pt x="38216" y="350474"/>
                    <a:pt x="45016" y="345185"/>
                    <a:pt x="49549" y="342163"/>
                  </a:cubicBezTo>
                  <a:cubicBezTo>
                    <a:pt x="54838" y="338385"/>
                    <a:pt x="53705" y="336497"/>
                    <a:pt x="48794" y="333852"/>
                  </a:cubicBezTo>
                  <a:cubicBezTo>
                    <a:pt x="38216" y="320253"/>
                    <a:pt x="35572" y="306276"/>
                    <a:pt x="44638" y="291165"/>
                  </a:cubicBezTo>
                  <a:cubicBezTo>
                    <a:pt x="48038" y="285876"/>
                    <a:pt x="49171" y="279454"/>
                    <a:pt x="49171" y="273032"/>
                  </a:cubicBezTo>
                  <a:cubicBezTo>
                    <a:pt x="49549" y="268877"/>
                    <a:pt x="54460" y="260566"/>
                    <a:pt x="42749" y="264722"/>
                  </a:cubicBezTo>
                  <a:cubicBezTo>
                    <a:pt x="38972" y="266233"/>
                    <a:pt x="34816" y="261699"/>
                    <a:pt x="33305" y="257544"/>
                  </a:cubicBezTo>
                  <a:cubicBezTo>
                    <a:pt x="29906" y="247722"/>
                    <a:pt x="22350" y="243567"/>
                    <a:pt x="13662" y="239789"/>
                  </a:cubicBezTo>
                  <a:cubicBezTo>
                    <a:pt x="10262" y="238278"/>
                    <a:pt x="7617" y="236012"/>
                    <a:pt x="5729" y="232990"/>
                  </a:cubicBezTo>
                  <a:cubicBezTo>
                    <a:pt x="-693" y="224301"/>
                    <a:pt x="-2582" y="214857"/>
                    <a:pt x="4595" y="205790"/>
                  </a:cubicBezTo>
                  <a:cubicBezTo>
                    <a:pt x="12151" y="195969"/>
                    <a:pt x="20461" y="201635"/>
                    <a:pt x="29150" y="204657"/>
                  </a:cubicBezTo>
                  <a:cubicBezTo>
                    <a:pt x="35950" y="206924"/>
                    <a:pt x="39727" y="220146"/>
                    <a:pt x="47661" y="213346"/>
                  </a:cubicBezTo>
                  <a:cubicBezTo>
                    <a:pt x="56349" y="205790"/>
                    <a:pt x="59749" y="194835"/>
                    <a:pt x="51816" y="183125"/>
                  </a:cubicBezTo>
                  <a:cubicBezTo>
                    <a:pt x="46149" y="174436"/>
                    <a:pt x="56349" y="165747"/>
                    <a:pt x="52571" y="156681"/>
                  </a:cubicBezTo>
                  <a:cubicBezTo>
                    <a:pt x="65793" y="144215"/>
                    <a:pt x="76370" y="130993"/>
                    <a:pt x="73348" y="110972"/>
                  </a:cubicBezTo>
                  <a:cubicBezTo>
                    <a:pt x="72215" y="103039"/>
                    <a:pt x="73348" y="95483"/>
                    <a:pt x="83548" y="92839"/>
                  </a:cubicBezTo>
                  <a:cubicBezTo>
                    <a:pt x="94125" y="90195"/>
                    <a:pt x="96770" y="98128"/>
                    <a:pt x="100547" y="104928"/>
                  </a:cubicBezTo>
                  <a:cubicBezTo>
                    <a:pt x="103569" y="109838"/>
                    <a:pt x="104325" y="115505"/>
                    <a:pt x="106592" y="123438"/>
                  </a:cubicBezTo>
                  <a:cubicBezTo>
                    <a:pt x="117547" y="106816"/>
                    <a:pt x="123213" y="87173"/>
                    <a:pt x="145879" y="87173"/>
                  </a:cubicBezTo>
                  <a:cubicBezTo>
                    <a:pt x="150412" y="87173"/>
                    <a:pt x="147012" y="85284"/>
                    <a:pt x="146634" y="84151"/>
                  </a:cubicBezTo>
                  <a:cubicBezTo>
                    <a:pt x="144746" y="69796"/>
                    <a:pt x="155701" y="69796"/>
                    <a:pt x="164389" y="70173"/>
                  </a:cubicBezTo>
                  <a:cubicBezTo>
                    <a:pt x="174211" y="70551"/>
                    <a:pt x="178744" y="77729"/>
                    <a:pt x="178744" y="87928"/>
                  </a:cubicBezTo>
                  <a:cubicBezTo>
                    <a:pt x="178367" y="94350"/>
                    <a:pt x="178367" y="100772"/>
                    <a:pt x="176478" y="106816"/>
                  </a:cubicBezTo>
                  <a:cubicBezTo>
                    <a:pt x="174967" y="111727"/>
                    <a:pt x="171567" y="115127"/>
                    <a:pt x="168545" y="119283"/>
                  </a:cubicBezTo>
                  <a:cubicBezTo>
                    <a:pt x="164011" y="126082"/>
                    <a:pt x="161745" y="132504"/>
                    <a:pt x="172322" y="135149"/>
                  </a:cubicBezTo>
                  <a:cubicBezTo>
                    <a:pt x="185922" y="138549"/>
                    <a:pt x="187055" y="149881"/>
                    <a:pt x="187433" y="160081"/>
                  </a:cubicBezTo>
                  <a:cubicBezTo>
                    <a:pt x="187811" y="173303"/>
                    <a:pt x="191588" y="186147"/>
                    <a:pt x="191966" y="201257"/>
                  </a:cubicBezTo>
                  <a:cubicBezTo>
                    <a:pt x="195744" y="189547"/>
                    <a:pt x="181766" y="174058"/>
                    <a:pt x="196877" y="169525"/>
                  </a:cubicBezTo>
                  <a:cubicBezTo>
                    <a:pt x="207077" y="166503"/>
                    <a:pt x="219921" y="163859"/>
                    <a:pt x="232764" y="167636"/>
                  </a:cubicBezTo>
                  <a:cubicBezTo>
                    <a:pt x="221809" y="163481"/>
                    <a:pt x="202921" y="162725"/>
                    <a:pt x="224076" y="146482"/>
                  </a:cubicBezTo>
                  <a:cubicBezTo>
                    <a:pt x="225209" y="145726"/>
                    <a:pt x="225587" y="144215"/>
                    <a:pt x="226343" y="143082"/>
                  </a:cubicBezTo>
                  <a:cubicBezTo>
                    <a:pt x="236164" y="119283"/>
                    <a:pt x="239564" y="118149"/>
                    <a:pt x="260719" y="135526"/>
                  </a:cubicBezTo>
                  <a:cubicBezTo>
                    <a:pt x="262986" y="124949"/>
                    <a:pt x="259208" y="117394"/>
                    <a:pt x="253542" y="109838"/>
                  </a:cubicBezTo>
                  <a:cubicBezTo>
                    <a:pt x="244475" y="98128"/>
                    <a:pt x="241075" y="84906"/>
                    <a:pt x="240697" y="70551"/>
                  </a:cubicBezTo>
                  <a:cubicBezTo>
                    <a:pt x="240697" y="66018"/>
                    <a:pt x="237298" y="60351"/>
                    <a:pt x="243720" y="57707"/>
                  </a:cubicBezTo>
                  <a:cubicBezTo>
                    <a:pt x="249764" y="55063"/>
                    <a:pt x="254297" y="58463"/>
                    <a:pt x="258830" y="62618"/>
                  </a:cubicBezTo>
                  <a:cubicBezTo>
                    <a:pt x="262230" y="65640"/>
                    <a:pt x="262230" y="71684"/>
                    <a:pt x="269030" y="74329"/>
                  </a:cubicBezTo>
                  <a:cubicBezTo>
                    <a:pt x="263741" y="59974"/>
                    <a:pt x="259586" y="46752"/>
                    <a:pt x="245986" y="39197"/>
                  </a:cubicBezTo>
                  <a:cubicBezTo>
                    <a:pt x="242964" y="37686"/>
                    <a:pt x="239564" y="35797"/>
                    <a:pt x="237298" y="33153"/>
                  </a:cubicBezTo>
                  <a:cubicBezTo>
                    <a:pt x="230876" y="24842"/>
                    <a:pt x="226343" y="15398"/>
                    <a:pt x="233142" y="6331"/>
                  </a:cubicBezTo>
                  <a:cubicBezTo>
                    <a:pt x="239564" y="-2357"/>
                    <a:pt x="252786" y="-1224"/>
                    <a:pt x="258075" y="4442"/>
                  </a:cubicBezTo>
                  <a:cubicBezTo>
                    <a:pt x="276585" y="25220"/>
                    <a:pt x="310584" y="28242"/>
                    <a:pt x="319650" y="58840"/>
                  </a:cubicBezTo>
                  <a:cubicBezTo>
                    <a:pt x="326450" y="69796"/>
                    <a:pt x="327205" y="80373"/>
                    <a:pt x="317761" y="90195"/>
                  </a:cubicBezTo>
                  <a:cubicBezTo>
                    <a:pt x="315117" y="93217"/>
                    <a:pt x="313984" y="97750"/>
                    <a:pt x="311717" y="100772"/>
                  </a:cubicBezTo>
                  <a:cubicBezTo>
                    <a:pt x="301895" y="113994"/>
                    <a:pt x="311717" y="114372"/>
                    <a:pt x="320783" y="115505"/>
                  </a:cubicBezTo>
                  <a:cubicBezTo>
                    <a:pt x="331739" y="125327"/>
                    <a:pt x="319650" y="132882"/>
                    <a:pt x="318517" y="141571"/>
                  </a:cubicBezTo>
                  <a:cubicBezTo>
                    <a:pt x="318139" y="145726"/>
                    <a:pt x="317006" y="150259"/>
                    <a:pt x="321917" y="152526"/>
                  </a:cubicBezTo>
                  <a:cubicBezTo>
                    <a:pt x="324561" y="153659"/>
                    <a:pt x="327961" y="153281"/>
                    <a:pt x="329094" y="150259"/>
                  </a:cubicBezTo>
                  <a:cubicBezTo>
                    <a:pt x="340805" y="127971"/>
                    <a:pt x="347605" y="144593"/>
                    <a:pt x="355538" y="15177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53CBCA4E-9007-44CC-BD87-C5C926F89D60}"/>
                </a:ext>
              </a:extLst>
            </p:cNvPr>
            <p:cNvSpPr/>
            <p:nvPr/>
          </p:nvSpPr>
          <p:spPr>
            <a:xfrm>
              <a:off x="10832193" y="3670022"/>
              <a:ext cx="221983" cy="822716"/>
            </a:xfrm>
            <a:custGeom>
              <a:avLst/>
              <a:gdLst>
                <a:gd name="connsiteX0" fmla="*/ 186329 w 221983"/>
                <a:gd name="connsiteY0" fmla="*/ 672272 h 822716"/>
                <a:gd name="connsiteX1" fmla="*/ 132308 w 221983"/>
                <a:gd name="connsiteY1" fmla="*/ 626185 h 822716"/>
                <a:gd name="connsiteX2" fmla="*/ 108131 w 221983"/>
                <a:gd name="connsiteY2" fmla="*/ 619008 h 822716"/>
                <a:gd name="connsiteX3" fmla="*/ 104354 w 221983"/>
                <a:gd name="connsiteY3" fmla="*/ 625430 h 822716"/>
                <a:gd name="connsiteX4" fmla="*/ 116820 w 221983"/>
                <a:gd name="connsiteY4" fmla="*/ 647340 h 822716"/>
                <a:gd name="connsiteX5" fmla="*/ 144019 w 221983"/>
                <a:gd name="connsiteY5" fmla="*/ 687005 h 822716"/>
                <a:gd name="connsiteX6" fmla="*/ 138353 w 221983"/>
                <a:gd name="connsiteY6" fmla="*/ 699471 h 822716"/>
                <a:gd name="connsiteX7" fmla="*/ 131175 w 221983"/>
                <a:gd name="connsiteY7" fmla="*/ 690027 h 822716"/>
                <a:gd name="connsiteX8" fmla="*/ 116820 w 221983"/>
                <a:gd name="connsiteY8" fmla="*/ 673028 h 822716"/>
                <a:gd name="connsiteX9" fmla="*/ 137219 w 221983"/>
                <a:gd name="connsiteY9" fmla="*/ 741781 h 822716"/>
                <a:gd name="connsiteX10" fmla="*/ 133064 w 221983"/>
                <a:gd name="connsiteY10" fmla="*/ 756514 h 822716"/>
                <a:gd name="connsiteX11" fmla="*/ 120598 w 221983"/>
                <a:gd name="connsiteY11" fmla="*/ 747825 h 822716"/>
                <a:gd name="connsiteX12" fmla="*/ 106620 w 221983"/>
                <a:gd name="connsiteY12" fmla="*/ 742159 h 822716"/>
                <a:gd name="connsiteX13" fmla="*/ 106620 w 221983"/>
                <a:gd name="connsiteY13" fmla="*/ 753869 h 822716"/>
                <a:gd name="connsiteX14" fmla="*/ 103976 w 221983"/>
                <a:gd name="connsiteY14" fmla="*/ 761047 h 822716"/>
                <a:gd name="connsiteX15" fmla="*/ 86599 w 221983"/>
                <a:gd name="connsiteY15" fmla="*/ 769358 h 822716"/>
                <a:gd name="connsiteX16" fmla="*/ 108509 w 221983"/>
                <a:gd name="connsiteY16" fmla="*/ 768224 h 822716"/>
                <a:gd name="connsiteX17" fmla="*/ 112287 w 221983"/>
                <a:gd name="connsiteY17" fmla="*/ 787868 h 822716"/>
                <a:gd name="connsiteX18" fmla="*/ 66200 w 221983"/>
                <a:gd name="connsiteY18" fmla="*/ 784090 h 822716"/>
                <a:gd name="connsiteX19" fmla="*/ 68844 w 221983"/>
                <a:gd name="connsiteY19" fmla="*/ 808645 h 822716"/>
                <a:gd name="connsiteX20" fmla="*/ 68844 w 221983"/>
                <a:gd name="connsiteY20" fmla="*/ 821867 h 822716"/>
                <a:gd name="connsiteX21" fmla="*/ 61289 w 221983"/>
                <a:gd name="connsiteY21" fmla="*/ 821867 h 822716"/>
                <a:gd name="connsiteX22" fmla="*/ 55245 w 221983"/>
                <a:gd name="connsiteY22" fmla="*/ 809401 h 822716"/>
                <a:gd name="connsiteX23" fmla="*/ 49200 w 221983"/>
                <a:gd name="connsiteY23" fmla="*/ 759913 h 822716"/>
                <a:gd name="connsiteX24" fmla="*/ 44290 w 221983"/>
                <a:gd name="connsiteY24" fmla="*/ 751980 h 822716"/>
                <a:gd name="connsiteX25" fmla="*/ 39756 w 221983"/>
                <a:gd name="connsiteY25" fmla="*/ 721382 h 822716"/>
                <a:gd name="connsiteX26" fmla="*/ 42023 w 221983"/>
                <a:gd name="connsiteY26" fmla="*/ 717982 h 822716"/>
                <a:gd name="connsiteX27" fmla="*/ 60156 w 221983"/>
                <a:gd name="connsiteY27" fmla="*/ 714960 h 822716"/>
                <a:gd name="connsiteX28" fmla="*/ 68089 w 221983"/>
                <a:gd name="connsiteY28" fmla="*/ 724026 h 822716"/>
                <a:gd name="connsiteX29" fmla="*/ 84332 w 221983"/>
                <a:gd name="connsiteY29" fmla="*/ 701360 h 822716"/>
                <a:gd name="connsiteX30" fmla="*/ 19735 w 221983"/>
                <a:gd name="connsiteY30" fmla="*/ 681716 h 822716"/>
                <a:gd name="connsiteX31" fmla="*/ 847 w 221983"/>
                <a:gd name="connsiteY31" fmla="*/ 676428 h 822716"/>
                <a:gd name="connsiteX32" fmla="*/ 11424 w 221983"/>
                <a:gd name="connsiteY32" fmla="*/ 660939 h 822716"/>
                <a:gd name="connsiteX33" fmla="*/ 13313 w 221983"/>
                <a:gd name="connsiteY33" fmla="*/ 621274 h 822716"/>
                <a:gd name="connsiteX34" fmla="*/ 20113 w 221983"/>
                <a:gd name="connsiteY34" fmla="*/ 605786 h 822716"/>
                <a:gd name="connsiteX35" fmla="*/ 36356 w 221983"/>
                <a:gd name="connsiteY35" fmla="*/ 592187 h 822716"/>
                <a:gd name="connsiteX36" fmla="*/ 29179 w 221983"/>
                <a:gd name="connsiteY36" fmla="*/ 575943 h 822716"/>
                <a:gd name="connsiteX37" fmla="*/ 28423 w 221983"/>
                <a:gd name="connsiteY37" fmla="*/ 581231 h 822716"/>
                <a:gd name="connsiteX38" fmla="*/ 20868 w 221983"/>
                <a:gd name="connsiteY38" fmla="*/ 599742 h 822716"/>
                <a:gd name="connsiteX39" fmla="*/ 1980 w 221983"/>
                <a:gd name="connsiteY39" fmla="*/ 580098 h 822716"/>
                <a:gd name="connsiteX40" fmla="*/ 8780 w 221983"/>
                <a:gd name="connsiteY40" fmla="*/ 550633 h 822716"/>
                <a:gd name="connsiteX41" fmla="*/ 32579 w 221983"/>
                <a:gd name="connsiteY41" fmla="*/ 501145 h 822716"/>
                <a:gd name="connsiteX42" fmla="*/ 31446 w 221983"/>
                <a:gd name="connsiteY42" fmla="*/ 487168 h 822716"/>
                <a:gd name="connsiteX43" fmla="*/ 25779 w 221983"/>
                <a:gd name="connsiteY43" fmla="*/ 465636 h 822716"/>
                <a:gd name="connsiteX44" fmla="*/ 51089 w 221983"/>
                <a:gd name="connsiteY44" fmla="*/ 461858 h 822716"/>
                <a:gd name="connsiteX45" fmla="*/ 56378 w 221983"/>
                <a:gd name="connsiteY45" fmla="*/ 463747 h 822716"/>
                <a:gd name="connsiteX46" fmla="*/ 55622 w 221983"/>
                <a:gd name="connsiteY46" fmla="*/ 436926 h 822716"/>
                <a:gd name="connsiteX47" fmla="*/ 61667 w 221983"/>
                <a:gd name="connsiteY47" fmla="*/ 410482 h 822716"/>
                <a:gd name="connsiteX48" fmla="*/ 43912 w 221983"/>
                <a:gd name="connsiteY48" fmla="*/ 405571 h 822716"/>
                <a:gd name="connsiteX49" fmla="*/ 20868 w 221983"/>
                <a:gd name="connsiteY49" fmla="*/ 399149 h 822716"/>
                <a:gd name="connsiteX50" fmla="*/ 28423 w 221983"/>
                <a:gd name="connsiteY50" fmla="*/ 380639 h 822716"/>
                <a:gd name="connsiteX51" fmla="*/ 22001 w 221983"/>
                <a:gd name="connsiteY51" fmla="*/ 367039 h 822716"/>
                <a:gd name="connsiteX52" fmla="*/ 39379 w 221983"/>
                <a:gd name="connsiteY52" fmla="*/ 311886 h 822716"/>
                <a:gd name="connsiteX53" fmla="*/ 62800 w 221983"/>
                <a:gd name="connsiteY53" fmla="*/ 277887 h 822716"/>
                <a:gd name="connsiteX54" fmla="*/ 63933 w 221983"/>
                <a:gd name="connsiteY54" fmla="*/ 266932 h 822716"/>
                <a:gd name="connsiteX55" fmla="*/ 87732 w 221983"/>
                <a:gd name="connsiteY55" fmla="*/ 246911 h 822716"/>
                <a:gd name="connsiteX56" fmla="*/ 131175 w 221983"/>
                <a:gd name="connsiteY56" fmla="*/ 255977 h 822716"/>
                <a:gd name="connsiteX57" fmla="*/ 145152 w 221983"/>
                <a:gd name="connsiteY57" fmla="*/ 260510 h 822716"/>
                <a:gd name="connsiteX58" fmla="*/ 191617 w 221983"/>
                <a:gd name="connsiteY58" fmla="*/ 231422 h 822716"/>
                <a:gd name="connsiteX59" fmla="*/ 198039 w 221983"/>
                <a:gd name="connsiteY59" fmla="*/ 192890 h 822716"/>
                <a:gd name="connsiteX60" fmla="*/ 190106 w 221983"/>
                <a:gd name="connsiteY60" fmla="*/ 159269 h 822716"/>
                <a:gd name="connsiteX61" fmla="*/ 192373 w 221983"/>
                <a:gd name="connsiteY61" fmla="*/ 64829 h 822716"/>
                <a:gd name="connsiteX62" fmla="*/ 203706 w 221983"/>
                <a:gd name="connsiteY62" fmla="*/ 12319 h 822716"/>
                <a:gd name="connsiteX63" fmla="*/ 219572 w 221983"/>
                <a:gd name="connsiteY63" fmla="*/ 1364 h 822716"/>
                <a:gd name="connsiteX64" fmla="*/ 219949 w 221983"/>
                <a:gd name="connsiteY64" fmla="*/ 9297 h 822716"/>
                <a:gd name="connsiteX65" fmla="*/ 221461 w 221983"/>
                <a:gd name="connsiteY65" fmla="*/ 51229 h 822716"/>
                <a:gd name="connsiteX66" fmla="*/ 221461 w 221983"/>
                <a:gd name="connsiteY66" fmla="*/ 301309 h 822716"/>
                <a:gd name="connsiteX67" fmla="*/ 218816 w 221983"/>
                <a:gd name="connsiteY67" fmla="*/ 310375 h 822716"/>
                <a:gd name="connsiteX68" fmla="*/ 212394 w 221983"/>
                <a:gd name="connsiteY68" fmla="*/ 306219 h 822716"/>
                <a:gd name="connsiteX69" fmla="*/ 208995 w 221983"/>
                <a:gd name="connsiteY69" fmla="*/ 285443 h 822716"/>
                <a:gd name="connsiteX70" fmla="*/ 194639 w 221983"/>
                <a:gd name="connsiteY70" fmla="*/ 272221 h 822716"/>
                <a:gd name="connsiteX71" fmla="*/ 204461 w 221983"/>
                <a:gd name="connsiteY71" fmla="*/ 290731 h 822716"/>
                <a:gd name="connsiteX72" fmla="*/ 211639 w 221983"/>
                <a:gd name="connsiteY72" fmla="*/ 359106 h 822716"/>
                <a:gd name="connsiteX73" fmla="*/ 193128 w 221983"/>
                <a:gd name="connsiteY73" fmla="*/ 381017 h 822716"/>
                <a:gd name="connsiteX74" fmla="*/ 194262 w 221983"/>
                <a:gd name="connsiteY74" fmla="*/ 398016 h 822716"/>
                <a:gd name="connsiteX75" fmla="*/ 208617 w 221983"/>
                <a:gd name="connsiteY75" fmla="*/ 456569 h 822716"/>
                <a:gd name="connsiteX76" fmla="*/ 206728 w 221983"/>
                <a:gd name="connsiteY76" fmla="*/ 474702 h 822716"/>
                <a:gd name="connsiteX77" fmla="*/ 205217 w 221983"/>
                <a:gd name="connsiteY77" fmla="*/ 498501 h 822716"/>
                <a:gd name="connsiteX78" fmla="*/ 194262 w 221983"/>
                <a:gd name="connsiteY78" fmla="*/ 538922 h 822716"/>
                <a:gd name="connsiteX79" fmla="*/ 204461 w 221983"/>
                <a:gd name="connsiteY79" fmla="*/ 555543 h 822716"/>
                <a:gd name="connsiteX80" fmla="*/ 201817 w 221983"/>
                <a:gd name="connsiteY80" fmla="*/ 583120 h 822716"/>
                <a:gd name="connsiteX81" fmla="*/ 196150 w 221983"/>
                <a:gd name="connsiteY81" fmla="*/ 614475 h 822716"/>
                <a:gd name="connsiteX82" fmla="*/ 196150 w 221983"/>
                <a:gd name="connsiteY82" fmla="*/ 646962 h 822716"/>
                <a:gd name="connsiteX83" fmla="*/ 186329 w 221983"/>
                <a:gd name="connsiteY83" fmla="*/ 672272 h 82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21983" h="822716">
                  <a:moveTo>
                    <a:pt x="186329" y="672272"/>
                  </a:moveTo>
                  <a:cubicBezTo>
                    <a:pt x="176129" y="647718"/>
                    <a:pt x="146286" y="646207"/>
                    <a:pt x="132308" y="626185"/>
                  </a:cubicBezTo>
                  <a:cubicBezTo>
                    <a:pt x="125509" y="616363"/>
                    <a:pt x="116064" y="621274"/>
                    <a:pt x="108131" y="619008"/>
                  </a:cubicBezTo>
                  <a:cubicBezTo>
                    <a:pt x="105865" y="618252"/>
                    <a:pt x="103599" y="622408"/>
                    <a:pt x="104354" y="625430"/>
                  </a:cubicBezTo>
                  <a:cubicBezTo>
                    <a:pt x="106998" y="633740"/>
                    <a:pt x="104732" y="643185"/>
                    <a:pt x="116820" y="647340"/>
                  </a:cubicBezTo>
                  <a:cubicBezTo>
                    <a:pt x="134197" y="653762"/>
                    <a:pt x="141375" y="669250"/>
                    <a:pt x="144019" y="687005"/>
                  </a:cubicBezTo>
                  <a:cubicBezTo>
                    <a:pt x="144775" y="691916"/>
                    <a:pt x="144019" y="697960"/>
                    <a:pt x="138353" y="699471"/>
                  </a:cubicBezTo>
                  <a:cubicBezTo>
                    <a:pt x="130042" y="701738"/>
                    <a:pt x="132686" y="693805"/>
                    <a:pt x="131175" y="690027"/>
                  </a:cubicBezTo>
                  <a:cubicBezTo>
                    <a:pt x="128153" y="682472"/>
                    <a:pt x="126642" y="673028"/>
                    <a:pt x="116820" y="673028"/>
                  </a:cubicBezTo>
                  <a:cubicBezTo>
                    <a:pt x="108131" y="700605"/>
                    <a:pt x="131931" y="718360"/>
                    <a:pt x="137219" y="741781"/>
                  </a:cubicBezTo>
                  <a:cubicBezTo>
                    <a:pt x="138353" y="747825"/>
                    <a:pt x="143264" y="754625"/>
                    <a:pt x="133064" y="756514"/>
                  </a:cubicBezTo>
                  <a:cubicBezTo>
                    <a:pt x="127020" y="757647"/>
                    <a:pt x="120598" y="758780"/>
                    <a:pt x="120598" y="747825"/>
                  </a:cubicBezTo>
                  <a:cubicBezTo>
                    <a:pt x="120598" y="738381"/>
                    <a:pt x="113043" y="739514"/>
                    <a:pt x="106620" y="742159"/>
                  </a:cubicBezTo>
                  <a:cubicBezTo>
                    <a:pt x="98310" y="745936"/>
                    <a:pt x="96799" y="749336"/>
                    <a:pt x="106620" y="753869"/>
                  </a:cubicBezTo>
                  <a:cubicBezTo>
                    <a:pt x="111154" y="755758"/>
                    <a:pt x="107754" y="759158"/>
                    <a:pt x="103976" y="761047"/>
                  </a:cubicBezTo>
                  <a:cubicBezTo>
                    <a:pt x="98310" y="763313"/>
                    <a:pt x="93021" y="766336"/>
                    <a:pt x="86599" y="769358"/>
                  </a:cubicBezTo>
                  <a:cubicBezTo>
                    <a:pt x="95666" y="778046"/>
                    <a:pt x="101332" y="769358"/>
                    <a:pt x="108509" y="768224"/>
                  </a:cubicBezTo>
                  <a:cubicBezTo>
                    <a:pt x="108887" y="774646"/>
                    <a:pt x="104732" y="781446"/>
                    <a:pt x="112287" y="787868"/>
                  </a:cubicBezTo>
                  <a:cubicBezTo>
                    <a:pt x="96421" y="775024"/>
                    <a:pt x="80555" y="796179"/>
                    <a:pt x="66200" y="784090"/>
                  </a:cubicBezTo>
                  <a:cubicBezTo>
                    <a:pt x="60533" y="793535"/>
                    <a:pt x="67711" y="800712"/>
                    <a:pt x="68844" y="808645"/>
                  </a:cubicBezTo>
                  <a:cubicBezTo>
                    <a:pt x="69600" y="813178"/>
                    <a:pt x="74133" y="818089"/>
                    <a:pt x="68844" y="821867"/>
                  </a:cubicBezTo>
                  <a:cubicBezTo>
                    <a:pt x="67333" y="823000"/>
                    <a:pt x="63555" y="823000"/>
                    <a:pt x="61289" y="821867"/>
                  </a:cubicBezTo>
                  <a:cubicBezTo>
                    <a:pt x="56000" y="819600"/>
                    <a:pt x="55245" y="814689"/>
                    <a:pt x="55245" y="809401"/>
                  </a:cubicBezTo>
                  <a:cubicBezTo>
                    <a:pt x="55622" y="792779"/>
                    <a:pt x="52978" y="776157"/>
                    <a:pt x="49200" y="759913"/>
                  </a:cubicBezTo>
                  <a:cubicBezTo>
                    <a:pt x="48445" y="756136"/>
                    <a:pt x="48445" y="753869"/>
                    <a:pt x="44290" y="751980"/>
                  </a:cubicBezTo>
                  <a:cubicBezTo>
                    <a:pt x="22379" y="742159"/>
                    <a:pt x="22001" y="739137"/>
                    <a:pt x="39756" y="721382"/>
                  </a:cubicBezTo>
                  <a:cubicBezTo>
                    <a:pt x="40890" y="720248"/>
                    <a:pt x="41267" y="719115"/>
                    <a:pt x="42023" y="717982"/>
                  </a:cubicBezTo>
                  <a:cubicBezTo>
                    <a:pt x="47312" y="713071"/>
                    <a:pt x="53356" y="712693"/>
                    <a:pt x="60156" y="714960"/>
                  </a:cubicBezTo>
                  <a:cubicBezTo>
                    <a:pt x="65822" y="715715"/>
                    <a:pt x="64689" y="727048"/>
                    <a:pt x="68089" y="724026"/>
                  </a:cubicBezTo>
                  <a:cubicBezTo>
                    <a:pt x="75266" y="718360"/>
                    <a:pt x="84710" y="713071"/>
                    <a:pt x="84332" y="701360"/>
                  </a:cubicBezTo>
                  <a:cubicBezTo>
                    <a:pt x="65822" y="683983"/>
                    <a:pt x="43156" y="682094"/>
                    <a:pt x="19735" y="681716"/>
                  </a:cubicBezTo>
                  <a:cubicBezTo>
                    <a:pt x="12935" y="681716"/>
                    <a:pt x="4246" y="684361"/>
                    <a:pt x="847" y="676428"/>
                  </a:cubicBezTo>
                  <a:cubicBezTo>
                    <a:pt x="-2931" y="667362"/>
                    <a:pt x="6891" y="665473"/>
                    <a:pt x="11424" y="660939"/>
                  </a:cubicBezTo>
                  <a:cubicBezTo>
                    <a:pt x="20868" y="651873"/>
                    <a:pt x="21624" y="633740"/>
                    <a:pt x="13313" y="621274"/>
                  </a:cubicBezTo>
                  <a:cubicBezTo>
                    <a:pt x="7269" y="612208"/>
                    <a:pt x="13313" y="608430"/>
                    <a:pt x="20113" y="605786"/>
                  </a:cubicBezTo>
                  <a:cubicBezTo>
                    <a:pt x="27290" y="603142"/>
                    <a:pt x="34846" y="602386"/>
                    <a:pt x="36356" y="592187"/>
                  </a:cubicBezTo>
                  <a:cubicBezTo>
                    <a:pt x="37867" y="583120"/>
                    <a:pt x="39001" y="583120"/>
                    <a:pt x="29179" y="575943"/>
                  </a:cubicBezTo>
                  <a:cubicBezTo>
                    <a:pt x="26157" y="577454"/>
                    <a:pt x="28801" y="579343"/>
                    <a:pt x="28423" y="581231"/>
                  </a:cubicBezTo>
                  <a:cubicBezTo>
                    <a:pt x="27668" y="588409"/>
                    <a:pt x="32201" y="599364"/>
                    <a:pt x="20868" y="599742"/>
                  </a:cubicBezTo>
                  <a:cubicBezTo>
                    <a:pt x="10291" y="600120"/>
                    <a:pt x="1225" y="595209"/>
                    <a:pt x="1980" y="580098"/>
                  </a:cubicBezTo>
                  <a:cubicBezTo>
                    <a:pt x="2735" y="569521"/>
                    <a:pt x="-664" y="557432"/>
                    <a:pt x="8780" y="550633"/>
                  </a:cubicBezTo>
                  <a:cubicBezTo>
                    <a:pt x="26912" y="538544"/>
                    <a:pt x="26157" y="518523"/>
                    <a:pt x="32579" y="501145"/>
                  </a:cubicBezTo>
                  <a:cubicBezTo>
                    <a:pt x="34468" y="496612"/>
                    <a:pt x="35979" y="491701"/>
                    <a:pt x="31446" y="487168"/>
                  </a:cubicBezTo>
                  <a:cubicBezTo>
                    <a:pt x="25401" y="481124"/>
                    <a:pt x="17846" y="474702"/>
                    <a:pt x="25779" y="465636"/>
                  </a:cubicBezTo>
                  <a:cubicBezTo>
                    <a:pt x="32579" y="457325"/>
                    <a:pt x="42023" y="458836"/>
                    <a:pt x="51089" y="461858"/>
                  </a:cubicBezTo>
                  <a:cubicBezTo>
                    <a:pt x="52600" y="462236"/>
                    <a:pt x="53734" y="462991"/>
                    <a:pt x="56378" y="463747"/>
                  </a:cubicBezTo>
                  <a:cubicBezTo>
                    <a:pt x="48445" y="454303"/>
                    <a:pt x="43156" y="444481"/>
                    <a:pt x="55622" y="436926"/>
                  </a:cubicBezTo>
                  <a:cubicBezTo>
                    <a:pt x="67333" y="429748"/>
                    <a:pt x="63178" y="419171"/>
                    <a:pt x="61667" y="410482"/>
                  </a:cubicBezTo>
                  <a:cubicBezTo>
                    <a:pt x="60156" y="400660"/>
                    <a:pt x="49956" y="406327"/>
                    <a:pt x="43912" y="405571"/>
                  </a:cubicBezTo>
                  <a:cubicBezTo>
                    <a:pt x="35601" y="404816"/>
                    <a:pt x="25401" y="407838"/>
                    <a:pt x="20868" y="399149"/>
                  </a:cubicBezTo>
                  <a:cubicBezTo>
                    <a:pt x="17091" y="391972"/>
                    <a:pt x="23890" y="385550"/>
                    <a:pt x="28423" y="380639"/>
                  </a:cubicBezTo>
                  <a:cubicBezTo>
                    <a:pt x="38245" y="370061"/>
                    <a:pt x="20490" y="373084"/>
                    <a:pt x="22001" y="367039"/>
                  </a:cubicBezTo>
                  <a:cubicBezTo>
                    <a:pt x="19735" y="346262"/>
                    <a:pt x="32579" y="330019"/>
                    <a:pt x="39379" y="311886"/>
                  </a:cubicBezTo>
                  <a:cubicBezTo>
                    <a:pt x="43912" y="299420"/>
                    <a:pt x="42023" y="280909"/>
                    <a:pt x="62800" y="277887"/>
                  </a:cubicBezTo>
                  <a:cubicBezTo>
                    <a:pt x="68089" y="277132"/>
                    <a:pt x="64311" y="270710"/>
                    <a:pt x="63933" y="266932"/>
                  </a:cubicBezTo>
                  <a:cubicBezTo>
                    <a:pt x="62422" y="245777"/>
                    <a:pt x="66955" y="241622"/>
                    <a:pt x="87732" y="246911"/>
                  </a:cubicBezTo>
                  <a:cubicBezTo>
                    <a:pt x="102087" y="250688"/>
                    <a:pt x="116442" y="253710"/>
                    <a:pt x="131175" y="255977"/>
                  </a:cubicBezTo>
                  <a:cubicBezTo>
                    <a:pt x="136086" y="257110"/>
                    <a:pt x="140619" y="258621"/>
                    <a:pt x="145152" y="260510"/>
                  </a:cubicBezTo>
                  <a:cubicBezTo>
                    <a:pt x="173485" y="272221"/>
                    <a:pt x="190484" y="262399"/>
                    <a:pt x="191617" y="231422"/>
                  </a:cubicBezTo>
                  <a:cubicBezTo>
                    <a:pt x="191995" y="217823"/>
                    <a:pt x="193506" y="205357"/>
                    <a:pt x="198039" y="192890"/>
                  </a:cubicBezTo>
                  <a:cubicBezTo>
                    <a:pt x="202950" y="180424"/>
                    <a:pt x="195773" y="169847"/>
                    <a:pt x="190106" y="159269"/>
                  </a:cubicBezTo>
                  <a:cubicBezTo>
                    <a:pt x="186329" y="127915"/>
                    <a:pt x="188595" y="96183"/>
                    <a:pt x="192373" y="64829"/>
                  </a:cubicBezTo>
                  <a:cubicBezTo>
                    <a:pt x="191617" y="46318"/>
                    <a:pt x="197284" y="29319"/>
                    <a:pt x="203706" y="12319"/>
                  </a:cubicBezTo>
                  <a:cubicBezTo>
                    <a:pt x="206350" y="5897"/>
                    <a:pt x="208617" y="-3547"/>
                    <a:pt x="219572" y="1364"/>
                  </a:cubicBezTo>
                  <a:cubicBezTo>
                    <a:pt x="219572" y="4009"/>
                    <a:pt x="219949" y="6653"/>
                    <a:pt x="219949" y="9297"/>
                  </a:cubicBezTo>
                  <a:cubicBezTo>
                    <a:pt x="223349" y="23275"/>
                    <a:pt x="221461" y="37252"/>
                    <a:pt x="221461" y="51229"/>
                  </a:cubicBezTo>
                  <a:cubicBezTo>
                    <a:pt x="221838" y="134715"/>
                    <a:pt x="221461" y="218201"/>
                    <a:pt x="221461" y="301309"/>
                  </a:cubicBezTo>
                  <a:cubicBezTo>
                    <a:pt x="221083" y="304331"/>
                    <a:pt x="222594" y="308486"/>
                    <a:pt x="218816" y="310375"/>
                  </a:cubicBezTo>
                  <a:cubicBezTo>
                    <a:pt x="215416" y="311886"/>
                    <a:pt x="213528" y="308864"/>
                    <a:pt x="212394" y="306219"/>
                  </a:cubicBezTo>
                  <a:cubicBezTo>
                    <a:pt x="209372" y="299797"/>
                    <a:pt x="210505" y="292242"/>
                    <a:pt x="208995" y="285443"/>
                  </a:cubicBezTo>
                  <a:cubicBezTo>
                    <a:pt x="207483" y="277509"/>
                    <a:pt x="205595" y="270332"/>
                    <a:pt x="194639" y="272221"/>
                  </a:cubicBezTo>
                  <a:cubicBezTo>
                    <a:pt x="193506" y="281665"/>
                    <a:pt x="201061" y="285065"/>
                    <a:pt x="204461" y="290731"/>
                  </a:cubicBezTo>
                  <a:cubicBezTo>
                    <a:pt x="217683" y="312641"/>
                    <a:pt x="210883" y="336441"/>
                    <a:pt x="211639" y="359106"/>
                  </a:cubicBezTo>
                  <a:cubicBezTo>
                    <a:pt x="212016" y="369306"/>
                    <a:pt x="201439" y="375350"/>
                    <a:pt x="193128" y="381017"/>
                  </a:cubicBezTo>
                  <a:cubicBezTo>
                    <a:pt x="183684" y="387439"/>
                    <a:pt x="185195" y="392350"/>
                    <a:pt x="194262" y="398016"/>
                  </a:cubicBezTo>
                  <a:cubicBezTo>
                    <a:pt x="210505" y="408216"/>
                    <a:pt x="218816" y="440326"/>
                    <a:pt x="208617" y="456569"/>
                  </a:cubicBezTo>
                  <a:cubicBezTo>
                    <a:pt x="204839" y="462991"/>
                    <a:pt x="200684" y="467147"/>
                    <a:pt x="206728" y="474702"/>
                  </a:cubicBezTo>
                  <a:cubicBezTo>
                    <a:pt x="212772" y="482257"/>
                    <a:pt x="208239" y="490190"/>
                    <a:pt x="205217" y="498501"/>
                  </a:cubicBezTo>
                  <a:cubicBezTo>
                    <a:pt x="200306" y="511723"/>
                    <a:pt x="191995" y="523811"/>
                    <a:pt x="194262" y="538922"/>
                  </a:cubicBezTo>
                  <a:cubicBezTo>
                    <a:pt x="195395" y="546855"/>
                    <a:pt x="198039" y="551388"/>
                    <a:pt x="204461" y="555543"/>
                  </a:cubicBezTo>
                  <a:cubicBezTo>
                    <a:pt x="218816" y="565365"/>
                    <a:pt x="217305" y="576321"/>
                    <a:pt x="201817" y="583120"/>
                  </a:cubicBezTo>
                  <a:cubicBezTo>
                    <a:pt x="184062" y="591053"/>
                    <a:pt x="183307" y="599742"/>
                    <a:pt x="196150" y="614475"/>
                  </a:cubicBezTo>
                  <a:cubicBezTo>
                    <a:pt x="204461" y="623919"/>
                    <a:pt x="205595" y="639029"/>
                    <a:pt x="196150" y="646962"/>
                  </a:cubicBezTo>
                  <a:cubicBezTo>
                    <a:pt x="188595" y="656406"/>
                    <a:pt x="189351" y="664339"/>
                    <a:pt x="186329" y="672272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9F9A9B2A-D828-4AAF-8AC4-05A7BA6619C3}"/>
                </a:ext>
              </a:extLst>
            </p:cNvPr>
            <p:cNvSpPr/>
            <p:nvPr/>
          </p:nvSpPr>
          <p:spPr>
            <a:xfrm>
              <a:off x="10493053" y="5100844"/>
              <a:ext cx="787637" cy="590648"/>
            </a:xfrm>
            <a:custGeom>
              <a:avLst/>
              <a:gdLst>
                <a:gd name="connsiteX0" fmla="*/ 575712 w 787637"/>
                <a:gd name="connsiteY0" fmla="*/ 0 h 590648"/>
                <a:gd name="connsiteX1" fmla="*/ 627088 w 787637"/>
                <a:gd name="connsiteY1" fmla="*/ 3022 h 590648"/>
                <a:gd name="connsiteX2" fmla="*/ 689419 w 787637"/>
                <a:gd name="connsiteY2" fmla="*/ 19266 h 590648"/>
                <a:gd name="connsiteX3" fmla="*/ 715484 w 787637"/>
                <a:gd name="connsiteY3" fmla="*/ 25688 h 590648"/>
                <a:gd name="connsiteX4" fmla="*/ 726817 w 787637"/>
                <a:gd name="connsiteY4" fmla="*/ 35510 h 590648"/>
                <a:gd name="connsiteX5" fmla="*/ 760816 w 787637"/>
                <a:gd name="connsiteY5" fmla="*/ 81975 h 590648"/>
                <a:gd name="connsiteX6" fmla="*/ 779704 w 787637"/>
                <a:gd name="connsiteY6" fmla="*/ 107663 h 590648"/>
                <a:gd name="connsiteX7" fmla="*/ 787637 w 787637"/>
                <a:gd name="connsiteY7" fmla="*/ 127684 h 590648"/>
                <a:gd name="connsiteX8" fmla="*/ 765349 w 787637"/>
                <a:gd name="connsiteY8" fmla="*/ 275012 h 590648"/>
                <a:gd name="connsiteX9" fmla="*/ 740039 w 787637"/>
                <a:gd name="connsiteY9" fmla="*/ 310522 h 590648"/>
                <a:gd name="connsiteX10" fmla="*/ 735883 w 787637"/>
                <a:gd name="connsiteY10" fmla="*/ 315055 h 590648"/>
                <a:gd name="connsiteX11" fmla="*/ 714351 w 787637"/>
                <a:gd name="connsiteY11" fmla="*/ 339232 h 590648"/>
                <a:gd name="connsiteX12" fmla="*/ 708307 w 787637"/>
                <a:gd name="connsiteY12" fmla="*/ 345654 h 590648"/>
                <a:gd name="connsiteX13" fmla="*/ 614999 w 787637"/>
                <a:gd name="connsiteY13" fmla="*/ 404207 h 590648"/>
                <a:gd name="connsiteX14" fmla="*/ 513758 w 787637"/>
                <a:gd name="connsiteY14" fmla="*/ 451050 h 590648"/>
                <a:gd name="connsiteX15" fmla="*/ 450294 w 787637"/>
                <a:gd name="connsiteY15" fmla="*/ 477115 h 590648"/>
                <a:gd name="connsiteX16" fmla="*/ 276901 w 787637"/>
                <a:gd name="connsiteY16" fmla="*/ 529625 h 590648"/>
                <a:gd name="connsiteX17" fmla="*/ 261412 w 787637"/>
                <a:gd name="connsiteY17" fmla="*/ 536046 h 590648"/>
                <a:gd name="connsiteX18" fmla="*/ 179438 w 787637"/>
                <a:gd name="connsiteY18" fmla="*/ 553046 h 590648"/>
                <a:gd name="connsiteX19" fmla="*/ 24555 w 787637"/>
                <a:gd name="connsiteY19" fmla="*/ 588556 h 590648"/>
                <a:gd name="connsiteX20" fmla="*/ 2266 w 787637"/>
                <a:gd name="connsiteY20" fmla="*/ 589311 h 590648"/>
                <a:gd name="connsiteX21" fmla="*/ 25310 w 787637"/>
                <a:gd name="connsiteY21" fmla="*/ 560601 h 590648"/>
                <a:gd name="connsiteX22" fmla="*/ 0 w 787637"/>
                <a:gd name="connsiteY22" fmla="*/ 523958 h 590648"/>
                <a:gd name="connsiteX23" fmla="*/ 33999 w 787637"/>
                <a:gd name="connsiteY23" fmla="*/ 514892 h 590648"/>
                <a:gd name="connsiteX24" fmla="*/ 341876 w 787637"/>
                <a:gd name="connsiteY24" fmla="*/ 451428 h 590648"/>
                <a:gd name="connsiteX25" fmla="*/ 354342 w 787637"/>
                <a:gd name="connsiteY25" fmla="*/ 449161 h 590648"/>
                <a:gd name="connsiteX26" fmla="*/ 360387 w 787637"/>
                <a:gd name="connsiteY26" fmla="*/ 447272 h 590648"/>
                <a:gd name="connsiteX27" fmla="*/ 394385 w 787637"/>
                <a:gd name="connsiteY27" fmla="*/ 439339 h 590648"/>
                <a:gd name="connsiteX28" fmla="*/ 550024 w 787637"/>
                <a:gd name="connsiteY28" fmla="*/ 385697 h 590648"/>
                <a:gd name="connsiteX29" fmla="*/ 622932 w 787637"/>
                <a:gd name="connsiteY29" fmla="*/ 357364 h 590648"/>
                <a:gd name="connsiteX30" fmla="*/ 680352 w 787637"/>
                <a:gd name="connsiteY30" fmla="*/ 285967 h 590648"/>
                <a:gd name="connsiteX31" fmla="*/ 703018 w 787637"/>
                <a:gd name="connsiteY31" fmla="*/ 240258 h 590648"/>
                <a:gd name="connsiteX32" fmla="*/ 705662 w 787637"/>
                <a:gd name="connsiteY32" fmla="*/ 215325 h 590648"/>
                <a:gd name="connsiteX33" fmla="*/ 727573 w 787637"/>
                <a:gd name="connsiteY33" fmla="*/ 192282 h 590648"/>
                <a:gd name="connsiteX34" fmla="*/ 737394 w 787637"/>
                <a:gd name="connsiteY34" fmla="*/ 190393 h 590648"/>
                <a:gd name="connsiteX35" fmla="*/ 721906 w 787637"/>
                <a:gd name="connsiteY35" fmla="*/ 169993 h 590648"/>
                <a:gd name="connsiteX36" fmla="*/ 713595 w 787637"/>
                <a:gd name="connsiteY36" fmla="*/ 137506 h 590648"/>
                <a:gd name="connsiteX37" fmla="*/ 701129 w 787637"/>
                <a:gd name="connsiteY37" fmla="*/ 125040 h 590648"/>
                <a:gd name="connsiteX38" fmla="*/ 673175 w 787637"/>
                <a:gd name="connsiteY38" fmla="*/ 106152 h 590648"/>
                <a:gd name="connsiteX39" fmla="*/ 650887 w 787637"/>
                <a:gd name="connsiteY39" fmla="*/ 88019 h 590648"/>
                <a:gd name="connsiteX40" fmla="*/ 595356 w 787637"/>
                <a:gd name="connsiteY40" fmla="*/ 56287 h 590648"/>
                <a:gd name="connsiteX41" fmla="*/ 579867 w 787637"/>
                <a:gd name="connsiteY41" fmla="*/ 40043 h 590648"/>
                <a:gd name="connsiteX42" fmla="*/ 575712 w 787637"/>
                <a:gd name="connsiteY42" fmla="*/ 0 h 590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87637" h="590648">
                  <a:moveTo>
                    <a:pt x="575712" y="0"/>
                  </a:moveTo>
                  <a:cubicBezTo>
                    <a:pt x="592333" y="12466"/>
                    <a:pt x="610466" y="-1889"/>
                    <a:pt x="627088" y="3022"/>
                  </a:cubicBezTo>
                  <a:cubicBezTo>
                    <a:pt x="645598" y="16622"/>
                    <a:pt x="668264" y="14733"/>
                    <a:pt x="689419" y="19266"/>
                  </a:cubicBezTo>
                  <a:cubicBezTo>
                    <a:pt x="698107" y="21155"/>
                    <a:pt x="707551" y="20777"/>
                    <a:pt x="715484" y="25688"/>
                  </a:cubicBezTo>
                  <a:cubicBezTo>
                    <a:pt x="720017" y="27955"/>
                    <a:pt x="723417" y="31732"/>
                    <a:pt x="726817" y="35510"/>
                  </a:cubicBezTo>
                  <a:cubicBezTo>
                    <a:pt x="740039" y="49487"/>
                    <a:pt x="755149" y="62331"/>
                    <a:pt x="760816" y="81975"/>
                  </a:cubicBezTo>
                  <a:cubicBezTo>
                    <a:pt x="755905" y="98596"/>
                    <a:pt x="774038" y="98596"/>
                    <a:pt x="779704" y="107663"/>
                  </a:cubicBezTo>
                  <a:cubicBezTo>
                    <a:pt x="784615" y="113329"/>
                    <a:pt x="785371" y="120507"/>
                    <a:pt x="787637" y="127684"/>
                  </a:cubicBezTo>
                  <a:cubicBezTo>
                    <a:pt x="783482" y="177171"/>
                    <a:pt x="788015" y="228169"/>
                    <a:pt x="765349" y="275012"/>
                  </a:cubicBezTo>
                  <a:cubicBezTo>
                    <a:pt x="758927" y="288611"/>
                    <a:pt x="750239" y="299944"/>
                    <a:pt x="740039" y="310522"/>
                  </a:cubicBezTo>
                  <a:cubicBezTo>
                    <a:pt x="738906" y="312033"/>
                    <a:pt x="737394" y="313544"/>
                    <a:pt x="735883" y="315055"/>
                  </a:cubicBezTo>
                  <a:cubicBezTo>
                    <a:pt x="728706" y="322988"/>
                    <a:pt x="720395" y="330165"/>
                    <a:pt x="714351" y="339232"/>
                  </a:cubicBezTo>
                  <a:cubicBezTo>
                    <a:pt x="712462" y="341498"/>
                    <a:pt x="710573" y="343765"/>
                    <a:pt x="708307" y="345654"/>
                  </a:cubicBezTo>
                  <a:cubicBezTo>
                    <a:pt x="681486" y="372097"/>
                    <a:pt x="646731" y="385697"/>
                    <a:pt x="614999" y="404207"/>
                  </a:cubicBezTo>
                  <a:cubicBezTo>
                    <a:pt x="581756" y="420828"/>
                    <a:pt x="548135" y="436695"/>
                    <a:pt x="513758" y="451050"/>
                  </a:cubicBezTo>
                  <a:cubicBezTo>
                    <a:pt x="494492" y="463894"/>
                    <a:pt x="470693" y="466538"/>
                    <a:pt x="450294" y="477115"/>
                  </a:cubicBezTo>
                  <a:cubicBezTo>
                    <a:pt x="394007" y="499026"/>
                    <a:pt x="333943" y="509225"/>
                    <a:pt x="276901" y="529625"/>
                  </a:cubicBezTo>
                  <a:cubicBezTo>
                    <a:pt x="271612" y="531513"/>
                    <a:pt x="266323" y="533780"/>
                    <a:pt x="261412" y="536046"/>
                  </a:cubicBezTo>
                  <a:cubicBezTo>
                    <a:pt x="234213" y="541713"/>
                    <a:pt x="207014" y="548891"/>
                    <a:pt x="179438" y="553046"/>
                  </a:cubicBezTo>
                  <a:cubicBezTo>
                    <a:pt x="127684" y="565134"/>
                    <a:pt x="76686" y="579112"/>
                    <a:pt x="24555" y="588556"/>
                  </a:cubicBezTo>
                  <a:cubicBezTo>
                    <a:pt x="16999" y="588556"/>
                    <a:pt x="9822" y="592711"/>
                    <a:pt x="2266" y="589311"/>
                  </a:cubicBezTo>
                  <a:cubicBezTo>
                    <a:pt x="-5667" y="567779"/>
                    <a:pt x="12088" y="566268"/>
                    <a:pt x="25310" y="560601"/>
                  </a:cubicBezTo>
                  <a:cubicBezTo>
                    <a:pt x="19644" y="546246"/>
                    <a:pt x="1133" y="540957"/>
                    <a:pt x="0" y="523958"/>
                  </a:cubicBezTo>
                  <a:cubicBezTo>
                    <a:pt x="9822" y="514892"/>
                    <a:pt x="22666" y="516780"/>
                    <a:pt x="33999" y="514892"/>
                  </a:cubicBezTo>
                  <a:cubicBezTo>
                    <a:pt x="137506" y="498270"/>
                    <a:pt x="241013" y="480893"/>
                    <a:pt x="341876" y="451428"/>
                  </a:cubicBezTo>
                  <a:cubicBezTo>
                    <a:pt x="346031" y="450294"/>
                    <a:pt x="350187" y="449916"/>
                    <a:pt x="354342" y="449161"/>
                  </a:cubicBezTo>
                  <a:cubicBezTo>
                    <a:pt x="356231" y="448405"/>
                    <a:pt x="358498" y="447650"/>
                    <a:pt x="360387" y="447272"/>
                  </a:cubicBezTo>
                  <a:cubicBezTo>
                    <a:pt x="371342" y="443872"/>
                    <a:pt x="383052" y="442361"/>
                    <a:pt x="394385" y="439339"/>
                  </a:cubicBezTo>
                  <a:cubicBezTo>
                    <a:pt x="446894" y="423095"/>
                    <a:pt x="499404" y="406474"/>
                    <a:pt x="550024" y="385697"/>
                  </a:cubicBezTo>
                  <a:cubicBezTo>
                    <a:pt x="574201" y="375875"/>
                    <a:pt x="599511" y="369830"/>
                    <a:pt x="622932" y="357364"/>
                  </a:cubicBezTo>
                  <a:cubicBezTo>
                    <a:pt x="652398" y="341498"/>
                    <a:pt x="673930" y="320344"/>
                    <a:pt x="680352" y="285967"/>
                  </a:cubicBezTo>
                  <a:cubicBezTo>
                    <a:pt x="687530" y="270479"/>
                    <a:pt x="700374" y="257635"/>
                    <a:pt x="703018" y="240258"/>
                  </a:cubicBezTo>
                  <a:cubicBezTo>
                    <a:pt x="706418" y="232325"/>
                    <a:pt x="706418" y="223636"/>
                    <a:pt x="705662" y="215325"/>
                  </a:cubicBezTo>
                  <a:cubicBezTo>
                    <a:pt x="704907" y="199459"/>
                    <a:pt x="708685" y="188882"/>
                    <a:pt x="727573" y="192282"/>
                  </a:cubicBezTo>
                  <a:cubicBezTo>
                    <a:pt x="732106" y="193037"/>
                    <a:pt x="737017" y="190393"/>
                    <a:pt x="737394" y="190393"/>
                  </a:cubicBezTo>
                  <a:cubicBezTo>
                    <a:pt x="729461" y="190015"/>
                    <a:pt x="723040" y="182838"/>
                    <a:pt x="721906" y="169993"/>
                  </a:cubicBezTo>
                  <a:cubicBezTo>
                    <a:pt x="720773" y="158661"/>
                    <a:pt x="715862" y="148461"/>
                    <a:pt x="713595" y="137506"/>
                  </a:cubicBezTo>
                  <a:cubicBezTo>
                    <a:pt x="712084" y="130706"/>
                    <a:pt x="708685" y="125417"/>
                    <a:pt x="701129" y="125040"/>
                  </a:cubicBezTo>
                  <a:cubicBezTo>
                    <a:pt x="687530" y="124662"/>
                    <a:pt x="679597" y="117862"/>
                    <a:pt x="673175" y="106152"/>
                  </a:cubicBezTo>
                  <a:cubicBezTo>
                    <a:pt x="668264" y="97463"/>
                    <a:pt x="658820" y="89530"/>
                    <a:pt x="650887" y="88019"/>
                  </a:cubicBezTo>
                  <a:cubicBezTo>
                    <a:pt x="628221" y="83486"/>
                    <a:pt x="613110" y="68375"/>
                    <a:pt x="595356" y="56287"/>
                  </a:cubicBezTo>
                  <a:cubicBezTo>
                    <a:pt x="588933" y="52131"/>
                    <a:pt x="583645" y="46843"/>
                    <a:pt x="579867" y="40043"/>
                  </a:cubicBezTo>
                  <a:cubicBezTo>
                    <a:pt x="577978" y="27577"/>
                    <a:pt x="567023" y="15110"/>
                    <a:pt x="575712" y="0"/>
                  </a:cubicBezTo>
                  <a:close/>
                </a:path>
              </a:pathLst>
            </a:custGeom>
            <a:solidFill>
              <a:srgbClr val="EFD4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811039CF-0C17-4FA8-A80E-D72324C4B9C3}"/>
                </a:ext>
              </a:extLst>
            </p:cNvPr>
            <p:cNvSpPr/>
            <p:nvPr/>
          </p:nvSpPr>
          <p:spPr>
            <a:xfrm>
              <a:off x="10738771" y="4629772"/>
              <a:ext cx="321772" cy="455205"/>
            </a:xfrm>
            <a:custGeom>
              <a:avLst/>
              <a:gdLst>
                <a:gd name="connsiteX0" fmla="*/ 34205 w 321772"/>
                <a:gd name="connsiteY0" fmla="*/ 55531 h 455205"/>
                <a:gd name="connsiteX1" fmla="*/ 30805 w 321772"/>
                <a:gd name="connsiteY1" fmla="*/ 50620 h 455205"/>
                <a:gd name="connsiteX2" fmla="*/ 77270 w 321772"/>
                <a:gd name="connsiteY2" fmla="*/ 30977 h 455205"/>
                <a:gd name="connsiteX3" fmla="*/ 94269 w 321772"/>
                <a:gd name="connsiteY3" fmla="*/ 40421 h 455205"/>
                <a:gd name="connsiteX4" fmla="*/ 135823 w 321772"/>
                <a:gd name="connsiteY4" fmla="*/ 55531 h 455205"/>
                <a:gd name="connsiteX5" fmla="*/ 146023 w 321772"/>
                <a:gd name="connsiteY5" fmla="*/ 86886 h 455205"/>
                <a:gd name="connsiteX6" fmla="*/ 135823 w 321772"/>
                <a:gd name="connsiteY6" fmla="*/ 55531 h 455205"/>
                <a:gd name="connsiteX7" fmla="*/ 145645 w 321772"/>
                <a:gd name="connsiteY7" fmla="*/ 46087 h 455205"/>
                <a:gd name="connsiteX8" fmla="*/ 181532 w 321772"/>
                <a:gd name="connsiteY8" fmla="*/ 52131 h 455205"/>
                <a:gd name="connsiteX9" fmla="*/ 197398 w 321772"/>
                <a:gd name="connsiteY9" fmla="*/ 72908 h 455205"/>
                <a:gd name="connsiteX10" fmla="*/ 175866 w 321772"/>
                <a:gd name="connsiteY10" fmla="*/ 94819 h 455205"/>
                <a:gd name="connsiteX11" fmla="*/ 183799 w 321772"/>
                <a:gd name="connsiteY11" fmla="*/ 117862 h 455205"/>
                <a:gd name="connsiteX12" fmla="*/ 210620 w 321772"/>
                <a:gd name="connsiteY12" fmla="*/ 121640 h 455205"/>
                <a:gd name="connsiteX13" fmla="*/ 221575 w 321772"/>
                <a:gd name="connsiteY13" fmla="*/ 117485 h 455205"/>
                <a:gd name="connsiteX14" fmla="*/ 223842 w 321772"/>
                <a:gd name="connsiteY14" fmla="*/ 131084 h 455205"/>
                <a:gd name="connsiteX15" fmla="*/ 235930 w 321772"/>
                <a:gd name="connsiteY15" fmla="*/ 152994 h 455205"/>
                <a:gd name="connsiteX16" fmla="*/ 246886 w 321772"/>
                <a:gd name="connsiteY16" fmla="*/ 127684 h 455205"/>
                <a:gd name="connsiteX17" fmla="*/ 237819 w 321772"/>
                <a:gd name="connsiteY17" fmla="*/ 75931 h 455205"/>
                <a:gd name="connsiteX18" fmla="*/ 243108 w 321772"/>
                <a:gd name="connsiteY18" fmla="*/ 61576 h 455205"/>
                <a:gd name="connsiteX19" fmla="*/ 252552 w 321772"/>
                <a:gd name="connsiteY19" fmla="*/ 61576 h 455205"/>
                <a:gd name="connsiteX20" fmla="*/ 252930 w 321772"/>
                <a:gd name="connsiteY20" fmla="*/ 39665 h 455205"/>
                <a:gd name="connsiteX21" fmla="*/ 247641 w 321772"/>
                <a:gd name="connsiteY21" fmla="*/ 22288 h 455205"/>
                <a:gd name="connsiteX22" fmla="*/ 262374 w 321772"/>
                <a:gd name="connsiteY22" fmla="*/ 14355 h 455205"/>
                <a:gd name="connsiteX23" fmla="*/ 285417 w 321772"/>
                <a:gd name="connsiteY23" fmla="*/ 0 h 455205"/>
                <a:gd name="connsiteX24" fmla="*/ 291839 w 321772"/>
                <a:gd name="connsiteY24" fmla="*/ 17755 h 455205"/>
                <a:gd name="connsiteX25" fmla="*/ 294106 w 321772"/>
                <a:gd name="connsiteY25" fmla="*/ 26066 h 455205"/>
                <a:gd name="connsiteX26" fmla="*/ 275218 w 321772"/>
                <a:gd name="connsiteY26" fmla="*/ 42687 h 455205"/>
                <a:gd name="connsiteX27" fmla="*/ 299395 w 321772"/>
                <a:gd name="connsiteY27" fmla="*/ 71397 h 455205"/>
                <a:gd name="connsiteX28" fmla="*/ 305061 w 321772"/>
                <a:gd name="connsiteY28" fmla="*/ 122395 h 455205"/>
                <a:gd name="connsiteX29" fmla="*/ 317150 w 321772"/>
                <a:gd name="connsiteY29" fmla="*/ 131840 h 455205"/>
                <a:gd name="connsiteX30" fmla="*/ 320927 w 321772"/>
                <a:gd name="connsiteY30" fmla="*/ 385697 h 455205"/>
                <a:gd name="connsiteX31" fmla="*/ 312616 w 321772"/>
                <a:gd name="connsiteY31" fmla="*/ 371342 h 455205"/>
                <a:gd name="connsiteX32" fmla="*/ 311483 w 321772"/>
                <a:gd name="connsiteY32" fmla="*/ 291256 h 455205"/>
                <a:gd name="connsiteX33" fmla="*/ 305439 w 321772"/>
                <a:gd name="connsiteY33" fmla="*/ 240258 h 455205"/>
                <a:gd name="connsiteX34" fmla="*/ 278240 w 321772"/>
                <a:gd name="connsiteY34" fmla="*/ 252724 h 455205"/>
                <a:gd name="connsiteX35" fmla="*/ 269551 w 321772"/>
                <a:gd name="connsiteY35" fmla="*/ 259146 h 455205"/>
                <a:gd name="connsiteX36" fmla="*/ 277484 w 321772"/>
                <a:gd name="connsiteY36" fmla="*/ 267457 h 455205"/>
                <a:gd name="connsiteX37" fmla="*/ 289951 w 321772"/>
                <a:gd name="connsiteY37" fmla="*/ 268968 h 455205"/>
                <a:gd name="connsiteX38" fmla="*/ 300906 w 321772"/>
                <a:gd name="connsiteY38" fmla="*/ 276523 h 455205"/>
                <a:gd name="connsiteX39" fmla="*/ 296750 w 321772"/>
                <a:gd name="connsiteY39" fmla="*/ 317699 h 455205"/>
                <a:gd name="connsiteX40" fmla="*/ 299017 w 321772"/>
                <a:gd name="connsiteY40" fmla="*/ 327521 h 455205"/>
                <a:gd name="connsiteX41" fmla="*/ 304306 w 321772"/>
                <a:gd name="connsiteY41" fmla="*/ 356231 h 455205"/>
                <a:gd name="connsiteX42" fmla="*/ 294861 w 321772"/>
                <a:gd name="connsiteY42" fmla="*/ 384563 h 455205"/>
                <a:gd name="connsiteX43" fmla="*/ 271440 w 321772"/>
                <a:gd name="connsiteY43" fmla="*/ 449539 h 455205"/>
                <a:gd name="connsiteX44" fmla="*/ 263129 w 321772"/>
                <a:gd name="connsiteY44" fmla="*/ 455205 h 455205"/>
                <a:gd name="connsiteX45" fmla="*/ 258596 w 321772"/>
                <a:gd name="connsiteY45" fmla="*/ 450672 h 455205"/>
                <a:gd name="connsiteX46" fmla="*/ 257841 w 321772"/>
                <a:gd name="connsiteY46" fmla="*/ 319966 h 455205"/>
                <a:gd name="connsiteX47" fmla="*/ 256707 w 321772"/>
                <a:gd name="connsiteY47" fmla="*/ 290878 h 455205"/>
                <a:gd name="connsiteX48" fmla="*/ 216287 w 321772"/>
                <a:gd name="connsiteY48" fmla="*/ 276523 h 455205"/>
                <a:gd name="connsiteX49" fmla="*/ 158489 w 321772"/>
                <a:gd name="connsiteY49" fmla="*/ 257257 h 455205"/>
                <a:gd name="connsiteX50" fmla="*/ 140356 w 321772"/>
                <a:gd name="connsiteY50" fmla="*/ 251968 h 455205"/>
                <a:gd name="connsiteX51" fmla="*/ 112024 w 321772"/>
                <a:gd name="connsiteY51" fmla="*/ 247435 h 455205"/>
                <a:gd name="connsiteX52" fmla="*/ 87469 w 321772"/>
                <a:gd name="connsiteY52" fmla="*/ 268968 h 455205"/>
                <a:gd name="connsiteX53" fmla="*/ 74248 w 321772"/>
                <a:gd name="connsiteY53" fmla="*/ 242902 h 455205"/>
                <a:gd name="connsiteX54" fmla="*/ 30427 w 321772"/>
                <a:gd name="connsiteY54" fmla="*/ 236102 h 455205"/>
                <a:gd name="connsiteX55" fmla="*/ 13805 w 321772"/>
                <a:gd name="connsiteY55" fmla="*/ 223636 h 455205"/>
                <a:gd name="connsiteX56" fmla="*/ 22872 w 321772"/>
                <a:gd name="connsiteY56" fmla="*/ 186237 h 455205"/>
                <a:gd name="connsiteX57" fmla="*/ 13428 w 321772"/>
                <a:gd name="connsiteY57" fmla="*/ 167349 h 455205"/>
                <a:gd name="connsiteX58" fmla="*/ 4739 w 321772"/>
                <a:gd name="connsiteY58" fmla="*/ 156016 h 455205"/>
                <a:gd name="connsiteX59" fmla="*/ 8139 w 321772"/>
                <a:gd name="connsiteY59" fmla="*/ 139773 h 455205"/>
                <a:gd name="connsiteX60" fmla="*/ 23627 w 321772"/>
                <a:gd name="connsiteY60" fmla="*/ 126551 h 455205"/>
                <a:gd name="connsiteX61" fmla="*/ 62537 w 321772"/>
                <a:gd name="connsiteY61" fmla="*/ 141661 h 455205"/>
                <a:gd name="connsiteX62" fmla="*/ 56871 w 321772"/>
                <a:gd name="connsiteY62" fmla="*/ 152994 h 455205"/>
                <a:gd name="connsiteX63" fmla="*/ 51959 w 321772"/>
                <a:gd name="connsiteY63" fmla="*/ 175660 h 455205"/>
                <a:gd name="connsiteX64" fmla="*/ 73114 w 321772"/>
                <a:gd name="connsiteY64" fmla="*/ 179438 h 455205"/>
                <a:gd name="connsiteX65" fmla="*/ 97669 w 321772"/>
                <a:gd name="connsiteY65" fmla="*/ 167349 h 455205"/>
                <a:gd name="connsiteX66" fmla="*/ 101069 w 321772"/>
                <a:gd name="connsiteY66" fmla="*/ 136373 h 455205"/>
                <a:gd name="connsiteX67" fmla="*/ 92380 w 321772"/>
                <a:gd name="connsiteY67" fmla="*/ 130328 h 455205"/>
                <a:gd name="connsiteX68" fmla="*/ 89736 w 321772"/>
                <a:gd name="connsiteY68" fmla="*/ 113707 h 455205"/>
                <a:gd name="connsiteX69" fmla="*/ 105980 w 321772"/>
                <a:gd name="connsiteY69" fmla="*/ 113707 h 455205"/>
                <a:gd name="connsiteX70" fmla="*/ 144512 w 321772"/>
                <a:gd name="connsiteY70" fmla="*/ 103507 h 455205"/>
                <a:gd name="connsiteX71" fmla="*/ 105224 w 321772"/>
                <a:gd name="connsiteY71" fmla="*/ 104263 h 455205"/>
                <a:gd name="connsiteX72" fmla="*/ 100313 w 321772"/>
                <a:gd name="connsiteY72" fmla="*/ 81597 h 455205"/>
                <a:gd name="connsiteX73" fmla="*/ 91247 w 321772"/>
                <a:gd name="connsiteY73" fmla="*/ 100485 h 455205"/>
                <a:gd name="connsiteX74" fmla="*/ 38360 w 321772"/>
                <a:gd name="connsiteY74" fmla="*/ 106529 h 455205"/>
                <a:gd name="connsiteX75" fmla="*/ 19850 w 321772"/>
                <a:gd name="connsiteY75" fmla="*/ 94063 h 455205"/>
                <a:gd name="connsiteX76" fmla="*/ 31183 w 321772"/>
                <a:gd name="connsiteY76" fmla="*/ 63087 h 455205"/>
                <a:gd name="connsiteX77" fmla="*/ 39493 w 321772"/>
                <a:gd name="connsiteY77" fmla="*/ 76686 h 455205"/>
                <a:gd name="connsiteX78" fmla="*/ 60270 w 321772"/>
                <a:gd name="connsiteY78" fmla="*/ 85752 h 455205"/>
                <a:gd name="connsiteX79" fmla="*/ 74248 w 321772"/>
                <a:gd name="connsiteY79" fmla="*/ 75553 h 455205"/>
                <a:gd name="connsiteX80" fmla="*/ 60648 w 321772"/>
                <a:gd name="connsiteY80" fmla="*/ 61953 h 455205"/>
                <a:gd name="connsiteX81" fmla="*/ 34205 w 321772"/>
                <a:gd name="connsiteY81" fmla="*/ 55531 h 45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21772" h="455205">
                  <a:moveTo>
                    <a:pt x="34205" y="55531"/>
                  </a:moveTo>
                  <a:cubicBezTo>
                    <a:pt x="33071" y="54020"/>
                    <a:pt x="30427" y="51754"/>
                    <a:pt x="30805" y="50620"/>
                  </a:cubicBezTo>
                  <a:cubicBezTo>
                    <a:pt x="39493" y="28710"/>
                    <a:pt x="61781" y="38154"/>
                    <a:pt x="77270" y="30977"/>
                  </a:cubicBezTo>
                  <a:cubicBezTo>
                    <a:pt x="84447" y="27577"/>
                    <a:pt x="90491" y="29843"/>
                    <a:pt x="94269" y="40421"/>
                  </a:cubicBezTo>
                  <a:cubicBezTo>
                    <a:pt x="101069" y="59687"/>
                    <a:pt x="118446" y="64975"/>
                    <a:pt x="135823" y="55531"/>
                  </a:cubicBezTo>
                  <a:cubicBezTo>
                    <a:pt x="146400" y="63087"/>
                    <a:pt x="136201" y="77442"/>
                    <a:pt x="146023" y="86886"/>
                  </a:cubicBezTo>
                  <a:cubicBezTo>
                    <a:pt x="150556" y="72531"/>
                    <a:pt x="145645" y="63087"/>
                    <a:pt x="135823" y="55531"/>
                  </a:cubicBezTo>
                  <a:cubicBezTo>
                    <a:pt x="136578" y="49487"/>
                    <a:pt x="135068" y="40043"/>
                    <a:pt x="145645" y="46087"/>
                  </a:cubicBezTo>
                  <a:cubicBezTo>
                    <a:pt x="157356" y="52509"/>
                    <a:pt x="168311" y="53265"/>
                    <a:pt x="181532" y="52131"/>
                  </a:cubicBezTo>
                  <a:cubicBezTo>
                    <a:pt x="193621" y="50998"/>
                    <a:pt x="194754" y="63087"/>
                    <a:pt x="197398" y="72908"/>
                  </a:cubicBezTo>
                  <a:cubicBezTo>
                    <a:pt x="172466" y="67620"/>
                    <a:pt x="169066" y="71775"/>
                    <a:pt x="175866" y="94819"/>
                  </a:cubicBezTo>
                  <a:cubicBezTo>
                    <a:pt x="178133" y="102374"/>
                    <a:pt x="174733" y="110307"/>
                    <a:pt x="183799" y="117862"/>
                  </a:cubicBezTo>
                  <a:cubicBezTo>
                    <a:pt x="193999" y="126551"/>
                    <a:pt x="200421" y="128440"/>
                    <a:pt x="210620" y="121640"/>
                  </a:cubicBezTo>
                  <a:cubicBezTo>
                    <a:pt x="214020" y="119373"/>
                    <a:pt x="217042" y="114462"/>
                    <a:pt x="221575" y="117485"/>
                  </a:cubicBezTo>
                  <a:cubicBezTo>
                    <a:pt x="226486" y="120507"/>
                    <a:pt x="225731" y="126929"/>
                    <a:pt x="223842" y="131084"/>
                  </a:cubicBezTo>
                  <a:cubicBezTo>
                    <a:pt x="219687" y="141284"/>
                    <a:pt x="224975" y="146572"/>
                    <a:pt x="235930" y="152994"/>
                  </a:cubicBezTo>
                  <a:cubicBezTo>
                    <a:pt x="228753" y="137884"/>
                    <a:pt x="242352" y="134862"/>
                    <a:pt x="246886" y="127684"/>
                  </a:cubicBezTo>
                  <a:cubicBezTo>
                    <a:pt x="260485" y="106529"/>
                    <a:pt x="245375" y="92174"/>
                    <a:pt x="237819" y="75931"/>
                  </a:cubicBezTo>
                  <a:cubicBezTo>
                    <a:pt x="233664" y="67620"/>
                    <a:pt x="232530" y="63087"/>
                    <a:pt x="243108" y="61576"/>
                  </a:cubicBezTo>
                  <a:cubicBezTo>
                    <a:pt x="246508" y="61198"/>
                    <a:pt x="254441" y="70264"/>
                    <a:pt x="252552" y="61576"/>
                  </a:cubicBezTo>
                  <a:cubicBezTo>
                    <a:pt x="250663" y="53265"/>
                    <a:pt x="263129" y="44954"/>
                    <a:pt x="252930" y="39665"/>
                  </a:cubicBezTo>
                  <a:cubicBezTo>
                    <a:pt x="243863" y="34754"/>
                    <a:pt x="244997" y="29466"/>
                    <a:pt x="247641" y="22288"/>
                  </a:cubicBezTo>
                  <a:cubicBezTo>
                    <a:pt x="250285" y="15488"/>
                    <a:pt x="255574" y="11711"/>
                    <a:pt x="262374" y="14355"/>
                  </a:cubicBezTo>
                  <a:cubicBezTo>
                    <a:pt x="276729" y="19644"/>
                    <a:pt x="274462" y="756"/>
                    <a:pt x="285417" y="0"/>
                  </a:cubicBezTo>
                  <a:cubicBezTo>
                    <a:pt x="291084" y="4155"/>
                    <a:pt x="284662" y="13977"/>
                    <a:pt x="291839" y="17755"/>
                  </a:cubicBezTo>
                  <a:cubicBezTo>
                    <a:pt x="294106" y="20021"/>
                    <a:pt x="294861" y="23044"/>
                    <a:pt x="294106" y="26066"/>
                  </a:cubicBezTo>
                  <a:cubicBezTo>
                    <a:pt x="292217" y="34754"/>
                    <a:pt x="284662" y="37021"/>
                    <a:pt x="275218" y="42687"/>
                  </a:cubicBezTo>
                  <a:cubicBezTo>
                    <a:pt x="293728" y="45709"/>
                    <a:pt x="305061" y="52887"/>
                    <a:pt x="299395" y="71397"/>
                  </a:cubicBezTo>
                  <a:cubicBezTo>
                    <a:pt x="299772" y="88397"/>
                    <a:pt x="306572" y="105018"/>
                    <a:pt x="305061" y="122395"/>
                  </a:cubicBezTo>
                  <a:cubicBezTo>
                    <a:pt x="304306" y="129951"/>
                    <a:pt x="313372" y="128062"/>
                    <a:pt x="317150" y="131840"/>
                  </a:cubicBezTo>
                  <a:cubicBezTo>
                    <a:pt x="320549" y="216459"/>
                    <a:pt x="323194" y="301078"/>
                    <a:pt x="320927" y="385697"/>
                  </a:cubicBezTo>
                  <a:cubicBezTo>
                    <a:pt x="311861" y="384563"/>
                    <a:pt x="312616" y="377008"/>
                    <a:pt x="312616" y="371342"/>
                  </a:cubicBezTo>
                  <a:cubicBezTo>
                    <a:pt x="312239" y="344520"/>
                    <a:pt x="309594" y="318077"/>
                    <a:pt x="311483" y="291256"/>
                  </a:cubicBezTo>
                  <a:cubicBezTo>
                    <a:pt x="312616" y="275012"/>
                    <a:pt x="316394" y="257635"/>
                    <a:pt x="305439" y="240258"/>
                  </a:cubicBezTo>
                  <a:cubicBezTo>
                    <a:pt x="298261" y="250835"/>
                    <a:pt x="289195" y="254235"/>
                    <a:pt x="278240" y="252724"/>
                  </a:cubicBezTo>
                  <a:cubicBezTo>
                    <a:pt x="273329" y="251968"/>
                    <a:pt x="269929" y="253857"/>
                    <a:pt x="269551" y="259146"/>
                  </a:cubicBezTo>
                  <a:cubicBezTo>
                    <a:pt x="269551" y="264435"/>
                    <a:pt x="273329" y="266323"/>
                    <a:pt x="277484" y="267457"/>
                  </a:cubicBezTo>
                  <a:cubicBezTo>
                    <a:pt x="281640" y="268590"/>
                    <a:pt x="285795" y="268212"/>
                    <a:pt x="289951" y="268968"/>
                  </a:cubicBezTo>
                  <a:cubicBezTo>
                    <a:pt x="295239" y="269345"/>
                    <a:pt x="302417" y="272745"/>
                    <a:pt x="300906" y="276523"/>
                  </a:cubicBezTo>
                  <a:cubicBezTo>
                    <a:pt x="296373" y="290122"/>
                    <a:pt x="307328" y="305233"/>
                    <a:pt x="296750" y="317699"/>
                  </a:cubicBezTo>
                  <a:cubicBezTo>
                    <a:pt x="292595" y="322232"/>
                    <a:pt x="291084" y="322988"/>
                    <a:pt x="299017" y="327521"/>
                  </a:cubicBezTo>
                  <a:cubicBezTo>
                    <a:pt x="307706" y="332432"/>
                    <a:pt x="309216" y="347165"/>
                    <a:pt x="304306" y="356231"/>
                  </a:cubicBezTo>
                  <a:cubicBezTo>
                    <a:pt x="299017" y="366053"/>
                    <a:pt x="299772" y="380030"/>
                    <a:pt x="294861" y="384563"/>
                  </a:cubicBezTo>
                  <a:cubicBezTo>
                    <a:pt x="274840" y="403074"/>
                    <a:pt x="278618" y="427628"/>
                    <a:pt x="271440" y="449539"/>
                  </a:cubicBezTo>
                  <a:cubicBezTo>
                    <a:pt x="270307" y="452939"/>
                    <a:pt x="267285" y="455205"/>
                    <a:pt x="263129" y="455205"/>
                  </a:cubicBezTo>
                  <a:cubicBezTo>
                    <a:pt x="260863" y="454072"/>
                    <a:pt x="259352" y="452561"/>
                    <a:pt x="258596" y="450672"/>
                  </a:cubicBezTo>
                  <a:cubicBezTo>
                    <a:pt x="253685" y="407229"/>
                    <a:pt x="255196" y="363786"/>
                    <a:pt x="257841" y="319966"/>
                  </a:cubicBezTo>
                  <a:cubicBezTo>
                    <a:pt x="258218" y="310144"/>
                    <a:pt x="261618" y="300322"/>
                    <a:pt x="256707" y="290878"/>
                  </a:cubicBezTo>
                  <a:cubicBezTo>
                    <a:pt x="243486" y="284834"/>
                    <a:pt x="231397" y="276523"/>
                    <a:pt x="216287" y="276523"/>
                  </a:cubicBezTo>
                  <a:cubicBezTo>
                    <a:pt x="192865" y="282567"/>
                    <a:pt x="172466" y="280301"/>
                    <a:pt x="158489" y="257257"/>
                  </a:cubicBezTo>
                  <a:cubicBezTo>
                    <a:pt x="154333" y="250457"/>
                    <a:pt x="147911" y="248569"/>
                    <a:pt x="140356" y="251968"/>
                  </a:cubicBezTo>
                  <a:cubicBezTo>
                    <a:pt x="130156" y="256879"/>
                    <a:pt x="120335" y="258768"/>
                    <a:pt x="112024" y="247435"/>
                  </a:cubicBezTo>
                  <a:cubicBezTo>
                    <a:pt x="103335" y="255368"/>
                    <a:pt x="107113" y="277278"/>
                    <a:pt x="87469" y="268968"/>
                  </a:cubicBezTo>
                  <a:cubicBezTo>
                    <a:pt x="76136" y="264435"/>
                    <a:pt x="68959" y="256124"/>
                    <a:pt x="74248" y="242902"/>
                  </a:cubicBezTo>
                  <a:cubicBezTo>
                    <a:pt x="58759" y="247813"/>
                    <a:pt x="43649" y="246302"/>
                    <a:pt x="30427" y="236102"/>
                  </a:cubicBezTo>
                  <a:cubicBezTo>
                    <a:pt x="24760" y="231947"/>
                    <a:pt x="19850" y="227036"/>
                    <a:pt x="13805" y="223636"/>
                  </a:cubicBezTo>
                  <a:cubicBezTo>
                    <a:pt x="1717" y="207392"/>
                    <a:pt x="9650" y="196059"/>
                    <a:pt x="22872" y="186237"/>
                  </a:cubicBezTo>
                  <a:cubicBezTo>
                    <a:pt x="31183" y="174149"/>
                    <a:pt x="21361" y="171127"/>
                    <a:pt x="13428" y="167349"/>
                  </a:cubicBezTo>
                  <a:cubicBezTo>
                    <a:pt x="9272" y="164327"/>
                    <a:pt x="8139" y="159416"/>
                    <a:pt x="4739" y="156016"/>
                  </a:cubicBezTo>
                  <a:cubicBezTo>
                    <a:pt x="-2061" y="148461"/>
                    <a:pt x="-2061" y="143172"/>
                    <a:pt x="8139" y="139773"/>
                  </a:cubicBezTo>
                  <a:cubicBezTo>
                    <a:pt x="14939" y="137506"/>
                    <a:pt x="17961" y="130706"/>
                    <a:pt x="23627" y="126551"/>
                  </a:cubicBezTo>
                  <a:cubicBezTo>
                    <a:pt x="40249" y="121262"/>
                    <a:pt x="47804" y="139395"/>
                    <a:pt x="62537" y="141661"/>
                  </a:cubicBezTo>
                  <a:cubicBezTo>
                    <a:pt x="68203" y="142417"/>
                    <a:pt x="62537" y="151105"/>
                    <a:pt x="56871" y="152994"/>
                  </a:cubicBezTo>
                  <a:cubicBezTo>
                    <a:pt x="43271" y="158283"/>
                    <a:pt x="48937" y="168105"/>
                    <a:pt x="51959" y="175660"/>
                  </a:cubicBezTo>
                  <a:cubicBezTo>
                    <a:pt x="56493" y="185860"/>
                    <a:pt x="65181" y="184349"/>
                    <a:pt x="73114" y="179438"/>
                  </a:cubicBezTo>
                  <a:cubicBezTo>
                    <a:pt x="81047" y="174905"/>
                    <a:pt x="88980" y="170749"/>
                    <a:pt x="97669" y="167349"/>
                  </a:cubicBezTo>
                  <a:cubicBezTo>
                    <a:pt x="112779" y="161305"/>
                    <a:pt x="113913" y="146572"/>
                    <a:pt x="101069" y="136373"/>
                  </a:cubicBezTo>
                  <a:cubicBezTo>
                    <a:pt x="98424" y="134106"/>
                    <a:pt x="95024" y="132595"/>
                    <a:pt x="92380" y="130328"/>
                  </a:cubicBezTo>
                  <a:cubicBezTo>
                    <a:pt x="86714" y="125418"/>
                    <a:pt x="85203" y="119751"/>
                    <a:pt x="89736" y="113707"/>
                  </a:cubicBezTo>
                  <a:cubicBezTo>
                    <a:pt x="94647" y="106907"/>
                    <a:pt x="100313" y="109551"/>
                    <a:pt x="105980" y="113707"/>
                  </a:cubicBezTo>
                  <a:cubicBezTo>
                    <a:pt x="127512" y="129195"/>
                    <a:pt x="127890" y="128817"/>
                    <a:pt x="144512" y="103507"/>
                  </a:cubicBezTo>
                  <a:cubicBezTo>
                    <a:pt x="129401" y="113329"/>
                    <a:pt x="117690" y="106529"/>
                    <a:pt x="105224" y="104263"/>
                  </a:cubicBezTo>
                  <a:cubicBezTo>
                    <a:pt x="96536" y="97841"/>
                    <a:pt x="100313" y="89152"/>
                    <a:pt x="100313" y="81597"/>
                  </a:cubicBezTo>
                  <a:cubicBezTo>
                    <a:pt x="98424" y="88019"/>
                    <a:pt x="97669" y="95574"/>
                    <a:pt x="91247" y="100485"/>
                  </a:cubicBezTo>
                  <a:cubicBezTo>
                    <a:pt x="73870" y="105774"/>
                    <a:pt x="56493" y="107285"/>
                    <a:pt x="38360" y="106529"/>
                  </a:cubicBezTo>
                  <a:cubicBezTo>
                    <a:pt x="28916" y="106152"/>
                    <a:pt x="21739" y="104263"/>
                    <a:pt x="19850" y="94063"/>
                  </a:cubicBezTo>
                  <a:cubicBezTo>
                    <a:pt x="18716" y="81975"/>
                    <a:pt x="11539" y="67620"/>
                    <a:pt x="31183" y="63087"/>
                  </a:cubicBezTo>
                  <a:cubicBezTo>
                    <a:pt x="37982" y="64975"/>
                    <a:pt x="37227" y="71775"/>
                    <a:pt x="39493" y="76686"/>
                  </a:cubicBezTo>
                  <a:cubicBezTo>
                    <a:pt x="44026" y="85752"/>
                    <a:pt x="51204" y="88019"/>
                    <a:pt x="60270" y="85752"/>
                  </a:cubicBezTo>
                  <a:cubicBezTo>
                    <a:pt x="66315" y="84241"/>
                    <a:pt x="73492" y="82730"/>
                    <a:pt x="74248" y="75553"/>
                  </a:cubicBezTo>
                  <a:cubicBezTo>
                    <a:pt x="75003" y="66864"/>
                    <a:pt x="67070" y="63842"/>
                    <a:pt x="60648" y="61953"/>
                  </a:cubicBezTo>
                  <a:cubicBezTo>
                    <a:pt x="53093" y="59309"/>
                    <a:pt x="42515" y="62709"/>
                    <a:pt x="34205" y="55531"/>
                  </a:cubicBezTo>
                  <a:close/>
                </a:path>
              </a:pathLst>
            </a:custGeom>
            <a:solidFill>
              <a:srgbClr val="EBBA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C361075-AA2B-49B4-962B-116FCF8AB85E}"/>
                </a:ext>
              </a:extLst>
            </p:cNvPr>
            <p:cNvSpPr/>
            <p:nvPr/>
          </p:nvSpPr>
          <p:spPr>
            <a:xfrm>
              <a:off x="8507527" y="4288487"/>
              <a:ext cx="146255" cy="495628"/>
            </a:xfrm>
            <a:custGeom>
              <a:avLst/>
              <a:gdLst>
                <a:gd name="connsiteX0" fmla="*/ 128440 w 146255"/>
                <a:gd name="connsiteY0" fmla="*/ 316353 h 495628"/>
                <a:gd name="connsiteX1" fmla="*/ 80086 w 146255"/>
                <a:gd name="connsiteY1" fmla="*/ 383217 h 495628"/>
                <a:gd name="connsiteX2" fmla="*/ 77819 w 146255"/>
                <a:gd name="connsiteY2" fmla="*/ 392661 h 495628"/>
                <a:gd name="connsiteX3" fmla="*/ 79708 w 146255"/>
                <a:gd name="connsiteY3" fmla="*/ 396061 h 495628"/>
                <a:gd name="connsiteX4" fmla="*/ 57420 w 146255"/>
                <a:gd name="connsiteY4" fmla="*/ 437615 h 495628"/>
                <a:gd name="connsiteX5" fmla="*/ 48732 w 146255"/>
                <a:gd name="connsiteY5" fmla="*/ 474636 h 495628"/>
                <a:gd name="connsiteX6" fmla="*/ 40421 w 146255"/>
                <a:gd name="connsiteY6" fmla="*/ 495413 h 495628"/>
                <a:gd name="connsiteX7" fmla="*/ 27199 w 146255"/>
                <a:gd name="connsiteY7" fmla="*/ 479547 h 495628"/>
                <a:gd name="connsiteX8" fmla="*/ 9822 w 146255"/>
                <a:gd name="connsiteY8" fmla="*/ 413816 h 495628"/>
                <a:gd name="connsiteX9" fmla="*/ 9444 w 146255"/>
                <a:gd name="connsiteY9" fmla="*/ 413816 h 495628"/>
                <a:gd name="connsiteX10" fmla="*/ 8311 w 146255"/>
                <a:gd name="connsiteY10" fmla="*/ 401728 h 495628"/>
                <a:gd name="connsiteX11" fmla="*/ 29843 w 146255"/>
                <a:gd name="connsiteY11" fmla="*/ 374529 h 495628"/>
                <a:gd name="connsiteX12" fmla="*/ 47976 w 146255"/>
                <a:gd name="connsiteY12" fmla="*/ 364707 h 495628"/>
                <a:gd name="connsiteX13" fmla="*/ 50998 w 146255"/>
                <a:gd name="connsiteY13" fmla="*/ 348085 h 495628"/>
                <a:gd name="connsiteX14" fmla="*/ 54020 w 146255"/>
                <a:gd name="connsiteY14" fmla="*/ 332597 h 495628"/>
                <a:gd name="connsiteX15" fmla="*/ 64975 w 146255"/>
                <a:gd name="connsiteY15" fmla="*/ 320131 h 495628"/>
                <a:gd name="connsiteX16" fmla="*/ 48354 w 146255"/>
                <a:gd name="connsiteY16" fmla="*/ 323908 h 495628"/>
                <a:gd name="connsiteX17" fmla="*/ 47976 w 146255"/>
                <a:gd name="connsiteY17" fmla="*/ 308042 h 495628"/>
                <a:gd name="connsiteX18" fmla="*/ 52887 w 146255"/>
                <a:gd name="connsiteY18" fmla="*/ 285754 h 495628"/>
                <a:gd name="connsiteX19" fmla="*/ 32110 w 146255"/>
                <a:gd name="connsiteY19" fmla="*/ 266488 h 495628"/>
                <a:gd name="connsiteX20" fmla="*/ 13599 w 146255"/>
                <a:gd name="connsiteY20" fmla="*/ 257800 h 495628"/>
                <a:gd name="connsiteX21" fmla="*/ 13977 w 146255"/>
                <a:gd name="connsiteY21" fmla="*/ 213601 h 495628"/>
                <a:gd name="connsiteX22" fmla="*/ 12844 w 146255"/>
                <a:gd name="connsiteY22" fmla="*/ 187913 h 495628"/>
                <a:gd name="connsiteX23" fmla="*/ 1889 w 146255"/>
                <a:gd name="connsiteY23" fmla="*/ 155048 h 495628"/>
                <a:gd name="connsiteX24" fmla="*/ 0 w 146255"/>
                <a:gd name="connsiteY24" fmla="*/ 101406 h 495628"/>
                <a:gd name="connsiteX25" fmla="*/ 1511 w 146255"/>
                <a:gd name="connsiteY25" fmla="*/ 21320 h 495628"/>
                <a:gd name="connsiteX26" fmla="*/ 28332 w 146255"/>
                <a:gd name="connsiteY26" fmla="*/ 2054 h 495628"/>
                <a:gd name="connsiteX27" fmla="*/ 27199 w 146255"/>
                <a:gd name="connsiteY27" fmla="*/ 5831 h 495628"/>
                <a:gd name="connsiteX28" fmla="*/ 27577 w 146255"/>
                <a:gd name="connsiteY28" fmla="*/ 39452 h 495628"/>
                <a:gd name="connsiteX29" fmla="*/ 37776 w 146255"/>
                <a:gd name="connsiteY29" fmla="*/ 62874 h 495628"/>
                <a:gd name="connsiteX30" fmla="*/ 40798 w 146255"/>
                <a:gd name="connsiteY30" fmla="*/ 73451 h 495628"/>
                <a:gd name="connsiteX31" fmla="*/ 44954 w 146255"/>
                <a:gd name="connsiteY31" fmla="*/ 64762 h 495628"/>
                <a:gd name="connsiteX32" fmla="*/ 49109 w 146255"/>
                <a:gd name="connsiteY32" fmla="*/ 60607 h 495628"/>
                <a:gd name="connsiteX33" fmla="*/ 66864 w 146255"/>
                <a:gd name="connsiteY33" fmla="*/ 38697 h 495628"/>
                <a:gd name="connsiteX34" fmla="*/ 78197 w 146255"/>
                <a:gd name="connsiteY34" fmla="*/ 49274 h 495628"/>
                <a:gd name="connsiteX35" fmla="*/ 83486 w 146255"/>
                <a:gd name="connsiteY35" fmla="*/ 67407 h 495628"/>
                <a:gd name="connsiteX36" fmla="*/ 109174 w 146255"/>
                <a:gd name="connsiteY36" fmla="*/ 56452 h 495628"/>
                <a:gd name="connsiteX37" fmla="*/ 115596 w 146255"/>
                <a:gd name="connsiteY37" fmla="*/ 53430 h 495628"/>
                <a:gd name="connsiteX38" fmla="*/ 117484 w 146255"/>
                <a:gd name="connsiteY38" fmla="*/ 67029 h 495628"/>
                <a:gd name="connsiteX39" fmla="*/ 118240 w 146255"/>
                <a:gd name="connsiteY39" fmla="*/ 88562 h 495628"/>
                <a:gd name="connsiteX40" fmla="*/ 104640 w 146255"/>
                <a:gd name="connsiteY40" fmla="*/ 77229 h 495628"/>
                <a:gd name="connsiteX41" fmla="*/ 95952 w 146255"/>
                <a:gd name="connsiteY41" fmla="*/ 82140 h 495628"/>
                <a:gd name="connsiteX42" fmla="*/ 86886 w 146255"/>
                <a:gd name="connsiteY42" fmla="*/ 98006 h 495628"/>
                <a:gd name="connsiteX43" fmla="*/ 81597 w 146255"/>
                <a:gd name="connsiteY43" fmla="*/ 85917 h 495628"/>
                <a:gd name="connsiteX44" fmla="*/ 65731 w 146255"/>
                <a:gd name="connsiteY44" fmla="*/ 80251 h 495628"/>
                <a:gd name="connsiteX45" fmla="*/ 37021 w 146255"/>
                <a:gd name="connsiteY45" fmla="*/ 83651 h 495628"/>
                <a:gd name="connsiteX46" fmla="*/ 52887 w 146255"/>
                <a:gd name="connsiteY46" fmla="*/ 135782 h 495628"/>
                <a:gd name="connsiteX47" fmla="*/ 59309 w 146255"/>
                <a:gd name="connsiteY47" fmla="*/ 142204 h 495628"/>
                <a:gd name="connsiteX48" fmla="*/ 82352 w 146255"/>
                <a:gd name="connsiteY48" fmla="*/ 180736 h 495628"/>
                <a:gd name="connsiteX49" fmla="*/ 101996 w 146255"/>
                <a:gd name="connsiteY49" fmla="*/ 178092 h 495628"/>
                <a:gd name="connsiteX50" fmla="*/ 113329 w 146255"/>
                <a:gd name="connsiteY50" fmla="*/ 200380 h 495628"/>
                <a:gd name="connsiteX51" fmla="*/ 111440 w 146255"/>
                <a:gd name="connsiteY51" fmla="*/ 225312 h 495628"/>
                <a:gd name="connsiteX52" fmla="*/ 84997 w 146255"/>
                <a:gd name="connsiteY52" fmla="*/ 200002 h 495628"/>
                <a:gd name="connsiteX53" fmla="*/ 72153 w 146255"/>
                <a:gd name="connsiteY53" fmla="*/ 192447 h 495628"/>
                <a:gd name="connsiteX54" fmla="*/ 70264 w 146255"/>
                <a:gd name="connsiteY54" fmla="*/ 207179 h 495628"/>
                <a:gd name="connsiteX55" fmla="*/ 81219 w 146255"/>
                <a:gd name="connsiteY55" fmla="*/ 219268 h 495628"/>
                <a:gd name="connsiteX56" fmla="*/ 115973 w 146255"/>
                <a:gd name="connsiteY56" fmla="*/ 250244 h 495628"/>
                <a:gd name="connsiteX57" fmla="*/ 132217 w 146255"/>
                <a:gd name="connsiteY57" fmla="*/ 254777 h 495628"/>
                <a:gd name="connsiteX58" fmla="*/ 146195 w 146255"/>
                <a:gd name="connsiteY58" fmla="*/ 262711 h 495628"/>
                <a:gd name="connsiteX59" fmla="*/ 135239 w 146255"/>
                <a:gd name="connsiteY59" fmla="*/ 268755 h 495628"/>
                <a:gd name="connsiteX60" fmla="*/ 119373 w 146255"/>
                <a:gd name="connsiteY60" fmla="*/ 281977 h 495628"/>
                <a:gd name="connsiteX61" fmla="*/ 101241 w 146255"/>
                <a:gd name="connsiteY61" fmla="*/ 298598 h 495628"/>
                <a:gd name="connsiteX62" fmla="*/ 128440 w 146255"/>
                <a:gd name="connsiteY62" fmla="*/ 316353 h 49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46255" h="495628">
                  <a:moveTo>
                    <a:pt x="128440" y="316353"/>
                  </a:moveTo>
                  <a:cubicBezTo>
                    <a:pt x="131084" y="352241"/>
                    <a:pt x="115596" y="373018"/>
                    <a:pt x="80086" y="383217"/>
                  </a:cubicBezTo>
                  <a:cubicBezTo>
                    <a:pt x="78575" y="383595"/>
                    <a:pt x="78575" y="389261"/>
                    <a:pt x="77819" y="392661"/>
                  </a:cubicBezTo>
                  <a:cubicBezTo>
                    <a:pt x="78953" y="393794"/>
                    <a:pt x="80086" y="395683"/>
                    <a:pt x="79708" y="396061"/>
                  </a:cubicBezTo>
                  <a:cubicBezTo>
                    <a:pt x="66486" y="407016"/>
                    <a:pt x="65353" y="424771"/>
                    <a:pt x="57420" y="437615"/>
                  </a:cubicBezTo>
                  <a:cubicBezTo>
                    <a:pt x="49865" y="450081"/>
                    <a:pt x="46843" y="461037"/>
                    <a:pt x="48732" y="474636"/>
                  </a:cubicBezTo>
                  <a:cubicBezTo>
                    <a:pt x="49865" y="483325"/>
                    <a:pt x="50998" y="493146"/>
                    <a:pt x="40421" y="495413"/>
                  </a:cubicBezTo>
                  <a:cubicBezTo>
                    <a:pt x="30221" y="497302"/>
                    <a:pt x="29843" y="486347"/>
                    <a:pt x="27199" y="479547"/>
                  </a:cubicBezTo>
                  <a:cubicBezTo>
                    <a:pt x="17377" y="458392"/>
                    <a:pt x="19266" y="434593"/>
                    <a:pt x="9822" y="413816"/>
                  </a:cubicBezTo>
                  <a:lnTo>
                    <a:pt x="9444" y="413816"/>
                  </a:lnTo>
                  <a:cubicBezTo>
                    <a:pt x="7178" y="410038"/>
                    <a:pt x="7933" y="405883"/>
                    <a:pt x="8311" y="401728"/>
                  </a:cubicBezTo>
                  <a:cubicBezTo>
                    <a:pt x="15488" y="392661"/>
                    <a:pt x="25688" y="386239"/>
                    <a:pt x="29843" y="374529"/>
                  </a:cubicBezTo>
                  <a:cubicBezTo>
                    <a:pt x="35132" y="369995"/>
                    <a:pt x="43821" y="371129"/>
                    <a:pt x="47976" y="364707"/>
                  </a:cubicBezTo>
                  <a:cubicBezTo>
                    <a:pt x="51376" y="359796"/>
                    <a:pt x="59309" y="356018"/>
                    <a:pt x="50998" y="348085"/>
                  </a:cubicBezTo>
                  <a:cubicBezTo>
                    <a:pt x="45709" y="342796"/>
                    <a:pt x="46843" y="336752"/>
                    <a:pt x="54020" y="332597"/>
                  </a:cubicBezTo>
                  <a:cubicBezTo>
                    <a:pt x="58931" y="329575"/>
                    <a:pt x="61953" y="324664"/>
                    <a:pt x="64975" y="320131"/>
                  </a:cubicBezTo>
                  <a:cubicBezTo>
                    <a:pt x="59687" y="322020"/>
                    <a:pt x="54398" y="328819"/>
                    <a:pt x="48354" y="323908"/>
                  </a:cubicBezTo>
                  <a:cubicBezTo>
                    <a:pt x="43065" y="319753"/>
                    <a:pt x="47220" y="313331"/>
                    <a:pt x="47976" y="308042"/>
                  </a:cubicBezTo>
                  <a:cubicBezTo>
                    <a:pt x="49109" y="300487"/>
                    <a:pt x="53642" y="293687"/>
                    <a:pt x="52887" y="285754"/>
                  </a:cubicBezTo>
                  <a:cubicBezTo>
                    <a:pt x="52887" y="262711"/>
                    <a:pt x="52509" y="262333"/>
                    <a:pt x="32110" y="266488"/>
                  </a:cubicBezTo>
                  <a:cubicBezTo>
                    <a:pt x="23044" y="268377"/>
                    <a:pt x="17377" y="267244"/>
                    <a:pt x="13599" y="257800"/>
                  </a:cubicBezTo>
                  <a:cubicBezTo>
                    <a:pt x="7555" y="242689"/>
                    <a:pt x="0" y="227579"/>
                    <a:pt x="13977" y="213601"/>
                  </a:cubicBezTo>
                  <a:cubicBezTo>
                    <a:pt x="23799" y="203779"/>
                    <a:pt x="4533" y="196980"/>
                    <a:pt x="12844" y="187913"/>
                  </a:cubicBezTo>
                  <a:cubicBezTo>
                    <a:pt x="2267" y="179225"/>
                    <a:pt x="7933" y="164870"/>
                    <a:pt x="1889" y="155048"/>
                  </a:cubicBezTo>
                  <a:cubicBezTo>
                    <a:pt x="1133" y="136915"/>
                    <a:pt x="756" y="119160"/>
                    <a:pt x="0" y="101406"/>
                  </a:cubicBezTo>
                  <a:cubicBezTo>
                    <a:pt x="378" y="74584"/>
                    <a:pt x="756" y="48141"/>
                    <a:pt x="1511" y="21320"/>
                  </a:cubicBezTo>
                  <a:cubicBezTo>
                    <a:pt x="1889" y="3565"/>
                    <a:pt x="12844" y="-3991"/>
                    <a:pt x="28332" y="2054"/>
                  </a:cubicBezTo>
                  <a:cubicBezTo>
                    <a:pt x="27954" y="3187"/>
                    <a:pt x="27954" y="5076"/>
                    <a:pt x="27199" y="5831"/>
                  </a:cubicBezTo>
                  <a:cubicBezTo>
                    <a:pt x="8311" y="20564"/>
                    <a:pt x="6800" y="31519"/>
                    <a:pt x="27577" y="39452"/>
                  </a:cubicBezTo>
                  <a:cubicBezTo>
                    <a:pt x="43821" y="45874"/>
                    <a:pt x="39287" y="53052"/>
                    <a:pt x="37776" y="62874"/>
                  </a:cubicBezTo>
                  <a:cubicBezTo>
                    <a:pt x="37021" y="67407"/>
                    <a:pt x="35510" y="72318"/>
                    <a:pt x="40798" y="73451"/>
                  </a:cubicBezTo>
                  <a:cubicBezTo>
                    <a:pt x="48354" y="74584"/>
                    <a:pt x="44198" y="68162"/>
                    <a:pt x="44954" y="64762"/>
                  </a:cubicBezTo>
                  <a:cubicBezTo>
                    <a:pt x="45332" y="63251"/>
                    <a:pt x="47598" y="60985"/>
                    <a:pt x="49109" y="60607"/>
                  </a:cubicBezTo>
                  <a:cubicBezTo>
                    <a:pt x="69131" y="56829"/>
                    <a:pt x="69131" y="56829"/>
                    <a:pt x="66864" y="38697"/>
                  </a:cubicBezTo>
                  <a:cubicBezTo>
                    <a:pt x="74797" y="37941"/>
                    <a:pt x="75175" y="44741"/>
                    <a:pt x="78197" y="49274"/>
                  </a:cubicBezTo>
                  <a:cubicBezTo>
                    <a:pt x="81975" y="54941"/>
                    <a:pt x="75175" y="67407"/>
                    <a:pt x="83486" y="67407"/>
                  </a:cubicBezTo>
                  <a:cubicBezTo>
                    <a:pt x="91797" y="67785"/>
                    <a:pt x="101996" y="63629"/>
                    <a:pt x="109174" y="56452"/>
                  </a:cubicBezTo>
                  <a:cubicBezTo>
                    <a:pt x="111062" y="54563"/>
                    <a:pt x="112196" y="51541"/>
                    <a:pt x="115596" y="53430"/>
                  </a:cubicBezTo>
                  <a:cubicBezTo>
                    <a:pt x="121262" y="57207"/>
                    <a:pt x="116729" y="62496"/>
                    <a:pt x="117484" y="67029"/>
                  </a:cubicBezTo>
                  <a:cubicBezTo>
                    <a:pt x="118618" y="74207"/>
                    <a:pt x="125040" y="84028"/>
                    <a:pt x="118240" y="88562"/>
                  </a:cubicBezTo>
                  <a:cubicBezTo>
                    <a:pt x="108796" y="94606"/>
                    <a:pt x="109929" y="80251"/>
                    <a:pt x="104640" y="77229"/>
                  </a:cubicBezTo>
                  <a:cubicBezTo>
                    <a:pt x="98974" y="74207"/>
                    <a:pt x="94063" y="74584"/>
                    <a:pt x="95952" y="82140"/>
                  </a:cubicBezTo>
                  <a:cubicBezTo>
                    <a:pt x="98219" y="91206"/>
                    <a:pt x="93308" y="97250"/>
                    <a:pt x="86886" y="98006"/>
                  </a:cubicBezTo>
                  <a:cubicBezTo>
                    <a:pt x="74419" y="99517"/>
                    <a:pt x="83108" y="90450"/>
                    <a:pt x="81597" y="85917"/>
                  </a:cubicBezTo>
                  <a:cubicBezTo>
                    <a:pt x="79330" y="79495"/>
                    <a:pt x="72153" y="77229"/>
                    <a:pt x="65731" y="80251"/>
                  </a:cubicBezTo>
                  <a:cubicBezTo>
                    <a:pt x="57042" y="84406"/>
                    <a:pt x="47598" y="82140"/>
                    <a:pt x="37021" y="83651"/>
                  </a:cubicBezTo>
                  <a:cubicBezTo>
                    <a:pt x="44576" y="100650"/>
                    <a:pt x="55531" y="116516"/>
                    <a:pt x="52887" y="135782"/>
                  </a:cubicBezTo>
                  <a:cubicBezTo>
                    <a:pt x="52131" y="140693"/>
                    <a:pt x="55531" y="141448"/>
                    <a:pt x="59309" y="142204"/>
                  </a:cubicBezTo>
                  <a:cubicBezTo>
                    <a:pt x="84241" y="147115"/>
                    <a:pt x="90663" y="158070"/>
                    <a:pt x="82352" y="180736"/>
                  </a:cubicBezTo>
                  <a:cubicBezTo>
                    <a:pt x="89530" y="184514"/>
                    <a:pt x="94441" y="175447"/>
                    <a:pt x="101996" y="178092"/>
                  </a:cubicBezTo>
                  <a:cubicBezTo>
                    <a:pt x="113707" y="182247"/>
                    <a:pt x="122018" y="188291"/>
                    <a:pt x="113329" y="200380"/>
                  </a:cubicBezTo>
                  <a:cubicBezTo>
                    <a:pt x="108418" y="207179"/>
                    <a:pt x="107663" y="213601"/>
                    <a:pt x="111440" y="225312"/>
                  </a:cubicBezTo>
                  <a:cubicBezTo>
                    <a:pt x="98219" y="216246"/>
                    <a:pt x="86508" y="214357"/>
                    <a:pt x="84997" y="200002"/>
                  </a:cubicBezTo>
                  <a:cubicBezTo>
                    <a:pt x="84241" y="192447"/>
                    <a:pt x="76308" y="190935"/>
                    <a:pt x="72153" y="192447"/>
                  </a:cubicBezTo>
                  <a:cubicBezTo>
                    <a:pt x="65731" y="194713"/>
                    <a:pt x="67997" y="202268"/>
                    <a:pt x="70264" y="207179"/>
                  </a:cubicBezTo>
                  <a:cubicBezTo>
                    <a:pt x="72531" y="212090"/>
                    <a:pt x="76686" y="218135"/>
                    <a:pt x="81219" y="219268"/>
                  </a:cubicBezTo>
                  <a:cubicBezTo>
                    <a:pt x="97841" y="224179"/>
                    <a:pt x="113707" y="228334"/>
                    <a:pt x="115973" y="250244"/>
                  </a:cubicBezTo>
                  <a:cubicBezTo>
                    <a:pt x="116729" y="256289"/>
                    <a:pt x="125040" y="257800"/>
                    <a:pt x="132217" y="254777"/>
                  </a:cubicBezTo>
                  <a:cubicBezTo>
                    <a:pt x="140150" y="251378"/>
                    <a:pt x="145439" y="256289"/>
                    <a:pt x="146195" y="262711"/>
                  </a:cubicBezTo>
                  <a:cubicBezTo>
                    <a:pt x="146950" y="268755"/>
                    <a:pt x="140528" y="269510"/>
                    <a:pt x="135239" y="268755"/>
                  </a:cubicBezTo>
                  <a:cubicBezTo>
                    <a:pt x="125040" y="267244"/>
                    <a:pt x="126173" y="279710"/>
                    <a:pt x="119373" y="281977"/>
                  </a:cubicBezTo>
                  <a:cubicBezTo>
                    <a:pt x="123529" y="294443"/>
                    <a:pt x="118240" y="300109"/>
                    <a:pt x="101241" y="298598"/>
                  </a:cubicBezTo>
                  <a:cubicBezTo>
                    <a:pt x="113329" y="306909"/>
                    <a:pt x="126173" y="303509"/>
                    <a:pt x="128440" y="316353"/>
                  </a:cubicBezTo>
                  <a:close/>
                </a:path>
              </a:pathLst>
            </a:custGeom>
            <a:solidFill>
              <a:srgbClr val="D59C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FF8D5CD-6473-44E9-A119-724440C9C864}"/>
                </a:ext>
              </a:extLst>
            </p:cNvPr>
            <p:cNvSpPr/>
            <p:nvPr/>
          </p:nvSpPr>
          <p:spPr>
            <a:xfrm>
              <a:off x="10628653" y="2814618"/>
              <a:ext cx="440256" cy="483159"/>
            </a:xfrm>
            <a:custGeom>
              <a:avLst/>
              <a:gdLst>
                <a:gd name="connsiteX0" fmla="*/ 395 w 440256"/>
                <a:gd name="connsiteY0" fmla="*/ 0 h 483159"/>
                <a:gd name="connsiteX1" fmla="*/ 283340 w 440256"/>
                <a:gd name="connsiteY1" fmla="*/ 98974 h 483159"/>
                <a:gd name="connsiteX2" fmla="*/ 418579 w 440256"/>
                <a:gd name="connsiteY2" fmla="*/ 251213 h 483159"/>
                <a:gd name="connsiteX3" fmla="*/ 419713 w 440256"/>
                <a:gd name="connsiteY3" fmla="*/ 261790 h 483159"/>
                <a:gd name="connsiteX4" fmla="*/ 405358 w 440256"/>
                <a:gd name="connsiteY4" fmla="*/ 336965 h 483159"/>
                <a:gd name="connsiteX5" fmla="*/ 408380 w 440256"/>
                <a:gd name="connsiteY5" fmla="*/ 337343 h 483159"/>
                <a:gd name="connsiteX6" fmla="*/ 432179 w 440256"/>
                <a:gd name="connsiteY6" fmla="*/ 303722 h 483159"/>
                <a:gd name="connsiteX7" fmla="*/ 439734 w 440256"/>
                <a:gd name="connsiteY7" fmla="*/ 346787 h 483159"/>
                <a:gd name="connsiteX8" fmla="*/ 430668 w 440256"/>
                <a:gd name="connsiteY8" fmla="*/ 350187 h 483159"/>
                <a:gd name="connsiteX9" fmla="*/ 423868 w 440256"/>
                <a:gd name="connsiteY9" fmla="*/ 353209 h 483159"/>
                <a:gd name="connsiteX10" fmla="*/ 410646 w 440256"/>
                <a:gd name="connsiteY10" fmla="*/ 407985 h 483159"/>
                <a:gd name="connsiteX11" fmla="*/ 407624 w 440256"/>
                <a:gd name="connsiteY11" fmla="*/ 422340 h 483159"/>
                <a:gd name="connsiteX12" fmla="*/ 391380 w 440256"/>
                <a:gd name="connsiteY12" fmla="*/ 481271 h 483159"/>
                <a:gd name="connsiteX13" fmla="*/ 386092 w 440256"/>
                <a:gd name="connsiteY13" fmla="*/ 483160 h 483159"/>
                <a:gd name="connsiteX14" fmla="*/ 376270 w 440256"/>
                <a:gd name="connsiteY14" fmla="*/ 473338 h 483159"/>
                <a:gd name="connsiteX15" fmla="*/ 355115 w 440256"/>
                <a:gd name="connsiteY15" fmla="*/ 437828 h 483159"/>
                <a:gd name="connsiteX16" fmla="*/ 385714 w 440256"/>
                <a:gd name="connsiteY16" fmla="*/ 355098 h 483159"/>
                <a:gd name="connsiteX17" fmla="*/ 363426 w 440256"/>
                <a:gd name="connsiteY17" fmla="*/ 287856 h 483159"/>
                <a:gd name="connsiteX18" fmla="*/ 369848 w 440256"/>
                <a:gd name="connsiteY18" fmla="*/ 316566 h 483159"/>
                <a:gd name="connsiteX19" fmla="*/ 367203 w 440256"/>
                <a:gd name="connsiteY19" fmla="*/ 333943 h 483159"/>
                <a:gd name="connsiteX20" fmla="*/ 350204 w 440256"/>
                <a:gd name="connsiteY20" fmla="*/ 330165 h 483159"/>
                <a:gd name="connsiteX21" fmla="*/ 339249 w 440256"/>
                <a:gd name="connsiteY21" fmla="*/ 278412 h 483159"/>
                <a:gd name="connsiteX22" fmla="*/ 307895 w 440256"/>
                <a:gd name="connsiteY22" fmla="*/ 237236 h 483159"/>
                <a:gd name="connsiteX23" fmla="*/ 305628 w 440256"/>
                <a:gd name="connsiteY23" fmla="*/ 231569 h 483159"/>
                <a:gd name="connsiteX24" fmla="*/ 308272 w 440256"/>
                <a:gd name="connsiteY24" fmla="*/ 222881 h 483159"/>
                <a:gd name="connsiteX25" fmla="*/ 374003 w 440256"/>
                <a:gd name="connsiteY25" fmla="*/ 245169 h 483159"/>
                <a:gd name="connsiteX26" fmla="*/ 278807 w 440256"/>
                <a:gd name="connsiteY26" fmla="*/ 152616 h 483159"/>
                <a:gd name="connsiteX27" fmla="*/ 150367 w 440256"/>
                <a:gd name="connsiteY27" fmla="*/ 89908 h 483159"/>
                <a:gd name="connsiteX28" fmla="*/ 106924 w 440256"/>
                <a:gd name="connsiteY28" fmla="*/ 73286 h 483159"/>
                <a:gd name="connsiteX29" fmla="*/ 82747 w 440256"/>
                <a:gd name="connsiteY29" fmla="*/ 74042 h 483159"/>
                <a:gd name="connsiteX30" fmla="*/ 49504 w 440256"/>
                <a:gd name="connsiteY30" fmla="*/ 66864 h 483159"/>
                <a:gd name="connsiteX31" fmla="*/ 34016 w 440256"/>
                <a:gd name="connsiteY31" fmla="*/ 52887 h 483159"/>
                <a:gd name="connsiteX32" fmla="*/ 29105 w 440256"/>
                <a:gd name="connsiteY32" fmla="*/ 43821 h 483159"/>
                <a:gd name="connsiteX33" fmla="*/ 12861 w 440256"/>
                <a:gd name="connsiteY33" fmla="*/ 16999 h 483159"/>
                <a:gd name="connsiteX34" fmla="*/ 395 w 440256"/>
                <a:gd name="connsiteY34" fmla="*/ 0 h 48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0256" h="483159">
                  <a:moveTo>
                    <a:pt x="395" y="0"/>
                  </a:moveTo>
                  <a:cubicBezTo>
                    <a:pt x="96725" y="27199"/>
                    <a:pt x="194188" y="52887"/>
                    <a:pt x="283340" y="98974"/>
                  </a:cubicBezTo>
                  <a:cubicBezTo>
                    <a:pt x="346804" y="131839"/>
                    <a:pt x="394025" y="182460"/>
                    <a:pt x="418579" y="251213"/>
                  </a:cubicBezTo>
                  <a:cubicBezTo>
                    <a:pt x="419713" y="254235"/>
                    <a:pt x="419335" y="258013"/>
                    <a:pt x="419713" y="261790"/>
                  </a:cubicBezTo>
                  <a:cubicBezTo>
                    <a:pt x="417068" y="287100"/>
                    <a:pt x="408380" y="311655"/>
                    <a:pt x="405358" y="336965"/>
                  </a:cubicBezTo>
                  <a:cubicBezTo>
                    <a:pt x="406869" y="334699"/>
                    <a:pt x="408757" y="338098"/>
                    <a:pt x="408380" y="337343"/>
                  </a:cubicBezTo>
                  <a:cubicBezTo>
                    <a:pt x="397802" y="312410"/>
                    <a:pt x="416313" y="309388"/>
                    <a:pt x="432179" y="303722"/>
                  </a:cubicBezTo>
                  <a:cubicBezTo>
                    <a:pt x="438223" y="317321"/>
                    <a:pt x="441623" y="331676"/>
                    <a:pt x="439734" y="346787"/>
                  </a:cubicBezTo>
                  <a:cubicBezTo>
                    <a:pt x="437467" y="350565"/>
                    <a:pt x="434823" y="352831"/>
                    <a:pt x="430668" y="350187"/>
                  </a:cubicBezTo>
                  <a:cubicBezTo>
                    <a:pt x="426512" y="346787"/>
                    <a:pt x="425001" y="349054"/>
                    <a:pt x="423868" y="353209"/>
                  </a:cubicBezTo>
                  <a:cubicBezTo>
                    <a:pt x="417824" y="370964"/>
                    <a:pt x="411780" y="388719"/>
                    <a:pt x="410646" y="407985"/>
                  </a:cubicBezTo>
                  <a:cubicBezTo>
                    <a:pt x="410268" y="412896"/>
                    <a:pt x="410268" y="418184"/>
                    <a:pt x="407624" y="422340"/>
                  </a:cubicBezTo>
                  <a:cubicBezTo>
                    <a:pt x="396291" y="440472"/>
                    <a:pt x="390247" y="459738"/>
                    <a:pt x="391380" y="481271"/>
                  </a:cubicBezTo>
                  <a:cubicBezTo>
                    <a:pt x="389869" y="482782"/>
                    <a:pt x="387980" y="483160"/>
                    <a:pt x="386092" y="483160"/>
                  </a:cubicBezTo>
                  <a:cubicBezTo>
                    <a:pt x="381558" y="481271"/>
                    <a:pt x="376270" y="477493"/>
                    <a:pt x="376270" y="473338"/>
                  </a:cubicBezTo>
                  <a:cubicBezTo>
                    <a:pt x="376647" y="456716"/>
                    <a:pt x="363048" y="449161"/>
                    <a:pt x="355115" y="437828"/>
                  </a:cubicBezTo>
                  <a:cubicBezTo>
                    <a:pt x="360026" y="408362"/>
                    <a:pt x="378159" y="383808"/>
                    <a:pt x="385714" y="355098"/>
                  </a:cubicBezTo>
                  <a:cubicBezTo>
                    <a:pt x="393269" y="326010"/>
                    <a:pt x="386469" y="302966"/>
                    <a:pt x="363426" y="287856"/>
                  </a:cubicBezTo>
                  <a:cubicBezTo>
                    <a:pt x="364181" y="298433"/>
                    <a:pt x="367203" y="307500"/>
                    <a:pt x="369848" y="316566"/>
                  </a:cubicBezTo>
                  <a:cubicBezTo>
                    <a:pt x="371737" y="322610"/>
                    <a:pt x="374003" y="329410"/>
                    <a:pt x="367203" y="333943"/>
                  </a:cubicBezTo>
                  <a:cubicBezTo>
                    <a:pt x="360781" y="338098"/>
                    <a:pt x="355115" y="334699"/>
                    <a:pt x="350204" y="330165"/>
                  </a:cubicBezTo>
                  <a:cubicBezTo>
                    <a:pt x="347937" y="312788"/>
                    <a:pt x="349448" y="294278"/>
                    <a:pt x="339249" y="278412"/>
                  </a:cubicBezTo>
                  <a:cubicBezTo>
                    <a:pt x="333582" y="261035"/>
                    <a:pt x="322249" y="248191"/>
                    <a:pt x="307895" y="237236"/>
                  </a:cubicBezTo>
                  <a:cubicBezTo>
                    <a:pt x="306761" y="235347"/>
                    <a:pt x="306006" y="233458"/>
                    <a:pt x="305628" y="231569"/>
                  </a:cubicBezTo>
                  <a:cubicBezTo>
                    <a:pt x="305628" y="228547"/>
                    <a:pt x="306383" y="225525"/>
                    <a:pt x="308272" y="222881"/>
                  </a:cubicBezTo>
                  <a:cubicBezTo>
                    <a:pt x="331316" y="227036"/>
                    <a:pt x="356248" y="225525"/>
                    <a:pt x="374003" y="245169"/>
                  </a:cubicBezTo>
                  <a:cubicBezTo>
                    <a:pt x="349071" y="207392"/>
                    <a:pt x="314694" y="177549"/>
                    <a:pt x="278807" y="152616"/>
                  </a:cubicBezTo>
                  <a:cubicBezTo>
                    <a:pt x="240275" y="125795"/>
                    <a:pt x="197210" y="103129"/>
                    <a:pt x="150367" y="89908"/>
                  </a:cubicBezTo>
                  <a:cubicBezTo>
                    <a:pt x="135257" y="85752"/>
                    <a:pt x="122035" y="77819"/>
                    <a:pt x="106924" y="73286"/>
                  </a:cubicBezTo>
                  <a:cubicBezTo>
                    <a:pt x="98613" y="70642"/>
                    <a:pt x="90680" y="68753"/>
                    <a:pt x="82747" y="74042"/>
                  </a:cubicBezTo>
                  <a:cubicBezTo>
                    <a:pt x="70281" y="78197"/>
                    <a:pt x="59704" y="74042"/>
                    <a:pt x="49504" y="66864"/>
                  </a:cubicBezTo>
                  <a:cubicBezTo>
                    <a:pt x="43838" y="62709"/>
                    <a:pt x="38549" y="58176"/>
                    <a:pt x="34016" y="52887"/>
                  </a:cubicBezTo>
                  <a:cubicBezTo>
                    <a:pt x="31749" y="50243"/>
                    <a:pt x="29105" y="47598"/>
                    <a:pt x="29105" y="43821"/>
                  </a:cubicBezTo>
                  <a:cubicBezTo>
                    <a:pt x="29483" y="24932"/>
                    <a:pt x="29483" y="24932"/>
                    <a:pt x="12861" y="16999"/>
                  </a:cubicBezTo>
                  <a:cubicBezTo>
                    <a:pt x="6061" y="14355"/>
                    <a:pt x="-1872" y="11333"/>
                    <a:pt x="395" y="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1A99D3B-01BC-4996-90B9-349CB20B84ED}"/>
                </a:ext>
              </a:extLst>
            </p:cNvPr>
            <p:cNvSpPr/>
            <p:nvPr/>
          </p:nvSpPr>
          <p:spPr>
            <a:xfrm>
              <a:off x="9747979" y="2737987"/>
              <a:ext cx="861697" cy="149257"/>
            </a:xfrm>
            <a:custGeom>
              <a:avLst/>
              <a:gdLst>
                <a:gd name="connsiteX0" fmla="*/ 276647 w 861697"/>
                <a:gd name="connsiteY0" fmla="*/ 15811 h 149257"/>
                <a:gd name="connsiteX1" fmla="*/ 283824 w 861697"/>
                <a:gd name="connsiteY1" fmla="*/ 16189 h 149257"/>
                <a:gd name="connsiteX2" fmla="*/ 300824 w 861697"/>
                <a:gd name="connsiteY2" fmla="*/ 26388 h 149257"/>
                <a:gd name="connsiteX3" fmla="*/ 302713 w 861697"/>
                <a:gd name="connsiteY3" fmla="*/ 26766 h 149257"/>
                <a:gd name="connsiteX4" fmla="*/ 329534 w 861697"/>
                <a:gd name="connsiteY4" fmla="*/ 29033 h 149257"/>
                <a:gd name="connsiteX5" fmla="*/ 380910 w 861697"/>
                <a:gd name="connsiteY5" fmla="*/ 28277 h 149257"/>
                <a:gd name="connsiteX6" fmla="*/ 403198 w 861697"/>
                <a:gd name="connsiteY6" fmla="*/ 24500 h 149257"/>
                <a:gd name="connsiteX7" fmla="*/ 403198 w 861697"/>
                <a:gd name="connsiteY7" fmla="*/ 24500 h 149257"/>
                <a:gd name="connsiteX8" fmla="*/ 465529 w 861697"/>
                <a:gd name="connsiteY8" fmla="*/ 38477 h 149257"/>
                <a:gd name="connsiteX9" fmla="*/ 557325 w 861697"/>
                <a:gd name="connsiteY9" fmla="*/ 49432 h 149257"/>
                <a:gd name="connsiteX10" fmla="*/ 562614 w 861697"/>
                <a:gd name="connsiteY10" fmla="*/ 47543 h 149257"/>
                <a:gd name="connsiteX11" fmla="*/ 580369 w 861697"/>
                <a:gd name="connsiteY11" fmla="*/ 49054 h 149257"/>
                <a:gd name="connsiteX12" fmla="*/ 612101 w 861697"/>
                <a:gd name="connsiteY12" fmla="*/ 49054 h 149257"/>
                <a:gd name="connsiteX13" fmla="*/ 631745 w 861697"/>
                <a:gd name="connsiteY13" fmla="*/ 47543 h 149257"/>
                <a:gd name="connsiteX14" fmla="*/ 669143 w 861697"/>
                <a:gd name="connsiteY14" fmla="*/ 58498 h 149257"/>
                <a:gd name="connsiteX15" fmla="*/ 689543 w 861697"/>
                <a:gd name="connsiteY15" fmla="*/ 56987 h 149257"/>
                <a:gd name="connsiteX16" fmla="*/ 695587 w 861697"/>
                <a:gd name="connsiteY16" fmla="*/ 56232 h 149257"/>
                <a:gd name="connsiteX17" fmla="*/ 706542 w 861697"/>
                <a:gd name="connsiteY17" fmla="*/ 66054 h 149257"/>
                <a:gd name="connsiteX18" fmla="*/ 735630 w 861697"/>
                <a:gd name="connsiteY18" fmla="*/ 72098 h 149257"/>
                <a:gd name="connsiteX19" fmla="*/ 748474 w 861697"/>
                <a:gd name="connsiteY19" fmla="*/ 94386 h 149257"/>
                <a:gd name="connsiteX20" fmla="*/ 777184 w 861697"/>
                <a:gd name="connsiteY20" fmla="*/ 97786 h 149257"/>
                <a:gd name="connsiteX21" fmla="*/ 774162 w 861697"/>
                <a:gd name="connsiteY21" fmla="*/ 82675 h 149257"/>
                <a:gd name="connsiteX22" fmla="*/ 830071 w 861697"/>
                <a:gd name="connsiteY22" fmla="*/ 71720 h 149257"/>
                <a:gd name="connsiteX23" fmla="*/ 854248 w 861697"/>
                <a:gd name="connsiteY23" fmla="*/ 88342 h 149257"/>
                <a:gd name="connsiteX24" fmla="*/ 852736 w 861697"/>
                <a:gd name="connsiteY24" fmla="*/ 95519 h 149257"/>
                <a:gd name="connsiteX25" fmla="*/ 846692 w 861697"/>
                <a:gd name="connsiteY25" fmla="*/ 111007 h 149257"/>
                <a:gd name="connsiteX26" fmla="*/ 839892 w 861697"/>
                <a:gd name="connsiteY26" fmla="*/ 124607 h 149257"/>
                <a:gd name="connsiteX27" fmla="*/ 831959 w 861697"/>
                <a:gd name="connsiteY27" fmla="*/ 133295 h 149257"/>
                <a:gd name="connsiteX28" fmla="*/ 787761 w 861697"/>
                <a:gd name="connsiteY28" fmla="*/ 139340 h 149257"/>
                <a:gd name="connsiteX29" fmla="*/ 734874 w 861697"/>
                <a:gd name="connsiteY29" fmla="*/ 117052 h 149257"/>
                <a:gd name="connsiteX30" fmla="*/ 670277 w 861697"/>
                <a:gd name="connsiteY30" fmla="*/ 109874 h 149257"/>
                <a:gd name="connsiteX31" fmla="*/ 508594 w 861697"/>
                <a:gd name="connsiteY31" fmla="*/ 80409 h 149257"/>
                <a:gd name="connsiteX32" fmla="*/ 347289 w 861697"/>
                <a:gd name="connsiteY32" fmla="*/ 60765 h 149257"/>
                <a:gd name="connsiteX33" fmla="*/ 190139 w 861697"/>
                <a:gd name="connsiteY33" fmla="*/ 46788 h 149257"/>
                <a:gd name="connsiteX34" fmla="*/ 77188 w 861697"/>
                <a:gd name="connsiteY34" fmla="*/ 43010 h 149257"/>
                <a:gd name="connsiteX35" fmla="*/ 42056 w 861697"/>
                <a:gd name="connsiteY35" fmla="*/ 38855 h 149257"/>
                <a:gd name="connsiteX36" fmla="*/ 13724 w 861697"/>
                <a:gd name="connsiteY36" fmla="*/ 31677 h 149257"/>
                <a:gd name="connsiteX37" fmla="*/ 124 w 861697"/>
                <a:gd name="connsiteY37" fmla="*/ 15433 h 149257"/>
                <a:gd name="connsiteX38" fmla="*/ 16746 w 861697"/>
                <a:gd name="connsiteY38" fmla="*/ 7122 h 149257"/>
                <a:gd name="connsiteX39" fmla="*/ 96076 w 861697"/>
                <a:gd name="connsiteY39" fmla="*/ 2212 h 149257"/>
                <a:gd name="connsiteX40" fmla="*/ 206383 w 861697"/>
                <a:gd name="connsiteY40" fmla="*/ 5989 h 149257"/>
                <a:gd name="connsiteX41" fmla="*/ 276647 w 861697"/>
                <a:gd name="connsiteY41" fmla="*/ 15811 h 14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1697" h="149257">
                  <a:moveTo>
                    <a:pt x="276647" y="15811"/>
                  </a:moveTo>
                  <a:cubicBezTo>
                    <a:pt x="278914" y="15811"/>
                    <a:pt x="281558" y="16189"/>
                    <a:pt x="283824" y="16189"/>
                  </a:cubicBezTo>
                  <a:cubicBezTo>
                    <a:pt x="290624" y="17700"/>
                    <a:pt x="301579" y="12033"/>
                    <a:pt x="300824" y="26388"/>
                  </a:cubicBezTo>
                  <a:cubicBezTo>
                    <a:pt x="300446" y="30166"/>
                    <a:pt x="302335" y="25633"/>
                    <a:pt x="302713" y="26766"/>
                  </a:cubicBezTo>
                  <a:cubicBezTo>
                    <a:pt x="312535" y="20344"/>
                    <a:pt x="319712" y="24877"/>
                    <a:pt x="329534" y="29033"/>
                  </a:cubicBezTo>
                  <a:cubicBezTo>
                    <a:pt x="345778" y="36588"/>
                    <a:pt x="363533" y="29033"/>
                    <a:pt x="380910" y="28277"/>
                  </a:cubicBezTo>
                  <a:cubicBezTo>
                    <a:pt x="388465" y="28277"/>
                    <a:pt x="395265" y="22989"/>
                    <a:pt x="403198" y="24500"/>
                  </a:cubicBezTo>
                  <a:lnTo>
                    <a:pt x="403198" y="24500"/>
                  </a:lnTo>
                  <a:cubicBezTo>
                    <a:pt x="421708" y="38855"/>
                    <a:pt x="445129" y="32433"/>
                    <a:pt x="465529" y="38477"/>
                  </a:cubicBezTo>
                  <a:cubicBezTo>
                    <a:pt x="495372" y="47165"/>
                    <a:pt x="525593" y="55476"/>
                    <a:pt x="557325" y="49432"/>
                  </a:cubicBezTo>
                  <a:cubicBezTo>
                    <a:pt x="559214" y="48299"/>
                    <a:pt x="560725" y="47921"/>
                    <a:pt x="562614" y="47543"/>
                  </a:cubicBezTo>
                  <a:cubicBezTo>
                    <a:pt x="568658" y="46410"/>
                    <a:pt x="573947" y="53965"/>
                    <a:pt x="580369" y="49054"/>
                  </a:cubicBezTo>
                  <a:cubicBezTo>
                    <a:pt x="590946" y="41121"/>
                    <a:pt x="601901" y="44521"/>
                    <a:pt x="612101" y="49054"/>
                  </a:cubicBezTo>
                  <a:cubicBezTo>
                    <a:pt x="619279" y="52076"/>
                    <a:pt x="625323" y="52076"/>
                    <a:pt x="631745" y="47543"/>
                  </a:cubicBezTo>
                  <a:cubicBezTo>
                    <a:pt x="645722" y="45654"/>
                    <a:pt x="658566" y="49810"/>
                    <a:pt x="669143" y="58498"/>
                  </a:cubicBezTo>
                  <a:cubicBezTo>
                    <a:pt x="677076" y="64920"/>
                    <a:pt x="683121" y="62276"/>
                    <a:pt x="689543" y="56987"/>
                  </a:cubicBezTo>
                  <a:cubicBezTo>
                    <a:pt x="691431" y="56232"/>
                    <a:pt x="693320" y="55854"/>
                    <a:pt x="695587" y="56232"/>
                  </a:cubicBezTo>
                  <a:cubicBezTo>
                    <a:pt x="700498" y="58121"/>
                    <a:pt x="703898" y="61520"/>
                    <a:pt x="706542" y="66054"/>
                  </a:cubicBezTo>
                  <a:cubicBezTo>
                    <a:pt x="714853" y="73987"/>
                    <a:pt x="726186" y="70587"/>
                    <a:pt x="735630" y="72098"/>
                  </a:cubicBezTo>
                  <a:cubicBezTo>
                    <a:pt x="755273" y="75120"/>
                    <a:pt x="756029" y="75120"/>
                    <a:pt x="748474" y="94386"/>
                  </a:cubicBezTo>
                  <a:cubicBezTo>
                    <a:pt x="757162" y="97786"/>
                    <a:pt x="766229" y="96275"/>
                    <a:pt x="777184" y="97786"/>
                  </a:cubicBezTo>
                  <a:cubicBezTo>
                    <a:pt x="767740" y="92875"/>
                    <a:pt x="763962" y="89475"/>
                    <a:pt x="774162" y="82675"/>
                  </a:cubicBezTo>
                  <a:cubicBezTo>
                    <a:pt x="791539" y="70965"/>
                    <a:pt x="810427" y="71342"/>
                    <a:pt x="830071" y="71720"/>
                  </a:cubicBezTo>
                  <a:cubicBezTo>
                    <a:pt x="836870" y="79275"/>
                    <a:pt x="850470" y="76631"/>
                    <a:pt x="854248" y="88342"/>
                  </a:cubicBezTo>
                  <a:cubicBezTo>
                    <a:pt x="853870" y="90986"/>
                    <a:pt x="850470" y="94008"/>
                    <a:pt x="852736" y="95519"/>
                  </a:cubicBezTo>
                  <a:cubicBezTo>
                    <a:pt x="866714" y="107230"/>
                    <a:pt x="864069" y="112896"/>
                    <a:pt x="846692" y="111007"/>
                  </a:cubicBezTo>
                  <a:cubicBezTo>
                    <a:pt x="830448" y="109496"/>
                    <a:pt x="839515" y="118940"/>
                    <a:pt x="839892" y="124607"/>
                  </a:cubicBezTo>
                  <a:cubicBezTo>
                    <a:pt x="838381" y="128385"/>
                    <a:pt x="834981" y="130651"/>
                    <a:pt x="831959" y="133295"/>
                  </a:cubicBezTo>
                  <a:cubicBezTo>
                    <a:pt x="817604" y="152184"/>
                    <a:pt x="806272" y="154450"/>
                    <a:pt x="787761" y="139340"/>
                  </a:cubicBezTo>
                  <a:cubicBezTo>
                    <a:pt x="771895" y="126496"/>
                    <a:pt x="754896" y="118940"/>
                    <a:pt x="734874" y="117052"/>
                  </a:cubicBezTo>
                  <a:cubicBezTo>
                    <a:pt x="713342" y="114785"/>
                    <a:pt x="692187" y="110252"/>
                    <a:pt x="670277" y="109874"/>
                  </a:cubicBezTo>
                  <a:cubicBezTo>
                    <a:pt x="617012" y="95519"/>
                    <a:pt x="562614" y="89097"/>
                    <a:pt x="508594" y="80409"/>
                  </a:cubicBezTo>
                  <a:cubicBezTo>
                    <a:pt x="455329" y="71720"/>
                    <a:pt x="401309" y="65676"/>
                    <a:pt x="347289" y="60765"/>
                  </a:cubicBezTo>
                  <a:cubicBezTo>
                    <a:pt x="294780" y="55854"/>
                    <a:pt x="243404" y="41499"/>
                    <a:pt x="190139" y="46788"/>
                  </a:cubicBezTo>
                  <a:cubicBezTo>
                    <a:pt x="152741" y="40366"/>
                    <a:pt x="114964" y="44143"/>
                    <a:pt x="77188" y="43010"/>
                  </a:cubicBezTo>
                  <a:cubicBezTo>
                    <a:pt x="65477" y="42632"/>
                    <a:pt x="53389" y="43766"/>
                    <a:pt x="42056" y="38855"/>
                  </a:cubicBezTo>
                  <a:cubicBezTo>
                    <a:pt x="33367" y="33566"/>
                    <a:pt x="23168" y="34321"/>
                    <a:pt x="13724" y="31677"/>
                  </a:cubicBezTo>
                  <a:cubicBezTo>
                    <a:pt x="5791" y="29411"/>
                    <a:pt x="-1009" y="24500"/>
                    <a:pt x="124" y="15433"/>
                  </a:cubicBezTo>
                  <a:cubicBezTo>
                    <a:pt x="1257" y="5989"/>
                    <a:pt x="10324" y="7122"/>
                    <a:pt x="16746" y="7122"/>
                  </a:cubicBezTo>
                  <a:cubicBezTo>
                    <a:pt x="43189" y="7122"/>
                    <a:pt x="69255" y="700"/>
                    <a:pt x="96076" y="2212"/>
                  </a:cubicBezTo>
                  <a:cubicBezTo>
                    <a:pt x="133097" y="-2322"/>
                    <a:pt x="169740" y="700"/>
                    <a:pt x="206383" y="5989"/>
                  </a:cubicBezTo>
                  <a:cubicBezTo>
                    <a:pt x="229427" y="10900"/>
                    <a:pt x="253603" y="9767"/>
                    <a:pt x="276647" y="15811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75B41C8-528D-4590-9C7A-858FC5B60405}"/>
                </a:ext>
              </a:extLst>
            </p:cNvPr>
            <p:cNvSpPr/>
            <p:nvPr/>
          </p:nvSpPr>
          <p:spPr>
            <a:xfrm>
              <a:off x="8310712" y="5188485"/>
              <a:ext cx="374012" cy="374030"/>
            </a:xfrm>
            <a:custGeom>
              <a:avLst/>
              <a:gdLst>
                <a:gd name="connsiteX0" fmla="*/ 0 w 374012"/>
                <a:gd name="connsiteY0" fmla="*/ 136751 h 374030"/>
                <a:gd name="connsiteX1" fmla="*/ 3778 w 374012"/>
                <a:gd name="connsiteY1" fmla="*/ 80464 h 374030"/>
                <a:gd name="connsiteX2" fmla="*/ 29843 w 374012"/>
                <a:gd name="connsiteY2" fmla="*/ 38910 h 374030"/>
                <a:gd name="connsiteX3" fmla="*/ 43443 w 374012"/>
                <a:gd name="connsiteY3" fmla="*/ 7555 h 374030"/>
                <a:gd name="connsiteX4" fmla="*/ 50998 w 374012"/>
                <a:gd name="connsiteY4" fmla="*/ 5289 h 374030"/>
                <a:gd name="connsiteX5" fmla="*/ 92930 w 374012"/>
                <a:gd name="connsiteY5" fmla="*/ 0 h 374030"/>
                <a:gd name="connsiteX6" fmla="*/ 95196 w 374012"/>
                <a:gd name="connsiteY6" fmla="*/ 5667 h 374030"/>
                <a:gd name="connsiteX7" fmla="*/ 88397 w 374012"/>
                <a:gd name="connsiteY7" fmla="*/ 31732 h 374030"/>
                <a:gd name="connsiteX8" fmla="*/ 98974 w 374012"/>
                <a:gd name="connsiteY8" fmla="*/ 101241 h 374030"/>
                <a:gd name="connsiteX9" fmla="*/ 124662 w 374012"/>
                <a:gd name="connsiteY9" fmla="*/ 143928 h 374030"/>
                <a:gd name="connsiteX10" fmla="*/ 210792 w 374012"/>
                <a:gd name="connsiteY10" fmla="*/ 237991 h 374030"/>
                <a:gd name="connsiteX11" fmla="*/ 228925 w 374012"/>
                <a:gd name="connsiteY11" fmla="*/ 251213 h 374030"/>
                <a:gd name="connsiteX12" fmla="*/ 244035 w 374012"/>
                <a:gd name="connsiteY12" fmla="*/ 259902 h 374030"/>
                <a:gd name="connsiteX13" fmla="*/ 314299 w 374012"/>
                <a:gd name="connsiteY13" fmla="*/ 290878 h 374030"/>
                <a:gd name="connsiteX14" fmla="*/ 332054 w 374012"/>
                <a:gd name="connsiteY14" fmla="*/ 301078 h 374030"/>
                <a:gd name="connsiteX15" fmla="*/ 339987 w 374012"/>
                <a:gd name="connsiteY15" fmla="*/ 330166 h 374030"/>
                <a:gd name="connsiteX16" fmla="*/ 362653 w 374012"/>
                <a:gd name="connsiteY16" fmla="*/ 318455 h 374030"/>
                <a:gd name="connsiteX17" fmla="*/ 372475 w 374012"/>
                <a:gd name="connsiteY17" fmla="*/ 324877 h 374030"/>
                <a:gd name="connsiteX18" fmla="*/ 367564 w 374012"/>
                <a:gd name="connsiteY18" fmla="*/ 344143 h 374030"/>
                <a:gd name="connsiteX19" fmla="*/ 354720 w 374012"/>
                <a:gd name="connsiteY19" fmla="*/ 373231 h 374030"/>
                <a:gd name="connsiteX20" fmla="*/ 327521 w 374012"/>
                <a:gd name="connsiteY20" fmla="*/ 358875 h 374030"/>
                <a:gd name="connsiteX21" fmla="*/ 286723 w 374012"/>
                <a:gd name="connsiteY21" fmla="*/ 330921 h 374030"/>
                <a:gd name="connsiteX22" fmla="*/ 271990 w 374012"/>
                <a:gd name="connsiteY22" fmla="*/ 322988 h 374030"/>
                <a:gd name="connsiteX23" fmla="*/ 175660 w 374012"/>
                <a:gd name="connsiteY23" fmla="*/ 277656 h 374030"/>
                <a:gd name="connsiteX24" fmla="*/ 158283 w 374012"/>
                <a:gd name="connsiteY24" fmla="*/ 267457 h 374030"/>
                <a:gd name="connsiteX25" fmla="*/ 121640 w 374012"/>
                <a:gd name="connsiteY25" fmla="*/ 237236 h 374030"/>
                <a:gd name="connsiteX26" fmla="*/ 111062 w 374012"/>
                <a:gd name="connsiteY26" fmla="*/ 222503 h 374030"/>
                <a:gd name="connsiteX27" fmla="*/ 89152 w 374012"/>
                <a:gd name="connsiteY27" fmla="*/ 191526 h 374030"/>
                <a:gd name="connsiteX28" fmla="*/ 67997 w 374012"/>
                <a:gd name="connsiteY28" fmla="*/ 146572 h 374030"/>
                <a:gd name="connsiteX29" fmla="*/ 37776 w 374012"/>
                <a:gd name="connsiteY29" fmla="*/ 81975 h 374030"/>
                <a:gd name="connsiteX30" fmla="*/ 34754 w 374012"/>
                <a:gd name="connsiteY30" fmla="*/ 89908 h 374030"/>
                <a:gd name="connsiteX31" fmla="*/ 17377 w 374012"/>
                <a:gd name="connsiteY31" fmla="*/ 123529 h 374030"/>
                <a:gd name="connsiteX32" fmla="*/ 0 w 374012"/>
                <a:gd name="connsiteY32" fmla="*/ 136751 h 37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4012" h="374030">
                  <a:moveTo>
                    <a:pt x="0" y="136751"/>
                  </a:moveTo>
                  <a:cubicBezTo>
                    <a:pt x="4155" y="118240"/>
                    <a:pt x="7178" y="99730"/>
                    <a:pt x="3778" y="80464"/>
                  </a:cubicBezTo>
                  <a:cubicBezTo>
                    <a:pt x="20777" y="71775"/>
                    <a:pt x="27955" y="57420"/>
                    <a:pt x="29843" y="38910"/>
                  </a:cubicBezTo>
                  <a:cubicBezTo>
                    <a:pt x="30977" y="27577"/>
                    <a:pt x="32488" y="15111"/>
                    <a:pt x="43443" y="7555"/>
                  </a:cubicBezTo>
                  <a:cubicBezTo>
                    <a:pt x="45709" y="6044"/>
                    <a:pt x="49109" y="4155"/>
                    <a:pt x="50998" y="5289"/>
                  </a:cubicBezTo>
                  <a:cubicBezTo>
                    <a:pt x="66486" y="14733"/>
                    <a:pt x="80086" y="10578"/>
                    <a:pt x="92930" y="0"/>
                  </a:cubicBezTo>
                  <a:cubicBezTo>
                    <a:pt x="94063" y="1889"/>
                    <a:pt x="94819" y="3778"/>
                    <a:pt x="95196" y="5667"/>
                  </a:cubicBezTo>
                  <a:cubicBezTo>
                    <a:pt x="94819" y="14733"/>
                    <a:pt x="91041" y="23044"/>
                    <a:pt x="88397" y="31732"/>
                  </a:cubicBezTo>
                  <a:cubicBezTo>
                    <a:pt x="80841" y="56665"/>
                    <a:pt x="83864" y="80842"/>
                    <a:pt x="98974" y="101241"/>
                  </a:cubicBezTo>
                  <a:cubicBezTo>
                    <a:pt x="108796" y="114840"/>
                    <a:pt x="117484" y="128818"/>
                    <a:pt x="124662" y="143928"/>
                  </a:cubicBezTo>
                  <a:cubicBezTo>
                    <a:pt x="147706" y="180193"/>
                    <a:pt x="174905" y="213059"/>
                    <a:pt x="210792" y="237991"/>
                  </a:cubicBezTo>
                  <a:cubicBezTo>
                    <a:pt x="216836" y="242524"/>
                    <a:pt x="222125" y="247813"/>
                    <a:pt x="228925" y="251213"/>
                  </a:cubicBezTo>
                  <a:cubicBezTo>
                    <a:pt x="234213" y="253857"/>
                    <a:pt x="239124" y="256879"/>
                    <a:pt x="244035" y="259902"/>
                  </a:cubicBezTo>
                  <a:cubicBezTo>
                    <a:pt x="265946" y="273501"/>
                    <a:pt x="290500" y="281056"/>
                    <a:pt x="314299" y="290878"/>
                  </a:cubicBezTo>
                  <a:cubicBezTo>
                    <a:pt x="320721" y="293522"/>
                    <a:pt x="327521" y="295411"/>
                    <a:pt x="332054" y="301078"/>
                  </a:cubicBezTo>
                  <a:cubicBezTo>
                    <a:pt x="337721" y="308633"/>
                    <a:pt x="339987" y="316944"/>
                    <a:pt x="339987" y="330166"/>
                  </a:cubicBezTo>
                  <a:cubicBezTo>
                    <a:pt x="345654" y="318455"/>
                    <a:pt x="353209" y="315810"/>
                    <a:pt x="362653" y="318455"/>
                  </a:cubicBezTo>
                  <a:cubicBezTo>
                    <a:pt x="366431" y="319966"/>
                    <a:pt x="369831" y="321855"/>
                    <a:pt x="372475" y="324877"/>
                  </a:cubicBezTo>
                  <a:cubicBezTo>
                    <a:pt x="376253" y="332432"/>
                    <a:pt x="372475" y="338476"/>
                    <a:pt x="367564" y="344143"/>
                  </a:cubicBezTo>
                  <a:cubicBezTo>
                    <a:pt x="356987" y="356231"/>
                    <a:pt x="354342" y="361520"/>
                    <a:pt x="354720" y="373231"/>
                  </a:cubicBezTo>
                  <a:cubicBezTo>
                    <a:pt x="341121" y="376630"/>
                    <a:pt x="333943" y="368697"/>
                    <a:pt x="327521" y="358875"/>
                  </a:cubicBezTo>
                  <a:cubicBezTo>
                    <a:pt x="316188" y="346032"/>
                    <a:pt x="301078" y="338854"/>
                    <a:pt x="286723" y="330921"/>
                  </a:cubicBezTo>
                  <a:cubicBezTo>
                    <a:pt x="281812" y="328277"/>
                    <a:pt x="275767" y="327143"/>
                    <a:pt x="271990" y="322988"/>
                  </a:cubicBezTo>
                  <a:cubicBezTo>
                    <a:pt x="245546" y="296167"/>
                    <a:pt x="207392" y="293522"/>
                    <a:pt x="175660" y="277656"/>
                  </a:cubicBezTo>
                  <a:cubicBezTo>
                    <a:pt x="168483" y="276523"/>
                    <a:pt x="162438" y="273123"/>
                    <a:pt x="158283" y="267457"/>
                  </a:cubicBezTo>
                  <a:cubicBezTo>
                    <a:pt x="148839" y="253857"/>
                    <a:pt x="140906" y="239502"/>
                    <a:pt x="121640" y="237236"/>
                  </a:cubicBezTo>
                  <a:cubicBezTo>
                    <a:pt x="114840" y="236480"/>
                    <a:pt x="115218" y="227036"/>
                    <a:pt x="111062" y="222503"/>
                  </a:cubicBezTo>
                  <a:cubicBezTo>
                    <a:pt x="103507" y="212303"/>
                    <a:pt x="97463" y="200970"/>
                    <a:pt x="89152" y="191526"/>
                  </a:cubicBezTo>
                  <a:cubicBezTo>
                    <a:pt x="77819" y="178682"/>
                    <a:pt x="69509" y="164327"/>
                    <a:pt x="67997" y="146572"/>
                  </a:cubicBezTo>
                  <a:cubicBezTo>
                    <a:pt x="65731" y="121640"/>
                    <a:pt x="48732" y="103507"/>
                    <a:pt x="37776" y="81975"/>
                  </a:cubicBezTo>
                  <a:cubicBezTo>
                    <a:pt x="36265" y="84619"/>
                    <a:pt x="35888" y="87264"/>
                    <a:pt x="34754" y="89908"/>
                  </a:cubicBezTo>
                  <a:cubicBezTo>
                    <a:pt x="29843" y="101618"/>
                    <a:pt x="23044" y="112196"/>
                    <a:pt x="17377" y="123529"/>
                  </a:cubicBezTo>
                  <a:cubicBezTo>
                    <a:pt x="15111" y="131840"/>
                    <a:pt x="11711" y="140906"/>
                    <a:pt x="0" y="136751"/>
                  </a:cubicBezTo>
                  <a:close/>
                </a:path>
              </a:pathLst>
            </a:custGeom>
            <a:solidFill>
              <a:srgbClr val="EACE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7FB3339-E00B-4196-96AD-85A2A3CB19C3}"/>
                </a:ext>
              </a:extLst>
            </p:cNvPr>
            <p:cNvSpPr/>
            <p:nvPr/>
          </p:nvSpPr>
          <p:spPr>
            <a:xfrm>
              <a:off x="8530193" y="2763243"/>
              <a:ext cx="483537" cy="322419"/>
            </a:xfrm>
            <a:custGeom>
              <a:avLst/>
              <a:gdLst>
                <a:gd name="connsiteX0" fmla="*/ 0 w 483537"/>
                <a:gd name="connsiteY0" fmla="*/ 296544 h 322419"/>
                <a:gd name="connsiteX1" fmla="*/ 54398 w 483537"/>
                <a:gd name="connsiteY1" fmla="*/ 210037 h 322419"/>
                <a:gd name="connsiteX2" fmla="*/ 376630 w 483537"/>
                <a:gd name="connsiteY2" fmla="*/ 25688 h 322419"/>
                <a:gd name="connsiteX3" fmla="*/ 474093 w 483537"/>
                <a:gd name="connsiteY3" fmla="*/ 0 h 322419"/>
                <a:gd name="connsiteX4" fmla="*/ 483537 w 483537"/>
                <a:gd name="connsiteY4" fmla="*/ 31354 h 322419"/>
                <a:gd name="connsiteX5" fmla="*/ 477871 w 483537"/>
                <a:gd name="connsiteY5" fmla="*/ 37021 h 322419"/>
                <a:gd name="connsiteX6" fmla="*/ 242146 w 483537"/>
                <a:gd name="connsiteY6" fmla="*/ 133351 h 322419"/>
                <a:gd name="connsiteX7" fmla="*/ 114840 w 483537"/>
                <a:gd name="connsiteY7" fmla="*/ 194170 h 322419"/>
                <a:gd name="connsiteX8" fmla="*/ 23799 w 483537"/>
                <a:gd name="connsiteY8" fmla="*/ 319966 h 322419"/>
                <a:gd name="connsiteX9" fmla="*/ 12466 w 483537"/>
                <a:gd name="connsiteY9" fmla="*/ 314677 h 322419"/>
                <a:gd name="connsiteX10" fmla="*/ 0 w 483537"/>
                <a:gd name="connsiteY10" fmla="*/ 296544 h 32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537" h="322419">
                  <a:moveTo>
                    <a:pt x="0" y="296544"/>
                  </a:moveTo>
                  <a:cubicBezTo>
                    <a:pt x="10577" y="262923"/>
                    <a:pt x="31732" y="236102"/>
                    <a:pt x="54398" y="210037"/>
                  </a:cubicBezTo>
                  <a:cubicBezTo>
                    <a:pt x="140528" y="111063"/>
                    <a:pt x="256124" y="63842"/>
                    <a:pt x="376630" y="25688"/>
                  </a:cubicBezTo>
                  <a:cubicBezTo>
                    <a:pt x="408740" y="15488"/>
                    <a:pt x="441606" y="8689"/>
                    <a:pt x="474093" y="0"/>
                  </a:cubicBezTo>
                  <a:cubicBezTo>
                    <a:pt x="486182" y="7555"/>
                    <a:pt x="477871" y="21533"/>
                    <a:pt x="483537" y="31354"/>
                  </a:cubicBezTo>
                  <a:cubicBezTo>
                    <a:pt x="482782" y="34376"/>
                    <a:pt x="480893" y="36265"/>
                    <a:pt x="477871" y="37021"/>
                  </a:cubicBezTo>
                  <a:cubicBezTo>
                    <a:pt x="394763" y="57798"/>
                    <a:pt x="320721" y="101241"/>
                    <a:pt x="242146" y="133351"/>
                  </a:cubicBezTo>
                  <a:cubicBezTo>
                    <a:pt x="198326" y="151483"/>
                    <a:pt x="155639" y="170371"/>
                    <a:pt x="114840" y="194170"/>
                  </a:cubicBezTo>
                  <a:cubicBezTo>
                    <a:pt x="65353" y="222881"/>
                    <a:pt x="33621" y="263301"/>
                    <a:pt x="23799" y="319966"/>
                  </a:cubicBezTo>
                  <a:cubicBezTo>
                    <a:pt x="16622" y="326010"/>
                    <a:pt x="13977" y="319588"/>
                    <a:pt x="12466" y="314677"/>
                  </a:cubicBezTo>
                  <a:cubicBezTo>
                    <a:pt x="9822" y="307500"/>
                    <a:pt x="5666" y="301455"/>
                    <a:pt x="0" y="296544"/>
                  </a:cubicBezTo>
                  <a:close/>
                </a:path>
              </a:pathLst>
            </a:custGeom>
            <a:solidFill>
              <a:srgbClr val="F1DE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43E78AE5-0970-4B30-B909-671D21EFDD9A}"/>
                </a:ext>
              </a:extLst>
            </p:cNvPr>
            <p:cNvSpPr/>
            <p:nvPr/>
          </p:nvSpPr>
          <p:spPr>
            <a:xfrm>
              <a:off x="8496136" y="3605286"/>
              <a:ext cx="141977" cy="247026"/>
            </a:xfrm>
            <a:custGeom>
              <a:avLst/>
              <a:gdLst>
                <a:gd name="connsiteX0" fmla="*/ 88833 w 141977"/>
                <a:gd name="connsiteY0" fmla="*/ 194918 h 247026"/>
                <a:gd name="connsiteX1" fmla="*/ 38213 w 141977"/>
                <a:gd name="connsiteY1" fmla="*/ 212295 h 247026"/>
                <a:gd name="connsiteX2" fmla="*/ 24991 w 141977"/>
                <a:gd name="connsiteY2" fmla="*/ 229672 h 247026"/>
                <a:gd name="connsiteX3" fmla="*/ 4592 w 141977"/>
                <a:gd name="connsiteY3" fmla="*/ 245916 h 247026"/>
                <a:gd name="connsiteX4" fmla="*/ 436 w 141977"/>
                <a:gd name="connsiteY4" fmla="*/ 118610 h 247026"/>
                <a:gd name="connsiteX5" fmla="*/ 23858 w 141977"/>
                <a:gd name="connsiteY5" fmla="*/ 136742 h 247026"/>
                <a:gd name="connsiteX6" fmla="*/ 26502 w 141977"/>
                <a:gd name="connsiteY6" fmla="*/ 86500 h 247026"/>
                <a:gd name="connsiteX7" fmla="*/ 31791 w 141977"/>
                <a:gd name="connsiteY7" fmla="*/ 66478 h 247026"/>
                <a:gd name="connsiteX8" fmla="*/ 40857 w 141977"/>
                <a:gd name="connsiteY8" fmla="*/ 47590 h 247026"/>
                <a:gd name="connsiteX9" fmla="*/ 39724 w 141977"/>
                <a:gd name="connsiteY9" fmla="*/ 20013 h 247026"/>
                <a:gd name="connsiteX10" fmla="*/ 55212 w 141977"/>
                <a:gd name="connsiteY10" fmla="*/ 2636 h 247026"/>
                <a:gd name="connsiteX11" fmla="*/ 73722 w 141977"/>
                <a:gd name="connsiteY11" fmla="*/ 8681 h 247026"/>
                <a:gd name="connsiteX12" fmla="*/ 99410 w 141977"/>
                <a:gd name="connsiteY12" fmla="*/ 9436 h 247026"/>
                <a:gd name="connsiteX13" fmla="*/ 128876 w 141977"/>
                <a:gd name="connsiteY13" fmla="*/ 11325 h 247026"/>
                <a:gd name="connsiteX14" fmla="*/ 125476 w 141977"/>
                <a:gd name="connsiteY14" fmla="*/ 30213 h 247026"/>
                <a:gd name="connsiteX15" fmla="*/ 123965 w 141977"/>
                <a:gd name="connsiteY15" fmla="*/ 69501 h 247026"/>
                <a:gd name="connsiteX16" fmla="*/ 139453 w 141977"/>
                <a:gd name="connsiteY16" fmla="*/ 150342 h 247026"/>
                <a:gd name="connsiteX17" fmla="*/ 111121 w 141977"/>
                <a:gd name="connsiteY17" fmla="*/ 176030 h 247026"/>
                <a:gd name="connsiteX18" fmla="*/ 88833 w 141977"/>
                <a:gd name="connsiteY18" fmla="*/ 194918 h 24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77" h="247026">
                  <a:moveTo>
                    <a:pt x="88833" y="194918"/>
                  </a:moveTo>
                  <a:cubicBezTo>
                    <a:pt x="73722" y="205873"/>
                    <a:pt x="56345" y="210029"/>
                    <a:pt x="38213" y="212295"/>
                  </a:cubicBezTo>
                  <a:cubicBezTo>
                    <a:pt x="26124" y="212295"/>
                    <a:pt x="28013" y="222873"/>
                    <a:pt x="24991" y="229672"/>
                  </a:cubicBezTo>
                  <a:cubicBezTo>
                    <a:pt x="20835" y="238361"/>
                    <a:pt x="19702" y="250827"/>
                    <a:pt x="4592" y="245916"/>
                  </a:cubicBezTo>
                  <a:cubicBezTo>
                    <a:pt x="-697" y="203607"/>
                    <a:pt x="-319" y="161297"/>
                    <a:pt x="436" y="118610"/>
                  </a:cubicBezTo>
                  <a:cubicBezTo>
                    <a:pt x="12902" y="114454"/>
                    <a:pt x="17813" y="123143"/>
                    <a:pt x="23858" y="136742"/>
                  </a:cubicBezTo>
                  <a:cubicBezTo>
                    <a:pt x="26502" y="117099"/>
                    <a:pt x="31791" y="102366"/>
                    <a:pt x="26502" y="86500"/>
                  </a:cubicBezTo>
                  <a:cubicBezTo>
                    <a:pt x="24235" y="79322"/>
                    <a:pt x="23102" y="71012"/>
                    <a:pt x="31791" y="66478"/>
                  </a:cubicBezTo>
                  <a:cubicBezTo>
                    <a:pt x="42746" y="64212"/>
                    <a:pt x="40101" y="55145"/>
                    <a:pt x="40857" y="47590"/>
                  </a:cubicBezTo>
                  <a:cubicBezTo>
                    <a:pt x="41612" y="38524"/>
                    <a:pt x="39346" y="29458"/>
                    <a:pt x="39724" y="20013"/>
                  </a:cubicBezTo>
                  <a:cubicBezTo>
                    <a:pt x="40101" y="9814"/>
                    <a:pt x="46523" y="5281"/>
                    <a:pt x="55212" y="2636"/>
                  </a:cubicBezTo>
                  <a:cubicBezTo>
                    <a:pt x="62767" y="370"/>
                    <a:pt x="70323" y="1503"/>
                    <a:pt x="73722" y="8681"/>
                  </a:cubicBezTo>
                  <a:cubicBezTo>
                    <a:pt x="82411" y="29080"/>
                    <a:pt x="89966" y="21902"/>
                    <a:pt x="99410" y="9436"/>
                  </a:cubicBezTo>
                  <a:cubicBezTo>
                    <a:pt x="109610" y="-4163"/>
                    <a:pt x="119432" y="-2652"/>
                    <a:pt x="128876" y="11325"/>
                  </a:cubicBezTo>
                  <a:cubicBezTo>
                    <a:pt x="134165" y="19636"/>
                    <a:pt x="128876" y="24547"/>
                    <a:pt x="125476" y="30213"/>
                  </a:cubicBezTo>
                  <a:cubicBezTo>
                    <a:pt x="118298" y="43057"/>
                    <a:pt x="119054" y="54390"/>
                    <a:pt x="123965" y="69501"/>
                  </a:cubicBezTo>
                  <a:cubicBezTo>
                    <a:pt x="132276" y="95188"/>
                    <a:pt x="148142" y="120876"/>
                    <a:pt x="139453" y="150342"/>
                  </a:cubicBezTo>
                  <a:cubicBezTo>
                    <a:pt x="133409" y="162430"/>
                    <a:pt x="124720" y="171874"/>
                    <a:pt x="111121" y="176030"/>
                  </a:cubicBezTo>
                  <a:cubicBezTo>
                    <a:pt x="101677" y="179807"/>
                    <a:pt x="96388" y="188874"/>
                    <a:pt x="88833" y="194918"/>
                  </a:cubicBezTo>
                  <a:close/>
                </a:path>
              </a:pathLst>
            </a:custGeom>
            <a:solidFill>
              <a:srgbClr val="DCDA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B1421C7F-1D1F-4262-834E-6796236FD185}"/>
                </a:ext>
              </a:extLst>
            </p:cNvPr>
            <p:cNvSpPr/>
            <p:nvPr/>
          </p:nvSpPr>
          <p:spPr>
            <a:xfrm>
              <a:off x="9002086" y="2686544"/>
              <a:ext cx="603600" cy="110333"/>
            </a:xfrm>
            <a:custGeom>
              <a:avLst/>
              <a:gdLst>
                <a:gd name="connsiteX0" fmla="*/ 10511 w 603600"/>
                <a:gd name="connsiteY0" fmla="*/ 106541 h 110333"/>
                <a:gd name="connsiteX1" fmla="*/ 1823 w 603600"/>
                <a:gd name="connsiteY1" fmla="*/ 99742 h 110333"/>
                <a:gd name="connsiteX2" fmla="*/ 2200 w 603600"/>
                <a:gd name="connsiteY2" fmla="*/ 77076 h 110333"/>
                <a:gd name="connsiteX3" fmla="*/ 157839 w 603600"/>
                <a:gd name="connsiteY3" fmla="*/ 43455 h 110333"/>
                <a:gd name="connsiteX4" fmla="*/ 359187 w 603600"/>
                <a:gd name="connsiteY4" fmla="*/ 14367 h 110333"/>
                <a:gd name="connsiteX5" fmla="*/ 459672 w 603600"/>
                <a:gd name="connsiteY5" fmla="*/ 5679 h 110333"/>
                <a:gd name="connsiteX6" fmla="*/ 592267 w 603600"/>
                <a:gd name="connsiteY6" fmla="*/ 768 h 110333"/>
                <a:gd name="connsiteX7" fmla="*/ 603600 w 603600"/>
                <a:gd name="connsiteY7" fmla="*/ 4545 h 110333"/>
                <a:gd name="connsiteX8" fmla="*/ 586223 w 603600"/>
                <a:gd name="connsiteY8" fmla="*/ 10589 h 110333"/>
                <a:gd name="connsiteX9" fmla="*/ 552224 w 603600"/>
                <a:gd name="connsiteY9" fmla="*/ 31366 h 110333"/>
                <a:gd name="connsiteX10" fmla="*/ 492160 w 603600"/>
                <a:gd name="connsiteY10" fmla="*/ 39299 h 110333"/>
                <a:gd name="connsiteX11" fmla="*/ 218659 w 603600"/>
                <a:gd name="connsiteY11" fmla="*/ 72165 h 110333"/>
                <a:gd name="connsiteX12" fmla="*/ 53198 w 603600"/>
                <a:gd name="connsiteY12" fmla="*/ 104653 h 110333"/>
                <a:gd name="connsiteX13" fmla="*/ 10511 w 603600"/>
                <a:gd name="connsiteY13" fmla="*/ 106541 h 1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3600" h="110333">
                  <a:moveTo>
                    <a:pt x="10511" y="106541"/>
                  </a:moveTo>
                  <a:cubicBezTo>
                    <a:pt x="6356" y="105408"/>
                    <a:pt x="-4222" y="107297"/>
                    <a:pt x="1823" y="99742"/>
                  </a:cubicBezTo>
                  <a:cubicBezTo>
                    <a:pt x="8622" y="90675"/>
                    <a:pt x="1823" y="84631"/>
                    <a:pt x="2200" y="77076"/>
                  </a:cubicBezTo>
                  <a:cubicBezTo>
                    <a:pt x="53198" y="61588"/>
                    <a:pt x="105330" y="52143"/>
                    <a:pt x="157839" y="43455"/>
                  </a:cubicBezTo>
                  <a:cubicBezTo>
                    <a:pt x="224703" y="32122"/>
                    <a:pt x="291945" y="23056"/>
                    <a:pt x="359187" y="14367"/>
                  </a:cubicBezTo>
                  <a:cubicBezTo>
                    <a:pt x="392430" y="9834"/>
                    <a:pt x="426051" y="6434"/>
                    <a:pt x="459672" y="5679"/>
                  </a:cubicBezTo>
                  <a:cubicBezTo>
                    <a:pt x="503870" y="4545"/>
                    <a:pt x="548069" y="-2255"/>
                    <a:pt x="592267" y="768"/>
                  </a:cubicBezTo>
                  <a:cubicBezTo>
                    <a:pt x="596423" y="1145"/>
                    <a:pt x="600578" y="1145"/>
                    <a:pt x="603600" y="4545"/>
                  </a:cubicBezTo>
                  <a:cubicBezTo>
                    <a:pt x="599067" y="10212"/>
                    <a:pt x="592267" y="10967"/>
                    <a:pt x="586223" y="10589"/>
                  </a:cubicBezTo>
                  <a:cubicBezTo>
                    <a:pt x="569224" y="8701"/>
                    <a:pt x="558268" y="15500"/>
                    <a:pt x="552224" y="31366"/>
                  </a:cubicBezTo>
                  <a:cubicBezTo>
                    <a:pt x="533336" y="40811"/>
                    <a:pt x="512181" y="36655"/>
                    <a:pt x="492160" y="39299"/>
                  </a:cubicBezTo>
                  <a:cubicBezTo>
                    <a:pt x="401119" y="51010"/>
                    <a:pt x="309322" y="58565"/>
                    <a:pt x="218659" y="72165"/>
                  </a:cubicBezTo>
                  <a:cubicBezTo>
                    <a:pt x="163128" y="80476"/>
                    <a:pt x="108730" y="94831"/>
                    <a:pt x="53198" y="104653"/>
                  </a:cubicBezTo>
                  <a:cubicBezTo>
                    <a:pt x="39221" y="107297"/>
                    <a:pt x="25244" y="114852"/>
                    <a:pt x="10511" y="106541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BC67D0B0-3CF4-45A5-AA5F-9C3A9E0E2058}"/>
                </a:ext>
              </a:extLst>
            </p:cNvPr>
            <p:cNvSpPr/>
            <p:nvPr/>
          </p:nvSpPr>
          <p:spPr>
            <a:xfrm>
              <a:off x="10995429" y="4860746"/>
              <a:ext cx="82779" cy="455098"/>
            </a:xfrm>
            <a:custGeom>
              <a:avLst/>
              <a:gdLst>
                <a:gd name="connsiteX0" fmla="*/ 10627 w 82779"/>
                <a:gd name="connsiteY0" fmla="*/ 222343 h 455098"/>
                <a:gd name="connsiteX1" fmla="*/ 11760 w 82779"/>
                <a:gd name="connsiteY1" fmla="*/ 182678 h 455098"/>
                <a:gd name="connsiteX2" fmla="*/ 26870 w 82779"/>
                <a:gd name="connsiteY2" fmla="*/ 163034 h 455098"/>
                <a:gd name="connsiteX3" fmla="*/ 34426 w 82779"/>
                <a:gd name="connsiteY3" fmla="*/ 147546 h 455098"/>
                <a:gd name="connsiteX4" fmla="*/ 35559 w 82779"/>
                <a:gd name="connsiteY4" fmla="*/ 133568 h 455098"/>
                <a:gd name="connsiteX5" fmla="*/ 43870 w 82779"/>
                <a:gd name="connsiteY5" fmla="*/ 99192 h 455098"/>
                <a:gd name="connsiteX6" fmla="*/ 29137 w 82779"/>
                <a:gd name="connsiteY6" fmla="*/ 104858 h 455098"/>
                <a:gd name="connsiteX7" fmla="*/ 37448 w 82779"/>
                <a:gd name="connsiteY7" fmla="*/ 82570 h 455098"/>
                <a:gd name="connsiteX8" fmla="*/ 29892 w 82779"/>
                <a:gd name="connsiteY8" fmla="*/ 64438 h 455098"/>
                <a:gd name="connsiteX9" fmla="*/ 38203 w 82779"/>
                <a:gd name="connsiteY9" fmla="*/ 55371 h 455098"/>
                <a:gd name="connsiteX10" fmla="*/ 42736 w 82779"/>
                <a:gd name="connsiteY10" fmla="*/ 46683 h 455098"/>
                <a:gd name="connsiteX11" fmla="*/ 32914 w 82779"/>
                <a:gd name="connsiteY11" fmla="*/ 41772 h 455098"/>
                <a:gd name="connsiteX12" fmla="*/ 12515 w 82779"/>
                <a:gd name="connsiteY12" fmla="*/ 39505 h 455098"/>
                <a:gd name="connsiteX13" fmla="*/ 8360 w 82779"/>
                <a:gd name="connsiteY13" fmla="*/ 19862 h 455098"/>
                <a:gd name="connsiteX14" fmla="*/ 20826 w 82779"/>
                <a:gd name="connsiteY14" fmla="*/ 14573 h 455098"/>
                <a:gd name="connsiteX15" fmla="*/ 41225 w 82779"/>
                <a:gd name="connsiteY15" fmla="*/ 11551 h 455098"/>
                <a:gd name="connsiteX16" fmla="*/ 46514 w 82779"/>
                <a:gd name="connsiteY16" fmla="*/ 218 h 455098"/>
                <a:gd name="connsiteX17" fmla="*/ 60869 w 82779"/>
                <a:gd name="connsiteY17" fmla="*/ 17217 h 455098"/>
                <a:gd name="connsiteX18" fmla="*/ 61247 w 82779"/>
                <a:gd name="connsiteY18" fmla="*/ 31950 h 455098"/>
                <a:gd name="connsiteX19" fmla="*/ 61625 w 82779"/>
                <a:gd name="connsiteY19" fmla="*/ 138479 h 455098"/>
                <a:gd name="connsiteX20" fmla="*/ 65024 w 82779"/>
                <a:gd name="connsiteY20" fmla="*/ 154345 h 455098"/>
                <a:gd name="connsiteX21" fmla="*/ 65780 w 82779"/>
                <a:gd name="connsiteY21" fmla="*/ 223476 h 455098"/>
                <a:gd name="connsiteX22" fmla="*/ 73713 w 82779"/>
                <a:gd name="connsiteY22" fmla="*/ 239720 h 455098"/>
                <a:gd name="connsiteX23" fmla="*/ 82779 w 82779"/>
                <a:gd name="connsiteY23" fmla="*/ 281274 h 455098"/>
                <a:gd name="connsiteX24" fmla="*/ 53314 w 82779"/>
                <a:gd name="connsiteY24" fmla="*/ 335294 h 455098"/>
                <a:gd name="connsiteX25" fmla="*/ 48025 w 82779"/>
                <a:gd name="connsiteY25" fmla="*/ 346627 h 455098"/>
                <a:gd name="connsiteX26" fmla="*/ 14404 w 82779"/>
                <a:gd name="connsiteY26" fmla="*/ 447112 h 455098"/>
                <a:gd name="connsiteX27" fmla="*/ 3449 w 82779"/>
                <a:gd name="connsiteY27" fmla="*/ 451645 h 455098"/>
                <a:gd name="connsiteX28" fmla="*/ 1938 w 82779"/>
                <a:gd name="connsiteY28" fmla="*/ 418402 h 455098"/>
                <a:gd name="connsiteX29" fmla="*/ 8738 w 82779"/>
                <a:gd name="connsiteY29" fmla="*/ 336805 h 455098"/>
                <a:gd name="connsiteX30" fmla="*/ 5338 w 82779"/>
                <a:gd name="connsiteY30" fmla="*/ 276741 h 455098"/>
                <a:gd name="connsiteX31" fmla="*/ 10627 w 82779"/>
                <a:gd name="connsiteY31" fmla="*/ 222343 h 4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779" h="455098">
                  <a:moveTo>
                    <a:pt x="10627" y="222343"/>
                  </a:moveTo>
                  <a:cubicBezTo>
                    <a:pt x="14026" y="209121"/>
                    <a:pt x="19315" y="197410"/>
                    <a:pt x="11760" y="182678"/>
                  </a:cubicBezTo>
                  <a:cubicBezTo>
                    <a:pt x="6093" y="172100"/>
                    <a:pt x="20071" y="166812"/>
                    <a:pt x="26870" y="163034"/>
                  </a:cubicBezTo>
                  <a:cubicBezTo>
                    <a:pt x="34426" y="158879"/>
                    <a:pt x="37825" y="155479"/>
                    <a:pt x="34426" y="147546"/>
                  </a:cubicBezTo>
                  <a:cubicBezTo>
                    <a:pt x="32159" y="142257"/>
                    <a:pt x="32537" y="136213"/>
                    <a:pt x="35559" y="133568"/>
                  </a:cubicBezTo>
                  <a:cubicBezTo>
                    <a:pt x="48403" y="123746"/>
                    <a:pt x="41225" y="110525"/>
                    <a:pt x="43870" y="99192"/>
                  </a:cubicBezTo>
                  <a:cubicBezTo>
                    <a:pt x="34048" y="93148"/>
                    <a:pt x="37825" y="107880"/>
                    <a:pt x="29137" y="104858"/>
                  </a:cubicBezTo>
                  <a:cubicBezTo>
                    <a:pt x="25737" y="96170"/>
                    <a:pt x="32537" y="89748"/>
                    <a:pt x="37448" y="82570"/>
                  </a:cubicBezTo>
                  <a:cubicBezTo>
                    <a:pt x="44247" y="72371"/>
                    <a:pt x="48025" y="63304"/>
                    <a:pt x="29892" y="64438"/>
                  </a:cubicBezTo>
                  <a:cubicBezTo>
                    <a:pt x="29137" y="56127"/>
                    <a:pt x="35181" y="57638"/>
                    <a:pt x="38203" y="55371"/>
                  </a:cubicBezTo>
                  <a:cubicBezTo>
                    <a:pt x="41225" y="53105"/>
                    <a:pt x="43870" y="50460"/>
                    <a:pt x="42736" y="46683"/>
                  </a:cubicBezTo>
                  <a:cubicBezTo>
                    <a:pt x="41225" y="42150"/>
                    <a:pt x="37448" y="39505"/>
                    <a:pt x="32914" y="41772"/>
                  </a:cubicBezTo>
                  <a:cubicBezTo>
                    <a:pt x="25359" y="45172"/>
                    <a:pt x="19315" y="40261"/>
                    <a:pt x="12515" y="39505"/>
                  </a:cubicBezTo>
                  <a:cubicBezTo>
                    <a:pt x="-3729" y="37239"/>
                    <a:pt x="9871" y="26284"/>
                    <a:pt x="8360" y="19862"/>
                  </a:cubicBezTo>
                  <a:cubicBezTo>
                    <a:pt x="6849" y="11929"/>
                    <a:pt x="14026" y="9284"/>
                    <a:pt x="20826" y="14573"/>
                  </a:cubicBezTo>
                  <a:cubicBezTo>
                    <a:pt x="28759" y="20995"/>
                    <a:pt x="35937" y="16462"/>
                    <a:pt x="41225" y="11551"/>
                  </a:cubicBezTo>
                  <a:cubicBezTo>
                    <a:pt x="43870" y="9284"/>
                    <a:pt x="36314" y="-1671"/>
                    <a:pt x="46514" y="218"/>
                  </a:cubicBezTo>
                  <a:cubicBezTo>
                    <a:pt x="53692" y="1351"/>
                    <a:pt x="59358" y="8906"/>
                    <a:pt x="60869" y="17217"/>
                  </a:cubicBezTo>
                  <a:cubicBezTo>
                    <a:pt x="61625" y="22128"/>
                    <a:pt x="61247" y="27039"/>
                    <a:pt x="61247" y="31950"/>
                  </a:cubicBezTo>
                  <a:cubicBezTo>
                    <a:pt x="61247" y="67460"/>
                    <a:pt x="61247" y="102970"/>
                    <a:pt x="61625" y="138479"/>
                  </a:cubicBezTo>
                  <a:cubicBezTo>
                    <a:pt x="61625" y="144146"/>
                    <a:pt x="60491" y="149812"/>
                    <a:pt x="65024" y="154345"/>
                  </a:cubicBezTo>
                  <a:cubicBezTo>
                    <a:pt x="65402" y="177389"/>
                    <a:pt x="65402" y="200433"/>
                    <a:pt x="65780" y="223476"/>
                  </a:cubicBezTo>
                  <a:cubicBezTo>
                    <a:pt x="65780" y="229898"/>
                    <a:pt x="62758" y="238209"/>
                    <a:pt x="73713" y="239720"/>
                  </a:cubicBezTo>
                  <a:cubicBezTo>
                    <a:pt x="76735" y="253697"/>
                    <a:pt x="79757" y="267297"/>
                    <a:pt x="82779" y="281274"/>
                  </a:cubicBezTo>
                  <a:cubicBezTo>
                    <a:pt x="58225" y="291473"/>
                    <a:pt x="62758" y="317161"/>
                    <a:pt x="53314" y="335294"/>
                  </a:cubicBezTo>
                  <a:cubicBezTo>
                    <a:pt x="51047" y="339072"/>
                    <a:pt x="48403" y="342472"/>
                    <a:pt x="48025" y="346627"/>
                  </a:cubicBezTo>
                  <a:cubicBezTo>
                    <a:pt x="45381" y="382892"/>
                    <a:pt x="24604" y="413113"/>
                    <a:pt x="14404" y="447112"/>
                  </a:cubicBezTo>
                  <a:cubicBezTo>
                    <a:pt x="12893" y="452023"/>
                    <a:pt x="11004" y="459578"/>
                    <a:pt x="3449" y="451645"/>
                  </a:cubicBezTo>
                  <a:cubicBezTo>
                    <a:pt x="-1462" y="440690"/>
                    <a:pt x="-329" y="429357"/>
                    <a:pt x="1938" y="418402"/>
                  </a:cubicBezTo>
                  <a:cubicBezTo>
                    <a:pt x="7604" y="391203"/>
                    <a:pt x="9493" y="364004"/>
                    <a:pt x="8738" y="336805"/>
                  </a:cubicBezTo>
                  <a:cubicBezTo>
                    <a:pt x="9871" y="316784"/>
                    <a:pt x="9871" y="296762"/>
                    <a:pt x="5338" y="276741"/>
                  </a:cubicBezTo>
                  <a:cubicBezTo>
                    <a:pt x="427" y="258230"/>
                    <a:pt x="2316" y="239720"/>
                    <a:pt x="10627" y="222343"/>
                  </a:cubicBezTo>
                  <a:close/>
                </a:path>
              </a:pathLst>
            </a:custGeom>
            <a:solidFill>
              <a:srgbClr val="CF9E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9182B3E-1FB8-4199-80C5-4A526EB461D2}"/>
                </a:ext>
              </a:extLst>
            </p:cNvPr>
            <p:cNvSpPr/>
            <p:nvPr/>
          </p:nvSpPr>
          <p:spPr>
            <a:xfrm>
              <a:off x="8516953" y="4681148"/>
              <a:ext cx="125199" cy="236076"/>
            </a:xfrm>
            <a:custGeom>
              <a:avLst/>
              <a:gdLst>
                <a:gd name="connsiteX0" fmla="*/ 396 w 125199"/>
                <a:gd name="connsiteY0" fmla="*/ 21155 h 236076"/>
                <a:gd name="connsiteX1" fmla="*/ 10974 w 125199"/>
                <a:gd name="connsiteY1" fmla="*/ 40798 h 236076"/>
                <a:gd name="connsiteX2" fmla="*/ 24951 w 125199"/>
                <a:gd name="connsiteY2" fmla="*/ 97463 h 236076"/>
                <a:gd name="connsiteX3" fmla="*/ 29862 w 125199"/>
                <a:gd name="connsiteY3" fmla="*/ 99730 h 236076"/>
                <a:gd name="connsiteX4" fmla="*/ 34773 w 125199"/>
                <a:gd name="connsiteY4" fmla="*/ 89530 h 236076"/>
                <a:gd name="connsiteX5" fmla="*/ 45350 w 125199"/>
                <a:gd name="connsiteY5" fmla="*/ 41176 h 236076"/>
                <a:gd name="connsiteX6" fmla="*/ 46484 w 125199"/>
                <a:gd name="connsiteY6" fmla="*/ 39665 h 236076"/>
                <a:gd name="connsiteX7" fmla="*/ 67638 w 125199"/>
                <a:gd name="connsiteY7" fmla="*/ 0 h 236076"/>
                <a:gd name="connsiteX8" fmla="*/ 75949 w 125199"/>
                <a:gd name="connsiteY8" fmla="*/ 16999 h 236076"/>
                <a:gd name="connsiteX9" fmla="*/ 72549 w 125199"/>
                <a:gd name="connsiteY9" fmla="*/ 42309 h 236076"/>
                <a:gd name="connsiteX10" fmla="*/ 84638 w 125199"/>
                <a:gd name="connsiteY10" fmla="*/ 58176 h 236076"/>
                <a:gd name="connsiteX11" fmla="*/ 104282 w 125199"/>
                <a:gd name="connsiteY11" fmla="*/ 60820 h 236076"/>
                <a:gd name="connsiteX12" fmla="*/ 87282 w 125199"/>
                <a:gd name="connsiteY12" fmla="*/ 84619 h 236076"/>
                <a:gd name="connsiteX13" fmla="*/ 74060 w 125199"/>
                <a:gd name="connsiteY13" fmla="*/ 89152 h 236076"/>
                <a:gd name="connsiteX14" fmla="*/ 99748 w 125199"/>
                <a:gd name="connsiteY14" fmla="*/ 87263 h 236076"/>
                <a:gd name="connsiteX15" fmla="*/ 108437 w 125199"/>
                <a:gd name="connsiteY15" fmla="*/ 75553 h 236076"/>
                <a:gd name="connsiteX16" fmla="*/ 124303 w 125199"/>
                <a:gd name="connsiteY16" fmla="*/ 78953 h 236076"/>
                <a:gd name="connsiteX17" fmla="*/ 123547 w 125199"/>
                <a:gd name="connsiteY17" fmla="*/ 89152 h 236076"/>
                <a:gd name="connsiteX18" fmla="*/ 105793 w 125199"/>
                <a:gd name="connsiteY18" fmla="*/ 148083 h 236076"/>
                <a:gd name="connsiteX19" fmla="*/ 92571 w 125199"/>
                <a:gd name="connsiteY19" fmla="*/ 149594 h 236076"/>
                <a:gd name="connsiteX20" fmla="*/ 60839 w 125199"/>
                <a:gd name="connsiteY20" fmla="*/ 147328 h 236076"/>
                <a:gd name="connsiteX21" fmla="*/ 65750 w 125199"/>
                <a:gd name="connsiteY21" fmla="*/ 156016 h 236076"/>
                <a:gd name="connsiteX22" fmla="*/ 96726 w 125199"/>
                <a:gd name="connsiteY22" fmla="*/ 173393 h 236076"/>
                <a:gd name="connsiteX23" fmla="*/ 102393 w 125199"/>
                <a:gd name="connsiteY23" fmla="*/ 184349 h 236076"/>
                <a:gd name="connsiteX24" fmla="*/ 89549 w 125199"/>
                <a:gd name="connsiteY24" fmla="*/ 185104 h 236076"/>
                <a:gd name="connsiteX25" fmla="*/ 66127 w 125199"/>
                <a:gd name="connsiteY25" fmla="*/ 183971 h 236076"/>
                <a:gd name="connsiteX26" fmla="*/ 72927 w 125199"/>
                <a:gd name="connsiteY26" fmla="*/ 204370 h 236076"/>
                <a:gd name="connsiteX27" fmla="*/ 72549 w 125199"/>
                <a:gd name="connsiteY27" fmla="*/ 231947 h 236076"/>
                <a:gd name="connsiteX28" fmla="*/ 56683 w 125199"/>
                <a:gd name="connsiteY28" fmla="*/ 232702 h 236076"/>
                <a:gd name="connsiteX29" fmla="*/ 57439 w 125199"/>
                <a:gd name="connsiteY29" fmla="*/ 214947 h 236076"/>
                <a:gd name="connsiteX30" fmla="*/ 48750 w 125199"/>
                <a:gd name="connsiteY30" fmla="*/ 197948 h 236076"/>
                <a:gd name="connsiteX31" fmla="*/ 47239 w 125199"/>
                <a:gd name="connsiteY31" fmla="*/ 162061 h 236076"/>
                <a:gd name="connsiteX32" fmla="*/ 31751 w 125199"/>
                <a:gd name="connsiteY32" fmla="*/ 164705 h 236076"/>
                <a:gd name="connsiteX33" fmla="*/ 9085 w 125199"/>
                <a:gd name="connsiteY33" fmla="*/ 192282 h 236076"/>
                <a:gd name="connsiteX34" fmla="*/ 7952 w 125199"/>
                <a:gd name="connsiteY34" fmla="*/ 164327 h 236076"/>
                <a:gd name="connsiteX35" fmla="*/ 396 w 125199"/>
                <a:gd name="connsiteY35" fmla="*/ 21155 h 23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199" h="236076">
                  <a:moveTo>
                    <a:pt x="396" y="21155"/>
                  </a:moveTo>
                  <a:cubicBezTo>
                    <a:pt x="7574" y="25688"/>
                    <a:pt x="10218" y="30599"/>
                    <a:pt x="10974" y="40798"/>
                  </a:cubicBezTo>
                  <a:cubicBezTo>
                    <a:pt x="12107" y="59687"/>
                    <a:pt x="19662" y="78575"/>
                    <a:pt x="24951" y="97463"/>
                  </a:cubicBezTo>
                  <a:cubicBezTo>
                    <a:pt x="25329" y="98596"/>
                    <a:pt x="28729" y="100107"/>
                    <a:pt x="29862" y="99730"/>
                  </a:cubicBezTo>
                  <a:cubicBezTo>
                    <a:pt x="35151" y="98596"/>
                    <a:pt x="35906" y="92174"/>
                    <a:pt x="34773" y="89530"/>
                  </a:cubicBezTo>
                  <a:cubicBezTo>
                    <a:pt x="28351" y="71020"/>
                    <a:pt x="30618" y="54776"/>
                    <a:pt x="45350" y="41176"/>
                  </a:cubicBezTo>
                  <a:cubicBezTo>
                    <a:pt x="45728" y="40798"/>
                    <a:pt x="46484" y="40043"/>
                    <a:pt x="46484" y="39665"/>
                  </a:cubicBezTo>
                  <a:cubicBezTo>
                    <a:pt x="41573" y="20021"/>
                    <a:pt x="53283" y="9444"/>
                    <a:pt x="67638" y="0"/>
                  </a:cubicBezTo>
                  <a:cubicBezTo>
                    <a:pt x="75194" y="3400"/>
                    <a:pt x="76327" y="9822"/>
                    <a:pt x="75949" y="16999"/>
                  </a:cubicBezTo>
                  <a:cubicBezTo>
                    <a:pt x="83505" y="26443"/>
                    <a:pt x="75194" y="33999"/>
                    <a:pt x="72549" y="42309"/>
                  </a:cubicBezTo>
                  <a:cubicBezTo>
                    <a:pt x="68394" y="54398"/>
                    <a:pt x="72927" y="60820"/>
                    <a:pt x="84638" y="58176"/>
                  </a:cubicBezTo>
                  <a:cubicBezTo>
                    <a:pt x="91815" y="56665"/>
                    <a:pt x="100882" y="46465"/>
                    <a:pt x="104282" y="60820"/>
                  </a:cubicBezTo>
                  <a:cubicBezTo>
                    <a:pt x="107304" y="73286"/>
                    <a:pt x="101259" y="82730"/>
                    <a:pt x="87282" y="84619"/>
                  </a:cubicBezTo>
                  <a:cubicBezTo>
                    <a:pt x="83882" y="84997"/>
                    <a:pt x="80105" y="84619"/>
                    <a:pt x="74060" y="89152"/>
                  </a:cubicBezTo>
                  <a:cubicBezTo>
                    <a:pt x="84638" y="95574"/>
                    <a:pt x="92193" y="100485"/>
                    <a:pt x="99748" y="87263"/>
                  </a:cubicBezTo>
                  <a:cubicBezTo>
                    <a:pt x="102393" y="83108"/>
                    <a:pt x="103904" y="78197"/>
                    <a:pt x="108437" y="75553"/>
                  </a:cubicBezTo>
                  <a:cubicBezTo>
                    <a:pt x="114481" y="71775"/>
                    <a:pt x="120525" y="71397"/>
                    <a:pt x="124303" y="78953"/>
                  </a:cubicBezTo>
                  <a:cubicBezTo>
                    <a:pt x="126192" y="82352"/>
                    <a:pt x="124681" y="85752"/>
                    <a:pt x="123547" y="89152"/>
                  </a:cubicBezTo>
                  <a:cubicBezTo>
                    <a:pt x="115992" y="108418"/>
                    <a:pt x="121659" y="131462"/>
                    <a:pt x="105793" y="148083"/>
                  </a:cubicBezTo>
                  <a:cubicBezTo>
                    <a:pt x="102015" y="151861"/>
                    <a:pt x="99748" y="169616"/>
                    <a:pt x="92571" y="149594"/>
                  </a:cubicBezTo>
                  <a:cubicBezTo>
                    <a:pt x="90682" y="144683"/>
                    <a:pt x="63483" y="142795"/>
                    <a:pt x="60839" y="147328"/>
                  </a:cubicBezTo>
                  <a:cubicBezTo>
                    <a:pt x="57817" y="152239"/>
                    <a:pt x="61216" y="155639"/>
                    <a:pt x="65750" y="156016"/>
                  </a:cubicBezTo>
                  <a:cubicBezTo>
                    <a:pt x="78594" y="157905"/>
                    <a:pt x="86527" y="167349"/>
                    <a:pt x="96726" y="173393"/>
                  </a:cubicBezTo>
                  <a:cubicBezTo>
                    <a:pt x="100882" y="175660"/>
                    <a:pt x="106926" y="178304"/>
                    <a:pt x="102393" y="184349"/>
                  </a:cubicBezTo>
                  <a:cubicBezTo>
                    <a:pt x="99371" y="188504"/>
                    <a:pt x="94082" y="190015"/>
                    <a:pt x="89549" y="185104"/>
                  </a:cubicBezTo>
                  <a:cubicBezTo>
                    <a:pt x="81993" y="176416"/>
                    <a:pt x="72927" y="175660"/>
                    <a:pt x="66127" y="183971"/>
                  </a:cubicBezTo>
                  <a:cubicBezTo>
                    <a:pt x="58950" y="192659"/>
                    <a:pt x="66127" y="197948"/>
                    <a:pt x="72927" y="204370"/>
                  </a:cubicBezTo>
                  <a:cubicBezTo>
                    <a:pt x="80482" y="211925"/>
                    <a:pt x="72549" y="222503"/>
                    <a:pt x="72549" y="231947"/>
                  </a:cubicBezTo>
                  <a:cubicBezTo>
                    <a:pt x="72172" y="239880"/>
                    <a:pt x="61972" y="234213"/>
                    <a:pt x="56683" y="232702"/>
                  </a:cubicBezTo>
                  <a:cubicBezTo>
                    <a:pt x="37795" y="226280"/>
                    <a:pt x="59328" y="218725"/>
                    <a:pt x="57439" y="214947"/>
                  </a:cubicBezTo>
                  <a:cubicBezTo>
                    <a:pt x="55928" y="206637"/>
                    <a:pt x="28351" y="217970"/>
                    <a:pt x="48750" y="197948"/>
                  </a:cubicBezTo>
                  <a:cubicBezTo>
                    <a:pt x="54417" y="192282"/>
                    <a:pt x="47995" y="174527"/>
                    <a:pt x="47239" y="162061"/>
                  </a:cubicBezTo>
                  <a:cubicBezTo>
                    <a:pt x="42328" y="163194"/>
                    <a:pt x="36662" y="148461"/>
                    <a:pt x="31751" y="164705"/>
                  </a:cubicBezTo>
                  <a:cubicBezTo>
                    <a:pt x="28729" y="174149"/>
                    <a:pt x="23818" y="187371"/>
                    <a:pt x="9085" y="192282"/>
                  </a:cubicBezTo>
                  <a:cubicBezTo>
                    <a:pt x="8707" y="182082"/>
                    <a:pt x="8330" y="173393"/>
                    <a:pt x="7952" y="164327"/>
                  </a:cubicBezTo>
                  <a:cubicBezTo>
                    <a:pt x="-3759" y="117107"/>
                    <a:pt x="1152" y="69131"/>
                    <a:pt x="396" y="21155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80A7BDA7-1E2E-4061-8475-6AD0D2AAFF58}"/>
                </a:ext>
              </a:extLst>
            </p:cNvPr>
            <p:cNvSpPr/>
            <p:nvPr/>
          </p:nvSpPr>
          <p:spPr>
            <a:xfrm>
              <a:off x="11009791" y="3935988"/>
              <a:ext cx="45604" cy="507710"/>
            </a:xfrm>
            <a:custGeom>
              <a:avLst/>
              <a:gdLst>
                <a:gd name="connsiteX0" fmla="*/ 8731 w 45604"/>
                <a:gd name="connsiteY0" fmla="*/ 406307 h 507710"/>
                <a:gd name="connsiteX1" fmla="*/ 16286 w 45604"/>
                <a:gd name="connsiteY1" fmla="*/ 381752 h 507710"/>
                <a:gd name="connsiteX2" fmla="*/ 18931 w 45604"/>
                <a:gd name="connsiteY2" fmla="*/ 355309 h 507710"/>
                <a:gd name="connsiteX3" fmla="*/ 1931 w 45604"/>
                <a:gd name="connsiteY3" fmla="*/ 356442 h 507710"/>
                <a:gd name="connsiteX4" fmla="*/ 5709 w 45604"/>
                <a:gd name="connsiteY4" fmla="*/ 327354 h 507710"/>
                <a:gd name="connsiteX5" fmla="*/ 20819 w 45604"/>
                <a:gd name="connsiteY5" fmla="*/ 314888 h 507710"/>
                <a:gd name="connsiteX6" fmla="*/ 34041 w 45604"/>
                <a:gd name="connsiteY6" fmla="*/ 306199 h 507710"/>
                <a:gd name="connsiteX7" fmla="*/ 23464 w 45604"/>
                <a:gd name="connsiteY7" fmla="*/ 296000 h 507710"/>
                <a:gd name="connsiteX8" fmla="*/ 12131 w 45604"/>
                <a:gd name="connsiteY8" fmla="*/ 278245 h 507710"/>
                <a:gd name="connsiteX9" fmla="*/ 11375 w 45604"/>
                <a:gd name="connsiteY9" fmla="*/ 271445 h 507710"/>
                <a:gd name="connsiteX10" fmla="*/ 2309 w 45604"/>
                <a:gd name="connsiteY10" fmla="*/ 263890 h 507710"/>
                <a:gd name="connsiteX11" fmla="*/ 13264 w 45604"/>
                <a:gd name="connsiteY11" fmla="*/ 261246 h 507710"/>
                <a:gd name="connsiteX12" fmla="*/ 27241 w 45604"/>
                <a:gd name="connsiteY12" fmla="*/ 214403 h 507710"/>
                <a:gd name="connsiteX13" fmla="*/ 27997 w 45604"/>
                <a:gd name="connsiteY13" fmla="*/ 190981 h 507710"/>
                <a:gd name="connsiteX14" fmla="*/ 15153 w 45604"/>
                <a:gd name="connsiteY14" fmla="*/ 139983 h 507710"/>
                <a:gd name="connsiteX15" fmla="*/ 420 w 45604"/>
                <a:gd name="connsiteY15" fmla="*/ 126762 h 507710"/>
                <a:gd name="connsiteX16" fmla="*/ 13642 w 45604"/>
                <a:gd name="connsiteY16" fmla="*/ 113540 h 507710"/>
                <a:gd name="connsiteX17" fmla="*/ 26486 w 45604"/>
                <a:gd name="connsiteY17" fmla="*/ 75386 h 507710"/>
                <a:gd name="connsiteX18" fmla="*/ 24219 w 45604"/>
                <a:gd name="connsiteY18" fmla="*/ 68208 h 507710"/>
                <a:gd name="connsiteX19" fmla="*/ 9864 w 45604"/>
                <a:gd name="connsiteY19" fmla="*/ 17588 h 507710"/>
                <a:gd name="connsiteX20" fmla="*/ 10620 w 45604"/>
                <a:gd name="connsiteY20" fmla="*/ 6633 h 507710"/>
                <a:gd name="connsiteX21" fmla="*/ 31774 w 45604"/>
                <a:gd name="connsiteY21" fmla="*/ 5122 h 507710"/>
                <a:gd name="connsiteX22" fmla="*/ 37441 w 45604"/>
                <a:gd name="connsiteY22" fmla="*/ 27032 h 507710"/>
                <a:gd name="connsiteX23" fmla="*/ 40841 w 45604"/>
                <a:gd name="connsiteY23" fmla="*/ 47054 h 507710"/>
                <a:gd name="connsiteX24" fmla="*/ 41974 w 45604"/>
                <a:gd name="connsiteY24" fmla="*/ 153583 h 507710"/>
                <a:gd name="connsiteX25" fmla="*/ 44241 w 45604"/>
                <a:gd name="connsiteY25" fmla="*/ 191359 h 507710"/>
                <a:gd name="connsiteX26" fmla="*/ 41218 w 45604"/>
                <a:gd name="connsiteY26" fmla="*/ 284289 h 507710"/>
                <a:gd name="connsiteX27" fmla="*/ 41218 w 45604"/>
                <a:gd name="connsiteY27" fmla="*/ 296378 h 507710"/>
                <a:gd name="connsiteX28" fmla="*/ 41218 w 45604"/>
                <a:gd name="connsiteY28" fmla="*/ 339443 h 507710"/>
                <a:gd name="connsiteX29" fmla="*/ 44619 w 45604"/>
                <a:gd name="connsiteY29" fmla="*/ 499614 h 507710"/>
                <a:gd name="connsiteX30" fmla="*/ 28752 w 45604"/>
                <a:gd name="connsiteY30" fmla="*/ 488659 h 507710"/>
                <a:gd name="connsiteX31" fmla="*/ 18553 w 45604"/>
                <a:gd name="connsiteY31" fmla="*/ 507547 h 507710"/>
                <a:gd name="connsiteX32" fmla="*/ 3442 w 45604"/>
                <a:gd name="connsiteY32" fmla="*/ 502259 h 507710"/>
                <a:gd name="connsiteX33" fmla="*/ 6086 w 45604"/>
                <a:gd name="connsiteY33" fmla="*/ 482237 h 507710"/>
                <a:gd name="connsiteX34" fmla="*/ 10998 w 45604"/>
                <a:gd name="connsiteY34" fmla="*/ 465616 h 507710"/>
                <a:gd name="connsiteX35" fmla="*/ 20442 w 45604"/>
                <a:gd name="connsiteY35" fmla="*/ 456172 h 507710"/>
                <a:gd name="connsiteX36" fmla="*/ 2687 w 45604"/>
                <a:gd name="connsiteY36" fmla="*/ 436150 h 507710"/>
                <a:gd name="connsiteX37" fmla="*/ 8731 w 45604"/>
                <a:gd name="connsiteY37" fmla="*/ 406307 h 50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5604" h="507710">
                  <a:moveTo>
                    <a:pt x="8731" y="406307"/>
                  </a:moveTo>
                  <a:cubicBezTo>
                    <a:pt x="5709" y="396485"/>
                    <a:pt x="-3358" y="387041"/>
                    <a:pt x="16286" y="381752"/>
                  </a:cubicBezTo>
                  <a:cubicBezTo>
                    <a:pt x="28375" y="378352"/>
                    <a:pt x="18175" y="363997"/>
                    <a:pt x="18931" y="355309"/>
                  </a:cubicBezTo>
                  <a:cubicBezTo>
                    <a:pt x="19308" y="348131"/>
                    <a:pt x="9109" y="358331"/>
                    <a:pt x="1931" y="356442"/>
                  </a:cubicBezTo>
                  <a:cubicBezTo>
                    <a:pt x="3442" y="346998"/>
                    <a:pt x="9109" y="338309"/>
                    <a:pt x="5709" y="327354"/>
                  </a:cubicBezTo>
                  <a:cubicBezTo>
                    <a:pt x="2309" y="316777"/>
                    <a:pt x="14019" y="316021"/>
                    <a:pt x="20819" y="314888"/>
                  </a:cubicBezTo>
                  <a:cubicBezTo>
                    <a:pt x="27241" y="313755"/>
                    <a:pt x="33663" y="315266"/>
                    <a:pt x="34041" y="306199"/>
                  </a:cubicBezTo>
                  <a:cubicBezTo>
                    <a:pt x="34419" y="298644"/>
                    <a:pt x="29508" y="297889"/>
                    <a:pt x="23464" y="296000"/>
                  </a:cubicBezTo>
                  <a:cubicBezTo>
                    <a:pt x="15531" y="293356"/>
                    <a:pt x="6464" y="290333"/>
                    <a:pt x="12131" y="278245"/>
                  </a:cubicBezTo>
                  <a:cubicBezTo>
                    <a:pt x="13264" y="275978"/>
                    <a:pt x="15153" y="273334"/>
                    <a:pt x="11375" y="271445"/>
                  </a:cubicBezTo>
                  <a:cubicBezTo>
                    <a:pt x="7598" y="269556"/>
                    <a:pt x="-335" y="272201"/>
                    <a:pt x="2309" y="263890"/>
                  </a:cubicBezTo>
                  <a:cubicBezTo>
                    <a:pt x="4198" y="258601"/>
                    <a:pt x="9864" y="262001"/>
                    <a:pt x="13264" y="261246"/>
                  </a:cubicBezTo>
                  <a:cubicBezTo>
                    <a:pt x="16286" y="260490"/>
                    <a:pt x="29508" y="215914"/>
                    <a:pt x="27241" y="214403"/>
                  </a:cubicBezTo>
                  <a:cubicBezTo>
                    <a:pt x="14019" y="205714"/>
                    <a:pt x="10998" y="200048"/>
                    <a:pt x="27997" y="190981"/>
                  </a:cubicBezTo>
                  <a:cubicBezTo>
                    <a:pt x="38952" y="184937"/>
                    <a:pt x="27619" y="144139"/>
                    <a:pt x="15153" y="139983"/>
                  </a:cubicBezTo>
                  <a:cubicBezTo>
                    <a:pt x="7975" y="137717"/>
                    <a:pt x="1931" y="134317"/>
                    <a:pt x="420" y="126762"/>
                  </a:cubicBezTo>
                  <a:cubicBezTo>
                    <a:pt x="-1091" y="117318"/>
                    <a:pt x="7598" y="116940"/>
                    <a:pt x="13642" y="113540"/>
                  </a:cubicBezTo>
                  <a:cubicBezTo>
                    <a:pt x="28752" y="104851"/>
                    <a:pt x="37063" y="92763"/>
                    <a:pt x="26486" y="75386"/>
                  </a:cubicBezTo>
                  <a:cubicBezTo>
                    <a:pt x="24975" y="73119"/>
                    <a:pt x="21953" y="71230"/>
                    <a:pt x="24219" y="68208"/>
                  </a:cubicBezTo>
                  <a:cubicBezTo>
                    <a:pt x="41218" y="45165"/>
                    <a:pt x="24219" y="31187"/>
                    <a:pt x="9864" y="17588"/>
                  </a:cubicBezTo>
                  <a:cubicBezTo>
                    <a:pt x="3442" y="11544"/>
                    <a:pt x="7598" y="10033"/>
                    <a:pt x="10620" y="6633"/>
                  </a:cubicBezTo>
                  <a:cubicBezTo>
                    <a:pt x="17419" y="-922"/>
                    <a:pt x="25730" y="-2811"/>
                    <a:pt x="31774" y="5122"/>
                  </a:cubicBezTo>
                  <a:cubicBezTo>
                    <a:pt x="36308" y="10788"/>
                    <a:pt x="37819" y="19099"/>
                    <a:pt x="37441" y="27032"/>
                  </a:cubicBezTo>
                  <a:cubicBezTo>
                    <a:pt x="37441" y="33832"/>
                    <a:pt x="35174" y="41387"/>
                    <a:pt x="40841" y="47054"/>
                  </a:cubicBezTo>
                  <a:cubicBezTo>
                    <a:pt x="46130" y="82563"/>
                    <a:pt x="41974" y="118073"/>
                    <a:pt x="41974" y="153583"/>
                  </a:cubicBezTo>
                  <a:cubicBezTo>
                    <a:pt x="44996" y="166049"/>
                    <a:pt x="46507" y="178515"/>
                    <a:pt x="44241" y="191359"/>
                  </a:cubicBezTo>
                  <a:cubicBezTo>
                    <a:pt x="40463" y="222336"/>
                    <a:pt x="46130" y="253313"/>
                    <a:pt x="41218" y="284289"/>
                  </a:cubicBezTo>
                  <a:cubicBezTo>
                    <a:pt x="41218" y="288445"/>
                    <a:pt x="41218" y="292222"/>
                    <a:pt x="41218" y="296378"/>
                  </a:cubicBezTo>
                  <a:cubicBezTo>
                    <a:pt x="44241" y="310733"/>
                    <a:pt x="43863" y="325088"/>
                    <a:pt x="41218" y="339443"/>
                  </a:cubicBezTo>
                  <a:cubicBezTo>
                    <a:pt x="36308" y="393085"/>
                    <a:pt x="49151" y="446350"/>
                    <a:pt x="44619" y="499614"/>
                  </a:cubicBezTo>
                  <a:cubicBezTo>
                    <a:pt x="35930" y="501881"/>
                    <a:pt x="33663" y="494326"/>
                    <a:pt x="28752" y="488659"/>
                  </a:cubicBezTo>
                  <a:cubicBezTo>
                    <a:pt x="24219" y="495081"/>
                    <a:pt x="29886" y="506036"/>
                    <a:pt x="18553" y="507547"/>
                  </a:cubicBezTo>
                  <a:cubicBezTo>
                    <a:pt x="12509" y="508303"/>
                    <a:pt x="7975" y="506414"/>
                    <a:pt x="3442" y="502259"/>
                  </a:cubicBezTo>
                  <a:cubicBezTo>
                    <a:pt x="-5624" y="493948"/>
                    <a:pt x="6086" y="488659"/>
                    <a:pt x="6086" y="482237"/>
                  </a:cubicBezTo>
                  <a:cubicBezTo>
                    <a:pt x="6086" y="475815"/>
                    <a:pt x="15908" y="472793"/>
                    <a:pt x="10998" y="465616"/>
                  </a:cubicBezTo>
                  <a:cubicBezTo>
                    <a:pt x="9486" y="458060"/>
                    <a:pt x="13642" y="456172"/>
                    <a:pt x="20442" y="456172"/>
                  </a:cubicBezTo>
                  <a:cubicBezTo>
                    <a:pt x="12886" y="450883"/>
                    <a:pt x="-6002" y="455416"/>
                    <a:pt x="2687" y="436150"/>
                  </a:cubicBezTo>
                  <a:cubicBezTo>
                    <a:pt x="17419" y="427839"/>
                    <a:pt x="11375" y="416884"/>
                    <a:pt x="8731" y="406307"/>
                  </a:cubicBezTo>
                  <a:close/>
                </a:path>
              </a:pathLst>
            </a:custGeom>
            <a:solidFill>
              <a:srgbClr val="D6A1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DF574801-BF28-4C22-A8C5-60EF48080B88}"/>
                </a:ext>
              </a:extLst>
            </p:cNvPr>
            <p:cNvSpPr/>
            <p:nvPr/>
          </p:nvSpPr>
          <p:spPr>
            <a:xfrm>
              <a:off x="11120503" y="5737750"/>
              <a:ext cx="202931" cy="177929"/>
            </a:xfrm>
            <a:custGeom>
              <a:avLst/>
              <a:gdLst>
                <a:gd name="connsiteX0" fmla="*/ 169253 w 202931"/>
                <a:gd name="connsiteY0" fmla="*/ 159419 h 177929"/>
                <a:gd name="connsiteX1" fmla="*/ 156787 w 202931"/>
                <a:gd name="connsiteY1" fmla="*/ 177929 h 177929"/>
                <a:gd name="connsiteX2" fmla="*/ 156031 w 202931"/>
                <a:gd name="connsiteY2" fmla="*/ 160175 h 177929"/>
                <a:gd name="connsiteX3" fmla="*/ 148854 w 202931"/>
                <a:gd name="connsiteY3" fmla="*/ 150731 h 177929"/>
                <a:gd name="connsiteX4" fmla="*/ 151120 w 202931"/>
                <a:gd name="connsiteY4" fmla="*/ 120887 h 177929"/>
                <a:gd name="connsiteX5" fmla="*/ 144698 w 202931"/>
                <a:gd name="connsiteY5" fmla="*/ 82355 h 177929"/>
                <a:gd name="connsiteX6" fmla="*/ 106544 w 202931"/>
                <a:gd name="connsiteY6" fmla="*/ 72534 h 177929"/>
                <a:gd name="connsiteX7" fmla="*/ 68012 w 202931"/>
                <a:gd name="connsiteY7" fmla="*/ 96710 h 177929"/>
                <a:gd name="connsiteX8" fmla="*/ 65746 w 202931"/>
                <a:gd name="connsiteY8" fmla="*/ 111443 h 177929"/>
                <a:gd name="connsiteX9" fmla="*/ 57435 w 202931"/>
                <a:gd name="connsiteY9" fmla="*/ 125420 h 177929"/>
                <a:gd name="connsiteX10" fmla="*/ 43835 w 202931"/>
                <a:gd name="connsiteY10" fmla="*/ 118243 h 177929"/>
                <a:gd name="connsiteX11" fmla="*/ 32125 w 202931"/>
                <a:gd name="connsiteY11" fmla="*/ 109554 h 177929"/>
                <a:gd name="connsiteX12" fmla="*/ 11348 w 202931"/>
                <a:gd name="connsiteY12" fmla="*/ 99355 h 177929"/>
                <a:gd name="connsiteX13" fmla="*/ 8326 w 202931"/>
                <a:gd name="connsiteY13" fmla="*/ 74422 h 177929"/>
                <a:gd name="connsiteX14" fmla="*/ 29480 w 202931"/>
                <a:gd name="connsiteY14" fmla="*/ 47223 h 177929"/>
                <a:gd name="connsiteX15" fmla="*/ 24570 w 202931"/>
                <a:gd name="connsiteY15" fmla="*/ 36268 h 177929"/>
                <a:gd name="connsiteX16" fmla="*/ 23814 w 202931"/>
                <a:gd name="connsiteY16" fmla="*/ 20024 h 177929"/>
                <a:gd name="connsiteX17" fmla="*/ 36658 w 202931"/>
                <a:gd name="connsiteY17" fmla="*/ 10958 h 177929"/>
                <a:gd name="connsiteX18" fmla="*/ 40058 w 202931"/>
                <a:gd name="connsiteY18" fmla="*/ 12469 h 177929"/>
                <a:gd name="connsiteX19" fmla="*/ 40058 w 202931"/>
                <a:gd name="connsiteY19" fmla="*/ 6802 h 177929"/>
                <a:gd name="connsiteX20" fmla="*/ 58190 w 202931"/>
                <a:gd name="connsiteY20" fmla="*/ 381 h 177929"/>
                <a:gd name="connsiteX21" fmla="*/ 76323 w 202931"/>
                <a:gd name="connsiteY21" fmla="*/ 16624 h 177929"/>
                <a:gd name="connsiteX22" fmla="*/ 88034 w 202931"/>
                <a:gd name="connsiteY22" fmla="*/ 13602 h 177929"/>
                <a:gd name="connsiteX23" fmla="*/ 125810 w 202931"/>
                <a:gd name="connsiteY23" fmla="*/ 25691 h 177929"/>
                <a:gd name="connsiteX24" fmla="*/ 136010 w 202931"/>
                <a:gd name="connsiteY24" fmla="*/ 32868 h 177929"/>
                <a:gd name="connsiteX25" fmla="*/ 141298 w 202931"/>
                <a:gd name="connsiteY25" fmla="*/ 17758 h 177929"/>
                <a:gd name="connsiteX26" fmla="*/ 154520 w 202931"/>
                <a:gd name="connsiteY26" fmla="*/ 24935 h 177929"/>
                <a:gd name="connsiteX27" fmla="*/ 178697 w 202931"/>
                <a:gd name="connsiteY27" fmla="*/ 29091 h 177929"/>
                <a:gd name="connsiteX28" fmla="*/ 189274 w 202931"/>
                <a:gd name="connsiteY28" fmla="*/ 34757 h 177929"/>
                <a:gd name="connsiteX29" fmla="*/ 185874 w 202931"/>
                <a:gd name="connsiteY29" fmla="*/ 75933 h 177929"/>
                <a:gd name="connsiteX30" fmla="*/ 197585 w 202931"/>
                <a:gd name="connsiteY30" fmla="*/ 92933 h 177929"/>
                <a:gd name="connsiteX31" fmla="*/ 202874 w 202931"/>
                <a:gd name="connsiteY31" fmla="*/ 102754 h 177929"/>
                <a:gd name="connsiteX32" fmla="*/ 199096 w 202931"/>
                <a:gd name="connsiteY32" fmla="*/ 111065 h 177929"/>
                <a:gd name="connsiteX33" fmla="*/ 169253 w 202931"/>
                <a:gd name="connsiteY33" fmla="*/ 159419 h 17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2931" h="177929">
                  <a:moveTo>
                    <a:pt x="169253" y="159419"/>
                  </a:moveTo>
                  <a:cubicBezTo>
                    <a:pt x="165097" y="165463"/>
                    <a:pt x="160942" y="171507"/>
                    <a:pt x="156787" y="177929"/>
                  </a:cubicBezTo>
                  <a:cubicBezTo>
                    <a:pt x="151120" y="172263"/>
                    <a:pt x="153387" y="165841"/>
                    <a:pt x="156031" y="160175"/>
                  </a:cubicBezTo>
                  <a:cubicBezTo>
                    <a:pt x="159809" y="151486"/>
                    <a:pt x="151498" y="153752"/>
                    <a:pt x="148854" y="150731"/>
                  </a:cubicBezTo>
                  <a:cubicBezTo>
                    <a:pt x="140921" y="140153"/>
                    <a:pt x="146587" y="129953"/>
                    <a:pt x="151120" y="120887"/>
                  </a:cubicBezTo>
                  <a:cubicBezTo>
                    <a:pt x="159053" y="105777"/>
                    <a:pt x="153765" y="92555"/>
                    <a:pt x="144698" y="82355"/>
                  </a:cubicBezTo>
                  <a:cubicBezTo>
                    <a:pt x="135254" y="71400"/>
                    <a:pt x="122410" y="67622"/>
                    <a:pt x="106544" y="72534"/>
                  </a:cubicBezTo>
                  <a:cubicBezTo>
                    <a:pt x="91434" y="77444"/>
                    <a:pt x="75568" y="77822"/>
                    <a:pt x="68012" y="96710"/>
                  </a:cubicBezTo>
                  <a:cubicBezTo>
                    <a:pt x="65746" y="102377"/>
                    <a:pt x="67635" y="106532"/>
                    <a:pt x="65746" y="111443"/>
                  </a:cubicBezTo>
                  <a:cubicBezTo>
                    <a:pt x="63857" y="116732"/>
                    <a:pt x="63101" y="122776"/>
                    <a:pt x="57435" y="125420"/>
                  </a:cubicBezTo>
                  <a:cubicBezTo>
                    <a:pt x="50635" y="128065"/>
                    <a:pt x="47235" y="122398"/>
                    <a:pt x="43835" y="118243"/>
                  </a:cubicBezTo>
                  <a:cubicBezTo>
                    <a:pt x="40813" y="114087"/>
                    <a:pt x="37036" y="111443"/>
                    <a:pt x="32125" y="109554"/>
                  </a:cubicBezTo>
                  <a:cubicBezTo>
                    <a:pt x="25325" y="105777"/>
                    <a:pt x="18525" y="102754"/>
                    <a:pt x="11348" y="99355"/>
                  </a:cubicBezTo>
                  <a:cubicBezTo>
                    <a:pt x="-2629" y="92933"/>
                    <a:pt x="-3763" y="83866"/>
                    <a:pt x="8326" y="74422"/>
                  </a:cubicBezTo>
                  <a:cubicBezTo>
                    <a:pt x="17770" y="66867"/>
                    <a:pt x="27591" y="60445"/>
                    <a:pt x="29480" y="47223"/>
                  </a:cubicBezTo>
                  <a:cubicBezTo>
                    <a:pt x="30236" y="41935"/>
                    <a:pt x="26836" y="39668"/>
                    <a:pt x="24570" y="36268"/>
                  </a:cubicBezTo>
                  <a:cubicBezTo>
                    <a:pt x="23058" y="30979"/>
                    <a:pt x="24570" y="25313"/>
                    <a:pt x="23814" y="20024"/>
                  </a:cubicBezTo>
                  <a:cubicBezTo>
                    <a:pt x="22303" y="9447"/>
                    <a:pt x="26458" y="5669"/>
                    <a:pt x="36658" y="10958"/>
                  </a:cubicBezTo>
                  <a:cubicBezTo>
                    <a:pt x="37791" y="11714"/>
                    <a:pt x="38924" y="14358"/>
                    <a:pt x="40058" y="12469"/>
                  </a:cubicBezTo>
                  <a:cubicBezTo>
                    <a:pt x="40436" y="11714"/>
                    <a:pt x="39680" y="8691"/>
                    <a:pt x="40058" y="6802"/>
                  </a:cubicBezTo>
                  <a:cubicBezTo>
                    <a:pt x="44213" y="-753"/>
                    <a:pt x="51391" y="381"/>
                    <a:pt x="58190" y="381"/>
                  </a:cubicBezTo>
                  <a:cubicBezTo>
                    <a:pt x="72168" y="-2642"/>
                    <a:pt x="68390" y="13225"/>
                    <a:pt x="76323" y="16624"/>
                  </a:cubicBezTo>
                  <a:cubicBezTo>
                    <a:pt x="80856" y="18136"/>
                    <a:pt x="84256" y="15113"/>
                    <a:pt x="88034" y="13602"/>
                  </a:cubicBezTo>
                  <a:cubicBezTo>
                    <a:pt x="107300" y="4914"/>
                    <a:pt x="114477" y="7558"/>
                    <a:pt x="125810" y="25691"/>
                  </a:cubicBezTo>
                  <a:cubicBezTo>
                    <a:pt x="128077" y="29091"/>
                    <a:pt x="132232" y="30979"/>
                    <a:pt x="136010" y="32868"/>
                  </a:cubicBezTo>
                  <a:cubicBezTo>
                    <a:pt x="136388" y="27202"/>
                    <a:pt x="134876" y="20780"/>
                    <a:pt x="141298" y="17758"/>
                  </a:cubicBezTo>
                  <a:cubicBezTo>
                    <a:pt x="148098" y="14735"/>
                    <a:pt x="151876" y="20402"/>
                    <a:pt x="154520" y="24935"/>
                  </a:cubicBezTo>
                  <a:cubicBezTo>
                    <a:pt x="161320" y="35890"/>
                    <a:pt x="168875" y="36646"/>
                    <a:pt x="178697" y="29091"/>
                  </a:cubicBezTo>
                  <a:cubicBezTo>
                    <a:pt x="186252" y="23424"/>
                    <a:pt x="190408" y="29091"/>
                    <a:pt x="189274" y="34757"/>
                  </a:cubicBezTo>
                  <a:cubicBezTo>
                    <a:pt x="185874" y="48356"/>
                    <a:pt x="192674" y="62334"/>
                    <a:pt x="185874" y="75933"/>
                  </a:cubicBezTo>
                  <a:cubicBezTo>
                    <a:pt x="180964" y="86133"/>
                    <a:pt x="183986" y="94066"/>
                    <a:pt x="197585" y="92933"/>
                  </a:cubicBezTo>
                  <a:cubicBezTo>
                    <a:pt x="202496" y="94444"/>
                    <a:pt x="200985" y="99355"/>
                    <a:pt x="202874" y="102754"/>
                  </a:cubicBezTo>
                  <a:cubicBezTo>
                    <a:pt x="203252" y="106532"/>
                    <a:pt x="201740" y="109176"/>
                    <a:pt x="199096" y="111065"/>
                  </a:cubicBezTo>
                  <a:cubicBezTo>
                    <a:pt x="180208" y="122020"/>
                    <a:pt x="176808" y="142042"/>
                    <a:pt x="169253" y="159419"/>
                  </a:cubicBezTo>
                  <a:close/>
                </a:path>
              </a:pathLst>
            </a:custGeom>
            <a:solidFill>
              <a:srgbClr val="A86D5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2F6B8040-25BE-4CD5-8EFA-02C6DFC1A7C7}"/>
                </a:ext>
              </a:extLst>
            </p:cNvPr>
            <p:cNvSpPr/>
            <p:nvPr/>
          </p:nvSpPr>
          <p:spPr>
            <a:xfrm>
              <a:off x="8504934" y="3873112"/>
              <a:ext cx="69750" cy="400051"/>
            </a:xfrm>
            <a:custGeom>
              <a:avLst/>
              <a:gdLst>
                <a:gd name="connsiteX0" fmla="*/ 3349 w 69750"/>
                <a:gd name="connsiteY0" fmla="*/ 177927 h 400051"/>
                <a:gd name="connsiteX1" fmla="*/ 9016 w 69750"/>
                <a:gd name="connsiteY1" fmla="*/ 166971 h 400051"/>
                <a:gd name="connsiteX2" fmla="*/ 27904 w 69750"/>
                <a:gd name="connsiteY2" fmla="*/ 158661 h 400051"/>
                <a:gd name="connsiteX3" fmla="*/ 33948 w 69750"/>
                <a:gd name="connsiteY3" fmla="*/ 114085 h 400051"/>
                <a:gd name="connsiteX4" fmla="*/ 22993 w 69750"/>
                <a:gd name="connsiteY4" fmla="*/ 80841 h 400051"/>
                <a:gd name="connsiteX5" fmla="*/ 22615 w 69750"/>
                <a:gd name="connsiteY5" fmla="*/ 72908 h 400051"/>
                <a:gd name="connsiteX6" fmla="*/ 26770 w 69750"/>
                <a:gd name="connsiteY6" fmla="*/ 19266 h 400051"/>
                <a:gd name="connsiteX7" fmla="*/ 33570 w 69750"/>
                <a:gd name="connsiteY7" fmla="*/ 0 h 400051"/>
                <a:gd name="connsiteX8" fmla="*/ 45281 w 69750"/>
                <a:gd name="connsiteY8" fmla="*/ 86508 h 400051"/>
                <a:gd name="connsiteX9" fmla="*/ 66058 w 69750"/>
                <a:gd name="connsiteY9" fmla="*/ 84619 h 400051"/>
                <a:gd name="connsiteX10" fmla="*/ 62658 w 69750"/>
                <a:gd name="connsiteY10" fmla="*/ 104641 h 400051"/>
                <a:gd name="connsiteX11" fmla="*/ 51325 w 69750"/>
                <a:gd name="connsiteY11" fmla="*/ 145061 h 400051"/>
                <a:gd name="connsiteX12" fmla="*/ 69080 w 69750"/>
                <a:gd name="connsiteY12" fmla="*/ 159038 h 400051"/>
                <a:gd name="connsiteX13" fmla="*/ 43392 w 69750"/>
                <a:gd name="connsiteY13" fmla="*/ 190771 h 400051"/>
                <a:gd name="connsiteX14" fmla="*/ 53214 w 69750"/>
                <a:gd name="connsiteY14" fmla="*/ 230436 h 400051"/>
                <a:gd name="connsiteX15" fmla="*/ 22993 w 69750"/>
                <a:gd name="connsiteY15" fmla="*/ 273123 h 400051"/>
                <a:gd name="connsiteX16" fmla="*/ 27904 w 69750"/>
                <a:gd name="connsiteY16" fmla="*/ 278412 h 400051"/>
                <a:gd name="connsiteX17" fmla="*/ 43392 w 69750"/>
                <a:gd name="connsiteY17" fmla="*/ 285967 h 400051"/>
                <a:gd name="connsiteX18" fmla="*/ 28659 w 69750"/>
                <a:gd name="connsiteY18" fmla="*/ 301455 h 400051"/>
                <a:gd name="connsiteX19" fmla="*/ 39992 w 69750"/>
                <a:gd name="connsiteY19" fmla="*/ 311655 h 400051"/>
                <a:gd name="connsiteX20" fmla="*/ 36215 w 69750"/>
                <a:gd name="connsiteY20" fmla="*/ 313544 h 400051"/>
                <a:gd name="connsiteX21" fmla="*/ 20348 w 69750"/>
                <a:gd name="connsiteY21" fmla="*/ 316566 h 400051"/>
                <a:gd name="connsiteX22" fmla="*/ 27148 w 69750"/>
                <a:gd name="connsiteY22" fmla="*/ 332432 h 400051"/>
                <a:gd name="connsiteX23" fmla="*/ 29037 w 69750"/>
                <a:gd name="connsiteY23" fmla="*/ 354720 h 400051"/>
                <a:gd name="connsiteX24" fmla="*/ 22237 w 69750"/>
                <a:gd name="connsiteY24" fmla="*/ 377764 h 400051"/>
                <a:gd name="connsiteX25" fmla="*/ 13171 w 69750"/>
                <a:gd name="connsiteY25" fmla="*/ 400052 h 400051"/>
                <a:gd name="connsiteX26" fmla="*/ 1082 w 69750"/>
                <a:gd name="connsiteY26" fmla="*/ 383808 h 400051"/>
                <a:gd name="connsiteX27" fmla="*/ 327 w 69750"/>
                <a:gd name="connsiteY27" fmla="*/ 193415 h 400051"/>
                <a:gd name="connsiteX28" fmla="*/ 3349 w 69750"/>
                <a:gd name="connsiteY28" fmla="*/ 177927 h 40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750" h="400051">
                  <a:moveTo>
                    <a:pt x="3349" y="177927"/>
                  </a:moveTo>
                  <a:cubicBezTo>
                    <a:pt x="5238" y="174149"/>
                    <a:pt x="6371" y="169994"/>
                    <a:pt x="9016" y="166971"/>
                  </a:cubicBezTo>
                  <a:cubicBezTo>
                    <a:pt x="13926" y="161305"/>
                    <a:pt x="28281" y="168860"/>
                    <a:pt x="27904" y="158661"/>
                  </a:cubicBezTo>
                  <a:cubicBezTo>
                    <a:pt x="27526" y="142795"/>
                    <a:pt x="38103" y="128440"/>
                    <a:pt x="33948" y="114085"/>
                  </a:cubicBezTo>
                  <a:cubicBezTo>
                    <a:pt x="30548" y="103129"/>
                    <a:pt x="19215" y="94819"/>
                    <a:pt x="22993" y="80841"/>
                  </a:cubicBezTo>
                  <a:cubicBezTo>
                    <a:pt x="23748" y="78575"/>
                    <a:pt x="21482" y="74042"/>
                    <a:pt x="22615" y="72908"/>
                  </a:cubicBezTo>
                  <a:cubicBezTo>
                    <a:pt x="41125" y="56287"/>
                    <a:pt x="31304" y="37776"/>
                    <a:pt x="26770" y="19266"/>
                  </a:cubicBezTo>
                  <a:cubicBezTo>
                    <a:pt x="24882" y="11333"/>
                    <a:pt x="41503" y="10955"/>
                    <a:pt x="33570" y="0"/>
                  </a:cubicBezTo>
                  <a:cubicBezTo>
                    <a:pt x="52836" y="27577"/>
                    <a:pt x="45281" y="57798"/>
                    <a:pt x="45281" y="86508"/>
                  </a:cubicBezTo>
                  <a:cubicBezTo>
                    <a:pt x="52836" y="91041"/>
                    <a:pt x="56992" y="75175"/>
                    <a:pt x="66058" y="84619"/>
                  </a:cubicBezTo>
                  <a:cubicBezTo>
                    <a:pt x="75124" y="94063"/>
                    <a:pt x="64925" y="98596"/>
                    <a:pt x="62658" y="104641"/>
                  </a:cubicBezTo>
                  <a:cubicBezTo>
                    <a:pt x="57747" y="117862"/>
                    <a:pt x="58125" y="131839"/>
                    <a:pt x="51325" y="145061"/>
                  </a:cubicBezTo>
                  <a:cubicBezTo>
                    <a:pt x="46414" y="154883"/>
                    <a:pt x="58503" y="156016"/>
                    <a:pt x="69080" y="159038"/>
                  </a:cubicBezTo>
                  <a:cubicBezTo>
                    <a:pt x="56614" y="168483"/>
                    <a:pt x="39614" y="168483"/>
                    <a:pt x="43392" y="190771"/>
                  </a:cubicBezTo>
                  <a:cubicBezTo>
                    <a:pt x="45281" y="202103"/>
                    <a:pt x="38859" y="216081"/>
                    <a:pt x="53214" y="230436"/>
                  </a:cubicBezTo>
                  <a:cubicBezTo>
                    <a:pt x="17326" y="229680"/>
                    <a:pt x="26770" y="255368"/>
                    <a:pt x="22993" y="273123"/>
                  </a:cubicBezTo>
                  <a:cubicBezTo>
                    <a:pt x="22237" y="276523"/>
                    <a:pt x="24882" y="278412"/>
                    <a:pt x="27904" y="278412"/>
                  </a:cubicBezTo>
                  <a:cubicBezTo>
                    <a:pt x="34326" y="278412"/>
                    <a:pt x="41881" y="274634"/>
                    <a:pt x="43392" y="285967"/>
                  </a:cubicBezTo>
                  <a:cubicBezTo>
                    <a:pt x="44903" y="297678"/>
                    <a:pt x="32815" y="295033"/>
                    <a:pt x="28659" y="301455"/>
                  </a:cubicBezTo>
                  <a:cubicBezTo>
                    <a:pt x="29793" y="307500"/>
                    <a:pt x="38103" y="305611"/>
                    <a:pt x="39992" y="311655"/>
                  </a:cubicBezTo>
                  <a:cubicBezTo>
                    <a:pt x="39992" y="314299"/>
                    <a:pt x="38103" y="314299"/>
                    <a:pt x="36215" y="313544"/>
                  </a:cubicBezTo>
                  <a:cubicBezTo>
                    <a:pt x="30170" y="310899"/>
                    <a:pt x="23748" y="308633"/>
                    <a:pt x="20348" y="316566"/>
                  </a:cubicBezTo>
                  <a:cubicBezTo>
                    <a:pt x="17326" y="323366"/>
                    <a:pt x="22237" y="330921"/>
                    <a:pt x="27148" y="332432"/>
                  </a:cubicBezTo>
                  <a:cubicBezTo>
                    <a:pt x="46414" y="338854"/>
                    <a:pt x="35459" y="348298"/>
                    <a:pt x="29037" y="354720"/>
                  </a:cubicBezTo>
                  <a:cubicBezTo>
                    <a:pt x="21482" y="361897"/>
                    <a:pt x="16571" y="369453"/>
                    <a:pt x="22237" y="377764"/>
                  </a:cubicBezTo>
                  <a:cubicBezTo>
                    <a:pt x="31304" y="390985"/>
                    <a:pt x="23748" y="395518"/>
                    <a:pt x="13171" y="400052"/>
                  </a:cubicBezTo>
                  <a:cubicBezTo>
                    <a:pt x="9016" y="394763"/>
                    <a:pt x="19215" y="378519"/>
                    <a:pt x="1082" y="383808"/>
                  </a:cubicBezTo>
                  <a:cubicBezTo>
                    <a:pt x="705" y="320344"/>
                    <a:pt x="327" y="256879"/>
                    <a:pt x="327" y="193415"/>
                  </a:cubicBezTo>
                  <a:cubicBezTo>
                    <a:pt x="-429" y="188126"/>
                    <a:pt x="-51" y="182460"/>
                    <a:pt x="3349" y="177927"/>
                  </a:cubicBezTo>
                  <a:close/>
                </a:path>
              </a:pathLst>
            </a:custGeom>
            <a:solidFill>
              <a:srgbClr val="D094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1485DA73-DE40-4B71-90EF-68DA26A8ECCA}"/>
                </a:ext>
              </a:extLst>
            </p:cNvPr>
            <p:cNvSpPr/>
            <p:nvPr/>
          </p:nvSpPr>
          <p:spPr>
            <a:xfrm>
              <a:off x="8309957" y="5276881"/>
              <a:ext cx="61126" cy="551912"/>
            </a:xfrm>
            <a:custGeom>
              <a:avLst/>
              <a:gdLst>
                <a:gd name="connsiteX0" fmla="*/ 756 w 61126"/>
                <a:gd name="connsiteY0" fmla="*/ 48354 h 551912"/>
                <a:gd name="connsiteX1" fmla="*/ 32865 w 61126"/>
                <a:gd name="connsiteY1" fmla="*/ 0 h 551912"/>
                <a:gd name="connsiteX2" fmla="*/ 45709 w 61126"/>
                <a:gd name="connsiteY2" fmla="*/ 37399 h 551912"/>
                <a:gd name="connsiteX3" fmla="*/ 44198 w 61126"/>
                <a:gd name="connsiteY3" fmla="*/ 75175 h 551912"/>
                <a:gd name="connsiteX4" fmla="*/ 40421 w 61126"/>
                <a:gd name="connsiteY4" fmla="*/ 83864 h 551912"/>
                <a:gd name="connsiteX5" fmla="*/ 28332 w 61126"/>
                <a:gd name="connsiteY5" fmla="*/ 94441 h 551912"/>
                <a:gd name="connsiteX6" fmla="*/ 34376 w 61126"/>
                <a:gd name="connsiteY6" fmla="*/ 258013 h 551912"/>
                <a:gd name="connsiteX7" fmla="*/ 49487 w 61126"/>
                <a:gd name="connsiteY7" fmla="*/ 448783 h 551912"/>
                <a:gd name="connsiteX8" fmla="*/ 48732 w 61126"/>
                <a:gd name="connsiteY8" fmla="*/ 485804 h 551912"/>
                <a:gd name="connsiteX9" fmla="*/ 53265 w 61126"/>
                <a:gd name="connsiteY9" fmla="*/ 508848 h 551912"/>
                <a:gd name="connsiteX10" fmla="*/ 43443 w 61126"/>
                <a:gd name="connsiteY10" fmla="*/ 551913 h 551912"/>
                <a:gd name="connsiteX11" fmla="*/ 30977 w 61126"/>
                <a:gd name="connsiteY11" fmla="*/ 500159 h 551912"/>
                <a:gd name="connsiteX12" fmla="*/ 756 w 61126"/>
                <a:gd name="connsiteY12" fmla="*/ 165083 h 551912"/>
                <a:gd name="connsiteX13" fmla="*/ 0 w 61126"/>
                <a:gd name="connsiteY13" fmla="*/ 142039 h 551912"/>
                <a:gd name="connsiteX14" fmla="*/ 756 w 61126"/>
                <a:gd name="connsiteY14" fmla="*/ 61198 h 551912"/>
                <a:gd name="connsiteX15" fmla="*/ 756 w 61126"/>
                <a:gd name="connsiteY15" fmla="*/ 48354 h 55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126" h="551912">
                  <a:moveTo>
                    <a:pt x="756" y="48354"/>
                  </a:moveTo>
                  <a:cubicBezTo>
                    <a:pt x="20399" y="38154"/>
                    <a:pt x="19266" y="14355"/>
                    <a:pt x="32865" y="0"/>
                  </a:cubicBezTo>
                  <a:cubicBezTo>
                    <a:pt x="43821" y="5289"/>
                    <a:pt x="53642" y="26066"/>
                    <a:pt x="45709" y="37399"/>
                  </a:cubicBezTo>
                  <a:cubicBezTo>
                    <a:pt x="35888" y="51376"/>
                    <a:pt x="37399" y="61953"/>
                    <a:pt x="44198" y="75175"/>
                  </a:cubicBezTo>
                  <a:cubicBezTo>
                    <a:pt x="45709" y="78197"/>
                    <a:pt x="44198" y="81975"/>
                    <a:pt x="40421" y="83864"/>
                  </a:cubicBezTo>
                  <a:cubicBezTo>
                    <a:pt x="34376" y="84997"/>
                    <a:pt x="27577" y="84619"/>
                    <a:pt x="28332" y="94441"/>
                  </a:cubicBezTo>
                  <a:cubicBezTo>
                    <a:pt x="31732" y="148839"/>
                    <a:pt x="27577" y="203992"/>
                    <a:pt x="34376" y="258013"/>
                  </a:cubicBezTo>
                  <a:cubicBezTo>
                    <a:pt x="42310" y="321477"/>
                    <a:pt x="34376" y="386074"/>
                    <a:pt x="49487" y="448783"/>
                  </a:cubicBezTo>
                  <a:cubicBezTo>
                    <a:pt x="48354" y="461249"/>
                    <a:pt x="51376" y="473716"/>
                    <a:pt x="48732" y="485804"/>
                  </a:cubicBezTo>
                  <a:cubicBezTo>
                    <a:pt x="45332" y="494492"/>
                    <a:pt x="46843" y="501670"/>
                    <a:pt x="53265" y="508848"/>
                  </a:cubicBezTo>
                  <a:cubicBezTo>
                    <a:pt x="66864" y="523958"/>
                    <a:pt x="62331" y="541335"/>
                    <a:pt x="43443" y="551913"/>
                  </a:cubicBezTo>
                  <a:cubicBezTo>
                    <a:pt x="30221" y="536802"/>
                    <a:pt x="32488" y="517158"/>
                    <a:pt x="30977" y="500159"/>
                  </a:cubicBezTo>
                  <a:cubicBezTo>
                    <a:pt x="19644" y="388719"/>
                    <a:pt x="10577" y="276901"/>
                    <a:pt x="756" y="165083"/>
                  </a:cubicBezTo>
                  <a:cubicBezTo>
                    <a:pt x="0" y="157527"/>
                    <a:pt x="0" y="149594"/>
                    <a:pt x="0" y="142039"/>
                  </a:cubicBezTo>
                  <a:cubicBezTo>
                    <a:pt x="378" y="115218"/>
                    <a:pt x="378" y="88019"/>
                    <a:pt x="756" y="61198"/>
                  </a:cubicBezTo>
                  <a:cubicBezTo>
                    <a:pt x="378" y="56287"/>
                    <a:pt x="756" y="52509"/>
                    <a:pt x="756" y="48354"/>
                  </a:cubicBezTo>
                  <a:close/>
                </a:path>
              </a:pathLst>
            </a:custGeom>
            <a:solidFill>
              <a:srgbClr val="A96F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60F2B4A1-AAFF-4B26-A002-A5D40BF457B8}"/>
                </a:ext>
              </a:extLst>
            </p:cNvPr>
            <p:cNvSpPr/>
            <p:nvPr/>
          </p:nvSpPr>
          <p:spPr>
            <a:xfrm>
              <a:off x="10681179" y="5973381"/>
              <a:ext cx="511567" cy="171701"/>
            </a:xfrm>
            <a:custGeom>
              <a:avLst/>
              <a:gdLst>
                <a:gd name="connsiteX0" fmla="*/ 468805 w 511567"/>
                <a:gd name="connsiteY0" fmla="*/ 39007 h 171701"/>
                <a:gd name="connsiteX1" fmla="*/ 253102 w 511567"/>
                <a:gd name="connsiteY1" fmla="*/ 126270 h 171701"/>
                <a:gd name="connsiteX2" fmla="*/ 71020 w 511567"/>
                <a:gd name="connsiteY2" fmla="*/ 156869 h 171701"/>
                <a:gd name="connsiteX3" fmla="*/ 5666 w 511567"/>
                <a:gd name="connsiteY3" fmla="*/ 171224 h 171701"/>
                <a:gd name="connsiteX4" fmla="*/ 0 w 511567"/>
                <a:gd name="connsiteY4" fmla="*/ 160269 h 171701"/>
                <a:gd name="connsiteX5" fmla="*/ 2644 w 511567"/>
                <a:gd name="connsiteY5" fmla="*/ 154602 h 171701"/>
                <a:gd name="connsiteX6" fmla="*/ 32488 w 511567"/>
                <a:gd name="connsiteY6" fmla="*/ 138736 h 171701"/>
                <a:gd name="connsiteX7" fmla="*/ 40421 w 511567"/>
                <a:gd name="connsiteY7" fmla="*/ 130425 h 171701"/>
                <a:gd name="connsiteX8" fmla="*/ 101996 w 511567"/>
                <a:gd name="connsiteY8" fmla="*/ 119092 h 171701"/>
                <a:gd name="connsiteX9" fmla="*/ 177549 w 511567"/>
                <a:gd name="connsiteY9" fmla="*/ 108137 h 171701"/>
                <a:gd name="connsiteX10" fmla="*/ 255746 w 511567"/>
                <a:gd name="connsiteY10" fmla="*/ 86227 h 171701"/>
                <a:gd name="connsiteX11" fmla="*/ 279545 w 511567"/>
                <a:gd name="connsiteY11" fmla="*/ 77916 h 171701"/>
                <a:gd name="connsiteX12" fmla="*/ 290878 w 511567"/>
                <a:gd name="connsiteY12" fmla="*/ 80561 h 171701"/>
                <a:gd name="connsiteX13" fmla="*/ 316566 w 511567"/>
                <a:gd name="connsiteY13" fmla="*/ 85849 h 171701"/>
                <a:gd name="connsiteX14" fmla="*/ 383052 w 511567"/>
                <a:gd name="connsiteY14" fmla="*/ 60539 h 171701"/>
                <a:gd name="connsiteX15" fmla="*/ 396652 w 511567"/>
                <a:gd name="connsiteY15" fmla="*/ 55628 h 171701"/>
                <a:gd name="connsiteX16" fmla="*/ 465405 w 511567"/>
                <a:gd name="connsiteY16" fmla="*/ 13319 h 171701"/>
                <a:gd name="connsiteX17" fmla="*/ 496381 w 511567"/>
                <a:gd name="connsiteY17" fmla="*/ 852 h 171701"/>
                <a:gd name="connsiteX18" fmla="*/ 511114 w 511567"/>
                <a:gd name="connsiteY18" fmla="*/ 4630 h 171701"/>
                <a:gd name="connsiteX19" fmla="*/ 503181 w 511567"/>
                <a:gd name="connsiteY19" fmla="*/ 15207 h 171701"/>
                <a:gd name="connsiteX20" fmla="*/ 468805 w 511567"/>
                <a:gd name="connsiteY20" fmla="*/ 39007 h 17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1567" h="171701">
                  <a:moveTo>
                    <a:pt x="468805" y="39007"/>
                  </a:moveTo>
                  <a:cubicBezTo>
                    <a:pt x="400429" y="77161"/>
                    <a:pt x="327899" y="104737"/>
                    <a:pt x="253102" y="126270"/>
                  </a:cubicBezTo>
                  <a:cubicBezTo>
                    <a:pt x="190015" y="122870"/>
                    <a:pt x="131084" y="142892"/>
                    <a:pt x="71020" y="156869"/>
                  </a:cubicBezTo>
                  <a:cubicBezTo>
                    <a:pt x="49487" y="162157"/>
                    <a:pt x="29088" y="174246"/>
                    <a:pt x="5666" y="171224"/>
                  </a:cubicBezTo>
                  <a:cubicBezTo>
                    <a:pt x="756" y="168957"/>
                    <a:pt x="0" y="164802"/>
                    <a:pt x="0" y="160269"/>
                  </a:cubicBezTo>
                  <a:cubicBezTo>
                    <a:pt x="378" y="158380"/>
                    <a:pt x="1133" y="156491"/>
                    <a:pt x="2644" y="154602"/>
                  </a:cubicBezTo>
                  <a:cubicBezTo>
                    <a:pt x="11333" y="147047"/>
                    <a:pt x="25310" y="149314"/>
                    <a:pt x="32488" y="138736"/>
                  </a:cubicBezTo>
                  <a:cubicBezTo>
                    <a:pt x="34754" y="135336"/>
                    <a:pt x="37021" y="132314"/>
                    <a:pt x="40421" y="130425"/>
                  </a:cubicBezTo>
                  <a:cubicBezTo>
                    <a:pt x="60442" y="124381"/>
                    <a:pt x="82730" y="129292"/>
                    <a:pt x="101996" y="119092"/>
                  </a:cubicBezTo>
                  <a:cubicBezTo>
                    <a:pt x="126173" y="106626"/>
                    <a:pt x="149972" y="104360"/>
                    <a:pt x="177549" y="108137"/>
                  </a:cubicBezTo>
                  <a:cubicBezTo>
                    <a:pt x="203992" y="111537"/>
                    <a:pt x="230813" y="97182"/>
                    <a:pt x="255746" y="86227"/>
                  </a:cubicBezTo>
                  <a:cubicBezTo>
                    <a:pt x="263679" y="82827"/>
                    <a:pt x="270857" y="79049"/>
                    <a:pt x="279545" y="77916"/>
                  </a:cubicBezTo>
                  <a:cubicBezTo>
                    <a:pt x="283700" y="77538"/>
                    <a:pt x="290122" y="76405"/>
                    <a:pt x="290878" y="80561"/>
                  </a:cubicBezTo>
                  <a:cubicBezTo>
                    <a:pt x="295411" y="102093"/>
                    <a:pt x="307877" y="88494"/>
                    <a:pt x="316566" y="85849"/>
                  </a:cubicBezTo>
                  <a:cubicBezTo>
                    <a:pt x="339232" y="79427"/>
                    <a:pt x="358875" y="64317"/>
                    <a:pt x="383052" y="60539"/>
                  </a:cubicBezTo>
                  <a:cubicBezTo>
                    <a:pt x="387963" y="59783"/>
                    <a:pt x="394385" y="59406"/>
                    <a:pt x="396652" y="55628"/>
                  </a:cubicBezTo>
                  <a:cubicBezTo>
                    <a:pt x="412140" y="29563"/>
                    <a:pt x="441228" y="25407"/>
                    <a:pt x="465405" y="13319"/>
                  </a:cubicBezTo>
                  <a:cubicBezTo>
                    <a:pt x="475227" y="8408"/>
                    <a:pt x="485048" y="2363"/>
                    <a:pt x="496381" y="852"/>
                  </a:cubicBezTo>
                  <a:cubicBezTo>
                    <a:pt x="501670" y="97"/>
                    <a:pt x="508470" y="-1792"/>
                    <a:pt x="511114" y="4630"/>
                  </a:cubicBezTo>
                  <a:cubicBezTo>
                    <a:pt x="513381" y="10674"/>
                    <a:pt x="506581" y="12185"/>
                    <a:pt x="503181" y="15207"/>
                  </a:cubicBezTo>
                  <a:cubicBezTo>
                    <a:pt x="492604" y="24651"/>
                    <a:pt x="477871" y="28051"/>
                    <a:pt x="468805" y="39007"/>
                  </a:cubicBezTo>
                  <a:close/>
                </a:path>
              </a:pathLst>
            </a:custGeom>
            <a:solidFill>
              <a:srgbClr val="D0AC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DEE4EDB-D010-4C26-8F13-B7281144121D}"/>
                </a:ext>
              </a:extLst>
            </p:cNvPr>
            <p:cNvSpPr/>
            <p:nvPr/>
          </p:nvSpPr>
          <p:spPr>
            <a:xfrm>
              <a:off x="9875783" y="6156022"/>
              <a:ext cx="330924" cy="95867"/>
            </a:xfrm>
            <a:custGeom>
              <a:avLst/>
              <a:gdLst>
                <a:gd name="connsiteX0" fmla="*/ 313547 w 330924"/>
                <a:gd name="connsiteY0" fmla="*/ 74335 h 95867"/>
                <a:gd name="connsiteX1" fmla="*/ 381 w 330924"/>
                <a:gd name="connsiteY1" fmla="*/ 95867 h 95867"/>
                <a:gd name="connsiteX2" fmla="*/ 12848 w 330924"/>
                <a:gd name="connsiteY2" fmla="*/ 84535 h 95867"/>
                <a:gd name="connsiteX3" fmla="*/ 54024 w 330924"/>
                <a:gd name="connsiteY3" fmla="*/ 72068 h 95867"/>
                <a:gd name="connsiteX4" fmla="*/ 59690 w 330924"/>
                <a:gd name="connsiteY4" fmla="*/ 72824 h 95867"/>
                <a:gd name="connsiteX5" fmla="*/ 122021 w 330924"/>
                <a:gd name="connsiteY5" fmla="*/ 67158 h 95867"/>
                <a:gd name="connsiteX6" fmla="*/ 134110 w 330924"/>
                <a:gd name="connsiteY6" fmla="*/ 64513 h 95867"/>
                <a:gd name="connsiteX7" fmla="*/ 166219 w 330924"/>
                <a:gd name="connsiteY7" fmla="*/ 40336 h 95867"/>
                <a:gd name="connsiteX8" fmla="*/ 187374 w 330924"/>
                <a:gd name="connsiteY8" fmla="*/ 2560 h 95867"/>
                <a:gd name="connsiteX9" fmla="*/ 198707 w 330924"/>
                <a:gd name="connsiteY9" fmla="*/ 1426 h 95867"/>
                <a:gd name="connsiteX10" fmla="*/ 215329 w 330924"/>
                <a:gd name="connsiteY10" fmla="*/ 4449 h 95867"/>
                <a:gd name="connsiteX11" fmla="*/ 238750 w 330924"/>
                <a:gd name="connsiteY11" fmla="*/ 20315 h 95867"/>
                <a:gd name="connsiteX12" fmla="*/ 250461 w 330924"/>
                <a:gd name="connsiteY12" fmla="*/ 30892 h 95867"/>
                <a:gd name="connsiteX13" fmla="*/ 303725 w 330924"/>
                <a:gd name="connsiteY13" fmla="*/ 47514 h 95867"/>
                <a:gd name="connsiteX14" fmla="*/ 330924 w 330924"/>
                <a:gd name="connsiteY14" fmla="*/ 57336 h 95867"/>
                <a:gd name="connsiteX15" fmla="*/ 313547 w 330924"/>
                <a:gd name="connsiteY15" fmla="*/ 74335 h 9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924" h="95867">
                  <a:moveTo>
                    <a:pt x="313547" y="74335"/>
                  </a:moveTo>
                  <a:cubicBezTo>
                    <a:pt x="209285" y="85668"/>
                    <a:pt x="105400" y="95490"/>
                    <a:pt x="381" y="95867"/>
                  </a:cubicBezTo>
                  <a:cubicBezTo>
                    <a:pt x="-1885" y="84912"/>
                    <a:pt x="6425" y="83779"/>
                    <a:pt x="12848" y="84535"/>
                  </a:cubicBezTo>
                  <a:cubicBezTo>
                    <a:pt x="28714" y="86046"/>
                    <a:pt x="41180" y="79624"/>
                    <a:pt x="54024" y="72068"/>
                  </a:cubicBezTo>
                  <a:cubicBezTo>
                    <a:pt x="55913" y="72068"/>
                    <a:pt x="57801" y="72446"/>
                    <a:pt x="59690" y="72824"/>
                  </a:cubicBezTo>
                  <a:cubicBezTo>
                    <a:pt x="80845" y="73579"/>
                    <a:pt x="101244" y="70179"/>
                    <a:pt x="122021" y="67158"/>
                  </a:cubicBezTo>
                  <a:cubicBezTo>
                    <a:pt x="126177" y="66780"/>
                    <a:pt x="130710" y="63002"/>
                    <a:pt x="134110" y="64513"/>
                  </a:cubicBezTo>
                  <a:cubicBezTo>
                    <a:pt x="159420" y="75468"/>
                    <a:pt x="162820" y="57336"/>
                    <a:pt x="166219" y="40336"/>
                  </a:cubicBezTo>
                  <a:cubicBezTo>
                    <a:pt x="169242" y="25603"/>
                    <a:pt x="185863" y="18426"/>
                    <a:pt x="187374" y="2560"/>
                  </a:cubicBezTo>
                  <a:cubicBezTo>
                    <a:pt x="187752" y="-1596"/>
                    <a:pt x="194552" y="293"/>
                    <a:pt x="198707" y="1426"/>
                  </a:cubicBezTo>
                  <a:cubicBezTo>
                    <a:pt x="203996" y="3315"/>
                    <a:pt x="209662" y="5582"/>
                    <a:pt x="215329" y="4449"/>
                  </a:cubicBezTo>
                  <a:cubicBezTo>
                    <a:pt x="228928" y="1426"/>
                    <a:pt x="236484" y="6338"/>
                    <a:pt x="238750" y="20315"/>
                  </a:cubicBezTo>
                  <a:cubicBezTo>
                    <a:pt x="239506" y="26359"/>
                    <a:pt x="244417" y="29759"/>
                    <a:pt x="250461" y="30892"/>
                  </a:cubicBezTo>
                  <a:cubicBezTo>
                    <a:pt x="264060" y="49403"/>
                    <a:pt x="282948" y="50536"/>
                    <a:pt x="303725" y="47514"/>
                  </a:cubicBezTo>
                  <a:cubicBezTo>
                    <a:pt x="313925" y="46003"/>
                    <a:pt x="324880" y="46003"/>
                    <a:pt x="330924" y="57336"/>
                  </a:cubicBezTo>
                  <a:cubicBezTo>
                    <a:pt x="329791" y="68291"/>
                    <a:pt x="317325" y="66780"/>
                    <a:pt x="313547" y="74335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1203D459-8752-4DFB-993A-984B2EC56F6D}"/>
                </a:ext>
              </a:extLst>
            </p:cNvPr>
            <p:cNvSpPr/>
            <p:nvPr/>
          </p:nvSpPr>
          <p:spPr>
            <a:xfrm>
              <a:off x="10021604" y="2707741"/>
              <a:ext cx="476359" cy="92701"/>
            </a:xfrm>
            <a:custGeom>
              <a:avLst/>
              <a:gdLst>
                <a:gd name="connsiteX0" fmla="*/ 421206 w 476359"/>
                <a:gd name="connsiteY0" fmla="*/ 89500 h 92701"/>
                <a:gd name="connsiteX1" fmla="*/ 419318 w 476359"/>
                <a:gd name="connsiteY1" fmla="*/ 89500 h 92701"/>
                <a:gd name="connsiteX2" fmla="*/ 417429 w 476359"/>
                <a:gd name="connsiteY2" fmla="*/ 89500 h 92701"/>
                <a:gd name="connsiteX3" fmla="*/ 394007 w 476359"/>
                <a:gd name="connsiteY3" fmla="*/ 88367 h 92701"/>
                <a:gd name="connsiteX4" fmla="*/ 347920 w 476359"/>
                <a:gd name="connsiteY4" fmla="*/ 81567 h 92701"/>
                <a:gd name="connsiteX5" fmla="*/ 285967 w 476359"/>
                <a:gd name="connsiteY5" fmla="*/ 81189 h 92701"/>
                <a:gd name="connsiteX6" fmla="*/ 285967 w 476359"/>
                <a:gd name="connsiteY6" fmla="*/ 81189 h 92701"/>
                <a:gd name="connsiteX7" fmla="*/ 221369 w 476359"/>
                <a:gd name="connsiteY7" fmla="*/ 73256 h 92701"/>
                <a:gd name="connsiteX8" fmla="*/ 209659 w 476359"/>
                <a:gd name="connsiteY8" fmla="*/ 64190 h 92701"/>
                <a:gd name="connsiteX9" fmla="*/ 361898 w 476359"/>
                <a:gd name="connsiteY9" fmla="*/ 69101 h 92701"/>
                <a:gd name="connsiteX10" fmla="*/ 332810 w 476359"/>
                <a:gd name="connsiteY10" fmla="*/ 60034 h 92701"/>
                <a:gd name="connsiteX11" fmla="*/ 157905 w 476359"/>
                <a:gd name="connsiteY11" fmla="*/ 38880 h 92701"/>
                <a:gd name="connsiteX12" fmla="*/ 112196 w 476359"/>
                <a:gd name="connsiteY12" fmla="*/ 32835 h 92701"/>
                <a:gd name="connsiteX13" fmla="*/ 11711 w 476359"/>
                <a:gd name="connsiteY13" fmla="*/ 12436 h 92701"/>
                <a:gd name="connsiteX14" fmla="*/ 0 w 476359"/>
                <a:gd name="connsiteY14" fmla="*/ 2992 h 92701"/>
                <a:gd name="connsiteX15" fmla="*/ 84619 w 476359"/>
                <a:gd name="connsiteY15" fmla="*/ 6770 h 92701"/>
                <a:gd name="connsiteX16" fmla="*/ 271234 w 476359"/>
                <a:gd name="connsiteY16" fmla="*/ 34724 h 92701"/>
                <a:gd name="connsiteX17" fmla="*/ 476360 w 476359"/>
                <a:gd name="connsiteY17" fmla="*/ 77034 h 92701"/>
                <a:gd name="connsiteX18" fmla="*/ 462760 w 476359"/>
                <a:gd name="connsiteY18" fmla="*/ 90255 h 92701"/>
                <a:gd name="connsiteX19" fmla="*/ 421206 w 476359"/>
                <a:gd name="connsiteY19" fmla="*/ 89500 h 9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6359" h="92701">
                  <a:moveTo>
                    <a:pt x="421206" y="89500"/>
                  </a:moveTo>
                  <a:lnTo>
                    <a:pt x="419318" y="89500"/>
                  </a:lnTo>
                  <a:lnTo>
                    <a:pt x="417429" y="89500"/>
                  </a:lnTo>
                  <a:cubicBezTo>
                    <a:pt x="409496" y="94789"/>
                    <a:pt x="402318" y="92900"/>
                    <a:pt x="394007" y="88367"/>
                  </a:cubicBezTo>
                  <a:cubicBezTo>
                    <a:pt x="379653" y="80811"/>
                    <a:pt x="364542" y="76656"/>
                    <a:pt x="347920" y="81567"/>
                  </a:cubicBezTo>
                  <a:cubicBezTo>
                    <a:pt x="327143" y="77411"/>
                    <a:pt x="306744" y="76656"/>
                    <a:pt x="285967" y="81189"/>
                  </a:cubicBezTo>
                  <a:lnTo>
                    <a:pt x="285967" y="81189"/>
                  </a:lnTo>
                  <a:cubicBezTo>
                    <a:pt x="264057" y="80434"/>
                    <a:pt x="242524" y="78545"/>
                    <a:pt x="221369" y="73256"/>
                  </a:cubicBezTo>
                  <a:cubicBezTo>
                    <a:pt x="216459" y="72123"/>
                    <a:pt x="209281" y="72878"/>
                    <a:pt x="209659" y="64190"/>
                  </a:cubicBezTo>
                  <a:cubicBezTo>
                    <a:pt x="260279" y="62301"/>
                    <a:pt x="310144" y="70989"/>
                    <a:pt x="361898" y="69101"/>
                  </a:cubicBezTo>
                  <a:cubicBezTo>
                    <a:pt x="352076" y="66079"/>
                    <a:pt x="342632" y="62301"/>
                    <a:pt x="332810" y="60034"/>
                  </a:cubicBezTo>
                  <a:cubicBezTo>
                    <a:pt x="275390" y="47190"/>
                    <a:pt x="216836" y="41146"/>
                    <a:pt x="157905" y="38880"/>
                  </a:cubicBezTo>
                  <a:cubicBezTo>
                    <a:pt x="142417" y="38502"/>
                    <a:pt x="126551" y="36991"/>
                    <a:pt x="112196" y="32835"/>
                  </a:cubicBezTo>
                  <a:cubicBezTo>
                    <a:pt x="78953" y="23391"/>
                    <a:pt x="46465" y="13569"/>
                    <a:pt x="11711" y="12436"/>
                  </a:cubicBezTo>
                  <a:cubicBezTo>
                    <a:pt x="7178" y="12436"/>
                    <a:pt x="1889" y="10547"/>
                    <a:pt x="0" y="2992"/>
                  </a:cubicBezTo>
                  <a:cubicBezTo>
                    <a:pt x="28710" y="-4186"/>
                    <a:pt x="57042" y="3370"/>
                    <a:pt x="84619" y="6770"/>
                  </a:cubicBezTo>
                  <a:cubicBezTo>
                    <a:pt x="146950" y="14325"/>
                    <a:pt x="209281" y="23391"/>
                    <a:pt x="271234" y="34724"/>
                  </a:cubicBezTo>
                  <a:cubicBezTo>
                    <a:pt x="339987" y="47190"/>
                    <a:pt x="409118" y="56634"/>
                    <a:pt x="476360" y="77034"/>
                  </a:cubicBezTo>
                  <a:cubicBezTo>
                    <a:pt x="475982" y="85722"/>
                    <a:pt x="470316" y="89878"/>
                    <a:pt x="462760" y="90255"/>
                  </a:cubicBezTo>
                  <a:cubicBezTo>
                    <a:pt x="449161" y="91011"/>
                    <a:pt x="435184" y="94033"/>
                    <a:pt x="421206" y="89500"/>
                  </a:cubicBezTo>
                  <a:close/>
                </a:path>
              </a:pathLst>
            </a:custGeom>
            <a:solidFill>
              <a:srgbClr val="DCCF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BE1978EF-5422-4870-AFA4-820CDF369DF7}"/>
                </a:ext>
              </a:extLst>
            </p:cNvPr>
            <p:cNvSpPr/>
            <p:nvPr/>
          </p:nvSpPr>
          <p:spPr>
            <a:xfrm>
              <a:off x="11281432" y="5330026"/>
              <a:ext cx="84632" cy="290060"/>
            </a:xfrm>
            <a:custGeom>
              <a:avLst/>
              <a:gdLst>
                <a:gd name="connsiteX0" fmla="*/ 79344 w 84632"/>
                <a:gd name="connsiteY0" fmla="*/ 189380 h 290060"/>
                <a:gd name="connsiteX1" fmla="*/ 71789 w 84632"/>
                <a:gd name="connsiteY1" fmla="*/ 282688 h 290060"/>
                <a:gd name="connsiteX2" fmla="*/ 45723 w 84632"/>
                <a:gd name="connsiteY2" fmla="*/ 289487 h 290060"/>
                <a:gd name="connsiteX3" fmla="*/ 38923 w 84632"/>
                <a:gd name="connsiteY3" fmla="*/ 243022 h 290060"/>
                <a:gd name="connsiteX4" fmla="*/ 54034 w 84632"/>
                <a:gd name="connsiteY4" fmla="*/ 255489 h 290060"/>
                <a:gd name="connsiteX5" fmla="*/ 51012 w 84632"/>
                <a:gd name="connsiteY5" fmla="*/ 211668 h 290060"/>
                <a:gd name="connsiteX6" fmla="*/ 55923 w 84632"/>
                <a:gd name="connsiteY6" fmla="*/ 187869 h 290060"/>
                <a:gd name="connsiteX7" fmla="*/ 59322 w 84632"/>
                <a:gd name="connsiteY7" fmla="*/ 165959 h 290060"/>
                <a:gd name="connsiteX8" fmla="*/ 53278 w 84632"/>
                <a:gd name="connsiteY8" fmla="*/ 164825 h 290060"/>
                <a:gd name="connsiteX9" fmla="*/ 35146 w 84632"/>
                <a:gd name="connsiteY9" fmla="*/ 173136 h 290060"/>
                <a:gd name="connsiteX10" fmla="*/ 30235 w 84632"/>
                <a:gd name="connsiteY10" fmla="*/ 152359 h 290060"/>
                <a:gd name="connsiteX11" fmla="*/ 14369 w 84632"/>
                <a:gd name="connsiteY11" fmla="*/ 134982 h 290060"/>
                <a:gd name="connsiteX12" fmla="*/ 14 w 84632"/>
                <a:gd name="connsiteY12" fmla="*/ 125160 h 290060"/>
                <a:gd name="connsiteX13" fmla="*/ 1525 w 84632"/>
                <a:gd name="connsiteY13" fmla="*/ 119494 h 290060"/>
                <a:gd name="connsiteX14" fmla="*/ 22680 w 84632"/>
                <a:gd name="connsiteY14" fmla="*/ 48474 h 290060"/>
                <a:gd name="connsiteX15" fmla="*/ 26457 w 84632"/>
                <a:gd name="connsiteY15" fmla="*/ 3898 h 290060"/>
                <a:gd name="connsiteX16" fmla="*/ 41568 w 84632"/>
                <a:gd name="connsiteY16" fmla="*/ 2387 h 290060"/>
                <a:gd name="connsiteX17" fmla="*/ 46101 w 84632"/>
                <a:gd name="connsiteY17" fmla="*/ 23920 h 290060"/>
                <a:gd name="connsiteX18" fmla="*/ 66500 w 84632"/>
                <a:gd name="connsiteY18" fmla="*/ 45830 h 290060"/>
                <a:gd name="connsiteX19" fmla="*/ 80855 w 84632"/>
                <a:gd name="connsiteY19" fmla="*/ 36008 h 290060"/>
                <a:gd name="connsiteX20" fmla="*/ 83500 w 84632"/>
                <a:gd name="connsiteY20" fmla="*/ 51119 h 290060"/>
                <a:gd name="connsiteX21" fmla="*/ 77455 w 84632"/>
                <a:gd name="connsiteY21" fmla="*/ 166336 h 290060"/>
                <a:gd name="connsiteX22" fmla="*/ 79344 w 84632"/>
                <a:gd name="connsiteY22" fmla="*/ 189380 h 29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632" h="290060">
                  <a:moveTo>
                    <a:pt x="79344" y="189380"/>
                  </a:moveTo>
                  <a:cubicBezTo>
                    <a:pt x="78211" y="220356"/>
                    <a:pt x="77455" y="251711"/>
                    <a:pt x="71789" y="282688"/>
                  </a:cubicBezTo>
                  <a:cubicBezTo>
                    <a:pt x="63478" y="286843"/>
                    <a:pt x="55545" y="291754"/>
                    <a:pt x="45723" y="289487"/>
                  </a:cubicBezTo>
                  <a:cubicBezTo>
                    <a:pt x="26835" y="276643"/>
                    <a:pt x="38168" y="258889"/>
                    <a:pt x="38923" y="243022"/>
                  </a:cubicBezTo>
                  <a:cubicBezTo>
                    <a:pt x="51389" y="241134"/>
                    <a:pt x="51389" y="241134"/>
                    <a:pt x="54034" y="255489"/>
                  </a:cubicBezTo>
                  <a:cubicBezTo>
                    <a:pt x="51767" y="241134"/>
                    <a:pt x="61589" y="226778"/>
                    <a:pt x="51012" y="211668"/>
                  </a:cubicBezTo>
                  <a:cubicBezTo>
                    <a:pt x="45723" y="204490"/>
                    <a:pt x="56678" y="196557"/>
                    <a:pt x="55923" y="187869"/>
                  </a:cubicBezTo>
                  <a:cubicBezTo>
                    <a:pt x="55167" y="180314"/>
                    <a:pt x="61967" y="173514"/>
                    <a:pt x="59322" y="165959"/>
                  </a:cubicBezTo>
                  <a:cubicBezTo>
                    <a:pt x="57434" y="164070"/>
                    <a:pt x="55167" y="164070"/>
                    <a:pt x="53278" y="164825"/>
                  </a:cubicBezTo>
                  <a:cubicBezTo>
                    <a:pt x="46856" y="167092"/>
                    <a:pt x="43079" y="176914"/>
                    <a:pt x="35146" y="173136"/>
                  </a:cubicBezTo>
                  <a:cubicBezTo>
                    <a:pt x="26079" y="168981"/>
                    <a:pt x="29479" y="159914"/>
                    <a:pt x="30235" y="152359"/>
                  </a:cubicBezTo>
                  <a:cubicBezTo>
                    <a:pt x="31368" y="140648"/>
                    <a:pt x="24946" y="135360"/>
                    <a:pt x="14369" y="134982"/>
                  </a:cubicBezTo>
                  <a:cubicBezTo>
                    <a:pt x="7191" y="134604"/>
                    <a:pt x="-364" y="135738"/>
                    <a:pt x="14" y="125160"/>
                  </a:cubicBezTo>
                  <a:cubicBezTo>
                    <a:pt x="391" y="123271"/>
                    <a:pt x="769" y="121383"/>
                    <a:pt x="1525" y="119494"/>
                  </a:cubicBezTo>
                  <a:cubicBezTo>
                    <a:pt x="23435" y="100228"/>
                    <a:pt x="19280" y="73029"/>
                    <a:pt x="22680" y="48474"/>
                  </a:cubicBezTo>
                  <a:cubicBezTo>
                    <a:pt x="23435" y="33741"/>
                    <a:pt x="19657" y="18253"/>
                    <a:pt x="26457" y="3898"/>
                  </a:cubicBezTo>
                  <a:cubicBezTo>
                    <a:pt x="30990" y="-1013"/>
                    <a:pt x="36279" y="-1013"/>
                    <a:pt x="41568" y="2387"/>
                  </a:cubicBezTo>
                  <a:cubicBezTo>
                    <a:pt x="47234" y="8809"/>
                    <a:pt x="44212" y="16742"/>
                    <a:pt x="46101" y="23920"/>
                  </a:cubicBezTo>
                  <a:cubicBezTo>
                    <a:pt x="48745" y="34875"/>
                    <a:pt x="49878" y="47719"/>
                    <a:pt x="66500" y="45830"/>
                  </a:cubicBezTo>
                  <a:cubicBezTo>
                    <a:pt x="70278" y="40919"/>
                    <a:pt x="73300" y="32986"/>
                    <a:pt x="80855" y="36008"/>
                  </a:cubicBezTo>
                  <a:cubicBezTo>
                    <a:pt x="87655" y="38652"/>
                    <a:pt x="83122" y="45830"/>
                    <a:pt x="83500" y="51119"/>
                  </a:cubicBezTo>
                  <a:cubicBezTo>
                    <a:pt x="84255" y="89650"/>
                    <a:pt x="80100" y="127805"/>
                    <a:pt x="77455" y="166336"/>
                  </a:cubicBezTo>
                  <a:cubicBezTo>
                    <a:pt x="77455" y="173892"/>
                    <a:pt x="76322" y="181825"/>
                    <a:pt x="79344" y="189380"/>
                  </a:cubicBezTo>
                  <a:close/>
                </a:path>
              </a:pathLst>
            </a:custGeom>
            <a:solidFill>
              <a:srgbClr val="8E5B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0797297D-E6F1-400E-A165-B7C3FBD8DE67}"/>
                </a:ext>
              </a:extLst>
            </p:cNvPr>
            <p:cNvSpPr/>
            <p:nvPr/>
          </p:nvSpPr>
          <p:spPr>
            <a:xfrm>
              <a:off x="11009504" y="4439757"/>
              <a:ext cx="46794" cy="326742"/>
            </a:xfrm>
            <a:custGeom>
              <a:avLst/>
              <a:gdLst>
                <a:gd name="connsiteX0" fmla="*/ 21862 w 46794"/>
                <a:gd name="connsiteY0" fmla="*/ 215703 h 326742"/>
                <a:gd name="connsiteX1" fmla="*/ 21862 w 46794"/>
                <a:gd name="connsiteY1" fmla="*/ 207392 h 326742"/>
                <a:gd name="connsiteX2" fmla="*/ 12040 w 46794"/>
                <a:gd name="connsiteY2" fmla="*/ 169238 h 326742"/>
                <a:gd name="connsiteX3" fmla="*/ 11284 w 46794"/>
                <a:gd name="connsiteY3" fmla="*/ 132595 h 326742"/>
                <a:gd name="connsiteX4" fmla="*/ 14306 w 46794"/>
                <a:gd name="connsiteY4" fmla="*/ 116351 h 326742"/>
                <a:gd name="connsiteX5" fmla="*/ 24884 w 46794"/>
                <a:gd name="connsiteY5" fmla="*/ 93308 h 326742"/>
                <a:gd name="connsiteX6" fmla="*/ 29039 w 46794"/>
                <a:gd name="connsiteY6" fmla="*/ 75930 h 326742"/>
                <a:gd name="connsiteX7" fmla="*/ 29417 w 46794"/>
                <a:gd name="connsiteY7" fmla="*/ 54398 h 326742"/>
                <a:gd name="connsiteX8" fmla="*/ 33572 w 46794"/>
                <a:gd name="connsiteY8" fmla="*/ 43821 h 326742"/>
                <a:gd name="connsiteX9" fmla="*/ 24128 w 46794"/>
                <a:gd name="connsiteY9" fmla="*/ 43443 h 326742"/>
                <a:gd name="connsiteX10" fmla="*/ 10907 w 46794"/>
                <a:gd name="connsiteY10" fmla="*/ 30221 h 326742"/>
                <a:gd name="connsiteX11" fmla="*/ 18084 w 46794"/>
                <a:gd name="connsiteY11" fmla="*/ 15866 h 326742"/>
                <a:gd name="connsiteX12" fmla="*/ 46794 w 46794"/>
                <a:gd name="connsiteY12" fmla="*/ 0 h 326742"/>
                <a:gd name="connsiteX13" fmla="*/ 46794 w 46794"/>
                <a:gd name="connsiteY13" fmla="*/ 321477 h 326742"/>
                <a:gd name="connsiteX14" fmla="*/ 28662 w 46794"/>
                <a:gd name="connsiteY14" fmla="*/ 309011 h 326742"/>
                <a:gd name="connsiteX15" fmla="*/ 20729 w 46794"/>
                <a:gd name="connsiteY15" fmla="*/ 267834 h 326742"/>
                <a:gd name="connsiteX16" fmla="*/ 26017 w 46794"/>
                <a:gd name="connsiteY16" fmla="*/ 262168 h 326742"/>
                <a:gd name="connsiteX17" fmla="*/ 25262 w 46794"/>
                <a:gd name="connsiteY17" fmla="*/ 239124 h 326742"/>
                <a:gd name="connsiteX18" fmla="*/ 21862 w 46794"/>
                <a:gd name="connsiteY18" fmla="*/ 215703 h 32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794" h="326742">
                  <a:moveTo>
                    <a:pt x="21862" y="215703"/>
                  </a:moveTo>
                  <a:cubicBezTo>
                    <a:pt x="21862" y="213059"/>
                    <a:pt x="21862" y="210036"/>
                    <a:pt x="21862" y="207392"/>
                  </a:cubicBezTo>
                  <a:cubicBezTo>
                    <a:pt x="27528" y="192282"/>
                    <a:pt x="26017" y="180571"/>
                    <a:pt x="12040" y="169238"/>
                  </a:cubicBezTo>
                  <a:cubicBezTo>
                    <a:pt x="-49" y="159416"/>
                    <a:pt x="-7226" y="144683"/>
                    <a:pt x="11284" y="132595"/>
                  </a:cubicBezTo>
                  <a:cubicBezTo>
                    <a:pt x="18462" y="127684"/>
                    <a:pt x="17706" y="122395"/>
                    <a:pt x="14306" y="116351"/>
                  </a:cubicBezTo>
                  <a:cubicBezTo>
                    <a:pt x="6751" y="103507"/>
                    <a:pt x="12040" y="96707"/>
                    <a:pt x="24884" y="93308"/>
                  </a:cubicBezTo>
                  <a:cubicBezTo>
                    <a:pt x="38106" y="89908"/>
                    <a:pt x="37350" y="83486"/>
                    <a:pt x="29039" y="75930"/>
                  </a:cubicBezTo>
                  <a:cubicBezTo>
                    <a:pt x="20351" y="67997"/>
                    <a:pt x="10907" y="61198"/>
                    <a:pt x="29417" y="54398"/>
                  </a:cubicBezTo>
                  <a:cubicBezTo>
                    <a:pt x="34328" y="52509"/>
                    <a:pt x="35083" y="47976"/>
                    <a:pt x="33572" y="43821"/>
                  </a:cubicBezTo>
                  <a:cubicBezTo>
                    <a:pt x="30928" y="37021"/>
                    <a:pt x="27528" y="43065"/>
                    <a:pt x="24128" y="43443"/>
                  </a:cubicBezTo>
                  <a:cubicBezTo>
                    <a:pt x="15062" y="44954"/>
                    <a:pt x="12418" y="35888"/>
                    <a:pt x="10907" y="30221"/>
                  </a:cubicBezTo>
                  <a:cubicBezTo>
                    <a:pt x="9773" y="25688"/>
                    <a:pt x="10151" y="15488"/>
                    <a:pt x="18084" y="15866"/>
                  </a:cubicBezTo>
                  <a:cubicBezTo>
                    <a:pt x="31306" y="15866"/>
                    <a:pt x="37350" y="5289"/>
                    <a:pt x="46794" y="0"/>
                  </a:cubicBezTo>
                  <a:cubicBezTo>
                    <a:pt x="46794" y="107285"/>
                    <a:pt x="46794" y="214570"/>
                    <a:pt x="46794" y="321477"/>
                  </a:cubicBezTo>
                  <a:cubicBezTo>
                    <a:pt x="28662" y="335076"/>
                    <a:pt x="28284" y="319210"/>
                    <a:pt x="28662" y="309011"/>
                  </a:cubicBezTo>
                  <a:cubicBezTo>
                    <a:pt x="28662" y="294656"/>
                    <a:pt x="31306" y="280301"/>
                    <a:pt x="20729" y="267834"/>
                  </a:cubicBezTo>
                  <a:cubicBezTo>
                    <a:pt x="20351" y="267457"/>
                    <a:pt x="24128" y="264057"/>
                    <a:pt x="26017" y="262168"/>
                  </a:cubicBezTo>
                  <a:cubicBezTo>
                    <a:pt x="33572" y="254235"/>
                    <a:pt x="29417" y="246302"/>
                    <a:pt x="25262" y="239124"/>
                  </a:cubicBezTo>
                  <a:cubicBezTo>
                    <a:pt x="21106" y="231569"/>
                    <a:pt x="17706" y="224392"/>
                    <a:pt x="21862" y="215703"/>
                  </a:cubicBezTo>
                  <a:close/>
                </a:path>
              </a:pathLst>
            </a:custGeom>
            <a:solidFill>
              <a:srgbClr val="D6A1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8EDA7A4-697C-439E-B0A7-44516C262D04}"/>
                </a:ext>
              </a:extLst>
            </p:cNvPr>
            <p:cNvSpPr/>
            <p:nvPr/>
          </p:nvSpPr>
          <p:spPr>
            <a:xfrm>
              <a:off x="10586360" y="6091014"/>
              <a:ext cx="347920" cy="84630"/>
            </a:xfrm>
            <a:custGeom>
              <a:avLst/>
              <a:gdLst>
                <a:gd name="connsiteX0" fmla="*/ 98219 w 347920"/>
                <a:gd name="connsiteY0" fmla="*/ 50946 h 84630"/>
                <a:gd name="connsiteX1" fmla="*/ 188882 w 347920"/>
                <a:gd name="connsiteY1" fmla="*/ 27147 h 84630"/>
                <a:gd name="connsiteX2" fmla="*/ 311655 w 347920"/>
                <a:gd name="connsiteY2" fmla="*/ 703 h 84630"/>
                <a:gd name="connsiteX3" fmla="*/ 347920 w 347920"/>
                <a:gd name="connsiteY3" fmla="*/ 8636 h 84630"/>
                <a:gd name="connsiteX4" fmla="*/ 245169 w 347920"/>
                <a:gd name="connsiteY4" fmla="*/ 37346 h 84630"/>
                <a:gd name="connsiteX5" fmla="*/ 39665 w 347920"/>
                <a:gd name="connsiteY5" fmla="*/ 80411 h 84630"/>
                <a:gd name="connsiteX6" fmla="*/ 0 w 347920"/>
                <a:gd name="connsiteY6" fmla="*/ 84189 h 84630"/>
                <a:gd name="connsiteX7" fmla="*/ 756 w 347920"/>
                <a:gd name="connsiteY7" fmla="*/ 80411 h 84630"/>
                <a:gd name="connsiteX8" fmla="*/ 98219 w 347920"/>
                <a:gd name="connsiteY8" fmla="*/ 50946 h 8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920" h="84630">
                  <a:moveTo>
                    <a:pt x="98219" y="50946"/>
                  </a:moveTo>
                  <a:cubicBezTo>
                    <a:pt x="129573" y="47546"/>
                    <a:pt x="158283" y="33569"/>
                    <a:pt x="188882" y="27147"/>
                  </a:cubicBezTo>
                  <a:cubicBezTo>
                    <a:pt x="229680" y="18458"/>
                    <a:pt x="270479" y="9014"/>
                    <a:pt x="311655" y="703"/>
                  </a:cubicBezTo>
                  <a:cubicBezTo>
                    <a:pt x="324499" y="-1941"/>
                    <a:pt x="336587" y="3348"/>
                    <a:pt x="347920" y="8636"/>
                  </a:cubicBezTo>
                  <a:cubicBezTo>
                    <a:pt x="315433" y="24125"/>
                    <a:pt x="279923" y="29413"/>
                    <a:pt x="245169" y="37346"/>
                  </a:cubicBezTo>
                  <a:cubicBezTo>
                    <a:pt x="177171" y="52835"/>
                    <a:pt x="108418" y="66057"/>
                    <a:pt x="39665" y="80411"/>
                  </a:cubicBezTo>
                  <a:cubicBezTo>
                    <a:pt x="26443" y="83056"/>
                    <a:pt x="13600" y="85700"/>
                    <a:pt x="0" y="84189"/>
                  </a:cubicBezTo>
                  <a:cubicBezTo>
                    <a:pt x="0" y="82678"/>
                    <a:pt x="0" y="80789"/>
                    <a:pt x="756" y="80411"/>
                  </a:cubicBezTo>
                  <a:cubicBezTo>
                    <a:pt x="32110" y="65679"/>
                    <a:pt x="62331" y="49435"/>
                    <a:pt x="98219" y="50946"/>
                  </a:cubicBezTo>
                  <a:close/>
                </a:path>
              </a:pathLst>
            </a:custGeom>
            <a:solidFill>
              <a:srgbClr val="F5E2D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2B062E3-47D3-4D50-B517-5DEF30BECC94}"/>
                </a:ext>
              </a:extLst>
            </p:cNvPr>
            <p:cNvSpPr/>
            <p:nvPr/>
          </p:nvSpPr>
          <p:spPr>
            <a:xfrm>
              <a:off x="10188479" y="6121562"/>
              <a:ext cx="496099" cy="108794"/>
            </a:xfrm>
            <a:custGeom>
              <a:avLst/>
              <a:gdLst>
                <a:gd name="connsiteX0" fmla="*/ 496100 w 496099"/>
                <a:gd name="connsiteY0" fmla="*/ 20398 h 108794"/>
                <a:gd name="connsiteX1" fmla="*/ 397881 w 496099"/>
                <a:gd name="connsiteY1" fmla="*/ 53641 h 108794"/>
                <a:gd name="connsiteX2" fmla="*/ 319306 w 496099"/>
                <a:gd name="connsiteY2" fmla="*/ 68374 h 108794"/>
                <a:gd name="connsiteX3" fmla="*/ 474 w 496099"/>
                <a:gd name="connsiteY3" fmla="*/ 108794 h 108794"/>
                <a:gd name="connsiteX4" fmla="*/ 17473 w 496099"/>
                <a:gd name="connsiteY4" fmla="*/ 91795 h 108794"/>
                <a:gd name="connsiteX5" fmla="*/ 20117 w 496099"/>
                <a:gd name="connsiteY5" fmla="*/ 91039 h 108794"/>
                <a:gd name="connsiteX6" fmla="*/ 46561 w 496099"/>
                <a:gd name="connsiteY6" fmla="*/ 88018 h 108794"/>
                <a:gd name="connsiteX7" fmla="*/ 114936 w 496099"/>
                <a:gd name="connsiteY7" fmla="*/ 78196 h 108794"/>
                <a:gd name="connsiteX8" fmla="*/ 131558 w 496099"/>
                <a:gd name="connsiteY8" fmla="*/ 81973 h 108794"/>
                <a:gd name="connsiteX9" fmla="*/ 154979 w 496099"/>
                <a:gd name="connsiteY9" fmla="*/ 78196 h 108794"/>
                <a:gd name="connsiteX10" fmla="*/ 169712 w 496099"/>
                <a:gd name="connsiteY10" fmla="*/ 77062 h 108794"/>
                <a:gd name="connsiteX11" fmla="*/ 209755 w 496099"/>
                <a:gd name="connsiteY11" fmla="*/ 67240 h 108794"/>
                <a:gd name="connsiteX12" fmla="*/ 332906 w 496099"/>
                <a:gd name="connsiteY12" fmla="*/ 45330 h 108794"/>
                <a:gd name="connsiteX13" fmla="*/ 433391 w 496099"/>
                <a:gd name="connsiteY13" fmla="*/ 23798 h 108794"/>
                <a:gd name="connsiteX14" fmla="*/ 459079 w 496099"/>
                <a:gd name="connsiteY14" fmla="*/ 10576 h 108794"/>
                <a:gd name="connsiteX15" fmla="*/ 495722 w 496099"/>
                <a:gd name="connsiteY15" fmla="*/ 7932 h 108794"/>
                <a:gd name="connsiteX16" fmla="*/ 496100 w 496099"/>
                <a:gd name="connsiteY16" fmla="*/ 20398 h 10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6099" h="108794">
                  <a:moveTo>
                    <a:pt x="496100" y="20398"/>
                  </a:moveTo>
                  <a:cubicBezTo>
                    <a:pt x="463612" y="31731"/>
                    <a:pt x="429613" y="39286"/>
                    <a:pt x="397881" y="53641"/>
                  </a:cubicBezTo>
                  <a:cubicBezTo>
                    <a:pt x="371815" y="58552"/>
                    <a:pt x="345750" y="64596"/>
                    <a:pt x="319306" y="68374"/>
                  </a:cubicBezTo>
                  <a:cubicBezTo>
                    <a:pt x="213532" y="84240"/>
                    <a:pt x="107381" y="100484"/>
                    <a:pt x="474" y="108794"/>
                  </a:cubicBezTo>
                  <a:cubicBezTo>
                    <a:pt x="-2926" y="94439"/>
                    <a:pt x="12940" y="98595"/>
                    <a:pt x="17473" y="91795"/>
                  </a:cubicBezTo>
                  <a:cubicBezTo>
                    <a:pt x="18229" y="91417"/>
                    <a:pt x="19362" y="91417"/>
                    <a:pt x="20117" y="91039"/>
                  </a:cubicBezTo>
                  <a:cubicBezTo>
                    <a:pt x="29561" y="97084"/>
                    <a:pt x="38250" y="91795"/>
                    <a:pt x="46561" y="88018"/>
                  </a:cubicBezTo>
                  <a:cubicBezTo>
                    <a:pt x="69604" y="88018"/>
                    <a:pt x="91515" y="77818"/>
                    <a:pt x="114936" y="78196"/>
                  </a:cubicBezTo>
                  <a:cubicBezTo>
                    <a:pt x="120225" y="81218"/>
                    <a:pt x="125513" y="82729"/>
                    <a:pt x="131558" y="81973"/>
                  </a:cubicBezTo>
                  <a:cubicBezTo>
                    <a:pt x="139491" y="80840"/>
                    <a:pt x="147046" y="78196"/>
                    <a:pt x="154979" y="78196"/>
                  </a:cubicBezTo>
                  <a:cubicBezTo>
                    <a:pt x="159890" y="77818"/>
                    <a:pt x="164801" y="76685"/>
                    <a:pt x="169712" y="77062"/>
                  </a:cubicBezTo>
                  <a:cubicBezTo>
                    <a:pt x="184445" y="79329"/>
                    <a:pt x="196533" y="70263"/>
                    <a:pt x="209755" y="67240"/>
                  </a:cubicBezTo>
                  <a:cubicBezTo>
                    <a:pt x="250553" y="57419"/>
                    <a:pt x="293618" y="59685"/>
                    <a:pt x="332906" y="45330"/>
                  </a:cubicBezTo>
                  <a:cubicBezTo>
                    <a:pt x="365771" y="33619"/>
                    <a:pt x="401659" y="40419"/>
                    <a:pt x="433391" y="23798"/>
                  </a:cubicBezTo>
                  <a:cubicBezTo>
                    <a:pt x="442079" y="19265"/>
                    <a:pt x="450768" y="16242"/>
                    <a:pt x="459079" y="10576"/>
                  </a:cubicBezTo>
                  <a:cubicBezTo>
                    <a:pt x="469656" y="3776"/>
                    <a:pt x="482122" y="-7934"/>
                    <a:pt x="495722" y="7932"/>
                  </a:cubicBezTo>
                  <a:cubicBezTo>
                    <a:pt x="496100" y="12087"/>
                    <a:pt x="496100" y="16242"/>
                    <a:pt x="496100" y="20398"/>
                  </a:cubicBezTo>
                  <a:close/>
                </a:path>
              </a:pathLst>
            </a:custGeom>
            <a:solidFill>
              <a:srgbClr val="B88B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3628529-381B-4594-8700-94E1C5B02365}"/>
                </a:ext>
              </a:extLst>
            </p:cNvPr>
            <p:cNvSpPr/>
            <p:nvPr/>
          </p:nvSpPr>
          <p:spPr>
            <a:xfrm>
              <a:off x="11208537" y="5125776"/>
              <a:ext cx="151861" cy="258019"/>
            </a:xfrm>
            <a:custGeom>
              <a:avLst/>
              <a:gdLst>
                <a:gd name="connsiteX0" fmla="*/ 140528 w 151861"/>
                <a:gd name="connsiteY0" fmla="*/ 258013 h 258019"/>
                <a:gd name="connsiteX1" fmla="*/ 113329 w 151861"/>
                <a:gd name="connsiteY1" fmla="*/ 228169 h 258019"/>
                <a:gd name="connsiteX2" fmla="*/ 115218 w 151861"/>
                <a:gd name="connsiteY2" fmla="*/ 211548 h 258019"/>
                <a:gd name="connsiteX3" fmla="*/ 95952 w 151861"/>
                <a:gd name="connsiteY3" fmla="*/ 86508 h 258019"/>
                <a:gd name="connsiteX4" fmla="*/ 110307 w 151861"/>
                <a:gd name="connsiteY4" fmla="*/ 87263 h 258019"/>
                <a:gd name="connsiteX5" fmla="*/ 9067 w 151861"/>
                <a:gd name="connsiteY5" fmla="*/ 13222 h 258019"/>
                <a:gd name="connsiteX6" fmla="*/ 0 w 151861"/>
                <a:gd name="connsiteY6" fmla="*/ 4533 h 258019"/>
                <a:gd name="connsiteX7" fmla="*/ 13222 w 151861"/>
                <a:gd name="connsiteY7" fmla="*/ 0 h 258019"/>
                <a:gd name="connsiteX8" fmla="*/ 151861 w 151861"/>
                <a:gd name="connsiteY8" fmla="*/ 135995 h 258019"/>
                <a:gd name="connsiteX9" fmla="*/ 139395 w 151861"/>
                <a:gd name="connsiteY9" fmla="*/ 128817 h 258019"/>
                <a:gd name="connsiteX10" fmla="*/ 140528 w 151861"/>
                <a:gd name="connsiteY10" fmla="*/ 258013 h 25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861" h="258019">
                  <a:moveTo>
                    <a:pt x="140528" y="258013"/>
                  </a:moveTo>
                  <a:cubicBezTo>
                    <a:pt x="128440" y="258390"/>
                    <a:pt x="113329" y="242524"/>
                    <a:pt x="113329" y="228169"/>
                  </a:cubicBezTo>
                  <a:cubicBezTo>
                    <a:pt x="113329" y="222503"/>
                    <a:pt x="114463" y="217214"/>
                    <a:pt x="115218" y="211548"/>
                  </a:cubicBezTo>
                  <a:cubicBezTo>
                    <a:pt x="112196" y="169238"/>
                    <a:pt x="111063" y="126929"/>
                    <a:pt x="95952" y="86508"/>
                  </a:cubicBezTo>
                  <a:cubicBezTo>
                    <a:pt x="101241" y="79708"/>
                    <a:pt x="105396" y="84619"/>
                    <a:pt x="110307" y="87263"/>
                  </a:cubicBezTo>
                  <a:cubicBezTo>
                    <a:pt x="85752" y="50620"/>
                    <a:pt x="47598" y="31354"/>
                    <a:pt x="9067" y="13222"/>
                  </a:cubicBezTo>
                  <a:cubicBezTo>
                    <a:pt x="6044" y="10199"/>
                    <a:pt x="3022" y="7555"/>
                    <a:pt x="0" y="4533"/>
                  </a:cubicBezTo>
                  <a:cubicBezTo>
                    <a:pt x="3022" y="-756"/>
                    <a:pt x="9067" y="2644"/>
                    <a:pt x="13222" y="0"/>
                  </a:cubicBezTo>
                  <a:cubicBezTo>
                    <a:pt x="83108" y="21155"/>
                    <a:pt x="127306" y="68375"/>
                    <a:pt x="151861" y="135995"/>
                  </a:cubicBezTo>
                  <a:cubicBezTo>
                    <a:pt x="144684" y="139017"/>
                    <a:pt x="140528" y="136751"/>
                    <a:pt x="139395" y="128817"/>
                  </a:cubicBezTo>
                  <a:cubicBezTo>
                    <a:pt x="143172" y="171505"/>
                    <a:pt x="152617" y="214948"/>
                    <a:pt x="140528" y="258013"/>
                  </a:cubicBezTo>
                  <a:close/>
                </a:path>
              </a:pathLst>
            </a:custGeom>
            <a:solidFill>
              <a:srgbClr val="C19B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0A422E9-AE08-4878-90DF-0DC7704E40BE}"/>
                </a:ext>
              </a:extLst>
            </p:cNvPr>
            <p:cNvSpPr/>
            <p:nvPr/>
          </p:nvSpPr>
          <p:spPr>
            <a:xfrm>
              <a:off x="8487736" y="3376731"/>
              <a:ext cx="112930" cy="178304"/>
            </a:xfrm>
            <a:custGeom>
              <a:avLst/>
              <a:gdLst>
                <a:gd name="connsiteX0" fmla="*/ 8459 w 112930"/>
                <a:gd name="connsiteY0" fmla="*/ 178304 h 178304"/>
                <a:gd name="connsiteX1" fmla="*/ 4303 w 112930"/>
                <a:gd name="connsiteY1" fmla="*/ 158283 h 178304"/>
                <a:gd name="connsiteX2" fmla="*/ 526 w 112930"/>
                <a:gd name="connsiteY2" fmla="*/ 63464 h 178304"/>
                <a:gd name="connsiteX3" fmla="*/ 3925 w 112930"/>
                <a:gd name="connsiteY3" fmla="*/ 30599 h 178304"/>
                <a:gd name="connsiteX4" fmla="*/ 23191 w 112930"/>
                <a:gd name="connsiteY4" fmla="*/ 3022 h 178304"/>
                <a:gd name="connsiteX5" fmla="*/ 28480 w 112930"/>
                <a:gd name="connsiteY5" fmla="*/ 0 h 178304"/>
                <a:gd name="connsiteX6" fmla="*/ 73056 w 112930"/>
                <a:gd name="connsiteY6" fmla="*/ 20021 h 178304"/>
                <a:gd name="connsiteX7" fmla="*/ 105922 w 112930"/>
                <a:gd name="connsiteY7" fmla="*/ 45709 h 178304"/>
                <a:gd name="connsiteX8" fmla="*/ 112721 w 112930"/>
                <a:gd name="connsiteY8" fmla="*/ 65353 h 178304"/>
                <a:gd name="connsiteX9" fmla="*/ 106677 w 112930"/>
                <a:gd name="connsiteY9" fmla="*/ 80086 h 178304"/>
                <a:gd name="connsiteX10" fmla="*/ 92322 w 112930"/>
                <a:gd name="connsiteY10" fmla="*/ 75175 h 178304"/>
                <a:gd name="connsiteX11" fmla="*/ 54924 w 112930"/>
                <a:gd name="connsiteY11" fmla="*/ 62709 h 178304"/>
                <a:gd name="connsiteX12" fmla="*/ 27347 w 112930"/>
                <a:gd name="connsiteY12" fmla="*/ 40798 h 178304"/>
                <a:gd name="connsiteX13" fmla="*/ 23569 w 112930"/>
                <a:gd name="connsiteY13" fmla="*/ 163949 h 178304"/>
                <a:gd name="connsiteX14" fmla="*/ 8459 w 112930"/>
                <a:gd name="connsiteY14" fmla="*/ 178304 h 178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930" h="178304">
                  <a:moveTo>
                    <a:pt x="8459" y="178304"/>
                  </a:moveTo>
                  <a:cubicBezTo>
                    <a:pt x="2414" y="172638"/>
                    <a:pt x="4681" y="165083"/>
                    <a:pt x="4303" y="158283"/>
                  </a:cubicBezTo>
                  <a:cubicBezTo>
                    <a:pt x="3548" y="126551"/>
                    <a:pt x="8459" y="94819"/>
                    <a:pt x="526" y="63464"/>
                  </a:cubicBezTo>
                  <a:cubicBezTo>
                    <a:pt x="-2119" y="52887"/>
                    <a:pt x="6192" y="41932"/>
                    <a:pt x="3925" y="30599"/>
                  </a:cubicBezTo>
                  <a:cubicBezTo>
                    <a:pt x="5436" y="17755"/>
                    <a:pt x="17903" y="12844"/>
                    <a:pt x="23191" y="3022"/>
                  </a:cubicBezTo>
                  <a:cubicBezTo>
                    <a:pt x="24702" y="1889"/>
                    <a:pt x="26591" y="756"/>
                    <a:pt x="28480" y="0"/>
                  </a:cubicBezTo>
                  <a:cubicBezTo>
                    <a:pt x="45857" y="1133"/>
                    <a:pt x="59834" y="10577"/>
                    <a:pt x="73056" y="20021"/>
                  </a:cubicBezTo>
                  <a:cubicBezTo>
                    <a:pt x="84389" y="27954"/>
                    <a:pt x="98366" y="32865"/>
                    <a:pt x="105922" y="45709"/>
                  </a:cubicBezTo>
                  <a:cubicBezTo>
                    <a:pt x="109699" y="51754"/>
                    <a:pt x="111966" y="58553"/>
                    <a:pt x="112721" y="65353"/>
                  </a:cubicBezTo>
                  <a:cubicBezTo>
                    <a:pt x="113477" y="71397"/>
                    <a:pt x="112344" y="77064"/>
                    <a:pt x="106677" y="80086"/>
                  </a:cubicBezTo>
                  <a:cubicBezTo>
                    <a:pt x="100255" y="83486"/>
                    <a:pt x="94966" y="79708"/>
                    <a:pt x="92322" y="75175"/>
                  </a:cubicBezTo>
                  <a:cubicBezTo>
                    <a:pt x="83634" y="58931"/>
                    <a:pt x="71167" y="58553"/>
                    <a:pt x="54924" y="62709"/>
                  </a:cubicBezTo>
                  <a:cubicBezTo>
                    <a:pt x="39435" y="66864"/>
                    <a:pt x="30369" y="57798"/>
                    <a:pt x="27347" y="40798"/>
                  </a:cubicBezTo>
                  <a:cubicBezTo>
                    <a:pt x="31880" y="81975"/>
                    <a:pt x="32635" y="123151"/>
                    <a:pt x="23569" y="163949"/>
                  </a:cubicBezTo>
                  <a:cubicBezTo>
                    <a:pt x="20169" y="169994"/>
                    <a:pt x="14881" y="174905"/>
                    <a:pt x="8459" y="178304"/>
                  </a:cubicBezTo>
                  <a:close/>
                </a:path>
              </a:pathLst>
            </a:custGeom>
            <a:solidFill>
              <a:srgbClr val="E5DCD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801B5762-0EA9-489E-9D80-DB08F6771481}"/>
                </a:ext>
              </a:extLst>
            </p:cNvPr>
            <p:cNvSpPr/>
            <p:nvPr/>
          </p:nvSpPr>
          <p:spPr>
            <a:xfrm>
              <a:off x="8493861" y="3542191"/>
              <a:ext cx="38536" cy="206327"/>
            </a:xfrm>
            <a:custGeom>
              <a:avLst/>
              <a:gdLst>
                <a:gd name="connsiteX0" fmla="*/ 2334 w 38536"/>
                <a:gd name="connsiteY0" fmla="*/ 12844 h 206327"/>
                <a:gd name="connsiteX1" fmla="*/ 15178 w 38536"/>
                <a:gd name="connsiteY1" fmla="*/ 0 h 206327"/>
                <a:gd name="connsiteX2" fmla="*/ 24999 w 38536"/>
                <a:gd name="connsiteY2" fmla="*/ 13222 h 206327"/>
                <a:gd name="connsiteX3" fmla="*/ 33688 w 38536"/>
                <a:gd name="connsiteY3" fmla="*/ 94441 h 206327"/>
                <a:gd name="connsiteX4" fmla="*/ 36710 w 38536"/>
                <a:gd name="connsiteY4" fmla="*/ 131462 h 206327"/>
                <a:gd name="connsiteX5" fmla="*/ 32555 w 38536"/>
                <a:gd name="connsiteY5" fmla="*/ 142417 h 206327"/>
                <a:gd name="connsiteX6" fmla="*/ 34066 w 38536"/>
                <a:gd name="connsiteY6" fmla="*/ 193415 h 206327"/>
                <a:gd name="connsiteX7" fmla="*/ 28399 w 38536"/>
                <a:gd name="connsiteY7" fmla="*/ 206259 h 206327"/>
                <a:gd name="connsiteX8" fmla="*/ 17066 w 38536"/>
                <a:gd name="connsiteY8" fmla="*/ 196437 h 206327"/>
                <a:gd name="connsiteX9" fmla="*/ 3089 w 38536"/>
                <a:gd name="connsiteY9" fmla="*/ 182460 h 206327"/>
                <a:gd name="connsiteX10" fmla="*/ 10267 w 38536"/>
                <a:gd name="connsiteY10" fmla="*/ 99730 h 206327"/>
                <a:gd name="connsiteX11" fmla="*/ 9889 w 38536"/>
                <a:gd name="connsiteY11" fmla="*/ 89530 h 206327"/>
                <a:gd name="connsiteX12" fmla="*/ 2334 w 38536"/>
                <a:gd name="connsiteY12" fmla="*/ 12844 h 20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536" h="206327">
                  <a:moveTo>
                    <a:pt x="2334" y="12844"/>
                  </a:moveTo>
                  <a:cubicBezTo>
                    <a:pt x="3089" y="4911"/>
                    <a:pt x="6867" y="0"/>
                    <a:pt x="15178" y="0"/>
                  </a:cubicBezTo>
                  <a:cubicBezTo>
                    <a:pt x="20844" y="2644"/>
                    <a:pt x="24244" y="7555"/>
                    <a:pt x="24999" y="13222"/>
                  </a:cubicBezTo>
                  <a:cubicBezTo>
                    <a:pt x="27644" y="40421"/>
                    <a:pt x="40865" y="66486"/>
                    <a:pt x="33688" y="94441"/>
                  </a:cubicBezTo>
                  <a:cubicBezTo>
                    <a:pt x="30288" y="107285"/>
                    <a:pt x="43132" y="118618"/>
                    <a:pt x="36710" y="131462"/>
                  </a:cubicBezTo>
                  <a:cubicBezTo>
                    <a:pt x="32555" y="134106"/>
                    <a:pt x="31044" y="139017"/>
                    <a:pt x="32555" y="142417"/>
                  </a:cubicBezTo>
                  <a:cubicBezTo>
                    <a:pt x="42377" y="159416"/>
                    <a:pt x="33310" y="176416"/>
                    <a:pt x="34066" y="193415"/>
                  </a:cubicBezTo>
                  <a:cubicBezTo>
                    <a:pt x="34443" y="199459"/>
                    <a:pt x="35955" y="205126"/>
                    <a:pt x="28399" y="206259"/>
                  </a:cubicBezTo>
                  <a:cubicBezTo>
                    <a:pt x="22355" y="207014"/>
                    <a:pt x="16311" y="201348"/>
                    <a:pt x="17066" y="196437"/>
                  </a:cubicBezTo>
                  <a:cubicBezTo>
                    <a:pt x="18577" y="184349"/>
                    <a:pt x="8000" y="186615"/>
                    <a:pt x="3089" y="182460"/>
                  </a:cubicBezTo>
                  <a:cubicBezTo>
                    <a:pt x="4978" y="154883"/>
                    <a:pt x="-3711" y="126551"/>
                    <a:pt x="10267" y="99730"/>
                  </a:cubicBezTo>
                  <a:cubicBezTo>
                    <a:pt x="11778" y="97085"/>
                    <a:pt x="11400" y="92174"/>
                    <a:pt x="9889" y="89530"/>
                  </a:cubicBezTo>
                  <a:cubicBezTo>
                    <a:pt x="-6733" y="64975"/>
                    <a:pt x="2711" y="38532"/>
                    <a:pt x="2334" y="12844"/>
                  </a:cubicBezTo>
                  <a:close/>
                </a:path>
              </a:pathLst>
            </a:custGeom>
            <a:solidFill>
              <a:srgbClr val="D6CC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DE6FFC60-9138-48BE-86A5-E174471BD969}"/>
                </a:ext>
              </a:extLst>
            </p:cNvPr>
            <p:cNvSpPr/>
            <p:nvPr/>
          </p:nvSpPr>
          <p:spPr>
            <a:xfrm>
              <a:off x="9755737" y="6197725"/>
              <a:ext cx="176434" cy="59074"/>
            </a:xfrm>
            <a:custGeom>
              <a:avLst/>
              <a:gdLst>
                <a:gd name="connsiteX0" fmla="*/ 175204 w 176434"/>
                <a:gd name="connsiteY0" fmla="*/ 32631 h 59074"/>
                <a:gd name="connsiteX1" fmla="*/ 131383 w 176434"/>
                <a:gd name="connsiteY1" fmla="*/ 46986 h 59074"/>
                <a:gd name="connsiteX2" fmla="*/ 120428 w 176434"/>
                <a:gd name="connsiteY2" fmla="*/ 54542 h 59074"/>
                <a:gd name="connsiteX3" fmla="*/ 10499 w 176434"/>
                <a:gd name="connsiteY3" fmla="*/ 59075 h 59074"/>
                <a:gd name="connsiteX4" fmla="*/ 5966 w 176434"/>
                <a:gd name="connsiteY4" fmla="*/ 57564 h 59074"/>
                <a:gd name="connsiteX5" fmla="*/ 3321 w 176434"/>
                <a:gd name="connsiteY5" fmla="*/ 45853 h 59074"/>
                <a:gd name="connsiteX6" fmla="*/ 49031 w 176434"/>
                <a:gd name="connsiteY6" fmla="*/ 31498 h 59074"/>
                <a:gd name="connsiteX7" fmla="*/ 98518 w 176434"/>
                <a:gd name="connsiteY7" fmla="*/ 6188 h 59074"/>
                <a:gd name="connsiteX8" fmla="*/ 126472 w 176434"/>
                <a:gd name="connsiteY8" fmla="*/ 7321 h 59074"/>
                <a:gd name="connsiteX9" fmla="*/ 151782 w 176434"/>
                <a:gd name="connsiteY9" fmla="*/ 6188 h 59074"/>
                <a:gd name="connsiteX10" fmla="*/ 174070 w 176434"/>
                <a:gd name="connsiteY10" fmla="*/ 14876 h 59074"/>
                <a:gd name="connsiteX11" fmla="*/ 175204 w 176434"/>
                <a:gd name="connsiteY11" fmla="*/ 32631 h 5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34" h="59074">
                  <a:moveTo>
                    <a:pt x="175204" y="32631"/>
                  </a:moveTo>
                  <a:cubicBezTo>
                    <a:pt x="163115" y="45475"/>
                    <a:pt x="148760" y="51142"/>
                    <a:pt x="131383" y="46986"/>
                  </a:cubicBezTo>
                  <a:cubicBezTo>
                    <a:pt x="125339" y="45475"/>
                    <a:pt x="122317" y="49631"/>
                    <a:pt x="120428" y="54542"/>
                  </a:cubicBezTo>
                  <a:cubicBezTo>
                    <a:pt x="84163" y="60586"/>
                    <a:pt x="47142" y="55675"/>
                    <a:pt x="10499" y="59075"/>
                  </a:cubicBezTo>
                  <a:cubicBezTo>
                    <a:pt x="8988" y="58697"/>
                    <a:pt x="7477" y="57941"/>
                    <a:pt x="5966" y="57564"/>
                  </a:cubicBezTo>
                  <a:cubicBezTo>
                    <a:pt x="-834" y="54542"/>
                    <a:pt x="-1967" y="45098"/>
                    <a:pt x="3321" y="45853"/>
                  </a:cubicBezTo>
                  <a:cubicBezTo>
                    <a:pt x="21454" y="47364"/>
                    <a:pt x="28254" y="17143"/>
                    <a:pt x="49031" y="31498"/>
                  </a:cubicBezTo>
                  <a:cubicBezTo>
                    <a:pt x="61497" y="15632"/>
                    <a:pt x="88696" y="30743"/>
                    <a:pt x="98518" y="6188"/>
                  </a:cubicBezTo>
                  <a:cubicBezTo>
                    <a:pt x="103429" y="-5523"/>
                    <a:pt x="117406" y="2033"/>
                    <a:pt x="126472" y="7321"/>
                  </a:cubicBezTo>
                  <a:cubicBezTo>
                    <a:pt x="135539" y="12610"/>
                    <a:pt x="141960" y="15254"/>
                    <a:pt x="151782" y="6188"/>
                  </a:cubicBezTo>
                  <a:cubicBezTo>
                    <a:pt x="162360" y="-3634"/>
                    <a:pt x="171804" y="521"/>
                    <a:pt x="174070" y="14876"/>
                  </a:cubicBezTo>
                  <a:cubicBezTo>
                    <a:pt x="174826" y="20165"/>
                    <a:pt x="178226" y="26209"/>
                    <a:pt x="175204" y="32631"/>
                  </a:cubicBezTo>
                  <a:close/>
                </a:path>
              </a:pathLst>
            </a:custGeom>
            <a:solidFill>
              <a:srgbClr val="9C5F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DA91484-28F6-4B6D-A6DE-429704E2769E}"/>
                </a:ext>
              </a:extLst>
            </p:cNvPr>
            <p:cNvSpPr/>
            <p:nvPr/>
          </p:nvSpPr>
          <p:spPr>
            <a:xfrm>
              <a:off x="9653844" y="2686390"/>
              <a:ext cx="249352" cy="46300"/>
            </a:xfrm>
            <a:custGeom>
              <a:avLst/>
              <a:gdLst>
                <a:gd name="connsiteX0" fmla="*/ 2085 w 249352"/>
                <a:gd name="connsiteY0" fmla="*/ 8855 h 46300"/>
                <a:gd name="connsiteX1" fmla="*/ 22862 w 249352"/>
                <a:gd name="connsiteY1" fmla="*/ 922 h 46300"/>
                <a:gd name="connsiteX2" fmla="*/ 247631 w 249352"/>
                <a:gd name="connsiteY2" fmla="*/ 9233 h 46300"/>
                <a:gd name="connsiteX3" fmla="*/ 243476 w 249352"/>
                <a:gd name="connsiteY3" fmla="*/ 30388 h 46300"/>
                <a:gd name="connsiteX4" fmla="*/ 141857 w 249352"/>
                <a:gd name="connsiteY4" fmla="*/ 19810 h 46300"/>
                <a:gd name="connsiteX5" fmla="*/ 48927 w 249352"/>
                <a:gd name="connsiteY5" fmla="*/ 13766 h 46300"/>
                <a:gd name="connsiteX6" fmla="*/ 31928 w 249352"/>
                <a:gd name="connsiteY6" fmla="*/ 13766 h 46300"/>
                <a:gd name="connsiteX7" fmla="*/ 22106 w 249352"/>
                <a:gd name="connsiteY7" fmla="*/ 25099 h 46300"/>
                <a:gd name="connsiteX8" fmla="*/ 33061 w 249352"/>
                <a:gd name="connsiteY8" fmla="*/ 30388 h 46300"/>
                <a:gd name="connsiteX9" fmla="*/ 116169 w 249352"/>
                <a:gd name="connsiteY9" fmla="*/ 39076 h 46300"/>
                <a:gd name="connsiteX10" fmla="*/ 108236 w 249352"/>
                <a:gd name="connsiteY10" fmla="*/ 46254 h 46300"/>
                <a:gd name="connsiteX11" fmla="*/ 17195 w 249352"/>
                <a:gd name="connsiteY11" fmla="*/ 45121 h 46300"/>
                <a:gd name="connsiteX12" fmla="*/ 11529 w 249352"/>
                <a:gd name="connsiteY12" fmla="*/ 42476 h 46300"/>
                <a:gd name="connsiteX13" fmla="*/ 2085 w 249352"/>
                <a:gd name="connsiteY13" fmla="*/ 8855 h 4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352" h="46300">
                  <a:moveTo>
                    <a:pt x="2085" y="8855"/>
                  </a:moveTo>
                  <a:cubicBezTo>
                    <a:pt x="5107" y="-3989"/>
                    <a:pt x="15306" y="922"/>
                    <a:pt x="22862" y="922"/>
                  </a:cubicBezTo>
                  <a:cubicBezTo>
                    <a:pt x="98037" y="-967"/>
                    <a:pt x="172834" y="3189"/>
                    <a:pt x="247631" y="9233"/>
                  </a:cubicBezTo>
                  <a:cubicBezTo>
                    <a:pt x="251786" y="17544"/>
                    <a:pt x="247631" y="23966"/>
                    <a:pt x="243476" y="30388"/>
                  </a:cubicBezTo>
                  <a:cubicBezTo>
                    <a:pt x="209855" y="26232"/>
                    <a:pt x="176234" y="19433"/>
                    <a:pt x="141857" y="19810"/>
                  </a:cubicBezTo>
                  <a:cubicBezTo>
                    <a:pt x="110881" y="20188"/>
                    <a:pt x="79904" y="15655"/>
                    <a:pt x="48927" y="13766"/>
                  </a:cubicBezTo>
                  <a:cubicBezTo>
                    <a:pt x="43261" y="13388"/>
                    <a:pt x="37594" y="13766"/>
                    <a:pt x="31928" y="13766"/>
                  </a:cubicBezTo>
                  <a:cubicBezTo>
                    <a:pt x="24373" y="13766"/>
                    <a:pt x="22484" y="19433"/>
                    <a:pt x="22106" y="25099"/>
                  </a:cubicBezTo>
                  <a:cubicBezTo>
                    <a:pt x="21728" y="33410"/>
                    <a:pt x="28906" y="30388"/>
                    <a:pt x="33061" y="30388"/>
                  </a:cubicBezTo>
                  <a:cubicBezTo>
                    <a:pt x="61016" y="30388"/>
                    <a:pt x="88970" y="30388"/>
                    <a:pt x="116169" y="39076"/>
                  </a:cubicBezTo>
                  <a:cubicBezTo>
                    <a:pt x="116547" y="44743"/>
                    <a:pt x="112392" y="46632"/>
                    <a:pt x="108236" y="46254"/>
                  </a:cubicBezTo>
                  <a:cubicBezTo>
                    <a:pt x="78015" y="42854"/>
                    <a:pt x="47416" y="40965"/>
                    <a:pt x="17195" y="45121"/>
                  </a:cubicBezTo>
                  <a:cubicBezTo>
                    <a:pt x="15306" y="45498"/>
                    <a:pt x="13418" y="43609"/>
                    <a:pt x="11529" y="42476"/>
                  </a:cubicBezTo>
                  <a:cubicBezTo>
                    <a:pt x="3218" y="32654"/>
                    <a:pt x="-3582" y="22832"/>
                    <a:pt x="2085" y="8855"/>
                  </a:cubicBezTo>
                  <a:close/>
                </a:path>
              </a:pathLst>
            </a:custGeom>
            <a:solidFill>
              <a:srgbClr val="EDE2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21D5DF3-A907-4CC3-A147-3753092E969D}"/>
                </a:ext>
              </a:extLst>
            </p:cNvPr>
            <p:cNvSpPr/>
            <p:nvPr/>
          </p:nvSpPr>
          <p:spPr>
            <a:xfrm>
              <a:off x="11021166" y="3461510"/>
              <a:ext cx="31354" cy="276362"/>
            </a:xfrm>
            <a:custGeom>
              <a:avLst/>
              <a:gdLst>
                <a:gd name="connsiteX0" fmla="*/ 31354 w 31354"/>
                <a:gd name="connsiteY0" fmla="*/ 211765 h 276362"/>
                <a:gd name="connsiteX1" fmla="*/ 10200 w 31354"/>
                <a:gd name="connsiteY1" fmla="*/ 275229 h 276362"/>
                <a:gd name="connsiteX2" fmla="*/ 6800 w 31354"/>
                <a:gd name="connsiteY2" fmla="*/ 276362 h 276362"/>
                <a:gd name="connsiteX3" fmla="*/ 2267 w 31354"/>
                <a:gd name="connsiteY3" fmla="*/ 271074 h 276362"/>
                <a:gd name="connsiteX4" fmla="*/ 0 w 31354"/>
                <a:gd name="connsiteY4" fmla="*/ 235186 h 276362"/>
                <a:gd name="connsiteX5" fmla="*/ 10200 w 31354"/>
                <a:gd name="connsiteY5" fmla="*/ 6639 h 276362"/>
                <a:gd name="connsiteX6" fmla="*/ 13222 w 31354"/>
                <a:gd name="connsiteY6" fmla="*/ 1350 h 276362"/>
                <a:gd name="connsiteX7" fmla="*/ 30977 w 31354"/>
                <a:gd name="connsiteY7" fmla="*/ 4372 h 276362"/>
                <a:gd name="connsiteX8" fmla="*/ 30977 w 31354"/>
                <a:gd name="connsiteY8" fmla="*/ 21750 h 276362"/>
                <a:gd name="connsiteX9" fmla="*/ 30977 w 31354"/>
                <a:gd name="connsiteY9" fmla="*/ 67837 h 276362"/>
                <a:gd name="connsiteX10" fmla="*/ 31354 w 31354"/>
                <a:gd name="connsiteY10" fmla="*/ 211765 h 2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354" h="276362">
                  <a:moveTo>
                    <a:pt x="31354" y="211765"/>
                  </a:moveTo>
                  <a:cubicBezTo>
                    <a:pt x="12088" y="228764"/>
                    <a:pt x="10955" y="251808"/>
                    <a:pt x="10200" y="275229"/>
                  </a:cubicBezTo>
                  <a:cubicBezTo>
                    <a:pt x="9067" y="275607"/>
                    <a:pt x="7933" y="275984"/>
                    <a:pt x="6800" y="276362"/>
                  </a:cubicBezTo>
                  <a:cubicBezTo>
                    <a:pt x="4533" y="275229"/>
                    <a:pt x="3022" y="273340"/>
                    <a:pt x="2267" y="271074"/>
                  </a:cubicBezTo>
                  <a:cubicBezTo>
                    <a:pt x="-1133" y="259363"/>
                    <a:pt x="1134" y="247274"/>
                    <a:pt x="0" y="235186"/>
                  </a:cubicBezTo>
                  <a:cubicBezTo>
                    <a:pt x="9067" y="159256"/>
                    <a:pt x="378" y="82192"/>
                    <a:pt x="10200" y="6639"/>
                  </a:cubicBezTo>
                  <a:cubicBezTo>
                    <a:pt x="10955" y="4750"/>
                    <a:pt x="11711" y="2861"/>
                    <a:pt x="13222" y="1350"/>
                  </a:cubicBezTo>
                  <a:cubicBezTo>
                    <a:pt x="20022" y="-2050"/>
                    <a:pt x="25310" y="1728"/>
                    <a:pt x="30977" y="4372"/>
                  </a:cubicBezTo>
                  <a:cubicBezTo>
                    <a:pt x="30977" y="10039"/>
                    <a:pt x="30977" y="15705"/>
                    <a:pt x="30977" y="21750"/>
                  </a:cubicBezTo>
                  <a:cubicBezTo>
                    <a:pt x="16244" y="37238"/>
                    <a:pt x="26444" y="52726"/>
                    <a:pt x="30977" y="67837"/>
                  </a:cubicBezTo>
                  <a:cubicBezTo>
                    <a:pt x="30977" y="115813"/>
                    <a:pt x="31354" y="163789"/>
                    <a:pt x="31354" y="211765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89040182-B8D4-49D9-98F1-DAFAE4C89D8A}"/>
                </a:ext>
              </a:extLst>
            </p:cNvPr>
            <p:cNvSpPr/>
            <p:nvPr/>
          </p:nvSpPr>
          <p:spPr>
            <a:xfrm>
              <a:off x="11314311" y="5612335"/>
              <a:ext cx="38909" cy="228547"/>
            </a:xfrm>
            <a:custGeom>
              <a:avLst/>
              <a:gdLst>
                <a:gd name="connsiteX0" fmla="*/ 12466 w 38909"/>
                <a:gd name="connsiteY0" fmla="*/ 3778 h 228547"/>
                <a:gd name="connsiteX1" fmla="*/ 38910 w 38909"/>
                <a:gd name="connsiteY1" fmla="*/ 0 h 228547"/>
                <a:gd name="connsiteX2" fmla="*/ 36265 w 38909"/>
                <a:gd name="connsiteY2" fmla="*/ 19266 h 228547"/>
                <a:gd name="connsiteX3" fmla="*/ 33999 w 38909"/>
                <a:gd name="connsiteY3" fmla="*/ 69131 h 228547"/>
                <a:gd name="connsiteX4" fmla="*/ 16999 w 38909"/>
                <a:gd name="connsiteY4" fmla="*/ 204748 h 228547"/>
                <a:gd name="connsiteX5" fmla="*/ 8311 w 38909"/>
                <a:gd name="connsiteY5" fmla="*/ 228547 h 228547"/>
                <a:gd name="connsiteX6" fmla="*/ 3778 w 38909"/>
                <a:gd name="connsiteY6" fmla="*/ 219858 h 228547"/>
                <a:gd name="connsiteX7" fmla="*/ 1133 w 38909"/>
                <a:gd name="connsiteY7" fmla="*/ 168483 h 228547"/>
                <a:gd name="connsiteX8" fmla="*/ 5667 w 38909"/>
                <a:gd name="connsiteY8" fmla="*/ 82352 h 228547"/>
                <a:gd name="connsiteX9" fmla="*/ 5667 w 38909"/>
                <a:gd name="connsiteY9" fmla="*/ 74797 h 228547"/>
                <a:gd name="connsiteX10" fmla="*/ 1511 w 38909"/>
                <a:gd name="connsiteY10" fmla="*/ 44954 h 228547"/>
                <a:gd name="connsiteX11" fmla="*/ 0 w 38909"/>
                <a:gd name="connsiteY11" fmla="*/ 20021 h 228547"/>
                <a:gd name="connsiteX12" fmla="*/ 12466 w 38909"/>
                <a:gd name="connsiteY12" fmla="*/ 3778 h 22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09" h="228547">
                  <a:moveTo>
                    <a:pt x="12466" y="3778"/>
                  </a:moveTo>
                  <a:cubicBezTo>
                    <a:pt x="21155" y="2644"/>
                    <a:pt x="30221" y="1133"/>
                    <a:pt x="38910" y="0"/>
                  </a:cubicBezTo>
                  <a:cubicBezTo>
                    <a:pt x="37399" y="6044"/>
                    <a:pt x="33999" y="10200"/>
                    <a:pt x="36265" y="19266"/>
                  </a:cubicBezTo>
                  <a:cubicBezTo>
                    <a:pt x="40421" y="34377"/>
                    <a:pt x="35887" y="52509"/>
                    <a:pt x="33999" y="69131"/>
                  </a:cubicBezTo>
                  <a:cubicBezTo>
                    <a:pt x="29466" y="114462"/>
                    <a:pt x="29843" y="160550"/>
                    <a:pt x="16999" y="204748"/>
                  </a:cubicBezTo>
                  <a:cubicBezTo>
                    <a:pt x="14733" y="212681"/>
                    <a:pt x="11333" y="220614"/>
                    <a:pt x="8311" y="228547"/>
                  </a:cubicBezTo>
                  <a:cubicBezTo>
                    <a:pt x="4533" y="226658"/>
                    <a:pt x="4533" y="223258"/>
                    <a:pt x="3778" y="219858"/>
                  </a:cubicBezTo>
                  <a:cubicBezTo>
                    <a:pt x="-1889" y="202859"/>
                    <a:pt x="5289" y="185482"/>
                    <a:pt x="1133" y="168483"/>
                  </a:cubicBezTo>
                  <a:cubicBezTo>
                    <a:pt x="6422" y="140150"/>
                    <a:pt x="16999" y="111818"/>
                    <a:pt x="5667" y="82352"/>
                  </a:cubicBezTo>
                  <a:cubicBezTo>
                    <a:pt x="4533" y="79708"/>
                    <a:pt x="3400" y="77064"/>
                    <a:pt x="5667" y="74797"/>
                  </a:cubicBezTo>
                  <a:cubicBezTo>
                    <a:pt x="16999" y="63087"/>
                    <a:pt x="5289" y="54776"/>
                    <a:pt x="1511" y="44954"/>
                  </a:cubicBezTo>
                  <a:cubicBezTo>
                    <a:pt x="378" y="36643"/>
                    <a:pt x="0" y="28332"/>
                    <a:pt x="0" y="20021"/>
                  </a:cubicBezTo>
                  <a:cubicBezTo>
                    <a:pt x="378" y="12088"/>
                    <a:pt x="1889" y="4533"/>
                    <a:pt x="12466" y="3778"/>
                  </a:cubicBezTo>
                  <a:close/>
                </a:path>
              </a:pathLst>
            </a:custGeom>
            <a:solidFill>
              <a:srgbClr val="834C3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B18824CF-BC75-4D7C-93B3-68437B22435C}"/>
                </a:ext>
              </a:extLst>
            </p:cNvPr>
            <p:cNvSpPr/>
            <p:nvPr/>
          </p:nvSpPr>
          <p:spPr>
            <a:xfrm>
              <a:off x="8418753" y="4960316"/>
              <a:ext cx="124131" cy="178769"/>
            </a:xfrm>
            <a:custGeom>
              <a:avLst/>
              <a:gdLst>
                <a:gd name="connsiteX0" fmla="*/ 107285 w 124131"/>
                <a:gd name="connsiteY0" fmla="*/ 0 h 178769"/>
                <a:gd name="connsiteX1" fmla="*/ 111062 w 124131"/>
                <a:gd name="connsiteY1" fmla="*/ 4533 h 178769"/>
                <a:gd name="connsiteX2" fmla="*/ 120884 w 124131"/>
                <a:gd name="connsiteY2" fmla="*/ 53265 h 178769"/>
                <a:gd name="connsiteX3" fmla="*/ 123906 w 124131"/>
                <a:gd name="connsiteY3" fmla="*/ 120884 h 178769"/>
                <a:gd name="connsiteX4" fmla="*/ 100485 w 124131"/>
                <a:gd name="connsiteY4" fmla="*/ 157905 h 178769"/>
                <a:gd name="connsiteX5" fmla="*/ 66864 w 124131"/>
                <a:gd name="connsiteY5" fmla="*/ 165460 h 178769"/>
                <a:gd name="connsiteX6" fmla="*/ 35510 w 124131"/>
                <a:gd name="connsiteY6" fmla="*/ 178682 h 178769"/>
                <a:gd name="connsiteX7" fmla="*/ 0 w 124131"/>
                <a:gd name="connsiteY7" fmla="*/ 170371 h 178769"/>
                <a:gd name="connsiteX8" fmla="*/ 32865 w 124131"/>
                <a:gd name="connsiteY8" fmla="*/ 140150 h 178769"/>
                <a:gd name="connsiteX9" fmla="*/ 89152 w 124131"/>
                <a:gd name="connsiteY9" fmla="*/ 114462 h 178769"/>
                <a:gd name="connsiteX10" fmla="*/ 107663 w 124131"/>
                <a:gd name="connsiteY10" fmla="*/ 101618 h 178769"/>
                <a:gd name="connsiteX11" fmla="*/ 104263 w 124131"/>
                <a:gd name="connsiteY11" fmla="*/ 16999 h 178769"/>
                <a:gd name="connsiteX12" fmla="*/ 107285 w 124131"/>
                <a:gd name="connsiteY12" fmla="*/ 0 h 1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31" h="178769">
                  <a:moveTo>
                    <a:pt x="107285" y="0"/>
                  </a:moveTo>
                  <a:cubicBezTo>
                    <a:pt x="108418" y="1511"/>
                    <a:pt x="109929" y="3022"/>
                    <a:pt x="111062" y="4533"/>
                  </a:cubicBezTo>
                  <a:cubicBezTo>
                    <a:pt x="121262" y="19266"/>
                    <a:pt x="120129" y="37021"/>
                    <a:pt x="120884" y="53265"/>
                  </a:cubicBezTo>
                  <a:cubicBezTo>
                    <a:pt x="122018" y="75931"/>
                    <a:pt x="121640" y="98219"/>
                    <a:pt x="123906" y="120884"/>
                  </a:cubicBezTo>
                  <a:cubicBezTo>
                    <a:pt x="125795" y="140906"/>
                    <a:pt x="115596" y="155639"/>
                    <a:pt x="100485" y="157905"/>
                  </a:cubicBezTo>
                  <a:cubicBezTo>
                    <a:pt x="87263" y="151861"/>
                    <a:pt x="76308" y="154127"/>
                    <a:pt x="66864" y="165460"/>
                  </a:cubicBezTo>
                  <a:cubicBezTo>
                    <a:pt x="58553" y="175282"/>
                    <a:pt x="47976" y="179438"/>
                    <a:pt x="35510" y="178682"/>
                  </a:cubicBezTo>
                  <a:cubicBezTo>
                    <a:pt x="23799" y="174527"/>
                    <a:pt x="9444" y="182838"/>
                    <a:pt x="0" y="170371"/>
                  </a:cubicBezTo>
                  <a:cubicBezTo>
                    <a:pt x="4155" y="152994"/>
                    <a:pt x="21155" y="149217"/>
                    <a:pt x="32865" y="140150"/>
                  </a:cubicBezTo>
                  <a:cubicBezTo>
                    <a:pt x="49487" y="126929"/>
                    <a:pt x="70264" y="123151"/>
                    <a:pt x="89152" y="114462"/>
                  </a:cubicBezTo>
                  <a:cubicBezTo>
                    <a:pt x="96330" y="111062"/>
                    <a:pt x="102752" y="107663"/>
                    <a:pt x="107663" y="101618"/>
                  </a:cubicBezTo>
                  <a:cubicBezTo>
                    <a:pt x="108040" y="73286"/>
                    <a:pt x="108040" y="45332"/>
                    <a:pt x="104263" y="16999"/>
                  </a:cubicBezTo>
                  <a:cubicBezTo>
                    <a:pt x="103129" y="11333"/>
                    <a:pt x="101241" y="4911"/>
                    <a:pt x="107285" y="0"/>
                  </a:cubicBezTo>
                  <a:close/>
                </a:path>
              </a:pathLst>
            </a:custGeom>
            <a:solidFill>
              <a:srgbClr val="F6EEE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1418DD7A-C6DF-4BE7-BB1F-F99592C6DFC6}"/>
                </a:ext>
              </a:extLst>
            </p:cNvPr>
            <p:cNvSpPr/>
            <p:nvPr/>
          </p:nvSpPr>
          <p:spPr>
            <a:xfrm>
              <a:off x="8492359" y="3118718"/>
              <a:ext cx="60487" cy="263933"/>
            </a:xfrm>
            <a:custGeom>
              <a:avLst/>
              <a:gdLst>
                <a:gd name="connsiteX0" fmla="*/ 435 w 60487"/>
                <a:gd name="connsiteY0" fmla="*/ 259146 h 263933"/>
                <a:gd name="connsiteX1" fmla="*/ 8746 w 60487"/>
                <a:gd name="connsiteY1" fmla="*/ 77819 h 263933"/>
                <a:gd name="connsiteX2" fmla="*/ 20834 w 60487"/>
                <a:gd name="connsiteY2" fmla="*/ 0 h 263933"/>
                <a:gd name="connsiteX3" fmla="*/ 25745 w 60487"/>
                <a:gd name="connsiteY3" fmla="*/ 8689 h 263933"/>
                <a:gd name="connsiteX4" fmla="*/ 26123 w 60487"/>
                <a:gd name="connsiteY4" fmla="*/ 29843 h 263933"/>
                <a:gd name="connsiteX5" fmla="*/ 45389 w 60487"/>
                <a:gd name="connsiteY5" fmla="*/ 54776 h 263933"/>
                <a:gd name="connsiteX6" fmla="*/ 60122 w 60487"/>
                <a:gd name="connsiteY6" fmla="*/ 70642 h 263933"/>
                <a:gd name="connsiteX7" fmla="*/ 52944 w 60487"/>
                <a:gd name="connsiteY7" fmla="*/ 73664 h 263933"/>
                <a:gd name="connsiteX8" fmla="*/ 27256 w 60487"/>
                <a:gd name="connsiteY8" fmla="*/ 108418 h 263933"/>
                <a:gd name="connsiteX9" fmla="*/ 25745 w 60487"/>
                <a:gd name="connsiteY9" fmla="*/ 129573 h 263933"/>
                <a:gd name="connsiteX10" fmla="*/ 21968 w 60487"/>
                <a:gd name="connsiteY10" fmla="*/ 143172 h 263933"/>
                <a:gd name="connsiteX11" fmla="*/ 29145 w 60487"/>
                <a:gd name="connsiteY11" fmla="*/ 216459 h 263933"/>
                <a:gd name="connsiteX12" fmla="*/ 21590 w 60487"/>
                <a:gd name="connsiteY12" fmla="*/ 262168 h 263933"/>
                <a:gd name="connsiteX13" fmla="*/ 20834 w 60487"/>
                <a:gd name="connsiteY13" fmla="*/ 262546 h 263933"/>
                <a:gd name="connsiteX14" fmla="*/ 435 w 60487"/>
                <a:gd name="connsiteY14" fmla="*/ 259146 h 26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487" h="263933">
                  <a:moveTo>
                    <a:pt x="435" y="259146"/>
                  </a:moveTo>
                  <a:cubicBezTo>
                    <a:pt x="-1454" y="198704"/>
                    <a:pt x="3080" y="138262"/>
                    <a:pt x="8746" y="77819"/>
                  </a:cubicBezTo>
                  <a:cubicBezTo>
                    <a:pt x="11013" y="51754"/>
                    <a:pt x="11390" y="24932"/>
                    <a:pt x="20834" y="0"/>
                  </a:cubicBezTo>
                  <a:cubicBezTo>
                    <a:pt x="23479" y="2267"/>
                    <a:pt x="24990" y="5289"/>
                    <a:pt x="25745" y="8689"/>
                  </a:cubicBezTo>
                  <a:cubicBezTo>
                    <a:pt x="26879" y="15488"/>
                    <a:pt x="27256" y="22666"/>
                    <a:pt x="26123" y="29843"/>
                  </a:cubicBezTo>
                  <a:cubicBezTo>
                    <a:pt x="23857" y="44954"/>
                    <a:pt x="28012" y="54020"/>
                    <a:pt x="45389" y="54776"/>
                  </a:cubicBezTo>
                  <a:cubicBezTo>
                    <a:pt x="53700" y="55153"/>
                    <a:pt x="62388" y="58931"/>
                    <a:pt x="60122" y="70642"/>
                  </a:cubicBezTo>
                  <a:cubicBezTo>
                    <a:pt x="58233" y="72908"/>
                    <a:pt x="55966" y="74042"/>
                    <a:pt x="52944" y="73664"/>
                  </a:cubicBezTo>
                  <a:cubicBezTo>
                    <a:pt x="27256" y="72531"/>
                    <a:pt x="18190" y="83864"/>
                    <a:pt x="27256" y="108418"/>
                  </a:cubicBezTo>
                  <a:cubicBezTo>
                    <a:pt x="30279" y="116729"/>
                    <a:pt x="31790" y="122773"/>
                    <a:pt x="25745" y="129573"/>
                  </a:cubicBezTo>
                  <a:cubicBezTo>
                    <a:pt x="22346" y="133351"/>
                    <a:pt x="20457" y="138262"/>
                    <a:pt x="21968" y="143172"/>
                  </a:cubicBezTo>
                  <a:cubicBezTo>
                    <a:pt x="28767" y="167349"/>
                    <a:pt x="24612" y="192282"/>
                    <a:pt x="29145" y="216459"/>
                  </a:cubicBezTo>
                  <a:cubicBezTo>
                    <a:pt x="22723" y="231191"/>
                    <a:pt x="34812" y="248946"/>
                    <a:pt x="21590" y="262168"/>
                  </a:cubicBezTo>
                  <a:lnTo>
                    <a:pt x="20834" y="262546"/>
                  </a:lnTo>
                  <a:cubicBezTo>
                    <a:pt x="13279" y="265190"/>
                    <a:pt x="6479" y="264057"/>
                    <a:pt x="435" y="259146"/>
                  </a:cubicBezTo>
                  <a:close/>
                </a:path>
              </a:pathLst>
            </a:custGeom>
            <a:solidFill>
              <a:srgbClr val="E5DCD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F00DEBFD-A0A2-4256-A013-9AEDC45F8DD3}"/>
                </a:ext>
              </a:extLst>
            </p:cNvPr>
            <p:cNvSpPr/>
            <p:nvPr/>
          </p:nvSpPr>
          <p:spPr>
            <a:xfrm>
              <a:off x="9659260" y="2722084"/>
              <a:ext cx="364987" cy="32092"/>
            </a:xfrm>
            <a:custGeom>
              <a:avLst/>
              <a:gdLst>
                <a:gd name="connsiteX0" fmla="*/ 4979 w 364987"/>
                <a:gd name="connsiteY0" fmla="*/ 3004 h 32092"/>
                <a:gd name="connsiteX1" fmla="*/ 87331 w 364987"/>
                <a:gd name="connsiteY1" fmla="*/ 3004 h 32092"/>
                <a:gd name="connsiteX2" fmla="*/ 110753 w 364987"/>
                <a:gd name="connsiteY2" fmla="*/ 3382 h 32092"/>
                <a:gd name="connsiteX3" fmla="*/ 151929 w 364987"/>
                <a:gd name="connsiteY3" fmla="*/ 4138 h 32092"/>
                <a:gd name="connsiteX4" fmla="*/ 269036 w 364987"/>
                <a:gd name="connsiteY4" fmla="*/ 15471 h 32092"/>
                <a:gd name="connsiteX5" fmla="*/ 364988 w 364987"/>
                <a:gd name="connsiteY5" fmla="*/ 32092 h 32092"/>
                <a:gd name="connsiteX6" fmla="*/ 279235 w 364987"/>
                <a:gd name="connsiteY6" fmla="*/ 22648 h 32092"/>
                <a:gd name="connsiteX7" fmla="*/ 258836 w 364987"/>
                <a:gd name="connsiteY7" fmla="*/ 24537 h 32092"/>
                <a:gd name="connsiteX8" fmla="*/ 182528 w 364987"/>
                <a:gd name="connsiteY8" fmla="*/ 24537 h 32092"/>
                <a:gd name="connsiteX9" fmla="*/ 117175 w 364987"/>
                <a:gd name="connsiteY9" fmla="*/ 22270 h 32092"/>
                <a:gd name="connsiteX10" fmla="*/ 51444 w 364987"/>
                <a:gd name="connsiteY10" fmla="*/ 21893 h 32092"/>
                <a:gd name="connsiteX11" fmla="*/ 17445 w 364987"/>
                <a:gd name="connsiteY11" fmla="*/ 20004 h 32092"/>
                <a:gd name="connsiteX12" fmla="*/ 68 w 364987"/>
                <a:gd name="connsiteY12" fmla="*/ 9049 h 32092"/>
                <a:gd name="connsiteX13" fmla="*/ 4979 w 364987"/>
                <a:gd name="connsiteY13" fmla="*/ 3004 h 3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987" h="32092">
                  <a:moveTo>
                    <a:pt x="4979" y="3004"/>
                  </a:moveTo>
                  <a:cubicBezTo>
                    <a:pt x="32556" y="1871"/>
                    <a:pt x="59755" y="360"/>
                    <a:pt x="87331" y="3004"/>
                  </a:cubicBezTo>
                  <a:cubicBezTo>
                    <a:pt x="94887" y="3760"/>
                    <a:pt x="102820" y="11693"/>
                    <a:pt x="110753" y="3382"/>
                  </a:cubicBezTo>
                  <a:cubicBezTo>
                    <a:pt x="124730" y="-3040"/>
                    <a:pt x="138707" y="1116"/>
                    <a:pt x="151929" y="4138"/>
                  </a:cubicBezTo>
                  <a:cubicBezTo>
                    <a:pt x="190461" y="13582"/>
                    <a:pt x="230126" y="10182"/>
                    <a:pt x="269036" y="15471"/>
                  </a:cubicBezTo>
                  <a:cubicBezTo>
                    <a:pt x="301146" y="20004"/>
                    <a:pt x="333633" y="23026"/>
                    <a:pt x="364988" y="32092"/>
                  </a:cubicBezTo>
                  <a:cubicBezTo>
                    <a:pt x="336656" y="27559"/>
                    <a:pt x="306812" y="33226"/>
                    <a:pt x="279235" y="22648"/>
                  </a:cubicBezTo>
                  <a:cubicBezTo>
                    <a:pt x="271680" y="19626"/>
                    <a:pt x="265636" y="24159"/>
                    <a:pt x="258836" y="24537"/>
                  </a:cubicBezTo>
                  <a:cubicBezTo>
                    <a:pt x="233526" y="24915"/>
                    <a:pt x="207838" y="20759"/>
                    <a:pt x="182528" y="24537"/>
                  </a:cubicBezTo>
                  <a:cubicBezTo>
                    <a:pt x="160618" y="23404"/>
                    <a:pt x="138330" y="23781"/>
                    <a:pt x="117175" y="22270"/>
                  </a:cubicBezTo>
                  <a:cubicBezTo>
                    <a:pt x="95264" y="20759"/>
                    <a:pt x="73732" y="28315"/>
                    <a:pt x="51444" y="21893"/>
                  </a:cubicBezTo>
                  <a:cubicBezTo>
                    <a:pt x="42000" y="19248"/>
                    <a:pt x="28778" y="24915"/>
                    <a:pt x="17445" y="20004"/>
                  </a:cubicBezTo>
                  <a:cubicBezTo>
                    <a:pt x="11023" y="16982"/>
                    <a:pt x="3846" y="15848"/>
                    <a:pt x="68" y="9049"/>
                  </a:cubicBezTo>
                  <a:cubicBezTo>
                    <a:pt x="-310" y="4515"/>
                    <a:pt x="824" y="2249"/>
                    <a:pt x="4979" y="3004"/>
                  </a:cubicBezTo>
                  <a:close/>
                </a:path>
              </a:pathLst>
            </a:custGeom>
            <a:solidFill>
              <a:srgbClr val="DBBC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10222CB-2178-4A13-8BF9-1F53F64A4E70}"/>
                </a:ext>
              </a:extLst>
            </p:cNvPr>
            <p:cNvSpPr/>
            <p:nvPr/>
          </p:nvSpPr>
          <p:spPr>
            <a:xfrm>
              <a:off x="11032920" y="3161783"/>
              <a:ext cx="39346" cy="305949"/>
            </a:xfrm>
            <a:custGeom>
              <a:avLst/>
              <a:gdLst>
                <a:gd name="connsiteX0" fmla="*/ 19223 w 39346"/>
                <a:gd name="connsiteY0" fmla="*/ 304100 h 305949"/>
                <a:gd name="connsiteX1" fmla="*/ 7512 w 39346"/>
                <a:gd name="connsiteY1" fmla="*/ 300322 h 305949"/>
                <a:gd name="connsiteX2" fmla="*/ 7512 w 39346"/>
                <a:gd name="connsiteY2" fmla="*/ 243658 h 305949"/>
                <a:gd name="connsiteX3" fmla="*/ 712 w 39346"/>
                <a:gd name="connsiteY3" fmla="*/ 155261 h 305949"/>
                <a:gd name="connsiteX4" fmla="*/ 1846 w 39346"/>
                <a:gd name="connsiteY4" fmla="*/ 142795 h 305949"/>
                <a:gd name="connsiteX5" fmla="*/ 12045 w 39346"/>
                <a:gd name="connsiteY5" fmla="*/ 96330 h 305949"/>
                <a:gd name="connsiteX6" fmla="*/ 22245 w 39346"/>
                <a:gd name="connsiteY6" fmla="*/ 21155 h 305949"/>
                <a:gd name="connsiteX7" fmla="*/ 28667 w 39346"/>
                <a:gd name="connsiteY7" fmla="*/ 3778 h 305949"/>
                <a:gd name="connsiteX8" fmla="*/ 36222 w 39346"/>
                <a:gd name="connsiteY8" fmla="*/ 0 h 305949"/>
                <a:gd name="connsiteX9" fmla="*/ 24889 w 39346"/>
                <a:gd name="connsiteY9" fmla="*/ 173393 h 305949"/>
                <a:gd name="connsiteX10" fmla="*/ 20356 w 39346"/>
                <a:gd name="connsiteY10" fmla="*/ 271990 h 305949"/>
                <a:gd name="connsiteX11" fmla="*/ 19223 w 39346"/>
                <a:gd name="connsiteY11" fmla="*/ 304100 h 30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6" h="305949">
                  <a:moveTo>
                    <a:pt x="19223" y="304100"/>
                  </a:moveTo>
                  <a:cubicBezTo>
                    <a:pt x="15445" y="302589"/>
                    <a:pt x="8268" y="311277"/>
                    <a:pt x="7512" y="300322"/>
                  </a:cubicBezTo>
                  <a:cubicBezTo>
                    <a:pt x="2979" y="281434"/>
                    <a:pt x="4490" y="261790"/>
                    <a:pt x="7512" y="243658"/>
                  </a:cubicBezTo>
                  <a:cubicBezTo>
                    <a:pt x="12045" y="213059"/>
                    <a:pt x="7134" y="184349"/>
                    <a:pt x="712" y="155261"/>
                  </a:cubicBezTo>
                  <a:cubicBezTo>
                    <a:pt x="-43" y="151105"/>
                    <a:pt x="-799" y="146195"/>
                    <a:pt x="1846" y="142795"/>
                  </a:cubicBezTo>
                  <a:cubicBezTo>
                    <a:pt x="12801" y="128817"/>
                    <a:pt x="9779" y="111818"/>
                    <a:pt x="12045" y="96330"/>
                  </a:cubicBezTo>
                  <a:cubicBezTo>
                    <a:pt x="16956" y="71397"/>
                    <a:pt x="16578" y="46087"/>
                    <a:pt x="22245" y="21155"/>
                  </a:cubicBezTo>
                  <a:cubicBezTo>
                    <a:pt x="23756" y="15111"/>
                    <a:pt x="23000" y="8311"/>
                    <a:pt x="28667" y="3778"/>
                  </a:cubicBezTo>
                  <a:cubicBezTo>
                    <a:pt x="31311" y="2644"/>
                    <a:pt x="33578" y="1511"/>
                    <a:pt x="36222" y="0"/>
                  </a:cubicBezTo>
                  <a:cubicBezTo>
                    <a:pt x="43022" y="58553"/>
                    <a:pt x="38489" y="116351"/>
                    <a:pt x="24889" y="173393"/>
                  </a:cubicBezTo>
                  <a:cubicBezTo>
                    <a:pt x="16956" y="206259"/>
                    <a:pt x="21489" y="239124"/>
                    <a:pt x="20356" y="271990"/>
                  </a:cubicBezTo>
                  <a:cubicBezTo>
                    <a:pt x="19600" y="282945"/>
                    <a:pt x="19223" y="293522"/>
                    <a:pt x="19223" y="304100"/>
                  </a:cubicBezTo>
                  <a:close/>
                </a:path>
              </a:pathLst>
            </a:custGeom>
            <a:solidFill>
              <a:srgbClr val="C8AA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2A54BD3F-D10D-417F-9DB9-5A1D51E5FAEE}"/>
                </a:ext>
              </a:extLst>
            </p:cNvPr>
            <p:cNvSpPr/>
            <p:nvPr/>
          </p:nvSpPr>
          <p:spPr>
            <a:xfrm>
              <a:off x="8509794" y="4443913"/>
              <a:ext cx="56896" cy="206279"/>
            </a:xfrm>
            <a:custGeom>
              <a:avLst/>
              <a:gdLst>
                <a:gd name="connsiteX0" fmla="*/ 0 w 56896"/>
                <a:gd name="connsiteY0" fmla="*/ 0 h 206279"/>
                <a:gd name="connsiteX1" fmla="*/ 14733 w 56896"/>
                <a:gd name="connsiteY1" fmla="*/ 36643 h 206279"/>
                <a:gd name="connsiteX2" fmla="*/ 18888 w 56896"/>
                <a:gd name="connsiteY2" fmla="*/ 46087 h 206279"/>
                <a:gd name="connsiteX3" fmla="*/ 16622 w 56896"/>
                <a:gd name="connsiteY3" fmla="*/ 61953 h 206279"/>
                <a:gd name="connsiteX4" fmla="*/ 13977 w 56896"/>
                <a:gd name="connsiteY4" fmla="*/ 98218 h 206279"/>
                <a:gd name="connsiteX5" fmla="*/ 36643 w 56896"/>
                <a:gd name="connsiteY5" fmla="*/ 103129 h 206279"/>
                <a:gd name="connsiteX6" fmla="*/ 50998 w 56896"/>
                <a:gd name="connsiteY6" fmla="*/ 101996 h 206279"/>
                <a:gd name="connsiteX7" fmla="*/ 54398 w 56896"/>
                <a:gd name="connsiteY7" fmla="*/ 130706 h 206279"/>
                <a:gd name="connsiteX8" fmla="*/ 37776 w 56896"/>
                <a:gd name="connsiteY8" fmla="*/ 151105 h 206279"/>
                <a:gd name="connsiteX9" fmla="*/ 36643 w 56896"/>
                <a:gd name="connsiteY9" fmla="*/ 162816 h 206279"/>
                <a:gd name="connsiteX10" fmla="*/ 30977 w 56896"/>
                <a:gd name="connsiteY10" fmla="*/ 188126 h 206279"/>
                <a:gd name="connsiteX11" fmla="*/ 20399 w 56896"/>
                <a:gd name="connsiteY11" fmla="*/ 206259 h 206279"/>
                <a:gd name="connsiteX12" fmla="*/ 6800 w 56896"/>
                <a:gd name="connsiteY12" fmla="*/ 190015 h 206279"/>
                <a:gd name="connsiteX13" fmla="*/ 3778 w 56896"/>
                <a:gd name="connsiteY13" fmla="*/ 182460 h 206279"/>
                <a:gd name="connsiteX14" fmla="*/ 0 w 56896"/>
                <a:gd name="connsiteY14" fmla="*/ 0 h 20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896" h="206279">
                  <a:moveTo>
                    <a:pt x="0" y="0"/>
                  </a:moveTo>
                  <a:cubicBezTo>
                    <a:pt x="11711" y="9444"/>
                    <a:pt x="9066" y="24932"/>
                    <a:pt x="14733" y="36643"/>
                  </a:cubicBezTo>
                  <a:cubicBezTo>
                    <a:pt x="15866" y="39287"/>
                    <a:pt x="14733" y="42687"/>
                    <a:pt x="18888" y="46087"/>
                  </a:cubicBezTo>
                  <a:cubicBezTo>
                    <a:pt x="21910" y="48731"/>
                    <a:pt x="32488" y="55153"/>
                    <a:pt x="16622" y="61953"/>
                  </a:cubicBezTo>
                  <a:cubicBezTo>
                    <a:pt x="1889" y="67997"/>
                    <a:pt x="9066" y="84619"/>
                    <a:pt x="13977" y="98218"/>
                  </a:cubicBezTo>
                  <a:cubicBezTo>
                    <a:pt x="19644" y="114462"/>
                    <a:pt x="28332" y="106529"/>
                    <a:pt x="36643" y="103129"/>
                  </a:cubicBezTo>
                  <a:cubicBezTo>
                    <a:pt x="41554" y="101241"/>
                    <a:pt x="44576" y="96330"/>
                    <a:pt x="50998" y="101996"/>
                  </a:cubicBezTo>
                  <a:cubicBezTo>
                    <a:pt x="61575" y="111062"/>
                    <a:pt x="54776" y="121262"/>
                    <a:pt x="54398" y="130706"/>
                  </a:cubicBezTo>
                  <a:cubicBezTo>
                    <a:pt x="34376" y="128062"/>
                    <a:pt x="32488" y="129951"/>
                    <a:pt x="37776" y="151105"/>
                  </a:cubicBezTo>
                  <a:cubicBezTo>
                    <a:pt x="38910" y="155639"/>
                    <a:pt x="40043" y="159794"/>
                    <a:pt x="36643" y="162816"/>
                  </a:cubicBezTo>
                  <a:cubicBezTo>
                    <a:pt x="28710" y="169994"/>
                    <a:pt x="29843" y="178682"/>
                    <a:pt x="30977" y="188126"/>
                  </a:cubicBezTo>
                  <a:cubicBezTo>
                    <a:pt x="32110" y="196437"/>
                    <a:pt x="33243" y="205503"/>
                    <a:pt x="20399" y="206259"/>
                  </a:cubicBezTo>
                  <a:cubicBezTo>
                    <a:pt x="8311" y="206637"/>
                    <a:pt x="3778" y="201726"/>
                    <a:pt x="6800" y="190015"/>
                  </a:cubicBezTo>
                  <a:cubicBezTo>
                    <a:pt x="7555" y="187371"/>
                    <a:pt x="5289" y="184726"/>
                    <a:pt x="3778" y="182460"/>
                  </a:cubicBezTo>
                  <a:cubicBezTo>
                    <a:pt x="3778" y="121262"/>
                    <a:pt x="4911" y="60442"/>
                    <a:pt x="0" y="0"/>
                  </a:cubicBezTo>
                  <a:close/>
                </a:path>
              </a:pathLst>
            </a:custGeom>
            <a:solidFill>
              <a:srgbClr val="D7B0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CAA070FE-9CA8-477C-9921-48A879F99CB6}"/>
                </a:ext>
              </a:extLst>
            </p:cNvPr>
            <p:cNvSpPr/>
            <p:nvPr/>
          </p:nvSpPr>
          <p:spPr>
            <a:xfrm>
              <a:off x="8314868" y="5095459"/>
              <a:ext cx="140803" cy="173867"/>
            </a:xfrm>
            <a:custGeom>
              <a:avLst/>
              <a:gdLst>
                <a:gd name="connsiteX0" fmla="*/ 139017 w 140803"/>
                <a:gd name="connsiteY0" fmla="*/ 8785 h 173867"/>
                <a:gd name="connsiteX1" fmla="*/ 105396 w 140803"/>
                <a:gd name="connsiteY1" fmla="*/ 34473 h 173867"/>
                <a:gd name="connsiteX2" fmla="*/ 89530 w 140803"/>
                <a:gd name="connsiteY2" fmla="*/ 54116 h 173867"/>
                <a:gd name="connsiteX3" fmla="*/ 41932 w 140803"/>
                <a:gd name="connsiteY3" fmla="*/ 102092 h 173867"/>
                <a:gd name="connsiteX4" fmla="*/ 29466 w 140803"/>
                <a:gd name="connsiteY4" fmla="*/ 145535 h 173867"/>
                <a:gd name="connsiteX5" fmla="*/ 0 w 140803"/>
                <a:gd name="connsiteY5" fmla="*/ 173867 h 173867"/>
                <a:gd name="connsiteX6" fmla="*/ 134484 w 140803"/>
                <a:gd name="connsiteY6" fmla="*/ 96 h 173867"/>
                <a:gd name="connsiteX7" fmla="*/ 139017 w 140803"/>
                <a:gd name="connsiteY7" fmla="*/ 8785 h 17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803" h="173867">
                  <a:moveTo>
                    <a:pt x="139017" y="8785"/>
                  </a:moveTo>
                  <a:cubicBezTo>
                    <a:pt x="127684" y="17473"/>
                    <a:pt x="116729" y="25784"/>
                    <a:pt x="105396" y="34473"/>
                  </a:cubicBezTo>
                  <a:cubicBezTo>
                    <a:pt x="103885" y="43917"/>
                    <a:pt x="96707" y="49205"/>
                    <a:pt x="89530" y="54116"/>
                  </a:cubicBezTo>
                  <a:cubicBezTo>
                    <a:pt x="72153" y="68471"/>
                    <a:pt x="53642" y="82071"/>
                    <a:pt x="41932" y="102092"/>
                  </a:cubicBezTo>
                  <a:cubicBezTo>
                    <a:pt x="32488" y="114936"/>
                    <a:pt x="30977" y="130425"/>
                    <a:pt x="29466" y="145535"/>
                  </a:cubicBezTo>
                  <a:cubicBezTo>
                    <a:pt x="27577" y="163668"/>
                    <a:pt x="19266" y="173867"/>
                    <a:pt x="0" y="173867"/>
                  </a:cubicBezTo>
                  <a:cubicBezTo>
                    <a:pt x="6422" y="86226"/>
                    <a:pt x="65353" y="39383"/>
                    <a:pt x="134484" y="96"/>
                  </a:cubicBezTo>
                  <a:cubicBezTo>
                    <a:pt x="141661" y="-660"/>
                    <a:pt x="142039" y="3118"/>
                    <a:pt x="139017" y="8785"/>
                  </a:cubicBezTo>
                  <a:close/>
                </a:path>
              </a:pathLst>
            </a:custGeom>
            <a:solidFill>
              <a:srgbClr val="B78E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64534EE-2751-42CB-9CAF-8CDDA3EDE464}"/>
                </a:ext>
              </a:extLst>
            </p:cNvPr>
            <p:cNvSpPr/>
            <p:nvPr/>
          </p:nvSpPr>
          <p:spPr>
            <a:xfrm>
              <a:off x="9553373" y="2690989"/>
              <a:ext cx="110866" cy="53503"/>
            </a:xfrm>
            <a:custGeom>
              <a:avLst/>
              <a:gdLst>
                <a:gd name="connsiteX0" fmla="*/ 110867 w 110866"/>
                <a:gd name="connsiteY0" fmla="*/ 34099 h 53503"/>
                <a:gd name="connsiteX1" fmla="*/ 106711 w 110866"/>
                <a:gd name="connsiteY1" fmla="*/ 38632 h 53503"/>
                <a:gd name="connsiteX2" fmla="*/ 67424 w 110866"/>
                <a:gd name="connsiteY2" fmla="*/ 46187 h 53503"/>
                <a:gd name="connsiteX3" fmla="*/ 40603 w 110866"/>
                <a:gd name="connsiteY3" fmla="*/ 35988 h 53503"/>
                <a:gd name="connsiteX4" fmla="*/ 2826 w 110866"/>
                <a:gd name="connsiteY4" fmla="*/ 28055 h 53503"/>
                <a:gd name="connsiteX5" fmla="*/ 938 w 110866"/>
                <a:gd name="connsiteY5" fmla="*/ 25788 h 53503"/>
                <a:gd name="connsiteX6" fmla="*/ 25114 w 110866"/>
                <a:gd name="connsiteY6" fmla="*/ 478 h 53503"/>
                <a:gd name="connsiteX7" fmla="*/ 51936 w 110866"/>
                <a:gd name="connsiteY7" fmla="*/ 478 h 53503"/>
                <a:gd name="connsiteX8" fmla="*/ 102556 w 110866"/>
                <a:gd name="connsiteY8" fmla="*/ 5011 h 53503"/>
                <a:gd name="connsiteX9" fmla="*/ 110867 w 110866"/>
                <a:gd name="connsiteY9" fmla="*/ 34099 h 53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866" h="53503">
                  <a:moveTo>
                    <a:pt x="110867" y="34099"/>
                  </a:moveTo>
                  <a:cubicBezTo>
                    <a:pt x="109356" y="35610"/>
                    <a:pt x="108222" y="37121"/>
                    <a:pt x="106711" y="38632"/>
                  </a:cubicBezTo>
                  <a:cubicBezTo>
                    <a:pt x="97645" y="62809"/>
                    <a:pt x="82157" y="51476"/>
                    <a:pt x="67424" y="46187"/>
                  </a:cubicBezTo>
                  <a:cubicBezTo>
                    <a:pt x="57224" y="45810"/>
                    <a:pt x="50802" y="36366"/>
                    <a:pt x="40603" y="35988"/>
                  </a:cubicBezTo>
                  <a:cubicBezTo>
                    <a:pt x="28892" y="29566"/>
                    <a:pt x="14915" y="33343"/>
                    <a:pt x="2826" y="28055"/>
                  </a:cubicBezTo>
                  <a:cubicBezTo>
                    <a:pt x="2071" y="27299"/>
                    <a:pt x="1315" y="26544"/>
                    <a:pt x="938" y="25788"/>
                  </a:cubicBezTo>
                  <a:cubicBezTo>
                    <a:pt x="-2840" y="6145"/>
                    <a:pt x="4715" y="-2166"/>
                    <a:pt x="25114" y="478"/>
                  </a:cubicBezTo>
                  <a:cubicBezTo>
                    <a:pt x="33803" y="1611"/>
                    <a:pt x="42869" y="478"/>
                    <a:pt x="51936" y="478"/>
                  </a:cubicBezTo>
                  <a:cubicBezTo>
                    <a:pt x="68557" y="6145"/>
                    <a:pt x="85557" y="1989"/>
                    <a:pt x="102556" y="5011"/>
                  </a:cubicBezTo>
                  <a:cubicBezTo>
                    <a:pt x="105200" y="14455"/>
                    <a:pt x="108222" y="24277"/>
                    <a:pt x="110867" y="34099"/>
                  </a:cubicBezTo>
                  <a:close/>
                </a:path>
              </a:pathLst>
            </a:custGeom>
            <a:solidFill>
              <a:srgbClr val="DBBF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DDC1842-E871-4B82-B9C8-82C469D3D3FE}"/>
                </a:ext>
              </a:extLst>
            </p:cNvPr>
            <p:cNvSpPr/>
            <p:nvPr/>
          </p:nvSpPr>
          <p:spPr>
            <a:xfrm>
              <a:off x="8512817" y="4566954"/>
              <a:ext cx="65729" cy="134971"/>
            </a:xfrm>
            <a:custGeom>
              <a:avLst/>
              <a:gdLst>
                <a:gd name="connsiteX0" fmla="*/ 755 w 65729"/>
                <a:gd name="connsiteY0" fmla="*/ 59041 h 134971"/>
                <a:gd name="connsiteX1" fmla="*/ 6799 w 65729"/>
                <a:gd name="connsiteY1" fmla="*/ 64329 h 134971"/>
                <a:gd name="connsiteX2" fmla="*/ 20020 w 65729"/>
                <a:gd name="connsiteY2" fmla="*/ 78307 h 134971"/>
                <a:gd name="connsiteX3" fmla="*/ 23043 w 65729"/>
                <a:gd name="connsiteY3" fmla="*/ 59041 h 134971"/>
                <a:gd name="connsiteX4" fmla="*/ 20776 w 65729"/>
                <a:gd name="connsiteY4" fmla="*/ 55641 h 134971"/>
                <a:gd name="connsiteX5" fmla="*/ 26820 w 65729"/>
                <a:gd name="connsiteY5" fmla="*/ 11065 h 134971"/>
                <a:gd name="connsiteX6" fmla="*/ 50997 w 65729"/>
                <a:gd name="connsiteY6" fmla="*/ 8043 h 134971"/>
                <a:gd name="connsiteX7" fmla="*/ 44575 w 65729"/>
                <a:gd name="connsiteY7" fmla="*/ 42041 h 134971"/>
                <a:gd name="connsiteX8" fmla="*/ 65730 w 65729"/>
                <a:gd name="connsiteY8" fmla="*/ 35242 h 134971"/>
                <a:gd name="connsiteX9" fmla="*/ 50997 w 65729"/>
                <a:gd name="connsiteY9" fmla="*/ 58663 h 134971"/>
                <a:gd name="connsiteX10" fmla="*/ 49486 w 65729"/>
                <a:gd name="connsiteY10" fmla="*/ 65463 h 134971"/>
                <a:gd name="connsiteX11" fmla="*/ 26065 w 65729"/>
                <a:gd name="connsiteY11" fmla="*/ 96439 h 134971"/>
                <a:gd name="connsiteX12" fmla="*/ 5288 w 65729"/>
                <a:gd name="connsiteY12" fmla="*/ 122505 h 134971"/>
                <a:gd name="connsiteX13" fmla="*/ 4154 w 65729"/>
                <a:gd name="connsiteY13" fmla="*/ 134971 h 134971"/>
                <a:gd name="connsiteX14" fmla="*/ 755 w 65729"/>
                <a:gd name="connsiteY14" fmla="*/ 59041 h 1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5729" h="134971">
                  <a:moveTo>
                    <a:pt x="755" y="59041"/>
                  </a:moveTo>
                  <a:cubicBezTo>
                    <a:pt x="2643" y="60930"/>
                    <a:pt x="6799" y="63196"/>
                    <a:pt x="6799" y="64329"/>
                  </a:cubicBezTo>
                  <a:cubicBezTo>
                    <a:pt x="3399" y="76796"/>
                    <a:pt x="12843" y="80195"/>
                    <a:pt x="20020" y="78307"/>
                  </a:cubicBezTo>
                  <a:cubicBezTo>
                    <a:pt x="29842" y="75662"/>
                    <a:pt x="20398" y="65463"/>
                    <a:pt x="23043" y="59041"/>
                  </a:cubicBezTo>
                  <a:cubicBezTo>
                    <a:pt x="23420" y="58285"/>
                    <a:pt x="20776" y="56396"/>
                    <a:pt x="20776" y="55641"/>
                  </a:cubicBezTo>
                  <a:cubicBezTo>
                    <a:pt x="26065" y="40908"/>
                    <a:pt x="25309" y="26175"/>
                    <a:pt x="26820" y="11065"/>
                  </a:cubicBezTo>
                  <a:cubicBezTo>
                    <a:pt x="28331" y="-6690"/>
                    <a:pt x="41553" y="487"/>
                    <a:pt x="50997" y="8043"/>
                  </a:cubicBezTo>
                  <a:cubicBezTo>
                    <a:pt x="59308" y="21264"/>
                    <a:pt x="43820" y="30331"/>
                    <a:pt x="44575" y="42041"/>
                  </a:cubicBezTo>
                  <a:cubicBezTo>
                    <a:pt x="53641" y="45819"/>
                    <a:pt x="54775" y="30708"/>
                    <a:pt x="65730" y="35242"/>
                  </a:cubicBezTo>
                  <a:cubicBezTo>
                    <a:pt x="62330" y="43930"/>
                    <a:pt x="63463" y="55641"/>
                    <a:pt x="50997" y="58663"/>
                  </a:cubicBezTo>
                  <a:cubicBezTo>
                    <a:pt x="44575" y="60174"/>
                    <a:pt x="48353" y="62441"/>
                    <a:pt x="49486" y="65463"/>
                  </a:cubicBezTo>
                  <a:cubicBezTo>
                    <a:pt x="56286" y="86995"/>
                    <a:pt x="49108" y="96817"/>
                    <a:pt x="26065" y="96439"/>
                  </a:cubicBezTo>
                  <a:cubicBezTo>
                    <a:pt x="11332" y="107772"/>
                    <a:pt x="11332" y="107772"/>
                    <a:pt x="5288" y="122505"/>
                  </a:cubicBezTo>
                  <a:cubicBezTo>
                    <a:pt x="4910" y="126660"/>
                    <a:pt x="4532" y="130816"/>
                    <a:pt x="4154" y="134971"/>
                  </a:cubicBezTo>
                  <a:cubicBezTo>
                    <a:pt x="-3401" y="110039"/>
                    <a:pt x="1888" y="84351"/>
                    <a:pt x="755" y="59041"/>
                  </a:cubicBezTo>
                  <a:close/>
                </a:path>
              </a:pathLst>
            </a:custGeom>
            <a:solidFill>
              <a:srgbClr val="EED0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2D22F52-6276-499F-9EBD-4572B90D26D5}"/>
                </a:ext>
              </a:extLst>
            </p:cNvPr>
            <p:cNvSpPr/>
            <p:nvPr/>
          </p:nvSpPr>
          <p:spPr>
            <a:xfrm>
              <a:off x="11343399" y="5252327"/>
              <a:ext cx="27142" cy="266700"/>
            </a:xfrm>
            <a:custGeom>
              <a:avLst/>
              <a:gdLst>
                <a:gd name="connsiteX0" fmla="*/ 5666 w 27142"/>
                <a:gd name="connsiteY0" fmla="*/ 131462 h 266700"/>
                <a:gd name="connsiteX1" fmla="*/ 0 w 27142"/>
                <a:gd name="connsiteY1" fmla="*/ 0 h 266700"/>
                <a:gd name="connsiteX2" fmla="*/ 17377 w 27142"/>
                <a:gd name="connsiteY2" fmla="*/ 9066 h 266700"/>
                <a:gd name="connsiteX3" fmla="*/ 18510 w 27142"/>
                <a:gd name="connsiteY3" fmla="*/ 12844 h 266700"/>
                <a:gd name="connsiteX4" fmla="*/ 26443 w 27142"/>
                <a:gd name="connsiteY4" fmla="*/ 42687 h 266700"/>
                <a:gd name="connsiteX5" fmla="*/ 17755 w 27142"/>
                <a:gd name="connsiteY5" fmla="*/ 266701 h 266700"/>
                <a:gd name="connsiteX6" fmla="*/ 15866 w 27142"/>
                <a:gd name="connsiteY6" fmla="*/ 199082 h 266700"/>
                <a:gd name="connsiteX7" fmla="*/ 19644 w 27142"/>
                <a:gd name="connsiteY7" fmla="*/ 115973 h 266700"/>
                <a:gd name="connsiteX8" fmla="*/ 5666 w 27142"/>
                <a:gd name="connsiteY8" fmla="*/ 13146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42" h="266700">
                  <a:moveTo>
                    <a:pt x="5666" y="131462"/>
                  </a:moveTo>
                  <a:cubicBezTo>
                    <a:pt x="6044" y="87641"/>
                    <a:pt x="4533" y="44198"/>
                    <a:pt x="0" y="0"/>
                  </a:cubicBezTo>
                  <a:cubicBezTo>
                    <a:pt x="8311" y="756"/>
                    <a:pt x="10199" y="9822"/>
                    <a:pt x="17377" y="9066"/>
                  </a:cubicBezTo>
                  <a:cubicBezTo>
                    <a:pt x="18132" y="10200"/>
                    <a:pt x="18510" y="11333"/>
                    <a:pt x="18510" y="12844"/>
                  </a:cubicBezTo>
                  <a:cubicBezTo>
                    <a:pt x="21533" y="22666"/>
                    <a:pt x="20399" y="33621"/>
                    <a:pt x="26443" y="42687"/>
                  </a:cubicBezTo>
                  <a:cubicBezTo>
                    <a:pt x="29088" y="117485"/>
                    <a:pt x="23799" y="192282"/>
                    <a:pt x="17755" y="266701"/>
                  </a:cubicBezTo>
                  <a:cubicBezTo>
                    <a:pt x="7555" y="244413"/>
                    <a:pt x="13599" y="220614"/>
                    <a:pt x="15866" y="199082"/>
                  </a:cubicBezTo>
                  <a:cubicBezTo>
                    <a:pt x="18510" y="171127"/>
                    <a:pt x="13599" y="143550"/>
                    <a:pt x="19644" y="115973"/>
                  </a:cubicBezTo>
                  <a:cubicBezTo>
                    <a:pt x="7555" y="115596"/>
                    <a:pt x="15110" y="131084"/>
                    <a:pt x="5666" y="131462"/>
                  </a:cubicBezTo>
                  <a:close/>
                </a:path>
              </a:pathLst>
            </a:custGeom>
            <a:solidFill>
              <a:srgbClr val="9C6C6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135926CC-3464-453B-B671-3F00C91A6828}"/>
                </a:ext>
              </a:extLst>
            </p:cNvPr>
            <p:cNvSpPr/>
            <p:nvPr/>
          </p:nvSpPr>
          <p:spPr>
            <a:xfrm>
              <a:off x="8513194" y="3058932"/>
              <a:ext cx="57797" cy="107357"/>
            </a:xfrm>
            <a:custGeom>
              <a:avLst/>
              <a:gdLst>
                <a:gd name="connsiteX0" fmla="*/ 0 w 57797"/>
                <a:gd name="connsiteY0" fmla="*/ 68475 h 107357"/>
                <a:gd name="connsiteX1" fmla="*/ 0 w 57797"/>
                <a:gd name="connsiteY1" fmla="*/ 59787 h 107357"/>
                <a:gd name="connsiteX2" fmla="*/ 16999 w 57797"/>
                <a:gd name="connsiteY2" fmla="*/ 478 h 107357"/>
                <a:gd name="connsiteX3" fmla="*/ 38154 w 57797"/>
                <a:gd name="connsiteY3" fmla="*/ 25788 h 107357"/>
                <a:gd name="connsiteX4" fmla="*/ 57798 w 57797"/>
                <a:gd name="connsiteY4" fmla="*/ 102852 h 107357"/>
                <a:gd name="connsiteX5" fmla="*/ 49865 w 57797"/>
                <a:gd name="connsiteY5" fmla="*/ 105874 h 107357"/>
                <a:gd name="connsiteX6" fmla="*/ 0 w 57797"/>
                <a:gd name="connsiteY6" fmla="*/ 68475 h 1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97" h="107357">
                  <a:moveTo>
                    <a:pt x="0" y="68475"/>
                  </a:moveTo>
                  <a:cubicBezTo>
                    <a:pt x="0" y="65453"/>
                    <a:pt x="0" y="62809"/>
                    <a:pt x="0" y="59787"/>
                  </a:cubicBezTo>
                  <a:cubicBezTo>
                    <a:pt x="1133" y="38632"/>
                    <a:pt x="9822" y="19744"/>
                    <a:pt x="16999" y="478"/>
                  </a:cubicBezTo>
                  <a:cubicBezTo>
                    <a:pt x="39287" y="-3678"/>
                    <a:pt x="27199" y="20499"/>
                    <a:pt x="38154" y="25788"/>
                  </a:cubicBezTo>
                  <a:cubicBezTo>
                    <a:pt x="47220" y="50720"/>
                    <a:pt x="51376" y="77164"/>
                    <a:pt x="57798" y="102852"/>
                  </a:cubicBezTo>
                  <a:cubicBezTo>
                    <a:pt x="56287" y="107007"/>
                    <a:pt x="52509" y="108896"/>
                    <a:pt x="49865" y="105874"/>
                  </a:cubicBezTo>
                  <a:cubicBezTo>
                    <a:pt x="35510" y="90385"/>
                    <a:pt x="12844" y="85852"/>
                    <a:pt x="0" y="68475"/>
                  </a:cubicBezTo>
                  <a:close/>
                </a:path>
              </a:pathLst>
            </a:custGeom>
            <a:solidFill>
              <a:srgbClr val="D4BC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AF108B38-5299-4F92-8DDB-A7C1D0A0EFD1}"/>
                </a:ext>
              </a:extLst>
            </p:cNvPr>
            <p:cNvSpPr/>
            <p:nvPr/>
          </p:nvSpPr>
          <p:spPr>
            <a:xfrm>
              <a:off x="10450932" y="2795950"/>
              <a:ext cx="132177" cy="46244"/>
            </a:xfrm>
            <a:custGeom>
              <a:avLst/>
              <a:gdLst>
                <a:gd name="connsiteX0" fmla="*/ 127495 w 132177"/>
                <a:gd name="connsiteY0" fmla="*/ 18290 h 46244"/>
                <a:gd name="connsiteX1" fmla="*/ 68942 w 132177"/>
                <a:gd name="connsiteY1" fmla="*/ 33778 h 46244"/>
                <a:gd name="connsiteX2" fmla="*/ 83675 w 132177"/>
                <a:gd name="connsiteY2" fmla="*/ 46245 h 46244"/>
                <a:gd name="connsiteX3" fmla="*/ 33432 w 132177"/>
                <a:gd name="connsiteY3" fmla="*/ 37556 h 46244"/>
                <a:gd name="connsiteX4" fmla="*/ 43632 w 132177"/>
                <a:gd name="connsiteY4" fmla="*/ 29623 h 46244"/>
                <a:gd name="connsiteX5" fmla="*/ 43254 w 132177"/>
                <a:gd name="connsiteY5" fmla="*/ 20557 h 46244"/>
                <a:gd name="connsiteX6" fmla="*/ 11900 w 132177"/>
                <a:gd name="connsiteY6" fmla="*/ 19046 h 46244"/>
                <a:gd name="connsiteX7" fmla="*/ 567 w 132177"/>
                <a:gd name="connsiteY7" fmla="*/ 9979 h 46244"/>
                <a:gd name="connsiteX8" fmla="*/ 567 w 132177"/>
                <a:gd name="connsiteY8" fmla="*/ 6202 h 46244"/>
                <a:gd name="connsiteX9" fmla="*/ 59498 w 132177"/>
                <a:gd name="connsiteY9" fmla="*/ 158 h 46244"/>
                <a:gd name="connsiteX10" fmla="*/ 118807 w 132177"/>
                <a:gd name="connsiteY10" fmla="*/ 5824 h 46244"/>
                <a:gd name="connsiteX11" fmla="*/ 131273 w 132177"/>
                <a:gd name="connsiteY11" fmla="*/ 10357 h 46244"/>
                <a:gd name="connsiteX12" fmla="*/ 127495 w 132177"/>
                <a:gd name="connsiteY12" fmla="*/ 18290 h 4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177" h="46244">
                  <a:moveTo>
                    <a:pt x="127495" y="18290"/>
                  </a:moveTo>
                  <a:cubicBezTo>
                    <a:pt x="107096" y="20557"/>
                    <a:pt x="85941" y="18668"/>
                    <a:pt x="68942" y="33778"/>
                  </a:cubicBezTo>
                  <a:cubicBezTo>
                    <a:pt x="74231" y="36423"/>
                    <a:pt x="81030" y="38689"/>
                    <a:pt x="83675" y="46245"/>
                  </a:cubicBezTo>
                  <a:cubicBezTo>
                    <a:pt x="46654" y="45489"/>
                    <a:pt x="46654" y="45489"/>
                    <a:pt x="33432" y="37556"/>
                  </a:cubicBezTo>
                  <a:cubicBezTo>
                    <a:pt x="33432" y="30379"/>
                    <a:pt x="40610" y="32267"/>
                    <a:pt x="43632" y="29623"/>
                  </a:cubicBezTo>
                  <a:cubicBezTo>
                    <a:pt x="47409" y="26223"/>
                    <a:pt x="46654" y="19046"/>
                    <a:pt x="43254" y="20557"/>
                  </a:cubicBezTo>
                  <a:cubicBezTo>
                    <a:pt x="31543" y="25468"/>
                    <a:pt x="19833" y="13757"/>
                    <a:pt x="11900" y="19046"/>
                  </a:cubicBezTo>
                  <a:cubicBezTo>
                    <a:pt x="-6611" y="31512"/>
                    <a:pt x="2833" y="14135"/>
                    <a:pt x="567" y="9979"/>
                  </a:cubicBezTo>
                  <a:cubicBezTo>
                    <a:pt x="-189" y="8468"/>
                    <a:pt x="-189" y="6202"/>
                    <a:pt x="567" y="6202"/>
                  </a:cubicBezTo>
                  <a:cubicBezTo>
                    <a:pt x="20210" y="4313"/>
                    <a:pt x="39854" y="-976"/>
                    <a:pt x="59498" y="158"/>
                  </a:cubicBezTo>
                  <a:cubicBezTo>
                    <a:pt x="79142" y="1291"/>
                    <a:pt x="98785" y="5446"/>
                    <a:pt x="118807" y="5824"/>
                  </a:cubicBezTo>
                  <a:cubicBezTo>
                    <a:pt x="124095" y="4313"/>
                    <a:pt x="127118" y="8468"/>
                    <a:pt x="131273" y="10357"/>
                  </a:cubicBezTo>
                  <a:cubicBezTo>
                    <a:pt x="133539" y="14513"/>
                    <a:pt x="131273" y="16779"/>
                    <a:pt x="127495" y="18290"/>
                  </a:cubicBezTo>
                  <a:close/>
                </a:path>
              </a:pathLst>
            </a:custGeom>
            <a:solidFill>
              <a:srgbClr val="B9948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8C0D845F-D756-452C-819F-D16EA5B5A70F}"/>
                </a:ext>
              </a:extLst>
            </p:cNvPr>
            <p:cNvSpPr/>
            <p:nvPr/>
          </p:nvSpPr>
          <p:spPr>
            <a:xfrm>
              <a:off x="11191299" y="5886214"/>
              <a:ext cx="92790" cy="89336"/>
            </a:xfrm>
            <a:custGeom>
              <a:avLst/>
              <a:gdLst>
                <a:gd name="connsiteX0" fmla="*/ 76924 w 92790"/>
                <a:gd name="connsiteY0" fmla="*/ 1133 h 89336"/>
                <a:gd name="connsiteX1" fmla="*/ 92790 w 92790"/>
                <a:gd name="connsiteY1" fmla="*/ 0 h 89336"/>
                <a:gd name="connsiteX2" fmla="*/ 85991 w 92790"/>
                <a:gd name="connsiteY2" fmla="*/ 29466 h 89336"/>
                <a:gd name="connsiteX3" fmla="*/ 28571 w 92790"/>
                <a:gd name="connsiteY3" fmla="*/ 81975 h 89336"/>
                <a:gd name="connsiteX4" fmla="*/ 3261 w 92790"/>
                <a:gd name="connsiteY4" fmla="*/ 83864 h 89336"/>
                <a:gd name="connsiteX5" fmla="*/ 8171 w 92790"/>
                <a:gd name="connsiteY5" fmla="*/ 60442 h 89336"/>
                <a:gd name="connsiteX6" fmla="*/ 10438 w 92790"/>
                <a:gd name="connsiteY6" fmla="*/ 57042 h 89336"/>
                <a:gd name="connsiteX7" fmla="*/ 17238 w 92790"/>
                <a:gd name="connsiteY7" fmla="*/ 50620 h 89336"/>
                <a:gd name="connsiteX8" fmla="*/ 75036 w 92790"/>
                <a:gd name="connsiteY8" fmla="*/ 3022 h 89336"/>
                <a:gd name="connsiteX9" fmla="*/ 76924 w 92790"/>
                <a:gd name="connsiteY9" fmla="*/ 1133 h 8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90" h="89336">
                  <a:moveTo>
                    <a:pt x="76924" y="1133"/>
                  </a:moveTo>
                  <a:cubicBezTo>
                    <a:pt x="81836" y="756"/>
                    <a:pt x="86368" y="378"/>
                    <a:pt x="92790" y="0"/>
                  </a:cubicBezTo>
                  <a:cubicBezTo>
                    <a:pt x="90524" y="10200"/>
                    <a:pt x="88257" y="19644"/>
                    <a:pt x="85991" y="29466"/>
                  </a:cubicBezTo>
                  <a:cubicBezTo>
                    <a:pt x="72014" y="52887"/>
                    <a:pt x="49348" y="66486"/>
                    <a:pt x="28571" y="81975"/>
                  </a:cubicBezTo>
                  <a:cubicBezTo>
                    <a:pt x="20260" y="83864"/>
                    <a:pt x="12327" y="96330"/>
                    <a:pt x="3261" y="83864"/>
                  </a:cubicBezTo>
                  <a:cubicBezTo>
                    <a:pt x="-3539" y="74797"/>
                    <a:pt x="1372" y="67242"/>
                    <a:pt x="8171" y="60442"/>
                  </a:cubicBezTo>
                  <a:cubicBezTo>
                    <a:pt x="9305" y="59687"/>
                    <a:pt x="9683" y="58176"/>
                    <a:pt x="10438" y="57042"/>
                  </a:cubicBezTo>
                  <a:cubicBezTo>
                    <a:pt x="12327" y="54398"/>
                    <a:pt x="14593" y="52132"/>
                    <a:pt x="17238" y="50620"/>
                  </a:cubicBezTo>
                  <a:cubicBezTo>
                    <a:pt x="39526" y="38532"/>
                    <a:pt x="56148" y="19266"/>
                    <a:pt x="75036" y="3022"/>
                  </a:cubicBezTo>
                  <a:cubicBezTo>
                    <a:pt x="75036" y="1889"/>
                    <a:pt x="76169" y="1511"/>
                    <a:pt x="76924" y="1133"/>
                  </a:cubicBezTo>
                  <a:close/>
                </a:path>
              </a:pathLst>
            </a:custGeom>
            <a:solidFill>
              <a:srgbClr val="D0A5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43BACBF-96DB-4B8A-AC5B-840F01AF6D8A}"/>
                </a:ext>
              </a:extLst>
            </p:cNvPr>
            <p:cNvSpPr/>
            <p:nvPr/>
          </p:nvSpPr>
          <p:spPr>
            <a:xfrm>
              <a:off x="8500059" y="3811303"/>
              <a:ext cx="34289" cy="163427"/>
            </a:xfrm>
            <a:custGeom>
              <a:avLst/>
              <a:gdLst>
                <a:gd name="connsiteX0" fmla="*/ 669 w 34289"/>
                <a:gd name="connsiteY0" fmla="*/ 40277 h 163427"/>
                <a:gd name="connsiteX1" fmla="*/ 18424 w 34289"/>
                <a:gd name="connsiteY1" fmla="*/ 12322 h 163427"/>
                <a:gd name="connsiteX2" fmla="*/ 34290 w 34289"/>
                <a:gd name="connsiteY2" fmla="*/ 6656 h 163427"/>
                <a:gd name="connsiteX3" fmla="*/ 25601 w 34289"/>
                <a:gd name="connsiteY3" fmla="*/ 28566 h 163427"/>
                <a:gd name="connsiteX4" fmla="*/ 7091 w 34289"/>
                <a:gd name="connsiteY4" fmla="*/ 90142 h 163427"/>
                <a:gd name="connsiteX5" fmla="*/ 12757 w 34289"/>
                <a:gd name="connsiteY5" fmla="*/ 93541 h 163427"/>
                <a:gd name="connsiteX6" fmla="*/ 16535 w 34289"/>
                <a:gd name="connsiteY6" fmla="*/ 103741 h 163427"/>
                <a:gd name="connsiteX7" fmla="*/ 15779 w 34289"/>
                <a:gd name="connsiteY7" fmla="*/ 115074 h 163427"/>
                <a:gd name="connsiteX8" fmla="*/ 15401 w 34289"/>
                <a:gd name="connsiteY8" fmla="*/ 131695 h 163427"/>
                <a:gd name="connsiteX9" fmla="*/ 4446 w 34289"/>
                <a:gd name="connsiteY9" fmla="*/ 163428 h 163427"/>
                <a:gd name="connsiteX10" fmla="*/ 669 w 34289"/>
                <a:gd name="connsiteY10" fmla="*/ 113941 h 163427"/>
                <a:gd name="connsiteX11" fmla="*/ 669 w 34289"/>
                <a:gd name="connsiteY11" fmla="*/ 40277 h 16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289" h="163427">
                  <a:moveTo>
                    <a:pt x="669" y="40277"/>
                  </a:moveTo>
                  <a:cubicBezTo>
                    <a:pt x="18046" y="38388"/>
                    <a:pt x="16535" y="23655"/>
                    <a:pt x="18424" y="12322"/>
                  </a:cubicBezTo>
                  <a:cubicBezTo>
                    <a:pt x="20690" y="-144"/>
                    <a:pt x="24090" y="-5055"/>
                    <a:pt x="34290" y="6656"/>
                  </a:cubicBezTo>
                  <a:cubicBezTo>
                    <a:pt x="30512" y="13833"/>
                    <a:pt x="25979" y="23655"/>
                    <a:pt x="25601" y="28566"/>
                  </a:cubicBezTo>
                  <a:cubicBezTo>
                    <a:pt x="24468" y="51232"/>
                    <a:pt x="19935" y="71631"/>
                    <a:pt x="7091" y="90142"/>
                  </a:cubicBezTo>
                  <a:cubicBezTo>
                    <a:pt x="5202" y="92786"/>
                    <a:pt x="10113" y="93164"/>
                    <a:pt x="12757" y="93541"/>
                  </a:cubicBezTo>
                  <a:cubicBezTo>
                    <a:pt x="20312" y="94297"/>
                    <a:pt x="23334" y="98075"/>
                    <a:pt x="16535" y="103741"/>
                  </a:cubicBezTo>
                  <a:cubicBezTo>
                    <a:pt x="11246" y="107896"/>
                    <a:pt x="11246" y="110541"/>
                    <a:pt x="15779" y="115074"/>
                  </a:cubicBezTo>
                  <a:cubicBezTo>
                    <a:pt x="21446" y="120363"/>
                    <a:pt x="20690" y="128296"/>
                    <a:pt x="15401" y="131695"/>
                  </a:cubicBezTo>
                  <a:cubicBezTo>
                    <a:pt x="2557" y="140006"/>
                    <a:pt x="5202" y="152095"/>
                    <a:pt x="4446" y="163428"/>
                  </a:cubicBezTo>
                  <a:cubicBezTo>
                    <a:pt x="-3109" y="147562"/>
                    <a:pt x="1424" y="130562"/>
                    <a:pt x="669" y="113941"/>
                  </a:cubicBezTo>
                  <a:cubicBezTo>
                    <a:pt x="-87" y="89008"/>
                    <a:pt x="669" y="64454"/>
                    <a:pt x="669" y="40277"/>
                  </a:cubicBezTo>
                  <a:close/>
                </a:path>
              </a:pathLst>
            </a:custGeom>
            <a:solidFill>
              <a:srgbClr val="DDC3A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A0056D2-8ADB-4F28-83D6-5C911CF7FE2A}"/>
                </a:ext>
              </a:extLst>
            </p:cNvPr>
            <p:cNvSpPr/>
            <p:nvPr/>
          </p:nvSpPr>
          <p:spPr>
            <a:xfrm>
              <a:off x="9896079" y="2695371"/>
              <a:ext cx="97581" cy="29735"/>
            </a:xfrm>
            <a:custGeom>
              <a:avLst/>
              <a:gdLst>
                <a:gd name="connsiteX0" fmla="*/ 1240 w 97581"/>
                <a:gd name="connsiteY0" fmla="*/ 21407 h 29735"/>
                <a:gd name="connsiteX1" fmla="*/ 5396 w 97581"/>
                <a:gd name="connsiteY1" fmla="*/ 252 h 29735"/>
                <a:gd name="connsiteX2" fmla="*/ 82459 w 97581"/>
                <a:gd name="connsiteY2" fmla="*/ 7052 h 29735"/>
                <a:gd name="connsiteX3" fmla="*/ 97570 w 97581"/>
                <a:gd name="connsiteY3" fmla="*/ 18385 h 29735"/>
                <a:gd name="connsiteX4" fmla="*/ 80571 w 97581"/>
                <a:gd name="connsiteY4" fmla="*/ 29340 h 29735"/>
                <a:gd name="connsiteX5" fmla="*/ 1240 w 97581"/>
                <a:gd name="connsiteY5" fmla="*/ 21407 h 2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581" h="29735">
                  <a:moveTo>
                    <a:pt x="1240" y="21407"/>
                  </a:moveTo>
                  <a:cubicBezTo>
                    <a:pt x="-2915" y="13474"/>
                    <a:pt x="4640" y="7430"/>
                    <a:pt x="5396" y="252"/>
                  </a:cubicBezTo>
                  <a:cubicBezTo>
                    <a:pt x="31461" y="-1259"/>
                    <a:pt x="56771" y="4407"/>
                    <a:pt x="82459" y="7052"/>
                  </a:cubicBezTo>
                  <a:cubicBezTo>
                    <a:pt x="88881" y="7807"/>
                    <a:pt x="97948" y="8941"/>
                    <a:pt x="97570" y="18385"/>
                  </a:cubicBezTo>
                  <a:cubicBezTo>
                    <a:pt x="96814" y="28207"/>
                    <a:pt x="88126" y="30851"/>
                    <a:pt x="80571" y="29340"/>
                  </a:cubicBezTo>
                  <a:cubicBezTo>
                    <a:pt x="53749" y="24807"/>
                    <a:pt x="26928" y="28584"/>
                    <a:pt x="1240" y="21407"/>
                  </a:cubicBezTo>
                  <a:close/>
                </a:path>
              </a:pathLst>
            </a:custGeom>
            <a:solidFill>
              <a:srgbClr val="D3C5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528A2AE-1122-409B-AAD2-0A5B1E26FE00}"/>
                </a:ext>
              </a:extLst>
            </p:cNvPr>
            <p:cNvSpPr/>
            <p:nvPr/>
          </p:nvSpPr>
          <p:spPr>
            <a:xfrm>
              <a:off x="10151177" y="2763243"/>
              <a:ext cx="156016" cy="36064"/>
            </a:xfrm>
            <a:custGeom>
              <a:avLst/>
              <a:gdLst>
                <a:gd name="connsiteX0" fmla="*/ 80086 w 156016"/>
                <a:gd name="connsiteY0" fmla="*/ 8689 h 36064"/>
                <a:gd name="connsiteX1" fmla="*/ 137128 w 156016"/>
                <a:gd name="connsiteY1" fmla="*/ 17377 h 36064"/>
                <a:gd name="connsiteX2" fmla="*/ 156016 w 156016"/>
                <a:gd name="connsiteY2" fmla="*/ 25688 h 36064"/>
                <a:gd name="connsiteX3" fmla="*/ 150728 w 156016"/>
                <a:gd name="connsiteY3" fmla="*/ 34754 h 36064"/>
                <a:gd name="connsiteX4" fmla="*/ 114462 w 156016"/>
                <a:gd name="connsiteY4" fmla="*/ 33243 h 36064"/>
                <a:gd name="connsiteX5" fmla="*/ 94063 w 156016"/>
                <a:gd name="connsiteY5" fmla="*/ 29843 h 36064"/>
                <a:gd name="connsiteX6" fmla="*/ 38154 w 156016"/>
                <a:gd name="connsiteY6" fmla="*/ 17377 h 36064"/>
                <a:gd name="connsiteX7" fmla="*/ 0 w 156016"/>
                <a:gd name="connsiteY7" fmla="*/ 0 h 36064"/>
                <a:gd name="connsiteX8" fmla="*/ 80086 w 156016"/>
                <a:gd name="connsiteY8" fmla="*/ 8689 h 3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016" h="36064">
                  <a:moveTo>
                    <a:pt x="80086" y="8689"/>
                  </a:moveTo>
                  <a:cubicBezTo>
                    <a:pt x="99352" y="11711"/>
                    <a:pt x="117485" y="22666"/>
                    <a:pt x="137128" y="17377"/>
                  </a:cubicBezTo>
                  <a:cubicBezTo>
                    <a:pt x="146950" y="14733"/>
                    <a:pt x="149217" y="24555"/>
                    <a:pt x="156016" y="25688"/>
                  </a:cubicBezTo>
                  <a:cubicBezTo>
                    <a:pt x="155261" y="29466"/>
                    <a:pt x="156772" y="39665"/>
                    <a:pt x="150728" y="34754"/>
                  </a:cubicBezTo>
                  <a:cubicBezTo>
                    <a:pt x="137884" y="24932"/>
                    <a:pt x="126173" y="32110"/>
                    <a:pt x="114462" y="33243"/>
                  </a:cubicBezTo>
                  <a:cubicBezTo>
                    <a:pt x="107285" y="33999"/>
                    <a:pt x="100485" y="34376"/>
                    <a:pt x="94063" y="29843"/>
                  </a:cubicBezTo>
                  <a:cubicBezTo>
                    <a:pt x="77064" y="17755"/>
                    <a:pt x="57420" y="15866"/>
                    <a:pt x="38154" y="17377"/>
                  </a:cubicBezTo>
                  <a:cubicBezTo>
                    <a:pt x="21155" y="18510"/>
                    <a:pt x="10577" y="10200"/>
                    <a:pt x="0" y="0"/>
                  </a:cubicBezTo>
                  <a:cubicBezTo>
                    <a:pt x="26821" y="1511"/>
                    <a:pt x="53643" y="2644"/>
                    <a:pt x="80086" y="8689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FEF6576-7B51-4735-9569-708E2784D73B}"/>
                </a:ext>
              </a:extLst>
            </p:cNvPr>
            <p:cNvSpPr/>
            <p:nvPr/>
          </p:nvSpPr>
          <p:spPr>
            <a:xfrm>
              <a:off x="10578427" y="2806308"/>
              <a:ext cx="101996" cy="82730"/>
            </a:xfrm>
            <a:custGeom>
              <a:avLst/>
              <a:gdLst>
                <a:gd name="connsiteX0" fmla="*/ 0 w 101996"/>
                <a:gd name="connsiteY0" fmla="*/ 7933 h 82730"/>
                <a:gd name="connsiteX1" fmla="*/ 4155 w 101996"/>
                <a:gd name="connsiteY1" fmla="*/ 0 h 82730"/>
                <a:gd name="connsiteX2" fmla="*/ 50620 w 101996"/>
                <a:gd name="connsiteY2" fmla="*/ 8689 h 82730"/>
                <a:gd name="connsiteX3" fmla="*/ 89908 w 101996"/>
                <a:gd name="connsiteY3" fmla="*/ 36643 h 82730"/>
                <a:gd name="connsiteX4" fmla="*/ 98596 w 101996"/>
                <a:gd name="connsiteY4" fmla="*/ 46843 h 82730"/>
                <a:gd name="connsiteX5" fmla="*/ 81975 w 101996"/>
                <a:gd name="connsiteY5" fmla="*/ 54776 h 82730"/>
                <a:gd name="connsiteX6" fmla="*/ 101996 w 101996"/>
                <a:gd name="connsiteY6" fmla="*/ 71397 h 82730"/>
                <a:gd name="connsiteX7" fmla="*/ 100863 w 101996"/>
                <a:gd name="connsiteY7" fmla="*/ 74042 h 82730"/>
                <a:gd name="connsiteX8" fmla="*/ 92930 w 101996"/>
                <a:gd name="connsiteY8" fmla="*/ 81975 h 82730"/>
                <a:gd name="connsiteX9" fmla="*/ 87263 w 101996"/>
                <a:gd name="connsiteY9" fmla="*/ 82730 h 82730"/>
                <a:gd name="connsiteX10" fmla="*/ 71020 w 101996"/>
                <a:gd name="connsiteY10" fmla="*/ 72908 h 82730"/>
                <a:gd name="connsiteX11" fmla="*/ 63464 w 101996"/>
                <a:gd name="connsiteY11" fmla="*/ 56665 h 82730"/>
                <a:gd name="connsiteX12" fmla="*/ 56287 w 101996"/>
                <a:gd name="connsiteY12" fmla="*/ 38532 h 82730"/>
                <a:gd name="connsiteX13" fmla="*/ 20777 w 101996"/>
                <a:gd name="connsiteY13" fmla="*/ 21155 h 82730"/>
                <a:gd name="connsiteX14" fmla="*/ 0 w 101996"/>
                <a:gd name="connsiteY14" fmla="*/ 7933 h 8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996" h="82730">
                  <a:moveTo>
                    <a:pt x="0" y="7933"/>
                  </a:moveTo>
                  <a:cubicBezTo>
                    <a:pt x="1511" y="5289"/>
                    <a:pt x="2644" y="2644"/>
                    <a:pt x="4155" y="0"/>
                  </a:cubicBezTo>
                  <a:cubicBezTo>
                    <a:pt x="19644" y="3022"/>
                    <a:pt x="35132" y="5666"/>
                    <a:pt x="50620" y="8689"/>
                  </a:cubicBezTo>
                  <a:cubicBezTo>
                    <a:pt x="58176" y="25688"/>
                    <a:pt x="80841" y="21155"/>
                    <a:pt x="89908" y="36643"/>
                  </a:cubicBezTo>
                  <a:cubicBezTo>
                    <a:pt x="91797" y="40043"/>
                    <a:pt x="99352" y="41554"/>
                    <a:pt x="98596" y="46843"/>
                  </a:cubicBezTo>
                  <a:cubicBezTo>
                    <a:pt x="97463" y="54776"/>
                    <a:pt x="88774" y="47976"/>
                    <a:pt x="81975" y="54776"/>
                  </a:cubicBezTo>
                  <a:cubicBezTo>
                    <a:pt x="88397" y="60064"/>
                    <a:pt x="95196" y="65731"/>
                    <a:pt x="101996" y="71397"/>
                  </a:cubicBezTo>
                  <a:cubicBezTo>
                    <a:pt x="101618" y="72153"/>
                    <a:pt x="101241" y="72908"/>
                    <a:pt x="100863" y="74042"/>
                  </a:cubicBezTo>
                  <a:cubicBezTo>
                    <a:pt x="98974" y="77064"/>
                    <a:pt x="96330" y="79708"/>
                    <a:pt x="92930" y="81975"/>
                  </a:cubicBezTo>
                  <a:cubicBezTo>
                    <a:pt x="91041" y="82730"/>
                    <a:pt x="89152" y="82730"/>
                    <a:pt x="87263" y="82730"/>
                  </a:cubicBezTo>
                  <a:cubicBezTo>
                    <a:pt x="81219" y="80464"/>
                    <a:pt x="77442" y="74797"/>
                    <a:pt x="71020" y="72908"/>
                  </a:cubicBezTo>
                  <a:cubicBezTo>
                    <a:pt x="62709" y="70264"/>
                    <a:pt x="59309" y="64220"/>
                    <a:pt x="63464" y="56665"/>
                  </a:cubicBezTo>
                  <a:cubicBezTo>
                    <a:pt x="68753" y="46843"/>
                    <a:pt x="64220" y="42310"/>
                    <a:pt x="56287" y="38532"/>
                  </a:cubicBezTo>
                  <a:cubicBezTo>
                    <a:pt x="44198" y="33243"/>
                    <a:pt x="33621" y="24555"/>
                    <a:pt x="20777" y="21155"/>
                  </a:cubicBezTo>
                  <a:cubicBezTo>
                    <a:pt x="15111" y="14733"/>
                    <a:pt x="2644" y="19644"/>
                    <a:pt x="0" y="7933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B914524-3337-4DF0-80EA-C7DD3A05BDA8}"/>
                </a:ext>
              </a:extLst>
            </p:cNvPr>
            <p:cNvSpPr/>
            <p:nvPr/>
          </p:nvSpPr>
          <p:spPr>
            <a:xfrm>
              <a:off x="11052143" y="3681586"/>
              <a:ext cx="4659" cy="407606"/>
            </a:xfrm>
            <a:custGeom>
              <a:avLst/>
              <a:gdLst>
                <a:gd name="connsiteX0" fmla="*/ 1134 w 4659"/>
                <a:gd name="connsiteY0" fmla="*/ 407607 h 407606"/>
                <a:gd name="connsiteX1" fmla="*/ 0 w 4659"/>
                <a:gd name="connsiteY1" fmla="*/ 301078 h 407606"/>
                <a:gd name="connsiteX2" fmla="*/ 756 w 4659"/>
                <a:gd name="connsiteY2" fmla="*/ 0 h 407606"/>
                <a:gd name="connsiteX3" fmla="*/ 4155 w 4659"/>
                <a:gd name="connsiteY3" fmla="*/ 15866 h 407606"/>
                <a:gd name="connsiteX4" fmla="*/ 4533 w 4659"/>
                <a:gd name="connsiteY4" fmla="*/ 391363 h 407606"/>
                <a:gd name="connsiteX5" fmla="*/ 1134 w 4659"/>
                <a:gd name="connsiteY5" fmla="*/ 407607 h 40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9" h="407606">
                  <a:moveTo>
                    <a:pt x="1134" y="407607"/>
                  </a:moveTo>
                  <a:cubicBezTo>
                    <a:pt x="756" y="372097"/>
                    <a:pt x="378" y="336587"/>
                    <a:pt x="0" y="301078"/>
                  </a:cubicBezTo>
                  <a:cubicBezTo>
                    <a:pt x="378" y="200593"/>
                    <a:pt x="756" y="100485"/>
                    <a:pt x="756" y="0"/>
                  </a:cubicBezTo>
                  <a:cubicBezTo>
                    <a:pt x="4911" y="4533"/>
                    <a:pt x="4155" y="10577"/>
                    <a:pt x="4155" y="15866"/>
                  </a:cubicBezTo>
                  <a:cubicBezTo>
                    <a:pt x="4155" y="140906"/>
                    <a:pt x="4533" y="266323"/>
                    <a:pt x="4533" y="391363"/>
                  </a:cubicBezTo>
                  <a:cubicBezTo>
                    <a:pt x="4533" y="397030"/>
                    <a:pt x="5667" y="402696"/>
                    <a:pt x="1134" y="407607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560BDA2-C4DB-4F14-B166-E85C39C1D112}"/>
                </a:ext>
              </a:extLst>
            </p:cNvPr>
            <p:cNvSpPr/>
            <p:nvPr/>
          </p:nvSpPr>
          <p:spPr>
            <a:xfrm>
              <a:off x="11142762" y="5938668"/>
              <a:ext cx="76730" cy="73341"/>
            </a:xfrm>
            <a:custGeom>
              <a:avLst/>
              <a:gdLst>
                <a:gd name="connsiteX0" fmla="*/ 61997 w 76730"/>
                <a:gd name="connsiteY0" fmla="*/ 3833 h 73341"/>
                <a:gd name="connsiteX1" fmla="*/ 61620 w 76730"/>
                <a:gd name="connsiteY1" fmla="*/ 9877 h 73341"/>
                <a:gd name="connsiteX2" fmla="*/ 54442 w 76730"/>
                <a:gd name="connsiteY2" fmla="*/ 29143 h 73341"/>
                <a:gd name="connsiteX3" fmla="*/ 76730 w 76730"/>
                <a:gd name="connsiteY3" fmla="*/ 29143 h 73341"/>
                <a:gd name="connsiteX4" fmla="*/ 6844 w 76730"/>
                <a:gd name="connsiteY4" fmla="*/ 73341 h 73341"/>
                <a:gd name="connsiteX5" fmla="*/ 45754 w 76730"/>
                <a:gd name="connsiteY5" fmla="*/ 38965 h 73341"/>
                <a:gd name="connsiteX6" fmla="*/ 3066 w 76730"/>
                <a:gd name="connsiteY6" fmla="*/ 50675 h 73341"/>
                <a:gd name="connsiteX7" fmla="*/ 422 w 76730"/>
                <a:gd name="connsiteY7" fmla="*/ 49542 h 73341"/>
                <a:gd name="connsiteX8" fmla="*/ 17799 w 76730"/>
                <a:gd name="connsiteY8" fmla="*/ 23098 h 73341"/>
                <a:gd name="connsiteX9" fmla="*/ 28754 w 76730"/>
                <a:gd name="connsiteY9" fmla="*/ 13654 h 73341"/>
                <a:gd name="connsiteX10" fmla="*/ 61997 w 76730"/>
                <a:gd name="connsiteY10" fmla="*/ 3833 h 7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730" h="73341">
                  <a:moveTo>
                    <a:pt x="61997" y="3833"/>
                  </a:moveTo>
                  <a:cubicBezTo>
                    <a:pt x="61997" y="5721"/>
                    <a:pt x="61997" y="7988"/>
                    <a:pt x="61620" y="9877"/>
                  </a:cubicBezTo>
                  <a:cubicBezTo>
                    <a:pt x="60486" y="16677"/>
                    <a:pt x="46131" y="18565"/>
                    <a:pt x="54442" y="29143"/>
                  </a:cubicBezTo>
                  <a:cubicBezTo>
                    <a:pt x="61997" y="38587"/>
                    <a:pt x="69553" y="26876"/>
                    <a:pt x="76730" y="29143"/>
                  </a:cubicBezTo>
                  <a:cubicBezTo>
                    <a:pt x="57087" y="49542"/>
                    <a:pt x="31399" y="60497"/>
                    <a:pt x="6844" y="73341"/>
                  </a:cubicBezTo>
                  <a:cubicBezTo>
                    <a:pt x="15533" y="57097"/>
                    <a:pt x="35554" y="54453"/>
                    <a:pt x="45754" y="38965"/>
                  </a:cubicBezTo>
                  <a:cubicBezTo>
                    <a:pt x="29888" y="36320"/>
                    <a:pt x="18177" y="49164"/>
                    <a:pt x="3066" y="50675"/>
                  </a:cubicBezTo>
                  <a:cubicBezTo>
                    <a:pt x="2311" y="50297"/>
                    <a:pt x="1178" y="49920"/>
                    <a:pt x="422" y="49542"/>
                  </a:cubicBezTo>
                  <a:cubicBezTo>
                    <a:pt x="-2600" y="35187"/>
                    <a:pt x="11377" y="31409"/>
                    <a:pt x="17799" y="23098"/>
                  </a:cubicBezTo>
                  <a:cubicBezTo>
                    <a:pt x="20444" y="19321"/>
                    <a:pt x="26865" y="18188"/>
                    <a:pt x="28754" y="13654"/>
                  </a:cubicBezTo>
                  <a:cubicBezTo>
                    <a:pt x="35554" y="-5234"/>
                    <a:pt x="48776" y="-323"/>
                    <a:pt x="61997" y="3833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8DE94B73-7E6D-41AC-8370-9B61E103DC4B}"/>
                </a:ext>
              </a:extLst>
            </p:cNvPr>
            <p:cNvSpPr/>
            <p:nvPr/>
          </p:nvSpPr>
          <p:spPr>
            <a:xfrm>
              <a:off x="10032181" y="2749856"/>
              <a:ext cx="118995" cy="26399"/>
            </a:xfrm>
            <a:custGeom>
              <a:avLst/>
              <a:gdLst>
                <a:gd name="connsiteX0" fmla="*/ 118995 w 118995"/>
                <a:gd name="connsiteY0" fmla="*/ 13387 h 26399"/>
                <a:gd name="connsiteX1" fmla="*/ 35888 w 118995"/>
                <a:gd name="connsiteY1" fmla="*/ 17164 h 26399"/>
                <a:gd name="connsiteX2" fmla="*/ 3400 w 118995"/>
                <a:gd name="connsiteY2" fmla="*/ 20564 h 26399"/>
                <a:gd name="connsiteX3" fmla="*/ 15866 w 118995"/>
                <a:gd name="connsiteY3" fmla="*/ 13009 h 26399"/>
                <a:gd name="connsiteX4" fmla="*/ 0 w 118995"/>
                <a:gd name="connsiteY4" fmla="*/ 4698 h 26399"/>
                <a:gd name="connsiteX5" fmla="*/ 48354 w 118995"/>
                <a:gd name="connsiteY5" fmla="*/ 7342 h 26399"/>
                <a:gd name="connsiteX6" fmla="*/ 118995 w 118995"/>
                <a:gd name="connsiteY6" fmla="*/ 13387 h 2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95" h="26399">
                  <a:moveTo>
                    <a:pt x="118995" y="13387"/>
                  </a:moveTo>
                  <a:cubicBezTo>
                    <a:pt x="91797" y="23964"/>
                    <a:pt x="64975" y="34541"/>
                    <a:pt x="35888" y="17164"/>
                  </a:cubicBezTo>
                  <a:cubicBezTo>
                    <a:pt x="25688" y="10742"/>
                    <a:pt x="15866" y="25097"/>
                    <a:pt x="3400" y="20564"/>
                  </a:cubicBezTo>
                  <a:cubicBezTo>
                    <a:pt x="7177" y="18298"/>
                    <a:pt x="10577" y="16409"/>
                    <a:pt x="15866" y="13009"/>
                  </a:cubicBezTo>
                  <a:cubicBezTo>
                    <a:pt x="9822" y="9987"/>
                    <a:pt x="4911" y="7342"/>
                    <a:pt x="0" y="4698"/>
                  </a:cubicBezTo>
                  <a:cubicBezTo>
                    <a:pt x="16622" y="-6257"/>
                    <a:pt x="32488" y="5076"/>
                    <a:pt x="48354" y="7342"/>
                  </a:cubicBezTo>
                  <a:cubicBezTo>
                    <a:pt x="71775" y="10365"/>
                    <a:pt x="95952" y="6209"/>
                    <a:pt x="118995" y="13387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B107191-529E-43C1-9C53-D22EBA4F4B45}"/>
                </a:ext>
              </a:extLst>
            </p:cNvPr>
            <p:cNvSpPr/>
            <p:nvPr/>
          </p:nvSpPr>
          <p:spPr>
            <a:xfrm>
              <a:off x="11026720" y="3076409"/>
              <a:ext cx="34111" cy="85511"/>
            </a:xfrm>
            <a:custGeom>
              <a:avLst/>
              <a:gdLst>
                <a:gd name="connsiteX0" fmla="*/ 34111 w 34111"/>
                <a:gd name="connsiteY0" fmla="*/ 42310 h 85511"/>
                <a:gd name="connsiteX1" fmla="*/ 26178 w 34111"/>
                <a:gd name="connsiteY1" fmla="*/ 51376 h 85511"/>
                <a:gd name="connsiteX2" fmla="*/ 15223 w 34111"/>
                <a:gd name="connsiteY2" fmla="*/ 73286 h 85511"/>
                <a:gd name="connsiteX3" fmla="*/ 14845 w 34111"/>
                <a:gd name="connsiteY3" fmla="*/ 84619 h 85511"/>
                <a:gd name="connsiteX4" fmla="*/ 3890 w 34111"/>
                <a:gd name="connsiteY4" fmla="*/ 78197 h 85511"/>
                <a:gd name="connsiteX5" fmla="*/ 1246 w 34111"/>
                <a:gd name="connsiteY5" fmla="*/ 60064 h 85511"/>
                <a:gd name="connsiteX6" fmla="*/ 9934 w 34111"/>
                <a:gd name="connsiteY6" fmla="*/ 10200 h 85511"/>
                <a:gd name="connsiteX7" fmla="*/ 21645 w 34111"/>
                <a:gd name="connsiteY7" fmla="*/ 0 h 85511"/>
                <a:gd name="connsiteX8" fmla="*/ 34111 w 34111"/>
                <a:gd name="connsiteY8" fmla="*/ 42310 h 8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111" h="85511">
                  <a:moveTo>
                    <a:pt x="34111" y="42310"/>
                  </a:moveTo>
                  <a:cubicBezTo>
                    <a:pt x="31467" y="45332"/>
                    <a:pt x="28822" y="50998"/>
                    <a:pt x="26178" y="51376"/>
                  </a:cubicBezTo>
                  <a:cubicBezTo>
                    <a:pt x="9934" y="52887"/>
                    <a:pt x="7668" y="60064"/>
                    <a:pt x="15223" y="73286"/>
                  </a:cubicBezTo>
                  <a:cubicBezTo>
                    <a:pt x="17489" y="77064"/>
                    <a:pt x="19000" y="82730"/>
                    <a:pt x="14845" y="84619"/>
                  </a:cubicBezTo>
                  <a:cubicBezTo>
                    <a:pt x="9556" y="87641"/>
                    <a:pt x="6157" y="82352"/>
                    <a:pt x="3890" y="78197"/>
                  </a:cubicBezTo>
                  <a:cubicBezTo>
                    <a:pt x="490" y="72531"/>
                    <a:pt x="-1399" y="65353"/>
                    <a:pt x="1246" y="60064"/>
                  </a:cubicBezTo>
                  <a:cubicBezTo>
                    <a:pt x="9556" y="44198"/>
                    <a:pt x="16356" y="29088"/>
                    <a:pt x="9934" y="10200"/>
                  </a:cubicBezTo>
                  <a:cubicBezTo>
                    <a:pt x="8045" y="4155"/>
                    <a:pt x="16734" y="2644"/>
                    <a:pt x="21645" y="0"/>
                  </a:cubicBezTo>
                  <a:cubicBezTo>
                    <a:pt x="29200" y="13222"/>
                    <a:pt x="33733" y="27199"/>
                    <a:pt x="34111" y="42310"/>
                  </a:cubicBezTo>
                  <a:close/>
                </a:path>
              </a:pathLst>
            </a:custGeom>
            <a:solidFill>
              <a:srgbClr val="C5B0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55F826F9-8FB0-466D-BE85-8321E2525402}"/>
                </a:ext>
              </a:extLst>
            </p:cNvPr>
            <p:cNvSpPr/>
            <p:nvPr/>
          </p:nvSpPr>
          <p:spPr>
            <a:xfrm>
              <a:off x="10442810" y="2784397"/>
              <a:ext cx="127306" cy="23087"/>
            </a:xfrm>
            <a:custGeom>
              <a:avLst/>
              <a:gdLst>
                <a:gd name="connsiteX0" fmla="*/ 127306 w 127306"/>
                <a:gd name="connsiteY0" fmla="*/ 16999 h 23087"/>
                <a:gd name="connsiteX1" fmla="*/ 123529 w 127306"/>
                <a:gd name="connsiteY1" fmla="*/ 22666 h 23087"/>
                <a:gd name="connsiteX2" fmla="*/ 64975 w 127306"/>
                <a:gd name="connsiteY2" fmla="*/ 14355 h 23087"/>
                <a:gd name="connsiteX3" fmla="*/ 58553 w 127306"/>
                <a:gd name="connsiteY3" fmla="*/ 13977 h 23087"/>
                <a:gd name="connsiteX4" fmla="*/ 8689 w 127306"/>
                <a:gd name="connsiteY4" fmla="*/ 21155 h 23087"/>
                <a:gd name="connsiteX5" fmla="*/ 0 w 127306"/>
                <a:gd name="connsiteY5" fmla="*/ 12844 h 23087"/>
                <a:gd name="connsiteX6" fmla="*/ 33243 w 127306"/>
                <a:gd name="connsiteY6" fmla="*/ 8311 h 23087"/>
                <a:gd name="connsiteX7" fmla="*/ 55153 w 127306"/>
                <a:gd name="connsiteY7" fmla="*/ 0 h 23087"/>
                <a:gd name="connsiteX8" fmla="*/ 127306 w 127306"/>
                <a:gd name="connsiteY8" fmla="*/ 16999 h 2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06" h="23087">
                  <a:moveTo>
                    <a:pt x="127306" y="16999"/>
                  </a:moveTo>
                  <a:cubicBezTo>
                    <a:pt x="126929" y="19644"/>
                    <a:pt x="126929" y="24555"/>
                    <a:pt x="123529" y="22666"/>
                  </a:cubicBezTo>
                  <a:cubicBezTo>
                    <a:pt x="104641" y="13599"/>
                    <a:pt x="83108" y="25688"/>
                    <a:pt x="64975" y="14355"/>
                  </a:cubicBezTo>
                  <a:cubicBezTo>
                    <a:pt x="63087" y="13599"/>
                    <a:pt x="60064" y="13222"/>
                    <a:pt x="58553" y="13977"/>
                  </a:cubicBezTo>
                  <a:cubicBezTo>
                    <a:pt x="42687" y="22666"/>
                    <a:pt x="25310" y="20021"/>
                    <a:pt x="8689" y="21155"/>
                  </a:cubicBezTo>
                  <a:cubicBezTo>
                    <a:pt x="4533" y="19644"/>
                    <a:pt x="1889" y="16999"/>
                    <a:pt x="0" y="12844"/>
                  </a:cubicBezTo>
                  <a:cubicBezTo>
                    <a:pt x="10577" y="9444"/>
                    <a:pt x="21910" y="7178"/>
                    <a:pt x="33243" y="8311"/>
                  </a:cubicBezTo>
                  <a:cubicBezTo>
                    <a:pt x="41932" y="9066"/>
                    <a:pt x="49865" y="7933"/>
                    <a:pt x="55153" y="0"/>
                  </a:cubicBezTo>
                  <a:cubicBezTo>
                    <a:pt x="79330" y="5666"/>
                    <a:pt x="103129" y="11333"/>
                    <a:pt x="127306" y="16999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353B82D-0E60-4478-97B2-4D43BBE0A067}"/>
                </a:ext>
              </a:extLst>
            </p:cNvPr>
            <p:cNvSpPr/>
            <p:nvPr/>
          </p:nvSpPr>
          <p:spPr>
            <a:xfrm>
              <a:off x="11115399" y="5103866"/>
              <a:ext cx="106359" cy="26443"/>
            </a:xfrm>
            <a:custGeom>
              <a:avLst/>
              <a:gdLst>
                <a:gd name="connsiteX0" fmla="*/ 106360 w 106359"/>
                <a:gd name="connsiteY0" fmla="*/ 21910 h 26443"/>
                <a:gd name="connsiteX1" fmla="*/ 93138 w 106359"/>
                <a:gd name="connsiteY1" fmla="*/ 26444 h 26443"/>
                <a:gd name="connsiteX2" fmla="*/ 9652 w 106359"/>
                <a:gd name="connsiteY2" fmla="*/ 9066 h 26443"/>
                <a:gd name="connsiteX3" fmla="*/ 586 w 106359"/>
                <a:gd name="connsiteY3" fmla="*/ 4533 h 26443"/>
                <a:gd name="connsiteX4" fmla="*/ 5119 w 106359"/>
                <a:gd name="connsiteY4" fmla="*/ 0 h 26443"/>
                <a:gd name="connsiteX5" fmla="*/ 106360 w 106359"/>
                <a:gd name="connsiteY5" fmla="*/ 21910 h 2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359" h="26443">
                  <a:moveTo>
                    <a:pt x="106360" y="21910"/>
                  </a:moveTo>
                  <a:cubicBezTo>
                    <a:pt x="103338" y="27199"/>
                    <a:pt x="98049" y="25688"/>
                    <a:pt x="93138" y="26444"/>
                  </a:cubicBezTo>
                  <a:cubicBezTo>
                    <a:pt x="66317" y="16622"/>
                    <a:pt x="35718" y="22288"/>
                    <a:pt x="9652" y="9066"/>
                  </a:cubicBezTo>
                  <a:cubicBezTo>
                    <a:pt x="6630" y="7555"/>
                    <a:pt x="2097" y="6800"/>
                    <a:pt x="586" y="4533"/>
                  </a:cubicBezTo>
                  <a:cubicBezTo>
                    <a:pt x="-1681" y="1133"/>
                    <a:pt x="3230" y="1511"/>
                    <a:pt x="5119" y="0"/>
                  </a:cubicBezTo>
                  <a:cubicBezTo>
                    <a:pt x="39873" y="3022"/>
                    <a:pt x="73872" y="8689"/>
                    <a:pt x="106360" y="21910"/>
                  </a:cubicBezTo>
                  <a:close/>
                </a:path>
              </a:pathLst>
            </a:custGeom>
            <a:solidFill>
              <a:srgbClr val="A87F7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F0B88AE-ABF7-4424-8B25-A4EE799E9AAC}"/>
                </a:ext>
              </a:extLst>
            </p:cNvPr>
            <p:cNvSpPr/>
            <p:nvPr/>
          </p:nvSpPr>
          <p:spPr>
            <a:xfrm>
              <a:off x="8448974" y="5062312"/>
              <a:ext cx="77296" cy="41931"/>
            </a:xfrm>
            <a:custGeom>
              <a:avLst/>
              <a:gdLst>
                <a:gd name="connsiteX0" fmla="*/ 4911 w 77296"/>
                <a:gd name="connsiteY0" fmla="*/ 41932 h 41931"/>
                <a:gd name="connsiteX1" fmla="*/ 0 w 77296"/>
                <a:gd name="connsiteY1" fmla="*/ 33243 h 41931"/>
                <a:gd name="connsiteX2" fmla="*/ 76686 w 77296"/>
                <a:gd name="connsiteY2" fmla="*/ 0 h 41931"/>
                <a:gd name="connsiteX3" fmla="*/ 64598 w 77296"/>
                <a:gd name="connsiteY3" fmla="*/ 17755 h 41931"/>
                <a:gd name="connsiteX4" fmla="*/ 4911 w 77296"/>
                <a:gd name="connsiteY4" fmla="*/ 41932 h 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296" h="41931">
                  <a:moveTo>
                    <a:pt x="4911" y="41932"/>
                  </a:moveTo>
                  <a:cubicBezTo>
                    <a:pt x="4911" y="38154"/>
                    <a:pt x="3778" y="35132"/>
                    <a:pt x="0" y="33243"/>
                  </a:cubicBezTo>
                  <a:cubicBezTo>
                    <a:pt x="25310" y="21910"/>
                    <a:pt x="49487" y="7177"/>
                    <a:pt x="76686" y="0"/>
                  </a:cubicBezTo>
                  <a:cubicBezTo>
                    <a:pt x="78197" y="9822"/>
                    <a:pt x="77819" y="14733"/>
                    <a:pt x="64598" y="17755"/>
                  </a:cubicBezTo>
                  <a:cubicBezTo>
                    <a:pt x="43821" y="22288"/>
                    <a:pt x="23044" y="29466"/>
                    <a:pt x="4911" y="41932"/>
                  </a:cubicBezTo>
                  <a:close/>
                </a:path>
              </a:pathLst>
            </a:custGeom>
            <a:solidFill>
              <a:srgbClr val="B297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866290C-F783-4127-A72D-091F104F5032}"/>
                </a:ext>
              </a:extLst>
            </p:cNvPr>
            <p:cNvSpPr/>
            <p:nvPr/>
          </p:nvSpPr>
          <p:spPr>
            <a:xfrm>
              <a:off x="11288981" y="5846972"/>
              <a:ext cx="30240" cy="50196"/>
            </a:xfrm>
            <a:custGeom>
              <a:avLst/>
              <a:gdLst>
                <a:gd name="connsiteX0" fmla="*/ 775 w 30240"/>
                <a:gd name="connsiteY0" fmla="*/ 50197 h 50196"/>
                <a:gd name="connsiteX1" fmla="*/ 16642 w 30240"/>
                <a:gd name="connsiteY1" fmla="*/ 4487 h 50196"/>
                <a:gd name="connsiteX2" fmla="*/ 30241 w 30240"/>
                <a:gd name="connsiteY2" fmla="*/ 2598 h 50196"/>
                <a:gd name="connsiteX3" fmla="*/ 775 w 30240"/>
                <a:gd name="connsiteY3" fmla="*/ 50197 h 5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240" h="50196">
                  <a:moveTo>
                    <a:pt x="775" y="50197"/>
                  </a:moveTo>
                  <a:cubicBezTo>
                    <a:pt x="-3380" y="31686"/>
                    <a:pt x="10219" y="19220"/>
                    <a:pt x="16642" y="4487"/>
                  </a:cubicBezTo>
                  <a:cubicBezTo>
                    <a:pt x="19663" y="-2312"/>
                    <a:pt x="25330" y="-46"/>
                    <a:pt x="30241" y="2598"/>
                  </a:cubicBezTo>
                  <a:cubicBezTo>
                    <a:pt x="23063" y="19976"/>
                    <a:pt x="14375" y="36597"/>
                    <a:pt x="775" y="50197"/>
                  </a:cubicBezTo>
                  <a:close/>
                </a:path>
              </a:pathLst>
            </a:custGeom>
            <a:solidFill>
              <a:srgbClr val="7A46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2AC7B66-A96B-4BFB-BF39-F5C6FE7CD614}"/>
                </a:ext>
              </a:extLst>
            </p:cNvPr>
            <p:cNvSpPr/>
            <p:nvPr/>
          </p:nvSpPr>
          <p:spPr>
            <a:xfrm>
              <a:off x="11039631" y="3477947"/>
              <a:ext cx="12511" cy="51400"/>
            </a:xfrm>
            <a:custGeom>
              <a:avLst/>
              <a:gdLst>
                <a:gd name="connsiteX0" fmla="*/ 12512 w 12511"/>
                <a:gd name="connsiteY0" fmla="*/ 51400 h 51400"/>
                <a:gd name="connsiteX1" fmla="*/ 2312 w 12511"/>
                <a:gd name="connsiteY1" fmla="*/ 1913 h 51400"/>
                <a:gd name="connsiteX2" fmla="*/ 12512 w 12511"/>
                <a:gd name="connsiteY2" fmla="*/ 5313 h 51400"/>
                <a:gd name="connsiteX3" fmla="*/ 12512 w 12511"/>
                <a:gd name="connsiteY3" fmla="*/ 51400 h 5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1" h="51400">
                  <a:moveTo>
                    <a:pt x="12512" y="51400"/>
                  </a:moveTo>
                  <a:cubicBezTo>
                    <a:pt x="-5999" y="38178"/>
                    <a:pt x="1179" y="18913"/>
                    <a:pt x="2312" y="1913"/>
                  </a:cubicBezTo>
                  <a:cubicBezTo>
                    <a:pt x="2690" y="-3753"/>
                    <a:pt x="8734" y="4935"/>
                    <a:pt x="12512" y="5313"/>
                  </a:cubicBezTo>
                  <a:cubicBezTo>
                    <a:pt x="12512" y="20424"/>
                    <a:pt x="12512" y="35912"/>
                    <a:pt x="12512" y="51400"/>
                  </a:cubicBezTo>
                  <a:close/>
                </a:path>
              </a:pathLst>
            </a:custGeom>
            <a:solidFill>
              <a:srgbClr val="C8AA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E0FD642-1942-40D9-AEF5-36FCC579A82B}"/>
                </a:ext>
              </a:extLst>
            </p:cNvPr>
            <p:cNvSpPr/>
            <p:nvPr/>
          </p:nvSpPr>
          <p:spPr>
            <a:xfrm>
              <a:off x="8487233" y="3377060"/>
              <a:ext cx="25582" cy="30647"/>
            </a:xfrm>
            <a:custGeom>
              <a:avLst/>
              <a:gdLst>
                <a:gd name="connsiteX0" fmla="*/ 5561 w 25582"/>
                <a:gd name="connsiteY0" fmla="*/ 804 h 30647"/>
                <a:gd name="connsiteX1" fmla="*/ 25583 w 25582"/>
                <a:gd name="connsiteY1" fmla="*/ 4582 h 30647"/>
                <a:gd name="connsiteX2" fmla="*/ 4428 w 25582"/>
                <a:gd name="connsiteY2" fmla="*/ 30647 h 30647"/>
                <a:gd name="connsiteX3" fmla="*/ 5561 w 25582"/>
                <a:gd name="connsiteY3" fmla="*/ 804 h 3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82" h="30647">
                  <a:moveTo>
                    <a:pt x="5561" y="804"/>
                  </a:moveTo>
                  <a:cubicBezTo>
                    <a:pt x="12739" y="-1085"/>
                    <a:pt x="19538" y="426"/>
                    <a:pt x="25583" y="4582"/>
                  </a:cubicBezTo>
                  <a:cubicBezTo>
                    <a:pt x="23316" y="17426"/>
                    <a:pt x="12739" y="23092"/>
                    <a:pt x="4428" y="30647"/>
                  </a:cubicBezTo>
                  <a:cubicBezTo>
                    <a:pt x="-4639" y="20070"/>
                    <a:pt x="2539" y="10626"/>
                    <a:pt x="5561" y="804"/>
                  </a:cubicBezTo>
                  <a:close/>
                </a:path>
              </a:pathLst>
            </a:custGeom>
            <a:solidFill>
              <a:srgbClr val="B8AA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C4F63F4C-896B-42FD-B29F-3F3EBD0B256A}"/>
                </a:ext>
              </a:extLst>
            </p:cNvPr>
            <p:cNvSpPr/>
            <p:nvPr/>
          </p:nvSpPr>
          <p:spPr>
            <a:xfrm>
              <a:off x="11052189" y="4126969"/>
              <a:ext cx="4555" cy="92929"/>
            </a:xfrm>
            <a:custGeom>
              <a:avLst/>
              <a:gdLst>
                <a:gd name="connsiteX0" fmla="*/ 709 w 4555"/>
                <a:gd name="connsiteY0" fmla="*/ 92930 h 92929"/>
                <a:gd name="connsiteX1" fmla="*/ 3731 w 4555"/>
                <a:gd name="connsiteY1" fmla="*/ 0 h 92929"/>
                <a:gd name="connsiteX2" fmla="*/ 709 w 4555"/>
                <a:gd name="connsiteY2" fmla="*/ 92930 h 9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55" h="92929">
                  <a:moveTo>
                    <a:pt x="709" y="92930"/>
                  </a:moveTo>
                  <a:cubicBezTo>
                    <a:pt x="2220" y="61953"/>
                    <a:pt x="-3447" y="30599"/>
                    <a:pt x="3731" y="0"/>
                  </a:cubicBezTo>
                  <a:cubicBezTo>
                    <a:pt x="2598" y="30977"/>
                    <a:pt x="7887" y="62331"/>
                    <a:pt x="709" y="92930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4731FB5-1878-47ED-B3F4-94909146321C}"/>
                </a:ext>
              </a:extLst>
            </p:cNvPr>
            <p:cNvSpPr/>
            <p:nvPr/>
          </p:nvSpPr>
          <p:spPr>
            <a:xfrm>
              <a:off x="11359808" y="5265171"/>
              <a:ext cx="9782" cy="29843"/>
            </a:xfrm>
            <a:custGeom>
              <a:avLst/>
              <a:gdLst>
                <a:gd name="connsiteX0" fmla="*/ 9656 w 9782"/>
                <a:gd name="connsiteY0" fmla="*/ 29843 h 29843"/>
                <a:gd name="connsiteX1" fmla="*/ 1723 w 9782"/>
                <a:gd name="connsiteY1" fmla="*/ 0 h 29843"/>
                <a:gd name="connsiteX2" fmla="*/ 9656 w 9782"/>
                <a:gd name="connsiteY2" fmla="*/ 29843 h 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82" h="29843">
                  <a:moveTo>
                    <a:pt x="9656" y="29843"/>
                  </a:moveTo>
                  <a:cubicBezTo>
                    <a:pt x="-3187" y="22666"/>
                    <a:pt x="-166" y="10955"/>
                    <a:pt x="1723" y="0"/>
                  </a:cubicBezTo>
                  <a:cubicBezTo>
                    <a:pt x="7768" y="9066"/>
                    <a:pt x="10412" y="18888"/>
                    <a:pt x="9656" y="29843"/>
                  </a:cubicBezTo>
                  <a:close/>
                </a:path>
              </a:pathLst>
            </a:custGeom>
            <a:solidFill>
              <a:srgbClr val="C19B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2CAD13B2-1985-44E3-A9BF-F7055B67CE3C}"/>
                </a:ext>
              </a:extLst>
            </p:cNvPr>
            <p:cNvSpPr/>
            <p:nvPr/>
          </p:nvSpPr>
          <p:spPr>
            <a:xfrm>
              <a:off x="11052898" y="4231987"/>
              <a:ext cx="3683" cy="43065"/>
            </a:xfrm>
            <a:custGeom>
              <a:avLst/>
              <a:gdLst>
                <a:gd name="connsiteX0" fmla="*/ 0 w 3683"/>
                <a:gd name="connsiteY0" fmla="*/ 43065 h 43065"/>
                <a:gd name="connsiteX1" fmla="*/ 0 w 3683"/>
                <a:gd name="connsiteY1" fmla="*/ 0 h 43065"/>
                <a:gd name="connsiteX2" fmla="*/ 0 w 3683"/>
                <a:gd name="connsiteY2" fmla="*/ 43065 h 4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83" h="43065">
                  <a:moveTo>
                    <a:pt x="0" y="43065"/>
                  </a:moveTo>
                  <a:cubicBezTo>
                    <a:pt x="0" y="28710"/>
                    <a:pt x="0" y="14355"/>
                    <a:pt x="0" y="0"/>
                  </a:cubicBezTo>
                  <a:cubicBezTo>
                    <a:pt x="4911" y="14355"/>
                    <a:pt x="4911" y="28710"/>
                    <a:pt x="0" y="43065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7E513C9-0E9F-45E5-AFB6-6FE0B6C7C762}"/>
                </a:ext>
              </a:extLst>
            </p:cNvPr>
            <p:cNvSpPr/>
            <p:nvPr/>
          </p:nvSpPr>
          <p:spPr>
            <a:xfrm>
              <a:off x="9318685" y="6043815"/>
              <a:ext cx="503446" cy="206941"/>
            </a:xfrm>
            <a:custGeom>
              <a:avLst/>
              <a:gdLst>
                <a:gd name="connsiteX0" fmla="*/ 231470 w 503446"/>
                <a:gd name="connsiteY0" fmla="*/ 206941 h 206941"/>
                <a:gd name="connsiteX1" fmla="*/ 226937 w 503446"/>
                <a:gd name="connsiteY1" fmla="*/ 206941 h 206941"/>
                <a:gd name="connsiteX2" fmla="*/ 174805 w 503446"/>
                <a:gd name="connsiteY2" fmla="*/ 203919 h 206941"/>
                <a:gd name="connsiteX3" fmla="*/ 153650 w 503446"/>
                <a:gd name="connsiteY3" fmla="*/ 191453 h 206941"/>
                <a:gd name="connsiteX4" fmla="*/ 154784 w 503446"/>
                <a:gd name="connsiteY4" fmla="*/ 185409 h 206941"/>
                <a:gd name="connsiteX5" fmla="*/ 183116 w 503446"/>
                <a:gd name="connsiteY5" fmla="*/ 171809 h 206941"/>
                <a:gd name="connsiteX6" fmla="*/ 80364 w 503446"/>
                <a:gd name="connsiteY6" fmla="*/ 161232 h 206941"/>
                <a:gd name="connsiteX7" fmla="*/ 68276 w 503446"/>
                <a:gd name="connsiteY7" fmla="*/ 164631 h 206941"/>
                <a:gd name="connsiteX8" fmla="*/ 63743 w 503446"/>
                <a:gd name="connsiteY8" fmla="*/ 167276 h 206941"/>
                <a:gd name="connsiteX9" fmla="*/ 30877 w 503446"/>
                <a:gd name="connsiteY9" fmla="*/ 139699 h 206941"/>
                <a:gd name="connsiteX10" fmla="*/ 29744 w 503446"/>
                <a:gd name="connsiteY10" fmla="*/ 115900 h 206941"/>
                <a:gd name="connsiteX11" fmla="*/ 13878 w 503446"/>
                <a:gd name="connsiteY11" fmla="*/ 94745 h 206941"/>
                <a:gd name="connsiteX12" fmla="*/ 656 w 503446"/>
                <a:gd name="connsiteY12" fmla="*/ 64146 h 206941"/>
                <a:gd name="connsiteX13" fmla="*/ 13878 w 503446"/>
                <a:gd name="connsiteY13" fmla="*/ 54702 h 206941"/>
                <a:gd name="connsiteX14" fmla="*/ 58454 w 503446"/>
                <a:gd name="connsiteY14" fmla="*/ 90968 h 206941"/>
                <a:gd name="connsiteX15" fmla="*/ 64876 w 503446"/>
                <a:gd name="connsiteY15" fmla="*/ 106834 h 206941"/>
                <a:gd name="connsiteX16" fmla="*/ 87542 w 503446"/>
                <a:gd name="connsiteY16" fmla="*/ 103812 h 206941"/>
                <a:gd name="connsiteX17" fmla="*/ 88297 w 503446"/>
                <a:gd name="connsiteY17" fmla="*/ 83790 h 206941"/>
                <a:gd name="connsiteX18" fmla="*/ 70920 w 503446"/>
                <a:gd name="connsiteY18" fmla="*/ 103812 h 206941"/>
                <a:gd name="connsiteX19" fmla="*/ 58832 w 503446"/>
                <a:gd name="connsiteY19" fmla="*/ 83790 h 206941"/>
                <a:gd name="connsiteX20" fmla="*/ 56943 w 503446"/>
                <a:gd name="connsiteY20" fmla="*/ 51680 h 206941"/>
                <a:gd name="connsiteX21" fmla="*/ 78853 w 503446"/>
                <a:gd name="connsiteY21" fmla="*/ 46391 h 206941"/>
                <a:gd name="connsiteX22" fmla="*/ 89431 w 503446"/>
                <a:gd name="connsiteY22" fmla="*/ 61880 h 206941"/>
                <a:gd name="connsiteX23" fmla="*/ 91319 w 503446"/>
                <a:gd name="connsiteY23" fmla="*/ 43747 h 206941"/>
                <a:gd name="connsiteX24" fmla="*/ 117007 w 503446"/>
                <a:gd name="connsiteY24" fmla="*/ 35058 h 206941"/>
                <a:gd name="connsiteX25" fmla="*/ 149873 w 503446"/>
                <a:gd name="connsiteY25" fmla="*/ 35058 h 206941"/>
                <a:gd name="connsiteX26" fmla="*/ 163850 w 503446"/>
                <a:gd name="connsiteY26" fmla="*/ 30525 h 206941"/>
                <a:gd name="connsiteX27" fmla="*/ 172916 w 503446"/>
                <a:gd name="connsiteY27" fmla="*/ 31659 h 206941"/>
                <a:gd name="connsiteX28" fmla="*/ 180094 w 503446"/>
                <a:gd name="connsiteY28" fmla="*/ 13904 h 206941"/>
                <a:gd name="connsiteX29" fmla="*/ 229581 w 503446"/>
                <a:gd name="connsiteY29" fmla="*/ 1438 h 206941"/>
                <a:gd name="connsiteX30" fmla="*/ 283979 w 503446"/>
                <a:gd name="connsiteY30" fmla="*/ 21837 h 206941"/>
                <a:gd name="connsiteX31" fmla="*/ 287379 w 503446"/>
                <a:gd name="connsiteY31" fmla="*/ 24104 h 206941"/>
                <a:gd name="connsiteX32" fmla="*/ 314956 w 503446"/>
                <a:gd name="connsiteY32" fmla="*/ 57725 h 206941"/>
                <a:gd name="connsiteX33" fmla="*/ 327044 w 503446"/>
                <a:gd name="connsiteY33" fmla="*/ 67169 h 206941"/>
                <a:gd name="connsiteX34" fmla="*/ 350088 w 503446"/>
                <a:gd name="connsiteY34" fmla="*/ 68680 h 206941"/>
                <a:gd name="connsiteX35" fmla="*/ 334977 w 503446"/>
                <a:gd name="connsiteY35" fmla="*/ 51302 h 206941"/>
                <a:gd name="connsiteX36" fmla="*/ 348199 w 503446"/>
                <a:gd name="connsiteY36" fmla="*/ 38458 h 206941"/>
                <a:gd name="connsiteX37" fmla="*/ 365576 w 503446"/>
                <a:gd name="connsiteY37" fmla="*/ 28259 h 206941"/>
                <a:gd name="connsiteX38" fmla="*/ 373509 w 503446"/>
                <a:gd name="connsiteY38" fmla="*/ 36570 h 206941"/>
                <a:gd name="connsiteX39" fmla="*/ 385220 w 503446"/>
                <a:gd name="connsiteY39" fmla="*/ 45258 h 206941"/>
                <a:gd name="connsiteX40" fmla="*/ 401841 w 503446"/>
                <a:gd name="connsiteY40" fmla="*/ 60746 h 206941"/>
                <a:gd name="connsiteX41" fmla="*/ 396553 w 503446"/>
                <a:gd name="connsiteY41" fmla="*/ 99656 h 206941"/>
                <a:gd name="connsiteX42" fmla="*/ 427907 w 503446"/>
                <a:gd name="connsiteY42" fmla="*/ 104189 h 206941"/>
                <a:gd name="connsiteX43" fmla="*/ 421485 w 503446"/>
                <a:gd name="connsiteY43" fmla="*/ 119678 h 206941"/>
                <a:gd name="connsiteX44" fmla="*/ 458506 w 503446"/>
                <a:gd name="connsiteY44" fmla="*/ 108345 h 206941"/>
                <a:gd name="connsiteX45" fmla="*/ 486838 w 503446"/>
                <a:gd name="connsiteY45" fmla="*/ 117789 h 206941"/>
                <a:gd name="connsiteX46" fmla="*/ 484571 w 503446"/>
                <a:gd name="connsiteY46" fmla="*/ 163876 h 206941"/>
                <a:gd name="connsiteX47" fmla="*/ 427529 w 503446"/>
                <a:gd name="connsiteY47" fmla="*/ 178987 h 206941"/>
                <a:gd name="connsiteX48" fmla="*/ 372753 w 503446"/>
                <a:gd name="connsiteY48" fmla="*/ 182386 h 206941"/>
                <a:gd name="connsiteX49" fmla="*/ 360287 w 503446"/>
                <a:gd name="connsiteY49" fmla="*/ 182386 h 206941"/>
                <a:gd name="connsiteX50" fmla="*/ 333844 w 503446"/>
                <a:gd name="connsiteY50" fmla="*/ 173320 h 206941"/>
                <a:gd name="connsiteX51" fmla="*/ 299089 w 503446"/>
                <a:gd name="connsiteY51" fmla="*/ 179364 h 206941"/>
                <a:gd name="connsiteX52" fmla="*/ 281712 w 503446"/>
                <a:gd name="connsiteY52" fmla="*/ 171431 h 206941"/>
                <a:gd name="connsiteX53" fmla="*/ 265846 w 503446"/>
                <a:gd name="connsiteY53" fmla="*/ 169165 h 206941"/>
                <a:gd name="connsiteX54" fmla="*/ 237892 w 503446"/>
                <a:gd name="connsiteY54" fmla="*/ 174831 h 206941"/>
                <a:gd name="connsiteX55" fmla="*/ 209182 w 503446"/>
                <a:gd name="connsiteY55" fmla="*/ 186164 h 206941"/>
                <a:gd name="connsiteX56" fmla="*/ 234870 w 503446"/>
                <a:gd name="connsiteY56" fmla="*/ 188053 h 206941"/>
                <a:gd name="connsiteX57" fmla="*/ 245447 w 503446"/>
                <a:gd name="connsiteY57" fmla="*/ 201652 h 206941"/>
                <a:gd name="connsiteX58" fmla="*/ 231470 w 503446"/>
                <a:gd name="connsiteY58" fmla="*/ 206941 h 20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03446" h="206941">
                  <a:moveTo>
                    <a:pt x="231470" y="206941"/>
                  </a:moveTo>
                  <a:cubicBezTo>
                    <a:pt x="229959" y="206941"/>
                    <a:pt x="228448" y="206941"/>
                    <a:pt x="226937" y="206941"/>
                  </a:cubicBezTo>
                  <a:cubicBezTo>
                    <a:pt x="209937" y="201652"/>
                    <a:pt x="192182" y="204675"/>
                    <a:pt x="174805" y="203919"/>
                  </a:cubicBezTo>
                  <a:cubicBezTo>
                    <a:pt x="165361" y="203541"/>
                    <a:pt x="156295" y="202786"/>
                    <a:pt x="153650" y="191453"/>
                  </a:cubicBezTo>
                  <a:cubicBezTo>
                    <a:pt x="153273" y="189186"/>
                    <a:pt x="153650" y="187297"/>
                    <a:pt x="154784" y="185409"/>
                  </a:cubicBezTo>
                  <a:cubicBezTo>
                    <a:pt x="161206" y="175964"/>
                    <a:pt x="177450" y="186164"/>
                    <a:pt x="183116" y="171809"/>
                  </a:cubicBezTo>
                  <a:cubicBezTo>
                    <a:pt x="147606" y="172565"/>
                    <a:pt x="114363" y="162743"/>
                    <a:pt x="80364" y="161232"/>
                  </a:cubicBezTo>
                  <a:cubicBezTo>
                    <a:pt x="75831" y="161232"/>
                    <a:pt x="70543" y="157076"/>
                    <a:pt x="68276" y="164631"/>
                  </a:cubicBezTo>
                  <a:cubicBezTo>
                    <a:pt x="67143" y="166142"/>
                    <a:pt x="65632" y="166898"/>
                    <a:pt x="63743" y="167276"/>
                  </a:cubicBezTo>
                  <a:cubicBezTo>
                    <a:pt x="50521" y="161232"/>
                    <a:pt x="45232" y="145743"/>
                    <a:pt x="30877" y="139699"/>
                  </a:cubicBezTo>
                  <a:cubicBezTo>
                    <a:pt x="22567" y="136299"/>
                    <a:pt x="30877" y="124211"/>
                    <a:pt x="29744" y="115900"/>
                  </a:cubicBezTo>
                  <a:cubicBezTo>
                    <a:pt x="28611" y="105700"/>
                    <a:pt x="34277" y="94368"/>
                    <a:pt x="13878" y="94745"/>
                  </a:cubicBezTo>
                  <a:cubicBezTo>
                    <a:pt x="-3877" y="95123"/>
                    <a:pt x="4434" y="74724"/>
                    <a:pt x="656" y="64146"/>
                  </a:cubicBezTo>
                  <a:cubicBezTo>
                    <a:pt x="-2366" y="55458"/>
                    <a:pt x="5567" y="55458"/>
                    <a:pt x="13878" y="54702"/>
                  </a:cubicBezTo>
                  <a:cubicBezTo>
                    <a:pt x="45610" y="51302"/>
                    <a:pt x="54676" y="58102"/>
                    <a:pt x="58454" y="90968"/>
                  </a:cubicBezTo>
                  <a:cubicBezTo>
                    <a:pt x="59210" y="96634"/>
                    <a:pt x="55810" y="104945"/>
                    <a:pt x="64876" y="106834"/>
                  </a:cubicBezTo>
                  <a:cubicBezTo>
                    <a:pt x="72431" y="108345"/>
                    <a:pt x="80364" y="104945"/>
                    <a:pt x="87542" y="103812"/>
                  </a:cubicBezTo>
                  <a:cubicBezTo>
                    <a:pt x="90942" y="103056"/>
                    <a:pt x="83009" y="93612"/>
                    <a:pt x="88297" y="83790"/>
                  </a:cubicBezTo>
                  <a:cubicBezTo>
                    <a:pt x="81498" y="93234"/>
                    <a:pt x="81875" y="105700"/>
                    <a:pt x="70920" y="103812"/>
                  </a:cubicBezTo>
                  <a:cubicBezTo>
                    <a:pt x="60721" y="102301"/>
                    <a:pt x="61476" y="91345"/>
                    <a:pt x="58832" y="83790"/>
                  </a:cubicBezTo>
                  <a:cubicBezTo>
                    <a:pt x="55432" y="73591"/>
                    <a:pt x="67520" y="63013"/>
                    <a:pt x="56943" y="51680"/>
                  </a:cubicBezTo>
                  <a:cubicBezTo>
                    <a:pt x="53165" y="47525"/>
                    <a:pt x="70165" y="40725"/>
                    <a:pt x="78853" y="46391"/>
                  </a:cubicBezTo>
                  <a:cubicBezTo>
                    <a:pt x="84520" y="50169"/>
                    <a:pt x="84897" y="57347"/>
                    <a:pt x="89431" y="61880"/>
                  </a:cubicBezTo>
                  <a:cubicBezTo>
                    <a:pt x="95853" y="56213"/>
                    <a:pt x="89808" y="49414"/>
                    <a:pt x="91319" y="43747"/>
                  </a:cubicBezTo>
                  <a:cubicBezTo>
                    <a:pt x="94342" y="33925"/>
                    <a:pt x="110208" y="27503"/>
                    <a:pt x="117007" y="35058"/>
                  </a:cubicBezTo>
                  <a:cubicBezTo>
                    <a:pt x="129096" y="48658"/>
                    <a:pt x="138918" y="42992"/>
                    <a:pt x="149873" y="35058"/>
                  </a:cubicBezTo>
                  <a:cubicBezTo>
                    <a:pt x="154028" y="32037"/>
                    <a:pt x="158561" y="30525"/>
                    <a:pt x="163850" y="30525"/>
                  </a:cubicBezTo>
                  <a:cubicBezTo>
                    <a:pt x="167250" y="29392"/>
                    <a:pt x="172916" y="33548"/>
                    <a:pt x="172916" y="31659"/>
                  </a:cubicBezTo>
                  <a:cubicBezTo>
                    <a:pt x="172161" y="24104"/>
                    <a:pt x="172161" y="15793"/>
                    <a:pt x="180094" y="13904"/>
                  </a:cubicBezTo>
                  <a:cubicBezTo>
                    <a:pt x="196716" y="10126"/>
                    <a:pt x="209937" y="-4607"/>
                    <a:pt x="229581" y="1438"/>
                  </a:cubicBezTo>
                  <a:cubicBezTo>
                    <a:pt x="248091" y="7104"/>
                    <a:pt x="264713" y="18059"/>
                    <a:pt x="283979" y="21837"/>
                  </a:cubicBezTo>
                  <a:cubicBezTo>
                    <a:pt x="285112" y="22215"/>
                    <a:pt x="286245" y="24104"/>
                    <a:pt x="287379" y="24104"/>
                  </a:cubicBezTo>
                  <a:cubicBezTo>
                    <a:pt x="312689" y="22215"/>
                    <a:pt x="315711" y="38081"/>
                    <a:pt x="314956" y="57725"/>
                  </a:cubicBezTo>
                  <a:cubicBezTo>
                    <a:pt x="314578" y="64524"/>
                    <a:pt x="321000" y="66791"/>
                    <a:pt x="327044" y="67169"/>
                  </a:cubicBezTo>
                  <a:cubicBezTo>
                    <a:pt x="333466" y="67546"/>
                    <a:pt x="339510" y="67924"/>
                    <a:pt x="350088" y="68680"/>
                  </a:cubicBezTo>
                  <a:cubicBezTo>
                    <a:pt x="339132" y="64902"/>
                    <a:pt x="335733" y="58858"/>
                    <a:pt x="334977" y="51302"/>
                  </a:cubicBezTo>
                  <a:cubicBezTo>
                    <a:pt x="333844" y="41481"/>
                    <a:pt x="341399" y="40347"/>
                    <a:pt x="348199" y="38458"/>
                  </a:cubicBezTo>
                  <a:cubicBezTo>
                    <a:pt x="354998" y="36570"/>
                    <a:pt x="356887" y="26748"/>
                    <a:pt x="365576" y="28259"/>
                  </a:cubicBezTo>
                  <a:cubicBezTo>
                    <a:pt x="369731" y="29770"/>
                    <a:pt x="371998" y="32792"/>
                    <a:pt x="373509" y="36570"/>
                  </a:cubicBezTo>
                  <a:cubicBezTo>
                    <a:pt x="372753" y="45636"/>
                    <a:pt x="378798" y="45636"/>
                    <a:pt x="385220" y="45258"/>
                  </a:cubicBezTo>
                  <a:cubicBezTo>
                    <a:pt x="393908" y="46769"/>
                    <a:pt x="399575" y="52058"/>
                    <a:pt x="401841" y="60746"/>
                  </a:cubicBezTo>
                  <a:cubicBezTo>
                    <a:pt x="410907" y="74724"/>
                    <a:pt x="417330" y="88323"/>
                    <a:pt x="396553" y="99656"/>
                  </a:cubicBezTo>
                  <a:cubicBezTo>
                    <a:pt x="407508" y="105323"/>
                    <a:pt x="419974" y="89457"/>
                    <a:pt x="427907" y="104189"/>
                  </a:cubicBezTo>
                  <a:cubicBezTo>
                    <a:pt x="431307" y="110234"/>
                    <a:pt x="432818" y="115900"/>
                    <a:pt x="421485" y="119678"/>
                  </a:cubicBezTo>
                  <a:cubicBezTo>
                    <a:pt x="438862" y="123833"/>
                    <a:pt x="447928" y="113633"/>
                    <a:pt x="458506" y="108345"/>
                  </a:cubicBezTo>
                  <a:cubicBezTo>
                    <a:pt x="469083" y="107589"/>
                    <a:pt x="475883" y="118167"/>
                    <a:pt x="486838" y="117789"/>
                  </a:cubicBezTo>
                  <a:cubicBezTo>
                    <a:pt x="510259" y="135922"/>
                    <a:pt x="508371" y="147254"/>
                    <a:pt x="484571" y="163876"/>
                  </a:cubicBezTo>
                  <a:cubicBezTo>
                    <a:pt x="466816" y="176342"/>
                    <a:pt x="446795" y="176720"/>
                    <a:pt x="427529" y="178987"/>
                  </a:cubicBezTo>
                  <a:cubicBezTo>
                    <a:pt x="409397" y="181253"/>
                    <a:pt x="391264" y="182386"/>
                    <a:pt x="372753" y="182386"/>
                  </a:cubicBezTo>
                  <a:cubicBezTo>
                    <a:pt x="368598" y="182386"/>
                    <a:pt x="363687" y="181253"/>
                    <a:pt x="360287" y="182386"/>
                  </a:cubicBezTo>
                  <a:cubicBezTo>
                    <a:pt x="348954" y="186164"/>
                    <a:pt x="352354" y="150654"/>
                    <a:pt x="333844" y="173320"/>
                  </a:cubicBezTo>
                  <a:cubicBezTo>
                    <a:pt x="325533" y="183520"/>
                    <a:pt x="310422" y="168787"/>
                    <a:pt x="299089" y="179364"/>
                  </a:cubicBezTo>
                  <a:cubicBezTo>
                    <a:pt x="294556" y="183897"/>
                    <a:pt x="285490" y="177853"/>
                    <a:pt x="281712" y="171431"/>
                  </a:cubicBezTo>
                  <a:cubicBezTo>
                    <a:pt x="277179" y="162365"/>
                    <a:pt x="272268" y="162743"/>
                    <a:pt x="265846" y="169165"/>
                  </a:cubicBezTo>
                  <a:cubicBezTo>
                    <a:pt x="257913" y="176720"/>
                    <a:pt x="250358" y="180498"/>
                    <a:pt x="237892" y="174831"/>
                  </a:cubicBezTo>
                  <a:cubicBezTo>
                    <a:pt x="231092" y="171809"/>
                    <a:pt x="217493" y="175964"/>
                    <a:pt x="209182" y="186164"/>
                  </a:cubicBezTo>
                  <a:cubicBezTo>
                    <a:pt x="217870" y="189942"/>
                    <a:pt x="227314" y="181631"/>
                    <a:pt x="234870" y="188053"/>
                  </a:cubicBezTo>
                  <a:cubicBezTo>
                    <a:pt x="239781" y="191830"/>
                    <a:pt x="246958" y="193719"/>
                    <a:pt x="245447" y="201652"/>
                  </a:cubicBezTo>
                  <a:cubicBezTo>
                    <a:pt x="243936" y="209208"/>
                    <a:pt x="235625" y="203919"/>
                    <a:pt x="231470" y="206941"/>
                  </a:cubicBezTo>
                  <a:close/>
                </a:path>
              </a:pathLst>
            </a:custGeom>
            <a:solidFill>
              <a:srgbClr val="6E3C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B2DC182E-B50C-4D5F-B04E-C91E130645BE}"/>
                </a:ext>
              </a:extLst>
            </p:cNvPr>
            <p:cNvSpPr/>
            <p:nvPr/>
          </p:nvSpPr>
          <p:spPr>
            <a:xfrm>
              <a:off x="8630671" y="5943592"/>
              <a:ext cx="633193" cy="275951"/>
            </a:xfrm>
            <a:custGeom>
              <a:avLst/>
              <a:gdLst>
                <a:gd name="connsiteX0" fmla="*/ 592341 w 633193"/>
                <a:gd name="connsiteY0" fmla="*/ 274676 h 275951"/>
                <a:gd name="connsiteX1" fmla="*/ 360772 w 633193"/>
                <a:gd name="connsiteY1" fmla="*/ 219523 h 275951"/>
                <a:gd name="connsiteX2" fmla="*/ 42695 w 633193"/>
                <a:gd name="connsiteY2" fmla="*/ 97883 h 275951"/>
                <a:gd name="connsiteX3" fmla="*/ 9452 w 633193"/>
                <a:gd name="connsiteY3" fmla="*/ 59351 h 275951"/>
                <a:gd name="connsiteX4" fmla="*/ 763 w 633193"/>
                <a:gd name="connsiteY4" fmla="*/ 18553 h 275951"/>
                <a:gd name="connsiteX5" fmla="*/ 25696 w 633193"/>
                <a:gd name="connsiteY5" fmla="*/ 1931 h 275951"/>
                <a:gd name="connsiteX6" fmla="*/ 71783 w 633193"/>
                <a:gd name="connsiteY6" fmla="*/ 42 h 275951"/>
                <a:gd name="connsiteX7" fmla="*/ 102382 w 633193"/>
                <a:gd name="connsiteY7" fmla="*/ 19686 h 275951"/>
                <a:gd name="connsiteX8" fmla="*/ 85760 w 633193"/>
                <a:gd name="connsiteY8" fmla="*/ 34419 h 275951"/>
                <a:gd name="connsiteX9" fmla="*/ 91804 w 633193"/>
                <a:gd name="connsiteY9" fmla="*/ 38574 h 275951"/>
                <a:gd name="connsiteX10" fmla="*/ 123536 w 633193"/>
                <a:gd name="connsiteY10" fmla="*/ 80128 h 275951"/>
                <a:gd name="connsiteX11" fmla="*/ 143936 w 633193"/>
                <a:gd name="connsiteY11" fmla="*/ 80884 h 275951"/>
                <a:gd name="connsiteX12" fmla="*/ 158668 w 633193"/>
                <a:gd name="connsiteY12" fmla="*/ 72951 h 275951"/>
                <a:gd name="connsiteX13" fmla="*/ 166979 w 633193"/>
                <a:gd name="connsiteY13" fmla="*/ 89195 h 275951"/>
                <a:gd name="connsiteX14" fmla="*/ 168112 w 633193"/>
                <a:gd name="connsiteY14" fmla="*/ 95239 h 275951"/>
                <a:gd name="connsiteX15" fmla="*/ 210800 w 633193"/>
                <a:gd name="connsiteY15" fmla="*/ 123571 h 275951"/>
                <a:gd name="connsiteX16" fmla="*/ 229310 w 633193"/>
                <a:gd name="connsiteY16" fmla="*/ 136415 h 275951"/>
                <a:gd name="connsiteX17" fmla="*/ 298819 w 633193"/>
                <a:gd name="connsiteY17" fmla="*/ 174192 h 275951"/>
                <a:gd name="connsiteX18" fmla="*/ 311285 w 633193"/>
                <a:gd name="connsiteY18" fmla="*/ 175703 h 275951"/>
                <a:gd name="connsiteX19" fmla="*/ 326773 w 633193"/>
                <a:gd name="connsiteY19" fmla="*/ 172303 h 275951"/>
                <a:gd name="connsiteX20" fmla="*/ 337728 w 633193"/>
                <a:gd name="connsiteY20" fmla="*/ 168525 h 275951"/>
                <a:gd name="connsiteX21" fmla="*/ 379660 w 633193"/>
                <a:gd name="connsiteY21" fmla="*/ 190058 h 275951"/>
                <a:gd name="connsiteX22" fmla="*/ 388726 w 633193"/>
                <a:gd name="connsiteY22" fmla="*/ 172680 h 275951"/>
                <a:gd name="connsiteX23" fmla="*/ 399681 w 633193"/>
                <a:gd name="connsiteY23" fmla="*/ 185902 h 275951"/>
                <a:gd name="connsiteX24" fmla="*/ 450302 w 633193"/>
                <a:gd name="connsiteY24" fmla="*/ 202146 h 275951"/>
                <a:gd name="connsiteX25" fmla="*/ 485812 w 633193"/>
                <a:gd name="connsiteY25" fmla="*/ 194591 h 275951"/>
                <a:gd name="connsiteX26" fmla="*/ 495633 w 633193"/>
                <a:gd name="connsiteY26" fmla="*/ 199879 h 275951"/>
                <a:gd name="connsiteX27" fmla="*/ 534543 w 633193"/>
                <a:gd name="connsiteY27" fmla="*/ 221034 h 275951"/>
                <a:gd name="connsiteX28" fmla="*/ 561742 w 633193"/>
                <a:gd name="connsiteY28" fmla="*/ 213857 h 275951"/>
                <a:gd name="connsiteX29" fmla="*/ 568920 w 633193"/>
                <a:gd name="connsiteY29" fmla="*/ 212345 h 275951"/>
                <a:gd name="connsiteX30" fmla="*/ 599896 w 633193"/>
                <a:gd name="connsiteY30" fmla="*/ 238411 h 275951"/>
                <a:gd name="connsiteX31" fmla="*/ 629740 w 633193"/>
                <a:gd name="connsiteY31" fmla="*/ 264477 h 275951"/>
                <a:gd name="connsiteX32" fmla="*/ 631628 w 633193"/>
                <a:gd name="connsiteY32" fmla="*/ 275810 h 275951"/>
                <a:gd name="connsiteX33" fmla="*/ 592341 w 633193"/>
                <a:gd name="connsiteY33" fmla="*/ 274676 h 275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3193" h="275951">
                  <a:moveTo>
                    <a:pt x="592341" y="274676"/>
                  </a:moveTo>
                  <a:cubicBezTo>
                    <a:pt x="513766" y="261833"/>
                    <a:pt x="437080" y="242567"/>
                    <a:pt x="360772" y="219523"/>
                  </a:cubicBezTo>
                  <a:cubicBezTo>
                    <a:pt x="251598" y="186658"/>
                    <a:pt x="145447" y="147370"/>
                    <a:pt x="42695" y="97883"/>
                  </a:cubicBezTo>
                  <a:cubicBezTo>
                    <a:pt x="29851" y="86550"/>
                    <a:pt x="13607" y="78617"/>
                    <a:pt x="9452" y="59351"/>
                  </a:cubicBezTo>
                  <a:cubicBezTo>
                    <a:pt x="6807" y="46130"/>
                    <a:pt x="8318" y="32530"/>
                    <a:pt x="763" y="18553"/>
                  </a:cubicBezTo>
                  <a:cubicBezTo>
                    <a:pt x="-4148" y="9487"/>
                    <a:pt x="15874" y="1931"/>
                    <a:pt x="25696" y="1931"/>
                  </a:cubicBezTo>
                  <a:cubicBezTo>
                    <a:pt x="41184" y="1931"/>
                    <a:pt x="56294" y="-335"/>
                    <a:pt x="71783" y="42"/>
                  </a:cubicBezTo>
                  <a:cubicBezTo>
                    <a:pt x="85760" y="1554"/>
                    <a:pt x="89160" y="18175"/>
                    <a:pt x="102382" y="19686"/>
                  </a:cubicBezTo>
                  <a:cubicBezTo>
                    <a:pt x="101248" y="31019"/>
                    <a:pt x="90671" y="29508"/>
                    <a:pt x="85760" y="34419"/>
                  </a:cubicBezTo>
                  <a:cubicBezTo>
                    <a:pt x="86515" y="37441"/>
                    <a:pt x="91426" y="36308"/>
                    <a:pt x="91804" y="38574"/>
                  </a:cubicBezTo>
                  <a:cubicBezTo>
                    <a:pt x="94071" y="58596"/>
                    <a:pt x="113714" y="65773"/>
                    <a:pt x="123536" y="80128"/>
                  </a:cubicBezTo>
                  <a:cubicBezTo>
                    <a:pt x="129580" y="89195"/>
                    <a:pt x="136002" y="93350"/>
                    <a:pt x="143936" y="80884"/>
                  </a:cubicBezTo>
                  <a:cubicBezTo>
                    <a:pt x="146580" y="76351"/>
                    <a:pt x="151113" y="68418"/>
                    <a:pt x="158668" y="72951"/>
                  </a:cubicBezTo>
                  <a:cubicBezTo>
                    <a:pt x="164335" y="76351"/>
                    <a:pt x="163579" y="84661"/>
                    <a:pt x="166979" y="89195"/>
                  </a:cubicBezTo>
                  <a:cubicBezTo>
                    <a:pt x="169246" y="91839"/>
                    <a:pt x="152624" y="96750"/>
                    <a:pt x="168112" y="95239"/>
                  </a:cubicBezTo>
                  <a:cubicBezTo>
                    <a:pt x="191912" y="92594"/>
                    <a:pt x="198333" y="98261"/>
                    <a:pt x="210800" y="123571"/>
                  </a:cubicBezTo>
                  <a:cubicBezTo>
                    <a:pt x="213822" y="129615"/>
                    <a:pt x="221755" y="133393"/>
                    <a:pt x="229310" y="136415"/>
                  </a:cubicBezTo>
                  <a:cubicBezTo>
                    <a:pt x="253865" y="146237"/>
                    <a:pt x="275775" y="161725"/>
                    <a:pt x="298819" y="174192"/>
                  </a:cubicBezTo>
                  <a:cubicBezTo>
                    <a:pt x="302974" y="174192"/>
                    <a:pt x="307885" y="173058"/>
                    <a:pt x="311285" y="175703"/>
                  </a:cubicBezTo>
                  <a:cubicBezTo>
                    <a:pt x="318085" y="180991"/>
                    <a:pt x="322618" y="181747"/>
                    <a:pt x="326773" y="172303"/>
                  </a:cubicBezTo>
                  <a:cubicBezTo>
                    <a:pt x="328284" y="168903"/>
                    <a:pt x="336595" y="166636"/>
                    <a:pt x="337728" y="168525"/>
                  </a:cubicBezTo>
                  <a:cubicBezTo>
                    <a:pt x="347928" y="183636"/>
                    <a:pt x="369460" y="175703"/>
                    <a:pt x="379660" y="190058"/>
                  </a:cubicBezTo>
                  <a:cubicBezTo>
                    <a:pt x="382682" y="183636"/>
                    <a:pt x="379660" y="173814"/>
                    <a:pt x="388726" y="172680"/>
                  </a:cubicBezTo>
                  <a:cubicBezTo>
                    <a:pt x="397415" y="171547"/>
                    <a:pt x="396659" y="180613"/>
                    <a:pt x="399681" y="185902"/>
                  </a:cubicBezTo>
                  <a:cubicBezTo>
                    <a:pt x="408370" y="201013"/>
                    <a:pt x="432169" y="210457"/>
                    <a:pt x="450302" y="202146"/>
                  </a:cubicBezTo>
                  <a:cubicBezTo>
                    <a:pt x="462012" y="196857"/>
                    <a:pt x="475612" y="206679"/>
                    <a:pt x="485812" y="194591"/>
                  </a:cubicBezTo>
                  <a:cubicBezTo>
                    <a:pt x="488456" y="191569"/>
                    <a:pt x="492611" y="196857"/>
                    <a:pt x="495633" y="199879"/>
                  </a:cubicBezTo>
                  <a:cubicBezTo>
                    <a:pt x="506211" y="211212"/>
                    <a:pt x="522077" y="212723"/>
                    <a:pt x="534543" y="221034"/>
                  </a:cubicBezTo>
                  <a:cubicBezTo>
                    <a:pt x="540210" y="224812"/>
                    <a:pt x="556453" y="230856"/>
                    <a:pt x="561742" y="213857"/>
                  </a:cubicBezTo>
                  <a:cubicBezTo>
                    <a:pt x="562498" y="211212"/>
                    <a:pt x="566653" y="210079"/>
                    <a:pt x="568920" y="212345"/>
                  </a:cubicBezTo>
                  <a:cubicBezTo>
                    <a:pt x="579119" y="221790"/>
                    <a:pt x="597630" y="226701"/>
                    <a:pt x="599896" y="238411"/>
                  </a:cubicBezTo>
                  <a:cubicBezTo>
                    <a:pt x="603674" y="257677"/>
                    <a:pt x="615384" y="260699"/>
                    <a:pt x="629740" y="264477"/>
                  </a:cubicBezTo>
                  <a:cubicBezTo>
                    <a:pt x="633517" y="267877"/>
                    <a:pt x="634273" y="271654"/>
                    <a:pt x="631628" y="275810"/>
                  </a:cubicBezTo>
                  <a:cubicBezTo>
                    <a:pt x="618784" y="276188"/>
                    <a:pt x="605563" y="275810"/>
                    <a:pt x="592341" y="274676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764D3947-DDB9-4729-A52B-2E0E82ED9B50}"/>
                </a:ext>
              </a:extLst>
            </p:cNvPr>
            <p:cNvSpPr/>
            <p:nvPr/>
          </p:nvSpPr>
          <p:spPr>
            <a:xfrm>
              <a:off x="9517736" y="6140189"/>
              <a:ext cx="462774" cy="116988"/>
            </a:xfrm>
            <a:custGeom>
              <a:avLst/>
              <a:gdLst>
                <a:gd name="connsiteX0" fmla="*/ 32419 w 462774"/>
                <a:gd name="connsiteY0" fmla="*/ 110567 h 116988"/>
                <a:gd name="connsiteX1" fmla="*/ 41485 w 462774"/>
                <a:gd name="connsiteY1" fmla="*/ 100745 h 116988"/>
                <a:gd name="connsiteX2" fmla="*/ 21841 w 462774"/>
                <a:gd name="connsiteY2" fmla="*/ 95078 h 116988"/>
                <a:gd name="connsiteX3" fmla="*/ 4842 w 462774"/>
                <a:gd name="connsiteY3" fmla="*/ 95456 h 116988"/>
                <a:gd name="connsiteX4" fmla="*/ 2575 w 462774"/>
                <a:gd name="connsiteY4" fmla="*/ 84879 h 116988"/>
                <a:gd name="connsiteX5" fmla="*/ 40729 w 462774"/>
                <a:gd name="connsiteY5" fmla="*/ 66746 h 116988"/>
                <a:gd name="connsiteX6" fmla="*/ 70951 w 462774"/>
                <a:gd name="connsiteY6" fmla="*/ 59946 h 116988"/>
                <a:gd name="connsiteX7" fmla="*/ 84928 w 462774"/>
                <a:gd name="connsiteY7" fmla="*/ 64857 h 116988"/>
                <a:gd name="connsiteX8" fmla="*/ 108349 w 462774"/>
                <a:gd name="connsiteY8" fmla="*/ 72412 h 116988"/>
                <a:gd name="connsiteX9" fmla="*/ 115149 w 462774"/>
                <a:gd name="connsiteY9" fmla="*/ 72035 h 116988"/>
                <a:gd name="connsiteX10" fmla="*/ 137437 w 462774"/>
                <a:gd name="connsiteY10" fmla="*/ 65235 h 116988"/>
                <a:gd name="connsiteX11" fmla="*/ 149148 w 462774"/>
                <a:gd name="connsiteY11" fmla="*/ 58057 h 116988"/>
                <a:gd name="connsiteX12" fmla="*/ 155947 w 462774"/>
                <a:gd name="connsiteY12" fmla="*/ 70146 h 116988"/>
                <a:gd name="connsiteX13" fmla="*/ 169169 w 462774"/>
                <a:gd name="connsiteY13" fmla="*/ 81101 h 116988"/>
                <a:gd name="connsiteX14" fmla="*/ 262855 w 462774"/>
                <a:gd name="connsiteY14" fmla="*/ 72412 h 116988"/>
                <a:gd name="connsiteX15" fmla="*/ 299875 w 462774"/>
                <a:gd name="connsiteY15" fmla="*/ 48991 h 116988"/>
                <a:gd name="connsiteX16" fmla="*/ 287031 w 462774"/>
                <a:gd name="connsiteY16" fmla="*/ 22548 h 116988"/>
                <a:gd name="connsiteX17" fmla="*/ 291187 w 462774"/>
                <a:gd name="connsiteY17" fmla="*/ 18015 h 116988"/>
                <a:gd name="connsiteX18" fmla="*/ 314986 w 462774"/>
                <a:gd name="connsiteY18" fmla="*/ 5170 h 116988"/>
                <a:gd name="connsiteX19" fmla="*/ 402249 w 462774"/>
                <a:gd name="connsiteY19" fmla="*/ 13859 h 116988"/>
                <a:gd name="connsiteX20" fmla="*/ 412071 w 462774"/>
                <a:gd name="connsiteY20" fmla="*/ 17259 h 116988"/>
                <a:gd name="connsiteX21" fmla="*/ 438515 w 462774"/>
                <a:gd name="connsiteY21" fmla="*/ 22170 h 116988"/>
                <a:gd name="connsiteX22" fmla="*/ 457025 w 462774"/>
                <a:gd name="connsiteY22" fmla="*/ 27459 h 116988"/>
                <a:gd name="connsiteX23" fmla="*/ 461936 w 462774"/>
                <a:gd name="connsiteY23" fmla="*/ 39925 h 116988"/>
                <a:gd name="connsiteX24" fmla="*/ 453625 w 462774"/>
                <a:gd name="connsiteY24" fmla="*/ 64102 h 116988"/>
                <a:gd name="connsiteX25" fmla="*/ 430959 w 462774"/>
                <a:gd name="connsiteY25" fmla="*/ 80723 h 116988"/>
                <a:gd name="connsiteX26" fmla="*/ 418115 w 462774"/>
                <a:gd name="connsiteY26" fmla="*/ 90923 h 116988"/>
                <a:gd name="connsiteX27" fmla="*/ 414338 w 462774"/>
                <a:gd name="connsiteY27" fmla="*/ 90545 h 116988"/>
                <a:gd name="connsiteX28" fmla="*/ 407538 w 462774"/>
                <a:gd name="connsiteY28" fmla="*/ 79968 h 116988"/>
                <a:gd name="connsiteX29" fmla="*/ 402627 w 462774"/>
                <a:gd name="connsiteY29" fmla="*/ 62968 h 116988"/>
                <a:gd name="connsiteX30" fmla="*/ 384117 w 462774"/>
                <a:gd name="connsiteY30" fmla="*/ 79968 h 116988"/>
                <a:gd name="connsiteX31" fmla="*/ 378828 w 462774"/>
                <a:gd name="connsiteY31" fmla="*/ 87901 h 116988"/>
                <a:gd name="connsiteX32" fmla="*/ 351629 w 462774"/>
                <a:gd name="connsiteY32" fmla="*/ 63346 h 116988"/>
                <a:gd name="connsiteX33" fmla="*/ 335385 w 462774"/>
                <a:gd name="connsiteY33" fmla="*/ 72035 h 116988"/>
                <a:gd name="connsiteX34" fmla="*/ 305542 w 462774"/>
                <a:gd name="connsiteY34" fmla="*/ 84501 h 116988"/>
                <a:gd name="connsiteX35" fmla="*/ 296475 w 462774"/>
                <a:gd name="connsiteY35" fmla="*/ 88279 h 116988"/>
                <a:gd name="connsiteX36" fmla="*/ 280232 w 462774"/>
                <a:gd name="connsiteY36" fmla="*/ 89412 h 116988"/>
                <a:gd name="connsiteX37" fmla="*/ 273054 w 462774"/>
                <a:gd name="connsiteY37" fmla="*/ 90545 h 116988"/>
                <a:gd name="connsiteX38" fmla="*/ 243211 w 462774"/>
                <a:gd name="connsiteY38" fmla="*/ 106411 h 116988"/>
                <a:gd name="connsiteX39" fmla="*/ 245100 w 462774"/>
                <a:gd name="connsiteY39" fmla="*/ 115477 h 116988"/>
                <a:gd name="connsiteX40" fmla="*/ 101172 w 462774"/>
                <a:gd name="connsiteY40" fmla="*/ 116988 h 116988"/>
                <a:gd name="connsiteX41" fmla="*/ 32419 w 462774"/>
                <a:gd name="connsiteY41" fmla="*/ 110567 h 11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62774" h="116988">
                  <a:moveTo>
                    <a:pt x="32419" y="110567"/>
                  </a:moveTo>
                  <a:cubicBezTo>
                    <a:pt x="33552" y="104900"/>
                    <a:pt x="47152" y="108678"/>
                    <a:pt x="41485" y="100745"/>
                  </a:cubicBezTo>
                  <a:cubicBezTo>
                    <a:pt x="38463" y="96589"/>
                    <a:pt x="30530" y="86012"/>
                    <a:pt x="21841" y="95078"/>
                  </a:cubicBezTo>
                  <a:cubicBezTo>
                    <a:pt x="15797" y="101122"/>
                    <a:pt x="10886" y="93945"/>
                    <a:pt x="4842" y="95456"/>
                  </a:cubicBezTo>
                  <a:cubicBezTo>
                    <a:pt x="-69" y="96589"/>
                    <a:pt x="-1958" y="89789"/>
                    <a:pt x="2575" y="84879"/>
                  </a:cubicBezTo>
                  <a:cubicBezTo>
                    <a:pt x="13153" y="74301"/>
                    <a:pt x="29774" y="76190"/>
                    <a:pt x="40729" y="66746"/>
                  </a:cubicBezTo>
                  <a:cubicBezTo>
                    <a:pt x="56596" y="90923"/>
                    <a:pt x="62262" y="65235"/>
                    <a:pt x="70951" y="59946"/>
                  </a:cubicBezTo>
                  <a:cubicBezTo>
                    <a:pt x="79261" y="54658"/>
                    <a:pt x="83039" y="57680"/>
                    <a:pt x="84928" y="64857"/>
                  </a:cubicBezTo>
                  <a:cubicBezTo>
                    <a:pt x="89083" y="80723"/>
                    <a:pt x="95883" y="86768"/>
                    <a:pt x="108349" y="72412"/>
                  </a:cubicBezTo>
                  <a:cubicBezTo>
                    <a:pt x="112505" y="67501"/>
                    <a:pt x="112127" y="70524"/>
                    <a:pt x="115149" y="72035"/>
                  </a:cubicBezTo>
                  <a:cubicBezTo>
                    <a:pt x="124215" y="76946"/>
                    <a:pt x="132904" y="78835"/>
                    <a:pt x="137437" y="65235"/>
                  </a:cubicBezTo>
                  <a:cubicBezTo>
                    <a:pt x="138948" y="61080"/>
                    <a:pt x="143103" y="56546"/>
                    <a:pt x="149148" y="58057"/>
                  </a:cubicBezTo>
                  <a:cubicBezTo>
                    <a:pt x="154814" y="59568"/>
                    <a:pt x="155947" y="64857"/>
                    <a:pt x="155947" y="70146"/>
                  </a:cubicBezTo>
                  <a:cubicBezTo>
                    <a:pt x="155947" y="79212"/>
                    <a:pt x="160103" y="81856"/>
                    <a:pt x="169169" y="81101"/>
                  </a:cubicBezTo>
                  <a:cubicBezTo>
                    <a:pt x="200523" y="78457"/>
                    <a:pt x="232633" y="79212"/>
                    <a:pt x="262855" y="72412"/>
                  </a:cubicBezTo>
                  <a:cubicBezTo>
                    <a:pt x="274943" y="69768"/>
                    <a:pt x="291564" y="61835"/>
                    <a:pt x="299875" y="48991"/>
                  </a:cubicBezTo>
                  <a:cubicBezTo>
                    <a:pt x="308942" y="35014"/>
                    <a:pt x="288920" y="32747"/>
                    <a:pt x="287031" y="22548"/>
                  </a:cubicBezTo>
                  <a:cubicBezTo>
                    <a:pt x="288165" y="21036"/>
                    <a:pt x="290809" y="19903"/>
                    <a:pt x="291187" y="18015"/>
                  </a:cubicBezTo>
                  <a:cubicBezTo>
                    <a:pt x="293831" y="-3140"/>
                    <a:pt x="293453" y="-3140"/>
                    <a:pt x="314986" y="5170"/>
                  </a:cubicBezTo>
                  <a:cubicBezTo>
                    <a:pt x="342563" y="22548"/>
                    <a:pt x="372784" y="13859"/>
                    <a:pt x="402249" y="13859"/>
                  </a:cubicBezTo>
                  <a:cubicBezTo>
                    <a:pt x="405649" y="14237"/>
                    <a:pt x="409805" y="14615"/>
                    <a:pt x="412071" y="17259"/>
                  </a:cubicBezTo>
                  <a:cubicBezTo>
                    <a:pt x="420004" y="25948"/>
                    <a:pt x="427559" y="30103"/>
                    <a:pt x="438515" y="22170"/>
                  </a:cubicBezTo>
                  <a:cubicBezTo>
                    <a:pt x="445314" y="17259"/>
                    <a:pt x="451736" y="21792"/>
                    <a:pt x="457025" y="27459"/>
                  </a:cubicBezTo>
                  <a:cubicBezTo>
                    <a:pt x="460425" y="30858"/>
                    <a:pt x="464580" y="39169"/>
                    <a:pt x="461936" y="39925"/>
                  </a:cubicBezTo>
                  <a:cubicBezTo>
                    <a:pt x="445692" y="44080"/>
                    <a:pt x="456647" y="56168"/>
                    <a:pt x="453625" y="64102"/>
                  </a:cubicBezTo>
                  <a:cubicBezTo>
                    <a:pt x="449470" y="74679"/>
                    <a:pt x="452492" y="92434"/>
                    <a:pt x="430959" y="80723"/>
                  </a:cubicBezTo>
                  <a:cubicBezTo>
                    <a:pt x="426804" y="78457"/>
                    <a:pt x="428315" y="94701"/>
                    <a:pt x="418115" y="90923"/>
                  </a:cubicBezTo>
                  <a:cubicBezTo>
                    <a:pt x="416604" y="90923"/>
                    <a:pt x="415471" y="90923"/>
                    <a:pt x="414338" y="90545"/>
                  </a:cubicBezTo>
                  <a:cubicBezTo>
                    <a:pt x="412071" y="87145"/>
                    <a:pt x="409049" y="83745"/>
                    <a:pt x="407538" y="79968"/>
                  </a:cubicBezTo>
                  <a:cubicBezTo>
                    <a:pt x="405649" y="74301"/>
                    <a:pt x="413582" y="63724"/>
                    <a:pt x="402627" y="62968"/>
                  </a:cubicBezTo>
                  <a:cubicBezTo>
                    <a:pt x="393938" y="62591"/>
                    <a:pt x="385628" y="69013"/>
                    <a:pt x="384117" y="79968"/>
                  </a:cubicBezTo>
                  <a:cubicBezTo>
                    <a:pt x="383739" y="81479"/>
                    <a:pt x="382228" y="82990"/>
                    <a:pt x="378828" y="87901"/>
                  </a:cubicBezTo>
                  <a:cubicBezTo>
                    <a:pt x="377317" y="69013"/>
                    <a:pt x="361073" y="70524"/>
                    <a:pt x="351629" y="63346"/>
                  </a:cubicBezTo>
                  <a:cubicBezTo>
                    <a:pt x="344451" y="58057"/>
                    <a:pt x="338029" y="65613"/>
                    <a:pt x="335385" y="72035"/>
                  </a:cubicBezTo>
                  <a:cubicBezTo>
                    <a:pt x="329341" y="86390"/>
                    <a:pt x="321786" y="94701"/>
                    <a:pt x="305542" y="84501"/>
                  </a:cubicBezTo>
                  <a:cubicBezTo>
                    <a:pt x="301764" y="82234"/>
                    <a:pt x="299120" y="82990"/>
                    <a:pt x="296475" y="88279"/>
                  </a:cubicBezTo>
                  <a:cubicBezTo>
                    <a:pt x="292320" y="96212"/>
                    <a:pt x="290809" y="95834"/>
                    <a:pt x="280232" y="89412"/>
                  </a:cubicBezTo>
                  <a:cubicBezTo>
                    <a:pt x="276832" y="87523"/>
                    <a:pt x="275321" y="89034"/>
                    <a:pt x="273054" y="90545"/>
                  </a:cubicBezTo>
                  <a:cubicBezTo>
                    <a:pt x="263988" y="96967"/>
                    <a:pt x="259832" y="112833"/>
                    <a:pt x="243211" y="106411"/>
                  </a:cubicBezTo>
                  <a:cubicBezTo>
                    <a:pt x="242078" y="106033"/>
                    <a:pt x="243966" y="112455"/>
                    <a:pt x="245100" y="115477"/>
                  </a:cubicBezTo>
                  <a:cubicBezTo>
                    <a:pt x="197124" y="115855"/>
                    <a:pt x="149148" y="116233"/>
                    <a:pt x="101172" y="116988"/>
                  </a:cubicBezTo>
                  <a:cubicBezTo>
                    <a:pt x="77373" y="114344"/>
                    <a:pt x="55085" y="112455"/>
                    <a:pt x="32419" y="110567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BCCE328-5423-472A-BC55-8A6D457088D4}"/>
                </a:ext>
              </a:extLst>
            </p:cNvPr>
            <p:cNvSpPr/>
            <p:nvPr/>
          </p:nvSpPr>
          <p:spPr>
            <a:xfrm>
              <a:off x="8488327" y="5871823"/>
              <a:ext cx="254547" cy="169274"/>
            </a:xfrm>
            <a:custGeom>
              <a:avLst/>
              <a:gdLst>
                <a:gd name="connsiteX0" fmla="*/ 215260 w 254547"/>
                <a:gd name="connsiteY0" fmla="*/ 75211 h 169274"/>
                <a:gd name="connsiteX1" fmla="*/ 144618 w 254547"/>
                <a:gd name="connsiteY1" fmla="*/ 91833 h 169274"/>
                <a:gd name="connsiteX2" fmla="*/ 155195 w 254547"/>
                <a:gd name="connsiteY2" fmla="*/ 101277 h 169274"/>
                <a:gd name="connsiteX3" fmla="*/ 161240 w 254547"/>
                <a:gd name="connsiteY3" fmla="*/ 109210 h 169274"/>
                <a:gd name="connsiteX4" fmla="*/ 181261 w 254547"/>
                <a:gd name="connsiteY4" fmla="*/ 159830 h 169274"/>
                <a:gd name="connsiteX5" fmla="*/ 185417 w 254547"/>
                <a:gd name="connsiteY5" fmla="*/ 169274 h 169274"/>
                <a:gd name="connsiteX6" fmla="*/ 156329 w 254547"/>
                <a:gd name="connsiteY6" fmla="*/ 155297 h 169274"/>
                <a:gd name="connsiteX7" fmla="*/ 120819 w 254547"/>
                <a:gd name="connsiteY7" fmla="*/ 126587 h 169274"/>
                <a:gd name="connsiteX8" fmla="*/ 92864 w 254547"/>
                <a:gd name="connsiteY8" fmla="*/ 99766 h 169274"/>
                <a:gd name="connsiteX9" fmla="*/ 69065 w 254547"/>
                <a:gd name="connsiteY9" fmla="*/ 86544 h 169274"/>
                <a:gd name="connsiteX10" fmla="*/ 24867 w 254547"/>
                <a:gd name="connsiteY10" fmla="*/ 87678 h 169274"/>
                <a:gd name="connsiteX11" fmla="*/ 19956 w 254547"/>
                <a:gd name="connsiteY11" fmla="*/ 85033 h 169274"/>
                <a:gd name="connsiteX12" fmla="*/ 6357 w 254547"/>
                <a:gd name="connsiteY12" fmla="*/ 21569 h 169274"/>
                <a:gd name="connsiteX13" fmla="*/ 9756 w 254547"/>
                <a:gd name="connsiteY13" fmla="*/ 4947 h 169274"/>
                <a:gd name="connsiteX14" fmla="*/ 13912 w 254547"/>
                <a:gd name="connsiteY14" fmla="*/ 1170 h 169274"/>
                <a:gd name="connsiteX15" fmla="*/ 33556 w 254547"/>
                <a:gd name="connsiteY15" fmla="*/ 414 h 169274"/>
                <a:gd name="connsiteX16" fmla="*/ 44133 w 254547"/>
                <a:gd name="connsiteY16" fmla="*/ 4570 h 169274"/>
                <a:gd name="connsiteX17" fmla="*/ 44511 w 254547"/>
                <a:gd name="connsiteY17" fmla="*/ 17791 h 169274"/>
                <a:gd name="connsiteX18" fmla="*/ 76998 w 254547"/>
                <a:gd name="connsiteY18" fmla="*/ 31391 h 169274"/>
                <a:gd name="connsiteX19" fmla="*/ 81154 w 254547"/>
                <a:gd name="connsiteY19" fmla="*/ 26102 h 169274"/>
                <a:gd name="connsiteX20" fmla="*/ 98153 w 254547"/>
                <a:gd name="connsiteY20" fmla="*/ 11747 h 169274"/>
                <a:gd name="connsiteX21" fmla="*/ 120819 w 254547"/>
                <a:gd name="connsiteY21" fmla="*/ 14391 h 169274"/>
                <a:gd name="connsiteX22" fmla="*/ 139329 w 254547"/>
                <a:gd name="connsiteY22" fmla="*/ 18169 h 169274"/>
                <a:gd name="connsiteX23" fmla="*/ 251903 w 254547"/>
                <a:gd name="connsiteY23" fmla="*/ 60479 h 169274"/>
                <a:gd name="connsiteX24" fmla="*/ 254547 w 254547"/>
                <a:gd name="connsiteY24" fmla="*/ 66145 h 169274"/>
                <a:gd name="connsiteX25" fmla="*/ 240192 w 254547"/>
                <a:gd name="connsiteY25" fmla="*/ 74078 h 169274"/>
                <a:gd name="connsiteX26" fmla="*/ 215260 w 254547"/>
                <a:gd name="connsiteY26" fmla="*/ 75211 h 16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4547" h="169274">
                  <a:moveTo>
                    <a:pt x="215260" y="75211"/>
                  </a:moveTo>
                  <a:cubicBezTo>
                    <a:pt x="192594" y="82389"/>
                    <a:pt x="167284" y="72945"/>
                    <a:pt x="144618" y="91833"/>
                  </a:cubicBezTo>
                  <a:cubicBezTo>
                    <a:pt x="143863" y="94477"/>
                    <a:pt x="151796" y="96744"/>
                    <a:pt x="155195" y="101277"/>
                  </a:cubicBezTo>
                  <a:cubicBezTo>
                    <a:pt x="157084" y="104299"/>
                    <a:pt x="161995" y="108077"/>
                    <a:pt x="161240" y="109210"/>
                  </a:cubicBezTo>
                  <a:cubicBezTo>
                    <a:pt x="146507" y="134898"/>
                    <a:pt x="165773" y="146609"/>
                    <a:pt x="181261" y="159830"/>
                  </a:cubicBezTo>
                  <a:cubicBezTo>
                    <a:pt x="183528" y="161719"/>
                    <a:pt x="183906" y="166253"/>
                    <a:pt x="185417" y="169274"/>
                  </a:cubicBezTo>
                  <a:cubicBezTo>
                    <a:pt x="174839" y="166253"/>
                    <a:pt x="165017" y="162097"/>
                    <a:pt x="156329" y="155297"/>
                  </a:cubicBezTo>
                  <a:cubicBezTo>
                    <a:pt x="146129" y="143587"/>
                    <a:pt x="134418" y="133765"/>
                    <a:pt x="120819" y="126587"/>
                  </a:cubicBezTo>
                  <a:cubicBezTo>
                    <a:pt x="108731" y="120165"/>
                    <a:pt x="98153" y="113366"/>
                    <a:pt x="92864" y="99766"/>
                  </a:cubicBezTo>
                  <a:cubicBezTo>
                    <a:pt x="88709" y="88811"/>
                    <a:pt x="78509" y="83900"/>
                    <a:pt x="69065" y="86544"/>
                  </a:cubicBezTo>
                  <a:cubicBezTo>
                    <a:pt x="53955" y="90322"/>
                    <a:pt x="39222" y="84655"/>
                    <a:pt x="24867" y="87678"/>
                  </a:cubicBezTo>
                  <a:cubicBezTo>
                    <a:pt x="23356" y="86922"/>
                    <a:pt x="21845" y="85789"/>
                    <a:pt x="19956" y="85033"/>
                  </a:cubicBezTo>
                  <a:cubicBezTo>
                    <a:pt x="-1576" y="65389"/>
                    <a:pt x="-4976" y="50657"/>
                    <a:pt x="6357" y="21569"/>
                  </a:cubicBezTo>
                  <a:cubicBezTo>
                    <a:pt x="8623" y="16280"/>
                    <a:pt x="8245" y="10614"/>
                    <a:pt x="9756" y="4947"/>
                  </a:cubicBezTo>
                  <a:cubicBezTo>
                    <a:pt x="10512" y="3059"/>
                    <a:pt x="12023" y="1925"/>
                    <a:pt x="13912" y="1170"/>
                  </a:cubicBezTo>
                  <a:cubicBezTo>
                    <a:pt x="20334" y="792"/>
                    <a:pt x="26756" y="-719"/>
                    <a:pt x="33556" y="414"/>
                  </a:cubicBezTo>
                  <a:cubicBezTo>
                    <a:pt x="37333" y="1170"/>
                    <a:pt x="40733" y="2681"/>
                    <a:pt x="44133" y="4570"/>
                  </a:cubicBezTo>
                  <a:cubicBezTo>
                    <a:pt x="50177" y="8725"/>
                    <a:pt x="47155" y="13258"/>
                    <a:pt x="44511" y="17791"/>
                  </a:cubicBezTo>
                  <a:cubicBezTo>
                    <a:pt x="57732" y="16280"/>
                    <a:pt x="67177" y="24591"/>
                    <a:pt x="76998" y="31391"/>
                  </a:cubicBezTo>
                  <a:cubicBezTo>
                    <a:pt x="79265" y="32902"/>
                    <a:pt x="79265" y="27613"/>
                    <a:pt x="81154" y="26102"/>
                  </a:cubicBezTo>
                  <a:cubicBezTo>
                    <a:pt x="87198" y="21569"/>
                    <a:pt x="90220" y="13636"/>
                    <a:pt x="98153" y="11747"/>
                  </a:cubicBezTo>
                  <a:cubicBezTo>
                    <a:pt x="106086" y="9858"/>
                    <a:pt x="113641" y="11369"/>
                    <a:pt x="120819" y="14391"/>
                  </a:cubicBezTo>
                  <a:cubicBezTo>
                    <a:pt x="126863" y="17036"/>
                    <a:pt x="132907" y="18925"/>
                    <a:pt x="139329" y="18169"/>
                  </a:cubicBezTo>
                  <a:cubicBezTo>
                    <a:pt x="183906" y="12880"/>
                    <a:pt x="217149" y="38946"/>
                    <a:pt x="251903" y="60479"/>
                  </a:cubicBezTo>
                  <a:cubicBezTo>
                    <a:pt x="253414" y="61612"/>
                    <a:pt x="253792" y="64256"/>
                    <a:pt x="254547" y="66145"/>
                  </a:cubicBezTo>
                  <a:cubicBezTo>
                    <a:pt x="253414" y="75589"/>
                    <a:pt x="246237" y="74833"/>
                    <a:pt x="240192" y="74078"/>
                  </a:cubicBezTo>
                  <a:cubicBezTo>
                    <a:pt x="231881" y="72945"/>
                    <a:pt x="223571" y="74456"/>
                    <a:pt x="215260" y="75211"/>
                  </a:cubicBezTo>
                  <a:close/>
                </a:path>
              </a:pathLst>
            </a:custGeom>
            <a:solidFill>
              <a:srgbClr val="7845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380C408-9F3E-434D-8A4C-B5FF1F3C2BD6}"/>
                </a:ext>
              </a:extLst>
            </p:cNvPr>
            <p:cNvSpPr/>
            <p:nvPr/>
          </p:nvSpPr>
          <p:spPr>
            <a:xfrm>
              <a:off x="8352134" y="5760041"/>
              <a:ext cx="133040" cy="93472"/>
            </a:xfrm>
            <a:custGeom>
              <a:avLst/>
              <a:gdLst>
                <a:gd name="connsiteX0" fmla="*/ 888 w 133040"/>
                <a:gd name="connsiteY0" fmla="*/ 67997 h 93472"/>
                <a:gd name="connsiteX1" fmla="*/ 17510 w 133040"/>
                <a:gd name="connsiteY1" fmla="*/ 39287 h 93472"/>
                <a:gd name="connsiteX2" fmla="*/ 15621 w 133040"/>
                <a:gd name="connsiteY2" fmla="*/ 34754 h 93472"/>
                <a:gd name="connsiteX3" fmla="*/ 888 w 133040"/>
                <a:gd name="connsiteY3" fmla="*/ 0 h 93472"/>
                <a:gd name="connsiteX4" fmla="*/ 87018 w 133040"/>
                <a:gd name="connsiteY4" fmla="*/ 29843 h 93472"/>
                <a:gd name="connsiteX5" fmla="*/ 93062 w 133040"/>
                <a:gd name="connsiteY5" fmla="*/ 30599 h 93472"/>
                <a:gd name="connsiteX6" fmla="*/ 124039 w 133040"/>
                <a:gd name="connsiteY6" fmla="*/ 54398 h 93472"/>
                <a:gd name="connsiteX7" fmla="*/ 124795 w 133040"/>
                <a:gd name="connsiteY7" fmla="*/ 60064 h 93472"/>
                <a:gd name="connsiteX8" fmla="*/ 125550 w 133040"/>
                <a:gd name="connsiteY8" fmla="*/ 68375 h 93472"/>
                <a:gd name="connsiteX9" fmla="*/ 130839 w 133040"/>
                <a:gd name="connsiteY9" fmla="*/ 88774 h 93472"/>
                <a:gd name="connsiteX10" fmla="*/ 105529 w 133040"/>
                <a:gd name="connsiteY10" fmla="*/ 89908 h 93472"/>
                <a:gd name="connsiteX11" fmla="*/ 75308 w 133040"/>
                <a:gd name="connsiteY11" fmla="*/ 85752 h 93472"/>
                <a:gd name="connsiteX12" fmla="*/ 36398 w 133040"/>
                <a:gd name="connsiteY12" fmla="*/ 66109 h 93472"/>
                <a:gd name="connsiteX13" fmla="*/ 19021 w 133040"/>
                <a:gd name="connsiteY13" fmla="*/ 69131 h 93472"/>
                <a:gd name="connsiteX14" fmla="*/ 7688 w 133040"/>
                <a:gd name="connsiteY14" fmla="*/ 80841 h 93472"/>
                <a:gd name="connsiteX15" fmla="*/ 888 w 133040"/>
                <a:gd name="connsiteY15" fmla="*/ 67997 h 93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040" h="93472">
                  <a:moveTo>
                    <a:pt x="888" y="67997"/>
                  </a:moveTo>
                  <a:cubicBezTo>
                    <a:pt x="14110" y="63086"/>
                    <a:pt x="3532" y="44198"/>
                    <a:pt x="17510" y="39287"/>
                  </a:cubicBezTo>
                  <a:cubicBezTo>
                    <a:pt x="19021" y="38910"/>
                    <a:pt x="17887" y="35887"/>
                    <a:pt x="15621" y="34754"/>
                  </a:cubicBezTo>
                  <a:cubicBezTo>
                    <a:pt x="-1378" y="28332"/>
                    <a:pt x="-1001" y="14355"/>
                    <a:pt x="888" y="0"/>
                  </a:cubicBezTo>
                  <a:cubicBezTo>
                    <a:pt x="27709" y="15488"/>
                    <a:pt x="59441" y="16621"/>
                    <a:pt x="87018" y="29843"/>
                  </a:cubicBezTo>
                  <a:cubicBezTo>
                    <a:pt x="88907" y="30599"/>
                    <a:pt x="91174" y="30599"/>
                    <a:pt x="93062" y="30599"/>
                  </a:cubicBezTo>
                  <a:cubicBezTo>
                    <a:pt x="117995" y="28710"/>
                    <a:pt x="117995" y="28710"/>
                    <a:pt x="124039" y="54398"/>
                  </a:cubicBezTo>
                  <a:cubicBezTo>
                    <a:pt x="124795" y="56287"/>
                    <a:pt x="124795" y="58176"/>
                    <a:pt x="124795" y="60064"/>
                  </a:cubicBezTo>
                  <a:cubicBezTo>
                    <a:pt x="124795" y="62709"/>
                    <a:pt x="124795" y="65731"/>
                    <a:pt x="125550" y="68375"/>
                  </a:cubicBezTo>
                  <a:cubicBezTo>
                    <a:pt x="127817" y="75175"/>
                    <a:pt x="137261" y="81219"/>
                    <a:pt x="130839" y="88774"/>
                  </a:cubicBezTo>
                  <a:cubicBezTo>
                    <a:pt x="124039" y="97463"/>
                    <a:pt x="114217" y="91797"/>
                    <a:pt x="105529" y="89908"/>
                  </a:cubicBezTo>
                  <a:cubicBezTo>
                    <a:pt x="95707" y="85752"/>
                    <a:pt x="85129" y="88019"/>
                    <a:pt x="75308" y="85752"/>
                  </a:cubicBezTo>
                  <a:cubicBezTo>
                    <a:pt x="57930" y="88019"/>
                    <a:pt x="45842" y="78952"/>
                    <a:pt x="36398" y="66109"/>
                  </a:cubicBezTo>
                  <a:cubicBezTo>
                    <a:pt x="28087" y="55153"/>
                    <a:pt x="23176" y="55531"/>
                    <a:pt x="19021" y="69131"/>
                  </a:cubicBezTo>
                  <a:cubicBezTo>
                    <a:pt x="17510" y="74419"/>
                    <a:pt x="17132" y="82352"/>
                    <a:pt x="7688" y="80841"/>
                  </a:cubicBezTo>
                  <a:cubicBezTo>
                    <a:pt x="3532" y="77819"/>
                    <a:pt x="2777" y="72908"/>
                    <a:pt x="888" y="67997"/>
                  </a:cubicBezTo>
                  <a:close/>
                </a:path>
              </a:pathLst>
            </a:custGeom>
            <a:solidFill>
              <a:srgbClr val="BF82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140A4F-B23C-45FF-9E50-42F2AC7F79BB}"/>
                </a:ext>
              </a:extLst>
            </p:cNvPr>
            <p:cNvSpPr/>
            <p:nvPr/>
          </p:nvSpPr>
          <p:spPr>
            <a:xfrm>
              <a:off x="9258143" y="6189894"/>
              <a:ext cx="215714" cy="53407"/>
            </a:xfrm>
            <a:custGeom>
              <a:avLst/>
              <a:gdLst>
                <a:gd name="connsiteX0" fmla="*/ 4155 w 215714"/>
                <a:gd name="connsiteY0" fmla="*/ 27996 h 53407"/>
                <a:gd name="connsiteX1" fmla="*/ 0 w 215714"/>
                <a:gd name="connsiteY1" fmla="*/ 19308 h 53407"/>
                <a:gd name="connsiteX2" fmla="*/ 23799 w 215714"/>
                <a:gd name="connsiteY2" fmla="*/ 12886 h 53407"/>
                <a:gd name="connsiteX3" fmla="*/ 66486 w 215714"/>
                <a:gd name="connsiteY3" fmla="*/ 6842 h 53407"/>
                <a:gd name="connsiteX4" fmla="*/ 88019 w 215714"/>
                <a:gd name="connsiteY4" fmla="*/ 2686 h 53407"/>
                <a:gd name="connsiteX5" fmla="*/ 126929 w 215714"/>
                <a:gd name="connsiteY5" fmla="*/ 18930 h 53407"/>
                <a:gd name="connsiteX6" fmla="*/ 126929 w 215714"/>
                <a:gd name="connsiteY6" fmla="*/ 18930 h 53407"/>
                <a:gd name="connsiteX7" fmla="*/ 154128 w 215714"/>
                <a:gd name="connsiteY7" fmla="*/ 17419 h 53407"/>
                <a:gd name="connsiteX8" fmla="*/ 200215 w 215714"/>
                <a:gd name="connsiteY8" fmla="*/ 27996 h 53407"/>
                <a:gd name="connsiteX9" fmla="*/ 215703 w 215714"/>
                <a:gd name="connsiteY9" fmla="*/ 40085 h 53407"/>
                <a:gd name="connsiteX10" fmla="*/ 215703 w 215714"/>
                <a:gd name="connsiteY10" fmla="*/ 40085 h 53407"/>
                <a:gd name="connsiteX11" fmla="*/ 193037 w 215714"/>
                <a:gd name="connsiteY11" fmla="*/ 53307 h 53407"/>
                <a:gd name="connsiteX12" fmla="*/ 169238 w 215714"/>
                <a:gd name="connsiteY12" fmla="*/ 52929 h 53407"/>
                <a:gd name="connsiteX13" fmla="*/ 8311 w 215714"/>
                <a:gd name="connsiteY13" fmla="*/ 35552 h 53407"/>
                <a:gd name="connsiteX14" fmla="*/ 4155 w 215714"/>
                <a:gd name="connsiteY14" fmla="*/ 27996 h 5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5714" h="53407">
                  <a:moveTo>
                    <a:pt x="4155" y="27996"/>
                  </a:moveTo>
                  <a:cubicBezTo>
                    <a:pt x="4155" y="24596"/>
                    <a:pt x="3400" y="21196"/>
                    <a:pt x="0" y="19308"/>
                  </a:cubicBezTo>
                  <a:cubicBezTo>
                    <a:pt x="4911" y="6086"/>
                    <a:pt x="13222" y="5708"/>
                    <a:pt x="23799" y="12886"/>
                  </a:cubicBezTo>
                  <a:cubicBezTo>
                    <a:pt x="38532" y="23463"/>
                    <a:pt x="55909" y="21574"/>
                    <a:pt x="66486" y="6842"/>
                  </a:cubicBezTo>
                  <a:cubicBezTo>
                    <a:pt x="72908" y="-1847"/>
                    <a:pt x="78953" y="-1091"/>
                    <a:pt x="88019" y="2686"/>
                  </a:cubicBezTo>
                  <a:cubicBezTo>
                    <a:pt x="100863" y="8353"/>
                    <a:pt x="113329" y="15152"/>
                    <a:pt x="126929" y="18930"/>
                  </a:cubicBezTo>
                  <a:lnTo>
                    <a:pt x="126929" y="18930"/>
                  </a:lnTo>
                  <a:cubicBezTo>
                    <a:pt x="135617" y="10242"/>
                    <a:pt x="145817" y="14019"/>
                    <a:pt x="154128" y="17419"/>
                  </a:cubicBezTo>
                  <a:cubicBezTo>
                    <a:pt x="169238" y="23463"/>
                    <a:pt x="183593" y="28374"/>
                    <a:pt x="200215" y="27996"/>
                  </a:cubicBezTo>
                  <a:cubicBezTo>
                    <a:pt x="207015" y="27996"/>
                    <a:pt x="216081" y="29130"/>
                    <a:pt x="215703" y="40085"/>
                  </a:cubicBezTo>
                  <a:lnTo>
                    <a:pt x="215703" y="40085"/>
                  </a:lnTo>
                  <a:cubicBezTo>
                    <a:pt x="211925" y="50662"/>
                    <a:pt x="203992" y="54062"/>
                    <a:pt x="193037" y="53307"/>
                  </a:cubicBezTo>
                  <a:cubicBezTo>
                    <a:pt x="185104" y="52929"/>
                    <a:pt x="177171" y="53307"/>
                    <a:pt x="169238" y="52929"/>
                  </a:cubicBezTo>
                  <a:cubicBezTo>
                    <a:pt x="115218" y="51040"/>
                    <a:pt x="61198" y="46507"/>
                    <a:pt x="8311" y="35552"/>
                  </a:cubicBezTo>
                  <a:cubicBezTo>
                    <a:pt x="5667" y="34041"/>
                    <a:pt x="1511" y="32907"/>
                    <a:pt x="4155" y="27996"/>
                  </a:cubicBezTo>
                  <a:close/>
                </a:path>
              </a:pathLst>
            </a:custGeom>
            <a:solidFill>
              <a:srgbClr val="6E3C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4CEE4052-2A88-4567-B4DB-5A32130D14CB}"/>
                </a:ext>
              </a:extLst>
            </p:cNvPr>
            <p:cNvSpPr/>
            <p:nvPr/>
          </p:nvSpPr>
          <p:spPr>
            <a:xfrm>
              <a:off x="8416570" y="5841260"/>
              <a:ext cx="91335" cy="115595"/>
            </a:xfrm>
            <a:custGeom>
              <a:avLst/>
              <a:gdLst>
                <a:gd name="connsiteX0" fmla="*/ 12005 w 91335"/>
                <a:gd name="connsiteY0" fmla="*/ 0 h 115595"/>
                <a:gd name="connsiteX1" fmla="*/ 41093 w 91335"/>
                <a:gd name="connsiteY1" fmla="*/ 4533 h 115595"/>
                <a:gd name="connsiteX2" fmla="*/ 67159 w 91335"/>
                <a:gd name="connsiteY2" fmla="*/ 15488 h 115595"/>
                <a:gd name="connsiteX3" fmla="*/ 83402 w 91335"/>
                <a:gd name="connsiteY3" fmla="*/ 33621 h 115595"/>
                <a:gd name="connsiteX4" fmla="*/ 74336 w 91335"/>
                <a:gd name="connsiteY4" fmla="*/ 73664 h 115595"/>
                <a:gd name="connsiteX5" fmla="*/ 73958 w 91335"/>
                <a:gd name="connsiteY5" fmla="*/ 81597 h 115595"/>
                <a:gd name="connsiteX6" fmla="*/ 91335 w 91335"/>
                <a:gd name="connsiteY6" fmla="*/ 115596 h 115595"/>
                <a:gd name="connsiteX7" fmla="*/ 40715 w 91335"/>
                <a:gd name="connsiteY7" fmla="*/ 85374 h 115595"/>
                <a:gd name="connsiteX8" fmla="*/ 6339 w 91335"/>
                <a:gd name="connsiteY8" fmla="*/ 43443 h 115595"/>
                <a:gd name="connsiteX9" fmla="*/ 12005 w 91335"/>
                <a:gd name="connsiteY9" fmla="*/ 0 h 11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35" h="115595">
                  <a:moveTo>
                    <a:pt x="12005" y="0"/>
                  </a:moveTo>
                  <a:cubicBezTo>
                    <a:pt x="21449" y="3778"/>
                    <a:pt x="32404" y="-2644"/>
                    <a:pt x="41093" y="4533"/>
                  </a:cubicBezTo>
                  <a:cubicBezTo>
                    <a:pt x="47893" y="12466"/>
                    <a:pt x="57715" y="13977"/>
                    <a:pt x="67159" y="15488"/>
                  </a:cubicBezTo>
                  <a:cubicBezTo>
                    <a:pt x="77736" y="17377"/>
                    <a:pt x="83025" y="23044"/>
                    <a:pt x="83402" y="33621"/>
                  </a:cubicBezTo>
                  <a:cubicBezTo>
                    <a:pt x="92469" y="49487"/>
                    <a:pt x="76225" y="60064"/>
                    <a:pt x="74336" y="73664"/>
                  </a:cubicBezTo>
                  <a:cubicBezTo>
                    <a:pt x="73958" y="76308"/>
                    <a:pt x="71692" y="80086"/>
                    <a:pt x="73958" y="81597"/>
                  </a:cubicBezTo>
                  <a:cubicBezTo>
                    <a:pt x="87180" y="89530"/>
                    <a:pt x="83402" y="105396"/>
                    <a:pt x="91335" y="115596"/>
                  </a:cubicBezTo>
                  <a:cubicBezTo>
                    <a:pt x="73581" y="107285"/>
                    <a:pt x="56581" y="97085"/>
                    <a:pt x="40715" y="85374"/>
                  </a:cubicBezTo>
                  <a:cubicBezTo>
                    <a:pt x="28249" y="72153"/>
                    <a:pt x="16161" y="59309"/>
                    <a:pt x="6339" y="43443"/>
                  </a:cubicBezTo>
                  <a:cubicBezTo>
                    <a:pt x="-3861" y="25688"/>
                    <a:pt x="-1594" y="12844"/>
                    <a:pt x="12005" y="0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CBC2F1C-F8C4-4215-A8A9-AF0245124489}"/>
                </a:ext>
              </a:extLst>
            </p:cNvPr>
            <p:cNvSpPr/>
            <p:nvPr/>
          </p:nvSpPr>
          <p:spPr>
            <a:xfrm>
              <a:off x="8360577" y="5809004"/>
              <a:ext cx="97085" cy="118008"/>
            </a:xfrm>
            <a:custGeom>
              <a:avLst/>
              <a:gdLst>
                <a:gd name="connsiteX0" fmla="*/ 67997 w 97085"/>
                <a:gd name="connsiteY0" fmla="*/ 32256 h 118008"/>
                <a:gd name="connsiteX1" fmla="*/ 87263 w 97085"/>
                <a:gd name="connsiteY1" fmla="*/ 99876 h 118008"/>
                <a:gd name="connsiteX2" fmla="*/ 97085 w 97085"/>
                <a:gd name="connsiteY2" fmla="*/ 118009 h 118008"/>
                <a:gd name="connsiteX3" fmla="*/ 0 w 97085"/>
                <a:gd name="connsiteY3" fmla="*/ 32256 h 118008"/>
                <a:gd name="connsiteX4" fmla="*/ 8311 w 97085"/>
                <a:gd name="connsiteY4" fmla="*/ 13368 h 118008"/>
                <a:gd name="connsiteX5" fmla="*/ 16244 w 97085"/>
                <a:gd name="connsiteY5" fmla="*/ 146 h 118008"/>
                <a:gd name="connsiteX6" fmla="*/ 29088 w 97085"/>
                <a:gd name="connsiteY6" fmla="*/ 9590 h 118008"/>
                <a:gd name="connsiteX7" fmla="*/ 67997 w 97085"/>
                <a:gd name="connsiteY7" fmla="*/ 32256 h 11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085" h="118008">
                  <a:moveTo>
                    <a:pt x="67997" y="32256"/>
                  </a:moveTo>
                  <a:cubicBezTo>
                    <a:pt x="50620" y="61344"/>
                    <a:pt x="70642" y="80232"/>
                    <a:pt x="87263" y="99876"/>
                  </a:cubicBezTo>
                  <a:cubicBezTo>
                    <a:pt x="91797" y="105165"/>
                    <a:pt x="95574" y="110831"/>
                    <a:pt x="97085" y="118009"/>
                  </a:cubicBezTo>
                  <a:cubicBezTo>
                    <a:pt x="58176" y="96854"/>
                    <a:pt x="22288" y="72299"/>
                    <a:pt x="0" y="32256"/>
                  </a:cubicBezTo>
                  <a:cubicBezTo>
                    <a:pt x="6044" y="27345"/>
                    <a:pt x="6422" y="19790"/>
                    <a:pt x="8311" y="13368"/>
                  </a:cubicBezTo>
                  <a:cubicBezTo>
                    <a:pt x="9822" y="8080"/>
                    <a:pt x="9444" y="1280"/>
                    <a:pt x="16244" y="146"/>
                  </a:cubicBezTo>
                  <a:cubicBezTo>
                    <a:pt x="23044" y="-987"/>
                    <a:pt x="26066" y="4680"/>
                    <a:pt x="29088" y="9590"/>
                  </a:cubicBezTo>
                  <a:cubicBezTo>
                    <a:pt x="37776" y="24323"/>
                    <a:pt x="49865" y="33390"/>
                    <a:pt x="67997" y="32256"/>
                  </a:cubicBezTo>
                  <a:close/>
                </a:path>
              </a:pathLst>
            </a:custGeom>
            <a:solidFill>
              <a:srgbClr val="AF70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04EA95A-ECDA-4A61-9ED7-46533E897DF9}"/>
                </a:ext>
              </a:extLst>
            </p:cNvPr>
            <p:cNvSpPr/>
            <p:nvPr/>
          </p:nvSpPr>
          <p:spPr>
            <a:xfrm>
              <a:off x="8513194" y="5950458"/>
              <a:ext cx="131083" cy="76661"/>
            </a:xfrm>
            <a:custGeom>
              <a:avLst/>
              <a:gdLst>
                <a:gd name="connsiteX0" fmla="*/ 0 w 131083"/>
                <a:gd name="connsiteY0" fmla="*/ 9042 h 76661"/>
                <a:gd name="connsiteX1" fmla="*/ 24932 w 131083"/>
                <a:gd name="connsiteY1" fmla="*/ 5642 h 76661"/>
                <a:gd name="connsiteX2" fmla="*/ 55531 w 131083"/>
                <a:gd name="connsiteY2" fmla="*/ 2997 h 76661"/>
                <a:gd name="connsiteX3" fmla="*/ 74419 w 131083"/>
                <a:gd name="connsiteY3" fmla="*/ 20375 h 76661"/>
                <a:gd name="connsiteX4" fmla="*/ 97085 w 131083"/>
                <a:gd name="connsiteY4" fmla="*/ 42663 h 76661"/>
                <a:gd name="connsiteX5" fmla="*/ 131084 w 131083"/>
                <a:gd name="connsiteY5" fmla="*/ 76661 h 76661"/>
                <a:gd name="connsiteX6" fmla="*/ 0 w 131083"/>
                <a:gd name="connsiteY6" fmla="*/ 9042 h 7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083" h="76661">
                  <a:moveTo>
                    <a:pt x="0" y="9042"/>
                  </a:moveTo>
                  <a:cubicBezTo>
                    <a:pt x="7178" y="-1536"/>
                    <a:pt x="13222" y="-3047"/>
                    <a:pt x="24932" y="5642"/>
                  </a:cubicBezTo>
                  <a:cubicBezTo>
                    <a:pt x="30221" y="9420"/>
                    <a:pt x="43443" y="-780"/>
                    <a:pt x="55531" y="2997"/>
                  </a:cubicBezTo>
                  <a:cubicBezTo>
                    <a:pt x="65731" y="6397"/>
                    <a:pt x="72153" y="12064"/>
                    <a:pt x="74419" y="20375"/>
                  </a:cubicBezTo>
                  <a:cubicBezTo>
                    <a:pt x="77819" y="33219"/>
                    <a:pt x="87263" y="37374"/>
                    <a:pt x="97085" y="42663"/>
                  </a:cubicBezTo>
                  <a:cubicBezTo>
                    <a:pt x="111440" y="50596"/>
                    <a:pt x="128440" y="56640"/>
                    <a:pt x="131084" y="76661"/>
                  </a:cubicBezTo>
                  <a:cubicBezTo>
                    <a:pt x="85375" y="58151"/>
                    <a:pt x="42687" y="33596"/>
                    <a:pt x="0" y="9042"/>
                  </a:cubicBezTo>
                  <a:close/>
                </a:path>
              </a:pathLst>
            </a:custGeom>
            <a:solidFill>
              <a:srgbClr val="975D5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B6AA0882-DA15-48DD-99A0-F3E476FE46D9}"/>
                </a:ext>
              </a:extLst>
            </p:cNvPr>
            <p:cNvSpPr/>
            <p:nvPr/>
          </p:nvSpPr>
          <p:spPr>
            <a:xfrm>
              <a:off x="9427382" y="6230357"/>
              <a:ext cx="118239" cy="20291"/>
            </a:xfrm>
            <a:custGeom>
              <a:avLst/>
              <a:gdLst>
                <a:gd name="connsiteX0" fmla="*/ 0 w 118239"/>
                <a:gd name="connsiteY0" fmla="*/ 12844 h 20291"/>
                <a:gd name="connsiteX1" fmla="*/ 11333 w 118239"/>
                <a:gd name="connsiteY1" fmla="*/ 7178 h 20291"/>
                <a:gd name="connsiteX2" fmla="*/ 46465 w 118239"/>
                <a:gd name="connsiteY2" fmla="*/ 0 h 20291"/>
                <a:gd name="connsiteX3" fmla="*/ 93685 w 118239"/>
                <a:gd name="connsiteY3" fmla="*/ 13222 h 20291"/>
                <a:gd name="connsiteX4" fmla="*/ 118240 w 118239"/>
                <a:gd name="connsiteY4" fmla="*/ 20021 h 20291"/>
                <a:gd name="connsiteX5" fmla="*/ 0 w 118239"/>
                <a:gd name="connsiteY5" fmla="*/ 12844 h 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239" h="20291">
                  <a:moveTo>
                    <a:pt x="0" y="12844"/>
                  </a:moveTo>
                  <a:cubicBezTo>
                    <a:pt x="4155" y="11333"/>
                    <a:pt x="4533" y="3400"/>
                    <a:pt x="11333" y="7178"/>
                  </a:cubicBezTo>
                  <a:cubicBezTo>
                    <a:pt x="24932" y="15111"/>
                    <a:pt x="35887" y="8311"/>
                    <a:pt x="46465" y="0"/>
                  </a:cubicBezTo>
                  <a:cubicBezTo>
                    <a:pt x="56665" y="23421"/>
                    <a:pt x="77819" y="9822"/>
                    <a:pt x="93685" y="13222"/>
                  </a:cubicBezTo>
                  <a:cubicBezTo>
                    <a:pt x="101996" y="15111"/>
                    <a:pt x="111063" y="13600"/>
                    <a:pt x="118240" y="20021"/>
                  </a:cubicBezTo>
                  <a:cubicBezTo>
                    <a:pt x="78575" y="20777"/>
                    <a:pt x="39287" y="20399"/>
                    <a:pt x="0" y="12844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0F2B1271-2EC7-42AE-9E19-DE9FBB636ED9}"/>
                </a:ext>
              </a:extLst>
            </p:cNvPr>
            <p:cNvSpPr/>
            <p:nvPr/>
          </p:nvSpPr>
          <p:spPr>
            <a:xfrm>
              <a:off x="9223011" y="6215239"/>
              <a:ext cx="43442" cy="10584"/>
            </a:xfrm>
            <a:custGeom>
              <a:avLst/>
              <a:gdLst>
                <a:gd name="connsiteX0" fmla="*/ 39287 w 43442"/>
                <a:gd name="connsiteY0" fmla="*/ 2651 h 10584"/>
                <a:gd name="connsiteX1" fmla="*/ 43443 w 43442"/>
                <a:gd name="connsiteY1" fmla="*/ 10585 h 10584"/>
                <a:gd name="connsiteX2" fmla="*/ 0 w 43442"/>
                <a:gd name="connsiteY2" fmla="*/ 3029 h 10584"/>
                <a:gd name="connsiteX3" fmla="*/ 39287 w 43442"/>
                <a:gd name="connsiteY3" fmla="*/ 2651 h 1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2" h="10584">
                  <a:moveTo>
                    <a:pt x="39287" y="2651"/>
                  </a:moveTo>
                  <a:cubicBezTo>
                    <a:pt x="40798" y="5296"/>
                    <a:pt x="41932" y="7940"/>
                    <a:pt x="43443" y="10585"/>
                  </a:cubicBezTo>
                  <a:cubicBezTo>
                    <a:pt x="29088" y="7940"/>
                    <a:pt x="14355" y="5674"/>
                    <a:pt x="0" y="3029"/>
                  </a:cubicBezTo>
                  <a:cubicBezTo>
                    <a:pt x="13222" y="-748"/>
                    <a:pt x="26066" y="-1126"/>
                    <a:pt x="39287" y="2651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8D94C91-C01A-4A68-A326-C141CAD20E1D}"/>
                </a:ext>
              </a:extLst>
            </p:cNvPr>
            <p:cNvSpPr/>
            <p:nvPr/>
          </p:nvSpPr>
          <p:spPr>
            <a:xfrm>
              <a:off x="8583028" y="4098159"/>
              <a:ext cx="552537" cy="759936"/>
            </a:xfrm>
            <a:custGeom>
              <a:avLst/>
              <a:gdLst>
                <a:gd name="connsiteX0" fmla="*/ 40095 w 552537"/>
                <a:gd name="connsiteY0" fmla="*/ 731072 h 759936"/>
                <a:gd name="connsiteX1" fmla="*/ 43117 w 552537"/>
                <a:gd name="connsiteY1" fmla="*/ 714829 h 759936"/>
                <a:gd name="connsiteX2" fmla="*/ 43873 w 552537"/>
                <a:gd name="connsiteY2" fmla="*/ 699718 h 759936"/>
                <a:gd name="connsiteX3" fmla="*/ 47273 w 552537"/>
                <a:gd name="connsiteY3" fmla="*/ 678563 h 759936"/>
                <a:gd name="connsiteX4" fmla="*/ 48028 w 552537"/>
                <a:gd name="connsiteY4" fmla="*/ 673275 h 759936"/>
                <a:gd name="connsiteX5" fmla="*/ 54450 w 552537"/>
                <a:gd name="connsiteY5" fmla="*/ 661564 h 759936"/>
                <a:gd name="connsiteX6" fmla="*/ 48784 w 552537"/>
                <a:gd name="connsiteY6" fmla="*/ 660053 h 759936"/>
                <a:gd name="connsiteX7" fmla="*/ 38207 w 552537"/>
                <a:gd name="connsiteY7" fmla="*/ 674030 h 759936"/>
                <a:gd name="connsiteX8" fmla="*/ 18941 w 552537"/>
                <a:gd name="connsiteY8" fmla="*/ 683852 h 759936"/>
                <a:gd name="connsiteX9" fmla="*/ 808 w 552537"/>
                <a:gd name="connsiteY9" fmla="*/ 669497 h 759936"/>
                <a:gd name="connsiteX10" fmla="*/ 14785 w 552537"/>
                <a:gd name="connsiteY10" fmla="*/ 662319 h 759936"/>
                <a:gd name="connsiteX11" fmla="*/ 34429 w 552537"/>
                <a:gd name="connsiteY11" fmla="*/ 640409 h 759936"/>
                <a:gd name="connsiteX12" fmla="*/ 16296 w 552537"/>
                <a:gd name="connsiteY12" fmla="*/ 650231 h 759936"/>
                <a:gd name="connsiteX13" fmla="*/ 1186 w 552537"/>
                <a:gd name="connsiteY13" fmla="*/ 624921 h 759936"/>
                <a:gd name="connsiteX14" fmla="*/ 10630 w 552537"/>
                <a:gd name="connsiteY14" fmla="*/ 599989 h 759936"/>
                <a:gd name="connsiteX15" fmla="*/ 31785 w 552537"/>
                <a:gd name="connsiteY15" fmla="*/ 591678 h 759936"/>
                <a:gd name="connsiteX16" fmla="*/ 40095 w 552537"/>
                <a:gd name="connsiteY16" fmla="*/ 587145 h 759936"/>
                <a:gd name="connsiteX17" fmla="*/ 57850 w 552537"/>
                <a:gd name="connsiteY17" fmla="*/ 591300 h 759936"/>
                <a:gd name="connsiteX18" fmla="*/ 52939 w 552537"/>
                <a:gd name="connsiteY18" fmla="*/ 572790 h 759936"/>
                <a:gd name="connsiteX19" fmla="*/ 55584 w 552537"/>
                <a:gd name="connsiteY19" fmla="*/ 557679 h 759936"/>
                <a:gd name="connsiteX20" fmla="*/ 77494 w 552537"/>
                <a:gd name="connsiteY20" fmla="*/ 584122 h 759936"/>
                <a:gd name="connsiteX21" fmla="*/ 69939 w 552537"/>
                <a:gd name="connsiteY21" fmla="*/ 606033 h 759936"/>
                <a:gd name="connsiteX22" fmla="*/ 53317 w 552537"/>
                <a:gd name="connsiteY22" fmla="*/ 636632 h 759936"/>
                <a:gd name="connsiteX23" fmla="*/ 59739 w 552537"/>
                <a:gd name="connsiteY23" fmla="*/ 649476 h 759936"/>
                <a:gd name="connsiteX24" fmla="*/ 70694 w 552537"/>
                <a:gd name="connsiteY24" fmla="*/ 632854 h 759936"/>
                <a:gd name="connsiteX25" fmla="*/ 79383 w 552537"/>
                <a:gd name="connsiteY25" fmla="*/ 626054 h 759936"/>
                <a:gd name="connsiteX26" fmla="*/ 91093 w 552537"/>
                <a:gd name="connsiteY26" fmla="*/ 626432 h 759936"/>
                <a:gd name="connsiteX27" fmla="*/ 101671 w 552537"/>
                <a:gd name="connsiteY27" fmla="*/ 642298 h 759936"/>
                <a:gd name="connsiteX28" fmla="*/ 103937 w 552537"/>
                <a:gd name="connsiteY28" fmla="*/ 665342 h 759936"/>
                <a:gd name="connsiteX29" fmla="*/ 116781 w 552537"/>
                <a:gd name="connsiteY29" fmla="*/ 661186 h 759936"/>
                <a:gd name="connsiteX30" fmla="*/ 137936 w 552537"/>
                <a:gd name="connsiteY30" fmla="*/ 656653 h 759936"/>
                <a:gd name="connsiteX31" fmla="*/ 144358 w 552537"/>
                <a:gd name="connsiteY31" fmla="*/ 660431 h 759936"/>
                <a:gd name="connsiteX32" fmla="*/ 140203 w 552537"/>
                <a:gd name="connsiteY32" fmla="*/ 674786 h 759936"/>
                <a:gd name="connsiteX33" fmla="*/ 135292 w 552537"/>
                <a:gd name="connsiteY33" fmla="*/ 684608 h 759936"/>
                <a:gd name="connsiteX34" fmla="*/ 147002 w 552537"/>
                <a:gd name="connsiteY34" fmla="*/ 681585 h 759936"/>
                <a:gd name="connsiteX35" fmla="*/ 153802 w 552537"/>
                <a:gd name="connsiteY35" fmla="*/ 676675 h 759936"/>
                <a:gd name="connsiteX36" fmla="*/ 168157 w 552537"/>
                <a:gd name="connsiteY36" fmla="*/ 665342 h 759936"/>
                <a:gd name="connsiteX37" fmla="*/ 147758 w 552537"/>
                <a:gd name="connsiteY37" fmla="*/ 641165 h 759936"/>
                <a:gd name="connsiteX38" fmla="*/ 118670 w 552537"/>
                <a:gd name="connsiteY38" fmla="*/ 631721 h 759936"/>
                <a:gd name="connsiteX39" fmla="*/ 144736 w 552537"/>
                <a:gd name="connsiteY39" fmla="*/ 615099 h 759936"/>
                <a:gd name="connsiteX40" fmla="*/ 122448 w 552537"/>
                <a:gd name="connsiteY40" fmla="*/ 585634 h 759936"/>
                <a:gd name="connsiteX41" fmla="*/ 129248 w 552537"/>
                <a:gd name="connsiteY41" fmla="*/ 574678 h 759936"/>
                <a:gd name="connsiteX42" fmla="*/ 150402 w 552537"/>
                <a:gd name="connsiteY42" fmla="*/ 578456 h 759936"/>
                <a:gd name="connsiteX43" fmla="*/ 152669 w 552537"/>
                <a:gd name="connsiteY43" fmla="*/ 582611 h 759936"/>
                <a:gd name="connsiteX44" fmla="*/ 147758 w 552537"/>
                <a:gd name="connsiteY44" fmla="*/ 586389 h 759936"/>
                <a:gd name="connsiteX45" fmla="*/ 147758 w 552537"/>
                <a:gd name="connsiteY45" fmla="*/ 592056 h 759936"/>
                <a:gd name="connsiteX46" fmla="*/ 154936 w 552537"/>
                <a:gd name="connsiteY46" fmla="*/ 593944 h 759936"/>
                <a:gd name="connsiteX47" fmla="*/ 181757 w 552537"/>
                <a:gd name="connsiteY47" fmla="*/ 581856 h 759936"/>
                <a:gd name="connsiteX48" fmla="*/ 171179 w 552537"/>
                <a:gd name="connsiteY48" fmla="*/ 571278 h 759936"/>
                <a:gd name="connsiteX49" fmla="*/ 200267 w 552537"/>
                <a:gd name="connsiteY49" fmla="*/ 577323 h 759936"/>
                <a:gd name="connsiteX50" fmla="*/ 194601 w 552537"/>
                <a:gd name="connsiteY50" fmla="*/ 550124 h 759936"/>
                <a:gd name="connsiteX51" fmla="*/ 156069 w 552537"/>
                <a:gd name="connsiteY51" fmla="*/ 559946 h 759936"/>
                <a:gd name="connsiteX52" fmla="*/ 134914 w 552537"/>
                <a:gd name="connsiteY52" fmla="*/ 554279 h 759936"/>
                <a:gd name="connsiteX53" fmla="*/ 132648 w 552537"/>
                <a:gd name="connsiteY53" fmla="*/ 543702 h 759936"/>
                <a:gd name="connsiteX54" fmla="*/ 135670 w 552537"/>
                <a:gd name="connsiteY54" fmla="*/ 495348 h 759936"/>
                <a:gd name="connsiteX55" fmla="*/ 137558 w 552537"/>
                <a:gd name="connsiteY55" fmla="*/ 489304 h 759936"/>
                <a:gd name="connsiteX56" fmla="*/ 137558 w 552537"/>
                <a:gd name="connsiteY56" fmla="*/ 489304 h 759936"/>
                <a:gd name="connsiteX57" fmla="*/ 175713 w 552537"/>
                <a:gd name="connsiteY57" fmla="*/ 487415 h 759936"/>
                <a:gd name="connsiteX58" fmla="*/ 177224 w 552537"/>
                <a:gd name="connsiteY58" fmla="*/ 498748 h 759936"/>
                <a:gd name="connsiteX59" fmla="*/ 159091 w 552537"/>
                <a:gd name="connsiteY59" fmla="*/ 504792 h 759936"/>
                <a:gd name="connsiteX60" fmla="*/ 188934 w 552537"/>
                <a:gd name="connsiteY60" fmla="*/ 493081 h 759936"/>
                <a:gd name="connsiteX61" fmla="*/ 199889 w 552537"/>
                <a:gd name="connsiteY61" fmla="*/ 467016 h 759936"/>
                <a:gd name="connsiteX62" fmla="*/ 108471 w 552537"/>
                <a:gd name="connsiteY62" fmla="*/ 430373 h 759936"/>
                <a:gd name="connsiteX63" fmla="*/ 146625 w 552537"/>
                <a:gd name="connsiteY63" fmla="*/ 431884 h 759936"/>
                <a:gd name="connsiteX64" fmla="*/ 151536 w 552537"/>
                <a:gd name="connsiteY64" fmla="*/ 433773 h 759936"/>
                <a:gd name="connsiteX65" fmla="*/ 198001 w 552537"/>
                <a:gd name="connsiteY65" fmla="*/ 454172 h 759936"/>
                <a:gd name="connsiteX66" fmla="*/ 225955 w 552537"/>
                <a:gd name="connsiteY66" fmla="*/ 458705 h 759936"/>
                <a:gd name="connsiteX67" fmla="*/ 252399 w 552537"/>
                <a:gd name="connsiteY67" fmla="*/ 442083 h 759936"/>
                <a:gd name="connsiteX68" fmla="*/ 194223 w 552537"/>
                <a:gd name="connsiteY68" fmla="*/ 441328 h 759936"/>
                <a:gd name="connsiteX69" fmla="*/ 176846 w 552537"/>
                <a:gd name="connsiteY69" fmla="*/ 405818 h 759936"/>
                <a:gd name="connsiteX70" fmla="*/ 186668 w 552537"/>
                <a:gd name="connsiteY70" fmla="*/ 406573 h 759936"/>
                <a:gd name="connsiteX71" fmla="*/ 232755 w 552537"/>
                <a:gd name="connsiteY71" fmla="*/ 427351 h 759936"/>
                <a:gd name="connsiteX72" fmla="*/ 199512 w 552537"/>
                <a:gd name="connsiteY72" fmla="*/ 402796 h 759936"/>
                <a:gd name="connsiteX73" fmla="*/ 178735 w 552537"/>
                <a:gd name="connsiteY73" fmla="*/ 370308 h 759936"/>
                <a:gd name="connsiteX74" fmla="*/ 171179 w 552537"/>
                <a:gd name="connsiteY74" fmla="*/ 354820 h 759936"/>
                <a:gd name="connsiteX75" fmla="*/ 160980 w 552537"/>
                <a:gd name="connsiteY75" fmla="*/ 355198 h 759936"/>
                <a:gd name="connsiteX76" fmla="*/ 154180 w 552537"/>
                <a:gd name="connsiteY76" fmla="*/ 381641 h 759936"/>
                <a:gd name="connsiteX77" fmla="*/ 150402 w 552537"/>
                <a:gd name="connsiteY77" fmla="*/ 396752 h 759936"/>
                <a:gd name="connsiteX78" fmla="*/ 140203 w 552537"/>
                <a:gd name="connsiteY78" fmla="*/ 383908 h 759936"/>
                <a:gd name="connsiteX79" fmla="*/ 127359 w 552537"/>
                <a:gd name="connsiteY79" fmla="*/ 371064 h 759936"/>
                <a:gd name="connsiteX80" fmla="*/ 143980 w 552537"/>
                <a:gd name="connsiteY80" fmla="*/ 347642 h 759936"/>
                <a:gd name="connsiteX81" fmla="*/ 181379 w 552537"/>
                <a:gd name="connsiteY81" fmla="*/ 319310 h 759936"/>
                <a:gd name="connsiteX82" fmla="*/ 200267 w 552537"/>
                <a:gd name="connsiteY82" fmla="*/ 309866 h 759936"/>
                <a:gd name="connsiteX83" fmla="*/ 210845 w 552537"/>
                <a:gd name="connsiteY83" fmla="*/ 323088 h 759936"/>
                <a:gd name="connsiteX84" fmla="*/ 222177 w 552537"/>
                <a:gd name="connsiteY84" fmla="*/ 333287 h 759936"/>
                <a:gd name="connsiteX85" fmla="*/ 207067 w 552537"/>
                <a:gd name="connsiteY85" fmla="*/ 343865 h 759936"/>
                <a:gd name="connsiteX86" fmla="*/ 195356 w 552537"/>
                <a:gd name="connsiteY86" fmla="*/ 342732 h 759936"/>
                <a:gd name="connsiteX87" fmla="*/ 199889 w 552537"/>
                <a:gd name="connsiteY87" fmla="*/ 353309 h 759936"/>
                <a:gd name="connsiteX88" fmla="*/ 213489 w 552537"/>
                <a:gd name="connsiteY88" fmla="*/ 356331 h 759936"/>
                <a:gd name="connsiteX89" fmla="*/ 221800 w 552537"/>
                <a:gd name="connsiteY89" fmla="*/ 350287 h 759936"/>
                <a:gd name="connsiteX90" fmla="*/ 234266 w 552537"/>
                <a:gd name="connsiteY90" fmla="*/ 361242 h 759936"/>
                <a:gd name="connsiteX91" fmla="*/ 240310 w 552537"/>
                <a:gd name="connsiteY91" fmla="*/ 382019 h 759936"/>
                <a:gd name="connsiteX92" fmla="*/ 248621 w 552537"/>
                <a:gd name="connsiteY92" fmla="*/ 386552 h 759936"/>
                <a:gd name="connsiteX93" fmla="*/ 265620 w 552537"/>
                <a:gd name="connsiteY93" fmla="*/ 360864 h 759936"/>
                <a:gd name="connsiteX94" fmla="*/ 229733 w 552537"/>
                <a:gd name="connsiteY94" fmla="*/ 317421 h 759936"/>
                <a:gd name="connsiteX95" fmla="*/ 227088 w 552537"/>
                <a:gd name="connsiteY95" fmla="*/ 298155 h 759936"/>
                <a:gd name="connsiteX96" fmla="*/ 231244 w 552537"/>
                <a:gd name="connsiteY96" fmla="*/ 294378 h 759936"/>
                <a:gd name="connsiteX97" fmla="*/ 249754 w 552537"/>
                <a:gd name="connsiteY97" fmla="*/ 284556 h 759936"/>
                <a:gd name="connsiteX98" fmla="*/ 253154 w 552537"/>
                <a:gd name="connsiteY98" fmla="*/ 268312 h 759936"/>
                <a:gd name="connsiteX99" fmla="*/ 298863 w 552537"/>
                <a:gd name="connsiteY99" fmla="*/ 290978 h 759936"/>
                <a:gd name="connsiteX100" fmla="*/ 307174 w 552537"/>
                <a:gd name="connsiteY100" fmla="*/ 304577 h 759936"/>
                <a:gd name="connsiteX101" fmla="*/ 290553 w 552537"/>
                <a:gd name="connsiteY101" fmla="*/ 305711 h 759936"/>
                <a:gd name="connsiteX102" fmla="*/ 272042 w 552537"/>
                <a:gd name="connsiteY102" fmla="*/ 301555 h 759936"/>
                <a:gd name="connsiteX103" fmla="*/ 284131 w 552537"/>
                <a:gd name="connsiteY103" fmla="*/ 324977 h 759936"/>
                <a:gd name="connsiteX104" fmla="*/ 320396 w 552537"/>
                <a:gd name="connsiteY104" fmla="*/ 337821 h 759936"/>
                <a:gd name="connsiteX105" fmla="*/ 338151 w 552537"/>
                <a:gd name="connsiteY105" fmla="*/ 322332 h 759936"/>
                <a:gd name="connsiteX106" fmla="*/ 307930 w 552537"/>
                <a:gd name="connsiteY106" fmla="*/ 315910 h 759936"/>
                <a:gd name="connsiteX107" fmla="*/ 310574 w 552537"/>
                <a:gd name="connsiteY107" fmla="*/ 312510 h 759936"/>
                <a:gd name="connsiteX108" fmla="*/ 338151 w 552537"/>
                <a:gd name="connsiteY108" fmla="*/ 309111 h 759936"/>
                <a:gd name="connsiteX109" fmla="*/ 332484 w 552537"/>
                <a:gd name="connsiteY109" fmla="*/ 280778 h 759936"/>
                <a:gd name="connsiteX110" fmla="*/ 337395 w 552537"/>
                <a:gd name="connsiteY110" fmla="*/ 281912 h 759936"/>
                <a:gd name="connsiteX111" fmla="*/ 352884 w 552537"/>
                <a:gd name="connsiteY111" fmla="*/ 299666 h 759936"/>
                <a:gd name="connsiteX112" fmla="*/ 357417 w 552537"/>
                <a:gd name="connsiteY112" fmla="*/ 264534 h 759936"/>
                <a:gd name="connsiteX113" fmla="*/ 354395 w 552537"/>
                <a:gd name="connsiteY113" fmla="*/ 247535 h 759936"/>
                <a:gd name="connsiteX114" fmla="*/ 372527 w 552537"/>
                <a:gd name="connsiteY114" fmla="*/ 249046 h 759936"/>
                <a:gd name="connsiteX115" fmla="*/ 348350 w 552537"/>
                <a:gd name="connsiteY115" fmla="*/ 188982 h 759936"/>
                <a:gd name="connsiteX116" fmla="*/ 350617 w 552537"/>
                <a:gd name="connsiteY116" fmla="*/ 171605 h 759936"/>
                <a:gd name="connsiteX117" fmla="*/ 335884 w 552537"/>
                <a:gd name="connsiteY117" fmla="*/ 176138 h 759936"/>
                <a:gd name="connsiteX118" fmla="*/ 301130 w 552537"/>
                <a:gd name="connsiteY118" fmla="*/ 176893 h 759936"/>
                <a:gd name="connsiteX119" fmla="*/ 286775 w 552537"/>
                <a:gd name="connsiteY119" fmla="*/ 171982 h 759936"/>
                <a:gd name="connsiteX120" fmla="*/ 259576 w 552537"/>
                <a:gd name="connsiteY120" fmla="*/ 176138 h 759936"/>
                <a:gd name="connsiteX121" fmla="*/ 248999 w 552537"/>
                <a:gd name="connsiteY121" fmla="*/ 178782 h 759936"/>
                <a:gd name="connsiteX122" fmla="*/ 241066 w 552537"/>
                <a:gd name="connsiteY122" fmla="*/ 152339 h 759936"/>
                <a:gd name="connsiteX123" fmla="*/ 242577 w 552537"/>
                <a:gd name="connsiteY123" fmla="*/ 144406 h 759936"/>
                <a:gd name="connsiteX124" fmla="*/ 256176 w 552537"/>
                <a:gd name="connsiteY124" fmla="*/ 131939 h 759936"/>
                <a:gd name="connsiteX125" fmla="*/ 310574 w 552537"/>
                <a:gd name="connsiteY125" fmla="*/ 134584 h 759936"/>
                <a:gd name="connsiteX126" fmla="*/ 313596 w 552537"/>
                <a:gd name="connsiteY126" fmla="*/ 130051 h 759936"/>
                <a:gd name="connsiteX127" fmla="*/ 288664 w 552537"/>
                <a:gd name="connsiteY127" fmla="*/ 104740 h 759936"/>
                <a:gd name="connsiteX128" fmla="*/ 288664 w 552537"/>
                <a:gd name="connsiteY128" fmla="*/ 69231 h 759936"/>
                <a:gd name="connsiteX129" fmla="*/ 288664 w 552537"/>
                <a:gd name="connsiteY129" fmla="*/ 68097 h 759936"/>
                <a:gd name="connsiteX130" fmla="*/ 287153 w 552537"/>
                <a:gd name="connsiteY130" fmla="*/ 69608 h 759936"/>
                <a:gd name="connsiteX131" fmla="*/ 245977 w 552537"/>
                <a:gd name="connsiteY131" fmla="*/ 54498 h 759936"/>
                <a:gd name="connsiteX132" fmla="*/ 244843 w 552537"/>
                <a:gd name="connsiteY132" fmla="*/ 44676 h 759936"/>
                <a:gd name="connsiteX133" fmla="*/ 270531 w 552537"/>
                <a:gd name="connsiteY133" fmla="*/ 5011 h 759936"/>
                <a:gd name="connsiteX134" fmla="*/ 292064 w 552537"/>
                <a:gd name="connsiteY134" fmla="*/ 2367 h 759936"/>
                <a:gd name="connsiteX135" fmla="*/ 315107 w 552537"/>
                <a:gd name="connsiteY135" fmla="*/ 12566 h 759936"/>
                <a:gd name="connsiteX136" fmla="*/ 325307 w 552537"/>
                <a:gd name="connsiteY136" fmla="*/ 18610 h 759936"/>
                <a:gd name="connsiteX137" fmla="*/ 335884 w 552537"/>
                <a:gd name="connsiteY137" fmla="*/ 35232 h 759936"/>
                <a:gd name="connsiteX138" fmla="*/ 344573 w 552537"/>
                <a:gd name="connsiteY138" fmla="*/ 45054 h 759936"/>
                <a:gd name="connsiteX139" fmla="*/ 363461 w 552537"/>
                <a:gd name="connsiteY139" fmla="*/ 75653 h 759936"/>
                <a:gd name="connsiteX140" fmla="*/ 383860 w 552537"/>
                <a:gd name="connsiteY140" fmla="*/ 60542 h 759936"/>
                <a:gd name="connsiteX141" fmla="*/ 395949 w 552537"/>
                <a:gd name="connsiteY141" fmla="*/ 84719 h 759936"/>
                <a:gd name="connsiteX142" fmla="*/ 381216 w 552537"/>
                <a:gd name="connsiteY142" fmla="*/ 102096 h 759936"/>
                <a:gd name="connsiteX143" fmla="*/ 362328 w 552537"/>
                <a:gd name="connsiteY143" fmla="*/ 111162 h 759936"/>
                <a:gd name="connsiteX144" fmla="*/ 378949 w 552537"/>
                <a:gd name="connsiteY144" fmla="*/ 130051 h 759936"/>
                <a:gd name="connsiteX145" fmla="*/ 389149 w 552537"/>
                <a:gd name="connsiteY145" fmla="*/ 150072 h 759936"/>
                <a:gd name="connsiteX146" fmla="*/ 386127 w 552537"/>
                <a:gd name="connsiteY146" fmla="*/ 162538 h 759936"/>
                <a:gd name="connsiteX147" fmla="*/ 372527 w 552537"/>
                <a:gd name="connsiteY147" fmla="*/ 183693 h 759936"/>
                <a:gd name="connsiteX148" fmla="*/ 393304 w 552537"/>
                <a:gd name="connsiteY148" fmla="*/ 194648 h 759936"/>
                <a:gd name="connsiteX149" fmla="*/ 441658 w 552537"/>
                <a:gd name="connsiteY149" fmla="*/ 212403 h 759936"/>
                <a:gd name="connsiteX150" fmla="*/ 441658 w 552537"/>
                <a:gd name="connsiteY150" fmla="*/ 227891 h 759936"/>
                <a:gd name="connsiteX151" fmla="*/ 424659 w 552537"/>
                <a:gd name="connsiteY151" fmla="*/ 226003 h 759936"/>
                <a:gd name="connsiteX152" fmla="*/ 411437 w 552537"/>
                <a:gd name="connsiteY152" fmla="*/ 224869 h 759936"/>
                <a:gd name="connsiteX153" fmla="*/ 410304 w 552537"/>
                <a:gd name="connsiteY153" fmla="*/ 230536 h 759936"/>
                <a:gd name="connsiteX154" fmla="*/ 421637 w 552537"/>
                <a:gd name="connsiteY154" fmla="*/ 233936 h 759936"/>
                <a:gd name="connsiteX155" fmla="*/ 435614 w 552537"/>
                <a:gd name="connsiteY155" fmla="*/ 251690 h 759936"/>
                <a:gd name="connsiteX156" fmla="*/ 439014 w 552537"/>
                <a:gd name="connsiteY156" fmla="*/ 259623 h 759936"/>
                <a:gd name="connsiteX157" fmla="*/ 443169 w 552537"/>
                <a:gd name="connsiteY157" fmla="*/ 266046 h 759936"/>
                <a:gd name="connsiteX158" fmla="*/ 435236 w 552537"/>
                <a:gd name="connsiteY158" fmla="*/ 312510 h 759936"/>
                <a:gd name="connsiteX159" fmla="*/ 418615 w 552537"/>
                <a:gd name="connsiteY159" fmla="*/ 309488 h 759936"/>
                <a:gd name="connsiteX160" fmla="*/ 440525 w 552537"/>
                <a:gd name="connsiteY160" fmla="*/ 328754 h 759936"/>
                <a:gd name="connsiteX161" fmla="*/ 452991 w 552537"/>
                <a:gd name="connsiteY161" fmla="*/ 350665 h 759936"/>
                <a:gd name="connsiteX162" fmla="*/ 456391 w 552537"/>
                <a:gd name="connsiteY162" fmla="*/ 363886 h 759936"/>
                <a:gd name="connsiteX163" fmla="*/ 459035 w 552537"/>
                <a:gd name="connsiteY163" fmla="*/ 401285 h 759936"/>
                <a:gd name="connsiteX164" fmla="*/ 448836 w 552537"/>
                <a:gd name="connsiteY164" fmla="*/ 416018 h 759936"/>
                <a:gd name="connsiteX165" fmla="*/ 428436 w 552537"/>
                <a:gd name="connsiteY165" fmla="*/ 431506 h 759936"/>
                <a:gd name="connsiteX166" fmla="*/ 415592 w 552537"/>
                <a:gd name="connsiteY166" fmla="*/ 436795 h 759936"/>
                <a:gd name="connsiteX167" fmla="*/ 409548 w 552537"/>
                <a:gd name="connsiteY167" fmla="*/ 426973 h 759936"/>
                <a:gd name="connsiteX168" fmla="*/ 427303 w 552537"/>
                <a:gd name="connsiteY168" fmla="*/ 353687 h 759936"/>
                <a:gd name="connsiteX169" fmla="*/ 409548 w 552537"/>
                <a:gd name="connsiteY169" fmla="*/ 358975 h 759936"/>
                <a:gd name="connsiteX170" fmla="*/ 372905 w 552537"/>
                <a:gd name="connsiteY170" fmla="*/ 356331 h 759936"/>
                <a:gd name="connsiteX171" fmla="*/ 379327 w 552537"/>
                <a:gd name="connsiteY171" fmla="*/ 391463 h 759936"/>
                <a:gd name="connsiteX172" fmla="*/ 376683 w 552537"/>
                <a:gd name="connsiteY172" fmla="*/ 409973 h 759936"/>
                <a:gd name="connsiteX173" fmla="*/ 369883 w 552537"/>
                <a:gd name="connsiteY173" fmla="*/ 417151 h 759936"/>
                <a:gd name="connsiteX174" fmla="*/ 347973 w 552537"/>
                <a:gd name="connsiteY174" fmla="*/ 435284 h 759936"/>
                <a:gd name="connsiteX175" fmla="*/ 322663 w 552537"/>
                <a:gd name="connsiteY175" fmla="*/ 420929 h 759936"/>
                <a:gd name="connsiteX176" fmla="*/ 356284 w 552537"/>
                <a:gd name="connsiteY176" fmla="*/ 454549 h 759936"/>
                <a:gd name="connsiteX177" fmla="*/ 388771 w 552537"/>
                <a:gd name="connsiteY177" fmla="*/ 450394 h 759936"/>
                <a:gd name="connsiteX178" fmla="*/ 393304 w 552537"/>
                <a:gd name="connsiteY178" fmla="*/ 453794 h 759936"/>
                <a:gd name="connsiteX179" fmla="*/ 400482 w 552537"/>
                <a:gd name="connsiteY179" fmla="*/ 462483 h 759936"/>
                <a:gd name="connsiteX180" fmla="*/ 417481 w 552537"/>
                <a:gd name="connsiteY180" fmla="*/ 473438 h 759936"/>
                <a:gd name="connsiteX181" fmla="*/ 426170 w 552537"/>
                <a:gd name="connsiteY181" fmla="*/ 453416 h 759936"/>
                <a:gd name="connsiteX182" fmla="*/ 432970 w 552537"/>
                <a:gd name="connsiteY182" fmla="*/ 441706 h 759936"/>
                <a:gd name="connsiteX183" fmla="*/ 445813 w 552537"/>
                <a:gd name="connsiteY183" fmla="*/ 447750 h 759936"/>
                <a:gd name="connsiteX184" fmla="*/ 452613 w 552537"/>
                <a:gd name="connsiteY184" fmla="*/ 466638 h 759936"/>
                <a:gd name="connsiteX185" fmla="*/ 453369 w 552537"/>
                <a:gd name="connsiteY185" fmla="*/ 489682 h 759936"/>
                <a:gd name="connsiteX186" fmla="*/ 450347 w 552537"/>
                <a:gd name="connsiteY186" fmla="*/ 504414 h 759936"/>
                <a:gd name="connsiteX187" fmla="*/ 461680 w 552537"/>
                <a:gd name="connsiteY187" fmla="*/ 520658 h 759936"/>
                <a:gd name="connsiteX188" fmla="*/ 473390 w 552537"/>
                <a:gd name="connsiteY188" fmla="*/ 525191 h 759936"/>
                <a:gd name="connsiteX189" fmla="*/ 479057 w 552537"/>
                <a:gd name="connsiteY189" fmla="*/ 526325 h 759936"/>
                <a:gd name="connsiteX190" fmla="*/ 493412 w 552537"/>
                <a:gd name="connsiteY190" fmla="*/ 544835 h 759936"/>
                <a:gd name="connsiteX191" fmla="*/ 490012 w 552537"/>
                <a:gd name="connsiteY191" fmla="*/ 565612 h 759936"/>
                <a:gd name="connsiteX192" fmla="*/ 472257 w 552537"/>
                <a:gd name="connsiteY192" fmla="*/ 558812 h 759936"/>
                <a:gd name="connsiteX193" fmla="*/ 451858 w 552537"/>
                <a:gd name="connsiteY193" fmla="*/ 553524 h 759936"/>
                <a:gd name="connsiteX194" fmla="*/ 434103 w 552537"/>
                <a:gd name="connsiteY194" fmla="*/ 554279 h 759936"/>
                <a:gd name="connsiteX195" fmla="*/ 437125 w 552537"/>
                <a:gd name="connsiteY195" fmla="*/ 535769 h 759936"/>
                <a:gd name="connsiteX196" fmla="*/ 456391 w 552537"/>
                <a:gd name="connsiteY196" fmla="*/ 570901 h 759936"/>
                <a:gd name="connsiteX197" fmla="*/ 483590 w 552537"/>
                <a:gd name="connsiteY197" fmla="*/ 570901 h 759936"/>
                <a:gd name="connsiteX198" fmla="*/ 507767 w 552537"/>
                <a:gd name="connsiteY198" fmla="*/ 586389 h 759936"/>
                <a:gd name="connsiteX199" fmla="*/ 521744 w 552537"/>
                <a:gd name="connsiteY199" fmla="*/ 597344 h 759936"/>
                <a:gd name="connsiteX200" fmla="*/ 540254 w 552537"/>
                <a:gd name="connsiteY200" fmla="*/ 606033 h 759936"/>
                <a:gd name="connsiteX201" fmla="*/ 547432 w 552537"/>
                <a:gd name="connsiteY201" fmla="*/ 615099 h 759936"/>
                <a:gd name="connsiteX202" fmla="*/ 542143 w 552537"/>
                <a:gd name="connsiteY202" fmla="*/ 634743 h 759936"/>
                <a:gd name="connsiteX203" fmla="*/ 502100 w 552537"/>
                <a:gd name="connsiteY203" fmla="*/ 628699 h 759936"/>
                <a:gd name="connsiteX204" fmla="*/ 497945 w 552537"/>
                <a:gd name="connsiteY204" fmla="*/ 624543 h 759936"/>
                <a:gd name="connsiteX205" fmla="*/ 473768 w 552537"/>
                <a:gd name="connsiteY205" fmla="*/ 609810 h 759936"/>
                <a:gd name="connsiteX206" fmla="*/ 456013 w 552537"/>
                <a:gd name="connsiteY206" fmla="*/ 630210 h 759936"/>
                <a:gd name="connsiteX207" fmla="*/ 474524 w 552537"/>
                <a:gd name="connsiteY207" fmla="*/ 658920 h 759936"/>
                <a:gd name="connsiteX208" fmla="*/ 475657 w 552537"/>
                <a:gd name="connsiteY208" fmla="*/ 680830 h 759936"/>
                <a:gd name="connsiteX209" fmla="*/ 456391 w 552537"/>
                <a:gd name="connsiteY209" fmla="*/ 701607 h 759936"/>
                <a:gd name="connsiteX210" fmla="*/ 422392 w 552537"/>
                <a:gd name="connsiteY210" fmla="*/ 712940 h 759936"/>
                <a:gd name="connsiteX211" fmla="*/ 414081 w 552537"/>
                <a:gd name="connsiteY211" fmla="*/ 720495 h 759936"/>
                <a:gd name="connsiteX212" fmla="*/ 406904 w 552537"/>
                <a:gd name="connsiteY212" fmla="*/ 739761 h 759936"/>
                <a:gd name="connsiteX213" fmla="*/ 389527 w 552537"/>
                <a:gd name="connsiteY213" fmla="*/ 748827 h 759936"/>
                <a:gd name="connsiteX214" fmla="*/ 357417 w 552537"/>
                <a:gd name="connsiteY214" fmla="*/ 731072 h 759936"/>
                <a:gd name="connsiteX215" fmla="*/ 357417 w 552537"/>
                <a:gd name="connsiteY215" fmla="*/ 731072 h 759936"/>
                <a:gd name="connsiteX216" fmla="*/ 363083 w 552537"/>
                <a:gd name="connsiteY216" fmla="*/ 719362 h 759936"/>
                <a:gd name="connsiteX217" fmla="*/ 371016 w 552537"/>
                <a:gd name="connsiteY217" fmla="*/ 703496 h 759936"/>
                <a:gd name="connsiteX218" fmla="*/ 350995 w 552537"/>
                <a:gd name="connsiteY218" fmla="*/ 698963 h 759936"/>
                <a:gd name="connsiteX219" fmla="*/ 337018 w 552537"/>
                <a:gd name="connsiteY219" fmla="*/ 703496 h 759936"/>
                <a:gd name="connsiteX220" fmla="*/ 330218 w 552537"/>
                <a:gd name="connsiteY220" fmla="*/ 696318 h 759936"/>
                <a:gd name="connsiteX221" fmla="*/ 316996 w 552537"/>
                <a:gd name="connsiteY221" fmla="*/ 686496 h 759936"/>
                <a:gd name="connsiteX222" fmla="*/ 278086 w 552537"/>
                <a:gd name="connsiteY222" fmla="*/ 696696 h 759936"/>
                <a:gd name="connsiteX223" fmla="*/ 271664 w 552537"/>
                <a:gd name="connsiteY223" fmla="*/ 688385 h 759936"/>
                <a:gd name="connsiteX224" fmla="*/ 273931 w 552537"/>
                <a:gd name="connsiteY224" fmla="*/ 678941 h 759936"/>
                <a:gd name="connsiteX225" fmla="*/ 266754 w 552537"/>
                <a:gd name="connsiteY225" fmla="*/ 653631 h 759936"/>
                <a:gd name="connsiteX226" fmla="*/ 234266 w 552537"/>
                <a:gd name="connsiteY226" fmla="*/ 675919 h 759936"/>
                <a:gd name="connsiteX227" fmla="*/ 244466 w 552537"/>
                <a:gd name="connsiteY227" fmla="*/ 689518 h 759936"/>
                <a:gd name="connsiteX228" fmla="*/ 214622 w 552537"/>
                <a:gd name="connsiteY228" fmla="*/ 698207 h 759936"/>
                <a:gd name="connsiteX229" fmla="*/ 205556 w 552537"/>
                <a:gd name="connsiteY229" fmla="*/ 707651 h 759936"/>
                <a:gd name="connsiteX230" fmla="*/ 213867 w 552537"/>
                <a:gd name="connsiteY230" fmla="*/ 713318 h 759936"/>
                <a:gd name="connsiteX231" fmla="*/ 228977 w 552537"/>
                <a:gd name="connsiteY231" fmla="*/ 729561 h 759936"/>
                <a:gd name="connsiteX232" fmla="*/ 227088 w 552537"/>
                <a:gd name="connsiteY232" fmla="*/ 735228 h 759936"/>
                <a:gd name="connsiteX233" fmla="*/ 219533 w 552537"/>
                <a:gd name="connsiteY233" fmla="*/ 736739 h 759936"/>
                <a:gd name="connsiteX234" fmla="*/ 206689 w 552537"/>
                <a:gd name="connsiteY234" fmla="*/ 725784 h 759936"/>
                <a:gd name="connsiteX235" fmla="*/ 191579 w 552537"/>
                <a:gd name="connsiteY235" fmla="*/ 725784 h 759936"/>
                <a:gd name="connsiteX236" fmla="*/ 193845 w 552537"/>
                <a:gd name="connsiteY236" fmla="*/ 739761 h 759936"/>
                <a:gd name="connsiteX237" fmla="*/ 196112 w 552537"/>
                <a:gd name="connsiteY237" fmla="*/ 757138 h 759936"/>
                <a:gd name="connsiteX238" fmla="*/ 178357 w 552537"/>
                <a:gd name="connsiteY238" fmla="*/ 749583 h 759936"/>
                <a:gd name="connsiteX239" fmla="*/ 158335 w 552537"/>
                <a:gd name="connsiteY239" fmla="*/ 735606 h 759936"/>
                <a:gd name="connsiteX240" fmla="*/ 141336 w 552537"/>
                <a:gd name="connsiteY240" fmla="*/ 733339 h 759936"/>
                <a:gd name="connsiteX241" fmla="*/ 151158 w 552537"/>
                <a:gd name="connsiteY241" fmla="*/ 719362 h 759936"/>
                <a:gd name="connsiteX242" fmla="*/ 154936 w 552537"/>
                <a:gd name="connsiteY242" fmla="*/ 714829 h 759936"/>
                <a:gd name="connsiteX243" fmla="*/ 121315 w 552537"/>
                <a:gd name="connsiteY243" fmla="*/ 724273 h 759936"/>
                <a:gd name="connsiteX244" fmla="*/ 119804 w 552537"/>
                <a:gd name="connsiteY244" fmla="*/ 731072 h 759936"/>
                <a:gd name="connsiteX245" fmla="*/ 107337 w 552537"/>
                <a:gd name="connsiteY245" fmla="*/ 752983 h 759936"/>
                <a:gd name="connsiteX246" fmla="*/ 90338 w 552537"/>
                <a:gd name="connsiteY246" fmla="*/ 739006 h 759936"/>
                <a:gd name="connsiteX247" fmla="*/ 83160 w 552537"/>
                <a:gd name="connsiteY247" fmla="*/ 726917 h 759936"/>
                <a:gd name="connsiteX248" fmla="*/ 82027 w 552537"/>
                <a:gd name="connsiteY248" fmla="*/ 734472 h 759936"/>
                <a:gd name="connsiteX249" fmla="*/ 51428 w 552537"/>
                <a:gd name="connsiteY249" fmla="*/ 752983 h 759936"/>
                <a:gd name="connsiteX250" fmla="*/ 40095 w 552537"/>
                <a:gd name="connsiteY250" fmla="*/ 731072 h 759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552537" h="759936">
                  <a:moveTo>
                    <a:pt x="40095" y="731072"/>
                  </a:moveTo>
                  <a:cubicBezTo>
                    <a:pt x="41606" y="725784"/>
                    <a:pt x="50295" y="722006"/>
                    <a:pt x="43117" y="714829"/>
                  </a:cubicBezTo>
                  <a:cubicBezTo>
                    <a:pt x="38584" y="709918"/>
                    <a:pt x="39718" y="704629"/>
                    <a:pt x="43873" y="699718"/>
                  </a:cubicBezTo>
                  <a:cubicBezTo>
                    <a:pt x="49539" y="693296"/>
                    <a:pt x="56717" y="687630"/>
                    <a:pt x="47273" y="678563"/>
                  </a:cubicBezTo>
                  <a:cubicBezTo>
                    <a:pt x="46517" y="677808"/>
                    <a:pt x="46895" y="674030"/>
                    <a:pt x="48028" y="673275"/>
                  </a:cubicBezTo>
                  <a:cubicBezTo>
                    <a:pt x="52184" y="670253"/>
                    <a:pt x="59739" y="669119"/>
                    <a:pt x="54450" y="661564"/>
                  </a:cubicBezTo>
                  <a:cubicBezTo>
                    <a:pt x="53695" y="660431"/>
                    <a:pt x="50673" y="659675"/>
                    <a:pt x="48784" y="660053"/>
                  </a:cubicBezTo>
                  <a:cubicBezTo>
                    <a:pt x="41606" y="661564"/>
                    <a:pt x="38207" y="667986"/>
                    <a:pt x="38207" y="674030"/>
                  </a:cubicBezTo>
                  <a:cubicBezTo>
                    <a:pt x="38584" y="691785"/>
                    <a:pt x="25740" y="683474"/>
                    <a:pt x="18941" y="683852"/>
                  </a:cubicBezTo>
                  <a:cubicBezTo>
                    <a:pt x="9874" y="684608"/>
                    <a:pt x="1941" y="677808"/>
                    <a:pt x="808" y="669497"/>
                  </a:cubicBezTo>
                  <a:cubicBezTo>
                    <a:pt x="52" y="662697"/>
                    <a:pt x="6852" y="660809"/>
                    <a:pt x="14785" y="662319"/>
                  </a:cubicBezTo>
                  <a:cubicBezTo>
                    <a:pt x="32918" y="665719"/>
                    <a:pt x="36318" y="655520"/>
                    <a:pt x="34429" y="640409"/>
                  </a:cubicBezTo>
                  <a:cubicBezTo>
                    <a:pt x="25363" y="639654"/>
                    <a:pt x="24607" y="650609"/>
                    <a:pt x="16296" y="650231"/>
                  </a:cubicBezTo>
                  <a:cubicBezTo>
                    <a:pt x="4208" y="649476"/>
                    <a:pt x="-2970" y="636632"/>
                    <a:pt x="1186" y="624921"/>
                  </a:cubicBezTo>
                  <a:cubicBezTo>
                    <a:pt x="4208" y="616610"/>
                    <a:pt x="12519" y="610188"/>
                    <a:pt x="10630" y="599989"/>
                  </a:cubicBezTo>
                  <a:cubicBezTo>
                    <a:pt x="24229" y="613210"/>
                    <a:pt x="31785" y="612077"/>
                    <a:pt x="31785" y="591678"/>
                  </a:cubicBezTo>
                  <a:cubicBezTo>
                    <a:pt x="33296" y="587900"/>
                    <a:pt x="35562" y="585256"/>
                    <a:pt x="40095" y="587145"/>
                  </a:cubicBezTo>
                  <a:cubicBezTo>
                    <a:pt x="46895" y="584878"/>
                    <a:pt x="50673" y="599989"/>
                    <a:pt x="57850" y="591300"/>
                  </a:cubicBezTo>
                  <a:cubicBezTo>
                    <a:pt x="63895" y="584122"/>
                    <a:pt x="56717" y="578078"/>
                    <a:pt x="52939" y="572790"/>
                  </a:cubicBezTo>
                  <a:cubicBezTo>
                    <a:pt x="49162" y="567123"/>
                    <a:pt x="52184" y="564101"/>
                    <a:pt x="55584" y="557679"/>
                  </a:cubicBezTo>
                  <a:cubicBezTo>
                    <a:pt x="62006" y="569390"/>
                    <a:pt x="68428" y="576945"/>
                    <a:pt x="77494" y="584122"/>
                  </a:cubicBezTo>
                  <a:cubicBezTo>
                    <a:pt x="88827" y="592811"/>
                    <a:pt x="78627" y="601877"/>
                    <a:pt x="69939" y="606033"/>
                  </a:cubicBezTo>
                  <a:cubicBezTo>
                    <a:pt x="56339" y="612455"/>
                    <a:pt x="51428" y="622277"/>
                    <a:pt x="53317" y="636632"/>
                  </a:cubicBezTo>
                  <a:cubicBezTo>
                    <a:pt x="54073" y="641920"/>
                    <a:pt x="51428" y="650231"/>
                    <a:pt x="59739" y="649476"/>
                  </a:cubicBezTo>
                  <a:cubicBezTo>
                    <a:pt x="67294" y="648720"/>
                    <a:pt x="74094" y="641165"/>
                    <a:pt x="70694" y="632854"/>
                  </a:cubicBezTo>
                  <a:cubicBezTo>
                    <a:pt x="64272" y="617366"/>
                    <a:pt x="69561" y="618877"/>
                    <a:pt x="79383" y="626054"/>
                  </a:cubicBezTo>
                  <a:cubicBezTo>
                    <a:pt x="83916" y="629454"/>
                    <a:pt x="86938" y="626810"/>
                    <a:pt x="91093" y="626432"/>
                  </a:cubicBezTo>
                  <a:cubicBezTo>
                    <a:pt x="105449" y="624543"/>
                    <a:pt x="110737" y="629454"/>
                    <a:pt x="101671" y="642298"/>
                  </a:cubicBezTo>
                  <a:cubicBezTo>
                    <a:pt x="95249" y="651364"/>
                    <a:pt x="99404" y="658920"/>
                    <a:pt x="103937" y="665342"/>
                  </a:cubicBezTo>
                  <a:cubicBezTo>
                    <a:pt x="109226" y="673275"/>
                    <a:pt x="111870" y="662319"/>
                    <a:pt x="116781" y="661186"/>
                  </a:cubicBezTo>
                  <a:cubicBezTo>
                    <a:pt x="123959" y="659675"/>
                    <a:pt x="132270" y="664586"/>
                    <a:pt x="137936" y="656653"/>
                  </a:cubicBezTo>
                  <a:cubicBezTo>
                    <a:pt x="138314" y="656275"/>
                    <a:pt x="143225" y="658542"/>
                    <a:pt x="144358" y="660431"/>
                  </a:cubicBezTo>
                  <a:cubicBezTo>
                    <a:pt x="148136" y="666475"/>
                    <a:pt x="145491" y="671386"/>
                    <a:pt x="140203" y="674786"/>
                  </a:cubicBezTo>
                  <a:cubicBezTo>
                    <a:pt x="136425" y="677430"/>
                    <a:pt x="132270" y="680830"/>
                    <a:pt x="135292" y="684608"/>
                  </a:cubicBezTo>
                  <a:cubicBezTo>
                    <a:pt x="140203" y="691030"/>
                    <a:pt x="143603" y="684230"/>
                    <a:pt x="147002" y="681585"/>
                  </a:cubicBezTo>
                  <a:cubicBezTo>
                    <a:pt x="149269" y="680074"/>
                    <a:pt x="151536" y="678186"/>
                    <a:pt x="153802" y="676675"/>
                  </a:cubicBezTo>
                  <a:cubicBezTo>
                    <a:pt x="159846" y="673652"/>
                    <a:pt x="173446" y="677052"/>
                    <a:pt x="168157" y="665342"/>
                  </a:cubicBezTo>
                  <a:cubicBezTo>
                    <a:pt x="164380" y="656653"/>
                    <a:pt x="170802" y="636632"/>
                    <a:pt x="147758" y="641165"/>
                  </a:cubicBezTo>
                  <a:cubicBezTo>
                    <a:pt x="137936" y="643054"/>
                    <a:pt x="127737" y="637387"/>
                    <a:pt x="118670" y="631721"/>
                  </a:cubicBezTo>
                  <a:cubicBezTo>
                    <a:pt x="124337" y="621143"/>
                    <a:pt x="135670" y="622654"/>
                    <a:pt x="144736" y="615099"/>
                  </a:cubicBezTo>
                  <a:cubicBezTo>
                    <a:pt x="125470" y="612833"/>
                    <a:pt x="125470" y="599611"/>
                    <a:pt x="122448" y="585634"/>
                  </a:cubicBezTo>
                  <a:cubicBezTo>
                    <a:pt x="120181" y="575434"/>
                    <a:pt x="126981" y="577701"/>
                    <a:pt x="129248" y="574678"/>
                  </a:cubicBezTo>
                  <a:cubicBezTo>
                    <a:pt x="137936" y="562590"/>
                    <a:pt x="142847" y="579589"/>
                    <a:pt x="150402" y="578456"/>
                  </a:cubicBezTo>
                  <a:cubicBezTo>
                    <a:pt x="151913" y="578078"/>
                    <a:pt x="156824" y="578456"/>
                    <a:pt x="152669" y="582611"/>
                  </a:cubicBezTo>
                  <a:cubicBezTo>
                    <a:pt x="151158" y="584122"/>
                    <a:pt x="148514" y="584500"/>
                    <a:pt x="147758" y="586389"/>
                  </a:cubicBezTo>
                  <a:cubicBezTo>
                    <a:pt x="147002" y="587900"/>
                    <a:pt x="147002" y="590922"/>
                    <a:pt x="147758" y="592056"/>
                  </a:cubicBezTo>
                  <a:cubicBezTo>
                    <a:pt x="149269" y="594700"/>
                    <a:pt x="153424" y="595833"/>
                    <a:pt x="154936" y="593944"/>
                  </a:cubicBezTo>
                  <a:cubicBezTo>
                    <a:pt x="161735" y="583745"/>
                    <a:pt x="176846" y="592056"/>
                    <a:pt x="181757" y="581856"/>
                  </a:cubicBezTo>
                  <a:cubicBezTo>
                    <a:pt x="184401" y="576189"/>
                    <a:pt x="173824" y="576189"/>
                    <a:pt x="171179" y="571278"/>
                  </a:cubicBezTo>
                  <a:cubicBezTo>
                    <a:pt x="181757" y="565612"/>
                    <a:pt x="189312" y="575812"/>
                    <a:pt x="200267" y="577323"/>
                  </a:cubicBezTo>
                  <a:cubicBezTo>
                    <a:pt x="197623" y="567501"/>
                    <a:pt x="190823" y="560323"/>
                    <a:pt x="194601" y="550124"/>
                  </a:cubicBezTo>
                  <a:cubicBezTo>
                    <a:pt x="182512" y="559190"/>
                    <a:pt x="168535" y="556924"/>
                    <a:pt x="156069" y="559946"/>
                  </a:cubicBezTo>
                  <a:cubicBezTo>
                    <a:pt x="149647" y="561457"/>
                    <a:pt x="144358" y="550124"/>
                    <a:pt x="134914" y="554279"/>
                  </a:cubicBezTo>
                  <a:cubicBezTo>
                    <a:pt x="133781" y="554657"/>
                    <a:pt x="128870" y="546346"/>
                    <a:pt x="132648" y="543702"/>
                  </a:cubicBezTo>
                  <a:cubicBezTo>
                    <a:pt x="154936" y="528591"/>
                    <a:pt x="143603" y="511970"/>
                    <a:pt x="135670" y="495348"/>
                  </a:cubicBezTo>
                  <a:cubicBezTo>
                    <a:pt x="134914" y="493837"/>
                    <a:pt x="136803" y="491570"/>
                    <a:pt x="137558" y="489304"/>
                  </a:cubicBezTo>
                  <a:lnTo>
                    <a:pt x="137558" y="489304"/>
                  </a:lnTo>
                  <a:cubicBezTo>
                    <a:pt x="149647" y="479482"/>
                    <a:pt x="162869" y="499126"/>
                    <a:pt x="175713" y="487415"/>
                  </a:cubicBezTo>
                  <a:cubicBezTo>
                    <a:pt x="177979" y="485526"/>
                    <a:pt x="180623" y="495726"/>
                    <a:pt x="177224" y="498748"/>
                  </a:cubicBezTo>
                  <a:cubicBezTo>
                    <a:pt x="173446" y="501770"/>
                    <a:pt x="167402" y="502148"/>
                    <a:pt x="159091" y="504792"/>
                  </a:cubicBezTo>
                  <a:cubicBezTo>
                    <a:pt x="174579" y="508948"/>
                    <a:pt x="190068" y="522169"/>
                    <a:pt x="188934" y="493081"/>
                  </a:cubicBezTo>
                  <a:cubicBezTo>
                    <a:pt x="188556" y="484015"/>
                    <a:pt x="199889" y="478726"/>
                    <a:pt x="199889" y="467016"/>
                  </a:cubicBezTo>
                  <a:cubicBezTo>
                    <a:pt x="162491" y="471927"/>
                    <a:pt x="130759" y="462860"/>
                    <a:pt x="108471" y="430373"/>
                  </a:cubicBezTo>
                  <a:cubicBezTo>
                    <a:pt x="122070" y="425462"/>
                    <a:pt x="134159" y="430750"/>
                    <a:pt x="146625" y="431884"/>
                  </a:cubicBezTo>
                  <a:cubicBezTo>
                    <a:pt x="148514" y="431884"/>
                    <a:pt x="151158" y="432639"/>
                    <a:pt x="151536" y="433773"/>
                  </a:cubicBezTo>
                  <a:cubicBezTo>
                    <a:pt x="163246" y="457572"/>
                    <a:pt x="172690" y="460972"/>
                    <a:pt x="198001" y="454172"/>
                  </a:cubicBezTo>
                  <a:cubicBezTo>
                    <a:pt x="207445" y="451527"/>
                    <a:pt x="218022" y="453416"/>
                    <a:pt x="225955" y="458705"/>
                  </a:cubicBezTo>
                  <a:cubicBezTo>
                    <a:pt x="241443" y="468905"/>
                    <a:pt x="245221" y="459083"/>
                    <a:pt x="252399" y="442083"/>
                  </a:cubicBezTo>
                  <a:cubicBezTo>
                    <a:pt x="230111" y="454549"/>
                    <a:pt x="213489" y="437928"/>
                    <a:pt x="194223" y="441328"/>
                  </a:cubicBezTo>
                  <a:cubicBezTo>
                    <a:pt x="186290" y="442839"/>
                    <a:pt x="172313" y="412996"/>
                    <a:pt x="176846" y="405818"/>
                  </a:cubicBezTo>
                  <a:cubicBezTo>
                    <a:pt x="180246" y="400529"/>
                    <a:pt x="182890" y="404685"/>
                    <a:pt x="186668" y="406573"/>
                  </a:cubicBezTo>
                  <a:cubicBezTo>
                    <a:pt x="201400" y="413751"/>
                    <a:pt x="210845" y="431506"/>
                    <a:pt x="232755" y="427351"/>
                  </a:cubicBezTo>
                  <a:cubicBezTo>
                    <a:pt x="223311" y="416395"/>
                    <a:pt x="219155" y="403551"/>
                    <a:pt x="199512" y="402796"/>
                  </a:cubicBezTo>
                  <a:cubicBezTo>
                    <a:pt x="188934" y="402418"/>
                    <a:pt x="174579" y="388819"/>
                    <a:pt x="178735" y="370308"/>
                  </a:cubicBezTo>
                  <a:cubicBezTo>
                    <a:pt x="180246" y="363886"/>
                    <a:pt x="178735" y="357087"/>
                    <a:pt x="171179" y="354820"/>
                  </a:cubicBezTo>
                  <a:cubicBezTo>
                    <a:pt x="168157" y="353687"/>
                    <a:pt x="164380" y="355198"/>
                    <a:pt x="160980" y="355198"/>
                  </a:cubicBezTo>
                  <a:cubicBezTo>
                    <a:pt x="164757" y="365775"/>
                    <a:pt x="149269" y="371442"/>
                    <a:pt x="154180" y="381641"/>
                  </a:cubicBezTo>
                  <a:cubicBezTo>
                    <a:pt x="157580" y="388441"/>
                    <a:pt x="158713" y="394485"/>
                    <a:pt x="150402" y="396752"/>
                  </a:cubicBezTo>
                  <a:cubicBezTo>
                    <a:pt x="140581" y="399018"/>
                    <a:pt x="138692" y="391841"/>
                    <a:pt x="140203" y="383908"/>
                  </a:cubicBezTo>
                  <a:cubicBezTo>
                    <a:pt x="142847" y="371819"/>
                    <a:pt x="129248" y="378997"/>
                    <a:pt x="127359" y="371064"/>
                  </a:cubicBezTo>
                  <a:cubicBezTo>
                    <a:pt x="144358" y="372197"/>
                    <a:pt x="142092" y="356709"/>
                    <a:pt x="143980" y="347642"/>
                  </a:cubicBezTo>
                  <a:cubicBezTo>
                    <a:pt x="149269" y="321577"/>
                    <a:pt x="154558" y="315532"/>
                    <a:pt x="181379" y="319310"/>
                  </a:cubicBezTo>
                  <a:cubicBezTo>
                    <a:pt x="191201" y="320821"/>
                    <a:pt x="195356" y="315155"/>
                    <a:pt x="200267" y="309866"/>
                  </a:cubicBezTo>
                  <a:cubicBezTo>
                    <a:pt x="208578" y="310622"/>
                    <a:pt x="190445" y="330643"/>
                    <a:pt x="210845" y="323088"/>
                  </a:cubicBezTo>
                  <a:cubicBezTo>
                    <a:pt x="216133" y="321199"/>
                    <a:pt x="224444" y="324599"/>
                    <a:pt x="222177" y="333287"/>
                  </a:cubicBezTo>
                  <a:cubicBezTo>
                    <a:pt x="220289" y="340465"/>
                    <a:pt x="216133" y="346131"/>
                    <a:pt x="207067" y="343865"/>
                  </a:cubicBezTo>
                  <a:cubicBezTo>
                    <a:pt x="203289" y="342732"/>
                    <a:pt x="199889" y="334799"/>
                    <a:pt x="195356" y="342732"/>
                  </a:cubicBezTo>
                  <a:cubicBezTo>
                    <a:pt x="192334" y="348020"/>
                    <a:pt x="198378" y="349909"/>
                    <a:pt x="199889" y="353309"/>
                  </a:cubicBezTo>
                  <a:cubicBezTo>
                    <a:pt x="203289" y="359731"/>
                    <a:pt x="207822" y="360486"/>
                    <a:pt x="213489" y="356331"/>
                  </a:cubicBezTo>
                  <a:cubicBezTo>
                    <a:pt x="216133" y="354442"/>
                    <a:pt x="218778" y="350665"/>
                    <a:pt x="221800" y="350287"/>
                  </a:cubicBezTo>
                  <a:cubicBezTo>
                    <a:pt x="229355" y="349154"/>
                    <a:pt x="238799" y="348398"/>
                    <a:pt x="234266" y="361242"/>
                  </a:cubicBezTo>
                  <a:cubicBezTo>
                    <a:pt x="231244" y="369931"/>
                    <a:pt x="238799" y="374841"/>
                    <a:pt x="240310" y="382019"/>
                  </a:cubicBezTo>
                  <a:cubicBezTo>
                    <a:pt x="241066" y="385419"/>
                    <a:pt x="248621" y="386930"/>
                    <a:pt x="248621" y="386552"/>
                  </a:cubicBezTo>
                  <a:cubicBezTo>
                    <a:pt x="248621" y="373330"/>
                    <a:pt x="269776" y="371064"/>
                    <a:pt x="265620" y="360864"/>
                  </a:cubicBezTo>
                  <a:cubicBezTo>
                    <a:pt x="258443" y="343487"/>
                    <a:pt x="261087" y="315910"/>
                    <a:pt x="229733" y="317421"/>
                  </a:cubicBezTo>
                  <a:cubicBezTo>
                    <a:pt x="228977" y="317421"/>
                    <a:pt x="210089" y="307599"/>
                    <a:pt x="227088" y="298155"/>
                  </a:cubicBezTo>
                  <a:cubicBezTo>
                    <a:pt x="228599" y="297400"/>
                    <a:pt x="231622" y="295133"/>
                    <a:pt x="231244" y="294378"/>
                  </a:cubicBezTo>
                  <a:cubicBezTo>
                    <a:pt x="222177" y="262268"/>
                    <a:pt x="241443" y="283423"/>
                    <a:pt x="249754" y="284556"/>
                  </a:cubicBezTo>
                  <a:cubicBezTo>
                    <a:pt x="258821" y="280023"/>
                    <a:pt x="246354" y="272467"/>
                    <a:pt x="253154" y="268312"/>
                  </a:cubicBezTo>
                  <a:cubicBezTo>
                    <a:pt x="270909" y="270579"/>
                    <a:pt x="284886" y="280401"/>
                    <a:pt x="298863" y="290978"/>
                  </a:cubicBezTo>
                  <a:cubicBezTo>
                    <a:pt x="304152" y="294756"/>
                    <a:pt x="310952" y="297778"/>
                    <a:pt x="307174" y="304577"/>
                  </a:cubicBezTo>
                  <a:cubicBezTo>
                    <a:pt x="303397" y="311377"/>
                    <a:pt x="296597" y="307599"/>
                    <a:pt x="290553" y="305711"/>
                  </a:cubicBezTo>
                  <a:cubicBezTo>
                    <a:pt x="284508" y="303822"/>
                    <a:pt x="281109" y="285689"/>
                    <a:pt x="272042" y="301555"/>
                  </a:cubicBezTo>
                  <a:cubicBezTo>
                    <a:pt x="264865" y="314777"/>
                    <a:pt x="273931" y="318932"/>
                    <a:pt x="284131" y="324977"/>
                  </a:cubicBezTo>
                  <a:cubicBezTo>
                    <a:pt x="295464" y="331399"/>
                    <a:pt x="308685" y="330265"/>
                    <a:pt x="320396" y="337821"/>
                  </a:cubicBezTo>
                  <a:cubicBezTo>
                    <a:pt x="329840" y="343865"/>
                    <a:pt x="333618" y="330265"/>
                    <a:pt x="338151" y="322332"/>
                  </a:cubicBezTo>
                  <a:cubicBezTo>
                    <a:pt x="327574" y="317044"/>
                    <a:pt x="315485" y="326488"/>
                    <a:pt x="307930" y="315910"/>
                  </a:cubicBezTo>
                  <a:cubicBezTo>
                    <a:pt x="309063" y="314399"/>
                    <a:pt x="309441" y="313266"/>
                    <a:pt x="310574" y="312510"/>
                  </a:cubicBezTo>
                  <a:cubicBezTo>
                    <a:pt x="319640" y="306466"/>
                    <a:pt x="333240" y="320821"/>
                    <a:pt x="338151" y="309111"/>
                  </a:cubicBezTo>
                  <a:cubicBezTo>
                    <a:pt x="341173" y="301933"/>
                    <a:pt x="334751" y="290978"/>
                    <a:pt x="332484" y="280778"/>
                  </a:cubicBezTo>
                  <a:cubicBezTo>
                    <a:pt x="334751" y="281156"/>
                    <a:pt x="335884" y="281534"/>
                    <a:pt x="337395" y="281912"/>
                  </a:cubicBezTo>
                  <a:cubicBezTo>
                    <a:pt x="346462" y="285311"/>
                    <a:pt x="343817" y="305711"/>
                    <a:pt x="352884" y="299666"/>
                  </a:cubicBezTo>
                  <a:cubicBezTo>
                    <a:pt x="359683" y="295133"/>
                    <a:pt x="358172" y="276623"/>
                    <a:pt x="357417" y="264534"/>
                  </a:cubicBezTo>
                  <a:cubicBezTo>
                    <a:pt x="357039" y="259246"/>
                    <a:pt x="349862" y="253202"/>
                    <a:pt x="354395" y="247535"/>
                  </a:cubicBezTo>
                  <a:cubicBezTo>
                    <a:pt x="360061" y="240358"/>
                    <a:pt x="364217" y="253957"/>
                    <a:pt x="372527" y="249046"/>
                  </a:cubicBezTo>
                  <a:cubicBezTo>
                    <a:pt x="352506" y="233558"/>
                    <a:pt x="371394" y="203714"/>
                    <a:pt x="348350" y="188982"/>
                  </a:cubicBezTo>
                  <a:cubicBezTo>
                    <a:pt x="344573" y="182938"/>
                    <a:pt x="346084" y="177271"/>
                    <a:pt x="350617" y="171605"/>
                  </a:cubicBezTo>
                  <a:cubicBezTo>
                    <a:pt x="344195" y="169338"/>
                    <a:pt x="341928" y="179538"/>
                    <a:pt x="335884" y="176138"/>
                  </a:cubicBezTo>
                  <a:cubicBezTo>
                    <a:pt x="324551" y="176516"/>
                    <a:pt x="313218" y="154605"/>
                    <a:pt x="301130" y="176893"/>
                  </a:cubicBezTo>
                  <a:cubicBezTo>
                    <a:pt x="298863" y="181049"/>
                    <a:pt x="291308" y="174627"/>
                    <a:pt x="286775" y="171982"/>
                  </a:cubicBezTo>
                  <a:cubicBezTo>
                    <a:pt x="276575" y="165938"/>
                    <a:pt x="267131" y="164427"/>
                    <a:pt x="259576" y="176138"/>
                  </a:cubicBezTo>
                  <a:cubicBezTo>
                    <a:pt x="256554" y="179538"/>
                    <a:pt x="252776" y="179915"/>
                    <a:pt x="248999" y="178782"/>
                  </a:cubicBezTo>
                  <a:cubicBezTo>
                    <a:pt x="244088" y="170471"/>
                    <a:pt x="233133" y="164427"/>
                    <a:pt x="241066" y="152339"/>
                  </a:cubicBezTo>
                  <a:cubicBezTo>
                    <a:pt x="242577" y="150072"/>
                    <a:pt x="243710" y="147428"/>
                    <a:pt x="242577" y="144406"/>
                  </a:cubicBezTo>
                  <a:cubicBezTo>
                    <a:pt x="236532" y="128917"/>
                    <a:pt x="242954" y="127029"/>
                    <a:pt x="256176" y="131939"/>
                  </a:cubicBezTo>
                  <a:cubicBezTo>
                    <a:pt x="273931" y="137984"/>
                    <a:pt x="292064" y="140628"/>
                    <a:pt x="310574" y="134584"/>
                  </a:cubicBezTo>
                  <a:cubicBezTo>
                    <a:pt x="311707" y="133073"/>
                    <a:pt x="312463" y="131562"/>
                    <a:pt x="313596" y="130051"/>
                  </a:cubicBezTo>
                  <a:cubicBezTo>
                    <a:pt x="309819" y="117207"/>
                    <a:pt x="297730" y="112296"/>
                    <a:pt x="288664" y="104740"/>
                  </a:cubicBezTo>
                  <a:cubicBezTo>
                    <a:pt x="271287" y="90385"/>
                    <a:pt x="270909" y="85474"/>
                    <a:pt x="288664" y="69231"/>
                  </a:cubicBezTo>
                  <a:cubicBezTo>
                    <a:pt x="291308" y="68097"/>
                    <a:pt x="286397" y="65831"/>
                    <a:pt x="288664" y="68097"/>
                  </a:cubicBezTo>
                  <a:cubicBezTo>
                    <a:pt x="289042" y="68475"/>
                    <a:pt x="288664" y="69231"/>
                    <a:pt x="287153" y="69608"/>
                  </a:cubicBezTo>
                  <a:cubicBezTo>
                    <a:pt x="272420" y="74519"/>
                    <a:pt x="252021" y="66964"/>
                    <a:pt x="245977" y="54498"/>
                  </a:cubicBezTo>
                  <a:cubicBezTo>
                    <a:pt x="244466" y="51098"/>
                    <a:pt x="242577" y="46943"/>
                    <a:pt x="244843" y="44676"/>
                  </a:cubicBezTo>
                  <a:cubicBezTo>
                    <a:pt x="255043" y="32588"/>
                    <a:pt x="262220" y="18610"/>
                    <a:pt x="270531" y="5011"/>
                  </a:cubicBezTo>
                  <a:cubicBezTo>
                    <a:pt x="274687" y="-2167"/>
                    <a:pt x="284131" y="-278"/>
                    <a:pt x="292064" y="2367"/>
                  </a:cubicBezTo>
                  <a:cubicBezTo>
                    <a:pt x="299997" y="5011"/>
                    <a:pt x="307174" y="9922"/>
                    <a:pt x="315107" y="12566"/>
                  </a:cubicBezTo>
                  <a:cubicBezTo>
                    <a:pt x="318885" y="14077"/>
                    <a:pt x="322285" y="15966"/>
                    <a:pt x="325307" y="18610"/>
                  </a:cubicBezTo>
                  <a:cubicBezTo>
                    <a:pt x="329840" y="23144"/>
                    <a:pt x="337773" y="25788"/>
                    <a:pt x="335884" y="35232"/>
                  </a:cubicBezTo>
                  <a:cubicBezTo>
                    <a:pt x="334373" y="41654"/>
                    <a:pt x="339662" y="44298"/>
                    <a:pt x="344573" y="45054"/>
                  </a:cubicBezTo>
                  <a:cubicBezTo>
                    <a:pt x="361950" y="47698"/>
                    <a:pt x="365728" y="59409"/>
                    <a:pt x="363461" y="75653"/>
                  </a:cubicBezTo>
                  <a:cubicBezTo>
                    <a:pt x="367994" y="65831"/>
                    <a:pt x="372905" y="57520"/>
                    <a:pt x="383860" y="60542"/>
                  </a:cubicBezTo>
                  <a:cubicBezTo>
                    <a:pt x="395949" y="63942"/>
                    <a:pt x="395949" y="74897"/>
                    <a:pt x="395949" y="84719"/>
                  </a:cubicBezTo>
                  <a:cubicBezTo>
                    <a:pt x="395571" y="94163"/>
                    <a:pt x="395571" y="103985"/>
                    <a:pt x="381216" y="102096"/>
                  </a:cubicBezTo>
                  <a:cubicBezTo>
                    <a:pt x="371772" y="100585"/>
                    <a:pt x="367616" y="112673"/>
                    <a:pt x="362328" y="111162"/>
                  </a:cubicBezTo>
                  <a:cubicBezTo>
                    <a:pt x="370261" y="111540"/>
                    <a:pt x="375927" y="119473"/>
                    <a:pt x="378949" y="130051"/>
                  </a:cubicBezTo>
                  <a:cubicBezTo>
                    <a:pt x="381216" y="137606"/>
                    <a:pt x="382349" y="144783"/>
                    <a:pt x="389149" y="150072"/>
                  </a:cubicBezTo>
                  <a:cubicBezTo>
                    <a:pt x="394815" y="154605"/>
                    <a:pt x="393682" y="161405"/>
                    <a:pt x="386127" y="162538"/>
                  </a:cubicBezTo>
                  <a:cubicBezTo>
                    <a:pt x="372905" y="164805"/>
                    <a:pt x="385749" y="182560"/>
                    <a:pt x="372527" y="183693"/>
                  </a:cubicBezTo>
                  <a:cubicBezTo>
                    <a:pt x="383105" y="179915"/>
                    <a:pt x="380460" y="198048"/>
                    <a:pt x="393304" y="194648"/>
                  </a:cubicBezTo>
                  <a:cubicBezTo>
                    <a:pt x="423525" y="185960"/>
                    <a:pt x="425414" y="187848"/>
                    <a:pt x="441658" y="212403"/>
                  </a:cubicBezTo>
                  <a:cubicBezTo>
                    <a:pt x="443925" y="217692"/>
                    <a:pt x="446569" y="223358"/>
                    <a:pt x="441658" y="227891"/>
                  </a:cubicBezTo>
                  <a:cubicBezTo>
                    <a:pt x="435614" y="233180"/>
                    <a:pt x="429947" y="230158"/>
                    <a:pt x="424659" y="226003"/>
                  </a:cubicBezTo>
                  <a:cubicBezTo>
                    <a:pt x="420503" y="222603"/>
                    <a:pt x="416348" y="220714"/>
                    <a:pt x="411437" y="224869"/>
                  </a:cubicBezTo>
                  <a:cubicBezTo>
                    <a:pt x="409926" y="226380"/>
                    <a:pt x="409170" y="228647"/>
                    <a:pt x="410304" y="230536"/>
                  </a:cubicBezTo>
                  <a:cubicBezTo>
                    <a:pt x="412948" y="235069"/>
                    <a:pt x="417481" y="234313"/>
                    <a:pt x="421637" y="233936"/>
                  </a:cubicBezTo>
                  <a:cubicBezTo>
                    <a:pt x="436369" y="232047"/>
                    <a:pt x="445436" y="234691"/>
                    <a:pt x="435614" y="251690"/>
                  </a:cubicBezTo>
                  <a:cubicBezTo>
                    <a:pt x="432970" y="256224"/>
                    <a:pt x="435992" y="257735"/>
                    <a:pt x="439014" y="259623"/>
                  </a:cubicBezTo>
                  <a:cubicBezTo>
                    <a:pt x="441658" y="261135"/>
                    <a:pt x="444680" y="264912"/>
                    <a:pt x="443169" y="266046"/>
                  </a:cubicBezTo>
                  <a:cubicBezTo>
                    <a:pt x="425792" y="279645"/>
                    <a:pt x="440525" y="298155"/>
                    <a:pt x="435236" y="312510"/>
                  </a:cubicBezTo>
                  <a:cubicBezTo>
                    <a:pt x="432214" y="321199"/>
                    <a:pt x="422770" y="318932"/>
                    <a:pt x="418615" y="309488"/>
                  </a:cubicBezTo>
                  <a:cubicBezTo>
                    <a:pt x="422770" y="319310"/>
                    <a:pt x="426925" y="327999"/>
                    <a:pt x="440525" y="328754"/>
                  </a:cubicBezTo>
                  <a:cubicBezTo>
                    <a:pt x="454502" y="329510"/>
                    <a:pt x="454124" y="340465"/>
                    <a:pt x="452991" y="350665"/>
                  </a:cubicBezTo>
                  <a:cubicBezTo>
                    <a:pt x="454502" y="354820"/>
                    <a:pt x="444302" y="361998"/>
                    <a:pt x="456391" y="363886"/>
                  </a:cubicBezTo>
                  <a:cubicBezTo>
                    <a:pt x="462435" y="375975"/>
                    <a:pt x="459791" y="388819"/>
                    <a:pt x="459035" y="401285"/>
                  </a:cubicBezTo>
                  <a:cubicBezTo>
                    <a:pt x="458657" y="408085"/>
                    <a:pt x="455635" y="414507"/>
                    <a:pt x="448836" y="416018"/>
                  </a:cubicBezTo>
                  <a:cubicBezTo>
                    <a:pt x="439014" y="418284"/>
                    <a:pt x="432592" y="422062"/>
                    <a:pt x="428436" y="431506"/>
                  </a:cubicBezTo>
                  <a:cubicBezTo>
                    <a:pt x="426548" y="436039"/>
                    <a:pt x="420881" y="437928"/>
                    <a:pt x="415592" y="436795"/>
                  </a:cubicBezTo>
                  <a:cubicBezTo>
                    <a:pt x="410681" y="435661"/>
                    <a:pt x="408415" y="431128"/>
                    <a:pt x="409548" y="426973"/>
                  </a:cubicBezTo>
                  <a:cubicBezTo>
                    <a:pt x="417103" y="403174"/>
                    <a:pt x="408793" y="375219"/>
                    <a:pt x="427303" y="353687"/>
                  </a:cubicBezTo>
                  <a:cubicBezTo>
                    <a:pt x="420126" y="351798"/>
                    <a:pt x="415215" y="354442"/>
                    <a:pt x="409548" y="358975"/>
                  </a:cubicBezTo>
                  <a:cubicBezTo>
                    <a:pt x="389904" y="374841"/>
                    <a:pt x="389527" y="374464"/>
                    <a:pt x="372905" y="356331"/>
                  </a:cubicBezTo>
                  <a:cubicBezTo>
                    <a:pt x="369505" y="369931"/>
                    <a:pt x="374794" y="381641"/>
                    <a:pt x="379327" y="391463"/>
                  </a:cubicBezTo>
                  <a:cubicBezTo>
                    <a:pt x="383483" y="400152"/>
                    <a:pt x="386127" y="404685"/>
                    <a:pt x="376683" y="409973"/>
                  </a:cubicBezTo>
                  <a:cubicBezTo>
                    <a:pt x="373661" y="411484"/>
                    <a:pt x="369505" y="413373"/>
                    <a:pt x="369883" y="417151"/>
                  </a:cubicBezTo>
                  <a:cubicBezTo>
                    <a:pt x="370261" y="433017"/>
                    <a:pt x="360439" y="433773"/>
                    <a:pt x="347973" y="435284"/>
                  </a:cubicBezTo>
                  <a:cubicBezTo>
                    <a:pt x="335129" y="436795"/>
                    <a:pt x="327574" y="432639"/>
                    <a:pt x="322663" y="420929"/>
                  </a:cubicBezTo>
                  <a:cubicBezTo>
                    <a:pt x="329085" y="437550"/>
                    <a:pt x="345328" y="443217"/>
                    <a:pt x="356284" y="454549"/>
                  </a:cubicBezTo>
                  <a:cubicBezTo>
                    <a:pt x="367616" y="466638"/>
                    <a:pt x="377438" y="449261"/>
                    <a:pt x="388771" y="450394"/>
                  </a:cubicBezTo>
                  <a:cubicBezTo>
                    <a:pt x="390660" y="450772"/>
                    <a:pt x="392171" y="451905"/>
                    <a:pt x="393304" y="453794"/>
                  </a:cubicBezTo>
                  <a:cubicBezTo>
                    <a:pt x="396326" y="456438"/>
                    <a:pt x="389904" y="469282"/>
                    <a:pt x="400482" y="462483"/>
                  </a:cubicBezTo>
                  <a:cubicBezTo>
                    <a:pt x="415592" y="453039"/>
                    <a:pt x="414081" y="465883"/>
                    <a:pt x="417481" y="473438"/>
                  </a:cubicBezTo>
                  <a:cubicBezTo>
                    <a:pt x="425792" y="468905"/>
                    <a:pt x="425414" y="460972"/>
                    <a:pt x="426170" y="453416"/>
                  </a:cubicBezTo>
                  <a:cubicBezTo>
                    <a:pt x="426925" y="448505"/>
                    <a:pt x="426925" y="443217"/>
                    <a:pt x="432970" y="441706"/>
                  </a:cubicBezTo>
                  <a:cubicBezTo>
                    <a:pt x="438258" y="440572"/>
                    <a:pt x="442414" y="443972"/>
                    <a:pt x="445813" y="447750"/>
                  </a:cubicBezTo>
                  <a:cubicBezTo>
                    <a:pt x="450724" y="453039"/>
                    <a:pt x="454502" y="459460"/>
                    <a:pt x="452613" y="466638"/>
                  </a:cubicBezTo>
                  <a:cubicBezTo>
                    <a:pt x="450724" y="474571"/>
                    <a:pt x="453747" y="481749"/>
                    <a:pt x="453369" y="489682"/>
                  </a:cubicBezTo>
                  <a:cubicBezTo>
                    <a:pt x="459035" y="496104"/>
                    <a:pt x="433347" y="495348"/>
                    <a:pt x="450347" y="504414"/>
                  </a:cubicBezTo>
                  <a:cubicBezTo>
                    <a:pt x="456769" y="508192"/>
                    <a:pt x="459791" y="514236"/>
                    <a:pt x="461680" y="520658"/>
                  </a:cubicBezTo>
                  <a:cubicBezTo>
                    <a:pt x="463568" y="527836"/>
                    <a:pt x="468857" y="525191"/>
                    <a:pt x="473390" y="525191"/>
                  </a:cubicBezTo>
                  <a:cubicBezTo>
                    <a:pt x="475279" y="525191"/>
                    <a:pt x="477168" y="525569"/>
                    <a:pt x="479057" y="526325"/>
                  </a:cubicBezTo>
                  <a:cubicBezTo>
                    <a:pt x="488879" y="528591"/>
                    <a:pt x="491523" y="536146"/>
                    <a:pt x="493412" y="544835"/>
                  </a:cubicBezTo>
                  <a:cubicBezTo>
                    <a:pt x="494923" y="552390"/>
                    <a:pt x="499078" y="560701"/>
                    <a:pt x="490012" y="565612"/>
                  </a:cubicBezTo>
                  <a:cubicBezTo>
                    <a:pt x="482457" y="569768"/>
                    <a:pt x="476412" y="564479"/>
                    <a:pt x="472257" y="558812"/>
                  </a:cubicBezTo>
                  <a:cubicBezTo>
                    <a:pt x="466591" y="550879"/>
                    <a:pt x="460169" y="550501"/>
                    <a:pt x="451858" y="553524"/>
                  </a:cubicBezTo>
                  <a:cubicBezTo>
                    <a:pt x="446191" y="555790"/>
                    <a:pt x="439769" y="559568"/>
                    <a:pt x="434103" y="554279"/>
                  </a:cubicBezTo>
                  <a:cubicBezTo>
                    <a:pt x="427303" y="547479"/>
                    <a:pt x="437125" y="542568"/>
                    <a:pt x="437125" y="535769"/>
                  </a:cubicBezTo>
                  <a:cubicBezTo>
                    <a:pt x="428059" y="555412"/>
                    <a:pt x="435992" y="569390"/>
                    <a:pt x="456391" y="570901"/>
                  </a:cubicBezTo>
                  <a:cubicBezTo>
                    <a:pt x="465457" y="571656"/>
                    <a:pt x="474524" y="570523"/>
                    <a:pt x="483590" y="570901"/>
                  </a:cubicBezTo>
                  <a:cubicBezTo>
                    <a:pt x="494545" y="571656"/>
                    <a:pt x="504745" y="572790"/>
                    <a:pt x="507767" y="586389"/>
                  </a:cubicBezTo>
                  <a:cubicBezTo>
                    <a:pt x="509278" y="593944"/>
                    <a:pt x="514944" y="596211"/>
                    <a:pt x="521744" y="597344"/>
                  </a:cubicBezTo>
                  <a:cubicBezTo>
                    <a:pt x="528922" y="598477"/>
                    <a:pt x="535343" y="600366"/>
                    <a:pt x="540254" y="606033"/>
                  </a:cubicBezTo>
                  <a:cubicBezTo>
                    <a:pt x="542899" y="609055"/>
                    <a:pt x="544788" y="612455"/>
                    <a:pt x="547432" y="615099"/>
                  </a:cubicBezTo>
                  <a:cubicBezTo>
                    <a:pt x="556498" y="624543"/>
                    <a:pt x="552721" y="635121"/>
                    <a:pt x="542143" y="634743"/>
                  </a:cubicBezTo>
                  <a:cubicBezTo>
                    <a:pt x="529299" y="634365"/>
                    <a:pt x="514189" y="639654"/>
                    <a:pt x="502100" y="628699"/>
                  </a:cubicBezTo>
                  <a:cubicBezTo>
                    <a:pt x="500589" y="627565"/>
                    <a:pt x="499078" y="626054"/>
                    <a:pt x="497945" y="624543"/>
                  </a:cubicBezTo>
                  <a:cubicBezTo>
                    <a:pt x="493412" y="613966"/>
                    <a:pt x="481701" y="614343"/>
                    <a:pt x="473768" y="609810"/>
                  </a:cubicBezTo>
                  <a:cubicBezTo>
                    <a:pt x="466968" y="606033"/>
                    <a:pt x="456013" y="619632"/>
                    <a:pt x="456013" y="630210"/>
                  </a:cubicBezTo>
                  <a:cubicBezTo>
                    <a:pt x="456391" y="643809"/>
                    <a:pt x="465079" y="651742"/>
                    <a:pt x="474524" y="658920"/>
                  </a:cubicBezTo>
                  <a:cubicBezTo>
                    <a:pt x="484723" y="666475"/>
                    <a:pt x="484345" y="672897"/>
                    <a:pt x="475657" y="680830"/>
                  </a:cubicBezTo>
                  <a:cubicBezTo>
                    <a:pt x="469235" y="688007"/>
                    <a:pt x="462057" y="701985"/>
                    <a:pt x="456391" y="701607"/>
                  </a:cubicBezTo>
                  <a:cubicBezTo>
                    <a:pt x="442414" y="700096"/>
                    <a:pt x="437880" y="722006"/>
                    <a:pt x="422392" y="712940"/>
                  </a:cubicBezTo>
                  <a:cubicBezTo>
                    <a:pt x="416348" y="709540"/>
                    <a:pt x="414459" y="714829"/>
                    <a:pt x="414081" y="720495"/>
                  </a:cubicBezTo>
                  <a:cubicBezTo>
                    <a:pt x="413326" y="727295"/>
                    <a:pt x="409926" y="733339"/>
                    <a:pt x="406904" y="739761"/>
                  </a:cubicBezTo>
                  <a:cubicBezTo>
                    <a:pt x="402748" y="748450"/>
                    <a:pt x="398215" y="747694"/>
                    <a:pt x="389527" y="748827"/>
                  </a:cubicBezTo>
                  <a:cubicBezTo>
                    <a:pt x="371016" y="751850"/>
                    <a:pt x="365728" y="740894"/>
                    <a:pt x="357417" y="731072"/>
                  </a:cubicBezTo>
                  <a:lnTo>
                    <a:pt x="357417" y="731072"/>
                  </a:lnTo>
                  <a:cubicBezTo>
                    <a:pt x="357795" y="726162"/>
                    <a:pt x="356661" y="719740"/>
                    <a:pt x="363083" y="719362"/>
                  </a:cubicBezTo>
                  <a:cubicBezTo>
                    <a:pt x="376683" y="718606"/>
                    <a:pt x="376305" y="715206"/>
                    <a:pt x="371016" y="703496"/>
                  </a:cubicBezTo>
                  <a:cubicBezTo>
                    <a:pt x="364972" y="689896"/>
                    <a:pt x="360061" y="692163"/>
                    <a:pt x="350995" y="698963"/>
                  </a:cubicBezTo>
                  <a:cubicBezTo>
                    <a:pt x="347217" y="701607"/>
                    <a:pt x="341928" y="701985"/>
                    <a:pt x="337018" y="703496"/>
                  </a:cubicBezTo>
                  <a:cubicBezTo>
                    <a:pt x="330596" y="705007"/>
                    <a:pt x="332107" y="704629"/>
                    <a:pt x="330218" y="696318"/>
                  </a:cubicBezTo>
                  <a:cubicBezTo>
                    <a:pt x="329085" y="691407"/>
                    <a:pt x="330596" y="677430"/>
                    <a:pt x="316996" y="686496"/>
                  </a:cubicBezTo>
                  <a:cubicBezTo>
                    <a:pt x="305285" y="694429"/>
                    <a:pt x="290553" y="691407"/>
                    <a:pt x="278086" y="696696"/>
                  </a:cubicBezTo>
                  <a:cubicBezTo>
                    <a:pt x="273553" y="698585"/>
                    <a:pt x="267509" y="695941"/>
                    <a:pt x="271664" y="688385"/>
                  </a:cubicBezTo>
                  <a:cubicBezTo>
                    <a:pt x="273553" y="685363"/>
                    <a:pt x="276575" y="681585"/>
                    <a:pt x="273931" y="678941"/>
                  </a:cubicBezTo>
                  <a:cubicBezTo>
                    <a:pt x="266754" y="671386"/>
                    <a:pt x="272042" y="652498"/>
                    <a:pt x="266754" y="653631"/>
                  </a:cubicBezTo>
                  <a:cubicBezTo>
                    <a:pt x="254665" y="656653"/>
                    <a:pt x="242577" y="666097"/>
                    <a:pt x="234266" y="675919"/>
                  </a:cubicBezTo>
                  <a:cubicBezTo>
                    <a:pt x="225577" y="686119"/>
                    <a:pt x="243710" y="681208"/>
                    <a:pt x="244466" y="689518"/>
                  </a:cubicBezTo>
                  <a:cubicBezTo>
                    <a:pt x="233510" y="689896"/>
                    <a:pt x="226711" y="700851"/>
                    <a:pt x="214622" y="698207"/>
                  </a:cubicBezTo>
                  <a:cubicBezTo>
                    <a:pt x="208956" y="697074"/>
                    <a:pt x="206311" y="702362"/>
                    <a:pt x="205556" y="707651"/>
                  </a:cubicBezTo>
                  <a:cubicBezTo>
                    <a:pt x="204423" y="715584"/>
                    <a:pt x="208578" y="712562"/>
                    <a:pt x="213867" y="713318"/>
                  </a:cubicBezTo>
                  <a:cubicBezTo>
                    <a:pt x="220666" y="714451"/>
                    <a:pt x="219533" y="727673"/>
                    <a:pt x="228977" y="729561"/>
                  </a:cubicBezTo>
                  <a:cubicBezTo>
                    <a:pt x="228599" y="731450"/>
                    <a:pt x="228222" y="733717"/>
                    <a:pt x="227088" y="735228"/>
                  </a:cubicBezTo>
                  <a:cubicBezTo>
                    <a:pt x="225200" y="737872"/>
                    <a:pt x="222177" y="738628"/>
                    <a:pt x="219533" y="736739"/>
                  </a:cubicBezTo>
                  <a:cubicBezTo>
                    <a:pt x="215000" y="733339"/>
                    <a:pt x="211222" y="729561"/>
                    <a:pt x="206689" y="725784"/>
                  </a:cubicBezTo>
                  <a:cubicBezTo>
                    <a:pt x="201778" y="721628"/>
                    <a:pt x="196490" y="720495"/>
                    <a:pt x="191579" y="725784"/>
                  </a:cubicBezTo>
                  <a:cubicBezTo>
                    <a:pt x="186668" y="731072"/>
                    <a:pt x="188179" y="735606"/>
                    <a:pt x="193845" y="739761"/>
                  </a:cubicBezTo>
                  <a:cubicBezTo>
                    <a:pt x="200645" y="744672"/>
                    <a:pt x="203667" y="751094"/>
                    <a:pt x="196112" y="757138"/>
                  </a:cubicBezTo>
                  <a:cubicBezTo>
                    <a:pt x="187045" y="763938"/>
                    <a:pt x="182135" y="757138"/>
                    <a:pt x="178357" y="749583"/>
                  </a:cubicBezTo>
                  <a:cubicBezTo>
                    <a:pt x="174201" y="740894"/>
                    <a:pt x="170046" y="732206"/>
                    <a:pt x="158335" y="735606"/>
                  </a:cubicBezTo>
                  <a:cubicBezTo>
                    <a:pt x="151913" y="737494"/>
                    <a:pt x="144358" y="739761"/>
                    <a:pt x="141336" y="733339"/>
                  </a:cubicBezTo>
                  <a:cubicBezTo>
                    <a:pt x="138314" y="726539"/>
                    <a:pt x="147002" y="723895"/>
                    <a:pt x="151158" y="719362"/>
                  </a:cubicBezTo>
                  <a:cubicBezTo>
                    <a:pt x="152291" y="717851"/>
                    <a:pt x="153802" y="716340"/>
                    <a:pt x="154936" y="714829"/>
                  </a:cubicBezTo>
                  <a:cubicBezTo>
                    <a:pt x="140958" y="709162"/>
                    <a:pt x="132648" y="721628"/>
                    <a:pt x="121315" y="724273"/>
                  </a:cubicBezTo>
                  <a:cubicBezTo>
                    <a:pt x="118292" y="725028"/>
                    <a:pt x="117537" y="728806"/>
                    <a:pt x="119804" y="731072"/>
                  </a:cubicBezTo>
                  <a:cubicBezTo>
                    <a:pt x="145114" y="755249"/>
                    <a:pt x="103182" y="740894"/>
                    <a:pt x="107337" y="752983"/>
                  </a:cubicBezTo>
                  <a:cubicBezTo>
                    <a:pt x="95249" y="756005"/>
                    <a:pt x="90338" y="750338"/>
                    <a:pt x="90338" y="739006"/>
                  </a:cubicBezTo>
                  <a:cubicBezTo>
                    <a:pt x="89960" y="733717"/>
                    <a:pt x="89960" y="726917"/>
                    <a:pt x="83160" y="726917"/>
                  </a:cubicBezTo>
                  <a:cubicBezTo>
                    <a:pt x="78250" y="726917"/>
                    <a:pt x="82783" y="731828"/>
                    <a:pt x="82027" y="734472"/>
                  </a:cubicBezTo>
                  <a:cubicBezTo>
                    <a:pt x="85049" y="762427"/>
                    <a:pt x="69183" y="759027"/>
                    <a:pt x="51428" y="752983"/>
                  </a:cubicBezTo>
                  <a:cubicBezTo>
                    <a:pt x="63517" y="739006"/>
                    <a:pt x="61628" y="735606"/>
                    <a:pt x="40095" y="731072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C199C807-4B92-4FFB-B594-5E4997078678}"/>
                </a:ext>
              </a:extLst>
            </p:cNvPr>
            <p:cNvSpPr/>
            <p:nvPr/>
          </p:nvSpPr>
          <p:spPr>
            <a:xfrm>
              <a:off x="8817670" y="5058912"/>
              <a:ext cx="551866" cy="444249"/>
            </a:xfrm>
            <a:custGeom>
              <a:avLst/>
              <a:gdLst>
                <a:gd name="connsiteX0" fmla="*/ 190772 w 551866"/>
                <a:gd name="connsiteY0" fmla="*/ 41176 h 444249"/>
                <a:gd name="connsiteX1" fmla="*/ 197194 w 551866"/>
                <a:gd name="connsiteY1" fmla="*/ 4155 h 444249"/>
                <a:gd name="connsiteX2" fmla="*/ 238370 w 551866"/>
                <a:gd name="connsiteY2" fmla="*/ 31354 h 444249"/>
                <a:gd name="connsiteX3" fmla="*/ 250081 w 551866"/>
                <a:gd name="connsiteY3" fmla="*/ 36643 h 444249"/>
                <a:gd name="connsiteX4" fmla="*/ 286724 w 551866"/>
                <a:gd name="connsiteY4" fmla="*/ 49487 h 444249"/>
                <a:gd name="connsiteX5" fmla="*/ 296168 w 551866"/>
                <a:gd name="connsiteY5" fmla="*/ 56287 h 444249"/>
                <a:gd name="connsiteX6" fmla="*/ 322234 w 551866"/>
                <a:gd name="connsiteY6" fmla="*/ 59687 h 444249"/>
                <a:gd name="connsiteX7" fmla="*/ 327900 w 551866"/>
                <a:gd name="connsiteY7" fmla="*/ 58931 h 444249"/>
                <a:gd name="connsiteX8" fmla="*/ 359255 w 551866"/>
                <a:gd name="connsiteY8" fmla="*/ 38154 h 444249"/>
                <a:gd name="connsiteX9" fmla="*/ 386831 w 551866"/>
                <a:gd name="connsiteY9" fmla="*/ 1511 h 444249"/>
                <a:gd name="connsiteX10" fmla="*/ 392876 w 551866"/>
                <a:gd name="connsiteY10" fmla="*/ 0 h 444249"/>
                <a:gd name="connsiteX11" fmla="*/ 410630 w 551866"/>
                <a:gd name="connsiteY11" fmla="*/ 22288 h 444249"/>
                <a:gd name="connsiteX12" fmla="*/ 412519 w 551866"/>
                <a:gd name="connsiteY12" fmla="*/ 43065 h 444249"/>
                <a:gd name="connsiteX13" fmla="*/ 421208 w 551866"/>
                <a:gd name="connsiteY13" fmla="*/ 62331 h 444249"/>
                <a:gd name="connsiteX14" fmla="*/ 435185 w 551866"/>
                <a:gd name="connsiteY14" fmla="*/ 51754 h 444249"/>
                <a:gd name="connsiteX15" fmla="*/ 445385 w 551866"/>
                <a:gd name="connsiteY15" fmla="*/ 45332 h 444249"/>
                <a:gd name="connsiteX16" fmla="*/ 465784 w 551866"/>
                <a:gd name="connsiteY16" fmla="*/ 40421 h 444249"/>
                <a:gd name="connsiteX17" fmla="*/ 480895 w 551866"/>
                <a:gd name="connsiteY17" fmla="*/ 20399 h 444249"/>
                <a:gd name="connsiteX18" fmla="*/ 493361 w 551866"/>
                <a:gd name="connsiteY18" fmla="*/ 1511 h 444249"/>
                <a:gd name="connsiteX19" fmla="*/ 509605 w 551866"/>
                <a:gd name="connsiteY19" fmla="*/ 13222 h 444249"/>
                <a:gd name="connsiteX20" fmla="*/ 542092 w 551866"/>
                <a:gd name="connsiteY20" fmla="*/ 28332 h 444249"/>
                <a:gd name="connsiteX21" fmla="*/ 547759 w 551866"/>
                <a:gd name="connsiteY21" fmla="*/ 30977 h 444249"/>
                <a:gd name="connsiteX22" fmla="*/ 550781 w 551866"/>
                <a:gd name="connsiteY22" fmla="*/ 42309 h 444249"/>
                <a:gd name="connsiteX23" fmla="*/ 500160 w 551866"/>
                <a:gd name="connsiteY23" fmla="*/ 55909 h 444249"/>
                <a:gd name="connsiteX24" fmla="*/ 445762 w 551866"/>
                <a:gd name="connsiteY24" fmla="*/ 83108 h 444249"/>
                <a:gd name="connsiteX25" fmla="*/ 442740 w 551866"/>
                <a:gd name="connsiteY25" fmla="*/ 98219 h 444249"/>
                <a:gd name="connsiteX26" fmla="*/ 459362 w 551866"/>
                <a:gd name="connsiteY26" fmla="*/ 166216 h 444249"/>
                <a:gd name="connsiteX27" fmla="*/ 450673 w 551866"/>
                <a:gd name="connsiteY27" fmla="*/ 186615 h 444249"/>
                <a:gd name="connsiteX28" fmla="*/ 449162 w 551866"/>
                <a:gd name="connsiteY28" fmla="*/ 230058 h 444249"/>
                <a:gd name="connsiteX29" fmla="*/ 466162 w 551866"/>
                <a:gd name="connsiteY29" fmla="*/ 294278 h 444249"/>
                <a:gd name="connsiteX30" fmla="*/ 459740 w 551866"/>
                <a:gd name="connsiteY30" fmla="*/ 318077 h 444249"/>
                <a:gd name="connsiteX31" fmla="*/ 480517 w 551866"/>
                <a:gd name="connsiteY31" fmla="*/ 309766 h 444249"/>
                <a:gd name="connsiteX32" fmla="*/ 490716 w 551866"/>
                <a:gd name="connsiteY32" fmla="*/ 329410 h 444249"/>
                <a:gd name="connsiteX33" fmla="*/ 499027 w 551866"/>
                <a:gd name="connsiteY33" fmla="*/ 397407 h 444249"/>
                <a:gd name="connsiteX34" fmla="*/ 490716 w 551866"/>
                <a:gd name="connsiteY34" fmla="*/ 440850 h 444249"/>
                <a:gd name="connsiteX35" fmla="*/ 477872 w 551866"/>
                <a:gd name="connsiteY35" fmla="*/ 441983 h 444249"/>
                <a:gd name="connsiteX36" fmla="*/ 437829 w 551866"/>
                <a:gd name="connsiteY36" fmla="*/ 435939 h 444249"/>
                <a:gd name="connsiteX37" fmla="*/ 408742 w 551866"/>
                <a:gd name="connsiteY37" fmla="*/ 406096 h 444249"/>
                <a:gd name="connsiteX38" fmla="*/ 408742 w 551866"/>
                <a:gd name="connsiteY38" fmla="*/ 377008 h 444249"/>
                <a:gd name="connsiteX39" fmla="*/ 409875 w 551866"/>
                <a:gd name="connsiteY39" fmla="*/ 362653 h 444249"/>
                <a:gd name="connsiteX40" fmla="*/ 426874 w 551866"/>
                <a:gd name="connsiteY40" fmla="*/ 336210 h 444249"/>
                <a:gd name="connsiteX41" fmla="*/ 441607 w 551866"/>
                <a:gd name="connsiteY41" fmla="*/ 315810 h 444249"/>
                <a:gd name="connsiteX42" fmla="*/ 429141 w 551866"/>
                <a:gd name="connsiteY42" fmla="*/ 302966 h 444249"/>
                <a:gd name="connsiteX43" fmla="*/ 402697 w 551866"/>
                <a:gd name="connsiteY43" fmla="*/ 297678 h 444249"/>
                <a:gd name="connsiteX44" fmla="*/ 394764 w 551866"/>
                <a:gd name="connsiteY44" fmla="*/ 293522 h 444249"/>
                <a:gd name="connsiteX45" fmla="*/ 371343 w 551866"/>
                <a:gd name="connsiteY45" fmla="*/ 309388 h 444249"/>
                <a:gd name="connsiteX46" fmla="*/ 355855 w 551866"/>
                <a:gd name="connsiteY46" fmla="*/ 283323 h 444249"/>
                <a:gd name="connsiteX47" fmla="*/ 354344 w 551866"/>
                <a:gd name="connsiteY47" fmla="*/ 278790 h 444249"/>
                <a:gd name="connsiteX48" fmla="*/ 358499 w 551866"/>
                <a:gd name="connsiteY48" fmla="*/ 316566 h 444249"/>
                <a:gd name="connsiteX49" fmla="*/ 356232 w 551866"/>
                <a:gd name="connsiteY49" fmla="*/ 326765 h 444249"/>
                <a:gd name="connsiteX50" fmla="*/ 359255 w 551866"/>
                <a:gd name="connsiteY50" fmla="*/ 353587 h 444249"/>
                <a:gd name="connsiteX51" fmla="*/ 335833 w 551866"/>
                <a:gd name="connsiteY51" fmla="*/ 355476 h 444249"/>
                <a:gd name="connsiteX52" fmla="*/ 315434 w 551866"/>
                <a:gd name="connsiteY52" fmla="*/ 361897 h 444249"/>
                <a:gd name="connsiteX53" fmla="*/ 281435 w 551866"/>
                <a:gd name="connsiteY53" fmla="*/ 406474 h 444249"/>
                <a:gd name="connsiteX54" fmla="*/ 262169 w 551866"/>
                <a:gd name="connsiteY54" fmla="*/ 408362 h 444249"/>
                <a:gd name="connsiteX55" fmla="*/ 232704 w 551866"/>
                <a:gd name="connsiteY55" fmla="*/ 403074 h 444249"/>
                <a:gd name="connsiteX56" fmla="*/ 244414 w 551866"/>
                <a:gd name="connsiteY56" fmla="*/ 406096 h 444249"/>
                <a:gd name="connsiteX57" fmla="*/ 256881 w 551866"/>
                <a:gd name="connsiteY57" fmla="*/ 414784 h 444249"/>
                <a:gd name="connsiteX58" fmla="*/ 248948 w 551866"/>
                <a:gd name="connsiteY58" fmla="*/ 428384 h 444249"/>
                <a:gd name="connsiteX59" fmla="*/ 227037 w 551866"/>
                <a:gd name="connsiteY59" fmla="*/ 434806 h 444249"/>
                <a:gd name="connsiteX60" fmla="*/ 154884 w 551866"/>
                <a:gd name="connsiteY60" fmla="*/ 431028 h 444249"/>
                <a:gd name="connsiteX61" fmla="*/ 106531 w 551866"/>
                <a:gd name="connsiteY61" fmla="*/ 401563 h 444249"/>
                <a:gd name="connsiteX62" fmla="*/ 74799 w 551866"/>
                <a:gd name="connsiteY62" fmla="*/ 376253 h 444249"/>
                <a:gd name="connsiteX63" fmla="*/ 67999 w 551866"/>
                <a:gd name="connsiteY63" fmla="*/ 353209 h 444249"/>
                <a:gd name="connsiteX64" fmla="*/ 60821 w 551866"/>
                <a:gd name="connsiteY64" fmla="*/ 339610 h 444249"/>
                <a:gd name="connsiteX65" fmla="*/ 35511 w 551866"/>
                <a:gd name="connsiteY65" fmla="*/ 322610 h 444249"/>
                <a:gd name="connsiteX66" fmla="*/ 43066 w 551866"/>
                <a:gd name="connsiteY66" fmla="*/ 297300 h 444249"/>
                <a:gd name="connsiteX67" fmla="*/ 9823 w 551866"/>
                <a:gd name="connsiteY67" fmla="*/ 294656 h 444249"/>
                <a:gd name="connsiteX68" fmla="*/ 3024 w 551866"/>
                <a:gd name="connsiteY68" fmla="*/ 275012 h 444249"/>
                <a:gd name="connsiteX69" fmla="*/ 47977 w 551866"/>
                <a:gd name="connsiteY69" fmla="*/ 256124 h 444249"/>
                <a:gd name="connsiteX70" fmla="*/ 65355 w 551866"/>
                <a:gd name="connsiteY70" fmla="*/ 240635 h 444249"/>
                <a:gd name="connsiteX71" fmla="*/ 102375 w 551866"/>
                <a:gd name="connsiteY71" fmla="*/ 174149 h 444249"/>
                <a:gd name="connsiteX72" fmla="*/ 129574 w 551866"/>
                <a:gd name="connsiteY72" fmla="*/ 168860 h 444249"/>
                <a:gd name="connsiteX73" fmla="*/ 145440 w 551866"/>
                <a:gd name="connsiteY73" fmla="*/ 159794 h 444249"/>
                <a:gd name="connsiteX74" fmla="*/ 165840 w 551866"/>
                <a:gd name="connsiteY74" fmla="*/ 96708 h 444249"/>
                <a:gd name="connsiteX75" fmla="*/ 178306 w 551866"/>
                <a:gd name="connsiteY75" fmla="*/ 84997 h 444249"/>
                <a:gd name="connsiteX76" fmla="*/ 208149 w 551866"/>
                <a:gd name="connsiteY76" fmla="*/ 83486 h 444249"/>
                <a:gd name="connsiteX77" fmla="*/ 214949 w 551866"/>
                <a:gd name="connsiteY77" fmla="*/ 91419 h 444249"/>
                <a:gd name="connsiteX78" fmla="*/ 228926 w 551866"/>
                <a:gd name="connsiteY78" fmla="*/ 106907 h 444249"/>
                <a:gd name="connsiteX79" fmla="*/ 217971 w 551866"/>
                <a:gd name="connsiteY79" fmla="*/ 94063 h 444249"/>
                <a:gd name="connsiteX80" fmla="*/ 194172 w 551866"/>
                <a:gd name="connsiteY80" fmla="*/ 55531 h 444249"/>
                <a:gd name="connsiteX81" fmla="*/ 190772 w 551866"/>
                <a:gd name="connsiteY81" fmla="*/ 41176 h 444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551866" h="444249">
                  <a:moveTo>
                    <a:pt x="190772" y="41176"/>
                  </a:moveTo>
                  <a:cubicBezTo>
                    <a:pt x="191150" y="28332"/>
                    <a:pt x="187750" y="13977"/>
                    <a:pt x="197194" y="4155"/>
                  </a:cubicBezTo>
                  <a:cubicBezTo>
                    <a:pt x="202860" y="-1511"/>
                    <a:pt x="231948" y="17377"/>
                    <a:pt x="238370" y="31354"/>
                  </a:cubicBezTo>
                  <a:cubicBezTo>
                    <a:pt x="241392" y="37776"/>
                    <a:pt x="245548" y="36265"/>
                    <a:pt x="250081" y="36643"/>
                  </a:cubicBezTo>
                  <a:cubicBezTo>
                    <a:pt x="265569" y="31732"/>
                    <a:pt x="278035" y="35510"/>
                    <a:pt x="286724" y="49487"/>
                  </a:cubicBezTo>
                  <a:cubicBezTo>
                    <a:pt x="288991" y="53265"/>
                    <a:pt x="291635" y="55909"/>
                    <a:pt x="296168" y="56287"/>
                  </a:cubicBezTo>
                  <a:cubicBezTo>
                    <a:pt x="304479" y="60442"/>
                    <a:pt x="312412" y="67242"/>
                    <a:pt x="322234" y="59687"/>
                  </a:cubicBezTo>
                  <a:cubicBezTo>
                    <a:pt x="324123" y="59309"/>
                    <a:pt x="326011" y="58931"/>
                    <a:pt x="327900" y="58931"/>
                  </a:cubicBezTo>
                  <a:cubicBezTo>
                    <a:pt x="344144" y="60820"/>
                    <a:pt x="355099" y="57798"/>
                    <a:pt x="359255" y="38154"/>
                  </a:cubicBezTo>
                  <a:cubicBezTo>
                    <a:pt x="362277" y="23421"/>
                    <a:pt x="369076" y="7177"/>
                    <a:pt x="386831" y="1511"/>
                  </a:cubicBezTo>
                  <a:cubicBezTo>
                    <a:pt x="388720" y="756"/>
                    <a:pt x="390609" y="378"/>
                    <a:pt x="392876" y="0"/>
                  </a:cubicBezTo>
                  <a:cubicBezTo>
                    <a:pt x="405720" y="1889"/>
                    <a:pt x="410253" y="10577"/>
                    <a:pt x="410630" y="22288"/>
                  </a:cubicBezTo>
                  <a:cubicBezTo>
                    <a:pt x="410630" y="29466"/>
                    <a:pt x="411764" y="36265"/>
                    <a:pt x="412519" y="43065"/>
                  </a:cubicBezTo>
                  <a:cubicBezTo>
                    <a:pt x="414408" y="49865"/>
                    <a:pt x="411008" y="59687"/>
                    <a:pt x="421208" y="62331"/>
                  </a:cubicBezTo>
                  <a:cubicBezTo>
                    <a:pt x="429141" y="64220"/>
                    <a:pt x="431030" y="56287"/>
                    <a:pt x="435185" y="51754"/>
                  </a:cubicBezTo>
                  <a:cubicBezTo>
                    <a:pt x="437829" y="48731"/>
                    <a:pt x="441229" y="46465"/>
                    <a:pt x="445385" y="45332"/>
                  </a:cubicBezTo>
                  <a:cubicBezTo>
                    <a:pt x="452184" y="43821"/>
                    <a:pt x="458984" y="42687"/>
                    <a:pt x="465784" y="40421"/>
                  </a:cubicBezTo>
                  <a:cubicBezTo>
                    <a:pt x="475606" y="37021"/>
                    <a:pt x="486183" y="36265"/>
                    <a:pt x="480895" y="20399"/>
                  </a:cubicBezTo>
                  <a:cubicBezTo>
                    <a:pt x="477872" y="11333"/>
                    <a:pt x="484294" y="4155"/>
                    <a:pt x="493361" y="1511"/>
                  </a:cubicBezTo>
                  <a:cubicBezTo>
                    <a:pt x="502805" y="-1133"/>
                    <a:pt x="507716" y="3778"/>
                    <a:pt x="509605" y="13222"/>
                  </a:cubicBezTo>
                  <a:cubicBezTo>
                    <a:pt x="513382" y="33243"/>
                    <a:pt x="530759" y="24555"/>
                    <a:pt x="542092" y="28332"/>
                  </a:cubicBezTo>
                  <a:cubicBezTo>
                    <a:pt x="543981" y="28710"/>
                    <a:pt x="546248" y="29843"/>
                    <a:pt x="547759" y="30977"/>
                  </a:cubicBezTo>
                  <a:cubicBezTo>
                    <a:pt x="550781" y="33999"/>
                    <a:pt x="553425" y="37399"/>
                    <a:pt x="550781" y="42309"/>
                  </a:cubicBezTo>
                  <a:cubicBezTo>
                    <a:pt x="534537" y="49109"/>
                    <a:pt x="517915" y="53643"/>
                    <a:pt x="500160" y="55909"/>
                  </a:cubicBezTo>
                  <a:cubicBezTo>
                    <a:pt x="479383" y="58553"/>
                    <a:pt x="457851" y="61953"/>
                    <a:pt x="445762" y="83108"/>
                  </a:cubicBezTo>
                  <a:cubicBezTo>
                    <a:pt x="443118" y="88019"/>
                    <a:pt x="437829" y="93308"/>
                    <a:pt x="442740" y="98219"/>
                  </a:cubicBezTo>
                  <a:cubicBezTo>
                    <a:pt x="461629" y="117862"/>
                    <a:pt x="446140" y="145061"/>
                    <a:pt x="459362" y="166216"/>
                  </a:cubicBezTo>
                  <a:cubicBezTo>
                    <a:pt x="463517" y="172638"/>
                    <a:pt x="454829" y="180193"/>
                    <a:pt x="450673" y="186615"/>
                  </a:cubicBezTo>
                  <a:cubicBezTo>
                    <a:pt x="441985" y="200970"/>
                    <a:pt x="440852" y="213814"/>
                    <a:pt x="449162" y="230058"/>
                  </a:cubicBezTo>
                  <a:cubicBezTo>
                    <a:pt x="459362" y="249702"/>
                    <a:pt x="462384" y="272368"/>
                    <a:pt x="466162" y="294278"/>
                  </a:cubicBezTo>
                  <a:cubicBezTo>
                    <a:pt x="464651" y="301833"/>
                    <a:pt x="459362" y="308255"/>
                    <a:pt x="459740" y="318077"/>
                  </a:cubicBezTo>
                  <a:cubicBezTo>
                    <a:pt x="466917" y="314677"/>
                    <a:pt x="472206" y="305611"/>
                    <a:pt x="480517" y="309766"/>
                  </a:cubicBezTo>
                  <a:cubicBezTo>
                    <a:pt x="488450" y="313544"/>
                    <a:pt x="489583" y="321477"/>
                    <a:pt x="490716" y="329410"/>
                  </a:cubicBezTo>
                  <a:cubicBezTo>
                    <a:pt x="488450" y="352831"/>
                    <a:pt x="486939" y="375497"/>
                    <a:pt x="499027" y="397407"/>
                  </a:cubicBezTo>
                  <a:cubicBezTo>
                    <a:pt x="507716" y="413273"/>
                    <a:pt x="493738" y="426495"/>
                    <a:pt x="490716" y="440850"/>
                  </a:cubicBezTo>
                  <a:cubicBezTo>
                    <a:pt x="489583" y="445761"/>
                    <a:pt x="482406" y="444628"/>
                    <a:pt x="477872" y="441983"/>
                  </a:cubicBezTo>
                  <a:cubicBezTo>
                    <a:pt x="465784" y="431028"/>
                    <a:pt x="451429" y="434428"/>
                    <a:pt x="437829" y="435939"/>
                  </a:cubicBezTo>
                  <a:cubicBezTo>
                    <a:pt x="414786" y="438583"/>
                    <a:pt x="404586" y="429139"/>
                    <a:pt x="408742" y="406096"/>
                  </a:cubicBezTo>
                  <a:cubicBezTo>
                    <a:pt x="410630" y="396274"/>
                    <a:pt x="411008" y="386830"/>
                    <a:pt x="408742" y="377008"/>
                  </a:cubicBezTo>
                  <a:cubicBezTo>
                    <a:pt x="408742" y="372097"/>
                    <a:pt x="411008" y="367186"/>
                    <a:pt x="409875" y="362653"/>
                  </a:cubicBezTo>
                  <a:cubicBezTo>
                    <a:pt x="405720" y="347165"/>
                    <a:pt x="411008" y="339232"/>
                    <a:pt x="426874" y="336210"/>
                  </a:cubicBezTo>
                  <a:cubicBezTo>
                    <a:pt x="437074" y="334321"/>
                    <a:pt x="440852" y="325632"/>
                    <a:pt x="441607" y="315810"/>
                  </a:cubicBezTo>
                  <a:cubicBezTo>
                    <a:pt x="442363" y="307500"/>
                    <a:pt x="438207" y="302589"/>
                    <a:pt x="429141" y="302966"/>
                  </a:cubicBezTo>
                  <a:cubicBezTo>
                    <a:pt x="420075" y="302211"/>
                    <a:pt x="411008" y="301077"/>
                    <a:pt x="402697" y="297678"/>
                  </a:cubicBezTo>
                  <a:cubicBezTo>
                    <a:pt x="398542" y="298433"/>
                    <a:pt x="397409" y="287478"/>
                    <a:pt x="394764" y="293522"/>
                  </a:cubicBezTo>
                  <a:cubicBezTo>
                    <a:pt x="389476" y="304100"/>
                    <a:pt x="384187" y="312411"/>
                    <a:pt x="371343" y="309388"/>
                  </a:cubicBezTo>
                  <a:cubicBezTo>
                    <a:pt x="358121" y="306366"/>
                    <a:pt x="354721" y="295789"/>
                    <a:pt x="355855" y="283323"/>
                  </a:cubicBezTo>
                  <a:cubicBezTo>
                    <a:pt x="355855" y="281812"/>
                    <a:pt x="355477" y="280678"/>
                    <a:pt x="354344" y="278790"/>
                  </a:cubicBezTo>
                  <a:cubicBezTo>
                    <a:pt x="350566" y="292389"/>
                    <a:pt x="361521" y="303722"/>
                    <a:pt x="358499" y="316566"/>
                  </a:cubicBezTo>
                  <a:cubicBezTo>
                    <a:pt x="360766" y="320721"/>
                    <a:pt x="347922" y="321099"/>
                    <a:pt x="356232" y="326765"/>
                  </a:cubicBezTo>
                  <a:cubicBezTo>
                    <a:pt x="370210" y="334321"/>
                    <a:pt x="364921" y="345654"/>
                    <a:pt x="359255" y="353587"/>
                  </a:cubicBezTo>
                  <a:cubicBezTo>
                    <a:pt x="353966" y="361142"/>
                    <a:pt x="344522" y="363786"/>
                    <a:pt x="335833" y="355476"/>
                  </a:cubicBezTo>
                  <a:cubicBezTo>
                    <a:pt x="325634" y="345654"/>
                    <a:pt x="318078" y="352831"/>
                    <a:pt x="315434" y="361897"/>
                  </a:cubicBezTo>
                  <a:cubicBezTo>
                    <a:pt x="309768" y="381163"/>
                    <a:pt x="290879" y="389852"/>
                    <a:pt x="281435" y="406474"/>
                  </a:cubicBezTo>
                  <a:cubicBezTo>
                    <a:pt x="277658" y="412895"/>
                    <a:pt x="265569" y="417429"/>
                    <a:pt x="262169" y="408362"/>
                  </a:cubicBezTo>
                  <a:cubicBezTo>
                    <a:pt x="253859" y="387585"/>
                    <a:pt x="243659" y="398918"/>
                    <a:pt x="232704" y="403074"/>
                  </a:cubicBezTo>
                  <a:cubicBezTo>
                    <a:pt x="236104" y="409496"/>
                    <a:pt x="240637" y="406096"/>
                    <a:pt x="244414" y="406096"/>
                  </a:cubicBezTo>
                  <a:cubicBezTo>
                    <a:pt x="250459" y="406474"/>
                    <a:pt x="255747" y="407985"/>
                    <a:pt x="256881" y="414784"/>
                  </a:cubicBezTo>
                  <a:cubicBezTo>
                    <a:pt x="257636" y="421206"/>
                    <a:pt x="254236" y="425740"/>
                    <a:pt x="248948" y="428384"/>
                  </a:cubicBezTo>
                  <a:cubicBezTo>
                    <a:pt x="242148" y="431784"/>
                    <a:pt x="233837" y="435562"/>
                    <a:pt x="227037" y="434806"/>
                  </a:cubicBezTo>
                  <a:cubicBezTo>
                    <a:pt x="202860" y="432539"/>
                    <a:pt x="177550" y="440850"/>
                    <a:pt x="154884" y="431028"/>
                  </a:cubicBezTo>
                  <a:cubicBezTo>
                    <a:pt x="137885" y="423851"/>
                    <a:pt x="129197" y="400807"/>
                    <a:pt x="106531" y="401563"/>
                  </a:cubicBezTo>
                  <a:cubicBezTo>
                    <a:pt x="101620" y="386074"/>
                    <a:pt x="91798" y="378519"/>
                    <a:pt x="74799" y="376253"/>
                  </a:cubicBezTo>
                  <a:cubicBezTo>
                    <a:pt x="65732" y="375119"/>
                    <a:pt x="63088" y="362653"/>
                    <a:pt x="67999" y="353209"/>
                  </a:cubicBezTo>
                  <a:cubicBezTo>
                    <a:pt x="72910" y="344143"/>
                    <a:pt x="70643" y="339610"/>
                    <a:pt x="60821" y="339610"/>
                  </a:cubicBezTo>
                  <a:cubicBezTo>
                    <a:pt x="48355" y="339610"/>
                    <a:pt x="42311" y="330543"/>
                    <a:pt x="35511" y="322610"/>
                  </a:cubicBezTo>
                  <a:cubicBezTo>
                    <a:pt x="26445" y="312033"/>
                    <a:pt x="22289" y="302211"/>
                    <a:pt x="43066" y="297300"/>
                  </a:cubicBezTo>
                  <a:cubicBezTo>
                    <a:pt x="30223" y="296167"/>
                    <a:pt x="20023" y="299189"/>
                    <a:pt x="9823" y="294656"/>
                  </a:cubicBezTo>
                  <a:cubicBezTo>
                    <a:pt x="379" y="290500"/>
                    <a:pt x="-3021" y="284834"/>
                    <a:pt x="3024" y="275012"/>
                  </a:cubicBezTo>
                  <a:cubicBezTo>
                    <a:pt x="14734" y="254990"/>
                    <a:pt x="23423" y="250835"/>
                    <a:pt x="47977" y="256124"/>
                  </a:cubicBezTo>
                  <a:cubicBezTo>
                    <a:pt x="60821" y="258768"/>
                    <a:pt x="65732" y="248568"/>
                    <a:pt x="65355" y="240635"/>
                  </a:cubicBezTo>
                  <a:cubicBezTo>
                    <a:pt x="64221" y="210414"/>
                    <a:pt x="91042" y="196815"/>
                    <a:pt x="102375" y="174149"/>
                  </a:cubicBezTo>
                  <a:cubicBezTo>
                    <a:pt x="107286" y="164705"/>
                    <a:pt x="120130" y="165083"/>
                    <a:pt x="129574" y="168860"/>
                  </a:cubicBezTo>
                  <a:cubicBezTo>
                    <a:pt x="140152" y="173016"/>
                    <a:pt x="143174" y="168860"/>
                    <a:pt x="145440" y="159794"/>
                  </a:cubicBezTo>
                  <a:cubicBezTo>
                    <a:pt x="150729" y="138261"/>
                    <a:pt x="159418" y="117862"/>
                    <a:pt x="165840" y="96708"/>
                  </a:cubicBezTo>
                  <a:cubicBezTo>
                    <a:pt x="168106" y="89908"/>
                    <a:pt x="170373" y="84619"/>
                    <a:pt x="178306" y="84997"/>
                  </a:cubicBezTo>
                  <a:cubicBezTo>
                    <a:pt x="188128" y="85752"/>
                    <a:pt x="197950" y="91041"/>
                    <a:pt x="208149" y="83486"/>
                  </a:cubicBezTo>
                  <a:cubicBezTo>
                    <a:pt x="211927" y="80464"/>
                    <a:pt x="215327" y="86886"/>
                    <a:pt x="214949" y="91419"/>
                  </a:cubicBezTo>
                  <a:cubicBezTo>
                    <a:pt x="213816" y="101618"/>
                    <a:pt x="219860" y="105396"/>
                    <a:pt x="228926" y="106907"/>
                  </a:cubicBezTo>
                  <a:cubicBezTo>
                    <a:pt x="224015" y="103507"/>
                    <a:pt x="218727" y="99730"/>
                    <a:pt x="217971" y="94063"/>
                  </a:cubicBezTo>
                  <a:cubicBezTo>
                    <a:pt x="215704" y="77442"/>
                    <a:pt x="205883" y="66108"/>
                    <a:pt x="194172" y="55531"/>
                  </a:cubicBezTo>
                  <a:cubicBezTo>
                    <a:pt x="189639" y="52131"/>
                    <a:pt x="185861" y="47220"/>
                    <a:pt x="190772" y="41176"/>
                  </a:cubicBezTo>
                  <a:close/>
                </a:path>
              </a:pathLst>
            </a:custGeom>
            <a:solidFill>
              <a:srgbClr val="F1E6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98CB49DB-0B71-425F-A4E5-2B3EBE4D7B74}"/>
                </a:ext>
              </a:extLst>
            </p:cNvPr>
            <p:cNvSpPr/>
            <p:nvPr/>
          </p:nvSpPr>
          <p:spPr>
            <a:xfrm>
              <a:off x="8724741" y="5100088"/>
              <a:ext cx="541625" cy="430909"/>
            </a:xfrm>
            <a:custGeom>
              <a:avLst/>
              <a:gdLst>
                <a:gd name="connsiteX0" fmla="*/ 283700 w 541625"/>
                <a:gd name="connsiteY0" fmla="*/ 0 h 430909"/>
                <a:gd name="connsiteX1" fmla="*/ 294656 w 541625"/>
                <a:gd name="connsiteY1" fmla="*/ 14355 h 430909"/>
                <a:gd name="connsiteX2" fmla="*/ 312788 w 541625"/>
                <a:gd name="connsiteY2" fmla="*/ 41554 h 430909"/>
                <a:gd name="connsiteX3" fmla="*/ 330543 w 541625"/>
                <a:gd name="connsiteY3" fmla="*/ 64220 h 430909"/>
                <a:gd name="connsiteX4" fmla="*/ 335454 w 541625"/>
                <a:gd name="connsiteY4" fmla="*/ 71775 h 430909"/>
                <a:gd name="connsiteX5" fmla="*/ 326388 w 541625"/>
                <a:gd name="connsiteY5" fmla="*/ 74419 h 430909"/>
                <a:gd name="connsiteX6" fmla="*/ 304477 w 541625"/>
                <a:gd name="connsiteY6" fmla="*/ 66864 h 430909"/>
                <a:gd name="connsiteX7" fmla="*/ 301833 w 541625"/>
                <a:gd name="connsiteY7" fmla="*/ 45332 h 430909"/>
                <a:gd name="connsiteX8" fmla="*/ 274256 w 541625"/>
                <a:gd name="connsiteY8" fmla="*/ 47976 h 430909"/>
                <a:gd name="connsiteX9" fmla="*/ 264057 w 541625"/>
                <a:gd name="connsiteY9" fmla="*/ 50998 h 430909"/>
                <a:gd name="connsiteX10" fmla="*/ 250079 w 541625"/>
                <a:gd name="connsiteY10" fmla="*/ 88397 h 430909"/>
                <a:gd name="connsiteX11" fmla="*/ 236480 w 541625"/>
                <a:gd name="connsiteY11" fmla="*/ 137128 h 430909"/>
                <a:gd name="connsiteX12" fmla="*/ 233458 w 541625"/>
                <a:gd name="connsiteY12" fmla="*/ 142039 h 430909"/>
                <a:gd name="connsiteX13" fmla="*/ 192659 w 541625"/>
                <a:gd name="connsiteY13" fmla="*/ 147328 h 430909"/>
                <a:gd name="connsiteX14" fmla="*/ 181327 w 541625"/>
                <a:gd name="connsiteY14" fmla="*/ 162438 h 430909"/>
                <a:gd name="connsiteX15" fmla="*/ 164705 w 541625"/>
                <a:gd name="connsiteY15" fmla="*/ 193793 h 430909"/>
                <a:gd name="connsiteX16" fmla="*/ 149972 w 541625"/>
                <a:gd name="connsiteY16" fmla="*/ 225147 h 430909"/>
                <a:gd name="connsiteX17" fmla="*/ 140150 w 541625"/>
                <a:gd name="connsiteY17" fmla="*/ 223636 h 430909"/>
                <a:gd name="connsiteX18" fmla="*/ 117107 w 541625"/>
                <a:gd name="connsiteY18" fmla="*/ 217969 h 430909"/>
                <a:gd name="connsiteX19" fmla="*/ 97085 w 541625"/>
                <a:gd name="connsiteY19" fmla="*/ 242902 h 430909"/>
                <a:gd name="connsiteX20" fmla="*/ 122773 w 541625"/>
                <a:gd name="connsiteY20" fmla="*/ 250457 h 430909"/>
                <a:gd name="connsiteX21" fmla="*/ 135995 w 541625"/>
                <a:gd name="connsiteY21" fmla="*/ 248569 h 430909"/>
                <a:gd name="connsiteX22" fmla="*/ 145817 w 541625"/>
                <a:gd name="connsiteY22" fmla="*/ 261412 h 430909"/>
                <a:gd name="connsiteX23" fmla="*/ 123151 w 541625"/>
                <a:gd name="connsiteY23" fmla="*/ 266323 h 430909"/>
                <a:gd name="connsiteX24" fmla="*/ 159416 w 541625"/>
                <a:gd name="connsiteY24" fmla="*/ 293522 h 430909"/>
                <a:gd name="connsiteX25" fmla="*/ 167727 w 541625"/>
                <a:gd name="connsiteY25" fmla="*/ 310900 h 430909"/>
                <a:gd name="connsiteX26" fmla="*/ 165083 w 541625"/>
                <a:gd name="connsiteY26" fmla="*/ 327521 h 430909"/>
                <a:gd name="connsiteX27" fmla="*/ 176793 w 541625"/>
                <a:gd name="connsiteY27" fmla="*/ 331299 h 430909"/>
                <a:gd name="connsiteX28" fmla="*/ 199081 w 541625"/>
                <a:gd name="connsiteY28" fmla="*/ 347920 h 430909"/>
                <a:gd name="connsiteX29" fmla="*/ 216459 w 541625"/>
                <a:gd name="connsiteY29" fmla="*/ 357364 h 430909"/>
                <a:gd name="connsiteX30" fmla="*/ 236480 w 541625"/>
                <a:gd name="connsiteY30" fmla="*/ 372475 h 430909"/>
                <a:gd name="connsiteX31" fmla="*/ 248946 w 541625"/>
                <a:gd name="connsiteY31" fmla="*/ 386452 h 430909"/>
                <a:gd name="connsiteX32" fmla="*/ 334321 w 541625"/>
                <a:gd name="connsiteY32" fmla="*/ 384941 h 430909"/>
                <a:gd name="connsiteX33" fmla="*/ 346031 w 541625"/>
                <a:gd name="connsiteY33" fmla="*/ 373608 h 430909"/>
                <a:gd name="connsiteX34" fmla="*/ 332432 w 541625"/>
                <a:gd name="connsiteY34" fmla="*/ 371342 h 430909"/>
                <a:gd name="connsiteX35" fmla="*/ 316188 w 541625"/>
                <a:gd name="connsiteY35" fmla="*/ 366431 h 430909"/>
                <a:gd name="connsiteX36" fmla="*/ 326388 w 541625"/>
                <a:gd name="connsiteY36" fmla="*/ 355853 h 430909"/>
                <a:gd name="connsiteX37" fmla="*/ 353964 w 541625"/>
                <a:gd name="connsiteY37" fmla="*/ 351320 h 430909"/>
                <a:gd name="connsiteX38" fmla="*/ 360764 w 541625"/>
                <a:gd name="connsiteY38" fmla="*/ 356231 h 430909"/>
                <a:gd name="connsiteX39" fmla="*/ 361520 w 541625"/>
                <a:gd name="connsiteY39" fmla="*/ 367564 h 430909"/>
                <a:gd name="connsiteX40" fmla="*/ 376253 w 541625"/>
                <a:gd name="connsiteY40" fmla="*/ 357742 h 430909"/>
                <a:gd name="connsiteX41" fmla="*/ 406851 w 541625"/>
                <a:gd name="connsiteY41" fmla="*/ 311655 h 430909"/>
                <a:gd name="connsiteX42" fmla="*/ 432917 w 541625"/>
                <a:gd name="connsiteY42" fmla="*/ 312033 h 430909"/>
                <a:gd name="connsiteX43" fmla="*/ 448028 w 541625"/>
                <a:gd name="connsiteY43" fmla="*/ 312788 h 430909"/>
                <a:gd name="connsiteX44" fmla="*/ 449161 w 541625"/>
                <a:gd name="connsiteY44" fmla="*/ 287856 h 430909"/>
                <a:gd name="connsiteX45" fmla="*/ 449161 w 541625"/>
                <a:gd name="connsiteY45" fmla="*/ 275012 h 430909"/>
                <a:gd name="connsiteX46" fmla="*/ 441606 w 541625"/>
                <a:gd name="connsiteY46" fmla="*/ 241391 h 430909"/>
                <a:gd name="connsiteX47" fmla="*/ 443117 w 541625"/>
                <a:gd name="connsiteY47" fmla="*/ 228925 h 430909"/>
                <a:gd name="connsiteX48" fmla="*/ 453316 w 541625"/>
                <a:gd name="connsiteY48" fmla="*/ 229680 h 430909"/>
                <a:gd name="connsiteX49" fmla="*/ 455205 w 541625"/>
                <a:gd name="connsiteY49" fmla="*/ 242146 h 430909"/>
                <a:gd name="connsiteX50" fmla="*/ 465405 w 541625"/>
                <a:gd name="connsiteY50" fmla="*/ 263679 h 430909"/>
                <a:gd name="connsiteX51" fmla="*/ 484293 w 541625"/>
                <a:gd name="connsiteY51" fmla="*/ 252346 h 430909"/>
                <a:gd name="connsiteX52" fmla="*/ 480515 w 541625"/>
                <a:gd name="connsiteY52" fmla="*/ 242146 h 430909"/>
                <a:gd name="connsiteX53" fmla="*/ 496004 w 541625"/>
                <a:gd name="connsiteY53" fmla="*/ 253479 h 430909"/>
                <a:gd name="connsiteX54" fmla="*/ 508470 w 541625"/>
                <a:gd name="connsiteY54" fmla="*/ 277656 h 430909"/>
                <a:gd name="connsiteX55" fmla="*/ 525469 w 541625"/>
                <a:gd name="connsiteY55" fmla="*/ 257635 h 430909"/>
                <a:gd name="connsiteX56" fmla="*/ 537180 w 541625"/>
                <a:gd name="connsiteY56" fmla="*/ 257635 h 430909"/>
                <a:gd name="connsiteX57" fmla="*/ 520936 w 541625"/>
                <a:gd name="connsiteY57" fmla="*/ 299944 h 430909"/>
                <a:gd name="connsiteX58" fmla="*/ 509225 w 541625"/>
                <a:gd name="connsiteY58" fmla="*/ 317321 h 430909"/>
                <a:gd name="connsiteX59" fmla="*/ 503937 w 541625"/>
                <a:gd name="connsiteY59" fmla="*/ 333943 h 430909"/>
                <a:gd name="connsiteX60" fmla="*/ 486937 w 541625"/>
                <a:gd name="connsiteY60" fmla="*/ 340743 h 430909"/>
                <a:gd name="connsiteX61" fmla="*/ 458227 w 541625"/>
                <a:gd name="connsiteY61" fmla="*/ 339232 h 430909"/>
                <a:gd name="connsiteX62" fmla="*/ 449916 w 541625"/>
                <a:gd name="connsiteY62" fmla="*/ 335454 h 430909"/>
                <a:gd name="connsiteX63" fmla="*/ 449539 w 541625"/>
                <a:gd name="connsiteY63" fmla="*/ 344521 h 430909"/>
                <a:gd name="connsiteX64" fmla="*/ 470693 w 541625"/>
                <a:gd name="connsiteY64" fmla="*/ 382674 h 430909"/>
                <a:gd name="connsiteX65" fmla="*/ 467294 w 541625"/>
                <a:gd name="connsiteY65" fmla="*/ 405340 h 430909"/>
                <a:gd name="connsiteX66" fmla="*/ 443872 w 541625"/>
                <a:gd name="connsiteY66" fmla="*/ 402318 h 430909"/>
                <a:gd name="connsiteX67" fmla="*/ 404207 w 541625"/>
                <a:gd name="connsiteY67" fmla="*/ 385697 h 430909"/>
                <a:gd name="connsiteX68" fmla="*/ 377386 w 541625"/>
                <a:gd name="connsiteY68" fmla="*/ 408362 h 430909"/>
                <a:gd name="connsiteX69" fmla="*/ 358120 w 541625"/>
                <a:gd name="connsiteY69" fmla="*/ 409496 h 430909"/>
                <a:gd name="connsiteX70" fmla="*/ 352076 w 541625"/>
                <a:gd name="connsiteY70" fmla="*/ 401940 h 430909"/>
                <a:gd name="connsiteX71" fmla="*/ 304855 w 541625"/>
                <a:gd name="connsiteY71" fmla="*/ 412896 h 430909"/>
                <a:gd name="connsiteX72" fmla="*/ 283700 w 541625"/>
                <a:gd name="connsiteY72" fmla="*/ 423851 h 430909"/>
                <a:gd name="connsiteX73" fmla="*/ 245924 w 541625"/>
                <a:gd name="connsiteY73" fmla="*/ 417806 h 430909"/>
                <a:gd name="connsiteX74" fmla="*/ 216081 w 541625"/>
                <a:gd name="connsiteY74" fmla="*/ 397785 h 430909"/>
                <a:gd name="connsiteX75" fmla="*/ 182838 w 541625"/>
                <a:gd name="connsiteY75" fmla="*/ 374364 h 430909"/>
                <a:gd name="connsiteX76" fmla="*/ 154128 w 541625"/>
                <a:gd name="connsiteY76" fmla="*/ 355098 h 430909"/>
                <a:gd name="connsiteX77" fmla="*/ 121640 w 541625"/>
                <a:gd name="connsiteY77" fmla="*/ 306744 h 430909"/>
                <a:gd name="connsiteX78" fmla="*/ 99352 w 541625"/>
                <a:gd name="connsiteY78" fmla="*/ 265568 h 430909"/>
                <a:gd name="connsiteX79" fmla="*/ 65731 w 541625"/>
                <a:gd name="connsiteY79" fmla="*/ 279545 h 430909"/>
                <a:gd name="connsiteX80" fmla="*/ 30977 w 541625"/>
                <a:gd name="connsiteY80" fmla="*/ 307122 h 430909"/>
                <a:gd name="connsiteX81" fmla="*/ 23044 w 541625"/>
                <a:gd name="connsiteY81" fmla="*/ 315055 h 430909"/>
                <a:gd name="connsiteX82" fmla="*/ 12088 w 541625"/>
                <a:gd name="connsiteY82" fmla="*/ 307122 h 430909"/>
                <a:gd name="connsiteX83" fmla="*/ 0 w 541625"/>
                <a:gd name="connsiteY83" fmla="*/ 236102 h 430909"/>
                <a:gd name="connsiteX84" fmla="*/ 14733 w 541625"/>
                <a:gd name="connsiteY84" fmla="*/ 201726 h 430909"/>
                <a:gd name="connsiteX85" fmla="*/ 36265 w 541625"/>
                <a:gd name="connsiteY85" fmla="*/ 192282 h 430909"/>
                <a:gd name="connsiteX86" fmla="*/ 50243 w 541625"/>
                <a:gd name="connsiteY86" fmla="*/ 184726 h 430909"/>
                <a:gd name="connsiteX87" fmla="*/ 65353 w 541625"/>
                <a:gd name="connsiteY87" fmla="*/ 169616 h 430909"/>
                <a:gd name="connsiteX88" fmla="*/ 69509 w 541625"/>
                <a:gd name="connsiteY88" fmla="*/ 184349 h 430909"/>
                <a:gd name="connsiteX89" fmla="*/ 94819 w 541625"/>
                <a:gd name="connsiteY89" fmla="*/ 193415 h 430909"/>
                <a:gd name="connsiteX90" fmla="*/ 96707 w 541625"/>
                <a:gd name="connsiteY90" fmla="*/ 178682 h 430909"/>
                <a:gd name="connsiteX91" fmla="*/ 105396 w 541625"/>
                <a:gd name="connsiteY91" fmla="*/ 168860 h 430909"/>
                <a:gd name="connsiteX92" fmla="*/ 114462 w 541625"/>
                <a:gd name="connsiteY92" fmla="*/ 168860 h 430909"/>
                <a:gd name="connsiteX93" fmla="*/ 136750 w 541625"/>
                <a:gd name="connsiteY93" fmla="*/ 126173 h 430909"/>
                <a:gd name="connsiteX94" fmla="*/ 142795 w 541625"/>
                <a:gd name="connsiteY94" fmla="*/ 111818 h 430909"/>
                <a:gd name="connsiteX95" fmla="*/ 173016 w 541625"/>
                <a:gd name="connsiteY95" fmla="*/ 79708 h 430909"/>
                <a:gd name="connsiteX96" fmla="*/ 177171 w 541625"/>
                <a:gd name="connsiteY96" fmla="*/ 79708 h 430909"/>
                <a:gd name="connsiteX97" fmla="*/ 181327 w 541625"/>
                <a:gd name="connsiteY97" fmla="*/ 97841 h 430909"/>
                <a:gd name="connsiteX98" fmla="*/ 189637 w 541625"/>
                <a:gd name="connsiteY98" fmla="*/ 103130 h 430909"/>
                <a:gd name="connsiteX99" fmla="*/ 192282 w 541625"/>
                <a:gd name="connsiteY99" fmla="*/ 95196 h 430909"/>
                <a:gd name="connsiteX100" fmla="*/ 214192 w 541625"/>
                <a:gd name="connsiteY100" fmla="*/ 80464 h 430909"/>
                <a:gd name="connsiteX101" fmla="*/ 220614 w 541625"/>
                <a:gd name="connsiteY101" fmla="*/ 69131 h 430909"/>
                <a:gd name="connsiteX102" fmla="*/ 244413 w 541625"/>
                <a:gd name="connsiteY102" fmla="*/ 31354 h 430909"/>
                <a:gd name="connsiteX103" fmla="*/ 253102 w 541625"/>
                <a:gd name="connsiteY103" fmla="*/ 33621 h 430909"/>
                <a:gd name="connsiteX104" fmla="*/ 267834 w 541625"/>
                <a:gd name="connsiteY104" fmla="*/ 40043 h 430909"/>
                <a:gd name="connsiteX105" fmla="*/ 278412 w 541625"/>
                <a:gd name="connsiteY105" fmla="*/ 18888 h 430909"/>
                <a:gd name="connsiteX106" fmla="*/ 283700 w 541625"/>
                <a:gd name="connsiteY106" fmla="*/ 0 h 43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541625" h="430909">
                  <a:moveTo>
                    <a:pt x="283700" y="0"/>
                  </a:moveTo>
                  <a:cubicBezTo>
                    <a:pt x="283700" y="7555"/>
                    <a:pt x="288989" y="10577"/>
                    <a:pt x="294656" y="14355"/>
                  </a:cubicBezTo>
                  <a:cubicBezTo>
                    <a:pt x="304100" y="21155"/>
                    <a:pt x="311655" y="30221"/>
                    <a:pt x="312788" y="41554"/>
                  </a:cubicBezTo>
                  <a:cubicBezTo>
                    <a:pt x="314299" y="53642"/>
                    <a:pt x="318077" y="61575"/>
                    <a:pt x="330543" y="64220"/>
                  </a:cubicBezTo>
                  <a:cubicBezTo>
                    <a:pt x="333943" y="64975"/>
                    <a:pt x="337721" y="67242"/>
                    <a:pt x="335454" y="71775"/>
                  </a:cubicBezTo>
                  <a:cubicBezTo>
                    <a:pt x="333565" y="75553"/>
                    <a:pt x="330165" y="76308"/>
                    <a:pt x="326388" y="74419"/>
                  </a:cubicBezTo>
                  <a:cubicBezTo>
                    <a:pt x="319588" y="71019"/>
                    <a:pt x="312033" y="69508"/>
                    <a:pt x="304477" y="66864"/>
                  </a:cubicBezTo>
                  <a:cubicBezTo>
                    <a:pt x="289367" y="61953"/>
                    <a:pt x="309766" y="52887"/>
                    <a:pt x="301833" y="45332"/>
                  </a:cubicBezTo>
                  <a:cubicBezTo>
                    <a:pt x="293900" y="50998"/>
                    <a:pt x="285589" y="64975"/>
                    <a:pt x="274256" y="47976"/>
                  </a:cubicBezTo>
                  <a:cubicBezTo>
                    <a:pt x="272745" y="45709"/>
                    <a:pt x="264435" y="45709"/>
                    <a:pt x="264057" y="50998"/>
                  </a:cubicBezTo>
                  <a:cubicBezTo>
                    <a:pt x="264057" y="66109"/>
                    <a:pt x="248568" y="79708"/>
                    <a:pt x="250079" y="88397"/>
                  </a:cubicBezTo>
                  <a:cubicBezTo>
                    <a:pt x="253857" y="108796"/>
                    <a:pt x="237236" y="120507"/>
                    <a:pt x="236480" y="137128"/>
                  </a:cubicBezTo>
                  <a:cubicBezTo>
                    <a:pt x="236480" y="138639"/>
                    <a:pt x="234591" y="140528"/>
                    <a:pt x="233458" y="142039"/>
                  </a:cubicBezTo>
                  <a:cubicBezTo>
                    <a:pt x="216836" y="124662"/>
                    <a:pt x="202104" y="126551"/>
                    <a:pt x="192659" y="147328"/>
                  </a:cubicBezTo>
                  <a:cubicBezTo>
                    <a:pt x="190015" y="152994"/>
                    <a:pt x="187371" y="159416"/>
                    <a:pt x="181327" y="162438"/>
                  </a:cubicBezTo>
                  <a:cubicBezTo>
                    <a:pt x="168483" y="169238"/>
                    <a:pt x="163194" y="180193"/>
                    <a:pt x="164705" y="193793"/>
                  </a:cubicBezTo>
                  <a:cubicBezTo>
                    <a:pt x="166216" y="207770"/>
                    <a:pt x="154883" y="214948"/>
                    <a:pt x="149972" y="225147"/>
                  </a:cubicBezTo>
                  <a:cubicBezTo>
                    <a:pt x="147706" y="229680"/>
                    <a:pt x="142039" y="228169"/>
                    <a:pt x="140150" y="223636"/>
                  </a:cubicBezTo>
                  <a:cubicBezTo>
                    <a:pt x="134862" y="211548"/>
                    <a:pt x="123529" y="213436"/>
                    <a:pt x="117107" y="217969"/>
                  </a:cubicBezTo>
                  <a:cubicBezTo>
                    <a:pt x="108418" y="224014"/>
                    <a:pt x="96330" y="234969"/>
                    <a:pt x="97085" y="242902"/>
                  </a:cubicBezTo>
                  <a:cubicBezTo>
                    <a:pt x="97841" y="253479"/>
                    <a:pt x="112951" y="252346"/>
                    <a:pt x="122773" y="250457"/>
                  </a:cubicBezTo>
                  <a:cubicBezTo>
                    <a:pt x="127306" y="249702"/>
                    <a:pt x="130706" y="244035"/>
                    <a:pt x="135995" y="248569"/>
                  </a:cubicBezTo>
                  <a:cubicBezTo>
                    <a:pt x="140150" y="252346"/>
                    <a:pt x="147328" y="256124"/>
                    <a:pt x="145817" y="261412"/>
                  </a:cubicBezTo>
                  <a:cubicBezTo>
                    <a:pt x="142039" y="273879"/>
                    <a:pt x="131084" y="259901"/>
                    <a:pt x="123151" y="266323"/>
                  </a:cubicBezTo>
                  <a:cubicBezTo>
                    <a:pt x="134106" y="277278"/>
                    <a:pt x="137128" y="295789"/>
                    <a:pt x="159416" y="293522"/>
                  </a:cubicBezTo>
                  <a:cubicBezTo>
                    <a:pt x="171505" y="292389"/>
                    <a:pt x="180193" y="299189"/>
                    <a:pt x="167727" y="310900"/>
                  </a:cubicBezTo>
                  <a:cubicBezTo>
                    <a:pt x="161305" y="316944"/>
                    <a:pt x="163194" y="321477"/>
                    <a:pt x="165083" y="327521"/>
                  </a:cubicBezTo>
                  <a:cubicBezTo>
                    <a:pt x="167349" y="335076"/>
                    <a:pt x="171882" y="331299"/>
                    <a:pt x="176793" y="331299"/>
                  </a:cubicBezTo>
                  <a:cubicBezTo>
                    <a:pt x="188126" y="330921"/>
                    <a:pt x="197193" y="334699"/>
                    <a:pt x="199081" y="347920"/>
                  </a:cubicBezTo>
                  <a:cubicBezTo>
                    <a:pt x="200592" y="357364"/>
                    <a:pt x="202104" y="365297"/>
                    <a:pt x="216459" y="357364"/>
                  </a:cubicBezTo>
                  <a:cubicBezTo>
                    <a:pt x="224392" y="352831"/>
                    <a:pt x="236102" y="360009"/>
                    <a:pt x="236480" y="372475"/>
                  </a:cubicBezTo>
                  <a:cubicBezTo>
                    <a:pt x="236858" y="381541"/>
                    <a:pt x="240635" y="385697"/>
                    <a:pt x="248946" y="386452"/>
                  </a:cubicBezTo>
                  <a:cubicBezTo>
                    <a:pt x="277278" y="389097"/>
                    <a:pt x="305989" y="389852"/>
                    <a:pt x="334321" y="384941"/>
                  </a:cubicBezTo>
                  <a:cubicBezTo>
                    <a:pt x="341121" y="383808"/>
                    <a:pt x="347920" y="381541"/>
                    <a:pt x="346031" y="373608"/>
                  </a:cubicBezTo>
                  <a:cubicBezTo>
                    <a:pt x="344143" y="364919"/>
                    <a:pt x="337343" y="369831"/>
                    <a:pt x="332432" y="371342"/>
                  </a:cubicBezTo>
                  <a:cubicBezTo>
                    <a:pt x="326010" y="372853"/>
                    <a:pt x="318455" y="373608"/>
                    <a:pt x="316188" y="366431"/>
                  </a:cubicBezTo>
                  <a:cubicBezTo>
                    <a:pt x="313544" y="358875"/>
                    <a:pt x="322232" y="358120"/>
                    <a:pt x="326388" y="355853"/>
                  </a:cubicBezTo>
                  <a:cubicBezTo>
                    <a:pt x="334699" y="350942"/>
                    <a:pt x="343387" y="345654"/>
                    <a:pt x="353964" y="351320"/>
                  </a:cubicBezTo>
                  <a:cubicBezTo>
                    <a:pt x="356609" y="352831"/>
                    <a:pt x="361898" y="350565"/>
                    <a:pt x="360764" y="356231"/>
                  </a:cubicBezTo>
                  <a:cubicBezTo>
                    <a:pt x="360009" y="360387"/>
                    <a:pt x="352453" y="365297"/>
                    <a:pt x="361520" y="367564"/>
                  </a:cubicBezTo>
                  <a:cubicBezTo>
                    <a:pt x="368697" y="369453"/>
                    <a:pt x="375119" y="362653"/>
                    <a:pt x="376253" y="357742"/>
                  </a:cubicBezTo>
                  <a:cubicBezTo>
                    <a:pt x="380786" y="338476"/>
                    <a:pt x="405340" y="333943"/>
                    <a:pt x="406851" y="311655"/>
                  </a:cubicBezTo>
                  <a:cubicBezTo>
                    <a:pt x="407607" y="301455"/>
                    <a:pt x="424606" y="302211"/>
                    <a:pt x="432917" y="312033"/>
                  </a:cubicBezTo>
                  <a:cubicBezTo>
                    <a:pt x="437450" y="317699"/>
                    <a:pt x="443117" y="311655"/>
                    <a:pt x="448028" y="312788"/>
                  </a:cubicBezTo>
                  <a:cubicBezTo>
                    <a:pt x="447272" y="304477"/>
                    <a:pt x="460872" y="296544"/>
                    <a:pt x="449161" y="287856"/>
                  </a:cubicBezTo>
                  <a:cubicBezTo>
                    <a:pt x="449539" y="283701"/>
                    <a:pt x="453694" y="279545"/>
                    <a:pt x="449161" y="275012"/>
                  </a:cubicBezTo>
                  <a:cubicBezTo>
                    <a:pt x="446517" y="263679"/>
                    <a:pt x="443494" y="252724"/>
                    <a:pt x="441606" y="241391"/>
                  </a:cubicBezTo>
                  <a:cubicBezTo>
                    <a:pt x="440850" y="237613"/>
                    <a:pt x="435561" y="231947"/>
                    <a:pt x="443117" y="228925"/>
                  </a:cubicBezTo>
                  <a:cubicBezTo>
                    <a:pt x="446139" y="227791"/>
                    <a:pt x="450294" y="228169"/>
                    <a:pt x="453316" y="229680"/>
                  </a:cubicBezTo>
                  <a:cubicBezTo>
                    <a:pt x="459738" y="232702"/>
                    <a:pt x="457094" y="237613"/>
                    <a:pt x="455205" y="242146"/>
                  </a:cubicBezTo>
                  <a:cubicBezTo>
                    <a:pt x="451428" y="252724"/>
                    <a:pt x="455205" y="259901"/>
                    <a:pt x="465405" y="263679"/>
                  </a:cubicBezTo>
                  <a:cubicBezTo>
                    <a:pt x="476360" y="267834"/>
                    <a:pt x="480515" y="259524"/>
                    <a:pt x="484293" y="252346"/>
                  </a:cubicBezTo>
                  <a:cubicBezTo>
                    <a:pt x="486182" y="248569"/>
                    <a:pt x="469560" y="248191"/>
                    <a:pt x="480515" y="242146"/>
                  </a:cubicBezTo>
                  <a:cubicBezTo>
                    <a:pt x="488448" y="237991"/>
                    <a:pt x="494870" y="244035"/>
                    <a:pt x="496004" y="253479"/>
                  </a:cubicBezTo>
                  <a:cubicBezTo>
                    <a:pt x="501670" y="261034"/>
                    <a:pt x="512625" y="265568"/>
                    <a:pt x="508470" y="277656"/>
                  </a:cubicBezTo>
                  <a:cubicBezTo>
                    <a:pt x="517914" y="273879"/>
                    <a:pt x="517158" y="262168"/>
                    <a:pt x="525469" y="257635"/>
                  </a:cubicBezTo>
                  <a:cubicBezTo>
                    <a:pt x="529625" y="253101"/>
                    <a:pt x="533402" y="252346"/>
                    <a:pt x="537180" y="257635"/>
                  </a:cubicBezTo>
                  <a:cubicBezTo>
                    <a:pt x="547757" y="272368"/>
                    <a:pt x="538313" y="297300"/>
                    <a:pt x="520936" y="299944"/>
                  </a:cubicBezTo>
                  <a:cubicBezTo>
                    <a:pt x="509981" y="301455"/>
                    <a:pt x="500537" y="301833"/>
                    <a:pt x="509225" y="317321"/>
                  </a:cubicBezTo>
                  <a:cubicBezTo>
                    <a:pt x="512247" y="322232"/>
                    <a:pt x="509225" y="329410"/>
                    <a:pt x="503937" y="333943"/>
                  </a:cubicBezTo>
                  <a:cubicBezTo>
                    <a:pt x="498270" y="336587"/>
                    <a:pt x="491470" y="335076"/>
                    <a:pt x="486937" y="340743"/>
                  </a:cubicBezTo>
                  <a:cubicBezTo>
                    <a:pt x="477115" y="352454"/>
                    <a:pt x="466916" y="352831"/>
                    <a:pt x="458227" y="339232"/>
                  </a:cubicBezTo>
                  <a:cubicBezTo>
                    <a:pt x="456338" y="336210"/>
                    <a:pt x="454072" y="332810"/>
                    <a:pt x="449916" y="335454"/>
                  </a:cubicBezTo>
                  <a:cubicBezTo>
                    <a:pt x="446139" y="337721"/>
                    <a:pt x="447650" y="341498"/>
                    <a:pt x="449539" y="344521"/>
                  </a:cubicBezTo>
                  <a:cubicBezTo>
                    <a:pt x="455961" y="357364"/>
                    <a:pt x="452183" y="374364"/>
                    <a:pt x="470693" y="382674"/>
                  </a:cubicBezTo>
                  <a:cubicBezTo>
                    <a:pt x="481649" y="387586"/>
                    <a:pt x="473716" y="399296"/>
                    <a:pt x="467294" y="405340"/>
                  </a:cubicBezTo>
                  <a:cubicBezTo>
                    <a:pt x="459361" y="413273"/>
                    <a:pt x="449161" y="411385"/>
                    <a:pt x="443872" y="402318"/>
                  </a:cubicBezTo>
                  <a:cubicBezTo>
                    <a:pt x="434428" y="386074"/>
                    <a:pt x="420451" y="386074"/>
                    <a:pt x="404207" y="385697"/>
                  </a:cubicBezTo>
                  <a:cubicBezTo>
                    <a:pt x="386452" y="384941"/>
                    <a:pt x="378519" y="391363"/>
                    <a:pt x="377386" y="408362"/>
                  </a:cubicBezTo>
                  <a:cubicBezTo>
                    <a:pt x="371342" y="414407"/>
                    <a:pt x="364920" y="416295"/>
                    <a:pt x="358120" y="409496"/>
                  </a:cubicBezTo>
                  <a:cubicBezTo>
                    <a:pt x="353209" y="410629"/>
                    <a:pt x="361898" y="403074"/>
                    <a:pt x="352076" y="401940"/>
                  </a:cubicBezTo>
                  <a:cubicBezTo>
                    <a:pt x="333565" y="399674"/>
                    <a:pt x="321099" y="413273"/>
                    <a:pt x="304855" y="412896"/>
                  </a:cubicBezTo>
                  <a:cubicBezTo>
                    <a:pt x="294278" y="410251"/>
                    <a:pt x="290122" y="419695"/>
                    <a:pt x="283700" y="423851"/>
                  </a:cubicBezTo>
                  <a:cubicBezTo>
                    <a:pt x="268212" y="434428"/>
                    <a:pt x="256124" y="433673"/>
                    <a:pt x="245924" y="417806"/>
                  </a:cubicBezTo>
                  <a:cubicBezTo>
                    <a:pt x="238369" y="405718"/>
                    <a:pt x="229302" y="400429"/>
                    <a:pt x="216081" y="397785"/>
                  </a:cubicBezTo>
                  <a:cubicBezTo>
                    <a:pt x="202104" y="395141"/>
                    <a:pt x="189260" y="389097"/>
                    <a:pt x="182838" y="374364"/>
                  </a:cubicBezTo>
                  <a:cubicBezTo>
                    <a:pt x="177549" y="362275"/>
                    <a:pt x="163194" y="363786"/>
                    <a:pt x="154128" y="355098"/>
                  </a:cubicBezTo>
                  <a:cubicBezTo>
                    <a:pt x="139395" y="341120"/>
                    <a:pt x="130706" y="322988"/>
                    <a:pt x="121640" y="306744"/>
                  </a:cubicBezTo>
                  <a:cubicBezTo>
                    <a:pt x="114840" y="294278"/>
                    <a:pt x="106907" y="281812"/>
                    <a:pt x="99352" y="265568"/>
                  </a:cubicBezTo>
                  <a:cubicBezTo>
                    <a:pt x="91419" y="283323"/>
                    <a:pt x="80086" y="285212"/>
                    <a:pt x="65731" y="279545"/>
                  </a:cubicBezTo>
                  <a:cubicBezTo>
                    <a:pt x="58931" y="276901"/>
                    <a:pt x="36643" y="294278"/>
                    <a:pt x="30977" y="307122"/>
                  </a:cubicBezTo>
                  <a:cubicBezTo>
                    <a:pt x="29088" y="311277"/>
                    <a:pt x="27954" y="315055"/>
                    <a:pt x="23044" y="315055"/>
                  </a:cubicBezTo>
                  <a:cubicBezTo>
                    <a:pt x="17377" y="315433"/>
                    <a:pt x="13222" y="312410"/>
                    <a:pt x="12088" y="307122"/>
                  </a:cubicBezTo>
                  <a:cubicBezTo>
                    <a:pt x="6800" y="283701"/>
                    <a:pt x="378" y="260657"/>
                    <a:pt x="0" y="236102"/>
                  </a:cubicBezTo>
                  <a:cubicBezTo>
                    <a:pt x="4911" y="224769"/>
                    <a:pt x="10577" y="213436"/>
                    <a:pt x="14733" y="201726"/>
                  </a:cubicBezTo>
                  <a:cubicBezTo>
                    <a:pt x="18888" y="190015"/>
                    <a:pt x="21910" y="181327"/>
                    <a:pt x="36265" y="192282"/>
                  </a:cubicBezTo>
                  <a:cubicBezTo>
                    <a:pt x="42687" y="196815"/>
                    <a:pt x="48354" y="191904"/>
                    <a:pt x="50243" y="184726"/>
                  </a:cubicBezTo>
                  <a:cubicBezTo>
                    <a:pt x="52509" y="176793"/>
                    <a:pt x="56665" y="168860"/>
                    <a:pt x="65353" y="169616"/>
                  </a:cubicBezTo>
                  <a:cubicBezTo>
                    <a:pt x="75930" y="170749"/>
                    <a:pt x="67242" y="180571"/>
                    <a:pt x="69509" y="184349"/>
                  </a:cubicBezTo>
                  <a:cubicBezTo>
                    <a:pt x="74797" y="193037"/>
                    <a:pt x="87263" y="187749"/>
                    <a:pt x="94819" y="193415"/>
                  </a:cubicBezTo>
                  <a:cubicBezTo>
                    <a:pt x="95574" y="194170"/>
                    <a:pt x="111062" y="186993"/>
                    <a:pt x="96707" y="178682"/>
                  </a:cubicBezTo>
                  <a:cubicBezTo>
                    <a:pt x="95196" y="177927"/>
                    <a:pt x="92930" y="163194"/>
                    <a:pt x="105396" y="168860"/>
                  </a:cubicBezTo>
                  <a:cubicBezTo>
                    <a:pt x="109174" y="170371"/>
                    <a:pt x="113707" y="171883"/>
                    <a:pt x="114462" y="168860"/>
                  </a:cubicBezTo>
                  <a:cubicBezTo>
                    <a:pt x="117862" y="152239"/>
                    <a:pt x="139395" y="145061"/>
                    <a:pt x="136750" y="126173"/>
                  </a:cubicBezTo>
                  <a:cubicBezTo>
                    <a:pt x="135617" y="118996"/>
                    <a:pt x="139017" y="115596"/>
                    <a:pt x="142795" y="111818"/>
                  </a:cubicBezTo>
                  <a:cubicBezTo>
                    <a:pt x="152616" y="100863"/>
                    <a:pt x="162816" y="90285"/>
                    <a:pt x="173016" y="79708"/>
                  </a:cubicBezTo>
                  <a:cubicBezTo>
                    <a:pt x="174527" y="78197"/>
                    <a:pt x="175660" y="78197"/>
                    <a:pt x="177171" y="79708"/>
                  </a:cubicBezTo>
                  <a:cubicBezTo>
                    <a:pt x="177549" y="85752"/>
                    <a:pt x="176038" y="92552"/>
                    <a:pt x="181327" y="97841"/>
                  </a:cubicBezTo>
                  <a:cubicBezTo>
                    <a:pt x="183593" y="100107"/>
                    <a:pt x="186993" y="103130"/>
                    <a:pt x="189637" y="103130"/>
                  </a:cubicBezTo>
                  <a:cubicBezTo>
                    <a:pt x="195304" y="102752"/>
                    <a:pt x="191526" y="97841"/>
                    <a:pt x="192282" y="95196"/>
                  </a:cubicBezTo>
                  <a:cubicBezTo>
                    <a:pt x="195682" y="84997"/>
                    <a:pt x="206637" y="84619"/>
                    <a:pt x="214192" y="80464"/>
                  </a:cubicBezTo>
                  <a:cubicBezTo>
                    <a:pt x="219481" y="77442"/>
                    <a:pt x="222881" y="77819"/>
                    <a:pt x="220614" y="69131"/>
                  </a:cubicBezTo>
                  <a:cubicBezTo>
                    <a:pt x="216081" y="52887"/>
                    <a:pt x="228169" y="35510"/>
                    <a:pt x="244413" y="31354"/>
                  </a:cubicBezTo>
                  <a:cubicBezTo>
                    <a:pt x="248191" y="30599"/>
                    <a:pt x="251591" y="29466"/>
                    <a:pt x="253102" y="33621"/>
                  </a:cubicBezTo>
                  <a:cubicBezTo>
                    <a:pt x="255746" y="41554"/>
                    <a:pt x="261790" y="43065"/>
                    <a:pt x="267834" y="40043"/>
                  </a:cubicBezTo>
                  <a:cubicBezTo>
                    <a:pt x="276145" y="35887"/>
                    <a:pt x="279167" y="27577"/>
                    <a:pt x="278412" y="18888"/>
                  </a:cubicBezTo>
                  <a:cubicBezTo>
                    <a:pt x="278034" y="12088"/>
                    <a:pt x="272745" y="4533"/>
                    <a:pt x="283700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60C6DD30-17C6-4B4E-B085-38D996441007}"/>
                </a:ext>
              </a:extLst>
            </p:cNvPr>
            <p:cNvSpPr/>
            <p:nvPr/>
          </p:nvSpPr>
          <p:spPr>
            <a:xfrm>
              <a:off x="9144004" y="4606299"/>
              <a:ext cx="295983" cy="236195"/>
            </a:xfrm>
            <a:custGeom>
              <a:avLst/>
              <a:gdLst>
                <a:gd name="connsiteX0" fmla="*/ 71830 w 295983"/>
                <a:gd name="connsiteY0" fmla="*/ 193467 h 236195"/>
                <a:gd name="connsiteX1" fmla="*/ 34431 w 295983"/>
                <a:gd name="connsiteY1" fmla="*/ 205178 h 236195"/>
                <a:gd name="connsiteX2" fmla="*/ 8365 w 295983"/>
                <a:gd name="connsiteY2" fmla="*/ 210467 h 236195"/>
                <a:gd name="connsiteX3" fmla="*/ 20076 w 295983"/>
                <a:gd name="connsiteY3" fmla="*/ 189312 h 236195"/>
                <a:gd name="connsiteX4" fmla="*/ 28387 w 295983"/>
                <a:gd name="connsiteY4" fmla="*/ 170424 h 236195"/>
                <a:gd name="connsiteX5" fmla="*/ 38586 w 295983"/>
                <a:gd name="connsiteY5" fmla="*/ 156069 h 236195"/>
                <a:gd name="connsiteX6" fmla="*/ 9499 w 295983"/>
                <a:gd name="connsiteY6" fmla="*/ 150025 h 236195"/>
                <a:gd name="connsiteX7" fmla="*/ 7610 w 295983"/>
                <a:gd name="connsiteY7" fmla="*/ 133025 h 236195"/>
                <a:gd name="connsiteX8" fmla="*/ 7988 w 295983"/>
                <a:gd name="connsiteY8" fmla="*/ 122448 h 236195"/>
                <a:gd name="connsiteX9" fmla="*/ 6477 w 295983"/>
                <a:gd name="connsiteY9" fmla="*/ 102049 h 236195"/>
                <a:gd name="connsiteX10" fmla="*/ 20832 w 295983"/>
                <a:gd name="connsiteY10" fmla="*/ 79761 h 236195"/>
                <a:gd name="connsiteX11" fmla="*/ 34809 w 295983"/>
                <a:gd name="connsiteY11" fmla="*/ 93738 h 236195"/>
                <a:gd name="connsiteX12" fmla="*/ 31031 w 295983"/>
                <a:gd name="connsiteY12" fmla="*/ 82783 h 236195"/>
                <a:gd name="connsiteX13" fmla="*/ 29898 w 295983"/>
                <a:gd name="connsiteY13" fmla="*/ 58606 h 236195"/>
                <a:gd name="connsiteX14" fmla="*/ 23854 w 295983"/>
                <a:gd name="connsiteY14" fmla="*/ 40473 h 236195"/>
                <a:gd name="connsiteX15" fmla="*/ 32920 w 295983"/>
                <a:gd name="connsiteY15" fmla="*/ 10252 h 236195"/>
                <a:gd name="connsiteX16" fmla="*/ 54830 w 295983"/>
                <a:gd name="connsiteY16" fmla="*/ 16296 h 236195"/>
                <a:gd name="connsiteX17" fmla="*/ 73718 w 295983"/>
                <a:gd name="connsiteY17" fmla="*/ 11385 h 236195"/>
                <a:gd name="connsiteX18" fmla="*/ 93362 w 295983"/>
                <a:gd name="connsiteY18" fmla="*/ 7608 h 236195"/>
                <a:gd name="connsiteX19" fmla="*/ 112250 w 295983"/>
                <a:gd name="connsiteY19" fmla="*/ 26118 h 236195"/>
                <a:gd name="connsiteX20" fmla="*/ 99406 w 295983"/>
                <a:gd name="connsiteY20" fmla="*/ 52939 h 236195"/>
                <a:gd name="connsiteX21" fmla="*/ 112628 w 295983"/>
                <a:gd name="connsiteY21" fmla="*/ 22341 h 236195"/>
                <a:gd name="connsiteX22" fmla="*/ 116028 w 295983"/>
                <a:gd name="connsiteY22" fmla="*/ 2697 h 236195"/>
                <a:gd name="connsiteX23" fmla="*/ 135672 w 295983"/>
                <a:gd name="connsiteY23" fmla="*/ 7608 h 236195"/>
                <a:gd name="connsiteX24" fmla="*/ 156449 w 295983"/>
                <a:gd name="connsiteY24" fmla="*/ 11008 h 236195"/>
                <a:gd name="connsiteX25" fmla="*/ 220291 w 295983"/>
                <a:gd name="connsiteY25" fmla="*/ 5341 h 236195"/>
                <a:gd name="connsiteX26" fmla="*/ 266000 w 295983"/>
                <a:gd name="connsiteY26" fmla="*/ 20452 h 236195"/>
                <a:gd name="connsiteX27" fmla="*/ 280355 w 295983"/>
                <a:gd name="connsiteY27" fmla="*/ 24607 h 236195"/>
                <a:gd name="connsiteX28" fmla="*/ 292821 w 295983"/>
                <a:gd name="connsiteY28" fmla="*/ 55584 h 236195"/>
                <a:gd name="connsiteX29" fmla="*/ 240690 w 295983"/>
                <a:gd name="connsiteY29" fmla="*/ 56717 h 236195"/>
                <a:gd name="connsiteX30" fmla="*/ 239179 w 295983"/>
                <a:gd name="connsiteY30" fmla="*/ 72583 h 236195"/>
                <a:gd name="connsiteX31" fmla="*/ 242201 w 295983"/>
                <a:gd name="connsiteY31" fmla="*/ 77494 h 236195"/>
                <a:gd name="connsiteX32" fmla="*/ 256178 w 295983"/>
                <a:gd name="connsiteY32" fmla="*/ 102426 h 236195"/>
                <a:gd name="connsiteX33" fmla="*/ 254667 w 295983"/>
                <a:gd name="connsiteY33" fmla="*/ 115270 h 236195"/>
                <a:gd name="connsiteX34" fmla="*/ 237668 w 295983"/>
                <a:gd name="connsiteY34" fmla="*/ 157202 h 236195"/>
                <a:gd name="connsiteX35" fmla="*/ 232379 w 295983"/>
                <a:gd name="connsiteY35" fmla="*/ 165891 h 236195"/>
                <a:gd name="connsiteX36" fmla="*/ 246356 w 295983"/>
                <a:gd name="connsiteY36" fmla="*/ 230488 h 236195"/>
                <a:gd name="connsiteX37" fmla="*/ 236535 w 295983"/>
                <a:gd name="connsiteY37" fmla="*/ 236155 h 236195"/>
                <a:gd name="connsiteX38" fmla="*/ 214247 w 295983"/>
                <a:gd name="connsiteY38" fmla="*/ 193845 h 236195"/>
                <a:gd name="connsiteX39" fmla="*/ 191203 w 295983"/>
                <a:gd name="connsiteY39" fmla="*/ 207067 h 236195"/>
                <a:gd name="connsiteX40" fmla="*/ 158715 w 295983"/>
                <a:gd name="connsiteY40" fmla="*/ 218400 h 236195"/>
                <a:gd name="connsiteX41" fmla="*/ 134538 w 295983"/>
                <a:gd name="connsiteY41" fmla="*/ 222933 h 236195"/>
                <a:gd name="connsiteX42" fmla="*/ 83540 w 295983"/>
                <a:gd name="connsiteY42" fmla="*/ 219155 h 236195"/>
                <a:gd name="connsiteX43" fmla="*/ 71830 w 295983"/>
                <a:gd name="connsiteY43" fmla="*/ 193467 h 23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5983" h="236195">
                  <a:moveTo>
                    <a:pt x="71830" y="193467"/>
                  </a:moveTo>
                  <a:cubicBezTo>
                    <a:pt x="56719" y="187801"/>
                    <a:pt x="41231" y="177979"/>
                    <a:pt x="34431" y="205178"/>
                  </a:cubicBezTo>
                  <a:cubicBezTo>
                    <a:pt x="31787" y="215378"/>
                    <a:pt x="16676" y="205178"/>
                    <a:pt x="8365" y="210467"/>
                  </a:cubicBezTo>
                  <a:cubicBezTo>
                    <a:pt x="2321" y="198001"/>
                    <a:pt x="15543" y="195734"/>
                    <a:pt x="20076" y="189312"/>
                  </a:cubicBezTo>
                  <a:cubicBezTo>
                    <a:pt x="24231" y="183646"/>
                    <a:pt x="35942" y="182135"/>
                    <a:pt x="28387" y="170424"/>
                  </a:cubicBezTo>
                  <a:cubicBezTo>
                    <a:pt x="25742" y="166268"/>
                    <a:pt x="35942" y="163624"/>
                    <a:pt x="38586" y="156069"/>
                  </a:cubicBezTo>
                  <a:cubicBezTo>
                    <a:pt x="28009" y="157202"/>
                    <a:pt x="17809" y="159091"/>
                    <a:pt x="9499" y="150025"/>
                  </a:cubicBezTo>
                  <a:cubicBezTo>
                    <a:pt x="4210" y="144358"/>
                    <a:pt x="-7879" y="140958"/>
                    <a:pt x="7610" y="133025"/>
                  </a:cubicBezTo>
                  <a:cubicBezTo>
                    <a:pt x="13276" y="130003"/>
                    <a:pt x="10632" y="126226"/>
                    <a:pt x="7988" y="122448"/>
                  </a:cubicBezTo>
                  <a:cubicBezTo>
                    <a:pt x="3832" y="116026"/>
                    <a:pt x="4588" y="108848"/>
                    <a:pt x="6477" y="102049"/>
                  </a:cubicBezTo>
                  <a:cubicBezTo>
                    <a:pt x="8743" y="92982"/>
                    <a:pt x="12143" y="83160"/>
                    <a:pt x="20832" y="79761"/>
                  </a:cubicBezTo>
                  <a:cubicBezTo>
                    <a:pt x="31409" y="75983"/>
                    <a:pt x="25365" y="93360"/>
                    <a:pt x="34809" y="93738"/>
                  </a:cubicBezTo>
                  <a:cubicBezTo>
                    <a:pt x="37075" y="88827"/>
                    <a:pt x="33675" y="84671"/>
                    <a:pt x="31031" y="82783"/>
                  </a:cubicBezTo>
                  <a:cubicBezTo>
                    <a:pt x="20832" y="74850"/>
                    <a:pt x="2321" y="69183"/>
                    <a:pt x="29898" y="58606"/>
                  </a:cubicBezTo>
                  <a:cubicBezTo>
                    <a:pt x="34053" y="57095"/>
                    <a:pt x="27254" y="46140"/>
                    <a:pt x="23854" y="40473"/>
                  </a:cubicBezTo>
                  <a:cubicBezTo>
                    <a:pt x="11765" y="20829"/>
                    <a:pt x="11765" y="20829"/>
                    <a:pt x="32920" y="10252"/>
                  </a:cubicBezTo>
                  <a:cubicBezTo>
                    <a:pt x="40853" y="9874"/>
                    <a:pt x="47653" y="13274"/>
                    <a:pt x="54830" y="16296"/>
                  </a:cubicBezTo>
                  <a:cubicBezTo>
                    <a:pt x="62386" y="18941"/>
                    <a:pt x="69185" y="22341"/>
                    <a:pt x="73718" y="11385"/>
                  </a:cubicBezTo>
                  <a:cubicBezTo>
                    <a:pt x="77874" y="808"/>
                    <a:pt x="86185" y="6097"/>
                    <a:pt x="93362" y="7608"/>
                  </a:cubicBezTo>
                  <a:cubicBezTo>
                    <a:pt x="104317" y="9119"/>
                    <a:pt x="111117" y="14785"/>
                    <a:pt x="112250" y="26118"/>
                  </a:cubicBezTo>
                  <a:cubicBezTo>
                    <a:pt x="113761" y="40095"/>
                    <a:pt x="111495" y="45006"/>
                    <a:pt x="99406" y="52939"/>
                  </a:cubicBezTo>
                  <a:cubicBezTo>
                    <a:pt x="114139" y="44251"/>
                    <a:pt x="118672" y="36696"/>
                    <a:pt x="112628" y="22341"/>
                  </a:cubicBezTo>
                  <a:cubicBezTo>
                    <a:pt x="109228" y="14030"/>
                    <a:pt x="107717" y="7985"/>
                    <a:pt x="116028" y="2697"/>
                  </a:cubicBezTo>
                  <a:cubicBezTo>
                    <a:pt x="123961" y="-2214"/>
                    <a:pt x="131139" y="-325"/>
                    <a:pt x="135672" y="7608"/>
                  </a:cubicBezTo>
                  <a:cubicBezTo>
                    <a:pt x="141716" y="18563"/>
                    <a:pt x="147005" y="12896"/>
                    <a:pt x="156449" y="11008"/>
                  </a:cubicBezTo>
                  <a:cubicBezTo>
                    <a:pt x="176848" y="7230"/>
                    <a:pt x="196492" y="-2970"/>
                    <a:pt x="220291" y="5341"/>
                  </a:cubicBezTo>
                  <a:cubicBezTo>
                    <a:pt x="235023" y="10630"/>
                    <a:pt x="248245" y="23474"/>
                    <a:pt x="266000" y="20452"/>
                  </a:cubicBezTo>
                  <a:cubicBezTo>
                    <a:pt x="271289" y="20829"/>
                    <a:pt x="275822" y="22718"/>
                    <a:pt x="280355" y="24607"/>
                  </a:cubicBezTo>
                  <a:cubicBezTo>
                    <a:pt x="291688" y="32162"/>
                    <a:pt x="301132" y="41606"/>
                    <a:pt x="292821" y="55584"/>
                  </a:cubicBezTo>
                  <a:cubicBezTo>
                    <a:pt x="286022" y="67672"/>
                    <a:pt x="258067" y="67672"/>
                    <a:pt x="240690" y="56717"/>
                  </a:cubicBezTo>
                  <a:cubicBezTo>
                    <a:pt x="236157" y="61628"/>
                    <a:pt x="239179" y="67294"/>
                    <a:pt x="239179" y="72583"/>
                  </a:cubicBezTo>
                  <a:cubicBezTo>
                    <a:pt x="239179" y="73716"/>
                    <a:pt x="236912" y="77116"/>
                    <a:pt x="242201" y="77494"/>
                  </a:cubicBezTo>
                  <a:cubicBezTo>
                    <a:pt x="256556" y="78627"/>
                    <a:pt x="261467" y="87694"/>
                    <a:pt x="256178" y="102426"/>
                  </a:cubicBezTo>
                  <a:cubicBezTo>
                    <a:pt x="254667" y="106960"/>
                    <a:pt x="250512" y="109604"/>
                    <a:pt x="254667" y="115270"/>
                  </a:cubicBezTo>
                  <a:cubicBezTo>
                    <a:pt x="269022" y="135292"/>
                    <a:pt x="263356" y="149269"/>
                    <a:pt x="237668" y="157202"/>
                  </a:cubicBezTo>
                  <a:cubicBezTo>
                    <a:pt x="232001" y="159091"/>
                    <a:pt x="230113" y="162113"/>
                    <a:pt x="232379" y="165891"/>
                  </a:cubicBezTo>
                  <a:cubicBezTo>
                    <a:pt x="245601" y="185534"/>
                    <a:pt x="239557" y="209334"/>
                    <a:pt x="246356" y="230488"/>
                  </a:cubicBezTo>
                  <a:cubicBezTo>
                    <a:pt x="244090" y="234266"/>
                    <a:pt x="241068" y="236532"/>
                    <a:pt x="236535" y="236155"/>
                  </a:cubicBezTo>
                  <a:cubicBezTo>
                    <a:pt x="222935" y="226333"/>
                    <a:pt x="222935" y="209334"/>
                    <a:pt x="214247" y="193845"/>
                  </a:cubicBezTo>
                  <a:cubicBezTo>
                    <a:pt x="209336" y="205178"/>
                    <a:pt x="202914" y="210089"/>
                    <a:pt x="191203" y="207067"/>
                  </a:cubicBezTo>
                  <a:cubicBezTo>
                    <a:pt x="178359" y="203667"/>
                    <a:pt x="167026" y="204800"/>
                    <a:pt x="158715" y="218400"/>
                  </a:cubicBezTo>
                  <a:cubicBezTo>
                    <a:pt x="153427" y="226711"/>
                    <a:pt x="142471" y="229733"/>
                    <a:pt x="134538" y="222933"/>
                  </a:cubicBezTo>
                  <a:cubicBezTo>
                    <a:pt x="117917" y="207822"/>
                    <a:pt x="101295" y="208956"/>
                    <a:pt x="83540" y="219155"/>
                  </a:cubicBezTo>
                  <a:cubicBezTo>
                    <a:pt x="74096" y="213489"/>
                    <a:pt x="74852" y="202534"/>
                    <a:pt x="71830" y="193467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49D0CC6-5956-4AEC-B4ED-FFB10564EB3F}"/>
                </a:ext>
              </a:extLst>
            </p:cNvPr>
            <p:cNvSpPr/>
            <p:nvPr/>
          </p:nvSpPr>
          <p:spPr>
            <a:xfrm>
              <a:off x="8893224" y="4442651"/>
              <a:ext cx="299214" cy="373358"/>
            </a:xfrm>
            <a:custGeom>
              <a:avLst/>
              <a:gdLst>
                <a:gd name="connsiteX0" fmla="*/ 284456 w 299214"/>
                <a:gd name="connsiteY0" fmla="*/ 174655 h 373358"/>
                <a:gd name="connsiteX1" fmla="*/ 265946 w 299214"/>
                <a:gd name="connsiteY1" fmla="*/ 182966 h 373358"/>
                <a:gd name="connsiteX2" fmla="*/ 289745 w 299214"/>
                <a:gd name="connsiteY2" fmla="*/ 227164 h 373358"/>
                <a:gd name="connsiteX3" fmla="*/ 267834 w 299214"/>
                <a:gd name="connsiteY3" fmla="*/ 234341 h 373358"/>
                <a:gd name="connsiteX4" fmla="*/ 290122 w 299214"/>
                <a:gd name="connsiteY4" fmla="*/ 249074 h 373358"/>
                <a:gd name="connsiteX5" fmla="*/ 295033 w 299214"/>
                <a:gd name="connsiteY5" fmla="*/ 263807 h 373358"/>
                <a:gd name="connsiteX6" fmla="*/ 279545 w 299214"/>
                <a:gd name="connsiteY6" fmla="*/ 263052 h 373358"/>
                <a:gd name="connsiteX7" fmla="*/ 274634 w 299214"/>
                <a:gd name="connsiteY7" fmla="*/ 250963 h 373358"/>
                <a:gd name="connsiteX8" fmla="*/ 273123 w 299214"/>
                <a:gd name="connsiteY8" fmla="*/ 241897 h 373358"/>
                <a:gd name="connsiteX9" fmla="*/ 269345 w 299214"/>
                <a:gd name="connsiteY9" fmla="*/ 289873 h 373358"/>
                <a:gd name="connsiteX10" fmla="*/ 253857 w 299214"/>
                <a:gd name="connsiteY10" fmla="*/ 302339 h 373358"/>
                <a:gd name="connsiteX11" fmla="*/ 288234 w 299214"/>
                <a:gd name="connsiteY11" fmla="*/ 311405 h 373358"/>
                <a:gd name="connsiteX12" fmla="*/ 299189 w 299214"/>
                <a:gd name="connsiteY12" fmla="*/ 318960 h 373358"/>
                <a:gd name="connsiteX13" fmla="*/ 292011 w 299214"/>
                <a:gd name="connsiteY13" fmla="*/ 328405 h 373358"/>
                <a:gd name="connsiteX14" fmla="*/ 281434 w 299214"/>
                <a:gd name="connsiteY14" fmla="*/ 335204 h 373358"/>
                <a:gd name="connsiteX15" fmla="*/ 293145 w 299214"/>
                <a:gd name="connsiteY15" fmla="*/ 341626 h 373358"/>
                <a:gd name="connsiteX16" fmla="*/ 258768 w 299214"/>
                <a:gd name="connsiteY16" fmla="*/ 373358 h 373358"/>
                <a:gd name="connsiteX17" fmla="*/ 248191 w 299214"/>
                <a:gd name="connsiteY17" fmla="*/ 344271 h 373358"/>
                <a:gd name="connsiteX18" fmla="*/ 239502 w 299214"/>
                <a:gd name="connsiteY18" fmla="*/ 336715 h 373358"/>
                <a:gd name="connsiteX19" fmla="*/ 222503 w 299214"/>
                <a:gd name="connsiteY19" fmla="*/ 329916 h 373358"/>
                <a:gd name="connsiteX20" fmla="*/ 210037 w 299214"/>
                <a:gd name="connsiteY20" fmla="*/ 325005 h 373358"/>
                <a:gd name="connsiteX21" fmla="*/ 215325 w 299214"/>
                <a:gd name="connsiteY21" fmla="*/ 344648 h 373358"/>
                <a:gd name="connsiteX22" fmla="*/ 222503 w 299214"/>
                <a:gd name="connsiteY22" fmla="*/ 356359 h 373358"/>
                <a:gd name="connsiteX23" fmla="*/ 210414 w 299214"/>
                <a:gd name="connsiteY23" fmla="*/ 355226 h 373358"/>
                <a:gd name="connsiteX24" fmla="*/ 165838 w 299214"/>
                <a:gd name="connsiteY24" fmla="*/ 335582 h 373358"/>
                <a:gd name="connsiteX25" fmla="*/ 146195 w 299214"/>
                <a:gd name="connsiteY25" fmla="*/ 304228 h 373358"/>
                <a:gd name="connsiteX26" fmla="*/ 136750 w 299214"/>
                <a:gd name="connsiteY26" fmla="*/ 274384 h 373358"/>
                <a:gd name="connsiteX27" fmla="*/ 148839 w 299214"/>
                <a:gd name="connsiteY27" fmla="*/ 261163 h 373358"/>
                <a:gd name="connsiteX28" fmla="*/ 171127 w 299214"/>
                <a:gd name="connsiteY28" fmla="*/ 262296 h 373358"/>
                <a:gd name="connsiteX29" fmla="*/ 176416 w 299214"/>
                <a:gd name="connsiteY29" fmla="*/ 284206 h 373358"/>
                <a:gd name="connsiteX30" fmla="*/ 195682 w 299214"/>
                <a:gd name="connsiteY30" fmla="*/ 300828 h 373358"/>
                <a:gd name="connsiteX31" fmla="*/ 176416 w 299214"/>
                <a:gd name="connsiteY31" fmla="*/ 284206 h 373358"/>
                <a:gd name="connsiteX32" fmla="*/ 230814 w 299214"/>
                <a:gd name="connsiteY32" fmla="*/ 287228 h 373358"/>
                <a:gd name="connsiteX33" fmla="*/ 233836 w 299214"/>
                <a:gd name="connsiteY33" fmla="*/ 272873 h 373358"/>
                <a:gd name="connsiteX34" fmla="*/ 243280 w 299214"/>
                <a:gd name="connsiteY34" fmla="*/ 259274 h 373358"/>
                <a:gd name="connsiteX35" fmla="*/ 229680 w 299214"/>
                <a:gd name="connsiteY35" fmla="*/ 264185 h 373358"/>
                <a:gd name="connsiteX36" fmla="*/ 210792 w 299214"/>
                <a:gd name="connsiteY36" fmla="*/ 257007 h 373358"/>
                <a:gd name="connsiteX37" fmla="*/ 192659 w 299214"/>
                <a:gd name="connsiteY37" fmla="*/ 241141 h 373358"/>
                <a:gd name="connsiteX38" fmla="*/ 179815 w 299214"/>
                <a:gd name="connsiteY38" fmla="*/ 231697 h 373358"/>
                <a:gd name="connsiteX39" fmla="*/ 146572 w 299214"/>
                <a:gd name="connsiteY39" fmla="*/ 231697 h 373358"/>
                <a:gd name="connsiteX40" fmla="*/ 119373 w 299214"/>
                <a:gd name="connsiteY40" fmla="*/ 208653 h 373358"/>
                <a:gd name="connsiteX41" fmla="*/ 140150 w 299214"/>
                <a:gd name="connsiteY41" fmla="*/ 177677 h 373358"/>
                <a:gd name="connsiteX42" fmla="*/ 124662 w 299214"/>
                <a:gd name="connsiteY42" fmla="*/ 205631 h 373358"/>
                <a:gd name="connsiteX43" fmla="*/ 136750 w 299214"/>
                <a:gd name="connsiteY43" fmla="*/ 205254 h 373358"/>
                <a:gd name="connsiteX44" fmla="*/ 164705 w 299214"/>
                <a:gd name="connsiteY44" fmla="*/ 210165 h 373358"/>
                <a:gd name="connsiteX45" fmla="*/ 179060 w 299214"/>
                <a:gd name="connsiteY45" fmla="*/ 217720 h 373358"/>
                <a:gd name="connsiteX46" fmla="*/ 178682 w 299214"/>
                <a:gd name="connsiteY46" fmla="*/ 204120 h 373358"/>
                <a:gd name="connsiteX47" fmla="*/ 166594 w 299214"/>
                <a:gd name="connsiteY47" fmla="*/ 183721 h 373358"/>
                <a:gd name="connsiteX48" fmla="*/ 174905 w 299214"/>
                <a:gd name="connsiteY48" fmla="*/ 169366 h 373358"/>
                <a:gd name="connsiteX49" fmla="*/ 166594 w 299214"/>
                <a:gd name="connsiteY49" fmla="*/ 183721 h 373358"/>
                <a:gd name="connsiteX50" fmla="*/ 151105 w 299214"/>
                <a:gd name="connsiteY50" fmla="*/ 189388 h 373358"/>
                <a:gd name="connsiteX51" fmla="*/ 141284 w 299214"/>
                <a:gd name="connsiteY51" fmla="*/ 162944 h 373358"/>
                <a:gd name="connsiteX52" fmla="*/ 141284 w 299214"/>
                <a:gd name="connsiteY52" fmla="*/ 145945 h 373358"/>
                <a:gd name="connsiteX53" fmla="*/ 138639 w 299214"/>
                <a:gd name="connsiteY53" fmla="*/ 121768 h 373358"/>
                <a:gd name="connsiteX54" fmla="*/ 123906 w 299214"/>
                <a:gd name="connsiteY54" fmla="*/ 99857 h 373358"/>
                <a:gd name="connsiteX55" fmla="*/ 121262 w 299214"/>
                <a:gd name="connsiteY55" fmla="*/ 120635 h 373358"/>
                <a:gd name="connsiteX56" fmla="*/ 103507 w 299214"/>
                <a:gd name="connsiteY56" fmla="*/ 136878 h 373358"/>
                <a:gd name="connsiteX57" fmla="*/ 97841 w 299214"/>
                <a:gd name="connsiteY57" fmla="*/ 117235 h 373358"/>
                <a:gd name="connsiteX58" fmla="*/ 80841 w 299214"/>
                <a:gd name="connsiteY58" fmla="*/ 126679 h 373358"/>
                <a:gd name="connsiteX59" fmla="*/ 82352 w 299214"/>
                <a:gd name="connsiteY59" fmla="*/ 107413 h 373358"/>
                <a:gd name="connsiteX60" fmla="*/ 91041 w 299214"/>
                <a:gd name="connsiteY60" fmla="*/ 68503 h 373358"/>
                <a:gd name="connsiteX61" fmla="*/ 82352 w 299214"/>
                <a:gd name="connsiteY61" fmla="*/ 107413 h 373358"/>
                <a:gd name="connsiteX62" fmla="*/ 74797 w 299214"/>
                <a:gd name="connsiteY62" fmla="*/ 110813 h 373358"/>
                <a:gd name="connsiteX63" fmla="*/ 35132 w 299214"/>
                <a:gd name="connsiteY63" fmla="*/ 103635 h 373358"/>
                <a:gd name="connsiteX64" fmla="*/ 0 w 299214"/>
                <a:gd name="connsiteY64" fmla="*/ 78703 h 373358"/>
                <a:gd name="connsiteX65" fmla="*/ 24555 w 299214"/>
                <a:gd name="connsiteY65" fmla="*/ 66614 h 373358"/>
                <a:gd name="connsiteX66" fmla="*/ 26066 w 299214"/>
                <a:gd name="connsiteY66" fmla="*/ 85880 h 373358"/>
                <a:gd name="connsiteX67" fmla="*/ 56287 w 299214"/>
                <a:gd name="connsiteY67" fmla="*/ 76058 h 373358"/>
                <a:gd name="connsiteX68" fmla="*/ 71397 w 299214"/>
                <a:gd name="connsiteY68" fmla="*/ 59059 h 373358"/>
                <a:gd name="connsiteX69" fmla="*/ 66864 w 299214"/>
                <a:gd name="connsiteY69" fmla="*/ 49993 h 373358"/>
                <a:gd name="connsiteX70" fmla="*/ 65353 w 299214"/>
                <a:gd name="connsiteY70" fmla="*/ 38282 h 373358"/>
                <a:gd name="connsiteX71" fmla="*/ 58931 w 299214"/>
                <a:gd name="connsiteY71" fmla="*/ 18638 h 373358"/>
                <a:gd name="connsiteX72" fmla="*/ 59687 w 299214"/>
                <a:gd name="connsiteY72" fmla="*/ 4661 h 373358"/>
                <a:gd name="connsiteX73" fmla="*/ 75175 w 299214"/>
                <a:gd name="connsiteY73" fmla="*/ 13727 h 373358"/>
                <a:gd name="connsiteX74" fmla="*/ 80464 w 299214"/>
                <a:gd name="connsiteY74" fmla="*/ 25060 h 373358"/>
                <a:gd name="connsiteX75" fmla="*/ 103129 w 299214"/>
                <a:gd name="connsiteY75" fmla="*/ 2772 h 373358"/>
                <a:gd name="connsiteX76" fmla="*/ 134484 w 299214"/>
                <a:gd name="connsiteY76" fmla="*/ 6172 h 373358"/>
                <a:gd name="connsiteX77" fmla="*/ 102752 w 299214"/>
                <a:gd name="connsiteY77" fmla="*/ 86636 h 373358"/>
                <a:gd name="connsiteX78" fmla="*/ 118618 w 299214"/>
                <a:gd name="connsiteY78" fmla="*/ 81347 h 373358"/>
                <a:gd name="connsiteX79" fmla="*/ 137128 w 299214"/>
                <a:gd name="connsiteY79" fmla="*/ 67748 h 373358"/>
                <a:gd name="connsiteX80" fmla="*/ 146572 w 299214"/>
                <a:gd name="connsiteY80" fmla="*/ 54148 h 373358"/>
                <a:gd name="connsiteX81" fmla="*/ 146572 w 299214"/>
                <a:gd name="connsiteY81" fmla="*/ 18261 h 373358"/>
                <a:gd name="connsiteX82" fmla="*/ 145061 w 299214"/>
                <a:gd name="connsiteY82" fmla="*/ 6550 h 373358"/>
                <a:gd name="connsiteX83" fmla="*/ 160927 w 299214"/>
                <a:gd name="connsiteY83" fmla="*/ 12216 h 373358"/>
                <a:gd name="connsiteX84" fmla="*/ 182460 w 299214"/>
                <a:gd name="connsiteY84" fmla="*/ 43948 h 373358"/>
                <a:gd name="connsiteX85" fmla="*/ 163572 w 299214"/>
                <a:gd name="connsiteY85" fmla="*/ 43571 h 373358"/>
                <a:gd name="connsiteX86" fmla="*/ 169238 w 299214"/>
                <a:gd name="connsiteY86" fmla="*/ 77570 h 373358"/>
                <a:gd name="connsiteX87" fmla="*/ 160549 w 299214"/>
                <a:gd name="connsiteY87" fmla="*/ 88525 h 373358"/>
                <a:gd name="connsiteX88" fmla="*/ 175282 w 299214"/>
                <a:gd name="connsiteY88" fmla="*/ 73792 h 373358"/>
                <a:gd name="connsiteX89" fmla="*/ 188882 w 299214"/>
                <a:gd name="connsiteY89" fmla="*/ 47348 h 373358"/>
                <a:gd name="connsiteX90" fmla="*/ 205126 w 299214"/>
                <a:gd name="connsiteY90" fmla="*/ 54526 h 373358"/>
                <a:gd name="connsiteX91" fmla="*/ 203237 w 299214"/>
                <a:gd name="connsiteY91" fmla="*/ 87014 h 373358"/>
                <a:gd name="connsiteX92" fmla="*/ 211548 w 299214"/>
                <a:gd name="connsiteY92" fmla="*/ 102124 h 373358"/>
                <a:gd name="connsiteX93" fmla="*/ 245169 w 299214"/>
                <a:gd name="connsiteY93" fmla="*/ 120257 h 373358"/>
                <a:gd name="connsiteX94" fmla="*/ 265190 w 299214"/>
                <a:gd name="connsiteY94" fmla="*/ 113457 h 373358"/>
                <a:gd name="connsiteX95" fmla="*/ 278790 w 299214"/>
                <a:gd name="connsiteY95" fmla="*/ 107791 h 373358"/>
                <a:gd name="connsiteX96" fmla="*/ 294656 w 299214"/>
                <a:gd name="connsiteY96" fmla="*/ 124790 h 373358"/>
                <a:gd name="connsiteX97" fmla="*/ 290122 w 299214"/>
                <a:gd name="connsiteY97" fmla="*/ 170499 h 373358"/>
                <a:gd name="connsiteX98" fmla="*/ 284456 w 299214"/>
                <a:gd name="connsiteY98" fmla="*/ 174655 h 37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99214" h="373358">
                  <a:moveTo>
                    <a:pt x="284456" y="174655"/>
                  </a:moveTo>
                  <a:cubicBezTo>
                    <a:pt x="281434" y="182588"/>
                    <a:pt x="277656" y="189010"/>
                    <a:pt x="265946" y="182966"/>
                  </a:cubicBezTo>
                  <a:cubicBezTo>
                    <a:pt x="279167" y="196943"/>
                    <a:pt x="286345" y="211298"/>
                    <a:pt x="289745" y="227164"/>
                  </a:cubicBezTo>
                  <a:cubicBezTo>
                    <a:pt x="283700" y="232075"/>
                    <a:pt x="275012" y="226786"/>
                    <a:pt x="267834" y="234341"/>
                  </a:cubicBezTo>
                  <a:cubicBezTo>
                    <a:pt x="279545" y="234341"/>
                    <a:pt x="287100" y="238875"/>
                    <a:pt x="290122" y="249074"/>
                  </a:cubicBezTo>
                  <a:cubicBezTo>
                    <a:pt x="291634" y="253985"/>
                    <a:pt x="299189" y="258141"/>
                    <a:pt x="295033" y="263807"/>
                  </a:cubicBezTo>
                  <a:cubicBezTo>
                    <a:pt x="290878" y="269851"/>
                    <a:pt x="284834" y="263052"/>
                    <a:pt x="279545" y="263052"/>
                  </a:cubicBezTo>
                  <a:cubicBezTo>
                    <a:pt x="269723" y="262674"/>
                    <a:pt x="273501" y="256252"/>
                    <a:pt x="274634" y="250963"/>
                  </a:cubicBezTo>
                  <a:cubicBezTo>
                    <a:pt x="275012" y="249452"/>
                    <a:pt x="274256" y="247563"/>
                    <a:pt x="273123" y="241897"/>
                  </a:cubicBezTo>
                  <a:cubicBezTo>
                    <a:pt x="266323" y="260029"/>
                    <a:pt x="250457" y="270985"/>
                    <a:pt x="269345" y="289873"/>
                  </a:cubicBezTo>
                  <a:cubicBezTo>
                    <a:pt x="278034" y="298561"/>
                    <a:pt x="262923" y="300828"/>
                    <a:pt x="253857" y="302339"/>
                  </a:cubicBezTo>
                  <a:cubicBezTo>
                    <a:pt x="264434" y="310272"/>
                    <a:pt x="272745" y="322360"/>
                    <a:pt x="288234" y="311405"/>
                  </a:cubicBezTo>
                  <a:cubicBezTo>
                    <a:pt x="290500" y="309894"/>
                    <a:pt x="298433" y="313294"/>
                    <a:pt x="299189" y="318960"/>
                  </a:cubicBezTo>
                  <a:cubicBezTo>
                    <a:pt x="299567" y="323494"/>
                    <a:pt x="295789" y="326516"/>
                    <a:pt x="292011" y="328405"/>
                  </a:cubicBezTo>
                  <a:cubicBezTo>
                    <a:pt x="288234" y="330293"/>
                    <a:pt x="281056" y="328027"/>
                    <a:pt x="281434" y="335204"/>
                  </a:cubicBezTo>
                  <a:cubicBezTo>
                    <a:pt x="281812" y="342004"/>
                    <a:pt x="290122" y="337849"/>
                    <a:pt x="293145" y="341626"/>
                  </a:cubicBezTo>
                  <a:cubicBezTo>
                    <a:pt x="279923" y="350315"/>
                    <a:pt x="266323" y="358626"/>
                    <a:pt x="258768" y="373358"/>
                  </a:cubicBezTo>
                  <a:cubicBezTo>
                    <a:pt x="248191" y="362403"/>
                    <a:pt x="247435" y="360137"/>
                    <a:pt x="248191" y="344271"/>
                  </a:cubicBezTo>
                  <a:cubicBezTo>
                    <a:pt x="248568" y="338982"/>
                    <a:pt x="242902" y="338226"/>
                    <a:pt x="239502" y="336715"/>
                  </a:cubicBezTo>
                  <a:cubicBezTo>
                    <a:pt x="233836" y="334449"/>
                    <a:pt x="227036" y="335960"/>
                    <a:pt x="222503" y="329916"/>
                  </a:cubicBezTo>
                  <a:cubicBezTo>
                    <a:pt x="219481" y="325760"/>
                    <a:pt x="217592" y="314427"/>
                    <a:pt x="210037" y="325005"/>
                  </a:cubicBezTo>
                  <a:cubicBezTo>
                    <a:pt x="205503" y="331804"/>
                    <a:pt x="207770" y="342382"/>
                    <a:pt x="215325" y="344648"/>
                  </a:cubicBezTo>
                  <a:cubicBezTo>
                    <a:pt x="223258" y="346915"/>
                    <a:pt x="227414" y="348048"/>
                    <a:pt x="222503" y="356359"/>
                  </a:cubicBezTo>
                  <a:cubicBezTo>
                    <a:pt x="218347" y="363159"/>
                    <a:pt x="213436" y="365425"/>
                    <a:pt x="210414" y="355226"/>
                  </a:cubicBezTo>
                  <a:cubicBezTo>
                    <a:pt x="189260" y="362781"/>
                    <a:pt x="180571" y="342759"/>
                    <a:pt x="165838" y="335582"/>
                  </a:cubicBezTo>
                  <a:cubicBezTo>
                    <a:pt x="174527" y="316316"/>
                    <a:pt x="153372" y="313672"/>
                    <a:pt x="146195" y="304228"/>
                  </a:cubicBezTo>
                  <a:cubicBezTo>
                    <a:pt x="138639" y="294028"/>
                    <a:pt x="145817" y="281940"/>
                    <a:pt x="136750" y="274384"/>
                  </a:cubicBezTo>
                  <a:cubicBezTo>
                    <a:pt x="143172" y="272118"/>
                    <a:pt x="145817" y="267962"/>
                    <a:pt x="148839" y="261163"/>
                  </a:cubicBezTo>
                  <a:cubicBezTo>
                    <a:pt x="152239" y="253607"/>
                    <a:pt x="162438" y="254741"/>
                    <a:pt x="171127" y="262296"/>
                  </a:cubicBezTo>
                  <a:cubicBezTo>
                    <a:pt x="177927" y="268340"/>
                    <a:pt x="194171" y="263429"/>
                    <a:pt x="176416" y="284206"/>
                  </a:cubicBezTo>
                  <a:cubicBezTo>
                    <a:pt x="174149" y="287228"/>
                    <a:pt x="186615" y="287606"/>
                    <a:pt x="195682" y="300828"/>
                  </a:cubicBezTo>
                  <a:cubicBezTo>
                    <a:pt x="186237" y="282317"/>
                    <a:pt x="186237" y="282317"/>
                    <a:pt x="176416" y="284206"/>
                  </a:cubicBezTo>
                  <a:cubicBezTo>
                    <a:pt x="203237" y="289495"/>
                    <a:pt x="217592" y="277784"/>
                    <a:pt x="230814" y="287228"/>
                  </a:cubicBezTo>
                  <a:cubicBezTo>
                    <a:pt x="234969" y="290250"/>
                    <a:pt x="242902" y="280429"/>
                    <a:pt x="233836" y="272873"/>
                  </a:cubicBezTo>
                  <a:cubicBezTo>
                    <a:pt x="236102" y="267962"/>
                    <a:pt x="238369" y="263052"/>
                    <a:pt x="243280" y="259274"/>
                  </a:cubicBezTo>
                  <a:cubicBezTo>
                    <a:pt x="237991" y="259652"/>
                    <a:pt x="235725" y="268340"/>
                    <a:pt x="229680" y="264185"/>
                  </a:cubicBezTo>
                  <a:cubicBezTo>
                    <a:pt x="224014" y="260029"/>
                    <a:pt x="217970" y="256629"/>
                    <a:pt x="210792" y="257007"/>
                  </a:cubicBezTo>
                  <a:cubicBezTo>
                    <a:pt x="199459" y="257385"/>
                    <a:pt x="193037" y="253230"/>
                    <a:pt x="192659" y="241141"/>
                  </a:cubicBezTo>
                  <a:cubicBezTo>
                    <a:pt x="192282" y="233208"/>
                    <a:pt x="186615" y="233208"/>
                    <a:pt x="179815" y="231697"/>
                  </a:cubicBezTo>
                  <a:cubicBezTo>
                    <a:pt x="168483" y="229053"/>
                    <a:pt x="156394" y="229808"/>
                    <a:pt x="146572" y="231697"/>
                  </a:cubicBezTo>
                  <a:cubicBezTo>
                    <a:pt x="125418" y="235852"/>
                    <a:pt x="123151" y="220364"/>
                    <a:pt x="119373" y="208653"/>
                  </a:cubicBezTo>
                  <a:cubicBezTo>
                    <a:pt x="114840" y="194676"/>
                    <a:pt x="124284" y="186365"/>
                    <a:pt x="140150" y="177677"/>
                  </a:cubicBezTo>
                  <a:cubicBezTo>
                    <a:pt x="133351" y="189765"/>
                    <a:pt x="128817" y="197698"/>
                    <a:pt x="124662" y="205631"/>
                  </a:cubicBezTo>
                  <a:cubicBezTo>
                    <a:pt x="129951" y="210165"/>
                    <a:pt x="132595" y="206387"/>
                    <a:pt x="136750" y="205254"/>
                  </a:cubicBezTo>
                  <a:cubicBezTo>
                    <a:pt x="146195" y="202232"/>
                    <a:pt x="158661" y="190521"/>
                    <a:pt x="164705" y="210165"/>
                  </a:cubicBezTo>
                  <a:cubicBezTo>
                    <a:pt x="166971" y="217342"/>
                    <a:pt x="175282" y="219609"/>
                    <a:pt x="179060" y="217720"/>
                  </a:cubicBezTo>
                  <a:cubicBezTo>
                    <a:pt x="185482" y="214698"/>
                    <a:pt x="180949" y="209409"/>
                    <a:pt x="178682" y="204120"/>
                  </a:cubicBezTo>
                  <a:cubicBezTo>
                    <a:pt x="175660" y="196565"/>
                    <a:pt x="176038" y="187499"/>
                    <a:pt x="166594" y="183721"/>
                  </a:cubicBezTo>
                  <a:cubicBezTo>
                    <a:pt x="168105" y="179566"/>
                    <a:pt x="169994" y="176166"/>
                    <a:pt x="174905" y="169366"/>
                  </a:cubicBezTo>
                  <a:cubicBezTo>
                    <a:pt x="167727" y="174655"/>
                    <a:pt x="168105" y="179943"/>
                    <a:pt x="166594" y="183721"/>
                  </a:cubicBezTo>
                  <a:cubicBezTo>
                    <a:pt x="161683" y="185610"/>
                    <a:pt x="156394" y="187121"/>
                    <a:pt x="151105" y="189388"/>
                  </a:cubicBezTo>
                  <a:cubicBezTo>
                    <a:pt x="149594" y="179943"/>
                    <a:pt x="146195" y="171255"/>
                    <a:pt x="141284" y="162944"/>
                  </a:cubicBezTo>
                  <a:cubicBezTo>
                    <a:pt x="148083" y="157278"/>
                    <a:pt x="148461" y="151611"/>
                    <a:pt x="141284" y="145945"/>
                  </a:cubicBezTo>
                  <a:cubicBezTo>
                    <a:pt x="139773" y="138012"/>
                    <a:pt x="132217" y="132723"/>
                    <a:pt x="138639" y="121768"/>
                  </a:cubicBezTo>
                  <a:cubicBezTo>
                    <a:pt x="143172" y="114213"/>
                    <a:pt x="134106" y="104391"/>
                    <a:pt x="123906" y="99857"/>
                  </a:cubicBezTo>
                  <a:cubicBezTo>
                    <a:pt x="119751" y="107035"/>
                    <a:pt x="124284" y="113835"/>
                    <a:pt x="121262" y="120635"/>
                  </a:cubicBezTo>
                  <a:cubicBezTo>
                    <a:pt x="117107" y="128945"/>
                    <a:pt x="115596" y="139900"/>
                    <a:pt x="103507" y="136878"/>
                  </a:cubicBezTo>
                  <a:cubicBezTo>
                    <a:pt x="89152" y="133479"/>
                    <a:pt x="109929" y="124412"/>
                    <a:pt x="97841" y="117235"/>
                  </a:cubicBezTo>
                  <a:cubicBezTo>
                    <a:pt x="93308" y="116101"/>
                    <a:pt x="95196" y="138767"/>
                    <a:pt x="80841" y="126679"/>
                  </a:cubicBezTo>
                  <a:cubicBezTo>
                    <a:pt x="69886" y="117235"/>
                    <a:pt x="84619" y="113835"/>
                    <a:pt x="82352" y="107413"/>
                  </a:cubicBezTo>
                  <a:cubicBezTo>
                    <a:pt x="98596" y="97591"/>
                    <a:pt x="93308" y="83614"/>
                    <a:pt x="91041" y="68503"/>
                  </a:cubicBezTo>
                  <a:cubicBezTo>
                    <a:pt x="78953" y="81347"/>
                    <a:pt x="92930" y="96835"/>
                    <a:pt x="82352" y="107413"/>
                  </a:cubicBezTo>
                  <a:cubicBezTo>
                    <a:pt x="79708" y="108546"/>
                    <a:pt x="77064" y="109679"/>
                    <a:pt x="74797" y="110813"/>
                  </a:cubicBezTo>
                  <a:cubicBezTo>
                    <a:pt x="56665" y="121012"/>
                    <a:pt x="58931" y="117235"/>
                    <a:pt x="35132" y="103635"/>
                  </a:cubicBezTo>
                  <a:cubicBezTo>
                    <a:pt x="23044" y="96835"/>
                    <a:pt x="18510" y="77947"/>
                    <a:pt x="0" y="78703"/>
                  </a:cubicBezTo>
                  <a:cubicBezTo>
                    <a:pt x="7177" y="75303"/>
                    <a:pt x="14355" y="71525"/>
                    <a:pt x="24555" y="66614"/>
                  </a:cubicBezTo>
                  <a:cubicBezTo>
                    <a:pt x="21910" y="75681"/>
                    <a:pt x="22288" y="89658"/>
                    <a:pt x="26066" y="85880"/>
                  </a:cubicBezTo>
                  <a:cubicBezTo>
                    <a:pt x="35888" y="76814"/>
                    <a:pt x="56287" y="97591"/>
                    <a:pt x="56287" y="76058"/>
                  </a:cubicBezTo>
                  <a:cubicBezTo>
                    <a:pt x="56287" y="62459"/>
                    <a:pt x="64220" y="62081"/>
                    <a:pt x="71397" y="59059"/>
                  </a:cubicBezTo>
                  <a:cubicBezTo>
                    <a:pt x="73286" y="53393"/>
                    <a:pt x="69508" y="52259"/>
                    <a:pt x="66864" y="49993"/>
                  </a:cubicBezTo>
                  <a:cubicBezTo>
                    <a:pt x="71020" y="45460"/>
                    <a:pt x="43443" y="45460"/>
                    <a:pt x="65353" y="38282"/>
                  </a:cubicBezTo>
                  <a:cubicBezTo>
                    <a:pt x="55531" y="34127"/>
                    <a:pt x="59687" y="26194"/>
                    <a:pt x="58931" y="18638"/>
                  </a:cubicBezTo>
                  <a:cubicBezTo>
                    <a:pt x="58553" y="13350"/>
                    <a:pt x="53265" y="6550"/>
                    <a:pt x="59687" y="4661"/>
                  </a:cubicBezTo>
                  <a:cubicBezTo>
                    <a:pt x="63464" y="3528"/>
                    <a:pt x="73664" y="4661"/>
                    <a:pt x="75175" y="13727"/>
                  </a:cubicBezTo>
                  <a:cubicBezTo>
                    <a:pt x="75930" y="17127"/>
                    <a:pt x="78197" y="20149"/>
                    <a:pt x="80464" y="25060"/>
                  </a:cubicBezTo>
                  <a:cubicBezTo>
                    <a:pt x="87263" y="15616"/>
                    <a:pt x="97463" y="14105"/>
                    <a:pt x="103129" y="2772"/>
                  </a:cubicBezTo>
                  <a:cubicBezTo>
                    <a:pt x="106907" y="-4783"/>
                    <a:pt x="121640" y="5417"/>
                    <a:pt x="134484" y="6172"/>
                  </a:cubicBezTo>
                  <a:cubicBezTo>
                    <a:pt x="97085" y="25438"/>
                    <a:pt x="122018" y="62837"/>
                    <a:pt x="102752" y="86636"/>
                  </a:cubicBezTo>
                  <a:cubicBezTo>
                    <a:pt x="112196" y="88902"/>
                    <a:pt x="117862" y="87769"/>
                    <a:pt x="118618" y="81347"/>
                  </a:cubicBezTo>
                  <a:cubicBezTo>
                    <a:pt x="120129" y="69259"/>
                    <a:pt x="123906" y="64726"/>
                    <a:pt x="137128" y="67748"/>
                  </a:cubicBezTo>
                  <a:cubicBezTo>
                    <a:pt x="144306" y="69259"/>
                    <a:pt x="146572" y="60948"/>
                    <a:pt x="146572" y="54148"/>
                  </a:cubicBezTo>
                  <a:cubicBezTo>
                    <a:pt x="146572" y="42060"/>
                    <a:pt x="146572" y="30349"/>
                    <a:pt x="146572" y="18261"/>
                  </a:cubicBezTo>
                  <a:cubicBezTo>
                    <a:pt x="142795" y="14861"/>
                    <a:pt x="143928" y="10705"/>
                    <a:pt x="145061" y="6550"/>
                  </a:cubicBezTo>
                  <a:cubicBezTo>
                    <a:pt x="152994" y="1639"/>
                    <a:pt x="156016" y="9194"/>
                    <a:pt x="160927" y="12216"/>
                  </a:cubicBezTo>
                  <a:cubicBezTo>
                    <a:pt x="168105" y="22794"/>
                    <a:pt x="181704" y="28838"/>
                    <a:pt x="182460" y="43948"/>
                  </a:cubicBezTo>
                  <a:cubicBezTo>
                    <a:pt x="174527" y="59437"/>
                    <a:pt x="168860" y="56037"/>
                    <a:pt x="163572" y="43571"/>
                  </a:cubicBezTo>
                  <a:cubicBezTo>
                    <a:pt x="154128" y="55282"/>
                    <a:pt x="167727" y="65481"/>
                    <a:pt x="169238" y="77570"/>
                  </a:cubicBezTo>
                  <a:cubicBezTo>
                    <a:pt x="166971" y="81725"/>
                    <a:pt x="160549" y="82480"/>
                    <a:pt x="160549" y="88525"/>
                  </a:cubicBezTo>
                  <a:cubicBezTo>
                    <a:pt x="179815" y="85503"/>
                    <a:pt x="180571" y="84369"/>
                    <a:pt x="175282" y="73792"/>
                  </a:cubicBezTo>
                  <a:cubicBezTo>
                    <a:pt x="174149" y="62081"/>
                    <a:pt x="182460" y="55282"/>
                    <a:pt x="188882" y="47348"/>
                  </a:cubicBezTo>
                  <a:cubicBezTo>
                    <a:pt x="196815" y="44326"/>
                    <a:pt x="200970" y="49615"/>
                    <a:pt x="205126" y="54526"/>
                  </a:cubicBezTo>
                  <a:cubicBezTo>
                    <a:pt x="214192" y="65859"/>
                    <a:pt x="207014" y="76436"/>
                    <a:pt x="203237" y="87014"/>
                  </a:cubicBezTo>
                  <a:cubicBezTo>
                    <a:pt x="200215" y="95324"/>
                    <a:pt x="202859" y="99857"/>
                    <a:pt x="211548" y="102124"/>
                  </a:cubicBezTo>
                  <a:cubicBezTo>
                    <a:pt x="223636" y="105524"/>
                    <a:pt x="237613" y="105902"/>
                    <a:pt x="245169" y="120257"/>
                  </a:cubicBezTo>
                  <a:cubicBezTo>
                    <a:pt x="246680" y="122901"/>
                    <a:pt x="264057" y="134234"/>
                    <a:pt x="265190" y="113457"/>
                  </a:cubicBezTo>
                  <a:cubicBezTo>
                    <a:pt x="265568" y="107791"/>
                    <a:pt x="273123" y="104768"/>
                    <a:pt x="278790" y="107791"/>
                  </a:cubicBezTo>
                  <a:cubicBezTo>
                    <a:pt x="285967" y="111191"/>
                    <a:pt x="296167" y="114968"/>
                    <a:pt x="294656" y="124790"/>
                  </a:cubicBezTo>
                  <a:cubicBezTo>
                    <a:pt x="292389" y="139900"/>
                    <a:pt x="296922" y="155767"/>
                    <a:pt x="290122" y="170499"/>
                  </a:cubicBezTo>
                  <a:cubicBezTo>
                    <a:pt x="287100" y="171633"/>
                    <a:pt x="285967" y="173521"/>
                    <a:pt x="284456" y="174655"/>
                  </a:cubicBezTo>
                  <a:close/>
                </a:path>
              </a:pathLst>
            </a:custGeom>
            <a:solidFill>
              <a:srgbClr val="EDBF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55B62EE-0830-4151-9EE6-6E3F75F5AFED}"/>
                </a:ext>
              </a:extLst>
            </p:cNvPr>
            <p:cNvSpPr/>
            <p:nvPr/>
          </p:nvSpPr>
          <p:spPr>
            <a:xfrm>
              <a:off x="8516861" y="4931828"/>
              <a:ext cx="212137" cy="528537"/>
            </a:xfrm>
            <a:custGeom>
              <a:avLst/>
              <a:gdLst>
                <a:gd name="connsiteX0" fmla="*/ 488 w 212137"/>
                <a:gd name="connsiteY0" fmla="*/ 181104 h 528537"/>
                <a:gd name="connsiteX1" fmla="*/ 20887 w 212137"/>
                <a:gd name="connsiteY1" fmla="*/ 151260 h 528537"/>
                <a:gd name="connsiteX2" fmla="*/ 12954 w 212137"/>
                <a:gd name="connsiteY2" fmla="*/ 33020 h 528537"/>
                <a:gd name="connsiteX3" fmla="*/ 13332 w 212137"/>
                <a:gd name="connsiteY3" fmla="*/ 22443 h 528537"/>
                <a:gd name="connsiteX4" fmla="*/ 24287 w 212137"/>
                <a:gd name="connsiteY4" fmla="*/ 155 h 528537"/>
                <a:gd name="connsiteX5" fmla="*/ 40153 w 212137"/>
                <a:gd name="connsiteY5" fmla="*/ 17154 h 528537"/>
                <a:gd name="connsiteX6" fmla="*/ 56775 w 212137"/>
                <a:gd name="connsiteY6" fmla="*/ 19421 h 528537"/>
                <a:gd name="connsiteX7" fmla="*/ 66219 w 212137"/>
                <a:gd name="connsiteY7" fmla="*/ 6199 h 528537"/>
                <a:gd name="connsiteX8" fmla="*/ 50730 w 212137"/>
                <a:gd name="connsiteY8" fmla="*/ 73819 h 528537"/>
                <a:gd name="connsiteX9" fmla="*/ 67730 w 212137"/>
                <a:gd name="connsiteY9" fmla="*/ 88930 h 528537"/>
                <a:gd name="connsiteX10" fmla="*/ 79818 w 212137"/>
                <a:gd name="connsiteY10" fmla="*/ 90818 h 528537"/>
                <a:gd name="connsiteX11" fmla="*/ 98329 w 212137"/>
                <a:gd name="connsiteY11" fmla="*/ 85152 h 528537"/>
                <a:gd name="connsiteX12" fmla="*/ 98329 w 212137"/>
                <a:gd name="connsiteY12" fmla="*/ 106307 h 528537"/>
                <a:gd name="connsiteX13" fmla="*/ 97195 w 212137"/>
                <a:gd name="connsiteY13" fmla="*/ 113484 h 528537"/>
                <a:gd name="connsiteX14" fmla="*/ 82085 w 212137"/>
                <a:gd name="connsiteY14" fmla="*/ 108951 h 528537"/>
                <a:gd name="connsiteX15" fmla="*/ 80574 w 212137"/>
                <a:gd name="connsiteY15" fmla="*/ 111973 h 528537"/>
                <a:gd name="connsiteX16" fmla="*/ 97951 w 212137"/>
                <a:gd name="connsiteY16" fmla="*/ 122550 h 528537"/>
                <a:gd name="connsiteX17" fmla="*/ 137616 w 212137"/>
                <a:gd name="connsiteY17" fmla="*/ 124061 h 528537"/>
                <a:gd name="connsiteX18" fmla="*/ 139883 w 212137"/>
                <a:gd name="connsiteY18" fmla="*/ 136150 h 528537"/>
                <a:gd name="connsiteX19" fmla="*/ 135350 w 212137"/>
                <a:gd name="connsiteY19" fmla="*/ 162971 h 528537"/>
                <a:gd name="connsiteX20" fmla="*/ 137238 w 212137"/>
                <a:gd name="connsiteY20" fmla="*/ 178459 h 528537"/>
                <a:gd name="connsiteX21" fmla="*/ 122128 w 212137"/>
                <a:gd name="connsiteY21" fmla="*/ 171282 h 528537"/>
                <a:gd name="connsiteX22" fmla="*/ 117217 w 212137"/>
                <a:gd name="connsiteY22" fmla="*/ 186015 h 528537"/>
                <a:gd name="connsiteX23" fmla="*/ 118350 w 212137"/>
                <a:gd name="connsiteY23" fmla="*/ 199236 h 528537"/>
                <a:gd name="connsiteX24" fmla="*/ 128928 w 212137"/>
                <a:gd name="connsiteY24" fmla="*/ 194326 h 528537"/>
                <a:gd name="connsiteX25" fmla="*/ 153860 w 212137"/>
                <a:gd name="connsiteY25" fmla="*/ 203014 h 528537"/>
                <a:gd name="connsiteX26" fmla="*/ 154993 w 212137"/>
                <a:gd name="connsiteY26" fmla="*/ 240413 h 528537"/>
                <a:gd name="connsiteX27" fmla="*/ 161793 w 212137"/>
                <a:gd name="connsiteY27" fmla="*/ 290278 h 528537"/>
                <a:gd name="connsiteX28" fmla="*/ 165193 w 212137"/>
                <a:gd name="connsiteY28" fmla="*/ 305766 h 528537"/>
                <a:gd name="connsiteX29" fmla="*/ 151593 w 212137"/>
                <a:gd name="connsiteY29" fmla="*/ 303121 h 528537"/>
                <a:gd name="connsiteX30" fmla="*/ 144794 w 212137"/>
                <a:gd name="connsiteY30" fmla="*/ 305388 h 528537"/>
                <a:gd name="connsiteX31" fmla="*/ 127794 w 212137"/>
                <a:gd name="connsiteY31" fmla="*/ 307655 h 528537"/>
                <a:gd name="connsiteX32" fmla="*/ 129683 w 212137"/>
                <a:gd name="connsiteY32" fmla="*/ 349964 h 528537"/>
                <a:gd name="connsiteX33" fmla="*/ 125905 w 212137"/>
                <a:gd name="connsiteY33" fmla="*/ 354875 h 528537"/>
                <a:gd name="connsiteX34" fmla="*/ 110417 w 212137"/>
                <a:gd name="connsiteY34" fmla="*/ 400962 h 528537"/>
                <a:gd name="connsiteX35" fmla="*/ 119106 w 212137"/>
                <a:gd name="connsiteY35" fmla="*/ 411917 h 528537"/>
                <a:gd name="connsiteX36" fmla="*/ 115706 w 212137"/>
                <a:gd name="connsiteY36" fmla="*/ 430428 h 528537"/>
                <a:gd name="connsiteX37" fmla="*/ 103617 w 212137"/>
                <a:gd name="connsiteY37" fmla="*/ 442516 h 528537"/>
                <a:gd name="connsiteX38" fmla="*/ 120617 w 212137"/>
                <a:gd name="connsiteY38" fmla="*/ 462538 h 528537"/>
                <a:gd name="connsiteX39" fmla="*/ 132327 w 212137"/>
                <a:gd name="connsiteY39" fmla="*/ 453849 h 528537"/>
                <a:gd name="connsiteX40" fmla="*/ 159526 w 212137"/>
                <a:gd name="connsiteY40" fmla="*/ 437605 h 528537"/>
                <a:gd name="connsiteX41" fmla="*/ 164060 w 212137"/>
                <a:gd name="connsiteY41" fmla="*/ 441761 h 528537"/>
                <a:gd name="connsiteX42" fmla="*/ 175770 w 212137"/>
                <a:gd name="connsiteY42" fmla="*/ 451205 h 528537"/>
                <a:gd name="connsiteX43" fmla="*/ 203347 w 212137"/>
                <a:gd name="connsiteY43" fmla="*/ 468960 h 528537"/>
                <a:gd name="connsiteX44" fmla="*/ 205991 w 212137"/>
                <a:gd name="connsiteY44" fmla="*/ 483315 h 528537"/>
                <a:gd name="connsiteX45" fmla="*/ 212036 w 212137"/>
                <a:gd name="connsiteY45" fmla="*/ 502581 h 528537"/>
                <a:gd name="connsiteX46" fmla="*/ 188992 w 212137"/>
                <a:gd name="connsiteY46" fmla="*/ 505981 h 528537"/>
                <a:gd name="connsiteX47" fmla="*/ 178792 w 212137"/>
                <a:gd name="connsiteY47" fmla="*/ 482937 h 528537"/>
                <a:gd name="connsiteX48" fmla="*/ 134216 w 212137"/>
                <a:gd name="connsiteY48" fmla="*/ 514669 h 528537"/>
                <a:gd name="connsiteX49" fmla="*/ 110795 w 212137"/>
                <a:gd name="connsiteY49" fmla="*/ 527891 h 528537"/>
                <a:gd name="connsiteX50" fmla="*/ 100973 w 212137"/>
                <a:gd name="connsiteY50" fmla="*/ 512780 h 528537"/>
                <a:gd name="connsiteX51" fmla="*/ 103240 w 212137"/>
                <a:gd name="connsiteY51" fmla="*/ 492759 h 528537"/>
                <a:gd name="connsiteX52" fmla="*/ 70374 w 212137"/>
                <a:gd name="connsiteY52" fmla="*/ 455360 h 528537"/>
                <a:gd name="connsiteX53" fmla="*/ 61308 w 212137"/>
                <a:gd name="connsiteY53" fmla="*/ 406251 h 528537"/>
                <a:gd name="connsiteX54" fmla="*/ 69619 w 212137"/>
                <a:gd name="connsiteY54" fmla="*/ 369985 h 528537"/>
                <a:gd name="connsiteX55" fmla="*/ 74152 w 212137"/>
                <a:gd name="connsiteY55" fmla="*/ 352231 h 528537"/>
                <a:gd name="connsiteX56" fmla="*/ 81707 w 212137"/>
                <a:gd name="connsiteY56" fmla="*/ 323899 h 528537"/>
                <a:gd name="connsiteX57" fmla="*/ 83218 w 212137"/>
                <a:gd name="connsiteY57" fmla="*/ 318232 h 528537"/>
                <a:gd name="connsiteX58" fmla="*/ 122883 w 212137"/>
                <a:gd name="connsiteY58" fmla="*/ 296322 h 528537"/>
                <a:gd name="connsiteX59" fmla="*/ 131572 w 212137"/>
                <a:gd name="connsiteY59" fmla="*/ 266856 h 528537"/>
                <a:gd name="connsiteX60" fmla="*/ 106639 w 212137"/>
                <a:gd name="connsiteY60" fmla="*/ 246079 h 528537"/>
                <a:gd name="connsiteX61" fmla="*/ 111550 w 212137"/>
                <a:gd name="connsiteY61" fmla="*/ 292544 h 528537"/>
                <a:gd name="connsiteX62" fmla="*/ 98329 w 212137"/>
                <a:gd name="connsiteY62" fmla="*/ 306521 h 528537"/>
                <a:gd name="connsiteX63" fmla="*/ 88129 w 212137"/>
                <a:gd name="connsiteY63" fmla="*/ 290655 h 528537"/>
                <a:gd name="connsiteX64" fmla="*/ 85485 w 212137"/>
                <a:gd name="connsiteY64" fmla="*/ 282722 h 528537"/>
                <a:gd name="connsiteX65" fmla="*/ 81707 w 212137"/>
                <a:gd name="connsiteY65" fmla="*/ 296700 h 528537"/>
                <a:gd name="connsiteX66" fmla="*/ 70374 w 212137"/>
                <a:gd name="connsiteY66" fmla="*/ 292922 h 528537"/>
                <a:gd name="connsiteX67" fmla="*/ 67730 w 212137"/>
                <a:gd name="connsiteY67" fmla="*/ 250234 h 528537"/>
                <a:gd name="connsiteX68" fmla="*/ 57152 w 212137"/>
                <a:gd name="connsiteY68" fmla="*/ 216991 h 528537"/>
                <a:gd name="connsiteX69" fmla="*/ 58664 w 212137"/>
                <a:gd name="connsiteY69" fmla="*/ 198859 h 528537"/>
                <a:gd name="connsiteX70" fmla="*/ 62441 w 212137"/>
                <a:gd name="connsiteY70" fmla="*/ 181104 h 528537"/>
                <a:gd name="connsiteX71" fmla="*/ 55264 w 212137"/>
                <a:gd name="connsiteY71" fmla="*/ 146727 h 528537"/>
                <a:gd name="connsiteX72" fmla="*/ 49597 w 212137"/>
                <a:gd name="connsiteY72" fmla="*/ 167882 h 528537"/>
                <a:gd name="connsiteX73" fmla="*/ 41286 w 212137"/>
                <a:gd name="connsiteY73" fmla="*/ 180348 h 528537"/>
                <a:gd name="connsiteX74" fmla="*/ 16732 w 212137"/>
                <a:gd name="connsiteY74" fmla="*/ 196592 h 528537"/>
                <a:gd name="connsiteX75" fmla="*/ 488 w 212137"/>
                <a:gd name="connsiteY75" fmla="*/ 181104 h 52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2137" h="528537">
                  <a:moveTo>
                    <a:pt x="488" y="181104"/>
                  </a:moveTo>
                  <a:cubicBezTo>
                    <a:pt x="10310" y="181859"/>
                    <a:pt x="23154" y="164482"/>
                    <a:pt x="20887" y="151260"/>
                  </a:cubicBezTo>
                  <a:cubicBezTo>
                    <a:pt x="14087" y="111973"/>
                    <a:pt x="18243" y="72308"/>
                    <a:pt x="12954" y="33020"/>
                  </a:cubicBezTo>
                  <a:cubicBezTo>
                    <a:pt x="12954" y="29621"/>
                    <a:pt x="12954" y="25843"/>
                    <a:pt x="13332" y="22443"/>
                  </a:cubicBezTo>
                  <a:cubicBezTo>
                    <a:pt x="14465" y="13755"/>
                    <a:pt x="13332" y="1666"/>
                    <a:pt x="24287" y="155"/>
                  </a:cubicBezTo>
                  <a:cubicBezTo>
                    <a:pt x="33731" y="-1356"/>
                    <a:pt x="37131" y="8466"/>
                    <a:pt x="40153" y="17154"/>
                  </a:cubicBezTo>
                  <a:cubicBezTo>
                    <a:pt x="43931" y="28110"/>
                    <a:pt x="50353" y="26976"/>
                    <a:pt x="56775" y="19421"/>
                  </a:cubicBezTo>
                  <a:cubicBezTo>
                    <a:pt x="60175" y="15266"/>
                    <a:pt x="63197" y="10732"/>
                    <a:pt x="66219" y="6199"/>
                  </a:cubicBezTo>
                  <a:cubicBezTo>
                    <a:pt x="81329" y="28487"/>
                    <a:pt x="74530" y="57953"/>
                    <a:pt x="50730" y="73819"/>
                  </a:cubicBezTo>
                  <a:cubicBezTo>
                    <a:pt x="57152" y="78352"/>
                    <a:pt x="63574" y="82130"/>
                    <a:pt x="67730" y="88930"/>
                  </a:cubicBezTo>
                  <a:cubicBezTo>
                    <a:pt x="70374" y="93463"/>
                    <a:pt x="74907" y="96107"/>
                    <a:pt x="79818" y="90818"/>
                  </a:cubicBezTo>
                  <a:cubicBezTo>
                    <a:pt x="85107" y="85530"/>
                    <a:pt x="91529" y="80241"/>
                    <a:pt x="98329" y="85152"/>
                  </a:cubicBezTo>
                  <a:cubicBezTo>
                    <a:pt x="106639" y="91196"/>
                    <a:pt x="99084" y="99129"/>
                    <a:pt x="98329" y="106307"/>
                  </a:cubicBezTo>
                  <a:cubicBezTo>
                    <a:pt x="97951" y="108951"/>
                    <a:pt x="97573" y="111217"/>
                    <a:pt x="97195" y="113484"/>
                  </a:cubicBezTo>
                  <a:cubicBezTo>
                    <a:pt x="90018" y="115373"/>
                    <a:pt x="89640" y="102907"/>
                    <a:pt x="82085" y="108951"/>
                  </a:cubicBezTo>
                  <a:cubicBezTo>
                    <a:pt x="81707" y="109707"/>
                    <a:pt x="80952" y="110840"/>
                    <a:pt x="80574" y="111973"/>
                  </a:cubicBezTo>
                  <a:cubicBezTo>
                    <a:pt x="88129" y="113484"/>
                    <a:pt x="90773" y="129728"/>
                    <a:pt x="97951" y="122550"/>
                  </a:cubicBezTo>
                  <a:cubicBezTo>
                    <a:pt x="113061" y="106684"/>
                    <a:pt x="124017" y="129728"/>
                    <a:pt x="137616" y="124061"/>
                  </a:cubicBezTo>
                  <a:cubicBezTo>
                    <a:pt x="140638" y="122928"/>
                    <a:pt x="141394" y="135772"/>
                    <a:pt x="139883" y="136150"/>
                  </a:cubicBezTo>
                  <a:cubicBezTo>
                    <a:pt x="119861" y="142572"/>
                    <a:pt x="133083" y="153149"/>
                    <a:pt x="135350" y="162971"/>
                  </a:cubicBezTo>
                  <a:cubicBezTo>
                    <a:pt x="136483" y="167882"/>
                    <a:pt x="142905" y="173926"/>
                    <a:pt x="137238" y="178459"/>
                  </a:cubicBezTo>
                  <a:cubicBezTo>
                    <a:pt x="129305" y="184882"/>
                    <a:pt x="128550" y="172037"/>
                    <a:pt x="122128" y="171282"/>
                  </a:cubicBezTo>
                  <a:cubicBezTo>
                    <a:pt x="116839" y="174682"/>
                    <a:pt x="119861" y="181482"/>
                    <a:pt x="117217" y="186015"/>
                  </a:cubicBezTo>
                  <a:cubicBezTo>
                    <a:pt x="114950" y="190170"/>
                    <a:pt x="113439" y="196214"/>
                    <a:pt x="118350" y="199236"/>
                  </a:cubicBezTo>
                  <a:cubicBezTo>
                    <a:pt x="122883" y="202259"/>
                    <a:pt x="125528" y="196592"/>
                    <a:pt x="128928" y="194326"/>
                  </a:cubicBezTo>
                  <a:cubicBezTo>
                    <a:pt x="140260" y="187903"/>
                    <a:pt x="145549" y="200370"/>
                    <a:pt x="153860" y="203014"/>
                  </a:cubicBezTo>
                  <a:cubicBezTo>
                    <a:pt x="148949" y="215102"/>
                    <a:pt x="162549" y="225302"/>
                    <a:pt x="154993" y="240413"/>
                  </a:cubicBezTo>
                  <a:cubicBezTo>
                    <a:pt x="148194" y="254012"/>
                    <a:pt x="151971" y="274411"/>
                    <a:pt x="161793" y="290278"/>
                  </a:cubicBezTo>
                  <a:cubicBezTo>
                    <a:pt x="164815" y="295188"/>
                    <a:pt x="172748" y="298588"/>
                    <a:pt x="165193" y="305766"/>
                  </a:cubicBezTo>
                  <a:cubicBezTo>
                    <a:pt x="159149" y="311810"/>
                    <a:pt x="155371" y="311810"/>
                    <a:pt x="151593" y="303121"/>
                  </a:cubicBezTo>
                  <a:cubicBezTo>
                    <a:pt x="149705" y="298211"/>
                    <a:pt x="145927" y="301610"/>
                    <a:pt x="144794" y="305388"/>
                  </a:cubicBezTo>
                  <a:cubicBezTo>
                    <a:pt x="142149" y="314077"/>
                    <a:pt x="135727" y="308788"/>
                    <a:pt x="127794" y="307655"/>
                  </a:cubicBezTo>
                  <a:cubicBezTo>
                    <a:pt x="141772" y="323143"/>
                    <a:pt x="142527" y="336742"/>
                    <a:pt x="129683" y="349964"/>
                  </a:cubicBezTo>
                  <a:cubicBezTo>
                    <a:pt x="128172" y="351475"/>
                    <a:pt x="125528" y="353742"/>
                    <a:pt x="125905" y="354875"/>
                  </a:cubicBezTo>
                  <a:cubicBezTo>
                    <a:pt x="134594" y="375274"/>
                    <a:pt x="127039" y="388496"/>
                    <a:pt x="110417" y="400962"/>
                  </a:cubicBezTo>
                  <a:cubicBezTo>
                    <a:pt x="104751" y="405117"/>
                    <a:pt x="115706" y="408518"/>
                    <a:pt x="119106" y="411917"/>
                  </a:cubicBezTo>
                  <a:cubicBezTo>
                    <a:pt x="127794" y="419850"/>
                    <a:pt x="130816" y="427406"/>
                    <a:pt x="115706" y="430428"/>
                  </a:cubicBezTo>
                  <a:cubicBezTo>
                    <a:pt x="108151" y="431939"/>
                    <a:pt x="103240" y="436094"/>
                    <a:pt x="103617" y="442516"/>
                  </a:cubicBezTo>
                  <a:cubicBezTo>
                    <a:pt x="104373" y="452338"/>
                    <a:pt x="113061" y="458004"/>
                    <a:pt x="120617" y="462538"/>
                  </a:cubicBezTo>
                  <a:cubicBezTo>
                    <a:pt x="127416" y="466315"/>
                    <a:pt x="130439" y="458760"/>
                    <a:pt x="132327" y="453849"/>
                  </a:cubicBezTo>
                  <a:cubicBezTo>
                    <a:pt x="137616" y="442138"/>
                    <a:pt x="154238" y="450071"/>
                    <a:pt x="159526" y="437605"/>
                  </a:cubicBezTo>
                  <a:cubicBezTo>
                    <a:pt x="160282" y="435717"/>
                    <a:pt x="164437" y="438738"/>
                    <a:pt x="164060" y="441761"/>
                  </a:cubicBezTo>
                  <a:cubicBezTo>
                    <a:pt x="162926" y="450827"/>
                    <a:pt x="171993" y="448938"/>
                    <a:pt x="175770" y="451205"/>
                  </a:cubicBezTo>
                  <a:cubicBezTo>
                    <a:pt x="185592" y="456493"/>
                    <a:pt x="199192" y="463671"/>
                    <a:pt x="203347" y="468960"/>
                  </a:cubicBezTo>
                  <a:cubicBezTo>
                    <a:pt x="207880" y="473115"/>
                    <a:pt x="204102" y="478782"/>
                    <a:pt x="205991" y="483315"/>
                  </a:cubicBezTo>
                  <a:cubicBezTo>
                    <a:pt x="204480" y="490870"/>
                    <a:pt x="213169" y="495025"/>
                    <a:pt x="212036" y="502581"/>
                  </a:cubicBezTo>
                  <a:cubicBezTo>
                    <a:pt x="205236" y="509380"/>
                    <a:pt x="197303" y="508247"/>
                    <a:pt x="188992" y="505981"/>
                  </a:cubicBezTo>
                  <a:cubicBezTo>
                    <a:pt x="181059" y="499936"/>
                    <a:pt x="179926" y="491248"/>
                    <a:pt x="178792" y="482937"/>
                  </a:cubicBezTo>
                  <a:cubicBezTo>
                    <a:pt x="164437" y="493514"/>
                    <a:pt x="140260" y="491625"/>
                    <a:pt x="134216" y="514669"/>
                  </a:cubicBezTo>
                  <a:cubicBezTo>
                    <a:pt x="129683" y="524869"/>
                    <a:pt x="122506" y="530535"/>
                    <a:pt x="110795" y="527891"/>
                  </a:cubicBezTo>
                  <a:cubicBezTo>
                    <a:pt x="103995" y="525246"/>
                    <a:pt x="100218" y="520336"/>
                    <a:pt x="100973" y="512780"/>
                  </a:cubicBezTo>
                  <a:cubicBezTo>
                    <a:pt x="109284" y="507114"/>
                    <a:pt x="113439" y="501825"/>
                    <a:pt x="103240" y="492759"/>
                  </a:cubicBezTo>
                  <a:cubicBezTo>
                    <a:pt x="91151" y="481804"/>
                    <a:pt x="79441" y="469715"/>
                    <a:pt x="70374" y="455360"/>
                  </a:cubicBezTo>
                  <a:cubicBezTo>
                    <a:pt x="60930" y="439872"/>
                    <a:pt x="58286" y="423628"/>
                    <a:pt x="61308" y="406251"/>
                  </a:cubicBezTo>
                  <a:cubicBezTo>
                    <a:pt x="81329" y="396051"/>
                    <a:pt x="83218" y="390763"/>
                    <a:pt x="69619" y="369985"/>
                  </a:cubicBezTo>
                  <a:cubicBezTo>
                    <a:pt x="63574" y="360541"/>
                    <a:pt x="65841" y="356386"/>
                    <a:pt x="74152" y="352231"/>
                  </a:cubicBezTo>
                  <a:cubicBezTo>
                    <a:pt x="94173" y="342031"/>
                    <a:pt x="94173" y="342031"/>
                    <a:pt x="81707" y="323899"/>
                  </a:cubicBezTo>
                  <a:cubicBezTo>
                    <a:pt x="81707" y="322010"/>
                    <a:pt x="82463" y="320121"/>
                    <a:pt x="83218" y="318232"/>
                  </a:cubicBezTo>
                  <a:cubicBezTo>
                    <a:pt x="94173" y="306899"/>
                    <a:pt x="109662" y="303499"/>
                    <a:pt x="122883" y="296322"/>
                  </a:cubicBezTo>
                  <a:cubicBezTo>
                    <a:pt x="136861" y="289144"/>
                    <a:pt x="141016" y="278945"/>
                    <a:pt x="131572" y="266856"/>
                  </a:cubicBezTo>
                  <a:cubicBezTo>
                    <a:pt x="125905" y="259301"/>
                    <a:pt x="125150" y="245702"/>
                    <a:pt x="106639" y="246079"/>
                  </a:cubicBezTo>
                  <a:cubicBezTo>
                    <a:pt x="128928" y="261945"/>
                    <a:pt x="116461" y="277434"/>
                    <a:pt x="111550" y="292544"/>
                  </a:cubicBezTo>
                  <a:cubicBezTo>
                    <a:pt x="109284" y="298966"/>
                    <a:pt x="107773" y="307277"/>
                    <a:pt x="98329" y="306521"/>
                  </a:cubicBezTo>
                  <a:cubicBezTo>
                    <a:pt x="88885" y="305766"/>
                    <a:pt x="88885" y="297833"/>
                    <a:pt x="88129" y="290655"/>
                  </a:cubicBezTo>
                  <a:cubicBezTo>
                    <a:pt x="87751" y="288011"/>
                    <a:pt x="87374" y="285367"/>
                    <a:pt x="85485" y="282722"/>
                  </a:cubicBezTo>
                  <a:cubicBezTo>
                    <a:pt x="86996" y="288389"/>
                    <a:pt x="88507" y="294055"/>
                    <a:pt x="81707" y="296700"/>
                  </a:cubicBezTo>
                  <a:cubicBezTo>
                    <a:pt x="77174" y="298588"/>
                    <a:pt x="73774" y="295566"/>
                    <a:pt x="70374" y="292922"/>
                  </a:cubicBezTo>
                  <a:cubicBezTo>
                    <a:pt x="53753" y="279700"/>
                    <a:pt x="63197" y="263456"/>
                    <a:pt x="67730" y="250234"/>
                  </a:cubicBezTo>
                  <a:cubicBezTo>
                    <a:pt x="73019" y="234368"/>
                    <a:pt x="75663" y="224547"/>
                    <a:pt x="57152" y="216991"/>
                  </a:cubicBezTo>
                  <a:cubicBezTo>
                    <a:pt x="47708" y="212836"/>
                    <a:pt x="50353" y="203770"/>
                    <a:pt x="58664" y="198859"/>
                  </a:cubicBezTo>
                  <a:cubicBezTo>
                    <a:pt x="66974" y="193948"/>
                    <a:pt x="66974" y="186770"/>
                    <a:pt x="62441" y="181104"/>
                  </a:cubicBezTo>
                  <a:cubicBezTo>
                    <a:pt x="54130" y="170526"/>
                    <a:pt x="54130" y="159193"/>
                    <a:pt x="55264" y="146727"/>
                  </a:cubicBezTo>
                  <a:cubicBezTo>
                    <a:pt x="53375" y="153905"/>
                    <a:pt x="42420" y="156927"/>
                    <a:pt x="49597" y="167882"/>
                  </a:cubicBezTo>
                  <a:cubicBezTo>
                    <a:pt x="53753" y="174304"/>
                    <a:pt x="45064" y="176571"/>
                    <a:pt x="41286" y="180348"/>
                  </a:cubicBezTo>
                  <a:cubicBezTo>
                    <a:pt x="29953" y="180726"/>
                    <a:pt x="23532" y="189037"/>
                    <a:pt x="16732" y="196592"/>
                  </a:cubicBezTo>
                  <a:cubicBezTo>
                    <a:pt x="3888" y="200748"/>
                    <a:pt x="-1779" y="195459"/>
                    <a:pt x="488" y="181104"/>
                  </a:cubicBez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AF03973-9B25-46A5-BE82-AF8AF5721B06}"/>
                </a:ext>
              </a:extLst>
            </p:cNvPr>
            <p:cNvSpPr/>
            <p:nvPr/>
          </p:nvSpPr>
          <p:spPr>
            <a:xfrm>
              <a:off x="9039041" y="4843542"/>
              <a:ext cx="188543" cy="280412"/>
            </a:xfrm>
            <a:custGeom>
              <a:avLst/>
              <a:gdLst>
                <a:gd name="connsiteX0" fmla="*/ 75175 w 188543"/>
                <a:gd name="connsiteY0" fmla="*/ 273546 h 280412"/>
                <a:gd name="connsiteX1" fmla="*/ 63464 w 188543"/>
                <a:gd name="connsiteY1" fmla="*/ 276946 h 280412"/>
                <a:gd name="connsiteX2" fmla="*/ 28332 w 188543"/>
                <a:gd name="connsiteY2" fmla="*/ 252013 h 280412"/>
                <a:gd name="connsiteX3" fmla="*/ 0 w 188543"/>
                <a:gd name="connsiteY3" fmla="*/ 188171 h 280412"/>
                <a:gd name="connsiteX4" fmla="*/ 12844 w 188543"/>
                <a:gd name="connsiteY4" fmla="*/ 188549 h 280412"/>
                <a:gd name="connsiteX5" fmla="*/ 29466 w 188543"/>
                <a:gd name="connsiteY5" fmla="*/ 179105 h 280412"/>
                <a:gd name="connsiteX6" fmla="*/ 40421 w 188543"/>
                <a:gd name="connsiteY6" fmla="*/ 143217 h 280412"/>
                <a:gd name="connsiteX7" fmla="*/ 47598 w 188543"/>
                <a:gd name="connsiteY7" fmla="*/ 110730 h 280412"/>
                <a:gd name="connsiteX8" fmla="*/ 85375 w 188543"/>
                <a:gd name="connsiteY8" fmla="*/ 85797 h 280412"/>
                <a:gd name="connsiteX9" fmla="*/ 72531 w 188543"/>
                <a:gd name="connsiteY9" fmla="*/ 73709 h 280412"/>
                <a:gd name="connsiteX10" fmla="*/ 76308 w 188543"/>
                <a:gd name="connsiteY10" fmla="*/ 62376 h 280412"/>
                <a:gd name="connsiteX11" fmla="*/ 101241 w 188543"/>
                <a:gd name="connsiteY11" fmla="*/ 47643 h 280412"/>
                <a:gd name="connsiteX12" fmla="*/ 108040 w 188543"/>
                <a:gd name="connsiteY12" fmla="*/ 23844 h 280412"/>
                <a:gd name="connsiteX13" fmla="*/ 122773 w 188543"/>
                <a:gd name="connsiteY13" fmla="*/ 2312 h 280412"/>
                <a:gd name="connsiteX14" fmla="*/ 135995 w 188543"/>
                <a:gd name="connsiteY14" fmla="*/ 3823 h 280412"/>
                <a:gd name="connsiteX15" fmla="*/ 155639 w 188543"/>
                <a:gd name="connsiteY15" fmla="*/ 19311 h 280412"/>
                <a:gd name="connsiteX16" fmla="*/ 157527 w 188543"/>
                <a:gd name="connsiteY16" fmla="*/ 35933 h 280412"/>
                <a:gd name="connsiteX17" fmla="*/ 160172 w 188543"/>
                <a:gd name="connsiteY17" fmla="*/ 89197 h 280412"/>
                <a:gd name="connsiteX18" fmla="*/ 165460 w 188543"/>
                <a:gd name="connsiteY18" fmla="*/ 104686 h 280412"/>
                <a:gd name="connsiteX19" fmla="*/ 171882 w 188543"/>
                <a:gd name="connsiteY19" fmla="*/ 121685 h 280412"/>
                <a:gd name="connsiteX20" fmla="*/ 187748 w 188543"/>
                <a:gd name="connsiteY20" fmla="*/ 181749 h 280412"/>
                <a:gd name="connsiteX21" fmla="*/ 168105 w 188543"/>
                <a:gd name="connsiteY21" fmla="*/ 218015 h 280412"/>
                <a:gd name="connsiteX22" fmla="*/ 168105 w 188543"/>
                <a:gd name="connsiteY22" fmla="*/ 218015 h 280412"/>
                <a:gd name="connsiteX23" fmla="*/ 138261 w 188543"/>
                <a:gd name="connsiteY23" fmla="*/ 241814 h 280412"/>
                <a:gd name="connsiteX24" fmla="*/ 104641 w 188543"/>
                <a:gd name="connsiteY24" fmla="*/ 277324 h 280412"/>
                <a:gd name="connsiteX25" fmla="*/ 100485 w 188543"/>
                <a:gd name="connsiteY25" fmla="*/ 277701 h 280412"/>
                <a:gd name="connsiteX26" fmla="*/ 75175 w 188543"/>
                <a:gd name="connsiteY26" fmla="*/ 273546 h 280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543" h="280412">
                  <a:moveTo>
                    <a:pt x="75175" y="273546"/>
                  </a:moveTo>
                  <a:cubicBezTo>
                    <a:pt x="70642" y="273546"/>
                    <a:pt x="64598" y="286390"/>
                    <a:pt x="63464" y="276946"/>
                  </a:cubicBezTo>
                  <a:cubicBezTo>
                    <a:pt x="60442" y="253524"/>
                    <a:pt x="42310" y="256924"/>
                    <a:pt x="28332" y="252013"/>
                  </a:cubicBezTo>
                  <a:cubicBezTo>
                    <a:pt x="15111" y="232370"/>
                    <a:pt x="18510" y="205548"/>
                    <a:pt x="0" y="188171"/>
                  </a:cubicBezTo>
                  <a:cubicBezTo>
                    <a:pt x="5666" y="183638"/>
                    <a:pt x="9444" y="187416"/>
                    <a:pt x="12844" y="188549"/>
                  </a:cubicBezTo>
                  <a:cubicBezTo>
                    <a:pt x="23044" y="192705"/>
                    <a:pt x="27577" y="190816"/>
                    <a:pt x="29466" y="179105"/>
                  </a:cubicBezTo>
                  <a:cubicBezTo>
                    <a:pt x="31354" y="167017"/>
                    <a:pt x="37776" y="155306"/>
                    <a:pt x="40421" y="143217"/>
                  </a:cubicBezTo>
                  <a:cubicBezTo>
                    <a:pt x="42687" y="132262"/>
                    <a:pt x="61953" y="125085"/>
                    <a:pt x="47598" y="110730"/>
                  </a:cubicBezTo>
                  <a:cubicBezTo>
                    <a:pt x="66486" y="111485"/>
                    <a:pt x="67242" y="85797"/>
                    <a:pt x="85375" y="85797"/>
                  </a:cubicBezTo>
                  <a:cubicBezTo>
                    <a:pt x="83108" y="77864"/>
                    <a:pt x="76308" y="77864"/>
                    <a:pt x="72531" y="73709"/>
                  </a:cubicBezTo>
                  <a:cubicBezTo>
                    <a:pt x="66864" y="67287"/>
                    <a:pt x="69131" y="61998"/>
                    <a:pt x="76308" y="62376"/>
                  </a:cubicBezTo>
                  <a:cubicBezTo>
                    <a:pt x="89152" y="62754"/>
                    <a:pt x="93685" y="50288"/>
                    <a:pt x="101241" y="47643"/>
                  </a:cubicBezTo>
                  <a:cubicBezTo>
                    <a:pt x="118996" y="41599"/>
                    <a:pt x="116729" y="36310"/>
                    <a:pt x="108040" y="23844"/>
                  </a:cubicBezTo>
                  <a:cubicBezTo>
                    <a:pt x="106152" y="21200"/>
                    <a:pt x="116729" y="9111"/>
                    <a:pt x="122773" y="2312"/>
                  </a:cubicBezTo>
                  <a:cubicBezTo>
                    <a:pt x="126551" y="-2221"/>
                    <a:pt x="131839" y="801"/>
                    <a:pt x="135995" y="3823"/>
                  </a:cubicBezTo>
                  <a:cubicBezTo>
                    <a:pt x="142417" y="8734"/>
                    <a:pt x="148839" y="14022"/>
                    <a:pt x="155639" y="19311"/>
                  </a:cubicBezTo>
                  <a:cubicBezTo>
                    <a:pt x="140906" y="26488"/>
                    <a:pt x="159039" y="30266"/>
                    <a:pt x="157527" y="35933"/>
                  </a:cubicBezTo>
                  <a:cubicBezTo>
                    <a:pt x="152994" y="54065"/>
                    <a:pt x="163949" y="71065"/>
                    <a:pt x="160172" y="89197"/>
                  </a:cubicBezTo>
                  <a:cubicBezTo>
                    <a:pt x="158661" y="95619"/>
                    <a:pt x="157905" y="100530"/>
                    <a:pt x="165460" y="104686"/>
                  </a:cubicBezTo>
                  <a:cubicBezTo>
                    <a:pt x="171127" y="107708"/>
                    <a:pt x="171882" y="115263"/>
                    <a:pt x="171882" y="121685"/>
                  </a:cubicBezTo>
                  <a:cubicBezTo>
                    <a:pt x="172638" y="142840"/>
                    <a:pt x="180193" y="162106"/>
                    <a:pt x="187748" y="181749"/>
                  </a:cubicBezTo>
                  <a:cubicBezTo>
                    <a:pt x="191526" y="191571"/>
                    <a:pt x="181326" y="210459"/>
                    <a:pt x="168105" y="218015"/>
                  </a:cubicBezTo>
                  <a:lnTo>
                    <a:pt x="168105" y="218015"/>
                  </a:lnTo>
                  <a:cubicBezTo>
                    <a:pt x="153372" y="219903"/>
                    <a:pt x="144683" y="230481"/>
                    <a:pt x="138261" y="241814"/>
                  </a:cubicBezTo>
                  <a:cubicBezTo>
                    <a:pt x="129951" y="256547"/>
                    <a:pt x="115218" y="264857"/>
                    <a:pt x="104641" y="277324"/>
                  </a:cubicBezTo>
                  <a:cubicBezTo>
                    <a:pt x="103129" y="277324"/>
                    <a:pt x="101996" y="277701"/>
                    <a:pt x="100485" y="277701"/>
                  </a:cubicBezTo>
                  <a:cubicBezTo>
                    <a:pt x="92930" y="271657"/>
                    <a:pt x="83108" y="278457"/>
                    <a:pt x="75175" y="273546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A463154F-D4EC-4260-99B0-ADF94E9A9D9B}"/>
                </a:ext>
              </a:extLst>
            </p:cNvPr>
            <p:cNvSpPr/>
            <p:nvPr/>
          </p:nvSpPr>
          <p:spPr>
            <a:xfrm>
              <a:off x="8742496" y="4809584"/>
              <a:ext cx="159038" cy="280720"/>
            </a:xfrm>
            <a:custGeom>
              <a:avLst/>
              <a:gdLst>
                <a:gd name="connsiteX0" fmla="*/ 130328 w 159038"/>
                <a:gd name="connsiteY0" fmla="*/ 265193 h 280720"/>
                <a:gd name="connsiteX1" fmla="*/ 89530 w 159038"/>
                <a:gd name="connsiteY1" fmla="*/ 279548 h 280720"/>
                <a:gd name="connsiteX2" fmla="*/ 86130 w 159038"/>
                <a:gd name="connsiteY2" fmla="*/ 270482 h 280720"/>
                <a:gd name="connsiteX3" fmla="*/ 75553 w 159038"/>
                <a:gd name="connsiteY3" fmla="*/ 257260 h 280720"/>
                <a:gd name="connsiteX4" fmla="*/ 15488 w 159038"/>
                <a:gd name="connsiteY4" fmla="*/ 271993 h 280720"/>
                <a:gd name="connsiteX5" fmla="*/ 30599 w 159038"/>
                <a:gd name="connsiteY5" fmla="*/ 254238 h 280720"/>
                <a:gd name="connsiteX6" fmla="*/ 0 w 159038"/>
                <a:gd name="connsiteY6" fmla="*/ 248194 h 280720"/>
                <a:gd name="connsiteX7" fmla="*/ 2644 w 159038"/>
                <a:gd name="connsiteY7" fmla="*/ 209284 h 280720"/>
                <a:gd name="connsiteX8" fmla="*/ 15111 w 159038"/>
                <a:gd name="connsiteY8" fmla="*/ 195307 h 280720"/>
                <a:gd name="connsiteX9" fmla="*/ 32865 w 159038"/>
                <a:gd name="connsiteY9" fmla="*/ 180197 h 280720"/>
                <a:gd name="connsiteX10" fmla="*/ 18133 w 159038"/>
                <a:gd name="connsiteY10" fmla="*/ 172264 h 280720"/>
                <a:gd name="connsiteX11" fmla="*/ 756 w 159038"/>
                <a:gd name="connsiteY11" fmla="*/ 159042 h 280720"/>
                <a:gd name="connsiteX12" fmla="*/ 10200 w 159038"/>
                <a:gd name="connsiteY12" fmla="*/ 144309 h 280720"/>
                <a:gd name="connsiteX13" fmla="*/ 38532 w 159038"/>
                <a:gd name="connsiteY13" fmla="*/ 117488 h 280720"/>
                <a:gd name="connsiteX14" fmla="*/ 38910 w 159038"/>
                <a:gd name="connsiteY14" fmla="*/ 103133 h 280720"/>
                <a:gd name="connsiteX15" fmla="*/ 40798 w 159038"/>
                <a:gd name="connsiteY15" fmla="*/ 85378 h 280720"/>
                <a:gd name="connsiteX16" fmla="*/ 71775 w 159038"/>
                <a:gd name="connsiteY16" fmla="*/ 67245 h 280720"/>
                <a:gd name="connsiteX17" fmla="*/ 81975 w 159038"/>
                <a:gd name="connsiteY17" fmla="*/ 34002 h 280720"/>
                <a:gd name="connsiteX18" fmla="*/ 105774 w 159038"/>
                <a:gd name="connsiteY18" fmla="*/ 3 h 280720"/>
                <a:gd name="connsiteX19" fmla="*/ 132217 w 159038"/>
                <a:gd name="connsiteY19" fmla="*/ 16247 h 280720"/>
                <a:gd name="connsiteX20" fmla="*/ 132973 w 159038"/>
                <a:gd name="connsiteY20" fmla="*/ 69512 h 280720"/>
                <a:gd name="connsiteX21" fmla="*/ 137884 w 159038"/>
                <a:gd name="connsiteY21" fmla="*/ 81600 h 280720"/>
                <a:gd name="connsiteX22" fmla="*/ 159038 w 159038"/>
                <a:gd name="connsiteY22" fmla="*/ 94822 h 280720"/>
                <a:gd name="connsiteX23" fmla="*/ 141284 w 159038"/>
                <a:gd name="connsiteY23" fmla="*/ 135243 h 280720"/>
                <a:gd name="connsiteX24" fmla="*/ 140906 w 159038"/>
                <a:gd name="connsiteY24" fmla="*/ 142798 h 280720"/>
                <a:gd name="connsiteX25" fmla="*/ 131839 w 159038"/>
                <a:gd name="connsiteY25" fmla="*/ 175663 h 280720"/>
                <a:gd name="connsiteX26" fmla="*/ 104640 w 159038"/>
                <a:gd name="connsiteY26" fmla="*/ 203996 h 280720"/>
                <a:gd name="connsiteX27" fmla="*/ 135617 w 159038"/>
                <a:gd name="connsiteY27" fmla="*/ 243283 h 280720"/>
                <a:gd name="connsiteX28" fmla="*/ 130328 w 159038"/>
                <a:gd name="connsiteY28" fmla="*/ 265193 h 280720"/>
                <a:gd name="connsiteX29" fmla="*/ 130328 w 159038"/>
                <a:gd name="connsiteY29" fmla="*/ 265193 h 28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9038" h="280720">
                  <a:moveTo>
                    <a:pt x="130328" y="265193"/>
                  </a:moveTo>
                  <a:cubicBezTo>
                    <a:pt x="120129" y="278037"/>
                    <a:pt x="101618" y="267082"/>
                    <a:pt x="89530" y="279548"/>
                  </a:cubicBezTo>
                  <a:cubicBezTo>
                    <a:pt x="85375" y="284082"/>
                    <a:pt x="83486" y="274260"/>
                    <a:pt x="86130" y="270482"/>
                  </a:cubicBezTo>
                  <a:cubicBezTo>
                    <a:pt x="97085" y="253861"/>
                    <a:pt x="84619" y="258394"/>
                    <a:pt x="75553" y="257260"/>
                  </a:cubicBezTo>
                  <a:cubicBezTo>
                    <a:pt x="53642" y="254616"/>
                    <a:pt x="37399" y="273882"/>
                    <a:pt x="15488" y="271993"/>
                  </a:cubicBezTo>
                  <a:cubicBezTo>
                    <a:pt x="12466" y="259905"/>
                    <a:pt x="27954" y="263305"/>
                    <a:pt x="30599" y="254238"/>
                  </a:cubicBezTo>
                  <a:cubicBezTo>
                    <a:pt x="20021" y="253483"/>
                    <a:pt x="9066" y="259149"/>
                    <a:pt x="0" y="248194"/>
                  </a:cubicBezTo>
                  <a:cubicBezTo>
                    <a:pt x="23799" y="237239"/>
                    <a:pt x="-756" y="222884"/>
                    <a:pt x="2644" y="209284"/>
                  </a:cubicBezTo>
                  <a:cubicBezTo>
                    <a:pt x="4533" y="201351"/>
                    <a:pt x="-7933" y="186619"/>
                    <a:pt x="15111" y="195307"/>
                  </a:cubicBezTo>
                  <a:cubicBezTo>
                    <a:pt x="29088" y="200596"/>
                    <a:pt x="11711" y="171886"/>
                    <a:pt x="32865" y="180197"/>
                  </a:cubicBezTo>
                  <a:cubicBezTo>
                    <a:pt x="27954" y="170375"/>
                    <a:pt x="22288" y="172641"/>
                    <a:pt x="18133" y="172264"/>
                  </a:cubicBezTo>
                  <a:cubicBezTo>
                    <a:pt x="9066" y="171508"/>
                    <a:pt x="3778" y="165842"/>
                    <a:pt x="756" y="159042"/>
                  </a:cubicBezTo>
                  <a:cubicBezTo>
                    <a:pt x="-2267" y="151864"/>
                    <a:pt x="6044" y="146576"/>
                    <a:pt x="10200" y="144309"/>
                  </a:cubicBezTo>
                  <a:cubicBezTo>
                    <a:pt x="21910" y="137509"/>
                    <a:pt x="25310" y="122777"/>
                    <a:pt x="38532" y="117488"/>
                  </a:cubicBezTo>
                  <a:cubicBezTo>
                    <a:pt x="44576" y="115221"/>
                    <a:pt x="47598" y="108799"/>
                    <a:pt x="38910" y="103133"/>
                  </a:cubicBezTo>
                  <a:cubicBezTo>
                    <a:pt x="29088" y="96711"/>
                    <a:pt x="26443" y="91044"/>
                    <a:pt x="40798" y="85378"/>
                  </a:cubicBezTo>
                  <a:cubicBezTo>
                    <a:pt x="51376" y="80845"/>
                    <a:pt x="56287" y="68379"/>
                    <a:pt x="71775" y="67245"/>
                  </a:cubicBezTo>
                  <a:cubicBezTo>
                    <a:pt x="80086" y="66868"/>
                    <a:pt x="81219" y="46468"/>
                    <a:pt x="81975" y="34002"/>
                  </a:cubicBezTo>
                  <a:cubicBezTo>
                    <a:pt x="81975" y="30225"/>
                    <a:pt x="102374" y="-374"/>
                    <a:pt x="105774" y="3"/>
                  </a:cubicBezTo>
                  <a:cubicBezTo>
                    <a:pt x="116729" y="1514"/>
                    <a:pt x="125795" y="3403"/>
                    <a:pt x="132217" y="16247"/>
                  </a:cubicBezTo>
                  <a:cubicBezTo>
                    <a:pt x="141661" y="35135"/>
                    <a:pt x="140150" y="52135"/>
                    <a:pt x="132973" y="69512"/>
                  </a:cubicBezTo>
                  <a:cubicBezTo>
                    <a:pt x="129573" y="77445"/>
                    <a:pt x="128440" y="81600"/>
                    <a:pt x="137884" y="81600"/>
                  </a:cubicBezTo>
                  <a:cubicBezTo>
                    <a:pt x="148083" y="81600"/>
                    <a:pt x="146195" y="97466"/>
                    <a:pt x="159038" y="94822"/>
                  </a:cubicBezTo>
                  <a:cubicBezTo>
                    <a:pt x="142417" y="105022"/>
                    <a:pt x="131839" y="115977"/>
                    <a:pt x="141284" y="135243"/>
                  </a:cubicBezTo>
                  <a:cubicBezTo>
                    <a:pt x="142417" y="137509"/>
                    <a:pt x="141661" y="142798"/>
                    <a:pt x="140906" y="142798"/>
                  </a:cubicBezTo>
                  <a:cubicBezTo>
                    <a:pt x="118996" y="148842"/>
                    <a:pt x="131084" y="162819"/>
                    <a:pt x="131839" y="175663"/>
                  </a:cubicBezTo>
                  <a:cubicBezTo>
                    <a:pt x="132595" y="191152"/>
                    <a:pt x="126551" y="204374"/>
                    <a:pt x="104640" y="203996"/>
                  </a:cubicBezTo>
                  <a:cubicBezTo>
                    <a:pt x="115973" y="218351"/>
                    <a:pt x="113707" y="237239"/>
                    <a:pt x="135617" y="243283"/>
                  </a:cubicBezTo>
                  <a:cubicBezTo>
                    <a:pt x="146195" y="245550"/>
                    <a:pt x="125040" y="255749"/>
                    <a:pt x="130328" y="265193"/>
                  </a:cubicBezTo>
                  <a:lnTo>
                    <a:pt x="130328" y="265193"/>
                  </a:lnTo>
                  <a:close/>
                </a:path>
              </a:pathLst>
            </a:custGeom>
            <a:solidFill>
              <a:srgbClr val="EFD2B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ECBA376-19BB-46D4-8240-65EAD5D97D51}"/>
                </a:ext>
              </a:extLst>
            </p:cNvPr>
            <p:cNvSpPr/>
            <p:nvPr/>
          </p:nvSpPr>
          <p:spPr>
            <a:xfrm>
              <a:off x="8692526" y="5327522"/>
              <a:ext cx="526321" cy="262955"/>
            </a:xfrm>
            <a:custGeom>
              <a:avLst/>
              <a:gdLst>
                <a:gd name="connsiteX0" fmla="*/ 32216 w 526321"/>
                <a:gd name="connsiteY0" fmla="*/ 9801 h 262955"/>
                <a:gd name="connsiteX1" fmla="*/ 41282 w 526321"/>
                <a:gd name="connsiteY1" fmla="*/ 51733 h 262955"/>
                <a:gd name="connsiteX2" fmla="*/ 48460 w 526321"/>
                <a:gd name="connsiteY2" fmla="*/ 81954 h 262955"/>
                <a:gd name="connsiteX3" fmla="*/ 55259 w 526321"/>
                <a:gd name="connsiteY3" fmla="*/ 85732 h 262955"/>
                <a:gd name="connsiteX4" fmla="*/ 57526 w 526321"/>
                <a:gd name="connsiteY4" fmla="*/ 81954 h 262955"/>
                <a:gd name="connsiteX5" fmla="*/ 72259 w 526321"/>
                <a:gd name="connsiteY5" fmla="*/ 60044 h 262955"/>
                <a:gd name="connsiteX6" fmla="*/ 77170 w 526321"/>
                <a:gd name="connsiteY6" fmla="*/ 49089 h 262955"/>
                <a:gd name="connsiteX7" fmla="*/ 83592 w 526321"/>
                <a:gd name="connsiteY7" fmla="*/ 44178 h 262955"/>
                <a:gd name="connsiteX8" fmla="*/ 103613 w 526321"/>
                <a:gd name="connsiteY8" fmla="*/ 49844 h 262955"/>
                <a:gd name="connsiteX9" fmla="*/ 122501 w 526321"/>
                <a:gd name="connsiteY9" fmla="*/ 41156 h 262955"/>
                <a:gd name="connsiteX10" fmla="*/ 135723 w 526321"/>
                <a:gd name="connsiteY10" fmla="*/ 33223 h 262955"/>
                <a:gd name="connsiteX11" fmla="*/ 139501 w 526321"/>
                <a:gd name="connsiteY11" fmla="*/ 43422 h 262955"/>
                <a:gd name="connsiteX12" fmla="*/ 173877 w 526321"/>
                <a:gd name="connsiteY12" fmla="*/ 95931 h 262955"/>
                <a:gd name="connsiteX13" fmla="*/ 179166 w 526321"/>
                <a:gd name="connsiteY13" fmla="*/ 101976 h 262955"/>
                <a:gd name="connsiteX14" fmla="*/ 211276 w 526321"/>
                <a:gd name="connsiteY14" fmla="*/ 132574 h 262955"/>
                <a:gd name="connsiteX15" fmla="*/ 217698 w 526321"/>
                <a:gd name="connsiteY15" fmla="*/ 141641 h 262955"/>
                <a:gd name="connsiteX16" fmla="*/ 252830 w 526321"/>
                <a:gd name="connsiteY16" fmla="*/ 166573 h 262955"/>
                <a:gd name="connsiteX17" fmla="*/ 280784 w 526321"/>
                <a:gd name="connsiteY17" fmla="*/ 185839 h 262955"/>
                <a:gd name="connsiteX18" fmla="*/ 323094 w 526321"/>
                <a:gd name="connsiteY18" fmla="*/ 182817 h 262955"/>
                <a:gd name="connsiteX19" fmla="*/ 337449 w 526321"/>
                <a:gd name="connsiteY19" fmla="*/ 183195 h 262955"/>
                <a:gd name="connsiteX20" fmla="*/ 374469 w 526321"/>
                <a:gd name="connsiteY20" fmla="*/ 182817 h 262955"/>
                <a:gd name="connsiteX21" fmla="*/ 392602 w 526321"/>
                <a:gd name="connsiteY21" fmla="*/ 179039 h 262955"/>
                <a:gd name="connsiteX22" fmla="*/ 409601 w 526321"/>
                <a:gd name="connsiteY22" fmla="*/ 179039 h 262955"/>
                <a:gd name="connsiteX23" fmla="*/ 454933 w 526321"/>
                <a:gd name="connsiteY23" fmla="*/ 191883 h 262955"/>
                <a:gd name="connsiteX24" fmla="*/ 504420 w 526321"/>
                <a:gd name="connsiteY24" fmla="*/ 200194 h 262955"/>
                <a:gd name="connsiteX25" fmla="*/ 525575 w 526321"/>
                <a:gd name="connsiteY25" fmla="*/ 221349 h 262955"/>
                <a:gd name="connsiteX26" fmla="*/ 520286 w 526321"/>
                <a:gd name="connsiteY26" fmla="*/ 224749 h 262955"/>
                <a:gd name="connsiteX27" fmla="*/ 482510 w 526321"/>
                <a:gd name="connsiteY27" fmla="*/ 253081 h 262955"/>
                <a:gd name="connsiteX28" fmla="*/ 465888 w 526321"/>
                <a:gd name="connsiteY28" fmla="*/ 262525 h 262955"/>
                <a:gd name="connsiteX29" fmla="*/ 462111 w 526321"/>
                <a:gd name="connsiteY29" fmla="*/ 248926 h 262955"/>
                <a:gd name="connsiteX30" fmla="*/ 457577 w 526321"/>
                <a:gd name="connsiteY30" fmla="*/ 236837 h 262955"/>
                <a:gd name="connsiteX31" fmla="*/ 456066 w 526321"/>
                <a:gd name="connsiteY31" fmla="*/ 236459 h 262955"/>
                <a:gd name="connsiteX32" fmla="*/ 425845 w 526321"/>
                <a:gd name="connsiteY32" fmla="*/ 245148 h 262955"/>
                <a:gd name="connsiteX33" fmla="*/ 393735 w 526321"/>
                <a:gd name="connsiteY33" fmla="*/ 243637 h 262955"/>
                <a:gd name="connsiteX34" fmla="*/ 367670 w 526321"/>
                <a:gd name="connsiteY34" fmla="*/ 247415 h 262955"/>
                <a:gd name="connsiteX35" fmla="*/ 359359 w 526321"/>
                <a:gd name="connsiteY35" fmla="*/ 242126 h 262955"/>
                <a:gd name="connsiteX36" fmla="*/ 348026 w 526321"/>
                <a:gd name="connsiteY36" fmla="*/ 226260 h 262955"/>
                <a:gd name="connsiteX37" fmla="*/ 321960 w 526321"/>
                <a:gd name="connsiteY37" fmla="*/ 229660 h 262955"/>
                <a:gd name="connsiteX38" fmla="*/ 302317 w 526321"/>
                <a:gd name="connsiteY38" fmla="*/ 239859 h 262955"/>
                <a:gd name="connsiteX39" fmla="*/ 276629 w 526321"/>
                <a:gd name="connsiteY39" fmla="*/ 214927 h 262955"/>
                <a:gd name="connsiteX40" fmla="*/ 266051 w 526321"/>
                <a:gd name="connsiteY40" fmla="*/ 202461 h 262955"/>
                <a:gd name="connsiteX41" fmla="*/ 198809 w 526321"/>
                <a:gd name="connsiteY41" fmla="*/ 181306 h 262955"/>
                <a:gd name="connsiteX42" fmla="*/ 182566 w 526321"/>
                <a:gd name="connsiteY42" fmla="*/ 166573 h 262955"/>
                <a:gd name="connsiteX43" fmla="*/ 173121 w 526321"/>
                <a:gd name="connsiteY43" fmla="*/ 149574 h 262955"/>
                <a:gd name="connsiteX44" fmla="*/ 163677 w 526321"/>
                <a:gd name="connsiteY44" fmla="*/ 124641 h 262955"/>
                <a:gd name="connsiteX45" fmla="*/ 158011 w 526321"/>
                <a:gd name="connsiteY45" fmla="*/ 102731 h 262955"/>
                <a:gd name="connsiteX46" fmla="*/ 132323 w 526321"/>
                <a:gd name="connsiteY46" fmla="*/ 116331 h 262955"/>
                <a:gd name="connsiteX47" fmla="*/ 117212 w 526321"/>
                <a:gd name="connsiteY47" fmla="*/ 122752 h 262955"/>
                <a:gd name="connsiteX48" fmla="*/ 99080 w 526321"/>
                <a:gd name="connsiteY48" fmla="*/ 121997 h 262955"/>
                <a:gd name="connsiteX49" fmla="*/ 45060 w 526321"/>
                <a:gd name="connsiteY49" fmla="*/ 102731 h 262955"/>
                <a:gd name="connsiteX50" fmla="*/ 32216 w 526321"/>
                <a:gd name="connsiteY50" fmla="*/ 94798 h 262955"/>
                <a:gd name="connsiteX51" fmla="*/ 36749 w 526321"/>
                <a:gd name="connsiteY51" fmla="*/ 73643 h 262955"/>
                <a:gd name="connsiteX52" fmla="*/ 28438 w 526321"/>
                <a:gd name="connsiteY52" fmla="*/ 32467 h 262955"/>
                <a:gd name="connsiteX53" fmla="*/ 15972 w 526321"/>
                <a:gd name="connsiteY53" fmla="*/ 22645 h 262955"/>
                <a:gd name="connsiteX54" fmla="*/ 861 w 526321"/>
                <a:gd name="connsiteY54" fmla="*/ 16601 h 262955"/>
                <a:gd name="connsiteX55" fmla="*/ 6528 w 526321"/>
                <a:gd name="connsiteY55" fmla="*/ 4513 h 262955"/>
                <a:gd name="connsiteX56" fmla="*/ 21638 w 526321"/>
                <a:gd name="connsiteY56" fmla="*/ 4890 h 262955"/>
                <a:gd name="connsiteX57" fmla="*/ 32216 w 526321"/>
                <a:gd name="connsiteY57" fmla="*/ 9801 h 26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26321" h="262955">
                  <a:moveTo>
                    <a:pt x="32216" y="9801"/>
                  </a:moveTo>
                  <a:cubicBezTo>
                    <a:pt x="34860" y="23401"/>
                    <a:pt x="46571" y="34356"/>
                    <a:pt x="41282" y="51733"/>
                  </a:cubicBezTo>
                  <a:cubicBezTo>
                    <a:pt x="40149" y="55888"/>
                    <a:pt x="49215" y="70243"/>
                    <a:pt x="48460" y="81954"/>
                  </a:cubicBezTo>
                  <a:cubicBezTo>
                    <a:pt x="48460" y="83087"/>
                    <a:pt x="52615" y="84976"/>
                    <a:pt x="55259" y="85732"/>
                  </a:cubicBezTo>
                  <a:cubicBezTo>
                    <a:pt x="57526" y="86110"/>
                    <a:pt x="58659" y="84976"/>
                    <a:pt x="57526" y="81954"/>
                  </a:cubicBezTo>
                  <a:cubicBezTo>
                    <a:pt x="53370" y="68355"/>
                    <a:pt x="66970" y="67221"/>
                    <a:pt x="72259" y="60044"/>
                  </a:cubicBezTo>
                  <a:cubicBezTo>
                    <a:pt x="74147" y="57399"/>
                    <a:pt x="90769" y="59666"/>
                    <a:pt x="77170" y="49089"/>
                  </a:cubicBezTo>
                  <a:cubicBezTo>
                    <a:pt x="73770" y="46444"/>
                    <a:pt x="80192" y="44555"/>
                    <a:pt x="83592" y="44178"/>
                  </a:cubicBezTo>
                  <a:cubicBezTo>
                    <a:pt x="91147" y="43044"/>
                    <a:pt x="97191" y="47578"/>
                    <a:pt x="103613" y="49844"/>
                  </a:cubicBezTo>
                  <a:cubicBezTo>
                    <a:pt x="112302" y="52866"/>
                    <a:pt x="121746" y="57022"/>
                    <a:pt x="122501" y="41156"/>
                  </a:cubicBezTo>
                  <a:cubicBezTo>
                    <a:pt x="122879" y="33600"/>
                    <a:pt x="131190" y="33600"/>
                    <a:pt x="135723" y="33223"/>
                  </a:cubicBezTo>
                  <a:cubicBezTo>
                    <a:pt x="145167" y="32467"/>
                    <a:pt x="137234" y="41911"/>
                    <a:pt x="139501" y="43422"/>
                  </a:cubicBezTo>
                  <a:cubicBezTo>
                    <a:pt x="159522" y="55511"/>
                    <a:pt x="148945" y="87243"/>
                    <a:pt x="173877" y="95931"/>
                  </a:cubicBezTo>
                  <a:cubicBezTo>
                    <a:pt x="176144" y="96687"/>
                    <a:pt x="178410" y="99709"/>
                    <a:pt x="179166" y="101976"/>
                  </a:cubicBezTo>
                  <a:cubicBezTo>
                    <a:pt x="184832" y="120108"/>
                    <a:pt x="193898" y="129552"/>
                    <a:pt x="211276" y="132574"/>
                  </a:cubicBezTo>
                  <a:cubicBezTo>
                    <a:pt x="217698" y="133708"/>
                    <a:pt x="216187" y="138619"/>
                    <a:pt x="217698" y="141641"/>
                  </a:cubicBezTo>
                  <a:cubicBezTo>
                    <a:pt x="224497" y="157129"/>
                    <a:pt x="236586" y="163929"/>
                    <a:pt x="252830" y="166573"/>
                  </a:cubicBezTo>
                  <a:cubicBezTo>
                    <a:pt x="264540" y="168462"/>
                    <a:pt x="275495" y="169973"/>
                    <a:pt x="280784" y="185839"/>
                  </a:cubicBezTo>
                  <a:cubicBezTo>
                    <a:pt x="287584" y="205861"/>
                    <a:pt x="306472" y="204727"/>
                    <a:pt x="323094" y="182817"/>
                  </a:cubicBezTo>
                  <a:cubicBezTo>
                    <a:pt x="330649" y="172617"/>
                    <a:pt x="332538" y="176017"/>
                    <a:pt x="337449" y="183195"/>
                  </a:cubicBezTo>
                  <a:cubicBezTo>
                    <a:pt x="349915" y="192639"/>
                    <a:pt x="362003" y="198683"/>
                    <a:pt x="374469" y="182817"/>
                  </a:cubicBezTo>
                  <a:cubicBezTo>
                    <a:pt x="379003" y="176773"/>
                    <a:pt x="385047" y="174128"/>
                    <a:pt x="392602" y="179039"/>
                  </a:cubicBezTo>
                  <a:cubicBezTo>
                    <a:pt x="398269" y="186595"/>
                    <a:pt x="403935" y="181306"/>
                    <a:pt x="409601" y="179039"/>
                  </a:cubicBezTo>
                  <a:cubicBezTo>
                    <a:pt x="426223" y="177150"/>
                    <a:pt x="441334" y="169595"/>
                    <a:pt x="454933" y="191883"/>
                  </a:cubicBezTo>
                  <a:cubicBezTo>
                    <a:pt x="462111" y="203594"/>
                    <a:pt x="486665" y="203594"/>
                    <a:pt x="504420" y="200194"/>
                  </a:cubicBezTo>
                  <a:cubicBezTo>
                    <a:pt x="524442" y="196417"/>
                    <a:pt x="528219" y="200194"/>
                    <a:pt x="525575" y="221349"/>
                  </a:cubicBezTo>
                  <a:cubicBezTo>
                    <a:pt x="524064" y="222860"/>
                    <a:pt x="522553" y="224371"/>
                    <a:pt x="520286" y="224749"/>
                  </a:cubicBezTo>
                  <a:cubicBezTo>
                    <a:pt x="496865" y="229660"/>
                    <a:pt x="495354" y="230415"/>
                    <a:pt x="482510" y="253081"/>
                  </a:cubicBezTo>
                  <a:cubicBezTo>
                    <a:pt x="478732" y="259881"/>
                    <a:pt x="474199" y="264414"/>
                    <a:pt x="465888" y="262525"/>
                  </a:cubicBezTo>
                  <a:cubicBezTo>
                    <a:pt x="456822" y="260258"/>
                    <a:pt x="461733" y="253836"/>
                    <a:pt x="462111" y="248926"/>
                  </a:cubicBezTo>
                  <a:cubicBezTo>
                    <a:pt x="462488" y="244392"/>
                    <a:pt x="459844" y="240993"/>
                    <a:pt x="457577" y="236837"/>
                  </a:cubicBezTo>
                  <a:cubicBezTo>
                    <a:pt x="456822" y="240615"/>
                    <a:pt x="456066" y="235704"/>
                    <a:pt x="456066" y="236459"/>
                  </a:cubicBezTo>
                  <a:cubicBezTo>
                    <a:pt x="453800" y="266303"/>
                    <a:pt x="434156" y="251948"/>
                    <a:pt x="425845" y="245148"/>
                  </a:cubicBezTo>
                  <a:cubicBezTo>
                    <a:pt x="413757" y="235704"/>
                    <a:pt x="404691" y="237215"/>
                    <a:pt x="393735" y="243637"/>
                  </a:cubicBezTo>
                  <a:cubicBezTo>
                    <a:pt x="385425" y="248548"/>
                    <a:pt x="376736" y="250059"/>
                    <a:pt x="367670" y="247415"/>
                  </a:cubicBezTo>
                  <a:cubicBezTo>
                    <a:pt x="364270" y="246281"/>
                    <a:pt x="358603" y="244392"/>
                    <a:pt x="359359" y="242126"/>
                  </a:cubicBezTo>
                  <a:cubicBezTo>
                    <a:pt x="365781" y="228904"/>
                    <a:pt x="357848" y="229282"/>
                    <a:pt x="348026" y="226260"/>
                  </a:cubicBezTo>
                  <a:cubicBezTo>
                    <a:pt x="337826" y="223238"/>
                    <a:pt x="330649" y="227771"/>
                    <a:pt x="321960" y="229660"/>
                  </a:cubicBezTo>
                  <a:cubicBezTo>
                    <a:pt x="313272" y="228904"/>
                    <a:pt x="311005" y="239859"/>
                    <a:pt x="302317" y="239859"/>
                  </a:cubicBezTo>
                  <a:cubicBezTo>
                    <a:pt x="284562" y="240237"/>
                    <a:pt x="277384" y="234193"/>
                    <a:pt x="276629" y="214927"/>
                  </a:cubicBezTo>
                  <a:cubicBezTo>
                    <a:pt x="276251" y="207749"/>
                    <a:pt x="273984" y="205105"/>
                    <a:pt x="266051" y="202461"/>
                  </a:cubicBezTo>
                  <a:cubicBezTo>
                    <a:pt x="243763" y="195283"/>
                    <a:pt x="220720" y="190372"/>
                    <a:pt x="198809" y="181306"/>
                  </a:cubicBezTo>
                  <a:cubicBezTo>
                    <a:pt x="191632" y="178284"/>
                    <a:pt x="184832" y="174884"/>
                    <a:pt x="182566" y="166573"/>
                  </a:cubicBezTo>
                  <a:cubicBezTo>
                    <a:pt x="185210" y="157507"/>
                    <a:pt x="180677" y="154107"/>
                    <a:pt x="173121" y="149574"/>
                  </a:cubicBezTo>
                  <a:cubicBezTo>
                    <a:pt x="165188" y="145041"/>
                    <a:pt x="150456" y="140130"/>
                    <a:pt x="163677" y="124641"/>
                  </a:cubicBezTo>
                  <a:cubicBezTo>
                    <a:pt x="167455" y="120108"/>
                    <a:pt x="161033" y="111798"/>
                    <a:pt x="158011" y="102731"/>
                  </a:cubicBezTo>
                  <a:cubicBezTo>
                    <a:pt x="155744" y="122752"/>
                    <a:pt x="150078" y="132197"/>
                    <a:pt x="132323" y="116331"/>
                  </a:cubicBezTo>
                  <a:cubicBezTo>
                    <a:pt x="125523" y="110286"/>
                    <a:pt x="121368" y="118975"/>
                    <a:pt x="117212" y="122752"/>
                  </a:cubicBezTo>
                  <a:cubicBezTo>
                    <a:pt x="110791" y="129175"/>
                    <a:pt x="105880" y="131441"/>
                    <a:pt x="99080" y="121997"/>
                  </a:cubicBezTo>
                  <a:cubicBezTo>
                    <a:pt x="85103" y="101976"/>
                    <a:pt x="68481" y="96687"/>
                    <a:pt x="45060" y="102731"/>
                  </a:cubicBezTo>
                  <a:cubicBezTo>
                    <a:pt x="39771" y="101598"/>
                    <a:pt x="32216" y="104242"/>
                    <a:pt x="32216" y="94798"/>
                  </a:cubicBezTo>
                  <a:cubicBezTo>
                    <a:pt x="36749" y="88376"/>
                    <a:pt x="33349" y="80443"/>
                    <a:pt x="36749" y="73643"/>
                  </a:cubicBezTo>
                  <a:cubicBezTo>
                    <a:pt x="26927" y="61555"/>
                    <a:pt x="30705" y="46444"/>
                    <a:pt x="28438" y="32467"/>
                  </a:cubicBezTo>
                  <a:cubicBezTo>
                    <a:pt x="27305" y="24534"/>
                    <a:pt x="25794" y="17734"/>
                    <a:pt x="15972" y="22645"/>
                  </a:cubicBezTo>
                  <a:cubicBezTo>
                    <a:pt x="8417" y="26423"/>
                    <a:pt x="3883" y="23023"/>
                    <a:pt x="861" y="16601"/>
                  </a:cubicBezTo>
                  <a:cubicBezTo>
                    <a:pt x="-2161" y="10934"/>
                    <a:pt x="3506" y="7913"/>
                    <a:pt x="6528" y="4513"/>
                  </a:cubicBezTo>
                  <a:cubicBezTo>
                    <a:pt x="11816" y="-2287"/>
                    <a:pt x="16727" y="-776"/>
                    <a:pt x="21638" y="4890"/>
                  </a:cubicBezTo>
                  <a:cubicBezTo>
                    <a:pt x="23905" y="8290"/>
                    <a:pt x="27683" y="9801"/>
                    <a:pt x="32216" y="9801"/>
                  </a:cubicBezTo>
                  <a:close/>
                </a:path>
              </a:pathLst>
            </a:custGeom>
            <a:solidFill>
              <a:srgbClr val="E7CEB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EF78B0E-7453-43B2-B908-5C61D4209A9B}"/>
                </a:ext>
              </a:extLst>
            </p:cNvPr>
            <p:cNvSpPr/>
            <p:nvPr/>
          </p:nvSpPr>
          <p:spPr>
            <a:xfrm>
              <a:off x="9175998" y="4861190"/>
              <a:ext cx="246063" cy="255727"/>
            </a:xfrm>
            <a:custGeom>
              <a:avLst/>
              <a:gdLst>
                <a:gd name="connsiteX0" fmla="*/ 31147 w 246063"/>
                <a:gd name="connsiteY0" fmla="*/ 200744 h 255727"/>
                <a:gd name="connsiteX1" fmla="*/ 48147 w 246063"/>
                <a:gd name="connsiteY1" fmla="*/ 172034 h 255727"/>
                <a:gd name="connsiteX2" fmla="*/ 47013 w 246063"/>
                <a:gd name="connsiteY2" fmla="*/ 167123 h 255727"/>
                <a:gd name="connsiteX3" fmla="*/ 29636 w 246063"/>
                <a:gd name="connsiteY3" fmla="*/ 104792 h 255727"/>
                <a:gd name="connsiteX4" fmla="*/ 27747 w 246063"/>
                <a:gd name="connsiteY4" fmla="*/ 93081 h 255727"/>
                <a:gd name="connsiteX5" fmla="*/ 19059 w 246063"/>
                <a:gd name="connsiteY5" fmla="*/ 60971 h 255727"/>
                <a:gd name="connsiteX6" fmla="*/ 17170 w 246063"/>
                <a:gd name="connsiteY6" fmla="*/ 22061 h 255727"/>
                <a:gd name="connsiteX7" fmla="*/ 9615 w 246063"/>
                <a:gd name="connsiteY7" fmla="*/ 12617 h 255727"/>
                <a:gd name="connsiteX8" fmla="*/ 171 w 246063"/>
                <a:gd name="connsiteY8" fmla="*/ 6951 h 255727"/>
                <a:gd name="connsiteX9" fmla="*/ 11881 w 246063"/>
                <a:gd name="connsiteY9" fmla="*/ 4684 h 255727"/>
                <a:gd name="connsiteX10" fmla="*/ 18681 w 246063"/>
                <a:gd name="connsiteY10" fmla="*/ 2040 h 255727"/>
                <a:gd name="connsiteX11" fmla="*/ 22836 w 246063"/>
                <a:gd name="connsiteY11" fmla="*/ 2040 h 255727"/>
                <a:gd name="connsiteX12" fmla="*/ 31147 w 246063"/>
                <a:gd name="connsiteY12" fmla="*/ 907 h 255727"/>
                <a:gd name="connsiteX13" fmla="*/ 41347 w 246063"/>
                <a:gd name="connsiteY13" fmla="*/ 62104 h 255727"/>
                <a:gd name="connsiteX14" fmla="*/ 47013 w 246063"/>
                <a:gd name="connsiteY14" fmla="*/ 77215 h 255727"/>
                <a:gd name="connsiteX15" fmla="*/ 104811 w 246063"/>
                <a:gd name="connsiteY15" fmla="*/ 92703 h 255727"/>
                <a:gd name="connsiteX16" fmla="*/ 131632 w 246063"/>
                <a:gd name="connsiteY16" fmla="*/ 110458 h 255727"/>
                <a:gd name="connsiteX17" fmla="*/ 138810 w 246063"/>
                <a:gd name="connsiteY17" fmla="*/ 140679 h 255727"/>
                <a:gd name="connsiteX18" fmla="*/ 147499 w 246063"/>
                <a:gd name="connsiteY18" fmla="*/ 153145 h 255727"/>
                <a:gd name="connsiteX19" fmla="*/ 153921 w 246063"/>
                <a:gd name="connsiteY19" fmla="*/ 140679 h 255727"/>
                <a:gd name="connsiteX20" fmla="*/ 170920 w 246063"/>
                <a:gd name="connsiteY20" fmla="*/ 129346 h 255727"/>
                <a:gd name="connsiteX21" fmla="*/ 184142 w 246063"/>
                <a:gd name="connsiteY21" fmla="*/ 127457 h 255727"/>
                <a:gd name="connsiteX22" fmla="*/ 204163 w 246063"/>
                <a:gd name="connsiteY22" fmla="*/ 132368 h 255727"/>
                <a:gd name="connsiteX23" fmla="*/ 183008 w 246063"/>
                <a:gd name="connsiteY23" fmla="*/ 158056 h 255727"/>
                <a:gd name="connsiteX24" fmla="*/ 220785 w 246063"/>
                <a:gd name="connsiteY24" fmla="*/ 199233 h 255727"/>
                <a:gd name="connsiteX25" fmla="*/ 235140 w 246063"/>
                <a:gd name="connsiteY25" fmla="*/ 212454 h 255727"/>
                <a:gd name="connsiteX26" fmla="*/ 240806 w 246063"/>
                <a:gd name="connsiteY26" fmla="*/ 231720 h 255727"/>
                <a:gd name="connsiteX27" fmla="*/ 234762 w 246063"/>
                <a:gd name="connsiteY27" fmla="*/ 234742 h 255727"/>
                <a:gd name="connsiteX28" fmla="*/ 218896 w 246063"/>
                <a:gd name="connsiteY28" fmla="*/ 246453 h 255727"/>
                <a:gd name="connsiteX29" fmla="*/ 187919 w 246063"/>
                <a:gd name="connsiteY29" fmla="*/ 231720 h 255727"/>
                <a:gd name="connsiteX30" fmla="*/ 183764 w 246063"/>
                <a:gd name="connsiteY30" fmla="*/ 231720 h 255727"/>
                <a:gd name="connsiteX31" fmla="*/ 188675 w 246063"/>
                <a:gd name="connsiteY31" fmla="*/ 205277 h 255727"/>
                <a:gd name="connsiteX32" fmla="*/ 145232 w 246063"/>
                <a:gd name="connsiteY32" fmla="*/ 191299 h 255727"/>
                <a:gd name="connsiteX33" fmla="*/ 125588 w 246063"/>
                <a:gd name="connsiteY33" fmla="*/ 193944 h 255727"/>
                <a:gd name="connsiteX34" fmla="*/ 90078 w 246063"/>
                <a:gd name="connsiteY34" fmla="*/ 198477 h 255727"/>
                <a:gd name="connsiteX35" fmla="*/ 80634 w 246063"/>
                <a:gd name="connsiteY35" fmla="*/ 195077 h 255727"/>
                <a:gd name="connsiteX36" fmla="*/ 67413 w 246063"/>
                <a:gd name="connsiteY36" fmla="*/ 218498 h 255727"/>
                <a:gd name="connsiteX37" fmla="*/ 86301 w 246063"/>
                <a:gd name="connsiteY37" fmla="*/ 248342 h 255727"/>
                <a:gd name="connsiteX38" fmla="*/ 77990 w 246063"/>
                <a:gd name="connsiteY38" fmla="*/ 252497 h 255727"/>
                <a:gd name="connsiteX39" fmla="*/ 48524 w 246063"/>
                <a:gd name="connsiteY39" fmla="*/ 243809 h 255727"/>
                <a:gd name="connsiteX40" fmla="*/ 31147 w 246063"/>
                <a:gd name="connsiteY40" fmla="*/ 200744 h 25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6063" h="255727">
                  <a:moveTo>
                    <a:pt x="31147" y="200744"/>
                  </a:moveTo>
                  <a:cubicBezTo>
                    <a:pt x="42102" y="194322"/>
                    <a:pt x="34169" y="176945"/>
                    <a:pt x="48147" y="172034"/>
                  </a:cubicBezTo>
                  <a:cubicBezTo>
                    <a:pt x="50036" y="171278"/>
                    <a:pt x="48524" y="169012"/>
                    <a:pt x="47013" y="167123"/>
                  </a:cubicBezTo>
                  <a:cubicBezTo>
                    <a:pt x="33792" y="148612"/>
                    <a:pt x="31903" y="126324"/>
                    <a:pt x="29636" y="104792"/>
                  </a:cubicBezTo>
                  <a:cubicBezTo>
                    <a:pt x="29258" y="100636"/>
                    <a:pt x="31147" y="94592"/>
                    <a:pt x="27747" y="93081"/>
                  </a:cubicBezTo>
                  <a:cubicBezTo>
                    <a:pt x="10370" y="85903"/>
                    <a:pt x="18303" y="71926"/>
                    <a:pt x="19059" y="60971"/>
                  </a:cubicBezTo>
                  <a:cubicBezTo>
                    <a:pt x="19814" y="48127"/>
                    <a:pt x="4704" y="35661"/>
                    <a:pt x="17170" y="22061"/>
                  </a:cubicBezTo>
                  <a:cubicBezTo>
                    <a:pt x="18303" y="20928"/>
                    <a:pt x="14526" y="9973"/>
                    <a:pt x="9615" y="12617"/>
                  </a:cubicBezTo>
                  <a:cubicBezTo>
                    <a:pt x="926" y="17151"/>
                    <a:pt x="-585" y="13751"/>
                    <a:pt x="171" y="6951"/>
                  </a:cubicBezTo>
                  <a:cubicBezTo>
                    <a:pt x="1682" y="-2493"/>
                    <a:pt x="6593" y="907"/>
                    <a:pt x="11881" y="4684"/>
                  </a:cubicBezTo>
                  <a:cubicBezTo>
                    <a:pt x="14526" y="6573"/>
                    <a:pt x="17170" y="4684"/>
                    <a:pt x="18681" y="2040"/>
                  </a:cubicBezTo>
                  <a:cubicBezTo>
                    <a:pt x="20192" y="2040"/>
                    <a:pt x="21325" y="2040"/>
                    <a:pt x="22836" y="2040"/>
                  </a:cubicBezTo>
                  <a:cubicBezTo>
                    <a:pt x="25103" y="-227"/>
                    <a:pt x="28125" y="-604"/>
                    <a:pt x="31147" y="907"/>
                  </a:cubicBezTo>
                  <a:cubicBezTo>
                    <a:pt x="42480" y="19795"/>
                    <a:pt x="40591" y="41327"/>
                    <a:pt x="41347" y="62104"/>
                  </a:cubicBezTo>
                  <a:cubicBezTo>
                    <a:pt x="41347" y="68526"/>
                    <a:pt x="39080" y="76082"/>
                    <a:pt x="47013" y="77215"/>
                  </a:cubicBezTo>
                  <a:cubicBezTo>
                    <a:pt x="67035" y="79481"/>
                    <a:pt x="82523" y="96481"/>
                    <a:pt x="104811" y="92703"/>
                  </a:cubicBezTo>
                  <a:cubicBezTo>
                    <a:pt x="116900" y="90437"/>
                    <a:pt x="123699" y="102525"/>
                    <a:pt x="131632" y="110458"/>
                  </a:cubicBezTo>
                  <a:cubicBezTo>
                    <a:pt x="138810" y="119147"/>
                    <a:pt x="137299" y="130102"/>
                    <a:pt x="138810" y="140679"/>
                  </a:cubicBezTo>
                  <a:cubicBezTo>
                    <a:pt x="139565" y="146346"/>
                    <a:pt x="140699" y="153145"/>
                    <a:pt x="147499" y="153145"/>
                  </a:cubicBezTo>
                  <a:cubicBezTo>
                    <a:pt x="155809" y="153145"/>
                    <a:pt x="153921" y="146346"/>
                    <a:pt x="153921" y="140679"/>
                  </a:cubicBezTo>
                  <a:cubicBezTo>
                    <a:pt x="153165" y="124813"/>
                    <a:pt x="158076" y="121413"/>
                    <a:pt x="170920" y="129346"/>
                  </a:cubicBezTo>
                  <a:cubicBezTo>
                    <a:pt x="177342" y="133502"/>
                    <a:pt x="179608" y="133124"/>
                    <a:pt x="184142" y="127457"/>
                  </a:cubicBezTo>
                  <a:cubicBezTo>
                    <a:pt x="193208" y="115747"/>
                    <a:pt x="199630" y="114991"/>
                    <a:pt x="204163" y="132368"/>
                  </a:cubicBezTo>
                  <a:cubicBezTo>
                    <a:pt x="210585" y="157301"/>
                    <a:pt x="211718" y="156923"/>
                    <a:pt x="183008" y="158056"/>
                  </a:cubicBezTo>
                  <a:cubicBezTo>
                    <a:pt x="210963" y="158434"/>
                    <a:pt x="212852" y="181478"/>
                    <a:pt x="220785" y="199233"/>
                  </a:cubicBezTo>
                  <a:cubicBezTo>
                    <a:pt x="223807" y="205654"/>
                    <a:pt x="226073" y="211699"/>
                    <a:pt x="235140" y="212454"/>
                  </a:cubicBezTo>
                  <a:cubicBezTo>
                    <a:pt x="250628" y="213965"/>
                    <a:pt x="246850" y="222654"/>
                    <a:pt x="240806" y="231720"/>
                  </a:cubicBezTo>
                  <a:cubicBezTo>
                    <a:pt x="239673" y="234742"/>
                    <a:pt x="234762" y="230587"/>
                    <a:pt x="234762" y="234742"/>
                  </a:cubicBezTo>
                  <a:cubicBezTo>
                    <a:pt x="235140" y="246831"/>
                    <a:pt x="228718" y="249097"/>
                    <a:pt x="218896" y="246453"/>
                  </a:cubicBezTo>
                  <a:cubicBezTo>
                    <a:pt x="213229" y="232098"/>
                    <a:pt x="200385" y="232854"/>
                    <a:pt x="187919" y="231720"/>
                  </a:cubicBezTo>
                  <a:cubicBezTo>
                    <a:pt x="186408" y="231720"/>
                    <a:pt x="185275" y="231720"/>
                    <a:pt x="183764" y="231720"/>
                  </a:cubicBezTo>
                  <a:cubicBezTo>
                    <a:pt x="171675" y="220387"/>
                    <a:pt x="183386" y="213587"/>
                    <a:pt x="188675" y="205277"/>
                  </a:cubicBezTo>
                  <a:cubicBezTo>
                    <a:pt x="173942" y="201877"/>
                    <a:pt x="157698" y="201499"/>
                    <a:pt x="145232" y="191299"/>
                  </a:cubicBezTo>
                  <a:cubicBezTo>
                    <a:pt x="137677" y="184878"/>
                    <a:pt x="129366" y="186011"/>
                    <a:pt x="125588" y="193944"/>
                  </a:cubicBezTo>
                  <a:cubicBezTo>
                    <a:pt x="115766" y="215099"/>
                    <a:pt x="103300" y="206788"/>
                    <a:pt x="90078" y="198477"/>
                  </a:cubicBezTo>
                  <a:cubicBezTo>
                    <a:pt x="87056" y="196588"/>
                    <a:pt x="84790" y="193566"/>
                    <a:pt x="80634" y="195077"/>
                  </a:cubicBezTo>
                  <a:cubicBezTo>
                    <a:pt x="73835" y="201121"/>
                    <a:pt x="87434" y="218876"/>
                    <a:pt x="67413" y="218498"/>
                  </a:cubicBezTo>
                  <a:cubicBezTo>
                    <a:pt x="77990" y="225676"/>
                    <a:pt x="99145" y="226431"/>
                    <a:pt x="86301" y="248342"/>
                  </a:cubicBezTo>
                  <a:cubicBezTo>
                    <a:pt x="83656" y="249853"/>
                    <a:pt x="80634" y="251364"/>
                    <a:pt x="77990" y="252497"/>
                  </a:cubicBezTo>
                  <a:cubicBezTo>
                    <a:pt x="65524" y="258164"/>
                    <a:pt x="55324" y="257030"/>
                    <a:pt x="48524" y="243809"/>
                  </a:cubicBezTo>
                  <a:cubicBezTo>
                    <a:pt x="43236" y="228698"/>
                    <a:pt x="57591" y="206410"/>
                    <a:pt x="31147" y="200744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D237DCC9-9C27-440F-A0A7-14244440D491}"/>
                </a:ext>
              </a:extLst>
            </p:cNvPr>
            <p:cNvSpPr/>
            <p:nvPr/>
          </p:nvSpPr>
          <p:spPr>
            <a:xfrm>
              <a:off x="8862247" y="5003607"/>
              <a:ext cx="139430" cy="177322"/>
            </a:xfrm>
            <a:custGeom>
              <a:avLst/>
              <a:gdLst>
                <a:gd name="connsiteX0" fmla="*/ 40043 w 139430"/>
                <a:gd name="connsiteY0" fmla="*/ 177322 h 177322"/>
                <a:gd name="connsiteX1" fmla="*/ 35888 w 139430"/>
                <a:gd name="connsiteY1" fmla="*/ 177322 h 177322"/>
                <a:gd name="connsiteX2" fmla="*/ 18510 w 139430"/>
                <a:gd name="connsiteY2" fmla="*/ 152390 h 177322"/>
                <a:gd name="connsiteX3" fmla="*/ 0 w 139430"/>
                <a:gd name="connsiteY3" fmla="*/ 145590 h 177322"/>
                <a:gd name="connsiteX4" fmla="*/ 16622 w 139430"/>
                <a:gd name="connsiteY4" fmla="*/ 144835 h 177322"/>
                <a:gd name="connsiteX5" fmla="*/ 40799 w 139430"/>
                <a:gd name="connsiteY5" fmla="*/ 132746 h 177322"/>
                <a:gd name="connsiteX6" fmla="*/ 32865 w 139430"/>
                <a:gd name="connsiteY6" fmla="*/ 110458 h 177322"/>
                <a:gd name="connsiteX7" fmla="*/ 17377 w 139430"/>
                <a:gd name="connsiteY7" fmla="*/ 83637 h 177322"/>
                <a:gd name="connsiteX8" fmla="*/ 10577 w 139430"/>
                <a:gd name="connsiteY8" fmla="*/ 71171 h 177322"/>
                <a:gd name="connsiteX9" fmla="*/ 10577 w 139430"/>
                <a:gd name="connsiteY9" fmla="*/ 71171 h 177322"/>
                <a:gd name="connsiteX10" fmla="*/ 26443 w 139430"/>
                <a:gd name="connsiteY10" fmla="*/ 91948 h 177322"/>
                <a:gd name="connsiteX11" fmla="*/ 35510 w 139430"/>
                <a:gd name="connsiteY11" fmla="*/ 34528 h 177322"/>
                <a:gd name="connsiteX12" fmla="*/ 41554 w 139430"/>
                <a:gd name="connsiteY12" fmla="*/ 60593 h 177322"/>
                <a:gd name="connsiteX13" fmla="*/ 74042 w 139430"/>
                <a:gd name="connsiteY13" fmla="*/ 24328 h 177322"/>
                <a:gd name="connsiteX14" fmla="*/ 88397 w 139430"/>
                <a:gd name="connsiteY14" fmla="*/ 16773 h 177322"/>
                <a:gd name="connsiteX15" fmla="*/ 101996 w 139430"/>
                <a:gd name="connsiteY15" fmla="*/ 6573 h 177322"/>
                <a:gd name="connsiteX16" fmla="*/ 110307 w 139430"/>
                <a:gd name="connsiteY16" fmla="*/ 2795 h 177322"/>
                <a:gd name="connsiteX17" fmla="*/ 134484 w 139430"/>
                <a:gd name="connsiteY17" fmla="*/ 13373 h 177322"/>
                <a:gd name="connsiteX18" fmla="*/ 139395 w 139430"/>
                <a:gd name="connsiteY18" fmla="*/ 19417 h 177322"/>
                <a:gd name="connsiteX19" fmla="*/ 133728 w 139430"/>
                <a:gd name="connsiteY19" fmla="*/ 23195 h 177322"/>
                <a:gd name="connsiteX20" fmla="*/ 122395 w 139430"/>
                <a:gd name="connsiteY20" fmla="*/ 30750 h 177322"/>
                <a:gd name="connsiteX21" fmla="*/ 72908 w 139430"/>
                <a:gd name="connsiteY21" fmla="*/ 60216 h 177322"/>
                <a:gd name="connsiteX22" fmla="*/ 63842 w 139430"/>
                <a:gd name="connsiteY22" fmla="*/ 58704 h 177322"/>
                <a:gd name="connsiteX23" fmla="*/ 70264 w 139430"/>
                <a:gd name="connsiteY23" fmla="*/ 69282 h 177322"/>
                <a:gd name="connsiteX24" fmla="*/ 116729 w 139430"/>
                <a:gd name="connsiteY24" fmla="*/ 93459 h 177322"/>
                <a:gd name="connsiteX25" fmla="*/ 73286 w 139430"/>
                <a:gd name="connsiteY25" fmla="*/ 82126 h 177322"/>
                <a:gd name="connsiteX26" fmla="*/ 82352 w 139430"/>
                <a:gd name="connsiteY26" fmla="*/ 104792 h 177322"/>
                <a:gd name="connsiteX27" fmla="*/ 81975 w 139430"/>
                <a:gd name="connsiteY27" fmla="*/ 124435 h 177322"/>
                <a:gd name="connsiteX28" fmla="*/ 51376 w 139430"/>
                <a:gd name="connsiteY28" fmla="*/ 169767 h 177322"/>
                <a:gd name="connsiteX29" fmla="*/ 40043 w 139430"/>
                <a:gd name="connsiteY29" fmla="*/ 177322 h 17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9430" h="177322">
                  <a:moveTo>
                    <a:pt x="40043" y="177322"/>
                  </a:moveTo>
                  <a:cubicBezTo>
                    <a:pt x="38532" y="177322"/>
                    <a:pt x="37399" y="177322"/>
                    <a:pt x="35888" y="177322"/>
                  </a:cubicBezTo>
                  <a:cubicBezTo>
                    <a:pt x="41932" y="160701"/>
                    <a:pt x="29843" y="156545"/>
                    <a:pt x="18510" y="152390"/>
                  </a:cubicBezTo>
                  <a:cubicBezTo>
                    <a:pt x="12466" y="150123"/>
                    <a:pt x="4155" y="153901"/>
                    <a:pt x="0" y="145590"/>
                  </a:cubicBezTo>
                  <a:cubicBezTo>
                    <a:pt x="5666" y="137279"/>
                    <a:pt x="12466" y="143323"/>
                    <a:pt x="16622" y="144835"/>
                  </a:cubicBezTo>
                  <a:cubicBezTo>
                    <a:pt x="29843" y="150123"/>
                    <a:pt x="35888" y="139546"/>
                    <a:pt x="40799" y="132746"/>
                  </a:cubicBezTo>
                  <a:cubicBezTo>
                    <a:pt x="47220" y="124058"/>
                    <a:pt x="47598" y="115747"/>
                    <a:pt x="32865" y="110458"/>
                  </a:cubicBezTo>
                  <a:cubicBezTo>
                    <a:pt x="23799" y="107436"/>
                    <a:pt x="10200" y="100258"/>
                    <a:pt x="17377" y="83637"/>
                  </a:cubicBezTo>
                  <a:cubicBezTo>
                    <a:pt x="18510" y="80993"/>
                    <a:pt x="12844" y="75326"/>
                    <a:pt x="10577" y="71171"/>
                  </a:cubicBezTo>
                  <a:cubicBezTo>
                    <a:pt x="10577" y="71171"/>
                    <a:pt x="10577" y="71171"/>
                    <a:pt x="10577" y="71171"/>
                  </a:cubicBezTo>
                  <a:cubicBezTo>
                    <a:pt x="23044" y="70415"/>
                    <a:pt x="21910" y="82504"/>
                    <a:pt x="26443" y="91948"/>
                  </a:cubicBezTo>
                  <a:cubicBezTo>
                    <a:pt x="37399" y="72304"/>
                    <a:pt x="27199" y="52282"/>
                    <a:pt x="35510" y="34528"/>
                  </a:cubicBezTo>
                  <a:cubicBezTo>
                    <a:pt x="51376" y="38683"/>
                    <a:pt x="38910" y="50394"/>
                    <a:pt x="41554" y="60593"/>
                  </a:cubicBezTo>
                  <a:cubicBezTo>
                    <a:pt x="49865" y="44349"/>
                    <a:pt x="65731" y="37927"/>
                    <a:pt x="74042" y="24328"/>
                  </a:cubicBezTo>
                  <a:cubicBezTo>
                    <a:pt x="77064" y="19417"/>
                    <a:pt x="82730" y="15639"/>
                    <a:pt x="88397" y="16773"/>
                  </a:cubicBezTo>
                  <a:cubicBezTo>
                    <a:pt x="97841" y="18661"/>
                    <a:pt x="102374" y="15262"/>
                    <a:pt x="101996" y="6573"/>
                  </a:cubicBezTo>
                  <a:cubicBezTo>
                    <a:pt x="101618" y="-4004"/>
                    <a:pt x="106907" y="907"/>
                    <a:pt x="110307" y="2795"/>
                  </a:cubicBezTo>
                  <a:cubicBezTo>
                    <a:pt x="117862" y="7329"/>
                    <a:pt x="122395" y="18284"/>
                    <a:pt x="134484" y="13373"/>
                  </a:cubicBezTo>
                  <a:cubicBezTo>
                    <a:pt x="135239" y="12995"/>
                    <a:pt x="139017" y="17151"/>
                    <a:pt x="139395" y="19417"/>
                  </a:cubicBezTo>
                  <a:cubicBezTo>
                    <a:pt x="139773" y="23195"/>
                    <a:pt x="137128" y="23572"/>
                    <a:pt x="133728" y="23195"/>
                  </a:cubicBezTo>
                  <a:cubicBezTo>
                    <a:pt x="127684" y="22439"/>
                    <a:pt x="125795" y="28106"/>
                    <a:pt x="122395" y="30750"/>
                  </a:cubicBezTo>
                  <a:cubicBezTo>
                    <a:pt x="106907" y="42083"/>
                    <a:pt x="94063" y="57949"/>
                    <a:pt x="72908" y="60216"/>
                  </a:cubicBezTo>
                  <a:cubicBezTo>
                    <a:pt x="69509" y="60593"/>
                    <a:pt x="67242" y="51149"/>
                    <a:pt x="63842" y="58704"/>
                  </a:cubicBezTo>
                  <a:cubicBezTo>
                    <a:pt x="61576" y="63615"/>
                    <a:pt x="64598" y="68904"/>
                    <a:pt x="70264" y="69282"/>
                  </a:cubicBezTo>
                  <a:cubicBezTo>
                    <a:pt x="89152" y="70415"/>
                    <a:pt x="98596" y="89681"/>
                    <a:pt x="116729" y="93459"/>
                  </a:cubicBezTo>
                  <a:cubicBezTo>
                    <a:pt x="102374" y="93081"/>
                    <a:pt x="86130" y="113480"/>
                    <a:pt x="73286" y="82126"/>
                  </a:cubicBezTo>
                  <a:cubicBezTo>
                    <a:pt x="71775" y="96859"/>
                    <a:pt x="75553" y="101392"/>
                    <a:pt x="82352" y="104792"/>
                  </a:cubicBezTo>
                  <a:cubicBezTo>
                    <a:pt x="96708" y="111591"/>
                    <a:pt x="88397" y="124058"/>
                    <a:pt x="81975" y="124435"/>
                  </a:cubicBezTo>
                  <a:cubicBezTo>
                    <a:pt x="51376" y="126702"/>
                    <a:pt x="59309" y="153901"/>
                    <a:pt x="51376" y="169767"/>
                  </a:cubicBezTo>
                  <a:cubicBezTo>
                    <a:pt x="48354" y="176944"/>
                    <a:pt x="44954" y="176189"/>
                    <a:pt x="40043" y="177322"/>
                  </a:cubicBezTo>
                  <a:close/>
                </a:path>
              </a:pathLst>
            </a:custGeom>
            <a:solidFill>
              <a:srgbClr val="E8B99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7751E640-CFF6-46B2-A938-AAB9B323A3DE}"/>
                </a:ext>
              </a:extLst>
            </p:cNvPr>
            <p:cNvSpPr/>
            <p:nvPr/>
          </p:nvSpPr>
          <p:spPr>
            <a:xfrm>
              <a:off x="9019600" y="4817143"/>
              <a:ext cx="122955" cy="156771"/>
            </a:xfrm>
            <a:custGeom>
              <a:avLst/>
              <a:gdLst>
                <a:gd name="connsiteX0" fmla="*/ 91593 w 122955"/>
                <a:gd name="connsiteY0" fmla="*/ 29466 h 156771"/>
                <a:gd name="connsiteX1" fmla="*/ 119170 w 122955"/>
                <a:gd name="connsiteY1" fmla="*/ 48354 h 156771"/>
                <a:gd name="connsiteX2" fmla="*/ 94237 w 122955"/>
                <a:gd name="connsiteY2" fmla="*/ 78953 h 156771"/>
                <a:gd name="connsiteX3" fmla="*/ 77238 w 122955"/>
                <a:gd name="connsiteY3" fmla="*/ 105018 h 156771"/>
                <a:gd name="connsiteX4" fmla="*/ 57972 w 122955"/>
                <a:gd name="connsiteY4" fmla="*/ 123529 h 156771"/>
                <a:gd name="connsiteX5" fmla="*/ 47772 w 122955"/>
                <a:gd name="connsiteY5" fmla="*/ 123529 h 156771"/>
                <a:gd name="connsiteX6" fmla="*/ 30018 w 122955"/>
                <a:gd name="connsiteY6" fmla="*/ 146195 h 156771"/>
                <a:gd name="connsiteX7" fmla="*/ 1685 w 122955"/>
                <a:gd name="connsiteY7" fmla="*/ 156772 h 156771"/>
                <a:gd name="connsiteX8" fmla="*/ 7352 w 122955"/>
                <a:gd name="connsiteY8" fmla="*/ 139773 h 156771"/>
                <a:gd name="connsiteX9" fmla="*/ 11129 w 122955"/>
                <a:gd name="connsiteY9" fmla="*/ 132973 h 156771"/>
                <a:gd name="connsiteX10" fmla="*/ 10374 w 122955"/>
                <a:gd name="connsiteY10" fmla="*/ 115596 h 156771"/>
                <a:gd name="connsiteX11" fmla="*/ 37195 w 122955"/>
                <a:gd name="connsiteY11" fmla="*/ 108796 h 156771"/>
                <a:gd name="connsiteX12" fmla="*/ 52683 w 122955"/>
                <a:gd name="connsiteY12" fmla="*/ 108796 h 156771"/>
                <a:gd name="connsiteX13" fmla="*/ 55328 w 122955"/>
                <a:gd name="connsiteY13" fmla="*/ 103885 h 156771"/>
                <a:gd name="connsiteX14" fmla="*/ 42861 w 122955"/>
                <a:gd name="connsiteY14" fmla="*/ 95574 h 156771"/>
                <a:gd name="connsiteX15" fmla="*/ 22840 w 122955"/>
                <a:gd name="connsiteY15" fmla="*/ 64220 h 156771"/>
                <a:gd name="connsiteX16" fmla="*/ 40595 w 122955"/>
                <a:gd name="connsiteY16" fmla="*/ 55154 h 156771"/>
                <a:gd name="connsiteX17" fmla="*/ 53061 w 122955"/>
                <a:gd name="connsiteY17" fmla="*/ 45332 h 156771"/>
                <a:gd name="connsiteX18" fmla="*/ 60239 w 122955"/>
                <a:gd name="connsiteY18" fmla="*/ 36265 h 156771"/>
                <a:gd name="connsiteX19" fmla="*/ 96882 w 122955"/>
                <a:gd name="connsiteY19" fmla="*/ 8689 h 156771"/>
                <a:gd name="connsiteX20" fmla="*/ 116903 w 122955"/>
                <a:gd name="connsiteY20" fmla="*/ 0 h 156771"/>
                <a:gd name="connsiteX21" fmla="*/ 122947 w 122955"/>
                <a:gd name="connsiteY21" fmla="*/ 6422 h 156771"/>
                <a:gd name="connsiteX22" fmla="*/ 118792 w 122955"/>
                <a:gd name="connsiteY22" fmla="*/ 11711 h 156771"/>
                <a:gd name="connsiteX23" fmla="*/ 91593 w 122955"/>
                <a:gd name="connsiteY23" fmla="*/ 29466 h 15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2955" h="156771">
                  <a:moveTo>
                    <a:pt x="91593" y="29466"/>
                  </a:moveTo>
                  <a:cubicBezTo>
                    <a:pt x="106326" y="34754"/>
                    <a:pt x="123703" y="32110"/>
                    <a:pt x="119170" y="48354"/>
                  </a:cubicBezTo>
                  <a:cubicBezTo>
                    <a:pt x="115770" y="60442"/>
                    <a:pt x="113503" y="75931"/>
                    <a:pt x="94237" y="78953"/>
                  </a:cubicBezTo>
                  <a:cubicBezTo>
                    <a:pt x="87438" y="80086"/>
                    <a:pt x="73083" y="88019"/>
                    <a:pt x="77238" y="105018"/>
                  </a:cubicBezTo>
                  <a:cubicBezTo>
                    <a:pt x="81771" y="123529"/>
                    <a:pt x="76105" y="127306"/>
                    <a:pt x="57972" y="123529"/>
                  </a:cubicBezTo>
                  <a:cubicBezTo>
                    <a:pt x="54572" y="122773"/>
                    <a:pt x="51172" y="123529"/>
                    <a:pt x="47772" y="123529"/>
                  </a:cubicBezTo>
                  <a:cubicBezTo>
                    <a:pt x="50039" y="137506"/>
                    <a:pt x="36817" y="139395"/>
                    <a:pt x="30018" y="146195"/>
                  </a:cubicBezTo>
                  <a:cubicBezTo>
                    <a:pt x="22462" y="154128"/>
                    <a:pt x="8863" y="144684"/>
                    <a:pt x="1685" y="156772"/>
                  </a:cubicBezTo>
                  <a:cubicBezTo>
                    <a:pt x="-2470" y="147328"/>
                    <a:pt x="1685" y="142795"/>
                    <a:pt x="7352" y="139773"/>
                  </a:cubicBezTo>
                  <a:cubicBezTo>
                    <a:pt x="9996" y="138261"/>
                    <a:pt x="16040" y="135617"/>
                    <a:pt x="11129" y="132973"/>
                  </a:cubicBezTo>
                  <a:cubicBezTo>
                    <a:pt x="-204" y="126551"/>
                    <a:pt x="174" y="121640"/>
                    <a:pt x="10374" y="115596"/>
                  </a:cubicBezTo>
                  <a:cubicBezTo>
                    <a:pt x="18685" y="110685"/>
                    <a:pt x="23596" y="93685"/>
                    <a:pt x="37195" y="108796"/>
                  </a:cubicBezTo>
                  <a:cubicBezTo>
                    <a:pt x="42106" y="114462"/>
                    <a:pt x="47772" y="110307"/>
                    <a:pt x="52683" y="108796"/>
                  </a:cubicBezTo>
                  <a:cubicBezTo>
                    <a:pt x="53817" y="108418"/>
                    <a:pt x="55705" y="105018"/>
                    <a:pt x="55328" y="103885"/>
                  </a:cubicBezTo>
                  <a:cubicBezTo>
                    <a:pt x="53061" y="98596"/>
                    <a:pt x="50039" y="94819"/>
                    <a:pt x="42861" y="95574"/>
                  </a:cubicBezTo>
                  <a:cubicBezTo>
                    <a:pt x="19062" y="97085"/>
                    <a:pt x="29262" y="74419"/>
                    <a:pt x="22840" y="64220"/>
                  </a:cubicBezTo>
                  <a:cubicBezTo>
                    <a:pt x="19818" y="59309"/>
                    <a:pt x="33795" y="57042"/>
                    <a:pt x="40595" y="55154"/>
                  </a:cubicBezTo>
                  <a:cubicBezTo>
                    <a:pt x="46639" y="53643"/>
                    <a:pt x="51172" y="51754"/>
                    <a:pt x="53061" y="45332"/>
                  </a:cubicBezTo>
                  <a:cubicBezTo>
                    <a:pt x="54194" y="41176"/>
                    <a:pt x="56083" y="35132"/>
                    <a:pt x="60239" y="36265"/>
                  </a:cubicBezTo>
                  <a:cubicBezTo>
                    <a:pt x="85549" y="43821"/>
                    <a:pt x="87815" y="21533"/>
                    <a:pt x="96882" y="8689"/>
                  </a:cubicBezTo>
                  <a:cubicBezTo>
                    <a:pt x="101793" y="1511"/>
                    <a:pt x="108970" y="0"/>
                    <a:pt x="116903" y="0"/>
                  </a:cubicBezTo>
                  <a:cubicBezTo>
                    <a:pt x="121436" y="0"/>
                    <a:pt x="122947" y="2267"/>
                    <a:pt x="122947" y="6422"/>
                  </a:cubicBezTo>
                  <a:cubicBezTo>
                    <a:pt x="122947" y="9444"/>
                    <a:pt x="123325" y="12466"/>
                    <a:pt x="118792" y="11711"/>
                  </a:cubicBezTo>
                  <a:cubicBezTo>
                    <a:pt x="104059" y="8689"/>
                    <a:pt x="104437" y="23421"/>
                    <a:pt x="91593" y="29466"/>
                  </a:cubicBezTo>
                  <a:close/>
                </a:path>
              </a:pathLst>
            </a:custGeom>
            <a:solidFill>
              <a:srgbClr val="F0DA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902F13C-5915-4C9D-917C-066DC810A06C}"/>
                </a:ext>
              </a:extLst>
            </p:cNvPr>
            <p:cNvSpPr/>
            <p:nvPr/>
          </p:nvSpPr>
          <p:spPr>
            <a:xfrm>
              <a:off x="9190146" y="4799468"/>
              <a:ext cx="38154" cy="63762"/>
            </a:xfrm>
            <a:custGeom>
              <a:avLst/>
              <a:gdLst>
                <a:gd name="connsiteX0" fmla="*/ 16999 w 38154"/>
                <a:gd name="connsiteY0" fmla="*/ 63762 h 63762"/>
                <a:gd name="connsiteX1" fmla="*/ 8689 w 38154"/>
                <a:gd name="connsiteY1" fmla="*/ 63762 h 63762"/>
                <a:gd name="connsiteX2" fmla="*/ 0 w 38154"/>
                <a:gd name="connsiteY2" fmla="*/ 25608 h 63762"/>
                <a:gd name="connsiteX3" fmla="*/ 0 w 38154"/>
                <a:gd name="connsiteY3" fmla="*/ 25608 h 63762"/>
                <a:gd name="connsiteX4" fmla="*/ 25310 w 38154"/>
                <a:gd name="connsiteY4" fmla="*/ 298 h 63762"/>
                <a:gd name="connsiteX5" fmla="*/ 38154 w 38154"/>
                <a:gd name="connsiteY5" fmla="*/ 25608 h 63762"/>
                <a:gd name="connsiteX6" fmla="*/ 33243 w 38154"/>
                <a:gd name="connsiteY6" fmla="*/ 28253 h 63762"/>
                <a:gd name="connsiteX7" fmla="*/ 21155 w 38154"/>
                <a:gd name="connsiteY7" fmla="*/ 44496 h 63762"/>
                <a:gd name="connsiteX8" fmla="*/ 16999 w 38154"/>
                <a:gd name="connsiteY8" fmla="*/ 63762 h 6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154" h="63762">
                  <a:moveTo>
                    <a:pt x="16999" y="63762"/>
                  </a:moveTo>
                  <a:cubicBezTo>
                    <a:pt x="14355" y="63762"/>
                    <a:pt x="11333" y="63762"/>
                    <a:pt x="8689" y="63762"/>
                  </a:cubicBezTo>
                  <a:cubicBezTo>
                    <a:pt x="6044" y="50918"/>
                    <a:pt x="15866" y="35430"/>
                    <a:pt x="0" y="25608"/>
                  </a:cubicBezTo>
                  <a:lnTo>
                    <a:pt x="0" y="25608"/>
                  </a:lnTo>
                  <a:cubicBezTo>
                    <a:pt x="4533" y="13142"/>
                    <a:pt x="6044" y="-2346"/>
                    <a:pt x="25310" y="298"/>
                  </a:cubicBezTo>
                  <a:cubicBezTo>
                    <a:pt x="40421" y="3320"/>
                    <a:pt x="30221" y="19186"/>
                    <a:pt x="38154" y="25608"/>
                  </a:cubicBezTo>
                  <a:cubicBezTo>
                    <a:pt x="36643" y="27119"/>
                    <a:pt x="35132" y="27875"/>
                    <a:pt x="33243" y="28253"/>
                  </a:cubicBezTo>
                  <a:cubicBezTo>
                    <a:pt x="22288" y="28630"/>
                    <a:pt x="22666" y="37319"/>
                    <a:pt x="21155" y="44496"/>
                  </a:cubicBezTo>
                  <a:cubicBezTo>
                    <a:pt x="20021" y="50541"/>
                    <a:pt x="23044" y="58096"/>
                    <a:pt x="16999" y="63762"/>
                  </a:cubicBezTo>
                  <a:close/>
                </a:path>
              </a:pathLst>
            </a:custGeom>
            <a:solidFill>
              <a:srgbClr val="E9C7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820A76C2-1A61-4250-82A6-60F02C4B0091}"/>
                </a:ext>
              </a:extLst>
            </p:cNvPr>
            <p:cNvSpPr/>
            <p:nvPr/>
          </p:nvSpPr>
          <p:spPr>
            <a:xfrm>
              <a:off x="8526667" y="4898731"/>
              <a:ext cx="19769" cy="23461"/>
            </a:xfrm>
            <a:custGeom>
              <a:avLst/>
              <a:gdLst>
                <a:gd name="connsiteX0" fmla="*/ 19770 w 19769"/>
                <a:gd name="connsiteY0" fmla="*/ 6809 h 23461"/>
                <a:gd name="connsiteX1" fmla="*/ 8059 w 19769"/>
                <a:gd name="connsiteY1" fmla="*/ 23430 h 23461"/>
                <a:gd name="connsiteX2" fmla="*/ 126 w 19769"/>
                <a:gd name="connsiteY2" fmla="*/ 14364 h 23461"/>
                <a:gd name="connsiteX3" fmla="*/ 11837 w 19769"/>
                <a:gd name="connsiteY3" fmla="*/ 387 h 23461"/>
                <a:gd name="connsiteX4" fmla="*/ 19770 w 19769"/>
                <a:gd name="connsiteY4" fmla="*/ 6809 h 2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9" h="23461">
                  <a:moveTo>
                    <a:pt x="19770" y="6809"/>
                  </a:moveTo>
                  <a:cubicBezTo>
                    <a:pt x="15992" y="12097"/>
                    <a:pt x="19014" y="22675"/>
                    <a:pt x="8059" y="23430"/>
                  </a:cubicBezTo>
                  <a:cubicBezTo>
                    <a:pt x="2015" y="23808"/>
                    <a:pt x="-630" y="20786"/>
                    <a:pt x="126" y="14364"/>
                  </a:cubicBezTo>
                  <a:cubicBezTo>
                    <a:pt x="881" y="6809"/>
                    <a:pt x="3526" y="1898"/>
                    <a:pt x="11837" y="387"/>
                  </a:cubicBezTo>
                  <a:cubicBezTo>
                    <a:pt x="17503" y="-747"/>
                    <a:pt x="19770" y="387"/>
                    <a:pt x="19770" y="6809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39BD07C7-2EDA-4897-B911-E6C0625C60CA}"/>
                </a:ext>
              </a:extLst>
            </p:cNvPr>
            <p:cNvSpPr/>
            <p:nvPr/>
          </p:nvSpPr>
          <p:spPr>
            <a:xfrm>
              <a:off x="8654744" y="4816904"/>
              <a:ext cx="25850" cy="20638"/>
            </a:xfrm>
            <a:custGeom>
              <a:avLst/>
              <a:gdLst>
                <a:gd name="connsiteX0" fmla="*/ 11066 w 25850"/>
                <a:gd name="connsiteY0" fmla="*/ 16483 h 20638"/>
                <a:gd name="connsiteX1" fmla="*/ 1244 w 25850"/>
                <a:gd name="connsiteY1" fmla="*/ 4017 h 20638"/>
                <a:gd name="connsiteX2" fmla="*/ 20132 w 25850"/>
                <a:gd name="connsiteY2" fmla="*/ 4773 h 20638"/>
                <a:gd name="connsiteX3" fmla="*/ 19377 w 25850"/>
                <a:gd name="connsiteY3" fmla="*/ 20639 h 20638"/>
                <a:gd name="connsiteX4" fmla="*/ 11066 w 25850"/>
                <a:gd name="connsiteY4" fmla="*/ 16483 h 2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0" h="20638">
                  <a:moveTo>
                    <a:pt x="11066" y="16483"/>
                  </a:moveTo>
                  <a:cubicBezTo>
                    <a:pt x="7289" y="12706"/>
                    <a:pt x="-3667" y="13084"/>
                    <a:pt x="1244" y="4017"/>
                  </a:cubicBezTo>
                  <a:cubicBezTo>
                    <a:pt x="6155" y="-4294"/>
                    <a:pt x="14466" y="2506"/>
                    <a:pt x="20132" y="4773"/>
                  </a:cubicBezTo>
                  <a:cubicBezTo>
                    <a:pt x="30710" y="9684"/>
                    <a:pt x="24288" y="15350"/>
                    <a:pt x="19377" y="20639"/>
                  </a:cubicBezTo>
                  <a:cubicBezTo>
                    <a:pt x="16355" y="19506"/>
                    <a:pt x="13710" y="17994"/>
                    <a:pt x="11066" y="16483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3C2340E0-5FA2-4C7B-9C93-1F54D9F6FADB}"/>
                </a:ext>
              </a:extLst>
            </p:cNvPr>
            <p:cNvSpPr/>
            <p:nvPr/>
          </p:nvSpPr>
          <p:spPr>
            <a:xfrm>
              <a:off x="8994842" y="4837149"/>
              <a:ext cx="21910" cy="20928"/>
            </a:xfrm>
            <a:custGeom>
              <a:avLst/>
              <a:gdLst>
                <a:gd name="connsiteX0" fmla="*/ 21910 w 21910"/>
                <a:gd name="connsiteY0" fmla="*/ 11726 h 20928"/>
                <a:gd name="connsiteX1" fmla="*/ 15111 w 21910"/>
                <a:gd name="connsiteY1" fmla="*/ 20415 h 20928"/>
                <a:gd name="connsiteX2" fmla="*/ 0 w 21910"/>
                <a:gd name="connsiteY2" fmla="*/ 7571 h 20928"/>
                <a:gd name="connsiteX3" fmla="*/ 8689 w 21910"/>
                <a:gd name="connsiteY3" fmla="*/ 16 h 20928"/>
                <a:gd name="connsiteX4" fmla="*/ 21910 w 21910"/>
                <a:gd name="connsiteY4" fmla="*/ 11726 h 2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0" h="20928">
                  <a:moveTo>
                    <a:pt x="21910" y="11726"/>
                  </a:moveTo>
                  <a:cubicBezTo>
                    <a:pt x="21533" y="17015"/>
                    <a:pt x="20021" y="22682"/>
                    <a:pt x="15111" y="20415"/>
                  </a:cubicBezTo>
                  <a:cubicBezTo>
                    <a:pt x="9444" y="17771"/>
                    <a:pt x="4911" y="12104"/>
                    <a:pt x="0" y="7571"/>
                  </a:cubicBezTo>
                  <a:cubicBezTo>
                    <a:pt x="3022" y="4927"/>
                    <a:pt x="5666" y="394"/>
                    <a:pt x="8689" y="16"/>
                  </a:cubicBezTo>
                  <a:cubicBezTo>
                    <a:pt x="16622" y="-362"/>
                    <a:pt x="19644" y="6060"/>
                    <a:pt x="21910" y="1172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51C3653-36A2-4A0A-82F8-A738B8B78F0F}"/>
                </a:ext>
              </a:extLst>
            </p:cNvPr>
            <p:cNvSpPr/>
            <p:nvPr/>
          </p:nvSpPr>
          <p:spPr>
            <a:xfrm>
              <a:off x="9172769" y="4822627"/>
              <a:ext cx="17542" cy="15753"/>
            </a:xfrm>
            <a:custGeom>
              <a:avLst/>
              <a:gdLst>
                <a:gd name="connsiteX0" fmla="*/ 17377 w 17542"/>
                <a:gd name="connsiteY0" fmla="*/ 2450 h 15753"/>
                <a:gd name="connsiteX1" fmla="*/ 0 w 17542"/>
                <a:gd name="connsiteY1" fmla="*/ 15671 h 15753"/>
                <a:gd name="connsiteX2" fmla="*/ 17377 w 17542"/>
                <a:gd name="connsiteY2" fmla="*/ 2450 h 15753"/>
                <a:gd name="connsiteX3" fmla="*/ 17377 w 17542"/>
                <a:gd name="connsiteY3" fmla="*/ 2450 h 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42" h="15753">
                  <a:moveTo>
                    <a:pt x="17377" y="2450"/>
                  </a:moveTo>
                  <a:cubicBezTo>
                    <a:pt x="18888" y="15671"/>
                    <a:pt x="9822" y="16049"/>
                    <a:pt x="0" y="15671"/>
                  </a:cubicBezTo>
                  <a:cubicBezTo>
                    <a:pt x="7933" y="13782"/>
                    <a:pt x="755" y="-6995"/>
                    <a:pt x="17377" y="2450"/>
                  </a:cubicBezTo>
                  <a:lnTo>
                    <a:pt x="17377" y="2450"/>
                  </a:ln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8A96E49-9DD3-4D57-A775-845C6C1AE2DF}"/>
                </a:ext>
              </a:extLst>
            </p:cNvPr>
            <p:cNvSpPr/>
            <p:nvPr/>
          </p:nvSpPr>
          <p:spPr>
            <a:xfrm>
              <a:off x="8718634" y="5400788"/>
              <a:ext cx="14723" cy="21154"/>
            </a:xfrm>
            <a:custGeom>
              <a:avLst/>
              <a:gdLst>
                <a:gd name="connsiteX0" fmla="*/ 10262 w 14723"/>
                <a:gd name="connsiteY0" fmla="*/ 0 h 21154"/>
                <a:gd name="connsiteX1" fmla="*/ 10262 w 14723"/>
                <a:gd name="connsiteY1" fmla="*/ 21155 h 21154"/>
                <a:gd name="connsiteX2" fmla="*/ 1952 w 14723"/>
                <a:gd name="connsiteY2" fmla="*/ 12844 h 21154"/>
                <a:gd name="connsiteX3" fmla="*/ 1952 w 14723"/>
                <a:gd name="connsiteY3" fmla="*/ 0 h 21154"/>
                <a:gd name="connsiteX4" fmla="*/ 10262 w 14723"/>
                <a:gd name="connsiteY4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3" h="21154">
                  <a:moveTo>
                    <a:pt x="10262" y="0"/>
                  </a:moveTo>
                  <a:cubicBezTo>
                    <a:pt x="13285" y="7178"/>
                    <a:pt x="18573" y="13977"/>
                    <a:pt x="10262" y="21155"/>
                  </a:cubicBezTo>
                  <a:cubicBezTo>
                    <a:pt x="7240" y="18510"/>
                    <a:pt x="4974" y="15488"/>
                    <a:pt x="1952" y="12844"/>
                  </a:cubicBezTo>
                  <a:cubicBezTo>
                    <a:pt x="-2959" y="8689"/>
                    <a:pt x="3085" y="4533"/>
                    <a:pt x="1952" y="0"/>
                  </a:cubicBezTo>
                  <a:cubicBezTo>
                    <a:pt x="4596" y="0"/>
                    <a:pt x="7618" y="0"/>
                    <a:pt x="10262" y="0"/>
                  </a:cubicBezTo>
                  <a:close/>
                </a:path>
              </a:pathLst>
            </a:custGeom>
            <a:solidFill>
              <a:srgbClr val="D8B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96FC830-5DD4-4D24-89DC-C9989783D504}"/>
                </a:ext>
              </a:extLst>
            </p:cNvPr>
            <p:cNvSpPr/>
            <p:nvPr/>
          </p:nvSpPr>
          <p:spPr>
            <a:xfrm>
              <a:off x="8916341" y="4822583"/>
              <a:ext cx="24480" cy="11095"/>
            </a:xfrm>
            <a:custGeom>
              <a:avLst/>
              <a:gdLst>
                <a:gd name="connsiteX0" fmla="*/ 24481 w 24480"/>
                <a:gd name="connsiteY0" fmla="*/ 6649 h 11095"/>
                <a:gd name="connsiteX1" fmla="*/ 17304 w 24480"/>
                <a:gd name="connsiteY1" fmla="*/ 10426 h 11095"/>
                <a:gd name="connsiteX2" fmla="*/ 304 w 24480"/>
                <a:gd name="connsiteY2" fmla="*/ 6649 h 11095"/>
                <a:gd name="connsiteX3" fmla="*/ 1437 w 24480"/>
                <a:gd name="connsiteY3" fmla="*/ 982 h 11095"/>
                <a:gd name="connsiteX4" fmla="*/ 16170 w 24480"/>
                <a:gd name="connsiteY4" fmla="*/ 5893 h 11095"/>
                <a:gd name="connsiteX5" fmla="*/ 24481 w 24480"/>
                <a:gd name="connsiteY5" fmla="*/ 6649 h 11095"/>
                <a:gd name="connsiteX6" fmla="*/ 24481 w 24480"/>
                <a:gd name="connsiteY6" fmla="*/ 6649 h 1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80" h="11095">
                  <a:moveTo>
                    <a:pt x="24481" y="6649"/>
                  </a:moveTo>
                  <a:cubicBezTo>
                    <a:pt x="22214" y="8160"/>
                    <a:pt x="19948" y="10426"/>
                    <a:pt x="17304" y="10426"/>
                  </a:cubicBezTo>
                  <a:cubicBezTo>
                    <a:pt x="11259" y="10426"/>
                    <a:pt x="4460" y="13448"/>
                    <a:pt x="304" y="6649"/>
                  </a:cubicBezTo>
                  <a:cubicBezTo>
                    <a:pt x="-451" y="5515"/>
                    <a:pt x="304" y="1738"/>
                    <a:pt x="1437" y="982"/>
                  </a:cubicBezTo>
                  <a:cubicBezTo>
                    <a:pt x="7859" y="-2796"/>
                    <a:pt x="10504" y="5515"/>
                    <a:pt x="16170" y="5893"/>
                  </a:cubicBezTo>
                  <a:cubicBezTo>
                    <a:pt x="18815" y="6271"/>
                    <a:pt x="21459" y="6271"/>
                    <a:pt x="24481" y="6649"/>
                  </a:cubicBezTo>
                  <a:lnTo>
                    <a:pt x="24481" y="6649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0428240D-9238-42AA-8CC3-AA40B5DE49F5}"/>
                </a:ext>
              </a:extLst>
            </p:cNvPr>
            <p:cNvSpPr/>
            <p:nvPr/>
          </p:nvSpPr>
          <p:spPr>
            <a:xfrm>
              <a:off x="8584969" y="3664151"/>
              <a:ext cx="322232" cy="282586"/>
            </a:xfrm>
            <a:custGeom>
              <a:avLst/>
              <a:gdLst>
                <a:gd name="connsiteX0" fmla="*/ 0 w 322232"/>
                <a:gd name="connsiteY0" fmla="*/ 136052 h 282586"/>
                <a:gd name="connsiteX1" fmla="*/ 20399 w 322232"/>
                <a:gd name="connsiteY1" fmla="*/ 112631 h 282586"/>
                <a:gd name="connsiteX2" fmla="*/ 46843 w 322232"/>
                <a:gd name="connsiteY2" fmla="*/ 89965 h 282586"/>
                <a:gd name="connsiteX3" fmla="*/ 60442 w 322232"/>
                <a:gd name="connsiteY3" fmla="*/ 106209 h 282586"/>
                <a:gd name="connsiteX4" fmla="*/ 69508 w 322232"/>
                <a:gd name="connsiteY4" fmla="*/ 124342 h 282586"/>
                <a:gd name="connsiteX5" fmla="*/ 83108 w 322232"/>
                <a:gd name="connsiteY5" fmla="*/ 124720 h 282586"/>
                <a:gd name="connsiteX6" fmla="*/ 85752 w 322232"/>
                <a:gd name="connsiteY6" fmla="*/ 113387 h 282586"/>
                <a:gd name="connsiteX7" fmla="*/ 75553 w 322232"/>
                <a:gd name="connsiteY7" fmla="*/ 81277 h 282586"/>
                <a:gd name="connsiteX8" fmla="*/ 93685 w 322232"/>
                <a:gd name="connsiteY8" fmla="*/ 45389 h 282586"/>
                <a:gd name="connsiteX9" fmla="*/ 100107 w 322232"/>
                <a:gd name="connsiteY9" fmla="*/ 44634 h 282586"/>
                <a:gd name="connsiteX10" fmla="*/ 154505 w 322232"/>
                <a:gd name="connsiteY10" fmla="*/ 13657 h 282586"/>
                <a:gd name="connsiteX11" fmla="*/ 203615 w 322232"/>
                <a:gd name="connsiteY11" fmla="*/ 5346 h 282586"/>
                <a:gd name="connsiteX12" fmla="*/ 224392 w 322232"/>
                <a:gd name="connsiteY12" fmla="*/ 12524 h 282586"/>
                <a:gd name="connsiteX13" fmla="*/ 237991 w 322232"/>
                <a:gd name="connsiteY13" fmla="*/ 16301 h 282586"/>
                <a:gd name="connsiteX14" fmla="*/ 284834 w 322232"/>
                <a:gd name="connsiteY14" fmla="*/ 44256 h 282586"/>
                <a:gd name="connsiteX15" fmla="*/ 306366 w 322232"/>
                <a:gd name="connsiteY15" fmla="*/ 54078 h 282586"/>
                <a:gd name="connsiteX16" fmla="*/ 322232 w 322232"/>
                <a:gd name="connsiteY16" fmla="*/ 65411 h 282586"/>
                <a:gd name="connsiteX17" fmla="*/ 285212 w 322232"/>
                <a:gd name="connsiteY17" fmla="*/ 95254 h 282586"/>
                <a:gd name="connsiteX18" fmla="*/ 235724 w 322232"/>
                <a:gd name="connsiteY18" fmla="*/ 148519 h 282586"/>
                <a:gd name="connsiteX19" fmla="*/ 200592 w 322232"/>
                <a:gd name="connsiteY19" fmla="*/ 190073 h 282586"/>
                <a:gd name="connsiteX20" fmla="*/ 237613 w 322232"/>
                <a:gd name="connsiteY20" fmla="*/ 178362 h 282586"/>
                <a:gd name="connsiteX21" fmla="*/ 252346 w 322232"/>
                <a:gd name="connsiteY21" fmla="*/ 187806 h 282586"/>
                <a:gd name="connsiteX22" fmla="*/ 247813 w 322232"/>
                <a:gd name="connsiteY22" fmla="*/ 204805 h 282586"/>
                <a:gd name="connsiteX23" fmla="*/ 216836 w 322232"/>
                <a:gd name="connsiteY23" fmla="*/ 211227 h 282586"/>
                <a:gd name="connsiteX24" fmla="*/ 187748 w 322232"/>
                <a:gd name="connsiteY24" fmla="*/ 213872 h 282586"/>
                <a:gd name="connsiteX25" fmla="*/ 191148 w 322232"/>
                <a:gd name="connsiteY25" fmla="*/ 253537 h 282586"/>
                <a:gd name="connsiteX26" fmla="*/ 140906 w 322232"/>
                <a:gd name="connsiteY26" fmla="*/ 281491 h 282586"/>
                <a:gd name="connsiteX27" fmla="*/ 125040 w 322232"/>
                <a:gd name="connsiteY27" fmla="*/ 278847 h 282586"/>
                <a:gd name="connsiteX28" fmla="*/ 126929 w 322232"/>
                <a:gd name="connsiteY28" fmla="*/ 229360 h 282586"/>
                <a:gd name="connsiteX29" fmla="*/ 135995 w 322232"/>
                <a:gd name="connsiteY29" fmla="*/ 159474 h 282586"/>
                <a:gd name="connsiteX30" fmla="*/ 112196 w 322232"/>
                <a:gd name="connsiteY30" fmla="*/ 151541 h 282586"/>
                <a:gd name="connsiteX31" fmla="*/ 108796 w 322232"/>
                <a:gd name="connsiteY31" fmla="*/ 172318 h 282586"/>
                <a:gd name="connsiteX32" fmla="*/ 93308 w 322232"/>
                <a:gd name="connsiteY32" fmla="*/ 199894 h 282586"/>
                <a:gd name="connsiteX33" fmla="*/ 44198 w 322232"/>
                <a:gd name="connsiteY33" fmla="*/ 188562 h 282586"/>
                <a:gd name="connsiteX34" fmla="*/ 41176 w 322232"/>
                <a:gd name="connsiteY34" fmla="*/ 181762 h 282586"/>
                <a:gd name="connsiteX35" fmla="*/ 28710 w 322232"/>
                <a:gd name="connsiteY35" fmla="*/ 157585 h 282586"/>
                <a:gd name="connsiteX36" fmla="*/ 0 w 322232"/>
                <a:gd name="connsiteY36" fmla="*/ 136052 h 28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22232" h="282586">
                  <a:moveTo>
                    <a:pt x="0" y="136052"/>
                  </a:moveTo>
                  <a:cubicBezTo>
                    <a:pt x="756" y="123209"/>
                    <a:pt x="10200" y="114142"/>
                    <a:pt x="20399" y="112631"/>
                  </a:cubicBezTo>
                  <a:cubicBezTo>
                    <a:pt x="35510" y="110365"/>
                    <a:pt x="40421" y="100165"/>
                    <a:pt x="46843" y="89965"/>
                  </a:cubicBezTo>
                  <a:cubicBezTo>
                    <a:pt x="56287" y="91099"/>
                    <a:pt x="59309" y="97898"/>
                    <a:pt x="60442" y="106209"/>
                  </a:cubicBezTo>
                  <a:cubicBezTo>
                    <a:pt x="61198" y="113387"/>
                    <a:pt x="63087" y="120186"/>
                    <a:pt x="69508" y="124342"/>
                  </a:cubicBezTo>
                  <a:cubicBezTo>
                    <a:pt x="74042" y="127364"/>
                    <a:pt x="78575" y="128119"/>
                    <a:pt x="83108" y="124720"/>
                  </a:cubicBezTo>
                  <a:cubicBezTo>
                    <a:pt x="87263" y="121697"/>
                    <a:pt x="88019" y="117542"/>
                    <a:pt x="85752" y="113387"/>
                  </a:cubicBezTo>
                  <a:cubicBezTo>
                    <a:pt x="79708" y="103565"/>
                    <a:pt x="80086" y="91854"/>
                    <a:pt x="75553" y="81277"/>
                  </a:cubicBezTo>
                  <a:cubicBezTo>
                    <a:pt x="66486" y="60122"/>
                    <a:pt x="71397" y="50678"/>
                    <a:pt x="93685" y="45389"/>
                  </a:cubicBezTo>
                  <a:cubicBezTo>
                    <a:pt x="95574" y="45011"/>
                    <a:pt x="97841" y="44256"/>
                    <a:pt x="100107" y="44634"/>
                  </a:cubicBezTo>
                  <a:cubicBezTo>
                    <a:pt x="127306" y="50300"/>
                    <a:pt x="142417" y="34812"/>
                    <a:pt x="154505" y="13657"/>
                  </a:cubicBezTo>
                  <a:cubicBezTo>
                    <a:pt x="162438" y="435"/>
                    <a:pt x="192282" y="-4853"/>
                    <a:pt x="203615" y="5346"/>
                  </a:cubicBezTo>
                  <a:cubicBezTo>
                    <a:pt x="210037" y="11013"/>
                    <a:pt x="215703" y="14035"/>
                    <a:pt x="224392" y="12524"/>
                  </a:cubicBezTo>
                  <a:cubicBezTo>
                    <a:pt x="229303" y="11390"/>
                    <a:pt x="234213" y="12524"/>
                    <a:pt x="237991" y="16301"/>
                  </a:cubicBezTo>
                  <a:cubicBezTo>
                    <a:pt x="251213" y="29523"/>
                    <a:pt x="269345" y="34812"/>
                    <a:pt x="284834" y="44256"/>
                  </a:cubicBezTo>
                  <a:cubicBezTo>
                    <a:pt x="290500" y="50300"/>
                    <a:pt x="296544" y="54833"/>
                    <a:pt x="306366" y="54078"/>
                  </a:cubicBezTo>
                  <a:cubicBezTo>
                    <a:pt x="313166" y="53700"/>
                    <a:pt x="322232" y="54456"/>
                    <a:pt x="322232" y="65411"/>
                  </a:cubicBezTo>
                  <a:cubicBezTo>
                    <a:pt x="311655" y="77499"/>
                    <a:pt x="297300" y="85432"/>
                    <a:pt x="285212" y="95254"/>
                  </a:cubicBezTo>
                  <a:cubicBezTo>
                    <a:pt x="266701" y="110365"/>
                    <a:pt x="244035" y="123964"/>
                    <a:pt x="235724" y="148519"/>
                  </a:cubicBezTo>
                  <a:cubicBezTo>
                    <a:pt x="229303" y="167407"/>
                    <a:pt x="219858" y="182517"/>
                    <a:pt x="200592" y="190073"/>
                  </a:cubicBezTo>
                  <a:cubicBezTo>
                    <a:pt x="212303" y="183651"/>
                    <a:pt x="223636" y="176473"/>
                    <a:pt x="237613" y="178362"/>
                  </a:cubicBezTo>
                  <a:cubicBezTo>
                    <a:pt x="244035" y="179118"/>
                    <a:pt x="250835" y="180251"/>
                    <a:pt x="252346" y="187806"/>
                  </a:cubicBezTo>
                  <a:cubicBezTo>
                    <a:pt x="253857" y="194228"/>
                    <a:pt x="253857" y="202917"/>
                    <a:pt x="247813" y="204805"/>
                  </a:cubicBezTo>
                  <a:cubicBezTo>
                    <a:pt x="237991" y="207828"/>
                    <a:pt x="231947" y="233138"/>
                    <a:pt x="216836" y="211227"/>
                  </a:cubicBezTo>
                  <a:cubicBezTo>
                    <a:pt x="208903" y="217649"/>
                    <a:pt x="199459" y="211605"/>
                    <a:pt x="187748" y="213872"/>
                  </a:cubicBezTo>
                  <a:cubicBezTo>
                    <a:pt x="205126" y="227471"/>
                    <a:pt x="205126" y="240315"/>
                    <a:pt x="191148" y="253537"/>
                  </a:cubicBezTo>
                  <a:cubicBezTo>
                    <a:pt x="178682" y="270536"/>
                    <a:pt x="158283" y="273181"/>
                    <a:pt x="140906" y="281491"/>
                  </a:cubicBezTo>
                  <a:cubicBezTo>
                    <a:pt x="135239" y="284136"/>
                    <a:pt x="129951" y="281491"/>
                    <a:pt x="125040" y="278847"/>
                  </a:cubicBezTo>
                  <a:cubicBezTo>
                    <a:pt x="108796" y="256937"/>
                    <a:pt x="109174" y="249759"/>
                    <a:pt x="126929" y="229360"/>
                  </a:cubicBezTo>
                  <a:cubicBezTo>
                    <a:pt x="135995" y="219160"/>
                    <a:pt x="143928" y="168918"/>
                    <a:pt x="135995" y="159474"/>
                  </a:cubicBezTo>
                  <a:cubicBezTo>
                    <a:pt x="130706" y="153052"/>
                    <a:pt x="120507" y="147385"/>
                    <a:pt x="112196" y="151541"/>
                  </a:cubicBezTo>
                  <a:cubicBezTo>
                    <a:pt x="105018" y="155318"/>
                    <a:pt x="105018" y="164385"/>
                    <a:pt x="108796" y="172318"/>
                  </a:cubicBezTo>
                  <a:cubicBezTo>
                    <a:pt x="120507" y="195739"/>
                    <a:pt x="119373" y="192339"/>
                    <a:pt x="93308" y="199894"/>
                  </a:cubicBezTo>
                  <a:cubicBezTo>
                    <a:pt x="72153" y="206316"/>
                    <a:pt x="61198" y="188939"/>
                    <a:pt x="44198" y="188562"/>
                  </a:cubicBezTo>
                  <a:cubicBezTo>
                    <a:pt x="41176" y="188562"/>
                    <a:pt x="39665" y="184406"/>
                    <a:pt x="41176" y="181762"/>
                  </a:cubicBezTo>
                  <a:cubicBezTo>
                    <a:pt x="51754" y="165896"/>
                    <a:pt x="33621" y="165140"/>
                    <a:pt x="28710" y="157585"/>
                  </a:cubicBezTo>
                  <a:cubicBezTo>
                    <a:pt x="26066" y="142097"/>
                    <a:pt x="19266" y="130386"/>
                    <a:pt x="0" y="136052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06D3F7A5-1148-4306-9655-7B18A380FC51}"/>
                </a:ext>
              </a:extLst>
            </p:cNvPr>
            <p:cNvSpPr/>
            <p:nvPr/>
          </p:nvSpPr>
          <p:spPr>
            <a:xfrm>
              <a:off x="8595471" y="4057407"/>
              <a:ext cx="313240" cy="283223"/>
            </a:xfrm>
            <a:custGeom>
              <a:avLst/>
              <a:gdLst>
                <a:gd name="connsiteX0" fmla="*/ 302663 w 313240"/>
                <a:gd name="connsiteY0" fmla="*/ 56340 h 283223"/>
                <a:gd name="connsiteX1" fmla="*/ 288686 w 313240"/>
                <a:gd name="connsiteY1" fmla="*/ 52940 h 283223"/>
                <a:gd name="connsiteX2" fmla="*/ 275464 w 313240"/>
                <a:gd name="connsiteY2" fmla="*/ 46896 h 283223"/>
                <a:gd name="connsiteX3" fmla="*/ 259221 w 313240"/>
                <a:gd name="connsiteY3" fmla="*/ 50296 h 283223"/>
                <a:gd name="connsiteX4" fmla="*/ 239577 w 313240"/>
                <a:gd name="connsiteY4" fmla="*/ 94117 h 283223"/>
                <a:gd name="connsiteX5" fmla="*/ 270931 w 313240"/>
                <a:gd name="connsiteY5" fmla="*/ 106583 h 283223"/>
                <a:gd name="connsiteX6" fmla="*/ 288686 w 313240"/>
                <a:gd name="connsiteY6" fmla="*/ 107716 h 283223"/>
                <a:gd name="connsiteX7" fmla="*/ 284531 w 313240"/>
                <a:gd name="connsiteY7" fmla="*/ 143604 h 283223"/>
                <a:gd name="connsiteX8" fmla="*/ 310219 w 313240"/>
                <a:gd name="connsiteY8" fmla="*/ 162870 h 283223"/>
                <a:gd name="connsiteX9" fmla="*/ 303041 w 313240"/>
                <a:gd name="connsiteY9" fmla="*/ 174580 h 283223"/>
                <a:gd name="connsiteX10" fmla="*/ 275087 w 313240"/>
                <a:gd name="connsiteY10" fmla="*/ 154559 h 283223"/>
                <a:gd name="connsiteX11" fmla="*/ 303419 w 313240"/>
                <a:gd name="connsiteY11" fmla="*/ 174580 h 283223"/>
                <a:gd name="connsiteX12" fmla="*/ 294730 w 313240"/>
                <a:gd name="connsiteY12" fmla="*/ 184024 h 283223"/>
                <a:gd name="connsiteX13" fmla="*/ 231266 w 313240"/>
                <a:gd name="connsiteY13" fmla="*/ 170425 h 283223"/>
                <a:gd name="connsiteX14" fmla="*/ 231644 w 313240"/>
                <a:gd name="connsiteY14" fmla="*/ 195735 h 283223"/>
                <a:gd name="connsiteX15" fmla="*/ 204823 w 313240"/>
                <a:gd name="connsiteY15" fmla="*/ 190069 h 283223"/>
                <a:gd name="connsiteX16" fmla="*/ 184423 w 313240"/>
                <a:gd name="connsiteY16" fmla="*/ 181380 h 283223"/>
                <a:gd name="connsiteX17" fmla="*/ 235799 w 313240"/>
                <a:gd name="connsiteY17" fmla="*/ 216890 h 283223"/>
                <a:gd name="connsiteX18" fmla="*/ 248643 w 313240"/>
                <a:gd name="connsiteY18" fmla="*/ 216890 h 283223"/>
                <a:gd name="connsiteX19" fmla="*/ 252799 w 313240"/>
                <a:gd name="connsiteY19" fmla="*/ 229734 h 283223"/>
                <a:gd name="connsiteX20" fmla="*/ 252799 w 313240"/>
                <a:gd name="connsiteY20" fmla="*/ 229734 h 283223"/>
                <a:gd name="connsiteX21" fmla="*/ 236177 w 313240"/>
                <a:gd name="connsiteY21" fmla="*/ 239178 h 283223"/>
                <a:gd name="connsiteX22" fmla="*/ 207845 w 313240"/>
                <a:gd name="connsiteY22" fmla="*/ 276576 h 283223"/>
                <a:gd name="connsiteX23" fmla="*/ 196134 w 313240"/>
                <a:gd name="connsiteY23" fmla="*/ 281865 h 283223"/>
                <a:gd name="connsiteX24" fmla="*/ 196890 w 313240"/>
                <a:gd name="connsiteY24" fmla="*/ 269021 h 283223"/>
                <a:gd name="connsiteX25" fmla="*/ 198023 w 313240"/>
                <a:gd name="connsiteY25" fmla="*/ 255044 h 283223"/>
                <a:gd name="connsiteX26" fmla="*/ 205578 w 313240"/>
                <a:gd name="connsiteY26" fmla="*/ 252022 h 283223"/>
                <a:gd name="connsiteX27" fmla="*/ 216911 w 313240"/>
                <a:gd name="connsiteY27" fmla="*/ 245600 h 283223"/>
                <a:gd name="connsiteX28" fmla="*/ 212756 w 313240"/>
                <a:gd name="connsiteY28" fmla="*/ 242200 h 283223"/>
                <a:gd name="connsiteX29" fmla="*/ 204067 w 313240"/>
                <a:gd name="connsiteY29" fmla="*/ 249755 h 283223"/>
                <a:gd name="connsiteX30" fmla="*/ 198023 w 313240"/>
                <a:gd name="connsiteY30" fmla="*/ 255044 h 283223"/>
                <a:gd name="connsiteX31" fmla="*/ 170446 w 313240"/>
                <a:gd name="connsiteY31" fmla="*/ 241444 h 283223"/>
                <a:gd name="connsiteX32" fmla="*/ 161002 w 313240"/>
                <a:gd name="connsiteY32" fmla="*/ 228978 h 283223"/>
                <a:gd name="connsiteX33" fmla="*/ 157224 w 313240"/>
                <a:gd name="connsiteY33" fmla="*/ 210090 h 283223"/>
                <a:gd name="connsiteX34" fmla="*/ 182912 w 313240"/>
                <a:gd name="connsiteY34" fmla="*/ 213490 h 283223"/>
                <a:gd name="connsiteX35" fmla="*/ 161758 w 313240"/>
                <a:gd name="connsiteY35" fmla="*/ 198757 h 283223"/>
                <a:gd name="connsiteX36" fmla="*/ 169313 w 313240"/>
                <a:gd name="connsiteY36" fmla="*/ 170803 h 283223"/>
                <a:gd name="connsiteX37" fmla="*/ 142869 w 313240"/>
                <a:gd name="connsiteY37" fmla="*/ 161736 h 283223"/>
                <a:gd name="connsiteX38" fmla="*/ 137203 w 313240"/>
                <a:gd name="connsiteY38" fmla="*/ 156070 h 283223"/>
                <a:gd name="connsiteX39" fmla="*/ 137581 w 313240"/>
                <a:gd name="connsiteY39" fmla="*/ 119427 h 283223"/>
                <a:gd name="connsiteX40" fmla="*/ 128514 w 313240"/>
                <a:gd name="connsiteY40" fmla="*/ 135670 h 283223"/>
                <a:gd name="connsiteX41" fmla="*/ 126248 w 313240"/>
                <a:gd name="connsiteY41" fmla="*/ 157581 h 283223"/>
                <a:gd name="connsiteX42" fmla="*/ 135314 w 313240"/>
                <a:gd name="connsiteY42" fmla="*/ 181002 h 283223"/>
                <a:gd name="connsiteX43" fmla="*/ 150047 w 313240"/>
                <a:gd name="connsiteY43" fmla="*/ 176091 h 283223"/>
                <a:gd name="connsiteX44" fmla="*/ 130781 w 313240"/>
                <a:gd name="connsiteY44" fmla="*/ 191580 h 283223"/>
                <a:gd name="connsiteX45" fmla="*/ 93005 w 313240"/>
                <a:gd name="connsiteY45" fmla="*/ 189313 h 283223"/>
                <a:gd name="connsiteX46" fmla="*/ 83561 w 313240"/>
                <a:gd name="connsiteY46" fmla="*/ 187802 h 283223"/>
                <a:gd name="connsiteX47" fmla="*/ 61650 w 313240"/>
                <a:gd name="connsiteY47" fmla="*/ 162114 h 283223"/>
                <a:gd name="connsiteX48" fmla="*/ 60517 w 313240"/>
                <a:gd name="connsiteY48" fmla="*/ 155692 h 283223"/>
                <a:gd name="connsiteX49" fmla="*/ 78272 w 313240"/>
                <a:gd name="connsiteY49" fmla="*/ 154937 h 283223"/>
                <a:gd name="connsiteX50" fmla="*/ 105471 w 313240"/>
                <a:gd name="connsiteY50" fmla="*/ 148137 h 283223"/>
                <a:gd name="connsiteX51" fmla="*/ 96782 w 313240"/>
                <a:gd name="connsiteY51" fmla="*/ 127737 h 283223"/>
                <a:gd name="connsiteX52" fmla="*/ 58250 w 313240"/>
                <a:gd name="connsiteY52" fmla="*/ 99783 h 283223"/>
                <a:gd name="connsiteX53" fmla="*/ 50695 w 313240"/>
                <a:gd name="connsiteY53" fmla="*/ 89583 h 283223"/>
                <a:gd name="connsiteX54" fmla="*/ 46540 w 313240"/>
                <a:gd name="connsiteY54" fmla="*/ 84295 h 283223"/>
                <a:gd name="connsiteX55" fmla="*/ 12919 w 313240"/>
                <a:gd name="connsiteY55" fmla="*/ 89206 h 283223"/>
                <a:gd name="connsiteX56" fmla="*/ 75 w 313240"/>
                <a:gd name="connsiteY56" fmla="*/ 82406 h 283223"/>
                <a:gd name="connsiteX57" fmla="*/ 14052 w 313240"/>
                <a:gd name="connsiteY57" fmla="*/ 61251 h 283223"/>
                <a:gd name="connsiteX58" fmla="*/ 69961 w 313240"/>
                <a:gd name="connsiteY58" fmla="*/ 62762 h 283223"/>
                <a:gd name="connsiteX59" fmla="*/ 103960 w 313240"/>
                <a:gd name="connsiteY59" fmla="*/ 39341 h 283223"/>
                <a:gd name="connsiteX60" fmla="*/ 120959 w 313240"/>
                <a:gd name="connsiteY60" fmla="*/ 10631 h 283223"/>
                <a:gd name="connsiteX61" fmla="*/ 134936 w 313240"/>
                <a:gd name="connsiteY61" fmla="*/ 8742 h 283223"/>
                <a:gd name="connsiteX62" fmla="*/ 161380 w 313240"/>
                <a:gd name="connsiteY62" fmla="*/ 9875 h 283223"/>
                <a:gd name="connsiteX63" fmla="*/ 210867 w 313240"/>
                <a:gd name="connsiteY63" fmla="*/ 37830 h 283223"/>
                <a:gd name="connsiteX64" fmla="*/ 217289 w 313240"/>
                <a:gd name="connsiteY64" fmla="*/ 8364 h 283223"/>
                <a:gd name="connsiteX65" fmla="*/ 250154 w 313240"/>
                <a:gd name="connsiteY65" fmla="*/ 4587 h 283223"/>
                <a:gd name="connsiteX66" fmla="*/ 265643 w 313240"/>
                <a:gd name="connsiteY66" fmla="*/ 7609 h 283223"/>
                <a:gd name="connsiteX67" fmla="*/ 282264 w 313240"/>
                <a:gd name="connsiteY67" fmla="*/ 29897 h 283223"/>
                <a:gd name="connsiteX68" fmla="*/ 302663 w 313240"/>
                <a:gd name="connsiteY68" fmla="*/ 56340 h 28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13240" h="283223">
                  <a:moveTo>
                    <a:pt x="302663" y="56340"/>
                  </a:moveTo>
                  <a:cubicBezTo>
                    <a:pt x="297753" y="56340"/>
                    <a:pt x="293219" y="55962"/>
                    <a:pt x="288686" y="52940"/>
                  </a:cubicBezTo>
                  <a:cubicBezTo>
                    <a:pt x="284531" y="50296"/>
                    <a:pt x="279998" y="49163"/>
                    <a:pt x="275464" y="46896"/>
                  </a:cubicBezTo>
                  <a:cubicBezTo>
                    <a:pt x="268665" y="43496"/>
                    <a:pt x="258465" y="46896"/>
                    <a:pt x="259221" y="50296"/>
                  </a:cubicBezTo>
                  <a:cubicBezTo>
                    <a:pt x="264132" y="71451"/>
                    <a:pt x="230888" y="75984"/>
                    <a:pt x="239577" y="94117"/>
                  </a:cubicBezTo>
                  <a:cubicBezTo>
                    <a:pt x="242977" y="101672"/>
                    <a:pt x="255065" y="114138"/>
                    <a:pt x="270931" y="106583"/>
                  </a:cubicBezTo>
                  <a:cubicBezTo>
                    <a:pt x="275087" y="104694"/>
                    <a:pt x="281509" y="107338"/>
                    <a:pt x="288686" y="107716"/>
                  </a:cubicBezTo>
                  <a:cubicBezTo>
                    <a:pt x="262243" y="122827"/>
                    <a:pt x="261487" y="128493"/>
                    <a:pt x="284531" y="143604"/>
                  </a:cubicBezTo>
                  <a:cubicBezTo>
                    <a:pt x="293219" y="149648"/>
                    <a:pt x="298886" y="158714"/>
                    <a:pt x="310219" y="162870"/>
                  </a:cubicBezTo>
                  <a:cubicBezTo>
                    <a:pt x="318907" y="165892"/>
                    <a:pt x="306441" y="170803"/>
                    <a:pt x="303041" y="174580"/>
                  </a:cubicBezTo>
                  <a:cubicBezTo>
                    <a:pt x="292464" y="171180"/>
                    <a:pt x="286420" y="160603"/>
                    <a:pt x="275087" y="154559"/>
                  </a:cubicBezTo>
                  <a:cubicBezTo>
                    <a:pt x="284909" y="163625"/>
                    <a:pt x="293219" y="170425"/>
                    <a:pt x="303419" y="174580"/>
                  </a:cubicBezTo>
                  <a:cubicBezTo>
                    <a:pt x="303419" y="180247"/>
                    <a:pt x="304175" y="185158"/>
                    <a:pt x="294730" y="184024"/>
                  </a:cubicBezTo>
                  <a:cubicBezTo>
                    <a:pt x="273953" y="181380"/>
                    <a:pt x="252043" y="186669"/>
                    <a:pt x="231266" y="170425"/>
                  </a:cubicBezTo>
                  <a:cubicBezTo>
                    <a:pt x="232399" y="181758"/>
                    <a:pt x="249399" y="189691"/>
                    <a:pt x="231644" y="195735"/>
                  </a:cubicBezTo>
                  <a:cubicBezTo>
                    <a:pt x="221444" y="199513"/>
                    <a:pt x="212378" y="198002"/>
                    <a:pt x="204823" y="190069"/>
                  </a:cubicBezTo>
                  <a:cubicBezTo>
                    <a:pt x="199534" y="184024"/>
                    <a:pt x="192356" y="182891"/>
                    <a:pt x="184423" y="181380"/>
                  </a:cubicBezTo>
                  <a:cubicBezTo>
                    <a:pt x="191979" y="207823"/>
                    <a:pt x="216911" y="207823"/>
                    <a:pt x="235799" y="216890"/>
                  </a:cubicBezTo>
                  <a:cubicBezTo>
                    <a:pt x="239955" y="216890"/>
                    <a:pt x="244110" y="216890"/>
                    <a:pt x="248643" y="216890"/>
                  </a:cubicBezTo>
                  <a:cubicBezTo>
                    <a:pt x="250154" y="221045"/>
                    <a:pt x="251665" y="225578"/>
                    <a:pt x="252799" y="229734"/>
                  </a:cubicBezTo>
                  <a:lnTo>
                    <a:pt x="252799" y="229734"/>
                  </a:lnTo>
                  <a:cubicBezTo>
                    <a:pt x="245621" y="229734"/>
                    <a:pt x="238444" y="230111"/>
                    <a:pt x="236177" y="239178"/>
                  </a:cubicBezTo>
                  <a:cubicBezTo>
                    <a:pt x="232022" y="255422"/>
                    <a:pt x="219933" y="265999"/>
                    <a:pt x="207845" y="276576"/>
                  </a:cubicBezTo>
                  <a:cubicBezTo>
                    <a:pt x="204445" y="279598"/>
                    <a:pt x="201423" y="286021"/>
                    <a:pt x="196134" y="281865"/>
                  </a:cubicBezTo>
                  <a:cubicBezTo>
                    <a:pt x="191601" y="278465"/>
                    <a:pt x="192734" y="272799"/>
                    <a:pt x="196890" y="269021"/>
                  </a:cubicBezTo>
                  <a:cubicBezTo>
                    <a:pt x="201423" y="264488"/>
                    <a:pt x="197267" y="259577"/>
                    <a:pt x="198023" y="255044"/>
                  </a:cubicBezTo>
                  <a:cubicBezTo>
                    <a:pt x="200290" y="253155"/>
                    <a:pt x="202934" y="252399"/>
                    <a:pt x="205578" y="252022"/>
                  </a:cubicBezTo>
                  <a:cubicBezTo>
                    <a:pt x="210111" y="251266"/>
                    <a:pt x="215400" y="251266"/>
                    <a:pt x="216911" y="245600"/>
                  </a:cubicBezTo>
                  <a:cubicBezTo>
                    <a:pt x="217667" y="242955"/>
                    <a:pt x="214645" y="242955"/>
                    <a:pt x="212756" y="242200"/>
                  </a:cubicBezTo>
                  <a:cubicBezTo>
                    <a:pt x="205200" y="239178"/>
                    <a:pt x="205956" y="245978"/>
                    <a:pt x="204067" y="249755"/>
                  </a:cubicBezTo>
                  <a:cubicBezTo>
                    <a:pt x="202934" y="252399"/>
                    <a:pt x="199912" y="253533"/>
                    <a:pt x="198023" y="255044"/>
                  </a:cubicBezTo>
                  <a:cubicBezTo>
                    <a:pt x="190090" y="248244"/>
                    <a:pt x="185935" y="235778"/>
                    <a:pt x="170446" y="241444"/>
                  </a:cubicBezTo>
                  <a:cubicBezTo>
                    <a:pt x="164402" y="243711"/>
                    <a:pt x="158736" y="236533"/>
                    <a:pt x="161002" y="228978"/>
                  </a:cubicBezTo>
                  <a:cubicBezTo>
                    <a:pt x="162891" y="222556"/>
                    <a:pt x="166669" y="216134"/>
                    <a:pt x="157224" y="210090"/>
                  </a:cubicBezTo>
                  <a:cubicBezTo>
                    <a:pt x="168557" y="207823"/>
                    <a:pt x="173091" y="223312"/>
                    <a:pt x="182912" y="213490"/>
                  </a:cubicBezTo>
                  <a:cubicBezTo>
                    <a:pt x="179890" y="203290"/>
                    <a:pt x="162513" y="209712"/>
                    <a:pt x="161758" y="198757"/>
                  </a:cubicBezTo>
                  <a:cubicBezTo>
                    <a:pt x="161002" y="189691"/>
                    <a:pt x="154958" y="178358"/>
                    <a:pt x="169313" y="170803"/>
                  </a:cubicBezTo>
                  <a:cubicBezTo>
                    <a:pt x="157602" y="170803"/>
                    <a:pt x="150425" y="165514"/>
                    <a:pt x="142869" y="161736"/>
                  </a:cubicBezTo>
                  <a:cubicBezTo>
                    <a:pt x="140603" y="160603"/>
                    <a:pt x="139092" y="157959"/>
                    <a:pt x="137203" y="156070"/>
                  </a:cubicBezTo>
                  <a:cubicBezTo>
                    <a:pt x="163269" y="141715"/>
                    <a:pt x="127003" y="133404"/>
                    <a:pt x="137581" y="119427"/>
                  </a:cubicBezTo>
                  <a:cubicBezTo>
                    <a:pt x="126248" y="123960"/>
                    <a:pt x="123981" y="130004"/>
                    <a:pt x="128514" y="135670"/>
                  </a:cubicBezTo>
                  <a:cubicBezTo>
                    <a:pt x="135692" y="144359"/>
                    <a:pt x="132292" y="150403"/>
                    <a:pt x="126248" y="157581"/>
                  </a:cubicBezTo>
                  <a:cubicBezTo>
                    <a:pt x="115293" y="170047"/>
                    <a:pt x="131537" y="173825"/>
                    <a:pt x="135314" y="181002"/>
                  </a:cubicBezTo>
                  <a:cubicBezTo>
                    <a:pt x="142114" y="192713"/>
                    <a:pt x="144003" y="176847"/>
                    <a:pt x="150047" y="176091"/>
                  </a:cubicBezTo>
                  <a:cubicBezTo>
                    <a:pt x="151180" y="191957"/>
                    <a:pt x="145136" y="198757"/>
                    <a:pt x="130781" y="191580"/>
                  </a:cubicBezTo>
                  <a:cubicBezTo>
                    <a:pt x="117937" y="185158"/>
                    <a:pt x="106604" y="176847"/>
                    <a:pt x="93005" y="189313"/>
                  </a:cubicBezTo>
                  <a:cubicBezTo>
                    <a:pt x="90360" y="191580"/>
                    <a:pt x="84694" y="190824"/>
                    <a:pt x="83561" y="187802"/>
                  </a:cubicBezTo>
                  <a:cubicBezTo>
                    <a:pt x="79783" y="175713"/>
                    <a:pt x="71094" y="168914"/>
                    <a:pt x="61650" y="162114"/>
                  </a:cubicBezTo>
                  <a:cubicBezTo>
                    <a:pt x="58628" y="161358"/>
                    <a:pt x="57873" y="157581"/>
                    <a:pt x="60517" y="155692"/>
                  </a:cubicBezTo>
                  <a:cubicBezTo>
                    <a:pt x="66183" y="152292"/>
                    <a:pt x="73361" y="151537"/>
                    <a:pt x="78272" y="154937"/>
                  </a:cubicBezTo>
                  <a:cubicBezTo>
                    <a:pt x="89227" y="162114"/>
                    <a:pt x="96405" y="161736"/>
                    <a:pt x="105471" y="148137"/>
                  </a:cubicBezTo>
                  <a:cubicBezTo>
                    <a:pt x="111137" y="139070"/>
                    <a:pt x="104338" y="133026"/>
                    <a:pt x="96782" y="127737"/>
                  </a:cubicBezTo>
                  <a:cubicBezTo>
                    <a:pt x="83561" y="118671"/>
                    <a:pt x="71094" y="108849"/>
                    <a:pt x="58250" y="99783"/>
                  </a:cubicBezTo>
                  <a:cubicBezTo>
                    <a:pt x="54095" y="97139"/>
                    <a:pt x="48806" y="96761"/>
                    <a:pt x="50695" y="89583"/>
                  </a:cubicBezTo>
                  <a:cubicBezTo>
                    <a:pt x="51451" y="86561"/>
                    <a:pt x="47295" y="82784"/>
                    <a:pt x="46540" y="84295"/>
                  </a:cubicBezTo>
                  <a:cubicBezTo>
                    <a:pt x="37473" y="99028"/>
                    <a:pt x="23118" y="76362"/>
                    <a:pt x="12919" y="89206"/>
                  </a:cubicBezTo>
                  <a:cubicBezTo>
                    <a:pt x="11030" y="91850"/>
                    <a:pt x="-1058" y="86184"/>
                    <a:pt x="75" y="82406"/>
                  </a:cubicBezTo>
                  <a:cubicBezTo>
                    <a:pt x="1964" y="74473"/>
                    <a:pt x="4986" y="63518"/>
                    <a:pt x="14052" y="61251"/>
                  </a:cubicBezTo>
                  <a:cubicBezTo>
                    <a:pt x="32562" y="56718"/>
                    <a:pt x="49940" y="52563"/>
                    <a:pt x="69961" y="62762"/>
                  </a:cubicBezTo>
                  <a:cubicBezTo>
                    <a:pt x="85449" y="70695"/>
                    <a:pt x="99049" y="57096"/>
                    <a:pt x="103960" y="39341"/>
                  </a:cubicBezTo>
                  <a:cubicBezTo>
                    <a:pt x="109249" y="29519"/>
                    <a:pt x="106226" y="15164"/>
                    <a:pt x="120959" y="10631"/>
                  </a:cubicBezTo>
                  <a:cubicBezTo>
                    <a:pt x="125870" y="9120"/>
                    <a:pt x="130403" y="6098"/>
                    <a:pt x="134936" y="8742"/>
                  </a:cubicBezTo>
                  <a:cubicBezTo>
                    <a:pt x="143625" y="13653"/>
                    <a:pt x="151936" y="12142"/>
                    <a:pt x="161380" y="9875"/>
                  </a:cubicBezTo>
                  <a:cubicBezTo>
                    <a:pt x="175735" y="6098"/>
                    <a:pt x="204823" y="23852"/>
                    <a:pt x="210867" y="37830"/>
                  </a:cubicBezTo>
                  <a:cubicBezTo>
                    <a:pt x="206712" y="26497"/>
                    <a:pt x="206712" y="15542"/>
                    <a:pt x="217289" y="8364"/>
                  </a:cubicBezTo>
                  <a:cubicBezTo>
                    <a:pt x="227488" y="1564"/>
                    <a:pt x="238821" y="-4480"/>
                    <a:pt x="250154" y="4587"/>
                  </a:cubicBezTo>
                  <a:cubicBezTo>
                    <a:pt x="255443" y="8742"/>
                    <a:pt x="261865" y="809"/>
                    <a:pt x="265643" y="7609"/>
                  </a:cubicBezTo>
                  <a:cubicBezTo>
                    <a:pt x="272820" y="14031"/>
                    <a:pt x="277731" y="21964"/>
                    <a:pt x="282264" y="29897"/>
                  </a:cubicBezTo>
                  <a:cubicBezTo>
                    <a:pt x="292842" y="36319"/>
                    <a:pt x="309085" y="37830"/>
                    <a:pt x="302663" y="56340"/>
                  </a:cubicBezTo>
                  <a:close/>
                </a:path>
              </a:pathLst>
            </a:custGeom>
            <a:solidFill>
              <a:srgbClr val="DFA38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7CFA621-C903-4EDD-9445-8CB82B8D1073}"/>
                </a:ext>
              </a:extLst>
            </p:cNvPr>
            <p:cNvSpPr/>
            <p:nvPr/>
          </p:nvSpPr>
          <p:spPr>
            <a:xfrm>
              <a:off x="8578547" y="3910178"/>
              <a:ext cx="357642" cy="208128"/>
            </a:xfrm>
            <a:custGeom>
              <a:avLst/>
              <a:gdLst>
                <a:gd name="connsiteX0" fmla="*/ 319588 w 357642"/>
                <a:gd name="connsiteY0" fmla="*/ 203569 h 208128"/>
                <a:gd name="connsiteX1" fmla="*/ 294278 w 357642"/>
                <a:gd name="connsiteY1" fmla="*/ 182414 h 208128"/>
                <a:gd name="connsiteX2" fmla="*/ 281434 w 357642"/>
                <a:gd name="connsiteY2" fmla="*/ 157104 h 208128"/>
                <a:gd name="connsiteX3" fmla="*/ 258768 w 357642"/>
                <a:gd name="connsiteY3" fmla="*/ 154460 h 208128"/>
                <a:gd name="connsiteX4" fmla="*/ 229680 w 357642"/>
                <a:gd name="connsiteY4" fmla="*/ 174859 h 208128"/>
                <a:gd name="connsiteX5" fmla="*/ 219103 w 357642"/>
                <a:gd name="connsiteY5" fmla="*/ 197903 h 208128"/>
                <a:gd name="connsiteX6" fmla="*/ 203615 w 357642"/>
                <a:gd name="connsiteY6" fmla="*/ 169193 h 208128"/>
                <a:gd name="connsiteX7" fmla="*/ 148461 w 357642"/>
                <a:gd name="connsiteY7" fmla="*/ 159749 h 208128"/>
                <a:gd name="connsiteX8" fmla="*/ 131462 w 357642"/>
                <a:gd name="connsiteY8" fmla="*/ 175993 h 208128"/>
                <a:gd name="connsiteX9" fmla="*/ 121262 w 357642"/>
                <a:gd name="connsiteY9" fmla="*/ 186948 h 208128"/>
                <a:gd name="connsiteX10" fmla="*/ 113707 w 357642"/>
                <a:gd name="connsiteY10" fmla="*/ 172215 h 208128"/>
                <a:gd name="connsiteX11" fmla="*/ 101996 w 357642"/>
                <a:gd name="connsiteY11" fmla="*/ 159371 h 208128"/>
                <a:gd name="connsiteX12" fmla="*/ 97085 w 357642"/>
                <a:gd name="connsiteY12" fmla="*/ 173348 h 208128"/>
                <a:gd name="connsiteX13" fmla="*/ 83108 w 357642"/>
                <a:gd name="connsiteY13" fmla="*/ 181281 h 208128"/>
                <a:gd name="connsiteX14" fmla="*/ 64598 w 357642"/>
                <a:gd name="connsiteY14" fmla="*/ 185437 h 208128"/>
                <a:gd name="connsiteX15" fmla="*/ 54398 w 357642"/>
                <a:gd name="connsiteY15" fmla="*/ 150305 h 208128"/>
                <a:gd name="connsiteX16" fmla="*/ 44954 w 357642"/>
                <a:gd name="connsiteY16" fmla="*/ 146149 h 208128"/>
                <a:gd name="connsiteX17" fmla="*/ 40043 w 357642"/>
                <a:gd name="connsiteY17" fmla="*/ 151816 h 208128"/>
                <a:gd name="connsiteX18" fmla="*/ 38532 w 357642"/>
                <a:gd name="connsiteY18" fmla="*/ 171459 h 208128"/>
                <a:gd name="connsiteX19" fmla="*/ 0 w 357642"/>
                <a:gd name="connsiteY19" fmla="*/ 132172 h 208128"/>
                <a:gd name="connsiteX20" fmla="*/ 86886 w 357642"/>
                <a:gd name="connsiteY20" fmla="*/ 118572 h 208128"/>
                <a:gd name="connsiteX21" fmla="*/ 71020 w 357642"/>
                <a:gd name="connsiteY21" fmla="*/ 149171 h 208128"/>
                <a:gd name="connsiteX22" fmla="*/ 102374 w 357642"/>
                <a:gd name="connsiteY22" fmla="*/ 150305 h 208128"/>
                <a:gd name="connsiteX23" fmla="*/ 106152 w 357642"/>
                <a:gd name="connsiteY23" fmla="*/ 127261 h 208128"/>
                <a:gd name="connsiteX24" fmla="*/ 100863 w 357642"/>
                <a:gd name="connsiteY24" fmla="*/ 110262 h 208128"/>
                <a:gd name="connsiteX25" fmla="*/ 89152 w 357642"/>
                <a:gd name="connsiteY25" fmla="*/ 100062 h 208128"/>
                <a:gd name="connsiteX26" fmla="*/ 117484 w 357642"/>
                <a:gd name="connsiteY26" fmla="*/ 65308 h 208128"/>
                <a:gd name="connsiteX27" fmla="*/ 139017 w 357642"/>
                <a:gd name="connsiteY27" fmla="*/ 61530 h 208128"/>
                <a:gd name="connsiteX28" fmla="*/ 145439 w 357642"/>
                <a:gd name="connsiteY28" fmla="*/ 46797 h 208128"/>
                <a:gd name="connsiteX29" fmla="*/ 129195 w 357642"/>
                <a:gd name="connsiteY29" fmla="*/ 44909 h 208128"/>
                <a:gd name="connsiteX30" fmla="*/ 123529 w 357642"/>
                <a:gd name="connsiteY30" fmla="*/ 42264 h 208128"/>
                <a:gd name="connsiteX31" fmla="*/ 132595 w 357642"/>
                <a:gd name="connsiteY31" fmla="*/ 29798 h 208128"/>
                <a:gd name="connsiteX32" fmla="*/ 182838 w 357642"/>
                <a:gd name="connsiteY32" fmla="*/ 12799 h 208128"/>
                <a:gd name="connsiteX33" fmla="*/ 196059 w 357642"/>
                <a:gd name="connsiteY33" fmla="*/ 4110 h 208128"/>
                <a:gd name="connsiteX34" fmla="*/ 211548 w 357642"/>
                <a:gd name="connsiteY34" fmla="*/ 332 h 208128"/>
                <a:gd name="connsiteX35" fmla="*/ 223258 w 357642"/>
                <a:gd name="connsiteY35" fmla="*/ 5999 h 208128"/>
                <a:gd name="connsiteX36" fmla="*/ 242902 w 357642"/>
                <a:gd name="connsiteY36" fmla="*/ 33576 h 208128"/>
                <a:gd name="connsiteX37" fmla="*/ 256501 w 357642"/>
                <a:gd name="connsiteY37" fmla="*/ 76263 h 208128"/>
                <a:gd name="connsiteX38" fmla="*/ 248568 w 357642"/>
                <a:gd name="connsiteY38" fmla="*/ 87974 h 208128"/>
                <a:gd name="connsiteX39" fmla="*/ 237991 w 357642"/>
                <a:gd name="connsiteY39" fmla="*/ 112151 h 208128"/>
                <a:gd name="connsiteX40" fmla="*/ 252724 w 357642"/>
                <a:gd name="connsiteY40" fmla="*/ 93640 h 208128"/>
                <a:gd name="connsiteX41" fmla="*/ 268212 w 357642"/>
                <a:gd name="connsiteY41" fmla="*/ 87974 h 208128"/>
                <a:gd name="connsiteX42" fmla="*/ 290122 w 357642"/>
                <a:gd name="connsiteY42" fmla="*/ 92129 h 208128"/>
                <a:gd name="connsiteX43" fmla="*/ 299944 w 357642"/>
                <a:gd name="connsiteY43" fmla="*/ 99684 h 208128"/>
                <a:gd name="connsiteX44" fmla="*/ 322988 w 357642"/>
                <a:gd name="connsiteY44" fmla="*/ 129905 h 208128"/>
                <a:gd name="connsiteX45" fmla="*/ 337343 w 357642"/>
                <a:gd name="connsiteY45" fmla="*/ 152193 h 208128"/>
                <a:gd name="connsiteX46" fmla="*/ 347920 w 357642"/>
                <a:gd name="connsiteY46" fmla="*/ 172593 h 208128"/>
                <a:gd name="connsiteX47" fmla="*/ 340365 w 357642"/>
                <a:gd name="connsiteY47" fmla="*/ 202814 h 208128"/>
                <a:gd name="connsiteX48" fmla="*/ 327143 w 357642"/>
                <a:gd name="connsiteY48" fmla="*/ 208102 h 208128"/>
                <a:gd name="connsiteX49" fmla="*/ 319588 w 357642"/>
                <a:gd name="connsiteY49" fmla="*/ 203569 h 20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7642" h="208128">
                  <a:moveTo>
                    <a:pt x="319588" y="203569"/>
                  </a:moveTo>
                  <a:cubicBezTo>
                    <a:pt x="318832" y="187325"/>
                    <a:pt x="305233" y="186570"/>
                    <a:pt x="294278" y="182414"/>
                  </a:cubicBezTo>
                  <a:cubicBezTo>
                    <a:pt x="305989" y="165793"/>
                    <a:pt x="285967" y="165415"/>
                    <a:pt x="281434" y="157104"/>
                  </a:cubicBezTo>
                  <a:cubicBezTo>
                    <a:pt x="273501" y="158238"/>
                    <a:pt x="267079" y="159371"/>
                    <a:pt x="258768" y="154460"/>
                  </a:cubicBezTo>
                  <a:cubicBezTo>
                    <a:pt x="246680" y="147283"/>
                    <a:pt x="227791" y="160504"/>
                    <a:pt x="229680" y="174859"/>
                  </a:cubicBezTo>
                  <a:cubicBezTo>
                    <a:pt x="230814" y="185059"/>
                    <a:pt x="230436" y="192236"/>
                    <a:pt x="219103" y="197903"/>
                  </a:cubicBezTo>
                  <a:cubicBezTo>
                    <a:pt x="223636" y="180904"/>
                    <a:pt x="216081" y="177881"/>
                    <a:pt x="203615" y="169193"/>
                  </a:cubicBezTo>
                  <a:cubicBezTo>
                    <a:pt x="184349" y="155971"/>
                    <a:pt x="163949" y="176748"/>
                    <a:pt x="148461" y="159749"/>
                  </a:cubicBezTo>
                  <a:cubicBezTo>
                    <a:pt x="147706" y="158993"/>
                    <a:pt x="128440" y="161260"/>
                    <a:pt x="131462" y="175993"/>
                  </a:cubicBezTo>
                  <a:cubicBezTo>
                    <a:pt x="132973" y="184681"/>
                    <a:pt x="125040" y="183548"/>
                    <a:pt x="121262" y="186948"/>
                  </a:cubicBezTo>
                  <a:cubicBezTo>
                    <a:pt x="121640" y="180526"/>
                    <a:pt x="117107" y="176748"/>
                    <a:pt x="113707" y="172215"/>
                  </a:cubicBezTo>
                  <a:cubicBezTo>
                    <a:pt x="110307" y="167682"/>
                    <a:pt x="110685" y="157860"/>
                    <a:pt x="101996" y="159371"/>
                  </a:cubicBezTo>
                  <a:cubicBezTo>
                    <a:pt x="94063" y="160882"/>
                    <a:pt x="98219" y="168437"/>
                    <a:pt x="97085" y="173348"/>
                  </a:cubicBezTo>
                  <a:cubicBezTo>
                    <a:pt x="95574" y="180904"/>
                    <a:pt x="88397" y="185814"/>
                    <a:pt x="83108" y="181281"/>
                  </a:cubicBezTo>
                  <a:cubicBezTo>
                    <a:pt x="73664" y="172593"/>
                    <a:pt x="70642" y="183548"/>
                    <a:pt x="64598" y="185437"/>
                  </a:cubicBezTo>
                  <a:cubicBezTo>
                    <a:pt x="64220" y="172593"/>
                    <a:pt x="47598" y="165037"/>
                    <a:pt x="54398" y="150305"/>
                  </a:cubicBezTo>
                  <a:cubicBezTo>
                    <a:pt x="51376" y="148794"/>
                    <a:pt x="48354" y="146527"/>
                    <a:pt x="44954" y="146149"/>
                  </a:cubicBezTo>
                  <a:cubicBezTo>
                    <a:pt x="41554" y="145771"/>
                    <a:pt x="40421" y="149171"/>
                    <a:pt x="40043" y="151816"/>
                  </a:cubicBezTo>
                  <a:cubicBezTo>
                    <a:pt x="39287" y="157860"/>
                    <a:pt x="39287" y="163904"/>
                    <a:pt x="38532" y="171459"/>
                  </a:cubicBezTo>
                  <a:cubicBezTo>
                    <a:pt x="15866" y="168437"/>
                    <a:pt x="13599" y="146527"/>
                    <a:pt x="0" y="132172"/>
                  </a:cubicBezTo>
                  <a:cubicBezTo>
                    <a:pt x="33243" y="147283"/>
                    <a:pt x="60064" y="135950"/>
                    <a:pt x="86886" y="118572"/>
                  </a:cubicBezTo>
                  <a:cubicBezTo>
                    <a:pt x="78575" y="128017"/>
                    <a:pt x="71775" y="136705"/>
                    <a:pt x="71020" y="149171"/>
                  </a:cubicBezTo>
                  <a:cubicBezTo>
                    <a:pt x="80841" y="151438"/>
                    <a:pt x="90663" y="152949"/>
                    <a:pt x="102374" y="150305"/>
                  </a:cubicBezTo>
                  <a:cubicBezTo>
                    <a:pt x="99352" y="142372"/>
                    <a:pt x="87641" y="132928"/>
                    <a:pt x="106152" y="127261"/>
                  </a:cubicBezTo>
                  <a:cubicBezTo>
                    <a:pt x="112196" y="125372"/>
                    <a:pt x="115973" y="112528"/>
                    <a:pt x="100863" y="110262"/>
                  </a:cubicBezTo>
                  <a:cubicBezTo>
                    <a:pt x="95196" y="109506"/>
                    <a:pt x="90285" y="106484"/>
                    <a:pt x="89152" y="100062"/>
                  </a:cubicBezTo>
                  <a:cubicBezTo>
                    <a:pt x="120884" y="98551"/>
                    <a:pt x="122773" y="96662"/>
                    <a:pt x="117484" y="65308"/>
                  </a:cubicBezTo>
                  <a:cubicBezTo>
                    <a:pt x="125418" y="67197"/>
                    <a:pt x="133728" y="74374"/>
                    <a:pt x="139017" y="61530"/>
                  </a:cubicBezTo>
                  <a:cubicBezTo>
                    <a:pt x="140906" y="56997"/>
                    <a:pt x="149217" y="55486"/>
                    <a:pt x="145439" y="46797"/>
                  </a:cubicBezTo>
                  <a:cubicBezTo>
                    <a:pt x="140528" y="35087"/>
                    <a:pt x="135239" y="43020"/>
                    <a:pt x="129195" y="44909"/>
                  </a:cubicBezTo>
                  <a:cubicBezTo>
                    <a:pt x="127684" y="45286"/>
                    <a:pt x="125418" y="43398"/>
                    <a:pt x="123529" y="42264"/>
                  </a:cubicBezTo>
                  <a:cubicBezTo>
                    <a:pt x="120507" y="33953"/>
                    <a:pt x="119373" y="26776"/>
                    <a:pt x="132595" y="29798"/>
                  </a:cubicBezTo>
                  <a:cubicBezTo>
                    <a:pt x="151861" y="31309"/>
                    <a:pt x="167727" y="22243"/>
                    <a:pt x="182838" y="12799"/>
                  </a:cubicBezTo>
                  <a:cubicBezTo>
                    <a:pt x="186993" y="10154"/>
                    <a:pt x="189637" y="4488"/>
                    <a:pt x="196059" y="4110"/>
                  </a:cubicBezTo>
                  <a:cubicBezTo>
                    <a:pt x="200970" y="1088"/>
                    <a:pt x="205881" y="-801"/>
                    <a:pt x="211548" y="332"/>
                  </a:cubicBezTo>
                  <a:cubicBezTo>
                    <a:pt x="216081" y="1088"/>
                    <a:pt x="219858" y="2977"/>
                    <a:pt x="223258" y="5999"/>
                  </a:cubicBezTo>
                  <a:cubicBezTo>
                    <a:pt x="231191" y="14310"/>
                    <a:pt x="239880" y="21865"/>
                    <a:pt x="242902" y="33576"/>
                  </a:cubicBezTo>
                  <a:cubicBezTo>
                    <a:pt x="245924" y="48308"/>
                    <a:pt x="258013" y="59641"/>
                    <a:pt x="256501" y="76263"/>
                  </a:cubicBezTo>
                  <a:cubicBezTo>
                    <a:pt x="256124" y="83063"/>
                    <a:pt x="255368" y="87974"/>
                    <a:pt x="248568" y="87974"/>
                  </a:cubicBezTo>
                  <a:cubicBezTo>
                    <a:pt x="228547" y="88351"/>
                    <a:pt x="235347" y="101195"/>
                    <a:pt x="237991" y="112151"/>
                  </a:cubicBezTo>
                  <a:cubicBezTo>
                    <a:pt x="238369" y="101951"/>
                    <a:pt x="240635" y="93640"/>
                    <a:pt x="252724" y="93640"/>
                  </a:cubicBezTo>
                  <a:cubicBezTo>
                    <a:pt x="258768" y="93640"/>
                    <a:pt x="263679" y="91373"/>
                    <a:pt x="268212" y="87974"/>
                  </a:cubicBezTo>
                  <a:cubicBezTo>
                    <a:pt x="276901" y="81174"/>
                    <a:pt x="284834" y="80418"/>
                    <a:pt x="290122" y="92129"/>
                  </a:cubicBezTo>
                  <a:cubicBezTo>
                    <a:pt x="292011" y="96284"/>
                    <a:pt x="295789" y="98173"/>
                    <a:pt x="299944" y="99684"/>
                  </a:cubicBezTo>
                  <a:cubicBezTo>
                    <a:pt x="313922" y="104595"/>
                    <a:pt x="320344" y="115928"/>
                    <a:pt x="322988" y="129905"/>
                  </a:cubicBezTo>
                  <a:cubicBezTo>
                    <a:pt x="324877" y="138972"/>
                    <a:pt x="323366" y="149549"/>
                    <a:pt x="337343" y="152193"/>
                  </a:cubicBezTo>
                  <a:cubicBezTo>
                    <a:pt x="346409" y="154082"/>
                    <a:pt x="336965" y="169193"/>
                    <a:pt x="347920" y="172593"/>
                  </a:cubicBezTo>
                  <a:cubicBezTo>
                    <a:pt x="362275" y="191103"/>
                    <a:pt x="361520" y="194125"/>
                    <a:pt x="340365" y="202814"/>
                  </a:cubicBezTo>
                  <a:cubicBezTo>
                    <a:pt x="335832" y="204703"/>
                    <a:pt x="332054" y="208480"/>
                    <a:pt x="327143" y="208102"/>
                  </a:cubicBezTo>
                  <a:cubicBezTo>
                    <a:pt x="324499" y="207725"/>
                    <a:pt x="321477" y="206969"/>
                    <a:pt x="319588" y="203569"/>
                  </a:cubicBezTo>
                  <a:close/>
                </a:path>
              </a:pathLst>
            </a:custGeom>
            <a:solidFill>
              <a:srgbClr val="F3BA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F3BAF773-6CDF-4A73-8198-EA77770B7259}"/>
                </a:ext>
              </a:extLst>
            </p:cNvPr>
            <p:cNvSpPr/>
            <p:nvPr/>
          </p:nvSpPr>
          <p:spPr>
            <a:xfrm>
              <a:off x="8614037" y="3804206"/>
              <a:ext cx="116265" cy="148235"/>
            </a:xfrm>
            <a:custGeom>
              <a:avLst/>
              <a:gdLst>
                <a:gd name="connsiteX0" fmla="*/ 98238 w 116265"/>
                <a:gd name="connsiteY0" fmla="*/ 135770 h 148235"/>
                <a:gd name="connsiteX1" fmla="*/ 89172 w 116265"/>
                <a:gd name="connsiteY1" fmla="*/ 148236 h 148235"/>
                <a:gd name="connsiteX2" fmla="*/ 38552 w 116265"/>
                <a:gd name="connsiteY2" fmla="*/ 127459 h 148235"/>
                <a:gd name="connsiteX3" fmla="*/ 26841 w 116265"/>
                <a:gd name="connsiteY3" fmla="*/ 103282 h 148235"/>
                <a:gd name="connsiteX4" fmla="*/ 32130 w 116265"/>
                <a:gd name="connsiteY4" fmla="*/ 72683 h 148235"/>
                <a:gd name="connsiteX5" fmla="*/ 22308 w 116265"/>
                <a:gd name="connsiteY5" fmla="*/ 59084 h 148235"/>
                <a:gd name="connsiteX6" fmla="*/ 398 w 116265"/>
                <a:gd name="connsiteY6" fmla="*/ 17152 h 148235"/>
                <a:gd name="connsiteX7" fmla="*/ 4175 w 116265"/>
                <a:gd name="connsiteY7" fmla="*/ 18663 h 148235"/>
                <a:gd name="connsiteX8" fmla="*/ 15508 w 116265"/>
                <a:gd name="connsiteY8" fmla="*/ 46995 h 148235"/>
                <a:gd name="connsiteX9" fmla="*/ 39307 w 116265"/>
                <a:gd name="connsiteY9" fmla="*/ 52284 h 148235"/>
                <a:gd name="connsiteX10" fmla="*/ 55173 w 116265"/>
                <a:gd name="connsiteY10" fmla="*/ 55684 h 148235"/>
                <a:gd name="connsiteX11" fmla="*/ 69151 w 116265"/>
                <a:gd name="connsiteY11" fmla="*/ 52284 h 148235"/>
                <a:gd name="connsiteX12" fmla="*/ 83883 w 116265"/>
                <a:gd name="connsiteY12" fmla="*/ 51151 h 148235"/>
                <a:gd name="connsiteX13" fmla="*/ 75950 w 116265"/>
                <a:gd name="connsiteY13" fmla="*/ 37173 h 148235"/>
                <a:gd name="connsiteX14" fmla="*/ 78217 w 116265"/>
                <a:gd name="connsiteY14" fmla="*/ 5441 h 148235"/>
                <a:gd name="connsiteX15" fmla="*/ 95972 w 116265"/>
                <a:gd name="connsiteY15" fmla="*/ 8086 h 148235"/>
                <a:gd name="connsiteX16" fmla="*/ 105416 w 116265"/>
                <a:gd name="connsiteY16" fmla="*/ 9597 h 148235"/>
                <a:gd name="connsiteX17" fmla="*/ 115238 w 116265"/>
                <a:gd name="connsiteY17" fmla="*/ 22063 h 148235"/>
                <a:gd name="connsiteX18" fmla="*/ 114482 w 116265"/>
                <a:gd name="connsiteY18" fmla="*/ 62484 h 148235"/>
                <a:gd name="connsiteX19" fmla="*/ 104283 w 116265"/>
                <a:gd name="connsiteY19" fmla="*/ 90438 h 148235"/>
                <a:gd name="connsiteX20" fmla="*/ 98238 w 116265"/>
                <a:gd name="connsiteY20" fmla="*/ 135770 h 14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6265" h="148235">
                  <a:moveTo>
                    <a:pt x="98238" y="135770"/>
                  </a:moveTo>
                  <a:cubicBezTo>
                    <a:pt x="89928" y="136147"/>
                    <a:pt x="89550" y="142192"/>
                    <a:pt x="89172" y="148236"/>
                  </a:cubicBezTo>
                  <a:cubicBezTo>
                    <a:pt x="71417" y="144080"/>
                    <a:pt x="57818" y="130103"/>
                    <a:pt x="38552" y="127459"/>
                  </a:cubicBezTo>
                  <a:cubicBezTo>
                    <a:pt x="29863" y="126326"/>
                    <a:pt x="22686" y="112348"/>
                    <a:pt x="26841" y="103282"/>
                  </a:cubicBezTo>
                  <a:cubicBezTo>
                    <a:pt x="31752" y="93460"/>
                    <a:pt x="19286" y="82127"/>
                    <a:pt x="32130" y="72683"/>
                  </a:cubicBezTo>
                  <a:cubicBezTo>
                    <a:pt x="36285" y="69661"/>
                    <a:pt x="27219" y="60595"/>
                    <a:pt x="22308" y="59084"/>
                  </a:cubicBezTo>
                  <a:cubicBezTo>
                    <a:pt x="775" y="51906"/>
                    <a:pt x="-1113" y="36040"/>
                    <a:pt x="398" y="17152"/>
                  </a:cubicBezTo>
                  <a:cubicBezTo>
                    <a:pt x="1531" y="17530"/>
                    <a:pt x="3042" y="18663"/>
                    <a:pt x="4175" y="18663"/>
                  </a:cubicBezTo>
                  <a:cubicBezTo>
                    <a:pt x="28352" y="20552"/>
                    <a:pt x="28352" y="20552"/>
                    <a:pt x="15508" y="46995"/>
                  </a:cubicBezTo>
                  <a:cubicBezTo>
                    <a:pt x="26086" y="41329"/>
                    <a:pt x="34396" y="41329"/>
                    <a:pt x="39307" y="52284"/>
                  </a:cubicBezTo>
                  <a:cubicBezTo>
                    <a:pt x="42707" y="59839"/>
                    <a:pt x="48751" y="59084"/>
                    <a:pt x="55173" y="55684"/>
                  </a:cubicBezTo>
                  <a:cubicBezTo>
                    <a:pt x="59329" y="53417"/>
                    <a:pt x="63862" y="50773"/>
                    <a:pt x="69151" y="52284"/>
                  </a:cubicBezTo>
                  <a:cubicBezTo>
                    <a:pt x="74062" y="53795"/>
                    <a:pt x="80106" y="58706"/>
                    <a:pt x="83883" y="51151"/>
                  </a:cubicBezTo>
                  <a:cubicBezTo>
                    <a:pt x="87661" y="43595"/>
                    <a:pt x="81239" y="41706"/>
                    <a:pt x="75950" y="37173"/>
                  </a:cubicBezTo>
                  <a:cubicBezTo>
                    <a:pt x="63862" y="26974"/>
                    <a:pt x="73306" y="14885"/>
                    <a:pt x="78217" y="5441"/>
                  </a:cubicBezTo>
                  <a:cubicBezTo>
                    <a:pt x="83506" y="-4758"/>
                    <a:pt x="90683" y="1286"/>
                    <a:pt x="95972" y="8086"/>
                  </a:cubicBezTo>
                  <a:cubicBezTo>
                    <a:pt x="98616" y="11485"/>
                    <a:pt x="102016" y="10352"/>
                    <a:pt x="105416" y="9597"/>
                  </a:cubicBezTo>
                  <a:cubicBezTo>
                    <a:pt x="116749" y="7708"/>
                    <a:pt x="117504" y="10730"/>
                    <a:pt x="115238" y="22063"/>
                  </a:cubicBezTo>
                  <a:cubicBezTo>
                    <a:pt x="112216" y="34907"/>
                    <a:pt x="114105" y="48884"/>
                    <a:pt x="114482" y="62484"/>
                  </a:cubicBezTo>
                  <a:cubicBezTo>
                    <a:pt x="114860" y="73439"/>
                    <a:pt x="114105" y="83261"/>
                    <a:pt x="104283" y="90438"/>
                  </a:cubicBezTo>
                  <a:cubicBezTo>
                    <a:pt x="86906" y="103282"/>
                    <a:pt x="85772" y="118770"/>
                    <a:pt x="98238" y="135770"/>
                  </a:cubicBezTo>
                  <a:close/>
                </a:path>
              </a:pathLst>
            </a:custGeom>
            <a:solidFill>
              <a:srgbClr val="F9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0C5EA01-8FCE-4CE5-B9D7-B91D1FD58B91}"/>
                </a:ext>
              </a:extLst>
            </p:cNvPr>
            <p:cNvSpPr/>
            <p:nvPr/>
          </p:nvSpPr>
          <p:spPr>
            <a:xfrm>
              <a:off x="8847514" y="4276254"/>
              <a:ext cx="84157" cy="69070"/>
            </a:xfrm>
            <a:custGeom>
              <a:avLst/>
              <a:gdLst>
                <a:gd name="connsiteX0" fmla="*/ 0 w 84157"/>
                <a:gd name="connsiteY0" fmla="*/ 11264 h 69070"/>
                <a:gd name="connsiteX1" fmla="*/ 56287 w 84157"/>
                <a:gd name="connsiteY1" fmla="*/ 1065 h 69070"/>
                <a:gd name="connsiteX2" fmla="*/ 62709 w 84157"/>
                <a:gd name="connsiteY2" fmla="*/ 10131 h 69070"/>
                <a:gd name="connsiteX3" fmla="*/ 76686 w 84157"/>
                <a:gd name="connsiteY3" fmla="*/ 37708 h 69070"/>
                <a:gd name="connsiteX4" fmla="*/ 79708 w 84157"/>
                <a:gd name="connsiteY4" fmla="*/ 43752 h 69070"/>
                <a:gd name="connsiteX5" fmla="*/ 83863 w 84157"/>
                <a:gd name="connsiteY5" fmla="*/ 56218 h 69070"/>
                <a:gd name="connsiteX6" fmla="*/ 71020 w 84157"/>
                <a:gd name="connsiteY6" fmla="*/ 69062 h 69070"/>
                <a:gd name="connsiteX7" fmla="*/ 11333 w 84157"/>
                <a:gd name="connsiteY7" fmla="*/ 57729 h 69070"/>
                <a:gd name="connsiteX8" fmla="*/ 23421 w 84157"/>
                <a:gd name="connsiteY8" fmla="*/ 41107 h 69070"/>
                <a:gd name="connsiteX9" fmla="*/ 41932 w 84157"/>
                <a:gd name="connsiteY9" fmla="*/ 35063 h 69070"/>
                <a:gd name="connsiteX10" fmla="*/ 1511 w 84157"/>
                <a:gd name="connsiteY10" fmla="*/ 30530 h 69070"/>
                <a:gd name="connsiteX11" fmla="*/ 0 w 84157"/>
                <a:gd name="connsiteY11" fmla="*/ 11264 h 69070"/>
                <a:gd name="connsiteX12" fmla="*/ 0 w 84157"/>
                <a:gd name="connsiteY12" fmla="*/ 11264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157" h="69070">
                  <a:moveTo>
                    <a:pt x="0" y="11264"/>
                  </a:moveTo>
                  <a:cubicBezTo>
                    <a:pt x="18510" y="6353"/>
                    <a:pt x="38532" y="12020"/>
                    <a:pt x="56287" y="1065"/>
                  </a:cubicBezTo>
                  <a:cubicBezTo>
                    <a:pt x="62709" y="-3091"/>
                    <a:pt x="64220" y="5975"/>
                    <a:pt x="62709" y="10131"/>
                  </a:cubicBezTo>
                  <a:cubicBezTo>
                    <a:pt x="56665" y="25241"/>
                    <a:pt x="66486" y="32419"/>
                    <a:pt x="76686" y="37708"/>
                  </a:cubicBezTo>
                  <a:cubicBezTo>
                    <a:pt x="80464" y="39974"/>
                    <a:pt x="82730" y="38841"/>
                    <a:pt x="79708" y="43752"/>
                  </a:cubicBezTo>
                  <a:cubicBezTo>
                    <a:pt x="76308" y="49040"/>
                    <a:pt x="71397" y="54329"/>
                    <a:pt x="83863" y="56218"/>
                  </a:cubicBezTo>
                  <a:cubicBezTo>
                    <a:pt x="85752" y="56596"/>
                    <a:pt x="78197" y="69440"/>
                    <a:pt x="71020" y="69062"/>
                  </a:cubicBezTo>
                  <a:cubicBezTo>
                    <a:pt x="50998" y="67173"/>
                    <a:pt x="30599" y="67173"/>
                    <a:pt x="11333" y="57729"/>
                  </a:cubicBezTo>
                  <a:cubicBezTo>
                    <a:pt x="13222" y="50551"/>
                    <a:pt x="29466" y="58862"/>
                    <a:pt x="23421" y="41107"/>
                  </a:cubicBezTo>
                  <a:cubicBezTo>
                    <a:pt x="17755" y="25241"/>
                    <a:pt x="36643" y="41107"/>
                    <a:pt x="41932" y="35063"/>
                  </a:cubicBezTo>
                  <a:cubicBezTo>
                    <a:pt x="38154" y="16175"/>
                    <a:pt x="38154" y="16175"/>
                    <a:pt x="1511" y="30530"/>
                  </a:cubicBezTo>
                  <a:cubicBezTo>
                    <a:pt x="1133" y="23730"/>
                    <a:pt x="9444" y="15419"/>
                    <a:pt x="0" y="11264"/>
                  </a:cubicBezTo>
                  <a:lnTo>
                    <a:pt x="0" y="11264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50C87DE-2125-4988-B049-3630704146E3}"/>
                </a:ext>
              </a:extLst>
            </p:cNvPr>
            <p:cNvSpPr/>
            <p:nvPr/>
          </p:nvSpPr>
          <p:spPr>
            <a:xfrm>
              <a:off x="8603857" y="4570389"/>
              <a:ext cx="59931" cy="36955"/>
            </a:xfrm>
            <a:custGeom>
              <a:avLst/>
              <a:gdLst>
                <a:gd name="connsiteX0" fmla="*/ 32110 w 59931"/>
                <a:gd name="connsiteY0" fmla="*/ 34451 h 36955"/>
                <a:gd name="connsiteX1" fmla="*/ 17755 w 59931"/>
                <a:gd name="connsiteY1" fmla="*/ 27652 h 36955"/>
                <a:gd name="connsiteX2" fmla="*/ 0 w 59931"/>
                <a:gd name="connsiteY2" fmla="*/ 13674 h 36955"/>
                <a:gd name="connsiteX3" fmla="*/ 9066 w 59931"/>
                <a:gd name="connsiteY3" fmla="*/ 11786 h 36955"/>
                <a:gd name="connsiteX4" fmla="*/ 15488 w 59931"/>
                <a:gd name="connsiteY4" fmla="*/ 3097 h 36955"/>
                <a:gd name="connsiteX5" fmla="*/ 23799 w 59931"/>
                <a:gd name="connsiteY5" fmla="*/ 453 h 36955"/>
                <a:gd name="connsiteX6" fmla="*/ 59687 w 59931"/>
                <a:gd name="connsiteY6" fmla="*/ 29163 h 36955"/>
                <a:gd name="connsiteX7" fmla="*/ 58176 w 59931"/>
                <a:gd name="connsiteY7" fmla="*/ 34451 h 36955"/>
                <a:gd name="connsiteX8" fmla="*/ 49487 w 59931"/>
                <a:gd name="connsiteY8" fmla="*/ 34074 h 36955"/>
                <a:gd name="connsiteX9" fmla="*/ 32110 w 59931"/>
                <a:gd name="connsiteY9" fmla="*/ 34451 h 3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931" h="36955">
                  <a:moveTo>
                    <a:pt x="32110" y="34451"/>
                  </a:moveTo>
                  <a:cubicBezTo>
                    <a:pt x="26821" y="32563"/>
                    <a:pt x="23799" y="25007"/>
                    <a:pt x="17755" y="27652"/>
                  </a:cubicBezTo>
                  <a:cubicBezTo>
                    <a:pt x="2267" y="34074"/>
                    <a:pt x="2267" y="22741"/>
                    <a:pt x="0" y="13674"/>
                  </a:cubicBezTo>
                  <a:cubicBezTo>
                    <a:pt x="2644" y="8763"/>
                    <a:pt x="5666" y="11408"/>
                    <a:pt x="9066" y="11786"/>
                  </a:cubicBezTo>
                  <a:cubicBezTo>
                    <a:pt x="16999" y="12919"/>
                    <a:pt x="16244" y="12919"/>
                    <a:pt x="15488" y="3097"/>
                  </a:cubicBezTo>
                  <a:cubicBezTo>
                    <a:pt x="15111" y="-681"/>
                    <a:pt x="20777" y="1208"/>
                    <a:pt x="23799" y="453"/>
                  </a:cubicBezTo>
                  <a:cubicBezTo>
                    <a:pt x="46087" y="-3325"/>
                    <a:pt x="49487" y="17452"/>
                    <a:pt x="59687" y="29163"/>
                  </a:cubicBezTo>
                  <a:cubicBezTo>
                    <a:pt x="60442" y="29918"/>
                    <a:pt x="59309" y="33318"/>
                    <a:pt x="58176" y="34451"/>
                  </a:cubicBezTo>
                  <a:cubicBezTo>
                    <a:pt x="55531" y="37851"/>
                    <a:pt x="51754" y="37851"/>
                    <a:pt x="49487" y="34074"/>
                  </a:cubicBezTo>
                  <a:cubicBezTo>
                    <a:pt x="43443" y="23874"/>
                    <a:pt x="37776" y="28407"/>
                    <a:pt x="32110" y="34451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72A6B829-C6CD-4399-87C9-41BF9FAB5522}"/>
                </a:ext>
              </a:extLst>
            </p:cNvPr>
            <p:cNvSpPr/>
            <p:nvPr/>
          </p:nvSpPr>
          <p:spPr>
            <a:xfrm>
              <a:off x="8650515" y="4629772"/>
              <a:ext cx="48770" cy="30238"/>
            </a:xfrm>
            <a:custGeom>
              <a:avLst/>
              <a:gdLst>
                <a:gd name="connsiteX0" fmla="*/ 185 w 48770"/>
                <a:gd name="connsiteY0" fmla="*/ 0 h 30238"/>
                <a:gd name="connsiteX1" fmla="*/ 35695 w 48770"/>
                <a:gd name="connsiteY1" fmla="*/ 6044 h 30238"/>
                <a:gd name="connsiteX2" fmla="*/ 48161 w 48770"/>
                <a:gd name="connsiteY2" fmla="*/ 13600 h 30238"/>
                <a:gd name="connsiteX3" fmla="*/ 42872 w 48770"/>
                <a:gd name="connsiteY3" fmla="*/ 28332 h 30238"/>
                <a:gd name="connsiteX4" fmla="*/ 36828 w 48770"/>
                <a:gd name="connsiteY4" fmla="*/ 29088 h 30238"/>
                <a:gd name="connsiteX5" fmla="*/ 28139 w 48770"/>
                <a:gd name="connsiteY5" fmla="*/ 16999 h 30238"/>
                <a:gd name="connsiteX6" fmla="*/ 17562 w 48770"/>
                <a:gd name="connsiteY6" fmla="*/ 29466 h 30238"/>
                <a:gd name="connsiteX7" fmla="*/ 4718 w 48770"/>
                <a:gd name="connsiteY7" fmla="*/ 22666 h 30238"/>
                <a:gd name="connsiteX8" fmla="*/ 185 w 48770"/>
                <a:gd name="connsiteY8" fmla="*/ 0 h 3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770" h="30238">
                  <a:moveTo>
                    <a:pt x="185" y="0"/>
                  </a:moveTo>
                  <a:cubicBezTo>
                    <a:pt x="12651" y="6800"/>
                    <a:pt x="22095" y="16244"/>
                    <a:pt x="35695" y="6044"/>
                  </a:cubicBezTo>
                  <a:cubicBezTo>
                    <a:pt x="40228" y="2644"/>
                    <a:pt x="46650" y="7177"/>
                    <a:pt x="48161" y="13600"/>
                  </a:cubicBezTo>
                  <a:cubicBezTo>
                    <a:pt x="49672" y="19644"/>
                    <a:pt x="48539" y="24932"/>
                    <a:pt x="42872" y="28332"/>
                  </a:cubicBezTo>
                  <a:cubicBezTo>
                    <a:pt x="41361" y="29466"/>
                    <a:pt x="38339" y="29843"/>
                    <a:pt x="36828" y="29088"/>
                  </a:cubicBezTo>
                  <a:cubicBezTo>
                    <a:pt x="32673" y="26066"/>
                    <a:pt x="40983" y="15866"/>
                    <a:pt x="28139" y="16999"/>
                  </a:cubicBezTo>
                  <a:cubicBezTo>
                    <a:pt x="18318" y="17755"/>
                    <a:pt x="25117" y="29466"/>
                    <a:pt x="17562" y="29466"/>
                  </a:cubicBezTo>
                  <a:cubicBezTo>
                    <a:pt x="12273" y="29466"/>
                    <a:pt x="2074" y="33621"/>
                    <a:pt x="4718" y="22666"/>
                  </a:cubicBezTo>
                  <a:cubicBezTo>
                    <a:pt x="6985" y="14355"/>
                    <a:pt x="-1326" y="10577"/>
                    <a:pt x="185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518B6E6B-D80F-42EC-AA4E-628F02C99F97}"/>
                </a:ext>
              </a:extLst>
            </p:cNvPr>
            <p:cNvSpPr/>
            <p:nvPr/>
          </p:nvSpPr>
          <p:spPr>
            <a:xfrm>
              <a:off x="8916645" y="4262291"/>
              <a:ext cx="30598" cy="30516"/>
            </a:xfrm>
            <a:custGeom>
              <a:avLst/>
              <a:gdLst>
                <a:gd name="connsiteX0" fmla="*/ 3022 w 30598"/>
                <a:gd name="connsiteY0" fmla="*/ 12384 h 30516"/>
                <a:gd name="connsiteX1" fmla="*/ 30599 w 30598"/>
                <a:gd name="connsiteY1" fmla="*/ 4450 h 30516"/>
                <a:gd name="connsiteX2" fmla="*/ 15488 w 30598"/>
                <a:gd name="connsiteY2" fmla="*/ 25227 h 30516"/>
                <a:gd name="connsiteX3" fmla="*/ 0 w 30598"/>
                <a:gd name="connsiteY3" fmla="*/ 30516 h 30516"/>
                <a:gd name="connsiteX4" fmla="*/ 3022 w 30598"/>
                <a:gd name="connsiteY4" fmla="*/ 12384 h 30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98" h="30516">
                  <a:moveTo>
                    <a:pt x="3022" y="12384"/>
                  </a:moveTo>
                  <a:cubicBezTo>
                    <a:pt x="9822" y="4450"/>
                    <a:pt x="15488" y="-6127"/>
                    <a:pt x="30599" y="4450"/>
                  </a:cubicBezTo>
                  <a:cubicBezTo>
                    <a:pt x="19644" y="7850"/>
                    <a:pt x="16999" y="16161"/>
                    <a:pt x="15488" y="25227"/>
                  </a:cubicBezTo>
                  <a:cubicBezTo>
                    <a:pt x="10577" y="26739"/>
                    <a:pt x="5666" y="28627"/>
                    <a:pt x="0" y="30516"/>
                  </a:cubicBezTo>
                  <a:cubicBezTo>
                    <a:pt x="1133" y="24094"/>
                    <a:pt x="2267" y="18428"/>
                    <a:pt x="3022" y="12384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EB773FB5-C08D-4CFA-B17F-3A7782965FD4}"/>
                </a:ext>
              </a:extLst>
            </p:cNvPr>
            <p:cNvSpPr/>
            <p:nvPr/>
          </p:nvSpPr>
          <p:spPr>
            <a:xfrm>
              <a:off x="8657751" y="4518394"/>
              <a:ext cx="23170" cy="18284"/>
            </a:xfrm>
            <a:custGeom>
              <a:avLst/>
              <a:gdLst>
                <a:gd name="connsiteX0" fmla="*/ 23170 w 23170"/>
                <a:gd name="connsiteY0" fmla="*/ 12782 h 18284"/>
                <a:gd name="connsiteX1" fmla="*/ 15993 w 23170"/>
                <a:gd name="connsiteY1" fmla="*/ 18071 h 18284"/>
                <a:gd name="connsiteX2" fmla="*/ 126 w 23170"/>
                <a:gd name="connsiteY2" fmla="*/ 7494 h 18284"/>
                <a:gd name="connsiteX3" fmla="*/ 7682 w 23170"/>
                <a:gd name="connsiteY3" fmla="*/ 316 h 18284"/>
                <a:gd name="connsiteX4" fmla="*/ 23170 w 23170"/>
                <a:gd name="connsiteY4" fmla="*/ 12782 h 1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70" h="18284">
                  <a:moveTo>
                    <a:pt x="23170" y="12782"/>
                  </a:moveTo>
                  <a:cubicBezTo>
                    <a:pt x="22792" y="17693"/>
                    <a:pt x="19392" y="18826"/>
                    <a:pt x="15993" y="18071"/>
                  </a:cubicBezTo>
                  <a:cubicBezTo>
                    <a:pt x="9193" y="17315"/>
                    <a:pt x="1637" y="16182"/>
                    <a:pt x="126" y="7494"/>
                  </a:cubicBezTo>
                  <a:cubicBezTo>
                    <a:pt x="-629" y="2960"/>
                    <a:pt x="2015" y="-1195"/>
                    <a:pt x="7682" y="316"/>
                  </a:cubicBezTo>
                  <a:cubicBezTo>
                    <a:pt x="14481" y="1827"/>
                    <a:pt x="20148" y="5982"/>
                    <a:pt x="23170" y="12782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609A9949-904F-449A-91D6-375D4876BB30}"/>
                </a:ext>
              </a:extLst>
            </p:cNvPr>
            <p:cNvSpPr/>
            <p:nvPr/>
          </p:nvSpPr>
          <p:spPr>
            <a:xfrm>
              <a:off x="8600989" y="4674726"/>
              <a:ext cx="25538" cy="15110"/>
            </a:xfrm>
            <a:custGeom>
              <a:avLst/>
              <a:gdLst>
                <a:gd name="connsiteX0" fmla="*/ 22134 w 25538"/>
                <a:gd name="connsiteY0" fmla="*/ 10577 h 15110"/>
                <a:gd name="connsiteX1" fmla="*/ 13823 w 25538"/>
                <a:gd name="connsiteY1" fmla="*/ 15111 h 15110"/>
                <a:gd name="connsiteX2" fmla="*/ 223 w 25538"/>
                <a:gd name="connsiteY2" fmla="*/ 9444 h 15110"/>
                <a:gd name="connsiteX3" fmla="*/ 21378 w 25538"/>
                <a:gd name="connsiteY3" fmla="*/ 0 h 15110"/>
                <a:gd name="connsiteX4" fmla="*/ 22134 w 25538"/>
                <a:gd name="connsiteY4" fmla="*/ 10577 h 1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38" h="15110">
                  <a:moveTo>
                    <a:pt x="22134" y="10577"/>
                  </a:moveTo>
                  <a:cubicBezTo>
                    <a:pt x="19489" y="12089"/>
                    <a:pt x="16467" y="13600"/>
                    <a:pt x="13823" y="15111"/>
                  </a:cubicBezTo>
                  <a:cubicBezTo>
                    <a:pt x="8912" y="13222"/>
                    <a:pt x="-1666" y="18888"/>
                    <a:pt x="223" y="9444"/>
                  </a:cubicBezTo>
                  <a:cubicBezTo>
                    <a:pt x="1734" y="1889"/>
                    <a:pt x="13823" y="0"/>
                    <a:pt x="21378" y="0"/>
                  </a:cubicBezTo>
                  <a:cubicBezTo>
                    <a:pt x="30067" y="378"/>
                    <a:pt x="22511" y="6800"/>
                    <a:pt x="22134" y="10577"/>
                  </a:cubicBezTo>
                  <a:close/>
                </a:path>
              </a:pathLst>
            </a:custGeom>
            <a:solidFill>
              <a:srgbClr val="D59C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BE9866D-141E-4E48-82BD-F646E90C84B3}"/>
                </a:ext>
              </a:extLst>
            </p:cNvPr>
            <p:cNvSpPr/>
            <p:nvPr/>
          </p:nvSpPr>
          <p:spPr>
            <a:xfrm>
              <a:off x="8709544" y="4572253"/>
              <a:ext cx="13974" cy="15587"/>
            </a:xfrm>
            <a:custGeom>
              <a:avLst/>
              <a:gdLst>
                <a:gd name="connsiteX0" fmla="*/ 11042 w 13974"/>
                <a:gd name="connsiteY0" fmla="*/ 15588 h 15587"/>
                <a:gd name="connsiteX1" fmla="*/ 465 w 13974"/>
                <a:gd name="connsiteY1" fmla="*/ 4632 h 15587"/>
                <a:gd name="connsiteX2" fmla="*/ 8398 w 13974"/>
                <a:gd name="connsiteY2" fmla="*/ 477 h 15587"/>
                <a:gd name="connsiteX3" fmla="*/ 11042 w 13974"/>
                <a:gd name="connsiteY3" fmla="*/ 15588 h 15587"/>
                <a:gd name="connsiteX4" fmla="*/ 11042 w 13974"/>
                <a:gd name="connsiteY4" fmla="*/ 15588 h 1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74" h="15587">
                  <a:moveTo>
                    <a:pt x="11042" y="15588"/>
                  </a:moveTo>
                  <a:cubicBezTo>
                    <a:pt x="4620" y="14454"/>
                    <a:pt x="-1802" y="13321"/>
                    <a:pt x="465" y="4632"/>
                  </a:cubicBezTo>
                  <a:cubicBezTo>
                    <a:pt x="1220" y="1233"/>
                    <a:pt x="4998" y="-1034"/>
                    <a:pt x="8398" y="477"/>
                  </a:cubicBezTo>
                  <a:cubicBezTo>
                    <a:pt x="17087" y="3877"/>
                    <a:pt x="13687" y="9921"/>
                    <a:pt x="11042" y="15588"/>
                  </a:cubicBezTo>
                  <a:lnTo>
                    <a:pt x="11042" y="15588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5463B9E4-0FE2-4EB1-8608-1705D71231CA}"/>
                </a:ext>
              </a:extLst>
            </p:cNvPr>
            <p:cNvSpPr/>
            <p:nvPr/>
          </p:nvSpPr>
          <p:spPr>
            <a:xfrm>
              <a:off x="10500639" y="4358199"/>
              <a:ext cx="276870" cy="521228"/>
            </a:xfrm>
            <a:custGeom>
              <a:avLst/>
              <a:gdLst>
                <a:gd name="connsiteX0" fmla="*/ 272715 w 276870"/>
                <a:gd name="connsiteY0" fmla="*/ 335793 h 521228"/>
                <a:gd name="connsiteX1" fmla="*/ 264026 w 276870"/>
                <a:gd name="connsiteY1" fmla="*/ 365258 h 521228"/>
                <a:gd name="connsiteX2" fmla="*/ 264026 w 276870"/>
                <a:gd name="connsiteY2" fmla="*/ 399257 h 521228"/>
                <a:gd name="connsiteX3" fmla="*/ 241738 w 276870"/>
                <a:gd name="connsiteY3" fmla="*/ 416257 h 521228"/>
                <a:gd name="connsiteX4" fmla="*/ 255715 w 276870"/>
                <a:gd name="connsiteY4" fmla="*/ 437411 h 521228"/>
                <a:gd name="connsiteX5" fmla="*/ 264026 w 276870"/>
                <a:gd name="connsiteY5" fmla="*/ 458566 h 521228"/>
                <a:gd name="connsiteX6" fmla="*/ 251182 w 276870"/>
                <a:gd name="connsiteY6" fmla="*/ 492187 h 521228"/>
                <a:gd name="connsiteX7" fmla="*/ 235316 w 276870"/>
                <a:gd name="connsiteY7" fmla="*/ 515986 h 521228"/>
                <a:gd name="connsiteX8" fmla="*/ 212650 w 276870"/>
                <a:gd name="connsiteY8" fmla="*/ 515986 h 521228"/>
                <a:gd name="connsiteX9" fmla="*/ 180163 w 276870"/>
                <a:gd name="connsiteY9" fmla="*/ 493698 h 521228"/>
                <a:gd name="connsiteX10" fmla="*/ 134075 w 276870"/>
                <a:gd name="connsiteY10" fmla="*/ 434011 h 521228"/>
                <a:gd name="connsiteX11" fmla="*/ 124254 w 276870"/>
                <a:gd name="connsiteY11" fmla="*/ 424190 h 521228"/>
                <a:gd name="connsiteX12" fmla="*/ 117454 w 276870"/>
                <a:gd name="connsiteY12" fmla="*/ 430989 h 521228"/>
                <a:gd name="connsiteX13" fmla="*/ 123498 w 276870"/>
                <a:gd name="connsiteY13" fmla="*/ 439300 h 521228"/>
                <a:gd name="connsiteX14" fmla="*/ 130676 w 276870"/>
                <a:gd name="connsiteY14" fmla="*/ 447989 h 521228"/>
                <a:gd name="connsiteX15" fmla="*/ 129920 w 276870"/>
                <a:gd name="connsiteY15" fmla="*/ 467632 h 521228"/>
                <a:gd name="connsiteX16" fmla="*/ 108388 w 276870"/>
                <a:gd name="connsiteY16" fmla="*/ 478587 h 521228"/>
                <a:gd name="connsiteX17" fmla="*/ 73255 w 276870"/>
                <a:gd name="connsiteY17" fmla="*/ 478965 h 521228"/>
                <a:gd name="connsiteX18" fmla="*/ 43412 w 276870"/>
                <a:gd name="connsiteY18" fmla="*/ 488409 h 521228"/>
                <a:gd name="connsiteX19" fmla="*/ 19991 w 276870"/>
                <a:gd name="connsiteY19" fmla="*/ 475565 h 521228"/>
                <a:gd name="connsiteX20" fmla="*/ 6391 w 276870"/>
                <a:gd name="connsiteY20" fmla="*/ 460077 h 521228"/>
                <a:gd name="connsiteX21" fmla="*/ 3747 w 276870"/>
                <a:gd name="connsiteY21" fmla="*/ 438922 h 521228"/>
                <a:gd name="connsiteX22" fmla="*/ 22635 w 276870"/>
                <a:gd name="connsiteY22" fmla="*/ 436656 h 521228"/>
                <a:gd name="connsiteX23" fmla="*/ 41523 w 276870"/>
                <a:gd name="connsiteY23" fmla="*/ 454411 h 521228"/>
                <a:gd name="connsiteX24" fmla="*/ 71744 w 276870"/>
                <a:gd name="connsiteY24" fmla="*/ 428345 h 521228"/>
                <a:gd name="connsiteX25" fmla="*/ 34724 w 276870"/>
                <a:gd name="connsiteY25" fmla="*/ 420034 h 521228"/>
                <a:gd name="connsiteX26" fmla="*/ 29057 w 276870"/>
                <a:gd name="connsiteY26" fmla="*/ 414745 h 521228"/>
                <a:gd name="connsiteX27" fmla="*/ 8280 w 276870"/>
                <a:gd name="connsiteY27" fmla="*/ 385658 h 521228"/>
                <a:gd name="connsiteX28" fmla="*/ 12813 w 276870"/>
                <a:gd name="connsiteY28" fmla="*/ 365636 h 521228"/>
                <a:gd name="connsiteX29" fmla="*/ 31701 w 276870"/>
                <a:gd name="connsiteY29" fmla="*/ 346370 h 521228"/>
                <a:gd name="connsiteX30" fmla="*/ 15835 w 276870"/>
                <a:gd name="connsiteY30" fmla="*/ 323704 h 521228"/>
                <a:gd name="connsiteX31" fmla="*/ 13947 w 276870"/>
                <a:gd name="connsiteY31" fmla="*/ 287061 h 521228"/>
                <a:gd name="connsiteX32" fmla="*/ 15458 w 276870"/>
                <a:gd name="connsiteY32" fmla="*/ 274973 h 521228"/>
                <a:gd name="connsiteX33" fmla="*/ 23768 w 276870"/>
                <a:gd name="connsiteY33" fmla="*/ 262507 h 521228"/>
                <a:gd name="connsiteX34" fmla="*/ 38879 w 276870"/>
                <a:gd name="connsiteY34" fmla="*/ 259862 h 521228"/>
                <a:gd name="connsiteX35" fmla="*/ 28679 w 276870"/>
                <a:gd name="connsiteY35" fmla="*/ 246263 h 521228"/>
                <a:gd name="connsiteX36" fmla="*/ 17724 w 276870"/>
                <a:gd name="connsiteY36" fmla="*/ 215286 h 521228"/>
                <a:gd name="connsiteX37" fmla="*/ 16591 w 276870"/>
                <a:gd name="connsiteY37" fmla="*/ 199042 h 521228"/>
                <a:gd name="connsiteX38" fmla="*/ 29057 w 276870"/>
                <a:gd name="connsiteY38" fmla="*/ 182421 h 521228"/>
                <a:gd name="connsiteX39" fmla="*/ 59278 w 276870"/>
                <a:gd name="connsiteY39" fmla="*/ 176377 h 521228"/>
                <a:gd name="connsiteX40" fmla="*/ 64189 w 276870"/>
                <a:gd name="connsiteY40" fmla="*/ 140111 h 521228"/>
                <a:gd name="connsiteX41" fmla="*/ 49456 w 276870"/>
                <a:gd name="connsiteY41" fmla="*/ 103846 h 521228"/>
                <a:gd name="connsiteX42" fmla="*/ 76655 w 276870"/>
                <a:gd name="connsiteY42" fmla="*/ 79291 h 521228"/>
                <a:gd name="connsiteX43" fmla="*/ 120854 w 276870"/>
                <a:gd name="connsiteY43" fmla="*/ 38115 h 521228"/>
                <a:gd name="connsiteX44" fmla="*/ 146919 w 276870"/>
                <a:gd name="connsiteY44" fmla="*/ 3361 h 521228"/>
                <a:gd name="connsiteX45" fmla="*/ 158252 w 276870"/>
                <a:gd name="connsiteY45" fmla="*/ 339 h 521228"/>
                <a:gd name="connsiteX46" fmla="*/ 200939 w 276870"/>
                <a:gd name="connsiteY46" fmla="*/ 48315 h 521228"/>
                <a:gd name="connsiteX47" fmla="*/ 203584 w 276870"/>
                <a:gd name="connsiteY47" fmla="*/ 69470 h 521228"/>
                <a:gd name="connsiteX48" fmla="*/ 220961 w 276870"/>
                <a:gd name="connsiteY48" fmla="*/ 84580 h 521228"/>
                <a:gd name="connsiteX49" fmla="*/ 229272 w 276870"/>
                <a:gd name="connsiteY49" fmla="*/ 95157 h 521228"/>
                <a:gd name="connsiteX50" fmla="*/ 215672 w 276870"/>
                <a:gd name="connsiteY50" fmla="*/ 102713 h 521228"/>
                <a:gd name="connsiteX51" fmla="*/ 132187 w 276870"/>
                <a:gd name="connsiteY51" fmla="*/ 114801 h 521228"/>
                <a:gd name="connsiteX52" fmla="*/ 113298 w 276870"/>
                <a:gd name="connsiteY52" fmla="*/ 118956 h 521228"/>
                <a:gd name="connsiteX53" fmla="*/ 131053 w 276870"/>
                <a:gd name="connsiteY53" fmla="*/ 122356 h 521228"/>
                <a:gd name="connsiteX54" fmla="*/ 162030 w 276870"/>
                <a:gd name="connsiteY54" fmla="*/ 134445 h 521228"/>
                <a:gd name="connsiteX55" fmla="*/ 150319 w 276870"/>
                <a:gd name="connsiteY55" fmla="*/ 160888 h 521228"/>
                <a:gd name="connsiteX56" fmla="*/ 143142 w 276870"/>
                <a:gd name="connsiteY56" fmla="*/ 174110 h 521228"/>
                <a:gd name="connsiteX57" fmla="*/ 163919 w 276870"/>
                <a:gd name="connsiteY57" fmla="*/ 179776 h 521228"/>
                <a:gd name="connsiteX58" fmla="*/ 182051 w 276870"/>
                <a:gd name="connsiteY58" fmla="*/ 179021 h 521228"/>
                <a:gd name="connsiteX59" fmla="*/ 175629 w 276870"/>
                <a:gd name="connsiteY59" fmla="*/ 199798 h 521228"/>
                <a:gd name="connsiteX60" fmla="*/ 162408 w 276870"/>
                <a:gd name="connsiteY60" fmla="*/ 242485 h 521228"/>
                <a:gd name="connsiteX61" fmla="*/ 176007 w 276870"/>
                <a:gd name="connsiteY61" fmla="*/ 268551 h 521228"/>
                <a:gd name="connsiteX62" fmla="*/ 179029 w 276870"/>
                <a:gd name="connsiteY62" fmla="*/ 293861 h 521228"/>
                <a:gd name="connsiteX63" fmla="*/ 177518 w 276870"/>
                <a:gd name="connsiteY63" fmla="*/ 312372 h 521228"/>
                <a:gd name="connsiteX64" fmla="*/ 198295 w 276870"/>
                <a:gd name="connsiteY64" fmla="*/ 319171 h 521228"/>
                <a:gd name="connsiteX65" fmla="*/ 200562 w 276870"/>
                <a:gd name="connsiteY65" fmla="*/ 303683 h 521228"/>
                <a:gd name="connsiteX66" fmla="*/ 192251 w 276870"/>
                <a:gd name="connsiteY66" fmla="*/ 268173 h 521228"/>
                <a:gd name="connsiteX67" fmla="*/ 223605 w 276870"/>
                <a:gd name="connsiteY67" fmla="*/ 251552 h 521228"/>
                <a:gd name="connsiteX68" fmla="*/ 250804 w 276870"/>
                <a:gd name="connsiteY68" fmla="*/ 259862 h 521228"/>
                <a:gd name="connsiteX69" fmla="*/ 263648 w 276870"/>
                <a:gd name="connsiteY69" fmla="*/ 257596 h 521228"/>
                <a:gd name="connsiteX70" fmla="*/ 257604 w 276870"/>
                <a:gd name="connsiteY70" fmla="*/ 268929 h 521228"/>
                <a:gd name="connsiteX71" fmla="*/ 256093 w 276870"/>
                <a:gd name="connsiteY71" fmla="*/ 286306 h 521228"/>
                <a:gd name="connsiteX72" fmla="*/ 254582 w 276870"/>
                <a:gd name="connsiteY72" fmla="*/ 295372 h 521228"/>
                <a:gd name="connsiteX73" fmla="*/ 254960 w 276870"/>
                <a:gd name="connsiteY73" fmla="*/ 318038 h 521228"/>
                <a:gd name="connsiteX74" fmla="*/ 272337 w 276870"/>
                <a:gd name="connsiteY74" fmla="*/ 331637 h 521228"/>
                <a:gd name="connsiteX75" fmla="*/ 276870 w 276870"/>
                <a:gd name="connsiteY75" fmla="*/ 333526 h 521228"/>
                <a:gd name="connsiteX76" fmla="*/ 272715 w 276870"/>
                <a:gd name="connsiteY76" fmla="*/ 335793 h 5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76870" h="521228">
                  <a:moveTo>
                    <a:pt x="272715" y="335793"/>
                  </a:moveTo>
                  <a:cubicBezTo>
                    <a:pt x="253071" y="340704"/>
                    <a:pt x="267426" y="355437"/>
                    <a:pt x="264026" y="365258"/>
                  </a:cubicBezTo>
                  <a:cubicBezTo>
                    <a:pt x="257604" y="376591"/>
                    <a:pt x="271204" y="387924"/>
                    <a:pt x="264026" y="399257"/>
                  </a:cubicBezTo>
                  <a:cubicBezTo>
                    <a:pt x="259493" y="407568"/>
                    <a:pt x="259493" y="421545"/>
                    <a:pt x="241738" y="416257"/>
                  </a:cubicBezTo>
                  <a:cubicBezTo>
                    <a:pt x="252693" y="420790"/>
                    <a:pt x="249293" y="432123"/>
                    <a:pt x="255715" y="437411"/>
                  </a:cubicBezTo>
                  <a:cubicBezTo>
                    <a:pt x="261382" y="443455"/>
                    <a:pt x="264404" y="450255"/>
                    <a:pt x="264026" y="458566"/>
                  </a:cubicBezTo>
                  <a:cubicBezTo>
                    <a:pt x="258360" y="469143"/>
                    <a:pt x="248916" y="478587"/>
                    <a:pt x="251182" y="492187"/>
                  </a:cubicBezTo>
                  <a:cubicBezTo>
                    <a:pt x="250427" y="503142"/>
                    <a:pt x="242116" y="509186"/>
                    <a:pt x="235316" y="515986"/>
                  </a:cubicBezTo>
                  <a:cubicBezTo>
                    <a:pt x="228139" y="522786"/>
                    <a:pt x="219072" y="523164"/>
                    <a:pt x="212650" y="515986"/>
                  </a:cubicBezTo>
                  <a:cubicBezTo>
                    <a:pt x="203206" y="505409"/>
                    <a:pt x="187340" y="503520"/>
                    <a:pt x="180163" y="493698"/>
                  </a:cubicBezTo>
                  <a:cubicBezTo>
                    <a:pt x="165430" y="473299"/>
                    <a:pt x="141631" y="459699"/>
                    <a:pt x="134075" y="434011"/>
                  </a:cubicBezTo>
                  <a:cubicBezTo>
                    <a:pt x="132564" y="429100"/>
                    <a:pt x="129920" y="424567"/>
                    <a:pt x="124254" y="424190"/>
                  </a:cubicBezTo>
                  <a:cubicBezTo>
                    <a:pt x="120098" y="423812"/>
                    <a:pt x="118965" y="427589"/>
                    <a:pt x="117454" y="430989"/>
                  </a:cubicBezTo>
                  <a:cubicBezTo>
                    <a:pt x="113676" y="438167"/>
                    <a:pt x="115565" y="440056"/>
                    <a:pt x="123498" y="439300"/>
                  </a:cubicBezTo>
                  <a:cubicBezTo>
                    <a:pt x="128031" y="438922"/>
                    <a:pt x="130298" y="443078"/>
                    <a:pt x="130676" y="447989"/>
                  </a:cubicBezTo>
                  <a:cubicBezTo>
                    <a:pt x="129920" y="454411"/>
                    <a:pt x="130298" y="461210"/>
                    <a:pt x="129920" y="467632"/>
                  </a:cubicBezTo>
                  <a:cubicBezTo>
                    <a:pt x="129164" y="483876"/>
                    <a:pt x="121609" y="488032"/>
                    <a:pt x="108388" y="478587"/>
                  </a:cubicBezTo>
                  <a:cubicBezTo>
                    <a:pt x="96299" y="469899"/>
                    <a:pt x="84966" y="470654"/>
                    <a:pt x="73255" y="478965"/>
                  </a:cubicBezTo>
                  <a:cubicBezTo>
                    <a:pt x="64189" y="485387"/>
                    <a:pt x="53989" y="487654"/>
                    <a:pt x="43412" y="488409"/>
                  </a:cubicBezTo>
                  <a:cubicBezTo>
                    <a:pt x="32835" y="489543"/>
                    <a:pt x="23391" y="487654"/>
                    <a:pt x="19991" y="475565"/>
                  </a:cubicBezTo>
                  <a:cubicBezTo>
                    <a:pt x="17724" y="468010"/>
                    <a:pt x="11680" y="464610"/>
                    <a:pt x="6391" y="460077"/>
                  </a:cubicBezTo>
                  <a:cubicBezTo>
                    <a:pt x="-408" y="454033"/>
                    <a:pt x="-786" y="446100"/>
                    <a:pt x="3747" y="438922"/>
                  </a:cubicBezTo>
                  <a:cubicBezTo>
                    <a:pt x="8658" y="431367"/>
                    <a:pt x="16213" y="433634"/>
                    <a:pt x="22635" y="436656"/>
                  </a:cubicBezTo>
                  <a:cubicBezTo>
                    <a:pt x="30568" y="440433"/>
                    <a:pt x="38501" y="444589"/>
                    <a:pt x="41523" y="454411"/>
                  </a:cubicBezTo>
                  <a:cubicBezTo>
                    <a:pt x="41145" y="435900"/>
                    <a:pt x="41145" y="435900"/>
                    <a:pt x="71744" y="428345"/>
                  </a:cubicBezTo>
                  <a:cubicBezTo>
                    <a:pt x="57389" y="433634"/>
                    <a:pt x="48323" y="418145"/>
                    <a:pt x="34724" y="420034"/>
                  </a:cubicBezTo>
                  <a:cubicBezTo>
                    <a:pt x="32457" y="420412"/>
                    <a:pt x="29057" y="417390"/>
                    <a:pt x="29057" y="414745"/>
                  </a:cubicBezTo>
                  <a:cubicBezTo>
                    <a:pt x="28679" y="400013"/>
                    <a:pt x="18480" y="393591"/>
                    <a:pt x="8280" y="385658"/>
                  </a:cubicBezTo>
                  <a:cubicBezTo>
                    <a:pt x="-1542" y="378480"/>
                    <a:pt x="347" y="369036"/>
                    <a:pt x="12813" y="365636"/>
                  </a:cubicBezTo>
                  <a:cubicBezTo>
                    <a:pt x="23768" y="362992"/>
                    <a:pt x="30568" y="358081"/>
                    <a:pt x="31701" y="346370"/>
                  </a:cubicBezTo>
                  <a:cubicBezTo>
                    <a:pt x="32835" y="334282"/>
                    <a:pt x="23768" y="328993"/>
                    <a:pt x="15835" y="323704"/>
                  </a:cubicBezTo>
                  <a:cubicBezTo>
                    <a:pt x="-4564" y="310105"/>
                    <a:pt x="-5319" y="302550"/>
                    <a:pt x="13947" y="287061"/>
                  </a:cubicBezTo>
                  <a:cubicBezTo>
                    <a:pt x="19613" y="282528"/>
                    <a:pt x="22635" y="282150"/>
                    <a:pt x="15458" y="274973"/>
                  </a:cubicBezTo>
                  <a:cubicBezTo>
                    <a:pt x="7525" y="266662"/>
                    <a:pt x="12436" y="260996"/>
                    <a:pt x="23768" y="262507"/>
                  </a:cubicBezTo>
                  <a:cubicBezTo>
                    <a:pt x="29435" y="263262"/>
                    <a:pt x="36235" y="266284"/>
                    <a:pt x="38879" y="259862"/>
                  </a:cubicBezTo>
                  <a:cubicBezTo>
                    <a:pt x="42279" y="251929"/>
                    <a:pt x="33590" y="250040"/>
                    <a:pt x="28679" y="246263"/>
                  </a:cubicBezTo>
                  <a:cubicBezTo>
                    <a:pt x="18480" y="238330"/>
                    <a:pt x="11680" y="229264"/>
                    <a:pt x="17724" y="215286"/>
                  </a:cubicBezTo>
                  <a:cubicBezTo>
                    <a:pt x="19991" y="209620"/>
                    <a:pt x="19613" y="204331"/>
                    <a:pt x="16591" y="199042"/>
                  </a:cubicBezTo>
                  <a:cubicBezTo>
                    <a:pt x="8280" y="184310"/>
                    <a:pt x="16969" y="180910"/>
                    <a:pt x="29057" y="182421"/>
                  </a:cubicBezTo>
                  <a:cubicBezTo>
                    <a:pt x="40390" y="183932"/>
                    <a:pt x="50212" y="182043"/>
                    <a:pt x="59278" y="176377"/>
                  </a:cubicBezTo>
                  <a:cubicBezTo>
                    <a:pt x="78544" y="164666"/>
                    <a:pt x="78922" y="156355"/>
                    <a:pt x="64189" y="140111"/>
                  </a:cubicBezTo>
                  <a:cubicBezTo>
                    <a:pt x="55123" y="129912"/>
                    <a:pt x="52101" y="117068"/>
                    <a:pt x="49456" y="103846"/>
                  </a:cubicBezTo>
                  <a:cubicBezTo>
                    <a:pt x="55123" y="91758"/>
                    <a:pt x="64945" y="84580"/>
                    <a:pt x="76655" y="79291"/>
                  </a:cubicBezTo>
                  <a:cubicBezTo>
                    <a:pt x="104988" y="80802"/>
                    <a:pt x="110654" y="55114"/>
                    <a:pt x="120854" y="38115"/>
                  </a:cubicBezTo>
                  <a:cubicBezTo>
                    <a:pt x="128409" y="25271"/>
                    <a:pt x="135586" y="13183"/>
                    <a:pt x="146919" y="3361"/>
                  </a:cubicBezTo>
                  <a:cubicBezTo>
                    <a:pt x="150319" y="1094"/>
                    <a:pt x="154097" y="-795"/>
                    <a:pt x="158252" y="339"/>
                  </a:cubicBezTo>
                  <a:cubicBezTo>
                    <a:pt x="172985" y="15827"/>
                    <a:pt x="186207" y="32826"/>
                    <a:pt x="200939" y="48315"/>
                  </a:cubicBezTo>
                  <a:cubicBezTo>
                    <a:pt x="195273" y="56248"/>
                    <a:pt x="193384" y="63047"/>
                    <a:pt x="203584" y="69470"/>
                  </a:cubicBezTo>
                  <a:cubicBezTo>
                    <a:pt x="210006" y="73625"/>
                    <a:pt x="214539" y="80425"/>
                    <a:pt x="220961" y="84580"/>
                  </a:cubicBezTo>
                  <a:cubicBezTo>
                    <a:pt x="224739" y="87224"/>
                    <a:pt x="231161" y="88358"/>
                    <a:pt x="229272" y="95157"/>
                  </a:cubicBezTo>
                  <a:cubicBezTo>
                    <a:pt x="227383" y="101579"/>
                    <a:pt x="220961" y="104602"/>
                    <a:pt x="215672" y="102713"/>
                  </a:cubicBezTo>
                  <a:cubicBezTo>
                    <a:pt x="185073" y="90247"/>
                    <a:pt x="159763" y="109135"/>
                    <a:pt x="132187" y="114801"/>
                  </a:cubicBezTo>
                  <a:cubicBezTo>
                    <a:pt x="126142" y="115934"/>
                    <a:pt x="119720" y="115934"/>
                    <a:pt x="113298" y="118956"/>
                  </a:cubicBezTo>
                  <a:cubicBezTo>
                    <a:pt x="118209" y="127645"/>
                    <a:pt x="125009" y="123490"/>
                    <a:pt x="131053" y="122356"/>
                  </a:cubicBezTo>
                  <a:cubicBezTo>
                    <a:pt x="144275" y="119334"/>
                    <a:pt x="156364" y="123867"/>
                    <a:pt x="162030" y="134445"/>
                  </a:cubicBezTo>
                  <a:cubicBezTo>
                    <a:pt x="167319" y="144644"/>
                    <a:pt x="159763" y="154089"/>
                    <a:pt x="150319" y="160888"/>
                  </a:cubicBezTo>
                  <a:cubicBezTo>
                    <a:pt x="145786" y="163910"/>
                    <a:pt x="139742" y="168066"/>
                    <a:pt x="143142" y="174110"/>
                  </a:cubicBezTo>
                  <a:cubicBezTo>
                    <a:pt x="147675" y="181665"/>
                    <a:pt x="155986" y="181665"/>
                    <a:pt x="163919" y="179776"/>
                  </a:cubicBezTo>
                  <a:cubicBezTo>
                    <a:pt x="169963" y="178265"/>
                    <a:pt x="176385" y="169577"/>
                    <a:pt x="182051" y="179021"/>
                  </a:cubicBezTo>
                  <a:cubicBezTo>
                    <a:pt x="186962" y="186954"/>
                    <a:pt x="180540" y="193754"/>
                    <a:pt x="175629" y="199798"/>
                  </a:cubicBezTo>
                  <a:cubicBezTo>
                    <a:pt x="165052" y="212264"/>
                    <a:pt x="165808" y="228130"/>
                    <a:pt x="162408" y="242485"/>
                  </a:cubicBezTo>
                  <a:cubicBezTo>
                    <a:pt x="159763" y="254196"/>
                    <a:pt x="166185" y="262129"/>
                    <a:pt x="176007" y="268551"/>
                  </a:cubicBezTo>
                  <a:cubicBezTo>
                    <a:pt x="185829" y="274973"/>
                    <a:pt x="194895" y="283284"/>
                    <a:pt x="179029" y="293861"/>
                  </a:cubicBezTo>
                  <a:cubicBezTo>
                    <a:pt x="171852" y="298772"/>
                    <a:pt x="172607" y="306705"/>
                    <a:pt x="177518" y="312372"/>
                  </a:cubicBezTo>
                  <a:cubicBezTo>
                    <a:pt x="182429" y="318793"/>
                    <a:pt x="190362" y="322193"/>
                    <a:pt x="198295" y="319171"/>
                  </a:cubicBezTo>
                  <a:cubicBezTo>
                    <a:pt x="205850" y="316527"/>
                    <a:pt x="206228" y="308594"/>
                    <a:pt x="200562" y="303683"/>
                  </a:cubicBezTo>
                  <a:cubicBezTo>
                    <a:pt x="188851" y="293483"/>
                    <a:pt x="191873" y="280639"/>
                    <a:pt x="192251" y="268173"/>
                  </a:cubicBezTo>
                  <a:cubicBezTo>
                    <a:pt x="192629" y="248529"/>
                    <a:pt x="207362" y="240219"/>
                    <a:pt x="223605" y="251552"/>
                  </a:cubicBezTo>
                  <a:cubicBezTo>
                    <a:pt x="232672" y="257973"/>
                    <a:pt x="240983" y="258729"/>
                    <a:pt x="250804" y="259862"/>
                  </a:cubicBezTo>
                  <a:cubicBezTo>
                    <a:pt x="255338" y="258729"/>
                    <a:pt x="260248" y="252685"/>
                    <a:pt x="263648" y="257596"/>
                  </a:cubicBezTo>
                  <a:cubicBezTo>
                    <a:pt x="267048" y="262129"/>
                    <a:pt x="261759" y="265907"/>
                    <a:pt x="257604" y="268929"/>
                  </a:cubicBezTo>
                  <a:cubicBezTo>
                    <a:pt x="250049" y="273840"/>
                    <a:pt x="231916" y="277617"/>
                    <a:pt x="256093" y="286306"/>
                  </a:cubicBezTo>
                  <a:cubicBezTo>
                    <a:pt x="265159" y="289706"/>
                    <a:pt x="257604" y="291972"/>
                    <a:pt x="254582" y="295372"/>
                  </a:cubicBezTo>
                  <a:cubicBezTo>
                    <a:pt x="248538" y="302172"/>
                    <a:pt x="248916" y="311238"/>
                    <a:pt x="254960" y="318038"/>
                  </a:cubicBezTo>
                  <a:cubicBezTo>
                    <a:pt x="259871" y="323327"/>
                    <a:pt x="257604" y="338437"/>
                    <a:pt x="272337" y="331637"/>
                  </a:cubicBezTo>
                  <a:cubicBezTo>
                    <a:pt x="274604" y="330882"/>
                    <a:pt x="276492" y="331637"/>
                    <a:pt x="276870" y="333526"/>
                  </a:cubicBezTo>
                  <a:cubicBezTo>
                    <a:pt x="276870" y="335415"/>
                    <a:pt x="274604" y="336171"/>
                    <a:pt x="272715" y="335793"/>
                  </a:cubicBezTo>
                  <a:close/>
                </a:path>
              </a:pathLst>
            </a:custGeom>
            <a:solidFill>
              <a:srgbClr val="F8BB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CD6FC6CF-BAE9-4345-82FE-E1083D9285E9}"/>
                </a:ext>
              </a:extLst>
            </p:cNvPr>
            <p:cNvSpPr/>
            <p:nvPr/>
          </p:nvSpPr>
          <p:spPr>
            <a:xfrm>
              <a:off x="10725273" y="4036191"/>
              <a:ext cx="199003" cy="406181"/>
            </a:xfrm>
            <a:custGeom>
              <a:avLst/>
              <a:gdLst>
                <a:gd name="connsiteX0" fmla="*/ 170475 w 199003"/>
                <a:gd name="connsiteY0" fmla="*/ 352569 h 406181"/>
                <a:gd name="connsiteX1" fmla="*/ 149321 w 199003"/>
                <a:gd name="connsiteY1" fmla="*/ 352569 h 406181"/>
                <a:gd name="connsiteX2" fmla="*/ 150832 w 199003"/>
                <a:gd name="connsiteY2" fmla="*/ 331792 h 406181"/>
                <a:gd name="connsiteX3" fmla="*/ 139121 w 199003"/>
                <a:gd name="connsiteY3" fmla="*/ 320836 h 406181"/>
                <a:gd name="connsiteX4" fmla="*/ 131188 w 199003"/>
                <a:gd name="connsiteY4" fmla="*/ 332169 h 406181"/>
                <a:gd name="connsiteX5" fmla="*/ 127788 w 199003"/>
                <a:gd name="connsiteY5" fmla="*/ 335947 h 406181"/>
                <a:gd name="connsiteX6" fmla="*/ 91901 w 199003"/>
                <a:gd name="connsiteY6" fmla="*/ 368435 h 406181"/>
                <a:gd name="connsiteX7" fmla="*/ 76412 w 199003"/>
                <a:gd name="connsiteY7" fmla="*/ 382034 h 406181"/>
                <a:gd name="connsiteX8" fmla="*/ 76034 w 199003"/>
                <a:gd name="connsiteY8" fmla="*/ 360879 h 406181"/>
                <a:gd name="connsiteX9" fmla="*/ 61302 w 199003"/>
                <a:gd name="connsiteY9" fmla="*/ 344258 h 406181"/>
                <a:gd name="connsiteX10" fmla="*/ 56391 w 199003"/>
                <a:gd name="connsiteY10" fmla="*/ 363902 h 406181"/>
                <a:gd name="connsiteX11" fmla="*/ 31081 w 199003"/>
                <a:gd name="connsiteY11" fmla="*/ 403567 h 406181"/>
                <a:gd name="connsiteX12" fmla="*/ 7659 w 199003"/>
                <a:gd name="connsiteY12" fmla="*/ 390345 h 406181"/>
                <a:gd name="connsiteX13" fmla="*/ 1993 w 199003"/>
                <a:gd name="connsiteY13" fmla="*/ 365035 h 406181"/>
                <a:gd name="connsiteX14" fmla="*/ 20503 w 199003"/>
                <a:gd name="connsiteY14" fmla="*/ 353324 h 406181"/>
                <a:gd name="connsiteX15" fmla="*/ 34858 w 199003"/>
                <a:gd name="connsiteY15" fmla="*/ 312903 h 406181"/>
                <a:gd name="connsiteX16" fmla="*/ 39391 w 199003"/>
                <a:gd name="connsiteY16" fmla="*/ 292126 h 406181"/>
                <a:gd name="connsiteX17" fmla="*/ 58279 w 199003"/>
                <a:gd name="connsiteY17" fmla="*/ 278905 h 406181"/>
                <a:gd name="connsiteX18" fmla="*/ 57902 w 199003"/>
                <a:gd name="connsiteY18" fmla="*/ 250573 h 406181"/>
                <a:gd name="connsiteX19" fmla="*/ 53746 w 199003"/>
                <a:gd name="connsiteY19" fmla="*/ 228662 h 406181"/>
                <a:gd name="connsiteX20" fmla="*/ 54502 w 199003"/>
                <a:gd name="connsiteY20" fmla="*/ 182953 h 406181"/>
                <a:gd name="connsiteX21" fmla="*/ 61679 w 199003"/>
                <a:gd name="connsiteY21" fmla="*/ 160665 h 406181"/>
                <a:gd name="connsiteX22" fmla="*/ 82834 w 199003"/>
                <a:gd name="connsiteY22" fmla="*/ 146688 h 406181"/>
                <a:gd name="connsiteX23" fmla="*/ 88123 w 199003"/>
                <a:gd name="connsiteY23" fmla="*/ 119111 h 406181"/>
                <a:gd name="connsiteX24" fmla="*/ 91145 w 199003"/>
                <a:gd name="connsiteY24" fmla="*/ 100978 h 406181"/>
                <a:gd name="connsiteX25" fmla="*/ 101345 w 199003"/>
                <a:gd name="connsiteY25" fmla="*/ 53758 h 406181"/>
                <a:gd name="connsiteX26" fmla="*/ 100211 w 199003"/>
                <a:gd name="connsiteY26" fmla="*/ 39780 h 406181"/>
                <a:gd name="connsiteX27" fmla="*/ 132699 w 199003"/>
                <a:gd name="connsiteY27" fmla="*/ 2004 h 406181"/>
                <a:gd name="connsiteX28" fmla="*/ 151965 w 199003"/>
                <a:gd name="connsiteY28" fmla="*/ 871 h 406181"/>
                <a:gd name="connsiteX29" fmla="*/ 141765 w 199003"/>
                <a:gd name="connsiteY29" fmla="*/ 18626 h 406181"/>
                <a:gd name="connsiteX30" fmla="*/ 132321 w 199003"/>
                <a:gd name="connsiteY30" fmla="*/ 32603 h 406181"/>
                <a:gd name="connsiteX31" fmla="*/ 153476 w 199003"/>
                <a:gd name="connsiteY31" fmla="*/ 35625 h 406181"/>
                <a:gd name="connsiteX32" fmla="*/ 175764 w 199003"/>
                <a:gd name="connsiteY32" fmla="*/ 38647 h 406181"/>
                <a:gd name="connsiteX33" fmla="*/ 178031 w 199003"/>
                <a:gd name="connsiteY33" fmla="*/ 73401 h 406181"/>
                <a:gd name="connsiteX34" fmla="*/ 175386 w 199003"/>
                <a:gd name="connsiteY34" fmla="*/ 76046 h 406181"/>
                <a:gd name="connsiteX35" fmla="*/ 175764 w 199003"/>
                <a:gd name="connsiteY35" fmla="*/ 100978 h 406181"/>
                <a:gd name="connsiteX36" fmla="*/ 156120 w 199003"/>
                <a:gd name="connsiteY36" fmla="*/ 100978 h 406181"/>
                <a:gd name="connsiteX37" fmla="*/ 135343 w 199003"/>
                <a:gd name="connsiteY37" fmla="*/ 104000 h 406181"/>
                <a:gd name="connsiteX38" fmla="*/ 144787 w 199003"/>
                <a:gd name="connsiteY38" fmla="*/ 119489 h 406181"/>
                <a:gd name="connsiteX39" fmla="*/ 142899 w 199003"/>
                <a:gd name="connsiteY39" fmla="*/ 145932 h 406181"/>
                <a:gd name="connsiteX40" fmla="*/ 119855 w 199003"/>
                <a:gd name="connsiteY40" fmla="*/ 188997 h 406181"/>
                <a:gd name="connsiteX41" fmla="*/ 128921 w 199003"/>
                <a:gd name="connsiteY41" fmla="*/ 231306 h 406181"/>
                <a:gd name="connsiteX42" fmla="*/ 160654 w 199003"/>
                <a:gd name="connsiteY42" fmla="*/ 211285 h 406181"/>
                <a:gd name="connsiteX43" fmla="*/ 148187 w 199003"/>
                <a:gd name="connsiteY43" fmla="*/ 234329 h 406181"/>
                <a:gd name="connsiteX44" fmla="*/ 142521 w 199003"/>
                <a:gd name="connsiteY44" fmla="*/ 239617 h 406181"/>
                <a:gd name="connsiteX45" fmla="*/ 122122 w 199003"/>
                <a:gd name="connsiteY45" fmla="*/ 247928 h 406181"/>
                <a:gd name="connsiteX46" fmla="*/ 136477 w 199003"/>
                <a:gd name="connsiteY46" fmla="*/ 260394 h 406181"/>
                <a:gd name="connsiteX47" fmla="*/ 108522 w 199003"/>
                <a:gd name="connsiteY47" fmla="*/ 307615 h 406181"/>
                <a:gd name="connsiteX48" fmla="*/ 133455 w 199003"/>
                <a:gd name="connsiteY48" fmla="*/ 310259 h 406181"/>
                <a:gd name="connsiteX49" fmla="*/ 194275 w 199003"/>
                <a:gd name="connsiteY49" fmla="*/ 324614 h 406181"/>
                <a:gd name="connsiteX50" fmla="*/ 195786 w 199003"/>
                <a:gd name="connsiteY50" fmla="*/ 335569 h 406181"/>
                <a:gd name="connsiteX51" fmla="*/ 170475 w 199003"/>
                <a:gd name="connsiteY51" fmla="*/ 352569 h 40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9003" h="406181">
                  <a:moveTo>
                    <a:pt x="170475" y="352569"/>
                  </a:moveTo>
                  <a:cubicBezTo>
                    <a:pt x="163298" y="352569"/>
                    <a:pt x="156498" y="352569"/>
                    <a:pt x="149321" y="352569"/>
                  </a:cubicBezTo>
                  <a:cubicBezTo>
                    <a:pt x="149698" y="345769"/>
                    <a:pt x="150832" y="338591"/>
                    <a:pt x="150832" y="331792"/>
                  </a:cubicBezTo>
                  <a:cubicBezTo>
                    <a:pt x="150832" y="324236"/>
                    <a:pt x="145921" y="319325"/>
                    <a:pt x="139121" y="320836"/>
                  </a:cubicBezTo>
                  <a:cubicBezTo>
                    <a:pt x="136854" y="321214"/>
                    <a:pt x="120233" y="318570"/>
                    <a:pt x="131188" y="332169"/>
                  </a:cubicBezTo>
                  <a:cubicBezTo>
                    <a:pt x="134966" y="336703"/>
                    <a:pt x="129299" y="335569"/>
                    <a:pt x="127788" y="335947"/>
                  </a:cubicBezTo>
                  <a:cubicBezTo>
                    <a:pt x="107767" y="337836"/>
                    <a:pt x="96811" y="350302"/>
                    <a:pt x="91901" y="368435"/>
                  </a:cubicBezTo>
                  <a:cubicBezTo>
                    <a:pt x="89256" y="377879"/>
                    <a:pt x="81323" y="372590"/>
                    <a:pt x="76412" y="382034"/>
                  </a:cubicBezTo>
                  <a:cubicBezTo>
                    <a:pt x="76412" y="371079"/>
                    <a:pt x="78679" y="363146"/>
                    <a:pt x="76034" y="360879"/>
                  </a:cubicBezTo>
                  <a:cubicBezTo>
                    <a:pt x="70368" y="355591"/>
                    <a:pt x="74146" y="341614"/>
                    <a:pt x="61302" y="344258"/>
                  </a:cubicBezTo>
                  <a:cubicBezTo>
                    <a:pt x="48458" y="347280"/>
                    <a:pt x="57146" y="357102"/>
                    <a:pt x="56391" y="363902"/>
                  </a:cubicBezTo>
                  <a:cubicBezTo>
                    <a:pt x="53746" y="380901"/>
                    <a:pt x="52235" y="398656"/>
                    <a:pt x="31081" y="403567"/>
                  </a:cubicBezTo>
                  <a:cubicBezTo>
                    <a:pt x="15592" y="412633"/>
                    <a:pt x="14837" y="395634"/>
                    <a:pt x="7659" y="390345"/>
                  </a:cubicBezTo>
                  <a:cubicBezTo>
                    <a:pt x="-1029" y="383545"/>
                    <a:pt x="-1407" y="374479"/>
                    <a:pt x="1993" y="365035"/>
                  </a:cubicBezTo>
                  <a:cubicBezTo>
                    <a:pt x="5015" y="356346"/>
                    <a:pt x="12948" y="355591"/>
                    <a:pt x="20503" y="353324"/>
                  </a:cubicBezTo>
                  <a:cubicBezTo>
                    <a:pt x="41280" y="346902"/>
                    <a:pt x="47702" y="330281"/>
                    <a:pt x="34858" y="312903"/>
                  </a:cubicBezTo>
                  <a:cubicBezTo>
                    <a:pt x="27681" y="302704"/>
                    <a:pt x="27303" y="297037"/>
                    <a:pt x="39391" y="292126"/>
                  </a:cubicBezTo>
                  <a:cubicBezTo>
                    <a:pt x="46569" y="289104"/>
                    <a:pt x="52613" y="283816"/>
                    <a:pt x="58279" y="278905"/>
                  </a:cubicBezTo>
                  <a:cubicBezTo>
                    <a:pt x="73768" y="265683"/>
                    <a:pt x="73768" y="264172"/>
                    <a:pt x="57902" y="250573"/>
                  </a:cubicBezTo>
                  <a:cubicBezTo>
                    <a:pt x="50346" y="244150"/>
                    <a:pt x="47702" y="237351"/>
                    <a:pt x="53746" y="228662"/>
                  </a:cubicBezTo>
                  <a:cubicBezTo>
                    <a:pt x="64324" y="213552"/>
                    <a:pt x="63191" y="198063"/>
                    <a:pt x="54502" y="182953"/>
                  </a:cubicBezTo>
                  <a:cubicBezTo>
                    <a:pt x="48458" y="172375"/>
                    <a:pt x="51858" y="165576"/>
                    <a:pt x="61679" y="160665"/>
                  </a:cubicBezTo>
                  <a:cubicBezTo>
                    <a:pt x="69235" y="156509"/>
                    <a:pt x="75657" y="151221"/>
                    <a:pt x="82834" y="146688"/>
                  </a:cubicBezTo>
                  <a:cubicBezTo>
                    <a:pt x="94923" y="138754"/>
                    <a:pt x="107389" y="133088"/>
                    <a:pt x="88123" y="119111"/>
                  </a:cubicBezTo>
                  <a:cubicBezTo>
                    <a:pt x="81323" y="114200"/>
                    <a:pt x="85478" y="105889"/>
                    <a:pt x="91145" y="100978"/>
                  </a:cubicBezTo>
                  <a:cubicBezTo>
                    <a:pt x="106256" y="87379"/>
                    <a:pt x="106633" y="71135"/>
                    <a:pt x="101345" y="53758"/>
                  </a:cubicBezTo>
                  <a:cubicBezTo>
                    <a:pt x="99834" y="48847"/>
                    <a:pt x="97189" y="42425"/>
                    <a:pt x="100211" y="39780"/>
                  </a:cubicBezTo>
                  <a:cubicBezTo>
                    <a:pt x="112677" y="28447"/>
                    <a:pt x="116833" y="10315"/>
                    <a:pt x="132699" y="2004"/>
                  </a:cubicBezTo>
                  <a:cubicBezTo>
                    <a:pt x="139877" y="11448"/>
                    <a:pt x="144032" y="-3663"/>
                    <a:pt x="151965" y="871"/>
                  </a:cubicBezTo>
                  <a:cubicBezTo>
                    <a:pt x="151210" y="7671"/>
                    <a:pt x="141765" y="10315"/>
                    <a:pt x="141765" y="18626"/>
                  </a:cubicBezTo>
                  <a:cubicBezTo>
                    <a:pt x="141765" y="23537"/>
                    <a:pt x="128544" y="25803"/>
                    <a:pt x="132321" y="32603"/>
                  </a:cubicBezTo>
                  <a:cubicBezTo>
                    <a:pt x="136477" y="40158"/>
                    <a:pt x="146298" y="34492"/>
                    <a:pt x="153476" y="35625"/>
                  </a:cubicBezTo>
                  <a:cubicBezTo>
                    <a:pt x="161031" y="37136"/>
                    <a:pt x="174253" y="28447"/>
                    <a:pt x="175764" y="38647"/>
                  </a:cubicBezTo>
                  <a:cubicBezTo>
                    <a:pt x="177275" y="49602"/>
                    <a:pt x="175764" y="61691"/>
                    <a:pt x="178031" y="73401"/>
                  </a:cubicBezTo>
                  <a:cubicBezTo>
                    <a:pt x="178031" y="74157"/>
                    <a:pt x="176520" y="75290"/>
                    <a:pt x="175386" y="76046"/>
                  </a:cubicBezTo>
                  <a:cubicBezTo>
                    <a:pt x="157631" y="86245"/>
                    <a:pt x="157631" y="86245"/>
                    <a:pt x="175764" y="100978"/>
                  </a:cubicBezTo>
                  <a:cubicBezTo>
                    <a:pt x="169342" y="109289"/>
                    <a:pt x="163298" y="104756"/>
                    <a:pt x="156120" y="100978"/>
                  </a:cubicBezTo>
                  <a:cubicBezTo>
                    <a:pt x="149321" y="97200"/>
                    <a:pt x="139877" y="96067"/>
                    <a:pt x="135343" y="104000"/>
                  </a:cubicBezTo>
                  <a:cubicBezTo>
                    <a:pt x="130432" y="112311"/>
                    <a:pt x="139499" y="115333"/>
                    <a:pt x="144787" y="119489"/>
                  </a:cubicBezTo>
                  <a:cubicBezTo>
                    <a:pt x="156120" y="128555"/>
                    <a:pt x="143654" y="137243"/>
                    <a:pt x="142899" y="145932"/>
                  </a:cubicBezTo>
                  <a:cubicBezTo>
                    <a:pt x="141388" y="162554"/>
                    <a:pt x="134210" y="176909"/>
                    <a:pt x="119855" y="188997"/>
                  </a:cubicBezTo>
                  <a:cubicBezTo>
                    <a:pt x="105500" y="201463"/>
                    <a:pt x="111922" y="222240"/>
                    <a:pt x="128921" y="231306"/>
                  </a:cubicBezTo>
                  <a:cubicBezTo>
                    <a:pt x="131566" y="213174"/>
                    <a:pt x="131566" y="213174"/>
                    <a:pt x="160654" y="211285"/>
                  </a:cubicBezTo>
                  <a:cubicBezTo>
                    <a:pt x="157254" y="219596"/>
                    <a:pt x="141765" y="221862"/>
                    <a:pt x="148187" y="234329"/>
                  </a:cubicBezTo>
                  <a:cubicBezTo>
                    <a:pt x="148565" y="235084"/>
                    <a:pt x="142899" y="237351"/>
                    <a:pt x="142521" y="239617"/>
                  </a:cubicBezTo>
                  <a:cubicBezTo>
                    <a:pt x="138743" y="251328"/>
                    <a:pt x="124388" y="237729"/>
                    <a:pt x="122122" y="247928"/>
                  </a:cubicBezTo>
                  <a:cubicBezTo>
                    <a:pt x="119477" y="258883"/>
                    <a:pt x="136099" y="249061"/>
                    <a:pt x="136477" y="260394"/>
                  </a:cubicBezTo>
                  <a:cubicBezTo>
                    <a:pt x="136854" y="271349"/>
                    <a:pt x="121744" y="300437"/>
                    <a:pt x="108522" y="307615"/>
                  </a:cubicBezTo>
                  <a:cubicBezTo>
                    <a:pt x="116455" y="315926"/>
                    <a:pt x="126655" y="311015"/>
                    <a:pt x="133455" y="310259"/>
                  </a:cubicBezTo>
                  <a:cubicBezTo>
                    <a:pt x="155743" y="307992"/>
                    <a:pt x="173497" y="321970"/>
                    <a:pt x="194275" y="324614"/>
                  </a:cubicBezTo>
                  <a:cubicBezTo>
                    <a:pt x="203719" y="325747"/>
                    <a:pt x="196163" y="331792"/>
                    <a:pt x="195786" y="335569"/>
                  </a:cubicBezTo>
                  <a:cubicBezTo>
                    <a:pt x="187475" y="341236"/>
                    <a:pt x="180297" y="348791"/>
                    <a:pt x="170475" y="352569"/>
                  </a:cubicBezTo>
                  <a:close/>
                </a:path>
              </a:pathLst>
            </a:custGeom>
            <a:solidFill>
              <a:srgbClr val="EBB5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729F54D-77BF-4E03-B02B-E979BB4CE8AC}"/>
                </a:ext>
              </a:extLst>
            </p:cNvPr>
            <p:cNvSpPr/>
            <p:nvPr/>
          </p:nvSpPr>
          <p:spPr>
            <a:xfrm>
              <a:off x="10602913" y="4404832"/>
              <a:ext cx="165151" cy="280309"/>
            </a:xfrm>
            <a:custGeom>
              <a:avLst/>
              <a:gdLst>
                <a:gd name="connsiteX0" fmla="*/ 132286 w 165151"/>
                <a:gd name="connsiteY0" fmla="*/ 17926 h 280309"/>
                <a:gd name="connsiteX1" fmla="*/ 153441 w 165151"/>
                <a:gd name="connsiteY1" fmla="*/ 34926 h 280309"/>
                <a:gd name="connsiteX2" fmla="*/ 165151 w 165151"/>
                <a:gd name="connsiteY2" fmla="*/ 51169 h 280309"/>
                <a:gd name="connsiteX3" fmla="*/ 151552 w 165151"/>
                <a:gd name="connsiteY3" fmla="*/ 55703 h 280309"/>
                <a:gd name="connsiteX4" fmla="*/ 154574 w 165151"/>
                <a:gd name="connsiteY4" fmla="*/ 91212 h 280309"/>
                <a:gd name="connsiteX5" fmla="*/ 134930 w 165151"/>
                <a:gd name="connsiteY5" fmla="*/ 94234 h 280309"/>
                <a:gd name="connsiteX6" fmla="*/ 111887 w 165151"/>
                <a:gd name="connsiteY6" fmla="*/ 82902 h 280309"/>
                <a:gd name="connsiteX7" fmla="*/ 103954 w 165151"/>
                <a:gd name="connsiteY7" fmla="*/ 96123 h 280309"/>
                <a:gd name="connsiteX8" fmla="*/ 120197 w 165151"/>
                <a:gd name="connsiteY8" fmla="*/ 115389 h 280309"/>
                <a:gd name="connsiteX9" fmla="*/ 134553 w 165151"/>
                <a:gd name="connsiteY9" fmla="*/ 128611 h 280309"/>
                <a:gd name="connsiteX10" fmla="*/ 156085 w 165151"/>
                <a:gd name="connsiteY10" fmla="*/ 128233 h 280309"/>
                <a:gd name="connsiteX11" fmla="*/ 145130 w 165151"/>
                <a:gd name="connsiteY11" fmla="*/ 179231 h 280309"/>
                <a:gd name="connsiteX12" fmla="*/ 149663 w 165151"/>
                <a:gd name="connsiteY12" fmla="*/ 212475 h 280309"/>
                <a:gd name="connsiteX13" fmla="*/ 124353 w 165151"/>
                <a:gd name="connsiteY13" fmla="*/ 210963 h 280309"/>
                <a:gd name="connsiteX14" fmla="*/ 101687 w 165151"/>
                <a:gd name="connsiteY14" fmla="*/ 205675 h 280309"/>
                <a:gd name="connsiteX15" fmla="*/ 97154 w 165151"/>
                <a:gd name="connsiteY15" fmla="*/ 223807 h 280309"/>
                <a:gd name="connsiteX16" fmla="*/ 108864 w 165151"/>
                <a:gd name="connsiteY16" fmla="*/ 254028 h 280309"/>
                <a:gd name="connsiteX17" fmla="*/ 106220 w 165151"/>
                <a:gd name="connsiteY17" fmla="*/ 275183 h 280309"/>
                <a:gd name="connsiteX18" fmla="*/ 94132 w 165151"/>
                <a:gd name="connsiteY18" fmla="*/ 279716 h 280309"/>
                <a:gd name="connsiteX19" fmla="*/ 68066 w 165151"/>
                <a:gd name="connsiteY19" fmla="*/ 249117 h 280309"/>
                <a:gd name="connsiteX20" fmla="*/ 71088 w 165151"/>
                <a:gd name="connsiteY20" fmla="*/ 240429 h 280309"/>
                <a:gd name="connsiteX21" fmla="*/ 70710 w 165151"/>
                <a:gd name="connsiteY21" fmla="*/ 224185 h 280309"/>
                <a:gd name="connsiteX22" fmla="*/ 58244 w 165151"/>
                <a:gd name="connsiteY22" fmla="*/ 178476 h 280309"/>
                <a:gd name="connsiteX23" fmla="*/ 79021 w 165151"/>
                <a:gd name="connsiteY23" fmla="*/ 129744 h 280309"/>
                <a:gd name="connsiteX24" fmla="*/ 49178 w 165151"/>
                <a:gd name="connsiteY24" fmla="*/ 137677 h 280309"/>
                <a:gd name="connsiteX25" fmla="*/ 32934 w 165151"/>
                <a:gd name="connsiteY25" fmla="*/ 127855 h 280309"/>
                <a:gd name="connsiteX26" fmla="*/ 43134 w 165151"/>
                <a:gd name="connsiteY26" fmla="*/ 110478 h 280309"/>
                <a:gd name="connsiteX27" fmla="*/ 56355 w 165151"/>
                <a:gd name="connsiteY27" fmla="*/ 88190 h 280309"/>
                <a:gd name="connsiteX28" fmla="*/ 26890 w 165151"/>
                <a:gd name="connsiteY28" fmla="*/ 81391 h 280309"/>
                <a:gd name="connsiteX29" fmla="*/ 8002 w 165151"/>
                <a:gd name="connsiteY29" fmla="*/ 78746 h 280309"/>
                <a:gd name="connsiteX30" fmla="*/ 69 w 165151"/>
                <a:gd name="connsiteY30" fmla="*/ 70058 h 280309"/>
                <a:gd name="connsiteX31" fmla="*/ 10268 w 165151"/>
                <a:gd name="connsiteY31" fmla="*/ 64769 h 280309"/>
                <a:gd name="connsiteX32" fmla="*/ 57111 w 165151"/>
                <a:gd name="connsiteY32" fmla="*/ 57591 h 280309"/>
                <a:gd name="connsiteX33" fmla="*/ 59000 w 165151"/>
                <a:gd name="connsiteY33" fmla="*/ 57214 h 280309"/>
                <a:gd name="connsiteX34" fmla="*/ 114531 w 165151"/>
                <a:gd name="connsiteY34" fmla="*/ 51169 h 280309"/>
                <a:gd name="connsiteX35" fmla="*/ 125108 w 165151"/>
                <a:gd name="connsiteY35" fmla="*/ 47392 h 280309"/>
                <a:gd name="connsiteX36" fmla="*/ 91110 w 165151"/>
                <a:gd name="connsiteY36" fmla="*/ 19815 h 280309"/>
                <a:gd name="connsiteX37" fmla="*/ 98665 w 165151"/>
                <a:gd name="connsiteY37" fmla="*/ 549 h 280309"/>
                <a:gd name="connsiteX38" fmla="*/ 106598 w 165151"/>
                <a:gd name="connsiteY38" fmla="*/ 2816 h 280309"/>
                <a:gd name="connsiteX39" fmla="*/ 132286 w 165151"/>
                <a:gd name="connsiteY39" fmla="*/ 17926 h 28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5151" h="280309">
                  <a:moveTo>
                    <a:pt x="132286" y="17926"/>
                  </a:moveTo>
                  <a:cubicBezTo>
                    <a:pt x="143997" y="17549"/>
                    <a:pt x="138330" y="39459"/>
                    <a:pt x="153441" y="34926"/>
                  </a:cubicBezTo>
                  <a:cubicBezTo>
                    <a:pt x="152685" y="43614"/>
                    <a:pt x="163640" y="43992"/>
                    <a:pt x="165151" y="51169"/>
                  </a:cubicBezTo>
                  <a:cubicBezTo>
                    <a:pt x="161374" y="56458"/>
                    <a:pt x="154952" y="48525"/>
                    <a:pt x="151552" y="55703"/>
                  </a:cubicBezTo>
                  <a:cubicBezTo>
                    <a:pt x="169685" y="65524"/>
                    <a:pt x="162129" y="79124"/>
                    <a:pt x="154574" y="91212"/>
                  </a:cubicBezTo>
                  <a:cubicBezTo>
                    <a:pt x="150796" y="96879"/>
                    <a:pt x="146263" y="121434"/>
                    <a:pt x="134930" y="94234"/>
                  </a:cubicBezTo>
                  <a:cubicBezTo>
                    <a:pt x="132286" y="88190"/>
                    <a:pt x="121331" y="81768"/>
                    <a:pt x="111887" y="82902"/>
                  </a:cubicBezTo>
                  <a:cubicBezTo>
                    <a:pt x="105842" y="83657"/>
                    <a:pt x="103198" y="90835"/>
                    <a:pt x="103954" y="96123"/>
                  </a:cubicBezTo>
                  <a:cubicBezTo>
                    <a:pt x="105087" y="105190"/>
                    <a:pt x="108487" y="113878"/>
                    <a:pt x="120197" y="115389"/>
                  </a:cubicBezTo>
                  <a:cubicBezTo>
                    <a:pt x="127753" y="116523"/>
                    <a:pt x="133041" y="121434"/>
                    <a:pt x="134553" y="128611"/>
                  </a:cubicBezTo>
                  <a:cubicBezTo>
                    <a:pt x="139463" y="149010"/>
                    <a:pt x="147019" y="136922"/>
                    <a:pt x="156085" y="128233"/>
                  </a:cubicBezTo>
                  <a:cubicBezTo>
                    <a:pt x="153441" y="147121"/>
                    <a:pt x="156085" y="164499"/>
                    <a:pt x="145130" y="179231"/>
                  </a:cubicBezTo>
                  <a:cubicBezTo>
                    <a:pt x="134930" y="192453"/>
                    <a:pt x="153063" y="200764"/>
                    <a:pt x="149663" y="212475"/>
                  </a:cubicBezTo>
                  <a:cubicBezTo>
                    <a:pt x="140974" y="219274"/>
                    <a:pt x="132664" y="225318"/>
                    <a:pt x="124353" y="210963"/>
                  </a:cubicBezTo>
                  <a:cubicBezTo>
                    <a:pt x="119442" y="202653"/>
                    <a:pt x="109998" y="201897"/>
                    <a:pt x="101687" y="205675"/>
                  </a:cubicBezTo>
                  <a:cubicBezTo>
                    <a:pt x="92621" y="209452"/>
                    <a:pt x="97154" y="216630"/>
                    <a:pt x="97154" y="223807"/>
                  </a:cubicBezTo>
                  <a:cubicBezTo>
                    <a:pt x="97154" y="235518"/>
                    <a:pt x="90354" y="247607"/>
                    <a:pt x="108864" y="254028"/>
                  </a:cubicBezTo>
                  <a:cubicBezTo>
                    <a:pt x="115664" y="256295"/>
                    <a:pt x="107354" y="268006"/>
                    <a:pt x="106220" y="275183"/>
                  </a:cubicBezTo>
                  <a:cubicBezTo>
                    <a:pt x="105465" y="281605"/>
                    <a:pt x="99043" y="280472"/>
                    <a:pt x="94132" y="279716"/>
                  </a:cubicBezTo>
                  <a:cubicBezTo>
                    <a:pt x="73355" y="276694"/>
                    <a:pt x="66555" y="268384"/>
                    <a:pt x="68066" y="249117"/>
                  </a:cubicBezTo>
                  <a:cubicBezTo>
                    <a:pt x="68444" y="245718"/>
                    <a:pt x="66933" y="242696"/>
                    <a:pt x="71088" y="240429"/>
                  </a:cubicBezTo>
                  <a:cubicBezTo>
                    <a:pt x="83932" y="233251"/>
                    <a:pt x="83932" y="233251"/>
                    <a:pt x="70710" y="224185"/>
                  </a:cubicBezTo>
                  <a:cubicBezTo>
                    <a:pt x="52578" y="211719"/>
                    <a:pt x="58622" y="196231"/>
                    <a:pt x="58244" y="178476"/>
                  </a:cubicBezTo>
                  <a:cubicBezTo>
                    <a:pt x="57489" y="156188"/>
                    <a:pt x="81666" y="150899"/>
                    <a:pt x="79021" y="129744"/>
                  </a:cubicBezTo>
                  <a:cubicBezTo>
                    <a:pt x="68822" y="134277"/>
                    <a:pt x="61644" y="145988"/>
                    <a:pt x="49178" y="137677"/>
                  </a:cubicBezTo>
                  <a:cubicBezTo>
                    <a:pt x="43889" y="134277"/>
                    <a:pt x="33690" y="137677"/>
                    <a:pt x="32934" y="127855"/>
                  </a:cubicBezTo>
                  <a:cubicBezTo>
                    <a:pt x="32556" y="120678"/>
                    <a:pt x="36712" y="113123"/>
                    <a:pt x="43134" y="110478"/>
                  </a:cubicBezTo>
                  <a:cubicBezTo>
                    <a:pt x="54844" y="105945"/>
                    <a:pt x="61266" y="94612"/>
                    <a:pt x="56355" y="88190"/>
                  </a:cubicBezTo>
                  <a:cubicBezTo>
                    <a:pt x="51444" y="81768"/>
                    <a:pt x="39356" y="71946"/>
                    <a:pt x="26890" y="81391"/>
                  </a:cubicBezTo>
                  <a:cubicBezTo>
                    <a:pt x="19712" y="86679"/>
                    <a:pt x="14046" y="83657"/>
                    <a:pt x="8002" y="78746"/>
                  </a:cubicBezTo>
                  <a:cubicBezTo>
                    <a:pt x="4979" y="76102"/>
                    <a:pt x="-687" y="75346"/>
                    <a:pt x="69" y="70058"/>
                  </a:cubicBezTo>
                  <a:cubicBezTo>
                    <a:pt x="824" y="65147"/>
                    <a:pt x="6113" y="63636"/>
                    <a:pt x="10268" y="64769"/>
                  </a:cubicBezTo>
                  <a:cubicBezTo>
                    <a:pt x="26890" y="68924"/>
                    <a:pt x="40489" y="51547"/>
                    <a:pt x="57111" y="57591"/>
                  </a:cubicBezTo>
                  <a:cubicBezTo>
                    <a:pt x="57489" y="57969"/>
                    <a:pt x="59000" y="57591"/>
                    <a:pt x="59000" y="57214"/>
                  </a:cubicBezTo>
                  <a:cubicBezTo>
                    <a:pt x="74866" y="28881"/>
                    <a:pt x="95643" y="50414"/>
                    <a:pt x="114531" y="51169"/>
                  </a:cubicBezTo>
                  <a:cubicBezTo>
                    <a:pt x="117931" y="51169"/>
                    <a:pt x="120953" y="49658"/>
                    <a:pt x="125108" y="47392"/>
                  </a:cubicBezTo>
                  <a:cubicBezTo>
                    <a:pt x="109998" y="42859"/>
                    <a:pt x="104331" y="27748"/>
                    <a:pt x="91110" y="19815"/>
                  </a:cubicBezTo>
                  <a:cubicBezTo>
                    <a:pt x="79777" y="13015"/>
                    <a:pt x="86199" y="3193"/>
                    <a:pt x="98665" y="549"/>
                  </a:cubicBezTo>
                  <a:cubicBezTo>
                    <a:pt x="102065" y="-962"/>
                    <a:pt x="104331" y="927"/>
                    <a:pt x="106598" y="2816"/>
                  </a:cubicBezTo>
                  <a:cubicBezTo>
                    <a:pt x="112264" y="12638"/>
                    <a:pt x="122842" y="14149"/>
                    <a:pt x="132286" y="17926"/>
                  </a:cubicBezTo>
                  <a:close/>
                </a:path>
              </a:pathLst>
            </a:custGeom>
            <a:solidFill>
              <a:srgbClr val="EDAB8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CD1BF0E-6CD5-4FE9-B9F2-BB9C06725EF0}"/>
                </a:ext>
              </a:extLst>
            </p:cNvPr>
            <p:cNvSpPr/>
            <p:nvPr/>
          </p:nvSpPr>
          <p:spPr>
            <a:xfrm>
              <a:off x="10773353" y="4684262"/>
              <a:ext cx="50224" cy="38222"/>
            </a:xfrm>
            <a:custGeom>
              <a:avLst/>
              <a:gdLst>
                <a:gd name="connsiteX0" fmla="*/ 0 w 50224"/>
                <a:gd name="connsiteY0" fmla="*/ 9730 h 38222"/>
                <a:gd name="connsiteX1" fmla="*/ 0 w 50224"/>
                <a:gd name="connsiteY1" fmla="*/ 5575 h 38222"/>
                <a:gd name="connsiteX2" fmla="*/ 0 w 50224"/>
                <a:gd name="connsiteY2" fmla="*/ 1420 h 38222"/>
                <a:gd name="connsiteX3" fmla="*/ 40043 w 50224"/>
                <a:gd name="connsiteY3" fmla="*/ 7842 h 38222"/>
                <a:gd name="connsiteX4" fmla="*/ 49865 w 50224"/>
                <a:gd name="connsiteY4" fmla="*/ 18419 h 38222"/>
                <a:gd name="connsiteX5" fmla="*/ 37776 w 50224"/>
                <a:gd name="connsiteY5" fmla="*/ 34285 h 38222"/>
                <a:gd name="connsiteX6" fmla="*/ 0 w 50224"/>
                <a:gd name="connsiteY6" fmla="*/ 9730 h 3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24" h="38222">
                  <a:moveTo>
                    <a:pt x="0" y="9730"/>
                  </a:moveTo>
                  <a:cubicBezTo>
                    <a:pt x="2644" y="8219"/>
                    <a:pt x="3022" y="6708"/>
                    <a:pt x="0" y="5575"/>
                  </a:cubicBezTo>
                  <a:cubicBezTo>
                    <a:pt x="0" y="4064"/>
                    <a:pt x="0" y="2931"/>
                    <a:pt x="0" y="1420"/>
                  </a:cubicBezTo>
                  <a:cubicBezTo>
                    <a:pt x="13222" y="3686"/>
                    <a:pt x="28332" y="-6513"/>
                    <a:pt x="40043" y="7842"/>
                  </a:cubicBezTo>
                  <a:cubicBezTo>
                    <a:pt x="43065" y="11619"/>
                    <a:pt x="52131" y="10486"/>
                    <a:pt x="49865" y="18419"/>
                  </a:cubicBezTo>
                  <a:cubicBezTo>
                    <a:pt x="47976" y="25219"/>
                    <a:pt x="45332" y="31263"/>
                    <a:pt x="37776" y="34285"/>
                  </a:cubicBezTo>
                  <a:cubicBezTo>
                    <a:pt x="13977" y="44107"/>
                    <a:pt x="378" y="35418"/>
                    <a:pt x="0" y="9730"/>
                  </a:cubicBezTo>
                  <a:close/>
                </a:path>
              </a:pathLst>
            </a:custGeom>
            <a:solidFill>
              <a:srgbClr val="F2C9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676BBD3-DF45-48D6-942A-06A87D1ABC6B}"/>
                </a:ext>
              </a:extLst>
            </p:cNvPr>
            <p:cNvSpPr/>
            <p:nvPr/>
          </p:nvSpPr>
          <p:spPr>
            <a:xfrm>
              <a:off x="11000782" y="4372138"/>
              <a:ext cx="36249" cy="31559"/>
            </a:xfrm>
            <a:custGeom>
              <a:avLst/>
              <a:gdLst>
                <a:gd name="connsiteX0" fmla="*/ 13584 w 36249"/>
                <a:gd name="connsiteY0" fmla="*/ 0 h 31559"/>
                <a:gd name="connsiteX1" fmla="*/ 36250 w 36249"/>
                <a:gd name="connsiteY1" fmla="*/ 17377 h 31559"/>
                <a:gd name="connsiteX2" fmla="*/ 21895 w 36249"/>
                <a:gd name="connsiteY2" fmla="*/ 29466 h 31559"/>
                <a:gd name="connsiteX3" fmla="*/ 1873 w 36249"/>
                <a:gd name="connsiteY3" fmla="*/ 26443 h 31559"/>
                <a:gd name="connsiteX4" fmla="*/ 8295 w 36249"/>
                <a:gd name="connsiteY4" fmla="*/ 12844 h 31559"/>
                <a:gd name="connsiteX5" fmla="*/ 13584 w 36249"/>
                <a:gd name="connsiteY5" fmla="*/ 0 h 3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49" h="31559">
                  <a:moveTo>
                    <a:pt x="13584" y="0"/>
                  </a:moveTo>
                  <a:cubicBezTo>
                    <a:pt x="11317" y="18133"/>
                    <a:pt x="29072" y="9444"/>
                    <a:pt x="36250" y="17377"/>
                  </a:cubicBezTo>
                  <a:cubicBezTo>
                    <a:pt x="32850" y="23044"/>
                    <a:pt x="23406" y="22288"/>
                    <a:pt x="21895" y="29466"/>
                  </a:cubicBezTo>
                  <a:cubicBezTo>
                    <a:pt x="15095" y="29843"/>
                    <a:pt x="8295" y="35510"/>
                    <a:pt x="1873" y="26443"/>
                  </a:cubicBezTo>
                  <a:cubicBezTo>
                    <a:pt x="-4549" y="16999"/>
                    <a:pt x="7540" y="17755"/>
                    <a:pt x="8295" y="12844"/>
                  </a:cubicBezTo>
                  <a:cubicBezTo>
                    <a:pt x="9429" y="8311"/>
                    <a:pt x="8673" y="3022"/>
                    <a:pt x="13584" y="0"/>
                  </a:cubicBezTo>
                  <a:close/>
                </a:path>
              </a:pathLst>
            </a:custGeom>
            <a:solidFill>
              <a:srgbClr val="E7A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7261EC5-502E-4DB7-8B98-6A360D143B74}"/>
                </a:ext>
              </a:extLst>
            </p:cNvPr>
            <p:cNvSpPr/>
            <p:nvPr/>
          </p:nvSpPr>
          <p:spPr>
            <a:xfrm>
              <a:off x="10658891" y="3680830"/>
              <a:ext cx="305170" cy="732141"/>
            </a:xfrm>
            <a:custGeom>
              <a:avLst/>
              <a:gdLst>
                <a:gd name="connsiteX0" fmla="*/ 46465 w 305170"/>
                <a:gd name="connsiteY0" fmla="*/ 729084 h 732141"/>
                <a:gd name="connsiteX1" fmla="*/ 42309 w 305170"/>
                <a:gd name="connsiteY1" fmla="*/ 724929 h 732141"/>
                <a:gd name="connsiteX2" fmla="*/ 0 w 305170"/>
                <a:gd name="connsiteY2" fmla="*/ 678464 h 732141"/>
                <a:gd name="connsiteX3" fmla="*/ 22666 w 305170"/>
                <a:gd name="connsiteY3" fmla="*/ 685264 h 732141"/>
                <a:gd name="connsiteX4" fmla="*/ 65731 w 305170"/>
                <a:gd name="connsiteY4" fmla="*/ 697352 h 732141"/>
                <a:gd name="connsiteX5" fmla="*/ 77441 w 305170"/>
                <a:gd name="connsiteY5" fmla="*/ 660709 h 732141"/>
                <a:gd name="connsiteX6" fmla="*/ 86885 w 305170"/>
                <a:gd name="connsiteY6" fmla="*/ 605933 h 732141"/>
                <a:gd name="connsiteX7" fmla="*/ 97841 w 305170"/>
                <a:gd name="connsiteY7" fmla="*/ 564002 h 732141"/>
                <a:gd name="connsiteX8" fmla="*/ 81597 w 305170"/>
                <a:gd name="connsiteY8" fmla="*/ 529625 h 732141"/>
                <a:gd name="connsiteX9" fmla="*/ 79708 w 305170"/>
                <a:gd name="connsiteY9" fmla="*/ 514514 h 732141"/>
                <a:gd name="connsiteX10" fmla="*/ 86885 w 305170"/>
                <a:gd name="connsiteY10" fmla="*/ 482405 h 732141"/>
                <a:gd name="connsiteX11" fmla="*/ 90285 w 305170"/>
                <a:gd name="connsiteY11" fmla="*/ 466538 h 732141"/>
                <a:gd name="connsiteX12" fmla="*/ 90663 w 305170"/>
                <a:gd name="connsiteY12" fmla="*/ 415540 h 732141"/>
                <a:gd name="connsiteX13" fmla="*/ 86885 w 305170"/>
                <a:gd name="connsiteY13" fmla="*/ 405718 h 732141"/>
                <a:gd name="connsiteX14" fmla="*/ 109551 w 305170"/>
                <a:gd name="connsiteY14" fmla="*/ 368320 h 732141"/>
                <a:gd name="connsiteX15" fmla="*/ 140150 w 305170"/>
                <a:gd name="connsiteY15" fmla="*/ 360009 h 732141"/>
                <a:gd name="connsiteX16" fmla="*/ 145061 w 305170"/>
                <a:gd name="connsiteY16" fmla="*/ 340743 h 732141"/>
                <a:gd name="connsiteX17" fmla="*/ 162438 w 305170"/>
                <a:gd name="connsiteY17" fmla="*/ 293900 h 732141"/>
                <a:gd name="connsiteX18" fmla="*/ 179060 w 305170"/>
                <a:gd name="connsiteY18" fmla="*/ 290878 h 732141"/>
                <a:gd name="connsiteX19" fmla="*/ 188882 w 305170"/>
                <a:gd name="connsiteY19" fmla="*/ 267079 h 732141"/>
                <a:gd name="connsiteX20" fmla="*/ 195304 w 305170"/>
                <a:gd name="connsiteY20" fmla="*/ 211548 h 732141"/>
                <a:gd name="connsiteX21" fmla="*/ 183971 w 305170"/>
                <a:gd name="connsiteY21" fmla="*/ 210037 h 732141"/>
                <a:gd name="connsiteX22" fmla="*/ 159794 w 305170"/>
                <a:gd name="connsiteY22" fmla="*/ 208148 h 732141"/>
                <a:gd name="connsiteX23" fmla="*/ 106151 w 305170"/>
                <a:gd name="connsiteY23" fmla="*/ 190015 h 732141"/>
                <a:gd name="connsiteX24" fmla="*/ 99730 w 305170"/>
                <a:gd name="connsiteY24" fmla="*/ 183971 h 732141"/>
                <a:gd name="connsiteX25" fmla="*/ 119751 w 305170"/>
                <a:gd name="connsiteY25" fmla="*/ 173016 h 732141"/>
                <a:gd name="connsiteX26" fmla="*/ 129573 w 305170"/>
                <a:gd name="connsiteY26" fmla="*/ 171883 h 732141"/>
                <a:gd name="connsiteX27" fmla="*/ 126929 w 305170"/>
                <a:gd name="connsiteY27" fmla="*/ 160550 h 732141"/>
                <a:gd name="connsiteX28" fmla="*/ 115973 w 305170"/>
                <a:gd name="connsiteY28" fmla="*/ 143551 h 732141"/>
                <a:gd name="connsiteX29" fmla="*/ 118996 w 305170"/>
                <a:gd name="connsiteY29" fmla="*/ 138640 h 732141"/>
                <a:gd name="connsiteX30" fmla="*/ 153750 w 305170"/>
                <a:gd name="connsiteY30" fmla="*/ 83864 h 732141"/>
                <a:gd name="connsiteX31" fmla="*/ 147328 w 305170"/>
                <a:gd name="connsiteY31" fmla="*/ 77820 h 732141"/>
                <a:gd name="connsiteX32" fmla="*/ 137506 w 305170"/>
                <a:gd name="connsiteY32" fmla="*/ 59309 h 732141"/>
                <a:gd name="connsiteX33" fmla="*/ 180949 w 305170"/>
                <a:gd name="connsiteY33" fmla="*/ 32110 h 732141"/>
                <a:gd name="connsiteX34" fmla="*/ 233458 w 305170"/>
                <a:gd name="connsiteY34" fmla="*/ 8311 h 732141"/>
                <a:gd name="connsiteX35" fmla="*/ 255368 w 305170"/>
                <a:gd name="connsiteY35" fmla="*/ 3023 h 732141"/>
                <a:gd name="connsiteX36" fmla="*/ 253479 w 305170"/>
                <a:gd name="connsiteY36" fmla="*/ 23800 h 732141"/>
                <a:gd name="connsiteX37" fmla="*/ 265946 w 305170"/>
                <a:gd name="connsiteY37" fmla="*/ 68753 h 732141"/>
                <a:gd name="connsiteX38" fmla="*/ 294278 w 305170"/>
                <a:gd name="connsiteY38" fmla="*/ 114463 h 732141"/>
                <a:gd name="connsiteX39" fmla="*/ 296922 w 305170"/>
                <a:gd name="connsiteY39" fmla="*/ 126551 h 732141"/>
                <a:gd name="connsiteX40" fmla="*/ 283701 w 305170"/>
                <a:gd name="connsiteY40" fmla="*/ 166216 h 732141"/>
                <a:gd name="connsiteX41" fmla="*/ 280301 w 305170"/>
                <a:gd name="connsiteY41" fmla="*/ 190015 h 732141"/>
                <a:gd name="connsiteX42" fmla="*/ 286722 w 305170"/>
                <a:gd name="connsiteY42" fmla="*/ 225525 h 732141"/>
                <a:gd name="connsiteX43" fmla="*/ 293900 w 305170"/>
                <a:gd name="connsiteY43" fmla="*/ 236858 h 732141"/>
                <a:gd name="connsiteX44" fmla="*/ 304477 w 305170"/>
                <a:gd name="connsiteY44" fmla="*/ 250080 h 732141"/>
                <a:gd name="connsiteX45" fmla="*/ 261412 w 305170"/>
                <a:gd name="connsiteY45" fmla="*/ 242147 h 732141"/>
                <a:gd name="connsiteX46" fmla="*/ 243657 w 305170"/>
                <a:gd name="connsiteY46" fmla="*/ 239880 h 732141"/>
                <a:gd name="connsiteX47" fmla="*/ 243280 w 305170"/>
                <a:gd name="connsiteY47" fmla="*/ 259524 h 732141"/>
                <a:gd name="connsiteX48" fmla="*/ 233836 w 305170"/>
                <a:gd name="connsiteY48" fmla="*/ 273124 h 732141"/>
                <a:gd name="connsiteX49" fmla="*/ 225525 w 305170"/>
                <a:gd name="connsiteY49" fmla="*/ 277657 h 732141"/>
                <a:gd name="connsiteX50" fmla="*/ 210792 w 305170"/>
                <a:gd name="connsiteY50" fmla="*/ 323366 h 732141"/>
                <a:gd name="connsiteX51" fmla="*/ 197948 w 305170"/>
                <a:gd name="connsiteY51" fmla="*/ 356232 h 732141"/>
                <a:gd name="connsiteX52" fmla="*/ 171505 w 305170"/>
                <a:gd name="connsiteY52" fmla="*/ 390608 h 732141"/>
                <a:gd name="connsiteX53" fmla="*/ 168860 w 305170"/>
                <a:gd name="connsiteY53" fmla="*/ 399674 h 732141"/>
                <a:gd name="connsiteX54" fmla="*/ 173771 w 305170"/>
                <a:gd name="connsiteY54" fmla="*/ 442739 h 732141"/>
                <a:gd name="connsiteX55" fmla="*/ 163572 w 305170"/>
                <a:gd name="connsiteY55" fmla="*/ 455961 h 732141"/>
                <a:gd name="connsiteX56" fmla="*/ 163572 w 305170"/>
                <a:gd name="connsiteY56" fmla="*/ 475227 h 732141"/>
                <a:gd name="connsiteX57" fmla="*/ 172260 w 305170"/>
                <a:gd name="connsiteY57" fmla="*/ 488071 h 732141"/>
                <a:gd name="connsiteX58" fmla="*/ 162061 w 305170"/>
                <a:gd name="connsiteY58" fmla="*/ 499782 h 732141"/>
                <a:gd name="connsiteX59" fmla="*/ 124662 w 305170"/>
                <a:gd name="connsiteY59" fmla="*/ 521692 h 732141"/>
                <a:gd name="connsiteX60" fmla="*/ 123151 w 305170"/>
                <a:gd name="connsiteY60" fmla="*/ 533403 h 732141"/>
                <a:gd name="connsiteX61" fmla="*/ 125040 w 305170"/>
                <a:gd name="connsiteY61" fmla="*/ 583267 h 732141"/>
                <a:gd name="connsiteX62" fmla="*/ 134106 w 305170"/>
                <a:gd name="connsiteY62" fmla="*/ 604800 h 732141"/>
                <a:gd name="connsiteX63" fmla="*/ 140906 w 305170"/>
                <a:gd name="connsiteY63" fmla="*/ 620288 h 732141"/>
                <a:gd name="connsiteX64" fmla="*/ 97085 w 305170"/>
                <a:gd name="connsiteY64" fmla="*/ 655043 h 732141"/>
                <a:gd name="connsiteX65" fmla="*/ 112951 w 305170"/>
                <a:gd name="connsiteY65" fmla="*/ 680353 h 732141"/>
                <a:gd name="connsiteX66" fmla="*/ 84241 w 305170"/>
                <a:gd name="connsiteY66" fmla="*/ 713974 h 732141"/>
                <a:gd name="connsiteX67" fmla="*/ 70642 w 305170"/>
                <a:gd name="connsiteY67" fmla="*/ 719640 h 732141"/>
                <a:gd name="connsiteX68" fmla="*/ 46465 w 305170"/>
                <a:gd name="connsiteY68" fmla="*/ 729084 h 73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05170" h="732141">
                  <a:moveTo>
                    <a:pt x="46465" y="729084"/>
                  </a:moveTo>
                  <a:cubicBezTo>
                    <a:pt x="44954" y="727573"/>
                    <a:pt x="43821" y="726440"/>
                    <a:pt x="42309" y="724929"/>
                  </a:cubicBezTo>
                  <a:cubicBezTo>
                    <a:pt x="21155" y="715862"/>
                    <a:pt x="9822" y="697730"/>
                    <a:pt x="0" y="678464"/>
                  </a:cubicBezTo>
                  <a:cubicBezTo>
                    <a:pt x="10955" y="670531"/>
                    <a:pt x="15488" y="680353"/>
                    <a:pt x="22666" y="685264"/>
                  </a:cubicBezTo>
                  <a:cubicBezTo>
                    <a:pt x="35132" y="694330"/>
                    <a:pt x="45332" y="710574"/>
                    <a:pt x="65731" y="697352"/>
                  </a:cubicBezTo>
                  <a:cubicBezTo>
                    <a:pt x="81219" y="687530"/>
                    <a:pt x="88397" y="677708"/>
                    <a:pt x="77441" y="660709"/>
                  </a:cubicBezTo>
                  <a:cubicBezTo>
                    <a:pt x="73286" y="641065"/>
                    <a:pt x="72531" y="623310"/>
                    <a:pt x="86885" y="605933"/>
                  </a:cubicBezTo>
                  <a:cubicBezTo>
                    <a:pt x="95952" y="594978"/>
                    <a:pt x="96707" y="577601"/>
                    <a:pt x="97841" y="564002"/>
                  </a:cubicBezTo>
                  <a:cubicBezTo>
                    <a:pt x="98596" y="554180"/>
                    <a:pt x="88774" y="540580"/>
                    <a:pt x="81597" y="529625"/>
                  </a:cubicBezTo>
                  <a:cubicBezTo>
                    <a:pt x="78197" y="524714"/>
                    <a:pt x="74797" y="517914"/>
                    <a:pt x="79708" y="514514"/>
                  </a:cubicBezTo>
                  <a:cubicBezTo>
                    <a:pt x="91797" y="505448"/>
                    <a:pt x="89908" y="494493"/>
                    <a:pt x="86885" y="482405"/>
                  </a:cubicBezTo>
                  <a:cubicBezTo>
                    <a:pt x="85375" y="476738"/>
                    <a:pt x="86885" y="471449"/>
                    <a:pt x="90285" y="466538"/>
                  </a:cubicBezTo>
                  <a:cubicBezTo>
                    <a:pt x="102752" y="449539"/>
                    <a:pt x="102374" y="432917"/>
                    <a:pt x="90663" y="415540"/>
                  </a:cubicBezTo>
                  <a:cubicBezTo>
                    <a:pt x="88774" y="412518"/>
                    <a:pt x="88397" y="409118"/>
                    <a:pt x="86885" y="405718"/>
                  </a:cubicBezTo>
                  <a:cubicBezTo>
                    <a:pt x="77064" y="377386"/>
                    <a:pt x="79708" y="373609"/>
                    <a:pt x="109551" y="368320"/>
                  </a:cubicBezTo>
                  <a:cubicBezTo>
                    <a:pt x="120129" y="366431"/>
                    <a:pt x="129951" y="363409"/>
                    <a:pt x="140150" y="360009"/>
                  </a:cubicBezTo>
                  <a:cubicBezTo>
                    <a:pt x="151105" y="355854"/>
                    <a:pt x="151483" y="350187"/>
                    <a:pt x="145061" y="340743"/>
                  </a:cubicBezTo>
                  <a:cubicBezTo>
                    <a:pt x="128817" y="318077"/>
                    <a:pt x="135239" y="301456"/>
                    <a:pt x="162438" y="293900"/>
                  </a:cubicBezTo>
                  <a:cubicBezTo>
                    <a:pt x="167727" y="292389"/>
                    <a:pt x="173393" y="292012"/>
                    <a:pt x="179060" y="290878"/>
                  </a:cubicBezTo>
                  <a:cubicBezTo>
                    <a:pt x="196437" y="287101"/>
                    <a:pt x="198704" y="281812"/>
                    <a:pt x="188882" y="267079"/>
                  </a:cubicBezTo>
                  <a:cubicBezTo>
                    <a:pt x="175660" y="246680"/>
                    <a:pt x="177927" y="226281"/>
                    <a:pt x="195304" y="211548"/>
                  </a:cubicBezTo>
                  <a:cubicBezTo>
                    <a:pt x="191904" y="207393"/>
                    <a:pt x="187371" y="207770"/>
                    <a:pt x="183971" y="210037"/>
                  </a:cubicBezTo>
                  <a:cubicBezTo>
                    <a:pt x="174904" y="216837"/>
                    <a:pt x="168483" y="214570"/>
                    <a:pt x="159794" y="208148"/>
                  </a:cubicBezTo>
                  <a:cubicBezTo>
                    <a:pt x="144306" y="196437"/>
                    <a:pt x="123906" y="197193"/>
                    <a:pt x="106151" y="190015"/>
                  </a:cubicBezTo>
                  <a:cubicBezTo>
                    <a:pt x="103129" y="188882"/>
                    <a:pt x="101241" y="186616"/>
                    <a:pt x="99730" y="183971"/>
                  </a:cubicBezTo>
                  <a:cubicBezTo>
                    <a:pt x="101241" y="171127"/>
                    <a:pt x="110307" y="171505"/>
                    <a:pt x="119751" y="173016"/>
                  </a:cubicBezTo>
                  <a:cubicBezTo>
                    <a:pt x="123151" y="173394"/>
                    <a:pt x="126929" y="175283"/>
                    <a:pt x="129573" y="171883"/>
                  </a:cubicBezTo>
                  <a:cubicBezTo>
                    <a:pt x="132595" y="167727"/>
                    <a:pt x="129195" y="163950"/>
                    <a:pt x="126929" y="160550"/>
                  </a:cubicBezTo>
                  <a:cubicBezTo>
                    <a:pt x="123151" y="154883"/>
                    <a:pt x="115596" y="151861"/>
                    <a:pt x="115973" y="143551"/>
                  </a:cubicBezTo>
                  <a:cubicBezTo>
                    <a:pt x="116351" y="141662"/>
                    <a:pt x="117485" y="140151"/>
                    <a:pt x="118996" y="138640"/>
                  </a:cubicBezTo>
                  <a:cubicBezTo>
                    <a:pt x="144306" y="129196"/>
                    <a:pt x="155639" y="111063"/>
                    <a:pt x="153750" y="83864"/>
                  </a:cubicBezTo>
                  <a:cubicBezTo>
                    <a:pt x="153372" y="78575"/>
                    <a:pt x="150350" y="78953"/>
                    <a:pt x="147328" y="77820"/>
                  </a:cubicBezTo>
                  <a:cubicBezTo>
                    <a:pt x="139395" y="74042"/>
                    <a:pt x="135239" y="68753"/>
                    <a:pt x="137506" y="59309"/>
                  </a:cubicBezTo>
                  <a:cubicBezTo>
                    <a:pt x="146950" y="42310"/>
                    <a:pt x="159038" y="32110"/>
                    <a:pt x="180949" y="32110"/>
                  </a:cubicBezTo>
                  <a:cubicBezTo>
                    <a:pt x="200592" y="32110"/>
                    <a:pt x="218347" y="21911"/>
                    <a:pt x="233458" y="8311"/>
                  </a:cubicBezTo>
                  <a:cubicBezTo>
                    <a:pt x="239502" y="3023"/>
                    <a:pt x="247057" y="-4155"/>
                    <a:pt x="255368" y="3023"/>
                  </a:cubicBezTo>
                  <a:cubicBezTo>
                    <a:pt x="262923" y="9445"/>
                    <a:pt x="258013" y="17000"/>
                    <a:pt x="253479" y="23800"/>
                  </a:cubicBezTo>
                  <a:cubicBezTo>
                    <a:pt x="242902" y="49110"/>
                    <a:pt x="244035" y="55909"/>
                    <a:pt x="265946" y="68753"/>
                  </a:cubicBezTo>
                  <a:cubicBezTo>
                    <a:pt x="283701" y="79331"/>
                    <a:pt x="294278" y="93308"/>
                    <a:pt x="294278" y="114463"/>
                  </a:cubicBezTo>
                  <a:cubicBezTo>
                    <a:pt x="294278" y="118618"/>
                    <a:pt x="294655" y="123151"/>
                    <a:pt x="296922" y="126551"/>
                  </a:cubicBezTo>
                  <a:cubicBezTo>
                    <a:pt x="309388" y="145439"/>
                    <a:pt x="309766" y="159039"/>
                    <a:pt x="283701" y="166216"/>
                  </a:cubicBezTo>
                  <a:cubicBezTo>
                    <a:pt x="272368" y="169239"/>
                    <a:pt x="277278" y="182082"/>
                    <a:pt x="280301" y="190015"/>
                  </a:cubicBezTo>
                  <a:cubicBezTo>
                    <a:pt x="284456" y="201726"/>
                    <a:pt x="293145" y="211926"/>
                    <a:pt x="286722" y="225525"/>
                  </a:cubicBezTo>
                  <a:cubicBezTo>
                    <a:pt x="284456" y="230814"/>
                    <a:pt x="288989" y="234214"/>
                    <a:pt x="293900" y="236858"/>
                  </a:cubicBezTo>
                  <a:cubicBezTo>
                    <a:pt x="299189" y="239880"/>
                    <a:pt x="306366" y="241391"/>
                    <a:pt x="304477" y="250080"/>
                  </a:cubicBezTo>
                  <a:cubicBezTo>
                    <a:pt x="289745" y="250080"/>
                    <a:pt x="275767" y="245547"/>
                    <a:pt x="261412" y="242147"/>
                  </a:cubicBezTo>
                  <a:cubicBezTo>
                    <a:pt x="255746" y="240636"/>
                    <a:pt x="249324" y="234592"/>
                    <a:pt x="243657" y="239880"/>
                  </a:cubicBezTo>
                  <a:cubicBezTo>
                    <a:pt x="237991" y="245547"/>
                    <a:pt x="240636" y="252724"/>
                    <a:pt x="243280" y="259524"/>
                  </a:cubicBezTo>
                  <a:cubicBezTo>
                    <a:pt x="247435" y="269346"/>
                    <a:pt x="256502" y="282190"/>
                    <a:pt x="233836" y="273124"/>
                  </a:cubicBezTo>
                  <a:cubicBezTo>
                    <a:pt x="230058" y="271612"/>
                    <a:pt x="225525" y="274635"/>
                    <a:pt x="225525" y="277657"/>
                  </a:cubicBezTo>
                  <a:cubicBezTo>
                    <a:pt x="226658" y="294656"/>
                    <a:pt x="211925" y="306367"/>
                    <a:pt x="210792" y="323366"/>
                  </a:cubicBezTo>
                  <a:cubicBezTo>
                    <a:pt x="210414" y="334321"/>
                    <a:pt x="197193" y="343010"/>
                    <a:pt x="197948" y="356232"/>
                  </a:cubicBezTo>
                  <a:cubicBezTo>
                    <a:pt x="187371" y="366053"/>
                    <a:pt x="190770" y="386830"/>
                    <a:pt x="171505" y="390608"/>
                  </a:cubicBezTo>
                  <a:cubicBezTo>
                    <a:pt x="169994" y="390986"/>
                    <a:pt x="167727" y="398541"/>
                    <a:pt x="168860" y="399674"/>
                  </a:cubicBezTo>
                  <a:cubicBezTo>
                    <a:pt x="181326" y="413274"/>
                    <a:pt x="171882" y="428384"/>
                    <a:pt x="173771" y="442739"/>
                  </a:cubicBezTo>
                  <a:cubicBezTo>
                    <a:pt x="175282" y="452561"/>
                    <a:pt x="168105" y="452561"/>
                    <a:pt x="163572" y="455961"/>
                  </a:cubicBezTo>
                  <a:cubicBezTo>
                    <a:pt x="154505" y="462383"/>
                    <a:pt x="145439" y="468805"/>
                    <a:pt x="163572" y="475227"/>
                  </a:cubicBezTo>
                  <a:cubicBezTo>
                    <a:pt x="169994" y="477494"/>
                    <a:pt x="172260" y="481649"/>
                    <a:pt x="172260" y="488071"/>
                  </a:cubicBezTo>
                  <a:cubicBezTo>
                    <a:pt x="171882" y="494493"/>
                    <a:pt x="167727" y="497137"/>
                    <a:pt x="162061" y="499782"/>
                  </a:cubicBezTo>
                  <a:cubicBezTo>
                    <a:pt x="149217" y="506204"/>
                    <a:pt x="137128" y="514137"/>
                    <a:pt x="124662" y="521692"/>
                  </a:cubicBezTo>
                  <a:cubicBezTo>
                    <a:pt x="118996" y="525092"/>
                    <a:pt x="119751" y="528492"/>
                    <a:pt x="123151" y="533403"/>
                  </a:cubicBezTo>
                  <a:cubicBezTo>
                    <a:pt x="134484" y="549269"/>
                    <a:pt x="137128" y="566646"/>
                    <a:pt x="125040" y="583267"/>
                  </a:cubicBezTo>
                  <a:cubicBezTo>
                    <a:pt x="115218" y="596867"/>
                    <a:pt x="122773" y="603667"/>
                    <a:pt x="134106" y="604800"/>
                  </a:cubicBezTo>
                  <a:cubicBezTo>
                    <a:pt x="148461" y="606311"/>
                    <a:pt x="143172" y="613866"/>
                    <a:pt x="140906" y="620288"/>
                  </a:cubicBezTo>
                  <a:cubicBezTo>
                    <a:pt x="137128" y="631999"/>
                    <a:pt x="115973" y="648620"/>
                    <a:pt x="97085" y="655043"/>
                  </a:cubicBezTo>
                  <a:cubicBezTo>
                    <a:pt x="101618" y="664109"/>
                    <a:pt x="114840" y="667509"/>
                    <a:pt x="112951" y="680353"/>
                  </a:cubicBezTo>
                  <a:cubicBezTo>
                    <a:pt x="110307" y="698108"/>
                    <a:pt x="103885" y="711707"/>
                    <a:pt x="84241" y="713974"/>
                  </a:cubicBezTo>
                  <a:cubicBezTo>
                    <a:pt x="78575" y="714729"/>
                    <a:pt x="72908" y="712085"/>
                    <a:pt x="70642" y="719640"/>
                  </a:cubicBezTo>
                  <a:cubicBezTo>
                    <a:pt x="64975" y="727951"/>
                    <a:pt x="58553" y="737017"/>
                    <a:pt x="46465" y="729084"/>
                  </a:cubicBezTo>
                  <a:close/>
                </a:path>
              </a:pathLst>
            </a:custGeom>
            <a:solidFill>
              <a:srgbClr val="F7C9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F4425BF4-ACE1-4B59-B386-EB2481CF5A81}"/>
                </a:ext>
              </a:extLst>
            </p:cNvPr>
            <p:cNvSpPr/>
            <p:nvPr/>
          </p:nvSpPr>
          <p:spPr>
            <a:xfrm>
              <a:off x="10897578" y="3528592"/>
              <a:ext cx="133787" cy="405988"/>
            </a:xfrm>
            <a:custGeom>
              <a:avLst/>
              <a:gdLst>
                <a:gd name="connsiteX0" fmla="*/ 129632 w 133787"/>
                <a:gd name="connsiteY0" fmla="*/ 208148 h 405988"/>
                <a:gd name="connsiteX1" fmla="*/ 133788 w 133787"/>
                <a:gd name="connsiteY1" fmla="*/ 208148 h 405988"/>
                <a:gd name="connsiteX2" fmla="*/ 129632 w 133787"/>
                <a:gd name="connsiteY2" fmla="*/ 305611 h 405988"/>
                <a:gd name="connsiteX3" fmla="*/ 133410 w 133787"/>
                <a:gd name="connsiteY3" fmla="*/ 315055 h 405988"/>
                <a:gd name="connsiteX4" fmla="*/ 125099 w 133787"/>
                <a:gd name="connsiteY4" fmla="*/ 386074 h 405988"/>
                <a:gd name="connsiteX5" fmla="*/ 88456 w 133787"/>
                <a:gd name="connsiteY5" fmla="*/ 397407 h 405988"/>
                <a:gd name="connsiteX6" fmla="*/ 73346 w 133787"/>
                <a:gd name="connsiteY6" fmla="*/ 370208 h 405988"/>
                <a:gd name="connsiteX7" fmla="*/ 70323 w 133787"/>
                <a:gd name="connsiteY7" fmla="*/ 309766 h 405988"/>
                <a:gd name="connsiteX8" fmla="*/ 77501 w 133787"/>
                <a:gd name="connsiteY8" fmla="*/ 255746 h 405988"/>
                <a:gd name="connsiteX9" fmla="*/ 37080 w 133787"/>
                <a:gd name="connsiteY9" fmla="*/ 197570 h 405988"/>
                <a:gd name="connsiteX10" fmla="*/ 21592 w 133787"/>
                <a:gd name="connsiteY10" fmla="*/ 191148 h 405988"/>
                <a:gd name="connsiteX11" fmla="*/ 20081 w 133787"/>
                <a:gd name="connsiteY11" fmla="*/ 168483 h 405988"/>
                <a:gd name="connsiteX12" fmla="*/ 7614 w 133787"/>
                <a:gd name="connsiteY12" fmla="*/ 117485 h 405988"/>
                <a:gd name="connsiteX13" fmla="*/ 2326 w 133787"/>
                <a:gd name="connsiteY13" fmla="*/ 97463 h 405988"/>
                <a:gd name="connsiteX14" fmla="*/ 28769 w 133787"/>
                <a:gd name="connsiteY14" fmla="*/ 6422 h 405988"/>
                <a:gd name="connsiteX15" fmla="*/ 35569 w 133787"/>
                <a:gd name="connsiteY15" fmla="*/ 0 h 405988"/>
                <a:gd name="connsiteX16" fmla="*/ 51435 w 133787"/>
                <a:gd name="connsiteY16" fmla="*/ 24555 h 405988"/>
                <a:gd name="connsiteX17" fmla="*/ 73346 w 133787"/>
                <a:gd name="connsiteY17" fmla="*/ 40421 h 405988"/>
                <a:gd name="connsiteX18" fmla="*/ 91478 w 133787"/>
                <a:gd name="connsiteY18" fmla="*/ 68375 h 405988"/>
                <a:gd name="connsiteX19" fmla="*/ 79390 w 133787"/>
                <a:gd name="connsiteY19" fmla="*/ 87641 h 405988"/>
                <a:gd name="connsiteX20" fmla="*/ 52946 w 133787"/>
                <a:gd name="connsiteY20" fmla="*/ 166216 h 405988"/>
                <a:gd name="connsiteX21" fmla="*/ 74856 w 133787"/>
                <a:gd name="connsiteY21" fmla="*/ 181326 h 405988"/>
                <a:gd name="connsiteX22" fmla="*/ 105455 w 133787"/>
                <a:gd name="connsiteY22" fmla="*/ 208903 h 405988"/>
                <a:gd name="connsiteX23" fmla="*/ 129632 w 133787"/>
                <a:gd name="connsiteY23" fmla="*/ 208148 h 40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3787" h="405988">
                  <a:moveTo>
                    <a:pt x="129632" y="208148"/>
                  </a:moveTo>
                  <a:cubicBezTo>
                    <a:pt x="131143" y="208148"/>
                    <a:pt x="132277" y="208148"/>
                    <a:pt x="133788" y="208148"/>
                  </a:cubicBezTo>
                  <a:cubicBezTo>
                    <a:pt x="129632" y="240635"/>
                    <a:pt x="130010" y="273123"/>
                    <a:pt x="129632" y="305611"/>
                  </a:cubicBezTo>
                  <a:cubicBezTo>
                    <a:pt x="131899" y="308255"/>
                    <a:pt x="134166" y="311655"/>
                    <a:pt x="133410" y="315055"/>
                  </a:cubicBezTo>
                  <a:cubicBezTo>
                    <a:pt x="126988" y="338476"/>
                    <a:pt x="129254" y="362653"/>
                    <a:pt x="125099" y="386074"/>
                  </a:cubicBezTo>
                  <a:cubicBezTo>
                    <a:pt x="120944" y="407607"/>
                    <a:pt x="105455" y="412140"/>
                    <a:pt x="88456" y="397407"/>
                  </a:cubicBezTo>
                  <a:cubicBezTo>
                    <a:pt x="80145" y="390230"/>
                    <a:pt x="74101" y="380408"/>
                    <a:pt x="73346" y="370208"/>
                  </a:cubicBezTo>
                  <a:cubicBezTo>
                    <a:pt x="71457" y="350187"/>
                    <a:pt x="65412" y="329410"/>
                    <a:pt x="70323" y="309766"/>
                  </a:cubicBezTo>
                  <a:cubicBezTo>
                    <a:pt x="74856" y="291633"/>
                    <a:pt x="73723" y="273501"/>
                    <a:pt x="77501" y="255746"/>
                  </a:cubicBezTo>
                  <a:cubicBezTo>
                    <a:pt x="82034" y="235724"/>
                    <a:pt x="59746" y="205881"/>
                    <a:pt x="37080" y="197570"/>
                  </a:cubicBezTo>
                  <a:cubicBezTo>
                    <a:pt x="31791" y="195682"/>
                    <a:pt x="26125" y="195304"/>
                    <a:pt x="21592" y="191148"/>
                  </a:cubicBezTo>
                  <a:cubicBezTo>
                    <a:pt x="15925" y="183971"/>
                    <a:pt x="14792" y="177549"/>
                    <a:pt x="20081" y="168483"/>
                  </a:cubicBezTo>
                  <a:cubicBezTo>
                    <a:pt x="35191" y="140906"/>
                    <a:pt x="33680" y="135617"/>
                    <a:pt x="7614" y="117485"/>
                  </a:cubicBezTo>
                  <a:cubicBezTo>
                    <a:pt x="59" y="112196"/>
                    <a:pt x="-2207" y="105018"/>
                    <a:pt x="2326" y="97463"/>
                  </a:cubicBezTo>
                  <a:cubicBezTo>
                    <a:pt x="19325" y="69509"/>
                    <a:pt x="31791" y="40421"/>
                    <a:pt x="28769" y="6422"/>
                  </a:cubicBezTo>
                  <a:cubicBezTo>
                    <a:pt x="28392" y="3022"/>
                    <a:pt x="31791" y="378"/>
                    <a:pt x="35569" y="0"/>
                  </a:cubicBezTo>
                  <a:cubicBezTo>
                    <a:pt x="42746" y="6800"/>
                    <a:pt x="44635" y="17377"/>
                    <a:pt x="51435" y="24555"/>
                  </a:cubicBezTo>
                  <a:cubicBezTo>
                    <a:pt x="57479" y="30977"/>
                    <a:pt x="56346" y="43065"/>
                    <a:pt x="73346" y="40421"/>
                  </a:cubicBezTo>
                  <a:cubicBezTo>
                    <a:pt x="84678" y="38532"/>
                    <a:pt x="87323" y="57420"/>
                    <a:pt x="91478" y="68375"/>
                  </a:cubicBezTo>
                  <a:cubicBezTo>
                    <a:pt x="95256" y="78953"/>
                    <a:pt x="86945" y="82730"/>
                    <a:pt x="79390" y="87641"/>
                  </a:cubicBezTo>
                  <a:cubicBezTo>
                    <a:pt x="56346" y="101996"/>
                    <a:pt x="42746" y="142417"/>
                    <a:pt x="52946" y="166216"/>
                  </a:cubicBezTo>
                  <a:cubicBezTo>
                    <a:pt x="57102" y="175282"/>
                    <a:pt x="66168" y="178682"/>
                    <a:pt x="74856" y="181326"/>
                  </a:cubicBezTo>
                  <a:cubicBezTo>
                    <a:pt x="89967" y="185482"/>
                    <a:pt x="100544" y="191904"/>
                    <a:pt x="105455" y="208903"/>
                  </a:cubicBezTo>
                  <a:cubicBezTo>
                    <a:pt x="111877" y="229302"/>
                    <a:pt x="121321" y="206637"/>
                    <a:pt x="129632" y="208148"/>
                  </a:cubicBezTo>
                  <a:close/>
                </a:path>
              </a:pathLst>
            </a:custGeom>
            <a:solidFill>
              <a:srgbClr val="FCE9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A8C2FA81-4DD1-4041-8D1F-86666C356A66}"/>
                </a:ext>
              </a:extLst>
            </p:cNvPr>
            <p:cNvSpPr/>
            <p:nvPr/>
          </p:nvSpPr>
          <p:spPr>
            <a:xfrm>
              <a:off x="10898015" y="3703874"/>
              <a:ext cx="141266" cy="243291"/>
            </a:xfrm>
            <a:custGeom>
              <a:avLst/>
              <a:gdLst>
                <a:gd name="connsiteX0" fmla="*/ 23421 w 141266"/>
                <a:gd name="connsiteY0" fmla="*/ 12088 h 243291"/>
                <a:gd name="connsiteX1" fmla="*/ 56287 w 141266"/>
                <a:gd name="connsiteY1" fmla="*/ 26066 h 243291"/>
                <a:gd name="connsiteX2" fmla="*/ 84241 w 141266"/>
                <a:gd name="connsiteY2" fmla="*/ 67620 h 243291"/>
                <a:gd name="connsiteX3" fmla="*/ 86508 w 141266"/>
                <a:gd name="connsiteY3" fmla="*/ 75175 h 243291"/>
                <a:gd name="connsiteX4" fmla="*/ 77064 w 141266"/>
                <a:gd name="connsiteY4" fmla="*/ 130328 h 243291"/>
                <a:gd name="connsiteX5" fmla="*/ 86130 w 141266"/>
                <a:gd name="connsiteY5" fmla="*/ 212681 h 243291"/>
                <a:gd name="connsiteX6" fmla="*/ 110307 w 141266"/>
                <a:gd name="connsiteY6" fmla="*/ 226658 h 243291"/>
                <a:gd name="connsiteX7" fmla="*/ 120884 w 141266"/>
                <a:gd name="connsiteY7" fmla="*/ 204370 h 243291"/>
                <a:gd name="connsiteX8" fmla="*/ 129573 w 141266"/>
                <a:gd name="connsiteY8" fmla="*/ 130706 h 243291"/>
                <a:gd name="connsiteX9" fmla="*/ 140528 w 141266"/>
                <a:gd name="connsiteY9" fmla="*/ 152239 h 243291"/>
                <a:gd name="connsiteX10" fmla="*/ 123151 w 141266"/>
                <a:gd name="connsiteY10" fmla="*/ 225903 h 243291"/>
                <a:gd name="connsiteX11" fmla="*/ 84997 w 141266"/>
                <a:gd name="connsiteY11" fmla="*/ 236858 h 243291"/>
                <a:gd name="connsiteX12" fmla="*/ 66109 w 141266"/>
                <a:gd name="connsiteY12" fmla="*/ 228169 h 243291"/>
                <a:gd name="connsiteX13" fmla="*/ 50620 w 141266"/>
                <a:gd name="connsiteY13" fmla="*/ 219103 h 243291"/>
                <a:gd name="connsiteX14" fmla="*/ 41554 w 141266"/>
                <a:gd name="connsiteY14" fmla="*/ 207770 h 243291"/>
                <a:gd name="connsiteX15" fmla="*/ 35887 w 141266"/>
                <a:gd name="connsiteY15" fmla="*/ 166594 h 243291"/>
                <a:gd name="connsiteX16" fmla="*/ 52509 w 141266"/>
                <a:gd name="connsiteY16" fmla="*/ 135617 h 243291"/>
                <a:gd name="connsiteX17" fmla="*/ 58931 w 141266"/>
                <a:gd name="connsiteY17" fmla="*/ 117862 h 243291"/>
                <a:gd name="connsiteX18" fmla="*/ 51376 w 141266"/>
                <a:gd name="connsiteY18" fmla="*/ 96708 h 243291"/>
                <a:gd name="connsiteX19" fmla="*/ 5666 w 141266"/>
                <a:gd name="connsiteY19" fmla="*/ 44954 h 243291"/>
                <a:gd name="connsiteX20" fmla="*/ 0 w 141266"/>
                <a:gd name="connsiteY20" fmla="*/ 39665 h 243291"/>
                <a:gd name="connsiteX21" fmla="*/ 11333 w 141266"/>
                <a:gd name="connsiteY21" fmla="*/ 0 h 243291"/>
                <a:gd name="connsiteX22" fmla="*/ 23421 w 141266"/>
                <a:gd name="connsiteY22" fmla="*/ 12088 h 243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1266" h="243291">
                  <a:moveTo>
                    <a:pt x="23421" y="12088"/>
                  </a:moveTo>
                  <a:cubicBezTo>
                    <a:pt x="32110" y="20777"/>
                    <a:pt x="44954" y="18133"/>
                    <a:pt x="56287" y="26066"/>
                  </a:cubicBezTo>
                  <a:cubicBezTo>
                    <a:pt x="72531" y="37776"/>
                    <a:pt x="73664" y="54776"/>
                    <a:pt x="84241" y="67620"/>
                  </a:cubicBezTo>
                  <a:cubicBezTo>
                    <a:pt x="85752" y="69509"/>
                    <a:pt x="87263" y="74042"/>
                    <a:pt x="86508" y="75175"/>
                  </a:cubicBezTo>
                  <a:cubicBezTo>
                    <a:pt x="72531" y="91419"/>
                    <a:pt x="81975" y="111818"/>
                    <a:pt x="77064" y="130328"/>
                  </a:cubicBezTo>
                  <a:cubicBezTo>
                    <a:pt x="70264" y="156394"/>
                    <a:pt x="72908" y="186237"/>
                    <a:pt x="86130" y="212681"/>
                  </a:cubicBezTo>
                  <a:cubicBezTo>
                    <a:pt x="91041" y="222125"/>
                    <a:pt x="101241" y="227791"/>
                    <a:pt x="110307" y="226658"/>
                  </a:cubicBezTo>
                  <a:cubicBezTo>
                    <a:pt x="121640" y="225525"/>
                    <a:pt x="120884" y="213436"/>
                    <a:pt x="120884" y="204370"/>
                  </a:cubicBezTo>
                  <a:cubicBezTo>
                    <a:pt x="121262" y="179438"/>
                    <a:pt x="123906" y="154883"/>
                    <a:pt x="129573" y="130706"/>
                  </a:cubicBezTo>
                  <a:cubicBezTo>
                    <a:pt x="142417" y="132973"/>
                    <a:pt x="142039" y="149217"/>
                    <a:pt x="140528" y="152239"/>
                  </a:cubicBezTo>
                  <a:cubicBezTo>
                    <a:pt x="127684" y="175282"/>
                    <a:pt x="138639" y="203237"/>
                    <a:pt x="123151" y="225903"/>
                  </a:cubicBezTo>
                  <a:cubicBezTo>
                    <a:pt x="109929" y="245169"/>
                    <a:pt x="105774" y="247813"/>
                    <a:pt x="84997" y="236858"/>
                  </a:cubicBezTo>
                  <a:cubicBezTo>
                    <a:pt x="78952" y="233458"/>
                    <a:pt x="72531" y="231191"/>
                    <a:pt x="66109" y="228169"/>
                  </a:cubicBezTo>
                  <a:cubicBezTo>
                    <a:pt x="63086" y="221370"/>
                    <a:pt x="57420" y="220236"/>
                    <a:pt x="50620" y="219103"/>
                  </a:cubicBezTo>
                  <a:cubicBezTo>
                    <a:pt x="44198" y="218347"/>
                    <a:pt x="38532" y="211548"/>
                    <a:pt x="41554" y="207770"/>
                  </a:cubicBezTo>
                  <a:cubicBezTo>
                    <a:pt x="54398" y="191526"/>
                    <a:pt x="40043" y="179438"/>
                    <a:pt x="35887" y="166594"/>
                  </a:cubicBezTo>
                  <a:cubicBezTo>
                    <a:pt x="30221" y="149217"/>
                    <a:pt x="31732" y="138261"/>
                    <a:pt x="52509" y="135617"/>
                  </a:cubicBezTo>
                  <a:cubicBezTo>
                    <a:pt x="64220" y="134106"/>
                    <a:pt x="69886" y="128062"/>
                    <a:pt x="58931" y="117862"/>
                  </a:cubicBezTo>
                  <a:cubicBezTo>
                    <a:pt x="52509" y="111818"/>
                    <a:pt x="51376" y="103507"/>
                    <a:pt x="51376" y="96708"/>
                  </a:cubicBezTo>
                  <a:cubicBezTo>
                    <a:pt x="51376" y="65353"/>
                    <a:pt x="35132" y="49865"/>
                    <a:pt x="5666" y="44954"/>
                  </a:cubicBezTo>
                  <a:cubicBezTo>
                    <a:pt x="3400" y="44576"/>
                    <a:pt x="1889" y="41554"/>
                    <a:pt x="0" y="39665"/>
                  </a:cubicBezTo>
                  <a:cubicBezTo>
                    <a:pt x="12088" y="28710"/>
                    <a:pt x="-2644" y="10200"/>
                    <a:pt x="11333" y="0"/>
                  </a:cubicBezTo>
                  <a:cubicBezTo>
                    <a:pt x="17377" y="1133"/>
                    <a:pt x="16621" y="9822"/>
                    <a:pt x="23421" y="12088"/>
                  </a:cubicBezTo>
                  <a:close/>
                </a:path>
              </a:pathLst>
            </a:custGeom>
            <a:solidFill>
              <a:srgbClr val="FCD5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31C8E31C-B40A-4BAB-92C8-F78DAE18B1B2}"/>
                </a:ext>
              </a:extLst>
            </p:cNvPr>
            <p:cNvSpPr/>
            <p:nvPr/>
          </p:nvSpPr>
          <p:spPr>
            <a:xfrm>
              <a:off x="10890283" y="4371335"/>
              <a:ext cx="31543" cy="32969"/>
            </a:xfrm>
            <a:custGeom>
              <a:avLst/>
              <a:gdLst>
                <a:gd name="connsiteX0" fmla="*/ 5465 w 31543"/>
                <a:gd name="connsiteY0" fmla="*/ 17424 h 32969"/>
                <a:gd name="connsiteX1" fmla="*/ 30776 w 31543"/>
                <a:gd name="connsiteY1" fmla="*/ 425 h 32969"/>
                <a:gd name="connsiteX2" fmla="*/ 9998 w 31543"/>
                <a:gd name="connsiteY2" fmla="*/ 32912 h 32969"/>
                <a:gd name="connsiteX3" fmla="*/ 1310 w 31543"/>
                <a:gd name="connsiteY3" fmla="*/ 29512 h 32969"/>
                <a:gd name="connsiteX4" fmla="*/ 5465 w 31543"/>
                <a:gd name="connsiteY4" fmla="*/ 17424 h 3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43" h="32969">
                  <a:moveTo>
                    <a:pt x="5465" y="17424"/>
                  </a:moveTo>
                  <a:cubicBezTo>
                    <a:pt x="11132" y="7980"/>
                    <a:pt x="16798" y="-2220"/>
                    <a:pt x="30776" y="425"/>
                  </a:cubicBezTo>
                  <a:cubicBezTo>
                    <a:pt x="35686" y="18557"/>
                    <a:pt x="15665" y="21201"/>
                    <a:pt x="9998" y="32912"/>
                  </a:cubicBezTo>
                  <a:cubicBezTo>
                    <a:pt x="9998" y="33290"/>
                    <a:pt x="3199" y="31779"/>
                    <a:pt x="1310" y="29512"/>
                  </a:cubicBezTo>
                  <a:cubicBezTo>
                    <a:pt x="-3223" y="24224"/>
                    <a:pt x="5465" y="21957"/>
                    <a:pt x="5465" y="17424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AC2E38AC-F0BB-4C04-8190-D900F593B244}"/>
                </a:ext>
              </a:extLst>
            </p:cNvPr>
            <p:cNvSpPr/>
            <p:nvPr/>
          </p:nvSpPr>
          <p:spPr>
            <a:xfrm>
              <a:off x="10513814" y="5574937"/>
              <a:ext cx="500677" cy="238937"/>
            </a:xfrm>
            <a:custGeom>
              <a:avLst/>
              <a:gdLst>
                <a:gd name="connsiteX0" fmla="*/ 238384 w 500677"/>
                <a:gd name="connsiteY0" fmla="*/ 58931 h 238937"/>
                <a:gd name="connsiteX1" fmla="*/ 327536 w 500677"/>
                <a:gd name="connsiteY1" fmla="*/ 29088 h 238937"/>
                <a:gd name="connsiteX2" fmla="*/ 428777 w 500677"/>
                <a:gd name="connsiteY2" fmla="*/ 0 h 238937"/>
                <a:gd name="connsiteX3" fmla="*/ 431799 w 500677"/>
                <a:gd name="connsiteY3" fmla="*/ 15866 h 238937"/>
                <a:gd name="connsiteX4" fmla="*/ 409133 w 500677"/>
                <a:gd name="connsiteY4" fmla="*/ 27199 h 238937"/>
                <a:gd name="connsiteX5" fmla="*/ 406867 w 500677"/>
                <a:gd name="connsiteY5" fmla="*/ 51376 h 238937"/>
                <a:gd name="connsiteX6" fmla="*/ 409133 w 500677"/>
                <a:gd name="connsiteY6" fmla="*/ 76686 h 238937"/>
                <a:gd name="connsiteX7" fmla="*/ 439732 w 500677"/>
                <a:gd name="connsiteY7" fmla="*/ 79330 h 238937"/>
                <a:gd name="connsiteX8" fmla="*/ 428777 w 500677"/>
                <a:gd name="connsiteY8" fmla="*/ 73286 h 238937"/>
                <a:gd name="connsiteX9" fmla="*/ 420466 w 500677"/>
                <a:gd name="connsiteY9" fmla="*/ 54020 h 238937"/>
                <a:gd name="connsiteX10" fmla="*/ 440110 w 500677"/>
                <a:gd name="connsiteY10" fmla="*/ 47220 h 238937"/>
                <a:gd name="connsiteX11" fmla="*/ 473353 w 500677"/>
                <a:gd name="connsiteY11" fmla="*/ 38154 h 238937"/>
                <a:gd name="connsiteX12" fmla="*/ 492997 w 500677"/>
                <a:gd name="connsiteY12" fmla="*/ 29843 h 238937"/>
                <a:gd name="connsiteX13" fmla="*/ 496397 w 500677"/>
                <a:gd name="connsiteY13" fmla="*/ 53642 h 238937"/>
                <a:gd name="connsiteX14" fmla="*/ 492619 w 500677"/>
                <a:gd name="connsiteY14" fmla="*/ 58931 h 238937"/>
                <a:gd name="connsiteX15" fmla="*/ 470331 w 500677"/>
                <a:gd name="connsiteY15" fmla="*/ 84997 h 238937"/>
                <a:gd name="connsiteX16" fmla="*/ 437843 w 500677"/>
                <a:gd name="connsiteY16" fmla="*/ 106151 h 238937"/>
                <a:gd name="connsiteX17" fmla="*/ 370979 w 500677"/>
                <a:gd name="connsiteY17" fmla="*/ 149594 h 238937"/>
                <a:gd name="connsiteX18" fmla="*/ 258406 w 500677"/>
                <a:gd name="connsiteY18" fmla="*/ 206259 h 238937"/>
                <a:gd name="connsiteX19" fmla="*/ 253117 w 500677"/>
                <a:gd name="connsiteY19" fmla="*/ 203615 h 238937"/>
                <a:gd name="connsiteX20" fmla="*/ 232340 w 500677"/>
                <a:gd name="connsiteY20" fmla="*/ 199837 h 238937"/>
                <a:gd name="connsiteX21" fmla="*/ 232340 w 500677"/>
                <a:gd name="connsiteY21" fmla="*/ 215703 h 238937"/>
                <a:gd name="connsiteX22" fmla="*/ 233851 w 500677"/>
                <a:gd name="connsiteY22" fmla="*/ 219481 h 238937"/>
                <a:gd name="connsiteX23" fmla="*/ 225163 w 500677"/>
                <a:gd name="connsiteY23" fmla="*/ 228925 h 238937"/>
                <a:gd name="connsiteX24" fmla="*/ 183608 w 500677"/>
                <a:gd name="connsiteY24" fmla="*/ 235724 h 238937"/>
                <a:gd name="connsiteX25" fmla="*/ 187386 w 500677"/>
                <a:gd name="connsiteY25" fmla="*/ 216836 h 238937"/>
                <a:gd name="connsiteX26" fmla="*/ 200608 w 500677"/>
                <a:gd name="connsiteY26" fmla="*/ 175660 h 238937"/>
                <a:gd name="connsiteX27" fmla="*/ 221763 w 500677"/>
                <a:gd name="connsiteY27" fmla="*/ 171127 h 238937"/>
                <a:gd name="connsiteX28" fmla="*/ 234984 w 500677"/>
                <a:gd name="connsiteY28" fmla="*/ 174149 h 238937"/>
                <a:gd name="connsiteX29" fmla="*/ 238384 w 500677"/>
                <a:gd name="connsiteY29" fmla="*/ 168483 h 238937"/>
                <a:gd name="connsiteX30" fmla="*/ 254628 w 500677"/>
                <a:gd name="connsiteY30" fmla="*/ 139017 h 238937"/>
                <a:gd name="connsiteX31" fmla="*/ 298449 w 500677"/>
                <a:gd name="connsiteY31" fmla="*/ 107285 h 238937"/>
                <a:gd name="connsiteX32" fmla="*/ 294671 w 500677"/>
                <a:gd name="connsiteY32" fmla="*/ 109929 h 238937"/>
                <a:gd name="connsiteX33" fmla="*/ 293916 w 500677"/>
                <a:gd name="connsiteY33" fmla="*/ 111818 h 238937"/>
                <a:gd name="connsiteX34" fmla="*/ 280694 w 500677"/>
                <a:gd name="connsiteY34" fmla="*/ 114084 h 238937"/>
                <a:gd name="connsiteX35" fmla="*/ 253872 w 500677"/>
                <a:gd name="connsiteY35" fmla="*/ 115973 h 238937"/>
                <a:gd name="connsiteX36" fmla="*/ 214963 w 500677"/>
                <a:gd name="connsiteY36" fmla="*/ 155639 h 238937"/>
                <a:gd name="connsiteX37" fmla="*/ 208541 w 500677"/>
                <a:gd name="connsiteY37" fmla="*/ 160172 h 238937"/>
                <a:gd name="connsiteX38" fmla="*/ 140543 w 500677"/>
                <a:gd name="connsiteY38" fmla="*/ 170749 h 238937"/>
                <a:gd name="connsiteX39" fmla="*/ 97101 w 500677"/>
                <a:gd name="connsiteY39" fmla="*/ 193793 h 238937"/>
                <a:gd name="connsiteX40" fmla="*/ 78590 w 500677"/>
                <a:gd name="connsiteY40" fmla="*/ 201348 h 238937"/>
                <a:gd name="connsiteX41" fmla="*/ 54413 w 500677"/>
                <a:gd name="connsiteY41" fmla="*/ 206637 h 238937"/>
                <a:gd name="connsiteX42" fmla="*/ 31748 w 500677"/>
                <a:gd name="connsiteY42" fmla="*/ 208148 h 238937"/>
                <a:gd name="connsiteX43" fmla="*/ 22681 w 500677"/>
                <a:gd name="connsiteY43" fmla="*/ 188504 h 238937"/>
                <a:gd name="connsiteX44" fmla="*/ 7571 w 500677"/>
                <a:gd name="connsiteY44" fmla="*/ 160550 h 238937"/>
                <a:gd name="connsiteX45" fmla="*/ 393 w 500677"/>
                <a:gd name="connsiteY45" fmla="*/ 130706 h 238937"/>
                <a:gd name="connsiteX46" fmla="*/ 1149 w 500677"/>
                <a:gd name="connsiteY46" fmla="*/ 124662 h 238937"/>
                <a:gd name="connsiteX47" fmla="*/ 35525 w 500677"/>
                <a:gd name="connsiteY47" fmla="*/ 109551 h 238937"/>
                <a:gd name="connsiteX48" fmla="*/ 55169 w 500677"/>
                <a:gd name="connsiteY48" fmla="*/ 127306 h 238937"/>
                <a:gd name="connsiteX49" fmla="*/ 60457 w 500677"/>
                <a:gd name="connsiteY49" fmla="*/ 109551 h 238937"/>
                <a:gd name="connsiteX50" fmla="*/ 94078 w 500677"/>
                <a:gd name="connsiteY50" fmla="*/ 125418 h 238937"/>
                <a:gd name="connsiteX51" fmla="*/ 101256 w 500677"/>
                <a:gd name="connsiteY51" fmla="*/ 112196 h 238937"/>
                <a:gd name="connsiteX52" fmla="*/ 126566 w 500677"/>
                <a:gd name="connsiteY52" fmla="*/ 91041 h 238937"/>
                <a:gd name="connsiteX53" fmla="*/ 165476 w 500677"/>
                <a:gd name="connsiteY53" fmla="*/ 74042 h 238937"/>
                <a:gd name="connsiteX54" fmla="*/ 205897 w 500677"/>
                <a:gd name="connsiteY54" fmla="*/ 84241 h 238937"/>
                <a:gd name="connsiteX55" fmla="*/ 238384 w 500677"/>
                <a:gd name="connsiteY55" fmla="*/ 58931 h 23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00677" h="238937">
                  <a:moveTo>
                    <a:pt x="238384" y="58931"/>
                  </a:moveTo>
                  <a:cubicBezTo>
                    <a:pt x="267094" y="45332"/>
                    <a:pt x="297315" y="37021"/>
                    <a:pt x="327536" y="29088"/>
                  </a:cubicBezTo>
                  <a:cubicBezTo>
                    <a:pt x="361535" y="20021"/>
                    <a:pt x="395534" y="11333"/>
                    <a:pt x="428777" y="0"/>
                  </a:cubicBezTo>
                  <a:cubicBezTo>
                    <a:pt x="439732" y="3400"/>
                    <a:pt x="444643" y="8689"/>
                    <a:pt x="431799" y="15866"/>
                  </a:cubicBezTo>
                  <a:cubicBezTo>
                    <a:pt x="424244" y="19644"/>
                    <a:pt x="417066" y="24177"/>
                    <a:pt x="409133" y="27199"/>
                  </a:cubicBezTo>
                  <a:cubicBezTo>
                    <a:pt x="392134" y="33999"/>
                    <a:pt x="397801" y="44198"/>
                    <a:pt x="406867" y="51376"/>
                  </a:cubicBezTo>
                  <a:cubicBezTo>
                    <a:pt x="416689" y="59309"/>
                    <a:pt x="419333" y="65731"/>
                    <a:pt x="409133" y="76686"/>
                  </a:cubicBezTo>
                  <a:cubicBezTo>
                    <a:pt x="420088" y="76308"/>
                    <a:pt x="429910" y="74042"/>
                    <a:pt x="439732" y="79330"/>
                  </a:cubicBezTo>
                  <a:cubicBezTo>
                    <a:pt x="437088" y="73664"/>
                    <a:pt x="431799" y="75175"/>
                    <a:pt x="428777" y="73286"/>
                  </a:cubicBezTo>
                  <a:cubicBezTo>
                    <a:pt x="421977" y="68375"/>
                    <a:pt x="416311" y="62331"/>
                    <a:pt x="420466" y="54020"/>
                  </a:cubicBezTo>
                  <a:cubicBezTo>
                    <a:pt x="423866" y="46087"/>
                    <a:pt x="431421" y="43443"/>
                    <a:pt x="440110" y="47220"/>
                  </a:cubicBezTo>
                  <a:cubicBezTo>
                    <a:pt x="453709" y="53265"/>
                    <a:pt x="465798" y="49487"/>
                    <a:pt x="473353" y="38154"/>
                  </a:cubicBezTo>
                  <a:cubicBezTo>
                    <a:pt x="478642" y="29843"/>
                    <a:pt x="482797" y="23799"/>
                    <a:pt x="492997" y="29843"/>
                  </a:cubicBezTo>
                  <a:cubicBezTo>
                    <a:pt x="503196" y="35887"/>
                    <a:pt x="502063" y="44576"/>
                    <a:pt x="496397" y="53642"/>
                  </a:cubicBezTo>
                  <a:cubicBezTo>
                    <a:pt x="495263" y="55531"/>
                    <a:pt x="493752" y="57042"/>
                    <a:pt x="492619" y="58931"/>
                  </a:cubicBezTo>
                  <a:cubicBezTo>
                    <a:pt x="488086" y="69886"/>
                    <a:pt x="473731" y="70264"/>
                    <a:pt x="470331" y="84997"/>
                  </a:cubicBezTo>
                  <a:cubicBezTo>
                    <a:pt x="467687" y="96707"/>
                    <a:pt x="445399" y="96330"/>
                    <a:pt x="437843" y="106151"/>
                  </a:cubicBezTo>
                  <a:cubicBezTo>
                    <a:pt x="420466" y="129195"/>
                    <a:pt x="393645" y="139017"/>
                    <a:pt x="370979" y="149594"/>
                  </a:cubicBezTo>
                  <a:cubicBezTo>
                    <a:pt x="333203" y="167727"/>
                    <a:pt x="305248" y="206637"/>
                    <a:pt x="258406" y="206259"/>
                  </a:cubicBezTo>
                  <a:cubicBezTo>
                    <a:pt x="256517" y="205881"/>
                    <a:pt x="254628" y="204748"/>
                    <a:pt x="253117" y="203615"/>
                  </a:cubicBezTo>
                  <a:cubicBezTo>
                    <a:pt x="247073" y="196437"/>
                    <a:pt x="239517" y="195682"/>
                    <a:pt x="232340" y="199837"/>
                  </a:cubicBezTo>
                  <a:cubicBezTo>
                    <a:pt x="223651" y="204748"/>
                    <a:pt x="229696" y="210414"/>
                    <a:pt x="232340" y="215703"/>
                  </a:cubicBezTo>
                  <a:cubicBezTo>
                    <a:pt x="233096" y="216836"/>
                    <a:pt x="233473" y="218347"/>
                    <a:pt x="233851" y="219481"/>
                  </a:cubicBezTo>
                  <a:cubicBezTo>
                    <a:pt x="234984" y="226280"/>
                    <a:pt x="229318" y="229302"/>
                    <a:pt x="225163" y="228925"/>
                  </a:cubicBezTo>
                  <a:cubicBezTo>
                    <a:pt x="210807" y="228547"/>
                    <a:pt x="198341" y="245924"/>
                    <a:pt x="183608" y="235724"/>
                  </a:cubicBezTo>
                  <a:cubicBezTo>
                    <a:pt x="176431" y="230814"/>
                    <a:pt x="185119" y="223258"/>
                    <a:pt x="187386" y="216836"/>
                  </a:cubicBezTo>
                  <a:cubicBezTo>
                    <a:pt x="191919" y="203237"/>
                    <a:pt x="203252" y="193793"/>
                    <a:pt x="200608" y="175660"/>
                  </a:cubicBezTo>
                  <a:cubicBezTo>
                    <a:pt x="198719" y="162061"/>
                    <a:pt x="212318" y="164327"/>
                    <a:pt x="221763" y="171127"/>
                  </a:cubicBezTo>
                  <a:cubicBezTo>
                    <a:pt x="223274" y="182837"/>
                    <a:pt x="230451" y="171883"/>
                    <a:pt x="234984" y="174149"/>
                  </a:cubicBezTo>
                  <a:cubicBezTo>
                    <a:pt x="240273" y="176793"/>
                    <a:pt x="239517" y="171883"/>
                    <a:pt x="238384" y="168483"/>
                  </a:cubicBezTo>
                  <a:cubicBezTo>
                    <a:pt x="233851" y="153372"/>
                    <a:pt x="242917" y="147328"/>
                    <a:pt x="254628" y="139017"/>
                  </a:cubicBezTo>
                  <a:cubicBezTo>
                    <a:pt x="267850" y="129573"/>
                    <a:pt x="284849" y="125040"/>
                    <a:pt x="298449" y="107285"/>
                  </a:cubicBezTo>
                  <a:cubicBezTo>
                    <a:pt x="296937" y="108796"/>
                    <a:pt x="292782" y="108040"/>
                    <a:pt x="294671" y="109929"/>
                  </a:cubicBezTo>
                  <a:cubicBezTo>
                    <a:pt x="295049" y="110307"/>
                    <a:pt x="294671" y="110685"/>
                    <a:pt x="293916" y="111818"/>
                  </a:cubicBezTo>
                  <a:cubicBezTo>
                    <a:pt x="290138" y="117862"/>
                    <a:pt x="285982" y="120129"/>
                    <a:pt x="280694" y="114084"/>
                  </a:cubicBezTo>
                  <a:cubicBezTo>
                    <a:pt x="270872" y="103130"/>
                    <a:pt x="262183" y="107663"/>
                    <a:pt x="253872" y="115973"/>
                  </a:cubicBezTo>
                  <a:cubicBezTo>
                    <a:pt x="240273" y="128818"/>
                    <a:pt x="223274" y="137884"/>
                    <a:pt x="214963" y="155639"/>
                  </a:cubicBezTo>
                  <a:cubicBezTo>
                    <a:pt x="213452" y="157905"/>
                    <a:pt x="210052" y="161305"/>
                    <a:pt x="208541" y="160172"/>
                  </a:cubicBezTo>
                  <a:cubicBezTo>
                    <a:pt x="182853" y="143928"/>
                    <a:pt x="163965" y="171127"/>
                    <a:pt x="140543" y="170749"/>
                  </a:cubicBezTo>
                  <a:cubicBezTo>
                    <a:pt x="119389" y="165083"/>
                    <a:pt x="107678" y="180949"/>
                    <a:pt x="97101" y="193793"/>
                  </a:cubicBezTo>
                  <a:cubicBezTo>
                    <a:pt x="91056" y="200970"/>
                    <a:pt x="86901" y="203992"/>
                    <a:pt x="78590" y="201348"/>
                  </a:cubicBezTo>
                  <a:cubicBezTo>
                    <a:pt x="69524" y="198704"/>
                    <a:pt x="62346" y="204748"/>
                    <a:pt x="54413" y="206637"/>
                  </a:cubicBezTo>
                  <a:cubicBezTo>
                    <a:pt x="46858" y="208148"/>
                    <a:pt x="39681" y="211548"/>
                    <a:pt x="31748" y="208148"/>
                  </a:cubicBezTo>
                  <a:cubicBezTo>
                    <a:pt x="18148" y="207015"/>
                    <a:pt x="37792" y="192282"/>
                    <a:pt x="22681" y="188504"/>
                  </a:cubicBezTo>
                  <a:cubicBezTo>
                    <a:pt x="13237" y="186237"/>
                    <a:pt x="15126" y="169238"/>
                    <a:pt x="7571" y="160550"/>
                  </a:cubicBezTo>
                  <a:cubicBezTo>
                    <a:pt x="771" y="152239"/>
                    <a:pt x="4171" y="140528"/>
                    <a:pt x="393" y="130706"/>
                  </a:cubicBezTo>
                  <a:cubicBezTo>
                    <a:pt x="-362" y="128818"/>
                    <a:pt x="15" y="126551"/>
                    <a:pt x="1149" y="124662"/>
                  </a:cubicBezTo>
                  <a:cubicBezTo>
                    <a:pt x="11726" y="117485"/>
                    <a:pt x="24192" y="115973"/>
                    <a:pt x="35525" y="109551"/>
                  </a:cubicBezTo>
                  <a:cubicBezTo>
                    <a:pt x="50636" y="100485"/>
                    <a:pt x="48369" y="120129"/>
                    <a:pt x="55169" y="127306"/>
                  </a:cubicBezTo>
                  <a:cubicBezTo>
                    <a:pt x="52902" y="119373"/>
                    <a:pt x="53658" y="111818"/>
                    <a:pt x="60457" y="109551"/>
                  </a:cubicBezTo>
                  <a:cubicBezTo>
                    <a:pt x="75946" y="103885"/>
                    <a:pt x="83501" y="118996"/>
                    <a:pt x="94078" y="125418"/>
                  </a:cubicBezTo>
                  <a:cubicBezTo>
                    <a:pt x="100123" y="122395"/>
                    <a:pt x="100500" y="117107"/>
                    <a:pt x="101256" y="112196"/>
                  </a:cubicBezTo>
                  <a:cubicBezTo>
                    <a:pt x="103523" y="97463"/>
                    <a:pt x="115611" y="90285"/>
                    <a:pt x="126566" y="91041"/>
                  </a:cubicBezTo>
                  <a:cubicBezTo>
                    <a:pt x="143943" y="92174"/>
                    <a:pt x="153765" y="82730"/>
                    <a:pt x="165476" y="74042"/>
                  </a:cubicBezTo>
                  <a:cubicBezTo>
                    <a:pt x="179075" y="76686"/>
                    <a:pt x="192297" y="72153"/>
                    <a:pt x="205897" y="84241"/>
                  </a:cubicBezTo>
                  <a:cubicBezTo>
                    <a:pt x="219496" y="96330"/>
                    <a:pt x="234984" y="82730"/>
                    <a:pt x="238384" y="58931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2AC98ED0-A96F-4D6D-8CBB-96943F51971C}"/>
                </a:ext>
              </a:extLst>
            </p:cNvPr>
            <p:cNvSpPr/>
            <p:nvPr/>
          </p:nvSpPr>
          <p:spPr>
            <a:xfrm>
              <a:off x="11019340" y="5141561"/>
              <a:ext cx="184560" cy="317365"/>
            </a:xfrm>
            <a:custGeom>
              <a:avLst/>
              <a:gdLst>
                <a:gd name="connsiteX0" fmla="*/ 24870 w 184560"/>
                <a:gd name="connsiteY0" fmla="*/ 51835 h 317365"/>
                <a:gd name="connsiteX1" fmla="*/ 32425 w 184560"/>
                <a:gd name="connsiteY1" fmla="*/ 20103 h 317365"/>
                <a:gd name="connsiteX2" fmla="*/ 58490 w 184560"/>
                <a:gd name="connsiteY2" fmla="*/ 459 h 317365"/>
                <a:gd name="connsiteX3" fmla="*/ 71335 w 184560"/>
                <a:gd name="connsiteY3" fmla="*/ 13303 h 317365"/>
                <a:gd name="connsiteX4" fmla="*/ 139332 w 184560"/>
                <a:gd name="connsiteY4" fmla="*/ 80545 h 317365"/>
                <a:gd name="connsiteX5" fmla="*/ 181264 w 184560"/>
                <a:gd name="connsiteY5" fmla="*/ 199541 h 317365"/>
                <a:gd name="connsiteX6" fmla="*/ 159354 w 184560"/>
                <a:gd name="connsiteY6" fmla="*/ 246006 h 317365"/>
                <a:gd name="connsiteX7" fmla="*/ 115155 w 184560"/>
                <a:gd name="connsiteY7" fmla="*/ 283026 h 317365"/>
                <a:gd name="connsiteX8" fmla="*/ 44136 w 184560"/>
                <a:gd name="connsiteY8" fmla="*/ 313625 h 317365"/>
                <a:gd name="connsiteX9" fmla="*/ 21470 w 184560"/>
                <a:gd name="connsiteY9" fmla="*/ 311736 h 317365"/>
                <a:gd name="connsiteX10" fmla="*/ 23736 w 184560"/>
                <a:gd name="connsiteY10" fmla="*/ 289449 h 317365"/>
                <a:gd name="connsiteX11" fmla="*/ 29781 w 184560"/>
                <a:gd name="connsiteY11" fmla="*/ 272071 h 317365"/>
                <a:gd name="connsiteX12" fmla="*/ 40358 w 184560"/>
                <a:gd name="connsiteY12" fmla="*/ 261494 h 317365"/>
                <a:gd name="connsiteX13" fmla="*/ 64535 w 184560"/>
                <a:gd name="connsiteY13" fmla="*/ 239584 h 317365"/>
                <a:gd name="connsiteX14" fmla="*/ 69823 w 184560"/>
                <a:gd name="connsiteY14" fmla="*/ 225984 h 317365"/>
                <a:gd name="connsiteX15" fmla="*/ 83423 w 184560"/>
                <a:gd name="connsiteY15" fmla="*/ 222584 h 317365"/>
                <a:gd name="connsiteX16" fmla="*/ 86067 w 184560"/>
                <a:gd name="connsiteY16" fmla="*/ 232406 h 317365"/>
                <a:gd name="connsiteX17" fmla="*/ 88712 w 184560"/>
                <a:gd name="connsiteY17" fmla="*/ 247139 h 317365"/>
                <a:gd name="connsiteX18" fmla="*/ 115533 w 184560"/>
                <a:gd name="connsiteY18" fmla="*/ 241472 h 317365"/>
                <a:gd name="connsiteX19" fmla="*/ 103444 w 184560"/>
                <a:gd name="connsiteY19" fmla="*/ 204829 h 317365"/>
                <a:gd name="connsiteX20" fmla="*/ 69446 w 184560"/>
                <a:gd name="connsiteY20" fmla="*/ 182541 h 317365"/>
                <a:gd name="connsiteX21" fmla="*/ 62268 w 184560"/>
                <a:gd name="connsiteY21" fmla="*/ 195763 h 317365"/>
                <a:gd name="connsiteX22" fmla="*/ 56979 w 184560"/>
                <a:gd name="connsiteY22" fmla="*/ 235051 h 317365"/>
                <a:gd name="connsiteX23" fmla="*/ 14670 w 184560"/>
                <a:gd name="connsiteY23" fmla="*/ 244117 h 317365"/>
                <a:gd name="connsiteX24" fmla="*/ 4093 w 184560"/>
                <a:gd name="connsiteY24" fmla="*/ 230895 h 317365"/>
                <a:gd name="connsiteX25" fmla="*/ 1070 w 184560"/>
                <a:gd name="connsiteY25" fmla="*/ 210874 h 317365"/>
                <a:gd name="connsiteX26" fmla="*/ 12404 w 184560"/>
                <a:gd name="connsiteY26" fmla="*/ 110011 h 317365"/>
                <a:gd name="connsiteX27" fmla="*/ 24870 w 184560"/>
                <a:gd name="connsiteY27" fmla="*/ 51835 h 31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4560" h="317365">
                  <a:moveTo>
                    <a:pt x="24870" y="51835"/>
                  </a:moveTo>
                  <a:cubicBezTo>
                    <a:pt x="27514" y="41258"/>
                    <a:pt x="29781" y="30680"/>
                    <a:pt x="32425" y="20103"/>
                  </a:cubicBezTo>
                  <a:cubicBezTo>
                    <a:pt x="35825" y="6881"/>
                    <a:pt x="43002" y="-2185"/>
                    <a:pt x="58490" y="459"/>
                  </a:cubicBezTo>
                  <a:cubicBezTo>
                    <a:pt x="62646" y="4615"/>
                    <a:pt x="67179" y="9148"/>
                    <a:pt x="71335" y="13303"/>
                  </a:cubicBezTo>
                  <a:cubicBezTo>
                    <a:pt x="87956" y="41635"/>
                    <a:pt x="114400" y="60146"/>
                    <a:pt x="139332" y="80545"/>
                  </a:cubicBezTo>
                  <a:cubicBezTo>
                    <a:pt x="176731" y="111522"/>
                    <a:pt x="191841" y="151187"/>
                    <a:pt x="181264" y="199541"/>
                  </a:cubicBezTo>
                  <a:cubicBezTo>
                    <a:pt x="180130" y="218051"/>
                    <a:pt x="169175" y="231651"/>
                    <a:pt x="159354" y="246006"/>
                  </a:cubicBezTo>
                  <a:cubicBezTo>
                    <a:pt x="148398" y="262627"/>
                    <a:pt x="132910" y="274716"/>
                    <a:pt x="115155" y="283026"/>
                  </a:cubicBezTo>
                  <a:cubicBezTo>
                    <a:pt x="91734" y="293604"/>
                    <a:pt x="67557" y="302670"/>
                    <a:pt x="44136" y="313625"/>
                  </a:cubicBezTo>
                  <a:cubicBezTo>
                    <a:pt x="36580" y="317403"/>
                    <a:pt x="28270" y="320425"/>
                    <a:pt x="21470" y="311736"/>
                  </a:cubicBezTo>
                  <a:cubicBezTo>
                    <a:pt x="17314" y="303803"/>
                    <a:pt x="14670" y="296248"/>
                    <a:pt x="23736" y="289449"/>
                  </a:cubicBezTo>
                  <a:cubicBezTo>
                    <a:pt x="29403" y="285293"/>
                    <a:pt x="29025" y="278116"/>
                    <a:pt x="29781" y="272071"/>
                  </a:cubicBezTo>
                  <a:cubicBezTo>
                    <a:pt x="30536" y="265649"/>
                    <a:pt x="33558" y="260361"/>
                    <a:pt x="40358" y="261494"/>
                  </a:cubicBezTo>
                  <a:cubicBezTo>
                    <a:pt x="58490" y="264516"/>
                    <a:pt x="61135" y="252050"/>
                    <a:pt x="64535" y="239584"/>
                  </a:cubicBezTo>
                  <a:cubicBezTo>
                    <a:pt x="66046" y="235051"/>
                    <a:pt x="66423" y="229762"/>
                    <a:pt x="69823" y="225984"/>
                  </a:cubicBezTo>
                  <a:cubicBezTo>
                    <a:pt x="73601" y="221829"/>
                    <a:pt x="78134" y="221073"/>
                    <a:pt x="83423" y="222584"/>
                  </a:cubicBezTo>
                  <a:cubicBezTo>
                    <a:pt x="89089" y="224473"/>
                    <a:pt x="87201" y="227873"/>
                    <a:pt x="86067" y="232406"/>
                  </a:cubicBezTo>
                  <a:cubicBezTo>
                    <a:pt x="84934" y="236939"/>
                    <a:pt x="85689" y="241850"/>
                    <a:pt x="88712" y="247139"/>
                  </a:cubicBezTo>
                  <a:cubicBezTo>
                    <a:pt x="97022" y="244495"/>
                    <a:pt x="105711" y="242606"/>
                    <a:pt x="115533" y="241472"/>
                  </a:cubicBezTo>
                  <a:cubicBezTo>
                    <a:pt x="109111" y="229006"/>
                    <a:pt x="101555" y="218807"/>
                    <a:pt x="103444" y="204829"/>
                  </a:cubicBezTo>
                  <a:cubicBezTo>
                    <a:pt x="104578" y="196519"/>
                    <a:pt x="78134" y="180652"/>
                    <a:pt x="69446" y="182541"/>
                  </a:cubicBezTo>
                  <a:cubicBezTo>
                    <a:pt x="61890" y="184430"/>
                    <a:pt x="62268" y="190097"/>
                    <a:pt x="62268" y="195763"/>
                  </a:cubicBezTo>
                  <a:cubicBezTo>
                    <a:pt x="62268" y="208985"/>
                    <a:pt x="62268" y="222207"/>
                    <a:pt x="56979" y="235051"/>
                  </a:cubicBezTo>
                  <a:cubicBezTo>
                    <a:pt x="49046" y="253939"/>
                    <a:pt x="29781" y="258850"/>
                    <a:pt x="14670" y="244117"/>
                  </a:cubicBezTo>
                  <a:cubicBezTo>
                    <a:pt x="10892" y="240339"/>
                    <a:pt x="7115" y="235806"/>
                    <a:pt x="4093" y="230895"/>
                  </a:cubicBezTo>
                  <a:cubicBezTo>
                    <a:pt x="1448" y="224473"/>
                    <a:pt x="1070" y="217673"/>
                    <a:pt x="1070" y="210874"/>
                  </a:cubicBezTo>
                  <a:cubicBezTo>
                    <a:pt x="-2707" y="176497"/>
                    <a:pt x="4093" y="142876"/>
                    <a:pt x="12404" y="110011"/>
                  </a:cubicBezTo>
                  <a:cubicBezTo>
                    <a:pt x="17692" y="91123"/>
                    <a:pt x="19203" y="71101"/>
                    <a:pt x="24870" y="51835"/>
                  </a:cubicBezTo>
                  <a:close/>
                </a:path>
              </a:pathLst>
            </a:custGeom>
            <a:solidFill>
              <a:srgbClr val="5C383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D1219788-FAA1-4B36-AC66-6313A44DBAFF}"/>
                </a:ext>
              </a:extLst>
            </p:cNvPr>
            <p:cNvSpPr/>
            <p:nvPr/>
          </p:nvSpPr>
          <p:spPr>
            <a:xfrm>
              <a:off x="10104712" y="5624266"/>
              <a:ext cx="423196" cy="120195"/>
            </a:xfrm>
            <a:custGeom>
              <a:avLst/>
              <a:gdLst>
                <a:gd name="connsiteX0" fmla="*/ 388719 w 423196"/>
                <a:gd name="connsiteY0" fmla="*/ 5069 h 120195"/>
                <a:gd name="connsiteX1" fmla="*/ 420829 w 423196"/>
                <a:gd name="connsiteY1" fmla="*/ 34156 h 120195"/>
                <a:gd name="connsiteX2" fmla="*/ 414407 w 423196"/>
                <a:gd name="connsiteY2" fmla="*/ 46245 h 120195"/>
                <a:gd name="connsiteX3" fmla="*/ 389096 w 423196"/>
                <a:gd name="connsiteY3" fmla="*/ 64755 h 120195"/>
                <a:gd name="connsiteX4" fmla="*/ 394385 w 423196"/>
                <a:gd name="connsiteY4" fmla="*/ 80999 h 120195"/>
                <a:gd name="connsiteX5" fmla="*/ 389096 w 423196"/>
                <a:gd name="connsiteY5" fmla="*/ 84021 h 120195"/>
                <a:gd name="connsiteX6" fmla="*/ 352454 w 423196"/>
                <a:gd name="connsiteY6" fmla="*/ 77977 h 120195"/>
                <a:gd name="connsiteX7" fmla="*/ 329788 w 423196"/>
                <a:gd name="connsiteY7" fmla="*/ 95354 h 120195"/>
                <a:gd name="connsiteX8" fmla="*/ 302966 w 423196"/>
                <a:gd name="connsiteY8" fmla="*/ 100643 h 120195"/>
                <a:gd name="connsiteX9" fmla="*/ 270479 w 423196"/>
                <a:gd name="connsiteY9" fmla="*/ 91199 h 120195"/>
                <a:gd name="connsiteX10" fmla="*/ 180571 w 423196"/>
                <a:gd name="connsiteY10" fmla="*/ 99887 h 120195"/>
                <a:gd name="connsiteX11" fmla="*/ 155639 w 423196"/>
                <a:gd name="connsiteY11" fmla="*/ 103665 h 120195"/>
                <a:gd name="connsiteX12" fmla="*/ 98596 w 423196"/>
                <a:gd name="connsiteY12" fmla="*/ 111975 h 120195"/>
                <a:gd name="connsiteX13" fmla="*/ 44198 w 423196"/>
                <a:gd name="connsiteY13" fmla="*/ 117264 h 120195"/>
                <a:gd name="connsiteX14" fmla="*/ 0 w 423196"/>
                <a:gd name="connsiteY14" fmla="*/ 76843 h 120195"/>
                <a:gd name="connsiteX15" fmla="*/ 3778 w 423196"/>
                <a:gd name="connsiteY15" fmla="*/ 65133 h 120195"/>
                <a:gd name="connsiteX16" fmla="*/ 1133 w 423196"/>
                <a:gd name="connsiteY16" fmla="*/ 42089 h 120195"/>
                <a:gd name="connsiteX17" fmla="*/ 16622 w 423196"/>
                <a:gd name="connsiteY17" fmla="*/ 29623 h 120195"/>
                <a:gd name="connsiteX18" fmla="*/ 40421 w 423196"/>
                <a:gd name="connsiteY18" fmla="*/ 29623 h 120195"/>
                <a:gd name="connsiteX19" fmla="*/ 127684 w 423196"/>
                <a:gd name="connsiteY19" fmla="*/ 21312 h 120195"/>
                <a:gd name="connsiteX20" fmla="*/ 143928 w 423196"/>
                <a:gd name="connsiteY20" fmla="*/ 22446 h 120195"/>
                <a:gd name="connsiteX21" fmla="*/ 282567 w 423196"/>
                <a:gd name="connsiteY21" fmla="*/ 11490 h 120195"/>
                <a:gd name="connsiteX22" fmla="*/ 361898 w 423196"/>
                <a:gd name="connsiteY22" fmla="*/ 913 h 120195"/>
                <a:gd name="connsiteX23" fmla="*/ 388719 w 423196"/>
                <a:gd name="connsiteY23" fmla="*/ 5069 h 12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23196" h="120195">
                  <a:moveTo>
                    <a:pt x="388719" y="5069"/>
                  </a:moveTo>
                  <a:cubicBezTo>
                    <a:pt x="402696" y="11113"/>
                    <a:pt x="409496" y="25090"/>
                    <a:pt x="420829" y="34156"/>
                  </a:cubicBezTo>
                  <a:cubicBezTo>
                    <a:pt x="425362" y="37934"/>
                    <a:pt x="423473" y="48889"/>
                    <a:pt x="414407" y="46245"/>
                  </a:cubicBezTo>
                  <a:cubicBezTo>
                    <a:pt x="396652" y="41334"/>
                    <a:pt x="395141" y="54933"/>
                    <a:pt x="389096" y="64755"/>
                  </a:cubicBezTo>
                  <a:cubicBezTo>
                    <a:pt x="393630" y="69288"/>
                    <a:pt x="397407" y="74199"/>
                    <a:pt x="394385" y="80999"/>
                  </a:cubicBezTo>
                  <a:cubicBezTo>
                    <a:pt x="392874" y="82510"/>
                    <a:pt x="390985" y="83643"/>
                    <a:pt x="389096" y="84021"/>
                  </a:cubicBezTo>
                  <a:cubicBezTo>
                    <a:pt x="376253" y="85532"/>
                    <a:pt x="366431" y="74577"/>
                    <a:pt x="352454" y="77977"/>
                  </a:cubicBezTo>
                  <a:cubicBezTo>
                    <a:pt x="341121" y="80621"/>
                    <a:pt x="333565" y="83266"/>
                    <a:pt x="329788" y="95354"/>
                  </a:cubicBezTo>
                  <a:cubicBezTo>
                    <a:pt x="324121" y="112731"/>
                    <a:pt x="315433" y="114242"/>
                    <a:pt x="302966" y="100643"/>
                  </a:cubicBezTo>
                  <a:cubicBezTo>
                    <a:pt x="293522" y="90443"/>
                    <a:pt x="283323" y="88176"/>
                    <a:pt x="270479" y="91199"/>
                  </a:cubicBezTo>
                  <a:cubicBezTo>
                    <a:pt x="241013" y="98754"/>
                    <a:pt x="210792" y="101021"/>
                    <a:pt x="180571" y="99887"/>
                  </a:cubicBezTo>
                  <a:cubicBezTo>
                    <a:pt x="171882" y="99509"/>
                    <a:pt x="163194" y="99887"/>
                    <a:pt x="155639" y="103665"/>
                  </a:cubicBezTo>
                  <a:cubicBezTo>
                    <a:pt x="137506" y="113487"/>
                    <a:pt x="117862" y="113109"/>
                    <a:pt x="98596" y="111975"/>
                  </a:cubicBezTo>
                  <a:cubicBezTo>
                    <a:pt x="80086" y="110842"/>
                    <a:pt x="61953" y="113109"/>
                    <a:pt x="44198" y="117264"/>
                  </a:cubicBezTo>
                  <a:cubicBezTo>
                    <a:pt x="13600" y="124064"/>
                    <a:pt x="756" y="122175"/>
                    <a:pt x="0" y="76843"/>
                  </a:cubicBezTo>
                  <a:cubicBezTo>
                    <a:pt x="0" y="72688"/>
                    <a:pt x="1133" y="68533"/>
                    <a:pt x="3778" y="65133"/>
                  </a:cubicBezTo>
                  <a:cubicBezTo>
                    <a:pt x="15866" y="56067"/>
                    <a:pt x="-378" y="50022"/>
                    <a:pt x="1133" y="42089"/>
                  </a:cubicBezTo>
                  <a:cubicBezTo>
                    <a:pt x="3400" y="34156"/>
                    <a:pt x="7933" y="29245"/>
                    <a:pt x="16622" y="29623"/>
                  </a:cubicBezTo>
                  <a:cubicBezTo>
                    <a:pt x="24555" y="34156"/>
                    <a:pt x="30221" y="34156"/>
                    <a:pt x="40421" y="29623"/>
                  </a:cubicBezTo>
                  <a:cubicBezTo>
                    <a:pt x="67620" y="16779"/>
                    <a:pt x="97463" y="11490"/>
                    <a:pt x="127684" y="21312"/>
                  </a:cubicBezTo>
                  <a:cubicBezTo>
                    <a:pt x="132973" y="24712"/>
                    <a:pt x="138261" y="23201"/>
                    <a:pt x="143928" y="22446"/>
                  </a:cubicBezTo>
                  <a:cubicBezTo>
                    <a:pt x="190015" y="18290"/>
                    <a:pt x="236102" y="11490"/>
                    <a:pt x="282567" y="11490"/>
                  </a:cubicBezTo>
                  <a:cubicBezTo>
                    <a:pt x="309388" y="11490"/>
                    <a:pt x="335454" y="2802"/>
                    <a:pt x="361898" y="913"/>
                  </a:cubicBezTo>
                  <a:cubicBezTo>
                    <a:pt x="371719" y="535"/>
                    <a:pt x="381163" y="-2487"/>
                    <a:pt x="388719" y="5069"/>
                  </a:cubicBezTo>
                  <a:close/>
                </a:path>
              </a:pathLst>
            </a:custGeom>
            <a:solidFill>
              <a:srgbClr val="F5DC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B7FD86F2-907C-4FFE-A19C-4E44EFC92154}"/>
                </a:ext>
              </a:extLst>
            </p:cNvPr>
            <p:cNvSpPr/>
            <p:nvPr/>
          </p:nvSpPr>
          <p:spPr>
            <a:xfrm>
              <a:off x="10903042" y="5438077"/>
              <a:ext cx="361808" cy="229411"/>
            </a:xfrm>
            <a:custGeom>
              <a:avLst/>
              <a:gdLst>
                <a:gd name="connsiteX0" fmla="*/ 98481 w 361808"/>
                <a:gd name="connsiteY0" fmla="*/ 191258 h 229411"/>
                <a:gd name="connsiteX1" fmla="*/ 106792 w 361808"/>
                <a:gd name="connsiteY1" fmla="*/ 177658 h 229411"/>
                <a:gd name="connsiteX2" fmla="*/ 96970 w 361808"/>
                <a:gd name="connsiteY2" fmla="*/ 167837 h 229411"/>
                <a:gd name="connsiteX3" fmla="*/ 89037 w 361808"/>
                <a:gd name="connsiteY3" fmla="*/ 172747 h 229411"/>
                <a:gd name="connsiteX4" fmla="*/ 46727 w 361808"/>
                <a:gd name="connsiteY4" fmla="*/ 186725 h 229411"/>
                <a:gd name="connsiteX5" fmla="*/ 35394 w 361808"/>
                <a:gd name="connsiteY5" fmla="*/ 189747 h 229411"/>
                <a:gd name="connsiteX6" fmla="*/ 34639 w 361808"/>
                <a:gd name="connsiteY6" fmla="*/ 199191 h 229411"/>
                <a:gd name="connsiteX7" fmla="*/ 47483 w 361808"/>
                <a:gd name="connsiteY7" fmla="*/ 207502 h 229411"/>
                <a:gd name="connsiteX8" fmla="*/ 58815 w 361808"/>
                <a:gd name="connsiteY8" fmla="*/ 218457 h 229411"/>
                <a:gd name="connsiteX9" fmla="*/ 55038 w 361808"/>
                <a:gd name="connsiteY9" fmla="*/ 224123 h 229411"/>
                <a:gd name="connsiteX10" fmla="*/ 6684 w 361808"/>
                <a:gd name="connsiteY10" fmla="*/ 213168 h 229411"/>
                <a:gd name="connsiteX11" fmla="*/ 7440 w 361808"/>
                <a:gd name="connsiteY11" fmla="*/ 183703 h 229411"/>
                <a:gd name="connsiteX12" fmla="*/ 8951 w 361808"/>
                <a:gd name="connsiteY12" fmla="*/ 165192 h 229411"/>
                <a:gd name="connsiteX13" fmla="*/ 39550 w 361808"/>
                <a:gd name="connsiteY13" fmla="*/ 148193 h 229411"/>
                <a:gd name="connsiteX14" fmla="*/ 39550 w 361808"/>
                <a:gd name="connsiteY14" fmla="*/ 136482 h 229411"/>
                <a:gd name="connsiteX15" fmla="*/ 102258 w 361808"/>
                <a:gd name="connsiteY15" fmla="*/ 110039 h 229411"/>
                <a:gd name="connsiteX16" fmla="*/ 107547 w 361808"/>
                <a:gd name="connsiteY16" fmla="*/ 111172 h 229411"/>
                <a:gd name="connsiteX17" fmla="*/ 120391 w 361808"/>
                <a:gd name="connsiteY17" fmla="*/ 124016 h 229411"/>
                <a:gd name="connsiteX18" fmla="*/ 154012 w 361808"/>
                <a:gd name="connsiteY18" fmla="*/ 113061 h 229411"/>
                <a:gd name="connsiteX19" fmla="*/ 181211 w 361808"/>
                <a:gd name="connsiteY19" fmla="*/ 102483 h 229411"/>
                <a:gd name="connsiteX20" fmla="*/ 186122 w 361808"/>
                <a:gd name="connsiteY20" fmla="*/ 100595 h 229411"/>
                <a:gd name="connsiteX21" fmla="*/ 205010 w 361808"/>
                <a:gd name="connsiteY21" fmla="*/ 95306 h 229411"/>
                <a:gd name="connsiteX22" fmla="*/ 213699 w 361808"/>
                <a:gd name="connsiteY22" fmla="*/ 90395 h 229411"/>
                <a:gd name="connsiteX23" fmla="*/ 211810 w 361808"/>
                <a:gd name="connsiteY23" fmla="*/ 66218 h 229411"/>
                <a:gd name="connsiteX24" fmla="*/ 231831 w 361808"/>
                <a:gd name="connsiteY24" fmla="*/ 58663 h 229411"/>
                <a:gd name="connsiteX25" fmla="*/ 265074 w 361808"/>
                <a:gd name="connsiteY25" fmla="*/ 48463 h 229411"/>
                <a:gd name="connsiteX26" fmla="*/ 278674 w 361808"/>
                <a:gd name="connsiteY26" fmla="*/ 45441 h 229411"/>
                <a:gd name="connsiteX27" fmla="*/ 297562 w 361808"/>
                <a:gd name="connsiteY27" fmla="*/ 26553 h 229411"/>
                <a:gd name="connsiteX28" fmla="*/ 297562 w 361808"/>
                <a:gd name="connsiteY28" fmla="*/ 4643 h 229411"/>
                <a:gd name="connsiteX29" fmla="*/ 301717 w 361808"/>
                <a:gd name="connsiteY29" fmla="*/ 109 h 229411"/>
                <a:gd name="connsiteX30" fmla="*/ 313428 w 361808"/>
                <a:gd name="connsiteY30" fmla="*/ 11820 h 229411"/>
                <a:gd name="connsiteX31" fmla="*/ 348183 w 361808"/>
                <a:gd name="connsiteY31" fmla="*/ 28442 h 229411"/>
                <a:gd name="connsiteX32" fmla="*/ 360271 w 361808"/>
                <a:gd name="connsiteY32" fmla="*/ 28820 h 229411"/>
                <a:gd name="connsiteX33" fmla="*/ 361782 w 361808"/>
                <a:gd name="connsiteY33" fmla="*/ 69996 h 229411"/>
                <a:gd name="connsiteX34" fmla="*/ 282452 w 361808"/>
                <a:gd name="connsiteY34" fmla="*/ 99461 h 229411"/>
                <a:gd name="connsiteX35" fmla="*/ 252608 w 361808"/>
                <a:gd name="connsiteY35" fmla="*/ 76418 h 229411"/>
                <a:gd name="connsiteX36" fmla="*/ 259786 w 361808"/>
                <a:gd name="connsiteY36" fmla="*/ 106261 h 229411"/>
                <a:gd name="connsiteX37" fmla="*/ 240142 w 361808"/>
                <a:gd name="connsiteY37" fmla="*/ 125149 h 229411"/>
                <a:gd name="connsiteX38" fmla="*/ 228809 w 361808"/>
                <a:gd name="connsiteY38" fmla="*/ 131949 h 229411"/>
                <a:gd name="connsiteX39" fmla="*/ 172145 w 361808"/>
                <a:gd name="connsiteY39" fmla="*/ 145926 h 229411"/>
                <a:gd name="connsiteX40" fmla="*/ 164212 w 361808"/>
                <a:gd name="connsiteY40" fmla="*/ 152726 h 229411"/>
                <a:gd name="connsiteX41" fmla="*/ 140413 w 361808"/>
                <a:gd name="connsiteY41" fmla="*/ 171992 h 229411"/>
                <a:gd name="connsiteX42" fmla="*/ 128324 w 361808"/>
                <a:gd name="connsiteY42" fmla="*/ 166703 h 229411"/>
                <a:gd name="connsiteX43" fmla="*/ 125302 w 361808"/>
                <a:gd name="connsiteY43" fmla="*/ 178792 h 229411"/>
                <a:gd name="connsiteX44" fmla="*/ 167612 w 361808"/>
                <a:gd name="connsiteY44" fmla="*/ 181058 h 229411"/>
                <a:gd name="connsiteX45" fmla="*/ 169123 w 361808"/>
                <a:gd name="connsiteY45" fmla="*/ 198813 h 229411"/>
                <a:gd name="connsiteX46" fmla="*/ 160434 w 361808"/>
                <a:gd name="connsiteY46" fmla="*/ 207124 h 229411"/>
                <a:gd name="connsiteX47" fmla="*/ 133235 w 361808"/>
                <a:gd name="connsiteY47" fmla="*/ 229412 h 229411"/>
                <a:gd name="connsiteX48" fmla="*/ 129457 w 361808"/>
                <a:gd name="connsiteY48" fmla="*/ 222235 h 229411"/>
                <a:gd name="connsiteX49" fmla="*/ 105658 w 361808"/>
                <a:gd name="connsiteY49" fmla="*/ 195413 h 229411"/>
                <a:gd name="connsiteX50" fmla="*/ 98481 w 361808"/>
                <a:gd name="connsiteY50" fmla="*/ 191258 h 22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61808" h="229411">
                  <a:moveTo>
                    <a:pt x="98481" y="191258"/>
                  </a:moveTo>
                  <a:cubicBezTo>
                    <a:pt x="101503" y="186725"/>
                    <a:pt x="107547" y="184458"/>
                    <a:pt x="106792" y="177658"/>
                  </a:cubicBezTo>
                  <a:cubicBezTo>
                    <a:pt x="106036" y="171614"/>
                    <a:pt x="101503" y="169348"/>
                    <a:pt x="96970" y="167837"/>
                  </a:cubicBezTo>
                  <a:cubicBezTo>
                    <a:pt x="92814" y="166325"/>
                    <a:pt x="90926" y="169348"/>
                    <a:pt x="89037" y="172747"/>
                  </a:cubicBezTo>
                  <a:cubicBezTo>
                    <a:pt x="77326" y="193147"/>
                    <a:pt x="70526" y="195413"/>
                    <a:pt x="46727" y="186725"/>
                  </a:cubicBezTo>
                  <a:cubicBezTo>
                    <a:pt x="41816" y="184836"/>
                    <a:pt x="38794" y="187480"/>
                    <a:pt x="35394" y="189747"/>
                  </a:cubicBezTo>
                  <a:cubicBezTo>
                    <a:pt x="31994" y="192391"/>
                    <a:pt x="33128" y="195791"/>
                    <a:pt x="34639" y="199191"/>
                  </a:cubicBezTo>
                  <a:cubicBezTo>
                    <a:pt x="37283" y="204857"/>
                    <a:pt x="41438" y="209768"/>
                    <a:pt x="47483" y="207502"/>
                  </a:cubicBezTo>
                  <a:cubicBezTo>
                    <a:pt x="61838" y="201457"/>
                    <a:pt x="57682" y="212035"/>
                    <a:pt x="58815" y="218457"/>
                  </a:cubicBezTo>
                  <a:cubicBezTo>
                    <a:pt x="59193" y="221857"/>
                    <a:pt x="56171" y="225256"/>
                    <a:pt x="55038" y="224123"/>
                  </a:cubicBezTo>
                  <a:cubicBezTo>
                    <a:pt x="41816" y="209390"/>
                    <a:pt x="21039" y="225634"/>
                    <a:pt x="6684" y="213168"/>
                  </a:cubicBezTo>
                  <a:cubicBezTo>
                    <a:pt x="27461" y="202591"/>
                    <a:pt x="29350" y="199569"/>
                    <a:pt x="7440" y="183703"/>
                  </a:cubicBezTo>
                  <a:cubicBezTo>
                    <a:pt x="-8049" y="172747"/>
                    <a:pt x="4795" y="167081"/>
                    <a:pt x="8951" y="165192"/>
                  </a:cubicBezTo>
                  <a:cubicBezTo>
                    <a:pt x="19528" y="160281"/>
                    <a:pt x="26706" y="150082"/>
                    <a:pt x="39550" y="148193"/>
                  </a:cubicBezTo>
                  <a:cubicBezTo>
                    <a:pt x="54660" y="145926"/>
                    <a:pt x="40305" y="140637"/>
                    <a:pt x="39550" y="136482"/>
                  </a:cubicBezTo>
                  <a:cubicBezTo>
                    <a:pt x="58060" y="121749"/>
                    <a:pt x="82992" y="123260"/>
                    <a:pt x="102258" y="110039"/>
                  </a:cubicBezTo>
                  <a:cubicBezTo>
                    <a:pt x="104525" y="108905"/>
                    <a:pt x="106792" y="109283"/>
                    <a:pt x="107547" y="111172"/>
                  </a:cubicBezTo>
                  <a:cubicBezTo>
                    <a:pt x="109436" y="116838"/>
                    <a:pt x="115858" y="120238"/>
                    <a:pt x="120391" y="124016"/>
                  </a:cubicBezTo>
                  <a:cubicBezTo>
                    <a:pt x="138146" y="138749"/>
                    <a:pt x="145323" y="126283"/>
                    <a:pt x="154012" y="113061"/>
                  </a:cubicBezTo>
                  <a:cubicBezTo>
                    <a:pt x="160056" y="103994"/>
                    <a:pt x="167234" y="93417"/>
                    <a:pt x="181211" y="102483"/>
                  </a:cubicBezTo>
                  <a:cubicBezTo>
                    <a:pt x="184989" y="105128"/>
                    <a:pt x="184611" y="103239"/>
                    <a:pt x="186122" y="100595"/>
                  </a:cubicBezTo>
                  <a:cubicBezTo>
                    <a:pt x="190277" y="92284"/>
                    <a:pt x="194055" y="82840"/>
                    <a:pt x="205010" y="95306"/>
                  </a:cubicBezTo>
                  <a:cubicBezTo>
                    <a:pt x="209166" y="100217"/>
                    <a:pt x="211432" y="94173"/>
                    <a:pt x="213699" y="90395"/>
                  </a:cubicBezTo>
                  <a:cubicBezTo>
                    <a:pt x="218610" y="81706"/>
                    <a:pt x="212943" y="74151"/>
                    <a:pt x="211810" y="66218"/>
                  </a:cubicBezTo>
                  <a:cubicBezTo>
                    <a:pt x="215965" y="57530"/>
                    <a:pt x="224654" y="58663"/>
                    <a:pt x="231831" y="58663"/>
                  </a:cubicBezTo>
                  <a:cubicBezTo>
                    <a:pt x="243920" y="58285"/>
                    <a:pt x="255630" y="57907"/>
                    <a:pt x="265074" y="48463"/>
                  </a:cubicBezTo>
                  <a:cubicBezTo>
                    <a:pt x="268852" y="44686"/>
                    <a:pt x="273008" y="44308"/>
                    <a:pt x="278674" y="45441"/>
                  </a:cubicBezTo>
                  <a:cubicBezTo>
                    <a:pt x="291518" y="48086"/>
                    <a:pt x="300584" y="38641"/>
                    <a:pt x="297562" y="26553"/>
                  </a:cubicBezTo>
                  <a:cubicBezTo>
                    <a:pt x="295673" y="18998"/>
                    <a:pt x="291896" y="12198"/>
                    <a:pt x="297562" y="4643"/>
                  </a:cubicBezTo>
                  <a:cubicBezTo>
                    <a:pt x="299073" y="3132"/>
                    <a:pt x="300206" y="1620"/>
                    <a:pt x="301717" y="109"/>
                  </a:cubicBezTo>
                  <a:cubicBezTo>
                    <a:pt x="310406" y="-1024"/>
                    <a:pt x="311162" y="6909"/>
                    <a:pt x="313428" y="11820"/>
                  </a:cubicBezTo>
                  <a:cubicBezTo>
                    <a:pt x="320606" y="26931"/>
                    <a:pt x="329294" y="38264"/>
                    <a:pt x="348183" y="28442"/>
                  </a:cubicBezTo>
                  <a:cubicBezTo>
                    <a:pt x="351582" y="26553"/>
                    <a:pt x="356116" y="26553"/>
                    <a:pt x="360271" y="28820"/>
                  </a:cubicBezTo>
                  <a:cubicBezTo>
                    <a:pt x="358382" y="42419"/>
                    <a:pt x="362160" y="56019"/>
                    <a:pt x="361782" y="69996"/>
                  </a:cubicBezTo>
                  <a:cubicBezTo>
                    <a:pt x="342138" y="97572"/>
                    <a:pt x="312295" y="100595"/>
                    <a:pt x="282452" y="99461"/>
                  </a:cubicBezTo>
                  <a:cubicBezTo>
                    <a:pt x="270363" y="99084"/>
                    <a:pt x="259030" y="90773"/>
                    <a:pt x="252608" y="76418"/>
                  </a:cubicBezTo>
                  <a:cubicBezTo>
                    <a:pt x="254497" y="87751"/>
                    <a:pt x="258652" y="96817"/>
                    <a:pt x="259786" y="106261"/>
                  </a:cubicBezTo>
                  <a:cubicBezTo>
                    <a:pt x="261675" y="122883"/>
                    <a:pt x="256764" y="128171"/>
                    <a:pt x="240142" y="125149"/>
                  </a:cubicBezTo>
                  <a:cubicBezTo>
                    <a:pt x="232965" y="124016"/>
                    <a:pt x="231453" y="128171"/>
                    <a:pt x="228809" y="131949"/>
                  </a:cubicBezTo>
                  <a:cubicBezTo>
                    <a:pt x="213699" y="152348"/>
                    <a:pt x="192922" y="151593"/>
                    <a:pt x="172145" y="145926"/>
                  </a:cubicBezTo>
                  <a:cubicBezTo>
                    <a:pt x="161945" y="143282"/>
                    <a:pt x="163456" y="146304"/>
                    <a:pt x="164212" y="152726"/>
                  </a:cubicBezTo>
                  <a:cubicBezTo>
                    <a:pt x="158923" y="162170"/>
                    <a:pt x="160056" y="180303"/>
                    <a:pt x="140413" y="171992"/>
                  </a:cubicBezTo>
                  <a:cubicBezTo>
                    <a:pt x="136635" y="169348"/>
                    <a:pt x="135124" y="161037"/>
                    <a:pt x="128324" y="166703"/>
                  </a:cubicBezTo>
                  <a:cubicBezTo>
                    <a:pt x="124924" y="169725"/>
                    <a:pt x="117369" y="172370"/>
                    <a:pt x="125302" y="178792"/>
                  </a:cubicBezTo>
                  <a:cubicBezTo>
                    <a:pt x="139279" y="180303"/>
                    <a:pt x="153634" y="175014"/>
                    <a:pt x="167612" y="181058"/>
                  </a:cubicBezTo>
                  <a:cubicBezTo>
                    <a:pt x="174411" y="186725"/>
                    <a:pt x="173278" y="192769"/>
                    <a:pt x="169123" y="198813"/>
                  </a:cubicBezTo>
                  <a:cubicBezTo>
                    <a:pt x="166478" y="202213"/>
                    <a:pt x="158545" y="199191"/>
                    <a:pt x="160434" y="207124"/>
                  </a:cubicBezTo>
                  <a:cubicBezTo>
                    <a:pt x="155901" y="219968"/>
                    <a:pt x="145323" y="226012"/>
                    <a:pt x="133235" y="229412"/>
                  </a:cubicBezTo>
                  <a:cubicBezTo>
                    <a:pt x="130968" y="227523"/>
                    <a:pt x="129080" y="224879"/>
                    <a:pt x="129457" y="222235"/>
                  </a:cubicBezTo>
                  <a:cubicBezTo>
                    <a:pt x="132857" y="202969"/>
                    <a:pt x="125302" y="193902"/>
                    <a:pt x="105658" y="195413"/>
                  </a:cubicBezTo>
                  <a:cubicBezTo>
                    <a:pt x="102258" y="196547"/>
                    <a:pt x="100370" y="193147"/>
                    <a:pt x="98481" y="191258"/>
                  </a:cubicBezTo>
                  <a:close/>
                </a:path>
              </a:pathLst>
            </a:custGeom>
            <a:solidFill>
              <a:srgbClr val="B881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A0A45EC6-4349-4D73-90E8-3721485BAAFE}"/>
                </a:ext>
              </a:extLst>
            </p:cNvPr>
            <p:cNvSpPr/>
            <p:nvPr/>
          </p:nvSpPr>
          <p:spPr>
            <a:xfrm>
              <a:off x="10814328" y="5387944"/>
              <a:ext cx="364742" cy="165082"/>
            </a:xfrm>
            <a:custGeom>
              <a:avLst/>
              <a:gdLst>
                <a:gd name="connsiteX0" fmla="*/ 229881 w 364742"/>
                <a:gd name="connsiteY0" fmla="*/ 63464 h 165082"/>
                <a:gd name="connsiteX1" fmla="*/ 246881 w 364742"/>
                <a:gd name="connsiteY1" fmla="*/ 63842 h 165082"/>
                <a:gd name="connsiteX2" fmla="*/ 364743 w 364742"/>
                <a:gd name="connsiteY2" fmla="*/ 0 h 165082"/>
                <a:gd name="connsiteX3" fmla="*/ 275591 w 364742"/>
                <a:gd name="connsiteY3" fmla="*/ 88774 h 165082"/>
                <a:gd name="connsiteX4" fmla="*/ 145640 w 364742"/>
                <a:gd name="connsiteY4" fmla="*/ 135617 h 165082"/>
                <a:gd name="connsiteX5" fmla="*/ 73487 w 364742"/>
                <a:gd name="connsiteY5" fmla="*/ 156772 h 165082"/>
                <a:gd name="connsiteX6" fmla="*/ 39488 w 364742"/>
                <a:gd name="connsiteY6" fmla="*/ 165083 h 165082"/>
                <a:gd name="connsiteX7" fmla="*/ 39488 w 364742"/>
                <a:gd name="connsiteY7" fmla="*/ 165083 h 165082"/>
                <a:gd name="connsiteX8" fmla="*/ 201 w 364742"/>
                <a:gd name="connsiteY8" fmla="*/ 134484 h 165082"/>
                <a:gd name="connsiteX9" fmla="*/ 59510 w 364742"/>
                <a:gd name="connsiteY9" fmla="*/ 110307 h 165082"/>
                <a:gd name="connsiteX10" fmla="*/ 130529 w 364742"/>
                <a:gd name="connsiteY10" fmla="*/ 86130 h 165082"/>
                <a:gd name="connsiteX11" fmla="*/ 173594 w 364742"/>
                <a:gd name="connsiteY11" fmla="*/ 69508 h 165082"/>
                <a:gd name="connsiteX12" fmla="*/ 217415 w 364742"/>
                <a:gd name="connsiteY12" fmla="*/ 42309 h 165082"/>
                <a:gd name="connsiteX13" fmla="*/ 229881 w 364742"/>
                <a:gd name="connsiteY13" fmla="*/ 63464 h 16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4742" h="165082">
                  <a:moveTo>
                    <a:pt x="229881" y="63464"/>
                  </a:moveTo>
                  <a:cubicBezTo>
                    <a:pt x="235548" y="70264"/>
                    <a:pt x="241970" y="66486"/>
                    <a:pt x="246881" y="63842"/>
                  </a:cubicBezTo>
                  <a:cubicBezTo>
                    <a:pt x="286168" y="42687"/>
                    <a:pt x="331500" y="32488"/>
                    <a:pt x="364743" y="0"/>
                  </a:cubicBezTo>
                  <a:cubicBezTo>
                    <a:pt x="357565" y="52509"/>
                    <a:pt x="317522" y="72153"/>
                    <a:pt x="275591" y="88774"/>
                  </a:cubicBezTo>
                  <a:cubicBezTo>
                    <a:pt x="232903" y="105774"/>
                    <a:pt x="189838" y="122773"/>
                    <a:pt x="145640" y="135617"/>
                  </a:cubicBezTo>
                  <a:cubicBezTo>
                    <a:pt x="121841" y="142795"/>
                    <a:pt x="99175" y="154883"/>
                    <a:pt x="73487" y="156772"/>
                  </a:cubicBezTo>
                  <a:cubicBezTo>
                    <a:pt x="61776" y="157905"/>
                    <a:pt x="48932" y="154883"/>
                    <a:pt x="39488" y="165083"/>
                  </a:cubicBezTo>
                  <a:lnTo>
                    <a:pt x="39488" y="165083"/>
                  </a:lnTo>
                  <a:cubicBezTo>
                    <a:pt x="5112" y="164705"/>
                    <a:pt x="-1310" y="159794"/>
                    <a:pt x="201" y="134484"/>
                  </a:cubicBezTo>
                  <a:cubicBezTo>
                    <a:pt x="17578" y="120884"/>
                    <a:pt x="38733" y="114084"/>
                    <a:pt x="59510" y="110307"/>
                  </a:cubicBezTo>
                  <a:cubicBezTo>
                    <a:pt x="84442" y="105396"/>
                    <a:pt x="107864" y="97085"/>
                    <a:pt x="130529" y="86130"/>
                  </a:cubicBezTo>
                  <a:cubicBezTo>
                    <a:pt x="144884" y="80841"/>
                    <a:pt x="159995" y="77441"/>
                    <a:pt x="173594" y="69508"/>
                  </a:cubicBezTo>
                  <a:cubicBezTo>
                    <a:pt x="191727" y="66486"/>
                    <a:pt x="205326" y="55153"/>
                    <a:pt x="217415" y="42309"/>
                  </a:cubicBezTo>
                  <a:cubicBezTo>
                    <a:pt x="228370" y="45332"/>
                    <a:pt x="221193" y="58931"/>
                    <a:pt x="229881" y="63464"/>
                  </a:cubicBezTo>
                  <a:close/>
                </a:path>
              </a:pathLst>
            </a:custGeom>
            <a:solidFill>
              <a:srgbClr val="B7877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A319B56D-BFDA-413C-8317-999518D255B8}"/>
                </a:ext>
              </a:extLst>
            </p:cNvPr>
            <p:cNvSpPr/>
            <p:nvPr/>
          </p:nvSpPr>
          <p:spPr>
            <a:xfrm>
              <a:off x="10230435" y="5520777"/>
              <a:ext cx="623381" cy="134754"/>
            </a:xfrm>
            <a:custGeom>
              <a:avLst/>
              <a:gdLst>
                <a:gd name="connsiteX0" fmla="*/ 585228 w 623381"/>
                <a:gd name="connsiteY0" fmla="*/ 3162 h 134754"/>
                <a:gd name="connsiteX1" fmla="*/ 623381 w 623381"/>
                <a:gd name="connsiteY1" fmla="*/ 32628 h 134754"/>
                <a:gd name="connsiteX2" fmla="*/ 445455 w 623381"/>
                <a:gd name="connsiteY2" fmla="*/ 75315 h 134754"/>
                <a:gd name="connsiteX3" fmla="*/ 330993 w 623381"/>
                <a:gd name="connsiteY3" fmla="*/ 97981 h 134754"/>
                <a:gd name="connsiteX4" fmla="*/ 263373 w 623381"/>
                <a:gd name="connsiteY4" fmla="*/ 108558 h 134754"/>
                <a:gd name="connsiteX5" fmla="*/ 102823 w 623381"/>
                <a:gd name="connsiteY5" fmla="*/ 124424 h 134754"/>
                <a:gd name="connsiteX6" fmla="*/ 9138 w 623381"/>
                <a:gd name="connsiteY6" fmla="*/ 134246 h 134754"/>
                <a:gd name="connsiteX7" fmla="*/ 1583 w 623381"/>
                <a:gd name="connsiteY7" fmla="*/ 125935 h 134754"/>
                <a:gd name="connsiteX8" fmla="*/ 3849 w 623381"/>
                <a:gd name="connsiteY8" fmla="*/ 123669 h 134754"/>
                <a:gd name="connsiteX9" fmla="*/ 45781 w 623381"/>
                <a:gd name="connsiteY9" fmla="*/ 113469 h 134754"/>
                <a:gd name="connsiteX10" fmla="*/ 89979 w 623381"/>
                <a:gd name="connsiteY10" fmla="*/ 108180 h 134754"/>
                <a:gd name="connsiteX11" fmla="*/ 295861 w 623381"/>
                <a:gd name="connsiteY11" fmla="*/ 73048 h 134754"/>
                <a:gd name="connsiteX12" fmla="*/ 411079 w 623381"/>
                <a:gd name="connsiteY12" fmla="*/ 46983 h 134754"/>
                <a:gd name="connsiteX13" fmla="*/ 511186 w 623381"/>
                <a:gd name="connsiteY13" fmla="*/ 22806 h 134754"/>
                <a:gd name="connsiteX14" fmla="*/ 517230 w 623381"/>
                <a:gd name="connsiteY14" fmla="*/ 20539 h 134754"/>
                <a:gd name="connsiteX15" fmla="*/ 551229 w 623381"/>
                <a:gd name="connsiteY15" fmla="*/ 6184 h 134754"/>
                <a:gd name="connsiteX16" fmla="*/ 585228 w 623381"/>
                <a:gd name="connsiteY16" fmla="*/ 3162 h 13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3381" h="134754">
                  <a:moveTo>
                    <a:pt x="585228" y="3162"/>
                  </a:moveTo>
                  <a:cubicBezTo>
                    <a:pt x="585228" y="29606"/>
                    <a:pt x="608649" y="25073"/>
                    <a:pt x="623381" y="32628"/>
                  </a:cubicBezTo>
                  <a:cubicBezTo>
                    <a:pt x="565584" y="52649"/>
                    <a:pt x="505519" y="65115"/>
                    <a:pt x="445455" y="75315"/>
                  </a:cubicBezTo>
                  <a:cubicBezTo>
                    <a:pt x="407301" y="81737"/>
                    <a:pt x="369147" y="90803"/>
                    <a:pt x="330993" y="97981"/>
                  </a:cubicBezTo>
                  <a:cubicBezTo>
                    <a:pt x="308704" y="102136"/>
                    <a:pt x="285283" y="100625"/>
                    <a:pt x="263373" y="108558"/>
                  </a:cubicBezTo>
                  <a:cubicBezTo>
                    <a:pt x="209730" y="113847"/>
                    <a:pt x="156466" y="120647"/>
                    <a:pt x="102823" y="124424"/>
                  </a:cubicBezTo>
                  <a:cubicBezTo>
                    <a:pt x="71469" y="126691"/>
                    <a:pt x="40115" y="128958"/>
                    <a:pt x="9138" y="134246"/>
                  </a:cubicBezTo>
                  <a:cubicBezTo>
                    <a:pt x="3094" y="135379"/>
                    <a:pt x="-2950" y="135379"/>
                    <a:pt x="1583" y="125935"/>
                  </a:cubicBezTo>
                  <a:cubicBezTo>
                    <a:pt x="2338" y="125180"/>
                    <a:pt x="3094" y="124424"/>
                    <a:pt x="3849" y="123669"/>
                  </a:cubicBezTo>
                  <a:cubicBezTo>
                    <a:pt x="17449" y="119513"/>
                    <a:pt x="32182" y="119513"/>
                    <a:pt x="45781" y="113469"/>
                  </a:cubicBezTo>
                  <a:cubicBezTo>
                    <a:pt x="60514" y="111203"/>
                    <a:pt x="75624" y="111580"/>
                    <a:pt x="89979" y="108180"/>
                  </a:cubicBezTo>
                  <a:cubicBezTo>
                    <a:pt x="159110" y="100247"/>
                    <a:pt x="227108" y="85515"/>
                    <a:pt x="295861" y="73048"/>
                  </a:cubicBezTo>
                  <a:cubicBezTo>
                    <a:pt x="334770" y="65871"/>
                    <a:pt x="372547" y="54916"/>
                    <a:pt x="411079" y="46983"/>
                  </a:cubicBezTo>
                  <a:cubicBezTo>
                    <a:pt x="444699" y="40183"/>
                    <a:pt x="477565" y="28850"/>
                    <a:pt x="511186" y="22806"/>
                  </a:cubicBezTo>
                  <a:cubicBezTo>
                    <a:pt x="513075" y="22050"/>
                    <a:pt x="515341" y="21295"/>
                    <a:pt x="517230" y="20539"/>
                  </a:cubicBezTo>
                  <a:cubicBezTo>
                    <a:pt x="528941" y="16384"/>
                    <a:pt x="541029" y="13740"/>
                    <a:pt x="551229" y="6184"/>
                  </a:cubicBezTo>
                  <a:cubicBezTo>
                    <a:pt x="562184" y="2029"/>
                    <a:pt x="573139" y="-3638"/>
                    <a:pt x="585228" y="3162"/>
                  </a:cubicBezTo>
                  <a:close/>
                </a:path>
              </a:pathLst>
            </a:custGeom>
            <a:solidFill>
              <a:srgbClr val="CA9F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EA6DC51F-5F79-4C78-870C-499438D330EF}"/>
                </a:ext>
              </a:extLst>
            </p:cNvPr>
            <p:cNvSpPr/>
            <p:nvPr/>
          </p:nvSpPr>
          <p:spPr>
            <a:xfrm>
              <a:off x="11204759" y="5228150"/>
              <a:ext cx="110980" cy="247102"/>
            </a:xfrm>
            <a:custGeom>
              <a:avLst/>
              <a:gdLst>
                <a:gd name="connsiteX0" fmla="*/ 59309 w 110980"/>
                <a:gd name="connsiteY0" fmla="*/ 240258 h 247102"/>
                <a:gd name="connsiteX1" fmla="*/ 2644 w 110980"/>
                <a:gd name="connsiteY1" fmla="*/ 213436 h 247102"/>
                <a:gd name="connsiteX2" fmla="*/ 0 w 110980"/>
                <a:gd name="connsiteY2" fmla="*/ 210414 h 247102"/>
                <a:gd name="connsiteX3" fmla="*/ 21910 w 110980"/>
                <a:gd name="connsiteY3" fmla="*/ 185860 h 247102"/>
                <a:gd name="connsiteX4" fmla="*/ 55909 w 110980"/>
                <a:gd name="connsiteY4" fmla="*/ 186993 h 247102"/>
                <a:gd name="connsiteX5" fmla="*/ 21910 w 110980"/>
                <a:gd name="connsiteY5" fmla="*/ 185860 h 247102"/>
                <a:gd name="connsiteX6" fmla="*/ 52509 w 110980"/>
                <a:gd name="connsiteY6" fmla="*/ 137128 h 247102"/>
                <a:gd name="connsiteX7" fmla="*/ 67998 w 110980"/>
                <a:gd name="connsiteY7" fmla="*/ 39665 h 247102"/>
                <a:gd name="connsiteX8" fmla="*/ 71775 w 110980"/>
                <a:gd name="connsiteY8" fmla="*/ 0 h 247102"/>
                <a:gd name="connsiteX9" fmla="*/ 99352 w 110980"/>
                <a:gd name="connsiteY9" fmla="*/ 32488 h 247102"/>
                <a:gd name="connsiteX10" fmla="*/ 110685 w 110980"/>
                <a:gd name="connsiteY10" fmla="*/ 87641 h 247102"/>
                <a:gd name="connsiteX11" fmla="*/ 105774 w 110980"/>
                <a:gd name="connsiteY11" fmla="*/ 105396 h 247102"/>
                <a:gd name="connsiteX12" fmla="*/ 105396 w 110980"/>
                <a:gd name="connsiteY12" fmla="*/ 155639 h 247102"/>
                <a:gd name="connsiteX13" fmla="*/ 96330 w 110980"/>
                <a:gd name="connsiteY13" fmla="*/ 179816 h 247102"/>
                <a:gd name="connsiteX14" fmla="*/ 93685 w 110980"/>
                <a:gd name="connsiteY14" fmla="*/ 187749 h 247102"/>
                <a:gd name="connsiteX15" fmla="*/ 80086 w 110980"/>
                <a:gd name="connsiteY15" fmla="*/ 223636 h 247102"/>
                <a:gd name="connsiteX16" fmla="*/ 80086 w 110980"/>
                <a:gd name="connsiteY16" fmla="*/ 223636 h 247102"/>
                <a:gd name="connsiteX17" fmla="*/ 62331 w 110980"/>
                <a:gd name="connsiteY17" fmla="*/ 219481 h 247102"/>
                <a:gd name="connsiteX18" fmla="*/ 59309 w 110980"/>
                <a:gd name="connsiteY18" fmla="*/ 240258 h 24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80" h="247102">
                  <a:moveTo>
                    <a:pt x="59309" y="240258"/>
                  </a:moveTo>
                  <a:cubicBezTo>
                    <a:pt x="19644" y="251968"/>
                    <a:pt x="19644" y="251968"/>
                    <a:pt x="2644" y="213436"/>
                  </a:cubicBezTo>
                  <a:cubicBezTo>
                    <a:pt x="2267" y="212303"/>
                    <a:pt x="756" y="211548"/>
                    <a:pt x="0" y="210414"/>
                  </a:cubicBezTo>
                  <a:cubicBezTo>
                    <a:pt x="4155" y="199459"/>
                    <a:pt x="13222" y="193037"/>
                    <a:pt x="21910" y="185860"/>
                  </a:cubicBezTo>
                  <a:cubicBezTo>
                    <a:pt x="32866" y="197570"/>
                    <a:pt x="44576" y="191148"/>
                    <a:pt x="55909" y="186993"/>
                  </a:cubicBezTo>
                  <a:cubicBezTo>
                    <a:pt x="44199" y="190771"/>
                    <a:pt x="32866" y="196437"/>
                    <a:pt x="21910" y="185860"/>
                  </a:cubicBezTo>
                  <a:cubicBezTo>
                    <a:pt x="32110" y="169616"/>
                    <a:pt x="44199" y="155261"/>
                    <a:pt x="52509" y="137128"/>
                  </a:cubicBezTo>
                  <a:cubicBezTo>
                    <a:pt x="66864" y="105396"/>
                    <a:pt x="64598" y="72153"/>
                    <a:pt x="67998" y="39665"/>
                  </a:cubicBezTo>
                  <a:cubicBezTo>
                    <a:pt x="69509" y="26443"/>
                    <a:pt x="74042" y="13600"/>
                    <a:pt x="71775" y="0"/>
                  </a:cubicBezTo>
                  <a:cubicBezTo>
                    <a:pt x="91041" y="2266"/>
                    <a:pt x="95952" y="20399"/>
                    <a:pt x="99352" y="32488"/>
                  </a:cubicBezTo>
                  <a:cubicBezTo>
                    <a:pt x="103885" y="50243"/>
                    <a:pt x="108418" y="68753"/>
                    <a:pt x="110685" y="87641"/>
                  </a:cubicBezTo>
                  <a:cubicBezTo>
                    <a:pt x="111440" y="94063"/>
                    <a:pt x="111063" y="100485"/>
                    <a:pt x="105774" y="105396"/>
                  </a:cubicBezTo>
                  <a:cubicBezTo>
                    <a:pt x="105774" y="122018"/>
                    <a:pt x="105396" y="139017"/>
                    <a:pt x="105396" y="155639"/>
                  </a:cubicBezTo>
                  <a:cubicBezTo>
                    <a:pt x="101241" y="163194"/>
                    <a:pt x="93685" y="169238"/>
                    <a:pt x="96330" y="179816"/>
                  </a:cubicBezTo>
                  <a:cubicBezTo>
                    <a:pt x="97085" y="182460"/>
                    <a:pt x="95197" y="185104"/>
                    <a:pt x="93685" y="187749"/>
                  </a:cubicBezTo>
                  <a:cubicBezTo>
                    <a:pt x="83486" y="204748"/>
                    <a:pt x="80086" y="213059"/>
                    <a:pt x="80086" y="223636"/>
                  </a:cubicBezTo>
                  <a:lnTo>
                    <a:pt x="80086" y="223636"/>
                  </a:lnTo>
                  <a:cubicBezTo>
                    <a:pt x="73286" y="227414"/>
                    <a:pt x="68753" y="219858"/>
                    <a:pt x="62331" y="219481"/>
                  </a:cubicBezTo>
                  <a:cubicBezTo>
                    <a:pt x="63087" y="226280"/>
                    <a:pt x="71397" y="234969"/>
                    <a:pt x="59309" y="240258"/>
                  </a:cubicBezTo>
                  <a:close/>
                </a:path>
              </a:pathLst>
            </a:custGeom>
            <a:solidFill>
              <a:srgbClr val="CAA0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1D0B7AE1-DD3F-4833-8912-2D95FB88A2D6}"/>
                </a:ext>
              </a:extLst>
            </p:cNvPr>
            <p:cNvSpPr/>
            <p:nvPr/>
          </p:nvSpPr>
          <p:spPr>
            <a:xfrm>
              <a:off x="11091053" y="5154290"/>
              <a:ext cx="156016" cy="187189"/>
            </a:xfrm>
            <a:custGeom>
              <a:avLst/>
              <a:gdLst>
                <a:gd name="connsiteX0" fmla="*/ 109929 w 156016"/>
                <a:gd name="connsiteY0" fmla="*/ 187189 h 187189"/>
                <a:gd name="connsiteX1" fmla="*/ 74419 w 156016"/>
                <a:gd name="connsiteY1" fmla="*/ 81415 h 187189"/>
                <a:gd name="connsiteX2" fmla="*/ 18132 w 156016"/>
                <a:gd name="connsiteY2" fmla="*/ 34195 h 187189"/>
                <a:gd name="connsiteX3" fmla="*/ 0 w 156016"/>
                <a:gd name="connsiteY3" fmla="*/ 574 h 187189"/>
                <a:gd name="connsiteX4" fmla="*/ 28710 w 156016"/>
                <a:gd name="connsiteY4" fmla="*/ 19840 h 187189"/>
                <a:gd name="connsiteX5" fmla="*/ 75175 w 156016"/>
                <a:gd name="connsiteY5" fmla="*/ 42506 h 187189"/>
                <a:gd name="connsiteX6" fmla="*/ 81597 w 156016"/>
                <a:gd name="connsiteY6" fmla="*/ 50817 h 187189"/>
                <a:gd name="connsiteX7" fmla="*/ 104640 w 156016"/>
                <a:gd name="connsiteY7" fmla="*/ 66305 h 187189"/>
                <a:gd name="connsiteX8" fmla="*/ 122395 w 156016"/>
                <a:gd name="connsiteY8" fmla="*/ 81793 h 187189"/>
                <a:gd name="connsiteX9" fmla="*/ 131462 w 156016"/>
                <a:gd name="connsiteY9" fmla="*/ 122592 h 187189"/>
                <a:gd name="connsiteX10" fmla="*/ 156016 w 156016"/>
                <a:gd name="connsiteY10" fmla="*/ 137702 h 187189"/>
                <a:gd name="connsiteX11" fmla="*/ 130706 w 156016"/>
                <a:gd name="connsiteY11" fmla="*/ 144880 h 187189"/>
                <a:gd name="connsiteX12" fmla="*/ 113707 w 156016"/>
                <a:gd name="connsiteY12" fmla="*/ 166790 h 187189"/>
                <a:gd name="connsiteX13" fmla="*/ 109929 w 156016"/>
                <a:gd name="connsiteY13" fmla="*/ 187189 h 187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016" h="187189">
                  <a:moveTo>
                    <a:pt x="109929" y="187189"/>
                  </a:moveTo>
                  <a:cubicBezTo>
                    <a:pt x="114840" y="146391"/>
                    <a:pt x="103507" y="110125"/>
                    <a:pt x="74419" y="81415"/>
                  </a:cubicBezTo>
                  <a:cubicBezTo>
                    <a:pt x="57042" y="64416"/>
                    <a:pt x="37399" y="48928"/>
                    <a:pt x="18132" y="34195"/>
                  </a:cubicBezTo>
                  <a:cubicBezTo>
                    <a:pt x="6422" y="25506"/>
                    <a:pt x="0" y="15307"/>
                    <a:pt x="0" y="574"/>
                  </a:cubicBezTo>
                  <a:cubicBezTo>
                    <a:pt x="16621" y="-3581"/>
                    <a:pt x="16621" y="16062"/>
                    <a:pt x="28710" y="19840"/>
                  </a:cubicBezTo>
                  <a:cubicBezTo>
                    <a:pt x="45332" y="24751"/>
                    <a:pt x="61953" y="29284"/>
                    <a:pt x="75175" y="42506"/>
                  </a:cubicBezTo>
                  <a:cubicBezTo>
                    <a:pt x="78197" y="45150"/>
                    <a:pt x="80086" y="46661"/>
                    <a:pt x="81597" y="50817"/>
                  </a:cubicBezTo>
                  <a:cubicBezTo>
                    <a:pt x="84619" y="61394"/>
                    <a:pt x="91419" y="68572"/>
                    <a:pt x="104640" y="66305"/>
                  </a:cubicBezTo>
                  <a:cubicBezTo>
                    <a:pt x="115596" y="64416"/>
                    <a:pt x="122017" y="70838"/>
                    <a:pt x="122395" y="81793"/>
                  </a:cubicBezTo>
                  <a:cubicBezTo>
                    <a:pt x="123151" y="96148"/>
                    <a:pt x="130706" y="108237"/>
                    <a:pt x="131462" y="122592"/>
                  </a:cubicBezTo>
                  <a:cubicBezTo>
                    <a:pt x="132217" y="137702"/>
                    <a:pt x="149217" y="129391"/>
                    <a:pt x="156016" y="137702"/>
                  </a:cubicBezTo>
                  <a:cubicBezTo>
                    <a:pt x="149972" y="146769"/>
                    <a:pt x="136750" y="145635"/>
                    <a:pt x="130706" y="144880"/>
                  </a:cubicBezTo>
                  <a:cubicBezTo>
                    <a:pt x="108418" y="141480"/>
                    <a:pt x="114462" y="155835"/>
                    <a:pt x="113707" y="166790"/>
                  </a:cubicBezTo>
                  <a:cubicBezTo>
                    <a:pt x="113707" y="173968"/>
                    <a:pt x="115973" y="181523"/>
                    <a:pt x="109929" y="187189"/>
                  </a:cubicBezTo>
                  <a:close/>
                </a:path>
              </a:pathLst>
            </a:custGeom>
            <a:solidFill>
              <a:srgbClr val="D9BEB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9777C10-DA9A-4F72-B51C-06CBE02E9767}"/>
                </a:ext>
              </a:extLst>
            </p:cNvPr>
            <p:cNvSpPr/>
            <p:nvPr/>
          </p:nvSpPr>
          <p:spPr>
            <a:xfrm>
              <a:off x="11004289" y="5501072"/>
              <a:ext cx="120343" cy="78020"/>
            </a:xfrm>
            <a:custGeom>
              <a:avLst/>
              <a:gdLst>
                <a:gd name="connsiteX0" fmla="*/ 111696 w 120343"/>
                <a:gd name="connsiteY0" fmla="*/ 5490 h 78020"/>
                <a:gd name="connsiteX1" fmla="*/ 116984 w 120343"/>
                <a:gd name="connsiteY1" fmla="*/ 37222 h 78020"/>
                <a:gd name="connsiteX2" fmla="*/ 101118 w 120343"/>
                <a:gd name="connsiteY2" fmla="*/ 41755 h 78020"/>
                <a:gd name="connsiteX3" fmla="*/ 95452 w 120343"/>
                <a:gd name="connsiteY3" fmla="*/ 29667 h 78020"/>
                <a:gd name="connsiteX4" fmla="*/ 87141 w 120343"/>
                <a:gd name="connsiteY4" fmla="*/ 49688 h 78020"/>
                <a:gd name="connsiteX5" fmla="*/ 49365 w 120343"/>
                <a:gd name="connsiteY5" fmla="*/ 64799 h 78020"/>
                <a:gd name="connsiteX6" fmla="*/ 29343 w 120343"/>
                <a:gd name="connsiteY6" fmla="*/ 73110 h 78020"/>
                <a:gd name="connsiteX7" fmla="*/ 633 w 120343"/>
                <a:gd name="connsiteY7" fmla="*/ 78020 h 78020"/>
                <a:gd name="connsiteX8" fmla="*/ 1389 w 120343"/>
                <a:gd name="connsiteY8" fmla="*/ 47422 h 78020"/>
                <a:gd name="connsiteX9" fmla="*/ 102629 w 120343"/>
                <a:gd name="connsiteY9" fmla="*/ 579 h 78020"/>
                <a:gd name="connsiteX10" fmla="*/ 111696 w 120343"/>
                <a:gd name="connsiteY10" fmla="*/ 5490 h 7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343" h="78020">
                  <a:moveTo>
                    <a:pt x="111696" y="5490"/>
                  </a:moveTo>
                  <a:cubicBezTo>
                    <a:pt x="129829" y="13423"/>
                    <a:pt x="113207" y="27022"/>
                    <a:pt x="116984" y="37222"/>
                  </a:cubicBezTo>
                  <a:cubicBezTo>
                    <a:pt x="111696" y="38733"/>
                    <a:pt x="106407" y="41755"/>
                    <a:pt x="101118" y="41755"/>
                  </a:cubicBezTo>
                  <a:cubicBezTo>
                    <a:pt x="92430" y="41755"/>
                    <a:pt x="103763" y="31178"/>
                    <a:pt x="95452" y="29667"/>
                  </a:cubicBezTo>
                  <a:cubicBezTo>
                    <a:pt x="88652" y="34200"/>
                    <a:pt x="87141" y="41755"/>
                    <a:pt x="87141" y="49688"/>
                  </a:cubicBezTo>
                  <a:cubicBezTo>
                    <a:pt x="69009" y="35333"/>
                    <a:pt x="62586" y="36844"/>
                    <a:pt x="49365" y="64799"/>
                  </a:cubicBezTo>
                  <a:cubicBezTo>
                    <a:pt x="43698" y="76509"/>
                    <a:pt x="36899" y="79531"/>
                    <a:pt x="29343" y="73110"/>
                  </a:cubicBezTo>
                  <a:cubicBezTo>
                    <a:pt x="17633" y="63288"/>
                    <a:pt x="9322" y="64421"/>
                    <a:pt x="633" y="78020"/>
                  </a:cubicBezTo>
                  <a:cubicBezTo>
                    <a:pt x="-2389" y="65932"/>
                    <a:pt x="6678" y="56866"/>
                    <a:pt x="1389" y="47422"/>
                  </a:cubicBezTo>
                  <a:cubicBezTo>
                    <a:pt x="35010" y="31933"/>
                    <a:pt x="69009" y="16067"/>
                    <a:pt x="102629" y="579"/>
                  </a:cubicBezTo>
                  <a:cubicBezTo>
                    <a:pt x="107540" y="-1310"/>
                    <a:pt x="109807" y="1712"/>
                    <a:pt x="111696" y="5490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6E4C637-AEF3-459A-BD5C-18A6BABB658F}"/>
                </a:ext>
              </a:extLst>
            </p:cNvPr>
            <p:cNvSpPr/>
            <p:nvPr/>
          </p:nvSpPr>
          <p:spPr>
            <a:xfrm>
              <a:off x="10509593" y="5649400"/>
              <a:ext cx="170830" cy="64549"/>
            </a:xfrm>
            <a:custGeom>
              <a:avLst/>
              <a:gdLst>
                <a:gd name="connsiteX0" fmla="*/ 170831 w 170830"/>
                <a:gd name="connsiteY0" fmla="*/ 1468 h 64549"/>
                <a:gd name="connsiteX1" fmla="*/ 131543 w 170830"/>
                <a:gd name="connsiteY1" fmla="*/ 21111 h 64549"/>
                <a:gd name="connsiteX2" fmla="*/ 110766 w 170830"/>
                <a:gd name="connsiteY2" fmla="*/ 41133 h 64549"/>
                <a:gd name="connsiteX3" fmla="*/ 97922 w 170830"/>
                <a:gd name="connsiteY3" fmla="*/ 64176 h 64549"/>
                <a:gd name="connsiteX4" fmla="*/ 78278 w 170830"/>
                <a:gd name="connsiteY4" fmla="*/ 40755 h 64549"/>
                <a:gd name="connsiteX5" fmla="*/ 65057 w 170830"/>
                <a:gd name="connsiteY5" fmla="*/ 40000 h 64549"/>
                <a:gd name="connsiteX6" fmla="*/ 65812 w 170830"/>
                <a:gd name="connsiteY6" fmla="*/ 52466 h 64549"/>
                <a:gd name="connsiteX7" fmla="*/ 66568 w 170830"/>
                <a:gd name="connsiteY7" fmla="*/ 63421 h 64549"/>
                <a:gd name="connsiteX8" fmla="*/ 55990 w 170830"/>
                <a:gd name="connsiteY8" fmla="*/ 57377 h 64549"/>
                <a:gd name="connsiteX9" fmla="*/ 50324 w 170830"/>
                <a:gd name="connsiteY9" fmla="*/ 44533 h 64549"/>
                <a:gd name="connsiteX10" fmla="*/ 40502 w 170830"/>
                <a:gd name="connsiteY10" fmla="*/ 42266 h 64549"/>
                <a:gd name="connsiteX11" fmla="*/ 5748 w 170830"/>
                <a:gd name="connsiteY11" fmla="*/ 52088 h 64549"/>
                <a:gd name="connsiteX12" fmla="*/ 837 w 170830"/>
                <a:gd name="connsiteY12" fmla="*/ 52466 h 64549"/>
                <a:gd name="connsiteX13" fmla="*/ 5748 w 170830"/>
                <a:gd name="connsiteY13" fmla="*/ 35089 h 64549"/>
                <a:gd name="connsiteX14" fmla="*/ 166675 w 170830"/>
                <a:gd name="connsiteY14" fmla="*/ 1090 h 64549"/>
                <a:gd name="connsiteX15" fmla="*/ 170831 w 170830"/>
                <a:gd name="connsiteY15" fmla="*/ 1468 h 64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830" h="64549">
                  <a:moveTo>
                    <a:pt x="170831" y="1468"/>
                  </a:moveTo>
                  <a:cubicBezTo>
                    <a:pt x="160253" y="12423"/>
                    <a:pt x="154209" y="31311"/>
                    <a:pt x="131543" y="21111"/>
                  </a:cubicBezTo>
                  <a:cubicBezTo>
                    <a:pt x="128899" y="19978"/>
                    <a:pt x="109633" y="24511"/>
                    <a:pt x="110766" y="41133"/>
                  </a:cubicBezTo>
                  <a:cubicBezTo>
                    <a:pt x="111144" y="49066"/>
                    <a:pt x="106233" y="56999"/>
                    <a:pt x="97922" y="64176"/>
                  </a:cubicBezTo>
                  <a:cubicBezTo>
                    <a:pt x="94145" y="53599"/>
                    <a:pt x="86967" y="46044"/>
                    <a:pt x="78278" y="40755"/>
                  </a:cubicBezTo>
                  <a:cubicBezTo>
                    <a:pt x="74879" y="38489"/>
                    <a:pt x="69590" y="34711"/>
                    <a:pt x="65057" y="40000"/>
                  </a:cubicBezTo>
                  <a:cubicBezTo>
                    <a:pt x="62035" y="44155"/>
                    <a:pt x="59768" y="48310"/>
                    <a:pt x="65812" y="52466"/>
                  </a:cubicBezTo>
                  <a:cubicBezTo>
                    <a:pt x="70723" y="55488"/>
                    <a:pt x="73745" y="59644"/>
                    <a:pt x="66568" y="63421"/>
                  </a:cubicBezTo>
                  <a:cubicBezTo>
                    <a:pt x="60524" y="66443"/>
                    <a:pt x="57502" y="63043"/>
                    <a:pt x="55990" y="57377"/>
                  </a:cubicBezTo>
                  <a:cubicBezTo>
                    <a:pt x="54479" y="52844"/>
                    <a:pt x="50324" y="50577"/>
                    <a:pt x="50324" y="44533"/>
                  </a:cubicBezTo>
                  <a:cubicBezTo>
                    <a:pt x="50324" y="39244"/>
                    <a:pt x="48813" y="32067"/>
                    <a:pt x="40502" y="42266"/>
                  </a:cubicBezTo>
                  <a:cubicBezTo>
                    <a:pt x="32569" y="52088"/>
                    <a:pt x="18214" y="51710"/>
                    <a:pt x="5748" y="52088"/>
                  </a:cubicBezTo>
                  <a:cubicBezTo>
                    <a:pt x="4237" y="53221"/>
                    <a:pt x="2726" y="53599"/>
                    <a:pt x="837" y="52466"/>
                  </a:cubicBezTo>
                  <a:cubicBezTo>
                    <a:pt x="-296" y="46044"/>
                    <a:pt x="-1430" y="39622"/>
                    <a:pt x="5748" y="35089"/>
                  </a:cubicBezTo>
                  <a:cubicBezTo>
                    <a:pt x="59768" y="26400"/>
                    <a:pt x="112277" y="8645"/>
                    <a:pt x="166675" y="1090"/>
                  </a:cubicBezTo>
                  <a:cubicBezTo>
                    <a:pt x="167808" y="-421"/>
                    <a:pt x="169320" y="-421"/>
                    <a:pt x="170831" y="1468"/>
                  </a:cubicBezTo>
                  <a:close/>
                </a:path>
              </a:pathLst>
            </a:custGeom>
            <a:solidFill>
              <a:srgbClr val="D5A8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C7F0DBCB-C190-4D14-A05C-64F76339F79B}"/>
                </a:ext>
              </a:extLst>
            </p:cNvPr>
            <p:cNvSpPr/>
            <p:nvPr/>
          </p:nvSpPr>
          <p:spPr>
            <a:xfrm>
              <a:off x="11266210" y="5186974"/>
              <a:ext cx="62060" cy="150349"/>
            </a:xfrm>
            <a:custGeom>
              <a:avLst/>
              <a:gdLst>
                <a:gd name="connsiteX0" fmla="*/ 44323 w 62060"/>
                <a:gd name="connsiteY0" fmla="*/ 145816 h 150349"/>
                <a:gd name="connsiteX1" fmla="*/ 10324 w 62060"/>
                <a:gd name="connsiteY1" fmla="*/ 40421 h 150349"/>
                <a:gd name="connsiteX2" fmla="*/ 2769 w 62060"/>
                <a:gd name="connsiteY2" fmla="*/ 22288 h 150349"/>
                <a:gd name="connsiteX3" fmla="*/ 10702 w 62060"/>
                <a:gd name="connsiteY3" fmla="*/ 0 h 150349"/>
                <a:gd name="connsiteX4" fmla="*/ 40546 w 62060"/>
                <a:gd name="connsiteY4" fmla="*/ 22666 h 150349"/>
                <a:gd name="connsiteX5" fmla="*/ 61322 w 62060"/>
                <a:gd name="connsiteY5" fmla="*/ 126173 h 150349"/>
                <a:gd name="connsiteX6" fmla="*/ 57545 w 62060"/>
                <a:gd name="connsiteY6" fmla="*/ 150350 h 150349"/>
                <a:gd name="connsiteX7" fmla="*/ 44323 w 62060"/>
                <a:gd name="connsiteY7" fmla="*/ 145816 h 1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060" h="150349">
                  <a:moveTo>
                    <a:pt x="44323" y="145816"/>
                  </a:moveTo>
                  <a:cubicBezTo>
                    <a:pt x="40168" y="108418"/>
                    <a:pt x="39412" y="69886"/>
                    <a:pt x="10324" y="40421"/>
                  </a:cubicBezTo>
                  <a:cubicBezTo>
                    <a:pt x="3902" y="35887"/>
                    <a:pt x="9191" y="26821"/>
                    <a:pt x="2769" y="22288"/>
                  </a:cubicBezTo>
                  <a:cubicBezTo>
                    <a:pt x="-1764" y="12088"/>
                    <a:pt x="-1764" y="3778"/>
                    <a:pt x="10702" y="0"/>
                  </a:cubicBezTo>
                  <a:cubicBezTo>
                    <a:pt x="22413" y="5289"/>
                    <a:pt x="35634" y="8311"/>
                    <a:pt x="40546" y="22666"/>
                  </a:cubicBezTo>
                  <a:cubicBezTo>
                    <a:pt x="59811" y="54776"/>
                    <a:pt x="57545" y="91041"/>
                    <a:pt x="61322" y="126173"/>
                  </a:cubicBezTo>
                  <a:cubicBezTo>
                    <a:pt x="62078" y="134106"/>
                    <a:pt x="63589" y="143172"/>
                    <a:pt x="57545" y="150350"/>
                  </a:cubicBezTo>
                  <a:cubicBezTo>
                    <a:pt x="54145" y="145439"/>
                    <a:pt x="49234" y="145816"/>
                    <a:pt x="44323" y="145816"/>
                  </a:cubicBezTo>
                  <a:close/>
                </a:path>
              </a:pathLst>
            </a:custGeom>
            <a:solidFill>
              <a:srgbClr val="A270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77F4C8D-C5A0-478F-9E52-48E88F76C5EC}"/>
                </a:ext>
              </a:extLst>
            </p:cNvPr>
            <p:cNvSpPr/>
            <p:nvPr/>
          </p:nvSpPr>
          <p:spPr>
            <a:xfrm>
              <a:off x="11106919" y="5443097"/>
              <a:ext cx="101113" cy="63464"/>
            </a:xfrm>
            <a:custGeom>
              <a:avLst/>
              <a:gdLst>
                <a:gd name="connsiteX0" fmla="*/ 9066 w 101113"/>
                <a:gd name="connsiteY0" fmla="*/ 63464 h 63464"/>
                <a:gd name="connsiteX1" fmla="*/ 0 w 101113"/>
                <a:gd name="connsiteY1" fmla="*/ 58553 h 63464"/>
                <a:gd name="connsiteX2" fmla="*/ 38154 w 101113"/>
                <a:gd name="connsiteY2" fmla="*/ 38154 h 63464"/>
                <a:gd name="connsiteX3" fmla="*/ 94063 w 101113"/>
                <a:gd name="connsiteY3" fmla="*/ 0 h 63464"/>
                <a:gd name="connsiteX4" fmla="*/ 94441 w 101113"/>
                <a:gd name="connsiteY4" fmla="*/ 4155 h 63464"/>
                <a:gd name="connsiteX5" fmla="*/ 75931 w 101113"/>
                <a:gd name="connsiteY5" fmla="*/ 56287 h 63464"/>
                <a:gd name="connsiteX6" fmla="*/ 62709 w 101113"/>
                <a:gd name="connsiteY6" fmla="*/ 51376 h 63464"/>
                <a:gd name="connsiteX7" fmla="*/ 35510 w 101113"/>
                <a:gd name="connsiteY7" fmla="*/ 59309 h 63464"/>
                <a:gd name="connsiteX8" fmla="*/ 9066 w 101113"/>
                <a:gd name="connsiteY8" fmla="*/ 63464 h 6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113" h="63464">
                  <a:moveTo>
                    <a:pt x="9066" y="63464"/>
                  </a:moveTo>
                  <a:cubicBezTo>
                    <a:pt x="6044" y="61953"/>
                    <a:pt x="3022" y="60064"/>
                    <a:pt x="0" y="58553"/>
                  </a:cubicBezTo>
                  <a:cubicBezTo>
                    <a:pt x="9822" y="46843"/>
                    <a:pt x="24177" y="43443"/>
                    <a:pt x="38154" y="38154"/>
                  </a:cubicBezTo>
                  <a:cubicBezTo>
                    <a:pt x="59687" y="29843"/>
                    <a:pt x="73286" y="9444"/>
                    <a:pt x="94063" y="0"/>
                  </a:cubicBezTo>
                  <a:cubicBezTo>
                    <a:pt x="94063" y="1511"/>
                    <a:pt x="93685" y="3022"/>
                    <a:pt x="94441" y="4155"/>
                  </a:cubicBezTo>
                  <a:cubicBezTo>
                    <a:pt x="110685" y="29466"/>
                    <a:pt x="94441" y="43443"/>
                    <a:pt x="75931" y="56287"/>
                  </a:cubicBezTo>
                  <a:cubicBezTo>
                    <a:pt x="71775" y="54776"/>
                    <a:pt x="77819" y="27199"/>
                    <a:pt x="62709" y="51376"/>
                  </a:cubicBezTo>
                  <a:cubicBezTo>
                    <a:pt x="57798" y="59309"/>
                    <a:pt x="45709" y="58931"/>
                    <a:pt x="35510" y="59309"/>
                  </a:cubicBezTo>
                  <a:cubicBezTo>
                    <a:pt x="26443" y="59686"/>
                    <a:pt x="16621" y="55531"/>
                    <a:pt x="9066" y="63464"/>
                  </a:cubicBezTo>
                  <a:close/>
                </a:path>
              </a:pathLst>
            </a:custGeom>
            <a:solidFill>
              <a:srgbClr val="CAA0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DFE6C19-E0FD-4235-9418-9977A1625A57}"/>
                </a:ext>
              </a:extLst>
            </p:cNvPr>
            <p:cNvSpPr/>
            <p:nvPr/>
          </p:nvSpPr>
          <p:spPr>
            <a:xfrm>
              <a:off x="11217603" y="5138047"/>
              <a:ext cx="107284" cy="77591"/>
            </a:xfrm>
            <a:custGeom>
              <a:avLst/>
              <a:gdLst>
                <a:gd name="connsiteX0" fmla="*/ 89152 w 107284"/>
                <a:gd name="connsiteY0" fmla="*/ 71970 h 77591"/>
                <a:gd name="connsiteX1" fmla="*/ 58931 w 107284"/>
                <a:gd name="connsiteY1" fmla="*/ 51571 h 77591"/>
                <a:gd name="connsiteX2" fmla="*/ 48354 w 107284"/>
                <a:gd name="connsiteY2" fmla="*/ 53459 h 77591"/>
                <a:gd name="connsiteX3" fmla="*/ 33621 w 107284"/>
                <a:gd name="connsiteY3" fmla="*/ 47038 h 77591"/>
                <a:gd name="connsiteX4" fmla="*/ 0 w 107284"/>
                <a:gd name="connsiteY4" fmla="*/ 950 h 77591"/>
                <a:gd name="connsiteX5" fmla="*/ 20021 w 107284"/>
                <a:gd name="connsiteY5" fmla="*/ 4728 h 77591"/>
                <a:gd name="connsiteX6" fmla="*/ 107285 w 107284"/>
                <a:gd name="connsiteY6" fmla="*/ 76503 h 77591"/>
                <a:gd name="connsiteX7" fmla="*/ 89152 w 107284"/>
                <a:gd name="connsiteY7" fmla="*/ 71970 h 7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4" h="77591">
                  <a:moveTo>
                    <a:pt x="89152" y="71970"/>
                  </a:moveTo>
                  <a:cubicBezTo>
                    <a:pt x="78952" y="65170"/>
                    <a:pt x="69131" y="58371"/>
                    <a:pt x="58931" y="51571"/>
                  </a:cubicBezTo>
                  <a:cubicBezTo>
                    <a:pt x="54398" y="47038"/>
                    <a:pt x="52131" y="52704"/>
                    <a:pt x="48354" y="53459"/>
                  </a:cubicBezTo>
                  <a:cubicBezTo>
                    <a:pt x="41932" y="54971"/>
                    <a:pt x="34754" y="57993"/>
                    <a:pt x="33621" y="47038"/>
                  </a:cubicBezTo>
                  <a:cubicBezTo>
                    <a:pt x="26443" y="28527"/>
                    <a:pt x="10199" y="17194"/>
                    <a:pt x="0" y="950"/>
                  </a:cubicBezTo>
                  <a:cubicBezTo>
                    <a:pt x="7555" y="-1694"/>
                    <a:pt x="14733" y="1706"/>
                    <a:pt x="20021" y="4728"/>
                  </a:cubicBezTo>
                  <a:cubicBezTo>
                    <a:pt x="52509" y="23616"/>
                    <a:pt x="88019" y="39482"/>
                    <a:pt x="107285" y="76503"/>
                  </a:cubicBezTo>
                  <a:cubicBezTo>
                    <a:pt x="98218" y="80281"/>
                    <a:pt x="94818" y="73103"/>
                    <a:pt x="89152" y="71970"/>
                  </a:cubicBezTo>
                  <a:close/>
                </a:path>
              </a:pathLst>
            </a:custGeom>
            <a:solidFill>
              <a:srgbClr val="F0E8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BE954E29-4497-4514-A356-A2312C0B9B29}"/>
                </a:ext>
              </a:extLst>
            </p:cNvPr>
            <p:cNvSpPr/>
            <p:nvPr/>
          </p:nvSpPr>
          <p:spPr>
            <a:xfrm>
              <a:off x="10674960" y="5634246"/>
              <a:ext cx="82026" cy="32735"/>
            </a:xfrm>
            <a:custGeom>
              <a:avLst/>
              <a:gdLst>
                <a:gd name="connsiteX0" fmla="*/ 5463 w 82026"/>
                <a:gd name="connsiteY0" fmla="*/ 16622 h 32735"/>
                <a:gd name="connsiteX1" fmla="*/ 930 w 82026"/>
                <a:gd name="connsiteY1" fmla="*/ 16622 h 32735"/>
                <a:gd name="connsiteX2" fmla="*/ 930 w 82026"/>
                <a:gd name="connsiteY2" fmla="*/ 9822 h 32735"/>
                <a:gd name="connsiteX3" fmla="*/ 56839 w 82026"/>
                <a:gd name="connsiteY3" fmla="*/ 1133 h 32735"/>
                <a:gd name="connsiteX4" fmla="*/ 77238 w 82026"/>
                <a:gd name="connsiteY4" fmla="*/ 0 h 32735"/>
                <a:gd name="connsiteX5" fmla="*/ 76105 w 82026"/>
                <a:gd name="connsiteY5" fmla="*/ 26821 h 32735"/>
                <a:gd name="connsiteX6" fmla="*/ 54195 w 82026"/>
                <a:gd name="connsiteY6" fmla="*/ 30977 h 32735"/>
                <a:gd name="connsiteX7" fmla="*/ 5463 w 82026"/>
                <a:gd name="connsiteY7" fmla="*/ 16622 h 3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026" h="32735">
                  <a:moveTo>
                    <a:pt x="5463" y="16622"/>
                  </a:moveTo>
                  <a:cubicBezTo>
                    <a:pt x="3952" y="16622"/>
                    <a:pt x="2441" y="16622"/>
                    <a:pt x="930" y="16622"/>
                  </a:cubicBezTo>
                  <a:cubicBezTo>
                    <a:pt x="552" y="14355"/>
                    <a:pt x="-959" y="9066"/>
                    <a:pt x="930" y="9822"/>
                  </a:cubicBezTo>
                  <a:cubicBezTo>
                    <a:pt x="21329" y="16999"/>
                    <a:pt x="39084" y="8311"/>
                    <a:pt x="56839" y="1133"/>
                  </a:cubicBezTo>
                  <a:cubicBezTo>
                    <a:pt x="63639" y="-1511"/>
                    <a:pt x="70438" y="4533"/>
                    <a:pt x="77238" y="0"/>
                  </a:cubicBezTo>
                  <a:cubicBezTo>
                    <a:pt x="86682" y="9066"/>
                    <a:pt x="79883" y="19266"/>
                    <a:pt x="76105" y="26821"/>
                  </a:cubicBezTo>
                  <a:cubicBezTo>
                    <a:pt x="72327" y="35510"/>
                    <a:pt x="62883" y="32488"/>
                    <a:pt x="54195" y="30977"/>
                  </a:cubicBezTo>
                  <a:cubicBezTo>
                    <a:pt x="37195" y="28332"/>
                    <a:pt x="23218" y="15488"/>
                    <a:pt x="5463" y="16622"/>
                  </a:cubicBezTo>
                  <a:close/>
                </a:path>
              </a:pathLst>
            </a:custGeom>
            <a:solidFill>
              <a:srgbClr val="DCB2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83E4EF5C-AB2D-4C56-9681-C1F364E46933}"/>
                </a:ext>
              </a:extLst>
            </p:cNvPr>
            <p:cNvSpPr/>
            <p:nvPr/>
          </p:nvSpPr>
          <p:spPr>
            <a:xfrm>
              <a:off x="11244856" y="5180712"/>
              <a:ext cx="31677" cy="29305"/>
            </a:xfrm>
            <a:custGeom>
              <a:avLst/>
              <a:gdLst>
                <a:gd name="connsiteX0" fmla="*/ 6368 w 31677"/>
                <a:gd name="connsiteY0" fmla="*/ 4373 h 29305"/>
                <a:gd name="connsiteX1" fmla="*/ 25256 w 31677"/>
                <a:gd name="connsiteY1" fmla="*/ 2107 h 29305"/>
                <a:gd name="connsiteX2" fmla="*/ 31678 w 31677"/>
                <a:gd name="connsiteY2" fmla="*/ 8906 h 29305"/>
                <a:gd name="connsiteX3" fmla="*/ 24123 w 31677"/>
                <a:gd name="connsiteY3" fmla="*/ 29305 h 29305"/>
                <a:gd name="connsiteX4" fmla="*/ 4101 w 31677"/>
                <a:gd name="connsiteY4" fmla="*/ 16084 h 29305"/>
                <a:gd name="connsiteX5" fmla="*/ 6368 w 31677"/>
                <a:gd name="connsiteY5" fmla="*/ 4373 h 2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77" h="29305">
                  <a:moveTo>
                    <a:pt x="6368" y="4373"/>
                  </a:moveTo>
                  <a:cubicBezTo>
                    <a:pt x="13545" y="10040"/>
                    <a:pt x="19212" y="10795"/>
                    <a:pt x="25256" y="2107"/>
                  </a:cubicBezTo>
                  <a:cubicBezTo>
                    <a:pt x="27900" y="-1671"/>
                    <a:pt x="29411" y="-916"/>
                    <a:pt x="31678" y="8906"/>
                  </a:cubicBezTo>
                  <a:cubicBezTo>
                    <a:pt x="21856" y="13062"/>
                    <a:pt x="26389" y="22506"/>
                    <a:pt x="24123" y="29305"/>
                  </a:cubicBezTo>
                  <a:cubicBezTo>
                    <a:pt x="17323" y="24772"/>
                    <a:pt x="10523" y="20617"/>
                    <a:pt x="4101" y="16084"/>
                  </a:cubicBezTo>
                  <a:cubicBezTo>
                    <a:pt x="-3454" y="10040"/>
                    <a:pt x="701" y="7017"/>
                    <a:pt x="6368" y="4373"/>
                  </a:cubicBezTo>
                  <a:close/>
                </a:path>
              </a:pathLst>
            </a:custGeom>
            <a:solidFill>
              <a:srgbClr val="C59E8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5ECB23CC-538C-451C-932F-2B3380576A42}"/>
                </a:ext>
              </a:extLst>
            </p:cNvPr>
            <p:cNvSpPr/>
            <p:nvPr/>
          </p:nvSpPr>
          <p:spPr>
            <a:xfrm>
              <a:off x="10493808" y="5684488"/>
              <a:ext cx="21154" cy="22069"/>
            </a:xfrm>
            <a:custGeom>
              <a:avLst/>
              <a:gdLst>
                <a:gd name="connsiteX0" fmla="*/ 21155 w 21154"/>
                <a:gd name="connsiteY0" fmla="*/ 0 h 22069"/>
                <a:gd name="connsiteX1" fmla="*/ 16622 w 21154"/>
                <a:gd name="connsiteY1" fmla="*/ 16621 h 22069"/>
                <a:gd name="connsiteX2" fmla="*/ 3778 w 21154"/>
                <a:gd name="connsiteY2" fmla="*/ 20777 h 22069"/>
                <a:gd name="connsiteX3" fmla="*/ 0 w 21154"/>
                <a:gd name="connsiteY3" fmla="*/ 4155 h 22069"/>
                <a:gd name="connsiteX4" fmla="*/ 21155 w 21154"/>
                <a:gd name="connsiteY4" fmla="*/ 0 h 2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4" h="22069">
                  <a:moveTo>
                    <a:pt x="21155" y="0"/>
                  </a:moveTo>
                  <a:cubicBezTo>
                    <a:pt x="19644" y="5667"/>
                    <a:pt x="18133" y="10955"/>
                    <a:pt x="16622" y="16621"/>
                  </a:cubicBezTo>
                  <a:cubicBezTo>
                    <a:pt x="13222" y="21155"/>
                    <a:pt x="9444" y="23799"/>
                    <a:pt x="3778" y="20777"/>
                  </a:cubicBezTo>
                  <a:cubicBezTo>
                    <a:pt x="2644" y="15111"/>
                    <a:pt x="1133" y="9822"/>
                    <a:pt x="0" y="4155"/>
                  </a:cubicBezTo>
                  <a:cubicBezTo>
                    <a:pt x="7178" y="3022"/>
                    <a:pt x="14355" y="1511"/>
                    <a:pt x="21155" y="0"/>
                  </a:cubicBezTo>
                  <a:close/>
                </a:path>
              </a:pathLst>
            </a:custGeom>
            <a:solidFill>
              <a:srgbClr val="DDB6A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0877D1A8-796B-44F5-8464-A666E5B24D4F}"/>
                </a:ext>
              </a:extLst>
            </p:cNvPr>
            <p:cNvSpPr/>
            <p:nvPr/>
          </p:nvSpPr>
          <p:spPr>
            <a:xfrm>
              <a:off x="10853817" y="5541169"/>
              <a:ext cx="33998" cy="12235"/>
            </a:xfrm>
            <a:custGeom>
              <a:avLst/>
              <a:gdLst>
                <a:gd name="connsiteX0" fmla="*/ 0 w 33998"/>
                <a:gd name="connsiteY0" fmla="*/ 12236 h 12235"/>
                <a:gd name="connsiteX1" fmla="*/ 33999 w 33998"/>
                <a:gd name="connsiteY1" fmla="*/ 3925 h 12235"/>
                <a:gd name="connsiteX2" fmla="*/ 0 w 33998"/>
                <a:gd name="connsiteY2" fmla="*/ 12236 h 1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8" h="12235">
                  <a:moveTo>
                    <a:pt x="0" y="12236"/>
                  </a:moveTo>
                  <a:cubicBezTo>
                    <a:pt x="7555" y="-6275"/>
                    <a:pt x="21533" y="903"/>
                    <a:pt x="33999" y="3925"/>
                  </a:cubicBezTo>
                  <a:cubicBezTo>
                    <a:pt x="23421" y="10347"/>
                    <a:pt x="11333" y="9214"/>
                    <a:pt x="0" y="12236"/>
                  </a:cubicBezTo>
                  <a:close/>
                </a:path>
              </a:pathLst>
            </a:custGeom>
            <a:solidFill>
              <a:srgbClr val="CA9F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AA43984D-2FA6-4733-AE62-8BC38B29989B}"/>
                </a:ext>
              </a:extLst>
            </p:cNvPr>
            <p:cNvSpPr/>
            <p:nvPr/>
          </p:nvSpPr>
          <p:spPr>
            <a:xfrm>
              <a:off x="10113659" y="4457417"/>
              <a:ext cx="768453" cy="500395"/>
            </a:xfrm>
            <a:custGeom>
              <a:avLst/>
              <a:gdLst>
                <a:gd name="connsiteX0" fmla="*/ 515766 w 768453"/>
                <a:gd name="connsiteY0" fmla="*/ 350282 h 500395"/>
                <a:gd name="connsiteX1" fmla="*/ 492723 w 768453"/>
                <a:gd name="connsiteY1" fmla="*/ 347637 h 500395"/>
                <a:gd name="connsiteX2" fmla="*/ 500656 w 768453"/>
                <a:gd name="connsiteY2" fmla="*/ 331016 h 500395"/>
                <a:gd name="connsiteX3" fmla="*/ 508967 w 768453"/>
                <a:gd name="connsiteY3" fmla="*/ 317039 h 500395"/>
                <a:gd name="connsiteX4" fmla="*/ 528232 w 768453"/>
                <a:gd name="connsiteY4" fmla="*/ 332905 h 500395"/>
                <a:gd name="connsiteX5" fmla="*/ 564876 w 768453"/>
                <a:gd name="connsiteY5" fmla="*/ 366526 h 500395"/>
                <a:gd name="connsiteX6" fmla="*/ 557320 w 768453"/>
                <a:gd name="connsiteY6" fmla="*/ 382769 h 500395"/>
                <a:gd name="connsiteX7" fmla="*/ 604541 w 768453"/>
                <a:gd name="connsiteY7" fmla="*/ 414502 h 500395"/>
                <a:gd name="connsiteX8" fmla="*/ 622296 w 768453"/>
                <a:gd name="connsiteY8" fmla="*/ 411480 h 500395"/>
                <a:gd name="connsiteX9" fmla="*/ 638917 w 768453"/>
                <a:gd name="connsiteY9" fmla="*/ 392969 h 500395"/>
                <a:gd name="connsiteX10" fmla="*/ 655917 w 768453"/>
                <a:gd name="connsiteY10" fmla="*/ 397880 h 500395"/>
                <a:gd name="connsiteX11" fmla="*/ 702759 w 768453"/>
                <a:gd name="connsiteY11" fmla="*/ 405057 h 500395"/>
                <a:gd name="connsiteX12" fmla="*/ 711825 w 768453"/>
                <a:gd name="connsiteY12" fmla="*/ 405813 h 500395"/>
                <a:gd name="connsiteX13" fmla="*/ 709181 w 768453"/>
                <a:gd name="connsiteY13" fmla="*/ 413746 h 500395"/>
                <a:gd name="connsiteX14" fmla="*/ 704648 w 768453"/>
                <a:gd name="connsiteY14" fmla="*/ 428479 h 500395"/>
                <a:gd name="connsiteX15" fmla="*/ 720136 w 768453"/>
                <a:gd name="connsiteY15" fmla="*/ 437923 h 500395"/>
                <a:gd name="connsiteX16" fmla="*/ 727692 w 768453"/>
                <a:gd name="connsiteY16" fmla="*/ 423946 h 500395"/>
                <a:gd name="connsiteX17" fmla="*/ 736380 w 768453"/>
                <a:gd name="connsiteY17" fmla="*/ 410724 h 500395"/>
                <a:gd name="connsiteX18" fmla="*/ 745446 w 768453"/>
                <a:gd name="connsiteY18" fmla="*/ 419790 h 500395"/>
                <a:gd name="connsiteX19" fmla="*/ 765468 w 768453"/>
                <a:gd name="connsiteY19" fmla="*/ 418279 h 500395"/>
                <a:gd name="connsiteX20" fmla="*/ 757535 w 768453"/>
                <a:gd name="connsiteY20" fmla="*/ 437167 h 500395"/>
                <a:gd name="connsiteX21" fmla="*/ 671783 w 768453"/>
                <a:gd name="connsiteY21" fmla="*/ 467389 h 500395"/>
                <a:gd name="connsiteX22" fmla="*/ 642317 w 768453"/>
                <a:gd name="connsiteY22" fmla="*/ 462100 h 500395"/>
                <a:gd name="connsiteX23" fmla="*/ 596608 w 768453"/>
                <a:gd name="connsiteY23" fmla="*/ 446989 h 500395"/>
                <a:gd name="connsiteX24" fmla="*/ 572431 w 768453"/>
                <a:gd name="connsiteY24" fmla="*/ 442456 h 500395"/>
                <a:gd name="connsiteX25" fmla="*/ 498011 w 768453"/>
                <a:gd name="connsiteY25" fmla="*/ 439812 h 500395"/>
                <a:gd name="connsiteX26" fmla="*/ 389971 w 768453"/>
                <a:gd name="connsiteY26" fmla="*/ 439056 h 500395"/>
                <a:gd name="connsiteX27" fmla="*/ 372972 w 768453"/>
                <a:gd name="connsiteY27" fmla="*/ 422057 h 500395"/>
                <a:gd name="connsiteX28" fmla="*/ 361261 w 768453"/>
                <a:gd name="connsiteY28" fmla="*/ 390325 h 500395"/>
                <a:gd name="connsiteX29" fmla="*/ 335195 w 768453"/>
                <a:gd name="connsiteY29" fmla="*/ 355571 h 500395"/>
                <a:gd name="connsiteX30" fmla="*/ 329151 w 768453"/>
                <a:gd name="connsiteY30" fmla="*/ 340460 h 500395"/>
                <a:gd name="connsiteX31" fmla="*/ 316307 w 768453"/>
                <a:gd name="connsiteY31" fmla="*/ 305328 h 500395"/>
                <a:gd name="connsiteX32" fmla="*/ 316307 w 768453"/>
                <a:gd name="connsiteY32" fmla="*/ 351415 h 500395"/>
                <a:gd name="connsiteX33" fmla="*/ 301574 w 768453"/>
                <a:gd name="connsiteY33" fmla="*/ 392591 h 500395"/>
                <a:gd name="connsiteX34" fmla="*/ 288730 w 768453"/>
                <a:gd name="connsiteY34" fmla="*/ 375592 h 500395"/>
                <a:gd name="connsiteX35" fmla="*/ 267953 w 768453"/>
                <a:gd name="connsiteY35" fmla="*/ 352926 h 500395"/>
                <a:gd name="connsiteX36" fmla="*/ 229044 w 768453"/>
                <a:gd name="connsiteY36" fmla="*/ 386547 h 500395"/>
                <a:gd name="connsiteX37" fmla="*/ 216577 w 768453"/>
                <a:gd name="connsiteY37" fmla="*/ 406946 h 500395"/>
                <a:gd name="connsiteX38" fmla="*/ 207511 w 768453"/>
                <a:gd name="connsiteY38" fmla="*/ 424701 h 500395"/>
                <a:gd name="connsiteX39" fmla="*/ 189756 w 768453"/>
                <a:gd name="connsiteY39" fmla="*/ 449634 h 500395"/>
                <a:gd name="connsiteX40" fmla="*/ 175024 w 768453"/>
                <a:gd name="connsiteY40" fmla="*/ 441701 h 500395"/>
                <a:gd name="connsiteX41" fmla="*/ 164068 w 768453"/>
                <a:gd name="connsiteY41" fmla="*/ 446234 h 500395"/>
                <a:gd name="connsiteX42" fmla="*/ 153869 w 768453"/>
                <a:gd name="connsiteY42" fmla="*/ 452656 h 500395"/>
                <a:gd name="connsiteX43" fmla="*/ 68116 w 768453"/>
                <a:gd name="connsiteY43" fmla="*/ 499121 h 500395"/>
                <a:gd name="connsiteX44" fmla="*/ 62450 w 768453"/>
                <a:gd name="connsiteY44" fmla="*/ 500254 h 500395"/>
                <a:gd name="connsiteX45" fmla="*/ 32229 w 768453"/>
                <a:gd name="connsiteY45" fmla="*/ 451900 h 500395"/>
                <a:gd name="connsiteX46" fmla="*/ 23163 w 768453"/>
                <a:gd name="connsiteY46" fmla="*/ 442456 h 500395"/>
                <a:gd name="connsiteX47" fmla="*/ 3141 w 768453"/>
                <a:gd name="connsiteY47" fmla="*/ 441323 h 500395"/>
                <a:gd name="connsiteX48" fmla="*/ 3519 w 768453"/>
                <a:gd name="connsiteY48" fmla="*/ 411480 h 500395"/>
                <a:gd name="connsiteX49" fmla="*/ 25051 w 768453"/>
                <a:gd name="connsiteY49" fmla="*/ 411480 h 500395"/>
                <a:gd name="connsiteX50" fmla="*/ 56028 w 768453"/>
                <a:gd name="connsiteY50" fmla="*/ 415635 h 500395"/>
                <a:gd name="connsiteX51" fmla="*/ 77183 w 768453"/>
                <a:gd name="connsiteY51" fmla="*/ 416768 h 500395"/>
                <a:gd name="connsiteX52" fmla="*/ 76049 w 768453"/>
                <a:gd name="connsiteY52" fmla="*/ 437545 h 500395"/>
                <a:gd name="connsiteX53" fmla="*/ 71516 w 768453"/>
                <a:gd name="connsiteY53" fmla="*/ 446989 h 500395"/>
                <a:gd name="connsiteX54" fmla="*/ 95315 w 768453"/>
                <a:gd name="connsiteY54" fmla="*/ 439056 h 500395"/>
                <a:gd name="connsiteX55" fmla="*/ 122137 w 768453"/>
                <a:gd name="connsiteY55" fmla="*/ 422812 h 500395"/>
                <a:gd name="connsiteX56" fmla="*/ 159535 w 768453"/>
                <a:gd name="connsiteY56" fmla="*/ 406946 h 500395"/>
                <a:gd name="connsiteX57" fmla="*/ 164824 w 768453"/>
                <a:gd name="connsiteY57" fmla="*/ 408835 h 500395"/>
                <a:gd name="connsiteX58" fmla="*/ 162557 w 768453"/>
                <a:gd name="connsiteY58" fmla="*/ 403924 h 500395"/>
                <a:gd name="connsiteX59" fmla="*/ 158780 w 768453"/>
                <a:gd name="connsiteY59" fmla="*/ 399013 h 500395"/>
                <a:gd name="connsiteX60" fmla="*/ 156135 w 768453"/>
                <a:gd name="connsiteY60" fmla="*/ 371814 h 500395"/>
                <a:gd name="connsiteX61" fmla="*/ 182579 w 768453"/>
                <a:gd name="connsiteY61" fmla="*/ 348393 h 500395"/>
                <a:gd name="connsiteX62" fmla="*/ 208644 w 768453"/>
                <a:gd name="connsiteY62" fmla="*/ 335549 h 500395"/>
                <a:gd name="connsiteX63" fmla="*/ 211667 w 768453"/>
                <a:gd name="connsiteY63" fmla="*/ 346126 h 500395"/>
                <a:gd name="connsiteX64" fmla="*/ 209022 w 768453"/>
                <a:gd name="connsiteY64" fmla="*/ 335549 h 500395"/>
                <a:gd name="connsiteX65" fmla="*/ 222622 w 768453"/>
                <a:gd name="connsiteY65" fmla="*/ 310239 h 500395"/>
                <a:gd name="connsiteX66" fmla="*/ 228288 w 768453"/>
                <a:gd name="connsiteY66" fmla="*/ 290595 h 500395"/>
                <a:gd name="connsiteX67" fmla="*/ 225266 w 768453"/>
                <a:gd name="connsiteY67" fmla="*/ 257352 h 500395"/>
                <a:gd name="connsiteX68" fmla="*/ 222999 w 768453"/>
                <a:gd name="connsiteY68" fmla="*/ 212776 h 500395"/>
                <a:gd name="connsiteX69" fmla="*/ 223377 w 768453"/>
                <a:gd name="connsiteY69" fmla="*/ 193510 h 500395"/>
                <a:gd name="connsiteX70" fmla="*/ 240377 w 768453"/>
                <a:gd name="connsiteY70" fmla="*/ 196532 h 500395"/>
                <a:gd name="connsiteX71" fmla="*/ 263420 w 768453"/>
                <a:gd name="connsiteY71" fmla="*/ 207109 h 500395"/>
                <a:gd name="connsiteX72" fmla="*/ 275886 w 768453"/>
                <a:gd name="connsiteY72" fmla="*/ 222598 h 500395"/>
                <a:gd name="connsiteX73" fmla="*/ 263420 w 768453"/>
                <a:gd name="connsiteY73" fmla="*/ 231664 h 500395"/>
                <a:gd name="connsiteX74" fmla="*/ 255109 w 768453"/>
                <a:gd name="connsiteY74" fmla="*/ 243752 h 500395"/>
                <a:gd name="connsiteX75" fmla="*/ 282308 w 768453"/>
                <a:gd name="connsiteY75" fmla="*/ 229020 h 500395"/>
                <a:gd name="connsiteX76" fmla="*/ 272109 w 768453"/>
                <a:gd name="connsiteY76" fmla="*/ 200310 h 500395"/>
                <a:gd name="connsiteX77" fmla="*/ 254732 w 768453"/>
                <a:gd name="connsiteY77" fmla="*/ 196910 h 500395"/>
                <a:gd name="connsiteX78" fmla="*/ 227910 w 768453"/>
                <a:gd name="connsiteY78" fmla="*/ 176888 h 500395"/>
                <a:gd name="connsiteX79" fmla="*/ 247932 w 768453"/>
                <a:gd name="connsiteY79" fmla="*/ 149311 h 500395"/>
                <a:gd name="connsiteX80" fmla="*/ 287597 w 768453"/>
                <a:gd name="connsiteY80" fmla="*/ 121357 h 500395"/>
                <a:gd name="connsiteX81" fmla="*/ 283819 w 768453"/>
                <a:gd name="connsiteY81" fmla="*/ 104358 h 500395"/>
                <a:gd name="connsiteX82" fmla="*/ 288730 w 768453"/>
                <a:gd name="connsiteY82" fmla="*/ 101336 h 500395"/>
                <a:gd name="connsiteX83" fmla="*/ 314040 w 768453"/>
                <a:gd name="connsiteY83" fmla="*/ 105113 h 500395"/>
                <a:gd name="connsiteX84" fmla="*/ 340484 w 768453"/>
                <a:gd name="connsiteY84" fmla="*/ 153845 h 500395"/>
                <a:gd name="connsiteX85" fmla="*/ 368816 w 768453"/>
                <a:gd name="connsiteY85" fmla="*/ 162155 h 500395"/>
                <a:gd name="connsiteX86" fmla="*/ 385816 w 768453"/>
                <a:gd name="connsiteY86" fmla="*/ 106246 h 500395"/>
                <a:gd name="connsiteX87" fmla="*/ 378638 w 768453"/>
                <a:gd name="connsiteY87" fmla="*/ 80181 h 500395"/>
                <a:gd name="connsiteX88" fmla="*/ 411126 w 768453"/>
                <a:gd name="connsiteY88" fmla="*/ 59404 h 500395"/>
                <a:gd name="connsiteX89" fmla="*/ 426614 w 768453"/>
                <a:gd name="connsiteY89" fmla="*/ 59782 h 500395"/>
                <a:gd name="connsiteX90" fmla="*/ 429258 w 768453"/>
                <a:gd name="connsiteY90" fmla="*/ 42404 h 500395"/>
                <a:gd name="connsiteX91" fmla="*/ 421325 w 768453"/>
                <a:gd name="connsiteY91" fmla="*/ 14450 h 500395"/>
                <a:gd name="connsiteX92" fmla="*/ 438703 w 768453"/>
                <a:gd name="connsiteY92" fmla="*/ 2739 h 500395"/>
                <a:gd name="connsiteX93" fmla="*/ 466279 w 768453"/>
                <a:gd name="connsiteY93" fmla="*/ 43916 h 500395"/>
                <a:gd name="connsiteX94" fmla="*/ 468168 w 768453"/>
                <a:gd name="connsiteY94" fmla="*/ 62426 h 500395"/>
                <a:gd name="connsiteX95" fmla="*/ 415281 w 768453"/>
                <a:gd name="connsiteY95" fmla="*/ 86225 h 500395"/>
                <a:gd name="connsiteX96" fmla="*/ 405459 w 768453"/>
                <a:gd name="connsiteY96" fmla="*/ 87736 h 500395"/>
                <a:gd name="connsiteX97" fmla="*/ 409615 w 768453"/>
                <a:gd name="connsiteY97" fmla="*/ 96802 h 500395"/>
                <a:gd name="connsiteX98" fmla="*/ 410748 w 768453"/>
                <a:gd name="connsiteY98" fmla="*/ 116068 h 500395"/>
                <a:gd name="connsiteX99" fmla="*/ 418681 w 768453"/>
                <a:gd name="connsiteY99" fmla="*/ 141378 h 500395"/>
                <a:gd name="connsiteX100" fmla="*/ 434925 w 768453"/>
                <a:gd name="connsiteY100" fmla="*/ 161778 h 500395"/>
                <a:gd name="connsiteX101" fmla="*/ 403948 w 768453"/>
                <a:gd name="connsiteY101" fmla="*/ 165555 h 500395"/>
                <a:gd name="connsiteX102" fmla="*/ 423970 w 768453"/>
                <a:gd name="connsiteY102" fmla="*/ 179533 h 500395"/>
                <a:gd name="connsiteX103" fmla="*/ 408104 w 768453"/>
                <a:gd name="connsiteY103" fmla="*/ 187088 h 500395"/>
                <a:gd name="connsiteX104" fmla="*/ 390727 w 768453"/>
                <a:gd name="connsiteY104" fmla="*/ 207109 h 500395"/>
                <a:gd name="connsiteX105" fmla="*/ 405082 w 768453"/>
                <a:gd name="connsiteY105" fmla="*/ 216931 h 500395"/>
                <a:gd name="connsiteX106" fmla="*/ 422459 w 768453"/>
                <a:gd name="connsiteY106" fmla="*/ 256219 h 500395"/>
                <a:gd name="connsiteX107" fmla="*/ 406593 w 768453"/>
                <a:gd name="connsiteY107" fmla="*/ 269440 h 500395"/>
                <a:gd name="connsiteX108" fmla="*/ 393371 w 768453"/>
                <a:gd name="connsiteY108" fmla="*/ 275862 h 500395"/>
                <a:gd name="connsiteX109" fmla="*/ 402815 w 768453"/>
                <a:gd name="connsiteY109" fmla="*/ 285684 h 500395"/>
                <a:gd name="connsiteX110" fmla="*/ 418303 w 768453"/>
                <a:gd name="connsiteY110" fmla="*/ 310239 h 500395"/>
                <a:gd name="connsiteX111" fmla="*/ 420570 w 768453"/>
                <a:gd name="connsiteY111" fmla="*/ 315905 h 500395"/>
                <a:gd name="connsiteX112" fmla="*/ 455702 w 768453"/>
                <a:gd name="connsiteY112" fmla="*/ 321194 h 500395"/>
                <a:gd name="connsiteX113" fmla="*/ 470435 w 768453"/>
                <a:gd name="connsiteY113" fmla="*/ 327616 h 500395"/>
                <a:gd name="connsiteX114" fmla="*/ 456835 w 768453"/>
                <a:gd name="connsiteY114" fmla="*/ 336682 h 500395"/>
                <a:gd name="connsiteX115" fmla="*/ 448524 w 768453"/>
                <a:gd name="connsiteY115" fmla="*/ 336682 h 500395"/>
                <a:gd name="connsiteX116" fmla="*/ 435680 w 768453"/>
                <a:gd name="connsiteY116" fmla="*/ 354815 h 500395"/>
                <a:gd name="connsiteX117" fmla="*/ 431903 w 768453"/>
                <a:gd name="connsiteY117" fmla="*/ 368037 h 500395"/>
                <a:gd name="connsiteX118" fmla="*/ 425859 w 768453"/>
                <a:gd name="connsiteY118" fmla="*/ 359726 h 500395"/>
                <a:gd name="connsiteX119" fmla="*/ 406593 w 768453"/>
                <a:gd name="connsiteY119" fmla="*/ 339704 h 500395"/>
                <a:gd name="connsiteX120" fmla="*/ 392993 w 768453"/>
                <a:gd name="connsiteY120" fmla="*/ 341971 h 500395"/>
                <a:gd name="connsiteX121" fmla="*/ 397148 w 768453"/>
                <a:gd name="connsiteY121" fmla="*/ 356326 h 500395"/>
                <a:gd name="connsiteX122" fmla="*/ 411881 w 768453"/>
                <a:gd name="connsiteY122" fmla="*/ 375214 h 500395"/>
                <a:gd name="connsiteX123" fmla="*/ 422459 w 768453"/>
                <a:gd name="connsiteY123" fmla="*/ 382769 h 500395"/>
                <a:gd name="connsiteX124" fmla="*/ 457968 w 768453"/>
                <a:gd name="connsiteY124" fmla="*/ 373325 h 500395"/>
                <a:gd name="connsiteX125" fmla="*/ 499522 w 768453"/>
                <a:gd name="connsiteY125" fmla="*/ 375214 h 500395"/>
                <a:gd name="connsiteX126" fmla="*/ 514633 w 768453"/>
                <a:gd name="connsiteY126" fmla="*/ 366148 h 500395"/>
                <a:gd name="connsiteX127" fmla="*/ 515766 w 768453"/>
                <a:gd name="connsiteY127" fmla="*/ 350282 h 5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768453" h="500395">
                  <a:moveTo>
                    <a:pt x="515766" y="350282"/>
                  </a:moveTo>
                  <a:cubicBezTo>
                    <a:pt x="509722" y="329883"/>
                    <a:pt x="500656" y="356326"/>
                    <a:pt x="492723" y="347637"/>
                  </a:cubicBezTo>
                  <a:cubicBezTo>
                    <a:pt x="491212" y="341215"/>
                    <a:pt x="502167" y="338193"/>
                    <a:pt x="500656" y="331016"/>
                  </a:cubicBezTo>
                  <a:cubicBezTo>
                    <a:pt x="499145" y="323461"/>
                    <a:pt x="497634" y="315528"/>
                    <a:pt x="508967" y="317039"/>
                  </a:cubicBezTo>
                  <a:cubicBezTo>
                    <a:pt x="517655" y="318172"/>
                    <a:pt x="526721" y="320816"/>
                    <a:pt x="528232" y="332905"/>
                  </a:cubicBezTo>
                  <a:cubicBezTo>
                    <a:pt x="530499" y="352926"/>
                    <a:pt x="545987" y="366526"/>
                    <a:pt x="564876" y="366526"/>
                  </a:cubicBezTo>
                  <a:cubicBezTo>
                    <a:pt x="566764" y="374081"/>
                    <a:pt x="556565" y="375592"/>
                    <a:pt x="557320" y="382769"/>
                  </a:cubicBezTo>
                  <a:cubicBezTo>
                    <a:pt x="571675" y="395613"/>
                    <a:pt x="593208" y="396369"/>
                    <a:pt x="604541" y="414502"/>
                  </a:cubicBezTo>
                  <a:cubicBezTo>
                    <a:pt x="609074" y="422057"/>
                    <a:pt x="617007" y="417146"/>
                    <a:pt x="622296" y="411480"/>
                  </a:cubicBezTo>
                  <a:cubicBezTo>
                    <a:pt x="627962" y="405435"/>
                    <a:pt x="633251" y="399013"/>
                    <a:pt x="638917" y="392969"/>
                  </a:cubicBezTo>
                  <a:cubicBezTo>
                    <a:pt x="644961" y="393725"/>
                    <a:pt x="651005" y="391836"/>
                    <a:pt x="655917" y="397880"/>
                  </a:cubicBezTo>
                  <a:cubicBezTo>
                    <a:pt x="669138" y="414502"/>
                    <a:pt x="684627" y="419035"/>
                    <a:pt x="702759" y="405057"/>
                  </a:cubicBezTo>
                  <a:cubicBezTo>
                    <a:pt x="706159" y="402413"/>
                    <a:pt x="709181" y="402413"/>
                    <a:pt x="711825" y="405813"/>
                  </a:cubicBezTo>
                  <a:cubicBezTo>
                    <a:pt x="714470" y="409213"/>
                    <a:pt x="713337" y="412235"/>
                    <a:pt x="709181" y="413746"/>
                  </a:cubicBezTo>
                  <a:cubicBezTo>
                    <a:pt x="701248" y="416768"/>
                    <a:pt x="700115" y="422812"/>
                    <a:pt x="704648" y="428479"/>
                  </a:cubicBezTo>
                  <a:cubicBezTo>
                    <a:pt x="708426" y="433012"/>
                    <a:pt x="714470" y="437545"/>
                    <a:pt x="720136" y="437923"/>
                  </a:cubicBezTo>
                  <a:cubicBezTo>
                    <a:pt x="729958" y="438678"/>
                    <a:pt x="726181" y="429234"/>
                    <a:pt x="727692" y="423946"/>
                  </a:cubicBezTo>
                  <a:cubicBezTo>
                    <a:pt x="729203" y="418657"/>
                    <a:pt x="730336" y="412235"/>
                    <a:pt x="736380" y="410724"/>
                  </a:cubicBezTo>
                  <a:cubicBezTo>
                    <a:pt x="743558" y="408835"/>
                    <a:pt x="742802" y="416013"/>
                    <a:pt x="745446" y="419790"/>
                  </a:cubicBezTo>
                  <a:cubicBezTo>
                    <a:pt x="752624" y="429990"/>
                    <a:pt x="758668" y="419035"/>
                    <a:pt x="765468" y="418279"/>
                  </a:cubicBezTo>
                  <a:cubicBezTo>
                    <a:pt x="771890" y="428479"/>
                    <a:pt x="767357" y="434901"/>
                    <a:pt x="757535" y="437167"/>
                  </a:cubicBezTo>
                  <a:cubicBezTo>
                    <a:pt x="727692" y="443589"/>
                    <a:pt x="698604" y="453033"/>
                    <a:pt x="671783" y="467389"/>
                  </a:cubicBezTo>
                  <a:cubicBezTo>
                    <a:pt x="659694" y="473810"/>
                    <a:pt x="650628" y="473055"/>
                    <a:pt x="642317" y="462100"/>
                  </a:cubicBezTo>
                  <a:cubicBezTo>
                    <a:pt x="630607" y="446989"/>
                    <a:pt x="617007" y="438678"/>
                    <a:pt x="596608" y="446989"/>
                  </a:cubicBezTo>
                  <a:cubicBezTo>
                    <a:pt x="588297" y="450389"/>
                    <a:pt x="579986" y="445856"/>
                    <a:pt x="572431" y="442456"/>
                  </a:cubicBezTo>
                  <a:cubicBezTo>
                    <a:pt x="547876" y="431501"/>
                    <a:pt x="522944" y="431879"/>
                    <a:pt x="498011" y="439812"/>
                  </a:cubicBezTo>
                  <a:cubicBezTo>
                    <a:pt x="461746" y="451145"/>
                    <a:pt x="425859" y="442834"/>
                    <a:pt x="389971" y="439056"/>
                  </a:cubicBezTo>
                  <a:cubicBezTo>
                    <a:pt x="380527" y="437923"/>
                    <a:pt x="375616" y="430368"/>
                    <a:pt x="372972" y="422057"/>
                  </a:cubicBezTo>
                  <a:cubicBezTo>
                    <a:pt x="369572" y="411480"/>
                    <a:pt x="363528" y="401280"/>
                    <a:pt x="361261" y="390325"/>
                  </a:cubicBezTo>
                  <a:cubicBezTo>
                    <a:pt x="357861" y="374081"/>
                    <a:pt x="351817" y="361615"/>
                    <a:pt x="335195" y="355571"/>
                  </a:cubicBezTo>
                  <a:cubicBezTo>
                    <a:pt x="328773" y="353304"/>
                    <a:pt x="323862" y="346882"/>
                    <a:pt x="329151" y="340460"/>
                  </a:cubicBezTo>
                  <a:cubicBezTo>
                    <a:pt x="346906" y="319683"/>
                    <a:pt x="321974" y="316661"/>
                    <a:pt x="316307" y="305328"/>
                  </a:cubicBezTo>
                  <a:cubicBezTo>
                    <a:pt x="331040" y="320816"/>
                    <a:pt x="331040" y="334793"/>
                    <a:pt x="316307" y="351415"/>
                  </a:cubicBezTo>
                  <a:cubicBezTo>
                    <a:pt x="306485" y="362370"/>
                    <a:pt x="309130" y="379747"/>
                    <a:pt x="301574" y="392591"/>
                  </a:cubicBezTo>
                  <a:cubicBezTo>
                    <a:pt x="283064" y="397502"/>
                    <a:pt x="289108" y="383903"/>
                    <a:pt x="288730" y="375592"/>
                  </a:cubicBezTo>
                  <a:cubicBezTo>
                    <a:pt x="288730" y="354437"/>
                    <a:pt x="281175" y="344615"/>
                    <a:pt x="267953" y="352926"/>
                  </a:cubicBezTo>
                  <a:cubicBezTo>
                    <a:pt x="253598" y="361615"/>
                    <a:pt x="231310" y="364259"/>
                    <a:pt x="229044" y="386547"/>
                  </a:cubicBezTo>
                  <a:cubicBezTo>
                    <a:pt x="227910" y="396369"/>
                    <a:pt x="223377" y="401280"/>
                    <a:pt x="216577" y="406946"/>
                  </a:cubicBezTo>
                  <a:cubicBezTo>
                    <a:pt x="211289" y="411480"/>
                    <a:pt x="204489" y="418279"/>
                    <a:pt x="207511" y="424701"/>
                  </a:cubicBezTo>
                  <a:cubicBezTo>
                    <a:pt x="218466" y="446234"/>
                    <a:pt x="202600" y="446234"/>
                    <a:pt x="189756" y="449634"/>
                  </a:cubicBezTo>
                  <a:cubicBezTo>
                    <a:pt x="183334" y="450011"/>
                    <a:pt x="179179" y="445856"/>
                    <a:pt x="175024" y="441701"/>
                  </a:cubicBezTo>
                  <a:cubicBezTo>
                    <a:pt x="168602" y="436412"/>
                    <a:pt x="166713" y="442834"/>
                    <a:pt x="164068" y="446234"/>
                  </a:cubicBezTo>
                  <a:cubicBezTo>
                    <a:pt x="161424" y="449634"/>
                    <a:pt x="158402" y="453411"/>
                    <a:pt x="153869" y="452656"/>
                  </a:cubicBezTo>
                  <a:cubicBezTo>
                    <a:pt x="112693" y="444723"/>
                    <a:pt x="88516" y="468522"/>
                    <a:pt x="68116" y="499121"/>
                  </a:cubicBezTo>
                  <a:cubicBezTo>
                    <a:pt x="66228" y="500254"/>
                    <a:pt x="64339" y="500632"/>
                    <a:pt x="62450" y="500254"/>
                  </a:cubicBezTo>
                  <a:cubicBezTo>
                    <a:pt x="45828" y="488165"/>
                    <a:pt x="37140" y="471166"/>
                    <a:pt x="32229" y="451900"/>
                  </a:cubicBezTo>
                  <a:cubicBezTo>
                    <a:pt x="30718" y="446612"/>
                    <a:pt x="32229" y="440189"/>
                    <a:pt x="23163" y="442456"/>
                  </a:cubicBezTo>
                  <a:cubicBezTo>
                    <a:pt x="16363" y="444345"/>
                    <a:pt x="6163" y="451145"/>
                    <a:pt x="3141" y="441323"/>
                  </a:cubicBezTo>
                  <a:cubicBezTo>
                    <a:pt x="497" y="432256"/>
                    <a:pt x="-2525" y="419790"/>
                    <a:pt x="3519" y="411480"/>
                  </a:cubicBezTo>
                  <a:cubicBezTo>
                    <a:pt x="8430" y="404680"/>
                    <a:pt x="17496" y="409968"/>
                    <a:pt x="25051" y="411480"/>
                  </a:cubicBezTo>
                  <a:cubicBezTo>
                    <a:pt x="34873" y="417524"/>
                    <a:pt x="43940" y="423946"/>
                    <a:pt x="56028" y="415635"/>
                  </a:cubicBezTo>
                  <a:cubicBezTo>
                    <a:pt x="62828" y="411102"/>
                    <a:pt x="70383" y="409591"/>
                    <a:pt x="77183" y="416768"/>
                  </a:cubicBezTo>
                  <a:cubicBezTo>
                    <a:pt x="83983" y="424323"/>
                    <a:pt x="80960" y="431123"/>
                    <a:pt x="76049" y="437545"/>
                  </a:cubicBezTo>
                  <a:cubicBezTo>
                    <a:pt x="74538" y="439812"/>
                    <a:pt x="72272" y="441701"/>
                    <a:pt x="71516" y="446989"/>
                  </a:cubicBezTo>
                  <a:cubicBezTo>
                    <a:pt x="79449" y="441701"/>
                    <a:pt x="87005" y="437923"/>
                    <a:pt x="95315" y="439056"/>
                  </a:cubicBezTo>
                  <a:cubicBezTo>
                    <a:pt x="108537" y="440567"/>
                    <a:pt x="117981" y="433768"/>
                    <a:pt x="122137" y="422812"/>
                  </a:cubicBezTo>
                  <a:cubicBezTo>
                    <a:pt x="129314" y="403546"/>
                    <a:pt x="142536" y="402035"/>
                    <a:pt x="159535" y="406946"/>
                  </a:cubicBezTo>
                  <a:cubicBezTo>
                    <a:pt x="161424" y="407324"/>
                    <a:pt x="162557" y="410724"/>
                    <a:pt x="164824" y="408835"/>
                  </a:cubicBezTo>
                  <a:cubicBezTo>
                    <a:pt x="165202" y="408457"/>
                    <a:pt x="163313" y="405813"/>
                    <a:pt x="162557" y="403924"/>
                  </a:cubicBezTo>
                  <a:cubicBezTo>
                    <a:pt x="161802" y="402035"/>
                    <a:pt x="160669" y="399769"/>
                    <a:pt x="158780" y="399013"/>
                  </a:cubicBezTo>
                  <a:cubicBezTo>
                    <a:pt x="138003" y="388814"/>
                    <a:pt x="137247" y="383903"/>
                    <a:pt x="156135" y="371814"/>
                  </a:cubicBezTo>
                  <a:cubicBezTo>
                    <a:pt x="166713" y="365392"/>
                    <a:pt x="174646" y="357459"/>
                    <a:pt x="182579" y="348393"/>
                  </a:cubicBezTo>
                  <a:cubicBezTo>
                    <a:pt x="189378" y="340838"/>
                    <a:pt x="195801" y="331016"/>
                    <a:pt x="208644" y="335549"/>
                  </a:cubicBezTo>
                  <a:cubicBezTo>
                    <a:pt x="213178" y="338193"/>
                    <a:pt x="210911" y="342727"/>
                    <a:pt x="211667" y="346126"/>
                  </a:cubicBezTo>
                  <a:cubicBezTo>
                    <a:pt x="214311" y="341593"/>
                    <a:pt x="211667" y="338571"/>
                    <a:pt x="209022" y="335549"/>
                  </a:cubicBezTo>
                  <a:cubicBezTo>
                    <a:pt x="204489" y="322327"/>
                    <a:pt x="213555" y="315528"/>
                    <a:pt x="222622" y="310239"/>
                  </a:cubicBezTo>
                  <a:cubicBezTo>
                    <a:pt x="231688" y="304950"/>
                    <a:pt x="235466" y="300039"/>
                    <a:pt x="228288" y="290595"/>
                  </a:cubicBezTo>
                  <a:cubicBezTo>
                    <a:pt x="220355" y="280018"/>
                    <a:pt x="221111" y="269818"/>
                    <a:pt x="225266" y="257352"/>
                  </a:cubicBezTo>
                  <a:cubicBezTo>
                    <a:pt x="229799" y="243375"/>
                    <a:pt x="230933" y="227509"/>
                    <a:pt x="222999" y="212776"/>
                  </a:cubicBezTo>
                  <a:cubicBezTo>
                    <a:pt x="219600" y="206354"/>
                    <a:pt x="216955" y="199176"/>
                    <a:pt x="223377" y="193510"/>
                  </a:cubicBezTo>
                  <a:cubicBezTo>
                    <a:pt x="229421" y="188221"/>
                    <a:pt x="235466" y="193132"/>
                    <a:pt x="240377" y="196532"/>
                  </a:cubicBezTo>
                  <a:cubicBezTo>
                    <a:pt x="247554" y="201443"/>
                    <a:pt x="255487" y="203710"/>
                    <a:pt x="263420" y="207109"/>
                  </a:cubicBezTo>
                  <a:cubicBezTo>
                    <a:pt x="270220" y="209754"/>
                    <a:pt x="275886" y="214287"/>
                    <a:pt x="275886" y="222598"/>
                  </a:cubicBezTo>
                  <a:cubicBezTo>
                    <a:pt x="275886" y="230153"/>
                    <a:pt x="268331" y="229775"/>
                    <a:pt x="263420" y="231664"/>
                  </a:cubicBezTo>
                  <a:cubicBezTo>
                    <a:pt x="258887" y="233553"/>
                    <a:pt x="254354" y="235819"/>
                    <a:pt x="255109" y="243752"/>
                  </a:cubicBezTo>
                  <a:cubicBezTo>
                    <a:pt x="266442" y="242241"/>
                    <a:pt x="278531" y="240353"/>
                    <a:pt x="282308" y="229020"/>
                  </a:cubicBezTo>
                  <a:cubicBezTo>
                    <a:pt x="285708" y="218820"/>
                    <a:pt x="275886" y="209754"/>
                    <a:pt x="272109" y="200310"/>
                  </a:cubicBezTo>
                  <a:cubicBezTo>
                    <a:pt x="269087" y="193510"/>
                    <a:pt x="260776" y="196910"/>
                    <a:pt x="254732" y="196910"/>
                  </a:cubicBezTo>
                  <a:cubicBezTo>
                    <a:pt x="240377" y="197287"/>
                    <a:pt x="232443" y="188977"/>
                    <a:pt x="227910" y="176888"/>
                  </a:cubicBezTo>
                  <a:cubicBezTo>
                    <a:pt x="221866" y="161022"/>
                    <a:pt x="231310" y="148556"/>
                    <a:pt x="247932" y="149311"/>
                  </a:cubicBezTo>
                  <a:cubicBezTo>
                    <a:pt x="269464" y="150067"/>
                    <a:pt x="280042" y="142890"/>
                    <a:pt x="287597" y="121357"/>
                  </a:cubicBezTo>
                  <a:cubicBezTo>
                    <a:pt x="284953" y="116068"/>
                    <a:pt x="277775" y="111535"/>
                    <a:pt x="283819" y="104358"/>
                  </a:cubicBezTo>
                  <a:cubicBezTo>
                    <a:pt x="285330" y="102847"/>
                    <a:pt x="286842" y="102091"/>
                    <a:pt x="288730" y="101336"/>
                  </a:cubicBezTo>
                  <a:cubicBezTo>
                    <a:pt x="297419" y="100958"/>
                    <a:pt x="306107" y="100580"/>
                    <a:pt x="314040" y="105113"/>
                  </a:cubicBezTo>
                  <a:cubicBezTo>
                    <a:pt x="331795" y="116446"/>
                    <a:pt x="347662" y="128157"/>
                    <a:pt x="340484" y="153845"/>
                  </a:cubicBezTo>
                  <a:cubicBezTo>
                    <a:pt x="337840" y="162911"/>
                    <a:pt x="356728" y="168200"/>
                    <a:pt x="368816" y="162155"/>
                  </a:cubicBezTo>
                  <a:cubicBezTo>
                    <a:pt x="384304" y="154222"/>
                    <a:pt x="393749" y="124001"/>
                    <a:pt x="385816" y="106246"/>
                  </a:cubicBezTo>
                  <a:cubicBezTo>
                    <a:pt x="382038" y="97936"/>
                    <a:pt x="377883" y="90003"/>
                    <a:pt x="378638" y="80181"/>
                  </a:cubicBezTo>
                  <a:cubicBezTo>
                    <a:pt x="380527" y="59782"/>
                    <a:pt x="391860" y="52226"/>
                    <a:pt x="411126" y="59404"/>
                  </a:cubicBezTo>
                  <a:cubicBezTo>
                    <a:pt x="416414" y="61670"/>
                    <a:pt x="421703" y="64693"/>
                    <a:pt x="426614" y="59782"/>
                  </a:cubicBezTo>
                  <a:cubicBezTo>
                    <a:pt x="431903" y="54871"/>
                    <a:pt x="431903" y="48449"/>
                    <a:pt x="429258" y="42404"/>
                  </a:cubicBezTo>
                  <a:cubicBezTo>
                    <a:pt x="425481" y="33338"/>
                    <a:pt x="419814" y="24650"/>
                    <a:pt x="421325" y="14450"/>
                  </a:cubicBezTo>
                  <a:cubicBezTo>
                    <a:pt x="422459" y="4628"/>
                    <a:pt x="425103" y="-4816"/>
                    <a:pt x="438703" y="2739"/>
                  </a:cubicBezTo>
                  <a:cubicBezTo>
                    <a:pt x="450413" y="14450"/>
                    <a:pt x="444747" y="37494"/>
                    <a:pt x="466279" y="43916"/>
                  </a:cubicBezTo>
                  <a:cubicBezTo>
                    <a:pt x="473079" y="45804"/>
                    <a:pt x="472323" y="55248"/>
                    <a:pt x="468168" y="62426"/>
                  </a:cubicBezTo>
                  <a:cubicBezTo>
                    <a:pt x="457968" y="80559"/>
                    <a:pt x="436436" y="90758"/>
                    <a:pt x="415281" y="86225"/>
                  </a:cubicBezTo>
                  <a:cubicBezTo>
                    <a:pt x="411504" y="85470"/>
                    <a:pt x="407726" y="85092"/>
                    <a:pt x="405459" y="87736"/>
                  </a:cubicBezTo>
                  <a:cubicBezTo>
                    <a:pt x="400548" y="93403"/>
                    <a:pt x="407348" y="94158"/>
                    <a:pt x="409615" y="96802"/>
                  </a:cubicBezTo>
                  <a:cubicBezTo>
                    <a:pt x="415281" y="102847"/>
                    <a:pt x="414903" y="110780"/>
                    <a:pt x="410748" y="116068"/>
                  </a:cubicBezTo>
                  <a:cubicBezTo>
                    <a:pt x="400926" y="128912"/>
                    <a:pt x="410370" y="135712"/>
                    <a:pt x="418681" y="141378"/>
                  </a:cubicBezTo>
                  <a:cubicBezTo>
                    <a:pt x="426236" y="147045"/>
                    <a:pt x="437947" y="148934"/>
                    <a:pt x="434925" y="161778"/>
                  </a:cubicBezTo>
                  <a:cubicBezTo>
                    <a:pt x="432658" y="170088"/>
                    <a:pt x="419437" y="171222"/>
                    <a:pt x="403948" y="165555"/>
                  </a:cubicBezTo>
                  <a:cubicBezTo>
                    <a:pt x="408104" y="174999"/>
                    <a:pt x="408104" y="174999"/>
                    <a:pt x="423970" y="179533"/>
                  </a:cubicBezTo>
                  <a:cubicBezTo>
                    <a:pt x="421703" y="187843"/>
                    <a:pt x="413392" y="184821"/>
                    <a:pt x="408104" y="187088"/>
                  </a:cubicBezTo>
                  <a:cubicBezTo>
                    <a:pt x="398660" y="191243"/>
                    <a:pt x="392993" y="199176"/>
                    <a:pt x="390727" y="207109"/>
                  </a:cubicBezTo>
                  <a:cubicBezTo>
                    <a:pt x="387327" y="218820"/>
                    <a:pt x="400548" y="212398"/>
                    <a:pt x="405082" y="216931"/>
                  </a:cubicBezTo>
                  <a:cubicBezTo>
                    <a:pt x="416037" y="227886"/>
                    <a:pt x="431903" y="235442"/>
                    <a:pt x="422459" y="256219"/>
                  </a:cubicBezTo>
                  <a:cubicBezTo>
                    <a:pt x="418681" y="264529"/>
                    <a:pt x="415659" y="269063"/>
                    <a:pt x="406593" y="269440"/>
                  </a:cubicBezTo>
                  <a:cubicBezTo>
                    <a:pt x="401304" y="269440"/>
                    <a:pt x="394126" y="267174"/>
                    <a:pt x="393371" y="275862"/>
                  </a:cubicBezTo>
                  <a:cubicBezTo>
                    <a:pt x="392615" y="281907"/>
                    <a:pt x="399037" y="284551"/>
                    <a:pt x="402815" y="285684"/>
                  </a:cubicBezTo>
                  <a:cubicBezTo>
                    <a:pt x="415659" y="289462"/>
                    <a:pt x="425481" y="293995"/>
                    <a:pt x="418303" y="310239"/>
                  </a:cubicBezTo>
                  <a:cubicBezTo>
                    <a:pt x="417925" y="311372"/>
                    <a:pt x="419814" y="314016"/>
                    <a:pt x="420570" y="315905"/>
                  </a:cubicBezTo>
                  <a:cubicBezTo>
                    <a:pt x="434169" y="303061"/>
                    <a:pt x="441725" y="329883"/>
                    <a:pt x="455702" y="321194"/>
                  </a:cubicBezTo>
                  <a:cubicBezTo>
                    <a:pt x="460991" y="317794"/>
                    <a:pt x="469679" y="319683"/>
                    <a:pt x="470435" y="327616"/>
                  </a:cubicBezTo>
                  <a:cubicBezTo>
                    <a:pt x="471190" y="336305"/>
                    <a:pt x="463257" y="336682"/>
                    <a:pt x="456835" y="336682"/>
                  </a:cubicBezTo>
                  <a:cubicBezTo>
                    <a:pt x="454191" y="336682"/>
                    <a:pt x="451169" y="336682"/>
                    <a:pt x="448524" y="336682"/>
                  </a:cubicBezTo>
                  <a:cubicBezTo>
                    <a:pt x="434547" y="335927"/>
                    <a:pt x="425481" y="338949"/>
                    <a:pt x="435680" y="354815"/>
                  </a:cubicBezTo>
                  <a:cubicBezTo>
                    <a:pt x="439458" y="360859"/>
                    <a:pt x="438325" y="366148"/>
                    <a:pt x="431903" y="368037"/>
                  </a:cubicBezTo>
                  <a:cubicBezTo>
                    <a:pt x="425859" y="369925"/>
                    <a:pt x="425859" y="363881"/>
                    <a:pt x="425859" y="359726"/>
                  </a:cubicBezTo>
                  <a:cubicBezTo>
                    <a:pt x="425481" y="347260"/>
                    <a:pt x="414526" y="344615"/>
                    <a:pt x="406593" y="339704"/>
                  </a:cubicBezTo>
                  <a:cubicBezTo>
                    <a:pt x="402059" y="336682"/>
                    <a:pt x="395638" y="333660"/>
                    <a:pt x="392993" y="341971"/>
                  </a:cubicBezTo>
                  <a:cubicBezTo>
                    <a:pt x="391482" y="346882"/>
                    <a:pt x="389971" y="354437"/>
                    <a:pt x="397148" y="356326"/>
                  </a:cubicBezTo>
                  <a:cubicBezTo>
                    <a:pt x="407726" y="358970"/>
                    <a:pt x="412637" y="363881"/>
                    <a:pt x="411881" y="375214"/>
                  </a:cubicBezTo>
                  <a:cubicBezTo>
                    <a:pt x="411126" y="382014"/>
                    <a:pt x="417548" y="382769"/>
                    <a:pt x="422459" y="382769"/>
                  </a:cubicBezTo>
                  <a:cubicBezTo>
                    <a:pt x="435303" y="382769"/>
                    <a:pt x="447391" y="380881"/>
                    <a:pt x="457968" y="373325"/>
                  </a:cubicBezTo>
                  <a:cubicBezTo>
                    <a:pt x="472323" y="362748"/>
                    <a:pt x="485545" y="360859"/>
                    <a:pt x="499522" y="375214"/>
                  </a:cubicBezTo>
                  <a:cubicBezTo>
                    <a:pt x="514255" y="390325"/>
                    <a:pt x="506700" y="364637"/>
                    <a:pt x="514633" y="366148"/>
                  </a:cubicBezTo>
                  <a:cubicBezTo>
                    <a:pt x="518788" y="361992"/>
                    <a:pt x="517655" y="355948"/>
                    <a:pt x="515766" y="350282"/>
                  </a:cubicBezTo>
                  <a:close/>
                </a:path>
              </a:pathLst>
            </a:custGeom>
            <a:solidFill>
              <a:srgbClr val="FBCBA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09A5FB87-0855-41E6-869A-BE7FF1715D50}"/>
                </a:ext>
              </a:extLst>
            </p:cNvPr>
            <p:cNvSpPr/>
            <p:nvPr/>
          </p:nvSpPr>
          <p:spPr>
            <a:xfrm>
              <a:off x="10891971" y="4900725"/>
              <a:ext cx="116893" cy="576371"/>
            </a:xfrm>
            <a:custGeom>
              <a:avLst/>
              <a:gdLst>
                <a:gd name="connsiteX0" fmla="*/ 97463 w 116893"/>
                <a:gd name="connsiteY0" fmla="*/ 560128 h 576371"/>
                <a:gd name="connsiteX1" fmla="*/ 54398 w 116893"/>
                <a:gd name="connsiteY1" fmla="*/ 576371 h 576371"/>
                <a:gd name="connsiteX2" fmla="*/ 44954 w 116893"/>
                <a:gd name="connsiteY2" fmla="*/ 557861 h 576371"/>
                <a:gd name="connsiteX3" fmla="*/ 33621 w 116893"/>
                <a:gd name="connsiteY3" fmla="*/ 543506 h 576371"/>
                <a:gd name="connsiteX4" fmla="*/ 0 w 116893"/>
                <a:gd name="connsiteY4" fmla="*/ 492885 h 576371"/>
                <a:gd name="connsiteX5" fmla="*/ 3400 w 116893"/>
                <a:gd name="connsiteY5" fmla="*/ 477775 h 576371"/>
                <a:gd name="connsiteX6" fmla="*/ 6044 w 116893"/>
                <a:gd name="connsiteY6" fmla="*/ 456998 h 576371"/>
                <a:gd name="connsiteX7" fmla="*/ 37021 w 116893"/>
                <a:gd name="connsiteY7" fmla="*/ 407133 h 576371"/>
                <a:gd name="connsiteX8" fmla="*/ 42687 w 116893"/>
                <a:gd name="connsiteY8" fmla="*/ 401089 h 576371"/>
                <a:gd name="connsiteX9" fmla="*/ 61198 w 116893"/>
                <a:gd name="connsiteY9" fmla="*/ 361046 h 576371"/>
                <a:gd name="connsiteX10" fmla="*/ 61575 w 116893"/>
                <a:gd name="connsiteY10" fmla="*/ 328558 h 576371"/>
                <a:gd name="connsiteX11" fmla="*/ 57420 w 116893"/>
                <a:gd name="connsiteY11" fmla="*/ 283982 h 576371"/>
                <a:gd name="connsiteX12" fmla="*/ 59687 w 116893"/>
                <a:gd name="connsiteY12" fmla="*/ 278316 h 576371"/>
                <a:gd name="connsiteX13" fmla="*/ 61575 w 116893"/>
                <a:gd name="connsiteY13" fmla="*/ 180853 h 576371"/>
                <a:gd name="connsiteX14" fmla="*/ 51754 w 116893"/>
                <a:gd name="connsiteY14" fmla="*/ 83390 h 576371"/>
                <a:gd name="connsiteX15" fmla="*/ 57798 w 116893"/>
                <a:gd name="connsiteY15" fmla="*/ 41836 h 576371"/>
                <a:gd name="connsiteX16" fmla="*/ 61953 w 116893"/>
                <a:gd name="connsiteY16" fmla="*/ 1037 h 576371"/>
                <a:gd name="connsiteX17" fmla="*/ 104263 w 116893"/>
                <a:gd name="connsiteY17" fmla="*/ 9726 h 576371"/>
                <a:gd name="connsiteX18" fmla="*/ 105774 w 116893"/>
                <a:gd name="connsiteY18" fmla="*/ 21814 h 576371"/>
                <a:gd name="connsiteX19" fmla="*/ 100863 w 116893"/>
                <a:gd name="connsiteY19" fmla="*/ 177453 h 576371"/>
                <a:gd name="connsiteX20" fmla="*/ 108418 w 116893"/>
                <a:gd name="connsiteY20" fmla="*/ 183119 h 576371"/>
                <a:gd name="connsiteX21" fmla="*/ 112574 w 116893"/>
                <a:gd name="connsiteY21" fmla="*/ 183119 h 576371"/>
                <a:gd name="connsiteX22" fmla="*/ 116351 w 116893"/>
                <a:gd name="connsiteY22" fmla="*/ 293426 h 576371"/>
                <a:gd name="connsiteX23" fmla="*/ 108418 w 116893"/>
                <a:gd name="connsiteY23" fmla="*/ 281338 h 576371"/>
                <a:gd name="connsiteX24" fmla="*/ 108418 w 116893"/>
                <a:gd name="connsiteY24" fmla="*/ 335736 h 576371"/>
                <a:gd name="connsiteX25" fmla="*/ 106529 w 116893"/>
                <a:gd name="connsiteY25" fmla="*/ 348202 h 576371"/>
                <a:gd name="connsiteX26" fmla="*/ 102752 w 116893"/>
                <a:gd name="connsiteY26" fmla="*/ 456620 h 576371"/>
                <a:gd name="connsiteX27" fmla="*/ 100863 w 116893"/>
                <a:gd name="connsiteY27" fmla="*/ 521595 h 576371"/>
                <a:gd name="connsiteX28" fmla="*/ 97463 w 116893"/>
                <a:gd name="connsiteY28" fmla="*/ 560128 h 576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893" h="576371">
                  <a:moveTo>
                    <a:pt x="97463" y="560128"/>
                  </a:moveTo>
                  <a:cubicBezTo>
                    <a:pt x="85752" y="571838"/>
                    <a:pt x="69509" y="572971"/>
                    <a:pt x="54398" y="576371"/>
                  </a:cubicBezTo>
                  <a:cubicBezTo>
                    <a:pt x="48354" y="571838"/>
                    <a:pt x="47598" y="564283"/>
                    <a:pt x="44954" y="557861"/>
                  </a:cubicBezTo>
                  <a:cubicBezTo>
                    <a:pt x="42687" y="551817"/>
                    <a:pt x="40421" y="544639"/>
                    <a:pt x="33621" y="543506"/>
                  </a:cubicBezTo>
                  <a:cubicBezTo>
                    <a:pt x="4155" y="538595"/>
                    <a:pt x="756" y="516685"/>
                    <a:pt x="0" y="492885"/>
                  </a:cubicBezTo>
                  <a:cubicBezTo>
                    <a:pt x="0" y="487597"/>
                    <a:pt x="1889" y="482686"/>
                    <a:pt x="3400" y="477775"/>
                  </a:cubicBezTo>
                  <a:cubicBezTo>
                    <a:pt x="6422" y="470975"/>
                    <a:pt x="5667" y="463798"/>
                    <a:pt x="6044" y="456998"/>
                  </a:cubicBezTo>
                  <a:cubicBezTo>
                    <a:pt x="7178" y="434332"/>
                    <a:pt x="14733" y="416199"/>
                    <a:pt x="37021" y="407133"/>
                  </a:cubicBezTo>
                  <a:cubicBezTo>
                    <a:pt x="39665" y="406000"/>
                    <a:pt x="43065" y="403733"/>
                    <a:pt x="42687" y="401089"/>
                  </a:cubicBezTo>
                  <a:cubicBezTo>
                    <a:pt x="39665" y="383334"/>
                    <a:pt x="54398" y="373890"/>
                    <a:pt x="61198" y="361046"/>
                  </a:cubicBezTo>
                  <a:cubicBezTo>
                    <a:pt x="66486" y="350846"/>
                    <a:pt x="71019" y="341780"/>
                    <a:pt x="61575" y="328558"/>
                  </a:cubicBezTo>
                  <a:cubicBezTo>
                    <a:pt x="52887" y="316848"/>
                    <a:pt x="53642" y="299471"/>
                    <a:pt x="57420" y="283982"/>
                  </a:cubicBezTo>
                  <a:cubicBezTo>
                    <a:pt x="57798" y="282093"/>
                    <a:pt x="60065" y="279827"/>
                    <a:pt x="59687" y="278316"/>
                  </a:cubicBezTo>
                  <a:cubicBezTo>
                    <a:pt x="56287" y="245828"/>
                    <a:pt x="72531" y="214474"/>
                    <a:pt x="61575" y="180853"/>
                  </a:cubicBezTo>
                  <a:cubicBezTo>
                    <a:pt x="51376" y="149876"/>
                    <a:pt x="50620" y="116255"/>
                    <a:pt x="51754" y="83390"/>
                  </a:cubicBezTo>
                  <a:cubicBezTo>
                    <a:pt x="62331" y="70923"/>
                    <a:pt x="65731" y="58835"/>
                    <a:pt x="57798" y="41836"/>
                  </a:cubicBezTo>
                  <a:cubicBezTo>
                    <a:pt x="52509" y="30125"/>
                    <a:pt x="47220" y="13126"/>
                    <a:pt x="61953" y="1037"/>
                  </a:cubicBezTo>
                  <a:cubicBezTo>
                    <a:pt x="77819" y="-4629"/>
                    <a:pt x="88774" y="15014"/>
                    <a:pt x="104263" y="9726"/>
                  </a:cubicBezTo>
                  <a:cubicBezTo>
                    <a:pt x="106529" y="13503"/>
                    <a:pt x="106907" y="17659"/>
                    <a:pt x="105774" y="21814"/>
                  </a:cubicBezTo>
                  <a:cubicBezTo>
                    <a:pt x="89530" y="73190"/>
                    <a:pt x="97841" y="125322"/>
                    <a:pt x="100863" y="177453"/>
                  </a:cubicBezTo>
                  <a:cubicBezTo>
                    <a:pt x="101241" y="181608"/>
                    <a:pt x="100485" y="189164"/>
                    <a:pt x="108418" y="183119"/>
                  </a:cubicBezTo>
                  <a:cubicBezTo>
                    <a:pt x="109929" y="183119"/>
                    <a:pt x="111063" y="183119"/>
                    <a:pt x="112574" y="183119"/>
                  </a:cubicBezTo>
                  <a:cubicBezTo>
                    <a:pt x="105774" y="220140"/>
                    <a:pt x="119751" y="256406"/>
                    <a:pt x="116351" y="293426"/>
                  </a:cubicBezTo>
                  <a:cubicBezTo>
                    <a:pt x="107663" y="293049"/>
                    <a:pt x="109174" y="286626"/>
                    <a:pt x="108418" y="281338"/>
                  </a:cubicBezTo>
                  <a:cubicBezTo>
                    <a:pt x="111440" y="299471"/>
                    <a:pt x="106907" y="317603"/>
                    <a:pt x="108418" y="335736"/>
                  </a:cubicBezTo>
                  <a:cubicBezTo>
                    <a:pt x="108796" y="339891"/>
                    <a:pt x="108796" y="344424"/>
                    <a:pt x="106529" y="348202"/>
                  </a:cubicBezTo>
                  <a:cubicBezTo>
                    <a:pt x="83486" y="383712"/>
                    <a:pt x="96707" y="420355"/>
                    <a:pt x="102752" y="456620"/>
                  </a:cubicBezTo>
                  <a:cubicBezTo>
                    <a:pt x="106529" y="478908"/>
                    <a:pt x="100863" y="500063"/>
                    <a:pt x="100863" y="521595"/>
                  </a:cubicBezTo>
                  <a:cubicBezTo>
                    <a:pt x="101996" y="533306"/>
                    <a:pt x="99352" y="546906"/>
                    <a:pt x="97463" y="560128"/>
                  </a:cubicBezTo>
                  <a:close/>
                </a:path>
              </a:pathLst>
            </a:custGeom>
            <a:solidFill>
              <a:srgbClr val="FACD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DC92BDF4-D1D0-42DF-BE4E-3CBFD3AA44E2}"/>
                </a:ext>
              </a:extLst>
            </p:cNvPr>
            <p:cNvSpPr/>
            <p:nvPr/>
          </p:nvSpPr>
          <p:spPr>
            <a:xfrm>
              <a:off x="10390167" y="4754030"/>
              <a:ext cx="571988" cy="232905"/>
            </a:xfrm>
            <a:custGeom>
              <a:avLst/>
              <a:gdLst>
                <a:gd name="connsiteX0" fmla="*/ 564890 w 571988"/>
                <a:gd name="connsiteY0" fmla="*/ 147354 h 232905"/>
                <a:gd name="connsiteX1" fmla="*/ 565646 w 571988"/>
                <a:gd name="connsiteY1" fmla="*/ 188908 h 232905"/>
                <a:gd name="connsiteX2" fmla="*/ 556202 w 571988"/>
                <a:gd name="connsiteY2" fmla="*/ 231973 h 232905"/>
                <a:gd name="connsiteX3" fmla="*/ 550535 w 571988"/>
                <a:gd name="connsiteY3" fmla="*/ 231218 h 232905"/>
                <a:gd name="connsiteX4" fmla="*/ 549024 w 571988"/>
                <a:gd name="connsiteY4" fmla="*/ 215729 h 232905"/>
                <a:gd name="connsiteX5" fmla="*/ 544869 w 571988"/>
                <a:gd name="connsiteY5" fmla="*/ 167376 h 232905"/>
                <a:gd name="connsiteX6" fmla="*/ 534669 w 571988"/>
                <a:gd name="connsiteY6" fmla="*/ 161709 h 232905"/>
                <a:gd name="connsiteX7" fmla="*/ 475361 w 571988"/>
                <a:gd name="connsiteY7" fmla="*/ 169642 h 232905"/>
                <a:gd name="connsiteX8" fmla="*/ 470827 w 571988"/>
                <a:gd name="connsiteY8" fmla="*/ 173420 h 232905"/>
                <a:gd name="connsiteX9" fmla="*/ 452317 w 571988"/>
                <a:gd name="connsiteY9" fmla="*/ 186642 h 232905"/>
                <a:gd name="connsiteX10" fmla="*/ 369209 w 571988"/>
                <a:gd name="connsiteY10" fmla="*/ 221774 h 232905"/>
                <a:gd name="connsiteX11" fmla="*/ 329544 w 571988"/>
                <a:gd name="connsiteY11" fmla="*/ 184753 h 232905"/>
                <a:gd name="connsiteX12" fmla="*/ 313300 w 571988"/>
                <a:gd name="connsiteY12" fmla="*/ 172287 h 232905"/>
                <a:gd name="connsiteX13" fmla="*/ 273257 w 571988"/>
                <a:gd name="connsiteY13" fmla="*/ 164353 h 232905"/>
                <a:gd name="connsiteX14" fmla="*/ 250213 w 571988"/>
                <a:gd name="connsiteY14" fmla="*/ 160954 h 232905"/>
                <a:gd name="connsiteX15" fmla="*/ 196949 w 571988"/>
                <a:gd name="connsiteY15" fmla="*/ 168887 h 232905"/>
                <a:gd name="connsiteX16" fmla="*/ 171261 w 571988"/>
                <a:gd name="connsiteY16" fmla="*/ 176064 h 232905"/>
                <a:gd name="connsiteX17" fmla="*/ 119885 w 571988"/>
                <a:gd name="connsiteY17" fmla="*/ 199108 h 232905"/>
                <a:gd name="connsiteX18" fmla="*/ 60198 w 571988"/>
                <a:gd name="connsiteY18" fmla="*/ 179464 h 232905"/>
                <a:gd name="connsiteX19" fmla="*/ 55287 w 571988"/>
                <a:gd name="connsiteY19" fmla="*/ 125822 h 232905"/>
                <a:gd name="connsiteX20" fmla="*/ 17133 w 571988"/>
                <a:gd name="connsiteY20" fmla="*/ 157554 h 232905"/>
                <a:gd name="connsiteX21" fmla="*/ 12600 w 571988"/>
                <a:gd name="connsiteY21" fmla="*/ 170020 h 232905"/>
                <a:gd name="connsiteX22" fmla="*/ 1267 w 571988"/>
                <a:gd name="connsiteY22" fmla="*/ 147732 h 232905"/>
                <a:gd name="connsiteX23" fmla="*/ 23178 w 571988"/>
                <a:gd name="connsiteY23" fmla="*/ 95978 h 232905"/>
                <a:gd name="connsiteX24" fmla="*/ 43199 w 571988"/>
                <a:gd name="connsiteY24" fmla="*/ 41203 h 232905"/>
                <a:gd name="connsiteX25" fmla="*/ 39044 w 571988"/>
                <a:gd name="connsiteY25" fmla="*/ 17781 h 232905"/>
                <a:gd name="connsiteX26" fmla="*/ 25066 w 571988"/>
                <a:gd name="connsiteY26" fmla="*/ 5315 h 232905"/>
                <a:gd name="connsiteX27" fmla="*/ 30733 w 571988"/>
                <a:gd name="connsiteY27" fmla="*/ 26 h 232905"/>
                <a:gd name="connsiteX28" fmla="*/ 53021 w 571988"/>
                <a:gd name="connsiteY28" fmla="*/ 9093 h 232905"/>
                <a:gd name="connsiteX29" fmla="*/ 76442 w 571988"/>
                <a:gd name="connsiteY29" fmla="*/ 29870 h 232905"/>
                <a:gd name="connsiteX30" fmla="*/ 63598 w 571988"/>
                <a:gd name="connsiteY30" fmla="*/ 37803 h 232905"/>
                <a:gd name="connsiteX31" fmla="*/ 54910 w 571988"/>
                <a:gd name="connsiteY31" fmla="*/ 48758 h 232905"/>
                <a:gd name="connsiteX32" fmla="*/ 64731 w 571988"/>
                <a:gd name="connsiteY32" fmla="*/ 54802 h 232905"/>
                <a:gd name="connsiteX33" fmla="*/ 95330 w 571988"/>
                <a:gd name="connsiteY33" fmla="*/ 105422 h 232905"/>
                <a:gd name="connsiteX34" fmla="*/ 150106 w 571988"/>
                <a:gd name="connsiteY34" fmla="*/ 141310 h 232905"/>
                <a:gd name="connsiteX35" fmla="*/ 259657 w 571988"/>
                <a:gd name="connsiteY35" fmla="*/ 131110 h 232905"/>
                <a:gd name="connsiteX36" fmla="*/ 285723 w 571988"/>
                <a:gd name="connsiteY36" fmla="*/ 136021 h 232905"/>
                <a:gd name="connsiteX37" fmla="*/ 335588 w 571988"/>
                <a:gd name="connsiteY37" fmla="*/ 139799 h 232905"/>
                <a:gd name="connsiteX38" fmla="*/ 367698 w 571988"/>
                <a:gd name="connsiteY38" fmla="*/ 159065 h 232905"/>
                <a:gd name="connsiteX39" fmla="*/ 394519 w 571988"/>
                <a:gd name="connsiteY39" fmla="*/ 163976 h 232905"/>
                <a:gd name="connsiteX40" fmla="*/ 440606 w 571988"/>
                <a:gd name="connsiteY40" fmla="*/ 146221 h 232905"/>
                <a:gd name="connsiteX41" fmla="*/ 457606 w 571988"/>
                <a:gd name="connsiteY41" fmla="*/ 136399 h 232905"/>
                <a:gd name="connsiteX42" fmla="*/ 471205 w 571988"/>
                <a:gd name="connsiteY42" fmla="*/ 132999 h 232905"/>
                <a:gd name="connsiteX43" fmla="*/ 488960 w 571988"/>
                <a:gd name="connsiteY43" fmla="*/ 120533 h 232905"/>
                <a:gd name="connsiteX44" fmla="*/ 507470 w 571988"/>
                <a:gd name="connsiteY44" fmla="*/ 121288 h 232905"/>
                <a:gd name="connsiteX45" fmla="*/ 564890 w 571988"/>
                <a:gd name="connsiteY45" fmla="*/ 147354 h 2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1988" h="232905">
                  <a:moveTo>
                    <a:pt x="564890" y="147354"/>
                  </a:moveTo>
                  <a:cubicBezTo>
                    <a:pt x="558091" y="161331"/>
                    <a:pt x="559224" y="177953"/>
                    <a:pt x="565646" y="188908"/>
                  </a:cubicBezTo>
                  <a:cubicBezTo>
                    <a:pt x="577357" y="208552"/>
                    <a:pt x="572068" y="220262"/>
                    <a:pt x="556202" y="231973"/>
                  </a:cubicBezTo>
                  <a:cubicBezTo>
                    <a:pt x="553935" y="233484"/>
                    <a:pt x="552047" y="233106"/>
                    <a:pt x="550535" y="231218"/>
                  </a:cubicBezTo>
                  <a:cubicBezTo>
                    <a:pt x="547513" y="226307"/>
                    <a:pt x="547513" y="221018"/>
                    <a:pt x="549024" y="215729"/>
                  </a:cubicBezTo>
                  <a:cubicBezTo>
                    <a:pt x="559980" y="198730"/>
                    <a:pt x="548647" y="183242"/>
                    <a:pt x="544869" y="167376"/>
                  </a:cubicBezTo>
                  <a:cubicBezTo>
                    <a:pt x="543736" y="162843"/>
                    <a:pt x="538069" y="160198"/>
                    <a:pt x="534669" y="161709"/>
                  </a:cubicBezTo>
                  <a:cubicBezTo>
                    <a:pt x="515781" y="170398"/>
                    <a:pt x="494626" y="163598"/>
                    <a:pt x="475361" y="169642"/>
                  </a:cubicBezTo>
                  <a:cubicBezTo>
                    <a:pt x="473849" y="171153"/>
                    <a:pt x="472338" y="172287"/>
                    <a:pt x="470827" y="173420"/>
                  </a:cubicBezTo>
                  <a:cubicBezTo>
                    <a:pt x="464028" y="177197"/>
                    <a:pt x="458361" y="184375"/>
                    <a:pt x="452317" y="186642"/>
                  </a:cubicBezTo>
                  <a:cubicBezTo>
                    <a:pt x="423985" y="197219"/>
                    <a:pt x="398297" y="214974"/>
                    <a:pt x="369209" y="221774"/>
                  </a:cubicBezTo>
                  <a:cubicBezTo>
                    <a:pt x="346543" y="227062"/>
                    <a:pt x="328410" y="208174"/>
                    <a:pt x="329544" y="184753"/>
                  </a:cubicBezTo>
                  <a:cubicBezTo>
                    <a:pt x="330299" y="169642"/>
                    <a:pt x="321989" y="167376"/>
                    <a:pt x="313300" y="172287"/>
                  </a:cubicBezTo>
                  <a:cubicBezTo>
                    <a:pt x="296301" y="181731"/>
                    <a:pt x="284590" y="179086"/>
                    <a:pt x="273257" y="164353"/>
                  </a:cubicBezTo>
                  <a:cubicBezTo>
                    <a:pt x="267213" y="156420"/>
                    <a:pt x="258524" y="157554"/>
                    <a:pt x="250213" y="160954"/>
                  </a:cubicBezTo>
                  <a:cubicBezTo>
                    <a:pt x="233214" y="167376"/>
                    <a:pt x="216592" y="174553"/>
                    <a:pt x="196949" y="168887"/>
                  </a:cubicBezTo>
                  <a:cubicBezTo>
                    <a:pt x="188260" y="166620"/>
                    <a:pt x="175794" y="170020"/>
                    <a:pt x="171261" y="176064"/>
                  </a:cubicBezTo>
                  <a:cubicBezTo>
                    <a:pt x="158417" y="194575"/>
                    <a:pt x="136884" y="191930"/>
                    <a:pt x="119885" y="199108"/>
                  </a:cubicBezTo>
                  <a:cubicBezTo>
                    <a:pt x="96086" y="209307"/>
                    <a:pt x="76442" y="197219"/>
                    <a:pt x="60198" y="179464"/>
                  </a:cubicBezTo>
                  <a:cubicBezTo>
                    <a:pt x="58310" y="161709"/>
                    <a:pt x="61709" y="143199"/>
                    <a:pt x="55287" y="125822"/>
                  </a:cubicBezTo>
                  <a:cubicBezTo>
                    <a:pt x="37532" y="124688"/>
                    <a:pt x="22044" y="137155"/>
                    <a:pt x="17133" y="157554"/>
                  </a:cubicBezTo>
                  <a:cubicBezTo>
                    <a:pt x="16000" y="161709"/>
                    <a:pt x="18644" y="167376"/>
                    <a:pt x="12600" y="170020"/>
                  </a:cubicBezTo>
                  <a:cubicBezTo>
                    <a:pt x="-1755" y="168131"/>
                    <a:pt x="-999" y="157176"/>
                    <a:pt x="1267" y="147732"/>
                  </a:cubicBezTo>
                  <a:cubicBezTo>
                    <a:pt x="6178" y="129599"/>
                    <a:pt x="10711" y="111089"/>
                    <a:pt x="23178" y="95978"/>
                  </a:cubicBezTo>
                  <a:cubicBezTo>
                    <a:pt x="27711" y="77090"/>
                    <a:pt x="25066" y="55935"/>
                    <a:pt x="43199" y="41203"/>
                  </a:cubicBezTo>
                  <a:cubicBezTo>
                    <a:pt x="52265" y="34025"/>
                    <a:pt x="46221" y="24203"/>
                    <a:pt x="39044" y="17781"/>
                  </a:cubicBezTo>
                  <a:cubicBezTo>
                    <a:pt x="34510" y="13626"/>
                    <a:pt x="23555" y="15892"/>
                    <a:pt x="25066" y="5315"/>
                  </a:cubicBezTo>
                  <a:cubicBezTo>
                    <a:pt x="25444" y="3426"/>
                    <a:pt x="29599" y="-351"/>
                    <a:pt x="30733" y="26"/>
                  </a:cubicBezTo>
                  <a:cubicBezTo>
                    <a:pt x="38666" y="2671"/>
                    <a:pt x="52643" y="5693"/>
                    <a:pt x="53021" y="9093"/>
                  </a:cubicBezTo>
                  <a:cubicBezTo>
                    <a:pt x="53399" y="25336"/>
                    <a:pt x="65487" y="27225"/>
                    <a:pt x="76442" y="29870"/>
                  </a:cubicBezTo>
                  <a:cubicBezTo>
                    <a:pt x="74176" y="38558"/>
                    <a:pt x="67376" y="35158"/>
                    <a:pt x="63598" y="37803"/>
                  </a:cubicBezTo>
                  <a:cubicBezTo>
                    <a:pt x="59443" y="40825"/>
                    <a:pt x="54532" y="43091"/>
                    <a:pt x="54910" y="48758"/>
                  </a:cubicBezTo>
                  <a:cubicBezTo>
                    <a:pt x="55287" y="54424"/>
                    <a:pt x="60954" y="54047"/>
                    <a:pt x="64731" y="54802"/>
                  </a:cubicBezTo>
                  <a:cubicBezTo>
                    <a:pt x="91553" y="61602"/>
                    <a:pt x="86642" y="88045"/>
                    <a:pt x="95330" y="105422"/>
                  </a:cubicBezTo>
                  <a:cubicBezTo>
                    <a:pt x="111574" y="137910"/>
                    <a:pt x="115730" y="136399"/>
                    <a:pt x="150106" y="141310"/>
                  </a:cubicBezTo>
                  <a:cubicBezTo>
                    <a:pt x="188638" y="146976"/>
                    <a:pt x="223014" y="131488"/>
                    <a:pt x="259657" y="131110"/>
                  </a:cubicBezTo>
                  <a:cubicBezTo>
                    <a:pt x="269479" y="131110"/>
                    <a:pt x="277412" y="133377"/>
                    <a:pt x="285723" y="136021"/>
                  </a:cubicBezTo>
                  <a:cubicBezTo>
                    <a:pt x="301967" y="140932"/>
                    <a:pt x="316322" y="149243"/>
                    <a:pt x="335588" y="139799"/>
                  </a:cubicBezTo>
                  <a:cubicBezTo>
                    <a:pt x="348810" y="133377"/>
                    <a:pt x="359009" y="149243"/>
                    <a:pt x="367698" y="159065"/>
                  </a:cubicBezTo>
                  <a:cubicBezTo>
                    <a:pt x="376009" y="168509"/>
                    <a:pt x="380542" y="173420"/>
                    <a:pt x="394519" y="163976"/>
                  </a:cubicBezTo>
                  <a:cubicBezTo>
                    <a:pt x="407363" y="154909"/>
                    <a:pt x="423607" y="146976"/>
                    <a:pt x="440606" y="146221"/>
                  </a:cubicBezTo>
                  <a:cubicBezTo>
                    <a:pt x="448539" y="145843"/>
                    <a:pt x="454206" y="144332"/>
                    <a:pt x="457606" y="136399"/>
                  </a:cubicBezTo>
                  <a:cubicBezTo>
                    <a:pt x="460628" y="129221"/>
                    <a:pt x="465539" y="129599"/>
                    <a:pt x="471205" y="132999"/>
                  </a:cubicBezTo>
                  <a:cubicBezTo>
                    <a:pt x="485182" y="140554"/>
                    <a:pt x="488960" y="133377"/>
                    <a:pt x="488960" y="120533"/>
                  </a:cubicBezTo>
                  <a:cubicBezTo>
                    <a:pt x="495382" y="117133"/>
                    <a:pt x="502937" y="112978"/>
                    <a:pt x="507470" y="121288"/>
                  </a:cubicBezTo>
                  <a:cubicBezTo>
                    <a:pt x="520692" y="145843"/>
                    <a:pt x="538069" y="157176"/>
                    <a:pt x="564890" y="147354"/>
                  </a:cubicBezTo>
                  <a:close/>
                </a:path>
              </a:pathLst>
            </a:custGeom>
            <a:solidFill>
              <a:srgbClr val="FBDA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955767E3-9332-4C4D-996E-668194DAF386}"/>
                </a:ext>
              </a:extLst>
            </p:cNvPr>
            <p:cNvSpPr/>
            <p:nvPr/>
          </p:nvSpPr>
          <p:spPr>
            <a:xfrm>
              <a:off x="10759170" y="4723080"/>
              <a:ext cx="132422" cy="96882"/>
            </a:xfrm>
            <a:custGeom>
              <a:avLst/>
              <a:gdLst>
                <a:gd name="connsiteX0" fmla="*/ 5494 w 132422"/>
                <a:gd name="connsiteY0" fmla="*/ 33999 h 96882"/>
                <a:gd name="connsiteX1" fmla="*/ 5494 w 132422"/>
                <a:gd name="connsiteY1" fmla="*/ 0 h 96882"/>
                <a:gd name="connsiteX2" fmla="*/ 16827 w 132422"/>
                <a:gd name="connsiteY2" fmla="*/ 7555 h 96882"/>
                <a:gd name="connsiteX3" fmla="*/ 59892 w 132422"/>
                <a:gd name="connsiteY3" fmla="*/ 756 h 96882"/>
                <a:gd name="connsiteX4" fmla="*/ 73114 w 132422"/>
                <a:gd name="connsiteY4" fmla="*/ 4155 h 96882"/>
                <a:gd name="connsiteX5" fmla="*/ 85580 w 132422"/>
                <a:gd name="connsiteY5" fmla="*/ 8311 h 96882"/>
                <a:gd name="connsiteX6" fmla="*/ 126001 w 132422"/>
                <a:gd name="connsiteY6" fmla="*/ 5666 h 96882"/>
                <a:gd name="connsiteX7" fmla="*/ 132423 w 132422"/>
                <a:gd name="connsiteY7" fmla="*/ 10200 h 96882"/>
                <a:gd name="connsiteX8" fmla="*/ 113157 w 132422"/>
                <a:gd name="connsiteY8" fmla="*/ 34376 h 96882"/>
                <a:gd name="connsiteX9" fmla="*/ 87469 w 132422"/>
                <a:gd name="connsiteY9" fmla="*/ 28710 h 96882"/>
                <a:gd name="connsiteX10" fmla="*/ 75758 w 132422"/>
                <a:gd name="connsiteY10" fmla="*/ 19266 h 96882"/>
                <a:gd name="connsiteX11" fmla="*/ 71603 w 132422"/>
                <a:gd name="connsiteY11" fmla="*/ 26066 h 96882"/>
                <a:gd name="connsiteX12" fmla="*/ 82936 w 132422"/>
                <a:gd name="connsiteY12" fmla="*/ 36643 h 96882"/>
                <a:gd name="connsiteX13" fmla="*/ 97669 w 132422"/>
                <a:gd name="connsiteY13" fmla="*/ 56665 h 96882"/>
                <a:gd name="connsiteX14" fmla="*/ 75003 w 132422"/>
                <a:gd name="connsiteY14" fmla="*/ 79330 h 96882"/>
                <a:gd name="connsiteX15" fmla="*/ 55737 w 132422"/>
                <a:gd name="connsiteY15" fmla="*/ 91041 h 96882"/>
                <a:gd name="connsiteX16" fmla="*/ 34582 w 132422"/>
                <a:gd name="connsiteY16" fmla="*/ 94819 h 96882"/>
                <a:gd name="connsiteX17" fmla="*/ 22494 w 132422"/>
                <a:gd name="connsiteY17" fmla="*/ 61576 h 96882"/>
                <a:gd name="connsiteX18" fmla="*/ 38738 w 132422"/>
                <a:gd name="connsiteY18" fmla="*/ 54398 h 96882"/>
                <a:gd name="connsiteX19" fmla="*/ 41760 w 132422"/>
                <a:gd name="connsiteY19" fmla="*/ 50998 h 96882"/>
                <a:gd name="connsiteX20" fmla="*/ 20227 w 132422"/>
                <a:gd name="connsiteY20" fmla="*/ 47598 h 96882"/>
                <a:gd name="connsiteX21" fmla="*/ 5494 w 132422"/>
                <a:gd name="connsiteY21" fmla="*/ 33999 h 9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2422" h="96882">
                  <a:moveTo>
                    <a:pt x="5494" y="33999"/>
                  </a:moveTo>
                  <a:cubicBezTo>
                    <a:pt x="1717" y="22666"/>
                    <a:pt x="-4705" y="11333"/>
                    <a:pt x="5494" y="0"/>
                  </a:cubicBezTo>
                  <a:cubicBezTo>
                    <a:pt x="6250" y="7555"/>
                    <a:pt x="11916" y="10577"/>
                    <a:pt x="16827" y="7555"/>
                  </a:cubicBezTo>
                  <a:cubicBezTo>
                    <a:pt x="30427" y="-756"/>
                    <a:pt x="47804" y="18510"/>
                    <a:pt x="59892" y="756"/>
                  </a:cubicBezTo>
                  <a:cubicBezTo>
                    <a:pt x="60648" y="-378"/>
                    <a:pt x="68581" y="3022"/>
                    <a:pt x="73114" y="4155"/>
                  </a:cubicBezTo>
                  <a:cubicBezTo>
                    <a:pt x="79158" y="-756"/>
                    <a:pt x="82558" y="4155"/>
                    <a:pt x="85580" y="8311"/>
                  </a:cubicBezTo>
                  <a:cubicBezTo>
                    <a:pt x="98802" y="2644"/>
                    <a:pt x="112779" y="14733"/>
                    <a:pt x="126001" y="5666"/>
                  </a:cubicBezTo>
                  <a:cubicBezTo>
                    <a:pt x="126757" y="5289"/>
                    <a:pt x="130156" y="8311"/>
                    <a:pt x="132423" y="10200"/>
                  </a:cubicBezTo>
                  <a:cubicBezTo>
                    <a:pt x="120712" y="13977"/>
                    <a:pt x="126757" y="30977"/>
                    <a:pt x="113157" y="34376"/>
                  </a:cubicBezTo>
                  <a:cubicBezTo>
                    <a:pt x="102957" y="37021"/>
                    <a:pt x="94269" y="39665"/>
                    <a:pt x="87469" y="28710"/>
                  </a:cubicBezTo>
                  <a:cubicBezTo>
                    <a:pt x="84825" y="24555"/>
                    <a:pt x="83314" y="16999"/>
                    <a:pt x="75758" y="19266"/>
                  </a:cubicBezTo>
                  <a:cubicBezTo>
                    <a:pt x="73870" y="20021"/>
                    <a:pt x="71603" y="23421"/>
                    <a:pt x="71603" y="26066"/>
                  </a:cubicBezTo>
                  <a:cubicBezTo>
                    <a:pt x="70847" y="33621"/>
                    <a:pt x="78403" y="33999"/>
                    <a:pt x="82936" y="36643"/>
                  </a:cubicBezTo>
                  <a:cubicBezTo>
                    <a:pt x="91247" y="41176"/>
                    <a:pt x="101446" y="46843"/>
                    <a:pt x="97669" y="56665"/>
                  </a:cubicBezTo>
                  <a:cubicBezTo>
                    <a:pt x="93891" y="65731"/>
                    <a:pt x="93891" y="81597"/>
                    <a:pt x="75003" y="79330"/>
                  </a:cubicBezTo>
                  <a:cubicBezTo>
                    <a:pt x="69336" y="78575"/>
                    <a:pt x="62537" y="87263"/>
                    <a:pt x="55737" y="91041"/>
                  </a:cubicBezTo>
                  <a:cubicBezTo>
                    <a:pt x="49315" y="94819"/>
                    <a:pt x="43271" y="99730"/>
                    <a:pt x="34582" y="94819"/>
                  </a:cubicBezTo>
                  <a:cubicBezTo>
                    <a:pt x="21360" y="86886"/>
                    <a:pt x="24760" y="72908"/>
                    <a:pt x="22494" y="61576"/>
                  </a:cubicBezTo>
                  <a:cubicBezTo>
                    <a:pt x="20605" y="52509"/>
                    <a:pt x="33071" y="57042"/>
                    <a:pt x="38738" y="54398"/>
                  </a:cubicBezTo>
                  <a:cubicBezTo>
                    <a:pt x="39871" y="54020"/>
                    <a:pt x="40626" y="52509"/>
                    <a:pt x="41760" y="50998"/>
                  </a:cubicBezTo>
                  <a:cubicBezTo>
                    <a:pt x="35715" y="41176"/>
                    <a:pt x="25138" y="56287"/>
                    <a:pt x="20227" y="47598"/>
                  </a:cubicBezTo>
                  <a:cubicBezTo>
                    <a:pt x="16827" y="41176"/>
                    <a:pt x="16449" y="32488"/>
                    <a:pt x="5494" y="33999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D7D3893-2458-44F7-BEE2-21A2FB04B75D}"/>
                </a:ext>
              </a:extLst>
            </p:cNvPr>
            <p:cNvSpPr/>
            <p:nvPr/>
          </p:nvSpPr>
          <p:spPr>
            <a:xfrm>
              <a:off x="10983980" y="4909695"/>
              <a:ext cx="22219" cy="191148"/>
            </a:xfrm>
            <a:custGeom>
              <a:avLst/>
              <a:gdLst>
                <a:gd name="connsiteX0" fmla="*/ 17920 w 22219"/>
                <a:gd name="connsiteY0" fmla="*/ 173393 h 191148"/>
                <a:gd name="connsiteX1" fmla="*/ 13765 w 22219"/>
                <a:gd name="connsiteY1" fmla="*/ 191148 h 191148"/>
                <a:gd name="connsiteX2" fmla="*/ 920 w 22219"/>
                <a:gd name="connsiteY2" fmla="*/ 95196 h 191148"/>
                <a:gd name="connsiteX3" fmla="*/ 13765 w 22219"/>
                <a:gd name="connsiteY3" fmla="*/ 0 h 191148"/>
                <a:gd name="connsiteX4" fmla="*/ 21698 w 22219"/>
                <a:gd name="connsiteY4" fmla="*/ 26821 h 191148"/>
                <a:gd name="connsiteX5" fmla="*/ 17920 w 22219"/>
                <a:gd name="connsiteY5" fmla="*/ 173393 h 19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19" h="191148">
                  <a:moveTo>
                    <a:pt x="17920" y="173393"/>
                  </a:moveTo>
                  <a:cubicBezTo>
                    <a:pt x="16786" y="179438"/>
                    <a:pt x="19053" y="186237"/>
                    <a:pt x="13765" y="191148"/>
                  </a:cubicBezTo>
                  <a:cubicBezTo>
                    <a:pt x="1676" y="177171"/>
                    <a:pt x="543" y="170749"/>
                    <a:pt x="920" y="95196"/>
                  </a:cubicBezTo>
                  <a:cubicBezTo>
                    <a:pt x="920" y="63087"/>
                    <a:pt x="-5124" y="29843"/>
                    <a:pt x="13765" y="0"/>
                  </a:cubicBezTo>
                  <a:cubicBezTo>
                    <a:pt x="21698" y="7178"/>
                    <a:pt x="23209" y="16999"/>
                    <a:pt x="21698" y="26821"/>
                  </a:cubicBezTo>
                  <a:cubicBezTo>
                    <a:pt x="14898" y="75553"/>
                    <a:pt x="17920" y="124662"/>
                    <a:pt x="17920" y="173393"/>
                  </a:cubicBezTo>
                  <a:close/>
                </a:path>
              </a:pathLst>
            </a:custGeom>
            <a:solidFill>
              <a:srgbClr val="FB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680C09D-C36B-4A4C-8EC7-5E15B78F462C}"/>
                </a:ext>
              </a:extLst>
            </p:cNvPr>
            <p:cNvSpPr/>
            <p:nvPr/>
          </p:nvSpPr>
          <p:spPr>
            <a:xfrm>
              <a:off x="11006433" y="4655460"/>
              <a:ext cx="36965" cy="46464"/>
            </a:xfrm>
            <a:custGeom>
              <a:avLst/>
              <a:gdLst>
                <a:gd name="connsiteX0" fmla="*/ 24933 w 36965"/>
                <a:gd name="connsiteY0" fmla="*/ 0 h 46464"/>
                <a:gd name="connsiteX1" fmla="*/ 35510 w 36965"/>
                <a:gd name="connsiteY1" fmla="*/ 33243 h 46464"/>
                <a:gd name="connsiteX2" fmla="*/ 29088 w 36965"/>
                <a:gd name="connsiteY2" fmla="*/ 46465 h 46464"/>
                <a:gd name="connsiteX3" fmla="*/ 9822 w 36965"/>
                <a:gd name="connsiteY3" fmla="*/ 23044 h 46464"/>
                <a:gd name="connsiteX4" fmla="*/ 0 w 36965"/>
                <a:gd name="connsiteY4" fmla="*/ 16999 h 46464"/>
                <a:gd name="connsiteX5" fmla="*/ 7178 w 36965"/>
                <a:gd name="connsiteY5" fmla="*/ 8689 h 46464"/>
                <a:gd name="connsiteX6" fmla="*/ 24933 w 36965"/>
                <a:gd name="connsiteY6" fmla="*/ 0 h 4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65" h="46464">
                  <a:moveTo>
                    <a:pt x="24933" y="0"/>
                  </a:moveTo>
                  <a:cubicBezTo>
                    <a:pt x="28332" y="10955"/>
                    <a:pt x="31732" y="22288"/>
                    <a:pt x="35510" y="33243"/>
                  </a:cubicBezTo>
                  <a:cubicBezTo>
                    <a:pt x="37776" y="40043"/>
                    <a:pt x="38532" y="45332"/>
                    <a:pt x="29088" y="46465"/>
                  </a:cubicBezTo>
                  <a:cubicBezTo>
                    <a:pt x="31354" y="31354"/>
                    <a:pt x="26444" y="21910"/>
                    <a:pt x="9822" y="23044"/>
                  </a:cubicBezTo>
                  <a:cubicBezTo>
                    <a:pt x="4155" y="23421"/>
                    <a:pt x="0" y="24177"/>
                    <a:pt x="0" y="16999"/>
                  </a:cubicBezTo>
                  <a:cubicBezTo>
                    <a:pt x="0" y="12088"/>
                    <a:pt x="2267" y="8311"/>
                    <a:pt x="7178" y="8689"/>
                  </a:cubicBezTo>
                  <a:cubicBezTo>
                    <a:pt x="15111" y="9444"/>
                    <a:pt x="20021" y="5289"/>
                    <a:pt x="24933" y="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C0EA3A95-FA2F-4123-BF1A-5A5D1BDEBEE6}"/>
                </a:ext>
              </a:extLst>
            </p:cNvPr>
            <p:cNvSpPr/>
            <p:nvPr/>
          </p:nvSpPr>
          <p:spPr>
            <a:xfrm>
              <a:off x="10871263" y="4685304"/>
              <a:ext cx="24050" cy="38302"/>
            </a:xfrm>
            <a:custGeom>
              <a:avLst/>
              <a:gdLst>
                <a:gd name="connsiteX0" fmla="*/ 3331 w 24050"/>
                <a:gd name="connsiteY0" fmla="*/ 0 h 38302"/>
                <a:gd name="connsiteX1" fmla="*/ 22975 w 24050"/>
                <a:gd name="connsiteY1" fmla="*/ 34376 h 38302"/>
                <a:gd name="connsiteX2" fmla="*/ 11642 w 24050"/>
                <a:gd name="connsiteY2" fmla="*/ 37399 h 38302"/>
                <a:gd name="connsiteX3" fmla="*/ 1442 w 24050"/>
                <a:gd name="connsiteY3" fmla="*/ 22288 h 38302"/>
                <a:gd name="connsiteX4" fmla="*/ 3331 w 24050"/>
                <a:gd name="connsiteY4" fmla="*/ 0 h 38302"/>
                <a:gd name="connsiteX5" fmla="*/ 3331 w 24050"/>
                <a:gd name="connsiteY5" fmla="*/ 0 h 3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50" h="38302">
                  <a:moveTo>
                    <a:pt x="3331" y="0"/>
                  </a:moveTo>
                  <a:cubicBezTo>
                    <a:pt x="15042" y="3400"/>
                    <a:pt x="27886" y="25688"/>
                    <a:pt x="22975" y="34376"/>
                  </a:cubicBezTo>
                  <a:cubicBezTo>
                    <a:pt x="20330" y="38910"/>
                    <a:pt x="15420" y="38910"/>
                    <a:pt x="11642" y="37399"/>
                  </a:cubicBezTo>
                  <a:cubicBezTo>
                    <a:pt x="5220" y="34754"/>
                    <a:pt x="-3469" y="30221"/>
                    <a:pt x="1442" y="22288"/>
                  </a:cubicBezTo>
                  <a:cubicBezTo>
                    <a:pt x="7109" y="13977"/>
                    <a:pt x="2198" y="7177"/>
                    <a:pt x="3331" y="0"/>
                  </a:cubicBezTo>
                  <a:lnTo>
                    <a:pt x="3331" y="0"/>
                  </a:ln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8C4AB015-FB92-4178-956C-943069663609}"/>
                </a:ext>
              </a:extLst>
            </p:cNvPr>
            <p:cNvSpPr/>
            <p:nvPr/>
          </p:nvSpPr>
          <p:spPr>
            <a:xfrm>
              <a:off x="10756215" y="4794405"/>
              <a:ext cx="16793" cy="22360"/>
            </a:xfrm>
            <a:custGeom>
              <a:avLst/>
              <a:gdLst>
                <a:gd name="connsiteX0" fmla="*/ 8449 w 16793"/>
                <a:gd name="connsiteY0" fmla="*/ 22361 h 22360"/>
                <a:gd name="connsiteX1" fmla="*/ 139 w 16793"/>
                <a:gd name="connsiteY1" fmla="*/ 1206 h 22360"/>
                <a:gd name="connsiteX2" fmla="*/ 15627 w 16793"/>
                <a:gd name="connsiteY2" fmla="*/ 12916 h 22360"/>
                <a:gd name="connsiteX3" fmla="*/ 8449 w 16793"/>
                <a:gd name="connsiteY3" fmla="*/ 22361 h 22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93" h="22360">
                  <a:moveTo>
                    <a:pt x="8449" y="22361"/>
                  </a:moveTo>
                  <a:cubicBezTo>
                    <a:pt x="1650" y="16694"/>
                    <a:pt x="-617" y="9517"/>
                    <a:pt x="139" y="1206"/>
                  </a:cubicBezTo>
                  <a:cubicBezTo>
                    <a:pt x="11849" y="-3705"/>
                    <a:pt x="12227" y="7628"/>
                    <a:pt x="15627" y="12916"/>
                  </a:cubicBezTo>
                  <a:cubicBezTo>
                    <a:pt x="19027" y="18205"/>
                    <a:pt x="14494" y="21605"/>
                    <a:pt x="8449" y="22361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FB3B68A-BAC4-43C2-AC9C-1C265D43C8B9}"/>
                </a:ext>
              </a:extLst>
            </p:cNvPr>
            <p:cNvSpPr/>
            <p:nvPr/>
          </p:nvSpPr>
          <p:spPr>
            <a:xfrm>
              <a:off x="10832540" y="4708347"/>
              <a:ext cx="12588" cy="23421"/>
            </a:xfrm>
            <a:custGeom>
              <a:avLst/>
              <a:gdLst>
                <a:gd name="connsiteX0" fmla="*/ 12589 w 12588"/>
                <a:gd name="connsiteY0" fmla="*/ 23421 h 23421"/>
                <a:gd name="connsiteX1" fmla="*/ 122 w 12588"/>
                <a:gd name="connsiteY1" fmla="*/ 19266 h 23421"/>
                <a:gd name="connsiteX2" fmla="*/ 10700 w 12588"/>
                <a:gd name="connsiteY2" fmla="*/ 0 h 23421"/>
                <a:gd name="connsiteX3" fmla="*/ 12589 w 12588"/>
                <a:gd name="connsiteY3" fmla="*/ 23421 h 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8" h="23421">
                  <a:moveTo>
                    <a:pt x="12589" y="23421"/>
                  </a:moveTo>
                  <a:cubicBezTo>
                    <a:pt x="8433" y="21910"/>
                    <a:pt x="4278" y="20777"/>
                    <a:pt x="122" y="19266"/>
                  </a:cubicBezTo>
                  <a:cubicBezTo>
                    <a:pt x="-633" y="11333"/>
                    <a:pt x="2011" y="4911"/>
                    <a:pt x="10700" y="0"/>
                  </a:cubicBezTo>
                  <a:cubicBezTo>
                    <a:pt x="11078" y="8311"/>
                    <a:pt x="11833" y="15866"/>
                    <a:pt x="12589" y="23421"/>
                  </a:cubicBezTo>
                  <a:close/>
                </a:path>
              </a:pathLst>
            </a:custGeom>
            <a:solidFill>
              <a:srgbClr val="F2C9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8A315E3-F4FC-4CC5-8331-B2B5BB463BAF}"/>
                </a:ext>
              </a:extLst>
            </p:cNvPr>
            <p:cNvSpPr/>
            <p:nvPr/>
          </p:nvSpPr>
          <p:spPr>
            <a:xfrm>
              <a:off x="8520371" y="4363011"/>
              <a:ext cx="31272" cy="51058"/>
            </a:xfrm>
            <a:custGeom>
              <a:avLst/>
              <a:gdLst>
                <a:gd name="connsiteX0" fmla="*/ 30977 w 31272"/>
                <a:gd name="connsiteY0" fmla="*/ 51059 h 51058"/>
                <a:gd name="connsiteX1" fmla="*/ 0 w 31272"/>
                <a:gd name="connsiteY1" fmla="*/ 438 h 51058"/>
                <a:gd name="connsiteX2" fmla="*/ 16244 w 31272"/>
                <a:gd name="connsiteY2" fmla="*/ 4594 h 51058"/>
                <a:gd name="connsiteX3" fmla="*/ 30977 w 31272"/>
                <a:gd name="connsiteY3" fmla="*/ 51059 h 5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72" h="51058">
                  <a:moveTo>
                    <a:pt x="30977" y="51059"/>
                  </a:moveTo>
                  <a:cubicBezTo>
                    <a:pt x="-6800" y="49925"/>
                    <a:pt x="12466" y="17060"/>
                    <a:pt x="0" y="438"/>
                  </a:cubicBezTo>
                  <a:cubicBezTo>
                    <a:pt x="8311" y="-1073"/>
                    <a:pt x="17755" y="1571"/>
                    <a:pt x="16244" y="4594"/>
                  </a:cubicBezTo>
                  <a:cubicBezTo>
                    <a:pt x="7178" y="24993"/>
                    <a:pt x="34377" y="32548"/>
                    <a:pt x="30977" y="51059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855B5F8C-F3F0-4A54-AF0C-8F740D378FBA}"/>
                </a:ext>
              </a:extLst>
            </p:cNvPr>
            <p:cNvSpPr/>
            <p:nvPr/>
          </p:nvSpPr>
          <p:spPr>
            <a:xfrm>
              <a:off x="8515637" y="4653194"/>
              <a:ext cx="23403" cy="36643"/>
            </a:xfrm>
            <a:custGeom>
              <a:avLst/>
              <a:gdLst>
                <a:gd name="connsiteX0" fmla="*/ 2468 w 23403"/>
                <a:gd name="connsiteY0" fmla="*/ 36643 h 36643"/>
                <a:gd name="connsiteX1" fmla="*/ 19090 w 23403"/>
                <a:gd name="connsiteY1" fmla="*/ 0 h 36643"/>
                <a:gd name="connsiteX2" fmla="*/ 23245 w 23403"/>
                <a:gd name="connsiteY2" fmla="*/ 10577 h 36643"/>
                <a:gd name="connsiteX3" fmla="*/ 2468 w 23403"/>
                <a:gd name="connsiteY3" fmla="*/ 36643 h 3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03" h="36643">
                  <a:moveTo>
                    <a:pt x="2468" y="36643"/>
                  </a:moveTo>
                  <a:cubicBezTo>
                    <a:pt x="-8109" y="16999"/>
                    <a:pt x="18712" y="14355"/>
                    <a:pt x="19090" y="0"/>
                  </a:cubicBezTo>
                  <a:cubicBezTo>
                    <a:pt x="24756" y="1889"/>
                    <a:pt x="22112" y="6800"/>
                    <a:pt x="23245" y="10577"/>
                  </a:cubicBezTo>
                  <a:cubicBezTo>
                    <a:pt x="24756" y="26066"/>
                    <a:pt x="15312" y="32488"/>
                    <a:pt x="2468" y="36643"/>
                  </a:cubicBezTo>
                  <a:close/>
                </a:path>
              </a:pathLst>
            </a:custGeom>
            <a:solidFill>
              <a:srgbClr val="D9B0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B41A14E-231E-4269-BD4A-36216CA6A7C8}"/>
                </a:ext>
              </a:extLst>
            </p:cNvPr>
            <p:cNvSpPr/>
            <p:nvPr/>
          </p:nvSpPr>
          <p:spPr>
            <a:xfrm>
              <a:off x="8582464" y="4520565"/>
              <a:ext cx="25170" cy="16250"/>
            </a:xfrm>
            <a:custGeom>
              <a:avLst/>
              <a:gdLst>
                <a:gd name="connsiteX0" fmla="*/ 25171 w 25170"/>
                <a:gd name="connsiteY0" fmla="*/ 6834 h 16250"/>
                <a:gd name="connsiteX1" fmla="*/ 9305 w 25170"/>
                <a:gd name="connsiteY1" fmla="*/ 15145 h 16250"/>
                <a:gd name="connsiteX2" fmla="*/ 616 w 25170"/>
                <a:gd name="connsiteY2" fmla="*/ 3056 h 16250"/>
                <a:gd name="connsiteX3" fmla="*/ 11949 w 25170"/>
                <a:gd name="connsiteY3" fmla="*/ 4945 h 16250"/>
                <a:gd name="connsiteX4" fmla="*/ 25171 w 25170"/>
                <a:gd name="connsiteY4" fmla="*/ 6834 h 1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70" h="16250">
                  <a:moveTo>
                    <a:pt x="25171" y="6834"/>
                  </a:moveTo>
                  <a:cubicBezTo>
                    <a:pt x="21771" y="13634"/>
                    <a:pt x="17238" y="18545"/>
                    <a:pt x="9305" y="15145"/>
                  </a:cubicBezTo>
                  <a:cubicBezTo>
                    <a:pt x="4394" y="13256"/>
                    <a:pt x="-2028" y="8723"/>
                    <a:pt x="616" y="3056"/>
                  </a:cubicBezTo>
                  <a:cubicBezTo>
                    <a:pt x="3638" y="-2988"/>
                    <a:pt x="8927" y="1167"/>
                    <a:pt x="11949" y="4945"/>
                  </a:cubicBezTo>
                  <a:cubicBezTo>
                    <a:pt x="15727" y="10234"/>
                    <a:pt x="21016" y="2301"/>
                    <a:pt x="25171" y="6834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0485328D-95C9-4672-86F7-64764E3A51D0}"/>
                </a:ext>
              </a:extLst>
            </p:cNvPr>
            <p:cNvSpPr/>
            <p:nvPr/>
          </p:nvSpPr>
          <p:spPr>
            <a:xfrm>
              <a:off x="8566963" y="4440891"/>
              <a:ext cx="10133" cy="18377"/>
            </a:xfrm>
            <a:custGeom>
              <a:avLst/>
              <a:gdLst>
                <a:gd name="connsiteX0" fmla="*/ 7428 w 10133"/>
                <a:gd name="connsiteY0" fmla="*/ 0 h 18377"/>
                <a:gd name="connsiteX1" fmla="*/ 6295 w 10133"/>
                <a:gd name="connsiteY1" fmla="*/ 18133 h 18377"/>
                <a:gd name="connsiteX2" fmla="*/ 1384 w 10133"/>
                <a:gd name="connsiteY2" fmla="*/ 16622 h 18377"/>
                <a:gd name="connsiteX3" fmla="*/ 7428 w 10133"/>
                <a:gd name="connsiteY3" fmla="*/ 0 h 18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" h="18377">
                  <a:moveTo>
                    <a:pt x="7428" y="0"/>
                  </a:moveTo>
                  <a:cubicBezTo>
                    <a:pt x="10073" y="7177"/>
                    <a:pt x="12339" y="13222"/>
                    <a:pt x="6295" y="18133"/>
                  </a:cubicBezTo>
                  <a:cubicBezTo>
                    <a:pt x="5539" y="18888"/>
                    <a:pt x="1762" y="17755"/>
                    <a:pt x="1384" y="16622"/>
                  </a:cubicBezTo>
                  <a:cubicBezTo>
                    <a:pt x="-1638" y="9444"/>
                    <a:pt x="251" y="4155"/>
                    <a:pt x="7428" y="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B7FE789E-97BC-4867-B667-6297DFAB9BA0}"/>
                </a:ext>
              </a:extLst>
            </p:cNvPr>
            <p:cNvSpPr/>
            <p:nvPr/>
          </p:nvSpPr>
          <p:spPr>
            <a:xfrm>
              <a:off x="9019775" y="2904203"/>
              <a:ext cx="2003979" cy="689758"/>
            </a:xfrm>
            <a:custGeom>
              <a:avLst/>
              <a:gdLst>
                <a:gd name="connsiteX0" fmla="*/ 1960593 w 2003979"/>
                <a:gd name="connsiteY0" fmla="*/ 239825 h 689758"/>
                <a:gd name="connsiteX1" fmla="*/ 1976081 w 2003979"/>
                <a:gd name="connsiteY1" fmla="*/ 240958 h 689758"/>
                <a:gd name="connsiteX2" fmla="*/ 1973437 w 2003979"/>
                <a:gd name="connsiteY2" fmla="*/ 227359 h 689758"/>
                <a:gd name="connsiteX3" fmla="*/ 1963993 w 2003979"/>
                <a:gd name="connsiteY3" fmla="*/ 197893 h 689758"/>
                <a:gd name="connsiteX4" fmla="*/ 1965126 w 2003979"/>
                <a:gd name="connsiteY4" fmla="*/ 190716 h 689758"/>
                <a:gd name="connsiteX5" fmla="*/ 1978726 w 2003979"/>
                <a:gd name="connsiteY5" fmla="*/ 192604 h 689758"/>
                <a:gd name="connsiteX6" fmla="*/ 2002147 w 2003979"/>
                <a:gd name="connsiteY6" fmla="*/ 257958 h 689758"/>
                <a:gd name="connsiteX7" fmla="*/ 1964749 w 2003979"/>
                <a:gd name="connsiteY7" fmla="*/ 350132 h 689758"/>
                <a:gd name="connsiteX8" fmla="*/ 1965126 w 2003979"/>
                <a:gd name="connsiteY8" fmla="*/ 353154 h 689758"/>
                <a:gd name="connsiteX9" fmla="*/ 1942838 w 2003979"/>
                <a:gd name="connsiteY9" fmla="*/ 387908 h 689758"/>
                <a:gd name="connsiteX10" fmla="*/ 1872196 w 2003979"/>
                <a:gd name="connsiteY10" fmla="*/ 447217 h 689758"/>
                <a:gd name="connsiteX11" fmla="*/ 1833665 w 2003979"/>
                <a:gd name="connsiteY11" fmla="*/ 471772 h 689758"/>
                <a:gd name="connsiteX12" fmla="*/ 1788333 w 2003979"/>
                <a:gd name="connsiteY12" fmla="*/ 494815 h 689758"/>
                <a:gd name="connsiteX13" fmla="*/ 1753201 w 2003979"/>
                <a:gd name="connsiteY13" fmla="*/ 497837 h 689758"/>
                <a:gd name="connsiteX14" fmla="*/ 1745646 w 2003979"/>
                <a:gd name="connsiteY14" fmla="*/ 499348 h 689758"/>
                <a:gd name="connsiteX15" fmla="*/ 1712025 w 2003979"/>
                <a:gd name="connsiteY15" fmla="*/ 543547 h 689758"/>
                <a:gd name="connsiteX16" fmla="*/ 1713536 w 2003979"/>
                <a:gd name="connsiteY16" fmla="*/ 551102 h 689758"/>
                <a:gd name="connsiteX17" fmla="*/ 1739601 w 2003979"/>
                <a:gd name="connsiteY17" fmla="*/ 571124 h 689758"/>
                <a:gd name="connsiteX18" fmla="*/ 1747157 w 2003979"/>
                <a:gd name="connsiteY18" fmla="*/ 584345 h 689758"/>
                <a:gd name="connsiteX19" fmla="*/ 1699181 w 2003979"/>
                <a:gd name="connsiteY19" fmla="*/ 613433 h 689758"/>
                <a:gd name="connsiteX20" fmla="*/ 1668960 w 2003979"/>
                <a:gd name="connsiteY20" fmla="*/ 617211 h 689758"/>
                <a:gd name="connsiteX21" fmla="*/ 1643272 w 2003979"/>
                <a:gd name="connsiteY21" fmla="*/ 606633 h 689758"/>
                <a:gd name="connsiteX22" fmla="*/ 1637605 w 2003979"/>
                <a:gd name="connsiteY22" fmla="*/ 605500 h 689758"/>
                <a:gd name="connsiteX23" fmla="*/ 1601718 w 2003979"/>
                <a:gd name="connsiteY23" fmla="*/ 616077 h 689758"/>
                <a:gd name="connsiteX24" fmla="*/ 1595673 w 2003979"/>
                <a:gd name="connsiteY24" fmla="*/ 615700 h 689758"/>
                <a:gd name="connsiteX25" fmla="*/ 1537876 w 2003979"/>
                <a:gd name="connsiteY25" fmla="*/ 613055 h 689758"/>
                <a:gd name="connsiteX26" fmla="*/ 1521254 w 2003979"/>
                <a:gd name="connsiteY26" fmla="*/ 601345 h 689758"/>
                <a:gd name="connsiteX27" fmla="*/ 1541653 w 2003979"/>
                <a:gd name="connsiteY27" fmla="*/ 588878 h 689758"/>
                <a:gd name="connsiteX28" fmla="*/ 1628539 w 2003979"/>
                <a:gd name="connsiteY28" fmla="*/ 568101 h 689758"/>
                <a:gd name="connsiteX29" fmla="*/ 1597562 w 2003979"/>
                <a:gd name="connsiteY29" fmla="*/ 552613 h 689758"/>
                <a:gd name="connsiteX30" fmla="*/ 1546564 w 2003979"/>
                <a:gd name="connsiteY30" fmla="*/ 526547 h 689758"/>
                <a:gd name="connsiteX31" fmla="*/ 1525787 w 2003979"/>
                <a:gd name="connsiteY31" fmla="*/ 537503 h 689758"/>
                <a:gd name="connsiteX32" fmla="*/ 1515210 w 2003979"/>
                <a:gd name="connsiteY32" fmla="*/ 577168 h 689758"/>
                <a:gd name="connsiteX33" fmla="*/ 1517476 w 2003979"/>
                <a:gd name="connsiteY33" fmla="*/ 602856 h 689758"/>
                <a:gd name="connsiteX34" fmla="*/ 1463834 w 2003979"/>
                <a:gd name="connsiteY34" fmla="*/ 622877 h 689758"/>
                <a:gd name="connsiteX35" fmla="*/ 1380348 w 2003979"/>
                <a:gd name="connsiteY35" fmla="*/ 632699 h 689758"/>
                <a:gd name="connsiteX36" fmla="*/ 1362593 w 2003979"/>
                <a:gd name="connsiteY36" fmla="*/ 645165 h 689758"/>
                <a:gd name="connsiteX37" fmla="*/ 1350127 w 2003979"/>
                <a:gd name="connsiteY37" fmla="*/ 659142 h 689758"/>
                <a:gd name="connsiteX38" fmla="*/ 1184289 w 2003979"/>
                <a:gd name="connsiteY38" fmla="*/ 682942 h 689758"/>
                <a:gd name="connsiteX39" fmla="*/ 1115914 w 2003979"/>
                <a:gd name="connsiteY39" fmla="*/ 683319 h 689758"/>
                <a:gd name="connsiteX40" fmla="*/ 1064160 w 2003979"/>
                <a:gd name="connsiteY40" fmla="*/ 686719 h 689758"/>
                <a:gd name="connsiteX41" fmla="*/ 995029 w 2003979"/>
                <a:gd name="connsiteY41" fmla="*/ 686719 h 689758"/>
                <a:gd name="connsiteX42" fmla="*/ 835235 w 2003979"/>
                <a:gd name="connsiteY42" fmla="*/ 683697 h 689758"/>
                <a:gd name="connsiteX43" fmla="*/ 801614 w 2003979"/>
                <a:gd name="connsiteY43" fmla="*/ 685586 h 689758"/>
                <a:gd name="connsiteX44" fmla="*/ 749105 w 2003979"/>
                <a:gd name="connsiteY44" fmla="*/ 686719 h 689758"/>
                <a:gd name="connsiteX45" fmla="*/ 620666 w 2003979"/>
                <a:gd name="connsiteY45" fmla="*/ 675764 h 689758"/>
                <a:gd name="connsiteX46" fmla="*/ 576467 w 2003979"/>
                <a:gd name="connsiteY46" fmla="*/ 664053 h 689758"/>
                <a:gd name="connsiteX47" fmla="*/ 585156 w 2003979"/>
                <a:gd name="connsiteY47" fmla="*/ 655365 h 689758"/>
                <a:gd name="connsiteX48" fmla="*/ 633510 w 2003979"/>
                <a:gd name="connsiteY48" fmla="*/ 651209 h 689758"/>
                <a:gd name="connsiteX49" fmla="*/ 746083 w 2003979"/>
                <a:gd name="connsiteY49" fmla="*/ 668587 h 689758"/>
                <a:gd name="connsiteX50" fmla="*/ 768749 w 2003979"/>
                <a:gd name="connsiteY50" fmla="*/ 668209 h 689758"/>
                <a:gd name="connsiteX51" fmla="*/ 808036 w 2003979"/>
                <a:gd name="connsiteY51" fmla="*/ 663298 h 689758"/>
                <a:gd name="connsiteX52" fmla="*/ 944409 w 2003979"/>
                <a:gd name="connsiteY52" fmla="*/ 656876 h 689758"/>
                <a:gd name="connsiteX53" fmla="*/ 990496 w 2003979"/>
                <a:gd name="connsiteY53" fmla="*/ 657631 h 689758"/>
                <a:gd name="connsiteX54" fmla="*/ 996540 w 2003979"/>
                <a:gd name="connsiteY54" fmla="*/ 658765 h 689758"/>
                <a:gd name="connsiteX55" fmla="*/ 1083804 w 2003979"/>
                <a:gd name="connsiteY55" fmla="*/ 658387 h 689758"/>
                <a:gd name="connsiteX56" fmla="*/ 1104203 w 2003979"/>
                <a:gd name="connsiteY56" fmla="*/ 653854 h 689758"/>
                <a:gd name="connsiteX57" fmla="*/ 1150290 w 2003979"/>
                <a:gd name="connsiteY57" fmla="*/ 642143 h 689758"/>
                <a:gd name="connsiteX58" fmla="*/ 1126869 w 2003979"/>
                <a:gd name="connsiteY58" fmla="*/ 633832 h 689758"/>
                <a:gd name="connsiteX59" fmla="*/ 1109869 w 2003979"/>
                <a:gd name="connsiteY59" fmla="*/ 608522 h 689758"/>
                <a:gd name="connsiteX60" fmla="*/ 1103448 w 2003979"/>
                <a:gd name="connsiteY60" fmla="*/ 581701 h 689758"/>
                <a:gd name="connsiteX61" fmla="*/ 1090226 w 2003979"/>
                <a:gd name="connsiteY61" fmla="*/ 581701 h 689758"/>
                <a:gd name="connsiteX62" fmla="*/ 1094759 w 2003979"/>
                <a:gd name="connsiteY62" fmla="*/ 591145 h 689758"/>
                <a:gd name="connsiteX63" fmla="*/ 1106470 w 2003979"/>
                <a:gd name="connsiteY63" fmla="*/ 608522 h 689758"/>
                <a:gd name="connsiteX64" fmla="*/ 1086826 w 2003979"/>
                <a:gd name="connsiteY64" fmla="*/ 625522 h 689758"/>
                <a:gd name="connsiteX65" fmla="*/ 1020717 w 2003979"/>
                <a:gd name="connsiteY65" fmla="*/ 615700 h 689758"/>
                <a:gd name="connsiteX66" fmla="*/ 1019206 w 2003979"/>
                <a:gd name="connsiteY66" fmla="*/ 591523 h 689758"/>
                <a:gd name="connsiteX67" fmla="*/ 1026762 w 2003979"/>
                <a:gd name="connsiteY67" fmla="*/ 587367 h 689758"/>
                <a:gd name="connsiteX68" fmla="*/ 1047916 w 2003979"/>
                <a:gd name="connsiteY68" fmla="*/ 569612 h 689758"/>
                <a:gd name="connsiteX69" fmla="*/ 1060760 w 2003979"/>
                <a:gd name="connsiteY69" fmla="*/ 590012 h 689758"/>
                <a:gd name="connsiteX70" fmla="*/ 1050938 w 2003979"/>
                <a:gd name="connsiteY70" fmla="*/ 551480 h 689758"/>
                <a:gd name="connsiteX71" fmla="*/ 1034695 w 2003979"/>
                <a:gd name="connsiteY71" fmla="*/ 532969 h 689758"/>
                <a:gd name="connsiteX72" fmla="*/ 1005229 w 2003979"/>
                <a:gd name="connsiteY72" fmla="*/ 534858 h 689758"/>
                <a:gd name="connsiteX73" fmla="*/ 977652 w 2003979"/>
                <a:gd name="connsiteY73" fmla="*/ 527303 h 689758"/>
                <a:gd name="connsiteX74" fmla="*/ 979163 w 2003979"/>
                <a:gd name="connsiteY74" fmla="*/ 489149 h 689758"/>
                <a:gd name="connsiteX75" fmla="*/ 967075 w 2003979"/>
                <a:gd name="connsiteY75" fmla="*/ 454772 h 689758"/>
                <a:gd name="connsiteX76" fmla="*/ 962164 w 2003979"/>
                <a:gd name="connsiteY76" fmla="*/ 452506 h 689758"/>
                <a:gd name="connsiteX77" fmla="*/ 958008 w 2003979"/>
                <a:gd name="connsiteY77" fmla="*/ 514837 h 689758"/>
                <a:gd name="connsiteX78" fmla="*/ 944031 w 2003979"/>
                <a:gd name="connsiteY78" fmla="*/ 545436 h 689758"/>
                <a:gd name="connsiteX79" fmla="*/ 925521 w 2003979"/>
                <a:gd name="connsiteY79" fmla="*/ 550724 h 689758"/>
                <a:gd name="connsiteX80" fmla="*/ 925899 w 2003979"/>
                <a:gd name="connsiteY80" fmla="*/ 534103 h 689758"/>
                <a:gd name="connsiteX81" fmla="*/ 930054 w 2003979"/>
                <a:gd name="connsiteY81" fmla="*/ 501993 h 689758"/>
                <a:gd name="connsiteX82" fmla="*/ 891522 w 2003979"/>
                <a:gd name="connsiteY82" fmla="*/ 546947 h 689758"/>
                <a:gd name="connsiteX83" fmla="*/ 868478 w 2003979"/>
                <a:gd name="connsiteY83" fmla="*/ 560924 h 689758"/>
                <a:gd name="connsiteX84" fmla="*/ 850346 w 2003979"/>
                <a:gd name="connsiteY84" fmla="*/ 565079 h 689758"/>
                <a:gd name="connsiteX85" fmla="*/ 793681 w 2003979"/>
                <a:gd name="connsiteY85" fmla="*/ 529570 h 689758"/>
                <a:gd name="connsiteX86" fmla="*/ 761571 w 2003979"/>
                <a:gd name="connsiteY86" fmla="*/ 497837 h 689758"/>
                <a:gd name="connsiteX87" fmla="*/ 736261 w 2003979"/>
                <a:gd name="connsiteY87" fmla="*/ 498593 h 689758"/>
                <a:gd name="connsiteX88" fmla="*/ 715107 w 2003979"/>
                <a:gd name="connsiteY88" fmla="*/ 494815 h 689758"/>
                <a:gd name="connsiteX89" fmla="*/ 712084 w 2003979"/>
                <a:gd name="connsiteY89" fmla="*/ 469127 h 689758"/>
                <a:gd name="connsiteX90" fmla="*/ 716618 w 2003979"/>
                <a:gd name="connsiteY90" fmla="*/ 459683 h 689758"/>
                <a:gd name="connsiteX91" fmla="*/ 707929 w 2003979"/>
                <a:gd name="connsiteY91" fmla="*/ 433618 h 689758"/>
                <a:gd name="connsiteX92" fmla="*/ 683374 w 2003979"/>
                <a:gd name="connsiteY92" fmla="*/ 436262 h 689758"/>
                <a:gd name="connsiteX93" fmla="*/ 646731 w 2003979"/>
                <a:gd name="connsiteY93" fmla="*/ 437395 h 689758"/>
                <a:gd name="connsiteX94" fmla="*/ 624065 w 2003979"/>
                <a:gd name="connsiteY94" fmla="*/ 426440 h 689758"/>
                <a:gd name="connsiteX95" fmla="*/ 608955 w 2003979"/>
                <a:gd name="connsiteY95" fmla="*/ 410952 h 689758"/>
                <a:gd name="connsiteX96" fmla="*/ 620666 w 2003979"/>
                <a:gd name="connsiteY96" fmla="*/ 392064 h 689758"/>
                <a:gd name="connsiteX97" fmla="*/ 652398 w 2003979"/>
                <a:gd name="connsiteY97" fmla="*/ 380731 h 689758"/>
                <a:gd name="connsiteX98" fmla="*/ 667131 w 2003979"/>
                <a:gd name="connsiteY98" fmla="*/ 366376 h 689758"/>
                <a:gd name="connsiteX99" fmla="*/ 652776 w 2003979"/>
                <a:gd name="connsiteY99" fmla="*/ 373931 h 689758"/>
                <a:gd name="connsiteX100" fmla="*/ 638420 w 2003979"/>
                <a:gd name="connsiteY100" fmla="*/ 379220 h 689758"/>
                <a:gd name="connsiteX101" fmla="*/ 632376 w 2003979"/>
                <a:gd name="connsiteY101" fmla="*/ 364487 h 689758"/>
                <a:gd name="connsiteX102" fmla="*/ 644843 w 2003979"/>
                <a:gd name="connsiteY102" fmla="*/ 326710 h 689758"/>
                <a:gd name="connsiteX103" fmla="*/ 641820 w 2003979"/>
                <a:gd name="connsiteY103" fmla="*/ 314244 h 689758"/>
                <a:gd name="connsiteX104" fmla="*/ 604422 w 2003979"/>
                <a:gd name="connsiteY104" fmla="*/ 308578 h 689758"/>
                <a:gd name="connsiteX105" fmla="*/ 581000 w 2003979"/>
                <a:gd name="connsiteY105" fmla="*/ 306689 h 689758"/>
                <a:gd name="connsiteX106" fmla="*/ 615377 w 2003979"/>
                <a:gd name="connsiteY106" fmla="*/ 330488 h 689758"/>
                <a:gd name="connsiteX107" fmla="*/ 625199 w 2003979"/>
                <a:gd name="connsiteY107" fmla="*/ 352021 h 689758"/>
                <a:gd name="connsiteX108" fmla="*/ 604422 w 2003979"/>
                <a:gd name="connsiteY108" fmla="*/ 361087 h 689758"/>
                <a:gd name="connsiteX109" fmla="*/ 588556 w 2003979"/>
                <a:gd name="connsiteY109" fmla="*/ 369776 h 689758"/>
                <a:gd name="connsiteX110" fmla="*/ 566645 w 2003979"/>
                <a:gd name="connsiteY110" fmla="*/ 373175 h 689758"/>
                <a:gd name="connsiteX111" fmla="*/ 551157 w 2003979"/>
                <a:gd name="connsiteY111" fmla="*/ 358820 h 689758"/>
                <a:gd name="connsiteX112" fmla="*/ 546624 w 2003979"/>
                <a:gd name="connsiteY112" fmla="*/ 315378 h 689758"/>
                <a:gd name="connsiteX113" fmla="*/ 502048 w 2003979"/>
                <a:gd name="connsiteY113" fmla="*/ 293845 h 689758"/>
                <a:gd name="connsiteX114" fmla="*/ 486560 w 2003979"/>
                <a:gd name="connsiteY114" fmla="*/ 294223 h 689758"/>
                <a:gd name="connsiteX115" fmla="*/ 469182 w 2003979"/>
                <a:gd name="connsiteY115" fmla="*/ 294223 h 689758"/>
                <a:gd name="connsiteX116" fmla="*/ 468049 w 2003979"/>
                <a:gd name="connsiteY116" fmla="*/ 274579 h 689758"/>
                <a:gd name="connsiteX117" fmla="*/ 516781 w 2003979"/>
                <a:gd name="connsiteY117" fmla="*/ 213381 h 689758"/>
                <a:gd name="connsiteX118" fmla="*/ 426495 w 2003979"/>
                <a:gd name="connsiteY118" fmla="*/ 226981 h 689758"/>
                <a:gd name="connsiteX119" fmla="*/ 414407 w 2003979"/>
                <a:gd name="connsiteY119" fmla="*/ 226603 h 689758"/>
                <a:gd name="connsiteX120" fmla="*/ 347543 w 2003979"/>
                <a:gd name="connsiteY120" fmla="*/ 218670 h 689758"/>
                <a:gd name="connsiteX121" fmla="*/ 319966 w 2003979"/>
                <a:gd name="connsiteY121" fmla="*/ 220181 h 689758"/>
                <a:gd name="connsiteX122" fmla="*/ 211548 w 2003979"/>
                <a:gd name="connsiteY122" fmla="*/ 243602 h 689758"/>
                <a:gd name="connsiteX123" fmla="*/ 194926 w 2003979"/>
                <a:gd name="connsiteY123" fmla="*/ 256446 h 689758"/>
                <a:gd name="connsiteX124" fmla="*/ 166216 w 2003979"/>
                <a:gd name="connsiteY124" fmla="*/ 256069 h 689758"/>
                <a:gd name="connsiteX125" fmla="*/ 130328 w 2003979"/>
                <a:gd name="connsiteY125" fmla="*/ 259846 h 689758"/>
                <a:gd name="connsiteX126" fmla="*/ 55154 w 2003979"/>
                <a:gd name="connsiteY126" fmla="*/ 285534 h 689758"/>
                <a:gd name="connsiteX127" fmla="*/ 27954 w 2003979"/>
                <a:gd name="connsiteY127" fmla="*/ 282512 h 689758"/>
                <a:gd name="connsiteX128" fmla="*/ 0 w 2003979"/>
                <a:gd name="connsiteY128" fmla="*/ 265135 h 689758"/>
                <a:gd name="connsiteX129" fmla="*/ 20021 w 2003979"/>
                <a:gd name="connsiteY129" fmla="*/ 239069 h 689758"/>
                <a:gd name="connsiteX130" fmla="*/ 67997 w 2003979"/>
                <a:gd name="connsiteY130" fmla="*/ 213004 h 689758"/>
                <a:gd name="connsiteX131" fmla="*/ 134484 w 2003979"/>
                <a:gd name="connsiteY131" fmla="*/ 206959 h 689758"/>
                <a:gd name="connsiteX132" fmla="*/ 145061 w 2003979"/>
                <a:gd name="connsiteY132" fmla="*/ 207715 h 689758"/>
                <a:gd name="connsiteX133" fmla="*/ 224014 w 2003979"/>
                <a:gd name="connsiteY133" fmla="*/ 190716 h 689758"/>
                <a:gd name="connsiteX134" fmla="*/ 245546 w 2003979"/>
                <a:gd name="connsiteY134" fmla="*/ 194871 h 689758"/>
                <a:gd name="connsiteX135" fmla="*/ 278412 w 2003979"/>
                <a:gd name="connsiteY135" fmla="*/ 198271 h 689758"/>
                <a:gd name="connsiteX136" fmla="*/ 299189 w 2003979"/>
                <a:gd name="connsiteY136" fmla="*/ 188449 h 689758"/>
                <a:gd name="connsiteX137" fmla="*/ 316566 w 2003979"/>
                <a:gd name="connsiteY137" fmla="*/ 168050 h 689758"/>
                <a:gd name="connsiteX138" fmla="*/ 338098 w 2003979"/>
                <a:gd name="connsiteY138" fmla="*/ 151806 h 689758"/>
                <a:gd name="connsiteX139" fmla="*/ 346787 w 2003979"/>
                <a:gd name="connsiteY139" fmla="*/ 172961 h 689758"/>
                <a:gd name="connsiteX140" fmla="*/ 366053 w 2003979"/>
                <a:gd name="connsiteY140" fmla="*/ 190338 h 689758"/>
                <a:gd name="connsiteX141" fmla="*/ 410629 w 2003979"/>
                <a:gd name="connsiteY141" fmla="*/ 184294 h 689758"/>
                <a:gd name="connsiteX142" fmla="*/ 448405 w 2003979"/>
                <a:gd name="connsiteY142" fmla="*/ 191471 h 689758"/>
                <a:gd name="connsiteX143" fmla="*/ 527736 w 2003979"/>
                <a:gd name="connsiteY143" fmla="*/ 160872 h 689758"/>
                <a:gd name="connsiteX144" fmla="*/ 572312 w 2003979"/>
                <a:gd name="connsiteY144" fmla="*/ 185805 h 689758"/>
                <a:gd name="connsiteX145" fmla="*/ 590067 w 2003979"/>
                <a:gd name="connsiteY145" fmla="*/ 201293 h 689758"/>
                <a:gd name="connsiteX146" fmla="*/ 605933 w 2003979"/>
                <a:gd name="connsiteY146" fmla="*/ 186560 h 689758"/>
                <a:gd name="connsiteX147" fmla="*/ 645976 w 2003979"/>
                <a:gd name="connsiteY147" fmla="*/ 167672 h 689758"/>
                <a:gd name="connsiteX148" fmla="*/ 671286 w 2003979"/>
                <a:gd name="connsiteY148" fmla="*/ 163139 h 689758"/>
                <a:gd name="connsiteX149" fmla="*/ 690174 w 2003979"/>
                <a:gd name="connsiteY149" fmla="*/ 161250 h 689758"/>
                <a:gd name="connsiteX150" fmla="*/ 682997 w 2003979"/>
                <a:gd name="connsiteY150" fmla="*/ 154450 h 689758"/>
                <a:gd name="connsiteX151" fmla="*/ 676952 w 2003979"/>
                <a:gd name="connsiteY151" fmla="*/ 135940 h 689758"/>
                <a:gd name="connsiteX152" fmla="*/ 694707 w 2003979"/>
                <a:gd name="connsiteY152" fmla="*/ 137451 h 689758"/>
                <a:gd name="connsiteX153" fmla="*/ 720395 w 2003979"/>
                <a:gd name="connsiteY153" fmla="*/ 130651 h 689758"/>
                <a:gd name="connsiteX154" fmla="*/ 743817 w 2003979"/>
                <a:gd name="connsiteY154" fmla="*/ 104963 h 689758"/>
                <a:gd name="connsiteX155" fmla="*/ 786126 w 2003979"/>
                <a:gd name="connsiteY155" fmla="*/ 132162 h 689758"/>
                <a:gd name="connsiteX156" fmla="*/ 797837 w 2003979"/>
                <a:gd name="connsiteY156" fmla="*/ 150295 h 689758"/>
                <a:gd name="connsiteX157" fmla="*/ 823147 w 2003979"/>
                <a:gd name="connsiteY157" fmla="*/ 137073 h 689758"/>
                <a:gd name="connsiteX158" fmla="*/ 847324 w 2003979"/>
                <a:gd name="connsiteY158" fmla="*/ 117429 h 689758"/>
                <a:gd name="connsiteX159" fmla="*/ 866590 w 2003979"/>
                <a:gd name="connsiteY159" fmla="*/ 105719 h 689758"/>
                <a:gd name="connsiteX160" fmla="*/ 903233 w 2003979"/>
                <a:gd name="connsiteY160" fmla="*/ 98919 h 689758"/>
                <a:gd name="connsiteX161" fmla="*/ 916077 w 2003979"/>
                <a:gd name="connsiteY161" fmla="*/ 106097 h 689758"/>
                <a:gd name="connsiteX162" fmla="*/ 965942 w 2003979"/>
                <a:gd name="connsiteY162" fmla="*/ 110630 h 689758"/>
                <a:gd name="connsiteX163" fmla="*/ 979919 w 2003979"/>
                <a:gd name="connsiteY163" fmla="*/ 96652 h 689758"/>
                <a:gd name="connsiteX164" fmla="*/ 1002207 w 2003979"/>
                <a:gd name="connsiteY164" fmla="*/ 90986 h 689758"/>
                <a:gd name="connsiteX165" fmla="*/ 1045272 w 2003979"/>
                <a:gd name="connsiteY165" fmla="*/ 100808 h 689758"/>
                <a:gd name="connsiteX166" fmla="*/ 1074737 w 2003979"/>
                <a:gd name="connsiteY166" fmla="*/ 99297 h 689758"/>
                <a:gd name="connsiteX167" fmla="*/ 1105714 w 2003979"/>
                <a:gd name="connsiteY167" fmla="*/ 119318 h 689758"/>
                <a:gd name="connsiteX168" fmla="*/ 1124980 w 2003979"/>
                <a:gd name="connsiteY168" fmla="*/ 140095 h 689758"/>
                <a:gd name="connsiteX169" fmla="*/ 1139713 w 2003979"/>
                <a:gd name="connsiteY169" fmla="*/ 126496 h 689758"/>
                <a:gd name="connsiteX170" fmla="*/ 1139713 w 2003979"/>
                <a:gd name="connsiteY170" fmla="*/ 104585 h 689758"/>
                <a:gd name="connsiteX171" fmla="*/ 1160868 w 2003979"/>
                <a:gd name="connsiteY171" fmla="*/ 107985 h 689758"/>
                <a:gd name="connsiteX172" fmla="*/ 1185422 w 2003979"/>
                <a:gd name="connsiteY172" fmla="*/ 109119 h 689758"/>
                <a:gd name="connsiteX173" fmla="*/ 1237554 w 2003979"/>
                <a:gd name="connsiteY173" fmla="*/ 115918 h 689758"/>
                <a:gd name="connsiteX174" fmla="*/ 1250020 w 2003979"/>
                <a:gd name="connsiteY174" fmla="*/ 96275 h 689758"/>
                <a:gd name="connsiteX175" fmla="*/ 1266264 w 2003979"/>
                <a:gd name="connsiteY175" fmla="*/ 112896 h 689758"/>
                <a:gd name="connsiteX176" fmla="*/ 1290063 w 2003979"/>
                <a:gd name="connsiteY176" fmla="*/ 146517 h 689758"/>
                <a:gd name="connsiteX177" fmla="*/ 1290063 w 2003979"/>
                <a:gd name="connsiteY177" fmla="*/ 117052 h 689758"/>
                <a:gd name="connsiteX178" fmla="*/ 1278352 w 2003979"/>
                <a:gd name="connsiteY178" fmla="*/ 91364 h 689758"/>
                <a:gd name="connsiteX179" fmla="*/ 1258708 w 2003979"/>
                <a:gd name="connsiteY179" fmla="*/ 72098 h 689758"/>
                <a:gd name="connsiteX180" fmla="*/ 1262864 w 2003979"/>
                <a:gd name="connsiteY180" fmla="*/ 44143 h 689758"/>
                <a:gd name="connsiteX181" fmla="*/ 1262486 w 2003979"/>
                <a:gd name="connsiteY181" fmla="*/ 29033 h 689758"/>
                <a:gd name="connsiteX182" fmla="*/ 1252664 w 2003979"/>
                <a:gd name="connsiteY182" fmla="*/ 8256 h 689758"/>
                <a:gd name="connsiteX183" fmla="*/ 1276463 w 2003979"/>
                <a:gd name="connsiteY183" fmla="*/ 1834 h 689758"/>
                <a:gd name="connsiteX184" fmla="*/ 1304418 w 2003979"/>
                <a:gd name="connsiteY184" fmla="*/ 11656 h 689758"/>
                <a:gd name="connsiteX185" fmla="*/ 1311973 w 2003979"/>
                <a:gd name="connsiteY185" fmla="*/ 16189 h 689758"/>
                <a:gd name="connsiteX186" fmla="*/ 1380348 w 2003979"/>
                <a:gd name="connsiteY186" fmla="*/ 44521 h 689758"/>
                <a:gd name="connsiteX187" fmla="*/ 1406792 w 2003979"/>
                <a:gd name="connsiteY187" fmla="*/ 45277 h 689758"/>
                <a:gd name="connsiteX188" fmla="*/ 1412458 w 2003979"/>
                <a:gd name="connsiteY188" fmla="*/ 47165 h 689758"/>
                <a:gd name="connsiteX189" fmla="*/ 1453634 w 2003979"/>
                <a:gd name="connsiteY189" fmla="*/ 62276 h 689758"/>
                <a:gd name="connsiteX190" fmla="*/ 1491033 w 2003979"/>
                <a:gd name="connsiteY190" fmla="*/ 77386 h 689758"/>
                <a:gd name="connsiteX191" fmla="*/ 1518987 w 2003979"/>
                <a:gd name="connsiteY191" fmla="*/ 94008 h 689758"/>
                <a:gd name="connsiteX192" fmla="*/ 1540520 w 2003979"/>
                <a:gd name="connsiteY192" fmla="*/ 102319 h 689758"/>
                <a:gd name="connsiteX193" fmla="*/ 1618339 w 2003979"/>
                <a:gd name="connsiteY193" fmla="*/ 168428 h 689758"/>
                <a:gd name="connsiteX194" fmla="*/ 1661404 w 2003979"/>
                <a:gd name="connsiteY194" fmla="*/ 184294 h 689758"/>
                <a:gd name="connsiteX195" fmla="*/ 1688603 w 2003979"/>
                <a:gd name="connsiteY195" fmla="*/ 192604 h 689758"/>
                <a:gd name="connsiteX196" fmla="*/ 1712780 w 2003979"/>
                <a:gd name="connsiteY196" fmla="*/ 219426 h 689758"/>
                <a:gd name="connsiteX197" fmla="*/ 1733557 w 2003979"/>
                <a:gd name="connsiteY197" fmla="*/ 241714 h 689758"/>
                <a:gd name="connsiteX198" fmla="*/ 1760756 w 2003979"/>
                <a:gd name="connsiteY198" fmla="*/ 244358 h 689758"/>
                <a:gd name="connsiteX199" fmla="*/ 1779267 w 2003979"/>
                <a:gd name="connsiteY199" fmla="*/ 223959 h 689758"/>
                <a:gd name="connsiteX200" fmla="*/ 1788333 w 2003979"/>
                <a:gd name="connsiteY200" fmla="*/ 195249 h 689758"/>
                <a:gd name="connsiteX201" fmla="*/ 1832153 w 2003979"/>
                <a:gd name="connsiteY201" fmla="*/ 198649 h 689758"/>
                <a:gd name="connsiteX202" fmla="*/ 1838198 w 2003979"/>
                <a:gd name="connsiteY202" fmla="*/ 226603 h 689758"/>
                <a:gd name="connsiteX203" fmla="*/ 1798155 w 2003979"/>
                <a:gd name="connsiteY203" fmla="*/ 290823 h 689758"/>
                <a:gd name="connsiteX204" fmla="*/ 1764912 w 2003979"/>
                <a:gd name="connsiteY204" fmla="*/ 277979 h 689758"/>
                <a:gd name="connsiteX205" fmla="*/ 1801177 w 2003979"/>
                <a:gd name="connsiteY205" fmla="*/ 309333 h 689758"/>
                <a:gd name="connsiteX206" fmla="*/ 1831020 w 2003979"/>
                <a:gd name="connsiteY206" fmla="*/ 317644 h 689758"/>
                <a:gd name="connsiteX207" fmla="*/ 1847264 w 2003979"/>
                <a:gd name="connsiteY207" fmla="*/ 318022 h 689758"/>
                <a:gd name="connsiteX208" fmla="*/ 1852175 w 2003979"/>
                <a:gd name="connsiteY208" fmla="*/ 315000 h 689758"/>
                <a:gd name="connsiteX209" fmla="*/ 1905439 w 2003979"/>
                <a:gd name="connsiteY209" fmla="*/ 308956 h 689758"/>
                <a:gd name="connsiteX210" fmla="*/ 1949260 w 2003979"/>
                <a:gd name="connsiteY210" fmla="*/ 248513 h 689758"/>
                <a:gd name="connsiteX211" fmla="*/ 1960593 w 2003979"/>
                <a:gd name="connsiteY211" fmla="*/ 239825 h 68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2003979" h="689758">
                  <a:moveTo>
                    <a:pt x="1960593" y="239825"/>
                  </a:moveTo>
                  <a:cubicBezTo>
                    <a:pt x="1965882" y="239069"/>
                    <a:pt x="1971171" y="246625"/>
                    <a:pt x="1976081" y="240958"/>
                  </a:cubicBezTo>
                  <a:cubicBezTo>
                    <a:pt x="1979859" y="236425"/>
                    <a:pt x="1976081" y="231514"/>
                    <a:pt x="1973437" y="227359"/>
                  </a:cubicBezTo>
                  <a:cubicBezTo>
                    <a:pt x="1967393" y="218292"/>
                    <a:pt x="1971926" y="206204"/>
                    <a:pt x="1963993" y="197893"/>
                  </a:cubicBezTo>
                  <a:cubicBezTo>
                    <a:pt x="1962104" y="195626"/>
                    <a:pt x="1962104" y="192227"/>
                    <a:pt x="1965126" y="190716"/>
                  </a:cubicBezTo>
                  <a:cubicBezTo>
                    <a:pt x="1970037" y="188449"/>
                    <a:pt x="1974570" y="189582"/>
                    <a:pt x="1978726" y="192604"/>
                  </a:cubicBezTo>
                  <a:cubicBezTo>
                    <a:pt x="2001769" y="208848"/>
                    <a:pt x="2007436" y="233403"/>
                    <a:pt x="2002147" y="257958"/>
                  </a:cubicBezTo>
                  <a:cubicBezTo>
                    <a:pt x="1995347" y="290445"/>
                    <a:pt x="1980237" y="320666"/>
                    <a:pt x="1964749" y="350132"/>
                  </a:cubicBezTo>
                  <a:cubicBezTo>
                    <a:pt x="1964749" y="351265"/>
                    <a:pt x="1965126" y="352021"/>
                    <a:pt x="1965126" y="353154"/>
                  </a:cubicBezTo>
                  <a:cubicBezTo>
                    <a:pt x="1964749" y="369398"/>
                    <a:pt x="1951149" y="377331"/>
                    <a:pt x="1942838" y="387908"/>
                  </a:cubicBezTo>
                  <a:cubicBezTo>
                    <a:pt x="1923572" y="412463"/>
                    <a:pt x="1901662" y="434373"/>
                    <a:pt x="1872196" y="447217"/>
                  </a:cubicBezTo>
                  <a:cubicBezTo>
                    <a:pt x="1849531" y="440040"/>
                    <a:pt x="1846886" y="463839"/>
                    <a:pt x="1833665" y="471772"/>
                  </a:cubicBezTo>
                  <a:cubicBezTo>
                    <a:pt x="1818176" y="478571"/>
                    <a:pt x="1804954" y="490282"/>
                    <a:pt x="1788333" y="494815"/>
                  </a:cubicBezTo>
                  <a:cubicBezTo>
                    <a:pt x="1777000" y="499726"/>
                    <a:pt x="1765667" y="506904"/>
                    <a:pt x="1753201" y="497837"/>
                  </a:cubicBezTo>
                  <a:cubicBezTo>
                    <a:pt x="1750934" y="495949"/>
                    <a:pt x="1747157" y="496704"/>
                    <a:pt x="1745646" y="499348"/>
                  </a:cubicBezTo>
                  <a:cubicBezTo>
                    <a:pt x="1736579" y="515592"/>
                    <a:pt x="1716558" y="523525"/>
                    <a:pt x="1712025" y="543547"/>
                  </a:cubicBezTo>
                  <a:cubicBezTo>
                    <a:pt x="1710891" y="547702"/>
                    <a:pt x="1710136" y="547702"/>
                    <a:pt x="1713536" y="551102"/>
                  </a:cubicBezTo>
                  <a:cubicBezTo>
                    <a:pt x="1721847" y="558657"/>
                    <a:pt x="1728269" y="567724"/>
                    <a:pt x="1739601" y="571124"/>
                  </a:cubicBezTo>
                  <a:cubicBezTo>
                    <a:pt x="1745646" y="573012"/>
                    <a:pt x="1748290" y="577923"/>
                    <a:pt x="1747157" y="584345"/>
                  </a:cubicBezTo>
                  <a:cubicBezTo>
                    <a:pt x="1734690" y="600211"/>
                    <a:pt x="1717691" y="608144"/>
                    <a:pt x="1699181" y="613433"/>
                  </a:cubicBezTo>
                  <a:cubicBezTo>
                    <a:pt x="1689359" y="614189"/>
                    <a:pt x="1679537" y="610411"/>
                    <a:pt x="1668960" y="617211"/>
                  </a:cubicBezTo>
                  <a:cubicBezTo>
                    <a:pt x="1654227" y="626655"/>
                    <a:pt x="1650827" y="624388"/>
                    <a:pt x="1643272" y="606633"/>
                  </a:cubicBezTo>
                  <a:cubicBezTo>
                    <a:pt x="1641383" y="602478"/>
                    <a:pt x="1639494" y="605500"/>
                    <a:pt x="1637605" y="605500"/>
                  </a:cubicBezTo>
                  <a:cubicBezTo>
                    <a:pt x="1624761" y="605500"/>
                    <a:pt x="1613428" y="612300"/>
                    <a:pt x="1601718" y="616077"/>
                  </a:cubicBezTo>
                  <a:cubicBezTo>
                    <a:pt x="1599829" y="616077"/>
                    <a:pt x="1597562" y="616077"/>
                    <a:pt x="1595673" y="615700"/>
                  </a:cubicBezTo>
                  <a:cubicBezTo>
                    <a:pt x="1576408" y="612300"/>
                    <a:pt x="1557519" y="607767"/>
                    <a:pt x="1537876" y="613055"/>
                  </a:cubicBezTo>
                  <a:cubicBezTo>
                    <a:pt x="1527676" y="616077"/>
                    <a:pt x="1521632" y="612678"/>
                    <a:pt x="1521254" y="601345"/>
                  </a:cubicBezTo>
                  <a:cubicBezTo>
                    <a:pt x="1524276" y="591145"/>
                    <a:pt x="1533720" y="591145"/>
                    <a:pt x="1541653" y="588878"/>
                  </a:cubicBezTo>
                  <a:cubicBezTo>
                    <a:pt x="1569230" y="580945"/>
                    <a:pt x="1595673" y="570368"/>
                    <a:pt x="1628539" y="568101"/>
                  </a:cubicBezTo>
                  <a:cubicBezTo>
                    <a:pt x="1617206" y="559035"/>
                    <a:pt x="1607006" y="555257"/>
                    <a:pt x="1597562" y="552613"/>
                  </a:cubicBezTo>
                  <a:cubicBezTo>
                    <a:pt x="1578296" y="547702"/>
                    <a:pt x="1561297" y="540902"/>
                    <a:pt x="1546564" y="526547"/>
                  </a:cubicBezTo>
                  <a:cubicBezTo>
                    <a:pt x="1535609" y="515970"/>
                    <a:pt x="1525787" y="522014"/>
                    <a:pt x="1525787" y="537503"/>
                  </a:cubicBezTo>
                  <a:cubicBezTo>
                    <a:pt x="1525787" y="551858"/>
                    <a:pt x="1524654" y="565835"/>
                    <a:pt x="1515210" y="577168"/>
                  </a:cubicBezTo>
                  <a:cubicBezTo>
                    <a:pt x="1507277" y="586990"/>
                    <a:pt x="1517476" y="594167"/>
                    <a:pt x="1517476" y="602856"/>
                  </a:cubicBezTo>
                  <a:cubicBezTo>
                    <a:pt x="1503499" y="619855"/>
                    <a:pt x="1483478" y="622122"/>
                    <a:pt x="1463834" y="622877"/>
                  </a:cubicBezTo>
                  <a:cubicBezTo>
                    <a:pt x="1435502" y="624010"/>
                    <a:pt x="1408680" y="633077"/>
                    <a:pt x="1380348" y="632699"/>
                  </a:cubicBezTo>
                  <a:cubicBezTo>
                    <a:pt x="1372037" y="632699"/>
                    <a:pt x="1365615" y="636477"/>
                    <a:pt x="1362593" y="645165"/>
                  </a:cubicBezTo>
                  <a:cubicBezTo>
                    <a:pt x="1360327" y="651209"/>
                    <a:pt x="1356549" y="656120"/>
                    <a:pt x="1350127" y="659142"/>
                  </a:cubicBezTo>
                  <a:cubicBezTo>
                    <a:pt x="1296107" y="675764"/>
                    <a:pt x="1240198" y="680297"/>
                    <a:pt x="1184289" y="682942"/>
                  </a:cubicBezTo>
                  <a:cubicBezTo>
                    <a:pt x="1161623" y="683697"/>
                    <a:pt x="1138580" y="682942"/>
                    <a:pt x="1115914" y="683319"/>
                  </a:cubicBezTo>
                  <a:cubicBezTo>
                    <a:pt x="1098537" y="682186"/>
                    <a:pt x="1081159" y="682942"/>
                    <a:pt x="1064160" y="686719"/>
                  </a:cubicBezTo>
                  <a:cubicBezTo>
                    <a:pt x="1041116" y="693519"/>
                    <a:pt x="1018073" y="685586"/>
                    <a:pt x="995029" y="686719"/>
                  </a:cubicBezTo>
                  <a:cubicBezTo>
                    <a:pt x="941765" y="688986"/>
                    <a:pt x="888500" y="693519"/>
                    <a:pt x="835235" y="683697"/>
                  </a:cubicBezTo>
                  <a:cubicBezTo>
                    <a:pt x="824280" y="681808"/>
                    <a:pt x="812570" y="682942"/>
                    <a:pt x="801614" y="685586"/>
                  </a:cubicBezTo>
                  <a:cubicBezTo>
                    <a:pt x="784237" y="689741"/>
                    <a:pt x="766482" y="689741"/>
                    <a:pt x="749105" y="686719"/>
                  </a:cubicBezTo>
                  <a:cubicBezTo>
                    <a:pt x="706796" y="679542"/>
                    <a:pt x="663731" y="678031"/>
                    <a:pt x="620666" y="675764"/>
                  </a:cubicBezTo>
                  <a:cubicBezTo>
                    <a:pt x="605177" y="675009"/>
                    <a:pt x="590067" y="672364"/>
                    <a:pt x="576467" y="664053"/>
                  </a:cubicBezTo>
                  <a:cubicBezTo>
                    <a:pt x="574201" y="656120"/>
                    <a:pt x="581000" y="655743"/>
                    <a:pt x="585156" y="655365"/>
                  </a:cubicBezTo>
                  <a:cubicBezTo>
                    <a:pt x="601400" y="654232"/>
                    <a:pt x="617643" y="648565"/>
                    <a:pt x="633510" y="651209"/>
                  </a:cubicBezTo>
                  <a:cubicBezTo>
                    <a:pt x="670908" y="657254"/>
                    <a:pt x="709818" y="654987"/>
                    <a:pt x="746083" y="668587"/>
                  </a:cubicBezTo>
                  <a:cubicBezTo>
                    <a:pt x="753638" y="671609"/>
                    <a:pt x="761571" y="671609"/>
                    <a:pt x="768749" y="668209"/>
                  </a:cubicBezTo>
                  <a:cubicBezTo>
                    <a:pt x="781593" y="662542"/>
                    <a:pt x="795192" y="660654"/>
                    <a:pt x="808036" y="663298"/>
                  </a:cubicBezTo>
                  <a:cubicBezTo>
                    <a:pt x="854123" y="671986"/>
                    <a:pt x="899455" y="664431"/>
                    <a:pt x="944409" y="656876"/>
                  </a:cubicBezTo>
                  <a:cubicBezTo>
                    <a:pt x="959897" y="654232"/>
                    <a:pt x="975008" y="652720"/>
                    <a:pt x="990496" y="657631"/>
                  </a:cubicBezTo>
                  <a:cubicBezTo>
                    <a:pt x="992385" y="658387"/>
                    <a:pt x="995029" y="659520"/>
                    <a:pt x="996540" y="658765"/>
                  </a:cubicBezTo>
                  <a:cubicBezTo>
                    <a:pt x="1025628" y="647054"/>
                    <a:pt x="1054716" y="655743"/>
                    <a:pt x="1083804" y="658387"/>
                  </a:cubicBezTo>
                  <a:cubicBezTo>
                    <a:pt x="1090981" y="659142"/>
                    <a:pt x="1098537" y="658387"/>
                    <a:pt x="1104203" y="653854"/>
                  </a:cubicBezTo>
                  <a:cubicBezTo>
                    <a:pt x="1117803" y="642143"/>
                    <a:pt x="1133291" y="641010"/>
                    <a:pt x="1150290" y="642143"/>
                  </a:cubicBezTo>
                  <a:cubicBezTo>
                    <a:pt x="1143113" y="637610"/>
                    <a:pt x="1135557" y="634588"/>
                    <a:pt x="1126869" y="633832"/>
                  </a:cubicBezTo>
                  <a:cubicBezTo>
                    <a:pt x="1111003" y="632321"/>
                    <a:pt x="1103448" y="625522"/>
                    <a:pt x="1109869" y="608522"/>
                  </a:cubicBezTo>
                  <a:cubicBezTo>
                    <a:pt x="1113647" y="598322"/>
                    <a:pt x="1111758" y="588878"/>
                    <a:pt x="1103448" y="581701"/>
                  </a:cubicBezTo>
                  <a:cubicBezTo>
                    <a:pt x="1099292" y="578301"/>
                    <a:pt x="1094003" y="576790"/>
                    <a:pt x="1090226" y="581701"/>
                  </a:cubicBezTo>
                  <a:cubicBezTo>
                    <a:pt x="1086448" y="586612"/>
                    <a:pt x="1090981" y="589256"/>
                    <a:pt x="1094759" y="591145"/>
                  </a:cubicBezTo>
                  <a:cubicBezTo>
                    <a:pt x="1101936" y="594923"/>
                    <a:pt x="1109492" y="598700"/>
                    <a:pt x="1106470" y="608522"/>
                  </a:cubicBezTo>
                  <a:cubicBezTo>
                    <a:pt x="1103448" y="617966"/>
                    <a:pt x="1096270" y="625144"/>
                    <a:pt x="1086826" y="625522"/>
                  </a:cubicBezTo>
                  <a:cubicBezTo>
                    <a:pt x="1064160" y="625899"/>
                    <a:pt x="1041494" y="625144"/>
                    <a:pt x="1020717" y="615700"/>
                  </a:cubicBezTo>
                  <a:cubicBezTo>
                    <a:pt x="1006362" y="609278"/>
                    <a:pt x="1006362" y="599834"/>
                    <a:pt x="1019206" y="591523"/>
                  </a:cubicBezTo>
                  <a:cubicBezTo>
                    <a:pt x="1021473" y="590012"/>
                    <a:pt x="1024117" y="588878"/>
                    <a:pt x="1026762" y="587367"/>
                  </a:cubicBezTo>
                  <a:cubicBezTo>
                    <a:pt x="1034695" y="582079"/>
                    <a:pt x="1035072" y="566590"/>
                    <a:pt x="1047916" y="569612"/>
                  </a:cubicBezTo>
                  <a:cubicBezTo>
                    <a:pt x="1057360" y="571879"/>
                    <a:pt x="1052072" y="586990"/>
                    <a:pt x="1060760" y="590012"/>
                  </a:cubicBezTo>
                  <a:cubicBezTo>
                    <a:pt x="1053583" y="579057"/>
                    <a:pt x="1048294" y="566213"/>
                    <a:pt x="1050938" y="551480"/>
                  </a:cubicBezTo>
                  <a:cubicBezTo>
                    <a:pt x="1053205" y="538258"/>
                    <a:pt x="1046783" y="533347"/>
                    <a:pt x="1034695" y="532969"/>
                  </a:cubicBezTo>
                  <a:cubicBezTo>
                    <a:pt x="1024873" y="532592"/>
                    <a:pt x="1015051" y="531458"/>
                    <a:pt x="1005229" y="534858"/>
                  </a:cubicBezTo>
                  <a:cubicBezTo>
                    <a:pt x="994652" y="538636"/>
                    <a:pt x="983696" y="539391"/>
                    <a:pt x="977652" y="527303"/>
                  </a:cubicBezTo>
                  <a:cubicBezTo>
                    <a:pt x="971608" y="514837"/>
                    <a:pt x="969341" y="500859"/>
                    <a:pt x="979163" y="489149"/>
                  </a:cubicBezTo>
                  <a:cubicBezTo>
                    <a:pt x="998051" y="466105"/>
                    <a:pt x="996918" y="462705"/>
                    <a:pt x="967075" y="454772"/>
                  </a:cubicBezTo>
                  <a:cubicBezTo>
                    <a:pt x="966319" y="454772"/>
                    <a:pt x="965942" y="454017"/>
                    <a:pt x="962164" y="452506"/>
                  </a:cubicBezTo>
                  <a:cubicBezTo>
                    <a:pt x="979541" y="476305"/>
                    <a:pt x="962164" y="494815"/>
                    <a:pt x="958008" y="514837"/>
                  </a:cubicBezTo>
                  <a:cubicBezTo>
                    <a:pt x="955742" y="525414"/>
                    <a:pt x="952342" y="536747"/>
                    <a:pt x="944031" y="545436"/>
                  </a:cubicBezTo>
                  <a:cubicBezTo>
                    <a:pt x="938743" y="550724"/>
                    <a:pt x="932698" y="555257"/>
                    <a:pt x="925521" y="550724"/>
                  </a:cubicBezTo>
                  <a:cubicBezTo>
                    <a:pt x="917966" y="545813"/>
                    <a:pt x="922877" y="539769"/>
                    <a:pt x="925899" y="534103"/>
                  </a:cubicBezTo>
                  <a:cubicBezTo>
                    <a:pt x="930432" y="526170"/>
                    <a:pt x="934965" y="518237"/>
                    <a:pt x="930054" y="501993"/>
                  </a:cubicBezTo>
                  <a:cubicBezTo>
                    <a:pt x="922121" y="525036"/>
                    <a:pt x="899455" y="528436"/>
                    <a:pt x="891522" y="546947"/>
                  </a:cubicBezTo>
                  <a:cubicBezTo>
                    <a:pt x="886989" y="557146"/>
                    <a:pt x="879811" y="562813"/>
                    <a:pt x="868478" y="560924"/>
                  </a:cubicBezTo>
                  <a:cubicBezTo>
                    <a:pt x="862057" y="559791"/>
                    <a:pt x="856390" y="562057"/>
                    <a:pt x="850346" y="565079"/>
                  </a:cubicBezTo>
                  <a:cubicBezTo>
                    <a:pt x="820880" y="580190"/>
                    <a:pt x="793681" y="563190"/>
                    <a:pt x="793681" y="529570"/>
                  </a:cubicBezTo>
                  <a:cubicBezTo>
                    <a:pt x="793681" y="500104"/>
                    <a:pt x="791037" y="497460"/>
                    <a:pt x="761571" y="497837"/>
                  </a:cubicBezTo>
                  <a:cubicBezTo>
                    <a:pt x="753261" y="497837"/>
                    <a:pt x="744950" y="495571"/>
                    <a:pt x="736261" y="498593"/>
                  </a:cubicBezTo>
                  <a:cubicBezTo>
                    <a:pt x="728706" y="501237"/>
                    <a:pt x="720773" y="502748"/>
                    <a:pt x="715107" y="494815"/>
                  </a:cubicBezTo>
                  <a:cubicBezTo>
                    <a:pt x="709440" y="486882"/>
                    <a:pt x="707173" y="478194"/>
                    <a:pt x="712084" y="469127"/>
                  </a:cubicBezTo>
                  <a:cubicBezTo>
                    <a:pt x="713595" y="466105"/>
                    <a:pt x="715484" y="463083"/>
                    <a:pt x="716618" y="459683"/>
                  </a:cubicBezTo>
                  <a:cubicBezTo>
                    <a:pt x="720395" y="448728"/>
                    <a:pt x="716618" y="440417"/>
                    <a:pt x="707929" y="433618"/>
                  </a:cubicBezTo>
                  <a:cubicBezTo>
                    <a:pt x="699240" y="426818"/>
                    <a:pt x="690174" y="428329"/>
                    <a:pt x="683374" y="436262"/>
                  </a:cubicBezTo>
                  <a:cubicBezTo>
                    <a:pt x="671286" y="450239"/>
                    <a:pt x="659197" y="448728"/>
                    <a:pt x="646731" y="437395"/>
                  </a:cubicBezTo>
                  <a:cubicBezTo>
                    <a:pt x="640309" y="431351"/>
                    <a:pt x="632376" y="428707"/>
                    <a:pt x="624065" y="426440"/>
                  </a:cubicBezTo>
                  <a:cubicBezTo>
                    <a:pt x="616132" y="424174"/>
                    <a:pt x="609333" y="419640"/>
                    <a:pt x="608955" y="410952"/>
                  </a:cubicBezTo>
                  <a:cubicBezTo>
                    <a:pt x="608577" y="402641"/>
                    <a:pt x="613488" y="396219"/>
                    <a:pt x="620666" y="392064"/>
                  </a:cubicBezTo>
                  <a:cubicBezTo>
                    <a:pt x="630487" y="386397"/>
                    <a:pt x="641443" y="382997"/>
                    <a:pt x="652398" y="380731"/>
                  </a:cubicBezTo>
                  <a:cubicBezTo>
                    <a:pt x="660331" y="379220"/>
                    <a:pt x="666753" y="376198"/>
                    <a:pt x="667131" y="366376"/>
                  </a:cubicBezTo>
                  <a:cubicBezTo>
                    <a:pt x="658820" y="364487"/>
                    <a:pt x="656553" y="370531"/>
                    <a:pt x="652776" y="373931"/>
                  </a:cubicBezTo>
                  <a:cubicBezTo>
                    <a:pt x="648620" y="377709"/>
                    <a:pt x="644843" y="382997"/>
                    <a:pt x="638420" y="379220"/>
                  </a:cubicBezTo>
                  <a:cubicBezTo>
                    <a:pt x="632754" y="376198"/>
                    <a:pt x="631621" y="370531"/>
                    <a:pt x="632376" y="364487"/>
                  </a:cubicBezTo>
                  <a:cubicBezTo>
                    <a:pt x="633887" y="350887"/>
                    <a:pt x="629354" y="336155"/>
                    <a:pt x="644843" y="326710"/>
                  </a:cubicBezTo>
                  <a:cubicBezTo>
                    <a:pt x="651264" y="322933"/>
                    <a:pt x="648998" y="315755"/>
                    <a:pt x="641820" y="314244"/>
                  </a:cubicBezTo>
                  <a:cubicBezTo>
                    <a:pt x="629354" y="311978"/>
                    <a:pt x="617266" y="305178"/>
                    <a:pt x="604422" y="308578"/>
                  </a:cubicBezTo>
                  <a:cubicBezTo>
                    <a:pt x="594222" y="311222"/>
                    <a:pt x="585534" y="310467"/>
                    <a:pt x="581000" y="306689"/>
                  </a:cubicBezTo>
                  <a:cubicBezTo>
                    <a:pt x="590444" y="312355"/>
                    <a:pt x="602533" y="321800"/>
                    <a:pt x="615377" y="330488"/>
                  </a:cubicBezTo>
                  <a:cubicBezTo>
                    <a:pt x="622554" y="335399"/>
                    <a:pt x="628221" y="342577"/>
                    <a:pt x="625199" y="352021"/>
                  </a:cubicBezTo>
                  <a:cubicBezTo>
                    <a:pt x="621799" y="362220"/>
                    <a:pt x="613488" y="363731"/>
                    <a:pt x="604422" y="361087"/>
                  </a:cubicBezTo>
                  <a:cubicBezTo>
                    <a:pt x="595733" y="358443"/>
                    <a:pt x="591578" y="361842"/>
                    <a:pt x="588556" y="369776"/>
                  </a:cubicBezTo>
                  <a:cubicBezTo>
                    <a:pt x="583645" y="381864"/>
                    <a:pt x="575334" y="380353"/>
                    <a:pt x="566645" y="373175"/>
                  </a:cubicBezTo>
                  <a:cubicBezTo>
                    <a:pt x="561357" y="368642"/>
                    <a:pt x="556824" y="362976"/>
                    <a:pt x="551157" y="358820"/>
                  </a:cubicBezTo>
                  <a:cubicBezTo>
                    <a:pt x="525091" y="339932"/>
                    <a:pt x="525091" y="338043"/>
                    <a:pt x="546624" y="315378"/>
                  </a:cubicBezTo>
                  <a:cubicBezTo>
                    <a:pt x="529247" y="312355"/>
                    <a:pt x="513381" y="308200"/>
                    <a:pt x="502048" y="293845"/>
                  </a:cubicBezTo>
                  <a:cubicBezTo>
                    <a:pt x="498270" y="288934"/>
                    <a:pt x="491470" y="291201"/>
                    <a:pt x="486560" y="294223"/>
                  </a:cubicBezTo>
                  <a:cubicBezTo>
                    <a:pt x="480893" y="297623"/>
                    <a:pt x="474849" y="299889"/>
                    <a:pt x="469182" y="294223"/>
                  </a:cubicBezTo>
                  <a:cubicBezTo>
                    <a:pt x="463138" y="288179"/>
                    <a:pt x="465405" y="281757"/>
                    <a:pt x="468049" y="274579"/>
                  </a:cubicBezTo>
                  <a:cubicBezTo>
                    <a:pt x="479760" y="243225"/>
                    <a:pt x="479760" y="243225"/>
                    <a:pt x="516781" y="213381"/>
                  </a:cubicBezTo>
                  <a:cubicBezTo>
                    <a:pt x="484671" y="226225"/>
                    <a:pt x="455583" y="226225"/>
                    <a:pt x="426495" y="226981"/>
                  </a:cubicBezTo>
                  <a:cubicBezTo>
                    <a:pt x="422340" y="226981"/>
                    <a:pt x="417429" y="229625"/>
                    <a:pt x="414407" y="226603"/>
                  </a:cubicBezTo>
                  <a:cubicBezTo>
                    <a:pt x="394007" y="205826"/>
                    <a:pt x="370208" y="215648"/>
                    <a:pt x="347543" y="218670"/>
                  </a:cubicBezTo>
                  <a:cubicBezTo>
                    <a:pt x="338476" y="219803"/>
                    <a:pt x="329410" y="219803"/>
                    <a:pt x="319966" y="220181"/>
                  </a:cubicBezTo>
                  <a:cubicBezTo>
                    <a:pt x="282567" y="220937"/>
                    <a:pt x="246680" y="230381"/>
                    <a:pt x="211548" y="243602"/>
                  </a:cubicBezTo>
                  <a:cubicBezTo>
                    <a:pt x="204748" y="246247"/>
                    <a:pt x="199837" y="251158"/>
                    <a:pt x="194926" y="256446"/>
                  </a:cubicBezTo>
                  <a:cubicBezTo>
                    <a:pt x="185104" y="267402"/>
                    <a:pt x="176416" y="266268"/>
                    <a:pt x="166216" y="256069"/>
                  </a:cubicBezTo>
                  <a:cubicBezTo>
                    <a:pt x="149972" y="239825"/>
                    <a:pt x="140150" y="239447"/>
                    <a:pt x="130328" y="259846"/>
                  </a:cubicBezTo>
                  <a:cubicBezTo>
                    <a:pt x="112951" y="295734"/>
                    <a:pt x="87263" y="297245"/>
                    <a:pt x="55154" y="285534"/>
                  </a:cubicBezTo>
                  <a:cubicBezTo>
                    <a:pt x="46465" y="282512"/>
                    <a:pt x="36643" y="284779"/>
                    <a:pt x="27954" y="282512"/>
                  </a:cubicBezTo>
                  <a:cubicBezTo>
                    <a:pt x="16999" y="279490"/>
                    <a:pt x="3400" y="280623"/>
                    <a:pt x="0" y="265135"/>
                  </a:cubicBezTo>
                  <a:cubicBezTo>
                    <a:pt x="8311" y="257580"/>
                    <a:pt x="15488" y="250024"/>
                    <a:pt x="20021" y="239069"/>
                  </a:cubicBezTo>
                  <a:cubicBezTo>
                    <a:pt x="28332" y="218670"/>
                    <a:pt x="50998" y="216403"/>
                    <a:pt x="67997" y="213004"/>
                  </a:cubicBezTo>
                  <a:cubicBezTo>
                    <a:pt x="89152" y="208848"/>
                    <a:pt x="111440" y="201293"/>
                    <a:pt x="134484" y="206959"/>
                  </a:cubicBezTo>
                  <a:cubicBezTo>
                    <a:pt x="137884" y="207715"/>
                    <a:pt x="142039" y="206204"/>
                    <a:pt x="145061" y="207715"/>
                  </a:cubicBezTo>
                  <a:cubicBezTo>
                    <a:pt x="176038" y="222825"/>
                    <a:pt x="199837" y="206204"/>
                    <a:pt x="224014" y="190716"/>
                  </a:cubicBezTo>
                  <a:cubicBezTo>
                    <a:pt x="233080" y="184671"/>
                    <a:pt x="239502" y="186938"/>
                    <a:pt x="245546" y="194871"/>
                  </a:cubicBezTo>
                  <a:cubicBezTo>
                    <a:pt x="255368" y="207715"/>
                    <a:pt x="266701" y="206959"/>
                    <a:pt x="278412" y="198271"/>
                  </a:cubicBezTo>
                  <a:cubicBezTo>
                    <a:pt x="284834" y="193738"/>
                    <a:pt x="291634" y="189960"/>
                    <a:pt x="299189" y="188449"/>
                  </a:cubicBezTo>
                  <a:cubicBezTo>
                    <a:pt x="310144" y="186182"/>
                    <a:pt x="316566" y="180138"/>
                    <a:pt x="316566" y="168050"/>
                  </a:cubicBezTo>
                  <a:cubicBezTo>
                    <a:pt x="316566" y="153695"/>
                    <a:pt x="326010" y="149539"/>
                    <a:pt x="338098" y="151806"/>
                  </a:cubicBezTo>
                  <a:cubicBezTo>
                    <a:pt x="350942" y="154073"/>
                    <a:pt x="348676" y="163139"/>
                    <a:pt x="346787" y="172961"/>
                  </a:cubicBezTo>
                  <a:cubicBezTo>
                    <a:pt x="343387" y="190716"/>
                    <a:pt x="347920" y="193738"/>
                    <a:pt x="366053" y="190338"/>
                  </a:cubicBezTo>
                  <a:cubicBezTo>
                    <a:pt x="380786" y="187693"/>
                    <a:pt x="394385" y="175227"/>
                    <a:pt x="410629" y="184294"/>
                  </a:cubicBezTo>
                  <a:cubicBezTo>
                    <a:pt x="423095" y="188071"/>
                    <a:pt x="434050" y="198649"/>
                    <a:pt x="448405" y="191471"/>
                  </a:cubicBezTo>
                  <a:cubicBezTo>
                    <a:pt x="474093" y="179760"/>
                    <a:pt x="496381" y="161250"/>
                    <a:pt x="527736" y="160872"/>
                  </a:cubicBezTo>
                  <a:cubicBezTo>
                    <a:pt x="549268" y="160872"/>
                    <a:pt x="562490" y="169183"/>
                    <a:pt x="572312" y="185805"/>
                  </a:cubicBezTo>
                  <a:cubicBezTo>
                    <a:pt x="576467" y="193360"/>
                    <a:pt x="579489" y="201671"/>
                    <a:pt x="590067" y="201293"/>
                  </a:cubicBezTo>
                  <a:cubicBezTo>
                    <a:pt x="599511" y="200915"/>
                    <a:pt x="602533" y="193738"/>
                    <a:pt x="605933" y="186560"/>
                  </a:cubicBezTo>
                  <a:cubicBezTo>
                    <a:pt x="613866" y="168805"/>
                    <a:pt x="628221" y="164650"/>
                    <a:pt x="645976" y="167672"/>
                  </a:cubicBezTo>
                  <a:cubicBezTo>
                    <a:pt x="655042" y="170316"/>
                    <a:pt x="662975" y="165028"/>
                    <a:pt x="671286" y="163139"/>
                  </a:cubicBezTo>
                  <a:cubicBezTo>
                    <a:pt x="677330" y="161628"/>
                    <a:pt x="684130" y="163139"/>
                    <a:pt x="690174" y="161250"/>
                  </a:cubicBezTo>
                  <a:cubicBezTo>
                    <a:pt x="689796" y="156717"/>
                    <a:pt x="685263" y="156717"/>
                    <a:pt x="682997" y="154450"/>
                  </a:cubicBezTo>
                  <a:cubicBezTo>
                    <a:pt x="677708" y="149162"/>
                    <a:pt x="672419" y="143117"/>
                    <a:pt x="676952" y="135940"/>
                  </a:cubicBezTo>
                  <a:cubicBezTo>
                    <a:pt x="682997" y="126496"/>
                    <a:pt x="689041" y="134051"/>
                    <a:pt x="694707" y="137451"/>
                  </a:cubicBezTo>
                  <a:cubicBezTo>
                    <a:pt x="705662" y="144251"/>
                    <a:pt x="716240" y="148028"/>
                    <a:pt x="720395" y="130651"/>
                  </a:cubicBezTo>
                  <a:cubicBezTo>
                    <a:pt x="723417" y="117052"/>
                    <a:pt x="729084" y="106474"/>
                    <a:pt x="743817" y="104963"/>
                  </a:cubicBezTo>
                  <a:cubicBezTo>
                    <a:pt x="758172" y="103452"/>
                    <a:pt x="779704" y="117807"/>
                    <a:pt x="786126" y="132162"/>
                  </a:cubicBezTo>
                  <a:cubicBezTo>
                    <a:pt x="789148" y="138962"/>
                    <a:pt x="788015" y="148784"/>
                    <a:pt x="797837" y="150295"/>
                  </a:cubicBezTo>
                  <a:cubicBezTo>
                    <a:pt x="809547" y="152561"/>
                    <a:pt x="819369" y="149162"/>
                    <a:pt x="823147" y="137073"/>
                  </a:cubicBezTo>
                  <a:cubicBezTo>
                    <a:pt x="826925" y="124607"/>
                    <a:pt x="834480" y="118563"/>
                    <a:pt x="847324" y="117429"/>
                  </a:cubicBezTo>
                  <a:cubicBezTo>
                    <a:pt x="855257" y="116674"/>
                    <a:pt x="862434" y="112519"/>
                    <a:pt x="866590" y="105719"/>
                  </a:cubicBezTo>
                  <a:cubicBezTo>
                    <a:pt x="876411" y="89097"/>
                    <a:pt x="889255" y="92497"/>
                    <a:pt x="903233" y="98919"/>
                  </a:cubicBezTo>
                  <a:cubicBezTo>
                    <a:pt x="907766" y="101186"/>
                    <a:pt x="912677" y="102697"/>
                    <a:pt x="916077" y="106097"/>
                  </a:cubicBezTo>
                  <a:cubicBezTo>
                    <a:pt x="931943" y="123474"/>
                    <a:pt x="948187" y="120829"/>
                    <a:pt x="965942" y="110630"/>
                  </a:cubicBezTo>
                  <a:cubicBezTo>
                    <a:pt x="972363" y="107230"/>
                    <a:pt x="977652" y="104963"/>
                    <a:pt x="979919" y="96652"/>
                  </a:cubicBezTo>
                  <a:cubicBezTo>
                    <a:pt x="983696" y="83809"/>
                    <a:pt x="992385" y="81920"/>
                    <a:pt x="1002207" y="90986"/>
                  </a:cubicBezTo>
                  <a:cubicBezTo>
                    <a:pt x="1015051" y="103074"/>
                    <a:pt x="1029406" y="104585"/>
                    <a:pt x="1045272" y="100808"/>
                  </a:cubicBezTo>
                  <a:cubicBezTo>
                    <a:pt x="1055094" y="98541"/>
                    <a:pt x="1064916" y="99675"/>
                    <a:pt x="1074737" y="99297"/>
                  </a:cubicBezTo>
                  <a:cubicBezTo>
                    <a:pt x="1090226" y="98541"/>
                    <a:pt x="1100048" y="105341"/>
                    <a:pt x="1105714" y="119318"/>
                  </a:cubicBezTo>
                  <a:cubicBezTo>
                    <a:pt x="1109492" y="128385"/>
                    <a:pt x="1113647" y="138206"/>
                    <a:pt x="1124980" y="140095"/>
                  </a:cubicBezTo>
                  <a:cubicBezTo>
                    <a:pt x="1135180" y="141984"/>
                    <a:pt x="1144624" y="141984"/>
                    <a:pt x="1139713" y="126496"/>
                  </a:cubicBezTo>
                  <a:cubicBezTo>
                    <a:pt x="1137446" y="119318"/>
                    <a:pt x="1132913" y="111007"/>
                    <a:pt x="1139713" y="104585"/>
                  </a:cubicBezTo>
                  <a:cubicBezTo>
                    <a:pt x="1146890" y="98163"/>
                    <a:pt x="1154446" y="104208"/>
                    <a:pt x="1160868" y="107985"/>
                  </a:cubicBezTo>
                  <a:cubicBezTo>
                    <a:pt x="1169178" y="112896"/>
                    <a:pt x="1177111" y="109874"/>
                    <a:pt x="1185422" y="109119"/>
                  </a:cubicBezTo>
                  <a:cubicBezTo>
                    <a:pt x="1202422" y="107608"/>
                    <a:pt x="1220176" y="98163"/>
                    <a:pt x="1237554" y="115918"/>
                  </a:cubicBezTo>
                  <a:cubicBezTo>
                    <a:pt x="1237931" y="105341"/>
                    <a:pt x="1238687" y="96275"/>
                    <a:pt x="1250020" y="96275"/>
                  </a:cubicBezTo>
                  <a:cubicBezTo>
                    <a:pt x="1260597" y="96652"/>
                    <a:pt x="1264753" y="104208"/>
                    <a:pt x="1266264" y="112896"/>
                  </a:cubicBezTo>
                  <a:cubicBezTo>
                    <a:pt x="1268908" y="127251"/>
                    <a:pt x="1273063" y="139717"/>
                    <a:pt x="1290063" y="146517"/>
                  </a:cubicBezTo>
                  <a:cubicBezTo>
                    <a:pt x="1289307" y="135940"/>
                    <a:pt x="1288174" y="126496"/>
                    <a:pt x="1290063" y="117052"/>
                  </a:cubicBezTo>
                  <a:cubicBezTo>
                    <a:pt x="1291951" y="106474"/>
                    <a:pt x="1287418" y="97786"/>
                    <a:pt x="1278352" y="91364"/>
                  </a:cubicBezTo>
                  <a:cubicBezTo>
                    <a:pt x="1270797" y="86075"/>
                    <a:pt x="1264375" y="79653"/>
                    <a:pt x="1258708" y="72098"/>
                  </a:cubicBezTo>
                  <a:cubicBezTo>
                    <a:pt x="1250398" y="61520"/>
                    <a:pt x="1245109" y="51699"/>
                    <a:pt x="1262864" y="44143"/>
                  </a:cubicBezTo>
                  <a:cubicBezTo>
                    <a:pt x="1274197" y="39232"/>
                    <a:pt x="1268908" y="33944"/>
                    <a:pt x="1262486" y="29033"/>
                  </a:cubicBezTo>
                  <a:cubicBezTo>
                    <a:pt x="1255308" y="23744"/>
                    <a:pt x="1248131" y="18455"/>
                    <a:pt x="1252664" y="8256"/>
                  </a:cubicBezTo>
                  <a:cubicBezTo>
                    <a:pt x="1257575" y="-3077"/>
                    <a:pt x="1267775" y="-55"/>
                    <a:pt x="1276463" y="1834"/>
                  </a:cubicBezTo>
                  <a:cubicBezTo>
                    <a:pt x="1286285" y="4100"/>
                    <a:pt x="1295729" y="6745"/>
                    <a:pt x="1304418" y="11656"/>
                  </a:cubicBezTo>
                  <a:cubicBezTo>
                    <a:pt x="1307062" y="13167"/>
                    <a:pt x="1309706" y="14678"/>
                    <a:pt x="1311973" y="16189"/>
                  </a:cubicBezTo>
                  <a:cubicBezTo>
                    <a:pt x="1335772" y="23366"/>
                    <a:pt x="1359193" y="31299"/>
                    <a:pt x="1380348" y="44521"/>
                  </a:cubicBezTo>
                  <a:cubicBezTo>
                    <a:pt x="1389037" y="49810"/>
                    <a:pt x="1398103" y="43010"/>
                    <a:pt x="1406792" y="45277"/>
                  </a:cubicBezTo>
                  <a:cubicBezTo>
                    <a:pt x="1408680" y="45654"/>
                    <a:pt x="1410569" y="46410"/>
                    <a:pt x="1412458" y="47165"/>
                  </a:cubicBezTo>
                  <a:cubicBezTo>
                    <a:pt x="1424924" y="55854"/>
                    <a:pt x="1438146" y="62654"/>
                    <a:pt x="1453634" y="62276"/>
                  </a:cubicBezTo>
                  <a:cubicBezTo>
                    <a:pt x="1466100" y="67187"/>
                    <a:pt x="1478567" y="71720"/>
                    <a:pt x="1491033" y="77386"/>
                  </a:cubicBezTo>
                  <a:cubicBezTo>
                    <a:pt x="1494055" y="93630"/>
                    <a:pt x="1500477" y="102697"/>
                    <a:pt x="1518987" y="94008"/>
                  </a:cubicBezTo>
                  <a:cubicBezTo>
                    <a:pt x="1527676" y="89853"/>
                    <a:pt x="1536365" y="93630"/>
                    <a:pt x="1540520" y="102319"/>
                  </a:cubicBezTo>
                  <a:cubicBezTo>
                    <a:pt x="1556386" y="136318"/>
                    <a:pt x="1583585" y="156717"/>
                    <a:pt x="1618339" y="168428"/>
                  </a:cubicBezTo>
                  <a:cubicBezTo>
                    <a:pt x="1629672" y="181649"/>
                    <a:pt x="1648183" y="175605"/>
                    <a:pt x="1661404" y="184294"/>
                  </a:cubicBezTo>
                  <a:cubicBezTo>
                    <a:pt x="1668582" y="193360"/>
                    <a:pt x="1678781" y="191849"/>
                    <a:pt x="1688603" y="192604"/>
                  </a:cubicBezTo>
                  <a:cubicBezTo>
                    <a:pt x="1707869" y="194115"/>
                    <a:pt x="1713536" y="200160"/>
                    <a:pt x="1712780" y="219426"/>
                  </a:cubicBezTo>
                  <a:cubicBezTo>
                    <a:pt x="1712025" y="235292"/>
                    <a:pt x="1718824" y="242091"/>
                    <a:pt x="1733557" y="241714"/>
                  </a:cubicBezTo>
                  <a:cubicBezTo>
                    <a:pt x="1742623" y="241714"/>
                    <a:pt x="1751690" y="242847"/>
                    <a:pt x="1760756" y="244358"/>
                  </a:cubicBezTo>
                  <a:cubicBezTo>
                    <a:pt x="1777000" y="247002"/>
                    <a:pt x="1784177" y="239825"/>
                    <a:pt x="1779267" y="223959"/>
                  </a:cubicBezTo>
                  <a:cubicBezTo>
                    <a:pt x="1775111" y="211115"/>
                    <a:pt x="1776622" y="202426"/>
                    <a:pt x="1788333" y="195249"/>
                  </a:cubicBezTo>
                  <a:cubicBezTo>
                    <a:pt x="1803821" y="185427"/>
                    <a:pt x="1818176" y="190716"/>
                    <a:pt x="1832153" y="198649"/>
                  </a:cubicBezTo>
                  <a:cubicBezTo>
                    <a:pt x="1844242" y="205448"/>
                    <a:pt x="1838953" y="216026"/>
                    <a:pt x="1838198" y="226603"/>
                  </a:cubicBezTo>
                  <a:cubicBezTo>
                    <a:pt x="1835931" y="255313"/>
                    <a:pt x="1812132" y="270046"/>
                    <a:pt x="1798155" y="290823"/>
                  </a:cubicBezTo>
                  <a:cubicBezTo>
                    <a:pt x="1787200" y="307067"/>
                    <a:pt x="1772089" y="300267"/>
                    <a:pt x="1764912" y="277979"/>
                  </a:cubicBezTo>
                  <a:cubicBezTo>
                    <a:pt x="1770200" y="302156"/>
                    <a:pt x="1776622" y="308200"/>
                    <a:pt x="1801177" y="309333"/>
                  </a:cubicBezTo>
                  <a:cubicBezTo>
                    <a:pt x="1812132" y="309711"/>
                    <a:pt x="1821954" y="311600"/>
                    <a:pt x="1831020" y="317644"/>
                  </a:cubicBezTo>
                  <a:cubicBezTo>
                    <a:pt x="1836309" y="321044"/>
                    <a:pt x="1841598" y="325955"/>
                    <a:pt x="1847264" y="318022"/>
                  </a:cubicBezTo>
                  <a:cubicBezTo>
                    <a:pt x="1848775" y="316511"/>
                    <a:pt x="1850286" y="315755"/>
                    <a:pt x="1852175" y="315000"/>
                  </a:cubicBezTo>
                  <a:cubicBezTo>
                    <a:pt x="1870685" y="318777"/>
                    <a:pt x="1889196" y="322555"/>
                    <a:pt x="1905439" y="308956"/>
                  </a:cubicBezTo>
                  <a:cubicBezTo>
                    <a:pt x="1918661" y="287801"/>
                    <a:pt x="1939438" y="271935"/>
                    <a:pt x="1949260" y="248513"/>
                  </a:cubicBezTo>
                  <a:cubicBezTo>
                    <a:pt x="1951904" y="243980"/>
                    <a:pt x="1954171" y="239069"/>
                    <a:pt x="1960593" y="239825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E624248-6BC7-43BC-9B5B-CB41271EC098}"/>
                </a:ext>
              </a:extLst>
            </p:cNvPr>
            <p:cNvSpPr/>
            <p:nvPr/>
          </p:nvSpPr>
          <p:spPr>
            <a:xfrm>
              <a:off x="10823467" y="3258868"/>
              <a:ext cx="225352" cy="254990"/>
            </a:xfrm>
            <a:custGeom>
              <a:avLst/>
              <a:gdLst>
                <a:gd name="connsiteX0" fmla="*/ 224898 w 225352"/>
                <a:gd name="connsiteY0" fmla="*/ 0 h 254990"/>
                <a:gd name="connsiteX1" fmla="*/ 215832 w 225352"/>
                <a:gd name="connsiteY1" fmla="*/ 47220 h 254990"/>
                <a:gd name="connsiteX2" fmla="*/ 214321 w 225352"/>
                <a:gd name="connsiteY2" fmla="*/ 58931 h 254990"/>
                <a:gd name="connsiteX3" fmla="*/ 216587 w 225352"/>
                <a:gd name="connsiteY3" fmla="*/ 203237 h 254990"/>
                <a:gd name="connsiteX4" fmla="*/ 215832 w 225352"/>
                <a:gd name="connsiteY4" fmla="*/ 202859 h 254990"/>
                <a:gd name="connsiteX5" fmla="*/ 210921 w 225352"/>
                <a:gd name="connsiteY5" fmla="*/ 166216 h 254990"/>
                <a:gd name="connsiteX6" fmla="*/ 206765 w 225352"/>
                <a:gd name="connsiteY6" fmla="*/ 112951 h 254990"/>
                <a:gd name="connsiteX7" fmla="*/ 116857 w 225352"/>
                <a:gd name="connsiteY7" fmla="*/ 236102 h 254990"/>
                <a:gd name="connsiteX8" fmla="*/ 80970 w 225352"/>
                <a:gd name="connsiteY8" fmla="*/ 254990 h 254990"/>
                <a:gd name="connsiteX9" fmla="*/ 77570 w 225352"/>
                <a:gd name="connsiteY9" fmla="*/ 220992 h 254990"/>
                <a:gd name="connsiteX10" fmla="*/ 76059 w 225352"/>
                <a:gd name="connsiteY10" fmla="*/ 207014 h 254990"/>
                <a:gd name="connsiteX11" fmla="*/ 64726 w 225352"/>
                <a:gd name="connsiteY11" fmla="*/ 213436 h 254990"/>
                <a:gd name="connsiteX12" fmla="*/ 49238 w 225352"/>
                <a:gd name="connsiteY12" fmla="*/ 218347 h 254990"/>
                <a:gd name="connsiteX13" fmla="*/ 507 w 225352"/>
                <a:gd name="connsiteY13" fmla="*/ 196815 h 254990"/>
                <a:gd name="connsiteX14" fmla="*/ 14484 w 225352"/>
                <a:gd name="connsiteY14" fmla="*/ 178304 h 254990"/>
                <a:gd name="connsiteX15" fmla="*/ 18639 w 225352"/>
                <a:gd name="connsiteY15" fmla="*/ 174527 h 254990"/>
                <a:gd name="connsiteX16" fmla="*/ 46971 w 225352"/>
                <a:gd name="connsiteY16" fmla="*/ 156772 h 254990"/>
                <a:gd name="connsiteX17" fmla="*/ 63593 w 225352"/>
                <a:gd name="connsiteY17" fmla="*/ 142417 h 254990"/>
                <a:gd name="connsiteX18" fmla="*/ 64726 w 225352"/>
                <a:gd name="connsiteY18" fmla="*/ 136373 h 254990"/>
                <a:gd name="connsiteX19" fmla="*/ 77570 w 225352"/>
                <a:gd name="connsiteY19" fmla="*/ 125795 h 254990"/>
                <a:gd name="connsiteX20" fmla="*/ 102880 w 225352"/>
                <a:gd name="connsiteY20" fmla="*/ 128817 h 254990"/>
                <a:gd name="connsiteX21" fmla="*/ 138768 w 225352"/>
                <a:gd name="connsiteY21" fmla="*/ 119751 h 254990"/>
                <a:gd name="connsiteX22" fmla="*/ 183344 w 225352"/>
                <a:gd name="connsiteY22" fmla="*/ 96707 h 254990"/>
                <a:gd name="connsiteX23" fmla="*/ 191277 w 225352"/>
                <a:gd name="connsiteY23" fmla="*/ 51376 h 254990"/>
                <a:gd name="connsiteX24" fmla="*/ 191277 w 225352"/>
                <a:gd name="connsiteY24" fmla="*/ 37399 h 254990"/>
                <a:gd name="connsiteX25" fmla="*/ 195432 w 225352"/>
                <a:gd name="connsiteY25" fmla="*/ 37399 h 254990"/>
                <a:gd name="connsiteX26" fmla="*/ 210165 w 225352"/>
                <a:gd name="connsiteY26" fmla="*/ 17755 h 254990"/>
                <a:gd name="connsiteX27" fmla="*/ 224898 w 225352"/>
                <a:gd name="connsiteY27" fmla="*/ 0 h 25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352" h="254990">
                  <a:moveTo>
                    <a:pt x="224898" y="0"/>
                  </a:moveTo>
                  <a:cubicBezTo>
                    <a:pt x="224520" y="16244"/>
                    <a:pt x="229053" y="33243"/>
                    <a:pt x="215832" y="47220"/>
                  </a:cubicBezTo>
                  <a:cubicBezTo>
                    <a:pt x="213187" y="49865"/>
                    <a:pt x="212809" y="54398"/>
                    <a:pt x="214321" y="58931"/>
                  </a:cubicBezTo>
                  <a:cubicBezTo>
                    <a:pt x="231698" y="106907"/>
                    <a:pt x="221876" y="155261"/>
                    <a:pt x="216587" y="203237"/>
                  </a:cubicBezTo>
                  <a:cubicBezTo>
                    <a:pt x="216587" y="203237"/>
                    <a:pt x="215832" y="202859"/>
                    <a:pt x="215832" y="202859"/>
                  </a:cubicBezTo>
                  <a:cubicBezTo>
                    <a:pt x="207143" y="191526"/>
                    <a:pt x="211676" y="178682"/>
                    <a:pt x="210921" y="166216"/>
                  </a:cubicBezTo>
                  <a:cubicBezTo>
                    <a:pt x="209787" y="148839"/>
                    <a:pt x="212432" y="131462"/>
                    <a:pt x="206765" y="112951"/>
                  </a:cubicBezTo>
                  <a:cubicBezTo>
                    <a:pt x="185610" y="160927"/>
                    <a:pt x="162567" y="207014"/>
                    <a:pt x="116857" y="236102"/>
                  </a:cubicBezTo>
                  <a:cubicBezTo>
                    <a:pt x="100614" y="233836"/>
                    <a:pt x="94947" y="252724"/>
                    <a:pt x="80970" y="254990"/>
                  </a:cubicBezTo>
                  <a:cubicBezTo>
                    <a:pt x="69259" y="244791"/>
                    <a:pt x="71148" y="233080"/>
                    <a:pt x="77570" y="220992"/>
                  </a:cubicBezTo>
                  <a:cubicBezTo>
                    <a:pt x="80214" y="216081"/>
                    <a:pt x="83992" y="210414"/>
                    <a:pt x="76059" y="207014"/>
                  </a:cubicBezTo>
                  <a:cubicBezTo>
                    <a:pt x="70393" y="204370"/>
                    <a:pt x="66615" y="205126"/>
                    <a:pt x="64726" y="213436"/>
                  </a:cubicBezTo>
                  <a:cubicBezTo>
                    <a:pt x="63215" y="220992"/>
                    <a:pt x="53771" y="221747"/>
                    <a:pt x="49238" y="218347"/>
                  </a:cubicBezTo>
                  <a:cubicBezTo>
                    <a:pt x="34127" y="207770"/>
                    <a:pt x="15995" y="205503"/>
                    <a:pt x="507" y="196815"/>
                  </a:cubicBezTo>
                  <a:cubicBezTo>
                    <a:pt x="-2893" y="184726"/>
                    <a:pt x="11839" y="186237"/>
                    <a:pt x="14484" y="178304"/>
                  </a:cubicBezTo>
                  <a:cubicBezTo>
                    <a:pt x="15617" y="176793"/>
                    <a:pt x="17128" y="175660"/>
                    <a:pt x="18639" y="174527"/>
                  </a:cubicBezTo>
                  <a:cubicBezTo>
                    <a:pt x="29216" y="170749"/>
                    <a:pt x="34883" y="158661"/>
                    <a:pt x="46971" y="156772"/>
                  </a:cubicBezTo>
                  <a:cubicBezTo>
                    <a:pt x="55282" y="155639"/>
                    <a:pt x="63971" y="154128"/>
                    <a:pt x="63593" y="142417"/>
                  </a:cubicBezTo>
                  <a:cubicBezTo>
                    <a:pt x="63593" y="140528"/>
                    <a:pt x="63971" y="138262"/>
                    <a:pt x="64726" y="136373"/>
                  </a:cubicBezTo>
                  <a:cubicBezTo>
                    <a:pt x="66993" y="130328"/>
                    <a:pt x="69637" y="124662"/>
                    <a:pt x="77570" y="125795"/>
                  </a:cubicBezTo>
                  <a:cubicBezTo>
                    <a:pt x="84748" y="135239"/>
                    <a:pt x="93058" y="135995"/>
                    <a:pt x="102880" y="128817"/>
                  </a:cubicBezTo>
                  <a:cubicBezTo>
                    <a:pt x="113458" y="121262"/>
                    <a:pt x="125924" y="117107"/>
                    <a:pt x="138768" y="119751"/>
                  </a:cubicBezTo>
                  <a:cubicBezTo>
                    <a:pt x="159923" y="123906"/>
                    <a:pt x="168611" y="104263"/>
                    <a:pt x="183344" y="96707"/>
                  </a:cubicBezTo>
                  <a:cubicBezTo>
                    <a:pt x="200721" y="87641"/>
                    <a:pt x="198077" y="68375"/>
                    <a:pt x="191277" y="51376"/>
                  </a:cubicBezTo>
                  <a:cubicBezTo>
                    <a:pt x="189388" y="46843"/>
                    <a:pt x="187122" y="42310"/>
                    <a:pt x="191277" y="37399"/>
                  </a:cubicBezTo>
                  <a:cubicBezTo>
                    <a:pt x="192788" y="37399"/>
                    <a:pt x="194299" y="37399"/>
                    <a:pt x="195432" y="37399"/>
                  </a:cubicBezTo>
                  <a:cubicBezTo>
                    <a:pt x="207143" y="35888"/>
                    <a:pt x="206765" y="25688"/>
                    <a:pt x="210165" y="17755"/>
                  </a:cubicBezTo>
                  <a:cubicBezTo>
                    <a:pt x="213187" y="10955"/>
                    <a:pt x="212809" y="0"/>
                    <a:pt x="224898" y="0"/>
                  </a:cubicBezTo>
                  <a:close/>
                </a:path>
              </a:pathLst>
            </a:custGeom>
            <a:solidFill>
              <a:srgbClr val="D9C7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79CB5EA-7DF0-42CA-8577-79BD576BCFED}"/>
                </a:ext>
              </a:extLst>
            </p:cNvPr>
            <p:cNvSpPr/>
            <p:nvPr/>
          </p:nvSpPr>
          <p:spPr>
            <a:xfrm>
              <a:off x="10713890" y="2877656"/>
              <a:ext cx="302365" cy="193464"/>
            </a:xfrm>
            <a:custGeom>
              <a:avLst/>
              <a:gdLst>
                <a:gd name="connsiteX0" fmla="*/ 155 w 302365"/>
                <a:gd name="connsiteY0" fmla="*/ 8360 h 193464"/>
                <a:gd name="connsiteX1" fmla="*/ 17909 w 302365"/>
                <a:gd name="connsiteY1" fmla="*/ 4205 h 193464"/>
                <a:gd name="connsiteX2" fmla="*/ 175437 w 302365"/>
                <a:gd name="connsiteY2" fmla="*/ 73335 h 193464"/>
                <a:gd name="connsiteX3" fmla="*/ 302365 w 302365"/>
                <a:gd name="connsiteY3" fmla="*/ 193464 h 193464"/>
                <a:gd name="connsiteX4" fmla="*/ 224168 w 302365"/>
                <a:gd name="connsiteY4" fmla="*/ 161354 h 193464"/>
                <a:gd name="connsiteX5" fmla="*/ 179214 w 302365"/>
                <a:gd name="connsiteY5" fmla="*/ 112245 h 193464"/>
                <a:gd name="connsiteX6" fmla="*/ 116128 w 302365"/>
                <a:gd name="connsiteY6" fmla="*/ 71824 h 193464"/>
                <a:gd name="connsiteX7" fmla="*/ 45108 w 302365"/>
                <a:gd name="connsiteY7" fmla="*/ 41603 h 193464"/>
                <a:gd name="connsiteX8" fmla="*/ 18665 w 302365"/>
                <a:gd name="connsiteY8" fmla="*/ 29515 h 193464"/>
                <a:gd name="connsiteX9" fmla="*/ 155 w 302365"/>
                <a:gd name="connsiteY9" fmla="*/ 8360 h 19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365" h="193464">
                  <a:moveTo>
                    <a:pt x="155" y="8360"/>
                  </a:moveTo>
                  <a:cubicBezTo>
                    <a:pt x="2799" y="-5617"/>
                    <a:pt x="11865" y="1560"/>
                    <a:pt x="17909" y="4205"/>
                  </a:cubicBezTo>
                  <a:cubicBezTo>
                    <a:pt x="71552" y="24604"/>
                    <a:pt x="125950" y="42359"/>
                    <a:pt x="175437" y="73335"/>
                  </a:cubicBezTo>
                  <a:cubicBezTo>
                    <a:pt x="214346" y="97890"/>
                    <a:pt x="278944" y="151910"/>
                    <a:pt x="302365" y="193464"/>
                  </a:cubicBezTo>
                  <a:cubicBezTo>
                    <a:pt x="280077" y="172310"/>
                    <a:pt x="250234" y="172310"/>
                    <a:pt x="224168" y="161354"/>
                  </a:cubicBezTo>
                  <a:cubicBezTo>
                    <a:pt x="205658" y="148133"/>
                    <a:pt x="195081" y="127733"/>
                    <a:pt x="179214" y="112245"/>
                  </a:cubicBezTo>
                  <a:cubicBezTo>
                    <a:pt x="162593" y="91846"/>
                    <a:pt x="140683" y="79757"/>
                    <a:pt x="116128" y="71824"/>
                  </a:cubicBezTo>
                  <a:cubicBezTo>
                    <a:pt x="91951" y="63514"/>
                    <a:pt x="68907" y="51425"/>
                    <a:pt x="45108" y="41603"/>
                  </a:cubicBezTo>
                  <a:cubicBezTo>
                    <a:pt x="36420" y="37070"/>
                    <a:pt x="28487" y="32159"/>
                    <a:pt x="18665" y="29515"/>
                  </a:cubicBezTo>
                  <a:cubicBezTo>
                    <a:pt x="8465" y="26871"/>
                    <a:pt x="-1357" y="22337"/>
                    <a:pt x="155" y="8360"/>
                  </a:cubicBezTo>
                  <a:close/>
                </a:path>
              </a:pathLst>
            </a:custGeom>
            <a:solidFill>
              <a:srgbClr val="F8F3E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AB5A34C-D572-4FEE-BAEC-64A052CE21BD}"/>
                </a:ext>
              </a:extLst>
            </p:cNvPr>
            <p:cNvSpPr/>
            <p:nvPr/>
          </p:nvSpPr>
          <p:spPr>
            <a:xfrm>
              <a:off x="10899054" y="3253580"/>
              <a:ext cx="125756" cy="148089"/>
            </a:xfrm>
            <a:custGeom>
              <a:avLst/>
              <a:gdLst>
                <a:gd name="connsiteX0" fmla="*/ 115312 w 125756"/>
                <a:gd name="connsiteY0" fmla="*/ 43065 h 148089"/>
                <a:gd name="connsiteX1" fmla="*/ 124379 w 125756"/>
                <a:gd name="connsiteY1" fmla="*/ 86130 h 148089"/>
                <a:gd name="connsiteX2" fmla="*/ 98313 w 125756"/>
                <a:gd name="connsiteY2" fmla="*/ 113329 h 148089"/>
                <a:gd name="connsiteX3" fmla="*/ 94535 w 125756"/>
                <a:gd name="connsiteY3" fmla="*/ 113707 h 148089"/>
                <a:gd name="connsiteX4" fmla="*/ 49581 w 125756"/>
                <a:gd name="connsiteY4" fmla="*/ 130328 h 148089"/>
                <a:gd name="connsiteX5" fmla="*/ 23138 w 125756"/>
                <a:gd name="connsiteY5" fmla="*/ 142039 h 148089"/>
                <a:gd name="connsiteX6" fmla="*/ 472 w 125756"/>
                <a:gd name="connsiteY6" fmla="*/ 131462 h 148089"/>
                <a:gd name="connsiteX7" fmla="*/ 1605 w 125756"/>
                <a:gd name="connsiteY7" fmla="*/ 123529 h 148089"/>
                <a:gd name="connsiteX8" fmla="*/ 74514 w 125756"/>
                <a:gd name="connsiteY8" fmla="*/ 24555 h 148089"/>
                <a:gd name="connsiteX9" fmla="*/ 85091 w 125756"/>
                <a:gd name="connsiteY9" fmla="*/ 0 h 148089"/>
                <a:gd name="connsiteX10" fmla="*/ 85091 w 125756"/>
                <a:gd name="connsiteY10" fmla="*/ 0 h 148089"/>
                <a:gd name="connsiteX11" fmla="*/ 108512 w 125756"/>
                <a:gd name="connsiteY11" fmla="*/ 28710 h 148089"/>
                <a:gd name="connsiteX12" fmla="*/ 115312 w 125756"/>
                <a:gd name="connsiteY12" fmla="*/ 43065 h 148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56" h="148089">
                  <a:moveTo>
                    <a:pt x="115312" y="43065"/>
                  </a:moveTo>
                  <a:cubicBezTo>
                    <a:pt x="119845" y="57042"/>
                    <a:pt x="129289" y="69131"/>
                    <a:pt x="124379" y="86130"/>
                  </a:cubicBezTo>
                  <a:cubicBezTo>
                    <a:pt x="120223" y="101241"/>
                    <a:pt x="114179" y="111062"/>
                    <a:pt x="98313" y="113329"/>
                  </a:cubicBezTo>
                  <a:cubicBezTo>
                    <a:pt x="96802" y="113707"/>
                    <a:pt x="94535" y="113329"/>
                    <a:pt x="94535" y="113707"/>
                  </a:cubicBezTo>
                  <a:cubicBezTo>
                    <a:pt x="86224" y="137884"/>
                    <a:pt x="66203" y="129951"/>
                    <a:pt x="49581" y="130328"/>
                  </a:cubicBezTo>
                  <a:cubicBezTo>
                    <a:pt x="39382" y="130706"/>
                    <a:pt x="31071" y="136373"/>
                    <a:pt x="23138" y="142039"/>
                  </a:cubicBezTo>
                  <a:cubicBezTo>
                    <a:pt x="8405" y="152994"/>
                    <a:pt x="1605" y="148839"/>
                    <a:pt x="472" y="131462"/>
                  </a:cubicBezTo>
                  <a:cubicBezTo>
                    <a:pt x="-284" y="128440"/>
                    <a:pt x="-284" y="125418"/>
                    <a:pt x="1605" y="123529"/>
                  </a:cubicBezTo>
                  <a:cubicBezTo>
                    <a:pt x="34848" y="97085"/>
                    <a:pt x="47315" y="55531"/>
                    <a:pt x="74514" y="24555"/>
                  </a:cubicBezTo>
                  <a:cubicBezTo>
                    <a:pt x="80936" y="16999"/>
                    <a:pt x="82824" y="8689"/>
                    <a:pt x="85091" y="0"/>
                  </a:cubicBezTo>
                  <a:lnTo>
                    <a:pt x="85091" y="0"/>
                  </a:lnTo>
                  <a:cubicBezTo>
                    <a:pt x="96802" y="6044"/>
                    <a:pt x="114179" y="7177"/>
                    <a:pt x="108512" y="28710"/>
                  </a:cubicBezTo>
                  <a:cubicBezTo>
                    <a:pt x="107757" y="32865"/>
                    <a:pt x="113046" y="38532"/>
                    <a:pt x="115312" y="43065"/>
                  </a:cubicBezTo>
                  <a:close/>
                </a:path>
              </a:pathLst>
            </a:custGeom>
            <a:solidFill>
              <a:srgbClr val="C4B0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78AF0DF-1FBA-4C8C-BEAC-32E27A361A03}"/>
                </a:ext>
              </a:extLst>
            </p:cNvPr>
            <p:cNvSpPr/>
            <p:nvPr/>
          </p:nvSpPr>
          <p:spPr>
            <a:xfrm>
              <a:off x="11014987" y="3151206"/>
              <a:ext cx="46222" cy="152046"/>
            </a:xfrm>
            <a:custGeom>
              <a:avLst/>
              <a:gdLst>
                <a:gd name="connsiteX0" fmla="*/ 33379 w 46222"/>
                <a:gd name="connsiteY0" fmla="*/ 107663 h 152046"/>
                <a:gd name="connsiteX1" fmla="*/ 20157 w 46222"/>
                <a:gd name="connsiteY1" fmla="*/ 139017 h 152046"/>
                <a:gd name="connsiteX2" fmla="*/ 3535 w 46222"/>
                <a:gd name="connsiteY2" fmla="*/ 145817 h 152046"/>
                <a:gd name="connsiteX3" fmla="*/ 14868 w 46222"/>
                <a:gd name="connsiteY3" fmla="*/ 89530 h 152046"/>
                <a:gd name="connsiteX4" fmla="*/ 20912 w 46222"/>
                <a:gd name="connsiteY4" fmla="*/ 53265 h 152046"/>
                <a:gd name="connsiteX5" fmla="*/ 33001 w 46222"/>
                <a:gd name="connsiteY5" fmla="*/ 13977 h 152046"/>
                <a:gd name="connsiteX6" fmla="*/ 38290 w 46222"/>
                <a:gd name="connsiteY6" fmla="*/ 0 h 152046"/>
                <a:gd name="connsiteX7" fmla="*/ 46223 w 46222"/>
                <a:gd name="connsiteY7" fmla="*/ 14733 h 152046"/>
                <a:gd name="connsiteX8" fmla="*/ 33379 w 46222"/>
                <a:gd name="connsiteY8" fmla="*/ 107663 h 1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2" h="152046">
                  <a:moveTo>
                    <a:pt x="33379" y="107663"/>
                  </a:moveTo>
                  <a:cubicBezTo>
                    <a:pt x="23934" y="115973"/>
                    <a:pt x="23934" y="128062"/>
                    <a:pt x="20157" y="139017"/>
                  </a:cubicBezTo>
                  <a:cubicBezTo>
                    <a:pt x="17513" y="146194"/>
                    <a:pt x="15624" y="160172"/>
                    <a:pt x="3535" y="145817"/>
                  </a:cubicBezTo>
                  <a:cubicBezTo>
                    <a:pt x="-4020" y="124662"/>
                    <a:pt x="891" y="105774"/>
                    <a:pt x="14868" y="89530"/>
                  </a:cubicBezTo>
                  <a:cubicBezTo>
                    <a:pt x="24690" y="78197"/>
                    <a:pt x="14868" y="65353"/>
                    <a:pt x="20912" y="53265"/>
                  </a:cubicBezTo>
                  <a:cubicBezTo>
                    <a:pt x="26957" y="41176"/>
                    <a:pt x="29223" y="27199"/>
                    <a:pt x="33001" y="13977"/>
                  </a:cubicBezTo>
                  <a:cubicBezTo>
                    <a:pt x="34512" y="9066"/>
                    <a:pt x="30356" y="378"/>
                    <a:pt x="38290" y="0"/>
                  </a:cubicBezTo>
                  <a:cubicBezTo>
                    <a:pt x="46600" y="0"/>
                    <a:pt x="45467" y="8689"/>
                    <a:pt x="46223" y="14733"/>
                  </a:cubicBezTo>
                  <a:cubicBezTo>
                    <a:pt x="42823" y="45709"/>
                    <a:pt x="41689" y="77064"/>
                    <a:pt x="33379" y="107663"/>
                  </a:cubicBezTo>
                  <a:close/>
                </a:path>
              </a:pathLst>
            </a:custGeom>
            <a:solidFill>
              <a:srgbClr val="F3EC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57D2E1B2-5669-4123-B48A-0FB022AF945B}"/>
                </a:ext>
              </a:extLst>
            </p:cNvPr>
            <p:cNvSpPr/>
            <p:nvPr/>
          </p:nvSpPr>
          <p:spPr>
            <a:xfrm>
              <a:off x="10929358" y="3090386"/>
              <a:ext cx="54155" cy="75531"/>
            </a:xfrm>
            <a:custGeom>
              <a:avLst/>
              <a:gdLst>
                <a:gd name="connsiteX0" fmla="*/ 51010 w 54155"/>
                <a:gd name="connsiteY0" fmla="*/ 53642 h 75531"/>
                <a:gd name="connsiteX1" fmla="*/ 43077 w 54155"/>
                <a:gd name="connsiteY1" fmla="*/ 62709 h 75531"/>
                <a:gd name="connsiteX2" fmla="*/ 14745 w 54155"/>
                <a:gd name="connsiteY2" fmla="*/ 74419 h 75531"/>
                <a:gd name="connsiteX3" fmla="*/ 3790 w 54155"/>
                <a:gd name="connsiteY3" fmla="*/ 50620 h 75531"/>
                <a:gd name="connsiteX4" fmla="*/ 1145 w 54155"/>
                <a:gd name="connsiteY4" fmla="*/ 40799 h 75531"/>
                <a:gd name="connsiteX5" fmla="*/ 2279 w 54155"/>
                <a:gd name="connsiteY5" fmla="*/ 22288 h 75531"/>
                <a:gd name="connsiteX6" fmla="*/ 13234 w 54155"/>
                <a:gd name="connsiteY6" fmla="*/ 16999 h 75531"/>
                <a:gd name="connsiteX7" fmla="*/ 41188 w 54155"/>
                <a:gd name="connsiteY7" fmla="*/ 30599 h 75531"/>
                <a:gd name="connsiteX8" fmla="*/ 42321 w 54155"/>
                <a:gd name="connsiteY8" fmla="*/ 0 h 75531"/>
                <a:gd name="connsiteX9" fmla="*/ 51010 w 54155"/>
                <a:gd name="connsiteY9" fmla="*/ 53642 h 7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155" h="75531">
                  <a:moveTo>
                    <a:pt x="51010" y="53642"/>
                  </a:moveTo>
                  <a:cubicBezTo>
                    <a:pt x="48366" y="56665"/>
                    <a:pt x="45721" y="59687"/>
                    <a:pt x="43077" y="62709"/>
                  </a:cubicBezTo>
                  <a:cubicBezTo>
                    <a:pt x="36277" y="73286"/>
                    <a:pt x="26455" y="77819"/>
                    <a:pt x="14745" y="74419"/>
                  </a:cubicBezTo>
                  <a:cubicBezTo>
                    <a:pt x="2656" y="71020"/>
                    <a:pt x="3034" y="60442"/>
                    <a:pt x="3790" y="50620"/>
                  </a:cubicBezTo>
                  <a:cubicBezTo>
                    <a:pt x="4167" y="47220"/>
                    <a:pt x="2279" y="43821"/>
                    <a:pt x="1145" y="40799"/>
                  </a:cubicBezTo>
                  <a:cubicBezTo>
                    <a:pt x="-366" y="34754"/>
                    <a:pt x="-744" y="28332"/>
                    <a:pt x="2279" y="22288"/>
                  </a:cubicBezTo>
                  <a:cubicBezTo>
                    <a:pt x="4923" y="18133"/>
                    <a:pt x="9834" y="19266"/>
                    <a:pt x="13234" y="16999"/>
                  </a:cubicBezTo>
                  <a:cubicBezTo>
                    <a:pt x="35900" y="3022"/>
                    <a:pt x="37411" y="4155"/>
                    <a:pt x="41188" y="30599"/>
                  </a:cubicBezTo>
                  <a:cubicBezTo>
                    <a:pt x="41944" y="20021"/>
                    <a:pt x="35900" y="9822"/>
                    <a:pt x="42321" y="0"/>
                  </a:cubicBezTo>
                  <a:cubicBezTo>
                    <a:pt x="52143" y="16244"/>
                    <a:pt x="58187" y="33999"/>
                    <a:pt x="51010" y="53642"/>
                  </a:cubicBezTo>
                  <a:close/>
                </a:path>
              </a:pathLst>
            </a:custGeom>
            <a:solidFill>
              <a:srgbClr val="BFA6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83E0D98B-A813-4066-931B-12F083D1EC9D}"/>
                </a:ext>
              </a:extLst>
            </p:cNvPr>
            <p:cNvSpPr/>
            <p:nvPr/>
          </p:nvSpPr>
          <p:spPr>
            <a:xfrm>
              <a:off x="10927575" y="3050122"/>
              <a:ext cx="48259" cy="80306"/>
            </a:xfrm>
            <a:custGeom>
              <a:avLst/>
              <a:gdLst>
                <a:gd name="connsiteX0" fmla="*/ 44104 w 48259"/>
                <a:gd name="connsiteY0" fmla="*/ 39886 h 80306"/>
                <a:gd name="connsiteX1" fmla="*/ 48260 w 48259"/>
                <a:gd name="connsiteY1" fmla="*/ 80306 h 80306"/>
                <a:gd name="connsiteX2" fmla="*/ 34660 w 48259"/>
                <a:gd name="connsiteY2" fmla="*/ 68596 h 80306"/>
                <a:gd name="connsiteX3" fmla="*/ 29749 w 48259"/>
                <a:gd name="connsiteY3" fmla="*/ 63307 h 80306"/>
                <a:gd name="connsiteX4" fmla="*/ 35416 w 48259"/>
                <a:gd name="connsiteY4" fmla="*/ 53107 h 80306"/>
                <a:gd name="connsiteX5" fmla="*/ 18794 w 48259"/>
                <a:gd name="connsiteY5" fmla="*/ 61040 h 80306"/>
                <a:gd name="connsiteX6" fmla="*/ 6328 w 48259"/>
                <a:gd name="connsiteY6" fmla="*/ 60285 h 80306"/>
                <a:gd name="connsiteX7" fmla="*/ 2550 w 48259"/>
                <a:gd name="connsiteY7" fmla="*/ 49330 h 80306"/>
                <a:gd name="connsiteX8" fmla="*/ 284 w 48259"/>
                <a:gd name="connsiteY8" fmla="*/ 8154 h 80306"/>
                <a:gd name="connsiteX9" fmla="*/ 10861 w 48259"/>
                <a:gd name="connsiteY9" fmla="*/ 598 h 80306"/>
                <a:gd name="connsiteX10" fmla="*/ 44104 w 48259"/>
                <a:gd name="connsiteY10" fmla="*/ 39886 h 8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259" h="80306">
                  <a:moveTo>
                    <a:pt x="44104" y="39886"/>
                  </a:moveTo>
                  <a:cubicBezTo>
                    <a:pt x="45238" y="52730"/>
                    <a:pt x="46749" y="65574"/>
                    <a:pt x="48260" y="80306"/>
                  </a:cubicBezTo>
                  <a:cubicBezTo>
                    <a:pt x="40327" y="78040"/>
                    <a:pt x="42215" y="67840"/>
                    <a:pt x="34660" y="68596"/>
                  </a:cubicBezTo>
                  <a:cubicBezTo>
                    <a:pt x="32394" y="68973"/>
                    <a:pt x="28994" y="67462"/>
                    <a:pt x="29749" y="63307"/>
                  </a:cubicBezTo>
                  <a:cubicBezTo>
                    <a:pt x="30505" y="58774"/>
                    <a:pt x="44104" y="59907"/>
                    <a:pt x="35416" y="53107"/>
                  </a:cubicBezTo>
                  <a:cubicBezTo>
                    <a:pt x="29372" y="48574"/>
                    <a:pt x="22194" y="53863"/>
                    <a:pt x="18794" y="61040"/>
                  </a:cubicBezTo>
                  <a:cubicBezTo>
                    <a:pt x="14261" y="70862"/>
                    <a:pt x="10483" y="62174"/>
                    <a:pt x="6328" y="60285"/>
                  </a:cubicBezTo>
                  <a:cubicBezTo>
                    <a:pt x="2928" y="57263"/>
                    <a:pt x="2173" y="53485"/>
                    <a:pt x="2550" y="49330"/>
                  </a:cubicBezTo>
                  <a:cubicBezTo>
                    <a:pt x="6706" y="35353"/>
                    <a:pt x="-1605" y="22131"/>
                    <a:pt x="284" y="8154"/>
                  </a:cubicBezTo>
                  <a:cubicBezTo>
                    <a:pt x="2173" y="2865"/>
                    <a:pt x="4061" y="-1668"/>
                    <a:pt x="10861" y="598"/>
                  </a:cubicBezTo>
                  <a:cubicBezTo>
                    <a:pt x="30127" y="7020"/>
                    <a:pt x="38438" y="22509"/>
                    <a:pt x="44104" y="39886"/>
                  </a:cubicBezTo>
                  <a:close/>
                </a:path>
              </a:pathLst>
            </a:custGeom>
            <a:solidFill>
              <a:srgbClr val="A484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FF796AC1-8DDB-446A-99CC-09A1A6638B6B}"/>
                </a:ext>
              </a:extLst>
            </p:cNvPr>
            <p:cNvSpPr/>
            <p:nvPr/>
          </p:nvSpPr>
          <p:spPr>
            <a:xfrm>
              <a:off x="10825936" y="2981456"/>
              <a:ext cx="112122" cy="66996"/>
            </a:xfrm>
            <a:custGeom>
              <a:avLst/>
              <a:gdLst>
                <a:gd name="connsiteX0" fmla="*/ 70568 w 112122"/>
                <a:gd name="connsiteY0" fmla="*/ 5423 h 66996"/>
                <a:gd name="connsiteX1" fmla="*/ 111744 w 112122"/>
                <a:gd name="connsiteY1" fmla="*/ 57554 h 66996"/>
                <a:gd name="connsiteX2" fmla="*/ 112122 w 112122"/>
                <a:gd name="connsiteY2" fmla="*/ 65487 h 66996"/>
                <a:gd name="connsiteX3" fmla="*/ 85679 w 112122"/>
                <a:gd name="connsiteY3" fmla="*/ 53777 h 66996"/>
                <a:gd name="connsiteX4" fmla="*/ 22970 w 112122"/>
                <a:gd name="connsiteY4" fmla="*/ 27711 h 66996"/>
                <a:gd name="connsiteX5" fmla="*/ 7482 w 112122"/>
                <a:gd name="connsiteY5" fmla="*/ 34133 h 66996"/>
                <a:gd name="connsiteX6" fmla="*/ 304 w 112122"/>
                <a:gd name="connsiteY6" fmla="*/ 29222 h 66996"/>
                <a:gd name="connsiteX7" fmla="*/ 1437 w 112122"/>
                <a:gd name="connsiteY7" fmla="*/ 20156 h 66996"/>
                <a:gd name="connsiteX8" fmla="*/ 4837 w 112122"/>
                <a:gd name="connsiteY8" fmla="*/ 15245 h 66996"/>
                <a:gd name="connsiteX9" fmla="*/ 36947 w 112122"/>
                <a:gd name="connsiteY9" fmla="*/ 134 h 66996"/>
                <a:gd name="connsiteX10" fmla="*/ 70568 w 112122"/>
                <a:gd name="connsiteY10" fmla="*/ 5423 h 6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122" h="66996">
                  <a:moveTo>
                    <a:pt x="70568" y="5423"/>
                  </a:moveTo>
                  <a:cubicBezTo>
                    <a:pt x="84923" y="22422"/>
                    <a:pt x="101167" y="37910"/>
                    <a:pt x="111744" y="57554"/>
                  </a:cubicBezTo>
                  <a:cubicBezTo>
                    <a:pt x="111744" y="60199"/>
                    <a:pt x="111744" y="62843"/>
                    <a:pt x="112122" y="65487"/>
                  </a:cubicBezTo>
                  <a:cubicBezTo>
                    <a:pt x="98901" y="71154"/>
                    <a:pt x="93612" y="59443"/>
                    <a:pt x="85679" y="53777"/>
                  </a:cubicBezTo>
                  <a:cubicBezTo>
                    <a:pt x="75101" y="31111"/>
                    <a:pt x="45636" y="18645"/>
                    <a:pt x="22970" y="27711"/>
                  </a:cubicBezTo>
                  <a:cubicBezTo>
                    <a:pt x="17681" y="29600"/>
                    <a:pt x="13526" y="33377"/>
                    <a:pt x="7482" y="34133"/>
                  </a:cubicBezTo>
                  <a:cubicBezTo>
                    <a:pt x="4082" y="33755"/>
                    <a:pt x="1815" y="32244"/>
                    <a:pt x="304" y="29222"/>
                  </a:cubicBezTo>
                  <a:cubicBezTo>
                    <a:pt x="-451" y="26200"/>
                    <a:pt x="304" y="23178"/>
                    <a:pt x="1437" y="20156"/>
                  </a:cubicBezTo>
                  <a:cubicBezTo>
                    <a:pt x="2193" y="18267"/>
                    <a:pt x="3326" y="16756"/>
                    <a:pt x="4837" y="15245"/>
                  </a:cubicBezTo>
                  <a:cubicBezTo>
                    <a:pt x="11259" y="1267"/>
                    <a:pt x="26370" y="5801"/>
                    <a:pt x="36947" y="134"/>
                  </a:cubicBezTo>
                  <a:cubicBezTo>
                    <a:pt x="48658" y="-999"/>
                    <a:pt x="59235" y="5423"/>
                    <a:pt x="70568" y="5423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46B7FFEC-42EA-4153-A87B-D987D9811346}"/>
                </a:ext>
              </a:extLst>
            </p:cNvPr>
            <p:cNvSpPr/>
            <p:nvPr/>
          </p:nvSpPr>
          <p:spPr>
            <a:xfrm>
              <a:off x="10881394" y="3033664"/>
              <a:ext cx="57419" cy="41343"/>
            </a:xfrm>
            <a:custGeom>
              <a:avLst/>
              <a:gdLst>
                <a:gd name="connsiteX0" fmla="*/ 30977 w 57419"/>
                <a:gd name="connsiteY0" fmla="*/ 57 h 41343"/>
                <a:gd name="connsiteX1" fmla="*/ 56665 w 57419"/>
                <a:gd name="connsiteY1" fmla="*/ 13279 h 41343"/>
                <a:gd name="connsiteX2" fmla="*/ 57420 w 57419"/>
                <a:gd name="connsiteY2" fmla="*/ 17057 h 41343"/>
                <a:gd name="connsiteX3" fmla="*/ 48732 w 57419"/>
                <a:gd name="connsiteY3" fmla="*/ 26123 h 41343"/>
                <a:gd name="connsiteX4" fmla="*/ 27954 w 57419"/>
                <a:gd name="connsiteY4" fmla="*/ 34056 h 41343"/>
                <a:gd name="connsiteX5" fmla="*/ 3778 w 57419"/>
                <a:gd name="connsiteY5" fmla="*/ 37834 h 41343"/>
                <a:gd name="connsiteX6" fmla="*/ 0 w 57419"/>
                <a:gd name="connsiteY6" fmla="*/ 33678 h 41343"/>
                <a:gd name="connsiteX7" fmla="*/ 23421 w 57419"/>
                <a:gd name="connsiteY7" fmla="*/ 3835 h 41343"/>
                <a:gd name="connsiteX8" fmla="*/ 30977 w 57419"/>
                <a:gd name="connsiteY8" fmla="*/ 57 h 4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19" h="41343">
                  <a:moveTo>
                    <a:pt x="30977" y="57"/>
                  </a:moveTo>
                  <a:cubicBezTo>
                    <a:pt x="41932" y="-698"/>
                    <a:pt x="45709" y="13279"/>
                    <a:pt x="56665" y="13279"/>
                  </a:cubicBezTo>
                  <a:cubicBezTo>
                    <a:pt x="57042" y="14412"/>
                    <a:pt x="57042" y="15924"/>
                    <a:pt x="57420" y="17057"/>
                  </a:cubicBezTo>
                  <a:cubicBezTo>
                    <a:pt x="53265" y="18946"/>
                    <a:pt x="50243" y="21590"/>
                    <a:pt x="48732" y="26123"/>
                  </a:cubicBezTo>
                  <a:cubicBezTo>
                    <a:pt x="41554" y="27634"/>
                    <a:pt x="33243" y="26123"/>
                    <a:pt x="27954" y="34056"/>
                  </a:cubicBezTo>
                  <a:cubicBezTo>
                    <a:pt x="21533" y="44256"/>
                    <a:pt x="12844" y="41989"/>
                    <a:pt x="3778" y="37834"/>
                  </a:cubicBezTo>
                  <a:cubicBezTo>
                    <a:pt x="2266" y="36701"/>
                    <a:pt x="755" y="35189"/>
                    <a:pt x="0" y="33678"/>
                  </a:cubicBezTo>
                  <a:cubicBezTo>
                    <a:pt x="1511" y="18946"/>
                    <a:pt x="18133" y="15546"/>
                    <a:pt x="23421" y="3835"/>
                  </a:cubicBezTo>
                  <a:cubicBezTo>
                    <a:pt x="25310" y="1191"/>
                    <a:pt x="27577" y="-320"/>
                    <a:pt x="30977" y="57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68F10C46-0BF0-4EFA-A4A5-6B3C283865E0}"/>
                </a:ext>
              </a:extLst>
            </p:cNvPr>
            <p:cNvSpPr/>
            <p:nvPr/>
          </p:nvSpPr>
          <p:spPr>
            <a:xfrm>
              <a:off x="10678663" y="2876949"/>
              <a:ext cx="82601" cy="42075"/>
            </a:xfrm>
            <a:custGeom>
              <a:avLst/>
              <a:gdLst>
                <a:gd name="connsiteX0" fmla="*/ 35382 w 82601"/>
                <a:gd name="connsiteY0" fmla="*/ 9066 h 42075"/>
                <a:gd name="connsiteX1" fmla="*/ 82602 w 82601"/>
                <a:gd name="connsiteY1" fmla="*/ 38154 h 42075"/>
                <a:gd name="connsiteX2" fmla="*/ 63714 w 82601"/>
                <a:gd name="connsiteY2" fmla="*/ 40043 h 42075"/>
                <a:gd name="connsiteX3" fmla="*/ 28204 w 82601"/>
                <a:gd name="connsiteY3" fmla="*/ 25310 h 42075"/>
                <a:gd name="connsiteX4" fmla="*/ 10449 w 82601"/>
                <a:gd name="connsiteY4" fmla="*/ 15866 h 42075"/>
                <a:gd name="connsiteX5" fmla="*/ 1383 w 82601"/>
                <a:gd name="connsiteY5" fmla="*/ 756 h 42075"/>
                <a:gd name="connsiteX6" fmla="*/ 2138 w 82601"/>
                <a:gd name="connsiteY6" fmla="*/ 0 h 42075"/>
                <a:gd name="connsiteX7" fmla="*/ 35382 w 82601"/>
                <a:gd name="connsiteY7" fmla="*/ 9066 h 4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01" h="42075">
                  <a:moveTo>
                    <a:pt x="35382" y="9066"/>
                  </a:moveTo>
                  <a:cubicBezTo>
                    <a:pt x="44070" y="30221"/>
                    <a:pt x="70514" y="22666"/>
                    <a:pt x="82602" y="38154"/>
                  </a:cubicBezTo>
                  <a:cubicBezTo>
                    <a:pt x="76935" y="44198"/>
                    <a:pt x="70514" y="41932"/>
                    <a:pt x="63714" y="40043"/>
                  </a:cubicBezTo>
                  <a:cubicBezTo>
                    <a:pt x="51625" y="35510"/>
                    <a:pt x="38781" y="33243"/>
                    <a:pt x="28204" y="25310"/>
                  </a:cubicBezTo>
                  <a:cubicBezTo>
                    <a:pt x="23671" y="19644"/>
                    <a:pt x="16493" y="18888"/>
                    <a:pt x="10449" y="15866"/>
                  </a:cubicBezTo>
                  <a:cubicBezTo>
                    <a:pt x="4405" y="12844"/>
                    <a:pt x="-3150" y="10200"/>
                    <a:pt x="1383" y="756"/>
                  </a:cubicBezTo>
                  <a:cubicBezTo>
                    <a:pt x="1383" y="756"/>
                    <a:pt x="2138" y="0"/>
                    <a:pt x="2138" y="0"/>
                  </a:cubicBezTo>
                  <a:cubicBezTo>
                    <a:pt x="11960" y="7178"/>
                    <a:pt x="22915" y="10200"/>
                    <a:pt x="35382" y="9066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83FB815-6A71-4FD9-A13E-D2ED304721AD}"/>
                </a:ext>
              </a:extLst>
            </p:cNvPr>
            <p:cNvSpPr/>
            <p:nvPr/>
          </p:nvSpPr>
          <p:spPr>
            <a:xfrm>
              <a:off x="8550181" y="2715979"/>
              <a:ext cx="1508154" cy="485519"/>
            </a:xfrm>
            <a:custGeom>
              <a:avLst/>
              <a:gdLst>
                <a:gd name="connsiteX0" fmla="*/ 17788 w 1508154"/>
                <a:gd name="connsiteY0" fmla="*/ 449582 h 485519"/>
                <a:gd name="connsiteX1" fmla="*/ 789 w 1508154"/>
                <a:gd name="connsiteY1" fmla="*/ 369118 h 485519"/>
                <a:gd name="connsiteX2" fmla="*/ 38188 w 1508154"/>
                <a:gd name="connsiteY2" fmla="*/ 276566 h 485519"/>
                <a:gd name="connsiteX3" fmla="*/ 125829 w 1508154"/>
                <a:gd name="connsiteY3" fmla="*/ 216879 h 485519"/>
                <a:gd name="connsiteX4" fmla="*/ 184760 w 1508154"/>
                <a:gd name="connsiteY4" fmla="*/ 190813 h 485519"/>
                <a:gd name="connsiteX5" fmla="*/ 191937 w 1508154"/>
                <a:gd name="connsiteY5" fmla="*/ 181747 h 485519"/>
                <a:gd name="connsiteX6" fmla="*/ 196470 w 1508154"/>
                <a:gd name="connsiteY6" fmla="*/ 175703 h 485519"/>
                <a:gd name="connsiteX7" fmla="*/ 301489 w 1508154"/>
                <a:gd name="connsiteY7" fmla="*/ 137549 h 485519"/>
                <a:gd name="connsiteX8" fmla="*/ 354376 w 1508154"/>
                <a:gd name="connsiteY8" fmla="*/ 116016 h 485519"/>
                <a:gd name="connsiteX9" fmla="*/ 414062 w 1508154"/>
                <a:gd name="connsiteY9" fmla="*/ 87684 h 485519"/>
                <a:gd name="connsiteX10" fmla="*/ 449194 w 1508154"/>
                <a:gd name="connsiteY10" fmla="*/ 81640 h 485519"/>
                <a:gd name="connsiteX11" fmla="*/ 462416 w 1508154"/>
                <a:gd name="connsiteY11" fmla="*/ 77107 h 485519"/>
                <a:gd name="connsiteX12" fmla="*/ 666031 w 1508154"/>
                <a:gd name="connsiteY12" fmla="*/ 37441 h 485519"/>
                <a:gd name="connsiteX13" fmla="*/ 751027 w 1508154"/>
                <a:gd name="connsiteY13" fmla="*/ 25353 h 485519"/>
                <a:gd name="connsiteX14" fmla="*/ 913844 w 1508154"/>
                <a:gd name="connsiteY14" fmla="*/ 6465 h 485519"/>
                <a:gd name="connsiteX15" fmla="*/ 1004129 w 1508154"/>
                <a:gd name="connsiteY15" fmla="*/ 421 h 485519"/>
                <a:gd name="connsiteX16" fmla="*/ 1004129 w 1508154"/>
                <a:gd name="connsiteY16" fmla="*/ 421 h 485519"/>
                <a:gd name="connsiteX17" fmla="*/ 999596 w 1508154"/>
                <a:gd name="connsiteY17" fmla="*/ 11376 h 485519"/>
                <a:gd name="connsiteX18" fmla="*/ 980708 w 1508154"/>
                <a:gd name="connsiteY18" fmla="*/ 15531 h 485519"/>
                <a:gd name="connsiteX19" fmla="*/ 920266 w 1508154"/>
                <a:gd name="connsiteY19" fmla="*/ 21953 h 485519"/>
                <a:gd name="connsiteX20" fmla="*/ 859823 w 1508154"/>
                <a:gd name="connsiteY20" fmla="*/ 37819 h 485519"/>
                <a:gd name="connsiteX21" fmla="*/ 779737 w 1508154"/>
                <a:gd name="connsiteY21" fmla="*/ 54063 h 485519"/>
                <a:gd name="connsiteX22" fmla="*/ 773315 w 1508154"/>
                <a:gd name="connsiteY22" fmla="*/ 55574 h 485519"/>
                <a:gd name="connsiteX23" fmla="*/ 698896 w 1508154"/>
                <a:gd name="connsiteY23" fmla="*/ 72196 h 485519"/>
                <a:gd name="connsiteX24" fmla="*/ 633165 w 1508154"/>
                <a:gd name="connsiteY24" fmla="*/ 92595 h 485519"/>
                <a:gd name="connsiteX25" fmla="*/ 766138 w 1508154"/>
                <a:gd name="connsiteY25" fmla="*/ 72573 h 485519"/>
                <a:gd name="connsiteX26" fmla="*/ 994307 w 1508154"/>
                <a:gd name="connsiteY26" fmla="*/ 46885 h 485519"/>
                <a:gd name="connsiteX27" fmla="*/ 1120858 w 1508154"/>
                <a:gd name="connsiteY27" fmla="*/ 48774 h 485519"/>
                <a:gd name="connsiteX28" fmla="*/ 1162412 w 1508154"/>
                <a:gd name="connsiteY28" fmla="*/ 48774 h 485519"/>
                <a:gd name="connsiteX29" fmla="*/ 1237209 w 1508154"/>
                <a:gd name="connsiteY29" fmla="*/ 55196 h 485519"/>
                <a:gd name="connsiteX30" fmla="*/ 1348272 w 1508154"/>
                <a:gd name="connsiteY30" fmla="*/ 59352 h 485519"/>
                <a:gd name="connsiteX31" fmla="*/ 1389826 w 1508154"/>
                <a:gd name="connsiteY31" fmla="*/ 64263 h 485519"/>
                <a:gd name="connsiteX32" fmla="*/ 1462356 w 1508154"/>
                <a:gd name="connsiteY32" fmla="*/ 69551 h 485519"/>
                <a:gd name="connsiteX33" fmla="*/ 1499377 w 1508154"/>
                <a:gd name="connsiteY33" fmla="*/ 81262 h 485519"/>
                <a:gd name="connsiteX34" fmla="*/ 1508066 w 1508154"/>
                <a:gd name="connsiteY34" fmla="*/ 94484 h 485519"/>
                <a:gd name="connsiteX35" fmla="*/ 1494844 w 1508154"/>
                <a:gd name="connsiteY35" fmla="*/ 101283 h 485519"/>
                <a:gd name="connsiteX36" fmla="*/ 1366404 w 1508154"/>
                <a:gd name="connsiteY36" fmla="*/ 97884 h 485519"/>
                <a:gd name="connsiteX37" fmla="*/ 1301807 w 1508154"/>
                <a:gd name="connsiteY37" fmla="*/ 91084 h 485519"/>
                <a:gd name="connsiteX38" fmla="*/ 1271963 w 1508154"/>
                <a:gd name="connsiteY38" fmla="*/ 98261 h 485519"/>
                <a:gd name="connsiteX39" fmla="*/ 1236831 w 1508154"/>
                <a:gd name="connsiteY39" fmla="*/ 95995 h 485519"/>
                <a:gd name="connsiteX40" fmla="*/ 1175634 w 1508154"/>
                <a:gd name="connsiteY40" fmla="*/ 77484 h 485519"/>
                <a:gd name="connsiteX41" fmla="*/ 1159390 w 1508154"/>
                <a:gd name="connsiteY41" fmla="*/ 91084 h 485519"/>
                <a:gd name="connsiteX42" fmla="*/ 1151457 w 1508154"/>
                <a:gd name="connsiteY42" fmla="*/ 110350 h 485519"/>
                <a:gd name="connsiteX43" fmla="*/ 1145790 w 1508154"/>
                <a:gd name="connsiteY43" fmla="*/ 112616 h 485519"/>
                <a:gd name="connsiteX44" fmla="*/ 1107636 w 1508154"/>
                <a:gd name="connsiteY44" fmla="*/ 111483 h 485519"/>
                <a:gd name="connsiteX45" fmla="*/ 1085348 w 1508154"/>
                <a:gd name="connsiteY45" fmla="*/ 116016 h 485519"/>
                <a:gd name="connsiteX46" fmla="*/ 965975 w 1508154"/>
                <a:gd name="connsiteY46" fmla="*/ 116772 h 485519"/>
                <a:gd name="connsiteX47" fmla="*/ 940665 w 1508154"/>
                <a:gd name="connsiteY47" fmla="*/ 117527 h 485519"/>
                <a:gd name="connsiteX48" fmla="*/ 825825 w 1508154"/>
                <a:gd name="connsiteY48" fmla="*/ 122060 h 485519"/>
                <a:gd name="connsiteX49" fmla="*/ 743472 w 1508154"/>
                <a:gd name="connsiteY49" fmla="*/ 124327 h 485519"/>
                <a:gd name="connsiteX50" fmla="*/ 683408 w 1508154"/>
                <a:gd name="connsiteY50" fmla="*/ 131127 h 485519"/>
                <a:gd name="connsiteX51" fmla="*/ 608611 w 1508154"/>
                <a:gd name="connsiteY51" fmla="*/ 145104 h 485519"/>
                <a:gd name="connsiteX52" fmla="*/ 568568 w 1508154"/>
                <a:gd name="connsiteY52" fmla="*/ 154926 h 485519"/>
                <a:gd name="connsiteX53" fmla="*/ 525880 w 1508154"/>
                <a:gd name="connsiteY53" fmla="*/ 146237 h 485519"/>
                <a:gd name="connsiteX54" fmla="*/ 499059 w 1508154"/>
                <a:gd name="connsiteY54" fmla="*/ 135282 h 485519"/>
                <a:gd name="connsiteX55" fmla="*/ 464305 w 1508154"/>
                <a:gd name="connsiteY55" fmla="*/ 143215 h 485519"/>
                <a:gd name="connsiteX56" fmla="*/ 324532 w 1508154"/>
                <a:gd name="connsiteY56" fmla="*/ 191947 h 485519"/>
                <a:gd name="connsiteX57" fmla="*/ 265601 w 1508154"/>
                <a:gd name="connsiteY57" fmla="*/ 218012 h 485519"/>
                <a:gd name="connsiteX58" fmla="*/ 256913 w 1508154"/>
                <a:gd name="connsiteY58" fmla="*/ 221790 h 485519"/>
                <a:gd name="connsiteX59" fmla="*/ 224047 w 1508154"/>
                <a:gd name="connsiteY59" fmla="*/ 228968 h 485519"/>
                <a:gd name="connsiteX60" fmla="*/ 198359 w 1508154"/>
                <a:gd name="connsiteY60" fmla="*/ 238034 h 485519"/>
                <a:gd name="connsiteX61" fmla="*/ 193071 w 1508154"/>
                <a:gd name="connsiteY61" fmla="*/ 240678 h 485519"/>
                <a:gd name="connsiteX62" fmla="*/ 156428 w 1508154"/>
                <a:gd name="connsiteY62" fmla="*/ 267877 h 485519"/>
                <a:gd name="connsiteX63" fmla="*/ 69920 w 1508154"/>
                <a:gd name="connsiteY63" fmla="*/ 371007 h 485519"/>
                <a:gd name="connsiteX64" fmla="*/ 55565 w 1508154"/>
                <a:gd name="connsiteY64" fmla="*/ 462048 h 485519"/>
                <a:gd name="connsiteX65" fmla="*/ 51409 w 1508154"/>
                <a:gd name="connsiteY65" fmla="*/ 484336 h 485519"/>
                <a:gd name="connsiteX66" fmla="*/ 32899 w 1508154"/>
                <a:gd name="connsiteY66" fmla="*/ 472247 h 485519"/>
                <a:gd name="connsiteX67" fmla="*/ 17411 w 1508154"/>
                <a:gd name="connsiteY67" fmla="*/ 455626 h 485519"/>
                <a:gd name="connsiteX68" fmla="*/ 17788 w 1508154"/>
                <a:gd name="connsiteY68" fmla="*/ 449582 h 48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08154" h="485519">
                  <a:moveTo>
                    <a:pt x="17788" y="449582"/>
                  </a:moveTo>
                  <a:cubicBezTo>
                    <a:pt x="9855" y="423138"/>
                    <a:pt x="-722" y="397450"/>
                    <a:pt x="789" y="369118"/>
                  </a:cubicBezTo>
                  <a:cubicBezTo>
                    <a:pt x="-4500" y="331341"/>
                    <a:pt x="17788" y="299987"/>
                    <a:pt x="38188" y="276566"/>
                  </a:cubicBezTo>
                  <a:cubicBezTo>
                    <a:pt x="60476" y="251256"/>
                    <a:pt x="92585" y="230479"/>
                    <a:pt x="125829" y="216879"/>
                  </a:cubicBezTo>
                  <a:cubicBezTo>
                    <a:pt x="145850" y="208568"/>
                    <a:pt x="162472" y="193080"/>
                    <a:pt x="184760" y="190813"/>
                  </a:cubicBezTo>
                  <a:cubicBezTo>
                    <a:pt x="190048" y="190058"/>
                    <a:pt x="190804" y="185902"/>
                    <a:pt x="191937" y="181747"/>
                  </a:cubicBezTo>
                  <a:cubicBezTo>
                    <a:pt x="192693" y="179481"/>
                    <a:pt x="195337" y="175703"/>
                    <a:pt x="196470" y="175703"/>
                  </a:cubicBezTo>
                  <a:cubicBezTo>
                    <a:pt x="238780" y="182125"/>
                    <a:pt x="265601" y="147371"/>
                    <a:pt x="301489" y="137549"/>
                  </a:cubicBezTo>
                  <a:cubicBezTo>
                    <a:pt x="319999" y="132260"/>
                    <a:pt x="337376" y="123194"/>
                    <a:pt x="354376" y="116016"/>
                  </a:cubicBezTo>
                  <a:cubicBezTo>
                    <a:pt x="374019" y="107328"/>
                    <a:pt x="397818" y="104683"/>
                    <a:pt x="414062" y="87684"/>
                  </a:cubicBezTo>
                  <a:cubicBezTo>
                    <a:pt x="424262" y="76729"/>
                    <a:pt x="437861" y="87306"/>
                    <a:pt x="449194" y="81640"/>
                  </a:cubicBezTo>
                  <a:cubicBezTo>
                    <a:pt x="452972" y="79751"/>
                    <a:pt x="459016" y="81640"/>
                    <a:pt x="462416" y="77107"/>
                  </a:cubicBezTo>
                  <a:cubicBezTo>
                    <a:pt x="530413" y="63507"/>
                    <a:pt x="598033" y="48774"/>
                    <a:pt x="666031" y="37441"/>
                  </a:cubicBezTo>
                  <a:cubicBezTo>
                    <a:pt x="693985" y="32908"/>
                    <a:pt x="722317" y="27620"/>
                    <a:pt x="751027" y="25353"/>
                  </a:cubicBezTo>
                  <a:cubicBezTo>
                    <a:pt x="805425" y="21198"/>
                    <a:pt x="859446" y="11753"/>
                    <a:pt x="913844" y="6465"/>
                  </a:cubicBezTo>
                  <a:cubicBezTo>
                    <a:pt x="943687" y="3443"/>
                    <a:pt x="973530" y="-1468"/>
                    <a:pt x="1004129" y="421"/>
                  </a:cubicBezTo>
                  <a:lnTo>
                    <a:pt x="1004129" y="421"/>
                  </a:lnTo>
                  <a:cubicBezTo>
                    <a:pt x="1006018" y="5332"/>
                    <a:pt x="1002996" y="8731"/>
                    <a:pt x="999596" y="11376"/>
                  </a:cubicBezTo>
                  <a:cubicBezTo>
                    <a:pt x="993552" y="14398"/>
                    <a:pt x="987507" y="15909"/>
                    <a:pt x="980708" y="15531"/>
                  </a:cubicBezTo>
                  <a:cubicBezTo>
                    <a:pt x="959931" y="12509"/>
                    <a:pt x="940287" y="17798"/>
                    <a:pt x="920266" y="21953"/>
                  </a:cubicBezTo>
                  <a:cubicBezTo>
                    <a:pt x="901755" y="33286"/>
                    <a:pt x="879845" y="34419"/>
                    <a:pt x="859823" y="37819"/>
                  </a:cubicBezTo>
                  <a:cubicBezTo>
                    <a:pt x="832624" y="42352"/>
                    <a:pt x="806181" y="48397"/>
                    <a:pt x="779737" y="54063"/>
                  </a:cubicBezTo>
                  <a:cubicBezTo>
                    <a:pt x="777471" y="54819"/>
                    <a:pt x="775582" y="55196"/>
                    <a:pt x="773315" y="55574"/>
                  </a:cubicBezTo>
                  <a:cubicBezTo>
                    <a:pt x="748005" y="58974"/>
                    <a:pt x="722695" y="62374"/>
                    <a:pt x="698896" y="72196"/>
                  </a:cubicBezTo>
                  <a:cubicBezTo>
                    <a:pt x="678497" y="79373"/>
                    <a:pt x="655831" y="80506"/>
                    <a:pt x="633165" y="92595"/>
                  </a:cubicBezTo>
                  <a:cubicBezTo>
                    <a:pt x="680008" y="88062"/>
                    <a:pt x="722695" y="78618"/>
                    <a:pt x="766138" y="72573"/>
                  </a:cubicBezTo>
                  <a:cubicBezTo>
                    <a:pt x="842068" y="61996"/>
                    <a:pt x="917243" y="46130"/>
                    <a:pt x="994307" y="46885"/>
                  </a:cubicBezTo>
                  <a:cubicBezTo>
                    <a:pt x="1036617" y="47263"/>
                    <a:pt x="1078548" y="51041"/>
                    <a:pt x="1120858" y="48774"/>
                  </a:cubicBezTo>
                  <a:cubicBezTo>
                    <a:pt x="1134835" y="48774"/>
                    <a:pt x="1148813" y="48397"/>
                    <a:pt x="1162412" y="48774"/>
                  </a:cubicBezTo>
                  <a:cubicBezTo>
                    <a:pt x="1187722" y="48019"/>
                    <a:pt x="1212655" y="51796"/>
                    <a:pt x="1237209" y="55196"/>
                  </a:cubicBezTo>
                  <a:cubicBezTo>
                    <a:pt x="1273852" y="65018"/>
                    <a:pt x="1311251" y="57463"/>
                    <a:pt x="1348272" y="59352"/>
                  </a:cubicBezTo>
                  <a:cubicBezTo>
                    <a:pt x="1362249" y="60107"/>
                    <a:pt x="1376226" y="60107"/>
                    <a:pt x="1389826" y="64263"/>
                  </a:cubicBezTo>
                  <a:cubicBezTo>
                    <a:pt x="1414003" y="65396"/>
                    <a:pt x="1438179" y="69174"/>
                    <a:pt x="1462356" y="69551"/>
                  </a:cubicBezTo>
                  <a:cubicBezTo>
                    <a:pt x="1476333" y="69929"/>
                    <a:pt x="1487289" y="77107"/>
                    <a:pt x="1499377" y="81262"/>
                  </a:cubicBezTo>
                  <a:cubicBezTo>
                    <a:pt x="1504666" y="82773"/>
                    <a:pt x="1508821" y="88440"/>
                    <a:pt x="1508066" y="94484"/>
                  </a:cubicBezTo>
                  <a:cubicBezTo>
                    <a:pt x="1507310" y="102039"/>
                    <a:pt x="1500133" y="101283"/>
                    <a:pt x="1494844" y="101283"/>
                  </a:cubicBezTo>
                  <a:cubicBezTo>
                    <a:pt x="1451779" y="101661"/>
                    <a:pt x="1408714" y="106572"/>
                    <a:pt x="1366404" y="97884"/>
                  </a:cubicBezTo>
                  <a:cubicBezTo>
                    <a:pt x="1344494" y="97884"/>
                    <a:pt x="1323339" y="94861"/>
                    <a:pt x="1301807" y="91084"/>
                  </a:cubicBezTo>
                  <a:cubicBezTo>
                    <a:pt x="1291229" y="89195"/>
                    <a:pt x="1280652" y="91084"/>
                    <a:pt x="1271963" y="98261"/>
                  </a:cubicBezTo>
                  <a:cubicBezTo>
                    <a:pt x="1259497" y="108083"/>
                    <a:pt x="1248920" y="107328"/>
                    <a:pt x="1236831" y="95995"/>
                  </a:cubicBezTo>
                  <a:cubicBezTo>
                    <a:pt x="1219832" y="80884"/>
                    <a:pt x="1197166" y="80506"/>
                    <a:pt x="1175634" y="77484"/>
                  </a:cubicBezTo>
                  <a:cubicBezTo>
                    <a:pt x="1167701" y="76351"/>
                    <a:pt x="1161657" y="82773"/>
                    <a:pt x="1159390" y="91084"/>
                  </a:cubicBezTo>
                  <a:cubicBezTo>
                    <a:pt x="1157501" y="97884"/>
                    <a:pt x="1157501" y="105061"/>
                    <a:pt x="1151457" y="110350"/>
                  </a:cubicBezTo>
                  <a:cubicBezTo>
                    <a:pt x="1149568" y="111483"/>
                    <a:pt x="1147679" y="112239"/>
                    <a:pt x="1145790" y="112616"/>
                  </a:cubicBezTo>
                  <a:cubicBezTo>
                    <a:pt x="1132946" y="113372"/>
                    <a:pt x="1120480" y="102417"/>
                    <a:pt x="1107636" y="111483"/>
                  </a:cubicBezTo>
                  <a:cubicBezTo>
                    <a:pt x="1100837" y="116016"/>
                    <a:pt x="1093659" y="117150"/>
                    <a:pt x="1085348" y="116016"/>
                  </a:cubicBezTo>
                  <a:cubicBezTo>
                    <a:pt x="1045683" y="109972"/>
                    <a:pt x="1005640" y="106950"/>
                    <a:pt x="965975" y="116772"/>
                  </a:cubicBezTo>
                  <a:cubicBezTo>
                    <a:pt x="957664" y="118661"/>
                    <a:pt x="949353" y="118283"/>
                    <a:pt x="940665" y="117527"/>
                  </a:cubicBezTo>
                  <a:cubicBezTo>
                    <a:pt x="902133" y="113750"/>
                    <a:pt x="863979" y="116394"/>
                    <a:pt x="825825" y="122060"/>
                  </a:cubicBezTo>
                  <a:cubicBezTo>
                    <a:pt x="798626" y="125838"/>
                    <a:pt x="771049" y="125460"/>
                    <a:pt x="743472" y="124327"/>
                  </a:cubicBezTo>
                  <a:cubicBezTo>
                    <a:pt x="723073" y="123572"/>
                    <a:pt x="703429" y="123949"/>
                    <a:pt x="683408" y="131127"/>
                  </a:cubicBezTo>
                  <a:cubicBezTo>
                    <a:pt x="659609" y="139815"/>
                    <a:pt x="633921" y="141326"/>
                    <a:pt x="608611" y="145104"/>
                  </a:cubicBezTo>
                  <a:cubicBezTo>
                    <a:pt x="595011" y="146615"/>
                    <a:pt x="581789" y="148504"/>
                    <a:pt x="568568" y="154926"/>
                  </a:cubicBezTo>
                  <a:cubicBezTo>
                    <a:pt x="553835" y="162103"/>
                    <a:pt x="537591" y="162859"/>
                    <a:pt x="525880" y="146237"/>
                  </a:cubicBezTo>
                  <a:cubicBezTo>
                    <a:pt x="519836" y="135282"/>
                    <a:pt x="510392" y="133016"/>
                    <a:pt x="499059" y="135282"/>
                  </a:cubicBezTo>
                  <a:cubicBezTo>
                    <a:pt x="487348" y="137549"/>
                    <a:pt x="474504" y="137549"/>
                    <a:pt x="464305" y="143215"/>
                  </a:cubicBezTo>
                  <a:cubicBezTo>
                    <a:pt x="420484" y="168525"/>
                    <a:pt x="371375" y="176836"/>
                    <a:pt x="324532" y="191947"/>
                  </a:cubicBezTo>
                  <a:cubicBezTo>
                    <a:pt x="304511" y="198369"/>
                    <a:pt x="282978" y="204413"/>
                    <a:pt x="265601" y="218012"/>
                  </a:cubicBezTo>
                  <a:cubicBezTo>
                    <a:pt x="262957" y="219901"/>
                    <a:pt x="259935" y="221035"/>
                    <a:pt x="256913" y="221790"/>
                  </a:cubicBezTo>
                  <a:cubicBezTo>
                    <a:pt x="245957" y="224434"/>
                    <a:pt x="235002" y="226323"/>
                    <a:pt x="224047" y="228968"/>
                  </a:cubicBezTo>
                  <a:cubicBezTo>
                    <a:pt x="214981" y="230856"/>
                    <a:pt x="204781" y="228968"/>
                    <a:pt x="198359" y="238034"/>
                  </a:cubicBezTo>
                  <a:cubicBezTo>
                    <a:pt x="196848" y="239167"/>
                    <a:pt x="194959" y="240300"/>
                    <a:pt x="193071" y="240678"/>
                  </a:cubicBezTo>
                  <a:cubicBezTo>
                    <a:pt x="176449" y="243700"/>
                    <a:pt x="167760" y="257678"/>
                    <a:pt x="156428" y="267877"/>
                  </a:cubicBezTo>
                  <a:cubicBezTo>
                    <a:pt x="123184" y="298476"/>
                    <a:pt x="95608" y="333608"/>
                    <a:pt x="69920" y="371007"/>
                  </a:cubicBezTo>
                  <a:cubicBezTo>
                    <a:pt x="50654" y="399339"/>
                    <a:pt x="49520" y="429938"/>
                    <a:pt x="55565" y="462048"/>
                  </a:cubicBezTo>
                  <a:cubicBezTo>
                    <a:pt x="57076" y="469981"/>
                    <a:pt x="61987" y="479425"/>
                    <a:pt x="51409" y="484336"/>
                  </a:cubicBezTo>
                  <a:cubicBezTo>
                    <a:pt x="40832" y="488869"/>
                    <a:pt x="37054" y="479425"/>
                    <a:pt x="32899" y="472247"/>
                  </a:cubicBezTo>
                  <a:cubicBezTo>
                    <a:pt x="29121" y="465448"/>
                    <a:pt x="21188" y="462425"/>
                    <a:pt x="17411" y="455626"/>
                  </a:cubicBezTo>
                  <a:cubicBezTo>
                    <a:pt x="16277" y="453359"/>
                    <a:pt x="16655" y="451470"/>
                    <a:pt x="17788" y="449582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0AE79F1-CC8D-4CC6-BB4A-932BDEF06336}"/>
                </a:ext>
              </a:extLst>
            </p:cNvPr>
            <p:cNvSpPr/>
            <p:nvPr/>
          </p:nvSpPr>
          <p:spPr>
            <a:xfrm>
              <a:off x="9717336" y="2780515"/>
              <a:ext cx="704696" cy="133091"/>
            </a:xfrm>
            <a:custGeom>
              <a:avLst/>
              <a:gdLst>
                <a:gd name="connsiteX0" fmla="*/ 196605 w 704696"/>
                <a:gd name="connsiteY0" fmla="*/ 29193 h 133091"/>
                <a:gd name="connsiteX1" fmla="*/ 342421 w 704696"/>
                <a:gd name="connsiteY1" fmla="*/ 32970 h 133091"/>
                <a:gd name="connsiteX2" fmla="*/ 292557 w 704696"/>
                <a:gd name="connsiteY2" fmla="*/ 9927 h 133091"/>
                <a:gd name="connsiteX3" fmla="*/ 222293 w 704696"/>
                <a:gd name="connsiteY3" fmla="*/ 105 h 133091"/>
                <a:gd name="connsiteX4" fmla="*/ 322400 w 704696"/>
                <a:gd name="connsiteY4" fmla="*/ 8038 h 133091"/>
                <a:gd name="connsiteX5" fmla="*/ 439507 w 704696"/>
                <a:gd name="connsiteY5" fmla="*/ 20504 h 133091"/>
                <a:gd name="connsiteX6" fmla="*/ 667298 w 704696"/>
                <a:gd name="connsiteY6" fmla="*/ 53369 h 133091"/>
                <a:gd name="connsiteX7" fmla="*/ 704697 w 704696"/>
                <a:gd name="connsiteY7" fmla="*/ 63191 h 133091"/>
                <a:gd name="connsiteX8" fmla="*/ 672587 w 704696"/>
                <a:gd name="connsiteY8" fmla="*/ 77546 h 133091"/>
                <a:gd name="connsiteX9" fmla="*/ 627255 w 704696"/>
                <a:gd name="connsiteY9" fmla="*/ 77546 h 133091"/>
                <a:gd name="connsiteX10" fmla="*/ 606856 w 704696"/>
                <a:gd name="connsiteY10" fmla="*/ 73391 h 133091"/>
                <a:gd name="connsiteX11" fmla="*/ 625744 w 704696"/>
                <a:gd name="connsiteY11" fmla="*/ 82079 h 133091"/>
                <a:gd name="connsiteX12" fmla="*/ 643121 w 704696"/>
                <a:gd name="connsiteY12" fmla="*/ 86613 h 133091"/>
                <a:gd name="connsiteX13" fmla="*/ 670320 w 704696"/>
                <a:gd name="connsiteY13" fmla="*/ 88124 h 133091"/>
                <a:gd name="connsiteX14" fmla="*/ 672209 w 704696"/>
                <a:gd name="connsiteY14" fmla="*/ 114567 h 133091"/>
                <a:gd name="connsiteX15" fmla="*/ 668809 w 704696"/>
                <a:gd name="connsiteY15" fmla="*/ 119856 h 133091"/>
                <a:gd name="connsiteX16" fmla="*/ 608367 w 704696"/>
                <a:gd name="connsiteY16" fmla="*/ 111167 h 133091"/>
                <a:gd name="connsiteX17" fmla="*/ 548680 w 704696"/>
                <a:gd name="connsiteY17" fmla="*/ 88879 h 133091"/>
                <a:gd name="connsiteX18" fmla="*/ 511659 w 704696"/>
                <a:gd name="connsiteY18" fmla="*/ 75658 h 133091"/>
                <a:gd name="connsiteX19" fmla="*/ 501460 w 704696"/>
                <a:gd name="connsiteY19" fmla="*/ 104745 h 133091"/>
                <a:gd name="connsiteX20" fmla="*/ 416463 w 704696"/>
                <a:gd name="connsiteY20" fmla="*/ 108523 h 133091"/>
                <a:gd name="connsiteX21" fmla="*/ 399841 w 704696"/>
                <a:gd name="connsiteY21" fmla="*/ 110034 h 133091"/>
                <a:gd name="connsiteX22" fmla="*/ 391908 w 704696"/>
                <a:gd name="connsiteY22" fmla="*/ 111167 h 133091"/>
                <a:gd name="connsiteX23" fmla="*/ 329200 w 704696"/>
                <a:gd name="connsiteY23" fmla="*/ 98701 h 133091"/>
                <a:gd name="connsiteX24" fmla="*/ 323911 w 704696"/>
                <a:gd name="connsiteY24" fmla="*/ 95679 h 133091"/>
                <a:gd name="connsiteX25" fmla="*/ 298223 w 704696"/>
                <a:gd name="connsiteY25" fmla="*/ 90390 h 133091"/>
                <a:gd name="connsiteX26" fmla="*/ 248358 w 704696"/>
                <a:gd name="connsiteY26" fmla="*/ 87368 h 133091"/>
                <a:gd name="connsiteX27" fmla="*/ 234003 w 704696"/>
                <a:gd name="connsiteY27" fmla="*/ 88124 h 133091"/>
                <a:gd name="connsiteX28" fmla="*/ 189427 w 704696"/>
                <a:gd name="connsiteY28" fmla="*/ 96057 h 133091"/>
                <a:gd name="connsiteX29" fmla="*/ 82142 w 704696"/>
                <a:gd name="connsiteY29" fmla="*/ 87368 h 133091"/>
                <a:gd name="connsiteX30" fmla="*/ 43610 w 704696"/>
                <a:gd name="connsiteY30" fmla="*/ 93035 h 133091"/>
                <a:gd name="connsiteX31" fmla="*/ 14900 w 704696"/>
                <a:gd name="connsiteY31" fmla="*/ 96812 h 133091"/>
                <a:gd name="connsiteX32" fmla="*/ 167 w 704696"/>
                <a:gd name="connsiteY32" fmla="*/ 83968 h 133091"/>
                <a:gd name="connsiteX33" fmla="*/ 10745 w 704696"/>
                <a:gd name="connsiteY33" fmla="*/ 66213 h 133091"/>
                <a:gd name="connsiteX34" fmla="*/ 20189 w 704696"/>
                <a:gd name="connsiteY34" fmla="*/ 50725 h 133091"/>
                <a:gd name="connsiteX35" fmla="*/ 48521 w 704696"/>
                <a:gd name="connsiteY35" fmla="*/ 35615 h 133091"/>
                <a:gd name="connsiteX36" fmla="*/ 124074 w 704696"/>
                <a:gd name="connsiteY36" fmla="*/ 34104 h 133091"/>
                <a:gd name="connsiteX37" fmla="*/ 148629 w 704696"/>
                <a:gd name="connsiteY37" fmla="*/ 34104 h 133091"/>
                <a:gd name="connsiteX38" fmla="*/ 196605 w 704696"/>
                <a:gd name="connsiteY38" fmla="*/ 29193 h 13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4696" h="133091">
                  <a:moveTo>
                    <a:pt x="196605" y="29193"/>
                  </a:moveTo>
                  <a:cubicBezTo>
                    <a:pt x="243447" y="34859"/>
                    <a:pt x="290290" y="31081"/>
                    <a:pt x="342421" y="32970"/>
                  </a:cubicBezTo>
                  <a:cubicBezTo>
                    <a:pt x="325422" y="17860"/>
                    <a:pt x="313334" y="9171"/>
                    <a:pt x="292557" y="9927"/>
                  </a:cubicBezTo>
                  <a:cubicBezTo>
                    <a:pt x="269135" y="10682"/>
                    <a:pt x="245714" y="3882"/>
                    <a:pt x="222293" y="105"/>
                  </a:cubicBezTo>
                  <a:cubicBezTo>
                    <a:pt x="255913" y="-651"/>
                    <a:pt x="288779" y="2749"/>
                    <a:pt x="322400" y="8038"/>
                  </a:cubicBezTo>
                  <a:cubicBezTo>
                    <a:pt x="360932" y="14082"/>
                    <a:pt x="400219" y="16349"/>
                    <a:pt x="439507" y="20504"/>
                  </a:cubicBezTo>
                  <a:cubicBezTo>
                    <a:pt x="515815" y="28059"/>
                    <a:pt x="591368" y="41281"/>
                    <a:pt x="667298" y="53369"/>
                  </a:cubicBezTo>
                  <a:cubicBezTo>
                    <a:pt x="680142" y="55636"/>
                    <a:pt x="689964" y="68102"/>
                    <a:pt x="704697" y="63191"/>
                  </a:cubicBezTo>
                  <a:cubicBezTo>
                    <a:pt x="698652" y="78302"/>
                    <a:pt x="684297" y="74524"/>
                    <a:pt x="672587" y="77546"/>
                  </a:cubicBezTo>
                  <a:cubicBezTo>
                    <a:pt x="657476" y="80568"/>
                    <a:pt x="642366" y="81324"/>
                    <a:pt x="627255" y="77546"/>
                  </a:cubicBezTo>
                  <a:cubicBezTo>
                    <a:pt x="621211" y="77169"/>
                    <a:pt x="615167" y="75658"/>
                    <a:pt x="606856" y="73391"/>
                  </a:cubicBezTo>
                  <a:cubicBezTo>
                    <a:pt x="614033" y="78680"/>
                    <a:pt x="620455" y="78680"/>
                    <a:pt x="625744" y="82079"/>
                  </a:cubicBezTo>
                  <a:cubicBezTo>
                    <a:pt x="631788" y="82835"/>
                    <a:pt x="634810" y="95679"/>
                    <a:pt x="643121" y="86613"/>
                  </a:cubicBezTo>
                  <a:cubicBezTo>
                    <a:pt x="653321" y="76035"/>
                    <a:pt x="662009" y="80568"/>
                    <a:pt x="670320" y="88124"/>
                  </a:cubicBezTo>
                  <a:cubicBezTo>
                    <a:pt x="679386" y="96057"/>
                    <a:pt x="678631" y="105123"/>
                    <a:pt x="672209" y="114567"/>
                  </a:cubicBezTo>
                  <a:cubicBezTo>
                    <a:pt x="671076" y="116456"/>
                    <a:pt x="669942" y="117967"/>
                    <a:pt x="668809" y="119856"/>
                  </a:cubicBezTo>
                  <a:cubicBezTo>
                    <a:pt x="648032" y="140255"/>
                    <a:pt x="623855" y="136855"/>
                    <a:pt x="608367" y="111167"/>
                  </a:cubicBezTo>
                  <a:cubicBezTo>
                    <a:pt x="589856" y="80568"/>
                    <a:pt x="581168" y="77169"/>
                    <a:pt x="548680" y="88879"/>
                  </a:cubicBezTo>
                  <a:cubicBezTo>
                    <a:pt x="533570" y="94546"/>
                    <a:pt x="521103" y="95301"/>
                    <a:pt x="511659" y="75658"/>
                  </a:cubicBezTo>
                  <a:cubicBezTo>
                    <a:pt x="507126" y="87368"/>
                    <a:pt x="515815" y="100968"/>
                    <a:pt x="501460" y="104745"/>
                  </a:cubicBezTo>
                  <a:cubicBezTo>
                    <a:pt x="472750" y="97190"/>
                    <a:pt x="445173" y="113812"/>
                    <a:pt x="416463" y="108523"/>
                  </a:cubicBezTo>
                  <a:cubicBezTo>
                    <a:pt x="410797" y="107390"/>
                    <a:pt x="405130" y="108523"/>
                    <a:pt x="399841" y="110034"/>
                  </a:cubicBezTo>
                  <a:cubicBezTo>
                    <a:pt x="397197" y="110790"/>
                    <a:pt x="393042" y="112678"/>
                    <a:pt x="391908" y="111167"/>
                  </a:cubicBezTo>
                  <a:cubicBezTo>
                    <a:pt x="373776" y="92279"/>
                    <a:pt x="349977" y="102479"/>
                    <a:pt x="329200" y="98701"/>
                  </a:cubicBezTo>
                  <a:cubicBezTo>
                    <a:pt x="327311" y="98323"/>
                    <a:pt x="325422" y="96812"/>
                    <a:pt x="323911" y="95679"/>
                  </a:cubicBezTo>
                  <a:cubicBezTo>
                    <a:pt x="316356" y="87746"/>
                    <a:pt x="306912" y="89635"/>
                    <a:pt x="298223" y="90390"/>
                  </a:cubicBezTo>
                  <a:cubicBezTo>
                    <a:pt x="281224" y="91901"/>
                    <a:pt x="264602" y="93412"/>
                    <a:pt x="248358" y="87368"/>
                  </a:cubicBezTo>
                  <a:cubicBezTo>
                    <a:pt x="243447" y="85479"/>
                    <a:pt x="238536" y="85857"/>
                    <a:pt x="234003" y="88124"/>
                  </a:cubicBezTo>
                  <a:cubicBezTo>
                    <a:pt x="219648" y="94923"/>
                    <a:pt x="203782" y="93035"/>
                    <a:pt x="189427" y="96057"/>
                  </a:cubicBezTo>
                  <a:cubicBezTo>
                    <a:pt x="152028" y="103612"/>
                    <a:pt x="118030" y="90013"/>
                    <a:pt x="82142" y="87368"/>
                  </a:cubicBezTo>
                  <a:cubicBezTo>
                    <a:pt x="68543" y="86613"/>
                    <a:pt x="55699" y="85857"/>
                    <a:pt x="43610" y="93035"/>
                  </a:cubicBezTo>
                  <a:cubicBezTo>
                    <a:pt x="34922" y="98323"/>
                    <a:pt x="24722" y="98323"/>
                    <a:pt x="14900" y="96812"/>
                  </a:cubicBezTo>
                  <a:cubicBezTo>
                    <a:pt x="7345" y="95679"/>
                    <a:pt x="923" y="92279"/>
                    <a:pt x="167" y="83968"/>
                  </a:cubicBezTo>
                  <a:cubicBezTo>
                    <a:pt x="-588" y="76035"/>
                    <a:pt x="923" y="67347"/>
                    <a:pt x="10745" y="66213"/>
                  </a:cubicBezTo>
                  <a:cubicBezTo>
                    <a:pt x="21322" y="64702"/>
                    <a:pt x="19433" y="57147"/>
                    <a:pt x="20189" y="50725"/>
                  </a:cubicBezTo>
                  <a:cubicBezTo>
                    <a:pt x="23589" y="34104"/>
                    <a:pt x="33411" y="31459"/>
                    <a:pt x="48521" y="35615"/>
                  </a:cubicBezTo>
                  <a:cubicBezTo>
                    <a:pt x="73831" y="42037"/>
                    <a:pt x="99142" y="46947"/>
                    <a:pt x="124074" y="34104"/>
                  </a:cubicBezTo>
                  <a:cubicBezTo>
                    <a:pt x="131629" y="30326"/>
                    <a:pt x="142207" y="29570"/>
                    <a:pt x="148629" y="34104"/>
                  </a:cubicBezTo>
                  <a:cubicBezTo>
                    <a:pt x="166761" y="46192"/>
                    <a:pt x="181494" y="39392"/>
                    <a:pt x="196605" y="29193"/>
                  </a:cubicBezTo>
                  <a:close/>
                </a:path>
              </a:pathLst>
            </a:custGeom>
            <a:solidFill>
              <a:srgbClr val="EDE0D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257FDF35-022C-40DC-BAEF-CEE096E9E211}"/>
                </a:ext>
              </a:extLst>
            </p:cNvPr>
            <p:cNvSpPr/>
            <p:nvPr/>
          </p:nvSpPr>
          <p:spPr>
            <a:xfrm>
              <a:off x="9160680" y="2729999"/>
              <a:ext cx="681107" cy="85492"/>
            </a:xfrm>
            <a:custGeom>
              <a:avLst/>
              <a:gdLst>
                <a:gd name="connsiteX0" fmla="*/ 626332 w 681107"/>
                <a:gd name="connsiteY0" fmla="*/ 41932 h 85492"/>
                <a:gd name="connsiteX1" fmla="*/ 550779 w 681107"/>
                <a:gd name="connsiteY1" fmla="*/ 40798 h 85492"/>
                <a:gd name="connsiteX2" fmla="*/ 567401 w 681107"/>
                <a:gd name="connsiteY2" fmla="*/ 29843 h 85492"/>
                <a:gd name="connsiteX3" fmla="*/ 513003 w 681107"/>
                <a:gd name="connsiteY3" fmla="*/ 28332 h 85492"/>
                <a:gd name="connsiteX4" fmla="*/ 438206 w 681107"/>
                <a:gd name="connsiteY4" fmla="*/ 32110 h 85492"/>
                <a:gd name="connsiteX5" fmla="*/ 422340 w 681107"/>
                <a:gd name="connsiteY5" fmla="*/ 32488 h 85492"/>
                <a:gd name="connsiteX6" fmla="*/ 488071 w 681107"/>
                <a:gd name="connsiteY6" fmla="*/ 33621 h 85492"/>
                <a:gd name="connsiteX7" fmla="*/ 506959 w 681107"/>
                <a:gd name="connsiteY7" fmla="*/ 40421 h 85492"/>
                <a:gd name="connsiteX8" fmla="*/ 361898 w 681107"/>
                <a:gd name="connsiteY8" fmla="*/ 40798 h 85492"/>
                <a:gd name="connsiteX9" fmla="*/ 130328 w 681107"/>
                <a:gd name="connsiteY9" fmla="*/ 69886 h 85492"/>
                <a:gd name="connsiteX10" fmla="*/ 43065 w 681107"/>
                <a:gd name="connsiteY10" fmla="*/ 84241 h 85492"/>
                <a:gd name="connsiteX11" fmla="*/ 0 w 681107"/>
                <a:gd name="connsiteY11" fmla="*/ 80841 h 85492"/>
                <a:gd name="connsiteX12" fmla="*/ 88774 w 681107"/>
                <a:gd name="connsiteY12" fmla="*/ 55153 h 85492"/>
                <a:gd name="connsiteX13" fmla="*/ 126929 w 681107"/>
                <a:gd name="connsiteY13" fmla="*/ 46843 h 85492"/>
                <a:gd name="connsiteX14" fmla="*/ 146950 w 681107"/>
                <a:gd name="connsiteY14" fmla="*/ 46843 h 85492"/>
                <a:gd name="connsiteX15" fmla="*/ 164705 w 681107"/>
                <a:gd name="connsiteY15" fmla="*/ 37399 h 85492"/>
                <a:gd name="connsiteX16" fmla="*/ 164705 w 681107"/>
                <a:gd name="connsiteY16" fmla="*/ 37399 h 85492"/>
                <a:gd name="connsiteX17" fmla="*/ 275767 w 681107"/>
                <a:gd name="connsiteY17" fmla="*/ 20021 h 85492"/>
                <a:gd name="connsiteX18" fmla="*/ 335832 w 681107"/>
                <a:gd name="connsiteY18" fmla="*/ 5666 h 85492"/>
                <a:gd name="connsiteX19" fmla="*/ 371719 w 681107"/>
                <a:gd name="connsiteY19" fmla="*/ 7555 h 85492"/>
                <a:gd name="connsiteX20" fmla="*/ 453316 w 681107"/>
                <a:gd name="connsiteY20" fmla="*/ 6800 h 85492"/>
                <a:gd name="connsiteX21" fmla="*/ 460872 w 681107"/>
                <a:gd name="connsiteY21" fmla="*/ 4155 h 85492"/>
                <a:gd name="connsiteX22" fmla="*/ 467671 w 681107"/>
                <a:gd name="connsiteY22" fmla="*/ 1889 h 85492"/>
                <a:gd name="connsiteX23" fmla="*/ 499026 w 681107"/>
                <a:gd name="connsiteY23" fmla="*/ 0 h 85492"/>
                <a:gd name="connsiteX24" fmla="*/ 572312 w 681107"/>
                <a:gd name="connsiteY24" fmla="*/ 10577 h 85492"/>
                <a:gd name="connsiteX25" fmla="*/ 681108 w 681107"/>
                <a:gd name="connsiteY25" fmla="*/ 16622 h 85492"/>
                <a:gd name="connsiteX26" fmla="*/ 601777 w 681107"/>
                <a:gd name="connsiteY26" fmla="*/ 23044 h 85492"/>
                <a:gd name="connsiteX27" fmla="*/ 589689 w 681107"/>
                <a:gd name="connsiteY27" fmla="*/ 25688 h 85492"/>
                <a:gd name="connsiteX28" fmla="*/ 599889 w 681107"/>
                <a:gd name="connsiteY28" fmla="*/ 37399 h 85492"/>
                <a:gd name="connsiteX29" fmla="*/ 626332 w 681107"/>
                <a:gd name="connsiteY29" fmla="*/ 41932 h 8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107" h="85492">
                  <a:moveTo>
                    <a:pt x="626332" y="41932"/>
                  </a:moveTo>
                  <a:cubicBezTo>
                    <a:pt x="601022" y="41554"/>
                    <a:pt x="576090" y="41176"/>
                    <a:pt x="550779" y="40798"/>
                  </a:cubicBezTo>
                  <a:cubicBezTo>
                    <a:pt x="551913" y="30599"/>
                    <a:pt x="562112" y="34754"/>
                    <a:pt x="567401" y="29843"/>
                  </a:cubicBezTo>
                  <a:cubicBezTo>
                    <a:pt x="549268" y="19644"/>
                    <a:pt x="530380" y="22288"/>
                    <a:pt x="513003" y="28332"/>
                  </a:cubicBezTo>
                  <a:cubicBezTo>
                    <a:pt x="488071" y="36643"/>
                    <a:pt x="462760" y="26821"/>
                    <a:pt x="438206" y="32110"/>
                  </a:cubicBezTo>
                  <a:cubicBezTo>
                    <a:pt x="431406" y="33621"/>
                    <a:pt x="424606" y="33243"/>
                    <a:pt x="422340" y="32488"/>
                  </a:cubicBezTo>
                  <a:cubicBezTo>
                    <a:pt x="441228" y="32110"/>
                    <a:pt x="464649" y="33621"/>
                    <a:pt x="488071" y="33621"/>
                  </a:cubicBezTo>
                  <a:cubicBezTo>
                    <a:pt x="495248" y="33621"/>
                    <a:pt x="503937" y="29843"/>
                    <a:pt x="506959" y="40421"/>
                  </a:cubicBezTo>
                  <a:cubicBezTo>
                    <a:pt x="458605" y="43821"/>
                    <a:pt x="410251" y="39665"/>
                    <a:pt x="361898" y="40798"/>
                  </a:cubicBezTo>
                  <a:cubicBezTo>
                    <a:pt x="283323" y="42310"/>
                    <a:pt x="207392" y="59309"/>
                    <a:pt x="130328" y="69886"/>
                  </a:cubicBezTo>
                  <a:cubicBezTo>
                    <a:pt x="101241" y="74042"/>
                    <a:pt x="72153" y="79708"/>
                    <a:pt x="43065" y="84241"/>
                  </a:cubicBezTo>
                  <a:cubicBezTo>
                    <a:pt x="29466" y="86130"/>
                    <a:pt x="15866" y="86508"/>
                    <a:pt x="0" y="80841"/>
                  </a:cubicBezTo>
                  <a:cubicBezTo>
                    <a:pt x="30977" y="68375"/>
                    <a:pt x="58553" y="57798"/>
                    <a:pt x="88774" y="55153"/>
                  </a:cubicBezTo>
                  <a:cubicBezTo>
                    <a:pt x="102374" y="57798"/>
                    <a:pt x="113707" y="48354"/>
                    <a:pt x="126929" y="46843"/>
                  </a:cubicBezTo>
                  <a:cubicBezTo>
                    <a:pt x="133728" y="46087"/>
                    <a:pt x="139395" y="44198"/>
                    <a:pt x="146950" y="46843"/>
                  </a:cubicBezTo>
                  <a:cubicBezTo>
                    <a:pt x="153750" y="49109"/>
                    <a:pt x="156394" y="36643"/>
                    <a:pt x="164705" y="37399"/>
                  </a:cubicBezTo>
                  <a:lnTo>
                    <a:pt x="164705" y="37399"/>
                  </a:lnTo>
                  <a:cubicBezTo>
                    <a:pt x="202104" y="34376"/>
                    <a:pt x="238747" y="26066"/>
                    <a:pt x="275767" y="20021"/>
                  </a:cubicBezTo>
                  <a:cubicBezTo>
                    <a:pt x="296544" y="16622"/>
                    <a:pt x="314299" y="3022"/>
                    <a:pt x="335832" y="5666"/>
                  </a:cubicBezTo>
                  <a:cubicBezTo>
                    <a:pt x="347543" y="12088"/>
                    <a:pt x="358875" y="10577"/>
                    <a:pt x="371719" y="7555"/>
                  </a:cubicBezTo>
                  <a:cubicBezTo>
                    <a:pt x="398541" y="1133"/>
                    <a:pt x="426117" y="-2644"/>
                    <a:pt x="453316" y="6800"/>
                  </a:cubicBezTo>
                  <a:cubicBezTo>
                    <a:pt x="455961" y="7555"/>
                    <a:pt x="458605" y="6044"/>
                    <a:pt x="460872" y="4155"/>
                  </a:cubicBezTo>
                  <a:cubicBezTo>
                    <a:pt x="462760" y="1511"/>
                    <a:pt x="466538" y="0"/>
                    <a:pt x="467671" y="1889"/>
                  </a:cubicBezTo>
                  <a:cubicBezTo>
                    <a:pt x="479382" y="20777"/>
                    <a:pt x="488826" y="7178"/>
                    <a:pt x="499026" y="0"/>
                  </a:cubicBezTo>
                  <a:cubicBezTo>
                    <a:pt x="521691" y="14733"/>
                    <a:pt x="548891" y="12466"/>
                    <a:pt x="572312" y="10577"/>
                  </a:cubicBezTo>
                  <a:cubicBezTo>
                    <a:pt x="609333" y="7555"/>
                    <a:pt x="645220" y="6800"/>
                    <a:pt x="681108" y="16622"/>
                  </a:cubicBezTo>
                  <a:cubicBezTo>
                    <a:pt x="654664" y="18888"/>
                    <a:pt x="628221" y="20777"/>
                    <a:pt x="601777" y="23044"/>
                  </a:cubicBezTo>
                  <a:cubicBezTo>
                    <a:pt x="597622" y="23421"/>
                    <a:pt x="591200" y="18510"/>
                    <a:pt x="589689" y="25688"/>
                  </a:cubicBezTo>
                  <a:cubicBezTo>
                    <a:pt x="588556" y="31732"/>
                    <a:pt x="594978" y="35132"/>
                    <a:pt x="599889" y="37399"/>
                  </a:cubicBezTo>
                  <a:cubicBezTo>
                    <a:pt x="608955" y="40043"/>
                    <a:pt x="619155" y="33621"/>
                    <a:pt x="626332" y="41932"/>
                  </a:cubicBezTo>
                  <a:close/>
                </a:path>
              </a:pathLst>
            </a:custGeom>
            <a:solidFill>
              <a:srgbClr val="B6867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69BA787-1D9B-47BD-8BD4-61E378540F14}"/>
                </a:ext>
              </a:extLst>
            </p:cNvPr>
            <p:cNvSpPr/>
            <p:nvPr/>
          </p:nvSpPr>
          <p:spPr>
            <a:xfrm>
              <a:off x="10386708" y="2843706"/>
              <a:ext cx="254449" cy="83652"/>
            </a:xfrm>
            <a:custGeom>
              <a:avLst/>
              <a:gdLst>
                <a:gd name="connsiteX0" fmla="*/ 1326 w 254449"/>
                <a:gd name="connsiteY0" fmla="*/ 8689 h 83652"/>
                <a:gd name="connsiteX1" fmla="*/ 34947 w 254449"/>
                <a:gd name="connsiteY1" fmla="*/ 0 h 83652"/>
                <a:gd name="connsiteX2" fmla="*/ 116166 w 254449"/>
                <a:gd name="connsiteY2" fmla="*/ 10955 h 83652"/>
                <a:gd name="connsiteX3" fmla="*/ 158098 w 254449"/>
                <a:gd name="connsiteY3" fmla="*/ 36265 h 83652"/>
                <a:gd name="connsiteX4" fmla="*/ 181142 w 254449"/>
                <a:gd name="connsiteY4" fmla="*/ 38910 h 83652"/>
                <a:gd name="connsiteX5" fmla="*/ 179631 w 254449"/>
                <a:gd name="connsiteY5" fmla="*/ 31354 h 83652"/>
                <a:gd name="connsiteX6" fmla="*/ 190586 w 254449"/>
                <a:gd name="connsiteY6" fmla="*/ 26443 h 83652"/>
                <a:gd name="connsiteX7" fmla="*/ 195874 w 254449"/>
                <a:gd name="connsiteY7" fmla="*/ 32865 h 83652"/>
                <a:gd name="connsiteX8" fmla="*/ 223451 w 254449"/>
                <a:gd name="connsiteY8" fmla="*/ 47598 h 83652"/>
                <a:gd name="connsiteX9" fmla="*/ 228740 w 254449"/>
                <a:gd name="connsiteY9" fmla="*/ 49865 h 83652"/>
                <a:gd name="connsiteX10" fmla="*/ 254428 w 254449"/>
                <a:gd name="connsiteY10" fmla="*/ 68753 h 83652"/>
                <a:gd name="connsiteX11" fmla="*/ 241584 w 254449"/>
                <a:gd name="connsiteY11" fmla="*/ 74419 h 83652"/>
                <a:gd name="connsiteX12" fmla="*/ 176608 w 254449"/>
                <a:gd name="connsiteY12" fmla="*/ 64598 h 83652"/>
                <a:gd name="connsiteX13" fmla="*/ 154698 w 254449"/>
                <a:gd name="connsiteY13" fmla="*/ 69509 h 83652"/>
                <a:gd name="connsiteX14" fmla="*/ 113522 w 254449"/>
                <a:gd name="connsiteY14" fmla="*/ 77819 h 83652"/>
                <a:gd name="connsiteX15" fmla="*/ 102189 w 254449"/>
                <a:gd name="connsiteY15" fmla="*/ 42310 h 83652"/>
                <a:gd name="connsiteX16" fmla="*/ 67435 w 254449"/>
                <a:gd name="connsiteY16" fmla="*/ 47976 h 83652"/>
                <a:gd name="connsiteX17" fmla="*/ 15681 w 254449"/>
                <a:gd name="connsiteY17" fmla="*/ 31732 h 83652"/>
                <a:gd name="connsiteX18" fmla="*/ 1326 w 254449"/>
                <a:gd name="connsiteY18" fmla="*/ 8689 h 8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4449" h="83652">
                  <a:moveTo>
                    <a:pt x="1326" y="8689"/>
                  </a:moveTo>
                  <a:cubicBezTo>
                    <a:pt x="13415" y="8689"/>
                    <a:pt x="24748" y="6044"/>
                    <a:pt x="34947" y="0"/>
                  </a:cubicBezTo>
                  <a:cubicBezTo>
                    <a:pt x="62146" y="3778"/>
                    <a:pt x="88967" y="7555"/>
                    <a:pt x="116166" y="10955"/>
                  </a:cubicBezTo>
                  <a:cubicBezTo>
                    <a:pt x="133921" y="13222"/>
                    <a:pt x="144499" y="26821"/>
                    <a:pt x="158098" y="36265"/>
                  </a:cubicBezTo>
                  <a:cubicBezTo>
                    <a:pt x="165653" y="41176"/>
                    <a:pt x="173964" y="34754"/>
                    <a:pt x="181142" y="38910"/>
                  </a:cubicBezTo>
                  <a:cubicBezTo>
                    <a:pt x="180764" y="36265"/>
                    <a:pt x="179631" y="33621"/>
                    <a:pt x="179631" y="31354"/>
                  </a:cubicBezTo>
                  <a:cubicBezTo>
                    <a:pt x="180008" y="23044"/>
                    <a:pt x="186430" y="26821"/>
                    <a:pt x="190586" y="26443"/>
                  </a:cubicBezTo>
                  <a:cubicBezTo>
                    <a:pt x="193230" y="27577"/>
                    <a:pt x="194741" y="30221"/>
                    <a:pt x="195874" y="32865"/>
                  </a:cubicBezTo>
                  <a:cubicBezTo>
                    <a:pt x="201541" y="44576"/>
                    <a:pt x="213629" y="44198"/>
                    <a:pt x="223451" y="47598"/>
                  </a:cubicBezTo>
                  <a:cubicBezTo>
                    <a:pt x="225340" y="48354"/>
                    <a:pt x="227229" y="49109"/>
                    <a:pt x="228740" y="49865"/>
                  </a:cubicBezTo>
                  <a:cubicBezTo>
                    <a:pt x="235917" y="58176"/>
                    <a:pt x="255183" y="49487"/>
                    <a:pt x="254428" y="68753"/>
                  </a:cubicBezTo>
                  <a:cubicBezTo>
                    <a:pt x="251028" y="72531"/>
                    <a:pt x="245362" y="76308"/>
                    <a:pt x="241584" y="74419"/>
                  </a:cubicBezTo>
                  <a:cubicBezTo>
                    <a:pt x="220807" y="64220"/>
                    <a:pt x="197386" y="74419"/>
                    <a:pt x="176608" y="64598"/>
                  </a:cubicBezTo>
                  <a:cubicBezTo>
                    <a:pt x="169431" y="61198"/>
                    <a:pt x="161498" y="59309"/>
                    <a:pt x="154698" y="69509"/>
                  </a:cubicBezTo>
                  <a:cubicBezTo>
                    <a:pt x="143743" y="85752"/>
                    <a:pt x="131655" y="87263"/>
                    <a:pt x="113522" y="77819"/>
                  </a:cubicBezTo>
                  <a:cubicBezTo>
                    <a:pt x="98411" y="69886"/>
                    <a:pt x="93878" y="58553"/>
                    <a:pt x="102189" y="42310"/>
                  </a:cubicBezTo>
                  <a:cubicBezTo>
                    <a:pt x="92367" y="57798"/>
                    <a:pt x="82545" y="57420"/>
                    <a:pt x="67435" y="47976"/>
                  </a:cubicBezTo>
                  <a:cubicBezTo>
                    <a:pt x="52324" y="38154"/>
                    <a:pt x="31925" y="41176"/>
                    <a:pt x="15681" y="31732"/>
                  </a:cubicBezTo>
                  <a:cubicBezTo>
                    <a:pt x="7748" y="25688"/>
                    <a:pt x="-3963" y="23044"/>
                    <a:pt x="1326" y="8689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87D1FAB-0A26-4414-AD88-ED84E93541BB}"/>
                </a:ext>
              </a:extLst>
            </p:cNvPr>
            <p:cNvSpPr/>
            <p:nvPr/>
          </p:nvSpPr>
          <p:spPr>
            <a:xfrm>
              <a:off x="10574256" y="2826407"/>
              <a:ext cx="97478" cy="75202"/>
            </a:xfrm>
            <a:custGeom>
              <a:avLst/>
              <a:gdLst>
                <a:gd name="connsiteX0" fmla="*/ 25326 w 97478"/>
                <a:gd name="connsiteY0" fmla="*/ 300 h 75202"/>
                <a:gd name="connsiteX1" fmla="*/ 74813 w 97478"/>
                <a:gd name="connsiteY1" fmla="*/ 22210 h 75202"/>
                <a:gd name="connsiteX2" fmla="*/ 76702 w 97478"/>
                <a:gd name="connsiteY2" fmla="*/ 25610 h 75202"/>
                <a:gd name="connsiteX3" fmla="*/ 97479 w 97478"/>
                <a:gd name="connsiteY3" fmla="*/ 59986 h 75202"/>
                <a:gd name="connsiteX4" fmla="*/ 61969 w 97478"/>
                <a:gd name="connsiteY4" fmla="*/ 58097 h 75202"/>
                <a:gd name="connsiteX5" fmla="*/ 14748 w 97478"/>
                <a:gd name="connsiteY5" fmla="*/ 40720 h 75202"/>
                <a:gd name="connsiteX6" fmla="*/ 12860 w 97478"/>
                <a:gd name="connsiteY6" fmla="*/ 38454 h 75202"/>
                <a:gd name="connsiteX7" fmla="*/ 1527 w 97478"/>
                <a:gd name="connsiteY7" fmla="*/ 22588 h 75202"/>
                <a:gd name="connsiteX8" fmla="*/ 30614 w 97478"/>
                <a:gd name="connsiteY8" fmla="*/ 20699 h 75202"/>
                <a:gd name="connsiteX9" fmla="*/ 15882 w 97478"/>
                <a:gd name="connsiteY9" fmla="*/ 8610 h 75202"/>
                <a:gd name="connsiteX10" fmla="*/ 25326 w 97478"/>
                <a:gd name="connsiteY10" fmla="*/ 300 h 7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478" h="75202">
                  <a:moveTo>
                    <a:pt x="25326" y="300"/>
                  </a:moveTo>
                  <a:cubicBezTo>
                    <a:pt x="35525" y="-2345"/>
                    <a:pt x="70280" y="13143"/>
                    <a:pt x="74813" y="22210"/>
                  </a:cubicBezTo>
                  <a:cubicBezTo>
                    <a:pt x="75568" y="23343"/>
                    <a:pt x="77079" y="25232"/>
                    <a:pt x="76702" y="25610"/>
                  </a:cubicBezTo>
                  <a:cubicBezTo>
                    <a:pt x="58947" y="52053"/>
                    <a:pt x="92568" y="47520"/>
                    <a:pt x="97479" y="59986"/>
                  </a:cubicBezTo>
                  <a:cubicBezTo>
                    <a:pt x="88035" y="80763"/>
                    <a:pt x="80479" y="80385"/>
                    <a:pt x="61969" y="58097"/>
                  </a:cubicBezTo>
                  <a:cubicBezTo>
                    <a:pt x="49125" y="44498"/>
                    <a:pt x="30992" y="44876"/>
                    <a:pt x="14748" y="40720"/>
                  </a:cubicBezTo>
                  <a:cubicBezTo>
                    <a:pt x="13993" y="39965"/>
                    <a:pt x="13615" y="39209"/>
                    <a:pt x="12860" y="38454"/>
                  </a:cubicBezTo>
                  <a:cubicBezTo>
                    <a:pt x="9082" y="33165"/>
                    <a:pt x="-4518" y="32787"/>
                    <a:pt x="1527" y="22588"/>
                  </a:cubicBezTo>
                  <a:cubicBezTo>
                    <a:pt x="8704" y="10121"/>
                    <a:pt x="20037" y="22210"/>
                    <a:pt x="30614" y="20699"/>
                  </a:cubicBezTo>
                  <a:cubicBezTo>
                    <a:pt x="29859" y="11255"/>
                    <a:pt x="18904" y="15032"/>
                    <a:pt x="15882" y="8610"/>
                  </a:cubicBezTo>
                  <a:cubicBezTo>
                    <a:pt x="15504" y="2188"/>
                    <a:pt x="24570" y="5588"/>
                    <a:pt x="25326" y="300"/>
                  </a:cubicBezTo>
                  <a:close/>
                </a:path>
              </a:pathLst>
            </a:custGeom>
            <a:solidFill>
              <a:srgbClr val="B78F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7BEDA22-06DF-46BA-9A7C-6D35079FBBD9}"/>
                </a:ext>
              </a:extLst>
            </p:cNvPr>
            <p:cNvSpPr/>
            <p:nvPr/>
          </p:nvSpPr>
          <p:spPr>
            <a:xfrm>
              <a:off x="10577294" y="2865239"/>
              <a:ext cx="165460" cy="62577"/>
            </a:xfrm>
            <a:custGeom>
              <a:avLst/>
              <a:gdLst>
                <a:gd name="connsiteX0" fmla="*/ 60442 w 165460"/>
                <a:gd name="connsiteY0" fmla="*/ 16622 h 62577"/>
                <a:gd name="connsiteX1" fmla="*/ 94441 w 165460"/>
                <a:gd name="connsiteY1" fmla="*/ 21533 h 62577"/>
                <a:gd name="connsiteX2" fmla="*/ 94441 w 165460"/>
                <a:gd name="connsiteY2" fmla="*/ 21533 h 62577"/>
                <a:gd name="connsiteX3" fmla="*/ 132217 w 165460"/>
                <a:gd name="connsiteY3" fmla="*/ 33621 h 62577"/>
                <a:gd name="connsiteX4" fmla="*/ 165460 w 165460"/>
                <a:gd name="connsiteY4" fmla="*/ 46843 h 62577"/>
                <a:gd name="connsiteX5" fmla="*/ 126929 w 165460"/>
                <a:gd name="connsiteY5" fmla="*/ 60442 h 62577"/>
                <a:gd name="connsiteX6" fmla="*/ 89530 w 165460"/>
                <a:gd name="connsiteY6" fmla="*/ 53642 h 62577"/>
                <a:gd name="connsiteX7" fmla="*/ 79708 w 165460"/>
                <a:gd name="connsiteY7" fmla="*/ 46843 h 62577"/>
                <a:gd name="connsiteX8" fmla="*/ 34754 w 165460"/>
                <a:gd name="connsiteY8" fmla="*/ 29843 h 62577"/>
                <a:gd name="connsiteX9" fmla="*/ 34754 w 165460"/>
                <a:gd name="connsiteY9" fmla="*/ 29843 h 62577"/>
                <a:gd name="connsiteX10" fmla="*/ 1133 w 165460"/>
                <a:gd name="connsiteY10" fmla="*/ 12466 h 62577"/>
                <a:gd name="connsiteX11" fmla="*/ 0 w 165460"/>
                <a:gd name="connsiteY11" fmla="*/ 4911 h 62577"/>
                <a:gd name="connsiteX12" fmla="*/ 9444 w 165460"/>
                <a:gd name="connsiteY12" fmla="*/ 0 h 62577"/>
                <a:gd name="connsiteX13" fmla="*/ 9444 w 165460"/>
                <a:gd name="connsiteY13" fmla="*/ 0 h 62577"/>
                <a:gd name="connsiteX14" fmla="*/ 60442 w 165460"/>
                <a:gd name="connsiteY14" fmla="*/ 16622 h 6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460" h="62577">
                  <a:moveTo>
                    <a:pt x="60442" y="16622"/>
                  </a:moveTo>
                  <a:cubicBezTo>
                    <a:pt x="71019" y="22666"/>
                    <a:pt x="79708" y="44576"/>
                    <a:pt x="94441" y="21533"/>
                  </a:cubicBezTo>
                  <a:cubicBezTo>
                    <a:pt x="94441" y="21533"/>
                    <a:pt x="94441" y="21533"/>
                    <a:pt x="94441" y="21533"/>
                  </a:cubicBezTo>
                  <a:cubicBezTo>
                    <a:pt x="106529" y="27199"/>
                    <a:pt x="120507" y="26443"/>
                    <a:pt x="132217" y="33621"/>
                  </a:cubicBezTo>
                  <a:cubicBezTo>
                    <a:pt x="142039" y="41176"/>
                    <a:pt x="154505" y="42310"/>
                    <a:pt x="165460" y="46843"/>
                  </a:cubicBezTo>
                  <a:cubicBezTo>
                    <a:pt x="159038" y="61198"/>
                    <a:pt x="146194" y="65731"/>
                    <a:pt x="126929" y="60442"/>
                  </a:cubicBezTo>
                  <a:cubicBezTo>
                    <a:pt x="114840" y="57042"/>
                    <a:pt x="103507" y="47598"/>
                    <a:pt x="89530" y="53642"/>
                  </a:cubicBezTo>
                  <a:cubicBezTo>
                    <a:pt x="85752" y="52131"/>
                    <a:pt x="82730" y="49487"/>
                    <a:pt x="79708" y="46843"/>
                  </a:cubicBezTo>
                  <a:cubicBezTo>
                    <a:pt x="66486" y="36265"/>
                    <a:pt x="48731" y="37776"/>
                    <a:pt x="34754" y="29843"/>
                  </a:cubicBezTo>
                  <a:lnTo>
                    <a:pt x="34754" y="29843"/>
                  </a:lnTo>
                  <a:cubicBezTo>
                    <a:pt x="23044" y="24932"/>
                    <a:pt x="10200" y="23044"/>
                    <a:pt x="1133" y="12466"/>
                  </a:cubicBezTo>
                  <a:cubicBezTo>
                    <a:pt x="756" y="9822"/>
                    <a:pt x="378" y="7178"/>
                    <a:pt x="0" y="4911"/>
                  </a:cubicBezTo>
                  <a:cubicBezTo>
                    <a:pt x="1889" y="1133"/>
                    <a:pt x="5289" y="0"/>
                    <a:pt x="9444" y="0"/>
                  </a:cubicBezTo>
                  <a:lnTo>
                    <a:pt x="9444" y="0"/>
                  </a:lnTo>
                  <a:cubicBezTo>
                    <a:pt x="25688" y="8689"/>
                    <a:pt x="44954" y="7178"/>
                    <a:pt x="60442" y="16622"/>
                  </a:cubicBezTo>
                  <a:close/>
                </a:path>
              </a:pathLst>
            </a:custGeom>
            <a:solidFill>
              <a:srgbClr val="95675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C1C1BC8B-8988-4F6B-B5B9-C5D3CC7099FA}"/>
                </a:ext>
              </a:extLst>
            </p:cNvPr>
            <p:cNvSpPr/>
            <p:nvPr/>
          </p:nvSpPr>
          <p:spPr>
            <a:xfrm>
              <a:off x="10307571" y="2781524"/>
              <a:ext cx="72152" cy="17153"/>
            </a:xfrm>
            <a:custGeom>
              <a:avLst/>
              <a:gdLst>
                <a:gd name="connsiteX0" fmla="*/ 0 w 72152"/>
                <a:gd name="connsiteY0" fmla="*/ 7029 h 17153"/>
                <a:gd name="connsiteX1" fmla="*/ 38910 w 72152"/>
                <a:gd name="connsiteY1" fmla="*/ 1362 h 17153"/>
                <a:gd name="connsiteX2" fmla="*/ 59309 w 72152"/>
                <a:gd name="connsiteY2" fmla="*/ 3251 h 17153"/>
                <a:gd name="connsiteX3" fmla="*/ 72153 w 72152"/>
                <a:gd name="connsiteY3" fmla="*/ 7406 h 17153"/>
                <a:gd name="connsiteX4" fmla="*/ 55909 w 72152"/>
                <a:gd name="connsiteY4" fmla="*/ 13828 h 17153"/>
                <a:gd name="connsiteX5" fmla="*/ 20021 w 72152"/>
                <a:gd name="connsiteY5" fmla="*/ 13451 h 17153"/>
                <a:gd name="connsiteX6" fmla="*/ 0 w 72152"/>
                <a:gd name="connsiteY6" fmla="*/ 7029 h 17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2" h="17153">
                  <a:moveTo>
                    <a:pt x="0" y="7029"/>
                  </a:moveTo>
                  <a:cubicBezTo>
                    <a:pt x="11333" y="-5815"/>
                    <a:pt x="26066" y="3251"/>
                    <a:pt x="38910" y="1362"/>
                  </a:cubicBezTo>
                  <a:cubicBezTo>
                    <a:pt x="45332" y="229"/>
                    <a:pt x="52509" y="2496"/>
                    <a:pt x="59309" y="3251"/>
                  </a:cubicBezTo>
                  <a:cubicBezTo>
                    <a:pt x="62709" y="7029"/>
                    <a:pt x="68753" y="3251"/>
                    <a:pt x="72153" y="7406"/>
                  </a:cubicBezTo>
                  <a:cubicBezTo>
                    <a:pt x="68375" y="13828"/>
                    <a:pt x="67620" y="21761"/>
                    <a:pt x="55909" y="13828"/>
                  </a:cubicBezTo>
                  <a:cubicBezTo>
                    <a:pt x="46087" y="7029"/>
                    <a:pt x="32865" y="229"/>
                    <a:pt x="20021" y="13451"/>
                  </a:cubicBezTo>
                  <a:cubicBezTo>
                    <a:pt x="12466" y="21384"/>
                    <a:pt x="7933" y="6273"/>
                    <a:pt x="0" y="7029"/>
                  </a:cubicBezTo>
                  <a:close/>
                </a:path>
              </a:pathLst>
            </a:custGeom>
            <a:solidFill>
              <a:srgbClr val="BE97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CB8EB5D8-48B6-4AB9-BB6B-5A83B9280F28}"/>
                </a:ext>
              </a:extLst>
            </p:cNvPr>
            <p:cNvSpPr/>
            <p:nvPr/>
          </p:nvSpPr>
          <p:spPr>
            <a:xfrm>
              <a:off x="10366880" y="2783719"/>
              <a:ext cx="72152" cy="25651"/>
            </a:xfrm>
            <a:custGeom>
              <a:avLst/>
              <a:gdLst>
                <a:gd name="connsiteX0" fmla="*/ 12844 w 72152"/>
                <a:gd name="connsiteY0" fmla="*/ 5211 h 25651"/>
                <a:gd name="connsiteX1" fmla="*/ 0 w 72152"/>
                <a:gd name="connsiteY1" fmla="*/ 1056 h 25651"/>
                <a:gd name="connsiteX2" fmla="*/ 72153 w 72152"/>
                <a:gd name="connsiteY2" fmla="*/ 13522 h 25651"/>
                <a:gd name="connsiteX3" fmla="*/ 50242 w 72152"/>
                <a:gd name="connsiteY3" fmla="*/ 20700 h 25651"/>
                <a:gd name="connsiteX4" fmla="*/ 12844 w 72152"/>
                <a:gd name="connsiteY4" fmla="*/ 5211 h 2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52" h="25651">
                  <a:moveTo>
                    <a:pt x="12844" y="5211"/>
                  </a:moveTo>
                  <a:cubicBezTo>
                    <a:pt x="8311" y="4834"/>
                    <a:pt x="3400" y="5967"/>
                    <a:pt x="0" y="1056"/>
                  </a:cubicBezTo>
                  <a:cubicBezTo>
                    <a:pt x="25688" y="-3855"/>
                    <a:pt x="47976" y="9745"/>
                    <a:pt x="72153" y="13522"/>
                  </a:cubicBezTo>
                  <a:cubicBezTo>
                    <a:pt x="67620" y="24477"/>
                    <a:pt x="59687" y="30522"/>
                    <a:pt x="50242" y="20700"/>
                  </a:cubicBezTo>
                  <a:cubicBezTo>
                    <a:pt x="39287" y="9745"/>
                    <a:pt x="25688" y="8611"/>
                    <a:pt x="12844" y="5211"/>
                  </a:cubicBezTo>
                  <a:close/>
                </a:path>
              </a:pathLst>
            </a:custGeom>
            <a:solidFill>
              <a:srgbClr val="C8AB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279F1B7E-130C-4BB7-BA40-3A51F3B1567D}"/>
                </a:ext>
              </a:extLst>
            </p:cNvPr>
            <p:cNvSpPr/>
            <p:nvPr/>
          </p:nvSpPr>
          <p:spPr>
            <a:xfrm>
              <a:off x="8329793" y="5350154"/>
              <a:ext cx="252530" cy="437841"/>
            </a:xfrm>
            <a:custGeom>
              <a:avLst/>
              <a:gdLst>
                <a:gd name="connsiteX0" fmla="*/ 26251 w 252530"/>
                <a:gd name="connsiteY0" fmla="*/ 377022 h 437841"/>
                <a:gd name="connsiteX1" fmla="*/ 14540 w 252530"/>
                <a:gd name="connsiteY1" fmla="*/ 288248 h 437841"/>
                <a:gd name="connsiteX2" fmla="*/ 5474 w 252530"/>
                <a:gd name="connsiteY2" fmla="*/ 137520 h 437841"/>
                <a:gd name="connsiteX3" fmla="*/ 1696 w 252530"/>
                <a:gd name="connsiteY3" fmla="*/ 61212 h 437841"/>
                <a:gd name="connsiteX4" fmla="*/ 1696 w 252530"/>
                <a:gd name="connsiteY4" fmla="*/ 19280 h 437841"/>
                <a:gd name="connsiteX5" fmla="*/ 4340 w 252530"/>
                <a:gd name="connsiteY5" fmla="*/ 1525 h 437841"/>
                <a:gd name="connsiteX6" fmla="*/ 22473 w 252530"/>
                <a:gd name="connsiteY6" fmla="*/ 7947 h 437841"/>
                <a:gd name="connsiteX7" fmla="*/ 45139 w 252530"/>
                <a:gd name="connsiteY7" fmla="*/ 32124 h 437841"/>
                <a:gd name="connsiteX8" fmla="*/ 59494 w 252530"/>
                <a:gd name="connsiteY8" fmla="*/ 35901 h 437841"/>
                <a:gd name="connsiteX9" fmla="*/ 78382 w 252530"/>
                <a:gd name="connsiteY9" fmla="*/ 51390 h 437841"/>
                <a:gd name="connsiteX10" fmla="*/ 98403 w 252530"/>
                <a:gd name="connsiteY10" fmla="*/ 58567 h 437841"/>
                <a:gd name="connsiteX11" fmla="*/ 114647 w 252530"/>
                <a:gd name="connsiteY11" fmla="*/ 73678 h 437841"/>
                <a:gd name="connsiteX12" fmla="*/ 138069 w 252530"/>
                <a:gd name="connsiteY12" fmla="*/ 94077 h 437841"/>
                <a:gd name="connsiteX13" fmla="*/ 158090 w 252530"/>
                <a:gd name="connsiteY13" fmla="*/ 113343 h 437841"/>
                <a:gd name="connsiteX14" fmla="*/ 234776 w 252530"/>
                <a:gd name="connsiteY14" fmla="*/ 154141 h 437841"/>
                <a:gd name="connsiteX15" fmla="*/ 252531 w 252530"/>
                <a:gd name="connsiteY15" fmla="*/ 170763 h 437841"/>
                <a:gd name="connsiteX16" fmla="*/ 246487 w 252530"/>
                <a:gd name="connsiteY16" fmla="*/ 186251 h 437841"/>
                <a:gd name="connsiteX17" fmla="*/ 232887 w 252530"/>
                <a:gd name="connsiteY17" fmla="*/ 281070 h 437841"/>
                <a:gd name="connsiteX18" fmla="*/ 238554 w 252530"/>
                <a:gd name="connsiteY18" fmla="*/ 338868 h 437841"/>
                <a:gd name="connsiteX19" fmla="*/ 243087 w 252530"/>
                <a:gd name="connsiteY19" fmla="*/ 372866 h 437841"/>
                <a:gd name="connsiteX20" fmla="*/ 203800 w 252530"/>
                <a:gd name="connsiteY20" fmla="*/ 347934 h 437841"/>
                <a:gd name="connsiteX21" fmla="*/ 193978 w 252530"/>
                <a:gd name="connsiteY21" fmla="*/ 296936 h 437841"/>
                <a:gd name="connsiteX22" fmla="*/ 152801 w 252530"/>
                <a:gd name="connsiteY22" fmla="*/ 281826 h 437841"/>
                <a:gd name="connsiteX23" fmla="*/ 150913 w 252530"/>
                <a:gd name="connsiteY23" fmla="*/ 287492 h 437841"/>
                <a:gd name="connsiteX24" fmla="*/ 155446 w 252530"/>
                <a:gd name="connsiteY24" fmla="*/ 287870 h 437841"/>
                <a:gd name="connsiteX25" fmla="*/ 166779 w 252530"/>
                <a:gd name="connsiteY25" fmla="*/ 292403 h 437841"/>
                <a:gd name="connsiteX26" fmla="*/ 176978 w 252530"/>
                <a:gd name="connsiteY26" fmla="*/ 360023 h 437841"/>
                <a:gd name="connsiteX27" fmla="*/ 191333 w 252530"/>
                <a:gd name="connsiteY27" fmla="*/ 423865 h 437841"/>
                <a:gd name="connsiteX28" fmla="*/ 177356 w 252530"/>
                <a:gd name="connsiteY28" fmla="*/ 437842 h 437841"/>
                <a:gd name="connsiteX29" fmla="*/ 156579 w 252530"/>
                <a:gd name="connsiteY29" fmla="*/ 424242 h 437841"/>
                <a:gd name="connsiteX30" fmla="*/ 108225 w 252530"/>
                <a:gd name="connsiteY30" fmla="*/ 407243 h 437841"/>
                <a:gd name="connsiteX31" fmla="*/ 96137 w 252530"/>
                <a:gd name="connsiteY31" fmla="*/ 384955 h 437841"/>
                <a:gd name="connsiteX32" fmla="*/ 73849 w 252530"/>
                <a:gd name="connsiteY32" fmla="*/ 381933 h 437841"/>
                <a:gd name="connsiteX33" fmla="*/ 70071 w 252530"/>
                <a:gd name="connsiteY33" fmla="*/ 384577 h 437841"/>
                <a:gd name="connsiteX34" fmla="*/ 57227 w 252530"/>
                <a:gd name="connsiteY34" fmla="*/ 383822 h 437841"/>
                <a:gd name="connsiteX35" fmla="*/ 26251 w 252530"/>
                <a:gd name="connsiteY35" fmla="*/ 377022 h 4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2530" h="437841">
                  <a:moveTo>
                    <a:pt x="26251" y="377022"/>
                  </a:moveTo>
                  <a:cubicBezTo>
                    <a:pt x="16051" y="348312"/>
                    <a:pt x="13029" y="318469"/>
                    <a:pt x="14540" y="288248"/>
                  </a:cubicBezTo>
                  <a:cubicBezTo>
                    <a:pt x="17184" y="237627"/>
                    <a:pt x="3207" y="188140"/>
                    <a:pt x="5474" y="137520"/>
                  </a:cubicBezTo>
                  <a:cubicBezTo>
                    <a:pt x="6607" y="111832"/>
                    <a:pt x="4718" y="86522"/>
                    <a:pt x="1696" y="61212"/>
                  </a:cubicBezTo>
                  <a:cubicBezTo>
                    <a:pt x="-193" y="47612"/>
                    <a:pt x="10385" y="33635"/>
                    <a:pt x="1696" y="19280"/>
                  </a:cubicBezTo>
                  <a:cubicBezTo>
                    <a:pt x="-571" y="15124"/>
                    <a:pt x="-1326" y="5680"/>
                    <a:pt x="4340" y="1525"/>
                  </a:cubicBezTo>
                  <a:cubicBezTo>
                    <a:pt x="12273" y="-4519"/>
                    <a:pt x="14918" y="9458"/>
                    <a:pt x="22473" y="7947"/>
                  </a:cubicBezTo>
                  <a:cubicBezTo>
                    <a:pt x="29650" y="16258"/>
                    <a:pt x="34939" y="26457"/>
                    <a:pt x="45139" y="32124"/>
                  </a:cubicBezTo>
                  <a:cubicBezTo>
                    <a:pt x="49672" y="34768"/>
                    <a:pt x="52316" y="37790"/>
                    <a:pt x="59494" y="35901"/>
                  </a:cubicBezTo>
                  <a:cubicBezTo>
                    <a:pt x="69316" y="33257"/>
                    <a:pt x="85182" y="27968"/>
                    <a:pt x="78382" y="51390"/>
                  </a:cubicBezTo>
                  <a:cubicBezTo>
                    <a:pt x="76493" y="58189"/>
                    <a:pt x="90093" y="60078"/>
                    <a:pt x="98403" y="58567"/>
                  </a:cubicBezTo>
                  <a:cubicBezTo>
                    <a:pt x="101426" y="65745"/>
                    <a:pt x="101048" y="74811"/>
                    <a:pt x="114647" y="73678"/>
                  </a:cubicBezTo>
                  <a:cubicBezTo>
                    <a:pt x="125980" y="72922"/>
                    <a:pt x="133535" y="85011"/>
                    <a:pt x="138069" y="94077"/>
                  </a:cubicBezTo>
                  <a:cubicBezTo>
                    <a:pt x="142980" y="103521"/>
                    <a:pt x="148646" y="109565"/>
                    <a:pt x="158090" y="113343"/>
                  </a:cubicBezTo>
                  <a:cubicBezTo>
                    <a:pt x="184534" y="125054"/>
                    <a:pt x="209088" y="140542"/>
                    <a:pt x="234776" y="154141"/>
                  </a:cubicBezTo>
                  <a:cubicBezTo>
                    <a:pt x="241954" y="157919"/>
                    <a:pt x="250642" y="160941"/>
                    <a:pt x="252531" y="170763"/>
                  </a:cubicBezTo>
                  <a:cubicBezTo>
                    <a:pt x="251020" y="176052"/>
                    <a:pt x="250642" y="182474"/>
                    <a:pt x="246487" y="186251"/>
                  </a:cubicBezTo>
                  <a:cubicBezTo>
                    <a:pt x="214377" y="213828"/>
                    <a:pt x="226088" y="247449"/>
                    <a:pt x="232887" y="281070"/>
                  </a:cubicBezTo>
                  <a:cubicBezTo>
                    <a:pt x="236665" y="299958"/>
                    <a:pt x="234776" y="319602"/>
                    <a:pt x="238554" y="338868"/>
                  </a:cubicBezTo>
                  <a:cubicBezTo>
                    <a:pt x="240820" y="350201"/>
                    <a:pt x="250642" y="360400"/>
                    <a:pt x="243087" y="372866"/>
                  </a:cubicBezTo>
                  <a:cubicBezTo>
                    <a:pt x="225710" y="375889"/>
                    <a:pt x="208710" y="364933"/>
                    <a:pt x="203800" y="347934"/>
                  </a:cubicBezTo>
                  <a:cubicBezTo>
                    <a:pt x="198889" y="331313"/>
                    <a:pt x="201155" y="313180"/>
                    <a:pt x="193978" y="296936"/>
                  </a:cubicBezTo>
                  <a:cubicBezTo>
                    <a:pt x="188311" y="284470"/>
                    <a:pt x="164134" y="274648"/>
                    <a:pt x="152801" y="281826"/>
                  </a:cubicBezTo>
                  <a:cubicBezTo>
                    <a:pt x="150913" y="282959"/>
                    <a:pt x="150535" y="285225"/>
                    <a:pt x="150913" y="287492"/>
                  </a:cubicBezTo>
                  <a:cubicBezTo>
                    <a:pt x="152046" y="293536"/>
                    <a:pt x="154312" y="288625"/>
                    <a:pt x="155446" y="287870"/>
                  </a:cubicBezTo>
                  <a:cubicBezTo>
                    <a:pt x="161490" y="284470"/>
                    <a:pt x="168667" y="284470"/>
                    <a:pt x="166779" y="292403"/>
                  </a:cubicBezTo>
                  <a:cubicBezTo>
                    <a:pt x="161112" y="316580"/>
                    <a:pt x="175089" y="336979"/>
                    <a:pt x="176978" y="360023"/>
                  </a:cubicBezTo>
                  <a:cubicBezTo>
                    <a:pt x="178489" y="381177"/>
                    <a:pt x="184911" y="402710"/>
                    <a:pt x="191333" y="423865"/>
                  </a:cubicBezTo>
                  <a:cubicBezTo>
                    <a:pt x="190578" y="432553"/>
                    <a:pt x="186422" y="437464"/>
                    <a:pt x="177356" y="437842"/>
                  </a:cubicBezTo>
                  <a:cubicBezTo>
                    <a:pt x="168667" y="435953"/>
                    <a:pt x="162623" y="429909"/>
                    <a:pt x="156579" y="424242"/>
                  </a:cubicBezTo>
                  <a:cubicBezTo>
                    <a:pt x="142602" y="412154"/>
                    <a:pt x="129002" y="402710"/>
                    <a:pt x="108225" y="407243"/>
                  </a:cubicBezTo>
                  <a:cubicBezTo>
                    <a:pt x="87071" y="411776"/>
                    <a:pt x="95004" y="395155"/>
                    <a:pt x="96137" y="384955"/>
                  </a:cubicBezTo>
                  <a:cubicBezTo>
                    <a:pt x="88582" y="381933"/>
                    <a:pt x="78382" y="406865"/>
                    <a:pt x="73849" y="381933"/>
                  </a:cubicBezTo>
                  <a:cubicBezTo>
                    <a:pt x="73471" y="380044"/>
                    <a:pt x="71582" y="383822"/>
                    <a:pt x="70071" y="384577"/>
                  </a:cubicBezTo>
                  <a:cubicBezTo>
                    <a:pt x="65160" y="387222"/>
                    <a:pt x="58738" y="388733"/>
                    <a:pt x="57227" y="383822"/>
                  </a:cubicBezTo>
                  <a:cubicBezTo>
                    <a:pt x="50050" y="365311"/>
                    <a:pt x="37584" y="375133"/>
                    <a:pt x="26251" y="377022"/>
                  </a:cubicBezTo>
                  <a:close/>
                </a:path>
              </a:pathLst>
            </a:custGeom>
            <a:solidFill>
              <a:srgbClr val="D8A2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B40E84D-3118-471D-A743-736171E37ACC}"/>
                </a:ext>
              </a:extLst>
            </p:cNvPr>
            <p:cNvSpPr/>
            <p:nvPr/>
          </p:nvSpPr>
          <p:spPr>
            <a:xfrm>
              <a:off x="8594842" y="5529223"/>
              <a:ext cx="331247" cy="331880"/>
            </a:xfrm>
            <a:custGeom>
              <a:avLst/>
              <a:gdLst>
                <a:gd name="connsiteX0" fmla="*/ 44525 w 331247"/>
                <a:gd name="connsiteY0" fmla="*/ 16248 h 331880"/>
                <a:gd name="connsiteX1" fmla="*/ 70590 w 331247"/>
                <a:gd name="connsiteY1" fmla="*/ 32492 h 331880"/>
                <a:gd name="connsiteX2" fmla="*/ 94012 w 331247"/>
                <a:gd name="connsiteY2" fmla="*/ 32114 h 331880"/>
                <a:gd name="connsiteX3" fmla="*/ 122344 w 331247"/>
                <a:gd name="connsiteY3" fmla="*/ 40425 h 331880"/>
                <a:gd name="connsiteX4" fmla="*/ 135566 w 331247"/>
                <a:gd name="connsiteY4" fmla="*/ 66491 h 331880"/>
                <a:gd name="connsiteX5" fmla="*/ 142365 w 331247"/>
                <a:gd name="connsiteY5" fmla="*/ 66491 h 331880"/>
                <a:gd name="connsiteX6" fmla="*/ 171075 w 331247"/>
                <a:gd name="connsiteY6" fmla="*/ 63091 h 331880"/>
                <a:gd name="connsiteX7" fmla="*/ 190341 w 331247"/>
                <a:gd name="connsiteY7" fmla="*/ 71024 h 331880"/>
                <a:gd name="connsiteX8" fmla="*/ 247006 w 331247"/>
                <a:gd name="connsiteY8" fmla="*/ 91045 h 331880"/>
                <a:gd name="connsiteX9" fmla="*/ 272694 w 331247"/>
                <a:gd name="connsiteY9" fmla="*/ 109933 h 331880"/>
                <a:gd name="connsiteX10" fmla="*/ 294226 w 331247"/>
                <a:gd name="connsiteY10" fmla="*/ 126177 h 331880"/>
                <a:gd name="connsiteX11" fmla="*/ 312737 w 331247"/>
                <a:gd name="connsiteY11" fmla="*/ 151865 h 331880"/>
                <a:gd name="connsiteX12" fmla="*/ 313114 w 331247"/>
                <a:gd name="connsiteY12" fmla="*/ 166220 h 331880"/>
                <a:gd name="connsiteX13" fmla="*/ 328981 w 331247"/>
                <a:gd name="connsiteY13" fmla="*/ 188886 h 331880"/>
                <a:gd name="connsiteX14" fmla="*/ 331247 w 331247"/>
                <a:gd name="connsiteY14" fmla="*/ 201352 h 331880"/>
                <a:gd name="connsiteX15" fmla="*/ 320292 w 331247"/>
                <a:gd name="connsiteY15" fmla="*/ 220618 h 331880"/>
                <a:gd name="connsiteX16" fmla="*/ 317648 w 331247"/>
                <a:gd name="connsiteY16" fmla="*/ 225907 h 331880"/>
                <a:gd name="connsiteX17" fmla="*/ 278738 w 331247"/>
                <a:gd name="connsiteY17" fmla="*/ 296171 h 331880"/>
                <a:gd name="connsiteX18" fmla="*/ 272694 w 331247"/>
                <a:gd name="connsiteY18" fmla="*/ 330547 h 331880"/>
                <a:gd name="connsiteX19" fmla="*/ 249650 w 331247"/>
                <a:gd name="connsiteY19" fmla="*/ 311281 h 331880"/>
                <a:gd name="connsiteX20" fmla="*/ 248895 w 331247"/>
                <a:gd name="connsiteY20" fmla="*/ 292393 h 331880"/>
                <a:gd name="connsiteX21" fmla="*/ 271183 w 331247"/>
                <a:gd name="connsiteY21" fmla="*/ 250839 h 331880"/>
                <a:gd name="connsiteX22" fmla="*/ 284027 w 331247"/>
                <a:gd name="connsiteY22" fmla="*/ 222507 h 331880"/>
                <a:gd name="connsiteX23" fmla="*/ 262116 w 331247"/>
                <a:gd name="connsiteY23" fmla="*/ 203241 h 331880"/>
                <a:gd name="connsiteX24" fmla="*/ 233784 w 331247"/>
                <a:gd name="connsiteY24" fmla="*/ 170753 h 331880"/>
                <a:gd name="connsiteX25" fmla="*/ 231518 w 331247"/>
                <a:gd name="connsiteY25" fmla="*/ 152621 h 331880"/>
                <a:gd name="connsiteX26" fmla="*/ 230384 w 331247"/>
                <a:gd name="connsiteY26" fmla="*/ 134110 h 331880"/>
                <a:gd name="connsiteX27" fmla="*/ 225851 w 331247"/>
                <a:gd name="connsiteY27" fmla="*/ 115978 h 331880"/>
                <a:gd name="connsiteX28" fmla="*/ 215274 w 331247"/>
                <a:gd name="connsiteY28" fmla="*/ 148843 h 331880"/>
                <a:gd name="connsiteX29" fmla="*/ 209607 w 331247"/>
                <a:gd name="connsiteY29" fmla="*/ 159043 h 331880"/>
                <a:gd name="connsiteX30" fmla="*/ 199785 w 331247"/>
                <a:gd name="connsiteY30" fmla="*/ 182842 h 331880"/>
                <a:gd name="connsiteX31" fmla="*/ 199030 w 331247"/>
                <a:gd name="connsiteY31" fmla="*/ 203241 h 331880"/>
                <a:gd name="connsiteX32" fmla="*/ 167298 w 331247"/>
                <a:gd name="connsiteY32" fmla="*/ 188508 h 331880"/>
                <a:gd name="connsiteX33" fmla="*/ 159365 w 331247"/>
                <a:gd name="connsiteY33" fmla="*/ 221751 h 331880"/>
                <a:gd name="connsiteX34" fmla="*/ 151809 w 331247"/>
                <a:gd name="connsiteY34" fmla="*/ 165842 h 331880"/>
                <a:gd name="connsiteX35" fmla="*/ 160120 w 331247"/>
                <a:gd name="connsiteY35" fmla="*/ 148843 h 331880"/>
                <a:gd name="connsiteX36" fmla="*/ 165031 w 331247"/>
                <a:gd name="connsiteY36" fmla="*/ 128821 h 331880"/>
                <a:gd name="connsiteX37" fmla="*/ 138210 w 331247"/>
                <a:gd name="connsiteY37" fmla="*/ 120133 h 331880"/>
                <a:gd name="connsiteX38" fmla="*/ 90990 w 331247"/>
                <a:gd name="connsiteY38" fmla="*/ 116733 h 331880"/>
                <a:gd name="connsiteX39" fmla="*/ 79279 w 331247"/>
                <a:gd name="connsiteY39" fmla="*/ 118622 h 331880"/>
                <a:gd name="connsiteX40" fmla="*/ 58124 w 331247"/>
                <a:gd name="connsiteY40" fmla="*/ 112578 h 331880"/>
                <a:gd name="connsiteX41" fmla="*/ 46036 w 331247"/>
                <a:gd name="connsiteY41" fmla="*/ 88401 h 331880"/>
                <a:gd name="connsiteX42" fmla="*/ 20348 w 331247"/>
                <a:gd name="connsiteY42" fmla="*/ 54402 h 331880"/>
                <a:gd name="connsiteX43" fmla="*/ 2593 w 331247"/>
                <a:gd name="connsiteY43" fmla="*/ 382 h 331880"/>
                <a:gd name="connsiteX44" fmla="*/ 44525 w 331247"/>
                <a:gd name="connsiteY44" fmla="*/ 16248 h 33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1247" h="331880">
                  <a:moveTo>
                    <a:pt x="44525" y="16248"/>
                  </a:moveTo>
                  <a:cubicBezTo>
                    <a:pt x="51324" y="24936"/>
                    <a:pt x="60391" y="29848"/>
                    <a:pt x="70590" y="32492"/>
                  </a:cubicBezTo>
                  <a:cubicBezTo>
                    <a:pt x="78146" y="25314"/>
                    <a:pt x="86456" y="29092"/>
                    <a:pt x="94012" y="32114"/>
                  </a:cubicBezTo>
                  <a:cubicBezTo>
                    <a:pt x="103078" y="35514"/>
                    <a:pt x="112522" y="38914"/>
                    <a:pt x="122344" y="40425"/>
                  </a:cubicBezTo>
                  <a:cubicBezTo>
                    <a:pt x="146899" y="44202"/>
                    <a:pt x="146899" y="44202"/>
                    <a:pt x="135566" y="66491"/>
                  </a:cubicBezTo>
                  <a:cubicBezTo>
                    <a:pt x="137832" y="69890"/>
                    <a:pt x="140854" y="68379"/>
                    <a:pt x="142365" y="66491"/>
                  </a:cubicBezTo>
                  <a:cubicBezTo>
                    <a:pt x="150676" y="53647"/>
                    <a:pt x="160498" y="55535"/>
                    <a:pt x="171075" y="63091"/>
                  </a:cubicBezTo>
                  <a:cubicBezTo>
                    <a:pt x="177120" y="67246"/>
                    <a:pt x="183542" y="69513"/>
                    <a:pt x="190341" y="71024"/>
                  </a:cubicBezTo>
                  <a:cubicBezTo>
                    <a:pt x="206963" y="83868"/>
                    <a:pt x="227362" y="86134"/>
                    <a:pt x="247006" y="91045"/>
                  </a:cubicBezTo>
                  <a:cubicBezTo>
                    <a:pt x="258339" y="94067"/>
                    <a:pt x="268161" y="98223"/>
                    <a:pt x="272694" y="109933"/>
                  </a:cubicBezTo>
                  <a:cubicBezTo>
                    <a:pt x="277982" y="117866"/>
                    <a:pt x="279494" y="127311"/>
                    <a:pt x="294226" y="126177"/>
                  </a:cubicBezTo>
                  <a:cubicBezTo>
                    <a:pt x="308204" y="125044"/>
                    <a:pt x="311981" y="139399"/>
                    <a:pt x="312737" y="151865"/>
                  </a:cubicBezTo>
                  <a:cubicBezTo>
                    <a:pt x="313114" y="156776"/>
                    <a:pt x="313114" y="161687"/>
                    <a:pt x="313114" y="166220"/>
                  </a:cubicBezTo>
                  <a:cubicBezTo>
                    <a:pt x="309337" y="180197"/>
                    <a:pt x="321425" y="183219"/>
                    <a:pt x="328981" y="188886"/>
                  </a:cubicBezTo>
                  <a:cubicBezTo>
                    <a:pt x="328603" y="193419"/>
                    <a:pt x="330492" y="197197"/>
                    <a:pt x="331247" y="201352"/>
                  </a:cubicBezTo>
                  <a:cubicBezTo>
                    <a:pt x="330492" y="209285"/>
                    <a:pt x="322181" y="213441"/>
                    <a:pt x="320292" y="220618"/>
                  </a:cubicBezTo>
                  <a:cubicBezTo>
                    <a:pt x="319536" y="222507"/>
                    <a:pt x="318781" y="224018"/>
                    <a:pt x="317648" y="225907"/>
                  </a:cubicBezTo>
                  <a:cubicBezTo>
                    <a:pt x="304426" y="248950"/>
                    <a:pt x="289315" y="271238"/>
                    <a:pt x="278738" y="296171"/>
                  </a:cubicBezTo>
                  <a:cubicBezTo>
                    <a:pt x="273449" y="308259"/>
                    <a:pt x="285916" y="321481"/>
                    <a:pt x="272694" y="330547"/>
                  </a:cubicBezTo>
                  <a:cubicBezTo>
                    <a:pt x="255694" y="335081"/>
                    <a:pt x="248895" y="327903"/>
                    <a:pt x="249650" y="311281"/>
                  </a:cubicBezTo>
                  <a:cubicBezTo>
                    <a:pt x="250028" y="304859"/>
                    <a:pt x="250028" y="298815"/>
                    <a:pt x="248895" y="292393"/>
                  </a:cubicBezTo>
                  <a:cubicBezTo>
                    <a:pt x="250783" y="275394"/>
                    <a:pt x="263627" y="264439"/>
                    <a:pt x="271183" y="250839"/>
                  </a:cubicBezTo>
                  <a:cubicBezTo>
                    <a:pt x="276471" y="241773"/>
                    <a:pt x="282138" y="233084"/>
                    <a:pt x="284027" y="222507"/>
                  </a:cubicBezTo>
                  <a:cubicBezTo>
                    <a:pt x="282893" y="209285"/>
                    <a:pt x="282138" y="196819"/>
                    <a:pt x="262116" y="203241"/>
                  </a:cubicBezTo>
                  <a:cubicBezTo>
                    <a:pt x="250406" y="207018"/>
                    <a:pt x="234917" y="187753"/>
                    <a:pt x="233784" y="170753"/>
                  </a:cubicBezTo>
                  <a:cubicBezTo>
                    <a:pt x="233406" y="164709"/>
                    <a:pt x="235673" y="158287"/>
                    <a:pt x="231518" y="152621"/>
                  </a:cubicBezTo>
                  <a:cubicBezTo>
                    <a:pt x="228873" y="146576"/>
                    <a:pt x="222451" y="142043"/>
                    <a:pt x="230384" y="134110"/>
                  </a:cubicBezTo>
                  <a:cubicBezTo>
                    <a:pt x="232651" y="131844"/>
                    <a:pt x="221696" y="124288"/>
                    <a:pt x="225851" y="115978"/>
                  </a:cubicBezTo>
                  <a:cubicBezTo>
                    <a:pt x="218674" y="126177"/>
                    <a:pt x="202808" y="132977"/>
                    <a:pt x="215274" y="148843"/>
                  </a:cubicBezTo>
                  <a:cubicBezTo>
                    <a:pt x="217918" y="152243"/>
                    <a:pt x="213385" y="156776"/>
                    <a:pt x="209607" y="159043"/>
                  </a:cubicBezTo>
                  <a:cubicBezTo>
                    <a:pt x="200541" y="164709"/>
                    <a:pt x="199030" y="173397"/>
                    <a:pt x="199785" y="182842"/>
                  </a:cubicBezTo>
                  <a:cubicBezTo>
                    <a:pt x="201296" y="189641"/>
                    <a:pt x="208852" y="198330"/>
                    <a:pt x="199030" y="203241"/>
                  </a:cubicBezTo>
                  <a:cubicBezTo>
                    <a:pt x="182786" y="211552"/>
                    <a:pt x="175986" y="195308"/>
                    <a:pt x="167298" y="188508"/>
                  </a:cubicBezTo>
                  <a:cubicBezTo>
                    <a:pt x="155587" y="197574"/>
                    <a:pt x="196386" y="217596"/>
                    <a:pt x="159365" y="221751"/>
                  </a:cubicBezTo>
                  <a:cubicBezTo>
                    <a:pt x="145765" y="212307"/>
                    <a:pt x="141988" y="184353"/>
                    <a:pt x="151809" y="165842"/>
                  </a:cubicBezTo>
                  <a:cubicBezTo>
                    <a:pt x="154832" y="160176"/>
                    <a:pt x="158987" y="155265"/>
                    <a:pt x="160120" y="148843"/>
                  </a:cubicBezTo>
                  <a:cubicBezTo>
                    <a:pt x="161631" y="141665"/>
                    <a:pt x="173342" y="134866"/>
                    <a:pt x="165031" y="128821"/>
                  </a:cubicBezTo>
                  <a:cubicBezTo>
                    <a:pt x="158231" y="123911"/>
                    <a:pt x="149543" y="119755"/>
                    <a:pt x="138210" y="120133"/>
                  </a:cubicBezTo>
                  <a:cubicBezTo>
                    <a:pt x="122722" y="120511"/>
                    <a:pt x="106478" y="120888"/>
                    <a:pt x="90990" y="116733"/>
                  </a:cubicBezTo>
                  <a:cubicBezTo>
                    <a:pt x="86456" y="115600"/>
                    <a:pt x="82679" y="115222"/>
                    <a:pt x="79279" y="118622"/>
                  </a:cubicBezTo>
                  <a:cubicBezTo>
                    <a:pt x="69835" y="125422"/>
                    <a:pt x="63791" y="119000"/>
                    <a:pt x="58124" y="112578"/>
                  </a:cubicBezTo>
                  <a:cubicBezTo>
                    <a:pt x="51702" y="105778"/>
                    <a:pt x="49435" y="96712"/>
                    <a:pt x="46036" y="88401"/>
                  </a:cubicBezTo>
                  <a:cubicBezTo>
                    <a:pt x="40747" y="74801"/>
                    <a:pt x="37725" y="61580"/>
                    <a:pt x="20348" y="54402"/>
                  </a:cubicBezTo>
                  <a:cubicBezTo>
                    <a:pt x="2593" y="47225"/>
                    <a:pt x="-4207" y="18892"/>
                    <a:pt x="2593" y="382"/>
                  </a:cubicBezTo>
                  <a:cubicBezTo>
                    <a:pt x="20348" y="-2262"/>
                    <a:pt x="31681" y="9448"/>
                    <a:pt x="44525" y="16248"/>
                  </a:cubicBezTo>
                  <a:close/>
                </a:path>
              </a:pathLst>
            </a:custGeom>
            <a:solidFill>
              <a:srgbClr val="C48F7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A3DF061-53AB-4E64-9FC5-8D7BBABAB42A}"/>
                </a:ext>
              </a:extLst>
            </p:cNvPr>
            <p:cNvSpPr/>
            <p:nvPr/>
          </p:nvSpPr>
          <p:spPr>
            <a:xfrm>
              <a:off x="8430787" y="5234160"/>
              <a:ext cx="135178" cy="219405"/>
            </a:xfrm>
            <a:custGeom>
              <a:avLst/>
              <a:gdLst>
                <a:gd name="connsiteX0" fmla="*/ 90340 w 135178"/>
                <a:gd name="connsiteY0" fmla="*/ 196471 h 219405"/>
                <a:gd name="connsiteX1" fmla="*/ 1943 w 135178"/>
                <a:gd name="connsiteY1" fmla="*/ 102786 h 219405"/>
                <a:gd name="connsiteX2" fmla="*/ 9498 w 135178"/>
                <a:gd name="connsiteY2" fmla="*/ 86164 h 219405"/>
                <a:gd name="connsiteX3" fmla="*/ 23098 w 135178"/>
                <a:gd name="connsiteY3" fmla="*/ 51032 h 219405"/>
                <a:gd name="connsiteX4" fmla="*/ 37075 w 135178"/>
                <a:gd name="connsiteY4" fmla="*/ 58587 h 219405"/>
                <a:gd name="connsiteX5" fmla="*/ 55207 w 135178"/>
                <a:gd name="connsiteY5" fmla="*/ 55188 h 219405"/>
                <a:gd name="connsiteX6" fmla="*/ 58985 w 135178"/>
                <a:gd name="connsiteY6" fmla="*/ 42343 h 219405"/>
                <a:gd name="connsiteX7" fmla="*/ 69563 w 135178"/>
                <a:gd name="connsiteY7" fmla="*/ 29877 h 219405"/>
                <a:gd name="connsiteX8" fmla="*/ 81651 w 135178"/>
                <a:gd name="connsiteY8" fmla="*/ 33655 h 219405"/>
                <a:gd name="connsiteX9" fmla="*/ 100161 w 135178"/>
                <a:gd name="connsiteY9" fmla="*/ 20811 h 219405"/>
                <a:gd name="connsiteX10" fmla="*/ 107717 w 135178"/>
                <a:gd name="connsiteY10" fmla="*/ 412 h 219405"/>
                <a:gd name="connsiteX11" fmla="*/ 113761 w 135178"/>
                <a:gd name="connsiteY11" fmla="*/ 790 h 219405"/>
                <a:gd name="connsiteX12" fmla="*/ 119427 w 135178"/>
                <a:gd name="connsiteY12" fmla="*/ 8723 h 219405"/>
                <a:gd name="connsiteX13" fmla="*/ 116783 w 135178"/>
                <a:gd name="connsiteY13" fmla="*/ 77853 h 219405"/>
                <a:gd name="connsiteX14" fmla="*/ 112628 w 135178"/>
                <a:gd name="connsiteY14" fmla="*/ 116763 h 219405"/>
                <a:gd name="connsiteX15" fmla="*/ 104317 w 135178"/>
                <a:gd name="connsiteY15" fmla="*/ 157184 h 219405"/>
                <a:gd name="connsiteX16" fmla="*/ 103183 w 135178"/>
                <a:gd name="connsiteY16" fmla="*/ 167006 h 219405"/>
                <a:gd name="connsiteX17" fmla="*/ 105450 w 135178"/>
                <a:gd name="connsiteY17" fmla="*/ 169650 h 219405"/>
                <a:gd name="connsiteX18" fmla="*/ 104317 w 135178"/>
                <a:gd name="connsiteY18" fmla="*/ 168139 h 219405"/>
                <a:gd name="connsiteX19" fmla="*/ 116783 w 135178"/>
                <a:gd name="connsiteY19" fmla="*/ 166250 h 219405"/>
                <a:gd name="connsiteX20" fmla="*/ 124716 w 135178"/>
                <a:gd name="connsiteY20" fmla="*/ 180605 h 219405"/>
                <a:gd name="connsiteX21" fmla="*/ 134160 w 135178"/>
                <a:gd name="connsiteY21" fmla="*/ 206293 h 219405"/>
                <a:gd name="connsiteX22" fmla="*/ 120938 w 135178"/>
                <a:gd name="connsiteY22" fmla="*/ 217248 h 219405"/>
                <a:gd name="connsiteX23" fmla="*/ 107339 w 135178"/>
                <a:gd name="connsiteY23" fmla="*/ 209693 h 219405"/>
                <a:gd name="connsiteX24" fmla="*/ 90340 w 135178"/>
                <a:gd name="connsiteY24" fmla="*/ 196471 h 21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178" h="219405">
                  <a:moveTo>
                    <a:pt x="90340" y="196471"/>
                  </a:moveTo>
                  <a:cubicBezTo>
                    <a:pt x="51052" y="174561"/>
                    <a:pt x="25742" y="139429"/>
                    <a:pt x="1943" y="102786"/>
                  </a:cubicBezTo>
                  <a:cubicBezTo>
                    <a:pt x="-4479" y="93342"/>
                    <a:pt x="6854" y="91453"/>
                    <a:pt x="9498" y="86164"/>
                  </a:cubicBezTo>
                  <a:cubicBezTo>
                    <a:pt x="15165" y="74831"/>
                    <a:pt x="16298" y="61610"/>
                    <a:pt x="23098" y="51032"/>
                  </a:cubicBezTo>
                  <a:cubicBezTo>
                    <a:pt x="29520" y="50276"/>
                    <a:pt x="33297" y="54810"/>
                    <a:pt x="37075" y="58587"/>
                  </a:cubicBezTo>
                  <a:cubicBezTo>
                    <a:pt x="44630" y="66143"/>
                    <a:pt x="49541" y="58965"/>
                    <a:pt x="55207" y="55188"/>
                  </a:cubicBezTo>
                  <a:cubicBezTo>
                    <a:pt x="60118" y="52543"/>
                    <a:pt x="63896" y="49521"/>
                    <a:pt x="58985" y="42343"/>
                  </a:cubicBezTo>
                  <a:cubicBezTo>
                    <a:pt x="49919" y="28744"/>
                    <a:pt x="59363" y="28366"/>
                    <a:pt x="69563" y="29877"/>
                  </a:cubicBezTo>
                  <a:cubicBezTo>
                    <a:pt x="73718" y="30633"/>
                    <a:pt x="77873" y="32144"/>
                    <a:pt x="81651" y="33655"/>
                  </a:cubicBezTo>
                  <a:cubicBezTo>
                    <a:pt x="94873" y="39321"/>
                    <a:pt x="100161" y="34033"/>
                    <a:pt x="100161" y="20811"/>
                  </a:cubicBezTo>
                  <a:cubicBezTo>
                    <a:pt x="100161" y="12878"/>
                    <a:pt x="99028" y="4945"/>
                    <a:pt x="107717" y="412"/>
                  </a:cubicBezTo>
                  <a:cubicBezTo>
                    <a:pt x="109983" y="-344"/>
                    <a:pt x="111872" y="34"/>
                    <a:pt x="113761" y="790"/>
                  </a:cubicBezTo>
                  <a:cubicBezTo>
                    <a:pt x="116783" y="2678"/>
                    <a:pt x="118672" y="5323"/>
                    <a:pt x="119427" y="8723"/>
                  </a:cubicBezTo>
                  <a:cubicBezTo>
                    <a:pt x="119427" y="31766"/>
                    <a:pt x="114516" y="54810"/>
                    <a:pt x="116783" y="77853"/>
                  </a:cubicBezTo>
                  <a:cubicBezTo>
                    <a:pt x="115650" y="90697"/>
                    <a:pt x="112250" y="103541"/>
                    <a:pt x="112628" y="116763"/>
                  </a:cubicBezTo>
                  <a:cubicBezTo>
                    <a:pt x="111494" y="130740"/>
                    <a:pt x="107717" y="143962"/>
                    <a:pt x="104317" y="157184"/>
                  </a:cubicBezTo>
                  <a:cubicBezTo>
                    <a:pt x="104317" y="160584"/>
                    <a:pt x="101672" y="163606"/>
                    <a:pt x="103183" y="167006"/>
                  </a:cubicBezTo>
                  <a:cubicBezTo>
                    <a:pt x="103561" y="168517"/>
                    <a:pt x="104317" y="169650"/>
                    <a:pt x="105450" y="169650"/>
                  </a:cubicBezTo>
                  <a:cubicBezTo>
                    <a:pt x="106583" y="169650"/>
                    <a:pt x="105828" y="168894"/>
                    <a:pt x="104317" y="168139"/>
                  </a:cubicBezTo>
                  <a:cubicBezTo>
                    <a:pt x="111494" y="160584"/>
                    <a:pt x="111494" y="160584"/>
                    <a:pt x="116783" y="166250"/>
                  </a:cubicBezTo>
                  <a:cubicBezTo>
                    <a:pt x="120183" y="170405"/>
                    <a:pt x="122449" y="175694"/>
                    <a:pt x="124716" y="180605"/>
                  </a:cubicBezTo>
                  <a:cubicBezTo>
                    <a:pt x="127738" y="189294"/>
                    <a:pt x="131894" y="197604"/>
                    <a:pt x="134160" y="206293"/>
                  </a:cubicBezTo>
                  <a:cubicBezTo>
                    <a:pt x="137560" y="218759"/>
                    <a:pt x="132271" y="222159"/>
                    <a:pt x="120938" y="217248"/>
                  </a:cubicBezTo>
                  <a:cubicBezTo>
                    <a:pt x="116405" y="214981"/>
                    <a:pt x="111872" y="212337"/>
                    <a:pt x="107339" y="209693"/>
                  </a:cubicBezTo>
                  <a:cubicBezTo>
                    <a:pt x="105828" y="200249"/>
                    <a:pt x="99406" y="196849"/>
                    <a:pt x="90340" y="196471"/>
                  </a:cubicBezTo>
                  <a:close/>
                </a:path>
              </a:pathLst>
            </a:custGeom>
            <a:solidFill>
              <a:srgbClr val="79524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2796506C-1E11-4892-A2DA-09121D7398AF}"/>
                </a:ext>
              </a:extLst>
            </p:cNvPr>
            <p:cNvSpPr/>
            <p:nvPr/>
          </p:nvSpPr>
          <p:spPr>
            <a:xfrm>
              <a:off x="8646544" y="5511473"/>
              <a:ext cx="173015" cy="95121"/>
            </a:xfrm>
            <a:custGeom>
              <a:avLst/>
              <a:gdLst>
                <a:gd name="connsiteX0" fmla="*/ 137506 w 173015"/>
                <a:gd name="connsiteY0" fmla="*/ 92174 h 95121"/>
                <a:gd name="connsiteX1" fmla="*/ 118240 w 173015"/>
                <a:gd name="connsiteY1" fmla="*/ 86130 h 95121"/>
                <a:gd name="connsiteX2" fmla="*/ 95196 w 173015"/>
                <a:gd name="connsiteY2" fmla="*/ 88774 h 95121"/>
                <a:gd name="connsiteX3" fmla="*/ 83108 w 173015"/>
                <a:gd name="connsiteY3" fmla="*/ 94441 h 95121"/>
                <a:gd name="connsiteX4" fmla="*/ 74042 w 173015"/>
                <a:gd name="connsiteY4" fmla="*/ 86508 h 95121"/>
                <a:gd name="connsiteX5" fmla="*/ 81975 w 173015"/>
                <a:gd name="connsiteY5" fmla="*/ 74419 h 95121"/>
                <a:gd name="connsiteX6" fmla="*/ 91041 w 173015"/>
                <a:gd name="connsiteY6" fmla="*/ 63464 h 95121"/>
                <a:gd name="connsiteX7" fmla="*/ 18510 w 173015"/>
                <a:gd name="connsiteY7" fmla="*/ 49865 h 95121"/>
                <a:gd name="connsiteX8" fmla="*/ 0 w 173015"/>
                <a:gd name="connsiteY8" fmla="*/ 26821 h 95121"/>
                <a:gd name="connsiteX9" fmla="*/ 35510 w 173015"/>
                <a:gd name="connsiteY9" fmla="*/ 3778 h 95121"/>
                <a:gd name="connsiteX10" fmla="*/ 44198 w 173015"/>
                <a:gd name="connsiteY10" fmla="*/ 0 h 95121"/>
                <a:gd name="connsiteX11" fmla="*/ 116351 w 173015"/>
                <a:gd name="connsiteY11" fmla="*/ 23799 h 95121"/>
                <a:gd name="connsiteX12" fmla="*/ 147706 w 173015"/>
                <a:gd name="connsiteY12" fmla="*/ 36643 h 95121"/>
                <a:gd name="connsiteX13" fmla="*/ 173016 w 173015"/>
                <a:gd name="connsiteY13" fmla="*/ 52509 h 95121"/>
                <a:gd name="connsiteX14" fmla="*/ 137506 w 173015"/>
                <a:gd name="connsiteY14" fmla="*/ 92174 h 95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015" h="95121">
                  <a:moveTo>
                    <a:pt x="137506" y="92174"/>
                  </a:moveTo>
                  <a:cubicBezTo>
                    <a:pt x="130328" y="92174"/>
                    <a:pt x="124284" y="92174"/>
                    <a:pt x="118240" y="86130"/>
                  </a:cubicBezTo>
                  <a:cubicBezTo>
                    <a:pt x="110685" y="78953"/>
                    <a:pt x="101618" y="72153"/>
                    <a:pt x="95196" y="88774"/>
                  </a:cubicBezTo>
                  <a:cubicBezTo>
                    <a:pt x="93685" y="92930"/>
                    <a:pt x="89152" y="96707"/>
                    <a:pt x="83108" y="94441"/>
                  </a:cubicBezTo>
                  <a:cubicBezTo>
                    <a:pt x="79330" y="92930"/>
                    <a:pt x="75175" y="91419"/>
                    <a:pt x="74042" y="86508"/>
                  </a:cubicBezTo>
                  <a:cubicBezTo>
                    <a:pt x="72531" y="79708"/>
                    <a:pt x="75553" y="76308"/>
                    <a:pt x="81975" y="74419"/>
                  </a:cubicBezTo>
                  <a:cubicBezTo>
                    <a:pt x="84619" y="73664"/>
                    <a:pt x="86130" y="69509"/>
                    <a:pt x="91041" y="63464"/>
                  </a:cubicBezTo>
                  <a:cubicBezTo>
                    <a:pt x="62709" y="67998"/>
                    <a:pt x="42687" y="49865"/>
                    <a:pt x="18510" y="49865"/>
                  </a:cubicBezTo>
                  <a:cubicBezTo>
                    <a:pt x="18510" y="39287"/>
                    <a:pt x="9066" y="35510"/>
                    <a:pt x="0" y="26821"/>
                  </a:cubicBezTo>
                  <a:cubicBezTo>
                    <a:pt x="19644" y="27199"/>
                    <a:pt x="32488" y="21533"/>
                    <a:pt x="35510" y="3778"/>
                  </a:cubicBezTo>
                  <a:cubicBezTo>
                    <a:pt x="37776" y="755"/>
                    <a:pt x="40798" y="0"/>
                    <a:pt x="44198" y="0"/>
                  </a:cubicBezTo>
                  <a:cubicBezTo>
                    <a:pt x="67242" y="10577"/>
                    <a:pt x="93308" y="12844"/>
                    <a:pt x="116351" y="23799"/>
                  </a:cubicBezTo>
                  <a:cubicBezTo>
                    <a:pt x="126551" y="28710"/>
                    <a:pt x="137884" y="31354"/>
                    <a:pt x="147706" y="36643"/>
                  </a:cubicBezTo>
                  <a:cubicBezTo>
                    <a:pt x="156772" y="41176"/>
                    <a:pt x="167727" y="41932"/>
                    <a:pt x="173016" y="52509"/>
                  </a:cubicBezTo>
                  <a:cubicBezTo>
                    <a:pt x="164705" y="69509"/>
                    <a:pt x="153372" y="82730"/>
                    <a:pt x="137506" y="92174"/>
                  </a:cubicBezTo>
                  <a:close/>
                </a:path>
              </a:pathLst>
            </a:custGeom>
            <a:solidFill>
              <a:srgbClr val="D8BD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F6D37738-371A-439E-99F6-C421B29E37AE}"/>
                </a:ext>
              </a:extLst>
            </p:cNvPr>
            <p:cNvSpPr/>
            <p:nvPr/>
          </p:nvSpPr>
          <p:spPr>
            <a:xfrm>
              <a:off x="8339021" y="5259127"/>
              <a:ext cx="89553" cy="156302"/>
            </a:xfrm>
            <a:custGeom>
              <a:avLst/>
              <a:gdLst>
                <a:gd name="connsiteX0" fmla="*/ 89554 w 89553"/>
                <a:gd name="connsiteY0" fmla="*/ 150350 h 156302"/>
                <a:gd name="connsiteX1" fmla="*/ 57822 w 89553"/>
                <a:gd name="connsiteY1" fmla="*/ 145439 h 156302"/>
                <a:gd name="connsiteX2" fmla="*/ 70288 w 89553"/>
                <a:gd name="connsiteY2" fmla="*/ 134484 h 156302"/>
                <a:gd name="connsiteX3" fmla="*/ 49889 w 89553"/>
                <a:gd name="connsiteY3" fmla="*/ 137128 h 156302"/>
                <a:gd name="connsiteX4" fmla="*/ 43467 w 89553"/>
                <a:gd name="connsiteY4" fmla="*/ 139017 h 156302"/>
                <a:gd name="connsiteX5" fmla="*/ 13246 w 89553"/>
                <a:gd name="connsiteY5" fmla="*/ 99730 h 156302"/>
                <a:gd name="connsiteX6" fmla="*/ 9468 w 89553"/>
                <a:gd name="connsiteY6" fmla="*/ 90285 h 156302"/>
                <a:gd name="connsiteX7" fmla="*/ 5313 w 89553"/>
                <a:gd name="connsiteY7" fmla="*/ 59309 h 156302"/>
                <a:gd name="connsiteX8" fmla="*/ 7579 w 89553"/>
                <a:gd name="connsiteY8" fmla="*/ 42310 h 156302"/>
                <a:gd name="connsiteX9" fmla="*/ 3802 w 89553"/>
                <a:gd name="connsiteY9" fmla="*/ 18133 h 156302"/>
                <a:gd name="connsiteX10" fmla="*/ 10979 w 89553"/>
                <a:gd name="connsiteY10" fmla="*/ 0 h 156302"/>
                <a:gd name="connsiteX11" fmla="*/ 48000 w 89553"/>
                <a:gd name="connsiteY11" fmla="*/ 91041 h 156302"/>
                <a:gd name="connsiteX12" fmla="*/ 58577 w 89553"/>
                <a:gd name="connsiteY12" fmla="*/ 108796 h 156302"/>
                <a:gd name="connsiteX13" fmla="*/ 89554 w 89553"/>
                <a:gd name="connsiteY13" fmla="*/ 150350 h 1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553" h="156302">
                  <a:moveTo>
                    <a:pt x="89554" y="150350"/>
                  </a:moveTo>
                  <a:cubicBezTo>
                    <a:pt x="77088" y="162816"/>
                    <a:pt x="64622" y="152994"/>
                    <a:pt x="57822" y="145439"/>
                  </a:cubicBezTo>
                  <a:cubicBezTo>
                    <a:pt x="51400" y="138262"/>
                    <a:pt x="64999" y="139395"/>
                    <a:pt x="70288" y="134484"/>
                  </a:cubicBezTo>
                  <a:cubicBezTo>
                    <a:pt x="62355" y="132217"/>
                    <a:pt x="55177" y="120884"/>
                    <a:pt x="49889" y="137128"/>
                  </a:cubicBezTo>
                  <a:cubicBezTo>
                    <a:pt x="48755" y="140906"/>
                    <a:pt x="44600" y="141284"/>
                    <a:pt x="43467" y="139017"/>
                  </a:cubicBezTo>
                  <a:cubicBezTo>
                    <a:pt x="36289" y="123529"/>
                    <a:pt x="10601" y="122395"/>
                    <a:pt x="13246" y="99730"/>
                  </a:cubicBezTo>
                  <a:cubicBezTo>
                    <a:pt x="12112" y="96330"/>
                    <a:pt x="11735" y="91797"/>
                    <a:pt x="9468" y="90285"/>
                  </a:cubicBezTo>
                  <a:cubicBezTo>
                    <a:pt x="-5642" y="81219"/>
                    <a:pt x="780" y="61198"/>
                    <a:pt x="5313" y="59309"/>
                  </a:cubicBezTo>
                  <a:cubicBezTo>
                    <a:pt x="20801" y="52887"/>
                    <a:pt x="10979" y="49487"/>
                    <a:pt x="7579" y="42310"/>
                  </a:cubicBezTo>
                  <a:cubicBezTo>
                    <a:pt x="4179" y="35132"/>
                    <a:pt x="17779" y="24555"/>
                    <a:pt x="3802" y="18133"/>
                  </a:cubicBezTo>
                  <a:cubicBezTo>
                    <a:pt x="3424" y="11333"/>
                    <a:pt x="7201" y="6422"/>
                    <a:pt x="10979" y="0"/>
                  </a:cubicBezTo>
                  <a:cubicBezTo>
                    <a:pt x="24956" y="30221"/>
                    <a:pt x="48378" y="55531"/>
                    <a:pt x="48000" y="91041"/>
                  </a:cubicBezTo>
                  <a:cubicBezTo>
                    <a:pt x="48000" y="97085"/>
                    <a:pt x="54422" y="103130"/>
                    <a:pt x="58577" y="108796"/>
                  </a:cubicBezTo>
                  <a:cubicBezTo>
                    <a:pt x="68777" y="122773"/>
                    <a:pt x="79354" y="136373"/>
                    <a:pt x="89554" y="150350"/>
                  </a:cubicBezTo>
                  <a:close/>
                </a:path>
              </a:pathLst>
            </a:custGeom>
            <a:solidFill>
              <a:srgbClr val="C387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1496C7E-E3C4-45A2-B5AC-6D4F2EB345A2}"/>
                </a:ext>
              </a:extLst>
            </p:cNvPr>
            <p:cNvSpPr/>
            <p:nvPr/>
          </p:nvSpPr>
          <p:spPr>
            <a:xfrm>
              <a:off x="8550970" y="5412238"/>
              <a:ext cx="149889" cy="103832"/>
            </a:xfrm>
            <a:custGeom>
              <a:avLst/>
              <a:gdLst>
                <a:gd name="connsiteX0" fmla="*/ 139395 w 149889"/>
                <a:gd name="connsiteY0" fmla="*/ 103390 h 103832"/>
                <a:gd name="connsiteX1" fmla="*/ 131462 w 149889"/>
                <a:gd name="connsiteY1" fmla="*/ 103768 h 103832"/>
                <a:gd name="connsiteX2" fmla="*/ 122395 w 149889"/>
                <a:gd name="connsiteY2" fmla="*/ 98857 h 103832"/>
                <a:gd name="connsiteX3" fmla="*/ 89152 w 149889"/>
                <a:gd name="connsiteY3" fmla="*/ 81480 h 103832"/>
                <a:gd name="connsiteX4" fmla="*/ 21910 w 149889"/>
                <a:gd name="connsiteY4" fmla="*/ 52392 h 103832"/>
                <a:gd name="connsiteX5" fmla="*/ 378 w 149889"/>
                <a:gd name="connsiteY5" fmla="*/ 39170 h 103832"/>
                <a:gd name="connsiteX6" fmla="*/ 8311 w 149889"/>
                <a:gd name="connsiteY6" fmla="*/ 28215 h 103832"/>
                <a:gd name="connsiteX7" fmla="*/ 0 w 149889"/>
                <a:gd name="connsiteY7" fmla="*/ 1394 h 103832"/>
                <a:gd name="connsiteX8" fmla="*/ 32488 w 149889"/>
                <a:gd name="connsiteY8" fmla="*/ 9327 h 103832"/>
                <a:gd name="connsiteX9" fmla="*/ 37399 w 149889"/>
                <a:gd name="connsiteY9" fmla="*/ 12349 h 103832"/>
                <a:gd name="connsiteX10" fmla="*/ 65731 w 149889"/>
                <a:gd name="connsiteY10" fmla="*/ 28971 h 103832"/>
                <a:gd name="connsiteX11" fmla="*/ 67620 w 149889"/>
                <a:gd name="connsiteY11" fmla="*/ 31237 h 103832"/>
                <a:gd name="connsiteX12" fmla="*/ 75930 w 149889"/>
                <a:gd name="connsiteY12" fmla="*/ 44081 h 103832"/>
                <a:gd name="connsiteX13" fmla="*/ 111818 w 149889"/>
                <a:gd name="connsiteY13" fmla="*/ 64103 h 103832"/>
                <a:gd name="connsiteX14" fmla="*/ 146195 w 149889"/>
                <a:gd name="connsiteY14" fmla="*/ 90168 h 103832"/>
                <a:gd name="connsiteX15" fmla="*/ 139395 w 149889"/>
                <a:gd name="connsiteY15" fmla="*/ 103390 h 10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889" h="103832">
                  <a:moveTo>
                    <a:pt x="139395" y="103390"/>
                  </a:moveTo>
                  <a:cubicBezTo>
                    <a:pt x="136750" y="103390"/>
                    <a:pt x="134106" y="103768"/>
                    <a:pt x="131462" y="103768"/>
                  </a:cubicBezTo>
                  <a:cubicBezTo>
                    <a:pt x="128440" y="102257"/>
                    <a:pt x="125418" y="100368"/>
                    <a:pt x="122395" y="98857"/>
                  </a:cubicBezTo>
                  <a:cubicBezTo>
                    <a:pt x="111440" y="93191"/>
                    <a:pt x="95574" y="95835"/>
                    <a:pt x="89152" y="81480"/>
                  </a:cubicBezTo>
                  <a:cubicBezTo>
                    <a:pt x="66486" y="71658"/>
                    <a:pt x="44198" y="62592"/>
                    <a:pt x="21910" y="52392"/>
                  </a:cubicBezTo>
                  <a:cubicBezTo>
                    <a:pt x="14355" y="48992"/>
                    <a:pt x="7555" y="43703"/>
                    <a:pt x="378" y="39170"/>
                  </a:cubicBezTo>
                  <a:cubicBezTo>
                    <a:pt x="7555" y="38793"/>
                    <a:pt x="15866" y="39548"/>
                    <a:pt x="8311" y="28215"/>
                  </a:cubicBezTo>
                  <a:cubicBezTo>
                    <a:pt x="3022" y="20282"/>
                    <a:pt x="378" y="10838"/>
                    <a:pt x="0" y="1394"/>
                  </a:cubicBezTo>
                  <a:cubicBezTo>
                    <a:pt x="12466" y="-3139"/>
                    <a:pt x="22288" y="4416"/>
                    <a:pt x="32488" y="9327"/>
                  </a:cubicBezTo>
                  <a:cubicBezTo>
                    <a:pt x="33999" y="10460"/>
                    <a:pt x="35510" y="11216"/>
                    <a:pt x="37399" y="12349"/>
                  </a:cubicBezTo>
                  <a:cubicBezTo>
                    <a:pt x="46465" y="18771"/>
                    <a:pt x="55153" y="25571"/>
                    <a:pt x="65731" y="28971"/>
                  </a:cubicBezTo>
                  <a:cubicBezTo>
                    <a:pt x="66486" y="29726"/>
                    <a:pt x="66864" y="30482"/>
                    <a:pt x="67620" y="31237"/>
                  </a:cubicBezTo>
                  <a:cubicBezTo>
                    <a:pt x="70264" y="35393"/>
                    <a:pt x="73286" y="39926"/>
                    <a:pt x="75930" y="44081"/>
                  </a:cubicBezTo>
                  <a:cubicBezTo>
                    <a:pt x="85752" y="54281"/>
                    <a:pt x="97463" y="60325"/>
                    <a:pt x="111818" y="64103"/>
                  </a:cubicBezTo>
                  <a:cubicBezTo>
                    <a:pt x="126173" y="67880"/>
                    <a:pt x="138639" y="76569"/>
                    <a:pt x="146195" y="90168"/>
                  </a:cubicBezTo>
                  <a:cubicBezTo>
                    <a:pt x="149594" y="96212"/>
                    <a:pt x="154883" y="106034"/>
                    <a:pt x="139395" y="103390"/>
                  </a:cubicBezTo>
                  <a:close/>
                </a:path>
              </a:pathLst>
            </a:custGeom>
            <a:solidFill>
              <a:srgbClr val="885E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978725B2-CAFF-4E33-B61E-F165EBAA045C}"/>
                </a:ext>
              </a:extLst>
            </p:cNvPr>
            <p:cNvSpPr/>
            <p:nvPr/>
          </p:nvSpPr>
          <p:spPr>
            <a:xfrm>
              <a:off x="8389206" y="5192640"/>
              <a:ext cx="65678" cy="144683"/>
            </a:xfrm>
            <a:custGeom>
              <a:avLst/>
              <a:gdLst>
                <a:gd name="connsiteX0" fmla="*/ 64301 w 65678"/>
                <a:gd name="connsiteY0" fmla="*/ 94063 h 144683"/>
                <a:gd name="connsiteX1" fmla="*/ 43524 w 65678"/>
                <a:gd name="connsiteY1" fmla="*/ 144683 h 144683"/>
                <a:gd name="connsiteX2" fmla="*/ 9903 w 65678"/>
                <a:gd name="connsiteY2" fmla="*/ 91041 h 144683"/>
                <a:gd name="connsiteX3" fmla="*/ 14058 w 65678"/>
                <a:gd name="connsiteY3" fmla="*/ 1133 h 144683"/>
                <a:gd name="connsiteX4" fmla="*/ 19347 w 65678"/>
                <a:gd name="connsiteY4" fmla="*/ 1133 h 144683"/>
                <a:gd name="connsiteX5" fmla="*/ 39368 w 65678"/>
                <a:gd name="connsiteY5" fmla="*/ 32110 h 144683"/>
                <a:gd name="connsiteX6" fmla="*/ 39746 w 65678"/>
                <a:gd name="connsiteY6" fmla="*/ 49487 h 144683"/>
                <a:gd name="connsiteX7" fmla="*/ 54479 w 65678"/>
                <a:gd name="connsiteY7" fmla="*/ 84241 h 144683"/>
                <a:gd name="connsiteX8" fmla="*/ 64301 w 65678"/>
                <a:gd name="connsiteY8" fmla="*/ 94063 h 14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78" h="144683">
                  <a:moveTo>
                    <a:pt x="64301" y="94063"/>
                  </a:moveTo>
                  <a:cubicBezTo>
                    <a:pt x="70345" y="116351"/>
                    <a:pt x="55234" y="129573"/>
                    <a:pt x="43524" y="144683"/>
                  </a:cubicBezTo>
                  <a:cubicBezTo>
                    <a:pt x="32191" y="126928"/>
                    <a:pt x="19725" y="109173"/>
                    <a:pt x="9903" y="91041"/>
                  </a:cubicBezTo>
                  <a:cubicBezTo>
                    <a:pt x="-5963" y="61953"/>
                    <a:pt x="-1430" y="30599"/>
                    <a:pt x="14058" y="1133"/>
                  </a:cubicBezTo>
                  <a:cubicBezTo>
                    <a:pt x="15947" y="-378"/>
                    <a:pt x="17458" y="-378"/>
                    <a:pt x="19347" y="1133"/>
                  </a:cubicBezTo>
                  <a:cubicBezTo>
                    <a:pt x="24636" y="12088"/>
                    <a:pt x="21991" y="27577"/>
                    <a:pt x="39368" y="32110"/>
                  </a:cubicBezTo>
                  <a:cubicBezTo>
                    <a:pt x="45035" y="33621"/>
                    <a:pt x="42013" y="43443"/>
                    <a:pt x="39746" y="49487"/>
                  </a:cubicBezTo>
                  <a:cubicBezTo>
                    <a:pt x="32946" y="66108"/>
                    <a:pt x="28791" y="80841"/>
                    <a:pt x="54479" y="84241"/>
                  </a:cubicBezTo>
                  <a:cubicBezTo>
                    <a:pt x="59390" y="84619"/>
                    <a:pt x="63545" y="88397"/>
                    <a:pt x="64301" y="94063"/>
                  </a:cubicBezTo>
                  <a:close/>
                </a:path>
              </a:pathLst>
            </a:custGeom>
            <a:solidFill>
              <a:srgbClr val="926A6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7262940C-5B94-4280-BD92-8D808F9DCAA0}"/>
                </a:ext>
              </a:extLst>
            </p:cNvPr>
            <p:cNvSpPr/>
            <p:nvPr/>
          </p:nvSpPr>
          <p:spPr>
            <a:xfrm>
              <a:off x="8487884" y="5464133"/>
              <a:ext cx="153263" cy="81338"/>
            </a:xfrm>
            <a:custGeom>
              <a:avLst/>
              <a:gdLst>
                <a:gd name="connsiteX0" fmla="*/ 151483 w 153263"/>
                <a:gd name="connsiteY0" fmla="*/ 81339 h 81338"/>
                <a:gd name="connsiteX1" fmla="*/ 109929 w 153263"/>
                <a:gd name="connsiteY1" fmla="*/ 67361 h 81338"/>
                <a:gd name="connsiteX2" fmla="*/ 92930 w 153263"/>
                <a:gd name="connsiteY2" fmla="*/ 59050 h 81338"/>
                <a:gd name="connsiteX3" fmla="*/ 24177 w 153263"/>
                <a:gd name="connsiteY3" fmla="*/ 17874 h 81338"/>
                <a:gd name="connsiteX4" fmla="*/ 0 w 153263"/>
                <a:gd name="connsiteY4" fmla="*/ 119 h 81338"/>
                <a:gd name="connsiteX5" fmla="*/ 48732 w 153263"/>
                <a:gd name="connsiteY5" fmla="*/ 17497 h 81338"/>
                <a:gd name="connsiteX6" fmla="*/ 148461 w 153263"/>
                <a:gd name="connsiteY6" fmla="*/ 74539 h 81338"/>
                <a:gd name="connsiteX7" fmla="*/ 151483 w 153263"/>
                <a:gd name="connsiteY7" fmla="*/ 81339 h 81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263" h="81338">
                  <a:moveTo>
                    <a:pt x="151483" y="81339"/>
                  </a:moveTo>
                  <a:cubicBezTo>
                    <a:pt x="135995" y="81339"/>
                    <a:pt x="124662" y="69250"/>
                    <a:pt x="109929" y="67361"/>
                  </a:cubicBezTo>
                  <a:cubicBezTo>
                    <a:pt x="101241" y="70761"/>
                    <a:pt x="96330" y="66606"/>
                    <a:pt x="92930" y="59050"/>
                  </a:cubicBezTo>
                  <a:cubicBezTo>
                    <a:pt x="73286" y="39785"/>
                    <a:pt x="47220" y="31474"/>
                    <a:pt x="24177" y="17874"/>
                  </a:cubicBezTo>
                  <a:cubicBezTo>
                    <a:pt x="15488" y="12964"/>
                    <a:pt x="6800" y="8052"/>
                    <a:pt x="0" y="119"/>
                  </a:cubicBezTo>
                  <a:cubicBezTo>
                    <a:pt x="18888" y="-1392"/>
                    <a:pt x="32488" y="11830"/>
                    <a:pt x="48732" y="17497"/>
                  </a:cubicBezTo>
                  <a:cubicBezTo>
                    <a:pt x="85752" y="29585"/>
                    <a:pt x="115973" y="54140"/>
                    <a:pt x="148461" y="74539"/>
                  </a:cubicBezTo>
                  <a:cubicBezTo>
                    <a:pt x="150728" y="75672"/>
                    <a:pt x="156016" y="76805"/>
                    <a:pt x="151483" y="81339"/>
                  </a:cubicBezTo>
                  <a:close/>
                </a:path>
              </a:pathLst>
            </a:custGeom>
            <a:solidFill>
              <a:srgbClr val="FBF0E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B39F8263-FAEF-43C1-A43F-CB7E689202AA}"/>
                </a:ext>
              </a:extLst>
            </p:cNvPr>
            <p:cNvSpPr/>
            <p:nvPr/>
          </p:nvSpPr>
          <p:spPr>
            <a:xfrm>
              <a:off x="8353540" y="5146553"/>
              <a:ext cx="59525" cy="67064"/>
            </a:xfrm>
            <a:custGeom>
              <a:avLst/>
              <a:gdLst>
                <a:gd name="connsiteX0" fmla="*/ 2882 w 59525"/>
                <a:gd name="connsiteY0" fmla="*/ 50998 h 67064"/>
                <a:gd name="connsiteX1" fmla="*/ 2505 w 59525"/>
                <a:gd name="connsiteY1" fmla="*/ 38154 h 67064"/>
                <a:gd name="connsiteX2" fmla="*/ 49347 w 59525"/>
                <a:gd name="connsiteY2" fmla="*/ 0 h 67064"/>
                <a:gd name="connsiteX3" fmla="*/ 59169 w 59525"/>
                <a:gd name="connsiteY3" fmla="*/ 13977 h 67064"/>
                <a:gd name="connsiteX4" fmla="*/ 49347 w 59525"/>
                <a:gd name="connsiteY4" fmla="*/ 42687 h 67064"/>
                <a:gd name="connsiteX5" fmla="*/ 42170 w 59525"/>
                <a:gd name="connsiteY5" fmla="*/ 49865 h 67064"/>
                <a:gd name="connsiteX6" fmla="*/ 19882 w 59525"/>
                <a:gd name="connsiteY6" fmla="*/ 55909 h 67064"/>
                <a:gd name="connsiteX7" fmla="*/ 2882 w 59525"/>
                <a:gd name="connsiteY7" fmla="*/ 50998 h 6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25" h="67064">
                  <a:moveTo>
                    <a:pt x="2882" y="50998"/>
                  </a:moveTo>
                  <a:cubicBezTo>
                    <a:pt x="-895" y="46843"/>
                    <a:pt x="-895" y="40043"/>
                    <a:pt x="2505" y="38154"/>
                  </a:cubicBezTo>
                  <a:cubicBezTo>
                    <a:pt x="20259" y="27954"/>
                    <a:pt x="29704" y="7933"/>
                    <a:pt x="49347" y="0"/>
                  </a:cubicBezTo>
                  <a:cubicBezTo>
                    <a:pt x="59169" y="0"/>
                    <a:pt x="60302" y="7555"/>
                    <a:pt x="59169" y="13977"/>
                  </a:cubicBezTo>
                  <a:cubicBezTo>
                    <a:pt x="57280" y="23799"/>
                    <a:pt x="56903" y="34376"/>
                    <a:pt x="49347" y="42687"/>
                  </a:cubicBezTo>
                  <a:cubicBezTo>
                    <a:pt x="47081" y="44954"/>
                    <a:pt x="42925" y="47220"/>
                    <a:pt x="42170" y="49865"/>
                  </a:cubicBezTo>
                  <a:cubicBezTo>
                    <a:pt x="38770" y="67619"/>
                    <a:pt x="32726" y="74797"/>
                    <a:pt x="19882" y="55909"/>
                  </a:cubicBezTo>
                  <a:cubicBezTo>
                    <a:pt x="15726" y="49487"/>
                    <a:pt x="9304" y="51376"/>
                    <a:pt x="2882" y="50998"/>
                  </a:cubicBezTo>
                  <a:close/>
                </a:path>
              </a:pathLst>
            </a:custGeom>
            <a:solidFill>
              <a:srgbClr val="F1E6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B7F269E-BF4D-477D-A387-8D81798BC473}"/>
                </a:ext>
              </a:extLst>
            </p:cNvPr>
            <p:cNvSpPr/>
            <p:nvPr/>
          </p:nvSpPr>
          <p:spPr>
            <a:xfrm>
              <a:off x="8403265" y="5129931"/>
              <a:ext cx="51729" cy="63842"/>
            </a:xfrm>
            <a:custGeom>
              <a:avLst/>
              <a:gdLst>
                <a:gd name="connsiteX0" fmla="*/ 0 w 51729"/>
                <a:gd name="connsiteY0" fmla="*/ 59309 h 63842"/>
                <a:gd name="connsiteX1" fmla="*/ 3778 w 51729"/>
                <a:gd name="connsiteY1" fmla="*/ 34754 h 63842"/>
                <a:gd name="connsiteX2" fmla="*/ 0 w 51729"/>
                <a:gd name="connsiteY2" fmla="*/ 16622 h 63842"/>
                <a:gd name="connsiteX3" fmla="*/ 16999 w 51729"/>
                <a:gd name="connsiteY3" fmla="*/ 0 h 63842"/>
                <a:gd name="connsiteX4" fmla="*/ 51376 w 51729"/>
                <a:gd name="connsiteY4" fmla="*/ 4911 h 63842"/>
                <a:gd name="connsiteX5" fmla="*/ 49487 w 51729"/>
                <a:gd name="connsiteY5" fmla="*/ 12844 h 63842"/>
                <a:gd name="connsiteX6" fmla="*/ 4155 w 51729"/>
                <a:gd name="connsiteY6" fmla="*/ 63842 h 63842"/>
                <a:gd name="connsiteX7" fmla="*/ 0 w 51729"/>
                <a:gd name="connsiteY7" fmla="*/ 63842 h 63842"/>
                <a:gd name="connsiteX8" fmla="*/ 0 w 51729"/>
                <a:gd name="connsiteY8" fmla="*/ 59309 h 6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729" h="63842">
                  <a:moveTo>
                    <a:pt x="0" y="59309"/>
                  </a:moveTo>
                  <a:cubicBezTo>
                    <a:pt x="378" y="50998"/>
                    <a:pt x="-1133" y="42687"/>
                    <a:pt x="3778" y="34754"/>
                  </a:cubicBezTo>
                  <a:cubicBezTo>
                    <a:pt x="8311" y="27577"/>
                    <a:pt x="6422" y="21533"/>
                    <a:pt x="0" y="16622"/>
                  </a:cubicBezTo>
                  <a:cubicBezTo>
                    <a:pt x="5666" y="10955"/>
                    <a:pt x="11333" y="5667"/>
                    <a:pt x="16999" y="0"/>
                  </a:cubicBezTo>
                  <a:cubicBezTo>
                    <a:pt x="27955" y="6044"/>
                    <a:pt x="40421" y="0"/>
                    <a:pt x="51376" y="4911"/>
                  </a:cubicBezTo>
                  <a:cubicBezTo>
                    <a:pt x="52131" y="7933"/>
                    <a:pt x="51754" y="11333"/>
                    <a:pt x="49487" y="12844"/>
                  </a:cubicBezTo>
                  <a:cubicBezTo>
                    <a:pt x="28710" y="24932"/>
                    <a:pt x="19266" y="46843"/>
                    <a:pt x="4155" y="63842"/>
                  </a:cubicBezTo>
                  <a:cubicBezTo>
                    <a:pt x="2644" y="63842"/>
                    <a:pt x="1511" y="63842"/>
                    <a:pt x="0" y="63842"/>
                  </a:cubicBezTo>
                  <a:cubicBezTo>
                    <a:pt x="0" y="62331"/>
                    <a:pt x="0" y="60820"/>
                    <a:pt x="0" y="59309"/>
                  </a:cubicBezTo>
                  <a:close/>
                </a:path>
              </a:pathLst>
            </a:custGeom>
            <a:solidFill>
              <a:srgbClr val="CFBA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40A1FD11-B0A9-48E3-9D95-FD2E65B8BE91}"/>
                </a:ext>
              </a:extLst>
            </p:cNvPr>
            <p:cNvSpPr/>
            <p:nvPr/>
          </p:nvSpPr>
          <p:spPr>
            <a:xfrm>
              <a:off x="8640122" y="5493718"/>
              <a:ext cx="33243" cy="38154"/>
            </a:xfrm>
            <a:custGeom>
              <a:avLst/>
              <a:gdLst>
                <a:gd name="connsiteX0" fmla="*/ 0 w 33243"/>
                <a:gd name="connsiteY0" fmla="*/ 0 h 38154"/>
                <a:gd name="connsiteX1" fmla="*/ 33243 w 33243"/>
                <a:gd name="connsiteY1" fmla="*/ 17377 h 38154"/>
                <a:gd name="connsiteX2" fmla="*/ 13977 w 33243"/>
                <a:gd name="connsiteY2" fmla="*/ 38154 h 38154"/>
                <a:gd name="connsiteX3" fmla="*/ 0 w 33243"/>
                <a:gd name="connsiteY3" fmla="*/ 0 h 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43" h="38154">
                  <a:moveTo>
                    <a:pt x="0" y="0"/>
                  </a:moveTo>
                  <a:cubicBezTo>
                    <a:pt x="9066" y="9444"/>
                    <a:pt x="24555" y="7178"/>
                    <a:pt x="33243" y="17377"/>
                  </a:cubicBezTo>
                  <a:cubicBezTo>
                    <a:pt x="16999" y="13222"/>
                    <a:pt x="17755" y="27577"/>
                    <a:pt x="13977" y="38154"/>
                  </a:cubicBezTo>
                  <a:cubicBezTo>
                    <a:pt x="-756" y="27577"/>
                    <a:pt x="10200" y="9822"/>
                    <a:pt x="0" y="0"/>
                  </a:cubicBezTo>
                  <a:close/>
                </a:path>
              </a:pathLst>
            </a:custGeom>
            <a:solidFill>
              <a:srgbClr val="D8BD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7504FECE-4660-4539-B1F7-918491D918D1}"/>
                </a:ext>
              </a:extLst>
            </p:cNvPr>
            <p:cNvSpPr/>
            <p:nvPr/>
          </p:nvSpPr>
          <p:spPr>
            <a:xfrm>
              <a:off x="8521127" y="5424269"/>
              <a:ext cx="19530" cy="19583"/>
            </a:xfrm>
            <a:custGeom>
              <a:avLst/>
              <a:gdLst>
                <a:gd name="connsiteX0" fmla="*/ 0 w 19530"/>
                <a:gd name="connsiteY0" fmla="*/ 6362 h 19583"/>
                <a:gd name="connsiteX1" fmla="*/ 13977 w 19530"/>
                <a:gd name="connsiteY1" fmla="*/ 1451 h 19583"/>
                <a:gd name="connsiteX2" fmla="*/ 16999 w 19530"/>
                <a:gd name="connsiteY2" fmla="*/ 19584 h 19583"/>
                <a:gd name="connsiteX3" fmla="*/ 0 w 19530"/>
                <a:gd name="connsiteY3" fmla="*/ 6362 h 1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30" h="19583">
                  <a:moveTo>
                    <a:pt x="0" y="6362"/>
                  </a:moveTo>
                  <a:cubicBezTo>
                    <a:pt x="4911" y="5607"/>
                    <a:pt x="7933" y="-3460"/>
                    <a:pt x="13977" y="1451"/>
                  </a:cubicBezTo>
                  <a:cubicBezTo>
                    <a:pt x="19644" y="5984"/>
                    <a:pt x="21533" y="12784"/>
                    <a:pt x="16999" y="19584"/>
                  </a:cubicBezTo>
                  <a:cubicBezTo>
                    <a:pt x="9066" y="17695"/>
                    <a:pt x="3778" y="12784"/>
                    <a:pt x="0" y="6362"/>
                  </a:cubicBezTo>
                  <a:close/>
                </a:path>
              </a:pathLst>
            </a:custGeom>
            <a:solidFill>
              <a:srgbClr val="885E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778A72C-2EB0-4E89-A157-214C0258654B}"/>
                </a:ext>
              </a:extLst>
            </p:cNvPr>
            <p:cNvSpPr/>
            <p:nvPr/>
          </p:nvSpPr>
          <p:spPr>
            <a:xfrm>
              <a:off x="8509416" y="3334232"/>
              <a:ext cx="367823" cy="464082"/>
            </a:xfrm>
            <a:custGeom>
              <a:avLst/>
              <a:gdLst>
                <a:gd name="connsiteX0" fmla="*/ 359253 w 367823"/>
                <a:gd name="connsiteY0" fmla="*/ 377197 h 464082"/>
                <a:gd name="connsiteX1" fmla="*/ 309766 w 367823"/>
                <a:gd name="connsiteY1" fmla="*/ 348109 h 464082"/>
                <a:gd name="connsiteX2" fmla="*/ 296167 w 367823"/>
                <a:gd name="connsiteY2" fmla="*/ 348109 h 464082"/>
                <a:gd name="connsiteX3" fmla="*/ 282945 w 367823"/>
                <a:gd name="connsiteY3" fmla="*/ 348109 h 464082"/>
                <a:gd name="connsiteX4" fmla="*/ 241013 w 367823"/>
                <a:gd name="connsiteY4" fmla="*/ 336398 h 464082"/>
                <a:gd name="connsiteX5" fmla="*/ 236102 w 367823"/>
                <a:gd name="connsiteY5" fmla="*/ 339043 h 464082"/>
                <a:gd name="connsiteX6" fmla="*/ 220236 w 367823"/>
                <a:gd name="connsiteY6" fmla="*/ 371153 h 464082"/>
                <a:gd name="connsiteX7" fmla="*/ 183215 w 367823"/>
                <a:gd name="connsiteY7" fmla="*/ 379841 h 464082"/>
                <a:gd name="connsiteX8" fmla="*/ 160172 w 367823"/>
                <a:gd name="connsiteY8" fmla="*/ 385130 h 464082"/>
                <a:gd name="connsiteX9" fmla="*/ 154128 w 367823"/>
                <a:gd name="connsiteY9" fmla="*/ 405529 h 464082"/>
                <a:gd name="connsiteX10" fmla="*/ 170371 w 367823"/>
                <a:gd name="connsiteY10" fmla="*/ 447839 h 464082"/>
                <a:gd name="connsiteX11" fmla="*/ 155261 w 367823"/>
                <a:gd name="connsiteY11" fmla="*/ 464083 h 464082"/>
                <a:gd name="connsiteX12" fmla="*/ 132217 w 367823"/>
                <a:gd name="connsiteY12" fmla="*/ 444061 h 464082"/>
                <a:gd name="connsiteX13" fmla="*/ 123151 w 367823"/>
                <a:gd name="connsiteY13" fmla="*/ 419884 h 464082"/>
                <a:gd name="connsiteX14" fmla="*/ 126929 w 367823"/>
                <a:gd name="connsiteY14" fmla="*/ 410818 h 464082"/>
                <a:gd name="connsiteX15" fmla="*/ 101618 w 367823"/>
                <a:gd name="connsiteY15" fmla="*/ 334887 h 464082"/>
                <a:gd name="connsiteX16" fmla="*/ 110685 w 367823"/>
                <a:gd name="connsiteY16" fmla="*/ 296733 h 464082"/>
                <a:gd name="connsiteX17" fmla="*/ 103129 w 367823"/>
                <a:gd name="connsiteY17" fmla="*/ 277090 h 464082"/>
                <a:gd name="connsiteX18" fmla="*/ 92552 w 367823"/>
                <a:gd name="connsiteY18" fmla="*/ 283134 h 464082"/>
                <a:gd name="connsiteX19" fmla="*/ 75930 w 367823"/>
                <a:gd name="connsiteY19" fmla="*/ 299000 h 464082"/>
                <a:gd name="connsiteX20" fmla="*/ 60820 w 367823"/>
                <a:gd name="connsiteY20" fmla="*/ 291822 h 464082"/>
                <a:gd name="connsiteX21" fmla="*/ 45332 w 367823"/>
                <a:gd name="connsiteY21" fmla="*/ 277845 h 464082"/>
                <a:gd name="connsiteX22" fmla="*/ 32110 w 367823"/>
                <a:gd name="connsiteY22" fmla="*/ 298622 h 464082"/>
                <a:gd name="connsiteX23" fmla="*/ 33243 w 367823"/>
                <a:gd name="connsiteY23" fmla="*/ 332243 h 464082"/>
                <a:gd name="connsiteX24" fmla="*/ 21155 w 367823"/>
                <a:gd name="connsiteY24" fmla="*/ 339043 h 464082"/>
                <a:gd name="connsiteX25" fmla="*/ 14355 w 367823"/>
                <a:gd name="connsiteY25" fmla="*/ 278978 h 464082"/>
                <a:gd name="connsiteX26" fmla="*/ 0 w 367823"/>
                <a:gd name="connsiteY26" fmla="*/ 207959 h 464082"/>
                <a:gd name="connsiteX27" fmla="*/ 3022 w 367823"/>
                <a:gd name="connsiteY27" fmla="*/ 79897 h 464082"/>
                <a:gd name="connsiteX28" fmla="*/ 44954 w 367823"/>
                <a:gd name="connsiteY28" fmla="*/ 96141 h 464082"/>
                <a:gd name="connsiteX29" fmla="*/ 71397 w 367823"/>
                <a:gd name="connsiteY29" fmla="*/ 108607 h 464082"/>
                <a:gd name="connsiteX30" fmla="*/ 83864 w 367823"/>
                <a:gd name="connsiteY30" fmla="*/ 119562 h 464082"/>
                <a:gd name="connsiteX31" fmla="*/ 85752 w 367823"/>
                <a:gd name="connsiteY31" fmla="*/ 103318 h 464082"/>
                <a:gd name="connsiteX32" fmla="*/ 40043 w 367823"/>
                <a:gd name="connsiteY32" fmla="*/ 61764 h 464082"/>
                <a:gd name="connsiteX33" fmla="*/ 4911 w 367823"/>
                <a:gd name="connsiteY33" fmla="*/ 46654 h 464082"/>
                <a:gd name="connsiteX34" fmla="*/ 8689 w 367823"/>
                <a:gd name="connsiteY34" fmla="*/ 567 h 464082"/>
                <a:gd name="connsiteX35" fmla="*/ 12466 w 367823"/>
                <a:gd name="connsiteY35" fmla="*/ 567 h 464082"/>
                <a:gd name="connsiteX36" fmla="*/ 57798 w 367823"/>
                <a:gd name="connsiteY36" fmla="*/ 46276 h 464082"/>
                <a:gd name="connsiteX37" fmla="*/ 69509 w 367823"/>
                <a:gd name="connsiteY37" fmla="*/ 53076 h 464082"/>
                <a:gd name="connsiteX38" fmla="*/ 77442 w 367823"/>
                <a:gd name="connsiteY38" fmla="*/ 39854 h 464082"/>
                <a:gd name="connsiteX39" fmla="*/ 81597 w 367823"/>
                <a:gd name="connsiteY39" fmla="*/ 20588 h 464082"/>
                <a:gd name="connsiteX40" fmla="*/ 107663 w 367823"/>
                <a:gd name="connsiteY40" fmla="*/ 50431 h 464082"/>
                <a:gd name="connsiteX41" fmla="*/ 96330 w 367823"/>
                <a:gd name="connsiteY41" fmla="*/ 86319 h 464082"/>
                <a:gd name="connsiteX42" fmla="*/ 118996 w 367823"/>
                <a:gd name="connsiteY42" fmla="*/ 79141 h 464082"/>
                <a:gd name="connsiteX43" fmla="*/ 137506 w 367823"/>
                <a:gd name="connsiteY43" fmla="*/ 115029 h 464082"/>
                <a:gd name="connsiteX44" fmla="*/ 114840 w 367823"/>
                <a:gd name="connsiteY44" fmla="*/ 147139 h 464082"/>
                <a:gd name="connsiteX45" fmla="*/ 97085 w 367823"/>
                <a:gd name="connsiteY45" fmla="*/ 185293 h 464082"/>
                <a:gd name="connsiteX46" fmla="*/ 109929 w 367823"/>
                <a:gd name="connsiteY46" fmla="*/ 191337 h 464082"/>
                <a:gd name="connsiteX47" fmla="*/ 126551 w 367823"/>
                <a:gd name="connsiteY47" fmla="*/ 170560 h 464082"/>
                <a:gd name="connsiteX48" fmla="*/ 162061 w 367823"/>
                <a:gd name="connsiteY48" fmla="*/ 148272 h 464082"/>
                <a:gd name="connsiteX49" fmla="*/ 176793 w 367823"/>
                <a:gd name="connsiteY49" fmla="*/ 139961 h 464082"/>
                <a:gd name="connsiteX50" fmla="*/ 193415 w 367823"/>
                <a:gd name="connsiteY50" fmla="*/ 141850 h 464082"/>
                <a:gd name="connsiteX51" fmla="*/ 202481 w 367823"/>
                <a:gd name="connsiteY51" fmla="*/ 224958 h 464082"/>
                <a:gd name="connsiteX52" fmla="*/ 185860 w 367823"/>
                <a:gd name="connsiteY52" fmla="*/ 235158 h 464082"/>
                <a:gd name="connsiteX53" fmla="*/ 173393 w 367823"/>
                <a:gd name="connsiteY53" fmla="*/ 194359 h 464082"/>
                <a:gd name="connsiteX54" fmla="*/ 158283 w 367823"/>
                <a:gd name="connsiteY54" fmla="*/ 207581 h 464082"/>
                <a:gd name="connsiteX55" fmla="*/ 136750 w 367823"/>
                <a:gd name="connsiteY55" fmla="*/ 261601 h 464082"/>
                <a:gd name="connsiteX56" fmla="*/ 131084 w 367823"/>
                <a:gd name="connsiteY56" fmla="*/ 276334 h 464082"/>
                <a:gd name="connsiteX57" fmla="*/ 156394 w 367823"/>
                <a:gd name="connsiteY57" fmla="*/ 317888 h 464082"/>
                <a:gd name="connsiteX58" fmla="*/ 177927 w 367823"/>
                <a:gd name="connsiteY58" fmla="*/ 255557 h 464082"/>
                <a:gd name="connsiteX59" fmla="*/ 202859 w 367823"/>
                <a:gd name="connsiteY59" fmla="*/ 242713 h 464082"/>
                <a:gd name="connsiteX60" fmla="*/ 222503 w 367823"/>
                <a:gd name="connsiteY60" fmla="*/ 252157 h 464082"/>
                <a:gd name="connsiteX61" fmla="*/ 245546 w 367823"/>
                <a:gd name="connsiteY61" fmla="*/ 261601 h 464082"/>
                <a:gd name="connsiteX62" fmla="*/ 256879 w 367823"/>
                <a:gd name="connsiteY62" fmla="*/ 295600 h 464082"/>
                <a:gd name="connsiteX63" fmla="*/ 247813 w 367823"/>
                <a:gd name="connsiteY63" fmla="*/ 312977 h 464082"/>
                <a:gd name="connsiteX64" fmla="*/ 267457 w 367823"/>
                <a:gd name="connsiteY64" fmla="*/ 317510 h 464082"/>
                <a:gd name="connsiteX65" fmla="*/ 338476 w 367823"/>
                <a:gd name="connsiteY65" fmla="*/ 325443 h 464082"/>
                <a:gd name="connsiteX66" fmla="*/ 347165 w 367823"/>
                <a:gd name="connsiteY66" fmla="*/ 330354 h 464082"/>
                <a:gd name="connsiteX67" fmla="*/ 366053 w 367823"/>
                <a:gd name="connsiteY67" fmla="*/ 360575 h 464082"/>
                <a:gd name="connsiteX68" fmla="*/ 359253 w 367823"/>
                <a:gd name="connsiteY68" fmla="*/ 377197 h 46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823" h="464082">
                  <a:moveTo>
                    <a:pt x="359253" y="377197"/>
                  </a:moveTo>
                  <a:cubicBezTo>
                    <a:pt x="341876" y="368886"/>
                    <a:pt x="321855" y="365109"/>
                    <a:pt x="309766" y="348109"/>
                  </a:cubicBezTo>
                  <a:cubicBezTo>
                    <a:pt x="305989" y="342820"/>
                    <a:pt x="300700" y="347731"/>
                    <a:pt x="296167" y="348109"/>
                  </a:cubicBezTo>
                  <a:cubicBezTo>
                    <a:pt x="291633" y="348487"/>
                    <a:pt x="284834" y="353776"/>
                    <a:pt x="282945" y="348109"/>
                  </a:cubicBezTo>
                  <a:cubicBezTo>
                    <a:pt x="274634" y="322043"/>
                    <a:pt x="253857" y="343954"/>
                    <a:pt x="241013" y="336398"/>
                  </a:cubicBezTo>
                  <a:cubicBezTo>
                    <a:pt x="240258" y="336021"/>
                    <a:pt x="236102" y="339043"/>
                    <a:pt x="236102" y="339043"/>
                  </a:cubicBezTo>
                  <a:cubicBezTo>
                    <a:pt x="244413" y="355664"/>
                    <a:pt x="221369" y="356042"/>
                    <a:pt x="220236" y="371153"/>
                  </a:cubicBezTo>
                  <a:cubicBezTo>
                    <a:pt x="219481" y="383997"/>
                    <a:pt x="195682" y="379086"/>
                    <a:pt x="183215" y="379841"/>
                  </a:cubicBezTo>
                  <a:cubicBezTo>
                    <a:pt x="174527" y="380219"/>
                    <a:pt x="167727" y="382863"/>
                    <a:pt x="160172" y="385130"/>
                  </a:cubicBezTo>
                  <a:cubicBezTo>
                    <a:pt x="146195" y="388908"/>
                    <a:pt x="147706" y="397218"/>
                    <a:pt x="154128" y="405529"/>
                  </a:cubicBezTo>
                  <a:cubicBezTo>
                    <a:pt x="164327" y="417995"/>
                    <a:pt x="159038" y="434995"/>
                    <a:pt x="170371" y="447839"/>
                  </a:cubicBezTo>
                  <a:cubicBezTo>
                    <a:pt x="174527" y="452750"/>
                    <a:pt x="163949" y="464083"/>
                    <a:pt x="155261" y="464083"/>
                  </a:cubicBezTo>
                  <a:cubicBezTo>
                    <a:pt x="143172" y="464083"/>
                    <a:pt x="134484" y="456527"/>
                    <a:pt x="132217" y="444061"/>
                  </a:cubicBezTo>
                  <a:cubicBezTo>
                    <a:pt x="130706" y="435372"/>
                    <a:pt x="132217" y="425551"/>
                    <a:pt x="123151" y="419884"/>
                  </a:cubicBezTo>
                  <a:cubicBezTo>
                    <a:pt x="126173" y="417618"/>
                    <a:pt x="128440" y="413840"/>
                    <a:pt x="126929" y="410818"/>
                  </a:cubicBezTo>
                  <a:cubicBezTo>
                    <a:pt x="115218" y="386641"/>
                    <a:pt x="119373" y="357931"/>
                    <a:pt x="101618" y="334887"/>
                  </a:cubicBezTo>
                  <a:cubicBezTo>
                    <a:pt x="92174" y="322799"/>
                    <a:pt x="102374" y="306177"/>
                    <a:pt x="110685" y="296733"/>
                  </a:cubicBezTo>
                  <a:cubicBezTo>
                    <a:pt x="123906" y="282000"/>
                    <a:pt x="106152" y="281623"/>
                    <a:pt x="103129" y="277090"/>
                  </a:cubicBezTo>
                  <a:cubicBezTo>
                    <a:pt x="98219" y="269534"/>
                    <a:pt x="94441" y="278601"/>
                    <a:pt x="92552" y="283134"/>
                  </a:cubicBezTo>
                  <a:cubicBezTo>
                    <a:pt x="88019" y="289934"/>
                    <a:pt x="83486" y="295600"/>
                    <a:pt x="75930" y="299000"/>
                  </a:cubicBezTo>
                  <a:cubicBezTo>
                    <a:pt x="67242" y="303155"/>
                    <a:pt x="61953" y="304666"/>
                    <a:pt x="60820" y="291822"/>
                  </a:cubicBezTo>
                  <a:cubicBezTo>
                    <a:pt x="60064" y="283512"/>
                    <a:pt x="58176" y="274823"/>
                    <a:pt x="45332" y="277845"/>
                  </a:cubicBezTo>
                  <a:cubicBezTo>
                    <a:pt x="32865" y="280489"/>
                    <a:pt x="30221" y="286911"/>
                    <a:pt x="32110" y="298622"/>
                  </a:cubicBezTo>
                  <a:cubicBezTo>
                    <a:pt x="33621" y="309577"/>
                    <a:pt x="33999" y="321288"/>
                    <a:pt x="33243" y="332243"/>
                  </a:cubicBezTo>
                  <a:cubicBezTo>
                    <a:pt x="32488" y="341309"/>
                    <a:pt x="29088" y="342443"/>
                    <a:pt x="21155" y="339043"/>
                  </a:cubicBezTo>
                  <a:cubicBezTo>
                    <a:pt x="9822" y="319777"/>
                    <a:pt x="15488" y="299000"/>
                    <a:pt x="14355" y="278978"/>
                  </a:cubicBezTo>
                  <a:cubicBezTo>
                    <a:pt x="13222" y="255179"/>
                    <a:pt x="4911" y="231758"/>
                    <a:pt x="0" y="207959"/>
                  </a:cubicBezTo>
                  <a:cubicBezTo>
                    <a:pt x="3778" y="165272"/>
                    <a:pt x="6422" y="122962"/>
                    <a:pt x="3022" y="79897"/>
                  </a:cubicBezTo>
                  <a:cubicBezTo>
                    <a:pt x="15111" y="94630"/>
                    <a:pt x="22288" y="109740"/>
                    <a:pt x="44954" y="96141"/>
                  </a:cubicBezTo>
                  <a:cubicBezTo>
                    <a:pt x="51376" y="91985"/>
                    <a:pt x="68375" y="90852"/>
                    <a:pt x="71397" y="108607"/>
                  </a:cubicBezTo>
                  <a:cubicBezTo>
                    <a:pt x="72153" y="113896"/>
                    <a:pt x="76308" y="122584"/>
                    <a:pt x="83864" y="119562"/>
                  </a:cubicBezTo>
                  <a:cubicBezTo>
                    <a:pt x="91797" y="116540"/>
                    <a:pt x="86508" y="109363"/>
                    <a:pt x="85752" y="103318"/>
                  </a:cubicBezTo>
                  <a:cubicBezTo>
                    <a:pt x="81219" y="78008"/>
                    <a:pt x="56665" y="72342"/>
                    <a:pt x="40043" y="61764"/>
                  </a:cubicBezTo>
                  <a:cubicBezTo>
                    <a:pt x="30977" y="55720"/>
                    <a:pt x="19644" y="43632"/>
                    <a:pt x="4911" y="46654"/>
                  </a:cubicBezTo>
                  <a:cubicBezTo>
                    <a:pt x="9444" y="31543"/>
                    <a:pt x="0" y="15299"/>
                    <a:pt x="8689" y="567"/>
                  </a:cubicBezTo>
                  <a:cubicBezTo>
                    <a:pt x="10200" y="-189"/>
                    <a:pt x="12088" y="-189"/>
                    <a:pt x="12466" y="567"/>
                  </a:cubicBezTo>
                  <a:cubicBezTo>
                    <a:pt x="18510" y="24744"/>
                    <a:pt x="40043" y="33810"/>
                    <a:pt x="57798" y="46276"/>
                  </a:cubicBezTo>
                  <a:cubicBezTo>
                    <a:pt x="61575" y="48920"/>
                    <a:pt x="63842" y="54965"/>
                    <a:pt x="69509" y="53076"/>
                  </a:cubicBezTo>
                  <a:cubicBezTo>
                    <a:pt x="75553" y="51187"/>
                    <a:pt x="77064" y="45520"/>
                    <a:pt x="77442" y="39854"/>
                  </a:cubicBezTo>
                  <a:cubicBezTo>
                    <a:pt x="78197" y="33432"/>
                    <a:pt x="74042" y="25877"/>
                    <a:pt x="81597" y="20588"/>
                  </a:cubicBezTo>
                  <a:cubicBezTo>
                    <a:pt x="93308" y="27766"/>
                    <a:pt x="103507" y="36454"/>
                    <a:pt x="107663" y="50431"/>
                  </a:cubicBezTo>
                  <a:cubicBezTo>
                    <a:pt x="98974" y="60253"/>
                    <a:pt x="94441" y="71586"/>
                    <a:pt x="96330" y="86319"/>
                  </a:cubicBezTo>
                  <a:cubicBezTo>
                    <a:pt x="105018" y="86319"/>
                    <a:pt x="109174" y="69320"/>
                    <a:pt x="118996" y="79141"/>
                  </a:cubicBezTo>
                  <a:cubicBezTo>
                    <a:pt x="128817" y="88963"/>
                    <a:pt x="139773" y="98785"/>
                    <a:pt x="137506" y="115029"/>
                  </a:cubicBezTo>
                  <a:cubicBezTo>
                    <a:pt x="135239" y="129384"/>
                    <a:pt x="135995" y="144495"/>
                    <a:pt x="114840" y="147139"/>
                  </a:cubicBezTo>
                  <a:cubicBezTo>
                    <a:pt x="101618" y="149028"/>
                    <a:pt x="92930" y="171694"/>
                    <a:pt x="97085" y="185293"/>
                  </a:cubicBezTo>
                  <a:cubicBezTo>
                    <a:pt x="99352" y="192093"/>
                    <a:pt x="103507" y="194359"/>
                    <a:pt x="109929" y="191337"/>
                  </a:cubicBezTo>
                  <a:cubicBezTo>
                    <a:pt x="118996" y="187182"/>
                    <a:pt x="123529" y="180004"/>
                    <a:pt x="126551" y="170560"/>
                  </a:cubicBezTo>
                  <a:cubicBezTo>
                    <a:pt x="132217" y="153561"/>
                    <a:pt x="141284" y="141095"/>
                    <a:pt x="162061" y="148272"/>
                  </a:cubicBezTo>
                  <a:cubicBezTo>
                    <a:pt x="170371" y="151294"/>
                    <a:pt x="172638" y="145250"/>
                    <a:pt x="176793" y="139961"/>
                  </a:cubicBezTo>
                  <a:cubicBezTo>
                    <a:pt x="182838" y="132028"/>
                    <a:pt x="188504" y="130517"/>
                    <a:pt x="193415" y="141850"/>
                  </a:cubicBezTo>
                  <a:cubicBezTo>
                    <a:pt x="204748" y="168671"/>
                    <a:pt x="202481" y="197004"/>
                    <a:pt x="202481" y="224958"/>
                  </a:cubicBezTo>
                  <a:cubicBezTo>
                    <a:pt x="202481" y="235158"/>
                    <a:pt x="194926" y="237424"/>
                    <a:pt x="185860" y="235158"/>
                  </a:cubicBezTo>
                  <a:cubicBezTo>
                    <a:pt x="164705" y="230247"/>
                    <a:pt x="159416" y="213248"/>
                    <a:pt x="173393" y="194359"/>
                  </a:cubicBezTo>
                  <a:cubicBezTo>
                    <a:pt x="161683" y="191337"/>
                    <a:pt x="157905" y="196626"/>
                    <a:pt x="158283" y="207581"/>
                  </a:cubicBezTo>
                  <a:cubicBezTo>
                    <a:pt x="159038" y="228736"/>
                    <a:pt x="154883" y="247624"/>
                    <a:pt x="136750" y="261601"/>
                  </a:cubicBezTo>
                  <a:cubicBezTo>
                    <a:pt x="131840" y="265379"/>
                    <a:pt x="128817" y="270668"/>
                    <a:pt x="131084" y="276334"/>
                  </a:cubicBezTo>
                  <a:cubicBezTo>
                    <a:pt x="136373" y="291445"/>
                    <a:pt x="142039" y="306555"/>
                    <a:pt x="156394" y="317888"/>
                  </a:cubicBezTo>
                  <a:cubicBezTo>
                    <a:pt x="148839" y="291067"/>
                    <a:pt x="168105" y="275201"/>
                    <a:pt x="177927" y="255557"/>
                  </a:cubicBezTo>
                  <a:cubicBezTo>
                    <a:pt x="183215" y="245357"/>
                    <a:pt x="195304" y="251024"/>
                    <a:pt x="202859" y="242713"/>
                  </a:cubicBezTo>
                  <a:cubicBezTo>
                    <a:pt x="212681" y="231758"/>
                    <a:pt x="216459" y="246113"/>
                    <a:pt x="222503" y="252157"/>
                  </a:cubicBezTo>
                  <a:cubicBezTo>
                    <a:pt x="228547" y="258579"/>
                    <a:pt x="237613" y="258957"/>
                    <a:pt x="245546" y="261601"/>
                  </a:cubicBezTo>
                  <a:cubicBezTo>
                    <a:pt x="266701" y="268401"/>
                    <a:pt x="269723" y="277467"/>
                    <a:pt x="256879" y="295600"/>
                  </a:cubicBezTo>
                  <a:cubicBezTo>
                    <a:pt x="253102" y="300889"/>
                    <a:pt x="243658" y="305044"/>
                    <a:pt x="247813" y="312977"/>
                  </a:cubicBezTo>
                  <a:cubicBezTo>
                    <a:pt x="251591" y="319777"/>
                    <a:pt x="260657" y="318266"/>
                    <a:pt x="267457" y="317510"/>
                  </a:cubicBezTo>
                  <a:cubicBezTo>
                    <a:pt x="291633" y="314866"/>
                    <a:pt x="314299" y="327710"/>
                    <a:pt x="338476" y="325443"/>
                  </a:cubicBezTo>
                  <a:cubicBezTo>
                    <a:pt x="342254" y="325066"/>
                    <a:pt x="346031" y="326954"/>
                    <a:pt x="347165" y="330354"/>
                  </a:cubicBezTo>
                  <a:cubicBezTo>
                    <a:pt x="351698" y="341687"/>
                    <a:pt x="359631" y="350376"/>
                    <a:pt x="366053" y="360575"/>
                  </a:cubicBezTo>
                  <a:cubicBezTo>
                    <a:pt x="369831" y="366242"/>
                    <a:pt x="367564" y="373797"/>
                    <a:pt x="359253" y="377197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10B013BC-205A-4B08-9A0A-569BDC809D62}"/>
                </a:ext>
              </a:extLst>
            </p:cNvPr>
            <p:cNvSpPr/>
            <p:nvPr/>
          </p:nvSpPr>
          <p:spPr>
            <a:xfrm>
              <a:off x="10981182" y="5170352"/>
              <a:ext cx="49806" cy="290500"/>
            </a:xfrm>
            <a:custGeom>
              <a:avLst/>
              <a:gdLst>
                <a:gd name="connsiteX0" fmla="*/ 8252 w 49806"/>
                <a:gd name="connsiteY0" fmla="*/ 290500 h 290500"/>
                <a:gd name="connsiteX1" fmla="*/ 4097 w 49806"/>
                <a:gd name="connsiteY1" fmla="*/ 266701 h 290500"/>
                <a:gd name="connsiteX2" fmla="*/ 1075 w 49806"/>
                <a:gd name="connsiteY2" fmla="*/ 136751 h 290500"/>
                <a:gd name="connsiteX3" fmla="*/ 11652 w 49806"/>
                <a:gd name="connsiteY3" fmla="*/ 77064 h 290500"/>
                <a:gd name="connsiteX4" fmla="*/ 16185 w 49806"/>
                <a:gd name="connsiteY4" fmla="*/ 24932 h 290500"/>
                <a:gd name="connsiteX5" fmla="*/ 21096 w 49806"/>
                <a:gd name="connsiteY5" fmla="*/ 0 h 290500"/>
                <a:gd name="connsiteX6" fmla="*/ 28274 w 49806"/>
                <a:gd name="connsiteY6" fmla="*/ 22666 h 290500"/>
                <a:gd name="connsiteX7" fmla="*/ 20341 w 49806"/>
                <a:gd name="connsiteY7" fmla="*/ 145439 h 290500"/>
                <a:gd name="connsiteX8" fmla="*/ 20719 w 49806"/>
                <a:gd name="connsiteY8" fmla="*/ 148461 h 290500"/>
                <a:gd name="connsiteX9" fmla="*/ 30163 w 49806"/>
                <a:gd name="connsiteY9" fmla="*/ 208148 h 290500"/>
                <a:gd name="connsiteX10" fmla="*/ 44896 w 49806"/>
                <a:gd name="connsiteY10" fmla="*/ 229302 h 290500"/>
                <a:gd name="connsiteX11" fmla="*/ 44140 w 49806"/>
                <a:gd name="connsiteY11" fmla="*/ 234969 h 290500"/>
                <a:gd name="connsiteX12" fmla="*/ 49806 w 49806"/>
                <a:gd name="connsiteY12" fmla="*/ 257635 h 290500"/>
                <a:gd name="connsiteX13" fmla="*/ 49429 w 49806"/>
                <a:gd name="connsiteY13" fmla="*/ 260279 h 290500"/>
                <a:gd name="connsiteX14" fmla="*/ 8252 w 49806"/>
                <a:gd name="connsiteY14" fmla="*/ 290500 h 2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806" h="290500">
                  <a:moveTo>
                    <a:pt x="8252" y="290500"/>
                  </a:moveTo>
                  <a:cubicBezTo>
                    <a:pt x="697" y="283701"/>
                    <a:pt x="2586" y="274634"/>
                    <a:pt x="4097" y="266701"/>
                  </a:cubicBezTo>
                  <a:cubicBezTo>
                    <a:pt x="13919" y="223258"/>
                    <a:pt x="6364" y="180193"/>
                    <a:pt x="1075" y="136751"/>
                  </a:cubicBezTo>
                  <a:cubicBezTo>
                    <a:pt x="-1192" y="115973"/>
                    <a:pt x="-814" y="97085"/>
                    <a:pt x="11652" y="77064"/>
                  </a:cubicBezTo>
                  <a:cubicBezTo>
                    <a:pt x="19963" y="63842"/>
                    <a:pt x="15052" y="42310"/>
                    <a:pt x="16185" y="24932"/>
                  </a:cubicBezTo>
                  <a:cubicBezTo>
                    <a:pt x="16941" y="16999"/>
                    <a:pt x="13163" y="7933"/>
                    <a:pt x="21096" y="0"/>
                  </a:cubicBezTo>
                  <a:cubicBezTo>
                    <a:pt x="27519" y="6800"/>
                    <a:pt x="21096" y="16999"/>
                    <a:pt x="28274" y="22666"/>
                  </a:cubicBezTo>
                  <a:cubicBezTo>
                    <a:pt x="33563" y="64220"/>
                    <a:pt x="18830" y="104263"/>
                    <a:pt x="20341" y="145439"/>
                  </a:cubicBezTo>
                  <a:cubicBezTo>
                    <a:pt x="20341" y="146572"/>
                    <a:pt x="20719" y="147328"/>
                    <a:pt x="20719" y="148461"/>
                  </a:cubicBezTo>
                  <a:cubicBezTo>
                    <a:pt x="20719" y="168860"/>
                    <a:pt x="30163" y="187749"/>
                    <a:pt x="30163" y="208148"/>
                  </a:cubicBezTo>
                  <a:cubicBezTo>
                    <a:pt x="30163" y="219103"/>
                    <a:pt x="44896" y="218725"/>
                    <a:pt x="44896" y="229302"/>
                  </a:cubicBezTo>
                  <a:cubicBezTo>
                    <a:pt x="44896" y="231191"/>
                    <a:pt x="44518" y="233080"/>
                    <a:pt x="44140" y="234969"/>
                  </a:cubicBezTo>
                  <a:cubicBezTo>
                    <a:pt x="38473" y="244413"/>
                    <a:pt x="49429" y="249702"/>
                    <a:pt x="49806" y="257635"/>
                  </a:cubicBezTo>
                  <a:cubicBezTo>
                    <a:pt x="49806" y="258768"/>
                    <a:pt x="49806" y="259524"/>
                    <a:pt x="49429" y="260279"/>
                  </a:cubicBezTo>
                  <a:cubicBezTo>
                    <a:pt x="44896" y="282567"/>
                    <a:pt x="27141" y="287478"/>
                    <a:pt x="8252" y="290500"/>
                  </a:cubicBezTo>
                  <a:close/>
                </a:path>
              </a:pathLst>
            </a:custGeom>
            <a:solidFill>
              <a:srgbClr val="FBF4E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B5994149-98E9-4795-A916-206D5697BFF7}"/>
                </a:ext>
              </a:extLst>
            </p:cNvPr>
            <p:cNvSpPr/>
            <p:nvPr/>
          </p:nvSpPr>
          <p:spPr>
            <a:xfrm>
              <a:off x="10998962" y="5193396"/>
              <a:ext cx="45443" cy="163764"/>
            </a:xfrm>
            <a:custGeom>
              <a:avLst/>
              <a:gdLst>
                <a:gd name="connsiteX0" fmla="*/ 45248 w 45443"/>
                <a:gd name="connsiteY0" fmla="*/ 0 h 163764"/>
                <a:gd name="connsiteX1" fmla="*/ 29382 w 45443"/>
                <a:gd name="connsiteY1" fmla="*/ 113707 h 163764"/>
                <a:gd name="connsiteX2" fmla="*/ 27870 w 45443"/>
                <a:gd name="connsiteY2" fmla="*/ 160927 h 163764"/>
                <a:gd name="connsiteX3" fmla="*/ 12004 w 45443"/>
                <a:gd name="connsiteY3" fmla="*/ 161683 h 163764"/>
                <a:gd name="connsiteX4" fmla="*/ 1049 w 45443"/>
                <a:gd name="connsiteY4" fmla="*/ 134484 h 163764"/>
                <a:gd name="connsiteX5" fmla="*/ 2560 w 45443"/>
                <a:gd name="connsiteY5" fmla="*/ 122773 h 163764"/>
                <a:gd name="connsiteX6" fmla="*/ 2938 w 45443"/>
                <a:gd name="connsiteY6" fmla="*/ 122773 h 163764"/>
                <a:gd name="connsiteX7" fmla="*/ 18426 w 45443"/>
                <a:gd name="connsiteY7" fmla="*/ 75931 h 163764"/>
                <a:gd name="connsiteX8" fmla="*/ 45248 w 45443"/>
                <a:gd name="connsiteY8" fmla="*/ 0 h 16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443" h="163764">
                  <a:moveTo>
                    <a:pt x="45248" y="0"/>
                  </a:moveTo>
                  <a:cubicBezTo>
                    <a:pt x="47514" y="38910"/>
                    <a:pt x="29382" y="74797"/>
                    <a:pt x="29382" y="113707"/>
                  </a:cubicBezTo>
                  <a:cubicBezTo>
                    <a:pt x="29382" y="129195"/>
                    <a:pt x="24471" y="145061"/>
                    <a:pt x="27870" y="160927"/>
                  </a:cubicBezTo>
                  <a:cubicBezTo>
                    <a:pt x="22582" y="163949"/>
                    <a:pt x="17293" y="165083"/>
                    <a:pt x="12004" y="161683"/>
                  </a:cubicBezTo>
                  <a:cubicBezTo>
                    <a:pt x="2183" y="155261"/>
                    <a:pt x="9738" y="141661"/>
                    <a:pt x="1049" y="134484"/>
                  </a:cubicBezTo>
                  <a:cubicBezTo>
                    <a:pt x="-840" y="132973"/>
                    <a:pt x="-84" y="126551"/>
                    <a:pt x="2560" y="122773"/>
                  </a:cubicBezTo>
                  <a:lnTo>
                    <a:pt x="2938" y="122773"/>
                  </a:lnTo>
                  <a:cubicBezTo>
                    <a:pt x="7849" y="106907"/>
                    <a:pt x="8227" y="86885"/>
                    <a:pt x="18426" y="75931"/>
                  </a:cubicBezTo>
                  <a:cubicBezTo>
                    <a:pt x="38826" y="53642"/>
                    <a:pt x="28248" y="22288"/>
                    <a:pt x="45248" y="0"/>
                  </a:cubicBezTo>
                  <a:close/>
                </a:path>
              </a:pathLst>
            </a:custGeom>
            <a:solidFill>
              <a:srgbClr val="A9756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4773C44-3544-44D1-8F51-EEA7A17B403F}"/>
                </a:ext>
              </a:extLst>
            </p:cNvPr>
            <p:cNvSpPr/>
            <p:nvPr/>
          </p:nvSpPr>
          <p:spPr>
            <a:xfrm>
              <a:off x="10091759" y="5770381"/>
              <a:ext cx="1076551" cy="446796"/>
            </a:xfrm>
            <a:custGeom>
              <a:avLst/>
              <a:gdLst>
                <a:gd name="connsiteX0" fmla="*/ 212034 w 1076551"/>
                <a:gd name="connsiteY0" fmla="*/ 433910 h 446796"/>
                <a:gd name="connsiteX1" fmla="*/ 181057 w 1076551"/>
                <a:gd name="connsiteY1" fmla="*/ 439954 h 446796"/>
                <a:gd name="connsiteX2" fmla="*/ 139503 w 1076551"/>
                <a:gd name="connsiteY2" fmla="*/ 443354 h 446796"/>
                <a:gd name="connsiteX3" fmla="*/ 114193 w 1076551"/>
                <a:gd name="connsiteY3" fmla="*/ 442976 h 446796"/>
                <a:gd name="connsiteX4" fmla="*/ 114193 w 1076551"/>
                <a:gd name="connsiteY4" fmla="*/ 442976 h 446796"/>
                <a:gd name="connsiteX5" fmla="*/ 68484 w 1076551"/>
                <a:gd name="connsiteY5" fmla="*/ 439954 h 446796"/>
                <a:gd name="connsiteX6" fmla="*/ 39396 w 1076551"/>
                <a:gd name="connsiteY6" fmla="*/ 434665 h 446796"/>
                <a:gd name="connsiteX7" fmla="*/ 39018 w 1076551"/>
                <a:gd name="connsiteY7" fmla="*/ 424843 h 446796"/>
                <a:gd name="connsiteX8" fmla="*/ 34107 w 1076551"/>
                <a:gd name="connsiteY8" fmla="*/ 422199 h 446796"/>
                <a:gd name="connsiteX9" fmla="*/ 28063 w 1076551"/>
                <a:gd name="connsiteY9" fmla="*/ 407088 h 446796"/>
                <a:gd name="connsiteX10" fmla="*/ 14086 w 1076551"/>
                <a:gd name="connsiteY10" fmla="*/ 388956 h 446796"/>
                <a:gd name="connsiteX11" fmla="*/ 108 w 1076551"/>
                <a:gd name="connsiteY11" fmla="*/ 369690 h 446796"/>
                <a:gd name="connsiteX12" fmla="*/ 15219 w 1076551"/>
                <a:gd name="connsiteY12" fmla="*/ 355335 h 446796"/>
                <a:gd name="connsiteX13" fmla="*/ 25419 w 1076551"/>
                <a:gd name="connsiteY13" fmla="*/ 348535 h 446796"/>
                <a:gd name="connsiteX14" fmla="*/ 29574 w 1076551"/>
                <a:gd name="connsiteY14" fmla="*/ 344758 h 446796"/>
                <a:gd name="connsiteX15" fmla="*/ 45818 w 1076551"/>
                <a:gd name="connsiteY15" fmla="*/ 343624 h 446796"/>
                <a:gd name="connsiteX16" fmla="*/ 52995 w 1076551"/>
                <a:gd name="connsiteY16" fmla="*/ 323603 h 446796"/>
                <a:gd name="connsiteX17" fmla="*/ 69995 w 1076551"/>
                <a:gd name="connsiteY17" fmla="*/ 305092 h 446796"/>
                <a:gd name="connsiteX18" fmla="*/ 92283 w 1076551"/>
                <a:gd name="connsiteY18" fmla="*/ 295270 h 446796"/>
                <a:gd name="connsiteX19" fmla="*/ 152725 w 1076551"/>
                <a:gd name="connsiteY19" fmla="*/ 287337 h 446796"/>
                <a:gd name="connsiteX20" fmla="*/ 159147 w 1076551"/>
                <a:gd name="connsiteY20" fmla="*/ 281293 h 446796"/>
                <a:gd name="connsiteX21" fmla="*/ 176524 w 1076551"/>
                <a:gd name="connsiteY21" fmla="*/ 266183 h 446796"/>
                <a:gd name="connsiteX22" fmla="*/ 175769 w 1076551"/>
                <a:gd name="connsiteY22" fmla="*/ 262027 h 446796"/>
                <a:gd name="connsiteX23" fmla="*/ 176146 w 1076551"/>
                <a:gd name="connsiteY23" fmla="*/ 256739 h 446796"/>
                <a:gd name="connsiteX24" fmla="*/ 198434 w 1076551"/>
                <a:gd name="connsiteY24" fmla="*/ 246161 h 446796"/>
                <a:gd name="connsiteX25" fmla="*/ 203723 w 1076551"/>
                <a:gd name="connsiteY25" fmla="*/ 269205 h 446796"/>
                <a:gd name="connsiteX26" fmla="*/ 185213 w 1076551"/>
                <a:gd name="connsiteY26" fmla="*/ 297159 h 446796"/>
                <a:gd name="connsiteX27" fmla="*/ 183702 w 1076551"/>
                <a:gd name="connsiteY27" fmla="*/ 321336 h 446796"/>
                <a:gd name="connsiteX28" fmla="*/ 204101 w 1076551"/>
                <a:gd name="connsiteY28" fmla="*/ 318314 h 446796"/>
                <a:gd name="connsiteX29" fmla="*/ 214678 w 1076551"/>
                <a:gd name="connsiteY29" fmla="*/ 311892 h 446796"/>
                <a:gd name="connsiteX30" fmla="*/ 254721 w 1076551"/>
                <a:gd name="connsiteY30" fmla="*/ 278649 h 446796"/>
                <a:gd name="connsiteX31" fmla="*/ 260765 w 1076551"/>
                <a:gd name="connsiteY31" fmla="*/ 274116 h 446796"/>
                <a:gd name="connsiteX32" fmla="*/ 301942 w 1076551"/>
                <a:gd name="connsiteY32" fmla="*/ 276005 h 446796"/>
                <a:gd name="connsiteX33" fmla="*/ 309875 w 1076551"/>
                <a:gd name="connsiteY33" fmla="*/ 274871 h 446796"/>
                <a:gd name="connsiteX34" fmla="*/ 300053 w 1076551"/>
                <a:gd name="connsiteY34" fmla="*/ 255228 h 446796"/>
                <a:gd name="connsiteX35" fmla="*/ 321963 w 1076551"/>
                <a:gd name="connsiteY35" fmla="*/ 260894 h 446796"/>
                <a:gd name="connsiteX36" fmla="*/ 347651 w 1076551"/>
                <a:gd name="connsiteY36" fmla="*/ 248806 h 446796"/>
                <a:gd name="connsiteX37" fmla="*/ 360495 w 1076551"/>
                <a:gd name="connsiteY37" fmla="*/ 234073 h 446796"/>
                <a:gd name="connsiteX38" fmla="*/ 391472 w 1076551"/>
                <a:gd name="connsiteY38" fmla="*/ 220473 h 446796"/>
                <a:gd name="connsiteX39" fmla="*/ 423582 w 1076551"/>
                <a:gd name="connsiteY39" fmla="*/ 207252 h 446796"/>
                <a:gd name="connsiteX40" fmla="*/ 490446 w 1076551"/>
                <a:gd name="connsiteY40" fmla="*/ 219718 h 446796"/>
                <a:gd name="connsiteX41" fmla="*/ 497623 w 1076551"/>
                <a:gd name="connsiteY41" fmla="*/ 240117 h 446796"/>
                <a:gd name="connsiteX42" fmla="*/ 472691 w 1076551"/>
                <a:gd name="connsiteY42" fmla="*/ 255228 h 446796"/>
                <a:gd name="connsiteX43" fmla="*/ 473068 w 1076551"/>
                <a:gd name="connsiteY43" fmla="*/ 257117 h 446796"/>
                <a:gd name="connsiteX44" fmla="*/ 474957 w 1076551"/>
                <a:gd name="connsiteY44" fmla="*/ 256361 h 446796"/>
                <a:gd name="connsiteX45" fmla="*/ 494979 w 1076551"/>
                <a:gd name="connsiteY45" fmla="*/ 255983 h 446796"/>
                <a:gd name="connsiteX46" fmla="*/ 511600 w 1076551"/>
                <a:gd name="connsiteY46" fmla="*/ 260894 h 446796"/>
                <a:gd name="connsiteX47" fmla="*/ 545599 w 1076551"/>
                <a:gd name="connsiteY47" fmla="*/ 270338 h 446796"/>
                <a:gd name="connsiteX48" fmla="*/ 608308 w 1076551"/>
                <a:gd name="connsiteY48" fmla="*/ 239362 h 446796"/>
                <a:gd name="connsiteX49" fmla="*/ 625685 w 1076551"/>
                <a:gd name="connsiteY49" fmla="*/ 232939 h 446796"/>
                <a:gd name="connsiteX50" fmla="*/ 654017 w 1076551"/>
                <a:gd name="connsiteY50" fmla="*/ 225384 h 446796"/>
                <a:gd name="connsiteX51" fmla="*/ 703882 w 1076551"/>
                <a:gd name="connsiteY51" fmla="*/ 223495 h 446796"/>
                <a:gd name="connsiteX52" fmla="*/ 703504 w 1076551"/>
                <a:gd name="connsiteY52" fmla="*/ 200830 h 446796"/>
                <a:gd name="connsiteX53" fmla="*/ 734103 w 1076551"/>
                <a:gd name="connsiteY53" fmla="*/ 212918 h 446796"/>
                <a:gd name="connsiteX54" fmla="*/ 761680 w 1076551"/>
                <a:gd name="connsiteY54" fmla="*/ 195541 h 446796"/>
                <a:gd name="connsiteX55" fmla="*/ 767346 w 1076551"/>
                <a:gd name="connsiteY55" fmla="*/ 164942 h 446796"/>
                <a:gd name="connsiteX56" fmla="*/ 796434 w 1076551"/>
                <a:gd name="connsiteY56" fmla="*/ 147187 h 446796"/>
                <a:gd name="connsiteX57" fmla="*/ 820611 w 1076551"/>
                <a:gd name="connsiteY57" fmla="*/ 141521 h 446796"/>
                <a:gd name="connsiteX58" fmla="*/ 887475 w 1076551"/>
                <a:gd name="connsiteY58" fmla="*/ 104122 h 446796"/>
                <a:gd name="connsiteX59" fmla="*/ 900697 w 1076551"/>
                <a:gd name="connsiteY59" fmla="*/ 86745 h 446796"/>
                <a:gd name="connsiteX60" fmla="*/ 919963 w 1076551"/>
                <a:gd name="connsiteY60" fmla="*/ 64079 h 446796"/>
                <a:gd name="connsiteX61" fmla="*/ 950562 w 1076551"/>
                <a:gd name="connsiteY61" fmla="*/ 50102 h 446796"/>
                <a:gd name="connsiteX62" fmla="*/ 963783 w 1076551"/>
                <a:gd name="connsiteY62" fmla="*/ 53502 h 446796"/>
                <a:gd name="connsiteX63" fmla="*/ 1008737 w 1076551"/>
                <a:gd name="connsiteY63" fmla="*/ 22148 h 446796"/>
                <a:gd name="connsiteX64" fmla="*/ 1052558 w 1076551"/>
                <a:gd name="connsiteY64" fmla="*/ 2504 h 446796"/>
                <a:gd name="connsiteX65" fmla="*/ 1060113 w 1076551"/>
                <a:gd name="connsiteY65" fmla="*/ 28192 h 446796"/>
                <a:gd name="connsiteX66" fmla="*/ 1040092 w 1076551"/>
                <a:gd name="connsiteY66" fmla="*/ 45947 h 446796"/>
                <a:gd name="connsiteX67" fmla="*/ 1032159 w 1076551"/>
                <a:gd name="connsiteY67" fmla="*/ 55013 h 446796"/>
                <a:gd name="connsiteX68" fmla="*/ 1043114 w 1076551"/>
                <a:gd name="connsiteY68" fmla="*/ 62190 h 446796"/>
                <a:gd name="connsiteX69" fmla="*/ 1061247 w 1076551"/>
                <a:gd name="connsiteY69" fmla="*/ 74279 h 446796"/>
                <a:gd name="connsiteX70" fmla="*/ 1074468 w 1076551"/>
                <a:gd name="connsiteY70" fmla="*/ 106389 h 446796"/>
                <a:gd name="connsiteX71" fmla="*/ 1037825 w 1076551"/>
                <a:gd name="connsiteY71" fmla="*/ 130943 h 446796"/>
                <a:gd name="connsiteX72" fmla="*/ 988716 w 1076551"/>
                <a:gd name="connsiteY72" fmla="*/ 138121 h 446796"/>
                <a:gd name="connsiteX73" fmla="*/ 936207 w 1076551"/>
                <a:gd name="connsiteY73" fmla="*/ 149454 h 446796"/>
                <a:gd name="connsiteX74" fmla="*/ 901830 w 1076551"/>
                <a:gd name="connsiteY74" fmla="*/ 167209 h 446796"/>
                <a:gd name="connsiteX75" fmla="*/ 886342 w 1076551"/>
                <a:gd name="connsiteY75" fmla="*/ 192519 h 446796"/>
                <a:gd name="connsiteX76" fmla="*/ 879165 w 1076551"/>
                <a:gd name="connsiteY76" fmla="*/ 203474 h 446796"/>
                <a:gd name="connsiteX77" fmla="*/ 853854 w 1076551"/>
                <a:gd name="connsiteY77" fmla="*/ 218962 h 446796"/>
                <a:gd name="connsiteX78" fmla="*/ 846299 w 1076551"/>
                <a:gd name="connsiteY78" fmla="*/ 219718 h 446796"/>
                <a:gd name="connsiteX79" fmla="*/ 820989 w 1076551"/>
                <a:gd name="connsiteY79" fmla="*/ 227273 h 446796"/>
                <a:gd name="connsiteX80" fmla="*/ 836477 w 1076551"/>
                <a:gd name="connsiteY80" fmla="*/ 218962 h 446796"/>
                <a:gd name="connsiteX81" fmla="*/ 844032 w 1076551"/>
                <a:gd name="connsiteY81" fmla="*/ 235584 h 446796"/>
                <a:gd name="connsiteX82" fmla="*/ 845544 w 1076551"/>
                <a:gd name="connsiteY82" fmla="*/ 252205 h 446796"/>
                <a:gd name="connsiteX83" fmla="*/ 826655 w 1076551"/>
                <a:gd name="connsiteY83" fmla="*/ 266938 h 446796"/>
                <a:gd name="connsiteX84" fmla="*/ 763569 w 1076551"/>
                <a:gd name="connsiteY84" fmla="*/ 294893 h 446796"/>
                <a:gd name="connsiteX85" fmla="*/ 730326 w 1076551"/>
                <a:gd name="connsiteY85" fmla="*/ 293382 h 446796"/>
                <a:gd name="connsiteX86" fmla="*/ 716726 w 1076551"/>
                <a:gd name="connsiteY86" fmla="*/ 263161 h 446796"/>
                <a:gd name="connsiteX87" fmla="*/ 690283 w 1076551"/>
                <a:gd name="connsiteY87" fmla="*/ 308115 h 446796"/>
                <a:gd name="connsiteX88" fmla="*/ 632862 w 1076551"/>
                <a:gd name="connsiteY88" fmla="*/ 316048 h 446796"/>
                <a:gd name="connsiteX89" fmla="*/ 630596 w 1076551"/>
                <a:gd name="connsiteY89" fmla="*/ 336824 h 446796"/>
                <a:gd name="connsiteX90" fmla="*/ 626063 w 1076551"/>
                <a:gd name="connsiteY90" fmla="*/ 345135 h 446796"/>
                <a:gd name="connsiteX91" fmla="*/ 592442 w 1076551"/>
                <a:gd name="connsiteY91" fmla="*/ 357979 h 446796"/>
                <a:gd name="connsiteX92" fmla="*/ 592820 w 1076551"/>
                <a:gd name="connsiteY92" fmla="*/ 358357 h 446796"/>
                <a:gd name="connsiteX93" fmla="*/ 556177 w 1076551"/>
                <a:gd name="connsiteY93" fmla="*/ 369690 h 446796"/>
                <a:gd name="connsiteX94" fmla="*/ 511978 w 1076551"/>
                <a:gd name="connsiteY94" fmla="*/ 387067 h 446796"/>
                <a:gd name="connsiteX95" fmla="*/ 464002 w 1076551"/>
                <a:gd name="connsiteY95" fmla="*/ 390845 h 446796"/>
                <a:gd name="connsiteX96" fmla="*/ 458336 w 1076551"/>
                <a:gd name="connsiteY96" fmla="*/ 388956 h 446796"/>
                <a:gd name="connsiteX97" fmla="*/ 341607 w 1076551"/>
                <a:gd name="connsiteY97" fmla="*/ 417288 h 446796"/>
                <a:gd name="connsiteX98" fmla="*/ 278142 w 1076551"/>
                <a:gd name="connsiteY98" fmla="*/ 433154 h 446796"/>
                <a:gd name="connsiteX99" fmla="*/ 266810 w 1076551"/>
                <a:gd name="connsiteY99" fmla="*/ 429754 h 446796"/>
                <a:gd name="connsiteX100" fmla="*/ 253966 w 1076551"/>
                <a:gd name="connsiteY100" fmla="*/ 433532 h 446796"/>
                <a:gd name="connsiteX101" fmla="*/ 229789 w 1076551"/>
                <a:gd name="connsiteY101" fmla="*/ 437310 h 446796"/>
                <a:gd name="connsiteX102" fmla="*/ 212034 w 1076551"/>
                <a:gd name="connsiteY102" fmla="*/ 433910 h 44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076551" h="446796">
                  <a:moveTo>
                    <a:pt x="212034" y="433910"/>
                  </a:moveTo>
                  <a:cubicBezTo>
                    <a:pt x="200323" y="427110"/>
                    <a:pt x="191635" y="438821"/>
                    <a:pt x="181057" y="439954"/>
                  </a:cubicBezTo>
                  <a:cubicBezTo>
                    <a:pt x="167458" y="441465"/>
                    <a:pt x="153481" y="442598"/>
                    <a:pt x="139503" y="443354"/>
                  </a:cubicBezTo>
                  <a:cubicBezTo>
                    <a:pt x="130815" y="451665"/>
                    <a:pt x="122504" y="442220"/>
                    <a:pt x="114193" y="442976"/>
                  </a:cubicBezTo>
                  <a:cubicBezTo>
                    <a:pt x="114193" y="442976"/>
                    <a:pt x="114193" y="442976"/>
                    <a:pt x="114193" y="442976"/>
                  </a:cubicBezTo>
                  <a:cubicBezTo>
                    <a:pt x="99460" y="433910"/>
                    <a:pt x="83594" y="439576"/>
                    <a:pt x="68484" y="439954"/>
                  </a:cubicBezTo>
                  <a:cubicBezTo>
                    <a:pt x="58284" y="439954"/>
                    <a:pt x="49218" y="435799"/>
                    <a:pt x="39396" y="434665"/>
                  </a:cubicBezTo>
                  <a:cubicBezTo>
                    <a:pt x="32218" y="433910"/>
                    <a:pt x="28063" y="428621"/>
                    <a:pt x="39018" y="424843"/>
                  </a:cubicBezTo>
                  <a:cubicBezTo>
                    <a:pt x="37507" y="424088"/>
                    <a:pt x="35618" y="422955"/>
                    <a:pt x="34107" y="422199"/>
                  </a:cubicBezTo>
                  <a:cubicBezTo>
                    <a:pt x="29574" y="418421"/>
                    <a:pt x="28441" y="413133"/>
                    <a:pt x="28063" y="407088"/>
                  </a:cubicBezTo>
                  <a:cubicBezTo>
                    <a:pt x="27307" y="398400"/>
                    <a:pt x="27307" y="390089"/>
                    <a:pt x="14086" y="388956"/>
                  </a:cubicBezTo>
                  <a:cubicBezTo>
                    <a:pt x="5397" y="388200"/>
                    <a:pt x="1242" y="377623"/>
                    <a:pt x="108" y="369690"/>
                  </a:cubicBezTo>
                  <a:cubicBezTo>
                    <a:pt x="-1025" y="360624"/>
                    <a:pt x="6908" y="356846"/>
                    <a:pt x="15219" y="355335"/>
                  </a:cubicBezTo>
                  <a:cubicBezTo>
                    <a:pt x="19752" y="354579"/>
                    <a:pt x="22774" y="351557"/>
                    <a:pt x="25419" y="348535"/>
                  </a:cubicBezTo>
                  <a:cubicBezTo>
                    <a:pt x="26552" y="347024"/>
                    <a:pt x="28063" y="345891"/>
                    <a:pt x="29574" y="344758"/>
                  </a:cubicBezTo>
                  <a:cubicBezTo>
                    <a:pt x="34863" y="342869"/>
                    <a:pt x="40907" y="353824"/>
                    <a:pt x="45818" y="343624"/>
                  </a:cubicBezTo>
                  <a:cubicBezTo>
                    <a:pt x="54129" y="339091"/>
                    <a:pt x="55262" y="331914"/>
                    <a:pt x="52995" y="323603"/>
                  </a:cubicBezTo>
                  <a:cubicBezTo>
                    <a:pt x="56017" y="314914"/>
                    <a:pt x="65839" y="313025"/>
                    <a:pt x="69995" y="305092"/>
                  </a:cubicBezTo>
                  <a:cubicBezTo>
                    <a:pt x="75661" y="298293"/>
                    <a:pt x="82839" y="294515"/>
                    <a:pt x="92283" y="295270"/>
                  </a:cubicBezTo>
                  <a:cubicBezTo>
                    <a:pt x="113060" y="296782"/>
                    <a:pt x="132326" y="287715"/>
                    <a:pt x="152725" y="287337"/>
                  </a:cubicBezTo>
                  <a:cubicBezTo>
                    <a:pt x="157636" y="287337"/>
                    <a:pt x="158392" y="285071"/>
                    <a:pt x="159147" y="281293"/>
                  </a:cubicBezTo>
                  <a:cubicBezTo>
                    <a:pt x="161036" y="271849"/>
                    <a:pt x="166702" y="267316"/>
                    <a:pt x="176524" y="266183"/>
                  </a:cubicBezTo>
                  <a:cubicBezTo>
                    <a:pt x="181435" y="265805"/>
                    <a:pt x="174258" y="263916"/>
                    <a:pt x="175769" y="262027"/>
                  </a:cubicBezTo>
                  <a:cubicBezTo>
                    <a:pt x="175391" y="260138"/>
                    <a:pt x="175769" y="258250"/>
                    <a:pt x="176146" y="256739"/>
                  </a:cubicBezTo>
                  <a:cubicBezTo>
                    <a:pt x="181813" y="249183"/>
                    <a:pt x="191635" y="251072"/>
                    <a:pt x="198434" y="246161"/>
                  </a:cubicBezTo>
                  <a:cubicBezTo>
                    <a:pt x="212034" y="251072"/>
                    <a:pt x="207501" y="260516"/>
                    <a:pt x="203723" y="269205"/>
                  </a:cubicBezTo>
                  <a:cubicBezTo>
                    <a:pt x="196923" y="277893"/>
                    <a:pt x="192012" y="288093"/>
                    <a:pt x="185213" y="297159"/>
                  </a:cubicBezTo>
                  <a:cubicBezTo>
                    <a:pt x="179924" y="304715"/>
                    <a:pt x="178413" y="314536"/>
                    <a:pt x="183702" y="321336"/>
                  </a:cubicBezTo>
                  <a:cubicBezTo>
                    <a:pt x="190124" y="329269"/>
                    <a:pt x="197679" y="321336"/>
                    <a:pt x="204101" y="318314"/>
                  </a:cubicBezTo>
                  <a:cubicBezTo>
                    <a:pt x="207878" y="316425"/>
                    <a:pt x="211278" y="311514"/>
                    <a:pt x="214678" y="311892"/>
                  </a:cubicBezTo>
                  <a:cubicBezTo>
                    <a:pt x="238855" y="313403"/>
                    <a:pt x="250188" y="300559"/>
                    <a:pt x="254721" y="278649"/>
                  </a:cubicBezTo>
                  <a:cubicBezTo>
                    <a:pt x="255099" y="276005"/>
                    <a:pt x="260010" y="272983"/>
                    <a:pt x="260765" y="274116"/>
                  </a:cubicBezTo>
                  <a:cubicBezTo>
                    <a:pt x="273609" y="294893"/>
                    <a:pt x="288720" y="269582"/>
                    <a:pt x="301942" y="276005"/>
                  </a:cubicBezTo>
                  <a:cubicBezTo>
                    <a:pt x="304208" y="277138"/>
                    <a:pt x="307230" y="276382"/>
                    <a:pt x="309875" y="274871"/>
                  </a:cubicBezTo>
                  <a:cubicBezTo>
                    <a:pt x="305342" y="268449"/>
                    <a:pt x="293253" y="263538"/>
                    <a:pt x="300053" y="255228"/>
                  </a:cubicBezTo>
                  <a:cubicBezTo>
                    <a:pt x="306475" y="247672"/>
                    <a:pt x="315541" y="256361"/>
                    <a:pt x="321963" y="260894"/>
                  </a:cubicBezTo>
                  <a:cubicBezTo>
                    <a:pt x="341229" y="274494"/>
                    <a:pt x="343873" y="273360"/>
                    <a:pt x="347651" y="248806"/>
                  </a:cubicBezTo>
                  <a:cubicBezTo>
                    <a:pt x="347651" y="240117"/>
                    <a:pt x="351806" y="232184"/>
                    <a:pt x="360495" y="234073"/>
                  </a:cubicBezTo>
                  <a:cubicBezTo>
                    <a:pt x="375228" y="237095"/>
                    <a:pt x="383161" y="229162"/>
                    <a:pt x="391472" y="220473"/>
                  </a:cubicBezTo>
                  <a:cubicBezTo>
                    <a:pt x="400916" y="212918"/>
                    <a:pt x="411871" y="204230"/>
                    <a:pt x="423582" y="207252"/>
                  </a:cubicBezTo>
                  <a:cubicBezTo>
                    <a:pt x="445870" y="212918"/>
                    <a:pt x="469669" y="208385"/>
                    <a:pt x="490446" y="219718"/>
                  </a:cubicBezTo>
                  <a:cubicBezTo>
                    <a:pt x="498001" y="223873"/>
                    <a:pt x="499890" y="232184"/>
                    <a:pt x="497623" y="240117"/>
                  </a:cubicBezTo>
                  <a:cubicBezTo>
                    <a:pt x="494223" y="252583"/>
                    <a:pt x="484024" y="254850"/>
                    <a:pt x="472691" y="255228"/>
                  </a:cubicBezTo>
                  <a:cubicBezTo>
                    <a:pt x="470424" y="254850"/>
                    <a:pt x="473446" y="259761"/>
                    <a:pt x="473068" y="257117"/>
                  </a:cubicBezTo>
                  <a:cubicBezTo>
                    <a:pt x="473068" y="256361"/>
                    <a:pt x="473824" y="255983"/>
                    <a:pt x="474957" y="256361"/>
                  </a:cubicBezTo>
                  <a:cubicBezTo>
                    <a:pt x="481757" y="259383"/>
                    <a:pt x="487801" y="259383"/>
                    <a:pt x="494979" y="255983"/>
                  </a:cubicBezTo>
                  <a:cubicBezTo>
                    <a:pt x="501401" y="252961"/>
                    <a:pt x="508201" y="254094"/>
                    <a:pt x="511600" y="260894"/>
                  </a:cubicBezTo>
                  <a:cubicBezTo>
                    <a:pt x="519533" y="277515"/>
                    <a:pt x="532377" y="274116"/>
                    <a:pt x="545599" y="270338"/>
                  </a:cubicBezTo>
                  <a:cubicBezTo>
                    <a:pt x="569398" y="265805"/>
                    <a:pt x="590175" y="254472"/>
                    <a:pt x="608308" y="239362"/>
                  </a:cubicBezTo>
                  <a:cubicBezTo>
                    <a:pt x="613597" y="234828"/>
                    <a:pt x="619641" y="234073"/>
                    <a:pt x="625685" y="232939"/>
                  </a:cubicBezTo>
                  <a:cubicBezTo>
                    <a:pt x="635507" y="231429"/>
                    <a:pt x="645707" y="231051"/>
                    <a:pt x="654017" y="225384"/>
                  </a:cubicBezTo>
                  <a:cubicBezTo>
                    <a:pt x="669883" y="214429"/>
                    <a:pt x="686127" y="211785"/>
                    <a:pt x="703882" y="223495"/>
                  </a:cubicBezTo>
                  <a:cubicBezTo>
                    <a:pt x="704260" y="214429"/>
                    <a:pt x="694438" y="206496"/>
                    <a:pt x="703504" y="200830"/>
                  </a:cubicBezTo>
                  <a:cubicBezTo>
                    <a:pt x="717859" y="191763"/>
                    <a:pt x="723526" y="209140"/>
                    <a:pt x="734103" y="212918"/>
                  </a:cubicBezTo>
                  <a:cubicBezTo>
                    <a:pt x="740525" y="202718"/>
                    <a:pt x="748080" y="194408"/>
                    <a:pt x="761680" y="195541"/>
                  </a:cubicBezTo>
                  <a:cubicBezTo>
                    <a:pt x="754125" y="183452"/>
                    <a:pt x="762058" y="174764"/>
                    <a:pt x="767346" y="164942"/>
                  </a:cubicBezTo>
                  <a:cubicBezTo>
                    <a:pt x="773768" y="153232"/>
                    <a:pt x="783590" y="147187"/>
                    <a:pt x="796434" y="147187"/>
                  </a:cubicBezTo>
                  <a:cubicBezTo>
                    <a:pt x="805123" y="147187"/>
                    <a:pt x="814567" y="147565"/>
                    <a:pt x="820611" y="141521"/>
                  </a:cubicBezTo>
                  <a:cubicBezTo>
                    <a:pt x="839877" y="123010"/>
                    <a:pt x="867831" y="121121"/>
                    <a:pt x="887475" y="104122"/>
                  </a:cubicBezTo>
                  <a:cubicBezTo>
                    <a:pt x="893519" y="98833"/>
                    <a:pt x="899186" y="95433"/>
                    <a:pt x="900697" y="86745"/>
                  </a:cubicBezTo>
                  <a:cubicBezTo>
                    <a:pt x="902964" y="76168"/>
                    <a:pt x="907874" y="65968"/>
                    <a:pt x="919963" y="64079"/>
                  </a:cubicBezTo>
                  <a:cubicBezTo>
                    <a:pt x="931674" y="62190"/>
                    <a:pt x="943384" y="62946"/>
                    <a:pt x="950562" y="50102"/>
                  </a:cubicBezTo>
                  <a:cubicBezTo>
                    <a:pt x="954339" y="43302"/>
                    <a:pt x="959628" y="50857"/>
                    <a:pt x="963783" y="53502"/>
                  </a:cubicBezTo>
                  <a:cubicBezTo>
                    <a:pt x="970583" y="31592"/>
                    <a:pt x="994004" y="33103"/>
                    <a:pt x="1008737" y="22148"/>
                  </a:cubicBezTo>
                  <a:cubicBezTo>
                    <a:pt x="1021203" y="12703"/>
                    <a:pt x="1031025" y="-6940"/>
                    <a:pt x="1052558" y="2504"/>
                  </a:cubicBezTo>
                  <a:cubicBezTo>
                    <a:pt x="1068424" y="6281"/>
                    <a:pt x="1071446" y="15348"/>
                    <a:pt x="1060113" y="28192"/>
                  </a:cubicBezTo>
                  <a:cubicBezTo>
                    <a:pt x="1054069" y="34991"/>
                    <a:pt x="1047269" y="41036"/>
                    <a:pt x="1040092" y="45947"/>
                  </a:cubicBezTo>
                  <a:cubicBezTo>
                    <a:pt x="1036692" y="48591"/>
                    <a:pt x="1030647" y="47458"/>
                    <a:pt x="1032159" y="55013"/>
                  </a:cubicBezTo>
                  <a:cubicBezTo>
                    <a:pt x="1033670" y="61813"/>
                    <a:pt x="1038580" y="60679"/>
                    <a:pt x="1043114" y="62190"/>
                  </a:cubicBezTo>
                  <a:cubicBezTo>
                    <a:pt x="1050291" y="64457"/>
                    <a:pt x="1057847" y="66346"/>
                    <a:pt x="1061247" y="74279"/>
                  </a:cubicBezTo>
                  <a:cubicBezTo>
                    <a:pt x="1072579" y="82212"/>
                    <a:pt x="1080512" y="93545"/>
                    <a:pt x="1074468" y="106389"/>
                  </a:cubicBezTo>
                  <a:cubicBezTo>
                    <a:pt x="1067668" y="120366"/>
                    <a:pt x="1053314" y="127166"/>
                    <a:pt x="1037825" y="130943"/>
                  </a:cubicBezTo>
                  <a:cubicBezTo>
                    <a:pt x="1021581" y="135099"/>
                    <a:pt x="1004582" y="130565"/>
                    <a:pt x="988716" y="138121"/>
                  </a:cubicBezTo>
                  <a:cubicBezTo>
                    <a:pt x="972472" y="146054"/>
                    <a:pt x="957362" y="155120"/>
                    <a:pt x="936207" y="149454"/>
                  </a:cubicBezTo>
                  <a:cubicBezTo>
                    <a:pt x="925251" y="146432"/>
                    <a:pt x="914674" y="163809"/>
                    <a:pt x="901830" y="167209"/>
                  </a:cubicBezTo>
                  <a:cubicBezTo>
                    <a:pt x="887475" y="170986"/>
                    <a:pt x="882942" y="178542"/>
                    <a:pt x="886342" y="192519"/>
                  </a:cubicBezTo>
                  <a:cubicBezTo>
                    <a:pt x="887475" y="198185"/>
                    <a:pt x="885209" y="201963"/>
                    <a:pt x="879165" y="203474"/>
                  </a:cubicBezTo>
                  <a:cubicBezTo>
                    <a:pt x="868965" y="205741"/>
                    <a:pt x="856498" y="203852"/>
                    <a:pt x="853854" y="218962"/>
                  </a:cubicBezTo>
                  <a:cubicBezTo>
                    <a:pt x="853477" y="220851"/>
                    <a:pt x="848565" y="221607"/>
                    <a:pt x="846299" y="219718"/>
                  </a:cubicBezTo>
                  <a:cubicBezTo>
                    <a:pt x="834966" y="211029"/>
                    <a:pt x="828544" y="221229"/>
                    <a:pt x="820989" y="227273"/>
                  </a:cubicBezTo>
                  <a:cubicBezTo>
                    <a:pt x="827411" y="226140"/>
                    <a:pt x="829677" y="215940"/>
                    <a:pt x="836477" y="218962"/>
                  </a:cubicBezTo>
                  <a:cubicBezTo>
                    <a:pt x="842144" y="221984"/>
                    <a:pt x="842144" y="229917"/>
                    <a:pt x="844032" y="235584"/>
                  </a:cubicBezTo>
                  <a:cubicBezTo>
                    <a:pt x="845921" y="240873"/>
                    <a:pt x="846299" y="246539"/>
                    <a:pt x="845544" y="252205"/>
                  </a:cubicBezTo>
                  <a:cubicBezTo>
                    <a:pt x="843277" y="262027"/>
                    <a:pt x="834966" y="264294"/>
                    <a:pt x="826655" y="266938"/>
                  </a:cubicBezTo>
                  <a:cubicBezTo>
                    <a:pt x="804745" y="274116"/>
                    <a:pt x="781701" y="278649"/>
                    <a:pt x="763569" y="294893"/>
                  </a:cubicBezTo>
                  <a:cubicBezTo>
                    <a:pt x="752236" y="305092"/>
                    <a:pt x="741659" y="296782"/>
                    <a:pt x="730326" y="293382"/>
                  </a:cubicBezTo>
                  <a:cubicBezTo>
                    <a:pt x="713326" y="288093"/>
                    <a:pt x="720126" y="274494"/>
                    <a:pt x="716726" y="263161"/>
                  </a:cubicBezTo>
                  <a:cubicBezTo>
                    <a:pt x="720504" y="285826"/>
                    <a:pt x="706904" y="297915"/>
                    <a:pt x="690283" y="308115"/>
                  </a:cubicBezTo>
                  <a:cubicBezTo>
                    <a:pt x="672905" y="318692"/>
                    <a:pt x="653262" y="313781"/>
                    <a:pt x="632862" y="316048"/>
                  </a:cubicBezTo>
                  <a:cubicBezTo>
                    <a:pt x="647595" y="325114"/>
                    <a:pt x="634751" y="330025"/>
                    <a:pt x="630596" y="336824"/>
                  </a:cubicBezTo>
                  <a:cubicBezTo>
                    <a:pt x="629085" y="339469"/>
                    <a:pt x="627574" y="342491"/>
                    <a:pt x="626063" y="345135"/>
                  </a:cubicBezTo>
                  <a:cubicBezTo>
                    <a:pt x="613219" y="345513"/>
                    <a:pt x="601130" y="347402"/>
                    <a:pt x="592442" y="357979"/>
                  </a:cubicBezTo>
                  <a:lnTo>
                    <a:pt x="592820" y="358357"/>
                  </a:lnTo>
                  <a:cubicBezTo>
                    <a:pt x="578465" y="354957"/>
                    <a:pt x="568265" y="357601"/>
                    <a:pt x="556177" y="369690"/>
                  </a:cubicBezTo>
                  <a:cubicBezTo>
                    <a:pt x="545977" y="379890"/>
                    <a:pt x="527467" y="383289"/>
                    <a:pt x="511978" y="387067"/>
                  </a:cubicBezTo>
                  <a:cubicBezTo>
                    <a:pt x="496490" y="390467"/>
                    <a:pt x="480246" y="395378"/>
                    <a:pt x="464002" y="390845"/>
                  </a:cubicBezTo>
                  <a:cubicBezTo>
                    <a:pt x="462113" y="390467"/>
                    <a:pt x="459091" y="388578"/>
                    <a:pt x="458336" y="388956"/>
                  </a:cubicBezTo>
                  <a:cubicBezTo>
                    <a:pt x="423959" y="416155"/>
                    <a:pt x="380516" y="406711"/>
                    <a:pt x="341607" y="417288"/>
                  </a:cubicBezTo>
                  <a:cubicBezTo>
                    <a:pt x="320830" y="422955"/>
                    <a:pt x="298542" y="424843"/>
                    <a:pt x="278142" y="433154"/>
                  </a:cubicBezTo>
                  <a:cubicBezTo>
                    <a:pt x="274365" y="434665"/>
                    <a:pt x="269832" y="433910"/>
                    <a:pt x="266810" y="429754"/>
                  </a:cubicBezTo>
                  <a:cubicBezTo>
                    <a:pt x="260388" y="424466"/>
                    <a:pt x="256232" y="425977"/>
                    <a:pt x="253966" y="433532"/>
                  </a:cubicBezTo>
                  <a:cubicBezTo>
                    <a:pt x="246033" y="434665"/>
                    <a:pt x="237722" y="436176"/>
                    <a:pt x="229789" y="437310"/>
                  </a:cubicBezTo>
                  <a:cubicBezTo>
                    <a:pt x="227522" y="421444"/>
                    <a:pt x="216189" y="441087"/>
                    <a:pt x="212034" y="433910"/>
                  </a:cubicBezTo>
                  <a:close/>
                </a:path>
              </a:pathLst>
            </a:custGeom>
            <a:solidFill>
              <a:srgbClr val="9156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B532E0B1-8330-4914-B88A-FAAE94AE0B98}"/>
                </a:ext>
              </a:extLst>
            </p:cNvPr>
            <p:cNvSpPr/>
            <p:nvPr/>
          </p:nvSpPr>
          <p:spPr>
            <a:xfrm>
              <a:off x="10574606" y="5728165"/>
              <a:ext cx="593510" cy="318459"/>
            </a:xfrm>
            <a:custGeom>
              <a:avLst/>
              <a:gdLst>
                <a:gd name="connsiteX0" fmla="*/ 570845 w 593510"/>
                <a:gd name="connsiteY0" fmla="*/ 44720 h 318459"/>
                <a:gd name="connsiteX1" fmla="*/ 531557 w 593510"/>
                <a:gd name="connsiteY1" fmla="*/ 66631 h 318459"/>
                <a:gd name="connsiteX2" fmla="*/ 496803 w 593510"/>
                <a:gd name="connsiteY2" fmla="*/ 75697 h 318459"/>
                <a:gd name="connsiteX3" fmla="*/ 482070 w 593510"/>
                <a:gd name="connsiteY3" fmla="*/ 107429 h 318459"/>
                <a:gd name="connsiteX4" fmla="*/ 471871 w 593510"/>
                <a:gd name="connsiteY4" fmla="*/ 93452 h 318459"/>
                <a:gd name="connsiteX5" fmla="*/ 444672 w 593510"/>
                <a:gd name="connsiteY5" fmla="*/ 110074 h 318459"/>
                <a:gd name="connsiteX6" fmla="*/ 426917 w 593510"/>
                <a:gd name="connsiteY6" fmla="*/ 123673 h 318459"/>
                <a:gd name="connsiteX7" fmla="*/ 384607 w 593510"/>
                <a:gd name="connsiteY7" fmla="*/ 165982 h 318459"/>
                <a:gd name="connsiteX8" fmla="*/ 340409 w 593510"/>
                <a:gd name="connsiteY8" fmla="*/ 189026 h 318459"/>
                <a:gd name="connsiteX9" fmla="*/ 325298 w 593510"/>
                <a:gd name="connsiteY9" fmla="*/ 195070 h 318459"/>
                <a:gd name="connsiteX10" fmla="*/ 281478 w 593510"/>
                <a:gd name="connsiteY10" fmla="*/ 221136 h 318459"/>
                <a:gd name="connsiteX11" fmla="*/ 283744 w 593510"/>
                <a:gd name="connsiteY11" fmla="*/ 232091 h 318459"/>
                <a:gd name="connsiteX12" fmla="*/ 281478 w 593510"/>
                <a:gd name="connsiteY12" fmla="*/ 246824 h 318459"/>
                <a:gd name="connsiteX13" fmla="*/ 275434 w 593510"/>
                <a:gd name="connsiteY13" fmla="*/ 241913 h 318459"/>
                <a:gd name="connsiteX14" fmla="*/ 257679 w 593510"/>
                <a:gd name="connsiteY14" fmla="*/ 269112 h 318459"/>
                <a:gd name="connsiteX15" fmla="*/ 235391 w 593510"/>
                <a:gd name="connsiteY15" fmla="*/ 247580 h 318459"/>
                <a:gd name="connsiteX16" fmla="*/ 224436 w 593510"/>
                <a:gd name="connsiteY16" fmla="*/ 245313 h 318459"/>
                <a:gd name="connsiteX17" fmla="*/ 225191 w 593510"/>
                <a:gd name="connsiteY17" fmla="*/ 255890 h 318459"/>
                <a:gd name="connsiteX18" fmla="*/ 225569 w 593510"/>
                <a:gd name="connsiteY18" fmla="*/ 270245 h 318459"/>
                <a:gd name="connsiteX19" fmla="*/ 209703 w 593510"/>
                <a:gd name="connsiteY19" fmla="*/ 265712 h 318459"/>
                <a:gd name="connsiteX20" fmla="*/ 183637 w 593510"/>
                <a:gd name="connsiteY20" fmla="*/ 266846 h 318459"/>
                <a:gd name="connsiteX21" fmla="*/ 153038 w 593510"/>
                <a:gd name="connsiteY21" fmla="*/ 278178 h 318459"/>
                <a:gd name="connsiteX22" fmla="*/ 105062 w 593510"/>
                <a:gd name="connsiteY22" fmla="*/ 301978 h 318459"/>
                <a:gd name="connsiteX23" fmla="*/ 63886 w 593510"/>
                <a:gd name="connsiteY23" fmla="*/ 315955 h 318459"/>
                <a:gd name="connsiteX24" fmla="*/ 46131 w 593510"/>
                <a:gd name="connsiteY24" fmla="*/ 315577 h 318459"/>
                <a:gd name="connsiteX25" fmla="*/ 40087 w 593510"/>
                <a:gd name="connsiteY25" fmla="*/ 300844 h 318459"/>
                <a:gd name="connsiteX26" fmla="*/ 49153 w 593510"/>
                <a:gd name="connsiteY26" fmla="*/ 293667 h 318459"/>
                <a:gd name="connsiteX27" fmla="*/ 67664 w 593510"/>
                <a:gd name="connsiteY27" fmla="*/ 289511 h 318459"/>
                <a:gd name="connsiteX28" fmla="*/ 80130 w 593510"/>
                <a:gd name="connsiteY28" fmla="*/ 270245 h 318459"/>
                <a:gd name="connsiteX29" fmla="*/ 86930 w 593510"/>
                <a:gd name="connsiteY29" fmla="*/ 252113 h 318459"/>
                <a:gd name="connsiteX30" fmla="*/ 142839 w 593510"/>
                <a:gd name="connsiteY30" fmla="*/ 221514 h 318459"/>
                <a:gd name="connsiteX31" fmla="*/ 152283 w 593510"/>
                <a:gd name="connsiteY31" fmla="*/ 216981 h 318459"/>
                <a:gd name="connsiteX32" fmla="*/ 132261 w 593510"/>
                <a:gd name="connsiteY32" fmla="*/ 215092 h 318459"/>
                <a:gd name="connsiteX33" fmla="*/ 105440 w 593510"/>
                <a:gd name="connsiteY33" fmla="*/ 205270 h 318459"/>
                <a:gd name="connsiteX34" fmla="*/ 73330 w 593510"/>
                <a:gd name="connsiteY34" fmla="*/ 211314 h 318459"/>
                <a:gd name="connsiteX35" fmla="*/ 43865 w 593510"/>
                <a:gd name="connsiteY35" fmla="*/ 214714 h 318459"/>
                <a:gd name="connsiteX36" fmla="*/ 26487 w 593510"/>
                <a:gd name="connsiteY36" fmla="*/ 215470 h 318459"/>
                <a:gd name="connsiteX37" fmla="*/ 27999 w 593510"/>
                <a:gd name="connsiteY37" fmla="*/ 201492 h 318459"/>
                <a:gd name="connsiteX38" fmla="*/ 24221 w 593510"/>
                <a:gd name="connsiteY38" fmla="*/ 202626 h 318459"/>
                <a:gd name="connsiteX39" fmla="*/ 1555 w 593510"/>
                <a:gd name="connsiteY39" fmla="*/ 205648 h 318459"/>
                <a:gd name="connsiteX40" fmla="*/ 11377 w 593510"/>
                <a:gd name="connsiteY40" fmla="*/ 187137 h 318459"/>
                <a:gd name="connsiteX41" fmla="*/ 30643 w 593510"/>
                <a:gd name="connsiteY41" fmla="*/ 162583 h 318459"/>
                <a:gd name="connsiteX42" fmla="*/ 74841 w 593510"/>
                <a:gd name="connsiteY42" fmla="*/ 174671 h 318459"/>
                <a:gd name="connsiteX43" fmla="*/ 79374 w 593510"/>
                <a:gd name="connsiteY43" fmla="*/ 158427 h 318459"/>
                <a:gd name="connsiteX44" fmla="*/ 97129 w 593510"/>
                <a:gd name="connsiteY44" fmla="*/ 162961 h 318459"/>
                <a:gd name="connsiteX45" fmla="*/ 109218 w 593510"/>
                <a:gd name="connsiteY45" fmla="*/ 177315 h 318459"/>
                <a:gd name="connsiteX46" fmla="*/ 136417 w 593510"/>
                <a:gd name="connsiteY46" fmla="*/ 161449 h 318459"/>
                <a:gd name="connsiteX47" fmla="*/ 171171 w 593510"/>
                <a:gd name="connsiteY47" fmla="*/ 153894 h 318459"/>
                <a:gd name="connsiteX48" fmla="*/ 173438 w 593510"/>
                <a:gd name="connsiteY48" fmla="*/ 161072 h 318459"/>
                <a:gd name="connsiteX49" fmla="*/ 158705 w 593510"/>
                <a:gd name="connsiteY49" fmla="*/ 165982 h 318459"/>
                <a:gd name="connsiteX50" fmla="*/ 178726 w 593510"/>
                <a:gd name="connsiteY50" fmla="*/ 158427 h 318459"/>
                <a:gd name="connsiteX51" fmla="*/ 236146 w 593510"/>
                <a:gd name="connsiteY51" fmla="*/ 125940 h 318459"/>
                <a:gd name="connsiteX52" fmla="*/ 245968 w 593510"/>
                <a:gd name="connsiteY52" fmla="*/ 127451 h 318459"/>
                <a:gd name="connsiteX53" fmla="*/ 249746 w 593510"/>
                <a:gd name="connsiteY53" fmla="*/ 122917 h 318459"/>
                <a:gd name="connsiteX54" fmla="*/ 281100 w 593510"/>
                <a:gd name="connsiteY54" fmla="*/ 101385 h 318459"/>
                <a:gd name="connsiteX55" fmla="*/ 291300 w 593510"/>
                <a:gd name="connsiteY55" fmla="*/ 117251 h 318459"/>
                <a:gd name="connsiteX56" fmla="*/ 259190 w 593510"/>
                <a:gd name="connsiteY56" fmla="*/ 162961 h 318459"/>
                <a:gd name="connsiteX57" fmla="*/ 199503 w 593510"/>
                <a:gd name="connsiteY57" fmla="*/ 205648 h 318459"/>
                <a:gd name="connsiteX58" fmla="*/ 236524 w 593510"/>
                <a:gd name="connsiteY58" fmla="*/ 201492 h 318459"/>
                <a:gd name="connsiteX59" fmla="*/ 248990 w 593510"/>
                <a:gd name="connsiteY59" fmla="*/ 193181 h 318459"/>
                <a:gd name="connsiteX60" fmla="*/ 299610 w 593510"/>
                <a:gd name="connsiteY60" fmla="*/ 146339 h 318459"/>
                <a:gd name="connsiteX61" fmla="*/ 319254 w 593510"/>
                <a:gd name="connsiteY61" fmla="*/ 140672 h 318459"/>
                <a:gd name="connsiteX62" fmla="*/ 324543 w 593510"/>
                <a:gd name="connsiteY62" fmla="*/ 113473 h 318459"/>
                <a:gd name="connsiteX63" fmla="*/ 323787 w 593510"/>
                <a:gd name="connsiteY63" fmla="*/ 99496 h 318459"/>
                <a:gd name="connsiteX64" fmla="*/ 298099 w 593510"/>
                <a:gd name="connsiteY64" fmla="*/ 106296 h 318459"/>
                <a:gd name="connsiteX65" fmla="*/ 288278 w 593510"/>
                <a:gd name="connsiteY65" fmla="*/ 76075 h 318459"/>
                <a:gd name="connsiteX66" fmla="*/ 308677 w 593510"/>
                <a:gd name="connsiteY66" fmla="*/ 74564 h 318459"/>
                <a:gd name="connsiteX67" fmla="*/ 324921 w 593510"/>
                <a:gd name="connsiteY67" fmla="*/ 85141 h 318459"/>
                <a:gd name="connsiteX68" fmla="*/ 325298 w 593510"/>
                <a:gd name="connsiteY68" fmla="*/ 84008 h 318459"/>
                <a:gd name="connsiteX69" fmla="*/ 309810 w 593510"/>
                <a:gd name="connsiteY69" fmla="*/ 75319 h 318459"/>
                <a:gd name="connsiteX70" fmla="*/ 313210 w 593510"/>
                <a:gd name="connsiteY70" fmla="*/ 63231 h 318459"/>
                <a:gd name="connsiteX71" fmla="*/ 350231 w 593510"/>
                <a:gd name="connsiteY71" fmla="*/ 59076 h 318459"/>
                <a:gd name="connsiteX72" fmla="*/ 397829 w 593510"/>
                <a:gd name="connsiteY72" fmla="*/ 33388 h 318459"/>
                <a:gd name="connsiteX73" fmla="*/ 436361 w 593510"/>
                <a:gd name="connsiteY73" fmla="*/ 8455 h 318459"/>
                <a:gd name="connsiteX74" fmla="*/ 466960 w 593510"/>
                <a:gd name="connsiteY74" fmla="*/ 2033 h 318459"/>
                <a:gd name="connsiteX75" fmla="*/ 476404 w 593510"/>
                <a:gd name="connsiteY75" fmla="*/ 1655 h 318459"/>
                <a:gd name="connsiteX76" fmla="*/ 497559 w 593510"/>
                <a:gd name="connsiteY76" fmla="*/ 29988 h 318459"/>
                <a:gd name="connsiteX77" fmla="*/ 493403 w 593510"/>
                <a:gd name="connsiteY77" fmla="*/ 39432 h 318459"/>
                <a:gd name="connsiteX78" fmla="*/ 536091 w 593510"/>
                <a:gd name="connsiteY78" fmla="*/ 30365 h 318459"/>
                <a:gd name="connsiteX79" fmla="*/ 546290 w 593510"/>
                <a:gd name="connsiteY79" fmla="*/ 33010 h 318459"/>
                <a:gd name="connsiteX80" fmla="*/ 544024 w 593510"/>
                <a:gd name="connsiteY80" fmla="*/ 23944 h 318459"/>
                <a:gd name="connsiteX81" fmla="*/ 558001 w 593510"/>
                <a:gd name="connsiteY81" fmla="*/ 5433 h 318459"/>
                <a:gd name="connsiteX82" fmla="*/ 584066 w 593510"/>
                <a:gd name="connsiteY82" fmla="*/ 8077 h 318459"/>
                <a:gd name="connsiteX83" fmla="*/ 588978 w 593510"/>
                <a:gd name="connsiteY83" fmla="*/ 16766 h 318459"/>
                <a:gd name="connsiteX84" fmla="*/ 593511 w 593510"/>
                <a:gd name="connsiteY84" fmla="*/ 35276 h 318459"/>
                <a:gd name="connsiteX85" fmla="*/ 573867 w 593510"/>
                <a:gd name="connsiteY85" fmla="*/ 22432 h 318459"/>
                <a:gd name="connsiteX86" fmla="*/ 570845 w 593510"/>
                <a:gd name="connsiteY86" fmla="*/ 44720 h 318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593510" h="318459">
                  <a:moveTo>
                    <a:pt x="570845" y="44720"/>
                  </a:moveTo>
                  <a:cubicBezTo>
                    <a:pt x="553090" y="43965"/>
                    <a:pt x="535335" y="57187"/>
                    <a:pt x="531557" y="66631"/>
                  </a:cubicBezTo>
                  <a:cubicBezTo>
                    <a:pt x="522491" y="88919"/>
                    <a:pt x="511536" y="78719"/>
                    <a:pt x="496803" y="75697"/>
                  </a:cubicBezTo>
                  <a:cubicBezTo>
                    <a:pt x="511536" y="97985"/>
                    <a:pt x="478671" y="91563"/>
                    <a:pt x="482070" y="107429"/>
                  </a:cubicBezTo>
                  <a:cubicBezTo>
                    <a:pt x="471493" y="105540"/>
                    <a:pt x="483204" y="94208"/>
                    <a:pt x="471871" y="93452"/>
                  </a:cubicBezTo>
                  <a:cubicBezTo>
                    <a:pt x="468849" y="107051"/>
                    <a:pt x="462049" y="115362"/>
                    <a:pt x="444672" y="110074"/>
                  </a:cubicBezTo>
                  <a:cubicBezTo>
                    <a:pt x="439005" y="108185"/>
                    <a:pt x="427295" y="111585"/>
                    <a:pt x="426917" y="123673"/>
                  </a:cubicBezTo>
                  <a:cubicBezTo>
                    <a:pt x="426161" y="150494"/>
                    <a:pt x="401229" y="158049"/>
                    <a:pt x="384607" y="165982"/>
                  </a:cubicBezTo>
                  <a:cubicBezTo>
                    <a:pt x="369497" y="173160"/>
                    <a:pt x="355520" y="182226"/>
                    <a:pt x="340409" y="189026"/>
                  </a:cubicBezTo>
                  <a:cubicBezTo>
                    <a:pt x="335498" y="191293"/>
                    <a:pt x="329454" y="196204"/>
                    <a:pt x="325298" y="195070"/>
                  </a:cubicBezTo>
                  <a:cubicBezTo>
                    <a:pt x="300744" y="187515"/>
                    <a:pt x="292811" y="206781"/>
                    <a:pt x="281478" y="221136"/>
                  </a:cubicBezTo>
                  <a:cubicBezTo>
                    <a:pt x="278078" y="225669"/>
                    <a:pt x="280345" y="228691"/>
                    <a:pt x="283744" y="232091"/>
                  </a:cubicBezTo>
                  <a:cubicBezTo>
                    <a:pt x="289411" y="237758"/>
                    <a:pt x="284878" y="243802"/>
                    <a:pt x="281478" y="246824"/>
                  </a:cubicBezTo>
                  <a:cubicBezTo>
                    <a:pt x="272034" y="255890"/>
                    <a:pt x="278456" y="241158"/>
                    <a:pt x="275434" y="241913"/>
                  </a:cubicBezTo>
                  <a:cubicBezTo>
                    <a:pt x="262967" y="244557"/>
                    <a:pt x="256923" y="252490"/>
                    <a:pt x="257679" y="269112"/>
                  </a:cubicBezTo>
                  <a:cubicBezTo>
                    <a:pt x="251257" y="257401"/>
                    <a:pt x="238791" y="258535"/>
                    <a:pt x="235391" y="247580"/>
                  </a:cubicBezTo>
                  <a:cubicBezTo>
                    <a:pt x="233880" y="243424"/>
                    <a:pt x="227835" y="243046"/>
                    <a:pt x="224436" y="245313"/>
                  </a:cubicBezTo>
                  <a:cubicBezTo>
                    <a:pt x="219147" y="248713"/>
                    <a:pt x="223302" y="252490"/>
                    <a:pt x="225191" y="255890"/>
                  </a:cubicBezTo>
                  <a:cubicBezTo>
                    <a:pt x="227835" y="260423"/>
                    <a:pt x="230858" y="265334"/>
                    <a:pt x="225569" y="270245"/>
                  </a:cubicBezTo>
                  <a:cubicBezTo>
                    <a:pt x="221791" y="264957"/>
                    <a:pt x="214236" y="277801"/>
                    <a:pt x="209703" y="265712"/>
                  </a:cubicBezTo>
                  <a:cubicBezTo>
                    <a:pt x="207814" y="261179"/>
                    <a:pt x="192326" y="259290"/>
                    <a:pt x="183637" y="266846"/>
                  </a:cubicBezTo>
                  <a:cubicBezTo>
                    <a:pt x="174949" y="274401"/>
                    <a:pt x="164371" y="280067"/>
                    <a:pt x="153038" y="278178"/>
                  </a:cubicBezTo>
                  <a:cubicBezTo>
                    <a:pt x="131506" y="275156"/>
                    <a:pt x="121306" y="294800"/>
                    <a:pt x="105062" y="301978"/>
                  </a:cubicBezTo>
                  <a:cubicBezTo>
                    <a:pt x="91463" y="308022"/>
                    <a:pt x="78241" y="313310"/>
                    <a:pt x="63886" y="315955"/>
                  </a:cubicBezTo>
                  <a:cubicBezTo>
                    <a:pt x="57842" y="319355"/>
                    <a:pt x="51420" y="319355"/>
                    <a:pt x="46131" y="315577"/>
                  </a:cubicBezTo>
                  <a:cubicBezTo>
                    <a:pt x="41220" y="312177"/>
                    <a:pt x="39331" y="306511"/>
                    <a:pt x="40087" y="300844"/>
                  </a:cubicBezTo>
                  <a:cubicBezTo>
                    <a:pt x="40842" y="295933"/>
                    <a:pt x="44620" y="294422"/>
                    <a:pt x="49153" y="293667"/>
                  </a:cubicBezTo>
                  <a:cubicBezTo>
                    <a:pt x="55575" y="292534"/>
                    <a:pt x="61619" y="290645"/>
                    <a:pt x="67664" y="289511"/>
                  </a:cubicBezTo>
                  <a:cubicBezTo>
                    <a:pt x="78619" y="287245"/>
                    <a:pt x="87307" y="284600"/>
                    <a:pt x="80130" y="270245"/>
                  </a:cubicBezTo>
                  <a:cubicBezTo>
                    <a:pt x="76352" y="262690"/>
                    <a:pt x="80885" y="255890"/>
                    <a:pt x="86930" y="252113"/>
                  </a:cubicBezTo>
                  <a:cubicBezTo>
                    <a:pt x="104685" y="240402"/>
                    <a:pt x="118662" y="221892"/>
                    <a:pt x="142839" y="221514"/>
                  </a:cubicBezTo>
                  <a:cubicBezTo>
                    <a:pt x="145483" y="221514"/>
                    <a:pt x="148127" y="220003"/>
                    <a:pt x="152283" y="216981"/>
                  </a:cubicBezTo>
                  <a:cubicBezTo>
                    <a:pt x="144727" y="214336"/>
                    <a:pt x="137928" y="210559"/>
                    <a:pt x="132261" y="215092"/>
                  </a:cubicBezTo>
                  <a:cubicBezTo>
                    <a:pt x="118284" y="226425"/>
                    <a:pt x="111107" y="219247"/>
                    <a:pt x="105440" y="205270"/>
                  </a:cubicBezTo>
                  <a:cubicBezTo>
                    <a:pt x="95618" y="220381"/>
                    <a:pt x="88441" y="229825"/>
                    <a:pt x="73330" y="211314"/>
                  </a:cubicBezTo>
                  <a:cubicBezTo>
                    <a:pt x="67664" y="204137"/>
                    <a:pt x="53309" y="205648"/>
                    <a:pt x="43865" y="214714"/>
                  </a:cubicBezTo>
                  <a:cubicBezTo>
                    <a:pt x="38954" y="219625"/>
                    <a:pt x="32154" y="220003"/>
                    <a:pt x="26487" y="215470"/>
                  </a:cubicBezTo>
                  <a:cubicBezTo>
                    <a:pt x="20821" y="210559"/>
                    <a:pt x="24976" y="205648"/>
                    <a:pt x="27999" y="201492"/>
                  </a:cubicBezTo>
                  <a:cubicBezTo>
                    <a:pt x="26487" y="201492"/>
                    <a:pt x="25354" y="202248"/>
                    <a:pt x="24221" y="202626"/>
                  </a:cubicBezTo>
                  <a:cubicBezTo>
                    <a:pt x="16666" y="206403"/>
                    <a:pt x="7599" y="213959"/>
                    <a:pt x="1555" y="205648"/>
                  </a:cubicBezTo>
                  <a:cubicBezTo>
                    <a:pt x="-4111" y="198093"/>
                    <a:pt x="7222" y="192804"/>
                    <a:pt x="11377" y="187137"/>
                  </a:cubicBezTo>
                  <a:cubicBezTo>
                    <a:pt x="17421" y="178449"/>
                    <a:pt x="20821" y="167871"/>
                    <a:pt x="30643" y="162583"/>
                  </a:cubicBezTo>
                  <a:cubicBezTo>
                    <a:pt x="44620" y="155028"/>
                    <a:pt x="60864" y="159561"/>
                    <a:pt x="74841" y="174671"/>
                  </a:cubicBezTo>
                  <a:cubicBezTo>
                    <a:pt x="78241" y="169760"/>
                    <a:pt x="70686" y="161449"/>
                    <a:pt x="79374" y="158427"/>
                  </a:cubicBezTo>
                  <a:cubicBezTo>
                    <a:pt x="86174" y="156538"/>
                    <a:pt x="91463" y="159938"/>
                    <a:pt x="97129" y="162961"/>
                  </a:cubicBezTo>
                  <a:cubicBezTo>
                    <a:pt x="103174" y="166360"/>
                    <a:pt x="103174" y="173916"/>
                    <a:pt x="109218" y="177315"/>
                  </a:cubicBezTo>
                  <a:cubicBezTo>
                    <a:pt x="122439" y="179204"/>
                    <a:pt x="135283" y="182604"/>
                    <a:pt x="136417" y="161449"/>
                  </a:cubicBezTo>
                  <a:cubicBezTo>
                    <a:pt x="137172" y="151250"/>
                    <a:pt x="162105" y="146717"/>
                    <a:pt x="171171" y="153894"/>
                  </a:cubicBezTo>
                  <a:cubicBezTo>
                    <a:pt x="173438" y="155783"/>
                    <a:pt x="174949" y="158049"/>
                    <a:pt x="173438" y="161072"/>
                  </a:cubicBezTo>
                  <a:cubicBezTo>
                    <a:pt x="170038" y="167116"/>
                    <a:pt x="164371" y="166738"/>
                    <a:pt x="158705" y="165982"/>
                  </a:cubicBezTo>
                  <a:cubicBezTo>
                    <a:pt x="167016" y="167494"/>
                    <a:pt x="174571" y="165982"/>
                    <a:pt x="178726" y="158427"/>
                  </a:cubicBezTo>
                  <a:cubicBezTo>
                    <a:pt x="191570" y="136139"/>
                    <a:pt x="218014" y="138784"/>
                    <a:pt x="236146" y="125940"/>
                  </a:cubicBezTo>
                  <a:cubicBezTo>
                    <a:pt x="239168" y="123673"/>
                    <a:pt x="242946" y="125940"/>
                    <a:pt x="245968" y="127451"/>
                  </a:cubicBezTo>
                  <a:cubicBezTo>
                    <a:pt x="256168" y="133117"/>
                    <a:pt x="249368" y="125940"/>
                    <a:pt x="249746" y="122917"/>
                  </a:cubicBezTo>
                  <a:cubicBezTo>
                    <a:pt x="251257" y="114607"/>
                    <a:pt x="272411" y="100252"/>
                    <a:pt x="281100" y="101385"/>
                  </a:cubicBezTo>
                  <a:cubicBezTo>
                    <a:pt x="290166" y="102896"/>
                    <a:pt x="293944" y="106674"/>
                    <a:pt x="291300" y="117251"/>
                  </a:cubicBezTo>
                  <a:cubicBezTo>
                    <a:pt x="286011" y="136895"/>
                    <a:pt x="275434" y="153139"/>
                    <a:pt x="259190" y="162961"/>
                  </a:cubicBezTo>
                  <a:cubicBezTo>
                    <a:pt x="237657" y="176182"/>
                    <a:pt x="221413" y="196582"/>
                    <a:pt x="199503" y="205648"/>
                  </a:cubicBezTo>
                  <a:cubicBezTo>
                    <a:pt x="210081" y="199981"/>
                    <a:pt x="223680" y="203381"/>
                    <a:pt x="236524" y="201492"/>
                  </a:cubicBezTo>
                  <a:cubicBezTo>
                    <a:pt x="242191" y="200737"/>
                    <a:pt x="248612" y="201114"/>
                    <a:pt x="248990" y="193181"/>
                  </a:cubicBezTo>
                  <a:cubicBezTo>
                    <a:pt x="249746" y="168249"/>
                    <a:pt x="269390" y="153139"/>
                    <a:pt x="299610" y="146339"/>
                  </a:cubicBezTo>
                  <a:cubicBezTo>
                    <a:pt x="306410" y="144828"/>
                    <a:pt x="314343" y="146339"/>
                    <a:pt x="319254" y="140672"/>
                  </a:cubicBezTo>
                  <a:cubicBezTo>
                    <a:pt x="325676" y="133117"/>
                    <a:pt x="341920" y="126695"/>
                    <a:pt x="324543" y="113473"/>
                  </a:cubicBezTo>
                  <a:cubicBezTo>
                    <a:pt x="320388" y="110451"/>
                    <a:pt x="325298" y="104407"/>
                    <a:pt x="323787" y="99496"/>
                  </a:cubicBezTo>
                  <a:cubicBezTo>
                    <a:pt x="314343" y="100252"/>
                    <a:pt x="307543" y="116496"/>
                    <a:pt x="298099" y="106296"/>
                  </a:cubicBezTo>
                  <a:cubicBezTo>
                    <a:pt x="291300" y="98741"/>
                    <a:pt x="284500" y="86652"/>
                    <a:pt x="288278" y="76075"/>
                  </a:cubicBezTo>
                  <a:cubicBezTo>
                    <a:pt x="291300" y="67764"/>
                    <a:pt x="301122" y="70408"/>
                    <a:pt x="308677" y="74564"/>
                  </a:cubicBezTo>
                  <a:cubicBezTo>
                    <a:pt x="313210" y="79852"/>
                    <a:pt x="315099" y="88919"/>
                    <a:pt x="324921" y="85141"/>
                  </a:cubicBezTo>
                  <a:cubicBezTo>
                    <a:pt x="328321" y="85897"/>
                    <a:pt x="326054" y="83252"/>
                    <a:pt x="325298" y="84008"/>
                  </a:cubicBezTo>
                  <a:cubicBezTo>
                    <a:pt x="316232" y="88541"/>
                    <a:pt x="314343" y="79475"/>
                    <a:pt x="309810" y="75319"/>
                  </a:cubicBezTo>
                  <a:cubicBezTo>
                    <a:pt x="301122" y="68520"/>
                    <a:pt x="305277" y="65875"/>
                    <a:pt x="313210" y="63231"/>
                  </a:cubicBezTo>
                  <a:cubicBezTo>
                    <a:pt x="325298" y="59453"/>
                    <a:pt x="338143" y="63231"/>
                    <a:pt x="350231" y="59076"/>
                  </a:cubicBezTo>
                  <a:cubicBezTo>
                    <a:pt x="369119" y="55676"/>
                    <a:pt x="382341" y="42832"/>
                    <a:pt x="397829" y="33388"/>
                  </a:cubicBezTo>
                  <a:cubicBezTo>
                    <a:pt x="411051" y="25455"/>
                    <a:pt x="421250" y="12988"/>
                    <a:pt x="436361" y="8455"/>
                  </a:cubicBezTo>
                  <a:cubicBezTo>
                    <a:pt x="447316" y="9966"/>
                    <a:pt x="459027" y="15633"/>
                    <a:pt x="466960" y="2033"/>
                  </a:cubicBezTo>
                  <a:cubicBezTo>
                    <a:pt x="468471" y="-611"/>
                    <a:pt x="475271" y="-611"/>
                    <a:pt x="476404" y="1655"/>
                  </a:cubicBezTo>
                  <a:cubicBezTo>
                    <a:pt x="481693" y="12611"/>
                    <a:pt x="497936" y="14877"/>
                    <a:pt x="497559" y="29988"/>
                  </a:cubicBezTo>
                  <a:cubicBezTo>
                    <a:pt x="496425" y="33388"/>
                    <a:pt x="494159" y="36032"/>
                    <a:pt x="493403" y="39432"/>
                  </a:cubicBezTo>
                  <a:cubicBezTo>
                    <a:pt x="510025" y="46609"/>
                    <a:pt x="521358" y="30743"/>
                    <a:pt x="536091" y="30365"/>
                  </a:cubicBezTo>
                  <a:cubicBezTo>
                    <a:pt x="539868" y="30743"/>
                    <a:pt x="542890" y="36410"/>
                    <a:pt x="546290" y="33010"/>
                  </a:cubicBezTo>
                  <a:cubicBezTo>
                    <a:pt x="547801" y="31877"/>
                    <a:pt x="544024" y="27343"/>
                    <a:pt x="544024" y="23944"/>
                  </a:cubicBezTo>
                  <a:cubicBezTo>
                    <a:pt x="545913" y="15633"/>
                    <a:pt x="550068" y="9211"/>
                    <a:pt x="558001" y="5433"/>
                  </a:cubicBezTo>
                  <a:cubicBezTo>
                    <a:pt x="566689" y="3544"/>
                    <a:pt x="574622" y="10344"/>
                    <a:pt x="584066" y="8077"/>
                  </a:cubicBezTo>
                  <a:cubicBezTo>
                    <a:pt x="587466" y="7322"/>
                    <a:pt x="591244" y="11477"/>
                    <a:pt x="588978" y="16766"/>
                  </a:cubicBezTo>
                  <a:cubicBezTo>
                    <a:pt x="590111" y="22055"/>
                    <a:pt x="591622" y="27343"/>
                    <a:pt x="593511" y="35276"/>
                  </a:cubicBezTo>
                  <a:cubicBezTo>
                    <a:pt x="585578" y="31121"/>
                    <a:pt x="583689" y="21677"/>
                    <a:pt x="573867" y="22432"/>
                  </a:cubicBezTo>
                  <a:cubicBezTo>
                    <a:pt x="571600" y="28854"/>
                    <a:pt x="584444" y="39054"/>
                    <a:pt x="570845" y="44720"/>
                  </a:cubicBezTo>
                  <a:close/>
                </a:path>
              </a:pathLst>
            </a:custGeom>
            <a:solidFill>
              <a:srgbClr val="BC82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1235C8EC-EEAD-4974-8C85-6531061694F1}"/>
                </a:ext>
              </a:extLst>
            </p:cNvPr>
            <p:cNvSpPr/>
            <p:nvPr/>
          </p:nvSpPr>
          <p:spPr>
            <a:xfrm>
              <a:off x="10896803" y="5804222"/>
              <a:ext cx="382269" cy="220806"/>
            </a:xfrm>
            <a:custGeom>
              <a:avLst/>
              <a:gdLst>
                <a:gd name="connsiteX0" fmla="*/ 37099 w 382269"/>
                <a:gd name="connsiteY0" fmla="*/ 218742 h 220806"/>
                <a:gd name="connsiteX1" fmla="*/ 29922 w 382269"/>
                <a:gd name="connsiteY1" fmla="*/ 186254 h 220806"/>
                <a:gd name="connsiteX2" fmla="*/ 23878 w 382269"/>
                <a:gd name="connsiteY2" fmla="*/ 193432 h 220806"/>
                <a:gd name="connsiteX3" fmla="*/ 5367 w 382269"/>
                <a:gd name="connsiteY3" fmla="*/ 201365 h 220806"/>
                <a:gd name="connsiteX4" fmla="*/ 6501 w 382269"/>
                <a:gd name="connsiteY4" fmla="*/ 190410 h 220806"/>
                <a:gd name="connsiteX5" fmla="*/ 16322 w 382269"/>
                <a:gd name="connsiteY5" fmla="*/ 187766 h 220806"/>
                <a:gd name="connsiteX6" fmla="*/ 46166 w 382269"/>
                <a:gd name="connsiteY6" fmla="*/ 183610 h 220806"/>
                <a:gd name="connsiteX7" fmla="*/ 46543 w 382269"/>
                <a:gd name="connsiteY7" fmla="*/ 160944 h 220806"/>
                <a:gd name="connsiteX8" fmla="*/ 76387 w 382269"/>
                <a:gd name="connsiteY8" fmla="*/ 164344 h 220806"/>
                <a:gd name="connsiteX9" fmla="*/ 78276 w 382269"/>
                <a:gd name="connsiteY9" fmla="*/ 145456 h 220806"/>
                <a:gd name="connsiteX10" fmla="*/ 71098 w 382269"/>
                <a:gd name="connsiteY10" fmla="*/ 140167 h 220806"/>
                <a:gd name="connsiteX11" fmla="*/ 119830 w 382269"/>
                <a:gd name="connsiteY11" fmla="*/ 112213 h 220806"/>
                <a:gd name="connsiteX12" fmla="*/ 147406 w 382269"/>
                <a:gd name="connsiteY12" fmla="*/ 112213 h 220806"/>
                <a:gd name="connsiteX13" fmla="*/ 163650 w 382269"/>
                <a:gd name="connsiteY13" fmla="*/ 110702 h 220806"/>
                <a:gd name="connsiteX14" fmla="*/ 212382 w 382269"/>
                <a:gd name="connsiteY14" fmla="*/ 97480 h 220806"/>
                <a:gd name="connsiteX15" fmla="*/ 217670 w 382269"/>
                <a:gd name="connsiteY15" fmla="*/ 97102 h 220806"/>
                <a:gd name="connsiteX16" fmla="*/ 236936 w 382269"/>
                <a:gd name="connsiteY16" fmla="*/ 93325 h 220806"/>
                <a:gd name="connsiteX17" fmla="*/ 262624 w 382269"/>
                <a:gd name="connsiteY17" fmla="*/ 52148 h 220806"/>
                <a:gd name="connsiteX18" fmla="*/ 256958 w 382269"/>
                <a:gd name="connsiteY18" fmla="*/ 41571 h 220806"/>
                <a:gd name="connsiteX19" fmla="*/ 278112 w 382269"/>
                <a:gd name="connsiteY19" fmla="*/ 56304 h 220806"/>
                <a:gd name="connsiteX20" fmla="*/ 285290 w 382269"/>
                <a:gd name="connsiteY20" fmla="*/ 40816 h 220806"/>
                <a:gd name="connsiteX21" fmla="*/ 319667 w 382269"/>
                <a:gd name="connsiteY21" fmla="*/ 4172 h 220806"/>
                <a:gd name="connsiteX22" fmla="*/ 362732 w 382269"/>
                <a:gd name="connsiteY22" fmla="*/ 4550 h 220806"/>
                <a:gd name="connsiteX23" fmla="*/ 380109 w 382269"/>
                <a:gd name="connsiteY23" fmla="*/ 52904 h 220806"/>
                <a:gd name="connsiteX24" fmla="*/ 371043 w 382269"/>
                <a:gd name="connsiteY24" fmla="*/ 83125 h 220806"/>
                <a:gd name="connsiteX25" fmla="*/ 371043 w 382269"/>
                <a:gd name="connsiteY25" fmla="*/ 83503 h 220806"/>
                <a:gd name="connsiteX26" fmla="*/ 349510 w 382269"/>
                <a:gd name="connsiteY26" fmla="*/ 97480 h 220806"/>
                <a:gd name="connsiteX27" fmla="*/ 337421 w 382269"/>
                <a:gd name="connsiteY27" fmla="*/ 111080 h 220806"/>
                <a:gd name="connsiteX28" fmla="*/ 300401 w 382269"/>
                <a:gd name="connsiteY28" fmla="*/ 128835 h 220806"/>
                <a:gd name="connsiteX29" fmla="*/ 287557 w 382269"/>
                <a:gd name="connsiteY29" fmla="*/ 128835 h 220806"/>
                <a:gd name="connsiteX30" fmla="*/ 281135 w 382269"/>
                <a:gd name="connsiteY30" fmla="*/ 115235 h 220806"/>
                <a:gd name="connsiteX31" fmla="*/ 241847 w 382269"/>
                <a:gd name="connsiteY31" fmla="*/ 123923 h 220806"/>
                <a:gd name="connsiteX32" fmla="*/ 212382 w 382269"/>
                <a:gd name="connsiteY32" fmla="*/ 132612 h 220806"/>
                <a:gd name="connsiteX33" fmla="*/ 194249 w 382269"/>
                <a:gd name="connsiteY33" fmla="*/ 151500 h 220806"/>
                <a:gd name="connsiteX34" fmla="*/ 187072 w 382269"/>
                <a:gd name="connsiteY34" fmla="*/ 161322 h 220806"/>
                <a:gd name="connsiteX35" fmla="*/ 135696 w 382269"/>
                <a:gd name="connsiteY35" fmla="*/ 157544 h 220806"/>
                <a:gd name="connsiteX36" fmla="*/ 145518 w 382269"/>
                <a:gd name="connsiteY36" fmla="*/ 183232 h 220806"/>
                <a:gd name="connsiteX37" fmla="*/ 121718 w 382269"/>
                <a:gd name="connsiteY37" fmla="*/ 199476 h 220806"/>
                <a:gd name="connsiteX38" fmla="*/ 65810 w 382269"/>
                <a:gd name="connsiteY38" fmla="*/ 214209 h 220806"/>
                <a:gd name="connsiteX39" fmla="*/ 37099 w 382269"/>
                <a:gd name="connsiteY39" fmla="*/ 218742 h 22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2269" h="220806">
                  <a:moveTo>
                    <a:pt x="37099" y="218742"/>
                  </a:moveTo>
                  <a:cubicBezTo>
                    <a:pt x="34833" y="208542"/>
                    <a:pt x="32566" y="197965"/>
                    <a:pt x="29922" y="186254"/>
                  </a:cubicBezTo>
                  <a:cubicBezTo>
                    <a:pt x="27277" y="189277"/>
                    <a:pt x="25766" y="191165"/>
                    <a:pt x="23878" y="193432"/>
                  </a:cubicBezTo>
                  <a:cubicBezTo>
                    <a:pt x="18967" y="199098"/>
                    <a:pt x="12545" y="203632"/>
                    <a:pt x="5367" y="201365"/>
                  </a:cubicBezTo>
                  <a:cubicBezTo>
                    <a:pt x="-4455" y="197965"/>
                    <a:pt x="1212" y="193432"/>
                    <a:pt x="6501" y="190410"/>
                  </a:cubicBezTo>
                  <a:cubicBezTo>
                    <a:pt x="9523" y="188899"/>
                    <a:pt x="14056" y="189654"/>
                    <a:pt x="16322" y="187766"/>
                  </a:cubicBezTo>
                  <a:cubicBezTo>
                    <a:pt x="25766" y="179455"/>
                    <a:pt x="34455" y="171900"/>
                    <a:pt x="46166" y="183610"/>
                  </a:cubicBezTo>
                  <a:cubicBezTo>
                    <a:pt x="52210" y="176055"/>
                    <a:pt x="46921" y="170388"/>
                    <a:pt x="46543" y="160944"/>
                  </a:cubicBezTo>
                  <a:cubicBezTo>
                    <a:pt x="57877" y="176055"/>
                    <a:pt x="67698" y="160189"/>
                    <a:pt x="76387" y="164344"/>
                  </a:cubicBezTo>
                  <a:cubicBezTo>
                    <a:pt x="86586" y="157544"/>
                    <a:pt x="52210" y="151878"/>
                    <a:pt x="78276" y="145456"/>
                  </a:cubicBezTo>
                  <a:cubicBezTo>
                    <a:pt x="80542" y="144701"/>
                    <a:pt x="70720" y="146212"/>
                    <a:pt x="71098" y="140167"/>
                  </a:cubicBezTo>
                  <a:cubicBezTo>
                    <a:pt x="87342" y="131856"/>
                    <a:pt x="106230" y="127701"/>
                    <a:pt x="119830" y="112213"/>
                  </a:cubicBezTo>
                  <a:cubicBezTo>
                    <a:pt x="126252" y="104657"/>
                    <a:pt x="138718" y="106924"/>
                    <a:pt x="147406" y="112213"/>
                  </a:cubicBezTo>
                  <a:cubicBezTo>
                    <a:pt x="153828" y="115990"/>
                    <a:pt x="157228" y="115235"/>
                    <a:pt x="163650" y="110702"/>
                  </a:cubicBezTo>
                  <a:cubicBezTo>
                    <a:pt x="177627" y="100502"/>
                    <a:pt x="191605" y="85392"/>
                    <a:pt x="212382" y="97480"/>
                  </a:cubicBezTo>
                  <a:cubicBezTo>
                    <a:pt x="213893" y="98236"/>
                    <a:pt x="217292" y="97858"/>
                    <a:pt x="217670" y="97102"/>
                  </a:cubicBezTo>
                  <a:cubicBezTo>
                    <a:pt x="223337" y="88791"/>
                    <a:pt x="225981" y="88414"/>
                    <a:pt x="236936" y="93325"/>
                  </a:cubicBezTo>
                  <a:cubicBezTo>
                    <a:pt x="251291" y="99369"/>
                    <a:pt x="270179" y="67259"/>
                    <a:pt x="262624" y="52148"/>
                  </a:cubicBezTo>
                  <a:cubicBezTo>
                    <a:pt x="260735" y="48371"/>
                    <a:pt x="256580" y="46482"/>
                    <a:pt x="256958" y="41571"/>
                  </a:cubicBezTo>
                  <a:cubicBezTo>
                    <a:pt x="272824" y="34016"/>
                    <a:pt x="268668" y="54037"/>
                    <a:pt x="278112" y="56304"/>
                  </a:cubicBezTo>
                  <a:cubicBezTo>
                    <a:pt x="284157" y="53282"/>
                    <a:pt x="284912" y="46482"/>
                    <a:pt x="285290" y="40816"/>
                  </a:cubicBezTo>
                  <a:cubicBezTo>
                    <a:pt x="286423" y="17772"/>
                    <a:pt x="296245" y="9083"/>
                    <a:pt x="319667" y="4172"/>
                  </a:cubicBezTo>
                  <a:cubicBezTo>
                    <a:pt x="334777" y="772"/>
                    <a:pt x="347243" y="-3383"/>
                    <a:pt x="362732" y="4550"/>
                  </a:cubicBezTo>
                  <a:cubicBezTo>
                    <a:pt x="376709" y="12105"/>
                    <a:pt x="386909" y="38171"/>
                    <a:pt x="380109" y="52904"/>
                  </a:cubicBezTo>
                  <a:cubicBezTo>
                    <a:pt x="375576" y="62348"/>
                    <a:pt x="374064" y="72925"/>
                    <a:pt x="371043" y="83125"/>
                  </a:cubicBezTo>
                  <a:cubicBezTo>
                    <a:pt x="371043" y="83125"/>
                    <a:pt x="371043" y="83503"/>
                    <a:pt x="371043" y="83503"/>
                  </a:cubicBezTo>
                  <a:cubicBezTo>
                    <a:pt x="361221" y="83881"/>
                    <a:pt x="352532" y="85392"/>
                    <a:pt x="349510" y="97480"/>
                  </a:cubicBezTo>
                  <a:cubicBezTo>
                    <a:pt x="347999" y="103147"/>
                    <a:pt x="342332" y="107302"/>
                    <a:pt x="337421" y="111080"/>
                  </a:cubicBezTo>
                  <a:cubicBezTo>
                    <a:pt x="323444" y="113346"/>
                    <a:pt x="307578" y="111080"/>
                    <a:pt x="300401" y="128835"/>
                  </a:cubicBezTo>
                  <a:cubicBezTo>
                    <a:pt x="298134" y="134123"/>
                    <a:pt x="292090" y="132234"/>
                    <a:pt x="287557" y="128835"/>
                  </a:cubicBezTo>
                  <a:cubicBezTo>
                    <a:pt x="283024" y="125435"/>
                    <a:pt x="283779" y="119390"/>
                    <a:pt x="281135" y="115235"/>
                  </a:cubicBezTo>
                  <a:cubicBezTo>
                    <a:pt x="270179" y="128079"/>
                    <a:pt x="253558" y="112968"/>
                    <a:pt x="241847" y="123923"/>
                  </a:cubicBezTo>
                  <a:cubicBezTo>
                    <a:pt x="233914" y="131479"/>
                    <a:pt x="223715" y="133368"/>
                    <a:pt x="212382" y="132612"/>
                  </a:cubicBezTo>
                  <a:cubicBezTo>
                    <a:pt x="200671" y="132234"/>
                    <a:pt x="191227" y="137145"/>
                    <a:pt x="194249" y="151500"/>
                  </a:cubicBezTo>
                  <a:cubicBezTo>
                    <a:pt x="195760" y="158300"/>
                    <a:pt x="193116" y="161322"/>
                    <a:pt x="187072" y="161322"/>
                  </a:cubicBezTo>
                  <a:cubicBezTo>
                    <a:pt x="170450" y="160944"/>
                    <a:pt x="153451" y="166233"/>
                    <a:pt x="135696" y="157544"/>
                  </a:cubicBezTo>
                  <a:cubicBezTo>
                    <a:pt x="145518" y="165100"/>
                    <a:pt x="151184" y="172277"/>
                    <a:pt x="145518" y="183232"/>
                  </a:cubicBezTo>
                  <a:cubicBezTo>
                    <a:pt x="140607" y="193054"/>
                    <a:pt x="133807" y="203632"/>
                    <a:pt x="121718" y="199476"/>
                  </a:cubicBezTo>
                  <a:cubicBezTo>
                    <a:pt x="99053" y="191543"/>
                    <a:pt x="82431" y="200987"/>
                    <a:pt x="65810" y="214209"/>
                  </a:cubicBezTo>
                  <a:cubicBezTo>
                    <a:pt x="56365" y="214587"/>
                    <a:pt x="48055" y="225164"/>
                    <a:pt x="37099" y="218742"/>
                  </a:cubicBezTo>
                  <a:close/>
                </a:path>
              </a:pathLst>
            </a:custGeom>
            <a:solidFill>
              <a:srgbClr val="7E433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18CB6C80-7BF1-48F8-9000-DC7C31B41B55}"/>
                </a:ext>
              </a:extLst>
            </p:cNvPr>
            <p:cNvSpPr/>
            <p:nvPr/>
          </p:nvSpPr>
          <p:spPr>
            <a:xfrm>
              <a:off x="11190228" y="5659574"/>
              <a:ext cx="133559" cy="181228"/>
            </a:xfrm>
            <a:custGeom>
              <a:avLst/>
              <a:gdLst>
                <a:gd name="connsiteX0" fmla="*/ 128993 w 133559"/>
                <a:gd name="connsiteY0" fmla="*/ 117845 h 181228"/>
                <a:gd name="connsiteX1" fmla="*/ 128238 w 133559"/>
                <a:gd name="connsiteY1" fmla="*/ 172620 h 181228"/>
                <a:gd name="connsiteX2" fmla="*/ 112750 w 133559"/>
                <a:gd name="connsiteY2" fmla="*/ 179798 h 181228"/>
                <a:gd name="connsiteX3" fmla="*/ 108594 w 133559"/>
                <a:gd name="connsiteY3" fmla="*/ 156754 h 181228"/>
                <a:gd name="connsiteX4" fmla="*/ 110105 w 133559"/>
                <a:gd name="connsiteY4" fmla="*/ 128422 h 181228"/>
                <a:gd name="connsiteX5" fmla="*/ 115394 w 133559"/>
                <a:gd name="connsiteY5" fmla="*/ 110290 h 181228"/>
                <a:gd name="connsiteX6" fmla="*/ 73085 w 133559"/>
                <a:gd name="connsiteY6" fmla="*/ 98579 h 181228"/>
                <a:gd name="connsiteX7" fmla="*/ 76107 w 133559"/>
                <a:gd name="connsiteY7" fmla="*/ 118223 h 181228"/>
                <a:gd name="connsiteX8" fmla="*/ 50041 w 133559"/>
                <a:gd name="connsiteY8" fmla="*/ 98201 h 181228"/>
                <a:gd name="connsiteX9" fmla="*/ 23975 w 133559"/>
                <a:gd name="connsiteY9" fmla="*/ 93290 h 181228"/>
                <a:gd name="connsiteX10" fmla="*/ 8109 w 133559"/>
                <a:gd name="connsiteY10" fmla="*/ 103112 h 181228"/>
                <a:gd name="connsiteX11" fmla="*/ 5843 w 133559"/>
                <a:gd name="connsiteY11" fmla="*/ 96690 h 181228"/>
                <a:gd name="connsiteX12" fmla="*/ 4709 w 133559"/>
                <a:gd name="connsiteY12" fmla="*/ 67602 h 181228"/>
                <a:gd name="connsiteX13" fmla="*/ 5465 w 133559"/>
                <a:gd name="connsiteY13" fmla="*/ 61936 h 181228"/>
                <a:gd name="connsiteX14" fmla="*/ 42486 w 133559"/>
                <a:gd name="connsiteY14" fmla="*/ 36625 h 181228"/>
                <a:gd name="connsiteX15" fmla="*/ 42108 w 133559"/>
                <a:gd name="connsiteY15" fmla="*/ 30581 h 181228"/>
                <a:gd name="connsiteX16" fmla="*/ 45885 w 133559"/>
                <a:gd name="connsiteY16" fmla="*/ 7915 h 181228"/>
                <a:gd name="connsiteX17" fmla="*/ 66285 w 133559"/>
                <a:gd name="connsiteY17" fmla="*/ 1493 h 181228"/>
                <a:gd name="connsiteX18" fmla="*/ 67040 w 133559"/>
                <a:gd name="connsiteY18" fmla="*/ 19626 h 181228"/>
                <a:gd name="connsiteX19" fmla="*/ 67040 w 133559"/>
                <a:gd name="connsiteY19" fmla="*/ 26048 h 181228"/>
                <a:gd name="connsiteX20" fmla="*/ 74973 w 133559"/>
                <a:gd name="connsiteY20" fmla="*/ 48714 h 181228"/>
                <a:gd name="connsiteX21" fmla="*/ 88573 w 133559"/>
                <a:gd name="connsiteY21" fmla="*/ 76668 h 181228"/>
                <a:gd name="connsiteX22" fmla="*/ 96884 w 133559"/>
                <a:gd name="connsiteY22" fmla="*/ 86112 h 181228"/>
                <a:gd name="connsiteX23" fmla="*/ 104061 w 133559"/>
                <a:gd name="connsiteY23" fmla="*/ 75157 h 181228"/>
                <a:gd name="connsiteX24" fmla="*/ 121438 w 133559"/>
                <a:gd name="connsiteY24" fmla="*/ 51736 h 181228"/>
                <a:gd name="connsiteX25" fmla="*/ 133149 w 133559"/>
                <a:gd name="connsiteY25" fmla="*/ 60047 h 181228"/>
                <a:gd name="connsiteX26" fmla="*/ 128993 w 133559"/>
                <a:gd name="connsiteY26" fmla="*/ 117845 h 18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33559" h="181228">
                  <a:moveTo>
                    <a:pt x="128993" y="117845"/>
                  </a:moveTo>
                  <a:cubicBezTo>
                    <a:pt x="135038" y="136355"/>
                    <a:pt x="133527" y="154488"/>
                    <a:pt x="128238" y="172620"/>
                  </a:cubicBezTo>
                  <a:cubicBezTo>
                    <a:pt x="122949" y="175642"/>
                    <a:pt x="117661" y="184709"/>
                    <a:pt x="112750" y="179798"/>
                  </a:cubicBezTo>
                  <a:cubicBezTo>
                    <a:pt x="107461" y="174509"/>
                    <a:pt x="104817" y="163554"/>
                    <a:pt x="108594" y="156754"/>
                  </a:cubicBezTo>
                  <a:cubicBezTo>
                    <a:pt x="113883" y="146932"/>
                    <a:pt x="118416" y="139377"/>
                    <a:pt x="110105" y="128422"/>
                  </a:cubicBezTo>
                  <a:cubicBezTo>
                    <a:pt x="105950" y="123133"/>
                    <a:pt x="120305" y="118600"/>
                    <a:pt x="115394" y="110290"/>
                  </a:cubicBezTo>
                  <a:cubicBezTo>
                    <a:pt x="99528" y="124267"/>
                    <a:pt x="92728" y="122378"/>
                    <a:pt x="73085" y="98579"/>
                  </a:cubicBezTo>
                  <a:cubicBezTo>
                    <a:pt x="64396" y="106512"/>
                    <a:pt x="74218" y="111800"/>
                    <a:pt x="76107" y="118223"/>
                  </a:cubicBezTo>
                  <a:cubicBezTo>
                    <a:pt x="60996" y="116334"/>
                    <a:pt x="57219" y="109912"/>
                    <a:pt x="50041" y="98201"/>
                  </a:cubicBezTo>
                  <a:cubicBezTo>
                    <a:pt x="46263" y="91779"/>
                    <a:pt x="33797" y="88001"/>
                    <a:pt x="23975" y="93290"/>
                  </a:cubicBezTo>
                  <a:cubicBezTo>
                    <a:pt x="18309" y="96312"/>
                    <a:pt x="13776" y="101601"/>
                    <a:pt x="8109" y="103112"/>
                  </a:cubicBezTo>
                  <a:cubicBezTo>
                    <a:pt x="932" y="104623"/>
                    <a:pt x="6598" y="98956"/>
                    <a:pt x="5843" y="96690"/>
                  </a:cubicBezTo>
                  <a:cubicBezTo>
                    <a:pt x="-9268" y="87623"/>
                    <a:pt x="10376" y="77046"/>
                    <a:pt x="4709" y="67602"/>
                  </a:cubicBezTo>
                  <a:cubicBezTo>
                    <a:pt x="4332" y="65713"/>
                    <a:pt x="4709" y="63824"/>
                    <a:pt x="5465" y="61936"/>
                  </a:cubicBezTo>
                  <a:cubicBezTo>
                    <a:pt x="21709" y="59291"/>
                    <a:pt x="25108" y="38514"/>
                    <a:pt x="42486" y="36625"/>
                  </a:cubicBezTo>
                  <a:cubicBezTo>
                    <a:pt x="48908" y="35870"/>
                    <a:pt x="42863" y="32092"/>
                    <a:pt x="42108" y="30581"/>
                  </a:cubicBezTo>
                  <a:cubicBezTo>
                    <a:pt x="37952" y="21893"/>
                    <a:pt x="38708" y="14715"/>
                    <a:pt x="45885" y="7915"/>
                  </a:cubicBezTo>
                  <a:cubicBezTo>
                    <a:pt x="51930" y="2627"/>
                    <a:pt x="57974" y="-2662"/>
                    <a:pt x="66285" y="1493"/>
                  </a:cubicBezTo>
                  <a:cubicBezTo>
                    <a:pt x="76107" y="6405"/>
                    <a:pt x="68551" y="13204"/>
                    <a:pt x="67040" y="19626"/>
                  </a:cubicBezTo>
                  <a:cubicBezTo>
                    <a:pt x="66663" y="21515"/>
                    <a:pt x="67040" y="23782"/>
                    <a:pt x="67040" y="26048"/>
                  </a:cubicBezTo>
                  <a:cubicBezTo>
                    <a:pt x="64774" y="35492"/>
                    <a:pt x="69684" y="41914"/>
                    <a:pt x="74973" y="48714"/>
                  </a:cubicBezTo>
                  <a:cubicBezTo>
                    <a:pt x="81773" y="57025"/>
                    <a:pt x="86684" y="66091"/>
                    <a:pt x="88573" y="76668"/>
                  </a:cubicBezTo>
                  <a:cubicBezTo>
                    <a:pt x="89328" y="81957"/>
                    <a:pt x="90084" y="86868"/>
                    <a:pt x="96884" y="86112"/>
                  </a:cubicBezTo>
                  <a:cubicBezTo>
                    <a:pt x="103305" y="85735"/>
                    <a:pt x="104817" y="80446"/>
                    <a:pt x="104061" y="75157"/>
                  </a:cubicBezTo>
                  <a:cubicBezTo>
                    <a:pt x="102550" y="61936"/>
                    <a:pt x="107083" y="53247"/>
                    <a:pt x="121438" y="51736"/>
                  </a:cubicBezTo>
                  <a:cubicBezTo>
                    <a:pt x="127860" y="51358"/>
                    <a:pt x="135416" y="55514"/>
                    <a:pt x="133149" y="60047"/>
                  </a:cubicBezTo>
                  <a:cubicBezTo>
                    <a:pt x="123705" y="79690"/>
                    <a:pt x="137682" y="99712"/>
                    <a:pt x="128993" y="117845"/>
                  </a:cubicBezTo>
                  <a:close/>
                </a:path>
              </a:pathLst>
            </a:custGeom>
            <a:solidFill>
              <a:srgbClr val="C28F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66CD6FEE-EC28-416B-BA94-2F73C9D5A733}"/>
                </a:ext>
              </a:extLst>
            </p:cNvPr>
            <p:cNvSpPr/>
            <p:nvPr/>
          </p:nvSpPr>
          <p:spPr>
            <a:xfrm>
              <a:off x="11131826" y="5577959"/>
              <a:ext cx="123439" cy="165838"/>
            </a:xfrm>
            <a:custGeom>
              <a:avLst/>
              <a:gdLst>
                <a:gd name="connsiteX0" fmla="*/ 30624 w 123439"/>
                <a:gd name="connsiteY0" fmla="*/ 165838 h 165838"/>
                <a:gd name="connsiteX1" fmla="*/ 781 w 123439"/>
                <a:gd name="connsiteY1" fmla="*/ 157150 h 165838"/>
                <a:gd name="connsiteX2" fmla="*/ 5314 w 123439"/>
                <a:gd name="connsiteY2" fmla="*/ 144684 h 165838"/>
                <a:gd name="connsiteX3" fmla="*/ 44979 w 123439"/>
                <a:gd name="connsiteY3" fmla="*/ 91419 h 165838"/>
                <a:gd name="connsiteX4" fmla="*/ 80489 w 123439"/>
                <a:gd name="connsiteY4" fmla="*/ 38910 h 165838"/>
                <a:gd name="connsiteX5" fmla="*/ 115999 w 123439"/>
                <a:gd name="connsiteY5" fmla="*/ 0 h 165838"/>
                <a:gd name="connsiteX6" fmla="*/ 112977 w 123439"/>
                <a:gd name="connsiteY6" fmla="*/ 43443 h 165838"/>
                <a:gd name="connsiteX7" fmla="*/ 108443 w 123439"/>
                <a:gd name="connsiteY7" fmla="*/ 61198 h 165838"/>
                <a:gd name="connsiteX8" fmla="*/ 98999 w 123439"/>
                <a:gd name="connsiteY8" fmla="*/ 81975 h 165838"/>
                <a:gd name="connsiteX9" fmla="*/ 64623 w 123439"/>
                <a:gd name="connsiteY9" fmla="*/ 148839 h 165838"/>
                <a:gd name="connsiteX10" fmla="*/ 64623 w 123439"/>
                <a:gd name="connsiteY10" fmla="*/ 148839 h 165838"/>
                <a:gd name="connsiteX11" fmla="*/ 58956 w 123439"/>
                <a:gd name="connsiteY11" fmla="*/ 159416 h 165838"/>
                <a:gd name="connsiteX12" fmla="*/ 47623 w 123439"/>
                <a:gd name="connsiteY12" fmla="*/ 165838 h 165838"/>
                <a:gd name="connsiteX13" fmla="*/ 30624 w 123439"/>
                <a:gd name="connsiteY13" fmla="*/ 165838 h 16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3439" h="165838">
                  <a:moveTo>
                    <a:pt x="30624" y="165838"/>
                  </a:moveTo>
                  <a:cubicBezTo>
                    <a:pt x="23447" y="154128"/>
                    <a:pt x="9092" y="165838"/>
                    <a:pt x="781" y="157150"/>
                  </a:cubicBezTo>
                  <a:cubicBezTo>
                    <a:pt x="-1486" y="151483"/>
                    <a:pt x="1536" y="146194"/>
                    <a:pt x="5314" y="144684"/>
                  </a:cubicBezTo>
                  <a:cubicBezTo>
                    <a:pt x="29491" y="134484"/>
                    <a:pt x="29869" y="107285"/>
                    <a:pt x="44979" y="91419"/>
                  </a:cubicBezTo>
                  <a:cubicBezTo>
                    <a:pt x="59712" y="75553"/>
                    <a:pt x="69912" y="57420"/>
                    <a:pt x="80489" y="38910"/>
                  </a:cubicBezTo>
                  <a:cubicBezTo>
                    <a:pt x="88800" y="24177"/>
                    <a:pt x="105799" y="14733"/>
                    <a:pt x="115999" y="0"/>
                  </a:cubicBezTo>
                  <a:cubicBezTo>
                    <a:pt x="126198" y="15111"/>
                    <a:pt x="126576" y="29843"/>
                    <a:pt x="112977" y="43443"/>
                  </a:cubicBezTo>
                  <a:cubicBezTo>
                    <a:pt x="107688" y="48732"/>
                    <a:pt x="103910" y="52887"/>
                    <a:pt x="108443" y="61198"/>
                  </a:cubicBezTo>
                  <a:cubicBezTo>
                    <a:pt x="113732" y="71019"/>
                    <a:pt x="105421" y="76686"/>
                    <a:pt x="98999" y="81975"/>
                  </a:cubicBezTo>
                  <a:cubicBezTo>
                    <a:pt x="78222" y="99352"/>
                    <a:pt x="72934" y="124662"/>
                    <a:pt x="64623" y="148839"/>
                  </a:cubicBezTo>
                  <a:lnTo>
                    <a:pt x="64623" y="148839"/>
                  </a:lnTo>
                  <a:cubicBezTo>
                    <a:pt x="69156" y="156016"/>
                    <a:pt x="65378" y="159794"/>
                    <a:pt x="58956" y="159416"/>
                  </a:cubicBezTo>
                  <a:cubicBezTo>
                    <a:pt x="52912" y="159038"/>
                    <a:pt x="50268" y="161683"/>
                    <a:pt x="47623" y="165838"/>
                  </a:cubicBezTo>
                  <a:cubicBezTo>
                    <a:pt x="41957" y="165838"/>
                    <a:pt x="36290" y="161305"/>
                    <a:pt x="30624" y="165838"/>
                  </a:cubicBezTo>
                  <a:close/>
                </a:path>
              </a:pathLst>
            </a:custGeom>
            <a:solidFill>
              <a:srgbClr val="CC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D1AA7356-F1FA-4AA2-B655-AE2AB04D64E2}"/>
                </a:ext>
              </a:extLst>
            </p:cNvPr>
            <p:cNvSpPr/>
            <p:nvPr/>
          </p:nvSpPr>
          <p:spPr>
            <a:xfrm>
              <a:off x="11179449" y="5726798"/>
              <a:ext cx="24413" cy="29843"/>
            </a:xfrm>
            <a:custGeom>
              <a:avLst/>
              <a:gdLst>
                <a:gd name="connsiteX0" fmla="*/ 0 w 24413"/>
                <a:gd name="connsiteY0" fmla="*/ 16622 h 29843"/>
                <a:gd name="connsiteX1" fmla="*/ 9444 w 24413"/>
                <a:gd name="connsiteY1" fmla="*/ 6422 h 29843"/>
                <a:gd name="connsiteX2" fmla="*/ 16999 w 24413"/>
                <a:gd name="connsiteY2" fmla="*/ 0 h 29843"/>
                <a:gd name="connsiteX3" fmla="*/ 20777 w 24413"/>
                <a:gd name="connsiteY3" fmla="*/ 12466 h 29843"/>
                <a:gd name="connsiteX4" fmla="*/ 16999 w 24413"/>
                <a:gd name="connsiteY4" fmla="*/ 29843 h 29843"/>
                <a:gd name="connsiteX5" fmla="*/ 7933 w 24413"/>
                <a:gd name="connsiteY5" fmla="*/ 21910 h 29843"/>
                <a:gd name="connsiteX6" fmla="*/ 0 w 24413"/>
                <a:gd name="connsiteY6" fmla="*/ 16622 h 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13" h="29843">
                  <a:moveTo>
                    <a:pt x="0" y="16622"/>
                  </a:moveTo>
                  <a:cubicBezTo>
                    <a:pt x="755" y="10955"/>
                    <a:pt x="-1133" y="3022"/>
                    <a:pt x="9444" y="6422"/>
                  </a:cubicBezTo>
                  <a:cubicBezTo>
                    <a:pt x="15488" y="8311"/>
                    <a:pt x="16244" y="4155"/>
                    <a:pt x="16999" y="0"/>
                  </a:cubicBezTo>
                  <a:cubicBezTo>
                    <a:pt x="27954" y="1134"/>
                    <a:pt x="24555" y="7555"/>
                    <a:pt x="20777" y="12466"/>
                  </a:cubicBezTo>
                  <a:cubicBezTo>
                    <a:pt x="16244" y="17755"/>
                    <a:pt x="11711" y="22288"/>
                    <a:pt x="16999" y="29843"/>
                  </a:cubicBezTo>
                  <a:cubicBezTo>
                    <a:pt x="12466" y="29088"/>
                    <a:pt x="5289" y="32110"/>
                    <a:pt x="7933" y="21910"/>
                  </a:cubicBezTo>
                  <a:cubicBezTo>
                    <a:pt x="10199" y="13600"/>
                    <a:pt x="4911" y="15111"/>
                    <a:pt x="0" y="16622"/>
                  </a:cubicBezTo>
                  <a:close/>
                </a:path>
              </a:pathLst>
            </a:custGeom>
            <a:solidFill>
              <a:srgbClr val="B882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B87C5D2-74F6-4184-8B14-A4B068907237}"/>
                </a:ext>
              </a:extLst>
            </p:cNvPr>
            <p:cNvSpPr/>
            <p:nvPr/>
          </p:nvSpPr>
          <p:spPr>
            <a:xfrm>
              <a:off x="8352701" y="5716705"/>
              <a:ext cx="155203" cy="98867"/>
            </a:xfrm>
            <a:custGeom>
              <a:avLst/>
              <a:gdLst>
                <a:gd name="connsiteX0" fmla="*/ 3343 w 155203"/>
                <a:gd name="connsiteY0" fmla="*/ 10470 h 98867"/>
                <a:gd name="connsiteX1" fmla="*/ 34698 w 155203"/>
                <a:gd name="connsiteY1" fmla="*/ 13115 h 98867"/>
                <a:gd name="connsiteX2" fmla="*/ 44142 w 155203"/>
                <a:gd name="connsiteY2" fmla="*/ 15759 h 98867"/>
                <a:gd name="connsiteX3" fmla="*/ 58874 w 155203"/>
                <a:gd name="connsiteY3" fmla="*/ 2159 h 98867"/>
                <a:gd name="connsiteX4" fmla="*/ 57741 w 155203"/>
                <a:gd name="connsiteY4" fmla="*/ 22559 h 98867"/>
                <a:gd name="connsiteX5" fmla="*/ 78518 w 155203"/>
                <a:gd name="connsiteY5" fmla="*/ 10848 h 98867"/>
                <a:gd name="connsiteX6" fmla="*/ 76252 w 155203"/>
                <a:gd name="connsiteY6" fmla="*/ 38425 h 98867"/>
                <a:gd name="connsiteX7" fmla="*/ 152182 w 155203"/>
                <a:gd name="connsiteY7" fmla="*/ 69024 h 98867"/>
                <a:gd name="connsiteX8" fmla="*/ 152938 w 155203"/>
                <a:gd name="connsiteY8" fmla="*/ 75068 h 98867"/>
                <a:gd name="connsiteX9" fmla="*/ 131027 w 155203"/>
                <a:gd name="connsiteY9" fmla="*/ 98867 h 98867"/>
                <a:gd name="connsiteX10" fmla="*/ 122716 w 155203"/>
                <a:gd name="connsiteY10" fmla="*/ 98111 h 98867"/>
                <a:gd name="connsiteX11" fmla="*/ 116295 w 155203"/>
                <a:gd name="connsiteY11" fmla="*/ 85268 h 98867"/>
                <a:gd name="connsiteX12" fmla="*/ 106095 w 155203"/>
                <a:gd name="connsiteY12" fmla="*/ 74312 h 98867"/>
                <a:gd name="connsiteX13" fmla="*/ 52452 w 155203"/>
                <a:gd name="connsiteY13" fmla="*/ 66002 h 98867"/>
                <a:gd name="connsiteX14" fmla="*/ 33942 w 155203"/>
                <a:gd name="connsiteY14" fmla="*/ 59580 h 98867"/>
                <a:gd name="connsiteX15" fmla="*/ 321 w 155203"/>
                <a:gd name="connsiteY15" fmla="*/ 43336 h 98867"/>
                <a:gd name="connsiteX16" fmla="*/ 3343 w 155203"/>
                <a:gd name="connsiteY16" fmla="*/ 10470 h 9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203" h="98867">
                  <a:moveTo>
                    <a:pt x="3343" y="10470"/>
                  </a:moveTo>
                  <a:cubicBezTo>
                    <a:pt x="16187" y="-4263"/>
                    <a:pt x="27520" y="-3507"/>
                    <a:pt x="34698" y="13115"/>
                  </a:cubicBezTo>
                  <a:cubicBezTo>
                    <a:pt x="36964" y="18781"/>
                    <a:pt x="40364" y="19159"/>
                    <a:pt x="44142" y="15759"/>
                  </a:cubicBezTo>
                  <a:cubicBezTo>
                    <a:pt x="48675" y="11603"/>
                    <a:pt x="50941" y="4804"/>
                    <a:pt x="58874" y="2159"/>
                  </a:cubicBezTo>
                  <a:cubicBezTo>
                    <a:pt x="60763" y="9337"/>
                    <a:pt x="49430" y="15381"/>
                    <a:pt x="57741" y="22559"/>
                  </a:cubicBezTo>
                  <a:cubicBezTo>
                    <a:pt x="62274" y="15381"/>
                    <a:pt x="68319" y="4048"/>
                    <a:pt x="78518" y="10848"/>
                  </a:cubicBezTo>
                  <a:cubicBezTo>
                    <a:pt x="92495" y="20292"/>
                    <a:pt x="66807" y="26714"/>
                    <a:pt x="76252" y="38425"/>
                  </a:cubicBezTo>
                  <a:cubicBezTo>
                    <a:pt x="111006" y="21425"/>
                    <a:pt x="130272" y="48247"/>
                    <a:pt x="152182" y="69024"/>
                  </a:cubicBezTo>
                  <a:cubicBezTo>
                    <a:pt x="153315" y="70912"/>
                    <a:pt x="152560" y="73179"/>
                    <a:pt x="152938" y="75068"/>
                  </a:cubicBezTo>
                  <a:cubicBezTo>
                    <a:pt x="157471" y="98867"/>
                    <a:pt x="157471" y="98867"/>
                    <a:pt x="131027" y="98867"/>
                  </a:cubicBezTo>
                  <a:cubicBezTo>
                    <a:pt x="128383" y="98867"/>
                    <a:pt x="125361" y="98489"/>
                    <a:pt x="122716" y="98111"/>
                  </a:cubicBezTo>
                  <a:cubicBezTo>
                    <a:pt x="112517" y="97734"/>
                    <a:pt x="114406" y="92067"/>
                    <a:pt x="116295" y="85268"/>
                  </a:cubicBezTo>
                  <a:cubicBezTo>
                    <a:pt x="118561" y="76957"/>
                    <a:pt x="112895" y="69401"/>
                    <a:pt x="106095" y="74312"/>
                  </a:cubicBezTo>
                  <a:cubicBezTo>
                    <a:pt x="84562" y="89045"/>
                    <a:pt x="69830" y="69024"/>
                    <a:pt x="52452" y="66002"/>
                  </a:cubicBezTo>
                  <a:cubicBezTo>
                    <a:pt x="47164" y="65246"/>
                    <a:pt x="38475" y="57691"/>
                    <a:pt x="33942" y="59580"/>
                  </a:cubicBezTo>
                  <a:cubicBezTo>
                    <a:pt x="14676" y="68646"/>
                    <a:pt x="8254" y="54668"/>
                    <a:pt x="321" y="43336"/>
                  </a:cubicBezTo>
                  <a:cubicBezTo>
                    <a:pt x="6365" y="32758"/>
                    <a:pt x="-5345" y="20670"/>
                    <a:pt x="3343" y="10470"/>
                  </a:cubicBezTo>
                  <a:close/>
                </a:path>
              </a:pathLst>
            </a:custGeom>
            <a:solidFill>
              <a:srgbClr val="E2B09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14AA1AD2-D004-4A0D-8A60-389562A554B8}"/>
                </a:ext>
              </a:extLst>
            </p:cNvPr>
            <p:cNvSpPr/>
            <p:nvPr/>
          </p:nvSpPr>
          <p:spPr>
            <a:xfrm>
              <a:off x="10710267" y="5976360"/>
              <a:ext cx="435939" cy="131223"/>
            </a:xfrm>
            <a:custGeom>
              <a:avLst/>
              <a:gdLst>
                <a:gd name="connsiteX0" fmla="*/ 223636 w 435939"/>
                <a:gd name="connsiteY0" fmla="*/ 46604 h 131223"/>
                <a:gd name="connsiteX1" fmla="*/ 253101 w 435939"/>
                <a:gd name="connsiteY1" fmla="*/ 37915 h 131223"/>
                <a:gd name="connsiteX2" fmla="*/ 266701 w 435939"/>
                <a:gd name="connsiteY2" fmla="*/ 33760 h 131223"/>
                <a:gd name="connsiteX3" fmla="*/ 284456 w 435939"/>
                <a:gd name="connsiteY3" fmla="*/ 30738 h 131223"/>
                <a:gd name="connsiteX4" fmla="*/ 285211 w 435939"/>
                <a:gd name="connsiteY4" fmla="*/ 49248 h 131223"/>
                <a:gd name="connsiteX5" fmla="*/ 275012 w 435939"/>
                <a:gd name="connsiteY5" fmla="*/ 63226 h 131223"/>
                <a:gd name="connsiteX6" fmla="*/ 407229 w 435939"/>
                <a:gd name="connsiteY6" fmla="*/ 3539 h 131223"/>
                <a:gd name="connsiteX7" fmla="*/ 434806 w 435939"/>
                <a:gd name="connsiteY7" fmla="*/ 11850 h 131223"/>
                <a:gd name="connsiteX8" fmla="*/ 435939 w 435939"/>
                <a:gd name="connsiteY8" fmla="*/ 12983 h 131223"/>
                <a:gd name="connsiteX9" fmla="*/ 405718 w 435939"/>
                <a:gd name="connsiteY9" fmla="*/ 28094 h 131223"/>
                <a:gd name="connsiteX10" fmla="*/ 373986 w 435939"/>
                <a:gd name="connsiteY10" fmla="*/ 54537 h 131223"/>
                <a:gd name="connsiteX11" fmla="*/ 370208 w 435939"/>
                <a:gd name="connsiteY11" fmla="*/ 58692 h 131223"/>
                <a:gd name="connsiteX12" fmla="*/ 298433 w 435939"/>
                <a:gd name="connsiteY12" fmla="*/ 83625 h 131223"/>
                <a:gd name="connsiteX13" fmla="*/ 252346 w 435939"/>
                <a:gd name="connsiteY13" fmla="*/ 93069 h 131223"/>
                <a:gd name="connsiteX14" fmla="*/ 259523 w 435939"/>
                <a:gd name="connsiteY14" fmla="*/ 77959 h 131223"/>
                <a:gd name="connsiteX15" fmla="*/ 193037 w 435939"/>
                <a:gd name="connsiteY15" fmla="*/ 100624 h 131223"/>
                <a:gd name="connsiteX16" fmla="*/ 134862 w 435939"/>
                <a:gd name="connsiteY16" fmla="*/ 108179 h 131223"/>
                <a:gd name="connsiteX17" fmla="*/ 92174 w 435939"/>
                <a:gd name="connsiteY17" fmla="*/ 113468 h 131223"/>
                <a:gd name="connsiteX18" fmla="*/ 12466 w 435939"/>
                <a:gd name="connsiteY18" fmla="*/ 131223 h 131223"/>
                <a:gd name="connsiteX19" fmla="*/ 0 w 435939"/>
                <a:gd name="connsiteY19" fmla="*/ 104402 h 131223"/>
                <a:gd name="connsiteX20" fmla="*/ 69886 w 435939"/>
                <a:gd name="connsiteY20" fmla="*/ 97980 h 131223"/>
                <a:gd name="connsiteX21" fmla="*/ 99730 w 435939"/>
                <a:gd name="connsiteY21" fmla="*/ 43204 h 131223"/>
                <a:gd name="connsiteX22" fmla="*/ 104263 w 435939"/>
                <a:gd name="connsiteY22" fmla="*/ 63603 h 131223"/>
                <a:gd name="connsiteX23" fmla="*/ 109929 w 435939"/>
                <a:gd name="connsiteY23" fmla="*/ 80603 h 131223"/>
                <a:gd name="connsiteX24" fmla="*/ 143550 w 435939"/>
                <a:gd name="connsiteY24" fmla="*/ 85136 h 131223"/>
                <a:gd name="connsiteX25" fmla="*/ 210792 w 435939"/>
                <a:gd name="connsiteY25" fmla="*/ 55670 h 131223"/>
                <a:gd name="connsiteX26" fmla="*/ 223636 w 435939"/>
                <a:gd name="connsiteY26" fmla="*/ 46604 h 13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35939" h="131223">
                  <a:moveTo>
                    <a:pt x="223636" y="46604"/>
                  </a:moveTo>
                  <a:cubicBezTo>
                    <a:pt x="233835" y="45471"/>
                    <a:pt x="241391" y="34893"/>
                    <a:pt x="253101" y="37915"/>
                  </a:cubicBezTo>
                  <a:cubicBezTo>
                    <a:pt x="257257" y="34893"/>
                    <a:pt x="263679" y="38293"/>
                    <a:pt x="266701" y="33760"/>
                  </a:cubicBezTo>
                  <a:cubicBezTo>
                    <a:pt x="271990" y="25449"/>
                    <a:pt x="278034" y="26583"/>
                    <a:pt x="284456" y="30738"/>
                  </a:cubicBezTo>
                  <a:cubicBezTo>
                    <a:pt x="292389" y="36404"/>
                    <a:pt x="287856" y="42826"/>
                    <a:pt x="285211" y="49248"/>
                  </a:cubicBezTo>
                  <a:cubicBezTo>
                    <a:pt x="282945" y="54159"/>
                    <a:pt x="279923" y="58315"/>
                    <a:pt x="275012" y="63226"/>
                  </a:cubicBezTo>
                  <a:cubicBezTo>
                    <a:pt x="323366" y="50382"/>
                    <a:pt x="366431" y="29227"/>
                    <a:pt x="407229" y="3539"/>
                  </a:cubicBezTo>
                  <a:cubicBezTo>
                    <a:pt x="422717" y="-6283"/>
                    <a:pt x="426495" y="6939"/>
                    <a:pt x="434806" y="11850"/>
                  </a:cubicBezTo>
                  <a:cubicBezTo>
                    <a:pt x="434806" y="11850"/>
                    <a:pt x="435939" y="12983"/>
                    <a:pt x="435939" y="12983"/>
                  </a:cubicBezTo>
                  <a:cubicBezTo>
                    <a:pt x="430273" y="26583"/>
                    <a:pt x="415540" y="22427"/>
                    <a:pt x="405718" y="28094"/>
                  </a:cubicBezTo>
                  <a:cubicBezTo>
                    <a:pt x="393252" y="35271"/>
                    <a:pt x="380408" y="40182"/>
                    <a:pt x="373986" y="54537"/>
                  </a:cubicBezTo>
                  <a:cubicBezTo>
                    <a:pt x="373230" y="56048"/>
                    <a:pt x="371719" y="58692"/>
                    <a:pt x="370208" y="58692"/>
                  </a:cubicBezTo>
                  <a:cubicBezTo>
                    <a:pt x="343387" y="58315"/>
                    <a:pt x="321477" y="74558"/>
                    <a:pt x="298433" y="83625"/>
                  </a:cubicBezTo>
                  <a:cubicBezTo>
                    <a:pt x="282189" y="90047"/>
                    <a:pt x="268212" y="92313"/>
                    <a:pt x="252346" y="93069"/>
                  </a:cubicBezTo>
                  <a:cubicBezTo>
                    <a:pt x="251213" y="85136"/>
                    <a:pt x="262168" y="86269"/>
                    <a:pt x="259523" y="77959"/>
                  </a:cubicBezTo>
                  <a:cubicBezTo>
                    <a:pt x="235724" y="80225"/>
                    <a:pt x="216458" y="96091"/>
                    <a:pt x="193037" y="100624"/>
                  </a:cubicBezTo>
                  <a:cubicBezTo>
                    <a:pt x="174149" y="104024"/>
                    <a:pt x="157905" y="117624"/>
                    <a:pt x="134862" y="108179"/>
                  </a:cubicBezTo>
                  <a:cubicBezTo>
                    <a:pt x="125040" y="104024"/>
                    <a:pt x="106907" y="103646"/>
                    <a:pt x="92174" y="113468"/>
                  </a:cubicBezTo>
                  <a:cubicBezTo>
                    <a:pt x="68753" y="128579"/>
                    <a:pt x="40043" y="129334"/>
                    <a:pt x="12466" y="131223"/>
                  </a:cubicBezTo>
                  <a:cubicBezTo>
                    <a:pt x="17755" y="118757"/>
                    <a:pt x="17755" y="118757"/>
                    <a:pt x="0" y="104402"/>
                  </a:cubicBezTo>
                  <a:cubicBezTo>
                    <a:pt x="24555" y="102513"/>
                    <a:pt x="47220" y="107046"/>
                    <a:pt x="69886" y="97980"/>
                  </a:cubicBezTo>
                  <a:cubicBezTo>
                    <a:pt x="95574" y="87403"/>
                    <a:pt x="90285" y="62092"/>
                    <a:pt x="99730" y="43204"/>
                  </a:cubicBezTo>
                  <a:cubicBezTo>
                    <a:pt x="109551" y="50382"/>
                    <a:pt x="100863" y="58315"/>
                    <a:pt x="104263" y="63603"/>
                  </a:cubicBezTo>
                  <a:cubicBezTo>
                    <a:pt x="108040" y="68892"/>
                    <a:pt x="97841" y="79092"/>
                    <a:pt x="109929" y="80603"/>
                  </a:cubicBezTo>
                  <a:cubicBezTo>
                    <a:pt x="121262" y="81736"/>
                    <a:pt x="129573" y="99113"/>
                    <a:pt x="143550" y="85136"/>
                  </a:cubicBezTo>
                  <a:cubicBezTo>
                    <a:pt x="161683" y="66248"/>
                    <a:pt x="186993" y="62470"/>
                    <a:pt x="210792" y="55670"/>
                  </a:cubicBezTo>
                  <a:cubicBezTo>
                    <a:pt x="216081" y="53782"/>
                    <a:pt x="221369" y="52648"/>
                    <a:pt x="223636" y="46604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0CB64E2E-FF09-4047-BA72-10A12CB073E0}"/>
                </a:ext>
              </a:extLst>
            </p:cNvPr>
            <p:cNvSpPr/>
            <p:nvPr/>
          </p:nvSpPr>
          <p:spPr>
            <a:xfrm>
              <a:off x="10684201" y="6109558"/>
              <a:ext cx="33620" cy="19180"/>
            </a:xfrm>
            <a:custGeom>
              <a:avLst/>
              <a:gdLst>
                <a:gd name="connsiteX0" fmla="*/ 0 w 33620"/>
                <a:gd name="connsiteY0" fmla="*/ 19180 h 19180"/>
                <a:gd name="connsiteX1" fmla="*/ 33621 w 33620"/>
                <a:gd name="connsiteY1" fmla="*/ 6336 h 19180"/>
                <a:gd name="connsiteX2" fmla="*/ 0 w 33620"/>
                <a:gd name="connsiteY2" fmla="*/ 19180 h 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0" h="19180">
                  <a:moveTo>
                    <a:pt x="0" y="19180"/>
                  </a:moveTo>
                  <a:cubicBezTo>
                    <a:pt x="6800" y="3692"/>
                    <a:pt x="15488" y="-7641"/>
                    <a:pt x="33621" y="6336"/>
                  </a:cubicBezTo>
                  <a:cubicBezTo>
                    <a:pt x="24555" y="16158"/>
                    <a:pt x="12466" y="18425"/>
                    <a:pt x="0" y="19180"/>
                  </a:cubicBezTo>
                  <a:close/>
                </a:path>
              </a:pathLst>
            </a:custGeom>
            <a:solidFill>
              <a:srgbClr val="A9746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726C32A8-BD7C-4A12-83DC-746D6762CF61}"/>
                </a:ext>
              </a:extLst>
            </p:cNvPr>
            <p:cNvSpPr/>
            <p:nvPr/>
          </p:nvSpPr>
          <p:spPr>
            <a:xfrm>
              <a:off x="9918252" y="6109752"/>
              <a:ext cx="207440" cy="128942"/>
            </a:xfrm>
            <a:custGeom>
              <a:avLst/>
              <a:gdLst>
                <a:gd name="connsiteX0" fmla="*/ 203081 w 207440"/>
                <a:gd name="connsiteY0" fmla="*/ 10676 h 128942"/>
                <a:gd name="connsiteX1" fmla="*/ 192504 w 207440"/>
                <a:gd name="connsiteY1" fmla="*/ 21631 h 128942"/>
                <a:gd name="connsiteX2" fmla="*/ 176260 w 207440"/>
                <a:gd name="connsiteY2" fmla="*/ 29186 h 128942"/>
                <a:gd name="connsiteX3" fmla="*/ 195526 w 207440"/>
                <a:gd name="connsiteY3" fmla="*/ 45052 h 128942"/>
                <a:gd name="connsiteX4" fmla="*/ 207237 w 207440"/>
                <a:gd name="connsiteY4" fmla="*/ 66585 h 128942"/>
                <a:gd name="connsiteX5" fmla="*/ 207237 w 207440"/>
                <a:gd name="connsiteY5" fmla="*/ 82451 h 128942"/>
                <a:gd name="connsiteX6" fmla="*/ 190993 w 207440"/>
                <a:gd name="connsiteY6" fmla="*/ 69985 h 128942"/>
                <a:gd name="connsiteX7" fmla="*/ 170216 w 207440"/>
                <a:gd name="connsiteY7" fmla="*/ 56763 h 128942"/>
                <a:gd name="connsiteX8" fmla="*/ 147172 w 207440"/>
                <a:gd name="connsiteY8" fmla="*/ 48452 h 128942"/>
                <a:gd name="connsiteX9" fmla="*/ 134706 w 207440"/>
                <a:gd name="connsiteY9" fmla="*/ 74140 h 128942"/>
                <a:gd name="connsiteX10" fmla="*/ 126018 w 207440"/>
                <a:gd name="connsiteY10" fmla="*/ 98694 h 128942"/>
                <a:gd name="connsiteX11" fmla="*/ 96930 w 207440"/>
                <a:gd name="connsiteY11" fmla="*/ 116072 h 128942"/>
                <a:gd name="connsiteX12" fmla="*/ 77664 w 207440"/>
                <a:gd name="connsiteY12" fmla="*/ 120227 h 128942"/>
                <a:gd name="connsiteX13" fmla="*/ 20622 w 207440"/>
                <a:gd name="connsiteY13" fmla="*/ 128160 h 128942"/>
                <a:gd name="connsiteX14" fmla="*/ 16466 w 207440"/>
                <a:gd name="connsiteY14" fmla="*/ 120605 h 128942"/>
                <a:gd name="connsiteX15" fmla="*/ 20622 w 207440"/>
                <a:gd name="connsiteY15" fmla="*/ 100583 h 128942"/>
                <a:gd name="connsiteX16" fmla="*/ 40265 w 207440"/>
                <a:gd name="connsiteY16" fmla="*/ 110027 h 128942"/>
                <a:gd name="connsiteX17" fmla="*/ 47443 w 207440"/>
                <a:gd name="connsiteY17" fmla="*/ 106250 h 128942"/>
                <a:gd name="connsiteX18" fmla="*/ 42910 w 207440"/>
                <a:gd name="connsiteY18" fmla="*/ 100961 h 128942"/>
                <a:gd name="connsiteX19" fmla="*/ 40643 w 207440"/>
                <a:gd name="connsiteY19" fmla="*/ 97561 h 128942"/>
                <a:gd name="connsiteX20" fmla="*/ 40265 w 207440"/>
                <a:gd name="connsiteY20" fmla="*/ 69229 h 128942"/>
                <a:gd name="connsiteX21" fmla="*/ 58776 w 207440"/>
                <a:gd name="connsiteY21" fmla="*/ 69607 h 128942"/>
                <a:gd name="connsiteX22" fmla="*/ 31577 w 207440"/>
                <a:gd name="connsiteY22" fmla="*/ 61296 h 128942"/>
                <a:gd name="connsiteX23" fmla="*/ 13822 w 207440"/>
                <a:gd name="connsiteY23" fmla="*/ 57140 h 128942"/>
                <a:gd name="connsiteX24" fmla="*/ 222 w 207440"/>
                <a:gd name="connsiteY24" fmla="*/ 48830 h 128942"/>
                <a:gd name="connsiteX25" fmla="*/ 5889 w 207440"/>
                <a:gd name="connsiteY25" fmla="*/ 42030 h 128942"/>
                <a:gd name="connsiteX26" fmla="*/ 76531 w 207440"/>
                <a:gd name="connsiteY26" fmla="*/ 52607 h 128942"/>
                <a:gd name="connsiteX27" fmla="*/ 79553 w 207440"/>
                <a:gd name="connsiteY27" fmla="*/ 49963 h 128942"/>
                <a:gd name="connsiteX28" fmla="*/ 134706 w 207440"/>
                <a:gd name="connsiteY28" fmla="*/ 33719 h 128942"/>
                <a:gd name="connsiteX29" fmla="*/ 155483 w 207440"/>
                <a:gd name="connsiteY29" fmla="*/ 24275 h 128942"/>
                <a:gd name="connsiteX30" fmla="*/ 194771 w 207440"/>
                <a:gd name="connsiteY30" fmla="*/ 476 h 128942"/>
                <a:gd name="connsiteX31" fmla="*/ 203081 w 207440"/>
                <a:gd name="connsiteY31" fmla="*/ 10676 h 12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7440" h="128942">
                  <a:moveTo>
                    <a:pt x="203081" y="10676"/>
                  </a:moveTo>
                  <a:cubicBezTo>
                    <a:pt x="200059" y="15209"/>
                    <a:pt x="199682" y="23520"/>
                    <a:pt x="192504" y="21631"/>
                  </a:cubicBezTo>
                  <a:cubicBezTo>
                    <a:pt x="183815" y="19364"/>
                    <a:pt x="179282" y="21631"/>
                    <a:pt x="176260" y="29186"/>
                  </a:cubicBezTo>
                  <a:cubicBezTo>
                    <a:pt x="187971" y="27297"/>
                    <a:pt x="176260" y="52230"/>
                    <a:pt x="195526" y="45052"/>
                  </a:cubicBezTo>
                  <a:cubicBezTo>
                    <a:pt x="201570" y="42786"/>
                    <a:pt x="208748" y="58274"/>
                    <a:pt x="207237" y="66585"/>
                  </a:cubicBezTo>
                  <a:cubicBezTo>
                    <a:pt x="206103" y="72251"/>
                    <a:pt x="207615" y="77162"/>
                    <a:pt x="207237" y="82451"/>
                  </a:cubicBezTo>
                  <a:cubicBezTo>
                    <a:pt x="197415" y="83962"/>
                    <a:pt x="191371" y="77540"/>
                    <a:pt x="190993" y="69985"/>
                  </a:cubicBezTo>
                  <a:cubicBezTo>
                    <a:pt x="189860" y="54496"/>
                    <a:pt x="181927" y="54118"/>
                    <a:pt x="170216" y="56763"/>
                  </a:cubicBezTo>
                  <a:cubicBezTo>
                    <a:pt x="161905" y="58652"/>
                    <a:pt x="155483" y="53363"/>
                    <a:pt x="147172" y="48452"/>
                  </a:cubicBezTo>
                  <a:cubicBezTo>
                    <a:pt x="147172" y="59785"/>
                    <a:pt x="150950" y="70740"/>
                    <a:pt x="134706" y="74140"/>
                  </a:cubicBezTo>
                  <a:cubicBezTo>
                    <a:pt x="128284" y="75651"/>
                    <a:pt x="128284" y="90006"/>
                    <a:pt x="126018" y="98694"/>
                  </a:cubicBezTo>
                  <a:cubicBezTo>
                    <a:pt x="121862" y="113050"/>
                    <a:pt x="117707" y="129293"/>
                    <a:pt x="96930" y="116072"/>
                  </a:cubicBezTo>
                  <a:cubicBezTo>
                    <a:pt x="88997" y="111161"/>
                    <a:pt x="84086" y="119472"/>
                    <a:pt x="77664" y="120227"/>
                  </a:cubicBezTo>
                  <a:cubicBezTo>
                    <a:pt x="58776" y="122872"/>
                    <a:pt x="39132" y="119849"/>
                    <a:pt x="20622" y="128160"/>
                  </a:cubicBezTo>
                  <a:cubicBezTo>
                    <a:pt x="14200" y="131182"/>
                    <a:pt x="15333" y="124760"/>
                    <a:pt x="16466" y="120605"/>
                  </a:cubicBezTo>
                  <a:cubicBezTo>
                    <a:pt x="31577" y="116827"/>
                    <a:pt x="12311" y="105494"/>
                    <a:pt x="20622" y="100583"/>
                  </a:cubicBezTo>
                  <a:cubicBezTo>
                    <a:pt x="31954" y="93784"/>
                    <a:pt x="31954" y="110783"/>
                    <a:pt x="40265" y="110027"/>
                  </a:cubicBezTo>
                  <a:cubicBezTo>
                    <a:pt x="42910" y="109650"/>
                    <a:pt x="46309" y="108138"/>
                    <a:pt x="47443" y="106250"/>
                  </a:cubicBezTo>
                  <a:cubicBezTo>
                    <a:pt x="50465" y="101339"/>
                    <a:pt x="46687" y="100583"/>
                    <a:pt x="42910" y="100961"/>
                  </a:cubicBezTo>
                  <a:cubicBezTo>
                    <a:pt x="39888" y="100961"/>
                    <a:pt x="38376" y="98317"/>
                    <a:pt x="40643" y="97561"/>
                  </a:cubicBezTo>
                  <a:cubicBezTo>
                    <a:pt x="60665" y="87362"/>
                    <a:pt x="41021" y="78673"/>
                    <a:pt x="40265" y="69229"/>
                  </a:cubicBezTo>
                  <a:cubicBezTo>
                    <a:pt x="46309" y="60163"/>
                    <a:pt x="51976" y="73762"/>
                    <a:pt x="58776" y="69607"/>
                  </a:cubicBezTo>
                  <a:cubicBezTo>
                    <a:pt x="51976" y="58274"/>
                    <a:pt x="45554" y="49963"/>
                    <a:pt x="31577" y="61296"/>
                  </a:cubicBezTo>
                  <a:cubicBezTo>
                    <a:pt x="25910" y="65829"/>
                    <a:pt x="17600" y="71496"/>
                    <a:pt x="13822" y="57140"/>
                  </a:cubicBezTo>
                  <a:cubicBezTo>
                    <a:pt x="12689" y="52230"/>
                    <a:pt x="6266" y="48830"/>
                    <a:pt x="222" y="48830"/>
                  </a:cubicBezTo>
                  <a:cubicBezTo>
                    <a:pt x="-911" y="44297"/>
                    <a:pt x="2489" y="41274"/>
                    <a:pt x="5889" y="42030"/>
                  </a:cubicBezTo>
                  <a:cubicBezTo>
                    <a:pt x="28932" y="48074"/>
                    <a:pt x="55376" y="33341"/>
                    <a:pt x="76531" y="52607"/>
                  </a:cubicBezTo>
                  <a:cubicBezTo>
                    <a:pt x="81819" y="57518"/>
                    <a:pt x="78042" y="50719"/>
                    <a:pt x="79553" y="49963"/>
                  </a:cubicBezTo>
                  <a:cubicBezTo>
                    <a:pt x="96930" y="41652"/>
                    <a:pt x="113551" y="29941"/>
                    <a:pt x="134706" y="33719"/>
                  </a:cubicBezTo>
                  <a:cubicBezTo>
                    <a:pt x="143395" y="35230"/>
                    <a:pt x="152461" y="35230"/>
                    <a:pt x="155483" y="24275"/>
                  </a:cubicBezTo>
                  <a:cubicBezTo>
                    <a:pt x="161150" y="3876"/>
                    <a:pt x="181549" y="8031"/>
                    <a:pt x="194771" y="476"/>
                  </a:cubicBezTo>
                  <a:cubicBezTo>
                    <a:pt x="200059" y="-2168"/>
                    <a:pt x="200437" y="6898"/>
                    <a:pt x="203081" y="10676"/>
                  </a:cubicBezTo>
                  <a:close/>
                </a:path>
              </a:pathLst>
            </a:custGeom>
            <a:solidFill>
              <a:srgbClr val="99605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5FD76E2C-C958-471C-A09E-A9CCADC1C9C2}"/>
                </a:ext>
              </a:extLst>
            </p:cNvPr>
            <p:cNvSpPr/>
            <p:nvPr/>
          </p:nvSpPr>
          <p:spPr>
            <a:xfrm>
              <a:off x="11188154" y="5512439"/>
              <a:ext cx="140528" cy="214358"/>
            </a:xfrm>
            <a:custGeom>
              <a:avLst/>
              <a:gdLst>
                <a:gd name="connsiteX0" fmla="*/ 8295 w 140528"/>
                <a:gd name="connsiteY0" fmla="*/ 214359 h 214358"/>
                <a:gd name="connsiteX1" fmla="*/ 1873 w 140528"/>
                <a:gd name="connsiteY1" fmla="*/ 205292 h 214358"/>
                <a:gd name="connsiteX2" fmla="*/ 1495 w 140528"/>
                <a:gd name="connsiteY2" fmla="*/ 188293 h 214358"/>
                <a:gd name="connsiteX3" fmla="*/ 18117 w 140528"/>
                <a:gd name="connsiteY3" fmla="*/ 186404 h 214358"/>
                <a:gd name="connsiteX4" fmla="*/ 34360 w 140528"/>
                <a:gd name="connsiteY4" fmla="*/ 147872 h 214358"/>
                <a:gd name="connsiteX5" fmla="*/ 41160 w 140528"/>
                <a:gd name="connsiteY5" fmla="*/ 121051 h 214358"/>
                <a:gd name="connsiteX6" fmla="*/ 43805 w 140528"/>
                <a:gd name="connsiteY6" fmla="*/ 111607 h 214358"/>
                <a:gd name="connsiteX7" fmla="*/ 58915 w 140528"/>
                <a:gd name="connsiteY7" fmla="*/ 65520 h 214358"/>
                <a:gd name="connsiteX8" fmla="*/ 57404 w 140528"/>
                <a:gd name="connsiteY8" fmla="*/ 54565 h 214358"/>
                <a:gd name="connsiteX9" fmla="*/ 65715 w 140528"/>
                <a:gd name="connsiteY9" fmla="*/ 22832 h 214358"/>
                <a:gd name="connsiteX10" fmla="*/ 75159 w 140528"/>
                <a:gd name="connsiteY10" fmla="*/ 8100 h 214358"/>
                <a:gd name="connsiteX11" fmla="*/ 99714 w 140528"/>
                <a:gd name="connsiteY11" fmla="*/ 3567 h 214358"/>
                <a:gd name="connsiteX12" fmla="*/ 103869 w 140528"/>
                <a:gd name="connsiteY12" fmla="*/ 44365 h 214358"/>
                <a:gd name="connsiteX13" fmla="*/ 96692 w 140528"/>
                <a:gd name="connsiteY13" fmla="*/ 51920 h 214358"/>
                <a:gd name="connsiteX14" fmla="*/ 98958 w 140528"/>
                <a:gd name="connsiteY14" fmla="*/ 59098 h 214358"/>
                <a:gd name="connsiteX15" fmla="*/ 106136 w 140528"/>
                <a:gd name="connsiteY15" fmla="*/ 57209 h 214358"/>
                <a:gd name="connsiteX16" fmla="*/ 109535 w 140528"/>
                <a:gd name="connsiteY16" fmla="*/ 45121 h 214358"/>
                <a:gd name="connsiteX17" fmla="*/ 117091 w 140528"/>
                <a:gd name="connsiteY17" fmla="*/ 27366 h 214358"/>
                <a:gd name="connsiteX18" fmla="*/ 132957 w 140528"/>
                <a:gd name="connsiteY18" fmla="*/ 36054 h 214358"/>
                <a:gd name="connsiteX19" fmla="*/ 135223 w 140528"/>
                <a:gd name="connsiteY19" fmla="*/ 57209 h 214358"/>
                <a:gd name="connsiteX20" fmla="*/ 138623 w 140528"/>
                <a:gd name="connsiteY20" fmla="*/ 103296 h 214358"/>
                <a:gd name="connsiteX21" fmla="*/ 132201 w 140528"/>
                <a:gd name="connsiteY21" fmla="*/ 125584 h 214358"/>
                <a:gd name="connsiteX22" fmla="*/ 131068 w 140528"/>
                <a:gd name="connsiteY22" fmla="*/ 145983 h 214358"/>
                <a:gd name="connsiteX23" fmla="*/ 129179 w 140528"/>
                <a:gd name="connsiteY23" fmla="*/ 179604 h 214358"/>
                <a:gd name="connsiteX24" fmla="*/ 123891 w 140528"/>
                <a:gd name="connsiteY24" fmla="*/ 184138 h 214358"/>
                <a:gd name="connsiteX25" fmla="*/ 95180 w 140528"/>
                <a:gd name="connsiteY25" fmla="*/ 185649 h 214358"/>
                <a:gd name="connsiteX26" fmla="*/ 87625 w 140528"/>
                <a:gd name="connsiteY26" fmla="*/ 176960 h 214358"/>
                <a:gd name="connsiteX27" fmla="*/ 92158 w 140528"/>
                <a:gd name="connsiteY27" fmla="*/ 160716 h 214358"/>
                <a:gd name="connsiteX28" fmla="*/ 67604 w 140528"/>
                <a:gd name="connsiteY28" fmla="*/ 172049 h 214358"/>
                <a:gd name="connsiteX29" fmla="*/ 69493 w 140528"/>
                <a:gd name="connsiteY29" fmla="*/ 153161 h 214358"/>
                <a:gd name="connsiteX30" fmla="*/ 52871 w 140528"/>
                <a:gd name="connsiteY30" fmla="*/ 195093 h 214358"/>
                <a:gd name="connsiteX31" fmla="*/ 37005 w 140528"/>
                <a:gd name="connsiteY31" fmla="*/ 190937 h 214358"/>
                <a:gd name="connsiteX32" fmla="*/ 32472 w 140528"/>
                <a:gd name="connsiteY32" fmla="*/ 213225 h 214358"/>
                <a:gd name="connsiteX33" fmla="*/ 8295 w 140528"/>
                <a:gd name="connsiteY33" fmla="*/ 214359 h 21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528" h="214358">
                  <a:moveTo>
                    <a:pt x="8295" y="214359"/>
                  </a:moveTo>
                  <a:cubicBezTo>
                    <a:pt x="2628" y="213603"/>
                    <a:pt x="-3038" y="207559"/>
                    <a:pt x="1873" y="205292"/>
                  </a:cubicBezTo>
                  <a:cubicBezTo>
                    <a:pt x="16983" y="198115"/>
                    <a:pt x="2628" y="193204"/>
                    <a:pt x="1495" y="188293"/>
                  </a:cubicBezTo>
                  <a:cubicBezTo>
                    <a:pt x="6784" y="181493"/>
                    <a:pt x="12450" y="189048"/>
                    <a:pt x="18117" y="186404"/>
                  </a:cubicBezTo>
                  <a:cubicBezTo>
                    <a:pt x="4140" y="165249"/>
                    <a:pt x="28316" y="160716"/>
                    <a:pt x="34360" y="147872"/>
                  </a:cubicBezTo>
                  <a:cubicBezTo>
                    <a:pt x="38138" y="139562"/>
                    <a:pt x="62693" y="136162"/>
                    <a:pt x="41160" y="121051"/>
                  </a:cubicBezTo>
                  <a:cubicBezTo>
                    <a:pt x="40027" y="120296"/>
                    <a:pt x="41916" y="112363"/>
                    <a:pt x="43805" y="111607"/>
                  </a:cubicBezTo>
                  <a:cubicBezTo>
                    <a:pt x="66470" y="101785"/>
                    <a:pt x="61560" y="83275"/>
                    <a:pt x="58915" y="65520"/>
                  </a:cubicBezTo>
                  <a:cubicBezTo>
                    <a:pt x="55515" y="62120"/>
                    <a:pt x="54382" y="56076"/>
                    <a:pt x="57404" y="54565"/>
                  </a:cubicBezTo>
                  <a:cubicBezTo>
                    <a:pt x="71381" y="46632"/>
                    <a:pt x="66848" y="34165"/>
                    <a:pt x="65715" y="22832"/>
                  </a:cubicBezTo>
                  <a:cubicBezTo>
                    <a:pt x="66470" y="16411"/>
                    <a:pt x="70248" y="11878"/>
                    <a:pt x="75159" y="8100"/>
                  </a:cubicBezTo>
                  <a:cubicBezTo>
                    <a:pt x="82714" y="4322"/>
                    <a:pt x="89892" y="-5122"/>
                    <a:pt x="99714" y="3567"/>
                  </a:cubicBezTo>
                  <a:cubicBezTo>
                    <a:pt x="108402" y="11500"/>
                    <a:pt x="110669" y="34921"/>
                    <a:pt x="103869" y="44365"/>
                  </a:cubicBezTo>
                  <a:cubicBezTo>
                    <a:pt x="101980" y="47009"/>
                    <a:pt x="98203" y="48520"/>
                    <a:pt x="96692" y="51920"/>
                  </a:cubicBezTo>
                  <a:cubicBezTo>
                    <a:pt x="95558" y="54943"/>
                    <a:pt x="96314" y="57587"/>
                    <a:pt x="98958" y="59098"/>
                  </a:cubicBezTo>
                  <a:cubicBezTo>
                    <a:pt x="101980" y="60609"/>
                    <a:pt x="104625" y="59853"/>
                    <a:pt x="106136" y="57209"/>
                  </a:cubicBezTo>
                  <a:cubicBezTo>
                    <a:pt x="108402" y="53431"/>
                    <a:pt x="109158" y="49276"/>
                    <a:pt x="109535" y="45121"/>
                  </a:cubicBezTo>
                  <a:cubicBezTo>
                    <a:pt x="110669" y="38699"/>
                    <a:pt x="107647" y="29255"/>
                    <a:pt x="117091" y="27366"/>
                  </a:cubicBezTo>
                  <a:cubicBezTo>
                    <a:pt x="123513" y="26232"/>
                    <a:pt x="129179" y="31143"/>
                    <a:pt x="132957" y="36054"/>
                  </a:cubicBezTo>
                  <a:cubicBezTo>
                    <a:pt x="137490" y="42476"/>
                    <a:pt x="146178" y="48898"/>
                    <a:pt x="135223" y="57209"/>
                  </a:cubicBezTo>
                  <a:cubicBezTo>
                    <a:pt x="137868" y="72320"/>
                    <a:pt x="129557" y="88564"/>
                    <a:pt x="138623" y="103296"/>
                  </a:cubicBezTo>
                  <a:cubicBezTo>
                    <a:pt x="129557" y="108585"/>
                    <a:pt x="128801" y="118029"/>
                    <a:pt x="132201" y="125584"/>
                  </a:cubicBezTo>
                  <a:cubicBezTo>
                    <a:pt x="135223" y="133140"/>
                    <a:pt x="131824" y="139184"/>
                    <a:pt x="131068" y="145983"/>
                  </a:cubicBezTo>
                  <a:cubicBezTo>
                    <a:pt x="139379" y="157694"/>
                    <a:pt x="132957" y="168649"/>
                    <a:pt x="129179" y="179604"/>
                  </a:cubicBezTo>
                  <a:cubicBezTo>
                    <a:pt x="128046" y="182249"/>
                    <a:pt x="126157" y="186026"/>
                    <a:pt x="123891" y="184138"/>
                  </a:cubicBezTo>
                  <a:cubicBezTo>
                    <a:pt x="113313" y="175071"/>
                    <a:pt x="105002" y="182627"/>
                    <a:pt x="95180" y="185649"/>
                  </a:cubicBezTo>
                  <a:cubicBezTo>
                    <a:pt x="89136" y="187537"/>
                    <a:pt x="86492" y="183004"/>
                    <a:pt x="87625" y="176960"/>
                  </a:cubicBezTo>
                  <a:cubicBezTo>
                    <a:pt x="88381" y="171671"/>
                    <a:pt x="92914" y="167138"/>
                    <a:pt x="92158" y="160716"/>
                  </a:cubicBezTo>
                  <a:cubicBezTo>
                    <a:pt x="81203" y="158450"/>
                    <a:pt x="81203" y="179982"/>
                    <a:pt x="67604" y="172049"/>
                  </a:cubicBezTo>
                  <a:cubicBezTo>
                    <a:pt x="51738" y="164494"/>
                    <a:pt x="72893" y="159961"/>
                    <a:pt x="69493" y="153161"/>
                  </a:cubicBezTo>
                  <a:cubicBezTo>
                    <a:pt x="48715" y="153539"/>
                    <a:pt x="47205" y="157316"/>
                    <a:pt x="52871" y="195093"/>
                  </a:cubicBezTo>
                  <a:cubicBezTo>
                    <a:pt x="46827" y="197737"/>
                    <a:pt x="46827" y="182627"/>
                    <a:pt x="37005" y="190937"/>
                  </a:cubicBezTo>
                  <a:cubicBezTo>
                    <a:pt x="28694" y="197737"/>
                    <a:pt x="31338" y="203781"/>
                    <a:pt x="32472" y="213225"/>
                  </a:cubicBezTo>
                  <a:cubicBezTo>
                    <a:pt x="23405" y="210203"/>
                    <a:pt x="13961" y="200382"/>
                    <a:pt x="8295" y="214359"/>
                  </a:cubicBezTo>
                  <a:close/>
                </a:path>
              </a:pathLst>
            </a:custGeom>
            <a:solidFill>
              <a:srgbClr val="B882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EE39F92-893B-453D-9872-DFB49D1CC253}"/>
                </a:ext>
              </a:extLst>
            </p:cNvPr>
            <p:cNvSpPr/>
            <p:nvPr/>
          </p:nvSpPr>
          <p:spPr>
            <a:xfrm>
              <a:off x="11255662" y="5440095"/>
              <a:ext cx="91984" cy="152597"/>
            </a:xfrm>
            <a:custGeom>
              <a:avLst/>
              <a:gdLst>
                <a:gd name="connsiteX0" fmla="*/ 67715 w 91984"/>
                <a:gd name="connsiteY0" fmla="*/ 130309 h 152597"/>
                <a:gd name="connsiteX1" fmla="*/ 47316 w 91984"/>
                <a:gd name="connsiteY1" fmla="*/ 103488 h 152597"/>
                <a:gd name="connsiteX2" fmla="*/ 43916 w 91984"/>
                <a:gd name="connsiteY2" fmla="*/ 133709 h 152597"/>
                <a:gd name="connsiteX3" fmla="*/ 33339 w 91984"/>
                <a:gd name="connsiteY3" fmla="*/ 141642 h 152597"/>
                <a:gd name="connsiteX4" fmla="*/ 20495 w 91984"/>
                <a:gd name="connsiteY4" fmla="*/ 129176 h 152597"/>
                <a:gd name="connsiteX5" fmla="*/ 25406 w 91984"/>
                <a:gd name="connsiteY5" fmla="*/ 117843 h 152597"/>
                <a:gd name="connsiteX6" fmla="*/ 26539 w 91984"/>
                <a:gd name="connsiteY6" fmla="*/ 91021 h 152597"/>
                <a:gd name="connsiteX7" fmla="*/ 24272 w 91984"/>
                <a:gd name="connsiteY7" fmla="*/ 88755 h 152597"/>
                <a:gd name="connsiteX8" fmla="*/ 8784 w 91984"/>
                <a:gd name="connsiteY8" fmla="*/ 83466 h 152597"/>
                <a:gd name="connsiteX9" fmla="*/ 8406 w 91984"/>
                <a:gd name="connsiteY9" fmla="*/ 66467 h 152597"/>
                <a:gd name="connsiteX10" fmla="*/ 8029 w 91984"/>
                <a:gd name="connsiteY10" fmla="*/ 28313 h 152597"/>
                <a:gd name="connsiteX11" fmla="*/ 3495 w 91984"/>
                <a:gd name="connsiteY11" fmla="*/ 358 h 152597"/>
                <a:gd name="connsiteX12" fmla="*/ 29183 w 91984"/>
                <a:gd name="connsiteY12" fmla="*/ 11314 h 152597"/>
                <a:gd name="connsiteX13" fmla="*/ 33339 w 91984"/>
                <a:gd name="connsiteY13" fmla="*/ 21135 h 152597"/>
                <a:gd name="connsiteX14" fmla="*/ 59404 w 91984"/>
                <a:gd name="connsiteY14" fmla="*/ 51734 h 152597"/>
                <a:gd name="connsiteX15" fmla="*/ 60160 w 91984"/>
                <a:gd name="connsiteY15" fmla="*/ 59667 h 152597"/>
                <a:gd name="connsiteX16" fmla="*/ 64693 w 91984"/>
                <a:gd name="connsiteY16" fmla="*/ 60045 h 152597"/>
                <a:gd name="connsiteX17" fmla="*/ 88114 w 91984"/>
                <a:gd name="connsiteY17" fmla="*/ 47956 h 152597"/>
                <a:gd name="connsiteX18" fmla="*/ 87737 w 91984"/>
                <a:gd name="connsiteY18" fmla="*/ 71378 h 152597"/>
                <a:gd name="connsiteX19" fmla="*/ 88114 w 91984"/>
                <a:gd name="connsiteY19" fmla="*/ 114065 h 152597"/>
                <a:gd name="connsiteX20" fmla="*/ 83203 w 91984"/>
                <a:gd name="connsiteY20" fmla="*/ 152597 h 152597"/>
                <a:gd name="connsiteX21" fmla="*/ 67715 w 91984"/>
                <a:gd name="connsiteY21" fmla="*/ 130309 h 15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84" h="152597">
                  <a:moveTo>
                    <a:pt x="67715" y="130309"/>
                  </a:moveTo>
                  <a:cubicBezTo>
                    <a:pt x="66960" y="114821"/>
                    <a:pt x="65826" y="113310"/>
                    <a:pt x="47316" y="103488"/>
                  </a:cubicBezTo>
                  <a:cubicBezTo>
                    <a:pt x="45805" y="113687"/>
                    <a:pt x="47316" y="123887"/>
                    <a:pt x="43916" y="133709"/>
                  </a:cubicBezTo>
                  <a:cubicBezTo>
                    <a:pt x="42027" y="139753"/>
                    <a:pt x="37872" y="142020"/>
                    <a:pt x="33339" y="141642"/>
                  </a:cubicBezTo>
                  <a:cubicBezTo>
                    <a:pt x="26539" y="141264"/>
                    <a:pt x="23139" y="135220"/>
                    <a:pt x="20495" y="129176"/>
                  </a:cubicBezTo>
                  <a:cubicBezTo>
                    <a:pt x="17473" y="123509"/>
                    <a:pt x="20117" y="120865"/>
                    <a:pt x="25406" y="117843"/>
                  </a:cubicBezTo>
                  <a:cubicBezTo>
                    <a:pt x="35605" y="111798"/>
                    <a:pt x="35983" y="97821"/>
                    <a:pt x="26539" y="91021"/>
                  </a:cubicBezTo>
                  <a:cubicBezTo>
                    <a:pt x="25783" y="90266"/>
                    <a:pt x="24272" y="89511"/>
                    <a:pt x="24272" y="88755"/>
                  </a:cubicBezTo>
                  <a:cubicBezTo>
                    <a:pt x="22006" y="78178"/>
                    <a:pt x="22006" y="77800"/>
                    <a:pt x="8784" y="83466"/>
                  </a:cubicBezTo>
                  <a:cubicBezTo>
                    <a:pt x="3495" y="77800"/>
                    <a:pt x="7273" y="72133"/>
                    <a:pt x="8406" y="66467"/>
                  </a:cubicBezTo>
                  <a:cubicBezTo>
                    <a:pt x="2740" y="53623"/>
                    <a:pt x="-7082" y="41157"/>
                    <a:pt x="8029" y="28313"/>
                  </a:cubicBezTo>
                  <a:cubicBezTo>
                    <a:pt x="18228" y="17358"/>
                    <a:pt x="95" y="10558"/>
                    <a:pt x="3495" y="358"/>
                  </a:cubicBezTo>
                  <a:cubicBezTo>
                    <a:pt x="14828" y="-1908"/>
                    <a:pt x="20872" y="7158"/>
                    <a:pt x="29183" y="11314"/>
                  </a:cubicBezTo>
                  <a:cubicBezTo>
                    <a:pt x="30694" y="14713"/>
                    <a:pt x="26917" y="20758"/>
                    <a:pt x="33339" y="21135"/>
                  </a:cubicBezTo>
                  <a:cubicBezTo>
                    <a:pt x="62804" y="21891"/>
                    <a:pt x="63937" y="23024"/>
                    <a:pt x="59404" y="51734"/>
                  </a:cubicBezTo>
                  <a:cubicBezTo>
                    <a:pt x="59027" y="54379"/>
                    <a:pt x="59782" y="57023"/>
                    <a:pt x="60160" y="59667"/>
                  </a:cubicBezTo>
                  <a:cubicBezTo>
                    <a:pt x="62049" y="59667"/>
                    <a:pt x="63937" y="60423"/>
                    <a:pt x="64693" y="60045"/>
                  </a:cubicBezTo>
                  <a:cubicBezTo>
                    <a:pt x="71870" y="54001"/>
                    <a:pt x="77159" y="41157"/>
                    <a:pt x="88114" y="47956"/>
                  </a:cubicBezTo>
                  <a:cubicBezTo>
                    <a:pt x="97558" y="54001"/>
                    <a:pt x="86603" y="64956"/>
                    <a:pt x="87737" y="71378"/>
                  </a:cubicBezTo>
                  <a:cubicBezTo>
                    <a:pt x="90381" y="85355"/>
                    <a:pt x="69982" y="98577"/>
                    <a:pt x="88114" y="114065"/>
                  </a:cubicBezTo>
                  <a:cubicBezTo>
                    <a:pt x="91136" y="116709"/>
                    <a:pt x="85470" y="138998"/>
                    <a:pt x="83203" y="152597"/>
                  </a:cubicBezTo>
                  <a:cubicBezTo>
                    <a:pt x="74137" y="146931"/>
                    <a:pt x="78670" y="133331"/>
                    <a:pt x="67715" y="130309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720E3A16-E20A-4649-AE9A-36A62804CD02}"/>
                </a:ext>
              </a:extLst>
            </p:cNvPr>
            <p:cNvSpPr/>
            <p:nvPr/>
          </p:nvSpPr>
          <p:spPr>
            <a:xfrm>
              <a:off x="11275619" y="5383789"/>
              <a:ext cx="38314" cy="67619"/>
            </a:xfrm>
            <a:custGeom>
              <a:avLst/>
              <a:gdLst>
                <a:gd name="connsiteX0" fmla="*/ 9226 w 38314"/>
                <a:gd name="connsiteY0" fmla="*/ 67620 h 67619"/>
                <a:gd name="connsiteX1" fmla="*/ 17159 w 38314"/>
                <a:gd name="connsiteY1" fmla="*/ 32110 h 67619"/>
                <a:gd name="connsiteX2" fmla="*/ 21315 w 38314"/>
                <a:gd name="connsiteY2" fmla="*/ 21533 h 67619"/>
                <a:gd name="connsiteX3" fmla="*/ 34159 w 38314"/>
                <a:gd name="connsiteY3" fmla="*/ 0 h 67619"/>
                <a:gd name="connsiteX4" fmla="*/ 30381 w 38314"/>
                <a:gd name="connsiteY4" fmla="*/ 24554 h 67619"/>
                <a:gd name="connsiteX5" fmla="*/ 38314 w 38314"/>
                <a:gd name="connsiteY5" fmla="*/ 50998 h 67619"/>
                <a:gd name="connsiteX6" fmla="*/ 9226 w 38314"/>
                <a:gd name="connsiteY6" fmla="*/ 67620 h 6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14" h="67619">
                  <a:moveTo>
                    <a:pt x="9226" y="67620"/>
                  </a:moveTo>
                  <a:cubicBezTo>
                    <a:pt x="916" y="53265"/>
                    <a:pt x="-9662" y="38910"/>
                    <a:pt x="17159" y="32110"/>
                  </a:cubicBezTo>
                  <a:cubicBezTo>
                    <a:pt x="20937" y="31354"/>
                    <a:pt x="23581" y="25310"/>
                    <a:pt x="21315" y="21533"/>
                  </a:cubicBezTo>
                  <a:cubicBezTo>
                    <a:pt x="12626" y="6044"/>
                    <a:pt x="26604" y="4911"/>
                    <a:pt x="34159" y="0"/>
                  </a:cubicBezTo>
                  <a:cubicBezTo>
                    <a:pt x="33025" y="8311"/>
                    <a:pt x="32648" y="16621"/>
                    <a:pt x="30381" y="24554"/>
                  </a:cubicBezTo>
                  <a:cubicBezTo>
                    <a:pt x="27737" y="34376"/>
                    <a:pt x="26981" y="43065"/>
                    <a:pt x="38314" y="50998"/>
                  </a:cubicBezTo>
                  <a:cubicBezTo>
                    <a:pt x="22070" y="47220"/>
                    <a:pt x="19048" y="62331"/>
                    <a:pt x="9226" y="67620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50B7A24C-0B10-4CD7-9DEC-0C86F151BE7C}"/>
                </a:ext>
              </a:extLst>
            </p:cNvPr>
            <p:cNvSpPr/>
            <p:nvPr/>
          </p:nvSpPr>
          <p:spPr>
            <a:xfrm>
              <a:off x="10303793" y="6195655"/>
              <a:ext cx="23056" cy="13743"/>
            </a:xfrm>
            <a:custGeom>
              <a:avLst/>
              <a:gdLst>
                <a:gd name="connsiteX0" fmla="*/ 0 w 23056"/>
                <a:gd name="connsiteY0" fmla="*/ 8636 h 13743"/>
                <a:gd name="connsiteX1" fmla="*/ 23044 w 23056"/>
                <a:gd name="connsiteY1" fmla="*/ 326 h 13743"/>
                <a:gd name="connsiteX2" fmla="*/ 17755 w 23056"/>
                <a:gd name="connsiteY2" fmla="*/ 13169 h 13743"/>
                <a:gd name="connsiteX3" fmla="*/ 0 w 23056"/>
                <a:gd name="connsiteY3" fmla="*/ 8636 h 13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56" h="13743">
                  <a:moveTo>
                    <a:pt x="0" y="8636"/>
                  </a:moveTo>
                  <a:cubicBezTo>
                    <a:pt x="7555" y="5236"/>
                    <a:pt x="13600" y="-1563"/>
                    <a:pt x="23044" y="326"/>
                  </a:cubicBezTo>
                  <a:cubicBezTo>
                    <a:pt x="23421" y="5614"/>
                    <a:pt x="15488" y="7125"/>
                    <a:pt x="17755" y="13169"/>
                  </a:cubicBezTo>
                  <a:cubicBezTo>
                    <a:pt x="11333" y="12792"/>
                    <a:pt x="4155" y="16569"/>
                    <a:pt x="0" y="8636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07E2CCA-E33E-465B-ACC6-1248AC980CF7}"/>
                </a:ext>
              </a:extLst>
            </p:cNvPr>
            <p:cNvSpPr/>
            <p:nvPr/>
          </p:nvSpPr>
          <p:spPr>
            <a:xfrm>
              <a:off x="10340490" y="6187887"/>
              <a:ext cx="17701" cy="17159"/>
            </a:xfrm>
            <a:custGeom>
              <a:avLst/>
              <a:gdLst>
                <a:gd name="connsiteX0" fmla="*/ 4857 w 17701"/>
                <a:gd name="connsiteY0" fmla="*/ 17160 h 17159"/>
                <a:gd name="connsiteX1" fmla="*/ 2213 w 17701"/>
                <a:gd name="connsiteY1" fmla="*/ 1294 h 17159"/>
                <a:gd name="connsiteX2" fmla="*/ 17701 w 17701"/>
                <a:gd name="connsiteY2" fmla="*/ 13004 h 17159"/>
                <a:gd name="connsiteX3" fmla="*/ 4857 w 17701"/>
                <a:gd name="connsiteY3" fmla="*/ 17160 h 1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1" h="17159">
                  <a:moveTo>
                    <a:pt x="4857" y="17160"/>
                  </a:moveTo>
                  <a:cubicBezTo>
                    <a:pt x="7879" y="11115"/>
                    <a:pt x="-4965" y="5449"/>
                    <a:pt x="2213" y="1294"/>
                  </a:cubicBezTo>
                  <a:cubicBezTo>
                    <a:pt x="11657" y="-3617"/>
                    <a:pt x="14301" y="6582"/>
                    <a:pt x="17701" y="13004"/>
                  </a:cubicBezTo>
                  <a:cubicBezTo>
                    <a:pt x="13546" y="14515"/>
                    <a:pt x="9390" y="15649"/>
                    <a:pt x="4857" y="17160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D648FAC6-BCA4-4455-98BA-9BD9FAFDF231}"/>
                </a:ext>
              </a:extLst>
            </p:cNvPr>
            <p:cNvSpPr/>
            <p:nvPr/>
          </p:nvSpPr>
          <p:spPr>
            <a:xfrm>
              <a:off x="10205952" y="6211074"/>
              <a:ext cx="25310" cy="11084"/>
            </a:xfrm>
            <a:custGeom>
              <a:avLst/>
              <a:gdLst>
                <a:gd name="connsiteX0" fmla="*/ 0 w 25310"/>
                <a:gd name="connsiteY0" fmla="*/ 2283 h 11084"/>
                <a:gd name="connsiteX1" fmla="*/ 25310 w 25310"/>
                <a:gd name="connsiteY1" fmla="*/ 2661 h 11084"/>
                <a:gd name="connsiteX2" fmla="*/ 0 w 25310"/>
                <a:gd name="connsiteY2" fmla="*/ 2283 h 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11084">
                  <a:moveTo>
                    <a:pt x="0" y="2283"/>
                  </a:moveTo>
                  <a:cubicBezTo>
                    <a:pt x="8689" y="-4139"/>
                    <a:pt x="16999" y="5305"/>
                    <a:pt x="25310" y="2661"/>
                  </a:cubicBezTo>
                  <a:cubicBezTo>
                    <a:pt x="16999" y="16260"/>
                    <a:pt x="8311" y="11349"/>
                    <a:pt x="0" y="2283"/>
                  </a:cubicBezTo>
                  <a:close/>
                </a:path>
              </a:pathLst>
            </a:custGeom>
            <a:solidFill>
              <a:srgbClr val="B9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3C0A68F1-A2D2-44F5-8198-6C91CD15BD6F}"/>
                </a:ext>
              </a:extLst>
            </p:cNvPr>
            <p:cNvSpPr/>
            <p:nvPr/>
          </p:nvSpPr>
          <p:spPr>
            <a:xfrm>
              <a:off x="10917997" y="3360979"/>
              <a:ext cx="121889" cy="392781"/>
            </a:xfrm>
            <a:custGeom>
              <a:avLst/>
              <a:gdLst>
                <a:gd name="connsiteX0" fmla="*/ 20061 w 121889"/>
                <a:gd name="connsiteY0" fmla="*/ 130592 h 392781"/>
                <a:gd name="connsiteX1" fmla="*/ 97880 w 121889"/>
                <a:gd name="connsiteY1" fmla="*/ 18018 h 392781"/>
                <a:gd name="connsiteX2" fmla="*/ 102414 w 121889"/>
                <a:gd name="connsiteY2" fmla="*/ 8574 h 392781"/>
                <a:gd name="connsiteX3" fmla="*/ 116013 w 121889"/>
                <a:gd name="connsiteY3" fmla="*/ 263 h 392781"/>
                <a:gd name="connsiteX4" fmla="*/ 121680 w 121889"/>
                <a:gd name="connsiteY4" fmla="*/ 14241 h 392781"/>
                <a:gd name="connsiteX5" fmla="*/ 121302 w 121889"/>
                <a:gd name="connsiteY5" fmla="*/ 100371 h 392781"/>
                <a:gd name="connsiteX6" fmla="*/ 113369 w 121889"/>
                <a:gd name="connsiteY6" fmla="*/ 204256 h 392781"/>
                <a:gd name="connsiteX7" fmla="*/ 109591 w 121889"/>
                <a:gd name="connsiteY7" fmla="*/ 318718 h 392781"/>
                <a:gd name="connsiteX8" fmla="*/ 108836 w 121889"/>
                <a:gd name="connsiteY8" fmla="*/ 337606 h 392781"/>
                <a:gd name="connsiteX9" fmla="*/ 108836 w 121889"/>
                <a:gd name="connsiteY9" fmla="*/ 375760 h 392781"/>
                <a:gd name="connsiteX10" fmla="*/ 108836 w 121889"/>
                <a:gd name="connsiteY10" fmla="*/ 375760 h 392781"/>
                <a:gd name="connsiteX11" fmla="*/ 100525 w 121889"/>
                <a:gd name="connsiteY11" fmla="*/ 387849 h 392781"/>
                <a:gd name="connsiteX12" fmla="*/ 85415 w 121889"/>
                <a:gd name="connsiteY12" fmla="*/ 392004 h 392781"/>
                <a:gd name="connsiteX13" fmla="*/ 79370 w 121889"/>
                <a:gd name="connsiteY13" fmla="*/ 380293 h 392781"/>
                <a:gd name="connsiteX14" fmla="*/ 61615 w 121889"/>
                <a:gd name="connsiteY14" fmla="*/ 355361 h 392781"/>
                <a:gd name="connsiteX15" fmla="*/ 24972 w 121889"/>
                <a:gd name="connsiteY15" fmla="*/ 302474 h 392781"/>
                <a:gd name="connsiteX16" fmla="*/ 61615 w 121889"/>
                <a:gd name="connsiteY16" fmla="*/ 248454 h 392781"/>
                <a:gd name="connsiteX17" fmla="*/ 67282 w 121889"/>
                <a:gd name="connsiteY17" fmla="*/ 237499 h 392781"/>
                <a:gd name="connsiteX18" fmla="*/ 57082 w 121889"/>
                <a:gd name="connsiteY18" fmla="*/ 214455 h 392781"/>
                <a:gd name="connsiteX19" fmla="*/ 42727 w 121889"/>
                <a:gd name="connsiteY19" fmla="*/ 219744 h 392781"/>
                <a:gd name="connsiteX20" fmla="*/ 35927 w 121889"/>
                <a:gd name="connsiteY20" fmla="*/ 217100 h 392781"/>
                <a:gd name="connsiteX21" fmla="*/ 16284 w 121889"/>
                <a:gd name="connsiteY21" fmla="*/ 168368 h 392781"/>
                <a:gd name="connsiteX22" fmla="*/ 20061 w 121889"/>
                <a:gd name="connsiteY22" fmla="*/ 130592 h 39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889" h="392781">
                  <a:moveTo>
                    <a:pt x="20061" y="130592"/>
                  </a:moveTo>
                  <a:cubicBezTo>
                    <a:pt x="55949" y="99993"/>
                    <a:pt x="86925" y="65994"/>
                    <a:pt x="97880" y="18018"/>
                  </a:cubicBezTo>
                  <a:cubicBezTo>
                    <a:pt x="98636" y="14618"/>
                    <a:pt x="100525" y="11596"/>
                    <a:pt x="102414" y="8574"/>
                  </a:cubicBezTo>
                  <a:cubicBezTo>
                    <a:pt x="105813" y="4041"/>
                    <a:pt x="109591" y="-1248"/>
                    <a:pt x="116013" y="263"/>
                  </a:cubicBezTo>
                  <a:cubicBezTo>
                    <a:pt x="123568" y="2152"/>
                    <a:pt x="121680" y="8952"/>
                    <a:pt x="121680" y="14241"/>
                  </a:cubicBezTo>
                  <a:cubicBezTo>
                    <a:pt x="121680" y="42951"/>
                    <a:pt x="121302" y="71661"/>
                    <a:pt x="121302" y="100371"/>
                  </a:cubicBezTo>
                  <a:cubicBezTo>
                    <a:pt x="116391" y="134747"/>
                    <a:pt x="112991" y="169501"/>
                    <a:pt x="113369" y="204256"/>
                  </a:cubicBezTo>
                  <a:cubicBezTo>
                    <a:pt x="113747" y="242410"/>
                    <a:pt x="116013" y="280564"/>
                    <a:pt x="109591" y="318718"/>
                  </a:cubicBezTo>
                  <a:cubicBezTo>
                    <a:pt x="108458" y="324762"/>
                    <a:pt x="109214" y="331184"/>
                    <a:pt x="108836" y="337606"/>
                  </a:cubicBezTo>
                  <a:cubicBezTo>
                    <a:pt x="104680" y="350450"/>
                    <a:pt x="104680" y="362916"/>
                    <a:pt x="108836" y="375760"/>
                  </a:cubicBezTo>
                  <a:cubicBezTo>
                    <a:pt x="108836" y="375760"/>
                    <a:pt x="108836" y="375760"/>
                    <a:pt x="108836" y="375760"/>
                  </a:cubicBezTo>
                  <a:cubicBezTo>
                    <a:pt x="105813" y="379916"/>
                    <a:pt x="103169" y="383693"/>
                    <a:pt x="100525" y="387849"/>
                  </a:cubicBezTo>
                  <a:cubicBezTo>
                    <a:pt x="96747" y="393893"/>
                    <a:pt x="91081" y="393137"/>
                    <a:pt x="85415" y="392004"/>
                  </a:cubicBezTo>
                  <a:cubicBezTo>
                    <a:pt x="78992" y="390493"/>
                    <a:pt x="78615" y="384827"/>
                    <a:pt x="79370" y="380293"/>
                  </a:cubicBezTo>
                  <a:cubicBezTo>
                    <a:pt x="81259" y="366316"/>
                    <a:pt x="72948" y="359139"/>
                    <a:pt x="61615" y="355361"/>
                  </a:cubicBezTo>
                  <a:cubicBezTo>
                    <a:pt x="21950" y="342139"/>
                    <a:pt x="18928" y="340251"/>
                    <a:pt x="24972" y="302474"/>
                  </a:cubicBezTo>
                  <a:cubicBezTo>
                    <a:pt x="28750" y="280186"/>
                    <a:pt x="34416" y="256387"/>
                    <a:pt x="61615" y="248454"/>
                  </a:cubicBezTo>
                  <a:cubicBezTo>
                    <a:pt x="67282" y="246943"/>
                    <a:pt x="69926" y="243543"/>
                    <a:pt x="67282" y="237499"/>
                  </a:cubicBezTo>
                  <a:cubicBezTo>
                    <a:pt x="63882" y="229944"/>
                    <a:pt x="61615" y="221255"/>
                    <a:pt x="57082" y="214455"/>
                  </a:cubicBezTo>
                  <a:cubicBezTo>
                    <a:pt x="47260" y="201234"/>
                    <a:pt x="47260" y="215966"/>
                    <a:pt x="42727" y="219744"/>
                  </a:cubicBezTo>
                  <a:cubicBezTo>
                    <a:pt x="41594" y="220499"/>
                    <a:pt x="35549" y="217855"/>
                    <a:pt x="35927" y="217100"/>
                  </a:cubicBezTo>
                  <a:cubicBezTo>
                    <a:pt x="37438" y="197456"/>
                    <a:pt x="12506" y="188390"/>
                    <a:pt x="16284" y="168368"/>
                  </a:cubicBezTo>
                  <a:cubicBezTo>
                    <a:pt x="-6382" y="149102"/>
                    <a:pt x="-5627" y="141169"/>
                    <a:pt x="20061" y="130592"/>
                  </a:cubicBezTo>
                  <a:close/>
                </a:path>
              </a:pathLst>
            </a:custGeom>
            <a:solidFill>
              <a:srgbClr val="FAF6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F7F236C-9AAB-4658-A0D5-9559E625C211}"/>
                </a:ext>
              </a:extLst>
            </p:cNvPr>
            <p:cNvSpPr/>
            <p:nvPr/>
          </p:nvSpPr>
          <p:spPr>
            <a:xfrm>
              <a:off x="11021118" y="3698963"/>
              <a:ext cx="6092" cy="38154"/>
            </a:xfrm>
            <a:custGeom>
              <a:avLst/>
              <a:gdLst>
                <a:gd name="connsiteX0" fmla="*/ 6092 w 6092"/>
                <a:gd name="connsiteY0" fmla="*/ 38154 h 38154"/>
                <a:gd name="connsiteX1" fmla="*/ 6092 w 6092"/>
                <a:gd name="connsiteY1" fmla="*/ 0 h 38154"/>
                <a:gd name="connsiteX2" fmla="*/ 6092 w 6092"/>
                <a:gd name="connsiteY2" fmla="*/ 38154 h 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2" h="38154">
                  <a:moveTo>
                    <a:pt x="6092" y="38154"/>
                  </a:moveTo>
                  <a:cubicBezTo>
                    <a:pt x="-2219" y="25310"/>
                    <a:pt x="-1841" y="12844"/>
                    <a:pt x="6092" y="0"/>
                  </a:cubicBezTo>
                  <a:cubicBezTo>
                    <a:pt x="6092" y="12466"/>
                    <a:pt x="6092" y="25310"/>
                    <a:pt x="6092" y="38154"/>
                  </a:cubicBezTo>
                  <a:close/>
                </a:path>
              </a:pathLst>
            </a:custGeom>
            <a:solidFill>
              <a:srgbClr val="FCE9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0737013E-26B3-478F-A38B-A3B9F3D089BD}"/>
                </a:ext>
              </a:extLst>
            </p:cNvPr>
            <p:cNvSpPr/>
            <p:nvPr/>
          </p:nvSpPr>
          <p:spPr>
            <a:xfrm>
              <a:off x="11250696" y="5658423"/>
              <a:ext cx="82595" cy="118617"/>
            </a:xfrm>
            <a:custGeom>
              <a:avLst/>
              <a:gdLst>
                <a:gd name="connsiteX0" fmla="*/ 4683 w 82595"/>
                <a:gd name="connsiteY0" fmla="*/ 26066 h 118617"/>
                <a:gd name="connsiteX1" fmla="*/ 17150 w 82595"/>
                <a:gd name="connsiteY1" fmla="*/ 13600 h 118617"/>
                <a:gd name="connsiteX2" fmla="*/ 34149 w 82595"/>
                <a:gd name="connsiteY2" fmla="*/ 6044 h 118617"/>
                <a:gd name="connsiteX3" fmla="*/ 33016 w 82595"/>
                <a:gd name="connsiteY3" fmla="*/ 21910 h 118617"/>
                <a:gd name="connsiteX4" fmla="*/ 27727 w 82595"/>
                <a:gd name="connsiteY4" fmla="*/ 37021 h 118617"/>
                <a:gd name="connsiteX5" fmla="*/ 62481 w 82595"/>
                <a:gd name="connsiteY5" fmla="*/ 34754 h 118617"/>
                <a:gd name="connsiteX6" fmla="*/ 68148 w 82595"/>
                <a:gd name="connsiteY6" fmla="*/ 0 h 118617"/>
                <a:gd name="connsiteX7" fmla="*/ 74192 w 82595"/>
                <a:gd name="connsiteY7" fmla="*/ 29466 h 118617"/>
                <a:gd name="connsiteX8" fmla="*/ 72303 w 82595"/>
                <a:gd name="connsiteY8" fmla="*/ 33621 h 118617"/>
                <a:gd name="connsiteX9" fmla="*/ 75703 w 82595"/>
                <a:gd name="connsiteY9" fmla="*/ 84997 h 118617"/>
                <a:gd name="connsiteX10" fmla="*/ 68148 w 82595"/>
                <a:gd name="connsiteY10" fmla="*/ 118618 h 118617"/>
                <a:gd name="connsiteX11" fmla="*/ 69281 w 82595"/>
                <a:gd name="connsiteY11" fmla="*/ 64598 h 118617"/>
                <a:gd name="connsiteX12" fmla="*/ 63237 w 82595"/>
                <a:gd name="connsiteY12" fmla="*/ 57042 h 118617"/>
                <a:gd name="connsiteX13" fmla="*/ 47748 w 82595"/>
                <a:gd name="connsiteY13" fmla="*/ 67620 h 118617"/>
                <a:gd name="connsiteX14" fmla="*/ 48882 w 82595"/>
                <a:gd name="connsiteY14" fmla="*/ 83864 h 118617"/>
                <a:gd name="connsiteX15" fmla="*/ 37926 w 82595"/>
                <a:gd name="connsiteY15" fmla="*/ 95574 h 118617"/>
                <a:gd name="connsiteX16" fmla="*/ 22438 w 82595"/>
                <a:gd name="connsiteY16" fmla="*/ 80086 h 118617"/>
                <a:gd name="connsiteX17" fmla="*/ 5817 w 82595"/>
                <a:gd name="connsiteY17" fmla="*/ 46843 h 118617"/>
                <a:gd name="connsiteX18" fmla="*/ 4683 w 82595"/>
                <a:gd name="connsiteY18" fmla="*/ 26066 h 11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595" h="118617">
                  <a:moveTo>
                    <a:pt x="4683" y="26066"/>
                  </a:moveTo>
                  <a:cubicBezTo>
                    <a:pt x="12616" y="26066"/>
                    <a:pt x="14505" y="19266"/>
                    <a:pt x="17150" y="13600"/>
                  </a:cubicBezTo>
                  <a:cubicBezTo>
                    <a:pt x="20927" y="6044"/>
                    <a:pt x="26971" y="2266"/>
                    <a:pt x="34149" y="6044"/>
                  </a:cubicBezTo>
                  <a:cubicBezTo>
                    <a:pt x="42837" y="10577"/>
                    <a:pt x="35660" y="16244"/>
                    <a:pt x="33016" y="21910"/>
                  </a:cubicBezTo>
                  <a:cubicBezTo>
                    <a:pt x="30749" y="26444"/>
                    <a:pt x="29616" y="31354"/>
                    <a:pt x="27727" y="37021"/>
                  </a:cubicBezTo>
                  <a:cubicBezTo>
                    <a:pt x="51148" y="24177"/>
                    <a:pt x="51148" y="24177"/>
                    <a:pt x="62481" y="34754"/>
                  </a:cubicBezTo>
                  <a:cubicBezTo>
                    <a:pt x="65126" y="23421"/>
                    <a:pt x="69281" y="12088"/>
                    <a:pt x="68148" y="0"/>
                  </a:cubicBezTo>
                  <a:cubicBezTo>
                    <a:pt x="79103" y="7933"/>
                    <a:pt x="87413" y="16622"/>
                    <a:pt x="74192" y="29466"/>
                  </a:cubicBezTo>
                  <a:cubicBezTo>
                    <a:pt x="72681" y="30977"/>
                    <a:pt x="70036" y="32110"/>
                    <a:pt x="72303" y="33621"/>
                  </a:cubicBezTo>
                  <a:cubicBezTo>
                    <a:pt x="94969" y="49109"/>
                    <a:pt x="72681" y="67998"/>
                    <a:pt x="75703" y="84997"/>
                  </a:cubicBezTo>
                  <a:cubicBezTo>
                    <a:pt x="77214" y="94819"/>
                    <a:pt x="83258" y="110685"/>
                    <a:pt x="68148" y="118618"/>
                  </a:cubicBezTo>
                  <a:cubicBezTo>
                    <a:pt x="68148" y="100485"/>
                    <a:pt x="57570" y="82352"/>
                    <a:pt x="69281" y="64598"/>
                  </a:cubicBezTo>
                  <a:cubicBezTo>
                    <a:pt x="71925" y="60442"/>
                    <a:pt x="68148" y="55531"/>
                    <a:pt x="63237" y="57042"/>
                  </a:cubicBezTo>
                  <a:cubicBezTo>
                    <a:pt x="57570" y="58931"/>
                    <a:pt x="48126" y="57420"/>
                    <a:pt x="47748" y="67620"/>
                  </a:cubicBezTo>
                  <a:cubicBezTo>
                    <a:pt x="47748" y="73286"/>
                    <a:pt x="50015" y="78953"/>
                    <a:pt x="48882" y="83864"/>
                  </a:cubicBezTo>
                  <a:cubicBezTo>
                    <a:pt x="47748" y="89530"/>
                    <a:pt x="43215" y="99730"/>
                    <a:pt x="37926" y="95574"/>
                  </a:cubicBezTo>
                  <a:cubicBezTo>
                    <a:pt x="33016" y="91797"/>
                    <a:pt x="18660" y="96707"/>
                    <a:pt x="22438" y="80086"/>
                  </a:cubicBezTo>
                  <a:cubicBezTo>
                    <a:pt x="25083" y="68375"/>
                    <a:pt x="14883" y="55909"/>
                    <a:pt x="5817" y="46843"/>
                  </a:cubicBezTo>
                  <a:cubicBezTo>
                    <a:pt x="-1739" y="39287"/>
                    <a:pt x="-1739" y="33243"/>
                    <a:pt x="4683" y="26066"/>
                  </a:cubicBezTo>
                  <a:close/>
                </a:path>
              </a:pathLst>
            </a:custGeom>
            <a:solidFill>
              <a:srgbClr val="AA736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4349DC14-7FEA-49B1-9107-D34655D4DB1A}"/>
                </a:ext>
              </a:extLst>
            </p:cNvPr>
            <p:cNvSpPr/>
            <p:nvPr/>
          </p:nvSpPr>
          <p:spPr>
            <a:xfrm>
              <a:off x="8406696" y="5107699"/>
              <a:ext cx="141725" cy="196009"/>
            </a:xfrm>
            <a:custGeom>
              <a:avLst/>
              <a:gdLst>
                <a:gd name="connsiteX0" fmla="*/ 723 w 141725"/>
                <a:gd name="connsiteY0" fmla="*/ 85696 h 196009"/>
                <a:gd name="connsiteX1" fmla="*/ 47566 w 141725"/>
                <a:gd name="connsiteY1" fmla="*/ 26765 h 196009"/>
                <a:gd name="connsiteX2" fmla="*/ 76654 w 141725"/>
                <a:gd name="connsiteY2" fmla="*/ 11655 h 196009"/>
                <a:gd name="connsiteX3" fmla="*/ 110275 w 141725"/>
                <a:gd name="connsiteY3" fmla="*/ 4855 h 196009"/>
                <a:gd name="connsiteX4" fmla="*/ 126897 w 141725"/>
                <a:gd name="connsiteY4" fmla="*/ 16943 h 196009"/>
                <a:gd name="connsiteX5" fmla="*/ 141252 w 141725"/>
                <a:gd name="connsiteY5" fmla="*/ 44520 h 196009"/>
                <a:gd name="connsiteX6" fmla="*/ 135207 w 141725"/>
                <a:gd name="connsiteY6" fmla="*/ 69452 h 196009"/>
                <a:gd name="connsiteX7" fmla="*/ 137096 w 141725"/>
                <a:gd name="connsiteY7" fmla="*/ 122339 h 196009"/>
                <a:gd name="connsiteX8" fmla="*/ 134830 w 141725"/>
                <a:gd name="connsiteY8" fmla="*/ 128006 h 196009"/>
                <a:gd name="connsiteX9" fmla="*/ 129541 w 141725"/>
                <a:gd name="connsiteY9" fmla="*/ 146138 h 196009"/>
                <a:gd name="connsiteX10" fmla="*/ 103853 w 141725"/>
                <a:gd name="connsiteY10" fmla="*/ 165027 h 196009"/>
                <a:gd name="connsiteX11" fmla="*/ 83454 w 141725"/>
                <a:gd name="connsiteY11" fmla="*/ 158605 h 196009"/>
                <a:gd name="connsiteX12" fmla="*/ 95542 w 141725"/>
                <a:gd name="connsiteY12" fmla="*/ 177115 h 196009"/>
                <a:gd name="connsiteX13" fmla="*/ 64943 w 141725"/>
                <a:gd name="connsiteY13" fmla="*/ 196003 h 196009"/>
                <a:gd name="connsiteX14" fmla="*/ 47188 w 141725"/>
                <a:gd name="connsiteY14" fmla="*/ 179004 h 196009"/>
                <a:gd name="connsiteX15" fmla="*/ 35855 w 141725"/>
                <a:gd name="connsiteY15" fmla="*/ 172960 h 196009"/>
                <a:gd name="connsiteX16" fmla="*/ 10545 w 141725"/>
                <a:gd name="connsiteY16" fmla="*/ 163893 h 196009"/>
                <a:gd name="connsiteX17" fmla="*/ 18856 w 141725"/>
                <a:gd name="connsiteY17" fmla="*/ 129895 h 196009"/>
                <a:gd name="connsiteX18" fmla="*/ 21878 w 141725"/>
                <a:gd name="connsiteY18" fmla="*/ 118939 h 196009"/>
                <a:gd name="connsiteX19" fmla="*/ 723 w 141725"/>
                <a:gd name="connsiteY19" fmla="*/ 85696 h 19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25" h="196009">
                  <a:moveTo>
                    <a:pt x="723" y="85696"/>
                  </a:moveTo>
                  <a:cubicBezTo>
                    <a:pt x="6768" y="58497"/>
                    <a:pt x="27922" y="43009"/>
                    <a:pt x="47566" y="26765"/>
                  </a:cubicBezTo>
                  <a:cubicBezTo>
                    <a:pt x="60788" y="29032"/>
                    <a:pt x="69476" y="21854"/>
                    <a:pt x="76654" y="11655"/>
                  </a:cubicBezTo>
                  <a:cubicBezTo>
                    <a:pt x="85720" y="-434"/>
                    <a:pt x="97053" y="-3834"/>
                    <a:pt x="110275" y="4855"/>
                  </a:cubicBezTo>
                  <a:cubicBezTo>
                    <a:pt x="114053" y="11655"/>
                    <a:pt x="115186" y="21476"/>
                    <a:pt x="126897" y="16943"/>
                  </a:cubicBezTo>
                  <a:cubicBezTo>
                    <a:pt x="142763" y="20343"/>
                    <a:pt x="142385" y="32054"/>
                    <a:pt x="141252" y="44520"/>
                  </a:cubicBezTo>
                  <a:cubicBezTo>
                    <a:pt x="140496" y="53209"/>
                    <a:pt x="137474" y="61142"/>
                    <a:pt x="135207" y="69452"/>
                  </a:cubicBezTo>
                  <a:cubicBezTo>
                    <a:pt x="131807" y="87207"/>
                    <a:pt x="130674" y="104962"/>
                    <a:pt x="137096" y="122339"/>
                  </a:cubicBezTo>
                  <a:cubicBezTo>
                    <a:pt x="137474" y="124606"/>
                    <a:pt x="136718" y="126495"/>
                    <a:pt x="134830" y="128006"/>
                  </a:cubicBezTo>
                  <a:cubicBezTo>
                    <a:pt x="127652" y="132539"/>
                    <a:pt x="128785" y="138205"/>
                    <a:pt x="129541" y="146138"/>
                  </a:cubicBezTo>
                  <a:cubicBezTo>
                    <a:pt x="131807" y="169182"/>
                    <a:pt x="125008" y="173337"/>
                    <a:pt x="103853" y="165027"/>
                  </a:cubicBezTo>
                  <a:cubicBezTo>
                    <a:pt x="97809" y="162382"/>
                    <a:pt x="91009" y="160871"/>
                    <a:pt x="83454" y="158605"/>
                  </a:cubicBezTo>
                  <a:cubicBezTo>
                    <a:pt x="83454" y="169560"/>
                    <a:pt x="103097" y="168049"/>
                    <a:pt x="95542" y="177115"/>
                  </a:cubicBezTo>
                  <a:cubicBezTo>
                    <a:pt x="87987" y="185426"/>
                    <a:pt x="77032" y="195248"/>
                    <a:pt x="64943" y="196003"/>
                  </a:cubicBezTo>
                  <a:cubicBezTo>
                    <a:pt x="57388" y="196381"/>
                    <a:pt x="57010" y="180893"/>
                    <a:pt x="47188" y="179004"/>
                  </a:cubicBezTo>
                  <a:cubicBezTo>
                    <a:pt x="43411" y="177115"/>
                    <a:pt x="39255" y="175604"/>
                    <a:pt x="35855" y="172960"/>
                  </a:cubicBezTo>
                  <a:cubicBezTo>
                    <a:pt x="28300" y="166538"/>
                    <a:pt x="13190" y="176360"/>
                    <a:pt x="10545" y="163893"/>
                  </a:cubicBezTo>
                  <a:cubicBezTo>
                    <a:pt x="8279" y="152560"/>
                    <a:pt x="14323" y="140850"/>
                    <a:pt x="18856" y="129895"/>
                  </a:cubicBezTo>
                  <a:cubicBezTo>
                    <a:pt x="20367" y="126872"/>
                    <a:pt x="20745" y="123473"/>
                    <a:pt x="21878" y="118939"/>
                  </a:cubicBezTo>
                  <a:cubicBezTo>
                    <a:pt x="-11365" y="123473"/>
                    <a:pt x="4123" y="99296"/>
                    <a:pt x="723" y="85696"/>
                  </a:cubicBezTo>
                  <a:close/>
                </a:path>
              </a:pathLst>
            </a:custGeom>
            <a:solidFill>
              <a:srgbClr val="69464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8C8AEEDA-6A71-4B1B-BFED-A93105087134}"/>
                </a:ext>
              </a:extLst>
            </p:cNvPr>
            <p:cNvSpPr/>
            <p:nvPr/>
          </p:nvSpPr>
          <p:spPr>
            <a:xfrm>
              <a:off x="8506055" y="3182866"/>
              <a:ext cx="101952" cy="213844"/>
            </a:xfrm>
            <a:custGeom>
              <a:avLst/>
              <a:gdLst>
                <a:gd name="connsiteX0" fmla="*/ 83447 w 101952"/>
                <a:gd name="connsiteY0" fmla="*/ 172710 h 213844"/>
                <a:gd name="connsiteX1" fmla="*/ 82314 w 101952"/>
                <a:gd name="connsiteY1" fmla="*/ 204820 h 213844"/>
                <a:gd name="connsiteX2" fmla="*/ 60026 w 101952"/>
                <a:gd name="connsiteY2" fmla="*/ 205953 h 213844"/>
                <a:gd name="connsiteX3" fmla="*/ 33583 w 101952"/>
                <a:gd name="connsiteY3" fmla="*/ 189710 h 213844"/>
                <a:gd name="connsiteX4" fmla="*/ 21872 w 101952"/>
                <a:gd name="connsiteY4" fmla="*/ 178377 h 213844"/>
                <a:gd name="connsiteX5" fmla="*/ 11295 w 101952"/>
                <a:gd name="connsiteY5" fmla="*/ 151933 h 213844"/>
                <a:gd name="connsiteX6" fmla="*/ 339 w 101952"/>
                <a:gd name="connsiteY6" fmla="*/ 71092 h 213844"/>
                <a:gd name="connsiteX7" fmla="*/ 9028 w 101952"/>
                <a:gd name="connsiteY7" fmla="*/ 60137 h 213844"/>
                <a:gd name="connsiteX8" fmla="*/ 10917 w 101952"/>
                <a:gd name="connsiteY8" fmla="*/ 50693 h 213844"/>
                <a:gd name="connsiteX9" fmla="*/ 11295 w 101952"/>
                <a:gd name="connsiteY9" fmla="*/ 5739 h 213844"/>
                <a:gd name="connsiteX10" fmla="*/ 45293 w 101952"/>
                <a:gd name="connsiteY10" fmla="*/ 8383 h 213844"/>
                <a:gd name="connsiteX11" fmla="*/ 48315 w 101952"/>
                <a:gd name="connsiteY11" fmla="*/ 9516 h 213844"/>
                <a:gd name="connsiteX12" fmla="*/ 97047 w 101952"/>
                <a:gd name="connsiteY12" fmla="*/ 66559 h 213844"/>
                <a:gd name="connsiteX13" fmla="*/ 101580 w 101952"/>
                <a:gd name="connsiteY13" fmla="*/ 75247 h 213844"/>
                <a:gd name="connsiteX14" fmla="*/ 90247 w 101952"/>
                <a:gd name="connsiteY14" fmla="*/ 133423 h 213844"/>
                <a:gd name="connsiteX15" fmla="*/ 83447 w 101952"/>
                <a:gd name="connsiteY15" fmla="*/ 172710 h 2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952" h="213844">
                  <a:moveTo>
                    <a:pt x="83447" y="172710"/>
                  </a:moveTo>
                  <a:cubicBezTo>
                    <a:pt x="82692" y="183288"/>
                    <a:pt x="91003" y="193865"/>
                    <a:pt x="82314" y="204820"/>
                  </a:cubicBezTo>
                  <a:cubicBezTo>
                    <a:pt x="74759" y="214642"/>
                    <a:pt x="67581" y="218419"/>
                    <a:pt x="60026" y="205953"/>
                  </a:cubicBezTo>
                  <a:cubicBezTo>
                    <a:pt x="53604" y="195376"/>
                    <a:pt x="46804" y="188576"/>
                    <a:pt x="33583" y="189710"/>
                  </a:cubicBezTo>
                  <a:cubicBezTo>
                    <a:pt x="26027" y="190465"/>
                    <a:pt x="22628" y="185176"/>
                    <a:pt x="21872" y="178377"/>
                  </a:cubicBezTo>
                  <a:cubicBezTo>
                    <a:pt x="20739" y="168555"/>
                    <a:pt x="16961" y="159866"/>
                    <a:pt x="11295" y="151933"/>
                  </a:cubicBezTo>
                  <a:cubicBezTo>
                    <a:pt x="2228" y="125867"/>
                    <a:pt x="11295" y="97157"/>
                    <a:pt x="339" y="71092"/>
                  </a:cubicBezTo>
                  <a:cubicBezTo>
                    <a:pt x="-1549" y="66936"/>
                    <a:pt x="4873" y="63159"/>
                    <a:pt x="9028" y="60137"/>
                  </a:cubicBezTo>
                  <a:cubicBezTo>
                    <a:pt x="12428" y="57492"/>
                    <a:pt x="15828" y="55603"/>
                    <a:pt x="10917" y="50693"/>
                  </a:cubicBezTo>
                  <a:cubicBezTo>
                    <a:pt x="-5327" y="35960"/>
                    <a:pt x="6006" y="17449"/>
                    <a:pt x="11295" y="5739"/>
                  </a:cubicBezTo>
                  <a:cubicBezTo>
                    <a:pt x="16206" y="-5594"/>
                    <a:pt x="33960" y="2339"/>
                    <a:pt x="45293" y="8383"/>
                  </a:cubicBezTo>
                  <a:cubicBezTo>
                    <a:pt x="46427" y="8761"/>
                    <a:pt x="47182" y="9138"/>
                    <a:pt x="48315" y="9516"/>
                  </a:cubicBezTo>
                  <a:cubicBezTo>
                    <a:pt x="63048" y="29915"/>
                    <a:pt x="77025" y="50693"/>
                    <a:pt x="97047" y="66559"/>
                  </a:cubicBezTo>
                  <a:cubicBezTo>
                    <a:pt x="99691" y="68825"/>
                    <a:pt x="103091" y="72603"/>
                    <a:pt x="101580" y="75247"/>
                  </a:cubicBezTo>
                  <a:cubicBezTo>
                    <a:pt x="92514" y="93758"/>
                    <a:pt x="103847" y="116423"/>
                    <a:pt x="90247" y="133423"/>
                  </a:cubicBezTo>
                  <a:cubicBezTo>
                    <a:pt x="79670" y="145511"/>
                    <a:pt x="91758" y="160622"/>
                    <a:pt x="83447" y="172710"/>
                  </a:cubicBezTo>
                  <a:close/>
                </a:path>
              </a:pathLst>
            </a:custGeom>
            <a:solidFill>
              <a:srgbClr val="F5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F3CBF83A-5C34-4E8C-A312-92AB270C6D6F}"/>
                </a:ext>
              </a:extLst>
            </p:cNvPr>
            <p:cNvSpPr/>
            <p:nvPr/>
          </p:nvSpPr>
          <p:spPr>
            <a:xfrm>
              <a:off x="8510842" y="3127407"/>
              <a:ext cx="68529" cy="75324"/>
            </a:xfrm>
            <a:custGeom>
              <a:avLst/>
              <a:gdLst>
                <a:gd name="connsiteX0" fmla="*/ 57128 w 68529"/>
                <a:gd name="connsiteY0" fmla="*/ 38154 h 75324"/>
                <a:gd name="connsiteX1" fmla="*/ 58261 w 68529"/>
                <a:gd name="connsiteY1" fmla="*/ 41932 h 75324"/>
                <a:gd name="connsiteX2" fmla="*/ 60905 w 68529"/>
                <a:gd name="connsiteY2" fmla="*/ 47598 h 75324"/>
                <a:gd name="connsiteX3" fmla="*/ 63928 w 68529"/>
                <a:gd name="connsiteY3" fmla="*/ 71397 h 75324"/>
                <a:gd name="connsiteX4" fmla="*/ 40506 w 68529"/>
                <a:gd name="connsiteY4" fmla="*/ 63464 h 75324"/>
                <a:gd name="connsiteX5" fmla="*/ 40128 w 68529"/>
                <a:gd name="connsiteY5" fmla="*/ 63464 h 75324"/>
                <a:gd name="connsiteX6" fmla="*/ 24640 w 68529"/>
                <a:gd name="connsiteY6" fmla="*/ 50998 h 75324"/>
                <a:gd name="connsiteX7" fmla="*/ 1597 w 68529"/>
                <a:gd name="connsiteY7" fmla="*/ 24932 h 75324"/>
                <a:gd name="connsiteX8" fmla="*/ 2352 w 68529"/>
                <a:gd name="connsiteY8" fmla="*/ 0 h 75324"/>
                <a:gd name="connsiteX9" fmla="*/ 57128 w 68529"/>
                <a:gd name="connsiteY9" fmla="*/ 38154 h 7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529" h="75324">
                  <a:moveTo>
                    <a:pt x="57128" y="38154"/>
                  </a:moveTo>
                  <a:cubicBezTo>
                    <a:pt x="57506" y="39287"/>
                    <a:pt x="57883" y="40798"/>
                    <a:pt x="58261" y="41932"/>
                  </a:cubicBezTo>
                  <a:cubicBezTo>
                    <a:pt x="59017" y="43821"/>
                    <a:pt x="59772" y="46087"/>
                    <a:pt x="60905" y="47598"/>
                  </a:cubicBezTo>
                  <a:cubicBezTo>
                    <a:pt x="66194" y="55153"/>
                    <a:pt x="73372" y="62709"/>
                    <a:pt x="63928" y="71397"/>
                  </a:cubicBezTo>
                  <a:cubicBezTo>
                    <a:pt x="52217" y="81975"/>
                    <a:pt x="47684" y="68375"/>
                    <a:pt x="40506" y="63464"/>
                  </a:cubicBezTo>
                  <a:cubicBezTo>
                    <a:pt x="40506" y="63464"/>
                    <a:pt x="40128" y="63464"/>
                    <a:pt x="40128" y="63464"/>
                  </a:cubicBezTo>
                  <a:cubicBezTo>
                    <a:pt x="39373" y="53642"/>
                    <a:pt x="33329" y="50243"/>
                    <a:pt x="24640" y="50998"/>
                  </a:cubicBezTo>
                  <a:cubicBezTo>
                    <a:pt x="5752" y="52131"/>
                    <a:pt x="-4070" y="46087"/>
                    <a:pt x="1597" y="24932"/>
                  </a:cubicBezTo>
                  <a:cubicBezTo>
                    <a:pt x="3485" y="16999"/>
                    <a:pt x="1974" y="8311"/>
                    <a:pt x="2352" y="0"/>
                  </a:cubicBezTo>
                  <a:cubicBezTo>
                    <a:pt x="23507" y="8689"/>
                    <a:pt x="42773" y="20021"/>
                    <a:pt x="57128" y="38154"/>
                  </a:cubicBezTo>
                  <a:close/>
                </a:path>
              </a:pathLst>
            </a:custGeom>
            <a:solidFill>
              <a:srgbClr val="B79D9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B7AC2AF2-8AC7-4A7E-85CE-73F1C96704D9}"/>
                </a:ext>
              </a:extLst>
            </p:cNvPr>
            <p:cNvSpPr/>
            <p:nvPr/>
          </p:nvSpPr>
          <p:spPr>
            <a:xfrm>
              <a:off x="9498401" y="2721727"/>
              <a:ext cx="123528" cy="25809"/>
            </a:xfrm>
            <a:custGeom>
              <a:avLst/>
              <a:gdLst>
                <a:gd name="connsiteX0" fmla="*/ 123529 w 123528"/>
                <a:gd name="connsiteY0" fmla="*/ 12050 h 25809"/>
                <a:gd name="connsiteX1" fmla="*/ 118618 w 123528"/>
                <a:gd name="connsiteY1" fmla="*/ 18472 h 25809"/>
                <a:gd name="connsiteX2" fmla="*/ 70642 w 123528"/>
                <a:gd name="connsiteY2" fmla="*/ 15450 h 25809"/>
                <a:gd name="connsiteX3" fmla="*/ 32865 w 123528"/>
                <a:gd name="connsiteY3" fmla="*/ 21117 h 25809"/>
                <a:gd name="connsiteX4" fmla="*/ 0 w 123528"/>
                <a:gd name="connsiteY4" fmla="*/ 16584 h 25809"/>
                <a:gd name="connsiteX5" fmla="*/ 1889 w 123528"/>
                <a:gd name="connsiteY5" fmla="*/ 14317 h 25809"/>
                <a:gd name="connsiteX6" fmla="*/ 34754 w 123528"/>
                <a:gd name="connsiteY6" fmla="*/ 7517 h 25809"/>
                <a:gd name="connsiteX7" fmla="*/ 51376 w 123528"/>
                <a:gd name="connsiteY7" fmla="*/ 2984 h 25809"/>
                <a:gd name="connsiteX8" fmla="*/ 98218 w 123528"/>
                <a:gd name="connsiteY8" fmla="*/ 3362 h 25809"/>
                <a:gd name="connsiteX9" fmla="*/ 123529 w 123528"/>
                <a:gd name="connsiteY9" fmla="*/ 12050 h 2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528" h="25809">
                  <a:moveTo>
                    <a:pt x="123529" y="12050"/>
                  </a:moveTo>
                  <a:cubicBezTo>
                    <a:pt x="122018" y="14317"/>
                    <a:pt x="120129" y="16206"/>
                    <a:pt x="118618" y="18472"/>
                  </a:cubicBezTo>
                  <a:cubicBezTo>
                    <a:pt x="103885" y="6762"/>
                    <a:pt x="87263" y="21872"/>
                    <a:pt x="70642" y="15450"/>
                  </a:cubicBezTo>
                  <a:cubicBezTo>
                    <a:pt x="60442" y="11673"/>
                    <a:pt x="45332" y="16961"/>
                    <a:pt x="32865" y="21117"/>
                  </a:cubicBezTo>
                  <a:cubicBezTo>
                    <a:pt x="21910" y="24894"/>
                    <a:pt x="9066" y="31316"/>
                    <a:pt x="0" y="16584"/>
                  </a:cubicBezTo>
                  <a:cubicBezTo>
                    <a:pt x="756" y="15828"/>
                    <a:pt x="1511" y="15072"/>
                    <a:pt x="1889" y="14317"/>
                  </a:cubicBezTo>
                  <a:cubicBezTo>
                    <a:pt x="12844" y="11295"/>
                    <a:pt x="22288" y="2984"/>
                    <a:pt x="34754" y="7517"/>
                  </a:cubicBezTo>
                  <a:cubicBezTo>
                    <a:pt x="40421" y="6006"/>
                    <a:pt x="45709" y="4495"/>
                    <a:pt x="51376" y="2984"/>
                  </a:cubicBezTo>
                  <a:cubicBezTo>
                    <a:pt x="66864" y="-1927"/>
                    <a:pt x="82352" y="-38"/>
                    <a:pt x="98218" y="3362"/>
                  </a:cubicBezTo>
                  <a:cubicBezTo>
                    <a:pt x="109929" y="-3816"/>
                    <a:pt x="113329" y="13939"/>
                    <a:pt x="123529" y="12050"/>
                  </a:cubicBezTo>
                  <a:close/>
                </a:path>
              </a:pathLst>
            </a:custGeom>
            <a:solidFill>
              <a:srgbClr val="DDBF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51F2D71E-887B-4EE5-996B-F2C65813D1F1}"/>
                </a:ext>
              </a:extLst>
            </p:cNvPr>
            <p:cNvSpPr/>
            <p:nvPr/>
          </p:nvSpPr>
          <p:spPr>
            <a:xfrm>
              <a:off x="9549777" y="2716511"/>
              <a:ext cx="46842" cy="10946"/>
            </a:xfrm>
            <a:custGeom>
              <a:avLst/>
              <a:gdLst>
                <a:gd name="connsiteX0" fmla="*/ 46843 w 46842"/>
                <a:gd name="connsiteY0" fmla="*/ 8578 h 10946"/>
                <a:gd name="connsiteX1" fmla="*/ 0 w 46842"/>
                <a:gd name="connsiteY1" fmla="*/ 8200 h 10946"/>
                <a:gd name="connsiteX2" fmla="*/ 4533 w 46842"/>
                <a:gd name="connsiteY2" fmla="*/ 267 h 10946"/>
                <a:gd name="connsiteX3" fmla="*/ 46843 w 46842"/>
                <a:gd name="connsiteY3" fmla="*/ 8578 h 1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842" h="10946">
                  <a:moveTo>
                    <a:pt x="46843" y="8578"/>
                  </a:moveTo>
                  <a:cubicBezTo>
                    <a:pt x="31354" y="11977"/>
                    <a:pt x="15866" y="11600"/>
                    <a:pt x="0" y="8200"/>
                  </a:cubicBezTo>
                  <a:cubicBezTo>
                    <a:pt x="1511" y="5555"/>
                    <a:pt x="3022" y="2911"/>
                    <a:pt x="4533" y="267"/>
                  </a:cubicBezTo>
                  <a:cubicBezTo>
                    <a:pt x="18888" y="1778"/>
                    <a:pt x="34754" y="-4644"/>
                    <a:pt x="46843" y="8578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44CD5BB8-51CC-4C9D-BAED-215F63CA0D4A}"/>
                </a:ext>
              </a:extLst>
            </p:cNvPr>
            <p:cNvSpPr/>
            <p:nvPr/>
          </p:nvSpPr>
          <p:spPr>
            <a:xfrm>
              <a:off x="9630618" y="2717297"/>
              <a:ext cx="24176" cy="8152"/>
            </a:xfrm>
            <a:custGeom>
              <a:avLst/>
              <a:gdLst>
                <a:gd name="connsiteX0" fmla="*/ 0 w 24176"/>
                <a:gd name="connsiteY0" fmla="*/ 2125 h 8152"/>
                <a:gd name="connsiteX1" fmla="*/ 24177 w 24176"/>
                <a:gd name="connsiteY1" fmla="*/ 5902 h 8152"/>
                <a:gd name="connsiteX2" fmla="*/ 0 w 24176"/>
                <a:gd name="connsiteY2" fmla="*/ 2125 h 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76" h="8152">
                  <a:moveTo>
                    <a:pt x="0" y="2125"/>
                  </a:moveTo>
                  <a:cubicBezTo>
                    <a:pt x="9066" y="-520"/>
                    <a:pt x="16244" y="-2031"/>
                    <a:pt x="24177" y="5902"/>
                  </a:cubicBezTo>
                  <a:cubicBezTo>
                    <a:pt x="14733" y="8547"/>
                    <a:pt x="7933" y="10435"/>
                    <a:pt x="0" y="2125"/>
                  </a:cubicBezTo>
                  <a:close/>
                </a:path>
              </a:pathLst>
            </a:custGeom>
            <a:solidFill>
              <a:srgbClr val="EDE2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5954837-F85E-4123-B33F-0560E7EF73FF}"/>
                </a:ext>
              </a:extLst>
            </p:cNvPr>
            <p:cNvSpPr/>
            <p:nvPr/>
          </p:nvSpPr>
          <p:spPr>
            <a:xfrm>
              <a:off x="10963368" y="5904347"/>
              <a:ext cx="270478" cy="140921"/>
            </a:xfrm>
            <a:custGeom>
              <a:avLst/>
              <a:gdLst>
                <a:gd name="connsiteX0" fmla="*/ 181327 w 270478"/>
                <a:gd name="connsiteY0" fmla="*/ 84241 h 140921"/>
                <a:gd name="connsiteX1" fmla="*/ 146950 w 270478"/>
                <a:gd name="connsiteY1" fmla="*/ 87641 h 140921"/>
                <a:gd name="connsiteX2" fmla="*/ 103130 w 270478"/>
                <a:gd name="connsiteY2" fmla="*/ 110307 h 140921"/>
                <a:gd name="connsiteX3" fmla="*/ 60820 w 270478"/>
                <a:gd name="connsiteY3" fmla="*/ 131839 h 140921"/>
                <a:gd name="connsiteX4" fmla="*/ 14355 w 270478"/>
                <a:gd name="connsiteY4" fmla="*/ 140906 h 140921"/>
                <a:gd name="connsiteX5" fmla="*/ 27577 w 270478"/>
                <a:gd name="connsiteY5" fmla="*/ 117485 h 140921"/>
                <a:gd name="connsiteX6" fmla="*/ 28710 w 270478"/>
                <a:gd name="connsiteY6" fmla="*/ 106151 h 140921"/>
                <a:gd name="connsiteX7" fmla="*/ 15866 w 270478"/>
                <a:gd name="connsiteY7" fmla="*/ 107285 h 140921"/>
                <a:gd name="connsiteX8" fmla="*/ 0 w 270478"/>
                <a:gd name="connsiteY8" fmla="*/ 109929 h 140921"/>
                <a:gd name="connsiteX9" fmla="*/ 24555 w 270478"/>
                <a:gd name="connsiteY9" fmla="*/ 83108 h 140921"/>
                <a:gd name="connsiteX10" fmla="*/ 61576 w 270478"/>
                <a:gd name="connsiteY10" fmla="*/ 94441 h 140921"/>
                <a:gd name="connsiteX11" fmla="*/ 77442 w 270478"/>
                <a:gd name="connsiteY11" fmla="*/ 74797 h 140921"/>
                <a:gd name="connsiteX12" fmla="*/ 65353 w 270478"/>
                <a:gd name="connsiteY12" fmla="*/ 64975 h 140921"/>
                <a:gd name="connsiteX13" fmla="*/ 60820 w 270478"/>
                <a:gd name="connsiteY13" fmla="*/ 57798 h 140921"/>
                <a:gd name="connsiteX14" fmla="*/ 70642 w 270478"/>
                <a:gd name="connsiteY14" fmla="*/ 53265 h 140921"/>
                <a:gd name="connsiteX15" fmla="*/ 125040 w 270478"/>
                <a:gd name="connsiteY15" fmla="*/ 57798 h 140921"/>
                <a:gd name="connsiteX16" fmla="*/ 120129 w 270478"/>
                <a:gd name="connsiteY16" fmla="*/ 42309 h 140921"/>
                <a:gd name="connsiteX17" fmla="*/ 145439 w 270478"/>
                <a:gd name="connsiteY17" fmla="*/ 26821 h 140921"/>
                <a:gd name="connsiteX18" fmla="*/ 164705 w 270478"/>
                <a:gd name="connsiteY18" fmla="*/ 24932 h 140921"/>
                <a:gd name="connsiteX19" fmla="*/ 202481 w 270478"/>
                <a:gd name="connsiteY19" fmla="*/ 16244 h 140921"/>
                <a:gd name="connsiteX20" fmla="*/ 216836 w 270478"/>
                <a:gd name="connsiteY20" fmla="*/ 0 h 140921"/>
                <a:gd name="connsiteX21" fmla="*/ 219858 w 270478"/>
                <a:gd name="connsiteY21" fmla="*/ 9066 h 140921"/>
                <a:gd name="connsiteX22" fmla="*/ 225903 w 270478"/>
                <a:gd name="connsiteY22" fmla="*/ 27577 h 140921"/>
                <a:gd name="connsiteX23" fmla="*/ 234969 w 270478"/>
                <a:gd name="connsiteY23" fmla="*/ 14355 h 140921"/>
                <a:gd name="connsiteX24" fmla="*/ 270479 w 270478"/>
                <a:gd name="connsiteY24" fmla="*/ 8688 h 140921"/>
                <a:gd name="connsiteX25" fmla="*/ 245924 w 270478"/>
                <a:gd name="connsiteY25" fmla="*/ 34754 h 140921"/>
                <a:gd name="connsiteX26" fmla="*/ 241391 w 270478"/>
                <a:gd name="connsiteY26" fmla="*/ 38532 h 140921"/>
                <a:gd name="connsiteX27" fmla="*/ 209281 w 270478"/>
                <a:gd name="connsiteY27" fmla="*/ 54776 h 140921"/>
                <a:gd name="connsiteX28" fmla="*/ 181327 w 270478"/>
                <a:gd name="connsiteY28" fmla="*/ 84241 h 14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0478" h="140921">
                  <a:moveTo>
                    <a:pt x="181327" y="84241"/>
                  </a:moveTo>
                  <a:cubicBezTo>
                    <a:pt x="168860" y="75931"/>
                    <a:pt x="159038" y="78197"/>
                    <a:pt x="146950" y="87641"/>
                  </a:cubicBezTo>
                  <a:cubicBezTo>
                    <a:pt x="134106" y="97463"/>
                    <a:pt x="118240" y="103507"/>
                    <a:pt x="103130" y="110307"/>
                  </a:cubicBezTo>
                  <a:cubicBezTo>
                    <a:pt x="88397" y="116729"/>
                    <a:pt x="74042" y="129195"/>
                    <a:pt x="60820" y="131839"/>
                  </a:cubicBezTo>
                  <a:cubicBezTo>
                    <a:pt x="46087" y="134862"/>
                    <a:pt x="30977" y="141284"/>
                    <a:pt x="14355" y="140906"/>
                  </a:cubicBezTo>
                  <a:cubicBezTo>
                    <a:pt x="8689" y="128062"/>
                    <a:pt x="30977" y="129951"/>
                    <a:pt x="27577" y="117485"/>
                  </a:cubicBezTo>
                  <a:cubicBezTo>
                    <a:pt x="26821" y="114840"/>
                    <a:pt x="36265" y="111063"/>
                    <a:pt x="28710" y="106151"/>
                  </a:cubicBezTo>
                  <a:cubicBezTo>
                    <a:pt x="24177" y="103129"/>
                    <a:pt x="20021" y="102374"/>
                    <a:pt x="15866" y="107285"/>
                  </a:cubicBezTo>
                  <a:cubicBezTo>
                    <a:pt x="11711" y="112196"/>
                    <a:pt x="5289" y="109929"/>
                    <a:pt x="0" y="109929"/>
                  </a:cubicBezTo>
                  <a:cubicBezTo>
                    <a:pt x="5289" y="98974"/>
                    <a:pt x="20777" y="97463"/>
                    <a:pt x="24555" y="83108"/>
                  </a:cubicBezTo>
                  <a:cubicBezTo>
                    <a:pt x="34377" y="94819"/>
                    <a:pt x="47598" y="95952"/>
                    <a:pt x="61576" y="94441"/>
                  </a:cubicBezTo>
                  <a:cubicBezTo>
                    <a:pt x="73286" y="93308"/>
                    <a:pt x="72153" y="81219"/>
                    <a:pt x="77442" y="74797"/>
                  </a:cubicBezTo>
                  <a:cubicBezTo>
                    <a:pt x="78575" y="73286"/>
                    <a:pt x="76308" y="61198"/>
                    <a:pt x="65353" y="64975"/>
                  </a:cubicBezTo>
                  <a:cubicBezTo>
                    <a:pt x="61576" y="66109"/>
                    <a:pt x="59309" y="61575"/>
                    <a:pt x="60820" y="57798"/>
                  </a:cubicBezTo>
                  <a:cubicBezTo>
                    <a:pt x="62331" y="53642"/>
                    <a:pt x="66109" y="50620"/>
                    <a:pt x="70642" y="53265"/>
                  </a:cubicBezTo>
                  <a:cubicBezTo>
                    <a:pt x="88397" y="63464"/>
                    <a:pt x="106907" y="51376"/>
                    <a:pt x="125040" y="57798"/>
                  </a:cubicBezTo>
                  <a:cubicBezTo>
                    <a:pt x="125418" y="50620"/>
                    <a:pt x="111440" y="51753"/>
                    <a:pt x="120129" y="42309"/>
                  </a:cubicBezTo>
                  <a:cubicBezTo>
                    <a:pt x="127306" y="34376"/>
                    <a:pt x="132973" y="21910"/>
                    <a:pt x="145439" y="26821"/>
                  </a:cubicBezTo>
                  <a:cubicBezTo>
                    <a:pt x="153750" y="29843"/>
                    <a:pt x="161305" y="28332"/>
                    <a:pt x="164705" y="24932"/>
                  </a:cubicBezTo>
                  <a:cubicBezTo>
                    <a:pt x="176038" y="13600"/>
                    <a:pt x="187371" y="11711"/>
                    <a:pt x="202481" y="16244"/>
                  </a:cubicBezTo>
                  <a:cubicBezTo>
                    <a:pt x="215325" y="20021"/>
                    <a:pt x="207392" y="1511"/>
                    <a:pt x="216836" y="0"/>
                  </a:cubicBezTo>
                  <a:cubicBezTo>
                    <a:pt x="220992" y="1889"/>
                    <a:pt x="219481" y="5667"/>
                    <a:pt x="219858" y="9066"/>
                  </a:cubicBezTo>
                  <a:cubicBezTo>
                    <a:pt x="220614" y="15866"/>
                    <a:pt x="217592" y="25310"/>
                    <a:pt x="225903" y="27577"/>
                  </a:cubicBezTo>
                  <a:cubicBezTo>
                    <a:pt x="236102" y="30221"/>
                    <a:pt x="230814" y="18510"/>
                    <a:pt x="234969" y="14355"/>
                  </a:cubicBezTo>
                  <a:cubicBezTo>
                    <a:pt x="245546" y="3400"/>
                    <a:pt x="258013" y="7933"/>
                    <a:pt x="270479" y="8688"/>
                  </a:cubicBezTo>
                  <a:cubicBezTo>
                    <a:pt x="267079" y="21910"/>
                    <a:pt x="254235" y="26443"/>
                    <a:pt x="245924" y="34754"/>
                  </a:cubicBezTo>
                  <a:cubicBezTo>
                    <a:pt x="244413" y="35887"/>
                    <a:pt x="242902" y="37399"/>
                    <a:pt x="241391" y="38532"/>
                  </a:cubicBezTo>
                  <a:cubicBezTo>
                    <a:pt x="229680" y="41932"/>
                    <a:pt x="218347" y="40799"/>
                    <a:pt x="209281" y="54776"/>
                  </a:cubicBezTo>
                  <a:cubicBezTo>
                    <a:pt x="202481" y="64975"/>
                    <a:pt x="187749" y="71397"/>
                    <a:pt x="181327" y="84241"/>
                  </a:cubicBezTo>
                  <a:close/>
                </a:path>
              </a:pathLst>
            </a:custGeom>
            <a:solidFill>
              <a:srgbClr val="94574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E35AAB7-3F60-4F4C-B8E7-1CD096504C05}"/>
                </a:ext>
              </a:extLst>
            </p:cNvPr>
            <p:cNvSpPr/>
            <p:nvPr/>
          </p:nvSpPr>
          <p:spPr>
            <a:xfrm>
              <a:off x="11209292" y="5882991"/>
              <a:ext cx="59100" cy="55737"/>
            </a:xfrm>
            <a:custGeom>
              <a:avLst/>
              <a:gdLst>
                <a:gd name="connsiteX0" fmla="*/ 0 w 59100"/>
                <a:gd name="connsiteY0" fmla="*/ 55732 h 55737"/>
                <a:gd name="connsiteX1" fmla="*/ 24555 w 59100"/>
                <a:gd name="connsiteY1" fmla="*/ 29667 h 55737"/>
                <a:gd name="connsiteX2" fmla="*/ 41932 w 59100"/>
                <a:gd name="connsiteY2" fmla="*/ 3223 h 55737"/>
                <a:gd name="connsiteX3" fmla="*/ 58931 w 59100"/>
                <a:gd name="connsiteY3" fmla="*/ 4356 h 55737"/>
                <a:gd name="connsiteX4" fmla="*/ 38532 w 59100"/>
                <a:gd name="connsiteY4" fmla="*/ 27778 h 55737"/>
                <a:gd name="connsiteX5" fmla="*/ 0 w 59100"/>
                <a:gd name="connsiteY5" fmla="*/ 55732 h 5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100" h="55737">
                  <a:moveTo>
                    <a:pt x="0" y="55732"/>
                  </a:moveTo>
                  <a:cubicBezTo>
                    <a:pt x="4911" y="44021"/>
                    <a:pt x="16622" y="38733"/>
                    <a:pt x="24555" y="29667"/>
                  </a:cubicBezTo>
                  <a:cubicBezTo>
                    <a:pt x="30221" y="20978"/>
                    <a:pt x="35887" y="11912"/>
                    <a:pt x="41932" y="3223"/>
                  </a:cubicBezTo>
                  <a:cubicBezTo>
                    <a:pt x="48354" y="-6221"/>
                    <a:pt x="52887" y="8512"/>
                    <a:pt x="58931" y="4356"/>
                  </a:cubicBezTo>
                  <a:cubicBezTo>
                    <a:pt x="60820" y="19467"/>
                    <a:pt x="46465" y="22111"/>
                    <a:pt x="38532" y="27778"/>
                  </a:cubicBezTo>
                  <a:cubicBezTo>
                    <a:pt x="26066" y="37222"/>
                    <a:pt x="19644" y="56110"/>
                    <a:pt x="0" y="55732"/>
                  </a:cubicBezTo>
                  <a:close/>
                </a:path>
              </a:pathLst>
            </a:custGeom>
            <a:solidFill>
              <a:srgbClr val="A776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4BC20573-91D0-44F7-ABC2-187192752BB6}"/>
                </a:ext>
              </a:extLst>
            </p:cNvPr>
            <p:cNvSpPr/>
            <p:nvPr/>
          </p:nvSpPr>
          <p:spPr>
            <a:xfrm>
              <a:off x="10671735" y="2878083"/>
              <a:ext cx="37776" cy="20776"/>
            </a:xfrm>
            <a:custGeom>
              <a:avLst/>
              <a:gdLst>
                <a:gd name="connsiteX0" fmla="*/ 37776 w 37776"/>
                <a:gd name="connsiteY0" fmla="*/ 20777 h 20776"/>
                <a:gd name="connsiteX1" fmla="*/ 0 w 37776"/>
                <a:gd name="connsiteY1" fmla="*/ 8689 h 20776"/>
                <a:gd name="connsiteX2" fmla="*/ 7933 w 37776"/>
                <a:gd name="connsiteY2" fmla="*/ 0 h 20776"/>
                <a:gd name="connsiteX3" fmla="*/ 37776 w 37776"/>
                <a:gd name="connsiteY3" fmla="*/ 20777 h 2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776" h="20776">
                  <a:moveTo>
                    <a:pt x="37776" y="20777"/>
                  </a:moveTo>
                  <a:cubicBezTo>
                    <a:pt x="25688" y="15111"/>
                    <a:pt x="8689" y="23799"/>
                    <a:pt x="0" y="8689"/>
                  </a:cubicBezTo>
                  <a:cubicBezTo>
                    <a:pt x="0" y="3400"/>
                    <a:pt x="2266" y="0"/>
                    <a:pt x="7933" y="0"/>
                  </a:cubicBezTo>
                  <a:cubicBezTo>
                    <a:pt x="10955" y="16999"/>
                    <a:pt x="32865" y="6800"/>
                    <a:pt x="37776" y="20777"/>
                  </a:cubicBezTo>
                  <a:close/>
                </a:path>
              </a:pathLst>
            </a:custGeom>
            <a:solidFill>
              <a:srgbClr val="B78F7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3A3B94A0-F272-436E-BDF5-848CC618A88E}"/>
                </a:ext>
              </a:extLst>
            </p:cNvPr>
            <p:cNvSpPr/>
            <p:nvPr/>
          </p:nvSpPr>
          <p:spPr>
            <a:xfrm>
              <a:off x="8925890" y="6025340"/>
              <a:ext cx="560797" cy="196839"/>
            </a:xfrm>
            <a:custGeom>
              <a:avLst/>
              <a:gdLst>
                <a:gd name="connsiteX0" fmla="*/ 459182 w 560797"/>
                <a:gd name="connsiteY0" fmla="*/ 183861 h 196839"/>
                <a:gd name="connsiteX1" fmla="*/ 417628 w 560797"/>
                <a:gd name="connsiteY1" fmla="*/ 171773 h 196839"/>
                <a:gd name="connsiteX2" fmla="*/ 402895 w 560797"/>
                <a:gd name="connsiteY2" fmla="*/ 178195 h 196839"/>
                <a:gd name="connsiteX3" fmla="*/ 404028 w 560797"/>
                <a:gd name="connsiteY3" fmla="*/ 179706 h 196839"/>
                <a:gd name="connsiteX4" fmla="*/ 375696 w 560797"/>
                <a:gd name="connsiteY4" fmla="*/ 189906 h 196839"/>
                <a:gd name="connsiteX5" fmla="*/ 360963 w 560797"/>
                <a:gd name="connsiteY5" fmla="*/ 193306 h 196839"/>
                <a:gd name="connsiteX6" fmla="*/ 348875 w 560797"/>
                <a:gd name="connsiteY6" fmla="*/ 177817 h 196839"/>
                <a:gd name="connsiteX7" fmla="*/ 332253 w 560797"/>
                <a:gd name="connsiteY7" fmla="*/ 183861 h 196839"/>
                <a:gd name="connsiteX8" fmla="*/ 309587 w 560797"/>
                <a:gd name="connsiteY8" fmla="*/ 179706 h 196839"/>
                <a:gd name="connsiteX9" fmla="*/ 302410 w 560797"/>
                <a:gd name="connsiteY9" fmla="*/ 175928 h 196839"/>
                <a:gd name="connsiteX10" fmla="*/ 293344 w 560797"/>
                <a:gd name="connsiteY10" fmla="*/ 151752 h 196839"/>
                <a:gd name="connsiteX11" fmla="*/ 271055 w 560797"/>
                <a:gd name="connsiteY11" fmla="*/ 131352 h 196839"/>
                <a:gd name="connsiteX12" fmla="*/ 261989 w 560797"/>
                <a:gd name="connsiteY12" fmla="*/ 151752 h 196839"/>
                <a:gd name="connsiteX13" fmla="*/ 235546 w 560797"/>
                <a:gd name="connsiteY13" fmla="*/ 146463 h 196839"/>
                <a:gd name="connsiteX14" fmla="*/ 228368 w 560797"/>
                <a:gd name="connsiteY14" fmla="*/ 141930 h 196839"/>
                <a:gd name="connsiteX15" fmla="*/ 209102 w 560797"/>
                <a:gd name="connsiteY15" fmla="*/ 131730 h 196839"/>
                <a:gd name="connsiteX16" fmla="*/ 199658 w 560797"/>
                <a:gd name="connsiteY16" fmla="*/ 128330 h 196839"/>
                <a:gd name="connsiteX17" fmla="*/ 176992 w 560797"/>
                <a:gd name="connsiteY17" fmla="*/ 134375 h 196839"/>
                <a:gd name="connsiteX18" fmla="*/ 171704 w 560797"/>
                <a:gd name="connsiteY18" fmla="*/ 127575 h 196839"/>
                <a:gd name="connsiteX19" fmla="*/ 167170 w 560797"/>
                <a:gd name="connsiteY19" fmla="*/ 116997 h 196839"/>
                <a:gd name="connsiteX20" fmla="*/ 124861 w 560797"/>
                <a:gd name="connsiteY20" fmla="*/ 124553 h 196839"/>
                <a:gd name="connsiteX21" fmla="*/ 95395 w 560797"/>
                <a:gd name="connsiteY21" fmla="*/ 92065 h 196839"/>
                <a:gd name="connsiteX22" fmla="*/ 91240 w 560797"/>
                <a:gd name="connsiteY22" fmla="*/ 107553 h 196839"/>
                <a:gd name="connsiteX23" fmla="*/ 88218 w 560797"/>
                <a:gd name="connsiteY23" fmla="*/ 116620 h 196839"/>
                <a:gd name="connsiteX24" fmla="*/ 78774 w 560797"/>
                <a:gd name="connsiteY24" fmla="*/ 110575 h 196839"/>
                <a:gd name="connsiteX25" fmla="*/ 64041 w 560797"/>
                <a:gd name="connsiteY25" fmla="*/ 103775 h 196839"/>
                <a:gd name="connsiteX26" fmla="*/ 47042 w 560797"/>
                <a:gd name="connsiteY26" fmla="*/ 93198 h 196839"/>
                <a:gd name="connsiteX27" fmla="*/ 36087 w 560797"/>
                <a:gd name="connsiteY27" fmla="*/ 91309 h 196839"/>
                <a:gd name="connsiteX28" fmla="*/ 11910 w 560797"/>
                <a:gd name="connsiteY28" fmla="*/ 95842 h 196839"/>
                <a:gd name="connsiteX29" fmla="*/ 2088 w 560797"/>
                <a:gd name="connsiteY29" fmla="*/ 99243 h 196839"/>
                <a:gd name="connsiteX30" fmla="*/ 12287 w 560797"/>
                <a:gd name="connsiteY30" fmla="*/ 67510 h 196839"/>
                <a:gd name="connsiteX31" fmla="*/ 26642 w 560797"/>
                <a:gd name="connsiteY31" fmla="*/ 67132 h 196839"/>
                <a:gd name="connsiteX32" fmla="*/ 51575 w 560797"/>
                <a:gd name="connsiteY32" fmla="*/ 63355 h 196839"/>
                <a:gd name="connsiteX33" fmla="*/ 69707 w 560797"/>
                <a:gd name="connsiteY33" fmla="*/ 43333 h 196839"/>
                <a:gd name="connsiteX34" fmla="*/ 87085 w 560797"/>
                <a:gd name="connsiteY34" fmla="*/ 40689 h 196839"/>
                <a:gd name="connsiteX35" fmla="*/ 86707 w 560797"/>
                <a:gd name="connsiteY35" fmla="*/ 52400 h 196839"/>
                <a:gd name="connsiteX36" fmla="*/ 89351 w 560797"/>
                <a:gd name="connsiteY36" fmla="*/ 55044 h 196839"/>
                <a:gd name="connsiteX37" fmla="*/ 115417 w 560797"/>
                <a:gd name="connsiteY37" fmla="*/ 73555 h 196839"/>
                <a:gd name="connsiteX38" fmla="*/ 113906 w 560797"/>
                <a:gd name="connsiteY38" fmla="*/ 52777 h 196839"/>
                <a:gd name="connsiteX39" fmla="*/ 124105 w 560797"/>
                <a:gd name="connsiteY39" fmla="*/ 34645 h 196839"/>
                <a:gd name="connsiteX40" fmla="*/ 138083 w 560797"/>
                <a:gd name="connsiteY40" fmla="*/ 25956 h 196839"/>
                <a:gd name="connsiteX41" fmla="*/ 143749 w 560797"/>
                <a:gd name="connsiteY41" fmla="*/ 42956 h 196839"/>
                <a:gd name="connsiteX42" fmla="*/ 133550 w 560797"/>
                <a:gd name="connsiteY42" fmla="*/ 70155 h 196839"/>
                <a:gd name="connsiteX43" fmla="*/ 150549 w 560797"/>
                <a:gd name="connsiteY43" fmla="*/ 55044 h 196839"/>
                <a:gd name="connsiteX44" fmla="*/ 163771 w 560797"/>
                <a:gd name="connsiteY44" fmla="*/ 47111 h 196839"/>
                <a:gd name="connsiteX45" fmla="*/ 192481 w 560797"/>
                <a:gd name="connsiteY45" fmla="*/ 53533 h 196839"/>
                <a:gd name="connsiteX46" fmla="*/ 211747 w 560797"/>
                <a:gd name="connsiteY46" fmla="*/ 67888 h 196839"/>
                <a:gd name="connsiteX47" fmla="*/ 213258 w 560797"/>
                <a:gd name="connsiteY47" fmla="*/ 87532 h 196839"/>
                <a:gd name="connsiteX48" fmla="*/ 216657 w 560797"/>
                <a:gd name="connsiteY48" fmla="*/ 101131 h 196839"/>
                <a:gd name="connsiteX49" fmla="*/ 231013 w 560797"/>
                <a:gd name="connsiteY49" fmla="*/ 108687 h 196839"/>
                <a:gd name="connsiteX50" fmla="*/ 241590 w 560797"/>
                <a:gd name="connsiteY50" fmla="*/ 122286 h 196839"/>
                <a:gd name="connsiteX51" fmla="*/ 280122 w 560797"/>
                <a:gd name="connsiteY51" fmla="*/ 106042 h 196839"/>
                <a:gd name="connsiteX52" fmla="*/ 365496 w 560797"/>
                <a:gd name="connsiteY52" fmla="*/ 119264 h 196839"/>
                <a:gd name="connsiteX53" fmla="*/ 325453 w 560797"/>
                <a:gd name="connsiteY53" fmla="*/ 105664 h 196839"/>
                <a:gd name="connsiteX54" fmla="*/ 318276 w 560797"/>
                <a:gd name="connsiteY54" fmla="*/ 101887 h 196839"/>
                <a:gd name="connsiteX55" fmla="*/ 266522 w 560797"/>
                <a:gd name="connsiteY55" fmla="*/ 87532 h 196839"/>
                <a:gd name="connsiteX56" fmla="*/ 250278 w 560797"/>
                <a:gd name="connsiteY56" fmla="*/ 86398 h 196839"/>
                <a:gd name="connsiteX57" fmla="*/ 231768 w 560797"/>
                <a:gd name="connsiteY57" fmla="*/ 65622 h 196839"/>
                <a:gd name="connsiteX58" fmla="*/ 232524 w 560797"/>
                <a:gd name="connsiteY58" fmla="*/ 56177 h 196839"/>
                <a:gd name="connsiteX59" fmla="*/ 217413 w 560797"/>
                <a:gd name="connsiteY59" fmla="*/ 19157 h 196839"/>
                <a:gd name="connsiteX60" fmla="*/ 222324 w 560797"/>
                <a:gd name="connsiteY60" fmla="*/ 1024 h 196839"/>
                <a:gd name="connsiteX61" fmla="*/ 236679 w 560797"/>
                <a:gd name="connsiteY61" fmla="*/ 12357 h 196839"/>
                <a:gd name="connsiteX62" fmla="*/ 241212 w 560797"/>
                <a:gd name="connsiteY62" fmla="*/ 28601 h 196839"/>
                <a:gd name="connsiteX63" fmla="*/ 254434 w 560797"/>
                <a:gd name="connsiteY63" fmla="*/ 23690 h 196839"/>
                <a:gd name="connsiteX64" fmla="*/ 269544 w 560797"/>
                <a:gd name="connsiteY64" fmla="*/ 35400 h 196839"/>
                <a:gd name="connsiteX65" fmla="*/ 279366 w 560797"/>
                <a:gd name="connsiteY65" fmla="*/ 58444 h 196839"/>
                <a:gd name="connsiteX66" fmla="*/ 313365 w 560797"/>
                <a:gd name="connsiteY66" fmla="*/ 50133 h 196839"/>
                <a:gd name="connsiteX67" fmla="*/ 312987 w 560797"/>
                <a:gd name="connsiteY67" fmla="*/ 29356 h 196839"/>
                <a:gd name="connsiteX68" fmla="*/ 318654 w 560797"/>
                <a:gd name="connsiteY68" fmla="*/ 10846 h 196839"/>
                <a:gd name="connsiteX69" fmla="*/ 374185 w 560797"/>
                <a:gd name="connsiteY69" fmla="*/ 16134 h 196839"/>
                <a:gd name="connsiteX70" fmla="*/ 377963 w 560797"/>
                <a:gd name="connsiteY70" fmla="*/ 39178 h 196839"/>
                <a:gd name="connsiteX71" fmla="*/ 423294 w 560797"/>
                <a:gd name="connsiteY71" fmla="*/ 44467 h 196839"/>
                <a:gd name="connsiteX72" fmla="*/ 449738 w 560797"/>
                <a:gd name="connsiteY72" fmla="*/ 39934 h 196839"/>
                <a:gd name="connsiteX73" fmla="*/ 492803 w 560797"/>
                <a:gd name="connsiteY73" fmla="*/ 29734 h 196839"/>
                <a:gd name="connsiteX74" fmla="*/ 511691 w 560797"/>
                <a:gd name="connsiteY74" fmla="*/ 34645 h 196839"/>
                <a:gd name="connsiteX75" fmla="*/ 524535 w 560797"/>
                <a:gd name="connsiteY75" fmla="*/ 13490 h 196839"/>
                <a:gd name="connsiteX76" fmla="*/ 538512 w 560797"/>
                <a:gd name="connsiteY76" fmla="*/ 7823 h 196839"/>
                <a:gd name="connsiteX77" fmla="*/ 550601 w 560797"/>
                <a:gd name="connsiteY77" fmla="*/ 36534 h 196839"/>
                <a:gd name="connsiteX78" fmla="*/ 554756 w 560797"/>
                <a:gd name="connsiteY78" fmla="*/ 38423 h 196839"/>
                <a:gd name="connsiteX79" fmla="*/ 555889 w 560797"/>
                <a:gd name="connsiteY79" fmla="*/ 52777 h 196839"/>
                <a:gd name="connsiteX80" fmla="*/ 537757 w 560797"/>
                <a:gd name="connsiteY80" fmla="*/ 62599 h 196839"/>
                <a:gd name="connsiteX81" fmla="*/ 510558 w 560797"/>
                <a:gd name="connsiteY81" fmla="*/ 59577 h 196839"/>
                <a:gd name="connsiteX82" fmla="*/ 494691 w 560797"/>
                <a:gd name="connsiteY82" fmla="*/ 55800 h 196839"/>
                <a:gd name="connsiteX83" fmla="*/ 490914 w 560797"/>
                <a:gd name="connsiteY83" fmla="*/ 69399 h 196839"/>
                <a:gd name="connsiteX84" fmla="*/ 483736 w 560797"/>
                <a:gd name="connsiteY84" fmla="*/ 86398 h 196839"/>
                <a:gd name="connsiteX85" fmla="*/ 475048 w 560797"/>
                <a:gd name="connsiteY85" fmla="*/ 79599 h 196839"/>
                <a:gd name="connsiteX86" fmla="*/ 459937 w 560797"/>
                <a:gd name="connsiteY86" fmla="*/ 65622 h 196839"/>
                <a:gd name="connsiteX87" fmla="*/ 452004 w 560797"/>
                <a:gd name="connsiteY87" fmla="*/ 70532 h 196839"/>
                <a:gd name="connsiteX88" fmla="*/ 471270 w 560797"/>
                <a:gd name="connsiteY88" fmla="*/ 84510 h 196839"/>
                <a:gd name="connsiteX89" fmla="*/ 461071 w 560797"/>
                <a:gd name="connsiteY89" fmla="*/ 120019 h 196839"/>
                <a:gd name="connsiteX90" fmla="*/ 484870 w 560797"/>
                <a:gd name="connsiteY90" fmla="*/ 98865 h 196839"/>
                <a:gd name="connsiteX91" fmla="*/ 488647 w 560797"/>
                <a:gd name="connsiteY91" fmla="*/ 127197 h 196839"/>
                <a:gd name="connsiteX92" fmla="*/ 469381 w 560797"/>
                <a:gd name="connsiteY92" fmla="*/ 127575 h 196839"/>
                <a:gd name="connsiteX93" fmla="*/ 445960 w 560797"/>
                <a:gd name="connsiteY93" fmla="*/ 109820 h 196839"/>
                <a:gd name="connsiteX94" fmla="*/ 418383 w 560797"/>
                <a:gd name="connsiteY94" fmla="*/ 69399 h 196839"/>
                <a:gd name="connsiteX95" fmla="*/ 416494 w 560797"/>
                <a:gd name="connsiteY95" fmla="*/ 85265 h 196839"/>
                <a:gd name="connsiteX96" fmla="*/ 396851 w 560797"/>
                <a:gd name="connsiteY96" fmla="*/ 76576 h 196839"/>
                <a:gd name="connsiteX97" fmla="*/ 398362 w 560797"/>
                <a:gd name="connsiteY97" fmla="*/ 109442 h 196839"/>
                <a:gd name="connsiteX98" fmla="*/ 426316 w 560797"/>
                <a:gd name="connsiteY98" fmla="*/ 144574 h 196839"/>
                <a:gd name="connsiteX99" fmla="*/ 436138 w 560797"/>
                <a:gd name="connsiteY99" fmla="*/ 157418 h 196839"/>
                <a:gd name="connsiteX100" fmla="*/ 444827 w 560797"/>
                <a:gd name="connsiteY100" fmla="*/ 166862 h 196839"/>
                <a:gd name="connsiteX101" fmla="*/ 459182 w 560797"/>
                <a:gd name="connsiteY101" fmla="*/ 183861 h 19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560797" h="196839">
                  <a:moveTo>
                    <a:pt x="459182" y="183861"/>
                  </a:moveTo>
                  <a:cubicBezTo>
                    <a:pt x="443693" y="184995"/>
                    <a:pt x="429716" y="180084"/>
                    <a:pt x="417628" y="171773"/>
                  </a:cubicBezTo>
                  <a:cubicBezTo>
                    <a:pt x="407428" y="164595"/>
                    <a:pt x="402895" y="164595"/>
                    <a:pt x="402895" y="178195"/>
                  </a:cubicBezTo>
                  <a:cubicBezTo>
                    <a:pt x="402895" y="178573"/>
                    <a:pt x="403650" y="179328"/>
                    <a:pt x="404028" y="179706"/>
                  </a:cubicBezTo>
                  <a:cubicBezTo>
                    <a:pt x="394206" y="183484"/>
                    <a:pt x="381362" y="193306"/>
                    <a:pt x="375696" y="189906"/>
                  </a:cubicBezTo>
                  <a:cubicBezTo>
                    <a:pt x="366630" y="184617"/>
                    <a:pt x="367763" y="204638"/>
                    <a:pt x="360963" y="193306"/>
                  </a:cubicBezTo>
                  <a:cubicBezTo>
                    <a:pt x="357563" y="187639"/>
                    <a:pt x="354163" y="180084"/>
                    <a:pt x="348875" y="177817"/>
                  </a:cubicBezTo>
                  <a:cubicBezTo>
                    <a:pt x="344342" y="175551"/>
                    <a:pt x="336786" y="178573"/>
                    <a:pt x="332253" y="183861"/>
                  </a:cubicBezTo>
                  <a:cubicBezTo>
                    <a:pt x="324320" y="184617"/>
                    <a:pt x="316765" y="182728"/>
                    <a:pt x="309587" y="179706"/>
                  </a:cubicBezTo>
                  <a:cubicBezTo>
                    <a:pt x="306943" y="178573"/>
                    <a:pt x="303165" y="178195"/>
                    <a:pt x="302410" y="175928"/>
                  </a:cubicBezTo>
                  <a:cubicBezTo>
                    <a:pt x="298632" y="168373"/>
                    <a:pt x="313743" y="154018"/>
                    <a:pt x="293344" y="151752"/>
                  </a:cubicBezTo>
                  <a:cubicBezTo>
                    <a:pt x="281633" y="150618"/>
                    <a:pt x="281633" y="135885"/>
                    <a:pt x="271055" y="131352"/>
                  </a:cubicBezTo>
                  <a:cubicBezTo>
                    <a:pt x="268033" y="137774"/>
                    <a:pt x="265389" y="144574"/>
                    <a:pt x="261989" y="151752"/>
                  </a:cubicBezTo>
                  <a:cubicBezTo>
                    <a:pt x="253301" y="148352"/>
                    <a:pt x="246123" y="137774"/>
                    <a:pt x="235546" y="146463"/>
                  </a:cubicBezTo>
                  <a:cubicBezTo>
                    <a:pt x="232146" y="149107"/>
                    <a:pt x="228746" y="146463"/>
                    <a:pt x="228368" y="141930"/>
                  </a:cubicBezTo>
                  <a:cubicBezTo>
                    <a:pt x="226857" y="129086"/>
                    <a:pt x="219302" y="127952"/>
                    <a:pt x="209102" y="131730"/>
                  </a:cubicBezTo>
                  <a:cubicBezTo>
                    <a:pt x="205702" y="132863"/>
                    <a:pt x="202302" y="130975"/>
                    <a:pt x="199658" y="128330"/>
                  </a:cubicBezTo>
                  <a:cubicBezTo>
                    <a:pt x="184925" y="112842"/>
                    <a:pt x="184925" y="112842"/>
                    <a:pt x="176992" y="134375"/>
                  </a:cubicBezTo>
                  <a:cubicBezTo>
                    <a:pt x="172081" y="134752"/>
                    <a:pt x="171704" y="130975"/>
                    <a:pt x="171704" y="127575"/>
                  </a:cubicBezTo>
                  <a:cubicBezTo>
                    <a:pt x="171326" y="124175"/>
                    <a:pt x="172081" y="120397"/>
                    <a:pt x="167170" y="116997"/>
                  </a:cubicBezTo>
                  <a:cubicBezTo>
                    <a:pt x="158482" y="143819"/>
                    <a:pt x="139972" y="120019"/>
                    <a:pt x="124861" y="124553"/>
                  </a:cubicBezTo>
                  <a:cubicBezTo>
                    <a:pt x="106351" y="130219"/>
                    <a:pt x="101817" y="106798"/>
                    <a:pt x="95395" y="92065"/>
                  </a:cubicBezTo>
                  <a:cubicBezTo>
                    <a:pt x="88596" y="96220"/>
                    <a:pt x="92373" y="102264"/>
                    <a:pt x="91240" y="107553"/>
                  </a:cubicBezTo>
                  <a:cubicBezTo>
                    <a:pt x="90484" y="110953"/>
                    <a:pt x="92373" y="115486"/>
                    <a:pt x="88218" y="116620"/>
                  </a:cubicBezTo>
                  <a:cubicBezTo>
                    <a:pt x="83685" y="117753"/>
                    <a:pt x="80285" y="115109"/>
                    <a:pt x="78774" y="110575"/>
                  </a:cubicBezTo>
                  <a:cubicBezTo>
                    <a:pt x="76129" y="103398"/>
                    <a:pt x="74241" y="97731"/>
                    <a:pt x="64041" y="103775"/>
                  </a:cubicBezTo>
                  <a:cubicBezTo>
                    <a:pt x="61019" y="105664"/>
                    <a:pt x="47797" y="106798"/>
                    <a:pt x="47042" y="93198"/>
                  </a:cubicBezTo>
                  <a:cubicBezTo>
                    <a:pt x="46664" y="84510"/>
                    <a:pt x="39864" y="92820"/>
                    <a:pt x="36087" y="91309"/>
                  </a:cubicBezTo>
                  <a:cubicBezTo>
                    <a:pt x="31176" y="109442"/>
                    <a:pt x="21731" y="101131"/>
                    <a:pt x="11910" y="95842"/>
                  </a:cubicBezTo>
                  <a:cubicBezTo>
                    <a:pt x="9643" y="94709"/>
                    <a:pt x="5488" y="97731"/>
                    <a:pt x="2088" y="99243"/>
                  </a:cubicBezTo>
                  <a:cubicBezTo>
                    <a:pt x="-4334" y="85643"/>
                    <a:pt x="5488" y="76954"/>
                    <a:pt x="12287" y="67510"/>
                  </a:cubicBezTo>
                  <a:cubicBezTo>
                    <a:pt x="16443" y="61844"/>
                    <a:pt x="22487" y="62222"/>
                    <a:pt x="26642" y="67132"/>
                  </a:cubicBezTo>
                  <a:cubicBezTo>
                    <a:pt x="37598" y="79599"/>
                    <a:pt x="43264" y="73932"/>
                    <a:pt x="51575" y="63355"/>
                  </a:cubicBezTo>
                  <a:cubicBezTo>
                    <a:pt x="56863" y="56555"/>
                    <a:pt x="62908" y="49000"/>
                    <a:pt x="69707" y="43333"/>
                  </a:cubicBezTo>
                  <a:cubicBezTo>
                    <a:pt x="74618" y="39178"/>
                    <a:pt x="81040" y="36534"/>
                    <a:pt x="87085" y="40689"/>
                  </a:cubicBezTo>
                  <a:cubicBezTo>
                    <a:pt x="92751" y="44467"/>
                    <a:pt x="91240" y="47867"/>
                    <a:pt x="86707" y="52400"/>
                  </a:cubicBezTo>
                  <a:cubicBezTo>
                    <a:pt x="82174" y="56555"/>
                    <a:pt x="88596" y="54666"/>
                    <a:pt x="89351" y="55044"/>
                  </a:cubicBezTo>
                  <a:cubicBezTo>
                    <a:pt x="98418" y="60710"/>
                    <a:pt x="107106" y="66755"/>
                    <a:pt x="115417" y="73555"/>
                  </a:cubicBezTo>
                  <a:cubicBezTo>
                    <a:pt x="110884" y="66755"/>
                    <a:pt x="106728" y="59955"/>
                    <a:pt x="113906" y="52777"/>
                  </a:cubicBezTo>
                  <a:cubicBezTo>
                    <a:pt x="119194" y="47867"/>
                    <a:pt x="122217" y="41444"/>
                    <a:pt x="124105" y="34645"/>
                  </a:cubicBezTo>
                  <a:cubicBezTo>
                    <a:pt x="125994" y="27845"/>
                    <a:pt x="130150" y="23312"/>
                    <a:pt x="138083" y="25956"/>
                  </a:cubicBezTo>
                  <a:cubicBezTo>
                    <a:pt x="147527" y="28978"/>
                    <a:pt x="146016" y="35400"/>
                    <a:pt x="143749" y="42956"/>
                  </a:cubicBezTo>
                  <a:cubicBezTo>
                    <a:pt x="141105" y="51644"/>
                    <a:pt x="136572" y="59577"/>
                    <a:pt x="133550" y="70155"/>
                  </a:cubicBezTo>
                  <a:cubicBezTo>
                    <a:pt x="144882" y="69021"/>
                    <a:pt x="148660" y="62977"/>
                    <a:pt x="150549" y="55044"/>
                  </a:cubicBezTo>
                  <a:cubicBezTo>
                    <a:pt x="152438" y="47867"/>
                    <a:pt x="161504" y="41822"/>
                    <a:pt x="163771" y="47111"/>
                  </a:cubicBezTo>
                  <a:cubicBezTo>
                    <a:pt x="171704" y="64110"/>
                    <a:pt x="182281" y="54666"/>
                    <a:pt x="192481" y="53533"/>
                  </a:cubicBezTo>
                  <a:cubicBezTo>
                    <a:pt x="203058" y="52400"/>
                    <a:pt x="204191" y="64866"/>
                    <a:pt x="211747" y="67888"/>
                  </a:cubicBezTo>
                  <a:cubicBezTo>
                    <a:pt x="226479" y="73177"/>
                    <a:pt x="216657" y="80732"/>
                    <a:pt x="213258" y="87532"/>
                  </a:cubicBezTo>
                  <a:cubicBezTo>
                    <a:pt x="210613" y="93198"/>
                    <a:pt x="209102" y="98865"/>
                    <a:pt x="216657" y="101131"/>
                  </a:cubicBezTo>
                  <a:cubicBezTo>
                    <a:pt x="221946" y="103020"/>
                    <a:pt x="227613" y="103398"/>
                    <a:pt x="231013" y="108687"/>
                  </a:cubicBezTo>
                  <a:cubicBezTo>
                    <a:pt x="234035" y="113597"/>
                    <a:pt x="237435" y="117753"/>
                    <a:pt x="241590" y="122286"/>
                  </a:cubicBezTo>
                  <a:cubicBezTo>
                    <a:pt x="247256" y="106420"/>
                    <a:pt x="260478" y="99998"/>
                    <a:pt x="280122" y="106042"/>
                  </a:cubicBezTo>
                  <a:cubicBezTo>
                    <a:pt x="308076" y="114731"/>
                    <a:pt x="336786" y="117375"/>
                    <a:pt x="365496" y="119264"/>
                  </a:cubicBezTo>
                  <a:cubicBezTo>
                    <a:pt x="351141" y="117753"/>
                    <a:pt x="336031" y="119264"/>
                    <a:pt x="325453" y="105664"/>
                  </a:cubicBezTo>
                  <a:cubicBezTo>
                    <a:pt x="323942" y="103398"/>
                    <a:pt x="320542" y="101131"/>
                    <a:pt x="318276" y="101887"/>
                  </a:cubicBezTo>
                  <a:cubicBezTo>
                    <a:pt x="297499" y="109064"/>
                    <a:pt x="282011" y="99243"/>
                    <a:pt x="266522" y="87532"/>
                  </a:cubicBezTo>
                  <a:cubicBezTo>
                    <a:pt x="261611" y="83754"/>
                    <a:pt x="255945" y="85643"/>
                    <a:pt x="250278" y="86398"/>
                  </a:cubicBezTo>
                  <a:cubicBezTo>
                    <a:pt x="232901" y="88665"/>
                    <a:pt x="226857" y="81865"/>
                    <a:pt x="231768" y="65622"/>
                  </a:cubicBezTo>
                  <a:cubicBezTo>
                    <a:pt x="232901" y="62222"/>
                    <a:pt x="236301" y="58066"/>
                    <a:pt x="232524" y="56177"/>
                  </a:cubicBezTo>
                  <a:cubicBezTo>
                    <a:pt x="216280" y="48244"/>
                    <a:pt x="223457" y="30867"/>
                    <a:pt x="217413" y="19157"/>
                  </a:cubicBezTo>
                  <a:cubicBezTo>
                    <a:pt x="214013" y="12357"/>
                    <a:pt x="214769" y="4046"/>
                    <a:pt x="222324" y="1024"/>
                  </a:cubicBezTo>
                  <a:cubicBezTo>
                    <a:pt x="231768" y="-3132"/>
                    <a:pt x="233657" y="6312"/>
                    <a:pt x="236679" y="12357"/>
                  </a:cubicBezTo>
                  <a:cubicBezTo>
                    <a:pt x="239323" y="17268"/>
                    <a:pt x="239323" y="22934"/>
                    <a:pt x="241212" y="28601"/>
                  </a:cubicBezTo>
                  <a:cubicBezTo>
                    <a:pt x="244990" y="25578"/>
                    <a:pt x="249901" y="25578"/>
                    <a:pt x="254434" y="23690"/>
                  </a:cubicBezTo>
                  <a:cubicBezTo>
                    <a:pt x="266900" y="17645"/>
                    <a:pt x="271433" y="27467"/>
                    <a:pt x="269544" y="35400"/>
                  </a:cubicBezTo>
                  <a:cubicBezTo>
                    <a:pt x="266522" y="47111"/>
                    <a:pt x="266900" y="54666"/>
                    <a:pt x="279366" y="58444"/>
                  </a:cubicBezTo>
                  <a:cubicBezTo>
                    <a:pt x="292210" y="62599"/>
                    <a:pt x="304299" y="61844"/>
                    <a:pt x="313365" y="50133"/>
                  </a:cubicBezTo>
                  <a:cubicBezTo>
                    <a:pt x="319409" y="42578"/>
                    <a:pt x="322809" y="37667"/>
                    <a:pt x="312987" y="29356"/>
                  </a:cubicBezTo>
                  <a:cubicBezTo>
                    <a:pt x="305054" y="22556"/>
                    <a:pt x="307321" y="15379"/>
                    <a:pt x="318654" y="10846"/>
                  </a:cubicBezTo>
                  <a:cubicBezTo>
                    <a:pt x="338297" y="3668"/>
                    <a:pt x="356808" y="1402"/>
                    <a:pt x="374185" y="16134"/>
                  </a:cubicBezTo>
                  <a:cubicBezTo>
                    <a:pt x="380229" y="21045"/>
                    <a:pt x="386273" y="26712"/>
                    <a:pt x="377963" y="39178"/>
                  </a:cubicBezTo>
                  <a:cubicBezTo>
                    <a:pt x="397228" y="25578"/>
                    <a:pt x="410828" y="23690"/>
                    <a:pt x="423294" y="44467"/>
                  </a:cubicBezTo>
                  <a:cubicBezTo>
                    <a:pt x="429338" y="54289"/>
                    <a:pt x="441805" y="49000"/>
                    <a:pt x="449738" y="39934"/>
                  </a:cubicBezTo>
                  <a:cubicBezTo>
                    <a:pt x="467493" y="19157"/>
                    <a:pt x="467493" y="19157"/>
                    <a:pt x="492803" y="29734"/>
                  </a:cubicBezTo>
                  <a:cubicBezTo>
                    <a:pt x="498469" y="32000"/>
                    <a:pt x="502624" y="36534"/>
                    <a:pt x="511691" y="34645"/>
                  </a:cubicBezTo>
                  <a:cubicBezTo>
                    <a:pt x="526424" y="31623"/>
                    <a:pt x="518491" y="18779"/>
                    <a:pt x="524535" y="13490"/>
                  </a:cubicBezTo>
                  <a:cubicBezTo>
                    <a:pt x="528690" y="10090"/>
                    <a:pt x="533223" y="8201"/>
                    <a:pt x="538512" y="7823"/>
                  </a:cubicBezTo>
                  <a:cubicBezTo>
                    <a:pt x="560800" y="15756"/>
                    <a:pt x="560422" y="15756"/>
                    <a:pt x="550601" y="36534"/>
                  </a:cubicBezTo>
                  <a:cubicBezTo>
                    <a:pt x="549089" y="39934"/>
                    <a:pt x="553245" y="37667"/>
                    <a:pt x="554756" y="38423"/>
                  </a:cubicBezTo>
                  <a:cubicBezTo>
                    <a:pt x="561178" y="42956"/>
                    <a:pt x="563822" y="47111"/>
                    <a:pt x="555889" y="52777"/>
                  </a:cubicBezTo>
                  <a:cubicBezTo>
                    <a:pt x="547956" y="52777"/>
                    <a:pt x="543045" y="58444"/>
                    <a:pt x="537757" y="62599"/>
                  </a:cubicBezTo>
                  <a:cubicBezTo>
                    <a:pt x="527179" y="70910"/>
                    <a:pt x="517735" y="70532"/>
                    <a:pt x="510558" y="59577"/>
                  </a:cubicBezTo>
                  <a:cubicBezTo>
                    <a:pt x="505647" y="52400"/>
                    <a:pt x="501113" y="52777"/>
                    <a:pt x="494691" y="55800"/>
                  </a:cubicBezTo>
                  <a:cubicBezTo>
                    <a:pt x="487514" y="59199"/>
                    <a:pt x="485625" y="61844"/>
                    <a:pt x="490914" y="69399"/>
                  </a:cubicBezTo>
                  <a:cubicBezTo>
                    <a:pt x="495447" y="75821"/>
                    <a:pt x="491292" y="82999"/>
                    <a:pt x="483736" y="86398"/>
                  </a:cubicBezTo>
                  <a:cubicBezTo>
                    <a:pt x="475803" y="90176"/>
                    <a:pt x="476181" y="84510"/>
                    <a:pt x="475048" y="79599"/>
                  </a:cubicBezTo>
                  <a:cubicBezTo>
                    <a:pt x="473159" y="71666"/>
                    <a:pt x="470137" y="64866"/>
                    <a:pt x="459937" y="65622"/>
                  </a:cubicBezTo>
                  <a:cubicBezTo>
                    <a:pt x="456537" y="65999"/>
                    <a:pt x="451626" y="66377"/>
                    <a:pt x="452004" y="70532"/>
                  </a:cubicBezTo>
                  <a:cubicBezTo>
                    <a:pt x="453515" y="79221"/>
                    <a:pt x="461071" y="81865"/>
                    <a:pt x="471270" y="84510"/>
                  </a:cubicBezTo>
                  <a:cubicBezTo>
                    <a:pt x="439538" y="92443"/>
                    <a:pt x="462959" y="107553"/>
                    <a:pt x="461071" y="120019"/>
                  </a:cubicBezTo>
                  <a:cubicBezTo>
                    <a:pt x="474292" y="116997"/>
                    <a:pt x="469004" y="98487"/>
                    <a:pt x="484870" y="98865"/>
                  </a:cubicBezTo>
                  <a:cubicBezTo>
                    <a:pt x="480714" y="108687"/>
                    <a:pt x="483359" y="117753"/>
                    <a:pt x="488647" y="127197"/>
                  </a:cubicBezTo>
                  <a:cubicBezTo>
                    <a:pt x="482225" y="132108"/>
                    <a:pt x="476181" y="123797"/>
                    <a:pt x="469381" y="127575"/>
                  </a:cubicBezTo>
                  <a:cubicBezTo>
                    <a:pt x="448982" y="138908"/>
                    <a:pt x="441805" y="129086"/>
                    <a:pt x="445960" y="109820"/>
                  </a:cubicBezTo>
                  <a:cubicBezTo>
                    <a:pt x="451626" y="84510"/>
                    <a:pt x="428583" y="82243"/>
                    <a:pt x="418383" y="69399"/>
                  </a:cubicBezTo>
                  <a:cubicBezTo>
                    <a:pt x="410450" y="75443"/>
                    <a:pt x="423672" y="79599"/>
                    <a:pt x="416494" y="85265"/>
                  </a:cubicBezTo>
                  <a:cubicBezTo>
                    <a:pt x="408561" y="87532"/>
                    <a:pt x="406673" y="73932"/>
                    <a:pt x="396851" y="76576"/>
                  </a:cubicBezTo>
                  <a:cubicBezTo>
                    <a:pt x="393829" y="87532"/>
                    <a:pt x="407428" y="97354"/>
                    <a:pt x="398362" y="109442"/>
                  </a:cubicBezTo>
                  <a:cubicBezTo>
                    <a:pt x="427072" y="104153"/>
                    <a:pt x="433872" y="112842"/>
                    <a:pt x="426316" y="144574"/>
                  </a:cubicBezTo>
                  <a:cubicBezTo>
                    <a:pt x="423672" y="155907"/>
                    <a:pt x="419894" y="161951"/>
                    <a:pt x="436138" y="157418"/>
                  </a:cubicBezTo>
                  <a:cubicBezTo>
                    <a:pt x="442938" y="155529"/>
                    <a:pt x="444071" y="163084"/>
                    <a:pt x="444827" y="166862"/>
                  </a:cubicBezTo>
                  <a:cubicBezTo>
                    <a:pt x="447471" y="174417"/>
                    <a:pt x="451626" y="180461"/>
                    <a:pt x="459182" y="183861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97F5209F-A4E9-4BE7-84AA-9A719E5D1E3C}"/>
                </a:ext>
              </a:extLst>
            </p:cNvPr>
            <p:cNvSpPr/>
            <p:nvPr/>
          </p:nvSpPr>
          <p:spPr>
            <a:xfrm>
              <a:off x="9462505" y="5845038"/>
              <a:ext cx="512759" cy="269891"/>
            </a:xfrm>
            <a:custGeom>
              <a:avLst/>
              <a:gdLst>
                <a:gd name="connsiteX0" fmla="*/ 20030 w 512759"/>
                <a:gd name="connsiteY0" fmla="*/ 233080 h 269891"/>
                <a:gd name="connsiteX1" fmla="*/ 9 w 512759"/>
                <a:gd name="connsiteY1" fmla="*/ 227414 h 269891"/>
                <a:gd name="connsiteX2" fmla="*/ 2653 w 512759"/>
                <a:gd name="connsiteY2" fmla="*/ 190770 h 269891"/>
                <a:gd name="connsiteX3" fmla="*/ 764 w 512759"/>
                <a:gd name="connsiteY3" fmla="*/ 148839 h 269891"/>
                <a:gd name="connsiteX4" fmla="*/ 3409 w 512759"/>
                <a:gd name="connsiteY4" fmla="*/ 139395 h 269891"/>
                <a:gd name="connsiteX5" fmla="*/ 54407 w 512759"/>
                <a:gd name="connsiteY5" fmla="*/ 142795 h 269891"/>
                <a:gd name="connsiteX6" fmla="*/ 87272 w 512759"/>
                <a:gd name="connsiteY6" fmla="*/ 156772 h 269891"/>
                <a:gd name="connsiteX7" fmla="*/ 131093 w 512759"/>
                <a:gd name="connsiteY7" fmla="*/ 151483 h 269891"/>
                <a:gd name="connsiteX8" fmla="*/ 153381 w 512759"/>
                <a:gd name="connsiteY8" fmla="*/ 148083 h 269891"/>
                <a:gd name="connsiteX9" fmla="*/ 178313 w 512759"/>
                <a:gd name="connsiteY9" fmla="*/ 146572 h 269891"/>
                <a:gd name="connsiteX10" fmla="*/ 219112 w 512759"/>
                <a:gd name="connsiteY10" fmla="*/ 148839 h 269891"/>
                <a:gd name="connsiteX11" fmla="*/ 300331 w 512759"/>
                <a:gd name="connsiteY11" fmla="*/ 129950 h 269891"/>
                <a:gd name="connsiteX12" fmla="*/ 310531 w 512759"/>
                <a:gd name="connsiteY12" fmla="*/ 131839 h 269891"/>
                <a:gd name="connsiteX13" fmla="*/ 338863 w 512759"/>
                <a:gd name="connsiteY13" fmla="*/ 125795 h 269891"/>
                <a:gd name="connsiteX14" fmla="*/ 352462 w 512759"/>
                <a:gd name="connsiteY14" fmla="*/ 127306 h 269891"/>
                <a:gd name="connsiteX15" fmla="*/ 380039 w 512759"/>
                <a:gd name="connsiteY15" fmla="*/ 114840 h 269891"/>
                <a:gd name="connsiteX16" fmla="*/ 430659 w 512759"/>
                <a:gd name="connsiteY16" fmla="*/ 122773 h 269891"/>
                <a:gd name="connsiteX17" fmla="*/ 432926 w 512759"/>
                <a:gd name="connsiteY17" fmla="*/ 98974 h 269891"/>
                <a:gd name="connsiteX18" fmla="*/ 436326 w 512759"/>
                <a:gd name="connsiteY18" fmla="*/ 92552 h 269891"/>
                <a:gd name="connsiteX19" fmla="*/ 429526 w 512759"/>
                <a:gd name="connsiteY19" fmla="*/ 85375 h 269891"/>
                <a:gd name="connsiteX20" fmla="*/ 421593 w 512759"/>
                <a:gd name="connsiteY20" fmla="*/ 87263 h 269891"/>
                <a:gd name="connsiteX21" fmla="*/ 403083 w 512759"/>
                <a:gd name="connsiteY21" fmla="*/ 86130 h 269891"/>
                <a:gd name="connsiteX22" fmla="*/ 404972 w 512759"/>
                <a:gd name="connsiteY22" fmla="*/ 64598 h 269891"/>
                <a:gd name="connsiteX23" fmla="*/ 418949 w 512759"/>
                <a:gd name="connsiteY23" fmla="*/ 57798 h 269891"/>
                <a:gd name="connsiteX24" fmla="*/ 406105 w 512759"/>
                <a:gd name="connsiteY24" fmla="*/ 55531 h 269891"/>
                <a:gd name="connsiteX25" fmla="*/ 396661 w 512759"/>
                <a:gd name="connsiteY25" fmla="*/ 39287 h 269891"/>
                <a:gd name="connsiteX26" fmla="*/ 443503 w 512759"/>
                <a:gd name="connsiteY26" fmla="*/ 6044 h 269891"/>
                <a:gd name="connsiteX27" fmla="*/ 456347 w 512759"/>
                <a:gd name="connsiteY27" fmla="*/ 0 h 269891"/>
                <a:gd name="connsiteX28" fmla="*/ 501301 w 512759"/>
                <a:gd name="connsiteY28" fmla="*/ 9444 h 269891"/>
                <a:gd name="connsiteX29" fmla="*/ 512634 w 512759"/>
                <a:gd name="connsiteY29" fmla="*/ 22666 h 269891"/>
                <a:gd name="connsiteX30" fmla="*/ 502057 w 512759"/>
                <a:gd name="connsiteY30" fmla="*/ 32865 h 269891"/>
                <a:gd name="connsiteX31" fmla="*/ 478635 w 512759"/>
                <a:gd name="connsiteY31" fmla="*/ 30977 h 269891"/>
                <a:gd name="connsiteX32" fmla="*/ 469191 w 512759"/>
                <a:gd name="connsiteY32" fmla="*/ 59687 h 269891"/>
                <a:gd name="connsiteX33" fmla="*/ 489591 w 512759"/>
                <a:gd name="connsiteY33" fmla="*/ 77441 h 269891"/>
                <a:gd name="connsiteX34" fmla="*/ 466169 w 512759"/>
                <a:gd name="connsiteY34" fmla="*/ 93685 h 269891"/>
                <a:gd name="connsiteX35" fmla="*/ 475236 w 512759"/>
                <a:gd name="connsiteY35" fmla="*/ 114462 h 269891"/>
                <a:gd name="connsiteX36" fmla="*/ 471458 w 512759"/>
                <a:gd name="connsiteY36" fmla="*/ 125040 h 269891"/>
                <a:gd name="connsiteX37" fmla="*/ 458614 w 512759"/>
                <a:gd name="connsiteY37" fmla="*/ 130328 h 269891"/>
                <a:gd name="connsiteX38" fmla="*/ 418949 w 512759"/>
                <a:gd name="connsiteY38" fmla="*/ 173771 h 269891"/>
                <a:gd name="connsiteX39" fmla="*/ 404216 w 512759"/>
                <a:gd name="connsiteY39" fmla="*/ 177549 h 269891"/>
                <a:gd name="connsiteX40" fmla="*/ 386461 w 512759"/>
                <a:gd name="connsiteY40" fmla="*/ 186615 h 269891"/>
                <a:gd name="connsiteX41" fmla="*/ 380795 w 512759"/>
                <a:gd name="connsiteY41" fmla="*/ 188882 h 269891"/>
                <a:gd name="connsiteX42" fmla="*/ 369084 w 512759"/>
                <a:gd name="connsiteY42" fmla="*/ 194926 h 269891"/>
                <a:gd name="connsiteX43" fmla="*/ 338107 w 512759"/>
                <a:gd name="connsiteY43" fmla="*/ 219103 h 269891"/>
                <a:gd name="connsiteX44" fmla="*/ 327152 w 512759"/>
                <a:gd name="connsiteY44" fmla="*/ 218347 h 269891"/>
                <a:gd name="connsiteX45" fmla="*/ 318086 w 512759"/>
                <a:gd name="connsiteY45" fmla="*/ 206637 h 269891"/>
                <a:gd name="connsiteX46" fmla="*/ 284843 w 512759"/>
                <a:gd name="connsiteY46" fmla="*/ 205126 h 269891"/>
                <a:gd name="connsiteX47" fmla="*/ 240644 w 512759"/>
                <a:gd name="connsiteY47" fmla="*/ 244791 h 269891"/>
                <a:gd name="connsiteX48" fmla="*/ 228178 w 512759"/>
                <a:gd name="connsiteY48" fmla="*/ 247057 h 269891"/>
                <a:gd name="connsiteX49" fmla="*/ 228556 w 512759"/>
                <a:gd name="connsiteY49" fmla="*/ 236102 h 269891"/>
                <a:gd name="connsiteX50" fmla="*/ 233845 w 512759"/>
                <a:gd name="connsiteY50" fmla="*/ 227036 h 269891"/>
                <a:gd name="connsiteX51" fmla="*/ 229311 w 512759"/>
                <a:gd name="connsiteY51" fmla="*/ 219481 h 269891"/>
                <a:gd name="connsiteX52" fmla="*/ 224023 w 512759"/>
                <a:gd name="connsiteY52" fmla="*/ 227791 h 269891"/>
                <a:gd name="connsiteX53" fmla="*/ 197957 w 512759"/>
                <a:gd name="connsiteY53" fmla="*/ 242524 h 269891"/>
                <a:gd name="connsiteX54" fmla="*/ 197957 w 512759"/>
                <a:gd name="connsiteY54" fmla="*/ 251590 h 269891"/>
                <a:gd name="connsiteX55" fmla="*/ 205135 w 512759"/>
                <a:gd name="connsiteY55" fmla="*/ 258768 h 269891"/>
                <a:gd name="connsiteX56" fmla="*/ 214956 w 512759"/>
                <a:gd name="connsiteY56" fmla="*/ 261412 h 269891"/>
                <a:gd name="connsiteX57" fmla="*/ 205512 w 512759"/>
                <a:gd name="connsiteY57" fmla="*/ 269723 h 269891"/>
                <a:gd name="connsiteX58" fmla="*/ 177936 w 512759"/>
                <a:gd name="connsiteY58" fmla="*/ 269723 h 269891"/>
                <a:gd name="connsiteX59" fmla="*/ 165847 w 512759"/>
                <a:gd name="connsiteY59" fmla="*/ 254613 h 269891"/>
                <a:gd name="connsiteX60" fmla="*/ 161692 w 512759"/>
                <a:gd name="connsiteY60" fmla="*/ 225147 h 269891"/>
                <a:gd name="connsiteX61" fmla="*/ 142804 w 512759"/>
                <a:gd name="connsiteY61" fmla="*/ 226658 h 269891"/>
                <a:gd name="connsiteX62" fmla="*/ 135626 w 512759"/>
                <a:gd name="connsiteY62" fmla="*/ 220236 h 269891"/>
                <a:gd name="connsiteX63" fmla="*/ 91428 w 512759"/>
                <a:gd name="connsiteY63" fmla="*/ 205126 h 269891"/>
                <a:gd name="connsiteX64" fmla="*/ 54785 w 512759"/>
                <a:gd name="connsiteY64" fmla="*/ 213814 h 269891"/>
                <a:gd name="connsiteX65" fmla="*/ 48363 w 512759"/>
                <a:gd name="connsiteY65" fmla="*/ 217214 h 269891"/>
                <a:gd name="connsiteX66" fmla="*/ 39296 w 512759"/>
                <a:gd name="connsiteY66" fmla="*/ 233835 h 269891"/>
                <a:gd name="connsiteX67" fmla="*/ 20030 w 512759"/>
                <a:gd name="connsiteY67" fmla="*/ 233080 h 26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512759" h="269891">
                  <a:moveTo>
                    <a:pt x="20030" y="233080"/>
                  </a:moveTo>
                  <a:cubicBezTo>
                    <a:pt x="18519" y="220236"/>
                    <a:pt x="18519" y="220236"/>
                    <a:pt x="9" y="227414"/>
                  </a:cubicBezTo>
                  <a:cubicBezTo>
                    <a:pt x="2653" y="214947"/>
                    <a:pt x="37030" y="203615"/>
                    <a:pt x="2653" y="190770"/>
                  </a:cubicBezTo>
                  <a:cubicBezTo>
                    <a:pt x="3031" y="176793"/>
                    <a:pt x="9831" y="162816"/>
                    <a:pt x="764" y="148839"/>
                  </a:cubicBezTo>
                  <a:cubicBezTo>
                    <a:pt x="-1124" y="145817"/>
                    <a:pt x="764" y="142039"/>
                    <a:pt x="3409" y="139395"/>
                  </a:cubicBezTo>
                  <a:cubicBezTo>
                    <a:pt x="10964" y="131839"/>
                    <a:pt x="51007" y="133351"/>
                    <a:pt x="54407" y="142795"/>
                  </a:cubicBezTo>
                  <a:cubicBezTo>
                    <a:pt x="60829" y="160927"/>
                    <a:pt x="74051" y="157150"/>
                    <a:pt x="87272" y="156772"/>
                  </a:cubicBezTo>
                  <a:cubicBezTo>
                    <a:pt x="101627" y="152239"/>
                    <a:pt x="115982" y="150728"/>
                    <a:pt x="131093" y="151483"/>
                  </a:cubicBezTo>
                  <a:cubicBezTo>
                    <a:pt x="138648" y="151861"/>
                    <a:pt x="147337" y="153372"/>
                    <a:pt x="153381" y="148083"/>
                  </a:cubicBezTo>
                  <a:cubicBezTo>
                    <a:pt x="161692" y="140528"/>
                    <a:pt x="169625" y="142039"/>
                    <a:pt x="178313" y="146572"/>
                  </a:cubicBezTo>
                  <a:cubicBezTo>
                    <a:pt x="191535" y="153372"/>
                    <a:pt x="204379" y="152617"/>
                    <a:pt x="219112" y="148839"/>
                  </a:cubicBezTo>
                  <a:cubicBezTo>
                    <a:pt x="245933" y="142039"/>
                    <a:pt x="273888" y="139395"/>
                    <a:pt x="300331" y="129950"/>
                  </a:cubicBezTo>
                  <a:cubicBezTo>
                    <a:pt x="303731" y="128817"/>
                    <a:pt x="307131" y="130328"/>
                    <a:pt x="310531" y="131839"/>
                  </a:cubicBezTo>
                  <a:cubicBezTo>
                    <a:pt x="321864" y="138261"/>
                    <a:pt x="329419" y="128062"/>
                    <a:pt x="338863" y="125795"/>
                  </a:cubicBezTo>
                  <a:cubicBezTo>
                    <a:pt x="343396" y="125418"/>
                    <a:pt x="347551" y="128440"/>
                    <a:pt x="352462" y="127306"/>
                  </a:cubicBezTo>
                  <a:cubicBezTo>
                    <a:pt x="361907" y="124284"/>
                    <a:pt x="371728" y="123906"/>
                    <a:pt x="380039" y="114840"/>
                  </a:cubicBezTo>
                  <a:cubicBezTo>
                    <a:pt x="390994" y="103129"/>
                    <a:pt x="415171" y="108796"/>
                    <a:pt x="430659" y="122773"/>
                  </a:cubicBezTo>
                  <a:cubicBezTo>
                    <a:pt x="418949" y="112951"/>
                    <a:pt x="409505" y="103885"/>
                    <a:pt x="432926" y="98974"/>
                  </a:cubicBezTo>
                  <a:cubicBezTo>
                    <a:pt x="435948" y="98218"/>
                    <a:pt x="437459" y="95574"/>
                    <a:pt x="436326" y="92552"/>
                  </a:cubicBezTo>
                  <a:cubicBezTo>
                    <a:pt x="435193" y="89152"/>
                    <a:pt x="433304" y="86130"/>
                    <a:pt x="429526" y="85375"/>
                  </a:cubicBezTo>
                  <a:cubicBezTo>
                    <a:pt x="426504" y="84997"/>
                    <a:pt x="423860" y="85752"/>
                    <a:pt x="421593" y="87263"/>
                  </a:cubicBezTo>
                  <a:cubicBezTo>
                    <a:pt x="415171" y="91797"/>
                    <a:pt x="408749" y="93685"/>
                    <a:pt x="403083" y="86130"/>
                  </a:cubicBezTo>
                  <a:cubicBezTo>
                    <a:pt x="397416" y="78575"/>
                    <a:pt x="401194" y="71397"/>
                    <a:pt x="404972" y="64598"/>
                  </a:cubicBezTo>
                  <a:cubicBezTo>
                    <a:pt x="407994" y="59309"/>
                    <a:pt x="411771" y="55531"/>
                    <a:pt x="418949" y="57798"/>
                  </a:cubicBezTo>
                  <a:cubicBezTo>
                    <a:pt x="415171" y="52509"/>
                    <a:pt x="410260" y="55909"/>
                    <a:pt x="406105" y="55531"/>
                  </a:cubicBezTo>
                  <a:cubicBezTo>
                    <a:pt x="395527" y="54398"/>
                    <a:pt x="392883" y="48732"/>
                    <a:pt x="396661" y="39287"/>
                  </a:cubicBezTo>
                  <a:cubicBezTo>
                    <a:pt x="405349" y="18132"/>
                    <a:pt x="420838" y="7177"/>
                    <a:pt x="443503" y="6044"/>
                  </a:cubicBezTo>
                  <a:cubicBezTo>
                    <a:pt x="447281" y="2644"/>
                    <a:pt x="451436" y="755"/>
                    <a:pt x="456347" y="0"/>
                  </a:cubicBezTo>
                  <a:cubicBezTo>
                    <a:pt x="471836" y="378"/>
                    <a:pt x="485435" y="9822"/>
                    <a:pt x="501301" y="9444"/>
                  </a:cubicBezTo>
                  <a:cubicBezTo>
                    <a:pt x="508479" y="9444"/>
                    <a:pt x="511879" y="16244"/>
                    <a:pt x="512634" y="22666"/>
                  </a:cubicBezTo>
                  <a:cubicBezTo>
                    <a:pt x="513767" y="30599"/>
                    <a:pt x="506968" y="30977"/>
                    <a:pt x="502057" y="32865"/>
                  </a:cubicBezTo>
                  <a:cubicBezTo>
                    <a:pt x="493746" y="35887"/>
                    <a:pt x="485813" y="35132"/>
                    <a:pt x="478635" y="30977"/>
                  </a:cubicBezTo>
                  <a:cubicBezTo>
                    <a:pt x="491857" y="46087"/>
                    <a:pt x="473347" y="50620"/>
                    <a:pt x="469191" y="59687"/>
                  </a:cubicBezTo>
                  <a:cubicBezTo>
                    <a:pt x="471458" y="71019"/>
                    <a:pt x="493746" y="61198"/>
                    <a:pt x="489591" y="77441"/>
                  </a:cubicBezTo>
                  <a:cubicBezTo>
                    <a:pt x="486946" y="87641"/>
                    <a:pt x="480147" y="96330"/>
                    <a:pt x="466169" y="93685"/>
                  </a:cubicBezTo>
                  <a:cubicBezTo>
                    <a:pt x="471080" y="100107"/>
                    <a:pt x="469947" y="108418"/>
                    <a:pt x="475236" y="114462"/>
                  </a:cubicBezTo>
                  <a:cubicBezTo>
                    <a:pt x="479769" y="119751"/>
                    <a:pt x="477502" y="123151"/>
                    <a:pt x="471458" y="125040"/>
                  </a:cubicBezTo>
                  <a:cubicBezTo>
                    <a:pt x="466547" y="126173"/>
                    <a:pt x="459369" y="126173"/>
                    <a:pt x="458614" y="130328"/>
                  </a:cubicBezTo>
                  <a:cubicBezTo>
                    <a:pt x="453325" y="152617"/>
                    <a:pt x="427260" y="154883"/>
                    <a:pt x="418949" y="173771"/>
                  </a:cubicBezTo>
                  <a:cubicBezTo>
                    <a:pt x="416304" y="179816"/>
                    <a:pt x="409883" y="180193"/>
                    <a:pt x="404216" y="177549"/>
                  </a:cubicBezTo>
                  <a:cubicBezTo>
                    <a:pt x="394016" y="172638"/>
                    <a:pt x="390994" y="180571"/>
                    <a:pt x="386461" y="186615"/>
                  </a:cubicBezTo>
                  <a:cubicBezTo>
                    <a:pt x="384572" y="187749"/>
                    <a:pt x="383061" y="188504"/>
                    <a:pt x="380795" y="188882"/>
                  </a:cubicBezTo>
                  <a:cubicBezTo>
                    <a:pt x="374750" y="186237"/>
                    <a:pt x="368706" y="184726"/>
                    <a:pt x="369084" y="194926"/>
                  </a:cubicBezTo>
                  <a:cubicBezTo>
                    <a:pt x="360018" y="204370"/>
                    <a:pt x="341507" y="200970"/>
                    <a:pt x="338107" y="219103"/>
                  </a:cubicBezTo>
                  <a:cubicBezTo>
                    <a:pt x="337352" y="223258"/>
                    <a:pt x="330930" y="220992"/>
                    <a:pt x="327152" y="218347"/>
                  </a:cubicBezTo>
                  <a:cubicBezTo>
                    <a:pt x="322997" y="215325"/>
                    <a:pt x="321864" y="210036"/>
                    <a:pt x="318086" y="206637"/>
                  </a:cubicBezTo>
                  <a:cubicBezTo>
                    <a:pt x="307508" y="197193"/>
                    <a:pt x="298820" y="194170"/>
                    <a:pt x="284843" y="205126"/>
                  </a:cubicBezTo>
                  <a:cubicBezTo>
                    <a:pt x="269354" y="217592"/>
                    <a:pt x="256510" y="232702"/>
                    <a:pt x="240644" y="244791"/>
                  </a:cubicBezTo>
                  <a:cubicBezTo>
                    <a:pt x="236489" y="245924"/>
                    <a:pt x="231956" y="251213"/>
                    <a:pt x="228178" y="247057"/>
                  </a:cubicBezTo>
                  <a:cubicBezTo>
                    <a:pt x="226289" y="245168"/>
                    <a:pt x="228178" y="239880"/>
                    <a:pt x="228556" y="236102"/>
                  </a:cubicBezTo>
                  <a:cubicBezTo>
                    <a:pt x="230445" y="233080"/>
                    <a:pt x="232711" y="230436"/>
                    <a:pt x="233845" y="227036"/>
                  </a:cubicBezTo>
                  <a:cubicBezTo>
                    <a:pt x="235356" y="222881"/>
                    <a:pt x="233089" y="219858"/>
                    <a:pt x="229311" y="219481"/>
                  </a:cubicBezTo>
                  <a:cubicBezTo>
                    <a:pt x="222134" y="218347"/>
                    <a:pt x="227045" y="225525"/>
                    <a:pt x="224023" y="227791"/>
                  </a:cubicBezTo>
                  <a:cubicBezTo>
                    <a:pt x="214579" y="230814"/>
                    <a:pt x="213068" y="248191"/>
                    <a:pt x="197957" y="242524"/>
                  </a:cubicBezTo>
                  <a:cubicBezTo>
                    <a:pt x="195690" y="241769"/>
                    <a:pt x="196824" y="248569"/>
                    <a:pt x="197957" y="251590"/>
                  </a:cubicBezTo>
                  <a:cubicBezTo>
                    <a:pt x="199468" y="254990"/>
                    <a:pt x="199090" y="261412"/>
                    <a:pt x="205135" y="258768"/>
                  </a:cubicBezTo>
                  <a:cubicBezTo>
                    <a:pt x="210046" y="256502"/>
                    <a:pt x="214201" y="252724"/>
                    <a:pt x="214956" y="261412"/>
                  </a:cubicBezTo>
                  <a:cubicBezTo>
                    <a:pt x="215334" y="267834"/>
                    <a:pt x="211179" y="269723"/>
                    <a:pt x="205512" y="269723"/>
                  </a:cubicBezTo>
                  <a:cubicBezTo>
                    <a:pt x="196446" y="269723"/>
                    <a:pt x="187380" y="270101"/>
                    <a:pt x="177936" y="269723"/>
                  </a:cubicBezTo>
                  <a:cubicBezTo>
                    <a:pt x="168114" y="269345"/>
                    <a:pt x="162070" y="262923"/>
                    <a:pt x="165847" y="254613"/>
                  </a:cubicBezTo>
                  <a:cubicBezTo>
                    <a:pt x="170758" y="243280"/>
                    <a:pt x="163958" y="234969"/>
                    <a:pt x="161692" y="225147"/>
                  </a:cubicBezTo>
                  <a:cubicBezTo>
                    <a:pt x="155270" y="227036"/>
                    <a:pt x="149981" y="248191"/>
                    <a:pt x="142804" y="226658"/>
                  </a:cubicBezTo>
                  <a:cubicBezTo>
                    <a:pt x="141670" y="224014"/>
                    <a:pt x="137137" y="219858"/>
                    <a:pt x="135626" y="220236"/>
                  </a:cubicBezTo>
                  <a:cubicBezTo>
                    <a:pt x="116738" y="226658"/>
                    <a:pt x="107294" y="207770"/>
                    <a:pt x="91428" y="205126"/>
                  </a:cubicBezTo>
                  <a:cubicBezTo>
                    <a:pt x="77073" y="202481"/>
                    <a:pt x="63851" y="197948"/>
                    <a:pt x="54785" y="213814"/>
                  </a:cubicBezTo>
                  <a:cubicBezTo>
                    <a:pt x="53274" y="216458"/>
                    <a:pt x="51763" y="217214"/>
                    <a:pt x="48363" y="217214"/>
                  </a:cubicBezTo>
                  <a:cubicBezTo>
                    <a:pt x="32497" y="217214"/>
                    <a:pt x="32497" y="217592"/>
                    <a:pt x="39296" y="233835"/>
                  </a:cubicBezTo>
                  <a:cubicBezTo>
                    <a:pt x="30986" y="239880"/>
                    <a:pt x="26075" y="231947"/>
                    <a:pt x="20030" y="233080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0F55A7A0-7ECD-4765-B094-05F6FCC26B4B}"/>
                </a:ext>
              </a:extLst>
            </p:cNvPr>
            <p:cNvSpPr/>
            <p:nvPr/>
          </p:nvSpPr>
          <p:spPr>
            <a:xfrm>
              <a:off x="9702394" y="6031130"/>
              <a:ext cx="170394" cy="100629"/>
            </a:xfrm>
            <a:custGeom>
              <a:avLst/>
              <a:gdLst>
                <a:gd name="connsiteX0" fmla="*/ 139772 w 170394"/>
                <a:gd name="connsiteY0" fmla="*/ 522 h 100629"/>
                <a:gd name="connsiteX1" fmla="*/ 143928 w 170394"/>
                <a:gd name="connsiteY1" fmla="*/ 522 h 100629"/>
                <a:gd name="connsiteX2" fmla="*/ 149972 w 170394"/>
                <a:gd name="connsiteY2" fmla="*/ 1278 h 100629"/>
                <a:gd name="connsiteX3" fmla="*/ 169238 w 170394"/>
                <a:gd name="connsiteY3" fmla="*/ 8833 h 100629"/>
                <a:gd name="connsiteX4" fmla="*/ 161305 w 170394"/>
                <a:gd name="connsiteY4" fmla="*/ 28477 h 100629"/>
                <a:gd name="connsiteX5" fmla="*/ 108418 w 170394"/>
                <a:gd name="connsiteY5" fmla="*/ 48876 h 100629"/>
                <a:gd name="connsiteX6" fmla="*/ 73286 w 170394"/>
                <a:gd name="connsiteY6" fmla="*/ 45476 h 100629"/>
                <a:gd name="connsiteX7" fmla="*/ 64975 w 170394"/>
                <a:gd name="connsiteY7" fmla="*/ 38677 h 100629"/>
                <a:gd name="connsiteX8" fmla="*/ 74042 w 170394"/>
                <a:gd name="connsiteY8" fmla="*/ 70409 h 100629"/>
                <a:gd name="connsiteX9" fmla="*/ 82730 w 170394"/>
                <a:gd name="connsiteY9" fmla="*/ 84008 h 100629"/>
                <a:gd name="connsiteX10" fmla="*/ 80086 w 170394"/>
                <a:gd name="connsiteY10" fmla="*/ 100630 h 100629"/>
                <a:gd name="connsiteX11" fmla="*/ 12844 w 170394"/>
                <a:gd name="connsiteY11" fmla="*/ 76831 h 100629"/>
                <a:gd name="connsiteX12" fmla="*/ 0 w 170394"/>
                <a:gd name="connsiteY12" fmla="*/ 60209 h 100629"/>
                <a:gd name="connsiteX13" fmla="*/ 46087 w 170394"/>
                <a:gd name="connsiteY13" fmla="*/ 11855 h 100629"/>
                <a:gd name="connsiteX14" fmla="*/ 62709 w 170394"/>
                <a:gd name="connsiteY14" fmla="*/ 2034 h 100629"/>
                <a:gd name="connsiteX15" fmla="*/ 83108 w 170394"/>
                <a:gd name="connsiteY15" fmla="*/ 21677 h 100629"/>
                <a:gd name="connsiteX16" fmla="*/ 97085 w 170394"/>
                <a:gd name="connsiteY16" fmla="*/ 37166 h 100629"/>
                <a:gd name="connsiteX17" fmla="*/ 126929 w 170394"/>
                <a:gd name="connsiteY17" fmla="*/ 8833 h 100629"/>
                <a:gd name="connsiteX18" fmla="*/ 139772 w 170394"/>
                <a:gd name="connsiteY18" fmla="*/ 522 h 10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394" h="100629">
                  <a:moveTo>
                    <a:pt x="139772" y="522"/>
                  </a:moveTo>
                  <a:cubicBezTo>
                    <a:pt x="141284" y="522"/>
                    <a:pt x="142417" y="522"/>
                    <a:pt x="143928" y="522"/>
                  </a:cubicBezTo>
                  <a:cubicBezTo>
                    <a:pt x="145817" y="900"/>
                    <a:pt x="148083" y="2034"/>
                    <a:pt x="149972" y="1278"/>
                  </a:cubicBezTo>
                  <a:cubicBezTo>
                    <a:pt x="158661" y="-1744"/>
                    <a:pt x="165838" y="522"/>
                    <a:pt x="169238" y="8833"/>
                  </a:cubicBezTo>
                  <a:cubicBezTo>
                    <a:pt x="172638" y="17144"/>
                    <a:pt x="168105" y="25833"/>
                    <a:pt x="161305" y="28477"/>
                  </a:cubicBezTo>
                  <a:cubicBezTo>
                    <a:pt x="144306" y="35654"/>
                    <a:pt x="132217" y="52654"/>
                    <a:pt x="108418" y="48876"/>
                  </a:cubicBezTo>
                  <a:cubicBezTo>
                    <a:pt x="97841" y="47365"/>
                    <a:pt x="84997" y="47365"/>
                    <a:pt x="73286" y="45476"/>
                  </a:cubicBezTo>
                  <a:cubicBezTo>
                    <a:pt x="67620" y="44343"/>
                    <a:pt x="65353" y="40566"/>
                    <a:pt x="64975" y="38677"/>
                  </a:cubicBezTo>
                  <a:cubicBezTo>
                    <a:pt x="69509" y="46232"/>
                    <a:pt x="81975" y="54921"/>
                    <a:pt x="74042" y="70409"/>
                  </a:cubicBezTo>
                  <a:cubicBezTo>
                    <a:pt x="71397" y="75320"/>
                    <a:pt x="79708" y="79475"/>
                    <a:pt x="82730" y="84008"/>
                  </a:cubicBezTo>
                  <a:cubicBezTo>
                    <a:pt x="86886" y="90053"/>
                    <a:pt x="90663" y="96474"/>
                    <a:pt x="80086" y="100630"/>
                  </a:cubicBezTo>
                  <a:cubicBezTo>
                    <a:pt x="57042" y="94963"/>
                    <a:pt x="32865" y="91941"/>
                    <a:pt x="12844" y="76831"/>
                  </a:cubicBezTo>
                  <a:cubicBezTo>
                    <a:pt x="15488" y="65876"/>
                    <a:pt x="5289" y="64742"/>
                    <a:pt x="0" y="60209"/>
                  </a:cubicBezTo>
                  <a:cubicBezTo>
                    <a:pt x="6422" y="35654"/>
                    <a:pt x="31354" y="28477"/>
                    <a:pt x="46087" y="11855"/>
                  </a:cubicBezTo>
                  <a:cubicBezTo>
                    <a:pt x="48731" y="8833"/>
                    <a:pt x="56287" y="3922"/>
                    <a:pt x="62709" y="2034"/>
                  </a:cubicBezTo>
                  <a:cubicBezTo>
                    <a:pt x="64220" y="14122"/>
                    <a:pt x="78953" y="12989"/>
                    <a:pt x="83108" y="21677"/>
                  </a:cubicBezTo>
                  <a:cubicBezTo>
                    <a:pt x="85752" y="27344"/>
                    <a:pt x="89908" y="29610"/>
                    <a:pt x="97085" y="37166"/>
                  </a:cubicBezTo>
                  <a:cubicBezTo>
                    <a:pt x="89908" y="2789"/>
                    <a:pt x="114840" y="14500"/>
                    <a:pt x="126929" y="8833"/>
                  </a:cubicBezTo>
                  <a:cubicBezTo>
                    <a:pt x="132973" y="8833"/>
                    <a:pt x="135995" y="3922"/>
                    <a:pt x="139772" y="522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5FCD1B-21F2-4B33-85EF-F90D10960F80}"/>
                </a:ext>
              </a:extLst>
            </p:cNvPr>
            <p:cNvSpPr/>
            <p:nvPr/>
          </p:nvSpPr>
          <p:spPr>
            <a:xfrm>
              <a:off x="9700127" y="6107583"/>
              <a:ext cx="84996" cy="66549"/>
            </a:xfrm>
            <a:custGeom>
              <a:avLst/>
              <a:gdLst>
                <a:gd name="connsiteX0" fmla="*/ 15111 w 84996"/>
                <a:gd name="connsiteY0" fmla="*/ 0 h 66549"/>
                <a:gd name="connsiteX1" fmla="*/ 82730 w 84996"/>
                <a:gd name="connsiteY1" fmla="*/ 21155 h 66549"/>
                <a:gd name="connsiteX2" fmla="*/ 84997 w 84996"/>
                <a:gd name="connsiteY2" fmla="*/ 26066 h 66549"/>
                <a:gd name="connsiteX3" fmla="*/ 78575 w 84996"/>
                <a:gd name="connsiteY3" fmla="*/ 46465 h 66549"/>
                <a:gd name="connsiteX4" fmla="*/ 47598 w 84996"/>
                <a:gd name="connsiteY4" fmla="*/ 65353 h 66549"/>
                <a:gd name="connsiteX5" fmla="*/ 39665 w 84996"/>
                <a:gd name="connsiteY5" fmla="*/ 59309 h 66549"/>
                <a:gd name="connsiteX6" fmla="*/ 41554 w 84996"/>
                <a:gd name="connsiteY6" fmla="*/ 50620 h 66549"/>
                <a:gd name="connsiteX7" fmla="*/ 43443 w 84996"/>
                <a:gd name="connsiteY7" fmla="*/ 43821 h 66549"/>
                <a:gd name="connsiteX8" fmla="*/ 35132 w 84996"/>
                <a:gd name="connsiteY8" fmla="*/ 38154 h 66549"/>
                <a:gd name="connsiteX9" fmla="*/ 0 w 84996"/>
                <a:gd name="connsiteY9" fmla="*/ 43821 h 66549"/>
                <a:gd name="connsiteX10" fmla="*/ 15111 w 84996"/>
                <a:gd name="connsiteY10" fmla="*/ 0 h 6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996" h="66549">
                  <a:moveTo>
                    <a:pt x="15111" y="0"/>
                  </a:moveTo>
                  <a:cubicBezTo>
                    <a:pt x="37776" y="7178"/>
                    <a:pt x="60442" y="13977"/>
                    <a:pt x="82730" y="21155"/>
                  </a:cubicBezTo>
                  <a:cubicBezTo>
                    <a:pt x="84241" y="22288"/>
                    <a:pt x="84997" y="24177"/>
                    <a:pt x="84997" y="26066"/>
                  </a:cubicBezTo>
                  <a:cubicBezTo>
                    <a:pt x="82352" y="32488"/>
                    <a:pt x="82730" y="40421"/>
                    <a:pt x="78575" y="46465"/>
                  </a:cubicBezTo>
                  <a:cubicBezTo>
                    <a:pt x="72531" y="59687"/>
                    <a:pt x="57798" y="58553"/>
                    <a:pt x="47598" y="65353"/>
                  </a:cubicBezTo>
                  <a:cubicBezTo>
                    <a:pt x="42309" y="69131"/>
                    <a:pt x="41176" y="63086"/>
                    <a:pt x="39665" y="59309"/>
                  </a:cubicBezTo>
                  <a:cubicBezTo>
                    <a:pt x="38154" y="55909"/>
                    <a:pt x="30221" y="51376"/>
                    <a:pt x="41554" y="50620"/>
                  </a:cubicBezTo>
                  <a:cubicBezTo>
                    <a:pt x="47220" y="50243"/>
                    <a:pt x="46465" y="46465"/>
                    <a:pt x="43443" y="43821"/>
                  </a:cubicBezTo>
                  <a:cubicBezTo>
                    <a:pt x="41176" y="41176"/>
                    <a:pt x="38910" y="33621"/>
                    <a:pt x="35132" y="38154"/>
                  </a:cubicBezTo>
                  <a:cubicBezTo>
                    <a:pt x="25688" y="49109"/>
                    <a:pt x="15488" y="40043"/>
                    <a:pt x="0" y="43821"/>
                  </a:cubicBezTo>
                  <a:cubicBezTo>
                    <a:pt x="14355" y="28710"/>
                    <a:pt x="39287" y="19644"/>
                    <a:pt x="15111" y="0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45FE6684-428D-4DCA-8223-721926AAE5EA}"/>
                </a:ext>
              </a:extLst>
            </p:cNvPr>
            <p:cNvSpPr/>
            <p:nvPr/>
          </p:nvSpPr>
          <p:spPr>
            <a:xfrm>
              <a:off x="9776387" y="6078138"/>
              <a:ext cx="60761" cy="85793"/>
            </a:xfrm>
            <a:custGeom>
              <a:avLst/>
              <a:gdLst>
                <a:gd name="connsiteX0" fmla="*/ 2315 w 60761"/>
                <a:gd name="connsiteY0" fmla="*/ 75910 h 85793"/>
                <a:gd name="connsiteX1" fmla="*/ 6470 w 60761"/>
                <a:gd name="connsiteY1" fmla="*/ 54755 h 85793"/>
                <a:gd name="connsiteX2" fmla="*/ 19314 w 60761"/>
                <a:gd name="connsiteY2" fmla="*/ 56644 h 85793"/>
                <a:gd name="connsiteX3" fmla="*/ 31403 w 60761"/>
                <a:gd name="connsiteY3" fmla="*/ 36245 h 85793"/>
                <a:gd name="connsiteX4" fmla="*/ 33292 w 60761"/>
                <a:gd name="connsiteY4" fmla="*/ 27934 h 85793"/>
                <a:gd name="connsiteX5" fmla="*/ 28758 w 60761"/>
                <a:gd name="connsiteY5" fmla="*/ 21890 h 85793"/>
                <a:gd name="connsiteX6" fmla="*/ 14403 w 60761"/>
                <a:gd name="connsiteY6" fmla="*/ 12824 h 85793"/>
                <a:gd name="connsiteX7" fmla="*/ 32158 w 60761"/>
                <a:gd name="connsiteY7" fmla="*/ 1491 h 85793"/>
                <a:gd name="connsiteX8" fmla="*/ 58980 w 60761"/>
                <a:gd name="connsiteY8" fmla="*/ 29067 h 85793"/>
                <a:gd name="connsiteX9" fmla="*/ 58980 w 60761"/>
                <a:gd name="connsiteY9" fmla="*/ 57022 h 85793"/>
                <a:gd name="connsiteX10" fmla="*/ 53691 w 60761"/>
                <a:gd name="connsiteY10" fmla="*/ 71377 h 85793"/>
                <a:gd name="connsiteX11" fmla="*/ 35558 w 60761"/>
                <a:gd name="connsiteY11" fmla="*/ 67977 h 85793"/>
                <a:gd name="connsiteX12" fmla="*/ 41602 w 60761"/>
                <a:gd name="connsiteY12" fmla="*/ 83465 h 85793"/>
                <a:gd name="connsiteX13" fmla="*/ 28003 w 60761"/>
                <a:gd name="connsiteY13" fmla="*/ 84599 h 85793"/>
                <a:gd name="connsiteX14" fmla="*/ 2315 w 60761"/>
                <a:gd name="connsiteY14" fmla="*/ 75910 h 8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761" h="85793">
                  <a:moveTo>
                    <a:pt x="2315" y="75910"/>
                  </a:moveTo>
                  <a:cubicBezTo>
                    <a:pt x="426" y="68355"/>
                    <a:pt x="-3351" y="60422"/>
                    <a:pt x="6470" y="54755"/>
                  </a:cubicBezTo>
                  <a:cubicBezTo>
                    <a:pt x="11004" y="51733"/>
                    <a:pt x="13648" y="58155"/>
                    <a:pt x="19314" y="56644"/>
                  </a:cubicBezTo>
                  <a:cubicBezTo>
                    <a:pt x="22336" y="50222"/>
                    <a:pt x="2693" y="27934"/>
                    <a:pt x="31403" y="36245"/>
                  </a:cubicBezTo>
                  <a:cubicBezTo>
                    <a:pt x="32536" y="36623"/>
                    <a:pt x="31403" y="30956"/>
                    <a:pt x="33292" y="27934"/>
                  </a:cubicBezTo>
                  <a:cubicBezTo>
                    <a:pt x="36314" y="23023"/>
                    <a:pt x="31781" y="22645"/>
                    <a:pt x="28758" y="21890"/>
                  </a:cubicBezTo>
                  <a:cubicBezTo>
                    <a:pt x="22714" y="20379"/>
                    <a:pt x="14026" y="21134"/>
                    <a:pt x="14403" y="12824"/>
                  </a:cubicBezTo>
                  <a:cubicBezTo>
                    <a:pt x="14781" y="2624"/>
                    <a:pt x="26114" y="3002"/>
                    <a:pt x="32158" y="1491"/>
                  </a:cubicBezTo>
                  <a:cubicBezTo>
                    <a:pt x="57091" y="-3798"/>
                    <a:pt x="64646" y="4891"/>
                    <a:pt x="58980" y="29067"/>
                  </a:cubicBezTo>
                  <a:cubicBezTo>
                    <a:pt x="56713" y="38511"/>
                    <a:pt x="52180" y="47200"/>
                    <a:pt x="58980" y="57022"/>
                  </a:cubicBezTo>
                  <a:cubicBezTo>
                    <a:pt x="62379" y="62311"/>
                    <a:pt x="58224" y="67599"/>
                    <a:pt x="53691" y="71377"/>
                  </a:cubicBezTo>
                  <a:cubicBezTo>
                    <a:pt x="47647" y="70622"/>
                    <a:pt x="41980" y="60800"/>
                    <a:pt x="35558" y="67977"/>
                  </a:cubicBezTo>
                  <a:cubicBezTo>
                    <a:pt x="29136" y="75155"/>
                    <a:pt x="43491" y="75910"/>
                    <a:pt x="41602" y="83465"/>
                  </a:cubicBezTo>
                  <a:cubicBezTo>
                    <a:pt x="37447" y="83843"/>
                    <a:pt x="32536" y="84221"/>
                    <a:pt x="28003" y="84599"/>
                  </a:cubicBezTo>
                  <a:cubicBezTo>
                    <a:pt x="17048" y="87999"/>
                    <a:pt x="9115" y="83843"/>
                    <a:pt x="2315" y="75910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3225E247-B6D0-46C8-B154-4272032A79DA}"/>
                </a:ext>
              </a:extLst>
            </p:cNvPr>
            <p:cNvSpPr/>
            <p:nvPr/>
          </p:nvSpPr>
          <p:spPr>
            <a:xfrm>
              <a:off x="9383713" y="6197318"/>
              <a:ext cx="125438" cy="33038"/>
            </a:xfrm>
            <a:custGeom>
              <a:avLst/>
              <a:gdLst>
                <a:gd name="connsiteX0" fmla="*/ 90134 w 125438"/>
                <a:gd name="connsiteY0" fmla="*/ 33039 h 33038"/>
                <a:gd name="connsiteX1" fmla="*/ 87489 w 125438"/>
                <a:gd name="connsiteY1" fmla="*/ 30017 h 33038"/>
                <a:gd name="connsiteX2" fmla="*/ 1359 w 125438"/>
                <a:gd name="connsiteY2" fmla="*/ 11884 h 33038"/>
                <a:gd name="connsiteX3" fmla="*/ 7781 w 125438"/>
                <a:gd name="connsiteY3" fmla="*/ 551 h 33038"/>
                <a:gd name="connsiteX4" fmla="*/ 76156 w 125438"/>
                <a:gd name="connsiteY4" fmla="*/ 8107 h 33038"/>
                <a:gd name="connsiteX5" fmla="*/ 113177 w 125438"/>
                <a:gd name="connsiteY5" fmla="*/ 6973 h 33038"/>
                <a:gd name="connsiteX6" fmla="*/ 124888 w 125438"/>
                <a:gd name="connsiteY6" fmla="*/ 19062 h 33038"/>
                <a:gd name="connsiteX7" fmla="*/ 116577 w 125438"/>
                <a:gd name="connsiteY7" fmla="*/ 31150 h 33038"/>
                <a:gd name="connsiteX8" fmla="*/ 90134 w 125438"/>
                <a:gd name="connsiteY8" fmla="*/ 33039 h 3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438" h="33038">
                  <a:moveTo>
                    <a:pt x="90134" y="33039"/>
                  </a:moveTo>
                  <a:cubicBezTo>
                    <a:pt x="89378" y="31906"/>
                    <a:pt x="88245" y="30017"/>
                    <a:pt x="87489" y="30017"/>
                  </a:cubicBezTo>
                  <a:cubicBezTo>
                    <a:pt x="57268" y="31150"/>
                    <a:pt x="31580" y="10751"/>
                    <a:pt x="1359" y="11884"/>
                  </a:cubicBezTo>
                  <a:cubicBezTo>
                    <a:pt x="2870" y="7729"/>
                    <a:pt x="-5818" y="-2471"/>
                    <a:pt x="7781" y="551"/>
                  </a:cubicBezTo>
                  <a:cubicBezTo>
                    <a:pt x="30447" y="5084"/>
                    <a:pt x="53113" y="6595"/>
                    <a:pt x="76156" y="8107"/>
                  </a:cubicBezTo>
                  <a:cubicBezTo>
                    <a:pt x="88245" y="8862"/>
                    <a:pt x="100333" y="24350"/>
                    <a:pt x="113177" y="6973"/>
                  </a:cubicBezTo>
                  <a:cubicBezTo>
                    <a:pt x="115444" y="3573"/>
                    <a:pt x="122621" y="14151"/>
                    <a:pt x="124888" y="19062"/>
                  </a:cubicBezTo>
                  <a:cubicBezTo>
                    <a:pt x="126777" y="23217"/>
                    <a:pt x="123755" y="30394"/>
                    <a:pt x="116577" y="31150"/>
                  </a:cubicBezTo>
                  <a:cubicBezTo>
                    <a:pt x="107888" y="31906"/>
                    <a:pt x="98822" y="32661"/>
                    <a:pt x="90134" y="33039"/>
                  </a:cubicBezTo>
                  <a:close/>
                </a:path>
              </a:pathLst>
            </a:custGeom>
            <a:solidFill>
              <a:srgbClr val="854D4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6F9C85D6-512A-41DF-B177-548914F7F89B}"/>
                </a:ext>
              </a:extLst>
            </p:cNvPr>
            <p:cNvSpPr/>
            <p:nvPr/>
          </p:nvSpPr>
          <p:spPr>
            <a:xfrm>
              <a:off x="9677242" y="6056590"/>
              <a:ext cx="26432" cy="25305"/>
            </a:xfrm>
            <a:custGeom>
              <a:avLst/>
              <a:gdLst>
                <a:gd name="connsiteX0" fmla="*/ 8152 w 26432"/>
                <a:gd name="connsiteY0" fmla="*/ 17373 h 25305"/>
                <a:gd name="connsiteX1" fmla="*/ 4374 w 26432"/>
                <a:gd name="connsiteY1" fmla="*/ 1507 h 25305"/>
                <a:gd name="connsiteX2" fmla="*/ 25151 w 26432"/>
                <a:gd name="connsiteY2" fmla="*/ 9062 h 25305"/>
                <a:gd name="connsiteX3" fmla="*/ 12685 w 26432"/>
                <a:gd name="connsiteY3" fmla="*/ 25306 h 25305"/>
                <a:gd name="connsiteX4" fmla="*/ 8152 w 26432"/>
                <a:gd name="connsiteY4" fmla="*/ 17373 h 25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32" h="25305">
                  <a:moveTo>
                    <a:pt x="8152" y="17373"/>
                  </a:moveTo>
                  <a:cubicBezTo>
                    <a:pt x="6263" y="12084"/>
                    <a:pt x="-6581" y="8307"/>
                    <a:pt x="4374" y="1507"/>
                  </a:cubicBezTo>
                  <a:cubicBezTo>
                    <a:pt x="12685" y="-3404"/>
                    <a:pt x="22885" y="4907"/>
                    <a:pt x="25151" y="9062"/>
                  </a:cubicBezTo>
                  <a:cubicBezTo>
                    <a:pt x="29307" y="16995"/>
                    <a:pt x="22885" y="24173"/>
                    <a:pt x="12685" y="25306"/>
                  </a:cubicBezTo>
                  <a:cubicBezTo>
                    <a:pt x="11174" y="22661"/>
                    <a:pt x="9663" y="20017"/>
                    <a:pt x="8152" y="17373"/>
                  </a:cubicBezTo>
                  <a:close/>
                </a:path>
              </a:pathLst>
            </a:custGeom>
            <a:solidFill>
              <a:srgbClr val="9963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D689BA2D-2983-4757-859B-5F73700B4BEE}"/>
                </a:ext>
              </a:extLst>
            </p:cNvPr>
            <p:cNvSpPr/>
            <p:nvPr/>
          </p:nvSpPr>
          <p:spPr>
            <a:xfrm>
              <a:off x="8704342" y="5893995"/>
              <a:ext cx="760815" cy="258681"/>
            </a:xfrm>
            <a:custGeom>
              <a:avLst/>
              <a:gdLst>
                <a:gd name="connsiteX0" fmla="*/ 748350 w 760815"/>
                <a:gd name="connsiteY0" fmla="*/ 145968 h 258681"/>
                <a:gd name="connsiteX1" fmla="*/ 760816 w 760815"/>
                <a:gd name="connsiteY1" fmla="*/ 159568 h 258681"/>
                <a:gd name="connsiteX2" fmla="*/ 730595 w 760815"/>
                <a:gd name="connsiteY2" fmla="*/ 175812 h 258681"/>
                <a:gd name="connsiteX3" fmla="*/ 721528 w 760815"/>
                <a:gd name="connsiteY3" fmla="*/ 172790 h 258681"/>
                <a:gd name="connsiteX4" fmla="*/ 674308 w 760815"/>
                <a:gd name="connsiteY4" fmla="*/ 175812 h 258681"/>
                <a:gd name="connsiteX5" fmla="*/ 637287 w 760815"/>
                <a:gd name="connsiteY5" fmla="*/ 172412 h 258681"/>
                <a:gd name="connsiteX6" fmla="*/ 614999 w 760815"/>
                <a:gd name="connsiteY6" fmla="*/ 167501 h 258681"/>
                <a:gd name="connsiteX7" fmla="*/ 596111 w 760815"/>
                <a:gd name="connsiteY7" fmla="*/ 181478 h 258681"/>
                <a:gd name="connsiteX8" fmla="*/ 592333 w 760815"/>
                <a:gd name="connsiteY8" fmla="*/ 174679 h 258681"/>
                <a:gd name="connsiteX9" fmla="*/ 597244 w 760815"/>
                <a:gd name="connsiteY9" fmla="*/ 154657 h 258681"/>
                <a:gd name="connsiteX10" fmla="*/ 559090 w 760815"/>
                <a:gd name="connsiteY10" fmla="*/ 142569 h 258681"/>
                <a:gd name="connsiteX11" fmla="*/ 532647 w 760815"/>
                <a:gd name="connsiteY11" fmla="*/ 150880 h 258681"/>
                <a:gd name="connsiteX12" fmla="*/ 536802 w 760815"/>
                <a:gd name="connsiteY12" fmla="*/ 158057 h 258681"/>
                <a:gd name="connsiteX13" fmla="*/ 545868 w 760815"/>
                <a:gd name="connsiteY13" fmla="*/ 176945 h 258681"/>
                <a:gd name="connsiteX14" fmla="*/ 507714 w 760815"/>
                <a:gd name="connsiteY14" fmla="*/ 198855 h 258681"/>
                <a:gd name="connsiteX15" fmla="*/ 479382 w 760815"/>
                <a:gd name="connsiteY15" fmla="*/ 179589 h 258681"/>
                <a:gd name="connsiteX16" fmla="*/ 479004 w 760815"/>
                <a:gd name="connsiteY16" fmla="*/ 177701 h 258681"/>
                <a:gd name="connsiteX17" fmla="*/ 482782 w 760815"/>
                <a:gd name="connsiteY17" fmla="*/ 157679 h 258681"/>
                <a:gd name="connsiteX18" fmla="*/ 461249 w 760815"/>
                <a:gd name="connsiteY18" fmla="*/ 177701 h 258681"/>
                <a:gd name="connsiteX19" fmla="*/ 449161 w 760815"/>
                <a:gd name="connsiteY19" fmla="*/ 135769 h 258681"/>
                <a:gd name="connsiteX20" fmla="*/ 443117 w 760815"/>
                <a:gd name="connsiteY20" fmla="*/ 150124 h 258681"/>
                <a:gd name="connsiteX21" fmla="*/ 447272 w 760815"/>
                <a:gd name="connsiteY21" fmla="*/ 174301 h 258681"/>
                <a:gd name="connsiteX22" fmla="*/ 465782 w 760815"/>
                <a:gd name="connsiteY22" fmla="*/ 189033 h 258681"/>
                <a:gd name="connsiteX23" fmla="*/ 456338 w 760815"/>
                <a:gd name="connsiteY23" fmla="*/ 210188 h 258681"/>
                <a:gd name="connsiteX24" fmla="*/ 468049 w 760815"/>
                <a:gd name="connsiteY24" fmla="*/ 215099 h 258681"/>
                <a:gd name="connsiteX25" fmla="*/ 500537 w 760815"/>
                <a:gd name="connsiteY25" fmla="*/ 223032 h 258681"/>
                <a:gd name="connsiteX26" fmla="*/ 531136 w 760815"/>
                <a:gd name="connsiteY26" fmla="*/ 225677 h 258681"/>
                <a:gd name="connsiteX27" fmla="*/ 550779 w 760815"/>
                <a:gd name="connsiteY27" fmla="*/ 235121 h 258681"/>
                <a:gd name="connsiteX28" fmla="*/ 596111 w 760815"/>
                <a:gd name="connsiteY28" fmla="*/ 239276 h 258681"/>
                <a:gd name="connsiteX29" fmla="*/ 574578 w 760815"/>
                <a:gd name="connsiteY29" fmla="*/ 254009 h 258681"/>
                <a:gd name="connsiteX30" fmla="*/ 572690 w 760815"/>
                <a:gd name="connsiteY30" fmla="*/ 253631 h 258681"/>
                <a:gd name="connsiteX31" fmla="*/ 486937 w 760815"/>
                <a:gd name="connsiteY31" fmla="*/ 243809 h 258681"/>
                <a:gd name="connsiteX32" fmla="*/ 471071 w 760815"/>
                <a:gd name="connsiteY32" fmla="*/ 245698 h 258681"/>
                <a:gd name="connsiteX33" fmla="*/ 473716 w 760815"/>
                <a:gd name="connsiteY33" fmla="*/ 254764 h 258681"/>
                <a:gd name="connsiteX34" fmla="*/ 452561 w 760815"/>
                <a:gd name="connsiteY34" fmla="*/ 251364 h 258681"/>
                <a:gd name="connsiteX35" fmla="*/ 435939 w 760815"/>
                <a:gd name="connsiteY35" fmla="*/ 243054 h 258681"/>
                <a:gd name="connsiteX36" fmla="*/ 428006 w 760815"/>
                <a:gd name="connsiteY36" fmla="*/ 220010 h 258681"/>
                <a:gd name="connsiteX37" fmla="*/ 438961 w 760815"/>
                <a:gd name="connsiteY37" fmla="*/ 207922 h 258681"/>
                <a:gd name="connsiteX38" fmla="*/ 426495 w 760815"/>
                <a:gd name="connsiteY38" fmla="*/ 205655 h 258681"/>
                <a:gd name="connsiteX39" fmla="*/ 393630 w 760815"/>
                <a:gd name="connsiteY39" fmla="*/ 204900 h 258681"/>
                <a:gd name="connsiteX40" fmla="*/ 389852 w 760815"/>
                <a:gd name="connsiteY40" fmla="*/ 191300 h 258681"/>
                <a:gd name="connsiteX41" fmla="*/ 383052 w 760815"/>
                <a:gd name="connsiteY41" fmla="*/ 181856 h 258681"/>
                <a:gd name="connsiteX42" fmla="*/ 378897 w 760815"/>
                <a:gd name="connsiteY42" fmla="*/ 192433 h 258681"/>
                <a:gd name="connsiteX43" fmla="*/ 358120 w 760815"/>
                <a:gd name="connsiteY43" fmla="*/ 211322 h 258681"/>
                <a:gd name="connsiteX44" fmla="*/ 351320 w 760815"/>
                <a:gd name="connsiteY44" fmla="*/ 204900 h 258681"/>
                <a:gd name="connsiteX45" fmla="*/ 350187 w 760815"/>
                <a:gd name="connsiteY45" fmla="*/ 194322 h 258681"/>
                <a:gd name="connsiteX46" fmla="*/ 358498 w 760815"/>
                <a:gd name="connsiteY46" fmla="*/ 181100 h 258681"/>
                <a:gd name="connsiteX47" fmla="*/ 358498 w 760815"/>
                <a:gd name="connsiteY47" fmla="*/ 162590 h 258681"/>
                <a:gd name="connsiteX48" fmla="*/ 349809 w 760815"/>
                <a:gd name="connsiteY48" fmla="*/ 176567 h 258681"/>
                <a:gd name="connsiteX49" fmla="*/ 353964 w 760815"/>
                <a:gd name="connsiteY49" fmla="*/ 217366 h 258681"/>
                <a:gd name="connsiteX50" fmla="*/ 293900 w 760815"/>
                <a:gd name="connsiteY50" fmla="*/ 190922 h 258681"/>
                <a:gd name="connsiteX51" fmla="*/ 310144 w 760815"/>
                <a:gd name="connsiteY51" fmla="*/ 175434 h 258681"/>
                <a:gd name="connsiteX52" fmla="*/ 288611 w 760815"/>
                <a:gd name="connsiteY52" fmla="*/ 185256 h 258681"/>
                <a:gd name="connsiteX53" fmla="*/ 257635 w 760815"/>
                <a:gd name="connsiteY53" fmla="*/ 211699 h 258681"/>
                <a:gd name="connsiteX54" fmla="*/ 249702 w 760815"/>
                <a:gd name="connsiteY54" fmla="*/ 212455 h 258681"/>
                <a:gd name="connsiteX55" fmla="*/ 225147 w 760815"/>
                <a:gd name="connsiteY55" fmla="*/ 224543 h 258681"/>
                <a:gd name="connsiteX56" fmla="*/ 224014 w 760815"/>
                <a:gd name="connsiteY56" fmla="*/ 230588 h 258681"/>
                <a:gd name="connsiteX57" fmla="*/ 166216 w 760815"/>
                <a:gd name="connsiteY57" fmla="*/ 192433 h 258681"/>
                <a:gd name="connsiteX58" fmla="*/ 133728 w 760815"/>
                <a:gd name="connsiteY58" fmla="*/ 176190 h 258681"/>
                <a:gd name="connsiteX59" fmla="*/ 128817 w 760815"/>
                <a:gd name="connsiteY59" fmla="*/ 170901 h 258681"/>
                <a:gd name="connsiteX60" fmla="*/ 135239 w 760815"/>
                <a:gd name="connsiteY60" fmla="*/ 164101 h 258681"/>
                <a:gd name="connsiteX61" fmla="*/ 108418 w 760815"/>
                <a:gd name="connsiteY61" fmla="*/ 148235 h 258681"/>
                <a:gd name="connsiteX62" fmla="*/ 80086 w 760815"/>
                <a:gd name="connsiteY62" fmla="*/ 150880 h 258681"/>
                <a:gd name="connsiteX63" fmla="*/ 81597 w 760815"/>
                <a:gd name="connsiteY63" fmla="*/ 121792 h 258681"/>
                <a:gd name="connsiteX64" fmla="*/ 71020 w 760815"/>
                <a:gd name="connsiteY64" fmla="*/ 141058 h 258681"/>
                <a:gd name="connsiteX65" fmla="*/ 49109 w 760815"/>
                <a:gd name="connsiteY65" fmla="*/ 139169 h 258681"/>
                <a:gd name="connsiteX66" fmla="*/ 22288 w 760815"/>
                <a:gd name="connsiteY66" fmla="*/ 118392 h 258681"/>
                <a:gd name="connsiteX67" fmla="*/ 18510 w 760815"/>
                <a:gd name="connsiteY67" fmla="*/ 111592 h 258681"/>
                <a:gd name="connsiteX68" fmla="*/ 5666 w 760815"/>
                <a:gd name="connsiteY68" fmla="*/ 92326 h 258681"/>
                <a:gd name="connsiteX69" fmla="*/ 1889 w 760815"/>
                <a:gd name="connsiteY69" fmla="*/ 85148 h 258681"/>
                <a:gd name="connsiteX70" fmla="*/ 7555 w 760815"/>
                <a:gd name="connsiteY70" fmla="*/ 78349 h 258681"/>
                <a:gd name="connsiteX71" fmla="*/ 26443 w 760815"/>
                <a:gd name="connsiteY71" fmla="*/ 71927 h 258681"/>
                <a:gd name="connsiteX72" fmla="*/ 0 w 760815"/>
                <a:gd name="connsiteY72" fmla="*/ 53039 h 258681"/>
                <a:gd name="connsiteX73" fmla="*/ 38154 w 760815"/>
                <a:gd name="connsiteY73" fmla="*/ 44728 h 258681"/>
                <a:gd name="connsiteX74" fmla="*/ 94441 w 760815"/>
                <a:gd name="connsiteY74" fmla="*/ 68149 h 258681"/>
                <a:gd name="connsiteX75" fmla="*/ 111440 w 760815"/>
                <a:gd name="connsiteY75" fmla="*/ 74571 h 258681"/>
                <a:gd name="connsiteX76" fmla="*/ 126551 w 760815"/>
                <a:gd name="connsiteY76" fmla="*/ 85904 h 258681"/>
                <a:gd name="connsiteX77" fmla="*/ 139017 w 760815"/>
                <a:gd name="connsiteY77" fmla="*/ 94593 h 258681"/>
                <a:gd name="connsiteX78" fmla="*/ 144306 w 760815"/>
                <a:gd name="connsiteY78" fmla="*/ 111592 h 258681"/>
                <a:gd name="connsiteX79" fmla="*/ 134484 w 760815"/>
                <a:gd name="connsiteY79" fmla="*/ 117259 h 258681"/>
                <a:gd name="connsiteX80" fmla="*/ 162061 w 760815"/>
                <a:gd name="connsiteY80" fmla="*/ 116125 h 258681"/>
                <a:gd name="connsiteX81" fmla="*/ 183215 w 760815"/>
                <a:gd name="connsiteY81" fmla="*/ 124436 h 258681"/>
                <a:gd name="connsiteX82" fmla="*/ 175282 w 760815"/>
                <a:gd name="connsiteY82" fmla="*/ 146724 h 258681"/>
                <a:gd name="connsiteX83" fmla="*/ 172260 w 760815"/>
                <a:gd name="connsiteY83" fmla="*/ 169390 h 258681"/>
                <a:gd name="connsiteX84" fmla="*/ 185482 w 760815"/>
                <a:gd name="connsiteY84" fmla="*/ 110836 h 258681"/>
                <a:gd name="connsiteX85" fmla="*/ 196437 w 760815"/>
                <a:gd name="connsiteY85" fmla="*/ 109325 h 258681"/>
                <a:gd name="connsiteX86" fmla="*/ 211548 w 760815"/>
                <a:gd name="connsiteY86" fmla="*/ 105926 h 258681"/>
                <a:gd name="connsiteX87" fmla="*/ 227414 w 760815"/>
                <a:gd name="connsiteY87" fmla="*/ 81371 h 258681"/>
                <a:gd name="connsiteX88" fmla="*/ 250835 w 760815"/>
                <a:gd name="connsiteY88" fmla="*/ 101770 h 258681"/>
                <a:gd name="connsiteX89" fmla="*/ 262923 w 760815"/>
                <a:gd name="connsiteY89" fmla="*/ 108948 h 258681"/>
                <a:gd name="connsiteX90" fmla="*/ 290122 w 760815"/>
                <a:gd name="connsiteY90" fmla="*/ 114992 h 258681"/>
                <a:gd name="connsiteX91" fmla="*/ 304855 w 760815"/>
                <a:gd name="connsiteY91" fmla="*/ 119147 h 258681"/>
                <a:gd name="connsiteX92" fmla="*/ 339610 w 760815"/>
                <a:gd name="connsiteY92" fmla="*/ 150502 h 258681"/>
                <a:gd name="connsiteX93" fmla="*/ 367942 w 760815"/>
                <a:gd name="connsiteY93" fmla="*/ 103659 h 258681"/>
                <a:gd name="connsiteX94" fmla="*/ 379652 w 760815"/>
                <a:gd name="connsiteY94" fmla="*/ 92326 h 258681"/>
                <a:gd name="connsiteX95" fmla="*/ 386830 w 760815"/>
                <a:gd name="connsiteY95" fmla="*/ 56061 h 258681"/>
                <a:gd name="connsiteX96" fmla="*/ 403451 w 760815"/>
                <a:gd name="connsiteY96" fmla="*/ 32639 h 258681"/>
                <a:gd name="connsiteX97" fmla="*/ 420829 w 760815"/>
                <a:gd name="connsiteY97" fmla="*/ 6951 h 258681"/>
                <a:gd name="connsiteX98" fmla="*/ 448783 w 760815"/>
                <a:gd name="connsiteY98" fmla="*/ 10729 h 258681"/>
                <a:gd name="connsiteX99" fmla="*/ 468805 w 760815"/>
                <a:gd name="connsiteY99" fmla="*/ 19795 h 258681"/>
                <a:gd name="connsiteX100" fmla="*/ 505070 w 760815"/>
                <a:gd name="connsiteY100" fmla="*/ 22062 h 258681"/>
                <a:gd name="connsiteX101" fmla="*/ 550779 w 760815"/>
                <a:gd name="connsiteY101" fmla="*/ 36795 h 258681"/>
                <a:gd name="connsiteX102" fmla="*/ 604799 w 760815"/>
                <a:gd name="connsiteY102" fmla="*/ 52283 h 258681"/>
                <a:gd name="connsiteX103" fmla="*/ 615377 w 760815"/>
                <a:gd name="connsiteY103" fmla="*/ 56816 h 258681"/>
                <a:gd name="connsiteX104" fmla="*/ 650887 w 760815"/>
                <a:gd name="connsiteY104" fmla="*/ 69282 h 258681"/>
                <a:gd name="connsiteX105" fmla="*/ 673175 w 760815"/>
                <a:gd name="connsiteY105" fmla="*/ 76082 h 258681"/>
                <a:gd name="connsiteX106" fmla="*/ 708684 w 760815"/>
                <a:gd name="connsiteY106" fmla="*/ 103659 h 258681"/>
                <a:gd name="connsiteX107" fmla="*/ 720017 w 760815"/>
                <a:gd name="connsiteY107" fmla="*/ 118392 h 258681"/>
                <a:gd name="connsiteX108" fmla="*/ 730217 w 760815"/>
                <a:gd name="connsiteY108" fmla="*/ 134636 h 258681"/>
                <a:gd name="connsiteX109" fmla="*/ 742305 w 760815"/>
                <a:gd name="connsiteY109" fmla="*/ 131991 h 258681"/>
                <a:gd name="connsiteX110" fmla="*/ 755905 w 760815"/>
                <a:gd name="connsiteY110" fmla="*/ 132747 h 258681"/>
                <a:gd name="connsiteX111" fmla="*/ 748350 w 760815"/>
                <a:gd name="connsiteY111" fmla="*/ 145968 h 25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760815" h="258681">
                  <a:moveTo>
                    <a:pt x="748350" y="145968"/>
                  </a:moveTo>
                  <a:cubicBezTo>
                    <a:pt x="740794" y="159568"/>
                    <a:pt x="755527" y="154279"/>
                    <a:pt x="760816" y="159568"/>
                  </a:cubicBezTo>
                  <a:cubicBezTo>
                    <a:pt x="749861" y="164479"/>
                    <a:pt x="736639" y="163345"/>
                    <a:pt x="730595" y="175812"/>
                  </a:cubicBezTo>
                  <a:cubicBezTo>
                    <a:pt x="727950" y="181478"/>
                    <a:pt x="724551" y="175434"/>
                    <a:pt x="721528" y="172790"/>
                  </a:cubicBezTo>
                  <a:cubicBezTo>
                    <a:pt x="702262" y="154279"/>
                    <a:pt x="690552" y="155035"/>
                    <a:pt x="674308" y="175812"/>
                  </a:cubicBezTo>
                  <a:cubicBezTo>
                    <a:pt x="663353" y="189789"/>
                    <a:pt x="646731" y="187523"/>
                    <a:pt x="637287" y="172412"/>
                  </a:cubicBezTo>
                  <a:cubicBezTo>
                    <a:pt x="632376" y="164101"/>
                    <a:pt x="621421" y="158057"/>
                    <a:pt x="614999" y="167501"/>
                  </a:cubicBezTo>
                  <a:cubicBezTo>
                    <a:pt x="608955" y="176190"/>
                    <a:pt x="598378" y="169768"/>
                    <a:pt x="596111" y="181478"/>
                  </a:cubicBezTo>
                  <a:cubicBezTo>
                    <a:pt x="593844" y="177323"/>
                    <a:pt x="593089" y="175812"/>
                    <a:pt x="592333" y="174679"/>
                  </a:cubicBezTo>
                  <a:cubicBezTo>
                    <a:pt x="587800" y="166368"/>
                    <a:pt x="609333" y="164479"/>
                    <a:pt x="597244" y="154657"/>
                  </a:cubicBezTo>
                  <a:cubicBezTo>
                    <a:pt x="586289" y="145591"/>
                    <a:pt x="573067" y="137658"/>
                    <a:pt x="559090" y="142569"/>
                  </a:cubicBezTo>
                  <a:cubicBezTo>
                    <a:pt x="550779" y="145591"/>
                    <a:pt x="541713" y="145968"/>
                    <a:pt x="532647" y="150880"/>
                  </a:cubicBezTo>
                  <a:cubicBezTo>
                    <a:pt x="534158" y="153524"/>
                    <a:pt x="536424" y="155412"/>
                    <a:pt x="536802" y="158057"/>
                  </a:cubicBezTo>
                  <a:cubicBezTo>
                    <a:pt x="537935" y="164857"/>
                    <a:pt x="555690" y="161457"/>
                    <a:pt x="545868" y="176945"/>
                  </a:cubicBezTo>
                  <a:cubicBezTo>
                    <a:pt x="536047" y="192433"/>
                    <a:pt x="524714" y="201122"/>
                    <a:pt x="507714" y="198855"/>
                  </a:cubicBezTo>
                  <a:cubicBezTo>
                    <a:pt x="496004" y="197344"/>
                    <a:pt x="485048" y="191678"/>
                    <a:pt x="479382" y="179589"/>
                  </a:cubicBezTo>
                  <a:cubicBezTo>
                    <a:pt x="479004" y="178834"/>
                    <a:pt x="478626" y="178079"/>
                    <a:pt x="479004" y="177701"/>
                  </a:cubicBezTo>
                  <a:cubicBezTo>
                    <a:pt x="483537" y="171656"/>
                    <a:pt x="495248" y="167123"/>
                    <a:pt x="482782" y="157679"/>
                  </a:cubicBezTo>
                  <a:cubicBezTo>
                    <a:pt x="480515" y="169768"/>
                    <a:pt x="459738" y="159190"/>
                    <a:pt x="461249" y="177701"/>
                  </a:cubicBezTo>
                  <a:cubicBezTo>
                    <a:pt x="459360" y="161457"/>
                    <a:pt x="455583" y="148613"/>
                    <a:pt x="449161" y="135769"/>
                  </a:cubicBezTo>
                  <a:cubicBezTo>
                    <a:pt x="441606" y="139169"/>
                    <a:pt x="440095" y="144080"/>
                    <a:pt x="443117" y="150124"/>
                  </a:cubicBezTo>
                  <a:cubicBezTo>
                    <a:pt x="446894" y="157679"/>
                    <a:pt x="452183" y="162968"/>
                    <a:pt x="447272" y="174301"/>
                  </a:cubicBezTo>
                  <a:cubicBezTo>
                    <a:pt x="442739" y="184878"/>
                    <a:pt x="462005" y="179967"/>
                    <a:pt x="465782" y="189033"/>
                  </a:cubicBezTo>
                  <a:cubicBezTo>
                    <a:pt x="470693" y="199989"/>
                    <a:pt x="448783" y="199233"/>
                    <a:pt x="456338" y="210188"/>
                  </a:cubicBezTo>
                  <a:cubicBezTo>
                    <a:pt x="458605" y="213588"/>
                    <a:pt x="461627" y="219632"/>
                    <a:pt x="468049" y="215099"/>
                  </a:cubicBezTo>
                  <a:cubicBezTo>
                    <a:pt x="482026" y="205655"/>
                    <a:pt x="491093" y="213966"/>
                    <a:pt x="500537" y="223032"/>
                  </a:cubicBezTo>
                  <a:cubicBezTo>
                    <a:pt x="508470" y="230588"/>
                    <a:pt x="518292" y="230210"/>
                    <a:pt x="531136" y="225677"/>
                  </a:cubicBezTo>
                  <a:cubicBezTo>
                    <a:pt x="539446" y="222654"/>
                    <a:pt x="545868" y="229832"/>
                    <a:pt x="550779" y="235121"/>
                  </a:cubicBezTo>
                  <a:cubicBezTo>
                    <a:pt x="564379" y="249853"/>
                    <a:pt x="578734" y="252498"/>
                    <a:pt x="596111" y="239276"/>
                  </a:cubicBezTo>
                  <a:cubicBezTo>
                    <a:pt x="590822" y="259675"/>
                    <a:pt x="590822" y="259675"/>
                    <a:pt x="574578" y="254009"/>
                  </a:cubicBezTo>
                  <a:cubicBezTo>
                    <a:pt x="573823" y="253631"/>
                    <a:pt x="573067" y="253253"/>
                    <a:pt x="572690" y="253631"/>
                  </a:cubicBezTo>
                  <a:cubicBezTo>
                    <a:pt x="542469" y="263831"/>
                    <a:pt x="516025" y="241543"/>
                    <a:pt x="486937" y="243809"/>
                  </a:cubicBezTo>
                  <a:cubicBezTo>
                    <a:pt x="481649" y="244187"/>
                    <a:pt x="475982" y="242298"/>
                    <a:pt x="471071" y="245698"/>
                  </a:cubicBezTo>
                  <a:cubicBezTo>
                    <a:pt x="462005" y="252120"/>
                    <a:pt x="474093" y="254387"/>
                    <a:pt x="473716" y="254764"/>
                  </a:cubicBezTo>
                  <a:cubicBezTo>
                    <a:pt x="465782" y="261564"/>
                    <a:pt x="458983" y="258920"/>
                    <a:pt x="452561" y="251364"/>
                  </a:cubicBezTo>
                  <a:cubicBezTo>
                    <a:pt x="448405" y="246454"/>
                    <a:pt x="448028" y="232476"/>
                    <a:pt x="435939" y="243054"/>
                  </a:cubicBezTo>
                  <a:cubicBezTo>
                    <a:pt x="431406" y="235876"/>
                    <a:pt x="418184" y="231721"/>
                    <a:pt x="428006" y="220010"/>
                  </a:cubicBezTo>
                  <a:cubicBezTo>
                    <a:pt x="431406" y="215855"/>
                    <a:pt x="435184" y="211699"/>
                    <a:pt x="438961" y="207922"/>
                  </a:cubicBezTo>
                  <a:cubicBezTo>
                    <a:pt x="435184" y="201122"/>
                    <a:pt x="429139" y="212833"/>
                    <a:pt x="426495" y="205655"/>
                  </a:cubicBezTo>
                  <a:cubicBezTo>
                    <a:pt x="416295" y="176567"/>
                    <a:pt x="404585" y="193189"/>
                    <a:pt x="393630" y="204900"/>
                  </a:cubicBezTo>
                  <a:cubicBezTo>
                    <a:pt x="386830" y="201500"/>
                    <a:pt x="392496" y="195456"/>
                    <a:pt x="389852" y="191300"/>
                  </a:cubicBezTo>
                  <a:cubicBezTo>
                    <a:pt x="387585" y="187900"/>
                    <a:pt x="388719" y="181856"/>
                    <a:pt x="383052" y="181856"/>
                  </a:cubicBezTo>
                  <a:cubicBezTo>
                    <a:pt x="373986" y="181856"/>
                    <a:pt x="379652" y="188278"/>
                    <a:pt x="378897" y="192433"/>
                  </a:cubicBezTo>
                  <a:cubicBezTo>
                    <a:pt x="377008" y="203389"/>
                    <a:pt x="365675" y="205655"/>
                    <a:pt x="358120" y="211322"/>
                  </a:cubicBezTo>
                  <a:cubicBezTo>
                    <a:pt x="355476" y="213588"/>
                    <a:pt x="353587" y="207166"/>
                    <a:pt x="351320" y="204900"/>
                  </a:cubicBezTo>
                  <a:cubicBezTo>
                    <a:pt x="348298" y="201878"/>
                    <a:pt x="345654" y="197722"/>
                    <a:pt x="350187" y="194322"/>
                  </a:cubicBezTo>
                  <a:cubicBezTo>
                    <a:pt x="355098" y="190922"/>
                    <a:pt x="360764" y="186389"/>
                    <a:pt x="358498" y="181100"/>
                  </a:cubicBezTo>
                  <a:cubicBezTo>
                    <a:pt x="355098" y="173923"/>
                    <a:pt x="371719" y="166368"/>
                    <a:pt x="358498" y="162590"/>
                  </a:cubicBezTo>
                  <a:cubicBezTo>
                    <a:pt x="346031" y="159190"/>
                    <a:pt x="353964" y="173167"/>
                    <a:pt x="349809" y="176567"/>
                  </a:cubicBezTo>
                  <a:cubicBezTo>
                    <a:pt x="333943" y="189411"/>
                    <a:pt x="336587" y="202255"/>
                    <a:pt x="353964" y="217366"/>
                  </a:cubicBezTo>
                  <a:cubicBezTo>
                    <a:pt x="326766" y="214721"/>
                    <a:pt x="319210" y="182989"/>
                    <a:pt x="293900" y="190922"/>
                  </a:cubicBezTo>
                  <a:cubicBezTo>
                    <a:pt x="296544" y="182234"/>
                    <a:pt x="306744" y="184123"/>
                    <a:pt x="310144" y="175434"/>
                  </a:cubicBezTo>
                  <a:cubicBezTo>
                    <a:pt x="299567" y="172790"/>
                    <a:pt x="294278" y="176945"/>
                    <a:pt x="288611" y="185256"/>
                  </a:cubicBezTo>
                  <a:cubicBezTo>
                    <a:pt x="281056" y="196589"/>
                    <a:pt x="273879" y="209811"/>
                    <a:pt x="257635" y="211699"/>
                  </a:cubicBezTo>
                  <a:cubicBezTo>
                    <a:pt x="254990" y="212077"/>
                    <a:pt x="251591" y="213588"/>
                    <a:pt x="249702" y="212455"/>
                  </a:cubicBezTo>
                  <a:cubicBezTo>
                    <a:pt x="234213" y="203389"/>
                    <a:pt x="232325" y="204144"/>
                    <a:pt x="225147" y="224543"/>
                  </a:cubicBezTo>
                  <a:cubicBezTo>
                    <a:pt x="224392" y="226432"/>
                    <a:pt x="224392" y="228699"/>
                    <a:pt x="224014" y="230588"/>
                  </a:cubicBezTo>
                  <a:cubicBezTo>
                    <a:pt x="209281" y="211699"/>
                    <a:pt x="181327" y="213966"/>
                    <a:pt x="166216" y="192433"/>
                  </a:cubicBezTo>
                  <a:cubicBezTo>
                    <a:pt x="161683" y="186012"/>
                    <a:pt x="141661" y="188656"/>
                    <a:pt x="133728" y="176190"/>
                  </a:cubicBezTo>
                  <a:cubicBezTo>
                    <a:pt x="132217" y="173923"/>
                    <a:pt x="123151" y="179212"/>
                    <a:pt x="128817" y="170901"/>
                  </a:cubicBezTo>
                  <a:cubicBezTo>
                    <a:pt x="130706" y="168257"/>
                    <a:pt x="135617" y="169012"/>
                    <a:pt x="135239" y="164101"/>
                  </a:cubicBezTo>
                  <a:cubicBezTo>
                    <a:pt x="121640" y="165990"/>
                    <a:pt x="120129" y="144835"/>
                    <a:pt x="108418" y="148235"/>
                  </a:cubicBezTo>
                  <a:cubicBezTo>
                    <a:pt x="98974" y="150880"/>
                    <a:pt x="89908" y="142947"/>
                    <a:pt x="80086" y="150880"/>
                  </a:cubicBezTo>
                  <a:cubicBezTo>
                    <a:pt x="89152" y="142569"/>
                    <a:pt x="90285" y="134258"/>
                    <a:pt x="81597" y="121792"/>
                  </a:cubicBezTo>
                  <a:cubicBezTo>
                    <a:pt x="83864" y="133502"/>
                    <a:pt x="71775" y="130858"/>
                    <a:pt x="71020" y="141058"/>
                  </a:cubicBezTo>
                  <a:cubicBezTo>
                    <a:pt x="70642" y="145213"/>
                    <a:pt x="53265" y="146346"/>
                    <a:pt x="49109" y="139169"/>
                  </a:cubicBezTo>
                  <a:cubicBezTo>
                    <a:pt x="42687" y="127458"/>
                    <a:pt x="37021" y="118014"/>
                    <a:pt x="22288" y="118392"/>
                  </a:cubicBezTo>
                  <a:cubicBezTo>
                    <a:pt x="21155" y="118392"/>
                    <a:pt x="18133" y="113859"/>
                    <a:pt x="18510" y="111592"/>
                  </a:cubicBezTo>
                  <a:cubicBezTo>
                    <a:pt x="20777" y="100637"/>
                    <a:pt x="26443" y="87793"/>
                    <a:pt x="5666" y="92326"/>
                  </a:cubicBezTo>
                  <a:cubicBezTo>
                    <a:pt x="4911" y="92326"/>
                    <a:pt x="2644" y="87793"/>
                    <a:pt x="1889" y="85148"/>
                  </a:cubicBezTo>
                  <a:cubicBezTo>
                    <a:pt x="378" y="80238"/>
                    <a:pt x="4155" y="79482"/>
                    <a:pt x="7555" y="78349"/>
                  </a:cubicBezTo>
                  <a:cubicBezTo>
                    <a:pt x="13599" y="76838"/>
                    <a:pt x="19644" y="74949"/>
                    <a:pt x="26443" y="71927"/>
                  </a:cubicBezTo>
                  <a:cubicBezTo>
                    <a:pt x="7555" y="77971"/>
                    <a:pt x="12088" y="54928"/>
                    <a:pt x="0" y="53039"/>
                  </a:cubicBezTo>
                  <a:cubicBezTo>
                    <a:pt x="9822" y="37173"/>
                    <a:pt x="26443" y="51905"/>
                    <a:pt x="38154" y="44728"/>
                  </a:cubicBezTo>
                  <a:cubicBezTo>
                    <a:pt x="59687" y="45861"/>
                    <a:pt x="76686" y="58327"/>
                    <a:pt x="94441" y="68149"/>
                  </a:cubicBezTo>
                  <a:cubicBezTo>
                    <a:pt x="100107" y="71171"/>
                    <a:pt x="104263" y="75704"/>
                    <a:pt x="111440" y="74571"/>
                  </a:cubicBezTo>
                  <a:cubicBezTo>
                    <a:pt x="120507" y="73060"/>
                    <a:pt x="128440" y="71171"/>
                    <a:pt x="126551" y="85904"/>
                  </a:cubicBezTo>
                  <a:cubicBezTo>
                    <a:pt x="125418" y="93082"/>
                    <a:pt x="135239" y="90815"/>
                    <a:pt x="139017" y="94593"/>
                  </a:cubicBezTo>
                  <a:cubicBezTo>
                    <a:pt x="143928" y="99504"/>
                    <a:pt x="146572" y="105170"/>
                    <a:pt x="144306" y="111592"/>
                  </a:cubicBezTo>
                  <a:cubicBezTo>
                    <a:pt x="141661" y="118014"/>
                    <a:pt x="136750" y="118769"/>
                    <a:pt x="134484" y="117259"/>
                  </a:cubicBezTo>
                  <a:cubicBezTo>
                    <a:pt x="140906" y="119525"/>
                    <a:pt x="151483" y="114236"/>
                    <a:pt x="162061" y="116125"/>
                  </a:cubicBezTo>
                  <a:cubicBezTo>
                    <a:pt x="169994" y="117636"/>
                    <a:pt x="179815" y="115370"/>
                    <a:pt x="183215" y="124436"/>
                  </a:cubicBezTo>
                  <a:cubicBezTo>
                    <a:pt x="186237" y="132747"/>
                    <a:pt x="182838" y="141058"/>
                    <a:pt x="175282" y="146724"/>
                  </a:cubicBezTo>
                  <a:cubicBezTo>
                    <a:pt x="164327" y="154657"/>
                    <a:pt x="161683" y="162590"/>
                    <a:pt x="172260" y="169390"/>
                  </a:cubicBezTo>
                  <a:cubicBezTo>
                    <a:pt x="177549" y="151635"/>
                    <a:pt x="185860" y="131991"/>
                    <a:pt x="185482" y="110836"/>
                  </a:cubicBezTo>
                  <a:cubicBezTo>
                    <a:pt x="188882" y="108192"/>
                    <a:pt x="192659" y="107814"/>
                    <a:pt x="196437" y="109325"/>
                  </a:cubicBezTo>
                  <a:cubicBezTo>
                    <a:pt x="203615" y="118392"/>
                    <a:pt x="209281" y="119903"/>
                    <a:pt x="211548" y="105926"/>
                  </a:cubicBezTo>
                  <a:cubicBezTo>
                    <a:pt x="215325" y="96859"/>
                    <a:pt x="206637" y="79482"/>
                    <a:pt x="227414" y="81371"/>
                  </a:cubicBezTo>
                  <a:cubicBezTo>
                    <a:pt x="231947" y="91948"/>
                    <a:pt x="236858" y="101770"/>
                    <a:pt x="250835" y="101770"/>
                  </a:cubicBezTo>
                  <a:cubicBezTo>
                    <a:pt x="256124" y="101770"/>
                    <a:pt x="259524" y="105170"/>
                    <a:pt x="262923" y="108948"/>
                  </a:cubicBezTo>
                  <a:cubicBezTo>
                    <a:pt x="270101" y="117636"/>
                    <a:pt x="276901" y="127458"/>
                    <a:pt x="290122" y="114992"/>
                  </a:cubicBezTo>
                  <a:cubicBezTo>
                    <a:pt x="294656" y="110459"/>
                    <a:pt x="301455" y="114236"/>
                    <a:pt x="304855" y="119147"/>
                  </a:cubicBezTo>
                  <a:cubicBezTo>
                    <a:pt x="313544" y="131613"/>
                    <a:pt x="327899" y="137280"/>
                    <a:pt x="339610" y="150502"/>
                  </a:cubicBezTo>
                  <a:cubicBezTo>
                    <a:pt x="343009" y="129725"/>
                    <a:pt x="334321" y="102148"/>
                    <a:pt x="367942" y="103659"/>
                  </a:cubicBezTo>
                  <a:cubicBezTo>
                    <a:pt x="374364" y="102148"/>
                    <a:pt x="380408" y="100637"/>
                    <a:pt x="379652" y="92326"/>
                  </a:cubicBezTo>
                  <a:cubicBezTo>
                    <a:pt x="378519" y="79482"/>
                    <a:pt x="385319" y="68527"/>
                    <a:pt x="386830" y="56061"/>
                  </a:cubicBezTo>
                  <a:cubicBezTo>
                    <a:pt x="389474" y="46239"/>
                    <a:pt x="398541" y="40572"/>
                    <a:pt x="403451" y="32639"/>
                  </a:cubicBezTo>
                  <a:cubicBezTo>
                    <a:pt x="409118" y="23951"/>
                    <a:pt x="412140" y="13751"/>
                    <a:pt x="420829" y="6951"/>
                  </a:cubicBezTo>
                  <a:cubicBezTo>
                    <a:pt x="432539" y="-2870"/>
                    <a:pt x="445006" y="-2870"/>
                    <a:pt x="448783" y="10729"/>
                  </a:cubicBezTo>
                  <a:cubicBezTo>
                    <a:pt x="452939" y="24706"/>
                    <a:pt x="461627" y="22818"/>
                    <a:pt x="468805" y="19795"/>
                  </a:cubicBezTo>
                  <a:cubicBezTo>
                    <a:pt x="482026" y="13751"/>
                    <a:pt x="493737" y="16395"/>
                    <a:pt x="505070" y="22062"/>
                  </a:cubicBezTo>
                  <a:cubicBezTo>
                    <a:pt x="519803" y="29240"/>
                    <a:pt x="536047" y="30751"/>
                    <a:pt x="550779" y="36795"/>
                  </a:cubicBezTo>
                  <a:cubicBezTo>
                    <a:pt x="567779" y="46239"/>
                    <a:pt x="585534" y="51527"/>
                    <a:pt x="604799" y="52283"/>
                  </a:cubicBezTo>
                  <a:cubicBezTo>
                    <a:pt x="608955" y="52283"/>
                    <a:pt x="612733" y="51527"/>
                    <a:pt x="615377" y="56816"/>
                  </a:cubicBezTo>
                  <a:cubicBezTo>
                    <a:pt x="624821" y="76460"/>
                    <a:pt x="633132" y="79482"/>
                    <a:pt x="650887" y="69282"/>
                  </a:cubicBezTo>
                  <a:cubicBezTo>
                    <a:pt x="661086" y="63616"/>
                    <a:pt x="669019" y="65505"/>
                    <a:pt x="673175" y="76082"/>
                  </a:cubicBezTo>
                  <a:cubicBezTo>
                    <a:pt x="679597" y="92704"/>
                    <a:pt x="686774" y="106303"/>
                    <a:pt x="708684" y="103659"/>
                  </a:cubicBezTo>
                  <a:cubicBezTo>
                    <a:pt x="715862" y="102903"/>
                    <a:pt x="726439" y="108948"/>
                    <a:pt x="720017" y="118392"/>
                  </a:cubicBezTo>
                  <a:cubicBezTo>
                    <a:pt x="709062" y="134636"/>
                    <a:pt x="723795" y="131613"/>
                    <a:pt x="730217" y="134636"/>
                  </a:cubicBezTo>
                  <a:cubicBezTo>
                    <a:pt x="733995" y="136524"/>
                    <a:pt x="738528" y="133880"/>
                    <a:pt x="742305" y="131991"/>
                  </a:cubicBezTo>
                  <a:cubicBezTo>
                    <a:pt x="746839" y="130102"/>
                    <a:pt x="752883" y="128213"/>
                    <a:pt x="755905" y="132747"/>
                  </a:cubicBezTo>
                  <a:cubicBezTo>
                    <a:pt x="760060" y="140302"/>
                    <a:pt x="750616" y="141435"/>
                    <a:pt x="748350" y="145968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A5737A90-EA19-4F33-818E-902985F8722C}"/>
                </a:ext>
              </a:extLst>
            </p:cNvPr>
            <p:cNvSpPr/>
            <p:nvPr/>
          </p:nvSpPr>
          <p:spPr>
            <a:xfrm>
              <a:off x="9758302" y="5814994"/>
              <a:ext cx="423934" cy="358402"/>
            </a:xfrm>
            <a:custGeom>
              <a:avLst/>
              <a:gdLst>
                <a:gd name="connsiteX0" fmla="*/ 71020 w 423934"/>
                <a:gd name="connsiteY0" fmla="*/ 334899 h 358402"/>
                <a:gd name="connsiteX1" fmla="*/ 74797 w 423934"/>
                <a:gd name="connsiteY1" fmla="*/ 276346 h 358402"/>
                <a:gd name="connsiteX2" fmla="*/ 66864 w 423934"/>
                <a:gd name="connsiteY2" fmla="*/ 270679 h 358402"/>
                <a:gd name="connsiteX3" fmla="*/ 34754 w 423934"/>
                <a:gd name="connsiteY3" fmla="*/ 275212 h 358402"/>
                <a:gd name="connsiteX4" fmla="*/ 61198 w 423934"/>
                <a:gd name="connsiteY4" fmla="*/ 290701 h 358402"/>
                <a:gd name="connsiteX5" fmla="*/ 37021 w 423934"/>
                <a:gd name="connsiteY5" fmla="*/ 297878 h 358402"/>
                <a:gd name="connsiteX6" fmla="*/ 42687 w 423934"/>
                <a:gd name="connsiteY6" fmla="*/ 324322 h 358402"/>
                <a:gd name="connsiteX7" fmla="*/ 24932 w 423934"/>
                <a:gd name="connsiteY7" fmla="*/ 318277 h 358402"/>
                <a:gd name="connsiteX8" fmla="*/ 24932 w 423934"/>
                <a:gd name="connsiteY8" fmla="*/ 314122 h 358402"/>
                <a:gd name="connsiteX9" fmla="*/ 10955 w 423934"/>
                <a:gd name="connsiteY9" fmla="*/ 264635 h 358402"/>
                <a:gd name="connsiteX10" fmla="*/ 0 w 423934"/>
                <a:gd name="connsiteY10" fmla="*/ 235547 h 358402"/>
                <a:gd name="connsiteX11" fmla="*/ 32110 w 423934"/>
                <a:gd name="connsiteY11" fmla="*/ 259724 h 358402"/>
                <a:gd name="connsiteX12" fmla="*/ 46465 w 423934"/>
                <a:gd name="connsiteY12" fmla="*/ 255946 h 358402"/>
                <a:gd name="connsiteX13" fmla="*/ 51376 w 423934"/>
                <a:gd name="connsiteY13" fmla="*/ 254435 h 358402"/>
                <a:gd name="connsiteX14" fmla="*/ 103129 w 423934"/>
                <a:gd name="connsiteY14" fmla="*/ 241214 h 358402"/>
                <a:gd name="connsiteX15" fmla="*/ 110307 w 423934"/>
                <a:gd name="connsiteY15" fmla="*/ 225726 h 358402"/>
                <a:gd name="connsiteX16" fmla="*/ 94819 w 423934"/>
                <a:gd name="connsiteY16" fmla="*/ 225348 h 358402"/>
                <a:gd name="connsiteX17" fmla="*/ 88397 w 423934"/>
                <a:gd name="connsiteY17" fmla="*/ 216659 h 358402"/>
                <a:gd name="connsiteX18" fmla="*/ 108796 w 423934"/>
                <a:gd name="connsiteY18" fmla="*/ 203815 h 358402"/>
                <a:gd name="connsiteX19" fmla="*/ 120129 w 423934"/>
                <a:gd name="connsiteY19" fmla="*/ 195882 h 358402"/>
                <a:gd name="connsiteX20" fmla="*/ 121640 w 423934"/>
                <a:gd name="connsiteY20" fmla="*/ 189460 h 358402"/>
                <a:gd name="connsiteX21" fmla="*/ 159038 w 423934"/>
                <a:gd name="connsiteY21" fmla="*/ 155084 h 358402"/>
                <a:gd name="connsiteX22" fmla="*/ 177927 w 423934"/>
                <a:gd name="connsiteY22" fmla="*/ 152061 h 358402"/>
                <a:gd name="connsiteX23" fmla="*/ 156772 w 423934"/>
                <a:gd name="connsiteY23" fmla="*/ 117307 h 358402"/>
                <a:gd name="connsiteX24" fmla="*/ 190393 w 423934"/>
                <a:gd name="connsiteY24" fmla="*/ 104841 h 358402"/>
                <a:gd name="connsiteX25" fmla="*/ 184726 w 423934"/>
                <a:gd name="connsiteY25" fmla="*/ 69709 h 358402"/>
                <a:gd name="connsiteX26" fmla="*/ 169238 w 423934"/>
                <a:gd name="connsiteY26" fmla="*/ 67442 h 358402"/>
                <a:gd name="connsiteX27" fmla="*/ 215325 w 423934"/>
                <a:gd name="connsiteY27" fmla="*/ 54976 h 358402"/>
                <a:gd name="connsiteX28" fmla="*/ 159794 w 423934"/>
                <a:gd name="connsiteY28" fmla="*/ 34955 h 358402"/>
                <a:gd name="connsiteX29" fmla="*/ 180571 w 423934"/>
                <a:gd name="connsiteY29" fmla="*/ 23244 h 358402"/>
                <a:gd name="connsiteX30" fmla="*/ 243280 w 423934"/>
                <a:gd name="connsiteY30" fmla="*/ 5111 h 358402"/>
                <a:gd name="connsiteX31" fmla="*/ 268968 w 423934"/>
                <a:gd name="connsiteY31" fmla="*/ 7756 h 358402"/>
                <a:gd name="connsiteX32" fmla="*/ 287478 w 423934"/>
                <a:gd name="connsiteY32" fmla="*/ 20222 h 358402"/>
                <a:gd name="connsiteX33" fmla="*/ 292767 w 423934"/>
                <a:gd name="connsiteY33" fmla="*/ 32310 h 358402"/>
                <a:gd name="connsiteX34" fmla="*/ 288989 w 423934"/>
                <a:gd name="connsiteY34" fmla="*/ 74998 h 358402"/>
                <a:gd name="connsiteX35" fmla="*/ 275767 w 423934"/>
                <a:gd name="connsiteY35" fmla="*/ 97664 h 358402"/>
                <a:gd name="connsiteX36" fmla="*/ 247057 w 423934"/>
                <a:gd name="connsiteY36" fmla="*/ 125996 h 358402"/>
                <a:gd name="connsiteX37" fmla="*/ 261412 w 423934"/>
                <a:gd name="connsiteY37" fmla="*/ 124107 h 358402"/>
                <a:gd name="connsiteX38" fmla="*/ 326010 w 423934"/>
                <a:gd name="connsiteY38" fmla="*/ 112396 h 358402"/>
                <a:gd name="connsiteX39" fmla="*/ 349053 w 423934"/>
                <a:gd name="connsiteY39" fmla="*/ 94642 h 358402"/>
                <a:gd name="connsiteX40" fmla="*/ 367186 w 423934"/>
                <a:gd name="connsiteY40" fmla="*/ 69709 h 358402"/>
                <a:gd name="connsiteX41" fmla="*/ 364542 w 423934"/>
                <a:gd name="connsiteY41" fmla="*/ 67820 h 358402"/>
                <a:gd name="connsiteX42" fmla="*/ 334699 w 423934"/>
                <a:gd name="connsiteY42" fmla="*/ 58376 h 358402"/>
                <a:gd name="connsiteX43" fmla="*/ 359253 w 423934"/>
                <a:gd name="connsiteY43" fmla="*/ 32310 h 358402"/>
                <a:gd name="connsiteX44" fmla="*/ 410251 w 423934"/>
                <a:gd name="connsiteY44" fmla="*/ 61021 h 358402"/>
                <a:gd name="connsiteX45" fmla="*/ 420073 w 423934"/>
                <a:gd name="connsiteY45" fmla="*/ 84064 h 358402"/>
                <a:gd name="connsiteX46" fmla="*/ 420073 w 423934"/>
                <a:gd name="connsiteY46" fmla="*/ 143373 h 358402"/>
                <a:gd name="connsiteX47" fmla="*/ 401185 w 423934"/>
                <a:gd name="connsiteY47" fmla="*/ 119196 h 358402"/>
                <a:gd name="connsiteX48" fmla="*/ 378519 w 423934"/>
                <a:gd name="connsiteY48" fmla="*/ 127507 h 358402"/>
                <a:gd name="connsiteX49" fmla="*/ 374364 w 423934"/>
                <a:gd name="connsiteY49" fmla="*/ 139973 h 358402"/>
                <a:gd name="connsiteX50" fmla="*/ 373608 w 423934"/>
                <a:gd name="connsiteY50" fmla="*/ 156595 h 358402"/>
                <a:gd name="connsiteX51" fmla="*/ 347165 w 423934"/>
                <a:gd name="connsiteY51" fmla="*/ 167550 h 358402"/>
                <a:gd name="connsiteX52" fmla="*/ 343765 w 423934"/>
                <a:gd name="connsiteY52" fmla="*/ 157350 h 358402"/>
                <a:gd name="connsiteX53" fmla="*/ 326765 w 423934"/>
                <a:gd name="connsiteY53" fmla="*/ 195504 h 358402"/>
                <a:gd name="connsiteX54" fmla="*/ 305233 w 423934"/>
                <a:gd name="connsiteY54" fmla="*/ 197771 h 358402"/>
                <a:gd name="connsiteX55" fmla="*/ 277278 w 423934"/>
                <a:gd name="connsiteY55" fmla="*/ 182283 h 358402"/>
                <a:gd name="connsiteX56" fmla="*/ 290878 w 423934"/>
                <a:gd name="connsiteY56" fmla="*/ 203060 h 358402"/>
                <a:gd name="connsiteX57" fmla="*/ 292011 w 423934"/>
                <a:gd name="connsiteY57" fmla="*/ 215148 h 358402"/>
                <a:gd name="connsiteX58" fmla="*/ 279923 w 423934"/>
                <a:gd name="connsiteY58" fmla="*/ 233281 h 358402"/>
                <a:gd name="connsiteX59" fmla="*/ 277278 w 423934"/>
                <a:gd name="connsiteY59" fmla="*/ 260480 h 358402"/>
                <a:gd name="connsiteX60" fmla="*/ 261035 w 423934"/>
                <a:gd name="connsiteY60" fmla="*/ 271435 h 358402"/>
                <a:gd name="connsiteX61" fmla="*/ 251968 w 423934"/>
                <a:gd name="connsiteY61" fmla="*/ 256324 h 358402"/>
                <a:gd name="connsiteX62" fmla="*/ 254235 w 423934"/>
                <a:gd name="connsiteY62" fmla="*/ 250280 h 358402"/>
                <a:gd name="connsiteX63" fmla="*/ 255746 w 423934"/>
                <a:gd name="connsiteY63" fmla="*/ 240836 h 358402"/>
                <a:gd name="connsiteX64" fmla="*/ 251213 w 423934"/>
                <a:gd name="connsiteY64" fmla="*/ 243480 h 358402"/>
                <a:gd name="connsiteX65" fmla="*/ 253102 w 423934"/>
                <a:gd name="connsiteY65" fmla="*/ 248769 h 358402"/>
                <a:gd name="connsiteX66" fmla="*/ 228547 w 423934"/>
                <a:gd name="connsiteY66" fmla="*/ 258969 h 358402"/>
                <a:gd name="connsiteX67" fmla="*/ 241391 w 423934"/>
                <a:gd name="connsiteY67" fmla="*/ 285034 h 358402"/>
                <a:gd name="connsiteX68" fmla="*/ 213436 w 423934"/>
                <a:gd name="connsiteY68" fmla="*/ 298634 h 358402"/>
                <a:gd name="connsiteX69" fmla="*/ 275390 w 423934"/>
                <a:gd name="connsiteY69" fmla="*/ 298256 h 358402"/>
                <a:gd name="connsiteX70" fmla="*/ 284834 w 423934"/>
                <a:gd name="connsiteY70" fmla="*/ 263124 h 358402"/>
                <a:gd name="connsiteX71" fmla="*/ 304477 w 423934"/>
                <a:gd name="connsiteY71" fmla="*/ 257835 h 358402"/>
                <a:gd name="connsiteX72" fmla="*/ 333187 w 423934"/>
                <a:gd name="connsiteY72" fmla="*/ 254435 h 358402"/>
                <a:gd name="connsiteX73" fmla="*/ 362275 w 423934"/>
                <a:gd name="connsiteY73" fmla="*/ 234792 h 358402"/>
                <a:gd name="connsiteX74" fmla="*/ 387208 w 423934"/>
                <a:gd name="connsiteY74" fmla="*/ 281257 h 358402"/>
                <a:gd name="connsiteX75" fmla="*/ 379275 w 423934"/>
                <a:gd name="connsiteY75" fmla="*/ 303545 h 358402"/>
                <a:gd name="connsiteX76" fmla="*/ 345654 w 423934"/>
                <a:gd name="connsiteY76" fmla="*/ 287301 h 358402"/>
                <a:gd name="connsiteX77" fmla="*/ 362275 w 423934"/>
                <a:gd name="connsiteY77" fmla="*/ 303545 h 358402"/>
                <a:gd name="connsiteX78" fmla="*/ 362275 w 423934"/>
                <a:gd name="connsiteY78" fmla="*/ 307700 h 358402"/>
                <a:gd name="connsiteX79" fmla="*/ 320721 w 423934"/>
                <a:gd name="connsiteY79" fmla="*/ 321678 h 358402"/>
                <a:gd name="connsiteX80" fmla="*/ 301455 w 423934"/>
                <a:gd name="connsiteY80" fmla="*/ 337544 h 358402"/>
                <a:gd name="connsiteX81" fmla="*/ 240258 w 423934"/>
                <a:gd name="connsiteY81" fmla="*/ 357187 h 358402"/>
                <a:gd name="connsiteX82" fmla="*/ 233080 w 423934"/>
                <a:gd name="connsiteY82" fmla="*/ 355676 h 358402"/>
                <a:gd name="connsiteX83" fmla="*/ 206637 w 423934"/>
                <a:gd name="connsiteY83" fmla="*/ 345854 h 358402"/>
                <a:gd name="connsiteX84" fmla="*/ 159416 w 423934"/>
                <a:gd name="connsiteY84" fmla="*/ 345854 h 358402"/>
                <a:gd name="connsiteX85" fmla="*/ 71020 w 423934"/>
                <a:gd name="connsiteY85" fmla="*/ 334899 h 35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3934" h="358402">
                  <a:moveTo>
                    <a:pt x="71020" y="334899"/>
                  </a:moveTo>
                  <a:cubicBezTo>
                    <a:pt x="64220" y="314878"/>
                    <a:pt x="69886" y="295612"/>
                    <a:pt x="74797" y="276346"/>
                  </a:cubicBezTo>
                  <a:cubicBezTo>
                    <a:pt x="76308" y="270302"/>
                    <a:pt x="71397" y="271435"/>
                    <a:pt x="66864" y="270679"/>
                  </a:cubicBezTo>
                  <a:cubicBezTo>
                    <a:pt x="55531" y="269168"/>
                    <a:pt x="44198" y="265768"/>
                    <a:pt x="34754" y="275212"/>
                  </a:cubicBezTo>
                  <a:cubicBezTo>
                    <a:pt x="41176" y="286923"/>
                    <a:pt x="62709" y="270302"/>
                    <a:pt x="61198" y="290701"/>
                  </a:cubicBezTo>
                  <a:cubicBezTo>
                    <a:pt x="60820" y="293345"/>
                    <a:pt x="55153" y="319033"/>
                    <a:pt x="37021" y="297878"/>
                  </a:cubicBezTo>
                  <a:cubicBezTo>
                    <a:pt x="35510" y="310344"/>
                    <a:pt x="57042" y="311856"/>
                    <a:pt x="42687" y="324322"/>
                  </a:cubicBezTo>
                  <a:cubicBezTo>
                    <a:pt x="31354" y="334143"/>
                    <a:pt x="31732" y="317522"/>
                    <a:pt x="24932" y="318277"/>
                  </a:cubicBezTo>
                  <a:cubicBezTo>
                    <a:pt x="24932" y="316766"/>
                    <a:pt x="24932" y="315255"/>
                    <a:pt x="24932" y="314122"/>
                  </a:cubicBezTo>
                  <a:cubicBezTo>
                    <a:pt x="16999" y="298634"/>
                    <a:pt x="14733" y="281257"/>
                    <a:pt x="10955" y="264635"/>
                  </a:cubicBezTo>
                  <a:cubicBezTo>
                    <a:pt x="9066" y="255946"/>
                    <a:pt x="378" y="248391"/>
                    <a:pt x="0" y="235547"/>
                  </a:cubicBezTo>
                  <a:cubicBezTo>
                    <a:pt x="12088" y="243480"/>
                    <a:pt x="12466" y="262746"/>
                    <a:pt x="32110" y="259724"/>
                  </a:cubicBezTo>
                  <a:cubicBezTo>
                    <a:pt x="37021" y="258969"/>
                    <a:pt x="43443" y="268413"/>
                    <a:pt x="46465" y="255946"/>
                  </a:cubicBezTo>
                  <a:cubicBezTo>
                    <a:pt x="47220" y="253680"/>
                    <a:pt x="49487" y="252925"/>
                    <a:pt x="51376" y="254435"/>
                  </a:cubicBezTo>
                  <a:cubicBezTo>
                    <a:pt x="74797" y="275590"/>
                    <a:pt x="84619" y="241592"/>
                    <a:pt x="103129" y="241214"/>
                  </a:cubicBezTo>
                  <a:cubicBezTo>
                    <a:pt x="107663" y="241214"/>
                    <a:pt x="113707" y="231770"/>
                    <a:pt x="110307" y="225726"/>
                  </a:cubicBezTo>
                  <a:cubicBezTo>
                    <a:pt x="107285" y="220437"/>
                    <a:pt x="100863" y="214392"/>
                    <a:pt x="94819" y="225348"/>
                  </a:cubicBezTo>
                  <a:cubicBezTo>
                    <a:pt x="94063" y="226481"/>
                    <a:pt x="90663" y="219681"/>
                    <a:pt x="88397" y="216659"/>
                  </a:cubicBezTo>
                  <a:cubicBezTo>
                    <a:pt x="88397" y="201171"/>
                    <a:pt x="95196" y="196638"/>
                    <a:pt x="108796" y="203815"/>
                  </a:cubicBezTo>
                  <a:cubicBezTo>
                    <a:pt x="118618" y="209104"/>
                    <a:pt x="121640" y="206082"/>
                    <a:pt x="120129" y="195882"/>
                  </a:cubicBezTo>
                  <a:cubicBezTo>
                    <a:pt x="119751" y="193238"/>
                    <a:pt x="117107" y="190216"/>
                    <a:pt x="121640" y="189460"/>
                  </a:cubicBezTo>
                  <a:cubicBezTo>
                    <a:pt x="142417" y="186816"/>
                    <a:pt x="150350" y="170194"/>
                    <a:pt x="159038" y="155084"/>
                  </a:cubicBezTo>
                  <a:cubicBezTo>
                    <a:pt x="164705" y="145262"/>
                    <a:pt x="171882" y="156217"/>
                    <a:pt x="177927" y="152061"/>
                  </a:cubicBezTo>
                  <a:cubicBezTo>
                    <a:pt x="164705" y="144506"/>
                    <a:pt x="172260" y="125240"/>
                    <a:pt x="156772" y="117307"/>
                  </a:cubicBezTo>
                  <a:cubicBezTo>
                    <a:pt x="173016" y="122974"/>
                    <a:pt x="185860" y="123729"/>
                    <a:pt x="190393" y="104841"/>
                  </a:cubicBezTo>
                  <a:cubicBezTo>
                    <a:pt x="164327" y="100686"/>
                    <a:pt x="164327" y="100686"/>
                    <a:pt x="184726" y="69709"/>
                  </a:cubicBezTo>
                  <a:cubicBezTo>
                    <a:pt x="180571" y="63287"/>
                    <a:pt x="174527" y="73864"/>
                    <a:pt x="169238" y="67442"/>
                  </a:cubicBezTo>
                  <a:cubicBezTo>
                    <a:pt x="181326" y="52332"/>
                    <a:pt x="200592" y="66309"/>
                    <a:pt x="215325" y="54976"/>
                  </a:cubicBezTo>
                  <a:cubicBezTo>
                    <a:pt x="199459" y="40621"/>
                    <a:pt x="176416" y="45532"/>
                    <a:pt x="159794" y="34955"/>
                  </a:cubicBezTo>
                  <a:cubicBezTo>
                    <a:pt x="162061" y="22866"/>
                    <a:pt x="171882" y="22489"/>
                    <a:pt x="180571" y="23244"/>
                  </a:cubicBezTo>
                  <a:cubicBezTo>
                    <a:pt x="203992" y="25511"/>
                    <a:pt x="225903" y="24377"/>
                    <a:pt x="243280" y="5111"/>
                  </a:cubicBezTo>
                  <a:cubicBezTo>
                    <a:pt x="251968" y="-4333"/>
                    <a:pt x="261412" y="956"/>
                    <a:pt x="268968" y="7756"/>
                  </a:cubicBezTo>
                  <a:cubicBezTo>
                    <a:pt x="274634" y="12667"/>
                    <a:pt x="279167" y="19089"/>
                    <a:pt x="287478" y="20222"/>
                  </a:cubicBezTo>
                  <a:cubicBezTo>
                    <a:pt x="293144" y="22489"/>
                    <a:pt x="295411" y="27777"/>
                    <a:pt x="292767" y="32310"/>
                  </a:cubicBezTo>
                  <a:cubicBezTo>
                    <a:pt x="283323" y="45910"/>
                    <a:pt x="287478" y="61021"/>
                    <a:pt x="288989" y="74998"/>
                  </a:cubicBezTo>
                  <a:cubicBezTo>
                    <a:pt x="290500" y="87464"/>
                    <a:pt x="285211" y="93130"/>
                    <a:pt x="275767" y="97664"/>
                  </a:cubicBezTo>
                  <a:cubicBezTo>
                    <a:pt x="267079" y="107485"/>
                    <a:pt x="251213" y="108996"/>
                    <a:pt x="247057" y="125996"/>
                  </a:cubicBezTo>
                  <a:cubicBezTo>
                    <a:pt x="251591" y="124863"/>
                    <a:pt x="256879" y="120707"/>
                    <a:pt x="261412" y="124107"/>
                  </a:cubicBezTo>
                  <a:cubicBezTo>
                    <a:pt x="287478" y="144128"/>
                    <a:pt x="306744" y="129018"/>
                    <a:pt x="326010" y="112396"/>
                  </a:cubicBezTo>
                  <a:cubicBezTo>
                    <a:pt x="333187" y="105975"/>
                    <a:pt x="338854" y="97286"/>
                    <a:pt x="349053" y="94642"/>
                  </a:cubicBezTo>
                  <a:cubicBezTo>
                    <a:pt x="361520" y="90486"/>
                    <a:pt x="365297" y="80664"/>
                    <a:pt x="367186" y="69709"/>
                  </a:cubicBezTo>
                  <a:cubicBezTo>
                    <a:pt x="365675" y="68576"/>
                    <a:pt x="364920" y="67820"/>
                    <a:pt x="364542" y="67820"/>
                  </a:cubicBezTo>
                  <a:cubicBezTo>
                    <a:pt x="352076" y="71220"/>
                    <a:pt x="336587" y="70465"/>
                    <a:pt x="334699" y="58376"/>
                  </a:cubicBezTo>
                  <a:cubicBezTo>
                    <a:pt x="333187" y="47421"/>
                    <a:pt x="343009" y="35710"/>
                    <a:pt x="359253" y="32310"/>
                  </a:cubicBezTo>
                  <a:cubicBezTo>
                    <a:pt x="388341" y="25889"/>
                    <a:pt x="404207" y="33066"/>
                    <a:pt x="410251" y="61021"/>
                  </a:cubicBezTo>
                  <a:cubicBezTo>
                    <a:pt x="412140" y="69709"/>
                    <a:pt x="419695" y="75375"/>
                    <a:pt x="420073" y="84064"/>
                  </a:cubicBezTo>
                  <a:cubicBezTo>
                    <a:pt x="420073" y="103708"/>
                    <a:pt x="428762" y="123352"/>
                    <a:pt x="420073" y="143373"/>
                  </a:cubicBezTo>
                  <a:cubicBezTo>
                    <a:pt x="398541" y="141862"/>
                    <a:pt x="394763" y="137329"/>
                    <a:pt x="401185" y="119196"/>
                  </a:cubicBezTo>
                  <a:cubicBezTo>
                    <a:pt x="391363" y="116552"/>
                    <a:pt x="386074" y="125618"/>
                    <a:pt x="378519" y="127507"/>
                  </a:cubicBezTo>
                  <a:cubicBezTo>
                    <a:pt x="371719" y="129396"/>
                    <a:pt x="369075" y="133173"/>
                    <a:pt x="374364" y="139973"/>
                  </a:cubicBezTo>
                  <a:cubicBezTo>
                    <a:pt x="378897" y="145640"/>
                    <a:pt x="380030" y="152439"/>
                    <a:pt x="373608" y="156595"/>
                  </a:cubicBezTo>
                  <a:cubicBezTo>
                    <a:pt x="365675" y="161883"/>
                    <a:pt x="357742" y="169439"/>
                    <a:pt x="347165" y="167550"/>
                  </a:cubicBezTo>
                  <a:cubicBezTo>
                    <a:pt x="342254" y="166794"/>
                    <a:pt x="343009" y="161506"/>
                    <a:pt x="343765" y="157350"/>
                  </a:cubicBezTo>
                  <a:cubicBezTo>
                    <a:pt x="339987" y="170950"/>
                    <a:pt x="332432" y="183038"/>
                    <a:pt x="326765" y="195504"/>
                  </a:cubicBezTo>
                  <a:cubicBezTo>
                    <a:pt x="321099" y="207593"/>
                    <a:pt x="313166" y="208726"/>
                    <a:pt x="305233" y="197771"/>
                  </a:cubicBezTo>
                  <a:cubicBezTo>
                    <a:pt x="298055" y="187949"/>
                    <a:pt x="289745" y="182660"/>
                    <a:pt x="277278" y="182283"/>
                  </a:cubicBezTo>
                  <a:cubicBezTo>
                    <a:pt x="276523" y="193993"/>
                    <a:pt x="283700" y="198526"/>
                    <a:pt x="290878" y="203060"/>
                  </a:cubicBezTo>
                  <a:cubicBezTo>
                    <a:pt x="296544" y="206837"/>
                    <a:pt x="299189" y="215148"/>
                    <a:pt x="292011" y="215148"/>
                  </a:cubicBezTo>
                  <a:cubicBezTo>
                    <a:pt x="276523" y="215526"/>
                    <a:pt x="280678" y="225726"/>
                    <a:pt x="279923" y="233281"/>
                  </a:cubicBezTo>
                  <a:cubicBezTo>
                    <a:pt x="278790" y="242347"/>
                    <a:pt x="276523" y="251036"/>
                    <a:pt x="277278" y="260480"/>
                  </a:cubicBezTo>
                  <a:cubicBezTo>
                    <a:pt x="278412" y="271057"/>
                    <a:pt x="268212" y="271813"/>
                    <a:pt x="261035" y="271435"/>
                  </a:cubicBezTo>
                  <a:cubicBezTo>
                    <a:pt x="252724" y="270679"/>
                    <a:pt x="248946" y="265013"/>
                    <a:pt x="251968" y="256324"/>
                  </a:cubicBezTo>
                  <a:cubicBezTo>
                    <a:pt x="252724" y="254435"/>
                    <a:pt x="253479" y="252547"/>
                    <a:pt x="254235" y="250280"/>
                  </a:cubicBezTo>
                  <a:cubicBezTo>
                    <a:pt x="255368" y="247258"/>
                    <a:pt x="258390" y="244614"/>
                    <a:pt x="255746" y="240836"/>
                  </a:cubicBezTo>
                  <a:cubicBezTo>
                    <a:pt x="254235" y="241969"/>
                    <a:pt x="249702" y="238192"/>
                    <a:pt x="251213" y="243480"/>
                  </a:cubicBezTo>
                  <a:cubicBezTo>
                    <a:pt x="251968" y="245369"/>
                    <a:pt x="253479" y="246880"/>
                    <a:pt x="253102" y="248769"/>
                  </a:cubicBezTo>
                  <a:cubicBezTo>
                    <a:pt x="251591" y="264635"/>
                    <a:pt x="242146" y="265391"/>
                    <a:pt x="228547" y="258969"/>
                  </a:cubicBezTo>
                  <a:cubicBezTo>
                    <a:pt x="234213" y="268791"/>
                    <a:pt x="250457" y="271813"/>
                    <a:pt x="241391" y="285034"/>
                  </a:cubicBezTo>
                  <a:cubicBezTo>
                    <a:pt x="234969" y="294101"/>
                    <a:pt x="220236" y="288057"/>
                    <a:pt x="213436" y="298634"/>
                  </a:cubicBezTo>
                  <a:cubicBezTo>
                    <a:pt x="234213" y="303545"/>
                    <a:pt x="253479" y="272946"/>
                    <a:pt x="275390" y="298256"/>
                  </a:cubicBezTo>
                  <a:cubicBezTo>
                    <a:pt x="273123" y="283523"/>
                    <a:pt x="282945" y="274835"/>
                    <a:pt x="284834" y="263124"/>
                  </a:cubicBezTo>
                  <a:cubicBezTo>
                    <a:pt x="286723" y="253302"/>
                    <a:pt x="296922" y="249902"/>
                    <a:pt x="304477" y="257835"/>
                  </a:cubicBezTo>
                  <a:cubicBezTo>
                    <a:pt x="316566" y="270679"/>
                    <a:pt x="323366" y="265013"/>
                    <a:pt x="333187" y="254435"/>
                  </a:cubicBezTo>
                  <a:cubicBezTo>
                    <a:pt x="341120" y="246125"/>
                    <a:pt x="349809" y="237436"/>
                    <a:pt x="362275" y="234792"/>
                  </a:cubicBezTo>
                  <a:cubicBezTo>
                    <a:pt x="376253" y="247258"/>
                    <a:pt x="387585" y="261235"/>
                    <a:pt x="387208" y="281257"/>
                  </a:cubicBezTo>
                  <a:cubicBezTo>
                    <a:pt x="400052" y="294101"/>
                    <a:pt x="393252" y="300145"/>
                    <a:pt x="379275" y="303545"/>
                  </a:cubicBezTo>
                  <a:cubicBezTo>
                    <a:pt x="376630" y="280501"/>
                    <a:pt x="360387" y="285412"/>
                    <a:pt x="345654" y="287301"/>
                  </a:cubicBezTo>
                  <a:cubicBezTo>
                    <a:pt x="352076" y="291834"/>
                    <a:pt x="367186" y="287301"/>
                    <a:pt x="362275" y="303545"/>
                  </a:cubicBezTo>
                  <a:cubicBezTo>
                    <a:pt x="362275" y="305056"/>
                    <a:pt x="362275" y="306189"/>
                    <a:pt x="362275" y="307700"/>
                  </a:cubicBezTo>
                  <a:cubicBezTo>
                    <a:pt x="352453" y="300900"/>
                    <a:pt x="321855" y="310344"/>
                    <a:pt x="320721" y="321678"/>
                  </a:cubicBezTo>
                  <a:cubicBezTo>
                    <a:pt x="319210" y="334899"/>
                    <a:pt x="312788" y="339055"/>
                    <a:pt x="301455" y="337544"/>
                  </a:cubicBezTo>
                  <a:cubicBezTo>
                    <a:pt x="277656" y="334143"/>
                    <a:pt x="256879" y="339055"/>
                    <a:pt x="240258" y="357187"/>
                  </a:cubicBezTo>
                  <a:cubicBezTo>
                    <a:pt x="237991" y="359454"/>
                    <a:pt x="233836" y="358320"/>
                    <a:pt x="233080" y="355676"/>
                  </a:cubicBezTo>
                  <a:cubicBezTo>
                    <a:pt x="228169" y="340943"/>
                    <a:pt x="215703" y="346610"/>
                    <a:pt x="206637" y="345854"/>
                  </a:cubicBezTo>
                  <a:cubicBezTo>
                    <a:pt x="191148" y="344721"/>
                    <a:pt x="175282" y="345854"/>
                    <a:pt x="159416" y="345854"/>
                  </a:cubicBezTo>
                  <a:cubicBezTo>
                    <a:pt x="129951" y="344343"/>
                    <a:pt x="99352" y="354165"/>
                    <a:pt x="71020" y="334899"/>
                  </a:cubicBezTo>
                  <a:close/>
                </a:path>
              </a:pathLst>
            </a:custGeom>
            <a:solidFill>
              <a:srgbClr val="A96E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746B6EB4-8501-4E4C-817F-5A8C936D4340}"/>
                </a:ext>
              </a:extLst>
            </p:cNvPr>
            <p:cNvSpPr/>
            <p:nvPr/>
          </p:nvSpPr>
          <p:spPr>
            <a:xfrm>
              <a:off x="8458040" y="5522286"/>
              <a:ext cx="453941" cy="558854"/>
            </a:xfrm>
            <a:custGeom>
              <a:avLst/>
              <a:gdLst>
                <a:gd name="connsiteX0" fmla="*/ 432162 w 453941"/>
                <a:gd name="connsiteY0" fmla="*/ 484057 h 558854"/>
                <a:gd name="connsiteX1" fmla="*/ 422717 w 453941"/>
                <a:gd name="connsiteY1" fmla="*/ 535433 h 558854"/>
                <a:gd name="connsiteX2" fmla="*/ 426495 w 453941"/>
                <a:gd name="connsiteY2" fmla="*/ 558854 h 558854"/>
                <a:gd name="connsiteX3" fmla="*/ 397785 w 453941"/>
                <a:gd name="connsiteY3" fmla="*/ 531655 h 558854"/>
                <a:gd name="connsiteX4" fmla="*/ 421584 w 453941"/>
                <a:gd name="connsiteY4" fmla="*/ 512389 h 558854"/>
                <a:gd name="connsiteX5" fmla="*/ 427251 w 453941"/>
                <a:gd name="connsiteY5" fmla="*/ 499545 h 558854"/>
                <a:gd name="connsiteX6" fmla="*/ 412518 w 453941"/>
                <a:gd name="connsiteY6" fmla="*/ 490857 h 558854"/>
                <a:gd name="connsiteX7" fmla="*/ 381919 w 453941"/>
                <a:gd name="connsiteY7" fmla="*/ 491990 h 558854"/>
                <a:gd name="connsiteX8" fmla="*/ 360764 w 453941"/>
                <a:gd name="connsiteY8" fmla="*/ 478013 h 558854"/>
                <a:gd name="connsiteX9" fmla="*/ 384941 w 453941"/>
                <a:gd name="connsiteY9" fmla="*/ 487079 h 558854"/>
                <a:gd name="connsiteX10" fmla="*/ 377386 w 453941"/>
                <a:gd name="connsiteY10" fmla="*/ 468191 h 558854"/>
                <a:gd name="connsiteX11" fmla="*/ 370964 w 453941"/>
                <a:gd name="connsiteY11" fmla="*/ 446281 h 558854"/>
                <a:gd name="connsiteX12" fmla="*/ 333565 w 453941"/>
                <a:gd name="connsiteY12" fmla="*/ 440614 h 558854"/>
                <a:gd name="connsiteX13" fmla="*/ 283700 w 453941"/>
                <a:gd name="connsiteY13" fmla="*/ 415682 h 558854"/>
                <a:gd name="connsiteX14" fmla="*/ 205126 w 453941"/>
                <a:gd name="connsiteY14" fmla="*/ 374883 h 558854"/>
                <a:gd name="connsiteX15" fmla="*/ 173393 w 453941"/>
                <a:gd name="connsiteY15" fmla="*/ 372239 h 558854"/>
                <a:gd name="connsiteX16" fmla="*/ 127306 w 453941"/>
                <a:gd name="connsiteY16" fmla="*/ 364684 h 558854"/>
                <a:gd name="connsiteX17" fmla="*/ 113707 w 453941"/>
                <a:gd name="connsiteY17" fmla="*/ 363928 h 558854"/>
                <a:gd name="connsiteX18" fmla="*/ 97463 w 453941"/>
                <a:gd name="connsiteY18" fmla="*/ 359017 h 558854"/>
                <a:gd name="connsiteX19" fmla="*/ 71397 w 453941"/>
                <a:gd name="connsiteY19" fmla="*/ 355240 h 558854"/>
                <a:gd name="connsiteX20" fmla="*/ 63464 w 453941"/>
                <a:gd name="connsiteY20" fmla="*/ 351462 h 558854"/>
                <a:gd name="connsiteX21" fmla="*/ 59687 w 453941"/>
                <a:gd name="connsiteY21" fmla="*/ 341262 h 558854"/>
                <a:gd name="connsiteX22" fmla="*/ 53265 w 453941"/>
                <a:gd name="connsiteY22" fmla="*/ 349195 h 558854"/>
                <a:gd name="connsiteX23" fmla="*/ 46843 w 453941"/>
                <a:gd name="connsiteY23" fmla="*/ 351462 h 558854"/>
                <a:gd name="connsiteX24" fmla="*/ 42687 w 453941"/>
                <a:gd name="connsiteY24" fmla="*/ 351462 h 558854"/>
                <a:gd name="connsiteX25" fmla="*/ 13977 w 453941"/>
                <a:gd name="connsiteY25" fmla="*/ 335596 h 558854"/>
                <a:gd name="connsiteX26" fmla="*/ 0 w 453941"/>
                <a:gd name="connsiteY26" fmla="*/ 322374 h 558854"/>
                <a:gd name="connsiteX27" fmla="*/ 21910 w 453941"/>
                <a:gd name="connsiteY27" fmla="*/ 324641 h 558854"/>
                <a:gd name="connsiteX28" fmla="*/ 16999 w 453941"/>
                <a:gd name="connsiteY28" fmla="*/ 296686 h 558854"/>
                <a:gd name="connsiteX29" fmla="*/ 32865 w 453941"/>
                <a:gd name="connsiteY29" fmla="*/ 307641 h 558854"/>
                <a:gd name="connsiteX30" fmla="*/ 60064 w 453941"/>
                <a:gd name="connsiteY30" fmla="*/ 317086 h 558854"/>
                <a:gd name="connsiteX31" fmla="*/ 92552 w 453941"/>
                <a:gd name="connsiteY31" fmla="*/ 325019 h 558854"/>
                <a:gd name="connsiteX32" fmla="*/ 78953 w 453941"/>
                <a:gd name="connsiteY32" fmla="*/ 305753 h 558854"/>
                <a:gd name="connsiteX33" fmla="*/ 74797 w 453941"/>
                <a:gd name="connsiteY33" fmla="*/ 296686 h 558854"/>
                <a:gd name="connsiteX34" fmla="*/ 72908 w 453941"/>
                <a:gd name="connsiteY34" fmla="*/ 260043 h 558854"/>
                <a:gd name="connsiteX35" fmla="*/ 81597 w 453941"/>
                <a:gd name="connsiteY35" fmla="*/ 247955 h 558854"/>
                <a:gd name="connsiteX36" fmla="*/ 100107 w 453941"/>
                <a:gd name="connsiteY36" fmla="*/ 213578 h 558854"/>
                <a:gd name="connsiteX37" fmla="*/ 113707 w 453941"/>
                <a:gd name="connsiteY37" fmla="*/ 198846 h 558854"/>
                <a:gd name="connsiteX38" fmla="*/ 101241 w 453941"/>
                <a:gd name="connsiteY38" fmla="*/ 141425 h 558854"/>
                <a:gd name="connsiteX39" fmla="*/ 94819 w 453941"/>
                <a:gd name="connsiteY39" fmla="*/ 57184 h 558854"/>
                <a:gd name="connsiteX40" fmla="*/ 95952 w 453941"/>
                <a:gd name="connsiteY40" fmla="*/ 53029 h 558854"/>
                <a:gd name="connsiteX41" fmla="*/ 111818 w 453941"/>
                <a:gd name="connsiteY41" fmla="*/ 14119 h 558854"/>
                <a:gd name="connsiteX42" fmla="*/ 122773 w 453941"/>
                <a:gd name="connsiteY42" fmla="*/ 142 h 558854"/>
                <a:gd name="connsiteX43" fmla="*/ 139773 w 453941"/>
                <a:gd name="connsiteY43" fmla="*/ 8453 h 558854"/>
                <a:gd name="connsiteX44" fmla="*/ 160172 w 453941"/>
                <a:gd name="connsiteY44" fmla="*/ 56806 h 558854"/>
                <a:gd name="connsiteX45" fmla="*/ 181327 w 453941"/>
                <a:gd name="connsiteY45" fmla="*/ 74184 h 558854"/>
                <a:gd name="connsiteX46" fmla="*/ 193793 w 453941"/>
                <a:gd name="connsiteY46" fmla="*/ 107427 h 558854"/>
                <a:gd name="connsiteX47" fmla="*/ 216081 w 453941"/>
                <a:gd name="connsiteY47" fmla="*/ 123293 h 558854"/>
                <a:gd name="connsiteX48" fmla="*/ 217970 w 453941"/>
                <a:gd name="connsiteY48" fmla="*/ 125559 h 558854"/>
                <a:gd name="connsiteX49" fmla="*/ 222503 w 453941"/>
                <a:gd name="connsiteY49" fmla="*/ 142936 h 558854"/>
                <a:gd name="connsiteX50" fmla="*/ 231569 w 453941"/>
                <a:gd name="connsiteY50" fmla="*/ 158802 h 558854"/>
                <a:gd name="connsiteX51" fmla="*/ 258768 w 453941"/>
                <a:gd name="connsiteY51" fmla="*/ 176557 h 558854"/>
                <a:gd name="connsiteX52" fmla="*/ 270101 w 453941"/>
                <a:gd name="connsiteY52" fmla="*/ 189779 h 558854"/>
                <a:gd name="connsiteX53" fmla="*/ 278034 w 453941"/>
                <a:gd name="connsiteY53" fmla="*/ 240777 h 558854"/>
                <a:gd name="connsiteX54" fmla="*/ 271234 w 453941"/>
                <a:gd name="connsiteY54" fmla="*/ 259666 h 558854"/>
                <a:gd name="connsiteX55" fmla="*/ 292389 w 453941"/>
                <a:gd name="connsiteY55" fmla="*/ 265710 h 558854"/>
                <a:gd name="connsiteX56" fmla="*/ 296922 w 453941"/>
                <a:gd name="connsiteY56" fmla="*/ 272887 h 558854"/>
                <a:gd name="connsiteX57" fmla="*/ 292767 w 453941"/>
                <a:gd name="connsiteY57" fmla="*/ 282331 h 558854"/>
                <a:gd name="connsiteX58" fmla="*/ 298811 w 453941"/>
                <a:gd name="connsiteY58" fmla="*/ 314063 h 558854"/>
                <a:gd name="connsiteX59" fmla="*/ 312410 w 453941"/>
                <a:gd name="connsiteY59" fmla="*/ 299708 h 558854"/>
                <a:gd name="connsiteX60" fmla="*/ 319966 w 453941"/>
                <a:gd name="connsiteY60" fmla="*/ 323885 h 558854"/>
                <a:gd name="connsiteX61" fmla="*/ 281434 w 453941"/>
                <a:gd name="connsiteY61" fmla="*/ 358262 h 558854"/>
                <a:gd name="connsiteX62" fmla="*/ 280678 w 453941"/>
                <a:gd name="connsiteY62" fmla="*/ 359017 h 558854"/>
                <a:gd name="connsiteX63" fmla="*/ 282567 w 453941"/>
                <a:gd name="connsiteY63" fmla="*/ 358639 h 558854"/>
                <a:gd name="connsiteX64" fmla="*/ 332054 w 453941"/>
                <a:gd name="connsiteY64" fmla="*/ 357506 h 558854"/>
                <a:gd name="connsiteX65" fmla="*/ 358875 w 453941"/>
                <a:gd name="connsiteY65" fmla="*/ 336352 h 558854"/>
                <a:gd name="connsiteX66" fmla="*/ 388719 w 453941"/>
                <a:gd name="connsiteY66" fmla="*/ 297064 h 558854"/>
                <a:gd name="connsiteX67" fmla="*/ 392119 w 453941"/>
                <a:gd name="connsiteY67" fmla="*/ 317086 h 558854"/>
                <a:gd name="connsiteX68" fmla="*/ 409118 w 453941"/>
                <a:gd name="connsiteY68" fmla="*/ 334840 h 558854"/>
                <a:gd name="connsiteX69" fmla="*/ 407229 w 453941"/>
                <a:gd name="connsiteY69" fmla="*/ 348440 h 558854"/>
                <a:gd name="connsiteX70" fmla="*/ 375875 w 453941"/>
                <a:gd name="connsiteY70" fmla="*/ 364306 h 558854"/>
                <a:gd name="connsiteX71" fmla="*/ 404963 w 453941"/>
                <a:gd name="connsiteY71" fmla="*/ 370350 h 558854"/>
                <a:gd name="connsiteX72" fmla="*/ 410251 w 453941"/>
                <a:gd name="connsiteY72" fmla="*/ 386972 h 558854"/>
                <a:gd name="connsiteX73" fmla="*/ 400052 w 453941"/>
                <a:gd name="connsiteY73" fmla="*/ 427392 h 558854"/>
                <a:gd name="connsiteX74" fmla="*/ 405340 w 453941"/>
                <a:gd name="connsiteY74" fmla="*/ 450058 h 558854"/>
                <a:gd name="connsiteX75" fmla="*/ 408362 w 453941"/>
                <a:gd name="connsiteY75" fmla="*/ 437592 h 558854"/>
                <a:gd name="connsiteX76" fmla="*/ 438961 w 453941"/>
                <a:gd name="connsiteY76" fmla="*/ 431548 h 558854"/>
                <a:gd name="connsiteX77" fmla="*/ 444250 w 453941"/>
                <a:gd name="connsiteY77" fmla="*/ 442503 h 558854"/>
                <a:gd name="connsiteX78" fmla="*/ 443494 w 453941"/>
                <a:gd name="connsiteY78" fmla="*/ 457991 h 558854"/>
                <a:gd name="connsiteX79" fmla="*/ 439339 w 453941"/>
                <a:gd name="connsiteY79" fmla="*/ 478768 h 558854"/>
                <a:gd name="connsiteX80" fmla="*/ 432162 w 453941"/>
                <a:gd name="connsiteY80" fmla="*/ 484057 h 558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3941" h="558854">
                  <a:moveTo>
                    <a:pt x="432162" y="484057"/>
                  </a:moveTo>
                  <a:cubicBezTo>
                    <a:pt x="430273" y="501057"/>
                    <a:pt x="436695" y="519567"/>
                    <a:pt x="422717" y="535433"/>
                  </a:cubicBezTo>
                  <a:cubicBezTo>
                    <a:pt x="420451" y="538077"/>
                    <a:pt x="427628" y="548655"/>
                    <a:pt x="426495" y="558854"/>
                  </a:cubicBezTo>
                  <a:cubicBezTo>
                    <a:pt x="416295" y="549410"/>
                    <a:pt x="412140" y="536189"/>
                    <a:pt x="397785" y="531655"/>
                  </a:cubicBezTo>
                  <a:cubicBezTo>
                    <a:pt x="406851" y="524100"/>
                    <a:pt x="414029" y="518056"/>
                    <a:pt x="421584" y="512389"/>
                  </a:cubicBezTo>
                  <a:cubicBezTo>
                    <a:pt x="425740" y="508990"/>
                    <a:pt x="428384" y="504834"/>
                    <a:pt x="427251" y="499545"/>
                  </a:cubicBezTo>
                  <a:cubicBezTo>
                    <a:pt x="425740" y="491235"/>
                    <a:pt x="414784" y="498412"/>
                    <a:pt x="412518" y="490857"/>
                  </a:cubicBezTo>
                  <a:cubicBezTo>
                    <a:pt x="403452" y="502945"/>
                    <a:pt x="392874" y="488212"/>
                    <a:pt x="381919" y="491990"/>
                  </a:cubicBezTo>
                  <a:cubicBezTo>
                    <a:pt x="375875" y="494257"/>
                    <a:pt x="363786" y="489723"/>
                    <a:pt x="360764" y="478013"/>
                  </a:cubicBezTo>
                  <a:cubicBezTo>
                    <a:pt x="370964" y="474613"/>
                    <a:pt x="375875" y="483302"/>
                    <a:pt x="384941" y="487079"/>
                  </a:cubicBezTo>
                  <a:cubicBezTo>
                    <a:pt x="386830" y="478013"/>
                    <a:pt x="390230" y="471591"/>
                    <a:pt x="377386" y="468191"/>
                  </a:cubicBezTo>
                  <a:cubicBezTo>
                    <a:pt x="362275" y="464413"/>
                    <a:pt x="362275" y="463280"/>
                    <a:pt x="370964" y="446281"/>
                  </a:cubicBezTo>
                  <a:cubicBezTo>
                    <a:pt x="355098" y="455725"/>
                    <a:pt x="345654" y="451192"/>
                    <a:pt x="333565" y="440614"/>
                  </a:cubicBezTo>
                  <a:cubicBezTo>
                    <a:pt x="319966" y="428904"/>
                    <a:pt x="299189" y="426259"/>
                    <a:pt x="283700" y="415682"/>
                  </a:cubicBezTo>
                  <a:cubicBezTo>
                    <a:pt x="259146" y="398683"/>
                    <a:pt x="233458" y="384327"/>
                    <a:pt x="205126" y="374883"/>
                  </a:cubicBezTo>
                  <a:cubicBezTo>
                    <a:pt x="194926" y="371484"/>
                    <a:pt x="186237" y="365817"/>
                    <a:pt x="173393" y="372239"/>
                  </a:cubicBezTo>
                  <a:cubicBezTo>
                    <a:pt x="158283" y="379794"/>
                    <a:pt x="143928" y="360528"/>
                    <a:pt x="127306" y="364684"/>
                  </a:cubicBezTo>
                  <a:cubicBezTo>
                    <a:pt x="123151" y="361284"/>
                    <a:pt x="118240" y="365817"/>
                    <a:pt x="113707" y="363928"/>
                  </a:cubicBezTo>
                  <a:cubicBezTo>
                    <a:pt x="108040" y="362795"/>
                    <a:pt x="102752" y="360906"/>
                    <a:pt x="97463" y="359017"/>
                  </a:cubicBezTo>
                  <a:cubicBezTo>
                    <a:pt x="89152" y="355240"/>
                    <a:pt x="80841" y="351840"/>
                    <a:pt x="71397" y="355240"/>
                  </a:cubicBezTo>
                  <a:cubicBezTo>
                    <a:pt x="68753" y="354106"/>
                    <a:pt x="66109" y="352973"/>
                    <a:pt x="63464" y="351462"/>
                  </a:cubicBezTo>
                  <a:cubicBezTo>
                    <a:pt x="61198" y="348440"/>
                    <a:pt x="64975" y="342396"/>
                    <a:pt x="59687" y="341262"/>
                  </a:cubicBezTo>
                  <a:cubicBezTo>
                    <a:pt x="53642" y="340129"/>
                    <a:pt x="55153" y="346551"/>
                    <a:pt x="53265" y="349195"/>
                  </a:cubicBezTo>
                  <a:cubicBezTo>
                    <a:pt x="51376" y="351462"/>
                    <a:pt x="49865" y="352973"/>
                    <a:pt x="46843" y="351462"/>
                  </a:cubicBezTo>
                  <a:cubicBezTo>
                    <a:pt x="45332" y="351462"/>
                    <a:pt x="44198" y="351462"/>
                    <a:pt x="42687" y="351462"/>
                  </a:cubicBezTo>
                  <a:cubicBezTo>
                    <a:pt x="36265" y="340129"/>
                    <a:pt x="24932" y="338240"/>
                    <a:pt x="13977" y="335596"/>
                  </a:cubicBezTo>
                  <a:cubicBezTo>
                    <a:pt x="6422" y="333707"/>
                    <a:pt x="1133" y="330685"/>
                    <a:pt x="0" y="322374"/>
                  </a:cubicBezTo>
                  <a:cubicBezTo>
                    <a:pt x="7555" y="321241"/>
                    <a:pt x="14355" y="329174"/>
                    <a:pt x="21910" y="324641"/>
                  </a:cubicBezTo>
                  <a:cubicBezTo>
                    <a:pt x="27954" y="314063"/>
                    <a:pt x="2644" y="308775"/>
                    <a:pt x="16999" y="296686"/>
                  </a:cubicBezTo>
                  <a:cubicBezTo>
                    <a:pt x="23799" y="297820"/>
                    <a:pt x="27954" y="303486"/>
                    <a:pt x="32865" y="307641"/>
                  </a:cubicBezTo>
                  <a:cubicBezTo>
                    <a:pt x="40421" y="315197"/>
                    <a:pt x="49865" y="317841"/>
                    <a:pt x="60064" y="317086"/>
                  </a:cubicBezTo>
                  <a:cubicBezTo>
                    <a:pt x="71397" y="316708"/>
                    <a:pt x="81597" y="320863"/>
                    <a:pt x="92552" y="325019"/>
                  </a:cubicBezTo>
                  <a:cubicBezTo>
                    <a:pt x="86508" y="318974"/>
                    <a:pt x="81219" y="313308"/>
                    <a:pt x="78953" y="305753"/>
                  </a:cubicBezTo>
                  <a:cubicBezTo>
                    <a:pt x="77819" y="302353"/>
                    <a:pt x="77819" y="298953"/>
                    <a:pt x="74797" y="296686"/>
                  </a:cubicBezTo>
                  <a:cubicBezTo>
                    <a:pt x="57042" y="284598"/>
                    <a:pt x="57042" y="278554"/>
                    <a:pt x="72908" y="260043"/>
                  </a:cubicBezTo>
                  <a:cubicBezTo>
                    <a:pt x="76686" y="256643"/>
                    <a:pt x="83864" y="255888"/>
                    <a:pt x="81597" y="247955"/>
                  </a:cubicBezTo>
                  <a:cubicBezTo>
                    <a:pt x="77064" y="230578"/>
                    <a:pt x="85752" y="220378"/>
                    <a:pt x="100107" y="213578"/>
                  </a:cubicBezTo>
                  <a:cubicBezTo>
                    <a:pt x="106907" y="210556"/>
                    <a:pt x="110685" y="204890"/>
                    <a:pt x="113707" y="198846"/>
                  </a:cubicBezTo>
                  <a:cubicBezTo>
                    <a:pt x="109174" y="179580"/>
                    <a:pt x="98974" y="161069"/>
                    <a:pt x="101241" y="141425"/>
                  </a:cubicBezTo>
                  <a:cubicBezTo>
                    <a:pt x="104641" y="112715"/>
                    <a:pt x="84241" y="86272"/>
                    <a:pt x="94819" y="57184"/>
                  </a:cubicBezTo>
                  <a:cubicBezTo>
                    <a:pt x="95196" y="56051"/>
                    <a:pt x="95952" y="54540"/>
                    <a:pt x="95952" y="53029"/>
                  </a:cubicBezTo>
                  <a:cubicBezTo>
                    <a:pt x="95196" y="34141"/>
                    <a:pt x="97085" y="25074"/>
                    <a:pt x="111818" y="14119"/>
                  </a:cubicBezTo>
                  <a:cubicBezTo>
                    <a:pt x="117862" y="9586"/>
                    <a:pt x="112196" y="-1369"/>
                    <a:pt x="122773" y="142"/>
                  </a:cubicBezTo>
                  <a:cubicBezTo>
                    <a:pt x="128440" y="2786"/>
                    <a:pt x="134106" y="5808"/>
                    <a:pt x="139773" y="8453"/>
                  </a:cubicBezTo>
                  <a:cubicBezTo>
                    <a:pt x="138261" y="28096"/>
                    <a:pt x="148839" y="45096"/>
                    <a:pt x="160172" y="56806"/>
                  </a:cubicBezTo>
                  <a:cubicBezTo>
                    <a:pt x="165083" y="61717"/>
                    <a:pt x="176793" y="66251"/>
                    <a:pt x="181327" y="74184"/>
                  </a:cubicBezTo>
                  <a:cubicBezTo>
                    <a:pt x="186993" y="84383"/>
                    <a:pt x="188504" y="96849"/>
                    <a:pt x="193793" y="107427"/>
                  </a:cubicBezTo>
                  <a:cubicBezTo>
                    <a:pt x="197948" y="115737"/>
                    <a:pt x="200970" y="128959"/>
                    <a:pt x="216081" y="123293"/>
                  </a:cubicBezTo>
                  <a:cubicBezTo>
                    <a:pt x="216836" y="124048"/>
                    <a:pt x="217214" y="124804"/>
                    <a:pt x="217970" y="125559"/>
                  </a:cubicBezTo>
                  <a:cubicBezTo>
                    <a:pt x="225147" y="130093"/>
                    <a:pt x="207014" y="140670"/>
                    <a:pt x="222503" y="142936"/>
                  </a:cubicBezTo>
                  <a:cubicBezTo>
                    <a:pt x="228925" y="146337"/>
                    <a:pt x="229680" y="152758"/>
                    <a:pt x="231569" y="158802"/>
                  </a:cubicBezTo>
                  <a:cubicBezTo>
                    <a:pt x="236102" y="171647"/>
                    <a:pt x="241013" y="182602"/>
                    <a:pt x="258768" y="176557"/>
                  </a:cubicBezTo>
                  <a:cubicBezTo>
                    <a:pt x="267834" y="173535"/>
                    <a:pt x="272368" y="182979"/>
                    <a:pt x="270101" y="189779"/>
                  </a:cubicBezTo>
                  <a:cubicBezTo>
                    <a:pt x="264057" y="208667"/>
                    <a:pt x="273879" y="224156"/>
                    <a:pt x="278034" y="240777"/>
                  </a:cubicBezTo>
                  <a:cubicBezTo>
                    <a:pt x="279923" y="248333"/>
                    <a:pt x="273501" y="252866"/>
                    <a:pt x="271234" y="259666"/>
                  </a:cubicBezTo>
                  <a:cubicBezTo>
                    <a:pt x="278412" y="261932"/>
                    <a:pt x="286345" y="260421"/>
                    <a:pt x="292389" y="265710"/>
                  </a:cubicBezTo>
                  <a:cubicBezTo>
                    <a:pt x="294656" y="267599"/>
                    <a:pt x="296544" y="269865"/>
                    <a:pt x="296922" y="272887"/>
                  </a:cubicBezTo>
                  <a:cubicBezTo>
                    <a:pt x="296922" y="276665"/>
                    <a:pt x="294278" y="279309"/>
                    <a:pt x="292767" y="282331"/>
                  </a:cubicBezTo>
                  <a:cubicBezTo>
                    <a:pt x="287856" y="294420"/>
                    <a:pt x="280301" y="306886"/>
                    <a:pt x="298811" y="314063"/>
                  </a:cubicBezTo>
                  <a:cubicBezTo>
                    <a:pt x="301078" y="308397"/>
                    <a:pt x="302589" y="300086"/>
                    <a:pt x="312410" y="299708"/>
                  </a:cubicBezTo>
                  <a:cubicBezTo>
                    <a:pt x="328277" y="303108"/>
                    <a:pt x="319966" y="315197"/>
                    <a:pt x="319966" y="323885"/>
                  </a:cubicBezTo>
                  <a:cubicBezTo>
                    <a:pt x="319966" y="338618"/>
                    <a:pt x="296544" y="359017"/>
                    <a:pt x="281434" y="358262"/>
                  </a:cubicBezTo>
                  <a:cubicBezTo>
                    <a:pt x="278790" y="357884"/>
                    <a:pt x="281056" y="362039"/>
                    <a:pt x="280678" y="359017"/>
                  </a:cubicBezTo>
                  <a:cubicBezTo>
                    <a:pt x="280678" y="358639"/>
                    <a:pt x="281434" y="358639"/>
                    <a:pt x="282567" y="358639"/>
                  </a:cubicBezTo>
                  <a:cubicBezTo>
                    <a:pt x="299189" y="360151"/>
                    <a:pt x="315810" y="360151"/>
                    <a:pt x="332054" y="357506"/>
                  </a:cubicBezTo>
                  <a:cubicBezTo>
                    <a:pt x="344143" y="355617"/>
                    <a:pt x="351698" y="347307"/>
                    <a:pt x="358875" y="336352"/>
                  </a:cubicBezTo>
                  <a:cubicBezTo>
                    <a:pt x="367564" y="322752"/>
                    <a:pt x="366431" y="300464"/>
                    <a:pt x="388719" y="297064"/>
                  </a:cubicBezTo>
                  <a:cubicBezTo>
                    <a:pt x="392496" y="303486"/>
                    <a:pt x="394763" y="310286"/>
                    <a:pt x="392119" y="317086"/>
                  </a:cubicBezTo>
                  <a:cubicBezTo>
                    <a:pt x="385697" y="335218"/>
                    <a:pt x="396652" y="335596"/>
                    <a:pt x="409118" y="334840"/>
                  </a:cubicBezTo>
                  <a:cubicBezTo>
                    <a:pt x="413651" y="340129"/>
                    <a:pt x="411007" y="344285"/>
                    <a:pt x="407229" y="348440"/>
                  </a:cubicBezTo>
                  <a:cubicBezTo>
                    <a:pt x="396652" y="351840"/>
                    <a:pt x="386074" y="355617"/>
                    <a:pt x="375875" y="364306"/>
                  </a:cubicBezTo>
                  <a:cubicBezTo>
                    <a:pt x="387585" y="360151"/>
                    <a:pt x="397030" y="363551"/>
                    <a:pt x="404963" y="370350"/>
                  </a:cubicBezTo>
                  <a:cubicBezTo>
                    <a:pt x="410251" y="374505"/>
                    <a:pt x="414407" y="380550"/>
                    <a:pt x="410251" y="386972"/>
                  </a:cubicBezTo>
                  <a:cubicBezTo>
                    <a:pt x="402318" y="399438"/>
                    <a:pt x="407229" y="414549"/>
                    <a:pt x="400052" y="427392"/>
                  </a:cubicBezTo>
                  <a:cubicBezTo>
                    <a:pt x="394385" y="437592"/>
                    <a:pt x="402318" y="445525"/>
                    <a:pt x="405340" y="450058"/>
                  </a:cubicBezTo>
                  <a:cubicBezTo>
                    <a:pt x="401940" y="447792"/>
                    <a:pt x="400807" y="442503"/>
                    <a:pt x="408362" y="437592"/>
                  </a:cubicBezTo>
                  <a:cubicBezTo>
                    <a:pt x="417429" y="431548"/>
                    <a:pt x="428762" y="431926"/>
                    <a:pt x="438961" y="431548"/>
                  </a:cubicBezTo>
                  <a:cubicBezTo>
                    <a:pt x="445383" y="431170"/>
                    <a:pt x="445761" y="437592"/>
                    <a:pt x="444250" y="442503"/>
                  </a:cubicBezTo>
                  <a:cubicBezTo>
                    <a:pt x="442739" y="447792"/>
                    <a:pt x="438206" y="452325"/>
                    <a:pt x="443494" y="457991"/>
                  </a:cubicBezTo>
                  <a:cubicBezTo>
                    <a:pt x="458227" y="473102"/>
                    <a:pt x="457849" y="473480"/>
                    <a:pt x="439339" y="478768"/>
                  </a:cubicBezTo>
                  <a:cubicBezTo>
                    <a:pt x="437072" y="479902"/>
                    <a:pt x="434050" y="481035"/>
                    <a:pt x="432162" y="484057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99020259-188D-45F9-A473-044F9A463081}"/>
                </a:ext>
              </a:extLst>
            </p:cNvPr>
            <p:cNvSpPr/>
            <p:nvPr/>
          </p:nvSpPr>
          <p:spPr>
            <a:xfrm>
              <a:off x="8522465" y="5870965"/>
              <a:ext cx="62881" cy="48492"/>
            </a:xfrm>
            <a:custGeom>
              <a:avLst/>
              <a:gdLst>
                <a:gd name="connsiteX0" fmla="*/ 50037 w 62881"/>
                <a:gd name="connsiteY0" fmla="*/ 12604 h 48492"/>
                <a:gd name="connsiteX1" fmla="*/ 62881 w 62881"/>
                <a:gd name="connsiteY1" fmla="*/ 16760 h 48492"/>
                <a:gd name="connsiteX2" fmla="*/ 56459 w 62881"/>
                <a:gd name="connsiteY2" fmla="*/ 48492 h 48492"/>
                <a:gd name="connsiteX3" fmla="*/ 2439 w 62881"/>
                <a:gd name="connsiteY3" fmla="*/ 26960 h 48492"/>
                <a:gd name="connsiteX4" fmla="*/ 7350 w 62881"/>
                <a:gd name="connsiteY4" fmla="*/ 7316 h 48492"/>
                <a:gd name="connsiteX5" fmla="*/ 33038 w 62881"/>
                <a:gd name="connsiteY5" fmla="*/ 8071 h 48492"/>
                <a:gd name="connsiteX6" fmla="*/ 31527 w 62881"/>
                <a:gd name="connsiteY6" fmla="*/ 9205 h 48492"/>
                <a:gd name="connsiteX7" fmla="*/ 30771 w 62881"/>
                <a:gd name="connsiteY7" fmla="*/ 9960 h 48492"/>
                <a:gd name="connsiteX8" fmla="*/ 50037 w 62881"/>
                <a:gd name="connsiteY8" fmla="*/ 12604 h 4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81" h="48492">
                  <a:moveTo>
                    <a:pt x="50037" y="12604"/>
                  </a:moveTo>
                  <a:cubicBezTo>
                    <a:pt x="54570" y="12604"/>
                    <a:pt x="59481" y="11849"/>
                    <a:pt x="62881" y="16760"/>
                  </a:cubicBezTo>
                  <a:cubicBezTo>
                    <a:pt x="58348" y="25449"/>
                    <a:pt x="43993" y="30737"/>
                    <a:pt x="56459" y="48492"/>
                  </a:cubicBezTo>
                  <a:cubicBezTo>
                    <a:pt x="35304" y="37915"/>
                    <a:pt x="25482" y="14116"/>
                    <a:pt x="2439" y="26960"/>
                  </a:cubicBezTo>
                  <a:cubicBezTo>
                    <a:pt x="-7005" y="17516"/>
                    <a:pt x="14527" y="16382"/>
                    <a:pt x="7350" y="7316"/>
                  </a:cubicBezTo>
                  <a:cubicBezTo>
                    <a:pt x="16416" y="-5150"/>
                    <a:pt x="24727" y="516"/>
                    <a:pt x="33038" y="8071"/>
                  </a:cubicBezTo>
                  <a:cubicBezTo>
                    <a:pt x="32660" y="8449"/>
                    <a:pt x="31904" y="8827"/>
                    <a:pt x="31527" y="9205"/>
                  </a:cubicBezTo>
                  <a:cubicBezTo>
                    <a:pt x="31149" y="9582"/>
                    <a:pt x="30771" y="9582"/>
                    <a:pt x="30771" y="9960"/>
                  </a:cubicBezTo>
                  <a:cubicBezTo>
                    <a:pt x="37193" y="10338"/>
                    <a:pt x="42104" y="22426"/>
                    <a:pt x="50037" y="12604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1B44FBF-6810-4F63-A70F-202EE90885F5}"/>
                </a:ext>
              </a:extLst>
            </p:cNvPr>
            <p:cNvSpPr/>
            <p:nvPr/>
          </p:nvSpPr>
          <p:spPr>
            <a:xfrm>
              <a:off x="8504883" y="5855237"/>
              <a:ext cx="24839" cy="22690"/>
            </a:xfrm>
            <a:custGeom>
              <a:avLst/>
              <a:gdLst>
                <a:gd name="connsiteX0" fmla="*/ 0 w 24839"/>
                <a:gd name="connsiteY0" fmla="*/ 19644 h 22690"/>
                <a:gd name="connsiteX1" fmla="*/ 4533 w 24839"/>
                <a:gd name="connsiteY1" fmla="*/ 0 h 22690"/>
                <a:gd name="connsiteX2" fmla="*/ 16999 w 24839"/>
                <a:gd name="connsiteY2" fmla="*/ 19644 h 22690"/>
                <a:gd name="connsiteX3" fmla="*/ 0 w 24839"/>
                <a:gd name="connsiteY3" fmla="*/ 19644 h 2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39" h="22690">
                  <a:moveTo>
                    <a:pt x="0" y="19644"/>
                  </a:moveTo>
                  <a:cubicBezTo>
                    <a:pt x="7555" y="14355"/>
                    <a:pt x="1889" y="6800"/>
                    <a:pt x="4533" y="0"/>
                  </a:cubicBezTo>
                  <a:cubicBezTo>
                    <a:pt x="2644" y="10955"/>
                    <a:pt x="40798" y="-6422"/>
                    <a:pt x="16999" y="19644"/>
                  </a:cubicBezTo>
                  <a:cubicBezTo>
                    <a:pt x="11333" y="18133"/>
                    <a:pt x="5666" y="27199"/>
                    <a:pt x="0" y="19644"/>
                  </a:cubicBezTo>
                  <a:close/>
                </a:path>
              </a:pathLst>
            </a:custGeom>
            <a:solidFill>
              <a:srgbClr val="91534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C367A9E4-7D0F-4D12-B065-42B2D4A34E16}"/>
                </a:ext>
              </a:extLst>
            </p:cNvPr>
            <p:cNvSpPr/>
            <p:nvPr/>
          </p:nvSpPr>
          <p:spPr>
            <a:xfrm>
              <a:off x="8654739" y="5923831"/>
              <a:ext cx="21837" cy="19497"/>
            </a:xfrm>
            <a:custGeom>
              <a:avLst/>
              <a:gdLst>
                <a:gd name="connsiteX0" fmla="*/ 21649 w 21837"/>
                <a:gd name="connsiteY0" fmla="*/ 19048 h 19497"/>
                <a:gd name="connsiteX1" fmla="*/ 12205 w 21837"/>
                <a:gd name="connsiteY1" fmla="*/ 14137 h 19497"/>
                <a:gd name="connsiteX2" fmla="*/ 494 w 21837"/>
                <a:gd name="connsiteY2" fmla="*/ 3182 h 19497"/>
                <a:gd name="connsiteX3" fmla="*/ 11071 w 21837"/>
                <a:gd name="connsiteY3" fmla="*/ 1671 h 19497"/>
                <a:gd name="connsiteX4" fmla="*/ 21649 w 21837"/>
                <a:gd name="connsiteY4" fmla="*/ 19048 h 1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19497">
                  <a:moveTo>
                    <a:pt x="21649" y="19048"/>
                  </a:moveTo>
                  <a:cubicBezTo>
                    <a:pt x="14471" y="20937"/>
                    <a:pt x="13338" y="16403"/>
                    <a:pt x="12205" y="14137"/>
                  </a:cubicBezTo>
                  <a:cubicBezTo>
                    <a:pt x="9182" y="9226"/>
                    <a:pt x="-2528" y="13004"/>
                    <a:pt x="494" y="3182"/>
                  </a:cubicBezTo>
                  <a:cubicBezTo>
                    <a:pt x="2005" y="-2107"/>
                    <a:pt x="7294" y="537"/>
                    <a:pt x="11071" y="1671"/>
                  </a:cubicBezTo>
                  <a:cubicBezTo>
                    <a:pt x="21271" y="4315"/>
                    <a:pt x="22404" y="11115"/>
                    <a:pt x="21649" y="19048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5973AACD-4AE8-4025-B058-286B408E5615}"/>
                </a:ext>
              </a:extLst>
            </p:cNvPr>
            <p:cNvSpPr/>
            <p:nvPr/>
          </p:nvSpPr>
          <p:spPr>
            <a:xfrm>
              <a:off x="8618626" y="5964411"/>
              <a:ext cx="14174" cy="20357"/>
            </a:xfrm>
            <a:custGeom>
              <a:avLst/>
              <a:gdLst>
                <a:gd name="connsiteX0" fmla="*/ 3741 w 14174"/>
                <a:gd name="connsiteY0" fmla="*/ 0 h 20357"/>
                <a:gd name="connsiteX1" fmla="*/ 13563 w 14174"/>
                <a:gd name="connsiteY1" fmla="*/ 17000 h 20357"/>
                <a:gd name="connsiteX2" fmla="*/ 4497 w 14174"/>
                <a:gd name="connsiteY2" fmla="*/ 19266 h 20357"/>
                <a:gd name="connsiteX3" fmla="*/ 3741 w 14174"/>
                <a:gd name="connsiteY3" fmla="*/ 0 h 2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74" h="20357">
                  <a:moveTo>
                    <a:pt x="3741" y="0"/>
                  </a:moveTo>
                  <a:cubicBezTo>
                    <a:pt x="9786" y="5289"/>
                    <a:pt x="16207" y="8689"/>
                    <a:pt x="13563" y="17000"/>
                  </a:cubicBezTo>
                  <a:cubicBezTo>
                    <a:pt x="12430" y="20021"/>
                    <a:pt x="7519" y="21533"/>
                    <a:pt x="4497" y="19266"/>
                  </a:cubicBezTo>
                  <a:cubicBezTo>
                    <a:pt x="-2303" y="13977"/>
                    <a:pt x="-414" y="7555"/>
                    <a:pt x="3741" y="0"/>
                  </a:cubicBezTo>
                  <a:close/>
                </a:path>
              </a:pathLst>
            </a:custGeom>
            <a:solidFill>
              <a:srgbClr val="66383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1D5D72E1-8B39-43FB-8856-D9EA8A19F2FC}"/>
                </a:ext>
              </a:extLst>
            </p:cNvPr>
            <p:cNvSpPr/>
            <p:nvPr/>
          </p:nvSpPr>
          <p:spPr>
            <a:xfrm>
              <a:off x="8475040" y="5772591"/>
              <a:ext cx="86885" cy="85668"/>
            </a:xfrm>
            <a:custGeom>
              <a:avLst/>
              <a:gdLst>
                <a:gd name="connsiteX0" fmla="*/ 12844 w 86885"/>
                <a:gd name="connsiteY0" fmla="*/ 59981 h 85668"/>
                <a:gd name="connsiteX1" fmla="*/ 0 w 86885"/>
                <a:gd name="connsiteY1" fmla="*/ 47137 h 85668"/>
                <a:gd name="connsiteX2" fmla="*/ 0 w 86885"/>
                <a:gd name="connsiteY2" fmla="*/ 42226 h 85668"/>
                <a:gd name="connsiteX3" fmla="*/ 36265 w 86885"/>
                <a:gd name="connsiteY3" fmla="*/ 37315 h 85668"/>
                <a:gd name="connsiteX4" fmla="*/ 29843 w 86885"/>
                <a:gd name="connsiteY4" fmla="*/ 13138 h 85668"/>
                <a:gd name="connsiteX5" fmla="*/ 42687 w 86885"/>
                <a:gd name="connsiteY5" fmla="*/ 294 h 85668"/>
                <a:gd name="connsiteX6" fmla="*/ 59309 w 86885"/>
                <a:gd name="connsiteY6" fmla="*/ 13138 h 85668"/>
                <a:gd name="connsiteX7" fmla="*/ 46087 w 86885"/>
                <a:gd name="connsiteY7" fmla="*/ 44493 h 85668"/>
                <a:gd name="connsiteX8" fmla="*/ 66109 w 86885"/>
                <a:gd name="connsiteY8" fmla="*/ 50537 h 85668"/>
                <a:gd name="connsiteX9" fmla="*/ 86886 w 86885"/>
                <a:gd name="connsiteY9" fmla="*/ 85669 h 85668"/>
                <a:gd name="connsiteX10" fmla="*/ 42310 w 86885"/>
                <a:gd name="connsiteY10" fmla="*/ 72447 h 85668"/>
                <a:gd name="connsiteX11" fmla="*/ 12844 w 86885"/>
                <a:gd name="connsiteY11" fmla="*/ 59981 h 8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885" h="85668">
                  <a:moveTo>
                    <a:pt x="12844" y="59981"/>
                  </a:moveTo>
                  <a:cubicBezTo>
                    <a:pt x="7178" y="56958"/>
                    <a:pt x="3022" y="52803"/>
                    <a:pt x="0" y="47137"/>
                  </a:cubicBezTo>
                  <a:cubicBezTo>
                    <a:pt x="0" y="45626"/>
                    <a:pt x="0" y="44115"/>
                    <a:pt x="0" y="42226"/>
                  </a:cubicBezTo>
                  <a:cubicBezTo>
                    <a:pt x="9822" y="32404"/>
                    <a:pt x="22288" y="40337"/>
                    <a:pt x="36265" y="37315"/>
                  </a:cubicBezTo>
                  <a:cubicBezTo>
                    <a:pt x="20399" y="31271"/>
                    <a:pt x="16244" y="23338"/>
                    <a:pt x="29843" y="13138"/>
                  </a:cubicBezTo>
                  <a:cubicBezTo>
                    <a:pt x="38154" y="12760"/>
                    <a:pt x="42310" y="8227"/>
                    <a:pt x="42687" y="294"/>
                  </a:cubicBezTo>
                  <a:cubicBezTo>
                    <a:pt x="53265" y="-1595"/>
                    <a:pt x="55909" y="5960"/>
                    <a:pt x="59309" y="13138"/>
                  </a:cubicBezTo>
                  <a:cubicBezTo>
                    <a:pt x="50243" y="20693"/>
                    <a:pt x="52131" y="32782"/>
                    <a:pt x="46087" y="44493"/>
                  </a:cubicBezTo>
                  <a:cubicBezTo>
                    <a:pt x="58553" y="34671"/>
                    <a:pt x="66864" y="31648"/>
                    <a:pt x="66109" y="50537"/>
                  </a:cubicBezTo>
                  <a:cubicBezTo>
                    <a:pt x="65731" y="65647"/>
                    <a:pt x="82730" y="70558"/>
                    <a:pt x="86886" y="85669"/>
                  </a:cubicBezTo>
                  <a:cubicBezTo>
                    <a:pt x="70642" y="81513"/>
                    <a:pt x="58553" y="69803"/>
                    <a:pt x="42310" y="72447"/>
                  </a:cubicBezTo>
                  <a:cubicBezTo>
                    <a:pt x="31732" y="70180"/>
                    <a:pt x="24177" y="60736"/>
                    <a:pt x="12844" y="59981"/>
                  </a:cubicBezTo>
                  <a:close/>
                </a:path>
              </a:pathLst>
            </a:custGeom>
            <a:solidFill>
              <a:srgbClr val="CF977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1B2C3F37-E806-460A-8EF5-D03619F975F7}"/>
                </a:ext>
              </a:extLst>
            </p:cNvPr>
            <p:cNvSpPr/>
            <p:nvPr/>
          </p:nvSpPr>
          <p:spPr>
            <a:xfrm>
              <a:off x="8985906" y="4230850"/>
              <a:ext cx="236509" cy="387438"/>
            </a:xfrm>
            <a:custGeom>
              <a:avLst/>
              <a:gdLst>
                <a:gd name="connsiteX0" fmla="*/ 86000 w 236509"/>
                <a:gd name="connsiteY0" fmla="*/ 255372 h 387438"/>
                <a:gd name="connsiteX1" fmla="*/ 64845 w 236509"/>
                <a:gd name="connsiteY1" fmla="*/ 225906 h 387438"/>
                <a:gd name="connsiteX2" fmla="*/ 50113 w 236509"/>
                <a:gd name="connsiteY2" fmla="*/ 216084 h 387438"/>
                <a:gd name="connsiteX3" fmla="*/ 47846 w 236509"/>
                <a:gd name="connsiteY3" fmla="*/ 217218 h 387438"/>
                <a:gd name="connsiteX4" fmla="*/ 39158 w 236509"/>
                <a:gd name="connsiteY4" fmla="*/ 200596 h 387438"/>
                <a:gd name="connsiteX5" fmla="*/ 5537 w 236509"/>
                <a:gd name="connsiteY5" fmla="*/ 163198 h 387438"/>
                <a:gd name="connsiteX6" fmla="*/ 19136 w 236509"/>
                <a:gd name="connsiteY6" fmla="*/ 176041 h 387438"/>
                <a:gd name="connsiteX7" fmla="*/ 28580 w 236509"/>
                <a:gd name="connsiteY7" fmla="*/ 179064 h 387438"/>
                <a:gd name="connsiteX8" fmla="*/ 31980 w 236509"/>
                <a:gd name="connsiteY8" fmla="*/ 168864 h 387438"/>
                <a:gd name="connsiteX9" fmla="*/ 36891 w 236509"/>
                <a:gd name="connsiteY9" fmla="*/ 131465 h 387438"/>
                <a:gd name="connsiteX10" fmla="*/ 19514 w 236509"/>
                <a:gd name="connsiteY10" fmla="*/ 129199 h 387438"/>
                <a:gd name="connsiteX11" fmla="*/ 33869 w 236509"/>
                <a:gd name="connsiteY11" fmla="*/ 106911 h 387438"/>
                <a:gd name="connsiteX12" fmla="*/ 12336 w 236509"/>
                <a:gd name="connsiteY12" fmla="*/ 107288 h 387438"/>
                <a:gd name="connsiteX13" fmla="*/ 248 w 236509"/>
                <a:gd name="connsiteY13" fmla="*/ 99733 h 387438"/>
                <a:gd name="connsiteX14" fmla="*/ 6670 w 236509"/>
                <a:gd name="connsiteY14" fmla="*/ 85756 h 387438"/>
                <a:gd name="connsiteX15" fmla="*/ 22914 w 236509"/>
                <a:gd name="connsiteY15" fmla="*/ 86511 h 387438"/>
                <a:gd name="connsiteX16" fmla="*/ 35758 w 236509"/>
                <a:gd name="connsiteY16" fmla="*/ 93311 h 387438"/>
                <a:gd name="connsiteX17" fmla="*/ 35002 w 236509"/>
                <a:gd name="connsiteY17" fmla="*/ 82356 h 387438"/>
                <a:gd name="connsiteX18" fmla="*/ 44446 w 236509"/>
                <a:gd name="connsiteY18" fmla="*/ 78578 h 387438"/>
                <a:gd name="connsiteX19" fmla="*/ 68245 w 236509"/>
                <a:gd name="connsiteY19" fmla="*/ 36647 h 387438"/>
                <a:gd name="connsiteX20" fmla="*/ 70890 w 236509"/>
                <a:gd name="connsiteY20" fmla="*/ 381 h 387438"/>
                <a:gd name="connsiteX21" fmla="*/ 85622 w 236509"/>
                <a:gd name="connsiteY21" fmla="*/ 8692 h 387438"/>
                <a:gd name="connsiteX22" fmla="*/ 81467 w 236509"/>
                <a:gd name="connsiteY22" fmla="*/ 85378 h 387438"/>
                <a:gd name="connsiteX23" fmla="*/ 76556 w 236509"/>
                <a:gd name="connsiteY23" fmla="*/ 94444 h 387438"/>
                <a:gd name="connsiteX24" fmla="*/ 92800 w 236509"/>
                <a:gd name="connsiteY24" fmla="*/ 118244 h 387438"/>
                <a:gd name="connsiteX25" fmla="*/ 101111 w 236509"/>
                <a:gd name="connsiteY25" fmla="*/ 135621 h 387438"/>
                <a:gd name="connsiteX26" fmla="*/ 128687 w 236509"/>
                <a:gd name="connsiteY26" fmla="*/ 178308 h 387438"/>
                <a:gd name="connsiteX27" fmla="*/ 135865 w 236509"/>
                <a:gd name="connsiteY27" fmla="*/ 191152 h 387438"/>
                <a:gd name="connsiteX28" fmla="*/ 141909 w 236509"/>
                <a:gd name="connsiteY28" fmla="*/ 186619 h 387438"/>
                <a:gd name="connsiteX29" fmla="*/ 163442 w 236509"/>
                <a:gd name="connsiteY29" fmla="*/ 188508 h 387438"/>
                <a:gd name="connsiteX30" fmla="*/ 174775 w 236509"/>
                <a:gd name="connsiteY30" fmla="*/ 200974 h 387438"/>
                <a:gd name="connsiteX31" fmla="*/ 177419 w 236509"/>
                <a:gd name="connsiteY31" fmla="*/ 206263 h 387438"/>
                <a:gd name="connsiteX32" fmla="*/ 175908 w 236509"/>
                <a:gd name="connsiteY32" fmla="*/ 216084 h 387438"/>
                <a:gd name="connsiteX33" fmla="*/ 146065 w 236509"/>
                <a:gd name="connsiteY33" fmla="*/ 250839 h 387438"/>
                <a:gd name="connsiteX34" fmla="*/ 167975 w 236509"/>
                <a:gd name="connsiteY34" fmla="*/ 264060 h 387438"/>
                <a:gd name="connsiteX35" fmla="*/ 175908 w 236509"/>
                <a:gd name="connsiteY35" fmla="*/ 291637 h 387438"/>
                <a:gd name="connsiteX36" fmla="*/ 192152 w 236509"/>
                <a:gd name="connsiteY36" fmla="*/ 290126 h 387438"/>
                <a:gd name="connsiteX37" fmla="*/ 200085 w 236509"/>
                <a:gd name="connsiteY37" fmla="*/ 287482 h 387438"/>
                <a:gd name="connsiteX38" fmla="*/ 232572 w 236509"/>
                <a:gd name="connsiteY38" fmla="*/ 294659 h 387438"/>
                <a:gd name="connsiteX39" fmla="*/ 227662 w 236509"/>
                <a:gd name="connsiteY39" fmla="*/ 331302 h 387438"/>
                <a:gd name="connsiteX40" fmla="*/ 229550 w 236509"/>
                <a:gd name="connsiteY40" fmla="*/ 369079 h 387438"/>
                <a:gd name="connsiteX41" fmla="*/ 225395 w 236509"/>
                <a:gd name="connsiteY41" fmla="*/ 384567 h 387438"/>
                <a:gd name="connsiteX42" fmla="*/ 191018 w 236509"/>
                <a:gd name="connsiteY42" fmla="*/ 382678 h 387438"/>
                <a:gd name="connsiteX43" fmla="*/ 192907 w 236509"/>
                <a:gd name="connsiteY43" fmla="*/ 361523 h 387438"/>
                <a:gd name="connsiteX44" fmla="*/ 190641 w 236509"/>
                <a:gd name="connsiteY44" fmla="*/ 350568 h 387438"/>
                <a:gd name="connsiteX45" fmla="*/ 188374 w 236509"/>
                <a:gd name="connsiteY45" fmla="*/ 338480 h 387438"/>
                <a:gd name="connsiteX46" fmla="*/ 192152 w 236509"/>
                <a:gd name="connsiteY46" fmla="*/ 332436 h 387438"/>
                <a:gd name="connsiteX47" fmla="*/ 177797 w 236509"/>
                <a:gd name="connsiteY47" fmla="*/ 322614 h 387438"/>
                <a:gd name="connsiteX48" fmla="*/ 171752 w 236509"/>
                <a:gd name="connsiteY48" fmla="*/ 327525 h 387438"/>
                <a:gd name="connsiteX49" fmla="*/ 164197 w 236509"/>
                <a:gd name="connsiteY49" fmla="*/ 339991 h 387438"/>
                <a:gd name="connsiteX50" fmla="*/ 140398 w 236509"/>
                <a:gd name="connsiteY50" fmla="*/ 327525 h 387438"/>
                <a:gd name="connsiteX51" fmla="*/ 113577 w 236509"/>
                <a:gd name="connsiteY51" fmla="*/ 319214 h 387438"/>
                <a:gd name="connsiteX52" fmla="*/ 102622 w 236509"/>
                <a:gd name="connsiteY52" fmla="*/ 298437 h 387438"/>
                <a:gd name="connsiteX53" fmla="*/ 106777 w 236509"/>
                <a:gd name="connsiteY53" fmla="*/ 268971 h 387438"/>
                <a:gd name="connsiteX54" fmla="*/ 93933 w 236509"/>
                <a:gd name="connsiteY54" fmla="*/ 260660 h 387438"/>
                <a:gd name="connsiteX55" fmla="*/ 86000 w 236509"/>
                <a:gd name="connsiteY55" fmla="*/ 255372 h 387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6509" h="387438">
                  <a:moveTo>
                    <a:pt x="86000" y="255372"/>
                  </a:moveTo>
                  <a:cubicBezTo>
                    <a:pt x="81845" y="243283"/>
                    <a:pt x="67112" y="239128"/>
                    <a:pt x="64845" y="225906"/>
                  </a:cubicBezTo>
                  <a:cubicBezTo>
                    <a:pt x="61823" y="219862"/>
                    <a:pt x="61446" y="210040"/>
                    <a:pt x="50113" y="216084"/>
                  </a:cubicBezTo>
                  <a:cubicBezTo>
                    <a:pt x="49357" y="216462"/>
                    <a:pt x="48602" y="216840"/>
                    <a:pt x="47846" y="217218"/>
                  </a:cubicBezTo>
                  <a:cubicBezTo>
                    <a:pt x="39535" y="214196"/>
                    <a:pt x="53135" y="198707"/>
                    <a:pt x="39158" y="200596"/>
                  </a:cubicBezTo>
                  <a:cubicBezTo>
                    <a:pt x="7425" y="204374"/>
                    <a:pt x="19514" y="173397"/>
                    <a:pt x="5537" y="163198"/>
                  </a:cubicBezTo>
                  <a:cubicBezTo>
                    <a:pt x="16114" y="162442"/>
                    <a:pt x="16869" y="169997"/>
                    <a:pt x="19136" y="176041"/>
                  </a:cubicBezTo>
                  <a:cubicBezTo>
                    <a:pt x="21025" y="180575"/>
                    <a:pt x="24425" y="182841"/>
                    <a:pt x="28580" y="179064"/>
                  </a:cubicBezTo>
                  <a:cubicBezTo>
                    <a:pt x="31602" y="176419"/>
                    <a:pt x="36513" y="171508"/>
                    <a:pt x="31980" y="168864"/>
                  </a:cubicBezTo>
                  <a:cubicBezTo>
                    <a:pt x="-508" y="151487"/>
                    <a:pt x="34624" y="143554"/>
                    <a:pt x="36891" y="131465"/>
                  </a:cubicBezTo>
                  <a:cubicBezTo>
                    <a:pt x="31980" y="125043"/>
                    <a:pt x="24802" y="134487"/>
                    <a:pt x="19514" y="129199"/>
                  </a:cubicBezTo>
                  <a:cubicBezTo>
                    <a:pt x="20269" y="119377"/>
                    <a:pt x="32358" y="116355"/>
                    <a:pt x="33869" y="106911"/>
                  </a:cubicBezTo>
                  <a:cubicBezTo>
                    <a:pt x="26314" y="98978"/>
                    <a:pt x="19514" y="108799"/>
                    <a:pt x="12336" y="107288"/>
                  </a:cubicBezTo>
                  <a:cubicBezTo>
                    <a:pt x="7048" y="106155"/>
                    <a:pt x="-885" y="107666"/>
                    <a:pt x="248" y="99733"/>
                  </a:cubicBezTo>
                  <a:cubicBezTo>
                    <a:pt x="1003" y="95200"/>
                    <a:pt x="-3152" y="83867"/>
                    <a:pt x="6670" y="85756"/>
                  </a:cubicBezTo>
                  <a:cubicBezTo>
                    <a:pt x="12336" y="86889"/>
                    <a:pt x="18380" y="72156"/>
                    <a:pt x="22914" y="86511"/>
                  </a:cubicBezTo>
                  <a:cubicBezTo>
                    <a:pt x="24802" y="92556"/>
                    <a:pt x="29336" y="96711"/>
                    <a:pt x="35758" y="93311"/>
                  </a:cubicBezTo>
                  <a:cubicBezTo>
                    <a:pt x="41046" y="90289"/>
                    <a:pt x="35758" y="86134"/>
                    <a:pt x="35002" y="82356"/>
                  </a:cubicBezTo>
                  <a:cubicBezTo>
                    <a:pt x="37646" y="79334"/>
                    <a:pt x="40669" y="78956"/>
                    <a:pt x="44446" y="78578"/>
                  </a:cubicBezTo>
                  <a:cubicBezTo>
                    <a:pt x="69379" y="76312"/>
                    <a:pt x="78445" y="60068"/>
                    <a:pt x="68245" y="36647"/>
                  </a:cubicBezTo>
                  <a:cubicBezTo>
                    <a:pt x="62957" y="24180"/>
                    <a:pt x="63334" y="12092"/>
                    <a:pt x="70890" y="381"/>
                  </a:cubicBezTo>
                  <a:cubicBezTo>
                    <a:pt x="78067" y="-1130"/>
                    <a:pt x="82223" y="1892"/>
                    <a:pt x="85622" y="8692"/>
                  </a:cubicBezTo>
                  <a:cubicBezTo>
                    <a:pt x="98089" y="35136"/>
                    <a:pt x="101489" y="60823"/>
                    <a:pt x="81467" y="85378"/>
                  </a:cubicBezTo>
                  <a:cubicBezTo>
                    <a:pt x="79200" y="88022"/>
                    <a:pt x="76934" y="90667"/>
                    <a:pt x="76556" y="94444"/>
                  </a:cubicBezTo>
                  <a:cubicBezTo>
                    <a:pt x="95444" y="92933"/>
                    <a:pt x="93178" y="106911"/>
                    <a:pt x="92800" y="118244"/>
                  </a:cubicBezTo>
                  <a:cubicBezTo>
                    <a:pt x="92800" y="126177"/>
                    <a:pt x="93178" y="129199"/>
                    <a:pt x="101111" y="135621"/>
                  </a:cubicBezTo>
                  <a:cubicBezTo>
                    <a:pt x="113199" y="145443"/>
                    <a:pt x="136243" y="153376"/>
                    <a:pt x="128687" y="178308"/>
                  </a:cubicBezTo>
                  <a:cubicBezTo>
                    <a:pt x="126799" y="183974"/>
                    <a:pt x="138887" y="183597"/>
                    <a:pt x="135865" y="191152"/>
                  </a:cubicBezTo>
                  <a:cubicBezTo>
                    <a:pt x="140020" y="192663"/>
                    <a:pt x="140020" y="188130"/>
                    <a:pt x="141909" y="186619"/>
                  </a:cubicBezTo>
                  <a:cubicBezTo>
                    <a:pt x="149842" y="180197"/>
                    <a:pt x="157020" y="179819"/>
                    <a:pt x="163442" y="188508"/>
                  </a:cubicBezTo>
                  <a:cubicBezTo>
                    <a:pt x="166842" y="193041"/>
                    <a:pt x="170997" y="196818"/>
                    <a:pt x="174775" y="200974"/>
                  </a:cubicBezTo>
                  <a:cubicBezTo>
                    <a:pt x="175908" y="202485"/>
                    <a:pt x="176663" y="204374"/>
                    <a:pt x="177419" y="206263"/>
                  </a:cubicBezTo>
                  <a:cubicBezTo>
                    <a:pt x="178174" y="209662"/>
                    <a:pt x="178552" y="214573"/>
                    <a:pt x="175908" y="216084"/>
                  </a:cubicBezTo>
                  <a:cubicBezTo>
                    <a:pt x="160797" y="223262"/>
                    <a:pt x="154375" y="237995"/>
                    <a:pt x="146065" y="250839"/>
                  </a:cubicBezTo>
                  <a:cubicBezTo>
                    <a:pt x="152109" y="257261"/>
                    <a:pt x="164953" y="252350"/>
                    <a:pt x="167975" y="264060"/>
                  </a:cubicBezTo>
                  <a:cubicBezTo>
                    <a:pt x="161931" y="275393"/>
                    <a:pt x="172508" y="282949"/>
                    <a:pt x="175908" y="291637"/>
                  </a:cubicBezTo>
                  <a:cubicBezTo>
                    <a:pt x="179308" y="299948"/>
                    <a:pt x="186485" y="289371"/>
                    <a:pt x="192152" y="290126"/>
                  </a:cubicBezTo>
                  <a:cubicBezTo>
                    <a:pt x="194796" y="290504"/>
                    <a:pt x="197818" y="288993"/>
                    <a:pt x="200085" y="287482"/>
                  </a:cubicBezTo>
                  <a:cubicBezTo>
                    <a:pt x="213306" y="279549"/>
                    <a:pt x="225773" y="282193"/>
                    <a:pt x="232572" y="294659"/>
                  </a:cubicBezTo>
                  <a:cubicBezTo>
                    <a:pt x="238617" y="306370"/>
                    <a:pt x="238239" y="319969"/>
                    <a:pt x="227662" y="331302"/>
                  </a:cubicBezTo>
                  <a:cubicBezTo>
                    <a:pt x="217462" y="342257"/>
                    <a:pt x="218217" y="357746"/>
                    <a:pt x="229550" y="369079"/>
                  </a:cubicBezTo>
                  <a:cubicBezTo>
                    <a:pt x="237861" y="377012"/>
                    <a:pt x="232572" y="381545"/>
                    <a:pt x="225395" y="384567"/>
                  </a:cubicBezTo>
                  <a:cubicBezTo>
                    <a:pt x="213684" y="389478"/>
                    <a:pt x="202351" y="387589"/>
                    <a:pt x="191018" y="382678"/>
                  </a:cubicBezTo>
                  <a:cubicBezTo>
                    <a:pt x="187241" y="375123"/>
                    <a:pt x="190263" y="366812"/>
                    <a:pt x="192907" y="361523"/>
                  </a:cubicBezTo>
                  <a:cubicBezTo>
                    <a:pt x="195929" y="355479"/>
                    <a:pt x="200085" y="353590"/>
                    <a:pt x="190641" y="350568"/>
                  </a:cubicBezTo>
                  <a:cubicBezTo>
                    <a:pt x="183463" y="348302"/>
                    <a:pt x="187619" y="343013"/>
                    <a:pt x="188374" y="338480"/>
                  </a:cubicBezTo>
                  <a:cubicBezTo>
                    <a:pt x="189130" y="335458"/>
                    <a:pt x="200463" y="337724"/>
                    <a:pt x="192152" y="332436"/>
                  </a:cubicBezTo>
                  <a:cubicBezTo>
                    <a:pt x="187241" y="329413"/>
                    <a:pt x="185730" y="319969"/>
                    <a:pt x="177797" y="322614"/>
                  </a:cubicBezTo>
                  <a:cubicBezTo>
                    <a:pt x="175530" y="323369"/>
                    <a:pt x="173641" y="326014"/>
                    <a:pt x="171752" y="327525"/>
                  </a:cubicBezTo>
                  <a:cubicBezTo>
                    <a:pt x="184219" y="340746"/>
                    <a:pt x="170619" y="341502"/>
                    <a:pt x="164197" y="339991"/>
                  </a:cubicBezTo>
                  <a:cubicBezTo>
                    <a:pt x="156264" y="338480"/>
                    <a:pt x="140398" y="350946"/>
                    <a:pt x="140398" y="327525"/>
                  </a:cubicBezTo>
                  <a:cubicBezTo>
                    <a:pt x="140398" y="319969"/>
                    <a:pt x="121510" y="319214"/>
                    <a:pt x="113577" y="319214"/>
                  </a:cubicBezTo>
                  <a:cubicBezTo>
                    <a:pt x="92800" y="318836"/>
                    <a:pt x="99977" y="308259"/>
                    <a:pt x="102622" y="298437"/>
                  </a:cubicBezTo>
                  <a:cubicBezTo>
                    <a:pt x="110177" y="289371"/>
                    <a:pt x="122265" y="281060"/>
                    <a:pt x="106777" y="268971"/>
                  </a:cubicBezTo>
                  <a:cubicBezTo>
                    <a:pt x="102244" y="266327"/>
                    <a:pt x="100733" y="259905"/>
                    <a:pt x="93933" y="260660"/>
                  </a:cubicBezTo>
                  <a:cubicBezTo>
                    <a:pt x="89778" y="262172"/>
                    <a:pt x="85622" y="263305"/>
                    <a:pt x="86000" y="255372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21BEAB9B-9E6F-4FC7-A959-93D68EF8684D}"/>
                </a:ext>
              </a:extLst>
            </p:cNvPr>
            <p:cNvSpPr/>
            <p:nvPr/>
          </p:nvSpPr>
          <p:spPr>
            <a:xfrm>
              <a:off x="8906287" y="4062707"/>
              <a:ext cx="158609" cy="252304"/>
            </a:xfrm>
            <a:custGeom>
              <a:avLst/>
              <a:gdLst>
                <a:gd name="connsiteX0" fmla="*/ 152775 w 158609"/>
                <a:gd name="connsiteY0" fmla="*/ 169658 h 252304"/>
                <a:gd name="connsiteX1" fmla="*/ 155041 w 158609"/>
                <a:gd name="connsiteY1" fmla="*/ 203657 h 252304"/>
                <a:gd name="connsiteX2" fmla="*/ 152775 w 158609"/>
                <a:gd name="connsiteY2" fmla="*/ 238033 h 252304"/>
                <a:gd name="connsiteX3" fmla="*/ 114621 w 158609"/>
                <a:gd name="connsiteY3" fmla="*/ 250499 h 252304"/>
                <a:gd name="connsiteX4" fmla="*/ 59845 w 158609"/>
                <a:gd name="connsiteY4" fmla="*/ 241433 h 252304"/>
                <a:gd name="connsiteX5" fmla="*/ 38312 w 158609"/>
                <a:gd name="connsiteY5" fmla="*/ 221789 h 252304"/>
                <a:gd name="connsiteX6" fmla="*/ 47379 w 158609"/>
                <a:gd name="connsiteY6" fmla="*/ 197235 h 252304"/>
                <a:gd name="connsiteX7" fmla="*/ 67022 w 158609"/>
                <a:gd name="connsiteY7" fmla="*/ 190435 h 252304"/>
                <a:gd name="connsiteX8" fmla="*/ 26602 w 158609"/>
                <a:gd name="connsiteY8" fmla="*/ 147748 h 252304"/>
                <a:gd name="connsiteX9" fmla="*/ 65889 w 158609"/>
                <a:gd name="connsiteY9" fmla="*/ 134148 h 252304"/>
                <a:gd name="connsiteX10" fmla="*/ 67022 w 158609"/>
                <a:gd name="connsiteY10" fmla="*/ 106193 h 252304"/>
                <a:gd name="connsiteX11" fmla="*/ 54556 w 158609"/>
                <a:gd name="connsiteY11" fmla="*/ 99772 h 252304"/>
                <a:gd name="connsiteX12" fmla="*/ 50779 w 158609"/>
                <a:gd name="connsiteY12" fmla="*/ 112993 h 252304"/>
                <a:gd name="connsiteX13" fmla="*/ 51912 w 158609"/>
                <a:gd name="connsiteY13" fmla="*/ 121682 h 252304"/>
                <a:gd name="connsiteX14" fmla="*/ 43223 w 158609"/>
                <a:gd name="connsiteY14" fmla="*/ 119037 h 252304"/>
                <a:gd name="connsiteX15" fmla="*/ 36801 w 158609"/>
                <a:gd name="connsiteY15" fmla="*/ 108460 h 252304"/>
                <a:gd name="connsiteX16" fmla="*/ 16780 w 158609"/>
                <a:gd name="connsiteY16" fmla="*/ 84661 h 252304"/>
                <a:gd name="connsiteX17" fmla="*/ 8091 w 158609"/>
                <a:gd name="connsiteY17" fmla="*/ 67284 h 252304"/>
                <a:gd name="connsiteX18" fmla="*/ 158 w 158609"/>
                <a:gd name="connsiteY18" fmla="*/ 55573 h 252304"/>
                <a:gd name="connsiteX19" fmla="*/ 16024 w 158609"/>
                <a:gd name="connsiteY19" fmla="*/ 44996 h 252304"/>
                <a:gd name="connsiteX20" fmla="*/ 19046 w 158609"/>
                <a:gd name="connsiteY20" fmla="*/ 31019 h 252304"/>
                <a:gd name="connsiteX21" fmla="*/ 20935 w 158609"/>
                <a:gd name="connsiteY21" fmla="*/ 21575 h 252304"/>
                <a:gd name="connsiteX22" fmla="*/ 72689 w 158609"/>
                <a:gd name="connsiteY22" fmla="*/ 3064 h 252304"/>
                <a:gd name="connsiteX23" fmla="*/ 99510 w 158609"/>
                <a:gd name="connsiteY23" fmla="*/ 8731 h 252304"/>
                <a:gd name="connsiteX24" fmla="*/ 103288 w 158609"/>
                <a:gd name="connsiteY24" fmla="*/ 38196 h 252304"/>
                <a:gd name="connsiteX25" fmla="*/ 74955 w 158609"/>
                <a:gd name="connsiteY25" fmla="*/ 66151 h 252304"/>
                <a:gd name="connsiteX26" fmla="*/ 122931 w 158609"/>
                <a:gd name="connsiteY26" fmla="*/ 100149 h 252304"/>
                <a:gd name="connsiteX27" fmla="*/ 129353 w 158609"/>
                <a:gd name="connsiteY27" fmla="*/ 114504 h 252304"/>
                <a:gd name="connsiteX28" fmla="*/ 116509 w 158609"/>
                <a:gd name="connsiteY28" fmla="*/ 123193 h 252304"/>
                <a:gd name="connsiteX29" fmla="*/ 105932 w 158609"/>
                <a:gd name="connsiteY29" fmla="*/ 124326 h 252304"/>
                <a:gd name="connsiteX30" fmla="*/ 96866 w 158609"/>
                <a:gd name="connsiteY30" fmla="*/ 144348 h 252304"/>
                <a:gd name="connsiteX31" fmla="*/ 93844 w 158609"/>
                <a:gd name="connsiteY31" fmla="*/ 182124 h 252304"/>
                <a:gd name="connsiteX32" fmla="*/ 143708 w 158609"/>
                <a:gd name="connsiteY32" fmla="*/ 160969 h 252304"/>
                <a:gd name="connsiteX33" fmla="*/ 152775 w 158609"/>
                <a:gd name="connsiteY33" fmla="*/ 163614 h 252304"/>
                <a:gd name="connsiteX34" fmla="*/ 152775 w 158609"/>
                <a:gd name="connsiteY34" fmla="*/ 169658 h 25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8609" h="252304">
                  <a:moveTo>
                    <a:pt x="152775" y="169658"/>
                  </a:moveTo>
                  <a:cubicBezTo>
                    <a:pt x="154286" y="180613"/>
                    <a:pt x="149375" y="191568"/>
                    <a:pt x="155041" y="203657"/>
                  </a:cubicBezTo>
                  <a:cubicBezTo>
                    <a:pt x="159952" y="213856"/>
                    <a:pt x="160330" y="225945"/>
                    <a:pt x="152775" y="238033"/>
                  </a:cubicBezTo>
                  <a:cubicBezTo>
                    <a:pt x="142575" y="254655"/>
                    <a:pt x="129731" y="253521"/>
                    <a:pt x="114621" y="250499"/>
                  </a:cubicBezTo>
                  <a:cubicBezTo>
                    <a:pt x="101399" y="224811"/>
                    <a:pt x="91955" y="224056"/>
                    <a:pt x="59845" y="241433"/>
                  </a:cubicBezTo>
                  <a:cubicBezTo>
                    <a:pt x="58334" y="229722"/>
                    <a:pt x="56823" y="217634"/>
                    <a:pt x="38312" y="221789"/>
                  </a:cubicBezTo>
                  <a:cubicBezTo>
                    <a:pt x="45868" y="213478"/>
                    <a:pt x="66645" y="211967"/>
                    <a:pt x="47379" y="197235"/>
                  </a:cubicBezTo>
                  <a:cubicBezTo>
                    <a:pt x="52667" y="191946"/>
                    <a:pt x="60978" y="198368"/>
                    <a:pt x="67022" y="190435"/>
                  </a:cubicBezTo>
                  <a:cubicBezTo>
                    <a:pt x="40579" y="188168"/>
                    <a:pt x="64000" y="142837"/>
                    <a:pt x="26602" y="147748"/>
                  </a:cubicBezTo>
                  <a:cubicBezTo>
                    <a:pt x="43601" y="149636"/>
                    <a:pt x="45868" y="118660"/>
                    <a:pt x="65889" y="134148"/>
                  </a:cubicBezTo>
                  <a:cubicBezTo>
                    <a:pt x="69667" y="124326"/>
                    <a:pt x="68911" y="114882"/>
                    <a:pt x="67022" y="106193"/>
                  </a:cubicBezTo>
                  <a:cubicBezTo>
                    <a:pt x="65511" y="100149"/>
                    <a:pt x="60223" y="95994"/>
                    <a:pt x="54556" y="99772"/>
                  </a:cubicBezTo>
                  <a:cubicBezTo>
                    <a:pt x="51534" y="102038"/>
                    <a:pt x="40579" y="105438"/>
                    <a:pt x="50779" y="112993"/>
                  </a:cubicBezTo>
                  <a:cubicBezTo>
                    <a:pt x="53423" y="114882"/>
                    <a:pt x="56445" y="118660"/>
                    <a:pt x="51912" y="121682"/>
                  </a:cubicBezTo>
                  <a:cubicBezTo>
                    <a:pt x="48512" y="123948"/>
                    <a:pt x="45112" y="122437"/>
                    <a:pt x="43223" y="119037"/>
                  </a:cubicBezTo>
                  <a:cubicBezTo>
                    <a:pt x="40957" y="115638"/>
                    <a:pt x="36424" y="111482"/>
                    <a:pt x="36801" y="108460"/>
                  </a:cubicBezTo>
                  <a:cubicBezTo>
                    <a:pt x="39446" y="92216"/>
                    <a:pt x="31513" y="86928"/>
                    <a:pt x="16780" y="84661"/>
                  </a:cubicBezTo>
                  <a:cubicBezTo>
                    <a:pt x="6202" y="82772"/>
                    <a:pt x="6580" y="80506"/>
                    <a:pt x="8091" y="67284"/>
                  </a:cubicBezTo>
                  <a:cubicBezTo>
                    <a:pt x="8469" y="62373"/>
                    <a:pt x="-1353" y="62373"/>
                    <a:pt x="158" y="55573"/>
                  </a:cubicBezTo>
                  <a:cubicBezTo>
                    <a:pt x="5825" y="53307"/>
                    <a:pt x="4691" y="41974"/>
                    <a:pt x="16024" y="44996"/>
                  </a:cubicBezTo>
                  <a:cubicBezTo>
                    <a:pt x="22824" y="46885"/>
                    <a:pt x="24335" y="39329"/>
                    <a:pt x="19046" y="31019"/>
                  </a:cubicBezTo>
                  <a:cubicBezTo>
                    <a:pt x="17913" y="29130"/>
                    <a:pt x="20180" y="24597"/>
                    <a:pt x="20935" y="21575"/>
                  </a:cubicBezTo>
                  <a:cubicBezTo>
                    <a:pt x="37935" y="14775"/>
                    <a:pt x="56823" y="14019"/>
                    <a:pt x="72689" y="3064"/>
                  </a:cubicBezTo>
                  <a:cubicBezTo>
                    <a:pt x="81377" y="-3358"/>
                    <a:pt x="91955" y="1175"/>
                    <a:pt x="99510" y="8731"/>
                  </a:cubicBezTo>
                  <a:cubicBezTo>
                    <a:pt x="108199" y="17419"/>
                    <a:pt x="107443" y="27619"/>
                    <a:pt x="103288" y="38196"/>
                  </a:cubicBezTo>
                  <a:cubicBezTo>
                    <a:pt x="97999" y="51418"/>
                    <a:pt x="86288" y="58217"/>
                    <a:pt x="74955" y="66151"/>
                  </a:cubicBezTo>
                  <a:cubicBezTo>
                    <a:pt x="91577" y="77484"/>
                    <a:pt x="110087" y="84661"/>
                    <a:pt x="122931" y="100149"/>
                  </a:cubicBezTo>
                  <a:cubicBezTo>
                    <a:pt x="126709" y="104683"/>
                    <a:pt x="130864" y="108460"/>
                    <a:pt x="129353" y="114504"/>
                  </a:cubicBezTo>
                  <a:cubicBezTo>
                    <a:pt x="127842" y="121304"/>
                    <a:pt x="122176" y="122437"/>
                    <a:pt x="116509" y="123193"/>
                  </a:cubicBezTo>
                  <a:cubicBezTo>
                    <a:pt x="113109" y="123571"/>
                    <a:pt x="109332" y="123571"/>
                    <a:pt x="105932" y="124326"/>
                  </a:cubicBezTo>
                  <a:cubicBezTo>
                    <a:pt x="88933" y="127348"/>
                    <a:pt x="88177" y="129615"/>
                    <a:pt x="96866" y="144348"/>
                  </a:cubicBezTo>
                  <a:cubicBezTo>
                    <a:pt x="104043" y="156814"/>
                    <a:pt x="108199" y="169658"/>
                    <a:pt x="93844" y="182124"/>
                  </a:cubicBezTo>
                  <a:cubicBezTo>
                    <a:pt x="106688" y="164747"/>
                    <a:pt x="128598" y="172302"/>
                    <a:pt x="143708" y="160969"/>
                  </a:cubicBezTo>
                  <a:cubicBezTo>
                    <a:pt x="147108" y="158325"/>
                    <a:pt x="150508" y="160969"/>
                    <a:pt x="152775" y="163614"/>
                  </a:cubicBezTo>
                  <a:cubicBezTo>
                    <a:pt x="154286" y="165880"/>
                    <a:pt x="153908" y="167769"/>
                    <a:pt x="152775" y="169658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A75DECBF-39D8-4EDD-AF91-CE2AE49B5C76}"/>
                </a:ext>
              </a:extLst>
            </p:cNvPr>
            <p:cNvSpPr/>
            <p:nvPr/>
          </p:nvSpPr>
          <p:spPr>
            <a:xfrm>
              <a:off x="8773714" y="4235540"/>
              <a:ext cx="60327" cy="48273"/>
            </a:xfrm>
            <a:custGeom>
              <a:avLst/>
              <a:gdLst>
                <a:gd name="connsiteX0" fmla="*/ 56801 w 60327"/>
                <a:gd name="connsiteY0" fmla="*/ 39135 h 48273"/>
                <a:gd name="connsiteX1" fmla="*/ 49246 w 60327"/>
                <a:gd name="connsiteY1" fmla="*/ 47446 h 48273"/>
                <a:gd name="connsiteX2" fmla="*/ 12225 w 60327"/>
                <a:gd name="connsiteY2" fmla="*/ 26291 h 48273"/>
                <a:gd name="connsiteX3" fmla="*/ 892 w 60327"/>
                <a:gd name="connsiteY3" fmla="*/ 5136 h 48273"/>
                <a:gd name="connsiteX4" fmla="*/ 3159 w 60327"/>
                <a:gd name="connsiteY4" fmla="*/ 603 h 48273"/>
                <a:gd name="connsiteX5" fmla="*/ 25447 w 60327"/>
                <a:gd name="connsiteY5" fmla="*/ 5892 h 48273"/>
                <a:gd name="connsiteX6" fmla="*/ 52268 w 60327"/>
                <a:gd name="connsiteY6" fmla="*/ 18358 h 48273"/>
                <a:gd name="connsiteX7" fmla="*/ 56801 w 60327"/>
                <a:gd name="connsiteY7" fmla="*/ 39135 h 48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27" h="48273">
                  <a:moveTo>
                    <a:pt x="56801" y="39135"/>
                  </a:moveTo>
                  <a:cubicBezTo>
                    <a:pt x="55290" y="42913"/>
                    <a:pt x="56801" y="50846"/>
                    <a:pt x="49246" y="47446"/>
                  </a:cubicBezTo>
                  <a:cubicBezTo>
                    <a:pt x="36402" y="41024"/>
                    <a:pt x="25447" y="30446"/>
                    <a:pt x="12225" y="26291"/>
                  </a:cubicBezTo>
                  <a:cubicBezTo>
                    <a:pt x="-997" y="22136"/>
                    <a:pt x="3537" y="13069"/>
                    <a:pt x="892" y="5136"/>
                  </a:cubicBezTo>
                  <a:cubicBezTo>
                    <a:pt x="-241" y="2114"/>
                    <a:pt x="-997" y="-1286"/>
                    <a:pt x="3159" y="603"/>
                  </a:cubicBezTo>
                  <a:cubicBezTo>
                    <a:pt x="10336" y="3625"/>
                    <a:pt x="20536" y="-5441"/>
                    <a:pt x="25447" y="5892"/>
                  </a:cubicBezTo>
                  <a:cubicBezTo>
                    <a:pt x="30736" y="17980"/>
                    <a:pt x="43580" y="13447"/>
                    <a:pt x="52268" y="18358"/>
                  </a:cubicBezTo>
                  <a:cubicBezTo>
                    <a:pt x="45468" y="26669"/>
                    <a:pt x="68890" y="29313"/>
                    <a:pt x="56801" y="39135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8DD12CBB-24DD-4554-BD2D-2BC6967138B5}"/>
                </a:ext>
              </a:extLst>
            </p:cNvPr>
            <p:cNvSpPr/>
            <p:nvPr/>
          </p:nvSpPr>
          <p:spPr>
            <a:xfrm>
              <a:off x="9017102" y="4588022"/>
              <a:ext cx="31397" cy="17297"/>
            </a:xfrm>
            <a:custGeom>
              <a:avLst/>
              <a:gdLst>
                <a:gd name="connsiteX0" fmla="*/ 16650 w 31397"/>
                <a:gd name="connsiteY0" fmla="*/ 197 h 17297"/>
                <a:gd name="connsiteX1" fmla="*/ 31382 w 31397"/>
                <a:gd name="connsiteY1" fmla="*/ 11152 h 17297"/>
                <a:gd name="connsiteX2" fmla="*/ 16272 w 31397"/>
                <a:gd name="connsiteY2" fmla="*/ 17196 h 17297"/>
                <a:gd name="connsiteX3" fmla="*/ 28 w 31397"/>
                <a:gd name="connsiteY3" fmla="*/ 8885 h 17297"/>
                <a:gd name="connsiteX4" fmla="*/ 16650 w 31397"/>
                <a:gd name="connsiteY4" fmla="*/ 197 h 1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97" h="17297">
                  <a:moveTo>
                    <a:pt x="16650" y="197"/>
                  </a:moveTo>
                  <a:cubicBezTo>
                    <a:pt x="24960" y="-937"/>
                    <a:pt x="31760" y="2841"/>
                    <a:pt x="31382" y="11152"/>
                  </a:cubicBezTo>
                  <a:cubicBezTo>
                    <a:pt x="31005" y="20974"/>
                    <a:pt x="21561" y="15685"/>
                    <a:pt x="16272" y="17196"/>
                  </a:cubicBezTo>
                  <a:cubicBezTo>
                    <a:pt x="10228" y="16063"/>
                    <a:pt x="784" y="19840"/>
                    <a:pt x="28" y="8885"/>
                  </a:cubicBezTo>
                  <a:cubicBezTo>
                    <a:pt x="-727" y="-5847"/>
                    <a:pt x="14005" y="8130"/>
                    <a:pt x="16650" y="197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F9EB89A0-FD5E-4E0A-BF75-3212341A2B20}"/>
                </a:ext>
              </a:extLst>
            </p:cNvPr>
            <p:cNvSpPr/>
            <p:nvPr/>
          </p:nvSpPr>
          <p:spPr>
            <a:xfrm>
              <a:off x="9122526" y="4691726"/>
              <a:ext cx="19828" cy="23421"/>
            </a:xfrm>
            <a:custGeom>
              <a:avLst/>
              <a:gdLst>
                <a:gd name="connsiteX0" fmla="*/ 0 w 19828"/>
                <a:gd name="connsiteY0" fmla="*/ 14733 h 23421"/>
                <a:gd name="connsiteX1" fmla="*/ 14733 w 19828"/>
                <a:gd name="connsiteY1" fmla="*/ 0 h 23421"/>
                <a:gd name="connsiteX2" fmla="*/ 4155 w 19828"/>
                <a:gd name="connsiteY2" fmla="*/ 23421 h 23421"/>
                <a:gd name="connsiteX3" fmla="*/ 0 w 19828"/>
                <a:gd name="connsiteY3" fmla="*/ 14733 h 2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28" h="23421">
                  <a:moveTo>
                    <a:pt x="0" y="14733"/>
                  </a:moveTo>
                  <a:cubicBezTo>
                    <a:pt x="6800" y="12088"/>
                    <a:pt x="10200" y="5667"/>
                    <a:pt x="14733" y="0"/>
                  </a:cubicBezTo>
                  <a:cubicBezTo>
                    <a:pt x="29088" y="16622"/>
                    <a:pt x="9066" y="16622"/>
                    <a:pt x="4155" y="23421"/>
                  </a:cubicBezTo>
                  <a:cubicBezTo>
                    <a:pt x="1133" y="21533"/>
                    <a:pt x="0" y="18510"/>
                    <a:pt x="0" y="14733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AF8747C-9E9A-435D-ACA8-5DB1C5D70322}"/>
                </a:ext>
              </a:extLst>
            </p:cNvPr>
            <p:cNvSpPr/>
            <p:nvPr/>
          </p:nvSpPr>
          <p:spPr>
            <a:xfrm>
              <a:off x="9022419" y="4447029"/>
              <a:ext cx="15488" cy="21491"/>
            </a:xfrm>
            <a:custGeom>
              <a:avLst/>
              <a:gdLst>
                <a:gd name="connsiteX0" fmla="*/ 15488 w 15488"/>
                <a:gd name="connsiteY0" fmla="*/ 1417 h 21491"/>
                <a:gd name="connsiteX1" fmla="*/ 15488 w 15488"/>
                <a:gd name="connsiteY1" fmla="*/ 13883 h 21491"/>
                <a:gd name="connsiteX2" fmla="*/ 0 w 15488"/>
                <a:gd name="connsiteY2" fmla="*/ 19549 h 21491"/>
                <a:gd name="connsiteX3" fmla="*/ 11333 w 15488"/>
                <a:gd name="connsiteY3" fmla="*/ 1417 h 21491"/>
                <a:gd name="connsiteX4" fmla="*/ 11333 w 15488"/>
                <a:gd name="connsiteY4" fmla="*/ 1417 h 21491"/>
                <a:gd name="connsiteX5" fmla="*/ 15488 w 15488"/>
                <a:gd name="connsiteY5" fmla="*/ 1417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88" h="21491">
                  <a:moveTo>
                    <a:pt x="15488" y="1417"/>
                  </a:moveTo>
                  <a:cubicBezTo>
                    <a:pt x="15488" y="5572"/>
                    <a:pt x="15488" y="9727"/>
                    <a:pt x="15488" y="13883"/>
                  </a:cubicBezTo>
                  <a:cubicBezTo>
                    <a:pt x="10577" y="15772"/>
                    <a:pt x="9066" y="25593"/>
                    <a:pt x="0" y="19549"/>
                  </a:cubicBezTo>
                  <a:cubicBezTo>
                    <a:pt x="3778" y="13505"/>
                    <a:pt x="7555" y="7461"/>
                    <a:pt x="11333" y="1417"/>
                  </a:cubicBezTo>
                  <a:cubicBezTo>
                    <a:pt x="11333" y="1417"/>
                    <a:pt x="11333" y="1417"/>
                    <a:pt x="11333" y="1417"/>
                  </a:cubicBezTo>
                  <a:cubicBezTo>
                    <a:pt x="12844" y="-472"/>
                    <a:pt x="13977" y="-472"/>
                    <a:pt x="15488" y="1417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C7BBFDAC-DFA4-4610-B45D-50311EBE9DB5}"/>
                </a:ext>
              </a:extLst>
            </p:cNvPr>
            <p:cNvSpPr/>
            <p:nvPr/>
          </p:nvSpPr>
          <p:spPr>
            <a:xfrm>
              <a:off x="9249878" y="5100466"/>
              <a:ext cx="516523" cy="480097"/>
            </a:xfrm>
            <a:custGeom>
              <a:avLst/>
              <a:gdLst>
                <a:gd name="connsiteX0" fmla="*/ 29421 w 516523"/>
                <a:gd name="connsiteY0" fmla="*/ 253857 h 480097"/>
                <a:gd name="connsiteX1" fmla="*/ 7510 w 516523"/>
                <a:gd name="connsiteY1" fmla="*/ 185860 h 480097"/>
                <a:gd name="connsiteX2" fmla="*/ 7510 w 516523"/>
                <a:gd name="connsiteY2" fmla="*/ 153750 h 480097"/>
                <a:gd name="connsiteX3" fmla="*/ 14688 w 516523"/>
                <a:gd name="connsiteY3" fmla="*/ 106907 h 480097"/>
                <a:gd name="connsiteX4" fmla="*/ 1088 w 516523"/>
                <a:gd name="connsiteY4" fmla="*/ 58931 h 480097"/>
                <a:gd name="connsiteX5" fmla="*/ 24510 w 516523"/>
                <a:gd name="connsiteY5" fmla="*/ 20777 h 480097"/>
                <a:gd name="connsiteX6" fmla="*/ 118195 w 516523"/>
                <a:gd name="connsiteY6" fmla="*/ 0 h 480097"/>
                <a:gd name="connsiteX7" fmla="*/ 145394 w 516523"/>
                <a:gd name="connsiteY7" fmla="*/ 47221 h 480097"/>
                <a:gd name="connsiteX8" fmla="*/ 154460 w 516523"/>
                <a:gd name="connsiteY8" fmla="*/ 55154 h 480097"/>
                <a:gd name="connsiteX9" fmla="*/ 174482 w 516523"/>
                <a:gd name="connsiteY9" fmla="*/ 83864 h 480097"/>
                <a:gd name="connsiteX10" fmla="*/ 182793 w 516523"/>
                <a:gd name="connsiteY10" fmla="*/ 104641 h 480097"/>
                <a:gd name="connsiteX11" fmla="*/ 189215 w 516523"/>
                <a:gd name="connsiteY11" fmla="*/ 145439 h 480097"/>
                <a:gd name="connsiteX12" fmla="*/ 214902 w 516523"/>
                <a:gd name="connsiteY12" fmla="*/ 182082 h 480097"/>
                <a:gd name="connsiteX13" fmla="*/ 220569 w 516523"/>
                <a:gd name="connsiteY13" fmla="*/ 212681 h 480097"/>
                <a:gd name="connsiteX14" fmla="*/ 284411 w 516523"/>
                <a:gd name="connsiteY14" fmla="*/ 237613 h 480097"/>
                <a:gd name="connsiteX15" fmla="*/ 298388 w 516523"/>
                <a:gd name="connsiteY15" fmla="*/ 232702 h 480097"/>
                <a:gd name="connsiteX16" fmla="*/ 330876 w 516523"/>
                <a:gd name="connsiteY16" fmla="*/ 216459 h 480097"/>
                <a:gd name="connsiteX17" fmla="*/ 337298 w 516523"/>
                <a:gd name="connsiteY17" fmla="*/ 211170 h 480097"/>
                <a:gd name="connsiteX18" fmla="*/ 372808 w 516523"/>
                <a:gd name="connsiteY18" fmla="*/ 217970 h 480097"/>
                <a:gd name="connsiteX19" fmla="*/ 370541 w 516523"/>
                <a:gd name="connsiteY19" fmla="*/ 221370 h 480097"/>
                <a:gd name="connsiteX20" fmla="*/ 358830 w 516523"/>
                <a:gd name="connsiteY20" fmla="*/ 265946 h 480097"/>
                <a:gd name="connsiteX21" fmla="*/ 369030 w 516523"/>
                <a:gd name="connsiteY21" fmla="*/ 286723 h 480097"/>
                <a:gd name="connsiteX22" fmla="*/ 387540 w 516523"/>
                <a:gd name="connsiteY22" fmla="*/ 305611 h 480097"/>
                <a:gd name="connsiteX23" fmla="*/ 440427 w 516523"/>
                <a:gd name="connsiteY23" fmla="*/ 323366 h 480097"/>
                <a:gd name="connsiteX24" fmla="*/ 426450 w 516523"/>
                <a:gd name="connsiteY24" fmla="*/ 316944 h 480097"/>
                <a:gd name="connsiteX25" fmla="*/ 416628 w 516523"/>
                <a:gd name="connsiteY25" fmla="*/ 299567 h 480097"/>
                <a:gd name="connsiteX26" fmla="*/ 431739 w 516523"/>
                <a:gd name="connsiteY26" fmla="*/ 290878 h 480097"/>
                <a:gd name="connsiteX27" fmla="*/ 476693 w 516523"/>
                <a:gd name="connsiteY27" fmla="*/ 251213 h 480097"/>
                <a:gd name="connsiteX28" fmla="*/ 458182 w 516523"/>
                <a:gd name="connsiteY28" fmla="*/ 230814 h 480097"/>
                <a:gd name="connsiteX29" fmla="*/ 401140 w 516523"/>
                <a:gd name="connsiteY29" fmla="*/ 221370 h 480097"/>
                <a:gd name="connsiteX30" fmla="*/ 407184 w 516523"/>
                <a:gd name="connsiteY30" fmla="*/ 209281 h 480097"/>
                <a:gd name="connsiteX31" fmla="*/ 444205 w 516523"/>
                <a:gd name="connsiteY31" fmla="*/ 207014 h 480097"/>
                <a:gd name="connsiteX32" fmla="*/ 462338 w 516523"/>
                <a:gd name="connsiteY32" fmla="*/ 195304 h 480097"/>
                <a:gd name="connsiteX33" fmla="*/ 470271 w 516523"/>
                <a:gd name="connsiteY33" fmla="*/ 190771 h 480097"/>
                <a:gd name="connsiteX34" fmla="*/ 506536 w 516523"/>
                <a:gd name="connsiteY34" fmla="*/ 257635 h 480097"/>
                <a:gd name="connsiteX35" fmla="*/ 507669 w 516523"/>
                <a:gd name="connsiteY35" fmla="*/ 293522 h 480097"/>
                <a:gd name="connsiteX36" fmla="*/ 513336 w 516523"/>
                <a:gd name="connsiteY36" fmla="*/ 349054 h 480097"/>
                <a:gd name="connsiteX37" fmla="*/ 499358 w 516523"/>
                <a:gd name="connsiteY37" fmla="*/ 366053 h 480097"/>
                <a:gd name="connsiteX38" fmla="*/ 490292 w 516523"/>
                <a:gd name="connsiteY38" fmla="*/ 386452 h 480097"/>
                <a:gd name="connsiteX39" fmla="*/ 508425 w 516523"/>
                <a:gd name="connsiteY39" fmla="*/ 429895 h 480097"/>
                <a:gd name="connsiteX40" fmla="*/ 492181 w 516523"/>
                <a:gd name="connsiteY40" fmla="*/ 474471 h 480097"/>
                <a:gd name="connsiteX41" fmla="*/ 459316 w 516523"/>
                <a:gd name="connsiteY41" fmla="*/ 477871 h 480097"/>
                <a:gd name="connsiteX42" fmla="*/ 398118 w 516523"/>
                <a:gd name="connsiteY42" fmla="*/ 464649 h 480097"/>
                <a:gd name="connsiteX43" fmla="*/ 372052 w 516523"/>
                <a:gd name="connsiteY43" fmla="*/ 448028 h 480097"/>
                <a:gd name="connsiteX44" fmla="*/ 331631 w 516523"/>
                <a:gd name="connsiteY44" fmla="*/ 447272 h 480097"/>
                <a:gd name="connsiteX45" fmla="*/ 281767 w 516523"/>
                <a:gd name="connsiteY45" fmla="*/ 458605 h 480097"/>
                <a:gd name="connsiteX46" fmla="*/ 265145 w 516523"/>
                <a:gd name="connsiteY46" fmla="*/ 432161 h 480097"/>
                <a:gd name="connsiteX47" fmla="*/ 236813 w 516523"/>
                <a:gd name="connsiteY47" fmla="*/ 396274 h 480097"/>
                <a:gd name="connsiteX48" fmla="*/ 217925 w 516523"/>
                <a:gd name="connsiteY48" fmla="*/ 372853 h 480097"/>
                <a:gd name="connsiteX49" fmla="*/ 244746 w 516523"/>
                <a:gd name="connsiteY49" fmla="*/ 352831 h 480097"/>
                <a:gd name="connsiteX50" fmla="*/ 259101 w 516523"/>
                <a:gd name="connsiteY50" fmla="*/ 353209 h 480097"/>
                <a:gd name="connsiteX51" fmla="*/ 249279 w 516523"/>
                <a:gd name="connsiteY51" fmla="*/ 339987 h 480097"/>
                <a:gd name="connsiteX52" fmla="*/ 231146 w 516523"/>
                <a:gd name="connsiteY52" fmla="*/ 328277 h 480097"/>
                <a:gd name="connsiteX53" fmla="*/ 218680 w 516523"/>
                <a:gd name="connsiteY53" fmla="*/ 349054 h 480097"/>
                <a:gd name="connsiteX54" fmla="*/ 205081 w 516523"/>
                <a:gd name="connsiteY54" fmla="*/ 374742 h 480097"/>
                <a:gd name="connsiteX55" fmla="*/ 173348 w 516523"/>
                <a:gd name="connsiteY55" fmla="*/ 350943 h 480097"/>
                <a:gd name="connsiteX56" fmla="*/ 158238 w 516523"/>
                <a:gd name="connsiteY56" fmla="*/ 276523 h 480097"/>
                <a:gd name="connsiteX57" fmla="*/ 128772 w 516523"/>
                <a:gd name="connsiteY57" fmla="*/ 257257 h 480097"/>
                <a:gd name="connsiteX58" fmla="*/ 36976 w 516523"/>
                <a:gd name="connsiteY58" fmla="*/ 261790 h 480097"/>
                <a:gd name="connsiteX59" fmla="*/ 29421 w 516523"/>
                <a:gd name="connsiteY59" fmla="*/ 253857 h 48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6523" h="480097">
                  <a:moveTo>
                    <a:pt x="29421" y="253857"/>
                  </a:moveTo>
                  <a:cubicBezTo>
                    <a:pt x="18843" y="232325"/>
                    <a:pt x="23376" y="206259"/>
                    <a:pt x="7510" y="185860"/>
                  </a:cubicBezTo>
                  <a:cubicBezTo>
                    <a:pt x="333" y="176416"/>
                    <a:pt x="2222" y="163949"/>
                    <a:pt x="7510" y="153750"/>
                  </a:cubicBezTo>
                  <a:cubicBezTo>
                    <a:pt x="15065" y="138639"/>
                    <a:pt x="26021" y="126551"/>
                    <a:pt x="14688" y="106907"/>
                  </a:cubicBezTo>
                  <a:cubicBezTo>
                    <a:pt x="6755" y="93308"/>
                    <a:pt x="24510" y="70642"/>
                    <a:pt x="1088" y="58931"/>
                  </a:cubicBezTo>
                  <a:cubicBezTo>
                    <a:pt x="-4578" y="55909"/>
                    <a:pt x="13177" y="25688"/>
                    <a:pt x="24510" y="20777"/>
                  </a:cubicBezTo>
                  <a:cubicBezTo>
                    <a:pt x="54353" y="8689"/>
                    <a:pt x="86463" y="5289"/>
                    <a:pt x="118195" y="0"/>
                  </a:cubicBezTo>
                  <a:cubicBezTo>
                    <a:pt x="129528" y="14355"/>
                    <a:pt x="128395" y="35888"/>
                    <a:pt x="145394" y="47221"/>
                  </a:cubicBezTo>
                  <a:cubicBezTo>
                    <a:pt x="149172" y="49109"/>
                    <a:pt x="152194" y="51376"/>
                    <a:pt x="154460" y="55154"/>
                  </a:cubicBezTo>
                  <a:cubicBezTo>
                    <a:pt x="158993" y="66109"/>
                    <a:pt x="165415" y="75930"/>
                    <a:pt x="174482" y="83864"/>
                  </a:cubicBezTo>
                  <a:cubicBezTo>
                    <a:pt x="180526" y="89152"/>
                    <a:pt x="182037" y="97085"/>
                    <a:pt x="182793" y="104641"/>
                  </a:cubicBezTo>
                  <a:cubicBezTo>
                    <a:pt x="185437" y="118240"/>
                    <a:pt x="189215" y="131084"/>
                    <a:pt x="189215" y="145439"/>
                  </a:cubicBezTo>
                  <a:cubicBezTo>
                    <a:pt x="188837" y="161683"/>
                    <a:pt x="202814" y="172260"/>
                    <a:pt x="214902" y="182082"/>
                  </a:cubicBezTo>
                  <a:cubicBezTo>
                    <a:pt x="225480" y="190771"/>
                    <a:pt x="233035" y="199837"/>
                    <a:pt x="220569" y="212681"/>
                  </a:cubicBezTo>
                  <a:cubicBezTo>
                    <a:pt x="244368" y="215325"/>
                    <a:pt x="264767" y="225903"/>
                    <a:pt x="284411" y="237613"/>
                  </a:cubicBezTo>
                  <a:cubicBezTo>
                    <a:pt x="292344" y="242524"/>
                    <a:pt x="296499" y="244035"/>
                    <a:pt x="298388" y="232702"/>
                  </a:cubicBezTo>
                  <a:cubicBezTo>
                    <a:pt x="301788" y="213059"/>
                    <a:pt x="321432" y="224392"/>
                    <a:pt x="330876" y="216459"/>
                  </a:cubicBezTo>
                  <a:cubicBezTo>
                    <a:pt x="333143" y="214570"/>
                    <a:pt x="335031" y="213059"/>
                    <a:pt x="337298" y="211170"/>
                  </a:cubicBezTo>
                  <a:cubicBezTo>
                    <a:pt x="354675" y="195304"/>
                    <a:pt x="361475" y="196437"/>
                    <a:pt x="372808" y="217970"/>
                  </a:cubicBezTo>
                  <a:cubicBezTo>
                    <a:pt x="372430" y="219481"/>
                    <a:pt x="371674" y="220614"/>
                    <a:pt x="370541" y="221370"/>
                  </a:cubicBezTo>
                  <a:cubicBezTo>
                    <a:pt x="341831" y="236102"/>
                    <a:pt x="341076" y="239124"/>
                    <a:pt x="358830" y="265946"/>
                  </a:cubicBezTo>
                  <a:cubicBezTo>
                    <a:pt x="362986" y="272368"/>
                    <a:pt x="366008" y="279545"/>
                    <a:pt x="369030" y="286723"/>
                  </a:cubicBezTo>
                  <a:cubicBezTo>
                    <a:pt x="372808" y="295411"/>
                    <a:pt x="378474" y="304100"/>
                    <a:pt x="387540" y="305611"/>
                  </a:cubicBezTo>
                  <a:cubicBezTo>
                    <a:pt x="406429" y="309011"/>
                    <a:pt x="422295" y="320344"/>
                    <a:pt x="440427" y="323366"/>
                  </a:cubicBezTo>
                  <a:cubicBezTo>
                    <a:pt x="436272" y="321099"/>
                    <a:pt x="430605" y="321099"/>
                    <a:pt x="426450" y="316944"/>
                  </a:cubicBezTo>
                  <a:cubicBezTo>
                    <a:pt x="421161" y="312033"/>
                    <a:pt x="415117" y="307500"/>
                    <a:pt x="416628" y="299567"/>
                  </a:cubicBezTo>
                  <a:cubicBezTo>
                    <a:pt x="418139" y="291634"/>
                    <a:pt x="425694" y="291256"/>
                    <a:pt x="431739" y="290878"/>
                  </a:cubicBezTo>
                  <a:cubicBezTo>
                    <a:pt x="457049" y="288989"/>
                    <a:pt x="467249" y="269723"/>
                    <a:pt x="476693" y="251213"/>
                  </a:cubicBezTo>
                  <a:cubicBezTo>
                    <a:pt x="483115" y="237991"/>
                    <a:pt x="474426" y="227792"/>
                    <a:pt x="458182" y="230814"/>
                  </a:cubicBezTo>
                  <a:cubicBezTo>
                    <a:pt x="437405" y="234591"/>
                    <a:pt x="419650" y="228547"/>
                    <a:pt x="401140" y="221370"/>
                  </a:cubicBezTo>
                  <a:cubicBezTo>
                    <a:pt x="398118" y="214947"/>
                    <a:pt x="402651" y="211926"/>
                    <a:pt x="407184" y="209281"/>
                  </a:cubicBezTo>
                  <a:cubicBezTo>
                    <a:pt x="419650" y="210037"/>
                    <a:pt x="431739" y="205503"/>
                    <a:pt x="444205" y="207014"/>
                  </a:cubicBezTo>
                  <a:cubicBezTo>
                    <a:pt x="454027" y="208526"/>
                    <a:pt x="457427" y="201348"/>
                    <a:pt x="462338" y="195304"/>
                  </a:cubicBezTo>
                  <a:cubicBezTo>
                    <a:pt x="464604" y="193037"/>
                    <a:pt x="467249" y="191526"/>
                    <a:pt x="470271" y="190771"/>
                  </a:cubicBezTo>
                  <a:cubicBezTo>
                    <a:pt x="506158" y="194171"/>
                    <a:pt x="522024" y="221747"/>
                    <a:pt x="506536" y="257635"/>
                  </a:cubicBezTo>
                  <a:cubicBezTo>
                    <a:pt x="500869" y="270857"/>
                    <a:pt x="500492" y="281056"/>
                    <a:pt x="507669" y="293522"/>
                  </a:cubicBezTo>
                  <a:cubicBezTo>
                    <a:pt x="517113" y="310899"/>
                    <a:pt x="519002" y="329788"/>
                    <a:pt x="513336" y="349054"/>
                  </a:cubicBezTo>
                  <a:cubicBezTo>
                    <a:pt x="511069" y="356609"/>
                    <a:pt x="508425" y="364164"/>
                    <a:pt x="499358" y="366053"/>
                  </a:cubicBezTo>
                  <a:cubicBezTo>
                    <a:pt x="486892" y="369075"/>
                    <a:pt x="485759" y="376253"/>
                    <a:pt x="490292" y="386452"/>
                  </a:cubicBezTo>
                  <a:cubicBezTo>
                    <a:pt x="496336" y="400807"/>
                    <a:pt x="494825" y="417051"/>
                    <a:pt x="508425" y="429895"/>
                  </a:cubicBezTo>
                  <a:cubicBezTo>
                    <a:pt x="518247" y="438961"/>
                    <a:pt x="505403" y="468049"/>
                    <a:pt x="492181" y="474471"/>
                  </a:cubicBezTo>
                  <a:cubicBezTo>
                    <a:pt x="481604" y="479382"/>
                    <a:pt x="469515" y="482404"/>
                    <a:pt x="459316" y="477871"/>
                  </a:cubicBezTo>
                  <a:cubicBezTo>
                    <a:pt x="439672" y="468805"/>
                    <a:pt x="418895" y="466916"/>
                    <a:pt x="398118" y="464649"/>
                  </a:cubicBezTo>
                  <a:cubicBezTo>
                    <a:pt x="387163" y="463138"/>
                    <a:pt x="379985" y="455205"/>
                    <a:pt x="372052" y="448028"/>
                  </a:cubicBezTo>
                  <a:cubicBezTo>
                    <a:pt x="355053" y="432161"/>
                    <a:pt x="348253" y="432161"/>
                    <a:pt x="331631" y="447272"/>
                  </a:cubicBezTo>
                  <a:cubicBezTo>
                    <a:pt x="316899" y="460494"/>
                    <a:pt x="299144" y="460494"/>
                    <a:pt x="281767" y="458605"/>
                  </a:cubicBezTo>
                  <a:cubicBezTo>
                    <a:pt x="268167" y="457094"/>
                    <a:pt x="265900" y="443495"/>
                    <a:pt x="265145" y="432161"/>
                  </a:cubicBezTo>
                  <a:cubicBezTo>
                    <a:pt x="264012" y="412896"/>
                    <a:pt x="256456" y="400052"/>
                    <a:pt x="236813" y="396274"/>
                  </a:cubicBezTo>
                  <a:cubicBezTo>
                    <a:pt x="223969" y="393630"/>
                    <a:pt x="215280" y="386075"/>
                    <a:pt x="217925" y="372853"/>
                  </a:cubicBezTo>
                  <a:cubicBezTo>
                    <a:pt x="220191" y="359631"/>
                    <a:pt x="231902" y="354342"/>
                    <a:pt x="244746" y="352831"/>
                  </a:cubicBezTo>
                  <a:cubicBezTo>
                    <a:pt x="249279" y="352453"/>
                    <a:pt x="254190" y="355098"/>
                    <a:pt x="259101" y="353209"/>
                  </a:cubicBezTo>
                  <a:cubicBezTo>
                    <a:pt x="259101" y="346031"/>
                    <a:pt x="253434" y="343387"/>
                    <a:pt x="249279" y="339987"/>
                  </a:cubicBezTo>
                  <a:cubicBezTo>
                    <a:pt x="243612" y="335454"/>
                    <a:pt x="239835" y="324877"/>
                    <a:pt x="231146" y="328277"/>
                  </a:cubicBezTo>
                  <a:cubicBezTo>
                    <a:pt x="223213" y="331299"/>
                    <a:pt x="220569" y="341121"/>
                    <a:pt x="218680" y="349054"/>
                  </a:cubicBezTo>
                  <a:cubicBezTo>
                    <a:pt x="216036" y="358876"/>
                    <a:pt x="222835" y="374742"/>
                    <a:pt x="205081" y="374742"/>
                  </a:cubicBezTo>
                  <a:cubicBezTo>
                    <a:pt x="189592" y="375119"/>
                    <a:pt x="178259" y="365297"/>
                    <a:pt x="173348" y="350943"/>
                  </a:cubicBezTo>
                  <a:cubicBezTo>
                    <a:pt x="165038" y="326765"/>
                    <a:pt x="158993" y="302211"/>
                    <a:pt x="158238" y="276523"/>
                  </a:cubicBezTo>
                  <a:cubicBezTo>
                    <a:pt x="157482" y="252346"/>
                    <a:pt x="151060" y="247058"/>
                    <a:pt x="128772" y="257257"/>
                  </a:cubicBezTo>
                  <a:cubicBezTo>
                    <a:pt x="98551" y="270857"/>
                    <a:pt x="67952" y="271234"/>
                    <a:pt x="36976" y="261790"/>
                  </a:cubicBezTo>
                  <a:cubicBezTo>
                    <a:pt x="32820" y="259901"/>
                    <a:pt x="30932" y="257257"/>
                    <a:pt x="29421" y="253857"/>
                  </a:cubicBezTo>
                  <a:close/>
                </a:path>
              </a:pathLst>
            </a:custGeom>
            <a:solidFill>
              <a:srgbClr val="FDF2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4CB43CB6-BEDF-4325-A533-B26CA882555B}"/>
                </a:ext>
              </a:extLst>
            </p:cNvPr>
            <p:cNvSpPr/>
            <p:nvPr/>
          </p:nvSpPr>
          <p:spPr>
            <a:xfrm>
              <a:off x="9270536" y="5251511"/>
              <a:ext cx="575174" cy="385668"/>
            </a:xfrm>
            <a:custGeom>
              <a:avLst/>
              <a:gdLst>
                <a:gd name="connsiteX0" fmla="*/ 8763 w 575174"/>
                <a:gd name="connsiteY0" fmla="*/ 102813 h 385668"/>
                <a:gd name="connsiteX1" fmla="*/ 110381 w 575174"/>
                <a:gd name="connsiteY1" fmla="*/ 97524 h 385668"/>
                <a:gd name="connsiteX2" fmla="*/ 136447 w 575174"/>
                <a:gd name="connsiteY2" fmla="*/ 97901 h 385668"/>
                <a:gd name="connsiteX3" fmla="*/ 143624 w 575174"/>
                <a:gd name="connsiteY3" fmla="*/ 120567 h 385668"/>
                <a:gd name="connsiteX4" fmla="*/ 158735 w 575174"/>
                <a:gd name="connsiteY4" fmla="*/ 202164 h 385668"/>
                <a:gd name="connsiteX5" fmla="*/ 177623 w 575174"/>
                <a:gd name="connsiteY5" fmla="*/ 217652 h 385668"/>
                <a:gd name="connsiteX6" fmla="*/ 191222 w 575174"/>
                <a:gd name="connsiteY6" fmla="*/ 207831 h 385668"/>
                <a:gd name="connsiteX7" fmla="*/ 204822 w 575174"/>
                <a:gd name="connsiteY7" fmla="*/ 167410 h 385668"/>
                <a:gd name="connsiteX8" fmla="*/ 214644 w 575174"/>
                <a:gd name="connsiteY8" fmla="*/ 167032 h 385668"/>
                <a:gd name="connsiteX9" fmla="*/ 245998 w 575174"/>
                <a:gd name="connsiteY9" fmla="*/ 194987 h 385668"/>
                <a:gd name="connsiteX10" fmla="*/ 247887 w 575174"/>
                <a:gd name="connsiteY10" fmla="*/ 208208 h 385668"/>
                <a:gd name="connsiteX11" fmla="*/ 235043 w 575174"/>
                <a:gd name="connsiteY11" fmla="*/ 209719 h 385668"/>
                <a:gd name="connsiteX12" fmla="*/ 206711 w 575174"/>
                <a:gd name="connsiteY12" fmla="*/ 214253 h 385668"/>
                <a:gd name="connsiteX13" fmla="*/ 209733 w 575174"/>
                <a:gd name="connsiteY13" fmla="*/ 238052 h 385668"/>
                <a:gd name="connsiteX14" fmla="*/ 218044 w 575174"/>
                <a:gd name="connsiteY14" fmla="*/ 239185 h 385668"/>
                <a:gd name="connsiteX15" fmla="*/ 250531 w 575174"/>
                <a:gd name="connsiteY15" fmla="*/ 275451 h 385668"/>
                <a:gd name="connsiteX16" fmla="*/ 260731 w 575174"/>
                <a:gd name="connsiteY16" fmla="*/ 302649 h 385668"/>
                <a:gd name="connsiteX17" fmla="*/ 310218 w 575174"/>
                <a:gd name="connsiteY17" fmla="*/ 291694 h 385668"/>
                <a:gd name="connsiteX18" fmla="*/ 325329 w 575174"/>
                <a:gd name="connsiteY18" fmla="*/ 275828 h 385668"/>
                <a:gd name="connsiteX19" fmla="*/ 357816 w 575174"/>
                <a:gd name="connsiteY19" fmla="*/ 293583 h 385668"/>
                <a:gd name="connsiteX20" fmla="*/ 363860 w 575174"/>
                <a:gd name="connsiteY20" fmla="*/ 301894 h 385668"/>
                <a:gd name="connsiteX21" fmla="*/ 468123 w 575174"/>
                <a:gd name="connsiteY21" fmla="*/ 320027 h 385668"/>
                <a:gd name="connsiteX22" fmla="*/ 486633 w 575174"/>
                <a:gd name="connsiteY22" fmla="*/ 286405 h 385668"/>
                <a:gd name="connsiteX23" fmla="*/ 475301 w 575174"/>
                <a:gd name="connsiteY23" fmla="*/ 273562 h 385668"/>
                <a:gd name="connsiteX24" fmla="*/ 461701 w 575174"/>
                <a:gd name="connsiteY24" fmla="*/ 216519 h 385668"/>
                <a:gd name="connsiteX25" fmla="*/ 467745 w 575174"/>
                <a:gd name="connsiteY25" fmla="*/ 210853 h 385668"/>
                <a:gd name="connsiteX26" fmla="*/ 488900 w 575174"/>
                <a:gd name="connsiteY26" fmla="*/ 198009 h 385668"/>
                <a:gd name="connsiteX27" fmla="*/ 482478 w 575174"/>
                <a:gd name="connsiteY27" fmla="*/ 143611 h 385668"/>
                <a:gd name="connsiteX28" fmla="*/ 482100 w 575174"/>
                <a:gd name="connsiteY28" fmla="*/ 105834 h 385668"/>
                <a:gd name="connsiteX29" fmla="*/ 449235 w 575174"/>
                <a:gd name="connsiteY29" fmla="*/ 43881 h 385668"/>
                <a:gd name="connsiteX30" fmla="*/ 451879 w 575174"/>
                <a:gd name="connsiteY30" fmla="*/ 10260 h 385668"/>
                <a:gd name="connsiteX31" fmla="*/ 484745 w 575174"/>
                <a:gd name="connsiteY31" fmla="*/ 13660 h 385668"/>
                <a:gd name="connsiteX32" fmla="*/ 491544 w 575174"/>
                <a:gd name="connsiteY32" fmla="*/ 24238 h 385668"/>
                <a:gd name="connsiteX33" fmla="*/ 503633 w 575174"/>
                <a:gd name="connsiteY33" fmla="*/ 69191 h 385668"/>
                <a:gd name="connsiteX34" fmla="*/ 512699 w 575174"/>
                <a:gd name="connsiteY34" fmla="*/ 90724 h 385668"/>
                <a:gd name="connsiteX35" fmla="*/ 512699 w 575174"/>
                <a:gd name="connsiteY35" fmla="*/ 120567 h 385668"/>
                <a:gd name="connsiteX36" fmla="*/ 512321 w 575174"/>
                <a:gd name="connsiteY36" fmla="*/ 139833 h 385668"/>
                <a:gd name="connsiteX37" fmla="*/ 517232 w 575174"/>
                <a:gd name="connsiteY37" fmla="*/ 172699 h 385668"/>
                <a:gd name="connsiteX38" fmla="*/ 531587 w 575174"/>
                <a:gd name="connsiteY38" fmla="*/ 204431 h 385668"/>
                <a:gd name="connsiteX39" fmla="*/ 570119 w 575174"/>
                <a:gd name="connsiteY39" fmla="*/ 236918 h 385668"/>
                <a:gd name="connsiteX40" fmla="*/ 566342 w 575174"/>
                <a:gd name="connsiteY40" fmla="*/ 254296 h 385668"/>
                <a:gd name="connsiteX41" fmla="*/ 555764 w 575174"/>
                <a:gd name="connsiteY41" fmla="*/ 264873 h 385668"/>
                <a:gd name="connsiteX42" fmla="*/ 533099 w 575174"/>
                <a:gd name="connsiteY42" fmla="*/ 301894 h 385668"/>
                <a:gd name="connsiteX43" fmla="*/ 491167 w 575174"/>
                <a:gd name="connsiteY43" fmla="*/ 344959 h 385668"/>
                <a:gd name="connsiteX44" fmla="*/ 471901 w 575174"/>
                <a:gd name="connsiteY44" fmla="*/ 349114 h 385668"/>
                <a:gd name="connsiteX45" fmla="*/ 442435 w 575174"/>
                <a:gd name="connsiteY45" fmla="*/ 361581 h 385668"/>
                <a:gd name="connsiteX46" fmla="*/ 431480 w 575174"/>
                <a:gd name="connsiteY46" fmla="*/ 385380 h 385668"/>
                <a:gd name="connsiteX47" fmla="*/ 414481 w 575174"/>
                <a:gd name="connsiteY47" fmla="*/ 379713 h 385668"/>
                <a:gd name="connsiteX48" fmla="*/ 392948 w 575174"/>
                <a:gd name="connsiteY48" fmla="*/ 358181 h 385668"/>
                <a:gd name="connsiteX49" fmla="*/ 391059 w 575174"/>
                <a:gd name="connsiteY49" fmla="*/ 357803 h 385668"/>
                <a:gd name="connsiteX50" fmla="*/ 339683 w 575174"/>
                <a:gd name="connsiteY50" fmla="*/ 332115 h 385668"/>
                <a:gd name="connsiteX51" fmla="*/ 335150 w 575174"/>
                <a:gd name="connsiteY51" fmla="*/ 323426 h 385668"/>
                <a:gd name="connsiteX52" fmla="*/ 312485 w 575174"/>
                <a:gd name="connsiteY52" fmla="*/ 316627 h 385668"/>
                <a:gd name="connsiteX53" fmla="*/ 253931 w 575174"/>
                <a:gd name="connsiteY53" fmla="*/ 315871 h 385668"/>
                <a:gd name="connsiteX54" fmla="*/ 205200 w 575174"/>
                <a:gd name="connsiteY54" fmla="*/ 305671 h 385668"/>
                <a:gd name="connsiteX55" fmla="*/ 201044 w 575174"/>
                <a:gd name="connsiteY55" fmla="*/ 306049 h 385668"/>
                <a:gd name="connsiteX56" fmla="*/ 147024 w 575174"/>
                <a:gd name="connsiteY56" fmla="*/ 310960 h 385668"/>
                <a:gd name="connsiteX57" fmla="*/ 121714 w 575174"/>
                <a:gd name="connsiteY57" fmla="*/ 297361 h 385668"/>
                <a:gd name="connsiteX58" fmla="*/ 121336 w 575174"/>
                <a:gd name="connsiteY58" fmla="*/ 291317 h 385668"/>
                <a:gd name="connsiteX59" fmla="*/ 136069 w 575174"/>
                <a:gd name="connsiteY59" fmla="*/ 215764 h 385668"/>
                <a:gd name="connsiteX60" fmla="*/ 76760 w 575174"/>
                <a:gd name="connsiteY60" fmla="*/ 173832 h 385668"/>
                <a:gd name="connsiteX61" fmla="*/ 34451 w 575174"/>
                <a:gd name="connsiteY61" fmla="*/ 137189 h 385668"/>
                <a:gd name="connsiteX62" fmla="*/ 4985 w 575174"/>
                <a:gd name="connsiteY62" fmla="*/ 139078 h 385668"/>
                <a:gd name="connsiteX63" fmla="*/ 8763 w 575174"/>
                <a:gd name="connsiteY63" fmla="*/ 102813 h 38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75174" h="385668">
                  <a:moveTo>
                    <a:pt x="8763" y="102813"/>
                  </a:moveTo>
                  <a:cubicBezTo>
                    <a:pt x="43139" y="111123"/>
                    <a:pt x="77138" y="118301"/>
                    <a:pt x="110381" y="97524"/>
                  </a:cubicBezTo>
                  <a:cubicBezTo>
                    <a:pt x="118692" y="92235"/>
                    <a:pt x="128136" y="92613"/>
                    <a:pt x="136447" y="97901"/>
                  </a:cubicBezTo>
                  <a:cubicBezTo>
                    <a:pt x="144758" y="103190"/>
                    <a:pt x="144380" y="111501"/>
                    <a:pt x="143624" y="120567"/>
                  </a:cubicBezTo>
                  <a:cubicBezTo>
                    <a:pt x="141358" y="148899"/>
                    <a:pt x="150424" y="175721"/>
                    <a:pt x="158735" y="202164"/>
                  </a:cubicBezTo>
                  <a:cubicBezTo>
                    <a:pt x="161001" y="210097"/>
                    <a:pt x="168557" y="215386"/>
                    <a:pt x="177623" y="217652"/>
                  </a:cubicBezTo>
                  <a:cubicBezTo>
                    <a:pt x="187067" y="220297"/>
                    <a:pt x="196133" y="223319"/>
                    <a:pt x="191222" y="207831"/>
                  </a:cubicBezTo>
                  <a:cubicBezTo>
                    <a:pt x="185934" y="190831"/>
                    <a:pt x="202933" y="181765"/>
                    <a:pt x="204822" y="167410"/>
                  </a:cubicBezTo>
                  <a:cubicBezTo>
                    <a:pt x="205577" y="161366"/>
                    <a:pt x="211244" y="164010"/>
                    <a:pt x="214644" y="167032"/>
                  </a:cubicBezTo>
                  <a:cubicBezTo>
                    <a:pt x="225221" y="176476"/>
                    <a:pt x="233910" y="187809"/>
                    <a:pt x="245998" y="194987"/>
                  </a:cubicBezTo>
                  <a:cubicBezTo>
                    <a:pt x="250531" y="197631"/>
                    <a:pt x="251287" y="203298"/>
                    <a:pt x="247887" y="208208"/>
                  </a:cubicBezTo>
                  <a:cubicBezTo>
                    <a:pt x="244487" y="213497"/>
                    <a:pt x="239198" y="212742"/>
                    <a:pt x="235043" y="209719"/>
                  </a:cubicBezTo>
                  <a:cubicBezTo>
                    <a:pt x="223710" y="201409"/>
                    <a:pt x="215021" y="207453"/>
                    <a:pt x="206711" y="214253"/>
                  </a:cubicBezTo>
                  <a:cubicBezTo>
                    <a:pt x="195378" y="223319"/>
                    <a:pt x="201800" y="231252"/>
                    <a:pt x="209733" y="238052"/>
                  </a:cubicBezTo>
                  <a:cubicBezTo>
                    <a:pt x="211622" y="239563"/>
                    <a:pt x="215399" y="238430"/>
                    <a:pt x="218044" y="239185"/>
                  </a:cubicBezTo>
                  <a:cubicBezTo>
                    <a:pt x="236554" y="244096"/>
                    <a:pt x="250909" y="252784"/>
                    <a:pt x="250531" y="275451"/>
                  </a:cubicBezTo>
                  <a:cubicBezTo>
                    <a:pt x="250154" y="286028"/>
                    <a:pt x="249776" y="301894"/>
                    <a:pt x="260731" y="302649"/>
                  </a:cubicBezTo>
                  <a:cubicBezTo>
                    <a:pt x="276975" y="303783"/>
                    <a:pt x="296241" y="307183"/>
                    <a:pt x="310218" y="291694"/>
                  </a:cubicBezTo>
                  <a:cubicBezTo>
                    <a:pt x="315129" y="286028"/>
                    <a:pt x="317395" y="273939"/>
                    <a:pt x="325329" y="275828"/>
                  </a:cubicBezTo>
                  <a:cubicBezTo>
                    <a:pt x="337039" y="278850"/>
                    <a:pt x="349128" y="284139"/>
                    <a:pt x="357816" y="293583"/>
                  </a:cubicBezTo>
                  <a:cubicBezTo>
                    <a:pt x="360083" y="296227"/>
                    <a:pt x="361216" y="301516"/>
                    <a:pt x="363860" y="301894"/>
                  </a:cubicBezTo>
                  <a:cubicBezTo>
                    <a:pt x="398615" y="308316"/>
                    <a:pt x="431480" y="325693"/>
                    <a:pt x="468123" y="320027"/>
                  </a:cubicBezTo>
                  <a:cubicBezTo>
                    <a:pt x="488145" y="317004"/>
                    <a:pt x="482100" y="298494"/>
                    <a:pt x="486633" y="286405"/>
                  </a:cubicBezTo>
                  <a:cubicBezTo>
                    <a:pt x="490411" y="276584"/>
                    <a:pt x="482478" y="275073"/>
                    <a:pt x="475301" y="273562"/>
                  </a:cubicBezTo>
                  <a:cubicBezTo>
                    <a:pt x="472656" y="273184"/>
                    <a:pt x="460190" y="218786"/>
                    <a:pt x="461701" y="216519"/>
                  </a:cubicBezTo>
                  <a:cubicBezTo>
                    <a:pt x="463590" y="214253"/>
                    <a:pt x="465479" y="211986"/>
                    <a:pt x="467745" y="210853"/>
                  </a:cubicBezTo>
                  <a:cubicBezTo>
                    <a:pt x="475301" y="207453"/>
                    <a:pt x="485878" y="214253"/>
                    <a:pt x="488900" y="198009"/>
                  </a:cubicBezTo>
                  <a:cubicBezTo>
                    <a:pt x="492678" y="178365"/>
                    <a:pt x="493433" y="159477"/>
                    <a:pt x="482478" y="143611"/>
                  </a:cubicBezTo>
                  <a:cubicBezTo>
                    <a:pt x="473412" y="129634"/>
                    <a:pt x="473034" y="119812"/>
                    <a:pt x="482100" y="105834"/>
                  </a:cubicBezTo>
                  <a:cubicBezTo>
                    <a:pt x="499100" y="80147"/>
                    <a:pt x="481345" y="47659"/>
                    <a:pt x="449235" y="43881"/>
                  </a:cubicBezTo>
                  <a:cubicBezTo>
                    <a:pt x="444324" y="32171"/>
                    <a:pt x="443568" y="20838"/>
                    <a:pt x="451879" y="10260"/>
                  </a:cubicBezTo>
                  <a:cubicBezTo>
                    <a:pt x="463590" y="-4472"/>
                    <a:pt x="476434" y="-3339"/>
                    <a:pt x="484745" y="13660"/>
                  </a:cubicBezTo>
                  <a:cubicBezTo>
                    <a:pt x="486633" y="17438"/>
                    <a:pt x="488145" y="21593"/>
                    <a:pt x="491544" y="24238"/>
                  </a:cubicBezTo>
                  <a:cubicBezTo>
                    <a:pt x="508166" y="35948"/>
                    <a:pt x="513832" y="49926"/>
                    <a:pt x="503633" y="69191"/>
                  </a:cubicBezTo>
                  <a:cubicBezTo>
                    <a:pt x="499100" y="77880"/>
                    <a:pt x="506277" y="85058"/>
                    <a:pt x="512699" y="90724"/>
                  </a:cubicBezTo>
                  <a:cubicBezTo>
                    <a:pt x="524410" y="100546"/>
                    <a:pt x="524788" y="111123"/>
                    <a:pt x="512699" y="120567"/>
                  </a:cubicBezTo>
                  <a:cubicBezTo>
                    <a:pt x="503633" y="127745"/>
                    <a:pt x="502877" y="133033"/>
                    <a:pt x="512321" y="139833"/>
                  </a:cubicBezTo>
                  <a:cubicBezTo>
                    <a:pt x="524410" y="148899"/>
                    <a:pt x="521010" y="161366"/>
                    <a:pt x="517232" y="172699"/>
                  </a:cubicBezTo>
                  <a:cubicBezTo>
                    <a:pt x="512321" y="188187"/>
                    <a:pt x="515721" y="198764"/>
                    <a:pt x="531587" y="204431"/>
                  </a:cubicBezTo>
                  <a:cubicBezTo>
                    <a:pt x="548209" y="210475"/>
                    <a:pt x="556520" y="226719"/>
                    <a:pt x="570119" y="236918"/>
                  </a:cubicBezTo>
                  <a:cubicBezTo>
                    <a:pt x="578052" y="242585"/>
                    <a:pt x="576541" y="250896"/>
                    <a:pt x="566342" y="254296"/>
                  </a:cubicBezTo>
                  <a:cubicBezTo>
                    <a:pt x="560675" y="256184"/>
                    <a:pt x="555009" y="257696"/>
                    <a:pt x="555764" y="264873"/>
                  </a:cubicBezTo>
                  <a:cubicBezTo>
                    <a:pt x="558031" y="283384"/>
                    <a:pt x="545187" y="291317"/>
                    <a:pt x="533099" y="301894"/>
                  </a:cubicBezTo>
                  <a:cubicBezTo>
                    <a:pt x="517988" y="314738"/>
                    <a:pt x="509299" y="334382"/>
                    <a:pt x="491167" y="344959"/>
                  </a:cubicBezTo>
                  <a:cubicBezTo>
                    <a:pt x="484745" y="348359"/>
                    <a:pt x="479456" y="353648"/>
                    <a:pt x="471901" y="349114"/>
                  </a:cubicBezTo>
                  <a:cubicBezTo>
                    <a:pt x="456035" y="339670"/>
                    <a:pt x="449613" y="349492"/>
                    <a:pt x="442435" y="361581"/>
                  </a:cubicBezTo>
                  <a:cubicBezTo>
                    <a:pt x="437902" y="369136"/>
                    <a:pt x="440924" y="380091"/>
                    <a:pt x="431480" y="385380"/>
                  </a:cubicBezTo>
                  <a:cubicBezTo>
                    <a:pt x="424680" y="386513"/>
                    <a:pt x="419392" y="384246"/>
                    <a:pt x="414481" y="379713"/>
                  </a:cubicBezTo>
                  <a:cubicBezTo>
                    <a:pt x="411836" y="367625"/>
                    <a:pt x="408436" y="356669"/>
                    <a:pt x="392948" y="358181"/>
                  </a:cubicBezTo>
                  <a:cubicBezTo>
                    <a:pt x="390304" y="358558"/>
                    <a:pt x="392948" y="359314"/>
                    <a:pt x="391059" y="357803"/>
                  </a:cubicBezTo>
                  <a:cubicBezTo>
                    <a:pt x="376327" y="344203"/>
                    <a:pt x="364616" y="325693"/>
                    <a:pt x="339683" y="332115"/>
                  </a:cubicBezTo>
                  <a:cubicBezTo>
                    <a:pt x="337417" y="332493"/>
                    <a:pt x="335528" y="326826"/>
                    <a:pt x="335150" y="323426"/>
                  </a:cubicBezTo>
                  <a:cubicBezTo>
                    <a:pt x="332506" y="304160"/>
                    <a:pt x="323440" y="309449"/>
                    <a:pt x="312485" y="316627"/>
                  </a:cubicBezTo>
                  <a:cubicBezTo>
                    <a:pt x="283019" y="335893"/>
                    <a:pt x="283019" y="335515"/>
                    <a:pt x="253931" y="315871"/>
                  </a:cubicBezTo>
                  <a:cubicBezTo>
                    <a:pt x="239198" y="305671"/>
                    <a:pt x="224088" y="296605"/>
                    <a:pt x="205200" y="305671"/>
                  </a:cubicBezTo>
                  <a:cubicBezTo>
                    <a:pt x="204066" y="306427"/>
                    <a:pt x="201800" y="306805"/>
                    <a:pt x="201044" y="306049"/>
                  </a:cubicBezTo>
                  <a:cubicBezTo>
                    <a:pt x="181401" y="289428"/>
                    <a:pt x="164779" y="306805"/>
                    <a:pt x="147024" y="310960"/>
                  </a:cubicBezTo>
                  <a:cubicBezTo>
                    <a:pt x="133047" y="314360"/>
                    <a:pt x="125114" y="311338"/>
                    <a:pt x="121714" y="297361"/>
                  </a:cubicBezTo>
                  <a:cubicBezTo>
                    <a:pt x="121336" y="295472"/>
                    <a:pt x="121336" y="293583"/>
                    <a:pt x="121336" y="291317"/>
                  </a:cubicBezTo>
                  <a:cubicBezTo>
                    <a:pt x="138336" y="268273"/>
                    <a:pt x="144380" y="243340"/>
                    <a:pt x="136069" y="215764"/>
                  </a:cubicBezTo>
                  <a:cubicBezTo>
                    <a:pt x="120958" y="195365"/>
                    <a:pt x="96026" y="188565"/>
                    <a:pt x="76760" y="173832"/>
                  </a:cubicBezTo>
                  <a:cubicBezTo>
                    <a:pt x="62027" y="162499"/>
                    <a:pt x="45028" y="153811"/>
                    <a:pt x="34451" y="137189"/>
                  </a:cubicBezTo>
                  <a:cubicBezTo>
                    <a:pt x="24629" y="114523"/>
                    <a:pt x="24629" y="114523"/>
                    <a:pt x="4985" y="139078"/>
                  </a:cubicBezTo>
                  <a:cubicBezTo>
                    <a:pt x="-4081" y="125100"/>
                    <a:pt x="452" y="113767"/>
                    <a:pt x="8763" y="102813"/>
                  </a:cubicBezTo>
                  <a:close/>
                </a:path>
              </a:pathLst>
            </a:custGeom>
            <a:solidFill>
              <a:srgbClr val="FDEC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CCB156F3-24BF-4DD0-A7E1-D26761FD56CF}"/>
                </a:ext>
              </a:extLst>
            </p:cNvPr>
            <p:cNvSpPr/>
            <p:nvPr/>
          </p:nvSpPr>
          <p:spPr>
            <a:xfrm>
              <a:off x="9294157" y="5387944"/>
              <a:ext cx="258867" cy="240479"/>
            </a:xfrm>
            <a:custGeom>
              <a:avLst/>
              <a:gdLst>
                <a:gd name="connsiteX0" fmla="*/ 10452 w 258867"/>
                <a:gd name="connsiteY0" fmla="*/ 0 h 240479"/>
                <a:gd name="connsiteX1" fmla="*/ 117359 w 258867"/>
                <a:gd name="connsiteY1" fmla="*/ 69508 h 240479"/>
                <a:gd name="connsiteX2" fmla="*/ 116225 w 258867"/>
                <a:gd name="connsiteY2" fmla="*/ 76308 h 240479"/>
                <a:gd name="connsiteX3" fmla="*/ 99226 w 258867"/>
                <a:gd name="connsiteY3" fmla="*/ 156772 h 240479"/>
                <a:gd name="connsiteX4" fmla="*/ 99226 w 258867"/>
                <a:gd name="connsiteY4" fmla="*/ 156772 h 240479"/>
                <a:gd name="connsiteX5" fmla="*/ 137758 w 258867"/>
                <a:gd name="connsiteY5" fmla="*/ 174904 h 240479"/>
                <a:gd name="connsiteX6" fmla="*/ 189134 w 258867"/>
                <a:gd name="connsiteY6" fmla="*/ 179438 h 240479"/>
                <a:gd name="connsiteX7" fmla="*/ 194800 w 258867"/>
                <a:gd name="connsiteY7" fmla="*/ 177171 h 240479"/>
                <a:gd name="connsiteX8" fmla="*/ 220110 w 258867"/>
                <a:gd name="connsiteY8" fmla="*/ 172638 h 240479"/>
                <a:gd name="connsiteX9" fmla="*/ 254109 w 258867"/>
                <a:gd name="connsiteY9" fmla="*/ 200215 h 240479"/>
                <a:gd name="connsiteX10" fmla="*/ 254109 w 258867"/>
                <a:gd name="connsiteY10" fmla="*/ 225147 h 240479"/>
                <a:gd name="connsiteX11" fmla="*/ 202733 w 258867"/>
                <a:gd name="connsiteY11" fmla="*/ 234213 h 240479"/>
                <a:gd name="connsiteX12" fmla="*/ 143424 w 258867"/>
                <a:gd name="connsiteY12" fmla="*/ 228547 h 240479"/>
                <a:gd name="connsiteX13" fmla="*/ 107159 w 258867"/>
                <a:gd name="connsiteY13" fmla="*/ 230814 h 240479"/>
                <a:gd name="connsiteX14" fmla="*/ 60694 w 258867"/>
                <a:gd name="connsiteY14" fmla="*/ 228169 h 240479"/>
                <a:gd name="connsiteX15" fmla="*/ 44073 w 258867"/>
                <a:gd name="connsiteY15" fmla="*/ 206259 h 240479"/>
                <a:gd name="connsiteX16" fmla="*/ 65227 w 258867"/>
                <a:gd name="connsiteY16" fmla="*/ 187371 h 240479"/>
                <a:gd name="connsiteX17" fmla="*/ 77316 w 258867"/>
                <a:gd name="connsiteY17" fmla="*/ 168860 h 240479"/>
                <a:gd name="connsiteX18" fmla="*/ 81093 w 258867"/>
                <a:gd name="connsiteY18" fmla="*/ 137506 h 240479"/>
                <a:gd name="connsiteX19" fmla="*/ 42184 w 258867"/>
                <a:gd name="connsiteY19" fmla="*/ 122773 h 240479"/>
                <a:gd name="connsiteX20" fmla="*/ 24051 w 258867"/>
                <a:gd name="connsiteY20" fmla="*/ 138639 h 240479"/>
                <a:gd name="connsiteX21" fmla="*/ 1385 w 258867"/>
                <a:gd name="connsiteY21" fmla="*/ 109929 h 240479"/>
                <a:gd name="connsiteX22" fmla="*/ 9318 w 258867"/>
                <a:gd name="connsiteY22" fmla="*/ 111440 h 240479"/>
                <a:gd name="connsiteX23" fmla="*/ 15362 w 258867"/>
                <a:gd name="connsiteY23" fmla="*/ 69886 h 240479"/>
                <a:gd name="connsiteX24" fmla="*/ 10452 w 258867"/>
                <a:gd name="connsiteY24" fmla="*/ 0 h 24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8867" h="240479">
                  <a:moveTo>
                    <a:pt x="10452" y="0"/>
                  </a:moveTo>
                  <a:cubicBezTo>
                    <a:pt x="45206" y="24554"/>
                    <a:pt x="79582" y="49865"/>
                    <a:pt x="117359" y="69508"/>
                  </a:cubicBezTo>
                  <a:cubicBezTo>
                    <a:pt x="120003" y="71019"/>
                    <a:pt x="118492" y="74419"/>
                    <a:pt x="116225" y="76308"/>
                  </a:cubicBezTo>
                  <a:cubicBezTo>
                    <a:pt x="115092" y="103885"/>
                    <a:pt x="114337" y="131839"/>
                    <a:pt x="99226" y="156772"/>
                  </a:cubicBezTo>
                  <a:lnTo>
                    <a:pt x="99226" y="156772"/>
                  </a:lnTo>
                  <a:cubicBezTo>
                    <a:pt x="105648" y="184349"/>
                    <a:pt x="112070" y="185482"/>
                    <a:pt x="137758" y="174904"/>
                  </a:cubicBezTo>
                  <a:cubicBezTo>
                    <a:pt x="153624" y="168105"/>
                    <a:pt x="174023" y="162060"/>
                    <a:pt x="189134" y="179438"/>
                  </a:cubicBezTo>
                  <a:cubicBezTo>
                    <a:pt x="195178" y="186237"/>
                    <a:pt x="194045" y="178304"/>
                    <a:pt x="194800" y="177171"/>
                  </a:cubicBezTo>
                  <a:cubicBezTo>
                    <a:pt x="201600" y="165838"/>
                    <a:pt x="209911" y="167727"/>
                    <a:pt x="220110" y="172638"/>
                  </a:cubicBezTo>
                  <a:cubicBezTo>
                    <a:pt x="233710" y="179438"/>
                    <a:pt x="243909" y="190015"/>
                    <a:pt x="254109" y="200215"/>
                  </a:cubicBezTo>
                  <a:cubicBezTo>
                    <a:pt x="262042" y="208525"/>
                    <a:pt x="258642" y="216836"/>
                    <a:pt x="254109" y="225147"/>
                  </a:cubicBezTo>
                  <a:cubicBezTo>
                    <a:pt x="235221" y="244791"/>
                    <a:pt x="227288" y="242902"/>
                    <a:pt x="202733" y="234213"/>
                  </a:cubicBezTo>
                  <a:cubicBezTo>
                    <a:pt x="184978" y="228169"/>
                    <a:pt x="165335" y="217969"/>
                    <a:pt x="143424" y="228547"/>
                  </a:cubicBezTo>
                  <a:cubicBezTo>
                    <a:pt x="133603" y="233080"/>
                    <a:pt x="120003" y="249324"/>
                    <a:pt x="107159" y="230814"/>
                  </a:cubicBezTo>
                  <a:cubicBezTo>
                    <a:pt x="90915" y="251213"/>
                    <a:pt x="76560" y="227791"/>
                    <a:pt x="60694" y="228169"/>
                  </a:cubicBezTo>
                  <a:cubicBezTo>
                    <a:pt x="48228" y="228547"/>
                    <a:pt x="42561" y="218347"/>
                    <a:pt x="44073" y="206259"/>
                  </a:cubicBezTo>
                  <a:cubicBezTo>
                    <a:pt x="45584" y="194548"/>
                    <a:pt x="52761" y="186237"/>
                    <a:pt x="65227" y="187371"/>
                  </a:cubicBezTo>
                  <a:cubicBezTo>
                    <a:pt x="81471" y="188504"/>
                    <a:pt x="92804" y="188882"/>
                    <a:pt x="77316" y="168860"/>
                  </a:cubicBezTo>
                  <a:cubicBezTo>
                    <a:pt x="69760" y="159038"/>
                    <a:pt x="81849" y="149217"/>
                    <a:pt x="81093" y="137506"/>
                  </a:cubicBezTo>
                  <a:cubicBezTo>
                    <a:pt x="65983" y="139017"/>
                    <a:pt x="50117" y="140150"/>
                    <a:pt x="42184" y="122773"/>
                  </a:cubicBezTo>
                  <a:cubicBezTo>
                    <a:pt x="34628" y="128062"/>
                    <a:pt x="32740" y="137128"/>
                    <a:pt x="24051" y="138639"/>
                  </a:cubicBezTo>
                  <a:cubicBezTo>
                    <a:pt x="1763" y="135239"/>
                    <a:pt x="-2770" y="129573"/>
                    <a:pt x="1385" y="109929"/>
                  </a:cubicBezTo>
                  <a:cubicBezTo>
                    <a:pt x="4030" y="110307"/>
                    <a:pt x="6674" y="111062"/>
                    <a:pt x="9318" y="111440"/>
                  </a:cubicBezTo>
                  <a:cubicBezTo>
                    <a:pt x="8563" y="97085"/>
                    <a:pt x="22162" y="84619"/>
                    <a:pt x="15362" y="69886"/>
                  </a:cubicBezTo>
                  <a:cubicBezTo>
                    <a:pt x="5918" y="47598"/>
                    <a:pt x="2519" y="24177"/>
                    <a:pt x="10452" y="0"/>
                  </a:cubicBezTo>
                  <a:close/>
                </a:path>
              </a:pathLst>
            </a:custGeom>
            <a:solidFill>
              <a:srgbClr val="F9DA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E030BE5E-C75B-4DB4-824F-B5CC4A357F01}"/>
                </a:ext>
              </a:extLst>
            </p:cNvPr>
            <p:cNvSpPr/>
            <p:nvPr/>
          </p:nvSpPr>
          <p:spPr>
            <a:xfrm>
              <a:off x="9099472" y="5426442"/>
              <a:ext cx="230732" cy="137601"/>
            </a:xfrm>
            <a:custGeom>
              <a:avLst/>
              <a:gdLst>
                <a:gd name="connsiteX0" fmla="*/ 196826 w 230732"/>
                <a:gd name="connsiteY0" fmla="*/ 71809 h 137601"/>
                <a:gd name="connsiteX1" fmla="*/ 222136 w 230732"/>
                <a:gd name="connsiteY1" fmla="*/ 97119 h 137601"/>
                <a:gd name="connsiteX2" fmla="*/ 226291 w 230732"/>
                <a:gd name="connsiteY2" fmla="*/ 126207 h 137601"/>
                <a:gd name="connsiteX3" fmla="*/ 203625 w 230732"/>
                <a:gd name="connsiteY3" fmla="*/ 137162 h 137601"/>
                <a:gd name="connsiteX4" fmla="*/ 131095 w 230732"/>
                <a:gd name="connsiteY4" fmla="*/ 137539 h 137601"/>
                <a:gd name="connsiteX5" fmla="*/ 116740 w 230732"/>
                <a:gd name="connsiteY5" fmla="*/ 122051 h 137601"/>
                <a:gd name="connsiteX6" fmla="*/ 97474 w 230732"/>
                <a:gd name="connsiteY6" fmla="*/ 109585 h 137601"/>
                <a:gd name="connsiteX7" fmla="*/ 41187 w 230732"/>
                <a:gd name="connsiteY7" fmla="*/ 95986 h 137601"/>
                <a:gd name="connsiteX8" fmla="*/ 2655 w 230732"/>
                <a:gd name="connsiteY8" fmla="*/ 79742 h 137601"/>
                <a:gd name="connsiteX9" fmla="*/ 23432 w 230732"/>
                <a:gd name="connsiteY9" fmla="*/ 55943 h 137601"/>
                <a:gd name="connsiteX10" fmla="*/ 43454 w 230732"/>
                <a:gd name="connsiteY10" fmla="*/ 53676 h 137601"/>
                <a:gd name="connsiteX11" fmla="*/ 71030 w 230732"/>
                <a:gd name="connsiteY11" fmla="*/ 69542 h 137601"/>
                <a:gd name="connsiteX12" fmla="*/ 93696 w 230732"/>
                <a:gd name="connsiteY12" fmla="*/ 70675 h 137601"/>
                <a:gd name="connsiteX13" fmla="*/ 89163 w 230732"/>
                <a:gd name="connsiteY13" fmla="*/ 57076 h 137601"/>
                <a:gd name="connsiteX14" fmla="*/ 74052 w 230732"/>
                <a:gd name="connsiteY14" fmla="*/ 31010 h 137601"/>
                <a:gd name="connsiteX15" fmla="*/ 68764 w 230732"/>
                <a:gd name="connsiteY15" fmla="*/ 18166 h 137601"/>
                <a:gd name="connsiteX16" fmla="*/ 72541 w 230732"/>
                <a:gd name="connsiteY16" fmla="*/ 2678 h 137601"/>
                <a:gd name="connsiteX17" fmla="*/ 85763 w 230732"/>
                <a:gd name="connsiteY17" fmla="*/ 7589 h 137601"/>
                <a:gd name="connsiteX18" fmla="*/ 108807 w 230732"/>
                <a:gd name="connsiteY18" fmla="*/ 10611 h 137601"/>
                <a:gd name="connsiteX19" fmla="*/ 128828 w 230732"/>
                <a:gd name="connsiteY19" fmla="*/ 7967 h 137601"/>
                <a:gd name="connsiteX20" fmla="*/ 131472 w 230732"/>
                <a:gd name="connsiteY20" fmla="*/ 40832 h 137601"/>
                <a:gd name="connsiteX21" fmla="*/ 155272 w 230732"/>
                <a:gd name="connsiteY21" fmla="*/ 63498 h 137601"/>
                <a:gd name="connsiteX22" fmla="*/ 196826 w 230732"/>
                <a:gd name="connsiteY22" fmla="*/ 71809 h 13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0732" h="137601">
                  <a:moveTo>
                    <a:pt x="196826" y="71809"/>
                  </a:moveTo>
                  <a:cubicBezTo>
                    <a:pt x="196826" y="88808"/>
                    <a:pt x="205136" y="97119"/>
                    <a:pt x="222136" y="97119"/>
                  </a:cubicBezTo>
                  <a:cubicBezTo>
                    <a:pt x="235357" y="105052"/>
                    <a:pt x="230447" y="116007"/>
                    <a:pt x="226291" y="126207"/>
                  </a:cubicBezTo>
                  <a:cubicBezTo>
                    <a:pt x="222136" y="135651"/>
                    <a:pt x="214203" y="137539"/>
                    <a:pt x="203625" y="137162"/>
                  </a:cubicBezTo>
                  <a:cubicBezTo>
                    <a:pt x="179448" y="136406"/>
                    <a:pt x="155272" y="137917"/>
                    <a:pt x="131095" y="137539"/>
                  </a:cubicBezTo>
                  <a:cubicBezTo>
                    <a:pt x="123539" y="134895"/>
                    <a:pt x="118251" y="130362"/>
                    <a:pt x="116740" y="122051"/>
                  </a:cubicBezTo>
                  <a:cubicBezTo>
                    <a:pt x="114851" y="103163"/>
                    <a:pt x="115229" y="108829"/>
                    <a:pt x="97474" y="109585"/>
                  </a:cubicBezTo>
                  <a:cubicBezTo>
                    <a:pt x="78586" y="110718"/>
                    <a:pt x="46098" y="109963"/>
                    <a:pt x="41187" y="95986"/>
                  </a:cubicBezTo>
                  <a:cubicBezTo>
                    <a:pt x="31743" y="69542"/>
                    <a:pt x="11721" y="91452"/>
                    <a:pt x="2655" y="79742"/>
                  </a:cubicBezTo>
                  <a:cubicBezTo>
                    <a:pt x="-3011" y="57076"/>
                    <a:pt x="-1123" y="54809"/>
                    <a:pt x="23432" y="55943"/>
                  </a:cubicBezTo>
                  <a:cubicBezTo>
                    <a:pt x="30232" y="56320"/>
                    <a:pt x="36276" y="53298"/>
                    <a:pt x="43454" y="53676"/>
                  </a:cubicBezTo>
                  <a:cubicBezTo>
                    <a:pt x="56675" y="54054"/>
                    <a:pt x="64986" y="57076"/>
                    <a:pt x="71030" y="69542"/>
                  </a:cubicBezTo>
                  <a:cubicBezTo>
                    <a:pt x="76697" y="81253"/>
                    <a:pt x="85385" y="85408"/>
                    <a:pt x="93696" y="70675"/>
                  </a:cubicBezTo>
                  <a:cubicBezTo>
                    <a:pt x="97096" y="64253"/>
                    <a:pt x="98607" y="60476"/>
                    <a:pt x="89163" y="57076"/>
                  </a:cubicBezTo>
                  <a:cubicBezTo>
                    <a:pt x="77830" y="52920"/>
                    <a:pt x="68764" y="46121"/>
                    <a:pt x="74052" y="31010"/>
                  </a:cubicBezTo>
                  <a:cubicBezTo>
                    <a:pt x="75563" y="26477"/>
                    <a:pt x="72541" y="21944"/>
                    <a:pt x="68764" y="18166"/>
                  </a:cubicBezTo>
                  <a:cubicBezTo>
                    <a:pt x="62720" y="11744"/>
                    <a:pt x="66875" y="6455"/>
                    <a:pt x="72541" y="2678"/>
                  </a:cubicBezTo>
                  <a:cubicBezTo>
                    <a:pt x="78963" y="-1478"/>
                    <a:pt x="82363" y="-1478"/>
                    <a:pt x="85763" y="7589"/>
                  </a:cubicBezTo>
                  <a:cubicBezTo>
                    <a:pt x="90674" y="20811"/>
                    <a:pt x="101629" y="25344"/>
                    <a:pt x="108807" y="10611"/>
                  </a:cubicBezTo>
                  <a:cubicBezTo>
                    <a:pt x="115984" y="-3744"/>
                    <a:pt x="121651" y="3434"/>
                    <a:pt x="128828" y="7967"/>
                  </a:cubicBezTo>
                  <a:cubicBezTo>
                    <a:pt x="139783" y="18166"/>
                    <a:pt x="133739" y="29499"/>
                    <a:pt x="131472" y="40832"/>
                  </a:cubicBezTo>
                  <a:cubicBezTo>
                    <a:pt x="127317" y="59720"/>
                    <a:pt x="136383" y="66520"/>
                    <a:pt x="155272" y="63498"/>
                  </a:cubicBezTo>
                  <a:cubicBezTo>
                    <a:pt x="168871" y="61231"/>
                    <a:pt x="185870" y="54432"/>
                    <a:pt x="196826" y="71809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9AE5972A-4190-4F1B-9124-520A87A744CD}"/>
                </a:ext>
              </a:extLst>
            </p:cNvPr>
            <p:cNvSpPr/>
            <p:nvPr/>
          </p:nvSpPr>
          <p:spPr>
            <a:xfrm>
              <a:off x="9232964" y="5039085"/>
              <a:ext cx="149463" cy="69423"/>
            </a:xfrm>
            <a:custGeom>
              <a:avLst/>
              <a:gdLst>
                <a:gd name="connsiteX0" fmla="*/ 29335 w 149463"/>
                <a:gd name="connsiteY0" fmla="*/ 69314 h 69423"/>
                <a:gd name="connsiteX1" fmla="*/ 12336 w 149463"/>
                <a:gd name="connsiteY1" fmla="*/ 44759 h 69423"/>
                <a:gd name="connsiteX2" fmla="*/ 1003 w 149463"/>
                <a:gd name="connsiteY2" fmla="*/ 34182 h 69423"/>
                <a:gd name="connsiteX3" fmla="*/ 15358 w 149463"/>
                <a:gd name="connsiteY3" fmla="*/ 37204 h 69423"/>
                <a:gd name="connsiteX4" fmla="*/ 16491 w 149463"/>
                <a:gd name="connsiteY4" fmla="*/ 24737 h 69423"/>
                <a:gd name="connsiteX5" fmla="*/ 19135 w 149463"/>
                <a:gd name="connsiteY5" fmla="*/ 8494 h 69423"/>
                <a:gd name="connsiteX6" fmla="*/ 35757 w 149463"/>
                <a:gd name="connsiteY6" fmla="*/ 14160 h 69423"/>
                <a:gd name="connsiteX7" fmla="*/ 62956 w 149463"/>
                <a:gd name="connsiteY7" fmla="*/ 11894 h 69423"/>
                <a:gd name="connsiteX8" fmla="*/ 93933 w 149463"/>
                <a:gd name="connsiteY8" fmla="*/ 8494 h 69423"/>
                <a:gd name="connsiteX9" fmla="*/ 149464 w 149463"/>
                <a:gd name="connsiteY9" fmla="*/ 18693 h 69423"/>
                <a:gd name="connsiteX10" fmla="*/ 127176 w 149463"/>
                <a:gd name="connsiteY10" fmla="*/ 51936 h 69423"/>
                <a:gd name="connsiteX11" fmla="*/ 104132 w 149463"/>
                <a:gd name="connsiteY11" fmla="*/ 51936 h 69423"/>
                <a:gd name="connsiteX12" fmla="*/ 89022 w 149463"/>
                <a:gd name="connsiteY12" fmla="*/ 36448 h 69423"/>
                <a:gd name="connsiteX13" fmla="*/ 79578 w 149463"/>
                <a:gd name="connsiteY13" fmla="*/ 24737 h 69423"/>
                <a:gd name="connsiteX14" fmla="*/ 68245 w 149463"/>
                <a:gd name="connsiteY14" fmla="*/ 37581 h 69423"/>
                <a:gd name="connsiteX15" fmla="*/ 72400 w 149463"/>
                <a:gd name="connsiteY15" fmla="*/ 59492 h 69423"/>
                <a:gd name="connsiteX16" fmla="*/ 35757 w 149463"/>
                <a:gd name="connsiteY16" fmla="*/ 69314 h 69423"/>
                <a:gd name="connsiteX17" fmla="*/ 29335 w 149463"/>
                <a:gd name="connsiteY17" fmla="*/ 69314 h 6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9463" h="69423">
                  <a:moveTo>
                    <a:pt x="29335" y="69314"/>
                  </a:moveTo>
                  <a:cubicBezTo>
                    <a:pt x="31979" y="55336"/>
                    <a:pt x="24046" y="49670"/>
                    <a:pt x="12336" y="44759"/>
                  </a:cubicBezTo>
                  <a:cubicBezTo>
                    <a:pt x="8558" y="43248"/>
                    <a:pt x="-3530" y="44759"/>
                    <a:pt x="1003" y="34182"/>
                  </a:cubicBezTo>
                  <a:cubicBezTo>
                    <a:pt x="7425" y="20582"/>
                    <a:pt x="10069" y="42492"/>
                    <a:pt x="15358" y="37204"/>
                  </a:cubicBezTo>
                  <a:cubicBezTo>
                    <a:pt x="21024" y="32670"/>
                    <a:pt x="16869" y="28893"/>
                    <a:pt x="16491" y="24737"/>
                  </a:cubicBezTo>
                  <a:cubicBezTo>
                    <a:pt x="16113" y="19071"/>
                    <a:pt x="9691" y="13027"/>
                    <a:pt x="19135" y="8494"/>
                  </a:cubicBezTo>
                  <a:cubicBezTo>
                    <a:pt x="27446" y="4338"/>
                    <a:pt x="29713" y="9249"/>
                    <a:pt x="35757" y="14160"/>
                  </a:cubicBezTo>
                  <a:cubicBezTo>
                    <a:pt x="42179" y="19071"/>
                    <a:pt x="53890" y="33426"/>
                    <a:pt x="62956" y="11894"/>
                  </a:cubicBezTo>
                  <a:cubicBezTo>
                    <a:pt x="67111" y="2072"/>
                    <a:pt x="78444" y="-7373"/>
                    <a:pt x="93933" y="8494"/>
                  </a:cubicBezTo>
                  <a:cubicBezTo>
                    <a:pt x="105643" y="20582"/>
                    <a:pt x="126420" y="22471"/>
                    <a:pt x="149464" y="18693"/>
                  </a:cubicBezTo>
                  <a:cubicBezTo>
                    <a:pt x="137753" y="30026"/>
                    <a:pt x="119998" y="33804"/>
                    <a:pt x="127176" y="51936"/>
                  </a:cubicBezTo>
                  <a:cubicBezTo>
                    <a:pt x="119621" y="51936"/>
                    <a:pt x="111688" y="51936"/>
                    <a:pt x="104132" y="51936"/>
                  </a:cubicBezTo>
                  <a:cubicBezTo>
                    <a:pt x="93555" y="51936"/>
                    <a:pt x="88644" y="46648"/>
                    <a:pt x="89022" y="36448"/>
                  </a:cubicBezTo>
                  <a:cubicBezTo>
                    <a:pt x="89399" y="29648"/>
                    <a:pt x="89399" y="23226"/>
                    <a:pt x="79578" y="24737"/>
                  </a:cubicBezTo>
                  <a:cubicBezTo>
                    <a:pt x="72400" y="25871"/>
                    <a:pt x="69000" y="30782"/>
                    <a:pt x="68245" y="37581"/>
                  </a:cubicBezTo>
                  <a:cubicBezTo>
                    <a:pt x="67489" y="45514"/>
                    <a:pt x="80333" y="57225"/>
                    <a:pt x="72400" y="59492"/>
                  </a:cubicBezTo>
                  <a:cubicBezTo>
                    <a:pt x="60312" y="62514"/>
                    <a:pt x="48979" y="70447"/>
                    <a:pt x="35757" y="69314"/>
                  </a:cubicBezTo>
                  <a:cubicBezTo>
                    <a:pt x="33490" y="69314"/>
                    <a:pt x="31224" y="69314"/>
                    <a:pt x="29335" y="69314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40CA49E-0DDD-4033-B213-217D135DDAF6}"/>
                </a:ext>
              </a:extLst>
            </p:cNvPr>
            <p:cNvSpPr/>
            <p:nvPr/>
          </p:nvSpPr>
          <p:spPr>
            <a:xfrm>
              <a:off x="9143681" y="5059791"/>
              <a:ext cx="63086" cy="65097"/>
            </a:xfrm>
            <a:custGeom>
              <a:avLst/>
              <a:gdLst>
                <a:gd name="connsiteX0" fmla="*/ 0 w 63086"/>
                <a:gd name="connsiteY0" fmla="*/ 61451 h 65097"/>
                <a:gd name="connsiteX1" fmla="*/ 2644 w 63086"/>
                <a:gd name="connsiteY1" fmla="*/ 32741 h 65097"/>
                <a:gd name="connsiteX2" fmla="*/ 37776 w 63086"/>
                <a:gd name="connsiteY2" fmla="*/ 11587 h 65097"/>
                <a:gd name="connsiteX3" fmla="*/ 63087 w 63086"/>
                <a:gd name="connsiteY3" fmla="*/ 2142 h 65097"/>
                <a:gd name="connsiteX4" fmla="*/ 35510 w 63086"/>
                <a:gd name="connsiteY4" fmla="*/ 50496 h 65097"/>
                <a:gd name="connsiteX5" fmla="*/ 0 w 63086"/>
                <a:gd name="connsiteY5" fmla="*/ 61451 h 6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086" h="65097">
                  <a:moveTo>
                    <a:pt x="0" y="61451"/>
                  </a:moveTo>
                  <a:cubicBezTo>
                    <a:pt x="4911" y="53518"/>
                    <a:pt x="14355" y="46341"/>
                    <a:pt x="2644" y="32741"/>
                  </a:cubicBezTo>
                  <a:cubicBezTo>
                    <a:pt x="32110" y="48985"/>
                    <a:pt x="24932" y="17253"/>
                    <a:pt x="37776" y="11587"/>
                  </a:cubicBezTo>
                  <a:cubicBezTo>
                    <a:pt x="46087" y="7809"/>
                    <a:pt x="50620" y="-5035"/>
                    <a:pt x="63087" y="2142"/>
                  </a:cubicBezTo>
                  <a:cubicBezTo>
                    <a:pt x="47976" y="14986"/>
                    <a:pt x="39287" y="30097"/>
                    <a:pt x="35510" y="50496"/>
                  </a:cubicBezTo>
                  <a:cubicBezTo>
                    <a:pt x="32488" y="66740"/>
                    <a:pt x="15111" y="67874"/>
                    <a:pt x="0" y="61451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86CA589B-3676-45CE-8C60-D4BA4D680E87}"/>
                </a:ext>
              </a:extLst>
            </p:cNvPr>
            <p:cNvSpPr/>
            <p:nvPr/>
          </p:nvSpPr>
          <p:spPr>
            <a:xfrm>
              <a:off x="9363540" y="5085667"/>
              <a:ext cx="31557" cy="65102"/>
            </a:xfrm>
            <a:custGeom>
              <a:avLst/>
              <a:gdLst>
                <a:gd name="connsiteX0" fmla="*/ 30221 w 31557"/>
                <a:gd name="connsiteY0" fmla="*/ 65042 h 65102"/>
                <a:gd name="connsiteX1" fmla="*/ 22288 w 31557"/>
                <a:gd name="connsiteY1" fmla="*/ 64286 h 65102"/>
                <a:gd name="connsiteX2" fmla="*/ 4155 w 31557"/>
                <a:gd name="connsiteY2" fmla="*/ 14422 h 65102"/>
                <a:gd name="connsiteX3" fmla="*/ 0 w 31557"/>
                <a:gd name="connsiteY3" fmla="*/ 6111 h 65102"/>
                <a:gd name="connsiteX4" fmla="*/ 29088 w 31557"/>
                <a:gd name="connsiteY4" fmla="*/ 8377 h 65102"/>
                <a:gd name="connsiteX5" fmla="*/ 30221 w 31557"/>
                <a:gd name="connsiteY5" fmla="*/ 19332 h 65102"/>
                <a:gd name="connsiteX6" fmla="*/ 30221 w 31557"/>
                <a:gd name="connsiteY6" fmla="*/ 65042 h 6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57" h="65102">
                  <a:moveTo>
                    <a:pt x="30221" y="65042"/>
                  </a:moveTo>
                  <a:cubicBezTo>
                    <a:pt x="27577" y="65042"/>
                    <a:pt x="22666" y="65420"/>
                    <a:pt x="22288" y="64286"/>
                  </a:cubicBezTo>
                  <a:cubicBezTo>
                    <a:pt x="16622" y="47665"/>
                    <a:pt x="2267" y="34065"/>
                    <a:pt x="4155" y="14422"/>
                  </a:cubicBezTo>
                  <a:cubicBezTo>
                    <a:pt x="2644" y="11777"/>
                    <a:pt x="1511" y="8755"/>
                    <a:pt x="0" y="6111"/>
                  </a:cubicBezTo>
                  <a:cubicBezTo>
                    <a:pt x="10577" y="-4844"/>
                    <a:pt x="19644" y="822"/>
                    <a:pt x="29088" y="8377"/>
                  </a:cubicBezTo>
                  <a:cubicBezTo>
                    <a:pt x="33621" y="11777"/>
                    <a:pt x="30599" y="15555"/>
                    <a:pt x="30221" y="19332"/>
                  </a:cubicBezTo>
                  <a:cubicBezTo>
                    <a:pt x="32488" y="34443"/>
                    <a:pt x="28332" y="49554"/>
                    <a:pt x="30221" y="65042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BC0ABF8D-C388-4D0D-AF95-7DA5583502DD}"/>
                </a:ext>
              </a:extLst>
            </p:cNvPr>
            <p:cNvSpPr/>
            <p:nvPr/>
          </p:nvSpPr>
          <p:spPr>
            <a:xfrm>
              <a:off x="9219989" y="5353919"/>
              <a:ext cx="29465" cy="34402"/>
            </a:xfrm>
            <a:custGeom>
              <a:avLst/>
              <a:gdLst>
                <a:gd name="connsiteX0" fmla="*/ 29466 w 29465"/>
                <a:gd name="connsiteY0" fmla="*/ 4559 h 34402"/>
                <a:gd name="connsiteX1" fmla="*/ 378 w 29465"/>
                <a:gd name="connsiteY1" fmla="*/ 34403 h 34402"/>
                <a:gd name="connsiteX2" fmla="*/ 0 w 29465"/>
                <a:gd name="connsiteY2" fmla="*/ 404 h 34402"/>
                <a:gd name="connsiteX3" fmla="*/ 29466 w 29465"/>
                <a:gd name="connsiteY3" fmla="*/ 4559 h 3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34402">
                  <a:moveTo>
                    <a:pt x="29466" y="4559"/>
                  </a:moveTo>
                  <a:cubicBezTo>
                    <a:pt x="28332" y="20048"/>
                    <a:pt x="20021" y="29870"/>
                    <a:pt x="378" y="34403"/>
                  </a:cubicBezTo>
                  <a:cubicBezTo>
                    <a:pt x="18888" y="20048"/>
                    <a:pt x="0" y="11359"/>
                    <a:pt x="0" y="404"/>
                  </a:cubicBezTo>
                  <a:cubicBezTo>
                    <a:pt x="10200" y="-1107"/>
                    <a:pt x="20021" y="1915"/>
                    <a:pt x="29466" y="4559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03E333-0712-4D05-8F28-96E6233B9C1F}"/>
                </a:ext>
              </a:extLst>
            </p:cNvPr>
            <p:cNvSpPr/>
            <p:nvPr/>
          </p:nvSpPr>
          <p:spPr>
            <a:xfrm>
              <a:off x="9224145" y="5104243"/>
              <a:ext cx="29465" cy="24710"/>
            </a:xfrm>
            <a:custGeom>
              <a:avLst/>
              <a:gdLst>
                <a:gd name="connsiteX0" fmla="*/ 0 w 29465"/>
                <a:gd name="connsiteY0" fmla="*/ 0 h 24710"/>
                <a:gd name="connsiteX1" fmla="*/ 29466 w 29465"/>
                <a:gd name="connsiteY1" fmla="*/ 8688 h 24710"/>
                <a:gd name="connsiteX2" fmla="*/ 15111 w 29465"/>
                <a:gd name="connsiteY2" fmla="*/ 24555 h 24710"/>
                <a:gd name="connsiteX3" fmla="*/ 0 w 29465"/>
                <a:gd name="connsiteY3" fmla="*/ 0 h 2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4710">
                  <a:moveTo>
                    <a:pt x="0" y="0"/>
                  </a:moveTo>
                  <a:cubicBezTo>
                    <a:pt x="7555" y="10955"/>
                    <a:pt x="20021" y="4155"/>
                    <a:pt x="29466" y="8688"/>
                  </a:cubicBezTo>
                  <a:cubicBezTo>
                    <a:pt x="27199" y="16244"/>
                    <a:pt x="27577" y="26066"/>
                    <a:pt x="15111" y="24555"/>
                  </a:cubicBezTo>
                  <a:cubicBezTo>
                    <a:pt x="378" y="22666"/>
                    <a:pt x="2644" y="9822"/>
                    <a:pt x="0" y="0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9B078C45-0993-4C62-A5D6-4E88643A1A99}"/>
                </a:ext>
              </a:extLst>
            </p:cNvPr>
            <p:cNvSpPr/>
            <p:nvPr/>
          </p:nvSpPr>
          <p:spPr>
            <a:xfrm>
              <a:off x="9114216" y="5112250"/>
              <a:ext cx="25310" cy="17506"/>
            </a:xfrm>
            <a:custGeom>
              <a:avLst/>
              <a:gdLst>
                <a:gd name="connsiteX0" fmla="*/ 0 w 25310"/>
                <a:gd name="connsiteY0" fmla="*/ 4838 h 17506"/>
                <a:gd name="connsiteX1" fmla="*/ 6044 w 25310"/>
                <a:gd name="connsiteY1" fmla="*/ 3327 h 17506"/>
                <a:gd name="connsiteX2" fmla="*/ 25310 w 25310"/>
                <a:gd name="connsiteY2" fmla="*/ 8993 h 17506"/>
                <a:gd name="connsiteX3" fmla="*/ 0 w 25310"/>
                <a:gd name="connsiteY3" fmla="*/ 4838 h 1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10" h="17506">
                  <a:moveTo>
                    <a:pt x="0" y="4838"/>
                  </a:moveTo>
                  <a:cubicBezTo>
                    <a:pt x="1889" y="4460"/>
                    <a:pt x="4155" y="4460"/>
                    <a:pt x="6044" y="3327"/>
                  </a:cubicBezTo>
                  <a:cubicBezTo>
                    <a:pt x="14355" y="-828"/>
                    <a:pt x="21910" y="-3095"/>
                    <a:pt x="25310" y="8993"/>
                  </a:cubicBezTo>
                  <a:cubicBezTo>
                    <a:pt x="13977" y="25237"/>
                    <a:pt x="6800" y="15038"/>
                    <a:pt x="0" y="4838"/>
                  </a:cubicBezTo>
                  <a:close/>
                </a:path>
              </a:pathLst>
            </a:custGeom>
            <a:solidFill>
              <a:srgbClr val="EDCA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ED7309C9-E8F8-477B-8FE7-351E71B568E4}"/>
                </a:ext>
              </a:extLst>
            </p:cNvPr>
            <p:cNvSpPr/>
            <p:nvPr/>
          </p:nvSpPr>
          <p:spPr>
            <a:xfrm>
              <a:off x="9154258" y="5375478"/>
              <a:ext cx="29480" cy="12938"/>
            </a:xfrm>
            <a:custGeom>
              <a:avLst/>
              <a:gdLst>
                <a:gd name="connsiteX0" fmla="*/ 19266 w 29480"/>
                <a:gd name="connsiteY0" fmla="*/ 0 h 12938"/>
                <a:gd name="connsiteX1" fmla="*/ 29466 w 29480"/>
                <a:gd name="connsiteY1" fmla="*/ 4155 h 12938"/>
                <a:gd name="connsiteX2" fmla="*/ 19266 w 29480"/>
                <a:gd name="connsiteY2" fmla="*/ 12844 h 12938"/>
                <a:gd name="connsiteX3" fmla="*/ 0 w 29480"/>
                <a:gd name="connsiteY3" fmla="*/ 9066 h 12938"/>
                <a:gd name="connsiteX4" fmla="*/ 19266 w 29480"/>
                <a:gd name="connsiteY4" fmla="*/ 0 h 1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80" h="12938">
                  <a:moveTo>
                    <a:pt x="19266" y="0"/>
                  </a:moveTo>
                  <a:cubicBezTo>
                    <a:pt x="23044" y="755"/>
                    <a:pt x="29088" y="-1511"/>
                    <a:pt x="29466" y="4155"/>
                  </a:cubicBezTo>
                  <a:cubicBezTo>
                    <a:pt x="29843" y="9822"/>
                    <a:pt x="23044" y="10199"/>
                    <a:pt x="19266" y="12844"/>
                  </a:cubicBezTo>
                  <a:cubicBezTo>
                    <a:pt x="13222" y="11711"/>
                    <a:pt x="5667" y="15488"/>
                    <a:pt x="0" y="9066"/>
                  </a:cubicBezTo>
                  <a:cubicBezTo>
                    <a:pt x="4155" y="0"/>
                    <a:pt x="15111" y="7555"/>
                    <a:pt x="19266" y="0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8C2213D-8066-49BA-851F-5A91E36945A0}"/>
                </a:ext>
              </a:extLst>
            </p:cNvPr>
            <p:cNvSpPr/>
            <p:nvPr/>
          </p:nvSpPr>
          <p:spPr>
            <a:xfrm>
              <a:off x="9026261" y="5485785"/>
              <a:ext cx="60054" cy="40493"/>
            </a:xfrm>
            <a:custGeom>
              <a:avLst/>
              <a:gdLst>
                <a:gd name="connsiteX0" fmla="*/ 58111 w 60054"/>
                <a:gd name="connsiteY0" fmla="*/ 20777 h 40493"/>
                <a:gd name="connsiteX1" fmla="*/ 45267 w 60054"/>
                <a:gd name="connsiteY1" fmla="*/ 25688 h 40493"/>
                <a:gd name="connsiteX2" fmla="*/ 4091 w 60054"/>
                <a:gd name="connsiteY2" fmla="*/ 36265 h 40493"/>
                <a:gd name="connsiteX3" fmla="*/ 3335 w 60054"/>
                <a:gd name="connsiteY3" fmla="*/ 24933 h 40493"/>
                <a:gd name="connsiteX4" fmla="*/ 30912 w 60054"/>
                <a:gd name="connsiteY4" fmla="*/ 6800 h 40493"/>
                <a:gd name="connsiteX5" fmla="*/ 36201 w 60054"/>
                <a:gd name="connsiteY5" fmla="*/ 6422 h 40493"/>
                <a:gd name="connsiteX6" fmla="*/ 57733 w 60054"/>
                <a:gd name="connsiteY6" fmla="*/ 0 h 40493"/>
                <a:gd name="connsiteX7" fmla="*/ 58111 w 60054"/>
                <a:gd name="connsiteY7" fmla="*/ 20777 h 4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054" h="40493">
                  <a:moveTo>
                    <a:pt x="58111" y="20777"/>
                  </a:moveTo>
                  <a:cubicBezTo>
                    <a:pt x="53200" y="20777"/>
                    <a:pt x="47156" y="20021"/>
                    <a:pt x="45267" y="25688"/>
                  </a:cubicBezTo>
                  <a:cubicBezTo>
                    <a:pt x="36956" y="50243"/>
                    <a:pt x="18068" y="37021"/>
                    <a:pt x="4091" y="36265"/>
                  </a:cubicBezTo>
                  <a:cubicBezTo>
                    <a:pt x="-4220" y="35887"/>
                    <a:pt x="2580" y="28710"/>
                    <a:pt x="3335" y="24933"/>
                  </a:cubicBezTo>
                  <a:cubicBezTo>
                    <a:pt x="11268" y="16999"/>
                    <a:pt x="27512" y="21910"/>
                    <a:pt x="30912" y="6800"/>
                  </a:cubicBezTo>
                  <a:cubicBezTo>
                    <a:pt x="30912" y="6044"/>
                    <a:pt x="35445" y="5667"/>
                    <a:pt x="36201" y="6422"/>
                  </a:cubicBezTo>
                  <a:cubicBezTo>
                    <a:pt x="47534" y="21910"/>
                    <a:pt x="51689" y="6422"/>
                    <a:pt x="57733" y="0"/>
                  </a:cubicBezTo>
                  <a:cubicBezTo>
                    <a:pt x="63777" y="7933"/>
                    <a:pt x="55844" y="14355"/>
                    <a:pt x="58111" y="20777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C9F66068-F1F3-4818-BD47-25D37AD41870}"/>
                </a:ext>
              </a:extLst>
            </p:cNvPr>
            <p:cNvSpPr/>
            <p:nvPr/>
          </p:nvSpPr>
          <p:spPr>
            <a:xfrm>
              <a:off x="9124937" y="5439697"/>
              <a:ext cx="31588" cy="32487"/>
            </a:xfrm>
            <a:custGeom>
              <a:avLst/>
              <a:gdLst>
                <a:gd name="connsiteX0" fmla="*/ 31588 w 31588"/>
                <a:gd name="connsiteY0" fmla="*/ 15866 h 32487"/>
                <a:gd name="connsiteX1" fmla="*/ 11567 w 31588"/>
                <a:gd name="connsiteY1" fmla="*/ 32488 h 32487"/>
                <a:gd name="connsiteX2" fmla="*/ 234 w 31588"/>
                <a:gd name="connsiteY2" fmla="*/ 16622 h 32487"/>
                <a:gd name="connsiteX3" fmla="*/ 16856 w 31588"/>
                <a:gd name="connsiteY3" fmla="*/ 0 h 32487"/>
                <a:gd name="connsiteX4" fmla="*/ 31588 w 31588"/>
                <a:gd name="connsiteY4" fmla="*/ 15866 h 3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88" h="32487">
                  <a:moveTo>
                    <a:pt x="31588" y="15866"/>
                  </a:moveTo>
                  <a:cubicBezTo>
                    <a:pt x="30077" y="27199"/>
                    <a:pt x="11945" y="19266"/>
                    <a:pt x="11567" y="32488"/>
                  </a:cubicBezTo>
                  <a:cubicBezTo>
                    <a:pt x="4767" y="29088"/>
                    <a:pt x="-1277" y="22288"/>
                    <a:pt x="234" y="16622"/>
                  </a:cubicBezTo>
                  <a:cubicBezTo>
                    <a:pt x="2123" y="9444"/>
                    <a:pt x="7411" y="378"/>
                    <a:pt x="16856" y="0"/>
                  </a:cubicBezTo>
                  <a:cubicBezTo>
                    <a:pt x="25544" y="0"/>
                    <a:pt x="30077" y="6800"/>
                    <a:pt x="31588" y="15866"/>
                  </a:cubicBezTo>
                  <a:close/>
                </a:path>
              </a:pathLst>
            </a:custGeom>
            <a:solidFill>
              <a:srgbClr val="E9D7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B7485928-230B-47D6-958F-71D4B4E8D1E9}"/>
                </a:ext>
              </a:extLst>
            </p:cNvPr>
            <p:cNvSpPr/>
            <p:nvPr/>
          </p:nvSpPr>
          <p:spPr>
            <a:xfrm>
              <a:off x="8862970" y="5259482"/>
              <a:ext cx="17467" cy="17777"/>
            </a:xfrm>
            <a:custGeom>
              <a:avLst/>
              <a:gdLst>
                <a:gd name="connsiteX0" fmla="*/ 3810 w 17467"/>
                <a:gd name="connsiteY0" fmla="*/ 17777 h 17777"/>
                <a:gd name="connsiteX1" fmla="*/ 32 w 17467"/>
                <a:gd name="connsiteY1" fmla="*/ 12111 h 17777"/>
                <a:gd name="connsiteX2" fmla="*/ 12499 w 17467"/>
                <a:gd name="connsiteY2" fmla="*/ 22 h 17777"/>
                <a:gd name="connsiteX3" fmla="*/ 17032 w 17467"/>
                <a:gd name="connsiteY3" fmla="*/ 7577 h 17777"/>
                <a:gd name="connsiteX4" fmla="*/ 3810 w 17467"/>
                <a:gd name="connsiteY4" fmla="*/ 17777 h 1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67" h="17777">
                  <a:moveTo>
                    <a:pt x="3810" y="17777"/>
                  </a:moveTo>
                  <a:cubicBezTo>
                    <a:pt x="2677" y="16266"/>
                    <a:pt x="-345" y="13622"/>
                    <a:pt x="32" y="12111"/>
                  </a:cubicBezTo>
                  <a:cubicBezTo>
                    <a:pt x="1921" y="6066"/>
                    <a:pt x="6077" y="1155"/>
                    <a:pt x="12499" y="22"/>
                  </a:cubicBezTo>
                  <a:cubicBezTo>
                    <a:pt x="15899" y="-356"/>
                    <a:pt x="18543" y="4178"/>
                    <a:pt x="17032" y="7577"/>
                  </a:cubicBezTo>
                  <a:cubicBezTo>
                    <a:pt x="14765" y="12488"/>
                    <a:pt x="10988" y="17021"/>
                    <a:pt x="3810" y="17777"/>
                  </a:cubicBezTo>
                  <a:close/>
                </a:path>
              </a:pathLst>
            </a:custGeom>
            <a:solidFill>
              <a:srgbClr val="F1E6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6BB0BA91-4F9D-489F-9932-8099168858E8}"/>
                </a:ext>
              </a:extLst>
            </p:cNvPr>
            <p:cNvSpPr/>
            <p:nvPr/>
          </p:nvSpPr>
          <p:spPr>
            <a:xfrm>
              <a:off x="9143303" y="4390270"/>
              <a:ext cx="386074" cy="244790"/>
            </a:xfrm>
            <a:custGeom>
              <a:avLst/>
              <a:gdLst>
                <a:gd name="connsiteX0" fmla="*/ 34376 w 386074"/>
                <a:gd name="connsiteY0" fmla="*/ 222881 h 244790"/>
                <a:gd name="connsiteX1" fmla="*/ 73664 w 386074"/>
                <a:gd name="connsiteY1" fmla="*/ 216081 h 244790"/>
                <a:gd name="connsiteX2" fmla="*/ 54398 w 386074"/>
                <a:gd name="connsiteY2" fmla="*/ 212303 h 244790"/>
                <a:gd name="connsiteX3" fmla="*/ 45709 w 386074"/>
                <a:gd name="connsiteY3" fmla="*/ 186237 h 244790"/>
                <a:gd name="connsiteX4" fmla="*/ 73664 w 386074"/>
                <a:gd name="connsiteY4" fmla="*/ 145817 h 244790"/>
                <a:gd name="connsiteX5" fmla="*/ 53265 w 386074"/>
                <a:gd name="connsiteY5" fmla="*/ 127684 h 244790"/>
                <a:gd name="connsiteX6" fmla="*/ 28332 w 386074"/>
                <a:gd name="connsiteY6" fmla="*/ 137128 h 244790"/>
                <a:gd name="connsiteX7" fmla="*/ 12466 w 386074"/>
                <a:gd name="connsiteY7" fmla="*/ 132973 h 244790"/>
                <a:gd name="connsiteX8" fmla="*/ 0 w 386074"/>
                <a:gd name="connsiteY8" fmla="*/ 111440 h 244790"/>
                <a:gd name="connsiteX9" fmla="*/ 8689 w 386074"/>
                <a:gd name="connsiteY9" fmla="*/ 103885 h 244790"/>
                <a:gd name="connsiteX10" fmla="*/ 37399 w 386074"/>
                <a:gd name="connsiteY10" fmla="*/ 88775 h 244790"/>
                <a:gd name="connsiteX11" fmla="*/ 62331 w 386074"/>
                <a:gd name="connsiteY11" fmla="*/ 89908 h 244790"/>
                <a:gd name="connsiteX12" fmla="*/ 70642 w 386074"/>
                <a:gd name="connsiteY12" fmla="*/ 92174 h 244790"/>
                <a:gd name="connsiteX13" fmla="*/ 127684 w 386074"/>
                <a:gd name="connsiteY13" fmla="*/ 78953 h 244790"/>
                <a:gd name="connsiteX14" fmla="*/ 95952 w 386074"/>
                <a:gd name="connsiteY14" fmla="*/ 63464 h 244790"/>
                <a:gd name="connsiteX15" fmla="*/ 101241 w 386074"/>
                <a:gd name="connsiteY15" fmla="*/ 24177 h 244790"/>
                <a:gd name="connsiteX16" fmla="*/ 117485 w 386074"/>
                <a:gd name="connsiteY16" fmla="*/ 5289 h 244790"/>
                <a:gd name="connsiteX17" fmla="*/ 131462 w 386074"/>
                <a:gd name="connsiteY17" fmla="*/ 0 h 244790"/>
                <a:gd name="connsiteX18" fmla="*/ 185104 w 386074"/>
                <a:gd name="connsiteY18" fmla="*/ 34754 h 244790"/>
                <a:gd name="connsiteX19" fmla="*/ 222503 w 386074"/>
                <a:gd name="connsiteY19" fmla="*/ 38154 h 244790"/>
                <a:gd name="connsiteX20" fmla="*/ 260657 w 386074"/>
                <a:gd name="connsiteY20" fmla="*/ 35132 h 244790"/>
                <a:gd name="connsiteX21" fmla="*/ 280678 w 386074"/>
                <a:gd name="connsiteY21" fmla="*/ 47220 h 244790"/>
                <a:gd name="connsiteX22" fmla="*/ 311655 w 386074"/>
                <a:gd name="connsiteY22" fmla="*/ 69131 h 244790"/>
                <a:gd name="connsiteX23" fmla="*/ 331676 w 386074"/>
                <a:gd name="connsiteY23" fmla="*/ 76686 h 244790"/>
                <a:gd name="connsiteX24" fmla="*/ 367942 w 386074"/>
                <a:gd name="connsiteY24" fmla="*/ 94441 h 244790"/>
                <a:gd name="connsiteX25" fmla="*/ 386074 w 386074"/>
                <a:gd name="connsiteY25" fmla="*/ 112951 h 244790"/>
                <a:gd name="connsiteX26" fmla="*/ 366431 w 386074"/>
                <a:gd name="connsiteY26" fmla="*/ 155639 h 244790"/>
                <a:gd name="connsiteX27" fmla="*/ 355853 w 386074"/>
                <a:gd name="connsiteY27" fmla="*/ 165460 h 244790"/>
                <a:gd name="connsiteX28" fmla="*/ 327521 w 386074"/>
                <a:gd name="connsiteY28" fmla="*/ 190015 h 244790"/>
                <a:gd name="connsiteX29" fmla="*/ 300322 w 386074"/>
                <a:gd name="connsiteY29" fmla="*/ 227036 h 244790"/>
                <a:gd name="connsiteX30" fmla="*/ 278790 w 386074"/>
                <a:gd name="connsiteY30" fmla="*/ 244791 h 244790"/>
                <a:gd name="connsiteX31" fmla="*/ 265946 w 386074"/>
                <a:gd name="connsiteY31" fmla="*/ 240258 h 244790"/>
                <a:gd name="connsiteX32" fmla="*/ 259146 w 386074"/>
                <a:gd name="connsiteY32" fmla="*/ 214192 h 244790"/>
                <a:gd name="connsiteX33" fmla="*/ 278034 w 386074"/>
                <a:gd name="connsiteY33" fmla="*/ 183215 h 244790"/>
                <a:gd name="connsiteX34" fmla="*/ 277278 w 386074"/>
                <a:gd name="connsiteY34" fmla="*/ 180571 h 244790"/>
                <a:gd name="connsiteX35" fmla="*/ 272745 w 386074"/>
                <a:gd name="connsiteY35" fmla="*/ 123906 h 244790"/>
                <a:gd name="connsiteX36" fmla="*/ 256124 w 386074"/>
                <a:gd name="connsiteY36" fmla="*/ 167727 h 244790"/>
                <a:gd name="connsiteX37" fmla="*/ 251591 w 386074"/>
                <a:gd name="connsiteY37" fmla="*/ 171127 h 244790"/>
                <a:gd name="connsiteX38" fmla="*/ 227791 w 386074"/>
                <a:gd name="connsiteY38" fmla="*/ 187371 h 244790"/>
                <a:gd name="connsiteX39" fmla="*/ 214192 w 386074"/>
                <a:gd name="connsiteY39" fmla="*/ 182082 h 244790"/>
                <a:gd name="connsiteX40" fmla="*/ 201348 w 386074"/>
                <a:gd name="connsiteY40" fmla="*/ 172638 h 244790"/>
                <a:gd name="connsiteX41" fmla="*/ 185482 w 386074"/>
                <a:gd name="connsiteY41" fmla="*/ 155261 h 244790"/>
                <a:gd name="connsiteX42" fmla="*/ 194170 w 386074"/>
                <a:gd name="connsiteY42" fmla="*/ 117485 h 244790"/>
                <a:gd name="connsiteX43" fmla="*/ 184349 w 386074"/>
                <a:gd name="connsiteY43" fmla="*/ 127684 h 244790"/>
                <a:gd name="connsiteX44" fmla="*/ 180571 w 386074"/>
                <a:gd name="connsiteY44" fmla="*/ 134484 h 244790"/>
                <a:gd name="connsiteX45" fmla="*/ 166594 w 386074"/>
                <a:gd name="connsiteY45" fmla="*/ 156394 h 244790"/>
                <a:gd name="connsiteX46" fmla="*/ 154128 w 386074"/>
                <a:gd name="connsiteY46" fmla="*/ 170371 h 244790"/>
                <a:gd name="connsiteX47" fmla="*/ 111818 w 386074"/>
                <a:gd name="connsiteY47" fmla="*/ 166972 h 244790"/>
                <a:gd name="connsiteX48" fmla="*/ 94819 w 386074"/>
                <a:gd name="connsiteY48" fmla="*/ 160550 h 244790"/>
                <a:gd name="connsiteX49" fmla="*/ 80841 w 386074"/>
                <a:gd name="connsiteY49" fmla="*/ 189637 h 244790"/>
                <a:gd name="connsiteX50" fmla="*/ 107663 w 386074"/>
                <a:gd name="connsiteY50" fmla="*/ 215703 h 244790"/>
                <a:gd name="connsiteX51" fmla="*/ 93308 w 386074"/>
                <a:gd name="connsiteY51" fmla="*/ 227414 h 244790"/>
                <a:gd name="connsiteX52" fmla="*/ 79330 w 386074"/>
                <a:gd name="connsiteY52" fmla="*/ 234969 h 244790"/>
                <a:gd name="connsiteX53" fmla="*/ 69509 w 386074"/>
                <a:gd name="connsiteY53" fmla="*/ 241013 h 244790"/>
                <a:gd name="connsiteX54" fmla="*/ 34376 w 386074"/>
                <a:gd name="connsiteY54" fmla="*/ 227036 h 244790"/>
                <a:gd name="connsiteX55" fmla="*/ 34376 w 386074"/>
                <a:gd name="connsiteY55" fmla="*/ 222881 h 2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6074" h="244790">
                  <a:moveTo>
                    <a:pt x="34376" y="222881"/>
                  </a:moveTo>
                  <a:cubicBezTo>
                    <a:pt x="46843" y="217592"/>
                    <a:pt x="62331" y="229680"/>
                    <a:pt x="73664" y="216081"/>
                  </a:cubicBezTo>
                  <a:cubicBezTo>
                    <a:pt x="69131" y="204748"/>
                    <a:pt x="60064" y="215325"/>
                    <a:pt x="54398" y="212303"/>
                  </a:cubicBezTo>
                  <a:cubicBezTo>
                    <a:pt x="46465" y="203992"/>
                    <a:pt x="78575" y="189637"/>
                    <a:pt x="45709" y="186237"/>
                  </a:cubicBezTo>
                  <a:cubicBezTo>
                    <a:pt x="61198" y="174527"/>
                    <a:pt x="73664" y="164705"/>
                    <a:pt x="73664" y="145817"/>
                  </a:cubicBezTo>
                  <a:cubicBezTo>
                    <a:pt x="73664" y="135995"/>
                    <a:pt x="61575" y="122395"/>
                    <a:pt x="53265" y="127684"/>
                  </a:cubicBezTo>
                  <a:cubicBezTo>
                    <a:pt x="44954" y="133351"/>
                    <a:pt x="31732" y="132973"/>
                    <a:pt x="28332" y="137128"/>
                  </a:cubicBezTo>
                  <a:cubicBezTo>
                    <a:pt x="16244" y="153372"/>
                    <a:pt x="16999" y="136373"/>
                    <a:pt x="12466" y="132973"/>
                  </a:cubicBezTo>
                  <a:cubicBezTo>
                    <a:pt x="5289" y="127684"/>
                    <a:pt x="13600" y="113329"/>
                    <a:pt x="0" y="111440"/>
                  </a:cubicBezTo>
                  <a:cubicBezTo>
                    <a:pt x="3022" y="108796"/>
                    <a:pt x="5666" y="106529"/>
                    <a:pt x="8689" y="103885"/>
                  </a:cubicBezTo>
                  <a:cubicBezTo>
                    <a:pt x="17377" y="96708"/>
                    <a:pt x="26821" y="92174"/>
                    <a:pt x="37399" y="88775"/>
                  </a:cubicBezTo>
                  <a:cubicBezTo>
                    <a:pt x="45709" y="89908"/>
                    <a:pt x="53642" y="98974"/>
                    <a:pt x="62331" y="89908"/>
                  </a:cubicBezTo>
                  <a:cubicBezTo>
                    <a:pt x="65353" y="89908"/>
                    <a:pt x="67997" y="91041"/>
                    <a:pt x="70642" y="92174"/>
                  </a:cubicBezTo>
                  <a:cubicBezTo>
                    <a:pt x="101996" y="93308"/>
                    <a:pt x="111818" y="91041"/>
                    <a:pt x="127684" y="78953"/>
                  </a:cubicBezTo>
                  <a:cubicBezTo>
                    <a:pt x="108418" y="89530"/>
                    <a:pt x="101996" y="75175"/>
                    <a:pt x="95952" y="63464"/>
                  </a:cubicBezTo>
                  <a:cubicBezTo>
                    <a:pt x="88397" y="49865"/>
                    <a:pt x="94063" y="36643"/>
                    <a:pt x="101241" y="24177"/>
                  </a:cubicBezTo>
                  <a:cubicBezTo>
                    <a:pt x="105774" y="16999"/>
                    <a:pt x="112196" y="11333"/>
                    <a:pt x="117485" y="5289"/>
                  </a:cubicBezTo>
                  <a:cubicBezTo>
                    <a:pt x="121640" y="2267"/>
                    <a:pt x="126173" y="0"/>
                    <a:pt x="131462" y="0"/>
                  </a:cubicBezTo>
                  <a:cubicBezTo>
                    <a:pt x="146950" y="14733"/>
                    <a:pt x="170749" y="16244"/>
                    <a:pt x="185104" y="34754"/>
                  </a:cubicBezTo>
                  <a:cubicBezTo>
                    <a:pt x="189637" y="40799"/>
                    <a:pt x="208526" y="47598"/>
                    <a:pt x="222503" y="38154"/>
                  </a:cubicBezTo>
                  <a:cubicBezTo>
                    <a:pt x="234213" y="30221"/>
                    <a:pt x="247813" y="31732"/>
                    <a:pt x="260657" y="35132"/>
                  </a:cubicBezTo>
                  <a:cubicBezTo>
                    <a:pt x="269345" y="35888"/>
                    <a:pt x="275390" y="40043"/>
                    <a:pt x="280678" y="47220"/>
                  </a:cubicBezTo>
                  <a:cubicBezTo>
                    <a:pt x="288611" y="57420"/>
                    <a:pt x="297300" y="67242"/>
                    <a:pt x="311655" y="69131"/>
                  </a:cubicBezTo>
                  <a:cubicBezTo>
                    <a:pt x="319588" y="68753"/>
                    <a:pt x="329032" y="67997"/>
                    <a:pt x="331676" y="76686"/>
                  </a:cubicBezTo>
                  <a:cubicBezTo>
                    <a:pt x="337721" y="97085"/>
                    <a:pt x="352831" y="94819"/>
                    <a:pt x="367942" y="94441"/>
                  </a:cubicBezTo>
                  <a:cubicBezTo>
                    <a:pt x="377008" y="97841"/>
                    <a:pt x="384186" y="102752"/>
                    <a:pt x="386074" y="112951"/>
                  </a:cubicBezTo>
                  <a:cubicBezTo>
                    <a:pt x="374741" y="124662"/>
                    <a:pt x="361898" y="135995"/>
                    <a:pt x="366431" y="155639"/>
                  </a:cubicBezTo>
                  <a:cubicBezTo>
                    <a:pt x="367942" y="162438"/>
                    <a:pt x="362653" y="164327"/>
                    <a:pt x="355853" y="165460"/>
                  </a:cubicBezTo>
                  <a:cubicBezTo>
                    <a:pt x="341876" y="168105"/>
                    <a:pt x="329788" y="176038"/>
                    <a:pt x="327521" y="190015"/>
                  </a:cubicBezTo>
                  <a:cubicBezTo>
                    <a:pt x="324499" y="208148"/>
                    <a:pt x="313922" y="217970"/>
                    <a:pt x="300322" y="227036"/>
                  </a:cubicBezTo>
                  <a:cubicBezTo>
                    <a:pt x="295411" y="235725"/>
                    <a:pt x="287478" y="240635"/>
                    <a:pt x="278790" y="244791"/>
                  </a:cubicBezTo>
                  <a:cubicBezTo>
                    <a:pt x="274634" y="243280"/>
                    <a:pt x="270101" y="241769"/>
                    <a:pt x="265946" y="240258"/>
                  </a:cubicBezTo>
                  <a:cubicBezTo>
                    <a:pt x="254990" y="233836"/>
                    <a:pt x="251591" y="225147"/>
                    <a:pt x="259146" y="214192"/>
                  </a:cubicBezTo>
                  <a:cubicBezTo>
                    <a:pt x="265946" y="204370"/>
                    <a:pt x="263679" y="188504"/>
                    <a:pt x="278034" y="183215"/>
                  </a:cubicBezTo>
                  <a:cubicBezTo>
                    <a:pt x="282945" y="181326"/>
                    <a:pt x="277278" y="180949"/>
                    <a:pt x="277278" y="180571"/>
                  </a:cubicBezTo>
                  <a:cubicBezTo>
                    <a:pt x="268212" y="163572"/>
                    <a:pt x="268212" y="145817"/>
                    <a:pt x="272745" y="123906"/>
                  </a:cubicBezTo>
                  <a:cubicBezTo>
                    <a:pt x="264812" y="140150"/>
                    <a:pt x="274256" y="159416"/>
                    <a:pt x="256124" y="167727"/>
                  </a:cubicBezTo>
                  <a:cubicBezTo>
                    <a:pt x="254613" y="169238"/>
                    <a:pt x="253102" y="170371"/>
                    <a:pt x="251591" y="171127"/>
                  </a:cubicBezTo>
                  <a:cubicBezTo>
                    <a:pt x="241391" y="173016"/>
                    <a:pt x="235347" y="181326"/>
                    <a:pt x="227791" y="187371"/>
                  </a:cubicBezTo>
                  <a:cubicBezTo>
                    <a:pt x="220992" y="193037"/>
                    <a:pt x="213436" y="193415"/>
                    <a:pt x="214192" y="182082"/>
                  </a:cubicBezTo>
                  <a:cubicBezTo>
                    <a:pt x="214948" y="170371"/>
                    <a:pt x="208903" y="170749"/>
                    <a:pt x="201348" y="172638"/>
                  </a:cubicBezTo>
                  <a:cubicBezTo>
                    <a:pt x="183971" y="177549"/>
                    <a:pt x="181704" y="169616"/>
                    <a:pt x="185482" y="155261"/>
                  </a:cubicBezTo>
                  <a:cubicBezTo>
                    <a:pt x="188882" y="142795"/>
                    <a:pt x="187748" y="129573"/>
                    <a:pt x="194170" y="117485"/>
                  </a:cubicBezTo>
                  <a:cubicBezTo>
                    <a:pt x="190771" y="121262"/>
                    <a:pt x="188882" y="125418"/>
                    <a:pt x="184349" y="127684"/>
                  </a:cubicBezTo>
                  <a:cubicBezTo>
                    <a:pt x="182838" y="128440"/>
                    <a:pt x="170749" y="122773"/>
                    <a:pt x="180571" y="134484"/>
                  </a:cubicBezTo>
                  <a:cubicBezTo>
                    <a:pt x="185860" y="140906"/>
                    <a:pt x="174905" y="151105"/>
                    <a:pt x="166594" y="156394"/>
                  </a:cubicBezTo>
                  <a:cubicBezTo>
                    <a:pt x="143928" y="144684"/>
                    <a:pt x="156016" y="163572"/>
                    <a:pt x="154128" y="170371"/>
                  </a:cubicBezTo>
                  <a:cubicBezTo>
                    <a:pt x="138639" y="187371"/>
                    <a:pt x="125418" y="174527"/>
                    <a:pt x="111818" y="166972"/>
                  </a:cubicBezTo>
                  <a:cubicBezTo>
                    <a:pt x="107285" y="161683"/>
                    <a:pt x="103507" y="155639"/>
                    <a:pt x="94819" y="160550"/>
                  </a:cubicBezTo>
                  <a:cubicBezTo>
                    <a:pt x="87641" y="168860"/>
                    <a:pt x="83108" y="178682"/>
                    <a:pt x="80841" y="189637"/>
                  </a:cubicBezTo>
                  <a:cubicBezTo>
                    <a:pt x="78953" y="209659"/>
                    <a:pt x="100107" y="205503"/>
                    <a:pt x="107663" y="215703"/>
                  </a:cubicBezTo>
                  <a:cubicBezTo>
                    <a:pt x="108040" y="226280"/>
                    <a:pt x="101241" y="227414"/>
                    <a:pt x="93308" y="227414"/>
                  </a:cubicBezTo>
                  <a:cubicBezTo>
                    <a:pt x="89152" y="230814"/>
                    <a:pt x="74419" y="213436"/>
                    <a:pt x="79330" y="234969"/>
                  </a:cubicBezTo>
                  <a:cubicBezTo>
                    <a:pt x="80841" y="241391"/>
                    <a:pt x="75175" y="241769"/>
                    <a:pt x="69509" y="241013"/>
                  </a:cubicBezTo>
                  <a:cubicBezTo>
                    <a:pt x="56665" y="239124"/>
                    <a:pt x="45332" y="234213"/>
                    <a:pt x="34376" y="227036"/>
                  </a:cubicBezTo>
                  <a:cubicBezTo>
                    <a:pt x="34376" y="225903"/>
                    <a:pt x="34376" y="224392"/>
                    <a:pt x="34376" y="222881"/>
                  </a:cubicBezTo>
                  <a:close/>
                </a:path>
              </a:pathLst>
            </a:custGeom>
            <a:solidFill>
              <a:srgbClr val="F9C1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24C0184E-9CEC-4217-8B56-C8644036B9D9}"/>
                </a:ext>
              </a:extLst>
            </p:cNvPr>
            <p:cNvSpPr/>
            <p:nvPr/>
          </p:nvSpPr>
          <p:spPr>
            <a:xfrm>
              <a:off x="9364569" y="4610164"/>
              <a:ext cx="209467" cy="363909"/>
            </a:xfrm>
            <a:custGeom>
              <a:avLst/>
              <a:gdLst>
                <a:gd name="connsiteX0" fmla="*/ 58657 w 209467"/>
                <a:gd name="connsiteY0" fmla="*/ 24519 h 363909"/>
                <a:gd name="connsiteX1" fmla="*/ 75656 w 209467"/>
                <a:gd name="connsiteY1" fmla="*/ 3365 h 363909"/>
                <a:gd name="connsiteX2" fmla="*/ 97944 w 209467"/>
                <a:gd name="connsiteY2" fmla="*/ 3365 h 363909"/>
                <a:gd name="connsiteX3" fmla="*/ 99078 w 209467"/>
                <a:gd name="connsiteY3" fmla="*/ 53229 h 363909"/>
                <a:gd name="connsiteX4" fmla="*/ 98700 w 209467"/>
                <a:gd name="connsiteY4" fmla="*/ 55118 h 363909"/>
                <a:gd name="connsiteX5" fmla="*/ 77923 w 209467"/>
                <a:gd name="connsiteY5" fmla="*/ 84206 h 363909"/>
                <a:gd name="connsiteX6" fmla="*/ 52991 w 209467"/>
                <a:gd name="connsiteY6" fmla="*/ 110272 h 363909"/>
                <a:gd name="connsiteX7" fmla="*/ 60924 w 209467"/>
                <a:gd name="connsiteY7" fmla="*/ 128404 h 363909"/>
                <a:gd name="connsiteX8" fmla="*/ 57901 w 209467"/>
                <a:gd name="connsiteY8" fmla="*/ 149181 h 363909"/>
                <a:gd name="connsiteX9" fmla="*/ 49968 w 209467"/>
                <a:gd name="connsiteY9" fmla="*/ 163536 h 363909"/>
                <a:gd name="connsiteX10" fmla="*/ 48835 w 209467"/>
                <a:gd name="connsiteY10" fmla="*/ 177891 h 363909"/>
                <a:gd name="connsiteX11" fmla="*/ 63946 w 209467"/>
                <a:gd name="connsiteY11" fmla="*/ 216423 h 363909"/>
                <a:gd name="connsiteX12" fmla="*/ 72634 w 209467"/>
                <a:gd name="connsiteY12" fmla="*/ 225112 h 363909"/>
                <a:gd name="connsiteX13" fmla="*/ 76790 w 209467"/>
                <a:gd name="connsiteY13" fmla="*/ 233045 h 363909"/>
                <a:gd name="connsiteX14" fmla="*/ 87745 w 209467"/>
                <a:gd name="connsiteY14" fmla="*/ 225867 h 363909"/>
                <a:gd name="connsiteX15" fmla="*/ 103611 w 209467"/>
                <a:gd name="connsiteY15" fmla="*/ 211135 h 363909"/>
                <a:gd name="connsiteX16" fmla="*/ 119477 w 209467"/>
                <a:gd name="connsiteY16" fmla="*/ 202068 h 363909"/>
                <a:gd name="connsiteX17" fmla="*/ 162164 w 209467"/>
                <a:gd name="connsiteY17" fmla="*/ 177136 h 363909"/>
                <a:gd name="connsiteX18" fmla="*/ 175008 w 209467"/>
                <a:gd name="connsiteY18" fmla="*/ 189980 h 363909"/>
                <a:gd name="connsiteX19" fmla="*/ 181052 w 209467"/>
                <a:gd name="connsiteY19" fmla="*/ 193002 h 363909"/>
                <a:gd name="connsiteX20" fmla="*/ 178786 w 209467"/>
                <a:gd name="connsiteY20" fmla="*/ 225490 h 363909"/>
                <a:gd name="connsiteX21" fmla="*/ 184830 w 209467"/>
                <a:gd name="connsiteY21" fmla="*/ 259488 h 363909"/>
                <a:gd name="connsiteX22" fmla="*/ 203718 w 209467"/>
                <a:gd name="connsiteY22" fmla="*/ 295754 h 363909"/>
                <a:gd name="connsiteX23" fmla="*/ 209385 w 209467"/>
                <a:gd name="connsiteY23" fmla="*/ 310486 h 363909"/>
                <a:gd name="connsiteX24" fmla="*/ 201829 w 209467"/>
                <a:gd name="connsiteY24" fmla="*/ 355818 h 363909"/>
                <a:gd name="connsiteX25" fmla="*/ 188608 w 209467"/>
                <a:gd name="connsiteY25" fmla="*/ 360729 h 363909"/>
                <a:gd name="connsiteX26" fmla="*/ 175386 w 209467"/>
                <a:gd name="connsiteY26" fmla="*/ 319931 h 363909"/>
                <a:gd name="connsiteX27" fmla="*/ 146298 w 209467"/>
                <a:gd name="connsiteY27" fmla="*/ 276110 h 363909"/>
                <a:gd name="connsiteX28" fmla="*/ 125521 w 209467"/>
                <a:gd name="connsiteY28" fmla="*/ 281399 h 363909"/>
                <a:gd name="connsiteX29" fmla="*/ 110411 w 209467"/>
                <a:gd name="connsiteY29" fmla="*/ 287443 h 363909"/>
                <a:gd name="connsiteX30" fmla="*/ 50346 w 209467"/>
                <a:gd name="connsiteY30" fmla="*/ 264777 h 363909"/>
                <a:gd name="connsiteX31" fmla="*/ 23903 w 209467"/>
                <a:gd name="connsiteY31" fmla="*/ 228134 h 363909"/>
                <a:gd name="connsiteX32" fmla="*/ 15214 w 209467"/>
                <a:gd name="connsiteY32" fmla="*/ 189602 h 363909"/>
                <a:gd name="connsiteX33" fmla="*/ 6903 w 209467"/>
                <a:gd name="connsiteY33" fmla="*/ 167314 h 363909"/>
                <a:gd name="connsiteX34" fmla="*/ 3504 w 209467"/>
                <a:gd name="connsiteY34" fmla="*/ 157870 h 363909"/>
                <a:gd name="connsiteX35" fmla="*/ 17481 w 209467"/>
                <a:gd name="connsiteY35" fmla="*/ 149937 h 363909"/>
                <a:gd name="connsiteX36" fmla="*/ 35991 w 209467"/>
                <a:gd name="connsiteY36" fmla="*/ 131426 h 363909"/>
                <a:gd name="connsiteX37" fmla="*/ 28814 w 209467"/>
                <a:gd name="connsiteY37" fmla="*/ 117827 h 363909"/>
                <a:gd name="connsiteX38" fmla="*/ 22392 w 209467"/>
                <a:gd name="connsiteY38" fmla="*/ 106494 h 363909"/>
                <a:gd name="connsiteX39" fmla="*/ 28436 w 209467"/>
                <a:gd name="connsiteY39" fmla="*/ 74384 h 363909"/>
                <a:gd name="connsiteX40" fmla="*/ 18614 w 209467"/>
                <a:gd name="connsiteY40" fmla="*/ 85717 h 363909"/>
                <a:gd name="connsiteX41" fmla="*/ 8414 w 209467"/>
                <a:gd name="connsiteY41" fmla="*/ 52852 h 363909"/>
                <a:gd name="connsiteX42" fmla="*/ 14459 w 209467"/>
                <a:gd name="connsiteY42" fmla="*/ 46807 h 363909"/>
                <a:gd name="connsiteX43" fmla="*/ 26925 w 209467"/>
                <a:gd name="connsiteY43" fmla="*/ 50207 h 363909"/>
                <a:gd name="connsiteX44" fmla="*/ 40147 w 209467"/>
                <a:gd name="connsiteY44" fmla="*/ 62296 h 363909"/>
                <a:gd name="connsiteX45" fmla="*/ 66968 w 209467"/>
                <a:gd name="connsiteY45" fmla="*/ 51341 h 363909"/>
                <a:gd name="connsiteX46" fmla="*/ 58657 w 209467"/>
                <a:gd name="connsiteY46" fmla="*/ 24519 h 36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9467" h="363909">
                  <a:moveTo>
                    <a:pt x="58657" y="24519"/>
                  </a:moveTo>
                  <a:cubicBezTo>
                    <a:pt x="59413" y="13564"/>
                    <a:pt x="74523" y="13942"/>
                    <a:pt x="75656" y="3365"/>
                  </a:cubicBezTo>
                  <a:cubicBezTo>
                    <a:pt x="83212" y="2609"/>
                    <a:pt x="90389" y="-3813"/>
                    <a:pt x="97944" y="3365"/>
                  </a:cubicBezTo>
                  <a:cubicBezTo>
                    <a:pt x="104744" y="19986"/>
                    <a:pt x="89256" y="36986"/>
                    <a:pt x="99078" y="53229"/>
                  </a:cubicBezTo>
                  <a:cubicBezTo>
                    <a:pt x="99456" y="53985"/>
                    <a:pt x="98700" y="55118"/>
                    <a:pt x="98700" y="55118"/>
                  </a:cubicBezTo>
                  <a:cubicBezTo>
                    <a:pt x="82834" y="58896"/>
                    <a:pt x="88500" y="78917"/>
                    <a:pt x="77923" y="84206"/>
                  </a:cubicBezTo>
                  <a:cubicBezTo>
                    <a:pt x="66212" y="90250"/>
                    <a:pt x="70368" y="110272"/>
                    <a:pt x="52991" y="110272"/>
                  </a:cubicBezTo>
                  <a:cubicBezTo>
                    <a:pt x="52235" y="110272"/>
                    <a:pt x="54879" y="123871"/>
                    <a:pt x="60924" y="128404"/>
                  </a:cubicBezTo>
                  <a:cubicBezTo>
                    <a:pt x="72257" y="137471"/>
                    <a:pt x="67346" y="146159"/>
                    <a:pt x="57901" y="149181"/>
                  </a:cubicBezTo>
                  <a:cubicBezTo>
                    <a:pt x="48457" y="152204"/>
                    <a:pt x="46191" y="155226"/>
                    <a:pt x="49968" y="163536"/>
                  </a:cubicBezTo>
                  <a:cubicBezTo>
                    <a:pt x="51857" y="168447"/>
                    <a:pt x="48835" y="173358"/>
                    <a:pt x="48835" y="177891"/>
                  </a:cubicBezTo>
                  <a:cubicBezTo>
                    <a:pt x="48457" y="192624"/>
                    <a:pt x="40902" y="210379"/>
                    <a:pt x="63946" y="216423"/>
                  </a:cubicBezTo>
                  <a:cubicBezTo>
                    <a:pt x="67346" y="217179"/>
                    <a:pt x="69612" y="222467"/>
                    <a:pt x="72634" y="225112"/>
                  </a:cubicBezTo>
                  <a:cubicBezTo>
                    <a:pt x="75279" y="227756"/>
                    <a:pt x="69612" y="234934"/>
                    <a:pt x="76790" y="233045"/>
                  </a:cubicBezTo>
                  <a:cubicBezTo>
                    <a:pt x="80567" y="231912"/>
                    <a:pt x="88123" y="232667"/>
                    <a:pt x="87745" y="225867"/>
                  </a:cubicBezTo>
                  <a:cubicBezTo>
                    <a:pt x="86612" y="213401"/>
                    <a:pt x="95300" y="211890"/>
                    <a:pt x="103611" y="211135"/>
                  </a:cubicBezTo>
                  <a:cubicBezTo>
                    <a:pt x="110788" y="210379"/>
                    <a:pt x="115699" y="207735"/>
                    <a:pt x="119477" y="202068"/>
                  </a:cubicBezTo>
                  <a:cubicBezTo>
                    <a:pt x="129677" y="186580"/>
                    <a:pt x="147432" y="184313"/>
                    <a:pt x="162164" y="177136"/>
                  </a:cubicBezTo>
                  <a:cubicBezTo>
                    <a:pt x="171608" y="172603"/>
                    <a:pt x="175764" y="177514"/>
                    <a:pt x="175008" y="189980"/>
                  </a:cubicBezTo>
                  <a:cubicBezTo>
                    <a:pt x="175008" y="193758"/>
                    <a:pt x="179919" y="189980"/>
                    <a:pt x="181052" y="193002"/>
                  </a:cubicBezTo>
                  <a:cubicBezTo>
                    <a:pt x="170475" y="203202"/>
                    <a:pt x="185963" y="216046"/>
                    <a:pt x="178786" y="225490"/>
                  </a:cubicBezTo>
                  <a:cubicBezTo>
                    <a:pt x="167831" y="239467"/>
                    <a:pt x="182186" y="248533"/>
                    <a:pt x="184830" y="259488"/>
                  </a:cubicBezTo>
                  <a:cubicBezTo>
                    <a:pt x="187852" y="272332"/>
                    <a:pt x="189741" y="287443"/>
                    <a:pt x="203718" y="295754"/>
                  </a:cubicBezTo>
                  <a:cubicBezTo>
                    <a:pt x="209007" y="298776"/>
                    <a:pt x="209763" y="304820"/>
                    <a:pt x="209385" y="310486"/>
                  </a:cubicBezTo>
                  <a:cubicBezTo>
                    <a:pt x="209007" y="325975"/>
                    <a:pt x="203718" y="340708"/>
                    <a:pt x="201829" y="355818"/>
                  </a:cubicBezTo>
                  <a:cubicBezTo>
                    <a:pt x="200696" y="362996"/>
                    <a:pt x="195785" y="367151"/>
                    <a:pt x="188608" y="360729"/>
                  </a:cubicBezTo>
                  <a:cubicBezTo>
                    <a:pt x="181052" y="348263"/>
                    <a:pt x="175008" y="335797"/>
                    <a:pt x="175386" y="319931"/>
                  </a:cubicBezTo>
                  <a:cubicBezTo>
                    <a:pt x="176141" y="299531"/>
                    <a:pt x="159520" y="287821"/>
                    <a:pt x="146298" y="276110"/>
                  </a:cubicBezTo>
                  <a:cubicBezTo>
                    <a:pt x="139121" y="269688"/>
                    <a:pt x="130054" y="271577"/>
                    <a:pt x="125521" y="281399"/>
                  </a:cubicBezTo>
                  <a:cubicBezTo>
                    <a:pt x="122121" y="288198"/>
                    <a:pt x="117588" y="291976"/>
                    <a:pt x="110411" y="287443"/>
                  </a:cubicBezTo>
                  <a:cubicBezTo>
                    <a:pt x="91900" y="275732"/>
                    <a:pt x="70368" y="272332"/>
                    <a:pt x="50346" y="264777"/>
                  </a:cubicBezTo>
                  <a:cubicBezTo>
                    <a:pt x="33725" y="258355"/>
                    <a:pt x="33347" y="239845"/>
                    <a:pt x="23903" y="228134"/>
                  </a:cubicBezTo>
                  <a:cubicBezTo>
                    <a:pt x="15970" y="216423"/>
                    <a:pt x="14081" y="203202"/>
                    <a:pt x="15214" y="189602"/>
                  </a:cubicBezTo>
                  <a:cubicBezTo>
                    <a:pt x="15970" y="180536"/>
                    <a:pt x="14459" y="172981"/>
                    <a:pt x="6903" y="167314"/>
                  </a:cubicBezTo>
                  <a:cubicBezTo>
                    <a:pt x="3881" y="165048"/>
                    <a:pt x="-4807" y="161648"/>
                    <a:pt x="3504" y="157870"/>
                  </a:cubicBezTo>
                  <a:cubicBezTo>
                    <a:pt x="8414" y="155981"/>
                    <a:pt x="4637" y="142759"/>
                    <a:pt x="17481" y="149937"/>
                  </a:cubicBezTo>
                  <a:cubicBezTo>
                    <a:pt x="32591" y="157870"/>
                    <a:pt x="30703" y="138982"/>
                    <a:pt x="35991" y="131426"/>
                  </a:cubicBezTo>
                  <a:cubicBezTo>
                    <a:pt x="41658" y="123116"/>
                    <a:pt x="39013" y="118960"/>
                    <a:pt x="28814" y="117827"/>
                  </a:cubicBezTo>
                  <a:cubicBezTo>
                    <a:pt x="22769" y="117072"/>
                    <a:pt x="16347" y="110649"/>
                    <a:pt x="22392" y="106494"/>
                  </a:cubicBezTo>
                  <a:cubicBezTo>
                    <a:pt x="35991" y="97050"/>
                    <a:pt x="27680" y="85339"/>
                    <a:pt x="28436" y="74384"/>
                  </a:cubicBezTo>
                  <a:cubicBezTo>
                    <a:pt x="20503" y="74006"/>
                    <a:pt x="25036" y="84206"/>
                    <a:pt x="18614" y="85717"/>
                  </a:cubicBezTo>
                  <a:cubicBezTo>
                    <a:pt x="5770" y="78162"/>
                    <a:pt x="16347" y="62673"/>
                    <a:pt x="8414" y="52852"/>
                  </a:cubicBezTo>
                  <a:cubicBezTo>
                    <a:pt x="5770" y="49830"/>
                    <a:pt x="11437" y="47941"/>
                    <a:pt x="14459" y="46807"/>
                  </a:cubicBezTo>
                  <a:cubicBezTo>
                    <a:pt x="19747" y="44919"/>
                    <a:pt x="23903" y="44541"/>
                    <a:pt x="26925" y="50207"/>
                  </a:cubicBezTo>
                  <a:cubicBezTo>
                    <a:pt x="29947" y="55874"/>
                    <a:pt x="33347" y="62673"/>
                    <a:pt x="40147" y="62296"/>
                  </a:cubicBezTo>
                  <a:cubicBezTo>
                    <a:pt x="49968" y="61918"/>
                    <a:pt x="61301" y="55874"/>
                    <a:pt x="66968" y="51341"/>
                  </a:cubicBezTo>
                  <a:cubicBezTo>
                    <a:pt x="78301" y="41141"/>
                    <a:pt x="65835" y="32075"/>
                    <a:pt x="58657" y="24519"/>
                  </a:cubicBezTo>
                  <a:close/>
                </a:path>
              </a:pathLst>
            </a:custGeom>
            <a:solidFill>
              <a:srgbClr val="EB9F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A4CAE2DF-79CA-4F85-90E5-8CB0C870D809}"/>
                </a:ext>
              </a:extLst>
            </p:cNvPr>
            <p:cNvSpPr/>
            <p:nvPr/>
          </p:nvSpPr>
          <p:spPr>
            <a:xfrm>
              <a:off x="9219989" y="4496422"/>
              <a:ext cx="219480" cy="168247"/>
            </a:xfrm>
            <a:custGeom>
              <a:avLst/>
              <a:gdLst>
                <a:gd name="connsiteX0" fmla="*/ 0 w 219480"/>
                <a:gd name="connsiteY0" fmla="*/ 83108 h 168247"/>
                <a:gd name="connsiteX1" fmla="*/ 16999 w 219480"/>
                <a:gd name="connsiteY1" fmla="*/ 49109 h 168247"/>
                <a:gd name="connsiteX2" fmla="*/ 33999 w 219480"/>
                <a:gd name="connsiteY2" fmla="*/ 57420 h 168247"/>
                <a:gd name="connsiteX3" fmla="*/ 64975 w 219480"/>
                <a:gd name="connsiteY3" fmla="*/ 67242 h 168247"/>
                <a:gd name="connsiteX4" fmla="*/ 76686 w 219480"/>
                <a:gd name="connsiteY4" fmla="*/ 61576 h 168247"/>
                <a:gd name="connsiteX5" fmla="*/ 89530 w 219480"/>
                <a:gd name="connsiteY5" fmla="*/ 48732 h 168247"/>
                <a:gd name="connsiteX6" fmla="*/ 84997 w 219480"/>
                <a:gd name="connsiteY6" fmla="*/ 7555 h 168247"/>
                <a:gd name="connsiteX7" fmla="*/ 124662 w 219480"/>
                <a:gd name="connsiteY7" fmla="*/ 0 h 168247"/>
                <a:gd name="connsiteX8" fmla="*/ 112574 w 219480"/>
                <a:gd name="connsiteY8" fmla="*/ 66109 h 168247"/>
                <a:gd name="connsiteX9" fmla="*/ 146572 w 219480"/>
                <a:gd name="connsiteY9" fmla="*/ 60442 h 168247"/>
                <a:gd name="connsiteX10" fmla="*/ 145439 w 219480"/>
                <a:gd name="connsiteY10" fmla="*/ 81219 h 168247"/>
                <a:gd name="connsiteX11" fmla="*/ 178682 w 219480"/>
                <a:gd name="connsiteY11" fmla="*/ 61576 h 168247"/>
                <a:gd name="connsiteX12" fmla="*/ 174149 w 219480"/>
                <a:gd name="connsiteY12" fmla="*/ 73286 h 168247"/>
                <a:gd name="connsiteX13" fmla="*/ 179060 w 219480"/>
                <a:gd name="connsiteY13" fmla="*/ 61576 h 168247"/>
                <a:gd name="connsiteX14" fmla="*/ 194170 w 219480"/>
                <a:gd name="connsiteY14" fmla="*/ 9444 h 168247"/>
                <a:gd name="connsiteX15" fmla="*/ 219481 w 219480"/>
                <a:gd name="connsiteY15" fmla="*/ 85752 h 168247"/>
                <a:gd name="connsiteX16" fmla="*/ 200592 w 219480"/>
                <a:gd name="connsiteY16" fmla="*/ 82730 h 168247"/>
                <a:gd name="connsiteX17" fmla="*/ 191904 w 219480"/>
                <a:gd name="connsiteY17" fmla="*/ 133351 h 168247"/>
                <a:gd name="connsiteX18" fmla="*/ 171127 w 219480"/>
                <a:gd name="connsiteY18" fmla="*/ 126173 h 168247"/>
                <a:gd name="connsiteX19" fmla="*/ 165460 w 219480"/>
                <a:gd name="connsiteY19" fmla="*/ 124284 h 168247"/>
                <a:gd name="connsiteX20" fmla="*/ 133728 w 219480"/>
                <a:gd name="connsiteY20" fmla="*/ 114085 h 168247"/>
                <a:gd name="connsiteX21" fmla="*/ 114085 w 219480"/>
                <a:gd name="connsiteY21" fmla="*/ 121262 h 168247"/>
                <a:gd name="connsiteX22" fmla="*/ 75175 w 219480"/>
                <a:gd name="connsiteY22" fmla="*/ 133728 h 168247"/>
                <a:gd name="connsiteX23" fmla="*/ 59309 w 219480"/>
                <a:gd name="connsiteY23" fmla="*/ 122773 h 168247"/>
                <a:gd name="connsiteX24" fmla="*/ 44198 w 219480"/>
                <a:gd name="connsiteY24" fmla="*/ 114840 h 168247"/>
                <a:gd name="connsiteX25" fmla="*/ 43443 w 219480"/>
                <a:gd name="connsiteY25" fmla="*/ 131462 h 168247"/>
                <a:gd name="connsiteX26" fmla="*/ 23044 w 219480"/>
                <a:gd name="connsiteY26" fmla="*/ 168105 h 168247"/>
                <a:gd name="connsiteX27" fmla="*/ 14355 w 219480"/>
                <a:gd name="connsiteY27" fmla="*/ 162816 h 168247"/>
                <a:gd name="connsiteX28" fmla="*/ 20021 w 219480"/>
                <a:gd name="connsiteY28" fmla="*/ 156016 h 168247"/>
                <a:gd name="connsiteX29" fmla="*/ 32865 w 219480"/>
                <a:gd name="connsiteY29" fmla="*/ 149217 h 168247"/>
                <a:gd name="connsiteX30" fmla="*/ 18133 w 219480"/>
                <a:gd name="connsiteY30" fmla="*/ 120507 h 168247"/>
                <a:gd name="connsiteX31" fmla="*/ 30599 w 219480"/>
                <a:gd name="connsiteY31" fmla="*/ 107663 h 168247"/>
                <a:gd name="connsiteX32" fmla="*/ 0 w 219480"/>
                <a:gd name="connsiteY32" fmla="*/ 83108 h 16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9480" h="168247">
                  <a:moveTo>
                    <a:pt x="0" y="83108"/>
                  </a:moveTo>
                  <a:cubicBezTo>
                    <a:pt x="1511" y="69886"/>
                    <a:pt x="6800" y="58176"/>
                    <a:pt x="16999" y="49109"/>
                  </a:cubicBezTo>
                  <a:cubicBezTo>
                    <a:pt x="23421" y="50620"/>
                    <a:pt x="28332" y="54776"/>
                    <a:pt x="33999" y="57420"/>
                  </a:cubicBezTo>
                  <a:cubicBezTo>
                    <a:pt x="45332" y="57042"/>
                    <a:pt x="52509" y="68375"/>
                    <a:pt x="64975" y="67242"/>
                  </a:cubicBezTo>
                  <a:cubicBezTo>
                    <a:pt x="70642" y="66864"/>
                    <a:pt x="74042" y="66864"/>
                    <a:pt x="76686" y="61576"/>
                  </a:cubicBezTo>
                  <a:cubicBezTo>
                    <a:pt x="80464" y="56665"/>
                    <a:pt x="84619" y="52509"/>
                    <a:pt x="89530" y="48732"/>
                  </a:cubicBezTo>
                  <a:cubicBezTo>
                    <a:pt x="98974" y="31732"/>
                    <a:pt x="98974" y="31732"/>
                    <a:pt x="84997" y="7555"/>
                  </a:cubicBezTo>
                  <a:cubicBezTo>
                    <a:pt x="106907" y="27199"/>
                    <a:pt x="113707" y="10955"/>
                    <a:pt x="124662" y="0"/>
                  </a:cubicBezTo>
                  <a:cubicBezTo>
                    <a:pt x="120884" y="21155"/>
                    <a:pt x="116729" y="41932"/>
                    <a:pt x="112574" y="66109"/>
                  </a:cubicBezTo>
                  <a:cubicBezTo>
                    <a:pt x="123906" y="56665"/>
                    <a:pt x="135239" y="61576"/>
                    <a:pt x="146572" y="60442"/>
                  </a:cubicBezTo>
                  <a:cubicBezTo>
                    <a:pt x="148839" y="67620"/>
                    <a:pt x="136750" y="73286"/>
                    <a:pt x="145439" y="81219"/>
                  </a:cubicBezTo>
                  <a:cubicBezTo>
                    <a:pt x="156016" y="74797"/>
                    <a:pt x="161305" y="57420"/>
                    <a:pt x="178682" y="61576"/>
                  </a:cubicBezTo>
                  <a:cubicBezTo>
                    <a:pt x="181326" y="67620"/>
                    <a:pt x="176038" y="70264"/>
                    <a:pt x="174149" y="73286"/>
                  </a:cubicBezTo>
                  <a:cubicBezTo>
                    <a:pt x="173771" y="69131"/>
                    <a:pt x="189637" y="71020"/>
                    <a:pt x="179060" y="61576"/>
                  </a:cubicBezTo>
                  <a:cubicBezTo>
                    <a:pt x="191526" y="48732"/>
                    <a:pt x="186993" y="30977"/>
                    <a:pt x="194170" y="9444"/>
                  </a:cubicBezTo>
                  <a:cubicBezTo>
                    <a:pt x="205881" y="37776"/>
                    <a:pt x="194548" y="67997"/>
                    <a:pt x="219481" y="85752"/>
                  </a:cubicBezTo>
                  <a:cubicBezTo>
                    <a:pt x="208903" y="90663"/>
                    <a:pt x="208525" y="75175"/>
                    <a:pt x="200592" y="82730"/>
                  </a:cubicBezTo>
                  <a:cubicBezTo>
                    <a:pt x="194548" y="88397"/>
                    <a:pt x="187748" y="125795"/>
                    <a:pt x="191904" y="133351"/>
                  </a:cubicBezTo>
                  <a:cubicBezTo>
                    <a:pt x="184726" y="132217"/>
                    <a:pt x="169616" y="152994"/>
                    <a:pt x="171127" y="126173"/>
                  </a:cubicBezTo>
                  <a:cubicBezTo>
                    <a:pt x="171127" y="125795"/>
                    <a:pt x="167349" y="124284"/>
                    <a:pt x="165460" y="124284"/>
                  </a:cubicBezTo>
                  <a:cubicBezTo>
                    <a:pt x="153750" y="124662"/>
                    <a:pt x="142795" y="127306"/>
                    <a:pt x="133728" y="114085"/>
                  </a:cubicBezTo>
                  <a:cubicBezTo>
                    <a:pt x="128817" y="106907"/>
                    <a:pt x="121640" y="119751"/>
                    <a:pt x="114085" y="121262"/>
                  </a:cubicBezTo>
                  <a:cubicBezTo>
                    <a:pt x="101241" y="123529"/>
                    <a:pt x="84241" y="113329"/>
                    <a:pt x="75175" y="133728"/>
                  </a:cubicBezTo>
                  <a:cubicBezTo>
                    <a:pt x="73286" y="137884"/>
                    <a:pt x="61953" y="131839"/>
                    <a:pt x="59309" y="122773"/>
                  </a:cubicBezTo>
                  <a:cubicBezTo>
                    <a:pt x="57420" y="115973"/>
                    <a:pt x="53642" y="108796"/>
                    <a:pt x="44198" y="114840"/>
                  </a:cubicBezTo>
                  <a:cubicBezTo>
                    <a:pt x="35510" y="120129"/>
                    <a:pt x="38532" y="124662"/>
                    <a:pt x="43443" y="131462"/>
                  </a:cubicBezTo>
                  <a:cubicBezTo>
                    <a:pt x="51754" y="143550"/>
                    <a:pt x="37399" y="168105"/>
                    <a:pt x="23044" y="168105"/>
                  </a:cubicBezTo>
                  <a:cubicBezTo>
                    <a:pt x="18888" y="168105"/>
                    <a:pt x="14355" y="169616"/>
                    <a:pt x="14355" y="162816"/>
                  </a:cubicBezTo>
                  <a:cubicBezTo>
                    <a:pt x="14355" y="159038"/>
                    <a:pt x="15866" y="155261"/>
                    <a:pt x="20021" y="156016"/>
                  </a:cubicBezTo>
                  <a:cubicBezTo>
                    <a:pt x="26821" y="157527"/>
                    <a:pt x="34754" y="158661"/>
                    <a:pt x="32865" y="149217"/>
                  </a:cubicBezTo>
                  <a:cubicBezTo>
                    <a:pt x="30977" y="138639"/>
                    <a:pt x="38532" y="121640"/>
                    <a:pt x="18133" y="120507"/>
                  </a:cubicBezTo>
                  <a:cubicBezTo>
                    <a:pt x="23421" y="117485"/>
                    <a:pt x="30977" y="116351"/>
                    <a:pt x="30599" y="107663"/>
                  </a:cubicBezTo>
                  <a:cubicBezTo>
                    <a:pt x="24177" y="94819"/>
                    <a:pt x="6800" y="95196"/>
                    <a:pt x="0" y="83108"/>
                  </a:cubicBezTo>
                  <a:close/>
                </a:path>
              </a:pathLst>
            </a:custGeom>
            <a:solidFill>
              <a:srgbClr val="EDB6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32FBF82-844D-44EA-B3C2-65AF846CDD5E}"/>
                </a:ext>
              </a:extLst>
            </p:cNvPr>
            <p:cNvSpPr/>
            <p:nvPr/>
          </p:nvSpPr>
          <p:spPr>
            <a:xfrm>
              <a:off x="9378272" y="4837542"/>
              <a:ext cx="182212" cy="170371"/>
            </a:xfrm>
            <a:custGeom>
              <a:avLst/>
              <a:gdLst>
                <a:gd name="connsiteX0" fmla="*/ 10955 w 182212"/>
                <a:gd name="connsiteY0" fmla="*/ 0 h 170371"/>
                <a:gd name="connsiteX1" fmla="*/ 12844 w 182212"/>
                <a:gd name="connsiteY1" fmla="*/ 378 h 170371"/>
                <a:gd name="connsiteX2" fmla="*/ 94063 w 182212"/>
                <a:gd name="connsiteY2" fmla="*/ 51376 h 170371"/>
                <a:gd name="connsiteX3" fmla="*/ 105396 w 182212"/>
                <a:gd name="connsiteY3" fmla="*/ 58553 h 170371"/>
                <a:gd name="connsiteX4" fmla="*/ 117485 w 182212"/>
                <a:gd name="connsiteY4" fmla="*/ 39287 h 170371"/>
                <a:gd name="connsiteX5" fmla="*/ 142795 w 182212"/>
                <a:gd name="connsiteY5" fmla="*/ 49109 h 170371"/>
                <a:gd name="connsiteX6" fmla="*/ 166594 w 182212"/>
                <a:gd name="connsiteY6" fmla="*/ 89152 h 170371"/>
                <a:gd name="connsiteX7" fmla="*/ 175660 w 182212"/>
                <a:gd name="connsiteY7" fmla="*/ 131462 h 170371"/>
                <a:gd name="connsiteX8" fmla="*/ 182082 w 182212"/>
                <a:gd name="connsiteY8" fmla="*/ 143928 h 170371"/>
                <a:gd name="connsiteX9" fmla="*/ 169994 w 182212"/>
                <a:gd name="connsiteY9" fmla="*/ 170371 h 170371"/>
                <a:gd name="connsiteX10" fmla="*/ 159794 w 182212"/>
                <a:gd name="connsiteY10" fmla="*/ 160172 h 170371"/>
                <a:gd name="connsiteX11" fmla="*/ 154505 w 182212"/>
                <a:gd name="connsiteY11" fmla="*/ 146572 h 170371"/>
                <a:gd name="connsiteX12" fmla="*/ 132973 w 182212"/>
                <a:gd name="connsiteY12" fmla="*/ 71775 h 170371"/>
                <a:gd name="connsiteX13" fmla="*/ 127306 w 182212"/>
                <a:gd name="connsiteY13" fmla="*/ 72153 h 170371"/>
                <a:gd name="connsiteX14" fmla="*/ 48354 w 182212"/>
                <a:gd name="connsiteY14" fmla="*/ 82730 h 170371"/>
                <a:gd name="connsiteX15" fmla="*/ 25688 w 182212"/>
                <a:gd name="connsiteY15" fmla="*/ 59309 h 170371"/>
                <a:gd name="connsiteX16" fmla="*/ 0 w 182212"/>
                <a:gd name="connsiteY16" fmla="*/ 9822 h 170371"/>
                <a:gd name="connsiteX17" fmla="*/ 1889 w 182212"/>
                <a:gd name="connsiteY17" fmla="*/ 4155 h 170371"/>
                <a:gd name="connsiteX18" fmla="*/ 10955 w 182212"/>
                <a:gd name="connsiteY18" fmla="*/ 0 h 17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2212" h="170371">
                  <a:moveTo>
                    <a:pt x="10955" y="0"/>
                  </a:moveTo>
                  <a:cubicBezTo>
                    <a:pt x="11711" y="0"/>
                    <a:pt x="12844" y="0"/>
                    <a:pt x="12844" y="378"/>
                  </a:cubicBezTo>
                  <a:cubicBezTo>
                    <a:pt x="27954" y="36643"/>
                    <a:pt x="65353" y="37399"/>
                    <a:pt x="94063" y="51376"/>
                  </a:cubicBezTo>
                  <a:cubicBezTo>
                    <a:pt x="97463" y="53265"/>
                    <a:pt x="100863" y="55531"/>
                    <a:pt x="105396" y="58553"/>
                  </a:cubicBezTo>
                  <a:cubicBezTo>
                    <a:pt x="106907" y="49487"/>
                    <a:pt x="107285" y="38910"/>
                    <a:pt x="117485" y="39287"/>
                  </a:cubicBezTo>
                  <a:cubicBezTo>
                    <a:pt x="125795" y="39665"/>
                    <a:pt x="134106" y="37021"/>
                    <a:pt x="142795" y="49109"/>
                  </a:cubicBezTo>
                  <a:cubicBezTo>
                    <a:pt x="152239" y="61953"/>
                    <a:pt x="165460" y="72153"/>
                    <a:pt x="166594" y="89152"/>
                  </a:cubicBezTo>
                  <a:cubicBezTo>
                    <a:pt x="167727" y="103885"/>
                    <a:pt x="171882" y="117485"/>
                    <a:pt x="175660" y="131462"/>
                  </a:cubicBezTo>
                  <a:cubicBezTo>
                    <a:pt x="178304" y="135239"/>
                    <a:pt x="180571" y="139395"/>
                    <a:pt x="182082" y="143928"/>
                  </a:cubicBezTo>
                  <a:cubicBezTo>
                    <a:pt x="182082" y="154505"/>
                    <a:pt x="184349" y="166216"/>
                    <a:pt x="169994" y="170371"/>
                  </a:cubicBezTo>
                  <a:cubicBezTo>
                    <a:pt x="164327" y="169616"/>
                    <a:pt x="162061" y="164705"/>
                    <a:pt x="159794" y="160172"/>
                  </a:cubicBezTo>
                  <a:cubicBezTo>
                    <a:pt x="157905" y="155639"/>
                    <a:pt x="157905" y="149972"/>
                    <a:pt x="154505" y="146572"/>
                  </a:cubicBezTo>
                  <a:cubicBezTo>
                    <a:pt x="135617" y="124662"/>
                    <a:pt x="137506" y="97463"/>
                    <a:pt x="132973" y="71775"/>
                  </a:cubicBezTo>
                  <a:cubicBezTo>
                    <a:pt x="131084" y="70264"/>
                    <a:pt x="128817" y="70642"/>
                    <a:pt x="127306" y="72153"/>
                  </a:cubicBezTo>
                  <a:cubicBezTo>
                    <a:pt x="103885" y="95952"/>
                    <a:pt x="75553" y="87641"/>
                    <a:pt x="48354" y="82730"/>
                  </a:cubicBezTo>
                  <a:cubicBezTo>
                    <a:pt x="36643" y="80464"/>
                    <a:pt x="27954" y="74797"/>
                    <a:pt x="25688" y="59309"/>
                  </a:cubicBezTo>
                  <a:cubicBezTo>
                    <a:pt x="23044" y="40799"/>
                    <a:pt x="13977" y="23799"/>
                    <a:pt x="0" y="9822"/>
                  </a:cubicBezTo>
                  <a:cubicBezTo>
                    <a:pt x="0" y="7555"/>
                    <a:pt x="756" y="6044"/>
                    <a:pt x="1889" y="4155"/>
                  </a:cubicBezTo>
                  <a:cubicBezTo>
                    <a:pt x="5289" y="2644"/>
                    <a:pt x="8311" y="1511"/>
                    <a:pt x="10955" y="0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983A78D0-9DCF-4AB1-9ACD-57F41A70C8D2}"/>
                </a:ext>
              </a:extLst>
            </p:cNvPr>
            <p:cNvSpPr/>
            <p:nvPr/>
          </p:nvSpPr>
          <p:spPr>
            <a:xfrm>
              <a:off x="9222249" y="4793722"/>
              <a:ext cx="158667" cy="70360"/>
            </a:xfrm>
            <a:custGeom>
              <a:avLst/>
              <a:gdLst>
                <a:gd name="connsiteX0" fmla="*/ 158668 w 158667"/>
                <a:gd name="connsiteY0" fmla="*/ 47976 h 70360"/>
                <a:gd name="connsiteX1" fmla="*/ 158290 w 158667"/>
                <a:gd name="connsiteY1" fmla="*/ 52509 h 70360"/>
                <a:gd name="connsiteX2" fmla="*/ 102381 w 158667"/>
                <a:gd name="connsiteY2" fmla="*/ 42687 h 70360"/>
                <a:gd name="connsiteX3" fmla="*/ 84626 w 158667"/>
                <a:gd name="connsiteY3" fmla="*/ 56287 h 70360"/>
                <a:gd name="connsiteX4" fmla="*/ 61583 w 158667"/>
                <a:gd name="connsiteY4" fmla="*/ 59687 h 70360"/>
                <a:gd name="connsiteX5" fmla="*/ 43450 w 158667"/>
                <a:gd name="connsiteY5" fmla="*/ 52887 h 70360"/>
                <a:gd name="connsiteX6" fmla="*/ 16251 w 158667"/>
                <a:gd name="connsiteY6" fmla="*/ 52509 h 70360"/>
                <a:gd name="connsiteX7" fmla="*/ 1518 w 158667"/>
                <a:gd name="connsiteY7" fmla="*/ 31354 h 70360"/>
                <a:gd name="connsiteX8" fmla="*/ 6051 w 158667"/>
                <a:gd name="connsiteY8" fmla="*/ 30977 h 70360"/>
                <a:gd name="connsiteX9" fmla="*/ 54783 w 158667"/>
                <a:gd name="connsiteY9" fmla="*/ 29088 h 70360"/>
                <a:gd name="connsiteX10" fmla="*/ 78582 w 158667"/>
                <a:gd name="connsiteY10" fmla="*/ 26443 h 70360"/>
                <a:gd name="connsiteX11" fmla="*/ 109936 w 158667"/>
                <a:gd name="connsiteY11" fmla="*/ 12844 h 70360"/>
                <a:gd name="connsiteX12" fmla="*/ 133735 w 158667"/>
                <a:gd name="connsiteY12" fmla="*/ 0 h 70360"/>
                <a:gd name="connsiteX13" fmla="*/ 158668 w 158667"/>
                <a:gd name="connsiteY13" fmla="*/ 47976 h 70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67" h="70360">
                  <a:moveTo>
                    <a:pt x="158668" y="47976"/>
                  </a:moveTo>
                  <a:cubicBezTo>
                    <a:pt x="158668" y="49487"/>
                    <a:pt x="158668" y="50998"/>
                    <a:pt x="158290" y="52509"/>
                  </a:cubicBezTo>
                  <a:cubicBezTo>
                    <a:pt x="140913" y="43065"/>
                    <a:pt x="120514" y="52887"/>
                    <a:pt x="102381" y="42687"/>
                  </a:cubicBezTo>
                  <a:cubicBezTo>
                    <a:pt x="94448" y="38154"/>
                    <a:pt x="88404" y="47598"/>
                    <a:pt x="84626" y="56287"/>
                  </a:cubicBezTo>
                  <a:cubicBezTo>
                    <a:pt x="77449" y="74042"/>
                    <a:pt x="72915" y="74797"/>
                    <a:pt x="61583" y="59687"/>
                  </a:cubicBezTo>
                  <a:cubicBezTo>
                    <a:pt x="56294" y="52887"/>
                    <a:pt x="50627" y="52131"/>
                    <a:pt x="43450" y="52887"/>
                  </a:cubicBezTo>
                  <a:cubicBezTo>
                    <a:pt x="34384" y="53643"/>
                    <a:pt x="25317" y="54020"/>
                    <a:pt x="16251" y="52509"/>
                  </a:cubicBezTo>
                  <a:cubicBezTo>
                    <a:pt x="4163" y="50620"/>
                    <a:pt x="-3393" y="44954"/>
                    <a:pt x="1518" y="31354"/>
                  </a:cubicBezTo>
                  <a:cubicBezTo>
                    <a:pt x="3029" y="31354"/>
                    <a:pt x="4540" y="31354"/>
                    <a:pt x="6051" y="30977"/>
                  </a:cubicBezTo>
                  <a:cubicBezTo>
                    <a:pt x="23806" y="12844"/>
                    <a:pt x="35139" y="11711"/>
                    <a:pt x="54783" y="29088"/>
                  </a:cubicBezTo>
                  <a:cubicBezTo>
                    <a:pt x="65360" y="38154"/>
                    <a:pt x="75560" y="36265"/>
                    <a:pt x="78582" y="26443"/>
                  </a:cubicBezTo>
                  <a:cubicBezTo>
                    <a:pt x="84626" y="7555"/>
                    <a:pt x="102759" y="8689"/>
                    <a:pt x="109936" y="12844"/>
                  </a:cubicBezTo>
                  <a:cubicBezTo>
                    <a:pt x="127691" y="22666"/>
                    <a:pt x="129202" y="10200"/>
                    <a:pt x="133735" y="0"/>
                  </a:cubicBezTo>
                  <a:cubicBezTo>
                    <a:pt x="151868" y="12088"/>
                    <a:pt x="149979" y="32488"/>
                    <a:pt x="158668" y="47976"/>
                  </a:cubicBezTo>
                  <a:close/>
                </a:path>
              </a:pathLst>
            </a:custGeom>
            <a:solidFill>
              <a:srgbClr val="F2CF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DEEA0D2-4FE3-44EF-9917-33177331DA12}"/>
                </a:ext>
              </a:extLst>
            </p:cNvPr>
            <p:cNvSpPr/>
            <p:nvPr/>
          </p:nvSpPr>
          <p:spPr>
            <a:xfrm>
              <a:off x="9078706" y="4576853"/>
              <a:ext cx="45206" cy="42914"/>
            </a:xfrm>
            <a:custGeom>
              <a:avLst/>
              <a:gdLst>
                <a:gd name="connsiteX0" fmla="*/ 1889 w 45206"/>
                <a:gd name="connsiteY0" fmla="*/ 6832 h 42914"/>
                <a:gd name="connsiteX1" fmla="*/ 38910 w 45206"/>
                <a:gd name="connsiteY1" fmla="*/ 32 h 42914"/>
                <a:gd name="connsiteX2" fmla="*/ 44954 w 45206"/>
                <a:gd name="connsiteY2" fmla="*/ 4565 h 42914"/>
                <a:gd name="connsiteX3" fmla="*/ 42687 w 45206"/>
                <a:gd name="connsiteY3" fmla="*/ 28742 h 42914"/>
                <a:gd name="connsiteX4" fmla="*/ 25310 w 45206"/>
                <a:gd name="connsiteY4" fmla="*/ 33653 h 42914"/>
                <a:gd name="connsiteX5" fmla="*/ 0 w 45206"/>
                <a:gd name="connsiteY5" fmla="*/ 42719 h 42914"/>
                <a:gd name="connsiteX6" fmla="*/ 6044 w 45206"/>
                <a:gd name="connsiteY6" fmla="*/ 19298 h 42914"/>
                <a:gd name="connsiteX7" fmla="*/ 1889 w 45206"/>
                <a:gd name="connsiteY7" fmla="*/ 6832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06" h="42914">
                  <a:moveTo>
                    <a:pt x="1889" y="6832"/>
                  </a:moveTo>
                  <a:cubicBezTo>
                    <a:pt x="12466" y="-2990"/>
                    <a:pt x="27577" y="9854"/>
                    <a:pt x="38910" y="32"/>
                  </a:cubicBezTo>
                  <a:cubicBezTo>
                    <a:pt x="39287" y="-346"/>
                    <a:pt x="44954" y="2677"/>
                    <a:pt x="44954" y="4565"/>
                  </a:cubicBezTo>
                  <a:cubicBezTo>
                    <a:pt x="46087" y="12498"/>
                    <a:pt x="43065" y="20431"/>
                    <a:pt x="42687" y="28742"/>
                  </a:cubicBezTo>
                  <a:cubicBezTo>
                    <a:pt x="42310" y="41208"/>
                    <a:pt x="32110" y="34409"/>
                    <a:pt x="25310" y="33653"/>
                  </a:cubicBezTo>
                  <a:cubicBezTo>
                    <a:pt x="15866" y="32142"/>
                    <a:pt x="10955" y="44608"/>
                    <a:pt x="0" y="42719"/>
                  </a:cubicBezTo>
                  <a:cubicBezTo>
                    <a:pt x="2644" y="34786"/>
                    <a:pt x="14733" y="29120"/>
                    <a:pt x="6044" y="19298"/>
                  </a:cubicBezTo>
                  <a:cubicBezTo>
                    <a:pt x="12088" y="12876"/>
                    <a:pt x="-1889" y="12876"/>
                    <a:pt x="1889" y="6832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89C1C9FF-CA3B-44C8-825A-0C3CC2B30729}"/>
                </a:ext>
              </a:extLst>
            </p:cNvPr>
            <p:cNvSpPr/>
            <p:nvPr/>
          </p:nvSpPr>
          <p:spPr>
            <a:xfrm>
              <a:off x="9055662" y="4536843"/>
              <a:ext cx="30724" cy="59452"/>
            </a:xfrm>
            <a:custGeom>
              <a:avLst/>
              <a:gdLst>
                <a:gd name="connsiteX0" fmla="*/ 24932 w 30724"/>
                <a:gd name="connsiteY0" fmla="*/ 46843 h 59452"/>
                <a:gd name="connsiteX1" fmla="*/ 29088 w 30724"/>
                <a:gd name="connsiteY1" fmla="*/ 59309 h 59452"/>
                <a:gd name="connsiteX2" fmla="*/ 1511 w 30724"/>
                <a:gd name="connsiteY2" fmla="*/ 47976 h 59452"/>
                <a:gd name="connsiteX3" fmla="*/ 0 w 30724"/>
                <a:gd name="connsiteY3" fmla="*/ 44576 h 59452"/>
                <a:gd name="connsiteX4" fmla="*/ 22288 w 30724"/>
                <a:gd name="connsiteY4" fmla="*/ 0 h 59452"/>
                <a:gd name="connsiteX5" fmla="*/ 19644 w 30724"/>
                <a:gd name="connsiteY5" fmla="*/ 34376 h 59452"/>
                <a:gd name="connsiteX6" fmla="*/ 24932 w 30724"/>
                <a:gd name="connsiteY6" fmla="*/ 46843 h 5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724" h="59452">
                  <a:moveTo>
                    <a:pt x="24932" y="46843"/>
                  </a:moveTo>
                  <a:cubicBezTo>
                    <a:pt x="27577" y="50620"/>
                    <a:pt x="33621" y="53265"/>
                    <a:pt x="29088" y="59309"/>
                  </a:cubicBezTo>
                  <a:cubicBezTo>
                    <a:pt x="17377" y="61198"/>
                    <a:pt x="13977" y="43821"/>
                    <a:pt x="1511" y="47976"/>
                  </a:cubicBezTo>
                  <a:cubicBezTo>
                    <a:pt x="1511" y="47976"/>
                    <a:pt x="0" y="44576"/>
                    <a:pt x="0" y="44576"/>
                  </a:cubicBezTo>
                  <a:cubicBezTo>
                    <a:pt x="15488" y="34376"/>
                    <a:pt x="1133" y="10200"/>
                    <a:pt x="22288" y="0"/>
                  </a:cubicBezTo>
                  <a:cubicBezTo>
                    <a:pt x="22288" y="12844"/>
                    <a:pt x="30221" y="23421"/>
                    <a:pt x="19644" y="34376"/>
                  </a:cubicBezTo>
                  <a:cubicBezTo>
                    <a:pt x="15488" y="38910"/>
                    <a:pt x="23799" y="42309"/>
                    <a:pt x="24932" y="46843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F4D16B8F-4ECF-41C0-A568-7EBF3A2CCFEA}"/>
                </a:ext>
              </a:extLst>
            </p:cNvPr>
            <p:cNvSpPr/>
            <p:nvPr/>
          </p:nvSpPr>
          <p:spPr>
            <a:xfrm>
              <a:off x="9045920" y="4476778"/>
              <a:ext cx="34557" cy="48644"/>
            </a:xfrm>
            <a:custGeom>
              <a:avLst/>
              <a:gdLst>
                <a:gd name="connsiteX0" fmla="*/ 25986 w 34557"/>
                <a:gd name="connsiteY0" fmla="*/ 9444 h 48644"/>
                <a:gd name="connsiteX1" fmla="*/ 34297 w 34557"/>
                <a:gd name="connsiteY1" fmla="*/ 13600 h 48644"/>
                <a:gd name="connsiteX2" fmla="*/ 21831 w 34557"/>
                <a:gd name="connsiteY2" fmla="*/ 38910 h 48644"/>
                <a:gd name="connsiteX3" fmla="*/ 19186 w 34557"/>
                <a:gd name="connsiteY3" fmla="*/ 48354 h 48644"/>
                <a:gd name="connsiteX4" fmla="*/ 13142 w 34557"/>
                <a:gd name="connsiteY4" fmla="*/ 43065 h 48644"/>
                <a:gd name="connsiteX5" fmla="*/ 11253 w 34557"/>
                <a:gd name="connsiteY5" fmla="*/ 0 h 48644"/>
                <a:gd name="connsiteX6" fmla="*/ 25986 w 34557"/>
                <a:gd name="connsiteY6" fmla="*/ 9444 h 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557" h="48644">
                  <a:moveTo>
                    <a:pt x="25986" y="9444"/>
                  </a:moveTo>
                  <a:cubicBezTo>
                    <a:pt x="27875" y="12844"/>
                    <a:pt x="30897" y="13600"/>
                    <a:pt x="34297" y="13600"/>
                  </a:cubicBezTo>
                  <a:cubicBezTo>
                    <a:pt x="36563" y="25310"/>
                    <a:pt x="23342" y="29466"/>
                    <a:pt x="21831" y="38910"/>
                  </a:cubicBezTo>
                  <a:cubicBezTo>
                    <a:pt x="24097" y="43065"/>
                    <a:pt x="24097" y="46843"/>
                    <a:pt x="19186" y="48354"/>
                  </a:cubicBezTo>
                  <a:cubicBezTo>
                    <a:pt x="15409" y="49487"/>
                    <a:pt x="13142" y="47220"/>
                    <a:pt x="13142" y="43065"/>
                  </a:cubicBezTo>
                  <a:cubicBezTo>
                    <a:pt x="-3857" y="28710"/>
                    <a:pt x="-4235" y="19644"/>
                    <a:pt x="11253" y="0"/>
                  </a:cubicBezTo>
                  <a:cubicBezTo>
                    <a:pt x="16164" y="3022"/>
                    <a:pt x="8609" y="27199"/>
                    <a:pt x="25986" y="9444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6232FF7-CFBA-4637-BF36-7BC536E47349}"/>
                </a:ext>
              </a:extLst>
            </p:cNvPr>
            <p:cNvSpPr/>
            <p:nvPr/>
          </p:nvSpPr>
          <p:spPr>
            <a:xfrm>
              <a:off x="8971786" y="4503929"/>
              <a:ext cx="20300" cy="45757"/>
            </a:xfrm>
            <a:custGeom>
              <a:avLst/>
              <a:gdLst>
                <a:gd name="connsiteX0" fmla="*/ 2657 w 20300"/>
                <a:gd name="connsiteY0" fmla="*/ 45758 h 45757"/>
                <a:gd name="connsiteX1" fmla="*/ 390 w 20300"/>
                <a:gd name="connsiteY1" fmla="*/ 11759 h 45757"/>
                <a:gd name="connsiteX2" fmla="*/ 12101 w 20300"/>
                <a:gd name="connsiteY2" fmla="*/ 48 h 45757"/>
                <a:gd name="connsiteX3" fmla="*/ 19278 w 20300"/>
                <a:gd name="connsiteY3" fmla="*/ 11759 h 45757"/>
                <a:gd name="connsiteX4" fmla="*/ 2657 w 20300"/>
                <a:gd name="connsiteY4" fmla="*/ 45758 h 45757"/>
                <a:gd name="connsiteX5" fmla="*/ 2657 w 20300"/>
                <a:gd name="connsiteY5" fmla="*/ 45758 h 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00" h="45757">
                  <a:moveTo>
                    <a:pt x="2657" y="45758"/>
                  </a:moveTo>
                  <a:cubicBezTo>
                    <a:pt x="4168" y="34425"/>
                    <a:pt x="-1499" y="23470"/>
                    <a:pt x="390" y="11759"/>
                  </a:cubicBezTo>
                  <a:cubicBezTo>
                    <a:pt x="1523" y="3448"/>
                    <a:pt x="5679" y="426"/>
                    <a:pt x="12101" y="48"/>
                  </a:cubicBezTo>
                  <a:cubicBezTo>
                    <a:pt x="20411" y="-707"/>
                    <a:pt x="21545" y="7603"/>
                    <a:pt x="19278" y="11759"/>
                  </a:cubicBezTo>
                  <a:cubicBezTo>
                    <a:pt x="13234" y="23092"/>
                    <a:pt x="30989" y="45758"/>
                    <a:pt x="2657" y="45758"/>
                  </a:cubicBezTo>
                  <a:lnTo>
                    <a:pt x="2657" y="45758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B3B7F70B-BA76-4256-9804-D6CE06E656F8}"/>
                </a:ext>
              </a:extLst>
            </p:cNvPr>
            <p:cNvSpPr/>
            <p:nvPr/>
          </p:nvSpPr>
          <p:spPr>
            <a:xfrm>
              <a:off x="9044742" y="4720058"/>
              <a:ext cx="52473" cy="29465"/>
            </a:xfrm>
            <a:custGeom>
              <a:avLst/>
              <a:gdLst>
                <a:gd name="connsiteX0" fmla="*/ 52474 w 52473"/>
                <a:gd name="connsiteY0" fmla="*/ 29466 h 29465"/>
                <a:gd name="connsiteX1" fmla="*/ 6009 w 52473"/>
                <a:gd name="connsiteY1" fmla="*/ 17377 h 29465"/>
                <a:gd name="connsiteX2" fmla="*/ 343 w 52473"/>
                <a:gd name="connsiteY2" fmla="*/ 11711 h 29465"/>
                <a:gd name="connsiteX3" fmla="*/ 12809 w 52473"/>
                <a:gd name="connsiteY3" fmla="*/ 0 h 29465"/>
                <a:gd name="connsiteX4" fmla="*/ 52474 w 52473"/>
                <a:gd name="connsiteY4" fmla="*/ 29466 h 2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73" h="29465">
                  <a:moveTo>
                    <a:pt x="52474" y="29466"/>
                  </a:moveTo>
                  <a:cubicBezTo>
                    <a:pt x="36986" y="23044"/>
                    <a:pt x="24519" y="8689"/>
                    <a:pt x="6009" y="17377"/>
                  </a:cubicBezTo>
                  <a:cubicBezTo>
                    <a:pt x="2609" y="19266"/>
                    <a:pt x="-1168" y="16244"/>
                    <a:pt x="343" y="11711"/>
                  </a:cubicBezTo>
                  <a:cubicBezTo>
                    <a:pt x="2231" y="5667"/>
                    <a:pt x="4120" y="378"/>
                    <a:pt x="12809" y="0"/>
                  </a:cubicBezTo>
                  <a:cubicBezTo>
                    <a:pt x="32452" y="0"/>
                    <a:pt x="45296" y="8689"/>
                    <a:pt x="52474" y="2946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80DE504-87CA-4834-B8D5-8BF843020B8C}"/>
                </a:ext>
              </a:extLst>
            </p:cNvPr>
            <p:cNvSpPr/>
            <p:nvPr/>
          </p:nvSpPr>
          <p:spPr>
            <a:xfrm>
              <a:off x="9042652" y="4515967"/>
              <a:ext cx="38426" cy="24723"/>
            </a:xfrm>
            <a:custGeom>
              <a:avLst/>
              <a:gdLst>
                <a:gd name="connsiteX0" fmla="*/ 16410 w 38426"/>
                <a:gd name="connsiteY0" fmla="*/ 4254 h 24723"/>
                <a:gd name="connsiteX1" fmla="*/ 25099 w 38426"/>
                <a:gd name="connsiteY1" fmla="*/ 99 h 24723"/>
                <a:gd name="connsiteX2" fmla="*/ 38321 w 38426"/>
                <a:gd name="connsiteY2" fmla="*/ 7276 h 24723"/>
                <a:gd name="connsiteX3" fmla="*/ 27743 w 38426"/>
                <a:gd name="connsiteY3" fmla="*/ 13698 h 24723"/>
                <a:gd name="connsiteX4" fmla="*/ 20944 w 38426"/>
                <a:gd name="connsiteY4" fmla="*/ 18609 h 24723"/>
                <a:gd name="connsiteX5" fmla="*/ 4322 w 38426"/>
                <a:gd name="connsiteY5" fmla="*/ 22764 h 24723"/>
                <a:gd name="connsiteX6" fmla="*/ 167 w 38426"/>
                <a:gd name="connsiteY6" fmla="*/ 13698 h 24723"/>
                <a:gd name="connsiteX7" fmla="*/ 16410 w 38426"/>
                <a:gd name="connsiteY7" fmla="*/ 4254 h 24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26" h="24723">
                  <a:moveTo>
                    <a:pt x="16410" y="4254"/>
                  </a:moveTo>
                  <a:cubicBezTo>
                    <a:pt x="23210" y="10676"/>
                    <a:pt x="24343" y="5387"/>
                    <a:pt x="25099" y="99"/>
                  </a:cubicBezTo>
                  <a:cubicBezTo>
                    <a:pt x="31143" y="-279"/>
                    <a:pt x="37187" y="99"/>
                    <a:pt x="38321" y="7276"/>
                  </a:cubicBezTo>
                  <a:cubicBezTo>
                    <a:pt x="39454" y="15587"/>
                    <a:pt x="31143" y="11054"/>
                    <a:pt x="27743" y="13698"/>
                  </a:cubicBezTo>
                  <a:cubicBezTo>
                    <a:pt x="25477" y="15209"/>
                    <a:pt x="23210" y="16720"/>
                    <a:pt x="20944" y="18609"/>
                  </a:cubicBezTo>
                  <a:cubicBezTo>
                    <a:pt x="16033" y="23142"/>
                    <a:pt x="11122" y="27298"/>
                    <a:pt x="4322" y="22764"/>
                  </a:cubicBezTo>
                  <a:cubicBezTo>
                    <a:pt x="1300" y="20876"/>
                    <a:pt x="-589" y="17476"/>
                    <a:pt x="167" y="13698"/>
                  </a:cubicBezTo>
                  <a:cubicBezTo>
                    <a:pt x="1678" y="4632"/>
                    <a:pt x="8855" y="4254"/>
                    <a:pt x="16410" y="425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765C9726-91FB-42EB-BD8C-D770663DF34B}"/>
                </a:ext>
              </a:extLst>
            </p:cNvPr>
            <p:cNvSpPr/>
            <p:nvPr/>
          </p:nvSpPr>
          <p:spPr>
            <a:xfrm>
              <a:off x="9144115" y="4629330"/>
              <a:ext cx="23742" cy="27847"/>
            </a:xfrm>
            <a:custGeom>
              <a:avLst/>
              <a:gdLst>
                <a:gd name="connsiteX0" fmla="*/ 23743 w 23742"/>
                <a:gd name="connsiteY0" fmla="*/ 21975 h 27847"/>
                <a:gd name="connsiteX1" fmla="*/ 19587 w 23742"/>
                <a:gd name="connsiteY1" fmla="*/ 27641 h 27847"/>
                <a:gd name="connsiteX2" fmla="*/ 321 w 23742"/>
                <a:gd name="connsiteY2" fmla="*/ 9509 h 27847"/>
                <a:gd name="connsiteX3" fmla="*/ 5610 w 23742"/>
                <a:gd name="connsiteY3" fmla="*/ 65 h 27847"/>
                <a:gd name="connsiteX4" fmla="*/ 23743 w 23742"/>
                <a:gd name="connsiteY4" fmla="*/ 21975 h 2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42" h="27847">
                  <a:moveTo>
                    <a:pt x="23743" y="21975"/>
                  </a:moveTo>
                  <a:cubicBezTo>
                    <a:pt x="23743" y="24997"/>
                    <a:pt x="20720" y="28775"/>
                    <a:pt x="19587" y="27641"/>
                  </a:cubicBezTo>
                  <a:cubicBezTo>
                    <a:pt x="12410" y="22353"/>
                    <a:pt x="2966" y="18953"/>
                    <a:pt x="321" y="9509"/>
                  </a:cubicBezTo>
                  <a:cubicBezTo>
                    <a:pt x="-812" y="5353"/>
                    <a:pt x="1077" y="-691"/>
                    <a:pt x="5610" y="65"/>
                  </a:cubicBezTo>
                  <a:cubicBezTo>
                    <a:pt x="16943" y="2331"/>
                    <a:pt x="13921" y="17819"/>
                    <a:pt x="23743" y="21975"/>
                  </a:cubicBezTo>
                  <a:close/>
                </a:path>
              </a:pathLst>
            </a:custGeom>
            <a:solidFill>
              <a:srgbClr val="D7A7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B3771C5-4C3E-4766-AEE3-B7F4A01EA496}"/>
                </a:ext>
              </a:extLst>
            </p:cNvPr>
            <p:cNvSpPr/>
            <p:nvPr/>
          </p:nvSpPr>
          <p:spPr>
            <a:xfrm>
              <a:off x="9053029" y="4602996"/>
              <a:ext cx="18251" cy="22999"/>
            </a:xfrm>
            <a:custGeom>
              <a:avLst/>
              <a:gdLst>
                <a:gd name="connsiteX0" fmla="*/ 6033 w 18251"/>
                <a:gd name="connsiteY0" fmla="*/ 22999 h 22999"/>
                <a:gd name="connsiteX1" fmla="*/ 9433 w 18251"/>
                <a:gd name="connsiteY1" fmla="*/ 1844 h 22999"/>
                <a:gd name="connsiteX2" fmla="*/ 15855 w 18251"/>
                <a:gd name="connsiteY2" fmla="*/ 1844 h 22999"/>
                <a:gd name="connsiteX3" fmla="*/ 6033 w 18251"/>
                <a:gd name="connsiteY3" fmla="*/ 22999 h 22999"/>
                <a:gd name="connsiteX4" fmla="*/ 6033 w 18251"/>
                <a:gd name="connsiteY4" fmla="*/ 22999 h 2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1" h="22999">
                  <a:moveTo>
                    <a:pt x="6033" y="22999"/>
                  </a:moveTo>
                  <a:cubicBezTo>
                    <a:pt x="-9455" y="13555"/>
                    <a:pt x="9811" y="9400"/>
                    <a:pt x="9433" y="1844"/>
                  </a:cubicBezTo>
                  <a:cubicBezTo>
                    <a:pt x="9433" y="-422"/>
                    <a:pt x="14344" y="-800"/>
                    <a:pt x="15855" y="1844"/>
                  </a:cubicBezTo>
                  <a:cubicBezTo>
                    <a:pt x="22655" y="13555"/>
                    <a:pt x="13589" y="17710"/>
                    <a:pt x="6033" y="22999"/>
                  </a:cubicBezTo>
                  <a:cubicBezTo>
                    <a:pt x="6411" y="22999"/>
                    <a:pt x="6033" y="22999"/>
                    <a:pt x="6033" y="22999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885F6E6-C3F5-4D2F-B2B0-FD7852D7497D}"/>
                </a:ext>
              </a:extLst>
            </p:cNvPr>
            <p:cNvSpPr/>
            <p:nvPr/>
          </p:nvSpPr>
          <p:spPr>
            <a:xfrm>
              <a:off x="9033752" y="4437580"/>
              <a:ext cx="20217" cy="19569"/>
            </a:xfrm>
            <a:custGeom>
              <a:avLst/>
              <a:gdLst>
                <a:gd name="connsiteX0" fmla="*/ 4155 w 20217"/>
                <a:gd name="connsiteY0" fmla="*/ 10866 h 19569"/>
                <a:gd name="connsiteX1" fmla="*/ 0 w 20217"/>
                <a:gd name="connsiteY1" fmla="*/ 10866 h 19569"/>
                <a:gd name="connsiteX2" fmla="*/ 13222 w 20217"/>
                <a:gd name="connsiteY2" fmla="*/ 666 h 19569"/>
                <a:gd name="connsiteX3" fmla="*/ 16999 w 20217"/>
                <a:gd name="connsiteY3" fmla="*/ 19555 h 19569"/>
                <a:gd name="connsiteX4" fmla="*/ 4155 w 20217"/>
                <a:gd name="connsiteY4" fmla="*/ 10866 h 1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17" h="19569">
                  <a:moveTo>
                    <a:pt x="4155" y="10866"/>
                  </a:moveTo>
                  <a:cubicBezTo>
                    <a:pt x="2644" y="10866"/>
                    <a:pt x="1511" y="10866"/>
                    <a:pt x="0" y="10866"/>
                  </a:cubicBezTo>
                  <a:cubicBezTo>
                    <a:pt x="3400" y="5577"/>
                    <a:pt x="7177" y="-2356"/>
                    <a:pt x="13222" y="666"/>
                  </a:cubicBezTo>
                  <a:cubicBezTo>
                    <a:pt x="18510" y="3311"/>
                    <a:pt x="23799" y="11622"/>
                    <a:pt x="16999" y="19555"/>
                  </a:cubicBezTo>
                  <a:cubicBezTo>
                    <a:pt x="10577" y="19932"/>
                    <a:pt x="8689" y="13133"/>
                    <a:pt x="4155" y="10866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E89DA9C-8817-4297-9F2D-127C50CEDF07}"/>
                </a:ext>
              </a:extLst>
            </p:cNvPr>
            <p:cNvSpPr/>
            <p:nvPr/>
          </p:nvSpPr>
          <p:spPr>
            <a:xfrm>
              <a:off x="9088905" y="4499066"/>
              <a:ext cx="14493" cy="29465"/>
            </a:xfrm>
            <a:custGeom>
              <a:avLst/>
              <a:gdLst>
                <a:gd name="connsiteX0" fmla="*/ 4155 w 14493"/>
                <a:gd name="connsiteY0" fmla="*/ 0 h 29465"/>
                <a:gd name="connsiteX1" fmla="*/ 0 w 14493"/>
                <a:gd name="connsiteY1" fmla="*/ 29466 h 29465"/>
                <a:gd name="connsiteX2" fmla="*/ 4155 w 14493"/>
                <a:gd name="connsiteY2" fmla="*/ 0 h 2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493" h="29465">
                  <a:moveTo>
                    <a:pt x="4155" y="0"/>
                  </a:moveTo>
                  <a:cubicBezTo>
                    <a:pt x="19266" y="10955"/>
                    <a:pt x="17755" y="20399"/>
                    <a:pt x="0" y="29466"/>
                  </a:cubicBezTo>
                  <a:cubicBezTo>
                    <a:pt x="378" y="19644"/>
                    <a:pt x="14355" y="11333"/>
                    <a:pt x="4155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6568E64-C7CF-4318-ADE5-A9A7E4C409F5}"/>
                </a:ext>
              </a:extLst>
            </p:cNvPr>
            <p:cNvSpPr/>
            <p:nvPr/>
          </p:nvSpPr>
          <p:spPr>
            <a:xfrm>
              <a:off x="8537371" y="5069978"/>
              <a:ext cx="124831" cy="268376"/>
            </a:xfrm>
            <a:custGeom>
              <a:avLst/>
              <a:gdLst>
                <a:gd name="connsiteX0" fmla="*/ 0 w 124831"/>
                <a:gd name="connsiteY0" fmla="*/ 107173 h 268376"/>
                <a:gd name="connsiteX1" fmla="*/ 5289 w 124831"/>
                <a:gd name="connsiteY1" fmla="*/ 81108 h 268376"/>
                <a:gd name="connsiteX2" fmla="*/ 18888 w 124831"/>
                <a:gd name="connsiteY2" fmla="*/ 74686 h 268376"/>
                <a:gd name="connsiteX3" fmla="*/ 18133 w 124831"/>
                <a:gd name="connsiteY3" fmla="*/ 39176 h 268376"/>
                <a:gd name="connsiteX4" fmla="*/ 20021 w 124831"/>
                <a:gd name="connsiteY4" fmla="*/ 26332 h 268376"/>
                <a:gd name="connsiteX5" fmla="*/ 20777 w 124831"/>
                <a:gd name="connsiteY5" fmla="*/ 19910 h 268376"/>
                <a:gd name="connsiteX6" fmla="*/ 40043 w 124831"/>
                <a:gd name="connsiteY6" fmla="*/ 644 h 268376"/>
                <a:gd name="connsiteX7" fmla="*/ 42310 w 124831"/>
                <a:gd name="connsiteY7" fmla="*/ 16510 h 268376"/>
                <a:gd name="connsiteX8" fmla="*/ 46087 w 124831"/>
                <a:gd name="connsiteY8" fmla="*/ 36909 h 268376"/>
                <a:gd name="connsiteX9" fmla="*/ 41932 w 124831"/>
                <a:gd name="connsiteY9" fmla="*/ 64486 h 268376"/>
                <a:gd name="connsiteX10" fmla="*/ 36643 w 124831"/>
                <a:gd name="connsiteY10" fmla="*/ 72041 h 268376"/>
                <a:gd name="connsiteX11" fmla="*/ 42687 w 124831"/>
                <a:gd name="connsiteY11" fmla="*/ 76952 h 268376"/>
                <a:gd name="connsiteX12" fmla="*/ 53642 w 124831"/>
                <a:gd name="connsiteY12" fmla="*/ 109062 h 268376"/>
                <a:gd name="connsiteX13" fmla="*/ 63087 w 124831"/>
                <a:gd name="connsiteY13" fmla="*/ 155905 h 268376"/>
                <a:gd name="connsiteX14" fmla="*/ 63464 w 124831"/>
                <a:gd name="connsiteY14" fmla="*/ 147594 h 268376"/>
                <a:gd name="connsiteX15" fmla="*/ 67620 w 124831"/>
                <a:gd name="connsiteY15" fmla="*/ 130595 h 268376"/>
                <a:gd name="connsiteX16" fmla="*/ 70264 w 124831"/>
                <a:gd name="connsiteY16" fmla="*/ 145328 h 268376"/>
                <a:gd name="connsiteX17" fmla="*/ 73286 w 124831"/>
                <a:gd name="connsiteY17" fmla="*/ 157416 h 268376"/>
                <a:gd name="connsiteX18" fmla="*/ 78953 w 124831"/>
                <a:gd name="connsiteY18" fmla="*/ 164971 h 268376"/>
                <a:gd name="connsiteX19" fmla="*/ 85752 w 124831"/>
                <a:gd name="connsiteY19" fmla="*/ 158549 h 268376"/>
                <a:gd name="connsiteX20" fmla="*/ 95196 w 124831"/>
                <a:gd name="connsiteY20" fmla="*/ 130595 h 268376"/>
                <a:gd name="connsiteX21" fmla="*/ 89152 w 124831"/>
                <a:gd name="connsiteY21" fmla="*/ 119262 h 268376"/>
                <a:gd name="connsiteX22" fmla="*/ 81219 w 124831"/>
                <a:gd name="connsiteY22" fmla="*/ 108307 h 268376"/>
                <a:gd name="connsiteX23" fmla="*/ 100485 w 124831"/>
                <a:gd name="connsiteY23" fmla="*/ 101129 h 268376"/>
                <a:gd name="connsiteX24" fmla="*/ 124284 w 124831"/>
                <a:gd name="connsiteY24" fmla="*/ 134750 h 268376"/>
                <a:gd name="connsiteX25" fmla="*/ 117862 w 124831"/>
                <a:gd name="connsiteY25" fmla="*/ 155527 h 268376"/>
                <a:gd name="connsiteX26" fmla="*/ 84619 w 124831"/>
                <a:gd name="connsiteY26" fmla="*/ 171771 h 268376"/>
                <a:gd name="connsiteX27" fmla="*/ 64598 w 124831"/>
                <a:gd name="connsiteY27" fmla="*/ 182348 h 268376"/>
                <a:gd name="connsiteX28" fmla="*/ 60820 w 124831"/>
                <a:gd name="connsiteY28" fmla="*/ 177815 h 268376"/>
                <a:gd name="connsiteX29" fmla="*/ 59309 w 124831"/>
                <a:gd name="connsiteY29" fmla="*/ 177437 h 268376"/>
                <a:gd name="connsiteX30" fmla="*/ 64220 w 124831"/>
                <a:gd name="connsiteY30" fmla="*/ 182348 h 268376"/>
                <a:gd name="connsiteX31" fmla="*/ 78953 w 124831"/>
                <a:gd name="connsiteY31" fmla="*/ 194059 h 268376"/>
                <a:gd name="connsiteX32" fmla="*/ 62331 w 124831"/>
                <a:gd name="connsiteY32" fmla="*/ 217480 h 268376"/>
                <a:gd name="connsiteX33" fmla="*/ 49865 w 124831"/>
                <a:gd name="connsiteY33" fmla="*/ 222014 h 268376"/>
                <a:gd name="connsiteX34" fmla="*/ 57798 w 124831"/>
                <a:gd name="connsiteY34" fmla="*/ 227680 h 268376"/>
                <a:gd name="connsiteX35" fmla="*/ 60064 w 124831"/>
                <a:gd name="connsiteY35" fmla="*/ 237502 h 268376"/>
                <a:gd name="connsiteX36" fmla="*/ 72153 w 124831"/>
                <a:gd name="connsiteY36" fmla="*/ 262812 h 268376"/>
                <a:gd name="connsiteX37" fmla="*/ 43065 w 124831"/>
                <a:gd name="connsiteY37" fmla="*/ 267345 h 268376"/>
                <a:gd name="connsiteX38" fmla="*/ 33999 w 124831"/>
                <a:gd name="connsiteY38" fmla="*/ 261679 h 268376"/>
                <a:gd name="connsiteX39" fmla="*/ 15488 w 124831"/>
                <a:gd name="connsiteY39" fmla="*/ 220502 h 268376"/>
                <a:gd name="connsiteX40" fmla="*/ 37021 w 124831"/>
                <a:gd name="connsiteY40" fmla="*/ 181593 h 268376"/>
                <a:gd name="connsiteX41" fmla="*/ 20021 w 124831"/>
                <a:gd name="connsiteY41" fmla="*/ 177437 h 268376"/>
                <a:gd name="connsiteX42" fmla="*/ 6800 w 124831"/>
                <a:gd name="connsiteY42" fmla="*/ 164593 h 268376"/>
                <a:gd name="connsiteX43" fmla="*/ 4155 w 124831"/>
                <a:gd name="connsiteY43" fmla="*/ 165727 h 268376"/>
                <a:gd name="connsiteX44" fmla="*/ 4911 w 124831"/>
                <a:gd name="connsiteY44" fmla="*/ 161194 h 268376"/>
                <a:gd name="connsiteX45" fmla="*/ 3778 w 124831"/>
                <a:gd name="connsiteY45" fmla="*/ 134372 h 268376"/>
                <a:gd name="connsiteX46" fmla="*/ 10577 w 124831"/>
                <a:gd name="connsiteY46" fmla="*/ 104151 h 268376"/>
                <a:gd name="connsiteX47" fmla="*/ 2267 w 124831"/>
                <a:gd name="connsiteY47" fmla="*/ 107929 h 268376"/>
                <a:gd name="connsiteX48" fmla="*/ 0 w 124831"/>
                <a:gd name="connsiteY48" fmla="*/ 107173 h 26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4831" h="268376">
                  <a:moveTo>
                    <a:pt x="0" y="107173"/>
                  </a:moveTo>
                  <a:cubicBezTo>
                    <a:pt x="1889" y="98485"/>
                    <a:pt x="3400" y="89796"/>
                    <a:pt x="5289" y="81108"/>
                  </a:cubicBezTo>
                  <a:cubicBezTo>
                    <a:pt x="7933" y="74308"/>
                    <a:pt x="20399" y="80730"/>
                    <a:pt x="18888" y="74686"/>
                  </a:cubicBezTo>
                  <a:cubicBezTo>
                    <a:pt x="15488" y="62597"/>
                    <a:pt x="37776" y="50131"/>
                    <a:pt x="18133" y="39176"/>
                  </a:cubicBezTo>
                  <a:cubicBezTo>
                    <a:pt x="16622" y="34643"/>
                    <a:pt x="41176" y="33887"/>
                    <a:pt x="20021" y="26332"/>
                  </a:cubicBezTo>
                  <a:cubicBezTo>
                    <a:pt x="13977" y="24065"/>
                    <a:pt x="16622" y="21043"/>
                    <a:pt x="20777" y="19910"/>
                  </a:cubicBezTo>
                  <a:cubicBezTo>
                    <a:pt x="31354" y="16888"/>
                    <a:pt x="24555" y="-3889"/>
                    <a:pt x="40043" y="644"/>
                  </a:cubicBezTo>
                  <a:cubicBezTo>
                    <a:pt x="47976" y="2911"/>
                    <a:pt x="45709" y="10466"/>
                    <a:pt x="42310" y="16510"/>
                  </a:cubicBezTo>
                  <a:cubicBezTo>
                    <a:pt x="38154" y="24065"/>
                    <a:pt x="39665" y="29732"/>
                    <a:pt x="46087" y="36909"/>
                  </a:cubicBezTo>
                  <a:cubicBezTo>
                    <a:pt x="54398" y="45976"/>
                    <a:pt x="59309" y="58064"/>
                    <a:pt x="41932" y="64486"/>
                  </a:cubicBezTo>
                  <a:cubicBezTo>
                    <a:pt x="38154" y="65997"/>
                    <a:pt x="35510" y="67508"/>
                    <a:pt x="36643" y="72041"/>
                  </a:cubicBezTo>
                  <a:cubicBezTo>
                    <a:pt x="37399" y="75441"/>
                    <a:pt x="40043" y="76197"/>
                    <a:pt x="42687" y="76952"/>
                  </a:cubicBezTo>
                  <a:cubicBezTo>
                    <a:pt x="63087" y="81863"/>
                    <a:pt x="65731" y="91307"/>
                    <a:pt x="53642" y="109062"/>
                  </a:cubicBezTo>
                  <a:cubicBezTo>
                    <a:pt x="41176" y="127573"/>
                    <a:pt x="46087" y="146083"/>
                    <a:pt x="63087" y="155905"/>
                  </a:cubicBezTo>
                  <a:cubicBezTo>
                    <a:pt x="63087" y="152883"/>
                    <a:pt x="64220" y="149861"/>
                    <a:pt x="63464" y="147594"/>
                  </a:cubicBezTo>
                  <a:cubicBezTo>
                    <a:pt x="60820" y="140794"/>
                    <a:pt x="58176" y="130972"/>
                    <a:pt x="67620" y="130595"/>
                  </a:cubicBezTo>
                  <a:cubicBezTo>
                    <a:pt x="77819" y="130217"/>
                    <a:pt x="69508" y="140039"/>
                    <a:pt x="70264" y="145328"/>
                  </a:cubicBezTo>
                  <a:cubicBezTo>
                    <a:pt x="71020" y="149483"/>
                    <a:pt x="72153" y="153638"/>
                    <a:pt x="73286" y="157416"/>
                  </a:cubicBezTo>
                  <a:cubicBezTo>
                    <a:pt x="74042" y="160816"/>
                    <a:pt x="74797" y="164593"/>
                    <a:pt x="78953" y="164971"/>
                  </a:cubicBezTo>
                  <a:cubicBezTo>
                    <a:pt x="83486" y="165349"/>
                    <a:pt x="84619" y="162327"/>
                    <a:pt x="85752" y="158549"/>
                  </a:cubicBezTo>
                  <a:cubicBezTo>
                    <a:pt x="88774" y="149105"/>
                    <a:pt x="91797" y="140039"/>
                    <a:pt x="95196" y="130595"/>
                  </a:cubicBezTo>
                  <a:cubicBezTo>
                    <a:pt x="97841" y="124173"/>
                    <a:pt x="97841" y="119640"/>
                    <a:pt x="89152" y="119262"/>
                  </a:cubicBezTo>
                  <a:cubicBezTo>
                    <a:pt x="81975" y="118884"/>
                    <a:pt x="75175" y="117751"/>
                    <a:pt x="81219" y="108307"/>
                  </a:cubicBezTo>
                  <a:cubicBezTo>
                    <a:pt x="85752" y="101129"/>
                    <a:pt x="94441" y="96596"/>
                    <a:pt x="100485" y="101129"/>
                  </a:cubicBezTo>
                  <a:cubicBezTo>
                    <a:pt x="111818" y="109062"/>
                    <a:pt x="112574" y="125684"/>
                    <a:pt x="124284" y="134750"/>
                  </a:cubicBezTo>
                  <a:cubicBezTo>
                    <a:pt x="126551" y="136261"/>
                    <a:pt x="121262" y="149105"/>
                    <a:pt x="117862" y="155527"/>
                  </a:cubicBezTo>
                  <a:cubicBezTo>
                    <a:pt x="111440" y="168749"/>
                    <a:pt x="94063" y="161571"/>
                    <a:pt x="84619" y="171771"/>
                  </a:cubicBezTo>
                  <a:cubicBezTo>
                    <a:pt x="79708" y="177060"/>
                    <a:pt x="71397" y="178949"/>
                    <a:pt x="64598" y="182348"/>
                  </a:cubicBezTo>
                  <a:cubicBezTo>
                    <a:pt x="63087" y="180837"/>
                    <a:pt x="62331" y="179326"/>
                    <a:pt x="60820" y="177815"/>
                  </a:cubicBezTo>
                  <a:cubicBezTo>
                    <a:pt x="60064" y="177437"/>
                    <a:pt x="59309" y="177437"/>
                    <a:pt x="59309" y="177437"/>
                  </a:cubicBezTo>
                  <a:cubicBezTo>
                    <a:pt x="60064" y="180082"/>
                    <a:pt x="63087" y="180082"/>
                    <a:pt x="64220" y="182348"/>
                  </a:cubicBezTo>
                  <a:cubicBezTo>
                    <a:pt x="63842" y="192926"/>
                    <a:pt x="75553" y="188393"/>
                    <a:pt x="78953" y="194059"/>
                  </a:cubicBezTo>
                  <a:cubicBezTo>
                    <a:pt x="83486" y="201614"/>
                    <a:pt x="72153" y="218236"/>
                    <a:pt x="62331" y="217480"/>
                  </a:cubicBezTo>
                  <a:cubicBezTo>
                    <a:pt x="57042" y="217102"/>
                    <a:pt x="51376" y="216725"/>
                    <a:pt x="49865" y="222014"/>
                  </a:cubicBezTo>
                  <a:cubicBezTo>
                    <a:pt x="47598" y="229191"/>
                    <a:pt x="56287" y="224280"/>
                    <a:pt x="57798" y="227680"/>
                  </a:cubicBezTo>
                  <a:cubicBezTo>
                    <a:pt x="58931" y="230702"/>
                    <a:pt x="59687" y="234102"/>
                    <a:pt x="60064" y="237502"/>
                  </a:cubicBezTo>
                  <a:cubicBezTo>
                    <a:pt x="61953" y="251101"/>
                    <a:pt x="61953" y="251101"/>
                    <a:pt x="72153" y="262812"/>
                  </a:cubicBezTo>
                  <a:cubicBezTo>
                    <a:pt x="60820" y="261679"/>
                    <a:pt x="53642" y="271501"/>
                    <a:pt x="43065" y="267345"/>
                  </a:cubicBezTo>
                  <a:cubicBezTo>
                    <a:pt x="37776" y="268856"/>
                    <a:pt x="33621" y="265079"/>
                    <a:pt x="33999" y="261679"/>
                  </a:cubicBezTo>
                  <a:cubicBezTo>
                    <a:pt x="36643" y="243546"/>
                    <a:pt x="23044" y="233346"/>
                    <a:pt x="15488" y="220502"/>
                  </a:cubicBezTo>
                  <a:cubicBezTo>
                    <a:pt x="18888" y="206903"/>
                    <a:pt x="24177" y="194815"/>
                    <a:pt x="37021" y="181593"/>
                  </a:cubicBezTo>
                  <a:cubicBezTo>
                    <a:pt x="23799" y="192170"/>
                    <a:pt x="19266" y="187259"/>
                    <a:pt x="20021" y="177437"/>
                  </a:cubicBezTo>
                  <a:cubicBezTo>
                    <a:pt x="20777" y="166482"/>
                    <a:pt x="15866" y="163838"/>
                    <a:pt x="6800" y="164593"/>
                  </a:cubicBezTo>
                  <a:cubicBezTo>
                    <a:pt x="6044" y="164971"/>
                    <a:pt x="5289" y="165349"/>
                    <a:pt x="4155" y="165727"/>
                  </a:cubicBezTo>
                  <a:cubicBezTo>
                    <a:pt x="4533" y="164216"/>
                    <a:pt x="4533" y="162705"/>
                    <a:pt x="4911" y="161194"/>
                  </a:cubicBezTo>
                  <a:cubicBezTo>
                    <a:pt x="2644" y="152505"/>
                    <a:pt x="-3778" y="143439"/>
                    <a:pt x="3778" y="134372"/>
                  </a:cubicBezTo>
                  <a:cubicBezTo>
                    <a:pt x="23799" y="128328"/>
                    <a:pt x="9444" y="114351"/>
                    <a:pt x="10577" y="104151"/>
                  </a:cubicBezTo>
                  <a:cubicBezTo>
                    <a:pt x="7555" y="104529"/>
                    <a:pt x="5666" y="107929"/>
                    <a:pt x="2267" y="107929"/>
                  </a:cubicBezTo>
                  <a:cubicBezTo>
                    <a:pt x="1889" y="107551"/>
                    <a:pt x="756" y="107173"/>
                    <a:pt x="0" y="107173"/>
                  </a:cubicBezTo>
                  <a:close/>
                </a:path>
              </a:pathLst>
            </a:custGeom>
            <a:solidFill>
              <a:srgbClr val="C096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BE463951-7FEC-405A-B740-3886167366C8}"/>
                </a:ext>
              </a:extLst>
            </p:cNvPr>
            <p:cNvSpPr/>
            <p:nvPr/>
          </p:nvSpPr>
          <p:spPr>
            <a:xfrm>
              <a:off x="8691262" y="5421219"/>
              <a:ext cx="193686" cy="77829"/>
            </a:xfrm>
            <a:custGeom>
              <a:avLst/>
              <a:gdLst>
                <a:gd name="connsiteX0" fmla="*/ 45945 w 193686"/>
                <a:gd name="connsiteY0" fmla="*/ 4879 h 77829"/>
                <a:gd name="connsiteX1" fmla="*/ 107521 w 193686"/>
                <a:gd name="connsiteY1" fmla="*/ 31322 h 77829"/>
                <a:gd name="connsiteX2" fmla="*/ 152097 w 193686"/>
                <a:gd name="connsiteY2" fmla="*/ 25656 h 77829"/>
                <a:gd name="connsiteX3" fmla="*/ 154741 w 193686"/>
                <a:gd name="connsiteY3" fmla="*/ 2990 h 77829"/>
                <a:gd name="connsiteX4" fmla="*/ 174007 w 193686"/>
                <a:gd name="connsiteY4" fmla="*/ 32834 h 77829"/>
                <a:gd name="connsiteX5" fmla="*/ 162297 w 193686"/>
                <a:gd name="connsiteY5" fmla="*/ 40767 h 77829"/>
                <a:gd name="connsiteX6" fmla="*/ 193273 w 193686"/>
                <a:gd name="connsiteY6" fmla="*/ 54366 h 77829"/>
                <a:gd name="connsiteX7" fmla="*/ 186474 w 193686"/>
                <a:gd name="connsiteY7" fmla="*/ 72499 h 77829"/>
                <a:gd name="connsiteX8" fmla="*/ 167963 w 193686"/>
                <a:gd name="connsiteY8" fmla="*/ 72876 h 77829"/>
                <a:gd name="connsiteX9" fmla="*/ 138498 w 193686"/>
                <a:gd name="connsiteY9" fmla="*/ 67588 h 77829"/>
                <a:gd name="connsiteX10" fmla="*/ 115076 w 193686"/>
                <a:gd name="connsiteY10" fmla="*/ 72499 h 77829"/>
                <a:gd name="connsiteX11" fmla="*/ 98832 w 193686"/>
                <a:gd name="connsiteY11" fmla="*/ 75521 h 77829"/>
                <a:gd name="connsiteX12" fmla="*/ 91655 w 193686"/>
                <a:gd name="connsiteY12" fmla="*/ 69854 h 77829"/>
                <a:gd name="connsiteX13" fmla="*/ 51234 w 193686"/>
                <a:gd name="connsiteY13" fmla="*/ 59655 h 77829"/>
                <a:gd name="connsiteX14" fmla="*/ 25924 w 193686"/>
                <a:gd name="connsiteY14" fmla="*/ 61921 h 77829"/>
                <a:gd name="connsiteX15" fmla="*/ 2503 w 193686"/>
                <a:gd name="connsiteY15" fmla="*/ 46433 h 77829"/>
                <a:gd name="connsiteX16" fmla="*/ 12702 w 193686"/>
                <a:gd name="connsiteY16" fmla="*/ 13190 h 77829"/>
                <a:gd name="connsiteX17" fmla="*/ 38012 w 193686"/>
                <a:gd name="connsiteY17" fmla="*/ 9034 h 77829"/>
                <a:gd name="connsiteX18" fmla="*/ 45945 w 193686"/>
                <a:gd name="connsiteY18" fmla="*/ 4879 h 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686" h="77829">
                  <a:moveTo>
                    <a:pt x="45945" y="4879"/>
                  </a:moveTo>
                  <a:cubicBezTo>
                    <a:pt x="70500" y="-7210"/>
                    <a:pt x="96188" y="3746"/>
                    <a:pt x="107521" y="31322"/>
                  </a:cubicBezTo>
                  <a:cubicBezTo>
                    <a:pt x="122631" y="15834"/>
                    <a:pt x="122631" y="15834"/>
                    <a:pt x="152097" y="25656"/>
                  </a:cubicBezTo>
                  <a:cubicBezTo>
                    <a:pt x="156252" y="18101"/>
                    <a:pt x="137742" y="4879"/>
                    <a:pt x="154741" y="2990"/>
                  </a:cubicBezTo>
                  <a:cubicBezTo>
                    <a:pt x="173630" y="1101"/>
                    <a:pt x="167208" y="23012"/>
                    <a:pt x="174007" y="32834"/>
                  </a:cubicBezTo>
                  <a:cubicBezTo>
                    <a:pt x="180429" y="42278"/>
                    <a:pt x="164563" y="33211"/>
                    <a:pt x="162297" y="40767"/>
                  </a:cubicBezTo>
                  <a:cubicBezTo>
                    <a:pt x="172496" y="46055"/>
                    <a:pt x="178163" y="60032"/>
                    <a:pt x="193273" y="54366"/>
                  </a:cubicBezTo>
                  <a:cubicBezTo>
                    <a:pt x="195918" y="63432"/>
                    <a:pt x="184962" y="65321"/>
                    <a:pt x="186474" y="72499"/>
                  </a:cubicBezTo>
                  <a:cubicBezTo>
                    <a:pt x="180429" y="78543"/>
                    <a:pt x="173630" y="77410"/>
                    <a:pt x="167963" y="72876"/>
                  </a:cubicBezTo>
                  <a:cubicBezTo>
                    <a:pt x="158897" y="65699"/>
                    <a:pt x="148697" y="66832"/>
                    <a:pt x="138498" y="67588"/>
                  </a:cubicBezTo>
                  <a:cubicBezTo>
                    <a:pt x="129809" y="64943"/>
                    <a:pt x="121498" y="62677"/>
                    <a:pt x="115076" y="72499"/>
                  </a:cubicBezTo>
                  <a:cubicBezTo>
                    <a:pt x="111299" y="78543"/>
                    <a:pt x="105254" y="79298"/>
                    <a:pt x="98832" y="75521"/>
                  </a:cubicBezTo>
                  <a:cubicBezTo>
                    <a:pt x="96188" y="74010"/>
                    <a:pt x="93921" y="72121"/>
                    <a:pt x="91655" y="69854"/>
                  </a:cubicBezTo>
                  <a:cubicBezTo>
                    <a:pt x="79944" y="59655"/>
                    <a:pt x="67478" y="53610"/>
                    <a:pt x="51234" y="59655"/>
                  </a:cubicBezTo>
                  <a:cubicBezTo>
                    <a:pt x="43301" y="62677"/>
                    <a:pt x="34235" y="60788"/>
                    <a:pt x="25924" y="61921"/>
                  </a:cubicBezTo>
                  <a:cubicBezTo>
                    <a:pt x="13080" y="63810"/>
                    <a:pt x="5147" y="58144"/>
                    <a:pt x="2503" y="46433"/>
                  </a:cubicBezTo>
                  <a:cubicBezTo>
                    <a:pt x="-519" y="33589"/>
                    <a:pt x="-3919" y="19989"/>
                    <a:pt x="12702" y="13190"/>
                  </a:cubicBezTo>
                  <a:cubicBezTo>
                    <a:pt x="21013" y="11679"/>
                    <a:pt x="30835" y="16590"/>
                    <a:pt x="38012" y="9034"/>
                  </a:cubicBezTo>
                  <a:cubicBezTo>
                    <a:pt x="39523" y="6012"/>
                    <a:pt x="44057" y="7901"/>
                    <a:pt x="45945" y="4879"/>
                  </a:cubicBezTo>
                  <a:close/>
                </a:path>
              </a:pathLst>
            </a:custGeom>
            <a:solidFill>
              <a:srgbClr val="D8B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7644734F-275B-45BE-ABE7-087A0B538DFC}"/>
                </a:ext>
              </a:extLst>
            </p:cNvPr>
            <p:cNvSpPr/>
            <p:nvPr/>
          </p:nvSpPr>
          <p:spPr>
            <a:xfrm>
              <a:off x="8627278" y="5440493"/>
              <a:ext cx="242901" cy="127244"/>
            </a:xfrm>
            <a:custGeom>
              <a:avLst/>
              <a:gdLst>
                <a:gd name="connsiteX0" fmla="*/ 160927 w 242901"/>
                <a:gd name="connsiteY0" fmla="*/ 49447 h 127244"/>
                <a:gd name="connsiteX1" fmla="*/ 165083 w 242901"/>
                <a:gd name="connsiteY1" fmla="*/ 53602 h 127244"/>
                <a:gd name="connsiteX2" fmla="*/ 217592 w 242901"/>
                <a:gd name="connsiteY2" fmla="*/ 83823 h 127244"/>
                <a:gd name="connsiteX3" fmla="*/ 242902 w 242901"/>
                <a:gd name="connsiteY3" fmla="*/ 116311 h 127244"/>
                <a:gd name="connsiteX4" fmla="*/ 218347 w 242901"/>
                <a:gd name="connsiteY4" fmla="*/ 118578 h 127244"/>
                <a:gd name="connsiteX5" fmla="*/ 135239 w 242901"/>
                <a:gd name="connsiteY5" fmla="*/ 100445 h 127244"/>
                <a:gd name="connsiteX6" fmla="*/ 63464 w 242901"/>
                <a:gd name="connsiteY6" fmla="*/ 74757 h 127244"/>
                <a:gd name="connsiteX7" fmla="*/ 66486 w 242901"/>
                <a:gd name="connsiteY7" fmla="*/ 62668 h 127244"/>
                <a:gd name="connsiteX8" fmla="*/ 26066 w 242901"/>
                <a:gd name="connsiteY8" fmla="*/ 38114 h 127244"/>
                <a:gd name="connsiteX9" fmla="*/ 0 w 242901"/>
                <a:gd name="connsiteY9" fmla="*/ 15826 h 127244"/>
                <a:gd name="connsiteX10" fmla="*/ 21155 w 242901"/>
                <a:gd name="connsiteY10" fmla="*/ 2604 h 127244"/>
                <a:gd name="connsiteX11" fmla="*/ 55909 w 242901"/>
                <a:gd name="connsiteY11" fmla="*/ 23381 h 127244"/>
                <a:gd name="connsiteX12" fmla="*/ 99352 w 242901"/>
                <a:gd name="connsiteY12" fmla="*/ 47180 h 127244"/>
                <a:gd name="connsiteX13" fmla="*/ 160927 w 242901"/>
                <a:gd name="connsiteY13" fmla="*/ 49447 h 12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901" h="127244">
                  <a:moveTo>
                    <a:pt x="160927" y="49447"/>
                  </a:moveTo>
                  <a:cubicBezTo>
                    <a:pt x="162438" y="50958"/>
                    <a:pt x="163572" y="52091"/>
                    <a:pt x="165083" y="53602"/>
                  </a:cubicBezTo>
                  <a:cubicBezTo>
                    <a:pt x="179438" y="69468"/>
                    <a:pt x="201348" y="71735"/>
                    <a:pt x="217592" y="83823"/>
                  </a:cubicBezTo>
                  <a:cubicBezTo>
                    <a:pt x="230058" y="91379"/>
                    <a:pt x="241391" y="100067"/>
                    <a:pt x="242902" y="116311"/>
                  </a:cubicBezTo>
                  <a:cubicBezTo>
                    <a:pt x="230814" y="130288"/>
                    <a:pt x="225903" y="130666"/>
                    <a:pt x="218347" y="118578"/>
                  </a:cubicBezTo>
                  <a:cubicBezTo>
                    <a:pt x="203615" y="94778"/>
                    <a:pt x="159416" y="85334"/>
                    <a:pt x="135239" y="100445"/>
                  </a:cubicBezTo>
                  <a:cubicBezTo>
                    <a:pt x="112196" y="89112"/>
                    <a:pt x="84997" y="90245"/>
                    <a:pt x="63464" y="74757"/>
                  </a:cubicBezTo>
                  <a:cubicBezTo>
                    <a:pt x="73664" y="72868"/>
                    <a:pt x="69509" y="67202"/>
                    <a:pt x="66486" y="62668"/>
                  </a:cubicBezTo>
                  <a:cubicBezTo>
                    <a:pt x="56287" y="49447"/>
                    <a:pt x="42310" y="38869"/>
                    <a:pt x="26066" y="38114"/>
                  </a:cubicBezTo>
                  <a:cubicBezTo>
                    <a:pt x="9444" y="36980"/>
                    <a:pt x="3400" y="29047"/>
                    <a:pt x="0" y="15826"/>
                  </a:cubicBezTo>
                  <a:cubicBezTo>
                    <a:pt x="11711" y="18470"/>
                    <a:pt x="16622" y="10915"/>
                    <a:pt x="21155" y="2604"/>
                  </a:cubicBezTo>
                  <a:cubicBezTo>
                    <a:pt x="42687" y="-7218"/>
                    <a:pt x="53265" y="13181"/>
                    <a:pt x="55909" y="23381"/>
                  </a:cubicBezTo>
                  <a:cubicBezTo>
                    <a:pt x="63087" y="48691"/>
                    <a:pt x="84619" y="46047"/>
                    <a:pt x="99352" y="47180"/>
                  </a:cubicBezTo>
                  <a:cubicBezTo>
                    <a:pt x="119751" y="48314"/>
                    <a:pt x="140150" y="55113"/>
                    <a:pt x="160927" y="49447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78ED54D2-7490-4468-94A6-DEF447DD9206}"/>
                </a:ext>
              </a:extLst>
            </p:cNvPr>
            <p:cNvSpPr/>
            <p:nvPr/>
          </p:nvSpPr>
          <p:spPr>
            <a:xfrm>
              <a:off x="8537517" y="5289584"/>
              <a:ext cx="100980" cy="153513"/>
            </a:xfrm>
            <a:custGeom>
              <a:avLst/>
              <a:gdLst>
                <a:gd name="connsiteX0" fmla="*/ 17609 w 100980"/>
                <a:gd name="connsiteY0" fmla="*/ 1275 h 153513"/>
                <a:gd name="connsiteX1" fmla="*/ 37252 w 100980"/>
                <a:gd name="connsiteY1" fmla="*/ 40185 h 153513"/>
                <a:gd name="connsiteX2" fmla="*/ 43297 w 100980"/>
                <a:gd name="connsiteY2" fmla="*/ 47740 h 153513"/>
                <a:gd name="connsiteX3" fmla="*/ 79562 w 100980"/>
                <a:gd name="connsiteY3" fmla="*/ 121404 h 153513"/>
                <a:gd name="connsiteX4" fmla="*/ 89006 w 100980"/>
                <a:gd name="connsiteY4" fmla="*/ 134248 h 153513"/>
                <a:gd name="connsiteX5" fmla="*/ 100339 w 100980"/>
                <a:gd name="connsiteY5" fmla="*/ 148981 h 153513"/>
                <a:gd name="connsiteX6" fmla="*/ 81451 w 100980"/>
                <a:gd name="connsiteY6" fmla="*/ 153136 h 153513"/>
                <a:gd name="connsiteX7" fmla="*/ 81073 w 100980"/>
                <a:gd name="connsiteY7" fmla="*/ 153514 h 153513"/>
                <a:gd name="connsiteX8" fmla="*/ 47830 w 100980"/>
                <a:gd name="connsiteY8" fmla="*/ 136137 h 153513"/>
                <a:gd name="connsiteX9" fmla="*/ 47830 w 100980"/>
                <a:gd name="connsiteY9" fmla="*/ 136137 h 153513"/>
                <a:gd name="connsiteX10" fmla="*/ 15342 w 100980"/>
                <a:gd name="connsiteY10" fmla="*/ 107049 h 153513"/>
                <a:gd name="connsiteX11" fmla="*/ 3254 w 100980"/>
                <a:gd name="connsiteY11" fmla="*/ 71917 h 153513"/>
                <a:gd name="connsiteX12" fmla="*/ 1743 w 100980"/>
                <a:gd name="connsiteY12" fmla="*/ 63984 h 153513"/>
                <a:gd name="connsiteX13" fmla="*/ 5520 w 100980"/>
                <a:gd name="connsiteY13" fmla="*/ 21674 h 153513"/>
                <a:gd name="connsiteX14" fmla="*/ 12320 w 100980"/>
                <a:gd name="connsiteY14" fmla="*/ 142 h 153513"/>
                <a:gd name="connsiteX15" fmla="*/ 17609 w 100980"/>
                <a:gd name="connsiteY15" fmla="*/ 1275 h 15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80" h="153513">
                  <a:moveTo>
                    <a:pt x="17609" y="1275"/>
                  </a:moveTo>
                  <a:cubicBezTo>
                    <a:pt x="32719" y="9586"/>
                    <a:pt x="42541" y="20919"/>
                    <a:pt x="37252" y="40185"/>
                  </a:cubicBezTo>
                  <a:cubicBezTo>
                    <a:pt x="36119" y="43962"/>
                    <a:pt x="40274" y="46229"/>
                    <a:pt x="43297" y="47740"/>
                  </a:cubicBezTo>
                  <a:cubicBezTo>
                    <a:pt x="44052" y="77961"/>
                    <a:pt x="52741" y="104027"/>
                    <a:pt x="79562" y="121404"/>
                  </a:cubicBezTo>
                  <a:cubicBezTo>
                    <a:pt x="83717" y="124048"/>
                    <a:pt x="84851" y="131603"/>
                    <a:pt x="89006" y="134248"/>
                  </a:cubicBezTo>
                  <a:cubicBezTo>
                    <a:pt x="95050" y="138025"/>
                    <a:pt x="103361" y="141425"/>
                    <a:pt x="100339" y="148981"/>
                  </a:cubicBezTo>
                  <a:cubicBezTo>
                    <a:pt x="97317" y="156914"/>
                    <a:pt x="87873" y="151625"/>
                    <a:pt x="81451" y="153136"/>
                  </a:cubicBezTo>
                  <a:lnTo>
                    <a:pt x="81073" y="153514"/>
                  </a:lnTo>
                  <a:cubicBezTo>
                    <a:pt x="70873" y="145958"/>
                    <a:pt x="61429" y="137270"/>
                    <a:pt x="47830" y="136137"/>
                  </a:cubicBezTo>
                  <a:lnTo>
                    <a:pt x="47830" y="136137"/>
                  </a:lnTo>
                  <a:cubicBezTo>
                    <a:pt x="37252" y="126315"/>
                    <a:pt x="27053" y="115737"/>
                    <a:pt x="15342" y="107049"/>
                  </a:cubicBezTo>
                  <a:cubicBezTo>
                    <a:pt x="2876" y="97982"/>
                    <a:pt x="-4679" y="87783"/>
                    <a:pt x="3254" y="71917"/>
                  </a:cubicBezTo>
                  <a:cubicBezTo>
                    <a:pt x="4387" y="69650"/>
                    <a:pt x="3631" y="66250"/>
                    <a:pt x="1743" y="63984"/>
                  </a:cubicBezTo>
                  <a:cubicBezTo>
                    <a:pt x="-1280" y="49629"/>
                    <a:pt x="4387" y="35651"/>
                    <a:pt x="5520" y="21674"/>
                  </a:cubicBezTo>
                  <a:cubicBezTo>
                    <a:pt x="10809" y="15252"/>
                    <a:pt x="3631" y="5430"/>
                    <a:pt x="12320" y="142"/>
                  </a:cubicBezTo>
                  <a:cubicBezTo>
                    <a:pt x="14209" y="-236"/>
                    <a:pt x="16098" y="142"/>
                    <a:pt x="17609" y="1275"/>
                  </a:cubicBezTo>
                  <a:close/>
                </a:path>
              </a:pathLst>
            </a:custGeom>
            <a:solidFill>
              <a:srgbClr val="E0C6B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85BB411E-5B48-417F-ACFD-3CE0A948F9D8}"/>
                </a:ext>
              </a:extLst>
            </p:cNvPr>
            <p:cNvSpPr/>
            <p:nvPr/>
          </p:nvSpPr>
          <p:spPr>
            <a:xfrm>
              <a:off x="8648433" y="5403432"/>
              <a:ext cx="139772" cy="94992"/>
            </a:xfrm>
            <a:custGeom>
              <a:avLst/>
              <a:gdLst>
                <a:gd name="connsiteX0" fmla="*/ 139773 w 139772"/>
                <a:gd name="connsiteY0" fmla="*/ 86508 h 94992"/>
                <a:gd name="connsiteX1" fmla="*/ 126173 w 139772"/>
                <a:gd name="connsiteY1" fmla="*/ 94441 h 94992"/>
                <a:gd name="connsiteX2" fmla="*/ 65731 w 139772"/>
                <a:gd name="connsiteY2" fmla="*/ 84997 h 94992"/>
                <a:gd name="connsiteX3" fmla="*/ 51754 w 139772"/>
                <a:gd name="connsiteY3" fmla="*/ 84997 h 94992"/>
                <a:gd name="connsiteX4" fmla="*/ 37399 w 139772"/>
                <a:gd name="connsiteY4" fmla="*/ 77064 h 94992"/>
                <a:gd name="connsiteX5" fmla="*/ 19644 w 139772"/>
                <a:gd name="connsiteY5" fmla="*/ 61575 h 94992"/>
                <a:gd name="connsiteX6" fmla="*/ 23799 w 139772"/>
                <a:gd name="connsiteY6" fmla="*/ 46843 h 94992"/>
                <a:gd name="connsiteX7" fmla="*/ 0 w 139772"/>
                <a:gd name="connsiteY7" fmla="*/ 39287 h 94992"/>
                <a:gd name="connsiteX8" fmla="*/ 32110 w 139772"/>
                <a:gd name="connsiteY8" fmla="*/ 13977 h 94992"/>
                <a:gd name="connsiteX9" fmla="*/ 52509 w 139772"/>
                <a:gd name="connsiteY9" fmla="*/ 0 h 94992"/>
                <a:gd name="connsiteX10" fmla="*/ 54776 w 139772"/>
                <a:gd name="connsiteY10" fmla="*/ 30599 h 94992"/>
                <a:gd name="connsiteX11" fmla="*/ 47976 w 139772"/>
                <a:gd name="connsiteY11" fmla="*/ 45332 h 94992"/>
                <a:gd name="connsiteX12" fmla="*/ 71775 w 139772"/>
                <a:gd name="connsiteY12" fmla="*/ 72908 h 94992"/>
                <a:gd name="connsiteX13" fmla="*/ 105774 w 139772"/>
                <a:gd name="connsiteY13" fmla="*/ 66864 h 94992"/>
                <a:gd name="connsiteX14" fmla="*/ 139773 w 139772"/>
                <a:gd name="connsiteY14" fmla="*/ 86508 h 94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772" h="94992">
                  <a:moveTo>
                    <a:pt x="139773" y="86508"/>
                  </a:moveTo>
                  <a:cubicBezTo>
                    <a:pt x="135239" y="89530"/>
                    <a:pt x="132595" y="97085"/>
                    <a:pt x="126173" y="94441"/>
                  </a:cubicBezTo>
                  <a:cubicBezTo>
                    <a:pt x="106529" y="86886"/>
                    <a:pt x="84619" y="97085"/>
                    <a:pt x="65731" y="84997"/>
                  </a:cubicBezTo>
                  <a:cubicBezTo>
                    <a:pt x="60820" y="81597"/>
                    <a:pt x="56287" y="84997"/>
                    <a:pt x="51754" y="84997"/>
                  </a:cubicBezTo>
                  <a:cubicBezTo>
                    <a:pt x="46087" y="84619"/>
                    <a:pt x="39287" y="86130"/>
                    <a:pt x="37399" y="77064"/>
                  </a:cubicBezTo>
                  <a:cubicBezTo>
                    <a:pt x="35510" y="68753"/>
                    <a:pt x="35132" y="61953"/>
                    <a:pt x="19644" y="61575"/>
                  </a:cubicBezTo>
                  <a:cubicBezTo>
                    <a:pt x="4911" y="61198"/>
                    <a:pt x="24932" y="53265"/>
                    <a:pt x="23799" y="46843"/>
                  </a:cubicBezTo>
                  <a:cubicBezTo>
                    <a:pt x="15488" y="44198"/>
                    <a:pt x="7933" y="41932"/>
                    <a:pt x="0" y="39287"/>
                  </a:cubicBezTo>
                  <a:cubicBezTo>
                    <a:pt x="5666" y="24555"/>
                    <a:pt x="13222" y="11711"/>
                    <a:pt x="32110" y="13977"/>
                  </a:cubicBezTo>
                  <a:cubicBezTo>
                    <a:pt x="43443" y="15488"/>
                    <a:pt x="41176" y="378"/>
                    <a:pt x="52509" y="0"/>
                  </a:cubicBezTo>
                  <a:cubicBezTo>
                    <a:pt x="46465" y="10955"/>
                    <a:pt x="58931" y="19644"/>
                    <a:pt x="54776" y="30599"/>
                  </a:cubicBezTo>
                  <a:cubicBezTo>
                    <a:pt x="49487" y="33999"/>
                    <a:pt x="49109" y="40421"/>
                    <a:pt x="47976" y="45332"/>
                  </a:cubicBezTo>
                  <a:cubicBezTo>
                    <a:pt x="43065" y="63842"/>
                    <a:pt x="52509" y="74419"/>
                    <a:pt x="71775" y="72908"/>
                  </a:cubicBezTo>
                  <a:cubicBezTo>
                    <a:pt x="83108" y="71775"/>
                    <a:pt x="94063" y="71019"/>
                    <a:pt x="105774" y="66864"/>
                  </a:cubicBezTo>
                  <a:cubicBezTo>
                    <a:pt x="117862" y="63842"/>
                    <a:pt x="130706" y="75553"/>
                    <a:pt x="139773" y="86508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1D5A213-D515-4E8E-AE77-898B39D4B37D}"/>
                </a:ext>
              </a:extLst>
            </p:cNvPr>
            <p:cNvSpPr/>
            <p:nvPr/>
          </p:nvSpPr>
          <p:spPr>
            <a:xfrm>
              <a:off x="8533971" y="5108561"/>
              <a:ext cx="40747" cy="50080"/>
            </a:xfrm>
            <a:custGeom>
              <a:avLst/>
              <a:gdLst>
                <a:gd name="connsiteX0" fmla="*/ 21533 w 40747"/>
                <a:gd name="connsiteY0" fmla="*/ 216 h 50080"/>
                <a:gd name="connsiteX1" fmla="*/ 40043 w 40747"/>
                <a:gd name="connsiteY1" fmla="*/ 15704 h 50080"/>
                <a:gd name="connsiteX2" fmla="*/ 30221 w 40747"/>
                <a:gd name="connsiteY2" fmla="*/ 22504 h 50080"/>
                <a:gd name="connsiteX3" fmla="*/ 31732 w 40747"/>
                <a:gd name="connsiteY3" fmla="*/ 50081 h 50080"/>
                <a:gd name="connsiteX4" fmla="*/ 8689 w 40747"/>
                <a:gd name="connsiteY4" fmla="*/ 42147 h 50080"/>
                <a:gd name="connsiteX5" fmla="*/ 0 w 40747"/>
                <a:gd name="connsiteY5" fmla="*/ 16459 h 50080"/>
                <a:gd name="connsiteX6" fmla="*/ 21533 w 40747"/>
                <a:gd name="connsiteY6" fmla="*/ 216 h 5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7" h="50080">
                  <a:moveTo>
                    <a:pt x="21533" y="216"/>
                  </a:moveTo>
                  <a:cubicBezTo>
                    <a:pt x="33243" y="-1673"/>
                    <a:pt x="36265" y="9282"/>
                    <a:pt x="40043" y="15704"/>
                  </a:cubicBezTo>
                  <a:cubicBezTo>
                    <a:pt x="43443" y="21748"/>
                    <a:pt x="33621" y="19859"/>
                    <a:pt x="30221" y="22504"/>
                  </a:cubicBezTo>
                  <a:cubicBezTo>
                    <a:pt x="18510" y="31570"/>
                    <a:pt x="33621" y="39503"/>
                    <a:pt x="31732" y="50081"/>
                  </a:cubicBezTo>
                  <a:cubicBezTo>
                    <a:pt x="24177" y="44414"/>
                    <a:pt x="17377" y="40637"/>
                    <a:pt x="8689" y="42147"/>
                  </a:cubicBezTo>
                  <a:cubicBezTo>
                    <a:pt x="12844" y="31192"/>
                    <a:pt x="7178" y="23259"/>
                    <a:pt x="0" y="16459"/>
                  </a:cubicBezTo>
                  <a:cubicBezTo>
                    <a:pt x="1889" y="3616"/>
                    <a:pt x="13977" y="4749"/>
                    <a:pt x="21533" y="216"/>
                  </a:cubicBezTo>
                  <a:close/>
                </a:path>
              </a:pathLst>
            </a:custGeom>
            <a:solidFill>
              <a:srgbClr val="AB76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C84E216A-0D41-4F07-B8E7-4AFD82862F7D}"/>
                </a:ext>
              </a:extLst>
            </p:cNvPr>
            <p:cNvSpPr/>
            <p:nvPr/>
          </p:nvSpPr>
          <p:spPr>
            <a:xfrm>
              <a:off x="8718082" y="5413254"/>
              <a:ext cx="19125" cy="17140"/>
            </a:xfrm>
            <a:custGeom>
              <a:avLst/>
              <a:gdLst>
                <a:gd name="connsiteX0" fmla="*/ 19125 w 19125"/>
                <a:gd name="connsiteY0" fmla="*/ 12844 h 17140"/>
                <a:gd name="connsiteX1" fmla="*/ 10814 w 19125"/>
                <a:gd name="connsiteY1" fmla="*/ 16999 h 17140"/>
                <a:gd name="connsiteX2" fmla="*/ 2503 w 19125"/>
                <a:gd name="connsiteY2" fmla="*/ 0 h 17140"/>
                <a:gd name="connsiteX3" fmla="*/ 10814 w 19125"/>
                <a:gd name="connsiteY3" fmla="*/ 8311 h 17140"/>
                <a:gd name="connsiteX4" fmla="*/ 19125 w 19125"/>
                <a:gd name="connsiteY4" fmla="*/ 12844 h 1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25" h="17140">
                  <a:moveTo>
                    <a:pt x="19125" y="12844"/>
                  </a:moveTo>
                  <a:cubicBezTo>
                    <a:pt x="17236" y="16244"/>
                    <a:pt x="14214" y="16622"/>
                    <a:pt x="10814" y="16999"/>
                  </a:cubicBezTo>
                  <a:cubicBezTo>
                    <a:pt x="-6185" y="18510"/>
                    <a:pt x="1748" y="7555"/>
                    <a:pt x="2503" y="0"/>
                  </a:cubicBezTo>
                  <a:cubicBezTo>
                    <a:pt x="7792" y="0"/>
                    <a:pt x="10814" y="2644"/>
                    <a:pt x="10814" y="8311"/>
                  </a:cubicBezTo>
                  <a:cubicBezTo>
                    <a:pt x="10059" y="16999"/>
                    <a:pt x="16858" y="10955"/>
                    <a:pt x="19125" y="12844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3A404312-F8F4-49C6-9E2F-59DE3B17EA02}"/>
                </a:ext>
              </a:extLst>
            </p:cNvPr>
            <p:cNvSpPr/>
            <p:nvPr/>
          </p:nvSpPr>
          <p:spPr>
            <a:xfrm>
              <a:off x="9012293" y="5543164"/>
              <a:ext cx="237314" cy="76019"/>
            </a:xfrm>
            <a:custGeom>
              <a:avLst/>
              <a:gdLst>
                <a:gd name="connsiteX0" fmla="*/ 203541 w 237314"/>
                <a:gd name="connsiteY0" fmla="*/ 5707 h 76019"/>
                <a:gd name="connsiteX1" fmla="*/ 216385 w 237314"/>
                <a:gd name="connsiteY1" fmla="*/ 18551 h 76019"/>
                <a:gd name="connsiteX2" fmla="*/ 228851 w 237314"/>
                <a:gd name="connsiteY2" fmla="*/ 54061 h 76019"/>
                <a:gd name="connsiteX3" fmla="*/ 194475 w 237314"/>
                <a:gd name="connsiteY3" fmla="*/ 65016 h 76019"/>
                <a:gd name="connsiteX4" fmla="*/ 156698 w 237314"/>
                <a:gd name="connsiteY4" fmla="*/ 69550 h 76019"/>
                <a:gd name="connsiteX5" fmla="*/ 106456 w 237314"/>
                <a:gd name="connsiteY5" fmla="*/ 70305 h 76019"/>
                <a:gd name="connsiteX6" fmla="*/ 39591 w 237314"/>
                <a:gd name="connsiteY6" fmla="*/ 55195 h 76019"/>
                <a:gd name="connsiteX7" fmla="*/ 25992 w 237314"/>
                <a:gd name="connsiteY7" fmla="*/ 50661 h 76019"/>
                <a:gd name="connsiteX8" fmla="*/ 304 w 237314"/>
                <a:gd name="connsiteY8" fmla="*/ 9863 h 76019"/>
                <a:gd name="connsiteX9" fmla="*/ 44880 w 237314"/>
                <a:gd name="connsiteY9" fmla="*/ 7596 h 76019"/>
                <a:gd name="connsiteX10" fmla="*/ 53569 w 237314"/>
                <a:gd name="connsiteY10" fmla="*/ 18174 h 76019"/>
                <a:gd name="connsiteX11" fmla="*/ 41480 w 237314"/>
                <a:gd name="connsiteY11" fmla="*/ 24218 h 76019"/>
                <a:gd name="connsiteX12" fmla="*/ 72457 w 237314"/>
                <a:gd name="connsiteY12" fmla="*/ 22329 h 76019"/>
                <a:gd name="connsiteX13" fmla="*/ 105700 w 237314"/>
                <a:gd name="connsiteY13" fmla="*/ 25351 h 76019"/>
                <a:gd name="connsiteX14" fmla="*/ 126855 w 237314"/>
                <a:gd name="connsiteY14" fmla="*/ 34040 h 76019"/>
                <a:gd name="connsiteX15" fmla="*/ 128744 w 237314"/>
                <a:gd name="connsiteY15" fmla="*/ 22329 h 76019"/>
                <a:gd name="connsiteX16" fmla="*/ 128744 w 237314"/>
                <a:gd name="connsiteY16" fmla="*/ 14018 h 76019"/>
                <a:gd name="connsiteX17" fmla="*/ 134032 w 237314"/>
                <a:gd name="connsiteY17" fmla="*/ 13263 h 76019"/>
                <a:gd name="connsiteX18" fmla="*/ 142721 w 237314"/>
                <a:gd name="connsiteY18" fmla="*/ 46128 h 76019"/>
                <a:gd name="connsiteX19" fmla="*/ 162365 w 237314"/>
                <a:gd name="connsiteY19" fmla="*/ 12507 h 76019"/>
                <a:gd name="connsiteX20" fmla="*/ 174831 w 237314"/>
                <a:gd name="connsiteY20" fmla="*/ 2308 h 76019"/>
                <a:gd name="connsiteX21" fmla="*/ 203541 w 237314"/>
                <a:gd name="connsiteY21" fmla="*/ 5707 h 7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7314" h="76019">
                  <a:moveTo>
                    <a:pt x="203541" y="5707"/>
                  </a:moveTo>
                  <a:cubicBezTo>
                    <a:pt x="209207" y="8730"/>
                    <a:pt x="213363" y="12885"/>
                    <a:pt x="216385" y="18551"/>
                  </a:cubicBezTo>
                  <a:cubicBezTo>
                    <a:pt x="241695" y="29884"/>
                    <a:pt x="241695" y="29884"/>
                    <a:pt x="228851" y="54061"/>
                  </a:cubicBezTo>
                  <a:cubicBezTo>
                    <a:pt x="219029" y="62372"/>
                    <a:pt x="208830" y="66150"/>
                    <a:pt x="194475" y="65016"/>
                  </a:cubicBezTo>
                  <a:cubicBezTo>
                    <a:pt x="182764" y="64261"/>
                    <a:pt x="169920" y="72194"/>
                    <a:pt x="156698" y="69550"/>
                  </a:cubicBezTo>
                  <a:cubicBezTo>
                    <a:pt x="140077" y="78238"/>
                    <a:pt x="124588" y="77860"/>
                    <a:pt x="106456" y="70305"/>
                  </a:cubicBezTo>
                  <a:cubicBezTo>
                    <a:pt x="85301" y="61239"/>
                    <a:pt x="63768" y="52172"/>
                    <a:pt x="39591" y="55195"/>
                  </a:cubicBezTo>
                  <a:cubicBezTo>
                    <a:pt x="34681" y="55950"/>
                    <a:pt x="29770" y="54439"/>
                    <a:pt x="25992" y="50661"/>
                  </a:cubicBezTo>
                  <a:cubicBezTo>
                    <a:pt x="12770" y="40084"/>
                    <a:pt x="-2340" y="30262"/>
                    <a:pt x="304" y="9863"/>
                  </a:cubicBezTo>
                  <a:cubicBezTo>
                    <a:pt x="14281" y="-8270"/>
                    <a:pt x="30147" y="7596"/>
                    <a:pt x="44880" y="7596"/>
                  </a:cubicBezTo>
                  <a:cubicBezTo>
                    <a:pt x="49036" y="7596"/>
                    <a:pt x="54324" y="12885"/>
                    <a:pt x="53569" y="18174"/>
                  </a:cubicBezTo>
                  <a:cubicBezTo>
                    <a:pt x="52813" y="25351"/>
                    <a:pt x="44125" y="16663"/>
                    <a:pt x="41480" y="24218"/>
                  </a:cubicBezTo>
                  <a:cubicBezTo>
                    <a:pt x="52058" y="29129"/>
                    <a:pt x="62257" y="31018"/>
                    <a:pt x="72457" y="22329"/>
                  </a:cubicBezTo>
                  <a:cubicBezTo>
                    <a:pt x="82279" y="14018"/>
                    <a:pt x="96256" y="15529"/>
                    <a:pt x="105700" y="25351"/>
                  </a:cubicBezTo>
                  <a:cubicBezTo>
                    <a:pt x="111367" y="31395"/>
                    <a:pt x="122700" y="24596"/>
                    <a:pt x="126855" y="34040"/>
                  </a:cubicBezTo>
                  <a:cubicBezTo>
                    <a:pt x="128366" y="30262"/>
                    <a:pt x="137054" y="27618"/>
                    <a:pt x="128744" y="22329"/>
                  </a:cubicBezTo>
                  <a:cubicBezTo>
                    <a:pt x="123833" y="19307"/>
                    <a:pt x="126855" y="16285"/>
                    <a:pt x="128744" y="14018"/>
                  </a:cubicBezTo>
                  <a:cubicBezTo>
                    <a:pt x="129499" y="12885"/>
                    <a:pt x="132521" y="12885"/>
                    <a:pt x="134032" y="13263"/>
                  </a:cubicBezTo>
                  <a:cubicBezTo>
                    <a:pt x="145365" y="16663"/>
                    <a:pt x="151032" y="32529"/>
                    <a:pt x="142721" y="46128"/>
                  </a:cubicBezTo>
                  <a:cubicBezTo>
                    <a:pt x="161231" y="38951"/>
                    <a:pt x="163876" y="26862"/>
                    <a:pt x="162365" y="12507"/>
                  </a:cubicBezTo>
                  <a:cubicBezTo>
                    <a:pt x="161231" y="1930"/>
                    <a:pt x="163498" y="-3359"/>
                    <a:pt x="174831" y="2308"/>
                  </a:cubicBezTo>
                  <a:cubicBezTo>
                    <a:pt x="183897" y="6841"/>
                    <a:pt x="193719" y="5330"/>
                    <a:pt x="203541" y="5707"/>
                  </a:cubicBezTo>
                  <a:close/>
                </a:path>
              </a:pathLst>
            </a:custGeom>
            <a:solidFill>
              <a:srgbClr val="D9B9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A4450DED-463E-4E96-88CC-5FA67D8F377C}"/>
                </a:ext>
              </a:extLst>
            </p:cNvPr>
            <p:cNvSpPr/>
            <p:nvPr/>
          </p:nvSpPr>
          <p:spPr>
            <a:xfrm>
              <a:off x="8825430" y="5481343"/>
              <a:ext cx="215047" cy="113198"/>
            </a:xfrm>
            <a:custGeom>
              <a:avLst/>
              <a:gdLst>
                <a:gd name="connsiteX0" fmla="*/ 187167 w 215047"/>
                <a:gd name="connsiteY0" fmla="*/ 71683 h 113198"/>
                <a:gd name="connsiteX1" fmla="*/ 197367 w 215047"/>
                <a:gd name="connsiteY1" fmla="*/ 92083 h 113198"/>
                <a:gd name="connsiteX2" fmla="*/ 213611 w 215047"/>
                <a:gd name="connsiteY2" fmla="*/ 100771 h 113198"/>
                <a:gd name="connsiteX3" fmla="*/ 212855 w 215047"/>
                <a:gd name="connsiteY3" fmla="*/ 109838 h 113198"/>
                <a:gd name="connsiteX4" fmla="*/ 205678 w 215047"/>
                <a:gd name="connsiteY4" fmla="*/ 112860 h 113198"/>
                <a:gd name="connsiteX5" fmla="*/ 145235 w 215047"/>
                <a:gd name="connsiteY5" fmla="*/ 95483 h 113198"/>
                <a:gd name="connsiteX6" fmla="*/ 105193 w 215047"/>
                <a:gd name="connsiteY6" fmla="*/ 84528 h 113198"/>
                <a:gd name="connsiteX7" fmla="*/ 82149 w 215047"/>
                <a:gd name="connsiteY7" fmla="*/ 73950 h 113198"/>
                <a:gd name="connsiteX8" fmla="*/ 75349 w 215047"/>
                <a:gd name="connsiteY8" fmla="*/ 70928 h 113198"/>
                <a:gd name="connsiteX9" fmla="*/ 45506 w 215047"/>
                <a:gd name="connsiteY9" fmla="*/ 76972 h 113198"/>
                <a:gd name="connsiteX10" fmla="*/ 42862 w 215047"/>
                <a:gd name="connsiteY10" fmla="*/ 76217 h 113198"/>
                <a:gd name="connsiteX11" fmla="*/ 17551 w 215047"/>
                <a:gd name="connsiteY11" fmla="*/ 46373 h 113198"/>
                <a:gd name="connsiteX12" fmla="*/ 31529 w 215047"/>
                <a:gd name="connsiteY12" fmla="*/ 33907 h 113198"/>
                <a:gd name="connsiteX13" fmla="*/ 552 w 215047"/>
                <a:gd name="connsiteY13" fmla="*/ 4064 h 113198"/>
                <a:gd name="connsiteX14" fmla="*/ 37951 w 215047"/>
                <a:gd name="connsiteY14" fmla="*/ 10108 h 113198"/>
                <a:gd name="connsiteX15" fmla="*/ 51928 w 215047"/>
                <a:gd name="connsiteY15" fmla="*/ 11997 h 113198"/>
                <a:gd name="connsiteX16" fmla="*/ 110103 w 215047"/>
                <a:gd name="connsiteY16" fmla="*/ 34285 h 113198"/>
                <a:gd name="connsiteX17" fmla="*/ 142213 w 215047"/>
                <a:gd name="connsiteY17" fmla="*/ 39574 h 113198"/>
                <a:gd name="connsiteX18" fmla="*/ 148258 w 215047"/>
                <a:gd name="connsiteY18" fmla="*/ 63750 h 113198"/>
                <a:gd name="connsiteX19" fmla="*/ 157324 w 215047"/>
                <a:gd name="connsiteY19" fmla="*/ 76217 h 113198"/>
                <a:gd name="connsiteX20" fmla="*/ 187167 w 215047"/>
                <a:gd name="connsiteY20" fmla="*/ 71683 h 11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5047" h="113198">
                  <a:moveTo>
                    <a:pt x="187167" y="71683"/>
                  </a:moveTo>
                  <a:cubicBezTo>
                    <a:pt x="190567" y="78483"/>
                    <a:pt x="193967" y="85283"/>
                    <a:pt x="197367" y="92083"/>
                  </a:cubicBezTo>
                  <a:cubicBezTo>
                    <a:pt x="200767" y="98127"/>
                    <a:pt x="201522" y="106815"/>
                    <a:pt x="213611" y="100771"/>
                  </a:cubicBezTo>
                  <a:cubicBezTo>
                    <a:pt x="217388" y="98882"/>
                    <a:pt x="212477" y="106438"/>
                    <a:pt x="212855" y="109838"/>
                  </a:cubicBezTo>
                  <a:cubicBezTo>
                    <a:pt x="210966" y="112104"/>
                    <a:pt x="207944" y="113993"/>
                    <a:pt x="205678" y="112860"/>
                  </a:cubicBezTo>
                  <a:cubicBezTo>
                    <a:pt x="186789" y="102660"/>
                    <a:pt x="164501" y="103038"/>
                    <a:pt x="145235" y="95483"/>
                  </a:cubicBezTo>
                  <a:cubicBezTo>
                    <a:pt x="132014" y="90194"/>
                    <a:pt x="119548" y="86039"/>
                    <a:pt x="105193" y="84528"/>
                  </a:cubicBezTo>
                  <a:cubicBezTo>
                    <a:pt x="98015" y="83772"/>
                    <a:pt x="85927" y="86039"/>
                    <a:pt x="82149" y="73950"/>
                  </a:cubicBezTo>
                  <a:cubicBezTo>
                    <a:pt x="81393" y="71306"/>
                    <a:pt x="76105" y="69417"/>
                    <a:pt x="75349" y="70928"/>
                  </a:cubicBezTo>
                  <a:cubicBezTo>
                    <a:pt x="68172" y="87172"/>
                    <a:pt x="55705" y="76595"/>
                    <a:pt x="45506" y="76972"/>
                  </a:cubicBezTo>
                  <a:cubicBezTo>
                    <a:pt x="44750" y="76595"/>
                    <a:pt x="43617" y="76595"/>
                    <a:pt x="42862" y="76217"/>
                  </a:cubicBezTo>
                  <a:cubicBezTo>
                    <a:pt x="36817" y="64506"/>
                    <a:pt x="28507" y="54306"/>
                    <a:pt x="17551" y="46373"/>
                  </a:cubicBezTo>
                  <a:cubicBezTo>
                    <a:pt x="15663" y="34663"/>
                    <a:pt x="29262" y="41840"/>
                    <a:pt x="31529" y="33907"/>
                  </a:cubicBezTo>
                  <a:cubicBezTo>
                    <a:pt x="20573" y="24841"/>
                    <a:pt x="-3981" y="28996"/>
                    <a:pt x="552" y="4064"/>
                  </a:cubicBezTo>
                  <a:cubicBezTo>
                    <a:pt x="13774" y="286"/>
                    <a:pt x="26995" y="-5002"/>
                    <a:pt x="37951" y="10108"/>
                  </a:cubicBezTo>
                  <a:cubicBezTo>
                    <a:pt x="39839" y="12752"/>
                    <a:pt x="47017" y="11619"/>
                    <a:pt x="51928" y="11997"/>
                  </a:cubicBezTo>
                  <a:cubicBezTo>
                    <a:pt x="67794" y="28618"/>
                    <a:pt x="90082" y="30130"/>
                    <a:pt x="110103" y="34285"/>
                  </a:cubicBezTo>
                  <a:cubicBezTo>
                    <a:pt x="119925" y="36551"/>
                    <a:pt x="129747" y="52795"/>
                    <a:pt x="142213" y="39574"/>
                  </a:cubicBezTo>
                  <a:cubicBezTo>
                    <a:pt x="145991" y="47129"/>
                    <a:pt x="151657" y="53929"/>
                    <a:pt x="148258" y="63750"/>
                  </a:cubicBezTo>
                  <a:cubicBezTo>
                    <a:pt x="144102" y="75839"/>
                    <a:pt x="148258" y="71683"/>
                    <a:pt x="157324" y="76217"/>
                  </a:cubicBezTo>
                  <a:cubicBezTo>
                    <a:pt x="171301" y="84528"/>
                    <a:pt x="176590" y="67528"/>
                    <a:pt x="187167" y="71683"/>
                  </a:cubicBezTo>
                  <a:close/>
                </a:path>
              </a:pathLst>
            </a:custGeom>
            <a:solidFill>
              <a:srgbClr val="D0A8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DEE3BA3B-FD08-4497-8A54-A5AC780EAB54}"/>
                </a:ext>
              </a:extLst>
            </p:cNvPr>
            <p:cNvSpPr/>
            <p:nvPr/>
          </p:nvSpPr>
          <p:spPr>
            <a:xfrm>
              <a:off x="8796319" y="5385300"/>
              <a:ext cx="23241" cy="31863"/>
            </a:xfrm>
            <a:custGeom>
              <a:avLst/>
              <a:gdLst>
                <a:gd name="connsiteX0" fmla="*/ 23241 w 23241"/>
                <a:gd name="connsiteY0" fmla="*/ 0 h 31863"/>
                <a:gd name="connsiteX1" fmla="*/ 18330 w 23241"/>
                <a:gd name="connsiteY1" fmla="*/ 22666 h 31863"/>
                <a:gd name="connsiteX2" fmla="*/ 12664 w 23241"/>
                <a:gd name="connsiteY2" fmla="*/ 31732 h 31863"/>
                <a:gd name="connsiteX3" fmla="*/ 2842 w 23241"/>
                <a:gd name="connsiteY3" fmla="*/ 29843 h 31863"/>
                <a:gd name="connsiteX4" fmla="*/ 1709 w 23241"/>
                <a:gd name="connsiteY4" fmla="*/ 18132 h 31863"/>
                <a:gd name="connsiteX5" fmla="*/ 23241 w 23241"/>
                <a:gd name="connsiteY5" fmla="*/ 0 h 3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41" h="31863">
                  <a:moveTo>
                    <a:pt x="23241" y="0"/>
                  </a:moveTo>
                  <a:cubicBezTo>
                    <a:pt x="23241" y="10199"/>
                    <a:pt x="14553" y="14733"/>
                    <a:pt x="18330" y="22666"/>
                  </a:cubicBezTo>
                  <a:cubicBezTo>
                    <a:pt x="20597" y="27577"/>
                    <a:pt x="16819" y="30977"/>
                    <a:pt x="12664" y="31732"/>
                  </a:cubicBezTo>
                  <a:cubicBezTo>
                    <a:pt x="9642" y="32110"/>
                    <a:pt x="5486" y="31732"/>
                    <a:pt x="2842" y="29843"/>
                  </a:cubicBezTo>
                  <a:cubicBezTo>
                    <a:pt x="-935" y="26821"/>
                    <a:pt x="-558" y="21910"/>
                    <a:pt x="1709" y="18132"/>
                  </a:cubicBezTo>
                  <a:cubicBezTo>
                    <a:pt x="6620" y="10577"/>
                    <a:pt x="11908" y="3022"/>
                    <a:pt x="23241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9E88E70-90BC-40F5-9C88-427503EFA98B}"/>
                </a:ext>
              </a:extLst>
            </p:cNvPr>
            <p:cNvSpPr/>
            <p:nvPr/>
          </p:nvSpPr>
          <p:spPr>
            <a:xfrm>
              <a:off x="8773994" y="5404565"/>
              <a:ext cx="12227" cy="16542"/>
            </a:xfrm>
            <a:custGeom>
              <a:avLst/>
              <a:gdLst>
                <a:gd name="connsiteX0" fmla="*/ 10434 w 12227"/>
                <a:gd name="connsiteY0" fmla="*/ 0 h 16542"/>
                <a:gd name="connsiteX1" fmla="*/ 7789 w 12227"/>
                <a:gd name="connsiteY1" fmla="*/ 15866 h 16542"/>
                <a:gd name="connsiteX2" fmla="*/ 612 w 12227"/>
                <a:gd name="connsiteY2" fmla="*/ 13600 h 16542"/>
                <a:gd name="connsiteX3" fmla="*/ 10434 w 12227"/>
                <a:gd name="connsiteY3" fmla="*/ 0 h 1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27" h="16542">
                  <a:moveTo>
                    <a:pt x="10434" y="0"/>
                  </a:moveTo>
                  <a:cubicBezTo>
                    <a:pt x="11945" y="7178"/>
                    <a:pt x="14589" y="12466"/>
                    <a:pt x="7789" y="15866"/>
                  </a:cubicBezTo>
                  <a:cubicBezTo>
                    <a:pt x="5145" y="17377"/>
                    <a:pt x="1745" y="16244"/>
                    <a:pt x="612" y="13600"/>
                  </a:cubicBezTo>
                  <a:cubicBezTo>
                    <a:pt x="-2033" y="6422"/>
                    <a:pt x="4389" y="4533"/>
                    <a:pt x="10434" y="0"/>
                  </a:cubicBezTo>
                  <a:close/>
                </a:path>
              </a:pathLst>
            </a:custGeom>
            <a:solidFill>
              <a:srgbClr val="EB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D67E8F08-2DB9-4520-9766-0ABFD2505A69}"/>
                </a:ext>
              </a:extLst>
            </p:cNvPr>
            <p:cNvSpPr/>
            <p:nvPr/>
          </p:nvSpPr>
          <p:spPr>
            <a:xfrm>
              <a:off x="9206501" y="4818521"/>
              <a:ext cx="362441" cy="287069"/>
            </a:xfrm>
            <a:custGeom>
              <a:avLst/>
              <a:gdLst>
                <a:gd name="connsiteX0" fmla="*/ 17644 w 362441"/>
                <a:gd name="connsiteY0" fmla="*/ 6555 h 287069"/>
                <a:gd name="connsiteX1" fmla="*/ 61842 w 362441"/>
                <a:gd name="connsiteY1" fmla="*/ 22043 h 287069"/>
                <a:gd name="connsiteX2" fmla="*/ 81863 w 362441"/>
                <a:gd name="connsiteY2" fmla="*/ 34510 h 287069"/>
                <a:gd name="connsiteX3" fmla="*/ 90930 w 362441"/>
                <a:gd name="connsiteY3" fmla="*/ 41309 h 287069"/>
                <a:gd name="connsiteX4" fmla="*/ 95841 w 362441"/>
                <a:gd name="connsiteY4" fmla="*/ 32998 h 287069"/>
                <a:gd name="connsiteX5" fmla="*/ 129462 w 362441"/>
                <a:gd name="connsiteY5" fmla="*/ 18644 h 287069"/>
                <a:gd name="connsiteX6" fmla="*/ 138906 w 362441"/>
                <a:gd name="connsiteY6" fmla="*/ 19399 h 287069"/>
                <a:gd name="connsiteX7" fmla="*/ 173660 w 362441"/>
                <a:gd name="connsiteY7" fmla="*/ 27710 h 287069"/>
                <a:gd name="connsiteX8" fmla="*/ 202370 w 362441"/>
                <a:gd name="connsiteY8" fmla="*/ 82108 h 287069"/>
                <a:gd name="connsiteX9" fmla="*/ 223525 w 362441"/>
                <a:gd name="connsiteY9" fmla="*/ 97596 h 287069"/>
                <a:gd name="connsiteX10" fmla="*/ 261679 w 362441"/>
                <a:gd name="connsiteY10" fmla="*/ 104018 h 287069"/>
                <a:gd name="connsiteX11" fmla="*/ 292278 w 362441"/>
                <a:gd name="connsiteY11" fmla="*/ 89285 h 287069"/>
                <a:gd name="connsiteX12" fmla="*/ 309655 w 362441"/>
                <a:gd name="connsiteY12" fmla="*/ 80597 h 287069"/>
                <a:gd name="connsiteX13" fmla="*/ 310788 w 362441"/>
                <a:gd name="connsiteY13" fmla="*/ 99485 h 287069"/>
                <a:gd name="connsiteX14" fmla="*/ 325143 w 362441"/>
                <a:gd name="connsiteY14" fmla="*/ 153505 h 287069"/>
                <a:gd name="connsiteX15" fmla="*/ 334587 w 362441"/>
                <a:gd name="connsiteY15" fmla="*/ 180326 h 287069"/>
                <a:gd name="connsiteX16" fmla="*/ 361031 w 362441"/>
                <a:gd name="connsiteY16" fmla="*/ 247190 h 287069"/>
                <a:gd name="connsiteX17" fmla="*/ 361786 w 362441"/>
                <a:gd name="connsiteY17" fmla="*/ 285345 h 287069"/>
                <a:gd name="connsiteX18" fmla="*/ 339876 w 362441"/>
                <a:gd name="connsiteY18" fmla="*/ 283456 h 287069"/>
                <a:gd name="connsiteX19" fmla="*/ 328543 w 362441"/>
                <a:gd name="connsiteY19" fmla="*/ 269101 h 287069"/>
                <a:gd name="connsiteX20" fmla="*/ 299833 w 362441"/>
                <a:gd name="connsiteY20" fmla="*/ 253235 h 287069"/>
                <a:gd name="connsiteX21" fmla="*/ 279812 w 362441"/>
                <a:gd name="connsiteY21" fmla="*/ 243791 h 287069"/>
                <a:gd name="connsiteX22" fmla="*/ 239769 w 362441"/>
                <a:gd name="connsiteY22" fmla="*/ 223391 h 287069"/>
                <a:gd name="connsiteX23" fmla="*/ 219747 w 362441"/>
                <a:gd name="connsiteY23" fmla="*/ 207525 h 287069"/>
                <a:gd name="connsiteX24" fmla="*/ 191415 w 362441"/>
                <a:gd name="connsiteY24" fmla="*/ 166349 h 287069"/>
                <a:gd name="connsiteX25" fmla="*/ 120018 w 362441"/>
                <a:gd name="connsiteY25" fmla="*/ 153505 h 287069"/>
                <a:gd name="connsiteX26" fmla="*/ 98107 w 362441"/>
                <a:gd name="connsiteY26" fmla="*/ 155016 h 287069"/>
                <a:gd name="connsiteX27" fmla="*/ 59953 w 362441"/>
                <a:gd name="connsiteY27" fmla="*/ 140661 h 287069"/>
                <a:gd name="connsiteX28" fmla="*/ 7822 w 362441"/>
                <a:gd name="connsiteY28" fmla="*/ 124417 h 287069"/>
                <a:gd name="connsiteX29" fmla="*/ 3289 w 362441"/>
                <a:gd name="connsiteY29" fmla="*/ 106662 h 287069"/>
                <a:gd name="connsiteX30" fmla="*/ 2533 w 362441"/>
                <a:gd name="connsiteY30" fmla="*/ 80597 h 287069"/>
                <a:gd name="connsiteX31" fmla="*/ 644 w 362441"/>
                <a:gd name="connsiteY31" fmla="*/ 44709 h 287069"/>
                <a:gd name="connsiteX32" fmla="*/ 3666 w 362441"/>
                <a:gd name="connsiteY32" fmla="*/ 7688 h 287069"/>
                <a:gd name="connsiteX33" fmla="*/ 17644 w 362441"/>
                <a:gd name="connsiteY33" fmla="*/ 6555 h 28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62441" h="287069">
                  <a:moveTo>
                    <a:pt x="17644" y="6555"/>
                  </a:moveTo>
                  <a:cubicBezTo>
                    <a:pt x="23688" y="35643"/>
                    <a:pt x="46731" y="21666"/>
                    <a:pt x="61842" y="22043"/>
                  </a:cubicBezTo>
                  <a:cubicBezTo>
                    <a:pt x="73175" y="22421"/>
                    <a:pt x="82241" y="17510"/>
                    <a:pt x="81863" y="34510"/>
                  </a:cubicBezTo>
                  <a:cubicBezTo>
                    <a:pt x="81863" y="39043"/>
                    <a:pt x="86397" y="41687"/>
                    <a:pt x="90930" y="41309"/>
                  </a:cubicBezTo>
                  <a:cubicBezTo>
                    <a:pt x="95085" y="40932"/>
                    <a:pt x="95463" y="36398"/>
                    <a:pt x="95841" y="32998"/>
                  </a:cubicBezTo>
                  <a:cubicBezTo>
                    <a:pt x="100752" y="10333"/>
                    <a:pt x="109062" y="6555"/>
                    <a:pt x="129462" y="18644"/>
                  </a:cubicBezTo>
                  <a:cubicBezTo>
                    <a:pt x="132861" y="20532"/>
                    <a:pt x="135884" y="21288"/>
                    <a:pt x="138906" y="19399"/>
                  </a:cubicBezTo>
                  <a:cubicBezTo>
                    <a:pt x="153638" y="9199"/>
                    <a:pt x="163460" y="19399"/>
                    <a:pt x="173660" y="27710"/>
                  </a:cubicBezTo>
                  <a:cubicBezTo>
                    <a:pt x="195570" y="39043"/>
                    <a:pt x="200103" y="60197"/>
                    <a:pt x="202370" y="82108"/>
                  </a:cubicBezTo>
                  <a:cubicBezTo>
                    <a:pt x="203881" y="94952"/>
                    <a:pt x="215969" y="96841"/>
                    <a:pt x="223525" y="97596"/>
                  </a:cubicBezTo>
                  <a:cubicBezTo>
                    <a:pt x="236746" y="98352"/>
                    <a:pt x="248835" y="100240"/>
                    <a:pt x="261679" y="104018"/>
                  </a:cubicBezTo>
                  <a:cubicBezTo>
                    <a:pt x="273767" y="107418"/>
                    <a:pt x="281323" y="92685"/>
                    <a:pt x="292278" y="89285"/>
                  </a:cubicBezTo>
                  <a:cubicBezTo>
                    <a:pt x="298700" y="87019"/>
                    <a:pt x="301722" y="75686"/>
                    <a:pt x="309655" y="80597"/>
                  </a:cubicBezTo>
                  <a:cubicBezTo>
                    <a:pt x="317588" y="85130"/>
                    <a:pt x="308521" y="94196"/>
                    <a:pt x="310788" y="99485"/>
                  </a:cubicBezTo>
                  <a:cubicBezTo>
                    <a:pt x="317588" y="117240"/>
                    <a:pt x="310410" y="138017"/>
                    <a:pt x="325143" y="153505"/>
                  </a:cubicBezTo>
                  <a:cubicBezTo>
                    <a:pt x="331943" y="160683"/>
                    <a:pt x="336476" y="169371"/>
                    <a:pt x="334587" y="180326"/>
                  </a:cubicBezTo>
                  <a:cubicBezTo>
                    <a:pt x="344031" y="202237"/>
                    <a:pt x="342898" y="228680"/>
                    <a:pt x="361031" y="247190"/>
                  </a:cubicBezTo>
                  <a:cubicBezTo>
                    <a:pt x="356120" y="260034"/>
                    <a:pt x="364808" y="272501"/>
                    <a:pt x="361786" y="285345"/>
                  </a:cubicBezTo>
                  <a:cubicBezTo>
                    <a:pt x="353853" y="290256"/>
                    <a:pt x="347431" y="283078"/>
                    <a:pt x="339876" y="283456"/>
                  </a:cubicBezTo>
                  <a:cubicBezTo>
                    <a:pt x="333076" y="280811"/>
                    <a:pt x="332321" y="274012"/>
                    <a:pt x="328543" y="269101"/>
                  </a:cubicBezTo>
                  <a:cubicBezTo>
                    <a:pt x="321365" y="259657"/>
                    <a:pt x="314944" y="249079"/>
                    <a:pt x="299833" y="253235"/>
                  </a:cubicBezTo>
                  <a:cubicBezTo>
                    <a:pt x="291144" y="255879"/>
                    <a:pt x="285478" y="249079"/>
                    <a:pt x="279812" y="243791"/>
                  </a:cubicBezTo>
                  <a:cubicBezTo>
                    <a:pt x="268479" y="233213"/>
                    <a:pt x="257146" y="223014"/>
                    <a:pt x="239769" y="223391"/>
                  </a:cubicBezTo>
                  <a:cubicBezTo>
                    <a:pt x="229569" y="223769"/>
                    <a:pt x="223903" y="216214"/>
                    <a:pt x="219747" y="207525"/>
                  </a:cubicBezTo>
                  <a:cubicBezTo>
                    <a:pt x="212192" y="192415"/>
                    <a:pt x="203125" y="178060"/>
                    <a:pt x="191415" y="166349"/>
                  </a:cubicBezTo>
                  <a:cubicBezTo>
                    <a:pt x="171393" y="146327"/>
                    <a:pt x="145705" y="148216"/>
                    <a:pt x="120018" y="153505"/>
                  </a:cubicBezTo>
                  <a:cubicBezTo>
                    <a:pt x="112840" y="155016"/>
                    <a:pt x="105662" y="160683"/>
                    <a:pt x="98107" y="155016"/>
                  </a:cubicBezTo>
                  <a:cubicBezTo>
                    <a:pt x="86774" y="147083"/>
                    <a:pt x="78841" y="136883"/>
                    <a:pt x="59953" y="140661"/>
                  </a:cubicBezTo>
                  <a:cubicBezTo>
                    <a:pt x="43331" y="143683"/>
                    <a:pt x="27843" y="123662"/>
                    <a:pt x="7822" y="124417"/>
                  </a:cubicBezTo>
                  <a:cubicBezTo>
                    <a:pt x="4422" y="124417"/>
                    <a:pt x="-2378" y="112707"/>
                    <a:pt x="3289" y="106662"/>
                  </a:cubicBezTo>
                  <a:cubicBezTo>
                    <a:pt x="12355" y="96463"/>
                    <a:pt x="6311" y="90041"/>
                    <a:pt x="2533" y="80597"/>
                  </a:cubicBezTo>
                  <a:cubicBezTo>
                    <a:pt x="-2000" y="69642"/>
                    <a:pt x="6688" y="56798"/>
                    <a:pt x="644" y="44709"/>
                  </a:cubicBezTo>
                  <a:cubicBezTo>
                    <a:pt x="-489" y="32243"/>
                    <a:pt x="-489" y="20154"/>
                    <a:pt x="3666" y="7688"/>
                  </a:cubicBezTo>
                  <a:cubicBezTo>
                    <a:pt x="8577" y="-6667"/>
                    <a:pt x="12733" y="2777"/>
                    <a:pt x="17644" y="6555"/>
                  </a:cubicBezTo>
                  <a:close/>
                </a:path>
              </a:pathLst>
            </a:custGeom>
            <a:solidFill>
              <a:srgbClr val="FDEDD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7A63A2E1-6AE9-4583-9E09-0CAD42C0A175}"/>
                </a:ext>
              </a:extLst>
            </p:cNvPr>
            <p:cNvSpPr/>
            <p:nvPr/>
          </p:nvSpPr>
          <p:spPr>
            <a:xfrm>
              <a:off x="9304608" y="4963053"/>
              <a:ext cx="246130" cy="144430"/>
            </a:xfrm>
            <a:custGeom>
              <a:avLst/>
              <a:gdLst>
                <a:gd name="connsiteX0" fmla="*/ 0 w 246130"/>
                <a:gd name="connsiteY0" fmla="*/ 10106 h 144430"/>
                <a:gd name="connsiteX1" fmla="*/ 66109 w 246130"/>
                <a:gd name="connsiteY1" fmla="*/ 1418 h 144430"/>
                <a:gd name="connsiteX2" fmla="*/ 106907 w 246130"/>
                <a:gd name="connsiteY2" fmla="*/ 31261 h 144430"/>
                <a:gd name="connsiteX3" fmla="*/ 130706 w 246130"/>
                <a:gd name="connsiteY3" fmla="*/ 69793 h 144430"/>
                <a:gd name="connsiteX4" fmla="*/ 141661 w 246130"/>
                <a:gd name="connsiteY4" fmla="*/ 74326 h 144430"/>
                <a:gd name="connsiteX5" fmla="*/ 185482 w 246130"/>
                <a:gd name="connsiteY5" fmla="*/ 95859 h 144430"/>
                <a:gd name="connsiteX6" fmla="*/ 196437 w 246130"/>
                <a:gd name="connsiteY6" fmla="*/ 104547 h 144430"/>
                <a:gd name="connsiteX7" fmla="*/ 241769 w 246130"/>
                <a:gd name="connsiteY7" fmla="*/ 134768 h 144430"/>
                <a:gd name="connsiteX8" fmla="*/ 245169 w 246130"/>
                <a:gd name="connsiteY8" fmla="*/ 137035 h 144430"/>
                <a:gd name="connsiteX9" fmla="*/ 244791 w 246130"/>
                <a:gd name="connsiteY9" fmla="*/ 142702 h 144430"/>
                <a:gd name="connsiteX10" fmla="*/ 230436 w 246130"/>
                <a:gd name="connsiteY10" fmla="*/ 140813 h 144430"/>
                <a:gd name="connsiteX11" fmla="*/ 168483 w 246130"/>
                <a:gd name="connsiteY11" fmla="*/ 110592 h 144430"/>
                <a:gd name="connsiteX12" fmla="*/ 137884 w 246130"/>
                <a:gd name="connsiteY12" fmla="*/ 121924 h 144430"/>
                <a:gd name="connsiteX13" fmla="*/ 109929 w 246130"/>
                <a:gd name="connsiteY13" fmla="*/ 128724 h 144430"/>
                <a:gd name="connsiteX14" fmla="*/ 99730 w 246130"/>
                <a:gd name="connsiteY14" fmla="*/ 115503 h 144430"/>
                <a:gd name="connsiteX15" fmla="*/ 89908 w 246130"/>
                <a:gd name="connsiteY15" fmla="*/ 108703 h 144430"/>
                <a:gd name="connsiteX16" fmla="*/ 77442 w 246130"/>
                <a:gd name="connsiteY16" fmla="*/ 75837 h 144430"/>
                <a:gd name="connsiteX17" fmla="*/ 58176 w 246130"/>
                <a:gd name="connsiteY17" fmla="*/ 64504 h 144430"/>
                <a:gd name="connsiteX18" fmla="*/ 45332 w 246130"/>
                <a:gd name="connsiteY18" fmla="*/ 62238 h 144430"/>
                <a:gd name="connsiteX19" fmla="*/ 49109 w 246130"/>
                <a:gd name="connsiteY19" fmla="*/ 47127 h 144430"/>
                <a:gd name="connsiteX20" fmla="*/ 62331 w 246130"/>
                <a:gd name="connsiteY20" fmla="*/ 46372 h 144430"/>
                <a:gd name="connsiteX21" fmla="*/ 75175 w 246130"/>
                <a:gd name="connsiteY21" fmla="*/ 50149 h 144430"/>
                <a:gd name="connsiteX22" fmla="*/ 70642 w 246130"/>
                <a:gd name="connsiteY22" fmla="*/ 38439 h 144430"/>
                <a:gd name="connsiteX23" fmla="*/ 69886 w 246130"/>
                <a:gd name="connsiteY23" fmla="*/ 18795 h 144430"/>
                <a:gd name="connsiteX24" fmla="*/ 61953 w 246130"/>
                <a:gd name="connsiteY24" fmla="*/ 22573 h 144430"/>
                <a:gd name="connsiteX25" fmla="*/ 36265 w 246130"/>
                <a:gd name="connsiteY25" fmla="*/ 27106 h 144430"/>
                <a:gd name="connsiteX26" fmla="*/ 30977 w 246130"/>
                <a:gd name="connsiteY26" fmla="*/ 27106 h 144430"/>
                <a:gd name="connsiteX27" fmla="*/ 29088 w 246130"/>
                <a:gd name="connsiteY27" fmla="*/ 35417 h 144430"/>
                <a:gd name="connsiteX28" fmla="*/ 20021 w 246130"/>
                <a:gd name="connsiteY28" fmla="*/ 59216 h 144430"/>
                <a:gd name="connsiteX29" fmla="*/ 4155 w 246130"/>
                <a:gd name="connsiteY29" fmla="*/ 39194 h 144430"/>
                <a:gd name="connsiteX30" fmla="*/ 0 w 246130"/>
                <a:gd name="connsiteY30" fmla="*/ 10106 h 14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6130" h="144430">
                  <a:moveTo>
                    <a:pt x="0" y="10106"/>
                  </a:moveTo>
                  <a:cubicBezTo>
                    <a:pt x="21155" y="662"/>
                    <a:pt x="43065" y="-1982"/>
                    <a:pt x="66109" y="1418"/>
                  </a:cubicBezTo>
                  <a:cubicBezTo>
                    <a:pt x="85375" y="4440"/>
                    <a:pt x="98596" y="13129"/>
                    <a:pt x="106907" y="31261"/>
                  </a:cubicBezTo>
                  <a:cubicBezTo>
                    <a:pt x="112951" y="44861"/>
                    <a:pt x="128062" y="53172"/>
                    <a:pt x="130706" y="69793"/>
                  </a:cubicBezTo>
                  <a:cubicBezTo>
                    <a:pt x="131084" y="72060"/>
                    <a:pt x="138639" y="75460"/>
                    <a:pt x="141661" y="74326"/>
                  </a:cubicBezTo>
                  <a:cubicBezTo>
                    <a:pt x="163194" y="67904"/>
                    <a:pt x="172638" y="85659"/>
                    <a:pt x="185482" y="95859"/>
                  </a:cubicBezTo>
                  <a:cubicBezTo>
                    <a:pt x="189260" y="98881"/>
                    <a:pt x="194170" y="105303"/>
                    <a:pt x="196437" y="104547"/>
                  </a:cubicBezTo>
                  <a:cubicBezTo>
                    <a:pt x="224769" y="95481"/>
                    <a:pt x="231947" y="116258"/>
                    <a:pt x="241769" y="134768"/>
                  </a:cubicBezTo>
                  <a:cubicBezTo>
                    <a:pt x="242146" y="135902"/>
                    <a:pt x="244035" y="136280"/>
                    <a:pt x="245169" y="137035"/>
                  </a:cubicBezTo>
                  <a:cubicBezTo>
                    <a:pt x="246680" y="138924"/>
                    <a:pt x="246302" y="140813"/>
                    <a:pt x="244791" y="142702"/>
                  </a:cubicBezTo>
                  <a:cubicBezTo>
                    <a:pt x="239502" y="145724"/>
                    <a:pt x="234591" y="144590"/>
                    <a:pt x="230436" y="140813"/>
                  </a:cubicBezTo>
                  <a:cubicBezTo>
                    <a:pt x="215325" y="119658"/>
                    <a:pt x="190393" y="118147"/>
                    <a:pt x="168483" y="110592"/>
                  </a:cubicBezTo>
                  <a:cubicBezTo>
                    <a:pt x="152616" y="98503"/>
                    <a:pt x="145817" y="111725"/>
                    <a:pt x="137884" y="121924"/>
                  </a:cubicBezTo>
                  <a:cubicBezTo>
                    <a:pt x="130328" y="131746"/>
                    <a:pt x="122773" y="141568"/>
                    <a:pt x="109929" y="128724"/>
                  </a:cubicBezTo>
                  <a:cubicBezTo>
                    <a:pt x="110685" y="121169"/>
                    <a:pt x="118996" y="108325"/>
                    <a:pt x="99730" y="115503"/>
                  </a:cubicBezTo>
                  <a:cubicBezTo>
                    <a:pt x="95196" y="117391"/>
                    <a:pt x="91419" y="115880"/>
                    <a:pt x="89908" y="108703"/>
                  </a:cubicBezTo>
                  <a:cubicBezTo>
                    <a:pt x="87263" y="97370"/>
                    <a:pt x="80841" y="87170"/>
                    <a:pt x="77442" y="75837"/>
                  </a:cubicBezTo>
                  <a:cubicBezTo>
                    <a:pt x="74419" y="65260"/>
                    <a:pt x="70264" y="59594"/>
                    <a:pt x="58176" y="64504"/>
                  </a:cubicBezTo>
                  <a:cubicBezTo>
                    <a:pt x="54020" y="66015"/>
                    <a:pt x="46843" y="67527"/>
                    <a:pt x="45332" y="62238"/>
                  </a:cubicBezTo>
                  <a:cubicBezTo>
                    <a:pt x="44198" y="57705"/>
                    <a:pt x="46465" y="51283"/>
                    <a:pt x="49109" y="47127"/>
                  </a:cubicBezTo>
                  <a:cubicBezTo>
                    <a:pt x="52131" y="42594"/>
                    <a:pt x="57798" y="44105"/>
                    <a:pt x="62331" y="46372"/>
                  </a:cubicBezTo>
                  <a:cubicBezTo>
                    <a:pt x="66486" y="48261"/>
                    <a:pt x="69886" y="54683"/>
                    <a:pt x="75175" y="50149"/>
                  </a:cubicBezTo>
                  <a:cubicBezTo>
                    <a:pt x="81597" y="44483"/>
                    <a:pt x="72531" y="42216"/>
                    <a:pt x="70642" y="38439"/>
                  </a:cubicBezTo>
                  <a:cubicBezTo>
                    <a:pt x="67997" y="32395"/>
                    <a:pt x="67620" y="26728"/>
                    <a:pt x="69886" y="18795"/>
                  </a:cubicBezTo>
                  <a:cubicBezTo>
                    <a:pt x="65731" y="20684"/>
                    <a:pt x="63087" y="21062"/>
                    <a:pt x="61953" y="22573"/>
                  </a:cubicBezTo>
                  <a:cubicBezTo>
                    <a:pt x="55153" y="33528"/>
                    <a:pt x="50620" y="56571"/>
                    <a:pt x="36265" y="27106"/>
                  </a:cubicBezTo>
                  <a:cubicBezTo>
                    <a:pt x="35887" y="26350"/>
                    <a:pt x="32488" y="26350"/>
                    <a:pt x="30977" y="27106"/>
                  </a:cubicBezTo>
                  <a:cubicBezTo>
                    <a:pt x="27199" y="28995"/>
                    <a:pt x="26066" y="31639"/>
                    <a:pt x="29088" y="35417"/>
                  </a:cubicBezTo>
                  <a:cubicBezTo>
                    <a:pt x="39665" y="48638"/>
                    <a:pt x="28710" y="57705"/>
                    <a:pt x="20021" y="59216"/>
                  </a:cubicBezTo>
                  <a:cubicBezTo>
                    <a:pt x="9822" y="61105"/>
                    <a:pt x="4155" y="50527"/>
                    <a:pt x="4155" y="39194"/>
                  </a:cubicBezTo>
                  <a:cubicBezTo>
                    <a:pt x="4155" y="29373"/>
                    <a:pt x="5666" y="19173"/>
                    <a:pt x="0" y="10106"/>
                  </a:cubicBezTo>
                  <a:close/>
                </a:path>
              </a:pathLst>
            </a:custGeom>
            <a:solidFill>
              <a:srgbClr val="F6D9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466CADB-9089-4325-9D43-39E31620F119}"/>
                </a:ext>
              </a:extLst>
            </p:cNvPr>
            <p:cNvSpPr/>
            <p:nvPr/>
          </p:nvSpPr>
          <p:spPr>
            <a:xfrm>
              <a:off x="9387011" y="5057180"/>
              <a:ext cx="101190" cy="98439"/>
            </a:xfrm>
            <a:custGeom>
              <a:avLst/>
              <a:gdLst>
                <a:gd name="connsiteX0" fmla="*/ 27904 w 101190"/>
                <a:gd name="connsiteY0" fmla="*/ 34220 h 98439"/>
                <a:gd name="connsiteX1" fmla="*/ 65303 w 101190"/>
                <a:gd name="connsiteY1" fmla="*/ 7399 h 98439"/>
                <a:gd name="connsiteX2" fmla="*/ 78902 w 101190"/>
                <a:gd name="connsiteY2" fmla="*/ 7776 h 98439"/>
                <a:gd name="connsiteX3" fmla="*/ 86835 w 101190"/>
                <a:gd name="connsiteY3" fmla="*/ 13443 h 98439"/>
                <a:gd name="connsiteX4" fmla="*/ 101190 w 101190"/>
                <a:gd name="connsiteY4" fmla="*/ 55752 h 98439"/>
                <a:gd name="connsiteX5" fmla="*/ 71347 w 101190"/>
                <a:gd name="connsiteY5" fmla="*/ 60285 h 98439"/>
                <a:gd name="connsiteX6" fmla="*/ 54725 w 101190"/>
                <a:gd name="connsiteY6" fmla="*/ 62930 h 98439"/>
                <a:gd name="connsiteX7" fmla="*/ 41126 w 101190"/>
                <a:gd name="connsiteY7" fmla="*/ 67463 h 98439"/>
                <a:gd name="connsiteX8" fmla="*/ 16571 w 101190"/>
                <a:gd name="connsiteY8" fmla="*/ 96551 h 98439"/>
                <a:gd name="connsiteX9" fmla="*/ 14305 w 101190"/>
                <a:gd name="connsiteY9" fmla="*/ 98440 h 98439"/>
                <a:gd name="connsiteX10" fmla="*/ 6749 w 101190"/>
                <a:gd name="connsiteY10" fmla="*/ 93151 h 98439"/>
                <a:gd name="connsiteX11" fmla="*/ 6749 w 101190"/>
                <a:gd name="connsiteY11" fmla="*/ 47442 h 98439"/>
                <a:gd name="connsiteX12" fmla="*/ 20349 w 101190"/>
                <a:gd name="connsiteY12" fmla="*/ 35353 h 98439"/>
                <a:gd name="connsiteX13" fmla="*/ 27904 w 101190"/>
                <a:gd name="connsiteY13" fmla="*/ 34220 h 9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1190" h="98439">
                  <a:moveTo>
                    <a:pt x="27904" y="34220"/>
                  </a:moveTo>
                  <a:cubicBezTo>
                    <a:pt x="53592" y="45175"/>
                    <a:pt x="56992" y="17598"/>
                    <a:pt x="65303" y="7399"/>
                  </a:cubicBezTo>
                  <a:cubicBezTo>
                    <a:pt x="74747" y="-4312"/>
                    <a:pt x="74747" y="-535"/>
                    <a:pt x="78902" y="7776"/>
                  </a:cubicBezTo>
                  <a:cubicBezTo>
                    <a:pt x="80791" y="11554"/>
                    <a:pt x="83813" y="12309"/>
                    <a:pt x="86835" y="13443"/>
                  </a:cubicBezTo>
                  <a:cubicBezTo>
                    <a:pt x="100435" y="24398"/>
                    <a:pt x="95524" y="41775"/>
                    <a:pt x="101190" y="55752"/>
                  </a:cubicBezTo>
                  <a:cubicBezTo>
                    <a:pt x="92502" y="63308"/>
                    <a:pt x="84947" y="76907"/>
                    <a:pt x="71347" y="60285"/>
                  </a:cubicBezTo>
                  <a:cubicBezTo>
                    <a:pt x="68703" y="57263"/>
                    <a:pt x="59636" y="52352"/>
                    <a:pt x="54725" y="62930"/>
                  </a:cubicBezTo>
                  <a:cubicBezTo>
                    <a:pt x="52837" y="67463"/>
                    <a:pt x="46037" y="66330"/>
                    <a:pt x="41126" y="67463"/>
                  </a:cubicBezTo>
                  <a:cubicBezTo>
                    <a:pt x="15816" y="72374"/>
                    <a:pt x="15816" y="72374"/>
                    <a:pt x="16571" y="96551"/>
                  </a:cubicBezTo>
                  <a:cubicBezTo>
                    <a:pt x="15816" y="97306"/>
                    <a:pt x="15060" y="97684"/>
                    <a:pt x="14305" y="98440"/>
                  </a:cubicBezTo>
                  <a:cubicBezTo>
                    <a:pt x="11660" y="96551"/>
                    <a:pt x="9394" y="95040"/>
                    <a:pt x="6749" y="93151"/>
                  </a:cubicBezTo>
                  <a:cubicBezTo>
                    <a:pt x="-5339" y="78040"/>
                    <a:pt x="1461" y="62930"/>
                    <a:pt x="6749" y="47442"/>
                  </a:cubicBezTo>
                  <a:cubicBezTo>
                    <a:pt x="13171" y="45931"/>
                    <a:pt x="22238" y="48197"/>
                    <a:pt x="20349" y="35353"/>
                  </a:cubicBezTo>
                  <a:cubicBezTo>
                    <a:pt x="19593" y="30064"/>
                    <a:pt x="25260" y="34220"/>
                    <a:pt x="27904" y="34220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00C1F9D-36C7-4EAB-9274-1D35ED6082EC}"/>
                </a:ext>
              </a:extLst>
            </p:cNvPr>
            <p:cNvSpPr/>
            <p:nvPr/>
          </p:nvSpPr>
          <p:spPr>
            <a:xfrm>
              <a:off x="8597174" y="3387139"/>
              <a:ext cx="529577" cy="355235"/>
            </a:xfrm>
            <a:custGeom>
              <a:avLst/>
              <a:gdLst>
                <a:gd name="connsiteX0" fmla="*/ 271495 w 529577"/>
                <a:gd name="connsiteY0" fmla="*/ 324291 h 355235"/>
                <a:gd name="connsiteX1" fmla="*/ 266206 w 529577"/>
                <a:gd name="connsiteY1" fmla="*/ 300492 h 355235"/>
                <a:gd name="connsiteX2" fmla="*/ 228052 w 529577"/>
                <a:gd name="connsiteY2" fmla="*/ 275937 h 355235"/>
                <a:gd name="connsiteX3" fmla="*/ 174787 w 529577"/>
                <a:gd name="connsiteY3" fmla="*/ 269515 h 355235"/>
                <a:gd name="connsiteX4" fmla="*/ 150233 w 529577"/>
                <a:gd name="connsiteY4" fmla="*/ 262715 h 355235"/>
                <a:gd name="connsiteX5" fmla="*/ 162321 w 529577"/>
                <a:gd name="connsiteY5" fmla="*/ 243071 h 355235"/>
                <a:gd name="connsiteX6" fmla="*/ 153255 w 529577"/>
                <a:gd name="connsiteY6" fmla="*/ 213228 h 355235"/>
                <a:gd name="connsiteX7" fmla="*/ 126056 w 529577"/>
                <a:gd name="connsiteY7" fmla="*/ 192829 h 355235"/>
                <a:gd name="connsiteX8" fmla="*/ 121145 w 529577"/>
                <a:gd name="connsiteY8" fmla="*/ 190185 h 355235"/>
                <a:gd name="connsiteX9" fmla="*/ 95457 w 529577"/>
                <a:gd name="connsiteY9" fmla="*/ 205295 h 355235"/>
                <a:gd name="connsiteX10" fmla="*/ 76191 w 529577"/>
                <a:gd name="connsiteY10" fmla="*/ 264604 h 355235"/>
                <a:gd name="connsiteX11" fmla="*/ 70525 w 529577"/>
                <a:gd name="connsiteY11" fmla="*/ 274426 h 355235"/>
                <a:gd name="connsiteX12" fmla="*/ 62214 w 529577"/>
                <a:gd name="connsiteY12" fmla="*/ 270648 h 355235"/>
                <a:gd name="connsiteX13" fmla="*/ 36148 w 529577"/>
                <a:gd name="connsiteY13" fmla="*/ 225317 h 355235"/>
                <a:gd name="connsiteX14" fmla="*/ 41815 w 529577"/>
                <a:gd name="connsiteY14" fmla="*/ 206428 h 355235"/>
                <a:gd name="connsiteX15" fmla="*/ 64103 w 529577"/>
                <a:gd name="connsiteY15" fmla="*/ 151275 h 355235"/>
                <a:gd name="connsiteX16" fmla="*/ 69769 w 529577"/>
                <a:gd name="connsiteY16" fmla="*/ 135409 h 355235"/>
                <a:gd name="connsiteX17" fmla="*/ 93568 w 529577"/>
                <a:gd name="connsiteY17" fmla="*/ 138431 h 355235"/>
                <a:gd name="connsiteX18" fmla="*/ 87524 w 529577"/>
                <a:gd name="connsiteY18" fmla="*/ 151275 h 355235"/>
                <a:gd name="connsiteX19" fmla="*/ 79969 w 529577"/>
                <a:gd name="connsiteY19" fmla="*/ 164497 h 355235"/>
                <a:gd name="connsiteX20" fmla="*/ 103768 w 529577"/>
                <a:gd name="connsiteY20" fmla="*/ 179985 h 355235"/>
                <a:gd name="connsiteX21" fmla="*/ 108301 w 529577"/>
                <a:gd name="connsiteY21" fmla="*/ 163363 h 355235"/>
                <a:gd name="connsiteX22" fmla="*/ 108679 w 529577"/>
                <a:gd name="connsiteY22" fmla="*/ 124831 h 355235"/>
                <a:gd name="connsiteX23" fmla="*/ 100368 w 529577"/>
                <a:gd name="connsiteY23" fmla="*/ 87811 h 355235"/>
                <a:gd name="connsiteX24" fmla="*/ 97346 w 529577"/>
                <a:gd name="connsiteY24" fmla="*/ 85922 h 355235"/>
                <a:gd name="connsiteX25" fmla="*/ 91302 w 529577"/>
                <a:gd name="connsiteY25" fmla="*/ 90833 h 355235"/>
                <a:gd name="connsiteX26" fmla="*/ 69769 w 529577"/>
                <a:gd name="connsiteY26" fmla="*/ 101032 h 355235"/>
                <a:gd name="connsiteX27" fmla="*/ 43704 w 529577"/>
                <a:gd name="connsiteY27" fmla="*/ 119543 h 355235"/>
                <a:gd name="connsiteX28" fmla="*/ 26326 w 529577"/>
                <a:gd name="connsiteY28" fmla="*/ 143720 h 355235"/>
                <a:gd name="connsiteX29" fmla="*/ 10083 w 529577"/>
                <a:gd name="connsiteY29" fmla="*/ 149764 h 355235"/>
                <a:gd name="connsiteX30" fmla="*/ 1772 w 529577"/>
                <a:gd name="connsiteY30" fmla="*/ 128987 h 355235"/>
                <a:gd name="connsiteX31" fmla="*/ 34259 w 529577"/>
                <a:gd name="connsiteY31" fmla="*/ 88944 h 355235"/>
                <a:gd name="connsiteX32" fmla="*/ 42192 w 529577"/>
                <a:gd name="connsiteY32" fmla="*/ 48901 h 355235"/>
                <a:gd name="connsiteX33" fmla="*/ 26704 w 529577"/>
                <a:gd name="connsiteY33" fmla="*/ 28880 h 355235"/>
                <a:gd name="connsiteX34" fmla="*/ 22927 w 529577"/>
                <a:gd name="connsiteY34" fmla="*/ 29635 h 355235"/>
                <a:gd name="connsiteX35" fmla="*/ 6305 w 529577"/>
                <a:gd name="connsiteY35" fmla="*/ 44746 h 355235"/>
                <a:gd name="connsiteX36" fmla="*/ 3661 w 529577"/>
                <a:gd name="connsiteY36" fmla="*/ 20569 h 355235"/>
                <a:gd name="connsiteX37" fmla="*/ 17638 w 529577"/>
                <a:gd name="connsiteY37" fmla="*/ 169 h 355235"/>
                <a:gd name="connsiteX38" fmla="*/ 49748 w 529577"/>
                <a:gd name="connsiteY38" fmla="*/ 22080 h 355235"/>
                <a:gd name="connsiteX39" fmla="*/ 81858 w 529577"/>
                <a:gd name="connsiteY39" fmla="*/ 43990 h 355235"/>
                <a:gd name="connsiteX40" fmla="*/ 99990 w 529577"/>
                <a:gd name="connsiteY40" fmla="*/ 54190 h 355235"/>
                <a:gd name="connsiteX41" fmla="*/ 113212 w 529577"/>
                <a:gd name="connsiteY41" fmla="*/ 80255 h 355235"/>
                <a:gd name="connsiteX42" fmla="*/ 117367 w 529577"/>
                <a:gd name="connsiteY42" fmla="*/ 62500 h 355235"/>
                <a:gd name="connsiteX43" fmla="*/ 137767 w 529577"/>
                <a:gd name="connsiteY43" fmla="*/ 64389 h 355235"/>
                <a:gd name="connsiteX44" fmla="*/ 142678 w 529577"/>
                <a:gd name="connsiteY44" fmla="*/ 67789 h 355235"/>
                <a:gd name="connsiteX45" fmla="*/ 149477 w 529577"/>
                <a:gd name="connsiteY45" fmla="*/ 87433 h 355235"/>
                <a:gd name="connsiteX46" fmla="*/ 162699 w 529577"/>
                <a:gd name="connsiteY46" fmla="*/ 94610 h 355235"/>
                <a:gd name="connsiteX47" fmla="*/ 165721 w 529577"/>
                <a:gd name="connsiteY47" fmla="*/ 83655 h 355235"/>
                <a:gd name="connsiteX48" fmla="*/ 168366 w 529577"/>
                <a:gd name="connsiteY48" fmla="*/ 66278 h 355235"/>
                <a:gd name="connsiteX49" fmla="*/ 191787 w 529577"/>
                <a:gd name="connsiteY49" fmla="*/ 53056 h 355235"/>
                <a:gd name="connsiteX50" fmla="*/ 199720 w 529577"/>
                <a:gd name="connsiteY50" fmla="*/ 52679 h 355235"/>
                <a:gd name="connsiteX51" fmla="*/ 257140 w 529577"/>
                <a:gd name="connsiteY51" fmla="*/ 46257 h 355235"/>
                <a:gd name="connsiteX52" fmla="*/ 285850 w 529577"/>
                <a:gd name="connsiteY52" fmla="*/ 40212 h 355235"/>
                <a:gd name="connsiteX53" fmla="*/ 375758 w 529577"/>
                <a:gd name="connsiteY53" fmla="*/ 86677 h 355235"/>
                <a:gd name="connsiteX54" fmla="*/ 391246 w 529577"/>
                <a:gd name="connsiteY54" fmla="*/ 92722 h 355235"/>
                <a:gd name="connsiteX55" fmla="*/ 518175 w 529577"/>
                <a:gd name="connsiteY55" fmla="*/ 131631 h 355235"/>
                <a:gd name="connsiteX56" fmla="*/ 526863 w 529577"/>
                <a:gd name="connsiteY56" fmla="*/ 137298 h 355235"/>
                <a:gd name="connsiteX57" fmla="*/ 524974 w 529577"/>
                <a:gd name="connsiteY57" fmla="*/ 168274 h 355235"/>
                <a:gd name="connsiteX58" fmla="*/ 443755 w 529577"/>
                <a:gd name="connsiteY58" fmla="*/ 147875 h 355235"/>
                <a:gd name="connsiteX59" fmla="*/ 381802 w 529577"/>
                <a:gd name="connsiteY59" fmla="*/ 112743 h 355235"/>
                <a:gd name="connsiteX60" fmla="*/ 352714 w 529577"/>
                <a:gd name="connsiteY60" fmla="*/ 102543 h 355235"/>
                <a:gd name="connsiteX61" fmla="*/ 296805 w 529577"/>
                <a:gd name="connsiteY61" fmla="*/ 79500 h 355235"/>
                <a:gd name="connsiteX62" fmla="*/ 288117 w 529577"/>
                <a:gd name="connsiteY62" fmla="*/ 89322 h 355235"/>
                <a:gd name="connsiteX63" fmla="*/ 299827 w 529577"/>
                <a:gd name="connsiteY63" fmla="*/ 155808 h 355235"/>
                <a:gd name="connsiteX64" fmla="*/ 310027 w 529577"/>
                <a:gd name="connsiteY64" fmla="*/ 180740 h 355235"/>
                <a:gd name="connsiteX65" fmla="*/ 311160 w 529577"/>
                <a:gd name="connsiteY65" fmla="*/ 212473 h 355235"/>
                <a:gd name="connsiteX66" fmla="*/ 301338 w 529577"/>
                <a:gd name="connsiteY66" fmla="*/ 247227 h 355235"/>
                <a:gd name="connsiteX67" fmla="*/ 293405 w 529577"/>
                <a:gd name="connsiteY67" fmla="*/ 272537 h 355235"/>
                <a:gd name="connsiteX68" fmla="*/ 314182 w 529577"/>
                <a:gd name="connsiteY68" fmla="*/ 322402 h 355235"/>
                <a:gd name="connsiteX69" fmla="*/ 337226 w 529577"/>
                <a:gd name="connsiteY69" fmla="*/ 353001 h 355235"/>
                <a:gd name="connsiteX70" fmla="*/ 315316 w 529577"/>
                <a:gd name="connsiteY70" fmla="*/ 351867 h 355235"/>
                <a:gd name="connsiteX71" fmla="*/ 310782 w 529577"/>
                <a:gd name="connsiteY71" fmla="*/ 343934 h 355235"/>
                <a:gd name="connsiteX72" fmla="*/ 294916 w 529577"/>
                <a:gd name="connsiteY72" fmla="*/ 337512 h 355235"/>
                <a:gd name="connsiteX73" fmla="*/ 271495 w 529577"/>
                <a:gd name="connsiteY73" fmla="*/ 324291 h 35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9577" h="355235">
                  <a:moveTo>
                    <a:pt x="271495" y="324291"/>
                  </a:moveTo>
                  <a:cubicBezTo>
                    <a:pt x="276406" y="314469"/>
                    <a:pt x="273384" y="309936"/>
                    <a:pt x="266206" y="300492"/>
                  </a:cubicBezTo>
                  <a:cubicBezTo>
                    <a:pt x="255629" y="285381"/>
                    <a:pt x="249207" y="277070"/>
                    <a:pt x="228052" y="275937"/>
                  </a:cubicBezTo>
                  <a:cubicBezTo>
                    <a:pt x="211053" y="274804"/>
                    <a:pt x="192920" y="271026"/>
                    <a:pt x="174787" y="269515"/>
                  </a:cubicBezTo>
                  <a:cubicBezTo>
                    <a:pt x="166099" y="268759"/>
                    <a:pt x="155144" y="273293"/>
                    <a:pt x="150233" y="262715"/>
                  </a:cubicBezTo>
                  <a:cubicBezTo>
                    <a:pt x="145322" y="251760"/>
                    <a:pt x="157410" y="248738"/>
                    <a:pt x="162321" y="243071"/>
                  </a:cubicBezTo>
                  <a:cubicBezTo>
                    <a:pt x="177810" y="223806"/>
                    <a:pt x="176676" y="222672"/>
                    <a:pt x="153255" y="213228"/>
                  </a:cubicBezTo>
                  <a:cubicBezTo>
                    <a:pt x="143811" y="209450"/>
                    <a:pt x="122278" y="216250"/>
                    <a:pt x="126056" y="192829"/>
                  </a:cubicBezTo>
                  <a:cubicBezTo>
                    <a:pt x="126056" y="192073"/>
                    <a:pt x="122656" y="190940"/>
                    <a:pt x="121145" y="190185"/>
                  </a:cubicBezTo>
                  <a:cubicBezTo>
                    <a:pt x="116234" y="202651"/>
                    <a:pt x="96968" y="201895"/>
                    <a:pt x="95457" y="205295"/>
                  </a:cubicBezTo>
                  <a:cubicBezTo>
                    <a:pt x="87902" y="224561"/>
                    <a:pt x="62592" y="238538"/>
                    <a:pt x="76191" y="264604"/>
                  </a:cubicBezTo>
                  <a:cubicBezTo>
                    <a:pt x="78080" y="268382"/>
                    <a:pt x="74680" y="272537"/>
                    <a:pt x="70525" y="274426"/>
                  </a:cubicBezTo>
                  <a:cubicBezTo>
                    <a:pt x="65992" y="276315"/>
                    <a:pt x="64858" y="272915"/>
                    <a:pt x="62214" y="270648"/>
                  </a:cubicBezTo>
                  <a:cubicBezTo>
                    <a:pt x="48992" y="258182"/>
                    <a:pt x="45215" y="240427"/>
                    <a:pt x="36148" y="225317"/>
                  </a:cubicBezTo>
                  <a:cubicBezTo>
                    <a:pt x="31993" y="218517"/>
                    <a:pt x="36526" y="209450"/>
                    <a:pt x="41815" y="206428"/>
                  </a:cubicBezTo>
                  <a:cubicBezTo>
                    <a:pt x="64858" y="193584"/>
                    <a:pt x="65236" y="173185"/>
                    <a:pt x="64103" y="151275"/>
                  </a:cubicBezTo>
                  <a:cubicBezTo>
                    <a:pt x="63725" y="145608"/>
                    <a:pt x="61458" y="136542"/>
                    <a:pt x="69769" y="135409"/>
                  </a:cubicBezTo>
                  <a:cubicBezTo>
                    <a:pt x="77702" y="134276"/>
                    <a:pt x="87902" y="134276"/>
                    <a:pt x="93568" y="138431"/>
                  </a:cubicBezTo>
                  <a:cubicBezTo>
                    <a:pt x="101501" y="144475"/>
                    <a:pt x="93946" y="149008"/>
                    <a:pt x="87524" y="151275"/>
                  </a:cubicBezTo>
                  <a:cubicBezTo>
                    <a:pt x="81102" y="153541"/>
                    <a:pt x="74302" y="156186"/>
                    <a:pt x="79969" y="164497"/>
                  </a:cubicBezTo>
                  <a:cubicBezTo>
                    <a:pt x="85635" y="172807"/>
                    <a:pt x="93568" y="180740"/>
                    <a:pt x="103768" y="179985"/>
                  </a:cubicBezTo>
                  <a:cubicBezTo>
                    <a:pt x="114723" y="178852"/>
                    <a:pt x="108679" y="169785"/>
                    <a:pt x="108301" y="163363"/>
                  </a:cubicBezTo>
                  <a:cubicBezTo>
                    <a:pt x="107546" y="150519"/>
                    <a:pt x="106412" y="136542"/>
                    <a:pt x="108679" y="124831"/>
                  </a:cubicBezTo>
                  <a:cubicBezTo>
                    <a:pt x="111701" y="109721"/>
                    <a:pt x="93191" y="101788"/>
                    <a:pt x="100368" y="87811"/>
                  </a:cubicBezTo>
                  <a:cubicBezTo>
                    <a:pt x="100368" y="87811"/>
                    <a:pt x="97724" y="85544"/>
                    <a:pt x="97346" y="85922"/>
                  </a:cubicBezTo>
                  <a:cubicBezTo>
                    <a:pt x="95079" y="87055"/>
                    <a:pt x="91302" y="89322"/>
                    <a:pt x="91302" y="90833"/>
                  </a:cubicBezTo>
                  <a:cubicBezTo>
                    <a:pt x="93191" y="114254"/>
                    <a:pt x="81102" y="105565"/>
                    <a:pt x="69769" y="101032"/>
                  </a:cubicBezTo>
                  <a:cubicBezTo>
                    <a:pt x="52392" y="94233"/>
                    <a:pt x="46726" y="107077"/>
                    <a:pt x="43704" y="119543"/>
                  </a:cubicBezTo>
                  <a:cubicBezTo>
                    <a:pt x="41059" y="130876"/>
                    <a:pt x="37282" y="139564"/>
                    <a:pt x="26326" y="143720"/>
                  </a:cubicBezTo>
                  <a:cubicBezTo>
                    <a:pt x="20660" y="145608"/>
                    <a:pt x="16882" y="154675"/>
                    <a:pt x="10083" y="149764"/>
                  </a:cubicBezTo>
                  <a:cubicBezTo>
                    <a:pt x="3283" y="144853"/>
                    <a:pt x="1772" y="136164"/>
                    <a:pt x="1772" y="128987"/>
                  </a:cubicBezTo>
                  <a:cubicBezTo>
                    <a:pt x="1016" y="104432"/>
                    <a:pt x="8949" y="95366"/>
                    <a:pt x="34259" y="88944"/>
                  </a:cubicBezTo>
                  <a:cubicBezTo>
                    <a:pt x="42570" y="86677"/>
                    <a:pt x="48614" y="58723"/>
                    <a:pt x="42192" y="48901"/>
                  </a:cubicBezTo>
                  <a:cubicBezTo>
                    <a:pt x="37659" y="42101"/>
                    <a:pt x="31993" y="35679"/>
                    <a:pt x="26704" y="28880"/>
                  </a:cubicBezTo>
                  <a:cubicBezTo>
                    <a:pt x="25571" y="29257"/>
                    <a:pt x="23682" y="28880"/>
                    <a:pt x="22927" y="29635"/>
                  </a:cubicBezTo>
                  <a:cubicBezTo>
                    <a:pt x="17638" y="35301"/>
                    <a:pt x="16882" y="49279"/>
                    <a:pt x="6305" y="44746"/>
                  </a:cubicBezTo>
                  <a:cubicBezTo>
                    <a:pt x="-3895" y="40590"/>
                    <a:pt x="638" y="28880"/>
                    <a:pt x="3661" y="20569"/>
                  </a:cubicBezTo>
                  <a:cubicBezTo>
                    <a:pt x="6305" y="12636"/>
                    <a:pt x="1016" y="-1719"/>
                    <a:pt x="17638" y="169"/>
                  </a:cubicBezTo>
                  <a:cubicBezTo>
                    <a:pt x="31237" y="3192"/>
                    <a:pt x="41059" y="11880"/>
                    <a:pt x="49748" y="22080"/>
                  </a:cubicBezTo>
                  <a:cubicBezTo>
                    <a:pt x="58436" y="32657"/>
                    <a:pt x="69014" y="39835"/>
                    <a:pt x="81858" y="43990"/>
                  </a:cubicBezTo>
                  <a:cubicBezTo>
                    <a:pt x="87902" y="47390"/>
                    <a:pt x="94324" y="50034"/>
                    <a:pt x="99990" y="54190"/>
                  </a:cubicBezTo>
                  <a:cubicBezTo>
                    <a:pt x="106790" y="61745"/>
                    <a:pt x="113590" y="69678"/>
                    <a:pt x="113212" y="80255"/>
                  </a:cubicBezTo>
                  <a:cubicBezTo>
                    <a:pt x="115101" y="75344"/>
                    <a:pt x="109057" y="66278"/>
                    <a:pt x="117367" y="62500"/>
                  </a:cubicBezTo>
                  <a:cubicBezTo>
                    <a:pt x="124167" y="59478"/>
                    <a:pt x="130967" y="62500"/>
                    <a:pt x="137767" y="64389"/>
                  </a:cubicBezTo>
                  <a:cubicBezTo>
                    <a:pt x="139655" y="65145"/>
                    <a:pt x="141167" y="66278"/>
                    <a:pt x="142678" y="67789"/>
                  </a:cubicBezTo>
                  <a:cubicBezTo>
                    <a:pt x="147966" y="73456"/>
                    <a:pt x="147589" y="80633"/>
                    <a:pt x="149477" y="87433"/>
                  </a:cubicBezTo>
                  <a:cubicBezTo>
                    <a:pt x="151366" y="93855"/>
                    <a:pt x="156655" y="95744"/>
                    <a:pt x="162699" y="94610"/>
                  </a:cubicBezTo>
                  <a:cubicBezTo>
                    <a:pt x="170632" y="93099"/>
                    <a:pt x="167988" y="87811"/>
                    <a:pt x="165721" y="83655"/>
                  </a:cubicBezTo>
                  <a:cubicBezTo>
                    <a:pt x="162699" y="77233"/>
                    <a:pt x="163832" y="71567"/>
                    <a:pt x="168366" y="66278"/>
                  </a:cubicBezTo>
                  <a:cubicBezTo>
                    <a:pt x="174410" y="59101"/>
                    <a:pt x="182721" y="55323"/>
                    <a:pt x="191787" y="53056"/>
                  </a:cubicBezTo>
                  <a:cubicBezTo>
                    <a:pt x="194431" y="52301"/>
                    <a:pt x="197831" y="51168"/>
                    <a:pt x="199720" y="52679"/>
                  </a:cubicBezTo>
                  <a:cubicBezTo>
                    <a:pt x="221252" y="70056"/>
                    <a:pt x="238252" y="50790"/>
                    <a:pt x="257140" y="46257"/>
                  </a:cubicBezTo>
                  <a:cubicBezTo>
                    <a:pt x="264317" y="33413"/>
                    <a:pt x="275273" y="33413"/>
                    <a:pt x="285850" y="40212"/>
                  </a:cubicBezTo>
                  <a:cubicBezTo>
                    <a:pt x="314182" y="58723"/>
                    <a:pt x="349314" y="64389"/>
                    <a:pt x="375758" y="86677"/>
                  </a:cubicBezTo>
                  <a:cubicBezTo>
                    <a:pt x="379913" y="90455"/>
                    <a:pt x="385957" y="91588"/>
                    <a:pt x="391246" y="92722"/>
                  </a:cubicBezTo>
                  <a:cubicBezTo>
                    <a:pt x="434311" y="103299"/>
                    <a:pt x="473976" y="124454"/>
                    <a:pt x="518175" y="131631"/>
                  </a:cubicBezTo>
                  <a:cubicBezTo>
                    <a:pt x="521574" y="132387"/>
                    <a:pt x="524597" y="133898"/>
                    <a:pt x="526863" y="137298"/>
                  </a:cubicBezTo>
                  <a:cubicBezTo>
                    <a:pt x="524219" y="147497"/>
                    <a:pt x="535552" y="158452"/>
                    <a:pt x="524974" y="168274"/>
                  </a:cubicBezTo>
                  <a:cubicBezTo>
                    <a:pt x="495887" y="170163"/>
                    <a:pt x="470576" y="155808"/>
                    <a:pt x="443755" y="147875"/>
                  </a:cubicBezTo>
                  <a:cubicBezTo>
                    <a:pt x="427511" y="128609"/>
                    <a:pt x="408623" y="113876"/>
                    <a:pt x="381802" y="112743"/>
                  </a:cubicBezTo>
                  <a:cubicBezTo>
                    <a:pt x="371225" y="112365"/>
                    <a:pt x="359136" y="110476"/>
                    <a:pt x="352714" y="102543"/>
                  </a:cubicBezTo>
                  <a:cubicBezTo>
                    <a:pt x="337981" y="84033"/>
                    <a:pt x="316449" y="84789"/>
                    <a:pt x="296805" y="79500"/>
                  </a:cubicBezTo>
                  <a:cubicBezTo>
                    <a:pt x="286228" y="76478"/>
                    <a:pt x="283961" y="84033"/>
                    <a:pt x="288117" y="89322"/>
                  </a:cubicBezTo>
                  <a:cubicBezTo>
                    <a:pt x="305494" y="109721"/>
                    <a:pt x="299072" y="133142"/>
                    <a:pt x="299827" y="155808"/>
                  </a:cubicBezTo>
                  <a:cubicBezTo>
                    <a:pt x="300205" y="164874"/>
                    <a:pt x="302849" y="174319"/>
                    <a:pt x="310027" y="180740"/>
                  </a:cubicBezTo>
                  <a:cubicBezTo>
                    <a:pt x="321360" y="191318"/>
                    <a:pt x="319849" y="201895"/>
                    <a:pt x="311160" y="212473"/>
                  </a:cubicBezTo>
                  <a:cubicBezTo>
                    <a:pt x="302472" y="223050"/>
                    <a:pt x="297938" y="233627"/>
                    <a:pt x="301338" y="247227"/>
                  </a:cubicBezTo>
                  <a:cubicBezTo>
                    <a:pt x="303605" y="257049"/>
                    <a:pt x="297938" y="264604"/>
                    <a:pt x="293405" y="272537"/>
                  </a:cubicBezTo>
                  <a:cubicBezTo>
                    <a:pt x="281317" y="292936"/>
                    <a:pt x="291139" y="316358"/>
                    <a:pt x="314182" y="322402"/>
                  </a:cubicBezTo>
                  <a:cubicBezTo>
                    <a:pt x="330048" y="326557"/>
                    <a:pt x="341759" y="333735"/>
                    <a:pt x="337226" y="353001"/>
                  </a:cubicBezTo>
                  <a:cubicBezTo>
                    <a:pt x="329671" y="357534"/>
                    <a:pt x="322493" y="354134"/>
                    <a:pt x="315316" y="351867"/>
                  </a:cubicBezTo>
                  <a:cubicBezTo>
                    <a:pt x="312293" y="349979"/>
                    <a:pt x="310027" y="348090"/>
                    <a:pt x="310782" y="343934"/>
                  </a:cubicBezTo>
                  <a:cubicBezTo>
                    <a:pt x="306627" y="338268"/>
                    <a:pt x="297938" y="335246"/>
                    <a:pt x="294916" y="337512"/>
                  </a:cubicBezTo>
                  <a:cubicBezTo>
                    <a:pt x="279050" y="344312"/>
                    <a:pt x="277161" y="331090"/>
                    <a:pt x="271495" y="324291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7A31010-B579-4C1C-B48B-B8F5D108BCF3}"/>
                </a:ext>
              </a:extLst>
            </p:cNvPr>
            <p:cNvSpPr/>
            <p:nvPr/>
          </p:nvSpPr>
          <p:spPr>
            <a:xfrm>
              <a:off x="8763991" y="3728806"/>
              <a:ext cx="166253" cy="233217"/>
            </a:xfrm>
            <a:custGeom>
              <a:avLst/>
              <a:gdLst>
                <a:gd name="connsiteX0" fmla="*/ 142832 w 166253"/>
                <a:gd name="connsiteY0" fmla="*/ 0 h 233217"/>
                <a:gd name="connsiteX1" fmla="*/ 146988 w 166253"/>
                <a:gd name="connsiteY1" fmla="*/ 4155 h 233217"/>
                <a:gd name="connsiteX2" fmla="*/ 152277 w 166253"/>
                <a:gd name="connsiteY2" fmla="*/ 10577 h 233217"/>
                <a:gd name="connsiteX3" fmla="*/ 166254 w 166253"/>
                <a:gd name="connsiteY3" fmla="*/ 84241 h 233217"/>
                <a:gd name="connsiteX4" fmla="*/ 150766 w 166253"/>
                <a:gd name="connsiteY4" fmla="*/ 94063 h 233217"/>
                <a:gd name="connsiteX5" fmla="*/ 138677 w 166253"/>
                <a:gd name="connsiteY5" fmla="*/ 110685 h 233217"/>
                <a:gd name="connsiteX6" fmla="*/ 129988 w 166253"/>
                <a:gd name="connsiteY6" fmla="*/ 121640 h 233217"/>
                <a:gd name="connsiteX7" fmla="*/ 88434 w 166253"/>
                <a:gd name="connsiteY7" fmla="*/ 105396 h 233217"/>
                <a:gd name="connsiteX8" fmla="*/ 74835 w 166253"/>
                <a:gd name="connsiteY8" fmla="*/ 91797 h 233217"/>
                <a:gd name="connsiteX9" fmla="*/ 80124 w 166253"/>
                <a:gd name="connsiteY9" fmla="*/ 156394 h 233217"/>
                <a:gd name="connsiteX10" fmla="*/ 72946 w 166253"/>
                <a:gd name="connsiteY10" fmla="*/ 169238 h 233217"/>
                <a:gd name="connsiteX11" fmla="*/ 81257 w 166253"/>
                <a:gd name="connsiteY11" fmla="*/ 181704 h 233217"/>
                <a:gd name="connsiteX12" fmla="*/ 97501 w 166253"/>
                <a:gd name="connsiteY12" fmla="*/ 216459 h 233217"/>
                <a:gd name="connsiteX13" fmla="*/ 71435 w 166253"/>
                <a:gd name="connsiteY13" fmla="*/ 233080 h 233217"/>
                <a:gd name="connsiteX14" fmla="*/ 53680 w 166253"/>
                <a:gd name="connsiteY14" fmla="*/ 216081 h 233217"/>
                <a:gd name="connsiteX15" fmla="*/ 36681 w 166253"/>
                <a:gd name="connsiteY15" fmla="*/ 190771 h 233217"/>
                <a:gd name="connsiteX16" fmla="*/ 40459 w 166253"/>
                <a:gd name="connsiteY16" fmla="*/ 186238 h 233217"/>
                <a:gd name="connsiteX17" fmla="*/ 43481 w 166253"/>
                <a:gd name="connsiteY17" fmla="*/ 173016 h 233217"/>
                <a:gd name="connsiteX18" fmla="*/ 31014 w 166253"/>
                <a:gd name="connsiteY18" fmla="*/ 179060 h 233217"/>
                <a:gd name="connsiteX19" fmla="*/ 27992 w 166253"/>
                <a:gd name="connsiteY19" fmla="*/ 186615 h 233217"/>
                <a:gd name="connsiteX20" fmla="*/ 10993 w 166253"/>
                <a:gd name="connsiteY20" fmla="*/ 186615 h 233217"/>
                <a:gd name="connsiteX21" fmla="*/ 6082 w 166253"/>
                <a:gd name="connsiteY21" fmla="*/ 157527 h 233217"/>
                <a:gd name="connsiteX22" fmla="*/ 793 w 166253"/>
                <a:gd name="connsiteY22" fmla="*/ 147706 h 233217"/>
                <a:gd name="connsiteX23" fmla="*/ 11748 w 166253"/>
                <a:gd name="connsiteY23" fmla="*/ 143928 h 233217"/>
                <a:gd name="connsiteX24" fmla="*/ 43103 w 166253"/>
                <a:gd name="connsiteY24" fmla="*/ 135617 h 233217"/>
                <a:gd name="connsiteX25" fmla="*/ 45369 w 166253"/>
                <a:gd name="connsiteY25" fmla="*/ 151861 h 233217"/>
                <a:gd name="connsiteX26" fmla="*/ 55191 w 166253"/>
                <a:gd name="connsiteY26" fmla="*/ 140528 h 233217"/>
                <a:gd name="connsiteX27" fmla="*/ 61991 w 166253"/>
                <a:gd name="connsiteY27" fmla="*/ 139773 h 233217"/>
                <a:gd name="connsiteX28" fmla="*/ 69169 w 166253"/>
                <a:gd name="connsiteY28" fmla="*/ 127684 h 233217"/>
                <a:gd name="connsiteX29" fmla="*/ 60480 w 166253"/>
                <a:gd name="connsiteY29" fmla="*/ 119373 h 233217"/>
                <a:gd name="connsiteX30" fmla="*/ 26103 w 166253"/>
                <a:gd name="connsiteY30" fmla="*/ 131462 h 233217"/>
                <a:gd name="connsiteX31" fmla="*/ 9860 w 166253"/>
                <a:gd name="connsiteY31" fmla="*/ 132973 h 233217"/>
                <a:gd name="connsiteX32" fmla="*/ 18170 w 166253"/>
                <a:gd name="connsiteY32" fmla="*/ 120507 h 233217"/>
                <a:gd name="connsiteX33" fmla="*/ 61991 w 166253"/>
                <a:gd name="connsiteY33" fmla="*/ 62709 h 233217"/>
                <a:gd name="connsiteX34" fmla="*/ 79746 w 166253"/>
                <a:gd name="connsiteY34" fmla="*/ 49487 h 233217"/>
                <a:gd name="connsiteX35" fmla="*/ 85412 w 166253"/>
                <a:gd name="connsiteY35" fmla="*/ 48732 h 233217"/>
                <a:gd name="connsiteX36" fmla="*/ 133388 w 166253"/>
                <a:gd name="connsiteY36" fmla="*/ 4533 h 233217"/>
                <a:gd name="connsiteX37" fmla="*/ 142832 w 166253"/>
                <a:gd name="connsiteY37" fmla="*/ 0 h 233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6253" h="233217">
                  <a:moveTo>
                    <a:pt x="142832" y="0"/>
                  </a:moveTo>
                  <a:cubicBezTo>
                    <a:pt x="144343" y="1511"/>
                    <a:pt x="145855" y="2644"/>
                    <a:pt x="146988" y="4155"/>
                  </a:cubicBezTo>
                  <a:cubicBezTo>
                    <a:pt x="148877" y="6044"/>
                    <a:pt x="152277" y="7933"/>
                    <a:pt x="152277" y="10577"/>
                  </a:cubicBezTo>
                  <a:cubicBezTo>
                    <a:pt x="153032" y="35888"/>
                    <a:pt x="159832" y="60064"/>
                    <a:pt x="166254" y="84241"/>
                  </a:cubicBezTo>
                  <a:cubicBezTo>
                    <a:pt x="162854" y="90286"/>
                    <a:pt x="157187" y="92552"/>
                    <a:pt x="150766" y="94063"/>
                  </a:cubicBezTo>
                  <a:cubicBezTo>
                    <a:pt x="142077" y="96330"/>
                    <a:pt x="134144" y="98219"/>
                    <a:pt x="138677" y="110685"/>
                  </a:cubicBezTo>
                  <a:cubicBezTo>
                    <a:pt x="141321" y="117862"/>
                    <a:pt x="136410" y="120507"/>
                    <a:pt x="129988" y="121640"/>
                  </a:cubicBezTo>
                  <a:cubicBezTo>
                    <a:pt x="112611" y="124662"/>
                    <a:pt x="97879" y="122018"/>
                    <a:pt x="88434" y="105396"/>
                  </a:cubicBezTo>
                  <a:cubicBezTo>
                    <a:pt x="85035" y="99352"/>
                    <a:pt x="82390" y="93308"/>
                    <a:pt x="74835" y="91797"/>
                  </a:cubicBezTo>
                  <a:cubicBezTo>
                    <a:pt x="96368" y="115596"/>
                    <a:pt x="97501" y="128817"/>
                    <a:pt x="80124" y="156394"/>
                  </a:cubicBezTo>
                  <a:cubicBezTo>
                    <a:pt x="77479" y="160550"/>
                    <a:pt x="74079" y="164327"/>
                    <a:pt x="72946" y="169238"/>
                  </a:cubicBezTo>
                  <a:cubicBezTo>
                    <a:pt x="71435" y="176038"/>
                    <a:pt x="71435" y="181327"/>
                    <a:pt x="81257" y="181704"/>
                  </a:cubicBezTo>
                  <a:cubicBezTo>
                    <a:pt x="106945" y="183215"/>
                    <a:pt x="110723" y="192282"/>
                    <a:pt x="97501" y="216459"/>
                  </a:cubicBezTo>
                  <a:cubicBezTo>
                    <a:pt x="75591" y="209659"/>
                    <a:pt x="75591" y="209659"/>
                    <a:pt x="71435" y="233080"/>
                  </a:cubicBezTo>
                  <a:cubicBezTo>
                    <a:pt x="58591" y="234591"/>
                    <a:pt x="58213" y="223258"/>
                    <a:pt x="53680" y="216081"/>
                  </a:cubicBezTo>
                  <a:cubicBezTo>
                    <a:pt x="51036" y="205503"/>
                    <a:pt x="40836" y="200215"/>
                    <a:pt x="36681" y="190771"/>
                  </a:cubicBezTo>
                  <a:cubicBezTo>
                    <a:pt x="37814" y="188882"/>
                    <a:pt x="39325" y="187748"/>
                    <a:pt x="40459" y="186238"/>
                  </a:cubicBezTo>
                  <a:cubicBezTo>
                    <a:pt x="44236" y="182460"/>
                    <a:pt x="50280" y="177927"/>
                    <a:pt x="43481" y="173016"/>
                  </a:cubicBezTo>
                  <a:cubicBezTo>
                    <a:pt x="38192" y="168860"/>
                    <a:pt x="33281" y="173016"/>
                    <a:pt x="31014" y="179060"/>
                  </a:cubicBezTo>
                  <a:cubicBezTo>
                    <a:pt x="30259" y="181704"/>
                    <a:pt x="29503" y="184349"/>
                    <a:pt x="27992" y="186615"/>
                  </a:cubicBezTo>
                  <a:cubicBezTo>
                    <a:pt x="22326" y="186615"/>
                    <a:pt x="16659" y="186615"/>
                    <a:pt x="10993" y="186615"/>
                  </a:cubicBezTo>
                  <a:cubicBezTo>
                    <a:pt x="15904" y="176038"/>
                    <a:pt x="27615" y="164327"/>
                    <a:pt x="6082" y="157527"/>
                  </a:cubicBezTo>
                  <a:cubicBezTo>
                    <a:pt x="2682" y="156394"/>
                    <a:pt x="-1851" y="151483"/>
                    <a:pt x="793" y="147706"/>
                  </a:cubicBezTo>
                  <a:cubicBezTo>
                    <a:pt x="2682" y="145061"/>
                    <a:pt x="8726" y="142795"/>
                    <a:pt x="11748" y="143928"/>
                  </a:cubicBezTo>
                  <a:cubicBezTo>
                    <a:pt x="24592" y="148461"/>
                    <a:pt x="34037" y="142417"/>
                    <a:pt x="43103" y="135617"/>
                  </a:cubicBezTo>
                  <a:cubicBezTo>
                    <a:pt x="50280" y="141284"/>
                    <a:pt x="35170" y="148461"/>
                    <a:pt x="45369" y="151861"/>
                  </a:cubicBezTo>
                  <a:cubicBezTo>
                    <a:pt x="54436" y="154505"/>
                    <a:pt x="55191" y="148083"/>
                    <a:pt x="55191" y="140528"/>
                  </a:cubicBezTo>
                  <a:cubicBezTo>
                    <a:pt x="55191" y="137128"/>
                    <a:pt x="59724" y="139773"/>
                    <a:pt x="61991" y="139773"/>
                  </a:cubicBezTo>
                  <a:cubicBezTo>
                    <a:pt x="71813" y="140150"/>
                    <a:pt x="67657" y="131840"/>
                    <a:pt x="69169" y="127684"/>
                  </a:cubicBezTo>
                  <a:cubicBezTo>
                    <a:pt x="71057" y="121262"/>
                    <a:pt x="65769" y="119751"/>
                    <a:pt x="60480" y="119373"/>
                  </a:cubicBezTo>
                  <a:cubicBezTo>
                    <a:pt x="46880" y="118240"/>
                    <a:pt x="35548" y="122018"/>
                    <a:pt x="26103" y="131462"/>
                  </a:cubicBezTo>
                  <a:cubicBezTo>
                    <a:pt x="21193" y="136373"/>
                    <a:pt x="14015" y="139395"/>
                    <a:pt x="9860" y="132973"/>
                  </a:cubicBezTo>
                  <a:cubicBezTo>
                    <a:pt x="6082" y="127306"/>
                    <a:pt x="13260" y="121640"/>
                    <a:pt x="18170" y="120507"/>
                  </a:cubicBezTo>
                  <a:cubicBezTo>
                    <a:pt x="49525" y="113707"/>
                    <a:pt x="48392" y="82730"/>
                    <a:pt x="61991" y="62709"/>
                  </a:cubicBezTo>
                  <a:cubicBezTo>
                    <a:pt x="66902" y="55531"/>
                    <a:pt x="68035" y="46843"/>
                    <a:pt x="79746" y="49487"/>
                  </a:cubicBezTo>
                  <a:cubicBezTo>
                    <a:pt x="81635" y="49865"/>
                    <a:pt x="85412" y="49109"/>
                    <a:pt x="85412" y="48732"/>
                  </a:cubicBezTo>
                  <a:cubicBezTo>
                    <a:pt x="87301" y="18888"/>
                    <a:pt x="124700" y="27199"/>
                    <a:pt x="133388" y="4533"/>
                  </a:cubicBezTo>
                  <a:cubicBezTo>
                    <a:pt x="134144" y="1511"/>
                    <a:pt x="139433" y="1133"/>
                    <a:pt x="142832" y="0"/>
                  </a:cubicBezTo>
                  <a:close/>
                </a:path>
              </a:pathLst>
            </a:custGeom>
            <a:solidFill>
              <a:srgbClr val="FAD6C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895AE38A-A9CA-4C5D-8AB4-1E0302B339AC}"/>
                </a:ext>
              </a:extLst>
            </p:cNvPr>
            <p:cNvSpPr/>
            <p:nvPr/>
          </p:nvSpPr>
          <p:spPr>
            <a:xfrm>
              <a:off x="8782917" y="4174276"/>
              <a:ext cx="68375" cy="50155"/>
            </a:xfrm>
            <a:custGeom>
              <a:avLst/>
              <a:gdLst>
                <a:gd name="connsiteX0" fmla="*/ 0 w 68375"/>
                <a:gd name="connsiteY0" fmla="*/ 26357 h 50155"/>
                <a:gd name="connsiteX1" fmla="*/ 12088 w 68375"/>
                <a:gd name="connsiteY1" fmla="*/ 16535 h 50155"/>
                <a:gd name="connsiteX2" fmla="*/ 17377 w 68375"/>
                <a:gd name="connsiteY2" fmla="*/ 10491 h 50155"/>
                <a:gd name="connsiteX3" fmla="*/ 45332 w 68375"/>
                <a:gd name="connsiteY3" fmla="*/ 2180 h 50155"/>
                <a:gd name="connsiteX4" fmla="*/ 56665 w 68375"/>
                <a:gd name="connsiteY4" fmla="*/ 2935 h 50155"/>
                <a:gd name="connsiteX5" fmla="*/ 68375 w 68375"/>
                <a:gd name="connsiteY5" fmla="*/ 22957 h 50155"/>
                <a:gd name="connsiteX6" fmla="*/ 54020 w 68375"/>
                <a:gd name="connsiteY6" fmla="*/ 38445 h 50155"/>
                <a:gd name="connsiteX7" fmla="*/ 15111 w 68375"/>
                <a:gd name="connsiteY7" fmla="*/ 50156 h 50155"/>
                <a:gd name="connsiteX8" fmla="*/ 0 w 68375"/>
                <a:gd name="connsiteY8" fmla="*/ 26357 h 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375" h="50155">
                  <a:moveTo>
                    <a:pt x="0" y="26357"/>
                  </a:moveTo>
                  <a:cubicBezTo>
                    <a:pt x="1889" y="21824"/>
                    <a:pt x="13599" y="26735"/>
                    <a:pt x="12088" y="16535"/>
                  </a:cubicBezTo>
                  <a:cubicBezTo>
                    <a:pt x="11711" y="14646"/>
                    <a:pt x="15488" y="12380"/>
                    <a:pt x="17377" y="10491"/>
                  </a:cubicBezTo>
                  <a:cubicBezTo>
                    <a:pt x="32110" y="25601"/>
                    <a:pt x="36643" y="7469"/>
                    <a:pt x="45332" y="2180"/>
                  </a:cubicBezTo>
                  <a:cubicBezTo>
                    <a:pt x="49109" y="-87"/>
                    <a:pt x="53642" y="-1598"/>
                    <a:pt x="56665" y="2935"/>
                  </a:cubicBezTo>
                  <a:cubicBezTo>
                    <a:pt x="61198" y="9357"/>
                    <a:pt x="68375" y="16535"/>
                    <a:pt x="68375" y="22957"/>
                  </a:cubicBezTo>
                  <a:cubicBezTo>
                    <a:pt x="67997" y="28623"/>
                    <a:pt x="55153" y="38823"/>
                    <a:pt x="54020" y="38445"/>
                  </a:cubicBezTo>
                  <a:cubicBezTo>
                    <a:pt x="37021" y="26357"/>
                    <a:pt x="29843" y="45623"/>
                    <a:pt x="15111" y="50156"/>
                  </a:cubicBezTo>
                  <a:cubicBezTo>
                    <a:pt x="32488" y="23335"/>
                    <a:pt x="1133" y="38445"/>
                    <a:pt x="0" y="26357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99DCF7E-7B67-4831-8C1C-CF94E2D9F8DD}"/>
                </a:ext>
              </a:extLst>
            </p:cNvPr>
            <p:cNvSpPr/>
            <p:nvPr/>
          </p:nvSpPr>
          <p:spPr>
            <a:xfrm>
              <a:off x="8858470" y="4205960"/>
              <a:ext cx="40042" cy="26598"/>
            </a:xfrm>
            <a:custGeom>
              <a:avLst/>
              <a:gdLst>
                <a:gd name="connsiteX0" fmla="*/ 40043 w 40042"/>
                <a:gd name="connsiteY0" fmla="*/ 26405 h 26598"/>
                <a:gd name="connsiteX1" fmla="*/ 0 w 40042"/>
                <a:gd name="connsiteY1" fmla="*/ 12806 h 26598"/>
                <a:gd name="connsiteX2" fmla="*/ 24555 w 40042"/>
                <a:gd name="connsiteY2" fmla="*/ 7895 h 26598"/>
                <a:gd name="connsiteX3" fmla="*/ 40043 w 40042"/>
                <a:gd name="connsiteY3" fmla="*/ 26405 h 26598"/>
                <a:gd name="connsiteX4" fmla="*/ 40043 w 40042"/>
                <a:gd name="connsiteY4" fmla="*/ 26405 h 2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42" h="26598">
                  <a:moveTo>
                    <a:pt x="40043" y="26405"/>
                  </a:moveTo>
                  <a:cubicBezTo>
                    <a:pt x="23799" y="28672"/>
                    <a:pt x="16244" y="10161"/>
                    <a:pt x="0" y="12806"/>
                  </a:cubicBezTo>
                  <a:cubicBezTo>
                    <a:pt x="5666" y="-9104"/>
                    <a:pt x="16999" y="2606"/>
                    <a:pt x="24555" y="7895"/>
                  </a:cubicBezTo>
                  <a:cubicBezTo>
                    <a:pt x="30599" y="12050"/>
                    <a:pt x="34754" y="19983"/>
                    <a:pt x="40043" y="26405"/>
                  </a:cubicBezTo>
                  <a:lnTo>
                    <a:pt x="40043" y="26405"/>
                  </a:ln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64A58BC4-0643-4654-B32C-245AD977EB97}"/>
                </a:ext>
              </a:extLst>
            </p:cNvPr>
            <p:cNvSpPr/>
            <p:nvPr/>
          </p:nvSpPr>
          <p:spPr>
            <a:xfrm>
              <a:off x="8793117" y="4289785"/>
              <a:ext cx="24225" cy="26310"/>
            </a:xfrm>
            <a:custGeom>
              <a:avLst/>
              <a:gdLst>
                <a:gd name="connsiteX0" fmla="*/ 1889 w 24225"/>
                <a:gd name="connsiteY0" fmla="*/ 0 h 26310"/>
                <a:gd name="connsiteX1" fmla="*/ 24177 w 24225"/>
                <a:gd name="connsiteY1" fmla="*/ 12844 h 26310"/>
                <a:gd name="connsiteX2" fmla="*/ 0 w 24225"/>
                <a:gd name="connsiteY2" fmla="*/ 20777 h 26310"/>
                <a:gd name="connsiteX3" fmla="*/ 1889 w 24225"/>
                <a:gd name="connsiteY3" fmla="*/ 0 h 2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25" h="26310">
                  <a:moveTo>
                    <a:pt x="1889" y="0"/>
                  </a:moveTo>
                  <a:cubicBezTo>
                    <a:pt x="6422" y="11333"/>
                    <a:pt x="25310" y="-1889"/>
                    <a:pt x="24177" y="12844"/>
                  </a:cubicBezTo>
                  <a:cubicBezTo>
                    <a:pt x="23044" y="27577"/>
                    <a:pt x="12088" y="30221"/>
                    <a:pt x="0" y="20777"/>
                  </a:cubicBezTo>
                  <a:cubicBezTo>
                    <a:pt x="5666" y="14733"/>
                    <a:pt x="1133" y="7933"/>
                    <a:pt x="1889" y="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0D348FF9-657C-4397-9671-74BA7AEFF73F}"/>
                </a:ext>
              </a:extLst>
            </p:cNvPr>
            <p:cNvSpPr/>
            <p:nvPr/>
          </p:nvSpPr>
          <p:spPr>
            <a:xfrm>
              <a:off x="8860358" y="4067282"/>
              <a:ext cx="23584" cy="25310"/>
            </a:xfrm>
            <a:custGeom>
              <a:avLst/>
              <a:gdLst>
                <a:gd name="connsiteX0" fmla="*/ 0 w 23584"/>
                <a:gd name="connsiteY0" fmla="*/ 0 h 25310"/>
                <a:gd name="connsiteX1" fmla="*/ 7555 w 23584"/>
                <a:gd name="connsiteY1" fmla="*/ 3400 h 25310"/>
                <a:gd name="connsiteX2" fmla="*/ 23421 w 23584"/>
                <a:gd name="connsiteY2" fmla="*/ 9066 h 25310"/>
                <a:gd name="connsiteX3" fmla="*/ 12844 w 23584"/>
                <a:gd name="connsiteY3" fmla="*/ 25310 h 25310"/>
                <a:gd name="connsiteX4" fmla="*/ 0 w 23584"/>
                <a:gd name="connsiteY4" fmla="*/ 0 h 2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84" h="25310">
                  <a:moveTo>
                    <a:pt x="0" y="0"/>
                  </a:moveTo>
                  <a:cubicBezTo>
                    <a:pt x="2644" y="1133"/>
                    <a:pt x="5289" y="2267"/>
                    <a:pt x="7555" y="3400"/>
                  </a:cubicBezTo>
                  <a:cubicBezTo>
                    <a:pt x="12844" y="6044"/>
                    <a:pt x="22288" y="756"/>
                    <a:pt x="23421" y="9066"/>
                  </a:cubicBezTo>
                  <a:cubicBezTo>
                    <a:pt x="24555" y="15488"/>
                    <a:pt x="19644" y="22288"/>
                    <a:pt x="12844" y="25310"/>
                  </a:cubicBezTo>
                  <a:cubicBezTo>
                    <a:pt x="13599" y="14355"/>
                    <a:pt x="1511" y="9822"/>
                    <a:pt x="0" y="0"/>
                  </a:cubicBezTo>
                  <a:close/>
                </a:path>
              </a:pathLst>
            </a:custGeom>
            <a:solidFill>
              <a:srgbClr val="E7B7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D0B5F296-BDD7-4F18-BE18-F8DB1BFF227A}"/>
                </a:ext>
              </a:extLst>
            </p:cNvPr>
            <p:cNvSpPr/>
            <p:nvPr/>
          </p:nvSpPr>
          <p:spPr>
            <a:xfrm>
              <a:off x="8807033" y="3810694"/>
              <a:ext cx="571994" cy="440264"/>
            </a:xfrm>
            <a:custGeom>
              <a:avLst/>
              <a:gdLst>
                <a:gd name="connsiteX0" fmla="*/ 11016 w 571994"/>
                <a:gd name="connsiteY0" fmla="*/ 133815 h 440264"/>
                <a:gd name="connsiteX1" fmla="*/ 28015 w 571994"/>
                <a:gd name="connsiteY1" fmla="*/ 150437 h 440264"/>
                <a:gd name="connsiteX2" fmla="*/ 53325 w 571994"/>
                <a:gd name="connsiteY2" fmla="*/ 133815 h 440264"/>
                <a:gd name="connsiteX3" fmla="*/ 57103 w 571994"/>
                <a:gd name="connsiteY3" fmla="*/ 113416 h 440264"/>
                <a:gd name="connsiteX4" fmla="*/ 41993 w 571994"/>
                <a:gd name="connsiteY4" fmla="*/ 103594 h 440264"/>
                <a:gd name="connsiteX5" fmla="*/ 29904 w 571994"/>
                <a:gd name="connsiteY5" fmla="*/ 106238 h 440264"/>
                <a:gd name="connsiteX6" fmla="*/ 24238 w 571994"/>
                <a:gd name="connsiteY6" fmla="*/ 84706 h 440264"/>
                <a:gd name="connsiteX7" fmla="*/ 27638 w 571994"/>
                <a:gd name="connsiteY7" fmla="*/ 79417 h 440264"/>
                <a:gd name="connsiteX8" fmla="*/ 16682 w 571994"/>
                <a:gd name="connsiteY8" fmla="*/ 3109 h 440264"/>
                <a:gd name="connsiteX9" fmla="*/ 49548 w 571994"/>
                <a:gd name="connsiteY9" fmla="*/ 20486 h 440264"/>
                <a:gd name="connsiteX10" fmla="*/ 94124 w 571994"/>
                <a:gd name="connsiteY10" fmla="*/ 34086 h 440264"/>
                <a:gd name="connsiteX11" fmla="*/ 107346 w 571994"/>
                <a:gd name="connsiteY11" fmla="*/ 6887 h 440264"/>
                <a:gd name="connsiteX12" fmla="*/ 121323 w 571994"/>
                <a:gd name="connsiteY12" fmla="*/ 2731 h 440264"/>
                <a:gd name="connsiteX13" fmla="*/ 134922 w 571994"/>
                <a:gd name="connsiteY13" fmla="*/ 11797 h 440264"/>
                <a:gd name="connsiteX14" fmla="*/ 155699 w 571994"/>
                <a:gd name="connsiteY14" fmla="*/ 22753 h 440264"/>
                <a:gd name="connsiteX15" fmla="*/ 218030 w 571994"/>
                <a:gd name="connsiteY15" fmla="*/ 1598 h 440264"/>
                <a:gd name="connsiteX16" fmla="*/ 267895 w 571994"/>
                <a:gd name="connsiteY16" fmla="*/ 8020 h 440264"/>
                <a:gd name="connsiteX17" fmla="*/ 285272 w 571994"/>
                <a:gd name="connsiteY17" fmla="*/ 31063 h 440264"/>
                <a:gd name="connsiteX18" fmla="*/ 292072 w 571994"/>
                <a:gd name="connsiteY18" fmla="*/ 49574 h 440264"/>
                <a:gd name="connsiteX19" fmla="*/ 315493 w 571994"/>
                <a:gd name="connsiteY19" fmla="*/ 73751 h 440264"/>
                <a:gd name="connsiteX20" fmla="*/ 367625 w 571994"/>
                <a:gd name="connsiteY20" fmla="*/ 102083 h 440264"/>
                <a:gd name="connsiteX21" fmla="*/ 396335 w 571994"/>
                <a:gd name="connsiteY21" fmla="*/ 89617 h 440264"/>
                <a:gd name="connsiteX22" fmla="*/ 402757 w 571994"/>
                <a:gd name="connsiteY22" fmla="*/ 105861 h 440264"/>
                <a:gd name="connsiteX23" fmla="*/ 400112 w 571994"/>
                <a:gd name="connsiteY23" fmla="*/ 127393 h 440264"/>
                <a:gd name="connsiteX24" fmla="*/ 382358 w 571994"/>
                <a:gd name="connsiteY24" fmla="*/ 153081 h 440264"/>
                <a:gd name="connsiteX25" fmla="*/ 374802 w 571994"/>
                <a:gd name="connsiteY25" fmla="*/ 154970 h 440264"/>
                <a:gd name="connsiteX26" fmla="*/ 409934 w 571994"/>
                <a:gd name="connsiteY26" fmla="*/ 150437 h 440264"/>
                <a:gd name="connsiteX27" fmla="*/ 428067 w 571994"/>
                <a:gd name="connsiteY27" fmla="*/ 160259 h 440264"/>
                <a:gd name="connsiteX28" fmla="*/ 440155 w 571994"/>
                <a:gd name="connsiteY28" fmla="*/ 185191 h 440264"/>
                <a:gd name="connsiteX29" fmla="*/ 447333 w 571994"/>
                <a:gd name="connsiteY29" fmla="*/ 210123 h 440264"/>
                <a:gd name="connsiteX30" fmla="*/ 444311 w 571994"/>
                <a:gd name="connsiteY30" fmla="*/ 212768 h 440264"/>
                <a:gd name="connsiteX31" fmla="*/ 431089 w 571994"/>
                <a:gd name="connsiteY31" fmla="*/ 221079 h 440264"/>
                <a:gd name="connsiteX32" fmla="*/ 445444 w 571994"/>
                <a:gd name="connsiteY32" fmla="*/ 224478 h 440264"/>
                <a:gd name="connsiteX33" fmla="*/ 469999 w 571994"/>
                <a:gd name="connsiteY33" fmla="*/ 235433 h 440264"/>
                <a:gd name="connsiteX34" fmla="*/ 447333 w 571994"/>
                <a:gd name="connsiteY34" fmla="*/ 210123 h 440264"/>
                <a:gd name="connsiteX35" fmla="*/ 507397 w 571994"/>
                <a:gd name="connsiteY35" fmla="*/ 219190 h 440264"/>
                <a:gd name="connsiteX36" fmla="*/ 510042 w 571994"/>
                <a:gd name="connsiteY36" fmla="*/ 205590 h 440264"/>
                <a:gd name="connsiteX37" fmla="*/ 521752 w 571994"/>
                <a:gd name="connsiteY37" fmla="*/ 203324 h 440264"/>
                <a:gd name="connsiteX38" fmla="*/ 529685 w 571994"/>
                <a:gd name="connsiteY38" fmla="*/ 208235 h 440264"/>
                <a:gd name="connsiteX39" fmla="*/ 546685 w 571994"/>
                <a:gd name="connsiteY39" fmla="*/ 217301 h 440264"/>
                <a:gd name="connsiteX40" fmla="*/ 571995 w 571994"/>
                <a:gd name="connsiteY40" fmla="*/ 235811 h 440264"/>
                <a:gd name="connsiteX41" fmla="*/ 562173 w 571994"/>
                <a:gd name="connsiteY41" fmla="*/ 250922 h 440264"/>
                <a:gd name="connsiteX42" fmla="*/ 548574 w 571994"/>
                <a:gd name="connsiteY42" fmla="*/ 276988 h 440264"/>
                <a:gd name="connsiteX43" fmla="*/ 519486 w 571994"/>
                <a:gd name="connsiteY43" fmla="*/ 321564 h 440264"/>
                <a:gd name="connsiteX44" fmla="*/ 509664 w 571994"/>
                <a:gd name="connsiteY44" fmla="*/ 323075 h 440264"/>
                <a:gd name="connsiteX45" fmla="*/ 524019 w 571994"/>
                <a:gd name="connsiteY45" fmla="*/ 339318 h 440264"/>
                <a:gd name="connsiteX46" fmla="*/ 512308 w 571994"/>
                <a:gd name="connsiteY46" fmla="*/ 373695 h 440264"/>
                <a:gd name="connsiteX47" fmla="*/ 505131 w 571994"/>
                <a:gd name="connsiteY47" fmla="*/ 378228 h 440264"/>
                <a:gd name="connsiteX48" fmla="*/ 477932 w 571994"/>
                <a:gd name="connsiteY48" fmla="*/ 384650 h 440264"/>
                <a:gd name="connsiteX49" fmla="*/ 490776 w 571994"/>
                <a:gd name="connsiteY49" fmla="*/ 358962 h 440264"/>
                <a:gd name="connsiteX50" fmla="*/ 458666 w 571994"/>
                <a:gd name="connsiteY50" fmla="*/ 389183 h 440264"/>
                <a:gd name="connsiteX51" fmla="*/ 400490 w 571994"/>
                <a:gd name="connsiteY51" fmla="*/ 407694 h 440264"/>
                <a:gd name="connsiteX52" fmla="*/ 386135 w 571994"/>
                <a:gd name="connsiteY52" fmla="*/ 407694 h 440264"/>
                <a:gd name="connsiteX53" fmla="*/ 332493 w 571994"/>
                <a:gd name="connsiteY53" fmla="*/ 408827 h 440264"/>
                <a:gd name="connsiteX54" fmla="*/ 309449 w 571994"/>
                <a:gd name="connsiteY54" fmla="*/ 378984 h 440264"/>
                <a:gd name="connsiteX55" fmla="*/ 303027 w 571994"/>
                <a:gd name="connsiteY55" fmla="*/ 368029 h 440264"/>
                <a:gd name="connsiteX56" fmla="*/ 297361 w 571994"/>
                <a:gd name="connsiteY56" fmla="*/ 370295 h 440264"/>
                <a:gd name="connsiteX57" fmla="*/ 300383 w 571994"/>
                <a:gd name="connsiteY57" fmla="*/ 384272 h 440264"/>
                <a:gd name="connsiteX58" fmla="*/ 304160 w 571994"/>
                <a:gd name="connsiteY58" fmla="*/ 389183 h 440264"/>
                <a:gd name="connsiteX59" fmla="*/ 314360 w 571994"/>
                <a:gd name="connsiteY59" fmla="*/ 406560 h 440264"/>
                <a:gd name="connsiteX60" fmla="*/ 295850 w 571994"/>
                <a:gd name="connsiteY60" fmla="*/ 417893 h 440264"/>
                <a:gd name="connsiteX61" fmla="*/ 278473 w 571994"/>
                <a:gd name="connsiteY61" fmla="*/ 400894 h 440264"/>
                <a:gd name="connsiteX62" fmla="*/ 273562 w 571994"/>
                <a:gd name="connsiteY62" fmla="*/ 396739 h 440264"/>
                <a:gd name="connsiteX63" fmla="*/ 251651 w 571994"/>
                <a:gd name="connsiteY63" fmla="*/ 417893 h 440264"/>
                <a:gd name="connsiteX64" fmla="*/ 242207 w 571994"/>
                <a:gd name="connsiteY64" fmla="*/ 417515 h 440264"/>
                <a:gd name="connsiteX65" fmla="*/ 239941 w 571994"/>
                <a:gd name="connsiteY65" fmla="*/ 424693 h 440264"/>
                <a:gd name="connsiteX66" fmla="*/ 190454 w 571994"/>
                <a:gd name="connsiteY66" fmla="*/ 439804 h 440264"/>
                <a:gd name="connsiteX67" fmla="*/ 181010 w 571994"/>
                <a:gd name="connsiteY67" fmla="*/ 435270 h 440264"/>
                <a:gd name="connsiteX68" fmla="*/ 187432 w 571994"/>
                <a:gd name="connsiteY68" fmla="*/ 425449 h 440264"/>
                <a:gd name="connsiteX69" fmla="*/ 189698 w 571994"/>
                <a:gd name="connsiteY69" fmla="*/ 396739 h 440264"/>
                <a:gd name="connsiteX70" fmla="*/ 178365 w 571994"/>
                <a:gd name="connsiteY70" fmla="*/ 382383 h 440264"/>
                <a:gd name="connsiteX71" fmla="*/ 200275 w 571994"/>
                <a:gd name="connsiteY71" fmla="*/ 371428 h 440264"/>
                <a:gd name="connsiteX72" fmla="*/ 216897 w 571994"/>
                <a:gd name="connsiteY72" fmla="*/ 370673 h 440264"/>
                <a:gd name="connsiteX73" fmla="*/ 225208 w 571994"/>
                <a:gd name="connsiteY73" fmla="*/ 365384 h 440264"/>
                <a:gd name="connsiteX74" fmla="*/ 221430 w 571994"/>
                <a:gd name="connsiteY74" fmla="*/ 356318 h 440264"/>
                <a:gd name="connsiteX75" fmla="*/ 208209 w 571994"/>
                <a:gd name="connsiteY75" fmla="*/ 340830 h 440264"/>
                <a:gd name="connsiteX76" fmla="*/ 177232 w 571994"/>
                <a:gd name="connsiteY76" fmla="*/ 324586 h 440264"/>
                <a:gd name="connsiteX77" fmla="*/ 167788 w 571994"/>
                <a:gd name="connsiteY77" fmla="*/ 321564 h 440264"/>
                <a:gd name="connsiteX78" fmla="*/ 174588 w 571994"/>
                <a:gd name="connsiteY78" fmla="*/ 309853 h 440264"/>
                <a:gd name="connsiteX79" fmla="*/ 196876 w 571994"/>
                <a:gd name="connsiteY79" fmla="*/ 289454 h 440264"/>
                <a:gd name="connsiteX80" fmla="*/ 193853 w 571994"/>
                <a:gd name="connsiteY80" fmla="*/ 261499 h 440264"/>
                <a:gd name="connsiteX81" fmla="*/ 164766 w 571994"/>
                <a:gd name="connsiteY81" fmla="*/ 265655 h 440264"/>
                <a:gd name="connsiteX82" fmla="*/ 150788 w 571994"/>
                <a:gd name="connsiteY82" fmla="*/ 268677 h 440264"/>
                <a:gd name="connsiteX83" fmla="*/ 143611 w 571994"/>
                <a:gd name="connsiteY83" fmla="*/ 268299 h 440264"/>
                <a:gd name="connsiteX84" fmla="*/ 120190 w 571994"/>
                <a:gd name="connsiteY84" fmla="*/ 273210 h 440264"/>
                <a:gd name="connsiteX85" fmla="*/ 110368 w 571994"/>
                <a:gd name="connsiteY85" fmla="*/ 253566 h 440264"/>
                <a:gd name="connsiteX86" fmla="*/ 90724 w 571994"/>
                <a:gd name="connsiteY86" fmla="*/ 237700 h 440264"/>
                <a:gd name="connsiteX87" fmla="*/ 65414 w 571994"/>
                <a:gd name="connsiteY87" fmla="*/ 202190 h 440264"/>
                <a:gd name="connsiteX88" fmla="*/ 32171 w 571994"/>
                <a:gd name="connsiteY88" fmla="*/ 197657 h 440264"/>
                <a:gd name="connsiteX89" fmla="*/ 21216 w 571994"/>
                <a:gd name="connsiteY89" fmla="*/ 224856 h 440264"/>
                <a:gd name="connsiteX90" fmla="*/ 61 w 571994"/>
                <a:gd name="connsiteY90" fmla="*/ 190480 h 440264"/>
                <a:gd name="connsiteX91" fmla="*/ 24993 w 571994"/>
                <a:gd name="connsiteY91" fmla="*/ 182169 h 440264"/>
                <a:gd name="connsiteX92" fmla="*/ 11016 w 571994"/>
                <a:gd name="connsiteY92" fmla="*/ 133815 h 440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571994" h="440264">
                  <a:moveTo>
                    <a:pt x="11016" y="133815"/>
                  </a:moveTo>
                  <a:cubicBezTo>
                    <a:pt x="17060" y="138726"/>
                    <a:pt x="19704" y="147792"/>
                    <a:pt x="28015" y="150437"/>
                  </a:cubicBezTo>
                  <a:cubicBezTo>
                    <a:pt x="36704" y="145526"/>
                    <a:pt x="49170" y="145904"/>
                    <a:pt x="53325" y="133815"/>
                  </a:cubicBezTo>
                  <a:cubicBezTo>
                    <a:pt x="54837" y="127015"/>
                    <a:pt x="57481" y="120216"/>
                    <a:pt x="57103" y="113416"/>
                  </a:cubicBezTo>
                  <a:cubicBezTo>
                    <a:pt x="56725" y="103972"/>
                    <a:pt x="51059" y="99061"/>
                    <a:pt x="41993" y="103594"/>
                  </a:cubicBezTo>
                  <a:cubicBezTo>
                    <a:pt x="37837" y="105861"/>
                    <a:pt x="34815" y="115305"/>
                    <a:pt x="29904" y="106238"/>
                  </a:cubicBezTo>
                  <a:cubicBezTo>
                    <a:pt x="26126" y="100194"/>
                    <a:pt x="15549" y="94528"/>
                    <a:pt x="24238" y="84706"/>
                  </a:cubicBezTo>
                  <a:cubicBezTo>
                    <a:pt x="25371" y="83195"/>
                    <a:pt x="26126" y="80928"/>
                    <a:pt x="27638" y="79417"/>
                  </a:cubicBezTo>
                  <a:cubicBezTo>
                    <a:pt x="52570" y="47685"/>
                    <a:pt x="52192" y="34841"/>
                    <a:pt x="16682" y="3109"/>
                  </a:cubicBezTo>
                  <a:cubicBezTo>
                    <a:pt x="31415" y="4998"/>
                    <a:pt x="43504" y="1220"/>
                    <a:pt x="49548" y="20486"/>
                  </a:cubicBezTo>
                  <a:cubicBezTo>
                    <a:pt x="55592" y="40885"/>
                    <a:pt x="75991" y="35219"/>
                    <a:pt x="94124" y="34086"/>
                  </a:cubicBezTo>
                  <a:cubicBezTo>
                    <a:pt x="77880" y="14442"/>
                    <a:pt x="89591" y="9153"/>
                    <a:pt x="107346" y="6887"/>
                  </a:cubicBezTo>
                  <a:cubicBezTo>
                    <a:pt x="112257" y="6131"/>
                    <a:pt x="116790" y="4242"/>
                    <a:pt x="121323" y="2731"/>
                  </a:cubicBezTo>
                  <a:cubicBezTo>
                    <a:pt x="131900" y="-3691"/>
                    <a:pt x="134545" y="1976"/>
                    <a:pt x="134922" y="11797"/>
                  </a:cubicBezTo>
                  <a:cubicBezTo>
                    <a:pt x="135678" y="26530"/>
                    <a:pt x="141722" y="27286"/>
                    <a:pt x="155699" y="22753"/>
                  </a:cubicBezTo>
                  <a:cubicBezTo>
                    <a:pt x="176476" y="15953"/>
                    <a:pt x="193853" y="-1424"/>
                    <a:pt x="218030" y="1598"/>
                  </a:cubicBezTo>
                  <a:cubicBezTo>
                    <a:pt x="234652" y="4242"/>
                    <a:pt x="252029" y="465"/>
                    <a:pt x="267895" y="8020"/>
                  </a:cubicBezTo>
                  <a:cubicBezTo>
                    <a:pt x="273939" y="15197"/>
                    <a:pt x="276206" y="25397"/>
                    <a:pt x="285272" y="31063"/>
                  </a:cubicBezTo>
                  <a:cubicBezTo>
                    <a:pt x="291317" y="34841"/>
                    <a:pt x="293205" y="40885"/>
                    <a:pt x="292072" y="49574"/>
                  </a:cubicBezTo>
                  <a:cubicBezTo>
                    <a:pt x="289428" y="66573"/>
                    <a:pt x="300761" y="71106"/>
                    <a:pt x="315493" y="73751"/>
                  </a:cubicBezTo>
                  <a:cubicBezTo>
                    <a:pt x="334382" y="77151"/>
                    <a:pt x="356670" y="80173"/>
                    <a:pt x="367625" y="102083"/>
                  </a:cubicBezTo>
                  <a:cubicBezTo>
                    <a:pt x="374047" y="89995"/>
                    <a:pt x="382735" y="83950"/>
                    <a:pt x="396335" y="89617"/>
                  </a:cubicBezTo>
                  <a:cubicBezTo>
                    <a:pt x="404268" y="93017"/>
                    <a:pt x="408045" y="97928"/>
                    <a:pt x="402757" y="105861"/>
                  </a:cubicBezTo>
                  <a:cubicBezTo>
                    <a:pt x="398224" y="112660"/>
                    <a:pt x="396713" y="119082"/>
                    <a:pt x="400112" y="127393"/>
                  </a:cubicBezTo>
                  <a:cubicBezTo>
                    <a:pt x="408801" y="148170"/>
                    <a:pt x="404646" y="153459"/>
                    <a:pt x="382358" y="153081"/>
                  </a:cubicBezTo>
                  <a:cubicBezTo>
                    <a:pt x="379713" y="153081"/>
                    <a:pt x="376691" y="152326"/>
                    <a:pt x="374802" y="154970"/>
                  </a:cubicBezTo>
                  <a:cubicBezTo>
                    <a:pt x="388024" y="159125"/>
                    <a:pt x="397468" y="157992"/>
                    <a:pt x="409934" y="150437"/>
                  </a:cubicBezTo>
                  <a:cubicBezTo>
                    <a:pt x="424289" y="142126"/>
                    <a:pt x="429956" y="144392"/>
                    <a:pt x="428067" y="160259"/>
                  </a:cubicBezTo>
                  <a:cubicBezTo>
                    <a:pt x="426556" y="172725"/>
                    <a:pt x="432978" y="178391"/>
                    <a:pt x="440155" y="185191"/>
                  </a:cubicBezTo>
                  <a:cubicBezTo>
                    <a:pt x="447333" y="191991"/>
                    <a:pt x="455266" y="199168"/>
                    <a:pt x="447333" y="210123"/>
                  </a:cubicBezTo>
                  <a:cubicBezTo>
                    <a:pt x="446577" y="211257"/>
                    <a:pt x="445066" y="212012"/>
                    <a:pt x="444311" y="212768"/>
                  </a:cubicBezTo>
                  <a:cubicBezTo>
                    <a:pt x="440155" y="216168"/>
                    <a:pt x="429200" y="210879"/>
                    <a:pt x="431089" y="221079"/>
                  </a:cubicBezTo>
                  <a:cubicBezTo>
                    <a:pt x="432600" y="227878"/>
                    <a:pt x="440155" y="225612"/>
                    <a:pt x="445444" y="224478"/>
                  </a:cubicBezTo>
                  <a:cubicBezTo>
                    <a:pt x="456777" y="222589"/>
                    <a:pt x="463577" y="229767"/>
                    <a:pt x="469999" y="235433"/>
                  </a:cubicBezTo>
                  <a:cubicBezTo>
                    <a:pt x="465843" y="224856"/>
                    <a:pt x="446200" y="226745"/>
                    <a:pt x="447333" y="210123"/>
                  </a:cubicBezTo>
                  <a:cubicBezTo>
                    <a:pt x="470754" y="201057"/>
                    <a:pt x="489642" y="203701"/>
                    <a:pt x="507397" y="219190"/>
                  </a:cubicBezTo>
                  <a:cubicBezTo>
                    <a:pt x="511553" y="215412"/>
                    <a:pt x="507397" y="209746"/>
                    <a:pt x="510042" y="205590"/>
                  </a:cubicBezTo>
                  <a:cubicBezTo>
                    <a:pt x="513442" y="202568"/>
                    <a:pt x="517597" y="202568"/>
                    <a:pt x="521752" y="203324"/>
                  </a:cubicBezTo>
                  <a:cubicBezTo>
                    <a:pt x="524774" y="204457"/>
                    <a:pt x="527419" y="205968"/>
                    <a:pt x="529685" y="208235"/>
                  </a:cubicBezTo>
                  <a:cubicBezTo>
                    <a:pt x="533841" y="213901"/>
                    <a:pt x="538752" y="216923"/>
                    <a:pt x="546685" y="217301"/>
                  </a:cubicBezTo>
                  <a:cubicBezTo>
                    <a:pt x="558018" y="217679"/>
                    <a:pt x="570484" y="219945"/>
                    <a:pt x="571995" y="235811"/>
                  </a:cubicBezTo>
                  <a:cubicBezTo>
                    <a:pt x="570484" y="241856"/>
                    <a:pt x="567084" y="246766"/>
                    <a:pt x="562173" y="250922"/>
                  </a:cubicBezTo>
                  <a:cubicBezTo>
                    <a:pt x="551596" y="256211"/>
                    <a:pt x="547440" y="265277"/>
                    <a:pt x="548574" y="276988"/>
                  </a:cubicBezTo>
                  <a:cubicBezTo>
                    <a:pt x="550462" y="304564"/>
                    <a:pt x="545174" y="312497"/>
                    <a:pt x="519486" y="321564"/>
                  </a:cubicBezTo>
                  <a:cubicBezTo>
                    <a:pt x="516464" y="322697"/>
                    <a:pt x="513064" y="322319"/>
                    <a:pt x="509664" y="323075"/>
                  </a:cubicBezTo>
                  <a:cubicBezTo>
                    <a:pt x="513064" y="331008"/>
                    <a:pt x="522508" y="331385"/>
                    <a:pt x="524019" y="339318"/>
                  </a:cubicBezTo>
                  <a:cubicBezTo>
                    <a:pt x="526663" y="352918"/>
                    <a:pt x="531196" y="367273"/>
                    <a:pt x="512308" y="373695"/>
                  </a:cubicBezTo>
                  <a:cubicBezTo>
                    <a:pt x="509664" y="374450"/>
                    <a:pt x="507775" y="377850"/>
                    <a:pt x="505131" y="378228"/>
                  </a:cubicBezTo>
                  <a:cubicBezTo>
                    <a:pt x="495687" y="379739"/>
                    <a:pt x="486998" y="396739"/>
                    <a:pt x="477932" y="384650"/>
                  </a:cubicBezTo>
                  <a:cubicBezTo>
                    <a:pt x="469243" y="372939"/>
                    <a:pt x="485865" y="368029"/>
                    <a:pt x="490776" y="358962"/>
                  </a:cubicBezTo>
                  <a:cubicBezTo>
                    <a:pt x="483598" y="372939"/>
                    <a:pt x="457910" y="366140"/>
                    <a:pt x="458666" y="389183"/>
                  </a:cubicBezTo>
                  <a:cubicBezTo>
                    <a:pt x="438267" y="392205"/>
                    <a:pt x="428067" y="426204"/>
                    <a:pt x="400490" y="407694"/>
                  </a:cubicBezTo>
                  <a:cubicBezTo>
                    <a:pt x="396335" y="405049"/>
                    <a:pt x="390291" y="405049"/>
                    <a:pt x="386135" y="407694"/>
                  </a:cubicBezTo>
                  <a:cubicBezTo>
                    <a:pt x="368758" y="420160"/>
                    <a:pt x="349870" y="409582"/>
                    <a:pt x="332493" y="408827"/>
                  </a:cubicBezTo>
                  <a:cubicBezTo>
                    <a:pt x="322293" y="408449"/>
                    <a:pt x="315116" y="391072"/>
                    <a:pt x="309449" y="378984"/>
                  </a:cubicBezTo>
                  <a:cubicBezTo>
                    <a:pt x="307560" y="374828"/>
                    <a:pt x="310582" y="368784"/>
                    <a:pt x="303027" y="368029"/>
                  </a:cubicBezTo>
                  <a:cubicBezTo>
                    <a:pt x="300761" y="367651"/>
                    <a:pt x="298116" y="368029"/>
                    <a:pt x="297361" y="370295"/>
                  </a:cubicBezTo>
                  <a:cubicBezTo>
                    <a:pt x="295094" y="375584"/>
                    <a:pt x="298494" y="379739"/>
                    <a:pt x="300383" y="384272"/>
                  </a:cubicBezTo>
                  <a:cubicBezTo>
                    <a:pt x="301138" y="386161"/>
                    <a:pt x="302649" y="388050"/>
                    <a:pt x="304160" y="389183"/>
                  </a:cubicBezTo>
                  <a:cubicBezTo>
                    <a:pt x="309827" y="393716"/>
                    <a:pt x="319649" y="395605"/>
                    <a:pt x="314360" y="406560"/>
                  </a:cubicBezTo>
                  <a:cubicBezTo>
                    <a:pt x="310582" y="414493"/>
                    <a:pt x="304160" y="418271"/>
                    <a:pt x="295850" y="417893"/>
                  </a:cubicBezTo>
                  <a:cubicBezTo>
                    <a:pt x="284895" y="417515"/>
                    <a:pt x="278850" y="412227"/>
                    <a:pt x="278473" y="400894"/>
                  </a:cubicBezTo>
                  <a:cubicBezTo>
                    <a:pt x="278473" y="399005"/>
                    <a:pt x="276962" y="397116"/>
                    <a:pt x="273562" y="396739"/>
                  </a:cubicBezTo>
                  <a:cubicBezTo>
                    <a:pt x="270917" y="407694"/>
                    <a:pt x="266384" y="418649"/>
                    <a:pt x="251651" y="417893"/>
                  </a:cubicBezTo>
                  <a:cubicBezTo>
                    <a:pt x="248629" y="417138"/>
                    <a:pt x="245229" y="413738"/>
                    <a:pt x="242207" y="417515"/>
                  </a:cubicBezTo>
                  <a:cubicBezTo>
                    <a:pt x="240696" y="419404"/>
                    <a:pt x="239941" y="425071"/>
                    <a:pt x="239941" y="424693"/>
                  </a:cubicBezTo>
                  <a:cubicBezTo>
                    <a:pt x="220297" y="419782"/>
                    <a:pt x="207453" y="436026"/>
                    <a:pt x="190454" y="439804"/>
                  </a:cubicBezTo>
                  <a:cubicBezTo>
                    <a:pt x="185543" y="440937"/>
                    <a:pt x="181765" y="440181"/>
                    <a:pt x="181010" y="435270"/>
                  </a:cubicBezTo>
                  <a:cubicBezTo>
                    <a:pt x="180254" y="430359"/>
                    <a:pt x="184032" y="426582"/>
                    <a:pt x="187432" y="425449"/>
                  </a:cubicBezTo>
                  <a:cubicBezTo>
                    <a:pt x="210475" y="417515"/>
                    <a:pt x="193853" y="406183"/>
                    <a:pt x="189698" y="396739"/>
                  </a:cubicBezTo>
                  <a:cubicBezTo>
                    <a:pt x="187432" y="391072"/>
                    <a:pt x="173454" y="390694"/>
                    <a:pt x="178365" y="382383"/>
                  </a:cubicBezTo>
                  <a:cubicBezTo>
                    <a:pt x="181765" y="376339"/>
                    <a:pt x="192342" y="374073"/>
                    <a:pt x="200275" y="371428"/>
                  </a:cubicBezTo>
                  <a:cubicBezTo>
                    <a:pt x="205564" y="369917"/>
                    <a:pt x="211608" y="371051"/>
                    <a:pt x="216897" y="370673"/>
                  </a:cubicBezTo>
                  <a:cubicBezTo>
                    <a:pt x="220675" y="370673"/>
                    <a:pt x="224075" y="369540"/>
                    <a:pt x="225208" y="365384"/>
                  </a:cubicBezTo>
                  <a:cubicBezTo>
                    <a:pt x="225963" y="361607"/>
                    <a:pt x="224830" y="357829"/>
                    <a:pt x="221430" y="356318"/>
                  </a:cubicBezTo>
                  <a:cubicBezTo>
                    <a:pt x="213875" y="353296"/>
                    <a:pt x="204809" y="352540"/>
                    <a:pt x="208209" y="340830"/>
                  </a:cubicBezTo>
                  <a:cubicBezTo>
                    <a:pt x="191209" y="348385"/>
                    <a:pt x="188943" y="327230"/>
                    <a:pt x="177232" y="324586"/>
                  </a:cubicBezTo>
                  <a:cubicBezTo>
                    <a:pt x="173832" y="323830"/>
                    <a:pt x="167788" y="328741"/>
                    <a:pt x="167788" y="321564"/>
                  </a:cubicBezTo>
                  <a:cubicBezTo>
                    <a:pt x="167410" y="317030"/>
                    <a:pt x="169299" y="310986"/>
                    <a:pt x="174588" y="309853"/>
                  </a:cubicBezTo>
                  <a:cubicBezTo>
                    <a:pt x="186676" y="307586"/>
                    <a:pt x="191587" y="298520"/>
                    <a:pt x="196876" y="289454"/>
                  </a:cubicBezTo>
                  <a:cubicBezTo>
                    <a:pt x="202920" y="279632"/>
                    <a:pt x="204431" y="269054"/>
                    <a:pt x="193853" y="261499"/>
                  </a:cubicBezTo>
                  <a:cubicBezTo>
                    <a:pt x="183654" y="253944"/>
                    <a:pt x="172699" y="253566"/>
                    <a:pt x="164766" y="265655"/>
                  </a:cubicBezTo>
                  <a:cubicBezTo>
                    <a:pt x="160988" y="271321"/>
                    <a:pt x="158344" y="280010"/>
                    <a:pt x="150788" y="268677"/>
                  </a:cubicBezTo>
                  <a:cubicBezTo>
                    <a:pt x="148900" y="266032"/>
                    <a:pt x="143611" y="266788"/>
                    <a:pt x="143611" y="268299"/>
                  </a:cubicBezTo>
                  <a:cubicBezTo>
                    <a:pt x="141344" y="296631"/>
                    <a:pt x="126612" y="264899"/>
                    <a:pt x="120190" y="273210"/>
                  </a:cubicBezTo>
                  <a:cubicBezTo>
                    <a:pt x="91857" y="282276"/>
                    <a:pt x="111501" y="262632"/>
                    <a:pt x="110368" y="253566"/>
                  </a:cubicBezTo>
                  <a:cubicBezTo>
                    <a:pt x="84680" y="269810"/>
                    <a:pt x="91480" y="243367"/>
                    <a:pt x="90724" y="237700"/>
                  </a:cubicBezTo>
                  <a:cubicBezTo>
                    <a:pt x="88080" y="219945"/>
                    <a:pt x="81658" y="212390"/>
                    <a:pt x="65414" y="202190"/>
                  </a:cubicBezTo>
                  <a:cubicBezTo>
                    <a:pt x="51059" y="193502"/>
                    <a:pt x="45015" y="197657"/>
                    <a:pt x="32171" y="197657"/>
                  </a:cubicBezTo>
                  <a:cubicBezTo>
                    <a:pt x="-1828" y="197657"/>
                    <a:pt x="20838" y="213523"/>
                    <a:pt x="21216" y="224856"/>
                  </a:cubicBezTo>
                  <a:cubicBezTo>
                    <a:pt x="439" y="221079"/>
                    <a:pt x="-317" y="203324"/>
                    <a:pt x="61" y="190480"/>
                  </a:cubicBezTo>
                  <a:cubicBezTo>
                    <a:pt x="439" y="173858"/>
                    <a:pt x="17060" y="186702"/>
                    <a:pt x="24993" y="182169"/>
                  </a:cubicBezTo>
                  <a:cubicBezTo>
                    <a:pt x="23482" y="165169"/>
                    <a:pt x="15927" y="149681"/>
                    <a:pt x="11016" y="13381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314257D-FF4D-4335-A5A6-98956123FA2B}"/>
                </a:ext>
              </a:extLst>
            </p:cNvPr>
            <p:cNvSpPr/>
            <p:nvPr/>
          </p:nvSpPr>
          <p:spPr>
            <a:xfrm>
              <a:off x="8788696" y="3892927"/>
              <a:ext cx="29046" cy="26290"/>
            </a:xfrm>
            <a:custGeom>
              <a:avLst/>
              <a:gdLst>
                <a:gd name="connsiteX0" fmla="*/ 3665 w 29046"/>
                <a:gd name="connsiteY0" fmla="*/ 21739 h 26290"/>
                <a:gd name="connsiteX1" fmla="*/ 10087 w 29046"/>
                <a:gd name="connsiteY1" fmla="*/ 1340 h 26290"/>
                <a:gd name="connsiteX2" fmla="*/ 28597 w 29046"/>
                <a:gd name="connsiteY2" fmla="*/ 8518 h 26290"/>
                <a:gd name="connsiteX3" fmla="*/ 11976 w 29046"/>
                <a:gd name="connsiteY3" fmla="*/ 26272 h 26290"/>
                <a:gd name="connsiteX4" fmla="*/ 3665 w 29046"/>
                <a:gd name="connsiteY4" fmla="*/ 21739 h 2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46" h="26290">
                  <a:moveTo>
                    <a:pt x="3665" y="21739"/>
                  </a:moveTo>
                  <a:cubicBezTo>
                    <a:pt x="-868" y="12673"/>
                    <a:pt x="-3513" y="3607"/>
                    <a:pt x="10087" y="1340"/>
                  </a:cubicBezTo>
                  <a:cubicBezTo>
                    <a:pt x="16886" y="207"/>
                    <a:pt x="26708" y="-3193"/>
                    <a:pt x="28597" y="8518"/>
                  </a:cubicBezTo>
                  <a:cubicBezTo>
                    <a:pt x="30864" y="20984"/>
                    <a:pt x="24442" y="26650"/>
                    <a:pt x="11976" y="26272"/>
                  </a:cubicBezTo>
                  <a:cubicBezTo>
                    <a:pt x="9331" y="24762"/>
                    <a:pt x="6687" y="23250"/>
                    <a:pt x="3665" y="21739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ED76CD7-8B92-496F-9333-3B550CC1C278}"/>
                </a:ext>
              </a:extLst>
            </p:cNvPr>
            <p:cNvSpPr/>
            <p:nvPr/>
          </p:nvSpPr>
          <p:spPr>
            <a:xfrm>
              <a:off x="8698046" y="4036967"/>
              <a:ext cx="20273" cy="15799"/>
            </a:xfrm>
            <a:custGeom>
              <a:avLst/>
              <a:gdLst>
                <a:gd name="connsiteX0" fmla="*/ 20273 w 20273"/>
                <a:gd name="connsiteY0" fmla="*/ 7650 h 15799"/>
                <a:gd name="connsiteX1" fmla="*/ 5163 w 20273"/>
                <a:gd name="connsiteY1" fmla="*/ 15583 h 15799"/>
                <a:gd name="connsiteX2" fmla="*/ 252 w 20273"/>
                <a:gd name="connsiteY2" fmla="*/ 5005 h 15799"/>
                <a:gd name="connsiteX3" fmla="*/ 13851 w 20273"/>
                <a:gd name="connsiteY3" fmla="*/ 1228 h 15799"/>
                <a:gd name="connsiteX4" fmla="*/ 20273 w 20273"/>
                <a:gd name="connsiteY4" fmla="*/ 7650 h 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3" h="15799">
                  <a:moveTo>
                    <a:pt x="20273" y="7650"/>
                  </a:moveTo>
                  <a:cubicBezTo>
                    <a:pt x="15740" y="13316"/>
                    <a:pt x="10829" y="16716"/>
                    <a:pt x="5163" y="15583"/>
                  </a:cubicBezTo>
                  <a:cubicBezTo>
                    <a:pt x="252" y="14827"/>
                    <a:pt x="-504" y="8405"/>
                    <a:pt x="252" y="5005"/>
                  </a:cubicBezTo>
                  <a:cubicBezTo>
                    <a:pt x="2140" y="-2928"/>
                    <a:pt x="8940" y="850"/>
                    <a:pt x="13851" y="1228"/>
                  </a:cubicBezTo>
                  <a:cubicBezTo>
                    <a:pt x="17629" y="1606"/>
                    <a:pt x="19518" y="4628"/>
                    <a:pt x="20273" y="7650"/>
                  </a:cubicBezTo>
                  <a:close/>
                </a:path>
              </a:pathLst>
            </a:custGeom>
            <a:solidFill>
              <a:srgbClr val="E3AF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7B729C68-034C-4155-8DB3-F3848D6D61E8}"/>
                </a:ext>
              </a:extLst>
            </p:cNvPr>
            <p:cNvSpPr/>
            <p:nvPr/>
          </p:nvSpPr>
          <p:spPr>
            <a:xfrm>
              <a:off x="10424342" y="4092805"/>
              <a:ext cx="325737" cy="536589"/>
            </a:xfrm>
            <a:custGeom>
              <a:avLst/>
              <a:gdLst>
                <a:gd name="connsiteX0" fmla="*/ 128776 w 325737"/>
                <a:gd name="connsiteY0" fmla="*/ 368107 h 536589"/>
                <a:gd name="connsiteX1" fmla="*/ 115932 w 325737"/>
                <a:gd name="connsiteY1" fmla="*/ 382084 h 536589"/>
                <a:gd name="connsiteX2" fmla="*/ 125376 w 325737"/>
                <a:gd name="connsiteY2" fmla="*/ 405128 h 536589"/>
                <a:gd name="connsiteX3" fmla="*/ 122354 w 325737"/>
                <a:gd name="connsiteY3" fmla="*/ 430438 h 536589"/>
                <a:gd name="connsiteX4" fmla="*/ 103465 w 325737"/>
                <a:gd name="connsiteY4" fmla="*/ 433082 h 536589"/>
                <a:gd name="connsiteX5" fmla="*/ 80800 w 325737"/>
                <a:gd name="connsiteY5" fmla="*/ 428171 h 536589"/>
                <a:gd name="connsiteX6" fmla="*/ 77022 w 325737"/>
                <a:gd name="connsiteY6" fmla="*/ 461793 h 536589"/>
                <a:gd name="connsiteX7" fmla="*/ 59645 w 325737"/>
                <a:gd name="connsiteY7" fmla="*/ 533190 h 536589"/>
                <a:gd name="connsiteX8" fmla="*/ 22624 w 325737"/>
                <a:gd name="connsiteY8" fmla="*/ 529412 h 536589"/>
                <a:gd name="connsiteX9" fmla="*/ 22624 w 325737"/>
                <a:gd name="connsiteY9" fmla="*/ 520346 h 536589"/>
                <a:gd name="connsiteX10" fmla="*/ 8269 w 325737"/>
                <a:gd name="connsiteY10" fmla="*/ 482569 h 536589"/>
                <a:gd name="connsiteX11" fmla="*/ 2603 w 325737"/>
                <a:gd name="connsiteY11" fmla="*/ 470481 h 536589"/>
                <a:gd name="connsiteX12" fmla="*/ 1847 w 325737"/>
                <a:gd name="connsiteY12" fmla="*/ 423638 h 536589"/>
                <a:gd name="connsiteX13" fmla="*/ 4869 w 325737"/>
                <a:gd name="connsiteY13" fmla="*/ 408150 h 536589"/>
                <a:gd name="connsiteX14" fmla="*/ 12802 w 325737"/>
                <a:gd name="connsiteY14" fmla="*/ 362063 h 536589"/>
                <a:gd name="connsiteX15" fmla="*/ 19602 w 325737"/>
                <a:gd name="connsiteY15" fmla="*/ 319753 h 536589"/>
                <a:gd name="connsiteX16" fmla="*/ 41890 w 325737"/>
                <a:gd name="connsiteY16" fmla="*/ 264978 h 536589"/>
                <a:gd name="connsiteX17" fmla="*/ 35846 w 325737"/>
                <a:gd name="connsiteY17" fmla="*/ 247978 h 536589"/>
                <a:gd name="connsiteX18" fmla="*/ 47179 w 325737"/>
                <a:gd name="connsiteY18" fmla="*/ 211713 h 536589"/>
                <a:gd name="connsiteX19" fmla="*/ 66067 w 325737"/>
                <a:gd name="connsiteY19" fmla="*/ 198491 h 536589"/>
                <a:gd name="connsiteX20" fmla="*/ 110643 w 325737"/>
                <a:gd name="connsiteY20" fmla="*/ 184136 h 536589"/>
                <a:gd name="connsiteX21" fmla="*/ 130664 w 325737"/>
                <a:gd name="connsiteY21" fmla="*/ 200002 h 536589"/>
                <a:gd name="connsiteX22" fmla="*/ 152952 w 325737"/>
                <a:gd name="connsiteY22" fmla="*/ 207558 h 536589"/>
                <a:gd name="connsiteX23" fmla="*/ 185818 w 325737"/>
                <a:gd name="connsiteY23" fmla="*/ 157693 h 536589"/>
                <a:gd name="connsiteX24" fmla="*/ 189218 w 325737"/>
                <a:gd name="connsiteY24" fmla="*/ 143338 h 536589"/>
                <a:gd name="connsiteX25" fmla="*/ 186196 w 325737"/>
                <a:gd name="connsiteY25" fmla="*/ 109717 h 536589"/>
                <a:gd name="connsiteX26" fmla="*/ 189595 w 325737"/>
                <a:gd name="connsiteY26" fmla="*/ 75718 h 536589"/>
                <a:gd name="connsiteX27" fmla="*/ 191862 w 325737"/>
                <a:gd name="connsiteY27" fmla="*/ 51919 h 536589"/>
                <a:gd name="connsiteX28" fmla="*/ 179018 w 325737"/>
                <a:gd name="connsiteY28" fmla="*/ 16031 h 536589"/>
                <a:gd name="connsiteX29" fmla="*/ 188462 w 325737"/>
                <a:gd name="connsiteY29" fmla="*/ 165 h 536589"/>
                <a:gd name="connsiteX30" fmla="*/ 199039 w 325737"/>
                <a:gd name="connsiteY30" fmla="*/ 4698 h 536589"/>
                <a:gd name="connsiteX31" fmla="*/ 217928 w 325737"/>
                <a:gd name="connsiteY31" fmla="*/ 90073 h 536589"/>
                <a:gd name="connsiteX32" fmla="*/ 220950 w 325737"/>
                <a:gd name="connsiteY32" fmla="*/ 108583 h 536589"/>
                <a:gd name="connsiteX33" fmla="*/ 220950 w 325737"/>
                <a:gd name="connsiteY33" fmla="*/ 133138 h 536589"/>
                <a:gd name="connsiteX34" fmla="*/ 223594 w 325737"/>
                <a:gd name="connsiteY34" fmla="*/ 156559 h 536589"/>
                <a:gd name="connsiteX35" fmla="*/ 223216 w 325737"/>
                <a:gd name="connsiteY35" fmla="*/ 188669 h 536589"/>
                <a:gd name="connsiteX36" fmla="*/ 206973 w 325737"/>
                <a:gd name="connsiteY36" fmla="*/ 215868 h 536589"/>
                <a:gd name="connsiteX37" fmla="*/ 220950 w 325737"/>
                <a:gd name="connsiteY37" fmla="*/ 241179 h 536589"/>
                <a:gd name="connsiteX38" fmla="*/ 268926 w 325737"/>
                <a:gd name="connsiteY38" fmla="*/ 266111 h 536589"/>
                <a:gd name="connsiteX39" fmla="*/ 296880 w 325737"/>
                <a:gd name="connsiteY39" fmla="*/ 264978 h 536589"/>
                <a:gd name="connsiteX40" fmla="*/ 315013 w 325737"/>
                <a:gd name="connsiteY40" fmla="*/ 250623 h 536589"/>
                <a:gd name="connsiteX41" fmla="*/ 318790 w 325737"/>
                <a:gd name="connsiteY41" fmla="*/ 280088 h 536589"/>
                <a:gd name="connsiteX42" fmla="*/ 273837 w 325737"/>
                <a:gd name="connsiteY42" fmla="*/ 294443 h 536589"/>
                <a:gd name="connsiteX43" fmla="*/ 234172 w 325737"/>
                <a:gd name="connsiteY43" fmla="*/ 267622 h 536589"/>
                <a:gd name="connsiteX44" fmla="*/ 225861 w 325737"/>
                <a:gd name="connsiteY44" fmla="*/ 271777 h 536589"/>
                <a:gd name="connsiteX45" fmla="*/ 203573 w 325737"/>
                <a:gd name="connsiteY45" fmla="*/ 289910 h 536589"/>
                <a:gd name="connsiteX46" fmla="*/ 153708 w 325737"/>
                <a:gd name="connsiteY46" fmla="*/ 348086 h 536589"/>
                <a:gd name="connsiteX47" fmla="*/ 128776 w 325737"/>
                <a:gd name="connsiteY47" fmla="*/ 368107 h 53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5737" h="536589">
                  <a:moveTo>
                    <a:pt x="128776" y="368107"/>
                  </a:moveTo>
                  <a:cubicBezTo>
                    <a:pt x="118198" y="366974"/>
                    <a:pt x="115554" y="373018"/>
                    <a:pt x="115932" y="382084"/>
                  </a:cubicBezTo>
                  <a:cubicBezTo>
                    <a:pt x="116309" y="391151"/>
                    <a:pt x="120465" y="398328"/>
                    <a:pt x="125376" y="405128"/>
                  </a:cubicBezTo>
                  <a:cubicBezTo>
                    <a:pt x="132175" y="414572"/>
                    <a:pt x="127642" y="422883"/>
                    <a:pt x="122354" y="430438"/>
                  </a:cubicBezTo>
                  <a:cubicBezTo>
                    <a:pt x="117443" y="437238"/>
                    <a:pt x="110265" y="437238"/>
                    <a:pt x="103465" y="433082"/>
                  </a:cubicBezTo>
                  <a:cubicBezTo>
                    <a:pt x="96288" y="428549"/>
                    <a:pt x="89866" y="417216"/>
                    <a:pt x="80800" y="428171"/>
                  </a:cubicBezTo>
                  <a:cubicBezTo>
                    <a:pt x="72489" y="437993"/>
                    <a:pt x="70978" y="449704"/>
                    <a:pt x="77022" y="461793"/>
                  </a:cubicBezTo>
                  <a:cubicBezTo>
                    <a:pt x="90621" y="489369"/>
                    <a:pt x="84577" y="516568"/>
                    <a:pt x="59645" y="533190"/>
                  </a:cubicBezTo>
                  <a:cubicBezTo>
                    <a:pt x="47556" y="541123"/>
                    <a:pt x="34335" y="533190"/>
                    <a:pt x="22624" y="529412"/>
                  </a:cubicBezTo>
                  <a:cubicBezTo>
                    <a:pt x="19224" y="528279"/>
                    <a:pt x="20735" y="523746"/>
                    <a:pt x="22624" y="520346"/>
                  </a:cubicBezTo>
                  <a:cubicBezTo>
                    <a:pt x="31690" y="502591"/>
                    <a:pt x="32068" y="487858"/>
                    <a:pt x="8269" y="482569"/>
                  </a:cubicBezTo>
                  <a:cubicBezTo>
                    <a:pt x="1847" y="481058"/>
                    <a:pt x="2980" y="475392"/>
                    <a:pt x="2603" y="470481"/>
                  </a:cubicBezTo>
                  <a:cubicBezTo>
                    <a:pt x="8269" y="454993"/>
                    <a:pt x="16957" y="439504"/>
                    <a:pt x="1847" y="423638"/>
                  </a:cubicBezTo>
                  <a:cubicBezTo>
                    <a:pt x="-2686" y="419105"/>
                    <a:pt x="2225" y="413439"/>
                    <a:pt x="4869" y="408150"/>
                  </a:cubicBezTo>
                  <a:cubicBezTo>
                    <a:pt x="12047" y="393795"/>
                    <a:pt x="16957" y="379440"/>
                    <a:pt x="12802" y="362063"/>
                  </a:cubicBezTo>
                  <a:cubicBezTo>
                    <a:pt x="9402" y="348086"/>
                    <a:pt x="10536" y="333353"/>
                    <a:pt x="19602" y="319753"/>
                  </a:cubicBezTo>
                  <a:cubicBezTo>
                    <a:pt x="30557" y="303132"/>
                    <a:pt x="32446" y="282733"/>
                    <a:pt x="41890" y="264978"/>
                  </a:cubicBezTo>
                  <a:cubicBezTo>
                    <a:pt x="45668" y="258178"/>
                    <a:pt x="38868" y="253645"/>
                    <a:pt x="35846" y="247978"/>
                  </a:cubicBezTo>
                  <a:cubicBezTo>
                    <a:pt x="27157" y="232112"/>
                    <a:pt x="30935" y="219646"/>
                    <a:pt x="47179" y="211713"/>
                  </a:cubicBezTo>
                  <a:cubicBezTo>
                    <a:pt x="54356" y="208313"/>
                    <a:pt x="61156" y="204535"/>
                    <a:pt x="66067" y="198491"/>
                  </a:cubicBezTo>
                  <a:cubicBezTo>
                    <a:pt x="77777" y="183381"/>
                    <a:pt x="91755" y="179981"/>
                    <a:pt x="110643" y="184136"/>
                  </a:cubicBezTo>
                  <a:cubicBezTo>
                    <a:pt x="121220" y="186781"/>
                    <a:pt x="126131" y="190936"/>
                    <a:pt x="130664" y="200002"/>
                  </a:cubicBezTo>
                  <a:cubicBezTo>
                    <a:pt x="135197" y="209069"/>
                    <a:pt x="140486" y="209824"/>
                    <a:pt x="152952" y="207558"/>
                  </a:cubicBezTo>
                  <a:cubicBezTo>
                    <a:pt x="185440" y="202269"/>
                    <a:pt x="187329" y="182247"/>
                    <a:pt x="185818" y="157693"/>
                  </a:cubicBezTo>
                  <a:cubicBezTo>
                    <a:pt x="185440" y="152782"/>
                    <a:pt x="186573" y="147493"/>
                    <a:pt x="189218" y="143338"/>
                  </a:cubicBezTo>
                  <a:cubicBezTo>
                    <a:pt x="196017" y="131249"/>
                    <a:pt x="193751" y="120672"/>
                    <a:pt x="186196" y="109717"/>
                  </a:cubicBezTo>
                  <a:cubicBezTo>
                    <a:pt x="177885" y="97628"/>
                    <a:pt x="178640" y="85540"/>
                    <a:pt x="189595" y="75718"/>
                  </a:cubicBezTo>
                  <a:cubicBezTo>
                    <a:pt x="198284" y="68163"/>
                    <a:pt x="197906" y="60985"/>
                    <a:pt x="191862" y="51919"/>
                  </a:cubicBezTo>
                  <a:cubicBezTo>
                    <a:pt x="185062" y="41342"/>
                    <a:pt x="188840" y="26987"/>
                    <a:pt x="179018" y="16031"/>
                  </a:cubicBezTo>
                  <a:cubicBezTo>
                    <a:pt x="174107" y="10743"/>
                    <a:pt x="181285" y="3187"/>
                    <a:pt x="188462" y="165"/>
                  </a:cubicBezTo>
                  <a:cubicBezTo>
                    <a:pt x="192995" y="-590"/>
                    <a:pt x="196395" y="1299"/>
                    <a:pt x="199039" y="4698"/>
                  </a:cubicBezTo>
                  <a:cubicBezTo>
                    <a:pt x="214906" y="31142"/>
                    <a:pt x="226616" y="58341"/>
                    <a:pt x="217928" y="90073"/>
                  </a:cubicBezTo>
                  <a:cubicBezTo>
                    <a:pt x="216039" y="96495"/>
                    <a:pt x="219061" y="102539"/>
                    <a:pt x="220950" y="108583"/>
                  </a:cubicBezTo>
                  <a:cubicBezTo>
                    <a:pt x="223594" y="116894"/>
                    <a:pt x="225483" y="125205"/>
                    <a:pt x="220950" y="133138"/>
                  </a:cubicBezTo>
                  <a:cubicBezTo>
                    <a:pt x="216417" y="141827"/>
                    <a:pt x="217172" y="149382"/>
                    <a:pt x="223594" y="156559"/>
                  </a:cubicBezTo>
                  <a:cubicBezTo>
                    <a:pt x="233038" y="167515"/>
                    <a:pt x="232661" y="178092"/>
                    <a:pt x="223216" y="188669"/>
                  </a:cubicBezTo>
                  <a:cubicBezTo>
                    <a:pt x="216039" y="196602"/>
                    <a:pt x="212261" y="206424"/>
                    <a:pt x="206973" y="215868"/>
                  </a:cubicBezTo>
                  <a:cubicBezTo>
                    <a:pt x="194506" y="238156"/>
                    <a:pt x="195262" y="239290"/>
                    <a:pt x="220950" y="241179"/>
                  </a:cubicBezTo>
                  <a:cubicBezTo>
                    <a:pt x="241349" y="240801"/>
                    <a:pt x="256082" y="250245"/>
                    <a:pt x="268926" y="266111"/>
                  </a:cubicBezTo>
                  <a:cubicBezTo>
                    <a:pt x="281392" y="281977"/>
                    <a:pt x="284792" y="280844"/>
                    <a:pt x="296880" y="264978"/>
                  </a:cubicBezTo>
                  <a:cubicBezTo>
                    <a:pt x="301791" y="258933"/>
                    <a:pt x="304058" y="249112"/>
                    <a:pt x="315013" y="250623"/>
                  </a:cubicBezTo>
                  <a:cubicBezTo>
                    <a:pt x="322568" y="260067"/>
                    <a:pt x="332768" y="274044"/>
                    <a:pt x="318790" y="280088"/>
                  </a:cubicBezTo>
                  <a:cubicBezTo>
                    <a:pt x="305569" y="285755"/>
                    <a:pt x="298014" y="309176"/>
                    <a:pt x="273837" y="294443"/>
                  </a:cubicBezTo>
                  <a:cubicBezTo>
                    <a:pt x="260237" y="286132"/>
                    <a:pt x="253815" y="266489"/>
                    <a:pt x="234172" y="267622"/>
                  </a:cubicBezTo>
                  <a:cubicBezTo>
                    <a:pt x="231527" y="269133"/>
                    <a:pt x="228505" y="270266"/>
                    <a:pt x="225861" y="271777"/>
                  </a:cubicBezTo>
                  <a:cubicBezTo>
                    <a:pt x="215661" y="274044"/>
                    <a:pt x="210373" y="283110"/>
                    <a:pt x="203573" y="289910"/>
                  </a:cubicBezTo>
                  <a:cubicBezTo>
                    <a:pt x="186196" y="308420"/>
                    <a:pt x="169574" y="328064"/>
                    <a:pt x="153708" y="348086"/>
                  </a:cubicBezTo>
                  <a:cubicBezTo>
                    <a:pt x="145775" y="354130"/>
                    <a:pt x="137464" y="360930"/>
                    <a:pt x="128776" y="368107"/>
                  </a:cubicBezTo>
                  <a:close/>
                </a:path>
              </a:pathLst>
            </a:custGeom>
            <a:solidFill>
              <a:srgbClr val="FCD3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CBD53874-E117-4B8B-AD3B-E36DB4AF4B02}"/>
                </a:ext>
              </a:extLst>
            </p:cNvPr>
            <p:cNvSpPr/>
            <p:nvPr/>
          </p:nvSpPr>
          <p:spPr>
            <a:xfrm>
              <a:off x="10575632" y="4360763"/>
              <a:ext cx="74948" cy="80794"/>
            </a:xfrm>
            <a:custGeom>
              <a:avLst/>
              <a:gdLst>
                <a:gd name="connsiteX0" fmla="*/ 2795 w 74948"/>
                <a:gd name="connsiteY0" fmla="*/ 78995 h 80794"/>
                <a:gd name="connsiteX1" fmla="*/ 151 w 74948"/>
                <a:gd name="connsiteY1" fmla="*/ 71439 h 80794"/>
                <a:gd name="connsiteX2" fmla="*/ 70037 w 74948"/>
                <a:gd name="connsiteY2" fmla="*/ 42 h 80794"/>
                <a:gd name="connsiteX3" fmla="*/ 74948 w 74948"/>
                <a:gd name="connsiteY3" fmla="*/ 3064 h 80794"/>
                <a:gd name="connsiteX4" fmla="*/ 35283 w 74948"/>
                <a:gd name="connsiteY4" fmla="*/ 64262 h 80794"/>
                <a:gd name="connsiteX5" fmla="*/ 2795 w 74948"/>
                <a:gd name="connsiteY5" fmla="*/ 78995 h 80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8" h="80794">
                  <a:moveTo>
                    <a:pt x="2795" y="78995"/>
                  </a:moveTo>
                  <a:cubicBezTo>
                    <a:pt x="1662" y="76350"/>
                    <a:pt x="-604" y="72195"/>
                    <a:pt x="151" y="71439"/>
                  </a:cubicBezTo>
                  <a:cubicBezTo>
                    <a:pt x="24706" y="49151"/>
                    <a:pt x="41705" y="18552"/>
                    <a:pt x="70037" y="42"/>
                  </a:cubicBezTo>
                  <a:cubicBezTo>
                    <a:pt x="70793" y="-336"/>
                    <a:pt x="73059" y="1931"/>
                    <a:pt x="74948" y="3064"/>
                  </a:cubicBezTo>
                  <a:cubicBezTo>
                    <a:pt x="56060" y="19686"/>
                    <a:pt x="49260" y="44240"/>
                    <a:pt x="35283" y="64262"/>
                  </a:cubicBezTo>
                  <a:cubicBezTo>
                    <a:pt x="25461" y="77483"/>
                    <a:pt x="18662" y="84283"/>
                    <a:pt x="2795" y="78995"/>
                  </a:cubicBezTo>
                  <a:close/>
                </a:path>
              </a:pathLst>
            </a:custGeom>
            <a:solidFill>
              <a:srgbClr val="F7C9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CBB6F1D9-D3D1-4EFF-B9EC-B606E0522D82}"/>
                </a:ext>
              </a:extLst>
            </p:cNvPr>
            <p:cNvSpPr/>
            <p:nvPr/>
          </p:nvSpPr>
          <p:spPr>
            <a:xfrm>
              <a:off x="10625863" y="4807699"/>
              <a:ext cx="12365" cy="17377"/>
            </a:xfrm>
            <a:custGeom>
              <a:avLst/>
              <a:gdLst>
                <a:gd name="connsiteX0" fmla="*/ 3563 w 12365"/>
                <a:gd name="connsiteY0" fmla="*/ 0 h 17377"/>
                <a:gd name="connsiteX1" fmla="*/ 3185 w 12365"/>
                <a:gd name="connsiteY1" fmla="*/ 17377 h 17377"/>
                <a:gd name="connsiteX2" fmla="*/ 3563 w 12365"/>
                <a:gd name="connsiteY2" fmla="*/ 0 h 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65" h="17377">
                  <a:moveTo>
                    <a:pt x="3563" y="0"/>
                  </a:moveTo>
                  <a:cubicBezTo>
                    <a:pt x="17162" y="6044"/>
                    <a:pt x="13384" y="11711"/>
                    <a:pt x="3185" y="17377"/>
                  </a:cubicBezTo>
                  <a:cubicBezTo>
                    <a:pt x="918" y="11711"/>
                    <a:pt x="-2859" y="5667"/>
                    <a:pt x="3563" y="0"/>
                  </a:cubicBezTo>
                  <a:close/>
                </a:path>
              </a:pathLst>
            </a:custGeom>
            <a:solidFill>
              <a:srgbClr val="BD76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8870E148-1EC6-4030-BE0D-5597BD0D1A55}"/>
                </a:ext>
              </a:extLst>
            </p:cNvPr>
            <p:cNvSpPr/>
            <p:nvPr/>
          </p:nvSpPr>
          <p:spPr>
            <a:xfrm>
              <a:off x="10705356" y="4401603"/>
              <a:ext cx="29465" cy="21356"/>
            </a:xfrm>
            <a:custGeom>
              <a:avLst/>
              <a:gdLst>
                <a:gd name="connsiteX0" fmla="*/ 0 w 29465"/>
                <a:gd name="connsiteY0" fmla="*/ 8311 h 21356"/>
                <a:gd name="connsiteX1" fmla="*/ 25310 w 29465"/>
                <a:gd name="connsiteY1" fmla="*/ 0 h 21356"/>
                <a:gd name="connsiteX2" fmla="*/ 29466 w 29465"/>
                <a:gd name="connsiteY2" fmla="*/ 21155 h 21356"/>
                <a:gd name="connsiteX3" fmla="*/ 0 w 29465"/>
                <a:gd name="connsiteY3" fmla="*/ 8311 h 2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1356">
                  <a:moveTo>
                    <a:pt x="0" y="8311"/>
                  </a:moveTo>
                  <a:cubicBezTo>
                    <a:pt x="10200" y="10955"/>
                    <a:pt x="15866" y="0"/>
                    <a:pt x="25310" y="0"/>
                  </a:cubicBezTo>
                  <a:cubicBezTo>
                    <a:pt x="25688" y="7178"/>
                    <a:pt x="21155" y="15488"/>
                    <a:pt x="29466" y="21155"/>
                  </a:cubicBezTo>
                  <a:cubicBezTo>
                    <a:pt x="18133" y="20777"/>
                    <a:pt x="4911" y="24932"/>
                    <a:pt x="0" y="8311"/>
                  </a:cubicBezTo>
                  <a:close/>
                </a:path>
              </a:pathLst>
            </a:custGeom>
            <a:solidFill>
              <a:srgbClr val="F8BB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78FFC15-3AC6-47A4-8790-39F8C25640B4}"/>
                </a:ext>
              </a:extLst>
            </p:cNvPr>
            <p:cNvSpPr/>
            <p:nvPr/>
          </p:nvSpPr>
          <p:spPr>
            <a:xfrm>
              <a:off x="10809114" y="4347131"/>
              <a:ext cx="18637" cy="23140"/>
            </a:xfrm>
            <a:custGeom>
              <a:avLst/>
              <a:gdLst>
                <a:gd name="connsiteX0" fmla="*/ 18637 w 18637"/>
                <a:gd name="connsiteY0" fmla="*/ 11030 h 23140"/>
                <a:gd name="connsiteX1" fmla="*/ 6549 w 18637"/>
                <a:gd name="connsiteY1" fmla="*/ 23118 h 23140"/>
                <a:gd name="connsiteX2" fmla="*/ 1638 w 18637"/>
                <a:gd name="connsiteY2" fmla="*/ 15563 h 23140"/>
                <a:gd name="connsiteX3" fmla="*/ 9949 w 18637"/>
                <a:gd name="connsiteY3" fmla="*/ 75 h 23140"/>
                <a:gd name="connsiteX4" fmla="*/ 18637 w 18637"/>
                <a:gd name="connsiteY4" fmla="*/ 11030 h 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37" h="23140">
                  <a:moveTo>
                    <a:pt x="18637" y="11030"/>
                  </a:moveTo>
                  <a:cubicBezTo>
                    <a:pt x="17126" y="17074"/>
                    <a:pt x="13349" y="22363"/>
                    <a:pt x="6549" y="23118"/>
                  </a:cubicBezTo>
                  <a:cubicBezTo>
                    <a:pt x="2016" y="23496"/>
                    <a:pt x="-2518" y="18963"/>
                    <a:pt x="1638" y="15563"/>
                  </a:cubicBezTo>
                  <a:cubicBezTo>
                    <a:pt x="7304" y="11030"/>
                    <a:pt x="-2895" y="-1059"/>
                    <a:pt x="9949" y="75"/>
                  </a:cubicBezTo>
                  <a:cubicBezTo>
                    <a:pt x="15615" y="830"/>
                    <a:pt x="18260" y="4986"/>
                    <a:pt x="18637" y="11030"/>
                  </a:cubicBezTo>
                  <a:close/>
                </a:path>
              </a:pathLst>
            </a:custGeom>
            <a:solidFill>
              <a:srgbClr val="E4AB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8DBA8005-F737-432D-92F3-D979343F654C}"/>
                </a:ext>
              </a:extLst>
            </p:cNvPr>
            <p:cNvSpPr/>
            <p:nvPr/>
          </p:nvSpPr>
          <p:spPr>
            <a:xfrm>
              <a:off x="9932020" y="3490201"/>
              <a:ext cx="1006038" cy="557347"/>
            </a:xfrm>
            <a:custGeom>
              <a:avLst/>
              <a:gdLst>
                <a:gd name="connsiteX0" fmla="*/ 1006038 w 1006038"/>
                <a:gd name="connsiteY0" fmla="*/ 1370 h 557347"/>
                <a:gd name="connsiteX1" fmla="*/ 1001883 w 1006038"/>
                <a:gd name="connsiteY1" fmla="*/ 39524 h 557347"/>
                <a:gd name="connsiteX2" fmla="*/ 999994 w 1006038"/>
                <a:gd name="connsiteY2" fmla="*/ 69367 h 557347"/>
                <a:gd name="connsiteX3" fmla="*/ 975062 w 1006038"/>
                <a:gd name="connsiteY3" fmla="*/ 132076 h 557347"/>
                <a:gd name="connsiteX4" fmla="*/ 983750 w 1006038"/>
                <a:gd name="connsiteY4" fmla="*/ 154364 h 557347"/>
                <a:gd name="connsiteX5" fmla="*/ 999616 w 1006038"/>
                <a:gd name="connsiteY5" fmla="*/ 186096 h 557347"/>
                <a:gd name="connsiteX6" fmla="*/ 989039 w 1006038"/>
                <a:gd name="connsiteY6" fmla="*/ 225761 h 557347"/>
                <a:gd name="connsiteX7" fmla="*/ 976195 w 1006038"/>
                <a:gd name="connsiteY7" fmla="*/ 212917 h 557347"/>
                <a:gd name="connsiteX8" fmla="*/ 979972 w 1006038"/>
                <a:gd name="connsiteY8" fmla="*/ 196673 h 557347"/>
                <a:gd name="connsiteX9" fmla="*/ 965995 w 1006038"/>
                <a:gd name="connsiteY9" fmla="*/ 200451 h 557347"/>
                <a:gd name="connsiteX10" fmla="*/ 896109 w 1006038"/>
                <a:gd name="connsiteY10" fmla="*/ 227650 h 557347"/>
                <a:gd name="connsiteX11" fmla="*/ 866266 w 1006038"/>
                <a:gd name="connsiteY11" fmla="*/ 251071 h 557347"/>
                <a:gd name="connsiteX12" fmla="*/ 852288 w 1006038"/>
                <a:gd name="connsiteY12" fmla="*/ 319069 h 557347"/>
                <a:gd name="connsiteX13" fmla="*/ 845111 w 1006038"/>
                <a:gd name="connsiteY13" fmla="*/ 331535 h 557347"/>
                <a:gd name="connsiteX14" fmla="*/ 845111 w 1006038"/>
                <a:gd name="connsiteY14" fmla="*/ 331535 h 557347"/>
                <a:gd name="connsiteX15" fmla="*/ 826223 w 1006038"/>
                <a:gd name="connsiteY15" fmla="*/ 322469 h 557347"/>
                <a:gd name="connsiteX16" fmla="*/ 810357 w 1006038"/>
                <a:gd name="connsiteY16" fmla="*/ 285070 h 557347"/>
                <a:gd name="connsiteX17" fmla="*/ 799401 w 1006038"/>
                <a:gd name="connsiteY17" fmla="*/ 283181 h 557347"/>
                <a:gd name="connsiteX18" fmla="*/ 766914 w 1006038"/>
                <a:gd name="connsiteY18" fmla="*/ 283937 h 557347"/>
                <a:gd name="connsiteX19" fmla="*/ 719693 w 1006038"/>
                <a:gd name="connsiteY19" fmla="*/ 298292 h 557347"/>
                <a:gd name="connsiteX20" fmla="*/ 704583 w 1006038"/>
                <a:gd name="connsiteY20" fmla="*/ 337201 h 557347"/>
                <a:gd name="connsiteX21" fmla="*/ 747648 w 1006038"/>
                <a:gd name="connsiteY21" fmla="*/ 456575 h 557347"/>
                <a:gd name="connsiteX22" fmla="*/ 757847 w 1006038"/>
                <a:gd name="connsiteY22" fmla="*/ 474330 h 557347"/>
                <a:gd name="connsiteX23" fmla="*/ 770691 w 1006038"/>
                <a:gd name="connsiteY23" fmla="*/ 495107 h 557347"/>
                <a:gd name="connsiteX24" fmla="*/ 766536 w 1006038"/>
                <a:gd name="connsiteY24" fmla="*/ 503417 h 557347"/>
                <a:gd name="connsiteX25" fmla="*/ 738581 w 1006038"/>
                <a:gd name="connsiteY25" fmla="*/ 515884 h 557347"/>
                <a:gd name="connsiteX26" fmla="*/ 723849 w 1006038"/>
                <a:gd name="connsiteY26" fmla="*/ 494351 h 557347"/>
                <a:gd name="connsiteX27" fmla="*/ 657740 w 1006038"/>
                <a:gd name="connsiteY27" fmla="*/ 447131 h 557347"/>
                <a:gd name="connsiteX28" fmla="*/ 610520 w 1006038"/>
                <a:gd name="connsiteY28" fmla="*/ 457708 h 557347"/>
                <a:gd name="connsiteX29" fmla="*/ 559522 w 1006038"/>
                <a:gd name="connsiteY29" fmla="*/ 506062 h 557347"/>
                <a:gd name="connsiteX30" fmla="*/ 561410 w 1006038"/>
                <a:gd name="connsiteY30" fmla="*/ 510217 h 557347"/>
                <a:gd name="connsiteX31" fmla="*/ 582943 w 1006038"/>
                <a:gd name="connsiteY31" fmla="*/ 524572 h 557347"/>
                <a:gd name="connsiteX32" fmla="*/ 559899 w 1006038"/>
                <a:gd name="connsiteY32" fmla="*/ 552527 h 557347"/>
                <a:gd name="connsiteX33" fmla="*/ 491902 w 1006038"/>
                <a:gd name="connsiteY33" fmla="*/ 547616 h 557347"/>
                <a:gd name="connsiteX34" fmla="*/ 435615 w 1006038"/>
                <a:gd name="connsiteY34" fmla="*/ 534394 h 557347"/>
                <a:gd name="connsiteX35" fmla="*/ 403883 w 1006038"/>
                <a:gd name="connsiteY35" fmla="*/ 509084 h 557347"/>
                <a:gd name="connsiteX36" fmla="*/ 386128 w 1006038"/>
                <a:gd name="connsiteY36" fmla="*/ 480752 h 557347"/>
                <a:gd name="connsiteX37" fmla="*/ 379328 w 1006038"/>
                <a:gd name="connsiteY37" fmla="*/ 462997 h 557347"/>
                <a:gd name="connsiteX38" fmla="*/ 398594 w 1006038"/>
                <a:gd name="connsiteY38" fmla="*/ 459975 h 557347"/>
                <a:gd name="connsiteX39" fmla="*/ 406527 w 1006038"/>
                <a:gd name="connsiteY39" fmla="*/ 462997 h 557347"/>
                <a:gd name="connsiteX40" fmla="*/ 413327 w 1006038"/>
                <a:gd name="connsiteY40" fmla="*/ 456197 h 557347"/>
                <a:gd name="connsiteX41" fmla="*/ 407661 w 1006038"/>
                <a:gd name="connsiteY41" fmla="*/ 449019 h 557347"/>
                <a:gd name="connsiteX42" fmla="*/ 399350 w 1006038"/>
                <a:gd name="connsiteY42" fmla="*/ 449397 h 557347"/>
                <a:gd name="connsiteX43" fmla="*/ 372906 w 1006038"/>
                <a:gd name="connsiteY43" fmla="*/ 424465 h 557347"/>
                <a:gd name="connsiteX44" fmla="*/ 408794 w 1006038"/>
                <a:gd name="connsiteY44" fmla="*/ 397266 h 557347"/>
                <a:gd name="connsiteX45" fmla="*/ 436748 w 1006038"/>
                <a:gd name="connsiteY45" fmla="*/ 416154 h 557347"/>
                <a:gd name="connsiteX46" fmla="*/ 442415 w 1006038"/>
                <a:gd name="connsiteY46" fmla="*/ 371200 h 557347"/>
                <a:gd name="connsiteX47" fmla="*/ 449215 w 1006038"/>
                <a:gd name="connsiteY47" fmla="*/ 360623 h 557347"/>
                <a:gd name="connsiteX48" fmla="*/ 441659 w 1006038"/>
                <a:gd name="connsiteY48" fmla="*/ 339468 h 557347"/>
                <a:gd name="connsiteX49" fmla="*/ 428060 w 1006038"/>
                <a:gd name="connsiteY49" fmla="*/ 336068 h 557347"/>
                <a:gd name="connsiteX50" fmla="*/ 367240 w 1006038"/>
                <a:gd name="connsiteY50" fmla="*/ 335690 h 557347"/>
                <a:gd name="connsiteX51" fmla="*/ 363840 w 1006038"/>
                <a:gd name="connsiteY51" fmla="*/ 333046 h 557347"/>
                <a:gd name="connsiteX52" fmla="*/ 329464 w 1006038"/>
                <a:gd name="connsiteY52" fmla="*/ 314536 h 557347"/>
                <a:gd name="connsiteX53" fmla="*/ 317375 w 1006038"/>
                <a:gd name="connsiteY53" fmla="*/ 312647 h 557347"/>
                <a:gd name="connsiteX54" fmla="*/ 243711 w 1006038"/>
                <a:gd name="connsiteY54" fmla="*/ 314913 h 557347"/>
                <a:gd name="connsiteX55" fmla="*/ 228601 w 1006038"/>
                <a:gd name="connsiteY55" fmla="*/ 335690 h 557347"/>
                <a:gd name="connsiteX56" fmla="*/ 210090 w 1006038"/>
                <a:gd name="connsiteY56" fmla="*/ 371200 h 557347"/>
                <a:gd name="connsiteX57" fmla="*/ 192335 w 1006038"/>
                <a:gd name="connsiteY57" fmla="*/ 349668 h 557347"/>
                <a:gd name="connsiteX58" fmla="*/ 174580 w 1006038"/>
                <a:gd name="connsiteY58" fmla="*/ 330024 h 557347"/>
                <a:gd name="connsiteX59" fmla="*/ 145870 w 1006038"/>
                <a:gd name="connsiteY59" fmla="*/ 336446 h 557347"/>
                <a:gd name="connsiteX60" fmla="*/ 123582 w 1006038"/>
                <a:gd name="connsiteY60" fmla="*/ 364400 h 557347"/>
                <a:gd name="connsiteX61" fmla="*/ 92606 w 1006038"/>
                <a:gd name="connsiteY61" fmla="*/ 369689 h 557347"/>
                <a:gd name="connsiteX62" fmla="*/ 92228 w 1006038"/>
                <a:gd name="connsiteY62" fmla="*/ 333046 h 557347"/>
                <a:gd name="connsiteX63" fmla="*/ 107339 w 1006038"/>
                <a:gd name="connsiteY63" fmla="*/ 315669 h 557347"/>
                <a:gd name="connsiteX64" fmla="*/ 105450 w 1006038"/>
                <a:gd name="connsiteY64" fmla="*/ 286959 h 557347"/>
                <a:gd name="connsiteX65" fmla="*/ 104694 w 1006038"/>
                <a:gd name="connsiteY65" fmla="*/ 273359 h 557347"/>
                <a:gd name="connsiteX66" fmla="*/ 74851 w 1006038"/>
                <a:gd name="connsiteY66" fmla="*/ 239738 h 557347"/>
                <a:gd name="connsiteX67" fmla="*/ 33675 w 1006038"/>
                <a:gd name="connsiteY67" fmla="*/ 246538 h 557347"/>
                <a:gd name="connsiteX68" fmla="*/ 54 w 1006038"/>
                <a:gd name="connsiteY68" fmla="*/ 222361 h 557347"/>
                <a:gd name="connsiteX69" fmla="*/ 72962 w 1006038"/>
                <a:gd name="connsiteY69" fmla="*/ 221228 h 557347"/>
                <a:gd name="connsiteX70" fmla="*/ 91473 w 1006038"/>
                <a:gd name="connsiteY70" fmla="*/ 221606 h 557347"/>
                <a:gd name="connsiteX71" fmla="*/ 180625 w 1006038"/>
                <a:gd name="connsiteY71" fmla="*/ 221606 h 557347"/>
                <a:gd name="connsiteX72" fmla="*/ 205179 w 1006038"/>
                <a:gd name="connsiteY72" fmla="*/ 225006 h 557347"/>
                <a:gd name="connsiteX73" fmla="*/ 234267 w 1006038"/>
                <a:gd name="connsiteY73" fmla="*/ 228406 h 557347"/>
                <a:gd name="connsiteX74" fmla="*/ 240311 w 1006038"/>
                <a:gd name="connsiteY74" fmla="*/ 228028 h 557347"/>
                <a:gd name="connsiteX75" fmla="*/ 248244 w 1006038"/>
                <a:gd name="connsiteY75" fmla="*/ 242761 h 557347"/>
                <a:gd name="connsiteX76" fmla="*/ 234645 w 1006038"/>
                <a:gd name="connsiteY76" fmla="*/ 258627 h 557347"/>
                <a:gd name="connsiteX77" fmla="*/ 222556 w 1006038"/>
                <a:gd name="connsiteY77" fmla="*/ 263538 h 557347"/>
                <a:gd name="connsiteX78" fmla="*/ 210090 w 1006038"/>
                <a:gd name="connsiteY78" fmla="*/ 272982 h 557347"/>
                <a:gd name="connsiteX79" fmla="*/ 200268 w 1006038"/>
                <a:gd name="connsiteY79" fmla="*/ 285070 h 557347"/>
                <a:gd name="connsiteX80" fmla="*/ 259200 w 1006038"/>
                <a:gd name="connsiteY80" fmla="*/ 268448 h 557347"/>
                <a:gd name="connsiteX81" fmla="*/ 260333 w 1006038"/>
                <a:gd name="connsiteY81" fmla="*/ 252205 h 557347"/>
                <a:gd name="connsiteX82" fmla="*/ 303776 w 1006038"/>
                <a:gd name="connsiteY82" fmla="*/ 239361 h 557347"/>
                <a:gd name="connsiteX83" fmla="*/ 311709 w 1006038"/>
                <a:gd name="connsiteY83" fmla="*/ 238605 h 557347"/>
                <a:gd name="connsiteX84" fmla="*/ 357418 w 1006038"/>
                <a:gd name="connsiteY84" fmla="*/ 220850 h 557347"/>
                <a:gd name="connsiteX85" fmla="*/ 385750 w 1006038"/>
                <a:gd name="connsiteY85" fmla="*/ 214806 h 557347"/>
                <a:gd name="connsiteX86" fmla="*/ 612408 w 1006038"/>
                <a:gd name="connsiteY86" fmla="*/ 169474 h 557347"/>
                <a:gd name="connsiteX87" fmla="*/ 742359 w 1006038"/>
                <a:gd name="connsiteY87" fmla="*/ 125654 h 557347"/>
                <a:gd name="connsiteX88" fmla="*/ 896109 w 1006038"/>
                <a:gd name="connsiteY88" fmla="*/ 61812 h 557347"/>
                <a:gd name="connsiteX89" fmla="*/ 905931 w 1006038"/>
                <a:gd name="connsiteY89" fmla="*/ 57656 h 557347"/>
                <a:gd name="connsiteX90" fmla="*/ 938796 w 1006038"/>
                <a:gd name="connsiteY90" fmla="*/ 36124 h 557347"/>
                <a:gd name="connsiteX91" fmla="*/ 971284 w 1006038"/>
                <a:gd name="connsiteY91" fmla="*/ 21391 h 557347"/>
                <a:gd name="connsiteX92" fmla="*/ 1006038 w 1006038"/>
                <a:gd name="connsiteY92" fmla="*/ 1370 h 55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006038" h="557347">
                  <a:moveTo>
                    <a:pt x="1006038" y="1370"/>
                  </a:moveTo>
                  <a:cubicBezTo>
                    <a:pt x="983372" y="11569"/>
                    <a:pt x="994328" y="25924"/>
                    <a:pt x="1001883" y="39524"/>
                  </a:cubicBezTo>
                  <a:cubicBezTo>
                    <a:pt x="991683" y="48590"/>
                    <a:pt x="1000749" y="59167"/>
                    <a:pt x="999994" y="69367"/>
                  </a:cubicBezTo>
                  <a:cubicBezTo>
                    <a:pt x="998483" y="93544"/>
                    <a:pt x="986772" y="112810"/>
                    <a:pt x="975062" y="132076"/>
                  </a:cubicBezTo>
                  <a:cubicBezTo>
                    <a:pt x="967884" y="143786"/>
                    <a:pt x="964484" y="151719"/>
                    <a:pt x="983750" y="154364"/>
                  </a:cubicBezTo>
                  <a:cubicBezTo>
                    <a:pt x="999238" y="156630"/>
                    <a:pt x="1002638" y="170608"/>
                    <a:pt x="999616" y="186096"/>
                  </a:cubicBezTo>
                  <a:cubicBezTo>
                    <a:pt x="996972" y="199695"/>
                    <a:pt x="981483" y="209895"/>
                    <a:pt x="989039" y="225761"/>
                  </a:cubicBezTo>
                  <a:cubicBezTo>
                    <a:pt x="980728" y="225761"/>
                    <a:pt x="979595" y="218584"/>
                    <a:pt x="976195" y="212917"/>
                  </a:cubicBezTo>
                  <a:cubicBezTo>
                    <a:pt x="978084" y="207628"/>
                    <a:pt x="986772" y="203473"/>
                    <a:pt x="979972" y="196673"/>
                  </a:cubicBezTo>
                  <a:cubicBezTo>
                    <a:pt x="974306" y="191007"/>
                    <a:pt x="969395" y="197051"/>
                    <a:pt x="965995" y="200451"/>
                  </a:cubicBezTo>
                  <a:cubicBezTo>
                    <a:pt x="945974" y="218584"/>
                    <a:pt x="924819" y="230672"/>
                    <a:pt x="896109" y="227650"/>
                  </a:cubicBezTo>
                  <a:cubicBezTo>
                    <a:pt x="882887" y="226517"/>
                    <a:pt x="876087" y="242761"/>
                    <a:pt x="866266" y="251071"/>
                  </a:cubicBezTo>
                  <a:cubicBezTo>
                    <a:pt x="862110" y="273737"/>
                    <a:pt x="858332" y="296781"/>
                    <a:pt x="852288" y="319069"/>
                  </a:cubicBezTo>
                  <a:cubicBezTo>
                    <a:pt x="851155" y="323980"/>
                    <a:pt x="848511" y="327757"/>
                    <a:pt x="845111" y="331535"/>
                  </a:cubicBezTo>
                  <a:lnTo>
                    <a:pt x="845111" y="331535"/>
                  </a:lnTo>
                  <a:cubicBezTo>
                    <a:pt x="832267" y="339090"/>
                    <a:pt x="824712" y="336446"/>
                    <a:pt x="826223" y="322469"/>
                  </a:cubicBezTo>
                  <a:cubicBezTo>
                    <a:pt x="828489" y="305469"/>
                    <a:pt x="812623" y="298670"/>
                    <a:pt x="810357" y="285070"/>
                  </a:cubicBezTo>
                  <a:cubicBezTo>
                    <a:pt x="809601" y="280159"/>
                    <a:pt x="803179" y="281292"/>
                    <a:pt x="799401" y="283181"/>
                  </a:cubicBezTo>
                  <a:cubicBezTo>
                    <a:pt x="788446" y="289603"/>
                    <a:pt x="777869" y="286581"/>
                    <a:pt x="766914" y="283937"/>
                  </a:cubicBezTo>
                  <a:cubicBezTo>
                    <a:pt x="748781" y="279781"/>
                    <a:pt x="735182" y="293381"/>
                    <a:pt x="719693" y="298292"/>
                  </a:cubicBezTo>
                  <a:cubicBezTo>
                    <a:pt x="689850" y="307736"/>
                    <a:pt x="691739" y="309625"/>
                    <a:pt x="704583" y="337201"/>
                  </a:cubicBezTo>
                  <a:cubicBezTo>
                    <a:pt x="722338" y="375733"/>
                    <a:pt x="750292" y="410488"/>
                    <a:pt x="747648" y="456575"/>
                  </a:cubicBezTo>
                  <a:cubicBezTo>
                    <a:pt x="747270" y="463752"/>
                    <a:pt x="752181" y="469419"/>
                    <a:pt x="757847" y="474330"/>
                  </a:cubicBezTo>
                  <a:cubicBezTo>
                    <a:pt x="764269" y="479996"/>
                    <a:pt x="770691" y="485662"/>
                    <a:pt x="770691" y="495107"/>
                  </a:cubicBezTo>
                  <a:cubicBezTo>
                    <a:pt x="770314" y="498506"/>
                    <a:pt x="768425" y="500773"/>
                    <a:pt x="766536" y="503417"/>
                  </a:cubicBezTo>
                  <a:cubicBezTo>
                    <a:pt x="758225" y="509839"/>
                    <a:pt x="749914" y="516261"/>
                    <a:pt x="738581" y="515884"/>
                  </a:cubicBezTo>
                  <a:cubicBezTo>
                    <a:pt x="728760" y="512106"/>
                    <a:pt x="731404" y="499640"/>
                    <a:pt x="723849" y="494351"/>
                  </a:cubicBezTo>
                  <a:cubicBezTo>
                    <a:pt x="699672" y="481507"/>
                    <a:pt x="677384" y="467152"/>
                    <a:pt x="657740" y="447131"/>
                  </a:cubicBezTo>
                  <a:cubicBezTo>
                    <a:pt x="639985" y="428998"/>
                    <a:pt x="621097" y="435042"/>
                    <a:pt x="610520" y="457708"/>
                  </a:cubicBezTo>
                  <a:cubicBezTo>
                    <a:pt x="599942" y="480752"/>
                    <a:pt x="584076" y="498129"/>
                    <a:pt x="559522" y="506062"/>
                  </a:cubicBezTo>
                  <a:cubicBezTo>
                    <a:pt x="561033" y="508706"/>
                    <a:pt x="561033" y="509462"/>
                    <a:pt x="561410" y="510217"/>
                  </a:cubicBezTo>
                  <a:cubicBezTo>
                    <a:pt x="567832" y="516261"/>
                    <a:pt x="584454" y="509084"/>
                    <a:pt x="582943" y="524572"/>
                  </a:cubicBezTo>
                  <a:cubicBezTo>
                    <a:pt x="581810" y="538172"/>
                    <a:pt x="572743" y="547616"/>
                    <a:pt x="559899" y="552527"/>
                  </a:cubicBezTo>
                  <a:cubicBezTo>
                    <a:pt x="536478" y="561593"/>
                    <a:pt x="512679" y="556682"/>
                    <a:pt x="491902" y="547616"/>
                  </a:cubicBezTo>
                  <a:cubicBezTo>
                    <a:pt x="473392" y="539683"/>
                    <a:pt x="456392" y="533261"/>
                    <a:pt x="435615" y="534394"/>
                  </a:cubicBezTo>
                  <a:cubicBezTo>
                    <a:pt x="410305" y="535905"/>
                    <a:pt x="409549" y="533638"/>
                    <a:pt x="403883" y="509084"/>
                  </a:cubicBezTo>
                  <a:cubicBezTo>
                    <a:pt x="401239" y="497751"/>
                    <a:pt x="392172" y="490196"/>
                    <a:pt x="386128" y="480752"/>
                  </a:cubicBezTo>
                  <a:cubicBezTo>
                    <a:pt x="382350" y="475085"/>
                    <a:pt x="373662" y="470930"/>
                    <a:pt x="379328" y="462997"/>
                  </a:cubicBezTo>
                  <a:cubicBezTo>
                    <a:pt x="383861" y="456197"/>
                    <a:pt x="391794" y="457708"/>
                    <a:pt x="398594" y="459975"/>
                  </a:cubicBezTo>
                  <a:cubicBezTo>
                    <a:pt x="401239" y="460730"/>
                    <a:pt x="403505" y="462997"/>
                    <a:pt x="406527" y="462997"/>
                  </a:cubicBezTo>
                  <a:cubicBezTo>
                    <a:pt x="410683" y="462997"/>
                    <a:pt x="412572" y="459975"/>
                    <a:pt x="413327" y="456197"/>
                  </a:cubicBezTo>
                  <a:cubicBezTo>
                    <a:pt x="414083" y="452041"/>
                    <a:pt x="412194" y="449397"/>
                    <a:pt x="407661" y="449019"/>
                  </a:cubicBezTo>
                  <a:cubicBezTo>
                    <a:pt x="405016" y="448642"/>
                    <a:pt x="401994" y="449775"/>
                    <a:pt x="399350" y="449397"/>
                  </a:cubicBezTo>
                  <a:cubicBezTo>
                    <a:pt x="380462" y="448264"/>
                    <a:pt x="370262" y="438442"/>
                    <a:pt x="372906" y="424465"/>
                  </a:cubicBezTo>
                  <a:cubicBezTo>
                    <a:pt x="376306" y="405954"/>
                    <a:pt x="392550" y="393110"/>
                    <a:pt x="408794" y="397266"/>
                  </a:cubicBezTo>
                  <a:cubicBezTo>
                    <a:pt x="420505" y="399910"/>
                    <a:pt x="430704" y="405199"/>
                    <a:pt x="436748" y="416154"/>
                  </a:cubicBezTo>
                  <a:cubicBezTo>
                    <a:pt x="421638" y="391599"/>
                    <a:pt x="421638" y="391599"/>
                    <a:pt x="442415" y="371200"/>
                  </a:cubicBezTo>
                  <a:cubicBezTo>
                    <a:pt x="445437" y="368178"/>
                    <a:pt x="447326" y="364400"/>
                    <a:pt x="449215" y="360623"/>
                  </a:cubicBezTo>
                  <a:cubicBezTo>
                    <a:pt x="451103" y="351934"/>
                    <a:pt x="445437" y="345890"/>
                    <a:pt x="441659" y="339468"/>
                  </a:cubicBezTo>
                  <a:cubicBezTo>
                    <a:pt x="438260" y="333802"/>
                    <a:pt x="432215" y="330779"/>
                    <a:pt x="428060" y="336068"/>
                  </a:cubicBezTo>
                  <a:cubicBezTo>
                    <a:pt x="407283" y="364023"/>
                    <a:pt x="387261" y="349290"/>
                    <a:pt x="367240" y="335690"/>
                  </a:cubicBezTo>
                  <a:cubicBezTo>
                    <a:pt x="366107" y="334935"/>
                    <a:pt x="364973" y="333802"/>
                    <a:pt x="363840" y="333046"/>
                  </a:cubicBezTo>
                  <a:cubicBezTo>
                    <a:pt x="356285" y="319069"/>
                    <a:pt x="347596" y="308491"/>
                    <a:pt x="329464" y="314536"/>
                  </a:cubicBezTo>
                  <a:cubicBezTo>
                    <a:pt x="325686" y="315669"/>
                    <a:pt x="320019" y="315669"/>
                    <a:pt x="317375" y="312647"/>
                  </a:cubicBezTo>
                  <a:cubicBezTo>
                    <a:pt x="292065" y="288092"/>
                    <a:pt x="268266" y="315669"/>
                    <a:pt x="243711" y="314913"/>
                  </a:cubicBezTo>
                  <a:cubicBezTo>
                    <a:pt x="235023" y="314536"/>
                    <a:pt x="231623" y="326624"/>
                    <a:pt x="228601" y="335690"/>
                  </a:cubicBezTo>
                  <a:cubicBezTo>
                    <a:pt x="224823" y="348534"/>
                    <a:pt x="225579" y="364400"/>
                    <a:pt x="210090" y="371200"/>
                  </a:cubicBezTo>
                  <a:cubicBezTo>
                    <a:pt x="198380" y="368934"/>
                    <a:pt x="195358" y="359112"/>
                    <a:pt x="192335" y="349668"/>
                  </a:cubicBezTo>
                  <a:cubicBezTo>
                    <a:pt x="189313" y="339846"/>
                    <a:pt x="182891" y="334935"/>
                    <a:pt x="174580" y="330024"/>
                  </a:cubicBezTo>
                  <a:cubicBezTo>
                    <a:pt x="162492" y="323224"/>
                    <a:pt x="153048" y="324357"/>
                    <a:pt x="145870" y="336446"/>
                  </a:cubicBezTo>
                  <a:cubicBezTo>
                    <a:pt x="139449" y="346645"/>
                    <a:pt x="131515" y="355334"/>
                    <a:pt x="123582" y="364400"/>
                  </a:cubicBezTo>
                  <a:cubicBezTo>
                    <a:pt x="111872" y="378000"/>
                    <a:pt x="103939" y="379889"/>
                    <a:pt x="92606" y="369689"/>
                  </a:cubicBezTo>
                  <a:cubicBezTo>
                    <a:pt x="80517" y="358734"/>
                    <a:pt x="80140" y="344001"/>
                    <a:pt x="92228" y="333046"/>
                  </a:cubicBezTo>
                  <a:cubicBezTo>
                    <a:pt x="97894" y="327757"/>
                    <a:pt x="104316" y="323602"/>
                    <a:pt x="107339" y="315669"/>
                  </a:cubicBezTo>
                  <a:cubicBezTo>
                    <a:pt x="110738" y="305847"/>
                    <a:pt x="124338" y="296025"/>
                    <a:pt x="105450" y="286959"/>
                  </a:cubicBezTo>
                  <a:cubicBezTo>
                    <a:pt x="100539" y="284692"/>
                    <a:pt x="104316" y="277893"/>
                    <a:pt x="104694" y="273359"/>
                  </a:cubicBezTo>
                  <a:cubicBezTo>
                    <a:pt x="106205" y="255982"/>
                    <a:pt x="92228" y="240494"/>
                    <a:pt x="74851" y="239738"/>
                  </a:cubicBezTo>
                  <a:cubicBezTo>
                    <a:pt x="60874" y="239361"/>
                    <a:pt x="47274" y="241249"/>
                    <a:pt x="33675" y="246538"/>
                  </a:cubicBezTo>
                  <a:cubicBezTo>
                    <a:pt x="15920" y="253716"/>
                    <a:pt x="-1080" y="240494"/>
                    <a:pt x="54" y="222361"/>
                  </a:cubicBezTo>
                  <a:cubicBezTo>
                    <a:pt x="24231" y="215184"/>
                    <a:pt x="48785" y="218206"/>
                    <a:pt x="72962" y="221228"/>
                  </a:cubicBezTo>
                  <a:cubicBezTo>
                    <a:pt x="79384" y="221984"/>
                    <a:pt x="85428" y="222739"/>
                    <a:pt x="91473" y="221606"/>
                  </a:cubicBezTo>
                  <a:cubicBezTo>
                    <a:pt x="121316" y="225761"/>
                    <a:pt x="150781" y="221606"/>
                    <a:pt x="180625" y="221606"/>
                  </a:cubicBezTo>
                  <a:cubicBezTo>
                    <a:pt x="188935" y="221606"/>
                    <a:pt x="197246" y="222739"/>
                    <a:pt x="205179" y="225006"/>
                  </a:cubicBezTo>
                  <a:cubicBezTo>
                    <a:pt x="214623" y="228783"/>
                    <a:pt x="222934" y="242383"/>
                    <a:pt x="234267" y="228406"/>
                  </a:cubicBezTo>
                  <a:cubicBezTo>
                    <a:pt x="236156" y="227650"/>
                    <a:pt x="238045" y="227650"/>
                    <a:pt x="240311" y="228028"/>
                  </a:cubicBezTo>
                  <a:cubicBezTo>
                    <a:pt x="245978" y="231428"/>
                    <a:pt x="250511" y="235205"/>
                    <a:pt x="248244" y="242761"/>
                  </a:cubicBezTo>
                  <a:cubicBezTo>
                    <a:pt x="243334" y="247671"/>
                    <a:pt x="238045" y="252205"/>
                    <a:pt x="234645" y="258627"/>
                  </a:cubicBezTo>
                  <a:cubicBezTo>
                    <a:pt x="232000" y="263538"/>
                    <a:pt x="227845" y="266560"/>
                    <a:pt x="222556" y="263538"/>
                  </a:cubicBezTo>
                  <a:cubicBezTo>
                    <a:pt x="211601" y="257871"/>
                    <a:pt x="208579" y="261271"/>
                    <a:pt x="210090" y="272982"/>
                  </a:cubicBezTo>
                  <a:cubicBezTo>
                    <a:pt x="210846" y="279781"/>
                    <a:pt x="202913" y="279781"/>
                    <a:pt x="200268" y="285070"/>
                  </a:cubicBezTo>
                  <a:cubicBezTo>
                    <a:pt x="218401" y="272226"/>
                    <a:pt x="239556" y="274115"/>
                    <a:pt x="259200" y="268448"/>
                  </a:cubicBezTo>
                  <a:cubicBezTo>
                    <a:pt x="256555" y="264293"/>
                    <a:pt x="252400" y="257871"/>
                    <a:pt x="260333" y="252205"/>
                  </a:cubicBezTo>
                  <a:cubicBezTo>
                    <a:pt x="275821" y="251071"/>
                    <a:pt x="292065" y="252960"/>
                    <a:pt x="303776" y="239361"/>
                  </a:cubicBezTo>
                  <a:cubicBezTo>
                    <a:pt x="305287" y="237472"/>
                    <a:pt x="309442" y="237094"/>
                    <a:pt x="311709" y="238605"/>
                  </a:cubicBezTo>
                  <a:cubicBezTo>
                    <a:pt x="333619" y="249938"/>
                    <a:pt x="345330" y="234450"/>
                    <a:pt x="357418" y="220850"/>
                  </a:cubicBezTo>
                  <a:cubicBezTo>
                    <a:pt x="365729" y="214050"/>
                    <a:pt x="375928" y="214428"/>
                    <a:pt x="385750" y="214806"/>
                  </a:cubicBezTo>
                  <a:cubicBezTo>
                    <a:pt x="464703" y="216317"/>
                    <a:pt x="539122" y="195540"/>
                    <a:pt x="612408" y="169474"/>
                  </a:cubicBezTo>
                  <a:cubicBezTo>
                    <a:pt x="655474" y="154364"/>
                    <a:pt x="700050" y="143031"/>
                    <a:pt x="742359" y="125654"/>
                  </a:cubicBezTo>
                  <a:cubicBezTo>
                    <a:pt x="793735" y="104499"/>
                    <a:pt x="848888" y="92788"/>
                    <a:pt x="896109" y="61812"/>
                  </a:cubicBezTo>
                  <a:cubicBezTo>
                    <a:pt x="899131" y="59923"/>
                    <a:pt x="902531" y="57656"/>
                    <a:pt x="905931" y="57656"/>
                  </a:cubicBezTo>
                  <a:cubicBezTo>
                    <a:pt x="921797" y="57656"/>
                    <a:pt x="932374" y="53123"/>
                    <a:pt x="938796" y="36124"/>
                  </a:cubicBezTo>
                  <a:cubicBezTo>
                    <a:pt x="942952" y="25169"/>
                    <a:pt x="957684" y="20258"/>
                    <a:pt x="971284" y="21391"/>
                  </a:cubicBezTo>
                  <a:cubicBezTo>
                    <a:pt x="983372" y="14969"/>
                    <a:pt x="986395" y="-5430"/>
                    <a:pt x="1006038" y="1370"/>
                  </a:cubicBezTo>
                  <a:close/>
                </a:path>
              </a:pathLst>
            </a:custGeom>
            <a:solidFill>
              <a:srgbClr val="EFE0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EF4969DE-8ECC-46AF-8838-7764B91F84A2}"/>
                </a:ext>
              </a:extLst>
            </p:cNvPr>
            <p:cNvSpPr/>
            <p:nvPr/>
          </p:nvSpPr>
          <p:spPr>
            <a:xfrm>
              <a:off x="10618422" y="3764242"/>
              <a:ext cx="250362" cy="613348"/>
            </a:xfrm>
            <a:custGeom>
              <a:avLst/>
              <a:gdLst>
                <a:gd name="connsiteX0" fmla="*/ 82779 w 250362"/>
                <a:gd name="connsiteY0" fmla="*/ 222577 h 613348"/>
                <a:gd name="connsiteX1" fmla="*/ 50669 w 250362"/>
                <a:gd name="connsiteY1" fmla="*/ 143246 h 613348"/>
                <a:gd name="connsiteX2" fmla="*/ 34803 w 250362"/>
                <a:gd name="connsiteY2" fmla="*/ 106981 h 613348"/>
                <a:gd name="connsiteX3" fmla="*/ 3826 w 250362"/>
                <a:gd name="connsiteY3" fmla="*/ 50316 h 613348"/>
                <a:gd name="connsiteX4" fmla="*/ 14026 w 250362"/>
                <a:gd name="connsiteY4" fmla="*/ 25384 h 613348"/>
                <a:gd name="connsiteX5" fmla="*/ 65402 w 250362"/>
                <a:gd name="connsiteY5" fmla="*/ 4229 h 613348"/>
                <a:gd name="connsiteX6" fmla="*/ 81645 w 250362"/>
                <a:gd name="connsiteY6" fmla="*/ 4607 h 613348"/>
                <a:gd name="connsiteX7" fmla="*/ 114889 w 250362"/>
                <a:gd name="connsiteY7" fmla="*/ 3096 h 613348"/>
                <a:gd name="connsiteX8" fmla="*/ 130755 w 250362"/>
                <a:gd name="connsiteY8" fmla="*/ 11784 h 613348"/>
                <a:gd name="connsiteX9" fmla="*/ 136421 w 250362"/>
                <a:gd name="connsiteY9" fmla="*/ 24251 h 613348"/>
                <a:gd name="connsiteX10" fmla="*/ 143976 w 250362"/>
                <a:gd name="connsiteY10" fmla="*/ 47672 h 613348"/>
                <a:gd name="connsiteX11" fmla="*/ 158709 w 250362"/>
                <a:gd name="connsiteY11" fmla="*/ 57872 h 613348"/>
                <a:gd name="connsiteX12" fmla="*/ 175331 w 250362"/>
                <a:gd name="connsiteY12" fmla="*/ 78271 h 613348"/>
                <a:gd name="connsiteX13" fmla="*/ 177975 w 250362"/>
                <a:gd name="connsiteY13" fmla="*/ 94137 h 613348"/>
                <a:gd name="connsiteX14" fmla="*/ 162865 w 250362"/>
                <a:gd name="connsiteY14" fmla="*/ 95270 h 613348"/>
                <a:gd name="connsiteX15" fmla="*/ 141332 w 250362"/>
                <a:gd name="connsiteY15" fmla="*/ 100181 h 613348"/>
                <a:gd name="connsiteX16" fmla="*/ 117155 w 250362"/>
                <a:gd name="connsiteY16" fmla="*/ 80915 h 613348"/>
                <a:gd name="connsiteX17" fmla="*/ 119799 w 250362"/>
                <a:gd name="connsiteY17" fmla="*/ 60138 h 613348"/>
                <a:gd name="connsiteX18" fmla="*/ 107711 w 250362"/>
                <a:gd name="connsiteY18" fmla="*/ 29539 h 613348"/>
                <a:gd name="connsiteX19" fmla="*/ 70690 w 250362"/>
                <a:gd name="connsiteY19" fmla="*/ 27273 h 613348"/>
                <a:gd name="connsiteX20" fmla="*/ 44247 w 250362"/>
                <a:gd name="connsiteY20" fmla="*/ 32562 h 613348"/>
                <a:gd name="connsiteX21" fmla="*/ 34047 w 250362"/>
                <a:gd name="connsiteY21" fmla="*/ 58627 h 613348"/>
                <a:gd name="connsiteX22" fmla="*/ 75223 w 250362"/>
                <a:gd name="connsiteY22" fmla="*/ 127380 h 613348"/>
                <a:gd name="connsiteX23" fmla="*/ 80134 w 250362"/>
                <a:gd name="connsiteY23" fmla="*/ 170445 h 613348"/>
                <a:gd name="connsiteX24" fmla="*/ 89201 w 250362"/>
                <a:gd name="connsiteY24" fmla="*/ 197644 h 613348"/>
                <a:gd name="connsiteX25" fmla="*/ 114889 w 250362"/>
                <a:gd name="connsiteY25" fmla="*/ 196889 h 613348"/>
                <a:gd name="connsiteX26" fmla="*/ 146621 w 250362"/>
                <a:gd name="connsiteY26" fmla="*/ 160623 h 613348"/>
                <a:gd name="connsiteX27" fmla="*/ 145110 w 250362"/>
                <a:gd name="connsiteY27" fmla="*/ 146268 h 613348"/>
                <a:gd name="connsiteX28" fmla="*/ 146243 w 250362"/>
                <a:gd name="connsiteY28" fmla="*/ 105092 h 613348"/>
                <a:gd name="connsiteX29" fmla="*/ 204796 w 250362"/>
                <a:gd name="connsiteY29" fmla="*/ 122091 h 613348"/>
                <a:gd name="connsiteX30" fmla="*/ 219907 w 250362"/>
                <a:gd name="connsiteY30" fmla="*/ 122091 h 613348"/>
                <a:gd name="connsiteX31" fmla="*/ 247861 w 250362"/>
                <a:gd name="connsiteY31" fmla="*/ 125869 h 613348"/>
                <a:gd name="connsiteX32" fmla="*/ 244839 w 250362"/>
                <a:gd name="connsiteY32" fmla="*/ 134180 h 613348"/>
                <a:gd name="connsiteX33" fmla="*/ 234262 w 250362"/>
                <a:gd name="connsiteY33" fmla="*/ 182534 h 613348"/>
                <a:gd name="connsiteX34" fmla="*/ 243328 w 250362"/>
                <a:gd name="connsiteY34" fmla="*/ 198778 h 613348"/>
                <a:gd name="connsiteX35" fmla="*/ 220285 w 250362"/>
                <a:gd name="connsiteY35" fmla="*/ 213510 h 613348"/>
                <a:gd name="connsiteX36" fmla="*/ 200263 w 250362"/>
                <a:gd name="connsiteY36" fmla="*/ 217288 h 613348"/>
                <a:gd name="connsiteX37" fmla="*/ 188552 w 250362"/>
                <a:gd name="connsiteY37" fmla="*/ 253553 h 613348"/>
                <a:gd name="connsiteX38" fmla="*/ 180997 w 250362"/>
                <a:gd name="connsiteY38" fmla="*/ 283019 h 613348"/>
                <a:gd name="connsiteX39" fmla="*/ 138310 w 250362"/>
                <a:gd name="connsiteY39" fmla="*/ 293218 h 613348"/>
                <a:gd name="connsiteX40" fmla="*/ 128866 w 250362"/>
                <a:gd name="connsiteY40" fmla="*/ 312107 h 613348"/>
                <a:gd name="connsiteX41" fmla="*/ 142465 w 250362"/>
                <a:gd name="connsiteY41" fmla="*/ 342328 h 613348"/>
                <a:gd name="connsiteX42" fmla="*/ 142843 w 250362"/>
                <a:gd name="connsiteY42" fmla="*/ 371793 h 613348"/>
                <a:gd name="connsiteX43" fmla="*/ 136799 w 250362"/>
                <a:gd name="connsiteY43" fmla="*/ 420147 h 613348"/>
                <a:gd name="connsiteX44" fmla="*/ 136043 w 250362"/>
                <a:gd name="connsiteY44" fmla="*/ 426191 h 613348"/>
                <a:gd name="connsiteX45" fmla="*/ 133399 w 250362"/>
                <a:gd name="connsiteY45" fmla="*/ 463590 h 613348"/>
                <a:gd name="connsiteX46" fmla="*/ 140199 w 250362"/>
                <a:gd name="connsiteY46" fmla="*/ 469634 h 613348"/>
                <a:gd name="connsiteX47" fmla="*/ 144732 w 250362"/>
                <a:gd name="connsiteY47" fmla="*/ 485122 h 613348"/>
                <a:gd name="connsiteX48" fmla="*/ 118666 w 250362"/>
                <a:gd name="connsiteY48" fmla="*/ 547831 h 613348"/>
                <a:gd name="connsiteX49" fmla="*/ 121311 w 250362"/>
                <a:gd name="connsiteY49" fmla="*/ 578052 h 613348"/>
                <a:gd name="connsiteX50" fmla="*/ 108089 w 250362"/>
                <a:gd name="connsiteY50" fmla="*/ 593918 h 613348"/>
                <a:gd name="connsiteX51" fmla="*/ 69935 w 250362"/>
                <a:gd name="connsiteY51" fmla="*/ 596185 h 613348"/>
                <a:gd name="connsiteX52" fmla="*/ 28003 w 250362"/>
                <a:gd name="connsiteY52" fmla="*/ 573897 h 613348"/>
                <a:gd name="connsiteX53" fmla="*/ 45002 w 250362"/>
                <a:gd name="connsiteY53" fmla="*/ 561431 h 613348"/>
                <a:gd name="connsiteX54" fmla="*/ 68424 w 250362"/>
                <a:gd name="connsiteY54" fmla="*/ 570119 h 613348"/>
                <a:gd name="connsiteX55" fmla="*/ 103178 w 250362"/>
                <a:gd name="connsiteY55" fmla="*/ 555386 h 613348"/>
                <a:gd name="connsiteX56" fmla="*/ 122822 w 250362"/>
                <a:gd name="connsiteY56" fmla="*/ 487389 h 613348"/>
                <a:gd name="connsiteX57" fmla="*/ 112622 w 250362"/>
                <a:gd name="connsiteY57" fmla="*/ 450368 h 613348"/>
                <a:gd name="connsiteX58" fmla="*/ 110733 w 250362"/>
                <a:gd name="connsiteY58" fmla="*/ 419014 h 613348"/>
                <a:gd name="connsiteX59" fmla="*/ 111489 w 250362"/>
                <a:gd name="connsiteY59" fmla="*/ 316262 h 613348"/>
                <a:gd name="connsiteX60" fmla="*/ 123200 w 250362"/>
                <a:gd name="connsiteY60" fmla="*/ 230887 h 613348"/>
                <a:gd name="connsiteX61" fmla="*/ 137932 w 250362"/>
                <a:gd name="connsiteY61" fmla="*/ 221065 h 613348"/>
                <a:gd name="connsiteX62" fmla="*/ 144732 w 250362"/>
                <a:gd name="connsiteY62" fmla="*/ 234665 h 613348"/>
                <a:gd name="connsiteX63" fmla="*/ 151154 w 250362"/>
                <a:gd name="connsiteY63" fmla="*/ 244109 h 613348"/>
                <a:gd name="connsiteX64" fmla="*/ 159465 w 250362"/>
                <a:gd name="connsiteY64" fmla="*/ 235798 h 613348"/>
                <a:gd name="connsiteX65" fmla="*/ 168153 w 250362"/>
                <a:gd name="connsiteY65" fmla="*/ 205577 h 613348"/>
                <a:gd name="connsiteX66" fmla="*/ 123577 w 250362"/>
                <a:gd name="connsiteY66" fmla="*/ 224843 h 613348"/>
                <a:gd name="connsiteX67" fmla="*/ 82779 w 250362"/>
                <a:gd name="connsiteY67" fmla="*/ 222577 h 61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0362" h="613348">
                  <a:moveTo>
                    <a:pt x="82779" y="222577"/>
                  </a:moveTo>
                  <a:cubicBezTo>
                    <a:pt x="58980" y="201422"/>
                    <a:pt x="52935" y="173467"/>
                    <a:pt x="50669" y="143246"/>
                  </a:cubicBezTo>
                  <a:cubicBezTo>
                    <a:pt x="49535" y="130780"/>
                    <a:pt x="43114" y="116803"/>
                    <a:pt x="34803" y="106981"/>
                  </a:cubicBezTo>
                  <a:cubicBezTo>
                    <a:pt x="20825" y="89982"/>
                    <a:pt x="18937" y="66938"/>
                    <a:pt x="3826" y="50316"/>
                  </a:cubicBezTo>
                  <a:cubicBezTo>
                    <a:pt x="-5618" y="40117"/>
                    <a:pt x="4204" y="29917"/>
                    <a:pt x="14026" y="25384"/>
                  </a:cubicBezTo>
                  <a:cubicBezTo>
                    <a:pt x="30647" y="17451"/>
                    <a:pt x="49913" y="15940"/>
                    <a:pt x="65402" y="4229"/>
                  </a:cubicBezTo>
                  <a:cubicBezTo>
                    <a:pt x="69557" y="829"/>
                    <a:pt x="76357" y="2340"/>
                    <a:pt x="81645" y="4607"/>
                  </a:cubicBezTo>
                  <a:cubicBezTo>
                    <a:pt x="92978" y="9896"/>
                    <a:pt x="103556" y="9896"/>
                    <a:pt x="114889" y="3096"/>
                  </a:cubicBezTo>
                  <a:cubicBezTo>
                    <a:pt x="123200" y="-1815"/>
                    <a:pt x="132266" y="-2193"/>
                    <a:pt x="130755" y="11784"/>
                  </a:cubicBezTo>
                  <a:cubicBezTo>
                    <a:pt x="129999" y="17829"/>
                    <a:pt x="132266" y="21984"/>
                    <a:pt x="136421" y="24251"/>
                  </a:cubicBezTo>
                  <a:cubicBezTo>
                    <a:pt x="147376" y="29917"/>
                    <a:pt x="148510" y="35584"/>
                    <a:pt x="143976" y="47672"/>
                  </a:cubicBezTo>
                  <a:cubicBezTo>
                    <a:pt x="140577" y="56361"/>
                    <a:pt x="146999" y="64294"/>
                    <a:pt x="158709" y="57872"/>
                  </a:cubicBezTo>
                  <a:cubicBezTo>
                    <a:pt x="159842" y="68449"/>
                    <a:pt x="172309" y="69582"/>
                    <a:pt x="175331" y="78271"/>
                  </a:cubicBezTo>
                  <a:cubicBezTo>
                    <a:pt x="177220" y="83560"/>
                    <a:pt x="181375" y="88093"/>
                    <a:pt x="177975" y="94137"/>
                  </a:cubicBezTo>
                  <a:cubicBezTo>
                    <a:pt x="173820" y="101314"/>
                    <a:pt x="167398" y="96781"/>
                    <a:pt x="162865" y="95270"/>
                  </a:cubicBezTo>
                  <a:cubicBezTo>
                    <a:pt x="154176" y="92248"/>
                    <a:pt x="146621" y="89604"/>
                    <a:pt x="141332" y="100181"/>
                  </a:cubicBezTo>
                  <a:cubicBezTo>
                    <a:pt x="126599" y="102070"/>
                    <a:pt x="118288" y="95648"/>
                    <a:pt x="117155" y="80915"/>
                  </a:cubicBezTo>
                  <a:cubicBezTo>
                    <a:pt x="116777" y="73738"/>
                    <a:pt x="118288" y="66938"/>
                    <a:pt x="119799" y="60138"/>
                  </a:cubicBezTo>
                  <a:cubicBezTo>
                    <a:pt x="122822" y="46917"/>
                    <a:pt x="119799" y="36717"/>
                    <a:pt x="107711" y="29539"/>
                  </a:cubicBezTo>
                  <a:cubicBezTo>
                    <a:pt x="95623" y="22362"/>
                    <a:pt x="83912" y="16318"/>
                    <a:pt x="70690" y="27273"/>
                  </a:cubicBezTo>
                  <a:cubicBezTo>
                    <a:pt x="62757" y="33695"/>
                    <a:pt x="53313" y="31428"/>
                    <a:pt x="44247" y="32562"/>
                  </a:cubicBezTo>
                  <a:cubicBezTo>
                    <a:pt x="25736" y="35206"/>
                    <a:pt x="23092" y="43894"/>
                    <a:pt x="34047" y="58627"/>
                  </a:cubicBezTo>
                  <a:cubicBezTo>
                    <a:pt x="49913" y="79782"/>
                    <a:pt x="53691" y="108114"/>
                    <a:pt x="75223" y="127380"/>
                  </a:cubicBezTo>
                  <a:cubicBezTo>
                    <a:pt x="85423" y="136447"/>
                    <a:pt x="81645" y="155712"/>
                    <a:pt x="80134" y="170445"/>
                  </a:cubicBezTo>
                  <a:cubicBezTo>
                    <a:pt x="79379" y="181400"/>
                    <a:pt x="82023" y="189711"/>
                    <a:pt x="89201" y="197644"/>
                  </a:cubicBezTo>
                  <a:cubicBezTo>
                    <a:pt x="98267" y="207844"/>
                    <a:pt x="106956" y="209355"/>
                    <a:pt x="114889" y="196889"/>
                  </a:cubicBezTo>
                  <a:cubicBezTo>
                    <a:pt x="123577" y="183289"/>
                    <a:pt x="140954" y="176867"/>
                    <a:pt x="146621" y="160623"/>
                  </a:cubicBezTo>
                  <a:cubicBezTo>
                    <a:pt x="148510" y="154957"/>
                    <a:pt x="150398" y="151935"/>
                    <a:pt x="145110" y="146268"/>
                  </a:cubicBezTo>
                  <a:cubicBezTo>
                    <a:pt x="132644" y="133047"/>
                    <a:pt x="136799" y="118692"/>
                    <a:pt x="146243" y="105092"/>
                  </a:cubicBezTo>
                  <a:cubicBezTo>
                    <a:pt x="167020" y="106225"/>
                    <a:pt x="187797" y="109247"/>
                    <a:pt x="204796" y="122091"/>
                  </a:cubicBezTo>
                  <a:cubicBezTo>
                    <a:pt x="211218" y="127002"/>
                    <a:pt x="211974" y="131536"/>
                    <a:pt x="219907" y="122091"/>
                  </a:cubicBezTo>
                  <a:cubicBezTo>
                    <a:pt x="227840" y="112270"/>
                    <a:pt x="239173" y="122091"/>
                    <a:pt x="247861" y="125869"/>
                  </a:cubicBezTo>
                  <a:cubicBezTo>
                    <a:pt x="252772" y="127758"/>
                    <a:pt x="249750" y="132291"/>
                    <a:pt x="244839" y="134180"/>
                  </a:cubicBezTo>
                  <a:cubicBezTo>
                    <a:pt x="223684" y="142868"/>
                    <a:pt x="219529" y="164779"/>
                    <a:pt x="234262" y="182534"/>
                  </a:cubicBezTo>
                  <a:cubicBezTo>
                    <a:pt x="238417" y="187445"/>
                    <a:pt x="248995" y="190467"/>
                    <a:pt x="243328" y="198778"/>
                  </a:cubicBezTo>
                  <a:cubicBezTo>
                    <a:pt x="238039" y="206333"/>
                    <a:pt x="232373" y="216910"/>
                    <a:pt x="220285" y="213510"/>
                  </a:cubicBezTo>
                  <a:cubicBezTo>
                    <a:pt x="212351" y="211244"/>
                    <a:pt x="206685" y="216155"/>
                    <a:pt x="200263" y="217288"/>
                  </a:cubicBezTo>
                  <a:cubicBezTo>
                    <a:pt x="179864" y="221821"/>
                    <a:pt x="174953" y="238065"/>
                    <a:pt x="188552" y="253553"/>
                  </a:cubicBezTo>
                  <a:cubicBezTo>
                    <a:pt x="204796" y="272064"/>
                    <a:pt x="203663" y="274330"/>
                    <a:pt x="180997" y="283019"/>
                  </a:cubicBezTo>
                  <a:cubicBezTo>
                    <a:pt x="167020" y="288307"/>
                    <a:pt x="152665" y="290574"/>
                    <a:pt x="138310" y="293218"/>
                  </a:cubicBezTo>
                  <a:cubicBezTo>
                    <a:pt x="127355" y="295107"/>
                    <a:pt x="121688" y="300396"/>
                    <a:pt x="128866" y="312107"/>
                  </a:cubicBezTo>
                  <a:cubicBezTo>
                    <a:pt x="134532" y="321551"/>
                    <a:pt x="134532" y="332884"/>
                    <a:pt x="142465" y="342328"/>
                  </a:cubicBezTo>
                  <a:cubicBezTo>
                    <a:pt x="148887" y="349883"/>
                    <a:pt x="148132" y="363482"/>
                    <a:pt x="142843" y="371793"/>
                  </a:cubicBezTo>
                  <a:cubicBezTo>
                    <a:pt x="133021" y="387659"/>
                    <a:pt x="128488" y="402392"/>
                    <a:pt x="136799" y="420147"/>
                  </a:cubicBezTo>
                  <a:cubicBezTo>
                    <a:pt x="137554" y="421658"/>
                    <a:pt x="137177" y="425813"/>
                    <a:pt x="136043" y="426191"/>
                  </a:cubicBezTo>
                  <a:cubicBezTo>
                    <a:pt x="105445" y="436391"/>
                    <a:pt x="139443" y="451124"/>
                    <a:pt x="133399" y="463590"/>
                  </a:cubicBezTo>
                  <a:cubicBezTo>
                    <a:pt x="133021" y="465101"/>
                    <a:pt x="136043" y="469634"/>
                    <a:pt x="140199" y="469634"/>
                  </a:cubicBezTo>
                  <a:cubicBezTo>
                    <a:pt x="158332" y="470390"/>
                    <a:pt x="148132" y="477945"/>
                    <a:pt x="144732" y="485122"/>
                  </a:cubicBezTo>
                  <a:cubicBezTo>
                    <a:pt x="134910" y="505522"/>
                    <a:pt x="136799" y="530076"/>
                    <a:pt x="118666" y="547831"/>
                  </a:cubicBezTo>
                  <a:cubicBezTo>
                    <a:pt x="112244" y="554253"/>
                    <a:pt x="132266" y="566342"/>
                    <a:pt x="121311" y="578052"/>
                  </a:cubicBezTo>
                  <a:cubicBezTo>
                    <a:pt x="113755" y="580696"/>
                    <a:pt x="111866" y="588252"/>
                    <a:pt x="108089" y="593918"/>
                  </a:cubicBezTo>
                  <a:cubicBezTo>
                    <a:pt x="90712" y="618851"/>
                    <a:pt x="89956" y="619984"/>
                    <a:pt x="69935" y="596185"/>
                  </a:cubicBezTo>
                  <a:cubicBezTo>
                    <a:pt x="58602" y="582208"/>
                    <a:pt x="46891" y="572763"/>
                    <a:pt x="28003" y="573897"/>
                  </a:cubicBezTo>
                  <a:cubicBezTo>
                    <a:pt x="27625" y="561431"/>
                    <a:pt x="36691" y="561431"/>
                    <a:pt x="45002" y="561431"/>
                  </a:cubicBezTo>
                  <a:cubicBezTo>
                    <a:pt x="53691" y="561431"/>
                    <a:pt x="61246" y="565586"/>
                    <a:pt x="68424" y="570119"/>
                  </a:cubicBezTo>
                  <a:cubicBezTo>
                    <a:pt x="88445" y="583341"/>
                    <a:pt x="97889" y="579941"/>
                    <a:pt x="103178" y="555386"/>
                  </a:cubicBezTo>
                  <a:cubicBezTo>
                    <a:pt x="108466" y="532343"/>
                    <a:pt x="110355" y="508921"/>
                    <a:pt x="122822" y="487389"/>
                  </a:cubicBezTo>
                  <a:cubicBezTo>
                    <a:pt x="129621" y="475678"/>
                    <a:pt x="119044" y="461323"/>
                    <a:pt x="112622" y="450368"/>
                  </a:cubicBezTo>
                  <a:cubicBezTo>
                    <a:pt x="105822" y="439035"/>
                    <a:pt x="106200" y="430347"/>
                    <a:pt x="110733" y="419014"/>
                  </a:cubicBezTo>
                  <a:cubicBezTo>
                    <a:pt x="123577" y="385015"/>
                    <a:pt x="122822" y="350638"/>
                    <a:pt x="111489" y="316262"/>
                  </a:cubicBezTo>
                  <a:cubicBezTo>
                    <a:pt x="101667" y="286419"/>
                    <a:pt x="110355" y="258086"/>
                    <a:pt x="123200" y="230887"/>
                  </a:cubicBezTo>
                  <a:cubicBezTo>
                    <a:pt x="125844" y="225221"/>
                    <a:pt x="130755" y="219932"/>
                    <a:pt x="137932" y="221065"/>
                  </a:cubicBezTo>
                  <a:cubicBezTo>
                    <a:pt x="145110" y="222199"/>
                    <a:pt x="143976" y="229376"/>
                    <a:pt x="144732" y="234665"/>
                  </a:cubicBezTo>
                  <a:cubicBezTo>
                    <a:pt x="145487" y="238820"/>
                    <a:pt x="145865" y="243731"/>
                    <a:pt x="151154" y="244109"/>
                  </a:cubicBezTo>
                  <a:cubicBezTo>
                    <a:pt x="156065" y="244487"/>
                    <a:pt x="158332" y="239576"/>
                    <a:pt x="159465" y="235798"/>
                  </a:cubicBezTo>
                  <a:cubicBezTo>
                    <a:pt x="162109" y="226354"/>
                    <a:pt x="167398" y="218043"/>
                    <a:pt x="168153" y="205577"/>
                  </a:cubicBezTo>
                  <a:cubicBezTo>
                    <a:pt x="153043" y="214266"/>
                    <a:pt x="137554" y="217288"/>
                    <a:pt x="123577" y="224843"/>
                  </a:cubicBezTo>
                  <a:cubicBezTo>
                    <a:pt x="109978" y="232021"/>
                    <a:pt x="96000" y="233154"/>
                    <a:pt x="82779" y="222577"/>
                  </a:cubicBezTo>
                  <a:close/>
                </a:path>
              </a:pathLst>
            </a:custGeom>
            <a:solidFill>
              <a:srgbClr val="FBD8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6BD1783-1933-4AA6-B96A-CB43DB9F5750}"/>
                </a:ext>
              </a:extLst>
            </p:cNvPr>
            <p:cNvSpPr/>
            <p:nvPr/>
          </p:nvSpPr>
          <p:spPr>
            <a:xfrm>
              <a:off x="10634331" y="3777204"/>
              <a:ext cx="141880" cy="200724"/>
            </a:xfrm>
            <a:custGeom>
              <a:avLst/>
              <a:gdLst>
                <a:gd name="connsiteX0" fmla="*/ 130334 w 141880"/>
                <a:gd name="connsiteY0" fmla="*/ 90997 h 200724"/>
                <a:gd name="connsiteX1" fmla="*/ 140911 w 141880"/>
                <a:gd name="connsiteY1" fmla="*/ 135573 h 200724"/>
                <a:gd name="connsiteX2" fmla="*/ 129200 w 141880"/>
                <a:gd name="connsiteY2" fmla="*/ 160883 h 200724"/>
                <a:gd name="connsiteX3" fmla="*/ 96335 w 141880"/>
                <a:gd name="connsiteY3" fmla="*/ 196015 h 200724"/>
                <a:gd name="connsiteX4" fmla="*/ 75936 w 141880"/>
                <a:gd name="connsiteY4" fmla="*/ 195260 h 200724"/>
                <a:gd name="connsiteX5" fmla="*/ 58937 w 141880"/>
                <a:gd name="connsiteY5" fmla="*/ 160128 h 200724"/>
                <a:gd name="connsiteX6" fmla="*/ 59314 w 141880"/>
                <a:gd name="connsiteY6" fmla="*/ 124996 h 200724"/>
                <a:gd name="connsiteX7" fmla="*/ 52892 w 141880"/>
                <a:gd name="connsiteY7" fmla="*/ 107996 h 200724"/>
                <a:gd name="connsiteX8" fmla="*/ 3783 w 141880"/>
                <a:gd name="connsiteY8" fmla="*/ 38110 h 200724"/>
                <a:gd name="connsiteX9" fmla="*/ 2650 w 141880"/>
                <a:gd name="connsiteY9" fmla="*/ 27533 h 200724"/>
                <a:gd name="connsiteX10" fmla="*/ 29471 w 141880"/>
                <a:gd name="connsiteY10" fmla="*/ 12800 h 200724"/>
                <a:gd name="connsiteX11" fmla="*/ 59314 w 141880"/>
                <a:gd name="connsiteY11" fmla="*/ 3734 h 200724"/>
                <a:gd name="connsiteX12" fmla="*/ 72158 w 141880"/>
                <a:gd name="connsiteY12" fmla="*/ 1089 h 200724"/>
                <a:gd name="connsiteX13" fmla="*/ 107668 w 141880"/>
                <a:gd name="connsiteY13" fmla="*/ 58887 h 200724"/>
                <a:gd name="connsiteX14" fmla="*/ 125801 w 141880"/>
                <a:gd name="connsiteY14" fmla="*/ 86841 h 200724"/>
                <a:gd name="connsiteX15" fmla="*/ 130334 w 141880"/>
                <a:gd name="connsiteY15" fmla="*/ 90997 h 20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1880" h="200724">
                  <a:moveTo>
                    <a:pt x="130334" y="90997"/>
                  </a:moveTo>
                  <a:cubicBezTo>
                    <a:pt x="132223" y="105730"/>
                    <a:pt x="116357" y="124240"/>
                    <a:pt x="140911" y="135573"/>
                  </a:cubicBezTo>
                  <a:cubicBezTo>
                    <a:pt x="145067" y="137462"/>
                    <a:pt x="134867" y="154083"/>
                    <a:pt x="129200" y="160883"/>
                  </a:cubicBezTo>
                  <a:cubicBezTo>
                    <a:pt x="118623" y="172972"/>
                    <a:pt x="105024" y="181660"/>
                    <a:pt x="96335" y="196015"/>
                  </a:cubicBezTo>
                  <a:cubicBezTo>
                    <a:pt x="90669" y="205459"/>
                    <a:pt x="78580" y="198282"/>
                    <a:pt x="75936" y="195260"/>
                  </a:cubicBezTo>
                  <a:cubicBezTo>
                    <a:pt x="67625" y="185060"/>
                    <a:pt x="53270" y="176372"/>
                    <a:pt x="58937" y="160128"/>
                  </a:cubicBezTo>
                  <a:cubicBezTo>
                    <a:pt x="63092" y="148417"/>
                    <a:pt x="57048" y="137084"/>
                    <a:pt x="59314" y="124996"/>
                  </a:cubicBezTo>
                  <a:cubicBezTo>
                    <a:pt x="60448" y="119707"/>
                    <a:pt x="56670" y="109507"/>
                    <a:pt x="52892" y="107996"/>
                  </a:cubicBezTo>
                  <a:cubicBezTo>
                    <a:pt x="19271" y="96663"/>
                    <a:pt x="33626" y="52087"/>
                    <a:pt x="3783" y="38110"/>
                  </a:cubicBezTo>
                  <a:cubicBezTo>
                    <a:pt x="5" y="36221"/>
                    <a:pt x="-1883" y="30555"/>
                    <a:pt x="2650" y="27533"/>
                  </a:cubicBezTo>
                  <a:cubicBezTo>
                    <a:pt x="10961" y="21488"/>
                    <a:pt x="19271" y="10533"/>
                    <a:pt x="29471" y="12800"/>
                  </a:cubicBezTo>
                  <a:cubicBezTo>
                    <a:pt x="42315" y="15822"/>
                    <a:pt x="51004" y="13555"/>
                    <a:pt x="59314" y="3734"/>
                  </a:cubicBezTo>
                  <a:cubicBezTo>
                    <a:pt x="62714" y="-422"/>
                    <a:pt x="66114" y="-800"/>
                    <a:pt x="72158" y="1089"/>
                  </a:cubicBezTo>
                  <a:cubicBezTo>
                    <a:pt x="107290" y="11667"/>
                    <a:pt x="115223" y="22999"/>
                    <a:pt x="107668" y="58887"/>
                  </a:cubicBezTo>
                  <a:cubicBezTo>
                    <a:pt x="104268" y="75509"/>
                    <a:pt x="109179" y="84575"/>
                    <a:pt x="125801" y="86841"/>
                  </a:cubicBezTo>
                  <a:cubicBezTo>
                    <a:pt x="127689" y="87975"/>
                    <a:pt x="128823" y="89486"/>
                    <a:pt x="130334" y="90997"/>
                  </a:cubicBezTo>
                  <a:close/>
                </a:path>
              </a:pathLst>
            </a:custGeom>
            <a:solidFill>
              <a:srgbClr val="EFC2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CC21315-30C7-41E5-994C-50496EA02D03}"/>
                </a:ext>
              </a:extLst>
            </p:cNvPr>
            <p:cNvSpPr/>
            <p:nvPr/>
          </p:nvSpPr>
          <p:spPr>
            <a:xfrm>
              <a:off x="10777509" y="3741272"/>
              <a:ext cx="47220" cy="80710"/>
            </a:xfrm>
            <a:custGeom>
              <a:avLst/>
              <a:gdLst>
                <a:gd name="connsiteX0" fmla="*/ 0 w 47220"/>
                <a:gd name="connsiteY0" fmla="*/ 80464 h 80710"/>
                <a:gd name="connsiteX1" fmla="*/ 21155 w 47220"/>
                <a:gd name="connsiteY1" fmla="*/ 0 h 80710"/>
                <a:gd name="connsiteX2" fmla="*/ 47220 w 47220"/>
                <a:gd name="connsiteY2" fmla="*/ 6422 h 80710"/>
                <a:gd name="connsiteX3" fmla="*/ 36265 w 47220"/>
                <a:gd name="connsiteY3" fmla="*/ 50998 h 80710"/>
                <a:gd name="connsiteX4" fmla="*/ 0 w 47220"/>
                <a:gd name="connsiteY4" fmla="*/ 80464 h 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20" h="80710">
                  <a:moveTo>
                    <a:pt x="0" y="80464"/>
                  </a:moveTo>
                  <a:cubicBezTo>
                    <a:pt x="6422" y="53642"/>
                    <a:pt x="5667" y="24555"/>
                    <a:pt x="21155" y="0"/>
                  </a:cubicBezTo>
                  <a:cubicBezTo>
                    <a:pt x="23044" y="15488"/>
                    <a:pt x="31732" y="17377"/>
                    <a:pt x="47220" y="6422"/>
                  </a:cubicBezTo>
                  <a:cubicBezTo>
                    <a:pt x="41176" y="24555"/>
                    <a:pt x="37399" y="37021"/>
                    <a:pt x="36265" y="50998"/>
                  </a:cubicBezTo>
                  <a:cubicBezTo>
                    <a:pt x="34376" y="69131"/>
                    <a:pt x="21910" y="82730"/>
                    <a:pt x="0" y="80464"/>
                  </a:cubicBezTo>
                  <a:close/>
                </a:path>
              </a:pathLst>
            </a:custGeom>
            <a:solidFill>
              <a:srgbClr val="FBD8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F0098213-28ED-4616-8230-204F0F9B2458}"/>
                </a:ext>
              </a:extLst>
            </p:cNvPr>
            <p:cNvSpPr/>
            <p:nvPr/>
          </p:nvSpPr>
          <p:spPr>
            <a:xfrm>
              <a:off x="10302208" y="5740870"/>
              <a:ext cx="434502" cy="310145"/>
            </a:xfrm>
            <a:custGeom>
              <a:avLst/>
              <a:gdLst>
                <a:gd name="connsiteX0" fmla="*/ 377460 w 434502"/>
                <a:gd name="connsiteY0" fmla="*/ 167632 h 310145"/>
                <a:gd name="connsiteX1" fmla="*/ 370660 w 434502"/>
                <a:gd name="connsiteY1" fmla="*/ 167632 h 310145"/>
                <a:gd name="connsiteX2" fmla="*/ 351017 w 434502"/>
                <a:gd name="connsiteY2" fmla="*/ 149122 h 310145"/>
                <a:gd name="connsiteX3" fmla="*/ 355550 w 434502"/>
                <a:gd name="connsiteY3" fmla="*/ 165366 h 310145"/>
                <a:gd name="connsiteX4" fmla="*/ 339306 w 434502"/>
                <a:gd name="connsiteY4" fmla="*/ 167632 h 310145"/>
                <a:gd name="connsiteX5" fmla="*/ 333262 w 434502"/>
                <a:gd name="connsiteY5" fmla="*/ 163477 h 310145"/>
                <a:gd name="connsiteX6" fmla="*/ 323440 w 434502"/>
                <a:gd name="connsiteY6" fmla="*/ 150633 h 310145"/>
                <a:gd name="connsiteX7" fmla="*/ 294730 w 434502"/>
                <a:gd name="connsiteY7" fmla="*/ 163099 h 310145"/>
                <a:gd name="connsiteX8" fmla="*/ 272442 w 434502"/>
                <a:gd name="connsiteY8" fmla="*/ 190676 h 310145"/>
                <a:gd name="connsiteX9" fmla="*/ 311729 w 434502"/>
                <a:gd name="connsiteY9" fmla="*/ 183498 h 310145"/>
                <a:gd name="connsiteX10" fmla="*/ 305685 w 434502"/>
                <a:gd name="connsiteY10" fmla="*/ 189543 h 310145"/>
                <a:gd name="connsiteX11" fmla="*/ 299641 w 434502"/>
                <a:gd name="connsiteY11" fmla="*/ 198609 h 310145"/>
                <a:gd name="connsiteX12" fmla="*/ 312485 w 434502"/>
                <a:gd name="connsiteY12" fmla="*/ 198987 h 310145"/>
                <a:gd name="connsiteX13" fmla="*/ 351772 w 434502"/>
                <a:gd name="connsiteY13" fmla="*/ 201253 h 310145"/>
                <a:gd name="connsiteX14" fmla="*/ 366883 w 434502"/>
                <a:gd name="connsiteY14" fmla="*/ 199364 h 310145"/>
                <a:gd name="connsiteX15" fmla="*/ 377083 w 434502"/>
                <a:gd name="connsiteY15" fmla="*/ 183498 h 310145"/>
                <a:gd name="connsiteX16" fmla="*/ 384260 w 434502"/>
                <a:gd name="connsiteY16" fmla="*/ 198231 h 310145"/>
                <a:gd name="connsiteX17" fmla="*/ 395215 w 434502"/>
                <a:gd name="connsiteY17" fmla="*/ 202387 h 310145"/>
                <a:gd name="connsiteX18" fmla="*/ 434502 w 434502"/>
                <a:gd name="connsiteY18" fmla="*/ 202764 h 310145"/>
                <a:gd name="connsiteX19" fmla="*/ 415237 w 434502"/>
                <a:gd name="connsiteY19" fmla="*/ 213720 h 310145"/>
                <a:gd name="connsiteX20" fmla="*/ 362727 w 434502"/>
                <a:gd name="connsiteY20" fmla="*/ 241674 h 310145"/>
                <a:gd name="connsiteX21" fmla="*/ 357817 w 434502"/>
                <a:gd name="connsiteY21" fmla="*/ 259429 h 310145"/>
                <a:gd name="connsiteX22" fmla="*/ 352150 w 434502"/>
                <a:gd name="connsiteY22" fmla="*/ 278695 h 310145"/>
                <a:gd name="connsiteX23" fmla="*/ 328351 w 434502"/>
                <a:gd name="connsiteY23" fmla="*/ 285494 h 310145"/>
                <a:gd name="connsiteX24" fmla="*/ 315129 w 434502"/>
                <a:gd name="connsiteY24" fmla="*/ 291161 h 310145"/>
                <a:gd name="connsiteX25" fmla="*/ 329107 w 434502"/>
                <a:gd name="connsiteY25" fmla="*/ 304005 h 310145"/>
                <a:gd name="connsiteX26" fmla="*/ 335528 w 434502"/>
                <a:gd name="connsiteY26" fmla="*/ 304005 h 310145"/>
                <a:gd name="connsiteX27" fmla="*/ 298508 w 434502"/>
                <a:gd name="connsiteY27" fmla="*/ 294183 h 310145"/>
                <a:gd name="connsiteX28" fmla="*/ 290952 w 434502"/>
                <a:gd name="connsiteY28" fmla="*/ 289272 h 310145"/>
                <a:gd name="connsiteX29" fmla="*/ 247887 w 434502"/>
                <a:gd name="connsiteY29" fmla="*/ 298339 h 310145"/>
                <a:gd name="connsiteX30" fmla="*/ 262242 w 434502"/>
                <a:gd name="connsiteY30" fmla="*/ 282095 h 310145"/>
                <a:gd name="connsiteX31" fmla="*/ 284908 w 434502"/>
                <a:gd name="connsiteY31" fmla="*/ 265473 h 310145"/>
                <a:gd name="connsiteX32" fmla="*/ 265264 w 434502"/>
                <a:gd name="connsiteY32" fmla="*/ 248474 h 310145"/>
                <a:gd name="connsiteX33" fmla="*/ 182912 w 434502"/>
                <a:gd name="connsiteY33" fmla="*/ 253385 h 310145"/>
                <a:gd name="connsiteX34" fmla="*/ 171957 w 434502"/>
                <a:gd name="connsiteY34" fmla="*/ 249229 h 310145"/>
                <a:gd name="connsiteX35" fmla="*/ 177623 w 434502"/>
                <a:gd name="connsiteY35" fmla="*/ 232608 h 310145"/>
                <a:gd name="connsiteX36" fmla="*/ 198400 w 434502"/>
                <a:gd name="connsiteY36" fmla="*/ 217875 h 310145"/>
                <a:gd name="connsiteX37" fmla="*/ 165913 w 434502"/>
                <a:gd name="connsiteY37" fmla="*/ 191431 h 310145"/>
                <a:gd name="connsiteX38" fmla="*/ 156846 w 434502"/>
                <a:gd name="connsiteY38" fmla="*/ 183121 h 310145"/>
                <a:gd name="connsiteX39" fmla="*/ 156846 w 434502"/>
                <a:gd name="connsiteY39" fmla="*/ 165366 h 310145"/>
                <a:gd name="connsiteX40" fmla="*/ 173090 w 434502"/>
                <a:gd name="connsiteY40" fmla="*/ 168766 h 310145"/>
                <a:gd name="connsiteX41" fmla="*/ 154580 w 434502"/>
                <a:gd name="connsiteY41" fmla="*/ 153277 h 310145"/>
                <a:gd name="connsiteX42" fmla="*/ 144380 w 434502"/>
                <a:gd name="connsiteY42" fmla="*/ 152522 h 310145"/>
                <a:gd name="connsiteX43" fmla="*/ 117559 w 434502"/>
                <a:gd name="connsiteY43" fmla="*/ 161588 h 310145"/>
                <a:gd name="connsiteX44" fmla="*/ 61272 w 434502"/>
                <a:gd name="connsiteY44" fmla="*/ 181609 h 310145"/>
                <a:gd name="connsiteX45" fmla="*/ 26140 w 434502"/>
                <a:gd name="connsiteY45" fmla="*/ 178965 h 310145"/>
                <a:gd name="connsiteX46" fmla="*/ 23873 w 434502"/>
                <a:gd name="connsiteY46" fmla="*/ 149500 h 310145"/>
                <a:gd name="connsiteX47" fmla="*/ 74 w 434502"/>
                <a:gd name="connsiteY47" fmla="*/ 138922 h 310145"/>
                <a:gd name="connsiteX48" fmla="*/ 18963 w 434502"/>
                <a:gd name="connsiteY48" fmla="*/ 121167 h 310145"/>
                <a:gd name="connsiteX49" fmla="*/ 34829 w 434502"/>
                <a:gd name="connsiteY49" fmla="*/ 112856 h 310145"/>
                <a:gd name="connsiteX50" fmla="*/ 43517 w 434502"/>
                <a:gd name="connsiteY50" fmla="*/ 112479 h 310145"/>
                <a:gd name="connsiteX51" fmla="*/ 75627 w 434502"/>
                <a:gd name="connsiteY51" fmla="*/ 103035 h 310145"/>
                <a:gd name="connsiteX52" fmla="*/ 94893 w 434502"/>
                <a:gd name="connsiteY52" fmla="*/ 91324 h 310145"/>
                <a:gd name="connsiteX53" fmla="*/ 187067 w 434502"/>
                <a:gd name="connsiteY53" fmla="*/ 64881 h 310145"/>
                <a:gd name="connsiteX54" fmla="*/ 239576 w 434502"/>
                <a:gd name="connsiteY54" fmla="*/ 42592 h 310145"/>
                <a:gd name="connsiteX55" fmla="*/ 242599 w 434502"/>
                <a:gd name="connsiteY55" fmla="*/ 42215 h 310145"/>
                <a:gd name="connsiteX56" fmla="*/ 276220 w 434502"/>
                <a:gd name="connsiteY56" fmla="*/ 32015 h 310145"/>
                <a:gd name="connsiteX57" fmla="*/ 281886 w 434502"/>
                <a:gd name="connsiteY57" fmla="*/ 29749 h 310145"/>
                <a:gd name="connsiteX58" fmla="*/ 320040 w 434502"/>
                <a:gd name="connsiteY58" fmla="*/ 10105 h 310145"/>
                <a:gd name="connsiteX59" fmla="*/ 352150 w 434502"/>
                <a:gd name="connsiteY59" fmla="*/ 4061 h 310145"/>
                <a:gd name="connsiteX60" fmla="*/ 344973 w 434502"/>
                <a:gd name="connsiteY60" fmla="*/ 22571 h 310145"/>
                <a:gd name="connsiteX61" fmla="*/ 345350 w 434502"/>
                <a:gd name="connsiteY61" fmla="*/ 41837 h 310145"/>
                <a:gd name="connsiteX62" fmla="*/ 347995 w 434502"/>
                <a:gd name="connsiteY62" fmla="*/ 47126 h 310145"/>
                <a:gd name="connsiteX63" fmla="*/ 338928 w 434502"/>
                <a:gd name="connsiteY63" fmla="*/ 81880 h 310145"/>
                <a:gd name="connsiteX64" fmla="*/ 312107 w 434502"/>
                <a:gd name="connsiteY64" fmla="*/ 98502 h 310145"/>
                <a:gd name="connsiteX65" fmla="*/ 308707 w 434502"/>
                <a:gd name="connsiteY65" fmla="*/ 102657 h 310145"/>
                <a:gd name="connsiteX66" fmla="*/ 317018 w 434502"/>
                <a:gd name="connsiteY66" fmla="*/ 105679 h 310145"/>
                <a:gd name="connsiteX67" fmla="*/ 349884 w 434502"/>
                <a:gd name="connsiteY67" fmla="*/ 87169 h 310145"/>
                <a:gd name="connsiteX68" fmla="*/ 366883 w 434502"/>
                <a:gd name="connsiteY68" fmla="*/ 98124 h 310145"/>
                <a:gd name="connsiteX69" fmla="*/ 366883 w 434502"/>
                <a:gd name="connsiteY69" fmla="*/ 92835 h 310145"/>
                <a:gd name="connsiteX70" fmla="*/ 380482 w 434502"/>
                <a:gd name="connsiteY70" fmla="*/ 69791 h 310145"/>
                <a:gd name="connsiteX71" fmla="*/ 406926 w 434502"/>
                <a:gd name="connsiteY71" fmla="*/ 90569 h 310145"/>
                <a:gd name="connsiteX72" fmla="*/ 413348 w 434502"/>
                <a:gd name="connsiteY72" fmla="*/ 107190 h 310145"/>
                <a:gd name="connsiteX73" fmla="*/ 398993 w 434502"/>
                <a:gd name="connsiteY73" fmla="*/ 134011 h 310145"/>
                <a:gd name="connsiteX74" fmla="*/ 390304 w 434502"/>
                <a:gd name="connsiteY74" fmla="*/ 147611 h 310145"/>
                <a:gd name="connsiteX75" fmla="*/ 377460 w 434502"/>
                <a:gd name="connsiteY75" fmla="*/ 167632 h 31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4502" h="310145">
                  <a:moveTo>
                    <a:pt x="377460" y="167632"/>
                  </a:moveTo>
                  <a:cubicBezTo>
                    <a:pt x="375194" y="168010"/>
                    <a:pt x="371794" y="171788"/>
                    <a:pt x="370660" y="167632"/>
                  </a:cubicBezTo>
                  <a:cubicBezTo>
                    <a:pt x="366883" y="153655"/>
                    <a:pt x="367261" y="153277"/>
                    <a:pt x="351017" y="149122"/>
                  </a:cubicBezTo>
                  <a:cubicBezTo>
                    <a:pt x="343839" y="157055"/>
                    <a:pt x="363105" y="157810"/>
                    <a:pt x="355550" y="165366"/>
                  </a:cubicBezTo>
                  <a:cubicBezTo>
                    <a:pt x="351017" y="169521"/>
                    <a:pt x="344973" y="167632"/>
                    <a:pt x="339306" y="167632"/>
                  </a:cubicBezTo>
                  <a:cubicBezTo>
                    <a:pt x="336284" y="167632"/>
                    <a:pt x="332129" y="165743"/>
                    <a:pt x="333262" y="163477"/>
                  </a:cubicBezTo>
                  <a:cubicBezTo>
                    <a:pt x="340062" y="151011"/>
                    <a:pt x="331373" y="151766"/>
                    <a:pt x="323440" y="150633"/>
                  </a:cubicBezTo>
                  <a:cubicBezTo>
                    <a:pt x="311352" y="149500"/>
                    <a:pt x="299263" y="151389"/>
                    <a:pt x="294730" y="163099"/>
                  </a:cubicBezTo>
                  <a:cubicBezTo>
                    <a:pt x="290197" y="174432"/>
                    <a:pt x="282264" y="181232"/>
                    <a:pt x="272442" y="190676"/>
                  </a:cubicBezTo>
                  <a:cubicBezTo>
                    <a:pt x="288308" y="192942"/>
                    <a:pt x="297752" y="175565"/>
                    <a:pt x="311729" y="183498"/>
                  </a:cubicBezTo>
                  <a:cubicBezTo>
                    <a:pt x="313240" y="188787"/>
                    <a:pt x="308707" y="188409"/>
                    <a:pt x="305685" y="189543"/>
                  </a:cubicBezTo>
                  <a:cubicBezTo>
                    <a:pt x="301530" y="191431"/>
                    <a:pt x="296997" y="194454"/>
                    <a:pt x="299641" y="198609"/>
                  </a:cubicBezTo>
                  <a:cubicBezTo>
                    <a:pt x="302663" y="203520"/>
                    <a:pt x="307952" y="202009"/>
                    <a:pt x="312485" y="198987"/>
                  </a:cubicBezTo>
                  <a:cubicBezTo>
                    <a:pt x="329107" y="187276"/>
                    <a:pt x="337040" y="188032"/>
                    <a:pt x="351772" y="201253"/>
                  </a:cubicBezTo>
                  <a:cubicBezTo>
                    <a:pt x="356683" y="205786"/>
                    <a:pt x="364616" y="208431"/>
                    <a:pt x="366883" y="199364"/>
                  </a:cubicBezTo>
                  <a:cubicBezTo>
                    <a:pt x="368772" y="192187"/>
                    <a:pt x="369527" y="183876"/>
                    <a:pt x="377083" y="183498"/>
                  </a:cubicBezTo>
                  <a:cubicBezTo>
                    <a:pt x="385771" y="183121"/>
                    <a:pt x="382371" y="192942"/>
                    <a:pt x="384260" y="198231"/>
                  </a:cubicBezTo>
                  <a:cubicBezTo>
                    <a:pt x="386149" y="203142"/>
                    <a:pt x="388415" y="206920"/>
                    <a:pt x="395215" y="202387"/>
                  </a:cubicBezTo>
                  <a:cubicBezTo>
                    <a:pt x="409192" y="192942"/>
                    <a:pt x="411081" y="192942"/>
                    <a:pt x="434502" y="202764"/>
                  </a:cubicBezTo>
                  <a:cubicBezTo>
                    <a:pt x="429592" y="209564"/>
                    <a:pt x="422036" y="213720"/>
                    <a:pt x="415237" y="213720"/>
                  </a:cubicBezTo>
                  <a:cubicBezTo>
                    <a:pt x="392571" y="214097"/>
                    <a:pt x="380105" y="231852"/>
                    <a:pt x="362727" y="241674"/>
                  </a:cubicBezTo>
                  <a:cubicBezTo>
                    <a:pt x="356683" y="245074"/>
                    <a:pt x="347995" y="250362"/>
                    <a:pt x="357817" y="259429"/>
                  </a:cubicBezTo>
                  <a:cubicBezTo>
                    <a:pt x="369149" y="269628"/>
                    <a:pt x="362350" y="274917"/>
                    <a:pt x="352150" y="278695"/>
                  </a:cubicBezTo>
                  <a:cubicBezTo>
                    <a:pt x="344217" y="281339"/>
                    <a:pt x="334017" y="280584"/>
                    <a:pt x="328351" y="285494"/>
                  </a:cubicBezTo>
                  <a:cubicBezTo>
                    <a:pt x="323440" y="289650"/>
                    <a:pt x="314374" y="282095"/>
                    <a:pt x="315129" y="291161"/>
                  </a:cubicBezTo>
                  <a:cubicBezTo>
                    <a:pt x="315507" y="298339"/>
                    <a:pt x="320040" y="304383"/>
                    <a:pt x="329107" y="304005"/>
                  </a:cubicBezTo>
                  <a:cubicBezTo>
                    <a:pt x="331373" y="304005"/>
                    <a:pt x="333262" y="304005"/>
                    <a:pt x="335528" y="304005"/>
                  </a:cubicBezTo>
                  <a:cubicBezTo>
                    <a:pt x="320796" y="309294"/>
                    <a:pt x="305307" y="318360"/>
                    <a:pt x="298508" y="294183"/>
                  </a:cubicBezTo>
                  <a:cubicBezTo>
                    <a:pt x="297374" y="290783"/>
                    <a:pt x="293975" y="286628"/>
                    <a:pt x="290952" y="289272"/>
                  </a:cubicBezTo>
                  <a:cubicBezTo>
                    <a:pt x="277353" y="299472"/>
                    <a:pt x="262242" y="283606"/>
                    <a:pt x="247887" y="298339"/>
                  </a:cubicBezTo>
                  <a:cubicBezTo>
                    <a:pt x="249776" y="284739"/>
                    <a:pt x="256954" y="283984"/>
                    <a:pt x="262242" y="282095"/>
                  </a:cubicBezTo>
                  <a:cubicBezTo>
                    <a:pt x="271686" y="279073"/>
                    <a:pt x="283019" y="280206"/>
                    <a:pt x="284908" y="265473"/>
                  </a:cubicBezTo>
                  <a:cubicBezTo>
                    <a:pt x="286797" y="248852"/>
                    <a:pt x="267153" y="248096"/>
                    <a:pt x="265264" y="248474"/>
                  </a:cubicBezTo>
                  <a:cubicBezTo>
                    <a:pt x="238066" y="251496"/>
                    <a:pt x="208978" y="231474"/>
                    <a:pt x="182912" y="253385"/>
                  </a:cubicBezTo>
                  <a:cubicBezTo>
                    <a:pt x="177246" y="257540"/>
                    <a:pt x="173468" y="254518"/>
                    <a:pt x="171957" y="249229"/>
                  </a:cubicBezTo>
                  <a:cubicBezTo>
                    <a:pt x="169690" y="242807"/>
                    <a:pt x="172335" y="237519"/>
                    <a:pt x="177623" y="232608"/>
                  </a:cubicBezTo>
                  <a:cubicBezTo>
                    <a:pt x="184423" y="226563"/>
                    <a:pt x="202556" y="229963"/>
                    <a:pt x="198400" y="217875"/>
                  </a:cubicBezTo>
                  <a:cubicBezTo>
                    <a:pt x="193867" y="205031"/>
                    <a:pt x="185556" y="189165"/>
                    <a:pt x="165913" y="191431"/>
                  </a:cubicBezTo>
                  <a:cubicBezTo>
                    <a:pt x="161757" y="189543"/>
                    <a:pt x="158735" y="186898"/>
                    <a:pt x="156846" y="183121"/>
                  </a:cubicBezTo>
                  <a:cubicBezTo>
                    <a:pt x="153446" y="177076"/>
                    <a:pt x="151935" y="170655"/>
                    <a:pt x="156846" y="165366"/>
                  </a:cubicBezTo>
                  <a:cubicBezTo>
                    <a:pt x="163268" y="158566"/>
                    <a:pt x="167801" y="165743"/>
                    <a:pt x="173090" y="168766"/>
                  </a:cubicBezTo>
                  <a:cubicBezTo>
                    <a:pt x="170068" y="160455"/>
                    <a:pt x="155713" y="165366"/>
                    <a:pt x="154580" y="153277"/>
                  </a:cubicBezTo>
                  <a:cubicBezTo>
                    <a:pt x="154202" y="147989"/>
                    <a:pt x="148158" y="149877"/>
                    <a:pt x="144380" y="152522"/>
                  </a:cubicBezTo>
                  <a:cubicBezTo>
                    <a:pt x="136447" y="158188"/>
                    <a:pt x="131536" y="173676"/>
                    <a:pt x="117559" y="161588"/>
                  </a:cubicBezTo>
                  <a:cubicBezTo>
                    <a:pt x="102826" y="179721"/>
                    <a:pt x="78649" y="171410"/>
                    <a:pt x="61272" y="181609"/>
                  </a:cubicBezTo>
                  <a:cubicBezTo>
                    <a:pt x="47673" y="189165"/>
                    <a:pt x="37095" y="185765"/>
                    <a:pt x="26140" y="178965"/>
                  </a:cubicBezTo>
                  <a:cubicBezTo>
                    <a:pt x="13674" y="171410"/>
                    <a:pt x="22362" y="160455"/>
                    <a:pt x="23873" y="149500"/>
                  </a:cubicBezTo>
                  <a:cubicBezTo>
                    <a:pt x="11407" y="153655"/>
                    <a:pt x="1208" y="153277"/>
                    <a:pt x="74" y="138922"/>
                  </a:cubicBezTo>
                  <a:cubicBezTo>
                    <a:pt x="-681" y="126456"/>
                    <a:pt x="4230" y="118145"/>
                    <a:pt x="18963" y="121167"/>
                  </a:cubicBezTo>
                  <a:cubicBezTo>
                    <a:pt x="26140" y="122678"/>
                    <a:pt x="30673" y="117768"/>
                    <a:pt x="34829" y="112856"/>
                  </a:cubicBezTo>
                  <a:cubicBezTo>
                    <a:pt x="37473" y="111345"/>
                    <a:pt x="40495" y="111345"/>
                    <a:pt x="43517" y="112479"/>
                  </a:cubicBezTo>
                  <a:cubicBezTo>
                    <a:pt x="58250" y="123056"/>
                    <a:pt x="64672" y="104923"/>
                    <a:pt x="75627" y="103035"/>
                  </a:cubicBezTo>
                  <a:cubicBezTo>
                    <a:pt x="82427" y="100013"/>
                    <a:pt x="87715" y="93591"/>
                    <a:pt x="94893" y="91324"/>
                  </a:cubicBezTo>
                  <a:cubicBezTo>
                    <a:pt x="123603" y="76214"/>
                    <a:pt x="157980" y="79236"/>
                    <a:pt x="187067" y="64881"/>
                  </a:cubicBezTo>
                  <a:cubicBezTo>
                    <a:pt x="201800" y="50903"/>
                    <a:pt x="221444" y="47881"/>
                    <a:pt x="239576" y="42592"/>
                  </a:cubicBezTo>
                  <a:cubicBezTo>
                    <a:pt x="240710" y="42592"/>
                    <a:pt x="241465" y="42592"/>
                    <a:pt x="242599" y="42215"/>
                  </a:cubicBezTo>
                  <a:cubicBezTo>
                    <a:pt x="254309" y="40326"/>
                    <a:pt x="266398" y="39571"/>
                    <a:pt x="276220" y="32015"/>
                  </a:cubicBezTo>
                  <a:cubicBezTo>
                    <a:pt x="277731" y="30882"/>
                    <a:pt x="280753" y="28993"/>
                    <a:pt x="281886" y="29749"/>
                  </a:cubicBezTo>
                  <a:cubicBezTo>
                    <a:pt x="303419" y="41082"/>
                    <a:pt x="309463" y="19171"/>
                    <a:pt x="320040" y="10105"/>
                  </a:cubicBezTo>
                  <a:cubicBezTo>
                    <a:pt x="330617" y="1416"/>
                    <a:pt x="339306" y="-4250"/>
                    <a:pt x="352150" y="4061"/>
                  </a:cubicBezTo>
                  <a:cubicBezTo>
                    <a:pt x="354794" y="12372"/>
                    <a:pt x="348750" y="17282"/>
                    <a:pt x="344973" y="22571"/>
                  </a:cubicBezTo>
                  <a:cubicBezTo>
                    <a:pt x="340062" y="29371"/>
                    <a:pt x="335906" y="35415"/>
                    <a:pt x="345350" y="41837"/>
                  </a:cubicBezTo>
                  <a:cubicBezTo>
                    <a:pt x="347239" y="42970"/>
                    <a:pt x="349128" y="45992"/>
                    <a:pt x="347995" y="47126"/>
                  </a:cubicBezTo>
                  <a:cubicBezTo>
                    <a:pt x="340062" y="57703"/>
                    <a:pt x="344217" y="71680"/>
                    <a:pt x="338928" y="81880"/>
                  </a:cubicBezTo>
                  <a:cubicBezTo>
                    <a:pt x="334395" y="90569"/>
                    <a:pt x="327595" y="103412"/>
                    <a:pt x="312107" y="98502"/>
                  </a:cubicBezTo>
                  <a:cubicBezTo>
                    <a:pt x="309841" y="97746"/>
                    <a:pt x="308329" y="100768"/>
                    <a:pt x="308707" y="102657"/>
                  </a:cubicBezTo>
                  <a:cubicBezTo>
                    <a:pt x="310218" y="106812"/>
                    <a:pt x="313996" y="107946"/>
                    <a:pt x="317018" y="105679"/>
                  </a:cubicBezTo>
                  <a:cubicBezTo>
                    <a:pt x="327218" y="98124"/>
                    <a:pt x="338173" y="92457"/>
                    <a:pt x="349884" y="87169"/>
                  </a:cubicBezTo>
                  <a:cubicBezTo>
                    <a:pt x="363861" y="80747"/>
                    <a:pt x="365372" y="88680"/>
                    <a:pt x="366883" y="98124"/>
                  </a:cubicBezTo>
                  <a:cubicBezTo>
                    <a:pt x="368016" y="96990"/>
                    <a:pt x="367261" y="94724"/>
                    <a:pt x="366883" y="92835"/>
                  </a:cubicBezTo>
                  <a:cubicBezTo>
                    <a:pt x="365750" y="81502"/>
                    <a:pt x="365750" y="69036"/>
                    <a:pt x="380482" y="69791"/>
                  </a:cubicBezTo>
                  <a:cubicBezTo>
                    <a:pt x="392193" y="70547"/>
                    <a:pt x="407681" y="74325"/>
                    <a:pt x="406926" y="90569"/>
                  </a:cubicBezTo>
                  <a:cubicBezTo>
                    <a:pt x="406548" y="98502"/>
                    <a:pt x="412592" y="101146"/>
                    <a:pt x="413348" y="107190"/>
                  </a:cubicBezTo>
                  <a:cubicBezTo>
                    <a:pt x="417125" y="120789"/>
                    <a:pt x="414103" y="130234"/>
                    <a:pt x="398993" y="134011"/>
                  </a:cubicBezTo>
                  <a:cubicBezTo>
                    <a:pt x="392949" y="135523"/>
                    <a:pt x="385771" y="141567"/>
                    <a:pt x="390304" y="147611"/>
                  </a:cubicBezTo>
                  <a:cubicBezTo>
                    <a:pt x="406170" y="166877"/>
                    <a:pt x="386149" y="163477"/>
                    <a:pt x="377460" y="167632"/>
                  </a:cubicBezTo>
                  <a:close/>
                </a:path>
              </a:pathLst>
            </a:custGeom>
            <a:solidFill>
              <a:srgbClr val="A76D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466DEE9E-13D9-4A4D-B83C-82C0822468DB}"/>
                </a:ext>
              </a:extLst>
            </p:cNvPr>
            <p:cNvSpPr/>
            <p:nvPr/>
          </p:nvSpPr>
          <p:spPr>
            <a:xfrm>
              <a:off x="10600043" y="5628029"/>
              <a:ext cx="435816" cy="226382"/>
            </a:xfrm>
            <a:custGeom>
              <a:avLst/>
              <a:gdLst>
                <a:gd name="connsiteX0" fmla="*/ 114001 w 435816"/>
                <a:gd name="connsiteY0" fmla="*/ 221542 h 226382"/>
                <a:gd name="connsiteX1" fmla="*/ 101535 w 435816"/>
                <a:gd name="connsiteY1" fmla="*/ 210587 h 226382"/>
                <a:gd name="connsiteX2" fmla="*/ 99268 w 435816"/>
                <a:gd name="connsiteY2" fmla="*/ 204165 h 226382"/>
                <a:gd name="connsiteX3" fmla="*/ 103046 w 435816"/>
                <a:gd name="connsiteY3" fmla="*/ 195098 h 226382"/>
                <a:gd name="connsiteX4" fmla="*/ 78869 w 435816"/>
                <a:gd name="connsiteY4" fmla="*/ 186410 h 226382"/>
                <a:gd name="connsiteX5" fmla="*/ 74336 w 435816"/>
                <a:gd name="connsiteY5" fmla="*/ 200009 h 226382"/>
                <a:gd name="connsiteX6" fmla="*/ 70180 w 435816"/>
                <a:gd name="connsiteY6" fmla="*/ 223431 h 226382"/>
                <a:gd name="connsiteX7" fmla="*/ 37693 w 435816"/>
                <a:gd name="connsiteY7" fmla="*/ 210964 h 226382"/>
                <a:gd name="connsiteX8" fmla="*/ 9361 w 435816"/>
                <a:gd name="connsiteY8" fmla="*/ 223053 h 226382"/>
                <a:gd name="connsiteX9" fmla="*/ 672 w 435816"/>
                <a:gd name="connsiteY9" fmla="*/ 213987 h 226382"/>
                <a:gd name="connsiteX10" fmla="*/ 13138 w 435816"/>
                <a:gd name="connsiteY10" fmla="*/ 204165 h 226382"/>
                <a:gd name="connsiteX11" fmla="*/ 33915 w 435816"/>
                <a:gd name="connsiteY11" fmla="*/ 178099 h 226382"/>
                <a:gd name="connsiteX12" fmla="*/ 47137 w 435816"/>
                <a:gd name="connsiteY12" fmla="*/ 158833 h 226382"/>
                <a:gd name="connsiteX13" fmla="*/ 31271 w 435816"/>
                <a:gd name="connsiteY13" fmla="*/ 151278 h 226382"/>
                <a:gd name="connsiteX14" fmla="*/ 54314 w 435816"/>
                <a:gd name="connsiteY14" fmla="*/ 115768 h 226382"/>
                <a:gd name="connsiteX15" fmla="*/ 104179 w 435816"/>
                <a:gd name="connsiteY15" fmla="*/ 93480 h 226382"/>
                <a:gd name="connsiteX16" fmla="*/ 113246 w 435816"/>
                <a:gd name="connsiteY16" fmla="*/ 100280 h 226382"/>
                <a:gd name="connsiteX17" fmla="*/ 126089 w 435816"/>
                <a:gd name="connsiteY17" fmla="*/ 102924 h 226382"/>
                <a:gd name="connsiteX18" fmla="*/ 144222 w 435816"/>
                <a:gd name="connsiteY18" fmla="*/ 107835 h 226382"/>
                <a:gd name="connsiteX19" fmla="*/ 134778 w 435816"/>
                <a:gd name="connsiteY19" fmla="*/ 119546 h 226382"/>
                <a:gd name="connsiteX20" fmla="*/ 119290 w 435816"/>
                <a:gd name="connsiteY20" fmla="*/ 132390 h 226382"/>
                <a:gd name="connsiteX21" fmla="*/ 103801 w 435816"/>
                <a:gd name="connsiteY21" fmla="*/ 169033 h 226382"/>
                <a:gd name="connsiteX22" fmla="*/ 98890 w 435816"/>
                <a:gd name="connsiteY22" fmla="*/ 183388 h 226382"/>
                <a:gd name="connsiteX23" fmla="*/ 146489 w 435816"/>
                <a:gd name="connsiteY23" fmla="*/ 169788 h 226382"/>
                <a:gd name="connsiteX24" fmla="*/ 143467 w 435816"/>
                <a:gd name="connsiteY24" fmla="*/ 139189 h 226382"/>
                <a:gd name="connsiteX25" fmla="*/ 168399 w 435816"/>
                <a:gd name="connsiteY25" fmla="*/ 149011 h 226382"/>
                <a:gd name="connsiteX26" fmla="*/ 157066 w 435816"/>
                <a:gd name="connsiteY26" fmla="*/ 155055 h 226382"/>
                <a:gd name="connsiteX27" fmla="*/ 168399 w 435816"/>
                <a:gd name="connsiteY27" fmla="*/ 149011 h 226382"/>
                <a:gd name="connsiteX28" fmla="*/ 224686 w 435816"/>
                <a:gd name="connsiteY28" fmla="*/ 126345 h 226382"/>
                <a:gd name="connsiteX29" fmla="*/ 265107 w 435816"/>
                <a:gd name="connsiteY29" fmla="*/ 101413 h 226382"/>
                <a:gd name="connsiteX30" fmla="*/ 324793 w 435816"/>
                <a:gd name="connsiteY30" fmla="*/ 65148 h 226382"/>
                <a:gd name="connsiteX31" fmla="*/ 375791 w 435816"/>
                <a:gd name="connsiteY31" fmla="*/ 30016 h 226382"/>
                <a:gd name="connsiteX32" fmla="*/ 400723 w 435816"/>
                <a:gd name="connsiteY32" fmla="*/ 172 h 226382"/>
                <a:gd name="connsiteX33" fmla="*/ 416967 w 435816"/>
                <a:gd name="connsiteY33" fmla="*/ 1683 h 226382"/>
                <a:gd name="connsiteX34" fmla="*/ 435478 w 435816"/>
                <a:gd name="connsiteY34" fmla="*/ 21327 h 226382"/>
                <a:gd name="connsiteX35" fmla="*/ 434722 w 435816"/>
                <a:gd name="connsiteY35" fmla="*/ 38326 h 226382"/>
                <a:gd name="connsiteX36" fmla="*/ 432456 w 435816"/>
                <a:gd name="connsiteY36" fmla="*/ 49659 h 226382"/>
                <a:gd name="connsiteX37" fmla="*/ 404124 w 435816"/>
                <a:gd name="connsiteY37" fmla="*/ 64014 h 226382"/>
                <a:gd name="connsiteX38" fmla="*/ 374658 w 435816"/>
                <a:gd name="connsiteY38" fmla="*/ 83280 h 226382"/>
                <a:gd name="connsiteX39" fmla="*/ 369369 w 435816"/>
                <a:gd name="connsiteY39" fmla="*/ 82902 h 226382"/>
                <a:gd name="connsiteX40" fmla="*/ 324415 w 435816"/>
                <a:gd name="connsiteY40" fmla="*/ 126345 h 226382"/>
                <a:gd name="connsiteX41" fmla="*/ 323282 w 435816"/>
                <a:gd name="connsiteY41" fmla="*/ 128234 h 226382"/>
                <a:gd name="connsiteX42" fmla="*/ 290417 w 435816"/>
                <a:gd name="connsiteY42" fmla="*/ 149767 h 226382"/>
                <a:gd name="connsiteX43" fmla="*/ 246596 w 435816"/>
                <a:gd name="connsiteY43" fmla="*/ 167521 h 226382"/>
                <a:gd name="connsiteX44" fmla="*/ 206553 w 435816"/>
                <a:gd name="connsiteY44" fmla="*/ 170921 h 226382"/>
                <a:gd name="connsiteX45" fmla="*/ 177465 w 435816"/>
                <a:gd name="connsiteY45" fmla="*/ 190188 h 226382"/>
                <a:gd name="connsiteX46" fmla="*/ 164999 w 435816"/>
                <a:gd name="connsiteY46" fmla="*/ 201143 h 226382"/>
                <a:gd name="connsiteX47" fmla="*/ 121179 w 435816"/>
                <a:gd name="connsiteY47" fmla="*/ 221164 h 226382"/>
                <a:gd name="connsiteX48" fmla="*/ 114001 w 435816"/>
                <a:gd name="connsiteY48" fmla="*/ 221542 h 226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5816" h="226382">
                  <a:moveTo>
                    <a:pt x="114001" y="221542"/>
                  </a:moveTo>
                  <a:cubicBezTo>
                    <a:pt x="112112" y="215498"/>
                    <a:pt x="106068" y="213987"/>
                    <a:pt x="101535" y="210587"/>
                  </a:cubicBezTo>
                  <a:cubicBezTo>
                    <a:pt x="99268" y="209076"/>
                    <a:pt x="97002" y="204165"/>
                    <a:pt x="99268" y="204165"/>
                  </a:cubicBezTo>
                  <a:cubicBezTo>
                    <a:pt x="108335" y="203409"/>
                    <a:pt x="109468" y="197743"/>
                    <a:pt x="103046" y="195098"/>
                  </a:cubicBezTo>
                  <a:cubicBezTo>
                    <a:pt x="95491" y="191699"/>
                    <a:pt x="89824" y="181877"/>
                    <a:pt x="78869" y="186410"/>
                  </a:cubicBezTo>
                  <a:cubicBezTo>
                    <a:pt x="71692" y="189432"/>
                    <a:pt x="73958" y="194343"/>
                    <a:pt x="74336" y="200009"/>
                  </a:cubicBezTo>
                  <a:cubicBezTo>
                    <a:pt x="74714" y="207187"/>
                    <a:pt x="71692" y="214742"/>
                    <a:pt x="70180" y="223431"/>
                  </a:cubicBezTo>
                  <a:cubicBezTo>
                    <a:pt x="62247" y="198876"/>
                    <a:pt x="63003" y="201143"/>
                    <a:pt x="37693" y="210964"/>
                  </a:cubicBezTo>
                  <a:cubicBezTo>
                    <a:pt x="28249" y="214742"/>
                    <a:pt x="24471" y="234008"/>
                    <a:pt x="9361" y="223053"/>
                  </a:cubicBezTo>
                  <a:cubicBezTo>
                    <a:pt x="5583" y="220408"/>
                    <a:pt x="-2350" y="220786"/>
                    <a:pt x="672" y="213987"/>
                  </a:cubicBezTo>
                  <a:cubicBezTo>
                    <a:pt x="2561" y="209831"/>
                    <a:pt x="8227" y="205298"/>
                    <a:pt x="13138" y="204165"/>
                  </a:cubicBezTo>
                  <a:cubicBezTo>
                    <a:pt x="36182" y="200009"/>
                    <a:pt x="36182" y="200387"/>
                    <a:pt x="33915" y="178099"/>
                  </a:cubicBezTo>
                  <a:cubicBezTo>
                    <a:pt x="32782" y="167899"/>
                    <a:pt x="44493" y="166388"/>
                    <a:pt x="47137" y="158833"/>
                  </a:cubicBezTo>
                  <a:cubicBezTo>
                    <a:pt x="43737" y="152033"/>
                    <a:pt x="36560" y="155055"/>
                    <a:pt x="31271" y="151278"/>
                  </a:cubicBezTo>
                  <a:cubicBezTo>
                    <a:pt x="35426" y="136923"/>
                    <a:pt x="47515" y="127856"/>
                    <a:pt x="54314" y="115768"/>
                  </a:cubicBezTo>
                  <a:cubicBezTo>
                    <a:pt x="69803" y="105946"/>
                    <a:pt x="89446" y="105946"/>
                    <a:pt x="104179" y="93480"/>
                  </a:cubicBezTo>
                  <a:cubicBezTo>
                    <a:pt x="109468" y="88947"/>
                    <a:pt x="114379" y="89702"/>
                    <a:pt x="113246" y="100280"/>
                  </a:cubicBezTo>
                  <a:cubicBezTo>
                    <a:pt x="112490" y="106702"/>
                    <a:pt x="120801" y="105191"/>
                    <a:pt x="126089" y="102924"/>
                  </a:cubicBezTo>
                  <a:cubicBezTo>
                    <a:pt x="134022" y="97635"/>
                    <a:pt x="140822" y="99524"/>
                    <a:pt x="144222" y="107835"/>
                  </a:cubicBezTo>
                  <a:cubicBezTo>
                    <a:pt x="147244" y="115390"/>
                    <a:pt x="141955" y="118790"/>
                    <a:pt x="134778" y="119546"/>
                  </a:cubicBezTo>
                  <a:cubicBezTo>
                    <a:pt x="123445" y="116146"/>
                    <a:pt x="112112" y="111613"/>
                    <a:pt x="119290" y="132390"/>
                  </a:cubicBezTo>
                  <a:cubicBezTo>
                    <a:pt x="124201" y="147500"/>
                    <a:pt x="106824" y="155811"/>
                    <a:pt x="103801" y="169033"/>
                  </a:cubicBezTo>
                  <a:cubicBezTo>
                    <a:pt x="103046" y="172433"/>
                    <a:pt x="97757" y="174699"/>
                    <a:pt x="98890" y="183388"/>
                  </a:cubicBezTo>
                  <a:cubicBezTo>
                    <a:pt x="114001" y="177721"/>
                    <a:pt x="128734" y="171677"/>
                    <a:pt x="146489" y="169788"/>
                  </a:cubicBezTo>
                  <a:cubicBezTo>
                    <a:pt x="134400" y="158833"/>
                    <a:pt x="133267" y="147122"/>
                    <a:pt x="143467" y="139189"/>
                  </a:cubicBezTo>
                  <a:cubicBezTo>
                    <a:pt x="145733" y="137301"/>
                    <a:pt x="166510" y="129368"/>
                    <a:pt x="168399" y="149011"/>
                  </a:cubicBezTo>
                  <a:cubicBezTo>
                    <a:pt x="165377" y="152033"/>
                    <a:pt x="160844" y="152411"/>
                    <a:pt x="157066" y="155055"/>
                  </a:cubicBezTo>
                  <a:cubicBezTo>
                    <a:pt x="161222" y="153167"/>
                    <a:pt x="165377" y="151655"/>
                    <a:pt x="168399" y="149011"/>
                  </a:cubicBezTo>
                  <a:cubicBezTo>
                    <a:pt x="188043" y="144100"/>
                    <a:pt x="208064" y="142589"/>
                    <a:pt x="224686" y="126345"/>
                  </a:cubicBezTo>
                  <a:cubicBezTo>
                    <a:pt x="235263" y="115768"/>
                    <a:pt x="249618" y="107835"/>
                    <a:pt x="265107" y="101413"/>
                  </a:cubicBezTo>
                  <a:cubicBezTo>
                    <a:pt x="286639" y="93102"/>
                    <a:pt x="306660" y="78747"/>
                    <a:pt x="324793" y="65148"/>
                  </a:cubicBezTo>
                  <a:cubicBezTo>
                    <a:pt x="341792" y="52682"/>
                    <a:pt x="362192" y="44748"/>
                    <a:pt x="375791" y="30016"/>
                  </a:cubicBezTo>
                  <a:cubicBezTo>
                    <a:pt x="384102" y="21327"/>
                    <a:pt x="395813" y="12638"/>
                    <a:pt x="400723" y="172"/>
                  </a:cubicBezTo>
                  <a:cubicBezTo>
                    <a:pt x="406012" y="-961"/>
                    <a:pt x="410168" y="3950"/>
                    <a:pt x="416967" y="1683"/>
                  </a:cubicBezTo>
                  <a:cubicBezTo>
                    <a:pt x="428300" y="-1716"/>
                    <a:pt x="437744" y="9617"/>
                    <a:pt x="435478" y="21327"/>
                  </a:cubicBezTo>
                  <a:cubicBezTo>
                    <a:pt x="434345" y="26616"/>
                    <a:pt x="435100" y="32660"/>
                    <a:pt x="434722" y="38326"/>
                  </a:cubicBezTo>
                  <a:cubicBezTo>
                    <a:pt x="436989" y="42860"/>
                    <a:pt x="434345" y="46259"/>
                    <a:pt x="432456" y="49659"/>
                  </a:cubicBezTo>
                  <a:cubicBezTo>
                    <a:pt x="425656" y="61370"/>
                    <a:pt x="409790" y="57970"/>
                    <a:pt x="404124" y="64014"/>
                  </a:cubicBezTo>
                  <a:cubicBezTo>
                    <a:pt x="395057" y="73081"/>
                    <a:pt x="388635" y="83280"/>
                    <a:pt x="374658" y="83280"/>
                  </a:cubicBezTo>
                  <a:cubicBezTo>
                    <a:pt x="372769" y="83280"/>
                    <a:pt x="369369" y="82147"/>
                    <a:pt x="369369" y="82902"/>
                  </a:cubicBezTo>
                  <a:cubicBezTo>
                    <a:pt x="370125" y="113879"/>
                    <a:pt x="341415" y="113879"/>
                    <a:pt x="324415" y="126345"/>
                  </a:cubicBezTo>
                  <a:cubicBezTo>
                    <a:pt x="322149" y="127856"/>
                    <a:pt x="325549" y="126345"/>
                    <a:pt x="323282" y="128234"/>
                  </a:cubicBezTo>
                  <a:cubicBezTo>
                    <a:pt x="318749" y="145234"/>
                    <a:pt x="308172" y="149767"/>
                    <a:pt x="290417" y="149767"/>
                  </a:cubicBezTo>
                  <a:cubicBezTo>
                    <a:pt x="275306" y="149767"/>
                    <a:pt x="259062" y="151655"/>
                    <a:pt x="246596" y="167521"/>
                  </a:cubicBezTo>
                  <a:cubicBezTo>
                    <a:pt x="237907" y="178099"/>
                    <a:pt x="219775" y="172810"/>
                    <a:pt x="206553" y="170921"/>
                  </a:cubicBezTo>
                  <a:cubicBezTo>
                    <a:pt x="189176" y="168655"/>
                    <a:pt x="179354" y="171299"/>
                    <a:pt x="177465" y="190188"/>
                  </a:cubicBezTo>
                  <a:cubicBezTo>
                    <a:pt x="176710" y="196987"/>
                    <a:pt x="173310" y="202653"/>
                    <a:pt x="164999" y="201143"/>
                  </a:cubicBezTo>
                  <a:cubicBezTo>
                    <a:pt x="145733" y="197365"/>
                    <a:pt x="130623" y="203031"/>
                    <a:pt x="121179" y="221164"/>
                  </a:cubicBezTo>
                  <a:cubicBezTo>
                    <a:pt x="120045" y="224186"/>
                    <a:pt x="116268" y="223431"/>
                    <a:pt x="114001" y="221542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FF2214EF-8DD8-4C8E-9FD8-85F1E7BB34DC}"/>
                </a:ext>
              </a:extLst>
            </p:cNvPr>
            <p:cNvSpPr/>
            <p:nvPr/>
          </p:nvSpPr>
          <p:spPr>
            <a:xfrm>
              <a:off x="10437912" y="5701110"/>
              <a:ext cx="116650" cy="107221"/>
            </a:xfrm>
            <a:custGeom>
              <a:avLst/>
              <a:gdLst>
                <a:gd name="connsiteX0" fmla="*/ 60051 w 116650"/>
                <a:gd name="connsiteY0" fmla="*/ 4155 h 107221"/>
                <a:gd name="connsiteX1" fmla="*/ 72895 w 116650"/>
                <a:gd name="connsiteY1" fmla="*/ 0 h 107221"/>
                <a:gd name="connsiteX2" fmla="*/ 77429 w 116650"/>
                <a:gd name="connsiteY2" fmla="*/ 378 h 107221"/>
                <a:gd name="connsiteX3" fmla="*/ 84228 w 116650"/>
                <a:gd name="connsiteY3" fmla="*/ 18133 h 107221"/>
                <a:gd name="connsiteX4" fmla="*/ 98583 w 116650"/>
                <a:gd name="connsiteY4" fmla="*/ 58553 h 107221"/>
                <a:gd name="connsiteX5" fmla="*/ 99717 w 116650"/>
                <a:gd name="connsiteY5" fmla="*/ 60065 h 107221"/>
                <a:gd name="connsiteX6" fmla="*/ 116338 w 116650"/>
                <a:gd name="connsiteY6" fmla="*/ 64220 h 107221"/>
                <a:gd name="connsiteX7" fmla="*/ 105005 w 116650"/>
                <a:gd name="connsiteY7" fmla="*/ 76686 h 107221"/>
                <a:gd name="connsiteX8" fmla="*/ 106516 w 116650"/>
                <a:gd name="connsiteY8" fmla="*/ 80464 h 107221"/>
                <a:gd name="connsiteX9" fmla="*/ 106516 w 116650"/>
                <a:gd name="connsiteY9" fmla="*/ 80464 h 107221"/>
                <a:gd name="connsiteX10" fmla="*/ 81962 w 116650"/>
                <a:gd name="connsiteY10" fmla="*/ 73664 h 107221"/>
                <a:gd name="connsiteX11" fmla="*/ 47963 w 116650"/>
                <a:gd name="connsiteY11" fmla="*/ 106530 h 107221"/>
                <a:gd name="connsiteX12" fmla="*/ 30586 w 116650"/>
                <a:gd name="connsiteY12" fmla="*/ 92174 h 107221"/>
                <a:gd name="connsiteX13" fmla="*/ 7920 w 116650"/>
                <a:gd name="connsiteY13" fmla="*/ 74797 h 107221"/>
                <a:gd name="connsiteX14" fmla="*/ 365 w 116650"/>
                <a:gd name="connsiteY14" fmla="*/ 72531 h 107221"/>
                <a:gd name="connsiteX15" fmla="*/ 45696 w 116650"/>
                <a:gd name="connsiteY15" fmla="*/ 30221 h 107221"/>
                <a:gd name="connsiteX16" fmla="*/ 63451 w 116650"/>
                <a:gd name="connsiteY16" fmla="*/ 28710 h 107221"/>
                <a:gd name="connsiteX17" fmla="*/ 61562 w 116650"/>
                <a:gd name="connsiteY17" fmla="*/ 11333 h 107221"/>
                <a:gd name="connsiteX18" fmla="*/ 60051 w 116650"/>
                <a:gd name="connsiteY18" fmla="*/ 4155 h 107221"/>
                <a:gd name="connsiteX19" fmla="*/ 60051 w 116650"/>
                <a:gd name="connsiteY19" fmla="*/ 4155 h 10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650" h="107221">
                  <a:moveTo>
                    <a:pt x="60051" y="4155"/>
                  </a:moveTo>
                  <a:cubicBezTo>
                    <a:pt x="64207" y="2645"/>
                    <a:pt x="68740" y="1511"/>
                    <a:pt x="72895" y="0"/>
                  </a:cubicBezTo>
                  <a:cubicBezTo>
                    <a:pt x="74406" y="0"/>
                    <a:pt x="75917" y="0"/>
                    <a:pt x="77429" y="378"/>
                  </a:cubicBezTo>
                  <a:cubicBezTo>
                    <a:pt x="83850" y="4911"/>
                    <a:pt x="84984" y="11333"/>
                    <a:pt x="84228" y="18133"/>
                  </a:cubicBezTo>
                  <a:cubicBezTo>
                    <a:pt x="81962" y="34377"/>
                    <a:pt x="101605" y="42310"/>
                    <a:pt x="98583" y="58553"/>
                  </a:cubicBezTo>
                  <a:cubicBezTo>
                    <a:pt x="98583" y="58931"/>
                    <a:pt x="99339" y="59687"/>
                    <a:pt x="99717" y="60065"/>
                  </a:cubicBezTo>
                  <a:cubicBezTo>
                    <a:pt x="104250" y="65353"/>
                    <a:pt x="112938" y="48354"/>
                    <a:pt x="116338" y="64220"/>
                  </a:cubicBezTo>
                  <a:cubicBezTo>
                    <a:pt x="119360" y="77064"/>
                    <a:pt x="99339" y="64598"/>
                    <a:pt x="105005" y="76686"/>
                  </a:cubicBezTo>
                  <a:cubicBezTo>
                    <a:pt x="105761" y="77819"/>
                    <a:pt x="106138" y="79331"/>
                    <a:pt x="106516" y="80464"/>
                  </a:cubicBezTo>
                  <a:cubicBezTo>
                    <a:pt x="106516" y="80464"/>
                    <a:pt x="106516" y="80464"/>
                    <a:pt x="106516" y="80464"/>
                  </a:cubicBezTo>
                  <a:cubicBezTo>
                    <a:pt x="94806" y="86508"/>
                    <a:pt x="84984" y="87264"/>
                    <a:pt x="81962" y="73664"/>
                  </a:cubicBezTo>
                  <a:cubicBezTo>
                    <a:pt x="63829" y="76686"/>
                    <a:pt x="59674" y="95197"/>
                    <a:pt x="47963" y="106530"/>
                  </a:cubicBezTo>
                  <a:cubicBezTo>
                    <a:pt x="35119" y="109929"/>
                    <a:pt x="29453" y="100107"/>
                    <a:pt x="30586" y="92174"/>
                  </a:cubicBezTo>
                  <a:cubicBezTo>
                    <a:pt x="34363" y="69131"/>
                    <a:pt x="23786" y="69886"/>
                    <a:pt x="7920" y="74797"/>
                  </a:cubicBezTo>
                  <a:cubicBezTo>
                    <a:pt x="5276" y="75553"/>
                    <a:pt x="2631" y="74042"/>
                    <a:pt x="365" y="72531"/>
                  </a:cubicBezTo>
                  <a:cubicBezTo>
                    <a:pt x="-3035" y="41932"/>
                    <a:pt x="17742" y="22666"/>
                    <a:pt x="45696" y="30221"/>
                  </a:cubicBezTo>
                  <a:cubicBezTo>
                    <a:pt x="52118" y="32110"/>
                    <a:pt x="58163" y="33999"/>
                    <a:pt x="63451" y="28710"/>
                  </a:cubicBezTo>
                  <a:cubicBezTo>
                    <a:pt x="69118" y="22666"/>
                    <a:pt x="64585" y="17000"/>
                    <a:pt x="61562" y="11333"/>
                  </a:cubicBezTo>
                  <a:cubicBezTo>
                    <a:pt x="59674" y="9444"/>
                    <a:pt x="58540" y="7178"/>
                    <a:pt x="60051" y="4155"/>
                  </a:cubicBezTo>
                  <a:lnTo>
                    <a:pt x="60051" y="4155"/>
                  </a:lnTo>
                  <a:close/>
                </a:path>
              </a:pathLst>
            </a:custGeom>
            <a:solidFill>
              <a:srgbClr val="CE9E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82F1D67B-5772-46D6-8FCE-15F42EE46D33}"/>
                </a:ext>
              </a:extLst>
            </p:cNvPr>
            <p:cNvSpPr/>
            <p:nvPr/>
          </p:nvSpPr>
          <p:spPr>
            <a:xfrm>
              <a:off x="10725307" y="5674666"/>
              <a:ext cx="96021" cy="85186"/>
            </a:xfrm>
            <a:custGeom>
              <a:avLst/>
              <a:gdLst>
                <a:gd name="connsiteX0" fmla="*/ 9892 w 96021"/>
                <a:gd name="connsiteY0" fmla="*/ 73286 h 85186"/>
                <a:gd name="connsiteX1" fmla="*/ 15936 w 96021"/>
                <a:gd name="connsiteY1" fmla="*/ 61575 h 85186"/>
                <a:gd name="connsiteX2" fmla="*/ 1203 w 96021"/>
                <a:gd name="connsiteY2" fmla="*/ 56287 h 85186"/>
                <a:gd name="connsiteX3" fmla="*/ 9892 w 96021"/>
                <a:gd name="connsiteY3" fmla="*/ 37399 h 85186"/>
                <a:gd name="connsiteX4" fmla="*/ 38980 w 96021"/>
                <a:gd name="connsiteY4" fmla="*/ 13222 h 85186"/>
                <a:gd name="connsiteX5" fmla="*/ 72223 w 96021"/>
                <a:gd name="connsiteY5" fmla="*/ 10955 h 85186"/>
                <a:gd name="connsiteX6" fmla="*/ 77889 w 96021"/>
                <a:gd name="connsiteY6" fmla="*/ 10955 h 85186"/>
                <a:gd name="connsiteX7" fmla="*/ 96022 w 96021"/>
                <a:gd name="connsiteY7" fmla="*/ 0 h 85186"/>
                <a:gd name="connsiteX8" fmla="*/ 62401 w 96021"/>
                <a:gd name="connsiteY8" fmla="*/ 30221 h 85186"/>
                <a:gd name="connsiteX9" fmla="*/ 32180 w 96021"/>
                <a:gd name="connsiteY9" fmla="*/ 61953 h 85186"/>
                <a:gd name="connsiteX10" fmla="*/ 34824 w 96021"/>
                <a:gd name="connsiteY10" fmla="*/ 70642 h 85186"/>
                <a:gd name="connsiteX11" fmla="*/ 35202 w 96021"/>
                <a:gd name="connsiteY11" fmla="*/ 80841 h 85186"/>
                <a:gd name="connsiteX12" fmla="*/ 26891 w 96021"/>
                <a:gd name="connsiteY12" fmla="*/ 83864 h 85186"/>
                <a:gd name="connsiteX13" fmla="*/ 7625 w 96021"/>
                <a:gd name="connsiteY13" fmla="*/ 81219 h 85186"/>
                <a:gd name="connsiteX14" fmla="*/ 9892 w 96021"/>
                <a:gd name="connsiteY14" fmla="*/ 73286 h 8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021" h="85186">
                  <a:moveTo>
                    <a:pt x="9892" y="73286"/>
                  </a:moveTo>
                  <a:cubicBezTo>
                    <a:pt x="11403" y="69131"/>
                    <a:pt x="19336" y="67998"/>
                    <a:pt x="15936" y="61575"/>
                  </a:cubicBezTo>
                  <a:cubicBezTo>
                    <a:pt x="12914" y="55531"/>
                    <a:pt x="6870" y="56287"/>
                    <a:pt x="1203" y="56287"/>
                  </a:cubicBezTo>
                  <a:cubicBezTo>
                    <a:pt x="-308" y="47598"/>
                    <a:pt x="-2574" y="43443"/>
                    <a:pt x="9892" y="37399"/>
                  </a:cubicBezTo>
                  <a:cubicBezTo>
                    <a:pt x="18581" y="33243"/>
                    <a:pt x="31047" y="23421"/>
                    <a:pt x="38980" y="13222"/>
                  </a:cubicBezTo>
                  <a:cubicBezTo>
                    <a:pt x="48046" y="1511"/>
                    <a:pt x="60512" y="-4533"/>
                    <a:pt x="72223" y="10955"/>
                  </a:cubicBezTo>
                  <a:cubicBezTo>
                    <a:pt x="75623" y="15488"/>
                    <a:pt x="75623" y="15111"/>
                    <a:pt x="77889" y="10955"/>
                  </a:cubicBezTo>
                  <a:cubicBezTo>
                    <a:pt x="80912" y="6044"/>
                    <a:pt x="84311" y="378"/>
                    <a:pt x="96022" y="0"/>
                  </a:cubicBezTo>
                  <a:cubicBezTo>
                    <a:pt x="84689" y="13600"/>
                    <a:pt x="83556" y="31732"/>
                    <a:pt x="62401" y="30221"/>
                  </a:cubicBezTo>
                  <a:cubicBezTo>
                    <a:pt x="64290" y="52131"/>
                    <a:pt x="28025" y="37776"/>
                    <a:pt x="32180" y="61953"/>
                  </a:cubicBezTo>
                  <a:cubicBezTo>
                    <a:pt x="32558" y="64975"/>
                    <a:pt x="27269" y="68753"/>
                    <a:pt x="34824" y="70642"/>
                  </a:cubicBezTo>
                  <a:cubicBezTo>
                    <a:pt x="40868" y="72531"/>
                    <a:pt x="37091" y="77442"/>
                    <a:pt x="35202" y="80841"/>
                  </a:cubicBezTo>
                  <a:cubicBezTo>
                    <a:pt x="33313" y="84241"/>
                    <a:pt x="29913" y="86886"/>
                    <a:pt x="26891" y="83864"/>
                  </a:cubicBezTo>
                  <a:cubicBezTo>
                    <a:pt x="20469" y="77819"/>
                    <a:pt x="13670" y="82730"/>
                    <a:pt x="7625" y="81219"/>
                  </a:cubicBezTo>
                  <a:cubicBezTo>
                    <a:pt x="70" y="78953"/>
                    <a:pt x="10648" y="76308"/>
                    <a:pt x="9892" y="73286"/>
                  </a:cubicBezTo>
                  <a:close/>
                </a:path>
              </a:pathLst>
            </a:custGeom>
            <a:solidFill>
              <a:srgbClr val="B1796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CF4F58E-B9C3-447D-B8B9-6D44C81B10E1}"/>
                </a:ext>
              </a:extLst>
            </p:cNvPr>
            <p:cNvSpPr/>
            <p:nvPr/>
          </p:nvSpPr>
          <p:spPr>
            <a:xfrm>
              <a:off x="11020918" y="5316224"/>
              <a:ext cx="123564" cy="135184"/>
            </a:xfrm>
            <a:custGeom>
              <a:avLst/>
              <a:gdLst>
                <a:gd name="connsiteX0" fmla="*/ 23291 w 123564"/>
                <a:gd name="connsiteY0" fmla="*/ 135184 h 135184"/>
                <a:gd name="connsiteX1" fmla="*/ 10070 w 123564"/>
                <a:gd name="connsiteY1" fmla="*/ 114407 h 135184"/>
                <a:gd name="connsiteX2" fmla="*/ 9314 w 123564"/>
                <a:gd name="connsiteY2" fmla="*/ 114407 h 135184"/>
                <a:gd name="connsiteX3" fmla="*/ 1381 w 123564"/>
                <a:gd name="connsiteY3" fmla="*/ 88719 h 135184"/>
                <a:gd name="connsiteX4" fmla="*/ 1381 w 123564"/>
                <a:gd name="connsiteY4" fmla="*/ 88341 h 135184"/>
                <a:gd name="connsiteX5" fmla="*/ 5536 w 123564"/>
                <a:gd name="connsiteY5" fmla="*/ 59254 h 135184"/>
                <a:gd name="connsiteX6" fmla="*/ 18758 w 123564"/>
                <a:gd name="connsiteY6" fmla="*/ 69453 h 135184"/>
                <a:gd name="connsiteX7" fmla="*/ 53890 w 123564"/>
                <a:gd name="connsiteY7" fmla="*/ 51321 h 135184"/>
                <a:gd name="connsiteX8" fmla="*/ 55024 w 123564"/>
                <a:gd name="connsiteY8" fmla="*/ 18455 h 135184"/>
                <a:gd name="connsiteX9" fmla="*/ 58046 w 123564"/>
                <a:gd name="connsiteY9" fmla="*/ 4478 h 135184"/>
                <a:gd name="connsiteX10" fmla="*/ 77689 w 123564"/>
                <a:gd name="connsiteY10" fmla="*/ 2967 h 135184"/>
                <a:gd name="connsiteX11" fmla="*/ 101488 w 123564"/>
                <a:gd name="connsiteY11" fmla="*/ 15811 h 135184"/>
                <a:gd name="connsiteX12" fmla="*/ 108288 w 123564"/>
                <a:gd name="connsiteY12" fmla="*/ 27521 h 135184"/>
                <a:gd name="connsiteX13" fmla="*/ 118488 w 123564"/>
                <a:gd name="connsiteY13" fmla="*/ 60765 h 135184"/>
                <a:gd name="connsiteX14" fmla="*/ 123021 w 123564"/>
                <a:gd name="connsiteY14" fmla="*/ 71720 h 135184"/>
                <a:gd name="connsiteX15" fmla="*/ 112443 w 123564"/>
                <a:gd name="connsiteY15" fmla="*/ 74364 h 135184"/>
                <a:gd name="connsiteX16" fmla="*/ 76178 w 123564"/>
                <a:gd name="connsiteY16" fmla="*/ 79275 h 135184"/>
                <a:gd name="connsiteX17" fmla="*/ 80711 w 123564"/>
                <a:gd name="connsiteY17" fmla="*/ 54343 h 135184"/>
                <a:gd name="connsiteX18" fmla="*/ 74667 w 123564"/>
                <a:gd name="connsiteY18" fmla="*/ 51698 h 135184"/>
                <a:gd name="connsiteX19" fmla="*/ 69001 w 123564"/>
                <a:gd name="connsiteY19" fmla="*/ 61520 h 135184"/>
                <a:gd name="connsiteX20" fmla="*/ 37646 w 123564"/>
                <a:gd name="connsiteY20" fmla="*/ 92119 h 135184"/>
                <a:gd name="connsiteX21" fmla="*/ 33491 w 123564"/>
                <a:gd name="connsiteY21" fmla="*/ 91741 h 135184"/>
                <a:gd name="connsiteX22" fmla="*/ 23291 w 123564"/>
                <a:gd name="connsiteY22" fmla="*/ 135184 h 13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564" h="135184">
                  <a:moveTo>
                    <a:pt x="23291" y="135184"/>
                  </a:moveTo>
                  <a:cubicBezTo>
                    <a:pt x="11958" y="132918"/>
                    <a:pt x="18003" y="119318"/>
                    <a:pt x="10070" y="114407"/>
                  </a:cubicBezTo>
                  <a:cubicBezTo>
                    <a:pt x="10070" y="114407"/>
                    <a:pt x="9314" y="114407"/>
                    <a:pt x="9314" y="114407"/>
                  </a:cubicBezTo>
                  <a:cubicBezTo>
                    <a:pt x="11203" y="104208"/>
                    <a:pt x="-4663" y="99674"/>
                    <a:pt x="1381" y="88719"/>
                  </a:cubicBezTo>
                  <a:lnTo>
                    <a:pt x="1381" y="88341"/>
                  </a:lnTo>
                  <a:cubicBezTo>
                    <a:pt x="8936" y="79653"/>
                    <a:pt x="-4285" y="67565"/>
                    <a:pt x="5536" y="59254"/>
                  </a:cubicBezTo>
                  <a:cubicBezTo>
                    <a:pt x="15358" y="55854"/>
                    <a:pt x="13847" y="66809"/>
                    <a:pt x="18758" y="69453"/>
                  </a:cubicBezTo>
                  <a:cubicBezTo>
                    <a:pt x="34246" y="78142"/>
                    <a:pt x="52379" y="70209"/>
                    <a:pt x="53890" y="51321"/>
                  </a:cubicBezTo>
                  <a:cubicBezTo>
                    <a:pt x="55024" y="40743"/>
                    <a:pt x="59556" y="29410"/>
                    <a:pt x="55024" y="18455"/>
                  </a:cubicBezTo>
                  <a:cubicBezTo>
                    <a:pt x="52757" y="13167"/>
                    <a:pt x="50112" y="7122"/>
                    <a:pt x="58046" y="4478"/>
                  </a:cubicBezTo>
                  <a:cubicBezTo>
                    <a:pt x="64468" y="2211"/>
                    <a:pt x="71267" y="-3455"/>
                    <a:pt x="77689" y="2967"/>
                  </a:cubicBezTo>
                  <a:cubicBezTo>
                    <a:pt x="84489" y="9767"/>
                    <a:pt x="92800" y="13167"/>
                    <a:pt x="101488" y="15811"/>
                  </a:cubicBezTo>
                  <a:cubicBezTo>
                    <a:pt x="107910" y="17700"/>
                    <a:pt x="111310" y="19966"/>
                    <a:pt x="108288" y="27521"/>
                  </a:cubicBezTo>
                  <a:cubicBezTo>
                    <a:pt x="102244" y="41121"/>
                    <a:pt x="109044" y="51698"/>
                    <a:pt x="118488" y="60765"/>
                  </a:cubicBezTo>
                  <a:cubicBezTo>
                    <a:pt x="121510" y="63787"/>
                    <a:pt x="124910" y="66809"/>
                    <a:pt x="123021" y="71720"/>
                  </a:cubicBezTo>
                  <a:cubicBezTo>
                    <a:pt x="121132" y="77009"/>
                    <a:pt x="116221" y="76631"/>
                    <a:pt x="112443" y="74364"/>
                  </a:cubicBezTo>
                  <a:cubicBezTo>
                    <a:pt x="99600" y="67565"/>
                    <a:pt x="90533" y="83808"/>
                    <a:pt x="76178" y="79275"/>
                  </a:cubicBezTo>
                  <a:cubicBezTo>
                    <a:pt x="83356" y="71720"/>
                    <a:pt x="78445" y="63031"/>
                    <a:pt x="80711" y="54343"/>
                  </a:cubicBezTo>
                  <a:cubicBezTo>
                    <a:pt x="82600" y="47543"/>
                    <a:pt x="76556" y="51321"/>
                    <a:pt x="74667" y="51698"/>
                  </a:cubicBezTo>
                  <a:cubicBezTo>
                    <a:pt x="69378" y="52454"/>
                    <a:pt x="70134" y="57743"/>
                    <a:pt x="69001" y="61520"/>
                  </a:cubicBezTo>
                  <a:cubicBezTo>
                    <a:pt x="64845" y="78142"/>
                    <a:pt x="63712" y="98163"/>
                    <a:pt x="37646" y="92119"/>
                  </a:cubicBezTo>
                  <a:cubicBezTo>
                    <a:pt x="36513" y="91741"/>
                    <a:pt x="35002" y="92119"/>
                    <a:pt x="33491" y="91741"/>
                  </a:cubicBezTo>
                  <a:cubicBezTo>
                    <a:pt x="38402" y="108363"/>
                    <a:pt x="19136" y="118940"/>
                    <a:pt x="23291" y="135184"/>
                  </a:cubicBezTo>
                  <a:close/>
                </a:path>
              </a:pathLst>
            </a:custGeom>
            <a:solidFill>
              <a:srgbClr val="754D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59BF02A-110B-4F0D-9644-7A838950EA27}"/>
                </a:ext>
              </a:extLst>
            </p:cNvPr>
            <p:cNvSpPr/>
            <p:nvPr/>
          </p:nvSpPr>
          <p:spPr>
            <a:xfrm>
              <a:off x="10998406" y="5315791"/>
              <a:ext cx="28454" cy="88774"/>
            </a:xfrm>
            <a:custGeom>
              <a:avLst/>
              <a:gdLst>
                <a:gd name="connsiteX0" fmla="*/ 28427 w 28454"/>
                <a:gd name="connsiteY0" fmla="*/ 59687 h 88774"/>
                <a:gd name="connsiteX1" fmla="*/ 24271 w 28454"/>
                <a:gd name="connsiteY1" fmla="*/ 88774 h 88774"/>
                <a:gd name="connsiteX2" fmla="*/ 19361 w 28454"/>
                <a:gd name="connsiteY2" fmla="*/ 79330 h 88774"/>
                <a:gd name="connsiteX3" fmla="*/ 10672 w 28454"/>
                <a:gd name="connsiteY3" fmla="*/ 75931 h 88774"/>
                <a:gd name="connsiteX4" fmla="*/ 3117 w 28454"/>
                <a:gd name="connsiteY4" fmla="*/ 0 h 88774"/>
                <a:gd name="connsiteX5" fmla="*/ 23138 w 28454"/>
                <a:gd name="connsiteY5" fmla="*/ 9822 h 88774"/>
                <a:gd name="connsiteX6" fmla="*/ 28427 w 28454"/>
                <a:gd name="connsiteY6" fmla="*/ 38154 h 88774"/>
                <a:gd name="connsiteX7" fmla="*/ 28427 w 28454"/>
                <a:gd name="connsiteY7" fmla="*/ 59687 h 8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454" h="88774">
                  <a:moveTo>
                    <a:pt x="28427" y="59687"/>
                  </a:moveTo>
                  <a:cubicBezTo>
                    <a:pt x="25405" y="69131"/>
                    <a:pt x="32582" y="80086"/>
                    <a:pt x="24271" y="88774"/>
                  </a:cubicBezTo>
                  <a:cubicBezTo>
                    <a:pt x="22383" y="85752"/>
                    <a:pt x="26538" y="79330"/>
                    <a:pt x="19361" y="79330"/>
                  </a:cubicBezTo>
                  <a:cubicBezTo>
                    <a:pt x="15583" y="79330"/>
                    <a:pt x="10672" y="79330"/>
                    <a:pt x="10672" y="75931"/>
                  </a:cubicBezTo>
                  <a:cubicBezTo>
                    <a:pt x="11050" y="50243"/>
                    <a:pt x="-7083" y="26443"/>
                    <a:pt x="3117" y="0"/>
                  </a:cubicBezTo>
                  <a:cubicBezTo>
                    <a:pt x="6516" y="5667"/>
                    <a:pt x="-6327" y="26066"/>
                    <a:pt x="23138" y="9822"/>
                  </a:cubicBezTo>
                  <a:cubicBezTo>
                    <a:pt x="472" y="32488"/>
                    <a:pt x="12183" y="36643"/>
                    <a:pt x="28427" y="38154"/>
                  </a:cubicBezTo>
                  <a:cubicBezTo>
                    <a:pt x="28427" y="45709"/>
                    <a:pt x="28427" y="52509"/>
                    <a:pt x="28427" y="59687"/>
                  </a:cubicBezTo>
                  <a:close/>
                </a:path>
              </a:pathLst>
            </a:custGeom>
            <a:solidFill>
              <a:srgbClr val="CFAB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143CCA2-22C2-40C5-A9B6-FA201077C22C}"/>
                </a:ext>
              </a:extLst>
            </p:cNvPr>
            <p:cNvSpPr/>
            <p:nvPr/>
          </p:nvSpPr>
          <p:spPr>
            <a:xfrm>
              <a:off x="9546083" y="5684367"/>
              <a:ext cx="965433" cy="179574"/>
            </a:xfrm>
            <a:custGeom>
              <a:avLst/>
              <a:gdLst>
                <a:gd name="connsiteX0" fmla="*/ 951880 w 965433"/>
                <a:gd name="connsiteY0" fmla="*/ 20898 h 179574"/>
                <a:gd name="connsiteX1" fmla="*/ 962080 w 965433"/>
                <a:gd name="connsiteY1" fmla="*/ 49230 h 179574"/>
                <a:gd name="connsiteX2" fmla="*/ 931103 w 965433"/>
                <a:gd name="connsiteY2" fmla="*/ 49608 h 179574"/>
                <a:gd name="connsiteX3" fmla="*/ 909571 w 965433"/>
                <a:gd name="connsiteY3" fmla="*/ 63586 h 179574"/>
                <a:gd name="connsiteX4" fmla="*/ 902393 w 965433"/>
                <a:gd name="connsiteY4" fmla="*/ 72274 h 179574"/>
                <a:gd name="connsiteX5" fmla="*/ 893705 w 965433"/>
                <a:gd name="connsiteY5" fmla="*/ 88896 h 179574"/>
                <a:gd name="connsiteX6" fmla="*/ 875194 w 965433"/>
                <a:gd name="connsiteY6" fmla="*/ 97962 h 179574"/>
                <a:gd name="connsiteX7" fmla="*/ 832885 w 965433"/>
                <a:gd name="connsiteY7" fmla="*/ 110050 h 179574"/>
                <a:gd name="connsiteX8" fmla="*/ 765265 w 965433"/>
                <a:gd name="connsiteY8" fmla="*/ 116473 h 179574"/>
                <a:gd name="connsiteX9" fmla="*/ 718045 w 965433"/>
                <a:gd name="connsiteY9" fmla="*/ 105895 h 179574"/>
                <a:gd name="connsiteX10" fmla="*/ 710112 w 965433"/>
                <a:gd name="connsiteY10" fmla="*/ 105517 h 179574"/>
                <a:gd name="connsiteX11" fmla="*/ 680646 w 965433"/>
                <a:gd name="connsiteY11" fmla="*/ 92295 h 179574"/>
                <a:gd name="connsiteX12" fmla="*/ 659491 w 965433"/>
                <a:gd name="connsiteY12" fmla="*/ 81341 h 179574"/>
                <a:gd name="connsiteX13" fmla="*/ 600560 w 965433"/>
                <a:gd name="connsiteY13" fmla="*/ 89651 h 179574"/>
                <a:gd name="connsiteX14" fmla="*/ 512919 w 965433"/>
                <a:gd name="connsiteY14" fmla="*/ 91918 h 179574"/>
                <a:gd name="connsiteX15" fmla="*/ 382968 w 965433"/>
                <a:gd name="connsiteY15" fmla="*/ 102873 h 179574"/>
                <a:gd name="connsiteX16" fmla="*/ 368991 w 965433"/>
                <a:gd name="connsiteY16" fmla="*/ 112317 h 179574"/>
                <a:gd name="connsiteX17" fmla="*/ 384102 w 965433"/>
                <a:gd name="connsiteY17" fmla="*/ 118739 h 179574"/>
                <a:gd name="connsiteX18" fmla="*/ 439255 w 965433"/>
                <a:gd name="connsiteY18" fmla="*/ 107029 h 179574"/>
                <a:gd name="connsiteX19" fmla="*/ 460410 w 965433"/>
                <a:gd name="connsiteY19" fmla="*/ 113073 h 179574"/>
                <a:gd name="connsiteX20" fmla="*/ 461165 w 965433"/>
                <a:gd name="connsiteY20" fmla="*/ 115339 h 179574"/>
                <a:gd name="connsiteX21" fmla="*/ 525007 w 965433"/>
                <a:gd name="connsiteY21" fmla="*/ 104762 h 179574"/>
                <a:gd name="connsiteX22" fmla="*/ 520096 w 965433"/>
                <a:gd name="connsiteY22" fmla="*/ 131205 h 179574"/>
                <a:gd name="connsiteX23" fmla="*/ 500453 w 965433"/>
                <a:gd name="connsiteY23" fmla="*/ 152738 h 179574"/>
                <a:gd name="connsiteX24" fmla="*/ 484209 w 965433"/>
                <a:gd name="connsiteY24" fmla="*/ 148582 h 179574"/>
                <a:gd name="connsiteX25" fmla="*/ 454743 w 965433"/>
                <a:gd name="connsiteY25" fmla="*/ 144049 h 179574"/>
                <a:gd name="connsiteX26" fmla="*/ 396190 w 965433"/>
                <a:gd name="connsiteY26" fmla="*/ 157649 h 179574"/>
                <a:gd name="connsiteX27" fmla="*/ 373146 w 965433"/>
                <a:gd name="connsiteY27" fmla="*/ 165204 h 179574"/>
                <a:gd name="connsiteX28" fmla="*/ 361436 w 965433"/>
                <a:gd name="connsiteY28" fmla="*/ 170493 h 179574"/>
                <a:gd name="connsiteX29" fmla="*/ 339525 w 965433"/>
                <a:gd name="connsiteY29" fmla="*/ 165960 h 179574"/>
                <a:gd name="connsiteX30" fmla="*/ 319882 w 965433"/>
                <a:gd name="connsiteY30" fmla="*/ 145560 h 179574"/>
                <a:gd name="connsiteX31" fmla="*/ 310815 w 965433"/>
                <a:gd name="connsiteY31" fmla="*/ 168982 h 179574"/>
                <a:gd name="connsiteX32" fmla="*/ 302505 w 965433"/>
                <a:gd name="connsiteY32" fmla="*/ 179559 h 179574"/>
                <a:gd name="connsiteX33" fmla="*/ 293061 w 965433"/>
                <a:gd name="connsiteY33" fmla="*/ 167848 h 179574"/>
                <a:gd name="connsiteX34" fmla="*/ 289661 w 965433"/>
                <a:gd name="connsiteY34" fmla="*/ 146694 h 179574"/>
                <a:gd name="connsiteX35" fmla="*/ 231107 w 965433"/>
                <a:gd name="connsiteY35" fmla="*/ 144427 h 179574"/>
                <a:gd name="connsiteX36" fmla="*/ 209953 w 965433"/>
                <a:gd name="connsiteY36" fmla="*/ 146316 h 179574"/>
                <a:gd name="connsiteX37" fmla="*/ 180487 w 965433"/>
                <a:gd name="connsiteY37" fmla="*/ 148205 h 179574"/>
                <a:gd name="connsiteX38" fmla="*/ 145733 w 965433"/>
                <a:gd name="connsiteY38" fmla="*/ 148582 h 179574"/>
                <a:gd name="connsiteX39" fmla="*/ 137044 w 965433"/>
                <a:gd name="connsiteY39" fmla="*/ 147071 h 179574"/>
                <a:gd name="connsiteX40" fmla="*/ 120423 w 965433"/>
                <a:gd name="connsiteY40" fmla="*/ 110050 h 179574"/>
                <a:gd name="connsiteX41" fmla="*/ 113623 w 965433"/>
                <a:gd name="connsiteY41" fmla="*/ 97962 h 179574"/>
                <a:gd name="connsiteX42" fmla="*/ 80380 w 965433"/>
                <a:gd name="connsiteY42" fmla="*/ 97584 h 179574"/>
                <a:gd name="connsiteX43" fmla="*/ 50159 w 965433"/>
                <a:gd name="connsiteY43" fmla="*/ 101362 h 179574"/>
                <a:gd name="connsiteX44" fmla="*/ 37692 w 965433"/>
                <a:gd name="connsiteY44" fmla="*/ 106273 h 179574"/>
                <a:gd name="connsiteX45" fmla="*/ 15782 w 965433"/>
                <a:gd name="connsiteY45" fmla="*/ 113828 h 179574"/>
                <a:gd name="connsiteX46" fmla="*/ 671 w 965433"/>
                <a:gd name="connsiteY46" fmla="*/ 87007 h 179574"/>
                <a:gd name="connsiteX47" fmla="*/ 14649 w 965433"/>
                <a:gd name="connsiteY47" fmla="*/ 79452 h 179574"/>
                <a:gd name="connsiteX48" fmla="*/ 79246 w 965433"/>
                <a:gd name="connsiteY48" fmla="*/ 74163 h 179574"/>
                <a:gd name="connsiteX49" fmla="*/ 176332 w 965433"/>
                <a:gd name="connsiteY49" fmla="*/ 80207 h 179574"/>
                <a:gd name="connsiteX50" fmla="*/ 226952 w 965433"/>
                <a:gd name="connsiteY50" fmla="*/ 88518 h 179574"/>
                <a:gd name="connsiteX51" fmla="*/ 244329 w 965433"/>
                <a:gd name="connsiteY51" fmla="*/ 78696 h 179574"/>
                <a:gd name="connsiteX52" fmla="*/ 325926 w 965433"/>
                <a:gd name="connsiteY52" fmla="*/ 76052 h 179574"/>
                <a:gd name="connsiteX53" fmla="*/ 350481 w 965433"/>
                <a:gd name="connsiteY53" fmla="*/ 74541 h 179574"/>
                <a:gd name="connsiteX54" fmla="*/ 374280 w 965433"/>
                <a:gd name="connsiteY54" fmla="*/ 74541 h 179574"/>
                <a:gd name="connsiteX55" fmla="*/ 403367 w 965433"/>
                <a:gd name="connsiteY55" fmla="*/ 74541 h 179574"/>
                <a:gd name="connsiteX56" fmla="*/ 441144 w 965433"/>
                <a:gd name="connsiteY56" fmla="*/ 60563 h 179574"/>
                <a:gd name="connsiteX57" fmla="*/ 502719 w 965433"/>
                <a:gd name="connsiteY57" fmla="*/ 44320 h 179574"/>
                <a:gd name="connsiteX58" fmla="*/ 530674 w 965433"/>
                <a:gd name="connsiteY58" fmla="*/ 45453 h 179574"/>
                <a:gd name="connsiteX59" fmla="*/ 508386 w 965433"/>
                <a:gd name="connsiteY59" fmla="*/ 29587 h 179574"/>
                <a:gd name="connsiteX60" fmla="*/ 518585 w 965433"/>
                <a:gd name="connsiteY60" fmla="*/ 9565 h 179574"/>
                <a:gd name="connsiteX61" fmla="*/ 569206 w 965433"/>
                <a:gd name="connsiteY61" fmla="*/ 3899 h 179574"/>
                <a:gd name="connsiteX62" fmla="*/ 570339 w 965433"/>
                <a:gd name="connsiteY62" fmla="*/ 46209 h 179574"/>
                <a:gd name="connsiteX63" fmla="*/ 587716 w 965433"/>
                <a:gd name="connsiteY63" fmla="*/ 53386 h 179574"/>
                <a:gd name="connsiteX64" fmla="*/ 688957 w 965433"/>
                <a:gd name="connsiteY64" fmla="*/ 48475 h 179574"/>
                <a:gd name="connsiteX65" fmla="*/ 704445 w 965433"/>
                <a:gd name="connsiteY65" fmla="*/ 38276 h 179574"/>
                <a:gd name="connsiteX66" fmla="*/ 843840 w 965433"/>
                <a:gd name="connsiteY66" fmla="*/ 22032 h 179574"/>
                <a:gd name="connsiteX67" fmla="*/ 868772 w 965433"/>
                <a:gd name="connsiteY67" fmla="*/ 36764 h 179574"/>
                <a:gd name="connsiteX68" fmla="*/ 876327 w 965433"/>
                <a:gd name="connsiteY68" fmla="*/ 45075 h 179574"/>
                <a:gd name="connsiteX69" fmla="*/ 885772 w 965433"/>
                <a:gd name="connsiteY69" fmla="*/ 35253 h 179574"/>
                <a:gd name="connsiteX70" fmla="*/ 939414 w 965433"/>
                <a:gd name="connsiteY70" fmla="*/ 18254 h 179574"/>
                <a:gd name="connsiteX71" fmla="*/ 951880 w 965433"/>
                <a:gd name="connsiteY71" fmla="*/ 20898 h 17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65433" h="179574">
                  <a:moveTo>
                    <a:pt x="951880" y="20898"/>
                  </a:moveTo>
                  <a:cubicBezTo>
                    <a:pt x="959813" y="28831"/>
                    <a:pt x="971146" y="37898"/>
                    <a:pt x="962080" y="49230"/>
                  </a:cubicBezTo>
                  <a:cubicBezTo>
                    <a:pt x="954525" y="58675"/>
                    <a:pt x="942436" y="59808"/>
                    <a:pt x="931103" y="49608"/>
                  </a:cubicBezTo>
                  <a:cubicBezTo>
                    <a:pt x="925059" y="44320"/>
                    <a:pt x="910326" y="54142"/>
                    <a:pt x="909571" y="63586"/>
                  </a:cubicBezTo>
                  <a:cubicBezTo>
                    <a:pt x="909193" y="68496"/>
                    <a:pt x="906926" y="71141"/>
                    <a:pt x="902393" y="72274"/>
                  </a:cubicBezTo>
                  <a:cubicBezTo>
                    <a:pt x="893705" y="74541"/>
                    <a:pt x="892949" y="81718"/>
                    <a:pt x="893705" y="88896"/>
                  </a:cubicBezTo>
                  <a:cubicBezTo>
                    <a:pt x="891060" y="99851"/>
                    <a:pt x="882372" y="97207"/>
                    <a:pt x="875194" y="97962"/>
                  </a:cubicBezTo>
                  <a:cubicBezTo>
                    <a:pt x="858195" y="90785"/>
                    <a:pt x="846862" y="105895"/>
                    <a:pt x="832885" y="110050"/>
                  </a:cubicBezTo>
                  <a:cubicBezTo>
                    <a:pt x="810219" y="116473"/>
                    <a:pt x="787931" y="116850"/>
                    <a:pt x="765265" y="116473"/>
                  </a:cubicBezTo>
                  <a:cubicBezTo>
                    <a:pt x="749021" y="116095"/>
                    <a:pt x="731266" y="120250"/>
                    <a:pt x="718045" y="105895"/>
                  </a:cubicBezTo>
                  <a:cubicBezTo>
                    <a:pt x="716156" y="104006"/>
                    <a:pt x="712378" y="104006"/>
                    <a:pt x="710112" y="105517"/>
                  </a:cubicBezTo>
                  <a:cubicBezTo>
                    <a:pt x="693112" y="116850"/>
                    <a:pt x="685557" y="105517"/>
                    <a:pt x="680646" y="92295"/>
                  </a:cubicBezTo>
                  <a:cubicBezTo>
                    <a:pt x="676491" y="80963"/>
                    <a:pt x="669691" y="80585"/>
                    <a:pt x="659491" y="81341"/>
                  </a:cubicBezTo>
                  <a:cubicBezTo>
                    <a:pt x="639848" y="82851"/>
                    <a:pt x="621715" y="96829"/>
                    <a:pt x="600560" y="89651"/>
                  </a:cubicBezTo>
                  <a:cubicBezTo>
                    <a:pt x="571095" y="87762"/>
                    <a:pt x="542007" y="87762"/>
                    <a:pt x="512919" y="91918"/>
                  </a:cubicBezTo>
                  <a:cubicBezTo>
                    <a:pt x="469854" y="97962"/>
                    <a:pt x="426411" y="100229"/>
                    <a:pt x="382968" y="102873"/>
                  </a:cubicBezTo>
                  <a:cubicBezTo>
                    <a:pt x="376546" y="103251"/>
                    <a:pt x="368613" y="104006"/>
                    <a:pt x="368991" y="112317"/>
                  </a:cubicBezTo>
                  <a:cubicBezTo>
                    <a:pt x="369369" y="121761"/>
                    <a:pt x="379191" y="119117"/>
                    <a:pt x="384102" y="118739"/>
                  </a:cubicBezTo>
                  <a:cubicBezTo>
                    <a:pt x="402612" y="116850"/>
                    <a:pt x="421122" y="112317"/>
                    <a:pt x="439255" y="107029"/>
                  </a:cubicBezTo>
                  <a:cubicBezTo>
                    <a:pt x="447944" y="104384"/>
                    <a:pt x="457010" y="97962"/>
                    <a:pt x="460410" y="113073"/>
                  </a:cubicBezTo>
                  <a:cubicBezTo>
                    <a:pt x="460410" y="113828"/>
                    <a:pt x="458899" y="116850"/>
                    <a:pt x="461165" y="115339"/>
                  </a:cubicBezTo>
                  <a:cubicBezTo>
                    <a:pt x="480431" y="100229"/>
                    <a:pt x="503853" y="110806"/>
                    <a:pt x="525007" y="104762"/>
                  </a:cubicBezTo>
                  <a:cubicBezTo>
                    <a:pt x="533696" y="115717"/>
                    <a:pt x="528030" y="125539"/>
                    <a:pt x="520096" y="131205"/>
                  </a:cubicBezTo>
                  <a:cubicBezTo>
                    <a:pt x="511786" y="137249"/>
                    <a:pt x="506497" y="145182"/>
                    <a:pt x="500453" y="152738"/>
                  </a:cubicBezTo>
                  <a:cubicBezTo>
                    <a:pt x="493275" y="157649"/>
                    <a:pt x="487987" y="157649"/>
                    <a:pt x="484209" y="148582"/>
                  </a:cubicBezTo>
                  <a:cubicBezTo>
                    <a:pt x="477031" y="132716"/>
                    <a:pt x="466832" y="131205"/>
                    <a:pt x="454743" y="144049"/>
                  </a:cubicBezTo>
                  <a:cubicBezTo>
                    <a:pt x="438122" y="161804"/>
                    <a:pt x="418100" y="163315"/>
                    <a:pt x="396190" y="157649"/>
                  </a:cubicBezTo>
                  <a:cubicBezTo>
                    <a:pt x="387501" y="155382"/>
                    <a:pt x="379946" y="159538"/>
                    <a:pt x="373146" y="165204"/>
                  </a:cubicBezTo>
                  <a:cubicBezTo>
                    <a:pt x="369369" y="167093"/>
                    <a:pt x="365213" y="168604"/>
                    <a:pt x="361436" y="170493"/>
                  </a:cubicBezTo>
                  <a:cubicBezTo>
                    <a:pt x="353881" y="169737"/>
                    <a:pt x="347458" y="164826"/>
                    <a:pt x="339525" y="165960"/>
                  </a:cubicBezTo>
                  <a:cubicBezTo>
                    <a:pt x="328193" y="164448"/>
                    <a:pt x="323659" y="155760"/>
                    <a:pt x="319882" y="145560"/>
                  </a:cubicBezTo>
                  <a:cubicBezTo>
                    <a:pt x="313838" y="152738"/>
                    <a:pt x="312704" y="161049"/>
                    <a:pt x="310815" y="168982"/>
                  </a:cubicBezTo>
                  <a:cubicBezTo>
                    <a:pt x="309682" y="173893"/>
                    <a:pt x="308549" y="179559"/>
                    <a:pt x="302505" y="179559"/>
                  </a:cubicBezTo>
                  <a:cubicBezTo>
                    <a:pt x="294949" y="179937"/>
                    <a:pt x="294194" y="173137"/>
                    <a:pt x="293061" y="167848"/>
                  </a:cubicBezTo>
                  <a:cubicBezTo>
                    <a:pt x="291927" y="161804"/>
                    <a:pt x="291927" y="155382"/>
                    <a:pt x="289661" y="146694"/>
                  </a:cubicBezTo>
                  <a:cubicBezTo>
                    <a:pt x="268884" y="172004"/>
                    <a:pt x="249996" y="148582"/>
                    <a:pt x="231107" y="144427"/>
                  </a:cubicBezTo>
                  <a:cubicBezTo>
                    <a:pt x="222041" y="142538"/>
                    <a:pt x="216752" y="140649"/>
                    <a:pt x="209953" y="146316"/>
                  </a:cubicBezTo>
                  <a:cubicBezTo>
                    <a:pt x="200508" y="154249"/>
                    <a:pt x="192198" y="157271"/>
                    <a:pt x="180487" y="148205"/>
                  </a:cubicBezTo>
                  <a:cubicBezTo>
                    <a:pt x="170665" y="141027"/>
                    <a:pt x="157443" y="150094"/>
                    <a:pt x="145733" y="148582"/>
                  </a:cubicBezTo>
                  <a:cubicBezTo>
                    <a:pt x="142711" y="148582"/>
                    <a:pt x="139688" y="148205"/>
                    <a:pt x="137044" y="147071"/>
                  </a:cubicBezTo>
                  <a:cubicBezTo>
                    <a:pt x="118912" y="140272"/>
                    <a:pt x="110223" y="129694"/>
                    <a:pt x="120423" y="110050"/>
                  </a:cubicBezTo>
                  <a:cubicBezTo>
                    <a:pt x="123822" y="103629"/>
                    <a:pt x="120423" y="98718"/>
                    <a:pt x="113623" y="97962"/>
                  </a:cubicBezTo>
                  <a:cubicBezTo>
                    <a:pt x="102668" y="97207"/>
                    <a:pt x="90579" y="93807"/>
                    <a:pt x="80380" y="97584"/>
                  </a:cubicBezTo>
                  <a:cubicBezTo>
                    <a:pt x="70180" y="101362"/>
                    <a:pt x="61114" y="105895"/>
                    <a:pt x="50159" y="101362"/>
                  </a:cubicBezTo>
                  <a:cubicBezTo>
                    <a:pt x="44870" y="99095"/>
                    <a:pt x="40714" y="102117"/>
                    <a:pt x="37692" y="106273"/>
                  </a:cubicBezTo>
                  <a:cubicBezTo>
                    <a:pt x="32026" y="113828"/>
                    <a:pt x="24848" y="118361"/>
                    <a:pt x="15782" y="113828"/>
                  </a:cubicBezTo>
                  <a:cubicBezTo>
                    <a:pt x="5205" y="108539"/>
                    <a:pt x="-2351" y="100606"/>
                    <a:pt x="671" y="87007"/>
                  </a:cubicBezTo>
                  <a:cubicBezTo>
                    <a:pt x="4071" y="82474"/>
                    <a:pt x="8982" y="80585"/>
                    <a:pt x="14649" y="79452"/>
                  </a:cubicBezTo>
                  <a:cubicBezTo>
                    <a:pt x="36559" y="80585"/>
                    <a:pt x="58469" y="77941"/>
                    <a:pt x="79246" y="74163"/>
                  </a:cubicBezTo>
                  <a:cubicBezTo>
                    <a:pt x="112490" y="67741"/>
                    <a:pt x="143088" y="83985"/>
                    <a:pt x="176332" y="80207"/>
                  </a:cubicBezTo>
                  <a:cubicBezTo>
                    <a:pt x="191820" y="78318"/>
                    <a:pt x="213730" y="65474"/>
                    <a:pt x="226952" y="88518"/>
                  </a:cubicBezTo>
                  <a:cubicBezTo>
                    <a:pt x="232618" y="85118"/>
                    <a:pt x="237152" y="80585"/>
                    <a:pt x="244329" y="78696"/>
                  </a:cubicBezTo>
                  <a:cubicBezTo>
                    <a:pt x="271528" y="73030"/>
                    <a:pt x="298349" y="70763"/>
                    <a:pt x="325926" y="76052"/>
                  </a:cubicBezTo>
                  <a:cubicBezTo>
                    <a:pt x="334237" y="77563"/>
                    <a:pt x="342548" y="79829"/>
                    <a:pt x="350481" y="74541"/>
                  </a:cubicBezTo>
                  <a:cubicBezTo>
                    <a:pt x="358036" y="66608"/>
                    <a:pt x="364080" y="88140"/>
                    <a:pt x="374280" y="74541"/>
                  </a:cubicBezTo>
                  <a:cubicBezTo>
                    <a:pt x="381079" y="65474"/>
                    <a:pt x="395812" y="77941"/>
                    <a:pt x="403367" y="74541"/>
                  </a:cubicBezTo>
                  <a:cubicBezTo>
                    <a:pt x="415834" y="68496"/>
                    <a:pt x="428678" y="64719"/>
                    <a:pt x="441144" y="60563"/>
                  </a:cubicBezTo>
                  <a:cubicBezTo>
                    <a:pt x="461165" y="53386"/>
                    <a:pt x="484964" y="61697"/>
                    <a:pt x="502719" y="44320"/>
                  </a:cubicBezTo>
                  <a:cubicBezTo>
                    <a:pt x="509897" y="37142"/>
                    <a:pt x="520096" y="53386"/>
                    <a:pt x="530674" y="45453"/>
                  </a:cubicBezTo>
                  <a:cubicBezTo>
                    <a:pt x="526141" y="34876"/>
                    <a:pt x="509897" y="41297"/>
                    <a:pt x="508386" y="29587"/>
                  </a:cubicBezTo>
                  <a:cubicBezTo>
                    <a:pt x="507252" y="21654"/>
                    <a:pt x="514430" y="15987"/>
                    <a:pt x="518585" y="9565"/>
                  </a:cubicBezTo>
                  <a:cubicBezTo>
                    <a:pt x="535207" y="5410"/>
                    <a:pt x="551073" y="-5923"/>
                    <a:pt x="569206" y="3899"/>
                  </a:cubicBezTo>
                  <a:cubicBezTo>
                    <a:pt x="561273" y="18254"/>
                    <a:pt x="568072" y="32231"/>
                    <a:pt x="570339" y="46209"/>
                  </a:cubicBezTo>
                  <a:cubicBezTo>
                    <a:pt x="571850" y="55275"/>
                    <a:pt x="580916" y="54519"/>
                    <a:pt x="587716" y="53386"/>
                  </a:cubicBezTo>
                  <a:cubicBezTo>
                    <a:pt x="621337" y="48097"/>
                    <a:pt x="654580" y="38276"/>
                    <a:pt x="688957" y="48475"/>
                  </a:cubicBezTo>
                  <a:cubicBezTo>
                    <a:pt x="696890" y="50742"/>
                    <a:pt x="696134" y="40164"/>
                    <a:pt x="704445" y="38276"/>
                  </a:cubicBezTo>
                  <a:cubicBezTo>
                    <a:pt x="750532" y="28831"/>
                    <a:pt x="798508" y="36764"/>
                    <a:pt x="843840" y="22032"/>
                  </a:cubicBezTo>
                  <a:cubicBezTo>
                    <a:pt x="852151" y="19387"/>
                    <a:pt x="863861" y="26187"/>
                    <a:pt x="868772" y="36764"/>
                  </a:cubicBezTo>
                  <a:cubicBezTo>
                    <a:pt x="870661" y="40542"/>
                    <a:pt x="870661" y="45453"/>
                    <a:pt x="876327" y="45075"/>
                  </a:cubicBezTo>
                  <a:cubicBezTo>
                    <a:pt x="881994" y="44697"/>
                    <a:pt x="884261" y="40542"/>
                    <a:pt x="885772" y="35253"/>
                  </a:cubicBezTo>
                  <a:cubicBezTo>
                    <a:pt x="892571" y="11077"/>
                    <a:pt x="919015" y="3144"/>
                    <a:pt x="939414" y="18254"/>
                  </a:cubicBezTo>
                  <a:cubicBezTo>
                    <a:pt x="941303" y="21276"/>
                    <a:pt x="946969" y="20521"/>
                    <a:pt x="951880" y="20898"/>
                  </a:cubicBezTo>
                  <a:close/>
                </a:path>
              </a:pathLst>
            </a:custGeom>
            <a:solidFill>
              <a:srgbClr val="DDB6A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4E53C485-7585-4A00-A16A-759FB88C5430}"/>
                </a:ext>
              </a:extLst>
            </p:cNvPr>
            <p:cNvSpPr/>
            <p:nvPr/>
          </p:nvSpPr>
          <p:spPr>
            <a:xfrm>
              <a:off x="9753685" y="5555096"/>
              <a:ext cx="542755" cy="150984"/>
            </a:xfrm>
            <a:custGeom>
              <a:avLst/>
              <a:gdLst>
                <a:gd name="connsiteX0" fmla="*/ 368026 w 542755"/>
                <a:gd name="connsiteY0" fmla="*/ 99927 h 150984"/>
                <a:gd name="connsiteX1" fmla="*/ 355182 w 542755"/>
                <a:gd name="connsiteY1" fmla="*/ 112393 h 150984"/>
                <a:gd name="connsiteX2" fmla="*/ 339693 w 542755"/>
                <a:gd name="connsiteY2" fmla="*/ 112393 h 150984"/>
                <a:gd name="connsiteX3" fmla="*/ 327605 w 542755"/>
                <a:gd name="connsiteY3" fmla="*/ 114659 h 150984"/>
                <a:gd name="connsiteX4" fmla="*/ 180277 w 542755"/>
                <a:gd name="connsiteY4" fmla="*/ 126748 h 150984"/>
                <a:gd name="connsiteX5" fmla="*/ 126635 w 542755"/>
                <a:gd name="connsiteY5" fmla="*/ 145636 h 150984"/>
                <a:gd name="connsiteX6" fmla="*/ 49571 w 542755"/>
                <a:gd name="connsiteY6" fmla="*/ 125614 h 150984"/>
                <a:gd name="connsiteX7" fmla="*/ 102458 w 542755"/>
                <a:gd name="connsiteY7" fmla="*/ 119948 h 150984"/>
                <a:gd name="connsiteX8" fmla="*/ 119457 w 542755"/>
                <a:gd name="connsiteY8" fmla="*/ 115415 h 150984"/>
                <a:gd name="connsiteX9" fmla="*/ 113413 w 542755"/>
                <a:gd name="connsiteY9" fmla="*/ 105215 h 150984"/>
                <a:gd name="connsiteX10" fmla="*/ 95280 w 542755"/>
                <a:gd name="connsiteY10" fmla="*/ 101815 h 150984"/>
                <a:gd name="connsiteX11" fmla="*/ 71481 w 542755"/>
                <a:gd name="connsiteY11" fmla="*/ 105971 h 150984"/>
                <a:gd name="connsiteX12" fmla="*/ 15194 w 542755"/>
                <a:gd name="connsiteY12" fmla="*/ 105215 h 150984"/>
                <a:gd name="connsiteX13" fmla="*/ 2350 w 542755"/>
                <a:gd name="connsiteY13" fmla="*/ 100682 h 150984"/>
                <a:gd name="connsiteX14" fmla="*/ 84 w 542755"/>
                <a:gd name="connsiteY14" fmla="*/ 77638 h 150984"/>
                <a:gd name="connsiteX15" fmla="*/ 21239 w 542755"/>
                <a:gd name="connsiteY15" fmla="*/ 67061 h 150984"/>
                <a:gd name="connsiteX16" fmla="*/ 26150 w 542755"/>
                <a:gd name="connsiteY16" fmla="*/ 70083 h 150984"/>
                <a:gd name="connsiteX17" fmla="*/ 82059 w 542755"/>
                <a:gd name="connsiteY17" fmla="*/ 53461 h 150984"/>
                <a:gd name="connsiteX18" fmla="*/ 139479 w 542755"/>
                <a:gd name="connsiteY18" fmla="*/ 53084 h 150984"/>
                <a:gd name="connsiteX19" fmla="*/ 175366 w 542755"/>
                <a:gd name="connsiteY19" fmla="*/ 73861 h 150984"/>
                <a:gd name="connsiteX20" fmla="*/ 178388 w 542755"/>
                <a:gd name="connsiteY20" fmla="*/ 79149 h 150984"/>
                <a:gd name="connsiteX21" fmla="*/ 190477 w 542755"/>
                <a:gd name="connsiteY21" fmla="*/ 81416 h 150984"/>
                <a:gd name="connsiteX22" fmla="*/ 245630 w 542755"/>
                <a:gd name="connsiteY22" fmla="*/ 79527 h 150984"/>
                <a:gd name="connsiteX23" fmla="*/ 293984 w 542755"/>
                <a:gd name="connsiteY23" fmla="*/ 40995 h 150984"/>
                <a:gd name="connsiteX24" fmla="*/ 317783 w 542755"/>
                <a:gd name="connsiteY24" fmla="*/ 42506 h 150984"/>
                <a:gd name="connsiteX25" fmla="*/ 358204 w 542755"/>
                <a:gd name="connsiteY25" fmla="*/ 41751 h 150984"/>
                <a:gd name="connsiteX26" fmla="*/ 384647 w 542755"/>
                <a:gd name="connsiteY26" fmla="*/ 26640 h 150984"/>
                <a:gd name="connsiteX27" fmla="*/ 406935 w 542755"/>
                <a:gd name="connsiteY27" fmla="*/ 11908 h 150984"/>
                <a:gd name="connsiteX28" fmla="*/ 426957 w 542755"/>
                <a:gd name="connsiteY28" fmla="*/ 1330 h 150984"/>
                <a:gd name="connsiteX29" fmla="*/ 442067 w 542755"/>
                <a:gd name="connsiteY29" fmla="*/ 22107 h 150984"/>
                <a:gd name="connsiteX30" fmla="*/ 461333 w 542755"/>
                <a:gd name="connsiteY30" fmla="*/ 38729 h 150984"/>
                <a:gd name="connsiteX31" fmla="*/ 528575 w 542755"/>
                <a:gd name="connsiteY31" fmla="*/ 36840 h 150984"/>
                <a:gd name="connsiteX32" fmla="*/ 542175 w 542755"/>
                <a:gd name="connsiteY32" fmla="*/ 59506 h 150984"/>
                <a:gd name="connsiteX33" fmla="*/ 527820 w 542755"/>
                <a:gd name="connsiteY33" fmla="*/ 67061 h 150984"/>
                <a:gd name="connsiteX34" fmla="*/ 380870 w 542755"/>
                <a:gd name="connsiteY34" fmla="*/ 101060 h 150984"/>
                <a:gd name="connsiteX35" fmla="*/ 368026 w 542755"/>
                <a:gd name="connsiteY35" fmla="*/ 99927 h 15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42755" h="150984">
                  <a:moveTo>
                    <a:pt x="368026" y="99927"/>
                  </a:moveTo>
                  <a:cubicBezTo>
                    <a:pt x="361981" y="102193"/>
                    <a:pt x="357826" y="106726"/>
                    <a:pt x="355182" y="112393"/>
                  </a:cubicBezTo>
                  <a:cubicBezTo>
                    <a:pt x="349893" y="113148"/>
                    <a:pt x="345360" y="104460"/>
                    <a:pt x="339693" y="112393"/>
                  </a:cubicBezTo>
                  <a:cubicBezTo>
                    <a:pt x="337427" y="115415"/>
                    <a:pt x="331760" y="113904"/>
                    <a:pt x="327605" y="114659"/>
                  </a:cubicBezTo>
                  <a:cubicBezTo>
                    <a:pt x="278873" y="122970"/>
                    <a:pt x="229386" y="123726"/>
                    <a:pt x="180277" y="126748"/>
                  </a:cubicBezTo>
                  <a:cubicBezTo>
                    <a:pt x="160256" y="127881"/>
                    <a:pt x="141367" y="130525"/>
                    <a:pt x="126635" y="145636"/>
                  </a:cubicBezTo>
                  <a:cubicBezTo>
                    <a:pt x="96036" y="158480"/>
                    <a:pt x="71481" y="146769"/>
                    <a:pt x="49571" y="125614"/>
                  </a:cubicBezTo>
                  <a:cubicBezTo>
                    <a:pt x="66193" y="114281"/>
                    <a:pt x="84703" y="122214"/>
                    <a:pt x="102458" y="119948"/>
                  </a:cubicBezTo>
                  <a:cubicBezTo>
                    <a:pt x="108502" y="119192"/>
                    <a:pt x="116057" y="122592"/>
                    <a:pt x="119457" y="115415"/>
                  </a:cubicBezTo>
                  <a:cubicBezTo>
                    <a:pt x="121346" y="110882"/>
                    <a:pt x="116435" y="108237"/>
                    <a:pt x="113413" y="105215"/>
                  </a:cubicBezTo>
                  <a:cubicBezTo>
                    <a:pt x="108124" y="100304"/>
                    <a:pt x="102836" y="95393"/>
                    <a:pt x="95280" y="101815"/>
                  </a:cubicBezTo>
                  <a:cubicBezTo>
                    <a:pt x="88103" y="108237"/>
                    <a:pt x="79792" y="106726"/>
                    <a:pt x="71481" y="105971"/>
                  </a:cubicBezTo>
                  <a:cubicBezTo>
                    <a:pt x="52971" y="104082"/>
                    <a:pt x="34083" y="99927"/>
                    <a:pt x="15194" y="105215"/>
                  </a:cubicBezTo>
                  <a:cubicBezTo>
                    <a:pt x="10283" y="106726"/>
                    <a:pt x="5373" y="105215"/>
                    <a:pt x="2350" y="100682"/>
                  </a:cubicBezTo>
                  <a:cubicBezTo>
                    <a:pt x="-672" y="93127"/>
                    <a:pt x="84" y="85194"/>
                    <a:pt x="84" y="77638"/>
                  </a:cubicBezTo>
                  <a:cubicBezTo>
                    <a:pt x="462" y="61772"/>
                    <a:pt x="7261" y="58750"/>
                    <a:pt x="21239" y="67061"/>
                  </a:cubicBezTo>
                  <a:cubicBezTo>
                    <a:pt x="23127" y="68194"/>
                    <a:pt x="24639" y="72728"/>
                    <a:pt x="26150" y="70083"/>
                  </a:cubicBezTo>
                  <a:cubicBezTo>
                    <a:pt x="40505" y="47417"/>
                    <a:pt x="64304" y="59506"/>
                    <a:pt x="82059" y="53461"/>
                  </a:cubicBezTo>
                  <a:cubicBezTo>
                    <a:pt x="102458" y="46284"/>
                    <a:pt x="119079" y="64417"/>
                    <a:pt x="139479" y="53084"/>
                  </a:cubicBezTo>
                  <a:cubicBezTo>
                    <a:pt x="148545" y="48173"/>
                    <a:pt x="173100" y="50062"/>
                    <a:pt x="175366" y="73861"/>
                  </a:cubicBezTo>
                  <a:cubicBezTo>
                    <a:pt x="175744" y="76127"/>
                    <a:pt x="176877" y="78016"/>
                    <a:pt x="178388" y="79149"/>
                  </a:cubicBezTo>
                  <a:cubicBezTo>
                    <a:pt x="182166" y="81794"/>
                    <a:pt x="186321" y="82927"/>
                    <a:pt x="190477" y="81416"/>
                  </a:cubicBezTo>
                  <a:cubicBezTo>
                    <a:pt x="208232" y="75750"/>
                    <a:pt x="225231" y="100682"/>
                    <a:pt x="245630" y="79527"/>
                  </a:cubicBezTo>
                  <a:cubicBezTo>
                    <a:pt x="259230" y="65172"/>
                    <a:pt x="280384" y="57995"/>
                    <a:pt x="293984" y="40995"/>
                  </a:cubicBezTo>
                  <a:cubicBezTo>
                    <a:pt x="299273" y="34195"/>
                    <a:pt x="309472" y="32684"/>
                    <a:pt x="317783" y="42506"/>
                  </a:cubicBezTo>
                  <a:cubicBezTo>
                    <a:pt x="330249" y="57239"/>
                    <a:pt x="344604" y="57239"/>
                    <a:pt x="358204" y="41751"/>
                  </a:cubicBezTo>
                  <a:cubicBezTo>
                    <a:pt x="365759" y="33062"/>
                    <a:pt x="373314" y="27774"/>
                    <a:pt x="384647" y="26640"/>
                  </a:cubicBezTo>
                  <a:cubicBezTo>
                    <a:pt x="394091" y="25507"/>
                    <a:pt x="401647" y="19841"/>
                    <a:pt x="406935" y="11908"/>
                  </a:cubicBezTo>
                  <a:cubicBezTo>
                    <a:pt x="411846" y="4730"/>
                    <a:pt x="416379" y="-3203"/>
                    <a:pt x="426957" y="1330"/>
                  </a:cubicBezTo>
                  <a:cubicBezTo>
                    <a:pt x="436023" y="5108"/>
                    <a:pt x="443578" y="11908"/>
                    <a:pt x="442067" y="22107"/>
                  </a:cubicBezTo>
                  <a:cubicBezTo>
                    <a:pt x="440178" y="39107"/>
                    <a:pt x="444334" y="40618"/>
                    <a:pt x="461333" y="38729"/>
                  </a:cubicBezTo>
                  <a:cubicBezTo>
                    <a:pt x="483243" y="36462"/>
                    <a:pt x="505909" y="40618"/>
                    <a:pt x="528575" y="36840"/>
                  </a:cubicBezTo>
                  <a:cubicBezTo>
                    <a:pt x="541797" y="34573"/>
                    <a:pt x="544063" y="47795"/>
                    <a:pt x="542175" y="59506"/>
                  </a:cubicBezTo>
                  <a:cubicBezTo>
                    <a:pt x="538775" y="64417"/>
                    <a:pt x="533486" y="66306"/>
                    <a:pt x="527820" y="67061"/>
                  </a:cubicBezTo>
                  <a:cubicBezTo>
                    <a:pt x="477577" y="73483"/>
                    <a:pt x="429601" y="88216"/>
                    <a:pt x="380870" y="101060"/>
                  </a:cubicBezTo>
                  <a:cubicBezTo>
                    <a:pt x="376336" y="101815"/>
                    <a:pt x="372181" y="101815"/>
                    <a:pt x="368026" y="99927"/>
                  </a:cubicBezTo>
                  <a:close/>
                </a:path>
              </a:pathLst>
            </a:custGeom>
            <a:solidFill>
              <a:srgbClr val="F6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4A606B39-3D8C-49D4-B3B0-6D2340014512}"/>
                </a:ext>
              </a:extLst>
            </p:cNvPr>
            <p:cNvSpPr/>
            <p:nvPr/>
          </p:nvSpPr>
          <p:spPr>
            <a:xfrm>
              <a:off x="10121711" y="5541395"/>
              <a:ext cx="377419" cy="127723"/>
            </a:xfrm>
            <a:custGeom>
              <a:avLst/>
              <a:gdLst>
                <a:gd name="connsiteX0" fmla="*/ 0 w 377419"/>
                <a:gd name="connsiteY0" fmla="*/ 113627 h 127723"/>
                <a:gd name="connsiteX1" fmla="*/ 157150 w 377419"/>
                <a:gd name="connsiteY1" fmla="*/ 75473 h 127723"/>
                <a:gd name="connsiteX2" fmla="*/ 173016 w 377419"/>
                <a:gd name="connsiteY2" fmla="*/ 70940 h 127723"/>
                <a:gd name="connsiteX3" fmla="*/ 183971 w 377419"/>
                <a:gd name="connsiteY3" fmla="*/ 62252 h 127723"/>
                <a:gd name="connsiteX4" fmla="*/ 261035 w 377419"/>
                <a:gd name="connsiteY4" fmla="*/ 37697 h 127723"/>
                <a:gd name="connsiteX5" fmla="*/ 304855 w 377419"/>
                <a:gd name="connsiteY5" fmla="*/ 23719 h 127723"/>
                <a:gd name="connsiteX6" fmla="*/ 347165 w 377419"/>
                <a:gd name="connsiteY6" fmla="*/ 5209 h 127723"/>
                <a:gd name="connsiteX7" fmla="*/ 370586 w 377419"/>
                <a:gd name="connsiteY7" fmla="*/ 3320 h 127723"/>
                <a:gd name="connsiteX8" fmla="*/ 376630 w 377419"/>
                <a:gd name="connsiteY8" fmla="*/ 26742 h 127723"/>
                <a:gd name="connsiteX9" fmla="*/ 363031 w 377419"/>
                <a:gd name="connsiteY9" fmla="*/ 52430 h 127723"/>
                <a:gd name="connsiteX10" fmla="*/ 290878 w 377419"/>
                <a:gd name="connsiteY10" fmla="*/ 73584 h 127723"/>
                <a:gd name="connsiteX11" fmla="*/ 198704 w 377419"/>
                <a:gd name="connsiteY11" fmla="*/ 91339 h 127723"/>
                <a:gd name="connsiteX12" fmla="*/ 152239 w 377419"/>
                <a:gd name="connsiteY12" fmla="*/ 95872 h 127723"/>
                <a:gd name="connsiteX13" fmla="*/ 109929 w 377419"/>
                <a:gd name="connsiteY13" fmla="*/ 104183 h 127723"/>
                <a:gd name="connsiteX14" fmla="*/ 109929 w 377419"/>
                <a:gd name="connsiteY14" fmla="*/ 104183 h 127723"/>
                <a:gd name="connsiteX15" fmla="*/ 37021 w 377419"/>
                <a:gd name="connsiteY15" fmla="*/ 110983 h 127723"/>
                <a:gd name="connsiteX16" fmla="*/ 22666 w 377419"/>
                <a:gd name="connsiteY16" fmla="*/ 121183 h 127723"/>
                <a:gd name="connsiteX17" fmla="*/ 0 w 377419"/>
                <a:gd name="connsiteY17" fmla="*/ 113627 h 1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7419" h="127723">
                  <a:moveTo>
                    <a:pt x="0" y="113627"/>
                  </a:moveTo>
                  <a:cubicBezTo>
                    <a:pt x="52509" y="100783"/>
                    <a:pt x="102752" y="80006"/>
                    <a:pt x="157150" y="75473"/>
                  </a:cubicBezTo>
                  <a:cubicBezTo>
                    <a:pt x="162816" y="75095"/>
                    <a:pt x="168105" y="73962"/>
                    <a:pt x="173016" y="70940"/>
                  </a:cubicBezTo>
                  <a:cubicBezTo>
                    <a:pt x="175282" y="66029"/>
                    <a:pt x="179060" y="63385"/>
                    <a:pt x="183971" y="62252"/>
                  </a:cubicBezTo>
                  <a:cubicBezTo>
                    <a:pt x="210414" y="56207"/>
                    <a:pt x="234969" y="44874"/>
                    <a:pt x="261035" y="37697"/>
                  </a:cubicBezTo>
                  <a:cubicBezTo>
                    <a:pt x="276145" y="35052"/>
                    <a:pt x="289745" y="27119"/>
                    <a:pt x="304855" y="23719"/>
                  </a:cubicBezTo>
                  <a:cubicBezTo>
                    <a:pt x="320721" y="21831"/>
                    <a:pt x="333565" y="12387"/>
                    <a:pt x="347165" y="5209"/>
                  </a:cubicBezTo>
                  <a:cubicBezTo>
                    <a:pt x="355098" y="1054"/>
                    <a:pt x="362275" y="-3102"/>
                    <a:pt x="370586" y="3320"/>
                  </a:cubicBezTo>
                  <a:cubicBezTo>
                    <a:pt x="378141" y="9365"/>
                    <a:pt x="378141" y="18053"/>
                    <a:pt x="376630" y="26742"/>
                  </a:cubicBezTo>
                  <a:cubicBezTo>
                    <a:pt x="375119" y="36941"/>
                    <a:pt x="369453" y="44874"/>
                    <a:pt x="363031" y="52430"/>
                  </a:cubicBezTo>
                  <a:cubicBezTo>
                    <a:pt x="340743" y="65651"/>
                    <a:pt x="315055" y="67162"/>
                    <a:pt x="290878" y="73584"/>
                  </a:cubicBezTo>
                  <a:cubicBezTo>
                    <a:pt x="260657" y="81517"/>
                    <a:pt x="229302" y="86051"/>
                    <a:pt x="198704" y="91339"/>
                  </a:cubicBezTo>
                  <a:cubicBezTo>
                    <a:pt x="183593" y="97384"/>
                    <a:pt x="167727" y="94739"/>
                    <a:pt x="152239" y="95872"/>
                  </a:cubicBezTo>
                  <a:cubicBezTo>
                    <a:pt x="138639" y="102294"/>
                    <a:pt x="123906" y="100405"/>
                    <a:pt x="109929" y="104183"/>
                  </a:cubicBezTo>
                  <a:lnTo>
                    <a:pt x="109929" y="104183"/>
                  </a:lnTo>
                  <a:cubicBezTo>
                    <a:pt x="85375" y="103428"/>
                    <a:pt x="60820" y="103428"/>
                    <a:pt x="37021" y="110983"/>
                  </a:cubicBezTo>
                  <a:cubicBezTo>
                    <a:pt x="31354" y="112872"/>
                    <a:pt x="27577" y="114383"/>
                    <a:pt x="22666" y="121183"/>
                  </a:cubicBezTo>
                  <a:cubicBezTo>
                    <a:pt x="12844" y="136293"/>
                    <a:pt x="6044" y="121560"/>
                    <a:pt x="0" y="11362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4B7A58-FD76-4D86-A018-B78F63C19A32}"/>
                </a:ext>
              </a:extLst>
            </p:cNvPr>
            <p:cNvSpPr/>
            <p:nvPr/>
          </p:nvSpPr>
          <p:spPr>
            <a:xfrm>
              <a:off x="9880698" y="5658070"/>
              <a:ext cx="245043" cy="51574"/>
            </a:xfrm>
            <a:custGeom>
              <a:avLst/>
              <a:gdLst>
                <a:gd name="connsiteX0" fmla="*/ 0 w 245043"/>
                <a:gd name="connsiteY0" fmla="*/ 38507 h 51574"/>
                <a:gd name="connsiteX1" fmla="*/ 47976 w 245043"/>
                <a:gd name="connsiteY1" fmla="*/ 18863 h 51574"/>
                <a:gd name="connsiteX2" fmla="*/ 136373 w 245043"/>
                <a:gd name="connsiteY2" fmla="*/ 14330 h 51574"/>
                <a:gd name="connsiteX3" fmla="*/ 219481 w 245043"/>
                <a:gd name="connsiteY3" fmla="*/ 730 h 51574"/>
                <a:gd name="connsiteX4" fmla="*/ 228169 w 245043"/>
                <a:gd name="connsiteY4" fmla="*/ 9419 h 51574"/>
                <a:gd name="connsiteX5" fmla="*/ 234969 w 245043"/>
                <a:gd name="connsiteY5" fmla="*/ 16596 h 51574"/>
                <a:gd name="connsiteX6" fmla="*/ 232702 w 245043"/>
                <a:gd name="connsiteY6" fmla="*/ 31329 h 51574"/>
                <a:gd name="connsiteX7" fmla="*/ 181327 w 245043"/>
                <a:gd name="connsiteY7" fmla="*/ 40395 h 51574"/>
                <a:gd name="connsiteX8" fmla="*/ 93308 w 245043"/>
                <a:gd name="connsiteY8" fmla="*/ 46440 h 51574"/>
                <a:gd name="connsiteX9" fmla="*/ 60442 w 245043"/>
                <a:gd name="connsiteY9" fmla="*/ 50973 h 51574"/>
                <a:gd name="connsiteX10" fmla="*/ 0 w 245043"/>
                <a:gd name="connsiteY10" fmla="*/ 38507 h 5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5043" h="51574">
                  <a:moveTo>
                    <a:pt x="0" y="38507"/>
                  </a:moveTo>
                  <a:cubicBezTo>
                    <a:pt x="10200" y="18107"/>
                    <a:pt x="30977" y="20374"/>
                    <a:pt x="47976" y="18863"/>
                  </a:cubicBezTo>
                  <a:cubicBezTo>
                    <a:pt x="77442" y="15841"/>
                    <a:pt x="108418" y="21130"/>
                    <a:pt x="136373" y="14330"/>
                  </a:cubicBezTo>
                  <a:cubicBezTo>
                    <a:pt x="163949" y="7530"/>
                    <a:pt x="193415" y="16218"/>
                    <a:pt x="219481" y="730"/>
                  </a:cubicBezTo>
                  <a:cubicBezTo>
                    <a:pt x="225903" y="-3047"/>
                    <a:pt x="222503" y="9041"/>
                    <a:pt x="228169" y="9419"/>
                  </a:cubicBezTo>
                  <a:cubicBezTo>
                    <a:pt x="230436" y="12063"/>
                    <a:pt x="231947" y="15463"/>
                    <a:pt x="234969" y="16596"/>
                  </a:cubicBezTo>
                  <a:cubicBezTo>
                    <a:pt x="254990" y="24907"/>
                    <a:pt x="240258" y="27551"/>
                    <a:pt x="232702" y="31329"/>
                  </a:cubicBezTo>
                  <a:cubicBezTo>
                    <a:pt x="215703" y="34351"/>
                    <a:pt x="198326" y="37373"/>
                    <a:pt x="181327" y="40395"/>
                  </a:cubicBezTo>
                  <a:cubicBezTo>
                    <a:pt x="152239" y="46062"/>
                    <a:pt x="122773" y="45306"/>
                    <a:pt x="93308" y="46440"/>
                  </a:cubicBezTo>
                  <a:cubicBezTo>
                    <a:pt x="81975" y="46818"/>
                    <a:pt x="71397" y="49462"/>
                    <a:pt x="60442" y="50973"/>
                  </a:cubicBezTo>
                  <a:cubicBezTo>
                    <a:pt x="39287" y="53617"/>
                    <a:pt x="18888" y="47195"/>
                    <a:pt x="0" y="38507"/>
                  </a:cubicBezTo>
                  <a:close/>
                </a:path>
              </a:pathLst>
            </a:custGeom>
            <a:solidFill>
              <a:srgbClr val="C48D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3B41CA43-22F6-4E28-8203-B24B82599A26}"/>
                </a:ext>
              </a:extLst>
            </p:cNvPr>
            <p:cNvSpPr/>
            <p:nvPr/>
          </p:nvSpPr>
          <p:spPr>
            <a:xfrm>
              <a:off x="10921059" y="5507317"/>
              <a:ext cx="345688" cy="251990"/>
            </a:xfrm>
            <a:custGeom>
              <a:avLst/>
              <a:gdLst>
                <a:gd name="connsiteX0" fmla="*/ 0 w 345688"/>
                <a:gd name="connsiteY0" fmla="*/ 248946 h 251990"/>
                <a:gd name="connsiteX1" fmla="*/ 13977 w 345688"/>
                <a:gd name="connsiteY1" fmla="*/ 236858 h 251990"/>
                <a:gd name="connsiteX2" fmla="*/ 43443 w 345688"/>
                <a:gd name="connsiteY2" fmla="*/ 217214 h 251990"/>
                <a:gd name="connsiteX3" fmla="*/ 35887 w 345688"/>
                <a:gd name="connsiteY3" fmla="*/ 194926 h 251990"/>
                <a:gd name="connsiteX4" fmla="*/ 80464 w 345688"/>
                <a:gd name="connsiteY4" fmla="*/ 177171 h 251990"/>
                <a:gd name="connsiteX5" fmla="*/ 83108 w 345688"/>
                <a:gd name="connsiteY5" fmla="*/ 173394 h 251990"/>
                <a:gd name="connsiteX6" fmla="*/ 114084 w 345688"/>
                <a:gd name="connsiteY6" fmla="*/ 160550 h 251990"/>
                <a:gd name="connsiteX7" fmla="*/ 139395 w 345688"/>
                <a:gd name="connsiteY7" fmla="*/ 135239 h 251990"/>
                <a:gd name="connsiteX8" fmla="*/ 147705 w 345688"/>
                <a:gd name="connsiteY8" fmla="*/ 131084 h 251990"/>
                <a:gd name="connsiteX9" fmla="*/ 147705 w 345688"/>
                <a:gd name="connsiteY9" fmla="*/ 114085 h 251990"/>
                <a:gd name="connsiteX10" fmla="*/ 143550 w 345688"/>
                <a:gd name="connsiteY10" fmla="*/ 84619 h 251990"/>
                <a:gd name="connsiteX11" fmla="*/ 141284 w 345688"/>
                <a:gd name="connsiteY11" fmla="*/ 66486 h 251990"/>
                <a:gd name="connsiteX12" fmla="*/ 154127 w 345688"/>
                <a:gd name="connsiteY12" fmla="*/ 73286 h 251990"/>
                <a:gd name="connsiteX13" fmla="*/ 163571 w 345688"/>
                <a:gd name="connsiteY13" fmla="*/ 77064 h 251990"/>
                <a:gd name="connsiteX14" fmla="*/ 208148 w 345688"/>
                <a:gd name="connsiteY14" fmla="*/ 56665 h 251990"/>
                <a:gd name="connsiteX15" fmla="*/ 227414 w 345688"/>
                <a:gd name="connsiteY15" fmla="*/ 55153 h 251990"/>
                <a:gd name="connsiteX16" fmla="*/ 236480 w 345688"/>
                <a:gd name="connsiteY16" fmla="*/ 46087 h 251990"/>
                <a:gd name="connsiteX17" fmla="*/ 227414 w 345688"/>
                <a:gd name="connsiteY17" fmla="*/ 1889 h 251990"/>
                <a:gd name="connsiteX18" fmla="*/ 241013 w 345688"/>
                <a:gd name="connsiteY18" fmla="*/ 9822 h 251990"/>
                <a:gd name="connsiteX19" fmla="*/ 271234 w 345688"/>
                <a:gd name="connsiteY19" fmla="*/ 24933 h 251990"/>
                <a:gd name="connsiteX20" fmla="*/ 342632 w 345688"/>
                <a:gd name="connsiteY20" fmla="*/ 0 h 251990"/>
                <a:gd name="connsiteX21" fmla="*/ 343009 w 345688"/>
                <a:gd name="connsiteY21" fmla="*/ 17000 h 251990"/>
                <a:gd name="connsiteX22" fmla="*/ 334321 w 345688"/>
                <a:gd name="connsiteY22" fmla="*/ 30221 h 251990"/>
                <a:gd name="connsiteX23" fmla="*/ 334698 w 345688"/>
                <a:gd name="connsiteY23" fmla="*/ 32110 h 251990"/>
                <a:gd name="connsiteX24" fmla="*/ 301077 w 345688"/>
                <a:gd name="connsiteY24" fmla="*/ 71397 h 251990"/>
                <a:gd name="connsiteX25" fmla="*/ 280301 w 345688"/>
                <a:gd name="connsiteY25" fmla="*/ 121262 h 251990"/>
                <a:gd name="connsiteX26" fmla="*/ 237613 w 345688"/>
                <a:gd name="connsiteY26" fmla="*/ 157150 h 251990"/>
                <a:gd name="connsiteX27" fmla="*/ 151105 w 345688"/>
                <a:gd name="connsiteY27" fmla="*/ 202859 h 251990"/>
                <a:gd name="connsiteX28" fmla="*/ 136372 w 345688"/>
                <a:gd name="connsiteY28" fmla="*/ 210792 h 251990"/>
                <a:gd name="connsiteX29" fmla="*/ 109174 w 345688"/>
                <a:gd name="connsiteY29" fmla="*/ 194548 h 251990"/>
                <a:gd name="connsiteX30" fmla="*/ 106529 w 345688"/>
                <a:gd name="connsiteY30" fmla="*/ 213814 h 251990"/>
                <a:gd name="connsiteX31" fmla="*/ 2266 w 345688"/>
                <a:gd name="connsiteY31" fmla="*/ 251591 h 251990"/>
                <a:gd name="connsiteX32" fmla="*/ 0 w 345688"/>
                <a:gd name="connsiteY32" fmla="*/ 248946 h 25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45688" h="251990">
                  <a:moveTo>
                    <a:pt x="0" y="248946"/>
                  </a:moveTo>
                  <a:cubicBezTo>
                    <a:pt x="1133" y="241013"/>
                    <a:pt x="-2267" y="232325"/>
                    <a:pt x="13977" y="236858"/>
                  </a:cubicBezTo>
                  <a:cubicBezTo>
                    <a:pt x="20777" y="238747"/>
                    <a:pt x="35887" y="227414"/>
                    <a:pt x="43443" y="217214"/>
                  </a:cubicBezTo>
                  <a:cubicBezTo>
                    <a:pt x="50242" y="208148"/>
                    <a:pt x="38910" y="203992"/>
                    <a:pt x="35887" y="194926"/>
                  </a:cubicBezTo>
                  <a:cubicBezTo>
                    <a:pt x="58175" y="205126"/>
                    <a:pt x="74042" y="201726"/>
                    <a:pt x="80464" y="177171"/>
                  </a:cubicBezTo>
                  <a:cubicBezTo>
                    <a:pt x="80841" y="175660"/>
                    <a:pt x="82352" y="174527"/>
                    <a:pt x="83108" y="173394"/>
                  </a:cubicBezTo>
                  <a:cubicBezTo>
                    <a:pt x="103885" y="194170"/>
                    <a:pt x="103885" y="165083"/>
                    <a:pt x="114084" y="160550"/>
                  </a:cubicBezTo>
                  <a:cubicBezTo>
                    <a:pt x="119373" y="148839"/>
                    <a:pt x="135995" y="148461"/>
                    <a:pt x="139395" y="135239"/>
                  </a:cubicBezTo>
                  <a:cubicBezTo>
                    <a:pt x="141661" y="132595"/>
                    <a:pt x="146194" y="134862"/>
                    <a:pt x="147705" y="131084"/>
                  </a:cubicBezTo>
                  <a:cubicBezTo>
                    <a:pt x="147705" y="125418"/>
                    <a:pt x="151861" y="119751"/>
                    <a:pt x="147705" y="114085"/>
                  </a:cubicBezTo>
                  <a:cubicBezTo>
                    <a:pt x="144306" y="104641"/>
                    <a:pt x="150728" y="93685"/>
                    <a:pt x="143550" y="84619"/>
                  </a:cubicBezTo>
                  <a:cubicBezTo>
                    <a:pt x="140528" y="78953"/>
                    <a:pt x="132595" y="72908"/>
                    <a:pt x="141284" y="66486"/>
                  </a:cubicBezTo>
                  <a:cubicBezTo>
                    <a:pt x="148083" y="61575"/>
                    <a:pt x="149972" y="70642"/>
                    <a:pt x="154127" y="73286"/>
                  </a:cubicBezTo>
                  <a:cubicBezTo>
                    <a:pt x="156772" y="75175"/>
                    <a:pt x="161683" y="78197"/>
                    <a:pt x="163571" y="77064"/>
                  </a:cubicBezTo>
                  <a:cubicBezTo>
                    <a:pt x="177549" y="68753"/>
                    <a:pt x="200592" y="80464"/>
                    <a:pt x="208148" y="56665"/>
                  </a:cubicBezTo>
                  <a:cubicBezTo>
                    <a:pt x="210036" y="50998"/>
                    <a:pt x="216836" y="36265"/>
                    <a:pt x="227414" y="55153"/>
                  </a:cubicBezTo>
                  <a:cubicBezTo>
                    <a:pt x="231569" y="62709"/>
                    <a:pt x="237235" y="50998"/>
                    <a:pt x="236480" y="46087"/>
                  </a:cubicBezTo>
                  <a:cubicBezTo>
                    <a:pt x="234213" y="31354"/>
                    <a:pt x="230813" y="17000"/>
                    <a:pt x="227414" y="1889"/>
                  </a:cubicBezTo>
                  <a:cubicBezTo>
                    <a:pt x="235347" y="-1511"/>
                    <a:pt x="237613" y="4155"/>
                    <a:pt x="241013" y="9822"/>
                  </a:cubicBezTo>
                  <a:cubicBezTo>
                    <a:pt x="247813" y="21155"/>
                    <a:pt x="257635" y="22666"/>
                    <a:pt x="271234" y="24933"/>
                  </a:cubicBezTo>
                  <a:cubicBezTo>
                    <a:pt x="301455" y="29466"/>
                    <a:pt x="320721" y="13600"/>
                    <a:pt x="342632" y="0"/>
                  </a:cubicBezTo>
                  <a:cubicBezTo>
                    <a:pt x="350187" y="5667"/>
                    <a:pt x="341120" y="11333"/>
                    <a:pt x="343009" y="17000"/>
                  </a:cubicBezTo>
                  <a:cubicBezTo>
                    <a:pt x="339987" y="21533"/>
                    <a:pt x="337343" y="25688"/>
                    <a:pt x="334321" y="30221"/>
                  </a:cubicBezTo>
                  <a:cubicBezTo>
                    <a:pt x="334698" y="30977"/>
                    <a:pt x="335076" y="31732"/>
                    <a:pt x="334698" y="32110"/>
                  </a:cubicBezTo>
                  <a:cubicBezTo>
                    <a:pt x="327143" y="48354"/>
                    <a:pt x="318077" y="63464"/>
                    <a:pt x="301077" y="71397"/>
                  </a:cubicBezTo>
                  <a:cubicBezTo>
                    <a:pt x="307500" y="93308"/>
                    <a:pt x="290122" y="106151"/>
                    <a:pt x="280301" y="121262"/>
                  </a:cubicBezTo>
                  <a:cubicBezTo>
                    <a:pt x="270101" y="137128"/>
                    <a:pt x="250835" y="143928"/>
                    <a:pt x="237613" y="157150"/>
                  </a:cubicBezTo>
                  <a:cubicBezTo>
                    <a:pt x="210036" y="174527"/>
                    <a:pt x="176793" y="181327"/>
                    <a:pt x="151105" y="202859"/>
                  </a:cubicBezTo>
                  <a:cubicBezTo>
                    <a:pt x="146950" y="206259"/>
                    <a:pt x="141284" y="208148"/>
                    <a:pt x="136372" y="210792"/>
                  </a:cubicBezTo>
                  <a:cubicBezTo>
                    <a:pt x="122395" y="217970"/>
                    <a:pt x="113329" y="214570"/>
                    <a:pt x="109174" y="194548"/>
                  </a:cubicBezTo>
                  <a:cubicBezTo>
                    <a:pt x="106907" y="203615"/>
                    <a:pt x="109929" y="209281"/>
                    <a:pt x="106529" y="213814"/>
                  </a:cubicBezTo>
                  <a:cubicBezTo>
                    <a:pt x="73664" y="231569"/>
                    <a:pt x="43065" y="255368"/>
                    <a:pt x="2266" y="251591"/>
                  </a:cubicBezTo>
                  <a:cubicBezTo>
                    <a:pt x="1889" y="250080"/>
                    <a:pt x="1133" y="249324"/>
                    <a:pt x="0" y="248946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1958D1D7-5C37-44E1-A108-2CA31E1947DD}"/>
                </a:ext>
              </a:extLst>
            </p:cNvPr>
            <p:cNvSpPr/>
            <p:nvPr/>
          </p:nvSpPr>
          <p:spPr>
            <a:xfrm>
              <a:off x="11027210" y="5591181"/>
              <a:ext cx="48279" cy="30750"/>
            </a:xfrm>
            <a:custGeom>
              <a:avLst/>
              <a:gdLst>
                <a:gd name="connsiteX0" fmla="*/ 38154 w 48279"/>
                <a:gd name="connsiteY0" fmla="*/ 0 h 30750"/>
                <a:gd name="connsiteX1" fmla="*/ 42310 w 48279"/>
                <a:gd name="connsiteY1" fmla="*/ 29466 h 30750"/>
                <a:gd name="connsiteX2" fmla="*/ 0 w 48279"/>
                <a:gd name="connsiteY2" fmla="*/ 29466 h 30750"/>
                <a:gd name="connsiteX3" fmla="*/ 16999 w 48279"/>
                <a:gd name="connsiteY3" fmla="*/ 16622 h 30750"/>
                <a:gd name="connsiteX4" fmla="*/ 38154 w 48279"/>
                <a:gd name="connsiteY4" fmla="*/ 0 h 3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79" h="30750">
                  <a:moveTo>
                    <a:pt x="38154" y="0"/>
                  </a:moveTo>
                  <a:cubicBezTo>
                    <a:pt x="56665" y="7555"/>
                    <a:pt x="44576" y="19266"/>
                    <a:pt x="42310" y="29466"/>
                  </a:cubicBezTo>
                  <a:cubicBezTo>
                    <a:pt x="28332" y="26066"/>
                    <a:pt x="13977" y="33621"/>
                    <a:pt x="0" y="29466"/>
                  </a:cubicBezTo>
                  <a:cubicBezTo>
                    <a:pt x="1133" y="18888"/>
                    <a:pt x="4911" y="12844"/>
                    <a:pt x="16999" y="16622"/>
                  </a:cubicBezTo>
                  <a:cubicBezTo>
                    <a:pt x="33999" y="23799"/>
                    <a:pt x="28710" y="3022"/>
                    <a:pt x="38154" y="0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1B62481-677F-4A81-9552-5E112DF212C7}"/>
                </a:ext>
              </a:extLst>
            </p:cNvPr>
            <p:cNvSpPr/>
            <p:nvPr/>
          </p:nvSpPr>
          <p:spPr>
            <a:xfrm>
              <a:off x="11015512" y="5594893"/>
              <a:ext cx="28697" cy="26130"/>
            </a:xfrm>
            <a:custGeom>
              <a:avLst/>
              <a:gdLst>
                <a:gd name="connsiteX0" fmla="*/ 28698 w 28697"/>
                <a:gd name="connsiteY0" fmla="*/ 13287 h 26130"/>
                <a:gd name="connsiteX1" fmla="*/ 11698 w 28697"/>
                <a:gd name="connsiteY1" fmla="*/ 26131 h 26130"/>
                <a:gd name="connsiteX2" fmla="*/ 743 w 28697"/>
                <a:gd name="connsiteY2" fmla="*/ 18575 h 26130"/>
                <a:gd name="connsiteX3" fmla="*/ 20009 w 28697"/>
                <a:gd name="connsiteY3" fmla="*/ 443 h 26130"/>
                <a:gd name="connsiteX4" fmla="*/ 28698 w 28697"/>
                <a:gd name="connsiteY4" fmla="*/ 13287 h 2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97" h="26130">
                  <a:moveTo>
                    <a:pt x="28698" y="13287"/>
                  </a:moveTo>
                  <a:cubicBezTo>
                    <a:pt x="20387" y="14042"/>
                    <a:pt x="16987" y="21598"/>
                    <a:pt x="11698" y="26131"/>
                  </a:cubicBezTo>
                  <a:cubicBezTo>
                    <a:pt x="6410" y="25753"/>
                    <a:pt x="-2656" y="26509"/>
                    <a:pt x="743" y="18575"/>
                  </a:cubicBezTo>
                  <a:cubicBezTo>
                    <a:pt x="4143" y="11020"/>
                    <a:pt x="12076" y="3465"/>
                    <a:pt x="20009" y="443"/>
                  </a:cubicBezTo>
                  <a:cubicBezTo>
                    <a:pt x="27187" y="-2201"/>
                    <a:pt x="27187" y="7621"/>
                    <a:pt x="28698" y="13287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9FA0A87-131E-4C5C-8FC5-FA09ECA21495}"/>
                </a:ext>
              </a:extLst>
            </p:cNvPr>
            <p:cNvSpPr/>
            <p:nvPr/>
          </p:nvSpPr>
          <p:spPr>
            <a:xfrm>
              <a:off x="11054449" y="5633866"/>
              <a:ext cx="18037" cy="10513"/>
            </a:xfrm>
            <a:custGeom>
              <a:avLst/>
              <a:gdLst>
                <a:gd name="connsiteX0" fmla="*/ 15071 w 18037"/>
                <a:gd name="connsiteY0" fmla="*/ 3780 h 10513"/>
                <a:gd name="connsiteX1" fmla="*/ 16204 w 18037"/>
                <a:gd name="connsiteY1" fmla="*/ 10202 h 10513"/>
                <a:gd name="connsiteX2" fmla="*/ 6760 w 18037"/>
                <a:gd name="connsiteY2" fmla="*/ 8313 h 10513"/>
                <a:gd name="connsiteX3" fmla="*/ 716 w 18037"/>
                <a:gd name="connsiteY3" fmla="*/ 2646 h 10513"/>
                <a:gd name="connsiteX4" fmla="*/ 15071 w 18037"/>
                <a:gd name="connsiteY4" fmla="*/ 3780 h 1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37" h="10513">
                  <a:moveTo>
                    <a:pt x="15071" y="3780"/>
                  </a:moveTo>
                  <a:cubicBezTo>
                    <a:pt x="17715" y="5668"/>
                    <a:pt x="19604" y="8690"/>
                    <a:pt x="16204" y="10202"/>
                  </a:cubicBezTo>
                  <a:cubicBezTo>
                    <a:pt x="13560" y="11335"/>
                    <a:pt x="9782" y="9068"/>
                    <a:pt x="6760" y="8313"/>
                  </a:cubicBezTo>
                  <a:cubicBezTo>
                    <a:pt x="3360" y="7557"/>
                    <a:pt x="-1929" y="6424"/>
                    <a:pt x="716" y="2646"/>
                  </a:cubicBezTo>
                  <a:cubicBezTo>
                    <a:pt x="4493" y="-3398"/>
                    <a:pt x="10160" y="2646"/>
                    <a:pt x="15071" y="3780"/>
                  </a:cubicBezTo>
                  <a:close/>
                </a:path>
              </a:pathLst>
            </a:custGeom>
            <a:solidFill>
              <a:srgbClr val="B57D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7B2A000-7C7A-46FF-859B-7B1453E2371A}"/>
                </a:ext>
              </a:extLst>
            </p:cNvPr>
            <p:cNvSpPr/>
            <p:nvPr/>
          </p:nvSpPr>
          <p:spPr>
            <a:xfrm>
              <a:off x="10516457" y="4985422"/>
              <a:ext cx="429911" cy="599123"/>
            </a:xfrm>
            <a:custGeom>
              <a:avLst/>
              <a:gdLst>
                <a:gd name="connsiteX0" fmla="*/ 379291 w 429911"/>
                <a:gd name="connsiteY0" fmla="*/ 406677 h 599123"/>
                <a:gd name="connsiteX1" fmla="*/ 383825 w 429911"/>
                <a:gd name="connsiteY1" fmla="*/ 431231 h 599123"/>
                <a:gd name="connsiteX2" fmla="*/ 398180 w 429911"/>
                <a:gd name="connsiteY2" fmla="*/ 449364 h 599123"/>
                <a:gd name="connsiteX3" fmla="*/ 429912 w 429911"/>
                <a:gd name="connsiteY3" fmla="*/ 491674 h 599123"/>
                <a:gd name="connsiteX4" fmla="*/ 397046 w 429911"/>
                <a:gd name="connsiteY4" fmla="*/ 508673 h 599123"/>
                <a:gd name="connsiteX5" fmla="*/ 299206 w 429911"/>
                <a:gd name="connsiteY5" fmla="*/ 538517 h 599123"/>
                <a:gd name="connsiteX6" fmla="*/ 264829 w 429911"/>
                <a:gd name="connsiteY6" fmla="*/ 546450 h 599123"/>
                <a:gd name="connsiteX7" fmla="*/ 231208 w 429911"/>
                <a:gd name="connsiteY7" fmla="*/ 559293 h 599123"/>
                <a:gd name="connsiteX8" fmla="*/ 231208 w 429911"/>
                <a:gd name="connsiteY8" fmla="*/ 559293 h 599123"/>
                <a:gd name="connsiteX9" fmla="*/ 162833 w 429911"/>
                <a:gd name="connsiteY9" fmla="*/ 574026 h 599123"/>
                <a:gd name="connsiteX10" fmla="*/ 83125 w 429911"/>
                <a:gd name="connsiteY10" fmla="*/ 590648 h 599123"/>
                <a:gd name="connsiteX11" fmla="*/ 40060 w 429911"/>
                <a:gd name="connsiteY11" fmla="*/ 598959 h 599123"/>
                <a:gd name="connsiteX12" fmla="*/ 17394 w 429911"/>
                <a:gd name="connsiteY12" fmla="*/ 595936 h 599123"/>
                <a:gd name="connsiteX13" fmla="*/ 12105 w 429911"/>
                <a:gd name="connsiteY13" fmla="*/ 566849 h 599123"/>
                <a:gd name="connsiteX14" fmla="*/ 21172 w 429911"/>
                <a:gd name="connsiteY14" fmla="*/ 497718 h 599123"/>
                <a:gd name="connsiteX15" fmla="*/ 12483 w 429911"/>
                <a:gd name="connsiteY15" fmla="*/ 483363 h 599123"/>
                <a:gd name="connsiteX16" fmla="*/ 17 w 429911"/>
                <a:gd name="connsiteY16" fmla="*/ 467875 h 599123"/>
                <a:gd name="connsiteX17" fmla="*/ 14750 w 429911"/>
                <a:gd name="connsiteY17" fmla="*/ 451631 h 599123"/>
                <a:gd name="connsiteX18" fmla="*/ 68392 w 429911"/>
                <a:gd name="connsiteY18" fmla="*/ 441053 h 599123"/>
                <a:gd name="connsiteX19" fmla="*/ 91813 w 429911"/>
                <a:gd name="connsiteY19" fmla="*/ 417632 h 599123"/>
                <a:gd name="connsiteX20" fmla="*/ 114479 w 429911"/>
                <a:gd name="connsiteY20" fmla="*/ 377967 h 599123"/>
                <a:gd name="connsiteX21" fmla="*/ 134501 w 429911"/>
                <a:gd name="connsiteY21" fmla="*/ 381367 h 599123"/>
                <a:gd name="connsiteX22" fmla="*/ 159055 w 429911"/>
                <a:gd name="connsiteY22" fmla="*/ 385522 h 599123"/>
                <a:gd name="connsiteX23" fmla="*/ 163966 w 429911"/>
                <a:gd name="connsiteY23" fmla="*/ 367390 h 599123"/>
                <a:gd name="connsiteX24" fmla="*/ 139412 w 429911"/>
                <a:gd name="connsiteY24" fmla="*/ 343968 h 599123"/>
                <a:gd name="connsiteX25" fmla="*/ 129590 w 429911"/>
                <a:gd name="connsiteY25" fmla="*/ 314881 h 599123"/>
                <a:gd name="connsiteX26" fmla="*/ 120523 w 429911"/>
                <a:gd name="connsiteY26" fmla="*/ 271438 h 599123"/>
                <a:gd name="connsiteX27" fmla="*/ 117501 w 429911"/>
                <a:gd name="connsiteY27" fmla="*/ 240083 h 599123"/>
                <a:gd name="connsiteX28" fmla="*/ 126568 w 429911"/>
                <a:gd name="connsiteY28" fmla="*/ 169441 h 599123"/>
                <a:gd name="connsiteX29" fmla="*/ 117501 w 429911"/>
                <a:gd name="connsiteY29" fmla="*/ 159242 h 599123"/>
                <a:gd name="connsiteX30" fmla="*/ 103146 w 429911"/>
                <a:gd name="connsiteY30" fmla="*/ 155842 h 599123"/>
                <a:gd name="connsiteX31" fmla="*/ 45726 w 429911"/>
                <a:gd name="connsiteY31" fmla="*/ 121465 h 599123"/>
                <a:gd name="connsiteX32" fmla="*/ 42704 w 429911"/>
                <a:gd name="connsiteY32" fmla="*/ 107866 h 599123"/>
                <a:gd name="connsiteX33" fmla="*/ 47993 w 429911"/>
                <a:gd name="connsiteY33" fmla="*/ 62534 h 599123"/>
                <a:gd name="connsiteX34" fmla="*/ 67259 w 429911"/>
                <a:gd name="connsiteY34" fmla="*/ 27025 h 599123"/>
                <a:gd name="connsiteX35" fmla="*/ 182099 w 429911"/>
                <a:gd name="connsiteY35" fmla="*/ 17203 h 599123"/>
                <a:gd name="connsiteX36" fmla="*/ 230453 w 429911"/>
                <a:gd name="connsiteY36" fmla="*/ 43268 h 599123"/>
                <a:gd name="connsiteX37" fmla="*/ 245185 w 429911"/>
                <a:gd name="connsiteY37" fmla="*/ 74623 h 599123"/>
                <a:gd name="connsiteX38" fmla="*/ 261807 w 429911"/>
                <a:gd name="connsiteY38" fmla="*/ 123354 h 599123"/>
                <a:gd name="connsiteX39" fmla="*/ 288628 w 429911"/>
                <a:gd name="connsiteY39" fmla="*/ 155842 h 599123"/>
                <a:gd name="connsiteX40" fmla="*/ 343026 w 429911"/>
                <a:gd name="connsiteY40" fmla="*/ 168308 h 599123"/>
                <a:gd name="connsiteX41" fmla="*/ 378914 w 429911"/>
                <a:gd name="connsiteY41" fmla="*/ 187574 h 599123"/>
                <a:gd name="connsiteX42" fmla="*/ 366448 w 429911"/>
                <a:gd name="connsiteY42" fmla="*/ 258216 h 599123"/>
                <a:gd name="connsiteX43" fmla="*/ 363048 w 429911"/>
                <a:gd name="connsiteY43" fmla="*/ 306947 h 599123"/>
                <a:gd name="connsiteX44" fmla="*/ 374758 w 429911"/>
                <a:gd name="connsiteY44" fmla="*/ 361345 h 599123"/>
                <a:gd name="connsiteX45" fmla="*/ 378158 w 429911"/>
                <a:gd name="connsiteY45" fmla="*/ 371167 h 599123"/>
                <a:gd name="connsiteX46" fmla="*/ 379291 w 429911"/>
                <a:gd name="connsiteY46" fmla="*/ 406677 h 59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29911" h="599123">
                  <a:moveTo>
                    <a:pt x="379291" y="406677"/>
                  </a:moveTo>
                  <a:cubicBezTo>
                    <a:pt x="383825" y="414232"/>
                    <a:pt x="383447" y="422543"/>
                    <a:pt x="383825" y="431231"/>
                  </a:cubicBezTo>
                  <a:cubicBezTo>
                    <a:pt x="384202" y="441053"/>
                    <a:pt x="390247" y="448986"/>
                    <a:pt x="398180" y="449364"/>
                  </a:cubicBezTo>
                  <a:cubicBezTo>
                    <a:pt x="426890" y="450875"/>
                    <a:pt x="426890" y="472030"/>
                    <a:pt x="429912" y="491674"/>
                  </a:cubicBezTo>
                  <a:cubicBezTo>
                    <a:pt x="420468" y="500362"/>
                    <a:pt x="408757" y="505273"/>
                    <a:pt x="397046" y="508673"/>
                  </a:cubicBezTo>
                  <a:cubicBezTo>
                    <a:pt x="364181" y="518117"/>
                    <a:pt x="330560" y="525295"/>
                    <a:pt x="299206" y="538517"/>
                  </a:cubicBezTo>
                  <a:cubicBezTo>
                    <a:pt x="288250" y="542294"/>
                    <a:pt x="275406" y="539272"/>
                    <a:pt x="264829" y="546450"/>
                  </a:cubicBezTo>
                  <a:cubicBezTo>
                    <a:pt x="253496" y="550605"/>
                    <a:pt x="240652" y="550605"/>
                    <a:pt x="231208" y="559293"/>
                  </a:cubicBezTo>
                  <a:lnTo>
                    <a:pt x="231208" y="559293"/>
                  </a:lnTo>
                  <a:cubicBezTo>
                    <a:pt x="207409" y="559671"/>
                    <a:pt x="185499" y="567982"/>
                    <a:pt x="162833" y="574026"/>
                  </a:cubicBezTo>
                  <a:cubicBezTo>
                    <a:pt x="136767" y="580826"/>
                    <a:pt x="109190" y="582337"/>
                    <a:pt x="83125" y="590648"/>
                  </a:cubicBezTo>
                  <a:cubicBezTo>
                    <a:pt x="69147" y="595181"/>
                    <a:pt x="54793" y="598581"/>
                    <a:pt x="40060" y="598959"/>
                  </a:cubicBezTo>
                  <a:cubicBezTo>
                    <a:pt x="32505" y="599336"/>
                    <a:pt x="24571" y="599336"/>
                    <a:pt x="17394" y="595936"/>
                  </a:cubicBezTo>
                  <a:cubicBezTo>
                    <a:pt x="7572" y="587626"/>
                    <a:pt x="8705" y="576293"/>
                    <a:pt x="12105" y="566849"/>
                  </a:cubicBezTo>
                  <a:cubicBezTo>
                    <a:pt x="20038" y="544183"/>
                    <a:pt x="15505" y="520384"/>
                    <a:pt x="21172" y="497718"/>
                  </a:cubicBezTo>
                  <a:cubicBezTo>
                    <a:pt x="23060" y="489785"/>
                    <a:pt x="19283" y="486007"/>
                    <a:pt x="12483" y="483363"/>
                  </a:cubicBezTo>
                  <a:cubicBezTo>
                    <a:pt x="5683" y="480719"/>
                    <a:pt x="-361" y="476563"/>
                    <a:pt x="17" y="467875"/>
                  </a:cubicBezTo>
                  <a:cubicBezTo>
                    <a:pt x="395" y="458808"/>
                    <a:pt x="7572" y="453898"/>
                    <a:pt x="14750" y="451631"/>
                  </a:cubicBezTo>
                  <a:cubicBezTo>
                    <a:pt x="32127" y="445964"/>
                    <a:pt x="49504" y="440676"/>
                    <a:pt x="68392" y="441053"/>
                  </a:cubicBezTo>
                  <a:cubicBezTo>
                    <a:pt x="87280" y="441431"/>
                    <a:pt x="93702" y="436520"/>
                    <a:pt x="91813" y="417632"/>
                  </a:cubicBezTo>
                  <a:cubicBezTo>
                    <a:pt x="89547" y="397233"/>
                    <a:pt x="102391" y="388166"/>
                    <a:pt x="114479" y="377967"/>
                  </a:cubicBezTo>
                  <a:cubicBezTo>
                    <a:pt x="122034" y="371545"/>
                    <a:pt x="129212" y="373812"/>
                    <a:pt x="134501" y="381367"/>
                  </a:cubicBezTo>
                  <a:cubicBezTo>
                    <a:pt x="141678" y="390811"/>
                    <a:pt x="149989" y="389300"/>
                    <a:pt x="159055" y="385522"/>
                  </a:cubicBezTo>
                  <a:cubicBezTo>
                    <a:pt x="168877" y="381745"/>
                    <a:pt x="170010" y="375323"/>
                    <a:pt x="163966" y="367390"/>
                  </a:cubicBezTo>
                  <a:cubicBezTo>
                    <a:pt x="157166" y="358323"/>
                    <a:pt x="148478" y="350768"/>
                    <a:pt x="139412" y="343968"/>
                  </a:cubicBezTo>
                  <a:cubicBezTo>
                    <a:pt x="129212" y="336413"/>
                    <a:pt x="125057" y="327724"/>
                    <a:pt x="129590" y="314881"/>
                  </a:cubicBezTo>
                  <a:cubicBezTo>
                    <a:pt x="135256" y="299014"/>
                    <a:pt x="130723" y="283904"/>
                    <a:pt x="120523" y="271438"/>
                  </a:cubicBezTo>
                  <a:cubicBezTo>
                    <a:pt x="112213" y="261616"/>
                    <a:pt x="111079" y="251416"/>
                    <a:pt x="117501" y="240083"/>
                  </a:cubicBezTo>
                  <a:cubicBezTo>
                    <a:pt x="129967" y="217795"/>
                    <a:pt x="121279" y="192863"/>
                    <a:pt x="126568" y="169441"/>
                  </a:cubicBezTo>
                  <a:cubicBezTo>
                    <a:pt x="127701" y="163775"/>
                    <a:pt x="122790" y="160753"/>
                    <a:pt x="117501" y="159242"/>
                  </a:cubicBezTo>
                  <a:cubicBezTo>
                    <a:pt x="112968" y="157731"/>
                    <a:pt x="107679" y="155086"/>
                    <a:pt x="103146" y="155842"/>
                  </a:cubicBezTo>
                  <a:cubicBezTo>
                    <a:pt x="74058" y="160753"/>
                    <a:pt x="61214" y="138843"/>
                    <a:pt x="45726" y="121465"/>
                  </a:cubicBezTo>
                  <a:cubicBezTo>
                    <a:pt x="42326" y="117310"/>
                    <a:pt x="40438" y="112021"/>
                    <a:pt x="42704" y="107866"/>
                  </a:cubicBezTo>
                  <a:cubicBezTo>
                    <a:pt x="50637" y="93133"/>
                    <a:pt x="48748" y="77645"/>
                    <a:pt x="47993" y="62534"/>
                  </a:cubicBezTo>
                  <a:cubicBezTo>
                    <a:pt x="46859" y="46290"/>
                    <a:pt x="56304" y="36846"/>
                    <a:pt x="67259" y="27025"/>
                  </a:cubicBezTo>
                  <a:cubicBezTo>
                    <a:pt x="102391" y="-5085"/>
                    <a:pt x="142434" y="-8863"/>
                    <a:pt x="182099" y="17203"/>
                  </a:cubicBezTo>
                  <a:cubicBezTo>
                    <a:pt x="197587" y="27402"/>
                    <a:pt x="214586" y="34202"/>
                    <a:pt x="230453" y="43268"/>
                  </a:cubicBezTo>
                  <a:cubicBezTo>
                    <a:pt x="243674" y="50446"/>
                    <a:pt x="249341" y="60646"/>
                    <a:pt x="245185" y="74623"/>
                  </a:cubicBezTo>
                  <a:cubicBezTo>
                    <a:pt x="239141" y="95022"/>
                    <a:pt x="246697" y="110133"/>
                    <a:pt x="261807" y="123354"/>
                  </a:cubicBezTo>
                  <a:cubicBezTo>
                    <a:pt x="272384" y="132798"/>
                    <a:pt x="281451" y="143376"/>
                    <a:pt x="288628" y="155842"/>
                  </a:cubicBezTo>
                  <a:cubicBezTo>
                    <a:pt x="298450" y="173219"/>
                    <a:pt x="326027" y="178508"/>
                    <a:pt x="343026" y="168308"/>
                  </a:cubicBezTo>
                  <a:cubicBezTo>
                    <a:pt x="362292" y="156597"/>
                    <a:pt x="378914" y="164530"/>
                    <a:pt x="378914" y="187574"/>
                  </a:cubicBezTo>
                  <a:cubicBezTo>
                    <a:pt x="378914" y="211373"/>
                    <a:pt x="384958" y="235928"/>
                    <a:pt x="366448" y="258216"/>
                  </a:cubicBezTo>
                  <a:cubicBezTo>
                    <a:pt x="355492" y="271438"/>
                    <a:pt x="356248" y="291459"/>
                    <a:pt x="363048" y="306947"/>
                  </a:cubicBezTo>
                  <a:cubicBezTo>
                    <a:pt x="370981" y="324702"/>
                    <a:pt x="378536" y="341324"/>
                    <a:pt x="374758" y="361345"/>
                  </a:cubicBezTo>
                  <a:cubicBezTo>
                    <a:pt x="374003" y="364367"/>
                    <a:pt x="377025" y="367767"/>
                    <a:pt x="378158" y="371167"/>
                  </a:cubicBezTo>
                  <a:cubicBezTo>
                    <a:pt x="381936" y="382500"/>
                    <a:pt x="380047" y="394588"/>
                    <a:pt x="379291" y="40667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D0C97769-84BF-48A2-9F40-FA724C2FECA8}"/>
                </a:ext>
              </a:extLst>
            </p:cNvPr>
            <p:cNvSpPr/>
            <p:nvPr/>
          </p:nvSpPr>
          <p:spPr>
            <a:xfrm>
              <a:off x="10320037" y="5542268"/>
              <a:ext cx="427628" cy="91222"/>
            </a:xfrm>
            <a:custGeom>
              <a:avLst/>
              <a:gdLst>
                <a:gd name="connsiteX0" fmla="*/ 211925 w 427628"/>
                <a:gd name="connsiteY0" fmla="*/ 36447 h 91222"/>
                <a:gd name="connsiteX1" fmla="*/ 303722 w 427628"/>
                <a:gd name="connsiteY1" fmla="*/ 20958 h 91222"/>
                <a:gd name="connsiteX2" fmla="*/ 342632 w 427628"/>
                <a:gd name="connsiteY2" fmla="*/ 15670 h 91222"/>
                <a:gd name="connsiteX3" fmla="*/ 390985 w 427628"/>
                <a:gd name="connsiteY3" fmla="*/ 181 h 91222"/>
                <a:gd name="connsiteX4" fmla="*/ 427628 w 427628"/>
                <a:gd name="connsiteY4" fmla="*/ 2448 h 91222"/>
                <a:gd name="connsiteX5" fmla="*/ 317321 w 427628"/>
                <a:gd name="connsiteY5" fmla="*/ 31914 h 91222"/>
                <a:gd name="connsiteX6" fmla="*/ 105774 w 427628"/>
                <a:gd name="connsiteY6" fmla="*/ 75734 h 91222"/>
                <a:gd name="connsiteX7" fmla="*/ 0 w 427628"/>
                <a:gd name="connsiteY7" fmla="*/ 91222 h 91222"/>
                <a:gd name="connsiteX8" fmla="*/ 84997 w 427628"/>
                <a:gd name="connsiteY8" fmla="*/ 70823 h 91222"/>
                <a:gd name="connsiteX9" fmla="*/ 161305 w 427628"/>
                <a:gd name="connsiteY9" fmla="*/ 49291 h 91222"/>
                <a:gd name="connsiteX10" fmla="*/ 211925 w 427628"/>
                <a:gd name="connsiteY10" fmla="*/ 36447 h 9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7628" h="91222">
                  <a:moveTo>
                    <a:pt x="211925" y="36447"/>
                  </a:moveTo>
                  <a:cubicBezTo>
                    <a:pt x="244035" y="40602"/>
                    <a:pt x="273879" y="29269"/>
                    <a:pt x="303722" y="20958"/>
                  </a:cubicBezTo>
                  <a:cubicBezTo>
                    <a:pt x="316944" y="17181"/>
                    <a:pt x="329788" y="13403"/>
                    <a:pt x="342632" y="15670"/>
                  </a:cubicBezTo>
                  <a:cubicBezTo>
                    <a:pt x="361520" y="19069"/>
                    <a:pt x="372097" y="181"/>
                    <a:pt x="390985" y="181"/>
                  </a:cubicBezTo>
                  <a:cubicBezTo>
                    <a:pt x="403452" y="181"/>
                    <a:pt x="415540" y="-952"/>
                    <a:pt x="427628" y="2448"/>
                  </a:cubicBezTo>
                  <a:cubicBezTo>
                    <a:pt x="391363" y="14159"/>
                    <a:pt x="353964" y="22470"/>
                    <a:pt x="317321" y="31914"/>
                  </a:cubicBezTo>
                  <a:cubicBezTo>
                    <a:pt x="247435" y="50046"/>
                    <a:pt x="176416" y="62135"/>
                    <a:pt x="105774" y="75734"/>
                  </a:cubicBezTo>
                  <a:cubicBezTo>
                    <a:pt x="71020" y="82156"/>
                    <a:pt x="35888" y="90845"/>
                    <a:pt x="0" y="91222"/>
                  </a:cubicBezTo>
                  <a:cubicBezTo>
                    <a:pt x="26821" y="79134"/>
                    <a:pt x="57042" y="80267"/>
                    <a:pt x="84997" y="70823"/>
                  </a:cubicBezTo>
                  <a:cubicBezTo>
                    <a:pt x="109929" y="62135"/>
                    <a:pt x="135617" y="56468"/>
                    <a:pt x="161305" y="49291"/>
                  </a:cubicBezTo>
                  <a:cubicBezTo>
                    <a:pt x="176038" y="36824"/>
                    <a:pt x="194170" y="37202"/>
                    <a:pt x="211925" y="36447"/>
                  </a:cubicBezTo>
                  <a:close/>
                </a:path>
              </a:pathLst>
            </a:custGeom>
            <a:solidFill>
              <a:srgbClr val="F5E1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0A151619-7209-4DA8-ACED-1D19AB4B0175}"/>
                </a:ext>
              </a:extLst>
            </p:cNvPr>
            <p:cNvSpPr/>
            <p:nvPr/>
          </p:nvSpPr>
          <p:spPr>
            <a:xfrm>
              <a:off x="10747665" y="5531864"/>
              <a:ext cx="33620" cy="12851"/>
            </a:xfrm>
            <a:custGeom>
              <a:avLst/>
              <a:gdLst>
                <a:gd name="connsiteX0" fmla="*/ 0 w 33620"/>
                <a:gd name="connsiteY0" fmla="*/ 12851 h 12851"/>
                <a:gd name="connsiteX1" fmla="*/ 33621 w 33620"/>
                <a:gd name="connsiteY1" fmla="*/ 8 h 12851"/>
                <a:gd name="connsiteX2" fmla="*/ 0 w 33620"/>
                <a:gd name="connsiteY2" fmla="*/ 12851 h 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0" h="12851">
                  <a:moveTo>
                    <a:pt x="0" y="12851"/>
                  </a:moveTo>
                  <a:cubicBezTo>
                    <a:pt x="7555" y="-748"/>
                    <a:pt x="20777" y="8"/>
                    <a:pt x="33621" y="8"/>
                  </a:cubicBezTo>
                  <a:cubicBezTo>
                    <a:pt x="24177" y="8318"/>
                    <a:pt x="11333" y="9074"/>
                    <a:pt x="0" y="12851"/>
                  </a:cubicBezTo>
                  <a:close/>
                </a:path>
              </a:pathLst>
            </a:custGeom>
            <a:solidFill>
              <a:srgbClr val="F5E1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D9242C43-87E6-473D-8D48-128A910B6975}"/>
                </a:ext>
              </a:extLst>
            </p:cNvPr>
            <p:cNvSpPr/>
            <p:nvPr/>
          </p:nvSpPr>
          <p:spPr>
            <a:xfrm>
              <a:off x="10231640" y="5638023"/>
              <a:ext cx="42309" cy="8612"/>
            </a:xfrm>
            <a:custGeom>
              <a:avLst/>
              <a:gdLst>
                <a:gd name="connsiteX0" fmla="*/ 0 w 42309"/>
                <a:gd name="connsiteY0" fmla="*/ 8311 h 8612"/>
                <a:gd name="connsiteX1" fmla="*/ 42309 w 42309"/>
                <a:gd name="connsiteY1" fmla="*/ 0 h 8612"/>
                <a:gd name="connsiteX2" fmla="*/ 0 w 42309"/>
                <a:gd name="connsiteY2" fmla="*/ 8311 h 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9" h="8612">
                  <a:moveTo>
                    <a:pt x="0" y="8311"/>
                  </a:moveTo>
                  <a:cubicBezTo>
                    <a:pt x="13600" y="1889"/>
                    <a:pt x="27955" y="1133"/>
                    <a:pt x="42309" y="0"/>
                  </a:cubicBezTo>
                  <a:cubicBezTo>
                    <a:pt x="29466" y="10200"/>
                    <a:pt x="14733" y="8689"/>
                    <a:pt x="0" y="8311"/>
                  </a:cubicBezTo>
                  <a:close/>
                </a:path>
              </a:pathLst>
            </a:custGeom>
            <a:solidFill>
              <a:srgbClr val="F5DC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A620224B-DC4C-4554-96C8-F2E1A5E27321}"/>
                </a:ext>
              </a:extLst>
            </p:cNvPr>
            <p:cNvSpPr/>
            <p:nvPr/>
          </p:nvSpPr>
          <p:spPr>
            <a:xfrm>
              <a:off x="11226292" y="5405699"/>
              <a:ext cx="49864" cy="18651"/>
            </a:xfrm>
            <a:custGeom>
              <a:avLst/>
              <a:gdLst>
                <a:gd name="connsiteX0" fmla="*/ 0 w 49864"/>
                <a:gd name="connsiteY0" fmla="*/ 7933 h 18651"/>
                <a:gd name="connsiteX1" fmla="*/ 49865 w 49864"/>
                <a:gd name="connsiteY1" fmla="*/ 0 h 18651"/>
                <a:gd name="connsiteX2" fmla="*/ 0 w 49864"/>
                <a:gd name="connsiteY2" fmla="*/ 7933 h 18651"/>
                <a:gd name="connsiteX3" fmla="*/ 0 w 49864"/>
                <a:gd name="connsiteY3" fmla="*/ 7933 h 1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864" h="18651">
                  <a:moveTo>
                    <a:pt x="0" y="7933"/>
                  </a:moveTo>
                  <a:cubicBezTo>
                    <a:pt x="16244" y="13222"/>
                    <a:pt x="31354" y="7178"/>
                    <a:pt x="49865" y="0"/>
                  </a:cubicBezTo>
                  <a:cubicBezTo>
                    <a:pt x="30977" y="22288"/>
                    <a:pt x="13977" y="24177"/>
                    <a:pt x="0" y="7933"/>
                  </a:cubicBezTo>
                  <a:cubicBezTo>
                    <a:pt x="0" y="8311"/>
                    <a:pt x="0" y="7933"/>
                    <a:pt x="0" y="7933"/>
                  </a:cubicBezTo>
                  <a:close/>
                </a:path>
              </a:pathLst>
            </a:custGeom>
            <a:solidFill>
              <a:srgbClr val="A7736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93F5631A-3C9E-48B7-8872-68AD392E1DF6}"/>
                </a:ext>
              </a:extLst>
            </p:cNvPr>
            <p:cNvSpPr/>
            <p:nvPr/>
          </p:nvSpPr>
          <p:spPr>
            <a:xfrm>
              <a:off x="10082281" y="4060748"/>
              <a:ext cx="443556" cy="854507"/>
            </a:xfrm>
            <a:custGeom>
              <a:avLst/>
              <a:gdLst>
                <a:gd name="connsiteX0" fmla="*/ 242289 w 443556"/>
                <a:gd name="connsiteY0" fmla="*/ 734485 h 854507"/>
                <a:gd name="connsiteX1" fmla="*/ 226800 w 443556"/>
                <a:gd name="connsiteY1" fmla="*/ 739396 h 854507"/>
                <a:gd name="connsiteX2" fmla="*/ 176936 w 443556"/>
                <a:gd name="connsiteY2" fmla="*/ 782461 h 854507"/>
                <a:gd name="connsiteX3" fmla="*/ 195446 w 443556"/>
                <a:gd name="connsiteY3" fmla="*/ 802104 h 854507"/>
                <a:gd name="connsiteX4" fmla="*/ 191291 w 443556"/>
                <a:gd name="connsiteY4" fmla="*/ 806260 h 854507"/>
                <a:gd name="connsiteX5" fmla="*/ 156159 w 443556"/>
                <a:gd name="connsiteY5" fmla="*/ 824770 h 854507"/>
                <a:gd name="connsiteX6" fmla="*/ 124804 w 443556"/>
                <a:gd name="connsiteY6" fmla="*/ 840636 h 854507"/>
                <a:gd name="connsiteX7" fmla="*/ 108183 w 443556"/>
                <a:gd name="connsiteY7" fmla="*/ 846303 h 854507"/>
                <a:gd name="connsiteX8" fmla="*/ 97983 w 443556"/>
                <a:gd name="connsiteY8" fmla="*/ 853102 h 854507"/>
                <a:gd name="connsiteX9" fmla="*/ 97227 w 443556"/>
                <a:gd name="connsiteY9" fmla="*/ 836103 h 854507"/>
                <a:gd name="connsiteX10" fmla="*/ 101761 w 443556"/>
                <a:gd name="connsiteY10" fmla="*/ 831948 h 854507"/>
                <a:gd name="connsiteX11" fmla="*/ 105916 w 443556"/>
                <a:gd name="connsiteY11" fmla="*/ 816459 h 854507"/>
                <a:gd name="connsiteX12" fmla="*/ 89672 w 443556"/>
                <a:gd name="connsiteY12" fmla="*/ 816459 h 854507"/>
                <a:gd name="connsiteX13" fmla="*/ 55673 w 443556"/>
                <a:gd name="connsiteY13" fmla="*/ 810793 h 854507"/>
                <a:gd name="connsiteX14" fmla="*/ 39807 w 443556"/>
                <a:gd name="connsiteY14" fmla="*/ 763950 h 854507"/>
                <a:gd name="connsiteX15" fmla="*/ 22430 w 443556"/>
                <a:gd name="connsiteY15" fmla="*/ 737129 h 854507"/>
                <a:gd name="connsiteX16" fmla="*/ 20919 w 443556"/>
                <a:gd name="connsiteY16" fmla="*/ 698597 h 854507"/>
                <a:gd name="connsiteX17" fmla="*/ 9209 w 443556"/>
                <a:gd name="connsiteY17" fmla="*/ 671398 h 854507"/>
                <a:gd name="connsiteX18" fmla="*/ 8075 w 443556"/>
                <a:gd name="connsiteY18" fmla="*/ 648355 h 854507"/>
                <a:gd name="connsiteX19" fmla="*/ 26586 w 443556"/>
                <a:gd name="connsiteY19" fmla="*/ 609067 h 854507"/>
                <a:gd name="connsiteX20" fmla="*/ 22808 w 443556"/>
                <a:gd name="connsiteY20" fmla="*/ 606423 h 854507"/>
                <a:gd name="connsiteX21" fmla="*/ 19030 w 443556"/>
                <a:gd name="connsiteY21" fmla="*/ 566757 h 854507"/>
                <a:gd name="connsiteX22" fmla="*/ 19408 w 443556"/>
                <a:gd name="connsiteY22" fmla="*/ 555425 h 854507"/>
                <a:gd name="connsiteX23" fmla="*/ 5431 w 443556"/>
                <a:gd name="connsiteY23" fmla="*/ 540314 h 854507"/>
                <a:gd name="connsiteX24" fmla="*/ 35652 w 443556"/>
                <a:gd name="connsiteY24" fmla="*/ 523692 h 854507"/>
                <a:gd name="connsiteX25" fmla="*/ 43585 w 443556"/>
                <a:gd name="connsiteY25" fmla="*/ 518026 h 854507"/>
                <a:gd name="connsiteX26" fmla="*/ 52651 w 443556"/>
                <a:gd name="connsiteY26" fmla="*/ 510093 h 854507"/>
                <a:gd name="connsiteX27" fmla="*/ 66251 w 443556"/>
                <a:gd name="connsiteY27" fmla="*/ 503671 h 854507"/>
                <a:gd name="connsiteX28" fmla="*/ 59451 w 443556"/>
                <a:gd name="connsiteY28" fmla="*/ 475339 h 854507"/>
                <a:gd name="connsiteX29" fmla="*/ 51896 w 443556"/>
                <a:gd name="connsiteY29" fmla="*/ 453806 h 854507"/>
                <a:gd name="connsiteX30" fmla="*/ 75317 w 443556"/>
                <a:gd name="connsiteY30" fmla="*/ 440962 h 854507"/>
                <a:gd name="connsiteX31" fmla="*/ 92694 w 443556"/>
                <a:gd name="connsiteY31" fmla="*/ 436807 h 854507"/>
                <a:gd name="connsiteX32" fmla="*/ 94961 w 443556"/>
                <a:gd name="connsiteY32" fmla="*/ 421696 h 854507"/>
                <a:gd name="connsiteX33" fmla="*/ 81739 w 443556"/>
                <a:gd name="connsiteY33" fmla="*/ 418296 h 854507"/>
                <a:gd name="connsiteX34" fmla="*/ 68517 w 443556"/>
                <a:gd name="connsiteY34" fmla="*/ 424341 h 854507"/>
                <a:gd name="connsiteX35" fmla="*/ 50762 w 443556"/>
                <a:gd name="connsiteY35" fmla="*/ 416785 h 854507"/>
                <a:gd name="connsiteX36" fmla="*/ 60207 w 443556"/>
                <a:gd name="connsiteY36" fmla="*/ 400919 h 854507"/>
                <a:gd name="connsiteX37" fmla="*/ 94205 w 443556"/>
                <a:gd name="connsiteY37" fmla="*/ 389209 h 854507"/>
                <a:gd name="connsiteX38" fmla="*/ 137270 w 443556"/>
                <a:gd name="connsiteY38" fmla="*/ 358987 h 854507"/>
                <a:gd name="connsiteX39" fmla="*/ 119515 w 443556"/>
                <a:gd name="connsiteY39" fmla="*/ 351432 h 854507"/>
                <a:gd name="connsiteX40" fmla="*/ 111582 w 443556"/>
                <a:gd name="connsiteY40" fmla="*/ 331033 h 854507"/>
                <a:gd name="connsiteX41" fmla="*/ 124804 w 443556"/>
                <a:gd name="connsiteY41" fmla="*/ 316300 h 854507"/>
                <a:gd name="connsiteX42" fmla="*/ 135382 w 443556"/>
                <a:gd name="connsiteY42" fmla="*/ 314789 h 854507"/>
                <a:gd name="connsiteX43" fmla="*/ 156536 w 443556"/>
                <a:gd name="connsiteY43" fmla="*/ 304212 h 854507"/>
                <a:gd name="connsiteX44" fmla="*/ 145203 w 443556"/>
                <a:gd name="connsiteY44" fmla="*/ 286079 h 854507"/>
                <a:gd name="connsiteX45" fmla="*/ 126693 w 443556"/>
                <a:gd name="connsiteY45" fmla="*/ 265680 h 854507"/>
                <a:gd name="connsiteX46" fmla="*/ 126315 w 443556"/>
                <a:gd name="connsiteY46" fmla="*/ 238103 h 854507"/>
                <a:gd name="connsiteX47" fmla="*/ 130471 w 443556"/>
                <a:gd name="connsiteY47" fmla="*/ 225259 h 854507"/>
                <a:gd name="connsiteX48" fmla="*/ 116493 w 443556"/>
                <a:gd name="connsiteY48" fmla="*/ 225637 h 854507"/>
                <a:gd name="connsiteX49" fmla="*/ 102138 w 443556"/>
                <a:gd name="connsiteY49" fmla="*/ 229415 h 854507"/>
                <a:gd name="connsiteX50" fmla="*/ 78339 w 443556"/>
                <a:gd name="connsiteY50" fmla="*/ 212037 h 854507"/>
                <a:gd name="connsiteX51" fmla="*/ 98738 w 443556"/>
                <a:gd name="connsiteY51" fmla="*/ 156128 h 854507"/>
                <a:gd name="connsiteX52" fmla="*/ 100250 w 443556"/>
                <a:gd name="connsiteY52" fmla="*/ 153484 h 854507"/>
                <a:gd name="connsiteX53" fmla="*/ 128204 w 443556"/>
                <a:gd name="connsiteY53" fmla="*/ 113819 h 854507"/>
                <a:gd name="connsiteX54" fmla="*/ 98361 w 443556"/>
                <a:gd name="connsiteY54" fmla="*/ 66221 h 854507"/>
                <a:gd name="connsiteX55" fmla="*/ 94205 w 443556"/>
                <a:gd name="connsiteY55" fmla="*/ 48844 h 854507"/>
                <a:gd name="connsiteX56" fmla="*/ 135382 w 443556"/>
                <a:gd name="connsiteY56" fmla="*/ 47333 h 854507"/>
                <a:gd name="connsiteX57" fmla="*/ 158425 w 443556"/>
                <a:gd name="connsiteY57" fmla="*/ 57532 h 854507"/>
                <a:gd name="connsiteX58" fmla="*/ 179202 w 443556"/>
                <a:gd name="connsiteY58" fmla="*/ 49599 h 854507"/>
                <a:gd name="connsiteX59" fmla="*/ 167491 w 443556"/>
                <a:gd name="connsiteY59" fmla="*/ 31467 h 854507"/>
                <a:gd name="connsiteX60" fmla="*/ 171647 w 443556"/>
                <a:gd name="connsiteY60" fmla="*/ 4267 h 854507"/>
                <a:gd name="connsiteX61" fmla="*/ 215090 w 443556"/>
                <a:gd name="connsiteY61" fmla="*/ 12201 h 854507"/>
                <a:gd name="connsiteX62" fmla="*/ 233222 w 443556"/>
                <a:gd name="connsiteY62" fmla="*/ 26178 h 854507"/>
                <a:gd name="connsiteX63" fmla="*/ 283087 w 443556"/>
                <a:gd name="connsiteY63" fmla="*/ 56399 h 854507"/>
                <a:gd name="connsiteX64" fmla="*/ 346929 w 443556"/>
                <a:gd name="connsiteY64" fmla="*/ 57532 h 854507"/>
                <a:gd name="connsiteX65" fmla="*/ 377528 w 443556"/>
                <a:gd name="connsiteY65" fmla="*/ 55266 h 854507"/>
                <a:gd name="connsiteX66" fmla="*/ 370728 w 443556"/>
                <a:gd name="connsiteY66" fmla="*/ 82842 h 854507"/>
                <a:gd name="connsiteX67" fmla="*/ 354484 w 443556"/>
                <a:gd name="connsiteY67" fmla="*/ 102864 h 854507"/>
                <a:gd name="connsiteX68" fmla="*/ 376773 w 443556"/>
                <a:gd name="connsiteY68" fmla="*/ 109664 h 854507"/>
                <a:gd name="connsiteX69" fmla="*/ 396038 w 443556"/>
                <a:gd name="connsiteY69" fmla="*/ 128930 h 854507"/>
                <a:gd name="connsiteX70" fmla="*/ 421726 w 443556"/>
                <a:gd name="connsiteY70" fmla="*/ 132329 h 854507"/>
                <a:gd name="connsiteX71" fmla="*/ 439104 w 443556"/>
                <a:gd name="connsiteY71" fmla="*/ 125530 h 854507"/>
                <a:gd name="connsiteX72" fmla="*/ 440237 w 443556"/>
                <a:gd name="connsiteY72" fmla="*/ 144796 h 854507"/>
                <a:gd name="connsiteX73" fmla="*/ 410016 w 443556"/>
                <a:gd name="connsiteY73" fmla="*/ 175394 h 854507"/>
                <a:gd name="connsiteX74" fmla="*/ 402460 w 443556"/>
                <a:gd name="connsiteY74" fmla="*/ 199193 h 854507"/>
                <a:gd name="connsiteX75" fmla="*/ 404349 w 443556"/>
                <a:gd name="connsiteY75" fmla="*/ 204860 h 854507"/>
                <a:gd name="connsiteX76" fmla="*/ 344285 w 443556"/>
                <a:gd name="connsiteY76" fmla="*/ 235459 h 854507"/>
                <a:gd name="connsiteX77" fmla="*/ 335596 w 443556"/>
                <a:gd name="connsiteY77" fmla="*/ 227148 h 854507"/>
                <a:gd name="connsiteX78" fmla="*/ 325774 w 443556"/>
                <a:gd name="connsiteY78" fmla="*/ 219593 h 854507"/>
                <a:gd name="connsiteX79" fmla="*/ 312931 w 443556"/>
                <a:gd name="connsiteY79" fmla="*/ 232059 h 854507"/>
                <a:gd name="connsiteX80" fmla="*/ 322752 w 443556"/>
                <a:gd name="connsiteY80" fmla="*/ 241503 h 854507"/>
                <a:gd name="connsiteX81" fmla="*/ 344663 w 443556"/>
                <a:gd name="connsiteY81" fmla="*/ 245281 h 854507"/>
                <a:gd name="connsiteX82" fmla="*/ 368840 w 443556"/>
                <a:gd name="connsiteY82" fmla="*/ 262280 h 854507"/>
                <a:gd name="connsiteX83" fmla="*/ 362040 w 443556"/>
                <a:gd name="connsiteY83" fmla="*/ 286079 h 854507"/>
                <a:gd name="connsiteX84" fmla="*/ 342018 w 443556"/>
                <a:gd name="connsiteY84" fmla="*/ 287968 h 854507"/>
                <a:gd name="connsiteX85" fmla="*/ 308020 w 443556"/>
                <a:gd name="connsiteY85" fmla="*/ 283813 h 854507"/>
                <a:gd name="connsiteX86" fmla="*/ 323130 w 443556"/>
                <a:gd name="connsiteY86" fmla="*/ 306856 h 854507"/>
                <a:gd name="connsiteX87" fmla="*/ 327285 w 443556"/>
                <a:gd name="connsiteY87" fmla="*/ 340855 h 854507"/>
                <a:gd name="connsiteX88" fmla="*/ 316330 w 443556"/>
                <a:gd name="connsiteY88" fmla="*/ 362765 h 854507"/>
                <a:gd name="connsiteX89" fmla="*/ 294420 w 443556"/>
                <a:gd name="connsiteY89" fmla="*/ 398275 h 854507"/>
                <a:gd name="connsiteX90" fmla="*/ 289887 w 443556"/>
                <a:gd name="connsiteY90" fmla="*/ 421696 h 854507"/>
                <a:gd name="connsiteX91" fmla="*/ 295176 w 443556"/>
                <a:gd name="connsiteY91" fmla="*/ 464761 h 854507"/>
                <a:gd name="connsiteX92" fmla="*/ 318597 w 443556"/>
                <a:gd name="connsiteY92" fmla="*/ 503671 h 854507"/>
                <a:gd name="connsiteX93" fmla="*/ 318597 w 443556"/>
                <a:gd name="connsiteY93" fmla="*/ 503671 h 854507"/>
                <a:gd name="connsiteX94" fmla="*/ 308775 w 443556"/>
                <a:gd name="connsiteY94" fmla="*/ 510848 h 854507"/>
                <a:gd name="connsiteX95" fmla="*/ 323130 w 443556"/>
                <a:gd name="connsiteY95" fmla="*/ 516515 h 854507"/>
                <a:gd name="connsiteX96" fmla="*/ 329552 w 443556"/>
                <a:gd name="connsiteY96" fmla="*/ 527848 h 854507"/>
                <a:gd name="connsiteX97" fmla="*/ 281954 w 443556"/>
                <a:gd name="connsiteY97" fmla="*/ 553914 h 854507"/>
                <a:gd name="connsiteX98" fmla="*/ 263443 w 443556"/>
                <a:gd name="connsiteY98" fmla="*/ 568269 h 854507"/>
                <a:gd name="connsiteX99" fmla="*/ 285354 w 443556"/>
                <a:gd name="connsiteY99" fmla="*/ 591690 h 854507"/>
                <a:gd name="connsiteX100" fmla="*/ 308775 w 443556"/>
                <a:gd name="connsiteY100" fmla="*/ 593201 h 854507"/>
                <a:gd name="connsiteX101" fmla="*/ 322752 w 443556"/>
                <a:gd name="connsiteY101" fmla="*/ 625311 h 854507"/>
                <a:gd name="connsiteX102" fmla="*/ 311797 w 443556"/>
                <a:gd name="connsiteY102" fmla="*/ 640421 h 854507"/>
                <a:gd name="connsiteX103" fmla="*/ 281198 w 443556"/>
                <a:gd name="connsiteY103" fmla="*/ 649110 h 854507"/>
                <a:gd name="connsiteX104" fmla="*/ 278554 w 443556"/>
                <a:gd name="connsiteY104" fmla="*/ 640044 h 854507"/>
                <a:gd name="connsiteX105" fmla="*/ 295553 w 443556"/>
                <a:gd name="connsiteY105" fmla="*/ 623800 h 854507"/>
                <a:gd name="connsiteX106" fmla="*/ 304620 w 443556"/>
                <a:gd name="connsiteY106" fmla="*/ 625311 h 854507"/>
                <a:gd name="connsiteX107" fmla="*/ 283465 w 443556"/>
                <a:gd name="connsiteY107" fmla="*/ 608689 h 854507"/>
                <a:gd name="connsiteX108" fmla="*/ 257777 w 443556"/>
                <a:gd name="connsiteY108" fmla="*/ 597356 h 854507"/>
                <a:gd name="connsiteX109" fmla="*/ 265710 w 443556"/>
                <a:gd name="connsiteY109" fmla="*/ 622667 h 854507"/>
                <a:gd name="connsiteX110" fmla="*/ 261932 w 443556"/>
                <a:gd name="connsiteY110" fmla="*/ 660443 h 854507"/>
                <a:gd name="connsiteX111" fmla="*/ 265332 w 443556"/>
                <a:gd name="connsiteY111" fmla="*/ 688397 h 854507"/>
                <a:gd name="connsiteX112" fmla="*/ 259288 w 443556"/>
                <a:gd name="connsiteY112" fmla="*/ 712197 h 854507"/>
                <a:gd name="connsiteX113" fmla="*/ 242289 w 443556"/>
                <a:gd name="connsiteY113" fmla="*/ 734485 h 85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443556" h="854507">
                  <a:moveTo>
                    <a:pt x="242289" y="734485"/>
                  </a:moveTo>
                  <a:cubicBezTo>
                    <a:pt x="236622" y="734107"/>
                    <a:pt x="230956" y="734485"/>
                    <a:pt x="226800" y="739396"/>
                  </a:cubicBezTo>
                  <a:cubicBezTo>
                    <a:pt x="212068" y="756773"/>
                    <a:pt x="195446" y="772261"/>
                    <a:pt x="176936" y="782461"/>
                  </a:cubicBezTo>
                  <a:cubicBezTo>
                    <a:pt x="176180" y="798327"/>
                    <a:pt x="210934" y="772639"/>
                    <a:pt x="195446" y="802104"/>
                  </a:cubicBezTo>
                  <a:cubicBezTo>
                    <a:pt x="195068" y="804371"/>
                    <a:pt x="193557" y="805882"/>
                    <a:pt x="191291" y="806260"/>
                  </a:cubicBezTo>
                  <a:cubicBezTo>
                    <a:pt x="176558" y="806260"/>
                    <a:pt x="161825" y="802482"/>
                    <a:pt x="156159" y="824770"/>
                  </a:cubicBezTo>
                  <a:cubicBezTo>
                    <a:pt x="153514" y="834592"/>
                    <a:pt x="142181" y="847814"/>
                    <a:pt x="124804" y="840636"/>
                  </a:cubicBezTo>
                  <a:cubicBezTo>
                    <a:pt x="119138" y="838370"/>
                    <a:pt x="112338" y="839881"/>
                    <a:pt x="108183" y="846303"/>
                  </a:cubicBezTo>
                  <a:cubicBezTo>
                    <a:pt x="105538" y="850080"/>
                    <a:pt x="104027" y="857635"/>
                    <a:pt x="97983" y="853102"/>
                  </a:cubicBezTo>
                  <a:cubicBezTo>
                    <a:pt x="92317" y="848947"/>
                    <a:pt x="93072" y="841769"/>
                    <a:pt x="97227" y="836103"/>
                  </a:cubicBezTo>
                  <a:cubicBezTo>
                    <a:pt x="98361" y="834592"/>
                    <a:pt x="100250" y="833459"/>
                    <a:pt x="101761" y="831948"/>
                  </a:cubicBezTo>
                  <a:cubicBezTo>
                    <a:pt x="106671" y="827792"/>
                    <a:pt x="111582" y="823259"/>
                    <a:pt x="105916" y="816459"/>
                  </a:cubicBezTo>
                  <a:cubicBezTo>
                    <a:pt x="100627" y="809659"/>
                    <a:pt x="95716" y="811926"/>
                    <a:pt x="89672" y="816459"/>
                  </a:cubicBezTo>
                  <a:cubicBezTo>
                    <a:pt x="76828" y="826281"/>
                    <a:pt x="65118" y="824392"/>
                    <a:pt x="55673" y="810793"/>
                  </a:cubicBezTo>
                  <a:cubicBezTo>
                    <a:pt x="62095" y="795682"/>
                    <a:pt x="53785" y="769239"/>
                    <a:pt x="39807" y="763950"/>
                  </a:cubicBezTo>
                  <a:cubicBezTo>
                    <a:pt x="26586" y="759039"/>
                    <a:pt x="20541" y="751862"/>
                    <a:pt x="22430" y="737129"/>
                  </a:cubicBezTo>
                  <a:cubicBezTo>
                    <a:pt x="24319" y="724663"/>
                    <a:pt x="12608" y="713330"/>
                    <a:pt x="20919" y="698597"/>
                  </a:cubicBezTo>
                  <a:cubicBezTo>
                    <a:pt x="23941" y="693308"/>
                    <a:pt x="20164" y="677820"/>
                    <a:pt x="9209" y="671398"/>
                  </a:cubicBezTo>
                  <a:cubicBezTo>
                    <a:pt x="-3635" y="664598"/>
                    <a:pt x="-2124" y="654021"/>
                    <a:pt x="8075" y="648355"/>
                  </a:cubicBezTo>
                  <a:cubicBezTo>
                    <a:pt x="24319" y="639288"/>
                    <a:pt x="10720" y="617756"/>
                    <a:pt x="26586" y="609067"/>
                  </a:cubicBezTo>
                  <a:cubicBezTo>
                    <a:pt x="28097" y="608312"/>
                    <a:pt x="24319" y="607178"/>
                    <a:pt x="22808" y="606423"/>
                  </a:cubicBezTo>
                  <a:cubicBezTo>
                    <a:pt x="3920" y="595845"/>
                    <a:pt x="2409" y="581868"/>
                    <a:pt x="19030" y="566757"/>
                  </a:cubicBezTo>
                  <a:cubicBezTo>
                    <a:pt x="23941" y="562224"/>
                    <a:pt x="25075" y="559580"/>
                    <a:pt x="19408" y="555425"/>
                  </a:cubicBezTo>
                  <a:cubicBezTo>
                    <a:pt x="13364" y="551269"/>
                    <a:pt x="-1369" y="551647"/>
                    <a:pt x="5431" y="540314"/>
                  </a:cubicBezTo>
                  <a:cubicBezTo>
                    <a:pt x="11097" y="530492"/>
                    <a:pt x="22808" y="522937"/>
                    <a:pt x="35652" y="523692"/>
                  </a:cubicBezTo>
                  <a:cubicBezTo>
                    <a:pt x="41696" y="524070"/>
                    <a:pt x="44718" y="526715"/>
                    <a:pt x="43585" y="518026"/>
                  </a:cubicBezTo>
                  <a:cubicBezTo>
                    <a:pt x="43207" y="514248"/>
                    <a:pt x="49252" y="512737"/>
                    <a:pt x="52651" y="510093"/>
                  </a:cubicBezTo>
                  <a:cubicBezTo>
                    <a:pt x="57185" y="506693"/>
                    <a:pt x="68140" y="514626"/>
                    <a:pt x="66251" y="503671"/>
                  </a:cubicBezTo>
                  <a:cubicBezTo>
                    <a:pt x="64740" y="494227"/>
                    <a:pt x="73806" y="482138"/>
                    <a:pt x="59451" y="475339"/>
                  </a:cubicBezTo>
                  <a:cubicBezTo>
                    <a:pt x="50762" y="471183"/>
                    <a:pt x="47740" y="462872"/>
                    <a:pt x="51896" y="453806"/>
                  </a:cubicBezTo>
                  <a:cubicBezTo>
                    <a:pt x="56429" y="443984"/>
                    <a:pt x="63229" y="437562"/>
                    <a:pt x="75317" y="440962"/>
                  </a:cubicBezTo>
                  <a:cubicBezTo>
                    <a:pt x="82117" y="442851"/>
                    <a:pt x="87783" y="441718"/>
                    <a:pt x="92694" y="436807"/>
                  </a:cubicBezTo>
                  <a:cubicBezTo>
                    <a:pt x="96850" y="432274"/>
                    <a:pt x="99116" y="427363"/>
                    <a:pt x="94961" y="421696"/>
                  </a:cubicBezTo>
                  <a:cubicBezTo>
                    <a:pt x="91561" y="417163"/>
                    <a:pt x="86650" y="416408"/>
                    <a:pt x="81739" y="418296"/>
                  </a:cubicBezTo>
                  <a:cubicBezTo>
                    <a:pt x="77206" y="420185"/>
                    <a:pt x="73428" y="423585"/>
                    <a:pt x="68517" y="424341"/>
                  </a:cubicBezTo>
                  <a:cubicBezTo>
                    <a:pt x="60962" y="425852"/>
                    <a:pt x="53785" y="424341"/>
                    <a:pt x="50762" y="416785"/>
                  </a:cubicBezTo>
                  <a:cubicBezTo>
                    <a:pt x="47363" y="408097"/>
                    <a:pt x="53029" y="403186"/>
                    <a:pt x="60207" y="400919"/>
                  </a:cubicBezTo>
                  <a:cubicBezTo>
                    <a:pt x="71539" y="396764"/>
                    <a:pt x="82117" y="390342"/>
                    <a:pt x="94205" y="389209"/>
                  </a:cubicBezTo>
                  <a:cubicBezTo>
                    <a:pt x="114605" y="386942"/>
                    <a:pt x="125938" y="373343"/>
                    <a:pt x="137270" y="358987"/>
                  </a:cubicBezTo>
                  <a:cubicBezTo>
                    <a:pt x="131982" y="353699"/>
                    <a:pt x="124426" y="355588"/>
                    <a:pt x="119515" y="351432"/>
                  </a:cubicBezTo>
                  <a:cubicBezTo>
                    <a:pt x="112716" y="346144"/>
                    <a:pt x="110449" y="339344"/>
                    <a:pt x="111582" y="331033"/>
                  </a:cubicBezTo>
                  <a:cubicBezTo>
                    <a:pt x="112716" y="323100"/>
                    <a:pt x="117249" y="318189"/>
                    <a:pt x="124804" y="316300"/>
                  </a:cubicBezTo>
                  <a:cubicBezTo>
                    <a:pt x="128204" y="315167"/>
                    <a:pt x="131604" y="315167"/>
                    <a:pt x="135382" y="314789"/>
                  </a:cubicBezTo>
                  <a:cubicBezTo>
                    <a:pt x="143692" y="314034"/>
                    <a:pt x="153137" y="314412"/>
                    <a:pt x="156536" y="304212"/>
                  </a:cubicBezTo>
                  <a:cubicBezTo>
                    <a:pt x="159558" y="294390"/>
                    <a:pt x="150870" y="290990"/>
                    <a:pt x="145203" y="286079"/>
                  </a:cubicBezTo>
                  <a:cubicBezTo>
                    <a:pt x="138404" y="280035"/>
                    <a:pt x="131226" y="273991"/>
                    <a:pt x="126693" y="265680"/>
                  </a:cubicBezTo>
                  <a:cubicBezTo>
                    <a:pt x="121782" y="256614"/>
                    <a:pt x="118760" y="247547"/>
                    <a:pt x="126315" y="238103"/>
                  </a:cubicBezTo>
                  <a:cubicBezTo>
                    <a:pt x="129337" y="234326"/>
                    <a:pt x="134626" y="230548"/>
                    <a:pt x="130471" y="225259"/>
                  </a:cubicBezTo>
                  <a:cubicBezTo>
                    <a:pt x="126693" y="220726"/>
                    <a:pt x="121404" y="224881"/>
                    <a:pt x="116493" y="225637"/>
                  </a:cubicBezTo>
                  <a:cubicBezTo>
                    <a:pt x="111582" y="226393"/>
                    <a:pt x="107049" y="227904"/>
                    <a:pt x="102138" y="229415"/>
                  </a:cubicBezTo>
                  <a:cubicBezTo>
                    <a:pt x="84383" y="234703"/>
                    <a:pt x="79850" y="231303"/>
                    <a:pt x="78339" y="212037"/>
                  </a:cubicBezTo>
                  <a:cubicBezTo>
                    <a:pt x="76828" y="190127"/>
                    <a:pt x="73051" y="167839"/>
                    <a:pt x="98738" y="156128"/>
                  </a:cubicBezTo>
                  <a:cubicBezTo>
                    <a:pt x="100627" y="155373"/>
                    <a:pt x="100627" y="154995"/>
                    <a:pt x="100250" y="153484"/>
                  </a:cubicBezTo>
                  <a:cubicBezTo>
                    <a:pt x="94205" y="130441"/>
                    <a:pt x="110827" y="122885"/>
                    <a:pt x="128204" y="113819"/>
                  </a:cubicBezTo>
                  <a:cubicBezTo>
                    <a:pt x="116871" y="98708"/>
                    <a:pt x="119515" y="75665"/>
                    <a:pt x="98361" y="66221"/>
                  </a:cubicBezTo>
                  <a:cubicBezTo>
                    <a:pt x="92694" y="63576"/>
                    <a:pt x="93450" y="55266"/>
                    <a:pt x="94205" y="48844"/>
                  </a:cubicBezTo>
                  <a:cubicBezTo>
                    <a:pt x="105161" y="32978"/>
                    <a:pt x="120271" y="32222"/>
                    <a:pt x="135382" y="47333"/>
                  </a:cubicBezTo>
                  <a:cubicBezTo>
                    <a:pt x="142181" y="54132"/>
                    <a:pt x="147848" y="61688"/>
                    <a:pt x="158425" y="57532"/>
                  </a:cubicBezTo>
                  <a:cubicBezTo>
                    <a:pt x="165603" y="54510"/>
                    <a:pt x="176180" y="57154"/>
                    <a:pt x="179202" y="49599"/>
                  </a:cubicBezTo>
                  <a:cubicBezTo>
                    <a:pt x="182602" y="40911"/>
                    <a:pt x="172402" y="37133"/>
                    <a:pt x="167491" y="31467"/>
                  </a:cubicBezTo>
                  <a:cubicBezTo>
                    <a:pt x="158425" y="20511"/>
                    <a:pt x="159558" y="11067"/>
                    <a:pt x="171647" y="4267"/>
                  </a:cubicBezTo>
                  <a:cubicBezTo>
                    <a:pt x="184869" y="-3666"/>
                    <a:pt x="206023" y="-266"/>
                    <a:pt x="215090" y="12201"/>
                  </a:cubicBezTo>
                  <a:cubicBezTo>
                    <a:pt x="220001" y="19000"/>
                    <a:pt x="226800" y="21645"/>
                    <a:pt x="233222" y="26178"/>
                  </a:cubicBezTo>
                  <a:cubicBezTo>
                    <a:pt x="249088" y="37133"/>
                    <a:pt x="269488" y="40533"/>
                    <a:pt x="283087" y="56399"/>
                  </a:cubicBezTo>
                  <a:cubicBezTo>
                    <a:pt x="292909" y="67732"/>
                    <a:pt x="334463" y="66976"/>
                    <a:pt x="346929" y="57532"/>
                  </a:cubicBezTo>
                  <a:cubicBezTo>
                    <a:pt x="357129" y="49599"/>
                    <a:pt x="368840" y="46955"/>
                    <a:pt x="377528" y="55266"/>
                  </a:cubicBezTo>
                  <a:cubicBezTo>
                    <a:pt x="387728" y="65087"/>
                    <a:pt x="375261" y="73776"/>
                    <a:pt x="370728" y="82842"/>
                  </a:cubicBezTo>
                  <a:cubicBezTo>
                    <a:pt x="366573" y="90775"/>
                    <a:pt x="351840" y="92286"/>
                    <a:pt x="354484" y="102864"/>
                  </a:cubicBezTo>
                  <a:cubicBezTo>
                    <a:pt x="357129" y="113441"/>
                    <a:pt x="369595" y="105130"/>
                    <a:pt x="376773" y="109664"/>
                  </a:cubicBezTo>
                  <a:cubicBezTo>
                    <a:pt x="384706" y="114575"/>
                    <a:pt x="391505" y="120241"/>
                    <a:pt x="396038" y="128930"/>
                  </a:cubicBezTo>
                  <a:cubicBezTo>
                    <a:pt x="402838" y="142151"/>
                    <a:pt x="411527" y="144796"/>
                    <a:pt x="421726" y="132329"/>
                  </a:cubicBezTo>
                  <a:cubicBezTo>
                    <a:pt x="426260" y="126663"/>
                    <a:pt x="431548" y="120619"/>
                    <a:pt x="439104" y="125530"/>
                  </a:cubicBezTo>
                  <a:cubicBezTo>
                    <a:pt x="446659" y="130441"/>
                    <a:pt x="442881" y="138374"/>
                    <a:pt x="440237" y="144796"/>
                  </a:cubicBezTo>
                  <a:cubicBezTo>
                    <a:pt x="434193" y="159151"/>
                    <a:pt x="423993" y="172750"/>
                    <a:pt x="410016" y="175394"/>
                  </a:cubicBezTo>
                  <a:cubicBezTo>
                    <a:pt x="388105" y="179928"/>
                    <a:pt x="395283" y="188238"/>
                    <a:pt x="402460" y="199193"/>
                  </a:cubicBezTo>
                  <a:cubicBezTo>
                    <a:pt x="403594" y="201082"/>
                    <a:pt x="403972" y="202971"/>
                    <a:pt x="404349" y="204860"/>
                  </a:cubicBezTo>
                  <a:cubicBezTo>
                    <a:pt x="395661" y="223748"/>
                    <a:pt x="362040" y="241125"/>
                    <a:pt x="344285" y="235459"/>
                  </a:cubicBezTo>
                  <a:cubicBezTo>
                    <a:pt x="339752" y="233948"/>
                    <a:pt x="337485" y="230926"/>
                    <a:pt x="335596" y="227148"/>
                  </a:cubicBezTo>
                  <a:cubicBezTo>
                    <a:pt x="333707" y="222993"/>
                    <a:pt x="333330" y="216193"/>
                    <a:pt x="325774" y="219593"/>
                  </a:cubicBezTo>
                  <a:cubicBezTo>
                    <a:pt x="320486" y="222237"/>
                    <a:pt x="313308" y="224126"/>
                    <a:pt x="312931" y="232059"/>
                  </a:cubicBezTo>
                  <a:cubicBezTo>
                    <a:pt x="312553" y="238481"/>
                    <a:pt x="318597" y="239614"/>
                    <a:pt x="322752" y="241503"/>
                  </a:cubicBezTo>
                  <a:cubicBezTo>
                    <a:pt x="329552" y="244525"/>
                    <a:pt x="335974" y="248681"/>
                    <a:pt x="344663" y="245281"/>
                  </a:cubicBezTo>
                  <a:cubicBezTo>
                    <a:pt x="360529" y="238859"/>
                    <a:pt x="363173" y="253592"/>
                    <a:pt x="368840" y="262280"/>
                  </a:cubicBezTo>
                  <a:cubicBezTo>
                    <a:pt x="374884" y="272102"/>
                    <a:pt x="369595" y="279657"/>
                    <a:pt x="362040" y="286079"/>
                  </a:cubicBezTo>
                  <a:cubicBezTo>
                    <a:pt x="355618" y="291368"/>
                    <a:pt x="349196" y="289857"/>
                    <a:pt x="342018" y="287968"/>
                  </a:cubicBezTo>
                  <a:cubicBezTo>
                    <a:pt x="331819" y="284946"/>
                    <a:pt x="321619" y="278902"/>
                    <a:pt x="308020" y="283813"/>
                  </a:cubicBezTo>
                  <a:cubicBezTo>
                    <a:pt x="323130" y="286079"/>
                    <a:pt x="327663" y="293634"/>
                    <a:pt x="323130" y="306856"/>
                  </a:cubicBezTo>
                  <a:cubicBezTo>
                    <a:pt x="318975" y="318567"/>
                    <a:pt x="320486" y="329900"/>
                    <a:pt x="327285" y="340855"/>
                  </a:cubicBezTo>
                  <a:cubicBezTo>
                    <a:pt x="334085" y="351810"/>
                    <a:pt x="332196" y="360121"/>
                    <a:pt x="316330" y="362765"/>
                  </a:cubicBezTo>
                  <a:cubicBezTo>
                    <a:pt x="290265" y="367298"/>
                    <a:pt x="286865" y="373720"/>
                    <a:pt x="294420" y="398275"/>
                  </a:cubicBezTo>
                  <a:cubicBezTo>
                    <a:pt x="297064" y="407341"/>
                    <a:pt x="295553" y="414141"/>
                    <a:pt x="289887" y="421696"/>
                  </a:cubicBezTo>
                  <a:cubicBezTo>
                    <a:pt x="276287" y="439073"/>
                    <a:pt x="278176" y="449273"/>
                    <a:pt x="295176" y="464761"/>
                  </a:cubicBezTo>
                  <a:cubicBezTo>
                    <a:pt x="306886" y="475339"/>
                    <a:pt x="320108" y="485161"/>
                    <a:pt x="318597" y="503671"/>
                  </a:cubicBezTo>
                  <a:lnTo>
                    <a:pt x="318597" y="503671"/>
                  </a:lnTo>
                  <a:cubicBezTo>
                    <a:pt x="316330" y="507826"/>
                    <a:pt x="306886" y="504049"/>
                    <a:pt x="308775" y="510848"/>
                  </a:cubicBezTo>
                  <a:cubicBezTo>
                    <a:pt x="310286" y="517271"/>
                    <a:pt x="318975" y="512360"/>
                    <a:pt x="323130" y="516515"/>
                  </a:cubicBezTo>
                  <a:cubicBezTo>
                    <a:pt x="327663" y="519159"/>
                    <a:pt x="332196" y="521804"/>
                    <a:pt x="329552" y="527848"/>
                  </a:cubicBezTo>
                  <a:cubicBezTo>
                    <a:pt x="324263" y="539936"/>
                    <a:pt x="294420" y="558447"/>
                    <a:pt x="281954" y="553914"/>
                  </a:cubicBezTo>
                  <a:cubicBezTo>
                    <a:pt x="265332" y="548247"/>
                    <a:pt x="263066" y="561091"/>
                    <a:pt x="263443" y="568269"/>
                  </a:cubicBezTo>
                  <a:cubicBezTo>
                    <a:pt x="263443" y="580357"/>
                    <a:pt x="270621" y="592068"/>
                    <a:pt x="285354" y="591690"/>
                  </a:cubicBezTo>
                  <a:cubicBezTo>
                    <a:pt x="293664" y="591312"/>
                    <a:pt x="304997" y="585268"/>
                    <a:pt x="308775" y="593201"/>
                  </a:cubicBezTo>
                  <a:cubicBezTo>
                    <a:pt x="314064" y="603401"/>
                    <a:pt x="318597" y="614356"/>
                    <a:pt x="322752" y="625311"/>
                  </a:cubicBezTo>
                  <a:cubicBezTo>
                    <a:pt x="325774" y="633244"/>
                    <a:pt x="319352" y="639666"/>
                    <a:pt x="311797" y="640421"/>
                  </a:cubicBezTo>
                  <a:cubicBezTo>
                    <a:pt x="300842" y="641932"/>
                    <a:pt x="294042" y="656288"/>
                    <a:pt x="281198" y="649110"/>
                  </a:cubicBezTo>
                  <a:cubicBezTo>
                    <a:pt x="277798" y="647221"/>
                    <a:pt x="276665" y="643444"/>
                    <a:pt x="278554" y="640044"/>
                  </a:cubicBezTo>
                  <a:cubicBezTo>
                    <a:pt x="282332" y="632866"/>
                    <a:pt x="284598" y="623800"/>
                    <a:pt x="295553" y="623800"/>
                  </a:cubicBezTo>
                  <a:cubicBezTo>
                    <a:pt x="298198" y="623800"/>
                    <a:pt x="300842" y="624555"/>
                    <a:pt x="304620" y="625311"/>
                  </a:cubicBezTo>
                  <a:cubicBezTo>
                    <a:pt x="302353" y="611334"/>
                    <a:pt x="292909" y="609445"/>
                    <a:pt x="283465" y="608689"/>
                  </a:cubicBezTo>
                  <a:cubicBezTo>
                    <a:pt x="272888" y="607934"/>
                    <a:pt x="266843" y="589423"/>
                    <a:pt x="257777" y="597356"/>
                  </a:cubicBezTo>
                  <a:cubicBezTo>
                    <a:pt x="248711" y="604912"/>
                    <a:pt x="267977" y="613223"/>
                    <a:pt x="265710" y="622667"/>
                  </a:cubicBezTo>
                  <a:cubicBezTo>
                    <a:pt x="262688" y="635133"/>
                    <a:pt x="273265" y="648732"/>
                    <a:pt x="261932" y="660443"/>
                  </a:cubicBezTo>
                  <a:cubicBezTo>
                    <a:pt x="251733" y="670642"/>
                    <a:pt x="259288" y="680087"/>
                    <a:pt x="265332" y="688397"/>
                  </a:cubicBezTo>
                  <a:cubicBezTo>
                    <a:pt x="273265" y="699353"/>
                    <a:pt x="278176" y="707286"/>
                    <a:pt x="259288" y="712197"/>
                  </a:cubicBezTo>
                  <a:cubicBezTo>
                    <a:pt x="248711" y="712952"/>
                    <a:pt x="241155" y="722018"/>
                    <a:pt x="242289" y="734485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58599721-CD30-464F-A5AC-E1267579575F}"/>
                </a:ext>
              </a:extLst>
            </p:cNvPr>
            <p:cNvSpPr/>
            <p:nvPr/>
          </p:nvSpPr>
          <p:spPr>
            <a:xfrm>
              <a:off x="9727509" y="4675230"/>
              <a:ext cx="667017" cy="775044"/>
            </a:xfrm>
            <a:custGeom>
              <a:avLst/>
              <a:gdLst>
                <a:gd name="connsiteX0" fmla="*/ 563063 w 667017"/>
                <a:gd name="connsiteY0" fmla="*/ 221621 h 775044"/>
                <a:gd name="connsiteX1" fmla="*/ 575529 w 667017"/>
                <a:gd name="connsiteY1" fmla="*/ 229932 h 775044"/>
                <a:gd name="connsiteX2" fmla="*/ 586106 w 667017"/>
                <a:gd name="connsiteY2" fmla="*/ 234087 h 775044"/>
                <a:gd name="connsiteX3" fmla="*/ 608772 w 667017"/>
                <a:gd name="connsiteY3" fmla="*/ 252975 h 775044"/>
                <a:gd name="connsiteX4" fmla="*/ 616327 w 667017"/>
                <a:gd name="connsiteY4" fmla="*/ 273752 h 775044"/>
                <a:gd name="connsiteX5" fmla="*/ 578173 w 667017"/>
                <a:gd name="connsiteY5" fmla="*/ 263930 h 775044"/>
                <a:gd name="connsiteX6" fmla="*/ 551730 w 667017"/>
                <a:gd name="connsiteY6" fmla="*/ 265441 h 775044"/>
                <a:gd name="connsiteX7" fmla="*/ 543041 w 667017"/>
                <a:gd name="connsiteY7" fmla="*/ 295285 h 775044"/>
                <a:gd name="connsiteX8" fmla="*/ 562307 w 667017"/>
                <a:gd name="connsiteY8" fmla="*/ 378393 h 775044"/>
                <a:gd name="connsiteX9" fmla="*/ 575529 w 667017"/>
                <a:gd name="connsiteY9" fmla="*/ 434680 h 775044"/>
                <a:gd name="connsiteX10" fmla="*/ 590639 w 667017"/>
                <a:gd name="connsiteY10" fmla="*/ 447146 h 775044"/>
                <a:gd name="connsiteX11" fmla="*/ 636727 w 667017"/>
                <a:gd name="connsiteY11" fmla="*/ 430146 h 775044"/>
                <a:gd name="connsiteX12" fmla="*/ 665059 w 667017"/>
                <a:gd name="connsiteY12" fmla="*/ 415036 h 775044"/>
                <a:gd name="connsiteX13" fmla="*/ 659770 w 667017"/>
                <a:gd name="connsiteY13" fmla="*/ 433169 h 775044"/>
                <a:gd name="connsiteX14" fmla="*/ 649571 w 667017"/>
                <a:gd name="connsiteY14" fmla="*/ 446390 h 775044"/>
                <a:gd name="connsiteX15" fmla="*/ 624638 w 667017"/>
                <a:gd name="connsiteY15" fmla="*/ 461879 h 775044"/>
                <a:gd name="connsiteX16" fmla="*/ 606505 w 667017"/>
                <a:gd name="connsiteY16" fmla="*/ 469434 h 775044"/>
                <a:gd name="connsiteX17" fmla="*/ 581573 w 667017"/>
                <a:gd name="connsiteY17" fmla="*/ 492100 h 775044"/>
                <a:gd name="connsiteX18" fmla="*/ 573262 w 667017"/>
                <a:gd name="connsiteY18" fmla="*/ 510988 h 775044"/>
                <a:gd name="connsiteX19" fmla="*/ 500354 w 667017"/>
                <a:gd name="connsiteY19" fmla="*/ 528365 h 775044"/>
                <a:gd name="connsiteX20" fmla="*/ 496198 w 667017"/>
                <a:gd name="connsiteY20" fmla="*/ 528743 h 775044"/>
                <a:gd name="connsiteX21" fmla="*/ 439534 w 667017"/>
                <a:gd name="connsiteY21" fmla="*/ 515899 h 775044"/>
                <a:gd name="connsiteX22" fmla="*/ 462200 w 667017"/>
                <a:gd name="connsiteY22" fmla="*/ 538187 h 775044"/>
                <a:gd name="connsiteX23" fmla="*/ 478066 w 667017"/>
                <a:gd name="connsiteY23" fmla="*/ 544609 h 775044"/>
                <a:gd name="connsiteX24" fmla="*/ 490532 w 667017"/>
                <a:gd name="connsiteY24" fmla="*/ 549142 h 775044"/>
                <a:gd name="connsiteX25" fmla="*/ 482977 w 667017"/>
                <a:gd name="connsiteY25" fmla="*/ 562741 h 775044"/>
                <a:gd name="connsiteX26" fmla="*/ 404780 w 667017"/>
                <a:gd name="connsiteY26" fmla="*/ 591074 h 775044"/>
                <a:gd name="connsiteX27" fmla="*/ 400624 w 667017"/>
                <a:gd name="connsiteY27" fmla="*/ 582763 h 775044"/>
                <a:gd name="connsiteX28" fmla="*/ 407424 w 667017"/>
                <a:gd name="connsiteY28" fmla="*/ 525343 h 775044"/>
                <a:gd name="connsiteX29" fmla="*/ 416490 w 667017"/>
                <a:gd name="connsiteY29" fmla="*/ 493611 h 775044"/>
                <a:gd name="connsiteX30" fmla="*/ 419135 w 667017"/>
                <a:gd name="connsiteY30" fmla="*/ 457723 h 775044"/>
                <a:gd name="connsiteX31" fmla="*/ 394958 w 667017"/>
                <a:gd name="connsiteY31" fmla="*/ 415791 h 775044"/>
                <a:gd name="connsiteX32" fmla="*/ 365492 w 667017"/>
                <a:gd name="connsiteY32" fmla="*/ 413147 h 775044"/>
                <a:gd name="connsiteX33" fmla="*/ 295606 w 667017"/>
                <a:gd name="connsiteY33" fmla="*/ 411258 h 775044"/>
                <a:gd name="connsiteX34" fmla="*/ 283895 w 667017"/>
                <a:gd name="connsiteY34" fmla="*/ 407858 h 775044"/>
                <a:gd name="connsiteX35" fmla="*/ 258207 w 667017"/>
                <a:gd name="connsiteY35" fmla="*/ 433924 h 775044"/>
                <a:gd name="connsiteX36" fmla="*/ 252163 w 667017"/>
                <a:gd name="connsiteY36" fmla="*/ 466034 h 775044"/>
                <a:gd name="connsiteX37" fmla="*/ 254052 w 667017"/>
                <a:gd name="connsiteY37" fmla="*/ 480389 h 775044"/>
                <a:gd name="connsiteX38" fmla="*/ 257074 w 667017"/>
                <a:gd name="connsiteY38" fmla="*/ 506077 h 775044"/>
                <a:gd name="connsiteX39" fmla="*/ 253674 w 667017"/>
                <a:gd name="connsiteY39" fmla="*/ 521565 h 775044"/>
                <a:gd name="connsiteX40" fmla="*/ 243097 w 667017"/>
                <a:gd name="connsiteY40" fmla="*/ 555942 h 775044"/>
                <a:gd name="connsiteX41" fmla="*/ 237430 w 667017"/>
                <a:gd name="connsiteY41" fmla="*/ 612606 h 775044"/>
                <a:gd name="connsiteX42" fmla="*/ 234786 w 667017"/>
                <a:gd name="connsiteY42" fmla="*/ 650383 h 775044"/>
                <a:gd name="connsiteX43" fmla="*/ 226853 w 667017"/>
                <a:gd name="connsiteY43" fmla="*/ 670782 h 775044"/>
                <a:gd name="connsiteX44" fmla="*/ 208720 w 667017"/>
                <a:gd name="connsiteY44" fmla="*/ 710447 h 775044"/>
                <a:gd name="connsiteX45" fmla="*/ 194743 w 667017"/>
                <a:gd name="connsiteY45" fmla="*/ 731602 h 775044"/>
                <a:gd name="connsiteX46" fmla="*/ 164144 w 667017"/>
                <a:gd name="connsiteY46" fmla="*/ 739157 h 775044"/>
                <a:gd name="connsiteX47" fmla="*/ 145634 w 667017"/>
                <a:gd name="connsiteY47" fmla="*/ 759556 h 775044"/>
                <a:gd name="connsiteX48" fmla="*/ 132790 w 667017"/>
                <a:gd name="connsiteY48" fmla="*/ 775044 h 775044"/>
                <a:gd name="connsiteX49" fmla="*/ 121835 w 667017"/>
                <a:gd name="connsiteY49" fmla="*/ 759934 h 775044"/>
                <a:gd name="connsiteX50" fmla="*/ 105591 w 667017"/>
                <a:gd name="connsiteY50" fmla="*/ 739157 h 775044"/>
                <a:gd name="connsiteX51" fmla="*/ 80659 w 667017"/>
                <a:gd name="connsiteY51" fmla="*/ 721780 h 775044"/>
                <a:gd name="connsiteX52" fmla="*/ 107102 w 667017"/>
                <a:gd name="connsiteY52" fmla="*/ 699870 h 775044"/>
                <a:gd name="connsiteX53" fmla="*/ 76881 w 667017"/>
                <a:gd name="connsiteY53" fmla="*/ 676826 h 775044"/>
                <a:gd name="connsiteX54" fmla="*/ 67437 w 667017"/>
                <a:gd name="connsiteY54" fmla="*/ 663226 h 775044"/>
                <a:gd name="connsiteX55" fmla="*/ 55348 w 667017"/>
                <a:gd name="connsiteY55" fmla="*/ 626206 h 775044"/>
                <a:gd name="connsiteX56" fmla="*/ 55348 w 667017"/>
                <a:gd name="connsiteY56" fmla="*/ 617895 h 775044"/>
                <a:gd name="connsiteX57" fmla="*/ 70459 w 667017"/>
                <a:gd name="connsiteY57" fmla="*/ 558208 h 775044"/>
                <a:gd name="connsiteX58" fmla="*/ 75748 w 667017"/>
                <a:gd name="connsiteY58" fmla="*/ 536298 h 775044"/>
                <a:gd name="connsiteX59" fmla="*/ 105591 w 667017"/>
                <a:gd name="connsiteY59" fmla="*/ 473967 h 775044"/>
                <a:gd name="connsiteX60" fmla="*/ 116168 w 667017"/>
                <a:gd name="connsiteY60" fmla="*/ 454323 h 775044"/>
                <a:gd name="connsiteX61" fmla="*/ 119190 w 667017"/>
                <a:gd name="connsiteY61" fmla="*/ 421080 h 775044"/>
                <a:gd name="connsiteX62" fmla="*/ 113146 w 667017"/>
                <a:gd name="connsiteY62" fmla="*/ 432413 h 775044"/>
                <a:gd name="connsiteX63" fmla="*/ 100680 w 667017"/>
                <a:gd name="connsiteY63" fmla="*/ 438079 h 775044"/>
                <a:gd name="connsiteX64" fmla="*/ 95391 w 667017"/>
                <a:gd name="connsiteY64" fmla="*/ 425613 h 775044"/>
                <a:gd name="connsiteX65" fmla="*/ 76503 w 667017"/>
                <a:gd name="connsiteY65" fmla="*/ 357238 h 775044"/>
                <a:gd name="connsiteX66" fmla="*/ 42504 w 667017"/>
                <a:gd name="connsiteY66" fmla="*/ 392370 h 775044"/>
                <a:gd name="connsiteX67" fmla="*/ 23238 w 667017"/>
                <a:gd name="connsiteY67" fmla="*/ 404836 h 775044"/>
                <a:gd name="connsiteX68" fmla="*/ 4728 w 667017"/>
                <a:gd name="connsiteY68" fmla="*/ 414280 h 775044"/>
                <a:gd name="connsiteX69" fmla="*/ 573 w 667017"/>
                <a:gd name="connsiteY69" fmla="*/ 410503 h 775044"/>
                <a:gd name="connsiteX70" fmla="*/ 4728 w 667017"/>
                <a:gd name="connsiteY70" fmla="*/ 397281 h 775044"/>
                <a:gd name="connsiteX71" fmla="*/ 84814 w 667017"/>
                <a:gd name="connsiteY71" fmla="*/ 312662 h 775044"/>
                <a:gd name="connsiteX72" fmla="*/ 92747 w 667017"/>
                <a:gd name="connsiteY72" fmla="*/ 302840 h 775044"/>
                <a:gd name="connsiteX73" fmla="*/ 98413 w 667017"/>
                <a:gd name="connsiteY73" fmla="*/ 296040 h 775044"/>
                <a:gd name="connsiteX74" fmla="*/ 100302 w 667017"/>
                <a:gd name="connsiteY74" fmla="*/ 283952 h 775044"/>
                <a:gd name="connsiteX75" fmla="*/ 96902 w 667017"/>
                <a:gd name="connsiteY75" fmla="*/ 264686 h 775044"/>
                <a:gd name="connsiteX76" fmla="*/ 100680 w 667017"/>
                <a:gd name="connsiteY76" fmla="*/ 260153 h 775044"/>
                <a:gd name="connsiteX77" fmla="*/ 133168 w 667017"/>
                <a:gd name="connsiteY77" fmla="*/ 214443 h 775044"/>
                <a:gd name="connsiteX78" fmla="*/ 134679 w 667017"/>
                <a:gd name="connsiteY78" fmla="*/ 206133 h 775044"/>
                <a:gd name="connsiteX79" fmla="*/ 138834 w 667017"/>
                <a:gd name="connsiteY79" fmla="*/ 198200 h 775044"/>
                <a:gd name="connsiteX80" fmla="*/ 143745 w 667017"/>
                <a:gd name="connsiteY80" fmla="*/ 188755 h 775044"/>
                <a:gd name="connsiteX81" fmla="*/ 184544 w 667017"/>
                <a:gd name="connsiteY81" fmla="*/ 177045 h 775044"/>
                <a:gd name="connsiteX82" fmla="*/ 194365 w 667017"/>
                <a:gd name="connsiteY82" fmla="*/ 180445 h 775044"/>
                <a:gd name="connsiteX83" fmla="*/ 157345 w 667017"/>
                <a:gd name="connsiteY83" fmla="*/ 141535 h 775044"/>
                <a:gd name="connsiteX84" fmla="*/ 156967 w 667017"/>
                <a:gd name="connsiteY84" fmla="*/ 132469 h 775044"/>
                <a:gd name="connsiteX85" fmla="*/ 172833 w 667017"/>
                <a:gd name="connsiteY85" fmla="*/ 116225 h 775044"/>
                <a:gd name="connsiteX86" fmla="*/ 181144 w 667017"/>
                <a:gd name="connsiteY86" fmla="*/ 100359 h 775044"/>
                <a:gd name="connsiteX87" fmla="*/ 210987 w 667017"/>
                <a:gd name="connsiteY87" fmla="*/ 67116 h 775044"/>
                <a:gd name="connsiteX88" fmla="*/ 233653 w 667017"/>
                <a:gd name="connsiteY88" fmla="*/ 48227 h 775044"/>
                <a:gd name="connsiteX89" fmla="*/ 223831 w 667017"/>
                <a:gd name="connsiteY89" fmla="*/ 35383 h 775044"/>
                <a:gd name="connsiteX90" fmla="*/ 210609 w 667017"/>
                <a:gd name="connsiteY90" fmla="*/ 11962 h 775044"/>
                <a:gd name="connsiteX91" fmla="*/ 215520 w 667017"/>
                <a:gd name="connsiteY91" fmla="*/ 1007 h 775044"/>
                <a:gd name="connsiteX92" fmla="*/ 226097 w 667017"/>
                <a:gd name="connsiteY92" fmla="*/ 4785 h 775044"/>
                <a:gd name="connsiteX93" fmla="*/ 268785 w 667017"/>
                <a:gd name="connsiteY93" fmla="*/ 8185 h 775044"/>
                <a:gd name="connsiteX94" fmla="*/ 288806 w 667017"/>
                <a:gd name="connsiteY94" fmla="*/ 5162 h 775044"/>
                <a:gd name="connsiteX95" fmla="*/ 298250 w 667017"/>
                <a:gd name="connsiteY95" fmla="*/ 29717 h 775044"/>
                <a:gd name="connsiteX96" fmla="*/ 292962 w 667017"/>
                <a:gd name="connsiteY96" fmla="*/ 47850 h 775044"/>
                <a:gd name="connsiteX97" fmla="*/ 309961 w 667017"/>
                <a:gd name="connsiteY97" fmla="*/ 44827 h 775044"/>
                <a:gd name="connsiteX98" fmla="*/ 341315 w 667017"/>
                <a:gd name="connsiteY98" fmla="*/ 59938 h 775044"/>
                <a:gd name="connsiteX99" fmla="*/ 339049 w 667017"/>
                <a:gd name="connsiteY99" fmla="*/ 90915 h 775044"/>
                <a:gd name="connsiteX100" fmla="*/ 338293 w 667017"/>
                <a:gd name="connsiteY100" fmla="*/ 134735 h 775044"/>
                <a:gd name="connsiteX101" fmla="*/ 334893 w 667017"/>
                <a:gd name="connsiteY101" fmla="*/ 147579 h 775044"/>
                <a:gd name="connsiteX102" fmla="*/ 338293 w 667017"/>
                <a:gd name="connsiteY102" fmla="*/ 181578 h 775044"/>
                <a:gd name="connsiteX103" fmla="*/ 335271 w 667017"/>
                <a:gd name="connsiteY103" fmla="*/ 200844 h 775044"/>
                <a:gd name="connsiteX104" fmla="*/ 302406 w 667017"/>
                <a:gd name="connsiteY104" fmla="*/ 264308 h 775044"/>
                <a:gd name="connsiteX105" fmla="*/ 313361 w 667017"/>
                <a:gd name="connsiteY105" fmla="*/ 269975 h 775044"/>
                <a:gd name="connsiteX106" fmla="*/ 330738 w 667017"/>
                <a:gd name="connsiteY106" fmla="*/ 283952 h 775044"/>
                <a:gd name="connsiteX107" fmla="*/ 314494 w 667017"/>
                <a:gd name="connsiteY107" fmla="*/ 291885 h 775044"/>
                <a:gd name="connsiteX108" fmla="*/ 303539 w 667017"/>
                <a:gd name="connsiteY108" fmla="*/ 301329 h 775044"/>
                <a:gd name="connsiteX109" fmla="*/ 314116 w 667017"/>
                <a:gd name="connsiteY109" fmla="*/ 349305 h 775044"/>
                <a:gd name="connsiteX110" fmla="*/ 316383 w 667017"/>
                <a:gd name="connsiteY110" fmla="*/ 351572 h 775044"/>
                <a:gd name="connsiteX111" fmla="*/ 347737 w 667017"/>
                <a:gd name="connsiteY111" fmla="*/ 367060 h 775044"/>
                <a:gd name="connsiteX112" fmla="*/ 362092 w 667017"/>
                <a:gd name="connsiteY112" fmla="*/ 365927 h 775044"/>
                <a:gd name="connsiteX113" fmla="*/ 362092 w 667017"/>
                <a:gd name="connsiteY113" fmla="*/ 345150 h 775044"/>
                <a:gd name="connsiteX114" fmla="*/ 366248 w 667017"/>
                <a:gd name="connsiteY114" fmla="*/ 321350 h 775044"/>
                <a:gd name="connsiteX115" fmla="*/ 375692 w 667017"/>
                <a:gd name="connsiteY115" fmla="*/ 308884 h 775044"/>
                <a:gd name="connsiteX116" fmla="*/ 387025 w 667017"/>
                <a:gd name="connsiteY116" fmla="*/ 288107 h 775044"/>
                <a:gd name="connsiteX117" fmla="*/ 385891 w 667017"/>
                <a:gd name="connsiteY117" fmla="*/ 276019 h 775044"/>
                <a:gd name="connsiteX118" fmla="*/ 394958 w 667017"/>
                <a:gd name="connsiteY118" fmla="*/ 256753 h 775044"/>
                <a:gd name="connsiteX119" fmla="*/ 417624 w 667017"/>
                <a:gd name="connsiteY119" fmla="*/ 267330 h 775044"/>
                <a:gd name="connsiteX120" fmla="*/ 422157 w 667017"/>
                <a:gd name="connsiteY120" fmla="*/ 271108 h 775044"/>
                <a:gd name="connsiteX121" fmla="*/ 447467 w 667017"/>
                <a:gd name="connsiteY121" fmla="*/ 281308 h 775044"/>
                <a:gd name="connsiteX122" fmla="*/ 451622 w 667017"/>
                <a:gd name="connsiteY122" fmla="*/ 281308 h 775044"/>
                <a:gd name="connsiteX123" fmla="*/ 499221 w 667017"/>
                <a:gd name="connsiteY123" fmla="*/ 243909 h 775044"/>
                <a:gd name="connsiteX124" fmla="*/ 514709 w 667017"/>
                <a:gd name="connsiteY124" fmla="*/ 237865 h 775044"/>
                <a:gd name="connsiteX125" fmla="*/ 563063 w 667017"/>
                <a:gd name="connsiteY125" fmla="*/ 221621 h 77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667017" h="775044">
                  <a:moveTo>
                    <a:pt x="563063" y="221621"/>
                  </a:moveTo>
                  <a:cubicBezTo>
                    <a:pt x="567218" y="224265"/>
                    <a:pt x="571373" y="227287"/>
                    <a:pt x="575529" y="229932"/>
                  </a:cubicBezTo>
                  <a:cubicBezTo>
                    <a:pt x="579684" y="229554"/>
                    <a:pt x="583084" y="231065"/>
                    <a:pt x="586106" y="234087"/>
                  </a:cubicBezTo>
                  <a:cubicBezTo>
                    <a:pt x="587995" y="246931"/>
                    <a:pt x="601217" y="246553"/>
                    <a:pt x="608772" y="252975"/>
                  </a:cubicBezTo>
                  <a:cubicBezTo>
                    <a:pt x="611794" y="259775"/>
                    <a:pt x="621616" y="263930"/>
                    <a:pt x="616327" y="273752"/>
                  </a:cubicBezTo>
                  <a:cubicBezTo>
                    <a:pt x="601217" y="279796"/>
                    <a:pt x="589506" y="271863"/>
                    <a:pt x="578173" y="263930"/>
                  </a:cubicBezTo>
                  <a:cubicBezTo>
                    <a:pt x="564951" y="251087"/>
                    <a:pt x="560796" y="251464"/>
                    <a:pt x="551730" y="265441"/>
                  </a:cubicBezTo>
                  <a:cubicBezTo>
                    <a:pt x="545686" y="274508"/>
                    <a:pt x="541152" y="285463"/>
                    <a:pt x="543041" y="295285"/>
                  </a:cubicBezTo>
                  <a:cubicBezTo>
                    <a:pt x="548708" y="323239"/>
                    <a:pt x="548330" y="351949"/>
                    <a:pt x="562307" y="378393"/>
                  </a:cubicBezTo>
                  <a:cubicBezTo>
                    <a:pt x="570996" y="395014"/>
                    <a:pt x="570618" y="416169"/>
                    <a:pt x="575529" y="434680"/>
                  </a:cubicBezTo>
                  <a:cubicBezTo>
                    <a:pt x="578173" y="444124"/>
                    <a:pt x="581573" y="448657"/>
                    <a:pt x="590639" y="447146"/>
                  </a:cubicBezTo>
                  <a:cubicBezTo>
                    <a:pt x="606883" y="444501"/>
                    <a:pt x="624260" y="443746"/>
                    <a:pt x="636727" y="430146"/>
                  </a:cubicBezTo>
                  <a:cubicBezTo>
                    <a:pt x="645415" y="423724"/>
                    <a:pt x="650326" y="410503"/>
                    <a:pt x="665059" y="415036"/>
                  </a:cubicBezTo>
                  <a:cubicBezTo>
                    <a:pt x="669970" y="422969"/>
                    <a:pt x="664681" y="428257"/>
                    <a:pt x="659770" y="433169"/>
                  </a:cubicBezTo>
                  <a:cubicBezTo>
                    <a:pt x="655992" y="437324"/>
                    <a:pt x="651082" y="440724"/>
                    <a:pt x="649571" y="446390"/>
                  </a:cubicBezTo>
                  <a:cubicBezTo>
                    <a:pt x="646548" y="460745"/>
                    <a:pt x="637482" y="463389"/>
                    <a:pt x="624638" y="461879"/>
                  </a:cubicBezTo>
                  <a:cubicBezTo>
                    <a:pt x="617461" y="461123"/>
                    <a:pt x="609528" y="462634"/>
                    <a:pt x="606505" y="469434"/>
                  </a:cubicBezTo>
                  <a:cubicBezTo>
                    <a:pt x="601595" y="481522"/>
                    <a:pt x="594039" y="488322"/>
                    <a:pt x="581573" y="492100"/>
                  </a:cubicBezTo>
                  <a:cubicBezTo>
                    <a:pt x="574396" y="494366"/>
                    <a:pt x="580817" y="506454"/>
                    <a:pt x="573262" y="510988"/>
                  </a:cubicBezTo>
                  <a:cubicBezTo>
                    <a:pt x="547574" y="510232"/>
                    <a:pt x="523398" y="517410"/>
                    <a:pt x="500354" y="528365"/>
                  </a:cubicBezTo>
                  <a:cubicBezTo>
                    <a:pt x="499221" y="529121"/>
                    <a:pt x="497332" y="529121"/>
                    <a:pt x="496198" y="528743"/>
                  </a:cubicBezTo>
                  <a:cubicBezTo>
                    <a:pt x="477310" y="520432"/>
                    <a:pt x="458044" y="515521"/>
                    <a:pt x="439534" y="515899"/>
                  </a:cubicBezTo>
                  <a:cubicBezTo>
                    <a:pt x="444823" y="522321"/>
                    <a:pt x="458422" y="524587"/>
                    <a:pt x="462200" y="538187"/>
                  </a:cubicBezTo>
                  <a:cubicBezTo>
                    <a:pt x="464089" y="545742"/>
                    <a:pt x="471644" y="544987"/>
                    <a:pt x="478066" y="544609"/>
                  </a:cubicBezTo>
                  <a:cubicBezTo>
                    <a:pt x="482977" y="544231"/>
                    <a:pt x="489021" y="543098"/>
                    <a:pt x="490532" y="549142"/>
                  </a:cubicBezTo>
                  <a:cubicBezTo>
                    <a:pt x="492043" y="555186"/>
                    <a:pt x="487510" y="561986"/>
                    <a:pt x="482977" y="562741"/>
                  </a:cubicBezTo>
                  <a:cubicBezTo>
                    <a:pt x="455022" y="567274"/>
                    <a:pt x="433867" y="590696"/>
                    <a:pt x="404780" y="591074"/>
                  </a:cubicBezTo>
                  <a:cubicBezTo>
                    <a:pt x="401002" y="589563"/>
                    <a:pt x="398735" y="586163"/>
                    <a:pt x="400624" y="582763"/>
                  </a:cubicBezTo>
                  <a:cubicBezTo>
                    <a:pt x="410446" y="564253"/>
                    <a:pt x="408557" y="544987"/>
                    <a:pt x="407424" y="525343"/>
                  </a:cubicBezTo>
                  <a:cubicBezTo>
                    <a:pt x="406669" y="514010"/>
                    <a:pt x="408557" y="503433"/>
                    <a:pt x="416490" y="493611"/>
                  </a:cubicBezTo>
                  <a:cubicBezTo>
                    <a:pt x="425179" y="482655"/>
                    <a:pt x="425557" y="470189"/>
                    <a:pt x="419135" y="457723"/>
                  </a:cubicBezTo>
                  <a:cubicBezTo>
                    <a:pt x="411579" y="443368"/>
                    <a:pt x="402513" y="430146"/>
                    <a:pt x="394958" y="415791"/>
                  </a:cubicBezTo>
                  <a:cubicBezTo>
                    <a:pt x="387403" y="401436"/>
                    <a:pt x="374181" y="406725"/>
                    <a:pt x="365492" y="413147"/>
                  </a:cubicBezTo>
                  <a:cubicBezTo>
                    <a:pt x="340938" y="432035"/>
                    <a:pt x="318650" y="427124"/>
                    <a:pt x="295606" y="411258"/>
                  </a:cubicBezTo>
                  <a:cubicBezTo>
                    <a:pt x="292206" y="408992"/>
                    <a:pt x="288051" y="405970"/>
                    <a:pt x="283895" y="407858"/>
                  </a:cubicBezTo>
                  <a:cubicBezTo>
                    <a:pt x="272185" y="413147"/>
                    <a:pt x="272185" y="429391"/>
                    <a:pt x="258207" y="433924"/>
                  </a:cubicBezTo>
                  <a:cubicBezTo>
                    <a:pt x="241208" y="439590"/>
                    <a:pt x="246874" y="453568"/>
                    <a:pt x="252163" y="466034"/>
                  </a:cubicBezTo>
                  <a:cubicBezTo>
                    <a:pt x="254052" y="470567"/>
                    <a:pt x="256319" y="475478"/>
                    <a:pt x="254052" y="480389"/>
                  </a:cubicBezTo>
                  <a:cubicBezTo>
                    <a:pt x="249897" y="489833"/>
                    <a:pt x="250652" y="497766"/>
                    <a:pt x="257074" y="506077"/>
                  </a:cubicBezTo>
                  <a:cubicBezTo>
                    <a:pt x="261985" y="512121"/>
                    <a:pt x="261229" y="519299"/>
                    <a:pt x="253674" y="521565"/>
                  </a:cubicBezTo>
                  <a:cubicBezTo>
                    <a:pt x="232897" y="528365"/>
                    <a:pt x="237053" y="546498"/>
                    <a:pt x="243097" y="555942"/>
                  </a:cubicBezTo>
                  <a:cubicBezTo>
                    <a:pt x="258585" y="578230"/>
                    <a:pt x="245741" y="595229"/>
                    <a:pt x="237430" y="612606"/>
                  </a:cubicBezTo>
                  <a:cubicBezTo>
                    <a:pt x="231386" y="625828"/>
                    <a:pt x="227231" y="637161"/>
                    <a:pt x="234786" y="650383"/>
                  </a:cubicBezTo>
                  <a:cubicBezTo>
                    <a:pt x="240830" y="660582"/>
                    <a:pt x="234408" y="666626"/>
                    <a:pt x="226853" y="670782"/>
                  </a:cubicBezTo>
                  <a:cubicBezTo>
                    <a:pt x="210609" y="679470"/>
                    <a:pt x="203054" y="691181"/>
                    <a:pt x="208720" y="710447"/>
                  </a:cubicBezTo>
                  <a:cubicBezTo>
                    <a:pt x="212498" y="722158"/>
                    <a:pt x="207209" y="728958"/>
                    <a:pt x="194743" y="731602"/>
                  </a:cubicBezTo>
                  <a:cubicBezTo>
                    <a:pt x="184544" y="733490"/>
                    <a:pt x="174722" y="738024"/>
                    <a:pt x="164144" y="739157"/>
                  </a:cubicBezTo>
                  <a:cubicBezTo>
                    <a:pt x="152811" y="740290"/>
                    <a:pt x="143745" y="745201"/>
                    <a:pt x="145634" y="759556"/>
                  </a:cubicBezTo>
                  <a:cubicBezTo>
                    <a:pt x="146767" y="768623"/>
                    <a:pt x="142612" y="775044"/>
                    <a:pt x="132790" y="775044"/>
                  </a:cubicBezTo>
                  <a:cubicBezTo>
                    <a:pt x="123346" y="775044"/>
                    <a:pt x="121457" y="767111"/>
                    <a:pt x="121835" y="759934"/>
                  </a:cubicBezTo>
                  <a:cubicBezTo>
                    <a:pt x="122590" y="747468"/>
                    <a:pt x="120324" y="740668"/>
                    <a:pt x="105591" y="739157"/>
                  </a:cubicBezTo>
                  <a:cubicBezTo>
                    <a:pt x="95769" y="738024"/>
                    <a:pt x="80281" y="737268"/>
                    <a:pt x="80659" y="721780"/>
                  </a:cubicBezTo>
                  <a:cubicBezTo>
                    <a:pt x="81036" y="706669"/>
                    <a:pt x="94636" y="702514"/>
                    <a:pt x="107102" y="699870"/>
                  </a:cubicBezTo>
                  <a:cubicBezTo>
                    <a:pt x="93880" y="696470"/>
                    <a:pt x="80281" y="693825"/>
                    <a:pt x="76881" y="676826"/>
                  </a:cubicBezTo>
                  <a:cubicBezTo>
                    <a:pt x="75748" y="670782"/>
                    <a:pt x="71592" y="667004"/>
                    <a:pt x="67437" y="663226"/>
                  </a:cubicBezTo>
                  <a:cubicBezTo>
                    <a:pt x="55726" y="653405"/>
                    <a:pt x="48926" y="642072"/>
                    <a:pt x="55348" y="626206"/>
                  </a:cubicBezTo>
                  <a:cubicBezTo>
                    <a:pt x="56482" y="623561"/>
                    <a:pt x="56482" y="620161"/>
                    <a:pt x="55348" y="617895"/>
                  </a:cubicBezTo>
                  <a:cubicBezTo>
                    <a:pt x="38349" y="592207"/>
                    <a:pt x="52704" y="574830"/>
                    <a:pt x="70459" y="558208"/>
                  </a:cubicBezTo>
                  <a:cubicBezTo>
                    <a:pt x="76881" y="552164"/>
                    <a:pt x="79147" y="546875"/>
                    <a:pt x="75748" y="536298"/>
                  </a:cubicBezTo>
                  <a:cubicBezTo>
                    <a:pt x="66681" y="509099"/>
                    <a:pt x="78392" y="486433"/>
                    <a:pt x="105591" y="473967"/>
                  </a:cubicBezTo>
                  <a:cubicBezTo>
                    <a:pt x="114279" y="469812"/>
                    <a:pt x="120324" y="464523"/>
                    <a:pt x="116168" y="454323"/>
                  </a:cubicBezTo>
                  <a:cubicBezTo>
                    <a:pt x="111257" y="442613"/>
                    <a:pt x="115791" y="432413"/>
                    <a:pt x="119190" y="421080"/>
                  </a:cubicBezTo>
                  <a:cubicBezTo>
                    <a:pt x="114657" y="424102"/>
                    <a:pt x="116168" y="429013"/>
                    <a:pt x="113146" y="432413"/>
                  </a:cubicBezTo>
                  <a:cubicBezTo>
                    <a:pt x="109746" y="436191"/>
                    <a:pt x="106346" y="440346"/>
                    <a:pt x="100680" y="438079"/>
                  </a:cubicBezTo>
                  <a:cubicBezTo>
                    <a:pt x="95014" y="435813"/>
                    <a:pt x="95014" y="430902"/>
                    <a:pt x="95391" y="425613"/>
                  </a:cubicBezTo>
                  <a:cubicBezTo>
                    <a:pt x="98413" y="400681"/>
                    <a:pt x="84436" y="380282"/>
                    <a:pt x="76503" y="357238"/>
                  </a:cubicBezTo>
                  <a:cubicBezTo>
                    <a:pt x="73103" y="378015"/>
                    <a:pt x="62148" y="388592"/>
                    <a:pt x="42504" y="392370"/>
                  </a:cubicBezTo>
                  <a:cubicBezTo>
                    <a:pt x="35327" y="393503"/>
                    <a:pt x="27772" y="397659"/>
                    <a:pt x="23238" y="404836"/>
                  </a:cubicBezTo>
                  <a:cubicBezTo>
                    <a:pt x="17950" y="409369"/>
                    <a:pt x="12283" y="413903"/>
                    <a:pt x="4728" y="414280"/>
                  </a:cubicBezTo>
                  <a:cubicBezTo>
                    <a:pt x="2839" y="413525"/>
                    <a:pt x="1328" y="412391"/>
                    <a:pt x="573" y="410503"/>
                  </a:cubicBezTo>
                  <a:cubicBezTo>
                    <a:pt x="-938" y="405214"/>
                    <a:pt x="573" y="400303"/>
                    <a:pt x="4728" y="397281"/>
                  </a:cubicBezTo>
                  <a:cubicBezTo>
                    <a:pt x="37216" y="374615"/>
                    <a:pt x="47793" y="330795"/>
                    <a:pt x="84814" y="312662"/>
                  </a:cubicBezTo>
                  <a:cubicBezTo>
                    <a:pt x="88592" y="310773"/>
                    <a:pt x="90103" y="306240"/>
                    <a:pt x="92747" y="302840"/>
                  </a:cubicBezTo>
                  <a:cubicBezTo>
                    <a:pt x="94636" y="300573"/>
                    <a:pt x="96525" y="298307"/>
                    <a:pt x="98413" y="296040"/>
                  </a:cubicBezTo>
                  <a:cubicBezTo>
                    <a:pt x="99924" y="292263"/>
                    <a:pt x="112768" y="289996"/>
                    <a:pt x="100302" y="283952"/>
                  </a:cubicBezTo>
                  <a:cubicBezTo>
                    <a:pt x="89725" y="279041"/>
                    <a:pt x="93880" y="271863"/>
                    <a:pt x="96902" y="264686"/>
                  </a:cubicBezTo>
                  <a:cubicBezTo>
                    <a:pt x="98036" y="263175"/>
                    <a:pt x="99169" y="261664"/>
                    <a:pt x="100680" y="260153"/>
                  </a:cubicBezTo>
                  <a:cubicBezTo>
                    <a:pt x="131657" y="249953"/>
                    <a:pt x="131657" y="249953"/>
                    <a:pt x="133168" y="214443"/>
                  </a:cubicBezTo>
                  <a:cubicBezTo>
                    <a:pt x="133168" y="211799"/>
                    <a:pt x="133923" y="208777"/>
                    <a:pt x="134679" y="206133"/>
                  </a:cubicBezTo>
                  <a:cubicBezTo>
                    <a:pt x="135812" y="203488"/>
                    <a:pt x="137323" y="200844"/>
                    <a:pt x="138834" y="198200"/>
                  </a:cubicBezTo>
                  <a:cubicBezTo>
                    <a:pt x="140723" y="195177"/>
                    <a:pt x="142234" y="192155"/>
                    <a:pt x="143745" y="188755"/>
                  </a:cubicBezTo>
                  <a:cubicBezTo>
                    <a:pt x="153945" y="164201"/>
                    <a:pt x="161878" y="161934"/>
                    <a:pt x="184544" y="177045"/>
                  </a:cubicBezTo>
                  <a:cubicBezTo>
                    <a:pt x="187188" y="178934"/>
                    <a:pt x="189832" y="181578"/>
                    <a:pt x="194365" y="180445"/>
                  </a:cubicBezTo>
                  <a:cubicBezTo>
                    <a:pt x="173588" y="174778"/>
                    <a:pt x="172455" y="151735"/>
                    <a:pt x="157345" y="141535"/>
                  </a:cubicBezTo>
                  <a:cubicBezTo>
                    <a:pt x="156211" y="138513"/>
                    <a:pt x="156211" y="135491"/>
                    <a:pt x="156967" y="132469"/>
                  </a:cubicBezTo>
                  <a:cubicBezTo>
                    <a:pt x="159611" y="124158"/>
                    <a:pt x="166789" y="120758"/>
                    <a:pt x="172833" y="116225"/>
                  </a:cubicBezTo>
                  <a:cubicBezTo>
                    <a:pt x="178121" y="112447"/>
                    <a:pt x="181144" y="107536"/>
                    <a:pt x="181144" y="100359"/>
                  </a:cubicBezTo>
                  <a:cubicBezTo>
                    <a:pt x="181144" y="78071"/>
                    <a:pt x="190965" y="64471"/>
                    <a:pt x="210987" y="67116"/>
                  </a:cubicBezTo>
                  <a:cubicBezTo>
                    <a:pt x="229120" y="69382"/>
                    <a:pt x="225720" y="53516"/>
                    <a:pt x="233653" y="48227"/>
                  </a:cubicBezTo>
                  <a:cubicBezTo>
                    <a:pt x="237430" y="45583"/>
                    <a:pt x="227231" y="39917"/>
                    <a:pt x="223831" y="35383"/>
                  </a:cubicBezTo>
                  <a:cubicBezTo>
                    <a:pt x="218164" y="28206"/>
                    <a:pt x="210987" y="22162"/>
                    <a:pt x="210609" y="11962"/>
                  </a:cubicBezTo>
                  <a:cubicBezTo>
                    <a:pt x="210609" y="7807"/>
                    <a:pt x="210987" y="3274"/>
                    <a:pt x="215520" y="1007"/>
                  </a:cubicBezTo>
                  <a:cubicBezTo>
                    <a:pt x="220053" y="-1637"/>
                    <a:pt x="223453" y="1385"/>
                    <a:pt x="226097" y="4785"/>
                  </a:cubicBezTo>
                  <a:cubicBezTo>
                    <a:pt x="239319" y="19517"/>
                    <a:pt x="253674" y="19140"/>
                    <a:pt x="268785" y="8185"/>
                  </a:cubicBezTo>
                  <a:cubicBezTo>
                    <a:pt x="275207" y="3274"/>
                    <a:pt x="282006" y="3651"/>
                    <a:pt x="288806" y="5162"/>
                  </a:cubicBezTo>
                  <a:cubicBezTo>
                    <a:pt x="305428" y="8185"/>
                    <a:pt x="308450" y="15740"/>
                    <a:pt x="298250" y="29717"/>
                  </a:cubicBezTo>
                  <a:cubicBezTo>
                    <a:pt x="294095" y="35383"/>
                    <a:pt x="286540" y="40672"/>
                    <a:pt x="292962" y="47850"/>
                  </a:cubicBezTo>
                  <a:cubicBezTo>
                    <a:pt x="298250" y="53894"/>
                    <a:pt x="304295" y="47472"/>
                    <a:pt x="309961" y="44827"/>
                  </a:cubicBezTo>
                  <a:cubicBezTo>
                    <a:pt x="322805" y="38783"/>
                    <a:pt x="337160" y="45961"/>
                    <a:pt x="341315" y="59938"/>
                  </a:cubicBezTo>
                  <a:cubicBezTo>
                    <a:pt x="344338" y="70515"/>
                    <a:pt x="343582" y="80337"/>
                    <a:pt x="339049" y="90915"/>
                  </a:cubicBezTo>
                  <a:cubicBezTo>
                    <a:pt x="333005" y="105270"/>
                    <a:pt x="321672" y="119625"/>
                    <a:pt x="338293" y="134735"/>
                  </a:cubicBezTo>
                  <a:cubicBezTo>
                    <a:pt x="342071" y="138135"/>
                    <a:pt x="338671" y="143424"/>
                    <a:pt x="334893" y="147579"/>
                  </a:cubicBezTo>
                  <a:cubicBezTo>
                    <a:pt x="322427" y="162312"/>
                    <a:pt x="322805" y="168734"/>
                    <a:pt x="338293" y="181578"/>
                  </a:cubicBezTo>
                  <a:cubicBezTo>
                    <a:pt x="350004" y="191022"/>
                    <a:pt x="345849" y="195555"/>
                    <a:pt x="335271" y="200844"/>
                  </a:cubicBezTo>
                  <a:cubicBezTo>
                    <a:pt x="317516" y="209155"/>
                    <a:pt x="299384" y="245042"/>
                    <a:pt x="302406" y="264308"/>
                  </a:cubicBezTo>
                  <a:cubicBezTo>
                    <a:pt x="303539" y="272619"/>
                    <a:pt x="309205" y="269597"/>
                    <a:pt x="313361" y="269975"/>
                  </a:cubicBezTo>
                  <a:cubicBezTo>
                    <a:pt x="322427" y="270730"/>
                    <a:pt x="331116" y="272997"/>
                    <a:pt x="330738" y="283952"/>
                  </a:cubicBezTo>
                  <a:cubicBezTo>
                    <a:pt x="330360" y="294152"/>
                    <a:pt x="321294" y="292263"/>
                    <a:pt x="314494" y="291885"/>
                  </a:cubicBezTo>
                  <a:cubicBezTo>
                    <a:pt x="307317" y="291507"/>
                    <a:pt x="305806" y="295285"/>
                    <a:pt x="303539" y="301329"/>
                  </a:cubicBezTo>
                  <a:cubicBezTo>
                    <a:pt x="296739" y="319839"/>
                    <a:pt x="311472" y="333061"/>
                    <a:pt x="314116" y="349305"/>
                  </a:cubicBezTo>
                  <a:cubicBezTo>
                    <a:pt x="314494" y="351194"/>
                    <a:pt x="314872" y="352327"/>
                    <a:pt x="316383" y="351572"/>
                  </a:cubicBezTo>
                  <a:cubicBezTo>
                    <a:pt x="334138" y="342128"/>
                    <a:pt x="339427" y="356860"/>
                    <a:pt x="347737" y="367060"/>
                  </a:cubicBezTo>
                  <a:cubicBezTo>
                    <a:pt x="352271" y="372726"/>
                    <a:pt x="358315" y="371215"/>
                    <a:pt x="362092" y="365927"/>
                  </a:cubicBezTo>
                  <a:cubicBezTo>
                    <a:pt x="366248" y="359505"/>
                    <a:pt x="369270" y="352327"/>
                    <a:pt x="362092" y="345150"/>
                  </a:cubicBezTo>
                  <a:cubicBezTo>
                    <a:pt x="347360" y="330417"/>
                    <a:pt x="347360" y="329284"/>
                    <a:pt x="366248" y="321350"/>
                  </a:cubicBezTo>
                  <a:cubicBezTo>
                    <a:pt x="372670" y="318706"/>
                    <a:pt x="375314" y="314929"/>
                    <a:pt x="375692" y="308884"/>
                  </a:cubicBezTo>
                  <a:cubicBezTo>
                    <a:pt x="376447" y="300196"/>
                    <a:pt x="377958" y="292640"/>
                    <a:pt x="387025" y="288107"/>
                  </a:cubicBezTo>
                  <a:cubicBezTo>
                    <a:pt x="394580" y="284330"/>
                    <a:pt x="387403" y="279796"/>
                    <a:pt x="385891" y="276019"/>
                  </a:cubicBezTo>
                  <a:cubicBezTo>
                    <a:pt x="382869" y="266575"/>
                    <a:pt x="384003" y="257886"/>
                    <a:pt x="394958" y="256753"/>
                  </a:cubicBezTo>
                  <a:cubicBezTo>
                    <a:pt x="404024" y="255620"/>
                    <a:pt x="418757" y="249953"/>
                    <a:pt x="417624" y="267330"/>
                  </a:cubicBezTo>
                  <a:cubicBezTo>
                    <a:pt x="417246" y="274508"/>
                    <a:pt x="421401" y="270730"/>
                    <a:pt x="422157" y="271108"/>
                  </a:cubicBezTo>
                  <a:cubicBezTo>
                    <a:pt x="430845" y="273752"/>
                    <a:pt x="439912" y="276019"/>
                    <a:pt x="447467" y="281308"/>
                  </a:cubicBezTo>
                  <a:cubicBezTo>
                    <a:pt x="448978" y="281308"/>
                    <a:pt x="450111" y="281308"/>
                    <a:pt x="451622" y="281308"/>
                  </a:cubicBezTo>
                  <a:cubicBezTo>
                    <a:pt x="467111" y="268464"/>
                    <a:pt x="485243" y="259020"/>
                    <a:pt x="499221" y="243909"/>
                  </a:cubicBezTo>
                  <a:cubicBezTo>
                    <a:pt x="502998" y="240131"/>
                    <a:pt x="509798" y="236354"/>
                    <a:pt x="514709" y="237865"/>
                  </a:cubicBezTo>
                  <a:cubicBezTo>
                    <a:pt x="536242" y="244287"/>
                    <a:pt x="549085" y="231820"/>
                    <a:pt x="563063" y="22162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7BF25195-7DE3-4321-AC5D-9575C75EC0B9}"/>
                </a:ext>
              </a:extLst>
            </p:cNvPr>
            <p:cNvSpPr/>
            <p:nvPr/>
          </p:nvSpPr>
          <p:spPr>
            <a:xfrm>
              <a:off x="9633263" y="4100148"/>
              <a:ext cx="610465" cy="952290"/>
            </a:xfrm>
            <a:custGeom>
              <a:avLst/>
              <a:gdLst>
                <a:gd name="connsiteX0" fmla="*/ 543224 w 610465"/>
                <a:gd name="connsiteY0" fmla="*/ 856012 h 952290"/>
                <a:gd name="connsiteX1" fmla="*/ 512625 w 610465"/>
                <a:gd name="connsiteY1" fmla="*/ 849213 h 952290"/>
                <a:gd name="connsiteX2" fmla="*/ 510736 w 610465"/>
                <a:gd name="connsiteY2" fmla="*/ 840902 h 952290"/>
                <a:gd name="connsiteX3" fmla="*/ 507337 w 610465"/>
                <a:gd name="connsiteY3" fmla="*/ 835235 h 952290"/>
                <a:gd name="connsiteX4" fmla="*/ 486937 w 610465"/>
                <a:gd name="connsiteY4" fmla="*/ 837124 h 952290"/>
                <a:gd name="connsiteX5" fmla="*/ 485048 w 610465"/>
                <a:gd name="connsiteY5" fmla="*/ 846568 h 952290"/>
                <a:gd name="connsiteX6" fmla="*/ 480137 w 610465"/>
                <a:gd name="connsiteY6" fmla="*/ 869612 h 952290"/>
                <a:gd name="connsiteX7" fmla="*/ 478249 w 610465"/>
                <a:gd name="connsiteY7" fmla="*/ 880189 h 952290"/>
                <a:gd name="connsiteX8" fmla="*/ 458227 w 610465"/>
                <a:gd name="connsiteY8" fmla="*/ 900211 h 952290"/>
                <a:gd name="connsiteX9" fmla="*/ 451050 w 610465"/>
                <a:gd name="connsiteY9" fmla="*/ 906255 h 952290"/>
                <a:gd name="connsiteX10" fmla="*/ 457472 w 610465"/>
                <a:gd name="connsiteY10" fmla="*/ 914188 h 952290"/>
                <a:gd name="connsiteX11" fmla="*/ 467671 w 610465"/>
                <a:gd name="connsiteY11" fmla="*/ 924765 h 952290"/>
                <a:gd name="connsiteX12" fmla="*/ 453694 w 610465"/>
                <a:gd name="connsiteY12" fmla="*/ 951587 h 952290"/>
                <a:gd name="connsiteX13" fmla="*/ 435939 w 610465"/>
                <a:gd name="connsiteY13" fmla="*/ 940631 h 952290"/>
                <a:gd name="connsiteX14" fmla="*/ 411007 w 610465"/>
                <a:gd name="connsiteY14" fmla="*/ 934965 h 952290"/>
                <a:gd name="connsiteX15" fmla="*/ 403829 w 610465"/>
                <a:gd name="connsiteY15" fmla="*/ 937609 h 952290"/>
                <a:gd name="connsiteX16" fmla="*/ 400807 w 610465"/>
                <a:gd name="connsiteY16" fmla="*/ 930809 h 952290"/>
                <a:gd name="connsiteX17" fmla="*/ 396652 w 610465"/>
                <a:gd name="connsiteY17" fmla="*/ 908899 h 952290"/>
                <a:gd name="connsiteX18" fmla="*/ 394763 w 610465"/>
                <a:gd name="connsiteY18" fmla="*/ 863945 h 952290"/>
                <a:gd name="connsiteX19" fmla="*/ 411385 w 610465"/>
                <a:gd name="connsiteY19" fmla="*/ 861301 h 952290"/>
                <a:gd name="connsiteX20" fmla="*/ 423473 w 610465"/>
                <a:gd name="connsiteY20" fmla="*/ 859412 h 952290"/>
                <a:gd name="connsiteX21" fmla="*/ 410629 w 610465"/>
                <a:gd name="connsiteY21" fmla="*/ 849590 h 952290"/>
                <a:gd name="connsiteX22" fmla="*/ 388719 w 610465"/>
                <a:gd name="connsiteY22" fmla="*/ 850346 h 952290"/>
                <a:gd name="connsiteX23" fmla="*/ 442739 w 610465"/>
                <a:gd name="connsiteY23" fmla="*/ 767238 h 952290"/>
                <a:gd name="connsiteX24" fmla="*/ 415540 w 610465"/>
                <a:gd name="connsiteY24" fmla="*/ 727195 h 952290"/>
                <a:gd name="connsiteX25" fmla="*/ 432162 w 610465"/>
                <a:gd name="connsiteY25" fmla="*/ 713218 h 952290"/>
                <a:gd name="connsiteX26" fmla="*/ 417807 w 610465"/>
                <a:gd name="connsiteY26" fmla="*/ 696218 h 952290"/>
                <a:gd name="connsiteX27" fmla="*/ 430651 w 610465"/>
                <a:gd name="connsiteY27" fmla="*/ 663731 h 952290"/>
                <a:gd name="connsiteX28" fmla="*/ 420073 w 610465"/>
                <a:gd name="connsiteY28" fmla="*/ 623310 h 952290"/>
                <a:gd name="connsiteX29" fmla="*/ 407985 w 610465"/>
                <a:gd name="connsiteY29" fmla="*/ 625577 h 952290"/>
                <a:gd name="connsiteX30" fmla="*/ 382675 w 610465"/>
                <a:gd name="connsiteY30" fmla="*/ 628221 h 952290"/>
                <a:gd name="connsiteX31" fmla="*/ 387208 w 610465"/>
                <a:gd name="connsiteY31" fmla="*/ 604422 h 952290"/>
                <a:gd name="connsiteX32" fmla="*/ 394763 w 610465"/>
                <a:gd name="connsiteY32" fmla="*/ 589311 h 952290"/>
                <a:gd name="connsiteX33" fmla="*/ 367942 w 610465"/>
                <a:gd name="connsiteY33" fmla="*/ 587045 h 952290"/>
                <a:gd name="connsiteX34" fmla="*/ 314677 w 610465"/>
                <a:gd name="connsiteY34" fmla="*/ 579489 h 952290"/>
                <a:gd name="connsiteX35" fmla="*/ 345276 w 610465"/>
                <a:gd name="connsiteY35" fmla="*/ 624821 h 952290"/>
                <a:gd name="connsiteX36" fmla="*/ 333565 w 610465"/>
                <a:gd name="connsiteY36" fmla="*/ 639932 h 952290"/>
                <a:gd name="connsiteX37" fmla="*/ 314299 w 610465"/>
                <a:gd name="connsiteY37" fmla="*/ 647865 h 952290"/>
                <a:gd name="connsiteX38" fmla="*/ 284456 w 610465"/>
                <a:gd name="connsiteY38" fmla="*/ 657686 h 952290"/>
                <a:gd name="connsiteX39" fmla="*/ 279923 w 610465"/>
                <a:gd name="connsiteY39" fmla="*/ 664486 h 952290"/>
                <a:gd name="connsiteX40" fmla="*/ 255368 w 610465"/>
                <a:gd name="connsiteY40" fmla="*/ 707929 h 952290"/>
                <a:gd name="connsiteX41" fmla="*/ 248946 w 610465"/>
                <a:gd name="connsiteY41" fmla="*/ 685641 h 952290"/>
                <a:gd name="connsiteX42" fmla="*/ 249702 w 610465"/>
                <a:gd name="connsiteY42" fmla="*/ 624065 h 952290"/>
                <a:gd name="connsiteX43" fmla="*/ 261790 w 610465"/>
                <a:gd name="connsiteY43" fmla="*/ 608955 h 952290"/>
                <a:gd name="connsiteX44" fmla="*/ 258013 w 610465"/>
                <a:gd name="connsiteY44" fmla="*/ 607444 h 952290"/>
                <a:gd name="connsiteX45" fmla="*/ 234213 w 610465"/>
                <a:gd name="connsiteY45" fmla="*/ 602911 h 952290"/>
                <a:gd name="connsiteX46" fmla="*/ 251213 w 610465"/>
                <a:gd name="connsiteY46" fmla="*/ 585911 h 952290"/>
                <a:gd name="connsiteX47" fmla="*/ 271612 w 610465"/>
                <a:gd name="connsiteY47" fmla="*/ 563246 h 952290"/>
                <a:gd name="connsiteX48" fmla="*/ 277656 w 610465"/>
                <a:gd name="connsiteY48" fmla="*/ 555690 h 952290"/>
                <a:gd name="connsiteX49" fmla="*/ 297300 w 610465"/>
                <a:gd name="connsiteY49" fmla="*/ 514514 h 952290"/>
                <a:gd name="connsiteX50" fmla="*/ 290500 w 610465"/>
                <a:gd name="connsiteY50" fmla="*/ 526980 h 952290"/>
                <a:gd name="connsiteX51" fmla="*/ 262168 w 610465"/>
                <a:gd name="connsiteY51" fmla="*/ 537935 h 952290"/>
                <a:gd name="connsiteX52" fmla="*/ 245169 w 610465"/>
                <a:gd name="connsiteY52" fmla="*/ 539069 h 952290"/>
                <a:gd name="connsiteX53" fmla="*/ 231191 w 610465"/>
                <a:gd name="connsiteY53" fmla="*/ 542469 h 952290"/>
                <a:gd name="connsiteX54" fmla="*/ 193037 w 610465"/>
                <a:gd name="connsiteY54" fmla="*/ 531891 h 952290"/>
                <a:gd name="connsiteX55" fmla="*/ 182082 w 610465"/>
                <a:gd name="connsiteY55" fmla="*/ 519425 h 952290"/>
                <a:gd name="connsiteX56" fmla="*/ 187371 w 610465"/>
                <a:gd name="connsiteY56" fmla="*/ 478627 h 952290"/>
                <a:gd name="connsiteX57" fmla="*/ 151483 w 610465"/>
                <a:gd name="connsiteY57" fmla="*/ 463894 h 952290"/>
                <a:gd name="connsiteX58" fmla="*/ 139773 w 610465"/>
                <a:gd name="connsiteY58" fmla="*/ 435184 h 952290"/>
                <a:gd name="connsiteX59" fmla="*/ 139395 w 610465"/>
                <a:gd name="connsiteY59" fmla="*/ 454827 h 952290"/>
                <a:gd name="connsiteX60" fmla="*/ 154128 w 610465"/>
                <a:gd name="connsiteY60" fmla="*/ 487693 h 952290"/>
                <a:gd name="connsiteX61" fmla="*/ 136750 w 610465"/>
                <a:gd name="connsiteY61" fmla="*/ 530002 h 952290"/>
                <a:gd name="connsiteX62" fmla="*/ 114840 w 610465"/>
                <a:gd name="connsiteY62" fmla="*/ 531513 h 952290"/>
                <a:gd name="connsiteX63" fmla="*/ 112574 w 610465"/>
                <a:gd name="connsiteY63" fmla="*/ 525847 h 952290"/>
                <a:gd name="connsiteX64" fmla="*/ 117862 w 610465"/>
                <a:gd name="connsiteY64" fmla="*/ 512247 h 952290"/>
                <a:gd name="connsiteX65" fmla="*/ 109929 w 610465"/>
                <a:gd name="connsiteY65" fmla="*/ 493359 h 952290"/>
                <a:gd name="connsiteX66" fmla="*/ 101618 w 610465"/>
                <a:gd name="connsiteY66" fmla="*/ 474093 h 952290"/>
                <a:gd name="connsiteX67" fmla="*/ 96708 w 610465"/>
                <a:gd name="connsiteY67" fmla="*/ 453316 h 952290"/>
                <a:gd name="connsiteX68" fmla="*/ 72153 w 610465"/>
                <a:gd name="connsiteY68" fmla="*/ 441228 h 952290"/>
                <a:gd name="connsiteX69" fmla="*/ 0 w 610465"/>
                <a:gd name="connsiteY69" fmla="*/ 419695 h 952290"/>
                <a:gd name="connsiteX70" fmla="*/ 21533 w 610465"/>
                <a:gd name="connsiteY70" fmla="*/ 407229 h 952290"/>
                <a:gd name="connsiteX71" fmla="*/ 30977 w 610465"/>
                <a:gd name="connsiteY71" fmla="*/ 410251 h 952290"/>
                <a:gd name="connsiteX72" fmla="*/ 82730 w 610465"/>
                <a:gd name="connsiteY72" fmla="*/ 414407 h 952290"/>
                <a:gd name="connsiteX73" fmla="*/ 133351 w 610465"/>
                <a:gd name="connsiteY73" fmla="*/ 396274 h 952290"/>
                <a:gd name="connsiteX74" fmla="*/ 131462 w 610465"/>
                <a:gd name="connsiteY74" fmla="*/ 387586 h 952290"/>
                <a:gd name="connsiteX75" fmla="*/ 129951 w 610465"/>
                <a:gd name="connsiteY75" fmla="*/ 356987 h 952290"/>
                <a:gd name="connsiteX76" fmla="*/ 153750 w 610465"/>
                <a:gd name="connsiteY76" fmla="*/ 347165 h 952290"/>
                <a:gd name="connsiteX77" fmla="*/ 183593 w 610465"/>
                <a:gd name="connsiteY77" fmla="*/ 326010 h 952290"/>
                <a:gd name="connsiteX78" fmla="*/ 190393 w 610465"/>
                <a:gd name="connsiteY78" fmla="*/ 314677 h 952290"/>
                <a:gd name="connsiteX79" fmla="*/ 179438 w 610465"/>
                <a:gd name="connsiteY79" fmla="*/ 322610 h 952290"/>
                <a:gd name="connsiteX80" fmla="*/ 167349 w 610465"/>
                <a:gd name="connsiteY80" fmla="*/ 323743 h 952290"/>
                <a:gd name="connsiteX81" fmla="*/ 164327 w 610465"/>
                <a:gd name="connsiteY81" fmla="*/ 312788 h 952290"/>
                <a:gd name="connsiteX82" fmla="*/ 166972 w 610465"/>
                <a:gd name="connsiteY82" fmla="*/ 283701 h 952290"/>
                <a:gd name="connsiteX83" fmla="*/ 179816 w 610465"/>
                <a:gd name="connsiteY83" fmla="*/ 268212 h 952290"/>
                <a:gd name="connsiteX84" fmla="*/ 195682 w 610465"/>
                <a:gd name="connsiteY84" fmla="*/ 275767 h 952290"/>
                <a:gd name="connsiteX85" fmla="*/ 211925 w 610465"/>
                <a:gd name="connsiteY85" fmla="*/ 295033 h 952290"/>
                <a:gd name="connsiteX86" fmla="*/ 212303 w 610465"/>
                <a:gd name="connsiteY86" fmla="*/ 330543 h 952290"/>
                <a:gd name="connsiteX87" fmla="*/ 261790 w 610465"/>
                <a:gd name="connsiteY87" fmla="*/ 337343 h 952290"/>
                <a:gd name="connsiteX88" fmla="*/ 265946 w 610465"/>
                <a:gd name="connsiteY88" fmla="*/ 358120 h 952290"/>
                <a:gd name="connsiteX89" fmla="*/ 246680 w 610465"/>
                <a:gd name="connsiteY89" fmla="*/ 377386 h 952290"/>
                <a:gd name="connsiteX90" fmla="*/ 248191 w 610465"/>
                <a:gd name="connsiteY90" fmla="*/ 395896 h 952290"/>
                <a:gd name="connsiteX91" fmla="*/ 256879 w 610465"/>
                <a:gd name="connsiteY91" fmla="*/ 425362 h 952290"/>
                <a:gd name="connsiteX92" fmla="*/ 288989 w 610465"/>
                <a:gd name="connsiteY92" fmla="*/ 462005 h 952290"/>
                <a:gd name="connsiteX93" fmla="*/ 336965 w 610465"/>
                <a:gd name="connsiteY93" fmla="*/ 474093 h 952290"/>
                <a:gd name="connsiteX94" fmla="*/ 360387 w 610465"/>
                <a:gd name="connsiteY94" fmla="*/ 480137 h 952290"/>
                <a:gd name="connsiteX95" fmla="*/ 369831 w 610465"/>
                <a:gd name="connsiteY95" fmla="*/ 485804 h 952290"/>
                <a:gd name="connsiteX96" fmla="*/ 403452 w 610465"/>
                <a:gd name="connsiteY96" fmla="*/ 522069 h 952290"/>
                <a:gd name="connsiteX97" fmla="*/ 423473 w 610465"/>
                <a:gd name="connsiteY97" fmla="*/ 548891 h 952290"/>
                <a:gd name="connsiteX98" fmla="*/ 427628 w 610465"/>
                <a:gd name="connsiteY98" fmla="*/ 568912 h 952290"/>
                <a:gd name="connsiteX99" fmla="*/ 417807 w 610465"/>
                <a:gd name="connsiteY99" fmla="*/ 506203 h 952290"/>
                <a:gd name="connsiteX100" fmla="*/ 429895 w 610465"/>
                <a:gd name="connsiteY100" fmla="*/ 471827 h 952290"/>
                <a:gd name="connsiteX101" fmla="*/ 424606 w 610465"/>
                <a:gd name="connsiteY101" fmla="*/ 445383 h 952290"/>
                <a:gd name="connsiteX102" fmla="*/ 425362 w 610465"/>
                <a:gd name="connsiteY102" fmla="*/ 431784 h 952290"/>
                <a:gd name="connsiteX103" fmla="*/ 441606 w 610465"/>
                <a:gd name="connsiteY103" fmla="*/ 422340 h 952290"/>
                <a:gd name="connsiteX104" fmla="*/ 451428 w 610465"/>
                <a:gd name="connsiteY104" fmla="*/ 405718 h 952290"/>
                <a:gd name="connsiteX105" fmla="*/ 463138 w 610465"/>
                <a:gd name="connsiteY105" fmla="*/ 391363 h 952290"/>
                <a:gd name="connsiteX106" fmla="*/ 469182 w 610465"/>
                <a:gd name="connsiteY106" fmla="*/ 374742 h 952290"/>
                <a:gd name="connsiteX107" fmla="*/ 474471 w 610465"/>
                <a:gd name="connsiteY107" fmla="*/ 353965 h 952290"/>
                <a:gd name="connsiteX108" fmla="*/ 493737 w 610465"/>
                <a:gd name="connsiteY108" fmla="*/ 300700 h 952290"/>
                <a:gd name="connsiteX109" fmla="*/ 496004 w 610465"/>
                <a:gd name="connsiteY109" fmla="*/ 282567 h 952290"/>
                <a:gd name="connsiteX110" fmla="*/ 501292 w 610465"/>
                <a:gd name="connsiteY110" fmla="*/ 264812 h 952290"/>
                <a:gd name="connsiteX111" fmla="*/ 509981 w 610465"/>
                <a:gd name="connsiteY111" fmla="*/ 196815 h 952290"/>
                <a:gd name="connsiteX112" fmla="*/ 500915 w 610465"/>
                <a:gd name="connsiteY112" fmla="*/ 154128 h 952290"/>
                <a:gd name="connsiteX113" fmla="*/ 512625 w 610465"/>
                <a:gd name="connsiteY113" fmla="*/ 78953 h 952290"/>
                <a:gd name="connsiteX114" fmla="*/ 519425 w 610465"/>
                <a:gd name="connsiteY114" fmla="*/ 27199 h 952290"/>
                <a:gd name="connsiteX115" fmla="*/ 535291 w 610465"/>
                <a:gd name="connsiteY115" fmla="*/ 0 h 952290"/>
                <a:gd name="connsiteX116" fmla="*/ 545868 w 610465"/>
                <a:gd name="connsiteY116" fmla="*/ 9822 h 952290"/>
                <a:gd name="connsiteX117" fmla="*/ 546246 w 610465"/>
                <a:gd name="connsiteY117" fmla="*/ 18133 h 952290"/>
                <a:gd name="connsiteX118" fmla="*/ 580623 w 610465"/>
                <a:gd name="connsiteY118" fmla="*/ 66864 h 952290"/>
                <a:gd name="connsiteX119" fmla="*/ 576467 w 610465"/>
                <a:gd name="connsiteY119" fmla="*/ 81597 h 952290"/>
                <a:gd name="connsiteX120" fmla="*/ 566268 w 610465"/>
                <a:gd name="connsiteY120" fmla="*/ 84241 h 952290"/>
                <a:gd name="connsiteX121" fmla="*/ 559090 w 610465"/>
                <a:gd name="connsiteY121" fmla="*/ 119373 h 952290"/>
                <a:gd name="connsiteX122" fmla="*/ 530758 w 610465"/>
                <a:gd name="connsiteY122" fmla="*/ 158283 h 952290"/>
                <a:gd name="connsiteX123" fmla="*/ 530002 w 610465"/>
                <a:gd name="connsiteY123" fmla="*/ 170371 h 952290"/>
                <a:gd name="connsiteX124" fmla="*/ 548890 w 610465"/>
                <a:gd name="connsiteY124" fmla="*/ 183971 h 952290"/>
                <a:gd name="connsiteX125" fmla="*/ 574201 w 610465"/>
                <a:gd name="connsiteY125" fmla="*/ 176416 h 952290"/>
                <a:gd name="connsiteX126" fmla="*/ 585156 w 610465"/>
                <a:gd name="connsiteY126" fmla="*/ 180571 h 952290"/>
                <a:gd name="connsiteX127" fmla="*/ 585534 w 610465"/>
                <a:gd name="connsiteY127" fmla="*/ 192282 h 952290"/>
                <a:gd name="connsiteX128" fmla="*/ 600266 w 610465"/>
                <a:gd name="connsiteY128" fmla="*/ 245924 h 952290"/>
                <a:gd name="connsiteX129" fmla="*/ 609333 w 610465"/>
                <a:gd name="connsiteY129" fmla="*/ 268590 h 952290"/>
                <a:gd name="connsiteX130" fmla="*/ 583267 w 610465"/>
                <a:gd name="connsiteY130" fmla="*/ 280678 h 952290"/>
                <a:gd name="connsiteX131" fmla="*/ 563246 w 610465"/>
                <a:gd name="connsiteY131" fmla="*/ 291256 h 952290"/>
                <a:gd name="connsiteX132" fmla="*/ 579867 w 610465"/>
                <a:gd name="connsiteY132" fmla="*/ 312033 h 952290"/>
                <a:gd name="connsiteX133" fmla="*/ 591956 w 610465"/>
                <a:gd name="connsiteY133" fmla="*/ 312788 h 952290"/>
                <a:gd name="connsiteX134" fmla="*/ 585534 w 610465"/>
                <a:gd name="connsiteY134" fmla="*/ 331299 h 952290"/>
                <a:gd name="connsiteX135" fmla="*/ 514514 w 610465"/>
                <a:gd name="connsiteY135" fmla="*/ 365297 h 952290"/>
                <a:gd name="connsiteX136" fmla="*/ 501670 w 610465"/>
                <a:gd name="connsiteY136" fmla="*/ 373608 h 952290"/>
                <a:gd name="connsiteX137" fmla="*/ 505070 w 610465"/>
                <a:gd name="connsiteY137" fmla="*/ 380408 h 952290"/>
                <a:gd name="connsiteX138" fmla="*/ 522069 w 610465"/>
                <a:gd name="connsiteY138" fmla="*/ 378141 h 952290"/>
                <a:gd name="connsiteX139" fmla="*/ 547002 w 610465"/>
                <a:gd name="connsiteY139" fmla="*/ 376630 h 952290"/>
                <a:gd name="connsiteX140" fmla="*/ 548890 w 610465"/>
                <a:gd name="connsiteY140" fmla="*/ 397407 h 952290"/>
                <a:gd name="connsiteX141" fmla="*/ 523203 w 610465"/>
                <a:gd name="connsiteY141" fmla="*/ 407985 h 952290"/>
                <a:gd name="connsiteX142" fmla="*/ 503937 w 610465"/>
                <a:gd name="connsiteY142" fmla="*/ 416673 h 952290"/>
                <a:gd name="connsiteX143" fmla="*/ 512247 w 610465"/>
                <a:gd name="connsiteY143" fmla="*/ 433673 h 952290"/>
                <a:gd name="connsiteX144" fmla="*/ 520558 w 610465"/>
                <a:gd name="connsiteY144" fmla="*/ 452183 h 952290"/>
                <a:gd name="connsiteX145" fmla="*/ 532647 w 610465"/>
                <a:gd name="connsiteY145" fmla="*/ 471827 h 952290"/>
                <a:gd name="connsiteX146" fmla="*/ 496381 w 610465"/>
                <a:gd name="connsiteY146" fmla="*/ 502803 h 952290"/>
                <a:gd name="connsiteX147" fmla="*/ 453694 w 610465"/>
                <a:gd name="connsiteY147" fmla="*/ 503937 h 952290"/>
                <a:gd name="connsiteX148" fmla="*/ 471827 w 610465"/>
                <a:gd name="connsiteY148" fmla="*/ 511492 h 952290"/>
                <a:gd name="connsiteX149" fmla="*/ 480893 w 610465"/>
                <a:gd name="connsiteY149" fmla="*/ 525091 h 952290"/>
                <a:gd name="connsiteX150" fmla="*/ 471071 w 610465"/>
                <a:gd name="connsiteY150" fmla="*/ 533780 h 952290"/>
                <a:gd name="connsiteX151" fmla="*/ 461627 w 610465"/>
                <a:gd name="connsiteY151" fmla="*/ 551535 h 952290"/>
                <a:gd name="connsiteX152" fmla="*/ 473338 w 610465"/>
                <a:gd name="connsiteY152" fmla="*/ 563623 h 952290"/>
                <a:gd name="connsiteX153" fmla="*/ 486560 w 610465"/>
                <a:gd name="connsiteY153" fmla="*/ 573823 h 952290"/>
                <a:gd name="connsiteX154" fmla="*/ 474849 w 610465"/>
                <a:gd name="connsiteY154" fmla="*/ 577223 h 952290"/>
                <a:gd name="connsiteX155" fmla="*/ 470316 w 610465"/>
                <a:gd name="connsiteY155" fmla="*/ 581756 h 952290"/>
                <a:gd name="connsiteX156" fmla="*/ 451805 w 610465"/>
                <a:gd name="connsiteY156" fmla="*/ 624821 h 952290"/>
                <a:gd name="connsiteX157" fmla="*/ 480137 w 610465"/>
                <a:gd name="connsiteY157" fmla="*/ 670153 h 952290"/>
                <a:gd name="connsiteX158" fmla="*/ 467671 w 610465"/>
                <a:gd name="connsiteY158" fmla="*/ 675441 h 952290"/>
                <a:gd name="connsiteX159" fmla="*/ 475604 w 610465"/>
                <a:gd name="connsiteY159" fmla="*/ 703018 h 952290"/>
                <a:gd name="connsiteX160" fmla="*/ 488448 w 610465"/>
                <a:gd name="connsiteY160" fmla="*/ 719640 h 952290"/>
                <a:gd name="connsiteX161" fmla="*/ 508470 w 610465"/>
                <a:gd name="connsiteY161" fmla="*/ 747594 h 952290"/>
                <a:gd name="connsiteX162" fmla="*/ 525469 w 610465"/>
                <a:gd name="connsiteY162" fmla="*/ 765349 h 952290"/>
                <a:gd name="connsiteX163" fmla="*/ 503559 w 610465"/>
                <a:gd name="connsiteY163" fmla="*/ 772149 h 952290"/>
                <a:gd name="connsiteX164" fmla="*/ 480515 w 610465"/>
                <a:gd name="connsiteY164" fmla="*/ 772149 h 952290"/>
                <a:gd name="connsiteX165" fmla="*/ 482782 w 610465"/>
                <a:gd name="connsiteY165" fmla="*/ 800481 h 952290"/>
                <a:gd name="connsiteX166" fmla="*/ 516781 w 610465"/>
                <a:gd name="connsiteY166" fmla="*/ 795192 h 952290"/>
                <a:gd name="connsiteX167" fmla="*/ 543224 w 610465"/>
                <a:gd name="connsiteY167" fmla="*/ 856012 h 952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610465" h="952290">
                  <a:moveTo>
                    <a:pt x="543224" y="856012"/>
                  </a:moveTo>
                  <a:cubicBezTo>
                    <a:pt x="532269" y="857146"/>
                    <a:pt x="522447" y="852612"/>
                    <a:pt x="512625" y="849213"/>
                  </a:cubicBezTo>
                  <a:cubicBezTo>
                    <a:pt x="507714" y="847324"/>
                    <a:pt x="499781" y="846946"/>
                    <a:pt x="510736" y="840902"/>
                  </a:cubicBezTo>
                  <a:cubicBezTo>
                    <a:pt x="513759" y="839391"/>
                    <a:pt x="510359" y="835613"/>
                    <a:pt x="507337" y="835235"/>
                  </a:cubicBezTo>
                  <a:cubicBezTo>
                    <a:pt x="500537" y="834858"/>
                    <a:pt x="492981" y="832591"/>
                    <a:pt x="486937" y="837124"/>
                  </a:cubicBezTo>
                  <a:cubicBezTo>
                    <a:pt x="483915" y="839391"/>
                    <a:pt x="483160" y="844302"/>
                    <a:pt x="485048" y="846568"/>
                  </a:cubicBezTo>
                  <a:cubicBezTo>
                    <a:pt x="494115" y="856768"/>
                    <a:pt x="498648" y="865079"/>
                    <a:pt x="480137" y="869612"/>
                  </a:cubicBezTo>
                  <a:cubicBezTo>
                    <a:pt x="474471" y="871123"/>
                    <a:pt x="480137" y="877923"/>
                    <a:pt x="478249" y="880189"/>
                  </a:cubicBezTo>
                  <a:cubicBezTo>
                    <a:pt x="472960" y="887744"/>
                    <a:pt x="481649" y="910032"/>
                    <a:pt x="458227" y="900211"/>
                  </a:cubicBezTo>
                  <a:cubicBezTo>
                    <a:pt x="454827" y="898700"/>
                    <a:pt x="451805" y="902855"/>
                    <a:pt x="451050" y="906255"/>
                  </a:cubicBezTo>
                  <a:cubicBezTo>
                    <a:pt x="449916" y="911166"/>
                    <a:pt x="452183" y="915321"/>
                    <a:pt x="457472" y="914188"/>
                  </a:cubicBezTo>
                  <a:cubicBezTo>
                    <a:pt x="467671" y="911921"/>
                    <a:pt x="469560" y="914566"/>
                    <a:pt x="467671" y="924765"/>
                  </a:cubicBezTo>
                  <a:cubicBezTo>
                    <a:pt x="465405" y="935720"/>
                    <a:pt x="468805" y="948942"/>
                    <a:pt x="453694" y="951587"/>
                  </a:cubicBezTo>
                  <a:cubicBezTo>
                    <a:pt x="447272" y="952720"/>
                    <a:pt x="438206" y="954231"/>
                    <a:pt x="435939" y="940631"/>
                  </a:cubicBezTo>
                  <a:cubicBezTo>
                    <a:pt x="433673" y="928543"/>
                    <a:pt x="423473" y="918721"/>
                    <a:pt x="411007" y="934965"/>
                  </a:cubicBezTo>
                  <a:cubicBezTo>
                    <a:pt x="409496" y="936854"/>
                    <a:pt x="406851" y="939498"/>
                    <a:pt x="403829" y="937609"/>
                  </a:cubicBezTo>
                  <a:cubicBezTo>
                    <a:pt x="401185" y="936098"/>
                    <a:pt x="398918" y="932698"/>
                    <a:pt x="400807" y="930809"/>
                  </a:cubicBezTo>
                  <a:cubicBezTo>
                    <a:pt x="410629" y="920988"/>
                    <a:pt x="401940" y="915699"/>
                    <a:pt x="396652" y="908899"/>
                  </a:cubicBezTo>
                  <a:cubicBezTo>
                    <a:pt x="386074" y="894922"/>
                    <a:pt x="396652" y="879056"/>
                    <a:pt x="394763" y="863945"/>
                  </a:cubicBezTo>
                  <a:cubicBezTo>
                    <a:pt x="394007" y="858279"/>
                    <a:pt x="405340" y="861301"/>
                    <a:pt x="411385" y="861301"/>
                  </a:cubicBezTo>
                  <a:cubicBezTo>
                    <a:pt x="415540" y="861301"/>
                    <a:pt x="421962" y="867723"/>
                    <a:pt x="423473" y="859412"/>
                  </a:cubicBezTo>
                  <a:cubicBezTo>
                    <a:pt x="424984" y="851101"/>
                    <a:pt x="416673" y="848835"/>
                    <a:pt x="410629" y="849590"/>
                  </a:cubicBezTo>
                  <a:cubicBezTo>
                    <a:pt x="403829" y="850724"/>
                    <a:pt x="397407" y="853368"/>
                    <a:pt x="388719" y="850346"/>
                  </a:cubicBezTo>
                  <a:cubicBezTo>
                    <a:pt x="402696" y="820503"/>
                    <a:pt x="390230" y="776682"/>
                    <a:pt x="442739" y="767238"/>
                  </a:cubicBezTo>
                  <a:cubicBezTo>
                    <a:pt x="421962" y="758927"/>
                    <a:pt x="415540" y="746839"/>
                    <a:pt x="415540" y="727195"/>
                  </a:cubicBezTo>
                  <a:cubicBezTo>
                    <a:pt x="415918" y="711329"/>
                    <a:pt x="435184" y="726062"/>
                    <a:pt x="432162" y="713218"/>
                  </a:cubicBezTo>
                  <a:cubicBezTo>
                    <a:pt x="430273" y="705662"/>
                    <a:pt x="412140" y="706796"/>
                    <a:pt x="417807" y="696218"/>
                  </a:cubicBezTo>
                  <a:cubicBezTo>
                    <a:pt x="423473" y="685641"/>
                    <a:pt x="423473" y="673930"/>
                    <a:pt x="430651" y="663731"/>
                  </a:cubicBezTo>
                  <a:cubicBezTo>
                    <a:pt x="441228" y="648620"/>
                    <a:pt x="434806" y="628976"/>
                    <a:pt x="420073" y="623310"/>
                  </a:cubicBezTo>
                  <a:cubicBezTo>
                    <a:pt x="415540" y="621421"/>
                    <a:pt x="411762" y="619155"/>
                    <a:pt x="407985" y="625577"/>
                  </a:cubicBezTo>
                  <a:cubicBezTo>
                    <a:pt x="401185" y="636532"/>
                    <a:pt x="390230" y="634643"/>
                    <a:pt x="382675" y="628221"/>
                  </a:cubicBezTo>
                  <a:cubicBezTo>
                    <a:pt x="373230" y="619910"/>
                    <a:pt x="383052" y="611977"/>
                    <a:pt x="387208" y="604422"/>
                  </a:cubicBezTo>
                  <a:cubicBezTo>
                    <a:pt x="389852" y="599133"/>
                    <a:pt x="404207" y="597622"/>
                    <a:pt x="394763" y="589311"/>
                  </a:cubicBezTo>
                  <a:cubicBezTo>
                    <a:pt x="388341" y="583267"/>
                    <a:pt x="376253" y="580623"/>
                    <a:pt x="367942" y="587045"/>
                  </a:cubicBezTo>
                  <a:cubicBezTo>
                    <a:pt x="347543" y="603289"/>
                    <a:pt x="327143" y="601022"/>
                    <a:pt x="314677" y="579489"/>
                  </a:cubicBezTo>
                  <a:cubicBezTo>
                    <a:pt x="310522" y="596489"/>
                    <a:pt x="316944" y="605933"/>
                    <a:pt x="345276" y="624821"/>
                  </a:cubicBezTo>
                  <a:cubicBezTo>
                    <a:pt x="336210" y="627465"/>
                    <a:pt x="336210" y="629732"/>
                    <a:pt x="333565" y="639932"/>
                  </a:cubicBezTo>
                  <a:cubicBezTo>
                    <a:pt x="331299" y="648998"/>
                    <a:pt x="321855" y="650131"/>
                    <a:pt x="314299" y="647865"/>
                  </a:cubicBezTo>
                  <a:cubicBezTo>
                    <a:pt x="301455" y="643709"/>
                    <a:pt x="292767" y="649376"/>
                    <a:pt x="284456" y="657686"/>
                  </a:cubicBezTo>
                  <a:cubicBezTo>
                    <a:pt x="282567" y="659575"/>
                    <a:pt x="279545" y="663353"/>
                    <a:pt x="279923" y="664486"/>
                  </a:cubicBezTo>
                  <a:cubicBezTo>
                    <a:pt x="295033" y="692441"/>
                    <a:pt x="266701" y="695463"/>
                    <a:pt x="255368" y="707929"/>
                  </a:cubicBezTo>
                  <a:cubicBezTo>
                    <a:pt x="242902" y="703396"/>
                    <a:pt x="247057" y="692818"/>
                    <a:pt x="248946" y="685641"/>
                  </a:cubicBezTo>
                  <a:cubicBezTo>
                    <a:pt x="254235" y="664864"/>
                    <a:pt x="252346" y="644465"/>
                    <a:pt x="249702" y="624065"/>
                  </a:cubicBezTo>
                  <a:cubicBezTo>
                    <a:pt x="248191" y="614621"/>
                    <a:pt x="252724" y="610466"/>
                    <a:pt x="261790" y="608955"/>
                  </a:cubicBezTo>
                  <a:cubicBezTo>
                    <a:pt x="261035" y="607444"/>
                    <a:pt x="259901" y="607822"/>
                    <a:pt x="258013" y="607444"/>
                  </a:cubicBezTo>
                  <a:cubicBezTo>
                    <a:pt x="249702" y="607066"/>
                    <a:pt x="237613" y="614999"/>
                    <a:pt x="234213" y="602911"/>
                  </a:cubicBezTo>
                  <a:cubicBezTo>
                    <a:pt x="231191" y="591956"/>
                    <a:pt x="243280" y="590445"/>
                    <a:pt x="251213" y="585911"/>
                  </a:cubicBezTo>
                  <a:cubicBezTo>
                    <a:pt x="259901" y="581000"/>
                    <a:pt x="264812" y="570801"/>
                    <a:pt x="271612" y="563246"/>
                  </a:cubicBezTo>
                  <a:cubicBezTo>
                    <a:pt x="273501" y="560979"/>
                    <a:pt x="274256" y="556446"/>
                    <a:pt x="277656" y="555690"/>
                  </a:cubicBezTo>
                  <a:cubicBezTo>
                    <a:pt x="299944" y="548891"/>
                    <a:pt x="288234" y="526980"/>
                    <a:pt x="297300" y="514514"/>
                  </a:cubicBezTo>
                  <a:cubicBezTo>
                    <a:pt x="289367" y="516025"/>
                    <a:pt x="292389" y="522447"/>
                    <a:pt x="290500" y="526980"/>
                  </a:cubicBezTo>
                  <a:cubicBezTo>
                    <a:pt x="284834" y="540202"/>
                    <a:pt x="273123" y="546246"/>
                    <a:pt x="262168" y="537935"/>
                  </a:cubicBezTo>
                  <a:cubicBezTo>
                    <a:pt x="253857" y="531513"/>
                    <a:pt x="250835" y="535291"/>
                    <a:pt x="245169" y="539069"/>
                  </a:cubicBezTo>
                  <a:cubicBezTo>
                    <a:pt x="241013" y="541713"/>
                    <a:pt x="235347" y="544357"/>
                    <a:pt x="231191" y="542469"/>
                  </a:cubicBezTo>
                  <a:cubicBezTo>
                    <a:pt x="219103" y="536047"/>
                    <a:pt x="205881" y="535669"/>
                    <a:pt x="193037" y="531891"/>
                  </a:cubicBezTo>
                  <a:cubicBezTo>
                    <a:pt x="190393" y="526980"/>
                    <a:pt x="186237" y="523203"/>
                    <a:pt x="182082" y="519425"/>
                  </a:cubicBezTo>
                  <a:cubicBezTo>
                    <a:pt x="160927" y="501670"/>
                    <a:pt x="161683" y="494115"/>
                    <a:pt x="187371" y="478627"/>
                  </a:cubicBezTo>
                  <a:cubicBezTo>
                    <a:pt x="174905" y="474093"/>
                    <a:pt x="164705" y="466538"/>
                    <a:pt x="151483" y="463894"/>
                  </a:cubicBezTo>
                  <a:cubicBezTo>
                    <a:pt x="137128" y="460872"/>
                    <a:pt x="135617" y="448783"/>
                    <a:pt x="139773" y="435184"/>
                  </a:cubicBezTo>
                  <a:cubicBezTo>
                    <a:pt x="132217" y="442739"/>
                    <a:pt x="134106" y="450672"/>
                    <a:pt x="139395" y="454827"/>
                  </a:cubicBezTo>
                  <a:cubicBezTo>
                    <a:pt x="150350" y="463516"/>
                    <a:pt x="149217" y="476738"/>
                    <a:pt x="154128" y="487693"/>
                  </a:cubicBezTo>
                  <a:cubicBezTo>
                    <a:pt x="162816" y="505825"/>
                    <a:pt x="143928" y="516403"/>
                    <a:pt x="136750" y="530002"/>
                  </a:cubicBezTo>
                  <a:cubicBezTo>
                    <a:pt x="132217" y="538313"/>
                    <a:pt x="122773" y="537935"/>
                    <a:pt x="114840" y="531513"/>
                  </a:cubicBezTo>
                  <a:cubicBezTo>
                    <a:pt x="113707" y="530002"/>
                    <a:pt x="112951" y="528113"/>
                    <a:pt x="112574" y="525847"/>
                  </a:cubicBezTo>
                  <a:cubicBezTo>
                    <a:pt x="112574" y="520558"/>
                    <a:pt x="115596" y="516781"/>
                    <a:pt x="117862" y="512247"/>
                  </a:cubicBezTo>
                  <a:cubicBezTo>
                    <a:pt x="122773" y="503181"/>
                    <a:pt x="128817" y="494493"/>
                    <a:pt x="109929" y="493359"/>
                  </a:cubicBezTo>
                  <a:cubicBezTo>
                    <a:pt x="101618" y="492981"/>
                    <a:pt x="93308" y="486937"/>
                    <a:pt x="101618" y="474093"/>
                  </a:cubicBezTo>
                  <a:cubicBezTo>
                    <a:pt x="103885" y="470693"/>
                    <a:pt x="103507" y="456338"/>
                    <a:pt x="96708" y="453316"/>
                  </a:cubicBezTo>
                  <a:cubicBezTo>
                    <a:pt x="88397" y="449539"/>
                    <a:pt x="84241" y="435562"/>
                    <a:pt x="72153" y="441228"/>
                  </a:cubicBezTo>
                  <a:cubicBezTo>
                    <a:pt x="41176" y="455961"/>
                    <a:pt x="18888" y="445006"/>
                    <a:pt x="0" y="419695"/>
                  </a:cubicBezTo>
                  <a:cubicBezTo>
                    <a:pt x="1889" y="406474"/>
                    <a:pt x="5667" y="396652"/>
                    <a:pt x="21533" y="407229"/>
                  </a:cubicBezTo>
                  <a:cubicBezTo>
                    <a:pt x="24555" y="409118"/>
                    <a:pt x="27199" y="412518"/>
                    <a:pt x="30977" y="410251"/>
                  </a:cubicBezTo>
                  <a:cubicBezTo>
                    <a:pt x="49109" y="398541"/>
                    <a:pt x="66109" y="408740"/>
                    <a:pt x="82730" y="414407"/>
                  </a:cubicBezTo>
                  <a:cubicBezTo>
                    <a:pt x="100485" y="420451"/>
                    <a:pt x="123906" y="412896"/>
                    <a:pt x="133351" y="396274"/>
                  </a:cubicBezTo>
                  <a:cubicBezTo>
                    <a:pt x="135617" y="392119"/>
                    <a:pt x="134862" y="389474"/>
                    <a:pt x="131462" y="387586"/>
                  </a:cubicBezTo>
                  <a:cubicBezTo>
                    <a:pt x="114085" y="378141"/>
                    <a:pt x="127306" y="366808"/>
                    <a:pt x="129951" y="356987"/>
                  </a:cubicBezTo>
                  <a:cubicBezTo>
                    <a:pt x="133351" y="344898"/>
                    <a:pt x="142795" y="345276"/>
                    <a:pt x="153750" y="347165"/>
                  </a:cubicBezTo>
                  <a:cubicBezTo>
                    <a:pt x="169616" y="349809"/>
                    <a:pt x="183971" y="347165"/>
                    <a:pt x="183593" y="326010"/>
                  </a:cubicBezTo>
                  <a:cubicBezTo>
                    <a:pt x="183593" y="321477"/>
                    <a:pt x="187749" y="318833"/>
                    <a:pt x="190393" y="314677"/>
                  </a:cubicBezTo>
                  <a:cubicBezTo>
                    <a:pt x="184349" y="315055"/>
                    <a:pt x="182838" y="320721"/>
                    <a:pt x="179438" y="322610"/>
                  </a:cubicBezTo>
                  <a:cubicBezTo>
                    <a:pt x="175660" y="324877"/>
                    <a:pt x="171505" y="325632"/>
                    <a:pt x="167349" y="323743"/>
                  </a:cubicBezTo>
                  <a:cubicBezTo>
                    <a:pt x="162438" y="321477"/>
                    <a:pt x="162816" y="316566"/>
                    <a:pt x="164327" y="312788"/>
                  </a:cubicBezTo>
                  <a:cubicBezTo>
                    <a:pt x="167727" y="303344"/>
                    <a:pt x="165460" y="293145"/>
                    <a:pt x="166972" y="283701"/>
                  </a:cubicBezTo>
                  <a:cubicBezTo>
                    <a:pt x="168105" y="276523"/>
                    <a:pt x="172260" y="270857"/>
                    <a:pt x="179816" y="268212"/>
                  </a:cubicBezTo>
                  <a:cubicBezTo>
                    <a:pt x="187371" y="265946"/>
                    <a:pt x="191904" y="270479"/>
                    <a:pt x="195682" y="275767"/>
                  </a:cubicBezTo>
                  <a:cubicBezTo>
                    <a:pt x="200970" y="282567"/>
                    <a:pt x="205881" y="289367"/>
                    <a:pt x="211925" y="295033"/>
                  </a:cubicBezTo>
                  <a:cubicBezTo>
                    <a:pt x="224014" y="305989"/>
                    <a:pt x="225147" y="317699"/>
                    <a:pt x="212303" y="330543"/>
                  </a:cubicBezTo>
                  <a:cubicBezTo>
                    <a:pt x="230436" y="321477"/>
                    <a:pt x="245924" y="331677"/>
                    <a:pt x="261790" y="337343"/>
                  </a:cubicBezTo>
                  <a:cubicBezTo>
                    <a:pt x="273123" y="341121"/>
                    <a:pt x="271234" y="349809"/>
                    <a:pt x="265946" y="358120"/>
                  </a:cubicBezTo>
                  <a:cubicBezTo>
                    <a:pt x="260657" y="365675"/>
                    <a:pt x="253857" y="371719"/>
                    <a:pt x="246680" y="377386"/>
                  </a:cubicBezTo>
                  <a:cubicBezTo>
                    <a:pt x="237613" y="384563"/>
                    <a:pt x="236858" y="390230"/>
                    <a:pt x="248191" y="395896"/>
                  </a:cubicBezTo>
                  <a:cubicBezTo>
                    <a:pt x="261790" y="402696"/>
                    <a:pt x="265946" y="409874"/>
                    <a:pt x="256879" y="425362"/>
                  </a:cubicBezTo>
                  <a:cubicBezTo>
                    <a:pt x="247057" y="441983"/>
                    <a:pt x="269723" y="469182"/>
                    <a:pt x="288989" y="462005"/>
                  </a:cubicBezTo>
                  <a:cubicBezTo>
                    <a:pt x="310522" y="454072"/>
                    <a:pt x="321477" y="469182"/>
                    <a:pt x="336965" y="474093"/>
                  </a:cubicBezTo>
                  <a:cubicBezTo>
                    <a:pt x="344520" y="476738"/>
                    <a:pt x="350565" y="484293"/>
                    <a:pt x="360387" y="480137"/>
                  </a:cubicBezTo>
                  <a:cubicBezTo>
                    <a:pt x="364920" y="478249"/>
                    <a:pt x="370208" y="481649"/>
                    <a:pt x="369831" y="485804"/>
                  </a:cubicBezTo>
                  <a:cubicBezTo>
                    <a:pt x="368320" y="509603"/>
                    <a:pt x="391363" y="515647"/>
                    <a:pt x="403452" y="522069"/>
                  </a:cubicBezTo>
                  <a:cubicBezTo>
                    <a:pt x="417429" y="529247"/>
                    <a:pt x="420451" y="536424"/>
                    <a:pt x="423473" y="548891"/>
                  </a:cubicBezTo>
                  <a:cubicBezTo>
                    <a:pt x="424984" y="555690"/>
                    <a:pt x="425740" y="562490"/>
                    <a:pt x="427628" y="568912"/>
                  </a:cubicBezTo>
                  <a:cubicBezTo>
                    <a:pt x="425362" y="548135"/>
                    <a:pt x="438961" y="524336"/>
                    <a:pt x="417807" y="506203"/>
                  </a:cubicBezTo>
                  <a:cubicBezTo>
                    <a:pt x="412518" y="491471"/>
                    <a:pt x="425362" y="483160"/>
                    <a:pt x="429895" y="471827"/>
                  </a:cubicBezTo>
                  <a:cubicBezTo>
                    <a:pt x="434050" y="461627"/>
                    <a:pt x="438961" y="452183"/>
                    <a:pt x="424606" y="445383"/>
                  </a:cubicBezTo>
                  <a:cubicBezTo>
                    <a:pt x="415540" y="440850"/>
                    <a:pt x="418562" y="435184"/>
                    <a:pt x="425362" y="431784"/>
                  </a:cubicBezTo>
                  <a:cubicBezTo>
                    <a:pt x="431028" y="428762"/>
                    <a:pt x="435939" y="424984"/>
                    <a:pt x="441606" y="422340"/>
                  </a:cubicBezTo>
                  <a:cubicBezTo>
                    <a:pt x="449539" y="418940"/>
                    <a:pt x="456716" y="418184"/>
                    <a:pt x="451428" y="405718"/>
                  </a:cubicBezTo>
                  <a:cubicBezTo>
                    <a:pt x="448028" y="398163"/>
                    <a:pt x="455961" y="392874"/>
                    <a:pt x="463138" y="391363"/>
                  </a:cubicBezTo>
                  <a:cubicBezTo>
                    <a:pt x="474471" y="388719"/>
                    <a:pt x="474849" y="382675"/>
                    <a:pt x="469182" y="374742"/>
                  </a:cubicBezTo>
                  <a:cubicBezTo>
                    <a:pt x="462383" y="365675"/>
                    <a:pt x="465783" y="359631"/>
                    <a:pt x="474471" y="353965"/>
                  </a:cubicBezTo>
                  <a:cubicBezTo>
                    <a:pt x="494115" y="341121"/>
                    <a:pt x="501670" y="323743"/>
                    <a:pt x="493737" y="300700"/>
                  </a:cubicBezTo>
                  <a:cubicBezTo>
                    <a:pt x="491471" y="294656"/>
                    <a:pt x="491093" y="288234"/>
                    <a:pt x="496004" y="282567"/>
                  </a:cubicBezTo>
                  <a:cubicBezTo>
                    <a:pt x="500537" y="277278"/>
                    <a:pt x="500537" y="270857"/>
                    <a:pt x="501292" y="264812"/>
                  </a:cubicBezTo>
                  <a:cubicBezTo>
                    <a:pt x="504314" y="242146"/>
                    <a:pt x="503181" y="219481"/>
                    <a:pt x="509981" y="196815"/>
                  </a:cubicBezTo>
                  <a:cubicBezTo>
                    <a:pt x="513759" y="183593"/>
                    <a:pt x="504314" y="168483"/>
                    <a:pt x="500915" y="154128"/>
                  </a:cubicBezTo>
                  <a:cubicBezTo>
                    <a:pt x="494493" y="127684"/>
                    <a:pt x="489582" y="101241"/>
                    <a:pt x="512625" y="78953"/>
                  </a:cubicBezTo>
                  <a:cubicBezTo>
                    <a:pt x="528113" y="63842"/>
                    <a:pt x="519047" y="44198"/>
                    <a:pt x="519425" y="27199"/>
                  </a:cubicBezTo>
                  <a:cubicBezTo>
                    <a:pt x="519803" y="12466"/>
                    <a:pt x="522447" y="4533"/>
                    <a:pt x="535291" y="0"/>
                  </a:cubicBezTo>
                  <a:cubicBezTo>
                    <a:pt x="541713" y="378"/>
                    <a:pt x="542846" y="6422"/>
                    <a:pt x="545868" y="9822"/>
                  </a:cubicBezTo>
                  <a:cubicBezTo>
                    <a:pt x="545868" y="12466"/>
                    <a:pt x="545113" y="17377"/>
                    <a:pt x="546246" y="18133"/>
                  </a:cubicBezTo>
                  <a:cubicBezTo>
                    <a:pt x="566268" y="28710"/>
                    <a:pt x="567401" y="52509"/>
                    <a:pt x="580623" y="66864"/>
                  </a:cubicBezTo>
                  <a:cubicBezTo>
                    <a:pt x="590445" y="77442"/>
                    <a:pt x="585156" y="78953"/>
                    <a:pt x="576467" y="81597"/>
                  </a:cubicBezTo>
                  <a:cubicBezTo>
                    <a:pt x="573067" y="82730"/>
                    <a:pt x="569668" y="83108"/>
                    <a:pt x="566268" y="84241"/>
                  </a:cubicBezTo>
                  <a:cubicBezTo>
                    <a:pt x="549268" y="91797"/>
                    <a:pt x="546246" y="107285"/>
                    <a:pt x="559090" y="119373"/>
                  </a:cubicBezTo>
                  <a:cubicBezTo>
                    <a:pt x="536047" y="121262"/>
                    <a:pt x="526980" y="133728"/>
                    <a:pt x="530758" y="158283"/>
                  </a:cubicBezTo>
                  <a:cubicBezTo>
                    <a:pt x="531513" y="162061"/>
                    <a:pt x="529625" y="166594"/>
                    <a:pt x="530002" y="170371"/>
                  </a:cubicBezTo>
                  <a:cubicBezTo>
                    <a:pt x="530758" y="182082"/>
                    <a:pt x="528869" y="197948"/>
                    <a:pt x="548890" y="183971"/>
                  </a:cubicBezTo>
                  <a:cubicBezTo>
                    <a:pt x="556068" y="178682"/>
                    <a:pt x="566645" y="183593"/>
                    <a:pt x="574201" y="176416"/>
                  </a:cubicBezTo>
                  <a:cubicBezTo>
                    <a:pt x="575334" y="175282"/>
                    <a:pt x="582134" y="178304"/>
                    <a:pt x="585156" y="180571"/>
                  </a:cubicBezTo>
                  <a:cubicBezTo>
                    <a:pt x="588933" y="183593"/>
                    <a:pt x="587045" y="188126"/>
                    <a:pt x="585534" y="192282"/>
                  </a:cubicBezTo>
                  <a:cubicBezTo>
                    <a:pt x="571556" y="222881"/>
                    <a:pt x="571934" y="226280"/>
                    <a:pt x="600266" y="245924"/>
                  </a:cubicBezTo>
                  <a:cubicBezTo>
                    <a:pt x="609333" y="252346"/>
                    <a:pt x="612355" y="258013"/>
                    <a:pt x="609333" y="268590"/>
                  </a:cubicBezTo>
                  <a:cubicBezTo>
                    <a:pt x="604800" y="282189"/>
                    <a:pt x="593467" y="280301"/>
                    <a:pt x="583267" y="280678"/>
                  </a:cubicBezTo>
                  <a:cubicBezTo>
                    <a:pt x="574956" y="281056"/>
                    <a:pt x="565134" y="279545"/>
                    <a:pt x="563246" y="291256"/>
                  </a:cubicBezTo>
                  <a:cubicBezTo>
                    <a:pt x="561357" y="303722"/>
                    <a:pt x="566268" y="311655"/>
                    <a:pt x="579867" y="312033"/>
                  </a:cubicBezTo>
                  <a:cubicBezTo>
                    <a:pt x="584022" y="312033"/>
                    <a:pt x="589311" y="304478"/>
                    <a:pt x="591956" y="312788"/>
                  </a:cubicBezTo>
                  <a:cubicBezTo>
                    <a:pt x="593844" y="319588"/>
                    <a:pt x="590067" y="324877"/>
                    <a:pt x="585534" y="331299"/>
                  </a:cubicBezTo>
                  <a:cubicBezTo>
                    <a:pt x="567401" y="355476"/>
                    <a:pt x="537935" y="353587"/>
                    <a:pt x="514514" y="365297"/>
                  </a:cubicBezTo>
                  <a:cubicBezTo>
                    <a:pt x="509603" y="367564"/>
                    <a:pt x="502803" y="366431"/>
                    <a:pt x="501670" y="373608"/>
                  </a:cubicBezTo>
                  <a:cubicBezTo>
                    <a:pt x="501292" y="375875"/>
                    <a:pt x="503181" y="379275"/>
                    <a:pt x="505070" y="380408"/>
                  </a:cubicBezTo>
                  <a:cubicBezTo>
                    <a:pt x="511114" y="384186"/>
                    <a:pt x="518292" y="384186"/>
                    <a:pt x="522069" y="378141"/>
                  </a:cubicBezTo>
                  <a:cubicBezTo>
                    <a:pt x="530380" y="365297"/>
                    <a:pt x="539824" y="371719"/>
                    <a:pt x="547002" y="376630"/>
                  </a:cubicBezTo>
                  <a:cubicBezTo>
                    <a:pt x="553424" y="381163"/>
                    <a:pt x="554179" y="390608"/>
                    <a:pt x="548890" y="397407"/>
                  </a:cubicBezTo>
                  <a:cubicBezTo>
                    <a:pt x="542469" y="405718"/>
                    <a:pt x="535291" y="415162"/>
                    <a:pt x="523203" y="407985"/>
                  </a:cubicBezTo>
                  <a:cubicBezTo>
                    <a:pt x="511492" y="400807"/>
                    <a:pt x="507714" y="409496"/>
                    <a:pt x="503937" y="416673"/>
                  </a:cubicBezTo>
                  <a:cubicBezTo>
                    <a:pt x="499026" y="425362"/>
                    <a:pt x="502803" y="431028"/>
                    <a:pt x="512247" y="433673"/>
                  </a:cubicBezTo>
                  <a:cubicBezTo>
                    <a:pt x="522069" y="436317"/>
                    <a:pt x="527358" y="442739"/>
                    <a:pt x="520558" y="452183"/>
                  </a:cubicBezTo>
                  <a:cubicBezTo>
                    <a:pt x="513759" y="461249"/>
                    <a:pt x="517158" y="466916"/>
                    <a:pt x="532647" y="471827"/>
                  </a:cubicBezTo>
                  <a:cubicBezTo>
                    <a:pt x="512247" y="478249"/>
                    <a:pt x="484671" y="467671"/>
                    <a:pt x="496381" y="502803"/>
                  </a:cubicBezTo>
                  <a:cubicBezTo>
                    <a:pt x="476360" y="473338"/>
                    <a:pt x="468049" y="504692"/>
                    <a:pt x="453694" y="503937"/>
                  </a:cubicBezTo>
                  <a:cubicBezTo>
                    <a:pt x="458983" y="513003"/>
                    <a:pt x="466538" y="508092"/>
                    <a:pt x="471827" y="511492"/>
                  </a:cubicBezTo>
                  <a:cubicBezTo>
                    <a:pt x="477115" y="514892"/>
                    <a:pt x="479760" y="519803"/>
                    <a:pt x="480893" y="525091"/>
                  </a:cubicBezTo>
                  <a:cubicBezTo>
                    <a:pt x="481649" y="531513"/>
                    <a:pt x="475227" y="533780"/>
                    <a:pt x="471071" y="533780"/>
                  </a:cubicBezTo>
                  <a:cubicBezTo>
                    <a:pt x="454827" y="533402"/>
                    <a:pt x="463138" y="545113"/>
                    <a:pt x="461627" y="551535"/>
                  </a:cubicBezTo>
                  <a:cubicBezTo>
                    <a:pt x="460116" y="560223"/>
                    <a:pt x="463516" y="564001"/>
                    <a:pt x="473338" y="563623"/>
                  </a:cubicBezTo>
                  <a:cubicBezTo>
                    <a:pt x="478627" y="563246"/>
                    <a:pt x="487315" y="564379"/>
                    <a:pt x="486560" y="573823"/>
                  </a:cubicBezTo>
                  <a:cubicBezTo>
                    <a:pt x="485804" y="584400"/>
                    <a:pt x="480137" y="579112"/>
                    <a:pt x="474849" y="577223"/>
                  </a:cubicBezTo>
                  <a:cubicBezTo>
                    <a:pt x="471071" y="575712"/>
                    <a:pt x="469182" y="579867"/>
                    <a:pt x="470316" y="581756"/>
                  </a:cubicBezTo>
                  <a:cubicBezTo>
                    <a:pt x="482404" y="604044"/>
                    <a:pt x="457849" y="609333"/>
                    <a:pt x="451805" y="624821"/>
                  </a:cubicBezTo>
                  <a:cubicBezTo>
                    <a:pt x="480515" y="626332"/>
                    <a:pt x="469938" y="654664"/>
                    <a:pt x="480137" y="670153"/>
                  </a:cubicBezTo>
                  <a:cubicBezTo>
                    <a:pt x="484671" y="676952"/>
                    <a:pt x="470693" y="667508"/>
                    <a:pt x="467671" y="675441"/>
                  </a:cubicBezTo>
                  <a:cubicBezTo>
                    <a:pt x="475982" y="682241"/>
                    <a:pt x="481649" y="690552"/>
                    <a:pt x="475604" y="703018"/>
                  </a:cubicBezTo>
                  <a:cubicBezTo>
                    <a:pt x="470316" y="714351"/>
                    <a:pt x="480137" y="717373"/>
                    <a:pt x="488448" y="719640"/>
                  </a:cubicBezTo>
                  <a:cubicBezTo>
                    <a:pt x="502803" y="723795"/>
                    <a:pt x="515270" y="727573"/>
                    <a:pt x="508470" y="747594"/>
                  </a:cubicBezTo>
                  <a:cubicBezTo>
                    <a:pt x="504692" y="758927"/>
                    <a:pt x="512625" y="764971"/>
                    <a:pt x="525469" y="765349"/>
                  </a:cubicBezTo>
                  <a:cubicBezTo>
                    <a:pt x="517536" y="775549"/>
                    <a:pt x="509225" y="766482"/>
                    <a:pt x="503559" y="772149"/>
                  </a:cubicBezTo>
                  <a:cubicBezTo>
                    <a:pt x="496759" y="772149"/>
                    <a:pt x="490337" y="772149"/>
                    <a:pt x="480515" y="772149"/>
                  </a:cubicBezTo>
                  <a:cubicBezTo>
                    <a:pt x="491848" y="780837"/>
                    <a:pt x="488071" y="790282"/>
                    <a:pt x="482782" y="800481"/>
                  </a:cubicBezTo>
                  <a:cubicBezTo>
                    <a:pt x="495626" y="799726"/>
                    <a:pt x="503937" y="789148"/>
                    <a:pt x="516781" y="795192"/>
                  </a:cubicBezTo>
                  <a:cubicBezTo>
                    <a:pt x="510359" y="820503"/>
                    <a:pt x="533402" y="835613"/>
                    <a:pt x="543224" y="856012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92D3DD5-83D2-456F-ACA7-99A432B40A40}"/>
                </a:ext>
              </a:extLst>
            </p:cNvPr>
            <p:cNvSpPr/>
            <p:nvPr/>
          </p:nvSpPr>
          <p:spPr>
            <a:xfrm>
              <a:off x="10171857" y="3958528"/>
              <a:ext cx="471263" cy="607093"/>
            </a:xfrm>
            <a:custGeom>
              <a:avLst/>
              <a:gdLst>
                <a:gd name="connsiteX0" fmla="*/ 8786 w 471263"/>
                <a:gd name="connsiteY0" fmla="*/ 151064 h 607093"/>
                <a:gd name="connsiteX1" fmla="*/ 475 w 471263"/>
                <a:gd name="connsiteY1" fmla="*/ 142754 h 607093"/>
                <a:gd name="connsiteX2" fmla="*/ 14452 w 471263"/>
                <a:gd name="connsiteY2" fmla="*/ 126510 h 607093"/>
                <a:gd name="connsiteX3" fmla="*/ 26918 w 471263"/>
                <a:gd name="connsiteY3" fmla="*/ 125376 h 607093"/>
                <a:gd name="connsiteX4" fmla="*/ 45051 w 471263"/>
                <a:gd name="connsiteY4" fmla="*/ 128399 h 607093"/>
                <a:gd name="connsiteX5" fmla="*/ 52228 w 471263"/>
                <a:gd name="connsiteY5" fmla="*/ 96289 h 607093"/>
                <a:gd name="connsiteX6" fmla="*/ 52228 w 471263"/>
                <a:gd name="connsiteY6" fmla="*/ 89867 h 607093"/>
                <a:gd name="connsiteX7" fmla="*/ 83205 w 471263"/>
                <a:gd name="connsiteY7" fmla="*/ 38491 h 607093"/>
                <a:gd name="connsiteX8" fmla="*/ 105871 w 471263"/>
                <a:gd name="connsiteY8" fmla="*/ 45291 h 607093"/>
                <a:gd name="connsiteX9" fmla="*/ 165935 w 471263"/>
                <a:gd name="connsiteY9" fmla="*/ 109510 h 607093"/>
                <a:gd name="connsiteX10" fmla="*/ 181046 w 471263"/>
                <a:gd name="connsiteY10" fmla="*/ 103844 h 607093"/>
                <a:gd name="connsiteX11" fmla="*/ 279264 w 471263"/>
                <a:gd name="connsiteY11" fmla="*/ 112532 h 607093"/>
                <a:gd name="connsiteX12" fmla="*/ 310241 w 471263"/>
                <a:gd name="connsiteY12" fmla="*/ 149553 h 607093"/>
                <a:gd name="connsiteX13" fmla="*/ 320441 w 471263"/>
                <a:gd name="connsiteY13" fmla="*/ 151820 h 607093"/>
                <a:gd name="connsiteX14" fmla="*/ 337818 w 471263"/>
                <a:gd name="connsiteY14" fmla="*/ 128776 h 607093"/>
                <a:gd name="connsiteX15" fmla="*/ 391460 w 471263"/>
                <a:gd name="connsiteY15" fmla="*/ 6381 h 607093"/>
                <a:gd name="connsiteX16" fmla="*/ 429236 w 471263"/>
                <a:gd name="connsiteY16" fmla="*/ 5625 h 607093"/>
                <a:gd name="connsiteX17" fmla="*/ 454169 w 471263"/>
                <a:gd name="connsiteY17" fmla="*/ 21114 h 607093"/>
                <a:gd name="connsiteX18" fmla="*/ 460969 w 471263"/>
                <a:gd name="connsiteY18" fmla="*/ 64934 h 607093"/>
                <a:gd name="connsiteX19" fmla="*/ 444347 w 471263"/>
                <a:gd name="connsiteY19" fmla="*/ 109888 h 607093"/>
                <a:gd name="connsiteX20" fmla="*/ 440192 w 471263"/>
                <a:gd name="connsiteY20" fmla="*/ 131421 h 607093"/>
                <a:gd name="connsiteX21" fmla="*/ 440569 w 471263"/>
                <a:gd name="connsiteY21" fmla="*/ 134065 h 607093"/>
                <a:gd name="connsiteX22" fmla="*/ 443214 w 471263"/>
                <a:gd name="connsiteY22" fmla="*/ 159753 h 607093"/>
                <a:gd name="connsiteX23" fmla="*/ 455302 w 471263"/>
                <a:gd name="connsiteY23" fmla="*/ 200929 h 607093"/>
                <a:gd name="connsiteX24" fmla="*/ 451902 w 471263"/>
                <a:gd name="connsiteY24" fmla="*/ 258349 h 607093"/>
                <a:gd name="connsiteX25" fmla="*/ 453036 w 471263"/>
                <a:gd name="connsiteY25" fmla="*/ 262127 h 607093"/>
                <a:gd name="connsiteX26" fmla="*/ 438303 w 471263"/>
                <a:gd name="connsiteY26" fmla="*/ 330124 h 607093"/>
                <a:gd name="connsiteX27" fmla="*/ 417526 w 471263"/>
                <a:gd name="connsiteY27" fmla="*/ 342213 h 607093"/>
                <a:gd name="connsiteX28" fmla="*/ 405437 w 471263"/>
                <a:gd name="connsiteY28" fmla="*/ 344479 h 607093"/>
                <a:gd name="connsiteX29" fmla="*/ 395615 w 471263"/>
                <a:gd name="connsiteY29" fmla="*/ 355434 h 607093"/>
                <a:gd name="connsiteX30" fmla="*/ 375216 w 471263"/>
                <a:gd name="connsiteY30" fmla="*/ 335413 h 607093"/>
                <a:gd name="connsiteX31" fmla="*/ 331018 w 471263"/>
                <a:gd name="connsiteY31" fmla="*/ 327480 h 607093"/>
                <a:gd name="connsiteX32" fmla="*/ 295886 w 471263"/>
                <a:gd name="connsiteY32" fmla="*/ 353168 h 607093"/>
                <a:gd name="connsiteX33" fmla="*/ 293619 w 471263"/>
                <a:gd name="connsiteY33" fmla="*/ 381122 h 607093"/>
                <a:gd name="connsiteX34" fmla="*/ 297019 w 471263"/>
                <a:gd name="connsiteY34" fmla="*/ 405299 h 607093"/>
                <a:gd name="connsiteX35" fmla="*/ 270198 w 471263"/>
                <a:gd name="connsiteY35" fmla="*/ 466497 h 607093"/>
                <a:gd name="connsiteX36" fmla="*/ 269442 w 471263"/>
                <a:gd name="connsiteY36" fmla="*/ 489918 h 607093"/>
                <a:gd name="connsiteX37" fmla="*/ 257732 w 471263"/>
                <a:gd name="connsiteY37" fmla="*/ 549605 h 607093"/>
                <a:gd name="connsiteX38" fmla="*/ 259998 w 471263"/>
                <a:gd name="connsiteY38" fmla="*/ 558294 h 607093"/>
                <a:gd name="connsiteX39" fmla="*/ 254710 w 471263"/>
                <a:gd name="connsiteY39" fmla="*/ 604381 h 607093"/>
                <a:gd name="connsiteX40" fmla="*/ 229400 w 471263"/>
                <a:gd name="connsiteY40" fmla="*/ 604381 h 607093"/>
                <a:gd name="connsiteX41" fmla="*/ 201823 w 471263"/>
                <a:gd name="connsiteY41" fmla="*/ 568871 h 607093"/>
                <a:gd name="connsiteX42" fmla="*/ 197667 w 471263"/>
                <a:gd name="connsiteY42" fmla="*/ 519762 h 607093"/>
                <a:gd name="connsiteX43" fmla="*/ 201067 w 471263"/>
                <a:gd name="connsiteY43" fmla="*/ 500873 h 607093"/>
                <a:gd name="connsiteX44" fmla="*/ 227133 w 471263"/>
                <a:gd name="connsiteY44" fmla="*/ 458186 h 607093"/>
                <a:gd name="connsiteX45" fmla="*/ 235066 w 471263"/>
                <a:gd name="connsiteY45" fmla="*/ 444964 h 607093"/>
                <a:gd name="connsiteX46" fmla="*/ 230533 w 471263"/>
                <a:gd name="connsiteY46" fmla="*/ 403410 h 607093"/>
                <a:gd name="connsiteX47" fmla="*/ 224111 w 471263"/>
                <a:gd name="connsiteY47" fmla="*/ 392455 h 607093"/>
                <a:gd name="connsiteX48" fmla="*/ 211267 w 471263"/>
                <a:gd name="connsiteY48" fmla="*/ 392833 h 607093"/>
                <a:gd name="connsiteX49" fmla="*/ 213156 w 471263"/>
                <a:gd name="connsiteY49" fmla="*/ 381878 h 607093"/>
                <a:gd name="connsiteX50" fmla="*/ 228266 w 471263"/>
                <a:gd name="connsiteY50" fmla="*/ 374323 h 607093"/>
                <a:gd name="connsiteX51" fmla="*/ 255465 w 471263"/>
                <a:gd name="connsiteY51" fmla="*/ 383767 h 607093"/>
                <a:gd name="connsiteX52" fmla="*/ 274731 w 471263"/>
                <a:gd name="connsiteY52" fmla="*/ 378856 h 607093"/>
                <a:gd name="connsiteX53" fmla="*/ 267176 w 471263"/>
                <a:gd name="connsiteY53" fmla="*/ 351657 h 607093"/>
                <a:gd name="connsiteX54" fmla="*/ 254332 w 471263"/>
                <a:gd name="connsiteY54" fmla="*/ 352790 h 607093"/>
                <a:gd name="connsiteX55" fmla="*/ 219955 w 471263"/>
                <a:gd name="connsiteY55" fmla="*/ 343724 h 607093"/>
                <a:gd name="connsiteX56" fmla="*/ 218067 w 471263"/>
                <a:gd name="connsiteY56" fmla="*/ 327102 h 607093"/>
                <a:gd name="connsiteX57" fmla="*/ 242621 w 471263"/>
                <a:gd name="connsiteY57" fmla="*/ 310481 h 607093"/>
                <a:gd name="connsiteX58" fmla="*/ 250554 w 471263"/>
                <a:gd name="connsiteY58" fmla="*/ 322569 h 607093"/>
                <a:gd name="connsiteX59" fmla="*/ 259998 w 471263"/>
                <a:gd name="connsiteY59" fmla="*/ 332769 h 607093"/>
                <a:gd name="connsiteX60" fmla="*/ 314019 w 471263"/>
                <a:gd name="connsiteY60" fmla="*/ 303681 h 607093"/>
                <a:gd name="connsiteX61" fmla="*/ 317796 w 471263"/>
                <a:gd name="connsiteY61" fmla="*/ 302170 h 607093"/>
                <a:gd name="connsiteX62" fmla="*/ 314019 w 471263"/>
                <a:gd name="connsiteY62" fmla="*/ 303681 h 607093"/>
                <a:gd name="connsiteX63" fmla="*/ 298908 w 471263"/>
                <a:gd name="connsiteY63" fmla="*/ 276482 h 607093"/>
                <a:gd name="connsiteX64" fmla="*/ 307219 w 471263"/>
                <a:gd name="connsiteY64" fmla="*/ 270815 h 607093"/>
                <a:gd name="connsiteX65" fmla="*/ 349906 w 471263"/>
                <a:gd name="connsiteY65" fmla="*/ 236439 h 607093"/>
                <a:gd name="connsiteX66" fmla="*/ 348395 w 471263"/>
                <a:gd name="connsiteY66" fmla="*/ 228884 h 607093"/>
                <a:gd name="connsiteX67" fmla="*/ 339329 w 471263"/>
                <a:gd name="connsiteY67" fmla="*/ 231906 h 607093"/>
                <a:gd name="connsiteX68" fmla="*/ 300041 w 471263"/>
                <a:gd name="connsiteY68" fmla="*/ 227750 h 607093"/>
                <a:gd name="connsiteX69" fmla="*/ 272842 w 471263"/>
                <a:gd name="connsiteY69" fmla="*/ 216040 h 607093"/>
                <a:gd name="connsiteX70" fmla="*/ 259243 w 471263"/>
                <a:gd name="connsiteY70" fmla="*/ 208484 h 607093"/>
                <a:gd name="connsiteX71" fmla="*/ 263776 w 471263"/>
                <a:gd name="connsiteY71" fmla="*/ 191485 h 607093"/>
                <a:gd name="connsiteX72" fmla="*/ 280775 w 471263"/>
                <a:gd name="connsiteY72" fmla="*/ 174863 h 607093"/>
                <a:gd name="connsiteX73" fmla="*/ 285309 w 471263"/>
                <a:gd name="connsiteY73" fmla="*/ 158242 h 607093"/>
                <a:gd name="connsiteX74" fmla="*/ 263020 w 471263"/>
                <a:gd name="connsiteY74" fmla="*/ 160508 h 607093"/>
                <a:gd name="connsiteX75" fmla="*/ 181424 w 471263"/>
                <a:gd name="connsiteY75" fmla="*/ 152953 h 607093"/>
                <a:gd name="connsiteX76" fmla="*/ 138736 w 471263"/>
                <a:gd name="connsiteY76" fmla="*/ 130287 h 607093"/>
                <a:gd name="connsiteX77" fmla="*/ 122115 w 471263"/>
                <a:gd name="connsiteY77" fmla="*/ 118577 h 607093"/>
                <a:gd name="connsiteX78" fmla="*/ 82450 w 471263"/>
                <a:gd name="connsiteY78" fmla="*/ 110644 h 607093"/>
                <a:gd name="connsiteX79" fmla="*/ 82072 w 471263"/>
                <a:gd name="connsiteY79" fmla="*/ 128776 h 607093"/>
                <a:gd name="connsiteX80" fmla="*/ 94160 w 471263"/>
                <a:gd name="connsiteY80" fmla="*/ 140487 h 607093"/>
                <a:gd name="connsiteX81" fmla="*/ 99827 w 471263"/>
                <a:gd name="connsiteY81" fmla="*/ 154464 h 607093"/>
                <a:gd name="connsiteX82" fmla="*/ 85472 w 471263"/>
                <a:gd name="connsiteY82" fmla="*/ 160131 h 607093"/>
                <a:gd name="connsiteX83" fmla="*/ 73761 w 471263"/>
                <a:gd name="connsiteY83" fmla="*/ 163153 h 607093"/>
                <a:gd name="connsiteX84" fmla="*/ 43540 w 471263"/>
                <a:gd name="connsiteY84" fmla="*/ 154842 h 607093"/>
                <a:gd name="connsiteX85" fmla="*/ 8786 w 471263"/>
                <a:gd name="connsiteY85" fmla="*/ 151064 h 607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71263" h="607093">
                  <a:moveTo>
                    <a:pt x="8786" y="151064"/>
                  </a:moveTo>
                  <a:cubicBezTo>
                    <a:pt x="4630" y="149553"/>
                    <a:pt x="1986" y="146531"/>
                    <a:pt x="475" y="142754"/>
                  </a:cubicBezTo>
                  <a:cubicBezTo>
                    <a:pt x="-1792" y="131421"/>
                    <a:pt x="4252" y="127265"/>
                    <a:pt x="14452" y="126510"/>
                  </a:cubicBezTo>
                  <a:cubicBezTo>
                    <a:pt x="18607" y="126510"/>
                    <a:pt x="23141" y="127643"/>
                    <a:pt x="26918" y="125376"/>
                  </a:cubicBezTo>
                  <a:cubicBezTo>
                    <a:pt x="34474" y="120843"/>
                    <a:pt x="40140" y="135954"/>
                    <a:pt x="45051" y="128399"/>
                  </a:cubicBezTo>
                  <a:cubicBezTo>
                    <a:pt x="51095" y="119332"/>
                    <a:pt x="56384" y="108377"/>
                    <a:pt x="52228" y="96289"/>
                  </a:cubicBezTo>
                  <a:cubicBezTo>
                    <a:pt x="51473" y="94400"/>
                    <a:pt x="51851" y="92133"/>
                    <a:pt x="52228" y="89867"/>
                  </a:cubicBezTo>
                  <a:cubicBezTo>
                    <a:pt x="53739" y="67579"/>
                    <a:pt x="74894" y="57001"/>
                    <a:pt x="83205" y="38491"/>
                  </a:cubicBezTo>
                  <a:cubicBezTo>
                    <a:pt x="88116" y="27913"/>
                    <a:pt x="103982" y="32069"/>
                    <a:pt x="105871" y="45291"/>
                  </a:cubicBezTo>
                  <a:cubicBezTo>
                    <a:pt x="111159" y="80800"/>
                    <a:pt x="144780" y="89111"/>
                    <a:pt x="165935" y="109510"/>
                  </a:cubicBezTo>
                  <a:cubicBezTo>
                    <a:pt x="172357" y="115555"/>
                    <a:pt x="176513" y="108755"/>
                    <a:pt x="181046" y="103844"/>
                  </a:cubicBezTo>
                  <a:cubicBezTo>
                    <a:pt x="209756" y="72112"/>
                    <a:pt x="256598" y="75889"/>
                    <a:pt x="279264" y="112532"/>
                  </a:cubicBezTo>
                  <a:cubicBezTo>
                    <a:pt x="287953" y="126510"/>
                    <a:pt x="301930" y="135576"/>
                    <a:pt x="310241" y="149553"/>
                  </a:cubicBezTo>
                  <a:cubicBezTo>
                    <a:pt x="312507" y="153331"/>
                    <a:pt x="317796" y="156353"/>
                    <a:pt x="320441" y="151820"/>
                  </a:cubicBezTo>
                  <a:cubicBezTo>
                    <a:pt x="324974" y="143131"/>
                    <a:pt x="341218" y="144265"/>
                    <a:pt x="337818" y="128776"/>
                  </a:cubicBezTo>
                  <a:cubicBezTo>
                    <a:pt x="326485" y="78534"/>
                    <a:pt x="347262" y="32069"/>
                    <a:pt x="391460" y="6381"/>
                  </a:cubicBezTo>
                  <a:cubicBezTo>
                    <a:pt x="403926" y="-797"/>
                    <a:pt x="416392" y="-3063"/>
                    <a:pt x="429236" y="5625"/>
                  </a:cubicBezTo>
                  <a:cubicBezTo>
                    <a:pt x="437547" y="10914"/>
                    <a:pt x="446614" y="14692"/>
                    <a:pt x="454169" y="21114"/>
                  </a:cubicBezTo>
                  <a:cubicBezTo>
                    <a:pt x="476079" y="40380"/>
                    <a:pt x="475324" y="39624"/>
                    <a:pt x="460969" y="64934"/>
                  </a:cubicBezTo>
                  <a:cubicBezTo>
                    <a:pt x="453036" y="78534"/>
                    <a:pt x="443969" y="92889"/>
                    <a:pt x="444347" y="109888"/>
                  </a:cubicBezTo>
                  <a:cubicBezTo>
                    <a:pt x="442458" y="117066"/>
                    <a:pt x="431503" y="122354"/>
                    <a:pt x="440192" y="131421"/>
                  </a:cubicBezTo>
                  <a:cubicBezTo>
                    <a:pt x="440569" y="132176"/>
                    <a:pt x="440569" y="133309"/>
                    <a:pt x="440569" y="134065"/>
                  </a:cubicBezTo>
                  <a:cubicBezTo>
                    <a:pt x="432636" y="143509"/>
                    <a:pt x="433392" y="149175"/>
                    <a:pt x="443214" y="159753"/>
                  </a:cubicBezTo>
                  <a:cubicBezTo>
                    <a:pt x="452280" y="169575"/>
                    <a:pt x="459458" y="197529"/>
                    <a:pt x="455302" y="200929"/>
                  </a:cubicBezTo>
                  <a:cubicBezTo>
                    <a:pt x="428481" y="220573"/>
                    <a:pt x="439436" y="238705"/>
                    <a:pt x="451902" y="258349"/>
                  </a:cubicBezTo>
                  <a:cubicBezTo>
                    <a:pt x="452658" y="259483"/>
                    <a:pt x="453413" y="261749"/>
                    <a:pt x="453036" y="262127"/>
                  </a:cubicBezTo>
                  <a:cubicBezTo>
                    <a:pt x="437925" y="282526"/>
                    <a:pt x="448502" y="308592"/>
                    <a:pt x="438303" y="330124"/>
                  </a:cubicBezTo>
                  <a:cubicBezTo>
                    <a:pt x="434147" y="339191"/>
                    <a:pt x="429236" y="345613"/>
                    <a:pt x="417526" y="342213"/>
                  </a:cubicBezTo>
                  <a:cubicBezTo>
                    <a:pt x="414126" y="341079"/>
                    <a:pt x="408837" y="342213"/>
                    <a:pt x="405437" y="344479"/>
                  </a:cubicBezTo>
                  <a:cubicBezTo>
                    <a:pt x="401282" y="347124"/>
                    <a:pt x="402415" y="358834"/>
                    <a:pt x="395615" y="355434"/>
                  </a:cubicBezTo>
                  <a:cubicBezTo>
                    <a:pt x="387305" y="351279"/>
                    <a:pt x="380127" y="343346"/>
                    <a:pt x="375216" y="335413"/>
                  </a:cubicBezTo>
                  <a:cubicBezTo>
                    <a:pt x="367283" y="322191"/>
                    <a:pt x="342351" y="316902"/>
                    <a:pt x="331018" y="327480"/>
                  </a:cubicBezTo>
                  <a:cubicBezTo>
                    <a:pt x="320441" y="337302"/>
                    <a:pt x="311374" y="347879"/>
                    <a:pt x="295886" y="353168"/>
                  </a:cubicBezTo>
                  <a:cubicBezTo>
                    <a:pt x="283797" y="357323"/>
                    <a:pt x="284553" y="374323"/>
                    <a:pt x="293619" y="381122"/>
                  </a:cubicBezTo>
                  <a:cubicBezTo>
                    <a:pt x="305330" y="389811"/>
                    <a:pt x="302686" y="396611"/>
                    <a:pt x="297019" y="405299"/>
                  </a:cubicBezTo>
                  <a:cubicBezTo>
                    <a:pt x="284553" y="424187"/>
                    <a:pt x="286820" y="449120"/>
                    <a:pt x="270198" y="466497"/>
                  </a:cubicBezTo>
                  <a:cubicBezTo>
                    <a:pt x="265665" y="471408"/>
                    <a:pt x="267554" y="484630"/>
                    <a:pt x="269442" y="489918"/>
                  </a:cubicBezTo>
                  <a:cubicBezTo>
                    <a:pt x="276620" y="512962"/>
                    <a:pt x="272842" y="531850"/>
                    <a:pt x="257732" y="549605"/>
                  </a:cubicBezTo>
                  <a:cubicBezTo>
                    <a:pt x="255087" y="553005"/>
                    <a:pt x="256976" y="555649"/>
                    <a:pt x="259998" y="558294"/>
                  </a:cubicBezTo>
                  <a:cubicBezTo>
                    <a:pt x="277376" y="575671"/>
                    <a:pt x="270198" y="590403"/>
                    <a:pt x="254710" y="604381"/>
                  </a:cubicBezTo>
                  <a:cubicBezTo>
                    <a:pt x="246399" y="611180"/>
                    <a:pt x="237710" y="602870"/>
                    <a:pt x="229400" y="604381"/>
                  </a:cubicBezTo>
                  <a:cubicBezTo>
                    <a:pt x="220711" y="592292"/>
                    <a:pt x="215800" y="577559"/>
                    <a:pt x="201823" y="568871"/>
                  </a:cubicBezTo>
                  <a:cubicBezTo>
                    <a:pt x="181801" y="556027"/>
                    <a:pt x="181046" y="536761"/>
                    <a:pt x="197667" y="519762"/>
                  </a:cubicBezTo>
                  <a:cubicBezTo>
                    <a:pt x="203334" y="514095"/>
                    <a:pt x="204467" y="508806"/>
                    <a:pt x="201067" y="500873"/>
                  </a:cubicBezTo>
                  <a:cubicBezTo>
                    <a:pt x="189734" y="475563"/>
                    <a:pt x="199934" y="457808"/>
                    <a:pt x="227133" y="458186"/>
                  </a:cubicBezTo>
                  <a:cubicBezTo>
                    <a:pt x="242999" y="458564"/>
                    <a:pt x="239599" y="449120"/>
                    <a:pt x="235066" y="444964"/>
                  </a:cubicBezTo>
                  <a:cubicBezTo>
                    <a:pt x="221089" y="431743"/>
                    <a:pt x="224866" y="418143"/>
                    <a:pt x="230533" y="403410"/>
                  </a:cubicBezTo>
                  <a:cubicBezTo>
                    <a:pt x="232799" y="396988"/>
                    <a:pt x="236199" y="389433"/>
                    <a:pt x="224111" y="392455"/>
                  </a:cubicBezTo>
                  <a:cubicBezTo>
                    <a:pt x="219578" y="393589"/>
                    <a:pt x="215800" y="398122"/>
                    <a:pt x="211267" y="392833"/>
                  </a:cubicBezTo>
                  <a:cubicBezTo>
                    <a:pt x="207867" y="388678"/>
                    <a:pt x="209756" y="384900"/>
                    <a:pt x="213156" y="381878"/>
                  </a:cubicBezTo>
                  <a:cubicBezTo>
                    <a:pt x="217689" y="378100"/>
                    <a:pt x="221844" y="369034"/>
                    <a:pt x="228266" y="374323"/>
                  </a:cubicBezTo>
                  <a:cubicBezTo>
                    <a:pt x="236577" y="381122"/>
                    <a:pt x="247910" y="376967"/>
                    <a:pt x="255465" y="383767"/>
                  </a:cubicBezTo>
                  <a:cubicBezTo>
                    <a:pt x="264532" y="391700"/>
                    <a:pt x="269442" y="384522"/>
                    <a:pt x="274731" y="378856"/>
                  </a:cubicBezTo>
                  <a:cubicBezTo>
                    <a:pt x="285686" y="366390"/>
                    <a:pt x="270576" y="360345"/>
                    <a:pt x="267176" y="351657"/>
                  </a:cubicBezTo>
                  <a:cubicBezTo>
                    <a:pt x="263776" y="342968"/>
                    <a:pt x="258487" y="349390"/>
                    <a:pt x="254332" y="352790"/>
                  </a:cubicBezTo>
                  <a:cubicBezTo>
                    <a:pt x="239599" y="363745"/>
                    <a:pt x="233933" y="339946"/>
                    <a:pt x="219955" y="343724"/>
                  </a:cubicBezTo>
                  <a:cubicBezTo>
                    <a:pt x="216556" y="344479"/>
                    <a:pt x="214667" y="330880"/>
                    <a:pt x="218067" y="327102"/>
                  </a:cubicBezTo>
                  <a:cubicBezTo>
                    <a:pt x="224489" y="319925"/>
                    <a:pt x="233555" y="313503"/>
                    <a:pt x="242621" y="310481"/>
                  </a:cubicBezTo>
                  <a:cubicBezTo>
                    <a:pt x="248665" y="308214"/>
                    <a:pt x="250554" y="316902"/>
                    <a:pt x="250554" y="322569"/>
                  </a:cubicBezTo>
                  <a:cubicBezTo>
                    <a:pt x="250932" y="328991"/>
                    <a:pt x="253576" y="336169"/>
                    <a:pt x="259998" y="332769"/>
                  </a:cubicBezTo>
                  <a:cubicBezTo>
                    <a:pt x="278509" y="323702"/>
                    <a:pt x="306086" y="332013"/>
                    <a:pt x="314019" y="303681"/>
                  </a:cubicBezTo>
                  <a:cubicBezTo>
                    <a:pt x="315152" y="303303"/>
                    <a:pt x="316663" y="302925"/>
                    <a:pt x="317796" y="302170"/>
                  </a:cubicBezTo>
                  <a:cubicBezTo>
                    <a:pt x="316663" y="302548"/>
                    <a:pt x="315152" y="302925"/>
                    <a:pt x="314019" y="303681"/>
                  </a:cubicBezTo>
                  <a:cubicBezTo>
                    <a:pt x="298908" y="300281"/>
                    <a:pt x="301930" y="286681"/>
                    <a:pt x="298908" y="276482"/>
                  </a:cubicBezTo>
                  <a:cubicBezTo>
                    <a:pt x="297397" y="270438"/>
                    <a:pt x="302308" y="270438"/>
                    <a:pt x="307219" y="270815"/>
                  </a:cubicBezTo>
                  <a:cubicBezTo>
                    <a:pt x="325729" y="271949"/>
                    <a:pt x="347262" y="254194"/>
                    <a:pt x="349906" y="236439"/>
                  </a:cubicBezTo>
                  <a:cubicBezTo>
                    <a:pt x="350284" y="233417"/>
                    <a:pt x="351417" y="230395"/>
                    <a:pt x="348395" y="228884"/>
                  </a:cubicBezTo>
                  <a:cubicBezTo>
                    <a:pt x="344995" y="226995"/>
                    <a:pt x="342351" y="229261"/>
                    <a:pt x="339329" y="231906"/>
                  </a:cubicBezTo>
                  <a:cubicBezTo>
                    <a:pt x="318174" y="254572"/>
                    <a:pt x="318929" y="254194"/>
                    <a:pt x="300041" y="227750"/>
                  </a:cubicBezTo>
                  <a:cubicBezTo>
                    <a:pt x="294375" y="219817"/>
                    <a:pt x="287197" y="207729"/>
                    <a:pt x="272842" y="216040"/>
                  </a:cubicBezTo>
                  <a:cubicBezTo>
                    <a:pt x="264909" y="220573"/>
                    <a:pt x="261132" y="215662"/>
                    <a:pt x="259243" y="208484"/>
                  </a:cubicBezTo>
                  <a:cubicBezTo>
                    <a:pt x="257354" y="201685"/>
                    <a:pt x="253199" y="193752"/>
                    <a:pt x="263776" y="191485"/>
                  </a:cubicBezTo>
                  <a:cubicBezTo>
                    <a:pt x="273976" y="189596"/>
                    <a:pt x="275109" y="180152"/>
                    <a:pt x="280775" y="174863"/>
                  </a:cubicBezTo>
                  <a:cubicBezTo>
                    <a:pt x="286442" y="169575"/>
                    <a:pt x="292864" y="163531"/>
                    <a:pt x="285309" y="158242"/>
                  </a:cubicBezTo>
                  <a:cubicBezTo>
                    <a:pt x="282664" y="156353"/>
                    <a:pt x="270953" y="152575"/>
                    <a:pt x="263020" y="160508"/>
                  </a:cubicBezTo>
                  <a:cubicBezTo>
                    <a:pt x="243754" y="180152"/>
                    <a:pt x="199934" y="173352"/>
                    <a:pt x="181424" y="152953"/>
                  </a:cubicBezTo>
                  <a:cubicBezTo>
                    <a:pt x="171224" y="141620"/>
                    <a:pt x="153847" y="135954"/>
                    <a:pt x="138736" y="130287"/>
                  </a:cubicBezTo>
                  <a:cubicBezTo>
                    <a:pt x="131559" y="127643"/>
                    <a:pt x="125892" y="124243"/>
                    <a:pt x="122115" y="118577"/>
                  </a:cubicBezTo>
                  <a:cubicBezTo>
                    <a:pt x="113048" y="105733"/>
                    <a:pt x="94160" y="101200"/>
                    <a:pt x="82450" y="110644"/>
                  </a:cubicBezTo>
                  <a:cubicBezTo>
                    <a:pt x="75650" y="115932"/>
                    <a:pt x="71872" y="122354"/>
                    <a:pt x="82072" y="128776"/>
                  </a:cubicBezTo>
                  <a:cubicBezTo>
                    <a:pt x="86605" y="131798"/>
                    <a:pt x="90383" y="136332"/>
                    <a:pt x="94160" y="140487"/>
                  </a:cubicBezTo>
                  <a:cubicBezTo>
                    <a:pt x="97938" y="144265"/>
                    <a:pt x="103982" y="147664"/>
                    <a:pt x="99827" y="154464"/>
                  </a:cubicBezTo>
                  <a:cubicBezTo>
                    <a:pt x="96804" y="159753"/>
                    <a:pt x="92271" y="161642"/>
                    <a:pt x="85472" y="160131"/>
                  </a:cubicBezTo>
                  <a:cubicBezTo>
                    <a:pt x="82072" y="159375"/>
                    <a:pt x="77161" y="160886"/>
                    <a:pt x="73761" y="163153"/>
                  </a:cubicBezTo>
                  <a:cubicBezTo>
                    <a:pt x="60539" y="171464"/>
                    <a:pt x="51851" y="165797"/>
                    <a:pt x="43540" y="154842"/>
                  </a:cubicBezTo>
                  <a:cubicBezTo>
                    <a:pt x="32207" y="140109"/>
                    <a:pt x="20118" y="138976"/>
                    <a:pt x="8786" y="151064"/>
                  </a:cubicBezTo>
                  <a:close/>
                </a:path>
              </a:pathLst>
            </a:custGeom>
            <a:solidFill>
              <a:srgbClr val="F9C4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99F2DAE2-EC57-4953-B8DA-4D442750B2FE}"/>
                </a:ext>
              </a:extLst>
            </p:cNvPr>
            <p:cNvSpPr/>
            <p:nvPr/>
          </p:nvSpPr>
          <p:spPr>
            <a:xfrm>
              <a:off x="10303038" y="4803021"/>
              <a:ext cx="110307" cy="147094"/>
            </a:xfrm>
            <a:custGeom>
              <a:avLst/>
              <a:gdLst>
                <a:gd name="connsiteX0" fmla="*/ 8689 w 110307"/>
                <a:gd name="connsiteY0" fmla="*/ 106674 h 147094"/>
                <a:gd name="connsiteX1" fmla="*/ 0 w 110307"/>
                <a:gd name="connsiteY1" fmla="*/ 102141 h 147094"/>
                <a:gd name="connsiteX2" fmla="*/ 9822 w 110307"/>
                <a:gd name="connsiteY2" fmla="*/ 96097 h 147094"/>
                <a:gd name="connsiteX3" fmla="*/ 16999 w 110307"/>
                <a:gd name="connsiteY3" fmla="*/ 89297 h 147094"/>
                <a:gd name="connsiteX4" fmla="*/ 25688 w 110307"/>
                <a:gd name="connsiteY4" fmla="*/ 53787 h 147094"/>
                <a:gd name="connsiteX5" fmla="*/ 40421 w 110307"/>
                <a:gd name="connsiteY5" fmla="*/ 22811 h 147094"/>
                <a:gd name="connsiteX6" fmla="*/ 42687 w 110307"/>
                <a:gd name="connsiteY6" fmla="*/ 12233 h 147094"/>
                <a:gd name="connsiteX7" fmla="*/ 76308 w 110307"/>
                <a:gd name="connsiteY7" fmla="*/ 1278 h 147094"/>
                <a:gd name="connsiteX8" fmla="*/ 105018 w 110307"/>
                <a:gd name="connsiteY8" fmla="*/ 31499 h 147094"/>
                <a:gd name="connsiteX9" fmla="*/ 110307 w 110307"/>
                <a:gd name="connsiteY9" fmla="*/ 47365 h 147094"/>
                <a:gd name="connsiteX10" fmla="*/ 96330 w 110307"/>
                <a:gd name="connsiteY10" fmla="*/ 90053 h 147094"/>
                <a:gd name="connsiteX11" fmla="*/ 101618 w 110307"/>
                <a:gd name="connsiteY11" fmla="*/ 119896 h 147094"/>
                <a:gd name="connsiteX12" fmla="*/ 93308 w 110307"/>
                <a:gd name="connsiteY12" fmla="*/ 142562 h 147094"/>
                <a:gd name="connsiteX13" fmla="*/ 44954 w 110307"/>
                <a:gd name="connsiteY13" fmla="*/ 147095 h 147094"/>
                <a:gd name="connsiteX14" fmla="*/ 42687 w 110307"/>
                <a:gd name="connsiteY14" fmla="*/ 144828 h 147094"/>
                <a:gd name="connsiteX15" fmla="*/ 30221 w 110307"/>
                <a:gd name="connsiteY15" fmla="*/ 127829 h 147094"/>
                <a:gd name="connsiteX16" fmla="*/ 8689 w 110307"/>
                <a:gd name="connsiteY16" fmla="*/ 106674 h 147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307" h="147094">
                  <a:moveTo>
                    <a:pt x="8689" y="106674"/>
                  </a:moveTo>
                  <a:cubicBezTo>
                    <a:pt x="5289" y="106296"/>
                    <a:pt x="1889" y="105541"/>
                    <a:pt x="0" y="102141"/>
                  </a:cubicBezTo>
                  <a:cubicBezTo>
                    <a:pt x="756" y="95719"/>
                    <a:pt x="3400" y="93830"/>
                    <a:pt x="9822" y="96097"/>
                  </a:cubicBezTo>
                  <a:cubicBezTo>
                    <a:pt x="15488" y="97986"/>
                    <a:pt x="21910" y="93830"/>
                    <a:pt x="16999" y="89297"/>
                  </a:cubicBezTo>
                  <a:cubicBezTo>
                    <a:pt x="-1889" y="71542"/>
                    <a:pt x="19644" y="64742"/>
                    <a:pt x="25688" y="53787"/>
                  </a:cubicBezTo>
                  <a:cubicBezTo>
                    <a:pt x="31354" y="43588"/>
                    <a:pt x="38910" y="34521"/>
                    <a:pt x="40421" y="22811"/>
                  </a:cubicBezTo>
                  <a:cubicBezTo>
                    <a:pt x="40799" y="19033"/>
                    <a:pt x="40799" y="11100"/>
                    <a:pt x="42687" y="12233"/>
                  </a:cubicBezTo>
                  <a:cubicBezTo>
                    <a:pt x="58176" y="19789"/>
                    <a:pt x="64975" y="3545"/>
                    <a:pt x="76308" y="1278"/>
                  </a:cubicBezTo>
                  <a:cubicBezTo>
                    <a:pt x="100863" y="-3633"/>
                    <a:pt x="108796" y="5434"/>
                    <a:pt x="105018" y="31499"/>
                  </a:cubicBezTo>
                  <a:cubicBezTo>
                    <a:pt x="103885" y="38299"/>
                    <a:pt x="98219" y="45477"/>
                    <a:pt x="110307" y="47365"/>
                  </a:cubicBezTo>
                  <a:cubicBezTo>
                    <a:pt x="109174" y="62854"/>
                    <a:pt x="100863" y="75698"/>
                    <a:pt x="96330" y="90053"/>
                  </a:cubicBezTo>
                  <a:cubicBezTo>
                    <a:pt x="93308" y="99874"/>
                    <a:pt x="83486" y="112718"/>
                    <a:pt x="101618" y="119896"/>
                  </a:cubicBezTo>
                  <a:cubicBezTo>
                    <a:pt x="104641" y="129340"/>
                    <a:pt x="99352" y="136140"/>
                    <a:pt x="93308" y="142562"/>
                  </a:cubicBezTo>
                  <a:cubicBezTo>
                    <a:pt x="77064" y="144451"/>
                    <a:pt x="61198" y="145962"/>
                    <a:pt x="44954" y="147095"/>
                  </a:cubicBezTo>
                  <a:cubicBezTo>
                    <a:pt x="44198" y="146339"/>
                    <a:pt x="43443" y="145584"/>
                    <a:pt x="42687" y="144828"/>
                  </a:cubicBezTo>
                  <a:cubicBezTo>
                    <a:pt x="37776" y="139540"/>
                    <a:pt x="32110" y="135006"/>
                    <a:pt x="30221" y="127829"/>
                  </a:cubicBezTo>
                  <a:cubicBezTo>
                    <a:pt x="28332" y="115741"/>
                    <a:pt x="10577" y="119518"/>
                    <a:pt x="8689" y="106674"/>
                  </a:cubicBezTo>
                  <a:close/>
                </a:path>
              </a:pathLst>
            </a:custGeom>
            <a:solidFill>
              <a:srgbClr val="E0AF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4330225D-8051-4125-AF3E-A4FFE7EA7FB6}"/>
                </a:ext>
              </a:extLst>
            </p:cNvPr>
            <p:cNvSpPr/>
            <p:nvPr/>
          </p:nvSpPr>
          <p:spPr>
            <a:xfrm>
              <a:off x="10180264" y="4885583"/>
              <a:ext cx="110307" cy="70199"/>
            </a:xfrm>
            <a:custGeom>
              <a:avLst/>
              <a:gdLst>
                <a:gd name="connsiteX0" fmla="*/ 110307 w 110307"/>
                <a:gd name="connsiteY0" fmla="*/ 11268 h 70199"/>
                <a:gd name="connsiteX1" fmla="*/ 67242 w 110307"/>
                <a:gd name="connsiteY1" fmla="*/ 31290 h 70199"/>
                <a:gd name="connsiteX2" fmla="*/ 42310 w 110307"/>
                <a:gd name="connsiteY2" fmla="*/ 43378 h 70199"/>
                <a:gd name="connsiteX3" fmla="*/ 0 w 110307"/>
                <a:gd name="connsiteY3" fmla="*/ 70200 h 70199"/>
                <a:gd name="connsiteX4" fmla="*/ 21533 w 110307"/>
                <a:gd name="connsiteY4" fmla="*/ 36579 h 70199"/>
                <a:gd name="connsiteX5" fmla="*/ 66486 w 110307"/>
                <a:gd name="connsiteY5" fmla="*/ 12024 h 70199"/>
                <a:gd name="connsiteX6" fmla="*/ 68375 w 110307"/>
                <a:gd name="connsiteY6" fmla="*/ 11646 h 70199"/>
                <a:gd name="connsiteX7" fmla="*/ 103129 w 110307"/>
                <a:gd name="connsiteY7" fmla="*/ 1447 h 70199"/>
                <a:gd name="connsiteX8" fmla="*/ 110307 w 110307"/>
                <a:gd name="connsiteY8" fmla="*/ 11268 h 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307" h="70199">
                  <a:moveTo>
                    <a:pt x="110307" y="11268"/>
                  </a:moveTo>
                  <a:cubicBezTo>
                    <a:pt x="99730" y="25246"/>
                    <a:pt x="91041" y="41490"/>
                    <a:pt x="67242" y="31290"/>
                  </a:cubicBezTo>
                  <a:cubicBezTo>
                    <a:pt x="58931" y="27512"/>
                    <a:pt x="47598" y="35445"/>
                    <a:pt x="42310" y="43378"/>
                  </a:cubicBezTo>
                  <a:cubicBezTo>
                    <a:pt x="32110" y="59244"/>
                    <a:pt x="15866" y="64155"/>
                    <a:pt x="0" y="70200"/>
                  </a:cubicBezTo>
                  <a:cubicBezTo>
                    <a:pt x="0" y="54334"/>
                    <a:pt x="10955" y="44889"/>
                    <a:pt x="21533" y="36579"/>
                  </a:cubicBezTo>
                  <a:cubicBezTo>
                    <a:pt x="35132" y="26001"/>
                    <a:pt x="53265" y="23357"/>
                    <a:pt x="66486" y="12024"/>
                  </a:cubicBezTo>
                  <a:cubicBezTo>
                    <a:pt x="66864" y="11646"/>
                    <a:pt x="67997" y="11268"/>
                    <a:pt x="68375" y="11646"/>
                  </a:cubicBezTo>
                  <a:cubicBezTo>
                    <a:pt x="83108" y="19201"/>
                    <a:pt x="94063" y="18824"/>
                    <a:pt x="103129" y="1447"/>
                  </a:cubicBezTo>
                  <a:cubicBezTo>
                    <a:pt x="106907" y="-3842"/>
                    <a:pt x="109551" y="6735"/>
                    <a:pt x="110307" y="11268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70E9A43B-CBCD-41F3-8BB1-AF5A3B195B42}"/>
                </a:ext>
              </a:extLst>
            </p:cNvPr>
            <p:cNvSpPr/>
            <p:nvPr/>
          </p:nvSpPr>
          <p:spPr>
            <a:xfrm>
              <a:off x="10381430" y="4559319"/>
              <a:ext cx="23604" cy="18528"/>
            </a:xfrm>
            <a:custGeom>
              <a:avLst/>
              <a:gdLst>
                <a:gd name="connsiteX0" fmla="*/ 23604 w 23604"/>
                <a:gd name="connsiteY0" fmla="*/ 15678 h 18528"/>
                <a:gd name="connsiteX1" fmla="*/ 21338 w 23604"/>
                <a:gd name="connsiteY1" fmla="*/ 16055 h 18528"/>
                <a:gd name="connsiteX2" fmla="*/ 1316 w 23604"/>
                <a:gd name="connsiteY2" fmla="*/ 11900 h 18528"/>
                <a:gd name="connsiteX3" fmla="*/ 561 w 23604"/>
                <a:gd name="connsiteY3" fmla="*/ 4345 h 18528"/>
                <a:gd name="connsiteX4" fmla="*/ 19449 w 23604"/>
                <a:gd name="connsiteY4" fmla="*/ 2834 h 18528"/>
                <a:gd name="connsiteX5" fmla="*/ 23604 w 23604"/>
                <a:gd name="connsiteY5" fmla="*/ 15678 h 1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04" h="18528">
                  <a:moveTo>
                    <a:pt x="23604" y="15678"/>
                  </a:moveTo>
                  <a:cubicBezTo>
                    <a:pt x="22849" y="15678"/>
                    <a:pt x="22093" y="15678"/>
                    <a:pt x="21338" y="16055"/>
                  </a:cubicBezTo>
                  <a:cubicBezTo>
                    <a:pt x="13782" y="18700"/>
                    <a:pt x="6227" y="21344"/>
                    <a:pt x="1316" y="11900"/>
                  </a:cubicBezTo>
                  <a:cubicBezTo>
                    <a:pt x="183" y="9633"/>
                    <a:pt x="-573" y="6233"/>
                    <a:pt x="561" y="4345"/>
                  </a:cubicBezTo>
                  <a:cubicBezTo>
                    <a:pt x="5849" y="-5099"/>
                    <a:pt x="13027" y="3967"/>
                    <a:pt x="19449" y="2834"/>
                  </a:cubicBezTo>
                  <a:cubicBezTo>
                    <a:pt x="14538" y="9256"/>
                    <a:pt x="20960" y="11900"/>
                    <a:pt x="23604" y="15678"/>
                  </a:cubicBezTo>
                  <a:close/>
                </a:path>
              </a:pathLst>
            </a:custGeom>
            <a:solidFill>
              <a:srgbClr val="F9C4A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7B94517B-CEA0-4D1F-B783-2CE2EBA222BD}"/>
                </a:ext>
              </a:extLst>
            </p:cNvPr>
            <p:cNvSpPr/>
            <p:nvPr/>
          </p:nvSpPr>
          <p:spPr>
            <a:xfrm>
              <a:off x="10316448" y="4796148"/>
              <a:ext cx="15806" cy="18905"/>
            </a:xfrm>
            <a:custGeom>
              <a:avLst/>
              <a:gdLst>
                <a:gd name="connsiteX0" fmla="*/ 15677 w 15806"/>
                <a:gd name="connsiteY0" fmla="*/ 7773 h 18905"/>
                <a:gd name="connsiteX1" fmla="*/ 5100 w 15806"/>
                <a:gd name="connsiteY1" fmla="*/ 18728 h 18905"/>
                <a:gd name="connsiteX2" fmla="*/ 567 w 15806"/>
                <a:gd name="connsiteY2" fmla="*/ 11929 h 18905"/>
                <a:gd name="connsiteX3" fmla="*/ 10388 w 15806"/>
                <a:gd name="connsiteY3" fmla="*/ 218 h 18905"/>
                <a:gd name="connsiteX4" fmla="*/ 15677 w 15806"/>
                <a:gd name="connsiteY4" fmla="*/ 7773 h 1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06" h="18905">
                  <a:moveTo>
                    <a:pt x="15677" y="7773"/>
                  </a:moveTo>
                  <a:cubicBezTo>
                    <a:pt x="14544" y="12684"/>
                    <a:pt x="10766" y="17595"/>
                    <a:pt x="5100" y="18728"/>
                  </a:cubicBezTo>
                  <a:cubicBezTo>
                    <a:pt x="567" y="19862"/>
                    <a:pt x="-944" y="15329"/>
                    <a:pt x="567" y="11929"/>
                  </a:cubicBezTo>
                  <a:cubicBezTo>
                    <a:pt x="2833" y="7396"/>
                    <a:pt x="4344" y="973"/>
                    <a:pt x="10388" y="218"/>
                  </a:cubicBezTo>
                  <a:cubicBezTo>
                    <a:pt x="13788" y="-915"/>
                    <a:pt x="16433" y="2485"/>
                    <a:pt x="15677" y="7773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5EB6733-0D30-4206-BCD9-C593D310A0A7}"/>
                </a:ext>
              </a:extLst>
            </p:cNvPr>
            <p:cNvSpPr/>
            <p:nvPr/>
          </p:nvSpPr>
          <p:spPr>
            <a:xfrm>
              <a:off x="10273572" y="4863230"/>
              <a:ext cx="12346" cy="15152"/>
            </a:xfrm>
            <a:custGeom>
              <a:avLst/>
              <a:gdLst>
                <a:gd name="connsiteX0" fmla="*/ 0 w 12346"/>
                <a:gd name="connsiteY0" fmla="*/ 4155 h 15152"/>
                <a:gd name="connsiteX1" fmla="*/ 4155 w 12346"/>
                <a:gd name="connsiteY1" fmla="*/ 0 h 15152"/>
                <a:gd name="connsiteX2" fmla="*/ 11711 w 12346"/>
                <a:gd name="connsiteY2" fmla="*/ 11711 h 15152"/>
                <a:gd name="connsiteX3" fmla="*/ 7555 w 12346"/>
                <a:gd name="connsiteY3" fmla="*/ 15111 h 15152"/>
                <a:gd name="connsiteX4" fmla="*/ 0 w 12346"/>
                <a:gd name="connsiteY4" fmla="*/ 4155 h 1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46" h="15152">
                  <a:moveTo>
                    <a:pt x="0" y="4155"/>
                  </a:moveTo>
                  <a:cubicBezTo>
                    <a:pt x="1511" y="2644"/>
                    <a:pt x="2644" y="1511"/>
                    <a:pt x="4155" y="0"/>
                  </a:cubicBezTo>
                  <a:cubicBezTo>
                    <a:pt x="11333" y="756"/>
                    <a:pt x="13600" y="5289"/>
                    <a:pt x="11711" y="11711"/>
                  </a:cubicBezTo>
                  <a:cubicBezTo>
                    <a:pt x="11333" y="13222"/>
                    <a:pt x="8689" y="15488"/>
                    <a:pt x="7555" y="15111"/>
                  </a:cubicBezTo>
                  <a:cubicBezTo>
                    <a:pt x="1889" y="13977"/>
                    <a:pt x="756" y="9066"/>
                    <a:pt x="0" y="4155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8472B3A-B161-4ACB-9374-81EB566CB2FD}"/>
                </a:ext>
              </a:extLst>
            </p:cNvPr>
            <p:cNvSpPr/>
            <p:nvPr/>
          </p:nvSpPr>
          <p:spPr>
            <a:xfrm>
              <a:off x="10662996" y="4916355"/>
              <a:ext cx="285716" cy="475744"/>
            </a:xfrm>
            <a:custGeom>
              <a:avLst/>
              <a:gdLst>
                <a:gd name="connsiteX0" fmla="*/ 232752 w 285716"/>
                <a:gd name="connsiteY0" fmla="*/ 475745 h 475744"/>
                <a:gd name="connsiteX1" fmla="*/ 228597 w 285716"/>
                <a:gd name="connsiteY1" fmla="*/ 441746 h 475744"/>
                <a:gd name="connsiteX2" fmla="*/ 235019 w 285716"/>
                <a:gd name="connsiteY2" fmla="*/ 363549 h 475744"/>
                <a:gd name="connsiteX3" fmla="*/ 247485 w 285716"/>
                <a:gd name="connsiteY3" fmla="*/ 274397 h 475744"/>
                <a:gd name="connsiteX4" fmla="*/ 260329 w 285716"/>
                <a:gd name="connsiteY4" fmla="*/ 134246 h 475744"/>
                <a:gd name="connsiteX5" fmla="*/ 257307 w 285716"/>
                <a:gd name="connsiteY5" fmla="*/ 60582 h 475744"/>
                <a:gd name="connsiteX6" fmla="*/ 233508 w 285716"/>
                <a:gd name="connsiteY6" fmla="*/ 40183 h 475744"/>
                <a:gd name="connsiteX7" fmla="*/ 214242 w 285716"/>
                <a:gd name="connsiteY7" fmla="*/ 54160 h 475744"/>
                <a:gd name="connsiteX8" fmla="*/ 205553 w 285716"/>
                <a:gd name="connsiteY8" fmla="*/ 65871 h 475744"/>
                <a:gd name="connsiteX9" fmla="*/ 201398 w 285716"/>
                <a:gd name="connsiteY9" fmla="*/ 86648 h 475744"/>
                <a:gd name="connsiteX10" fmla="*/ 195354 w 285716"/>
                <a:gd name="connsiteY10" fmla="*/ 103270 h 475744"/>
                <a:gd name="connsiteX11" fmla="*/ 160222 w 285716"/>
                <a:gd name="connsiteY11" fmla="*/ 132735 h 475744"/>
                <a:gd name="connsiteX12" fmla="*/ 128867 w 285716"/>
                <a:gd name="connsiteY12" fmla="*/ 136513 h 475744"/>
                <a:gd name="connsiteX13" fmla="*/ 74847 w 285716"/>
                <a:gd name="connsiteY13" fmla="*/ 76448 h 475744"/>
                <a:gd name="connsiteX14" fmla="*/ 14783 w 285716"/>
                <a:gd name="connsiteY14" fmla="*/ 45094 h 475744"/>
                <a:gd name="connsiteX15" fmla="*/ 50 w 285716"/>
                <a:gd name="connsiteY15" fmla="*/ 31495 h 475744"/>
                <a:gd name="connsiteX16" fmla="*/ 58226 w 285716"/>
                <a:gd name="connsiteY16" fmla="*/ 43583 h 475744"/>
                <a:gd name="connsiteX17" fmla="*/ 105068 w 285716"/>
                <a:gd name="connsiteY17" fmla="*/ 60205 h 475744"/>
                <a:gd name="connsiteX18" fmla="*/ 153422 w 285716"/>
                <a:gd name="connsiteY18" fmla="*/ 46983 h 475744"/>
                <a:gd name="connsiteX19" fmla="*/ 177221 w 285716"/>
                <a:gd name="connsiteY19" fmla="*/ 33761 h 475744"/>
                <a:gd name="connsiteX20" fmla="*/ 199887 w 285716"/>
                <a:gd name="connsiteY20" fmla="*/ 6184 h 475744"/>
                <a:gd name="connsiteX21" fmla="*/ 213864 w 285716"/>
                <a:gd name="connsiteY21" fmla="*/ 2029 h 475744"/>
                <a:gd name="connsiteX22" fmla="*/ 247485 w 285716"/>
                <a:gd name="connsiteY22" fmla="*/ 4296 h 475744"/>
                <a:gd name="connsiteX23" fmla="*/ 272795 w 285716"/>
                <a:gd name="connsiteY23" fmla="*/ 12984 h 475744"/>
                <a:gd name="connsiteX24" fmla="*/ 280351 w 285716"/>
                <a:gd name="connsiteY24" fmla="*/ 52649 h 475744"/>
                <a:gd name="connsiteX25" fmla="*/ 280351 w 285716"/>
                <a:gd name="connsiteY25" fmla="*/ 69649 h 475744"/>
                <a:gd name="connsiteX26" fmla="*/ 283751 w 285716"/>
                <a:gd name="connsiteY26" fmla="*/ 149357 h 475744"/>
                <a:gd name="connsiteX27" fmla="*/ 278462 w 285716"/>
                <a:gd name="connsiteY27" fmla="*/ 260041 h 475744"/>
                <a:gd name="connsiteX28" fmla="*/ 279217 w 285716"/>
                <a:gd name="connsiteY28" fmla="*/ 278930 h 475744"/>
                <a:gd name="connsiteX29" fmla="*/ 253907 w 285716"/>
                <a:gd name="connsiteY29" fmla="*/ 394148 h 475744"/>
                <a:gd name="connsiteX30" fmla="*/ 237663 w 285716"/>
                <a:gd name="connsiteY30" fmla="*/ 463656 h 475744"/>
                <a:gd name="connsiteX31" fmla="*/ 232752 w 285716"/>
                <a:gd name="connsiteY31" fmla="*/ 475745 h 47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5716" h="475744">
                  <a:moveTo>
                    <a:pt x="232752" y="475745"/>
                  </a:moveTo>
                  <a:cubicBezTo>
                    <a:pt x="228597" y="464789"/>
                    <a:pt x="228597" y="453456"/>
                    <a:pt x="228597" y="441746"/>
                  </a:cubicBezTo>
                  <a:cubicBezTo>
                    <a:pt x="218775" y="414925"/>
                    <a:pt x="228597" y="388103"/>
                    <a:pt x="235019" y="363549"/>
                  </a:cubicBezTo>
                  <a:cubicBezTo>
                    <a:pt x="242952" y="334083"/>
                    <a:pt x="243330" y="303862"/>
                    <a:pt x="247485" y="274397"/>
                  </a:cubicBezTo>
                  <a:cubicBezTo>
                    <a:pt x="253907" y="227932"/>
                    <a:pt x="250885" y="180711"/>
                    <a:pt x="260329" y="134246"/>
                  </a:cubicBezTo>
                  <a:cubicBezTo>
                    <a:pt x="265240" y="110069"/>
                    <a:pt x="258440" y="85137"/>
                    <a:pt x="257307" y="60582"/>
                  </a:cubicBezTo>
                  <a:cubicBezTo>
                    <a:pt x="256552" y="47361"/>
                    <a:pt x="244841" y="43205"/>
                    <a:pt x="233508" y="40183"/>
                  </a:cubicBezTo>
                  <a:cubicBezTo>
                    <a:pt x="221042" y="36783"/>
                    <a:pt x="217642" y="45094"/>
                    <a:pt x="214242" y="54160"/>
                  </a:cubicBezTo>
                  <a:cubicBezTo>
                    <a:pt x="212353" y="58693"/>
                    <a:pt x="209709" y="63604"/>
                    <a:pt x="205553" y="65871"/>
                  </a:cubicBezTo>
                  <a:cubicBezTo>
                    <a:pt x="195354" y="71160"/>
                    <a:pt x="192709" y="76826"/>
                    <a:pt x="201398" y="86648"/>
                  </a:cubicBezTo>
                  <a:cubicBezTo>
                    <a:pt x="208575" y="94581"/>
                    <a:pt x="205553" y="102514"/>
                    <a:pt x="195354" y="103270"/>
                  </a:cubicBezTo>
                  <a:cubicBezTo>
                    <a:pt x="176466" y="105158"/>
                    <a:pt x="168155" y="117625"/>
                    <a:pt x="160222" y="132735"/>
                  </a:cubicBezTo>
                  <a:cubicBezTo>
                    <a:pt x="150778" y="150490"/>
                    <a:pt x="136045" y="152757"/>
                    <a:pt x="128867" y="136513"/>
                  </a:cubicBezTo>
                  <a:cubicBezTo>
                    <a:pt x="117157" y="109692"/>
                    <a:pt x="96757" y="93070"/>
                    <a:pt x="74847" y="76448"/>
                  </a:cubicBezTo>
                  <a:cubicBezTo>
                    <a:pt x="56337" y="62849"/>
                    <a:pt x="38204" y="49249"/>
                    <a:pt x="14783" y="45094"/>
                  </a:cubicBezTo>
                  <a:cubicBezTo>
                    <a:pt x="7228" y="43583"/>
                    <a:pt x="-705" y="42072"/>
                    <a:pt x="50" y="31495"/>
                  </a:cubicBezTo>
                  <a:cubicBezTo>
                    <a:pt x="23094" y="18273"/>
                    <a:pt x="41226" y="32628"/>
                    <a:pt x="58226" y="43583"/>
                  </a:cubicBezTo>
                  <a:cubicBezTo>
                    <a:pt x="72958" y="53405"/>
                    <a:pt x="85802" y="61716"/>
                    <a:pt x="105068" y="60205"/>
                  </a:cubicBezTo>
                  <a:cubicBezTo>
                    <a:pt x="122445" y="58693"/>
                    <a:pt x="140200" y="66627"/>
                    <a:pt x="153422" y="46983"/>
                  </a:cubicBezTo>
                  <a:cubicBezTo>
                    <a:pt x="157955" y="40183"/>
                    <a:pt x="168910" y="37539"/>
                    <a:pt x="177221" y="33761"/>
                  </a:cubicBezTo>
                  <a:cubicBezTo>
                    <a:pt x="190065" y="28095"/>
                    <a:pt x="197243" y="19406"/>
                    <a:pt x="199887" y="6184"/>
                  </a:cubicBezTo>
                  <a:cubicBezTo>
                    <a:pt x="203287" y="518"/>
                    <a:pt x="208575" y="-2126"/>
                    <a:pt x="213864" y="2029"/>
                  </a:cubicBezTo>
                  <a:cubicBezTo>
                    <a:pt x="224819" y="10717"/>
                    <a:pt x="235397" y="9584"/>
                    <a:pt x="247485" y="4296"/>
                  </a:cubicBezTo>
                  <a:cubicBezTo>
                    <a:pt x="258063" y="-615"/>
                    <a:pt x="267884" y="3540"/>
                    <a:pt x="272795" y="12984"/>
                  </a:cubicBezTo>
                  <a:cubicBezTo>
                    <a:pt x="279217" y="25073"/>
                    <a:pt x="286395" y="37917"/>
                    <a:pt x="280351" y="52649"/>
                  </a:cubicBezTo>
                  <a:cubicBezTo>
                    <a:pt x="280351" y="58316"/>
                    <a:pt x="280351" y="63982"/>
                    <a:pt x="280351" y="69649"/>
                  </a:cubicBezTo>
                  <a:cubicBezTo>
                    <a:pt x="281106" y="96092"/>
                    <a:pt x="289417" y="122913"/>
                    <a:pt x="283751" y="149357"/>
                  </a:cubicBezTo>
                  <a:cubicBezTo>
                    <a:pt x="275817" y="186378"/>
                    <a:pt x="290928" y="223776"/>
                    <a:pt x="278462" y="260041"/>
                  </a:cubicBezTo>
                  <a:cubicBezTo>
                    <a:pt x="276573" y="266086"/>
                    <a:pt x="278462" y="272508"/>
                    <a:pt x="279217" y="278930"/>
                  </a:cubicBezTo>
                  <a:cubicBezTo>
                    <a:pt x="285261" y="320484"/>
                    <a:pt x="277328" y="360149"/>
                    <a:pt x="253907" y="394148"/>
                  </a:cubicBezTo>
                  <a:cubicBezTo>
                    <a:pt x="238419" y="416436"/>
                    <a:pt x="236908" y="439102"/>
                    <a:pt x="237663" y="463656"/>
                  </a:cubicBezTo>
                  <a:cubicBezTo>
                    <a:pt x="235774" y="467434"/>
                    <a:pt x="234263" y="471589"/>
                    <a:pt x="232752" y="475745"/>
                  </a:cubicBezTo>
                  <a:close/>
                </a:path>
              </a:pathLst>
            </a:custGeom>
            <a:solidFill>
              <a:srgbClr val="FDE8D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451554D9-859A-49D4-B437-AEF951B576B4}"/>
                </a:ext>
              </a:extLst>
            </p:cNvPr>
            <p:cNvSpPr/>
            <p:nvPr/>
          </p:nvSpPr>
          <p:spPr>
            <a:xfrm>
              <a:off x="10895900" y="4986003"/>
              <a:ext cx="75332" cy="393629"/>
            </a:xfrm>
            <a:custGeom>
              <a:avLst/>
              <a:gdLst>
                <a:gd name="connsiteX0" fmla="*/ 4382 w 75332"/>
                <a:gd name="connsiteY0" fmla="*/ 393630 h 393629"/>
                <a:gd name="connsiteX1" fmla="*/ 13448 w 75332"/>
                <a:gd name="connsiteY1" fmla="*/ 326388 h 393629"/>
                <a:gd name="connsiteX2" fmla="*/ 39136 w 75332"/>
                <a:gd name="connsiteY2" fmla="*/ 207392 h 393629"/>
                <a:gd name="connsiteX3" fmla="*/ 42914 w 75332"/>
                <a:gd name="connsiteY3" fmla="*/ 174905 h 393629"/>
                <a:gd name="connsiteX4" fmla="*/ 41781 w 75332"/>
                <a:gd name="connsiteY4" fmla="*/ 144683 h 393629"/>
                <a:gd name="connsiteX5" fmla="*/ 44803 w 75332"/>
                <a:gd name="connsiteY5" fmla="*/ 72153 h 393629"/>
                <a:gd name="connsiteX6" fmla="*/ 46692 w 75332"/>
                <a:gd name="connsiteY6" fmla="*/ 0 h 393629"/>
                <a:gd name="connsiteX7" fmla="*/ 50847 w 75332"/>
                <a:gd name="connsiteY7" fmla="*/ 0 h 393629"/>
                <a:gd name="connsiteX8" fmla="*/ 70869 w 75332"/>
                <a:gd name="connsiteY8" fmla="*/ 123529 h 393629"/>
                <a:gd name="connsiteX9" fmla="*/ 73513 w 75332"/>
                <a:gd name="connsiteY9" fmla="*/ 128817 h 393629"/>
                <a:gd name="connsiteX10" fmla="*/ 59913 w 75332"/>
                <a:gd name="connsiteY10" fmla="*/ 202481 h 393629"/>
                <a:gd name="connsiteX11" fmla="*/ 70491 w 75332"/>
                <a:gd name="connsiteY11" fmla="*/ 247435 h 393629"/>
                <a:gd name="connsiteX12" fmla="*/ 73513 w 75332"/>
                <a:gd name="connsiteY12" fmla="*/ 258012 h 393629"/>
                <a:gd name="connsiteX13" fmla="*/ 49336 w 75332"/>
                <a:gd name="connsiteY13" fmla="*/ 294656 h 393629"/>
                <a:gd name="connsiteX14" fmla="*/ 45181 w 75332"/>
                <a:gd name="connsiteY14" fmla="*/ 301455 h 393629"/>
                <a:gd name="connsiteX15" fmla="*/ 25159 w 75332"/>
                <a:gd name="connsiteY15" fmla="*/ 333943 h 393629"/>
                <a:gd name="connsiteX16" fmla="*/ 7782 w 75332"/>
                <a:gd name="connsiteY16" fmla="*/ 383430 h 393629"/>
                <a:gd name="connsiteX17" fmla="*/ 4382 w 75332"/>
                <a:gd name="connsiteY17" fmla="*/ 393630 h 39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332" h="393629">
                  <a:moveTo>
                    <a:pt x="4382" y="393630"/>
                  </a:moveTo>
                  <a:cubicBezTo>
                    <a:pt x="-3929" y="369830"/>
                    <a:pt x="-151" y="347920"/>
                    <a:pt x="13448" y="326388"/>
                  </a:cubicBezTo>
                  <a:cubicBezTo>
                    <a:pt x="36114" y="290122"/>
                    <a:pt x="47069" y="250835"/>
                    <a:pt x="39136" y="207392"/>
                  </a:cubicBezTo>
                  <a:cubicBezTo>
                    <a:pt x="37248" y="196815"/>
                    <a:pt x="34981" y="184727"/>
                    <a:pt x="42914" y="174905"/>
                  </a:cubicBezTo>
                  <a:cubicBezTo>
                    <a:pt x="51225" y="164705"/>
                    <a:pt x="43292" y="154505"/>
                    <a:pt x="41781" y="144683"/>
                  </a:cubicBezTo>
                  <a:cubicBezTo>
                    <a:pt x="38003" y="120129"/>
                    <a:pt x="40270" y="94819"/>
                    <a:pt x="44803" y="72153"/>
                  </a:cubicBezTo>
                  <a:cubicBezTo>
                    <a:pt x="49336" y="47220"/>
                    <a:pt x="33848" y="23421"/>
                    <a:pt x="46692" y="0"/>
                  </a:cubicBezTo>
                  <a:cubicBezTo>
                    <a:pt x="48203" y="0"/>
                    <a:pt x="49336" y="0"/>
                    <a:pt x="50847" y="0"/>
                  </a:cubicBezTo>
                  <a:cubicBezTo>
                    <a:pt x="56891" y="41176"/>
                    <a:pt x="56513" y="83486"/>
                    <a:pt x="70869" y="123529"/>
                  </a:cubicBezTo>
                  <a:cubicBezTo>
                    <a:pt x="71624" y="125418"/>
                    <a:pt x="73890" y="128817"/>
                    <a:pt x="73513" y="128817"/>
                  </a:cubicBezTo>
                  <a:cubicBezTo>
                    <a:pt x="47447" y="148839"/>
                    <a:pt x="75779" y="178682"/>
                    <a:pt x="59913" y="202481"/>
                  </a:cubicBezTo>
                  <a:cubicBezTo>
                    <a:pt x="53869" y="211925"/>
                    <a:pt x="50091" y="236102"/>
                    <a:pt x="70491" y="247435"/>
                  </a:cubicBezTo>
                  <a:cubicBezTo>
                    <a:pt x="74646" y="249702"/>
                    <a:pt x="77291" y="254613"/>
                    <a:pt x="73513" y="258012"/>
                  </a:cubicBezTo>
                  <a:cubicBezTo>
                    <a:pt x="61802" y="267834"/>
                    <a:pt x="68980" y="290122"/>
                    <a:pt x="49336" y="294656"/>
                  </a:cubicBezTo>
                  <a:cubicBezTo>
                    <a:pt x="47447" y="295033"/>
                    <a:pt x="44803" y="299944"/>
                    <a:pt x="45181" y="301455"/>
                  </a:cubicBezTo>
                  <a:cubicBezTo>
                    <a:pt x="55758" y="322988"/>
                    <a:pt x="38003" y="326765"/>
                    <a:pt x="25159" y="333943"/>
                  </a:cubicBezTo>
                  <a:cubicBezTo>
                    <a:pt x="4760" y="344898"/>
                    <a:pt x="13071" y="366809"/>
                    <a:pt x="7782" y="383430"/>
                  </a:cubicBezTo>
                  <a:cubicBezTo>
                    <a:pt x="6649" y="386074"/>
                    <a:pt x="8538" y="390608"/>
                    <a:pt x="4382" y="39363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7320B80-635E-46D8-ABFE-06746034F46E}"/>
                </a:ext>
              </a:extLst>
            </p:cNvPr>
            <p:cNvSpPr/>
            <p:nvPr/>
          </p:nvSpPr>
          <p:spPr>
            <a:xfrm>
              <a:off x="10306437" y="4871014"/>
              <a:ext cx="558348" cy="321626"/>
            </a:xfrm>
            <a:custGeom>
              <a:avLst/>
              <a:gdLst>
                <a:gd name="connsiteX0" fmla="*/ 555690 w 558348"/>
                <a:gd name="connsiteY0" fmla="*/ 51525 h 321626"/>
                <a:gd name="connsiteX1" fmla="*/ 543602 w 558348"/>
                <a:gd name="connsiteY1" fmla="*/ 80235 h 321626"/>
                <a:gd name="connsiteX2" fmla="*/ 500915 w 558348"/>
                <a:gd name="connsiteY2" fmla="*/ 113101 h 321626"/>
                <a:gd name="connsiteX3" fmla="*/ 491093 w 558348"/>
                <a:gd name="connsiteY3" fmla="*/ 114612 h 321626"/>
                <a:gd name="connsiteX4" fmla="*/ 444628 w 558348"/>
                <a:gd name="connsiteY4" fmla="*/ 108568 h 321626"/>
                <a:gd name="connsiteX5" fmla="*/ 402696 w 558348"/>
                <a:gd name="connsiteY5" fmla="*/ 87791 h 321626"/>
                <a:gd name="connsiteX6" fmla="*/ 356987 w 558348"/>
                <a:gd name="connsiteY6" fmla="*/ 76836 h 321626"/>
                <a:gd name="connsiteX7" fmla="*/ 293522 w 558348"/>
                <a:gd name="connsiteY7" fmla="*/ 74947 h 321626"/>
                <a:gd name="connsiteX8" fmla="*/ 224014 w 558348"/>
                <a:gd name="connsiteY8" fmla="*/ 104412 h 321626"/>
                <a:gd name="connsiteX9" fmla="*/ 210792 w 558348"/>
                <a:gd name="connsiteY9" fmla="*/ 125189 h 321626"/>
                <a:gd name="connsiteX10" fmla="*/ 208525 w 558348"/>
                <a:gd name="connsiteY10" fmla="*/ 139544 h 321626"/>
                <a:gd name="connsiteX11" fmla="*/ 219858 w 558348"/>
                <a:gd name="connsiteY11" fmla="*/ 203764 h 321626"/>
                <a:gd name="connsiteX12" fmla="*/ 248946 w 558348"/>
                <a:gd name="connsiteY12" fmla="*/ 257406 h 321626"/>
                <a:gd name="connsiteX13" fmla="*/ 234591 w 558348"/>
                <a:gd name="connsiteY13" fmla="*/ 318604 h 321626"/>
                <a:gd name="connsiteX14" fmla="*/ 225525 w 558348"/>
                <a:gd name="connsiteY14" fmla="*/ 321626 h 321626"/>
                <a:gd name="connsiteX15" fmla="*/ 210414 w 558348"/>
                <a:gd name="connsiteY15" fmla="*/ 311049 h 321626"/>
                <a:gd name="connsiteX16" fmla="*/ 216081 w 558348"/>
                <a:gd name="connsiteY16" fmla="*/ 298960 h 321626"/>
                <a:gd name="connsiteX17" fmla="*/ 228547 w 558348"/>
                <a:gd name="connsiteY17" fmla="*/ 268740 h 321626"/>
                <a:gd name="connsiteX18" fmla="*/ 220236 w 558348"/>
                <a:gd name="connsiteY18" fmla="*/ 261562 h 321626"/>
                <a:gd name="connsiteX19" fmla="*/ 205881 w 558348"/>
                <a:gd name="connsiteY19" fmla="*/ 223408 h 321626"/>
                <a:gd name="connsiteX20" fmla="*/ 175660 w 558348"/>
                <a:gd name="connsiteY20" fmla="*/ 216608 h 321626"/>
                <a:gd name="connsiteX21" fmla="*/ 166216 w 558348"/>
                <a:gd name="connsiteY21" fmla="*/ 206408 h 321626"/>
                <a:gd name="connsiteX22" fmla="*/ 142795 w 558348"/>
                <a:gd name="connsiteY22" fmla="*/ 196209 h 321626"/>
                <a:gd name="connsiteX23" fmla="*/ 134862 w 558348"/>
                <a:gd name="connsiteY23" fmla="*/ 198098 h 321626"/>
                <a:gd name="connsiteX24" fmla="*/ 98974 w 558348"/>
                <a:gd name="connsiteY24" fmla="*/ 217363 h 321626"/>
                <a:gd name="connsiteX25" fmla="*/ 86886 w 558348"/>
                <a:gd name="connsiteY25" fmla="*/ 220386 h 321626"/>
                <a:gd name="connsiteX26" fmla="*/ 61575 w 558348"/>
                <a:gd name="connsiteY26" fmla="*/ 237385 h 321626"/>
                <a:gd name="connsiteX27" fmla="*/ 71020 w 558348"/>
                <a:gd name="connsiteY27" fmla="*/ 195831 h 321626"/>
                <a:gd name="connsiteX28" fmla="*/ 124284 w 558348"/>
                <a:gd name="connsiteY28" fmla="*/ 153522 h 321626"/>
                <a:gd name="connsiteX29" fmla="*/ 127684 w 558348"/>
                <a:gd name="connsiteY29" fmla="*/ 141433 h 321626"/>
                <a:gd name="connsiteX30" fmla="*/ 109551 w 558348"/>
                <a:gd name="connsiteY30" fmla="*/ 95346 h 321626"/>
                <a:gd name="connsiteX31" fmla="*/ 18133 w 558348"/>
                <a:gd name="connsiteY31" fmla="*/ 90435 h 321626"/>
                <a:gd name="connsiteX32" fmla="*/ 2267 w 558348"/>
                <a:gd name="connsiteY32" fmla="*/ 63992 h 321626"/>
                <a:gd name="connsiteX33" fmla="*/ 40421 w 558348"/>
                <a:gd name="connsiteY33" fmla="*/ 76458 h 321626"/>
                <a:gd name="connsiteX34" fmla="*/ 40421 w 558348"/>
                <a:gd name="connsiteY34" fmla="*/ 76458 h 321626"/>
                <a:gd name="connsiteX35" fmla="*/ 91041 w 558348"/>
                <a:gd name="connsiteY35" fmla="*/ 71547 h 321626"/>
                <a:gd name="connsiteX36" fmla="*/ 99352 w 558348"/>
                <a:gd name="connsiteY36" fmla="*/ 51148 h 321626"/>
                <a:gd name="connsiteX37" fmla="*/ 116351 w 558348"/>
                <a:gd name="connsiteY37" fmla="*/ 7327 h 321626"/>
                <a:gd name="connsiteX38" fmla="*/ 142039 w 558348"/>
                <a:gd name="connsiteY38" fmla="*/ 4305 h 321626"/>
                <a:gd name="connsiteX39" fmla="*/ 146572 w 558348"/>
                <a:gd name="connsiteY39" fmla="*/ 8460 h 321626"/>
                <a:gd name="connsiteX40" fmla="*/ 146195 w 558348"/>
                <a:gd name="connsiteY40" fmla="*/ 59458 h 321626"/>
                <a:gd name="connsiteX41" fmla="*/ 217592 w 558348"/>
                <a:gd name="connsiteY41" fmla="*/ 69280 h 321626"/>
                <a:gd name="connsiteX42" fmla="*/ 231947 w 558348"/>
                <a:gd name="connsiteY42" fmla="*/ 69280 h 321626"/>
                <a:gd name="connsiteX43" fmla="*/ 240635 w 558348"/>
                <a:gd name="connsiteY43" fmla="*/ 68525 h 321626"/>
                <a:gd name="connsiteX44" fmla="*/ 292389 w 558348"/>
                <a:gd name="connsiteY44" fmla="*/ 48125 h 321626"/>
                <a:gd name="connsiteX45" fmla="*/ 328277 w 558348"/>
                <a:gd name="connsiteY45" fmla="*/ 39815 h 321626"/>
                <a:gd name="connsiteX46" fmla="*/ 367186 w 558348"/>
                <a:gd name="connsiteY46" fmla="*/ 48881 h 321626"/>
                <a:gd name="connsiteX47" fmla="*/ 389096 w 558348"/>
                <a:gd name="connsiteY47" fmla="*/ 52281 h 321626"/>
                <a:gd name="connsiteX48" fmla="*/ 420451 w 558348"/>
                <a:gd name="connsiteY48" fmla="*/ 51903 h 321626"/>
                <a:gd name="connsiteX49" fmla="*/ 417806 w 558348"/>
                <a:gd name="connsiteY49" fmla="*/ 69280 h 321626"/>
                <a:gd name="connsiteX50" fmla="*/ 443117 w 558348"/>
                <a:gd name="connsiteY50" fmla="*/ 101012 h 321626"/>
                <a:gd name="connsiteX51" fmla="*/ 479382 w 558348"/>
                <a:gd name="connsiteY51" fmla="*/ 86280 h 321626"/>
                <a:gd name="connsiteX52" fmla="*/ 515647 w 558348"/>
                <a:gd name="connsiteY52" fmla="*/ 74947 h 321626"/>
                <a:gd name="connsiteX53" fmla="*/ 531891 w 558348"/>
                <a:gd name="connsiteY53" fmla="*/ 69280 h 321626"/>
                <a:gd name="connsiteX54" fmla="*/ 555690 w 558348"/>
                <a:gd name="connsiteY54" fmla="*/ 51525 h 32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8348" h="321626">
                  <a:moveTo>
                    <a:pt x="555690" y="51525"/>
                  </a:moveTo>
                  <a:cubicBezTo>
                    <a:pt x="560601" y="64747"/>
                    <a:pt x="559846" y="72680"/>
                    <a:pt x="543602" y="80235"/>
                  </a:cubicBezTo>
                  <a:cubicBezTo>
                    <a:pt x="528114" y="87413"/>
                    <a:pt x="506203" y="90057"/>
                    <a:pt x="500915" y="113101"/>
                  </a:cubicBezTo>
                  <a:cubicBezTo>
                    <a:pt x="499781" y="118389"/>
                    <a:pt x="495626" y="116123"/>
                    <a:pt x="491093" y="114612"/>
                  </a:cubicBezTo>
                  <a:cubicBezTo>
                    <a:pt x="475982" y="109701"/>
                    <a:pt x="460872" y="106679"/>
                    <a:pt x="444628" y="108568"/>
                  </a:cubicBezTo>
                  <a:cubicBezTo>
                    <a:pt x="426873" y="110456"/>
                    <a:pt x="416295" y="94590"/>
                    <a:pt x="402696" y="87791"/>
                  </a:cubicBezTo>
                  <a:cubicBezTo>
                    <a:pt x="387585" y="79858"/>
                    <a:pt x="373230" y="75702"/>
                    <a:pt x="356987" y="76836"/>
                  </a:cubicBezTo>
                  <a:cubicBezTo>
                    <a:pt x="336210" y="60969"/>
                    <a:pt x="314299" y="69658"/>
                    <a:pt x="293522" y="74947"/>
                  </a:cubicBezTo>
                  <a:cubicBezTo>
                    <a:pt x="269345" y="81369"/>
                    <a:pt x="247057" y="94590"/>
                    <a:pt x="224014" y="104412"/>
                  </a:cubicBezTo>
                  <a:cubicBezTo>
                    <a:pt x="216458" y="107812"/>
                    <a:pt x="212681" y="116501"/>
                    <a:pt x="210792" y="125189"/>
                  </a:cubicBezTo>
                  <a:cubicBezTo>
                    <a:pt x="209659" y="130100"/>
                    <a:pt x="210792" y="135389"/>
                    <a:pt x="208525" y="139544"/>
                  </a:cubicBezTo>
                  <a:cubicBezTo>
                    <a:pt x="194548" y="164477"/>
                    <a:pt x="203992" y="182231"/>
                    <a:pt x="219858" y="203764"/>
                  </a:cubicBezTo>
                  <a:cubicBezTo>
                    <a:pt x="231191" y="219630"/>
                    <a:pt x="241013" y="238896"/>
                    <a:pt x="248946" y="257406"/>
                  </a:cubicBezTo>
                  <a:cubicBezTo>
                    <a:pt x="258013" y="278561"/>
                    <a:pt x="248191" y="300094"/>
                    <a:pt x="234591" y="318604"/>
                  </a:cubicBezTo>
                  <a:cubicBezTo>
                    <a:pt x="231947" y="320493"/>
                    <a:pt x="228925" y="321626"/>
                    <a:pt x="225525" y="321626"/>
                  </a:cubicBezTo>
                  <a:cubicBezTo>
                    <a:pt x="218347" y="321249"/>
                    <a:pt x="213059" y="317849"/>
                    <a:pt x="210414" y="311049"/>
                  </a:cubicBezTo>
                  <a:cubicBezTo>
                    <a:pt x="209281" y="305760"/>
                    <a:pt x="210414" y="300472"/>
                    <a:pt x="216081" y="298960"/>
                  </a:cubicBezTo>
                  <a:cubicBezTo>
                    <a:pt x="232702" y="294050"/>
                    <a:pt x="225525" y="279317"/>
                    <a:pt x="228547" y="268740"/>
                  </a:cubicBezTo>
                  <a:cubicBezTo>
                    <a:pt x="230058" y="263451"/>
                    <a:pt x="224769" y="262695"/>
                    <a:pt x="220236" y="261562"/>
                  </a:cubicBezTo>
                  <a:cubicBezTo>
                    <a:pt x="194926" y="254384"/>
                    <a:pt x="193037" y="249473"/>
                    <a:pt x="205881" y="223408"/>
                  </a:cubicBezTo>
                  <a:cubicBezTo>
                    <a:pt x="194926" y="223786"/>
                    <a:pt x="184726" y="222274"/>
                    <a:pt x="175660" y="216608"/>
                  </a:cubicBezTo>
                  <a:cubicBezTo>
                    <a:pt x="171505" y="213964"/>
                    <a:pt x="165460" y="211319"/>
                    <a:pt x="166216" y="206408"/>
                  </a:cubicBezTo>
                  <a:cubicBezTo>
                    <a:pt x="168860" y="177321"/>
                    <a:pt x="155261" y="189031"/>
                    <a:pt x="142795" y="196209"/>
                  </a:cubicBezTo>
                  <a:cubicBezTo>
                    <a:pt x="140528" y="197720"/>
                    <a:pt x="137128" y="198853"/>
                    <a:pt x="134862" y="198098"/>
                  </a:cubicBezTo>
                  <a:cubicBezTo>
                    <a:pt x="116351" y="192809"/>
                    <a:pt x="106152" y="201120"/>
                    <a:pt x="98974" y="217363"/>
                  </a:cubicBezTo>
                  <a:cubicBezTo>
                    <a:pt x="97085" y="221897"/>
                    <a:pt x="92174" y="224919"/>
                    <a:pt x="86886" y="220386"/>
                  </a:cubicBezTo>
                  <a:cubicBezTo>
                    <a:pt x="74797" y="220386"/>
                    <a:pt x="71020" y="233607"/>
                    <a:pt x="61575" y="237385"/>
                  </a:cubicBezTo>
                  <a:cubicBezTo>
                    <a:pt x="52887" y="221141"/>
                    <a:pt x="54776" y="208297"/>
                    <a:pt x="71020" y="195831"/>
                  </a:cubicBezTo>
                  <a:cubicBezTo>
                    <a:pt x="89152" y="182231"/>
                    <a:pt x="98596" y="157677"/>
                    <a:pt x="124284" y="153522"/>
                  </a:cubicBezTo>
                  <a:cubicBezTo>
                    <a:pt x="129951" y="152766"/>
                    <a:pt x="131084" y="145589"/>
                    <a:pt x="127684" y="141433"/>
                  </a:cubicBezTo>
                  <a:cubicBezTo>
                    <a:pt x="116351" y="127456"/>
                    <a:pt x="112196" y="110456"/>
                    <a:pt x="109551" y="95346"/>
                  </a:cubicBezTo>
                  <a:cubicBezTo>
                    <a:pt x="77819" y="98746"/>
                    <a:pt x="46843" y="106679"/>
                    <a:pt x="18133" y="90435"/>
                  </a:cubicBezTo>
                  <a:cubicBezTo>
                    <a:pt x="9066" y="85524"/>
                    <a:pt x="-5666" y="80613"/>
                    <a:pt x="2267" y="63992"/>
                  </a:cubicBezTo>
                  <a:cubicBezTo>
                    <a:pt x="13599" y="71925"/>
                    <a:pt x="26066" y="77591"/>
                    <a:pt x="40421" y="76458"/>
                  </a:cubicBezTo>
                  <a:cubicBezTo>
                    <a:pt x="40421" y="76458"/>
                    <a:pt x="40421" y="76458"/>
                    <a:pt x="40421" y="76458"/>
                  </a:cubicBezTo>
                  <a:cubicBezTo>
                    <a:pt x="57798" y="82502"/>
                    <a:pt x="74042" y="71925"/>
                    <a:pt x="91041" y="71547"/>
                  </a:cubicBezTo>
                  <a:cubicBezTo>
                    <a:pt x="93685" y="64747"/>
                    <a:pt x="96707" y="57947"/>
                    <a:pt x="99352" y="51148"/>
                  </a:cubicBezTo>
                  <a:cubicBezTo>
                    <a:pt x="87263" y="29993"/>
                    <a:pt x="108418" y="20926"/>
                    <a:pt x="116351" y="7327"/>
                  </a:cubicBezTo>
                  <a:cubicBezTo>
                    <a:pt x="122395" y="-2873"/>
                    <a:pt x="132595" y="-984"/>
                    <a:pt x="142039" y="4305"/>
                  </a:cubicBezTo>
                  <a:cubicBezTo>
                    <a:pt x="143550" y="5438"/>
                    <a:pt x="146950" y="7327"/>
                    <a:pt x="146572" y="8460"/>
                  </a:cubicBezTo>
                  <a:cubicBezTo>
                    <a:pt x="140906" y="25460"/>
                    <a:pt x="147328" y="42459"/>
                    <a:pt x="146195" y="59458"/>
                  </a:cubicBezTo>
                  <a:cubicBezTo>
                    <a:pt x="168105" y="75702"/>
                    <a:pt x="190015" y="91568"/>
                    <a:pt x="217592" y="69280"/>
                  </a:cubicBezTo>
                  <a:cubicBezTo>
                    <a:pt x="220614" y="67014"/>
                    <a:pt x="227036" y="68902"/>
                    <a:pt x="231947" y="69280"/>
                  </a:cubicBezTo>
                  <a:cubicBezTo>
                    <a:pt x="234969" y="69280"/>
                    <a:pt x="237613" y="73058"/>
                    <a:pt x="240635" y="68525"/>
                  </a:cubicBezTo>
                  <a:cubicBezTo>
                    <a:pt x="253857" y="49637"/>
                    <a:pt x="271990" y="42081"/>
                    <a:pt x="292389" y="48125"/>
                  </a:cubicBezTo>
                  <a:cubicBezTo>
                    <a:pt x="305989" y="52281"/>
                    <a:pt x="317321" y="44726"/>
                    <a:pt x="328277" y="39815"/>
                  </a:cubicBezTo>
                  <a:cubicBezTo>
                    <a:pt x="344898" y="32637"/>
                    <a:pt x="356987" y="31126"/>
                    <a:pt x="367186" y="48881"/>
                  </a:cubicBezTo>
                  <a:cubicBezTo>
                    <a:pt x="372097" y="57192"/>
                    <a:pt x="379275" y="62480"/>
                    <a:pt x="389096" y="52281"/>
                  </a:cubicBezTo>
                  <a:cubicBezTo>
                    <a:pt x="398918" y="42081"/>
                    <a:pt x="410629" y="46614"/>
                    <a:pt x="420451" y="51903"/>
                  </a:cubicBezTo>
                  <a:cubicBezTo>
                    <a:pt x="431406" y="57947"/>
                    <a:pt x="418184" y="62858"/>
                    <a:pt x="417806" y="69280"/>
                  </a:cubicBezTo>
                  <a:cubicBezTo>
                    <a:pt x="417429" y="78724"/>
                    <a:pt x="434428" y="103279"/>
                    <a:pt x="443117" y="101012"/>
                  </a:cubicBezTo>
                  <a:cubicBezTo>
                    <a:pt x="455205" y="97990"/>
                    <a:pt x="471449" y="107812"/>
                    <a:pt x="479382" y="86280"/>
                  </a:cubicBezTo>
                  <a:cubicBezTo>
                    <a:pt x="482404" y="78346"/>
                    <a:pt x="501292" y="71547"/>
                    <a:pt x="515647" y="74947"/>
                  </a:cubicBezTo>
                  <a:cubicBezTo>
                    <a:pt x="523202" y="76836"/>
                    <a:pt x="530002" y="75324"/>
                    <a:pt x="531891" y="69280"/>
                  </a:cubicBezTo>
                  <a:cubicBezTo>
                    <a:pt x="534158" y="56058"/>
                    <a:pt x="546246" y="56058"/>
                    <a:pt x="555690" y="51525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A722AD41-87BD-4E0F-902F-B83CBAA66BDF}"/>
                </a:ext>
              </a:extLst>
            </p:cNvPr>
            <p:cNvSpPr/>
            <p:nvPr/>
          </p:nvSpPr>
          <p:spPr>
            <a:xfrm>
              <a:off x="10862128" y="4909505"/>
              <a:ext cx="88579" cy="59499"/>
            </a:xfrm>
            <a:custGeom>
              <a:avLst/>
              <a:gdLst>
                <a:gd name="connsiteX0" fmla="*/ 80464 w 88579"/>
                <a:gd name="connsiteY0" fmla="*/ 59499 h 59499"/>
                <a:gd name="connsiteX1" fmla="*/ 75175 w 88579"/>
                <a:gd name="connsiteY1" fmla="*/ 36834 h 59499"/>
                <a:gd name="connsiteX2" fmla="*/ 40043 w 88579"/>
                <a:gd name="connsiteY2" fmla="*/ 19834 h 59499"/>
                <a:gd name="connsiteX3" fmla="*/ 16244 w 88579"/>
                <a:gd name="connsiteY3" fmla="*/ 15301 h 59499"/>
                <a:gd name="connsiteX4" fmla="*/ 0 w 88579"/>
                <a:gd name="connsiteY4" fmla="*/ 12657 h 59499"/>
                <a:gd name="connsiteX5" fmla="*/ 7555 w 88579"/>
                <a:gd name="connsiteY5" fmla="*/ 4724 h 59499"/>
                <a:gd name="connsiteX6" fmla="*/ 63464 w 88579"/>
                <a:gd name="connsiteY6" fmla="*/ 568 h 59499"/>
                <a:gd name="connsiteX7" fmla="*/ 80464 w 88579"/>
                <a:gd name="connsiteY7" fmla="*/ 13790 h 59499"/>
                <a:gd name="connsiteX8" fmla="*/ 86508 w 88579"/>
                <a:gd name="connsiteY8" fmla="*/ 37967 h 59499"/>
                <a:gd name="connsiteX9" fmla="*/ 80464 w 88579"/>
                <a:gd name="connsiteY9" fmla="*/ 59499 h 5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79" h="59499">
                  <a:moveTo>
                    <a:pt x="80464" y="59499"/>
                  </a:moveTo>
                  <a:cubicBezTo>
                    <a:pt x="78575" y="51944"/>
                    <a:pt x="77064" y="44389"/>
                    <a:pt x="75175" y="36834"/>
                  </a:cubicBezTo>
                  <a:cubicBezTo>
                    <a:pt x="68753" y="13035"/>
                    <a:pt x="63086" y="10390"/>
                    <a:pt x="40043" y="19834"/>
                  </a:cubicBezTo>
                  <a:cubicBezTo>
                    <a:pt x="31354" y="23234"/>
                    <a:pt x="22288" y="26256"/>
                    <a:pt x="16244" y="15301"/>
                  </a:cubicBezTo>
                  <a:cubicBezTo>
                    <a:pt x="12088" y="7746"/>
                    <a:pt x="6044" y="9257"/>
                    <a:pt x="0" y="12657"/>
                  </a:cubicBezTo>
                  <a:cubicBezTo>
                    <a:pt x="378" y="8124"/>
                    <a:pt x="3022" y="3213"/>
                    <a:pt x="7555" y="4724"/>
                  </a:cubicBezTo>
                  <a:cubicBezTo>
                    <a:pt x="26821" y="9635"/>
                    <a:pt x="44954" y="5479"/>
                    <a:pt x="63464" y="568"/>
                  </a:cubicBezTo>
                  <a:cubicBezTo>
                    <a:pt x="72531" y="-1698"/>
                    <a:pt x="79330" y="2835"/>
                    <a:pt x="80464" y="13790"/>
                  </a:cubicBezTo>
                  <a:cubicBezTo>
                    <a:pt x="81219" y="22101"/>
                    <a:pt x="83864" y="30034"/>
                    <a:pt x="86508" y="37967"/>
                  </a:cubicBezTo>
                  <a:cubicBezTo>
                    <a:pt x="89908" y="47033"/>
                    <a:pt x="89908" y="54589"/>
                    <a:pt x="80464" y="59499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DA515116-226B-49F8-BAC4-262EDB8A45DD}"/>
                </a:ext>
              </a:extLst>
            </p:cNvPr>
            <p:cNvSpPr/>
            <p:nvPr/>
          </p:nvSpPr>
          <p:spPr>
            <a:xfrm>
              <a:off x="10445565" y="4875697"/>
              <a:ext cx="12753" cy="55153"/>
            </a:xfrm>
            <a:custGeom>
              <a:avLst/>
              <a:gdLst>
                <a:gd name="connsiteX0" fmla="*/ 5933 w 12753"/>
                <a:gd name="connsiteY0" fmla="*/ 55153 h 55153"/>
                <a:gd name="connsiteX1" fmla="*/ 1778 w 12753"/>
                <a:gd name="connsiteY1" fmla="*/ 0 h 55153"/>
                <a:gd name="connsiteX2" fmla="*/ 11222 w 12753"/>
                <a:gd name="connsiteY2" fmla="*/ 6422 h 55153"/>
                <a:gd name="connsiteX3" fmla="*/ 12733 w 12753"/>
                <a:gd name="connsiteY3" fmla="*/ 47976 h 55153"/>
                <a:gd name="connsiteX4" fmla="*/ 5933 w 12753"/>
                <a:gd name="connsiteY4" fmla="*/ 55153 h 5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53" h="55153">
                  <a:moveTo>
                    <a:pt x="5933" y="55153"/>
                  </a:moveTo>
                  <a:cubicBezTo>
                    <a:pt x="-4266" y="37399"/>
                    <a:pt x="1778" y="18510"/>
                    <a:pt x="1778" y="0"/>
                  </a:cubicBezTo>
                  <a:cubicBezTo>
                    <a:pt x="5933" y="755"/>
                    <a:pt x="13111" y="-2267"/>
                    <a:pt x="11222" y="6422"/>
                  </a:cubicBezTo>
                  <a:cubicBezTo>
                    <a:pt x="8200" y="20399"/>
                    <a:pt x="3289" y="34376"/>
                    <a:pt x="12733" y="47976"/>
                  </a:cubicBezTo>
                  <a:cubicBezTo>
                    <a:pt x="13111" y="48731"/>
                    <a:pt x="8200" y="52887"/>
                    <a:pt x="5933" y="55153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7AC013A3-DBE3-4337-9A75-FE38D0291BAB}"/>
                </a:ext>
              </a:extLst>
            </p:cNvPr>
            <p:cNvSpPr/>
            <p:nvPr/>
          </p:nvSpPr>
          <p:spPr>
            <a:xfrm>
              <a:off x="10452565" y="4819787"/>
              <a:ext cx="14047" cy="30256"/>
            </a:xfrm>
            <a:custGeom>
              <a:avLst/>
              <a:gdLst>
                <a:gd name="connsiteX0" fmla="*/ 4600 w 14047"/>
                <a:gd name="connsiteY0" fmla="*/ 0 h 30256"/>
                <a:gd name="connsiteX1" fmla="*/ 9889 w 14047"/>
                <a:gd name="connsiteY1" fmla="*/ 27199 h 30256"/>
                <a:gd name="connsiteX2" fmla="*/ 823 w 14047"/>
                <a:gd name="connsiteY2" fmla="*/ 28710 h 30256"/>
                <a:gd name="connsiteX3" fmla="*/ 4600 w 14047"/>
                <a:gd name="connsiteY3" fmla="*/ 0 h 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47" h="30256">
                  <a:moveTo>
                    <a:pt x="4600" y="0"/>
                  </a:moveTo>
                  <a:cubicBezTo>
                    <a:pt x="18578" y="10577"/>
                    <a:pt x="14044" y="19266"/>
                    <a:pt x="9889" y="27199"/>
                  </a:cubicBezTo>
                  <a:cubicBezTo>
                    <a:pt x="8000" y="30977"/>
                    <a:pt x="1956" y="30977"/>
                    <a:pt x="823" y="28710"/>
                  </a:cubicBezTo>
                  <a:cubicBezTo>
                    <a:pt x="-2577" y="19644"/>
                    <a:pt x="5734" y="12089"/>
                    <a:pt x="4600" y="0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FD679DC-6C5A-4F8B-AD6B-BE45B6939511}"/>
                </a:ext>
              </a:extLst>
            </p:cNvPr>
            <p:cNvSpPr/>
            <p:nvPr/>
          </p:nvSpPr>
          <p:spPr>
            <a:xfrm>
              <a:off x="8780148" y="3111466"/>
              <a:ext cx="1407293" cy="469162"/>
            </a:xfrm>
            <a:custGeom>
              <a:avLst/>
              <a:gdLst>
                <a:gd name="connsiteX0" fmla="*/ 240760 w 1407293"/>
                <a:gd name="connsiteY0" fmla="*/ 58251 h 469162"/>
                <a:gd name="connsiteX1" fmla="*/ 253226 w 1407293"/>
                <a:gd name="connsiteY1" fmla="*/ 65806 h 469162"/>
                <a:gd name="connsiteX2" fmla="*/ 335201 w 1407293"/>
                <a:gd name="connsiteY2" fmla="*/ 80916 h 469162"/>
                <a:gd name="connsiteX3" fmla="*/ 353333 w 1407293"/>
                <a:gd name="connsiteY3" fmla="*/ 68828 h 469162"/>
                <a:gd name="connsiteX4" fmla="*/ 368822 w 1407293"/>
                <a:gd name="connsiteY4" fmla="*/ 44273 h 469162"/>
                <a:gd name="connsiteX5" fmla="*/ 408487 w 1407293"/>
                <a:gd name="connsiteY5" fmla="*/ 42762 h 469162"/>
                <a:gd name="connsiteX6" fmla="*/ 434553 w 1407293"/>
                <a:gd name="connsiteY6" fmla="*/ 41629 h 469162"/>
                <a:gd name="connsiteX7" fmla="*/ 493106 w 1407293"/>
                <a:gd name="connsiteY7" fmla="*/ 16319 h 469162"/>
                <a:gd name="connsiteX8" fmla="*/ 597369 w 1407293"/>
                <a:gd name="connsiteY8" fmla="*/ 2342 h 469162"/>
                <a:gd name="connsiteX9" fmla="*/ 642700 w 1407293"/>
                <a:gd name="connsiteY9" fmla="*/ 75 h 469162"/>
                <a:gd name="connsiteX10" fmla="*/ 646478 w 1407293"/>
                <a:gd name="connsiteY10" fmla="*/ 1586 h 469162"/>
                <a:gd name="connsiteX11" fmla="*/ 690299 w 1407293"/>
                <a:gd name="connsiteY11" fmla="*/ 15563 h 469162"/>
                <a:gd name="connsiteX12" fmla="*/ 714853 w 1407293"/>
                <a:gd name="connsiteY12" fmla="*/ 1586 h 469162"/>
                <a:gd name="connsiteX13" fmla="*/ 737519 w 1407293"/>
                <a:gd name="connsiteY13" fmla="*/ 4608 h 469162"/>
                <a:gd name="connsiteX14" fmla="*/ 755274 w 1407293"/>
                <a:gd name="connsiteY14" fmla="*/ 831 h 469162"/>
                <a:gd name="connsiteX15" fmla="*/ 764718 w 1407293"/>
                <a:gd name="connsiteY15" fmla="*/ 7253 h 469162"/>
                <a:gd name="connsiteX16" fmla="*/ 758296 w 1407293"/>
                <a:gd name="connsiteY16" fmla="*/ 16319 h 469162"/>
                <a:gd name="connsiteX17" fmla="*/ 709565 w 1407293"/>
                <a:gd name="connsiteY17" fmla="*/ 75628 h 469162"/>
                <a:gd name="connsiteX18" fmla="*/ 713720 w 1407293"/>
                <a:gd name="connsiteY18" fmla="*/ 86583 h 469162"/>
                <a:gd name="connsiteX19" fmla="*/ 723920 w 1407293"/>
                <a:gd name="connsiteY19" fmla="*/ 82805 h 469162"/>
                <a:gd name="connsiteX20" fmla="*/ 746963 w 1407293"/>
                <a:gd name="connsiteY20" fmla="*/ 82428 h 469162"/>
                <a:gd name="connsiteX21" fmla="*/ 783229 w 1407293"/>
                <a:gd name="connsiteY21" fmla="*/ 101316 h 469162"/>
                <a:gd name="connsiteX22" fmla="*/ 797206 w 1407293"/>
                <a:gd name="connsiteY22" fmla="*/ 109249 h 469162"/>
                <a:gd name="connsiteX23" fmla="*/ 786628 w 1407293"/>
                <a:gd name="connsiteY23" fmla="*/ 120204 h 469162"/>
                <a:gd name="connsiteX24" fmla="*/ 785117 w 1407293"/>
                <a:gd name="connsiteY24" fmla="*/ 142492 h 469162"/>
                <a:gd name="connsiteX25" fmla="*/ 810427 w 1407293"/>
                <a:gd name="connsiteY25" fmla="*/ 164024 h 469162"/>
                <a:gd name="connsiteX26" fmla="*/ 819494 w 1407293"/>
                <a:gd name="connsiteY26" fmla="*/ 168180 h 469162"/>
                <a:gd name="connsiteX27" fmla="*/ 825160 w 1407293"/>
                <a:gd name="connsiteY27" fmla="*/ 158358 h 469162"/>
                <a:gd name="connsiteX28" fmla="*/ 843293 w 1407293"/>
                <a:gd name="connsiteY28" fmla="*/ 148536 h 469162"/>
                <a:gd name="connsiteX29" fmla="*/ 861426 w 1407293"/>
                <a:gd name="connsiteY29" fmla="*/ 145892 h 469162"/>
                <a:gd name="connsiteX30" fmla="*/ 853870 w 1407293"/>
                <a:gd name="connsiteY30" fmla="*/ 128515 h 469162"/>
                <a:gd name="connsiteX31" fmla="*/ 810427 w 1407293"/>
                <a:gd name="connsiteY31" fmla="*/ 100560 h 469162"/>
                <a:gd name="connsiteX32" fmla="*/ 804005 w 1407293"/>
                <a:gd name="connsiteY32" fmla="*/ 88094 h 469162"/>
                <a:gd name="connsiteX33" fmla="*/ 816094 w 1407293"/>
                <a:gd name="connsiteY33" fmla="*/ 89983 h 469162"/>
                <a:gd name="connsiteX34" fmla="*/ 845559 w 1407293"/>
                <a:gd name="connsiteY34" fmla="*/ 94894 h 469162"/>
                <a:gd name="connsiteX35" fmla="*/ 892402 w 1407293"/>
                <a:gd name="connsiteY35" fmla="*/ 102449 h 469162"/>
                <a:gd name="connsiteX36" fmla="*/ 889758 w 1407293"/>
                <a:gd name="connsiteY36" fmla="*/ 125870 h 469162"/>
                <a:gd name="connsiteX37" fmla="*/ 878047 w 1407293"/>
                <a:gd name="connsiteY37" fmla="*/ 134559 h 469162"/>
                <a:gd name="connsiteX38" fmla="*/ 878047 w 1407293"/>
                <a:gd name="connsiteY38" fmla="*/ 167424 h 469162"/>
                <a:gd name="connsiteX39" fmla="*/ 886358 w 1407293"/>
                <a:gd name="connsiteY39" fmla="*/ 167802 h 469162"/>
                <a:gd name="connsiteX40" fmla="*/ 890891 w 1407293"/>
                <a:gd name="connsiteY40" fmla="*/ 160625 h 469162"/>
                <a:gd name="connsiteX41" fmla="*/ 910912 w 1407293"/>
                <a:gd name="connsiteY41" fmla="*/ 149669 h 469162"/>
                <a:gd name="connsiteX42" fmla="*/ 916201 w 1407293"/>
                <a:gd name="connsiteY42" fmla="*/ 162136 h 469162"/>
                <a:gd name="connsiteX43" fmla="*/ 897313 w 1407293"/>
                <a:gd name="connsiteY43" fmla="*/ 179513 h 469162"/>
                <a:gd name="connsiteX44" fmla="*/ 867847 w 1407293"/>
                <a:gd name="connsiteY44" fmla="*/ 186690 h 469162"/>
                <a:gd name="connsiteX45" fmla="*/ 853493 w 1407293"/>
                <a:gd name="connsiteY45" fmla="*/ 205201 h 469162"/>
                <a:gd name="connsiteX46" fmla="*/ 869736 w 1407293"/>
                <a:gd name="connsiteY46" fmla="*/ 215400 h 469162"/>
                <a:gd name="connsiteX47" fmla="*/ 872003 w 1407293"/>
                <a:gd name="connsiteY47" fmla="*/ 215400 h 469162"/>
                <a:gd name="connsiteX48" fmla="*/ 933956 w 1407293"/>
                <a:gd name="connsiteY48" fmla="*/ 216156 h 469162"/>
                <a:gd name="connsiteX49" fmla="*/ 959644 w 1407293"/>
                <a:gd name="connsiteY49" fmla="*/ 229378 h 469162"/>
                <a:gd name="connsiteX50" fmla="*/ 960777 w 1407293"/>
                <a:gd name="connsiteY50" fmla="*/ 258465 h 469162"/>
                <a:gd name="connsiteX51" fmla="*/ 958133 w 1407293"/>
                <a:gd name="connsiteY51" fmla="*/ 284909 h 469162"/>
                <a:gd name="connsiteX52" fmla="*/ 980043 w 1407293"/>
                <a:gd name="connsiteY52" fmla="*/ 284531 h 469162"/>
                <a:gd name="connsiteX53" fmla="*/ 1023108 w 1407293"/>
                <a:gd name="connsiteY53" fmla="*/ 284153 h 469162"/>
                <a:gd name="connsiteX54" fmla="*/ 1038974 w 1407293"/>
                <a:gd name="connsiteY54" fmla="*/ 326085 h 469162"/>
                <a:gd name="connsiteX55" fmla="*/ 1056352 w 1407293"/>
                <a:gd name="connsiteY55" fmla="*/ 354795 h 469162"/>
                <a:gd name="connsiteX56" fmla="*/ 1088839 w 1407293"/>
                <a:gd name="connsiteY56" fmla="*/ 350262 h 469162"/>
                <a:gd name="connsiteX57" fmla="*/ 1102061 w 1407293"/>
                <a:gd name="connsiteY57" fmla="*/ 346862 h 469162"/>
                <a:gd name="connsiteX58" fmla="*/ 1128882 w 1407293"/>
                <a:gd name="connsiteY58" fmla="*/ 331374 h 469162"/>
                <a:gd name="connsiteX59" fmla="*/ 1139460 w 1407293"/>
                <a:gd name="connsiteY59" fmla="*/ 318907 h 469162"/>
                <a:gd name="connsiteX60" fmla="*/ 1160237 w 1407293"/>
                <a:gd name="connsiteY60" fmla="*/ 298508 h 469162"/>
                <a:gd name="connsiteX61" fmla="*/ 1172703 w 1407293"/>
                <a:gd name="connsiteY61" fmla="*/ 289064 h 469162"/>
                <a:gd name="connsiteX62" fmla="*/ 1179880 w 1407293"/>
                <a:gd name="connsiteY62" fmla="*/ 304930 h 469162"/>
                <a:gd name="connsiteX63" fmla="*/ 1168925 w 1407293"/>
                <a:gd name="connsiteY63" fmla="*/ 330996 h 469162"/>
                <a:gd name="connsiteX64" fmla="*/ 1167036 w 1407293"/>
                <a:gd name="connsiteY64" fmla="*/ 339685 h 469162"/>
                <a:gd name="connsiteX65" fmla="*/ 1176480 w 1407293"/>
                <a:gd name="connsiteY65" fmla="*/ 338929 h 469162"/>
                <a:gd name="connsiteX66" fmla="*/ 1192724 w 1407293"/>
                <a:gd name="connsiteY66" fmla="*/ 305686 h 469162"/>
                <a:gd name="connsiteX67" fmla="*/ 1189702 w 1407293"/>
                <a:gd name="connsiteY67" fmla="*/ 233533 h 469162"/>
                <a:gd name="connsiteX68" fmla="*/ 1236923 w 1407293"/>
                <a:gd name="connsiteY68" fmla="*/ 255821 h 469162"/>
                <a:gd name="connsiteX69" fmla="*/ 1230123 w 1407293"/>
                <a:gd name="connsiteY69" fmla="*/ 280753 h 469162"/>
                <a:gd name="connsiteX70" fmla="*/ 1221812 w 1407293"/>
                <a:gd name="connsiteY70" fmla="*/ 316263 h 469162"/>
                <a:gd name="connsiteX71" fmla="*/ 1247878 w 1407293"/>
                <a:gd name="connsiteY71" fmla="*/ 320041 h 469162"/>
                <a:gd name="connsiteX72" fmla="*/ 1292454 w 1407293"/>
                <a:gd name="connsiteY72" fmla="*/ 322307 h 469162"/>
                <a:gd name="connsiteX73" fmla="*/ 1298498 w 1407293"/>
                <a:gd name="connsiteY73" fmla="*/ 334396 h 469162"/>
                <a:gd name="connsiteX74" fmla="*/ 1316631 w 1407293"/>
                <a:gd name="connsiteY74" fmla="*/ 392194 h 469162"/>
                <a:gd name="connsiteX75" fmla="*/ 1289809 w 1407293"/>
                <a:gd name="connsiteY75" fmla="*/ 371039 h 469162"/>
                <a:gd name="connsiteX76" fmla="*/ 1286032 w 1407293"/>
                <a:gd name="connsiteY76" fmla="*/ 364617 h 469162"/>
                <a:gd name="connsiteX77" fmla="*/ 1278854 w 1407293"/>
                <a:gd name="connsiteY77" fmla="*/ 370661 h 469162"/>
                <a:gd name="connsiteX78" fmla="*/ 1265255 w 1407293"/>
                <a:gd name="connsiteY78" fmla="*/ 387283 h 469162"/>
                <a:gd name="connsiteX79" fmla="*/ 1253544 w 1407293"/>
                <a:gd name="connsiteY79" fmla="*/ 393705 h 469162"/>
                <a:gd name="connsiteX80" fmla="*/ 1264877 w 1407293"/>
                <a:gd name="connsiteY80" fmla="*/ 404282 h 469162"/>
                <a:gd name="connsiteX81" fmla="*/ 1322675 w 1407293"/>
                <a:gd name="connsiteY81" fmla="*/ 412971 h 469162"/>
                <a:gd name="connsiteX82" fmla="*/ 1343452 w 1407293"/>
                <a:gd name="connsiteY82" fmla="*/ 397860 h 469162"/>
                <a:gd name="connsiteX83" fmla="*/ 1329097 w 1407293"/>
                <a:gd name="connsiteY83" fmla="*/ 387660 h 469162"/>
                <a:gd name="connsiteX84" fmla="*/ 1320408 w 1407293"/>
                <a:gd name="connsiteY84" fmla="*/ 378216 h 469162"/>
                <a:gd name="connsiteX85" fmla="*/ 1326452 w 1407293"/>
                <a:gd name="connsiteY85" fmla="*/ 365750 h 469162"/>
                <a:gd name="connsiteX86" fmla="*/ 1346096 w 1407293"/>
                <a:gd name="connsiteY86" fmla="*/ 365750 h 469162"/>
                <a:gd name="connsiteX87" fmla="*/ 1355163 w 1407293"/>
                <a:gd name="connsiteY87" fmla="*/ 401638 h 469162"/>
                <a:gd name="connsiteX88" fmla="*/ 1367629 w 1407293"/>
                <a:gd name="connsiteY88" fmla="*/ 419393 h 469162"/>
                <a:gd name="connsiteX89" fmla="*/ 1407294 w 1407293"/>
                <a:gd name="connsiteY89" fmla="*/ 431103 h 469162"/>
                <a:gd name="connsiteX90" fmla="*/ 1405783 w 1407293"/>
                <a:gd name="connsiteY90" fmla="*/ 436392 h 469162"/>
                <a:gd name="connsiteX91" fmla="*/ 1310964 w 1407293"/>
                <a:gd name="connsiteY91" fmla="*/ 455280 h 469162"/>
                <a:gd name="connsiteX92" fmla="*/ 1259966 w 1407293"/>
                <a:gd name="connsiteY92" fmla="*/ 451125 h 469162"/>
                <a:gd name="connsiteX93" fmla="*/ 1185169 w 1407293"/>
                <a:gd name="connsiteY93" fmla="*/ 453391 h 469162"/>
                <a:gd name="connsiteX94" fmla="*/ 1080906 w 1407293"/>
                <a:gd name="connsiteY94" fmla="*/ 463969 h 469162"/>
                <a:gd name="connsiteX95" fmla="*/ 1038974 w 1407293"/>
                <a:gd name="connsiteY95" fmla="*/ 459813 h 469162"/>
                <a:gd name="connsiteX96" fmla="*/ 1010642 w 1407293"/>
                <a:gd name="connsiteY96" fmla="*/ 465480 h 469162"/>
                <a:gd name="connsiteX97" fmla="*/ 990243 w 1407293"/>
                <a:gd name="connsiteY97" fmla="*/ 467369 h 469162"/>
                <a:gd name="connsiteX98" fmla="*/ 881447 w 1407293"/>
                <a:gd name="connsiteY98" fmla="*/ 448858 h 469162"/>
                <a:gd name="connsiteX99" fmla="*/ 816849 w 1407293"/>
                <a:gd name="connsiteY99" fmla="*/ 451125 h 469162"/>
                <a:gd name="connsiteX100" fmla="*/ 797206 w 1407293"/>
                <a:gd name="connsiteY100" fmla="*/ 455658 h 469162"/>
                <a:gd name="connsiteX101" fmla="*/ 664233 w 1407293"/>
                <a:gd name="connsiteY101" fmla="*/ 440547 h 469162"/>
                <a:gd name="connsiteX102" fmla="*/ 530127 w 1407293"/>
                <a:gd name="connsiteY102" fmla="*/ 416370 h 469162"/>
                <a:gd name="connsiteX103" fmla="*/ 462507 w 1407293"/>
                <a:gd name="connsiteY103" fmla="*/ 402393 h 469162"/>
                <a:gd name="connsiteX104" fmla="*/ 288358 w 1407293"/>
                <a:gd name="connsiteY104" fmla="*/ 363861 h 469162"/>
                <a:gd name="connsiteX105" fmla="*/ 243404 w 1407293"/>
                <a:gd name="connsiteY105" fmla="*/ 352906 h 469162"/>
                <a:gd name="connsiteX106" fmla="*/ 116853 w 1407293"/>
                <a:gd name="connsiteY106" fmla="*/ 302286 h 469162"/>
                <a:gd name="connsiteX107" fmla="*/ 88143 w 1407293"/>
                <a:gd name="connsiteY107" fmla="*/ 269798 h 469162"/>
                <a:gd name="connsiteX108" fmla="*/ 108543 w 1407293"/>
                <a:gd name="connsiteY108" fmla="*/ 252043 h 469162"/>
                <a:gd name="connsiteX109" fmla="*/ 107787 w 1407293"/>
                <a:gd name="connsiteY109" fmla="*/ 226355 h 469162"/>
                <a:gd name="connsiteX110" fmla="*/ 57545 w 1407293"/>
                <a:gd name="connsiteY110" fmla="*/ 200668 h 469162"/>
                <a:gd name="connsiteX111" fmla="*/ 13724 w 1407293"/>
                <a:gd name="connsiteY111" fmla="*/ 174224 h 469162"/>
                <a:gd name="connsiteX112" fmla="*/ 3147 w 1407293"/>
                <a:gd name="connsiteY112" fmla="*/ 154203 h 469162"/>
                <a:gd name="connsiteX113" fmla="*/ 36390 w 1407293"/>
                <a:gd name="connsiteY113" fmla="*/ 81672 h 469162"/>
                <a:gd name="connsiteX114" fmla="*/ 46212 w 1407293"/>
                <a:gd name="connsiteY114" fmla="*/ 71095 h 469162"/>
                <a:gd name="connsiteX115" fmla="*/ 120631 w 1407293"/>
                <a:gd name="connsiteY115" fmla="*/ 52962 h 469162"/>
                <a:gd name="connsiteX116" fmla="*/ 199206 w 1407293"/>
                <a:gd name="connsiteY116" fmla="*/ 46918 h 469162"/>
                <a:gd name="connsiteX117" fmla="*/ 240760 w 1407293"/>
                <a:gd name="connsiteY117" fmla="*/ 58251 h 46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407293" h="469162">
                  <a:moveTo>
                    <a:pt x="240760" y="58251"/>
                  </a:moveTo>
                  <a:cubicBezTo>
                    <a:pt x="244915" y="60895"/>
                    <a:pt x="248693" y="65050"/>
                    <a:pt x="253226" y="65806"/>
                  </a:cubicBezTo>
                  <a:cubicBezTo>
                    <a:pt x="280425" y="71472"/>
                    <a:pt x="307624" y="76761"/>
                    <a:pt x="335201" y="80916"/>
                  </a:cubicBezTo>
                  <a:cubicBezTo>
                    <a:pt x="343512" y="82050"/>
                    <a:pt x="351067" y="76383"/>
                    <a:pt x="353333" y="68828"/>
                  </a:cubicBezTo>
                  <a:cubicBezTo>
                    <a:pt x="356356" y="58628"/>
                    <a:pt x="363533" y="51829"/>
                    <a:pt x="368822" y="44273"/>
                  </a:cubicBezTo>
                  <a:cubicBezTo>
                    <a:pt x="382421" y="25007"/>
                    <a:pt x="393754" y="23874"/>
                    <a:pt x="408487" y="42762"/>
                  </a:cubicBezTo>
                  <a:cubicBezTo>
                    <a:pt x="419442" y="56740"/>
                    <a:pt x="423975" y="54851"/>
                    <a:pt x="434553" y="41629"/>
                  </a:cubicBezTo>
                  <a:cubicBezTo>
                    <a:pt x="448908" y="24252"/>
                    <a:pt x="472707" y="22363"/>
                    <a:pt x="493106" y="16319"/>
                  </a:cubicBezTo>
                  <a:cubicBezTo>
                    <a:pt x="526727" y="6119"/>
                    <a:pt x="562615" y="9519"/>
                    <a:pt x="597369" y="2342"/>
                  </a:cubicBezTo>
                  <a:cubicBezTo>
                    <a:pt x="611724" y="-680"/>
                    <a:pt x="627590" y="4986"/>
                    <a:pt x="642700" y="75"/>
                  </a:cubicBezTo>
                  <a:cubicBezTo>
                    <a:pt x="643834" y="-303"/>
                    <a:pt x="646100" y="831"/>
                    <a:pt x="646478" y="1586"/>
                  </a:cubicBezTo>
                  <a:cubicBezTo>
                    <a:pt x="654411" y="26141"/>
                    <a:pt x="675944" y="9519"/>
                    <a:pt x="690299" y="15563"/>
                  </a:cubicBezTo>
                  <a:cubicBezTo>
                    <a:pt x="701632" y="20474"/>
                    <a:pt x="707676" y="9519"/>
                    <a:pt x="714853" y="1586"/>
                  </a:cubicBezTo>
                  <a:cubicBezTo>
                    <a:pt x="721653" y="4608"/>
                    <a:pt x="726942" y="31807"/>
                    <a:pt x="737519" y="4608"/>
                  </a:cubicBezTo>
                  <a:cubicBezTo>
                    <a:pt x="738652" y="1586"/>
                    <a:pt x="749230" y="1586"/>
                    <a:pt x="755274" y="831"/>
                  </a:cubicBezTo>
                  <a:cubicBezTo>
                    <a:pt x="760185" y="75"/>
                    <a:pt x="763585" y="3097"/>
                    <a:pt x="764718" y="7253"/>
                  </a:cubicBezTo>
                  <a:cubicBezTo>
                    <a:pt x="766229" y="12163"/>
                    <a:pt x="763207" y="14808"/>
                    <a:pt x="758296" y="16319"/>
                  </a:cubicBezTo>
                  <a:cubicBezTo>
                    <a:pt x="728075" y="24630"/>
                    <a:pt x="719764" y="51073"/>
                    <a:pt x="709565" y="75628"/>
                  </a:cubicBezTo>
                  <a:cubicBezTo>
                    <a:pt x="707676" y="80161"/>
                    <a:pt x="710320" y="83939"/>
                    <a:pt x="713720" y="86583"/>
                  </a:cubicBezTo>
                  <a:cubicBezTo>
                    <a:pt x="718253" y="89605"/>
                    <a:pt x="721275" y="86583"/>
                    <a:pt x="723920" y="82805"/>
                  </a:cubicBezTo>
                  <a:cubicBezTo>
                    <a:pt x="731475" y="71472"/>
                    <a:pt x="742430" y="75628"/>
                    <a:pt x="746963" y="82428"/>
                  </a:cubicBezTo>
                  <a:cubicBezTo>
                    <a:pt x="756407" y="96027"/>
                    <a:pt x="767362" y="101693"/>
                    <a:pt x="783229" y="101316"/>
                  </a:cubicBezTo>
                  <a:cubicBezTo>
                    <a:pt x="788517" y="100938"/>
                    <a:pt x="795695" y="103582"/>
                    <a:pt x="797206" y="109249"/>
                  </a:cubicBezTo>
                  <a:cubicBezTo>
                    <a:pt x="799095" y="116426"/>
                    <a:pt x="791539" y="118693"/>
                    <a:pt x="786628" y="120204"/>
                  </a:cubicBezTo>
                  <a:cubicBezTo>
                    <a:pt x="767362" y="126626"/>
                    <a:pt x="773029" y="135314"/>
                    <a:pt x="785117" y="142492"/>
                  </a:cubicBezTo>
                  <a:cubicBezTo>
                    <a:pt x="794561" y="148536"/>
                    <a:pt x="805139" y="153069"/>
                    <a:pt x="810427" y="164024"/>
                  </a:cubicBezTo>
                  <a:cubicBezTo>
                    <a:pt x="811938" y="167424"/>
                    <a:pt x="815716" y="168935"/>
                    <a:pt x="819494" y="168180"/>
                  </a:cubicBezTo>
                  <a:cubicBezTo>
                    <a:pt x="824782" y="167047"/>
                    <a:pt x="825160" y="162513"/>
                    <a:pt x="825160" y="158358"/>
                  </a:cubicBezTo>
                  <a:cubicBezTo>
                    <a:pt x="824405" y="142114"/>
                    <a:pt x="832338" y="142492"/>
                    <a:pt x="843293" y="148536"/>
                  </a:cubicBezTo>
                  <a:cubicBezTo>
                    <a:pt x="850093" y="152314"/>
                    <a:pt x="856892" y="154580"/>
                    <a:pt x="861426" y="145892"/>
                  </a:cubicBezTo>
                  <a:cubicBezTo>
                    <a:pt x="865959" y="137581"/>
                    <a:pt x="859537" y="130403"/>
                    <a:pt x="853870" y="128515"/>
                  </a:cubicBezTo>
                  <a:cubicBezTo>
                    <a:pt x="836493" y="122848"/>
                    <a:pt x="828560" y="104338"/>
                    <a:pt x="810427" y="100560"/>
                  </a:cubicBezTo>
                  <a:cubicBezTo>
                    <a:pt x="804383" y="99427"/>
                    <a:pt x="800228" y="94138"/>
                    <a:pt x="804005" y="88094"/>
                  </a:cubicBezTo>
                  <a:cubicBezTo>
                    <a:pt x="807783" y="82050"/>
                    <a:pt x="812694" y="86583"/>
                    <a:pt x="816094" y="89983"/>
                  </a:cubicBezTo>
                  <a:cubicBezTo>
                    <a:pt x="824782" y="98671"/>
                    <a:pt x="832338" y="99427"/>
                    <a:pt x="845559" y="94894"/>
                  </a:cubicBezTo>
                  <a:cubicBezTo>
                    <a:pt x="859914" y="90361"/>
                    <a:pt x="875781" y="102449"/>
                    <a:pt x="892402" y="102449"/>
                  </a:cubicBezTo>
                  <a:cubicBezTo>
                    <a:pt x="898446" y="102449"/>
                    <a:pt x="897313" y="123226"/>
                    <a:pt x="889758" y="125870"/>
                  </a:cubicBezTo>
                  <a:cubicBezTo>
                    <a:pt x="884469" y="127759"/>
                    <a:pt x="875403" y="128892"/>
                    <a:pt x="878047" y="134559"/>
                  </a:cubicBezTo>
                  <a:cubicBezTo>
                    <a:pt x="882958" y="146270"/>
                    <a:pt x="873892" y="156847"/>
                    <a:pt x="878047" y="167424"/>
                  </a:cubicBezTo>
                  <a:cubicBezTo>
                    <a:pt x="879936" y="171580"/>
                    <a:pt x="883714" y="170824"/>
                    <a:pt x="886358" y="167802"/>
                  </a:cubicBezTo>
                  <a:cubicBezTo>
                    <a:pt x="888247" y="165535"/>
                    <a:pt x="889002" y="162513"/>
                    <a:pt x="890891" y="160625"/>
                  </a:cubicBezTo>
                  <a:cubicBezTo>
                    <a:pt x="896558" y="155336"/>
                    <a:pt x="900335" y="144758"/>
                    <a:pt x="910912" y="149669"/>
                  </a:cubicBezTo>
                  <a:cubicBezTo>
                    <a:pt x="915068" y="151558"/>
                    <a:pt x="918468" y="157602"/>
                    <a:pt x="916201" y="162136"/>
                  </a:cubicBezTo>
                  <a:cubicBezTo>
                    <a:pt x="912046" y="170069"/>
                    <a:pt x="907135" y="181779"/>
                    <a:pt x="897313" y="179513"/>
                  </a:cubicBezTo>
                  <a:cubicBezTo>
                    <a:pt x="885225" y="176868"/>
                    <a:pt x="878047" y="185935"/>
                    <a:pt x="867847" y="186690"/>
                  </a:cubicBezTo>
                  <a:cubicBezTo>
                    <a:pt x="859159" y="187446"/>
                    <a:pt x="852737" y="196134"/>
                    <a:pt x="853493" y="205201"/>
                  </a:cubicBezTo>
                  <a:cubicBezTo>
                    <a:pt x="854248" y="212756"/>
                    <a:pt x="862181" y="215400"/>
                    <a:pt x="869736" y="215400"/>
                  </a:cubicBezTo>
                  <a:cubicBezTo>
                    <a:pt x="870492" y="215400"/>
                    <a:pt x="871247" y="215023"/>
                    <a:pt x="872003" y="215400"/>
                  </a:cubicBezTo>
                  <a:cubicBezTo>
                    <a:pt x="892402" y="230511"/>
                    <a:pt x="911290" y="241088"/>
                    <a:pt x="933956" y="216156"/>
                  </a:cubicBezTo>
                  <a:cubicBezTo>
                    <a:pt x="941134" y="208601"/>
                    <a:pt x="952844" y="221444"/>
                    <a:pt x="959644" y="229378"/>
                  </a:cubicBezTo>
                  <a:cubicBezTo>
                    <a:pt x="967577" y="238444"/>
                    <a:pt x="968333" y="250155"/>
                    <a:pt x="960777" y="258465"/>
                  </a:cubicBezTo>
                  <a:cubicBezTo>
                    <a:pt x="952089" y="267909"/>
                    <a:pt x="953222" y="276220"/>
                    <a:pt x="958133" y="284909"/>
                  </a:cubicBezTo>
                  <a:cubicBezTo>
                    <a:pt x="964933" y="296619"/>
                    <a:pt x="972488" y="284909"/>
                    <a:pt x="980043" y="284531"/>
                  </a:cubicBezTo>
                  <a:cubicBezTo>
                    <a:pt x="994398" y="283775"/>
                    <a:pt x="1009509" y="281131"/>
                    <a:pt x="1023108" y="284153"/>
                  </a:cubicBezTo>
                  <a:cubicBezTo>
                    <a:pt x="1045396" y="289442"/>
                    <a:pt x="1041996" y="312108"/>
                    <a:pt x="1038974" y="326085"/>
                  </a:cubicBezTo>
                  <a:cubicBezTo>
                    <a:pt x="1035197" y="344595"/>
                    <a:pt x="1045774" y="349129"/>
                    <a:pt x="1056352" y="354795"/>
                  </a:cubicBezTo>
                  <a:cubicBezTo>
                    <a:pt x="1067307" y="360462"/>
                    <a:pt x="1079773" y="365750"/>
                    <a:pt x="1088839" y="350262"/>
                  </a:cubicBezTo>
                  <a:cubicBezTo>
                    <a:pt x="1091861" y="345351"/>
                    <a:pt x="1098283" y="344973"/>
                    <a:pt x="1102061" y="346862"/>
                  </a:cubicBezTo>
                  <a:cubicBezTo>
                    <a:pt x="1118682" y="354417"/>
                    <a:pt x="1124727" y="345729"/>
                    <a:pt x="1128882" y="331374"/>
                  </a:cubicBezTo>
                  <a:cubicBezTo>
                    <a:pt x="1130393" y="325707"/>
                    <a:pt x="1134549" y="319285"/>
                    <a:pt x="1139460" y="318907"/>
                  </a:cubicBezTo>
                  <a:cubicBezTo>
                    <a:pt x="1153059" y="317774"/>
                    <a:pt x="1155326" y="307575"/>
                    <a:pt x="1160237" y="298508"/>
                  </a:cubicBezTo>
                  <a:cubicBezTo>
                    <a:pt x="1162881" y="293597"/>
                    <a:pt x="1166281" y="287175"/>
                    <a:pt x="1172703" y="289064"/>
                  </a:cubicBezTo>
                  <a:cubicBezTo>
                    <a:pt x="1179125" y="291331"/>
                    <a:pt x="1181769" y="298886"/>
                    <a:pt x="1179880" y="304930"/>
                  </a:cubicBezTo>
                  <a:cubicBezTo>
                    <a:pt x="1177236" y="313997"/>
                    <a:pt x="1178747" y="324952"/>
                    <a:pt x="1168925" y="330996"/>
                  </a:cubicBezTo>
                  <a:cubicBezTo>
                    <a:pt x="1166281" y="332885"/>
                    <a:pt x="1163259" y="336285"/>
                    <a:pt x="1167036" y="339685"/>
                  </a:cubicBezTo>
                  <a:cubicBezTo>
                    <a:pt x="1170058" y="342707"/>
                    <a:pt x="1173458" y="340818"/>
                    <a:pt x="1176480" y="338929"/>
                  </a:cubicBezTo>
                  <a:cubicBezTo>
                    <a:pt x="1188191" y="330996"/>
                    <a:pt x="1190080" y="317019"/>
                    <a:pt x="1192724" y="305686"/>
                  </a:cubicBezTo>
                  <a:cubicBezTo>
                    <a:pt x="1198013" y="282642"/>
                    <a:pt x="1220679" y="257710"/>
                    <a:pt x="1189702" y="233533"/>
                  </a:cubicBezTo>
                  <a:cubicBezTo>
                    <a:pt x="1203302" y="248644"/>
                    <a:pt x="1226345" y="236177"/>
                    <a:pt x="1236923" y="255821"/>
                  </a:cubicBezTo>
                  <a:cubicBezTo>
                    <a:pt x="1243345" y="267909"/>
                    <a:pt x="1242967" y="275842"/>
                    <a:pt x="1230123" y="280753"/>
                  </a:cubicBezTo>
                  <a:cubicBezTo>
                    <a:pt x="1210101" y="288686"/>
                    <a:pt x="1217657" y="304553"/>
                    <a:pt x="1221812" y="316263"/>
                  </a:cubicBezTo>
                  <a:cubicBezTo>
                    <a:pt x="1226723" y="330240"/>
                    <a:pt x="1237300" y="323441"/>
                    <a:pt x="1247878" y="320041"/>
                  </a:cubicBezTo>
                  <a:cubicBezTo>
                    <a:pt x="1262233" y="315508"/>
                    <a:pt x="1277721" y="318152"/>
                    <a:pt x="1292454" y="322307"/>
                  </a:cubicBezTo>
                  <a:cubicBezTo>
                    <a:pt x="1297742" y="323818"/>
                    <a:pt x="1300387" y="329485"/>
                    <a:pt x="1298498" y="334396"/>
                  </a:cubicBezTo>
                  <a:cubicBezTo>
                    <a:pt x="1289809" y="357817"/>
                    <a:pt x="1295476" y="376705"/>
                    <a:pt x="1316631" y="392194"/>
                  </a:cubicBezTo>
                  <a:cubicBezTo>
                    <a:pt x="1303787" y="388416"/>
                    <a:pt x="1288676" y="389927"/>
                    <a:pt x="1289809" y="371039"/>
                  </a:cubicBezTo>
                  <a:cubicBezTo>
                    <a:pt x="1290187" y="368017"/>
                    <a:pt x="1289432" y="364995"/>
                    <a:pt x="1286032" y="364617"/>
                  </a:cubicBezTo>
                  <a:cubicBezTo>
                    <a:pt x="1281876" y="364239"/>
                    <a:pt x="1279232" y="367639"/>
                    <a:pt x="1278854" y="370661"/>
                  </a:cubicBezTo>
                  <a:cubicBezTo>
                    <a:pt x="1278099" y="379350"/>
                    <a:pt x="1273943" y="385016"/>
                    <a:pt x="1265255" y="387283"/>
                  </a:cubicBezTo>
                  <a:cubicBezTo>
                    <a:pt x="1260722" y="388416"/>
                    <a:pt x="1254300" y="386905"/>
                    <a:pt x="1253544" y="393705"/>
                  </a:cubicBezTo>
                  <a:cubicBezTo>
                    <a:pt x="1252789" y="401260"/>
                    <a:pt x="1259588" y="402393"/>
                    <a:pt x="1264877" y="404282"/>
                  </a:cubicBezTo>
                  <a:cubicBezTo>
                    <a:pt x="1283387" y="411082"/>
                    <a:pt x="1303409" y="409949"/>
                    <a:pt x="1322675" y="412971"/>
                  </a:cubicBezTo>
                  <a:cubicBezTo>
                    <a:pt x="1332875" y="414482"/>
                    <a:pt x="1341185" y="406549"/>
                    <a:pt x="1343452" y="397860"/>
                  </a:cubicBezTo>
                  <a:cubicBezTo>
                    <a:pt x="1346096" y="387660"/>
                    <a:pt x="1335897" y="388038"/>
                    <a:pt x="1329097" y="387660"/>
                  </a:cubicBezTo>
                  <a:cubicBezTo>
                    <a:pt x="1323053" y="387283"/>
                    <a:pt x="1320408" y="383883"/>
                    <a:pt x="1320408" y="378216"/>
                  </a:cubicBezTo>
                  <a:cubicBezTo>
                    <a:pt x="1320408" y="372928"/>
                    <a:pt x="1321542" y="368772"/>
                    <a:pt x="1326452" y="365750"/>
                  </a:cubicBezTo>
                  <a:cubicBezTo>
                    <a:pt x="1333252" y="362350"/>
                    <a:pt x="1340052" y="360462"/>
                    <a:pt x="1346096" y="365750"/>
                  </a:cubicBezTo>
                  <a:cubicBezTo>
                    <a:pt x="1357051" y="375572"/>
                    <a:pt x="1362340" y="387660"/>
                    <a:pt x="1355163" y="401638"/>
                  </a:cubicBezTo>
                  <a:cubicBezTo>
                    <a:pt x="1347985" y="415993"/>
                    <a:pt x="1352140" y="420526"/>
                    <a:pt x="1367629" y="419393"/>
                  </a:cubicBezTo>
                  <a:cubicBezTo>
                    <a:pt x="1381984" y="418637"/>
                    <a:pt x="1393317" y="429214"/>
                    <a:pt x="1407294" y="431103"/>
                  </a:cubicBezTo>
                  <a:cubicBezTo>
                    <a:pt x="1406538" y="434125"/>
                    <a:pt x="1405783" y="436392"/>
                    <a:pt x="1405783" y="436392"/>
                  </a:cubicBezTo>
                  <a:cubicBezTo>
                    <a:pt x="1372162" y="432237"/>
                    <a:pt x="1344585" y="458680"/>
                    <a:pt x="1310964" y="455280"/>
                  </a:cubicBezTo>
                  <a:cubicBezTo>
                    <a:pt x="1293965" y="453769"/>
                    <a:pt x="1277721" y="441303"/>
                    <a:pt x="1259966" y="451125"/>
                  </a:cubicBezTo>
                  <a:cubicBezTo>
                    <a:pt x="1235411" y="464724"/>
                    <a:pt x="1210857" y="446969"/>
                    <a:pt x="1185169" y="453391"/>
                  </a:cubicBezTo>
                  <a:cubicBezTo>
                    <a:pt x="1151548" y="461702"/>
                    <a:pt x="1116416" y="467369"/>
                    <a:pt x="1080906" y="463969"/>
                  </a:cubicBezTo>
                  <a:cubicBezTo>
                    <a:pt x="1066929" y="462458"/>
                    <a:pt x="1052952" y="460947"/>
                    <a:pt x="1038974" y="459813"/>
                  </a:cubicBezTo>
                  <a:cubicBezTo>
                    <a:pt x="1029153" y="459058"/>
                    <a:pt x="1019331" y="458680"/>
                    <a:pt x="1010642" y="465480"/>
                  </a:cubicBezTo>
                  <a:cubicBezTo>
                    <a:pt x="1004976" y="470013"/>
                    <a:pt x="995909" y="470013"/>
                    <a:pt x="990243" y="467369"/>
                  </a:cubicBezTo>
                  <a:cubicBezTo>
                    <a:pt x="955489" y="450747"/>
                    <a:pt x="917335" y="455658"/>
                    <a:pt x="881447" y="448858"/>
                  </a:cubicBezTo>
                  <a:cubicBezTo>
                    <a:pt x="860670" y="445081"/>
                    <a:pt x="838382" y="450369"/>
                    <a:pt x="816849" y="451125"/>
                  </a:cubicBezTo>
                  <a:cubicBezTo>
                    <a:pt x="811183" y="457169"/>
                    <a:pt x="804005" y="455658"/>
                    <a:pt x="797206" y="455658"/>
                  </a:cubicBezTo>
                  <a:cubicBezTo>
                    <a:pt x="752252" y="456413"/>
                    <a:pt x="707676" y="451125"/>
                    <a:pt x="664233" y="440547"/>
                  </a:cubicBezTo>
                  <a:cubicBezTo>
                    <a:pt x="620035" y="429970"/>
                    <a:pt x="573947" y="429592"/>
                    <a:pt x="530127" y="416370"/>
                  </a:cubicBezTo>
                  <a:cubicBezTo>
                    <a:pt x="508972" y="405415"/>
                    <a:pt x="485173" y="404660"/>
                    <a:pt x="462507" y="402393"/>
                  </a:cubicBezTo>
                  <a:cubicBezTo>
                    <a:pt x="402821" y="396727"/>
                    <a:pt x="345400" y="381616"/>
                    <a:pt x="288358" y="363861"/>
                  </a:cubicBezTo>
                  <a:cubicBezTo>
                    <a:pt x="273625" y="359328"/>
                    <a:pt x="258515" y="356684"/>
                    <a:pt x="243404" y="352906"/>
                  </a:cubicBezTo>
                  <a:cubicBezTo>
                    <a:pt x="198828" y="341573"/>
                    <a:pt x="159163" y="318530"/>
                    <a:pt x="116853" y="302286"/>
                  </a:cubicBezTo>
                  <a:cubicBezTo>
                    <a:pt x="107787" y="290953"/>
                    <a:pt x="91166" y="286420"/>
                    <a:pt x="88143" y="269798"/>
                  </a:cubicBezTo>
                  <a:cubicBezTo>
                    <a:pt x="93054" y="261487"/>
                    <a:pt x="100987" y="257332"/>
                    <a:pt x="108543" y="252043"/>
                  </a:cubicBezTo>
                  <a:cubicBezTo>
                    <a:pt x="122142" y="239955"/>
                    <a:pt x="122142" y="235800"/>
                    <a:pt x="107787" y="226355"/>
                  </a:cubicBezTo>
                  <a:cubicBezTo>
                    <a:pt x="90788" y="218422"/>
                    <a:pt x="73033" y="212000"/>
                    <a:pt x="57545" y="200668"/>
                  </a:cubicBezTo>
                  <a:cubicBezTo>
                    <a:pt x="41679" y="193868"/>
                    <a:pt x="30346" y="179513"/>
                    <a:pt x="13724" y="174224"/>
                  </a:cubicBezTo>
                  <a:cubicBezTo>
                    <a:pt x="6169" y="169691"/>
                    <a:pt x="3902" y="162136"/>
                    <a:pt x="3147" y="154203"/>
                  </a:cubicBezTo>
                  <a:cubicBezTo>
                    <a:pt x="-4786" y="121337"/>
                    <a:pt x="880" y="94894"/>
                    <a:pt x="36390" y="81672"/>
                  </a:cubicBezTo>
                  <a:cubicBezTo>
                    <a:pt x="40923" y="80161"/>
                    <a:pt x="42812" y="74494"/>
                    <a:pt x="46212" y="71095"/>
                  </a:cubicBezTo>
                  <a:cubicBezTo>
                    <a:pt x="67366" y="49940"/>
                    <a:pt x="91921" y="42762"/>
                    <a:pt x="120631" y="52962"/>
                  </a:cubicBezTo>
                  <a:cubicBezTo>
                    <a:pt x="146697" y="48051"/>
                    <a:pt x="172762" y="45029"/>
                    <a:pt x="199206" y="46918"/>
                  </a:cubicBezTo>
                  <a:cubicBezTo>
                    <a:pt x="213561" y="49184"/>
                    <a:pt x="228294" y="48429"/>
                    <a:pt x="240760" y="58251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E68891A-C89C-463D-A64F-5CBADDF23FD3}"/>
                </a:ext>
              </a:extLst>
            </p:cNvPr>
            <p:cNvSpPr/>
            <p:nvPr/>
          </p:nvSpPr>
          <p:spPr>
            <a:xfrm>
              <a:off x="8743743" y="2856550"/>
              <a:ext cx="1031446" cy="411006"/>
            </a:xfrm>
            <a:custGeom>
              <a:avLst/>
              <a:gdLst>
                <a:gd name="connsiteX0" fmla="*/ 154392 w 1031446"/>
                <a:gd name="connsiteY0" fmla="*/ 313166 h 411006"/>
                <a:gd name="connsiteX1" fmla="*/ 80350 w 1031446"/>
                <a:gd name="connsiteY1" fmla="*/ 339987 h 411006"/>
                <a:gd name="connsiteX2" fmla="*/ 53529 w 1031446"/>
                <a:gd name="connsiteY2" fmla="*/ 355853 h 411006"/>
                <a:gd name="connsiteX3" fmla="*/ 42196 w 1031446"/>
                <a:gd name="connsiteY3" fmla="*/ 386074 h 411006"/>
                <a:gd name="connsiteX4" fmla="*/ 44463 w 1031446"/>
                <a:gd name="connsiteY4" fmla="*/ 411007 h 411006"/>
                <a:gd name="connsiteX5" fmla="*/ 15753 w 1031446"/>
                <a:gd name="connsiteY5" fmla="*/ 387963 h 411006"/>
                <a:gd name="connsiteX6" fmla="*/ 7820 w 1031446"/>
                <a:gd name="connsiteY6" fmla="*/ 368697 h 411006"/>
                <a:gd name="connsiteX7" fmla="*/ 1398 w 1031446"/>
                <a:gd name="connsiteY7" fmla="*/ 307877 h 411006"/>
                <a:gd name="connsiteX8" fmla="*/ 1776 w 1031446"/>
                <a:gd name="connsiteY8" fmla="*/ 211170 h 411006"/>
                <a:gd name="connsiteX9" fmla="*/ 41063 w 1031446"/>
                <a:gd name="connsiteY9" fmla="*/ 152239 h 411006"/>
                <a:gd name="connsiteX10" fmla="*/ 137393 w 1031446"/>
                <a:gd name="connsiteY10" fmla="*/ 97085 h 411006"/>
                <a:gd name="connsiteX11" fmla="*/ 167236 w 1031446"/>
                <a:gd name="connsiteY11" fmla="*/ 100485 h 411006"/>
                <a:gd name="connsiteX12" fmla="*/ 196324 w 1031446"/>
                <a:gd name="connsiteY12" fmla="*/ 89152 h 411006"/>
                <a:gd name="connsiteX13" fmla="*/ 222389 w 1031446"/>
                <a:gd name="connsiteY13" fmla="*/ 72531 h 411006"/>
                <a:gd name="connsiteX14" fmla="*/ 266210 w 1031446"/>
                <a:gd name="connsiteY14" fmla="*/ 52509 h 411006"/>
                <a:gd name="connsiteX15" fmla="*/ 264699 w 1031446"/>
                <a:gd name="connsiteY15" fmla="*/ 28332 h 411006"/>
                <a:gd name="connsiteX16" fmla="*/ 336474 w 1031446"/>
                <a:gd name="connsiteY16" fmla="*/ 0 h 411006"/>
                <a:gd name="connsiteX17" fmla="*/ 371984 w 1031446"/>
                <a:gd name="connsiteY17" fmla="*/ 9822 h 411006"/>
                <a:gd name="connsiteX18" fmla="*/ 416938 w 1031446"/>
                <a:gd name="connsiteY18" fmla="*/ 0 h 411006"/>
                <a:gd name="connsiteX19" fmla="*/ 424871 w 1031446"/>
                <a:gd name="connsiteY19" fmla="*/ 38532 h 411006"/>
                <a:gd name="connsiteX20" fmla="*/ 442248 w 1031446"/>
                <a:gd name="connsiteY20" fmla="*/ 59309 h 411006"/>
                <a:gd name="connsiteX21" fmla="*/ 477002 w 1031446"/>
                <a:gd name="connsiteY21" fmla="*/ 64598 h 411006"/>
                <a:gd name="connsiteX22" fmla="*/ 474358 w 1031446"/>
                <a:gd name="connsiteY22" fmla="*/ 118618 h 411006"/>
                <a:gd name="connsiteX23" fmla="*/ 534422 w 1031446"/>
                <a:gd name="connsiteY23" fmla="*/ 135239 h 411006"/>
                <a:gd name="connsiteX24" fmla="*/ 557088 w 1031446"/>
                <a:gd name="connsiteY24" fmla="*/ 149594 h 411006"/>
                <a:gd name="connsiteX25" fmla="*/ 590709 w 1031446"/>
                <a:gd name="connsiteY25" fmla="*/ 168483 h 411006"/>
                <a:gd name="connsiteX26" fmla="*/ 607708 w 1031446"/>
                <a:gd name="connsiteY26" fmla="*/ 156772 h 411006"/>
                <a:gd name="connsiteX27" fmla="*/ 645107 w 1031446"/>
                <a:gd name="connsiteY27" fmla="*/ 129573 h 411006"/>
                <a:gd name="connsiteX28" fmla="*/ 649262 w 1031446"/>
                <a:gd name="connsiteY28" fmla="*/ 128817 h 411006"/>
                <a:gd name="connsiteX29" fmla="*/ 692705 w 1031446"/>
                <a:gd name="connsiteY29" fmla="*/ 132595 h 411006"/>
                <a:gd name="connsiteX30" fmla="*/ 700638 w 1031446"/>
                <a:gd name="connsiteY30" fmla="*/ 134106 h 411006"/>
                <a:gd name="connsiteX31" fmla="*/ 704038 w 1031446"/>
                <a:gd name="connsiteY31" fmla="*/ 125040 h 411006"/>
                <a:gd name="connsiteX32" fmla="*/ 696861 w 1031446"/>
                <a:gd name="connsiteY32" fmla="*/ 102752 h 411006"/>
                <a:gd name="connsiteX33" fmla="*/ 702905 w 1031446"/>
                <a:gd name="connsiteY33" fmla="*/ 82730 h 411006"/>
                <a:gd name="connsiteX34" fmla="*/ 739170 w 1031446"/>
                <a:gd name="connsiteY34" fmla="*/ 84619 h 411006"/>
                <a:gd name="connsiteX35" fmla="*/ 740303 w 1031446"/>
                <a:gd name="connsiteY35" fmla="*/ 108040 h 411006"/>
                <a:gd name="connsiteX36" fmla="*/ 729348 w 1031446"/>
                <a:gd name="connsiteY36" fmla="*/ 132973 h 411006"/>
                <a:gd name="connsiteX37" fmla="*/ 741814 w 1031446"/>
                <a:gd name="connsiteY37" fmla="*/ 121640 h 411006"/>
                <a:gd name="connsiteX38" fmla="*/ 762591 w 1031446"/>
                <a:gd name="connsiteY38" fmla="*/ 112574 h 411006"/>
                <a:gd name="connsiteX39" fmla="*/ 772035 w 1031446"/>
                <a:gd name="connsiteY39" fmla="*/ 113329 h 411006"/>
                <a:gd name="connsiteX40" fmla="*/ 772413 w 1031446"/>
                <a:gd name="connsiteY40" fmla="*/ 101618 h 411006"/>
                <a:gd name="connsiteX41" fmla="*/ 756169 w 1031446"/>
                <a:gd name="connsiteY41" fmla="*/ 87263 h 411006"/>
                <a:gd name="connsiteX42" fmla="*/ 754281 w 1031446"/>
                <a:gd name="connsiteY42" fmla="*/ 65731 h 411006"/>
                <a:gd name="connsiteX43" fmla="*/ 770524 w 1031446"/>
                <a:gd name="connsiteY43" fmla="*/ 68375 h 411006"/>
                <a:gd name="connsiteX44" fmla="*/ 819634 w 1031446"/>
                <a:gd name="connsiteY44" fmla="*/ 109551 h 411006"/>
                <a:gd name="connsiteX45" fmla="*/ 832478 w 1031446"/>
                <a:gd name="connsiteY45" fmla="*/ 114840 h 411006"/>
                <a:gd name="connsiteX46" fmla="*/ 841922 w 1031446"/>
                <a:gd name="connsiteY46" fmla="*/ 103129 h 411006"/>
                <a:gd name="connsiteX47" fmla="*/ 851744 w 1031446"/>
                <a:gd name="connsiteY47" fmla="*/ 86130 h 411006"/>
                <a:gd name="connsiteX48" fmla="*/ 891787 w 1031446"/>
                <a:gd name="connsiteY48" fmla="*/ 60820 h 411006"/>
                <a:gd name="connsiteX49" fmla="*/ 906519 w 1031446"/>
                <a:gd name="connsiteY49" fmla="*/ 63087 h 411006"/>
                <a:gd name="connsiteX50" fmla="*/ 934474 w 1031446"/>
                <a:gd name="connsiteY50" fmla="*/ 62709 h 411006"/>
                <a:gd name="connsiteX51" fmla="*/ 973006 w 1031446"/>
                <a:gd name="connsiteY51" fmla="*/ 37776 h 411006"/>
                <a:gd name="connsiteX52" fmla="*/ 986605 w 1031446"/>
                <a:gd name="connsiteY52" fmla="*/ 37021 h 411006"/>
                <a:gd name="connsiteX53" fmla="*/ 987739 w 1031446"/>
                <a:gd name="connsiteY53" fmla="*/ 50243 h 411006"/>
                <a:gd name="connsiteX54" fmla="*/ 998316 w 1031446"/>
                <a:gd name="connsiteY54" fmla="*/ 72531 h 411006"/>
                <a:gd name="connsiteX55" fmla="*/ 1008516 w 1031446"/>
                <a:gd name="connsiteY55" fmla="*/ 84241 h 411006"/>
                <a:gd name="connsiteX56" fmla="*/ 1030048 w 1031446"/>
                <a:gd name="connsiteY56" fmla="*/ 108796 h 411006"/>
                <a:gd name="connsiteX57" fmla="*/ 1026270 w 1031446"/>
                <a:gd name="connsiteY57" fmla="*/ 126551 h 411006"/>
                <a:gd name="connsiteX58" fmla="*/ 1007004 w 1031446"/>
                <a:gd name="connsiteY58" fmla="*/ 153372 h 411006"/>
                <a:gd name="connsiteX59" fmla="*/ 985094 w 1031446"/>
                <a:gd name="connsiteY59" fmla="*/ 157150 h 411006"/>
                <a:gd name="connsiteX60" fmla="*/ 953740 w 1031446"/>
                <a:gd name="connsiteY60" fmla="*/ 145439 h 411006"/>
                <a:gd name="connsiteX61" fmla="*/ 943540 w 1031446"/>
                <a:gd name="connsiteY61" fmla="*/ 143928 h 411006"/>
                <a:gd name="connsiteX62" fmla="*/ 898209 w 1031446"/>
                <a:gd name="connsiteY62" fmla="*/ 156394 h 411006"/>
                <a:gd name="connsiteX63" fmla="*/ 863454 w 1031446"/>
                <a:gd name="connsiteY63" fmla="*/ 159416 h 411006"/>
                <a:gd name="connsiteX64" fmla="*/ 842677 w 1031446"/>
                <a:gd name="connsiteY64" fmla="*/ 170749 h 411006"/>
                <a:gd name="connsiteX65" fmla="*/ 863832 w 1031446"/>
                <a:gd name="connsiteY65" fmla="*/ 186615 h 411006"/>
                <a:gd name="connsiteX66" fmla="*/ 887631 w 1031446"/>
                <a:gd name="connsiteY66" fmla="*/ 179060 h 411006"/>
                <a:gd name="connsiteX67" fmla="*/ 914452 w 1031446"/>
                <a:gd name="connsiteY67" fmla="*/ 166972 h 411006"/>
                <a:gd name="connsiteX68" fmla="*/ 947696 w 1031446"/>
                <a:gd name="connsiteY68" fmla="*/ 189637 h 411006"/>
                <a:gd name="connsiteX69" fmla="*/ 945429 w 1031446"/>
                <a:gd name="connsiteY69" fmla="*/ 215703 h 411006"/>
                <a:gd name="connsiteX70" fmla="*/ 924274 w 1031446"/>
                <a:gd name="connsiteY70" fmla="*/ 219858 h 411006"/>
                <a:gd name="connsiteX71" fmla="*/ 858543 w 1031446"/>
                <a:gd name="connsiteY71" fmla="*/ 216836 h 411006"/>
                <a:gd name="connsiteX72" fmla="*/ 827189 w 1031446"/>
                <a:gd name="connsiteY72" fmla="*/ 193415 h 411006"/>
                <a:gd name="connsiteX73" fmla="*/ 818123 w 1031446"/>
                <a:gd name="connsiteY73" fmla="*/ 209281 h 411006"/>
                <a:gd name="connsiteX74" fmla="*/ 771658 w 1031446"/>
                <a:gd name="connsiteY74" fmla="*/ 205126 h 411006"/>
                <a:gd name="connsiteX75" fmla="*/ 759569 w 1031446"/>
                <a:gd name="connsiteY75" fmla="*/ 208526 h 411006"/>
                <a:gd name="connsiteX76" fmla="*/ 739170 w 1031446"/>
                <a:gd name="connsiteY76" fmla="*/ 232325 h 411006"/>
                <a:gd name="connsiteX77" fmla="*/ 725571 w 1031446"/>
                <a:gd name="connsiteY77" fmla="*/ 244791 h 411006"/>
                <a:gd name="connsiteX78" fmla="*/ 687417 w 1031446"/>
                <a:gd name="connsiteY78" fmla="*/ 236480 h 411006"/>
                <a:gd name="connsiteX79" fmla="*/ 679483 w 1031446"/>
                <a:gd name="connsiteY79" fmla="*/ 217970 h 411006"/>
                <a:gd name="connsiteX80" fmla="*/ 666262 w 1031446"/>
                <a:gd name="connsiteY80" fmla="*/ 202481 h 411006"/>
                <a:gd name="connsiteX81" fmla="*/ 654551 w 1031446"/>
                <a:gd name="connsiteY81" fmla="*/ 214192 h 411006"/>
                <a:gd name="connsiteX82" fmla="*/ 648129 w 1031446"/>
                <a:gd name="connsiteY82" fmla="*/ 227414 h 411006"/>
                <a:gd name="connsiteX83" fmla="*/ 631885 w 1031446"/>
                <a:gd name="connsiteY83" fmla="*/ 234969 h 411006"/>
                <a:gd name="connsiteX84" fmla="*/ 623952 w 1031446"/>
                <a:gd name="connsiteY84" fmla="*/ 219858 h 411006"/>
                <a:gd name="connsiteX85" fmla="*/ 611486 w 1031446"/>
                <a:gd name="connsiteY85" fmla="*/ 199081 h 411006"/>
                <a:gd name="connsiteX86" fmla="*/ 575976 w 1031446"/>
                <a:gd name="connsiteY86" fmla="*/ 216459 h 411006"/>
                <a:gd name="connsiteX87" fmla="*/ 551799 w 1031446"/>
                <a:gd name="connsiteY87" fmla="*/ 248946 h 411006"/>
                <a:gd name="connsiteX88" fmla="*/ 536689 w 1031446"/>
                <a:gd name="connsiteY88" fmla="*/ 248568 h 411006"/>
                <a:gd name="connsiteX89" fmla="*/ 496268 w 1031446"/>
                <a:gd name="connsiteY89" fmla="*/ 210792 h 411006"/>
                <a:gd name="connsiteX90" fmla="*/ 495135 w 1031446"/>
                <a:gd name="connsiteY90" fmla="*/ 209281 h 411006"/>
                <a:gd name="connsiteX91" fmla="*/ 430537 w 1031446"/>
                <a:gd name="connsiteY91" fmla="*/ 185482 h 411006"/>
                <a:gd name="connsiteX92" fmla="*/ 416938 w 1031446"/>
                <a:gd name="connsiteY92" fmla="*/ 203615 h 411006"/>
                <a:gd name="connsiteX93" fmla="*/ 399938 w 1031446"/>
                <a:gd name="connsiteY93" fmla="*/ 208526 h 411006"/>
                <a:gd name="connsiteX94" fmla="*/ 396916 w 1031446"/>
                <a:gd name="connsiteY94" fmla="*/ 211548 h 411006"/>
                <a:gd name="connsiteX95" fmla="*/ 331563 w 1031446"/>
                <a:gd name="connsiteY95" fmla="*/ 260657 h 411006"/>
                <a:gd name="connsiteX96" fmla="*/ 274521 w 1031446"/>
                <a:gd name="connsiteY96" fmla="*/ 292767 h 411006"/>
                <a:gd name="connsiteX97" fmla="*/ 262810 w 1031446"/>
                <a:gd name="connsiteY97" fmla="*/ 301455 h 411006"/>
                <a:gd name="connsiteX98" fmla="*/ 239767 w 1031446"/>
                <a:gd name="connsiteY98" fmla="*/ 302966 h 411006"/>
                <a:gd name="connsiteX99" fmla="*/ 241655 w 1031446"/>
                <a:gd name="connsiteY99" fmla="*/ 286723 h 411006"/>
                <a:gd name="connsiteX100" fmla="*/ 219745 w 1031446"/>
                <a:gd name="connsiteY100" fmla="*/ 247435 h 411006"/>
                <a:gd name="connsiteX101" fmla="*/ 173280 w 1031446"/>
                <a:gd name="connsiteY101" fmla="*/ 280301 h 411006"/>
                <a:gd name="connsiteX102" fmla="*/ 169125 w 1031446"/>
                <a:gd name="connsiteY102" fmla="*/ 302966 h 411006"/>
                <a:gd name="connsiteX103" fmla="*/ 154392 w 1031446"/>
                <a:gd name="connsiteY103" fmla="*/ 313166 h 41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031446" h="411006">
                  <a:moveTo>
                    <a:pt x="154392" y="313166"/>
                  </a:moveTo>
                  <a:cubicBezTo>
                    <a:pt x="123793" y="305233"/>
                    <a:pt x="97728" y="309388"/>
                    <a:pt x="80350" y="339987"/>
                  </a:cubicBezTo>
                  <a:cubicBezTo>
                    <a:pt x="75062" y="349054"/>
                    <a:pt x="62218" y="349054"/>
                    <a:pt x="53529" y="355853"/>
                  </a:cubicBezTo>
                  <a:cubicBezTo>
                    <a:pt x="42574" y="364542"/>
                    <a:pt x="37663" y="372097"/>
                    <a:pt x="42196" y="386074"/>
                  </a:cubicBezTo>
                  <a:cubicBezTo>
                    <a:pt x="44841" y="394007"/>
                    <a:pt x="43707" y="402696"/>
                    <a:pt x="44463" y="411007"/>
                  </a:cubicBezTo>
                  <a:cubicBezTo>
                    <a:pt x="30486" y="409118"/>
                    <a:pt x="26708" y="394007"/>
                    <a:pt x="15753" y="387963"/>
                  </a:cubicBezTo>
                  <a:cubicBezTo>
                    <a:pt x="9331" y="383052"/>
                    <a:pt x="2909" y="375119"/>
                    <a:pt x="7820" y="368697"/>
                  </a:cubicBezTo>
                  <a:cubicBezTo>
                    <a:pt x="23308" y="346031"/>
                    <a:pt x="8953" y="327521"/>
                    <a:pt x="1398" y="307877"/>
                  </a:cubicBezTo>
                  <a:cubicBezTo>
                    <a:pt x="-869" y="275767"/>
                    <a:pt x="-113" y="243280"/>
                    <a:pt x="1776" y="211170"/>
                  </a:cubicBezTo>
                  <a:cubicBezTo>
                    <a:pt x="3287" y="185104"/>
                    <a:pt x="20286" y="164327"/>
                    <a:pt x="41063" y="152239"/>
                  </a:cubicBezTo>
                  <a:cubicBezTo>
                    <a:pt x="73173" y="133728"/>
                    <a:pt x="104905" y="114840"/>
                    <a:pt x="137393" y="97085"/>
                  </a:cubicBezTo>
                  <a:cubicBezTo>
                    <a:pt x="147970" y="92174"/>
                    <a:pt x="157414" y="95574"/>
                    <a:pt x="167236" y="100485"/>
                  </a:cubicBezTo>
                  <a:cubicBezTo>
                    <a:pt x="180080" y="107285"/>
                    <a:pt x="192168" y="106907"/>
                    <a:pt x="196324" y="89152"/>
                  </a:cubicBezTo>
                  <a:cubicBezTo>
                    <a:pt x="199346" y="74797"/>
                    <a:pt x="213701" y="70642"/>
                    <a:pt x="222389" y="72531"/>
                  </a:cubicBezTo>
                  <a:cubicBezTo>
                    <a:pt x="243167" y="76686"/>
                    <a:pt x="252611" y="61198"/>
                    <a:pt x="266210" y="52509"/>
                  </a:cubicBezTo>
                  <a:cubicBezTo>
                    <a:pt x="251477" y="43443"/>
                    <a:pt x="250344" y="32488"/>
                    <a:pt x="264699" y="28332"/>
                  </a:cubicBezTo>
                  <a:cubicBezTo>
                    <a:pt x="289631" y="21155"/>
                    <a:pt x="311919" y="7933"/>
                    <a:pt x="336474" y="0"/>
                  </a:cubicBezTo>
                  <a:cubicBezTo>
                    <a:pt x="343274" y="21910"/>
                    <a:pt x="364051" y="16244"/>
                    <a:pt x="371984" y="9822"/>
                  </a:cubicBezTo>
                  <a:cubicBezTo>
                    <a:pt x="386717" y="-3022"/>
                    <a:pt x="401827" y="1889"/>
                    <a:pt x="416938" y="0"/>
                  </a:cubicBezTo>
                  <a:cubicBezTo>
                    <a:pt x="428271" y="10955"/>
                    <a:pt x="429026" y="23799"/>
                    <a:pt x="424871" y="38532"/>
                  </a:cubicBezTo>
                  <a:cubicBezTo>
                    <a:pt x="419204" y="57798"/>
                    <a:pt x="423360" y="61198"/>
                    <a:pt x="442248" y="59309"/>
                  </a:cubicBezTo>
                  <a:cubicBezTo>
                    <a:pt x="454336" y="58176"/>
                    <a:pt x="466047" y="57042"/>
                    <a:pt x="477002" y="64598"/>
                  </a:cubicBezTo>
                  <a:cubicBezTo>
                    <a:pt x="500801" y="80841"/>
                    <a:pt x="500424" y="95952"/>
                    <a:pt x="474358" y="118618"/>
                  </a:cubicBezTo>
                  <a:cubicBezTo>
                    <a:pt x="494379" y="126173"/>
                    <a:pt x="515156" y="127684"/>
                    <a:pt x="534422" y="135239"/>
                  </a:cubicBezTo>
                  <a:cubicBezTo>
                    <a:pt x="543111" y="138639"/>
                    <a:pt x="552933" y="141284"/>
                    <a:pt x="557088" y="149594"/>
                  </a:cubicBezTo>
                  <a:cubicBezTo>
                    <a:pt x="564266" y="164327"/>
                    <a:pt x="578998" y="163572"/>
                    <a:pt x="590709" y="168483"/>
                  </a:cubicBezTo>
                  <a:cubicBezTo>
                    <a:pt x="600153" y="172638"/>
                    <a:pt x="605064" y="164327"/>
                    <a:pt x="607708" y="156772"/>
                  </a:cubicBezTo>
                  <a:cubicBezTo>
                    <a:pt x="614130" y="139017"/>
                    <a:pt x="621308" y="123529"/>
                    <a:pt x="645107" y="129573"/>
                  </a:cubicBezTo>
                  <a:cubicBezTo>
                    <a:pt x="646240" y="129951"/>
                    <a:pt x="648129" y="129573"/>
                    <a:pt x="649262" y="128817"/>
                  </a:cubicBezTo>
                  <a:cubicBezTo>
                    <a:pt x="665128" y="114085"/>
                    <a:pt x="679483" y="114085"/>
                    <a:pt x="692705" y="132595"/>
                  </a:cubicBezTo>
                  <a:cubicBezTo>
                    <a:pt x="694216" y="134862"/>
                    <a:pt x="697616" y="135617"/>
                    <a:pt x="700638" y="134106"/>
                  </a:cubicBezTo>
                  <a:cubicBezTo>
                    <a:pt x="704416" y="132217"/>
                    <a:pt x="704794" y="128817"/>
                    <a:pt x="704038" y="125040"/>
                  </a:cubicBezTo>
                  <a:cubicBezTo>
                    <a:pt x="702149" y="117484"/>
                    <a:pt x="698749" y="110307"/>
                    <a:pt x="696861" y="102752"/>
                  </a:cubicBezTo>
                  <a:cubicBezTo>
                    <a:pt x="694972" y="94819"/>
                    <a:pt x="693838" y="86508"/>
                    <a:pt x="702905" y="82730"/>
                  </a:cubicBezTo>
                  <a:cubicBezTo>
                    <a:pt x="714993" y="77819"/>
                    <a:pt x="728593" y="76308"/>
                    <a:pt x="739170" y="84619"/>
                  </a:cubicBezTo>
                  <a:cubicBezTo>
                    <a:pt x="746725" y="90663"/>
                    <a:pt x="744081" y="100107"/>
                    <a:pt x="740303" y="108040"/>
                  </a:cubicBezTo>
                  <a:cubicBezTo>
                    <a:pt x="736526" y="115973"/>
                    <a:pt x="727082" y="121262"/>
                    <a:pt x="729348" y="132973"/>
                  </a:cubicBezTo>
                  <a:cubicBezTo>
                    <a:pt x="737659" y="133351"/>
                    <a:pt x="739926" y="127306"/>
                    <a:pt x="741814" y="121640"/>
                  </a:cubicBezTo>
                  <a:cubicBezTo>
                    <a:pt x="745214" y="110307"/>
                    <a:pt x="750125" y="103129"/>
                    <a:pt x="762591" y="112574"/>
                  </a:cubicBezTo>
                  <a:cubicBezTo>
                    <a:pt x="765614" y="114840"/>
                    <a:pt x="769013" y="116729"/>
                    <a:pt x="772035" y="113329"/>
                  </a:cubicBezTo>
                  <a:cubicBezTo>
                    <a:pt x="775435" y="109929"/>
                    <a:pt x="774302" y="105396"/>
                    <a:pt x="772413" y="101618"/>
                  </a:cubicBezTo>
                  <a:cubicBezTo>
                    <a:pt x="767880" y="95196"/>
                    <a:pt x="760325" y="92930"/>
                    <a:pt x="756169" y="87263"/>
                  </a:cubicBezTo>
                  <a:cubicBezTo>
                    <a:pt x="750881" y="80464"/>
                    <a:pt x="748992" y="72531"/>
                    <a:pt x="754281" y="65731"/>
                  </a:cubicBezTo>
                  <a:cubicBezTo>
                    <a:pt x="759947" y="58553"/>
                    <a:pt x="766369" y="64598"/>
                    <a:pt x="770524" y="68375"/>
                  </a:cubicBezTo>
                  <a:cubicBezTo>
                    <a:pt x="786391" y="82730"/>
                    <a:pt x="811323" y="86130"/>
                    <a:pt x="819634" y="109551"/>
                  </a:cubicBezTo>
                  <a:cubicBezTo>
                    <a:pt x="821523" y="114840"/>
                    <a:pt x="827189" y="115218"/>
                    <a:pt x="832478" y="114840"/>
                  </a:cubicBezTo>
                  <a:cubicBezTo>
                    <a:pt x="839278" y="114085"/>
                    <a:pt x="842300" y="109929"/>
                    <a:pt x="841922" y="103129"/>
                  </a:cubicBezTo>
                  <a:cubicBezTo>
                    <a:pt x="841166" y="95196"/>
                    <a:pt x="844566" y="89152"/>
                    <a:pt x="851744" y="86130"/>
                  </a:cubicBezTo>
                  <a:cubicBezTo>
                    <a:pt x="866476" y="79708"/>
                    <a:pt x="881965" y="75930"/>
                    <a:pt x="891787" y="60820"/>
                  </a:cubicBezTo>
                  <a:cubicBezTo>
                    <a:pt x="895564" y="55153"/>
                    <a:pt x="901986" y="59309"/>
                    <a:pt x="906519" y="63087"/>
                  </a:cubicBezTo>
                  <a:cubicBezTo>
                    <a:pt x="915963" y="71775"/>
                    <a:pt x="925030" y="70642"/>
                    <a:pt x="934474" y="62709"/>
                  </a:cubicBezTo>
                  <a:cubicBezTo>
                    <a:pt x="946185" y="52887"/>
                    <a:pt x="962806" y="50243"/>
                    <a:pt x="973006" y="37776"/>
                  </a:cubicBezTo>
                  <a:cubicBezTo>
                    <a:pt x="976028" y="33999"/>
                    <a:pt x="982072" y="33999"/>
                    <a:pt x="986605" y="37021"/>
                  </a:cubicBezTo>
                  <a:cubicBezTo>
                    <a:pt x="991516" y="40798"/>
                    <a:pt x="990383" y="46087"/>
                    <a:pt x="987739" y="50243"/>
                  </a:cubicBezTo>
                  <a:cubicBezTo>
                    <a:pt x="981317" y="62709"/>
                    <a:pt x="977161" y="73286"/>
                    <a:pt x="998316" y="72531"/>
                  </a:cubicBezTo>
                  <a:cubicBezTo>
                    <a:pt x="1004738" y="72153"/>
                    <a:pt x="1008893" y="78197"/>
                    <a:pt x="1008516" y="84241"/>
                  </a:cubicBezTo>
                  <a:cubicBezTo>
                    <a:pt x="1007760" y="99730"/>
                    <a:pt x="1018715" y="104263"/>
                    <a:pt x="1030048" y="108796"/>
                  </a:cubicBezTo>
                  <a:cubicBezTo>
                    <a:pt x="1033448" y="115596"/>
                    <a:pt x="1030048" y="121262"/>
                    <a:pt x="1026270" y="126551"/>
                  </a:cubicBezTo>
                  <a:cubicBezTo>
                    <a:pt x="1019848" y="135239"/>
                    <a:pt x="1008893" y="139773"/>
                    <a:pt x="1007004" y="153372"/>
                  </a:cubicBezTo>
                  <a:cubicBezTo>
                    <a:pt x="1005871" y="160927"/>
                    <a:pt x="993027" y="162061"/>
                    <a:pt x="985094" y="157150"/>
                  </a:cubicBezTo>
                  <a:cubicBezTo>
                    <a:pt x="975272" y="151105"/>
                    <a:pt x="964317" y="148839"/>
                    <a:pt x="953740" y="145439"/>
                  </a:cubicBezTo>
                  <a:cubicBezTo>
                    <a:pt x="950340" y="144306"/>
                    <a:pt x="945807" y="142039"/>
                    <a:pt x="943540" y="143928"/>
                  </a:cubicBezTo>
                  <a:cubicBezTo>
                    <a:pt x="930696" y="156772"/>
                    <a:pt x="912186" y="145061"/>
                    <a:pt x="898209" y="156394"/>
                  </a:cubicBezTo>
                  <a:cubicBezTo>
                    <a:pt x="889520" y="163572"/>
                    <a:pt x="875543" y="160550"/>
                    <a:pt x="863454" y="159416"/>
                  </a:cubicBezTo>
                  <a:cubicBezTo>
                    <a:pt x="854766" y="158661"/>
                    <a:pt x="842300" y="158283"/>
                    <a:pt x="842677" y="170749"/>
                  </a:cubicBezTo>
                  <a:cubicBezTo>
                    <a:pt x="842677" y="182082"/>
                    <a:pt x="853255" y="186615"/>
                    <a:pt x="863832" y="186615"/>
                  </a:cubicBezTo>
                  <a:cubicBezTo>
                    <a:pt x="872521" y="186615"/>
                    <a:pt x="880454" y="183593"/>
                    <a:pt x="887631" y="179060"/>
                  </a:cubicBezTo>
                  <a:cubicBezTo>
                    <a:pt x="895942" y="173771"/>
                    <a:pt x="905008" y="169616"/>
                    <a:pt x="914452" y="166972"/>
                  </a:cubicBezTo>
                  <a:cubicBezTo>
                    <a:pt x="933341" y="161683"/>
                    <a:pt x="945807" y="169994"/>
                    <a:pt x="947696" y="189637"/>
                  </a:cubicBezTo>
                  <a:cubicBezTo>
                    <a:pt x="948451" y="198326"/>
                    <a:pt x="958651" y="208148"/>
                    <a:pt x="945429" y="215703"/>
                  </a:cubicBezTo>
                  <a:cubicBezTo>
                    <a:pt x="938252" y="216459"/>
                    <a:pt x="933341" y="228169"/>
                    <a:pt x="924274" y="219858"/>
                  </a:cubicBezTo>
                  <a:cubicBezTo>
                    <a:pt x="902742" y="210792"/>
                    <a:pt x="880076" y="215325"/>
                    <a:pt x="858543" y="216836"/>
                  </a:cubicBezTo>
                  <a:cubicBezTo>
                    <a:pt x="838900" y="218347"/>
                    <a:pt x="829833" y="212303"/>
                    <a:pt x="827189" y="193415"/>
                  </a:cubicBezTo>
                  <a:cubicBezTo>
                    <a:pt x="828700" y="201726"/>
                    <a:pt x="827944" y="208526"/>
                    <a:pt x="818123" y="209281"/>
                  </a:cubicBezTo>
                  <a:cubicBezTo>
                    <a:pt x="802634" y="210037"/>
                    <a:pt x="786391" y="216459"/>
                    <a:pt x="771658" y="205126"/>
                  </a:cubicBezTo>
                  <a:cubicBezTo>
                    <a:pt x="766369" y="201348"/>
                    <a:pt x="759569" y="199837"/>
                    <a:pt x="759569" y="208526"/>
                  </a:cubicBezTo>
                  <a:cubicBezTo>
                    <a:pt x="759947" y="223636"/>
                    <a:pt x="753147" y="230058"/>
                    <a:pt x="739170" y="232325"/>
                  </a:cubicBezTo>
                  <a:cubicBezTo>
                    <a:pt x="732748" y="233458"/>
                    <a:pt x="728970" y="239502"/>
                    <a:pt x="725571" y="244791"/>
                  </a:cubicBezTo>
                  <a:cubicBezTo>
                    <a:pt x="710460" y="253479"/>
                    <a:pt x="699505" y="241769"/>
                    <a:pt x="687417" y="236480"/>
                  </a:cubicBezTo>
                  <a:cubicBezTo>
                    <a:pt x="681750" y="231569"/>
                    <a:pt x="678728" y="225525"/>
                    <a:pt x="679483" y="217970"/>
                  </a:cubicBezTo>
                  <a:cubicBezTo>
                    <a:pt x="680617" y="208148"/>
                    <a:pt x="675328" y="203992"/>
                    <a:pt x="666262" y="202481"/>
                  </a:cubicBezTo>
                  <a:cubicBezTo>
                    <a:pt x="657195" y="200970"/>
                    <a:pt x="656062" y="207770"/>
                    <a:pt x="654551" y="214192"/>
                  </a:cubicBezTo>
                  <a:cubicBezTo>
                    <a:pt x="653040" y="219103"/>
                    <a:pt x="651151" y="223636"/>
                    <a:pt x="648129" y="227414"/>
                  </a:cubicBezTo>
                  <a:cubicBezTo>
                    <a:pt x="643974" y="232702"/>
                    <a:pt x="639063" y="236858"/>
                    <a:pt x="631885" y="234969"/>
                  </a:cubicBezTo>
                  <a:cubicBezTo>
                    <a:pt x="624330" y="232702"/>
                    <a:pt x="622441" y="225903"/>
                    <a:pt x="623952" y="219858"/>
                  </a:cubicBezTo>
                  <a:cubicBezTo>
                    <a:pt x="626974" y="207770"/>
                    <a:pt x="624708" y="200970"/>
                    <a:pt x="611486" y="199081"/>
                  </a:cubicBezTo>
                  <a:cubicBezTo>
                    <a:pt x="592220" y="196437"/>
                    <a:pt x="578621" y="201726"/>
                    <a:pt x="575976" y="216459"/>
                  </a:cubicBezTo>
                  <a:cubicBezTo>
                    <a:pt x="573332" y="232325"/>
                    <a:pt x="563510" y="241013"/>
                    <a:pt x="551799" y="248946"/>
                  </a:cubicBezTo>
                  <a:cubicBezTo>
                    <a:pt x="546511" y="252724"/>
                    <a:pt x="538955" y="253857"/>
                    <a:pt x="536689" y="248568"/>
                  </a:cubicBezTo>
                  <a:cubicBezTo>
                    <a:pt x="529134" y="229302"/>
                    <a:pt x="496268" y="237613"/>
                    <a:pt x="496268" y="210792"/>
                  </a:cubicBezTo>
                  <a:cubicBezTo>
                    <a:pt x="496268" y="209659"/>
                    <a:pt x="495135" y="209281"/>
                    <a:pt x="495135" y="209281"/>
                  </a:cubicBezTo>
                  <a:cubicBezTo>
                    <a:pt x="470202" y="211170"/>
                    <a:pt x="454714" y="187749"/>
                    <a:pt x="430537" y="185482"/>
                  </a:cubicBezTo>
                  <a:cubicBezTo>
                    <a:pt x="436959" y="205881"/>
                    <a:pt x="436204" y="207014"/>
                    <a:pt x="416938" y="203615"/>
                  </a:cubicBezTo>
                  <a:cubicBezTo>
                    <a:pt x="409760" y="202481"/>
                    <a:pt x="404472" y="203237"/>
                    <a:pt x="399938" y="208526"/>
                  </a:cubicBezTo>
                  <a:cubicBezTo>
                    <a:pt x="399183" y="209659"/>
                    <a:pt x="398050" y="211170"/>
                    <a:pt x="396916" y="211548"/>
                  </a:cubicBezTo>
                  <a:cubicBezTo>
                    <a:pt x="368584" y="219858"/>
                    <a:pt x="353851" y="245169"/>
                    <a:pt x="331563" y="260657"/>
                  </a:cubicBezTo>
                  <a:cubicBezTo>
                    <a:pt x="314186" y="272745"/>
                    <a:pt x="296809" y="287856"/>
                    <a:pt x="274521" y="292767"/>
                  </a:cubicBezTo>
                  <a:cubicBezTo>
                    <a:pt x="269610" y="293900"/>
                    <a:pt x="266210" y="298055"/>
                    <a:pt x="262810" y="301455"/>
                  </a:cubicBezTo>
                  <a:cubicBezTo>
                    <a:pt x="255633" y="308633"/>
                    <a:pt x="247322" y="308633"/>
                    <a:pt x="239767" y="302966"/>
                  </a:cubicBezTo>
                  <a:cubicBezTo>
                    <a:pt x="232589" y="297300"/>
                    <a:pt x="238633" y="292389"/>
                    <a:pt x="241655" y="286723"/>
                  </a:cubicBezTo>
                  <a:cubicBezTo>
                    <a:pt x="247322" y="276145"/>
                    <a:pt x="231456" y="248946"/>
                    <a:pt x="219745" y="247435"/>
                  </a:cubicBezTo>
                  <a:cubicBezTo>
                    <a:pt x="203124" y="245546"/>
                    <a:pt x="177813" y="263679"/>
                    <a:pt x="173280" y="280301"/>
                  </a:cubicBezTo>
                  <a:cubicBezTo>
                    <a:pt x="171391" y="287856"/>
                    <a:pt x="170258" y="295411"/>
                    <a:pt x="169125" y="302966"/>
                  </a:cubicBezTo>
                  <a:cubicBezTo>
                    <a:pt x="169125" y="311277"/>
                    <a:pt x="164969" y="317699"/>
                    <a:pt x="154392" y="313166"/>
                  </a:cubicBezTo>
                  <a:close/>
                </a:path>
              </a:pathLst>
            </a:custGeom>
            <a:solidFill>
              <a:srgbClr val="F1EE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74DFE59-5219-4E35-8D5D-65683A23C9B3}"/>
                </a:ext>
              </a:extLst>
            </p:cNvPr>
            <p:cNvSpPr/>
            <p:nvPr/>
          </p:nvSpPr>
          <p:spPr>
            <a:xfrm>
              <a:off x="9576659" y="2872422"/>
              <a:ext cx="749822" cy="199998"/>
            </a:xfrm>
            <a:custGeom>
              <a:avLst/>
              <a:gdLst>
                <a:gd name="connsiteX0" fmla="*/ 112890 w 749822"/>
                <a:gd name="connsiteY0" fmla="*/ 199831 h 199998"/>
                <a:gd name="connsiteX1" fmla="*/ 108357 w 749822"/>
                <a:gd name="connsiteY1" fmla="*/ 163188 h 199998"/>
                <a:gd name="connsiteX2" fmla="*/ 83424 w 749822"/>
                <a:gd name="connsiteY2" fmla="*/ 155633 h 199998"/>
                <a:gd name="connsiteX3" fmla="*/ 50181 w 749822"/>
                <a:gd name="connsiteY3" fmla="*/ 173388 h 199998"/>
                <a:gd name="connsiteX4" fmla="*/ 36204 w 749822"/>
                <a:gd name="connsiteY4" fmla="*/ 177165 h 199998"/>
                <a:gd name="connsiteX5" fmla="*/ 7494 w 749822"/>
                <a:gd name="connsiteY5" fmla="*/ 165832 h 199998"/>
                <a:gd name="connsiteX6" fmla="*/ 2205 w 749822"/>
                <a:gd name="connsiteY6" fmla="*/ 146944 h 199998"/>
                <a:gd name="connsiteX7" fmla="*/ 33182 w 749822"/>
                <a:gd name="connsiteY7" fmla="*/ 137878 h 199998"/>
                <a:gd name="connsiteX8" fmla="*/ 57736 w 749822"/>
                <a:gd name="connsiteY8" fmla="*/ 137878 h 199998"/>
                <a:gd name="connsiteX9" fmla="*/ 69069 w 749822"/>
                <a:gd name="connsiteY9" fmla="*/ 115212 h 199998"/>
                <a:gd name="connsiteX10" fmla="*/ 104579 w 749822"/>
                <a:gd name="connsiteY10" fmla="*/ 122767 h 199998"/>
                <a:gd name="connsiteX11" fmla="*/ 148778 w 749822"/>
                <a:gd name="connsiteY11" fmla="*/ 132967 h 199998"/>
                <a:gd name="connsiteX12" fmla="*/ 157088 w 749822"/>
                <a:gd name="connsiteY12" fmla="*/ 139389 h 199998"/>
                <a:gd name="connsiteX13" fmla="*/ 171821 w 749822"/>
                <a:gd name="connsiteY13" fmla="*/ 135989 h 199998"/>
                <a:gd name="connsiteX14" fmla="*/ 197131 w 749822"/>
                <a:gd name="connsiteY14" fmla="*/ 94435 h 199998"/>
                <a:gd name="connsiteX15" fmla="*/ 200153 w 749822"/>
                <a:gd name="connsiteY15" fmla="*/ 91791 h 199998"/>
                <a:gd name="connsiteX16" fmla="*/ 218664 w 749822"/>
                <a:gd name="connsiteY16" fmla="*/ 67614 h 199998"/>
                <a:gd name="connsiteX17" fmla="*/ 243974 w 749822"/>
                <a:gd name="connsiteY17" fmla="*/ 80835 h 199998"/>
                <a:gd name="connsiteX18" fmla="*/ 253796 w 749822"/>
                <a:gd name="connsiteY18" fmla="*/ 80458 h 199998"/>
                <a:gd name="connsiteX19" fmla="*/ 253796 w 749822"/>
                <a:gd name="connsiteY19" fmla="*/ 72902 h 199998"/>
                <a:gd name="connsiteX20" fmla="*/ 239441 w 749822"/>
                <a:gd name="connsiteY20" fmla="*/ 25682 h 199998"/>
                <a:gd name="connsiteX21" fmla="*/ 249263 w 749822"/>
                <a:gd name="connsiteY21" fmla="*/ 16238 h 199998"/>
                <a:gd name="connsiteX22" fmla="*/ 270795 w 749822"/>
                <a:gd name="connsiteY22" fmla="*/ 35126 h 199998"/>
                <a:gd name="connsiteX23" fmla="*/ 307438 w 749822"/>
                <a:gd name="connsiteY23" fmla="*/ 54770 h 199998"/>
                <a:gd name="connsiteX24" fmla="*/ 339170 w 749822"/>
                <a:gd name="connsiteY24" fmla="*/ 66103 h 199998"/>
                <a:gd name="connsiteX25" fmla="*/ 389413 w 749822"/>
                <a:gd name="connsiteY25" fmla="*/ 44192 h 199998"/>
                <a:gd name="connsiteX26" fmla="*/ 381102 w 749822"/>
                <a:gd name="connsiteY26" fmla="*/ 30971 h 199998"/>
                <a:gd name="connsiteX27" fmla="*/ 365992 w 749822"/>
                <a:gd name="connsiteY27" fmla="*/ 51748 h 199998"/>
                <a:gd name="connsiteX28" fmla="*/ 339548 w 749822"/>
                <a:gd name="connsiteY28" fmla="*/ 52503 h 199998"/>
                <a:gd name="connsiteX29" fmla="*/ 314238 w 749822"/>
                <a:gd name="connsiteY29" fmla="*/ 44192 h 199998"/>
                <a:gd name="connsiteX30" fmla="*/ 293083 w 749822"/>
                <a:gd name="connsiteY30" fmla="*/ 24549 h 199998"/>
                <a:gd name="connsiteX31" fmla="*/ 311594 w 749822"/>
                <a:gd name="connsiteY31" fmla="*/ 7549 h 199998"/>
                <a:gd name="connsiteX32" fmla="*/ 415101 w 749822"/>
                <a:gd name="connsiteY32" fmla="*/ 3772 h 199998"/>
                <a:gd name="connsiteX33" fmla="*/ 429078 w 749822"/>
                <a:gd name="connsiteY33" fmla="*/ 27949 h 199998"/>
                <a:gd name="connsiteX34" fmla="*/ 426434 w 749822"/>
                <a:gd name="connsiteY34" fmla="*/ 13216 h 199998"/>
                <a:gd name="connsiteX35" fmla="*/ 434367 w 749822"/>
                <a:gd name="connsiteY35" fmla="*/ 2638 h 199998"/>
                <a:gd name="connsiteX36" fmla="*/ 468366 w 749822"/>
                <a:gd name="connsiteY36" fmla="*/ 750 h 199998"/>
                <a:gd name="connsiteX37" fmla="*/ 501987 w 749822"/>
                <a:gd name="connsiteY37" fmla="*/ 2638 h 199998"/>
                <a:gd name="connsiteX38" fmla="*/ 529563 w 749822"/>
                <a:gd name="connsiteY38" fmla="*/ 14727 h 199998"/>
                <a:gd name="connsiteX39" fmla="*/ 532963 w 749822"/>
                <a:gd name="connsiteY39" fmla="*/ 16238 h 199998"/>
                <a:gd name="connsiteX40" fmla="*/ 606249 w 749822"/>
                <a:gd name="connsiteY40" fmla="*/ 1505 h 199998"/>
                <a:gd name="connsiteX41" fmla="*/ 613049 w 749822"/>
                <a:gd name="connsiteY41" fmla="*/ 2638 h 199998"/>
                <a:gd name="connsiteX42" fmla="*/ 642137 w 749822"/>
                <a:gd name="connsiteY42" fmla="*/ 9816 h 199998"/>
                <a:gd name="connsiteX43" fmla="*/ 652336 w 749822"/>
                <a:gd name="connsiteY43" fmla="*/ 9060 h 199998"/>
                <a:gd name="connsiteX44" fmla="*/ 668580 w 749822"/>
                <a:gd name="connsiteY44" fmla="*/ 6038 h 199998"/>
                <a:gd name="connsiteX45" fmla="*/ 749422 w 749822"/>
                <a:gd name="connsiteY45" fmla="*/ 42304 h 199998"/>
                <a:gd name="connsiteX46" fmla="*/ 747911 w 749822"/>
                <a:gd name="connsiteY46" fmla="*/ 47970 h 199998"/>
                <a:gd name="connsiteX47" fmla="*/ 713534 w 749822"/>
                <a:gd name="connsiteY47" fmla="*/ 38526 h 199998"/>
                <a:gd name="connsiteX48" fmla="*/ 698424 w 749822"/>
                <a:gd name="connsiteY48" fmla="*/ 43437 h 199998"/>
                <a:gd name="connsiteX49" fmla="*/ 706734 w 749822"/>
                <a:gd name="connsiteY49" fmla="*/ 55903 h 199998"/>
                <a:gd name="connsiteX50" fmla="*/ 718823 w 749822"/>
                <a:gd name="connsiteY50" fmla="*/ 63458 h 199998"/>
                <a:gd name="connsiteX51" fmla="*/ 709001 w 749822"/>
                <a:gd name="connsiteY51" fmla="*/ 81591 h 199998"/>
                <a:gd name="connsiteX52" fmla="*/ 702957 w 749822"/>
                <a:gd name="connsiteY52" fmla="*/ 97835 h 199998"/>
                <a:gd name="connsiteX53" fmla="*/ 718445 w 749822"/>
                <a:gd name="connsiteY53" fmla="*/ 114834 h 199998"/>
                <a:gd name="connsiteX54" fmla="*/ 736956 w 749822"/>
                <a:gd name="connsiteY54" fmla="*/ 160166 h 199998"/>
                <a:gd name="connsiteX55" fmla="*/ 740355 w 749822"/>
                <a:gd name="connsiteY55" fmla="*/ 173765 h 199998"/>
                <a:gd name="connsiteX56" fmla="*/ 740355 w 749822"/>
                <a:gd name="connsiteY56" fmla="*/ 186609 h 199998"/>
                <a:gd name="connsiteX57" fmla="*/ 726756 w 749822"/>
                <a:gd name="connsiteY57" fmla="*/ 184720 h 199998"/>
                <a:gd name="connsiteX58" fmla="*/ 705979 w 749822"/>
                <a:gd name="connsiteY58" fmla="*/ 152611 h 199998"/>
                <a:gd name="connsiteX59" fmla="*/ 702201 w 749822"/>
                <a:gd name="connsiteY59" fmla="*/ 138633 h 199998"/>
                <a:gd name="connsiteX60" fmla="*/ 688980 w 749822"/>
                <a:gd name="connsiteY60" fmla="*/ 133345 h 199998"/>
                <a:gd name="connsiteX61" fmla="*/ 687846 w 749822"/>
                <a:gd name="connsiteY61" fmla="*/ 145811 h 199998"/>
                <a:gd name="connsiteX62" fmla="*/ 688602 w 749822"/>
                <a:gd name="connsiteY62" fmla="*/ 156388 h 199998"/>
                <a:gd name="connsiteX63" fmla="*/ 679158 w 749822"/>
                <a:gd name="connsiteY63" fmla="*/ 154122 h 199998"/>
                <a:gd name="connsiteX64" fmla="*/ 625515 w 749822"/>
                <a:gd name="connsiteY64" fmla="*/ 148077 h 199998"/>
                <a:gd name="connsiteX65" fmla="*/ 599449 w 749822"/>
                <a:gd name="connsiteY65" fmla="*/ 143544 h 199998"/>
                <a:gd name="connsiteX66" fmla="*/ 584717 w 749822"/>
                <a:gd name="connsiteY66" fmla="*/ 139389 h 199998"/>
                <a:gd name="connsiteX67" fmla="*/ 585850 w 749822"/>
                <a:gd name="connsiteY67" fmla="*/ 152988 h 199998"/>
                <a:gd name="connsiteX68" fmla="*/ 586983 w 749822"/>
                <a:gd name="connsiteY68" fmla="*/ 176787 h 199998"/>
                <a:gd name="connsiteX69" fmla="*/ 551096 w 749822"/>
                <a:gd name="connsiteY69" fmla="*/ 166210 h 199998"/>
                <a:gd name="connsiteX70" fmla="*/ 481587 w 749822"/>
                <a:gd name="connsiteY70" fmla="*/ 139389 h 199998"/>
                <a:gd name="connsiteX71" fmla="*/ 442300 w 749822"/>
                <a:gd name="connsiteY71" fmla="*/ 126545 h 199998"/>
                <a:gd name="connsiteX72" fmla="*/ 432100 w 749822"/>
                <a:gd name="connsiteY72" fmla="*/ 121634 h 199998"/>
                <a:gd name="connsiteX73" fmla="*/ 427189 w 749822"/>
                <a:gd name="connsiteY73" fmla="*/ 132211 h 199998"/>
                <a:gd name="connsiteX74" fmla="*/ 416612 w 749822"/>
                <a:gd name="connsiteY74" fmla="*/ 145811 h 199998"/>
                <a:gd name="connsiteX75" fmla="*/ 347859 w 749822"/>
                <a:gd name="connsiteY75" fmla="*/ 138255 h 199998"/>
                <a:gd name="connsiteX76" fmla="*/ 313482 w 749822"/>
                <a:gd name="connsiteY76" fmla="*/ 144677 h 199998"/>
                <a:gd name="connsiteX77" fmla="*/ 310460 w 749822"/>
                <a:gd name="connsiteY77" fmla="*/ 147322 h 199998"/>
                <a:gd name="connsiteX78" fmla="*/ 262862 w 749822"/>
                <a:gd name="connsiteY78" fmla="*/ 184720 h 199998"/>
                <a:gd name="connsiteX79" fmla="*/ 226975 w 749822"/>
                <a:gd name="connsiteY79" fmla="*/ 174143 h 199998"/>
                <a:gd name="connsiteX80" fmla="*/ 187687 w 749822"/>
                <a:gd name="connsiteY80" fmla="*/ 141655 h 199998"/>
                <a:gd name="connsiteX81" fmla="*/ 169177 w 749822"/>
                <a:gd name="connsiteY81" fmla="*/ 158655 h 199998"/>
                <a:gd name="connsiteX82" fmla="*/ 133289 w 749822"/>
                <a:gd name="connsiteY82" fmla="*/ 173765 h 199998"/>
                <a:gd name="connsiteX83" fmla="*/ 123467 w 749822"/>
                <a:gd name="connsiteY83" fmla="*/ 168477 h 199998"/>
                <a:gd name="connsiteX84" fmla="*/ 137067 w 749822"/>
                <a:gd name="connsiteY84" fmla="*/ 186987 h 199998"/>
                <a:gd name="connsiteX85" fmla="*/ 148400 w 749822"/>
                <a:gd name="connsiteY85" fmla="*/ 193787 h 199998"/>
                <a:gd name="connsiteX86" fmla="*/ 134800 w 749822"/>
                <a:gd name="connsiteY86" fmla="*/ 199831 h 199998"/>
                <a:gd name="connsiteX87" fmla="*/ 112890 w 749822"/>
                <a:gd name="connsiteY87" fmla="*/ 199831 h 19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749822" h="199998">
                  <a:moveTo>
                    <a:pt x="112890" y="199831"/>
                  </a:moveTo>
                  <a:cubicBezTo>
                    <a:pt x="119312" y="186987"/>
                    <a:pt x="108735" y="175654"/>
                    <a:pt x="108357" y="163188"/>
                  </a:cubicBezTo>
                  <a:cubicBezTo>
                    <a:pt x="107979" y="157144"/>
                    <a:pt x="94757" y="149966"/>
                    <a:pt x="83424" y="155633"/>
                  </a:cubicBezTo>
                  <a:cubicBezTo>
                    <a:pt x="72092" y="161299"/>
                    <a:pt x="60381" y="165454"/>
                    <a:pt x="50181" y="173388"/>
                  </a:cubicBezTo>
                  <a:cubicBezTo>
                    <a:pt x="46781" y="176032"/>
                    <a:pt x="40737" y="176032"/>
                    <a:pt x="36204" y="177165"/>
                  </a:cubicBezTo>
                  <a:cubicBezTo>
                    <a:pt x="24116" y="179432"/>
                    <a:pt x="13538" y="176787"/>
                    <a:pt x="7494" y="165832"/>
                  </a:cubicBezTo>
                  <a:cubicBezTo>
                    <a:pt x="4094" y="159788"/>
                    <a:pt x="-3839" y="152611"/>
                    <a:pt x="2205" y="146944"/>
                  </a:cubicBezTo>
                  <a:cubicBezTo>
                    <a:pt x="10138" y="139389"/>
                    <a:pt x="21849" y="134856"/>
                    <a:pt x="33182" y="137878"/>
                  </a:cubicBezTo>
                  <a:cubicBezTo>
                    <a:pt x="41870" y="140144"/>
                    <a:pt x="49426" y="139011"/>
                    <a:pt x="57736" y="137878"/>
                  </a:cubicBezTo>
                  <a:cubicBezTo>
                    <a:pt x="70580" y="136367"/>
                    <a:pt x="79269" y="134100"/>
                    <a:pt x="69069" y="115212"/>
                  </a:cubicBezTo>
                  <a:cubicBezTo>
                    <a:pt x="81913" y="128056"/>
                    <a:pt x="87958" y="140144"/>
                    <a:pt x="104579" y="122767"/>
                  </a:cubicBezTo>
                  <a:cubicBezTo>
                    <a:pt x="112890" y="114079"/>
                    <a:pt x="133667" y="128434"/>
                    <a:pt x="148778" y="132967"/>
                  </a:cubicBezTo>
                  <a:cubicBezTo>
                    <a:pt x="151800" y="134100"/>
                    <a:pt x="154066" y="137500"/>
                    <a:pt x="157088" y="139389"/>
                  </a:cubicBezTo>
                  <a:cubicBezTo>
                    <a:pt x="163133" y="142411"/>
                    <a:pt x="172199" y="137122"/>
                    <a:pt x="171821" y="135989"/>
                  </a:cubicBezTo>
                  <a:cubicBezTo>
                    <a:pt x="160866" y="109923"/>
                    <a:pt x="200909" y="115590"/>
                    <a:pt x="197131" y="94435"/>
                  </a:cubicBezTo>
                  <a:cubicBezTo>
                    <a:pt x="197887" y="93302"/>
                    <a:pt x="199020" y="92546"/>
                    <a:pt x="200153" y="91791"/>
                  </a:cubicBezTo>
                  <a:cubicBezTo>
                    <a:pt x="209597" y="86124"/>
                    <a:pt x="205820" y="71014"/>
                    <a:pt x="218664" y="67614"/>
                  </a:cubicBezTo>
                  <a:cubicBezTo>
                    <a:pt x="231885" y="64214"/>
                    <a:pt x="235285" y="77058"/>
                    <a:pt x="243974" y="80835"/>
                  </a:cubicBezTo>
                  <a:cubicBezTo>
                    <a:pt x="247374" y="82346"/>
                    <a:pt x="250774" y="83102"/>
                    <a:pt x="253796" y="80458"/>
                  </a:cubicBezTo>
                  <a:cubicBezTo>
                    <a:pt x="256440" y="78191"/>
                    <a:pt x="255685" y="75169"/>
                    <a:pt x="253796" y="72902"/>
                  </a:cubicBezTo>
                  <a:cubicBezTo>
                    <a:pt x="243219" y="58925"/>
                    <a:pt x="253040" y="39659"/>
                    <a:pt x="239441" y="25682"/>
                  </a:cubicBezTo>
                  <a:cubicBezTo>
                    <a:pt x="233774" y="19638"/>
                    <a:pt x="241707" y="14349"/>
                    <a:pt x="249263" y="16238"/>
                  </a:cubicBezTo>
                  <a:cubicBezTo>
                    <a:pt x="259462" y="18504"/>
                    <a:pt x="266640" y="26060"/>
                    <a:pt x="270795" y="35126"/>
                  </a:cubicBezTo>
                  <a:cubicBezTo>
                    <a:pt x="278350" y="50992"/>
                    <a:pt x="293083" y="55903"/>
                    <a:pt x="307438" y="54770"/>
                  </a:cubicBezTo>
                  <a:cubicBezTo>
                    <a:pt x="321038" y="53636"/>
                    <a:pt x="329349" y="57792"/>
                    <a:pt x="339170" y="66103"/>
                  </a:cubicBezTo>
                  <a:cubicBezTo>
                    <a:pt x="356925" y="80835"/>
                    <a:pt x="386769" y="67236"/>
                    <a:pt x="389413" y="44192"/>
                  </a:cubicBezTo>
                  <a:cubicBezTo>
                    <a:pt x="390169" y="38526"/>
                    <a:pt x="386391" y="35126"/>
                    <a:pt x="381102" y="30971"/>
                  </a:cubicBezTo>
                  <a:cubicBezTo>
                    <a:pt x="377325" y="38904"/>
                    <a:pt x="372036" y="45703"/>
                    <a:pt x="365992" y="51748"/>
                  </a:cubicBezTo>
                  <a:cubicBezTo>
                    <a:pt x="356925" y="60814"/>
                    <a:pt x="350126" y="67614"/>
                    <a:pt x="339548" y="52503"/>
                  </a:cubicBezTo>
                  <a:cubicBezTo>
                    <a:pt x="334260" y="44570"/>
                    <a:pt x="323304" y="45326"/>
                    <a:pt x="314238" y="44192"/>
                  </a:cubicBezTo>
                  <a:cubicBezTo>
                    <a:pt x="302527" y="42681"/>
                    <a:pt x="293839" y="36637"/>
                    <a:pt x="293083" y="24549"/>
                  </a:cubicBezTo>
                  <a:cubicBezTo>
                    <a:pt x="292328" y="12838"/>
                    <a:pt x="303283" y="8683"/>
                    <a:pt x="311594" y="7549"/>
                  </a:cubicBezTo>
                  <a:cubicBezTo>
                    <a:pt x="345970" y="1883"/>
                    <a:pt x="380724" y="-2273"/>
                    <a:pt x="415101" y="3772"/>
                  </a:cubicBezTo>
                  <a:cubicBezTo>
                    <a:pt x="427189" y="6038"/>
                    <a:pt x="426056" y="18882"/>
                    <a:pt x="429078" y="27949"/>
                  </a:cubicBezTo>
                  <a:cubicBezTo>
                    <a:pt x="432100" y="21904"/>
                    <a:pt x="427567" y="17749"/>
                    <a:pt x="426434" y="13216"/>
                  </a:cubicBezTo>
                  <a:cubicBezTo>
                    <a:pt x="424167" y="5660"/>
                    <a:pt x="428323" y="372"/>
                    <a:pt x="434367" y="2638"/>
                  </a:cubicBezTo>
                  <a:cubicBezTo>
                    <a:pt x="446455" y="7927"/>
                    <a:pt x="457033" y="750"/>
                    <a:pt x="468366" y="750"/>
                  </a:cubicBezTo>
                  <a:cubicBezTo>
                    <a:pt x="478565" y="9816"/>
                    <a:pt x="490276" y="-6"/>
                    <a:pt x="501987" y="2638"/>
                  </a:cubicBezTo>
                  <a:cubicBezTo>
                    <a:pt x="512942" y="4905"/>
                    <a:pt x="525786" y="-3406"/>
                    <a:pt x="529563" y="14727"/>
                  </a:cubicBezTo>
                  <a:cubicBezTo>
                    <a:pt x="529563" y="15482"/>
                    <a:pt x="532585" y="16616"/>
                    <a:pt x="532963" y="16238"/>
                  </a:cubicBezTo>
                  <a:cubicBezTo>
                    <a:pt x="554873" y="-1139"/>
                    <a:pt x="586228" y="29082"/>
                    <a:pt x="606249" y="1505"/>
                  </a:cubicBezTo>
                  <a:cubicBezTo>
                    <a:pt x="608138" y="-1139"/>
                    <a:pt x="611160" y="-6"/>
                    <a:pt x="613049" y="2638"/>
                  </a:cubicBezTo>
                  <a:cubicBezTo>
                    <a:pt x="620604" y="13971"/>
                    <a:pt x="632315" y="8305"/>
                    <a:pt x="642137" y="9816"/>
                  </a:cubicBezTo>
                  <a:cubicBezTo>
                    <a:pt x="645537" y="11327"/>
                    <a:pt x="648937" y="10194"/>
                    <a:pt x="652336" y="9060"/>
                  </a:cubicBezTo>
                  <a:cubicBezTo>
                    <a:pt x="657625" y="7549"/>
                    <a:pt x="663292" y="5660"/>
                    <a:pt x="668580" y="6038"/>
                  </a:cubicBezTo>
                  <a:cubicBezTo>
                    <a:pt x="699557" y="8683"/>
                    <a:pt x="723734" y="27571"/>
                    <a:pt x="749422" y="42304"/>
                  </a:cubicBezTo>
                  <a:cubicBezTo>
                    <a:pt x="750555" y="43059"/>
                    <a:pt x="749044" y="46081"/>
                    <a:pt x="747911" y="47970"/>
                  </a:cubicBezTo>
                  <a:cubicBezTo>
                    <a:pt x="736578" y="44948"/>
                    <a:pt x="724867" y="42304"/>
                    <a:pt x="713534" y="38526"/>
                  </a:cubicBezTo>
                  <a:cubicBezTo>
                    <a:pt x="706734" y="36259"/>
                    <a:pt x="700690" y="34748"/>
                    <a:pt x="698424" y="43437"/>
                  </a:cubicBezTo>
                  <a:cubicBezTo>
                    <a:pt x="696535" y="49859"/>
                    <a:pt x="700312" y="54392"/>
                    <a:pt x="706734" y="55903"/>
                  </a:cubicBezTo>
                  <a:cubicBezTo>
                    <a:pt x="711645" y="57414"/>
                    <a:pt x="716178" y="59303"/>
                    <a:pt x="718823" y="63458"/>
                  </a:cubicBezTo>
                  <a:cubicBezTo>
                    <a:pt x="726378" y="75169"/>
                    <a:pt x="720712" y="80458"/>
                    <a:pt x="709001" y="81591"/>
                  </a:cubicBezTo>
                  <a:cubicBezTo>
                    <a:pt x="695024" y="82724"/>
                    <a:pt x="695401" y="88768"/>
                    <a:pt x="702957" y="97835"/>
                  </a:cubicBezTo>
                  <a:cubicBezTo>
                    <a:pt x="707868" y="103879"/>
                    <a:pt x="712023" y="111434"/>
                    <a:pt x="718445" y="114834"/>
                  </a:cubicBezTo>
                  <a:cubicBezTo>
                    <a:pt x="738466" y="124656"/>
                    <a:pt x="744133" y="139389"/>
                    <a:pt x="736956" y="160166"/>
                  </a:cubicBezTo>
                  <a:cubicBezTo>
                    <a:pt x="735067" y="165454"/>
                    <a:pt x="736956" y="169610"/>
                    <a:pt x="740355" y="173765"/>
                  </a:cubicBezTo>
                  <a:cubicBezTo>
                    <a:pt x="743755" y="177921"/>
                    <a:pt x="746022" y="182832"/>
                    <a:pt x="740355" y="186609"/>
                  </a:cubicBezTo>
                  <a:cubicBezTo>
                    <a:pt x="735822" y="189254"/>
                    <a:pt x="730533" y="188498"/>
                    <a:pt x="726756" y="184720"/>
                  </a:cubicBezTo>
                  <a:cubicBezTo>
                    <a:pt x="717690" y="175276"/>
                    <a:pt x="704846" y="168854"/>
                    <a:pt x="705979" y="152611"/>
                  </a:cubicBezTo>
                  <a:cubicBezTo>
                    <a:pt x="706357" y="148077"/>
                    <a:pt x="704090" y="143166"/>
                    <a:pt x="702201" y="138633"/>
                  </a:cubicBezTo>
                  <a:cubicBezTo>
                    <a:pt x="698801" y="132211"/>
                    <a:pt x="693513" y="131078"/>
                    <a:pt x="688980" y="133345"/>
                  </a:cubicBezTo>
                  <a:cubicBezTo>
                    <a:pt x="682935" y="136367"/>
                    <a:pt x="684824" y="141278"/>
                    <a:pt x="687846" y="145811"/>
                  </a:cubicBezTo>
                  <a:cubicBezTo>
                    <a:pt x="690113" y="149211"/>
                    <a:pt x="694268" y="152988"/>
                    <a:pt x="688602" y="156388"/>
                  </a:cubicBezTo>
                  <a:cubicBezTo>
                    <a:pt x="685580" y="158277"/>
                    <a:pt x="681046" y="156766"/>
                    <a:pt x="679158" y="154122"/>
                  </a:cubicBezTo>
                  <a:cubicBezTo>
                    <a:pt x="663669" y="132967"/>
                    <a:pt x="643270" y="144677"/>
                    <a:pt x="625515" y="148077"/>
                  </a:cubicBezTo>
                  <a:cubicBezTo>
                    <a:pt x="614938" y="150344"/>
                    <a:pt x="607760" y="152611"/>
                    <a:pt x="599449" y="143544"/>
                  </a:cubicBezTo>
                  <a:cubicBezTo>
                    <a:pt x="596050" y="140144"/>
                    <a:pt x="590383" y="134856"/>
                    <a:pt x="584717" y="139389"/>
                  </a:cubicBezTo>
                  <a:cubicBezTo>
                    <a:pt x="580184" y="143544"/>
                    <a:pt x="586228" y="148455"/>
                    <a:pt x="585850" y="152988"/>
                  </a:cubicBezTo>
                  <a:cubicBezTo>
                    <a:pt x="585095" y="161299"/>
                    <a:pt x="603983" y="170743"/>
                    <a:pt x="586983" y="176787"/>
                  </a:cubicBezTo>
                  <a:cubicBezTo>
                    <a:pt x="574895" y="180943"/>
                    <a:pt x="556762" y="184343"/>
                    <a:pt x="551096" y="166210"/>
                  </a:cubicBezTo>
                  <a:cubicBezTo>
                    <a:pt x="538630" y="127300"/>
                    <a:pt x="510297" y="134478"/>
                    <a:pt x="481587" y="139389"/>
                  </a:cubicBezTo>
                  <a:cubicBezTo>
                    <a:pt x="466477" y="142033"/>
                    <a:pt x="452122" y="140522"/>
                    <a:pt x="442300" y="126545"/>
                  </a:cubicBezTo>
                  <a:cubicBezTo>
                    <a:pt x="439655" y="123145"/>
                    <a:pt x="437011" y="119367"/>
                    <a:pt x="432100" y="121634"/>
                  </a:cubicBezTo>
                  <a:cubicBezTo>
                    <a:pt x="427945" y="123523"/>
                    <a:pt x="425301" y="127678"/>
                    <a:pt x="427189" y="132211"/>
                  </a:cubicBezTo>
                  <a:cubicBezTo>
                    <a:pt x="431722" y="143922"/>
                    <a:pt x="423034" y="142033"/>
                    <a:pt x="416612" y="145811"/>
                  </a:cubicBezTo>
                  <a:cubicBezTo>
                    <a:pt x="390924" y="161299"/>
                    <a:pt x="370147" y="158277"/>
                    <a:pt x="347859" y="138255"/>
                  </a:cubicBezTo>
                  <a:cubicBezTo>
                    <a:pt x="337659" y="128811"/>
                    <a:pt x="321416" y="122389"/>
                    <a:pt x="313482" y="144677"/>
                  </a:cubicBezTo>
                  <a:cubicBezTo>
                    <a:pt x="313105" y="145811"/>
                    <a:pt x="311594" y="146944"/>
                    <a:pt x="310460" y="147322"/>
                  </a:cubicBezTo>
                  <a:cubicBezTo>
                    <a:pt x="291572" y="155633"/>
                    <a:pt x="273062" y="161677"/>
                    <a:pt x="262862" y="184720"/>
                  </a:cubicBezTo>
                  <a:cubicBezTo>
                    <a:pt x="256818" y="198698"/>
                    <a:pt x="230375" y="189631"/>
                    <a:pt x="226975" y="174143"/>
                  </a:cubicBezTo>
                  <a:cubicBezTo>
                    <a:pt x="223197" y="157144"/>
                    <a:pt x="204687" y="140900"/>
                    <a:pt x="187687" y="141655"/>
                  </a:cubicBezTo>
                  <a:cubicBezTo>
                    <a:pt x="177488" y="142033"/>
                    <a:pt x="170688" y="149211"/>
                    <a:pt x="169177" y="158655"/>
                  </a:cubicBezTo>
                  <a:cubicBezTo>
                    <a:pt x="164644" y="186609"/>
                    <a:pt x="155955" y="190387"/>
                    <a:pt x="133289" y="173765"/>
                  </a:cubicBezTo>
                  <a:cubicBezTo>
                    <a:pt x="130645" y="171499"/>
                    <a:pt x="129134" y="167721"/>
                    <a:pt x="123467" y="168477"/>
                  </a:cubicBezTo>
                  <a:cubicBezTo>
                    <a:pt x="120823" y="179432"/>
                    <a:pt x="127623" y="184343"/>
                    <a:pt x="137067" y="186987"/>
                  </a:cubicBezTo>
                  <a:cubicBezTo>
                    <a:pt x="141600" y="188120"/>
                    <a:pt x="148778" y="187743"/>
                    <a:pt x="148400" y="193787"/>
                  </a:cubicBezTo>
                  <a:cubicBezTo>
                    <a:pt x="147644" y="200964"/>
                    <a:pt x="140089" y="199831"/>
                    <a:pt x="134800" y="199831"/>
                  </a:cubicBezTo>
                  <a:cubicBezTo>
                    <a:pt x="127245" y="200209"/>
                    <a:pt x="120068" y="199831"/>
                    <a:pt x="112890" y="199831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3E98B41-728B-4CBA-9FBA-08B31BF4FAAE}"/>
                </a:ext>
              </a:extLst>
            </p:cNvPr>
            <p:cNvSpPr/>
            <p:nvPr/>
          </p:nvSpPr>
          <p:spPr>
            <a:xfrm>
              <a:off x="9976790" y="3450630"/>
              <a:ext cx="937585" cy="275613"/>
            </a:xfrm>
            <a:custGeom>
              <a:avLst/>
              <a:gdLst>
                <a:gd name="connsiteX0" fmla="*/ 927647 w 937585"/>
                <a:gd name="connsiteY0" fmla="*/ 61718 h 275613"/>
                <a:gd name="connsiteX1" fmla="*/ 909137 w 937585"/>
                <a:gd name="connsiteY1" fmla="*/ 71539 h 275613"/>
                <a:gd name="connsiteX2" fmla="*/ 897048 w 937585"/>
                <a:gd name="connsiteY2" fmla="*/ 78717 h 275613"/>
                <a:gd name="connsiteX3" fmla="*/ 863805 w 937585"/>
                <a:gd name="connsiteY3" fmla="*/ 103272 h 275613"/>
                <a:gd name="connsiteX4" fmla="*/ 831317 w 937585"/>
                <a:gd name="connsiteY4" fmla="*/ 121026 h 275613"/>
                <a:gd name="connsiteX5" fmla="*/ 707411 w 937585"/>
                <a:gd name="connsiteY5" fmla="*/ 169380 h 275613"/>
                <a:gd name="connsiteX6" fmla="*/ 512863 w 937585"/>
                <a:gd name="connsiteY6" fmla="*/ 233600 h 275613"/>
                <a:gd name="connsiteX7" fmla="*/ 346647 w 937585"/>
                <a:gd name="connsiteY7" fmla="*/ 260799 h 275613"/>
                <a:gd name="connsiteX8" fmla="*/ 313781 w 937585"/>
                <a:gd name="connsiteY8" fmla="*/ 264954 h 275613"/>
                <a:gd name="connsiteX9" fmla="*/ 291871 w 937585"/>
                <a:gd name="connsiteY9" fmla="*/ 271376 h 275613"/>
                <a:gd name="connsiteX10" fmla="*/ 220852 w 937585"/>
                <a:gd name="connsiteY10" fmla="*/ 275154 h 275613"/>
                <a:gd name="connsiteX11" fmla="*/ 194786 w 937585"/>
                <a:gd name="connsiteY11" fmla="*/ 269110 h 275613"/>
                <a:gd name="connsiteX12" fmla="*/ 192897 w 937585"/>
                <a:gd name="connsiteY12" fmla="*/ 269110 h 275613"/>
                <a:gd name="connsiteX13" fmla="*/ 190630 w 937585"/>
                <a:gd name="connsiteY13" fmla="*/ 269110 h 275613"/>
                <a:gd name="connsiteX14" fmla="*/ 165320 w 937585"/>
                <a:gd name="connsiteY14" fmla="*/ 269110 h 275613"/>
                <a:gd name="connsiteX15" fmla="*/ 79568 w 937585"/>
                <a:gd name="connsiteY15" fmla="*/ 269110 h 275613"/>
                <a:gd name="connsiteX16" fmla="*/ 47080 w 937585"/>
                <a:gd name="connsiteY16" fmla="*/ 264954 h 275613"/>
                <a:gd name="connsiteX17" fmla="*/ 21015 w 937585"/>
                <a:gd name="connsiteY17" fmla="*/ 260799 h 275613"/>
                <a:gd name="connsiteX18" fmla="*/ 238 w 937585"/>
                <a:gd name="connsiteY18" fmla="*/ 247199 h 275613"/>
                <a:gd name="connsiteX19" fmla="*/ 13837 w 937585"/>
                <a:gd name="connsiteY19" fmla="*/ 228311 h 275613"/>
                <a:gd name="connsiteX20" fmla="*/ 23281 w 937585"/>
                <a:gd name="connsiteY20" fmla="*/ 225667 h 275613"/>
                <a:gd name="connsiteX21" fmla="*/ 77301 w 937585"/>
                <a:gd name="connsiteY21" fmla="*/ 232467 h 275613"/>
                <a:gd name="connsiteX22" fmla="*/ 89768 w 937585"/>
                <a:gd name="connsiteY22" fmla="*/ 232089 h 275613"/>
                <a:gd name="connsiteX23" fmla="*/ 227651 w 937585"/>
                <a:gd name="connsiteY23" fmla="*/ 226423 h 275613"/>
                <a:gd name="connsiteX24" fmla="*/ 315292 w 937585"/>
                <a:gd name="connsiteY24" fmla="*/ 214712 h 275613"/>
                <a:gd name="connsiteX25" fmla="*/ 463376 w 937585"/>
                <a:gd name="connsiteY25" fmla="*/ 183735 h 275613"/>
                <a:gd name="connsiteX26" fmla="*/ 454309 w 937585"/>
                <a:gd name="connsiteY26" fmla="*/ 170514 h 275613"/>
                <a:gd name="connsiteX27" fmla="*/ 456576 w 937585"/>
                <a:gd name="connsiteY27" fmla="*/ 161069 h 275613"/>
                <a:gd name="connsiteX28" fmla="*/ 470553 w 937585"/>
                <a:gd name="connsiteY28" fmla="*/ 147470 h 275613"/>
                <a:gd name="connsiteX29" fmla="*/ 491330 w 937585"/>
                <a:gd name="connsiteY29" fmla="*/ 140670 h 275613"/>
                <a:gd name="connsiteX30" fmla="*/ 611837 w 937585"/>
                <a:gd name="connsiteY30" fmla="*/ 132359 h 275613"/>
                <a:gd name="connsiteX31" fmla="*/ 630725 w 937585"/>
                <a:gd name="connsiteY31" fmla="*/ 130093 h 275613"/>
                <a:gd name="connsiteX32" fmla="*/ 662079 w 937585"/>
                <a:gd name="connsiteY32" fmla="*/ 108560 h 275613"/>
                <a:gd name="connsiteX33" fmla="*/ 699856 w 937585"/>
                <a:gd name="connsiteY33" fmla="*/ 81361 h 275613"/>
                <a:gd name="connsiteX34" fmla="*/ 740654 w 937585"/>
                <a:gd name="connsiteY34" fmla="*/ 61718 h 275613"/>
                <a:gd name="connsiteX35" fmla="*/ 787119 w 937585"/>
                <a:gd name="connsiteY35" fmla="*/ 36407 h 275613"/>
                <a:gd name="connsiteX36" fmla="*/ 814696 w 937585"/>
                <a:gd name="connsiteY36" fmla="*/ 11097 h 275613"/>
                <a:gd name="connsiteX37" fmla="*/ 846050 w 937585"/>
                <a:gd name="connsiteY37" fmla="*/ 2409 h 275613"/>
                <a:gd name="connsiteX38" fmla="*/ 894782 w 937585"/>
                <a:gd name="connsiteY38" fmla="*/ 21675 h 275613"/>
                <a:gd name="connsiteX39" fmla="*/ 906115 w 937585"/>
                <a:gd name="connsiteY39" fmla="*/ 14497 h 275613"/>
                <a:gd name="connsiteX40" fmla="*/ 921603 w 937585"/>
                <a:gd name="connsiteY40" fmla="*/ 5431 h 275613"/>
                <a:gd name="connsiteX41" fmla="*/ 935958 w 937585"/>
                <a:gd name="connsiteY41" fmla="*/ 17519 h 275613"/>
                <a:gd name="connsiteX42" fmla="*/ 931047 w 937585"/>
                <a:gd name="connsiteY42" fmla="*/ 26208 h 275613"/>
                <a:gd name="connsiteX43" fmla="*/ 927647 w 937585"/>
                <a:gd name="connsiteY43" fmla="*/ 61718 h 27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37585" h="275613">
                  <a:moveTo>
                    <a:pt x="927647" y="61718"/>
                  </a:moveTo>
                  <a:cubicBezTo>
                    <a:pt x="921603" y="65117"/>
                    <a:pt x="916692" y="70028"/>
                    <a:pt x="909137" y="71539"/>
                  </a:cubicBezTo>
                  <a:cubicBezTo>
                    <a:pt x="904604" y="72673"/>
                    <a:pt x="897048" y="76450"/>
                    <a:pt x="897048" y="78717"/>
                  </a:cubicBezTo>
                  <a:cubicBezTo>
                    <a:pt x="898937" y="105538"/>
                    <a:pt x="883449" y="103649"/>
                    <a:pt x="863805" y="103272"/>
                  </a:cubicBezTo>
                  <a:cubicBezTo>
                    <a:pt x="853228" y="103272"/>
                    <a:pt x="842650" y="116493"/>
                    <a:pt x="831317" y="121026"/>
                  </a:cubicBezTo>
                  <a:cubicBezTo>
                    <a:pt x="790141" y="137648"/>
                    <a:pt x="749343" y="154647"/>
                    <a:pt x="707411" y="169380"/>
                  </a:cubicBezTo>
                  <a:cubicBezTo>
                    <a:pt x="642813" y="191668"/>
                    <a:pt x="577460" y="211690"/>
                    <a:pt x="512863" y="233600"/>
                  </a:cubicBezTo>
                  <a:cubicBezTo>
                    <a:pt x="458843" y="251733"/>
                    <a:pt x="403689" y="260421"/>
                    <a:pt x="346647" y="260799"/>
                  </a:cubicBezTo>
                  <a:cubicBezTo>
                    <a:pt x="335692" y="260799"/>
                    <a:pt x="323981" y="258532"/>
                    <a:pt x="313781" y="264954"/>
                  </a:cubicBezTo>
                  <a:cubicBezTo>
                    <a:pt x="307359" y="269865"/>
                    <a:pt x="299804" y="271376"/>
                    <a:pt x="291871" y="271376"/>
                  </a:cubicBezTo>
                  <a:cubicBezTo>
                    <a:pt x="268072" y="271376"/>
                    <a:pt x="244651" y="271376"/>
                    <a:pt x="220852" y="275154"/>
                  </a:cubicBezTo>
                  <a:cubicBezTo>
                    <a:pt x="211785" y="276665"/>
                    <a:pt x="202719" y="274399"/>
                    <a:pt x="194786" y="269110"/>
                  </a:cubicBezTo>
                  <a:lnTo>
                    <a:pt x="192897" y="269110"/>
                  </a:lnTo>
                  <a:lnTo>
                    <a:pt x="190630" y="269110"/>
                  </a:lnTo>
                  <a:cubicBezTo>
                    <a:pt x="182320" y="275910"/>
                    <a:pt x="173631" y="275154"/>
                    <a:pt x="165320" y="269110"/>
                  </a:cubicBezTo>
                  <a:cubicBezTo>
                    <a:pt x="136610" y="265710"/>
                    <a:pt x="108278" y="268354"/>
                    <a:pt x="79568" y="269110"/>
                  </a:cubicBezTo>
                  <a:cubicBezTo>
                    <a:pt x="68235" y="269488"/>
                    <a:pt x="57658" y="267977"/>
                    <a:pt x="47080" y="264954"/>
                  </a:cubicBezTo>
                  <a:cubicBezTo>
                    <a:pt x="38014" y="266088"/>
                    <a:pt x="29703" y="261555"/>
                    <a:pt x="21015" y="260799"/>
                  </a:cubicBezTo>
                  <a:cubicBezTo>
                    <a:pt x="11570" y="260043"/>
                    <a:pt x="2126" y="257777"/>
                    <a:pt x="238" y="247199"/>
                  </a:cubicBezTo>
                  <a:cubicBezTo>
                    <a:pt x="-1651" y="237755"/>
                    <a:pt x="8171" y="233600"/>
                    <a:pt x="13837" y="228311"/>
                  </a:cubicBezTo>
                  <a:cubicBezTo>
                    <a:pt x="16481" y="226045"/>
                    <a:pt x="19503" y="224911"/>
                    <a:pt x="23281" y="225667"/>
                  </a:cubicBezTo>
                  <a:cubicBezTo>
                    <a:pt x="40658" y="233978"/>
                    <a:pt x="57658" y="242289"/>
                    <a:pt x="77301" y="232467"/>
                  </a:cubicBezTo>
                  <a:cubicBezTo>
                    <a:pt x="81079" y="230578"/>
                    <a:pt x="85612" y="231333"/>
                    <a:pt x="89768" y="232089"/>
                  </a:cubicBezTo>
                  <a:cubicBezTo>
                    <a:pt x="136232" y="242666"/>
                    <a:pt x="181942" y="228689"/>
                    <a:pt x="227651" y="226423"/>
                  </a:cubicBezTo>
                  <a:cubicBezTo>
                    <a:pt x="256739" y="225289"/>
                    <a:pt x="285827" y="217356"/>
                    <a:pt x="315292" y="214712"/>
                  </a:cubicBezTo>
                  <a:cubicBezTo>
                    <a:pt x="365913" y="210179"/>
                    <a:pt x="414266" y="195824"/>
                    <a:pt x="463376" y="183735"/>
                  </a:cubicBezTo>
                  <a:cubicBezTo>
                    <a:pt x="463753" y="176935"/>
                    <a:pt x="457709" y="174669"/>
                    <a:pt x="454309" y="170514"/>
                  </a:cubicBezTo>
                  <a:cubicBezTo>
                    <a:pt x="451287" y="166358"/>
                    <a:pt x="451665" y="161825"/>
                    <a:pt x="456576" y="161069"/>
                  </a:cubicBezTo>
                  <a:cubicBezTo>
                    <a:pt x="464887" y="159558"/>
                    <a:pt x="466776" y="152759"/>
                    <a:pt x="470553" y="147470"/>
                  </a:cubicBezTo>
                  <a:cubicBezTo>
                    <a:pt x="476597" y="142559"/>
                    <a:pt x="483775" y="141048"/>
                    <a:pt x="491330" y="140670"/>
                  </a:cubicBezTo>
                  <a:cubicBezTo>
                    <a:pt x="532507" y="150492"/>
                    <a:pt x="572172" y="144448"/>
                    <a:pt x="611837" y="132359"/>
                  </a:cubicBezTo>
                  <a:cubicBezTo>
                    <a:pt x="617881" y="130471"/>
                    <a:pt x="624303" y="129715"/>
                    <a:pt x="630725" y="130093"/>
                  </a:cubicBezTo>
                  <a:cubicBezTo>
                    <a:pt x="647347" y="131982"/>
                    <a:pt x="657546" y="124049"/>
                    <a:pt x="662079" y="108560"/>
                  </a:cubicBezTo>
                  <a:cubicBezTo>
                    <a:pt x="676812" y="102516"/>
                    <a:pt x="689656" y="94961"/>
                    <a:pt x="699856" y="81361"/>
                  </a:cubicBezTo>
                  <a:cubicBezTo>
                    <a:pt x="709300" y="68895"/>
                    <a:pt x="725544" y="65495"/>
                    <a:pt x="740654" y="61718"/>
                  </a:cubicBezTo>
                  <a:cubicBezTo>
                    <a:pt x="758409" y="57184"/>
                    <a:pt x="772386" y="45851"/>
                    <a:pt x="787119" y="36407"/>
                  </a:cubicBezTo>
                  <a:cubicBezTo>
                    <a:pt x="796563" y="28097"/>
                    <a:pt x="806385" y="20541"/>
                    <a:pt x="814696" y="11097"/>
                  </a:cubicBezTo>
                  <a:cubicBezTo>
                    <a:pt x="823007" y="1653"/>
                    <a:pt x="833206" y="-3258"/>
                    <a:pt x="846050" y="2409"/>
                  </a:cubicBezTo>
                  <a:cubicBezTo>
                    <a:pt x="862294" y="8831"/>
                    <a:pt x="882315" y="5053"/>
                    <a:pt x="894782" y="21675"/>
                  </a:cubicBezTo>
                  <a:cubicBezTo>
                    <a:pt x="896293" y="23941"/>
                    <a:pt x="908759" y="30363"/>
                    <a:pt x="906115" y="14497"/>
                  </a:cubicBezTo>
                  <a:cubicBezTo>
                    <a:pt x="904981" y="8075"/>
                    <a:pt x="916314" y="7697"/>
                    <a:pt x="921603" y="5431"/>
                  </a:cubicBezTo>
                  <a:cubicBezTo>
                    <a:pt x="926892" y="2786"/>
                    <a:pt x="929536" y="14119"/>
                    <a:pt x="935958" y="17519"/>
                  </a:cubicBezTo>
                  <a:cubicBezTo>
                    <a:pt x="940869" y="20164"/>
                    <a:pt x="933314" y="23563"/>
                    <a:pt x="931047" y="26208"/>
                  </a:cubicBezTo>
                  <a:cubicBezTo>
                    <a:pt x="920847" y="37541"/>
                    <a:pt x="923492" y="49629"/>
                    <a:pt x="927647" y="61718"/>
                  </a:cubicBezTo>
                  <a:close/>
                </a:path>
              </a:pathLst>
            </a:custGeom>
            <a:solidFill>
              <a:srgbClr val="CFBDA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D54D630-7391-4D62-B88B-7FB9ABB162CC}"/>
                </a:ext>
              </a:extLst>
            </p:cNvPr>
            <p:cNvSpPr/>
            <p:nvPr/>
          </p:nvSpPr>
          <p:spPr>
            <a:xfrm>
              <a:off x="9285969" y="3525192"/>
              <a:ext cx="920460" cy="110698"/>
            </a:xfrm>
            <a:custGeom>
              <a:avLst/>
              <a:gdLst>
                <a:gd name="connsiteX0" fmla="*/ 23172 w 920460"/>
                <a:gd name="connsiteY0" fmla="*/ 0 h 110698"/>
                <a:gd name="connsiteX1" fmla="*/ 173522 w 920460"/>
                <a:gd name="connsiteY1" fmla="*/ 25310 h 110698"/>
                <a:gd name="connsiteX2" fmla="*/ 310272 w 920460"/>
                <a:gd name="connsiteY2" fmla="*/ 38532 h 110698"/>
                <a:gd name="connsiteX3" fmla="*/ 407358 w 920460"/>
                <a:gd name="connsiteY3" fmla="*/ 50620 h 110698"/>
                <a:gd name="connsiteX4" fmla="*/ 501421 w 920460"/>
                <a:gd name="connsiteY4" fmla="*/ 60442 h 110698"/>
                <a:gd name="connsiteX5" fmla="*/ 507465 w 920460"/>
                <a:gd name="connsiteY5" fmla="*/ 62331 h 110698"/>
                <a:gd name="connsiteX6" fmla="*/ 729212 w 920460"/>
                <a:gd name="connsiteY6" fmla="*/ 58931 h 110698"/>
                <a:gd name="connsiteX7" fmla="*/ 797210 w 920460"/>
                <a:gd name="connsiteY7" fmla="*/ 60064 h 110698"/>
                <a:gd name="connsiteX8" fmla="*/ 847830 w 920460"/>
                <a:gd name="connsiteY8" fmla="*/ 55909 h 110698"/>
                <a:gd name="connsiteX9" fmla="*/ 919983 w 920460"/>
                <a:gd name="connsiteY9" fmla="*/ 55531 h 110698"/>
                <a:gd name="connsiteX10" fmla="*/ 910917 w 920460"/>
                <a:gd name="connsiteY10" fmla="*/ 83108 h 110698"/>
                <a:gd name="connsiteX11" fmla="*/ 874651 w 920460"/>
                <a:gd name="connsiteY11" fmla="*/ 81219 h 110698"/>
                <a:gd name="connsiteX12" fmla="*/ 847830 w 920460"/>
                <a:gd name="connsiteY12" fmla="*/ 77819 h 110698"/>
                <a:gd name="connsiteX13" fmla="*/ 810054 w 920460"/>
                <a:gd name="connsiteY13" fmla="*/ 91041 h 110698"/>
                <a:gd name="connsiteX14" fmla="*/ 802121 w 920460"/>
                <a:gd name="connsiteY14" fmla="*/ 101618 h 110698"/>
                <a:gd name="connsiteX15" fmla="*/ 691436 w 920460"/>
                <a:gd name="connsiteY15" fmla="*/ 108418 h 110698"/>
                <a:gd name="connsiteX16" fmla="*/ 598506 w 920460"/>
                <a:gd name="connsiteY16" fmla="*/ 108040 h 110698"/>
                <a:gd name="connsiteX17" fmla="*/ 384692 w 920460"/>
                <a:gd name="connsiteY17" fmla="*/ 99730 h 110698"/>
                <a:gd name="connsiteX18" fmla="*/ 328027 w 920460"/>
                <a:gd name="connsiteY18" fmla="*/ 95574 h 110698"/>
                <a:gd name="connsiteX19" fmla="*/ 202610 w 920460"/>
                <a:gd name="connsiteY19" fmla="*/ 82352 h 110698"/>
                <a:gd name="connsiteX20" fmla="*/ 102503 w 920460"/>
                <a:gd name="connsiteY20" fmla="*/ 69509 h 110698"/>
                <a:gd name="connsiteX21" fmla="*/ 12973 w 920460"/>
                <a:gd name="connsiteY21" fmla="*/ 42687 h 110698"/>
                <a:gd name="connsiteX22" fmla="*/ 6173 w 920460"/>
                <a:gd name="connsiteY22" fmla="*/ 29843 h 110698"/>
                <a:gd name="connsiteX23" fmla="*/ 23172 w 920460"/>
                <a:gd name="connsiteY23" fmla="*/ 0 h 11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20460" h="110698">
                  <a:moveTo>
                    <a:pt x="23172" y="0"/>
                  </a:moveTo>
                  <a:cubicBezTo>
                    <a:pt x="73415" y="9066"/>
                    <a:pt x="124035" y="13222"/>
                    <a:pt x="173522" y="25310"/>
                  </a:cubicBezTo>
                  <a:cubicBezTo>
                    <a:pt x="218476" y="36265"/>
                    <a:pt x="264563" y="36643"/>
                    <a:pt x="310272" y="38532"/>
                  </a:cubicBezTo>
                  <a:cubicBezTo>
                    <a:pt x="341627" y="49487"/>
                    <a:pt x="374492" y="50243"/>
                    <a:pt x="407358" y="50620"/>
                  </a:cubicBezTo>
                  <a:cubicBezTo>
                    <a:pt x="439090" y="50998"/>
                    <a:pt x="470066" y="59309"/>
                    <a:pt x="501421" y="60442"/>
                  </a:cubicBezTo>
                  <a:cubicBezTo>
                    <a:pt x="503310" y="60442"/>
                    <a:pt x="505576" y="62709"/>
                    <a:pt x="507465" y="62331"/>
                  </a:cubicBezTo>
                  <a:cubicBezTo>
                    <a:pt x="581129" y="46087"/>
                    <a:pt x="655171" y="72531"/>
                    <a:pt x="729212" y="58931"/>
                  </a:cubicBezTo>
                  <a:cubicBezTo>
                    <a:pt x="750745" y="55154"/>
                    <a:pt x="774166" y="67242"/>
                    <a:pt x="797210" y="60064"/>
                  </a:cubicBezTo>
                  <a:cubicBezTo>
                    <a:pt x="814965" y="70264"/>
                    <a:pt x="831209" y="57042"/>
                    <a:pt x="847830" y="55909"/>
                  </a:cubicBezTo>
                  <a:cubicBezTo>
                    <a:pt x="872007" y="55909"/>
                    <a:pt x="895806" y="55909"/>
                    <a:pt x="919983" y="55531"/>
                  </a:cubicBezTo>
                  <a:cubicBezTo>
                    <a:pt x="922627" y="66486"/>
                    <a:pt x="913561" y="73664"/>
                    <a:pt x="910917" y="83108"/>
                  </a:cubicBezTo>
                  <a:cubicBezTo>
                    <a:pt x="898073" y="94819"/>
                    <a:pt x="886740" y="101618"/>
                    <a:pt x="874651" y="81219"/>
                  </a:cubicBezTo>
                  <a:cubicBezTo>
                    <a:pt x="868985" y="72153"/>
                    <a:pt x="857652" y="74797"/>
                    <a:pt x="847830" y="77819"/>
                  </a:cubicBezTo>
                  <a:cubicBezTo>
                    <a:pt x="835364" y="81975"/>
                    <a:pt x="826675" y="97841"/>
                    <a:pt x="810054" y="91041"/>
                  </a:cubicBezTo>
                  <a:cubicBezTo>
                    <a:pt x="808920" y="90663"/>
                    <a:pt x="807787" y="100107"/>
                    <a:pt x="802121" y="101618"/>
                  </a:cubicBezTo>
                  <a:cubicBezTo>
                    <a:pt x="766233" y="116729"/>
                    <a:pt x="728457" y="108418"/>
                    <a:pt x="691436" y="108418"/>
                  </a:cubicBezTo>
                  <a:cubicBezTo>
                    <a:pt x="660459" y="108418"/>
                    <a:pt x="629483" y="109174"/>
                    <a:pt x="598506" y="108040"/>
                  </a:cubicBezTo>
                  <a:cubicBezTo>
                    <a:pt x="527109" y="105396"/>
                    <a:pt x="455711" y="109174"/>
                    <a:pt x="384692" y="99730"/>
                  </a:cubicBezTo>
                  <a:cubicBezTo>
                    <a:pt x="365804" y="97085"/>
                    <a:pt x="347293" y="93685"/>
                    <a:pt x="328027" y="95574"/>
                  </a:cubicBezTo>
                  <a:cubicBezTo>
                    <a:pt x="286096" y="93308"/>
                    <a:pt x="244164" y="89530"/>
                    <a:pt x="202610" y="82352"/>
                  </a:cubicBezTo>
                  <a:cubicBezTo>
                    <a:pt x="169367" y="76686"/>
                    <a:pt x="135746" y="74042"/>
                    <a:pt x="102503" y="69509"/>
                  </a:cubicBezTo>
                  <a:cubicBezTo>
                    <a:pt x="71526" y="65353"/>
                    <a:pt x="39794" y="61198"/>
                    <a:pt x="12973" y="42687"/>
                  </a:cubicBezTo>
                  <a:cubicBezTo>
                    <a:pt x="9950" y="38910"/>
                    <a:pt x="8439" y="33999"/>
                    <a:pt x="6173" y="29843"/>
                  </a:cubicBezTo>
                  <a:cubicBezTo>
                    <a:pt x="-5916" y="9822"/>
                    <a:pt x="-249" y="756"/>
                    <a:pt x="23172" y="0"/>
                  </a:cubicBezTo>
                  <a:close/>
                </a:path>
              </a:pathLst>
            </a:custGeom>
            <a:solidFill>
              <a:srgbClr val="DECEC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24C1F14A-BCF9-43D4-9951-CEE532D98274}"/>
                </a:ext>
              </a:extLst>
            </p:cNvPr>
            <p:cNvSpPr/>
            <p:nvPr/>
          </p:nvSpPr>
          <p:spPr>
            <a:xfrm>
              <a:off x="10059392" y="3145183"/>
              <a:ext cx="385664" cy="195710"/>
            </a:xfrm>
            <a:custGeom>
              <a:avLst/>
              <a:gdLst>
                <a:gd name="connsiteX0" fmla="*/ 157138 w 385664"/>
                <a:gd name="connsiteY0" fmla="*/ 7534 h 195710"/>
                <a:gd name="connsiteX1" fmla="*/ 204359 w 385664"/>
                <a:gd name="connsiteY1" fmla="*/ 10178 h 195710"/>
                <a:gd name="connsiteX2" fmla="*/ 245535 w 385664"/>
                <a:gd name="connsiteY2" fmla="*/ 7912 h 195710"/>
                <a:gd name="connsiteX3" fmla="*/ 252334 w 385664"/>
                <a:gd name="connsiteY3" fmla="*/ 23022 h 195710"/>
                <a:gd name="connsiteX4" fmla="*/ 253845 w 385664"/>
                <a:gd name="connsiteY4" fmla="*/ 35111 h 195710"/>
                <a:gd name="connsiteX5" fmla="*/ 340731 w 385664"/>
                <a:gd name="connsiteY5" fmla="*/ 49088 h 195710"/>
                <a:gd name="connsiteX6" fmla="*/ 366419 w 385664"/>
                <a:gd name="connsiteY6" fmla="*/ 66087 h 195710"/>
                <a:gd name="connsiteX7" fmla="*/ 383418 w 385664"/>
                <a:gd name="connsiteY7" fmla="*/ 120107 h 195710"/>
                <a:gd name="connsiteX8" fmla="*/ 376241 w 385664"/>
                <a:gd name="connsiteY8" fmla="*/ 137107 h 195710"/>
                <a:gd name="connsiteX9" fmla="*/ 343753 w 385664"/>
                <a:gd name="connsiteY9" fmla="*/ 151840 h 195710"/>
                <a:gd name="connsiteX10" fmla="*/ 201714 w 385664"/>
                <a:gd name="connsiteY10" fmla="*/ 176772 h 195710"/>
                <a:gd name="connsiteX11" fmla="*/ 161293 w 385664"/>
                <a:gd name="connsiteY11" fmla="*/ 186216 h 195710"/>
                <a:gd name="connsiteX12" fmla="*/ 88763 w 385664"/>
                <a:gd name="connsiteY12" fmla="*/ 195660 h 195710"/>
                <a:gd name="connsiteX13" fmla="*/ 54008 w 385664"/>
                <a:gd name="connsiteY13" fmla="*/ 189238 h 195710"/>
                <a:gd name="connsiteX14" fmla="*/ 35498 w 385664"/>
                <a:gd name="connsiteY14" fmla="*/ 177150 h 195710"/>
                <a:gd name="connsiteX15" fmla="*/ 10943 w 385664"/>
                <a:gd name="connsiteY15" fmla="*/ 155240 h 195710"/>
                <a:gd name="connsiteX16" fmla="*/ 1877 w 385664"/>
                <a:gd name="connsiteY16" fmla="*/ 135596 h 195710"/>
                <a:gd name="connsiteX17" fmla="*/ 24543 w 385664"/>
                <a:gd name="connsiteY17" fmla="*/ 122752 h 195710"/>
                <a:gd name="connsiteX18" fmla="*/ 72141 w 385664"/>
                <a:gd name="connsiteY18" fmla="*/ 127285 h 195710"/>
                <a:gd name="connsiteX19" fmla="*/ 139383 w 385664"/>
                <a:gd name="connsiteY19" fmla="*/ 88753 h 195710"/>
                <a:gd name="connsiteX20" fmla="*/ 153360 w 385664"/>
                <a:gd name="connsiteY20" fmla="*/ 81576 h 195710"/>
                <a:gd name="connsiteX21" fmla="*/ 159027 w 385664"/>
                <a:gd name="connsiteY21" fmla="*/ 98197 h 195710"/>
                <a:gd name="connsiteX22" fmla="*/ 175648 w 385664"/>
                <a:gd name="connsiteY22" fmla="*/ 113308 h 195710"/>
                <a:gd name="connsiteX23" fmla="*/ 227024 w 385664"/>
                <a:gd name="connsiteY23" fmla="*/ 49088 h 195710"/>
                <a:gd name="connsiteX24" fmla="*/ 197559 w 385664"/>
                <a:gd name="connsiteY24" fmla="*/ 29066 h 195710"/>
                <a:gd name="connsiteX25" fmla="*/ 152227 w 385664"/>
                <a:gd name="connsiteY25" fmla="*/ 27933 h 195710"/>
                <a:gd name="connsiteX26" fmla="*/ 139005 w 385664"/>
                <a:gd name="connsiteY26" fmla="*/ 11689 h 195710"/>
                <a:gd name="connsiteX27" fmla="*/ 157138 w 385664"/>
                <a:gd name="connsiteY27" fmla="*/ 7534 h 19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85664" h="195710">
                  <a:moveTo>
                    <a:pt x="157138" y="7534"/>
                  </a:moveTo>
                  <a:cubicBezTo>
                    <a:pt x="172249" y="4890"/>
                    <a:pt x="188870" y="-1910"/>
                    <a:pt x="204359" y="10178"/>
                  </a:cubicBezTo>
                  <a:cubicBezTo>
                    <a:pt x="216825" y="-11732"/>
                    <a:pt x="231935" y="8667"/>
                    <a:pt x="245535" y="7912"/>
                  </a:cubicBezTo>
                  <a:cubicBezTo>
                    <a:pt x="256490" y="7534"/>
                    <a:pt x="265934" y="10934"/>
                    <a:pt x="252334" y="23022"/>
                  </a:cubicBezTo>
                  <a:cubicBezTo>
                    <a:pt x="247424" y="27178"/>
                    <a:pt x="248179" y="32844"/>
                    <a:pt x="253845" y="35111"/>
                  </a:cubicBezTo>
                  <a:cubicBezTo>
                    <a:pt x="281422" y="46066"/>
                    <a:pt x="306355" y="70998"/>
                    <a:pt x="340731" y="49088"/>
                  </a:cubicBezTo>
                  <a:cubicBezTo>
                    <a:pt x="352064" y="41910"/>
                    <a:pt x="361508" y="53621"/>
                    <a:pt x="366419" y="66087"/>
                  </a:cubicBezTo>
                  <a:cubicBezTo>
                    <a:pt x="373219" y="83842"/>
                    <a:pt x="364908" y="105375"/>
                    <a:pt x="383418" y="120107"/>
                  </a:cubicBezTo>
                  <a:cubicBezTo>
                    <a:pt x="389085" y="124641"/>
                    <a:pt x="383041" y="133707"/>
                    <a:pt x="376241" y="137107"/>
                  </a:cubicBezTo>
                  <a:cubicBezTo>
                    <a:pt x="365663" y="142773"/>
                    <a:pt x="355086" y="148818"/>
                    <a:pt x="343753" y="151840"/>
                  </a:cubicBezTo>
                  <a:cubicBezTo>
                    <a:pt x="297288" y="165061"/>
                    <a:pt x="250823" y="178283"/>
                    <a:pt x="201714" y="176772"/>
                  </a:cubicBezTo>
                  <a:cubicBezTo>
                    <a:pt x="187359" y="176394"/>
                    <a:pt x="173760" y="180172"/>
                    <a:pt x="161293" y="186216"/>
                  </a:cubicBezTo>
                  <a:cubicBezTo>
                    <a:pt x="138250" y="197549"/>
                    <a:pt x="112940" y="193771"/>
                    <a:pt x="88763" y="195660"/>
                  </a:cubicBezTo>
                  <a:cubicBezTo>
                    <a:pt x="77808" y="196416"/>
                    <a:pt x="66475" y="188483"/>
                    <a:pt x="54008" y="189238"/>
                  </a:cubicBezTo>
                  <a:cubicBezTo>
                    <a:pt x="44942" y="189994"/>
                    <a:pt x="39276" y="183572"/>
                    <a:pt x="35498" y="177150"/>
                  </a:cubicBezTo>
                  <a:cubicBezTo>
                    <a:pt x="29454" y="166950"/>
                    <a:pt x="21521" y="160150"/>
                    <a:pt x="10943" y="155240"/>
                  </a:cubicBezTo>
                  <a:cubicBezTo>
                    <a:pt x="3388" y="151462"/>
                    <a:pt x="-3411" y="146551"/>
                    <a:pt x="1877" y="135596"/>
                  </a:cubicBezTo>
                  <a:cubicBezTo>
                    <a:pt x="6788" y="125396"/>
                    <a:pt x="12455" y="118974"/>
                    <a:pt x="24543" y="122752"/>
                  </a:cubicBezTo>
                  <a:cubicBezTo>
                    <a:pt x="40031" y="127285"/>
                    <a:pt x="56275" y="127285"/>
                    <a:pt x="72141" y="127285"/>
                  </a:cubicBezTo>
                  <a:cubicBezTo>
                    <a:pt x="101984" y="127663"/>
                    <a:pt x="117473" y="102353"/>
                    <a:pt x="139383" y="88753"/>
                  </a:cubicBezTo>
                  <a:cubicBezTo>
                    <a:pt x="143916" y="86109"/>
                    <a:pt x="146561" y="78553"/>
                    <a:pt x="153360" y="81576"/>
                  </a:cubicBezTo>
                  <a:cubicBezTo>
                    <a:pt x="160538" y="84598"/>
                    <a:pt x="160538" y="92153"/>
                    <a:pt x="159027" y="98197"/>
                  </a:cubicBezTo>
                  <a:cubicBezTo>
                    <a:pt x="154494" y="114819"/>
                    <a:pt x="165449" y="114063"/>
                    <a:pt x="175648" y="113308"/>
                  </a:cubicBezTo>
                  <a:cubicBezTo>
                    <a:pt x="193025" y="111797"/>
                    <a:pt x="228535" y="67221"/>
                    <a:pt x="227024" y="49088"/>
                  </a:cubicBezTo>
                  <a:cubicBezTo>
                    <a:pt x="225891" y="34355"/>
                    <a:pt x="211158" y="23400"/>
                    <a:pt x="197559" y="29066"/>
                  </a:cubicBezTo>
                  <a:cubicBezTo>
                    <a:pt x="181693" y="35866"/>
                    <a:pt x="167338" y="31711"/>
                    <a:pt x="152227" y="27933"/>
                  </a:cubicBezTo>
                  <a:cubicBezTo>
                    <a:pt x="144294" y="26044"/>
                    <a:pt x="137116" y="20756"/>
                    <a:pt x="139005" y="11689"/>
                  </a:cubicBezTo>
                  <a:cubicBezTo>
                    <a:pt x="141272" y="1490"/>
                    <a:pt x="149205" y="4890"/>
                    <a:pt x="157138" y="7534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381A104C-19A3-4E19-ACE2-7F6C35105CBB}"/>
                </a:ext>
              </a:extLst>
            </p:cNvPr>
            <p:cNvSpPr/>
            <p:nvPr/>
          </p:nvSpPr>
          <p:spPr>
            <a:xfrm>
              <a:off x="8898135" y="3033235"/>
              <a:ext cx="532646" cy="140845"/>
            </a:xfrm>
            <a:custGeom>
              <a:avLst/>
              <a:gdLst>
                <a:gd name="connsiteX0" fmla="*/ 0 w 532646"/>
                <a:gd name="connsiteY0" fmla="*/ 136481 h 140845"/>
                <a:gd name="connsiteX1" fmla="*/ 11711 w 532646"/>
                <a:gd name="connsiteY1" fmla="*/ 120992 h 140845"/>
                <a:gd name="connsiteX2" fmla="*/ 61198 w 532646"/>
                <a:gd name="connsiteY2" fmla="*/ 64706 h 140845"/>
                <a:gd name="connsiteX3" fmla="*/ 86508 w 532646"/>
                <a:gd name="connsiteY3" fmla="*/ 79816 h 140845"/>
                <a:gd name="connsiteX4" fmla="*/ 94441 w 532646"/>
                <a:gd name="connsiteY4" fmla="*/ 96438 h 140845"/>
                <a:gd name="connsiteX5" fmla="*/ 93308 w 532646"/>
                <a:gd name="connsiteY5" fmla="*/ 113059 h 140845"/>
                <a:gd name="connsiteX6" fmla="*/ 89530 w 532646"/>
                <a:gd name="connsiteY6" fmla="*/ 123259 h 140845"/>
                <a:gd name="connsiteX7" fmla="*/ 104263 w 532646"/>
                <a:gd name="connsiteY7" fmla="*/ 122503 h 140845"/>
                <a:gd name="connsiteX8" fmla="*/ 163949 w 532646"/>
                <a:gd name="connsiteY8" fmla="*/ 87749 h 140845"/>
                <a:gd name="connsiteX9" fmla="*/ 182460 w 532646"/>
                <a:gd name="connsiteY9" fmla="*/ 73772 h 140845"/>
                <a:gd name="connsiteX10" fmla="*/ 234213 w 532646"/>
                <a:gd name="connsiteY10" fmla="*/ 34107 h 140845"/>
                <a:gd name="connsiteX11" fmla="*/ 236102 w 532646"/>
                <a:gd name="connsiteY11" fmla="*/ 33351 h 140845"/>
                <a:gd name="connsiteX12" fmla="*/ 275390 w 532646"/>
                <a:gd name="connsiteY12" fmla="*/ 25418 h 140845"/>
                <a:gd name="connsiteX13" fmla="*/ 271612 w 532646"/>
                <a:gd name="connsiteY13" fmla="*/ 15596 h 140845"/>
                <a:gd name="connsiteX14" fmla="*/ 264812 w 532646"/>
                <a:gd name="connsiteY14" fmla="*/ 5019 h 140845"/>
                <a:gd name="connsiteX15" fmla="*/ 278034 w 532646"/>
                <a:gd name="connsiteY15" fmla="*/ 864 h 140845"/>
                <a:gd name="connsiteX16" fmla="*/ 304855 w 532646"/>
                <a:gd name="connsiteY16" fmla="*/ 12196 h 140845"/>
                <a:gd name="connsiteX17" fmla="*/ 351698 w 532646"/>
                <a:gd name="connsiteY17" fmla="*/ 22774 h 140845"/>
                <a:gd name="connsiteX18" fmla="*/ 369075 w 532646"/>
                <a:gd name="connsiteY18" fmla="*/ 51106 h 140845"/>
                <a:gd name="connsiteX19" fmla="*/ 379652 w 532646"/>
                <a:gd name="connsiteY19" fmla="*/ 56017 h 140845"/>
                <a:gd name="connsiteX20" fmla="*/ 390608 w 532646"/>
                <a:gd name="connsiteY20" fmla="*/ 69617 h 140845"/>
                <a:gd name="connsiteX21" fmla="*/ 414784 w 532646"/>
                <a:gd name="connsiteY21" fmla="*/ 45817 h 140845"/>
                <a:gd name="connsiteX22" fmla="*/ 460116 w 532646"/>
                <a:gd name="connsiteY22" fmla="*/ 18241 h 140845"/>
                <a:gd name="connsiteX23" fmla="*/ 474471 w 532646"/>
                <a:gd name="connsiteY23" fmla="*/ 38640 h 140845"/>
                <a:gd name="connsiteX24" fmla="*/ 479760 w 532646"/>
                <a:gd name="connsiteY24" fmla="*/ 54128 h 140845"/>
                <a:gd name="connsiteX25" fmla="*/ 492604 w 532646"/>
                <a:gd name="connsiteY25" fmla="*/ 42418 h 140845"/>
                <a:gd name="connsiteX26" fmla="*/ 496004 w 532646"/>
                <a:gd name="connsiteY26" fmla="*/ 34862 h 140845"/>
                <a:gd name="connsiteX27" fmla="*/ 507714 w 532646"/>
                <a:gd name="connsiteY27" fmla="*/ 18618 h 140845"/>
                <a:gd name="connsiteX28" fmla="*/ 530002 w 532646"/>
                <a:gd name="connsiteY28" fmla="*/ 41284 h 140845"/>
                <a:gd name="connsiteX29" fmla="*/ 532647 w 532646"/>
                <a:gd name="connsiteY29" fmla="*/ 59417 h 140845"/>
                <a:gd name="connsiteX30" fmla="*/ 487315 w 532646"/>
                <a:gd name="connsiteY30" fmla="*/ 66594 h 140845"/>
                <a:gd name="connsiteX31" fmla="*/ 463894 w 532646"/>
                <a:gd name="connsiteY31" fmla="*/ 67350 h 140845"/>
                <a:gd name="connsiteX32" fmla="*/ 462005 w 532646"/>
                <a:gd name="connsiteY32" fmla="*/ 40907 h 140845"/>
                <a:gd name="connsiteX33" fmla="*/ 464271 w 532646"/>
                <a:gd name="connsiteY33" fmla="*/ 28063 h 140845"/>
                <a:gd name="connsiteX34" fmla="*/ 450294 w 532646"/>
                <a:gd name="connsiteY34" fmla="*/ 26552 h 140845"/>
                <a:gd name="connsiteX35" fmla="*/ 443117 w 532646"/>
                <a:gd name="connsiteY35" fmla="*/ 39018 h 140845"/>
                <a:gd name="connsiteX36" fmla="*/ 422340 w 532646"/>
                <a:gd name="connsiteY36" fmla="*/ 63572 h 140845"/>
                <a:gd name="connsiteX37" fmla="*/ 404963 w 532646"/>
                <a:gd name="connsiteY37" fmla="*/ 70750 h 140845"/>
                <a:gd name="connsiteX38" fmla="*/ 361142 w 532646"/>
                <a:gd name="connsiteY38" fmla="*/ 64706 h 140845"/>
                <a:gd name="connsiteX39" fmla="*/ 346031 w 532646"/>
                <a:gd name="connsiteY39" fmla="*/ 66217 h 140845"/>
                <a:gd name="connsiteX40" fmla="*/ 316188 w 532646"/>
                <a:gd name="connsiteY40" fmla="*/ 80194 h 140845"/>
                <a:gd name="connsiteX41" fmla="*/ 312033 w 532646"/>
                <a:gd name="connsiteY41" fmla="*/ 80572 h 140845"/>
                <a:gd name="connsiteX42" fmla="*/ 241769 w 532646"/>
                <a:gd name="connsiteY42" fmla="*/ 80949 h 140845"/>
                <a:gd name="connsiteX43" fmla="*/ 215703 w 532646"/>
                <a:gd name="connsiteY43" fmla="*/ 84349 h 140845"/>
                <a:gd name="connsiteX44" fmla="*/ 161305 w 532646"/>
                <a:gd name="connsiteY44" fmla="*/ 97193 h 140845"/>
                <a:gd name="connsiteX45" fmla="*/ 144306 w 532646"/>
                <a:gd name="connsiteY45" fmla="*/ 113437 h 140845"/>
                <a:gd name="connsiteX46" fmla="*/ 122018 w 532646"/>
                <a:gd name="connsiteY46" fmla="*/ 134970 h 140845"/>
                <a:gd name="connsiteX47" fmla="*/ 48731 w 532646"/>
                <a:gd name="connsiteY47" fmla="*/ 130814 h 140845"/>
                <a:gd name="connsiteX48" fmla="*/ 14355 w 532646"/>
                <a:gd name="connsiteY48" fmla="*/ 137236 h 140845"/>
                <a:gd name="connsiteX49" fmla="*/ 0 w 532646"/>
                <a:gd name="connsiteY49" fmla="*/ 136481 h 14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32646" h="140845">
                  <a:moveTo>
                    <a:pt x="0" y="136481"/>
                  </a:moveTo>
                  <a:cubicBezTo>
                    <a:pt x="9444" y="135347"/>
                    <a:pt x="12088" y="131192"/>
                    <a:pt x="11711" y="120992"/>
                  </a:cubicBezTo>
                  <a:cubicBezTo>
                    <a:pt x="9822" y="93038"/>
                    <a:pt x="33621" y="67350"/>
                    <a:pt x="61198" y="64706"/>
                  </a:cubicBezTo>
                  <a:cubicBezTo>
                    <a:pt x="73286" y="63572"/>
                    <a:pt x="83486" y="64706"/>
                    <a:pt x="86508" y="79816"/>
                  </a:cubicBezTo>
                  <a:cubicBezTo>
                    <a:pt x="87641" y="85483"/>
                    <a:pt x="88397" y="92660"/>
                    <a:pt x="94441" y="96438"/>
                  </a:cubicBezTo>
                  <a:cubicBezTo>
                    <a:pt x="104263" y="102860"/>
                    <a:pt x="102374" y="108148"/>
                    <a:pt x="93308" y="113059"/>
                  </a:cubicBezTo>
                  <a:cubicBezTo>
                    <a:pt x="89530" y="114948"/>
                    <a:pt x="82352" y="117215"/>
                    <a:pt x="89530" y="123259"/>
                  </a:cubicBezTo>
                  <a:cubicBezTo>
                    <a:pt x="94441" y="127414"/>
                    <a:pt x="99352" y="127792"/>
                    <a:pt x="104263" y="122503"/>
                  </a:cubicBezTo>
                  <a:cubicBezTo>
                    <a:pt x="120884" y="105504"/>
                    <a:pt x="143928" y="98704"/>
                    <a:pt x="163949" y="87749"/>
                  </a:cubicBezTo>
                  <a:cubicBezTo>
                    <a:pt x="170749" y="83972"/>
                    <a:pt x="177171" y="79816"/>
                    <a:pt x="182460" y="73772"/>
                  </a:cubicBezTo>
                  <a:cubicBezTo>
                    <a:pt x="197193" y="56773"/>
                    <a:pt x="207770" y="35240"/>
                    <a:pt x="234213" y="34107"/>
                  </a:cubicBezTo>
                  <a:cubicBezTo>
                    <a:pt x="234969" y="34107"/>
                    <a:pt x="235724" y="33729"/>
                    <a:pt x="236102" y="33351"/>
                  </a:cubicBezTo>
                  <a:cubicBezTo>
                    <a:pt x="245924" y="15596"/>
                    <a:pt x="259524" y="12952"/>
                    <a:pt x="275390" y="25418"/>
                  </a:cubicBezTo>
                  <a:cubicBezTo>
                    <a:pt x="278034" y="18618"/>
                    <a:pt x="274256" y="17485"/>
                    <a:pt x="271612" y="15596"/>
                  </a:cubicBezTo>
                  <a:cubicBezTo>
                    <a:pt x="268212" y="12952"/>
                    <a:pt x="261035" y="12196"/>
                    <a:pt x="264812" y="5019"/>
                  </a:cubicBezTo>
                  <a:cubicBezTo>
                    <a:pt x="267457" y="108"/>
                    <a:pt x="273123" y="-1025"/>
                    <a:pt x="278034" y="864"/>
                  </a:cubicBezTo>
                  <a:cubicBezTo>
                    <a:pt x="287100" y="3886"/>
                    <a:pt x="298055" y="6152"/>
                    <a:pt x="304855" y="12196"/>
                  </a:cubicBezTo>
                  <a:cubicBezTo>
                    <a:pt x="318077" y="23907"/>
                    <a:pt x="332054" y="28063"/>
                    <a:pt x="351698" y="22774"/>
                  </a:cubicBezTo>
                  <a:cubicBezTo>
                    <a:pt x="343009" y="43551"/>
                    <a:pt x="350565" y="51106"/>
                    <a:pt x="369075" y="51106"/>
                  </a:cubicBezTo>
                  <a:cubicBezTo>
                    <a:pt x="373230" y="51106"/>
                    <a:pt x="377764" y="51106"/>
                    <a:pt x="379652" y="56017"/>
                  </a:cubicBezTo>
                  <a:cubicBezTo>
                    <a:pt x="381919" y="62061"/>
                    <a:pt x="381919" y="74150"/>
                    <a:pt x="390608" y="69617"/>
                  </a:cubicBezTo>
                  <a:cubicBezTo>
                    <a:pt x="400052" y="64706"/>
                    <a:pt x="412140" y="60172"/>
                    <a:pt x="414784" y="45817"/>
                  </a:cubicBezTo>
                  <a:cubicBezTo>
                    <a:pt x="419695" y="17863"/>
                    <a:pt x="434050" y="9552"/>
                    <a:pt x="460116" y="18241"/>
                  </a:cubicBezTo>
                  <a:cubicBezTo>
                    <a:pt x="468427" y="20885"/>
                    <a:pt x="479760" y="24285"/>
                    <a:pt x="474471" y="38640"/>
                  </a:cubicBezTo>
                  <a:cubicBezTo>
                    <a:pt x="472582" y="43929"/>
                    <a:pt x="470693" y="52617"/>
                    <a:pt x="479760" y="54128"/>
                  </a:cubicBezTo>
                  <a:cubicBezTo>
                    <a:pt x="487693" y="55639"/>
                    <a:pt x="489959" y="47706"/>
                    <a:pt x="492604" y="42418"/>
                  </a:cubicBezTo>
                  <a:cubicBezTo>
                    <a:pt x="493737" y="39773"/>
                    <a:pt x="495626" y="37507"/>
                    <a:pt x="496004" y="34862"/>
                  </a:cubicBezTo>
                  <a:cubicBezTo>
                    <a:pt x="497137" y="27307"/>
                    <a:pt x="491470" y="12952"/>
                    <a:pt x="507714" y="18618"/>
                  </a:cubicBezTo>
                  <a:cubicBezTo>
                    <a:pt x="517914" y="22018"/>
                    <a:pt x="538691" y="17485"/>
                    <a:pt x="530002" y="41284"/>
                  </a:cubicBezTo>
                  <a:cubicBezTo>
                    <a:pt x="528113" y="46195"/>
                    <a:pt x="531891" y="53373"/>
                    <a:pt x="532647" y="59417"/>
                  </a:cubicBezTo>
                  <a:cubicBezTo>
                    <a:pt x="515647" y="50728"/>
                    <a:pt x="502426" y="65461"/>
                    <a:pt x="487315" y="66594"/>
                  </a:cubicBezTo>
                  <a:cubicBezTo>
                    <a:pt x="479382" y="66972"/>
                    <a:pt x="470693" y="75661"/>
                    <a:pt x="463894" y="67350"/>
                  </a:cubicBezTo>
                  <a:cubicBezTo>
                    <a:pt x="457849" y="59795"/>
                    <a:pt x="460494" y="49973"/>
                    <a:pt x="462005" y="40907"/>
                  </a:cubicBezTo>
                  <a:cubicBezTo>
                    <a:pt x="462760" y="36751"/>
                    <a:pt x="469938" y="33351"/>
                    <a:pt x="464271" y="28063"/>
                  </a:cubicBezTo>
                  <a:cubicBezTo>
                    <a:pt x="460116" y="24285"/>
                    <a:pt x="455205" y="25040"/>
                    <a:pt x="450294" y="26552"/>
                  </a:cubicBezTo>
                  <a:cubicBezTo>
                    <a:pt x="444250" y="28440"/>
                    <a:pt x="441983" y="31840"/>
                    <a:pt x="443117" y="39018"/>
                  </a:cubicBezTo>
                  <a:cubicBezTo>
                    <a:pt x="445761" y="54506"/>
                    <a:pt x="438584" y="63195"/>
                    <a:pt x="422340" y="63572"/>
                  </a:cubicBezTo>
                  <a:cubicBezTo>
                    <a:pt x="415918" y="63572"/>
                    <a:pt x="410251" y="66972"/>
                    <a:pt x="404963" y="70750"/>
                  </a:cubicBezTo>
                  <a:cubicBezTo>
                    <a:pt x="383430" y="85483"/>
                    <a:pt x="377008" y="84727"/>
                    <a:pt x="361142" y="64706"/>
                  </a:cubicBezTo>
                  <a:cubicBezTo>
                    <a:pt x="355098" y="57150"/>
                    <a:pt x="349054" y="60550"/>
                    <a:pt x="346031" y="66217"/>
                  </a:cubicBezTo>
                  <a:cubicBezTo>
                    <a:pt x="339609" y="79061"/>
                    <a:pt x="329032" y="81327"/>
                    <a:pt x="316188" y="80194"/>
                  </a:cubicBezTo>
                  <a:cubicBezTo>
                    <a:pt x="314677" y="80194"/>
                    <a:pt x="312411" y="79816"/>
                    <a:pt x="312033" y="80572"/>
                  </a:cubicBezTo>
                  <a:cubicBezTo>
                    <a:pt x="288989" y="112682"/>
                    <a:pt x="265568" y="71883"/>
                    <a:pt x="241769" y="80949"/>
                  </a:cubicBezTo>
                  <a:cubicBezTo>
                    <a:pt x="234213" y="83594"/>
                    <a:pt x="224769" y="82838"/>
                    <a:pt x="215703" y="84349"/>
                  </a:cubicBezTo>
                  <a:cubicBezTo>
                    <a:pt x="197193" y="87371"/>
                    <a:pt x="178682" y="90394"/>
                    <a:pt x="161305" y="97193"/>
                  </a:cubicBezTo>
                  <a:cubicBezTo>
                    <a:pt x="152616" y="100593"/>
                    <a:pt x="144306" y="104749"/>
                    <a:pt x="144306" y="113437"/>
                  </a:cubicBezTo>
                  <a:cubicBezTo>
                    <a:pt x="144306" y="129681"/>
                    <a:pt x="134484" y="133459"/>
                    <a:pt x="122018" y="134970"/>
                  </a:cubicBezTo>
                  <a:cubicBezTo>
                    <a:pt x="97841" y="131570"/>
                    <a:pt x="73286" y="129681"/>
                    <a:pt x="48731" y="130814"/>
                  </a:cubicBezTo>
                  <a:cubicBezTo>
                    <a:pt x="37021" y="131192"/>
                    <a:pt x="24932" y="128925"/>
                    <a:pt x="14355" y="137236"/>
                  </a:cubicBezTo>
                  <a:cubicBezTo>
                    <a:pt x="10955" y="142525"/>
                    <a:pt x="4533" y="141769"/>
                    <a:pt x="0" y="136481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8DCDF821-47C4-4E77-A860-9B78C0514F37}"/>
                </a:ext>
              </a:extLst>
            </p:cNvPr>
            <p:cNvSpPr/>
            <p:nvPr/>
          </p:nvSpPr>
          <p:spPr>
            <a:xfrm>
              <a:off x="10680046" y="3037296"/>
              <a:ext cx="249701" cy="199118"/>
            </a:xfrm>
            <a:custGeom>
              <a:avLst/>
              <a:gdLst>
                <a:gd name="connsiteX0" fmla="*/ 190015 w 249701"/>
                <a:gd name="connsiteY0" fmla="*/ 182663 h 199118"/>
                <a:gd name="connsiteX1" fmla="*/ 171127 w 249701"/>
                <a:gd name="connsiteY1" fmla="*/ 191351 h 199118"/>
                <a:gd name="connsiteX2" fmla="*/ 142795 w 249701"/>
                <a:gd name="connsiteY2" fmla="*/ 181529 h 199118"/>
                <a:gd name="connsiteX3" fmla="*/ 94063 w 249701"/>
                <a:gd name="connsiteY3" fmla="*/ 141109 h 199118"/>
                <a:gd name="connsiteX4" fmla="*/ 98974 w 249701"/>
                <a:gd name="connsiteY4" fmla="*/ 133553 h 199118"/>
                <a:gd name="connsiteX5" fmla="*/ 113329 w 249701"/>
                <a:gd name="connsiteY5" fmla="*/ 142997 h 199118"/>
                <a:gd name="connsiteX6" fmla="*/ 121640 w 249701"/>
                <a:gd name="connsiteY6" fmla="*/ 161130 h 199118"/>
                <a:gd name="connsiteX7" fmla="*/ 143928 w 249701"/>
                <a:gd name="connsiteY7" fmla="*/ 142242 h 199118"/>
                <a:gd name="connsiteX8" fmla="*/ 161683 w 249701"/>
                <a:gd name="connsiteY8" fmla="*/ 120332 h 199118"/>
                <a:gd name="connsiteX9" fmla="*/ 174905 w 249701"/>
                <a:gd name="connsiteY9" fmla="*/ 73489 h 199118"/>
                <a:gd name="connsiteX10" fmla="*/ 127306 w 249701"/>
                <a:gd name="connsiteY10" fmla="*/ 68956 h 199118"/>
                <a:gd name="connsiteX11" fmla="*/ 123906 w 249701"/>
                <a:gd name="connsiteY11" fmla="*/ 85955 h 199118"/>
                <a:gd name="connsiteX12" fmla="*/ 123529 w 249701"/>
                <a:gd name="connsiteY12" fmla="*/ 111643 h 199118"/>
                <a:gd name="connsiteX13" fmla="*/ 96708 w 249701"/>
                <a:gd name="connsiteY13" fmla="*/ 116176 h 199118"/>
                <a:gd name="connsiteX14" fmla="*/ 82730 w 249701"/>
                <a:gd name="connsiteY14" fmla="*/ 113154 h 199118"/>
                <a:gd name="connsiteX15" fmla="*/ 49109 w 249701"/>
                <a:gd name="connsiteY15" fmla="*/ 80289 h 199118"/>
                <a:gd name="connsiteX16" fmla="*/ 26443 w 249701"/>
                <a:gd name="connsiteY16" fmla="*/ 64800 h 199118"/>
                <a:gd name="connsiteX17" fmla="*/ 0 w 249701"/>
                <a:gd name="connsiteY17" fmla="*/ 52334 h 199118"/>
                <a:gd name="connsiteX18" fmla="*/ 2267 w 249701"/>
                <a:gd name="connsiteY18" fmla="*/ 50445 h 199118"/>
                <a:gd name="connsiteX19" fmla="*/ 69131 w 249701"/>
                <a:gd name="connsiteY19" fmla="*/ 68200 h 199118"/>
                <a:gd name="connsiteX20" fmla="*/ 95952 w 249701"/>
                <a:gd name="connsiteY20" fmla="*/ 77267 h 199118"/>
                <a:gd name="connsiteX21" fmla="*/ 80086 w 249701"/>
                <a:gd name="connsiteY21" fmla="*/ 61400 h 199118"/>
                <a:gd name="connsiteX22" fmla="*/ 45332 w 249701"/>
                <a:gd name="connsiteY22" fmla="*/ 34201 h 199118"/>
                <a:gd name="connsiteX23" fmla="*/ 51754 w 249701"/>
                <a:gd name="connsiteY23" fmla="*/ 4736 h 199118"/>
                <a:gd name="connsiteX24" fmla="*/ 113329 w 249701"/>
                <a:gd name="connsiteY24" fmla="*/ 8891 h 199118"/>
                <a:gd name="connsiteX25" fmla="*/ 118240 w 249701"/>
                <a:gd name="connsiteY25" fmla="*/ 17580 h 199118"/>
                <a:gd name="connsiteX26" fmla="*/ 142039 w 249701"/>
                <a:gd name="connsiteY26" fmla="*/ 44779 h 199118"/>
                <a:gd name="connsiteX27" fmla="*/ 173771 w 249701"/>
                <a:gd name="connsiteY27" fmla="*/ 56490 h 199118"/>
                <a:gd name="connsiteX28" fmla="*/ 204748 w 249701"/>
                <a:gd name="connsiteY28" fmla="*/ 82555 h 199118"/>
                <a:gd name="connsiteX29" fmla="*/ 219858 w 249701"/>
                <a:gd name="connsiteY29" fmla="*/ 96155 h 199118"/>
                <a:gd name="connsiteX30" fmla="*/ 236858 w 249701"/>
                <a:gd name="connsiteY30" fmla="*/ 122976 h 199118"/>
                <a:gd name="connsiteX31" fmla="*/ 227036 w 249701"/>
                <a:gd name="connsiteY31" fmla="*/ 141109 h 199118"/>
                <a:gd name="connsiteX32" fmla="*/ 240636 w 249701"/>
                <a:gd name="connsiteY32" fmla="*/ 174730 h 199118"/>
                <a:gd name="connsiteX33" fmla="*/ 249702 w 249701"/>
                <a:gd name="connsiteY33" fmla="*/ 178885 h 199118"/>
                <a:gd name="connsiteX34" fmla="*/ 190015 w 249701"/>
                <a:gd name="connsiteY34" fmla="*/ 182663 h 199118"/>
                <a:gd name="connsiteX35" fmla="*/ 195682 w 249701"/>
                <a:gd name="connsiteY35" fmla="*/ 155086 h 199118"/>
                <a:gd name="connsiteX36" fmla="*/ 191149 w 249701"/>
                <a:gd name="connsiteY36" fmla="*/ 133931 h 199118"/>
                <a:gd name="connsiteX37" fmla="*/ 178682 w 249701"/>
                <a:gd name="connsiteY37" fmla="*/ 142620 h 199118"/>
                <a:gd name="connsiteX38" fmla="*/ 190015 w 249701"/>
                <a:gd name="connsiteY38" fmla="*/ 182663 h 19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9701" h="199118">
                  <a:moveTo>
                    <a:pt x="190015" y="182663"/>
                  </a:moveTo>
                  <a:cubicBezTo>
                    <a:pt x="190015" y="200417"/>
                    <a:pt x="183971" y="204573"/>
                    <a:pt x="171127" y="191351"/>
                  </a:cubicBezTo>
                  <a:cubicBezTo>
                    <a:pt x="163194" y="183418"/>
                    <a:pt x="154128" y="180396"/>
                    <a:pt x="142795" y="181529"/>
                  </a:cubicBezTo>
                  <a:cubicBezTo>
                    <a:pt x="118996" y="184551"/>
                    <a:pt x="95574" y="164152"/>
                    <a:pt x="94063" y="141109"/>
                  </a:cubicBezTo>
                  <a:cubicBezTo>
                    <a:pt x="93685" y="137331"/>
                    <a:pt x="94819" y="133553"/>
                    <a:pt x="98974" y="133553"/>
                  </a:cubicBezTo>
                  <a:cubicBezTo>
                    <a:pt x="105396" y="133553"/>
                    <a:pt x="112574" y="135820"/>
                    <a:pt x="113329" y="142997"/>
                  </a:cubicBezTo>
                  <a:cubicBezTo>
                    <a:pt x="114085" y="150553"/>
                    <a:pt x="107285" y="161886"/>
                    <a:pt x="121640" y="161130"/>
                  </a:cubicBezTo>
                  <a:cubicBezTo>
                    <a:pt x="132217" y="160375"/>
                    <a:pt x="142039" y="154330"/>
                    <a:pt x="143928" y="142242"/>
                  </a:cubicBezTo>
                  <a:cubicBezTo>
                    <a:pt x="145439" y="130909"/>
                    <a:pt x="152994" y="125620"/>
                    <a:pt x="161683" y="120332"/>
                  </a:cubicBezTo>
                  <a:cubicBezTo>
                    <a:pt x="167727" y="116932"/>
                    <a:pt x="178304" y="78400"/>
                    <a:pt x="174905" y="73489"/>
                  </a:cubicBezTo>
                  <a:cubicBezTo>
                    <a:pt x="167727" y="62534"/>
                    <a:pt x="139773" y="60645"/>
                    <a:pt x="127306" y="68956"/>
                  </a:cubicBezTo>
                  <a:cubicBezTo>
                    <a:pt x="119751" y="74244"/>
                    <a:pt x="118996" y="78400"/>
                    <a:pt x="123906" y="85955"/>
                  </a:cubicBezTo>
                  <a:cubicBezTo>
                    <a:pt x="129195" y="93888"/>
                    <a:pt x="129951" y="104088"/>
                    <a:pt x="123529" y="111643"/>
                  </a:cubicBezTo>
                  <a:cubicBezTo>
                    <a:pt x="116729" y="119954"/>
                    <a:pt x="107285" y="121087"/>
                    <a:pt x="96708" y="116176"/>
                  </a:cubicBezTo>
                  <a:cubicBezTo>
                    <a:pt x="92552" y="114287"/>
                    <a:pt x="87264" y="112776"/>
                    <a:pt x="82730" y="113154"/>
                  </a:cubicBezTo>
                  <a:cubicBezTo>
                    <a:pt x="49487" y="114287"/>
                    <a:pt x="49865" y="114287"/>
                    <a:pt x="49109" y="80289"/>
                  </a:cubicBezTo>
                  <a:cubicBezTo>
                    <a:pt x="48732" y="65556"/>
                    <a:pt x="37399" y="65556"/>
                    <a:pt x="26443" y="64800"/>
                  </a:cubicBezTo>
                  <a:cubicBezTo>
                    <a:pt x="16244" y="64045"/>
                    <a:pt x="2267" y="69711"/>
                    <a:pt x="0" y="52334"/>
                  </a:cubicBezTo>
                  <a:cubicBezTo>
                    <a:pt x="756" y="51579"/>
                    <a:pt x="1511" y="50823"/>
                    <a:pt x="2267" y="50445"/>
                  </a:cubicBezTo>
                  <a:cubicBezTo>
                    <a:pt x="26443" y="48934"/>
                    <a:pt x="49109" y="53090"/>
                    <a:pt x="69131" y="68200"/>
                  </a:cubicBezTo>
                  <a:cubicBezTo>
                    <a:pt x="76308" y="73867"/>
                    <a:pt x="84997" y="79911"/>
                    <a:pt x="95952" y="77267"/>
                  </a:cubicBezTo>
                  <a:cubicBezTo>
                    <a:pt x="95197" y="65934"/>
                    <a:pt x="86130" y="65178"/>
                    <a:pt x="80086" y="61400"/>
                  </a:cubicBezTo>
                  <a:cubicBezTo>
                    <a:pt x="67242" y="53845"/>
                    <a:pt x="54398" y="46668"/>
                    <a:pt x="45332" y="34201"/>
                  </a:cubicBezTo>
                  <a:cubicBezTo>
                    <a:pt x="35888" y="22113"/>
                    <a:pt x="38154" y="11158"/>
                    <a:pt x="51754" y="4736"/>
                  </a:cubicBezTo>
                  <a:cubicBezTo>
                    <a:pt x="72908" y="-4708"/>
                    <a:pt x="93308" y="1714"/>
                    <a:pt x="113329" y="8891"/>
                  </a:cubicBezTo>
                  <a:cubicBezTo>
                    <a:pt x="116729" y="10025"/>
                    <a:pt x="118618" y="14180"/>
                    <a:pt x="118240" y="17580"/>
                  </a:cubicBezTo>
                  <a:cubicBezTo>
                    <a:pt x="116729" y="35335"/>
                    <a:pt x="128818" y="40246"/>
                    <a:pt x="142039" y="44779"/>
                  </a:cubicBezTo>
                  <a:cubicBezTo>
                    <a:pt x="152617" y="48556"/>
                    <a:pt x="163194" y="53090"/>
                    <a:pt x="173771" y="56490"/>
                  </a:cubicBezTo>
                  <a:cubicBezTo>
                    <a:pt x="187371" y="61023"/>
                    <a:pt x="200215" y="67067"/>
                    <a:pt x="204748" y="82555"/>
                  </a:cubicBezTo>
                  <a:cubicBezTo>
                    <a:pt x="207015" y="90110"/>
                    <a:pt x="213814" y="92755"/>
                    <a:pt x="219858" y="96155"/>
                  </a:cubicBezTo>
                  <a:cubicBezTo>
                    <a:pt x="230058" y="101821"/>
                    <a:pt x="237991" y="109754"/>
                    <a:pt x="236858" y="122976"/>
                  </a:cubicBezTo>
                  <a:cubicBezTo>
                    <a:pt x="235724" y="130153"/>
                    <a:pt x="230436" y="135064"/>
                    <a:pt x="227036" y="141109"/>
                  </a:cubicBezTo>
                  <a:cubicBezTo>
                    <a:pt x="215325" y="161130"/>
                    <a:pt x="218347" y="168685"/>
                    <a:pt x="240636" y="174730"/>
                  </a:cubicBezTo>
                  <a:cubicBezTo>
                    <a:pt x="244035" y="175485"/>
                    <a:pt x="247435" y="176241"/>
                    <a:pt x="249702" y="178885"/>
                  </a:cubicBezTo>
                  <a:cubicBezTo>
                    <a:pt x="233458" y="193240"/>
                    <a:pt x="214192" y="194751"/>
                    <a:pt x="190015" y="182663"/>
                  </a:cubicBezTo>
                  <a:cubicBezTo>
                    <a:pt x="182082" y="172085"/>
                    <a:pt x="190015" y="163774"/>
                    <a:pt x="195682" y="155086"/>
                  </a:cubicBezTo>
                  <a:cubicBezTo>
                    <a:pt x="200970" y="146775"/>
                    <a:pt x="205503" y="138086"/>
                    <a:pt x="191149" y="133931"/>
                  </a:cubicBezTo>
                  <a:cubicBezTo>
                    <a:pt x="183971" y="131665"/>
                    <a:pt x="178304" y="133176"/>
                    <a:pt x="178682" y="142620"/>
                  </a:cubicBezTo>
                  <a:cubicBezTo>
                    <a:pt x="179060" y="156975"/>
                    <a:pt x="176416" y="172463"/>
                    <a:pt x="190015" y="182663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8E6651EB-502B-499B-9DCF-14846A84DB93}"/>
                </a:ext>
              </a:extLst>
            </p:cNvPr>
            <p:cNvSpPr/>
            <p:nvPr/>
          </p:nvSpPr>
          <p:spPr>
            <a:xfrm>
              <a:off x="10195240" y="3507106"/>
              <a:ext cx="465868" cy="110367"/>
            </a:xfrm>
            <a:custGeom>
              <a:avLst/>
              <a:gdLst>
                <a:gd name="connsiteX0" fmla="*/ 2402 w 465868"/>
                <a:gd name="connsiteY0" fmla="*/ 98549 h 110367"/>
                <a:gd name="connsiteX1" fmla="*/ 10712 w 465868"/>
                <a:gd name="connsiteY1" fmla="*/ 73239 h 110367"/>
                <a:gd name="connsiteX2" fmla="*/ 153129 w 465868"/>
                <a:gd name="connsiteY2" fmla="*/ 55106 h 110367"/>
                <a:gd name="connsiteX3" fmla="*/ 175795 w 465868"/>
                <a:gd name="connsiteY3" fmla="*/ 51706 h 110367"/>
                <a:gd name="connsiteX4" fmla="*/ 232837 w 465868"/>
                <a:gd name="connsiteY4" fmla="*/ 38862 h 110367"/>
                <a:gd name="connsiteX5" fmla="*/ 407364 w 465868"/>
                <a:gd name="connsiteY5" fmla="*/ 9019 h 110367"/>
                <a:gd name="connsiteX6" fmla="*/ 421341 w 465868"/>
                <a:gd name="connsiteY6" fmla="*/ 9775 h 110367"/>
                <a:gd name="connsiteX7" fmla="*/ 425497 w 465868"/>
                <a:gd name="connsiteY7" fmla="*/ 10152 h 110367"/>
                <a:gd name="connsiteX8" fmla="*/ 452318 w 465868"/>
                <a:gd name="connsiteY8" fmla="*/ 2219 h 110367"/>
                <a:gd name="connsiteX9" fmla="*/ 463651 w 465868"/>
                <a:gd name="connsiteY9" fmla="*/ 1841 h 110367"/>
                <a:gd name="connsiteX10" fmla="*/ 462140 w 465868"/>
                <a:gd name="connsiteY10" fmla="*/ 15063 h 110367"/>
                <a:gd name="connsiteX11" fmla="*/ 430785 w 465868"/>
                <a:gd name="connsiteY11" fmla="*/ 34707 h 110367"/>
                <a:gd name="connsiteX12" fmla="*/ 413031 w 465868"/>
                <a:gd name="connsiteY12" fmla="*/ 41129 h 110367"/>
                <a:gd name="connsiteX13" fmla="*/ 280436 w 465868"/>
                <a:gd name="connsiteY13" fmla="*/ 78905 h 110367"/>
                <a:gd name="connsiteX14" fmla="*/ 243037 w 465868"/>
                <a:gd name="connsiteY14" fmla="*/ 83438 h 110367"/>
                <a:gd name="connsiteX15" fmla="*/ 153885 w 465868"/>
                <a:gd name="connsiteY15" fmla="*/ 95905 h 110367"/>
                <a:gd name="connsiteX16" fmla="*/ 136508 w 465868"/>
                <a:gd name="connsiteY16" fmla="*/ 87972 h 110367"/>
                <a:gd name="connsiteX17" fmla="*/ 116108 w 465868"/>
                <a:gd name="connsiteY17" fmla="*/ 88727 h 110367"/>
                <a:gd name="connsiteX18" fmla="*/ 78332 w 465868"/>
                <a:gd name="connsiteY18" fmla="*/ 109126 h 110367"/>
                <a:gd name="connsiteX19" fmla="*/ 68510 w 465868"/>
                <a:gd name="connsiteY19" fmla="*/ 108749 h 110367"/>
                <a:gd name="connsiteX20" fmla="*/ 24312 w 465868"/>
                <a:gd name="connsiteY20" fmla="*/ 107615 h 110367"/>
                <a:gd name="connsiteX21" fmla="*/ 2402 w 465868"/>
                <a:gd name="connsiteY21" fmla="*/ 98549 h 11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5868" h="110367">
                  <a:moveTo>
                    <a:pt x="2402" y="98549"/>
                  </a:moveTo>
                  <a:cubicBezTo>
                    <a:pt x="-5909" y="86461"/>
                    <a:pt x="9957" y="82305"/>
                    <a:pt x="10712" y="73239"/>
                  </a:cubicBezTo>
                  <a:cubicBezTo>
                    <a:pt x="58311" y="69839"/>
                    <a:pt x="106287" y="68328"/>
                    <a:pt x="153129" y="55106"/>
                  </a:cubicBezTo>
                  <a:cubicBezTo>
                    <a:pt x="160307" y="53217"/>
                    <a:pt x="168240" y="52840"/>
                    <a:pt x="175795" y="51706"/>
                  </a:cubicBezTo>
                  <a:cubicBezTo>
                    <a:pt x="193550" y="41507"/>
                    <a:pt x="213571" y="40751"/>
                    <a:pt x="232837" y="38862"/>
                  </a:cubicBezTo>
                  <a:cubicBezTo>
                    <a:pt x="291769" y="32818"/>
                    <a:pt x="350322" y="24130"/>
                    <a:pt x="407364" y="9019"/>
                  </a:cubicBezTo>
                  <a:cubicBezTo>
                    <a:pt x="412275" y="7886"/>
                    <a:pt x="416808" y="5997"/>
                    <a:pt x="421341" y="9775"/>
                  </a:cubicBezTo>
                  <a:cubicBezTo>
                    <a:pt x="422475" y="10152"/>
                    <a:pt x="423986" y="10152"/>
                    <a:pt x="425497" y="10152"/>
                  </a:cubicBezTo>
                  <a:cubicBezTo>
                    <a:pt x="436452" y="14308"/>
                    <a:pt x="443629" y="5241"/>
                    <a:pt x="452318" y="2219"/>
                  </a:cubicBezTo>
                  <a:cubicBezTo>
                    <a:pt x="456096" y="1086"/>
                    <a:pt x="460251" y="-1936"/>
                    <a:pt x="463651" y="1841"/>
                  </a:cubicBezTo>
                  <a:cubicBezTo>
                    <a:pt x="468184" y="6375"/>
                    <a:pt x="464784" y="11286"/>
                    <a:pt x="462140" y="15063"/>
                  </a:cubicBezTo>
                  <a:cubicBezTo>
                    <a:pt x="454585" y="26018"/>
                    <a:pt x="442118" y="29796"/>
                    <a:pt x="430785" y="34707"/>
                  </a:cubicBezTo>
                  <a:cubicBezTo>
                    <a:pt x="425119" y="36974"/>
                    <a:pt x="418319" y="37351"/>
                    <a:pt x="413031" y="41129"/>
                  </a:cubicBezTo>
                  <a:cubicBezTo>
                    <a:pt x="371854" y="64550"/>
                    <a:pt x="325767" y="71728"/>
                    <a:pt x="280436" y="78905"/>
                  </a:cubicBezTo>
                  <a:cubicBezTo>
                    <a:pt x="267969" y="80794"/>
                    <a:pt x="255503" y="82305"/>
                    <a:pt x="243037" y="83438"/>
                  </a:cubicBezTo>
                  <a:cubicBezTo>
                    <a:pt x="213571" y="89105"/>
                    <a:pt x="182973" y="88349"/>
                    <a:pt x="153885" y="95905"/>
                  </a:cubicBezTo>
                  <a:cubicBezTo>
                    <a:pt x="145196" y="98171"/>
                    <a:pt x="141419" y="94016"/>
                    <a:pt x="136508" y="87972"/>
                  </a:cubicBezTo>
                  <a:cubicBezTo>
                    <a:pt x="130086" y="79283"/>
                    <a:pt x="121397" y="79283"/>
                    <a:pt x="116108" y="88727"/>
                  </a:cubicBezTo>
                  <a:cubicBezTo>
                    <a:pt x="107420" y="103838"/>
                    <a:pt x="91554" y="103838"/>
                    <a:pt x="78332" y="109126"/>
                  </a:cubicBezTo>
                  <a:cubicBezTo>
                    <a:pt x="74932" y="110260"/>
                    <a:pt x="70021" y="111393"/>
                    <a:pt x="68510" y="108749"/>
                  </a:cubicBezTo>
                  <a:cubicBezTo>
                    <a:pt x="54155" y="85327"/>
                    <a:pt x="39045" y="101949"/>
                    <a:pt x="24312" y="107615"/>
                  </a:cubicBezTo>
                  <a:cubicBezTo>
                    <a:pt x="13735" y="110260"/>
                    <a:pt x="4668" y="114037"/>
                    <a:pt x="2402" y="98549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CF035D7F-1175-4060-9E4A-BD801206A296}"/>
                </a:ext>
              </a:extLst>
            </p:cNvPr>
            <p:cNvSpPr/>
            <p:nvPr/>
          </p:nvSpPr>
          <p:spPr>
            <a:xfrm>
              <a:off x="10216849" y="2851582"/>
              <a:ext cx="329514" cy="145497"/>
            </a:xfrm>
            <a:custGeom>
              <a:avLst/>
              <a:gdLst>
                <a:gd name="connsiteX0" fmla="*/ 107721 w 329514"/>
                <a:gd name="connsiteY0" fmla="*/ 68432 h 145497"/>
                <a:gd name="connsiteX1" fmla="*/ 86567 w 329514"/>
                <a:gd name="connsiteY1" fmla="*/ 55211 h 145497"/>
                <a:gd name="connsiteX2" fmla="*/ 47279 w 329514"/>
                <a:gd name="connsiteY2" fmla="*/ 33300 h 145497"/>
                <a:gd name="connsiteX3" fmla="*/ 27258 w 329514"/>
                <a:gd name="connsiteY3" fmla="*/ 32545 h 145497"/>
                <a:gd name="connsiteX4" fmla="*/ 1570 w 329514"/>
                <a:gd name="connsiteY4" fmla="*/ 30656 h 145497"/>
                <a:gd name="connsiteX5" fmla="*/ 3081 w 329514"/>
                <a:gd name="connsiteY5" fmla="*/ 13657 h 145497"/>
                <a:gd name="connsiteX6" fmla="*/ 4592 w 329514"/>
                <a:gd name="connsiteY6" fmla="*/ 2324 h 145497"/>
                <a:gd name="connsiteX7" fmla="*/ 19703 w 329514"/>
                <a:gd name="connsiteY7" fmla="*/ 6479 h 145497"/>
                <a:gd name="connsiteX8" fmla="*/ 43502 w 329514"/>
                <a:gd name="connsiteY8" fmla="*/ 15168 h 145497"/>
                <a:gd name="connsiteX9" fmla="*/ 112255 w 329514"/>
                <a:gd name="connsiteY9" fmla="*/ 39345 h 145497"/>
                <a:gd name="connsiteX10" fmla="*/ 166275 w 329514"/>
                <a:gd name="connsiteY10" fmla="*/ 47655 h 145497"/>
                <a:gd name="connsiteX11" fmla="*/ 174208 w 329514"/>
                <a:gd name="connsiteY11" fmla="*/ 51811 h 145497"/>
                <a:gd name="connsiteX12" fmla="*/ 180630 w 329514"/>
                <a:gd name="connsiteY12" fmla="*/ 74854 h 145497"/>
                <a:gd name="connsiteX13" fmla="*/ 185163 w 329514"/>
                <a:gd name="connsiteY13" fmla="*/ 71077 h 145497"/>
                <a:gd name="connsiteX14" fmla="*/ 188185 w 329514"/>
                <a:gd name="connsiteY14" fmla="*/ 50300 h 145497"/>
                <a:gd name="connsiteX15" fmla="*/ 212740 w 329514"/>
                <a:gd name="connsiteY15" fmla="*/ 56722 h 145497"/>
                <a:gd name="connsiteX16" fmla="*/ 257316 w 329514"/>
                <a:gd name="connsiteY16" fmla="*/ 91098 h 145497"/>
                <a:gd name="connsiteX17" fmla="*/ 309447 w 329514"/>
                <a:gd name="connsiteY17" fmla="*/ 105076 h 145497"/>
                <a:gd name="connsiteX18" fmla="*/ 327580 w 329514"/>
                <a:gd name="connsiteY18" fmla="*/ 139074 h 145497"/>
                <a:gd name="connsiteX19" fmla="*/ 293203 w 329514"/>
                <a:gd name="connsiteY19" fmla="*/ 132274 h 145497"/>
                <a:gd name="connsiteX20" fmla="*/ 255049 w 329514"/>
                <a:gd name="connsiteY20" fmla="*/ 119431 h 145497"/>
                <a:gd name="connsiteX21" fmla="*/ 212740 w 329514"/>
                <a:gd name="connsiteY21" fmla="*/ 102431 h 145497"/>
                <a:gd name="connsiteX22" fmla="*/ 212740 w 329514"/>
                <a:gd name="connsiteY22" fmla="*/ 102431 h 145497"/>
                <a:gd name="connsiteX23" fmla="*/ 143231 w 329514"/>
                <a:gd name="connsiteY23" fmla="*/ 78632 h 145497"/>
                <a:gd name="connsiteX24" fmla="*/ 111121 w 329514"/>
                <a:gd name="connsiteY24" fmla="*/ 72966 h 145497"/>
                <a:gd name="connsiteX25" fmla="*/ 107721 w 329514"/>
                <a:gd name="connsiteY25" fmla="*/ 68432 h 14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29514" h="145497">
                  <a:moveTo>
                    <a:pt x="107721" y="68432"/>
                  </a:moveTo>
                  <a:cubicBezTo>
                    <a:pt x="106210" y="55588"/>
                    <a:pt x="93366" y="58988"/>
                    <a:pt x="86567" y="55211"/>
                  </a:cubicBezTo>
                  <a:cubicBezTo>
                    <a:pt x="73345" y="48033"/>
                    <a:pt x="57857" y="46144"/>
                    <a:pt x="47279" y="33300"/>
                  </a:cubicBezTo>
                  <a:cubicBezTo>
                    <a:pt x="42746" y="27634"/>
                    <a:pt x="34435" y="30656"/>
                    <a:pt x="27258" y="32545"/>
                  </a:cubicBezTo>
                  <a:cubicBezTo>
                    <a:pt x="18569" y="35189"/>
                    <a:pt x="9503" y="37834"/>
                    <a:pt x="1570" y="30656"/>
                  </a:cubicBezTo>
                  <a:cubicBezTo>
                    <a:pt x="12147" y="26123"/>
                    <a:pt x="6859" y="19323"/>
                    <a:pt x="3081" y="13657"/>
                  </a:cubicBezTo>
                  <a:cubicBezTo>
                    <a:pt x="59" y="9124"/>
                    <a:pt x="-2585" y="4213"/>
                    <a:pt x="4592" y="2324"/>
                  </a:cubicBezTo>
                  <a:cubicBezTo>
                    <a:pt x="9503" y="1191"/>
                    <a:pt x="17814" y="-4098"/>
                    <a:pt x="19703" y="6479"/>
                  </a:cubicBezTo>
                  <a:cubicBezTo>
                    <a:pt x="23102" y="23101"/>
                    <a:pt x="34435" y="19323"/>
                    <a:pt x="43502" y="15168"/>
                  </a:cubicBezTo>
                  <a:cubicBezTo>
                    <a:pt x="77878" y="-321"/>
                    <a:pt x="89589" y="813"/>
                    <a:pt x="112255" y="39345"/>
                  </a:cubicBezTo>
                  <a:cubicBezTo>
                    <a:pt x="123210" y="57477"/>
                    <a:pt x="147764" y="62010"/>
                    <a:pt x="166275" y="47655"/>
                  </a:cubicBezTo>
                  <a:cubicBezTo>
                    <a:pt x="169675" y="48033"/>
                    <a:pt x="171941" y="49544"/>
                    <a:pt x="174208" y="51811"/>
                  </a:cubicBezTo>
                  <a:cubicBezTo>
                    <a:pt x="181008" y="58233"/>
                    <a:pt x="173830" y="68810"/>
                    <a:pt x="180630" y="74854"/>
                  </a:cubicBezTo>
                  <a:cubicBezTo>
                    <a:pt x="183652" y="74854"/>
                    <a:pt x="185163" y="73343"/>
                    <a:pt x="185163" y="71077"/>
                  </a:cubicBezTo>
                  <a:cubicBezTo>
                    <a:pt x="185163" y="63899"/>
                    <a:pt x="178363" y="55588"/>
                    <a:pt x="188185" y="50300"/>
                  </a:cubicBezTo>
                  <a:cubicBezTo>
                    <a:pt x="198385" y="44633"/>
                    <a:pt x="204429" y="52566"/>
                    <a:pt x="212740" y="56722"/>
                  </a:cubicBezTo>
                  <a:cubicBezTo>
                    <a:pt x="230117" y="65410"/>
                    <a:pt x="241072" y="80899"/>
                    <a:pt x="257316" y="91098"/>
                  </a:cubicBezTo>
                  <a:cubicBezTo>
                    <a:pt x="273937" y="101298"/>
                    <a:pt x="292826" y="97520"/>
                    <a:pt x="309447" y="105076"/>
                  </a:cubicBezTo>
                  <a:cubicBezTo>
                    <a:pt x="324935" y="112253"/>
                    <a:pt x="333624" y="121319"/>
                    <a:pt x="327580" y="139074"/>
                  </a:cubicBezTo>
                  <a:cubicBezTo>
                    <a:pt x="313603" y="150407"/>
                    <a:pt x="302647" y="145874"/>
                    <a:pt x="293203" y="132274"/>
                  </a:cubicBezTo>
                  <a:cubicBezTo>
                    <a:pt x="278471" y="134163"/>
                    <a:pt x="267515" y="125097"/>
                    <a:pt x="255049" y="119431"/>
                  </a:cubicBezTo>
                  <a:cubicBezTo>
                    <a:pt x="242205" y="111120"/>
                    <a:pt x="226717" y="108853"/>
                    <a:pt x="212740" y="102431"/>
                  </a:cubicBezTo>
                  <a:lnTo>
                    <a:pt x="212740" y="102431"/>
                  </a:lnTo>
                  <a:cubicBezTo>
                    <a:pt x="188185" y="98654"/>
                    <a:pt x="164386" y="92609"/>
                    <a:pt x="143231" y="78632"/>
                  </a:cubicBezTo>
                  <a:cubicBezTo>
                    <a:pt x="133409" y="72210"/>
                    <a:pt x="121321" y="77121"/>
                    <a:pt x="111121" y="72966"/>
                  </a:cubicBezTo>
                  <a:cubicBezTo>
                    <a:pt x="110366" y="71077"/>
                    <a:pt x="109232" y="69944"/>
                    <a:pt x="107721" y="68432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0D1B708C-3BFA-4358-8373-473C1A0FFD4E}"/>
                </a:ext>
              </a:extLst>
            </p:cNvPr>
            <p:cNvSpPr/>
            <p:nvPr/>
          </p:nvSpPr>
          <p:spPr>
            <a:xfrm>
              <a:off x="10717067" y="3344963"/>
              <a:ext cx="174526" cy="142261"/>
            </a:xfrm>
            <a:custGeom>
              <a:avLst/>
              <a:gdLst>
                <a:gd name="connsiteX0" fmla="*/ 106529 w 174526"/>
                <a:gd name="connsiteY0" fmla="*/ 108076 h 142261"/>
                <a:gd name="connsiteX1" fmla="*/ 71775 w 174526"/>
                <a:gd name="connsiteY1" fmla="*/ 128098 h 142261"/>
                <a:gd name="connsiteX2" fmla="*/ 47598 w 174526"/>
                <a:gd name="connsiteY2" fmla="*/ 142075 h 142261"/>
                <a:gd name="connsiteX3" fmla="*/ 0 w 174526"/>
                <a:gd name="connsiteY3" fmla="*/ 108832 h 142261"/>
                <a:gd name="connsiteX4" fmla="*/ 43065 w 174526"/>
                <a:gd name="connsiteY4" fmla="*/ 54811 h 142261"/>
                <a:gd name="connsiteX5" fmla="*/ 54776 w 174526"/>
                <a:gd name="connsiteY5" fmla="*/ 48767 h 142261"/>
                <a:gd name="connsiteX6" fmla="*/ 89908 w 174526"/>
                <a:gd name="connsiteY6" fmla="*/ 48767 h 142261"/>
                <a:gd name="connsiteX7" fmla="*/ 116729 w 174526"/>
                <a:gd name="connsiteY7" fmla="*/ 49145 h 142261"/>
                <a:gd name="connsiteX8" fmla="*/ 149594 w 174526"/>
                <a:gd name="connsiteY8" fmla="*/ 51034 h 142261"/>
                <a:gd name="connsiteX9" fmla="*/ 136373 w 174526"/>
                <a:gd name="connsiteY9" fmla="*/ 27613 h 142261"/>
                <a:gd name="connsiteX10" fmla="*/ 174527 w 174526"/>
                <a:gd name="connsiteY10" fmla="*/ 2302 h 142261"/>
                <a:gd name="connsiteX11" fmla="*/ 174149 w 174526"/>
                <a:gd name="connsiteY11" fmla="*/ 53300 h 142261"/>
                <a:gd name="connsiteX12" fmla="*/ 174149 w 174526"/>
                <a:gd name="connsiteY12" fmla="*/ 57078 h 142261"/>
                <a:gd name="connsiteX13" fmla="*/ 153372 w 174526"/>
                <a:gd name="connsiteY13" fmla="*/ 74077 h 142261"/>
                <a:gd name="connsiteX14" fmla="*/ 123529 w 174526"/>
                <a:gd name="connsiteY14" fmla="*/ 91077 h 142261"/>
                <a:gd name="connsiteX15" fmla="*/ 120506 w 174526"/>
                <a:gd name="connsiteY15" fmla="*/ 83522 h 142261"/>
                <a:gd name="connsiteX16" fmla="*/ 46843 w 174526"/>
                <a:gd name="connsiteY16" fmla="*/ 99388 h 142261"/>
                <a:gd name="connsiteX17" fmla="*/ 47976 w 174526"/>
                <a:gd name="connsiteY17" fmla="*/ 100143 h 142261"/>
                <a:gd name="connsiteX18" fmla="*/ 118240 w 174526"/>
                <a:gd name="connsiteY18" fmla="*/ 88055 h 142261"/>
                <a:gd name="connsiteX19" fmla="*/ 123529 w 174526"/>
                <a:gd name="connsiteY19" fmla="*/ 91077 h 142261"/>
                <a:gd name="connsiteX20" fmla="*/ 106529 w 174526"/>
                <a:gd name="connsiteY20" fmla="*/ 108076 h 14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526" h="142261">
                  <a:moveTo>
                    <a:pt x="106529" y="108076"/>
                  </a:moveTo>
                  <a:cubicBezTo>
                    <a:pt x="92174" y="109965"/>
                    <a:pt x="80841" y="116387"/>
                    <a:pt x="71775" y="128098"/>
                  </a:cubicBezTo>
                  <a:cubicBezTo>
                    <a:pt x="65731" y="135653"/>
                    <a:pt x="58931" y="143586"/>
                    <a:pt x="47598" y="142075"/>
                  </a:cubicBezTo>
                  <a:cubicBezTo>
                    <a:pt x="30977" y="131875"/>
                    <a:pt x="19266" y="114498"/>
                    <a:pt x="0" y="108832"/>
                  </a:cubicBezTo>
                  <a:cubicBezTo>
                    <a:pt x="14355" y="91455"/>
                    <a:pt x="29088" y="73700"/>
                    <a:pt x="43065" y="54811"/>
                  </a:cubicBezTo>
                  <a:cubicBezTo>
                    <a:pt x="46843" y="49901"/>
                    <a:pt x="49865" y="43101"/>
                    <a:pt x="54776" y="48767"/>
                  </a:cubicBezTo>
                  <a:cubicBezTo>
                    <a:pt x="67620" y="63878"/>
                    <a:pt x="78575" y="51412"/>
                    <a:pt x="89908" y="48767"/>
                  </a:cubicBezTo>
                  <a:cubicBezTo>
                    <a:pt x="98596" y="51412"/>
                    <a:pt x="108040" y="53300"/>
                    <a:pt x="116729" y="49145"/>
                  </a:cubicBezTo>
                  <a:cubicBezTo>
                    <a:pt x="128062" y="43856"/>
                    <a:pt x="139017" y="41967"/>
                    <a:pt x="149594" y="51034"/>
                  </a:cubicBezTo>
                  <a:cubicBezTo>
                    <a:pt x="152994" y="36679"/>
                    <a:pt x="140906" y="34412"/>
                    <a:pt x="136373" y="27613"/>
                  </a:cubicBezTo>
                  <a:cubicBezTo>
                    <a:pt x="145061" y="12880"/>
                    <a:pt x="150350" y="-6764"/>
                    <a:pt x="174527" y="2302"/>
                  </a:cubicBezTo>
                  <a:cubicBezTo>
                    <a:pt x="165460" y="19302"/>
                    <a:pt x="171127" y="36301"/>
                    <a:pt x="174149" y="53300"/>
                  </a:cubicBezTo>
                  <a:cubicBezTo>
                    <a:pt x="174149" y="54434"/>
                    <a:pt x="174149" y="55945"/>
                    <a:pt x="174149" y="57078"/>
                  </a:cubicBezTo>
                  <a:cubicBezTo>
                    <a:pt x="169994" y="66144"/>
                    <a:pt x="160550" y="69166"/>
                    <a:pt x="153372" y="74077"/>
                  </a:cubicBezTo>
                  <a:cubicBezTo>
                    <a:pt x="141661" y="76344"/>
                    <a:pt x="138261" y="93721"/>
                    <a:pt x="123529" y="91077"/>
                  </a:cubicBezTo>
                  <a:cubicBezTo>
                    <a:pt x="122017" y="88810"/>
                    <a:pt x="122395" y="84655"/>
                    <a:pt x="120506" y="83522"/>
                  </a:cubicBezTo>
                  <a:cubicBezTo>
                    <a:pt x="108040" y="77477"/>
                    <a:pt x="55909" y="89188"/>
                    <a:pt x="46843" y="99388"/>
                  </a:cubicBezTo>
                  <a:cubicBezTo>
                    <a:pt x="47220" y="99765"/>
                    <a:pt x="47598" y="100143"/>
                    <a:pt x="47976" y="100143"/>
                  </a:cubicBezTo>
                  <a:cubicBezTo>
                    <a:pt x="71397" y="95232"/>
                    <a:pt x="96707" y="102032"/>
                    <a:pt x="118240" y="88055"/>
                  </a:cubicBezTo>
                  <a:cubicBezTo>
                    <a:pt x="119373" y="87299"/>
                    <a:pt x="122017" y="89566"/>
                    <a:pt x="123529" y="91077"/>
                  </a:cubicBezTo>
                  <a:cubicBezTo>
                    <a:pt x="126929" y="106187"/>
                    <a:pt x="112196" y="102410"/>
                    <a:pt x="106529" y="108076"/>
                  </a:cubicBezTo>
                  <a:close/>
                </a:path>
              </a:pathLst>
            </a:custGeom>
            <a:solidFill>
              <a:srgbClr val="EBE6E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F1A0DED1-A988-4104-B15A-08294AD63047}"/>
                </a:ext>
              </a:extLst>
            </p:cNvPr>
            <p:cNvSpPr/>
            <p:nvPr/>
          </p:nvSpPr>
          <p:spPr>
            <a:xfrm>
              <a:off x="9787205" y="3332470"/>
              <a:ext cx="129002" cy="114147"/>
            </a:xfrm>
            <a:custGeom>
              <a:avLst/>
              <a:gdLst>
                <a:gd name="connsiteX0" fmla="*/ 129003 w 129002"/>
                <a:gd name="connsiteY0" fmla="*/ 50683 h 114147"/>
                <a:gd name="connsiteX1" fmla="*/ 100292 w 129002"/>
                <a:gd name="connsiteY1" fmla="*/ 50683 h 114147"/>
                <a:gd name="connsiteX2" fmla="*/ 86693 w 129002"/>
                <a:gd name="connsiteY2" fmla="*/ 75615 h 114147"/>
                <a:gd name="connsiteX3" fmla="*/ 106337 w 129002"/>
                <a:gd name="connsiteY3" fmla="*/ 83926 h 114147"/>
                <a:gd name="connsiteX4" fmla="*/ 67427 w 129002"/>
                <a:gd name="connsiteY4" fmla="*/ 114147 h 114147"/>
                <a:gd name="connsiteX5" fmla="*/ 76116 w 129002"/>
                <a:gd name="connsiteY5" fmla="*/ 85059 h 114147"/>
                <a:gd name="connsiteX6" fmla="*/ 70449 w 129002"/>
                <a:gd name="connsiteY6" fmla="*/ 72593 h 114147"/>
                <a:gd name="connsiteX7" fmla="*/ 20584 w 129002"/>
                <a:gd name="connsiteY7" fmla="*/ 49172 h 114147"/>
                <a:gd name="connsiteX8" fmla="*/ 941 w 129002"/>
                <a:gd name="connsiteY8" fmla="*/ 26884 h 114147"/>
                <a:gd name="connsiteX9" fmla="*/ 14918 w 129002"/>
                <a:gd name="connsiteY9" fmla="*/ 10262 h 114147"/>
                <a:gd name="connsiteX10" fmla="*/ 42872 w 129002"/>
                <a:gd name="connsiteY10" fmla="*/ 4218 h 114147"/>
                <a:gd name="connsiteX11" fmla="*/ 87071 w 129002"/>
                <a:gd name="connsiteY11" fmla="*/ 440 h 114147"/>
                <a:gd name="connsiteX12" fmla="*/ 95759 w 129002"/>
                <a:gd name="connsiteY12" fmla="*/ 4973 h 114147"/>
                <a:gd name="connsiteX13" fmla="*/ 129003 w 129002"/>
                <a:gd name="connsiteY13" fmla="*/ 50683 h 11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9002" h="114147">
                  <a:moveTo>
                    <a:pt x="129003" y="50683"/>
                  </a:moveTo>
                  <a:cubicBezTo>
                    <a:pt x="118803" y="43128"/>
                    <a:pt x="108603" y="41994"/>
                    <a:pt x="100292" y="50683"/>
                  </a:cubicBezTo>
                  <a:cubicBezTo>
                    <a:pt x="93871" y="57483"/>
                    <a:pt x="84804" y="65038"/>
                    <a:pt x="86693" y="75615"/>
                  </a:cubicBezTo>
                  <a:cubicBezTo>
                    <a:pt x="88582" y="85437"/>
                    <a:pt x="99915" y="80904"/>
                    <a:pt x="106337" y="83926"/>
                  </a:cubicBezTo>
                  <a:cubicBezTo>
                    <a:pt x="104070" y="105459"/>
                    <a:pt x="84049" y="102814"/>
                    <a:pt x="67427" y="114147"/>
                  </a:cubicBezTo>
                  <a:cubicBezTo>
                    <a:pt x="72716" y="101681"/>
                    <a:pt x="77627" y="94126"/>
                    <a:pt x="76116" y="85059"/>
                  </a:cubicBezTo>
                  <a:cubicBezTo>
                    <a:pt x="75360" y="80148"/>
                    <a:pt x="75360" y="72593"/>
                    <a:pt x="70449" y="72593"/>
                  </a:cubicBezTo>
                  <a:cubicBezTo>
                    <a:pt x="49672" y="72971"/>
                    <a:pt x="37962" y="54083"/>
                    <a:pt x="20584" y="49172"/>
                  </a:cubicBezTo>
                  <a:cubicBezTo>
                    <a:pt x="8496" y="45772"/>
                    <a:pt x="3963" y="35950"/>
                    <a:pt x="941" y="26884"/>
                  </a:cubicBezTo>
                  <a:cubicBezTo>
                    <a:pt x="-2081" y="17440"/>
                    <a:pt x="2074" y="7618"/>
                    <a:pt x="14918" y="10262"/>
                  </a:cubicBezTo>
                  <a:cubicBezTo>
                    <a:pt x="25495" y="12151"/>
                    <a:pt x="34562" y="9507"/>
                    <a:pt x="42872" y="4218"/>
                  </a:cubicBezTo>
                  <a:cubicBezTo>
                    <a:pt x="56850" y="-4471"/>
                    <a:pt x="72338" y="3462"/>
                    <a:pt x="87071" y="440"/>
                  </a:cubicBezTo>
                  <a:cubicBezTo>
                    <a:pt x="89715" y="62"/>
                    <a:pt x="95759" y="3085"/>
                    <a:pt x="95759" y="4973"/>
                  </a:cubicBezTo>
                  <a:cubicBezTo>
                    <a:pt x="97648" y="26506"/>
                    <a:pt x="122203" y="31417"/>
                    <a:pt x="129003" y="5068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6101F928-263E-49B7-AEE2-3322C35502B1}"/>
                </a:ext>
              </a:extLst>
            </p:cNvPr>
            <p:cNvSpPr/>
            <p:nvPr/>
          </p:nvSpPr>
          <p:spPr>
            <a:xfrm>
              <a:off x="10525673" y="3418364"/>
              <a:ext cx="130860" cy="87655"/>
            </a:xfrm>
            <a:custGeom>
              <a:avLst/>
              <a:gdLst>
                <a:gd name="connsiteX0" fmla="*/ 10445 w 130860"/>
                <a:gd name="connsiteY0" fmla="*/ 85673 h 87655"/>
                <a:gd name="connsiteX1" fmla="*/ 5156 w 130860"/>
                <a:gd name="connsiteY1" fmla="*/ 59607 h 87655"/>
                <a:gd name="connsiteX2" fmla="*/ 14600 w 130860"/>
                <a:gd name="connsiteY2" fmla="*/ 19942 h 87655"/>
                <a:gd name="connsiteX3" fmla="*/ 18378 w 130860"/>
                <a:gd name="connsiteY3" fmla="*/ 3698 h 87655"/>
                <a:gd name="connsiteX4" fmla="*/ 42177 w 130860"/>
                <a:gd name="connsiteY4" fmla="*/ 4076 h 87655"/>
                <a:gd name="connsiteX5" fmla="*/ 115085 w 130860"/>
                <a:gd name="connsiteY5" fmla="*/ 41096 h 87655"/>
                <a:gd name="connsiteX6" fmla="*/ 130573 w 130860"/>
                <a:gd name="connsiteY6" fmla="*/ 54318 h 87655"/>
                <a:gd name="connsiteX7" fmla="*/ 112441 w 130860"/>
                <a:gd name="connsiteY7" fmla="*/ 59229 h 87655"/>
                <a:gd name="connsiteX8" fmla="*/ 19133 w 130860"/>
                <a:gd name="connsiteY8" fmla="*/ 85673 h 87655"/>
                <a:gd name="connsiteX9" fmla="*/ 10445 w 130860"/>
                <a:gd name="connsiteY9" fmla="*/ 85673 h 8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860" h="87655">
                  <a:moveTo>
                    <a:pt x="10445" y="85673"/>
                  </a:moveTo>
                  <a:cubicBezTo>
                    <a:pt x="-888" y="78873"/>
                    <a:pt x="-3533" y="69807"/>
                    <a:pt x="5156" y="59607"/>
                  </a:cubicBezTo>
                  <a:cubicBezTo>
                    <a:pt x="15355" y="47896"/>
                    <a:pt x="14600" y="33919"/>
                    <a:pt x="14600" y="19942"/>
                  </a:cubicBezTo>
                  <a:cubicBezTo>
                    <a:pt x="14600" y="14275"/>
                    <a:pt x="9311" y="7098"/>
                    <a:pt x="18378" y="3698"/>
                  </a:cubicBezTo>
                  <a:cubicBezTo>
                    <a:pt x="26311" y="298"/>
                    <a:pt x="37266" y="-2724"/>
                    <a:pt x="42177" y="4076"/>
                  </a:cubicBezTo>
                  <a:cubicBezTo>
                    <a:pt x="59932" y="30519"/>
                    <a:pt x="91664" y="27119"/>
                    <a:pt x="115085" y="41096"/>
                  </a:cubicBezTo>
                  <a:cubicBezTo>
                    <a:pt x="121129" y="44496"/>
                    <a:pt x="132840" y="44496"/>
                    <a:pt x="130573" y="54318"/>
                  </a:cubicBezTo>
                  <a:cubicBezTo>
                    <a:pt x="128684" y="62629"/>
                    <a:pt x="118863" y="58096"/>
                    <a:pt x="112441" y="59229"/>
                  </a:cubicBezTo>
                  <a:cubicBezTo>
                    <a:pt x="80709" y="65273"/>
                    <a:pt x="49354" y="74340"/>
                    <a:pt x="19133" y="85673"/>
                  </a:cubicBezTo>
                  <a:cubicBezTo>
                    <a:pt x="16111" y="88317"/>
                    <a:pt x="13467" y="88317"/>
                    <a:pt x="10445" y="8567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970CCAF9-C5D3-45A2-ABCD-B7CDB91FBAA8}"/>
                </a:ext>
              </a:extLst>
            </p:cNvPr>
            <p:cNvSpPr/>
            <p:nvPr/>
          </p:nvSpPr>
          <p:spPr>
            <a:xfrm>
              <a:off x="10371035" y="3504037"/>
              <a:ext cx="245168" cy="55259"/>
            </a:xfrm>
            <a:custGeom>
              <a:avLst/>
              <a:gdLst>
                <a:gd name="connsiteX0" fmla="*/ 165083 w 245168"/>
                <a:gd name="connsiteY0" fmla="*/ 0 h 55259"/>
                <a:gd name="connsiteX1" fmla="*/ 173393 w 245168"/>
                <a:gd name="connsiteY1" fmla="*/ 0 h 55259"/>
                <a:gd name="connsiteX2" fmla="*/ 186615 w 245168"/>
                <a:gd name="connsiteY2" fmla="*/ 7178 h 55259"/>
                <a:gd name="connsiteX3" fmla="*/ 245169 w 245168"/>
                <a:gd name="connsiteY3" fmla="*/ 12466 h 55259"/>
                <a:gd name="connsiteX4" fmla="*/ 190771 w 245168"/>
                <a:gd name="connsiteY4" fmla="*/ 30599 h 55259"/>
                <a:gd name="connsiteX5" fmla="*/ 183215 w 245168"/>
                <a:gd name="connsiteY5" fmla="*/ 33621 h 55259"/>
                <a:gd name="connsiteX6" fmla="*/ 8311 w 245168"/>
                <a:gd name="connsiteY6" fmla="*/ 55153 h 55259"/>
                <a:gd name="connsiteX7" fmla="*/ 0 w 245168"/>
                <a:gd name="connsiteY7" fmla="*/ 54776 h 55259"/>
                <a:gd name="connsiteX8" fmla="*/ 59309 w 245168"/>
                <a:gd name="connsiteY8" fmla="*/ 23799 h 55259"/>
                <a:gd name="connsiteX9" fmla="*/ 165083 w 245168"/>
                <a:gd name="connsiteY9" fmla="*/ 0 h 55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168" h="55259">
                  <a:moveTo>
                    <a:pt x="165083" y="0"/>
                  </a:moveTo>
                  <a:cubicBezTo>
                    <a:pt x="167727" y="0"/>
                    <a:pt x="170749" y="0"/>
                    <a:pt x="173393" y="0"/>
                  </a:cubicBezTo>
                  <a:cubicBezTo>
                    <a:pt x="174527" y="8689"/>
                    <a:pt x="176416" y="10577"/>
                    <a:pt x="186615" y="7178"/>
                  </a:cubicBezTo>
                  <a:cubicBezTo>
                    <a:pt x="206259" y="756"/>
                    <a:pt x="226280" y="3022"/>
                    <a:pt x="245169" y="12466"/>
                  </a:cubicBezTo>
                  <a:cubicBezTo>
                    <a:pt x="227414" y="20021"/>
                    <a:pt x="206637" y="18133"/>
                    <a:pt x="190771" y="30599"/>
                  </a:cubicBezTo>
                  <a:cubicBezTo>
                    <a:pt x="188504" y="32110"/>
                    <a:pt x="185860" y="33621"/>
                    <a:pt x="183215" y="33621"/>
                  </a:cubicBezTo>
                  <a:cubicBezTo>
                    <a:pt x="124284" y="35132"/>
                    <a:pt x="66864" y="49865"/>
                    <a:pt x="8311" y="55153"/>
                  </a:cubicBezTo>
                  <a:cubicBezTo>
                    <a:pt x="5667" y="55531"/>
                    <a:pt x="2644" y="54776"/>
                    <a:pt x="0" y="54776"/>
                  </a:cubicBezTo>
                  <a:cubicBezTo>
                    <a:pt x="7178" y="19644"/>
                    <a:pt x="35888" y="29843"/>
                    <a:pt x="59309" y="23799"/>
                  </a:cubicBezTo>
                  <a:cubicBezTo>
                    <a:pt x="94441" y="14733"/>
                    <a:pt x="133728" y="24932"/>
                    <a:pt x="165083" y="0"/>
                  </a:cubicBezTo>
                  <a:close/>
                </a:path>
              </a:pathLst>
            </a:custGeom>
            <a:solidFill>
              <a:srgbClr val="EDE9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86420D48-0E43-44D0-8CAD-7CD4809AF0ED}"/>
                </a:ext>
              </a:extLst>
            </p:cNvPr>
            <p:cNvSpPr/>
            <p:nvPr/>
          </p:nvSpPr>
          <p:spPr>
            <a:xfrm>
              <a:off x="9469691" y="3038869"/>
              <a:ext cx="198703" cy="74560"/>
            </a:xfrm>
            <a:custGeom>
              <a:avLst/>
              <a:gdLst>
                <a:gd name="connsiteX0" fmla="*/ 0 w 198703"/>
                <a:gd name="connsiteY0" fmla="*/ 63228 h 74560"/>
                <a:gd name="connsiteX1" fmla="*/ 6800 w 198703"/>
                <a:gd name="connsiteY1" fmla="*/ 50762 h 74560"/>
                <a:gd name="connsiteX2" fmla="*/ 27199 w 198703"/>
                <a:gd name="connsiteY2" fmla="*/ 20918 h 74560"/>
                <a:gd name="connsiteX3" fmla="*/ 44576 w 198703"/>
                <a:gd name="connsiteY3" fmla="*/ 15252 h 74560"/>
                <a:gd name="connsiteX4" fmla="*/ 85375 w 198703"/>
                <a:gd name="connsiteY4" fmla="*/ 25074 h 74560"/>
                <a:gd name="connsiteX5" fmla="*/ 94063 w 198703"/>
                <a:gd name="connsiteY5" fmla="*/ 11474 h 74560"/>
                <a:gd name="connsiteX6" fmla="*/ 95197 w 198703"/>
                <a:gd name="connsiteY6" fmla="*/ 1275 h 74560"/>
                <a:gd name="connsiteX7" fmla="*/ 106907 w 198703"/>
                <a:gd name="connsiteY7" fmla="*/ 5430 h 74560"/>
                <a:gd name="connsiteX8" fmla="*/ 120129 w 198703"/>
                <a:gd name="connsiteY8" fmla="*/ 29985 h 74560"/>
                <a:gd name="connsiteX9" fmla="*/ 149594 w 198703"/>
                <a:gd name="connsiteY9" fmla="*/ 29985 h 74560"/>
                <a:gd name="connsiteX10" fmla="*/ 198704 w 198703"/>
                <a:gd name="connsiteY10" fmla="*/ 37540 h 74560"/>
                <a:gd name="connsiteX11" fmla="*/ 158661 w 198703"/>
                <a:gd name="connsiteY11" fmla="*/ 62850 h 74560"/>
                <a:gd name="connsiteX12" fmla="*/ 138262 w 198703"/>
                <a:gd name="connsiteY12" fmla="*/ 74561 h 74560"/>
                <a:gd name="connsiteX13" fmla="*/ 118618 w 198703"/>
                <a:gd name="connsiteY13" fmla="*/ 58695 h 74560"/>
                <a:gd name="connsiteX14" fmla="*/ 78575 w 198703"/>
                <a:gd name="connsiteY14" fmla="*/ 32251 h 74560"/>
                <a:gd name="connsiteX15" fmla="*/ 0 w 198703"/>
                <a:gd name="connsiteY15" fmla="*/ 63228 h 7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8703" h="74560">
                  <a:moveTo>
                    <a:pt x="0" y="63228"/>
                  </a:moveTo>
                  <a:cubicBezTo>
                    <a:pt x="0" y="57939"/>
                    <a:pt x="2267" y="52273"/>
                    <a:pt x="6800" y="50762"/>
                  </a:cubicBezTo>
                  <a:cubicBezTo>
                    <a:pt x="21155" y="45851"/>
                    <a:pt x="32865" y="41317"/>
                    <a:pt x="27199" y="20918"/>
                  </a:cubicBezTo>
                  <a:cubicBezTo>
                    <a:pt x="24932" y="12985"/>
                    <a:pt x="39665" y="9208"/>
                    <a:pt x="44576" y="15252"/>
                  </a:cubicBezTo>
                  <a:cubicBezTo>
                    <a:pt x="56665" y="29607"/>
                    <a:pt x="71397" y="24696"/>
                    <a:pt x="85375" y="25074"/>
                  </a:cubicBezTo>
                  <a:cubicBezTo>
                    <a:pt x="94063" y="25451"/>
                    <a:pt x="105774" y="25074"/>
                    <a:pt x="94063" y="11474"/>
                  </a:cubicBezTo>
                  <a:cubicBezTo>
                    <a:pt x="90663" y="7696"/>
                    <a:pt x="89908" y="3919"/>
                    <a:pt x="95197" y="1275"/>
                  </a:cubicBezTo>
                  <a:cubicBezTo>
                    <a:pt x="100107" y="-1370"/>
                    <a:pt x="107285" y="141"/>
                    <a:pt x="106907" y="5430"/>
                  </a:cubicBezTo>
                  <a:cubicBezTo>
                    <a:pt x="106152" y="17896"/>
                    <a:pt x="110307" y="33762"/>
                    <a:pt x="120129" y="29985"/>
                  </a:cubicBezTo>
                  <a:cubicBezTo>
                    <a:pt x="131839" y="25829"/>
                    <a:pt x="140906" y="34140"/>
                    <a:pt x="149594" y="29985"/>
                  </a:cubicBezTo>
                  <a:cubicBezTo>
                    <a:pt x="168105" y="21674"/>
                    <a:pt x="183215" y="29985"/>
                    <a:pt x="198704" y="37540"/>
                  </a:cubicBezTo>
                  <a:cubicBezTo>
                    <a:pt x="179815" y="37162"/>
                    <a:pt x="161683" y="36407"/>
                    <a:pt x="158661" y="62850"/>
                  </a:cubicBezTo>
                  <a:cubicBezTo>
                    <a:pt x="157527" y="71161"/>
                    <a:pt x="145817" y="74561"/>
                    <a:pt x="138262" y="74561"/>
                  </a:cubicBezTo>
                  <a:cubicBezTo>
                    <a:pt x="129195" y="74561"/>
                    <a:pt x="121640" y="68894"/>
                    <a:pt x="118618" y="58695"/>
                  </a:cubicBezTo>
                  <a:cubicBezTo>
                    <a:pt x="112196" y="38295"/>
                    <a:pt x="98974" y="33384"/>
                    <a:pt x="78575" y="32251"/>
                  </a:cubicBezTo>
                  <a:cubicBezTo>
                    <a:pt x="46843" y="31118"/>
                    <a:pt x="25310" y="51139"/>
                    <a:pt x="0" y="63228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5BE3FE75-9709-40D7-96D7-7011FDCFC4F1}"/>
                </a:ext>
              </a:extLst>
            </p:cNvPr>
            <p:cNvSpPr/>
            <p:nvPr/>
          </p:nvSpPr>
          <p:spPr>
            <a:xfrm>
              <a:off x="9549835" y="3122414"/>
              <a:ext cx="91724" cy="54857"/>
            </a:xfrm>
            <a:custGeom>
              <a:avLst/>
              <a:gdLst>
                <a:gd name="connsiteX0" fmla="*/ 58873 w 91724"/>
                <a:gd name="connsiteY0" fmla="*/ 46924 h 54857"/>
                <a:gd name="connsiteX1" fmla="*/ 43385 w 91724"/>
                <a:gd name="connsiteY1" fmla="*/ 50702 h 54857"/>
                <a:gd name="connsiteX2" fmla="*/ 2586 w 91724"/>
                <a:gd name="connsiteY2" fmla="*/ 34458 h 54857"/>
                <a:gd name="connsiteX3" fmla="*/ 697 w 91724"/>
                <a:gd name="connsiteY3" fmla="*/ 22370 h 54857"/>
                <a:gd name="connsiteX4" fmla="*/ 24874 w 91724"/>
                <a:gd name="connsiteY4" fmla="*/ 8770 h 54857"/>
                <a:gd name="connsiteX5" fmla="*/ 47162 w 91724"/>
                <a:gd name="connsiteY5" fmla="*/ 7259 h 54857"/>
                <a:gd name="connsiteX6" fmla="*/ 66428 w 91724"/>
                <a:gd name="connsiteY6" fmla="*/ 13303 h 54857"/>
                <a:gd name="connsiteX7" fmla="*/ 83428 w 91724"/>
                <a:gd name="connsiteY7" fmla="*/ 20481 h 54857"/>
                <a:gd name="connsiteX8" fmla="*/ 90605 w 91724"/>
                <a:gd name="connsiteY8" fmla="*/ 45413 h 54857"/>
                <a:gd name="connsiteX9" fmla="*/ 70206 w 91724"/>
                <a:gd name="connsiteY9" fmla="*/ 47302 h 54857"/>
                <a:gd name="connsiteX10" fmla="*/ 58873 w 91724"/>
                <a:gd name="connsiteY10" fmla="*/ 46924 h 5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724" h="54857">
                  <a:moveTo>
                    <a:pt x="58873" y="46924"/>
                  </a:moveTo>
                  <a:cubicBezTo>
                    <a:pt x="55473" y="47680"/>
                    <a:pt x="48673" y="47680"/>
                    <a:pt x="43385" y="50702"/>
                  </a:cubicBezTo>
                  <a:cubicBezTo>
                    <a:pt x="22608" y="62413"/>
                    <a:pt x="13164" y="46924"/>
                    <a:pt x="2586" y="34458"/>
                  </a:cubicBezTo>
                  <a:cubicBezTo>
                    <a:pt x="-436" y="31058"/>
                    <a:pt x="-436" y="26525"/>
                    <a:pt x="697" y="22370"/>
                  </a:cubicBezTo>
                  <a:cubicBezTo>
                    <a:pt x="4097" y="9526"/>
                    <a:pt x="18452" y="15948"/>
                    <a:pt x="24874" y="8770"/>
                  </a:cubicBezTo>
                  <a:cubicBezTo>
                    <a:pt x="32052" y="459"/>
                    <a:pt x="38474" y="-5207"/>
                    <a:pt x="47162" y="7259"/>
                  </a:cubicBezTo>
                  <a:cubicBezTo>
                    <a:pt x="51695" y="13681"/>
                    <a:pt x="59251" y="13681"/>
                    <a:pt x="66428" y="13303"/>
                  </a:cubicBezTo>
                  <a:cubicBezTo>
                    <a:pt x="73228" y="13303"/>
                    <a:pt x="79272" y="15192"/>
                    <a:pt x="83428" y="20481"/>
                  </a:cubicBezTo>
                  <a:cubicBezTo>
                    <a:pt x="89094" y="27658"/>
                    <a:pt x="94005" y="37103"/>
                    <a:pt x="90605" y="45413"/>
                  </a:cubicBezTo>
                  <a:cubicBezTo>
                    <a:pt x="86450" y="55613"/>
                    <a:pt x="77383" y="48435"/>
                    <a:pt x="70206" y="47302"/>
                  </a:cubicBezTo>
                  <a:cubicBezTo>
                    <a:pt x="67562" y="47302"/>
                    <a:pt x="64917" y="47302"/>
                    <a:pt x="58873" y="46924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0E2E2524-0B12-4720-A445-7E19FD811756}"/>
                </a:ext>
              </a:extLst>
            </p:cNvPr>
            <p:cNvSpPr/>
            <p:nvPr/>
          </p:nvSpPr>
          <p:spPr>
            <a:xfrm>
              <a:off x="10880024" y="3254335"/>
              <a:ext cx="104952" cy="144305"/>
            </a:xfrm>
            <a:custGeom>
              <a:avLst/>
              <a:gdLst>
                <a:gd name="connsiteX0" fmla="*/ 11569 w 104952"/>
                <a:gd name="connsiteY0" fmla="*/ 144306 h 144305"/>
                <a:gd name="connsiteX1" fmla="*/ 11947 w 104952"/>
                <a:gd name="connsiteY1" fmla="*/ 93308 h 144305"/>
                <a:gd name="connsiteX2" fmla="*/ 104877 w 104952"/>
                <a:gd name="connsiteY2" fmla="*/ 0 h 144305"/>
                <a:gd name="connsiteX3" fmla="*/ 79945 w 104952"/>
                <a:gd name="connsiteY3" fmla="*/ 53265 h 144305"/>
                <a:gd name="connsiteX4" fmla="*/ 70123 w 104952"/>
                <a:gd name="connsiteY4" fmla="*/ 63842 h 144305"/>
                <a:gd name="connsiteX5" fmla="*/ 20258 w 104952"/>
                <a:gd name="connsiteY5" fmla="*/ 131084 h 144305"/>
                <a:gd name="connsiteX6" fmla="*/ 11569 w 104952"/>
                <a:gd name="connsiteY6" fmla="*/ 144306 h 14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952" h="144305">
                  <a:moveTo>
                    <a:pt x="11569" y="144306"/>
                  </a:moveTo>
                  <a:cubicBezTo>
                    <a:pt x="-3919" y="118240"/>
                    <a:pt x="-3919" y="107663"/>
                    <a:pt x="11947" y="93308"/>
                  </a:cubicBezTo>
                  <a:cubicBezTo>
                    <a:pt x="50857" y="70264"/>
                    <a:pt x="80700" y="37776"/>
                    <a:pt x="104877" y="0"/>
                  </a:cubicBezTo>
                  <a:cubicBezTo>
                    <a:pt x="106010" y="22288"/>
                    <a:pt x="94300" y="38154"/>
                    <a:pt x="79945" y="53265"/>
                  </a:cubicBezTo>
                  <a:cubicBezTo>
                    <a:pt x="76545" y="56665"/>
                    <a:pt x="71256" y="59687"/>
                    <a:pt x="70123" y="63842"/>
                  </a:cubicBezTo>
                  <a:cubicBezTo>
                    <a:pt x="61812" y="92552"/>
                    <a:pt x="42546" y="112951"/>
                    <a:pt x="20258" y="131084"/>
                  </a:cubicBezTo>
                  <a:cubicBezTo>
                    <a:pt x="14214" y="133728"/>
                    <a:pt x="11569" y="138261"/>
                    <a:pt x="11569" y="144306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DD8800FB-6812-42AB-92FB-5ADCB72BC793}"/>
                </a:ext>
              </a:extLst>
            </p:cNvPr>
            <p:cNvSpPr/>
            <p:nvPr/>
          </p:nvSpPr>
          <p:spPr>
            <a:xfrm>
              <a:off x="10893777" y="3131562"/>
              <a:ext cx="78279" cy="84619"/>
            </a:xfrm>
            <a:custGeom>
              <a:avLst/>
              <a:gdLst>
                <a:gd name="connsiteX0" fmla="*/ 35592 w 78279"/>
                <a:gd name="connsiteY0" fmla="*/ 84241 h 84619"/>
                <a:gd name="connsiteX1" fmla="*/ 25015 w 78279"/>
                <a:gd name="connsiteY1" fmla="*/ 84619 h 84619"/>
                <a:gd name="connsiteX2" fmla="*/ 4616 w 78279"/>
                <a:gd name="connsiteY2" fmla="*/ 50243 h 84619"/>
                <a:gd name="connsiteX3" fmla="*/ 18971 w 78279"/>
                <a:gd name="connsiteY3" fmla="*/ 29843 h 84619"/>
                <a:gd name="connsiteX4" fmla="*/ 25393 w 78279"/>
                <a:gd name="connsiteY4" fmla="*/ 20777 h 84619"/>
                <a:gd name="connsiteX5" fmla="*/ 40126 w 78279"/>
                <a:gd name="connsiteY5" fmla="*/ 0 h 84619"/>
                <a:gd name="connsiteX6" fmla="*/ 46925 w 78279"/>
                <a:gd name="connsiteY6" fmla="*/ 7555 h 84619"/>
                <a:gd name="connsiteX7" fmla="*/ 72613 w 78279"/>
                <a:gd name="connsiteY7" fmla="*/ 24177 h 84619"/>
                <a:gd name="connsiteX8" fmla="*/ 78280 w 78279"/>
                <a:gd name="connsiteY8" fmla="*/ 21533 h 84619"/>
                <a:gd name="connsiteX9" fmla="*/ 54858 w 78279"/>
                <a:gd name="connsiteY9" fmla="*/ 59687 h 84619"/>
                <a:gd name="connsiteX10" fmla="*/ 35592 w 78279"/>
                <a:gd name="connsiteY10" fmla="*/ 84241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279" h="84619">
                  <a:moveTo>
                    <a:pt x="35592" y="84241"/>
                  </a:moveTo>
                  <a:cubicBezTo>
                    <a:pt x="32193" y="84241"/>
                    <a:pt x="28415" y="84619"/>
                    <a:pt x="25015" y="84619"/>
                  </a:cubicBezTo>
                  <a:cubicBezTo>
                    <a:pt x="1971" y="83486"/>
                    <a:pt x="-5962" y="71020"/>
                    <a:pt x="4616" y="50243"/>
                  </a:cubicBezTo>
                  <a:cubicBezTo>
                    <a:pt x="8394" y="43065"/>
                    <a:pt x="14060" y="36643"/>
                    <a:pt x="18971" y="29843"/>
                  </a:cubicBezTo>
                  <a:cubicBezTo>
                    <a:pt x="21237" y="26821"/>
                    <a:pt x="22749" y="23421"/>
                    <a:pt x="25393" y="20777"/>
                  </a:cubicBezTo>
                  <a:cubicBezTo>
                    <a:pt x="32193" y="15111"/>
                    <a:pt x="31815" y="4533"/>
                    <a:pt x="40126" y="0"/>
                  </a:cubicBezTo>
                  <a:cubicBezTo>
                    <a:pt x="42392" y="2267"/>
                    <a:pt x="46925" y="4911"/>
                    <a:pt x="46925" y="7555"/>
                  </a:cubicBezTo>
                  <a:cubicBezTo>
                    <a:pt x="46925" y="33243"/>
                    <a:pt x="49192" y="35132"/>
                    <a:pt x="72613" y="24177"/>
                  </a:cubicBezTo>
                  <a:cubicBezTo>
                    <a:pt x="74502" y="23421"/>
                    <a:pt x="76391" y="22288"/>
                    <a:pt x="78280" y="21533"/>
                  </a:cubicBezTo>
                  <a:cubicBezTo>
                    <a:pt x="77147" y="38532"/>
                    <a:pt x="63547" y="47598"/>
                    <a:pt x="54858" y="59687"/>
                  </a:cubicBezTo>
                  <a:cubicBezTo>
                    <a:pt x="48814" y="67997"/>
                    <a:pt x="42015" y="75930"/>
                    <a:pt x="35592" y="84241"/>
                  </a:cubicBezTo>
                  <a:close/>
                </a:path>
              </a:pathLst>
            </a:custGeom>
            <a:solidFill>
              <a:srgbClr val="D5C5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B97B3652-AB1B-4D5C-AC82-54DB869689B0}"/>
                </a:ext>
              </a:extLst>
            </p:cNvPr>
            <p:cNvSpPr/>
            <p:nvPr/>
          </p:nvSpPr>
          <p:spPr>
            <a:xfrm>
              <a:off x="10608271" y="3499882"/>
              <a:ext cx="110306" cy="59845"/>
            </a:xfrm>
            <a:custGeom>
              <a:avLst/>
              <a:gdLst>
                <a:gd name="connsiteX0" fmla="*/ 0 w 110306"/>
                <a:gd name="connsiteY0" fmla="*/ 42310 h 59845"/>
                <a:gd name="connsiteX1" fmla="*/ 51376 w 110306"/>
                <a:gd name="connsiteY1" fmla="*/ 8311 h 59845"/>
                <a:gd name="connsiteX2" fmla="*/ 26066 w 110306"/>
                <a:gd name="connsiteY2" fmla="*/ 22288 h 59845"/>
                <a:gd name="connsiteX3" fmla="*/ 12466 w 110306"/>
                <a:gd name="connsiteY3" fmla="*/ 16999 h 59845"/>
                <a:gd name="connsiteX4" fmla="*/ 66864 w 110306"/>
                <a:gd name="connsiteY4" fmla="*/ 0 h 59845"/>
                <a:gd name="connsiteX5" fmla="*/ 68375 w 110306"/>
                <a:gd name="connsiteY5" fmla="*/ 4155 h 59845"/>
                <a:gd name="connsiteX6" fmla="*/ 58931 w 110306"/>
                <a:gd name="connsiteY6" fmla="*/ 18888 h 59845"/>
                <a:gd name="connsiteX7" fmla="*/ 77819 w 110306"/>
                <a:gd name="connsiteY7" fmla="*/ 17377 h 59845"/>
                <a:gd name="connsiteX8" fmla="*/ 110307 w 110306"/>
                <a:gd name="connsiteY8" fmla="*/ 12844 h 59845"/>
                <a:gd name="connsiteX9" fmla="*/ 59309 w 110306"/>
                <a:gd name="connsiteY9" fmla="*/ 55154 h 59845"/>
                <a:gd name="connsiteX10" fmla="*/ 33999 w 110306"/>
                <a:gd name="connsiteY10" fmla="*/ 59687 h 59845"/>
                <a:gd name="connsiteX11" fmla="*/ 36265 w 110306"/>
                <a:gd name="connsiteY11" fmla="*/ 45709 h 59845"/>
                <a:gd name="connsiteX12" fmla="*/ 0 w 110306"/>
                <a:gd name="connsiteY12" fmla="*/ 42310 h 59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306" h="59845">
                  <a:moveTo>
                    <a:pt x="0" y="42310"/>
                  </a:moveTo>
                  <a:cubicBezTo>
                    <a:pt x="39287" y="27577"/>
                    <a:pt x="39287" y="27577"/>
                    <a:pt x="51376" y="8311"/>
                  </a:cubicBezTo>
                  <a:cubicBezTo>
                    <a:pt x="40421" y="14355"/>
                    <a:pt x="33243" y="18133"/>
                    <a:pt x="26066" y="22288"/>
                  </a:cubicBezTo>
                  <a:cubicBezTo>
                    <a:pt x="18888" y="26443"/>
                    <a:pt x="13977" y="26066"/>
                    <a:pt x="12466" y="16999"/>
                  </a:cubicBezTo>
                  <a:cubicBezTo>
                    <a:pt x="27954" y="2644"/>
                    <a:pt x="48732" y="6044"/>
                    <a:pt x="66864" y="0"/>
                  </a:cubicBezTo>
                  <a:cubicBezTo>
                    <a:pt x="67620" y="2267"/>
                    <a:pt x="68753" y="3400"/>
                    <a:pt x="68375" y="4155"/>
                  </a:cubicBezTo>
                  <a:cubicBezTo>
                    <a:pt x="66109" y="9822"/>
                    <a:pt x="52131" y="9822"/>
                    <a:pt x="58931" y="18888"/>
                  </a:cubicBezTo>
                  <a:cubicBezTo>
                    <a:pt x="63086" y="24177"/>
                    <a:pt x="73664" y="22666"/>
                    <a:pt x="77819" y="17377"/>
                  </a:cubicBezTo>
                  <a:cubicBezTo>
                    <a:pt x="88019" y="5289"/>
                    <a:pt x="99352" y="12088"/>
                    <a:pt x="110307" y="12844"/>
                  </a:cubicBezTo>
                  <a:cubicBezTo>
                    <a:pt x="93308" y="26443"/>
                    <a:pt x="68375" y="29843"/>
                    <a:pt x="59309" y="55154"/>
                  </a:cubicBezTo>
                  <a:cubicBezTo>
                    <a:pt x="56287" y="63464"/>
                    <a:pt x="42687" y="57798"/>
                    <a:pt x="33999" y="59687"/>
                  </a:cubicBezTo>
                  <a:cubicBezTo>
                    <a:pt x="30599" y="54398"/>
                    <a:pt x="36265" y="50998"/>
                    <a:pt x="36265" y="45709"/>
                  </a:cubicBezTo>
                  <a:cubicBezTo>
                    <a:pt x="24177" y="44198"/>
                    <a:pt x="10955" y="52509"/>
                    <a:pt x="0" y="42310"/>
                  </a:cubicBezTo>
                  <a:close/>
                </a:path>
              </a:pathLst>
            </a:custGeom>
            <a:solidFill>
              <a:srgbClr val="EDE9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43A4C3D0-94BB-4209-93BE-B06B348E3BF4}"/>
                </a:ext>
              </a:extLst>
            </p:cNvPr>
            <p:cNvSpPr/>
            <p:nvPr/>
          </p:nvSpPr>
          <p:spPr>
            <a:xfrm>
              <a:off x="10509577" y="2983479"/>
              <a:ext cx="130803" cy="93307"/>
            </a:xfrm>
            <a:custGeom>
              <a:avLst/>
              <a:gdLst>
                <a:gd name="connsiteX0" fmla="*/ 1231 w 130803"/>
                <a:gd name="connsiteY0" fmla="*/ 0 h 93307"/>
                <a:gd name="connsiteX1" fmla="*/ 35230 w 130803"/>
                <a:gd name="connsiteY1" fmla="*/ 4155 h 93307"/>
                <a:gd name="connsiteX2" fmla="*/ 49207 w 130803"/>
                <a:gd name="connsiteY2" fmla="*/ 5666 h 93307"/>
                <a:gd name="connsiteX3" fmla="*/ 102849 w 130803"/>
                <a:gd name="connsiteY3" fmla="*/ 66486 h 93307"/>
                <a:gd name="connsiteX4" fmla="*/ 112293 w 130803"/>
                <a:gd name="connsiteY4" fmla="*/ 71020 h 93307"/>
                <a:gd name="connsiteX5" fmla="*/ 129293 w 130803"/>
                <a:gd name="connsiteY5" fmla="*/ 82352 h 93307"/>
                <a:gd name="connsiteX6" fmla="*/ 130426 w 130803"/>
                <a:gd name="connsiteY6" fmla="*/ 91041 h 93307"/>
                <a:gd name="connsiteX7" fmla="*/ 128537 w 130803"/>
                <a:gd name="connsiteY7" fmla="*/ 93308 h 93307"/>
                <a:gd name="connsiteX8" fmla="*/ 47696 w 130803"/>
                <a:gd name="connsiteY8" fmla="*/ 25688 h 93307"/>
                <a:gd name="connsiteX9" fmla="*/ 28807 w 130803"/>
                <a:gd name="connsiteY9" fmla="*/ 20399 h 93307"/>
                <a:gd name="connsiteX10" fmla="*/ 1231 w 130803"/>
                <a:gd name="connsiteY10" fmla="*/ 0 h 93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803" h="93307">
                  <a:moveTo>
                    <a:pt x="1231" y="0"/>
                  </a:moveTo>
                  <a:cubicBezTo>
                    <a:pt x="12186" y="5289"/>
                    <a:pt x="22386" y="13599"/>
                    <a:pt x="35230" y="4155"/>
                  </a:cubicBezTo>
                  <a:cubicBezTo>
                    <a:pt x="40518" y="0"/>
                    <a:pt x="44674" y="2644"/>
                    <a:pt x="49207" y="5666"/>
                  </a:cubicBezTo>
                  <a:cubicBezTo>
                    <a:pt x="66206" y="26443"/>
                    <a:pt x="76028" y="54020"/>
                    <a:pt x="102849" y="66486"/>
                  </a:cubicBezTo>
                  <a:cubicBezTo>
                    <a:pt x="105871" y="67997"/>
                    <a:pt x="108893" y="70264"/>
                    <a:pt x="112293" y="71020"/>
                  </a:cubicBezTo>
                  <a:cubicBezTo>
                    <a:pt x="119093" y="72908"/>
                    <a:pt x="125137" y="76308"/>
                    <a:pt x="129293" y="82352"/>
                  </a:cubicBezTo>
                  <a:cubicBezTo>
                    <a:pt x="130804" y="84997"/>
                    <a:pt x="131182" y="88019"/>
                    <a:pt x="130426" y="91041"/>
                  </a:cubicBezTo>
                  <a:cubicBezTo>
                    <a:pt x="129670" y="91797"/>
                    <a:pt x="129293" y="92552"/>
                    <a:pt x="128537" y="93308"/>
                  </a:cubicBezTo>
                  <a:cubicBezTo>
                    <a:pt x="90761" y="83864"/>
                    <a:pt x="63184" y="61575"/>
                    <a:pt x="47696" y="25688"/>
                  </a:cubicBezTo>
                  <a:cubicBezTo>
                    <a:pt x="43540" y="15866"/>
                    <a:pt x="37118" y="17377"/>
                    <a:pt x="28807" y="20399"/>
                  </a:cubicBezTo>
                  <a:cubicBezTo>
                    <a:pt x="1231" y="30221"/>
                    <a:pt x="-2547" y="27199"/>
                    <a:pt x="1231" y="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30A6D30F-48C7-4228-AFEE-8B587D2BE2E6}"/>
                </a:ext>
              </a:extLst>
            </p:cNvPr>
            <p:cNvSpPr/>
            <p:nvPr/>
          </p:nvSpPr>
          <p:spPr>
            <a:xfrm>
              <a:off x="10033790" y="3368681"/>
              <a:ext cx="74131" cy="50818"/>
            </a:xfrm>
            <a:custGeom>
              <a:avLst/>
              <a:gdLst>
                <a:gd name="connsiteX0" fmla="*/ 59589 w 74131"/>
                <a:gd name="connsiteY0" fmla="*/ 50737 h 50818"/>
                <a:gd name="connsiteX1" fmla="*/ 36167 w 74131"/>
                <a:gd name="connsiteY1" fmla="*/ 37137 h 50818"/>
                <a:gd name="connsiteX2" fmla="*/ 17279 w 74131"/>
                <a:gd name="connsiteY2" fmla="*/ 31471 h 50818"/>
                <a:gd name="connsiteX3" fmla="*/ 2169 w 74131"/>
                <a:gd name="connsiteY3" fmla="*/ 34115 h 50818"/>
                <a:gd name="connsiteX4" fmla="*/ 7080 w 74131"/>
                <a:gd name="connsiteY4" fmla="*/ 20516 h 50818"/>
                <a:gd name="connsiteX5" fmla="*/ 13879 w 74131"/>
                <a:gd name="connsiteY5" fmla="*/ 8049 h 50818"/>
                <a:gd name="connsiteX6" fmla="*/ 32012 w 74131"/>
                <a:gd name="connsiteY6" fmla="*/ 8427 h 50818"/>
                <a:gd name="connsiteX7" fmla="*/ 65633 w 74131"/>
                <a:gd name="connsiteY7" fmla="*/ 34871 h 50818"/>
                <a:gd name="connsiteX8" fmla="*/ 73944 w 74131"/>
                <a:gd name="connsiteY8" fmla="*/ 45070 h 50818"/>
                <a:gd name="connsiteX9" fmla="*/ 59589 w 74131"/>
                <a:gd name="connsiteY9" fmla="*/ 50737 h 5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31" h="50818">
                  <a:moveTo>
                    <a:pt x="59589" y="50737"/>
                  </a:moveTo>
                  <a:cubicBezTo>
                    <a:pt x="47500" y="51114"/>
                    <a:pt x="38434" y="50737"/>
                    <a:pt x="36167" y="37137"/>
                  </a:cubicBezTo>
                  <a:cubicBezTo>
                    <a:pt x="34279" y="24671"/>
                    <a:pt x="26345" y="21649"/>
                    <a:pt x="17279" y="31471"/>
                  </a:cubicBezTo>
                  <a:cubicBezTo>
                    <a:pt x="12368" y="37137"/>
                    <a:pt x="7835" y="40915"/>
                    <a:pt x="2169" y="34115"/>
                  </a:cubicBezTo>
                  <a:cubicBezTo>
                    <a:pt x="-3498" y="27693"/>
                    <a:pt x="3302" y="24671"/>
                    <a:pt x="7080" y="20516"/>
                  </a:cubicBezTo>
                  <a:cubicBezTo>
                    <a:pt x="10102" y="17116"/>
                    <a:pt x="11613" y="12205"/>
                    <a:pt x="13879" y="8049"/>
                  </a:cubicBezTo>
                  <a:cubicBezTo>
                    <a:pt x="20301" y="-3661"/>
                    <a:pt x="27857" y="-1773"/>
                    <a:pt x="32012" y="8427"/>
                  </a:cubicBezTo>
                  <a:cubicBezTo>
                    <a:pt x="38434" y="23915"/>
                    <a:pt x="47500" y="34493"/>
                    <a:pt x="65633" y="34871"/>
                  </a:cubicBezTo>
                  <a:cubicBezTo>
                    <a:pt x="70922" y="34871"/>
                    <a:pt x="75077" y="39782"/>
                    <a:pt x="73944" y="45070"/>
                  </a:cubicBezTo>
                  <a:cubicBezTo>
                    <a:pt x="71677" y="53759"/>
                    <a:pt x="63366" y="49226"/>
                    <a:pt x="59589" y="50737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5A414662-0A0C-4DE5-8430-219B84D558D3}"/>
                </a:ext>
              </a:extLst>
            </p:cNvPr>
            <p:cNvSpPr/>
            <p:nvPr/>
          </p:nvSpPr>
          <p:spPr>
            <a:xfrm>
              <a:off x="9730958" y="3262937"/>
              <a:ext cx="55677" cy="42278"/>
            </a:xfrm>
            <a:custGeom>
              <a:avLst/>
              <a:gdLst>
                <a:gd name="connsiteX0" fmla="*/ 55677 w 55677"/>
                <a:gd name="connsiteY0" fmla="*/ 9909 h 42278"/>
                <a:gd name="connsiteX1" fmla="*/ 39055 w 55677"/>
                <a:gd name="connsiteY1" fmla="*/ 26908 h 42278"/>
                <a:gd name="connsiteX2" fmla="*/ 2035 w 55677"/>
                <a:gd name="connsiteY2" fmla="*/ 36352 h 42278"/>
                <a:gd name="connsiteX3" fmla="*/ 21678 w 55677"/>
                <a:gd name="connsiteY3" fmla="*/ 7642 h 42278"/>
                <a:gd name="connsiteX4" fmla="*/ 46233 w 55677"/>
                <a:gd name="connsiteY4" fmla="*/ 843 h 42278"/>
                <a:gd name="connsiteX5" fmla="*/ 55677 w 55677"/>
                <a:gd name="connsiteY5" fmla="*/ 9909 h 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77" h="42278">
                  <a:moveTo>
                    <a:pt x="55677" y="9909"/>
                  </a:moveTo>
                  <a:cubicBezTo>
                    <a:pt x="55299" y="20486"/>
                    <a:pt x="45477" y="23131"/>
                    <a:pt x="39055" y="26908"/>
                  </a:cubicBezTo>
                  <a:cubicBezTo>
                    <a:pt x="27723" y="33708"/>
                    <a:pt x="13368" y="51463"/>
                    <a:pt x="2035" y="36352"/>
                  </a:cubicBezTo>
                  <a:cubicBezTo>
                    <a:pt x="-6654" y="24642"/>
                    <a:pt x="14879" y="17464"/>
                    <a:pt x="21678" y="7642"/>
                  </a:cubicBezTo>
                  <a:cubicBezTo>
                    <a:pt x="27723" y="-1046"/>
                    <a:pt x="37167" y="-668"/>
                    <a:pt x="46233" y="843"/>
                  </a:cubicBezTo>
                  <a:cubicBezTo>
                    <a:pt x="51522" y="1220"/>
                    <a:pt x="54544" y="4620"/>
                    <a:pt x="55677" y="9909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012C326F-F06A-44B7-9FC8-54C52467D1E7}"/>
                </a:ext>
              </a:extLst>
            </p:cNvPr>
            <p:cNvSpPr/>
            <p:nvPr/>
          </p:nvSpPr>
          <p:spPr>
            <a:xfrm>
              <a:off x="10806974" y="3372953"/>
              <a:ext cx="67431" cy="31941"/>
            </a:xfrm>
            <a:custGeom>
              <a:avLst/>
              <a:gdLst>
                <a:gd name="connsiteX0" fmla="*/ 46465 w 67431"/>
                <a:gd name="connsiteY0" fmla="*/ 0 h 31941"/>
                <a:gd name="connsiteX1" fmla="*/ 67242 w 67431"/>
                <a:gd name="connsiteY1" fmla="*/ 22288 h 31941"/>
                <a:gd name="connsiteX2" fmla="*/ 54776 w 67431"/>
                <a:gd name="connsiteY2" fmla="*/ 29466 h 31941"/>
                <a:gd name="connsiteX3" fmla="*/ 29466 w 67431"/>
                <a:gd name="connsiteY3" fmla="*/ 26821 h 31941"/>
                <a:gd name="connsiteX4" fmla="*/ 0 w 67431"/>
                <a:gd name="connsiteY4" fmla="*/ 21533 h 31941"/>
                <a:gd name="connsiteX5" fmla="*/ 46465 w 67431"/>
                <a:gd name="connsiteY5" fmla="*/ 0 h 3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31" h="31941">
                  <a:moveTo>
                    <a:pt x="46465" y="0"/>
                  </a:moveTo>
                  <a:cubicBezTo>
                    <a:pt x="61198" y="0"/>
                    <a:pt x="68753" y="7555"/>
                    <a:pt x="67242" y="22288"/>
                  </a:cubicBezTo>
                  <a:cubicBezTo>
                    <a:pt x="66486" y="29466"/>
                    <a:pt x="58176" y="35510"/>
                    <a:pt x="54776" y="29466"/>
                  </a:cubicBezTo>
                  <a:cubicBezTo>
                    <a:pt x="46465" y="13977"/>
                    <a:pt x="38910" y="23044"/>
                    <a:pt x="29466" y="26821"/>
                  </a:cubicBezTo>
                  <a:cubicBezTo>
                    <a:pt x="18888" y="30977"/>
                    <a:pt x="7933" y="33999"/>
                    <a:pt x="0" y="21533"/>
                  </a:cubicBezTo>
                  <a:cubicBezTo>
                    <a:pt x="17377" y="18133"/>
                    <a:pt x="28332" y="756"/>
                    <a:pt x="46465" y="0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BD3F32B2-03F4-4EF0-86D4-7ABDD9C3DF17}"/>
                </a:ext>
              </a:extLst>
            </p:cNvPr>
            <p:cNvSpPr/>
            <p:nvPr/>
          </p:nvSpPr>
          <p:spPr>
            <a:xfrm>
              <a:off x="10594322" y="3120294"/>
              <a:ext cx="61413" cy="36611"/>
            </a:xfrm>
            <a:custGeom>
              <a:avLst/>
              <a:gdLst>
                <a:gd name="connsiteX0" fmla="*/ 44925 w 61413"/>
                <a:gd name="connsiteY0" fmla="*/ 36578 h 36611"/>
                <a:gd name="connsiteX1" fmla="*/ 727 w 61413"/>
                <a:gd name="connsiteY1" fmla="*/ 8624 h 36611"/>
                <a:gd name="connsiteX2" fmla="*/ 5260 w 61413"/>
                <a:gd name="connsiteY2" fmla="*/ 313 h 36611"/>
                <a:gd name="connsiteX3" fmla="*/ 59658 w 61413"/>
                <a:gd name="connsiteY3" fmla="*/ 26379 h 36611"/>
                <a:gd name="connsiteX4" fmla="*/ 61169 w 61413"/>
                <a:gd name="connsiteY4" fmla="*/ 31667 h 36611"/>
                <a:gd name="connsiteX5" fmla="*/ 44925 w 61413"/>
                <a:gd name="connsiteY5" fmla="*/ 36578 h 36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13" h="36611">
                  <a:moveTo>
                    <a:pt x="44925" y="36578"/>
                  </a:moveTo>
                  <a:cubicBezTo>
                    <a:pt x="34348" y="24112"/>
                    <a:pt x="8282" y="32801"/>
                    <a:pt x="727" y="8624"/>
                  </a:cubicBezTo>
                  <a:cubicBezTo>
                    <a:pt x="-1162" y="2957"/>
                    <a:pt x="727" y="-1198"/>
                    <a:pt x="5260" y="313"/>
                  </a:cubicBezTo>
                  <a:cubicBezTo>
                    <a:pt x="24904" y="5979"/>
                    <a:pt x="43037" y="15046"/>
                    <a:pt x="59658" y="26379"/>
                  </a:cubicBezTo>
                  <a:cubicBezTo>
                    <a:pt x="60791" y="27134"/>
                    <a:pt x="61925" y="30534"/>
                    <a:pt x="61169" y="31667"/>
                  </a:cubicBezTo>
                  <a:cubicBezTo>
                    <a:pt x="58525" y="37334"/>
                    <a:pt x="53236" y="36578"/>
                    <a:pt x="44925" y="36578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D56A3F2-C4B5-4456-A226-B18A8E6B9EF9}"/>
                </a:ext>
              </a:extLst>
            </p:cNvPr>
            <p:cNvSpPr/>
            <p:nvPr/>
          </p:nvSpPr>
          <p:spPr>
            <a:xfrm>
              <a:off x="10056257" y="3040894"/>
              <a:ext cx="43557" cy="35514"/>
            </a:xfrm>
            <a:custGeom>
              <a:avLst/>
              <a:gdLst>
                <a:gd name="connsiteX0" fmla="*/ 857 w 43557"/>
                <a:gd name="connsiteY0" fmla="*/ 10960 h 35514"/>
                <a:gd name="connsiteX1" fmla="*/ 5390 w 43557"/>
                <a:gd name="connsiteY1" fmla="*/ 5 h 35514"/>
                <a:gd name="connsiteX2" fmla="*/ 43544 w 43557"/>
                <a:gd name="connsiteY2" fmla="*/ 24938 h 35514"/>
                <a:gd name="connsiteX3" fmla="*/ 30322 w 43557"/>
                <a:gd name="connsiteY3" fmla="*/ 35515 h 35514"/>
                <a:gd name="connsiteX4" fmla="*/ 857 w 43557"/>
                <a:gd name="connsiteY4" fmla="*/ 10960 h 3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57" h="35514">
                  <a:moveTo>
                    <a:pt x="857" y="10960"/>
                  </a:moveTo>
                  <a:cubicBezTo>
                    <a:pt x="857" y="6805"/>
                    <a:pt x="-2921" y="761"/>
                    <a:pt x="5390" y="5"/>
                  </a:cubicBezTo>
                  <a:cubicBezTo>
                    <a:pt x="12945" y="-373"/>
                    <a:pt x="44299" y="20027"/>
                    <a:pt x="43544" y="24938"/>
                  </a:cubicBezTo>
                  <a:cubicBezTo>
                    <a:pt x="42411" y="32493"/>
                    <a:pt x="37500" y="35515"/>
                    <a:pt x="30322" y="35515"/>
                  </a:cubicBezTo>
                  <a:cubicBezTo>
                    <a:pt x="16723" y="35137"/>
                    <a:pt x="479" y="21915"/>
                    <a:pt x="857" y="1096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EB05C3-44FA-4274-929F-FA36140A3DDA}"/>
                </a:ext>
              </a:extLst>
            </p:cNvPr>
            <p:cNvSpPr/>
            <p:nvPr/>
          </p:nvSpPr>
          <p:spPr>
            <a:xfrm>
              <a:off x="10328725" y="2921764"/>
              <a:ext cx="101618" cy="34670"/>
            </a:xfrm>
            <a:custGeom>
              <a:avLst/>
              <a:gdLst>
                <a:gd name="connsiteX0" fmla="*/ 0 w 101618"/>
                <a:gd name="connsiteY0" fmla="*/ 2406 h 34670"/>
                <a:gd name="connsiteX1" fmla="*/ 43065 w 101618"/>
                <a:gd name="connsiteY1" fmla="*/ 10339 h 34670"/>
                <a:gd name="connsiteX2" fmla="*/ 101618 w 101618"/>
                <a:gd name="connsiteY2" fmla="*/ 31872 h 34670"/>
                <a:gd name="connsiteX3" fmla="*/ 42309 w 101618"/>
                <a:gd name="connsiteY3" fmla="*/ 17139 h 34670"/>
                <a:gd name="connsiteX4" fmla="*/ 0 w 101618"/>
                <a:gd name="connsiteY4" fmla="*/ 2406 h 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618" h="34670">
                  <a:moveTo>
                    <a:pt x="0" y="2406"/>
                  </a:moveTo>
                  <a:cubicBezTo>
                    <a:pt x="15866" y="-2883"/>
                    <a:pt x="29088" y="895"/>
                    <a:pt x="43065" y="10339"/>
                  </a:cubicBezTo>
                  <a:cubicBezTo>
                    <a:pt x="60442" y="22427"/>
                    <a:pt x="83486" y="20539"/>
                    <a:pt x="101618" y="31872"/>
                  </a:cubicBezTo>
                  <a:cubicBezTo>
                    <a:pt x="78575" y="39805"/>
                    <a:pt x="60064" y="29605"/>
                    <a:pt x="42309" y="17139"/>
                  </a:cubicBezTo>
                  <a:cubicBezTo>
                    <a:pt x="29466" y="8450"/>
                    <a:pt x="12088" y="13739"/>
                    <a:pt x="0" y="2406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576D5EB-3A53-4874-9A42-AAE8DB875E07}"/>
                </a:ext>
              </a:extLst>
            </p:cNvPr>
            <p:cNvSpPr/>
            <p:nvPr/>
          </p:nvSpPr>
          <p:spPr>
            <a:xfrm>
              <a:off x="10402389" y="2972385"/>
              <a:ext cx="31190" cy="29935"/>
            </a:xfrm>
            <a:custGeom>
              <a:avLst/>
              <a:gdLst>
                <a:gd name="connsiteX0" fmla="*/ 9444 w 31190"/>
                <a:gd name="connsiteY0" fmla="*/ 139 h 29935"/>
                <a:gd name="connsiteX1" fmla="*/ 30977 w 31190"/>
                <a:gd name="connsiteY1" fmla="*/ 20538 h 29935"/>
                <a:gd name="connsiteX2" fmla="*/ 20399 w 31190"/>
                <a:gd name="connsiteY2" fmla="*/ 29605 h 29935"/>
                <a:gd name="connsiteX3" fmla="*/ 0 w 31190"/>
                <a:gd name="connsiteY3" fmla="*/ 9205 h 29935"/>
                <a:gd name="connsiteX4" fmla="*/ 9444 w 31190"/>
                <a:gd name="connsiteY4" fmla="*/ 139 h 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90" h="29935">
                  <a:moveTo>
                    <a:pt x="9444" y="139"/>
                  </a:moveTo>
                  <a:cubicBezTo>
                    <a:pt x="18888" y="4294"/>
                    <a:pt x="28710" y="9583"/>
                    <a:pt x="30977" y="20538"/>
                  </a:cubicBezTo>
                  <a:cubicBezTo>
                    <a:pt x="32488" y="27338"/>
                    <a:pt x="25688" y="31116"/>
                    <a:pt x="20399" y="29605"/>
                  </a:cubicBezTo>
                  <a:cubicBezTo>
                    <a:pt x="10200" y="26960"/>
                    <a:pt x="756" y="21294"/>
                    <a:pt x="0" y="9205"/>
                  </a:cubicBezTo>
                  <a:cubicBezTo>
                    <a:pt x="0" y="5050"/>
                    <a:pt x="2267" y="-994"/>
                    <a:pt x="9444" y="139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12A624B-B9B9-47C3-A3BF-62597E5D7D0D}"/>
                </a:ext>
              </a:extLst>
            </p:cNvPr>
            <p:cNvSpPr/>
            <p:nvPr/>
          </p:nvSpPr>
          <p:spPr>
            <a:xfrm>
              <a:off x="10516697" y="3254604"/>
              <a:ext cx="23198" cy="23543"/>
            </a:xfrm>
            <a:custGeom>
              <a:avLst/>
              <a:gdLst>
                <a:gd name="connsiteX0" fmla="*/ 23198 w 23198"/>
                <a:gd name="connsiteY0" fmla="*/ 11820 h 23543"/>
                <a:gd name="connsiteX1" fmla="*/ 12243 w 23198"/>
                <a:gd name="connsiteY1" fmla="*/ 23531 h 23543"/>
                <a:gd name="connsiteX2" fmla="*/ 155 w 23198"/>
                <a:gd name="connsiteY2" fmla="*/ 8798 h 23543"/>
                <a:gd name="connsiteX3" fmla="*/ 9599 w 23198"/>
                <a:gd name="connsiteY3" fmla="*/ 109 h 23543"/>
                <a:gd name="connsiteX4" fmla="*/ 23198 w 23198"/>
                <a:gd name="connsiteY4" fmla="*/ 11820 h 2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8" h="23543">
                  <a:moveTo>
                    <a:pt x="23198" y="11820"/>
                  </a:moveTo>
                  <a:cubicBezTo>
                    <a:pt x="23198" y="20509"/>
                    <a:pt x="17532" y="23153"/>
                    <a:pt x="12243" y="23531"/>
                  </a:cubicBezTo>
                  <a:cubicBezTo>
                    <a:pt x="3177" y="23909"/>
                    <a:pt x="1288" y="15598"/>
                    <a:pt x="155" y="8798"/>
                  </a:cubicBezTo>
                  <a:cubicBezTo>
                    <a:pt x="-979" y="2754"/>
                    <a:pt x="4310" y="487"/>
                    <a:pt x="9599" y="109"/>
                  </a:cubicBezTo>
                  <a:cubicBezTo>
                    <a:pt x="19043" y="-1024"/>
                    <a:pt x="20554" y="6909"/>
                    <a:pt x="23198" y="1182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AD9DCE5-7A81-4C3A-8732-8B90CF8FAEE7}"/>
                </a:ext>
              </a:extLst>
            </p:cNvPr>
            <p:cNvSpPr/>
            <p:nvPr/>
          </p:nvSpPr>
          <p:spPr>
            <a:xfrm>
              <a:off x="10083557" y="3580173"/>
              <a:ext cx="50620" cy="16711"/>
            </a:xfrm>
            <a:custGeom>
              <a:avLst/>
              <a:gdLst>
                <a:gd name="connsiteX0" fmla="*/ 50620 w 50620"/>
                <a:gd name="connsiteY0" fmla="*/ 550 h 16711"/>
                <a:gd name="connsiteX1" fmla="*/ 25688 w 50620"/>
                <a:gd name="connsiteY1" fmla="*/ 13394 h 16711"/>
                <a:gd name="connsiteX2" fmla="*/ 0 w 50620"/>
                <a:gd name="connsiteY2" fmla="*/ 4705 h 16711"/>
                <a:gd name="connsiteX3" fmla="*/ 50620 w 50620"/>
                <a:gd name="connsiteY3" fmla="*/ 550 h 1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620" h="16711">
                  <a:moveTo>
                    <a:pt x="50620" y="550"/>
                  </a:moveTo>
                  <a:cubicBezTo>
                    <a:pt x="43065" y="6217"/>
                    <a:pt x="33243" y="6594"/>
                    <a:pt x="25688" y="13394"/>
                  </a:cubicBezTo>
                  <a:cubicBezTo>
                    <a:pt x="14733" y="22838"/>
                    <a:pt x="7933" y="9616"/>
                    <a:pt x="0" y="4705"/>
                  </a:cubicBezTo>
                  <a:cubicBezTo>
                    <a:pt x="16244" y="-1717"/>
                    <a:pt x="33621" y="172"/>
                    <a:pt x="50620" y="550"/>
                  </a:cubicBezTo>
                  <a:close/>
                </a:path>
              </a:pathLst>
            </a:custGeom>
            <a:solidFill>
              <a:srgbClr val="E5D7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D0F3F976-0870-4436-B619-9C4293DDDE15}"/>
                </a:ext>
              </a:extLst>
            </p:cNvPr>
            <p:cNvSpPr/>
            <p:nvPr/>
          </p:nvSpPr>
          <p:spPr>
            <a:xfrm>
              <a:off x="9754036" y="3340088"/>
              <a:ext cx="22805" cy="24208"/>
            </a:xfrm>
            <a:custGeom>
              <a:avLst/>
              <a:gdLst>
                <a:gd name="connsiteX0" fmla="*/ 12200 w 22805"/>
                <a:gd name="connsiteY0" fmla="*/ 0 h 24208"/>
                <a:gd name="connsiteX1" fmla="*/ 22777 w 22805"/>
                <a:gd name="connsiteY1" fmla="*/ 15111 h 24208"/>
                <a:gd name="connsiteX2" fmla="*/ 8422 w 22805"/>
                <a:gd name="connsiteY2" fmla="*/ 24177 h 24208"/>
                <a:gd name="connsiteX3" fmla="*/ 489 w 22805"/>
                <a:gd name="connsiteY3" fmla="*/ 15488 h 24208"/>
                <a:gd name="connsiteX4" fmla="*/ 12200 w 22805"/>
                <a:gd name="connsiteY4" fmla="*/ 0 h 2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05" h="24208">
                  <a:moveTo>
                    <a:pt x="12200" y="0"/>
                  </a:moveTo>
                  <a:cubicBezTo>
                    <a:pt x="19755" y="3022"/>
                    <a:pt x="23155" y="9066"/>
                    <a:pt x="22777" y="15111"/>
                  </a:cubicBezTo>
                  <a:cubicBezTo>
                    <a:pt x="22400" y="22666"/>
                    <a:pt x="14467" y="23421"/>
                    <a:pt x="8422" y="24177"/>
                  </a:cubicBezTo>
                  <a:cubicBezTo>
                    <a:pt x="2378" y="24555"/>
                    <a:pt x="-1400" y="21533"/>
                    <a:pt x="489" y="15488"/>
                  </a:cubicBezTo>
                  <a:cubicBezTo>
                    <a:pt x="2378" y="8689"/>
                    <a:pt x="4267" y="1511"/>
                    <a:pt x="12200" y="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421E880F-C1DD-4D2C-ACBE-A0867721C7F2}"/>
                </a:ext>
              </a:extLst>
            </p:cNvPr>
            <p:cNvSpPr/>
            <p:nvPr/>
          </p:nvSpPr>
          <p:spPr>
            <a:xfrm>
              <a:off x="10430344" y="2953635"/>
              <a:ext cx="42309" cy="17788"/>
            </a:xfrm>
            <a:custGeom>
              <a:avLst/>
              <a:gdLst>
                <a:gd name="connsiteX0" fmla="*/ 0 w 42309"/>
                <a:gd name="connsiteY0" fmla="*/ 0 h 17788"/>
                <a:gd name="connsiteX1" fmla="*/ 42309 w 42309"/>
                <a:gd name="connsiteY1" fmla="*/ 16999 h 17788"/>
                <a:gd name="connsiteX2" fmla="*/ 0 w 42309"/>
                <a:gd name="connsiteY2" fmla="*/ 0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309" h="17788">
                  <a:moveTo>
                    <a:pt x="0" y="0"/>
                  </a:moveTo>
                  <a:cubicBezTo>
                    <a:pt x="15866" y="1133"/>
                    <a:pt x="33243" y="-1511"/>
                    <a:pt x="42309" y="16999"/>
                  </a:cubicBezTo>
                  <a:cubicBezTo>
                    <a:pt x="24555" y="20399"/>
                    <a:pt x="11711" y="12466"/>
                    <a:pt x="0" y="0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FD5846E-67F9-4F94-AE55-61A82E8C7948}"/>
                </a:ext>
              </a:extLst>
            </p:cNvPr>
            <p:cNvSpPr/>
            <p:nvPr/>
          </p:nvSpPr>
          <p:spPr>
            <a:xfrm>
              <a:off x="10637736" y="3070519"/>
              <a:ext cx="43820" cy="18733"/>
            </a:xfrm>
            <a:custGeom>
              <a:avLst/>
              <a:gdLst>
                <a:gd name="connsiteX0" fmla="*/ 42309 w 43820"/>
                <a:gd name="connsiteY0" fmla="*/ 18734 h 18733"/>
                <a:gd name="connsiteX1" fmla="*/ 0 w 43820"/>
                <a:gd name="connsiteY1" fmla="*/ 5890 h 18733"/>
                <a:gd name="connsiteX2" fmla="*/ 0 w 43820"/>
                <a:gd name="connsiteY2" fmla="*/ 5890 h 18733"/>
                <a:gd name="connsiteX3" fmla="*/ 32865 w 43820"/>
                <a:gd name="connsiteY3" fmla="*/ 3623 h 18733"/>
                <a:gd name="connsiteX4" fmla="*/ 43443 w 43820"/>
                <a:gd name="connsiteY4" fmla="*/ 13445 h 18733"/>
                <a:gd name="connsiteX5" fmla="*/ 42309 w 43820"/>
                <a:gd name="connsiteY5" fmla="*/ 18734 h 18733"/>
                <a:gd name="connsiteX6" fmla="*/ 42309 w 43820"/>
                <a:gd name="connsiteY6" fmla="*/ 18734 h 1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20" h="18733">
                  <a:moveTo>
                    <a:pt x="42309" y="18734"/>
                  </a:moveTo>
                  <a:cubicBezTo>
                    <a:pt x="27955" y="15712"/>
                    <a:pt x="10200" y="22889"/>
                    <a:pt x="0" y="5890"/>
                  </a:cubicBezTo>
                  <a:lnTo>
                    <a:pt x="0" y="5890"/>
                  </a:lnTo>
                  <a:cubicBezTo>
                    <a:pt x="10577" y="-4310"/>
                    <a:pt x="21910" y="1357"/>
                    <a:pt x="32865" y="3623"/>
                  </a:cubicBezTo>
                  <a:cubicBezTo>
                    <a:pt x="37399" y="5512"/>
                    <a:pt x="41176" y="8912"/>
                    <a:pt x="43443" y="13445"/>
                  </a:cubicBezTo>
                  <a:cubicBezTo>
                    <a:pt x="44198" y="15334"/>
                    <a:pt x="43821" y="17223"/>
                    <a:pt x="42309" y="18734"/>
                  </a:cubicBezTo>
                  <a:lnTo>
                    <a:pt x="42309" y="18734"/>
                  </a:ln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52782981-4C93-46B0-82C3-0E86BE1E6ACD}"/>
                </a:ext>
              </a:extLst>
            </p:cNvPr>
            <p:cNvSpPr/>
            <p:nvPr/>
          </p:nvSpPr>
          <p:spPr>
            <a:xfrm>
              <a:off x="9777191" y="3064672"/>
              <a:ext cx="21910" cy="19078"/>
            </a:xfrm>
            <a:custGeom>
              <a:avLst/>
              <a:gdLst>
                <a:gd name="connsiteX0" fmla="*/ 0 w 21910"/>
                <a:gd name="connsiteY0" fmla="*/ 11737 h 19078"/>
                <a:gd name="connsiteX1" fmla="*/ 10955 w 21910"/>
                <a:gd name="connsiteY1" fmla="*/ 26 h 19078"/>
                <a:gd name="connsiteX2" fmla="*/ 21910 w 21910"/>
                <a:gd name="connsiteY2" fmla="*/ 9848 h 19078"/>
                <a:gd name="connsiteX3" fmla="*/ 12844 w 21910"/>
                <a:gd name="connsiteY3" fmla="*/ 18914 h 19078"/>
                <a:gd name="connsiteX4" fmla="*/ 0 w 21910"/>
                <a:gd name="connsiteY4" fmla="*/ 11737 h 1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10" h="19078">
                  <a:moveTo>
                    <a:pt x="0" y="11737"/>
                  </a:moveTo>
                  <a:cubicBezTo>
                    <a:pt x="2266" y="5692"/>
                    <a:pt x="4533" y="404"/>
                    <a:pt x="10955" y="26"/>
                  </a:cubicBezTo>
                  <a:cubicBezTo>
                    <a:pt x="17755" y="-352"/>
                    <a:pt x="21533" y="3426"/>
                    <a:pt x="21910" y="9848"/>
                  </a:cubicBezTo>
                  <a:cubicBezTo>
                    <a:pt x="21910" y="15136"/>
                    <a:pt x="18510" y="20047"/>
                    <a:pt x="12844" y="18914"/>
                  </a:cubicBezTo>
                  <a:cubicBezTo>
                    <a:pt x="8689" y="17781"/>
                    <a:pt x="1511" y="18536"/>
                    <a:pt x="0" y="11737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4666A586-A319-41A5-A0DC-E592B572D78A}"/>
                </a:ext>
              </a:extLst>
            </p:cNvPr>
            <p:cNvSpPr/>
            <p:nvPr/>
          </p:nvSpPr>
          <p:spPr>
            <a:xfrm>
              <a:off x="9754147" y="3161624"/>
              <a:ext cx="23043" cy="19722"/>
            </a:xfrm>
            <a:custGeom>
              <a:avLst/>
              <a:gdLst>
                <a:gd name="connsiteX0" fmla="*/ 23044 w 23043"/>
                <a:gd name="connsiteY0" fmla="*/ 6958 h 19722"/>
                <a:gd name="connsiteX1" fmla="*/ 7555 w 23043"/>
                <a:gd name="connsiteY1" fmla="*/ 18669 h 19722"/>
                <a:gd name="connsiteX2" fmla="*/ 0 w 23043"/>
                <a:gd name="connsiteY2" fmla="*/ 15269 h 19722"/>
                <a:gd name="connsiteX3" fmla="*/ 10955 w 23043"/>
                <a:gd name="connsiteY3" fmla="*/ 159 h 19722"/>
                <a:gd name="connsiteX4" fmla="*/ 23044 w 23043"/>
                <a:gd name="connsiteY4" fmla="*/ 6958 h 1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19722">
                  <a:moveTo>
                    <a:pt x="23044" y="6958"/>
                  </a:moveTo>
                  <a:cubicBezTo>
                    <a:pt x="21533" y="14892"/>
                    <a:pt x="13222" y="15269"/>
                    <a:pt x="7555" y="18669"/>
                  </a:cubicBezTo>
                  <a:cubicBezTo>
                    <a:pt x="4155" y="20558"/>
                    <a:pt x="0" y="20180"/>
                    <a:pt x="0" y="15269"/>
                  </a:cubicBezTo>
                  <a:cubicBezTo>
                    <a:pt x="0" y="8092"/>
                    <a:pt x="2267" y="1670"/>
                    <a:pt x="10955" y="159"/>
                  </a:cubicBezTo>
                  <a:cubicBezTo>
                    <a:pt x="16244" y="-597"/>
                    <a:pt x="20399" y="1292"/>
                    <a:pt x="23044" y="6958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3DD3D889-C93D-4E62-BBED-CD716482188E}"/>
                </a:ext>
              </a:extLst>
            </p:cNvPr>
            <p:cNvSpPr/>
            <p:nvPr/>
          </p:nvSpPr>
          <p:spPr>
            <a:xfrm>
              <a:off x="9732980" y="3205413"/>
              <a:ext cx="20033" cy="28522"/>
            </a:xfrm>
            <a:custGeom>
              <a:avLst/>
              <a:gdLst>
                <a:gd name="connsiteX0" fmla="*/ 20034 w 20033"/>
                <a:gd name="connsiteY0" fmla="*/ 28523 h 28522"/>
                <a:gd name="connsiteX1" fmla="*/ 12 w 20033"/>
                <a:gd name="connsiteY1" fmla="*/ 6612 h 28522"/>
                <a:gd name="connsiteX2" fmla="*/ 6434 w 20033"/>
                <a:gd name="connsiteY2" fmla="*/ 190 h 28522"/>
                <a:gd name="connsiteX3" fmla="*/ 20034 w 20033"/>
                <a:gd name="connsiteY3" fmla="*/ 28523 h 2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3" h="28522">
                  <a:moveTo>
                    <a:pt x="20034" y="28523"/>
                  </a:moveTo>
                  <a:cubicBezTo>
                    <a:pt x="7946" y="22478"/>
                    <a:pt x="-365" y="17945"/>
                    <a:pt x="12" y="6612"/>
                  </a:cubicBezTo>
                  <a:cubicBezTo>
                    <a:pt x="12" y="3212"/>
                    <a:pt x="3412" y="-943"/>
                    <a:pt x="6434" y="190"/>
                  </a:cubicBezTo>
                  <a:cubicBezTo>
                    <a:pt x="18145" y="5101"/>
                    <a:pt x="15879" y="16434"/>
                    <a:pt x="20034" y="2852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D6F778CB-C47C-467F-812F-FBC044AB4F1C}"/>
                </a:ext>
              </a:extLst>
            </p:cNvPr>
            <p:cNvSpPr/>
            <p:nvPr/>
          </p:nvSpPr>
          <p:spPr>
            <a:xfrm>
              <a:off x="9813928" y="3221418"/>
              <a:ext cx="30504" cy="26031"/>
            </a:xfrm>
            <a:custGeom>
              <a:avLst/>
              <a:gdLst>
                <a:gd name="connsiteX0" fmla="*/ 30504 w 30504"/>
                <a:gd name="connsiteY0" fmla="*/ 52 h 26031"/>
                <a:gd name="connsiteX1" fmla="*/ 10861 w 30504"/>
                <a:gd name="connsiteY1" fmla="*/ 22718 h 26031"/>
                <a:gd name="connsiteX2" fmla="*/ 2928 w 30504"/>
                <a:gd name="connsiteY2" fmla="*/ 24229 h 26031"/>
                <a:gd name="connsiteX3" fmla="*/ 2172 w 30504"/>
                <a:gd name="connsiteY3" fmla="*/ 15541 h 26031"/>
                <a:gd name="connsiteX4" fmla="*/ 30504 w 30504"/>
                <a:gd name="connsiteY4" fmla="*/ 52 h 26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04" h="26031">
                  <a:moveTo>
                    <a:pt x="30504" y="52"/>
                  </a:moveTo>
                  <a:cubicBezTo>
                    <a:pt x="25216" y="11763"/>
                    <a:pt x="12749" y="11763"/>
                    <a:pt x="10861" y="22718"/>
                  </a:cubicBezTo>
                  <a:cubicBezTo>
                    <a:pt x="10105" y="28007"/>
                    <a:pt x="5950" y="25740"/>
                    <a:pt x="2928" y="24229"/>
                  </a:cubicBezTo>
                  <a:cubicBezTo>
                    <a:pt x="-1228" y="21962"/>
                    <a:pt x="-472" y="18563"/>
                    <a:pt x="2172" y="15541"/>
                  </a:cubicBezTo>
                  <a:cubicBezTo>
                    <a:pt x="8972" y="6852"/>
                    <a:pt x="16905" y="-703"/>
                    <a:pt x="30504" y="52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DD1D5AD-04DA-4751-9149-A5781A50E466}"/>
                </a:ext>
              </a:extLst>
            </p:cNvPr>
            <p:cNvSpPr/>
            <p:nvPr/>
          </p:nvSpPr>
          <p:spPr>
            <a:xfrm>
              <a:off x="10057113" y="3159719"/>
              <a:ext cx="28179" cy="12518"/>
            </a:xfrm>
            <a:custGeom>
              <a:avLst/>
              <a:gdLst>
                <a:gd name="connsiteX0" fmla="*/ 0 w 28179"/>
                <a:gd name="connsiteY0" fmla="*/ 8108 h 12518"/>
                <a:gd name="connsiteX1" fmla="*/ 24932 w 28179"/>
                <a:gd name="connsiteY1" fmla="*/ 3197 h 12518"/>
                <a:gd name="connsiteX2" fmla="*/ 26821 w 28179"/>
                <a:gd name="connsiteY2" fmla="*/ 9997 h 12518"/>
                <a:gd name="connsiteX3" fmla="*/ 0 w 28179"/>
                <a:gd name="connsiteY3" fmla="*/ 8108 h 1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79" h="12518">
                  <a:moveTo>
                    <a:pt x="0" y="8108"/>
                  </a:moveTo>
                  <a:cubicBezTo>
                    <a:pt x="7933" y="175"/>
                    <a:pt x="16244" y="-2847"/>
                    <a:pt x="24932" y="3197"/>
                  </a:cubicBezTo>
                  <a:cubicBezTo>
                    <a:pt x="27199" y="4708"/>
                    <a:pt x="29843" y="7730"/>
                    <a:pt x="26821" y="9997"/>
                  </a:cubicBezTo>
                  <a:cubicBezTo>
                    <a:pt x="17377" y="17552"/>
                    <a:pt x="9444" y="5464"/>
                    <a:pt x="0" y="8108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985BD2C5-C52F-4902-817C-CEF37B5FAFFB}"/>
                </a:ext>
              </a:extLst>
            </p:cNvPr>
            <p:cNvSpPr/>
            <p:nvPr/>
          </p:nvSpPr>
          <p:spPr>
            <a:xfrm>
              <a:off x="9925178" y="3144406"/>
              <a:ext cx="19768" cy="18616"/>
            </a:xfrm>
            <a:custGeom>
              <a:avLst/>
              <a:gdLst>
                <a:gd name="connsiteX0" fmla="*/ 19739 w 19768"/>
                <a:gd name="connsiteY0" fmla="*/ 4533 h 18616"/>
                <a:gd name="connsiteX1" fmla="*/ 5006 w 19768"/>
                <a:gd name="connsiteY1" fmla="*/ 18510 h 18616"/>
                <a:gd name="connsiteX2" fmla="*/ 473 w 19768"/>
                <a:gd name="connsiteY2" fmla="*/ 11711 h 18616"/>
                <a:gd name="connsiteX3" fmla="*/ 13317 w 19768"/>
                <a:gd name="connsiteY3" fmla="*/ 0 h 18616"/>
                <a:gd name="connsiteX4" fmla="*/ 19739 w 19768"/>
                <a:gd name="connsiteY4" fmla="*/ 4533 h 18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8" h="18616">
                  <a:moveTo>
                    <a:pt x="19739" y="4533"/>
                  </a:moveTo>
                  <a:cubicBezTo>
                    <a:pt x="17473" y="13222"/>
                    <a:pt x="12184" y="17377"/>
                    <a:pt x="5006" y="18510"/>
                  </a:cubicBezTo>
                  <a:cubicBezTo>
                    <a:pt x="1229" y="19266"/>
                    <a:pt x="-1038" y="15866"/>
                    <a:pt x="473" y="11711"/>
                  </a:cubicBezTo>
                  <a:cubicBezTo>
                    <a:pt x="2740" y="5666"/>
                    <a:pt x="5762" y="378"/>
                    <a:pt x="13317" y="0"/>
                  </a:cubicBezTo>
                  <a:cubicBezTo>
                    <a:pt x="16717" y="0"/>
                    <a:pt x="20117" y="378"/>
                    <a:pt x="19739" y="453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98AA55FB-0F06-4F16-92FE-6F170EB002C6}"/>
                </a:ext>
              </a:extLst>
            </p:cNvPr>
            <p:cNvSpPr/>
            <p:nvPr/>
          </p:nvSpPr>
          <p:spPr>
            <a:xfrm>
              <a:off x="10139346" y="3144461"/>
              <a:ext cx="21274" cy="12855"/>
            </a:xfrm>
            <a:custGeom>
              <a:avLst/>
              <a:gdLst>
                <a:gd name="connsiteX0" fmla="*/ 21275 w 21274"/>
                <a:gd name="connsiteY0" fmla="*/ 5233 h 12855"/>
                <a:gd name="connsiteX1" fmla="*/ 12964 w 21274"/>
                <a:gd name="connsiteY1" fmla="*/ 12411 h 12855"/>
                <a:gd name="connsiteX2" fmla="*/ 498 w 21274"/>
                <a:gd name="connsiteY2" fmla="*/ 8256 h 12855"/>
                <a:gd name="connsiteX3" fmla="*/ 6920 w 21274"/>
                <a:gd name="connsiteY3" fmla="*/ 322 h 12855"/>
                <a:gd name="connsiteX4" fmla="*/ 21275 w 21274"/>
                <a:gd name="connsiteY4" fmla="*/ 5233 h 1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74" h="12855">
                  <a:moveTo>
                    <a:pt x="21275" y="5233"/>
                  </a:moveTo>
                  <a:cubicBezTo>
                    <a:pt x="21275" y="10900"/>
                    <a:pt x="17120" y="12033"/>
                    <a:pt x="12964" y="12411"/>
                  </a:cubicBezTo>
                  <a:cubicBezTo>
                    <a:pt x="8431" y="12789"/>
                    <a:pt x="2387" y="14300"/>
                    <a:pt x="498" y="8256"/>
                  </a:cubicBezTo>
                  <a:cubicBezTo>
                    <a:pt x="-1391" y="2967"/>
                    <a:pt x="2387" y="700"/>
                    <a:pt x="6920" y="322"/>
                  </a:cubicBezTo>
                  <a:cubicBezTo>
                    <a:pt x="12209" y="-55"/>
                    <a:pt x="18253" y="-1189"/>
                    <a:pt x="21275" y="5233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71744C0C-15E4-4ED4-BCEE-DD3F141CCFC3}"/>
                </a:ext>
              </a:extLst>
            </p:cNvPr>
            <p:cNvSpPr/>
            <p:nvPr/>
          </p:nvSpPr>
          <p:spPr>
            <a:xfrm>
              <a:off x="9788795" y="3161998"/>
              <a:ext cx="18066" cy="15651"/>
            </a:xfrm>
            <a:custGeom>
              <a:avLst/>
              <a:gdLst>
                <a:gd name="connsiteX0" fmla="*/ 5773 w 18066"/>
                <a:gd name="connsiteY0" fmla="*/ 15651 h 15651"/>
                <a:gd name="connsiteX1" fmla="*/ 107 w 18066"/>
                <a:gd name="connsiteY1" fmla="*/ 11118 h 15651"/>
                <a:gd name="connsiteX2" fmla="*/ 11440 w 18066"/>
                <a:gd name="connsiteY2" fmla="*/ 163 h 15651"/>
                <a:gd name="connsiteX3" fmla="*/ 17862 w 18066"/>
                <a:gd name="connsiteY3" fmla="*/ 5452 h 15651"/>
                <a:gd name="connsiteX4" fmla="*/ 5773 w 18066"/>
                <a:gd name="connsiteY4" fmla="*/ 15651 h 1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6" h="15651">
                  <a:moveTo>
                    <a:pt x="5773" y="15651"/>
                  </a:moveTo>
                  <a:cubicBezTo>
                    <a:pt x="2751" y="15274"/>
                    <a:pt x="-649" y="14518"/>
                    <a:pt x="107" y="11118"/>
                  </a:cubicBezTo>
                  <a:cubicBezTo>
                    <a:pt x="1240" y="5452"/>
                    <a:pt x="5773" y="1674"/>
                    <a:pt x="11440" y="163"/>
                  </a:cubicBezTo>
                  <a:cubicBezTo>
                    <a:pt x="15217" y="-593"/>
                    <a:pt x="18995" y="1296"/>
                    <a:pt x="17862" y="5452"/>
                  </a:cubicBezTo>
                  <a:cubicBezTo>
                    <a:pt x="15973" y="10740"/>
                    <a:pt x="11440" y="14518"/>
                    <a:pt x="5773" y="15651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47C0582-0586-4CFB-B13B-D1E772685CDF}"/>
                </a:ext>
              </a:extLst>
            </p:cNvPr>
            <p:cNvSpPr/>
            <p:nvPr/>
          </p:nvSpPr>
          <p:spPr>
            <a:xfrm>
              <a:off x="9819500" y="3185582"/>
              <a:ext cx="27785" cy="12843"/>
            </a:xfrm>
            <a:custGeom>
              <a:avLst/>
              <a:gdLst>
                <a:gd name="connsiteX0" fmla="*/ 0 w 27785"/>
                <a:gd name="connsiteY0" fmla="*/ 12844 h 12843"/>
                <a:gd name="connsiteX1" fmla="*/ 26443 w 27785"/>
                <a:gd name="connsiteY1" fmla="*/ 0 h 12843"/>
                <a:gd name="connsiteX2" fmla="*/ 27577 w 27785"/>
                <a:gd name="connsiteY2" fmla="*/ 4911 h 12843"/>
                <a:gd name="connsiteX3" fmla="*/ 0 w 27785"/>
                <a:gd name="connsiteY3" fmla="*/ 12844 h 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85" h="12843">
                  <a:moveTo>
                    <a:pt x="0" y="12844"/>
                  </a:moveTo>
                  <a:cubicBezTo>
                    <a:pt x="9822" y="3022"/>
                    <a:pt x="17377" y="0"/>
                    <a:pt x="26443" y="0"/>
                  </a:cubicBezTo>
                  <a:cubicBezTo>
                    <a:pt x="26821" y="0"/>
                    <a:pt x="28332" y="4155"/>
                    <a:pt x="27577" y="4911"/>
                  </a:cubicBezTo>
                  <a:cubicBezTo>
                    <a:pt x="21155" y="13222"/>
                    <a:pt x="11711" y="7555"/>
                    <a:pt x="0" y="12844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34B0332C-9CDA-4B40-9B86-037BAA3FE623}"/>
                </a:ext>
              </a:extLst>
            </p:cNvPr>
            <p:cNvSpPr/>
            <p:nvPr/>
          </p:nvSpPr>
          <p:spPr>
            <a:xfrm>
              <a:off x="10237656" y="3416774"/>
              <a:ext cx="14383" cy="14442"/>
            </a:xfrm>
            <a:custGeom>
              <a:avLst/>
              <a:gdLst>
                <a:gd name="connsiteX0" fmla="*/ 8717 w 14383"/>
                <a:gd name="connsiteY0" fmla="*/ 0 h 14442"/>
                <a:gd name="connsiteX1" fmla="*/ 14384 w 14383"/>
                <a:gd name="connsiteY1" fmla="*/ 4533 h 14442"/>
                <a:gd name="connsiteX2" fmla="*/ 5695 w 14383"/>
                <a:gd name="connsiteY2" fmla="*/ 14355 h 14442"/>
                <a:gd name="connsiteX3" fmla="*/ 29 w 14383"/>
                <a:gd name="connsiteY3" fmla="*/ 10200 h 14442"/>
                <a:gd name="connsiteX4" fmla="*/ 8717 w 14383"/>
                <a:gd name="connsiteY4" fmla="*/ 0 h 1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3" h="14442">
                  <a:moveTo>
                    <a:pt x="8717" y="0"/>
                  </a:moveTo>
                  <a:cubicBezTo>
                    <a:pt x="12117" y="0"/>
                    <a:pt x="14384" y="1133"/>
                    <a:pt x="14384" y="4533"/>
                  </a:cubicBezTo>
                  <a:cubicBezTo>
                    <a:pt x="14384" y="10200"/>
                    <a:pt x="10984" y="13599"/>
                    <a:pt x="5695" y="14355"/>
                  </a:cubicBezTo>
                  <a:cubicBezTo>
                    <a:pt x="3051" y="14733"/>
                    <a:pt x="-349" y="13977"/>
                    <a:pt x="29" y="10200"/>
                  </a:cubicBezTo>
                  <a:cubicBezTo>
                    <a:pt x="407" y="5289"/>
                    <a:pt x="4562" y="2267"/>
                    <a:pt x="8717" y="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E2DD6DFE-A88D-4E7A-8126-22BDBD649896}"/>
                </a:ext>
              </a:extLst>
            </p:cNvPr>
            <p:cNvSpPr/>
            <p:nvPr/>
          </p:nvSpPr>
          <p:spPr>
            <a:xfrm>
              <a:off x="9919795" y="3280401"/>
              <a:ext cx="13790" cy="11332"/>
            </a:xfrm>
            <a:custGeom>
              <a:avLst/>
              <a:gdLst>
                <a:gd name="connsiteX0" fmla="*/ 13790 w 13790"/>
                <a:gd name="connsiteY0" fmla="*/ 6800 h 11332"/>
                <a:gd name="connsiteX1" fmla="*/ 8124 w 13790"/>
                <a:gd name="connsiteY1" fmla="*/ 11333 h 11332"/>
                <a:gd name="connsiteX2" fmla="*/ 191 w 13790"/>
                <a:gd name="connsiteY2" fmla="*/ 5666 h 11332"/>
                <a:gd name="connsiteX3" fmla="*/ 4346 w 13790"/>
                <a:gd name="connsiteY3" fmla="*/ 0 h 11332"/>
                <a:gd name="connsiteX4" fmla="*/ 13790 w 13790"/>
                <a:gd name="connsiteY4" fmla="*/ 6800 h 1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90" h="11332">
                  <a:moveTo>
                    <a:pt x="13790" y="6800"/>
                  </a:moveTo>
                  <a:cubicBezTo>
                    <a:pt x="13790" y="10577"/>
                    <a:pt x="11146" y="11333"/>
                    <a:pt x="8124" y="11333"/>
                  </a:cubicBezTo>
                  <a:cubicBezTo>
                    <a:pt x="4346" y="11333"/>
                    <a:pt x="1324" y="9066"/>
                    <a:pt x="191" y="5666"/>
                  </a:cubicBezTo>
                  <a:cubicBezTo>
                    <a:pt x="-565" y="2644"/>
                    <a:pt x="946" y="378"/>
                    <a:pt x="4346" y="0"/>
                  </a:cubicBezTo>
                  <a:cubicBezTo>
                    <a:pt x="9257" y="0"/>
                    <a:pt x="12657" y="2267"/>
                    <a:pt x="13790" y="6800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DFC6F93-5E0F-425E-90F7-757552EE4C02}"/>
                </a:ext>
              </a:extLst>
            </p:cNvPr>
            <p:cNvSpPr/>
            <p:nvPr/>
          </p:nvSpPr>
          <p:spPr>
            <a:xfrm>
              <a:off x="9882964" y="3050672"/>
              <a:ext cx="16488" cy="10397"/>
            </a:xfrm>
            <a:custGeom>
              <a:avLst/>
              <a:gdLst>
                <a:gd name="connsiteX0" fmla="*/ 0 w 16488"/>
                <a:gd name="connsiteY0" fmla="*/ 2693 h 10397"/>
                <a:gd name="connsiteX1" fmla="*/ 16244 w 16488"/>
                <a:gd name="connsiteY1" fmla="*/ 3826 h 10397"/>
                <a:gd name="connsiteX2" fmla="*/ 14733 w 16488"/>
                <a:gd name="connsiteY2" fmla="*/ 9115 h 10397"/>
                <a:gd name="connsiteX3" fmla="*/ 0 w 16488"/>
                <a:gd name="connsiteY3" fmla="*/ 2693 h 1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88" h="10397">
                  <a:moveTo>
                    <a:pt x="0" y="2693"/>
                  </a:moveTo>
                  <a:cubicBezTo>
                    <a:pt x="6044" y="-707"/>
                    <a:pt x="11711" y="-1462"/>
                    <a:pt x="16244" y="3826"/>
                  </a:cubicBezTo>
                  <a:cubicBezTo>
                    <a:pt x="16999" y="4582"/>
                    <a:pt x="15866" y="8360"/>
                    <a:pt x="14733" y="9115"/>
                  </a:cubicBezTo>
                  <a:cubicBezTo>
                    <a:pt x="7933" y="12515"/>
                    <a:pt x="3778" y="8737"/>
                    <a:pt x="0" y="2693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A975839C-93BA-4FB6-9499-91EC188D4F61}"/>
                </a:ext>
              </a:extLst>
            </p:cNvPr>
            <p:cNvSpPr/>
            <p:nvPr/>
          </p:nvSpPr>
          <p:spPr>
            <a:xfrm>
              <a:off x="10870438" y="3402419"/>
              <a:ext cx="21003" cy="17152"/>
            </a:xfrm>
            <a:custGeom>
              <a:avLst/>
              <a:gdLst>
                <a:gd name="connsiteX0" fmla="*/ 0 w 21003"/>
                <a:gd name="connsiteY0" fmla="*/ 16999 h 17152"/>
                <a:gd name="connsiteX1" fmla="*/ 20777 w 21003"/>
                <a:gd name="connsiteY1" fmla="*/ 0 h 17152"/>
                <a:gd name="connsiteX2" fmla="*/ 0 w 21003"/>
                <a:gd name="connsiteY2" fmla="*/ 16999 h 1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03" h="17152">
                  <a:moveTo>
                    <a:pt x="0" y="16999"/>
                  </a:moveTo>
                  <a:cubicBezTo>
                    <a:pt x="4155" y="7555"/>
                    <a:pt x="12844" y="4155"/>
                    <a:pt x="20777" y="0"/>
                  </a:cubicBezTo>
                  <a:cubicBezTo>
                    <a:pt x="22666" y="16244"/>
                    <a:pt x="12466" y="17755"/>
                    <a:pt x="0" y="16999"/>
                  </a:cubicBezTo>
                  <a:close/>
                </a:path>
              </a:pathLst>
            </a:custGeom>
            <a:solidFill>
              <a:srgbClr val="E1D4C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1927D360-8D27-4440-A00F-58C4C5E0F1A7}"/>
                </a:ext>
              </a:extLst>
            </p:cNvPr>
            <p:cNvSpPr/>
            <p:nvPr/>
          </p:nvSpPr>
          <p:spPr>
            <a:xfrm>
              <a:off x="10665379" y="2910258"/>
              <a:ext cx="166533" cy="53199"/>
            </a:xfrm>
            <a:custGeom>
              <a:avLst/>
              <a:gdLst>
                <a:gd name="connsiteX0" fmla="*/ 1444 w 166533"/>
                <a:gd name="connsiteY0" fmla="*/ 5979 h 53199"/>
                <a:gd name="connsiteX1" fmla="*/ 40732 w 166533"/>
                <a:gd name="connsiteY1" fmla="*/ 10512 h 53199"/>
                <a:gd name="connsiteX2" fmla="*/ 77753 w 166533"/>
                <a:gd name="connsiteY2" fmla="*/ 1446 h 53199"/>
                <a:gd name="connsiteX3" fmla="*/ 95507 w 166533"/>
                <a:gd name="connsiteY3" fmla="*/ 4846 h 53199"/>
                <a:gd name="connsiteX4" fmla="*/ 166527 w 166533"/>
                <a:gd name="connsiteY4" fmla="*/ 35445 h 53199"/>
                <a:gd name="connsiteX5" fmla="*/ 138572 w 166533"/>
                <a:gd name="connsiteY5" fmla="*/ 53200 h 53199"/>
                <a:gd name="connsiteX6" fmla="*/ 118929 w 166533"/>
                <a:gd name="connsiteY6" fmla="*/ 48289 h 53199"/>
                <a:gd name="connsiteX7" fmla="*/ 30154 w 166533"/>
                <a:gd name="connsiteY7" fmla="*/ 24867 h 53199"/>
                <a:gd name="connsiteX8" fmla="*/ 7866 w 166533"/>
                <a:gd name="connsiteY8" fmla="*/ 19956 h 53199"/>
                <a:gd name="connsiteX9" fmla="*/ 1444 w 166533"/>
                <a:gd name="connsiteY9" fmla="*/ 5979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533" h="53199">
                  <a:moveTo>
                    <a:pt x="1444" y="5979"/>
                  </a:moveTo>
                  <a:cubicBezTo>
                    <a:pt x="16177" y="-7998"/>
                    <a:pt x="28266" y="6357"/>
                    <a:pt x="40732" y="10512"/>
                  </a:cubicBezTo>
                  <a:cubicBezTo>
                    <a:pt x="55465" y="15045"/>
                    <a:pt x="67175" y="11268"/>
                    <a:pt x="77753" y="1446"/>
                  </a:cubicBezTo>
                  <a:cubicBezTo>
                    <a:pt x="83419" y="3335"/>
                    <a:pt x="89086" y="5979"/>
                    <a:pt x="95507" y="4846"/>
                  </a:cubicBezTo>
                  <a:cubicBezTo>
                    <a:pt x="119307" y="15045"/>
                    <a:pt x="143106" y="25245"/>
                    <a:pt x="166527" y="35445"/>
                  </a:cubicBezTo>
                  <a:cubicBezTo>
                    <a:pt x="166905" y="56599"/>
                    <a:pt x="150283" y="50933"/>
                    <a:pt x="138572" y="53200"/>
                  </a:cubicBezTo>
                  <a:cubicBezTo>
                    <a:pt x="131773" y="53200"/>
                    <a:pt x="124973" y="52444"/>
                    <a:pt x="118929" y="48289"/>
                  </a:cubicBezTo>
                  <a:cubicBezTo>
                    <a:pt x="92486" y="28645"/>
                    <a:pt x="63398" y="18823"/>
                    <a:pt x="30154" y="24867"/>
                  </a:cubicBezTo>
                  <a:cubicBezTo>
                    <a:pt x="22977" y="22601"/>
                    <a:pt x="15422" y="20334"/>
                    <a:pt x="7866" y="19956"/>
                  </a:cubicBezTo>
                  <a:cubicBezTo>
                    <a:pt x="1822" y="17312"/>
                    <a:pt x="-2333" y="13534"/>
                    <a:pt x="1444" y="5979"/>
                  </a:cubicBezTo>
                  <a:close/>
                </a:path>
              </a:pathLst>
            </a:custGeom>
            <a:solidFill>
              <a:srgbClr val="AB82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5AC1E29C-417C-40E0-BB6C-B405944F80E4}"/>
                </a:ext>
              </a:extLst>
            </p:cNvPr>
            <p:cNvSpPr/>
            <p:nvPr/>
          </p:nvSpPr>
          <p:spPr>
            <a:xfrm>
              <a:off x="10802819" y="2946080"/>
              <a:ext cx="93685" cy="44753"/>
            </a:xfrm>
            <a:custGeom>
              <a:avLst/>
              <a:gdLst>
                <a:gd name="connsiteX0" fmla="*/ 0 w 93685"/>
                <a:gd name="connsiteY0" fmla="*/ 12088 h 44753"/>
                <a:gd name="connsiteX1" fmla="*/ 29466 w 93685"/>
                <a:gd name="connsiteY1" fmla="*/ 0 h 44753"/>
                <a:gd name="connsiteX2" fmla="*/ 93685 w 93685"/>
                <a:gd name="connsiteY2" fmla="*/ 40798 h 44753"/>
                <a:gd name="connsiteX3" fmla="*/ 59309 w 93685"/>
                <a:gd name="connsiteY3" fmla="*/ 37399 h 44753"/>
                <a:gd name="connsiteX4" fmla="*/ 0 w 93685"/>
                <a:gd name="connsiteY4" fmla="*/ 12088 h 4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85" h="44753">
                  <a:moveTo>
                    <a:pt x="0" y="12088"/>
                  </a:moveTo>
                  <a:cubicBezTo>
                    <a:pt x="10955" y="10577"/>
                    <a:pt x="24555" y="15866"/>
                    <a:pt x="29466" y="0"/>
                  </a:cubicBezTo>
                  <a:cubicBezTo>
                    <a:pt x="55909" y="5666"/>
                    <a:pt x="77442" y="19644"/>
                    <a:pt x="93685" y="40798"/>
                  </a:cubicBezTo>
                  <a:cubicBezTo>
                    <a:pt x="81219" y="50620"/>
                    <a:pt x="70642" y="39287"/>
                    <a:pt x="59309" y="37399"/>
                  </a:cubicBezTo>
                  <a:cubicBezTo>
                    <a:pt x="32110" y="46465"/>
                    <a:pt x="16622" y="27577"/>
                    <a:pt x="0" y="12088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9A8FBE5B-619A-4EE8-93C6-B909C0303F59}"/>
                </a:ext>
              </a:extLst>
            </p:cNvPr>
            <p:cNvSpPr/>
            <p:nvPr/>
          </p:nvSpPr>
          <p:spPr>
            <a:xfrm>
              <a:off x="10830133" y="3014278"/>
              <a:ext cx="104147" cy="142594"/>
            </a:xfrm>
            <a:custGeom>
              <a:avLst/>
              <a:gdLst>
                <a:gd name="connsiteX0" fmla="*/ 104148 w 104147"/>
                <a:gd name="connsiteY0" fmla="*/ 117284 h 142594"/>
                <a:gd name="connsiteX1" fmla="*/ 91304 w 104147"/>
                <a:gd name="connsiteY1" fmla="*/ 142594 h 142594"/>
                <a:gd name="connsiteX2" fmla="*/ 58816 w 104147"/>
                <a:gd name="connsiteY2" fmla="*/ 99152 h 142594"/>
                <a:gd name="connsiteX3" fmla="*/ 45595 w 104147"/>
                <a:gd name="connsiteY3" fmla="*/ 86308 h 142594"/>
                <a:gd name="connsiteX4" fmla="*/ 20284 w 104147"/>
                <a:gd name="connsiteY4" fmla="*/ 58353 h 142594"/>
                <a:gd name="connsiteX5" fmla="*/ 1018 w 104147"/>
                <a:gd name="connsiteY5" fmla="*/ 9244 h 142594"/>
                <a:gd name="connsiteX6" fmla="*/ 37284 w 104147"/>
                <a:gd name="connsiteY6" fmla="*/ 4711 h 142594"/>
                <a:gd name="connsiteX7" fmla="*/ 42950 w 104147"/>
                <a:gd name="connsiteY7" fmla="*/ 28132 h 142594"/>
                <a:gd name="connsiteX8" fmla="*/ 53528 w 104147"/>
                <a:gd name="connsiteY8" fmla="*/ 53820 h 142594"/>
                <a:gd name="connsiteX9" fmla="*/ 53528 w 104147"/>
                <a:gd name="connsiteY9" fmla="*/ 53820 h 142594"/>
                <a:gd name="connsiteX10" fmla="*/ 82238 w 104147"/>
                <a:gd name="connsiteY10" fmla="*/ 60620 h 142594"/>
                <a:gd name="connsiteX11" fmla="*/ 103392 w 104147"/>
                <a:gd name="connsiteY11" fmla="*/ 84041 h 142594"/>
                <a:gd name="connsiteX12" fmla="*/ 104148 w 104147"/>
                <a:gd name="connsiteY12" fmla="*/ 96130 h 142594"/>
                <a:gd name="connsiteX13" fmla="*/ 104148 w 104147"/>
                <a:gd name="connsiteY13" fmla="*/ 117284 h 14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147" h="142594">
                  <a:moveTo>
                    <a:pt x="104148" y="117284"/>
                  </a:moveTo>
                  <a:cubicBezTo>
                    <a:pt x="100748" y="126351"/>
                    <a:pt x="101881" y="137306"/>
                    <a:pt x="91304" y="142594"/>
                  </a:cubicBezTo>
                  <a:cubicBezTo>
                    <a:pt x="89793" y="121062"/>
                    <a:pt x="78838" y="107085"/>
                    <a:pt x="58816" y="99152"/>
                  </a:cubicBezTo>
                  <a:cubicBezTo>
                    <a:pt x="52772" y="96885"/>
                    <a:pt x="49372" y="91219"/>
                    <a:pt x="45595" y="86308"/>
                  </a:cubicBezTo>
                  <a:cubicBezTo>
                    <a:pt x="37662" y="76486"/>
                    <a:pt x="30106" y="66286"/>
                    <a:pt x="20284" y="58353"/>
                  </a:cubicBezTo>
                  <a:cubicBezTo>
                    <a:pt x="4041" y="45509"/>
                    <a:pt x="-2759" y="29643"/>
                    <a:pt x="1018" y="9244"/>
                  </a:cubicBezTo>
                  <a:cubicBezTo>
                    <a:pt x="11596" y="-3222"/>
                    <a:pt x="24818" y="-1333"/>
                    <a:pt x="37284" y="4711"/>
                  </a:cubicBezTo>
                  <a:cubicBezTo>
                    <a:pt x="48239" y="9622"/>
                    <a:pt x="46728" y="19066"/>
                    <a:pt x="42950" y="28132"/>
                  </a:cubicBezTo>
                  <a:cubicBezTo>
                    <a:pt x="40684" y="39087"/>
                    <a:pt x="51261" y="44754"/>
                    <a:pt x="53528" y="53820"/>
                  </a:cubicBezTo>
                  <a:lnTo>
                    <a:pt x="53528" y="53820"/>
                  </a:lnTo>
                  <a:cubicBezTo>
                    <a:pt x="62594" y="57220"/>
                    <a:pt x="69771" y="63642"/>
                    <a:pt x="82238" y="60620"/>
                  </a:cubicBezTo>
                  <a:cubicBezTo>
                    <a:pt x="98481" y="56464"/>
                    <a:pt x="97726" y="74597"/>
                    <a:pt x="103392" y="84041"/>
                  </a:cubicBezTo>
                  <a:cubicBezTo>
                    <a:pt x="103770" y="88196"/>
                    <a:pt x="103770" y="92352"/>
                    <a:pt x="104148" y="96130"/>
                  </a:cubicBezTo>
                  <a:cubicBezTo>
                    <a:pt x="103770" y="103307"/>
                    <a:pt x="104148" y="110107"/>
                    <a:pt x="104148" y="117284"/>
                  </a:cubicBezTo>
                  <a:close/>
                </a:path>
              </a:pathLst>
            </a:custGeom>
            <a:solidFill>
              <a:srgbClr val="E6D7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97B1833-2129-42FC-89AC-F1BC6045EDA8}"/>
                </a:ext>
              </a:extLst>
            </p:cNvPr>
            <p:cNvSpPr/>
            <p:nvPr/>
          </p:nvSpPr>
          <p:spPr>
            <a:xfrm>
              <a:off x="10883283" y="3052561"/>
              <a:ext cx="53295" cy="45757"/>
            </a:xfrm>
            <a:custGeom>
              <a:avLst/>
              <a:gdLst>
                <a:gd name="connsiteX0" fmla="*/ 49865 w 53295"/>
                <a:gd name="connsiteY0" fmla="*/ 45757 h 45757"/>
                <a:gd name="connsiteX1" fmla="*/ 39665 w 53295"/>
                <a:gd name="connsiteY1" fmla="*/ 31780 h 45757"/>
                <a:gd name="connsiteX2" fmla="*/ 29088 w 53295"/>
                <a:gd name="connsiteY2" fmla="*/ 25358 h 45757"/>
                <a:gd name="connsiteX3" fmla="*/ 0 w 53295"/>
                <a:gd name="connsiteY3" fmla="*/ 15159 h 45757"/>
                <a:gd name="connsiteX4" fmla="*/ 26821 w 53295"/>
                <a:gd name="connsiteY4" fmla="*/ 6470 h 45757"/>
                <a:gd name="connsiteX5" fmla="*/ 46465 w 53295"/>
                <a:gd name="connsiteY5" fmla="*/ 6848 h 45757"/>
                <a:gd name="connsiteX6" fmla="*/ 49865 w 53295"/>
                <a:gd name="connsiteY6" fmla="*/ 45757 h 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295" h="45757">
                  <a:moveTo>
                    <a:pt x="49865" y="45757"/>
                  </a:moveTo>
                  <a:cubicBezTo>
                    <a:pt x="41176" y="45002"/>
                    <a:pt x="42687" y="36691"/>
                    <a:pt x="39665" y="31780"/>
                  </a:cubicBezTo>
                  <a:cubicBezTo>
                    <a:pt x="37021" y="27625"/>
                    <a:pt x="33621" y="21581"/>
                    <a:pt x="29088" y="25358"/>
                  </a:cubicBezTo>
                  <a:cubicBezTo>
                    <a:pt x="12466" y="39335"/>
                    <a:pt x="9066" y="20447"/>
                    <a:pt x="0" y="15159"/>
                  </a:cubicBezTo>
                  <a:cubicBezTo>
                    <a:pt x="10955" y="17803"/>
                    <a:pt x="20021" y="18558"/>
                    <a:pt x="26821" y="6470"/>
                  </a:cubicBezTo>
                  <a:cubicBezTo>
                    <a:pt x="31732" y="-1841"/>
                    <a:pt x="40043" y="-2596"/>
                    <a:pt x="46465" y="6848"/>
                  </a:cubicBezTo>
                  <a:cubicBezTo>
                    <a:pt x="49109" y="19692"/>
                    <a:pt x="58175" y="32158"/>
                    <a:pt x="49865" y="45757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9A760087-66D4-4D3C-A22B-A830CF426734}"/>
                </a:ext>
              </a:extLst>
            </p:cNvPr>
            <p:cNvSpPr/>
            <p:nvPr/>
          </p:nvSpPr>
          <p:spPr>
            <a:xfrm>
              <a:off x="10339664" y="2852017"/>
              <a:ext cx="492680" cy="185859"/>
            </a:xfrm>
            <a:custGeom>
              <a:avLst/>
              <a:gdLst>
                <a:gd name="connsiteX0" fmla="*/ 336226 w 492680"/>
                <a:gd name="connsiteY0" fmla="*/ 76308 h 185859"/>
                <a:gd name="connsiteX1" fmla="*/ 353603 w 492680"/>
                <a:gd name="connsiteY1" fmla="*/ 80464 h 185859"/>
                <a:gd name="connsiteX2" fmla="*/ 404979 w 492680"/>
                <a:gd name="connsiteY2" fmla="*/ 98219 h 185859"/>
                <a:gd name="connsiteX3" fmla="*/ 414423 w 492680"/>
                <a:gd name="connsiteY3" fmla="*/ 106152 h 185859"/>
                <a:gd name="connsiteX4" fmla="*/ 445399 w 492680"/>
                <a:gd name="connsiteY4" fmla="*/ 114462 h 185859"/>
                <a:gd name="connsiteX5" fmla="*/ 492620 w 492680"/>
                <a:gd name="connsiteY5" fmla="*/ 148083 h 185859"/>
                <a:gd name="connsiteX6" fmla="*/ 492620 w 492680"/>
                <a:gd name="connsiteY6" fmla="*/ 148083 h 185859"/>
                <a:gd name="connsiteX7" fmla="*/ 489220 w 492680"/>
                <a:gd name="connsiteY7" fmla="*/ 150350 h 185859"/>
                <a:gd name="connsiteX8" fmla="*/ 479398 w 492680"/>
                <a:gd name="connsiteY8" fmla="*/ 153750 h 185859"/>
                <a:gd name="connsiteX9" fmla="*/ 488464 w 492680"/>
                <a:gd name="connsiteY9" fmla="*/ 156394 h 185859"/>
                <a:gd name="connsiteX10" fmla="*/ 492620 w 492680"/>
                <a:gd name="connsiteY10" fmla="*/ 160927 h 185859"/>
                <a:gd name="connsiteX11" fmla="*/ 484687 w 492680"/>
                <a:gd name="connsiteY11" fmla="*/ 185860 h 185859"/>
                <a:gd name="connsiteX12" fmla="*/ 428400 w 492680"/>
                <a:gd name="connsiteY12" fmla="*/ 170749 h 185859"/>
                <a:gd name="connsiteX13" fmla="*/ 376647 w 492680"/>
                <a:gd name="connsiteY13" fmla="*/ 131839 h 185859"/>
                <a:gd name="connsiteX14" fmla="*/ 316204 w 492680"/>
                <a:gd name="connsiteY14" fmla="*/ 113707 h 185859"/>
                <a:gd name="connsiteX15" fmla="*/ 272384 w 492680"/>
                <a:gd name="connsiteY15" fmla="*/ 104641 h 185859"/>
                <a:gd name="connsiteX16" fmla="*/ 251985 w 492680"/>
                <a:gd name="connsiteY16" fmla="*/ 102374 h 185859"/>
                <a:gd name="connsiteX17" fmla="*/ 238007 w 492680"/>
                <a:gd name="connsiteY17" fmla="*/ 104263 h 185859"/>
                <a:gd name="connsiteX18" fmla="*/ 215719 w 492680"/>
                <a:gd name="connsiteY18" fmla="*/ 92552 h 185859"/>
                <a:gd name="connsiteX19" fmla="*/ 231208 w 492680"/>
                <a:gd name="connsiteY19" fmla="*/ 74797 h 185859"/>
                <a:gd name="connsiteX20" fmla="*/ 181721 w 492680"/>
                <a:gd name="connsiteY20" fmla="*/ 89530 h 185859"/>
                <a:gd name="connsiteX21" fmla="*/ 169632 w 492680"/>
                <a:gd name="connsiteY21" fmla="*/ 88397 h 185859"/>
                <a:gd name="connsiteX22" fmla="*/ 117123 w 492680"/>
                <a:gd name="connsiteY22" fmla="*/ 57798 h 185859"/>
                <a:gd name="connsiteX23" fmla="*/ 64236 w 492680"/>
                <a:gd name="connsiteY23" fmla="*/ 47220 h 185859"/>
                <a:gd name="connsiteX24" fmla="*/ 48370 w 492680"/>
                <a:gd name="connsiteY24" fmla="*/ 50998 h 185859"/>
                <a:gd name="connsiteX25" fmla="*/ 44215 w 492680"/>
                <a:gd name="connsiteY25" fmla="*/ 46843 h 185859"/>
                <a:gd name="connsiteX26" fmla="*/ 44592 w 492680"/>
                <a:gd name="connsiteY26" fmla="*/ 20021 h 185859"/>
                <a:gd name="connsiteX27" fmla="*/ 25704 w 492680"/>
                <a:gd name="connsiteY27" fmla="*/ 24555 h 185859"/>
                <a:gd name="connsiteX28" fmla="*/ 16638 w 492680"/>
                <a:gd name="connsiteY28" fmla="*/ 27577 h 185859"/>
                <a:gd name="connsiteX29" fmla="*/ 1527 w 492680"/>
                <a:gd name="connsiteY29" fmla="*/ 13222 h 185859"/>
                <a:gd name="connsiteX30" fmla="*/ 1527 w 492680"/>
                <a:gd name="connsiteY30" fmla="*/ 0 h 185859"/>
                <a:gd name="connsiteX31" fmla="*/ 48370 w 492680"/>
                <a:gd name="connsiteY31" fmla="*/ 0 h 185859"/>
                <a:gd name="connsiteX32" fmla="*/ 93702 w 492680"/>
                <a:gd name="connsiteY32" fmla="*/ 26443 h 185859"/>
                <a:gd name="connsiteX33" fmla="*/ 126189 w 492680"/>
                <a:gd name="connsiteY33" fmla="*/ 40798 h 185859"/>
                <a:gd name="connsiteX34" fmla="*/ 137522 w 492680"/>
                <a:gd name="connsiteY34" fmla="*/ 38910 h 185859"/>
                <a:gd name="connsiteX35" fmla="*/ 150366 w 492680"/>
                <a:gd name="connsiteY35" fmla="*/ 24932 h 185859"/>
                <a:gd name="connsiteX36" fmla="*/ 157921 w 492680"/>
                <a:gd name="connsiteY36" fmla="*/ 24177 h 185859"/>
                <a:gd name="connsiteX37" fmla="*/ 158299 w 492680"/>
                <a:gd name="connsiteY37" fmla="*/ 32865 h 185859"/>
                <a:gd name="connsiteX38" fmla="*/ 164343 w 492680"/>
                <a:gd name="connsiteY38" fmla="*/ 64598 h 185859"/>
                <a:gd name="connsiteX39" fmla="*/ 199853 w 492680"/>
                <a:gd name="connsiteY39" fmla="*/ 52509 h 185859"/>
                <a:gd name="connsiteX40" fmla="*/ 224030 w 492680"/>
                <a:gd name="connsiteY40" fmla="*/ 48354 h 185859"/>
                <a:gd name="connsiteX41" fmla="*/ 270873 w 492680"/>
                <a:gd name="connsiteY41" fmla="*/ 55531 h 185859"/>
                <a:gd name="connsiteX42" fmla="*/ 302227 w 492680"/>
                <a:gd name="connsiteY42" fmla="*/ 59309 h 185859"/>
                <a:gd name="connsiteX43" fmla="*/ 305249 w 492680"/>
                <a:gd name="connsiteY43" fmla="*/ 60064 h 185859"/>
                <a:gd name="connsiteX44" fmla="*/ 336226 w 492680"/>
                <a:gd name="connsiteY44" fmla="*/ 76308 h 18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92680" h="185859">
                  <a:moveTo>
                    <a:pt x="336226" y="76308"/>
                  </a:moveTo>
                  <a:cubicBezTo>
                    <a:pt x="343403" y="71020"/>
                    <a:pt x="349070" y="73664"/>
                    <a:pt x="353603" y="80464"/>
                  </a:cubicBezTo>
                  <a:cubicBezTo>
                    <a:pt x="371736" y="83864"/>
                    <a:pt x="387224" y="94819"/>
                    <a:pt x="404979" y="98219"/>
                  </a:cubicBezTo>
                  <a:cubicBezTo>
                    <a:pt x="409134" y="99730"/>
                    <a:pt x="412534" y="102374"/>
                    <a:pt x="414423" y="106152"/>
                  </a:cubicBezTo>
                  <a:cubicBezTo>
                    <a:pt x="421600" y="120884"/>
                    <a:pt x="431800" y="120507"/>
                    <a:pt x="445399" y="114462"/>
                  </a:cubicBezTo>
                  <a:cubicBezTo>
                    <a:pt x="467310" y="105018"/>
                    <a:pt x="494131" y="124662"/>
                    <a:pt x="492620" y="148083"/>
                  </a:cubicBezTo>
                  <a:lnTo>
                    <a:pt x="492620" y="148083"/>
                  </a:lnTo>
                  <a:cubicBezTo>
                    <a:pt x="491487" y="148839"/>
                    <a:pt x="490353" y="149594"/>
                    <a:pt x="489220" y="150350"/>
                  </a:cubicBezTo>
                  <a:cubicBezTo>
                    <a:pt x="486198" y="152239"/>
                    <a:pt x="482043" y="151105"/>
                    <a:pt x="479398" y="153750"/>
                  </a:cubicBezTo>
                  <a:cubicBezTo>
                    <a:pt x="482798" y="153750"/>
                    <a:pt x="486198" y="153750"/>
                    <a:pt x="488464" y="156394"/>
                  </a:cubicBezTo>
                  <a:cubicBezTo>
                    <a:pt x="489976" y="157905"/>
                    <a:pt x="491109" y="159416"/>
                    <a:pt x="492620" y="160927"/>
                  </a:cubicBezTo>
                  <a:cubicBezTo>
                    <a:pt x="492998" y="170371"/>
                    <a:pt x="485065" y="176793"/>
                    <a:pt x="484687" y="185860"/>
                  </a:cubicBezTo>
                  <a:cubicBezTo>
                    <a:pt x="465799" y="181327"/>
                    <a:pt x="448044" y="172638"/>
                    <a:pt x="428400" y="170749"/>
                  </a:cubicBezTo>
                  <a:cubicBezTo>
                    <a:pt x="403090" y="168105"/>
                    <a:pt x="387980" y="152994"/>
                    <a:pt x="376647" y="131839"/>
                  </a:cubicBezTo>
                  <a:cubicBezTo>
                    <a:pt x="370980" y="121262"/>
                    <a:pt x="326782" y="106907"/>
                    <a:pt x="316204" y="113707"/>
                  </a:cubicBezTo>
                  <a:cubicBezTo>
                    <a:pt x="297694" y="125418"/>
                    <a:pt x="284095" y="118996"/>
                    <a:pt x="272384" y="104641"/>
                  </a:cubicBezTo>
                  <a:cubicBezTo>
                    <a:pt x="265584" y="96330"/>
                    <a:pt x="260295" y="94063"/>
                    <a:pt x="251985" y="102374"/>
                  </a:cubicBezTo>
                  <a:cubicBezTo>
                    <a:pt x="248207" y="106152"/>
                    <a:pt x="242540" y="105774"/>
                    <a:pt x="238007" y="104263"/>
                  </a:cubicBezTo>
                  <a:cubicBezTo>
                    <a:pt x="229696" y="101996"/>
                    <a:pt x="217986" y="104263"/>
                    <a:pt x="215719" y="92552"/>
                  </a:cubicBezTo>
                  <a:cubicBezTo>
                    <a:pt x="213453" y="81219"/>
                    <a:pt x="225541" y="80841"/>
                    <a:pt x="231208" y="74797"/>
                  </a:cubicBezTo>
                  <a:cubicBezTo>
                    <a:pt x="217230" y="88019"/>
                    <a:pt x="199098" y="86886"/>
                    <a:pt x="181721" y="89530"/>
                  </a:cubicBezTo>
                  <a:cubicBezTo>
                    <a:pt x="177565" y="90285"/>
                    <a:pt x="171521" y="91041"/>
                    <a:pt x="169632" y="88397"/>
                  </a:cubicBezTo>
                  <a:cubicBezTo>
                    <a:pt x="156410" y="70642"/>
                    <a:pt x="132989" y="71775"/>
                    <a:pt x="117123" y="57798"/>
                  </a:cubicBezTo>
                  <a:cubicBezTo>
                    <a:pt x="103524" y="46087"/>
                    <a:pt x="83502" y="42687"/>
                    <a:pt x="64236" y="47220"/>
                  </a:cubicBezTo>
                  <a:cubicBezTo>
                    <a:pt x="58947" y="48354"/>
                    <a:pt x="54792" y="53265"/>
                    <a:pt x="48370" y="50998"/>
                  </a:cubicBezTo>
                  <a:cubicBezTo>
                    <a:pt x="46859" y="49487"/>
                    <a:pt x="45348" y="48354"/>
                    <a:pt x="44215" y="46843"/>
                  </a:cubicBezTo>
                  <a:cubicBezTo>
                    <a:pt x="44215" y="37776"/>
                    <a:pt x="59325" y="29088"/>
                    <a:pt x="44592" y="20021"/>
                  </a:cubicBezTo>
                  <a:cubicBezTo>
                    <a:pt x="36659" y="15111"/>
                    <a:pt x="27215" y="2267"/>
                    <a:pt x="25704" y="24555"/>
                  </a:cubicBezTo>
                  <a:cubicBezTo>
                    <a:pt x="25326" y="30599"/>
                    <a:pt x="20416" y="30599"/>
                    <a:pt x="16638" y="27577"/>
                  </a:cubicBezTo>
                  <a:cubicBezTo>
                    <a:pt x="11349" y="23421"/>
                    <a:pt x="6816" y="18133"/>
                    <a:pt x="1527" y="13222"/>
                  </a:cubicBezTo>
                  <a:cubicBezTo>
                    <a:pt x="772" y="8689"/>
                    <a:pt x="-1495" y="4533"/>
                    <a:pt x="1527" y="0"/>
                  </a:cubicBezTo>
                  <a:cubicBezTo>
                    <a:pt x="17016" y="3022"/>
                    <a:pt x="32504" y="6800"/>
                    <a:pt x="48370" y="0"/>
                  </a:cubicBezTo>
                  <a:cubicBezTo>
                    <a:pt x="54414" y="23799"/>
                    <a:pt x="77458" y="22288"/>
                    <a:pt x="93702" y="26443"/>
                  </a:cubicBezTo>
                  <a:cubicBezTo>
                    <a:pt x="106168" y="29466"/>
                    <a:pt x="117878" y="30977"/>
                    <a:pt x="126189" y="40798"/>
                  </a:cubicBezTo>
                  <a:cubicBezTo>
                    <a:pt x="132234" y="47598"/>
                    <a:pt x="134500" y="41932"/>
                    <a:pt x="137522" y="38910"/>
                  </a:cubicBezTo>
                  <a:cubicBezTo>
                    <a:pt x="142055" y="34376"/>
                    <a:pt x="145833" y="29466"/>
                    <a:pt x="150366" y="24932"/>
                  </a:cubicBezTo>
                  <a:cubicBezTo>
                    <a:pt x="152633" y="22666"/>
                    <a:pt x="155277" y="22288"/>
                    <a:pt x="157921" y="24177"/>
                  </a:cubicBezTo>
                  <a:cubicBezTo>
                    <a:pt x="160944" y="26821"/>
                    <a:pt x="161699" y="30221"/>
                    <a:pt x="158299" y="32865"/>
                  </a:cubicBezTo>
                  <a:cubicBezTo>
                    <a:pt x="140544" y="47220"/>
                    <a:pt x="150744" y="57042"/>
                    <a:pt x="164343" y="64598"/>
                  </a:cubicBezTo>
                  <a:cubicBezTo>
                    <a:pt x="182098" y="74797"/>
                    <a:pt x="194565" y="71775"/>
                    <a:pt x="199853" y="52509"/>
                  </a:cubicBezTo>
                  <a:cubicBezTo>
                    <a:pt x="205897" y="30977"/>
                    <a:pt x="218364" y="59687"/>
                    <a:pt x="224030" y="48354"/>
                  </a:cubicBezTo>
                  <a:cubicBezTo>
                    <a:pt x="238007" y="61953"/>
                    <a:pt x="255762" y="50243"/>
                    <a:pt x="270873" y="55531"/>
                  </a:cubicBezTo>
                  <a:cubicBezTo>
                    <a:pt x="281072" y="59309"/>
                    <a:pt x="291272" y="63087"/>
                    <a:pt x="302227" y="59309"/>
                  </a:cubicBezTo>
                  <a:cubicBezTo>
                    <a:pt x="303360" y="59687"/>
                    <a:pt x="304116" y="59687"/>
                    <a:pt x="305249" y="60064"/>
                  </a:cubicBezTo>
                  <a:cubicBezTo>
                    <a:pt x="315827" y="64975"/>
                    <a:pt x="324137" y="74419"/>
                    <a:pt x="336226" y="76308"/>
                  </a:cubicBezTo>
                  <a:close/>
                </a:path>
              </a:pathLst>
            </a:custGeom>
            <a:solidFill>
              <a:srgbClr val="E6D7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E2616681-02CD-43B0-97CF-FF96665177FA}"/>
                </a:ext>
              </a:extLst>
            </p:cNvPr>
            <p:cNvSpPr/>
            <p:nvPr/>
          </p:nvSpPr>
          <p:spPr>
            <a:xfrm>
              <a:off x="10821315" y="3000439"/>
              <a:ext cx="94147" cy="43213"/>
            </a:xfrm>
            <a:custGeom>
              <a:avLst/>
              <a:gdLst>
                <a:gd name="connsiteX0" fmla="*/ 2659 w 94147"/>
                <a:gd name="connsiteY0" fmla="*/ 33660 h 43213"/>
                <a:gd name="connsiteX1" fmla="*/ 10969 w 94147"/>
                <a:gd name="connsiteY1" fmla="*/ 12505 h 43213"/>
                <a:gd name="connsiteX2" fmla="*/ 92188 w 94147"/>
                <a:gd name="connsiteY2" fmla="*/ 17794 h 43213"/>
                <a:gd name="connsiteX3" fmla="*/ 91055 w 94147"/>
                <a:gd name="connsiteY3" fmla="*/ 32904 h 43213"/>
                <a:gd name="connsiteX4" fmla="*/ 86900 w 94147"/>
                <a:gd name="connsiteY4" fmla="*/ 37060 h 43213"/>
                <a:gd name="connsiteX5" fmla="*/ 44968 w 94147"/>
                <a:gd name="connsiteY5" fmla="*/ 41593 h 43213"/>
                <a:gd name="connsiteX6" fmla="*/ 47235 w 94147"/>
                <a:gd name="connsiteY6" fmla="*/ 23460 h 43213"/>
                <a:gd name="connsiteX7" fmla="*/ 10969 w 94147"/>
                <a:gd name="connsiteY7" fmla="*/ 24594 h 43213"/>
                <a:gd name="connsiteX8" fmla="*/ 2659 w 94147"/>
                <a:gd name="connsiteY8" fmla="*/ 33660 h 4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147" h="43213">
                  <a:moveTo>
                    <a:pt x="2659" y="33660"/>
                  </a:moveTo>
                  <a:cubicBezTo>
                    <a:pt x="-6408" y="21949"/>
                    <a:pt x="10592" y="20438"/>
                    <a:pt x="10969" y="12505"/>
                  </a:cubicBezTo>
                  <a:cubicBezTo>
                    <a:pt x="37790" y="-6005"/>
                    <a:pt x="70656" y="-3739"/>
                    <a:pt x="92188" y="17794"/>
                  </a:cubicBezTo>
                  <a:cubicBezTo>
                    <a:pt x="97477" y="23460"/>
                    <a:pt x="90300" y="27994"/>
                    <a:pt x="91055" y="32904"/>
                  </a:cubicBezTo>
                  <a:cubicBezTo>
                    <a:pt x="89544" y="34416"/>
                    <a:pt x="88411" y="35549"/>
                    <a:pt x="86900" y="37060"/>
                  </a:cubicBezTo>
                  <a:cubicBezTo>
                    <a:pt x="73300" y="44237"/>
                    <a:pt x="59323" y="44237"/>
                    <a:pt x="44968" y="41593"/>
                  </a:cubicBezTo>
                  <a:cubicBezTo>
                    <a:pt x="43835" y="35171"/>
                    <a:pt x="56301" y="29127"/>
                    <a:pt x="47235" y="23460"/>
                  </a:cubicBezTo>
                  <a:cubicBezTo>
                    <a:pt x="35902" y="16661"/>
                    <a:pt x="22680" y="14394"/>
                    <a:pt x="10969" y="24594"/>
                  </a:cubicBezTo>
                  <a:cubicBezTo>
                    <a:pt x="9081" y="28749"/>
                    <a:pt x="7570" y="33282"/>
                    <a:pt x="2659" y="3366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05D5180-C7FE-4F9F-82E0-9F3F858DB2BE}"/>
                </a:ext>
              </a:extLst>
            </p:cNvPr>
            <p:cNvSpPr/>
            <p:nvPr/>
          </p:nvSpPr>
          <p:spPr>
            <a:xfrm>
              <a:off x="10740696" y="2939989"/>
              <a:ext cx="121431" cy="60111"/>
            </a:xfrm>
            <a:custGeom>
              <a:avLst/>
              <a:gdLst>
                <a:gd name="connsiteX0" fmla="*/ 91588 w 121431"/>
                <a:gd name="connsiteY0" fmla="*/ 60112 h 60111"/>
                <a:gd name="connsiteX1" fmla="*/ 39457 w 121431"/>
                <a:gd name="connsiteY1" fmla="*/ 35935 h 60111"/>
                <a:gd name="connsiteX2" fmla="*/ 11502 w 121431"/>
                <a:gd name="connsiteY2" fmla="*/ 24980 h 60111"/>
                <a:gd name="connsiteX3" fmla="*/ 2814 w 121431"/>
                <a:gd name="connsiteY3" fmla="*/ 14024 h 60111"/>
                <a:gd name="connsiteX4" fmla="*/ 13013 w 121431"/>
                <a:gd name="connsiteY4" fmla="*/ 1936 h 60111"/>
                <a:gd name="connsiteX5" fmla="*/ 44745 w 121431"/>
                <a:gd name="connsiteY5" fmla="*/ 14780 h 60111"/>
                <a:gd name="connsiteX6" fmla="*/ 62122 w 121431"/>
                <a:gd name="connsiteY6" fmla="*/ 18558 h 60111"/>
                <a:gd name="connsiteX7" fmla="*/ 91588 w 121431"/>
                <a:gd name="connsiteY7" fmla="*/ 40090 h 60111"/>
                <a:gd name="connsiteX8" fmla="*/ 98388 w 121431"/>
                <a:gd name="connsiteY8" fmla="*/ 41979 h 60111"/>
                <a:gd name="connsiteX9" fmla="*/ 121431 w 121431"/>
                <a:gd name="connsiteY9" fmla="*/ 43868 h 60111"/>
                <a:gd name="connsiteX10" fmla="*/ 116143 w 121431"/>
                <a:gd name="connsiteY10" fmla="*/ 51423 h 60111"/>
                <a:gd name="connsiteX11" fmla="*/ 91588 w 121431"/>
                <a:gd name="connsiteY11" fmla="*/ 60112 h 6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431" h="60111">
                  <a:moveTo>
                    <a:pt x="91588" y="60112"/>
                  </a:moveTo>
                  <a:cubicBezTo>
                    <a:pt x="82144" y="31402"/>
                    <a:pt x="65522" y="24602"/>
                    <a:pt x="39457" y="35935"/>
                  </a:cubicBezTo>
                  <a:cubicBezTo>
                    <a:pt x="29257" y="40468"/>
                    <a:pt x="16035" y="40090"/>
                    <a:pt x="11502" y="24980"/>
                  </a:cubicBezTo>
                  <a:cubicBezTo>
                    <a:pt x="9991" y="19691"/>
                    <a:pt x="7725" y="16291"/>
                    <a:pt x="2814" y="14024"/>
                  </a:cubicBezTo>
                  <a:cubicBezTo>
                    <a:pt x="-2475" y="2692"/>
                    <a:pt x="-964" y="-3353"/>
                    <a:pt x="13013" y="1936"/>
                  </a:cubicBezTo>
                  <a:cubicBezTo>
                    <a:pt x="23591" y="6091"/>
                    <a:pt x="35679" y="7225"/>
                    <a:pt x="44745" y="14780"/>
                  </a:cubicBezTo>
                  <a:cubicBezTo>
                    <a:pt x="49656" y="20446"/>
                    <a:pt x="56078" y="17802"/>
                    <a:pt x="62122" y="18558"/>
                  </a:cubicBezTo>
                  <a:cubicBezTo>
                    <a:pt x="73078" y="24224"/>
                    <a:pt x="90077" y="21202"/>
                    <a:pt x="91588" y="40090"/>
                  </a:cubicBezTo>
                  <a:cubicBezTo>
                    <a:pt x="91588" y="40846"/>
                    <a:pt x="97632" y="42735"/>
                    <a:pt x="98388" y="41979"/>
                  </a:cubicBezTo>
                  <a:cubicBezTo>
                    <a:pt x="107076" y="32157"/>
                    <a:pt x="113876" y="42357"/>
                    <a:pt x="121431" y="43868"/>
                  </a:cubicBezTo>
                  <a:cubicBezTo>
                    <a:pt x="121054" y="47268"/>
                    <a:pt x="119920" y="52556"/>
                    <a:pt x="116143" y="51423"/>
                  </a:cubicBezTo>
                  <a:cubicBezTo>
                    <a:pt x="104432" y="46134"/>
                    <a:pt x="98766" y="54823"/>
                    <a:pt x="91588" y="60112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D2279EBF-1DD4-4BF4-B6E2-2EC96F35F0F2}"/>
                </a:ext>
              </a:extLst>
            </p:cNvPr>
            <p:cNvSpPr/>
            <p:nvPr/>
          </p:nvSpPr>
          <p:spPr>
            <a:xfrm>
              <a:off x="10804781" y="3000069"/>
              <a:ext cx="27125" cy="12704"/>
            </a:xfrm>
            <a:custGeom>
              <a:avLst/>
              <a:gdLst>
                <a:gd name="connsiteX0" fmla="*/ 23348 w 27125"/>
                <a:gd name="connsiteY0" fmla="*/ 8720 h 12704"/>
                <a:gd name="connsiteX1" fmla="*/ 1437 w 27125"/>
                <a:gd name="connsiteY1" fmla="*/ 10986 h 12704"/>
                <a:gd name="connsiteX2" fmla="*/ 304 w 27125"/>
                <a:gd name="connsiteY2" fmla="*/ 5698 h 12704"/>
                <a:gd name="connsiteX3" fmla="*/ 22970 w 27125"/>
                <a:gd name="connsiteY3" fmla="*/ 31 h 12704"/>
                <a:gd name="connsiteX4" fmla="*/ 27125 w 27125"/>
                <a:gd name="connsiteY4" fmla="*/ 31 h 12704"/>
                <a:gd name="connsiteX5" fmla="*/ 23348 w 27125"/>
                <a:gd name="connsiteY5" fmla="*/ 8720 h 12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25" h="12704">
                  <a:moveTo>
                    <a:pt x="23348" y="8720"/>
                  </a:moveTo>
                  <a:cubicBezTo>
                    <a:pt x="15792" y="8720"/>
                    <a:pt x="9370" y="15897"/>
                    <a:pt x="1437" y="10986"/>
                  </a:cubicBezTo>
                  <a:cubicBezTo>
                    <a:pt x="304" y="10231"/>
                    <a:pt x="-451" y="6831"/>
                    <a:pt x="304" y="5698"/>
                  </a:cubicBezTo>
                  <a:cubicBezTo>
                    <a:pt x="5970" y="-2991"/>
                    <a:pt x="15415" y="1164"/>
                    <a:pt x="22970" y="31"/>
                  </a:cubicBezTo>
                  <a:cubicBezTo>
                    <a:pt x="24481" y="31"/>
                    <a:pt x="25614" y="31"/>
                    <a:pt x="27125" y="31"/>
                  </a:cubicBezTo>
                  <a:cubicBezTo>
                    <a:pt x="25992" y="3053"/>
                    <a:pt x="24859" y="6075"/>
                    <a:pt x="23348" y="8720"/>
                  </a:cubicBezTo>
                  <a:close/>
                </a:path>
              </a:pathLst>
            </a:custGeom>
            <a:solidFill>
              <a:srgbClr val="DDCEC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A1A8B868-D9A2-4EB3-BB50-715C7619CC13}"/>
                </a:ext>
              </a:extLst>
            </p:cNvPr>
            <p:cNvSpPr/>
            <p:nvPr/>
          </p:nvSpPr>
          <p:spPr>
            <a:xfrm>
              <a:off x="10865556" y="3037583"/>
              <a:ext cx="42658" cy="30514"/>
            </a:xfrm>
            <a:custGeom>
              <a:avLst/>
              <a:gdLst>
                <a:gd name="connsiteX0" fmla="*/ 727 w 42658"/>
                <a:gd name="connsiteY0" fmla="*/ 5205 h 30514"/>
                <a:gd name="connsiteX1" fmla="*/ 42659 w 42658"/>
                <a:gd name="connsiteY1" fmla="*/ 672 h 30514"/>
                <a:gd name="connsiteX2" fmla="*/ 17727 w 42658"/>
                <a:gd name="connsiteY2" fmla="*/ 30515 h 30514"/>
                <a:gd name="connsiteX3" fmla="*/ 727 w 42658"/>
                <a:gd name="connsiteY3" fmla="*/ 5205 h 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58" h="30514">
                  <a:moveTo>
                    <a:pt x="727" y="5205"/>
                  </a:moveTo>
                  <a:cubicBezTo>
                    <a:pt x="14327" y="-839"/>
                    <a:pt x="28304" y="-462"/>
                    <a:pt x="42659" y="672"/>
                  </a:cubicBezTo>
                  <a:cubicBezTo>
                    <a:pt x="40770" y="16160"/>
                    <a:pt x="21882" y="17293"/>
                    <a:pt x="17727" y="30515"/>
                  </a:cubicBezTo>
                  <a:cubicBezTo>
                    <a:pt x="11304" y="22204"/>
                    <a:pt x="-3428" y="20315"/>
                    <a:pt x="727" y="5205"/>
                  </a:cubicBezTo>
                  <a:close/>
                </a:path>
              </a:pathLst>
            </a:custGeom>
            <a:solidFill>
              <a:srgbClr val="C5AD9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94948AAC-4D55-4115-A235-E113674F8FCC}"/>
                </a:ext>
              </a:extLst>
            </p:cNvPr>
            <p:cNvSpPr/>
            <p:nvPr/>
          </p:nvSpPr>
          <p:spPr>
            <a:xfrm>
              <a:off x="9159878" y="2814700"/>
              <a:ext cx="885146" cy="214766"/>
            </a:xfrm>
            <a:custGeom>
              <a:avLst/>
              <a:gdLst>
                <a:gd name="connsiteX0" fmla="*/ 885147 w 885146"/>
                <a:gd name="connsiteY0" fmla="*/ 58850 h 214766"/>
                <a:gd name="connsiteX1" fmla="*/ 845859 w 885146"/>
                <a:gd name="connsiteY1" fmla="*/ 63005 h 214766"/>
                <a:gd name="connsiteX2" fmla="*/ 855303 w 885146"/>
                <a:gd name="connsiteY2" fmla="*/ 86049 h 214766"/>
                <a:gd name="connsiteX3" fmla="*/ 850015 w 885146"/>
                <a:gd name="connsiteY3" fmla="*/ 98515 h 214766"/>
                <a:gd name="connsiteX4" fmla="*/ 841704 w 885146"/>
                <a:gd name="connsiteY4" fmla="*/ 89449 h 214766"/>
                <a:gd name="connsiteX5" fmla="*/ 838304 w 885146"/>
                <a:gd name="connsiteY5" fmla="*/ 73205 h 214766"/>
                <a:gd name="connsiteX6" fmla="*/ 830749 w 885146"/>
                <a:gd name="connsiteY6" fmla="*/ 64516 h 214766"/>
                <a:gd name="connsiteX7" fmla="*/ 735930 w 885146"/>
                <a:gd name="connsiteY7" fmla="*/ 67916 h 214766"/>
                <a:gd name="connsiteX8" fmla="*/ 714397 w 885146"/>
                <a:gd name="connsiteY8" fmla="*/ 83027 h 214766"/>
                <a:gd name="connsiteX9" fmla="*/ 736308 w 885146"/>
                <a:gd name="connsiteY9" fmla="*/ 97382 h 214766"/>
                <a:gd name="connsiteX10" fmla="*/ 768795 w 885146"/>
                <a:gd name="connsiteY10" fmla="*/ 118914 h 214766"/>
                <a:gd name="connsiteX11" fmla="*/ 787684 w 885146"/>
                <a:gd name="connsiteY11" fmla="*/ 73583 h 214766"/>
                <a:gd name="connsiteX12" fmla="*/ 812994 w 885146"/>
                <a:gd name="connsiteY12" fmla="*/ 93226 h 214766"/>
                <a:gd name="connsiteX13" fmla="*/ 815260 w 885146"/>
                <a:gd name="connsiteY13" fmla="*/ 99648 h 214766"/>
                <a:gd name="connsiteX14" fmla="*/ 786172 w 885146"/>
                <a:gd name="connsiteY14" fmla="*/ 133647 h 214766"/>
                <a:gd name="connsiteX15" fmla="*/ 745752 w 885146"/>
                <a:gd name="connsiteY15" fmla="*/ 120803 h 214766"/>
                <a:gd name="connsiteX16" fmla="*/ 735552 w 885146"/>
                <a:gd name="connsiteY16" fmla="*/ 114759 h 214766"/>
                <a:gd name="connsiteX17" fmla="*/ 679643 w 885146"/>
                <a:gd name="connsiteY17" fmla="*/ 89071 h 214766"/>
                <a:gd name="connsiteX18" fmla="*/ 651311 w 885146"/>
                <a:gd name="connsiteY18" fmla="*/ 77360 h 214766"/>
                <a:gd name="connsiteX19" fmla="*/ 680399 w 885146"/>
                <a:gd name="connsiteY19" fmla="*/ 134025 h 214766"/>
                <a:gd name="connsiteX20" fmla="*/ 676999 w 885146"/>
                <a:gd name="connsiteY20" fmla="*/ 142714 h 214766"/>
                <a:gd name="connsiteX21" fmla="*/ 659244 w 885146"/>
                <a:gd name="connsiteY21" fmla="*/ 145736 h 214766"/>
                <a:gd name="connsiteX22" fmla="*/ 648667 w 885146"/>
                <a:gd name="connsiteY22" fmla="*/ 135914 h 214766"/>
                <a:gd name="connsiteX23" fmla="*/ 635823 w 885146"/>
                <a:gd name="connsiteY23" fmla="*/ 128358 h 214766"/>
                <a:gd name="connsiteX24" fmla="*/ 628267 w 885146"/>
                <a:gd name="connsiteY24" fmla="*/ 141580 h 214766"/>
                <a:gd name="connsiteX25" fmla="*/ 613912 w 885146"/>
                <a:gd name="connsiteY25" fmla="*/ 151024 h 214766"/>
                <a:gd name="connsiteX26" fmla="*/ 588980 w 885146"/>
                <a:gd name="connsiteY26" fmla="*/ 129492 h 214766"/>
                <a:gd name="connsiteX27" fmla="*/ 577647 w 885146"/>
                <a:gd name="connsiteY27" fmla="*/ 118537 h 214766"/>
                <a:gd name="connsiteX28" fmla="*/ 563292 w 885146"/>
                <a:gd name="connsiteY28" fmla="*/ 97382 h 214766"/>
                <a:gd name="connsiteX29" fmla="*/ 568203 w 885146"/>
                <a:gd name="connsiteY29" fmla="*/ 81894 h 214766"/>
                <a:gd name="connsiteX30" fmla="*/ 551581 w 885146"/>
                <a:gd name="connsiteY30" fmla="*/ 90582 h 214766"/>
                <a:gd name="connsiteX31" fmla="*/ 507761 w 885146"/>
                <a:gd name="connsiteY31" fmla="*/ 117403 h 214766"/>
                <a:gd name="connsiteX32" fmla="*/ 478673 w 885146"/>
                <a:gd name="connsiteY32" fmla="*/ 105315 h 214766"/>
                <a:gd name="connsiteX33" fmla="*/ 456007 w 885146"/>
                <a:gd name="connsiteY33" fmla="*/ 126847 h 214766"/>
                <a:gd name="connsiteX34" fmla="*/ 433341 w 885146"/>
                <a:gd name="connsiteY34" fmla="*/ 152535 h 214766"/>
                <a:gd name="connsiteX35" fmla="*/ 415964 w 885146"/>
                <a:gd name="connsiteY35" fmla="*/ 162735 h 214766"/>
                <a:gd name="connsiteX36" fmla="*/ 395943 w 885146"/>
                <a:gd name="connsiteY36" fmla="*/ 151402 h 214766"/>
                <a:gd name="connsiteX37" fmla="*/ 385365 w 885146"/>
                <a:gd name="connsiteY37" fmla="*/ 135914 h 214766"/>
                <a:gd name="connsiteX38" fmla="*/ 341167 w 885146"/>
                <a:gd name="connsiteY38" fmla="*/ 106070 h 214766"/>
                <a:gd name="connsiteX39" fmla="*/ 351367 w 885146"/>
                <a:gd name="connsiteY39" fmla="*/ 131003 h 214766"/>
                <a:gd name="connsiteX40" fmla="*/ 364211 w 885146"/>
                <a:gd name="connsiteY40" fmla="*/ 151024 h 214766"/>
                <a:gd name="connsiteX41" fmla="*/ 355900 w 885146"/>
                <a:gd name="connsiteY41" fmla="*/ 164246 h 214766"/>
                <a:gd name="connsiteX42" fmla="*/ 343811 w 885146"/>
                <a:gd name="connsiteY42" fmla="*/ 160468 h 214766"/>
                <a:gd name="connsiteX43" fmla="*/ 330967 w 885146"/>
                <a:gd name="connsiteY43" fmla="*/ 164624 h 214766"/>
                <a:gd name="connsiteX44" fmla="*/ 330212 w 885146"/>
                <a:gd name="connsiteY44" fmla="*/ 168779 h 214766"/>
                <a:gd name="connsiteX45" fmla="*/ 313968 w 885146"/>
                <a:gd name="connsiteY45" fmla="*/ 184268 h 214766"/>
                <a:gd name="connsiteX46" fmla="*/ 305657 w 885146"/>
                <a:gd name="connsiteY46" fmla="*/ 179734 h 214766"/>
                <a:gd name="connsiteX47" fmla="*/ 309813 w 885146"/>
                <a:gd name="connsiteY47" fmla="*/ 158202 h 214766"/>
                <a:gd name="connsiteX48" fmla="*/ 313968 w 885146"/>
                <a:gd name="connsiteY48" fmla="*/ 153669 h 214766"/>
                <a:gd name="connsiteX49" fmla="*/ 320390 w 885146"/>
                <a:gd name="connsiteY49" fmla="*/ 129870 h 214766"/>
                <a:gd name="connsiteX50" fmla="*/ 286391 w 885146"/>
                <a:gd name="connsiteY50" fmla="*/ 127981 h 214766"/>
                <a:gd name="connsiteX51" fmla="*/ 284502 w 885146"/>
                <a:gd name="connsiteY51" fmla="*/ 138936 h 214766"/>
                <a:gd name="connsiteX52" fmla="*/ 292058 w 885146"/>
                <a:gd name="connsiteY52" fmla="*/ 160846 h 214766"/>
                <a:gd name="connsiteX53" fmla="*/ 288658 w 885146"/>
                <a:gd name="connsiteY53" fmla="*/ 182379 h 214766"/>
                <a:gd name="connsiteX54" fmla="*/ 267881 w 885146"/>
                <a:gd name="connsiteY54" fmla="*/ 173690 h 214766"/>
                <a:gd name="connsiteX55" fmla="*/ 242949 w 885146"/>
                <a:gd name="connsiteY55" fmla="*/ 172179 h 214766"/>
                <a:gd name="connsiteX56" fmla="*/ 225194 w 885146"/>
                <a:gd name="connsiteY56" fmla="*/ 175957 h 214766"/>
                <a:gd name="connsiteX57" fmla="*/ 199128 w 885146"/>
                <a:gd name="connsiteY57" fmla="*/ 193712 h 214766"/>
                <a:gd name="connsiteX58" fmla="*/ 162863 w 885146"/>
                <a:gd name="connsiteY58" fmla="*/ 212222 h 214766"/>
                <a:gd name="connsiteX59" fmla="*/ 135664 w 885146"/>
                <a:gd name="connsiteY59" fmla="*/ 191823 h 214766"/>
                <a:gd name="connsiteX60" fmla="*/ 89199 w 885146"/>
                <a:gd name="connsiteY60" fmla="*/ 174446 h 214766"/>
                <a:gd name="connsiteX61" fmla="*/ 49534 w 885146"/>
                <a:gd name="connsiteY61" fmla="*/ 172179 h 214766"/>
                <a:gd name="connsiteX62" fmla="*/ 59733 w 885146"/>
                <a:gd name="connsiteY62" fmla="*/ 151024 h 214766"/>
                <a:gd name="connsiteX63" fmla="*/ 74466 w 885146"/>
                <a:gd name="connsiteY63" fmla="*/ 131381 h 214766"/>
                <a:gd name="connsiteX64" fmla="*/ 44245 w 885146"/>
                <a:gd name="connsiteY64" fmla="*/ 105693 h 214766"/>
                <a:gd name="connsiteX65" fmla="*/ 23090 w 885146"/>
                <a:gd name="connsiteY65" fmla="*/ 106070 h 214766"/>
                <a:gd name="connsiteX66" fmla="*/ 1935 w 885146"/>
                <a:gd name="connsiteY66" fmla="*/ 84538 h 214766"/>
                <a:gd name="connsiteX67" fmla="*/ 802 w 885146"/>
                <a:gd name="connsiteY67" fmla="*/ 41851 h 214766"/>
                <a:gd name="connsiteX68" fmla="*/ 64266 w 885146"/>
                <a:gd name="connsiteY68" fmla="*/ 28629 h 214766"/>
                <a:gd name="connsiteX69" fmla="*/ 211216 w 885146"/>
                <a:gd name="connsiteY69" fmla="*/ 16918 h 214766"/>
                <a:gd name="connsiteX70" fmla="*/ 272036 w 885146"/>
                <a:gd name="connsiteY70" fmla="*/ 10496 h 214766"/>
                <a:gd name="connsiteX71" fmla="*/ 321146 w 885146"/>
                <a:gd name="connsiteY71" fmla="*/ 12385 h 214766"/>
                <a:gd name="connsiteX72" fmla="*/ 377055 w 885146"/>
                <a:gd name="connsiteY72" fmla="*/ 7096 h 214766"/>
                <a:gd name="connsiteX73" fmla="*/ 468096 w 885146"/>
                <a:gd name="connsiteY73" fmla="*/ 10874 h 214766"/>
                <a:gd name="connsiteX74" fmla="*/ 495295 w 885146"/>
                <a:gd name="connsiteY74" fmla="*/ 7852 h 214766"/>
                <a:gd name="connsiteX75" fmla="*/ 533449 w 885146"/>
                <a:gd name="connsiteY75" fmla="*/ 12007 h 214766"/>
                <a:gd name="connsiteX76" fmla="*/ 537604 w 885146"/>
                <a:gd name="connsiteY76" fmla="*/ 12007 h 214766"/>
                <a:gd name="connsiteX77" fmla="*/ 579914 w 885146"/>
                <a:gd name="connsiteY77" fmla="*/ 16163 h 214766"/>
                <a:gd name="connsiteX78" fmla="*/ 567447 w 885146"/>
                <a:gd name="connsiteY78" fmla="*/ 36562 h 214766"/>
                <a:gd name="connsiteX79" fmla="*/ 561403 w 885146"/>
                <a:gd name="connsiteY79" fmla="*/ 45628 h 214766"/>
                <a:gd name="connsiteX80" fmla="*/ 568203 w 885146"/>
                <a:gd name="connsiteY80" fmla="*/ 57717 h 214766"/>
                <a:gd name="connsiteX81" fmla="*/ 592758 w 885146"/>
                <a:gd name="connsiteY81" fmla="*/ 56961 h 214766"/>
                <a:gd name="connsiteX82" fmla="*/ 664910 w 885146"/>
                <a:gd name="connsiteY82" fmla="*/ 51672 h 214766"/>
                <a:gd name="connsiteX83" fmla="*/ 741974 w 885146"/>
                <a:gd name="connsiteY83" fmla="*/ 56583 h 214766"/>
                <a:gd name="connsiteX84" fmla="*/ 793350 w 885146"/>
                <a:gd name="connsiteY84" fmla="*/ 46384 h 214766"/>
                <a:gd name="connsiteX85" fmla="*/ 819038 w 885146"/>
                <a:gd name="connsiteY85" fmla="*/ 52428 h 214766"/>
                <a:gd name="connsiteX86" fmla="*/ 860214 w 885146"/>
                <a:gd name="connsiteY86" fmla="*/ 50161 h 214766"/>
                <a:gd name="connsiteX87" fmla="*/ 885147 w 885146"/>
                <a:gd name="connsiteY87" fmla="*/ 58850 h 21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885146" h="214766">
                  <a:moveTo>
                    <a:pt x="885147" y="58850"/>
                  </a:moveTo>
                  <a:cubicBezTo>
                    <a:pt x="868525" y="69805"/>
                    <a:pt x="868525" y="69805"/>
                    <a:pt x="845859" y="63005"/>
                  </a:cubicBezTo>
                  <a:cubicBezTo>
                    <a:pt x="849259" y="71316"/>
                    <a:pt x="853037" y="78494"/>
                    <a:pt x="855303" y="86049"/>
                  </a:cubicBezTo>
                  <a:cubicBezTo>
                    <a:pt x="856814" y="90960"/>
                    <a:pt x="855681" y="96626"/>
                    <a:pt x="850015" y="98515"/>
                  </a:cubicBezTo>
                  <a:cubicBezTo>
                    <a:pt x="842082" y="101160"/>
                    <a:pt x="843215" y="93226"/>
                    <a:pt x="841704" y="89449"/>
                  </a:cubicBezTo>
                  <a:cubicBezTo>
                    <a:pt x="839815" y="84160"/>
                    <a:pt x="839437" y="78494"/>
                    <a:pt x="838304" y="73205"/>
                  </a:cubicBezTo>
                  <a:cubicBezTo>
                    <a:pt x="837548" y="68672"/>
                    <a:pt x="835660" y="64516"/>
                    <a:pt x="830749" y="64516"/>
                  </a:cubicBezTo>
                  <a:cubicBezTo>
                    <a:pt x="799016" y="64894"/>
                    <a:pt x="767284" y="61494"/>
                    <a:pt x="735930" y="67916"/>
                  </a:cubicBezTo>
                  <a:cubicBezTo>
                    <a:pt x="727241" y="69805"/>
                    <a:pt x="714020" y="70561"/>
                    <a:pt x="714397" y="83027"/>
                  </a:cubicBezTo>
                  <a:cubicBezTo>
                    <a:pt x="714775" y="94738"/>
                    <a:pt x="725353" y="96626"/>
                    <a:pt x="736308" y="97382"/>
                  </a:cubicBezTo>
                  <a:cubicBezTo>
                    <a:pt x="760485" y="99648"/>
                    <a:pt x="762373" y="101537"/>
                    <a:pt x="768795" y="118914"/>
                  </a:cubicBezTo>
                  <a:cubicBezTo>
                    <a:pt x="775217" y="103426"/>
                    <a:pt x="799394" y="100404"/>
                    <a:pt x="787684" y="73583"/>
                  </a:cubicBezTo>
                  <a:cubicBezTo>
                    <a:pt x="799016" y="82271"/>
                    <a:pt x="806194" y="87938"/>
                    <a:pt x="812994" y="93226"/>
                  </a:cubicBezTo>
                  <a:cubicBezTo>
                    <a:pt x="815638" y="94738"/>
                    <a:pt x="817527" y="97004"/>
                    <a:pt x="815260" y="99648"/>
                  </a:cubicBezTo>
                  <a:cubicBezTo>
                    <a:pt x="806194" y="111737"/>
                    <a:pt x="803550" y="130625"/>
                    <a:pt x="786172" y="133647"/>
                  </a:cubicBezTo>
                  <a:cubicBezTo>
                    <a:pt x="771818" y="135914"/>
                    <a:pt x="754818" y="140069"/>
                    <a:pt x="745752" y="120803"/>
                  </a:cubicBezTo>
                  <a:cubicBezTo>
                    <a:pt x="744241" y="117026"/>
                    <a:pt x="740085" y="113626"/>
                    <a:pt x="735552" y="114759"/>
                  </a:cubicBezTo>
                  <a:cubicBezTo>
                    <a:pt x="709109" y="123070"/>
                    <a:pt x="690976" y="114759"/>
                    <a:pt x="679643" y="89071"/>
                  </a:cubicBezTo>
                  <a:cubicBezTo>
                    <a:pt x="676243" y="81516"/>
                    <a:pt x="668688" y="76605"/>
                    <a:pt x="651311" y="77360"/>
                  </a:cubicBezTo>
                  <a:cubicBezTo>
                    <a:pt x="683043" y="89827"/>
                    <a:pt x="657733" y="120803"/>
                    <a:pt x="680399" y="134025"/>
                  </a:cubicBezTo>
                  <a:cubicBezTo>
                    <a:pt x="682665" y="135536"/>
                    <a:pt x="680399" y="140447"/>
                    <a:pt x="676999" y="142714"/>
                  </a:cubicBezTo>
                  <a:cubicBezTo>
                    <a:pt x="671332" y="146113"/>
                    <a:pt x="665288" y="149135"/>
                    <a:pt x="659244" y="145736"/>
                  </a:cubicBezTo>
                  <a:cubicBezTo>
                    <a:pt x="655089" y="143469"/>
                    <a:pt x="651689" y="139691"/>
                    <a:pt x="648667" y="135914"/>
                  </a:cubicBezTo>
                  <a:cubicBezTo>
                    <a:pt x="645267" y="131758"/>
                    <a:pt x="643378" y="124959"/>
                    <a:pt x="635823" y="128358"/>
                  </a:cubicBezTo>
                  <a:cubicBezTo>
                    <a:pt x="630912" y="131003"/>
                    <a:pt x="626001" y="134780"/>
                    <a:pt x="628267" y="141580"/>
                  </a:cubicBezTo>
                  <a:cubicBezTo>
                    <a:pt x="635067" y="162357"/>
                    <a:pt x="619957" y="150269"/>
                    <a:pt x="613912" y="151024"/>
                  </a:cubicBezTo>
                  <a:cubicBezTo>
                    <a:pt x="597669" y="153669"/>
                    <a:pt x="586336" y="149891"/>
                    <a:pt x="588980" y="129492"/>
                  </a:cubicBezTo>
                  <a:cubicBezTo>
                    <a:pt x="589736" y="121936"/>
                    <a:pt x="585958" y="118159"/>
                    <a:pt x="577647" y="118537"/>
                  </a:cubicBezTo>
                  <a:cubicBezTo>
                    <a:pt x="557248" y="119292"/>
                    <a:pt x="555359" y="115515"/>
                    <a:pt x="563292" y="97382"/>
                  </a:cubicBezTo>
                  <a:cubicBezTo>
                    <a:pt x="565559" y="92471"/>
                    <a:pt x="575758" y="87182"/>
                    <a:pt x="568203" y="81894"/>
                  </a:cubicBezTo>
                  <a:cubicBezTo>
                    <a:pt x="561025" y="76605"/>
                    <a:pt x="557248" y="86804"/>
                    <a:pt x="551581" y="90582"/>
                  </a:cubicBezTo>
                  <a:cubicBezTo>
                    <a:pt x="537604" y="100404"/>
                    <a:pt x="522871" y="109848"/>
                    <a:pt x="507761" y="117403"/>
                  </a:cubicBezTo>
                  <a:cubicBezTo>
                    <a:pt x="494161" y="124581"/>
                    <a:pt x="488495" y="102293"/>
                    <a:pt x="478673" y="105315"/>
                  </a:cubicBezTo>
                  <a:cubicBezTo>
                    <a:pt x="469607" y="107959"/>
                    <a:pt x="471118" y="125336"/>
                    <a:pt x="456007" y="126847"/>
                  </a:cubicBezTo>
                  <a:cubicBezTo>
                    <a:pt x="443541" y="128358"/>
                    <a:pt x="424275" y="127603"/>
                    <a:pt x="433341" y="152535"/>
                  </a:cubicBezTo>
                  <a:cubicBezTo>
                    <a:pt x="436741" y="161602"/>
                    <a:pt x="422008" y="161979"/>
                    <a:pt x="415964" y="162735"/>
                  </a:cubicBezTo>
                  <a:cubicBezTo>
                    <a:pt x="408031" y="163868"/>
                    <a:pt x="394810" y="163868"/>
                    <a:pt x="395943" y="151402"/>
                  </a:cubicBezTo>
                  <a:cubicBezTo>
                    <a:pt x="396698" y="141202"/>
                    <a:pt x="391032" y="138936"/>
                    <a:pt x="385365" y="135914"/>
                  </a:cubicBezTo>
                  <a:cubicBezTo>
                    <a:pt x="369877" y="127981"/>
                    <a:pt x="355900" y="117781"/>
                    <a:pt x="341167" y="106070"/>
                  </a:cubicBezTo>
                  <a:cubicBezTo>
                    <a:pt x="338523" y="118914"/>
                    <a:pt x="338523" y="127225"/>
                    <a:pt x="351367" y="131003"/>
                  </a:cubicBezTo>
                  <a:cubicBezTo>
                    <a:pt x="360811" y="133647"/>
                    <a:pt x="363077" y="142336"/>
                    <a:pt x="364211" y="151024"/>
                  </a:cubicBezTo>
                  <a:cubicBezTo>
                    <a:pt x="364966" y="157446"/>
                    <a:pt x="361566" y="161602"/>
                    <a:pt x="355900" y="164246"/>
                  </a:cubicBezTo>
                  <a:cubicBezTo>
                    <a:pt x="350233" y="166890"/>
                    <a:pt x="346834" y="165757"/>
                    <a:pt x="343811" y="160468"/>
                  </a:cubicBezTo>
                  <a:cubicBezTo>
                    <a:pt x="335123" y="146869"/>
                    <a:pt x="331345" y="151402"/>
                    <a:pt x="330967" y="164624"/>
                  </a:cubicBezTo>
                  <a:cubicBezTo>
                    <a:pt x="330967" y="166135"/>
                    <a:pt x="330967" y="167646"/>
                    <a:pt x="330212" y="168779"/>
                  </a:cubicBezTo>
                  <a:cubicBezTo>
                    <a:pt x="326434" y="175957"/>
                    <a:pt x="321901" y="182001"/>
                    <a:pt x="313968" y="184268"/>
                  </a:cubicBezTo>
                  <a:cubicBezTo>
                    <a:pt x="310190" y="185401"/>
                    <a:pt x="307168" y="183134"/>
                    <a:pt x="305657" y="179734"/>
                  </a:cubicBezTo>
                  <a:cubicBezTo>
                    <a:pt x="301880" y="171801"/>
                    <a:pt x="305657" y="164624"/>
                    <a:pt x="309813" y="158202"/>
                  </a:cubicBezTo>
                  <a:cubicBezTo>
                    <a:pt x="310946" y="156313"/>
                    <a:pt x="312457" y="154802"/>
                    <a:pt x="313968" y="153669"/>
                  </a:cubicBezTo>
                  <a:cubicBezTo>
                    <a:pt x="321523" y="146869"/>
                    <a:pt x="327190" y="136669"/>
                    <a:pt x="320390" y="129870"/>
                  </a:cubicBezTo>
                  <a:cubicBezTo>
                    <a:pt x="311701" y="121559"/>
                    <a:pt x="297724" y="124959"/>
                    <a:pt x="286391" y="127981"/>
                  </a:cubicBezTo>
                  <a:cubicBezTo>
                    <a:pt x="281103" y="129492"/>
                    <a:pt x="282991" y="134780"/>
                    <a:pt x="284502" y="138936"/>
                  </a:cubicBezTo>
                  <a:cubicBezTo>
                    <a:pt x="286769" y="146113"/>
                    <a:pt x="288658" y="154046"/>
                    <a:pt x="292058" y="160846"/>
                  </a:cubicBezTo>
                  <a:cubicBezTo>
                    <a:pt x="296213" y="169157"/>
                    <a:pt x="298480" y="176712"/>
                    <a:pt x="288658" y="182379"/>
                  </a:cubicBezTo>
                  <a:cubicBezTo>
                    <a:pt x="278080" y="188801"/>
                    <a:pt x="272036" y="180490"/>
                    <a:pt x="267881" y="173690"/>
                  </a:cubicBezTo>
                  <a:cubicBezTo>
                    <a:pt x="259570" y="160846"/>
                    <a:pt x="253148" y="154802"/>
                    <a:pt x="242949" y="172179"/>
                  </a:cubicBezTo>
                  <a:cubicBezTo>
                    <a:pt x="239549" y="178223"/>
                    <a:pt x="230860" y="177846"/>
                    <a:pt x="225194" y="175957"/>
                  </a:cubicBezTo>
                  <a:cubicBezTo>
                    <a:pt x="207817" y="170290"/>
                    <a:pt x="203661" y="180112"/>
                    <a:pt x="199128" y="193712"/>
                  </a:cubicBezTo>
                  <a:cubicBezTo>
                    <a:pt x="189684" y="220533"/>
                    <a:pt x="189306" y="215244"/>
                    <a:pt x="162863" y="212222"/>
                  </a:cubicBezTo>
                  <a:cubicBezTo>
                    <a:pt x="144730" y="210333"/>
                    <a:pt x="143974" y="199378"/>
                    <a:pt x="135664" y="191823"/>
                  </a:cubicBezTo>
                  <a:cubicBezTo>
                    <a:pt x="122820" y="180112"/>
                    <a:pt x="105065" y="175957"/>
                    <a:pt x="89199" y="174446"/>
                  </a:cubicBezTo>
                  <a:cubicBezTo>
                    <a:pt x="76355" y="172935"/>
                    <a:pt x="63889" y="158957"/>
                    <a:pt x="49534" y="172179"/>
                  </a:cubicBezTo>
                  <a:cubicBezTo>
                    <a:pt x="45000" y="160468"/>
                    <a:pt x="54444" y="156313"/>
                    <a:pt x="59733" y="151024"/>
                  </a:cubicBezTo>
                  <a:cubicBezTo>
                    <a:pt x="65777" y="144980"/>
                    <a:pt x="79377" y="143469"/>
                    <a:pt x="74466" y="131381"/>
                  </a:cubicBezTo>
                  <a:cubicBezTo>
                    <a:pt x="69177" y="118537"/>
                    <a:pt x="60866" y="106448"/>
                    <a:pt x="44245" y="105693"/>
                  </a:cubicBezTo>
                  <a:cubicBezTo>
                    <a:pt x="37067" y="105315"/>
                    <a:pt x="29890" y="104937"/>
                    <a:pt x="23090" y="106070"/>
                  </a:cubicBezTo>
                  <a:cubicBezTo>
                    <a:pt x="5713" y="109093"/>
                    <a:pt x="-4487" y="100782"/>
                    <a:pt x="1935" y="84538"/>
                  </a:cubicBezTo>
                  <a:cubicBezTo>
                    <a:pt x="8357" y="68672"/>
                    <a:pt x="3446" y="55828"/>
                    <a:pt x="802" y="41851"/>
                  </a:cubicBezTo>
                  <a:cubicBezTo>
                    <a:pt x="21957" y="37695"/>
                    <a:pt x="44245" y="36184"/>
                    <a:pt x="64266" y="28629"/>
                  </a:cubicBezTo>
                  <a:cubicBezTo>
                    <a:pt x="112620" y="10496"/>
                    <a:pt x="163618" y="29384"/>
                    <a:pt x="211216" y="16918"/>
                  </a:cubicBezTo>
                  <a:cubicBezTo>
                    <a:pt x="231616" y="11630"/>
                    <a:pt x="251259" y="19563"/>
                    <a:pt x="272036" y="10496"/>
                  </a:cubicBezTo>
                  <a:cubicBezTo>
                    <a:pt x="284125" y="5208"/>
                    <a:pt x="304524" y="10874"/>
                    <a:pt x="321146" y="12385"/>
                  </a:cubicBezTo>
                  <a:cubicBezTo>
                    <a:pt x="340412" y="13896"/>
                    <a:pt x="358922" y="8607"/>
                    <a:pt x="377055" y="7096"/>
                  </a:cubicBezTo>
                  <a:cubicBezTo>
                    <a:pt x="406898" y="4830"/>
                    <a:pt x="437875" y="4074"/>
                    <a:pt x="468096" y="10874"/>
                  </a:cubicBezTo>
                  <a:cubicBezTo>
                    <a:pt x="477540" y="13141"/>
                    <a:pt x="487361" y="16163"/>
                    <a:pt x="495295" y="7852"/>
                  </a:cubicBezTo>
                  <a:cubicBezTo>
                    <a:pt x="508516" y="5208"/>
                    <a:pt x="520605" y="12385"/>
                    <a:pt x="533449" y="12007"/>
                  </a:cubicBezTo>
                  <a:cubicBezTo>
                    <a:pt x="534960" y="12007"/>
                    <a:pt x="536093" y="12007"/>
                    <a:pt x="537604" y="12007"/>
                  </a:cubicBezTo>
                  <a:cubicBezTo>
                    <a:pt x="562914" y="-4992"/>
                    <a:pt x="569714" y="-4237"/>
                    <a:pt x="579914" y="16163"/>
                  </a:cubicBezTo>
                  <a:cubicBezTo>
                    <a:pt x="584825" y="34673"/>
                    <a:pt x="584825" y="35051"/>
                    <a:pt x="567447" y="36562"/>
                  </a:cubicBezTo>
                  <a:cubicBezTo>
                    <a:pt x="560648" y="36940"/>
                    <a:pt x="562914" y="42606"/>
                    <a:pt x="561403" y="45628"/>
                  </a:cubicBezTo>
                  <a:cubicBezTo>
                    <a:pt x="558003" y="52428"/>
                    <a:pt x="562159" y="56961"/>
                    <a:pt x="568203" y="57717"/>
                  </a:cubicBezTo>
                  <a:cubicBezTo>
                    <a:pt x="576514" y="58472"/>
                    <a:pt x="587847" y="61117"/>
                    <a:pt x="592758" y="56961"/>
                  </a:cubicBezTo>
                  <a:cubicBezTo>
                    <a:pt x="616179" y="38073"/>
                    <a:pt x="640734" y="52428"/>
                    <a:pt x="664910" y="51672"/>
                  </a:cubicBezTo>
                  <a:cubicBezTo>
                    <a:pt x="690598" y="50917"/>
                    <a:pt x="714020" y="64894"/>
                    <a:pt x="741974" y="56583"/>
                  </a:cubicBezTo>
                  <a:cubicBezTo>
                    <a:pt x="757463" y="52050"/>
                    <a:pt x="776728" y="55450"/>
                    <a:pt x="793350" y="46384"/>
                  </a:cubicBezTo>
                  <a:cubicBezTo>
                    <a:pt x="802039" y="41851"/>
                    <a:pt x="810727" y="51672"/>
                    <a:pt x="819038" y="52428"/>
                  </a:cubicBezTo>
                  <a:cubicBezTo>
                    <a:pt x="832638" y="53561"/>
                    <a:pt x="846615" y="50539"/>
                    <a:pt x="860214" y="50161"/>
                  </a:cubicBezTo>
                  <a:cubicBezTo>
                    <a:pt x="870036" y="50161"/>
                    <a:pt x="880236" y="47517"/>
                    <a:pt x="885147" y="58850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C5484DED-7C3D-4AE8-92B3-9627C01EC270}"/>
                </a:ext>
              </a:extLst>
            </p:cNvPr>
            <p:cNvSpPr/>
            <p:nvPr/>
          </p:nvSpPr>
          <p:spPr>
            <a:xfrm>
              <a:off x="8596276" y="2917286"/>
              <a:ext cx="289599" cy="438055"/>
            </a:xfrm>
            <a:custGeom>
              <a:avLst/>
              <a:gdLst>
                <a:gd name="connsiteX0" fmla="*/ 289393 w 289599"/>
                <a:gd name="connsiteY0" fmla="*/ 40882 h 438055"/>
                <a:gd name="connsiteX1" fmla="*/ 215351 w 289599"/>
                <a:gd name="connsiteY1" fmla="*/ 83192 h 438055"/>
                <a:gd name="connsiteX2" fmla="*/ 168509 w 289599"/>
                <a:gd name="connsiteY2" fmla="*/ 117946 h 438055"/>
                <a:gd name="connsiteX3" fmla="*/ 154154 w 289599"/>
                <a:gd name="connsiteY3" fmla="*/ 147412 h 438055"/>
                <a:gd name="connsiteX4" fmla="*/ 153398 w 289599"/>
                <a:gd name="connsiteY4" fmla="*/ 248274 h 438055"/>
                <a:gd name="connsiteX5" fmla="*/ 136021 w 289599"/>
                <a:gd name="connsiteY5" fmla="*/ 235053 h 438055"/>
                <a:gd name="connsiteX6" fmla="*/ 139043 w 289599"/>
                <a:gd name="connsiteY6" fmla="*/ 182166 h 438055"/>
                <a:gd name="connsiteX7" fmla="*/ 137154 w 289599"/>
                <a:gd name="connsiteY7" fmla="*/ 165922 h 438055"/>
                <a:gd name="connsiteX8" fmla="*/ 113733 w 289599"/>
                <a:gd name="connsiteY8" fmla="*/ 185188 h 438055"/>
                <a:gd name="connsiteX9" fmla="*/ 102400 w 289599"/>
                <a:gd name="connsiteY9" fmla="*/ 250163 h 438055"/>
                <a:gd name="connsiteX10" fmla="*/ 148109 w 289599"/>
                <a:gd name="connsiteY10" fmla="*/ 273962 h 438055"/>
                <a:gd name="connsiteX11" fmla="*/ 156798 w 289599"/>
                <a:gd name="connsiteY11" fmla="*/ 286428 h 438055"/>
                <a:gd name="connsiteX12" fmla="*/ 144710 w 289599"/>
                <a:gd name="connsiteY12" fmla="*/ 293606 h 438055"/>
                <a:gd name="connsiteX13" fmla="*/ 131488 w 289599"/>
                <a:gd name="connsiteY13" fmla="*/ 297384 h 438055"/>
                <a:gd name="connsiteX14" fmla="*/ 166242 w 289599"/>
                <a:gd name="connsiteY14" fmla="*/ 324205 h 438055"/>
                <a:gd name="connsiteX15" fmla="*/ 191175 w 289599"/>
                <a:gd name="connsiteY15" fmla="*/ 349893 h 438055"/>
                <a:gd name="connsiteX16" fmla="*/ 199863 w 289599"/>
                <a:gd name="connsiteY16" fmla="*/ 366892 h 438055"/>
                <a:gd name="connsiteX17" fmla="*/ 200241 w 289599"/>
                <a:gd name="connsiteY17" fmla="*/ 391825 h 438055"/>
                <a:gd name="connsiteX18" fmla="*/ 180597 w 289599"/>
                <a:gd name="connsiteY18" fmla="*/ 387669 h 438055"/>
                <a:gd name="connsiteX19" fmla="*/ 167753 w 289599"/>
                <a:gd name="connsiteY19" fmla="*/ 387669 h 438055"/>
                <a:gd name="connsiteX20" fmla="*/ 136777 w 289599"/>
                <a:gd name="connsiteY20" fmla="*/ 393713 h 438055"/>
                <a:gd name="connsiteX21" fmla="*/ 163598 w 289599"/>
                <a:gd name="connsiteY21" fmla="*/ 433001 h 438055"/>
                <a:gd name="connsiteX22" fmla="*/ 140932 w 289599"/>
                <a:gd name="connsiteY22" fmla="*/ 429979 h 438055"/>
                <a:gd name="connsiteX23" fmla="*/ 122044 w 289599"/>
                <a:gd name="connsiteY23" fmla="*/ 414113 h 438055"/>
                <a:gd name="connsiteX24" fmla="*/ 47624 w 289599"/>
                <a:gd name="connsiteY24" fmla="*/ 357448 h 438055"/>
                <a:gd name="connsiteX25" fmla="*/ 34025 w 289599"/>
                <a:gd name="connsiteY25" fmla="*/ 316650 h 438055"/>
                <a:gd name="connsiteX26" fmla="*/ 66513 w 289599"/>
                <a:gd name="connsiteY26" fmla="*/ 300028 h 438055"/>
                <a:gd name="connsiteX27" fmla="*/ 41580 w 289599"/>
                <a:gd name="connsiteY27" fmla="*/ 295873 h 438055"/>
                <a:gd name="connsiteX28" fmla="*/ 26470 w 289599"/>
                <a:gd name="connsiteY28" fmla="*/ 295873 h 438055"/>
                <a:gd name="connsiteX29" fmla="*/ 16648 w 289599"/>
                <a:gd name="connsiteY29" fmla="*/ 287940 h 438055"/>
                <a:gd name="connsiteX30" fmla="*/ 21936 w 289599"/>
                <a:gd name="connsiteY30" fmla="*/ 270562 h 438055"/>
                <a:gd name="connsiteX31" fmla="*/ 32136 w 289599"/>
                <a:gd name="connsiteY31" fmla="*/ 267918 h 438055"/>
                <a:gd name="connsiteX32" fmla="*/ 50269 w 289599"/>
                <a:gd name="connsiteY32" fmla="*/ 238453 h 438055"/>
                <a:gd name="connsiteX33" fmla="*/ 52158 w 289599"/>
                <a:gd name="connsiteY33" fmla="*/ 221075 h 438055"/>
                <a:gd name="connsiteX34" fmla="*/ 44602 w 289599"/>
                <a:gd name="connsiteY34" fmla="*/ 239208 h 438055"/>
                <a:gd name="connsiteX35" fmla="*/ 38936 w 289599"/>
                <a:gd name="connsiteY35" fmla="*/ 249030 h 438055"/>
                <a:gd name="connsiteX36" fmla="*/ 22314 w 289599"/>
                <a:gd name="connsiteY36" fmla="*/ 263385 h 438055"/>
                <a:gd name="connsiteX37" fmla="*/ 4937 w 289599"/>
                <a:gd name="connsiteY37" fmla="*/ 261118 h 438055"/>
                <a:gd name="connsiteX38" fmla="*/ 32514 w 289599"/>
                <a:gd name="connsiteY38" fmla="*/ 147034 h 438055"/>
                <a:gd name="connsiteX39" fmla="*/ 121288 w 289599"/>
                <a:gd name="connsiteY39" fmla="*/ 47682 h 438055"/>
                <a:gd name="connsiteX40" fmla="*/ 149243 w 289599"/>
                <a:gd name="connsiteY40" fmla="*/ 36349 h 438055"/>
                <a:gd name="connsiteX41" fmla="*/ 128466 w 289599"/>
                <a:gd name="connsiteY41" fmla="*/ 52971 h 438055"/>
                <a:gd name="connsiteX42" fmla="*/ 190041 w 289599"/>
                <a:gd name="connsiteY42" fmla="*/ 25016 h 438055"/>
                <a:gd name="connsiteX43" fmla="*/ 205907 w 289599"/>
                <a:gd name="connsiteY43" fmla="*/ 22750 h 438055"/>
                <a:gd name="connsiteX44" fmla="*/ 208552 w 289599"/>
                <a:gd name="connsiteY44" fmla="*/ 15572 h 438055"/>
                <a:gd name="connsiteX45" fmla="*/ 216862 w 289599"/>
                <a:gd name="connsiteY45" fmla="*/ 14816 h 438055"/>
                <a:gd name="connsiteX46" fmla="*/ 274660 w 289599"/>
                <a:gd name="connsiteY46" fmla="*/ 1973 h 438055"/>
                <a:gd name="connsiteX47" fmla="*/ 279571 w 289599"/>
                <a:gd name="connsiteY47" fmla="*/ 14439 h 438055"/>
                <a:gd name="connsiteX48" fmla="*/ 280327 w 289599"/>
                <a:gd name="connsiteY48" fmla="*/ 26905 h 438055"/>
                <a:gd name="connsiteX49" fmla="*/ 289393 w 289599"/>
                <a:gd name="connsiteY49" fmla="*/ 40882 h 43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9599" h="438055">
                  <a:moveTo>
                    <a:pt x="289393" y="40882"/>
                  </a:moveTo>
                  <a:cubicBezTo>
                    <a:pt x="264838" y="54859"/>
                    <a:pt x="239906" y="68837"/>
                    <a:pt x="215351" y="83192"/>
                  </a:cubicBezTo>
                  <a:cubicBezTo>
                    <a:pt x="198730" y="93014"/>
                    <a:pt x="179086" y="98302"/>
                    <a:pt x="168509" y="117946"/>
                  </a:cubicBezTo>
                  <a:cubicBezTo>
                    <a:pt x="163220" y="127768"/>
                    <a:pt x="154531" y="136456"/>
                    <a:pt x="154154" y="147412"/>
                  </a:cubicBezTo>
                  <a:cubicBezTo>
                    <a:pt x="153020" y="181032"/>
                    <a:pt x="153398" y="214653"/>
                    <a:pt x="153398" y="248274"/>
                  </a:cubicBezTo>
                  <a:cubicBezTo>
                    <a:pt x="142065" y="251296"/>
                    <a:pt x="137910" y="243741"/>
                    <a:pt x="136021" y="235053"/>
                  </a:cubicBezTo>
                  <a:cubicBezTo>
                    <a:pt x="132243" y="217298"/>
                    <a:pt x="126199" y="199543"/>
                    <a:pt x="139043" y="182166"/>
                  </a:cubicBezTo>
                  <a:cubicBezTo>
                    <a:pt x="142065" y="178010"/>
                    <a:pt x="145087" y="171966"/>
                    <a:pt x="137154" y="165922"/>
                  </a:cubicBezTo>
                  <a:cubicBezTo>
                    <a:pt x="133377" y="176499"/>
                    <a:pt x="132621" y="190854"/>
                    <a:pt x="113733" y="185188"/>
                  </a:cubicBezTo>
                  <a:cubicBezTo>
                    <a:pt x="133754" y="209742"/>
                    <a:pt x="124310" y="230897"/>
                    <a:pt x="102400" y="250163"/>
                  </a:cubicBezTo>
                  <a:cubicBezTo>
                    <a:pt x="120533" y="253563"/>
                    <a:pt x="136021" y="260741"/>
                    <a:pt x="148109" y="273962"/>
                  </a:cubicBezTo>
                  <a:cubicBezTo>
                    <a:pt x="151509" y="277740"/>
                    <a:pt x="159442" y="278873"/>
                    <a:pt x="156798" y="286428"/>
                  </a:cubicBezTo>
                  <a:cubicBezTo>
                    <a:pt x="154909" y="291339"/>
                    <a:pt x="149621" y="292473"/>
                    <a:pt x="144710" y="293606"/>
                  </a:cubicBezTo>
                  <a:cubicBezTo>
                    <a:pt x="140554" y="294362"/>
                    <a:pt x="136021" y="292850"/>
                    <a:pt x="131488" y="297384"/>
                  </a:cubicBezTo>
                  <a:cubicBezTo>
                    <a:pt x="142821" y="306828"/>
                    <a:pt x="148109" y="323449"/>
                    <a:pt x="166242" y="324205"/>
                  </a:cubicBezTo>
                  <a:cubicBezTo>
                    <a:pt x="177197" y="329871"/>
                    <a:pt x="182864" y="341204"/>
                    <a:pt x="191175" y="349893"/>
                  </a:cubicBezTo>
                  <a:cubicBezTo>
                    <a:pt x="190797" y="357070"/>
                    <a:pt x="192308" y="363492"/>
                    <a:pt x="199863" y="366892"/>
                  </a:cubicBezTo>
                  <a:cubicBezTo>
                    <a:pt x="206663" y="375203"/>
                    <a:pt x="207041" y="384269"/>
                    <a:pt x="200241" y="391825"/>
                  </a:cubicBezTo>
                  <a:cubicBezTo>
                    <a:pt x="193063" y="399758"/>
                    <a:pt x="186264" y="392580"/>
                    <a:pt x="180597" y="387669"/>
                  </a:cubicBezTo>
                  <a:cubicBezTo>
                    <a:pt x="176442" y="383891"/>
                    <a:pt x="171909" y="383136"/>
                    <a:pt x="167753" y="387669"/>
                  </a:cubicBezTo>
                  <a:cubicBezTo>
                    <a:pt x="159065" y="396735"/>
                    <a:pt x="148109" y="395980"/>
                    <a:pt x="136777" y="393713"/>
                  </a:cubicBezTo>
                  <a:cubicBezTo>
                    <a:pt x="160953" y="406180"/>
                    <a:pt x="167753" y="416001"/>
                    <a:pt x="163598" y="433001"/>
                  </a:cubicBezTo>
                  <a:cubicBezTo>
                    <a:pt x="154909" y="440178"/>
                    <a:pt x="146976" y="440178"/>
                    <a:pt x="140932" y="429979"/>
                  </a:cubicBezTo>
                  <a:cubicBezTo>
                    <a:pt x="136399" y="422423"/>
                    <a:pt x="128088" y="419779"/>
                    <a:pt x="122044" y="414113"/>
                  </a:cubicBezTo>
                  <a:cubicBezTo>
                    <a:pt x="98622" y="393336"/>
                    <a:pt x="66135" y="384269"/>
                    <a:pt x="47624" y="357448"/>
                  </a:cubicBezTo>
                  <a:cubicBezTo>
                    <a:pt x="42713" y="343849"/>
                    <a:pt x="34403" y="331760"/>
                    <a:pt x="34025" y="316650"/>
                  </a:cubicBezTo>
                  <a:cubicBezTo>
                    <a:pt x="40825" y="303428"/>
                    <a:pt x="58579" y="312116"/>
                    <a:pt x="66513" y="300028"/>
                  </a:cubicBezTo>
                  <a:cubicBezTo>
                    <a:pt x="57068" y="303428"/>
                    <a:pt x="47624" y="314761"/>
                    <a:pt x="41580" y="295873"/>
                  </a:cubicBezTo>
                  <a:cubicBezTo>
                    <a:pt x="39691" y="289828"/>
                    <a:pt x="31758" y="298139"/>
                    <a:pt x="26470" y="295873"/>
                  </a:cubicBezTo>
                  <a:cubicBezTo>
                    <a:pt x="22692" y="293984"/>
                    <a:pt x="19292" y="290962"/>
                    <a:pt x="16648" y="287940"/>
                  </a:cubicBezTo>
                  <a:cubicBezTo>
                    <a:pt x="9848" y="279629"/>
                    <a:pt x="8715" y="272829"/>
                    <a:pt x="21936" y="270562"/>
                  </a:cubicBezTo>
                  <a:cubicBezTo>
                    <a:pt x="25336" y="269807"/>
                    <a:pt x="29114" y="269807"/>
                    <a:pt x="32136" y="267918"/>
                  </a:cubicBezTo>
                  <a:cubicBezTo>
                    <a:pt x="43469" y="261496"/>
                    <a:pt x="62357" y="259985"/>
                    <a:pt x="50269" y="238453"/>
                  </a:cubicBezTo>
                  <a:cubicBezTo>
                    <a:pt x="48380" y="234297"/>
                    <a:pt x="51024" y="227497"/>
                    <a:pt x="52158" y="221075"/>
                  </a:cubicBezTo>
                  <a:cubicBezTo>
                    <a:pt x="47247" y="226742"/>
                    <a:pt x="44980" y="232786"/>
                    <a:pt x="44602" y="239208"/>
                  </a:cubicBezTo>
                  <a:cubicBezTo>
                    <a:pt x="44602" y="243741"/>
                    <a:pt x="41202" y="250163"/>
                    <a:pt x="38936" y="249030"/>
                  </a:cubicBezTo>
                  <a:cubicBezTo>
                    <a:pt x="21559" y="240719"/>
                    <a:pt x="26847" y="257341"/>
                    <a:pt x="22314" y="263385"/>
                  </a:cubicBezTo>
                  <a:cubicBezTo>
                    <a:pt x="15137" y="273585"/>
                    <a:pt x="9470" y="271318"/>
                    <a:pt x="4937" y="261118"/>
                  </a:cubicBezTo>
                  <a:cubicBezTo>
                    <a:pt x="-8285" y="217676"/>
                    <a:pt x="6448" y="181410"/>
                    <a:pt x="32514" y="147034"/>
                  </a:cubicBezTo>
                  <a:cubicBezTo>
                    <a:pt x="59335" y="111524"/>
                    <a:pt x="88801" y="78281"/>
                    <a:pt x="121288" y="47682"/>
                  </a:cubicBezTo>
                  <a:cubicBezTo>
                    <a:pt x="128466" y="40882"/>
                    <a:pt x="136399" y="30683"/>
                    <a:pt x="149243" y="36349"/>
                  </a:cubicBezTo>
                  <a:cubicBezTo>
                    <a:pt x="149621" y="49948"/>
                    <a:pt x="136399" y="47304"/>
                    <a:pt x="128466" y="52971"/>
                  </a:cubicBezTo>
                  <a:cubicBezTo>
                    <a:pt x="151509" y="46549"/>
                    <a:pt x="174175" y="43149"/>
                    <a:pt x="190041" y="25016"/>
                  </a:cubicBezTo>
                  <a:cubicBezTo>
                    <a:pt x="194197" y="20483"/>
                    <a:pt x="200241" y="21994"/>
                    <a:pt x="205907" y="22750"/>
                  </a:cubicBezTo>
                  <a:cubicBezTo>
                    <a:pt x="217996" y="25016"/>
                    <a:pt x="203263" y="16705"/>
                    <a:pt x="208552" y="15572"/>
                  </a:cubicBezTo>
                  <a:cubicBezTo>
                    <a:pt x="211196" y="15194"/>
                    <a:pt x="213840" y="15194"/>
                    <a:pt x="216862" y="14816"/>
                  </a:cubicBezTo>
                  <a:cubicBezTo>
                    <a:pt x="235373" y="6128"/>
                    <a:pt x="253128" y="-4449"/>
                    <a:pt x="274660" y="1973"/>
                  </a:cubicBezTo>
                  <a:cubicBezTo>
                    <a:pt x="281082" y="3861"/>
                    <a:pt x="291660" y="4995"/>
                    <a:pt x="279571" y="14439"/>
                  </a:cubicBezTo>
                  <a:cubicBezTo>
                    <a:pt x="273905" y="18972"/>
                    <a:pt x="277682" y="22750"/>
                    <a:pt x="280327" y="26905"/>
                  </a:cubicBezTo>
                  <a:cubicBezTo>
                    <a:pt x="283727" y="31816"/>
                    <a:pt x="290904" y="33327"/>
                    <a:pt x="289393" y="40882"/>
                  </a:cubicBezTo>
                  <a:close/>
                </a:path>
              </a:pathLst>
            </a:custGeom>
            <a:solidFill>
              <a:srgbClr val="D9C7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91FE7F0B-722E-40AD-A36D-F5B1A41EC7F0}"/>
                </a:ext>
              </a:extLst>
            </p:cNvPr>
            <p:cNvSpPr/>
            <p:nvPr/>
          </p:nvSpPr>
          <p:spPr>
            <a:xfrm>
              <a:off x="8813138" y="2843901"/>
              <a:ext cx="267078" cy="123365"/>
            </a:xfrm>
            <a:custGeom>
              <a:avLst/>
              <a:gdLst>
                <a:gd name="connsiteX0" fmla="*/ 72531 w 267078"/>
                <a:gd name="connsiteY0" fmla="*/ 114267 h 123365"/>
                <a:gd name="connsiteX1" fmla="*/ 54776 w 267078"/>
                <a:gd name="connsiteY1" fmla="*/ 98401 h 123365"/>
                <a:gd name="connsiteX2" fmla="*/ 64598 w 267078"/>
                <a:gd name="connsiteY2" fmla="*/ 82157 h 123365"/>
                <a:gd name="connsiteX3" fmla="*/ 20399 w 267078"/>
                <a:gd name="connsiteY3" fmla="*/ 85179 h 123365"/>
                <a:gd name="connsiteX4" fmla="*/ 0 w 267078"/>
                <a:gd name="connsiteY4" fmla="*/ 88579 h 123365"/>
                <a:gd name="connsiteX5" fmla="*/ 10200 w 267078"/>
                <a:gd name="connsiteY5" fmla="*/ 76869 h 123365"/>
                <a:gd name="connsiteX6" fmla="*/ 74419 w 267078"/>
                <a:gd name="connsiteY6" fmla="*/ 52692 h 123365"/>
                <a:gd name="connsiteX7" fmla="*/ 145439 w 267078"/>
                <a:gd name="connsiteY7" fmla="*/ 34559 h 123365"/>
                <a:gd name="connsiteX8" fmla="*/ 169616 w 267078"/>
                <a:gd name="connsiteY8" fmla="*/ 24359 h 123365"/>
                <a:gd name="connsiteX9" fmla="*/ 244413 w 267078"/>
                <a:gd name="connsiteY9" fmla="*/ 183 h 123365"/>
                <a:gd name="connsiteX10" fmla="*/ 267079 w 267078"/>
                <a:gd name="connsiteY10" fmla="*/ 12271 h 123365"/>
                <a:gd name="connsiteX11" fmla="*/ 211548 w 267078"/>
                <a:gd name="connsiteY11" fmla="*/ 40226 h 123365"/>
                <a:gd name="connsiteX12" fmla="*/ 189260 w 267078"/>
                <a:gd name="connsiteY12" fmla="*/ 54203 h 123365"/>
                <a:gd name="connsiteX13" fmla="*/ 210414 w 267078"/>
                <a:gd name="connsiteY13" fmla="*/ 59114 h 123365"/>
                <a:gd name="connsiteX14" fmla="*/ 187748 w 267078"/>
                <a:gd name="connsiteY14" fmla="*/ 77624 h 123365"/>
                <a:gd name="connsiteX15" fmla="*/ 177549 w 267078"/>
                <a:gd name="connsiteY15" fmla="*/ 89335 h 123365"/>
                <a:gd name="connsiteX16" fmla="*/ 164705 w 267078"/>
                <a:gd name="connsiteY16" fmla="*/ 89713 h 123365"/>
                <a:gd name="connsiteX17" fmla="*/ 156772 w 267078"/>
                <a:gd name="connsiteY17" fmla="*/ 87068 h 123365"/>
                <a:gd name="connsiteX18" fmla="*/ 131462 w 267078"/>
                <a:gd name="connsiteY18" fmla="*/ 101423 h 123365"/>
                <a:gd name="connsiteX19" fmla="*/ 92552 w 267078"/>
                <a:gd name="connsiteY19" fmla="*/ 116156 h 123365"/>
                <a:gd name="connsiteX20" fmla="*/ 72531 w 267078"/>
                <a:gd name="connsiteY20" fmla="*/ 114267 h 12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7078" h="123365">
                  <a:moveTo>
                    <a:pt x="72531" y="114267"/>
                  </a:moveTo>
                  <a:cubicBezTo>
                    <a:pt x="67620" y="108223"/>
                    <a:pt x="58553" y="108601"/>
                    <a:pt x="54776" y="98401"/>
                  </a:cubicBezTo>
                  <a:cubicBezTo>
                    <a:pt x="50243" y="86690"/>
                    <a:pt x="50998" y="82535"/>
                    <a:pt x="64598" y="82157"/>
                  </a:cubicBezTo>
                  <a:cubicBezTo>
                    <a:pt x="49109" y="81780"/>
                    <a:pt x="34754" y="74224"/>
                    <a:pt x="20399" y="85179"/>
                  </a:cubicBezTo>
                  <a:cubicBezTo>
                    <a:pt x="14733" y="89713"/>
                    <a:pt x="7177" y="89335"/>
                    <a:pt x="0" y="88579"/>
                  </a:cubicBezTo>
                  <a:cubicBezTo>
                    <a:pt x="756" y="82535"/>
                    <a:pt x="3400" y="77624"/>
                    <a:pt x="10200" y="76869"/>
                  </a:cubicBezTo>
                  <a:cubicBezTo>
                    <a:pt x="33243" y="73091"/>
                    <a:pt x="51754" y="56847"/>
                    <a:pt x="74419" y="52692"/>
                  </a:cubicBezTo>
                  <a:cubicBezTo>
                    <a:pt x="98596" y="48159"/>
                    <a:pt x="122018" y="40981"/>
                    <a:pt x="145439" y="34559"/>
                  </a:cubicBezTo>
                  <a:cubicBezTo>
                    <a:pt x="154128" y="32293"/>
                    <a:pt x="162061" y="30026"/>
                    <a:pt x="169616" y="24359"/>
                  </a:cubicBezTo>
                  <a:cubicBezTo>
                    <a:pt x="191526" y="7738"/>
                    <a:pt x="218347" y="3960"/>
                    <a:pt x="244413" y="183"/>
                  </a:cubicBezTo>
                  <a:cubicBezTo>
                    <a:pt x="253857" y="-951"/>
                    <a:pt x="262168" y="3205"/>
                    <a:pt x="267079" y="12271"/>
                  </a:cubicBezTo>
                  <a:cubicBezTo>
                    <a:pt x="250835" y="25871"/>
                    <a:pt x="232702" y="36070"/>
                    <a:pt x="211548" y="40226"/>
                  </a:cubicBezTo>
                  <a:cubicBezTo>
                    <a:pt x="202481" y="42114"/>
                    <a:pt x="188126" y="41737"/>
                    <a:pt x="189260" y="54203"/>
                  </a:cubicBezTo>
                  <a:cubicBezTo>
                    <a:pt x="190771" y="65913"/>
                    <a:pt x="203992" y="48536"/>
                    <a:pt x="210414" y="59114"/>
                  </a:cubicBezTo>
                  <a:cubicBezTo>
                    <a:pt x="207392" y="69691"/>
                    <a:pt x="194170" y="69691"/>
                    <a:pt x="187748" y="77624"/>
                  </a:cubicBezTo>
                  <a:cubicBezTo>
                    <a:pt x="184726" y="81402"/>
                    <a:pt x="179060" y="82535"/>
                    <a:pt x="177549" y="89335"/>
                  </a:cubicBezTo>
                  <a:cubicBezTo>
                    <a:pt x="174905" y="100668"/>
                    <a:pt x="169616" y="106334"/>
                    <a:pt x="164705" y="89713"/>
                  </a:cubicBezTo>
                  <a:cubicBezTo>
                    <a:pt x="163194" y="85179"/>
                    <a:pt x="159038" y="84046"/>
                    <a:pt x="156772" y="87068"/>
                  </a:cubicBezTo>
                  <a:cubicBezTo>
                    <a:pt x="150350" y="96135"/>
                    <a:pt x="134862" y="86313"/>
                    <a:pt x="131462" y="101423"/>
                  </a:cubicBezTo>
                  <a:cubicBezTo>
                    <a:pt x="125795" y="123711"/>
                    <a:pt x="110685" y="129756"/>
                    <a:pt x="92552" y="116156"/>
                  </a:cubicBezTo>
                  <a:cubicBezTo>
                    <a:pt x="84997" y="110867"/>
                    <a:pt x="80086" y="109356"/>
                    <a:pt x="72531" y="114267"/>
                  </a:cubicBezTo>
                  <a:close/>
                </a:path>
              </a:pathLst>
            </a:custGeom>
            <a:solidFill>
              <a:srgbClr val="E4D9C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A796CFE1-73C9-4EEF-AC4A-17B26E48016A}"/>
                </a:ext>
              </a:extLst>
            </p:cNvPr>
            <p:cNvSpPr/>
            <p:nvPr/>
          </p:nvSpPr>
          <p:spPr>
            <a:xfrm>
              <a:off x="8550592" y="3132896"/>
              <a:ext cx="129897" cy="300149"/>
            </a:xfrm>
            <a:custGeom>
              <a:avLst/>
              <a:gdLst>
                <a:gd name="connsiteX0" fmla="*/ 80841 w 129897"/>
                <a:gd name="connsiteY0" fmla="*/ 100662 h 300149"/>
                <a:gd name="connsiteX1" fmla="*/ 97463 w 129897"/>
                <a:gd name="connsiteY1" fmla="*/ 138816 h 300149"/>
                <a:gd name="connsiteX2" fmla="*/ 92552 w 129897"/>
                <a:gd name="connsiteY2" fmla="*/ 142972 h 300149"/>
                <a:gd name="connsiteX3" fmla="*/ 85752 w 129897"/>
                <a:gd name="connsiteY3" fmla="*/ 155060 h 300149"/>
                <a:gd name="connsiteX4" fmla="*/ 85752 w 129897"/>
                <a:gd name="connsiteY4" fmla="*/ 165260 h 300149"/>
                <a:gd name="connsiteX5" fmla="*/ 91041 w 129897"/>
                <a:gd name="connsiteY5" fmla="*/ 210591 h 300149"/>
                <a:gd name="connsiteX6" fmla="*/ 108040 w 129897"/>
                <a:gd name="connsiteY6" fmla="*/ 254412 h 300149"/>
                <a:gd name="connsiteX7" fmla="*/ 115218 w 129897"/>
                <a:gd name="connsiteY7" fmla="*/ 264611 h 300149"/>
                <a:gd name="connsiteX8" fmla="*/ 126929 w 129897"/>
                <a:gd name="connsiteY8" fmla="*/ 300121 h 300149"/>
                <a:gd name="connsiteX9" fmla="*/ 103885 w 129897"/>
                <a:gd name="connsiteY9" fmla="*/ 291433 h 300149"/>
                <a:gd name="connsiteX10" fmla="*/ 63087 w 129897"/>
                <a:gd name="connsiteY10" fmla="*/ 253278 h 300149"/>
                <a:gd name="connsiteX11" fmla="*/ 38154 w 129897"/>
                <a:gd name="connsiteY11" fmla="*/ 223435 h 300149"/>
                <a:gd name="connsiteX12" fmla="*/ 43443 w 129897"/>
                <a:gd name="connsiteY12" fmla="*/ 173948 h 300149"/>
                <a:gd name="connsiteX13" fmla="*/ 50620 w 129897"/>
                <a:gd name="connsiteY13" fmla="*/ 124083 h 300149"/>
                <a:gd name="connsiteX14" fmla="*/ 23044 w 129897"/>
                <a:gd name="connsiteY14" fmla="*/ 95373 h 300149"/>
                <a:gd name="connsiteX15" fmla="*/ 0 w 129897"/>
                <a:gd name="connsiteY15" fmla="*/ 58730 h 300149"/>
                <a:gd name="connsiteX16" fmla="*/ 7178 w 129897"/>
                <a:gd name="connsiteY16" fmla="*/ 62130 h 300149"/>
                <a:gd name="connsiteX17" fmla="*/ 21155 w 129897"/>
                <a:gd name="connsiteY17" fmla="*/ 64019 h 300149"/>
                <a:gd name="connsiteX18" fmla="*/ 20021 w 129897"/>
                <a:gd name="connsiteY18" fmla="*/ 51175 h 300149"/>
                <a:gd name="connsiteX19" fmla="*/ 17377 w 129897"/>
                <a:gd name="connsiteY19" fmla="*/ 37198 h 300149"/>
                <a:gd name="connsiteX20" fmla="*/ 36265 w 129897"/>
                <a:gd name="connsiteY20" fmla="*/ 52686 h 300149"/>
                <a:gd name="connsiteX21" fmla="*/ 48354 w 129897"/>
                <a:gd name="connsiteY21" fmla="*/ 64774 h 300149"/>
                <a:gd name="connsiteX22" fmla="*/ 49865 w 129897"/>
                <a:gd name="connsiteY22" fmla="*/ 46264 h 300149"/>
                <a:gd name="connsiteX23" fmla="*/ 64975 w 129897"/>
                <a:gd name="connsiteY23" fmla="*/ 38331 h 300149"/>
                <a:gd name="connsiteX24" fmla="*/ 69508 w 129897"/>
                <a:gd name="connsiteY24" fmla="*/ 17554 h 300149"/>
                <a:gd name="connsiteX25" fmla="*/ 79708 w 129897"/>
                <a:gd name="connsiteY25" fmla="*/ 32665 h 300149"/>
                <a:gd name="connsiteX26" fmla="*/ 81975 w 129897"/>
                <a:gd name="connsiteY26" fmla="*/ 20576 h 300149"/>
                <a:gd name="connsiteX27" fmla="*/ 96707 w 129897"/>
                <a:gd name="connsiteY27" fmla="*/ 932 h 300149"/>
                <a:gd name="connsiteX28" fmla="*/ 106152 w 129897"/>
                <a:gd name="connsiteY28" fmla="*/ 1688 h 300149"/>
                <a:gd name="connsiteX29" fmla="*/ 101996 w 129897"/>
                <a:gd name="connsiteY29" fmla="*/ 8110 h 300149"/>
                <a:gd name="connsiteX30" fmla="*/ 108418 w 129897"/>
                <a:gd name="connsiteY30" fmla="*/ 30398 h 300149"/>
                <a:gd name="connsiteX31" fmla="*/ 109929 w 129897"/>
                <a:gd name="connsiteY31" fmla="*/ 37953 h 300149"/>
                <a:gd name="connsiteX32" fmla="*/ 61198 w 129897"/>
                <a:gd name="connsiteY32" fmla="*/ 60619 h 300149"/>
                <a:gd name="connsiteX33" fmla="*/ 71397 w 129897"/>
                <a:gd name="connsiteY33" fmla="*/ 79129 h 300149"/>
                <a:gd name="connsiteX34" fmla="*/ 80841 w 129897"/>
                <a:gd name="connsiteY34" fmla="*/ 100662 h 3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9897" h="300149">
                  <a:moveTo>
                    <a:pt x="80841" y="100662"/>
                  </a:moveTo>
                  <a:cubicBezTo>
                    <a:pt x="86508" y="113506"/>
                    <a:pt x="92174" y="125972"/>
                    <a:pt x="97463" y="138816"/>
                  </a:cubicBezTo>
                  <a:cubicBezTo>
                    <a:pt x="95952" y="140327"/>
                    <a:pt x="94441" y="142216"/>
                    <a:pt x="92552" y="142972"/>
                  </a:cubicBezTo>
                  <a:cubicBezTo>
                    <a:pt x="87263" y="145238"/>
                    <a:pt x="76686" y="144105"/>
                    <a:pt x="85752" y="155060"/>
                  </a:cubicBezTo>
                  <a:cubicBezTo>
                    <a:pt x="87641" y="157704"/>
                    <a:pt x="87263" y="161860"/>
                    <a:pt x="85752" y="165260"/>
                  </a:cubicBezTo>
                  <a:cubicBezTo>
                    <a:pt x="78197" y="181503"/>
                    <a:pt x="80841" y="195103"/>
                    <a:pt x="91041" y="210591"/>
                  </a:cubicBezTo>
                  <a:cubicBezTo>
                    <a:pt x="99352" y="223057"/>
                    <a:pt x="111440" y="236279"/>
                    <a:pt x="108040" y="254412"/>
                  </a:cubicBezTo>
                  <a:cubicBezTo>
                    <a:pt x="106907" y="260834"/>
                    <a:pt x="110685" y="261589"/>
                    <a:pt x="115218" y="264611"/>
                  </a:cubicBezTo>
                  <a:cubicBezTo>
                    <a:pt x="128440" y="272922"/>
                    <a:pt x="133728" y="284633"/>
                    <a:pt x="126929" y="300121"/>
                  </a:cubicBezTo>
                  <a:cubicBezTo>
                    <a:pt x="118240" y="300499"/>
                    <a:pt x="110307" y="297099"/>
                    <a:pt x="103885" y="291433"/>
                  </a:cubicBezTo>
                  <a:cubicBezTo>
                    <a:pt x="90285" y="278966"/>
                    <a:pt x="76686" y="266122"/>
                    <a:pt x="63087" y="253278"/>
                  </a:cubicBezTo>
                  <a:cubicBezTo>
                    <a:pt x="52509" y="245345"/>
                    <a:pt x="46087" y="233635"/>
                    <a:pt x="38154" y="223435"/>
                  </a:cubicBezTo>
                  <a:cubicBezTo>
                    <a:pt x="35132" y="206436"/>
                    <a:pt x="32865" y="191703"/>
                    <a:pt x="43443" y="173948"/>
                  </a:cubicBezTo>
                  <a:cubicBezTo>
                    <a:pt x="50620" y="161860"/>
                    <a:pt x="50998" y="140327"/>
                    <a:pt x="50620" y="124083"/>
                  </a:cubicBezTo>
                  <a:cubicBezTo>
                    <a:pt x="50243" y="115395"/>
                    <a:pt x="32865" y="104817"/>
                    <a:pt x="23044" y="95373"/>
                  </a:cubicBezTo>
                  <a:cubicBezTo>
                    <a:pt x="12088" y="84796"/>
                    <a:pt x="4911" y="72707"/>
                    <a:pt x="0" y="58730"/>
                  </a:cubicBezTo>
                  <a:cubicBezTo>
                    <a:pt x="2644" y="59863"/>
                    <a:pt x="5666" y="60241"/>
                    <a:pt x="7178" y="62130"/>
                  </a:cubicBezTo>
                  <a:cubicBezTo>
                    <a:pt x="11711" y="67419"/>
                    <a:pt x="15866" y="68930"/>
                    <a:pt x="21155" y="64019"/>
                  </a:cubicBezTo>
                  <a:cubicBezTo>
                    <a:pt x="26066" y="59486"/>
                    <a:pt x="23421" y="55330"/>
                    <a:pt x="20021" y="51175"/>
                  </a:cubicBezTo>
                  <a:cubicBezTo>
                    <a:pt x="16622" y="47020"/>
                    <a:pt x="16622" y="42109"/>
                    <a:pt x="17377" y="37198"/>
                  </a:cubicBezTo>
                  <a:cubicBezTo>
                    <a:pt x="24177" y="41731"/>
                    <a:pt x="32488" y="44753"/>
                    <a:pt x="36265" y="52686"/>
                  </a:cubicBezTo>
                  <a:cubicBezTo>
                    <a:pt x="38910" y="58352"/>
                    <a:pt x="38532" y="69308"/>
                    <a:pt x="48354" y="64774"/>
                  </a:cubicBezTo>
                  <a:cubicBezTo>
                    <a:pt x="57042" y="60997"/>
                    <a:pt x="47598" y="52308"/>
                    <a:pt x="49865" y="46264"/>
                  </a:cubicBezTo>
                  <a:cubicBezTo>
                    <a:pt x="60820" y="55330"/>
                    <a:pt x="66486" y="50419"/>
                    <a:pt x="64975" y="38331"/>
                  </a:cubicBezTo>
                  <a:cubicBezTo>
                    <a:pt x="63842" y="29642"/>
                    <a:pt x="67997" y="24354"/>
                    <a:pt x="69508" y="17554"/>
                  </a:cubicBezTo>
                  <a:cubicBezTo>
                    <a:pt x="78575" y="20954"/>
                    <a:pt x="66486" y="34931"/>
                    <a:pt x="79708" y="32665"/>
                  </a:cubicBezTo>
                  <a:cubicBezTo>
                    <a:pt x="90285" y="30776"/>
                    <a:pt x="80464" y="23598"/>
                    <a:pt x="81975" y="20576"/>
                  </a:cubicBezTo>
                  <a:cubicBezTo>
                    <a:pt x="85375" y="13399"/>
                    <a:pt x="91041" y="6977"/>
                    <a:pt x="96707" y="932"/>
                  </a:cubicBezTo>
                  <a:cubicBezTo>
                    <a:pt x="98219" y="-579"/>
                    <a:pt x="104641" y="-201"/>
                    <a:pt x="106152" y="1688"/>
                  </a:cubicBezTo>
                  <a:cubicBezTo>
                    <a:pt x="109551" y="5843"/>
                    <a:pt x="105018" y="6977"/>
                    <a:pt x="101996" y="8110"/>
                  </a:cubicBezTo>
                  <a:cubicBezTo>
                    <a:pt x="108796" y="14154"/>
                    <a:pt x="86130" y="28509"/>
                    <a:pt x="108418" y="30398"/>
                  </a:cubicBezTo>
                  <a:cubicBezTo>
                    <a:pt x="113707" y="30776"/>
                    <a:pt x="112951" y="35687"/>
                    <a:pt x="109929" y="37953"/>
                  </a:cubicBezTo>
                  <a:cubicBezTo>
                    <a:pt x="95196" y="48153"/>
                    <a:pt x="81975" y="62886"/>
                    <a:pt x="61198" y="60619"/>
                  </a:cubicBezTo>
                  <a:cubicBezTo>
                    <a:pt x="57798" y="70819"/>
                    <a:pt x="72908" y="70441"/>
                    <a:pt x="71397" y="79129"/>
                  </a:cubicBezTo>
                  <a:cubicBezTo>
                    <a:pt x="72531" y="87062"/>
                    <a:pt x="82352" y="91596"/>
                    <a:pt x="80841" y="100662"/>
                  </a:cubicBezTo>
                  <a:close/>
                </a:path>
              </a:pathLst>
            </a:custGeom>
            <a:solidFill>
              <a:srgbClr val="DDD0C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E6A0B6FD-2BFC-4EF3-B145-5C602C7D64C5}"/>
                </a:ext>
              </a:extLst>
            </p:cNvPr>
            <p:cNvSpPr/>
            <p:nvPr/>
          </p:nvSpPr>
          <p:spPr>
            <a:xfrm>
              <a:off x="9698238" y="2786726"/>
              <a:ext cx="215702" cy="44136"/>
            </a:xfrm>
            <a:custGeom>
              <a:avLst/>
              <a:gdLst>
                <a:gd name="connsiteX0" fmla="*/ 42309 w 215702"/>
                <a:gd name="connsiteY0" fmla="*/ 44136 h 44136"/>
                <a:gd name="connsiteX1" fmla="*/ 0 w 215702"/>
                <a:gd name="connsiteY1" fmla="*/ 39981 h 44136"/>
                <a:gd name="connsiteX2" fmla="*/ 3400 w 215702"/>
                <a:gd name="connsiteY2" fmla="*/ 32426 h 44136"/>
                <a:gd name="connsiteX3" fmla="*/ 49487 w 215702"/>
                <a:gd name="connsiteY3" fmla="*/ 5227 h 44136"/>
                <a:gd name="connsiteX4" fmla="*/ 71775 w 215702"/>
                <a:gd name="connsiteY4" fmla="*/ 10138 h 44136"/>
                <a:gd name="connsiteX5" fmla="*/ 93308 w 215702"/>
                <a:gd name="connsiteY5" fmla="*/ 22982 h 44136"/>
                <a:gd name="connsiteX6" fmla="*/ 113707 w 215702"/>
                <a:gd name="connsiteY6" fmla="*/ 28648 h 44136"/>
                <a:gd name="connsiteX7" fmla="*/ 173771 w 215702"/>
                <a:gd name="connsiteY7" fmla="*/ 19582 h 44136"/>
                <a:gd name="connsiteX8" fmla="*/ 215703 w 215702"/>
                <a:gd name="connsiteY8" fmla="*/ 23359 h 44136"/>
                <a:gd name="connsiteX9" fmla="*/ 171127 w 215702"/>
                <a:gd name="connsiteY9" fmla="*/ 34314 h 44136"/>
                <a:gd name="connsiteX10" fmla="*/ 140906 w 215702"/>
                <a:gd name="connsiteY10" fmla="*/ 34314 h 44136"/>
                <a:gd name="connsiteX11" fmla="*/ 66486 w 215702"/>
                <a:gd name="connsiteY11" fmla="*/ 35070 h 44136"/>
                <a:gd name="connsiteX12" fmla="*/ 42309 w 215702"/>
                <a:gd name="connsiteY12" fmla="*/ 44136 h 4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702" h="44136">
                  <a:moveTo>
                    <a:pt x="42309" y="44136"/>
                  </a:moveTo>
                  <a:cubicBezTo>
                    <a:pt x="29843" y="24870"/>
                    <a:pt x="14355" y="37714"/>
                    <a:pt x="0" y="39981"/>
                  </a:cubicBezTo>
                  <a:cubicBezTo>
                    <a:pt x="1133" y="37337"/>
                    <a:pt x="2644" y="35070"/>
                    <a:pt x="3400" y="32426"/>
                  </a:cubicBezTo>
                  <a:cubicBezTo>
                    <a:pt x="10200" y="-1573"/>
                    <a:pt x="16622" y="-5351"/>
                    <a:pt x="49487" y="5227"/>
                  </a:cubicBezTo>
                  <a:cubicBezTo>
                    <a:pt x="56665" y="7493"/>
                    <a:pt x="64220" y="10138"/>
                    <a:pt x="71775" y="10138"/>
                  </a:cubicBezTo>
                  <a:cubicBezTo>
                    <a:pt x="82352" y="10138"/>
                    <a:pt x="88774" y="13160"/>
                    <a:pt x="93308" y="22982"/>
                  </a:cubicBezTo>
                  <a:cubicBezTo>
                    <a:pt x="97463" y="32426"/>
                    <a:pt x="107285" y="35826"/>
                    <a:pt x="113707" y="28648"/>
                  </a:cubicBezTo>
                  <a:cubicBezTo>
                    <a:pt x="131839" y="8627"/>
                    <a:pt x="152994" y="12782"/>
                    <a:pt x="173771" y="19582"/>
                  </a:cubicBezTo>
                  <a:cubicBezTo>
                    <a:pt x="187749" y="24115"/>
                    <a:pt x="202103" y="18071"/>
                    <a:pt x="215703" y="23359"/>
                  </a:cubicBezTo>
                  <a:cubicBezTo>
                    <a:pt x="203992" y="39981"/>
                    <a:pt x="192659" y="53580"/>
                    <a:pt x="171127" y="34314"/>
                  </a:cubicBezTo>
                  <a:cubicBezTo>
                    <a:pt x="164327" y="27892"/>
                    <a:pt x="149972" y="29026"/>
                    <a:pt x="140906" y="34314"/>
                  </a:cubicBezTo>
                  <a:cubicBezTo>
                    <a:pt x="115973" y="49425"/>
                    <a:pt x="90663" y="42625"/>
                    <a:pt x="66486" y="35070"/>
                  </a:cubicBezTo>
                  <a:cubicBezTo>
                    <a:pt x="53265" y="30159"/>
                    <a:pt x="47598" y="34314"/>
                    <a:pt x="42309" y="44136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2975E2A-3AB8-43BC-B352-96EE2C780AA0}"/>
                </a:ext>
              </a:extLst>
            </p:cNvPr>
            <p:cNvSpPr/>
            <p:nvPr/>
          </p:nvSpPr>
          <p:spPr>
            <a:xfrm>
              <a:off x="9565872" y="2747955"/>
              <a:ext cx="170530" cy="22464"/>
            </a:xfrm>
            <a:custGeom>
              <a:avLst/>
              <a:gdLst>
                <a:gd name="connsiteX0" fmla="*/ 102145 w 170530"/>
                <a:gd name="connsiteY0" fmla="*/ 22465 h 22464"/>
                <a:gd name="connsiteX1" fmla="*/ 33014 w 170530"/>
                <a:gd name="connsiteY1" fmla="*/ 19821 h 22464"/>
                <a:gd name="connsiteX2" fmla="*/ 4304 w 170530"/>
                <a:gd name="connsiteY2" fmla="*/ 13776 h 22464"/>
                <a:gd name="connsiteX3" fmla="*/ 527 w 170530"/>
                <a:gd name="connsiteY3" fmla="*/ 5088 h 22464"/>
                <a:gd name="connsiteX4" fmla="*/ 7704 w 170530"/>
                <a:gd name="connsiteY4" fmla="*/ 3577 h 22464"/>
                <a:gd name="connsiteX5" fmla="*/ 51525 w 170530"/>
                <a:gd name="connsiteY5" fmla="*/ 6977 h 22464"/>
                <a:gd name="connsiteX6" fmla="*/ 72302 w 170530"/>
                <a:gd name="connsiteY6" fmla="*/ 13021 h 22464"/>
                <a:gd name="connsiteX7" fmla="*/ 79479 w 170530"/>
                <a:gd name="connsiteY7" fmla="*/ 11510 h 22464"/>
                <a:gd name="connsiteX8" fmla="*/ 152765 w 170530"/>
                <a:gd name="connsiteY8" fmla="*/ 1688 h 22464"/>
                <a:gd name="connsiteX9" fmla="*/ 170520 w 170530"/>
                <a:gd name="connsiteY9" fmla="*/ 12265 h 22464"/>
                <a:gd name="connsiteX10" fmla="*/ 152765 w 170530"/>
                <a:gd name="connsiteY10" fmla="*/ 19443 h 22464"/>
                <a:gd name="connsiteX11" fmla="*/ 145210 w 170530"/>
                <a:gd name="connsiteY11" fmla="*/ 22465 h 22464"/>
                <a:gd name="connsiteX12" fmla="*/ 102145 w 170530"/>
                <a:gd name="connsiteY12" fmla="*/ 22465 h 2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0530" h="22464">
                  <a:moveTo>
                    <a:pt x="102145" y="22465"/>
                  </a:moveTo>
                  <a:cubicBezTo>
                    <a:pt x="79479" y="15665"/>
                    <a:pt x="56058" y="20954"/>
                    <a:pt x="33014" y="19821"/>
                  </a:cubicBezTo>
                  <a:cubicBezTo>
                    <a:pt x="22815" y="19443"/>
                    <a:pt x="13371" y="18310"/>
                    <a:pt x="4304" y="13776"/>
                  </a:cubicBezTo>
                  <a:cubicBezTo>
                    <a:pt x="904" y="12265"/>
                    <a:pt x="-984" y="8488"/>
                    <a:pt x="527" y="5088"/>
                  </a:cubicBezTo>
                  <a:cubicBezTo>
                    <a:pt x="1282" y="3577"/>
                    <a:pt x="6949" y="2443"/>
                    <a:pt x="7704" y="3577"/>
                  </a:cubicBezTo>
                  <a:cubicBezTo>
                    <a:pt x="21304" y="18687"/>
                    <a:pt x="37170" y="3577"/>
                    <a:pt x="51525" y="6977"/>
                  </a:cubicBezTo>
                  <a:cubicBezTo>
                    <a:pt x="58324" y="8865"/>
                    <a:pt x="71546" y="-10778"/>
                    <a:pt x="72302" y="13021"/>
                  </a:cubicBezTo>
                  <a:cubicBezTo>
                    <a:pt x="72302" y="15287"/>
                    <a:pt x="77213" y="12643"/>
                    <a:pt x="79479" y="11510"/>
                  </a:cubicBezTo>
                  <a:cubicBezTo>
                    <a:pt x="102901" y="177"/>
                    <a:pt x="127455" y="-2090"/>
                    <a:pt x="152765" y="1688"/>
                  </a:cubicBezTo>
                  <a:cubicBezTo>
                    <a:pt x="160321" y="2821"/>
                    <a:pt x="170898" y="3199"/>
                    <a:pt x="170520" y="12265"/>
                  </a:cubicBezTo>
                  <a:cubicBezTo>
                    <a:pt x="170142" y="19443"/>
                    <a:pt x="159943" y="19065"/>
                    <a:pt x="152765" y="19443"/>
                  </a:cubicBezTo>
                  <a:cubicBezTo>
                    <a:pt x="150121" y="19821"/>
                    <a:pt x="147854" y="21332"/>
                    <a:pt x="145210" y="22465"/>
                  </a:cubicBezTo>
                  <a:cubicBezTo>
                    <a:pt x="131233" y="22465"/>
                    <a:pt x="116500" y="22465"/>
                    <a:pt x="102145" y="22465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6D37BCB9-47C4-440E-B072-1E2370A5AABF}"/>
                </a:ext>
              </a:extLst>
            </p:cNvPr>
            <p:cNvSpPr/>
            <p:nvPr/>
          </p:nvSpPr>
          <p:spPr>
            <a:xfrm>
              <a:off x="9325385" y="2731003"/>
              <a:ext cx="174526" cy="40890"/>
            </a:xfrm>
            <a:custGeom>
              <a:avLst/>
              <a:gdLst>
                <a:gd name="connsiteX0" fmla="*/ 173016 w 174526"/>
                <a:gd name="connsiteY0" fmla="*/ 7308 h 40890"/>
                <a:gd name="connsiteX1" fmla="*/ 35510 w 174526"/>
                <a:gd name="connsiteY1" fmla="*/ 40173 h 40890"/>
                <a:gd name="connsiteX2" fmla="*/ 0 w 174526"/>
                <a:gd name="connsiteY2" fmla="*/ 36395 h 40890"/>
                <a:gd name="connsiteX3" fmla="*/ 114462 w 174526"/>
                <a:gd name="connsiteY3" fmla="*/ 11841 h 40890"/>
                <a:gd name="connsiteX4" fmla="*/ 144306 w 174526"/>
                <a:gd name="connsiteY4" fmla="*/ 2774 h 40890"/>
                <a:gd name="connsiteX5" fmla="*/ 174527 w 174526"/>
                <a:gd name="connsiteY5" fmla="*/ 6930 h 40890"/>
                <a:gd name="connsiteX6" fmla="*/ 173016 w 174526"/>
                <a:gd name="connsiteY6" fmla="*/ 7308 h 4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526" h="40890">
                  <a:moveTo>
                    <a:pt x="173016" y="7308"/>
                  </a:moveTo>
                  <a:cubicBezTo>
                    <a:pt x="128817" y="25818"/>
                    <a:pt x="81219" y="28840"/>
                    <a:pt x="35510" y="40173"/>
                  </a:cubicBezTo>
                  <a:cubicBezTo>
                    <a:pt x="23044" y="43195"/>
                    <a:pt x="12088" y="35640"/>
                    <a:pt x="0" y="36395"/>
                  </a:cubicBezTo>
                  <a:cubicBezTo>
                    <a:pt x="37021" y="22796"/>
                    <a:pt x="76308" y="20152"/>
                    <a:pt x="114462" y="11841"/>
                  </a:cubicBezTo>
                  <a:cubicBezTo>
                    <a:pt x="125040" y="9574"/>
                    <a:pt x="134106" y="5419"/>
                    <a:pt x="144306" y="2774"/>
                  </a:cubicBezTo>
                  <a:cubicBezTo>
                    <a:pt x="154883" y="1641"/>
                    <a:pt x="165838" y="-4781"/>
                    <a:pt x="174527" y="6930"/>
                  </a:cubicBezTo>
                  <a:lnTo>
                    <a:pt x="173016" y="7308"/>
                  </a:lnTo>
                  <a:close/>
                </a:path>
              </a:pathLst>
            </a:custGeom>
            <a:solidFill>
              <a:srgbClr val="D1A9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D5BFE61B-4577-4F4A-9999-347CA2B40E71}"/>
                </a:ext>
              </a:extLst>
            </p:cNvPr>
            <p:cNvSpPr/>
            <p:nvPr/>
          </p:nvSpPr>
          <p:spPr>
            <a:xfrm>
              <a:off x="8719075" y="2932858"/>
              <a:ext cx="100862" cy="45709"/>
            </a:xfrm>
            <a:custGeom>
              <a:avLst/>
              <a:gdLst>
                <a:gd name="connsiteX0" fmla="*/ 86130 w 100862"/>
                <a:gd name="connsiteY0" fmla="*/ 0 h 45709"/>
                <a:gd name="connsiteX1" fmla="*/ 100863 w 100862"/>
                <a:gd name="connsiteY1" fmla="*/ 6800 h 45709"/>
                <a:gd name="connsiteX2" fmla="*/ 100107 w 100862"/>
                <a:gd name="connsiteY2" fmla="*/ 10577 h 45709"/>
                <a:gd name="connsiteX3" fmla="*/ 50243 w 100862"/>
                <a:gd name="connsiteY3" fmla="*/ 27577 h 45709"/>
                <a:gd name="connsiteX4" fmla="*/ 0 w 100862"/>
                <a:gd name="connsiteY4" fmla="*/ 45709 h 45709"/>
                <a:gd name="connsiteX5" fmla="*/ 26821 w 100862"/>
                <a:gd name="connsiteY5" fmla="*/ 20777 h 45709"/>
                <a:gd name="connsiteX6" fmla="*/ 26821 w 100862"/>
                <a:gd name="connsiteY6" fmla="*/ 20777 h 45709"/>
                <a:gd name="connsiteX7" fmla="*/ 52509 w 100862"/>
                <a:gd name="connsiteY7" fmla="*/ 7933 h 45709"/>
                <a:gd name="connsiteX8" fmla="*/ 86130 w 100862"/>
                <a:gd name="connsiteY8" fmla="*/ 0 h 4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862" h="45709">
                  <a:moveTo>
                    <a:pt x="86130" y="0"/>
                  </a:moveTo>
                  <a:cubicBezTo>
                    <a:pt x="91041" y="2267"/>
                    <a:pt x="95952" y="4533"/>
                    <a:pt x="100863" y="6800"/>
                  </a:cubicBezTo>
                  <a:cubicBezTo>
                    <a:pt x="100485" y="7933"/>
                    <a:pt x="100107" y="9444"/>
                    <a:pt x="100107" y="10577"/>
                  </a:cubicBezTo>
                  <a:cubicBezTo>
                    <a:pt x="80086" y="5666"/>
                    <a:pt x="66109" y="20399"/>
                    <a:pt x="50243" y="27577"/>
                  </a:cubicBezTo>
                  <a:cubicBezTo>
                    <a:pt x="34377" y="34376"/>
                    <a:pt x="18510" y="39287"/>
                    <a:pt x="0" y="45709"/>
                  </a:cubicBezTo>
                  <a:cubicBezTo>
                    <a:pt x="1889" y="28710"/>
                    <a:pt x="21155" y="31354"/>
                    <a:pt x="26821" y="20777"/>
                  </a:cubicBezTo>
                  <a:lnTo>
                    <a:pt x="26821" y="20777"/>
                  </a:lnTo>
                  <a:cubicBezTo>
                    <a:pt x="32865" y="12088"/>
                    <a:pt x="43443" y="11333"/>
                    <a:pt x="52509" y="7933"/>
                  </a:cubicBezTo>
                  <a:cubicBezTo>
                    <a:pt x="62709" y="1889"/>
                    <a:pt x="75175" y="4533"/>
                    <a:pt x="86130" y="0"/>
                  </a:cubicBezTo>
                  <a:close/>
                </a:path>
              </a:pathLst>
            </a:custGeom>
            <a:solidFill>
              <a:srgbClr val="C0A99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FF00CC9F-A454-4D13-8D11-2BEEC2B7696A}"/>
                </a:ext>
              </a:extLst>
            </p:cNvPr>
            <p:cNvSpPr/>
            <p:nvPr/>
          </p:nvSpPr>
          <p:spPr>
            <a:xfrm>
              <a:off x="9249833" y="2767020"/>
              <a:ext cx="76191" cy="25570"/>
            </a:xfrm>
            <a:custGeom>
              <a:avLst/>
              <a:gdLst>
                <a:gd name="connsiteX0" fmla="*/ 75553 w 76191"/>
                <a:gd name="connsiteY0" fmla="*/ 0 h 25570"/>
                <a:gd name="connsiteX1" fmla="*/ 71397 w 76191"/>
                <a:gd name="connsiteY1" fmla="*/ 11333 h 25570"/>
                <a:gd name="connsiteX2" fmla="*/ 58553 w 76191"/>
                <a:gd name="connsiteY2" fmla="*/ 16999 h 25570"/>
                <a:gd name="connsiteX3" fmla="*/ 15111 w 76191"/>
                <a:gd name="connsiteY3" fmla="*/ 22666 h 25570"/>
                <a:gd name="connsiteX4" fmla="*/ 0 w 76191"/>
                <a:gd name="connsiteY4" fmla="*/ 17755 h 25570"/>
                <a:gd name="connsiteX5" fmla="*/ 75553 w 76191"/>
                <a:gd name="connsiteY5" fmla="*/ 0 h 2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91" h="25570">
                  <a:moveTo>
                    <a:pt x="75553" y="0"/>
                  </a:moveTo>
                  <a:cubicBezTo>
                    <a:pt x="80086" y="5289"/>
                    <a:pt x="58553" y="1511"/>
                    <a:pt x="71397" y="11333"/>
                  </a:cubicBezTo>
                  <a:cubicBezTo>
                    <a:pt x="72531" y="12466"/>
                    <a:pt x="62331" y="18888"/>
                    <a:pt x="58553" y="16999"/>
                  </a:cubicBezTo>
                  <a:cubicBezTo>
                    <a:pt x="41932" y="7178"/>
                    <a:pt x="28710" y="15488"/>
                    <a:pt x="15111" y="22666"/>
                  </a:cubicBezTo>
                  <a:cubicBezTo>
                    <a:pt x="7555" y="26821"/>
                    <a:pt x="2267" y="27577"/>
                    <a:pt x="0" y="17755"/>
                  </a:cubicBezTo>
                  <a:cubicBezTo>
                    <a:pt x="23044" y="3022"/>
                    <a:pt x="49487" y="2644"/>
                    <a:pt x="75553" y="0"/>
                  </a:cubicBezTo>
                  <a:close/>
                </a:path>
              </a:pathLst>
            </a:custGeom>
            <a:solidFill>
              <a:srgbClr val="D1A99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B2EBCDC-1297-41BD-98A8-978B7BD7AD13}"/>
                </a:ext>
              </a:extLst>
            </p:cNvPr>
            <p:cNvSpPr/>
            <p:nvPr/>
          </p:nvSpPr>
          <p:spPr>
            <a:xfrm>
              <a:off x="9469691" y="2724987"/>
              <a:ext cx="63464" cy="13434"/>
            </a:xfrm>
            <a:custGeom>
              <a:avLst/>
              <a:gdLst>
                <a:gd name="connsiteX0" fmla="*/ 30221 w 63464"/>
                <a:gd name="connsiteY0" fmla="*/ 12568 h 13434"/>
                <a:gd name="connsiteX1" fmla="*/ 0 w 63464"/>
                <a:gd name="connsiteY1" fmla="*/ 8412 h 13434"/>
                <a:gd name="connsiteX2" fmla="*/ 63464 w 63464"/>
                <a:gd name="connsiteY2" fmla="*/ 3879 h 13434"/>
                <a:gd name="connsiteX3" fmla="*/ 30221 w 63464"/>
                <a:gd name="connsiteY3" fmla="*/ 12568 h 1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64" h="13434">
                  <a:moveTo>
                    <a:pt x="30221" y="12568"/>
                  </a:moveTo>
                  <a:cubicBezTo>
                    <a:pt x="21155" y="5013"/>
                    <a:pt x="10200" y="10301"/>
                    <a:pt x="0" y="8412"/>
                  </a:cubicBezTo>
                  <a:cubicBezTo>
                    <a:pt x="21155" y="3879"/>
                    <a:pt x="41554" y="-5187"/>
                    <a:pt x="63464" y="3879"/>
                  </a:cubicBezTo>
                  <a:cubicBezTo>
                    <a:pt x="51754" y="4635"/>
                    <a:pt x="43065" y="16723"/>
                    <a:pt x="30221" y="12568"/>
                  </a:cubicBezTo>
                  <a:close/>
                </a:path>
              </a:pathLst>
            </a:custGeom>
            <a:solidFill>
              <a:srgbClr val="EBD5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5664ECA3-58F8-4BA5-B018-25064EEE00C3}"/>
                </a:ext>
              </a:extLst>
            </p:cNvPr>
            <p:cNvSpPr/>
            <p:nvPr/>
          </p:nvSpPr>
          <p:spPr>
            <a:xfrm>
              <a:off x="9655929" y="2818401"/>
              <a:ext cx="38154" cy="10339"/>
            </a:xfrm>
            <a:custGeom>
              <a:avLst/>
              <a:gdLst>
                <a:gd name="connsiteX0" fmla="*/ 38154 w 38154"/>
                <a:gd name="connsiteY0" fmla="*/ 8305 h 10339"/>
                <a:gd name="connsiteX1" fmla="*/ 0 w 38154"/>
                <a:gd name="connsiteY1" fmla="*/ 4150 h 10339"/>
                <a:gd name="connsiteX2" fmla="*/ 38154 w 38154"/>
                <a:gd name="connsiteY2" fmla="*/ 8305 h 1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4" h="10339">
                  <a:moveTo>
                    <a:pt x="38154" y="8305"/>
                  </a:moveTo>
                  <a:cubicBezTo>
                    <a:pt x="24932" y="12839"/>
                    <a:pt x="12466" y="9061"/>
                    <a:pt x="0" y="4150"/>
                  </a:cubicBezTo>
                  <a:cubicBezTo>
                    <a:pt x="13977" y="-5672"/>
                    <a:pt x="25688" y="4528"/>
                    <a:pt x="38154" y="830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487776CB-B4C4-4945-93A0-148425340B79}"/>
                </a:ext>
              </a:extLst>
            </p:cNvPr>
            <p:cNvSpPr/>
            <p:nvPr/>
          </p:nvSpPr>
          <p:spPr>
            <a:xfrm>
              <a:off x="8745518" y="2940791"/>
              <a:ext cx="25687" cy="12843"/>
            </a:xfrm>
            <a:custGeom>
              <a:avLst/>
              <a:gdLst>
                <a:gd name="connsiteX0" fmla="*/ 25688 w 25687"/>
                <a:gd name="connsiteY0" fmla="*/ 0 h 12843"/>
                <a:gd name="connsiteX1" fmla="*/ 0 w 25687"/>
                <a:gd name="connsiteY1" fmla="*/ 12844 h 12843"/>
                <a:gd name="connsiteX2" fmla="*/ 25688 w 25687"/>
                <a:gd name="connsiteY2" fmla="*/ 0 h 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687" h="12843">
                  <a:moveTo>
                    <a:pt x="25688" y="0"/>
                  </a:moveTo>
                  <a:cubicBezTo>
                    <a:pt x="17755" y="5289"/>
                    <a:pt x="9822" y="10577"/>
                    <a:pt x="0" y="12844"/>
                  </a:cubicBezTo>
                  <a:cubicBezTo>
                    <a:pt x="3022" y="-3022"/>
                    <a:pt x="15488" y="756"/>
                    <a:pt x="25688" y="0"/>
                  </a:cubicBezTo>
                  <a:close/>
                </a:path>
              </a:pathLst>
            </a:custGeom>
            <a:solidFill>
              <a:srgbClr val="D9C7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10A6A05-DB6B-4297-9F5E-34ED4F82A70B}"/>
                </a:ext>
              </a:extLst>
            </p:cNvPr>
            <p:cNvSpPr/>
            <p:nvPr/>
          </p:nvSpPr>
          <p:spPr>
            <a:xfrm>
              <a:off x="10312859" y="2848776"/>
              <a:ext cx="32096" cy="16462"/>
            </a:xfrm>
            <a:custGeom>
              <a:avLst/>
              <a:gdLst>
                <a:gd name="connsiteX0" fmla="*/ 28710 w 32096"/>
                <a:gd name="connsiteY0" fmla="*/ 3241 h 16462"/>
                <a:gd name="connsiteX1" fmla="*/ 28710 w 32096"/>
                <a:gd name="connsiteY1" fmla="*/ 16462 h 16462"/>
                <a:gd name="connsiteX2" fmla="*/ 0 w 32096"/>
                <a:gd name="connsiteY2" fmla="*/ 3996 h 16462"/>
                <a:gd name="connsiteX3" fmla="*/ 28710 w 32096"/>
                <a:gd name="connsiteY3" fmla="*/ 3241 h 1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96" h="16462">
                  <a:moveTo>
                    <a:pt x="28710" y="3241"/>
                  </a:moveTo>
                  <a:cubicBezTo>
                    <a:pt x="30221" y="7774"/>
                    <a:pt x="35510" y="11929"/>
                    <a:pt x="28710" y="16462"/>
                  </a:cubicBezTo>
                  <a:cubicBezTo>
                    <a:pt x="18510" y="15329"/>
                    <a:pt x="9444" y="10796"/>
                    <a:pt x="0" y="3996"/>
                  </a:cubicBezTo>
                  <a:cubicBezTo>
                    <a:pt x="9822" y="-5826"/>
                    <a:pt x="19644" y="5885"/>
                    <a:pt x="28710" y="3241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FD38849-0425-4824-81DC-10A86EF86411}"/>
                </a:ext>
              </a:extLst>
            </p:cNvPr>
            <p:cNvSpPr/>
            <p:nvPr/>
          </p:nvSpPr>
          <p:spPr>
            <a:xfrm>
              <a:off x="10612048" y="2894704"/>
              <a:ext cx="50620" cy="19183"/>
            </a:xfrm>
            <a:custGeom>
              <a:avLst/>
              <a:gdLst>
                <a:gd name="connsiteX0" fmla="*/ 0 w 50620"/>
                <a:gd name="connsiteY0" fmla="*/ 0 h 19183"/>
                <a:gd name="connsiteX1" fmla="*/ 50620 w 50620"/>
                <a:gd name="connsiteY1" fmla="*/ 13222 h 19183"/>
                <a:gd name="connsiteX2" fmla="*/ 30221 w 50620"/>
                <a:gd name="connsiteY2" fmla="*/ 16622 h 19183"/>
                <a:gd name="connsiteX3" fmla="*/ 30221 w 50620"/>
                <a:gd name="connsiteY3" fmla="*/ 16622 h 19183"/>
                <a:gd name="connsiteX4" fmla="*/ 0 w 50620"/>
                <a:gd name="connsiteY4" fmla="*/ 0 h 1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20" h="19183">
                  <a:moveTo>
                    <a:pt x="0" y="0"/>
                  </a:moveTo>
                  <a:cubicBezTo>
                    <a:pt x="16622" y="5666"/>
                    <a:pt x="35132" y="3022"/>
                    <a:pt x="50620" y="13222"/>
                  </a:cubicBezTo>
                  <a:cubicBezTo>
                    <a:pt x="44198" y="18133"/>
                    <a:pt x="38154" y="21910"/>
                    <a:pt x="30221" y="16622"/>
                  </a:cubicBezTo>
                  <a:lnTo>
                    <a:pt x="30221" y="16622"/>
                  </a:lnTo>
                  <a:cubicBezTo>
                    <a:pt x="24555" y="3400"/>
                    <a:pt x="5667" y="13977"/>
                    <a:pt x="0" y="0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FE7FB118-8091-42D9-AE53-E6EDDD029FF0}"/>
                </a:ext>
              </a:extLst>
            </p:cNvPr>
            <p:cNvSpPr/>
            <p:nvPr/>
          </p:nvSpPr>
          <p:spPr>
            <a:xfrm>
              <a:off x="10578805" y="2877705"/>
              <a:ext cx="33621" cy="17377"/>
            </a:xfrm>
            <a:custGeom>
              <a:avLst/>
              <a:gdLst>
                <a:gd name="connsiteX0" fmla="*/ 0 w 33621"/>
                <a:gd name="connsiteY0" fmla="*/ 0 h 17377"/>
                <a:gd name="connsiteX1" fmla="*/ 33621 w 33621"/>
                <a:gd name="connsiteY1" fmla="*/ 17377 h 17377"/>
                <a:gd name="connsiteX2" fmla="*/ 0 w 33621"/>
                <a:gd name="connsiteY2" fmla="*/ 0 h 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621" h="17377">
                  <a:moveTo>
                    <a:pt x="0" y="0"/>
                  </a:moveTo>
                  <a:cubicBezTo>
                    <a:pt x="11333" y="5666"/>
                    <a:pt x="22288" y="11333"/>
                    <a:pt x="33621" y="17377"/>
                  </a:cubicBezTo>
                  <a:cubicBezTo>
                    <a:pt x="20399" y="14733"/>
                    <a:pt x="5667" y="16244"/>
                    <a:pt x="0" y="0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AD085F3-B365-474C-BF6A-499618341EAE}"/>
                </a:ext>
              </a:extLst>
            </p:cNvPr>
            <p:cNvSpPr/>
            <p:nvPr/>
          </p:nvSpPr>
          <p:spPr>
            <a:xfrm>
              <a:off x="10586738" y="2863766"/>
              <a:ext cx="50998" cy="18094"/>
            </a:xfrm>
            <a:custGeom>
              <a:avLst/>
              <a:gdLst>
                <a:gd name="connsiteX0" fmla="*/ 50998 w 50998"/>
                <a:gd name="connsiteY0" fmla="*/ 18095 h 18094"/>
                <a:gd name="connsiteX1" fmla="*/ 0 w 50998"/>
                <a:gd name="connsiteY1" fmla="*/ 1095 h 18094"/>
                <a:gd name="connsiteX2" fmla="*/ 48731 w 50998"/>
                <a:gd name="connsiteY2" fmla="*/ 8273 h 18094"/>
                <a:gd name="connsiteX3" fmla="*/ 50998 w 50998"/>
                <a:gd name="connsiteY3" fmla="*/ 18095 h 1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98" h="18094">
                  <a:moveTo>
                    <a:pt x="50998" y="18095"/>
                  </a:moveTo>
                  <a:cubicBezTo>
                    <a:pt x="33999" y="12806"/>
                    <a:pt x="12844" y="19606"/>
                    <a:pt x="0" y="1095"/>
                  </a:cubicBezTo>
                  <a:cubicBezTo>
                    <a:pt x="17377" y="-3438"/>
                    <a:pt x="32110" y="7517"/>
                    <a:pt x="48731" y="8273"/>
                  </a:cubicBezTo>
                  <a:cubicBezTo>
                    <a:pt x="49865" y="8651"/>
                    <a:pt x="50242" y="14695"/>
                    <a:pt x="50998" y="18095"/>
                  </a:cubicBezTo>
                  <a:close/>
                </a:path>
              </a:pathLst>
            </a:custGeom>
            <a:solidFill>
              <a:srgbClr val="A87E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9C647B96-91B1-40FC-A1FC-72C8F043ECE1}"/>
                </a:ext>
              </a:extLst>
            </p:cNvPr>
            <p:cNvSpPr/>
            <p:nvPr/>
          </p:nvSpPr>
          <p:spPr>
            <a:xfrm>
              <a:off x="10641891" y="2907225"/>
              <a:ext cx="33620" cy="21099"/>
            </a:xfrm>
            <a:custGeom>
              <a:avLst/>
              <a:gdLst>
                <a:gd name="connsiteX0" fmla="*/ 0 w 33620"/>
                <a:gd name="connsiteY0" fmla="*/ 4100 h 21099"/>
                <a:gd name="connsiteX1" fmla="*/ 20399 w 33620"/>
                <a:gd name="connsiteY1" fmla="*/ 701 h 21099"/>
                <a:gd name="connsiteX2" fmla="*/ 24555 w 33620"/>
                <a:gd name="connsiteY2" fmla="*/ 9011 h 21099"/>
                <a:gd name="connsiteX3" fmla="*/ 33621 w 33620"/>
                <a:gd name="connsiteY3" fmla="*/ 21100 h 21099"/>
                <a:gd name="connsiteX4" fmla="*/ 0 w 33620"/>
                <a:gd name="connsiteY4" fmla="*/ 4100 h 2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0" h="21099">
                  <a:moveTo>
                    <a:pt x="0" y="4100"/>
                  </a:moveTo>
                  <a:cubicBezTo>
                    <a:pt x="6800" y="3723"/>
                    <a:pt x="13222" y="-1944"/>
                    <a:pt x="20399" y="701"/>
                  </a:cubicBezTo>
                  <a:cubicBezTo>
                    <a:pt x="20399" y="4100"/>
                    <a:pt x="21155" y="7123"/>
                    <a:pt x="24555" y="9011"/>
                  </a:cubicBezTo>
                  <a:cubicBezTo>
                    <a:pt x="25688" y="14678"/>
                    <a:pt x="27955" y="18833"/>
                    <a:pt x="33621" y="21100"/>
                  </a:cubicBezTo>
                  <a:cubicBezTo>
                    <a:pt x="20399" y="20344"/>
                    <a:pt x="6044" y="19967"/>
                    <a:pt x="0" y="4100"/>
                  </a:cubicBezTo>
                  <a:close/>
                </a:path>
              </a:pathLst>
            </a:custGeom>
            <a:solidFill>
              <a:srgbClr val="DB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4B908F7E-1F79-4518-97F1-5FE9587B4EA7}"/>
                </a:ext>
              </a:extLst>
            </p:cNvPr>
            <p:cNvSpPr/>
            <p:nvPr/>
          </p:nvSpPr>
          <p:spPr>
            <a:xfrm>
              <a:off x="8467862" y="5625479"/>
              <a:ext cx="105705" cy="160627"/>
            </a:xfrm>
            <a:custGeom>
              <a:avLst/>
              <a:gdLst>
                <a:gd name="connsiteX0" fmla="*/ 66486 w 105705"/>
                <a:gd name="connsiteY0" fmla="*/ 160628 h 160627"/>
                <a:gd name="connsiteX1" fmla="*/ 49865 w 105705"/>
                <a:gd name="connsiteY1" fmla="*/ 147784 h 160627"/>
                <a:gd name="connsiteX2" fmla="*/ 20777 w 105705"/>
                <a:gd name="connsiteY2" fmla="*/ 18211 h 160627"/>
                <a:gd name="connsiteX3" fmla="*/ 0 w 105705"/>
                <a:gd name="connsiteY3" fmla="*/ 7634 h 160627"/>
                <a:gd name="connsiteX4" fmla="*/ 55531 w 105705"/>
                <a:gd name="connsiteY4" fmla="*/ 8012 h 160627"/>
                <a:gd name="connsiteX5" fmla="*/ 62331 w 105705"/>
                <a:gd name="connsiteY5" fmla="*/ 17456 h 160627"/>
                <a:gd name="connsiteX6" fmla="*/ 71020 w 105705"/>
                <a:gd name="connsiteY6" fmla="*/ 68832 h 160627"/>
                <a:gd name="connsiteX7" fmla="*/ 104263 w 105705"/>
                <a:gd name="connsiteY7" fmla="*/ 97164 h 160627"/>
                <a:gd name="connsiteX8" fmla="*/ 92930 w 105705"/>
                <a:gd name="connsiteY8" fmla="*/ 116430 h 160627"/>
                <a:gd name="connsiteX9" fmla="*/ 79330 w 105705"/>
                <a:gd name="connsiteY9" fmla="*/ 148540 h 160627"/>
                <a:gd name="connsiteX10" fmla="*/ 66486 w 105705"/>
                <a:gd name="connsiteY10" fmla="*/ 160628 h 16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05" h="160627">
                  <a:moveTo>
                    <a:pt x="66486" y="160628"/>
                  </a:moveTo>
                  <a:cubicBezTo>
                    <a:pt x="60820" y="156473"/>
                    <a:pt x="55531" y="151940"/>
                    <a:pt x="49865" y="147784"/>
                  </a:cubicBezTo>
                  <a:cubicBezTo>
                    <a:pt x="34376" y="105097"/>
                    <a:pt x="29843" y="60521"/>
                    <a:pt x="20777" y="18211"/>
                  </a:cubicBezTo>
                  <a:cubicBezTo>
                    <a:pt x="13977" y="24256"/>
                    <a:pt x="7933" y="14811"/>
                    <a:pt x="0" y="7634"/>
                  </a:cubicBezTo>
                  <a:cubicBezTo>
                    <a:pt x="19266" y="-3699"/>
                    <a:pt x="37399" y="-1432"/>
                    <a:pt x="55531" y="8012"/>
                  </a:cubicBezTo>
                  <a:cubicBezTo>
                    <a:pt x="59687" y="10278"/>
                    <a:pt x="61575" y="12545"/>
                    <a:pt x="62331" y="17456"/>
                  </a:cubicBezTo>
                  <a:cubicBezTo>
                    <a:pt x="64975" y="34455"/>
                    <a:pt x="67242" y="51832"/>
                    <a:pt x="71020" y="68832"/>
                  </a:cubicBezTo>
                  <a:cubicBezTo>
                    <a:pt x="74797" y="86209"/>
                    <a:pt x="84619" y="97919"/>
                    <a:pt x="104263" y="97164"/>
                  </a:cubicBezTo>
                  <a:cubicBezTo>
                    <a:pt x="108796" y="108497"/>
                    <a:pt x="101996" y="112652"/>
                    <a:pt x="92930" y="116430"/>
                  </a:cubicBezTo>
                  <a:cubicBezTo>
                    <a:pt x="78953" y="122474"/>
                    <a:pt x="69131" y="130785"/>
                    <a:pt x="79330" y="148540"/>
                  </a:cubicBezTo>
                  <a:cubicBezTo>
                    <a:pt x="88019" y="163650"/>
                    <a:pt x="70264" y="156095"/>
                    <a:pt x="66486" y="160628"/>
                  </a:cubicBezTo>
                  <a:close/>
                </a:path>
              </a:pathLst>
            </a:custGeom>
            <a:solidFill>
              <a:srgbClr val="BB7D6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3D12FA03-2287-4145-BC49-1E774F17C933}"/>
                </a:ext>
              </a:extLst>
            </p:cNvPr>
            <p:cNvSpPr/>
            <p:nvPr/>
          </p:nvSpPr>
          <p:spPr>
            <a:xfrm>
              <a:off x="8784050" y="5562508"/>
              <a:ext cx="789258" cy="215273"/>
            </a:xfrm>
            <a:custGeom>
              <a:avLst/>
              <a:gdLst>
                <a:gd name="connsiteX0" fmla="*/ 774793 w 789258"/>
                <a:gd name="connsiteY0" fmla="*/ 206222 h 215273"/>
                <a:gd name="connsiteX1" fmla="*/ 762327 w 789258"/>
                <a:gd name="connsiteY1" fmla="*/ 210377 h 215273"/>
                <a:gd name="connsiteX2" fmla="*/ 733995 w 789258"/>
                <a:gd name="connsiteY2" fmla="*/ 213400 h 215273"/>
                <a:gd name="connsiteX3" fmla="*/ 696974 w 789258"/>
                <a:gd name="connsiteY3" fmla="*/ 214533 h 215273"/>
                <a:gd name="connsiteX4" fmla="*/ 657309 w 789258"/>
                <a:gd name="connsiteY4" fmla="*/ 210000 h 215273"/>
                <a:gd name="connsiteX5" fmla="*/ 556446 w 789258"/>
                <a:gd name="connsiteY5" fmla="*/ 205089 h 215273"/>
                <a:gd name="connsiteX6" fmla="*/ 450294 w 789258"/>
                <a:gd name="connsiteY6" fmla="*/ 189223 h 215273"/>
                <a:gd name="connsiteX7" fmla="*/ 423851 w 789258"/>
                <a:gd name="connsiteY7" fmla="*/ 191112 h 215273"/>
                <a:gd name="connsiteX8" fmla="*/ 376253 w 789258"/>
                <a:gd name="connsiteY8" fmla="*/ 177134 h 215273"/>
                <a:gd name="connsiteX9" fmla="*/ 353587 w 789258"/>
                <a:gd name="connsiteY9" fmla="*/ 174112 h 215273"/>
                <a:gd name="connsiteX10" fmla="*/ 316188 w 789258"/>
                <a:gd name="connsiteY10" fmla="*/ 169957 h 215273"/>
                <a:gd name="connsiteX11" fmla="*/ 266323 w 789258"/>
                <a:gd name="connsiteY11" fmla="*/ 135580 h 215273"/>
                <a:gd name="connsiteX12" fmla="*/ 237613 w 789258"/>
                <a:gd name="connsiteY12" fmla="*/ 126892 h 215273"/>
                <a:gd name="connsiteX13" fmla="*/ 231569 w 789258"/>
                <a:gd name="connsiteY13" fmla="*/ 125758 h 215273"/>
                <a:gd name="connsiteX14" fmla="*/ 174149 w 789258"/>
                <a:gd name="connsiteY14" fmla="*/ 130292 h 215273"/>
                <a:gd name="connsiteX15" fmla="*/ 162438 w 789258"/>
                <a:gd name="connsiteY15" fmla="*/ 127647 h 215273"/>
                <a:gd name="connsiteX16" fmla="*/ 149217 w 789258"/>
                <a:gd name="connsiteY16" fmla="*/ 118203 h 215273"/>
                <a:gd name="connsiteX17" fmla="*/ 105774 w 789258"/>
                <a:gd name="connsiteY17" fmla="*/ 87982 h 215273"/>
                <a:gd name="connsiteX18" fmla="*/ 80086 w 789258"/>
                <a:gd name="connsiteY18" fmla="*/ 80049 h 215273"/>
                <a:gd name="connsiteX19" fmla="*/ 40043 w 789258"/>
                <a:gd name="connsiteY19" fmla="*/ 59650 h 215273"/>
                <a:gd name="connsiteX20" fmla="*/ 0 w 789258"/>
                <a:gd name="connsiteY20" fmla="*/ 41895 h 215273"/>
                <a:gd name="connsiteX21" fmla="*/ 33621 w 789258"/>
                <a:gd name="connsiteY21" fmla="*/ 4118 h 215273"/>
                <a:gd name="connsiteX22" fmla="*/ 49109 w 789258"/>
                <a:gd name="connsiteY22" fmla="*/ 719 h 215273"/>
                <a:gd name="connsiteX23" fmla="*/ 61575 w 789258"/>
                <a:gd name="connsiteY23" fmla="*/ 5252 h 215273"/>
                <a:gd name="connsiteX24" fmla="*/ 113707 w 789258"/>
                <a:gd name="connsiteY24" fmla="*/ 10918 h 215273"/>
                <a:gd name="connsiteX25" fmla="*/ 252346 w 789258"/>
                <a:gd name="connsiteY25" fmla="*/ 47561 h 215273"/>
                <a:gd name="connsiteX26" fmla="*/ 314677 w 789258"/>
                <a:gd name="connsiteY26" fmla="*/ 66449 h 215273"/>
                <a:gd name="connsiteX27" fmla="*/ 335076 w 789258"/>
                <a:gd name="connsiteY27" fmla="*/ 82315 h 215273"/>
                <a:gd name="connsiteX28" fmla="*/ 337343 w 789258"/>
                <a:gd name="connsiteY28" fmla="*/ 103093 h 215273"/>
                <a:gd name="connsiteX29" fmla="*/ 358120 w 789258"/>
                <a:gd name="connsiteY29" fmla="*/ 98559 h 215273"/>
                <a:gd name="connsiteX30" fmla="*/ 372475 w 789258"/>
                <a:gd name="connsiteY30" fmla="*/ 108003 h 215273"/>
                <a:gd name="connsiteX31" fmla="*/ 391741 w 789258"/>
                <a:gd name="connsiteY31" fmla="*/ 126514 h 215273"/>
                <a:gd name="connsiteX32" fmla="*/ 491470 w 789258"/>
                <a:gd name="connsiteY32" fmla="*/ 126514 h 215273"/>
                <a:gd name="connsiteX33" fmla="*/ 636154 w 789258"/>
                <a:gd name="connsiteY33" fmla="*/ 131425 h 215273"/>
                <a:gd name="connsiteX34" fmla="*/ 693196 w 789258"/>
                <a:gd name="connsiteY34" fmla="*/ 141247 h 215273"/>
                <a:gd name="connsiteX35" fmla="*/ 748350 w 789258"/>
                <a:gd name="connsiteY35" fmla="*/ 138225 h 215273"/>
                <a:gd name="connsiteX36" fmla="*/ 763082 w 789258"/>
                <a:gd name="connsiteY36" fmla="*/ 152580 h 215273"/>
                <a:gd name="connsiteX37" fmla="*/ 780460 w 789258"/>
                <a:gd name="connsiteY37" fmla="*/ 179779 h 215273"/>
                <a:gd name="connsiteX38" fmla="*/ 774793 w 789258"/>
                <a:gd name="connsiteY38" fmla="*/ 206222 h 215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89258" h="215273">
                  <a:moveTo>
                    <a:pt x="774793" y="206222"/>
                  </a:moveTo>
                  <a:cubicBezTo>
                    <a:pt x="770638" y="207733"/>
                    <a:pt x="766482" y="208866"/>
                    <a:pt x="762327" y="210377"/>
                  </a:cubicBezTo>
                  <a:cubicBezTo>
                    <a:pt x="753261" y="214533"/>
                    <a:pt x="743816" y="215288"/>
                    <a:pt x="733995" y="213400"/>
                  </a:cubicBezTo>
                  <a:cubicBezTo>
                    <a:pt x="721906" y="210755"/>
                    <a:pt x="709818" y="210755"/>
                    <a:pt x="696974" y="214533"/>
                  </a:cubicBezTo>
                  <a:cubicBezTo>
                    <a:pt x="684130" y="218310"/>
                    <a:pt x="671286" y="206222"/>
                    <a:pt x="657309" y="210000"/>
                  </a:cubicBezTo>
                  <a:cubicBezTo>
                    <a:pt x="623688" y="207733"/>
                    <a:pt x="590445" y="202822"/>
                    <a:pt x="556446" y="205089"/>
                  </a:cubicBezTo>
                  <a:cubicBezTo>
                    <a:pt x="520558" y="207355"/>
                    <a:pt x="485426" y="196022"/>
                    <a:pt x="450294" y="189223"/>
                  </a:cubicBezTo>
                  <a:cubicBezTo>
                    <a:pt x="441228" y="187334"/>
                    <a:pt x="432917" y="187334"/>
                    <a:pt x="423851" y="191112"/>
                  </a:cubicBezTo>
                  <a:cubicBezTo>
                    <a:pt x="403452" y="199422"/>
                    <a:pt x="390230" y="195645"/>
                    <a:pt x="376253" y="177134"/>
                  </a:cubicBezTo>
                  <a:cubicBezTo>
                    <a:pt x="369075" y="167690"/>
                    <a:pt x="362275" y="166557"/>
                    <a:pt x="353587" y="174112"/>
                  </a:cubicBezTo>
                  <a:cubicBezTo>
                    <a:pt x="339609" y="186200"/>
                    <a:pt x="326388" y="180912"/>
                    <a:pt x="316188" y="169957"/>
                  </a:cubicBezTo>
                  <a:cubicBezTo>
                    <a:pt x="301833" y="154846"/>
                    <a:pt x="285967" y="143135"/>
                    <a:pt x="266323" y="135580"/>
                  </a:cubicBezTo>
                  <a:cubicBezTo>
                    <a:pt x="257635" y="129914"/>
                    <a:pt x="247813" y="128025"/>
                    <a:pt x="237613" y="126892"/>
                  </a:cubicBezTo>
                  <a:cubicBezTo>
                    <a:pt x="235724" y="126514"/>
                    <a:pt x="233836" y="126136"/>
                    <a:pt x="231569" y="125758"/>
                  </a:cubicBezTo>
                  <a:cubicBezTo>
                    <a:pt x="211925" y="123114"/>
                    <a:pt x="193415" y="132558"/>
                    <a:pt x="174149" y="130292"/>
                  </a:cubicBezTo>
                  <a:cubicBezTo>
                    <a:pt x="169994" y="129914"/>
                    <a:pt x="166216" y="128781"/>
                    <a:pt x="162438" y="127647"/>
                  </a:cubicBezTo>
                  <a:cubicBezTo>
                    <a:pt x="157150" y="125758"/>
                    <a:pt x="150728" y="123492"/>
                    <a:pt x="149217" y="118203"/>
                  </a:cubicBezTo>
                  <a:cubicBezTo>
                    <a:pt x="142417" y="96671"/>
                    <a:pt x="125040" y="91382"/>
                    <a:pt x="105774" y="87982"/>
                  </a:cubicBezTo>
                  <a:cubicBezTo>
                    <a:pt x="97085" y="86471"/>
                    <a:pt x="89530" y="79671"/>
                    <a:pt x="80086" y="80049"/>
                  </a:cubicBezTo>
                  <a:cubicBezTo>
                    <a:pt x="73286" y="60783"/>
                    <a:pt x="54020" y="63049"/>
                    <a:pt x="40043" y="59650"/>
                  </a:cubicBezTo>
                  <a:cubicBezTo>
                    <a:pt x="25310" y="55872"/>
                    <a:pt x="10577" y="54361"/>
                    <a:pt x="0" y="41895"/>
                  </a:cubicBezTo>
                  <a:cubicBezTo>
                    <a:pt x="9822" y="27918"/>
                    <a:pt x="18133" y="12807"/>
                    <a:pt x="33621" y="4118"/>
                  </a:cubicBezTo>
                  <a:cubicBezTo>
                    <a:pt x="37776" y="-792"/>
                    <a:pt x="43443" y="-415"/>
                    <a:pt x="49109" y="719"/>
                  </a:cubicBezTo>
                  <a:cubicBezTo>
                    <a:pt x="53265" y="1852"/>
                    <a:pt x="57420" y="3363"/>
                    <a:pt x="61575" y="5252"/>
                  </a:cubicBezTo>
                  <a:cubicBezTo>
                    <a:pt x="78197" y="12051"/>
                    <a:pt x="96330" y="5630"/>
                    <a:pt x="113707" y="10918"/>
                  </a:cubicBezTo>
                  <a:cubicBezTo>
                    <a:pt x="159416" y="24140"/>
                    <a:pt x="206259" y="35473"/>
                    <a:pt x="252346" y="47561"/>
                  </a:cubicBezTo>
                  <a:cubicBezTo>
                    <a:pt x="273501" y="53228"/>
                    <a:pt x="293522" y="61916"/>
                    <a:pt x="314677" y="66449"/>
                  </a:cubicBezTo>
                  <a:cubicBezTo>
                    <a:pt x="324121" y="68338"/>
                    <a:pt x="332054" y="72494"/>
                    <a:pt x="335076" y="82315"/>
                  </a:cubicBezTo>
                  <a:cubicBezTo>
                    <a:pt x="337721" y="88737"/>
                    <a:pt x="326765" y="96671"/>
                    <a:pt x="337343" y="103093"/>
                  </a:cubicBezTo>
                  <a:cubicBezTo>
                    <a:pt x="346409" y="108381"/>
                    <a:pt x="350942" y="105359"/>
                    <a:pt x="358120" y="98559"/>
                  </a:cubicBezTo>
                  <a:cubicBezTo>
                    <a:pt x="366808" y="90626"/>
                    <a:pt x="373986" y="100826"/>
                    <a:pt x="372475" y="108003"/>
                  </a:cubicBezTo>
                  <a:cubicBezTo>
                    <a:pt x="367564" y="127269"/>
                    <a:pt x="383430" y="126514"/>
                    <a:pt x="391741" y="126514"/>
                  </a:cubicBezTo>
                  <a:cubicBezTo>
                    <a:pt x="424984" y="125381"/>
                    <a:pt x="458227" y="135958"/>
                    <a:pt x="491470" y="126514"/>
                  </a:cubicBezTo>
                  <a:cubicBezTo>
                    <a:pt x="539824" y="129914"/>
                    <a:pt x="587800" y="134447"/>
                    <a:pt x="636154" y="131425"/>
                  </a:cubicBezTo>
                  <a:cubicBezTo>
                    <a:pt x="655798" y="132180"/>
                    <a:pt x="674308" y="136336"/>
                    <a:pt x="693196" y="141247"/>
                  </a:cubicBezTo>
                  <a:cubicBezTo>
                    <a:pt x="711329" y="145780"/>
                    <a:pt x="730217" y="145780"/>
                    <a:pt x="748350" y="138225"/>
                  </a:cubicBezTo>
                  <a:cubicBezTo>
                    <a:pt x="756660" y="139358"/>
                    <a:pt x="760438" y="145402"/>
                    <a:pt x="763082" y="152580"/>
                  </a:cubicBezTo>
                  <a:cubicBezTo>
                    <a:pt x="762705" y="165424"/>
                    <a:pt x="773282" y="171468"/>
                    <a:pt x="780460" y="179779"/>
                  </a:cubicBezTo>
                  <a:cubicBezTo>
                    <a:pt x="793681" y="192622"/>
                    <a:pt x="792170" y="197911"/>
                    <a:pt x="774793" y="206222"/>
                  </a:cubicBezTo>
                  <a:close/>
                </a:path>
              </a:pathLst>
            </a:custGeom>
            <a:solidFill>
              <a:srgbClr val="EBCB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A0C4FD7D-A45D-484E-B878-CD5F9E46CB48}"/>
                </a:ext>
              </a:extLst>
            </p:cNvPr>
            <p:cNvSpPr/>
            <p:nvPr/>
          </p:nvSpPr>
          <p:spPr>
            <a:xfrm>
              <a:off x="8862639" y="5743077"/>
              <a:ext cx="210033" cy="308577"/>
            </a:xfrm>
            <a:custGeom>
              <a:avLst/>
              <a:gdLst>
                <a:gd name="connsiteX0" fmla="*/ 1497 w 210033"/>
                <a:gd name="connsiteY0" fmla="*/ 127649 h 308577"/>
                <a:gd name="connsiteX1" fmla="*/ 5652 w 210033"/>
                <a:gd name="connsiteY1" fmla="*/ 114427 h 308577"/>
                <a:gd name="connsiteX2" fmla="*/ 14341 w 210033"/>
                <a:gd name="connsiteY2" fmla="*/ 63429 h 308577"/>
                <a:gd name="connsiteX3" fmla="*/ 47584 w 210033"/>
                <a:gd name="connsiteY3" fmla="*/ 8654 h 308577"/>
                <a:gd name="connsiteX4" fmla="*/ 63828 w 210033"/>
                <a:gd name="connsiteY4" fmla="*/ 4876 h 308577"/>
                <a:gd name="connsiteX5" fmla="*/ 78561 w 210033"/>
                <a:gd name="connsiteY5" fmla="*/ 2609 h 308577"/>
                <a:gd name="connsiteX6" fmla="*/ 81205 w 210033"/>
                <a:gd name="connsiteY6" fmla="*/ 21875 h 308577"/>
                <a:gd name="connsiteX7" fmla="*/ 78183 w 210033"/>
                <a:gd name="connsiteY7" fmla="*/ 47185 h 308577"/>
                <a:gd name="connsiteX8" fmla="*/ 78939 w 210033"/>
                <a:gd name="connsiteY8" fmla="*/ 53230 h 308577"/>
                <a:gd name="connsiteX9" fmla="*/ 98205 w 210033"/>
                <a:gd name="connsiteY9" fmla="*/ 75518 h 308577"/>
                <a:gd name="connsiteX10" fmla="*/ 100849 w 210033"/>
                <a:gd name="connsiteY10" fmla="*/ 77407 h 308577"/>
                <a:gd name="connsiteX11" fmla="*/ 98205 w 210033"/>
                <a:gd name="connsiteY11" fmla="*/ 72118 h 308577"/>
                <a:gd name="connsiteX12" fmla="*/ 77805 w 210033"/>
                <a:gd name="connsiteY12" fmla="*/ 46430 h 308577"/>
                <a:gd name="connsiteX13" fmla="*/ 81583 w 210033"/>
                <a:gd name="connsiteY13" fmla="*/ 37741 h 308577"/>
                <a:gd name="connsiteX14" fmla="*/ 154491 w 210033"/>
                <a:gd name="connsiteY14" fmla="*/ 22253 h 308577"/>
                <a:gd name="connsiteX15" fmla="*/ 164313 w 210033"/>
                <a:gd name="connsiteY15" fmla="*/ 64940 h 308577"/>
                <a:gd name="connsiteX16" fmla="*/ 146936 w 210033"/>
                <a:gd name="connsiteY16" fmla="*/ 79295 h 308577"/>
                <a:gd name="connsiteX17" fmla="*/ 134092 w 210033"/>
                <a:gd name="connsiteY17" fmla="*/ 97428 h 308577"/>
                <a:gd name="connsiteX18" fmla="*/ 154869 w 210033"/>
                <a:gd name="connsiteY18" fmla="*/ 99317 h 308577"/>
                <a:gd name="connsiteX19" fmla="*/ 162802 w 210033"/>
                <a:gd name="connsiteY19" fmla="*/ 124627 h 308577"/>
                <a:gd name="connsiteX20" fmla="*/ 206245 w 210033"/>
                <a:gd name="connsiteY20" fmla="*/ 137849 h 308577"/>
                <a:gd name="connsiteX21" fmla="*/ 189246 w 210033"/>
                <a:gd name="connsiteY21" fmla="*/ 152204 h 308577"/>
                <a:gd name="connsiteX22" fmla="*/ 145047 w 210033"/>
                <a:gd name="connsiteY22" fmla="*/ 167314 h 308577"/>
                <a:gd name="connsiteX23" fmla="*/ 159780 w 210033"/>
                <a:gd name="connsiteY23" fmla="*/ 159759 h 308577"/>
                <a:gd name="connsiteX24" fmla="*/ 183579 w 210033"/>
                <a:gd name="connsiteY24" fmla="*/ 174492 h 308577"/>
                <a:gd name="connsiteX25" fmla="*/ 187734 w 210033"/>
                <a:gd name="connsiteY25" fmla="*/ 195269 h 308577"/>
                <a:gd name="connsiteX26" fmla="*/ 184712 w 210033"/>
                <a:gd name="connsiteY26" fmla="*/ 222845 h 308577"/>
                <a:gd name="connsiteX27" fmla="*/ 194912 w 210033"/>
                <a:gd name="connsiteY27" fmla="*/ 248156 h 308577"/>
                <a:gd name="connsiteX28" fmla="*/ 210022 w 210033"/>
                <a:gd name="connsiteY28" fmla="*/ 257977 h 308577"/>
                <a:gd name="connsiteX29" fmla="*/ 190757 w 210033"/>
                <a:gd name="connsiteY29" fmla="*/ 285932 h 308577"/>
                <a:gd name="connsiteX30" fmla="*/ 183957 w 210033"/>
                <a:gd name="connsiteY30" fmla="*/ 307464 h 308577"/>
                <a:gd name="connsiteX31" fmla="*/ 171113 w 210033"/>
                <a:gd name="connsiteY31" fmla="*/ 298398 h 308577"/>
                <a:gd name="connsiteX32" fmla="*/ 140136 w 210033"/>
                <a:gd name="connsiteY32" fmla="*/ 268933 h 308577"/>
                <a:gd name="connsiteX33" fmla="*/ 132581 w 210033"/>
                <a:gd name="connsiteY33" fmla="*/ 268555 h 308577"/>
                <a:gd name="connsiteX34" fmla="*/ 103493 w 210033"/>
                <a:gd name="connsiteY34" fmla="*/ 266666 h 308577"/>
                <a:gd name="connsiteX35" fmla="*/ 86116 w 210033"/>
                <a:gd name="connsiteY35" fmla="*/ 256844 h 308577"/>
                <a:gd name="connsiteX36" fmla="*/ 70250 w 210033"/>
                <a:gd name="connsiteY36" fmla="*/ 233045 h 308577"/>
                <a:gd name="connsiteX37" fmla="*/ 72517 w 210033"/>
                <a:gd name="connsiteY37" fmla="*/ 231156 h 308577"/>
                <a:gd name="connsiteX38" fmla="*/ 104626 w 210033"/>
                <a:gd name="connsiteY38" fmla="*/ 232290 h 308577"/>
                <a:gd name="connsiteX39" fmla="*/ 137114 w 210033"/>
                <a:gd name="connsiteY39" fmla="*/ 245511 h 308577"/>
                <a:gd name="connsiteX40" fmla="*/ 146936 w 210033"/>
                <a:gd name="connsiteY40" fmla="*/ 246645 h 308577"/>
                <a:gd name="connsiteX41" fmla="*/ 125781 w 210033"/>
                <a:gd name="connsiteY41" fmla="*/ 234934 h 308577"/>
                <a:gd name="connsiteX42" fmla="*/ 116337 w 210033"/>
                <a:gd name="connsiteY42" fmla="*/ 217179 h 308577"/>
                <a:gd name="connsiteX43" fmla="*/ 123137 w 210033"/>
                <a:gd name="connsiteY43" fmla="*/ 192247 h 308577"/>
                <a:gd name="connsiteX44" fmla="*/ 119737 w 210033"/>
                <a:gd name="connsiteY44" fmla="*/ 189980 h 308577"/>
                <a:gd name="connsiteX45" fmla="*/ 100471 w 210033"/>
                <a:gd name="connsiteY45" fmla="*/ 181669 h 308577"/>
                <a:gd name="connsiteX46" fmla="*/ 30207 w 210033"/>
                <a:gd name="connsiteY46" fmla="*/ 174492 h 308577"/>
                <a:gd name="connsiteX47" fmla="*/ 1497 w 210033"/>
                <a:gd name="connsiteY47" fmla="*/ 127649 h 30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0033" h="308577">
                  <a:moveTo>
                    <a:pt x="1497" y="127649"/>
                  </a:moveTo>
                  <a:cubicBezTo>
                    <a:pt x="3008" y="123116"/>
                    <a:pt x="4141" y="118960"/>
                    <a:pt x="5652" y="114427"/>
                  </a:cubicBezTo>
                  <a:cubicBezTo>
                    <a:pt x="-4547" y="95161"/>
                    <a:pt x="10186" y="80429"/>
                    <a:pt x="14341" y="63429"/>
                  </a:cubicBezTo>
                  <a:cubicBezTo>
                    <a:pt x="20007" y="40763"/>
                    <a:pt x="38518" y="27920"/>
                    <a:pt x="47584" y="8654"/>
                  </a:cubicBezTo>
                  <a:cubicBezTo>
                    <a:pt x="52873" y="7898"/>
                    <a:pt x="58539" y="7520"/>
                    <a:pt x="63828" y="4876"/>
                  </a:cubicBezTo>
                  <a:cubicBezTo>
                    <a:pt x="68361" y="2609"/>
                    <a:pt x="73650" y="-3435"/>
                    <a:pt x="78561" y="2609"/>
                  </a:cubicBezTo>
                  <a:cubicBezTo>
                    <a:pt x="83094" y="7898"/>
                    <a:pt x="86116" y="16209"/>
                    <a:pt x="81205" y="21875"/>
                  </a:cubicBezTo>
                  <a:cubicBezTo>
                    <a:pt x="74028" y="30186"/>
                    <a:pt x="77050" y="38497"/>
                    <a:pt x="78183" y="47185"/>
                  </a:cubicBezTo>
                  <a:cubicBezTo>
                    <a:pt x="78939" y="49074"/>
                    <a:pt x="79694" y="51719"/>
                    <a:pt x="78939" y="53230"/>
                  </a:cubicBezTo>
                  <a:cubicBezTo>
                    <a:pt x="71383" y="72873"/>
                    <a:pt x="91405" y="68718"/>
                    <a:pt x="98205" y="75518"/>
                  </a:cubicBezTo>
                  <a:cubicBezTo>
                    <a:pt x="99338" y="76651"/>
                    <a:pt x="100471" y="77029"/>
                    <a:pt x="100849" y="77407"/>
                  </a:cubicBezTo>
                  <a:cubicBezTo>
                    <a:pt x="100471" y="75518"/>
                    <a:pt x="97449" y="73629"/>
                    <a:pt x="98205" y="72118"/>
                  </a:cubicBezTo>
                  <a:cubicBezTo>
                    <a:pt x="104626" y="52852"/>
                    <a:pt x="81583" y="57385"/>
                    <a:pt x="77805" y="46430"/>
                  </a:cubicBezTo>
                  <a:cubicBezTo>
                    <a:pt x="76672" y="42652"/>
                    <a:pt x="78183" y="38497"/>
                    <a:pt x="81583" y="37741"/>
                  </a:cubicBezTo>
                  <a:cubicBezTo>
                    <a:pt x="105760" y="31697"/>
                    <a:pt x="128426" y="18853"/>
                    <a:pt x="154491" y="22253"/>
                  </a:cubicBezTo>
                  <a:cubicBezTo>
                    <a:pt x="171491" y="31697"/>
                    <a:pt x="173002" y="37741"/>
                    <a:pt x="164313" y="64940"/>
                  </a:cubicBezTo>
                  <a:cubicBezTo>
                    <a:pt x="159024" y="70229"/>
                    <a:pt x="153736" y="75518"/>
                    <a:pt x="146936" y="79295"/>
                  </a:cubicBezTo>
                  <a:cubicBezTo>
                    <a:pt x="139759" y="83451"/>
                    <a:pt x="130692" y="89117"/>
                    <a:pt x="134092" y="97428"/>
                  </a:cubicBezTo>
                  <a:cubicBezTo>
                    <a:pt x="137114" y="104983"/>
                    <a:pt x="147314" y="101583"/>
                    <a:pt x="154869" y="99317"/>
                  </a:cubicBezTo>
                  <a:cubicBezTo>
                    <a:pt x="175268" y="102717"/>
                    <a:pt x="168846" y="113672"/>
                    <a:pt x="162802" y="124627"/>
                  </a:cubicBezTo>
                  <a:cubicBezTo>
                    <a:pt x="174513" y="118583"/>
                    <a:pt x="202089" y="126516"/>
                    <a:pt x="206245" y="137849"/>
                  </a:cubicBezTo>
                  <a:cubicBezTo>
                    <a:pt x="209267" y="145782"/>
                    <a:pt x="200956" y="153337"/>
                    <a:pt x="189246" y="152204"/>
                  </a:cubicBezTo>
                  <a:cubicBezTo>
                    <a:pt x="172246" y="150693"/>
                    <a:pt x="156002" y="152204"/>
                    <a:pt x="145047" y="167314"/>
                  </a:cubicBezTo>
                  <a:cubicBezTo>
                    <a:pt x="150336" y="166181"/>
                    <a:pt x="154114" y="161648"/>
                    <a:pt x="159780" y="159759"/>
                  </a:cubicBezTo>
                  <a:cubicBezTo>
                    <a:pt x="176402" y="154848"/>
                    <a:pt x="181313" y="157493"/>
                    <a:pt x="183579" y="174492"/>
                  </a:cubicBezTo>
                  <a:cubicBezTo>
                    <a:pt x="184335" y="181669"/>
                    <a:pt x="186223" y="188469"/>
                    <a:pt x="187734" y="195269"/>
                  </a:cubicBezTo>
                  <a:cubicBezTo>
                    <a:pt x="189246" y="204713"/>
                    <a:pt x="192645" y="213401"/>
                    <a:pt x="184712" y="222845"/>
                  </a:cubicBezTo>
                  <a:cubicBezTo>
                    <a:pt x="175268" y="234556"/>
                    <a:pt x="181313" y="243623"/>
                    <a:pt x="194912" y="248156"/>
                  </a:cubicBezTo>
                  <a:cubicBezTo>
                    <a:pt x="200578" y="250044"/>
                    <a:pt x="210400" y="247022"/>
                    <a:pt x="210022" y="257977"/>
                  </a:cubicBezTo>
                  <a:cubicBezTo>
                    <a:pt x="197934" y="263266"/>
                    <a:pt x="177535" y="261377"/>
                    <a:pt x="190757" y="285932"/>
                  </a:cubicBezTo>
                  <a:cubicBezTo>
                    <a:pt x="193401" y="290843"/>
                    <a:pt x="188868" y="303309"/>
                    <a:pt x="183957" y="307464"/>
                  </a:cubicBezTo>
                  <a:cubicBezTo>
                    <a:pt x="178290" y="311998"/>
                    <a:pt x="175268" y="301420"/>
                    <a:pt x="171113" y="298398"/>
                  </a:cubicBezTo>
                  <a:cubicBezTo>
                    <a:pt x="159024" y="290087"/>
                    <a:pt x="148447" y="281021"/>
                    <a:pt x="140136" y="268933"/>
                  </a:cubicBezTo>
                  <a:cubicBezTo>
                    <a:pt x="138625" y="266666"/>
                    <a:pt x="135225" y="266666"/>
                    <a:pt x="132581" y="268555"/>
                  </a:cubicBezTo>
                  <a:cubicBezTo>
                    <a:pt x="117093" y="278755"/>
                    <a:pt x="111426" y="279132"/>
                    <a:pt x="103493" y="266666"/>
                  </a:cubicBezTo>
                  <a:cubicBezTo>
                    <a:pt x="98582" y="259111"/>
                    <a:pt x="93671" y="258355"/>
                    <a:pt x="86116" y="256844"/>
                  </a:cubicBezTo>
                  <a:cubicBezTo>
                    <a:pt x="74405" y="254578"/>
                    <a:pt x="61561" y="250044"/>
                    <a:pt x="70250" y="233045"/>
                  </a:cubicBezTo>
                  <a:cubicBezTo>
                    <a:pt x="71006" y="232290"/>
                    <a:pt x="71761" y="231912"/>
                    <a:pt x="72517" y="231156"/>
                  </a:cubicBezTo>
                  <a:cubicBezTo>
                    <a:pt x="83094" y="232290"/>
                    <a:pt x="92538" y="236067"/>
                    <a:pt x="104626" y="232290"/>
                  </a:cubicBezTo>
                  <a:cubicBezTo>
                    <a:pt x="115204" y="229267"/>
                    <a:pt x="123515" y="246645"/>
                    <a:pt x="137114" y="245511"/>
                  </a:cubicBezTo>
                  <a:cubicBezTo>
                    <a:pt x="139759" y="245134"/>
                    <a:pt x="142025" y="248156"/>
                    <a:pt x="146936" y="246645"/>
                  </a:cubicBezTo>
                  <a:cubicBezTo>
                    <a:pt x="143536" y="235690"/>
                    <a:pt x="133714" y="236823"/>
                    <a:pt x="125781" y="234934"/>
                  </a:cubicBezTo>
                  <a:cubicBezTo>
                    <a:pt x="115959" y="232667"/>
                    <a:pt x="105760" y="227757"/>
                    <a:pt x="116337" y="217179"/>
                  </a:cubicBezTo>
                  <a:cubicBezTo>
                    <a:pt x="124270" y="209246"/>
                    <a:pt x="107649" y="196780"/>
                    <a:pt x="123137" y="192247"/>
                  </a:cubicBezTo>
                  <a:cubicBezTo>
                    <a:pt x="124270" y="191869"/>
                    <a:pt x="121248" y="190736"/>
                    <a:pt x="119737" y="189980"/>
                  </a:cubicBezTo>
                  <a:cubicBezTo>
                    <a:pt x="113315" y="186958"/>
                    <a:pt x="108026" y="181292"/>
                    <a:pt x="100471" y="181669"/>
                  </a:cubicBezTo>
                  <a:cubicBezTo>
                    <a:pt x="76672" y="183180"/>
                    <a:pt x="54006" y="173736"/>
                    <a:pt x="30207" y="174492"/>
                  </a:cubicBezTo>
                  <a:cubicBezTo>
                    <a:pt x="10186" y="175625"/>
                    <a:pt x="-4925" y="149560"/>
                    <a:pt x="1497" y="127649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ED8711A-BF14-4E8A-90B8-281EE0759F4A}"/>
                </a:ext>
              </a:extLst>
            </p:cNvPr>
            <p:cNvSpPr/>
            <p:nvPr/>
          </p:nvSpPr>
          <p:spPr>
            <a:xfrm>
              <a:off x="8727008" y="5732320"/>
              <a:ext cx="158282" cy="156915"/>
            </a:xfrm>
            <a:custGeom>
              <a:avLst/>
              <a:gdLst>
                <a:gd name="connsiteX0" fmla="*/ 120507 w 158282"/>
                <a:gd name="connsiteY0" fmla="*/ 87407 h 156915"/>
                <a:gd name="connsiteX1" fmla="*/ 91797 w 158282"/>
                <a:gd name="connsiteY1" fmla="*/ 135005 h 156915"/>
                <a:gd name="connsiteX2" fmla="*/ 38910 w 158282"/>
                <a:gd name="connsiteY2" fmla="*/ 151249 h 156915"/>
                <a:gd name="connsiteX3" fmla="*/ 35888 w 158282"/>
                <a:gd name="connsiteY3" fmla="*/ 149738 h 156915"/>
                <a:gd name="connsiteX4" fmla="*/ 0 w 158282"/>
                <a:gd name="connsiteY4" fmla="*/ 156916 h 156915"/>
                <a:gd name="connsiteX5" fmla="*/ 16999 w 158282"/>
                <a:gd name="connsiteY5" fmla="*/ 145961 h 156915"/>
                <a:gd name="connsiteX6" fmla="*/ 27199 w 158282"/>
                <a:gd name="connsiteY6" fmla="*/ 134250 h 156915"/>
                <a:gd name="connsiteX7" fmla="*/ 33621 w 158282"/>
                <a:gd name="connsiteY7" fmla="*/ 129339 h 156915"/>
                <a:gd name="connsiteX8" fmla="*/ 44576 w 158282"/>
                <a:gd name="connsiteY8" fmla="*/ 91563 h 156915"/>
                <a:gd name="connsiteX9" fmla="*/ 81597 w 158282"/>
                <a:gd name="connsiteY9" fmla="*/ 47742 h 156915"/>
                <a:gd name="connsiteX10" fmla="*/ 102374 w 158282"/>
                <a:gd name="connsiteY10" fmla="*/ 20921 h 156915"/>
                <a:gd name="connsiteX11" fmla="*/ 158283 w 158282"/>
                <a:gd name="connsiteY11" fmla="*/ 20165 h 156915"/>
                <a:gd name="connsiteX12" fmla="*/ 120507 w 158282"/>
                <a:gd name="connsiteY12" fmla="*/ 87407 h 15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82" h="156915">
                  <a:moveTo>
                    <a:pt x="120507" y="87407"/>
                  </a:moveTo>
                  <a:cubicBezTo>
                    <a:pt x="105018" y="99873"/>
                    <a:pt x="100485" y="118762"/>
                    <a:pt x="91797" y="135005"/>
                  </a:cubicBezTo>
                  <a:cubicBezTo>
                    <a:pt x="83486" y="150494"/>
                    <a:pt x="56287" y="160693"/>
                    <a:pt x="38910" y="151249"/>
                  </a:cubicBezTo>
                  <a:cubicBezTo>
                    <a:pt x="37776" y="150872"/>
                    <a:pt x="37021" y="150116"/>
                    <a:pt x="35888" y="149738"/>
                  </a:cubicBezTo>
                  <a:cubicBezTo>
                    <a:pt x="27199" y="165982"/>
                    <a:pt x="9822" y="142938"/>
                    <a:pt x="0" y="156916"/>
                  </a:cubicBezTo>
                  <a:cubicBezTo>
                    <a:pt x="3778" y="150494"/>
                    <a:pt x="1133" y="138028"/>
                    <a:pt x="16999" y="145961"/>
                  </a:cubicBezTo>
                  <a:cubicBezTo>
                    <a:pt x="26443" y="150494"/>
                    <a:pt x="29088" y="146338"/>
                    <a:pt x="27199" y="134250"/>
                  </a:cubicBezTo>
                  <a:cubicBezTo>
                    <a:pt x="26066" y="127828"/>
                    <a:pt x="31354" y="130472"/>
                    <a:pt x="33621" y="129339"/>
                  </a:cubicBezTo>
                  <a:cubicBezTo>
                    <a:pt x="48354" y="121406"/>
                    <a:pt x="52509" y="107051"/>
                    <a:pt x="44576" y="91563"/>
                  </a:cubicBezTo>
                  <a:cubicBezTo>
                    <a:pt x="54776" y="74941"/>
                    <a:pt x="71397" y="63986"/>
                    <a:pt x="81597" y="47742"/>
                  </a:cubicBezTo>
                  <a:cubicBezTo>
                    <a:pt x="87641" y="38298"/>
                    <a:pt x="96330" y="30743"/>
                    <a:pt x="102374" y="20921"/>
                  </a:cubicBezTo>
                  <a:cubicBezTo>
                    <a:pt x="119373" y="-6656"/>
                    <a:pt x="139773" y="-7034"/>
                    <a:pt x="158283" y="20165"/>
                  </a:cubicBezTo>
                  <a:cubicBezTo>
                    <a:pt x="152616" y="46609"/>
                    <a:pt x="131840" y="64364"/>
                    <a:pt x="120507" y="87407"/>
                  </a:cubicBezTo>
                  <a:close/>
                </a:path>
              </a:pathLst>
            </a:custGeom>
            <a:solidFill>
              <a:srgbClr val="8B54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8124E705-D820-4943-B745-3D19B1A74ED0}"/>
                </a:ext>
              </a:extLst>
            </p:cNvPr>
            <p:cNvSpPr/>
            <p:nvPr/>
          </p:nvSpPr>
          <p:spPr>
            <a:xfrm>
              <a:off x="8730408" y="5679436"/>
              <a:ext cx="154883" cy="169379"/>
            </a:xfrm>
            <a:custGeom>
              <a:avLst/>
              <a:gdLst>
                <a:gd name="connsiteX0" fmla="*/ 154883 w 154883"/>
                <a:gd name="connsiteY0" fmla="*/ 73050 h 169379"/>
                <a:gd name="connsiteX1" fmla="*/ 135617 w 154883"/>
                <a:gd name="connsiteY1" fmla="*/ 61340 h 169379"/>
                <a:gd name="connsiteX2" fmla="*/ 107663 w 154883"/>
                <a:gd name="connsiteY2" fmla="*/ 68895 h 169379"/>
                <a:gd name="connsiteX3" fmla="*/ 64220 w 154883"/>
                <a:gd name="connsiteY3" fmla="*/ 128959 h 169379"/>
                <a:gd name="connsiteX4" fmla="*/ 41176 w 154883"/>
                <a:gd name="connsiteY4" fmla="*/ 144825 h 169379"/>
                <a:gd name="connsiteX5" fmla="*/ 28332 w 154883"/>
                <a:gd name="connsiteY5" fmla="*/ 169380 h 169379"/>
                <a:gd name="connsiteX6" fmla="*/ 0 w 154883"/>
                <a:gd name="connsiteY6" fmla="*/ 139159 h 169379"/>
                <a:gd name="connsiteX7" fmla="*/ 24177 w 154883"/>
                <a:gd name="connsiteY7" fmla="*/ 115360 h 169379"/>
                <a:gd name="connsiteX8" fmla="*/ 24177 w 154883"/>
                <a:gd name="connsiteY8" fmla="*/ 68517 h 169379"/>
                <a:gd name="connsiteX9" fmla="*/ 30599 w 154883"/>
                <a:gd name="connsiteY9" fmla="*/ 56051 h 169379"/>
                <a:gd name="connsiteX10" fmla="*/ 24555 w 154883"/>
                <a:gd name="connsiteY10" fmla="*/ 43962 h 169379"/>
                <a:gd name="connsiteX11" fmla="*/ 27954 w 154883"/>
                <a:gd name="connsiteY11" fmla="*/ 31874 h 169379"/>
                <a:gd name="connsiteX12" fmla="*/ 37399 w 154883"/>
                <a:gd name="connsiteY12" fmla="*/ 34896 h 169379"/>
                <a:gd name="connsiteX13" fmla="*/ 46087 w 154883"/>
                <a:gd name="connsiteY13" fmla="*/ 44718 h 169379"/>
                <a:gd name="connsiteX14" fmla="*/ 63087 w 154883"/>
                <a:gd name="connsiteY14" fmla="*/ 50007 h 169379"/>
                <a:gd name="connsiteX15" fmla="*/ 58931 w 154883"/>
                <a:gd name="connsiteY15" fmla="*/ 34518 h 169379"/>
                <a:gd name="connsiteX16" fmla="*/ 85752 w 154883"/>
                <a:gd name="connsiteY16" fmla="*/ 8453 h 169379"/>
                <a:gd name="connsiteX17" fmla="*/ 100863 w 154883"/>
                <a:gd name="connsiteY17" fmla="*/ 520 h 169379"/>
                <a:gd name="connsiteX18" fmla="*/ 106152 w 154883"/>
                <a:gd name="connsiteY18" fmla="*/ 17897 h 169379"/>
                <a:gd name="connsiteX19" fmla="*/ 117862 w 154883"/>
                <a:gd name="connsiteY19" fmla="*/ 47362 h 169379"/>
                <a:gd name="connsiteX20" fmla="*/ 132973 w 154883"/>
                <a:gd name="connsiteY20" fmla="*/ 45851 h 169379"/>
                <a:gd name="connsiteX21" fmla="*/ 154883 w 154883"/>
                <a:gd name="connsiteY21" fmla="*/ 73050 h 16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883" h="169379">
                  <a:moveTo>
                    <a:pt x="154883" y="73050"/>
                  </a:moveTo>
                  <a:cubicBezTo>
                    <a:pt x="148461" y="69273"/>
                    <a:pt x="141661" y="65495"/>
                    <a:pt x="135617" y="61340"/>
                  </a:cubicBezTo>
                  <a:cubicBezTo>
                    <a:pt x="123151" y="53029"/>
                    <a:pt x="112574" y="56806"/>
                    <a:pt x="107663" y="68895"/>
                  </a:cubicBezTo>
                  <a:cubicBezTo>
                    <a:pt x="97841" y="92694"/>
                    <a:pt x="75175" y="106671"/>
                    <a:pt x="64220" y="128959"/>
                  </a:cubicBezTo>
                  <a:cubicBezTo>
                    <a:pt x="59309" y="138781"/>
                    <a:pt x="45332" y="134248"/>
                    <a:pt x="41176" y="144825"/>
                  </a:cubicBezTo>
                  <a:cubicBezTo>
                    <a:pt x="30599" y="148981"/>
                    <a:pt x="32865" y="159936"/>
                    <a:pt x="28332" y="169380"/>
                  </a:cubicBezTo>
                  <a:cubicBezTo>
                    <a:pt x="21155" y="158047"/>
                    <a:pt x="11711" y="148603"/>
                    <a:pt x="0" y="139159"/>
                  </a:cubicBezTo>
                  <a:cubicBezTo>
                    <a:pt x="22288" y="143692"/>
                    <a:pt x="10200" y="117626"/>
                    <a:pt x="24177" y="115360"/>
                  </a:cubicBezTo>
                  <a:cubicBezTo>
                    <a:pt x="33999" y="99872"/>
                    <a:pt x="20021" y="84005"/>
                    <a:pt x="24177" y="68517"/>
                  </a:cubicBezTo>
                  <a:cubicBezTo>
                    <a:pt x="33621" y="68139"/>
                    <a:pt x="43065" y="67384"/>
                    <a:pt x="30599" y="56051"/>
                  </a:cubicBezTo>
                  <a:cubicBezTo>
                    <a:pt x="27199" y="53029"/>
                    <a:pt x="29088" y="47740"/>
                    <a:pt x="24555" y="43962"/>
                  </a:cubicBezTo>
                  <a:cubicBezTo>
                    <a:pt x="20021" y="40562"/>
                    <a:pt x="28332" y="36785"/>
                    <a:pt x="27954" y="31874"/>
                  </a:cubicBezTo>
                  <a:cubicBezTo>
                    <a:pt x="30977" y="33007"/>
                    <a:pt x="35132" y="33007"/>
                    <a:pt x="37399" y="34896"/>
                  </a:cubicBezTo>
                  <a:cubicBezTo>
                    <a:pt x="40421" y="37918"/>
                    <a:pt x="44198" y="41696"/>
                    <a:pt x="46087" y="44718"/>
                  </a:cubicBezTo>
                  <a:cubicBezTo>
                    <a:pt x="50998" y="52651"/>
                    <a:pt x="57798" y="54162"/>
                    <a:pt x="63087" y="50007"/>
                  </a:cubicBezTo>
                  <a:cubicBezTo>
                    <a:pt x="70642" y="43962"/>
                    <a:pt x="59687" y="40185"/>
                    <a:pt x="58931" y="34518"/>
                  </a:cubicBezTo>
                  <a:cubicBezTo>
                    <a:pt x="70642" y="28474"/>
                    <a:pt x="83486" y="24696"/>
                    <a:pt x="85752" y="8453"/>
                  </a:cubicBezTo>
                  <a:cubicBezTo>
                    <a:pt x="86508" y="2031"/>
                    <a:pt x="93308" y="-1369"/>
                    <a:pt x="100863" y="520"/>
                  </a:cubicBezTo>
                  <a:cubicBezTo>
                    <a:pt x="105774" y="5431"/>
                    <a:pt x="110307" y="8830"/>
                    <a:pt x="106152" y="17897"/>
                  </a:cubicBezTo>
                  <a:cubicBezTo>
                    <a:pt x="100485" y="29985"/>
                    <a:pt x="113329" y="37918"/>
                    <a:pt x="117862" y="47362"/>
                  </a:cubicBezTo>
                  <a:cubicBezTo>
                    <a:pt x="121262" y="54540"/>
                    <a:pt x="127684" y="46985"/>
                    <a:pt x="132973" y="45851"/>
                  </a:cubicBezTo>
                  <a:cubicBezTo>
                    <a:pt x="153750" y="41696"/>
                    <a:pt x="151105" y="60584"/>
                    <a:pt x="154883" y="73050"/>
                  </a:cubicBezTo>
                  <a:close/>
                </a:path>
              </a:pathLst>
            </a:custGeom>
            <a:solidFill>
              <a:srgbClr val="BA7F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69924C8D-B1F7-4901-9B6A-9A8E0BD58E89}"/>
                </a:ext>
              </a:extLst>
            </p:cNvPr>
            <p:cNvSpPr/>
            <p:nvPr/>
          </p:nvSpPr>
          <p:spPr>
            <a:xfrm>
              <a:off x="8674121" y="5636408"/>
              <a:ext cx="99022" cy="158387"/>
            </a:xfrm>
            <a:custGeom>
              <a:avLst/>
              <a:gdLst>
                <a:gd name="connsiteX0" fmla="*/ 80086 w 99022"/>
                <a:gd name="connsiteY0" fmla="*/ 111545 h 158387"/>
                <a:gd name="connsiteX1" fmla="*/ 94063 w 99022"/>
                <a:gd name="connsiteY1" fmla="*/ 144410 h 158387"/>
                <a:gd name="connsiteX2" fmla="*/ 80086 w 99022"/>
                <a:gd name="connsiteY2" fmla="*/ 158388 h 158387"/>
                <a:gd name="connsiteX3" fmla="*/ 75553 w 99022"/>
                <a:gd name="connsiteY3" fmla="*/ 153854 h 158387"/>
                <a:gd name="connsiteX4" fmla="*/ 58931 w 99022"/>
                <a:gd name="connsiteY4" fmla="*/ 128166 h 158387"/>
                <a:gd name="connsiteX5" fmla="*/ 49865 w 99022"/>
                <a:gd name="connsiteY5" fmla="*/ 77924 h 158387"/>
                <a:gd name="connsiteX6" fmla="*/ 45332 w 99022"/>
                <a:gd name="connsiteY6" fmla="*/ 66213 h 158387"/>
                <a:gd name="connsiteX7" fmla="*/ 43065 w 99022"/>
                <a:gd name="connsiteY7" fmla="*/ 74524 h 158387"/>
                <a:gd name="connsiteX8" fmla="*/ 35132 w 99022"/>
                <a:gd name="connsiteY8" fmla="*/ 73013 h 158387"/>
                <a:gd name="connsiteX9" fmla="*/ 4155 w 99022"/>
                <a:gd name="connsiteY9" fmla="*/ 31081 h 158387"/>
                <a:gd name="connsiteX10" fmla="*/ 0 w 99022"/>
                <a:gd name="connsiteY10" fmla="*/ 9927 h 158387"/>
                <a:gd name="connsiteX11" fmla="*/ 0 w 99022"/>
                <a:gd name="connsiteY11" fmla="*/ 9927 h 158387"/>
                <a:gd name="connsiteX12" fmla="*/ 7933 w 99022"/>
                <a:gd name="connsiteY12" fmla="*/ 1238 h 158387"/>
                <a:gd name="connsiteX13" fmla="*/ 66486 w 99022"/>
                <a:gd name="connsiteY13" fmla="*/ 2749 h 158387"/>
                <a:gd name="connsiteX14" fmla="*/ 74419 w 99022"/>
                <a:gd name="connsiteY14" fmla="*/ 6149 h 158387"/>
                <a:gd name="connsiteX15" fmla="*/ 80841 w 99022"/>
                <a:gd name="connsiteY15" fmla="*/ 13327 h 158387"/>
                <a:gd name="connsiteX16" fmla="*/ 97085 w 99022"/>
                <a:gd name="connsiteY16" fmla="*/ 24281 h 158387"/>
                <a:gd name="connsiteX17" fmla="*/ 91797 w 99022"/>
                <a:gd name="connsiteY17" fmla="*/ 34859 h 158387"/>
                <a:gd name="connsiteX18" fmla="*/ 71775 w 99022"/>
                <a:gd name="connsiteY18" fmla="*/ 103234 h 158387"/>
                <a:gd name="connsiteX19" fmla="*/ 80086 w 99022"/>
                <a:gd name="connsiteY19" fmla="*/ 111545 h 1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022" h="158387">
                  <a:moveTo>
                    <a:pt x="80086" y="111545"/>
                  </a:moveTo>
                  <a:cubicBezTo>
                    <a:pt x="91041" y="119478"/>
                    <a:pt x="81975" y="135722"/>
                    <a:pt x="94063" y="144410"/>
                  </a:cubicBezTo>
                  <a:cubicBezTo>
                    <a:pt x="97841" y="147055"/>
                    <a:pt x="84997" y="153477"/>
                    <a:pt x="80086" y="158388"/>
                  </a:cubicBezTo>
                  <a:cubicBezTo>
                    <a:pt x="78575" y="156877"/>
                    <a:pt x="77064" y="155366"/>
                    <a:pt x="75553" y="153854"/>
                  </a:cubicBezTo>
                  <a:cubicBezTo>
                    <a:pt x="67242" y="147055"/>
                    <a:pt x="63087" y="137611"/>
                    <a:pt x="58931" y="128166"/>
                  </a:cubicBezTo>
                  <a:cubicBezTo>
                    <a:pt x="54020" y="111923"/>
                    <a:pt x="39287" y="97190"/>
                    <a:pt x="49865" y="77924"/>
                  </a:cubicBezTo>
                  <a:cubicBezTo>
                    <a:pt x="51754" y="74524"/>
                    <a:pt x="52131" y="66591"/>
                    <a:pt x="45332" y="66213"/>
                  </a:cubicBezTo>
                  <a:cubicBezTo>
                    <a:pt x="35888" y="65458"/>
                    <a:pt x="44576" y="71880"/>
                    <a:pt x="43065" y="74524"/>
                  </a:cubicBezTo>
                  <a:cubicBezTo>
                    <a:pt x="40043" y="79435"/>
                    <a:pt x="37776" y="73769"/>
                    <a:pt x="35132" y="73013"/>
                  </a:cubicBezTo>
                  <a:cubicBezTo>
                    <a:pt x="12844" y="67724"/>
                    <a:pt x="12088" y="46948"/>
                    <a:pt x="4155" y="31081"/>
                  </a:cubicBezTo>
                  <a:cubicBezTo>
                    <a:pt x="-3400" y="25415"/>
                    <a:pt x="7933" y="15593"/>
                    <a:pt x="0" y="9927"/>
                  </a:cubicBezTo>
                  <a:lnTo>
                    <a:pt x="0" y="9927"/>
                  </a:lnTo>
                  <a:cubicBezTo>
                    <a:pt x="1511" y="5771"/>
                    <a:pt x="-3022" y="-3295"/>
                    <a:pt x="7933" y="1238"/>
                  </a:cubicBezTo>
                  <a:cubicBezTo>
                    <a:pt x="27199" y="9171"/>
                    <a:pt x="46465" y="9549"/>
                    <a:pt x="66486" y="2749"/>
                  </a:cubicBezTo>
                  <a:cubicBezTo>
                    <a:pt x="69886" y="1616"/>
                    <a:pt x="75930" y="2749"/>
                    <a:pt x="74419" y="6149"/>
                  </a:cubicBezTo>
                  <a:cubicBezTo>
                    <a:pt x="69131" y="15971"/>
                    <a:pt x="75930" y="16348"/>
                    <a:pt x="80841" y="13327"/>
                  </a:cubicBezTo>
                  <a:cubicBezTo>
                    <a:pt x="94063" y="5771"/>
                    <a:pt x="90286" y="22015"/>
                    <a:pt x="97085" y="24281"/>
                  </a:cubicBezTo>
                  <a:cubicBezTo>
                    <a:pt x="102752" y="26170"/>
                    <a:pt x="94441" y="31459"/>
                    <a:pt x="91797" y="34859"/>
                  </a:cubicBezTo>
                  <a:cubicBezTo>
                    <a:pt x="77442" y="55258"/>
                    <a:pt x="71775" y="78680"/>
                    <a:pt x="71775" y="103234"/>
                  </a:cubicBezTo>
                  <a:cubicBezTo>
                    <a:pt x="71397" y="105879"/>
                    <a:pt x="77064" y="108901"/>
                    <a:pt x="80086" y="111545"/>
                  </a:cubicBezTo>
                  <a:close/>
                </a:path>
              </a:pathLst>
            </a:custGeom>
            <a:solidFill>
              <a:srgbClr val="DEAF9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D6E3036-6293-4341-9A01-57D1863E1A59}"/>
                </a:ext>
              </a:extLst>
            </p:cNvPr>
            <p:cNvSpPr/>
            <p:nvPr/>
          </p:nvSpPr>
          <p:spPr>
            <a:xfrm>
              <a:off x="8910601" y="5685244"/>
              <a:ext cx="117881" cy="105018"/>
            </a:xfrm>
            <a:custGeom>
              <a:avLst/>
              <a:gdLst>
                <a:gd name="connsiteX0" fmla="*/ 105774 w 117881"/>
                <a:gd name="connsiteY0" fmla="*/ 83486 h 105018"/>
                <a:gd name="connsiteX1" fmla="*/ 30221 w 117881"/>
                <a:gd name="connsiteY1" fmla="*/ 105018 h 105018"/>
                <a:gd name="connsiteX2" fmla="*/ 30221 w 117881"/>
                <a:gd name="connsiteY2" fmla="*/ 105018 h 105018"/>
                <a:gd name="connsiteX3" fmla="*/ 29843 w 117881"/>
                <a:gd name="connsiteY3" fmla="*/ 78953 h 105018"/>
                <a:gd name="connsiteX4" fmla="*/ 30221 w 117881"/>
                <a:gd name="connsiteY4" fmla="*/ 60442 h 105018"/>
                <a:gd name="connsiteX5" fmla="*/ 0 w 117881"/>
                <a:gd name="connsiteY5" fmla="*/ 66486 h 105018"/>
                <a:gd name="connsiteX6" fmla="*/ 1511 w 117881"/>
                <a:gd name="connsiteY6" fmla="*/ 63086 h 105018"/>
                <a:gd name="connsiteX7" fmla="*/ 42309 w 117881"/>
                <a:gd name="connsiteY7" fmla="*/ 44198 h 105018"/>
                <a:gd name="connsiteX8" fmla="*/ 13977 w 117881"/>
                <a:gd name="connsiteY8" fmla="*/ 45709 h 105018"/>
                <a:gd name="connsiteX9" fmla="*/ 13222 w 117881"/>
                <a:gd name="connsiteY9" fmla="*/ 37399 h 105018"/>
                <a:gd name="connsiteX10" fmla="*/ 39287 w 117881"/>
                <a:gd name="connsiteY10" fmla="*/ 0 h 105018"/>
                <a:gd name="connsiteX11" fmla="*/ 46843 w 117881"/>
                <a:gd name="connsiteY11" fmla="*/ 4911 h 105018"/>
                <a:gd name="connsiteX12" fmla="*/ 117862 w 117881"/>
                <a:gd name="connsiteY12" fmla="*/ 51376 h 105018"/>
                <a:gd name="connsiteX13" fmla="*/ 105774 w 117881"/>
                <a:gd name="connsiteY13" fmla="*/ 83486 h 1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881" h="105018">
                  <a:moveTo>
                    <a:pt x="105774" y="83486"/>
                  </a:moveTo>
                  <a:cubicBezTo>
                    <a:pt x="79330" y="85752"/>
                    <a:pt x="53642" y="91419"/>
                    <a:pt x="30221" y="105018"/>
                  </a:cubicBezTo>
                  <a:lnTo>
                    <a:pt x="30221" y="105018"/>
                  </a:lnTo>
                  <a:cubicBezTo>
                    <a:pt x="22666" y="93308"/>
                    <a:pt x="22666" y="89152"/>
                    <a:pt x="29843" y="78953"/>
                  </a:cubicBezTo>
                  <a:cubicBezTo>
                    <a:pt x="33999" y="73286"/>
                    <a:pt x="24555" y="67998"/>
                    <a:pt x="30221" y="60442"/>
                  </a:cubicBezTo>
                  <a:cubicBezTo>
                    <a:pt x="19266" y="64598"/>
                    <a:pt x="11711" y="78953"/>
                    <a:pt x="0" y="66486"/>
                  </a:cubicBezTo>
                  <a:cubicBezTo>
                    <a:pt x="378" y="65353"/>
                    <a:pt x="1133" y="64220"/>
                    <a:pt x="1511" y="63086"/>
                  </a:cubicBezTo>
                  <a:cubicBezTo>
                    <a:pt x="12466" y="52887"/>
                    <a:pt x="27577" y="50998"/>
                    <a:pt x="42309" y="44198"/>
                  </a:cubicBezTo>
                  <a:cubicBezTo>
                    <a:pt x="30977" y="37776"/>
                    <a:pt x="23421" y="61953"/>
                    <a:pt x="13977" y="45709"/>
                  </a:cubicBezTo>
                  <a:cubicBezTo>
                    <a:pt x="13600" y="43065"/>
                    <a:pt x="8311" y="40421"/>
                    <a:pt x="13222" y="37399"/>
                  </a:cubicBezTo>
                  <a:cubicBezTo>
                    <a:pt x="19266" y="23044"/>
                    <a:pt x="31732" y="13222"/>
                    <a:pt x="39287" y="0"/>
                  </a:cubicBezTo>
                  <a:cubicBezTo>
                    <a:pt x="41932" y="1511"/>
                    <a:pt x="44576" y="3400"/>
                    <a:pt x="46843" y="4911"/>
                  </a:cubicBezTo>
                  <a:cubicBezTo>
                    <a:pt x="83863" y="0"/>
                    <a:pt x="106152" y="17755"/>
                    <a:pt x="117862" y="51376"/>
                  </a:cubicBezTo>
                  <a:cubicBezTo>
                    <a:pt x="118240" y="63464"/>
                    <a:pt x="112951" y="74042"/>
                    <a:pt x="105774" y="83486"/>
                  </a:cubicBezTo>
                  <a:close/>
                </a:path>
              </a:pathLst>
            </a:custGeom>
            <a:solidFill>
              <a:srgbClr val="76473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1821DE6-5E09-44C2-AE9C-2A7E6149673D}"/>
                </a:ext>
              </a:extLst>
            </p:cNvPr>
            <p:cNvSpPr/>
            <p:nvPr/>
          </p:nvSpPr>
          <p:spPr>
            <a:xfrm>
              <a:off x="8864136" y="5637258"/>
              <a:ext cx="85374" cy="85006"/>
            </a:xfrm>
            <a:custGeom>
              <a:avLst/>
              <a:gdLst>
                <a:gd name="connsiteX0" fmla="*/ 85375 w 85374"/>
                <a:gd name="connsiteY0" fmla="*/ 47608 h 85006"/>
                <a:gd name="connsiteX1" fmla="*/ 59309 w 85374"/>
                <a:gd name="connsiteY1" fmla="*/ 85006 h 85006"/>
                <a:gd name="connsiteX2" fmla="*/ 38532 w 85374"/>
                <a:gd name="connsiteY2" fmla="*/ 59696 h 85006"/>
                <a:gd name="connsiteX3" fmla="*/ 51376 w 85374"/>
                <a:gd name="connsiteY3" fmla="*/ 47230 h 85006"/>
                <a:gd name="connsiteX4" fmla="*/ 38532 w 85374"/>
                <a:gd name="connsiteY4" fmla="*/ 43075 h 85006"/>
                <a:gd name="connsiteX5" fmla="*/ 20021 w 85374"/>
                <a:gd name="connsiteY5" fmla="*/ 20786 h 85006"/>
                <a:gd name="connsiteX6" fmla="*/ 0 w 85374"/>
                <a:gd name="connsiteY6" fmla="*/ 4543 h 85006"/>
                <a:gd name="connsiteX7" fmla="*/ 4155 w 85374"/>
                <a:gd name="connsiteY7" fmla="*/ 10 h 85006"/>
                <a:gd name="connsiteX8" fmla="*/ 42687 w 85374"/>
                <a:gd name="connsiteY8" fmla="*/ 11720 h 85006"/>
                <a:gd name="connsiteX9" fmla="*/ 70264 w 85374"/>
                <a:gd name="connsiteY9" fmla="*/ 37408 h 85006"/>
                <a:gd name="connsiteX10" fmla="*/ 85375 w 85374"/>
                <a:gd name="connsiteY10" fmla="*/ 47608 h 8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74" h="85006">
                  <a:moveTo>
                    <a:pt x="85375" y="47608"/>
                  </a:moveTo>
                  <a:cubicBezTo>
                    <a:pt x="85375" y="66118"/>
                    <a:pt x="71020" y="74807"/>
                    <a:pt x="59309" y="85006"/>
                  </a:cubicBezTo>
                  <a:cubicBezTo>
                    <a:pt x="47598" y="80473"/>
                    <a:pt x="33243" y="78207"/>
                    <a:pt x="38532" y="59696"/>
                  </a:cubicBezTo>
                  <a:cubicBezTo>
                    <a:pt x="46465" y="59318"/>
                    <a:pt x="52131" y="54785"/>
                    <a:pt x="51376" y="47230"/>
                  </a:cubicBezTo>
                  <a:cubicBezTo>
                    <a:pt x="50620" y="39675"/>
                    <a:pt x="41554" y="48363"/>
                    <a:pt x="38532" y="43075"/>
                  </a:cubicBezTo>
                  <a:cubicBezTo>
                    <a:pt x="39287" y="29853"/>
                    <a:pt x="32865" y="20786"/>
                    <a:pt x="20021" y="20786"/>
                  </a:cubicBezTo>
                  <a:cubicBezTo>
                    <a:pt x="7178" y="20786"/>
                    <a:pt x="3022" y="14364"/>
                    <a:pt x="0" y="4543"/>
                  </a:cubicBezTo>
                  <a:cubicBezTo>
                    <a:pt x="1511" y="3032"/>
                    <a:pt x="2644" y="10"/>
                    <a:pt x="4155" y="10"/>
                  </a:cubicBezTo>
                  <a:cubicBezTo>
                    <a:pt x="18133" y="-368"/>
                    <a:pt x="28710" y="10587"/>
                    <a:pt x="42687" y="11720"/>
                  </a:cubicBezTo>
                  <a:cubicBezTo>
                    <a:pt x="57420" y="12853"/>
                    <a:pt x="67997" y="20409"/>
                    <a:pt x="70264" y="37408"/>
                  </a:cubicBezTo>
                  <a:cubicBezTo>
                    <a:pt x="71397" y="43830"/>
                    <a:pt x="79330" y="45341"/>
                    <a:pt x="85375" y="47608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6A2ACA7C-2DAF-4457-AD45-ADAECDA57254}"/>
                </a:ext>
              </a:extLst>
            </p:cNvPr>
            <p:cNvSpPr/>
            <p:nvPr/>
          </p:nvSpPr>
          <p:spPr>
            <a:xfrm>
              <a:off x="8788206" y="5638537"/>
              <a:ext cx="45867" cy="75850"/>
            </a:xfrm>
            <a:custGeom>
              <a:avLst/>
              <a:gdLst>
                <a:gd name="connsiteX0" fmla="*/ 41932 w 45867"/>
                <a:gd name="connsiteY0" fmla="*/ 41418 h 75850"/>
                <a:gd name="connsiteX1" fmla="*/ 29466 w 45867"/>
                <a:gd name="connsiteY1" fmla="*/ 53885 h 75850"/>
                <a:gd name="connsiteX2" fmla="*/ 0 w 45867"/>
                <a:gd name="connsiteY2" fmla="*/ 75417 h 75850"/>
                <a:gd name="connsiteX3" fmla="*/ 15111 w 45867"/>
                <a:gd name="connsiteY3" fmla="*/ 44818 h 75850"/>
                <a:gd name="connsiteX4" fmla="*/ 13222 w 45867"/>
                <a:gd name="connsiteY4" fmla="*/ 30841 h 75850"/>
                <a:gd name="connsiteX5" fmla="*/ 16244 w 45867"/>
                <a:gd name="connsiteY5" fmla="*/ 16486 h 75850"/>
                <a:gd name="connsiteX6" fmla="*/ 25310 w 45867"/>
                <a:gd name="connsiteY6" fmla="*/ 7042 h 75850"/>
                <a:gd name="connsiteX7" fmla="*/ 30221 w 45867"/>
                <a:gd name="connsiteY7" fmla="*/ 1375 h 75850"/>
                <a:gd name="connsiteX8" fmla="*/ 35888 w 45867"/>
                <a:gd name="connsiteY8" fmla="*/ 10064 h 75850"/>
                <a:gd name="connsiteX9" fmla="*/ 38910 w 45867"/>
                <a:gd name="connsiteY9" fmla="*/ 19130 h 75850"/>
                <a:gd name="connsiteX10" fmla="*/ 37399 w 45867"/>
                <a:gd name="connsiteY10" fmla="*/ 30463 h 75850"/>
                <a:gd name="connsiteX11" fmla="*/ 41932 w 45867"/>
                <a:gd name="connsiteY11" fmla="*/ 41418 h 7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867" h="75850">
                  <a:moveTo>
                    <a:pt x="41932" y="41418"/>
                  </a:moveTo>
                  <a:cubicBezTo>
                    <a:pt x="37021" y="44818"/>
                    <a:pt x="29843" y="46329"/>
                    <a:pt x="29466" y="53885"/>
                  </a:cubicBezTo>
                  <a:cubicBezTo>
                    <a:pt x="28710" y="73528"/>
                    <a:pt x="16244" y="77306"/>
                    <a:pt x="0" y="75417"/>
                  </a:cubicBezTo>
                  <a:cubicBezTo>
                    <a:pt x="2644" y="64084"/>
                    <a:pt x="-1889" y="50485"/>
                    <a:pt x="15111" y="44818"/>
                  </a:cubicBezTo>
                  <a:cubicBezTo>
                    <a:pt x="26443" y="41418"/>
                    <a:pt x="13977" y="31219"/>
                    <a:pt x="13222" y="30841"/>
                  </a:cubicBezTo>
                  <a:cubicBezTo>
                    <a:pt x="-1133" y="22152"/>
                    <a:pt x="6044" y="18753"/>
                    <a:pt x="16244" y="16486"/>
                  </a:cubicBezTo>
                  <a:cubicBezTo>
                    <a:pt x="21910" y="15352"/>
                    <a:pt x="24555" y="12708"/>
                    <a:pt x="25310" y="7042"/>
                  </a:cubicBezTo>
                  <a:cubicBezTo>
                    <a:pt x="25688" y="4775"/>
                    <a:pt x="22288" y="-3158"/>
                    <a:pt x="30221" y="1375"/>
                  </a:cubicBezTo>
                  <a:cubicBezTo>
                    <a:pt x="32488" y="2509"/>
                    <a:pt x="42687" y="1375"/>
                    <a:pt x="35888" y="10064"/>
                  </a:cubicBezTo>
                  <a:cubicBezTo>
                    <a:pt x="33243" y="13464"/>
                    <a:pt x="35888" y="16864"/>
                    <a:pt x="38910" y="19130"/>
                  </a:cubicBezTo>
                  <a:cubicBezTo>
                    <a:pt x="45709" y="24419"/>
                    <a:pt x="50998" y="28574"/>
                    <a:pt x="37399" y="30463"/>
                  </a:cubicBezTo>
                  <a:cubicBezTo>
                    <a:pt x="38910" y="33863"/>
                    <a:pt x="40421" y="37641"/>
                    <a:pt x="41932" y="41418"/>
                  </a:cubicBezTo>
                  <a:close/>
                </a:path>
              </a:pathLst>
            </a:custGeom>
            <a:solidFill>
              <a:srgbClr val="E3B19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736A3963-6E72-4F97-8374-E50667D16490}"/>
                </a:ext>
              </a:extLst>
            </p:cNvPr>
            <p:cNvSpPr/>
            <p:nvPr/>
          </p:nvSpPr>
          <p:spPr>
            <a:xfrm>
              <a:off x="8911280" y="5718621"/>
              <a:ext cx="49618" cy="29742"/>
            </a:xfrm>
            <a:custGeom>
              <a:avLst/>
              <a:gdLst>
                <a:gd name="connsiteX0" fmla="*/ 12921 w 49618"/>
                <a:gd name="connsiteY0" fmla="*/ 12332 h 29742"/>
                <a:gd name="connsiteX1" fmla="*/ 26520 w 49618"/>
                <a:gd name="connsiteY1" fmla="*/ 9310 h 29742"/>
                <a:gd name="connsiteX2" fmla="*/ 40120 w 49618"/>
                <a:gd name="connsiteY2" fmla="*/ 2888 h 29742"/>
                <a:gd name="connsiteX3" fmla="*/ 49186 w 49618"/>
                <a:gd name="connsiteY3" fmla="*/ 11577 h 29742"/>
                <a:gd name="connsiteX4" fmla="*/ 33698 w 49618"/>
                <a:gd name="connsiteY4" fmla="*/ 19132 h 29742"/>
                <a:gd name="connsiteX5" fmla="*/ 77 w 49618"/>
                <a:gd name="connsiteY5" fmla="*/ 29709 h 29742"/>
                <a:gd name="connsiteX6" fmla="*/ 12921 w 49618"/>
                <a:gd name="connsiteY6" fmla="*/ 12332 h 2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618" h="29742">
                  <a:moveTo>
                    <a:pt x="12921" y="12332"/>
                  </a:moveTo>
                  <a:cubicBezTo>
                    <a:pt x="18587" y="16110"/>
                    <a:pt x="26143" y="15732"/>
                    <a:pt x="26520" y="9310"/>
                  </a:cubicBezTo>
                  <a:cubicBezTo>
                    <a:pt x="27276" y="-4667"/>
                    <a:pt x="33698" y="621"/>
                    <a:pt x="40120" y="2888"/>
                  </a:cubicBezTo>
                  <a:cubicBezTo>
                    <a:pt x="44275" y="4399"/>
                    <a:pt x="51453" y="4399"/>
                    <a:pt x="49186" y="11577"/>
                  </a:cubicBezTo>
                  <a:cubicBezTo>
                    <a:pt x="47297" y="18376"/>
                    <a:pt x="40875" y="19887"/>
                    <a:pt x="33698" y="19132"/>
                  </a:cubicBezTo>
                  <a:cubicBezTo>
                    <a:pt x="21232" y="17998"/>
                    <a:pt x="12921" y="30465"/>
                    <a:pt x="77" y="29709"/>
                  </a:cubicBezTo>
                  <a:cubicBezTo>
                    <a:pt x="-1056" y="19887"/>
                    <a:pt x="10654" y="19510"/>
                    <a:pt x="12921" y="12332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4997E768-377F-4A4D-ADFC-98E53B85C30D}"/>
                </a:ext>
              </a:extLst>
            </p:cNvPr>
            <p:cNvSpPr/>
            <p:nvPr/>
          </p:nvSpPr>
          <p:spPr>
            <a:xfrm>
              <a:off x="8902668" y="5673936"/>
              <a:ext cx="21670" cy="29307"/>
            </a:xfrm>
            <a:custGeom>
              <a:avLst/>
              <a:gdLst>
                <a:gd name="connsiteX0" fmla="*/ 0 w 21670"/>
                <a:gd name="connsiteY0" fmla="*/ 6397 h 29307"/>
                <a:gd name="connsiteX1" fmla="*/ 20021 w 21670"/>
                <a:gd name="connsiteY1" fmla="*/ 2997 h 29307"/>
                <a:gd name="connsiteX2" fmla="*/ 12844 w 21670"/>
                <a:gd name="connsiteY2" fmla="*/ 26040 h 29307"/>
                <a:gd name="connsiteX3" fmla="*/ 0 w 21670"/>
                <a:gd name="connsiteY3" fmla="*/ 23396 h 29307"/>
                <a:gd name="connsiteX4" fmla="*/ 0 w 21670"/>
                <a:gd name="connsiteY4" fmla="*/ 6397 h 2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70" h="29307">
                  <a:moveTo>
                    <a:pt x="0" y="6397"/>
                  </a:moveTo>
                  <a:cubicBezTo>
                    <a:pt x="6800" y="5263"/>
                    <a:pt x="13977" y="-4936"/>
                    <a:pt x="20021" y="2997"/>
                  </a:cubicBezTo>
                  <a:cubicBezTo>
                    <a:pt x="25688" y="10552"/>
                    <a:pt x="15111" y="18107"/>
                    <a:pt x="12844" y="26040"/>
                  </a:cubicBezTo>
                  <a:cubicBezTo>
                    <a:pt x="10577" y="33596"/>
                    <a:pt x="4155" y="26040"/>
                    <a:pt x="0" y="23396"/>
                  </a:cubicBezTo>
                  <a:cubicBezTo>
                    <a:pt x="0" y="17729"/>
                    <a:pt x="0" y="12063"/>
                    <a:pt x="0" y="6397"/>
                  </a:cubicBezTo>
                  <a:close/>
                </a:path>
              </a:pathLst>
            </a:custGeom>
            <a:solidFill>
              <a:srgbClr val="8A503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B2480AAA-667E-45CF-95BD-84C2013AA6F0}"/>
                </a:ext>
              </a:extLst>
            </p:cNvPr>
            <p:cNvSpPr/>
            <p:nvPr/>
          </p:nvSpPr>
          <p:spPr>
            <a:xfrm>
              <a:off x="8544027" y="5226117"/>
              <a:ext cx="36030" cy="64741"/>
            </a:xfrm>
            <a:custGeom>
              <a:avLst/>
              <a:gdLst>
                <a:gd name="connsiteX0" fmla="*/ 11098 w 36030"/>
                <a:gd name="connsiteY0" fmla="*/ 64742 h 64741"/>
                <a:gd name="connsiteX1" fmla="*/ 7698 w 36030"/>
                <a:gd name="connsiteY1" fmla="*/ 64742 h 64741"/>
                <a:gd name="connsiteX2" fmla="*/ 3165 w 36030"/>
                <a:gd name="connsiteY2" fmla="*/ 33387 h 64741"/>
                <a:gd name="connsiteX3" fmla="*/ 2409 w 36030"/>
                <a:gd name="connsiteY3" fmla="*/ 13744 h 64741"/>
                <a:gd name="connsiteX4" fmla="*/ 521 w 36030"/>
                <a:gd name="connsiteY4" fmla="*/ 8455 h 64741"/>
                <a:gd name="connsiteX5" fmla="*/ 19409 w 36030"/>
                <a:gd name="connsiteY5" fmla="*/ 11477 h 64741"/>
                <a:gd name="connsiteX6" fmla="*/ 17898 w 36030"/>
                <a:gd name="connsiteY6" fmla="*/ 29987 h 64741"/>
                <a:gd name="connsiteX7" fmla="*/ 36030 w 36030"/>
                <a:gd name="connsiteY7" fmla="*/ 15632 h 64741"/>
                <a:gd name="connsiteX8" fmla="*/ 11098 w 36030"/>
                <a:gd name="connsiteY8" fmla="*/ 64742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30" h="64741">
                  <a:moveTo>
                    <a:pt x="11098" y="64742"/>
                  </a:moveTo>
                  <a:cubicBezTo>
                    <a:pt x="9965" y="64742"/>
                    <a:pt x="8831" y="64742"/>
                    <a:pt x="7698" y="64742"/>
                  </a:cubicBezTo>
                  <a:cubicBezTo>
                    <a:pt x="-1368" y="55298"/>
                    <a:pt x="143" y="44343"/>
                    <a:pt x="3165" y="33387"/>
                  </a:cubicBezTo>
                  <a:cubicBezTo>
                    <a:pt x="5054" y="26588"/>
                    <a:pt x="8076" y="20166"/>
                    <a:pt x="2409" y="13744"/>
                  </a:cubicBezTo>
                  <a:cubicBezTo>
                    <a:pt x="143" y="12610"/>
                    <a:pt x="-613" y="10722"/>
                    <a:pt x="521" y="8455"/>
                  </a:cubicBezTo>
                  <a:cubicBezTo>
                    <a:pt x="8454" y="144"/>
                    <a:pt x="16387" y="-6656"/>
                    <a:pt x="19409" y="11477"/>
                  </a:cubicBezTo>
                  <a:cubicBezTo>
                    <a:pt x="20542" y="17144"/>
                    <a:pt x="18653" y="23188"/>
                    <a:pt x="17898" y="29987"/>
                  </a:cubicBezTo>
                  <a:cubicBezTo>
                    <a:pt x="26964" y="27343"/>
                    <a:pt x="23186" y="15255"/>
                    <a:pt x="36030" y="15632"/>
                  </a:cubicBezTo>
                  <a:cubicBezTo>
                    <a:pt x="31497" y="34521"/>
                    <a:pt x="19031" y="48876"/>
                    <a:pt x="11098" y="64742"/>
                  </a:cubicBez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724B58B2-B3D6-44EE-83AA-6CD42091B297}"/>
                </a:ext>
              </a:extLst>
            </p:cNvPr>
            <p:cNvSpPr/>
            <p:nvPr/>
          </p:nvSpPr>
          <p:spPr>
            <a:xfrm>
              <a:off x="8531964" y="5353945"/>
              <a:ext cx="53005" cy="72152"/>
            </a:xfrm>
            <a:custGeom>
              <a:avLst/>
              <a:gdLst>
                <a:gd name="connsiteX0" fmla="*/ 6918 w 53005"/>
                <a:gd name="connsiteY0" fmla="*/ 0 h 72152"/>
                <a:gd name="connsiteX1" fmla="*/ 53005 w 53005"/>
                <a:gd name="connsiteY1" fmla="*/ 72153 h 72152"/>
                <a:gd name="connsiteX2" fmla="*/ 19006 w 53005"/>
                <a:gd name="connsiteY2" fmla="*/ 59687 h 72152"/>
                <a:gd name="connsiteX3" fmla="*/ 5785 w 53005"/>
                <a:gd name="connsiteY3" fmla="*/ 44198 h 72152"/>
                <a:gd name="connsiteX4" fmla="*/ 4651 w 53005"/>
                <a:gd name="connsiteY4" fmla="*/ 59687 h 72152"/>
                <a:gd name="connsiteX5" fmla="*/ 6918 w 53005"/>
                <a:gd name="connsiteY5" fmla="*/ 0 h 7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05" h="72152">
                  <a:moveTo>
                    <a:pt x="6918" y="0"/>
                  </a:moveTo>
                  <a:cubicBezTo>
                    <a:pt x="2763" y="36643"/>
                    <a:pt x="42806" y="44954"/>
                    <a:pt x="53005" y="72153"/>
                  </a:cubicBezTo>
                  <a:cubicBezTo>
                    <a:pt x="41672" y="67997"/>
                    <a:pt x="30339" y="63842"/>
                    <a:pt x="19006" y="59687"/>
                  </a:cubicBezTo>
                  <a:cubicBezTo>
                    <a:pt x="12585" y="56287"/>
                    <a:pt x="13718" y="46843"/>
                    <a:pt x="5785" y="44198"/>
                  </a:cubicBezTo>
                  <a:cubicBezTo>
                    <a:pt x="5407" y="48354"/>
                    <a:pt x="5029" y="52131"/>
                    <a:pt x="4651" y="59687"/>
                  </a:cubicBezTo>
                  <a:cubicBezTo>
                    <a:pt x="-6681" y="36643"/>
                    <a:pt x="6163" y="18510"/>
                    <a:pt x="6918" y="0"/>
                  </a:cubicBezTo>
                  <a:close/>
                </a:path>
              </a:pathLst>
            </a:custGeom>
            <a:solidFill>
              <a:srgbClr val="B393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B20BFE41-2ED5-470D-B3C2-3F46D545F38C}"/>
                </a:ext>
              </a:extLst>
            </p:cNvPr>
            <p:cNvSpPr/>
            <p:nvPr/>
          </p:nvSpPr>
          <p:spPr>
            <a:xfrm>
              <a:off x="8541591" y="5240238"/>
              <a:ext cx="10508" cy="71775"/>
            </a:xfrm>
            <a:custGeom>
              <a:avLst/>
              <a:gdLst>
                <a:gd name="connsiteX0" fmla="*/ 4846 w 10508"/>
                <a:gd name="connsiteY0" fmla="*/ 0 h 71775"/>
                <a:gd name="connsiteX1" fmla="*/ 8624 w 10508"/>
                <a:gd name="connsiteY1" fmla="*/ 16622 h 71775"/>
                <a:gd name="connsiteX2" fmla="*/ 9757 w 10508"/>
                <a:gd name="connsiteY2" fmla="*/ 50998 h 71775"/>
                <a:gd name="connsiteX3" fmla="*/ 1069 w 10508"/>
                <a:gd name="connsiteY3" fmla="*/ 71775 h 71775"/>
                <a:gd name="connsiteX4" fmla="*/ 4846 w 10508"/>
                <a:gd name="connsiteY4" fmla="*/ 0 h 7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8" h="71775">
                  <a:moveTo>
                    <a:pt x="4846" y="0"/>
                  </a:moveTo>
                  <a:cubicBezTo>
                    <a:pt x="12024" y="4155"/>
                    <a:pt x="11268" y="11333"/>
                    <a:pt x="8624" y="16622"/>
                  </a:cubicBezTo>
                  <a:cubicBezTo>
                    <a:pt x="3335" y="28710"/>
                    <a:pt x="6735" y="39665"/>
                    <a:pt x="9757" y="50998"/>
                  </a:cubicBezTo>
                  <a:cubicBezTo>
                    <a:pt x="3713" y="56665"/>
                    <a:pt x="7868" y="66486"/>
                    <a:pt x="1069" y="71775"/>
                  </a:cubicBezTo>
                  <a:cubicBezTo>
                    <a:pt x="-2331" y="47598"/>
                    <a:pt x="3335" y="23799"/>
                    <a:pt x="4846" y="0"/>
                  </a:cubicBezTo>
                  <a:close/>
                </a:path>
              </a:pathLst>
            </a:custGeom>
            <a:solidFill>
              <a:srgbClr val="C0967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82B16B5C-3445-4BFD-A123-3070F3E68683}"/>
                </a:ext>
              </a:extLst>
            </p:cNvPr>
            <p:cNvSpPr/>
            <p:nvPr/>
          </p:nvSpPr>
          <p:spPr>
            <a:xfrm>
              <a:off x="8762518" y="5524743"/>
              <a:ext cx="105874" cy="48168"/>
            </a:xfrm>
            <a:custGeom>
              <a:avLst/>
              <a:gdLst>
                <a:gd name="connsiteX0" fmla="*/ 80841 w 105874"/>
                <a:gd name="connsiteY0" fmla="*/ 45283 h 48168"/>
                <a:gd name="connsiteX1" fmla="*/ 72153 w 105874"/>
                <a:gd name="connsiteY1" fmla="*/ 42261 h 48168"/>
                <a:gd name="connsiteX2" fmla="*/ 30221 w 105874"/>
                <a:gd name="connsiteY2" fmla="*/ 28662 h 48168"/>
                <a:gd name="connsiteX3" fmla="*/ 0 w 105874"/>
                <a:gd name="connsiteY3" fmla="*/ 16573 h 48168"/>
                <a:gd name="connsiteX4" fmla="*/ 30221 w 105874"/>
                <a:gd name="connsiteY4" fmla="*/ 707 h 48168"/>
                <a:gd name="connsiteX5" fmla="*/ 78953 w 105874"/>
                <a:gd name="connsiteY5" fmla="*/ 16195 h 48168"/>
                <a:gd name="connsiteX6" fmla="*/ 86508 w 105874"/>
                <a:gd name="connsiteY6" fmla="*/ 25262 h 48168"/>
                <a:gd name="connsiteX7" fmla="*/ 105774 w 105874"/>
                <a:gd name="connsiteY7" fmla="*/ 33195 h 48168"/>
                <a:gd name="connsiteX8" fmla="*/ 105774 w 105874"/>
                <a:gd name="connsiteY8" fmla="*/ 33195 h 48168"/>
                <a:gd name="connsiteX9" fmla="*/ 80841 w 105874"/>
                <a:gd name="connsiteY9" fmla="*/ 45283 h 4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874" h="48168">
                  <a:moveTo>
                    <a:pt x="80841" y="45283"/>
                  </a:moveTo>
                  <a:cubicBezTo>
                    <a:pt x="77819" y="44150"/>
                    <a:pt x="74797" y="43017"/>
                    <a:pt x="72153" y="42261"/>
                  </a:cubicBezTo>
                  <a:cubicBezTo>
                    <a:pt x="58176" y="37728"/>
                    <a:pt x="44954" y="30551"/>
                    <a:pt x="30221" y="28662"/>
                  </a:cubicBezTo>
                  <a:cubicBezTo>
                    <a:pt x="20021" y="24506"/>
                    <a:pt x="10200" y="20729"/>
                    <a:pt x="0" y="16573"/>
                  </a:cubicBezTo>
                  <a:cubicBezTo>
                    <a:pt x="4533" y="1085"/>
                    <a:pt x="20021" y="-1559"/>
                    <a:pt x="30221" y="707"/>
                  </a:cubicBezTo>
                  <a:cubicBezTo>
                    <a:pt x="46465" y="4485"/>
                    <a:pt x="62331" y="12796"/>
                    <a:pt x="78953" y="16195"/>
                  </a:cubicBezTo>
                  <a:cubicBezTo>
                    <a:pt x="83864" y="17329"/>
                    <a:pt x="86886" y="21484"/>
                    <a:pt x="86508" y="25262"/>
                  </a:cubicBezTo>
                  <a:cubicBezTo>
                    <a:pt x="84619" y="49061"/>
                    <a:pt x="95952" y="39239"/>
                    <a:pt x="105774" y="33195"/>
                  </a:cubicBezTo>
                  <a:cubicBezTo>
                    <a:pt x="105774" y="33195"/>
                    <a:pt x="105774" y="33195"/>
                    <a:pt x="105774" y="33195"/>
                  </a:cubicBezTo>
                  <a:cubicBezTo>
                    <a:pt x="107285" y="56616"/>
                    <a:pt x="91419" y="45661"/>
                    <a:pt x="80841" y="45283"/>
                  </a:cubicBezTo>
                  <a:close/>
                </a:path>
              </a:pathLst>
            </a:custGeom>
            <a:solidFill>
              <a:srgbClr val="8461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2202FA8-6159-4BC4-A6AE-E3874F321B5E}"/>
                </a:ext>
              </a:extLst>
            </p:cNvPr>
            <p:cNvSpPr/>
            <p:nvPr/>
          </p:nvSpPr>
          <p:spPr>
            <a:xfrm>
              <a:off x="8792361" y="5553183"/>
              <a:ext cx="41931" cy="13820"/>
            </a:xfrm>
            <a:custGeom>
              <a:avLst/>
              <a:gdLst>
                <a:gd name="connsiteX0" fmla="*/ 0 w 41931"/>
                <a:gd name="connsiteY0" fmla="*/ 221 h 13820"/>
                <a:gd name="connsiteX1" fmla="*/ 41932 w 41931"/>
                <a:gd name="connsiteY1" fmla="*/ 13821 h 13820"/>
                <a:gd name="connsiteX2" fmla="*/ 25688 w 41931"/>
                <a:gd name="connsiteY2" fmla="*/ 12687 h 13820"/>
                <a:gd name="connsiteX3" fmla="*/ 0 w 41931"/>
                <a:gd name="connsiteY3" fmla="*/ 221 h 1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1" h="13820">
                  <a:moveTo>
                    <a:pt x="0" y="221"/>
                  </a:moveTo>
                  <a:cubicBezTo>
                    <a:pt x="15866" y="-1290"/>
                    <a:pt x="29466" y="5132"/>
                    <a:pt x="41932" y="13821"/>
                  </a:cubicBezTo>
                  <a:cubicBezTo>
                    <a:pt x="36643" y="13443"/>
                    <a:pt x="30977" y="13065"/>
                    <a:pt x="25688" y="12687"/>
                  </a:cubicBezTo>
                  <a:cubicBezTo>
                    <a:pt x="16999" y="8532"/>
                    <a:pt x="8689" y="4376"/>
                    <a:pt x="0" y="221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58FDEFE0-7735-4C17-9508-2E1FFE77A2AF}"/>
                </a:ext>
              </a:extLst>
            </p:cNvPr>
            <p:cNvSpPr/>
            <p:nvPr/>
          </p:nvSpPr>
          <p:spPr>
            <a:xfrm>
              <a:off x="8584969" y="5423805"/>
              <a:ext cx="33243" cy="19815"/>
            </a:xfrm>
            <a:custGeom>
              <a:avLst/>
              <a:gdLst>
                <a:gd name="connsiteX0" fmla="*/ 0 w 33243"/>
                <a:gd name="connsiteY0" fmla="*/ 2293 h 19815"/>
                <a:gd name="connsiteX1" fmla="*/ 33243 w 33243"/>
                <a:gd name="connsiteY1" fmla="*/ 19670 h 19815"/>
                <a:gd name="connsiteX2" fmla="*/ 0 w 33243"/>
                <a:gd name="connsiteY2" fmla="*/ 2293 h 1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43" h="19815">
                  <a:moveTo>
                    <a:pt x="0" y="2293"/>
                  </a:moveTo>
                  <a:cubicBezTo>
                    <a:pt x="11711" y="-4506"/>
                    <a:pt x="28710" y="4560"/>
                    <a:pt x="33243" y="19670"/>
                  </a:cubicBezTo>
                  <a:cubicBezTo>
                    <a:pt x="18510" y="21182"/>
                    <a:pt x="9822" y="10604"/>
                    <a:pt x="0" y="2293"/>
                  </a:cubicBezTo>
                  <a:close/>
                </a:path>
              </a:pathLst>
            </a:custGeom>
            <a:solidFill>
              <a:srgbClr val="B393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A6D46C2-C65A-4925-93AA-046E44FD2466}"/>
                </a:ext>
              </a:extLst>
            </p:cNvPr>
            <p:cNvSpPr/>
            <p:nvPr/>
          </p:nvSpPr>
          <p:spPr>
            <a:xfrm>
              <a:off x="11016471" y="5404943"/>
              <a:ext cx="14551" cy="25687"/>
            </a:xfrm>
            <a:custGeom>
              <a:avLst/>
              <a:gdLst>
                <a:gd name="connsiteX0" fmla="*/ 5829 w 14551"/>
                <a:gd name="connsiteY0" fmla="*/ 0 h 25687"/>
                <a:gd name="connsiteX1" fmla="*/ 13762 w 14551"/>
                <a:gd name="connsiteY1" fmla="*/ 25688 h 25687"/>
                <a:gd name="connsiteX2" fmla="*/ 5829 w 14551"/>
                <a:gd name="connsiteY2" fmla="*/ 0 h 2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551" h="25687">
                  <a:moveTo>
                    <a:pt x="5829" y="0"/>
                  </a:moveTo>
                  <a:cubicBezTo>
                    <a:pt x="6584" y="9066"/>
                    <a:pt x="17539" y="15111"/>
                    <a:pt x="13762" y="25688"/>
                  </a:cubicBezTo>
                  <a:cubicBezTo>
                    <a:pt x="15650" y="15866"/>
                    <a:pt x="-11549" y="14733"/>
                    <a:pt x="5829" y="0"/>
                  </a:cubicBezTo>
                  <a:close/>
                </a:path>
              </a:pathLst>
            </a:custGeom>
            <a:solidFill>
              <a:srgbClr val="CFABA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D86650D0-80CE-42CD-B1DA-7C41A1609487}"/>
                </a:ext>
              </a:extLst>
            </p:cNvPr>
            <p:cNvSpPr/>
            <p:nvPr/>
          </p:nvSpPr>
          <p:spPr>
            <a:xfrm>
              <a:off x="10201554" y="5840734"/>
              <a:ext cx="285873" cy="224231"/>
            </a:xfrm>
            <a:custGeom>
              <a:avLst/>
              <a:gdLst>
                <a:gd name="connsiteX0" fmla="*/ 135860 w 285873"/>
                <a:gd name="connsiteY0" fmla="*/ 12993 h 224231"/>
                <a:gd name="connsiteX1" fmla="*/ 118106 w 285873"/>
                <a:gd name="connsiteY1" fmla="*/ 25081 h 224231"/>
                <a:gd name="connsiteX2" fmla="*/ 106773 w 285873"/>
                <a:gd name="connsiteY2" fmla="*/ 27725 h 224231"/>
                <a:gd name="connsiteX3" fmla="*/ 109039 w 285873"/>
                <a:gd name="connsiteY3" fmla="*/ 45103 h 224231"/>
                <a:gd name="connsiteX4" fmla="*/ 117728 w 285873"/>
                <a:gd name="connsiteY4" fmla="*/ 40947 h 224231"/>
                <a:gd name="connsiteX5" fmla="*/ 129439 w 285873"/>
                <a:gd name="connsiteY5" fmla="*/ 45858 h 224231"/>
                <a:gd name="connsiteX6" fmla="*/ 130194 w 285873"/>
                <a:gd name="connsiteY6" fmla="*/ 56058 h 224231"/>
                <a:gd name="connsiteX7" fmla="*/ 127927 w 285873"/>
                <a:gd name="connsiteY7" fmla="*/ 72679 h 224231"/>
                <a:gd name="connsiteX8" fmla="*/ 156260 w 285873"/>
                <a:gd name="connsiteY8" fmla="*/ 78346 h 224231"/>
                <a:gd name="connsiteX9" fmla="*/ 211791 w 285873"/>
                <a:gd name="connsiteY9" fmla="*/ 67013 h 224231"/>
                <a:gd name="connsiteX10" fmla="*/ 211791 w 285873"/>
                <a:gd name="connsiteY10" fmla="*/ 51525 h 224231"/>
                <a:gd name="connsiteX11" fmla="*/ 223124 w 285873"/>
                <a:gd name="connsiteY11" fmla="*/ 59458 h 224231"/>
                <a:gd name="connsiteX12" fmla="*/ 239368 w 285873"/>
                <a:gd name="connsiteY12" fmla="*/ 49636 h 224231"/>
                <a:gd name="connsiteX13" fmla="*/ 251078 w 285873"/>
                <a:gd name="connsiteY13" fmla="*/ 42836 h 224231"/>
                <a:gd name="connsiteX14" fmla="*/ 260900 w 285873"/>
                <a:gd name="connsiteY14" fmla="*/ 52658 h 224231"/>
                <a:gd name="connsiteX15" fmla="*/ 272233 w 285873"/>
                <a:gd name="connsiteY15" fmla="*/ 60213 h 224231"/>
                <a:gd name="connsiteX16" fmla="*/ 285833 w 285873"/>
                <a:gd name="connsiteY16" fmla="*/ 70035 h 224231"/>
                <a:gd name="connsiteX17" fmla="*/ 281677 w 285873"/>
                <a:gd name="connsiteY17" fmla="*/ 77213 h 224231"/>
                <a:gd name="connsiteX18" fmla="*/ 266944 w 285873"/>
                <a:gd name="connsiteY18" fmla="*/ 69280 h 224231"/>
                <a:gd name="connsiteX19" fmla="*/ 262033 w 285873"/>
                <a:gd name="connsiteY19" fmla="*/ 64746 h 224231"/>
                <a:gd name="connsiteX20" fmla="*/ 266189 w 285873"/>
                <a:gd name="connsiteY20" fmla="*/ 88545 h 224231"/>
                <a:gd name="connsiteX21" fmla="*/ 239368 w 285873"/>
                <a:gd name="connsiteY21" fmla="*/ 93834 h 224231"/>
                <a:gd name="connsiteX22" fmla="*/ 231812 w 285873"/>
                <a:gd name="connsiteY22" fmla="*/ 94590 h 224231"/>
                <a:gd name="connsiteX23" fmla="*/ 201214 w 285873"/>
                <a:gd name="connsiteY23" fmla="*/ 103656 h 224231"/>
                <a:gd name="connsiteX24" fmla="*/ 170615 w 285873"/>
                <a:gd name="connsiteY24" fmla="*/ 136522 h 224231"/>
                <a:gd name="connsiteX25" fmla="*/ 141905 w 285873"/>
                <a:gd name="connsiteY25" fmla="*/ 163343 h 224231"/>
                <a:gd name="connsiteX26" fmla="*/ 132083 w 285873"/>
                <a:gd name="connsiteY26" fmla="*/ 169387 h 224231"/>
                <a:gd name="connsiteX27" fmla="*/ 149460 w 285873"/>
                <a:gd name="connsiteY27" fmla="*/ 180342 h 224231"/>
                <a:gd name="connsiteX28" fmla="*/ 149838 w 285873"/>
                <a:gd name="connsiteY28" fmla="*/ 192808 h 224231"/>
                <a:gd name="connsiteX29" fmla="*/ 137372 w 285873"/>
                <a:gd name="connsiteY29" fmla="*/ 215474 h 224231"/>
                <a:gd name="connsiteX30" fmla="*/ 133594 w 285873"/>
                <a:gd name="connsiteY30" fmla="*/ 224163 h 224231"/>
                <a:gd name="connsiteX31" fmla="*/ 89018 w 285873"/>
                <a:gd name="connsiteY31" fmla="*/ 216607 h 224231"/>
                <a:gd name="connsiteX32" fmla="*/ 88640 w 285873"/>
                <a:gd name="connsiteY32" fmla="*/ 198475 h 224231"/>
                <a:gd name="connsiteX33" fmla="*/ 84485 w 285873"/>
                <a:gd name="connsiteY33" fmla="*/ 177320 h 224231"/>
                <a:gd name="connsiteX34" fmla="*/ 100351 w 285873"/>
                <a:gd name="connsiteY34" fmla="*/ 157676 h 224231"/>
                <a:gd name="connsiteX35" fmla="*/ 78440 w 285873"/>
                <a:gd name="connsiteY35" fmla="*/ 165987 h 224231"/>
                <a:gd name="connsiteX36" fmla="*/ 67863 w 285873"/>
                <a:gd name="connsiteY36" fmla="*/ 186008 h 224231"/>
                <a:gd name="connsiteX37" fmla="*/ 67485 w 285873"/>
                <a:gd name="connsiteY37" fmla="*/ 190164 h 224231"/>
                <a:gd name="connsiteX38" fmla="*/ 51619 w 285873"/>
                <a:gd name="connsiteY38" fmla="*/ 202630 h 224231"/>
                <a:gd name="connsiteX39" fmla="*/ 38020 w 285873"/>
                <a:gd name="connsiteY39" fmla="*/ 206786 h 224231"/>
                <a:gd name="connsiteX40" fmla="*/ 36886 w 285873"/>
                <a:gd name="connsiteY40" fmla="*/ 189786 h 224231"/>
                <a:gd name="connsiteX41" fmla="*/ 56908 w 285873"/>
                <a:gd name="connsiteY41" fmla="*/ 145588 h 224231"/>
                <a:gd name="connsiteX42" fmla="*/ 87129 w 285873"/>
                <a:gd name="connsiteY42" fmla="*/ 131610 h 224231"/>
                <a:gd name="connsiteX43" fmla="*/ 92795 w 285873"/>
                <a:gd name="connsiteY43" fmla="*/ 123300 h 224231"/>
                <a:gd name="connsiteX44" fmla="*/ 97329 w 285873"/>
                <a:gd name="connsiteY44" fmla="*/ 105545 h 224231"/>
                <a:gd name="connsiteX45" fmla="*/ 93929 w 285873"/>
                <a:gd name="connsiteY45" fmla="*/ 103278 h 224231"/>
                <a:gd name="connsiteX46" fmla="*/ 38775 w 285873"/>
                <a:gd name="connsiteY46" fmla="*/ 135388 h 224231"/>
                <a:gd name="connsiteX47" fmla="*/ 15354 w 285873"/>
                <a:gd name="connsiteY47" fmla="*/ 124055 h 224231"/>
                <a:gd name="connsiteX48" fmla="*/ 14976 w 285873"/>
                <a:gd name="connsiteY48" fmla="*/ 123677 h 224231"/>
                <a:gd name="connsiteX49" fmla="*/ 3265 w 285873"/>
                <a:gd name="connsiteY49" fmla="*/ 134633 h 224231"/>
                <a:gd name="connsiteX50" fmla="*/ 8932 w 285873"/>
                <a:gd name="connsiteY50" fmla="*/ 90434 h 224231"/>
                <a:gd name="connsiteX51" fmla="*/ 8554 w 285873"/>
                <a:gd name="connsiteY51" fmla="*/ 39058 h 224231"/>
                <a:gd name="connsiteX52" fmla="*/ 4777 w 285873"/>
                <a:gd name="connsiteY52" fmla="*/ 29237 h 224231"/>
                <a:gd name="connsiteX53" fmla="*/ 10443 w 285873"/>
                <a:gd name="connsiteY53" fmla="*/ 10726 h 224231"/>
                <a:gd name="connsiteX54" fmla="*/ 26309 w 285873"/>
                <a:gd name="connsiteY54" fmla="*/ 18281 h 224231"/>
                <a:gd name="connsiteX55" fmla="*/ 33109 w 285873"/>
                <a:gd name="connsiteY55" fmla="*/ 28859 h 224231"/>
                <a:gd name="connsiteX56" fmla="*/ 47464 w 285873"/>
                <a:gd name="connsiteY56" fmla="*/ 26592 h 224231"/>
                <a:gd name="connsiteX57" fmla="*/ 60686 w 285873"/>
                <a:gd name="connsiteY57" fmla="*/ 15637 h 224231"/>
                <a:gd name="connsiteX58" fmla="*/ 82218 w 285873"/>
                <a:gd name="connsiteY58" fmla="*/ 4682 h 224231"/>
                <a:gd name="connsiteX59" fmla="*/ 93173 w 285873"/>
                <a:gd name="connsiteY59" fmla="*/ 904 h 224231"/>
                <a:gd name="connsiteX60" fmla="*/ 135860 w 285873"/>
                <a:gd name="connsiteY60" fmla="*/ 12993 h 224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85873" h="224231">
                  <a:moveTo>
                    <a:pt x="135860" y="12993"/>
                  </a:moveTo>
                  <a:cubicBezTo>
                    <a:pt x="136616" y="26970"/>
                    <a:pt x="129061" y="28859"/>
                    <a:pt x="118106" y="25081"/>
                  </a:cubicBezTo>
                  <a:cubicBezTo>
                    <a:pt x="113572" y="23570"/>
                    <a:pt x="108284" y="19792"/>
                    <a:pt x="106773" y="27725"/>
                  </a:cubicBezTo>
                  <a:cubicBezTo>
                    <a:pt x="105639" y="33392"/>
                    <a:pt x="102617" y="39436"/>
                    <a:pt x="109039" y="45103"/>
                  </a:cubicBezTo>
                  <a:cubicBezTo>
                    <a:pt x="116972" y="51903"/>
                    <a:pt x="114706" y="43592"/>
                    <a:pt x="117728" y="40947"/>
                  </a:cubicBezTo>
                  <a:cubicBezTo>
                    <a:pt x="122639" y="36036"/>
                    <a:pt x="125661" y="43969"/>
                    <a:pt x="129439" y="45858"/>
                  </a:cubicBezTo>
                  <a:cubicBezTo>
                    <a:pt x="135105" y="48503"/>
                    <a:pt x="133216" y="53036"/>
                    <a:pt x="130194" y="56058"/>
                  </a:cubicBezTo>
                  <a:cubicBezTo>
                    <a:pt x="125283" y="61347"/>
                    <a:pt x="118483" y="68902"/>
                    <a:pt x="127927" y="72679"/>
                  </a:cubicBezTo>
                  <a:cubicBezTo>
                    <a:pt x="136238" y="76079"/>
                    <a:pt x="143416" y="84012"/>
                    <a:pt x="156260" y="78346"/>
                  </a:cubicBezTo>
                  <a:cubicBezTo>
                    <a:pt x="172881" y="70791"/>
                    <a:pt x="191014" y="62102"/>
                    <a:pt x="211791" y="67013"/>
                  </a:cubicBezTo>
                  <a:cubicBezTo>
                    <a:pt x="217457" y="62480"/>
                    <a:pt x="203102" y="56436"/>
                    <a:pt x="211791" y="51525"/>
                  </a:cubicBezTo>
                  <a:cubicBezTo>
                    <a:pt x="222368" y="45858"/>
                    <a:pt x="220480" y="59080"/>
                    <a:pt x="223124" y="59458"/>
                  </a:cubicBezTo>
                  <a:cubicBezTo>
                    <a:pt x="229924" y="60969"/>
                    <a:pt x="238612" y="55680"/>
                    <a:pt x="239368" y="49636"/>
                  </a:cubicBezTo>
                  <a:cubicBezTo>
                    <a:pt x="240501" y="39814"/>
                    <a:pt x="246545" y="41703"/>
                    <a:pt x="251078" y="42836"/>
                  </a:cubicBezTo>
                  <a:cubicBezTo>
                    <a:pt x="255234" y="43969"/>
                    <a:pt x="264678" y="41325"/>
                    <a:pt x="260900" y="52658"/>
                  </a:cubicBezTo>
                  <a:cubicBezTo>
                    <a:pt x="258256" y="61724"/>
                    <a:pt x="268456" y="57191"/>
                    <a:pt x="272233" y="60213"/>
                  </a:cubicBezTo>
                  <a:cubicBezTo>
                    <a:pt x="276766" y="63991"/>
                    <a:pt x="286588" y="60213"/>
                    <a:pt x="285833" y="70035"/>
                  </a:cubicBezTo>
                  <a:cubicBezTo>
                    <a:pt x="285833" y="72679"/>
                    <a:pt x="283944" y="76079"/>
                    <a:pt x="281677" y="77213"/>
                  </a:cubicBezTo>
                  <a:cubicBezTo>
                    <a:pt x="273366" y="81368"/>
                    <a:pt x="271478" y="73057"/>
                    <a:pt x="266944" y="69280"/>
                  </a:cubicBezTo>
                  <a:cubicBezTo>
                    <a:pt x="265433" y="68146"/>
                    <a:pt x="263922" y="66635"/>
                    <a:pt x="262033" y="64746"/>
                  </a:cubicBezTo>
                  <a:cubicBezTo>
                    <a:pt x="252589" y="75324"/>
                    <a:pt x="263167" y="81368"/>
                    <a:pt x="266189" y="88545"/>
                  </a:cubicBezTo>
                  <a:cubicBezTo>
                    <a:pt x="259389" y="100634"/>
                    <a:pt x="249945" y="103656"/>
                    <a:pt x="239368" y="93834"/>
                  </a:cubicBezTo>
                  <a:cubicBezTo>
                    <a:pt x="235590" y="90434"/>
                    <a:pt x="234079" y="91190"/>
                    <a:pt x="231812" y="94590"/>
                  </a:cubicBezTo>
                  <a:cubicBezTo>
                    <a:pt x="221235" y="97234"/>
                    <a:pt x="208391" y="90434"/>
                    <a:pt x="201214" y="103656"/>
                  </a:cubicBezTo>
                  <a:cubicBezTo>
                    <a:pt x="195169" y="118389"/>
                    <a:pt x="182325" y="127077"/>
                    <a:pt x="170615" y="136522"/>
                  </a:cubicBezTo>
                  <a:cubicBezTo>
                    <a:pt x="160415" y="144832"/>
                    <a:pt x="150593" y="153521"/>
                    <a:pt x="141905" y="163343"/>
                  </a:cubicBezTo>
                  <a:cubicBezTo>
                    <a:pt x="139260" y="165609"/>
                    <a:pt x="136238" y="167120"/>
                    <a:pt x="132083" y="169387"/>
                  </a:cubicBezTo>
                  <a:cubicBezTo>
                    <a:pt x="139260" y="171654"/>
                    <a:pt x="145305" y="175053"/>
                    <a:pt x="149460" y="180342"/>
                  </a:cubicBezTo>
                  <a:cubicBezTo>
                    <a:pt x="152860" y="184497"/>
                    <a:pt x="155504" y="192053"/>
                    <a:pt x="149838" y="192808"/>
                  </a:cubicBezTo>
                  <a:cubicBezTo>
                    <a:pt x="133972" y="195075"/>
                    <a:pt x="137372" y="206030"/>
                    <a:pt x="137372" y="215474"/>
                  </a:cubicBezTo>
                  <a:cubicBezTo>
                    <a:pt x="137372" y="219252"/>
                    <a:pt x="136616" y="224918"/>
                    <a:pt x="133594" y="224163"/>
                  </a:cubicBezTo>
                  <a:cubicBezTo>
                    <a:pt x="118861" y="219629"/>
                    <a:pt x="102617" y="227562"/>
                    <a:pt x="89018" y="216607"/>
                  </a:cubicBezTo>
                  <a:cubicBezTo>
                    <a:pt x="80707" y="210185"/>
                    <a:pt x="85240" y="204519"/>
                    <a:pt x="88640" y="198475"/>
                  </a:cubicBezTo>
                  <a:cubicBezTo>
                    <a:pt x="91284" y="190542"/>
                    <a:pt x="99595" y="181853"/>
                    <a:pt x="84485" y="177320"/>
                  </a:cubicBezTo>
                  <a:cubicBezTo>
                    <a:pt x="76552" y="158809"/>
                    <a:pt x="91284" y="161076"/>
                    <a:pt x="100351" y="157676"/>
                  </a:cubicBezTo>
                  <a:cubicBezTo>
                    <a:pt x="90907" y="153143"/>
                    <a:pt x="84862" y="159565"/>
                    <a:pt x="78440" y="165987"/>
                  </a:cubicBezTo>
                  <a:cubicBezTo>
                    <a:pt x="72774" y="171654"/>
                    <a:pt x="71641" y="179587"/>
                    <a:pt x="67863" y="186008"/>
                  </a:cubicBezTo>
                  <a:cubicBezTo>
                    <a:pt x="67863" y="187520"/>
                    <a:pt x="67863" y="188653"/>
                    <a:pt x="67485" y="190164"/>
                  </a:cubicBezTo>
                  <a:cubicBezTo>
                    <a:pt x="64841" y="197719"/>
                    <a:pt x="55397" y="196208"/>
                    <a:pt x="51619" y="202630"/>
                  </a:cubicBezTo>
                  <a:cubicBezTo>
                    <a:pt x="48597" y="207541"/>
                    <a:pt x="44064" y="212074"/>
                    <a:pt x="38020" y="206786"/>
                  </a:cubicBezTo>
                  <a:cubicBezTo>
                    <a:pt x="32353" y="201874"/>
                    <a:pt x="32353" y="193941"/>
                    <a:pt x="36886" y="189786"/>
                  </a:cubicBezTo>
                  <a:cubicBezTo>
                    <a:pt x="50864" y="178075"/>
                    <a:pt x="52375" y="161076"/>
                    <a:pt x="56908" y="145588"/>
                  </a:cubicBezTo>
                  <a:cubicBezTo>
                    <a:pt x="66352" y="139544"/>
                    <a:pt x="72396" y="127077"/>
                    <a:pt x="87129" y="131610"/>
                  </a:cubicBezTo>
                  <a:cubicBezTo>
                    <a:pt x="92418" y="133122"/>
                    <a:pt x="93929" y="127833"/>
                    <a:pt x="92795" y="123300"/>
                  </a:cubicBezTo>
                  <a:cubicBezTo>
                    <a:pt x="90907" y="116500"/>
                    <a:pt x="96951" y="111589"/>
                    <a:pt x="97329" y="105545"/>
                  </a:cubicBezTo>
                  <a:cubicBezTo>
                    <a:pt x="96573" y="104034"/>
                    <a:pt x="95440" y="103656"/>
                    <a:pt x="93929" y="103278"/>
                  </a:cubicBezTo>
                  <a:cubicBezTo>
                    <a:pt x="48597" y="91568"/>
                    <a:pt x="48597" y="91568"/>
                    <a:pt x="38775" y="135388"/>
                  </a:cubicBezTo>
                  <a:cubicBezTo>
                    <a:pt x="22909" y="138033"/>
                    <a:pt x="22909" y="138033"/>
                    <a:pt x="15354" y="124055"/>
                  </a:cubicBezTo>
                  <a:cubicBezTo>
                    <a:pt x="15732" y="121411"/>
                    <a:pt x="12332" y="124433"/>
                    <a:pt x="14976" y="123677"/>
                  </a:cubicBezTo>
                  <a:cubicBezTo>
                    <a:pt x="16865" y="133499"/>
                    <a:pt x="14221" y="138788"/>
                    <a:pt x="3265" y="134633"/>
                  </a:cubicBezTo>
                  <a:cubicBezTo>
                    <a:pt x="1377" y="119522"/>
                    <a:pt x="-5423" y="103278"/>
                    <a:pt x="8932" y="90434"/>
                  </a:cubicBezTo>
                  <a:cubicBezTo>
                    <a:pt x="16487" y="73435"/>
                    <a:pt x="18754" y="56058"/>
                    <a:pt x="8554" y="39058"/>
                  </a:cubicBezTo>
                  <a:cubicBezTo>
                    <a:pt x="6665" y="36036"/>
                    <a:pt x="5532" y="32637"/>
                    <a:pt x="4777" y="29237"/>
                  </a:cubicBezTo>
                  <a:cubicBezTo>
                    <a:pt x="3643" y="22059"/>
                    <a:pt x="2510" y="14126"/>
                    <a:pt x="10443" y="10726"/>
                  </a:cubicBezTo>
                  <a:cubicBezTo>
                    <a:pt x="17621" y="7704"/>
                    <a:pt x="22154" y="13371"/>
                    <a:pt x="26309" y="18281"/>
                  </a:cubicBezTo>
                  <a:cubicBezTo>
                    <a:pt x="28953" y="21681"/>
                    <a:pt x="30842" y="25459"/>
                    <a:pt x="33109" y="28859"/>
                  </a:cubicBezTo>
                  <a:cubicBezTo>
                    <a:pt x="39531" y="39058"/>
                    <a:pt x="45197" y="38681"/>
                    <a:pt x="47464" y="26592"/>
                  </a:cubicBezTo>
                  <a:cubicBezTo>
                    <a:pt x="48975" y="18659"/>
                    <a:pt x="53886" y="16015"/>
                    <a:pt x="60686" y="15637"/>
                  </a:cubicBezTo>
                  <a:cubicBezTo>
                    <a:pt x="69374" y="15259"/>
                    <a:pt x="77307" y="12993"/>
                    <a:pt x="82218" y="4682"/>
                  </a:cubicBezTo>
                  <a:cubicBezTo>
                    <a:pt x="84485" y="904"/>
                    <a:pt x="91662" y="-1362"/>
                    <a:pt x="93173" y="904"/>
                  </a:cubicBezTo>
                  <a:cubicBezTo>
                    <a:pt x="104884" y="19415"/>
                    <a:pt x="126039" y="-6273"/>
                    <a:pt x="135860" y="12993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0081F66-B196-4C2B-85AC-4186E5ACB603}"/>
                </a:ext>
              </a:extLst>
            </p:cNvPr>
            <p:cNvSpPr/>
            <p:nvPr/>
          </p:nvSpPr>
          <p:spPr>
            <a:xfrm>
              <a:off x="10128415" y="5962145"/>
              <a:ext cx="149311" cy="115973"/>
            </a:xfrm>
            <a:custGeom>
              <a:avLst/>
              <a:gdLst>
                <a:gd name="connsiteX0" fmla="*/ 132690 w 149311"/>
                <a:gd name="connsiteY0" fmla="*/ 22666 h 115973"/>
                <a:gd name="connsiteX1" fmla="*/ 114936 w 149311"/>
                <a:gd name="connsiteY1" fmla="*/ 69508 h 115973"/>
                <a:gd name="connsiteX2" fmla="*/ 114558 w 149311"/>
                <a:gd name="connsiteY2" fmla="*/ 83486 h 115973"/>
                <a:gd name="connsiteX3" fmla="*/ 121357 w 149311"/>
                <a:gd name="connsiteY3" fmla="*/ 75553 h 115973"/>
                <a:gd name="connsiteX4" fmla="*/ 140623 w 149311"/>
                <a:gd name="connsiteY4" fmla="*/ 69131 h 115973"/>
                <a:gd name="connsiteX5" fmla="*/ 149312 w 149311"/>
                <a:gd name="connsiteY5" fmla="*/ 75175 h 115973"/>
                <a:gd name="connsiteX6" fmla="*/ 130046 w 149311"/>
                <a:gd name="connsiteY6" fmla="*/ 98218 h 115973"/>
                <a:gd name="connsiteX7" fmla="*/ 124380 w 149311"/>
                <a:gd name="connsiteY7" fmla="*/ 103885 h 115973"/>
                <a:gd name="connsiteX8" fmla="*/ 65826 w 149311"/>
                <a:gd name="connsiteY8" fmla="*/ 109174 h 115973"/>
                <a:gd name="connsiteX9" fmla="*/ 35227 w 149311"/>
                <a:gd name="connsiteY9" fmla="*/ 115973 h 115973"/>
                <a:gd name="connsiteX10" fmla="*/ 46938 w 149311"/>
                <a:gd name="connsiteY10" fmla="*/ 92930 h 115973"/>
                <a:gd name="connsiteX11" fmla="*/ 9162 w 149311"/>
                <a:gd name="connsiteY11" fmla="*/ 80464 h 115973"/>
                <a:gd name="connsiteX12" fmla="*/ 95 w 149311"/>
                <a:gd name="connsiteY12" fmla="*/ 77064 h 115973"/>
                <a:gd name="connsiteX13" fmla="*/ 9917 w 149311"/>
                <a:gd name="connsiteY13" fmla="*/ 55153 h 115973"/>
                <a:gd name="connsiteX14" fmla="*/ 35605 w 149311"/>
                <a:gd name="connsiteY14" fmla="*/ 15111 h 115973"/>
                <a:gd name="connsiteX15" fmla="*/ 40894 w 149311"/>
                <a:gd name="connsiteY15" fmla="*/ 9066 h 115973"/>
                <a:gd name="connsiteX16" fmla="*/ 77159 w 149311"/>
                <a:gd name="connsiteY16" fmla="*/ 13977 h 115973"/>
                <a:gd name="connsiteX17" fmla="*/ 92647 w 149311"/>
                <a:gd name="connsiteY17" fmla="*/ 0 h 115973"/>
                <a:gd name="connsiteX18" fmla="*/ 111536 w 149311"/>
                <a:gd name="connsiteY18" fmla="*/ 13977 h 115973"/>
                <a:gd name="connsiteX19" fmla="*/ 117202 w 149311"/>
                <a:gd name="connsiteY19" fmla="*/ 13600 h 115973"/>
                <a:gd name="connsiteX20" fmla="*/ 108891 w 149311"/>
                <a:gd name="connsiteY20" fmla="*/ 32866 h 115973"/>
                <a:gd name="connsiteX21" fmla="*/ 130046 w 149311"/>
                <a:gd name="connsiteY21" fmla="*/ 21155 h 115973"/>
                <a:gd name="connsiteX22" fmla="*/ 132690 w 149311"/>
                <a:gd name="connsiteY22" fmla="*/ 22666 h 11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9311" h="115973">
                  <a:moveTo>
                    <a:pt x="132690" y="22666"/>
                  </a:moveTo>
                  <a:cubicBezTo>
                    <a:pt x="131935" y="40043"/>
                    <a:pt x="134957" y="58931"/>
                    <a:pt x="114936" y="69508"/>
                  </a:cubicBezTo>
                  <a:cubicBezTo>
                    <a:pt x="110402" y="71775"/>
                    <a:pt x="108513" y="80841"/>
                    <a:pt x="114558" y="83486"/>
                  </a:cubicBezTo>
                  <a:cubicBezTo>
                    <a:pt x="121735" y="86886"/>
                    <a:pt x="119469" y="77064"/>
                    <a:pt x="121357" y="75553"/>
                  </a:cubicBezTo>
                  <a:cubicBezTo>
                    <a:pt x="126646" y="71775"/>
                    <a:pt x="134201" y="71019"/>
                    <a:pt x="140623" y="69131"/>
                  </a:cubicBezTo>
                  <a:cubicBezTo>
                    <a:pt x="143268" y="71019"/>
                    <a:pt x="146290" y="72908"/>
                    <a:pt x="149312" y="75175"/>
                  </a:cubicBezTo>
                  <a:cubicBezTo>
                    <a:pt x="142134" y="81975"/>
                    <a:pt x="115691" y="73664"/>
                    <a:pt x="130046" y="98218"/>
                  </a:cubicBezTo>
                  <a:cubicBezTo>
                    <a:pt x="131935" y="101618"/>
                    <a:pt x="127779" y="105774"/>
                    <a:pt x="124380" y="103885"/>
                  </a:cubicBezTo>
                  <a:cubicBezTo>
                    <a:pt x="103603" y="92930"/>
                    <a:pt x="85470" y="109551"/>
                    <a:pt x="65826" y="109174"/>
                  </a:cubicBezTo>
                  <a:cubicBezTo>
                    <a:pt x="55627" y="108796"/>
                    <a:pt x="43160" y="104263"/>
                    <a:pt x="35227" y="115973"/>
                  </a:cubicBezTo>
                  <a:cubicBezTo>
                    <a:pt x="27672" y="103507"/>
                    <a:pt x="38627" y="99352"/>
                    <a:pt x="46938" y="92930"/>
                  </a:cubicBezTo>
                  <a:cubicBezTo>
                    <a:pt x="35605" y="82730"/>
                    <a:pt x="26161" y="71775"/>
                    <a:pt x="9162" y="80464"/>
                  </a:cubicBezTo>
                  <a:cubicBezTo>
                    <a:pt x="6140" y="81975"/>
                    <a:pt x="2362" y="80086"/>
                    <a:pt x="95" y="77064"/>
                  </a:cubicBezTo>
                  <a:cubicBezTo>
                    <a:pt x="-660" y="67998"/>
                    <a:pt x="3118" y="59309"/>
                    <a:pt x="9917" y="55153"/>
                  </a:cubicBezTo>
                  <a:cubicBezTo>
                    <a:pt x="25783" y="45709"/>
                    <a:pt x="34094" y="32866"/>
                    <a:pt x="35605" y="15111"/>
                  </a:cubicBezTo>
                  <a:cubicBezTo>
                    <a:pt x="35983" y="12466"/>
                    <a:pt x="38249" y="10199"/>
                    <a:pt x="40894" y="9066"/>
                  </a:cubicBezTo>
                  <a:cubicBezTo>
                    <a:pt x="51471" y="21910"/>
                    <a:pt x="65448" y="10577"/>
                    <a:pt x="77159" y="13977"/>
                  </a:cubicBezTo>
                  <a:cubicBezTo>
                    <a:pt x="87359" y="15111"/>
                    <a:pt x="84337" y="3022"/>
                    <a:pt x="92647" y="0"/>
                  </a:cubicBezTo>
                  <a:cubicBezTo>
                    <a:pt x="91514" y="15111"/>
                    <a:pt x="102847" y="12088"/>
                    <a:pt x="111536" y="13977"/>
                  </a:cubicBezTo>
                  <a:cubicBezTo>
                    <a:pt x="113424" y="12844"/>
                    <a:pt x="115313" y="12466"/>
                    <a:pt x="117202" y="13600"/>
                  </a:cubicBezTo>
                  <a:cubicBezTo>
                    <a:pt x="131179" y="26066"/>
                    <a:pt x="113802" y="26821"/>
                    <a:pt x="108891" y="32866"/>
                  </a:cubicBezTo>
                  <a:cubicBezTo>
                    <a:pt x="120980" y="36265"/>
                    <a:pt x="119846" y="18888"/>
                    <a:pt x="130046" y="21155"/>
                  </a:cubicBezTo>
                  <a:cubicBezTo>
                    <a:pt x="131179" y="21533"/>
                    <a:pt x="131935" y="22288"/>
                    <a:pt x="132690" y="22666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9616E3E-E93C-4812-B4A0-5A8FFC371FE7}"/>
                </a:ext>
              </a:extLst>
            </p:cNvPr>
            <p:cNvSpPr/>
            <p:nvPr/>
          </p:nvSpPr>
          <p:spPr>
            <a:xfrm>
              <a:off x="10341947" y="5925195"/>
              <a:ext cx="165305" cy="97355"/>
            </a:xfrm>
            <a:custGeom>
              <a:avLst/>
              <a:gdLst>
                <a:gd name="connsiteX0" fmla="*/ 92930 w 165305"/>
                <a:gd name="connsiteY0" fmla="*/ 8995 h 97355"/>
                <a:gd name="connsiteX1" fmla="*/ 98974 w 165305"/>
                <a:gd name="connsiteY1" fmla="*/ 3329 h 97355"/>
                <a:gd name="connsiteX2" fmla="*/ 126551 w 165305"/>
                <a:gd name="connsiteY2" fmla="*/ 4462 h 97355"/>
                <a:gd name="connsiteX3" fmla="*/ 154505 w 165305"/>
                <a:gd name="connsiteY3" fmla="*/ 18817 h 97355"/>
                <a:gd name="connsiteX4" fmla="*/ 156394 w 165305"/>
                <a:gd name="connsiteY4" fmla="*/ 22595 h 97355"/>
                <a:gd name="connsiteX5" fmla="*/ 146194 w 165305"/>
                <a:gd name="connsiteY5" fmla="*/ 49794 h 97355"/>
                <a:gd name="connsiteX6" fmla="*/ 143928 w 165305"/>
                <a:gd name="connsiteY6" fmla="*/ 68304 h 97355"/>
                <a:gd name="connsiteX7" fmla="*/ 112574 w 165305"/>
                <a:gd name="connsiteY7" fmla="*/ 81904 h 97355"/>
                <a:gd name="connsiteX8" fmla="*/ 101618 w 165305"/>
                <a:gd name="connsiteY8" fmla="*/ 93614 h 97355"/>
                <a:gd name="connsiteX9" fmla="*/ 84241 w 165305"/>
                <a:gd name="connsiteY9" fmla="*/ 85303 h 97355"/>
                <a:gd name="connsiteX10" fmla="*/ 60064 w 165305"/>
                <a:gd name="connsiteY10" fmla="*/ 86059 h 97355"/>
                <a:gd name="connsiteX11" fmla="*/ 24555 w 165305"/>
                <a:gd name="connsiteY11" fmla="*/ 84548 h 97355"/>
                <a:gd name="connsiteX12" fmla="*/ 9444 w 165305"/>
                <a:gd name="connsiteY12" fmla="*/ 81526 h 97355"/>
                <a:gd name="connsiteX13" fmla="*/ 0 w 165305"/>
                <a:gd name="connsiteY13" fmla="*/ 76993 h 97355"/>
                <a:gd name="connsiteX14" fmla="*/ 34754 w 165305"/>
                <a:gd name="connsiteY14" fmla="*/ 42616 h 97355"/>
                <a:gd name="connsiteX15" fmla="*/ 49487 w 165305"/>
                <a:gd name="connsiteY15" fmla="*/ 16928 h 97355"/>
                <a:gd name="connsiteX16" fmla="*/ 59309 w 165305"/>
                <a:gd name="connsiteY16" fmla="*/ 18062 h 97355"/>
                <a:gd name="connsiteX17" fmla="*/ 92930 w 165305"/>
                <a:gd name="connsiteY17" fmla="*/ 8995 h 9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305" h="97355">
                  <a:moveTo>
                    <a:pt x="92930" y="8995"/>
                  </a:moveTo>
                  <a:cubicBezTo>
                    <a:pt x="89530" y="307"/>
                    <a:pt x="94819" y="-3093"/>
                    <a:pt x="98974" y="3329"/>
                  </a:cubicBezTo>
                  <a:cubicBezTo>
                    <a:pt x="108796" y="18439"/>
                    <a:pt x="117107" y="8618"/>
                    <a:pt x="126551" y="4462"/>
                  </a:cubicBezTo>
                  <a:cubicBezTo>
                    <a:pt x="139395" y="2573"/>
                    <a:pt x="154883" y="-4982"/>
                    <a:pt x="154505" y="18817"/>
                  </a:cubicBezTo>
                  <a:cubicBezTo>
                    <a:pt x="154505" y="19951"/>
                    <a:pt x="155639" y="21461"/>
                    <a:pt x="156394" y="22595"/>
                  </a:cubicBezTo>
                  <a:cubicBezTo>
                    <a:pt x="169616" y="40350"/>
                    <a:pt x="169616" y="40727"/>
                    <a:pt x="146194" y="49794"/>
                  </a:cubicBezTo>
                  <a:cubicBezTo>
                    <a:pt x="133351" y="54705"/>
                    <a:pt x="128817" y="59993"/>
                    <a:pt x="143928" y="68304"/>
                  </a:cubicBezTo>
                  <a:cubicBezTo>
                    <a:pt x="136373" y="79259"/>
                    <a:pt x="128062" y="86815"/>
                    <a:pt x="112574" y="81904"/>
                  </a:cubicBezTo>
                  <a:cubicBezTo>
                    <a:pt x="105774" y="79637"/>
                    <a:pt x="101996" y="86815"/>
                    <a:pt x="101618" y="93614"/>
                  </a:cubicBezTo>
                  <a:cubicBezTo>
                    <a:pt x="93685" y="95503"/>
                    <a:pt x="86886" y="90592"/>
                    <a:pt x="84241" y="85303"/>
                  </a:cubicBezTo>
                  <a:cubicBezTo>
                    <a:pt x="74797" y="66793"/>
                    <a:pt x="67620" y="76237"/>
                    <a:pt x="60064" y="86059"/>
                  </a:cubicBezTo>
                  <a:cubicBezTo>
                    <a:pt x="48731" y="101547"/>
                    <a:pt x="33999" y="101169"/>
                    <a:pt x="24555" y="84548"/>
                  </a:cubicBezTo>
                  <a:cubicBezTo>
                    <a:pt x="20021" y="76993"/>
                    <a:pt x="17377" y="71704"/>
                    <a:pt x="9444" y="81526"/>
                  </a:cubicBezTo>
                  <a:cubicBezTo>
                    <a:pt x="6800" y="84548"/>
                    <a:pt x="0" y="85681"/>
                    <a:pt x="0" y="76993"/>
                  </a:cubicBezTo>
                  <a:cubicBezTo>
                    <a:pt x="7555" y="61127"/>
                    <a:pt x="24177" y="55083"/>
                    <a:pt x="34754" y="42616"/>
                  </a:cubicBezTo>
                  <a:cubicBezTo>
                    <a:pt x="40798" y="35439"/>
                    <a:pt x="59309" y="34683"/>
                    <a:pt x="49487" y="16928"/>
                  </a:cubicBezTo>
                  <a:cubicBezTo>
                    <a:pt x="47976" y="14662"/>
                    <a:pt x="55909" y="17306"/>
                    <a:pt x="59309" y="18062"/>
                  </a:cubicBezTo>
                  <a:cubicBezTo>
                    <a:pt x="75175" y="35439"/>
                    <a:pt x="82352" y="16173"/>
                    <a:pt x="92930" y="8995"/>
                  </a:cubicBezTo>
                  <a:close/>
                </a:path>
              </a:pathLst>
            </a:custGeom>
            <a:solidFill>
              <a:srgbClr val="99605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F246A6A5-B90C-4308-BCBB-B8B6B1CCED31}"/>
                </a:ext>
              </a:extLst>
            </p:cNvPr>
            <p:cNvSpPr/>
            <p:nvPr/>
          </p:nvSpPr>
          <p:spPr>
            <a:xfrm>
              <a:off x="10264487" y="5986075"/>
              <a:ext cx="181416" cy="115703"/>
            </a:xfrm>
            <a:custGeom>
              <a:avLst/>
              <a:gdLst>
                <a:gd name="connsiteX0" fmla="*/ 76705 w 181416"/>
                <a:gd name="connsiteY0" fmla="*/ 15735 h 115703"/>
                <a:gd name="connsiteX1" fmla="*/ 94459 w 181416"/>
                <a:gd name="connsiteY1" fmla="*/ 3647 h 115703"/>
                <a:gd name="connsiteX2" fmla="*/ 123925 w 181416"/>
                <a:gd name="connsiteY2" fmla="*/ 30090 h 115703"/>
                <a:gd name="connsiteX3" fmla="*/ 121658 w 181416"/>
                <a:gd name="connsiteY3" fmla="*/ 6669 h 115703"/>
                <a:gd name="connsiteX4" fmla="*/ 148857 w 181416"/>
                <a:gd name="connsiteY4" fmla="*/ 2513 h 115703"/>
                <a:gd name="connsiteX5" fmla="*/ 159813 w 181416"/>
                <a:gd name="connsiteY5" fmla="*/ 7424 h 115703"/>
                <a:gd name="connsiteX6" fmla="*/ 177945 w 181416"/>
                <a:gd name="connsiteY6" fmla="*/ 32734 h 115703"/>
                <a:gd name="connsiteX7" fmla="*/ 168879 w 181416"/>
                <a:gd name="connsiteY7" fmla="*/ 60689 h 115703"/>
                <a:gd name="connsiteX8" fmla="*/ 150368 w 181416"/>
                <a:gd name="connsiteY8" fmla="*/ 52756 h 115703"/>
                <a:gd name="connsiteX9" fmla="*/ 128836 w 181416"/>
                <a:gd name="connsiteY9" fmla="*/ 36134 h 115703"/>
                <a:gd name="connsiteX10" fmla="*/ 149991 w 181416"/>
                <a:gd name="connsiteY10" fmla="*/ 64466 h 115703"/>
                <a:gd name="connsiteX11" fmla="*/ 96348 w 181416"/>
                <a:gd name="connsiteY11" fmla="*/ 79577 h 115703"/>
                <a:gd name="connsiteX12" fmla="*/ 87282 w 181416"/>
                <a:gd name="connsiteY12" fmla="*/ 61822 h 115703"/>
                <a:gd name="connsiteX13" fmla="*/ 83126 w 181416"/>
                <a:gd name="connsiteY13" fmla="*/ 78821 h 115703"/>
                <a:gd name="connsiteX14" fmla="*/ 51772 w 181416"/>
                <a:gd name="connsiteY14" fmla="*/ 98843 h 115703"/>
                <a:gd name="connsiteX15" fmla="*/ 30617 w 181416"/>
                <a:gd name="connsiteY15" fmla="*/ 109420 h 115703"/>
                <a:gd name="connsiteX16" fmla="*/ 4174 w 181416"/>
                <a:gd name="connsiteY16" fmla="*/ 111309 h 115703"/>
                <a:gd name="connsiteX17" fmla="*/ 4552 w 181416"/>
                <a:gd name="connsiteY17" fmla="*/ 81844 h 115703"/>
                <a:gd name="connsiteX18" fmla="*/ 25706 w 181416"/>
                <a:gd name="connsiteY18" fmla="*/ 53889 h 115703"/>
                <a:gd name="connsiteX19" fmla="*/ 49883 w 181416"/>
                <a:gd name="connsiteY19" fmla="*/ 72400 h 115703"/>
                <a:gd name="connsiteX20" fmla="*/ 70282 w 181416"/>
                <a:gd name="connsiteY20" fmla="*/ 77310 h 115703"/>
                <a:gd name="connsiteX21" fmla="*/ 69905 w 181416"/>
                <a:gd name="connsiteY21" fmla="*/ 44067 h 115703"/>
                <a:gd name="connsiteX22" fmla="*/ 86904 w 181416"/>
                <a:gd name="connsiteY22" fmla="*/ 45578 h 115703"/>
                <a:gd name="connsiteX23" fmla="*/ 70282 w 181416"/>
                <a:gd name="connsiteY23" fmla="*/ 30845 h 115703"/>
                <a:gd name="connsiteX24" fmla="*/ 57438 w 181416"/>
                <a:gd name="connsiteY24" fmla="*/ 25557 h 115703"/>
                <a:gd name="connsiteX25" fmla="*/ 70660 w 181416"/>
                <a:gd name="connsiteY25" fmla="*/ 18757 h 115703"/>
                <a:gd name="connsiteX26" fmla="*/ 76705 w 181416"/>
                <a:gd name="connsiteY26" fmla="*/ 15735 h 11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416" h="115703">
                  <a:moveTo>
                    <a:pt x="76705" y="15735"/>
                  </a:moveTo>
                  <a:cubicBezTo>
                    <a:pt x="86526" y="15735"/>
                    <a:pt x="86526" y="15735"/>
                    <a:pt x="94459" y="3647"/>
                  </a:cubicBezTo>
                  <a:cubicBezTo>
                    <a:pt x="106926" y="9691"/>
                    <a:pt x="98993" y="38779"/>
                    <a:pt x="123925" y="30090"/>
                  </a:cubicBezTo>
                  <a:cubicBezTo>
                    <a:pt x="133747" y="26690"/>
                    <a:pt x="141302" y="20646"/>
                    <a:pt x="121658" y="6669"/>
                  </a:cubicBezTo>
                  <a:cubicBezTo>
                    <a:pt x="137147" y="9691"/>
                    <a:pt x="147346" y="21401"/>
                    <a:pt x="148857" y="2513"/>
                  </a:cubicBezTo>
                  <a:cubicBezTo>
                    <a:pt x="149235" y="-3153"/>
                    <a:pt x="160568" y="1758"/>
                    <a:pt x="159813" y="7424"/>
                  </a:cubicBezTo>
                  <a:cubicBezTo>
                    <a:pt x="158301" y="22157"/>
                    <a:pt x="171145" y="25179"/>
                    <a:pt x="177945" y="32734"/>
                  </a:cubicBezTo>
                  <a:cubicBezTo>
                    <a:pt x="187767" y="45956"/>
                    <a:pt x="174167" y="53889"/>
                    <a:pt x="168879" y="60689"/>
                  </a:cubicBezTo>
                  <a:cubicBezTo>
                    <a:pt x="163968" y="66733"/>
                    <a:pt x="154146" y="59933"/>
                    <a:pt x="150368" y="52756"/>
                  </a:cubicBezTo>
                  <a:cubicBezTo>
                    <a:pt x="145835" y="44067"/>
                    <a:pt x="135636" y="46334"/>
                    <a:pt x="128836" y="36134"/>
                  </a:cubicBezTo>
                  <a:cubicBezTo>
                    <a:pt x="129969" y="54267"/>
                    <a:pt x="146969" y="52756"/>
                    <a:pt x="149991" y="64466"/>
                  </a:cubicBezTo>
                  <a:cubicBezTo>
                    <a:pt x="130725" y="65600"/>
                    <a:pt x="110325" y="61444"/>
                    <a:pt x="96348" y="79577"/>
                  </a:cubicBezTo>
                  <a:cubicBezTo>
                    <a:pt x="86904" y="75044"/>
                    <a:pt x="99370" y="64089"/>
                    <a:pt x="87282" y="61822"/>
                  </a:cubicBezTo>
                  <a:cubicBezTo>
                    <a:pt x="83126" y="66355"/>
                    <a:pt x="85771" y="75421"/>
                    <a:pt x="83126" y="78821"/>
                  </a:cubicBezTo>
                  <a:cubicBezTo>
                    <a:pt x="75571" y="88643"/>
                    <a:pt x="72549" y="107909"/>
                    <a:pt x="51772" y="98843"/>
                  </a:cubicBezTo>
                  <a:cubicBezTo>
                    <a:pt x="42328" y="94687"/>
                    <a:pt x="37039" y="105265"/>
                    <a:pt x="30617" y="109420"/>
                  </a:cubicBezTo>
                  <a:cubicBezTo>
                    <a:pt x="21173" y="115087"/>
                    <a:pt x="10974" y="119242"/>
                    <a:pt x="4174" y="111309"/>
                  </a:cubicBezTo>
                  <a:cubicBezTo>
                    <a:pt x="-3004" y="102998"/>
                    <a:pt x="396" y="84488"/>
                    <a:pt x="4552" y="81844"/>
                  </a:cubicBezTo>
                  <a:cubicBezTo>
                    <a:pt x="15129" y="74288"/>
                    <a:pt x="14373" y="59555"/>
                    <a:pt x="25706" y="53889"/>
                  </a:cubicBezTo>
                  <a:cubicBezTo>
                    <a:pt x="25706" y="68622"/>
                    <a:pt x="37417" y="79199"/>
                    <a:pt x="49883" y="72400"/>
                  </a:cubicBezTo>
                  <a:cubicBezTo>
                    <a:pt x="60083" y="66733"/>
                    <a:pt x="63483" y="73910"/>
                    <a:pt x="70282" y="77310"/>
                  </a:cubicBezTo>
                  <a:cubicBezTo>
                    <a:pt x="69149" y="65600"/>
                    <a:pt x="64616" y="54267"/>
                    <a:pt x="69905" y="44067"/>
                  </a:cubicBezTo>
                  <a:cubicBezTo>
                    <a:pt x="74060" y="35756"/>
                    <a:pt x="79727" y="48223"/>
                    <a:pt x="86904" y="45578"/>
                  </a:cubicBezTo>
                  <a:cubicBezTo>
                    <a:pt x="84638" y="36512"/>
                    <a:pt x="77460" y="31979"/>
                    <a:pt x="70282" y="30845"/>
                  </a:cubicBezTo>
                  <a:cubicBezTo>
                    <a:pt x="64994" y="30090"/>
                    <a:pt x="57816" y="33112"/>
                    <a:pt x="57438" y="25557"/>
                  </a:cubicBezTo>
                  <a:cubicBezTo>
                    <a:pt x="57061" y="17624"/>
                    <a:pt x="66505" y="21779"/>
                    <a:pt x="70660" y="18757"/>
                  </a:cubicBezTo>
                  <a:cubicBezTo>
                    <a:pt x="72927" y="17246"/>
                    <a:pt x="74816" y="16868"/>
                    <a:pt x="76705" y="15735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5927F87A-A23D-452A-911C-4CE959DD9F2B}"/>
                </a:ext>
              </a:extLst>
            </p:cNvPr>
            <p:cNvSpPr/>
            <p:nvPr/>
          </p:nvSpPr>
          <p:spPr>
            <a:xfrm>
              <a:off x="10121248" y="6032605"/>
              <a:ext cx="63845" cy="61379"/>
            </a:xfrm>
            <a:custGeom>
              <a:avLst/>
              <a:gdLst>
                <a:gd name="connsiteX0" fmla="*/ 8774 w 63845"/>
                <a:gd name="connsiteY0" fmla="*/ 7359 h 61379"/>
                <a:gd name="connsiteX1" fmla="*/ 12929 w 63845"/>
                <a:gd name="connsiteY1" fmla="*/ 7359 h 61379"/>
                <a:gd name="connsiteX2" fmla="*/ 58638 w 63845"/>
                <a:gd name="connsiteY2" fmla="*/ 16425 h 61379"/>
                <a:gd name="connsiteX3" fmla="*/ 63549 w 63845"/>
                <a:gd name="connsiteY3" fmla="*/ 26625 h 61379"/>
                <a:gd name="connsiteX4" fmla="*/ 55616 w 63845"/>
                <a:gd name="connsiteY4" fmla="*/ 30780 h 61379"/>
                <a:gd name="connsiteX5" fmla="*/ 43150 w 63845"/>
                <a:gd name="connsiteY5" fmla="*/ 45891 h 61379"/>
                <a:gd name="connsiteX6" fmla="*/ 25017 w 63845"/>
                <a:gd name="connsiteY6" fmla="*/ 61379 h 61379"/>
                <a:gd name="connsiteX7" fmla="*/ 841 w 63845"/>
                <a:gd name="connsiteY7" fmla="*/ 16048 h 61379"/>
                <a:gd name="connsiteX8" fmla="*/ 8774 w 63845"/>
                <a:gd name="connsiteY8" fmla="*/ 7359 h 6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45" h="61379">
                  <a:moveTo>
                    <a:pt x="8774" y="7359"/>
                  </a:moveTo>
                  <a:cubicBezTo>
                    <a:pt x="10285" y="7359"/>
                    <a:pt x="12173" y="8115"/>
                    <a:pt x="12929" y="7359"/>
                  </a:cubicBezTo>
                  <a:cubicBezTo>
                    <a:pt x="32573" y="-11907"/>
                    <a:pt x="43528" y="12270"/>
                    <a:pt x="58638" y="16425"/>
                  </a:cubicBezTo>
                  <a:cubicBezTo>
                    <a:pt x="63927" y="17936"/>
                    <a:pt x="64305" y="22092"/>
                    <a:pt x="63549" y="26625"/>
                  </a:cubicBezTo>
                  <a:cubicBezTo>
                    <a:pt x="62794" y="31536"/>
                    <a:pt x="59772" y="31158"/>
                    <a:pt x="55616" y="30780"/>
                  </a:cubicBezTo>
                  <a:cubicBezTo>
                    <a:pt x="43906" y="29269"/>
                    <a:pt x="44661" y="38713"/>
                    <a:pt x="43150" y="45891"/>
                  </a:cubicBezTo>
                  <a:cubicBezTo>
                    <a:pt x="43150" y="57979"/>
                    <a:pt x="31439" y="56468"/>
                    <a:pt x="25017" y="61379"/>
                  </a:cubicBezTo>
                  <a:cubicBezTo>
                    <a:pt x="16707" y="46269"/>
                    <a:pt x="8774" y="31158"/>
                    <a:pt x="841" y="16048"/>
                  </a:cubicBezTo>
                  <a:cubicBezTo>
                    <a:pt x="-1048" y="5470"/>
                    <a:pt x="-293" y="4715"/>
                    <a:pt x="8774" y="7359"/>
                  </a:cubicBezTo>
                  <a:close/>
                </a:path>
              </a:pathLst>
            </a:custGeom>
            <a:solidFill>
              <a:srgbClr val="CA98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FD6A308B-AA02-4385-89B0-B4ED7B89B3BB}"/>
                </a:ext>
              </a:extLst>
            </p:cNvPr>
            <p:cNvSpPr/>
            <p:nvPr/>
          </p:nvSpPr>
          <p:spPr>
            <a:xfrm>
              <a:off x="10088090" y="6092806"/>
              <a:ext cx="53910" cy="33359"/>
            </a:xfrm>
            <a:custGeom>
              <a:avLst/>
              <a:gdLst>
                <a:gd name="connsiteX0" fmla="*/ 33243 w 53910"/>
                <a:gd name="connsiteY0" fmla="*/ 23466 h 33359"/>
                <a:gd name="connsiteX1" fmla="*/ 0 w 53910"/>
                <a:gd name="connsiteY1" fmla="*/ 14022 h 33359"/>
                <a:gd name="connsiteX2" fmla="*/ 50620 w 53910"/>
                <a:gd name="connsiteY2" fmla="*/ 8733 h 33359"/>
                <a:gd name="connsiteX3" fmla="*/ 50242 w 53910"/>
                <a:gd name="connsiteY3" fmla="*/ 23088 h 33359"/>
                <a:gd name="connsiteX4" fmla="*/ 33243 w 53910"/>
                <a:gd name="connsiteY4" fmla="*/ 23466 h 3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10" h="33359">
                  <a:moveTo>
                    <a:pt x="33243" y="23466"/>
                  </a:moveTo>
                  <a:cubicBezTo>
                    <a:pt x="27577" y="7222"/>
                    <a:pt x="13222" y="14022"/>
                    <a:pt x="0" y="14022"/>
                  </a:cubicBezTo>
                  <a:cubicBezTo>
                    <a:pt x="23421" y="-4489"/>
                    <a:pt x="37399" y="-2978"/>
                    <a:pt x="50620" y="8733"/>
                  </a:cubicBezTo>
                  <a:cubicBezTo>
                    <a:pt x="60064" y="17044"/>
                    <a:pt x="45709" y="18555"/>
                    <a:pt x="50242" y="23088"/>
                  </a:cubicBezTo>
                  <a:cubicBezTo>
                    <a:pt x="44954" y="47265"/>
                    <a:pt x="38910" y="20822"/>
                    <a:pt x="33243" y="23466"/>
                  </a:cubicBezTo>
                  <a:close/>
                </a:path>
              </a:pathLst>
            </a:custGeom>
            <a:solidFill>
              <a:srgbClr val="99605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FC4ADF02-A442-4328-881A-F7EFC1E2538E}"/>
                </a:ext>
              </a:extLst>
            </p:cNvPr>
            <p:cNvSpPr/>
            <p:nvPr/>
          </p:nvSpPr>
          <p:spPr>
            <a:xfrm>
              <a:off x="10268284" y="5989976"/>
              <a:ext cx="48730" cy="38776"/>
            </a:xfrm>
            <a:custGeom>
              <a:avLst/>
              <a:gdLst>
                <a:gd name="connsiteX0" fmla="*/ 1510 w 48730"/>
                <a:gd name="connsiteY0" fmla="*/ 37522 h 38776"/>
                <a:gd name="connsiteX1" fmla="*/ 15865 w 48730"/>
                <a:gd name="connsiteY1" fmla="*/ 6545 h 38776"/>
                <a:gd name="connsiteX2" fmla="*/ 48731 w 48730"/>
                <a:gd name="connsiteY2" fmla="*/ 5034 h 38776"/>
                <a:gd name="connsiteX3" fmla="*/ 18509 w 48730"/>
                <a:gd name="connsiteY3" fmla="*/ 28455 h 38776"/>
                <a:gd name="connsiteX4" fmla="*/ 1510 w 48730"/>
                <a:gd name="connsiteY4" fmla="*/ 37522 h 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730" h="38776">
                  <a:moveTo>
                    <a:pt x="1510" y="37522"/>
                  </a:moveTo>
                  <a:cubicBezTo>
                    <a:pt x="-4534" y="22033"/>
                    <a:pt x="9065" y="16367"/>
                    <a:pt x="15865" y="6545"/>
                  </a:cubicBezTo>
                  <a:cubicBezTo>
                    <a:pt x="27576" y="-10455"/>
                    <a:pt x="35887" y="11834"/>
                    <a:pt x="48731" y="5034"/>
                  </a:cubicBezTo>
                  <a:cubicBezTo>
                    <a:pt x="38531" y="17122"/>
                    <a:pt x="17376" y="8434"/>
                    <a:pt x="18509" y="28455"/>
                  </a:cubicBezTo>
                  <a:cubicBezTo>
                    <a:pt x="21532" y="48476"/>
                    <a:pt x="5665" y="32233"/>
                    <a:pt x="1510" y="37522"/>
                  </a:cubicBezTo>
                  <a:close/>
                </a:path>
              </a:pathLst>
            </a:custGeom>
            <a:solidFill>
              <a:srgbClr val="A9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4FFA9EE0-C9E7-4436-930A-4BB9259FA6BE}"/>
                </a:ext>
              </a:extLst>
            </p:cNvPr>
            <p:cNvSpPr/>
            <p:nvPr/>
          </p:nvSpPr>
          <p:spPr>
            <a:xfrm>
              <a:off x="10679290" y="5756264"/>
              <a:ext cx="251132" cy="188434"/>
            </a:xfrm>
            <a:custGeom>
              <a:avLst/>
              <a:gdLst>
                <a:gd name="connsiteX0" fmla="*/ 34754 w 251132"/>
                <a:gd name="connsiteY0" fmla="*/ 93307 h 188434"/>
                <a:gd name="connsiteX1" fmla="*/ 88019 w 251132"/>
                <a:gd name="connsiteY1" fmla="*/ 69886 h 188434"/>
                <a:gd name="connsiteX2" fmla="*/ 93685 w 251132"/>
                <a:gd name="connsiteY2" fmla="*/ 59309 h 188434"/>
                <a:gd name="connsiteX3" fmla="*/ 124284 w 251132"/>
                <a:gd name="connsiteY3" fmla="*/ 38154 h 188434"/>
                <a:gd name="connsiteX4" fmla="*/ 162816 w 251132"/>
                <a:gd name="connsiteY4" fmla="*/ 40043 h 188434"/>
                <a:gd name="connsiteX5" fmla="*/ 166216 w 251132"/>
                <a:gd name="connsiteY5" fmla="*/ 38154 h 188434"/>
                <a:gd name="connsiteX6" fmla="*/ 218725 w 251132"/>
                <a:gd name="connsiteY6" fmla="*/ 15488 h 188434"/>
                <a:gd name="connsiteX7" fmla="*/ 233835 w 251132"/>
                <a:gd name="connsiteY7" fmla="*/ 6422 h 188434"/>
                <a:gd name="connsiteX8" fmla="*/ 241769 w 251132"/>
                <a:gd name="connsiteY8" fmla="*/ 0 h 188434"/>
                <a:gd name="connsiteX9" fmla="*/ 242524 w 251132"/>
                <a:gd name="connsiteY9" fmla="*/ 755 h 188434"/>
                <a:gd name="connsiteX10" fmla="*/ 246302 w 251132"/>
                <a:gd name="connsiteY10" fmla="*/ 33998 h 188434"/>
                <a:gd name="connsiteX11" fmla="*/ 205881 w 251132"/>
                <a:gd name="connsiteY11" fmla="*/ 39665 h 188434"/>
                <a:gd name="connsiteX12" fmla="*/ 203992 w 251132"/>
                <a:gd name="connsiteY12" fmla="*/ 46843 h 188434"/>
                <a:gd name="connsiteX13" fmla="*/ 203992 w 251132"/>
                <a:gd name="connsiteY13" fmla="*/ 46843 h 188434"/>
                <a:gd name="connsiteX14" fmla="*/ 185482 w 251132"/>
                <a:gd name="connsiteY14" fmla="*/ 49109 h 188434"/>
                <a:gd name="connsiteX15" fmla="*/ 185482 w 251132"/>
                <a:gd name="connsiteY15" fmla="*/ 53265 h 188434"/>
                <a:gd name="connsiteX16" fmla="*/ 219858 w 251132"/>
                <a:gd name="connsiteY16" fmla="*/ 64220 h 188434"/>
                <a:gd name="connsiteX17" fmla="*/ 227036 w 251132"/>
                <a:gd name="connsiteY17" fmla="*/ 66864 h 188434"/>
                <a:gd name="connsiteX18" fmla="*/ 224391 w 251132"/>
                <a:gd name="connsiteY18" fmla="*/ 74797 h 188434"/>
                <a:gd name="connsiteX19" fmla="*/ 223258 w 251132"/>
                <a:gd name="connsiteY19" fmla="*/ 86130 h 188434"/>
                <a:gd name="connsiteX20" fmla="*/ 234591 w 251132"/>
                <a:gd name="connsiteY20" fmla="*/ 88774 h 188434"/>
                <a:gd name="connsiteX21" fmla="*/ 206637 w 251132"/>
                <a:gd name="connsiteY21" fmla="*/ 122773 h 188434"/>
                <a:gd name="connsiteX22" fmla="*/ 167727 w 251132"/>
                <a:gd name="connsiteY22" fmla="*/ 134862 h 188434"/>
                <a:gd name="connsiteX23" fmla="*/ 159416 w 251132"/>
                <a:gd name="connsiteY23" fmla="*/ 157527 h 188434"/>
                <a:gd name="connsiteX24" fmla="*/ 145439 w 251132"/>
                <a:gd name="connsiteY24" fmla="*/ 152239 h 188434"/>
                <a:gd name="connsiteX25" fmla="*/ 144684 w 251132"/>
                <a:gd name="connsiteY25" fmla="*/ 157150 h 188434"/>
                <a:gd name="connsiteX26" fmla="*/ 150728 w 251132"/>
                <a:gd name="connsiteY26" fmla="*/ 171127 h 188434"/>
                <a:gd name="connsiteX27" fmla="*/ 133351 w 251132"/>
                <a:gd name="connsiteY27" fmla="*/ 180193 h 188434"/>
                <a:gd name="connsiteX28" fmla="*/ 87641 w 251132"/>
                <a:gd name="connsiteY28" fmla="*/ 186615 h 188434"/>
                <a:gd name="connsiteX29" fmla="*/ 78952 w 251132"/>
                <a:gd name="connsiteY29" fmla="*/ 182460 h 188434"/>
                <a:gd name="connsiteX30" fmla="*/ 85374 w 251132"/>
                <a:gd name="connsiteY30" fmla="*/ 174904 h 188434"/>
                <a:gd name="connsiteX31" fmla="*/ 122773 w 251132"/>
                <a:gd name="connsiteY31" fmla="*/ 150350 h 188434"/>
                <a:gd name="connsiteX32" fmla="*/ 154883 w 251132"/>
                <a:gd name="connsiteY32" fmla="*/ 120129 h 188434"/>
                <a:gd name="connsiteX33" fmla="*/ 182082 w 251132"/>
                <a:gd name="connsiteY33" fmla="*/ 87641 h 188434"/>
                <a:gd name="connsiteX34" fmla="*/ 182460 w 251132"/>
                <a:gd name="connsiteY34" fmla="*/ 80464 h 188434"/>
                <a:gd name="connsiteX35" fmla="*/ 169238 w 251132"/>
                <a:gd name="connsiteY35" fmla="*/ 78952 h 188434"/>
                <a:gd name="connsiteX36" fmla="*/ 153372 w 251132"/>
                <a:gd name="connsiteY36" fmla="*/ 97463 h 188434"/>
                <a:gd name="connsiteX37" fmla="*/ 139772 w 251132"/>
                <a:gd name="connsiteY37" fmla="*/ 106151 h 188434"/>
                <a:gd name="connsiteX38" fmla="*/ 82730 w 251132"/>
                <a:gd name="connsiteY38" fmla="*/ 130706 h 188434"/>
                <a:gd name="connsiteX39" fmla="*/ 41932 w 251132"/>
                <a:gd name="connsiteY39" fmla="*/ 140150 h 188434"/>
                <a:gd name="connsiteX40" fmla="*/ 64220 w 251132"/>
                <a:gd name="connsiteY40" fmla="*/ 132973 h 188434"/>
                <a:gd name="connsiteX41" fmla="*/ 36265 w 251132"/>
                <a:gd name="connsiteY41" fmla="*/ 150350 h 188434"/>
                <a:gd name="connsiteX42" fmla="*/ 27577 w 251132"/>
                <a:gd name="connsiteY42" fmla="*/ 157905 h 188434"/>
                <a:gd name="connsiteX43" fmla="*/ 0 w 251132"/>
                <a:gd name="connsiteY43" fmla="*/ 153750 h 188434"/>
                <a:gd name="connsiteX44" fmla="*/ 15110 w 251132"/>
                <a:gd name="connsiteY44" fmla="*/ 141284 h 188434"/>
                <a:gd name="connsiteX45" fmla="*/ 2644 w 251132"/>
                <a:gd name="connsiteY45" fmla="*/ 135239 h 188434"/>
                <a:gd name="connsiteX46" fmla="*/ 18133 w 251132"/>
                <a:gd name="connsiteY46" fmla="*/ 113329 h 188434"/>
                <a:gd name="connsiteX47" fmla="*/ 34754 w 251132"/>
                <a:gd name="connsiteY47" fmla="*/ 93307 h 18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51132" h="188434">
                  <a:moveTo>
                    <a:pt x="34754" y="93307"/>
                  </a:moveTo>
                  <a:cubicBezTo>
                    <a:pt x="47220" y="73664"/>
                    <a:pt x="62331" y="61198"/>
                    <a:pt x="88019" y="69886"/>
                  </a:cubicBezTo>
                  <a:cubicBezTo>
                    <a:pt x="95196" y="72531"/>
                    <a:pt x="93308" y="63464"/>
                    <a:pt x="93685" y="59309"/>
                  </a:cubicBezTo>
                  <a:cubicBezTo>
                    <a:pt x="95952" y="40043"/>
                    <a:pt x="105396" y="34376"/>
                    <a:pt x="124284" y="38154"/>
                  </a:cubicBezTo>
                  <a:cubicBezTo>
                    <a:pt x="136750" y="40798"/>
                    <a:pt x="149972" y="35510"/>
                    <a:pt x="162816" y="40043"/>
                  </a:cubicBezTo>
                  <a:cubicBezTo>
                    <a:pt x="163572" y="40421"/>
                    <a:pt x="165460" y="39287"/>
                    <a:pt x="166216" y="38154"/>
                  </a:cubicBezTo>
                  <a:cubicBezTo>
                    <a:pt x="179060" y="24177"/>
                    <a:pt x="202103" y="13222"/>
                    <a:pt x="218725" y="15488"/>
                  </a:cubicBezTo>
                  <a:cubicBezTo>
                    <a:pt x="227036" y="16621"/>
                    <a:pt x="236858" y="23799"/>
                    <a:pt x="233835" y="6422"/>
                  </a:cubicBezTo>
                  <a:cubicBezTo>
                    <a:pt x="233458" y="4911"/>
                    <a:pt x="238747" y="2266"/>
                    <a:pt x="241769" y="0"/>
                  </a:cubicBezTo>
                  <a:cubicBezTo>
                    <a:pt x="241769" y="0"/>
                    <a:pt x="242524" y="755"/>
                    <a:pt x="242524" y="755"/>
                  </a:cubicBezTo>
                  <a:cubicBezTo>
                    <a:pt x="245924" y="11711"/>
                    <a:pt x="257635" y="21533"/>
                    <a:pt x="246302" y="33998"/>
                  </a:cubicBezTo>
                  <a:cubicBezTo>
                    <a:pt x="233080" y="39287"/>
                    <a:pt x="219481" y="38154"/>
                    <a:pt x="205881" y="39665"/>
                  </a:cubicBezTo>
                  <a:cubicBezTo>
                    <a:pt x="199459" y="40421"/>
                    <a:pt x="203992" y="44198"/>
                    <a:pt x="203992" y="46843"/>
                  </a:cubicBezTo>
                  <a:lnTo>
                    <a:pt x="203992" y="46843"/>
                  </a:lnTo>
                  <a:cubicBezTo>
                    <a:pt x="197948" y="47220"/>
                    <a:pt x="191526" y="45332"/>
                    <a:pt x="185482" y="49109"/>
                  </a:cubicBezTo>
                  <a:cubicBezTo>
                    <a:pt x="185482" y="50620"/>
                    <a:pt x="185104" y="52131"/>
                    <a:pt x="185482" y="53265"/>
                  </a:cubicBezTo>
                  <a:cubicBezTo>
                    <a:pt x="191904" y="72531"/>
                    <a:pt x="201348" y="82352"/>
                    <a:pt x="219858" y="64220"/>
                  </a:cubicBezTo>
                  <a:cubicBezTo>
                    <a:pt x="220614" y="63464"/>
                    <a:pt x="225525" y="64975"/>
                    <a:pt x="227036" y="66864"/>
                  </a:cubicBezTo>
                  <a:cubicBezTo>
                    <a:pt x="229680" y="69886"/>
                    <a:pt x="228925" y="72908"/>
                    <a:pt x="224391" y="74797"/>
                  </a:cubicBezTo>
                  <a:cubicBezTo>
                    <a:pt x="217969" y="77441"/>
                    <a:pt x="219103" y="82730"/>
                    <a:pt x="223258" y="86130"/>
                  </a:cubicBezTo>
                  <a:cubicBezTo>
                    <a:pt x="226280" y="88774"/>
                    <a:pt x="235347" y="75175"/>
                    <a:pt x="234591" y="88774"/>
                  </a:cubicBezTo>
                  <a:cubicBezTo>
                    <a:pt x="233458" y="105774"/>
                    <a:pt x="223636" y="120129"/>
                    <a:pt x="206637" y="122773"/>
                  </a:cubicBezTo>
                  <a:cubicBezTo>
                    <a:pt x="192659" y="125040"/>
                    <a:pt x="180571" y="128439"/>
                    <a:pt x="167727" y="134862"/>
                  </a:cubicBezTo>
                  <a:cubicBezTo>
                    <a:pt x="156016" y="140528"/>
                    <a:pt x="150350" y="143550"/>
                    <a:pt x="159416" y="157527"/>
                  </a:cubicBezTo>
                  <a:cubicBezTo>
                    <a:pt x="152994" y="154883"/>
                    <a:pt x="149217" y="153750"/>
                    <a:pt x="145439" y="152239"/>
                  </a:cubicBezTo>
                  <a:cubicBezTo>
                    <a:pt x="145061" y="154505"/>
                    <a:pt x="144684" y="156016"/>
                    <a:pt x="144684" y="157150"/>
                  </a:cubicBezTo>
                  <a:cubicBezTo>
                    <a:pt x="145817" y="162438"/>
                    <a:pt x="155261" y="164705"/>
                    <a:pt x="150728" y="171127"/>
                  </a:cubicBezTo>
                  <a:cubicBezTo>
                    <a:pt x="146950" y="176416"/>
                    <a:pt x="141661" y="180193"/>
                    <a:pt x="133351" y="180193"/>
                  </a:cubicBezTo>
                  <a:cubicBezTo>
                    <a:pt x="117862" y="180571"/>
                    <a:pt x="101618" y="175282"/>
                    <a:pt x="87641" y="186615"/>
                  </a:cubicBezTo>
                  <a:cubicBezTo>
                    <a:pt x="81975" y="191148"/>
                    <a:pt x="80464" y="186237"/>
                    <a:pt x="78952" y="182460"/>
                  </a:cubicBezTo>
                  <a:cubicBezTo>
                    <a:pt x="76686" y="176416"/>
                    <a:pt x="80464" y="174527"/>
                    <a:pt x="85374" y="174904"/>
                  </a:cubicBezTo>
                  <a:cubicBezTo>
                    <a:pt x="103507" y="175282"/>
                    <a:pt x="112573" y="160172"/>
                    <a:pt x="122773" y="150350"/>
                  </a:cubicBezTo>
                  <a:cubicBezTo>
                    <a:pt x="132973" y="140150"/>
                    <a:pt x="154505" y="140528"/>
                    <a:pt x="154883" y="120129"/>
                  </a:cubicBezTo>
                  <a:cubicBezTo>
                    <a:pt x="180571" y="123151"/>
                    <a:pt x="170749" y="96330"/>
                    <a:pt x="182082" y="87641"/>
                  </a:cubicBezTo>
                  <a:cubicBezTo>
                    <a:pt x="184349" y="85752"/>
                    <a:pt x="185104" y="82730"/>
                    <a:pt x="182460" y="80464"/>
                  </a:cubicBezTo>
                  <a:cubicBezTo>
                    <a:pt x="178304" y="77064"/>
                    <a:pt x="169238" y="77441"/>
                    <a:pt x="169238" y="78952"/>
                  </a:cubicBezTo>
                  <a:cubicBezTo>
                    <a:pt x="171505" y="92174"/>
                    <a:pt x="146572" y="81597"/>
                    <a:pt x="153372" y="97463"/>
                  </a:cubicBezTo>
                  <a:cubicBezTo>
                    <a:pt x="155638" y="102374"/>
                    <a:pt x="148083" y="107285"/>
                    <a:pt x="139772" y="106151"/>
                  </a:cubicBezTo>
                  <a:cubicBezTo>
                    <a:pt x="125795" y="104263"/>
                    <a:pt x="91419" y="118995"/>
                    <a:pt x="82730" y="130706"/>
                  </a:cubicBezTo>
                  <a:cubicBezTo>
                    <a:pt x="76686" y="138639"/>
                    <a:pt x="65353" y="141661"/>
                    <a:pt x="41932" y="140150"/>
                  </a:cubicBezTo>
                  <a:cubicBezTo>
                    <a:pt x="49109" y="133728"/>
                    <a:pt x="59309" y="140528"/>
                    <a:pt x="64220" y="132973"/>
                  </a:cubicBezTo>
                  <a:cubicBezTo>
                    <a:pt x="41176" y="122773"/>
                    <a:pt x="33999" y="126929"/>
                    <a:pt x="36265" y="150350"/>
                  </a:cubicBezTo>
                  <a:cubicBezTo>
                    <a:pt x="37021" y="158661"/>
                    <a:pt x="32488" y="158661"/>
                    <a:pt x="27577" y="157905"/>
                  </a:cubicBezTo>
                  <a:cubicBezTo>
                    <a:pt x="18510" y="157150"/>
                    <a:pt x="9066" y="155261"/>
                    <a:pt x="0" y="153750"/>
                  </a:cubicBezTo>
                  <a:cubicBezTo>
                    <a:pt x="3400" y="147705"/>
                    <a:pt x="12844" y="148461"/>
                    <a:pt x="15110" y="141284"/>
                  </a:cubicBezTo>
                  <a:cubicBezTo>
                    <a:pt x="12844" y="133351"/>
                    <a:pt x="-1511" y="145439"/>
                    <a:pt x="2644" y="135239"/>
                  </a:cubicBezTo>
                  <a:cubicBezTo>
                    <a:pt x="5666" y="127684"/>
                    <a:pt x="6044" y="111818"/>
                    <a:pt x="18133" y="113329"/>
                  </a:cubicBezTo>
                  <a:cubicBezTo>
                    <a:pt x="36265" y="114084"/>
                    <a:pt x="33243" y="102751"/>
                    <a:pt x="34754" y="93307"/>
                  </a:cubicBezTo>
                  <a:close/>
                </a:path>
              </a:pathLst>
            </a:custGeom>
            <a:solidFill>
              <a:srgbClr val="CB99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BA62576-8052-4784-B188-9B9AB23DB9BC}"/>
                </a:ext>
              </a:extLst>
            </p:cNvPr>
            <p:cNvSpPr/>
            <p:nvPr/>
          </p:nvSpPr>
          <p:spPr>
            <a:xfrm>
              <a:off x="11059267" y="5536783"/>
              <a:ext cx="206311" cy="238625"/>
            </a:xfrm>
            <a:custGeom>
              <a:avLst/>
              <a:gdLst>
                <a:gd name="connsiteX0" fmla="*/ 99405 w 206311"/>
                <a:gd name="connsiteY0" fmla="*/ 122773 h 238625"/>
                <a:gd name="connsiteX1" fmla="*/ 154936 w 206311"/>
                <a:gd name="connsiteY1" fmla="*/ 59309 h 238625"/>
                <a:gd name="connsiteX2" fmla="*/ 181002 w 206311"/>
                <a:gd name="connsiteY2" fmla="*/ 18888 h 238625"/>
                <a:gd name="connsiteX3" fmla="*/ 196112 w 206311"/>
                <a:gd name="connsiteY3" fmla="*/ 0 h 238625"/>
                <a:gd name="connsiteX4" fmla="*/ 206312 w 206311"/>
                <a:gd name="connsiteY4" fmla="*/ 28332 h 238625"/>
                <a:gd name="connsiteX5" fmla="*/ 187424 w 206311"/>
                <a:gd name="connsiteY5" fmla="*/ 41932 h 238625"/>
                <a:gd name="connsiteX6" fmla="*/ 183268 w 206311"/>
                <a:gd name="connsiteY6" fmla="*/ 50998 h 238625"/>
                <a:gd name="connsiteX7" fmla="*/ 161358 w 206311"/>
                <a:gd name="connsiteY7" fmla="*/ 76308 h 238625"/>
                <a:gd name="connsiteX8" fmla="*/ 148136 w 206311"/>
                <a:gd name="connsiteY8" fmla="*/ 101241 h 238625"/>
                <a:gd name="connsiteX9" fmla="*/ 108093 w 206311"/>
                <a:gd name="connsiteY9" fmla="*/ 154128 h 238625"/>
                <a:gd name="connsiteX10" fmla="*/ 105449 w 206311"/>
                <a:gd name="connsiteY10" fmla="*/ 157150 h 238625"/>
                <a:gd name="connsiteX11" fmla="*/ 80894 w 206311"/>
                <a:gd name="connsiteY11" fmla="*/ 188882 h 238625"/>
                <a:gd name="connsiteX12" fmla="*/ 72961 w 206311"/>
                <a:gd name="connsiteY12" fmla="*/ 198704 h 238625"/>
                <a:gd name="connsiteX13" fmla="*/ 59740 w 206311"/>
                <a:gd name="connsiteY13" fmla="*/ 215325 h 238625"/>
                <a:gd name="connsiteX14" fmla="*/ 51807 w 206311"/>
                <a:gd name="connsiteY14" fmla="*/ 224392 h 238625"/>
                <a:gd name="connsiteX15" fmla="*/ 15919 w 206311"/>
                <a:gd name="connsiteY15" fmla="*/ 237235 h 238625"/>
                <a:gd name="connsiteX16" fmla="*/ 809 w 206311"/>
                <a:gd name="connsiteY16" fmla="*/ 234591 h 238625"/>
                <a:gd name="connsiteX17" fmla="*/ 9119 w 206311"/>
                <a:gd name="connsiteY17" fmla="*/ 219858 h 238625"/>
                <a:gd name="connsiteX18" fmla="*/ 83161 w 206311"/>
                <a:gd name="connsiteY18" fmla="*/ 140150 h 238625"/>
                <a:gd name="connsiteX19" fmla="*/ 99405 w 206311"/>
                <a:gd name="connsiteY19" fmla="*/ 122773 h 2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311" h="238625">
                  <a:moveTo>
                    <a:pt x="99405" y="122773"/>
                  </a:moveTo>
                  <a:cubicBezTo>
                    <a:pt x="119426" y="102752"/>
                    <a:pt x="148892" y="89530"/>
                    <a:pt x="154936" y="59309"/>
                  </a:cubicBezTo>
                  <a:cubicBezTo>
                    <a:pt x="158714" y="40799"/>
                    <a:pt x="172313" y="32110"/>
                    <a:pt x="181002" y="18888"/>
                  </a:cubicBezTo>
                  <a:cubicBezTo>
                    <a:pt x="185535" y="12088"/>
                    <a:pt x="189313" y="4911"/>
                    <a:pt x="196112" y="0"/>
                  </a:cubicBezTo>
                  <a:cubicBezTo>
                    <a:pt x="210089" y="5667"/>
                    <a:pt x="190068" y="22288"/>
                    <a:pt x="206312" y="28332"/>
                  </a:cubicBezTo>
                  <a:cubicBezTo>
                    <a:pt x="193846" y="25688"/>
                    <a:pt x="185913" y="28332"/>
                    <a:pt x="187424" y="41932"/>
                  </a:cubicBezTo>
                  <a:cubicBezTo>
                    <a:pt x="185913" y="44954"/>
                    <a:pt x="183268" y="47976"/>
                    <a:pt x="183268" y="50998"/>
                  </a:cubicBezTo>
                  <a:cubicBezTo>
                    <a:pt x="183268" y="66109"/>
                    <a:pt x="171935" y="70642"/>
                    <a:pt x="161358" y="76308"/>
                  </a:cubicBezTo>
                  <a:cubicBezTo>
                    <a:pt x="151914" y="81597"/>
                    <a:pt x="153425" y="93685"/>
                    <a:pt x="148136" y="101241"/>
                  </a:cubicBezTo>
                  <a:cubicBezTo>
                    <a:pt x="135670" y="119373"/>
                    <a:pt x="121693" y="136373"/>
                    <a:pt x="108093" y="154128"/>
                  </a:cubicBezTo>
                  <a:cubicBezTo>
                    <a:pt x="107338" y="155261"/>
                    <a:pt x="105071" y="156394"/>
                    <a:pt x="105449" y="157150"/>
                  </a:cubicBezTo>
                  <a:cubicBezTo>
                    <a:pt x="114138" y="180571"/>
                    <a:pt x="87316" y="176793"/>
                    <a:pt x="80894" y="188882"/>
                  </a:cubicBezTo>
                  <a:cubicBezTo>
                    <a:pt x="79006" y="192659"/>
                    <a:pt x="75606" y="195304"/>
                    <a:pt x="72961" y="198704"/>
                  </a:cubicBezTo>
                  <a:cubicBezTo>
                    <a:pt x="68428" y="204370"/>
                    <a:pt x="64273" y="209659"/>
                    <a:pt x="59740" y="215325"/>
                  </a:cubicBezTo>
                  <a:cubicBezTo>
                    <a:pt x="57473" y="218725"/>
                    <a:pt x="55962" y="222881"/>
                    <a:pt x="51807" y="224392"/>
                  </a:cubicBezTo>
                  <a:cubicBezTo>
                    <a:pt x="38207" y="223636"/>
                    <a:pt x="32163" y="244035"/>
                    <a:pt x="15919" y="237235"/>
                  </a:cubicBezTo>
                  <a:cubicBezTo>
                    <a:pt x="11008" y="235347"/>
                    <a:pt x="3075" y="239880"/>
                    <a:pt x="809" y="234591"/>
                  </a:cubicBezTo>
                  <a:cubicBezTo>
                    <a:pt x="-2214" y="228169"/>
                    <a:pt x="3831" y="223258"/>
                    <a:pt x="9119" y="219858"/>
                  </a:cubicBezTo>
                  <a:cubicBezTo>
                    <a:pt x="31785" y="191526"/>
                    <a:pt x="54073" y="162438"/>
                    <a:pt x="83161" y="140150"/>
                  </a:cubicBezTo>
                  <a:cubicBezTo>
                    <a:pt x="90338" y="134862"/>
                    <a:pt x="93361" y="127306"/>
                    <a:pt x="99405" y="122773"/>
                  </a:cubicBezTo>
                  <a:close/>
                </a:path>
              </a:pathLst>
            </a:custGeom>
            <a:solidFill>
              <a:srgbClr val="E8C3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4CDB2D68-2474-4435-8645-9D0E3C027430}"/>
                </a:ext>
              </a:extLst>
            </p:cNvPr>
            <p:cNvSpPr/>
            <p:nvPr/>
          </p:nvSpPr>
          <p:spPr>
            <a:xfrm>
              <a:off x="11009438" y="5659556"/>
              <a:ext cx="149233" cy="96329"/>
            </a:xfrm>
            <a:custGeom>
              <a:avLst/>
              <a:gdLst>
                <a:gd name="connsiteX0" fmla="*/ 149234 w 149233"/>
                <a:gd name="connsiteY0" fmla="*/ 0 h 96329"/>
                <a:gd name="connsiteX1" fmla="*/ 134124 w 149233"/>
                <a:gd name="connsiteY1" fmla="*/ 22288 h 96329"/>
                <a:gd name="connsiteX2" fmla="*/ 83881 w 149233"/>
                <a:gd name="connsiteY2" fmla="*/ 74042 h 96329"/>
                <a:gd name="connsiteX3" fmla="*/ 59326 w 149233"/>
                <a:gd name="connsiteY3" fmla="*/ 96330 h 96329"/>
                <a:gd name="connsiteX4" fmla="*/ 40438 w 149233"/>
                <a:gd name="connsiteY4" fmla="*/ 74419 h 96329"/>
                <a:gd name="connsiteX5" fmla="*/ 30239 w 149233"/>
                <a:gd name="connsiteY5" fmla="*/ 73664 h 96329"/>
                <a:gd name="connsiteX6" fmla="*/ 395 w 149233"/>
                <a:gd name="connsiteY6" fmla="*/ 79330 h 96329"/>
                <a:gd name="connsiteX7" fmla="*/ 17017 w 149233"/>
                <a:gd name="connsiteY7" fmla="*/ 57420 h 96329"/>
                <a:gd name="connsiteX8" fmla="*/ 9839 w 149233"/>
                <a:gd name="connsiteY8" fmla="*/ 35888 h 96329"/>
                <a:gd name="connsiteX9" fmla="*/ 28350 w 149233"/>
                <a:gd name="connsiteY9" fmla="*/ 51376 h 96329"/>
                <a:gd name="connsiteX10" fmla="*/ 39305 w 149233"/>
                <a:gd name="connsiteY10" fmla="*/ 55153 h 96329"/>
                <a:gd name="connsiteX11" fmla="*/ 70281 w 149233"/>
                <a:gd name="connsiteY11" fmla="*/ 37021 h 96329"/>
                <a:gd name="connsiteX12" fmla="*/ 149234 w 149233"/>
                <a:gd name="connsiteY12" fmla="*/ 0 h 9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233" h="96329">
                  <a:moveTo>
                    <a:pt x="149234" y="0"/>
                  </a:moveTo>
                  <a:cubicBezTo>
                    <a:pt x="148478" y="10200"/>
                    <a:pt x="144323" y="17000"/>
                    <a:pt x="134124" y="22288"/>
                  </a:cubicBezTo>
                  <a:cubicBezTo>
                    <a:pt x="112213" y="33999"/>
                    <a:pt x="102769" y="58553"/>
                    <a:pt x="83881" y="74042"/>
                  </a:cubicBezTo>
                  <a:cubicBezTo>
                    <a:pt x="75570" y="80841"/>
                    <a:pt x="69526" y="91041"/>
                    <a:pt x="59326" y="96330"/>
                  </a:cubicBezTo>
                  <a:cubicBezTo>
                    <a:pt x="54038" y="88397"/>
                    <a:pt x="40060" y="88774"/>
                    <a:pt x="40438" y="74419"/>
                  </a:cubicBezTo>
                  <a:cubicBezTo>
                    <a:pt x="40816" y="70642"/>
                    <a:pt x="33260" y="70642"/>
                    <a:pt x="30239" y="73664"/>
                  </a:cubicBezTo>
                  <a:cubicBezTo>
                    <a:pt x="18150" y="84997"/>
                    <a:pt x="14750" y="85752"/>
                    <a:pt x="395" y="79330"/>
                  </a:cubicBezTo>
                  <a:cubicBezTo>
                    <a:pt x="-3005" y="65353"/>
                    <a:pt x="16639" y="68753"/>
                    <a:pt x="17017" y="57420"/>
                  </a:cubicBezTo>
                  <a:cubicBezTo>
                    <a:pt x="14750" y="50243"/>
                    <a:pt x="12484" y="43065"/>
                    <a:pt x="9839" y="35888"/>
                  </a:cubicBezTo>
                  <a:cubicBezTo>
                    <a:pt x="17017" y="40421"/>
                    <a:pt x="33638" y="32488"/>
                    <a:pt x="28350" y="51376"/>
                  </a:cubicBezTo>
                  <a:cubicBezTo>
                    <a:pt x="26839" y="56665"/>
                    <a:pt x="34016" y="58176"/>
                    <a:pt x="39305" y="55153"/>
                  </a:cubicBezTo>
                  <a:cubicBezTo>
                    <a:pt x="49504" y="49487"/>
                    <a:pt x="60082" y="43821"/>
                    <a:pt x="70281" y="37021"/>
                  </a:cubicBezTo>
                  <a:cubicBezTo>
                    <a:pt x="95214" y="21910"/>
                    <a:pt x="122413" y="11333"/>
                    <a:pt x="149234" y="0"/>
                  </a:cubicBezTo>
                  <a:close/>
                </a:path>
              </a:pathLst>
            </a:custGeom>
            <a:solidFill>
              <a:srgbClr val="D2A29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B6990E9B-86AF-44B9-9B59-9D47002DF2FA}"/>
                </a:ext>
              </a:extLst>
            </p:cNvPr>
            <p:cNvSpPr/>
            <p:nvPr/>
          </p:nvSpPr>
          <p:spPr>
            <a:xfrm>
              <a:off x="10920546" y="5717731"/>
              <a:ext cx="106785" cy="73764"/>
            </a:xfrm>
            <a:custGeom>
              <a:avLst/>
              <a:gdLst>
                <a:gd name="connsiteX0" fmla="*/ 106287 w 106785"/>
                <a:gd name="connsiteY0" fmla="*/ 0 h 73764"/>
                <a:gd name="connsiteX1" fmla="*/ 89665 w 106785"/>
                <a:gd name="connsiteY1" fmla="*/ 21910 h 73764"/>
                <a:gd name="connsiteX2" fmla="*/ 21668 w 106785"/>
                <a:gd name="connsiteY2" fmla="*/ 68753 h 73764"/>
                <a:gd name="connsiteX3" fmla="*/ 5046 w 106785"/>
                <a:gd name="connsiteY3" fmla="*/ 72531 h 73764"/>
                <a:gd name="connsiteX4" fmla="*/ 1269 w 106785"/>
                <a:gd name="connsiteY4" fmla="*/ 39287 h 73764"/>
                <a:gd name="connsiteX5" fmla="*/ 23179 w 106785"/>
                <a:gd name="connsiteY5" fmla="*/ 34377 h 73764"/>
                <a:gd name="connsiteX6" fmla="*/ 52267 w 106785"/>
                <a:gd name="connsiteY6" fmla="*/ 25688 h 73764"/>
                <a:gd name="connsiteX7" fmla="*/ 106287 w 106785"/>
                <a:gd name="connsiteY7" fmla="*/ 0 h 7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785" h="73764">
                  <a:moveTo>
                    <a:pt x="106287" y="0"/>
                  </a:moveTo>
                  <a:cubicBezTo>
                    <a:pt x="110065" y="14355"/>
                    <a:pt x="91176" y="11333"/>
                    <a:pt x="89665" y="21910"/>
                  </a:cubicBezTo>
                  <a:cubicBezTo>
                    <a:pt x="67000" y="37399"/>
                    <a:pt x="44334" y="52887"/>
                    <a:pt x="21668" y="68753"/>
                  </a:cubicBezTo>
                  <a:cubicBezTo>
                    <a:pt x="16379" y="72531"/>
                    <a:pt x="11468" y="75553"/>
                    <a:pt x="5046" y="72531"/>
                  </a:cubicBezTo>
                  <a:cubicBezTo>
                    <a:pt x="9202" y="60820"/>
                    <a:pt x="-4020" y="50998"/>
                    <a:pt x="1269" y="39287"/>
                  </a:cubicBezTo>
                  <a:cubicBezTo>
                    <a:pt x="7691" y="33999"/>
                    <a:pt x="15246" y="33243"/>
                    <a:pt x="23179" y="34377"/>
                  </a:cubicBezTo>
                  <a:cubicBezTo>
                    <a:pt x="34134" y="35510"/>
                    <a:pt x="43956" y="32488"/>
                    <a:pt x="52267" y="25688"/>
                  </a:cubicBezTo>
                  <a:cubicBezTo>
                    <a:pt x="67755" y="12088"/>
                    <a:pt x="90043" y="12466"/>
                    <a:pt x="106287" y="0"/>
                  </a:cubicBezTo>
                  <a:close/>
                </a:path>
              </a:pathLst>
            </a:custGeom>
            <a:solidFill>
              <a:srgbClr val="E5C1B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82E9F38-C563-4BAC-B2E4-A45ABC35600C}"/>
                </a:ext>
              </a:extLst>
            </p:cNvPr>
            <p:cNvSpPr/>
            <p:nvPr/>
          </p:nvSpPr>
          <p:spPr>
            <a:xfrm>
              <a:off x="10882527" y="5803106"/>
              <a:ext cx="30976" cy="16999"/>
            </a:xfrm>
            <a:custGeom>
              <a:avLst/>
              <a:gdLst>
                <a:gd name="connsiteX0" fmla="*/ 756 w 30976"/>
                <a:gd name="connsiteY0" fmla="*/ 0 h 16999"/>
                <a:gd name="connsiteX1" fmla="*/ 30977 w 30976"/>
                <a:gd name="connsiteY1" fmla="*/ 1133 h 16999"/>
                <a:gd name="connsiteX2" fmla="*/ 0 w 30976"/>
                <a:gd name="connsiteY2" fmla="*/ 16999 h 16999"/>
                <a:gd name="connsiteX3" fmla="*/ 756 w 30976"/>
                <a:gd name="connsiteY3" fmla="*/ 0 h 16999"/>
                <a:gd name="connsiteX4" fmla="*/ 756 w 30976"/>
                <a:gd name="connsiteY4" fmla="*/ 0 h 1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76" h="16999">
                  <a:moveTo>
                    <a:pt x="756" y="0"/>
                  </a:moveTo>
                  <a:cubicBezTo>
                    <a:pt x="9066" y="3022"/>
                    <a:pt x="16244" y="10955"/>
                    <a:pt x="30977" y="1133"/>
                  </a:cubicBezTo>
                  <a:cubicBezTo>
                    <a:pt x="20399" y="15111"/>
                    <a:pt x="9444" y="11333"/>
                    <a:pt x="0" y="16999"/>
                  </a:cubicBezTo>
                  <a:cubicBezTo>
                    <a:pt x="0" y="10199"/>
                    <a:pt x="378" y="4911"/>
                    <a:pt x="756" y="0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CB99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47DC5892-7F1F-4597-9BF3-CA5ABAD62C6C}"/>
                </a:ext>
              </a:extLst>
            </p:cNvPr>
            <p:cNvSpPr/>
            <p:nvPr/>
          </p:nvSpPr>
          <p:spPr>
            <a:xfrm>
              <a:off x="11111829" y="5751730"/>
              <a:ext cx="17229" cy="17987"/>
            </a:xfrm>
            <a:custGeom>
              <a:avLst/>
              <a:gdLst>
                <a:gd name="connsiteX0" fmla="*/ 0 w 17229"/>
                <a:gd name="connsiteY0" fmla="*/ 9066 h 17987"/>
                <a:gd name="connsiteX1" fmla="*/ 7933 w 17229"/>
                <a:gd name="connsiteY1" fmla="*/ 0 h 17987"/>
                <a:gd name="connsiteX2" fmla="*/ 15111 w 17229"/>
                <a:gd name="connsiteY2" fmla="*/ 15111 h 17987"/>
                <a:gd name="connsiteX3" fmla="*/ 0 w 17229"/>
                <a:gd name="connsiteY3" fmla="*/ 9066 h 1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29" h="17987">
                  <a:moveTo>
                    <a:pt x="0" y="9066"/>
                  </a:moveTo>
                  <a:cubicBezTo>
                    <a:pt x="0" y="3778"/>
                    <a:pt x="2266" y="378"/>
                    <a:pt x="7933" y="0"/>
                  </a:cubicBezTo>
                  <a:cubicBezTo>
                    <a:pt x="7555" y="6800"/>
                    <a:pt x="22666" y="7178"/>
                    <a:pt x="15111" y="15111"/>
                  </a:cubicBezTo>
                  <a:cubicBezTo>
                    <a:pt x="10577" y="19644"/>
                    <a:pt x="1889" y="19644"/>
                    <a:pt x="0" y="9066"/>
                  </a:cubicBezTo>
                  <a:close/>
                </a:path>
              </a:pathLst>
            </a:custGeom>
            <a:solidFill>
              <a:srgbClr val="CC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7422AFAF-4022-4EF9-9FC6-0C985846C684}"/>
                </a:ext>
              </a:extLst>
            </p:cNvPr>
            <p:cNvSpPr/>
            <p:nvPr/>
          </p:nvSpPr>
          <p:spPr>
            <a:xfrm>
              <a:off x="8533338" y="5175641"/>
              <a:ext cx="11523" cy="55531"/>
            </a:xfrm>
            <a:custGeom>
              <a:avLst/>
              <a:gdLst>
                <a:gd name="connsiteX0" fmla="*/ 9699 w 11523"/>
                <a:gd name="connsiteY0" fmla="*/ 30221 h 55531"/>
                <a:gd name="connsiteX1" fmla="*/ 9321 w 11523"/>
                <a:gd name="connsiteY1" fmla="*/ 55531 h 55531"/>
                <a:gd name="connsiteX2" fmla="*/ 4032 w 11523"/>
                <a:gd name="connsiteY2" fmla="*/ 1133 h 55531"/>
                <a:gd name="connsiteX3" fmla="*/ 6299 w 11523"/>
                <a:gd name="connsiteY3" fmla="*/ 0 h 55531"/>
                <a:gd name="connsiteX4" fmla="*/ 9699 w 11523"/>
                <a:gd name="connsiteY4" fmla="*/ 30221 h 5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3" h="55531">
                  <a:moveTo>
                    <a:pt x="9699" y="30221"/>
                  </a:moveTo>
                  <a:cubicBezTo>
                    <a:pt x="8565" y="38532"/>
                    <a:pt x="14609" y="47220"/>
                    <a:pt x="9321" y="55531"/>
                  </a:cubicBezTo>
                  <a:cubicBezTo>
                    <a:pt x="-5790" y="38532"/>
                    <a:pt x="1388" y="19644"/>
                    <a:pt x="4032" y="1133"/>
                  </a:cubicBezTo>
                  <a:cubicBezTo>
                    <a:pt x="4788" y="755"/>
                    <a:pt x="5543" y="755"/>
                    <a:pt x="6299" y="0"/>
                  </a:cubicBezTo>
                  <a:cubicBezTo>
                    <a:pt x="12721" y="9822"/>
                    <a:pt x="11587" y="20021"/>
                    <a:pt x="9699" y="30221"/>
                  </a:cubicBezTo>
                  <a:close/>
                </a:path>
              </a:pathLst>
            </a:custGeom>
            <a:solidFill>
              <a:srgbClr val="79524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B09D5AC9-08D9-4B0A-9106-1A5DDFE5254B}"/>
                </a:ext>
              </a:extLst>
            </p:cNvPr>
            <p:cNvSpPr/>
            <p:nvPr/>
          </p:nvSpPr>
          <p:spPr>
            <a:xfrm>
              <a:off x="9253233" y="5798536"/>
              <a:ext cx="456399" cy="240672"/>
            </a:xfrm>
            <a:custGeom>
              <a:avLst/>
              <a:gdLst>
                <a:gd name="connsiteX0" fmla="*/ 428006 w 456399"/>
                <a:gd name="connsiteY0" fmla="*/ 29881 h 240672"/>
                <a:gd name="connsiteX1" fmla="*/ 435939 w 456399"/>
                <a:gd name="connsiteY1" fmla="*/ 30636 h 240672"/>
                <a:gd name="connsiteX2" fmla="*/ 443494 w 456399"/>
                <a:gd name="connsiteY2" fmla="*/ 66524 h 240672"/>
                <a:gd name="connsiteX3" fmla="*/ 420829 w 456399"/>
                <a:gd name="connsiteY3" fmla="*/ 74079 h 240672"/>
                <a:gd name="connsiteX4" fmla="*/ 429517 w 456399"/>
                <a:gd name="connsiteY4" fmla="*/ 80501 h 240672"/>
                <a:gd name="connsiteX5" fmla="*/ 452183 w 456399"/>
                <a:gd name="connsiteY5" fmla="*/ 83145 h 240672"/>
                <a:gd name="connsiteX6" fmla="*/ 454072 w 456399"/>
                <a:gd name="connsiteY6" fmla="*/ 111478 h 240672"/>
                <a:gd name="connsiteX7" fmla="*/ 404585 w 456399"/>
                <a:gd name="connsiteY7" fmla="*/ 134143 h 240672"/>
                <a:gd name="connsiteX8" fmla="*/ 382297 w 456399"/>
                <a:gd name="connsiteY8" fmla="*/ 119411 h 240672"/>
                <a:gd name="connsiteX9" fmla="*/ 350942 w 456399"/>
                <a:gd name="connsiteY9" fmla="*/ 133388 h 240672"/>
                <a:gd name="connsiteX10" fmla="*/ 312788 w 456399"/>
                <a:gd name="connsiteY10" fmla="*/ 124699 h 240672"/>
                <a:gd name="connsiteX11" fmla="*/ 294278 w 456399"/>
                <a:gd name="connsiteY11" fmla="*/ 123566 h 240672"/>
                <a:gd name="connsiteX12" fmla="*/ 273123 w 456399"/>
                <a:gd name="connsiteY12" fmla="*/ 121677 h 240672"/>
                <a:gd name="connsiteX13" fmla="*/ 294656 w 456399"/>
                <a:gd name="connsiteY13" fmla="*/ 135277 h 240672"/>
                <a:gd name="connsiteX14" fmla="*/ 304855 w 456399"/>
                <a:gd name="connsiteY14" fmla="*/ 144721 h 240672"/>
                <a:gd name="connsiteX15" fmla="*/ 301833 w 456399"/>
                <a:gd name="connsiteY15" fmla="*/ 171164 h 240672"/>
                <a:gd name="connsiteX16" fmla="*/ 298056 w 456399"/>
                <a:gd name="connsiteY16" fmla="*/ 206296 h 240672"/>
                <a:gd name="connsiteX17" fmla="*/ 296167 w 456399"/>
                <a:gd name="connsiteY17" fmla="*/ 207430 h 240672"/>
                <a:gd name="connsiteX18" fmla="*/ 259524 w 456399"/>
                <a:gd name="connsiteY18" fmla="*/ 190052 h 240672"/>
                <a:gd name="connsiteX19" fmla="*/ 255746 w 456399"/>
                <a:gd name="connsiteY19" fmla="*/ 186652 h 240672"/>
                <a:gd name="connsiteX20" fmla="*/ 219103 w 456399"/>
                <a:gd name="connsiteY20" fmla="*/ 186275 h 240672"/>
                <a:gd name="connsiteX21" fmla="*/ 213436 w 456399"/>
                <a:gd name="connsiteY21" fmla="*/ 194585 h 240672"/>
                <a:gd name="connsiteX22" fmla="*/ 218347 w 456399"/>
                <a:gd name="connsiteY22" fmla="*/ 215363 h 240672"/>
                <a:gd name="connsiteX23" fmla="*/ 211925 w 456399"/>
                <a:gd name="connsiteY23" fmla="*/ 236517 h 240672"/>
                <a:gd name="connsiteX24" fmla="*/ 199459 w 456399"/>
                <a:gd name="connsiteY24" fmla="*/ 240673 h 240672"/>
                <a:gd name="connsiteX25" fmla="*/ 204748 w 456399"/>
                <a:gd name="connsiteY25" fmla="*/ 228206 h 240672"/>
                <a:gd name="connsiteX26" fmla="*/ 171127 w 456399"/>
                <a:gd name="connsiteY26" fmla="*/ 233117 h 240672"/>
                <a:gd name="connsiteX27" fmla="*/ 156016 w 456399"/>
                <a:gd name="connsiteY27" fmla="*/ 220651 h 240672"/>
                <a:gd name="connsiteX28" fmla="*/ 169238 w 456399"/>
                <a:gd name="connsiteY28" fmla="*/ 208563 h 240672"/>
                <a:gd name="connsiteX29" fmla="*/ 143928 w 456399"/>
                <a:gd name="connsiteY29" fmla="*/ 205541 h 240672"/>
                <a:gd name="connsiteX30" fmla="*/ 123529 w 456399"/>
                <a:gd name="connsiteY30" fmla="*/ 185897 h 240672"/>
                <a:gd name="connsiteX31" fmla="*/ 118240 w 456399"/>
                <a:gd name="connsiteY31" fmla="*/ 170031 h 240672"/>
                <a:gd name="connsiteX32" fmla="*/ 104641 w 456399"/>
                <a:gd name="connsiteY32" fmla="*/ 167764 h 240672"/>
                <a:gd name="connsiteX33" fmla="*/ 74419 w 456399"/>
                <a:gd name="connsiteY33" fmla="*/ 171164 h 240672"/>
                <a:gd name="connsiteX34" fmla="*/ 54776 w 456399"/>
                <a:gd name="connsiteY34" fmla="*/ 167764 h 240672"/>
                <a:gd name="connsiteX35" fmla="*/ 62709 w 456399"/>
                <a:gd name="connsiteY35" fmla="*/ 152276 h 240672"/>
                <a:gd name="connsiteX36" fmla="*/ 0 w 456399"/>
                <a:gd name="connsiteY36" fmla="*/ 135277 h 240672"/>
                <a:gd name="connsiteX37" fmla="*/ 9444 w 456399"/>
                <a:gd name="connsiteY37" fmla="*/ 128855 h 240672"/>
                <a:gd name="connsiteX38" fmla="*/ 28332 w 456399"/>
                <a:gd name="connsiteY38" fmla="*/ 116388 h 240672"/>
                <a:gd name="connsiteX39" fmla="*/ 38154 w 456399"/>
                <a:gd name="connsiteY39" fmla="*/ 106189 h 240672"/>
                <a:gd name="connsiteX40" fmla="*/ 56287 w 456399"/>
                <a:gd name="connsiteY40" fmla="*/ 120166 h 240672"/>
                <a:gd name="connsiteX41" fmla="*/ 71775 w 456399"/>
                <a:gd name="connsiteY41" fmla="*/ 125077 h 240672"/>
                <a:gd name="connsiteX42" fmla="*/ 89530 w 456399"/>
                <a:gd name="connsiteY42" fmla="*/ 115255 h 240672"/>
                <a:gd name="connsiteX43" fmla="*/ 118996 w 456399"/>
                <a:gd name="connsiteY43" fmla="*/ 126966 h 240672"/>
                <a:gd name="connsiteX44" fmla="*/ 145439 w 456399"/>
                <a:gd name="connsiteY44" fmla="*/ 134899 h 240672"/>
                <a:gd name="connsiteX45" fmla="*/ 170749 w 456399"/>
                <a:gd name="connsiteY45" fmla="*/ 110344 h 240672"/>
                <a:gd name="connsiteX46" fmla="*/ 170371 w 456399"/>
                <a:gd name="connsiteY46" fmla="*/ 86545 h 240672"/>
                <a:gd name="connsiteX47" fmla="*/ 169238 w 456399"/>
                <a:gd name="connsiteY47" fmla="*/ 64257 h 240672"/>
                <a:gd name="connsiteX48" fmla="*/ 171882 w 456399"/>
                <a:gd name="connsiteY48" fmla="*/ 34036 h 240672"/>
                <a:gd name="connsiteX49" fmla="*/ 190393 w 456399"/>
                <a:gd name="connsiteY49" fmla="*/ 20059 h 240672"/>
                <a:gd name="connsiteX50" fmla="*/ 236102 w 456399"/>
                <a:gd name="connsiteY50" fmla="*/ 1170 h 240672"/>
                <a:gd name="connsiteX51" fmla="*/ 259524 w 456399"/>
                <a:gd name="connsiteY51" fmla="*/ 18170 h 240672"/>
                <a:gd name="connsiteX52" fmla="*/ 261412 w 456399"/>
                <a:gd name="connsiteY52" fmla="*/ 18170 h 240672"/>
                <a:gd name="connsiteX53" fmla="*/ 261035 w 456399"/>
                <a:gd name="connsiteY53" fmla="*/ 17037 h 240672"/>
                <a:gd name="connsiteX54" fmla="*/ 264812 w 456399"/>
                <a:gd name="connsiteY54" fmla="*/ 4570 h 240672"/>
                <a:gd name="connsiteX55" fmla="*/ 277656 w 456399"/>
                <a:gd name="connsiteY55" fmla="*/ 8726 h 240672"/>
                <a:gd name="connsiteX56" fmla="*/ 292767 w 456399"/>
                <a:gd name="connsiteY56" fmla="*/ 43480 h 240672"/>
                <a:gd name="connsiteX57" fmla="*/ 306744 w 456399"/>
                <a:gd name="connsiteY57" fmla="*/ 52924 h 240672"/>
                <a:gd name="connsiteX58" fmla="*/ 329788 w 456399"/>
                <a:gd name="connsiteY58" fmla="*/ 69546 h 240672"/>
                <a:gd name="connsiteX59" fmla="*/ 339609 w 456399"/>
                <a:gd name="connsiteY59" fmla="*/ 49524 h 240672"/>
                <a:gd name="connsiteX60" fmla="*/ 348298 w 456399"/>
                <a:gd name="connsiteY60" fmla="*/ 41591 h 240672"/>
                <a:gd name="connsiteX61" fmla="*/ 364164 w 456399"/>
                <a:gd name="connsiteY61" fmla="*/ 30636 h 240672"/>
                <a:gd name="connsiteX62" fmla="*/ 375119 w 456399"/>
                <a:gd name="connsiteY62" fmla="*/ 51035 h 240672"/>
                <a:gd name="connsiteX63" fmla="*/ 370964 w 456399"/>
                <a:gd name="connsiteY63" fmla="*/ 67657 h 240672"/>
                <a:gd name="connsiteX64" fmla="*/ 428006 w 456399"/>
                <a:gd name="connsiteY64" fmla="*/ 29881 h 24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6399" h="240672">
                  <a:moveTo>
                    <a:pt x="428006" y="29881"/>
                  </a:moveTo>
                  <a:cubicBezTo>
                    <a:pt x="430650" y="30258"/>
                    <a:pt x="433295" y="30636"/>
                    <a:pt x="435939" y="30636"/>
                  </a:cubicBezTo>
                  <a:cubicBezTo>
                    <a:pt x="443117" y="41591"/>
                    <a:pt x="439717" y="54435"/>
                    <a:pt x="443494" y="66524"/>
                  </a:cubicBezTo>
                  <a:cubicBezTo>
                    <a:pt x="446894" y="78612"/>
                    <a:pt x="436695" y="82012"/>
                    <a:pt x="420829" y="74079"/>
                  </a:cubicBezTo>
                  <a:cubicBezTo>
                    <a:pt x="422340" y="78612"/>
                    <a:pt x="425740" y="80123"/>
                    <a:pt x="429517" y="80501"/>
                  </a:cubicBezTo>
                  <a:cubicBezTo>
                    <a:pt x="437073" y="81256"/>
                    <a:pt x="445761" y="72946"/>
                    <a:pt x="452183" y="83145"/>
                  </a:cubicBezTo>
                  <a:cubicBezTo>
                    <a:pt x="457850" y="92212"/>
                    <a:pt x="457094" y="101656"/>
                    <a:pt x="454072" y="111478"/>
                  </a:cubicBezTo>
                  <a:cubicBezTo>
                    <a:pt x="440850" y="126210"/>
                    <a:pt x="427251" y="137543"/>
                    <a:pt x="404585" y="134143"/>
                  </a:cubicBezTo>
                  <a:cubicBezTo>
                    <a:pt x="394007" y="132632"/>
                    <a:pt x="379275" y="143210"/>
                    <a:pt x="382297" y="119411"/>
                  </a:cubicBezTo>
                  <a:cubicBezTo>
                    <a:pt x="371719" y="125455"/>
                    <a:pt x="361520" y="129988"/>
                    <a:pt x="350942" y="133388"/>
                  </a:cubicBezTo>
                  <a:cubicBezTo>
                    <a:pt x="337343" y="137921"/>
                    <a:pt x="325632" y="127721"/>
                    <a:pt x="312788" y="124699"/>
                  </a:cubicBezTo>
                  <a:cubicBezTo>
                    <a:pt x="305989" y="123188"/>
                    <a:pt x="301455" y="118277"/>
                    <a:pt x="294278" y="123566"/>
                  </a:cubicBezTo>
                  <a:cubicBezTo>
                    <a:pt x="288611" y="127721"/>
                    <a:pt x="281434" y="125833"/>
                    <a:pt x="273123" y="121677"/>
                  </a:cubicBezTo>
                  <a:cubicBezTo>
                    <a:pt x="279545" y="131877"/>
                    <a:pt x="287856" y="132254"/>
                    <a:pt x="294656" y="135277"/>
                  </a:cubicBezTo>
                  <a:cubicBezTo>
                    <a:pt x="299189" y="137166"/>
                    <a:pt x="304855" y="139432"/>
                    <a:pt x="304855" y="144721"/>
                  </a:cubicBezTo>
                  <a:cubicBezTo>
                    <a:pt x="304855" y="153409"/>
                    <a:pt x="285967" y="160209"/>
                    <a:pt x="301833" y="171164"/>
                  </a:cubicBezTo>
                  <a:cubicBezTo>
                    <a:pt x="294278" y="182119"/>
                    <a:pt x="302589" y="194963"/>
                    <a:pt x="298056" y="206296"/>
                  </a:cubicBezTo>
                  <a:cubicBezTo>
                    <a:pt x="297678" y="206674"/>
                    <a:pt x="296922" y="207052"/>
                    <a:pt x="296167" y="207430"/>
                  </a:cubicBezTo>
                  <a:cubicBezTo>
                    <a:pt x="281434" y="207052"/>
                    <a:pt x="261412" y="218007"/>
                    <a:pt x="259524" y="190052"/>
                  </a:cubicBezTo>
                  <a:cubicBezTo>
                    <a:pt x="259524" y="188919"/>
                    <a:pt x="256879" y="186652"/>
                    <a:pt x="255746" y="186652"/>
                  </a:cubicBezTo>
                  <a:cubicBezTo>
                    <a:pt x="243658" y="186275"/>
                    <a:pt x="231191" y="186275"/>
                    <a:pt x="219103" y="186275"/>
                  </a:cubicBezTo>
                  <a:cubicBezTo>
                    <a:pt x="214192" y="186275"/>
                    <a:pt x="210037" y="191941"/>
                    <a:pt x="213436" y="194585"/>
                  </a:cubicBezTo>
                  <a:cubicBezTo>
                    <a:pt x="222125" y="201385"/>
                    <a:pt x="216459" y="213096"/>
                    <a:pt x="218347" y="215363"/>
                  </a:cubicBezTo>
                  <a:cubicBezTo>
                    <a:pt x="229302" y="227829"/>
                    <a:pt x="213436" y="229718"/>
                    <a:pt x="211925" y="236517"/>
                  </a:cubicBezTo>
                  <a:cubicBezTo>
                    <a:pt x="207770" y="238028"/>
                    <a:pt x="203615" y="239539"/>
                    <a:pt x="199459" y="240673"/>
                  </a:cubicBezTo>
                  <a:cubicBezTo>
                    <a:pt x="200970" y="236895"/>
                    <a:pt x="202481" y="233495"/>
                    <a:pt x="204748" y="228206"/>
                  </a:cubicBezTo>
                  <a:cubicBezTo>
                    <a:pt x="193415" y="230473"/>
                    <a:pt x="184349" y="242561"/>
                    <a:pt x="171127" y="233117"/>
                  </a:cubicBezTo>
                  <a:cubicBezTo>
                    <a:pt x="165460" y="229340"/>
                    <a:pt x="157150" y="226695"/>
                    <a:pt x="156016" y="220651"/>
                  </a:cubicBezTo>
                  <a:cubicBezTo>
                    <a:pt x="154505" y="212718"/>
                    <a:pt x="168105" y="218384"/>
                    <a:pt x="169238" y="208563"/>
                  </a:cubicBezTo>
                  <a:cubicBezTo>
                    <a:pt x="161305" y="207052"/>
                    <a:pt x="156016" y="200252"/>
                    <a:pt x="143928" y="205541"/>
                  </a:cubicBezTo>
                  <a:cubicBezTo>
                    <a:pt x="134106" y="210074"/>
                    <a:pt x="129195" y="193830"/>
                    <a:pt x="123529" y="185897"/>
                  </a:cubicBezTo>
                  <a:cubicBezTo>
                    <a:pt x="120507" y="181364"/>
                    <a:pt x="120507" y="174942"/>
                    <a:pt x="118240" y="170031"/>
                  </a:cubicBezTo>
                  <a:cubicBezTo>
                    <a:pt x="114840" y="163609"/>
                    <a:pt x="106529" y="162853"/>
                    <a:pt x="104641" y="167764"/>
                  </a:cubicBezTo>
                  <a:cubicBezTo>
                    <a:pt x="96707" y="190808"/>
                    <a:pt x="84619" y="176453"/>
                    <a:pt x="74419" y="171164"/>
                  </a:cubicBezTo>
                  <a:cubicBezTo>
                    <a:pt x="67997" y="168142"/>
                    <a:pt x="62709" y="164364"/>
                    <a:pt x="54776" y="167764"/>
                  </a:cubicBezTo>
                  <a:cubicBezTo>
                    <a:pt x="53642" y="159831"/>
                    <a:pt x="66486" y="160587"/>
                    <a:pt x="62709" y="152276"/>
                  </a:cubicBezTo>
                  <a:cubicBezTo>
                    <a:pt x="40421" y="153787"/>
                    <a:pt x="18888" y="148498"/>
                    <a:pt x="0" y="135277"/>
                  </a:cubicBezTo>
                  <a:cubicBezTo>
                    <a:pt x="1511" y="130743"/>
                    <a:pt x="4911" y="127721"/>
                    <a:pt x="9444" y="128855"/>
                  </a:cubicBezTo>
                  <a:cubicBezTo>
                    <a:pt x="20399" y="131499"/>
                    <a:pt x="24555" y="124321"/>
                    <a:pt x="28332" y="116388"/>
                  </a:cubicBezTo>
                  <a:cubicBezTo>
                    <a:pt x="30599" y="111855"/>
                    <a:pt x="31732" y="102034"/>
                    <a:pt x="38154" y="106189"/>
                  </a:cubicBezTo>
                  <a:cubicBezTo>
                    <a:pt x="44198" y="109967"/>
                    <a:pt x="55909" y="108078"/>
                    <a:pt x="56287" y="120166"/>
                  </a:cubicBezTo>
                  <a:cubicBezTo>
                    <a:pt x="56665" y="135654"/>
                    <a:pt x="63087" y="136032"/>
                    <a:pt x="71775" y="125077"/>
                  </a:cubicBezTo>
                  <a:cubicBezTo>
                    <a:pt x="76308" y="119033"/>
                    <a:pt x="81975" y="116011"/>
                    <a:pt x="89530" y="115255"/>
                  </a:cubicBezTo>
                  <a:cubicBezTo>
                    <a:pt x="102374" y="113744"/>
                    <a:pt x="110685" y="127721"/>
                    <a:pt x="118996" y="126966"/>
                  </a:cubicBezTo>
                  <a:cubicBezTo>
                    <a:pt x="129951" y="126210"/>
                    <a:pt x="129573" y="121677"/>
                    <a:pt x="145439" y="134899"/>
                  </a:cubicBezTo>
                  <a:cubicBezTo>
                    <a:pt x="153372" y="126210"/>
                    <a:pt x="144683" y="100145"/>
                    <a:pt x="170749" y="110344"/>
                  </a:cubicBezTo>
                  <a:cubicBezTo>
                    <a:pt x="167727" y="102411"/>
                    <a:pt x="180193" y="94856"/>
                    <a:pt x="170371" y="86545"/>
                  </a:cubicBezTo>
                  <a:cubicBezTo>
                    <a:pt x="162816" y="80123"/>
                    <a:pt x="162061" y="72190"/>
                    <a:pt x="169238" y="64257"/>
                  </a:cubicBezTo>
                  <a:cubicBezTo>
                    <a:pt x="175282" y="54813"/>
                    <a:pt x="170371" y="43858"/>
                    <a:pt x="171882" y="34036"/>
                  </a:cubicBezTo>
                  <a:cubicBezTo>
                    <a:pt x="172638" y="21948"/>
                    <a:pt x="180949" y="20814"/>
                    <a:pt x="190393" y="20059"/>
                  </a:cubicBezTo>
                  <a:cubicBezTo>
                    <a:pt x="207392" y="18548"/>
                    <a:pt x="218347" y="4570"/>
                    <a:pt x="236102" y="1170"/>
                  </a:cubicBezTo>
                  <a:cubicBezTo>
                    <a:pt x="254990" y="-2607"/>
                    <a:pt x="258390" y="2682"/>
                    <a:pt x="259524" y="18170"/>
                  </a:cubicBezTo>
                  <a:cubicBezTo>
                    <a:pt x="259524" y="20436"/>
                    <a:pt x="264435" y="18170"/>
                    <a:pt x="261412" y="18170"/>
                  </a:cubicBezTo>
                  <a:cubicBezTo>
                    <a:pt x="261412" y="18170"/>
                    <a:pt x="261412" y="17792"/>
                    <a:pt x="261035" y="17037"/>
                  </a:cubicBezTo>
                  <a:cubicBezTo>
                    <a:pt x="258390" y="11748"/>
                    <a:pt x="259901" y="7215"/>
                    <a:pt x="264812" y="4570"/>
                  </a:cubicBezTo>
                  <a:cubicBezTo>
                    <a:pt x="270101" y="1548"/>
                    <a:pt x="275767" y="4570"/>
                    <a:pt x="277656" y="8726"/>
                  </a:cubicBezTo>
                  <a:cubicBezTo>
                    <a:pt x="282945" y="20059"/>
                    <a:pt x="303344" y="25347"/>
                    <a:pt x="292767" y="43480"/>
                  </a:cubicBezTo>
                  <a:cubicBezTo>
                    <a:pt x="298056" y="45369"/>
                    <a:pt x="297678" y="53680"/>
                    <a:pt x="306744" y="52924"/>
                  </a:cubicBezTo>
                  <a:cubicBezTo>
                    <a:pt x="323743" y="51791"/>
                    <a:pt x="323743" y="53302"/>
                    <a:pt x="329788" y="69546"/>
                  </a:cubicBezTo>
                  <a:cubicBezTo>
                    <a:pt x="326010" y="59346"/>
                    <a:pt x="327143" y="51413"/>
                    <a:pt x="339609" y="49524"/>
                  </a:cubicBezTo>
                  <a:cubicBezTo>
                    <a:pt x="343765" y="48769"/>
                    <a:pt x="347920" y="46880"/>
                    <a:pt x="348298" y="41591"/>
                  </a:cubicBezTo>
                  <a:cubicBezTo>
                    <a:pt x="348676" y="31014"/>
                    <a:pt x="355098" y="28369"/>
                    <a:pt x="364164" y="30636"/>
                  </a:cubicBezTo>
                  <a:cubicBezTo>
                    <a:pt x="374364" y="33281"/>
                    <a:pt x="375119" y="41969"/>
                    <a:pt x="375119" y="51035"/>
                  </a:cubicBezTo>
                  <a:cubicBezTo>
                    <a:pt x="375119" y="56702"/>
                    <a:pt x="370208" y="60479"/>
                    <a:pt x="370964" y="67657"/>
                  </a:cubicBezTo>
                  <a:cubicBezTo>
                    <a:pt x="376253" y="32525"/>
                    <a:pt x="397030" y="23081"/>
                    <a:pt x="428006" y="29881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A5223052-D3E4-4267-9DBA-2B48331BE4FF}"/>
                </a:ext>
              </a:extLst>
            </p:cNvPr>
            <p:cNvSpPr/>
            <p:nvPr/>
          </p:nvSpPr>
          <p:spPr>
            <a:xfrm>
              <a:off x="9517832" y="5897532"/>
              <a:ext cx="341731" cy="110130"/>
            </a:xfrm>
            <a:custGeom>
              <a:avLst/>
              <a:gdLst>
                <a:gd name="connsiteX0" fmla="*/ 31945 w 341731"/>
                <a:gd name="connsiteY0" fmla="*/ 108811 h 110130"/>
                <a:gd name="connsiteX1" fmla="*/ 30433 w 341731"/>
                <a:gd name="connsiteY1" fmla="*/ 100500 h 110130"/>
                <a:gd name="connsiteX2" fmla="*/ 27034 w 341731"/>
                <a:gd name="connsiteY2" fmla="*/ 92189 h 110130"/>
                <a:gd name="connsiteX3" fmla="*/ 28922 w 341731"/>
                <a:gd name="connsiteY3" fmla="*/ 80101 h 110130"/>
                <a:gd name="connsiteX4" fmla="*/ 33833 w 341731"/>
                <a:gd name="connsiteY4" fmla="*/ 70279 h 110130"/>
                <a:gd name="connsiteX5" fmla="*/ 20989 w 341731"/>
                <a:gd name="connsiteY5" fmla="*/ 69523 h 110130"/>
                <a:gd name="connsiteX6" fmla="*/ 17212 w 341731"/>
                <a:gd name="connsiteY6" fmla="*/ 64235 h 110130"/>
                <a:gd name="connsiteX7" fmla="*/ 25145 w 341731"/>
                <a:gd name="connsiteY7" fmla="*/ 54413 h 110130"/>
                <a:gd name="connsiteX8" fmla="*/ 36856 w 341731"/>
                <a:gd name="connsiteY8" fmla="*/ 48369 h 110130"/>
                <a:gd name="connsiteX9" fmla="*/ 24012 w 341731"/>
                <a:gd name="connsiteY9" fmla="*/ 40814 h 110130"/>
                <a:gd name="connsiteX10" fmla="*/ 7390 w 341731"/>
                <a:gd name="connsiteY10" fmla="*/ 32881 h 110130"/>
                <a:gd name="connsiteX11" fmla="*/ 2101 w 341731"/>
                <a:gd name="connsiteY11" fmla="*/ 17014 h 110130"/>
                <a:gd name="connsiteX12" fmla="*/ 14190 w 341731"/>
                <a:gd name="connsiteY12" fmla="*/ 21170 h 110130"/>
                <a:gd name="connsiteX13" fmla="*/ 34211 w 341731"/>
                <a:gd name="connsiteY13" fmla="*/ 15881 h 110130"/>
                <a:gd name="connsiteX14" fmla="*/ 48188 w 341731"/>
                <a:gd name="connsiteY14" fmla="*/ 20792 h 110130"/>
                <a:gd name="connsiteX15" fmla="*/ 63677 w 341731"/>
                <a:gd name="connsiteY15" fmla="*/ 22303 h 110130"/>
                <a:gd name="connsiteX16" fmla="*/ 77276 w 341731"/>
                <a:gd name="connsiteY16" fmla="*/ 22303 h 110130"/>
                <a:gd name="connsiteX17" fmla="*/ 76143 w 341731"/>
                <a:gd name="connsiteY17" fmla="*/ 33636 h 110130"/>
                <a:gd name="connsiteX18" fmla="*/ 125252 w 341731"/>
                <a:gd name="connsiteY18" fmla="*/ 11348 h 110130"/>
                <a:gd name="connsiteX19" fmla="*/ 123741 w 341731"/>
                <a:gd name="connsiteY19" fmla="*/ 35147 h 110130"/>
                <a:gd name="connsiteX20" fmla="*/ 145651 w 341731"/>
                <a:gd name="connsiteY20" fmla="*/ 32125 h 110130"/>
                <a:gd name="connsiteX21" fmla="*/ 150185 w 341731"/>
                <a:gd name="connsiteY21" fmla="*/ 34391 h 110130"/>
                <a:gd name="connsiteX22" fmla="*/ 183428 w 341731"/>
                <a:gd name="connsiteY22" fmla="*/ 11348 h 110130"/>
                <a:gd name="connsiteX23" fmla="*/ 217426 w 341731"/>
                <a:gd name="connsiteY23" fmla="*/ 3415 h 110130"/>
                <a:gd name="connsiteX24" fmla="*/ 248781 w 341731"/>
                <a:gd name="connsiteY24" fmla="*/ 7948 h 110130"/>
                <a:gd name="connsiteX25" fmla="*/ 281268 w 341731"/>
                <a:gd name="connsiteY25" fmla="*/ 26081 h 110130"/>
                <a:gd name="connsiteX26" fmla="*/ 313378 w 341731"/>
                <a:gd name="connsiteY26" fmla="*/ 31369 h 110130"/>
                <a:gd name="connsiteX27" fmla="*/ 333400 w 341731"/>
                <a:gd name="connsiteY27" fmla="*/ 34391 h 110130"/>
                <a:gd name="connsiteX28" fmla="*/ 341711 w 341731"/>
                <a:gd name="connsiteY28" fmla="*/ 45724 h 110130"/>
                <a:gd name="connsiteX29" fmla="*/ 331133 w 341731"/>
                <a:gd name="connsiteY29" fmla="*/ 54413 h 110130"/>
                <a:gd name="connsiteX30" fmla="*/ 323200 w 341731"/>
                <a:gd name="connsiteY30" fmla="*/ 56680 h 110130"/>
                <a:gd name="connsiteX31" fmla="*/ 293357 w 341731"/>
                <a:gd name="connsiteY31" fmla="*/ 83123 h 110130"/>
                <a:gd name="connsiteX32" fmla="*/ 285046 w 341731"/>
                <a:gd name="connsiteY32" fmla="*/ 74812 h 110130"/>
                <a:gd name="connsiteX33" fmla="*/ 255581 w 341731"/>
                <a:gd name="connsiteY33" fmla="*/ 83123 h 110130"/>
                <a:gd name="connsiteX34" fmla="*/ 233670 w 341731"/>
                <a:gd name="connsiteY34" fmla="*/ 88789 h 110130"/>
                <a:gd name="connsiteX35" fmla="*/ 221582 w 341731"/>
                <a:gd name="connsiteY35" fmla="*/ 90301 h 110130"/>
                <a:gd name="connsiteX36" fmla="*/ 214027 w 341731"/>
                <a:gd name="connsiteY36" fmla="*/ 88412 h 110130"/>
                <a:gd name="connsiteX37" fmla="*/ 155095 w 341731"/>
                <a:gd name="connsiteY37" fmla="*/ 103522 h 110130"/>
                <a:gd name="connsiteX38" fmla="*/ 143385 w 341731"/>
                <a:gd name="connsiteY38" fmla="*/ 106544 h 110130"/>
                <a:gd name="connsiteX39" fmla="*/ 54988 w 341731"/>
                <a:gd name="connsiteY39" fmla="*/ 103900 h 110130"/>
                <a:gd name="connsiteX40" fmla="*/ 31945 w 341731"/>
                <a:gd name="connsiteY40" fmla="*/ 108811 h 11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41731" h="110130">
                  <a:moveTo>
                    <a:pt x="31945" y="108811"/>
                  </a:moveTo>
                  <a:cubicBezTo>
                    <a:pt x="32700" y="105789"/>
                    <a:pt x="36100" y="101634"/>
                    <a:pt x="30433" y="100500"/>
                  </a:cubicBezTo>
                  <a:cubicBezTo>
                    <a:pt x="24389" y="98989"/>
                    <a:pt x="16834" y="99367"/>
                    <a:pt x="27034" y="92189"/>
                  </a:cubicBezTo>
                  <a:cubicBezTo>
                    <a:pt x="31945" y="88789"/>
                    <a:pt x="33456" y="85012"/>
                    <a:pt x="28922" y="80101"/>
                  </a:cubicBezTo>
                  <a:cubicBezTo>
                    <a:pt x="22500" y="72923"/>
                    <a:pt x="37233" y="75568"/>
                    <a:pt x="33833" y="70279"/>
                  </a:cubicBezTo>
                  <a:cubicBezTo>
                    <a:pt x="30056" y="63479"/>
                    <a:pt x="25523" y="69146"/>
                    <a:pt x="20989" y="69523"/>
                  </a:cubicBezTo>
                  <a:cubicBezTo>
                    <a:pt x="16834" y="69901"/>
                    <a:pt x="17590" y="66879"/>
                    <a:pt x="17212" y="64235"/>
                  </a:cubicBezTo>
                  <a:cubicBezTo>
                    <a:pt x="16078" y="57813"/>
                    <a:pt x="19478" y="55168"/>
                    <a:pt x="25145" y="54413"/>
                  </a:cubicBezTo>
                  <a:cubicBezTo>
                    <a:pt x="30056" y="53657"/>
                    <a:pt x="36856" y="54413"/>
                    <a:pt x="36856" y="48369"/>
                  </a:cubicBezTo>
                  <a:cubicBezTo>
                    <a:pt x="37233" y="40436"/>
                    <a:pt x="28922" y="42702"/>
                    <a:pt x="24012" y="40814"/>
                  </a:cubicBezTo>
                  <a:cubicBezTo>
                    <a:pt x="18345" y="38547"/>
                    <a:pt x="11545" y="37036"/>
                    <a:pt x="7390" y="32881"/>
                  </a:cubicBezTo>
                  <a:cubicBezTo>
                    <a:pt x="3612" y="29103"/>
                    <a:pt x="-3565" y="23814"/>
                    <a:pt x="2101" y="17014"/>
                  </a:cubicBezTo>
                  <a:cubicBezTo>
                    <a:pt x="8901" y="8703"/>
                    <a:pt x="10790" y="18903"/>
                    <a:pt x="14190" y="21170"/>
                  </a:cubicBezTo>
                  <a:cubicBezTo>
                    <a:pt x="23256" y="27969"/>
                    <a:pt x="27789" y="19659"/>
                    <a:pt x="34211" y="15881"/>
                  </a:cubicBezTo>
                  <a:cubicBezTo>
                    <a:pt x="38744" y="13237"/>
                    <a:pt x="47811" y="2659"/>
                    <a:pt x="48188" y="20792"/>
                  </a:cubicBezTo>
                  <a:cubicBezTo>
                    <a:pt x="48188" y="28725"/>
                    <a:pt x="57255" y="28725"/>
                    <a:pt x="63677" y="22303"/>
                  </a:cubicBezTo>
                  <a:cubicBezTo>
                    <a:pt x="67454" y="18903"/>
                    <a:pt x="73121" y="19281"/>
                    <a:pt x="77276" y="22303"/>
                  </a:cubicBezTo>
                  <a:cubicBezTo>
                    <a:pt x="82943" y="26458"/>
                    <a:pt x="74254" y="29103"/>
                    <a:pt x="76143" y="33636"/>
                  </a:cubicBezTo>
                  <a:cubicBezTo>
                    <a:pt x="92009" y="26458"/>
                    <a:pt x="107875" y="19281"/>
                    <a:pt x="125252" y="11348"/>
                  </a:cubicBezTo>
                  <a:cubicBezTo>
                    <a:pt x="125252" y="20036"/>
                    <a:pt x="116186" y="26458"/>
                    <a:pt x="123741" y="35147"/>
                  </a:cubicBezTo>
                  <a:cubicBezTo>
                    <a:pt x="129785" y="28347"/>
                    <a:pt x="136585" y="16637"/>
                    <a:pt x="145651" y="32125"/>
                  </a:cubicBezTo>
                  <a:cubicBezTo>
                    <a:pt x="146407" y="33258"/>
                    <a:pt x="150185" y="34769"/>
                    <a:pt x="150185" y="34391"/>
                  </a:cubicBezTo>
                  <a:cubicBezTo>
                    <a:pt x="158495" y="22303"/>
                    <a:pt x="177006" y="25703"/>
                    <a:pt x="183428" y="11348"/>
                  </a:cubicBezTo>
                  <a:cubicBezTo>
                    <a:pt x="195138" y="9837"/>
                    <a:pt x="206471" y="9837"/>
                    <a:pt x="217426" y="3415"/>
                  </a:cubicBezTo>
                  <a:cubicBezTo>
                    <a:pt x="228004" y="-2629"/>
                    <a:pt x="239337" y="-363"/>
                    <a:pt x="248781" y="7948"/>
                  </a:cubicBezTo>
                  <a:cubicBezTo>
                    <a:pt x="260114" y="12859"/>
                    <a:pt x="271824" y="17392"/>
                    <a:pt x="281268" y="26081"/>
                  </a:cubicBezTo>
                  <a:cubicBezTo>
                    <a:pt x="290335" y="34391"/>
                    <a:pt x="302046" y="32881"/>
                    <a:pt x="313378" y="31369"/>
                  </a:cubicBezTo>
                  <a:cubicBezTo>
                    <a:pt x="320556" y="30236"/>
                    <a:pt x="327356" y="29481"/>
                    <a:pt x="333400" y="34391"/>
                  </a:cubicBezTo>
                  <a:cubicBezTo>
                    <a:pt x="337177" y="37414"/>
                    <a:pt x="342088" y="39680"/>
                    <a:pt x="341711" y="45724"/>
                  </a:cubicBezTo>
                  <a:cubicBezTo>
                    <a:pt x="341333" y="51769"/>
                    <a:pt x="336044" y="52902"/>
                    <a:pt x="331133" y="54413"/>
                  </a:cubicBezTo>
                  <a:cubicBezTo>
                    <a:pt x="328489" y="55168"/>
                    <a:pt x="325467" y="57057"/>
                    <a:pt x="323200" y="56680"/>
                  </a:cubicBezTo>
                  <a:cubicBezTo>
                    <a:pt x="302801" y="54035"/>
                    <a:pt x="294112" y="63857"/>
                    <a:pt x="293357" y="83123"/>
                  </a:cubicBezTo>
                  <a:cubicBezTo>
                    <a:pt x="290713" y="80479"/>
                    <a:pt x="287691" y="77834"/>
                    <a:pt x="285046" y="74812"/>
                  </a:cubicBezTo>
                  <a:cubicBezTo>
                    <a:pt x="270691" y="61590"/>
                    <a:pt x="266158" y="83879"/>
                    <a:pt x="255581" y="83123"/>
                  </a:cubicBezTo>
                  <a:cubicBezTo>
                    <a:pt x="247270" y="81612"/>
                    <a:pt x="238959" y="78967"/>
                    <a:pt x="233670" y="88789"/>
                  </a:cubicBezTo>
                  <a:cubicBezTo>
                    <a:pt x="230270" y="94834"/>
                    <a:pt x="226493" y="93700"/>
                    <a:pt x="221582" y="90301"/>
                  </a:cubicBezTo>
                  <a:cubicBezTo>
                    <a:pt x="219693" y="88789"/>
                    <a:pt x="215160" y="87278"/>
                    <a:pt x="214027" y="88412"/>
                  </a:cubicBezTo>
                  <a:cubicBezTo>
                    <a:pt x="197027" y="103900"/>
                    <a:pt x="173606" y="93700"/>
                    <a:pt x="155095" y="103522"/>
                  </a:cubicBezTo>
                  <a:cubicBezTo>
                    <a:pt x="151696" y="105411"/>
                    <a:pt x="145651" y="108055"/>
                    <a:pt x="143385" y="106544"/>
                  </a:cubicBezTo>
                  <a:cubicBezTo>
                    <a:pt x="114297" y="87278"/>
                    <a:pt x="84076" y="110322"/>
                    <a:pt x="54988" y="103900"/>
                  </a:cubicBezTo>
                  <a:cubicBezTo>
                    <a:pt x="46677" y="101634"/>
                    <a:pt x="41389" y="114100"/>
                    <a:pt x="31945" y="108811"/>
                  </a:cubicBezTo>
                  <a:close/>
                </a:path>
              </a:pathLst>
            </a:custGeom>
            <a:solidFill>
              <a:srgbClr val="B27B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E0B34877-1CAF-4A7D-B07E-3065F7EEB55D}"/>
                </a:ext>
              </a:extLst>
            </p:cNvPr>
            <p:cNvSpPr/>
            <p:nvPr/>
          </p:nvSpPr>
          <p:spPr>
            <a:xfrm>
              <a:off x="9765858" y="5845295"/>
              <a:ext cx="143927" cy="135360"/>
            </a:xfrm>
            <a:custGeom>
              <a:avLst/>
              <a:gdLst>
                <a:gd name="connsiteX0" fmla="*/ 46465 w 143927"/>
                <a:gd name="connsiteY0" fmla="*/ 135360 h 135360"/>
                <a:gd name="connsiteX1" fmla="*/ 43443 w 143927"/>
                <a:gd name="connsiteY1" fmla="*/ 119494 h 135360"/>
                <a:gd name="connsiteX2" fmla="*/ 61575 w 143927"/>
                <a:gd name="connsiteY2" fmla="*/ 105517 h 135360"/>
                <a:gd name="connsiteX3" fmla="*/ 90663 w 143927"/>
                <a:gd name="connsiteY3" fmla="*/ 99851 h 135360"/>
                <a:gd name="connsiteX4" fmla="*/ 67242 w 143927"/>
                <a:gd name="connsiteY4" fmla="*/ 89273 h 135360"/>
                <a:gd name="connsiteX5" fmla="*/ 26821 w 143927"/>
                <a:gd name="connsiteY5" fmla="*/ 79451 h 135360"/>
                <a:gd name="connsiteX6" fmla="*/ 0 w 143927"/>
                <a:gd name="connsiteY6" fmla="*/ 63963 h 135360"/>
                <a:gd name="connsiteX7" fmla="*/ 15866 w 143927"/>
                <a:gd name="connsiteY7" fmla="*/ 53386 h 135360"/>
                <a:gd name="connsiteX8" fmla="*/ 37399 w 143927"/>
                <a:gd name="connsiteY8" fmla="*/ 49986 h 135360"/>
                <a:gd name="connsiteX9" fmla="*/ 118618 w 143927"/>
                <a:gd name="connsiteY9" fmla="*/ 876 h 135360"/>
                <a:gd name="connsiteX10" fmla="*/ 139772 w 143927"/>
                <a:gd name="connsiteY10" fmla="*/ 9187 h 135360"/>
                <a:gd name="connsiteX11" fmla="*/ 143928 w 143927"/>
                <a:gd name="connsiteY11" fmla="*/ 20898 h 135360"/>
                <a:gd name="connsiteX12" fmla="*/ 123906 w 143927"/>
                <a:gd name="connsiteY12" fmla="*/ 12587 h 135360"/>
                <a:gd name="connsiteX13" fmla="*/ 94441 w 143927"/>
                <a:gd name="connsiteY13" fmla="*/ 45453 h 135360"/>
                <a:gd name="connsiteX14" fmla="*/ 103129 w 143927"/>
                <a:gd name="connsiteY14" fmla="*/ 51874 h 135360"/>
                <a:gd name="connsiteX15" fmla="*/ 122395 w 143927"/>
                <a:gd name="connsiteY15" fmla="*/ 73407 h 135360"/>
                <a:gd name="connsiteX16" fmla="*/ 99730 w 143927"/>
                <a:gd name="connsiteY16" fmla="*/ 77562 h 135360"/>
                <a:gd name="connsiteX17" fmla="*/ 108418 w 143927"/>
                <a:gd name="connsiteY17" fmla="*/ 87384 h 135360"/>
                <a:gd name="connsiteX18" fmla="*/ 143172 w 143927"/>
                <a:gd name="connsiteY18" fmla="*/ 102873 h 135360"/>
                <a:gd name="connsiteX19" fmla="*/ 117107 w 143927"/>
                <a:gd name="connsiteY19" fmla="*/ 106650 h 135360"/>
                <a:gd name="connsiteX20" fmla="*/ 128440 w 143927"/>
                <a:gd name="connsiteY20" fmla="*/ 118739 h 135360"/>
                <a:gd name="connsiteX21" fmla="*/ 118995 w 143927"/>
                <a:gd name="connsiteY21" fmla="*/ 132716 h 135360"/>
                <a:gd name="connsiteX22" fmla="*/ 114462 w 143927"/>
                <a:gd name="connsiteY22" fmla="*/ 118739 h 135360"/>
                <a:gd name="connsiteX23" fmla="*/ 74797 w 143927"/>
                <a:gd name="connsiteY23" fmla="*/ 120627 h 135360"/>
                <a:gd name="connsiteX24" fmla="*/ 57798 w 143927"/>
                <a:gd name="connsiteY24" fmla="*/ 128560 h 135360"/>
                <a:gd name="connsiteX25" fmla="*/ 46465 w 143927"/>
                <a:gd name="connsiteY25" fmla="*/ 135360 h 135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927" h="135360">
                  <a:moveTo>
                    <a:pt x="46465" y="135360"/>
                  </a:moveTo>
                  <a:cubicBezTo>
                    <a:pt x="45332" y="130072"/>
                    <a:pt x="42309" y="124027"/>
                    <a:pt x="43443" y="119494"/>
                  </a:cubicBezTo>
                  <a:cubicBezTo>
                    <a:pt x="45709" y="111561"/>
                    <a:pt x="40798" y="92295"/>
                    <a:pt x="61575" y="105517"/>
                  </a:cubicBezTo>
                  <a:cubicBezTo>
                    <a:pt x="70642" y="111183"/>
                    <a:pt x="79708" y="97962"/>
                    <a:pt x="90663" y="99851"/>
                  </a:cubicBezTo>
                  <a:cubicBezTo>
                    <a:pt x="83863" y="94184"/>
                    <a:pt x="81219" y="85495"/>
                    <a:pt x="67242" y="89273"/>
                  </a:cubicBezTo>
                  <a:cubicBezTo>
                    <a:pt x="55153" y="92673"/>
                    <a:pt x="38154" y="95317"/>
                    <a:pt x="26821" y="79451"/>
                  </a:cubicBezTo>
                  <a:cubicBezTo>
                    <a:pt x="21155" y="71896"/>
                    <a:pt x="9066" y="68874"/>
                    <a:pt x="0" y="63963"/>
                  </a:cubicBezTo>
                  <a:cubicBezTo>
                    <a:pt x="755" y="53386"/>
                    <a:pt x="7177" y="50741"/>
                    <a:pt x="15866" y="53386"/>
                  </a:cubicBezTo>
                  <a:cubicBezTo>
                    <a:pt x="23799" y="55652"/>
                    <a:pt x="31732" y="56030"/>
                    <a:pt x="37399" y="49986"/>
                  </a:cubicBezTo>
                  <a:cubicBezTo>
                    <a:pt x="60442" y="26942"/>
                    <a:pt x="91419" y="16742"/>
                    <a:pt x="118618" y="876"/>
                  </a:cubicBezTo>
                  <a:cubicBezTo>
                    <a:pt x="128062" y="-2146"/>
                    <a:pt x="134106" y="3143"/>
                    <a:pt x="139772" y="9187"/>
                  </a:cubicBezTo>
                  <a:cubicBezTo>
                    <a:pt x="141284" y="12965"/>
                    <a:pt x="142795" y="16742"/>
                    <a:pt x="143928" y="20898"/>
                  </a:cubicBezTo>
                  <a:cubicBezTo>
                    <a:pt x="133351" y="25809"/>
                    <a:pt x="136373" y="6165"/>
                    <a:pt x="123906" y="12587"/>
                  </a:cubicBezTo>
                  <a:cubicBezTo>
                    <a:pt x="109551" y="20142"/>
                    <a:pt x="102752" y="33364"/>
                    <a:pt x="94441" y="45453"/>
                  </a:cubicBezTo>
                  <a:cubicBezTo>
                    <a:pt x="91419" y="49986"/>
                    <a:pt x="97085" y="54519"/>
                    <a:pt x="103129" y="51874"/>
                  </a:cubicBezTo>
                  <a:cubicBezTo>
                    <a:pt x="121640" y="45075"/>
                    <a:pt x="118995" y="58674"/>
                    <a:pt x="122395" y="73407"/>
                  </a:cubicBezTo>
                  <a:cubicBezTo>
                    <a:pt x="105396" y="53386"/>
                    <a:pt x="102752" y="69252"/>
                    <a:pt x="99730" y="77562"/>
                  </a:cubicBezTo>
                  <a:cubicBezTo>
                    <a:pt x="97841" y="82473"/>
                    <a:pt x="103885" y="91540"/>
                    <a:pt x="108418" y="87384"/>
                  </a:cubicBezTo>
                  <a:cubicBezTo>
                    <a:pt x="134484" y="62074"/>
                    <a:pt x="133728" y="90407"/>
                    <a:pt x="143172" y="102873"/>
                  </a:cubicBezTo>
                  <a:cubicBezTo>
                    <a:pt x="133351" y="104384"/>
                    <a:pt x="125040" y="105517"/>
                    <a:pt x="117107" y="106650"/>
                  </a:cubicBezTo>
                  <a:cubicBezTo>
                    <a:pt x="115596" y="116472"/>
                    <a:pt x="128817" y="111939"/>
                    <a:pt x="128440" y="118739"/>
                  </a:cubicBezTo>
                  <a:cubicBezTo>
                    <a:pt x="128062" y="124783"/>
                    <a:pt x="126173" y="131205"/>
                    <a:pt x="118995" y="132716"/>
                  </a:cubicBezTo>
                  <a:cubicBezTo>
                    <a:pt x="111062" y="129694"/>
                    <a:pt x="126928" y="119116"/>
                    <a:pt x="114462" y="118739"/>
                  </a:cubicBezTo>
                  <a:cubicBezTo>
                    <a:pt x="100863" y="118739"/>
                    <a:pt x="82352" y="104384"/>
                    <a:pt x="74797" y="120627"/>
                  </a:cubicBezTo>
                  <a:cubicBezTo>
                    <a:pt x="69131" y="132338"/>
                    <a:pt x="67997" y="132716"/>
                    <a:pt x="57798" y="128560"/>
                  </a:cubicBezTo>
                  <a:cubicBezTo>
                    <a:pt x="56287" y="127427"/>
                    <a:pt x="50620" y="132716"/>
                    <a:pt x="46465" y="135360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6954B36D-B91E-4477-8D82-9E434100D1E1}"/>
                </a:ext>
              </a:extLst>
            </p:cNvPr>
            <p:cNvSpPr/>
            <p:nvPr/>
          </p:nvSpPr>
          <p:spPr>
            <a:xfrm>
              <a:off x="9774546" y="5954589"/>
              <a:ext cx="29465" cy="29882"/>
            </a:xfrm>
            <a:custGeom>
              <a:avLst/>
              <a:gdLst>
                <a:gd name="connsiteX0" fmla="*/ 0 w 29465"/>
                <a:gd name="connsiteY0" fmla="*/ 26065 h 29882"/>
                <a:gd name="connsiteX1" fmla="*/ 10577 w 29465"/>
                <a:gd name="connsiteY1" fmla="*/ 0 h 29882"/>
                <a:gd name="connsiteX2" fmla="*/ 29466 w 29465"/>
                <a:gd name="connsiteY2" fmla="*/ 17755 h 29882"/>
                <a:gd name="connsiteX3" fmla="*/ 0 w 29465"/>
                <a:gd name="connsiteY3" fmla="*/ 26065 h 2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29882">
                  <a:moveTo>
                    <a:pt x="0" y="26065"/>
                  </a:moveTo>
                  <a:cubicBezTo>
                    <a:pt x="4155" y="17755"/>
                    <a:pt x="17755" y="14733"/>
                    <a:pt x="10577" y="0"/>
                  </a:cubicBezTo>
                  <a:cubicBezTo>
                    <a:pt x="22666" y="3022"/>
                    <a:pt x="22288" y="13977"/>
                    <a:pt x="29466" y="17755"/>
                  </a:cubicBezTo>
                  <a:cubicBezTo>
                    <a:pt x="20399" y="23421"/>
                    <a:pt x="13222" y="36265"/>
                    <a:pt x="0" y="26065"/>
                  </a:cubicBezTo>
                  <a:close/>
                </a:path>
              </a:pathLst>
            </a:custGeom>
            <a:solidFill>
              <a:srgbClr val="A0685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32A3935D-9620-4552-9BD8-00140BFE00BC}"/>
                </a:ext>
              </a:extLst>
            </p:cNvPr>
            <p:cNvSpPr/>
            <p:nvPr/>
          </p:nvSpPr>
          <p:spPr>
            <a:xfrm>
              <a:off x="9829028" y="6030431"/>
              <a:ext cx="13238" cy="15326"/>
            </a:xfrm>
            <a:custGeom>
              <a:avLst/>
              <a:gdLst>
                <a:gd name="connsiteX0" fmla="*/ 13138 w 13238"/>
                <a:gd name="connsiteY0" fmla="*/ 1222 h 15326"/>
                <a:gd name="connsiteX1" fmla="*/ 6338 w 13238"/>
                <a:gd name="connsiteY1" fmla="*/ 14822 h 15326"/>
                <a:gd name="connsiteX2" fmla="*/ 294 w 13238"/>
                <a:gd name="connsiteY2" fmla="*/ 9533 h 15326"/>
                <a:gd name="connsiteX3" fmla="*/ 13138 w 13238"/>
                <a:gd name="connsiteY3" fmla="*/ 1222 h 1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8" h="15326">
                  <a:moveTo>
                    <a:pt x="13138" y="1222"/>
                  </a:moveTo>
                  <a:cubicBezTo>
                    <a:pt x="13516" y="6889"/>
                    <a:pt x="13138" y="12555"/>
                    <a:pt x="6338" y="14822"/>
                  </a:cubicBezTo>
                  <a:cubicBezTo>
                    <a:pt x="1427" y="16710"/>
                    <a:pt x="672" y="12933"/>
                    <a:pt x="294" y="9533"/>
                  </a:cubicBezTo>
                  <a:cubicBezTo>
                    <a:pt x="-1595" y="-2556"/>
                    <a:pt x="5960" y="-289"/>
                    <a:pt x="13138" y="1222"/>
                  </a:cubicBezTo>
                  <a:close/>
                </a:path>
              </a:pathLst>
            </a:custGeom>
            <a:solidFill>
              <a:srgbClr val="A96E5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CF789EB-8137-47FB-BD92-6C5453153B38}"/>
                </a:ext>
              </a:extLst>
            </p:cNvPr>
            <p:cNvSpPr/>
            <p:nvPr/>
          </p:nvSpPr>
          <p:spPr>
            <a:xfrm>
              <a:off x="9102337" y="5823114"/>
              <a:ext cx="335621" cy="120898"/>
            </a:xfrm>
            <a:custGeom>
              <a:avLst/>
              <a:gdLst>
                <a:gd name="connsiteX0" fmla="*/ 325045 w 335621"/>
                <a:gd name="connsiteY0" fmla="*/ 43457 h 120898"/>
                <a:gd name="connsiteX1" fmla="*/ 319756 w 335621"/>
                <a:gd name="connsiteY1" fmla="*/ 49501 h 120898"/>
                <a:gd name="connsiteX2" fmla="*/ 334111 w 335621"/>
                <a:gd name="connsiteY2" fmla="*/ 85389 h 120898"/>
                <a:gd name="connsiteX3" fmla="*/ 326934 w 335621"/>
                <a:gd name="connsiteY3" fmla="*/ 93322 h 120898"/>
                <a:gd name="connsiteX4" fmla="*/ 305779 w 335621"/>
                <a:gd name="connsiteY4" fmla="*/ 117121 h 120898"/>
                <a:gd name="connsiteX5" fmla="*/ 303890 w 335621"/>
                <a:gd name="connsiteY5" fmla="*/ 120898 h 120898"/>
                <a:gd name="connsiteX6" fmla="*/ 274802 w 335621"/>
                <a:gd name="connsiteY6" fmla="*/ 99366 h 120898"/>
                <a:gd name="connsiteX7" fmla="*/ 275180 w 335621"/>
                <a:gd name="connsiteY7" fmla="*/ 118254 h 120898"/>
                <a:gd name="connsiteX8" fmla="*/ 255536 w 335621"/>
                <a:gd name="connsiteY8" fmla="*/ 99744 h 120898"/>
                <a:gd name="connsiteX9" fmla="*/ 225315 w 335621"/>
                <a:gd name="connsiteY9" fmla="*/ 107299 h 120898"/>
                <a:gd name="connsiteX10" fmla="*/ 212471 w 335621"/>
                <a:gd name="connsiteY10" fmla="*/ 115987 h 120898"/>
                <a:gd name="connsiteX11" fmla="*/ 201894 w 335621"/>
                <a:gd name="connsiteY11" fmla="*/ 98232 h 120898"/>
                <a:gd name="connsiteX12" fmla="*/ 188672 w 335621"/>
                <a:gd name="connsiteY12" fmla="*/ 81233 h 120898"/>
                <a:gd name="connsiteX13" fmla="*/ 171295 w 335621"/>
                <a:gd name="connsiteY13" fmla="*/ 112210 h 120898"/>
                <a:gd name="connsiteX14" fmla="*/ 151274 w 335621"/>
                <a:gd name="connsiteY14" fmla="*/ 111832 h 120898"/>
                <a:gd name="connsiteX15" fmla="*/ 92343 w 335621"/>
                <a:gd name="connsiteY15" fmla="*/ 94077 h 120898"/>
                <a:gd name="connsiteX16" fmla="*/ 78365 w 335621"/>
                <a:gd name="connsiteY16" fmla="*/ 93699 h 120898"/>
                <a:gd name="connsiteX17" fmla="*/ 47766 w 335621"/>
                <a:gd name="connsiteY17" fmla="*/ 83122 h 120898"/>
                <a:gd name="connsiteX18" fmla="*/ 34545 w 335621"/>
                <a:gd name="connsiteY18" fmla="*/ 74811 h 120898"/>
                <a:gd name="connsiteX19" fmla="*/ 16412 w 335621"/>
                <a:gd name="connsiteY19" fmla="*/ 93699 h 120898"/>
                <a:gd name="connsiteX20" fmla="*/ 7346 w 335621"/>
                <a:gd name="connsiteY20" fmla="*/ 106543 h 120898"/>
                <a:gd name="connsiteX21" fmla="*/ 31523 w 335621"/>
                <a:gd name="connsiteY21" fmla="*/ 61212 h 120898"/>
                <a:gd name="connsiteX22" fmla="*/ 53811 w 335621"/>
                <a:gd name="connsiteY22" fmla="*/ 57434 h 120898"/>
                <a:gd name="connsiteX23" fmla="*/ 72699 w 335621"/>
                <a:gd name="connsiteY23" fmla="*/ 56678 h 120898"/>
                <a:gd name="connsiteX24" fmla="*/ 70432 w 335621"/>
                <a:gd name="connsiteY24" fmla="*/ 75567 h 120898"/>
                <a:gd name="connsiteX25" fmla="*/ 67032 w 335621"/>
                <a:gd name="connsiteY25" fmla="*/ 81989 h 120898"/>
                <a:gd name="connsiteX26" fmla="*/ 84032 w 335621"/>
                <a:gd name="connsiteY26" fmla="*/ 69523 h 120898"/>
                <a:gd name="connsiteX27" fmla="*/ 83654 w 335621"/>
                <a:gd name="connsiteY27" fmla="*/ 30991 h 120898"/>
                <a:gd name="connsiteX28" fmla="*/ 81765 w 335621"/>
                <a:gd name="connsiteY28" fmla="*/ 10969 h 120898"/>
                <a:gd name="connsiteX29" fmla="*/ 138430 w 335621"/>
                <a:gd name="connsiteY29" fmla="*/ 1903 h 120898"/>
                <a:gd name="connsiteX30" fmla="*/ 145607 w 335621"/>
                <a:gd name="connsiteY30" fmla="*/ 17391 h 120898"/>
                <a:gd name="connsiteX31" fmla="*/ 176962 w 335621"/>
                <a:gd name="connsiteY31" fmla="*/ 14747 h 120898"/>
                <a:gd name="connsiteX32" fmla="*/ 203783 w 335621"/>
                <a:gd name="connsiteY32" fmla="*/ 34391 h 120898"/>
                <a:gd name="connsiteX33" fmla="*/ 206805 w 335621"/>
                <a:gd name="connsiteY33" fmla="*/ 30235 h 120898"/>
                <a:gd name="connsiteX34" fmla="*/ 242315 w 335621"/>
                <a:gd name="connsiteY34" fmla="*/ 23813 h 120898"/>
                <a:gd name="connsiteX35" fmla="*/ 254025 w 335621"/>
                <a:gd name="connsiteY35" fmla="*/ 32879 h 120898"/>
                <a:gd name="connsiteX36" fmla="*/ 300113 w 335621"/>
                <a:gd name="connsiteY36" fmla="*/ 41568 h 120898"/>
                <a:gd name="connsiteX37" fmla="*/ 325045 w 335621"/>
                <a:gd name="connsiteY37" fmla="*/ 43457 h 12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5621" h="120898">
                  <a:moveTo>
                    <a:pt x="325045" y="43457"/>
                  </a:moveTo>
                  <a:cubicBezTo>
                    <a:pt x="323156" y="45345"/>
                    <a:pt x="321267" y="47612"/>
                    <a:pt x="319756" y="49501"/>
                  </a:cubicBezTo>
                  <a:cubicBezTo>
                    <a:pt x="334111" y="57434"/>
                    <a:pt x="325800" y="74433"/>
                    <a:pt x="334111" y="85389"/>
                  </a:cubicBezTo>
                  <a:cubicBezTo>
                    <a:pt x="339022" y="91811"/>
                    <a:pt x="330711" y="94833"/>
                    <a:pt x="326934" y="93322"/>
                  </a:cubicBezTo>
                  <a:cubicBezTo>
                    <a:pt x="296335" y="80855"/>
                    <a:pt x="306535" y="103521"/>
                    <a:pt x="305779" y="117121"/>
                  </a:cubicBezTo>
                  <a:cubicBezTo>
                    <a:pt x="305779" y="118254"/>
                    <a:pt x="304646" y="119387"/>
                    <a:pt x="303890" y="120898"/>
                  </a:cubicBezTo>
                  <a:cubicBezTo>
                    <a:pt x="289535" y="120143"/>
                    <a:pt x="286513" y="103521"/>
                    <a:pt x="274802" y="99366"/>
                  </a:cubicBezTo>
                  <a:cubicBezTo>
                    <a:pt x="269891" y="105788"/>
                    <a:pt x="280469" y="110699"/>
                    <a:pt x="275180" y="118254"/>
                  </a:cubicBezTo>
                  <a:cubicBezTo>
                    <a:pt x="269136" y="111454"/>
                    <a:pt x="264981" y="103521"/>
                    <a:pt x="255536" y="99744"/>
                  </a:cubicBezTo>
                  <a:cubicBezTo>
                    <a:pt x="242692" y="94833"/>
                    <a:pt x="232493" y="92188"/>
                    <a:pt x="225315" y="107299"/>
                  </a:cubicBezTo>
                  <a:cubicBezTo>
                    <a:pt x="222671" y="112588"/>
                    <a:pt x="220404" y="121276"/>
                    <a:pt x="212471" y="115987"/>
                  </a:cubicBezTo>
                  <a:cubicBezTo>
                    <a:pt x="207560" y="112588"/>
                    <a:pt x="194716" y="111832"/>
                    <a:pt x="201894" y="98232"/>
                  </a:cubicBezTo>
                  <a:cubicBezTo>
                    <a:pt x="210960" y="80855"/>
                    <a:pt x="175451" y="107677"/>
                    <a:pt x="188672" y="81233"/>
                  </a:cubicBezTo>
                  <a:cubicBezTo>
                    <a:pt x="186783" y="97099"/>
                    <a:pt x="180361" y="104654"/>
                    <a:pt x="171295" y="112210"/>
                  </a:cubicBezTo>
                  <a:cubicBezTo>
                    <a:pt x="163362" y="118632"/>
                    <a:pt x="157696" y="102010"/>
                    <a:pt x="151274" y="111832"/>
                  </a:cubicBezTo>
                  <a:cubicBezTo>
                    <a:pt x="130497" y="109188"/>
                    <a:pt x="111609" y="100499"/>
                    <a:pt x="92343" y="94077"/>
                  </a:cubicBezTo>
                  <a:cubicBezTo>
                    <a:pt x="87809" y="92566"/>
                    <a:pt x="84032" y="90677"/>
                    <a:pt x="78365" y="93699"/>
                  </a:cubicBezTo>
                  <a:cubicBezTo>
                    <a:pt x="65144" y="100499"/>
                    <a:pt x="51922" y="105788"/>
                    <a:pt x="47766" y="83122"/>
                  </a:cubicBezTo>
                  <a:cubicBezTo>
                    <a:pt x="46633" y="77456"/>
                    <a:pt x="37189" y="72922"/>
                    <a:pt x="34545" y="74811"/>
                  </a:cubicBezTo>
                  <a:cubicBezTo>
                    <a:pt x="27367" y="79344"/>
                    <a:pt x="20945" y="86522"/>
                    <a:pt x="16412" y="93699"/>
                  </a:cubicBezTo>
                  <a:cubicBezTo>
                    <a:pt x="13768" y="98610"/>
                    <a:pt x="13390" y="104277"/>
                    <a:pt x="7346" y="106543"/>
                  </a:cubicBezTo>
                  <a:cubicBezTo>
                    <a:pt x="-8143" y="83878"/>
                    <a:pt x="1302" y="65745"/>
                    <a:pt x="31523" y="61212"/>
                  </a:cubicBezTo>
                  <a:cubicBezTo>
                    <a:pt x="39078" y="60079"/>
                    <a:pt x="47011" y="62723"/>
                    <a:pt x="53811" y="57434"/>
                  </a:cubicBezTo>
                  <a:cubicBezTo>
                    <a:pt x="59855" y="52901"/>
                    <a:pt x="66655" y="50257"/>
                    <a:pt x="72699" y="56678"/>
                  </a:cubicBezTo>
                  <a:cubicBezTo>
                    <a:pt x="79499" y="63478"/>
                    <a:pt x="73832" y="69523"/>
                    <a:pt x="70432" y="75567"/>
                  </a:cubicBezTo>
                  <a:cubicBezTo>
                    <a:pt x="69299" y="77833"/>
                    <a:pt x="66655" y="78967"/>
                    <a:pt x="67032" y="81989"/>
                  </a:cubicBezTo>
                  <a:cubicBezTo>
                    <a:pt x="73077" y="78589"/>
                    <a:pt x="77988" y="73300"/>
                    <a:pt x="84032" y="69523"/>
                  </a:cubicBezTo>
                  <a:cubicBezTo>
                    <a:pt x="101409" y="57434"/>
                    <a:pt x="101031" y="43457"/>
                    <a:pt x="83654" y="30991"/>
                  </a:cubicBezTo>
                  <a:cubicBezTo>
                    <a:pt x="75343" y="24946"/>
                    <a:pt x="72699" y="18524"/>
                    <a:pt x="81765" y="10969"/>
                  </a:cubicBezTo>
                  <a:cubicBezTo>
                    <a:pt x="100276" y="5680"/>
                    <a:pt x="118030" y="-4141"/>
                    <a:pt x="138430" y="1903"/>
                  </a:cubicBezTo>
                  <a:cubicBezTo>
                    <a:pt x="147874" y="4547"/>
                    <a:pt x="150896" y="8703"/>
                    <a:pt x="145607" y="17391"/>
                  </a:cubicBezTo>
                  <a:cubicBezTo>
                    <a:pt x="152785" y="1525"/>
                    <a:pt x="164873" y="-364"/>
                    <a:pt x="176962" y="14747"/>
                  </a:cubicBezTo>
                  <a:cubicBezTo>
                    <a:pt x="184517" y="24191"/>
                    <a:pt x="193205" y="30235"/>
                    <a:pt x="203783" y="34391"/>
                  </a:cubicBezTo>
                  <a:cubicBezTo>
                    <a:pt x="204538" y="32879"/>
                    <a:pt x="205672" y="31746"/>
                    <a:pt x="206805" y="30235"/>
                  </a:cubicBezTo>
                  <a:cubicBezTo>
                    <a:pt x="216249" y="13991"/>
                    <a:pt x="228337" y="14369"/>
                    <a:pt x="242315" y="23813"/>
                  </a:cubicBezTo>
                  <a:cubicBezTo>
                    <a:pt x="246470" y="26457"/>
                    <a:pt x="249870" y="29857"/>
                    <a:pt x="254025" y="32879"/>
                  </a:cubicBezTo>
                  <a:cubicBezTo>
                    <a:pt x="270269" y="44968"/>
                    <a:pt x="282358" y="46101"/>
                    <a:pt x="300113" y="41568"/>
                  </a:cubicBezTo>
                  <a:cubicBezTo>
                    <a:pt x="308423" y="39301"/>
                    <a:pt x="317867" y="31746"/>
                    <a:pt x="325045" y="43457"/>
                  </a:cubicBez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F4718294-398F-4674-BBDF-834207CD0D39}"/>
                </a:ext>
              </a:extLst>
            </p:cNvPr>
            <p:cNvSpPr/>
            <p:nvPr/>
          </p:nvSpPr>
          <p:spPr>
            <a:xfrm>
              <a:off x="8997831" y="5722580"/>
              <a:ext cx="208789" cy="231452"/>
            </a:xfrm>
            <a:custGeom>
              <a:avLst/>
              <a:gdLst>
                <a:gd name="connsiteX0" fmla="*/ 188160 w 208789"/>
                <a:gd name="connsiteY0" fmla="*/ 114147 h 231452"/>
                <a:gd name="connsiteX1" fmla="*/ 191560 w 208789"/>
                <a:gd name="connsiteY1" fmla="*/ 128502 h 231452"/>
                <a:gd name="connsiteX2" fmla="*/ 199493 w 208789"/>
                <a:gd name="connsiteY2" fmla="*/ 170433 h 231452"/>
                <a:gd name="connsiteX3" fmla="*/ 171538 w 208789"/>
                <a:gd name="connsiteY3" fmla="*/ 188944 h 231452"/>
                <a:gd name="connsiteX4" fmla="*/ 162850 w 208789"/>
                <a:gd name="connsiteY4" fmla="*/ 189699 h 231452"/>
                <a:gd name="connsiteX5" fmla="*/ 165116 w 208789"/>
                <a:gd name="connsiteY5" fmla="*/ 181011 h 231452"/>
                <a:gd name="connsiteX6" fmla="*/ 171538 w 208789"/>
                <a:gd name="connsiteY6" fmla="*/ 173078 h 231452"/>
                <a:gd name="connsiteX7" fmla="*/ 174183 w 208789"/>
                <a:gd name="connsiteY7" fmla="*/ 159101 h 231452"/>
                <a:gd name="connsiteX8" fmla="*/ 162094 w 208789"/>
                <a:gd name="connsiteY8" fmla="*/ 162878 h 231452"/>
                <a:gd name="connsiteX9" fmla="*/ 149628 w 208789"/>
                <a:gd name="connsiteY9" fmla="*/ 168922 h 231452"/>
                <a:gd name="connsiteX10" fmla="*/ 112229 w 208789"/>
                <a:gd name="connsiteY10" fmla="*/ 207454 h 231452"/>
                <a:gd name="connsiteX11" fmla="*/ 95608 w 208789"/>
                <a:gd name="connsiteY11" fmla="*/ 228987 h 231452"/>
                <a:gd name="connsiteX12" fmla="*/ 73320 w 208789"/>
                <a:gd name="connsiteY12" fmla="*/ 212743 h 231452"/>
                <a:gd name="connsiteX13" fmla="*/ 67275 w 208789"/>
                <a:gd name="connsiteY13" fmla="*/ 202543 h 231452"/>
                <a:gd name="connsiteX14" fmla="*/ 64253 w 208789"/>
                <a:gd name="connsiteY14" fmla="*/ 209721 h 231452"/>
                <a:gd name="connsiteX15" fmla="*/ 48387 w 208789"/>
                <a:gd name="connsiteY15" fmla="*/ 216520 h 231452"/>
                <a:gd name="connsiteX16" fmla="*/ 41587 w 208789"/>
                <a:gd name="connsiteY16" fmla="*/ 197254 h 231452"/>
                <a:gd name="connsiteX17" fmla="*/ 38188 w 208789"/>
                <a:gd name="connsiteY17" fmla="*/ 183655 h 231452"/>
                <a:gd name="connsiteX18" fmla="*/ 18544 w 208789"/>
                <a:gd name="connsiteY18" fmla="*/ 188566 h 231452"/>
                <a:gd name="connsiteX19" fmla="*/ 7211 w 208789"/>
                <a:gd name="connsiteY19" fmla="*/ 199143 h 231452"/>
                <a:gd name="connsiteX20" fmla="*/ 789 w 208789"/>
                <a:gd name="connsiteY20" fmla="*/ 187810 h 231452"/>
                <a:gd name="connsiteX21" fmla="*/ 17033 w 208789"/>
                <a:gd name="connsiteY21" fmla="*/ 171944 h 231452"/>
                <a:gd name="connsiteX22" fmla="*/ 58209 w 208789"/>
                <a:gd name="connsiteY22" fmla="*/ 171189 h 231452"/>
                <a:gd name="connsiteX23" fmla="*/ 67275 w 208789"/>
                <a:gd name="connsiteY23" fmla="*/ 164389 h 231452"/>
                <a:gd name="connsiteX24" fmla="*/ 61987 w 208789"/>
                <a:gd name="connsiteY24" fmla="*/ 159856 h 231452"/>
                <a:gd name="connsiteX25" fmla="*/ 49520 w 208789"/>
                <a:gd name="connsiteY25" fmla="*/ 149279 h 231452"/>
                <a:gd name="connsiteX26" fmla="*/ 27233 w 208789"/>
                <a:gd name="connsiteY26" fmla="*/ 159478 h 231452"/>
                <a:gd name="connsiteX27" fmla="*/ 19677 w 208789"/>
                <a:gd name="connsiteY27" fmla="*/ 122835 h 231452"/>
                <a:gd name="connsiteX28" fmla="*/ 20811 w 208789"/>
                <a:gd name="connsiteY28" fmla="*/ 102814 h 231452"/>
                <a:gd name="connsiteX29" fmla="*/ 27233 w 208789"/>
                <a:gd name="connsiteY29" fmla="*/ 85059 h 231452"/>
                <a:gd name="connsiteX30" fmla="*/ 18166 w 208789"/>
                <a:gd name="connsiteY30" fmla="*/ 46905 h 231452"/>
                <a:gd name="connsiteX31" fmla="*/ 26855 w 208789"/>
                <a:gd name="connsiteY31" fmla="*/ 13661 h 231452"/>
                <a:gd name="connsiteX32" fmla="*/ 32899 w 208789"/>
                <a:gd name="connsiteY32" fmla="*/ 440 h 231452"/>
                <a:gd name="connsiteX33" fmla="*/ 49143 w 208789"/>
                <a:gd name="connsiteY33" fmla="*/ 7617 h 231452"/>
                <a:gd name="connsiteX34" fmla="*/ 47632 w 208789"/>
                <a:gd name="connsiteY34" fmla="*/ 23105 h 231452"/>
                <a:gd name="connsiteX35" fmla="*/ 53298 w 208789"/>
                <a:gd name="connsiteY35" fmla="*/ 41238 h 231452"/>
                <a:gd name="connsiteX36" fmla="*/ 57831 w 208789"/>
                <a:gd name="connsiteY36" fmla="*/ 45016 h 231452"/>
                <a:gd name="connsiteX37" fmla="*/ 72186 w 208789"/>
                <a:gd name="connsiteY37" fmla="*/ 65415 h 231452"/>
                <a:gd name="connsiteX38" fmla="*/ 84275 w 208789"/>
                <a:gd name="connsiteY38" fmla="*/ 90725 h 231452"/>
                <a:gd name="connsiteX39" fmla="*/ 95985 w 208789"/>
                <a:gd name="connsiteY39" fmla="*/ 102058 h 231452"/>
                <a:gd name="connsiteX40" fmla="*/ 94852 w 208789"/>
                <a:gd name="connsiteY40" fmla="*/ 77881 h 231452"/>
                <a:gd name="connsiteX41" fmla="*/ 116762 w 208789"/>
                <a:gd name="connsiteY41" fmla="*/ 71837 h 231452"/>
                <a:gd name="connsiteX42" fmla="*/ 132629 w 208789"/>
                <a:gd name="connsiteY42" fmla="*/ 66548 h 231452"/>
                <a:gd name="connsiteX43" fmla="*/ 143961 w 208789"/>
                <a:gd name="connsiteY43" fmla="*/ 66171 h 231452"/>
                <a:gd name="connsiteX44" fmla="*/ 143584 w 208789"/>
                <a:gd name="connsiteY44" fmla="*/ 79392 h 231452"/>
                <a:gd name="connsiteX45" fmla="*/ 128473 w 208789"/>
                <a:gd name="connsiteY45" fmla="*/ 108480 h 231452"/>
                <a:gd name="connsiteX46" fmla="*/ 149628 w 208789"/>
                <a:gd name="connsiteY46" fmla="*/ 102814 h 231452"/>
                <a:gd name="connsiteX47" fmla="*/ 176449 w 208789"/>
                <a:gd name="connsiteY47" fmla="*/ 102814 h 231452"/>
                <a:gd name="connsiteX48" fmla="*/ 188160 w 208789"/>
                <a:gd name="connsiteY48" fmla="*/ 114147 h 2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8789" h="231452">
                  <a:moveTo>
                    <a:pt x="188160" y="114147"/>
                  </a:moveTo>
                  <a:cubicBezTo>
                    <a:pt x="180605" y="120946"/>
                    <a:pt x="184760" y="125102"/>
                    <a:pt x="191560" y="128502"/>
                  </a:cubicBezTo>
                  <a:cubicBezTo>
                    <a:pt x="210826" y="137568"/>
                    <a:pt x="214603" y="155323"/>
                    <a:pt x="199493" y="170433"/>
                  </a:cubicBezTo>
                  <a:cubicBezTo>
                    <a:pt x="191560" y="177989"/>
                    <a:pt x="180982" y="182900"/>
                    <a:pt x="171538" y="188944"/>
                  </a:cubicBezTo>
                  <a:cubicBezTo>
                    <a:pt x="168894" y="190455"/>
                    <a:pt x="166249" y="194610"/>
                    <a:pt x="162850" y="189699"/>
                  </a:cubicBezTo>
                  <a:cubicBezTo>
                    <a:pt x="160583" y="185922"/>
                    <a:pt x="161716" y="183655"/>
                    <a:pt x="165116" y="181011"/>
                  </a:cubicBezTo>
                  <a:cubicBezTo>
                    <a:pt x="167761" y="179122"/>
                    <a:pt x="170027" y="176100"/>
                    <a:pt x="171538" y="173078"/>
                  </a:cubicBezTo>
                  <a:cubicBezTo>
                    <a:pt x="173427" y="168545"/>
                    <a:pt x="181738" y="164767"/>
                    <a:pt x="174183" y="159101"/>
                  </a:cubicBezTo>
                  <a:cubicBezTo>
                    <a:pt x="169272" y="155701"/>
                    <a:pt x="165116" y="157967"/>
                    <a:pt x="162094" y="162878"/>
                  </a:cubicBezTo>
                  <a:cubicBezTo>
                    <a:pt x="159450" y="167411"/>
                    <a:pt x="155294" y="169300"/>
                    <a:pt x="149628" y="168922"/>
                  </a:cubicBezTo>
                  <a:cubicBezTo>
                    <a:pt x="114118" y="167411"/>
                    <a:pt x="105807" y="176100"/>
                    <a:pt x="112229" y="207454"/>
                  </a:cubicBezTo>
                  <a:cubicBezTo>
                    <a:pt x="110718" y="217654"/>
                    <a:pt x="99385" y="220298"/>
                    <a:pt x="95608" y="228987"/>
                  </a:cubicBezTo>
                  <a:cubicBezTo>
                    <a:pt x="80497" y="234275"/>
                    <a:pt x="70298" y="232009"/>
                    <a:pt x="73320" y="212743"/>
                  </a:cubicBezTo>
                  <a:cubicBezTo>
                    <a:pt x="74075" y="206699"/>
                    <a:pt x="65764" y="207832"/>
                    <a:pt x="67275" y="202543"/>
                  </a:cubicBezTo>
                  <a:cubicBezTo>
                    <a:pt x="65009" y="204432"/>
                    <a:pt x="66142" y="207454"/>
                    <a:pt x="64253" y="209721"/>
                  </a:cubicBezTo>
                  <a:cubicBezTo>
                    <a:pt x="60098" y="215009"/>
                    <a:pt x="55942" y="219165"/>
                    <a:pt x="48387" y="216520"/>
                  </a:cubicBezTo>
                  <a:cubicBezTo>
                    <a:pt x="41965" y="211610"/>
                    <a:pt x="45365" y="203299"/>
                    <a:pt x="41587" y="197254"/>
                  </a:cubicBezTo>
                  <a:cubicBezTo>
                    <a:pt x="38943" y="193099"/>
                    <a:pt x="48009" y="184788"/>
                    <a:pt x="38188" y="183655"/>
                  </a:cubicBezTo>
                  <a:cubicBezTo>
                    <a:pt x="31766" y="182900"/>
                    <a:pt x="23833" y="185166"/>
                    <a:pt x="18544" y="188566"/>
                  </a:cubicBezTo>
                  <a:cubicBezTo>
                    <a:pt x="14389" y="191210"/>
                    <a:pt x="15900" y="202166"/>
                    <a:pt x="7211" y="199143"/>
                  </a:cubicBezTo>
                  <a:cubicBezTo>
                    <a:pt x="4189" y="198010"/>
                    <a:pt x="-2233" y="189699"/>
                    <a:pt x="789" y="187810"/>
                  </a:cubicBezTo>
                  <a:cubicBezTo>
                    <a:pt x="7589" y="183277"/>
                    <a:pt x="8344" y="169300"/>
                    <a:pt x="17033" y="171944"/>
                  </a:cubicBezTo>
                  <a:cubicBezTo>
                    <a:pt x="31010" y="176100"/>
                    <a:pt x="43854" y="153434"/>
                    <a:pt x="58209" y="171189"/>
                  </a:cubicBezTo>
                  <a:cubicBezTo>
                    <a:pt x="60476" y="173833"/>
                    <a:pt x="65764" y="168167"/>
                    <a:pt x="67275" y="164389"/>
                  </a:cubicBezTo>
                  <a:cubicBezTo>
                    <a:pt x="69920" y="158345"/>
                    <a:pt x="63876" y="160989"/>
                    <a:pt x="61987" y="159856"/>
                  </a:cubicBezTo>
                  <a:cubicBezTo>
                    <a:pt x="57454" y="156834"/>
                    <a:pt x="54054" y="152301"/>
                    <a:pt x="49520" y="149279"/>
                  </a:cubicBezTo>
                  <a:cubicBezTo>
                    <a:pt x="37810" y="141723"/>
                    <a:pt x="28744" y="142857"/>
                    <a:pt x="27233" y="159478"/>
                  </a:cubicBezTo>
                  <a:cubicBezTo>
                    <a:pt x="9100" y="148901"/>
                    <a:pt x="44987" y="131146"/>
                    <a:pt x="19677" y="122835"/>
                  </a:cubicBezTo>
                  <a:cubicBezTo>
                    <a:pt x="9478" y="115658"/>
                    <a:pt x="8344" y="106591"/>
                    <a:pt x="20811" y="102814"/>
                  </a:cubicBezTo>
                  <a:cubicBezTo>
                    <a:pt x="32899" y="99036"/>
                    <a:pt x="28366" y="92236"/>
                    <a:pt x="27233" y="85059"/>
                  </a:cubicBezTo>
                  <a:cubicBezTo>
                    <a:pt x="22322" y="72593"/>
                    <a:pt x="36677" y="55971"/>
                    <a:pt x="18166" y="46905"/>
                  </a:cubicBezTo>
                  <a:cubicBezTo>
                    <a:pt x="13255" y="33683"/>
                    <a:pt x="27610" y="25750"/>
                    <a:pt x="26855" y="13661"/>
                  </a:cubicBezTo>
                  <a:cubicBezTo>
                    <a:pt x="24966" y="7617"/>
                    <a:pt x="26855" y="1951"/>
                    <a:pt x="32899" y="440"/>
                  </a:cubicBezTo>
                  <a:cubicBezTo>
                    <a:pt x="39321" y="-1449"/>
                    <a:pt x="44610" y="3084"/>
                    <a:pt x="49143" y="7617"/>
                  </a:cubicBezTo>
                  <a:cubicBezTo>
                    <a:pt x="55187" y="13284"/>
                    <a:pt x="53676" y="18572"/>
                    <a:pt x="47632" y="23105"/>
                  </a:cubicBezTo>
                  <a:cubicBezTo>
                    <a:pt x="42721" y="31039"/>
                    <a:pt x="36299" y="39727"/>
                    <a:pt x="53298" y="41238"/>
                  </a:cubicBezTo>
                  <a:cubicBezTo>
                    <a:pt x="55187" y="41238"/>
                    <a:pt x="58209" y="44260"/>
                    <a:pt x="57831" y="45016"/>
                  </a:cubicBezTo>
                  <a:cubicBezTo>
                    <a:pt x="48009" y="62393"/>
                    <a:pt x="68786" y="57860"/>
                    <a:pt x="72186" y="65415"/>
                  </a:cubicBezTo>
                  <a:cubicBezTo>
                    <a:pt x="75964" y="73726"/>
                    <a:pt x="93719" y="74859"/>
                    <a:pt x="84275" y="90725"/>
                  </a:cubicBezTo>
                  <a:cubicBezTo>
                    <a:pt x="82008" y="94503"/>
                    <a:pt x="94474" y="92614"/>
                    <a:pt x="95985" y="102058"/>
                  </a:cubicBezTo>
                  <a:cubicBezTo>
                    <a:pt x="100896" y="91103"/>
                    <a:pt x="88808" y="84681"/>
                    <a:pt x="94852" y="77881"/>
                  </a:cubicBezTo>
                  <a:cubicBezTo>
                    <a:pt x="100519" y="71837"/>
                    <a:pt x="109207" y="72970"/>
                    <a:pt x="116762" y="71837"/>
                  </a:cubicBezTo>
                  <a:cubicBezTo>
                    <a:pt x="122429" y="71082"/>
                    <a:pt x="127718" y="69570"/>
                    <a:pt x="132629" y="66548"/>
                  </a:cubicBezTo>
                  <a:cubicBezTo>
                    <a:pt x="136406" y="64282"/>
                    <a:pt x="140184" y="62393"/>
                    <a:pt x="143961" y="66171"/>
                  </a:cubicBezTo>
                  <a:cubicBezTo>
                    <a:pt x="148495" y="70704"/>
                    <a:pt x="146984" y="76748"/>
                    <a:pt x="143584" y="79392"/>
                  </a:cubicBezTo>
                  <a:cubicBezTo>
                    <a:pt x="133006" y="86948"/>
                    <a:pt x="128473" y="97147"/>
                    <a:pt x="128473" y="108480"/>
                  </a:cubicBezTo>
                  <a:cubicBezTo>
                    <a:pt x="131873" y="99036"/>
                    <a:pt x="136784" y="92236"/>
                    <a:pt x="149628" y="102814"/>
                  </a:cubicBezTo>
                  <a:cubicBezTo>
                    <a:pt x="156428" y="108480"/>
                    <a:pt x="166249" y="108480"/>
                    <a:pt x="176449" y="102814"/>
                  </a:cubicBezTo>
                  <a:cubicBezTo>
                    <a:pt x="188538" y="94881"/>
                    <a:pt x="193826" y="100925"/>
                    <a:pt x="188160" y="114147"/>
                  </a:cubicBezTo>
                  <a:close/>
                </a:path>
              </a:pathLst>
            </a:custGeom>
            <a:solidFill>
              <a:srgbClr val="C38E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7E9C7B30-B0DA-4A46-BD5B-68180C782969}"/>
                </a:ext>
              </a:extLst>
            </p:cNvPr>
            <p:cNvSpPr/>
            <p:nvPr/>
          </p:nvSpPr>
          <p:spPr>
            <a:xfrm>
              <a:off x="9035794" y="5913997"/>
              <a:ext cx="58038" cy="87829"/>
            </a:xfrm>
            <a:custGeom>
              <a:avLst/>
              <a:gdLst>
                <a:gd name="connsiteX0" fmla="*/ 10424 w 58038"/>
                <a:gd name="connsiteY0" fmla="*/ 24726 h 87829"/>
                <a:gd name="connsiteX1" fmla="*/ 21757 w 58038"/>
                <a:gd name="connsiteY1" fmla="*/ 171 h 87829"/>
                <a:gd name="connsiteX2" fmla="*/ 47445 w 58038"/>
                <a:gd name="connsiteY2" fmla="*/ 9993 h 87829"/>
                <a:gd name="connsiteX3" fmla="*/ 37623 w 58038"/>
                <a:gd name="connsiteY3" fmla="*/ 28881 h 87829"/>
                <a:gd name="connsiteX4" fmla="*/ 57645 w 58038"/>
                <a:gd name="connsiteY4" fmla="*/ 37192 h 87829"/>
                <a:gd name="connsiteX5" fmla="*/ 53111 w 58038"/>
                <a:gd name="connsiteY5" fmla="*/ 81390 h 87829"/>
                <a:gd name="connsiteX6" fmla="*/ 36112 w 58038"/>
                <a:gd name="connsiteY6" fmla="*/ 87812 h 87829"/>
                <a:gd name="connsiteX7" fmla="*/ 27046 w 58038"/>
                <a:gd name="connsiteY7" fmla="*/ 83657 h 87829"/>
                <a:gd name="connsiteX8" fmla="*/ 10424 w 58038"/>
                <a:gd name="connsiteY8" fmla="*/ 44747 h 87829"/>
                <a:gd name="connsiteX9" fmla="*/ 10424 w 58038"/>
                <a:gd name="connsiteY9" fmla="*/ 24726 h 8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38" h="87829">
                  <a:moveTo>
                    <a:pt x="10424" y="24726"/>
                  </a:moveTo>
                  <a:cubicBezTo>
                    <a:pt x="21379" y="20193"/>
                    <a:pt x="29690" y="14148"/>
                    <a:pt x="21757" y="171"/>
                  </a:cubicBezTo>
                  <a:cubicBezTo>
                    <a:pt x="34979" y="-2473"/>
                    <a:pt x="29690" y="26615"/>
                    <a:pt x="47445" y="9993"/>
                  </a:cubicBezTo>
                  <a:cubicBezTo>
                    <a:pt x="47067" y="19815"/>
                    <a:pt x="33090" y="19815"/>
                    <a:pt x="37623" y="28881"/>
                  </a:cubicBezTo>
                  <a:cubicBezTo>
                    <a:pt x="41401" y="36437"/>
                    <a:pt x="49712" y="37192"/>
                    <a:pt x="57645" y="37192"/>
                  </a:cubicBezTo>
                  <a:cubicBezTo>
                    <a:pt x="59911" y="52303"/>
                    <a:pt x="51600" y="65902"/>
                    <a:pt x="53111" y="81390"/>
                  </a:cubicBezTo>
                  <a:cubicBezTo>
                    <a:pt x="53867" y="89701"/>
                    <a:pt x="42912" y="87435"/>
                    <a:pt x="36112" y="87812"/>
                  </a:cubicBezTo>
                  <a:cubicBezTo>
                    <a:pt x="33090" y="86301"/>
                    <a:pt x="30068" y="84035"/>
                    <a:pt x="27046" y="83657"/>
                  </a:cubicBezTo>
                  <a:cubicBezTo>
                    <a:pt x="-2798" y="79879"/>
                    <a:pt x="-7331" y="69302"/>
                    <a:pt x="10424" y="44747"/>
                  </a:cubicBezTo>
                  <a:cubicBezTo>
                    <a:pt x="14957" y="38325"/>
                    <a:pt x="6647" y="31526"/>
                    <a:pt x="10424" y="24726"/>
                  </a:cubicBezTo>
                  <a:close/>
                </a:path>
              </a:pathLst>
            </a:custGeom>
            <a:solidFill>
              <a:srgbClr val="B17F6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BE6E4C4D-D675-4D76-9223-13402E27DFD4}"/>
                </a:ext>
              </a:extLst>
            </p:cNvPr>
            <p:cNvSpPr/>
            <p:nvPr/>
          </p:nvSpPr>
          <p:spPr>
            <a:xfrm>
              <a:off x="8890202" y="5948496"/>
              <a:ext cx="50871" cy="59236"/>
            </a:xfrm>
            <a:custGeom>
              <a:avLst/>
              <a:gdLst>
                <a:gd name="connsiteX0" fmla="*/ 0 w 50871"/>
                <a:gd name="connsiteY0" fmla="*/ 57846 h 59236"/>
                <a:gd name="connsiteX1" fmla="*/ 19644 w 50871"/>
                <a:gd name="connsiteY1" fmla="*/ 46136 h 59236"/>
                <a:gd name="connsiteX2" fmla="*/ 8311 w 50871"/>
                <a:gd name="connsiteY2" fmla="*/ 36692 h 59236"/>
                <a:gd name="connsiteX3" fmla="*/ 30221 w 50871"/>
                <a:gd name="connsiteY3" fmla="*/ 2693 h 59236"/>
                <a:gd name="connsiteX4" fmla="*/ 45332 w 50871"/>
                <a:gd name="connsiteY4" fmla="*/ 4959 h 59236"/>
                <a:gd name="connsiteX5" fmla="*/ 42310 w 50871"/>
                <a:gd name="connsiteY5" fmla="*/ 28003 h 59236"/>
                <a:gd name="connsiteX6" fmla="*/ 41932 w 50871"/>
                <a:gd name="connsiteY6" fmla="*/ 28381 h 59236"/>
                <a:gd name="connsiteX7" fmla="*/ 29466 w 50871"/>
                <a:gd name="connsiteY7" fmla="*/ 53691 h 59236"/>
                <a:gd name="connsiteX8" fmla="*/ 12466 w 50871"/>
                <a:gd name="connsiteY8" fmla="*/ 57846 h 59236"/>
                <a:gd name="connsiteX9" fmla="*/ 0 w 50871"/>
                <a:gd name="connsiteY9" fmla="*/ 57846 h 59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871" h="59236">
                  <a:moveTo>
                    <a:pt x="0" y="57846"/>
                  </a:moveTo>
                  <a:cubicBezTo>
                    <a:pt x="378" y="44625"/>
                    <a:pt x="12466" y="48780"/>
                    <a:pt x="19644" y="46136"/>
                  </a:cubicBezTo>
                  <a:cubicBezTo>
                    <a:pt x="17755" y="39336"/>
                    <a:pt x="12466" y="38958"/>
                    <a:pt x="8311" y="36692"/>
                  </a:cubicBezTo>
                  <a:cubicBezTo>
                    <a:pt x="6800" y="19692"/>
                    <a:pt x="16999" y="9870"/>
                    <a:pt x="30221" y="2693"/>
                  </a:cubicBezTo>
                  <a:cubicBezTo>
                    <a:pt x="35888" y="-329"/>
                    <a:pt x="45709" y="-2218"/>
                    <a:pt x="45332" y="4959"/>
                  </a:cubicBezTo>
                  <a:cubicBezTo>
                    <a:pt x="44576" y="12137"/>
                    <a:pt x="60064" y="23092"/>
                    <a:pt x="42310" y="28003"/>
                  </a:cubicBezTo>
                  <a:cubicBezTo>
                    <a:pt x="42310" y="28003"/>
                    <a:pt x="41932" y="28381"/>
                    <a:pt x="41932" y="28381"/>
                  </a:cubicBezTo>
                  <a:cubicBezTo>
                    <a:pt x="22288" y="29137"/>
                    <a:pt x="37399" y="47269"/>
                    <a:pt x="29466" y="53691"/>
                  </a:cubicBezTo>
                  <a:cubicBezTo>
                    <a:pt x="24555" y="57846"/>
                    <a:pt x="19266" y="61246"/>
                    <a:pt x="12466" y="57846"/>
                  </a:cubicBezTo>
                  <a:cubicBezTo>
                    <a:pt x="8311" y="57846"/>
                    <a:pt x="4155" y="57846"/>
                    <a:pt x="0" y="57846"/>
                  </a:cubicBezTo>
                  <a:close/>
                </a:path>
              </a:pathLst>
            </a:custGeom>
            <a:solidFill>
              <a:srgbClr val="9A665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DB1F62C7-5DF7-4019-AE38-57E75C2D73D6}"/>
                </a:ext>
              </a:extLst>
            </p:cNvPr>
            <p:cNvSpPr/>
            <p:nvPr/>
          </p:nvSpPr>
          <p:spPr>
            <a:xfrm>
              <a:off x="8900978" y="6002021"/>
              <a:ext cx="18689" cy="14310"/>
            </a:xfrm>
            <a:custGeom>
              <a:avLst/>
              <a:gdLst>
                <a:gd name="connsiteX0" fmla="*/ 1690 w 18689"/>
                <a:gd name="connsiteY0" fmla="*/ 4322 h 14310"/>
                <a:gd name="connsiteX1" fmla="*/ 18689 w 18689"/>
                <a:gd name="connsiteY1" fmla="*/ 167 h 14310"/>
                <a:gd name="connsiteX2" fmla="*/ 9245 w 18689"/>
                <a:gd name="connsiteY2" fmla="*/ 14144 h 14310"/>
                <a:gd name="connsiteX3" fmla="*/ 1690 w 18689"/>
                <a:gd name="connsiteY3" fmla="*/ 4322 h 1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89" h="14310">
                  <a:moveTo>
                    <a:pt x="1690" y="4322"/>
                  </a:moveTo>
                  <a:cubicBezTo>
                    <a:pt x="6979" y="1300"/>
                    <a:pt x="12267" y="-589"/>
                    <a:pt x="18689" y="167"/>
                  </a:cubicBezTo>
                  <a:cubicBezTo>
                    <a:pt x="17934" y="6589"/>
                    <a:pt x="20956" y="15655"/>
                    <a:pt x="9245" y="14144"/>
                  </a:cubicBezTo>
                  <a:cubicBezTo>
                    <a:pt x="3579" y="13011"/>
                    <a:pt x="-3221" y="12633"/>
                    <a:pt x="1690" y="4322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4C26C00F-0753-403D-B351-B218DA78B175}"/>
                </a:ext>
              </a:extLst>
            </p:cNvPr>
            <p:cNvSpPr/>
            <p:nvPr/>
          </p:nvSpPr>
          <p:spPr>
            <a:xfrm>
              <a:off x="9212812" y="6038453"/>
              <a:ext cx="11958" cy="21532"/>
            </a:xfrm>
            <a:custGeom>
              <a:avLst/>
              <a:gdLst>
                <a:gd name="connsiteX0" fmla="*/ 0 w 11958"/>
                <a:gd name="connsiteY0" fmla="*/ 0 h 21532"/>
                <a:gd name="connsiteX1" fmla="*/ 4911 w 11958"/>
                <a:gd name="connsiteY1" fmla="*/ 21533 h 21532"/>
                <a:gd name="connsiteX2" fmla="*/ 0 w 11958"/>
                <a:gd name="connsiteY2" fmla="*/ 0 h 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58" h="21532">
                  <a:moveTo>
                    <a:pt x="0" y="0"/>
                  </a:moveTo>
                  <a:cubicBezTo>
                    <a:pt x="7933" y="5289"/>
                    <a:pt x="19644" y="9444"/>
                    <a:pt x="4911" y="21533"/>
                  </a:cubicBezTo>
                  <a:cubicBezTo>
                    <a:pt x="3022" y="13222"/>
                    <a:pt x="1511" y="6800"/>
                    <a:pt x="0" y="0"/>
                  </a:cubicBezTo>
                  <a:close/>
                </a:path>
              </a:pathLst>
            </a:custGeom>
            <a:solidFill>
              <a:srgbClr val="74423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8D0E01CA-674F-492C-BC89-3F49E6782769}"/>
                </a:ext>
              </a:extLst>
            </p:cNvPr>
            <p:cNvSpPr/>
            <p:nvPr/>
          </p:nvSpPr>
          <p:spPr>
            <a:xfrm>
              <a:off x="10032181" y="5760217"/>
              <a:ext cx="386306" cy="173595"/>
            </a:xfrm>
            <a:custGeom>
              <a:avLst/>
              <a:gdLst>
                <a:gd name="connsiteX0" fmla="*/ 305233 w 386306"/>
                <a:gd name="connsiteY0" fmla="*/ 93510 h 173595"/>
                <a:gd name="connsiteX1" fmla="*/ 290122 w 386306"/>
                <a:gd name="connsiteY1" fmla="*/ 90865 h 173595"/>
                <a:gd name="connsiteX2" fmla="*/ 268212 w 386306"/>
                <a:gd name="connsiteY2" fmla="*/ 87465 h 173595"/>
                <a:gd name="connsiteX3" fmla="*/ 255368 w 386306"/>
                <a:gd name="connsiteY3" fmla="*/ 90110 h 173595"/>
                <a:gd name="connsiteX4" fmla="*/ 234969 w 386306"/>
                <a:gd name="connsiteY4" fmla="*/ 102198 h 173595"/>
                <a:gd name="connsiteX5" fmla="*/ 225147 w 386306"/>
                <a:gd name="connsiteY5" fmla="*/ 113909 h 173595"/>
                <a:gd name="connsiteX6" fmla="*/ 213059 w 386306"/>
                <a:gd name="connsiteY6" fmla="*/ 124109 h 173595"/>
                <a:gd name="connsiteX7" fmla="*/ 203992 w 386306"/>
                <a:gd name="connsiteY7" fmla="*/ 122975 h 173595"/>
                <a:gd name="connsiteX8" fmla="*/ 190015 w 386306"/>
                <a:gd name="connsiteY8" fmla="*/ 99932 h 173595"/>
                <a:gd name="connsiteX9" fmla="*/ 181326 w 386306"/>
                <a:gd name="connsiteY9" fmla="*/ 95776 h 173595"/>
                <a:gd name="connsiteX10" fmla="*/ 178304 w 386306"/>
                <a:gd name="connsiteY10" fmla="*/ 104843 h 173595"/>
                <a:gd name="connsiteX11" fmla="*/ 182082 w 386306"/>
                <a:gd name="connsiteY11" fmla="*/ 116553 h 173595"/>
                <a:gd name="connsiteX12" fmla="*/ 185482 w 386306"/>
                <a:gd name="connsiteY12" fmla="*/ 156974 h 173595"/>
                <a:gd name="connsiteX13" fmla="*/ 189259 w 386306"/>
                <a:gd name="connsiteY13" fmla="*/ 165285 h 173595"/>
                <a:gd name="connsiteX14" fmla="*/ 181704 w 386306"/>
                <a:gd name="connsiteY14" fmla="*/ 173596 h 173595"/>
                <a:gd name="connsiteX15" fmla="*/ 170371 w 386306"/>
                <a:gd name="connsiteY15" fmla="*/ 154707 h 173595"/>
                <a:gd name="connsiteX16" fmla="*/ 143172 w 386306"/>
                <a:gd name="connsiteY16" fmla="*/ 135441 h 173595"/>
                <a:gd name="connsiteX17" fmla="*/ 130706 w 386306"/>
                <a:gd name="connsiteY17" fmla="*/ 110887 h 173595"/>
                <a:gd name="connsiteX18" fmla="*/ 91419 w 386306"/>
                <a:gd name="connsiteY18" fmla="*/ 92376 h 173595"/>
                <a:gd name="connsiteX19" fmla="*/ 84619 w 386306"/>
                <a:gd name="connsiteY19" fmla="*/ 95021 h 173595"/>
                <a:gd name="connsiteX20" fmla="*/ 74042 w 386306"/>
                <a:gd name="connsiteY20" fmla="*/ 102954 h 173595"/>
                <a:gd name="connsiteX21" fmla="*/ 62331 w 386306"/>
                <a:gd name="connsiteY21" fmla="*/ 112020 h 173595"/>
                <a:gd name="connsiteX22" fmla="*/ 92174 w 386306"/>
                <a:gd name="connsiteY22" fmla="*/ 113909 h 173595"/>
                <a:gd name="connsiteX23" fmla="*/ 98974 w 386306"/>
                <a:gd name="connsiteY23" fmla="*/ 119953 h 173595"/>
                <a:gd name="connsiteX24" fmla="*/ 76308 w 386306"/>
                <a:gd name="connsiteY24" fmla="*/ 153196 h 173595"/>
                <a:gd name="connsiteX25" fmla="*/ 30599 w 386306"/>
                <a:gd name="connsiteY25" fmla="*/ 155463 h 173595"/>
                <a:gd name="connsiteX26" fmla="*/ 0 w 386306"/>
                <a:gd name="connsiteY26" fmla="*/ 148663 h 173595"/>
                <a:gd name="connsiteX27" fmla="*/ 9066 w 386306"/>
                <a:gd name="connsiteY27" fmla="*/ 121464 h 173595"/>
                <a:gd name="connsiteX28" fmla="*/ 15488 w 386306"/>
                <a:gd name="connsiteY28" fmla="*/ 83688 h 173595"/>
                <a:gd name="connsiteX29" fmla="*/ 12844 w 386306"/>
                <a:gd name="connsiteY29" fmla="*/ 76510 h 173595"/>
                <a:gd name="connsiteX30" fmla="*/ 10577 w 386306"/>
                <a:gd name="connsiteY30" fmla="*/ 56867 h 173595"/>
                <a:gd name="connsiteX31" fmla="*/ 38154 w 386306"/>
                <a:gd name="connsiteY31" fmla="*/ 30045 h 173595"/>
                <a:gd name="connsiteX32" fmla="*/ 110685 w 386306"/>
                <a:gd name="connsiteY32" fmla="*/ 20601 h 173595"/>
                <a:gd name="connsiteX33" fmla="*/ 135617 w 386306"/>
                <a:gd name="connsiteY33" fmla="*/ 27401 h 173595"/>
                <a:gd name="connsiteX34" fmla="*/ 114462 w 386306"/>
                <a:gd name="connsiteY34" fmla="*/ 23246 h 173595"/>
                <a:gd name="connsiteX35" fmla="*/ 114462 w 386306"/>
                <a:gd name="connsiteY35" fmla="*/ 8513 h 173595"/>
                <a:gd name="connsiteX36" fmla="*/ 162061 w 386306"/>
                <a:gd name="connsiteY36" fmla="*/ 2091 h 173595"/>
                <a:gd name="connsiteX37" fmla="*/ 202481 w 386306"/>
                <a:gd name="connsiteY37" fmla="*/ 21357 h 173595"/>
                <a:gd name="connsiteX38" fmla="*/ 216836 w 386306"/>
                <a:gd name="connsiteY38" fmla="*/ 25512 h 173595"/>
                <a:gd name="connsiteX39" fmla="*/ 231947 w 386306"/>
                <a:gd name="connsiteY39" fmla="*/ 23623 h 173595"/>
                <a:gd name="connsiteX40" fmla="*/ 296167 w 386306"/>
                <a:gd name="connsiteY40" fmla="*/ 35334 h 173595"/>
                <a:gd name="connsiteX41" fmla="*/ 364164 w 386306"/>
                <a:gd name="connsiteY41" fmla="*/ 22112 h 173595"/>
                <a:gd name="connsiteX42" fmla="*/ 385697 w 386306"/>
                <a:gd name="connsiteY42" fmla="*/ 17579 h 173595"/>
                <a:gd name="connsiteX43" fmla="*/ 364542 w 386306"/>
                <a:gd name="connsiteY43" fmla="*/ 72355 h 173595"/>
                <a:gd name="connsiteX44" fmla="*/ 347543 w 386306"/>
                <a:gd name="connsiteY44" fmla="*/ 85199 h 173595"/>
                <a:gd name="connsiteX45" fmla="*/ 305988 w 386306"/>
                <a:gd name="connsiteY45" fmla="*/ 69711 h 173595"/>
                <a:gd name="connsiteX46" fmla="*/ 313544 w 386306"/>
                <a:gd name="connsiteY46" fmla="*/ 93510 h 173595"/>
                <a:gd name="connsiteX47" fmla="*/ 305233 w 386306"/>
                <a:gd name="connsiteY47" fmla="*/ 93510 h 173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6306" h="173595">
                  <a:moveTo>
                    <a:pt x="305233" y="93510"/>
                  </a:moveTo>
                  <a:cubicBezTo>
                    <a:pt x="301077" y="87843"/>
                    <a:pt x="295411" y="88599"/>
                    <a:pt x="290122" y="90865"/>
                  </a:cubicBezTo>
                  <a:cubicBezTo>
                    <a:pt x="282189" y="93887"/>
                    <a:pt x="272368" y="109753"/>
                    <a:pt x="268212" y="87465"/>
                  </a:cubicBezTo>
                  <a:cubicBezTo>
                    <a:pt x="264057" y="88599"/>
                    <a:pt x="256502" y="82932"/>
                    <a:pt x="255368" y="90110"/>
                  </a:cubicBezTo>
                  <a:cubicBezTo>
                    <a:pt x="253479" y="103709"/>
                    <a:pt x="244035" y="101820"/>
                    <a:pt x="234969" y="102198"/>
                  </a:cubicBezTo>
                  <a:cubicBezTo>
                    <a:pt x="228169" y="102576"/>
                    <a:pt x="217214" y="99176"/>
                    <a:pt x="225147" y="113909"/>
                  </a:cubicBezTo>
                  <a:cubicBezTo>
                    <a:pt x="231947" y="126375"/>
                    <a:pt x="214192" y="115420"/>
                    <a:pt x="213059" y="124109"/>
                  </a:cubicBezTo>
                  <a:cubicBezTo>
                    <a:pt x="212303" y="129775"/>
                    <a:pt x="206259" y="126375"/>
                    <a:pt x="203992" y="122975"/>
                  </a:cubicBezTo>
                  <a:cubicBezTo>
                    <a:pt x="199081" y="115420"/>
                    <a:pt x="194926" y="107487"/>
                    <a:pt x="190015" y="99932"/>
                  </a:cubicBezTo>
                  <a:cubicBezTo>
                    <a:pt x="188126" y="97287"/>
                    <a:pt x="185104" y="94265"/>
                    <a:pt x="181326" y="95776"/>
                  </a:cubicBezTo>
                  <a:cubicBezTo>
                    <a:pt x="177549" y="97665"/>
                    <a:pt x="177549" y="101820"/>
                    <a:pt x="178304" y="104843"/>
                  </a:cubicBezTo>
                  <a:cubicBezTo>
                    <a:pt x="179060" y="108998"/>
                    <a:pt x="181326" y="112776"/>
                    <a:pt x="182082" y="116553"/>
                  </a:cubicBezTo>
                  <a:cubicBezTo>
                    <a:pt x="185104" y="129775"/>
                    <a:pt x="203237" y="141486"/>
                    <a:pt x="185482" y="156974"/>
                  </a:cubicBezTo>
                  <a:cubicBezTo>
                    <a:pt x="182082" y="159996"/>
                    <a:pt x="187371" y="162640"/>
                    <a:pt x="189259" y="165285"/>
                  </a:cubicBezTo>
                  <a:cubicBezTo>
                    <a:pt x="196815" y="176995"/>
                    <a:pt x="185860" y="172462"/>
                    <a:pt x="181704" y="173596"/>
                  </a:cubicBezTo>
                  <a:cubicBezTo>
                    <a:pt x="174905" y="169062"/>
                    <a:pt x="170749" y="161885"/>
                    <a:pt x="170371" y="154707"/>
                  </a:cubicBezTo>
                  <a:cubicBezTo>
                    <a:pt x="169616" y="135441"/>
                    <a:pt x="158661" y="132797"/>
                    <a:pt x="143172" y="135441"/>
                  </a:cubicBezTo>
                  <a:cubicBezTo>
                    <a:pt x="134862" y="129397"/>
                    <a:pt x="130706" y="122220"/>
                    <a:pt x="130706" y="110887"/>
                  </a:cubicBezTo>
                  <a:cubicBezTo>
                    <a:pt x="130706" y="93887"/>
                    <a:pt x="105774" y="82554"/>
                    <a:pt x="91419" y="92376"/>
                  </a:cubicBezTo>
                  <a:cubicBezTo>
                    <a:pt x="89152" y="93887"/>
                    <a:pt x="87641" y="96910"/>
                    <a:pt x="84619" y="95021"/>
                  </a:cubicBezTo>
                  <a:cubicBezTo>
                    <a:pt x="74042" y="88599"/>
                    <a:pt x="70264" y="88977"/>
                    <a:pt x="74042" y="102954"/>
                  </a:cubicBezTo>
                  <a:cubicBezTo>
                    <a:pt x="75553" y="108242"/>
                    <a:pt x="63086" y="104465"/>
                    <a:pt x="62331" y="112020"/>
                  </a:cubicBezTo>
                  <a:cubicBezTo>
                    <a:pt x="72153" y="116176"/>
                    <a:pt x="81219" y="119953"/>
                    <a:pt x="92174" y="113909"/>
                  </a:cubicBezTo>
                  <a:cubicBezTo>
                    <a:pt x="96707" y="111264"/>
                    <a:pt x="100107" y="114665"/>
                    <a:pt x="98974" y="119953"/>
                  </a:cubicBezTo>
                  <a:cubicBezTo>
                    <a:pt x="96707" y="134686"/>
                    <a:pt x="94819" y="149797"/>
                    <a:pt x="76308" y="153196"/>
                  </a:cubicBezTo>
                  <a:cubicBezTo>
                    <a:pt x="60820" y="152063"/>
                    <a:pt x="45709" y="155841"/>
                    <a:pt x="30599" y="155463"/>
                  </a:cubicBezTo>
                  <a:cubicBezTo>
                    <a:pt x="20021" y="155463"/>
                    <a:pt x="8311" y="159618"/>
                    <a:pt x="0" y="148663"/>
                  </a:cubicBezTo>
                  <a:cubicBezTo>
                    <a:pt x="14733" y="143374"/>
                    <a:pt x="10955" y="124864"/>
                    <a:pt x="9066" y="121464"/>
                  </a:cubicBezTo>
                  <a:cubicBezTo>
                    <a:pt x="1133" y="105976"/>
                    <a:pt x="9066" y="95398"/>
                    <a:pt x="15488" y="83688"/>
                  </a:cubicBezTo>
                  <a:cubicBezTo>
                    <a:pt x="16999" y="81044"/>
                    <a:pt x="15110" y="78399"/>
                    <a:pt x="12844" y="76510"/>
                  </a:cubicBezTo>
                  <a:cubicBezTo>
                    <a:pt x="19644" y="69333"/>
                    <a:pt x="7555" y="64422"/>
                    <a:pt x="10577" y="56867"/>
                  </a:cubicBezTo>
                  <a:cubicBezTo>
                    <a:pt x="31732" y="60266"/>
                    <a:pt x="37399" y="47423"/>
                    <a:pt x="38154" y="30045"/>
                  </a:cubicBezTo>
                  <a:cubicBezTo>
                    <a:pt x="61198" y="19846"/>
                    <a:pt x="86508" y="25890"/>
                    <a:pt x="110685" y="20601"/>
                  </a:cubicBezTo>
                  <a:cubicBezTo>
                    <a:pt x="115973" y="39489"/>
                    <a:pt x="115973" y="39489"/>
                    <a:pt x="135617" y="27401"/>
                  </a:cubicBezTo>
                  <a:cubicBezTo>
                    <a:pt x="127306" y="25890"/>
                    <a:pt x="120129" y="27023"/>
                    <a:pt x="114462" y="23246"/>
                  </a:cubicBezTo>
                  <a:cubicBezTo>
                    <a:pt x="109174" y="18335"/>
                    <a:pt x="106907" y="13424"/>
                    <a:pt x="114462" y="8513"/>
                  </a:cubicBezTo>
                  <a:cubicBezTo>
                    <a:pt x="131462" y="17201"/>
                    <a:pt x="147328" y="5491"/>
                    <a:pt x="162061" y="2091"/>
                  </a:cubicBezTo>
                  <a:cubicBezTo>
                    <a:pt x="184349" y="-3198"/>
                    <a:pt x="195682" y="958"/>
                    <a:pt x="202481" y="21357"/>
                  </a:cubicBezTo>
                  <a:cubicBezTo>
                    <a:pt x="205126" y="30045"/>
                    <a:pt x="207770" y="37601"/>
                    <a:pt x="216836" y="25512"/>
                  </a:cubicBezTo>
                  <a:cubicBezTo>
                    <a:pt x="220992" y="19846"/>
                    <a:pt x="228547" y="20224"/>
                    <a:pt x="231947" y="23623"/>
                  </a:cubicBezTo>
                  <a:cubicBezTo>
                    <a:pt x="250457" y="44023"/>
                    <a:pt x="275012" y="34579"/>
                    <a:pt x="296167" y="35334"/>
                  </a:cubicBezTo>
                  <a:cubicBezTo>
                    <a:pt x="318832" y="36090"/>
                    <a:pt x="342632" y="33067"/>
                    <a:pt x="364164" y="22112"/>
                  </a:cubicBezTo>
                  <a:cubicBezTo>
                    <a:pt x="373986" y="16824"/>
                    <a:pt x="380408" y="14935"/>
                    <a:pt x="385697" y="17579"/>
                  </a:cubicBezTo>
                  <a:cubicBezTo>
                    <a:pt x="389096" y="39867"/>
                    <a:pt x="377764" y="56489"/>
                    <a:pt x="364542" y="72355"/>
                  </a:cubicBezTo>
                  <a:cubicBezTo>
                    <a:pt x="360764" y="78777"/>
                    <a:pt x="355853" y="84443"/>
                    <a:pt x="347543" y="85199"/>
                  </a:cubicBezTo>
                  <a:cubicBezTo>
                    <a:pt x="329788" y="95021"/>
                    <a:pt x="316944" y="87465"/>
                    <a:pt x="305988" y="69711"/>
                  </a:cubicBezTo>
                  <a:cubicBezTo>
                    <a:pt x="305611" y="81044"/>
                    <a:pt x="316188" y="84821"/>
                    <a:pt x="313544" y="93510"/>
                  </a:cubicBezTo>
                  <a:cubicBezTo>
                    <a:pt x="310522" y="93132"/>
                    <a:pt x="307877" y="93510"/>
                    <a:pt x="305233" y="93510"/>
                  </a:cubicBezTo>
                  <a:close/>
                </a:path>
              </a:pathLst>
            </a:custGeom>
            <a:solidFill>
              <a:srgbClr val="C996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AA45756-EA08-42E2-821D-03AE3C394390}"/>
                </a:ext>
              </a:extLst>
            </p:cNvPr>
            <p:cNvSpPr/>
            <p:nvPr/>
          </p:nvSpPr>
          <p:spPr>
            <a:xfrm>
              <a:off x="9958517" y="5922476"/>
              <a:ext cx="220786" cy="196314"/>
            </a:xfrm>
            <a:custGeom>
              <a:avLst/>
              <a:gdLst>
                <a:gd name="connsiteX0" fmla="*/ 171505 w 220786"/>
                <a:gd name="connsiteY0" fmla="*/ 117488 h 196314"/>
                <a:gd name="connsiteX1" fmla="*/ 163572 w 220786"/>
                <a:gd name="connsiteY1" fmla="*/ 126177 h 196314"/>
                <a:gd name="connsiteX2" fmla="*/ 129195 w 220786"/>
                <a:gd name="connsiteY2" fmla="*/ 158286 h 196314"/>
                <a:gd name="connsiteX3" fmla="*/ 104641 w 220786"/>
                <a:gd name="connsiteY3" fmla="*/ 154887 h 196314"/>
                <a:gd name="connsiteX4" fmla="*/ 90663 w 220786"/>
                <a:gd name="connsiteY4" fmla="*/ 151109 h 196314"/>
                <a:gd name="connsiteX5" fmla="*/ 84619 w 220786"/>
                <a:gd name="connsiteY5" fmla="*/ 179441 h 196314"/>
                <a:gd name="connsiteX6" fmla="*/ 70264 w 220786"/>
                <a:gd name="connsiteY6" fmla="*/ 190396 h 196314"/>
                <a:gd name="connsiteX7" fmla="*/ 30977 w 220786"/>
                <a:gd name="connsiteY7" fmla="*/ 193041 h 196314"/>
                <a:gd name="connsiteX8" fmla="*/ 0 w 220786"/>
                <a:gd name="connsiteY8" fmla="*/ 191152 h 196314"/>
                <a:gd name="connsiteX9" fmla="*/ 33621 w 220786"/>
                <a:gd name="connsiteY9" fmla="*/ 176041 h 196314"/>
                <a:gd name="connsiteX10" fmla="*/ 39665 w 220786"/>
                <a:gd name="connsiteY10" fmla="*/ 169242 h 196314"/>
                <a:gd name="connsiteX11" fmla="*/ 38154 w 220786"/>
                <a:gd name="connsiteY11" fmla="*/ 163197 h 196314"/>
                <a:gd name="connsiteX12" fmla="*/ 19644 w 220786"/>
                <a:gd name="connsiteY12" fmla="*/ 143176 h 196314"/>
                <a:gd name="connsiteX13" fmla="*/ 39665 w 220786"/>
                <a:gd name="connsiteY13" fmla="*/ 148465 h 196314"/>
                <a:gd name="connsiteX14" fmla="*/ 48732 w 220786"/>
                <a:gd name="connsiteY14" fmla="*/ 144687 h 196314"/>
                <a:gd name="connsiteX15" fmla="*/ 43443 w 220786"/>
                <a:gd name="connsiteY15" fmla="*/ 137132 h 196314"/>
                <a:gd name="connsiteX16" fmla="*/ 36643 w 220786"/>
                <a:gd name="connsiteY16" fmla="*/ 132221 h 196314"/>
                <a:gd name="connsiteX17" fmla="*/ 42309 w 220786"/>
                <a:gd name="connsiteY17" fmla="*/ 128065 h 196314"/>
                <a:gd name="connsiteX18" fmla="*/ 60820 w 220786"/>
                <a:gd name="connsiteY18" fmla="*/ 119755 h 196314"/>
                <a:gd name="connsiteX19" fmla="*/ 57798 w 220786"/>
                <a:gd name="connsiteY19" fmla="*/ 142798 h 196314"/>
                <a:gd name="connsiteX20" fmla="*/ 55909 w 220786"/>
                <a:gd name="connsiteY20" fmla="*/ 156020 h 196314"/>
                <a:gd name="connsiteX21" fmla="*/ 69509 w 220786"/>
                <a:gd name="connsiteY21" fmla="*/ 156020 h 196314"/>
                <a:gd name="connsiteX22" fmla="*/ 67620 w 220786"/>
                <a:gd name="connsiteY22" fmla="*/ 148087 h 196314"/>
                <a:gd name="connsiteX23" fmla="*/ 74797 w 220786"/>
                <a:gd name="connsiteY23" fmla="*/ 126932 h 196314"/>
                <a:gd name="connsiteX24" fmla="*/ 67620 w 220786"/>
                <a:gd name="connsiteY24" fmla="*/ 98978 h 196314"/>
                <a:gd name="connsiteX25" fmla="*/ 94441 w 220786"/>
                <a:gd name="connsiteY25" fmla="*/ 101244 h 196314"/>
                <a:gd name="connsiteX26" fmla="*/ 70642 w 220786"/>
                <a:gd name="connsiteY26" fmla="*/ 65357 h 196314"/>
                <a:gd name="connsiteX27" fmla="*/ 109929 w 220786"/>
                <a:gd name="connsiteY27" fmla="*/ 88022 h 196314"/>
                <a:gd name="connsiteX28" fmla="*/ 121262 w 220786"/>
                <a:gd name="connsiteY28" fmla="*/ 89156 h 196314"/>
                <a:gd name="connsiteX29" fmla="*/ 142795 w 220786"/>
                <a:gd name="connsiteY29" fmla="*/ 28336 h 196314"/>
                <a:gd name="connsiteX30" fmla="*/ 148083 w 220786"/>
                <a:gd name="connsiteY30" fmla="*/ 54024 h 196314"/>
                <a:gd name="connsiteX31" fmla="*/ 165460 w 220786"/>
                <a:gd name="connsiteY31" fmla="*/ 45335 h 196314"/>
                <a:gd name="connsiteX32" fmla="*/ 168483 w 220786"/>
                <a:gd name="connsiteY32" fmla="*/ 30980 h 196314"/>
                <a:gd name="connsiteX33" fmla="*/ 173016 w 220786"/>
                <a:gd name="connsiteY33" fmla="*/ 13981 h 196314"/>
                <a:gd name="connsiteX34" fmla="*/ 189637 w 220786"/>
                <a:gd name="connsiteY34" fmla="*/ 5292 h 196314"/>
                <a:gd name="connsiteX35" fmla="*/ 208526 w 220786"/>
                <a:gd name="connsiteY35" fmla="*/ 6048 h 196314"/>
                <a:gd name="connsiteX36" fmla="*/ 200215 w 220786"/>
                <a:gd name="connsiteY36" fmla="*/ 21914 h 196314"/>
                <a:gd name="connsiteX37" fmla="*/ 217970 w 220786"/>
                <a:gd name="connsiteY37" fmla="*/ 31736 h 196314"/>
                <a:gd name="connsiteX38" fmla="*/ 213436 w 220786"/>
                <a:gd name="connsiteY38" fmla="*/ 48735 h 196314"/>
                <a:gd name="connsiteX39" fmla="*/ 171505 w 220786"/>
                <a:gd name="connsiteY39" fmla="*/ 117488 h 19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0786" h="196314">
                  <a:moveTo>
                    <a:pt x="171505" y="117488"/>
                  </a:moveTo>
                  <a:cubicBezTo>
                    <a:pt x="163572" y="115599"/>
                    <a:pt x="167349" y="124288"/>
                    <a:pt x="163572" y="126177"/>
                  </a:cubicBezTo>
                  <a:cubicBezTo>
                    <a:pt x="154128" y="138643"/>
                    <a:pt x="138261" y="143932"/>
                    <a:pt x="129195" y="158286"/>
                  </a:cubicBezTo>
                  <a:cubicBezTo>
                    <a:pt x="123529" y="167353"/>
                    <a:pt x="111062" y="165464"/>
                    <a:pt x="104641" y="154887"/>
                  </a:cubicBezTo>
                  <a:cubicBezTo>
                    <a:pt x="100485" y="147709"/>
                    <a:pt x="94441" y="144309"/>
                    <a:pt x="90663" y="151109"/>
                  </a:cubicBezTo>
                  <a:cubicBezTo>
                    <a:pt x="86130" y="159042"/>
                    <a:pt x="86130" y="169997"/>
                    <a:pt x="84619" y="179441"/>
                  </a:cubicBezTo>
                  <a:cubicBezTo>
                    <a:pt x="83108" y="187752"/>
                    <a:pt x="85752" y="200218"/>
                    <a:pt x="70264" y="190396"/>
                  </a:cubicBezTo>
                  <a:cubicBezTo>
                    <a:pt x="56665" y="181708"/>
                    <a:pt x="43065" y="183219"/>
                    <a:pt x="30977" y="193041"/>
                  </a:cubicBezTo>
                  <a:cubicBezTo>
                    <a:pt x="19644" y="202107"/>
                    <a:pt x="10955" y="189263"/>
                    <a:pt x="0" y="191152"/>
                  </a:cubicBezTo>
                  <a:cubicBezTo>
                    <a:pt x="12844" y="188508"/>
                    <a:pt x="16999" y="168864"/>
                    <a:pt x="33621" y="176041"/>
                  </a:cubicBezTo>
                  <a:cubicBezTo>
                    <a:pt x="37021" y="177552"/>
                    <a:pt x="39665" y="173397"/>
                    <a:pt x="39665" y="169242"/>
                  </a:cubicBezTo>
                  <a:cubicBezTo>
                    <a:pt x="39665" y="167353"/>
                    <a:pt x="38532" y="165464"/>
                    <a:pt x="38154" y="163197"/>
                  </a:cubicBezTo>
                  <a:cubicBezTo>
                    <a:pt x="12088" y="172264"/>
                    <a:pt x="34754" y="142798"/>
                    <a:pt x="19644" y="143176"/>
                  </a:cubicBezTo>
                  <a:cubicBezTo>
                    <a:pt x="29466" y="139020"/>
                    <a:pt x="34376" y="145065"/>
                    <a:pt x="39665" y="148465"/>
                  </a:cubicBezTo>
                  <a:cubicBezTo>
                    <a:pt x="44576" y="151487"/>
                    <a:pt x="47598" y="149976"/>
                    <a:pt x="48732" y="144687"/>
                  </a:cubicBezTo>
                  <a:cubicBezTo>
                    <a:pt x="49487" y="140532"/>
                    <a:pt x="53642" y="133732"/>
                    <a:pt x="43443" y="137132"/>
                  </a:cubicBezTo>
                  <a:cubicBezTo>
                    <a:pt x="38910" y="138643"/>
                    <a:pt x="36643" y="136376"/>
                    <a:pt x="36643" y="132221"/>
                  </a:cubicBezTo>
                  <a:cubicBezTo>
                    <a:pt x="36643" y="128821"/>
                    <a:pt x="39665" y="126554"/>
                    <a:pt x="42309" y="128065"/>
                  </a:cubicBezTo>
                  <a:cubicBezTo>
                    <a:pt x="51754" y="133732"/>
                    <a:pt x="52887" y="121643"/>
                    <a:pt x="60820" y="119755"/>
                  </a:cubicBezTo>
                  <a:cubicBezTo>
                    <a:pt x="64975" y="128065"/>
                    <a:pt x="66109" y="135243"/>
                    <a:pt x="57798" y="142798"/>
                  </a:cubicBezTo>
                  <a:cubicBezTo>
                    <a:pt x="54776" y="145820"/>
                    <a:pt x="51754" y="151109"/>
                    <a:pt x="55909" y="156020"/>
                  </a:cubicBezTo>
                  <a:cubicBezTo>
                    <a:pt x="60442" y="160931"/>
                    <a:pt x="64975" y="157909"/>
                    <a:pt x="69509" y="156020"/>
                  </a:cubicBezTo>
                  <a:cubicBezTo>
                    <a:pt x="81975" y="150731"/>
                    <a:pt x="65353" y="152242"/>
                    <a:pt x="67620" y="148087"/>
                  </a:cubicBezTo>
                  <a:cubicBezTo>
                    <a:pt x="71020" y="141665"/>
                    <a:pt x="73286" y="134487"/>
                    <a:pt x="74797" y="126932"/>
                  </a:cubicBezTo>
                  <a:cubicBezTo>
                    <a:pt x="77064" y="115599"/>
                    <a:pt x="75930" y="106911"/>
                    <a:pt x="67620" y="98978"/>
                  </a:cubicBezTo>
                  <a:cubicBezTo>
                    <a:pt x="78197" y="91422"/>
                    <a:pt x="83486" y="109933"/>
                    <a:pt x="94441" y="101244"/>
                  </a:cubicBezTo>
                  <a:cubicBezTo>
                    <a:pt x="79330" y="94822"/>
                    <a:pt x="68753" y="85000"/>
                    <a:pt x="70642" y="65357"/>
                  </a:cubicBezTo>
                  <a:cubicBezTo>
                    <a:pt x="85752" y="70267"/>
                    <a:pt x="104641" y="64979"/>
                    <a:pt x="109929" y="88022"/>
                  </a:cubicBezTo>
                  <a:cubicBezTo>
                    <a:pt x="111440" y="93689"/>
                    <a:pt x="120884" y="92933"/>
                    <a:pt x="121262" y="89156"/>
                  </a:cubicBezTo>
                  <a:cubicBezTo>
                    <a:pt x="123529" y="67623"/>
                    <a:pt x="143928" y="53268"/>
                    <a:pt x="142795" y="28336"/>
                  </a:cubicBezTo>
                  <a:cubicBezTo>
                    <a:pt x="155261" y="37024"/>
                    <a:pt x="147328" y="46091"/>
                    <a:pt x="148083" y="54024"/>
                  </a:cubicBezTo>
                  <a:cubicBezTo>
                    <a:pt x="156772" y="56668"/>
                    <a:pt x="158661" y="46468"/>
                    <a:pt x="165460" y="45335"/>
                  </a:cubicBezTo>
                  <a:cubicBezTo>
                    <a:pt x="177549" y="43446"/>
                    <a:pt x="178304" y="38158"/>
                    <a:pt x="168483" y="30980"/>
                  </a:cubicBezTo>
                  <a:cubicBezTo>
                    <a:pt x="155261" y="21536"/>
                    <a:pt x="161305" y="17381"/>
                    <a:pt x="173016" y="13981"/>
                  </a:cubicBezTo>
                  <a:cubicBezTo>
                    <a:pt x="178682" y="12470"/>
                    <a:pt x="185104" y="10959"/>
                    <a:pt x="189637" y="5292"/>
                  </a:cubicBezTo>
                  <a:cubicBezTo>
                    <a:pt x="195682" y="-1885"/>
                    <a:pt x="202103" y="-1885"/>
                    <a:pt x="208526" y="6048"/>
                  </a:cubicBezTo>
                  <a:cubicBezTo>
                    <a:pt x="218347" y="18136"/>
                    <a:pt x="203615" y="16625"/>
                    <a:pt x="200215" y="21914"/>
                  </a:cubicBezTo>
                  <a:cubicBezTo>
                    <a:pt x="206259" y="25314"/>
                    <a:pt x="211925" y="28714"/>
                    <a:pt x="217970" y="31736"/>
                  </a:cubicBezTo>
                  <a:cubicBezTo>
                    <a:pt x="222881" y="39291"/>
                    <a:pt x="221369" y="44580"/>
                    <a:pt x="213436" y="48735"/>
                  </a:cubicBezTo>
                  <a:cubicBezTo>
                    <a:pt x="214570" y="81978"/>
                    <a:pt x="184349" y="94444"/>
                    <a:pt x="171505" y="117488"/>
                  </a:cubicBezTo>
                  <a:close/>
                </a:path>
              </a:pathLst>
            </a:custGeom>
            <a:solidFill>
              <a:srgbClr val="95584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C866024E-6248-4EE1-903F-59E951E5E183}"/>
                </a:ext>
              </a:extLst>
            </p:cNvPr>
            <p:cNvSpPr/>
            <p:nvPr/>
          </p:nvSpPr>
          <p:spPr>
            <a:xfrm>
              <a:off x="9993156" y="5905680"/>
              <a:ext cx="115711" cy="47805"/>
            </a:xfrm>
            <a:custGeom>
              <a:avLst/>
              <a:gdLst>
                <a:gd name="connsiteX0" fmla="*/ 39403 w 115711"/>
                <a:gd name="connsiteY0" fmla="*/ 2822 h 47805"/>
                <a:gd name="connsiteX1" fmla="*/ 110045 w 115711"/>
                <a:gd name="connsiteY1" fmla="*/ 177 h 47805"/>
                <a:gd name="connsiteX2" fmla="*/ 115711 w 115711"/>
                <a:gd name="connsiteY2" fmla="*/ 6977 h 47805"/>
                <a:gd name="connsiteX3" fmla="*/ 76802 w 115711"/>
                <a:gd name="connsiteY3" fmla="*/ 37576 h 47805"/>
                <a:gd name="connsiteX4" fmla="*/ 25803 w 115711"/>
                <a:gd name="connsiteY4" fmla="*/ 36821 h 47805"/>
                <a:gd name="connsiteX5" fmla="*/ 16737 w 115711"/>
                <a:gd name="connsiteY5" fmla="*/ 40220 h 47805"/>
                <a:gd name="connsiteX6" fmla="*/ 2004 w 115711"/>
                <a:gd name="connsiteY6" fmla="*/ 38331 h 47805"/>
                <a:gd name="connsiteX7" fmla="*/ 6538 w 115711"/>
                <a:gd name="connsiteY7" fmla="*/ 28132 h 47805"/>
                <a:gd name="connsiteX8" fmla="*/ 39403 w 115711"/>
                <a:gd name="connsiteY8" fmla="*/ 2822 h 4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711" h="47805">
                  <a:moveTo>
                    <a:pt x="39403" y="2822"/>
                  </a:moveTo>
                  <a:cubicBezTo>
                    <a:pt x="63202" y="4710"/>
                    <a:pt x="86623" y="5466"/>
                    <a:pt x="110045" y="177"/>
                  </a:cubicBezTo>
                  <a:cubicBezTo>
                    <a:pt x="114956" y="-956"/>
                    <a:pt x="114956" y="3577"/>
                    <a:pt x="115711" y="6977"/>
                  </a:cubicBezTo>
                  <a:cubicBezTo>
                    <a:pt x="99845" y="13399"/>
                    <a:pt x="93046" y="30776"/>
                    <a:pt x="76802" y="37576"/>
                  </a:cubicBezTo>
                  <a:cubicBezTo>
                    <a:pt x="59047" y="44754"/>
                    <a:pt x="42425" y="56842"/>
                    <a:pt x="25803" y="36821"/>
                  </a:cubicBezTo>
                  <a:cubicBezTo>
                    <a:pt x="20893" y="30776"/>
                    <a:pt x="19382" y="37954"/>
                    <a:pt x="16737" y="40220"/>
                  </a:cubicBezTo>
                  <a:cubicBezTo>
                    <a:pt x="11071" y="45509"/>
                    <a:pt x="5782" y="42109"/>
                    <a:pt x="2004" y="38331"/>
                  </a:cubicBezTo>
                  <a:cubicBezTo>
                    <a:pt x="-4040" y="31909"/>
                    <a:pt x="5404" y="31532"/>
                    <a:pt x="6538" y="28132"/>
                  </a:cubicBezTo>
                  <a:cubicBezTo>
                    <a:pt x="12582" y="13399"/>
                    <a:pt x="27692" y="10377"/>
                    <a:pt x="39403" y="2822"/>
                  </a:cubicBezTo>
                  <a:close/>
                </a:path>
              </a:pathLst>
            </a:custGeom>
            <a:solidFill>
              <a:srgbClr val="D7AB9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483BBE8E-5B29-4AA3-A626-C06FA6452951}"/>
                </a:ext>
              </a:extLst>
            </p:cNvPr>
            <p:cNvSpPr/>
            <p:nvPr/>
          </p:nvSpPr>
          <p:spPr>
            <a:xfrm>
              <a:off x="10171954" y="5887262"/>
              <a:ext cx="42309" cy="95374"/>
            </a:xfrm>
            <a:custGeom>
              <a:avLst/>
              <a:gdLst>
                <a:gd name="connsiteX0" fmla="*/ 0 w 42309"/>
                <a:gd name="connsiteY0" fmla="*/ 85082 h 95374"/>
                <a:gd name="connsiteX1" fmla="*/ 4533 w 42309"/>
                <a:gd name="connsiteY1" fmla="*/ 68083 h 95374"/>
                <a:gd name="connsiteX2" fmla="*/ 3778 w 42309"/>
                <a:gd name="connsiteY2" fmla="*/ 8396 h 95374"/>
                <a:gd name="connsiteX3" fmla="*/ 34376 w 42309"/>
                <a:gd name="connsiteY3" fmla="*/ 20863 h 95374"/>
                <a:gd name="connsiteX4" fmla="*/ 42309 w 42309"/>
                <a:gd name="connsiteY4" fmla="*/ 46551 h 95374"/>
                <a:gd name="connsiteX5" fmla="*/ 37021 w 42309"/>
                <a:gd name="connsiteY5" fmla="*/ 73372 h 95374"/>
                <a:gd name="connsiteX6" fmla="*/ 33999 w 42309"/>
                <a:gd name="connsiteY6" fmla="*/ 89238 h 95374"/>
                <a:gd name="connsiteX7" fmla="*/ 0 w 42309"/>
                <a:gd name="connsiteY7" fmla="*/ 85082 h 9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09" h="95374">
                  <a:moveTo>
                    <a:pt x="0" y="85082"/>
                  </a:moveTo>
                  <a:cubicBezTo>
                    <a:pt x="3778" y="80172"/>
                    <a:pt x="5289" y="74505"/>
                    <a:pt x="4533" y="68083"/>
                  </a:cubicBezTo>
                  <a:cubicBezTo>
                    <a:pt x="8311" y="48062"/>
                    <a:pt x="-3400" y="28418"/>
                    <a:pt x="3778" y="8396"/>
                  </a:cubicBezTo>
                  <a:cubicBezTo>
                    <a:pt x="23421" y="-5581"/>
                    <a:pt x="30221" y="-2559"/>
                    <a:pt x="34376" y="20863"/>
                  </a:cubicBezTo>
                  <a:cubicBezTo>
                    <a:pt x="35887" y="29551"/>
                    <a:pt x="39665" y="37862"/>
                    <a:pt x="42309" y="46551"/>
                  </a:cubicBezTo>
                  <a:cubicBezTo>
                    <a:pt x="35132" y="54484"/>
                    <a:pt x="31732" y="63172"/>
                    <a:pt x="37021" y="73372"/>
                  </a:cubicBezTo>
                  <a:cubicBezTo>
                    <a:pt x="40043" y="79416"/>
                    <a:pt x="36643" y="84327"/>
                    <a:pt x="33999" y="89238"/>
                  </a:cubicBezTo>
                  <a:cubicBezTo>
                    <a:pt x="18510" y="98682"/>
                    <a:pt x="4911" y="97171"/>
                    <a:pt x="0" y="85082"/>
                  </a:cubicBezTo>
                  <a:close/>
                </a:path>
              </a:pathLst>
            </a:custGeom>
            <a:solidFill>
              <a:srgbClr val="DAAC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50DB5914-67C4-415B-8B63-14B98159ED55}"/>
                </a:ext>
              </a:extLst>
            </p:cNvPr>
            <p:cNvSpPr/>
            <p:nvPr/>
          </p:nvSpPr>
          <p:spPr>
            <a:xfrm>
              <a:off x="9935474" y="5890369"/>
              <a:ext cx="23421" cy="12917"/>
            </a:xfrm>
            <a:custGeom>
              <a:avLst/>
              <a:gdLst>
                <a:gd name="connsiteX0" fmla="*/ 23421 w 23421"/>
                <a:gd name="connsiteY0" fmla="*/ 0 h 12917"/>
                <a:gd name="connsiteX1" fmla="*/ 0 w 23421"/>
                <a:gd name="connsiteY1" fmla="*/ 12466 h 12917"/>
                <a:gd name="connsiteX2" fmla="*/ 23421 w 23421"/>
                <a:gd name="connsiteY2" fmla="*/ 0 h 1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21" h="12917">
                  <a:moveTo>
                    <a:pt x="23421" y="0"/>
                  </a:moveTo>
                  <a:cubicBezTo>
                    <a:pt x="20021" y="13600"/>
                    <a:pt x="20021" y="13600"/>
                    <a:pt x="0" y="12466"/>
                  </a:cubicBezTo>
                  <a:cubicBezTo>
                    <a:pt x="10955" y="9822"/>
                    <a:pt x="13977" y="0"/>
                    <a:pt x="23421" y="0"/>
                  </a:cubicBezTo>
                  <a:close/>
                </a:path>
              </a:pathLst>
            </a:custGeom>
            <a:solidFill>
              <a:srgbClr val="85524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8B01DFC6-B253-4B0F-90A7-352B021DFE53}"/>
                </a:ext>
              </a:extLst>
            </p:cNvPr>
            <p:cNvSpPr/>
            <p:nvPr/>
          </p:nvSpPr>
          <p:spPr>
            <a:xfrm>
              <a:off x="8816916" y="5870155"/>
              <a:ext cx="201473" cy="131166"/>
            </a:xfrm>
            <a:custGeom>
              <a:avLst/>
              <a:gdLst>
                <a:gd name="connsiteX0" fmla="*/ 115596 w 201473"/>
                <a:gd name="connsiteY0" fmla="*/ 105967 h 131166"/>
                <a:gd name="connsiteX1" fmla="*/ 115596 w 201473"/>
                <a:gd name="connsiteY1" fmla="*/ 96145 h 131166"/>
                <a:gd name="connsiteX2" fmla="*/ 115973 w 201473"/>
                <a:gd name="connsiteY2" fmla="*/ 81035 h 131166"/>
                <a:gd name="connsiteX3" fmla="*/ 81597 w 201473"/>
                <a:gd name="connsiteY3" fmla="*/ 115034 h 131166"/>
                <a:gd name="connsiteX4" fmla="*/ 84997 w 201473"/>
                <a:gd name="connsiteY4" fmla="*/ 83679 h 131166"/>
                <a:gd name="connsiteX5" fmla="*/ 49865 w 201473"/>
                <a:gd name="connsiteY5" fmla="*/ 98034 h 131166"/>
                <a:gd name="connsiteX6" fmla="*/ 58553 w 201473"/>
                <a:gd name="connsiteY6" fmla="*/ 102567 h 131166"/>
                <a:gd name="connsiteX7" fmla="*/ 64975 w 201473"/>
                <a:gd name="connsiteY7" fmla="*/ 107101 h 131166"/>
                <a:gd name="connsiteX8" fmla="*/ 55153 w 201473"/>
                <a:gd name="connsiteY8" fmla="*/ 111634 h 131166"/>
                <a:gd name="connsiteX9" fmla="*/ 36643 w 201473"/>
                <a:gd name="connsiteY9" fmla="*/ 95012 h 131166"/>
                <a:gd name="connsiteX10" fmla="*/ 40043 w 201473"/>
                <a:gd name="connsiteY10" fmla="*/ 73857 h 131166"/>
                <a:gd name="connsiteX11" fmla="*/ 49109 w 201473"/>
                <a:gd name="connsiteY11" fmla="*/ 33437 h 131166"/>
                <a:gd name="connsiteX12" fmla="*/ 24555 w 201473"/>
                <a:gd name="connsiteY12" fmla="*/ 20215 h 131166"/>
                <a:gd name="connsiteX13" fmla="*/ 0 w 201473"/>
                <a:gd name="connsiteY13" fmla="*/ 16437 h 131166"/>
                <a:gd name="connsiteX14" fmla="*/ 47220 w 201473"/>
                <a:gd name="connsiteY14" fmla="*/ 1327 h 131166"/>
                <a:gd name="connsiteX15" fmla="*/ 60820 w 201473"/>
                <a:gd name="connsiteY15" fmla="*/ 40614 h 131166"/>
                <a:gd name="connsiteX16" fmla="*/ 66864 w 201473"/>
                <a:gd name="connsiteY16" fmla="*/ 45147 h 131166"/>
                <a:gd name="connsiteX17" fmla="*/ 143550 w 201473"/>
                <a:gd name="connsiteY17" fmla="*/ 50058 h 131166"/>
                <a:gd name="connsiteX18" fmla="*/ 177549 w 201473"/>
                <a:gd name="connsiteY18" fmla="*/ 58747 h 131166"/>
                <a:gd name="connsiteX19" fmla="*/ 180193 w 201473"/>
                <a:gd name="connsiteY19" fmla="*/ 64036 h 131166"/>
                <a:gd name="connsiteX20" fmla="*/ 159794 w 201473"/>
                <a:gd name="connsiteY20" fmla="*/ 98790 h 131166"/>
                <a:gd name="connsiteX21" fmla="*/ 196815 w 201473"/>
                <a:gd name="connsiteY21" fmla="*/ 115034 h 131166"/>
                <a:gd name="connsiteX22" fmla="*/ 199081 w 201473"/>
                <a:gd name="connsiteY22" fmla="*/ 125233 h 131166"/>
                <a:gd name="connsiteX23" fmla="*/ 185482 w 201473"/>
                <a:gd name="connsiteY23" fmla="*/ 128255 h 131166"/>
                <a:gd name="connsiteX24" fmla="*/ 165083 w 201473"/>
                <a:gd name="connsiteY24" fmla="*/ 123722 h 131166"/>
                <a:gd name="connsiteX25" fmla="*/ 151105 w 201473"/>
                <a:gd name="connsiteY25" fmla="*/ 109745 h 131166"/>
                <a:gd name="connsiteX26" fmla="*/ 129195 w 201473"/>
                <a:gd name="connsiteY26" fmla="*/ 116167 h 131166"/>
                <a:gd name="connsiteX27" fmla="*/ 115596 w 201473"/>
                <a:gd name="connsiteY27" fmla="*/ 105967 h 1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1473" h="131166">
                  <a:moveTo>
                    <a:pt x="115596" y="105967"/>
                  </a:moveTo>
                  <a:cubicBezTo>
                    <a:pt x="116729" y="102567"/>
                    <a:pt x="125418" y="99545"/>
                    <a:pt x="115596" y="96145"/>
                  </a:cubicBezTo>
                  <a:cubicBezTo>
                    <a:pt x="103507" y="91990"/>
                    <a:pt x="114462" y="86701"/>
                    <a:pt x="115973" y="81035"/>
                  </a:cubicBezTo>
                  <a:cubicBezTo>
                    <a:pt x="96330" y="85190"/>
                    <a:pt x="88019" y="99168"/>
                    <a:pt x="81597" y="115034"/>
                  </a:cubicBezTo>
                  <a:cubicBezTo>
                    <a:pt x="66864" y="105212"/>
                    <a:pt x="83486" y="97657"/>
                    <a:pt x="84997" y="83679"/>
                  </a:cubicBezTo>
                  <a:cubicBezTo>
                    <a:pt x="74042" y="98034"/>
                    <a:pt x="57798" y="82924"/>
                    <a:pt x="49865" y="98034"/>
                  </a:cubicBezTo>
                  <a:cubicBezTo>
                    <a:pt x="51376" y="102945"/>
                    <a:pt x="55531" y="101812"/>
                    <a:pt x="58553" y="102567"/>
                  </a:cubicBezTo>
                  <a:cubicBezTo>
                    <a:pt x="61575" y="102945"/>
                    <a:pt x="66864" y="101434"/>
                    <a:pt x="64975" y="107101"/>
                  </a:cubicBezTo>
                  <a:cubicBezTo>
                    <a:pt x="63842" y="110878"/>
                    <a:pt x="59687" y="115034"/>
                    <a:pt x="55153" y="111634"/>
                  </a:cubicBezTo>
                  <a:cubicBezTo>
                    <a:pt x="48354" y="106723"/>
                    <a:pt x="43065" y="100301"/>
                    <a:pt x="36643" y="95012"/>
                  </a:cubicBezTo>
                  <a:cubicBezTo>
                    <a:pt x="26066" y="85946"/>
                    <a:pt x="37399" y="80657"/>
                    <a:pt x="40043" y="73857"/>
                  </a:cubicBezTo>
                  <a:cubicBezTo>
                    <a:pt x="44576" y="61013"/>
                    <a:pt x="40798" y="46658"/>
                    <a:pt x="49109" y="33437"/>
                  </a:cubicBezTo>
                  <a:cubicBezTo>
                    <a:pt x="51754" y="29281"/>
                    <a:pt x="35888" y="19459"/>
                    <a:pt x="24555" y="20215"/>
                  </a:cubicBezTo>
                  <a:cubicBezTo>
                    <a:pt x="17377" y="20593"/>
                    <a:pt x="9822" y="25504"/>
                    <a:pt x="0" y="16437"/>
                  </a:cubicBezTo>
                  <a:cubicBezTo>
                    <a:pt x="19266" y="16059"/>
                    <a:pt x="27577" y="-5473"/>
                    <a:pt x="47220" y="1327"/>
                  </a:cubicBezTo>
                  <a:cubicBezTo>
                    <a:pt x="45332" y="16437"/>
                    <a:pt x="55153" y="27770"/>
                    <a:pt x="60820" y="40614"/>
                  </a:cubicBezTo>
                  <a:cubicBezTo>
                    <a:pt x="61953" y="42881"/>
                    <a:pt x="63087" y="46281"/>
                    <a:pt x="66864" y="45147"/>
                  </a:cubicBezTo>
                  <a:cubicBezTo>
                    <a:pt x="93308" y="36837"/>
                    <a:pt x="117862" y="55725"/>
                    <a:pt x="143550" y="50058"/>
                  </a:cubicBezTo>
                  <a:cubicBezTo>
                    <a:pt x="157150" y="47036"/>
                    <a:pt x="163572" y="66680"/>
                    <a:pt x="177549" y="58747"/>
                  </a:cubicBezTo>
                  <a:cubicBezTo>
                    <a:pt x="178304" y="60636"/>
                    <a:pt x="179060" y="62147"/>
                    <a:pt x="180193" y="64036"/>
                  </a:cubicBezTo>
                  <a:cubicBezTo>
                    <a:pt x="159038" y="68191"/>
                    <a:pt x="178682" y="94256"/>
                    <a:pt x="159794" y="98790"/>
                  </a:cubicBezTo>
                  <a:cubicBezTo>
                    <a:pt x="169994" y="111634"/>
                    <a:pt x="190015" y="95768"/>
                    <a:pt x="196815" y="115034"/>
                  </a:cubicBezTo>
                  <a:cubicBezTo>
                    <a:pt x="197948" y="118433"/>
                    <a:pt x="205126" y="119567"/>
                    <a:pt x="199081" y="125233"/>
                  </a:cubicBezTo>
                  <a:cubicBezTo>
                    <a:pt x="194926" y="129011"/>
                    <a:pt x="191148" y="134677"/>
                    <a:pt x="185482" y="128255"/>
                  </a:cubicBezTo>
                  <a:cubicBezTo>
                    <a:pt x="179438" y="121456"/>
                    <a:pt x="173016" y="120700"/>
                    <a:pt x="165083" y="123722"/>
                  </a:cubicBezTo>
                  <a:cubicBezTo>
                    <a:pt x="149217" y="130144"/>
                    <a:pt x="162061" y="107101"/>
                    <a:pt x="151105" y="109745"/>
                  </a:cubicBezTo>
                  <a:cubicBezTo>
                    <a:pt x="143550" y="111256"/>
                    <a:pt x="138262" y="122589"/>
                    <a:pt x="129195" y="116167"/>
                  </a:cubicBezTo>
                  <a:cubicBezTo>
                    <a:pt x="124662" y="111634"/>
                    <a:pt x="122018" y="106345"/>
                    <a:pt x="115596" y="105967"/>
                  </a:cubicBezTo>
                  <a:close/>
                </a:path>
              </a:pathLst>
            </a:custGeom>
            <a:solidFill>
              <a:srgbClr val="AF7D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A7F5861E-BF00-474B-B4CF-EB7F75835AF9}"/>
                </a:ext>
              </a:extLst>
            </p:cNvPr>
            <p:cNvSpPr/>
            <p:nvPr/>
          </p:nvSpPr>
          <p:spPr>
            <a:xfrm>
              <a:off x="8725371" y="5764574"/>
              <a:ext cx="24680" cy="25687"/>
            </a:xfrm>
            <a:custGeom>
              <a:avLst/>
              <a:gdLst>
                <a:gd name="connsiteX0" fmla="*/ 8059 w 24680"/>
                <a:gd name="connsiteY0" fmla="*/ 0 h 25687"/>
                <a:gd name="connsiteX1" fmla="*/ 24680 w 24680"/>
                <a:gd name="connsiteY1" fmla="*/ 25688 h 25687"/>
                <a:gd name="connsiteX2" fmla="*/ 20525 w 24680"/>
                <a:gd name="connsiteY2" fmla="*/ 24933 h 25687"/>
                <a:gd name="connsiteX3" fmla="*/ 8059 w 24680"/>
                <a:gd name="connsiteY3" fmla="*/ 0 h 25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80" h="25687">
                  <a:moveTo>
                    <a:pt x="8059" y="0"/>
                  </a:moveTo>
                  <a:cubicBezTo>
                    <a:pt x="16747" y="6422"/>
                    <a:pt x="22036" y="15488"/>
                    <a:pt x="24680" y="25688"/>
                  </a:cubicBezTo>
                  <a:cubicBezTo>
                    <a:pt x="23169" y="25310"/>
                    <a:pt x="22036" y="24933"/>
                    <a:pt x="20525" y="24933"/>
                  </a:cubicBezTo>
                  <a:cubicBezTo>
                    <a:pt x="-5541" y="27577"/>
                    <a:pt x="-3274" y="15866"/>
                    <a:pt x="8059" y="0"/>
                  </a:cubicBezTo>
                  <a:close/>
                </a:path>
              </a:pathLst>
            </a:custGeom>
            <a:solidFill>
              <a:srgbClr val="BA7F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B99E4F2E-D2B4-4778-9A2B-FCD4644A6A1C}"/>
                </a:ext>
              </a:extLst>
            </p:cNvPr>
            <p:cNvSpPr/>
            <p:nvPr/>
          </p:nvSpPr>
          <p:spPr>
            <a:xfrm>
              <a:off x="8539637" y="5879366"/>
              <a:ext cx="32865" cy="13954"/>
            </a:xfrm>
            <a:custGeom>
              <a:avLst/>
              <a:gdLst>
                <a:gd name="connsiteX0" fmla="*/ 32865 w 32865"/>
                <a:gd name="connsiteY0" fmla="*/ 4204 h 13954"/>
                <a:gd name="connsiteX1" fmla="*/ 21533 w 32865"/>
                <a:gd name="connsiteY1" fmla="*/ 9493 h 13954"/>
                <a:gd name="connsiteX2" fmla="*/ 0 w 32865"/>
                <a:gd name="connsiteY2" fmla="*/ 6093 h 13954"/>
                <a:gd name="connsiteX3" fmla="*/ 16244 w 32865"/>
                <a:gd name="connsiteY3" fmla="*/ 49 h 13954"/>
                <a:gd name="connsiteX4" fmla="*/ 32865 w 32865"/>
                <a:gd name="connsiteY4" fmla="*/ 4204 h 1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865" h="13954">
                  <a:moveTo>
                    <a:pt x="32865" y="4204"/>
                  </a:moveTo>
                  <a:cubicBezTo>
                    <a:pt x="29466" y="15915"/>
                    <a:pt x="29088" y="16292"/>
                    <a:pt x="21533" y="9493"/>
                  </a:cubicBezTo>
                  <a:cubicBezTo>
                    <a:pt x="15488" y="3826"/>
                    <a:pt x="7933" y="6848"/>
                    <a:pt x="0" y="6093"/>
                  </a:cubicBezTo>
                  <a:cubicBezTo>
                    <a:pt x="4911" y="-2596"/>
                    <a:pt x="10955" y="804"/>
                    <a:pt x="16244" y="49"/>
                  </a:cubicBezTo>
                  <a:cubicBezTo>
                    <a:pt x="21533" y="1182"/>
                    <a:pt x="27199" y="2693"/>
                    <a:pt x="32865" y="4204"/>
                  </a:cubicBezTo>
                  <a:close/>
                </a:path>
              </a:pathLst>
            </a:custGeom>
            <a:solidFill>
              <a:srgbClr val="78453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31CF2314-1A42-48B0-88E7-A225089967C5}"/>
                </a:ext>
              </a:extLst>
            </p:cNvPr>
            <p:cNvSpPr/>
            <p:nvPr/>
          </p:nvSpPr>
          <p:spPr>
            <a:xfrm>
              <a:off x="8487884" y="5825825"/>
              <a:ext cx="29465" cy="19359"/>
            </a:xfrm>
            <a:custGeom>
              <a:avLst/>
              <a:gdLst>
                <a:gd name="connsiteX0" fmla="*/ 0 w 29465"/>
                <a:gd name="connsiteY0" fmla="*/ 6747 h 19359"/>
                <a:gd name="connsiteX1" fmla="*/ 7178 w 29465"/>
                <a:gd name="connsiteY1" fmla="*/ 1458 h 19359"/>
                <a:gd name="connsiteX2" fmla="*/ 29466 w 29465"/>
                <a:gd name="connsiteY2" fmla="*/ 19213 h 19359"/>
                <a:gd name="connsiteX3" fmla="*/ 0 w 29465"/>
                <a:gd name="connsiteY3" fmla="*/ 6747 h 1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5" h="19359">
                  <a:moveTo>
                    <a:pt x="0" y="6747"/>
                  </a:moveTo>
                  <a:cubicBezTo>
                    <a:pt x="1133" y="2969"/>
                    <a:pt x="1133" y="-2697"/>
                    <a:pt x="7178" y="1458"/>
                  </a:cubicBezTo>
                  <a:cubicBezTo>
                    <a:pt x="14733" y="7125"/>
                    <a:pt x="21910" y="13169"/>
                    <a:pt x="29466" y="19213"/>
                  </a:cubicBezTo>
                  <a:cubicBezTo>
                    <a:pt x="17755" y="19968"/>
                    <a:pt x="6800" y="18080"/>
                    <a:pt x="0" y="6747"/>
                  </a:cubicBezTo>
                  <a:close/>
                </a:path>
              </a:pathLst>
            </a:custGeom>
            <a:solidFill>
              <a:srgbClr val="BF826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E07E9042-6A06-4077-9F6F-8BD1C8B7E0BD}"/>
                </a:ext>
              </a:extLst>
            </p:cNvPr>
            <p:cNvSpPr/>
            <p:nvPr/>
          </p:nvSpPr>
          <p:spPr>
            <a:xfrm>
              <a:off x="8665747" y="5646334"/>
              <a:ext cx="15333" cy="26739"/>
            </a:xfrm>
            <a:custGeom>
              <a:avLst/>
              <a:gdLst>
                <a:gd name="connsiteX0" fmla="*/ 8374 w 15333"/>
                <a:gd name="connsiteY0" fmla="*/ 0 h 26739"/>
                <a:gd name="connsiteX1" fmla="*/ 12529 w 15333"/>
                <a:gd name="connsiteY1" fmla="*/ 21155 h 26739"/>
                <a:gd name="connsiteX2" fmla="*/ 3085 w 15333"/>
                <a:gd name="connsiteY2" fmla="*/ 25688 h 26739"/>
                <a:gd name="connsiteX3" fmla="*/ 1197 w 15333"/>
                <a:gd name="connsiteY3" fmla="*/ 16244 h 26739"/>
                <a:gd name="connsiteX4" fmla="*/ 8374 w 15333"/>
                <a:gd name="connsiteY4" fmla="*/ 0 h 2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33" h="26739">
                  <a:moveTo>
                    <a:pt x="8374" y="0"/>
                  </a:moveTo>
                  <a:cubicBezTo>
                    <a:pt x="23862" y="4155"/>
                    <a:pt x="7996" y="14733"/>
                    <a:pt x="12529" y="21155"/>
                  </a:cubicBezTo>
                  <a:cubicBezTo>
                    <a:pt x="8752" y="21910"/>
                    <a:pt x="7996" y="29466"/>
                    <a:pt x="3085" y="25688"/>
                  </a:cubicBezTo>
                  <a:cubicBezTo>
                    <a:pt x="63" y="23044"/>
                    <a:pt x="-1070" y="18888"/>
                    <a:pt x="1197" y="16244"/>
                  </a:cubicBezTo>
                  <a:cubicBezTo>
                    <a:pt x="5352" y="11333"/>
                    <a:pt x="9130" y="6800"/>
                    <a:pt x="8374" y="0"/>
                  </a:cubicBezTo>
                  <a:close/>
                </a:path>
              </a:pathLst>
            </a:custGeom>
            <a:solidFill>
              <a:srgbClr val="C48F7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35908BE1-3403-4E9C-8985-84C526115E2A}"/>
                </a:ext>
              </a:extLst>
            </p:cNvPr>
            <p:cNvSpPr/>
            <p:nvPr/>
          </p:nvSpPr>
          <p:spPr>
            <a:xfrm>
              <a:off x="9053434" y="4059349"/>
              <a:ext cx="406281" cy="436421"/>
            </a:xfrm>
            <a:custGeom>
              <a:avLst/>
              <a:gdLst>
                <a:gd name="connsiteX0" fmla="*/ 5628 w 406281"/>
                <a:gd name="connsiteY0" fmla="*/ 168860 h 436421"/>
                <a:gd name="connsiteX1" fmla="*/ 15827 w 406281"/>
                <a:gd name="connsiteY1" fmla="*/ 132595 h 436421"/>
                <a:gd name="connsiteX2" fmla="*/ 37360 w 406281"/>
                <a:gd name="connsiteY2" fmla="*/ 157150 h 436421"/>
                <a:gd name="connsiteX3" fmla="*/ 50204 w 406281"/>
                <a:gd name="connsiteY3" fmla="*/ 164705 h 436421"/>
                <a:gd name="connsiteX4" fmla="*/ 64937 w 406281"/>
                <a:gd name="connsiteY4" fmla="*/ 155261 h 436421"/>
                <a:gd name="connsiteX5" fmla="*/ 57004 w 406281"/>
                <a:gd name="connsiteY5" fmla="*/ 146950 h 436421"/>
                <a:gd name="connsiteX6" fmla="*/ 41893 w 406281"/>
                <a:gd name="connsiteY6" fmla="*/ 117107 h 436421"/>
                <a:gd name="connsiteX7" fmla="*/ 58515 w 406281"/>
                <a:gd name="connsiteY7" fmla="*/ 114085 h 436421"/>
                <a:gd name="connsiteX8" fmla="*/ 69092 w 406281"/>
                <a:gd name="connsiteY8" fmla="*/ 123151 h 436421"/>
                <a:gd name="connsiteX9" fmla="*/ 77025 w 406281"/>
                <a:gd name="connsiteY9" fmla="*/ 136373 h 436421"/>
                <a:gd name="connsiteX10" fmla="*/ 81936 w 406281"/>
                <a:gd name="connsiteY10" fmla="*/ 139017 h 436421"/>
                <a:gd name="connsiteX11" fmla="*/ 101202 w 406281"/>
                <a:gd name="connsiteY11" fmla="*/ 154505 h 436421"/>
                <a:gd name="connsiteX12" fmla="*/ 136712 w 406281"/>
                <a:gd name="connsiteY12" fmla="*/ 153372 h 436421"/>
                <a:gd name="connsiteX13" fmla="*/ 163911 w 406281"/>
                <a:gd name="connsiteY13" fmla="*/ 157150 h 436421"/>
                <a:gd name="connsiteX14" fmla="*/ 183177 w 406281"/>
                <a:gd name="connsiteY14" fmla="*/ 150728 h 436421"/>
                <a:gd name="connsiteX15" fmla="*/ 208865 w 406281"/>
                <a:gd name="connsiteY15" fmla="*/ 137506 h 436421"/>
                <a:gd name="connsiteX16" fmla="*/ 202443 w 406281"/>
                <a:gd name="connsiteY16" fmla="*/ 119373 h 436421"/>
                <a:gd name="connsiteX17" fmla="*/ 237575 w 406281"/>
                <a:gd name="connsiteY17" fmla="*/ 103129 h 436421"/>
                <a:gd name="connsiteX18" fmla="*/ 254574 w 406281"/>
                <a:gd name="connsiteY18" fmla="*/ 104263 h 436421"/>
                <a:gd name="connsiteX19" fmla="*/ 248152 w 406281"/>
                <a:gd name="connsiteY19" fmla="*/ 116729 h 436421"/>
                <a:gd name="connsiteX20" fmla="*/ 240597 w 406281"/>
                <a:gd name="connsiteY20" fmla="*/ 120884 h 436421"/>
                <a:gd name="connsiteX21" fmla="*/ 232286 w 406281"/>
                <a:gd name="connsiteY21" fmla="*/ 133351 h 436421"/>
                <a:gd name="connsiteX22" fmla="*/ 243997 w 406281"/>
                <a:gd name="connsiteY22" fmla="*/ 128817 h 436421"/>
                <a:gd name="connsiteX23" fmla="*/ 262129 w 406281"/>
                <a:gd name="connsiteY23" fmla="*/ 119751 h 436421"/>
                <a:gd name="connsiteX24" fmla="*/ 270818 w 406281"/>
                <a:gd name="connsiteY24" fmla="*/ 100863 h 436421"/>
                <a:gd name="connsiteX25" fmla="*/ 260618 w 406281"/>
                <a:gd name="connsiteY25" fmla="*/ 85375 h 436421"/>
                <a:gd name="connsiteX26" fmla="*/ 253819 w 406281"/>
                <a:gd name="connsiteY26" fmla="*/ 71775 h 436421"/>
                <a:gd name="connsiteX27" fmla="*/ 264774 w 406281"/>
                <a:gd name="connsiteY27" fmla="*/ 68375 h 436421"/>
                <a:gd name="connsiteX28" fmla="*/ 294995 w 406281"/>
                <a:gd name="connsiteY28" fmla="*/ 31354 h 436421"/>
                <a:gd name="connsiteX29" fmla="*/ 313505 w 406281"/>
                <a:gd name="connsiteY29" fmla="*/ 0 h 436421"/>
                <a:gd name="connsiteX30" fmla="*/ 314639 w 406281"/>
                <a:gd name="connsiteY30" fmla="*/ 16999 h 436421"/>
                <a:gd name="connsiteX31" fmla="*/ 327482 w 406281"/>
                <a:gd name="connsiteY31" fmla="*/ 36265 h 436421"/>
                <a:gd name="connsiteX32" fmla="*/ 332771 w 406281"/>
                <a:gd name="connsiteY32" fmla="*/ 43443 h 436421"/>
                <a:gd name="connsiteX33" fmla="*/ 327860 w 406281"/>
                <a:gd name="connsiteY33" fmla="*/ 56287 h 436421"/>
                <a:gd name="connsiteX34" fmla="*/ 347882 w 406281"/>
                <a:gd name="connsiteY34" fmla="*/ 75553 h 436421"/>
                <a:gd name="connsiteX35" fmla="*/ 338815 w 406281"/>
                <a:gd name="connsiteY35" fmla="*/ 101618 h 436421"/>
                <a:gd name="connsiteX36" fmla="*/ 343349 w 406281"/>
                <a:gd name="connsiteY36" fmla="*/ 115218 h 436421"/>
                <a:gd name="connsiteX37" fmla="*/ 353170 w 406281"/>
                <a:gd name="connsiteY37" fmla="*/ 135995 h 436421"/>
                <a:gd name="connsiteX38" fmla="*/ 354304 w 406281"/>
                <a:gd name="connsiteY38" fmla="*/ 195682 h 436421"/>
                <a:gd name="connsiteX39" fmla="*/ 351659 w 406281"/>
                <a:gd name="connsiteY39" fmla="*/ 203615 h 436421"/>
                <a:gd name="connsiteX40" fmla="*/ 357326 w 406281"/>
                <a:gd name="connsiteY40" fmla="*/ 228547 h 436421"/>
                <a:gd name="connsiteX41" fmla="*/ 353548 w 406281"/>
                <a:gd name="connsiteY41" fmla="*/ 281056 h 436421"/>
                <a:gd name="connsiteX42" fmla="*/ 359215 w 406281"/>
                <a:gd name="connsiteY42" fmla="*/ 298433 h 436421"/>
                <a:gd name="connsiteX43" fmla="*/ 362614 w 406281"/>
                <a:gd name="connsiteY43" fmla="*/ 303344 h 436421"/>
                <a:gd name="connsiteX44" fmla="*/ 398502 w 406281"/>
                <a:gd name="connsiteY44" fmla="*/ 380408 h 436421"/>
                <a:gd name="connsiteX45" fmla="*/ 402657 w 406281"/>
                <a:gd name="connsiteY45" fmla="*/ 406851 h 436421"/>
                <a:gd name="connsiteX46" fmla="*/ 365259 w 406281"/>
                <a:gd name="connsiteY46" fmla="*/ 382297 h 436421"/>
                <a:gd name="connsiteX47" fmla="*/ 347126 w 406281"/>
                <a:gd name="connsiteY47" fmla="*/ 373230 h 436421"/>
                <a:gd name="connsiteX48" fmla="*/ 302928 w 406281"/>
                <a:gd name="connsiteY48" fmla="*/ 314299 h 436421"/>
                <a:gd name="connsiteX49" fmla="*/ 293862 w 406281"/>
                <a:gd name="connsiteY49" fmla="*/ 293144 h 436421"/>
                <a:gd name="connsiteX50" fmla="*/ 274218 w 406281"/>
                <a:gd name="connsiteY50" fmla="*/ 267457 h 436421"/>
                <a:gd name="connsiteX51" fmla="*/ 268551 w 406281"/>
                <a:gd name="connsiteY51" fmla="*/ 242146 h 436421"/>
                <a:gd name="connsiteX52" fmla="*/ 257974 w 406281"/>
                <a:gd name="connsiteY52" fmla="*/ 249702 h 436421"/>
                <a:gd name="connsiteX53" fmla="*/ 239841 w 406281"/>
                <a:gd name="connsiteY53" fmla="*/ 266701 h 436421"/>
                <a:gd name="connsiteX54" fmla="*/ 225109 w 406281"/>
                <a:gd name="connsiteY54" fmla="*/ 317321 h 436421"/>
                <a:gd name="connsiteX55" fmla="*/ 220953 w 406281"/>
                <a:gd name="connsiteY55" fmla="*/ 334321 h 436421"/>
                <a:gd name="connsiteX56" fmla="*/ 208109 w 406281"/>
                <a:gd name="connsiteY56" fmla="*/ 338476 h 436421"/>
                <a:gd name="connsiteX57" fmla="*/ 185821 w 406281"/>
                <a:gd name="connsiteY57" fmla="*/ 354342 h 436421"/>
                <a:gd name="connsiteX58" fmla="*/ 169955 w 406281"/>
                <a:gd name="connsiteY58" fmla="*/ 406851 h 436421"/>
                <a:gd name="connsiteX59" fmla="*/ 157111 w 406281"/>
                <a:gd name="connsiteY59" fmla="*/ 427628 h 436421"/>
                <a:gd name="connsiteX60" fmla="*/ 152956 w 406281"/>
                <a:gd name="connsiteY60" fmla="*/ 423473 h 436421"/>
                <a:gd name="connsiteX61" fmla="*/ 127646 w 406281"/>
                <a:gd name="connsiteY61" fmla="*/ 423473 h 436421"/>
                <a:gd name="connsiteX62" fmla="*/ 98180 w 406281"/>
                <a:gd name="connsiteY62" fmla="*/ 436317 h 436421"/>
                <a:gd name="connsiteX63" fmla="*/ 82692 w 406281"/>
                <a:gd name="connsiteY63" fmla="*/ 431784 h 436421"/>
                <a:gd name="connsiteX64" fmla="*/ 70225 w 406281"/>
                <a:gd name="connsiteY64" fmla="*/ 420451 h 436421"/>
                <a:gd name="connsiteX65" fmla="*/ 79670 w 406281"/>
                <a:gd name="connsiteY65" fmla="*/ 415540 h 436421"/>
                <a:gd name="connsiteX66" fmla="*/ 106491 w 406281"/>
                <a:gd name="connsiteY66" fmla="*/ 377008 h 436421"/>
                <a:gd name="connsiteX67" fmla="*/ 129157 w 406281"/>
                <a:gd name="connsiteY67" fmla="*/ 381163 h 436421"/>
                <a:gd name="connsiteX68" fmla="*/ 106491 w 406281"/>
                <a:gd name="connsiteY68" fmla="*/ 377008 h 436421"/>
                <a:gd name="connsiteX69" fmla="*/ 59648 w 406281"/>
                <a:gd name="connsiteY69" fmla="*/ 374364 h 436421"/>
                <a:gd name="connsiteX70" fmla="*/ 41138 w 406281"/>
                <a:gd name="connsiteY70" fmla="*/ 326388 h 436421"/>
                <a:gd name="connsiteX71" fmla="*/ 34716 w 406281"/>
                <a:gd name="connsiteY71" fmla="*/ 316566 h 436421"/>
                <a:gd name="connsiteX72" fmla="*/ 24894 w 406281"/>
                <a:gd name="connsiteY72" fmla="*/ 310522 h 436421"/>
                <a:gd name="connsiteX73" fmla="*/ 11672 w 406281"/>
                <a:gd name="connsiteY73" fmla="*/ 307122 h 436421"/>
                <a:gd name="connsiteX74" fmla="*/ 18094 w 406281"/>
                <a:gd name="connsiteY74" fmla="*/ 299189 h 436421"/>
                <a:gd name="connsiteX75" fmla="*/ 19605 w 406281"/>
                <a:gd name="connsiteY75" fmla="*/ 271612 h 436421"/>
                <a:gd name="connsiteX76" fmla="*/ 1850 w 406281"/>
                <a:gd name="connsiteY76" fmla="*/ 275767 h 436421"/>
                <a:gd name="connsiteX77" fmla="*/ 7517 w 406281"/>
                <a:gd name="connsiteY77" fmla="*/ 255746 h 436421"/>
                <a:gd name="connsiteX78" fmla="*/ 4117 w 406281"/>
                <a:gd name="connsiteY78" fmla="*/ 173771 h 436421"/>
                <a:gd name="connsiteX79" fmla="*/ 5628 w 406281"/>
                <a:gd name="connsiteY79" fmla="*/ 168860 h 43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6281" h="436421">
                  <a:moveTo>
                    <a:pt x="5628" y="168860"/>
                  </a:moveTo>
                  <a:cubicBezTo>
                    <a:pt x="22249" y="154505"/>
                    <a:pt x="22249" y="154505"/>
                    <a:pt x="15827" y="132595"/>
                  </a:cubicBezTo>
                  <a:cubicBezTo>
                    <a:pt x="24516" y="144683"/>
                    <a:pt x="44538" y="135239"/>
                    <a:pt x="37360" y="157150"/>
                  </a:cubicBezTo>
                  <a:cubicBezTo>
                    <a:pt x="35471" y="162816"/>
                    <a:pt x="44538" y="164327"/>
                    <a:pt x="50204" y="164705"/>
                  </a:cubicBezTo>
                  <a:cubicBezTo>
                    <a:pt x="57382" y="165083"/>
                    <a:pt x="62292" y="162060"/>
                    <a:pt x="64937" y="155261"/>
                  </a:cubicBezTo>
                  <a:cubicBezTo>
                    <a:pt x="68337" y="146950"/>
                    <a:pt x="61159" y="148461"/>
                    <a:pt x="57004" y="146950"/>
                  </a:cubicBezTo>
                  <a:cubicBezTo>
                    <a:pt x="43404" y="141661"/>
                    <a:pt x="44160" y="126929"/>
                    <a:pt x="41893" y="117107"/>
                  </a:cubicBezTo>
                  <a:cubicBezTo>
                    <a:pt x="40004" y="107663"/>
                    <a:pt x="52471" y="114840"/>
                    <a:pt x="58515" y="114085"/>
                  </a:cubicBezTo>
                  <a:cubicBezTo>
                    <a:pt x="64181" y="113329"/>
                    <a:pt x="72114" y="111440"/>
                    <a:pt x="69092" y="123151"/>
                  </a:cubicBezTo>
                  <a:cubicBezTo>
                    <a:pt x="67581" y="129195"/>
                    <a:pt x="58515" y="141661"/>
                    <a:pt x="77025" y="136373"/>
                  </a:cubicBezTo>
                  <a:cubicBezTo>
                    <a:pt x="78536" y="135995"/>
                    <a:pt x="82314" y="138639"/>
                    <a:pt x="81936" y="139017"/>
                  </a:cubicBezTo>
                  <a:cubicBezTo>
                    <a:pt x="72870" y="164327"/>
                    <a:pt x="91380" y="151483"/>
                    <a:pt x="101202" y="154505"/>
                  </a:cubicBezTo>
                  <a:cubicBezTo>
                    <a:pt x="114046" y="158661"/>
                    <a:pt x="125001" y="162438"/>
                    <a:pt x="136712" y="153372"/>
                  </a:cubicBezTo>
                  <a:cubicBezTo>
                    <a:pt x="146912" y="145817"/>
                    <a:pt x="155222" y="154127"/>
                    <a:pt x="163911" y="157150"/>
                  </a:cubicBezTo>
                  <a:cubicBezTo>
                    <a:pt x="172222" y="160172"/>
                    <a:pt x="179777" y="163949"/>
                    <a:pt x="183177" y="150728"/>
                  </a:cubicBezTo>
                  <a:cubicBezTo>
                    <a:pt x="186577" y="137128"/>
                    <a:pt x="199798" y="141284"/>
                    <a:pt x="208865" y="137506"/>
                  </a:cubicBezTo>
                  <a:cubicBezTo>
                    <a:pt x="209620" y="130328"/>
                    <a:pt x="199421" y="128062"/>
                    <a:pt x="202443" y="119373"/>
                  </a:cubicBezTo>
                  <a:cubicBezTo>
                    <a:pt x="216420" y="120129"/>
                    <a:pt x="230775" y="120884"/>
                    <a:pt x="237575" y="103129"/>
                  </a:cubicBezTo>
                  <a:cubicBezTo>
                    <a:pt x="239086" y="98974"/>
                    <a:pt x="250041" y="98974"/>
                    <a:pt x="254574" y="104263"/>
                  </a:cubicBezTo>
                  <a:cubicBezTo>
                    <a:pt x="260241" y="111062"/>
                    <a:pt x="252308" y="113707"/>
                    <a:pt x="248152" y="116729"/>
                  </a:cubicBezTo>
                  <a:cubicBezTo>
                    <a:pt x="245886" y="118618"/>
                    <a:pt x="243241" y="119373"/>
                    <a:pt x="240597" y="120884"/>
                  </a:cubicBezTo>
                  <a:cubicBezTo>
                    <a:pt x="235308" y="123529"/>
                    <a:pt x="228886" y="128817"/>
                    <a:pt x="232286" y="133351"/>
                  </a:cubicBezTo>
                  <a:cubicBezTo>
                    <a:pt x="238330" y="142039"/>
                    <a:pt x="240219" y="131084"/>
                    <a:pt x="243997" y="128817"/>
                  </a:cubicBezTo>
                  <a:cubicBezTo>
                    <a:pt x="249663" y="125040"/>
                    <a:pt x="258729" y="127306"/>
                    <a:pt x="262129" y="119751"/>
                  </a:cubicBezTo>
                  <a:cubicBezTo>
                    <a:pt x="264774" y="113707"/>
                    <a:pt x="281773" y="115596"/>
                    <a:pt x="270818" y="100863"/>
                  </a:cubicBezTo>
                  <a:cubicBezTo>
                    <a:pt x="267796" y="96707"/>
                    <a:pt x="275729" y="84619"/>
                    <a:pt x="260618" y="85375"/>
                  </a:cubicBezTo>
                  <a:cubicBezTo>
                    <a:pt x="258352" y="85375"/>
                    <a:pt x="253819" y="76308"/>
                    <a:pt x="253819" y="71775"/>
                  </a:cubicBezTo>
                  <a:cubicBezTo>
                    <a:pt x="254196" y="67242"/>
                    <a:pt x="259107" y="67997"/>
                    <a:pt x="264774" y="68375"/>
                  </a:cubicBezTo>
                  <a:cubicBezTo>
                    <a:pt x="287817" y="68753"/>
                    <a:pt x="296884" y="54398"/>
                    <a:pt x="294995" y="31354"/>
                  </a:cubicBezTo>
                  <a:cubicBezTo>
                    <a:pt x="293862" y="19266"/>
                    <a:pt x="292728" y="1511"/>
                    <a:pt x="313505" y="0"/>
                  </a:cubicBezTo>
                  <a:cubicBezTo>
                    <a:pt x="316905" y="5289"/>
                    <a:pt x="314261" y="11333"/>
                    <a:pt x="314639" y="16999"/>
                  </a:cubicBezTo>
                  <a:cubicBezTo>
                    <a:pt x="313127" y="27199"/>
                    <a:pt x="318794" y="32865"/>
                    <a:pt x="327482" y="36265"/>
                  </a:cubicBezTo>
                  <a:cubicBezTo>
                    <a:pt x="329749" y="38154"/>
                    <a:pt x="331638" y="40421"/>
                    <a:pt x="332771" y="43443"/>
                  </a:cubicBezTo>
                  <a:cubicBezTo>
                    <a:pt x="334660" y="49109"/>
                    <a:pt x="330505" y="52509"/>
                    <a:pt x="327860" y="56287"/>
                  </a:cubicBezTo>
                  <a:cubicBezTo>
                    <a:pt x="350148" y="50620"/>
                    <a:pt x="353926" y="54398"/>
                    <a:pt x="347882" y="75553"/>
                  </a:cubicBezTo>
                  <a:cubicBezTo>
                    <a:pt x="345237" y="84241"/>
                    <a:pt x="342215" y="92930"/>
                    <a:pt x="338815" y="101618"/>
                  </a:cubicBezTo>
                  <a:cubicBezTo>
                    <a:pt x="336549" y="107663"/>
                    <a:pt x="336171" y="112574"/>
                    <a:pt x="343349" y="115218"/>
                  </a:cubicBezTo>
                  <a:cubicBezTo>
                    <a:pt x="353170" y="118995"/>
                    <a:pt x="355437" y="127306"/>
                    <a:pt x="353170" y="135995"/>
                  </a:cubicBezTo>
                  <a:cubicBezTo>
                    <a:pt x="348260" y="156016"/>
                    <a:pt x="353548" y="175660"/>
                    <a:pt x="354304" y="195682"/>
                  </a:cubicBezTo>
                  <a:cubicBezTo>
                    <a:pt x="354304" y="198326"/>
                    <a:pt x="352793" y="200970"/>
                    <a:pt x="351659" y="203615"/>
                  </a:cubicBezTo>
                  <a:cubicBezTo>
                    <a:pt x="344104" y="214192"/>
                    <a:pt x="356193" y="219858"/>
                    <a:pt x="357326" y="228547"/>
                  </a:cubicBezTo>
                  <a:cubicBezTo>
                    <a:pt x="362237" y="246680"/>
                    <a:pt x="362237" y="264435"/>
                    <a:pt x="353548" y="281056"/>
                  </a:cubicBezTo>
                  <a:cubicBezTo>
                    <a:pt x="349015" y="289367"/>
                    <a:pt x="352793" y="293900"/>
                    <a:pt x="359215" y="298433"/>
                  </a:cubicBezTo>
                  <a:cubicBezTo>
                    <a:pt x="360726" y="299567"/>
                    <a:pt x="361859" y="301455"/>
                    <a:pt x="362614" y="303344"/>
                  </a:cubicBezTo>
                  <a:cubicBezTo>
                    <a:pt x="372059" y="330165"/>
                    <a:pt x="383392" y="356231"/>
                    <a:pt x="398502" y="380408"/>
                  </a:cubicBezTo>
                  <a:cubicBezTo>
                    <a:pt x="403791" y="388719"/>
                    <a:pt x="410590" y="396652"/>
                    <a:pt x="402657" y="406851"/>
                  </a:cubicBezTo>
                  <a:cubicBezTo>
                    <a:pt x="383769" y="409118"/>
                    <a:pt x="373947" y="394007"/>
                    <a:pt x="365259" y="382297"/>
                  </a:cubicBezTo>
                  <a:cubicBezTo>
                    <a:pt x="359215" y="374364"/>
                    <a:pt x="354304" y="373608"/>
                    <a:pt x="347126" y="373230"/>
                  </a:cubicBezTo>
                  <a:cubicBezTo>
                    <a:pt x="324460" y="359631"/>
                    <a:pt x="317661" y="333943"/>
                    <a:pt x="302928" y="314299"/>
                  </a:cubicBezTo>
                  <a:cubicBezTo>
                    <a:pt x="298395" y="308255"/>
                    <a:pt x="293106" y="300700"/>
                    <a:pt x="293862" y="293144"/>
                  </a:cubicBezTo>
                  <a:cubicBezTo>
                    <a:pt x="294995" y="277656"/>
                    <a:pt x="289706" y="270479"/>
                    <a:pt x="274218" y="267457"/>
                  </a:cubicBezTo>
                  <a:cubicBezTo>
                    <a:pt x="258729" y="264435"/>
                    <a:pt x="265907" y="251591"/>
                    <a:pt x="268551" y="242146"/>
                  </a:cubicBezTo>
                  <a:cubicBezTo>
                    <a:pt x="259863" y="239502"/>
                    <a:pt x="258729" y="245168"/>
                    <a:pt x="257974" y="249702"/>
                  </a:cubicBezTo>
                  <a:cubicBezTo>
                    <a:pt x="255707" y="259524"/>
                    <a:pt x="250419" y="264435"/>
                    <a:pt x="239841" y="266701"/>
                  </a:cubicBezTo>
                  <a:cubicBezTo>
                    <a:pt x="222464" y="270856"/>
                    <a:pt x="213020" y="304477"/>
                    <a:pt x="225109" y="317321"/>
                  </a:cubicBezTo>
                  <a:cubicBezTo>
                    <a:pt x="234175" y="326765"/>
                    <a:pt x="228508" y="330165"/>
                    <a:pt x="220953" y="334321"/>
                  </a:cubicBezTo>
                  <a:cubicBezTo>
                    <a:pt x="216798" y="335832"/>
                    <a:pt x="212642" y="337343"/>
                    <a:pt x="208109" y="338476"/>
                  </a:cubicBezTo>
                  <a:cubicBezTo>
                    <a:pt x="201309" y="344520"/>
                    <a:pt x="193754" y="349809"/>
                    <a:pt x="185821" y="354342"/>
                  </a:cubicBezTo>
                  <a:cubicBezTo>
                    <a:pt x="161644" y="367564"/>
                    <a:pt x="157489" y="382297"/>
                    <a:pt x="169955" y="406851"/>
                  </a:cubicBezTo>
                  <a:cubicBezTo>
                    <a:pt x="176377" y="419318"/>
                    <a:pt x="171088" y="426873"/>
                    <a:pt x="157111" y="427628"/>
                  </a:cubicBezTo>
                  <a:cubicBezTo>
                    <a:pt x="155600" y="426117"/>
                    <a:pt x="154089" y="424984"/>
                    <a:pt x="152956" y="423473"/>
                  </a:cubicBezTo>
                  <a:cubicBezTo>
                    <a:pt x="140490" y="429517"/>
                    <a:pt x="140490" y="429517"/>
                    <a:pt x="127646" y="423473"/>
                  </a:cubicBezTo>
                  <a:cubicBezTo>
                    <a:pt x="118579" y="429139"/>
                    <a:pt x="110268" y="437450"/>
                    <a:pt x="98180" y="436317"/>
                  </a:cubicBezTo>
                  <a:cubicBezTo>
                    <a:pt x="94402" y="430650"/>
                    <a:pt x="87980" y="432917"/>
                    <a:pt x="82692" y="431784"/>
                  </a:cubicBezTo>
                  <a:cubicBezTo>
                    <a:pt x="76647" y="430273"/>
                    <a:pt x="71359" y="428762"/>
                    <a:pt x="70225" y="420451"/>
                  </a:cubicBezTo>
                  <a:cubicBezTo>
                    <a:pt x="68714" y="407985"/>
                    <a:pt x="75136" y="414784"/>
                    <a:pt x="79670" y="415540"/>
                  </a:cubicBezTo>
                  <a:cubicBezTo>
                    <a:pt x="76647" y="394385"/>
                    <a:pt x="104224" y="394763"/>
                    <a:pt x="106491" y="377008"/>
                  </a:cubicBezTo>
                  <a:cubicBezTo>
                    <a:pt x="114424" y="373230"/>
                    <a:pt x="119335" y="384186"/>
                    <a:pt x="129157" y="381163"/>
                  </a:cubicBezTo>
                  <a:cubicBezTo>
                    <a:pt x="121601" y="372475"/>
                    <a:pt x="114424" y="372475"/>
                    <a:pt x="106491" y="377008"/>
                  </a:cubicBezTo>
                  <a:cubicBezTo>
                    <a:pt x="92891" y="360386"/>
                    <a:pt x="78159" y="350942"/>
                    <a:pt x="59648" y="374364"/>
                  </a:cubicBezTo>
                  <a:cubicBezTo>
                    <a:pt x="66826" y="357742"/>
                    <a:pt x="55115" y="329410"/>
                    <a:pt x="41138" y="326388"/>
                  </a:cubicBezTo>
                  <a:cubicBezTo>
                    <a:pt x="35093" y="325254"/>
                    <a:pt x="30560" y="326010"/>
                    <a:pt x="34716" y="316566"/>
                  </a:cubicBezTo>
                  <a:cubicBezTo>
                    <a:pt x="38871" y="307122"/>
                    <a:pt x="29427" y="309766"/>
                    <a:pt x="24894" y="310522"/>
                  </a:cubicBezTo>
                  <a:cubicBezTo>
                    <a:pt x="19605" y="311655"/>
                    <a:pt x="14316" y="312033"/>
                    <a:pt x="11672" y="307122"/>
                  </a:cubicBezTo>
                  <a:cubicBezTo>
                    <a:pt x="8650" y="301077"/>
                    <a:pt x="17716" y="302211"/>
                    <a:pt x="18094" y="299189"/>
                  </a:cubicBezTo>
                  <a:cubicBezTo>
                    <a:pt x="19605" y="290122"/>
                    <a:pt x="19227" y="280678"/>
                    <a:pt x="19605" y="271612"/>
                  </a:cubicBezTo>
                  <a:cubicBezTo>
                    <a:pt x="11294" y="267079"/>
                    <a:pt x="9783" y="287856"/>
                    <a:pt x="1850" y="275767"/>
                  </a:cubicBezTo>
                  <a:cubicBezTo>
                    <a:pt x="-2683" y="268590"/>
                    <a:pt x="1850" y="262546"/>
                    <a:pt x="7517" y="255746"/>
                  </a:cubicBezTo>
                  <a:cubicBezTo>
                    <a:pt x="27916" y="231191"/>
                    <a:pt x="25649" y="191526"/>
                    <a:pt x="4117" y="173771"/>
                  </a:cubicBezTo>
                  <a:cubicBezTo>
                    <a:pt x="5628" y="171505"/>
                    <a:pt x="5628" y="169994"/>
                    <a:pt x="5628" y="168860"/>
                  </a:cubicBezTo>
                  <a:close/>
                </a:path>
              </a:pathLst>
            </a:custGeom>
            <a:solidFill>
              <a:srgbClr val="FDD6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D051B88F-3E40-4428-876A-D7F3407FE036}"/>
                </a:ext>
              </a:extLst>
            </p:cNvPr>
            <p:cNvSpPr/>
            <p:nvPr/>
          </p:nvSpPr>
          <p:spPr>
            <a:xfrm>
              <a:off x="8952533" y="4093151"/>
              <a:ext cx="17377" cy="17976"/>
            </a:xfrm>
            <a:custGeom>
              <a:avLst/>
              <a:gdLst>
                <a:gd name="connsiteX0" fmla="*/ 17377 w 17377"/>
                <a:gd name="connsiteY0" fmla="*/ 5864 h 17976"/>
                <a:gd name="connsiteX1" fmla="*/ 7555 w 17377"/>
                <a:gd name="connsiteY1" fmla="*/ 17952 h 17976"/>
                <a:gd name="connsiteX2" fmla="*/ 0 w 17377"/>
                <a:gd name="connsiteY2" fmla="*/ 12286 h 17976"/>
                <a:gd name="connsiteX3" fmla="*/ 9822 w 17377"/>
                <a:gd name="connsiteY3" fmla="*/ 575 h 17976"/>
                <a:gd name="connsiteX4" fmla="*/ 17377 w 17377"/>
                <a:gd name="connsiteY4" fmla="*/ 5864 h 17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77" h="17976">
                  <a:moveTo>
                    <a:pt x="17377" y="5864"/>
                  </a:moveTo>
                  <a:cubicBezTo>
                    <a:pt x="16622" y="11908"/>
                    <a:pt x="13222" y="16819"/>
                    <a:pt x="7555" y="17952"/>
                  </a:cubicBezTo>
                  <a:cubicBezTo>
                    <a:pt x="5289" y="18330"/>
                    <a:pt x="378" y="14175"/>
                    <a:pt x="0" y="12286"/>
                  </a:cubicBezTo>
                  <a:cubicBezTo>
                    <a:pt x="0" y="6242"/>
                    <a:pt x="4911" y="2842"/>
                    <a:pt x="9822" y="575"/>
                  </a:cubicBezTo>
                  <a:cubicBezTo>
                    <a:pt x="13977" y="-1314"/>
                    <a:pt x="16244" y="1708"/>
                    <a:pt x="17377" y="586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33108EE9-B71F-4890-AC88-81AC40499BFC}"/>
                </a:ext>
              </a:extLst>
            </p:cNvPr>
            <p:cNvSpPr/>
            <p:nvPr/>
          </p:nvSpPr>
          <p:spPr>
            <a:xfrm>
              <a:off x="9700580" y="5022228"/>
              <a:ext cx="781895" cy="637398"/>
            </a:xfrm>
            <a:custGeom>
              <a:avLst/>
              <a:gdLst>
                <a:gd name="connsiteX0" fmla="*/ 48278 w 781895"/>
                <a:gd name="connsiteY0" fmla="*/ 56706 h 637398"/>
                <a:gd name="connsiteX1" fmla="*/ 76988 w 781895"/>
                <a:gd name="connsiteY1" fmla="*/ 36684 h 637398"/>
                <a:gd name="connsiteX2" fmla="*/ 95121 w 781895"/>
                <a:gd name="connsiteY2" fmla="*/ 16663 h 637398"/>
                <a:gd name="connsiteX3" fmla="*/ 104187 w 781895"/>
                <a:gd name="connsiteY3" fmla="*/ 41 h 637398"/>
                <a:gd name="connsiteX4" fmla="*/ 114009 w 781895"/>
                <a:gd name="connsiteY4" fmla="*/ 14396 h 637398"/>
                <a:gd name="connsiteX5" fmla="*/ 128364 w 781895"/>
                <a:gd name="connsiteY5" fmla="*/ 88816 h 637398"/>
                <a:gd name="connsiteX6" fmla="*/ 139319 w 781895"/>
                <a:gd name="connsiteY6" fmla="*/ 72572 h 637398"/>
                <a:gd name="connsiteX7" fmla="*/ 147252 w 781895"/>
                <a:gd name="connsiteY7" fmla="*/ 60483 h 637398"/>
                <a:gd name="connsiteX8" fmla="*/ 153674 w 781895"/>
                <a:gd name="connsiteY8" fmla="*/ 73705 h 637398"/>
                <a:gd name="connsiteX9" fmla="*/ 152919 w 781895"/>
                <a:gd name="connsiteY9" fmla="*/ 113370 h 637398"/>
                <a:gd name="connsiteX10" fmla="*/ 133275 w 781895"/>
                <a:gd name="connsiteY10" fmla="*/ 133014 h 637398"/>
                <a:gd name="connsiteX11" fmla="*/ 109854 w 781895"/>
                <a:gd name="connsiteY11" fmla="*/ 165502 h 637398"/>
                <a:gd name="connsiteX12" fmla="*/ 115520 w 781895"/>
                <a:gd name="connsiteY12" fmla="*/ 195723 h 637398"/>
                <a:gd name="connsiteX13" fmla="*/ 111743 w 781895"/>
                <a:gd name="connsiteY13" fmla="*/ 206300 h 637398"/>
                <a:gd name="connsiteX14" fmla="*/ 83032 w 781895"/>
                <a:gd name="connsiteY14" fmla="*/ 233877 h 637398"/>
                <a:gd name="connsiteX15" fmla="*/ 84921 w 781895"/>
                <a:gd name="connsiteY15" fmla="*/ 258054 h 637398"/>
                <a:gd name="connsiteX16" fmla="*/ 90210 w 781895"/>
                <a:gd name="connsiteY16" fmla="*/ 277320 h 637398"/>
                <a:gd name="connsiteX17" fmla="*/ 102676 w 781895"/>
                <a:gd name="connsiteY17" fmla="*/ 313963 h 637398"/>
                <a:gd name="connsiteX18" fmla="*/ 111743 w 781895"/>
                <a:gd name="connsiteY18" fmla="*/ 324540 h 637398"/>
                <a:gd name="connsiteX19" fmla="*/ 140452 w 781895"/>
                <a:gd name="connsiteY19" fmla="*/ 346828 h 637398"/>
                <a:gd name="connsiteX20" fmla="*/ 149519 w 781895"/>
                <a:gd name="connsiteY20" fmla="*/ 350984 h 637398"/>
                <a:gd name="connsiteX21" fmla="*/ 140075 w 781895"/>
                <a:gd name="connsiteY21" fmla="*/ 355895 h 637398"/>
                <a:gd name="connsiteX22" fmla="*/ 113631 w 781895"/>
                <a:gd name="connsiteY22" fmla="*/ 373650 h 637398"/>
                <a:gd name="connsiteX23" fmla="*/ 139697 w 781895"/>
                <a:gd name="connsiteY23" fmla="*/ 387249 h 637398"/>
                <a:gd name="connsiteX24" fmla="*/ 154808 w 781895"/>
                <a:gd name="connsiteY24" fmla="*/ 405004 h 637398"/>
                <a:gd name="connsiteX25" fmla="*/ 154808 w 781895"/>
                <a:gd name="connsiteY25" fmla="*/ 415581 h 637398"/>
                <a:gd name="connsiteX26" fmla="*/ 162363 w 781895"/>
                <a:gd name="connsiteY26" fmla="*/ 423514 h 637398"/>
                <a:gd name="connsiteX27" fmla="*/ 169918 w 781895"/>
                <a:gd name="connsiteY27" fmla="*/ 413315 h 637398"/>
                <a:gd name="connsiteX28" fmla="*/ 194473 w 781895"/>
                <a:gd name="connsiteY28" fmla="*/ 385360 h 637398"/>
                <a:gd name="connsiteX29" fmla="*/ 212228 w 781895"/>
                <a:gd name="connsiteY29" fmla="*/ 380827 h 637398"/>
                <a:gd name="connsiteX30" fmla="*/ 229605 w 781895"/>
                <a:gd name="connsiteY30" fmla="*/ 350228 h 637398"/>
                <a:gd name="connsiteX31" fmla="*/ 238671 w 781895"/>
                <a:gd name="connsiteY31" fmla="*/ 327562 h 637398"/>
                <a:gd name="connsiteX32" fmla="*/ 253404 w 781895"/>
                <a:gd name="connsiteY32" fmla="*/ 292808 h 637398"/>
                <a:gd name="connsiteX33" fmla="*/ 270781 w 781895"/>
                <a:gd name="connsiteY33" fmla="*/ 239543 h 637398"/>
                <a:gd name="connsiteX34" fmla="*/ 269270 w 781895"/>
                <a:gd name="connsiteY34" fmla="*/ 219900 h 637398"/>
                <a:gd name="connsiteX35" fmla="*/ 259070 w 781895"/>
                <a:gd name="connsiteY35" fmla="*/ 180612 h 637398"/>
                <a:gd name="connsiteX36" fmla="*/ 273425 w 781895"/>
                <a:gd name="connsiteY36" fmla="*/ 172301 h 637398"/>
                <a:gd name="connsiteX37" fmla="*/ 277958 w 781895"/>
                <a:gd name="connsiteY37" fmla="*/ 157191 h 637398"/>
                <a:gd name="connsiteX38" fmla="*/ 276447 w 781895"/>
                <a:gd name="connsiteY38" fmla="*/ 131125 h 637398"/>
                <a:gd name="connsiteX39" fmla="*/ 272292 w 781895"/>
                <a:gd name="connsiteY39" fmla="*/ 116770 h 637398"/>
                <a:gd name="connsiteX40" fmla="*/ 285136 w 781895"/>
                <a:gd name="connsiteY40" fmla="*/ 80505 h 637398"/>
                <a:gd name="connsiteX41" fmla="*/ 298736 w 781895"/>
                <a:gd name="connsiteY41" fmla="*/ 64639 h 637398"/>
                <a:gd name="connsiteX42" fmla="*/ 324423 w 781895"/>
                <a:gd name="connsiteY42" fmla="*/ 57461 h 637398"/>
                <a:gd name="connsiteX43" fmla="*/ 385243 w 781895"/>
                <a:gd name="connsiteY43" fmla="*/ 62372 h 637398"/>
                <a:gd name="connsiteX44" fmla="*/ 433597 w 781895"/>
                <a:gd name="connsiteY44" fmla="*/ 77483 h 637398"/>
                <a:gd name="connsiteX45" fmla="*/ 452863 w 781895"/>
                <a:gd name="connsiteY45" fmla="*/ 112237 h 637398"/>
                <a:gd name="connsiteX46" fmla="*/ 455130 w 781895"/>
                <a:gd name="connsiteY46" fmla="*/ 136036 h 637398"/>
                <a:gd name="connsiteX47" fmla="*/ 441152 w 781895"/>
                <a:gd name="connsiteY47" fmla="*/ 213478 h 637398"/>
                <a:gd name="connsiteX48" fmla="*/ 433597 w 781895"/>
                <a:gd name="connsiteY48" fmla="*/ 242943 h 637398"/>
                <a:gd name="connsiteX49" fmla="*/ 435486 w 781895"/>
                <a:gd name="connsiteY49" fmla="*/ 245210 h 637398"/>
                <a:gd name="connsiteX50" fmla="*/ 444552 w 781895"/>
                <a:gd name="connsiteY50" fmla="*/ 278453 h 637398"/>
                <a:gd name="connsiteX51" fmla="*/ 436241 w 781895"/>
                <a:gd name="connsiteY51" fmla="*/ 299608 h 637398"/>
                <a:gd name="connsiteX52" fmla="*/ 403754 w 781895"/>
                <a:gd name="connsiteY52" fmla="*/ 296964 h 637398"/>
                <a:gd name="connsiteX53" fmla="*/ 362578 w 781895"/>
                <a:gd name="connsiteY53" fmla="*/ 292052 h 637398"/>
                <a:gd name="connsiteX54" fmla="*/ 340667 w 781895"/>
                <a:gd name="connsiteY54" fmla="*/ 290541 h 637398"/>
                <a:gd name="connsiteX55" fmla="*/ 330468 w 781895"/>
                <a:gd name="connsiteY55" fmla="*/ 271653 h 637398"/>
                <a:gd name="connsiteX56" fmla="*/ 346334 w 781895"/>
                <a:gd name="connsiteY56" fmla="*/ 265609 h 637398"/>
                <a:gd name="connsiteX57" fmla="*/ 360689 w 781895"/>
                <a:gd name="connsiteY57" fmla="*/ 262965 h 637398"/>
                <a:gd name="connsiteX58" fmla="*/ 380710 w 781895"/>
                <a:gd name="connsiteY58" fmla="*/ 233877 h 637398"/>
                <a:gd name="connsiteX59" fmla="*/ 356533 w 781895"/>
                <a:gd name="connsiteY59" fmla="*/ 228588 h 637398"/>
                <a:gd name="connsiteX60" fmla="*/ 316490 w 781895"/>
                <a:gd name="connsiteY60" fmla="*/ 235766 h 637398"/>
                <a:gd name="connsiteX61" fmla="*/ 332356 w 781895"/>
                <a:gd name="connsiteY61" fmla="*/ 262209 h 637398"/>
                <a:gd name="connsiteX62" fmla="*/ 311957 w 781895"/>
                <a:gd name="connsiteY62" fmla="*/ 269009 h 637398"/>
                <a:gd name="connsiteX63" fmla="*/ 333867 w 781895"/>
                <a:gd name="connsiteY63" fmla="*/ 315096 h 637398"/>
                <a:gd name="connsiteX64" fmla="*/ 336134 w 781895"/>
                <a:gd name="connsiteY64" fmla="*/ 362316 h 637398"/>
                <a:gd name="connsiteX65" fmla="*/ 350111 w 781895"/>
                <a:gd name="connsiteY65" fmla="*/ 377427 h 637398"/>
                <a:gd name="connsiteX66" fmla="*/ 414331 w 781895"/>
                <a:gd name="connsiteY66" fmla="*/ 395182 h 637398"/>
                <a:gd name="connsiteX67" fmla="*/ 428308 w 781895"/>
                <a:gd name="connsiteY67" fmla="*/ 395560 h 637398"/>
                <a:gd name="connsiteX68" fmla="*/ 490639 w 781895"/>
                <a:gd name="connsiteY68" fmla="*/ 387249 h 637398"/>
                <a:gd name="connsiteX69" fmla="*/ 518594 w 781895"/>
                <a:gd name="connsiteY69" fmla="*/ 428047 h 637398"/>
                <a:gd name="connsiteX70" fmla="*/ 522749 w 781895"/>
                <a:gd name="connsiteY70" fmla="*/ 410293 h 637398"/>
                <a:gd name="connsiteX71" fmla="*/ 546171 w 781895"/>
                <a:gd name="connsiteY71" fmla="*/ 398204 h 637398"/>
                <a:gd name="connsiteX72" fmla="*/ 599435 w 781895"/>
                <a:gd name="connsiteY72" fmla="*/ 388382 h 637398"/>
                <a:gd name="connsiteX73" fmla="*/ 604724 w 781895"/>
                <a:gd name="connsiteY73" fmla="*/ 377427 h 637398"/>
                <a:gd name="connsiteX74" fmla="*/ 616435 w 781895"/>
                <a:gd name="connsiteY74" fmla="*/ 326429 h 637398"/>
                <a:gd name="connsiteX75" fmla="*/ 656478 w 781895"/>
                <a:gd name="connsiteY75" fmla="*/ 316985 h 637398"/>
                <a:gd name="connsiteX76" fmla="*/ 671210 w 781895"/>
                <a:gd name="connsiteY76" fmla="*/ 328696 h 637398"/>
                <a:gd name="connsiteX77" fmla="*/ 682165 w 781895"/>
                <a:gd name="connsiteY77" fmla="*/ 343050 h 637398"/>
                <a:gd name="connsiteX78" fmla="*/ 702942 w 781895"/>
                <a:gd name="connsiteY78" fmla="*/ 347962 h 637398"/>
                <a:gd name="connsiteX79" fmla="*/ 721075 w 781895"/>
                <a:gd name="connsiteY79" fmla="*/ 342673 h 637398"/>
                <a:gd name="connsiteX80" fmla="*/ 781895 w 781895"/>
                <a:gd name="connsiteY80" fmla="*/ 360428 h 637398"/>
                <a:gd name="connsiteX81" fmla="*/ 736186 w 781895"/>
                <a:gd name="connsiteY81" fmla="*/ 375161 h 637398"/>
                <a:gd name="connsiteX82" fmla="*/ 713142 w 781895"/>
                <a:gd name="connsiteY82" fmla="*/ 379316 h 637398"/>
                <a:gd name="connsiteX83" fmla="*/ 687454 w 781895"/>
                <a:gd name="connsiteY83" fmla="*/ 386871 h 637398"/>
                <a:gd name="connsiteX84" fmla="*/ 636456 w 781895"/>
                <a:gd name="connsiteY84" fmla="*/ 392915 h 637398"/>
                <a:gd name="connsiteX85" fmla="*/ 624745 w 781895"/>
                <a:gd name="connsiteY85" fmla="*/ 409159 h 637398"/>
                <a:gd name="connsiteX86" fmla="*/ 635323 w 781895"/>
                <a:gd name="connsiteY86" fmla="*/ 423514 h 637398"/>
                <a:gd name="connsiteX87" fmla="*/ 656855 w 781895"/>
                <a:gd name="connsiteY87" fmla="*/ 431825 h 637398"/>
                <a:gd name="connsiteX88" fmla="*/ 687076 w 781895"/>
                <a:gd name="connsiteY88" fmla="*/ 471112 h 637398"/>
                <a:gd name="connsiteX89" fmla="*/ 716164 w 781895"/>
                <a:gd name="connsiteY89" fmla="*/ 491512 h 637398"/>
                <a:gd name="connsiteX90" fmla="*/ 742985 w 781895"/>
                <a:gd name="connsiteY90" fmla="*/ 491889 h 637398"/>
                <a:gd name="connsiteX91" fmla="*/ 732786 w 781895"/>
                <a:gd name="connsiteY91" fmla="*/ 522111 h 637398"/>
                <a:gd name="connsiteX92" fmla="*/ 683299 w 781895"/>
                <a:gd name="connsiteY92" fmla="*/ 559509 h 637398"/>
                <a:gd name="connsiteX93" fmla="*/ 594147 w 781895"/>
                <a:gd name="connsiteY93" fmla="*/ 588975 h 637398"/>
                <a:gd name="connsiteX94" fmla="*/ 568836 w 781895"/>
                <a:gd name="connsiteY94" fmla="*/ 575375 h 637398"/>
                <a:gd name="connsiteX95" fmla="*/ 525016 w 781895"/>
                <a:gd name="connsiteY95" fmla="*/ 574997 h 637398"/>
                <a:gd name="connsiteX96" fmla="*/ 507261 w 781895"/>
                <a:gd name="connsiteY96" fmla="*/ 576508 h 637398"/>
                <a:gd name="connsiteX97" fmla="*/ 488751 w 781895"/>
                <a:gd name="connsiteY97" fmla="*/ 563287 h 637398"/>
                <a:gd name="connsiteX98" fmla="*/ 486106 w 781895"/>
                <a:gd name="connsiteY98" fmla="*/ 542132 h 637398"/>
                <a:gd name="connsiteX99" fmla="*/ 466463 w 781895"/>
                <a:gd name="connsiteY99" fmla="*/ 544021 h 637398"/>
                <a:gd name="connsiteX100" fmla="*/ 465329 w 781895"/>
                <a:gd name="connsiteY100" fmla="*/ 545910 h 637398"/>
                <a:gd name="connsiteX101" fmla="*/ 423020 w 781895"/>
                <a:gd name="connsiteY101" fmla="*/ 567820 h 637398"/>
                <a:gd name="connsiteX102" fmla="*/ 384866 w 781895"/>
                <a:gd name="connsiteY102" fmla="*/ 590864 h 637398"/>
                <a:gd name="connsiteX103" fmla="*/ 369377 w 781895"/>
                <a:gd name="connsiteY103" fmla="*/ 583308 h 637398"/>
                <a:gd name="connsiteX104" fmla="*/ 342934 w 781895"/>
                <a:gd name="connsiteY104" fmla="*/ 582175 h 637398"/>
                <a:gd name="connsiteX105" fmla="*/ 310446 w 781895"/>
                <a:gd name="connsiteY105" fmla="*/ 608619 h 637398"/>
                <a:gd name="connsiteX106" fmla="*/ 269648 w 781895"/>
                <a:gd name="connsiteY106" fmla="*/ 633929 h 637398"/>
                <a:gd name="connsiteX107" fmla="*/ 242826 w 781895"/>
                <a:gd name="connsiteY107" fmla="*/ 618440 h 637398"/>
                <a:gd name="connsiteX108" fmla="*/ 222805 w 781895"/>
                <a:gd name="connsiteY108" fmla="*/ 600308 h 637398"/>
                <a:gd name="connsiteX109" fmla="*/ 186162 w 781895"/>
                <a:gd name="connsiteY109" fmla="*/ 590108 h 637398"/>
                <a:gd name="connsiteX110" fmla="*/ 157830 w 781895"/>
                <a:gd name="connsiteY110" fmla="*/ 588597 h 637398"/>
                <a:gd name="connsiteX111" fmla="*/ 155185 w 781895"/>
                <a:gd name="connsiteY111" fmla="*/ 585575 h 637398"/>
                <a:gd name="connsiteX112" fmla="*/ 133653 w 781895"/>
                <a:gd name="connsiteY112" fmla="*/ 595774 h 637398"/>
                <a:gd name="connsiteX113" fmla="*/ 114765 w 781895"/>
                <a:gd name="connsiteY113" fmla="*/ 591241 h 637398"/>
                <a:gd name="connsiteX114" fmla="*/ 106076 w 781895"/>
                <a:gd name="connsiteY114" fmla="*/ 596530 h 637398"/>
                <a:gd name="connsiteX115" fmla="*/ 84543 w 781895"/>
                <a:gd name="connsiteY115" fmla="*/ 614663 h 637398"/>
                <a:gd name="connsiteX116" fmla="*/ 78499 w 781895"/>
                <a:gd name="connsiteY116" fmla="*/ 613907 h 637398"/>
                <a:gd name="connsiteX117" fmla="*/ 62255 w 781895"/>
                <a:gd name="connsiteY117" fmla="*/ 597663 h 637398"/>
                <a:gd name="connsiteX118" fmla="*/ 59611 w 781895"/>
                <a:gd name="connsiteY118" fmla="*/ 617685 h 637398"/>
                <a:gd name="connsiteX119" fmla="*/ 56967 w 781895"/>
                <a:gd name="connsiteY119" fmla="*/ 632040 h 637398"/>
                <a:gd name="connsiteX120" fmla="*/ 35812 w 781895"/>
                <a:gd name="connsiteY120" fmla="*/ 635440 h 637398"/>
                <a:gd name="connsiteX121" fmla="*/ 4080 w 781895"/>
                <a:gd name="connsiteY121" fmla="*/ 621084 h 637398"/>
                <a:gd name="connsiteX122" fmla="*/ 1813 w 781895"/>
                <a:gd name="connsiteY122" fmla="*/ 610885 h 637398"/>
                <a:gd name="connsiteX123" fmla="*/ 21079 w 781895"/>
                <a:gd name="connsiteY123" fmla="*/ 568575 h 637398"/>
                <a:gd name="connsiteX124" fmla="*/ 34679 w 781895"/>
                <a:gd name="connsiteY124" fmla="*/ 566309 h 637398"/>
                <a:gd name="connsiteX125" fmla="*/ 51678 w 781895"/>
                <a:gd name="connsiteY125" fmla="*/ 573864 h 637398"/>
                <a:gd name="connsiteX126" fmla="*/ 83032 w 781895"/>
                <a:gd name="connsiteY126" fmla="*/ 545910 h 637398"/>
                <a:gd name="connsiteX127" fmla="*/ 102676 w 781895"/>
                <a:gd name="connsiteY127" fmla="*/ 523244 h 637398"/>
                <a:gd name="connsiteX128" fmla="*/ 119676 w 781895"/>
                <a:gd name="connsiteY128" fmla="*/ 489623 h 637398"/>
                <a:gd name="connsiteX129" fmla="*/ 131008 w 781895"/>
                <a:gd name="connsiteY129" fmla="*/ 478668 h 637398"/>
                <a:gd name="connsiteX130" fmla="*/ 140075 w 781895"/>
                <a:gd name="connsiteY130" fmla="*/ 476023 h 637398"/>
                <a:gd name="connsiteX131" fmla="*/ 134031 w 781895"/>
                <a:gd name="connsiteY131" fmla="*/ 466957 h 637398"/>
                <a:gd name="connsiteX132" fmla="*/ 84543 w 781895"/>
                <a:gd name="connsiteY132" fmla="*/ 429936 h 637398"/>
                <a:gd name="connsiteX133" fmla="*/ 78877 w 781895"/>
                <a:gd name="connsiteY133" fmla="*/ 411803 h 637398"/>
                <a:gd name="connsiteX134" fmla="*/ 58478 w 781895"/>
                <a:gd name="connsiteY134" fmla="*/ 359294 h 637398"/>
                <a:gd name="connsiteX135" fmla="*/ 77366 w 781895"/>
                <a:gd name="connsiteY135" fmla="*/ 347206 h 637398"/>
                <a:gd name="connsiteX136" fmla="*/ 77744 w 781895"/>
                <a:gd name="connsiteY136" fmla="*/ 321896 h 637398"/>
                <a:gd name="connsiteX137" fmla="*/ 70566 w 781895"/>
                <a:gd name="connsiteY137" fmla="*/ 288653 h 637398"/>
                <a:gd name="connsiteX138" fmla="*/ 69055 w 781895"/>
                <a:gd name="connsiteY138" fmla="*/ 266742 h 637398"/>
                <a:gd name="connsiteX139" fmla="*/ 47145 w 781895"/>
                <a:gd name="connsiteY139" fmla="*/ 235766 h 637398"/>
                <a:gd name="connsiteX140" fmla="*/ 36945 w 781895"/>
                <a:gd name="connsiteY140" fmla="*/ 233877 h 637398"/>
                <a:gd name="connsiteX141" fmla="*/ 19568 w 781895"/>
                <a:gd name="connsiteY141" fmla="*/ 255032 h 637398"/>
                <a:gd name="connsiteX142" fmla="*/ 18435 w 781895"/>
                <a:gd name="connsiteY142" fmla="*/ 272786 h 637398"/>
                <a:gd name="connsiteX143" fmla="*/ 14279 w 781895"/>
                <a:gd name="connsiteY143" fmla="*/ 276942 h 637398"/>
                <a:gd name="connsiteX144" fmla="*/ 10880 w 781895"/>
                <a:gd name="connsiteY144" fmla="*/ 240677 h 637398"/>
                <a:gd name="connsiteX145" fmla="*/ 28257 w 781895"/>
                <a:gd name="connsiteY145" fmla="*/ 204789 h 637398"/>
                <a:gd name="connsiteX146" fmla="*/ 55456 w 781895"/>
                <a:gd name="connsiteY146" fmla="*/ 194967 h 637398"/>
                <a:gd name="connsiteX147" fmla="*/ 71700 w 781895"/>
                <a:gd name="connsiteY147" fmla="*/ 177590 h 637398"/>
                <a:gd name="connsiteX148" fmla="*/ 90210 w 781895"/>
                <a:gd name="connsiteY148" fmla="*/ 134147 h 637398"/>
                <a:gd name="connsiteX149" fmla="*/ 95121 w 781895"/>
                <a:gd name="connsiteY149" fmla="*/ 122815 h 637398"/>
                <a:gd name="connsiteX150" fmla="*/ 95121 w 781895"/>
                <a:gd name="connsiteY150" fmla="*/ 88438 h 637398"/>
                <a:gd name="connsiteX151" fmla="*/ 63767 w 781895"/>
                <a:gd name="connsiteY151" fmla="*/ 58217 h 637398"/>
                <a:gd name="connsiteX152" fmla="*/ 48278 w 781895"/>
                <a:gd name="connsiteY152" fmla="*/ 56706 h 6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781895" h="637398">
                  <a:moveTo>
                    <a:pt x="48278" y="56706"/>
                  </a:moveTo>
                  <a:cubicBezTo>
                    <a:pt x="51300" y="40840"/>
                    <a:pt x="66411" y="38951"/>
                    <a:pt x="76988" y="36684"/>
                  </a:cubicBezTo>
                  <a:cubicBezTo>
                    <a:pt x="89832" y="34040"/>
                    <a:pt x="95499" y="29885"/>
                    <a:pt x="95121" y="16663"/>
                  </a:cubicBezTo>
                  <a:cubicBezTo>
                    <a:pt x="94743" y="9863"/>
                    <a:pt x="95876" y="797"/>
                    <a:pt x="104187" y="41"/>
                  </a:cubicBezTo>
                  <a:cubicBezTo>
                    <a:pt x="112120" y="-714"/>
                    <a:pt x="111365" y="9108"/>
                    <a:pt x="114009" y="14396"/>
                  </a:cubicBezTo>
                  <a:cubicBezTo>
                    <a:pt x="130253" y="52173"/>
                    <a:pt x="132142" y="62372"/>
                    <a:pt x="128364" y="88816"/>
                  </a:cubicBezTo>
                  <a:cubicBezTo>
                    <a:pt x="137053" y="86171"/>
                    <a:pt x="142341" y="82771"/>
                    <a:pt x="139319" y="72572"/>
                  </a:cubicBezTo>
                  <a:cubicBezTo>
                    <a:pt x="137053" y="65772"/>
                    <a:pt x="141586" y="60106"/>
                    <a:pt x="147252" y="60483"/>
                  </a:cubicBezTo>
                  <a:cubicBezTo>
                    <a:pt x="153296" y="60861"/>
                    <a:pt x="155941" y="68794"/>
                    <a:pt x="153674" y="73705"/>
                  </a:cubicBezTo>
                  <a:cubicBezTo>
                    <a:pt x="147252" y="87305"/>
                    <a:pt x="146119" y="98260"/>
                    <a:pt x="152919" y="113370"/>
                  </a:cubicBezTo>
                  <a:cubicBezTo>
                    <a:pt x="157074" y="122437"/>
                    <a:pt x="144608" y="131125"/>
                    <a:pt x="133275" y="133014"/>
                  </a:cubicBezTo>
                  <a:cubicBezTo>
                    <a:pt x="114387" y="136036"/>
                    <a:pt x="107965" y="147747"/>
                    <a:pt x="109854" y="165502"/>
                  </a:cubicBezTo>
                  <a:cubicBezTo>
                    <a:pt x="110987" y="175701"/>
                    <a:pt x="102298" y="187412"/>
                    <a:pt x="115520" y="195723"/>
                  </a:cubicBezTo>
                  <a:cubicBezTo>
                    <a:pt x="118542" y="197612"/>
                    <a:pt x="115898" y="205167"/>
                    <a:pt x="111743" y="206300"/>
                  </a:cubicBezTo>
                  <a:cubicBezTo>
                    <a:pt x="97010" y="210078"/>
                    <a:pt x="97765" y="228588"/>
                    <a:pt x="83032" y="233877"/>
                  </a:cubicBezTo>
                  <a:cubicBezTo>
                    <a:pt x="72455" y="237655"/>
                    <a:pt x="81899" y="250498"/>
                    <a:pt x="84921" y="258054"/>
                  </a:cubicBezTo>
                  <a:cubicBezTo>
                    <a:pt x="87566" y="264476"/>
                    <a:pt x="93988" y="270520"/>
                    <a:pt x="90210" y="277320"/>
                  </a:cubicBezTo>
                  <a:cubicBezTo>
                    <a:pt x="79633" y="295075"/>
                    <a:pt x="89832" y="304897"/>
                    <a:pt x="102676" y="313963"/>
                  </a:cubicBezTo>
                  <a:cubicBezTo>
                    <a:pt x="106832" y="316985"/>
                    <a:pt x="112120" y="318874"/>
                    <a:pt x="111743" y="324540"/>
                  </a:cubicBezTo>
                  <a:cubicBezTo>
                    <a:pt x="110609" y="346450"/>
                    <a:pt x="127609" y="344562"/>
                    <a:pt x="140452" y="346828"/>
                  </a:cubicBezTo>
                  <a:cubicBezTo>
                    <a:pt x="144230" y="347584"/>
                    <a:pt x="149519" y="344939"/>
                    <a:pt x="149519" y="350984"/>
                  </a:cubicBezTo>
                  <a:cubicBezTo>
                    <a:pt x="149519" y="356650"/>
                    <a:pt x="144986" y="356272"/>
                    <a:pt x="140075" y="355895"/>
                  </a:cubicBezTo>
                  <a:cubicBezTo>
                    <a:pt x="126475" y="354761"/>
                    <a:pt x="114009" y="361561"/>
                    <a:pt x="113631" y="373650"/>
                  </a:cubicBezTo>
                  <a:cubicBezTo>
                    <a:pt x="113253" y="387627"/>
                    <a:pt x="132519" y="388382"/>
                    <a:pt x="139697" y="387249"/>
                  </a:cubicBezTo>
                  <a:cubicBezTo>
                    <a:pt x="158585" y="384605"/>
                    <a:pt x="158207" y="391782"/>
                    <a:pt x="154808" y="405004"/>
                  </a:cubicBezTo>
                  <a:cubicBezTo>
                    <a:pt x="154052" y="408404"/>
                    <a:pt x="154808" y="412181"/>
                    <a:pt x="154808" y="415581"/>
                  </a:cubicBezTo>
                  <a:cubicBezTo>
                    <a:pt x="155185" y="420492"/>
                    <a:pt x="157074" y="424270"/>
                    <a:pt x="162363" y="423514"/>
                  </a:cubicBezTo>
                  <a:cubicBezTo>
                    <a:pt x="167652" y="422759"/>
                    <a:pt x="170674" y="419737"/>
                    <a:pt x="169918" y="413315"/>
                  </a:cubicBezTo>
                  <a:cubicBezTo>
                    <a:pt x="168029" y="392538"/>
                    <a:pt x="174073" y="385360"/>
                    <a:pt x="194473" y="385360"/>
                  </a:cubicBezTo>
                  <a:cubicBezTo>
                    <a:pt x="201272" y="385360"/>
                    <a:pt x="206561" y="380827"/>
                    <a:pt x="212228" y="380827"/>
                  </a:cubicBezTo>
                  <a:cubicBezTo>
                    <a:pt x="236404" y="380449"/>
                    <a:pt x="233382" y="364583"/>
                    <a:pt x="229605" y="350228"/>
                  </a:cubicBezTo>
                  <a:cubicBezTo>
                    <a:pt x="226583" y="338895"/>
                    <a:pt x="227338" y="333606"/>
                    <a:pt x="238671" y="327562"/>
                  </a:cubicBezTo>
                  <a:cubicBezTo>
                    <a:pt x="251137" y="321140"/>
                    <a:pt x="265114" y="314718"/>
                    <a:pt x="253404" y="292808"/>
                  </a:cubicBezTo>
                  <a:cubicBezTo>
                    <a:pt x="243204" y="274298"/>
                    <a:pt x="265492" y="257676"/>
                    <a:pt x="270781" y="239543"/>
                  </a:cubicBezTo>
                  <a:cubicBezTo>
                    <a:pt x="273425" y="231232"/>
                    <a:pt x="277203" y="225944"/>
                    <a:pt x="269270" y="219900"/>
                  </a:cubicBezTo>
                  <a:cubicBezTo>
                    <a:pt x="256048" y="209700"/>
                    <a:pt x="268137" y="193079"/>
                    <a:pt x="259070" y="180612"/>
                  </a:cubicBezTo>
                  <a:cubicBezTo>
                    <a:pt x="255670" y="176079"/>
                    <a:pt x="268137" y="174568"/>
                    <a:pt x="273425" y="172301"/>
                  </a:cubicBezTo>
                  <a:cubicBezTo>
                    <a:pt x="281736" y="168901"/>
                    <a:pt x="288536" y="168146"/>
                    <a:pt x="277958" y="157191"/>
                  </a:cubicBezTo>
                  <a:cubicBezTo>
                    <a:pt x="272670" y="151902"/>
                    <a:pt x="262470" y="141325"/>
                    <a:pt x="276447" y="131125"/>
                  </a:cubicBezTo>
                  <a:cubicBezTo>
                    <a:pt x="281736" y="127347"/>
                    <a:pt x="274559" y="121303"/>
                    <a:pt x="272292" y="116770"/>
                  </a:cubicBezTo>
                  <a:cubicBezTo>
                    <a:pt x="263226" y="99015"/>
                    <a:pt x="266626" y="86549"/>
                    <a:pt x="285136" y="80505"/>
                  </a:cubicBezTo>
                  <a:cubicBezTo>
                    <a:pt x="294580" y="77483"/>
                    <a:pt x="296091" y="72194"/>
                    <a:pt x="298736" y="64639"/>
                  </a:cubicBezTo>
                  <a:cubicBezTo>
                    <a:pt x="303646" y="51417"/>
                    <a:pt x="311957" y="47639"/>
                    <a:pt x="324423" y="57461"/>
                  </a:cubicBezTo>
                  <a:cubicBezTo>
                    <a:pt x="349734" y="77483"/>
                    <a:pt x="358800" y="77861"/>
                    <a:pt x="385243" y="62372"/>
                  </a:cubicBezTo>
                  <a:cubicBezTo>
                    <a:pt x="410931" y="46884"/>
                    <a:pt x="421509" y="50662"/>
                    <a:pt x="433597" y="77483"/>
                  </a:cubicBezTo>
                  <a:cubicBezTo>
                    <a:pt x="438886" y="89571"/>
                    <a:pt x="447196" y="100148"/>
                    <a:pt x="452863" y="112237"/>
                  </a:cubicBezTo>
                  <a:cubicBezTo>
                    <a:pt x="456263" y="119414"/>
                    <a:pt x="461929" y="128103"/>
                    <a:pt x="455130" y="136036"/>
                  </a:cubicBezTo>
                  <a:cubicBezTo>
                    <a:pt x="436619" y="159457"/>
                    <a:pt x="437752" y="187034"/>
                    <a:pt x="441152" y="213478"/>
                  </a:cubicBezTo>
                  <a:cubicBezTo>
                    <a:pt x="442663" y="226322"/>
                    <a:pt x="425286" y="230855"/>
                    <a:pt x="433597" y="242943"/>
                  </a:cubicBezTo>
                  <a:cubicBezTo>
                    <a:pt x="434353" y="243699"/>
                    <a:pt x="434730" y="244454"/>
                    <a:pt x="435486" y="245210"/>
                  </a:cubicBezTo>
                  <a:cubicBezTo>
                    <a:pt x="436619" y="256543"/>
                    <a:pt x="434353" y="267876"/>
                    <a:pt x="444552" y="278453"/>
                  </a:cubicBezTo>
                  <a:cubicBezTo>
                    <a:pt x="452485" y="286764"/>
                    <a:pt x="445686" y="296586"/>
                    <a:pt x="436241" y="299608"/>
                  </a:cubicBezTo>
                  <a:cubicBezTo>
                    <a:pt x="425664" y="303008"/>
                    <a:pt x="413198" y="304897"/>
                    <a:pt x="403754" y="296964"/>
                  </a:cubicBezTo>
                  <a:cubicBezTo>
                    <a:pt x="390532" y="285631"/>
                    <a:pt x="376933" y="286386"/>
                    <a:pt x="362578" y="292052"/>
                  </a:cubicBezTo>
                  <a:cubicBezTo>
                    <a:pt x="355022" y="295075"/>
                    <a:pt x="347467" y="295830"/>
                    <a:pt x="340667" y="290541"/>
                  </a:cubicBezTo>
                  <a:cubicBezTo>
                    <a:pt x="334245" y="286008"/>
                    <a:pt x="327823" y="281097"/>
                    <a:pt x="330468" y="271653"/>
                  </a:cubicBezTo>
                  <a:cubicBezTo>
                    <a:pt x="332734" y="263342"/>
                    <a:pt x="340289" y="265609"/>
                    <a:pt x="346334" y="265609"/>
                  </a:cubicBezTo>
                  <a:cubicBezTo>
                    <a:pt x="351245" y="265609"/>
                    <a:pt x="356155" y="265231"/>
                    <a:pt x="360689" y="262965"/>
                  </a:cubicBezTo>
                  <a:cubicBezTo>
                    <a:pt x="373155" y="257298"/>
                    <a:pt x="383354" y="246721"/>
                    <a:pt x="380710" y="233877"/>
                  </a:cubicBezTo>
                  <a:cubicBezTo>
                    <a:pt x="378821" y="224811"/>
                    <a:pt x="364466" y="228966"/>
                    <a:pt x="356533" y="228588"/>
                  </a:cubicBezTo>
                  <a:cubicBezTo>
                    <a:pt x="343689" y="228211"/>
                    <a:pt x="330845" y="232366"/>
                    <a:pt x="316490" y="235766"/>
                  </a:cubicBezTo>
                  <a:cubicBezTo>
                    <a:pt x="321401" y="246343"/>
                    <a:pt x="336134" y="249743"/>
                    <a:pt x="332356" y="262209"/>
                  </a:cubicBezTo>
                  <a:cubicBezTo>
                    <a:pt x="330468" y="269009"/>
                    <a:pt x="322912" y="269387"/>
                    <a:pt x="311957" y="269009"/>
                  </a:cubicBezTo>
                  <a:cubicBezTo>
                    <a:pt x="332734" y="281097"/>
                    <a:pt x="336134" y="294697"/>
                    <a:pt x="333867" y="315096"/>
                  </a:cubicBezTo>
                  <a:cubicBezTo>
                    <a:pt x="332356" y="329451"/>
                    <a:pt x="335378" y="346450"/>
                    <a:pt x="336134" y="362316"/>
                  </a:cubicBezTo>
                  <a:cubicBezTo>
                    <a:pt x="336512" y="372138"/>
                    <a:pt x="341801" y="377805"/>
                    <a:pt x="350111" y="377427"/>
                  </a:cubicBezTo>
                  <a:cubicBezTo>
                    <a:pt x="373910" y="375916"/>
                    <a:pt x="393176" y="387627"/>
                    <a:pt x="414331" y="395182"/>
                  </a:cubicBezTo>
                  <a:cubicBezTo>
                    <a:pt x="418864" y="396693"/>
                    <a:pt x="424908" y="400093"/>
                    <a:pt x="428308" y="395560"/>
                  </a:cubicBezTo>
                  <a:cubicBezTo>
                    <a:pt x="446441" y="372516"/>
                    <a:pt x="469862" y="389516"/>
                    <a:pt x="490639" y="387249"/>
                  </a:cubicBezTo>
                  <a:cubicBezTo>
                    <a:pt x="505750" y="385738"/>
                    <a:pt x="516327" y="404626"/>
                    <a:pt x="518594" y="428047"/>
                  </a:cubicBezTo>
                  <a:cubicBezTo>
                    <a:pt x="523505" y="422759"/>
                    <a:pt x="520860" y="415959"/>
                    <a:pt x="522749" y="410293"/>
                  </a:cubicBezTo>
                  <a:cubicBezTo>
                    <a:pt x="526149" y="397449"/>
                    <a:pt x="534082" y="391782"/>
                    <a:pt x="546171" y="398204"/>
                  </a:cubicBezTo>
                  <a:cubicBezTo>
                    <a:pt x="566570" y="408782"/>
                    <a:pt x="581680" y="392538"/>
                    <a:pt x="599435" y="388382"/>
                  </a:cubicBezTo>
                  <a:cubicBezTo>
                    <a:pt x="603213" y="387627"/>
                    <a:pt x="605480" y="381960"/>
                    <a:pt x="604724" y="377427"/>
                  </a:cubicBezTo>
                  <a:cubicBezTo>
                    <a:pt x="601702" y="358917"/>
                    <a:pt x="611901" y="343428"/>
                    <a:pt x="616435" y="326429"/>
                  </a:cubicBezTo>
                  <a:cubicBezTo>
                    <a:pt x="622857" y="302252"/>
                    <a:pt x="638345" y="299230"/>
                    <a:pt x="656478" y="316985"/>
                  </a:cubicBezTo>
                  <a:cubicBezTo>
                    <a:pt x="661011" y="321518"/>
                    <a:pt x="666299" y="325296"/>
                    <a:pt x="671210" y="328696"/>
                  </a:cubicBezTo>
                  <a:cubicBezTo>
                    <a:pt x="675744" y="332851"/>
                    <a:pt x="679143" y="337762"/>
                    <a:pt x="682165" y="343050"/>
                  </a:cubicBezTo>
                  <a:cubicBezTo>
                    <a:pt x="687076" y="353250"/>
                    <a:pt x="690854" y="367605"/>
                    <a:pt x="702942" y="347962"/>
                  </a:cubicBezTo>
                  <a:cubicBezTo>
                    <a:pt x="707098" y="341162"/>
                    <a:pt x="713520" y="340029"/>
                    <a:pt x="721075" y="342673"/>
                  </a:cubicBezTo>
                  <a:cubicBezTo>
                    <a:pt x="741097" y="349095"/>
                    <a:pt x="761874" y="354006"/>
                    <a:pt x="781895" y="360428"/>
                  </a:cubicBezTo>
                  <a:cubicBezTo>
                    <a:pt x="774718" y="377049"/>
                    <a:pt x="748652" y="386493"/>
                    <a:pt x="736186" y="375161"/>
                  </a:cubicBezTo>
                  <a:cubicBezTo>
                    <a:pt x="724853" y="364583"/>
                    <a:pt x="719564" y="366094"/>
                    <a:pt x="713142" y="379316"/>
                  </a:cubicBezTo>
                  <a:cubicBezTo>
                    <a:pt x="708231" y="389893"/>
                    <a:pt x="697654" y="391404"/>
                    <a:pt x="687454" y="386871"/>
                  </a:cubicBezTo>
                  <a:cubicBezTo>
                    <a:pt x="669322" y="378938"/>
                    <a:pt x="653078" y="388004"/>
                    <a:pt x="636456" y="392915"/>
                  </a:cubicBezTo>
                  <a:cubicBezTo>
                    <a:pt x="629279" y="395182"/>
                    <a:pt x="625501" y="401604"/>
                    <a:pt x="624745" y="409159"/>
                  </a:cubicBezTo>
                  <a:cubicBezTo>
                    <a:pt x="623990" y="417092"/>
                    <a:pt x="629656" y="420114"/>
                    <a:pt x="635323" y="423514"/>
                  </a:cubicBezTo>
                  <a:cubicBezTo>
                    <a:pt x="642123" y="427292"/>
                    <a:pt x="649678" y="429558"/>
                    <a:pt x="656855" y="431825"/>
                  </a:cubicBezTo>
                  <a:cubicBezTo>
                    <a:pt x="678766" y="438247"/>
                    <a:pt x="685943" y="447691"/>
                    <a:pt x="687076" y="471112"/>
                  </a:cubicBezTo>
                  <a:cubicBezTo>
                    <a:pt x="688210" y="493023"/>
                    <a:pt x="699543" y="501333"/>
                    <a:pt x="716164" y="491512"/>
                  </a:cubicBezTo>
                  <a:cubicBezTo>
                    <a:pt x="725986" y="485845"/>
                    <a:pt x="735808" y="478668"/>
                    <a:pt x="742985" y="491889"/>
                  </a:cubicBezTo>
                  <a:cubicBezTo>
                    <a:pt x="750163" y="504356"/>
                    <a:pt x="743363" y="519466"/>
                    <a:pt x="732786" y="522111"/>
                  </a:cubicBezTo>
                  <a:cubicBezTo>
                    <a:pt x="710120" y="528155"/>
                    <a:pt x="698787" y="545910"/>
                    <a:pt x="683299" y="559509"/>
                  </a:cubicBezTo>
                  <a:cubicBezTo>
                    <a:pt x="654966" y="573109"/>
                    <a:pt x="624745" y="581419"/>
                    <a:pt x="594147" y="588975"/>
                  </a:cubicBezTo>
                  <a:cubicBezTo>
                    <a:pt x="590747" y="575375"/>
                    <a:pt x="586214" y="568953"/>
                    <a:pt x="568836" y="575375"/>
                  </a:cubicBezTo>
                  <a:cubicBezTo>
                    <a:pt x="555992" y="580286"/>
                    <a:pt x="539749" y="576508"/>
                    <a:pt x="525016" y="574997"/>
                  </a:cubicBezTo>
                  <a:cubicBezTo>
                    <a:pt x="518594" y="574242"/>
                    <a:pt x="513305" y="572353"/>
                    <a:pt x="507261" y="576508"/>
                  </a:cubicBezTo>
                  <a:cubicBezTo>
                    <a:pt x="491017" y="586708"/>
                    <a:pt x="487239" y="578019"/>
                    <a:pt x="488751" y="563287"/>
                  </a:cubicBezTo>
                  <a:cubicBezTo>
                    <a:pt x="489506" y="555732"/>
                    <a:pt x="494039" y="548554"/>
                    <a:pt x="486106" y="542132"/>
                  </a:cubicBezTo>
                  <a:cubicBezTo>
                    <a:pt x="478551" y="536466"/>
                    <a:pt x="471751" y="527399"/>
                    <a:pt x="466463" y="544021"/>
                  </a:cubicBezTo>
                  <a:cubicBezTo>
                    <a:pt x="466085" y="544776"/>
                    <a:pt x="465707" y="545154"/>
                    <a:pt x="465329" y="545910"/>
                  </a:cubicBezTo>
                  <a:cubicBezTo>
                    <a:pt x="455507" y="562909"/>
                    <a:pt x="432086" y="557998"/>
                    <a:pt x="423020" y="567820"/>
                  </a:cubicBezTo>
                  <a:cubicBezTo>
                    <a:pt x="411309" y="580286"/>
                    <a:pt x="401487" y="588975"/>
                    <a:pt x="384866" y="590864"/>
                  </a:cubicBezTo>
                  <a:cubicBezTo>
                    <a:pt x="377310" y="591619"/>
                    <a:pt x="372022" y="589730"/>
                    <a:pt x="369377" y="583308"/>
                  </a:cubicBezTo>
                  <a:cubicBezTo>
                    <a:pt x="361066" y="563287"/>
                    <a:pt x="350111" y="571598"/>
                    <a:pt x="342934" y="582175"/>
                  </a:cubicBezTo>
                  <a:cubicBezTo>
                    <a:pt x="334245" y="595019"/>
                    <a:pt x="322912" y="600685"/>
                    <a:pt x="310446" y="608619"/>
                  </a:cubicBezTo>
                  <a:cubicBezTo>
                    <a:pt x="297602" y="616552"/>
                    <a:pt x="282492" y="622973"/>
                    <a:pt x="269648" y="633929"/>
                  </a:cubicBezTo>
                  <a:cubicBezTo>
                    <a:pt x="265492" y="620707"/>
                    <a:pt x="259826" y="612774"/>
                    <a:pt x="242826" y="618440"/>
                  </a:cubicBezTo>
                  <a:cubicBezTo>
                    <a:pt x="231116" y="622596"/>
                    <a:pt x="219405" y="618440"/>
                    <a:pt x="222805" y="600308"/>
                  </a:cubicBezTo>
                  <a:cubicBezTo>
                    <a:pt x="223938" y="593508"/>
                    <a:pt x="192962" y="583686"/>
                    <a:pt x="186162" y="590108"/>
                  </a:cubicBezTo>
                  <a:cubicBezTo>
                    <a:pt x="175207" y="599930"/>
                    <a:pt x="166896" y="599552"/>
                    <a:pt x="157830" y="588597"/>
                  </a:cubicBezTo>
                  <a:cubicBezTo>
                    <a:pt x="157074" y="587464"/>
                    <a:pt x="156319" y="585952"/>
                    <a:pt x="155185" y="585575"/>
                  </a:cubicBezTo>
                  <a:cubicBezTo>
                    <a:pt x="142719" y="578775"/>
                    <a:pt x="140075" y="604841"/>
                    <a:pt x="133653" y="595774"/>
                  </a:cubicBezTo>
                  <a:cubicBezTo>
                    <a:pt x="126475" y="585952"/>
                    <a:pt x="124209" y="582553"/>
                    <a:pt x="114765" y="591241"/>
                  </a:cubicBezTo>
                  <a:cubicBezTo>
                    <a:pt x="112120" y="593508"/>
                    <a:pt x="107587" y="597285"/>
                    <a:pt x="106076" y="596530"/>
                  </a:cubicBezTo>
                  <a:cubicBezTo>
                    <a:pt x="83032" y="584819"/>
                    <a:pt x="82277" y="599174"/>
                    <a:pt x="84543" y="614663"/>
                  </a:cubicBezTo>
                  <a:cubicBezTo>
                    <a:pt x="80766" y="616929"/>
                    <a:pt x="79255" y="616174"/>
                    <a:pt x="78499" y="613907"/>
                  </a:cubicBezTo>
                  <a:cubicBezTo>
                    <a:pt x="75477" y="605596"/>
                    <a:pt x="70566" y="595774"/>
                    <a:pt x="62255" y="597663"/>
                  </a:cubicBezTo>
                  <a:cubicBezTo>
                    <a:pt x="52811" y="599930"/>
                    <a:pt x="58100" y="610129"/>
                    <a:pt x="59611" y="617685"/>
                  </a:cubicBezTo>
                  <a:cubicBezTo>
                    <a:pt x="60367" y="622218"/>
                    <a:pt x="58100" y="627129"/>
                    <a:pt x="56967" y="632040"/>
                  </a:cubicBezTo>
                  <a:cubicBezTo>
                    <a:pt x="50923" y="638462"/>
                    <a:pt x="42990" y="638462"/>
                    <a:pt x="35812" y="635440"/>
                  </a:cubicBezTo>
                  <a:cubicBezTo>
                    <a:pt x="25235" y="630529"/>
                    <a:pt x="15791" y="624107"/>
                    <a:pt x="4080" y="621084"/>
                  </a:cubicBezTo>
                  <a:cubicBezTo>
                    <a:pt x="-453" y="619951"/>
                    <a:pt x="-1209" y="615418"/>
                    <a:pt x="1813" y="610885"/>
                  </a:cubicBezTo>
                  <a:cubicBezTo>
                    <a:pt x="2947" y="594263"/>
                    <a:pt x="8613" y="579908"/>
                    <a:pt x="21079" y="568575"/>
                  </a:cubicBezTo>
                  <a:cubicBezTo>
                    <a:pt x="25235" y="564798"/>
                    <a:pt x="29390" y="563665"/>
                    <a:pt x="34679" y="566309"/>
                  </a:cubicBezTo>
                  <a:cubicBezTo>
                    <a:pt x="40345" y="568953"/>
                    <a:pt x="45634" y="581042"/>
                    <a:pt x="51678" y="573864"/>
                  </a:cubicBezTo>
                  <a:cubicBezTo>
                    <a:pt x="61500" y="562909"/>
                    <a:pt x="78499" y="559509"/>
                    <a:pt x="83032" y="545910"/>
                  </a:cubicBezTo>
                  <a:cubicBezTo>
                    <a:pt x="86810" y="534577"/>
                    <a:pt x="93988" y="526644"/>
                    <a:pt x="102676" y="523244"/>
                  </a:cubicBezTo>
                  <a:cubicBezTo>
                    <a:pt x="119298" y="516444"/>
                    <a:pt x="122698" y="504734"/>
                    <a:pt x="119676" y="489623"/>
                  </a:cubicBezTo>
                  <a:cubicBezTo>
                    <a:pt x="117409" y="479046"/>
                    <a:pt x="119298" y="474134"/>
                    <a:pt x="131008" y="478668"/>
                  </a:cubicBezTo>
                  <a:cubicBezTo>
                    <a:pt x="134408" y="479801"/>
                    <a:pt x="138564" y="479801"/>
                    <a:pt x="140075" y="476023"/>
                  </a:cubicBezTo>
                  <a:cubicBezTo>
                    <a:pt x="141964" y="470735"/>
                    <a:pt x="137808" y="469601"/>
                    <a:pt x="134031" y="466957"/>
                  </a:cubicBezTo>
                  <a:cubicBezTo>
                    <a:pt x="117787" y="454491"/>
                    <a:pt x="105320" y="436736"/>
                    <a:pt x="84543" y="429936"/>
                  </a:cubicBezTo>
                  <a:cubicBezTo>
                    <a:pt x="75855" y="427292"/>
                    <a:pt x="76610" y="418226"/>
                    <a:pt x="78877" y="411803"/>
                  </a:cubicBezTo>
                  <a:cubicBezTo>
                    <a:pt x="87188" y="389516"/>
                    <a:pt x="91343" y="369116"/>
                    <a:pt x="58478" y="359294"/>
                  </a:cubicBezTo>
                  <a:cubicBezTo>
                    <a:pt x="67166" y="353628"/>
                    <a:pt x="72455" y="350606"/>
                    <a:pt x="77366" y="347206"/>
                  </a:cubicBezTo>
                  <a:cubicBezTo>
                    <a:pt x="88699" y="338895"/>
                    <a:pt x="92099" y="329829"/>
                    <a:pt x="77744" y="321896"/>
                  </a:cubicBezTo>
                  <a:cubicBezTo>
                    <a:pt x="61500" y="313207"/>
                    <a:pt x="62255" y="301119"/>
                    <a:pt x="70566" y="288653"/>
                  </a:cubicBezTo>
                  <a:cubicBezTo>
                    <a:pt x="76233" y="279964"/>
                    <a:pt x="76610" y="272786"/>
                    <a:pt x="69055" y="266742"/>
                  </a:cubicBezTo>
                  <a:cubicBezTo>
                    <a:pt x="59233" y="258431"/>
                    <a:pt x="46389" y="252387"/>
                    <a:pt x="47145" y="235766"/>
                  </a:cubicBezTo>
                  <a:cubicBezTo>
                    <a:pt x="47523" y="230099"/>
                    <a:pt x="41101" y="232744"/>
                    <a:pt x="36945" y="233877"/>
                  </a:cubicBezTo>
                  <a:cubicBezTo>
                    <a:pt x="25990" y="236899"/>
                    <a:pt x="20324" y="244832"/>
                    <a:pt x="19568" y="255032"/>
                  </a:cubicBezTo>
                  <a:cubicBezTo>
                    <a:pt x="19190" y="261076"/>
                    <a:pt x="22968" y="267120"/>
                    <a:pt x="18435" y="272786"/>
                  </a:cubicBezTo>
                  <a:cubicBezTo>
                    <a:pt x="16924" y="274298"/>
                    <a:pt x="15413" y="275431"/>
                    <a:pt x="14279" y="276942"/>
                  </a:cubicBezTo>
                  <a:cubicBezTo>
                    <a:pt x="7480" y="269009"/>
                    <a:pt x="3324" y="248987"/>
                    <a:pt x="10880" y="240677"/>
                  </a:cubicBezTo>
                  <a:cubicBezTo>
                    <a:pt x="20701" y="230099"/>
                    <a:pt x="21835" y="216500"/>
                    <a:pt x="28257" y="204789"/>
                  </a:cubicBezTo>
                  <a:cubicBezTo>
                    <a:pt x="35056" y="194589"/>
                    <a:pt x="43745" y="192701"/>
                    <a:pt x="55456" y="194967"/>
                  </a:cubicBezTo>
                  <a:cubicBezTo>
                    <a:pt x="76988" y="199500"/>
                    <a:pt x="78122" y="197612"/>
                    <a:pt x="71700" y="177590"/>
                  </a:cubicBezTo>
                  <a:cubicBezTo>
                    <a:pt x="63767" y="153413"/>
                    <a:pt x="66789" y="146236"/>
                    <a:pt x="90210" y="134147"/>
                  </a:cubicBezTo>
                  <a:cubicBezTo>
                    <a:pt x="95499" y="131503"/>
                    <a:pt x="98143" y="128481"/>
                    <a:pt x="95121" y="122815"/>
                  </a:cubicBezTo>
                  <a:cubicBezTo>
                    <a:pt x="88699" y="111104"/>
                    <a:pt x="92099" y="100148"/>
                    <a:pt x="95121" y="88438"/>
                  </a:cubicBezTo>
                  <a:cubicBezTo>
                    <a:pt x="102298" y="59350"/>
                    <a:pt x="93232" y="51417"/>
                    <a:pt x="63767" y="58217"/>
                  </a:cubicBezTo>
                  <a:cubicBezTo>
                    <a:pt x="58478" y="60106"/>
                    <a:pt x="53189" y="61617"/>
                    <a:pt x="48278" y="56706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D286CB0C-18D4-42F9-AA16-94C36EF21334}"/>
                </a:ext>
              </a:extLst>
            </p:cNvPr>
            <p:cNvSpPr/>
            <p:nvPr/>
          </p:nvSpPr>
          <p:spPr>
            <a:xfrm>
              <a:off x="9536380" y="5097065"/>
              <a:ext cx="160664" cy="228376"/>
            </a:xfrm>
            <a:custGeom>
              <a:avLst/>
              <a:gdLst>
                <a:gd name="connsiteX0" fmla="*/ 13397 w 160664"/>
                <a:gd name="connsiteY0" fmla="*/ 6800 h 228376"/>
                <a:gd name="connsiteX1" fmla="*/ 13397 w 160664"/>
                <a:gd name="connsiteY1" fmla="*/ 3023 h 228376"/>
                <a:gd name="connsiteX2" fmla="*/ 30774 w 160664"/>
                <a:gd name="connsiteY2" fmla="*/ 6800 h 228376"/>
                <a:gd name="connsiteX3" fmla="*/ 71572 w 160664"/>
                <a:gd name="connsiteY3" fmla="*/ 15489 h 228376"/>
                <a:gd name="connsiteX4" fmla="*/ 106327 w 160664"/>
                <a:gd name="connsiteY4" fmla="*/ 41932 h 228376"/>
                <a:gd name="connsiteX5" fmla="*/ 123326 w 160664"/>
                <a:gd name="connsiteY5" fmla="*/ 69887 h 228376"/>
                <a:gd name="connsiteX6" fmla="*/ 158080 w 160664"/>
                <a:gd name="connsiteY6" fmla="*/ 123151 h 228376"/>
                <a:gd name="connsiteX7" fmla="*/ 158458 w 160664"/>
                <a:gd name="connsiteY7" fmla="*/ 137129 h 228376"/>
                <a:gd name="connsiteX8" fmla="*/ 154303 w 160664"/>
                <a:gd name="connsiteY8" fmla="*/ 176416 h 228376"/>
                <a:gd name="connsiteX9" fmla="*/ 138059 w 160664"/>
                <a:gd name="connsiteY9" fmla="*/ 210793 h 228376"/>
                <a:gd name="connsiteX10" fmla="*/ 124081 w 160664"/>
                <a:gd name="connsiteY10" fmla="*/ 214948 h 228376"/>
                <a:gd name="connsiteX11" fmla="*/ 115393 w 160664"/>
                <a:gd name="connsiteY11" fmla="*/ 223259 h 228376"/>
                <a:gd name="connsiteX12" fmla="*/ 85927 w 160664"/>
                <a:gd name="connsiteY12" fmla="*/ 218726 h 228376"/>
                <a:gd name="connsiteX13" fmla="*/ 48151 w 160664"/>
                <a:gd name="connsiteY13" fmla="*/ 223636 h 228376"/>
                <a:gd name="connsiteX14" fmla="*/ 11886 w 160664"/>
                <a:gd name="connsiteY14" fmla="*/ 226659 h 228376"/>
                <a:gd name="connsiteX15" fmla="*/ 2064 w 160664"/>
                <a:gd name="connsiteY15" fmla="*/ 220615 h 228376"/>
                <a:gd name="connsiteX16" fmla="*/ 175 w 160664"/>
                <a:gd name="connsiteY16" fmla="*/ 197948 h 228376"/>
                <a:gd name="connsiteX17" fmla="*/ 25485 w 160664"/>
                <a:gd name="connsiteY17" fmla="*/ 176794 h 228376"/>
                <a:gd name="connsiteX18" fmla="*/ 37574 w 160664"/>
                <a:gd name="connsiteY18" fmla="*/ 181705 h 228376"/>
                <a:gd name="connsiteX19" fmla="*/ 46640 w 160664"/>
                <a:gd name="connsiteY19" fmla="*/ 188882 h 228376"/>
                <a:gd name="connsiteX20" fmla="*/ 80639 w 160664"/>
                <a:gd name="connsiteY20" fmla="*/ 191904 h 228376"/>
                <a:gd name="connsiteX21" fmla="*/ 93105 w 160664"/>
                <a:gd name="connsiteY21" fmla="*/ 174905 h 228376"/>
                <a:gd name="connsiteX22" fmla="*/ 79883 w 160664"/>
                <a:gd name="connsiteY22" fmla="*/ 108041 h 228376"/>
                <a:gd name="connsiteX23" fmla="*/ 51551 w 160664"/>
                <a:gd name="connsiteY23" fmla="*/ 75553 h 228376"/>
                <a:gd name="connsiteX24" fmla="*/ 51173 w 160664"/>
                <a:gd name="connsiteY24" fmla="*/ 71398 h 228376"/>
                <a:gd name="connsiteX25" fmla="*/ 54573 w 160664"/>
                <a:gd name="connsiteY25" fmla="*/ 32110 h 228376"/>
                <a:gd name="connsiteX26" fmla="*/ 22085 w 160664"/>
                <a:gd name="connsiteY26" fmla="*/ 16244 h 228376"/>
                <a:gd name="connsiteX27" fmla="*/ 13397 w 160664"/>
                <a:gd name="connsiteY27" fmla="*/ 6800 h 22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0664" h="228376">
                  <a:moveTo>
                    <a:pt x="13397" y="6800"/>
                  </a:moveTo>
                  <a:cubicBezTo>
                    <a:pt x="13397" y="5667"/>
                    <a:pt x="13397" y="4156"/>
                    <a:pt x="13397" y="3023"/>
                  </a:cubicBezTo>
                  <a:cubicBezTo>
                    <a:pt x="21330" y="-5666"/>
                    <a:pt x="24352" y="7178"/>
                    <a:pt x="30774" y="6800"/>
                  </a:cubicBezTo>
                  <a:cubicBezTo>
                    <a:pt x="45884" y="2645"/>
                    <a:pt x="59106" y="5289"/>
                    <a:pt x="71572" y="15489"/>
                  </a:cubicBezTo>
                  <a:cubicBezTo>
                    <a:pt x="82527" y="24933"/>
                    <a:pt x="96505" y="30599"/>
                    <a:pt x="106327" y="41932"/>
                  </a:cubicBezTo>
                  <a:cubicBezTo>
                    <a:pt x="112749" y="50621"/>
                    <a:pt x="117659" y="60443"/>
                    <a:pt x="123326" y="69887"/>
                  </a:cubicBezTo>
                  <a:cubicBezTo>
                    <a:pt x="137303" y="86130"/>
                    <a:pt x="156569" y="98975"/>
                    <a:pt x="158080" y="123151"/>
                  </a:cubicBezTo>
                  <a:cubicBezTo>
                    <a:pt x="158458" y="128062"/>
                    <a:pt x="162613" y="134862"/>
                    <a:pt x="158458" y="137129"/>
                  </a:cubicBezTo>
                  <a:cubicBezTo>
                    <a:pt x="137303" y="148462"/>
                    <a:pt x="149769" y="163950"/>
                    <a:pt x="154303" y="176416"/>
                  </a:cubicBezTo>
                  <a:cubicBezTo>
                    <a:pt x="164124" y="203237"/>
                    <a:pt x="165258" y="202860"/>
                    <a:pt x="138059" y="210793"/>
                  </a:cubicBezTo>
                  <a:cubicBezTo>
                    <a:pt x="133526" y="212304"/>
                    <a:pt x="128237" y="211170"/>
                    <a:pt x="124081" y="214948"/>
                  </a:cubicBezTo>
                  <a:cubicBezTo>
                    <a:pt x="121059" y="217592"/>
                    <a:pt x="118415" y="220615"/>
                    <a:pt x="115393" y="223259"/>
                  </a:cubicBezTo>
                  <a:cubicBezTo>
                    <a:pt x="104438" y="228925"/>
                    <a:pt x="95749" y="218726"/>
                    <a:pt x="85927" y="218726"/>
                  </a:cubicBezTo>
                  <a:cubicBezTo>
                    <a:pt x="70817" y="202482"/>
                    <a:pt x="59106" y="211170"/>
                    <a:pt x="48151" y="223636"/>
                  </a:cubicBezTo>
                  <a:cubicBezTo>
                    <a:pt x="36062" y="221370"/>
                    <a:pt x="23974" y="214570"/>
                    <a:pt x="11886" y="226659"/>
                  </a:cubicBezTo>
                  <a:cubicBezTo>
                    <a:pt x="7353" y="231192"/>
                    <a:pt x="2819" y="225903"/>
                    <a:pt x="2064" y="220615"/>
                  </a:cubicBezTo>
                  <a:cubicBezTo>
                    <a:pt x="1308" y="213059"/>
                    <a:pt x="-580" y="205504"/>
                    <a:pt x="175" y="197948"/>
                  </a:cubicBezTo>
                  <a:cubicBezTo>
                    <a:pt x="7353" y="189260"/>
                    <a:pt x="20196" y="187371"/>
                    <a:pt x="25485" y="176794"/>
                  </a:cubicBezTo>
                  <a:cubicBezTo>
                    <a:pt x="31152" y="174149"/>
                    <a:pt x="33796" y="179060"/>
                    <a:pt x="37574" y="181705"/>
                  </a:cubicBezTo>
                  <a:cubicBezTo>
                    <a:pt x="40596" y="184349"/>
                    <a:pt x="43618" y="186238"/>
                    <a:pt x="46640" y="188882"/>
                  </a:cubicBezTo>
                  <a:cubicBezTo>
                    <a:pt x="56084" y="206259"/>
                    <a:pt x="69306" y="190771"/>
                    <a:pt x="80639" y="191904"/>
                  </a:cubicBezTo>
                  <a:cubicBezTo>
                    <a:pt x="88194" y="192660"/>
                    <a:pt x="92349" y="183594"/>
                    <a:pt x="93105" y="174905"/>
                  </a:cubicBezTo>
                  <a:cubicBezTo>
                    <a:pt x="94238" y="151862"/>
                    <a:pt x="82905" y="130707"/>
                    <a:pt x="79883" y="108041"/>
                  </a:cubicBezTo>
                  <a:cubicBezTo>
                    <a:pt x="78372" y="98219"/>
                    <a:pt x="62884" y="85375"/>
                    <a:pt x="51551" y="75553"/>
                  </a:cubicBezTo>
                  <a:cubicBezTo>
                    <a:pt x="51173" y="74042"/>
                    <a:pt x="51173" y="72909"/>
                    <a:pt x="51173" y="71398"/>
                  </a:cubicBezTo>
                  <a:cubicBezTo>
                    <a:pt x="52306" y="58176"/>
                    <a:pt x="58728" y="44577"/>
                    <a:pt x="54573" y="32110"/>
                  </a:cubicBezTo>
                  <a:cubicBezTo>
                    <a:pt x="49662" y="18133"/>
                    <a:pt x="33040" y="21155"/>
                    <a:pt x="22085" y="16244"/>
                  </a:cubicBezTo>
                  <a:cubicBezTo>
                    <a:pt x="17174" y="14356"/>
                    <a:pt x="14152" y="11711"/>
                    <a:pt x="13397" y="6800"/>
                  </a:cubicBezTo>
                  <a:close/>
                </a:path>
              </a:pathLst>
            </a:custGeom>
            <a:solidFill>
              <a:srgbClr val="E8C3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2142137D-DC53-44A0-9FC8-606D07A6E67A}"/>
                </a:ext>
              </a:extLst>
            </p:cNvPr>
            <p:cNvSpPr/>
            <p:nvPr/>
          </p:nvSpPr>
          <p:spPr>
            <a:xfrm>
              <a:off x="9590304" y="5311340"/>
              <a:ext cx="146720" cy="118493"/>
            </a:xfrm>
            <a:custGeom>
              <a:avLst/>
              <a:gdLst>
                <a:gd name="connsiteX0" fmla="*/ 31626 w 146720"/>
                <a:gd name="connsiteY0" fmla="*/ 4074 h 118493"/>
                <a:gd name="connsiteX1" fmla="*/ 61092 w 146720"/>
                <a:gd name="connsiteY1" fmla="*/ 8607 h 118493"/>
                <a:gd name="connsiteX2" fmla="*/ 128711 w 146720"/>
                <a:gd name="connsiteY2" fmla="*/ 13896 h 118493"/>
                <a:gd name="connsiteX3" fmla="*/ 143822 w 146720"/>
                <a:gd name="connsiteY3" fmla="*/ 40717 h 118493"/>
                <a:gd name="connsiteX4" fmla="*/ 88668 w 146720"/>
                <a:gd name="connsiteY4" fmla="*/ 84915 h 118493"/>
                <a:gd name="connsiteX5" fmla="*/ 83757 w 146720"/>
                <a:gd name="connsiteY5" fmla="*/ 96626 h 118493"/>
                <a:gd name="connsiteX6" fmla="*/ 121912 w 146720"/>
                <a:gd name="connsiteY6" fmla="*/ 113247 h 118493"/>
                <a:gd name="connsiteX7" fmla="*/ 89802 w 146720"/>
                <a:gd name="connsiteY7" fmla="*/ 113625 h 118493"/>
                <a:gd name="connsiteX8" fmla="*/ 30493 w 146720"/>
                <a:gd name="connsiteY8" fmla="*/ 88315 h 118493"/>
                <a:gd name="connsiteX9" fmla="*/ 1783 w 146720"/>
                <a:gd name="connsiteY9" fmla="*/ 35806 h 118493"/>
                <a:gd name="connsiteX10" fmla="*/ 20293 w 146720"/>
                <a:gd name="connsiteY10" fmla="*/ 8607 h 118493"/>
                <a:gd name="connsiteX11" fmla="*/ 31626 w 146720"/>
                <a:gd name="connsiteY11" fmla="*/ 4074 h 11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0" h="118493">
                  <a:moveTo>
                    <a:pt x="31626" y="4074"/>
                  </a:moveTo>
                  <a:cubicBezTo>
                    <a:pt x="43337" y="-7637"/>
                    <a:pt x="50892" y="9740"/>
                    <a:pt x="61092" y="8607"/>
                  </a:cubicBezTo>
                  <a:cubicBezTo>
                    <a:pt x="83757" y="10496"/>
                    <a:pt x="105290" y="18051"/>
                    <a:pt x="128711" y="13896"/>
                  </a:cubicBezTo>
                  <a:cubicBezTo>
                    <a:pt x="142311" y="11629"/>
                    <a:pt x="151755" y="28628"/>
                    <a:pt x="143822" y="40717"/>
                  </a:cubicBezTo>
                  <a:cubicBezTo>
                    <a:pt x="130600" y="61116"/>
                    <a:pt x="121156" y="87937"/>
                    <a:pt x="88668" y="84915"/>
                  </a:cubicBezTo>
                  <a:cubicBezTo>
                    <a:pt x="78847" y="84160"/>
                    <a:pt x="78091" y="89070"/>
                    <a:pt x="83757" y="96626"/>
                  </a:cubicBezTo>
                  <a:cubicBezTo>
                    <a:pt x="92446" y="107959"/>
                    <a:pt x="105668" y="109848"/>
                    <a:pt x="121912" y="113247"/>
                  </a:cubicBezTo>
                  <a:cubicBezTo>
                    <a:pt x="108690" y="123069"/>
                    <a:pt x="96979" y="116647"/>
                    <a:pt x="89802" y="113625"/>
                  </a:cubicBezTo>
                  <a:cubicBezTo>
                    <a:pt x="70158" y="104937"/>
                    <a:pt x="44470" y="107959"/>
                    <a:pt x="30493" y="88315"/>
                  </a:cubicBezTo>
                  <a:cubicBezTo>
                    <a:pt x="19160" y="72071"/>
                    <a:pt x="8582" y="54694"/>
                    <a:pt x="1783" y="35806"/>
                  </a:cubicBezTo>
                  <a:cubicBezTo>
                    <a:pt x="-2750" y="23717"/>
                    <a:pt x="649" y="8607"/>
                    <a:pt x="20293" y="8607"/>
                  </a:cubicBezTo>
                  <a:cubicBezTo>
                    <a:pt x="24826" y="8985"/>
                    <a:pt x="28982" y="8607"/>
                    <a:pt x="31626" y="4074"/>
                  </a:cubicBezTo>
                  <a:close/>
                </a:path>
              </a:pathLst>
            </a:custGeom>
            <a:solidFill>
              <a:srgbClr val="FEFDF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17FDAA13-C9C5-4CBE-932B-57604C5F2728}"/>
                </a:ext>
              </a:extLst>
            </p:cNvPr>
            <p:cNvSpPr/>
            <p:nvPr/>
          </p:nvSpPr>
          <p:spPr>
            <a:xfrm>
              <a:off x="9428014" y="5203487"/>
              <a:ext cx="156517" cy="146869"/>
            </a:xfrm>
            <a:custGeom>
              <a:avLst/>
              <a:gdLst>
                <a:gd name="connsiteX0" fmla="*/ 109297 w 156517"/>
                <a:gd name="connsiteY0" fmla="*/ 91904 h 146869"/>
                <a:gd name="connsiteX1" fmla="*/ 112319 w 156517"/>
                <a:gd name="connsiteY1" fmla="*/ 123259 h 146869"/>
                <a:gd name="connsiteX2" fmla="*/ 156518 w 156517"/>
                <a:gd name="connsiteY2" fmla="*/ 117214 h 146869"/>
                <a:gd name="connsiteX3" fmla="*/ 141785 w 156517"/>
                <a:gd name="connsiteY3" fmla="*/ 122503 h 146869"/>
                <a:gd name="connsiteX4" fmla="*/ 126674 w 156517"/>
                <a:gd name="connsiteY4" fmla="*/ 135347 h 146869"/>
                <a:gd name="connsiteX5" fmla="*/ 122141 w 156517"/>
                <a:gd name="connsiteY5" fmla="*/ 145547 h 146869"/>
                <a:gd name="connsiteX6" fmla="*/ 108542 w 156517"/>
                <a:gd name="connsiteY6" fmla="*/ 143658 h 146869"/>
                <a:gd name="connsiteX7" fmla="*/ 54521 w 156517"/>
                <a:gd name="connsiteY7" fmla="*/ 114948 h 146869"/>
                <a:gd name="connsiteX8" fmla="*/ 52633 w 156517"/>
                <a:gd name="connsiteY8" fmla="*/ 113815 h 146869"/>
                <a:gd name="connsiteX9" fmla="*/ 32611 w 156517"/>
                <a:gd name="connsiteY9" fmla="*/ 115704 h 146869"/>
                <a:gd name="connsiteX10" fmla="*/ 44700 w 156517"/>
                <a:gd name="connsiteY10" fmla="*/ 100593 h 146869"/>
                <a:gd name="connsiteX11" fmla="*/ 39411 w 156517"/>
                <a:gd name="connsiteY11" fmla="*/ 86238 h 146869"/>
                <a:gd name="connsiteX12" fmla="*/ 7301 w 156517"/>
                <a:gd name="connsiteY12" fmla="*/ 24662 h 146869"/>
                <a:gd name="connsiteX13" fmla="*/ 501 w 156517"/>
                <a:gd name="connsiteY13" fmla="*/ 1241 h 146869"/>
                <a:gd name="connsiteX14" fmla="*/ 14101 w 156517"/>
                <a:gd name="connsiteY14" fmla="*/ 9552 h 146869"/>
                <a:gd name="connsiteX15" fmla="*/ 66988 w 156517"/>
                <a:gd name="connsiteY15" fmla="*/ 67728 h 146869"/>
                <a:gd name="connsiteX16" fmla="*/ 89276 w 156517"/>
                <a:gd name="connsiteY16" fmla="*/ 97193 h 146869"/>
                <a:gd name="connsiteX17" fmla="*/ 109297 w 156517"/>
                <a:gd name="connsiteY17" fmla="*/ 91904 h 14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517" h="146869">
                  <a:moveTo>
                    <a:pt x="109297" y="91904"/>
                  </a:moveTo>
                  <a:cubicBezTo>
                    <a:pt x="117986" y="98704"/>
                    <a:pt x="114586" y="108148"/>
                    <a:pt x="112319" y="123259"/>
                  </a:cubicBezTo>
                  <a:cubicBezTo>
                    <a:pt x="128941" y="101726"/>
                    <a:pt x="142540" y="101726"/>
                    <a:pt x="156518" y="117214"/>
                  </a:cubicBezTo>
                  <a:cubicBezTo>
                    <a:pt x="152740" y="121748"/>
                    <a:pt x="147829" y="124014"/>
                    <a:pt x="141785" y="122503"/>
                  </a:cubicBezTo>
                  <a:cubicBezTo>
                    <a:pt x="131585" y="120237"/>
                    <a:pt x="122519" y="120237"/>
                    <a:pt x="126674" y="135347"/>
                  </a:cubicBezTo>
                  <a:cubicBezTo>
                    <a:pt x="127808" y="139503"/>
                    <a:pt x="127430" y="144413"/>
                    <a:pt x="122141" y="145547"/>
                  </a:cubicBezTo>
                  <a:cubicBezTo>
                    <a:pt x="117608" y="146680"/>
                    <a:pt x="112319" y="148569"/>
                    <a:pt x="108542" y="143658"/>
                  </a:cubicBezTo>
                  <a:cubicBezTo>
                    <a:pt x="94942" y="125903"/>
                    <a:pt x="71521" y="126281"/>
                    <a:pt x="54521" y="114948"/>
                  </a:cubicBezTo>
                  <a:cubicBezTo>
                    <a:pt x="53766" y="114570"/>
                    <a:pt x="53388" y="114193"/>
                    <a:pt x="52633" y="113815"/>
                  </a:cubicBezTo>
                  <a:cubicBezTo>
                    <a:pt x="45455" y="111548"/>
                    <a:pt x="38655" y="126659"/>
                    <a:pt x="32611" y="115704"/>
                  </a:cubicBezTo>
                  <a:cubicBezTo>
                    <a:pt x="26189" y="104371"/>
                    <a:pt x="41300" y="106260"/>
                    <a:pt x="44700" y="100593"/>
                  </a:cubicBezTo>
                  <a:cubicBezTo>
                    <a:pt x="48477" y="94171"/>
                    <a:pt x="43566" y="90016"/>
                    <a:pt x="39411" y="86238"/>
                  </a:cubicBezTo>
                  <a:cubicBezTo>
                    <a:pt x="19767" y="70372"/>
                    <a:pt x="-1765" y="56395"/>
                    <a:pt x="7301" y="24662"/>
                  </a:cubicBezTo>
                  <a:cubicBezTo>
                    <a:pt x="9190" y="17485"/>
                    <a:pt x="-2521" y="11063"/>
                    <a:pt x="501" y="1241"/>
                  </a:cubicBezTo>
                  <a:cubicBezTo>
                    <a:pt x="9190" y="-2914"/>
                    <a:pt x="11456" y="4263"/>
                    <a:pt x="14101" y="9552"/>
                  </a:cubicBezTo>
                  <a:cubicBezTo>
                    <a:pt x="25811" y="34484"/>
                    <a:pt x="45077" y="52617"/>
                    <a:pt x="66988" y="67728"/>
                  </a:cubicBezTo>
                  <a:cubicBezTo>
                    <a:pt x="78321" y="75283"/>
                    <a:pt x="81343" y="87749"/>
                    <a:pt x="89276" y="97193"/>
                  </a:cubicBezTo>
                  <a:cubicBezTo>
                    <a:pt x="94187" y="90771"/>
                    <a:pt x="99098" y="82082"/>
                    <a:pt x="109297" y="91904"/>
                  </a:cubicBezTo>
                  <a:close/>
                </a:path>
              </a:pathLst>
            </a:custGeom>
            <a:solidFill>
              <a:srgbClr val="F2D2C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7885FF1E-3369-4A54-A910-A6BBE013CF8F}"/>
                </a:ext>
              </a:extLst>
            </p:cNvPr>
            <p:cNvSpPr/>
            <p:nvPr/>
          </p:nvSpPr>
          <p:spPr>
            <a:xfrm>
              <a:off x="9655929" y="5166334"/>
              <a:ext cx="86507" cy="148141"/>
            </a:xfrm>
            <a:custGeom>
              <a:avLst/>
              <a:gdLst>
                <a:gd name="connsiteX0" fmla="*/ 4155 w 86507"/>
                <a:gd name="connsiteY0" fmla="*/ 145680 h 148141"/>
                <a:gd name="connsiteX1" fmla="*/ 41932 w 86507"/>
                <a:gd name="connsiteY1" fmla="*/ 137747 h 148141"/>
                <a:gd name="connsiteX2" fmla="*/ 22288 w 86507"/>
                <a:gd name="connsiteY2" fmla="*/ 89015 h 148141"/>
                <a:gd name="connsiteX3" fmla="*/ 35132 w 86507"/>
                <a:gd name="connsiteY3" fmla="*/ 67105 h 148141"/>
                <a:gd name="connsiteX4" fmla="*/ 0 w 86507"/>
                <a:gd name="connsiteY4" fmla="*/ 1752 h 148141"/>
                <a:gd name="connsiteX5" fmla="*/ 15488 w 86507"/>
                <a:gd name="connsiteY5" fmla="*/ 241 h 148141"/>
                <a:gd name="connsiteX6" fmla="*/ 44576 w 86507"/>
                <a:gd name="connsiteY6" fmla="*/ 16107 h 148141"/>
                <a:gd name="connsiteX7" fmla="*/ 45709 w 86507"/>
                <a:gd name="connsiteY7" fmla="*/ 19885 h 148141"/>
                <a:gd name="connsiteX8" fmla="*/ 76308 w 86507"/>
                <a:gd name="connsiteY8" fmla="*/ 65216 h 148141"/>
                <a:gd name="connsiteX9" fmla="*/ 86508 w 86507"/>
                <a:gd name="connsiteY9" fmla="*/ 76927 h 148141"/>
                <a:gd name="connsiteX10" fmla="*/ 59309 w 86507"/>
                <a:gd name="connsiteY10" fmla="*/ 133214 h 148141"/>
                <a:gd name="connsiteX11" fmla="*/ 35132 w 86507"/>
                <a:gd name="connsiteY11" fmla="*/ 145680 h 148141"/>
                <a:gd name="connsiteX12" fmla="*/ 4155 w 86507"/>
                <a:gd name="connsiteY12" fmla="*/ 145680 h 1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507" h="148141">
                  <a:moveTo>
                    <a:pt x="4155" y="145680"/>
                  </a:moveTo>
                  <a:cubicBezTo>
                    <a:pt x="13599" y="135858"/>
                    <a:pt x="24177" y="128303"/>
                    <a:pt x="41932" y="137747"/>
                  </a:cubicBezTo>
                  <a:cubicBezTo>
                    <a:pt x="35132" y="117725"/>
                    <a:pt x="27199" y="104126"/>
                    <a:pt x="22288" y="89015"/>
                  </a:cubicBezTo>
                  <a:cubicBezTo>
                    <a:pt x="16622" y="72394"/>
                    <a:pt x="20777" y="67483"/>
                    <a:pt x="35132" y="67105"/>
                  </a:cubicBezTo>
                  <a:cubicBezTo>
                    <a:pt x="37021" y="37639"/>
                    <a:pt x="14355" y="22151"/>
                    <a:pt x="0" y="1752"/>
                  </a:cubicBezTo>
                  <a:cubicBezTo>
                    <a:pt x="4911" y="-1270"/>
                    <a:pt x="10199" y="619"/>
                    <a:pt x="15488" y="241"/>
                  </a:cubicBezTo>
                  <a:cubicBezTo>
                    <a:pt x="27954" y="241"/>
                    <a:pt x="38910" y="3263"/>
                    <a:pt x="44576" y="16107"/>
                  </a:cubicBezTo>
                  <a:cubicBezTo>
                    <a:pt x="45332" y="17240"/>
                    <a:pt x="45709" y="18751"/>
                    <a:pt x="45709" y="19885"/>
                  </a:cubicBezTo>
                  <a:cubicBezTo>
                    <a:pt x="46087" y="41795"/>
                    <a:pt x="50620" y="60683"/>
                    <a:pt x="76308" y="65216"/>
                  </a:cubicBezTo>
                  <a:cubicBezTo>
                    <a:pt x="67997" y="73905"/>
                    <a:pt x="71019" y="77305"/>
                    <a:pt x="86508" y="76927"/>
                  </a:cubicBezTo>
                  <a:cubicBezTo>
                    <a:pt x="54776" y="87882"/>
                    <a:pt x="54776" y="109415"/>
                    <a:pt x="59309" y="133214"/>
                  </a:cubicBezTo>
                  <a:cubicBezTo>
                    <a:pt x="54776" y="144169"/>
                    <a:pt x="50998" y="152480"/>
                    <a:pt x="35132" y="145680"/>
                  </a:cubicBezTo>
                  <a:cubicBezTo>
                    <a:pt x="26821" y="141902"/>
                    <a:pt x="14733" y="151346"/>
                    <a:pt x="4155" y="145680"/>
                  </a:cubicBezTo>
                  <a:close/>
                </a:path>
              </a:pathLst>
            </a:custGeom>
            <a:solidFill>
              <a:srgbClr val="F6DB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327426ED-8E50-4405-8F02-65D8AD549DCD}"/>
                </a:ext>
              </a:extLst>
            </p:cNvPr>
            <p:cNvSpPr/>
            <p:nvPr/>
          </p:nvSpPr>
          <p:spPr>
            <a:xfrm>
              <a:off x="9401694" y="5148627"/>
              <a:ext cx="162060" cy="155243"/>
            </a:xfrm>
            <a:custGeom>
              <a:avLst/>
              <a:gdLst>
                <a:gd name="connsiteX0" fmla="*/ 135617 w 162060"/>
                <a:gd name="connsiteY0" fmla="*/ 146764 h 155243"/>
                <a:gd name="connsiteX1" fmla="*/ 123151 w 162060"/>
                <a:gd name="connsiteY1" fmla="*/ 147142 h 155243"/>
                <a:gd name="connsiteX2" fmla="*/ 104263 w 162060"/>
                <a:gd name="connsiteY2" fmla="*/ 144876 h 155243"/>
                <a:gd name="connsiteX3" fmla="*/ 87641 w 162060"/>
                <a:gd name="connsiteY3" fmla="*/ 127121 h 155243"/>
                <a:gd name="connsiteX4" fmla="*/ 50243 w 162060"/>
                <a:gd name="connsiteY4" fmla="*/ 91989 h 155243"/>
                <a:gd name="connsiteX5" fmla="*/ 26443 w 162060"/>
                <a:gd name="connsiteY5" fmla="*/ 56857 h 155243"/>
                <a:gd name="connsiteX6" fmla="*/ 15488 w 162060"/>
                <a:gd name="connsiteY6" fmla="*/ 35324 h 155243"/>
                <a:gd name="connsiteX7" fmla="*/ 0 w 162060"/>
                <a:gd name="connsiteY7" fmla="*/ 6992 h 155243"/>
                <a:gd name="connsiteX8" fmla="*/ 1511 w 162060"/>
                <a:gd name="connsiteY8" fmla="*/ 5481 h 155243"/>
                <a:gd name="connsiteX9" fmla="*/ 20399 w 162060"/>
                <a:gd name="connsiteY9" fmla="*/ 10014 h 155243"/>
                <a:gd name="connsiteX10" fmla="*/ 57798 w 162060"/>
                <a:gd name="connsiteY10" fmla="*/ 51190 h 155243"/>
                <a:gd name="connsiteX11" fmla="*/ 62709 w 162060"/>
                <a:gd name="connsiteY11" fmla="*/ 61767 h 155243"/>
                <a:gd name="connsiteX12" fmla="*/ 94063 w 162060"/>
                <a:gd name="connsiteY12" fmla="*/ 101811 h 155243"/>
                <a:gd name="connsiteX13" fmla="*/ 130328 w 162060"/>
                <a:gd name="connsiteY13" fmla="*/ 122210 h 155243"/>
                <a:gd name="connsiteX14" fmla="*/ 156394 w 162060"/>
                <a:gd name="connsiteY14" fmla="*/ 123721 h 155243"/>
                <a:gd name="connsiteX15" fmla="*/ 162061 w 162060"/>
                <a:gd name="connsiteY15" fmla="*/ 125232 h 155243"/>
                <a:gd name="connsiteX16" fmla="*/ 135617 w 162060"/>
                <a:gd name="connsiteY16" fmla="*/ 146764 h 15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2060" h="155243">
                  <a:moveTo>
                    <a:pt x="135617" y="146764"/>
                  </a:moveTo>
                  <a:cubicBezTo>
                    <a:pt x="131462" y="146764"/>
                    <a:pt x="125418" y="144876"/>
                    <a:pt x="123151" y="147142"/>
                  </a:cubicBezTo>
                  <a:cubicBezTo>
                    <a:pt x="110685" y="158475"/>
                    <a:pt x="112196" y="158097"/>
                    <a:pt x="104263" y="144876"/>
                  </a:cubicBezTo>
                  <a:cubicBezTo>
                    <a:pt x="100485" y="138453"/>
                    <a:pt x="92552" y="132032"/>
                    <a:pt x="87641" y="127121"/>
                  </a:cubicBezTo>
                  <a:cubicBezTo>
                    <a:pt x="75930" y="115032"/>
                    <a:pt x="60064" y="107855"/>
                    <a:pt x="50243" y="91989"/>
                  </a:cubicBezTo>
                  <a:cubicBezTo>
                    <a:pt x="43065" y="80656"/>
                    <a:pt x="41176" y="63656"/>
                    <a:pt x="26443" y="56857"/>
                  </a:cubicBezTo>
                  <a:cubicBezTo>
                    <a:pt x="24932" y="48546"/>
                    <a:pt x="23421" y="40613"/>
                    <a:pt x="15488" y="35324"/>
                  </a:cubicBezTo>
                  <a:cubicBezTo>
                    <a:pt x="5289" y="28902"/>
                    <a:pt x="1511" y="18325"/>
                    <a:pt x="0" y="6992"/>
                  </a:cubicBezTo>
                  <a:cubicBezTo>
                    <a:pt x="378" y="6614"/>
                    <a:pt x="756" y="5859"/>
                    <a:pt x="1511" y="5481"/>
                  </a:cubicBezTo>
                  <a:cubicBezTo>
                    <a:pt x="10955" y="-5474"/>
                    <a:pt x="16244" y="2081"/>
                    <a:pt x="20399" y="10014"/>
                  </a:cubicBezTo>
                  <a:cubicBezTo>
                    <a:pt x="29466" y="27013"/>
                    <a:pt x="39665" y="42501"/>
                    <a:pt x="57798" y="51190"/>
                  </a:cubicBezTo>
                  <a:cubicBezTo>
                    <a:pt x="61953" y="53457"/>
                    <a:pt x="62709" y="57234"/>
                    <a:pt x="62709" y="61767"/>
                  </a:cubicBezTo>
                  <a:cubicBezTo>
                    <a:pt x="62331" y="85189"/>
                    <a:pt x="71397" y="98033"/>
                    <a:pt x="94063" y="101811"/>
                  </a:cubicBezTo>
                  <a:cubicBezTo>
                    <a:pt x="108796" y="104455"/>
                    <a:pt x="120129" y="114277"/>
                    <a:pt x="130328" y="122210"/>
                  </a:cubicBezTo>
                  <a:cubicBezTo>
                    <a:pt x="141284" y="130898"/>
                    <a:pt x="147328" y="128254"/>
                    <a:pt x="156394" y="123721"/>
                  </a:cubicBezTo>
                  <a:cubicBezTo>
                    <a:pt x="158283" y="122965"/>
                    <a:pt x="160549" y="123721"/>
                    <a:pt x="162061" y="125232"/>
                  </a:cubicBezTo>
                  <a:cubicBezTo>
                    <a:pt x="160927" y="142609"/>
                    <a:pt x="146195" y="141853"/>
                    <a:pt x="135617" y="146764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1F551C22-A004-416A-A7B2-8BDCBCC616F4}"/>
                </a:ext>
              </a:extLst>
            </p:cNvPr>
            <p:cNvSpPr/>
            <p:nvPr/>
          </p:nvSpPr>
          <p:spPr>
            <a:xfrm>
              <a:off x="9393425" y="5538991"/>
              <a:ext cx="300859" cy="144502"/>
            </a:xfrm>
            <a:custGeom>
              <a:avLst/>
              <a:gdLst>
                <a:gd name="connsiteX0" fmla="*/ 152575 w 300859"/>
                <a:gd name="connsiteY0" fmla="*/ 73345 h 144502"/>
                <a:gd name="connsiteX1" fmla="*/ 131042 w 300859"/>
                <a:gd name="connsiteY1" fmla="*/ 33302 h 144502"/>
                <a:gd name="connsiteX2" fmla="*/ 118198 w 300859"/>
                <a:gd name="connsiteY2" fmla="*/ 26502 h 144502"/>
                <a:gd name="connsiteX3" fmla="*/ 99310 w 300859"/>
                <a:gd name="connsiteY3" fmla="*/ 34435 h 144502"/>
                <a:gd name="connsiteX4" fmla="*/ 92888 w 300859"/>
                <a:gd name="connsiteY4" fmla="*/ 43124 h 144502"/>
                <a:gd name="connsiteX5" fmla="*/ 85710 w 300859"/>
                <a:gd name="connsiteY5" fmla="*/ 35568 h 144502"/>
                <a:gd name="connsiteX6" fmla="*/ 70978 w 300859"/>
                <a:gd name="connsiteY6" fmla="*/ 24613 h 144502"/>
                <a:gd name="connsiteX7" fmla="*/ 26779 w 300859"/>
                <a:gd name="connsiteY7" fmla="*/ 39346 h 144502"/>
                <a:gd name="connsiteX8" fmla="*/ 336 w 300859"/>
                <a:gd name="connsiteY8" fmla="*/ 20458 h 144502"/>
                <a:gd name="connsiteX9" fmla="*/ 336 w 300859"/>
                <a:gd name="connsiteY9" fmla="*/ 5725 h 144502"/>
                <a:gd name="connsiteX10" fmla="*/ 42645 w 300859"/>
                <a:gd name="connsiteY10" fmla="*/ 9125 h 144502"/>
                <a:gd name="connsiteX11" fmla="*/ 64933 w 300859"/>
                <a:gd name="connsiteY11" fmla="*/ 7992 h 144502"/>
                <a:gd name="connsiteX12" fmla="*/ 81555 w 300859"/>
                <a:gd name="connsiteY12" fmla="*/ 12902 h 144502"/>
                <a:gd name="connsiteX13" fmla="*/ 129531 w 300859"/>
                <a:gd name="connsiteY13" fmla="*/ 20458 h 144502"/>
                <a:gd name="connsiteX14" fmla="*/ 193373 w 300859"/>
                <a:gd name="connsiteY14" fmla="*/ 20080 h 144502"/>
                <a:gd name="connsiteX15" fmla="*/ 215661 w 300859"/>
                <a:gd name="connsiteY15" fmla="*/ 29524 h 144502"/>
                <a:gd name="connsiteX16" fmla="*/ 231527 w 300859"/>
                <a:gd name="connsiteY16" fmla="*/ 38212 h 144502"/>
                <a:gd name="connsiteX17" fmla="*/ 259104 w 300859"/>
                <a:gd name="connsiteY17" fmla="*/ 51434 h 144502"/>
                <a:gd name="connsiteX18" fmla="*/ 273459 w 300859"/>
                <a:gd name="connsiteY18" fmla="*/ 65412 h 144502"/>
                <a:gd name="connsiteX19" fmla="*/ 291969 w 300859"/>
                <a:gd name="connsiteY19" fmla="*/ 90722 h 144502"/>
                <a:gd name="connsiteX20" fmla="*/ 266281 w 300859"/>
                <a:gd name="connsiteY20" fmla="*/ 106210 h 144502"/>
                <a:gd name="connsiteX21" fmla="*/ 286303 w 300859"/>
                <a:gd name="connsiteY21" fmla="*/ 121698 h 144502"/>
                <a:gd name="connsiteX22" fmla="*/ 300658 w 300859"/>
                <a:gd name="connsiteY22" fmla="*/ 138320 h 144502"/>
                <a:gd name="connsiteX23" fmla="*/ 267792 w 300859"/>
                <a:gd name="connsiteY23" fmla="*/ 142097 h 144502"/>
                <a:gd name="connsiteX24" fmla="*/ 262126 w 300859"/>
                <a:gd name="connsiteY24" fmla="*/ 140209 h 144502"/>
                <a:gd name="connsiteX25" fmla="*/ 229638 w 300859"/>
                <a:gd name="connsiteY25" fmla="*/ 117921 h 144502"/>
                <a:gd name="connsiteX26" fmla="*/ 217550 w 300859"/>
                <a:gd name="connsiteY26" fmla="*/ 98277 h 144502"/>
                <a:gd name="connsiteX27" fmla="*/ 182418 w 300859"/>
                <a:gd name="connsiteY27" fmla="*/ 62012 h 144502"/>
                <a:gd name="connsiteX28" fmla="*/ 157863 w 300859"/>
                <a:gd name="connsiteY28" fmla="*/ 74856 h 144502"/>
                <a:gd name="connsiteX29" fmla="*/ 152575 w 300859"/>
                <a:gd name="connsiteY29" fmla="*/ 73345 h 14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0859" h="144502">
                  <a:moveTo>
                    <a:pt x="152575" y="73345"/>
                  </a:moveTo>
                  <a:cubicBezTo>
                    <a:pt x="163530" y="50301"/>
                    <a:pt x="139731" y="45768"/>
                    <a:pt x="131042" y="33302"/>
                  </a:cubicBezTo>
                  <a:cubicBezTo>
                    <a:pt x="128398" y="29902"/>
                    <a:pt x="121976" y="29146"/>
                    <a:pt x="118198" y="26502"/>
                  </a:cubicBezTo>
                  <a:cubicBezTo>
                    <a:pt x="107243" y="18191"/>
                    <a:pt x="100065" y="19324"/>
                    <a:pt x="99310" y="34435"/>
                  </a:cubicBezTo>
                  <a:cubicBezTo>
                    <a:pt x="98932" y="39724"/>
                    <a:pt x="97421" y="42746"/>
                    <a:pt x="92888" y="43124"/>
                  </a:cubicBezTo>
                  <a:cubicBezTo>
                    <a:pt x="87599" y="43879"/>
                    <a:pt x="84577" y="40479"/>
                    <a:pt x="85710" y="35568"/>
                  </a:cubicBezTo>
                  <a:cubicBezTo>
                    <a:pt x="88732" y="20835"/>
                    <a:pt x="80799" y="24235"/>
                    <a:pt x="70978" y="24613"/>
                  </a:cubicBezTo>
                  <a:cubicBezTo>
                    <a:pt x="54356" y="25369"/>
                    <a:pt x="38490" y="22724"/>
                    <a:pt x="26779" y="39346"/>
                  </a:cubicBezTo>
                  <a:cubicBezTo>
                    <a:pt x="23379" y="44257"/>
                    <a:pt x="1469" y="29146"/>
                    <a:pt x="336" y="20458"/>
                  </a:cubicBezTo>
                  <a:cubicBezTo>
                    <a:pt x="-420" y="15547"/>
                    <a:pt x="336" y="10636"/>
                    <a:pt x="336" y="5725"/>
                  </a:cubicBezTo>
                  <a:cubicBezTo>
                    <a:pt x="9024" y="20458"/>
                    <a:pt x="32068" y="23102"/>
                    <a:pt x="42645" y="9125"/>
                  </a:cubicBezTo>
                  <a:cubicBezTo>
                    <a:pt x="50578" y="-1453"/>
                    <a:pt x="56623" y="-4097"/>
                    <a:pt x="64933" y="7992"/>
                  </a:cubicBezTo>
                  <a:cubicBezTo>
                    <a:pt x="69089" y="14036"/>
                    <a:pt x="76266" y="16680"/>
                    <a:pt x="81555" y="12902"/>
                  </a:cubicBezTo>
                  <a:cubicBezTo>
                    <a:pt x="100443" y="-697"/>
                    <a:pt x="115554" y="11769"/>
                    <a:pt x="129531" y="20458"/>
                  </a:cubicBezTo>
                  <a:cubicBezTo>
                    <a:pt x="163907" y="41613"/>
                    <a:pt x="163530" y="42368"/>
                    <a:pt x="193373" y="20080"/>
                  </a:cubicBezTo>
                  <a:cubicBezTo>
                    <a:pt x="208106" y="9125"/>
                    <a:pt x="213772" y="11013"/>
                    <a:pt x="215661" y="29524"/>
                  </a:cubicBezTo>
                  <a:cubicBezTo>
                    <a:pt x="217172" y="41613"/>
                    <a:pt x="217550" y="46145"/>
                    <a:pt x="231527" y="38212"/>
                  </a:cubicBezTo>
                  <a:cubicBezTo>
                    <a:pt x="241349" y="32924"/>
                    <a:pt x="258726" y="37457"/>
                    <a:pt x="259104" y="51434"/>
                  </a:cubicBezTo>
                  <a:cubicBezTo>
                    <a:pt x="259482" y="64656"/>
                    <a:pt x="264393" y="65412"/>
                    <a:pt x="273459" y="65412"/>
                  </a:cubicBezTo>
                  <a:cubicBezTo>
                    <a:pt x="291591" y="65034"/>
                    <a:pt x="296502" y="74100"/>
                    <a:pt x="291969" y="90722"/>
                  </a:cubicBezTo>
                  <a:cubicBezTo>
                    <a:pt x="288947" y="103944"/>
                    <a:pt x="276103" y="102055"/>
                    <a:pt x="266281" y="106210"/>
                  </a:cubicBezTo>
                  <a:cubicBezTo>
                    <a:pt x="270437" y="114898"/>
                    <a:pt x="276859" y="120187"/>
                    <a:pt x="286303" y="121698"/>
                  </a:cubicBezTo>
                  <a:cubicBezTo>
                    <a:pt x="294991" y="123209"/>
                    <a:pt x="302169" y="126987"/>
                    <a:pt x="300658" y="138320"/>
                  </a:cubicBezTo>
                  <a:cubicBezTo>
                    <a:pt x="290458" y="146631"/>
                    <a:pt x="279125" y="145120"/>
                    <a:pt x="267792" y="142097"/>
                  </a:cubicBezTo>
                  <a:cubicBezTo>
                    <a:pt x="265904" y="141720"/>
                    <a:pt x="264015" y="140964"/>
                    <a:pt x="262126" y="140209"/>
                  </a:cubicBezTo>
                  <a:cubicBezTo>
                    <a:pt x="251926" y="132276"/>
                    <a:pt x="247393" y="117543"/>
                    <a:pt x="229638" y="117921"/>
                  </a:cubicBezTo>
                  <a:cubicBezTo>
                    <a:pt x="221705" y="118298"/>
                    <a:pt x="218683" y="107343"/>
                    <a:pt x="217550" y="98277"/>
                  </a:cubicBezTo>
                  <a:cubicBezTo>
                    <a:pt x="214905" y="79011"/>
                    <a:pt x="200928" y="66167"/>
                    <a:pt x="182418" y="62012"/>
                  </a:cubicBezTo>
                  <a:cubicBezTo>
                    <a:pt x="169196" y="58990"/>
                    <a:pt x="167685" y="73722"/>
                    <a:pt x="157863" y="74856"/>
                  </a:cubicBezTo>
                  <a:cubicBezTo>
                    <a:pt x="155974" y="75233"/>
                    <a:pt x="154086" y="74478"/>
                    <a:pt x="152575" y="73345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59911AFD-00D6-46F8-BFFB-F6CBBE86E905}"/>
                </a:ext>
              </a:extLst>
            </p:cNvPr>
            <p:cNvSpPr/>
            <p:nvPr/>
          </p:nvSpPr>
          <p:spPr>
            <a:xfrm>
              <a:off x="9648639" y="5628957"/>
              <a:ext cx="234628" cy="55673"/>
            </a:xfrm>
            <a:custGeom>
              <a:avLst/>
              <a:gdLst>
                <a:gd name="connsiteX0" fmla="*/ 45444 w 234628"/>
                <a:gd name="connsiteY0" fmla="*/ 46465 h 55673"/>
                <a:gd name="connsiteX1" fmla="*/ 33733 w 234628"/>
                <a:gd name="connsiteY1" fmla="*/ 35887 h 55673"/>
                <a:gd name="connsiteX2" fmla="*/ 2379 w 234628"/>
                <a:gd name="connsiteY2" fmla="*/ 19644 h 55673"/>
                <a:gd name="connsiteX3" fmla="*/ 868 w 234628"/>
                <a:gd name="connsiteY3" fmla="*/ 12466 h 55673"/>
                <a:gd name="connsiteX4" fmla="*/ 9934 w 234628"/>
                <a:gd name="connsiteY4" fmla="*/ 8689 h 55673"/>
                <a:gd name="connsiteX5" fmla="*/ 37133 w 234628"/>
                <a:gd name="connsiteY5" fmla="*/ 0 h 55673"/>
                <a:gd name="connsiteX6" fmla="*/ 54133 w 234628"/>
                <a:gd name="connsiteY6" fmla="*/ 4155 h 55673"/>
                <a:gd name="connsiteX7" fmla="*/ 55266 w 234628"/>
                <a:gd name="connsiteY7" fmla="*/ 7933 h 55673"/>
                <a:gd name="connsiteX8" fmla="*/ 92665 w 234628"/>
                <a:gd name="connsiteY8" fmla="*/ 24555 h 55673"/>
                <a:gd name="connsiteX9" fmla="*/ 109286 w 234628"/>
                <a:gd name="connsiteY9" fmla="*/ 24932 h 55673"/>
                <a:gd name="connsiteX10" fmla="*/ 186350 w 234628"/>
                <a:gd name="connsiteY10" fmla="*/ 27577 h 55673"/>
                <a:gd name="connsiteX11" fmla="*/ 201461 w 234628"/>
                <a:gd name="connsiteY11" fmla="*/ 18510 h 55673"/>
                <a:gd name="connsiteX12" fmla="*/ 215438 w 234628"/>
                <a:gd name="connsiteY12" fmla="*/ 18888 h 55673"/>
                <a:gd name="connsiteX13" fmla="*/ 233193 w 234628"/>
                <a:gd name="connsiteY13" fmla="*/ 45709 h 55673"/>
                <a:gd name="connsiteX14" fmla="*/ 200327 w 234628"/>
                <a:gd name="connsiteY14" fmla="*/ 50243 h 55673"/>
                <a:gd name="connsiteX15" fmla="*/ 156129 w 234628"/>
                <a:gd name="connsiteY15" fmla="*/ 50620 h 55673"/>
                <a:gd name="connsiteX16" fmla="*/ 137618 w 234628"/>
                <a:gd name="connsiteY16" fmla="*/ 55531 h 55673"/>
                <a:gd name="connsiteX17" fmla="*/ 68110 w 234628"/>
                <a:gd name="connsiteY17" fmla="*/ 54398 h 55673"/>
                <a:gd name="connsiteX18" fmla="*/ 45444 w 234628"/>
                <a:gd name="connsiteY18" fmla="*/ 46465 h 5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4628" h="55673">
                  <a:moveTo>
                    <a:pt x="45444" y="46465"/>
                  </a:moveTo>
                  <a:cubicBezTo>
                    <a:pt x="42422" y="41554"/>
                    <a:pt x="37133" y="33999"/>
                    <a:pt x="33733" y="35887"/>
                  </a:cubicBezTo>
                  <a:cubicBezTo>
                    <a:pt x="14845" y="45709"/>
                    <a:pt x="15601" y="19644"/>
                    <a:pt x="2379" y="19644"/>
                  </a:cubicBezTo>
                  <a:cubicBezTo>
                    <a:pt x="490" y="19644"/>
                    <a:pt x="-1021" y="15488"/>
                    <a:pt x="868" y="12466"/>
                  </a:cubicBezTo>
                  <a:cubicBezTo>
                    <a:pt x="2757" y="8689"/>
                    <a:pt x="6534" y="8311"/>
                    <a:pt x="9934" y="8689"/>
                  </a:cubicBezTo>
                  <a:cubicBezTo>
                    <a:pt x="20512" y="9822"/>
                    <a:pt x="29200" y="6800"/>
                    <a:pt x="37133" y="0"/>
                  </a:cubicBezTo>
                  <a:cubicBezTo>
                    <a:pt x="42800" y="1511"/>
                    <a:pt x="48466" y="2644"/>
                    <a:pt x="54133" y="4155"/>
                  </a:cubicBezTo>
                  <a:cubicBezTo>
                    <a:pt x="54510" y="5667"/>
                    <a:pt x="54510" y="7933"/>
                    <a:pt x="55266" y="7933"/>
                  </a:cubicBezTo>
                  <a:cubicBezTo>
                    <a:pt x="68865" y="10955"/>
                    <a:pt x="81332" y="16622"/>
                    <a:pt x="92665" y="24555"/>
                  </a:cubicBezTo>
                  <a:cubicBezTo>
                    <a:pt x="96442" y="27199"/>
                    <a:pt x="103620" y="24932"/>
                    <a:pt x="109286" y="24932"/>
                  </a:cubicBezTo>
                  <a:cubicBezTo>
                    <a:pt x="134974" y="22288"/>
                    <a:pt x="160662" y="21155"/>
                    <a:pt x="186350" y="27577"/>
                  </a:cubicBezTo>
                  <a:cubicBezTo>
                    <a:pt x="194283" y="29466"/>
                    <a:pt x="197683" y="23421"/>
                    <a:pt x="201461" y="18510"/>
                  </a:cubicBezTo>
                  <a:cubicBezTo>
                    <a:pt x="206371" y="12088"/>
                    <a:pt x="210527" y="10199"/>
                    <a:pt x="215438" y="18888"/>
                  </a:cubicBezTo>
                  <a:cubicBezTo>
                    <a:pt x="220726" y="28710"/>
                    <a:pt x="239992" y="32866"/>
                    <a:pt x="233193" y="45709"/>
                  </a:cubicBezTo>
                  <a:cubicBezTo>
                    <a:pt x="227526" y="56665"/>
                    <a:pt x="211660" y="49487"/>
                    <a:pt x="200327" y="50243"/>
                  </a:cubicBezTo>
                  <a:cubicBezTo>
                    <a:pt x="185594" y="51376"/>
                    <a:pt x="170862" y="50620"/>
                    <a:pt x="156129" y="50620"/>
                  </a:cubicBezTo>
                  <a:cubicBezTo>
                    <a:pt x="150840" y="55909"/>
                    <a:pt x="144418" y="55909"/>
                    <a:pt x="137618" y="55531"/>
                  </a:cubicBezTo>
                  <a:cubicBezTo>
                    <a:pt x="114575" y="54020"/>
                    <a:pt x="91531" y="51376"/>
                    <a:pt x="68110" y="54398"/>
                  </a:cubicBezTo>
                  <a:cubicBezTo>
                    <a:pt x="59044" y="55909"/>
                    <a:pt x="50733" y="55153"/>
                    <a:pt x="45444" y="46465"/>
                  </a:cubicBezTo>
                  <a:close/>
                </a:path>
              </a:pathLst>
            </a:custGeom>
            <a:solidFill>
              <a:srgbClr val="FDF2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CFB766F1-0D96-4330-962D-D4043F6A1001}"/>
                </a:ext>
              </a:extLst>
            </p:cNvPr>
            <p:cNvSpPr/>
            <p:nvPr/>
          </p:nvSpPr>
          <p:spPr>
            <a:xfrm>
              <a:off x="9389573" y="5464252"/>
              <a:ext cx="25804" cy="80463"/>
            </a:xfrm>
            <a:custGeom>
              <a:avLst/>
              <a:gdLst>
                <a:gd name="connsiteX0" fmla="*/ 3810 w 25804"/>
                <a:gd name="connsiteY0" fmla="*/ 80464 h 80463"/>
                <a:gd name="connsiteX1" fmla="*/ 32 w 25804"/>
                <a:gd name="connsiteY1" fmla="*/ 73664 h 80463"/>
                <a:gd name="connsiteX2" fmla="*/ 20809 w 25804"/>
                <a:gd name="connsiteY2" fmla="*/ 0 h 80463"/>
                <a:gd name="connsiteX3" fmla="*/ 3810 w 25804"/>
                <a:gd name="connsiteY3" fmla="*/ 80464 h 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04" h="80463">
                  <a:moveTo>
                    <a:pt x="3810" y="80464"/>
                  </a:moveTo>
                  <a:cubicBezTo>
                    <a:pt x="2677" y="78197"/>
                    <a:pt x="-345" y="74419"/>
                    <a:pt x="32" y="73664"/>
                  </a:cubicBezTo>
                  <a:cubicBezTo>
                    <a:pt x="19676" y="52509"/>
                    <a:pt x="8343" y="23044"/>
                    <a:pt x="20809" y="0"/>
                  </a:cubicBezTo>
                  <a:cubicBezTo>
                    <a:pt x="30631" y="30221"/>
                    <a:pt x="26476" y="57420"/>
                    <a:pt x="3810" y="80464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06C2361B-40DE-48E6-A931-D6E3D51D918B}"/>
                </a:ext>
              </a:extLst>
            </p:cNvPr>
            <p:cNvSpPr/>
            <p:nvPr/>
          </p:nvSpPr>
          <p:spPr>
            <a:xfrm>
              <a:off x="9229056" y="5505022"/>
              <a:ext cx="346031" cy="159970"/>
            </a:xfrm>
            <a:custGeom>
              <a:avLst/>
              <a:gdLst>
                <a:gd name="connsiteX0" fmla="*/ 316944 w 346031"/>
                <a:gd name="connsiteY0" fmla="*/ 107313 h 159970"/>
                <a:gd name="connsiteX1" fmla="*/ 321099 w 346031"/>
                <a:gd name="connsiteY1" fmla="*/ 107313 h 159970"/>
                <a:gd name="connsiteX2" fmla="*/ 346031 w 346031"/>
                <a:gd name="connsiteY2" fmla="*/ 115246 h 159970"/>
                <a:gd name="connsiteX3" fmla="*/ 343765 w 346031"/>
                <a:gd name="connsiteY3" fmla="*/ 120913 h 159970"/>
                <a:gd name="connsiteX4" fmla="*/ 334698 w 346031"/>
                <a:gd name="connsiteY4" fmla="*/ 124313 h 159970"/>
                <a:gd name="connsiteX5" fmla="*/ 318077 w 346031"/>
                <a:gd name="connsiteY5" fmla="*/ 134890 h 159970"/>
                <a:gd name="connsiteX6" fmla="*/ 305233 w 346031"/>
                <a:gd name="connsiteY6" fmla="*/ 152267 h 159970"/>
                <a:gd name="connsiteX7" fmla="*/ 261790 w 346031"/>
                <a:gd name="connsiteY7" fmla="*/ 159823 h 159970"/>
                <a:gd name="connsiteX8" fmla="*/ 256124 w 346031"/>
                <a:gd name="connsiteY8" fmla="*/ 159067 h 159970"/>
                <a:gd name="connsiteX9" fmla="*/ 240635 w 346031"/>
                <a:gd name="connsiteY9" fmla="*/ 154156 h 159970"/>
                <a:gd name="connsiteX10" fmla="*/ 202859 w 346031"/>
                <a:gd name="connsiteY10" fmla="*/ 150001 h 159970"/>
                <a:gd name="connsiteX11" fmla="*/ 191526 w 346031"/>
                <a:gd name="connsiteY11" fmla="*/ 153023 h 159970"/>
                <a:gd name="connsiteX12" fmla="*/ 137128 w 346031"/>
                <a:gd name="connsiteY12" fmla="*/ 143957 h 159970"/>
                <a:gd name="connsiteX13" fmla="*/ 131462 w 346031"/>
                <a:gd name="connsiteY13" fmla="*/ 150756 h 159970"/>
                <a:gd name="connsiteX14" fmla="*/ 121640 w 346031"/>
                <a:gd name="connsiteY14" fmla="*/ 152645 h 159970"/>
                <a:gd name="connsiteX15" fmla="*/ 80464 w 346031"/>
                <a:gd name="connsiteY15" fmla="*/ 129224 h 159970"/>
                <a:gd name="connsiteX16" fmla="*/ 75175 w 346031"/>
                <a:gd name="connsiteY16" fmla="*/ 113358 h 159970"/>
                <a:gd name="connsiteX17" fmla="*/ 33621 w 346031"/>
                <a:gd name="connsiteY17" fmla="*/ 106936 h 159970"/>
                <a:gd name="connsiteX18" fmla="*/ 12088 w 346031"/>
                <a:gd name="connsiteY18" fmla="*/ 92581 h 159970"/>
                <a:gd name="connsiteX19" fmla="*/ 12466 w 346031"/>
                <a:gd name="connsiteY19" fmla="*/ 89936 h 159970"/>
                <a:gd name="connsiteX20" fmla="*/ 10955 w 346031"/>
                <a:gd name="connsiteY20" fmla="*/ 82381 h 159970"/>
                <a:gd name="connsiteX21" fmla="*/ 6800 w 346031"/>
                <a:gd name="connsiteY21" fmla="*/ 63493 h 159970"/>
                <a:gd name="connsiteX22" fmla="*/ 0 w 346031"/>
                <a:gd name="connsiteY22" fmla="*/ 55938 h 159970"/>
                <a:gd name="connsiteX23" fmla="*/ 27199 w 346031"/>
                <a:gd name="connsiteY23" fmla="*/ 53293 h 159970"/>
                <a:gd name="connsiteX24" fmla="*/ 82352 w 346031"/>
                <a:gd name="connsiteY24" fmla="*/ 53671 h 159970"/>
                <a:gd name="connsiteX25" fmla="*/ 92930 w 346031"/>
                <a:gd name="connsiteY25" fmla="*/ 17784 h 159970"/>
                <a:gd name="connsiteX26" fmla="*/ 105774 w 346031"/>
                <a:gd name="connsiteY26" fmla="*/ 29 h 159970"/>
                <a:gd name="connsiteX27" fmla="*/ 122018 w 346031"/>
                <a:gd name="connsiteY27" fmla="*/ 15517 h 159970"/>
                <a:gd name="connsiteX28" fmla="*/ 141661 w 346031"/>
                <a:gd name="connsiteY28" fmla="*/ 12873 h 159970"/>
                <a:gd name="connsiteX29" fmla="*/ 154505 w 346031"/>
                <a:gd name="connsiteY29" fmla="*/ 14006 h 159970"/>
                <a:gd name="connsiteX30" fmla="*/ 154128 w 346031"/>
                <a:gd name="connsiteY30" fmla="*/ 25717 h 159970"/>
                <a:gd name="connsiteX31" fmla="*/ 156016 w 346031"/>
                <a:gd name="connsiteY31" fmla="*/ 56693 h 159970"/>
                <a:gd name="connsiteX32" fmla="*/ 158283 w 346031"/>
                <a:gd name="connsiteY32" fmla="*/ 70293 h 159970"/>
                <a:gd name="connsiteX33" fmla="*/ 139017 w 346031"/>
                <a:gd name="connsiteY33" fmla="*/ 75959 h 159970"/>
                <a:gd name="connsiteX34" fmla="*/ 114840 w 346031"/>
                <a:gd name="connsiteY34" fmla="*/ 89181 h 159970"/>
                <a:gd name="connsiteX35" fmla="*/ 134106 w 346031"/>
                <a:gd name="connsiteY35" fmla="*/ 107313 h 159970"/>
                <a:gd name="connsiteX36" fmla="*/ 160172 w 346031"/>
                <a:gd name="connsiteY36" fmla="*/ 116380 h 159970"/>
                <a:gd name="connsiteX37" fmla="*/ 172638 w 346031"/>
                <a:gd name="connsiteY37" fmla="*/ 102780 h 159970"/>
                <a:gd name="connsiteX38" fmla="*/ 193793 w 346031"/>
                <a:gd name="connsiteY38" fmla="*/ 112602 h 159970"/>
                <a:gd name="connsiteX39" fmla="*/ 220236 w 346031"/>
                <a:gd name="connsiteY39" fmla="*/ 93336 h 159970"/>
                <a:gd name="connsiteX40" fmla="*/ 225903 w 346031"/>
                <a:gd name="connsiteY40" fmla="*/ 93714 h 159970"/>
                <a:gd name="connsiteX41" fmla="*/ 283323 w 346031"/>
                <a:gd name="connsiteY41" fmla="*/ 117891 h 159970"/>
                <a:gd name="connsiteX42" fmla="*/ 316944 w 346031"/>
                <a:gd name="connsiteY42" fmla="*/ 107313 h 15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6031" h="159970">
                  <a:moveTo>
                    <a:pt x="316944" y="107313"/>
                  </a:moveTo>
                  <a:cubicBezTo>
                    <a:pt x="318455" y="107313"/>
                    <a:pt x="319588" y="107313"/>
                    <a:pt x="321099" y="107313"/>
                  </a:cubicBezTo>
                  <a:cubicBezTo>
                    <a:pt x="330921" y="105425"/>
                    <a:pt x="344520" y="90314"/>
                    <a:pt x="346031" y="115246"/>
                  </a:cubicBezTo>
                  <a:cubicBezTo>
                    <a:pt x="345654" y="117135"/>
                    <a:pt x="344898" y="119402"/>
                    <a:pt x="343765" y="120913"/>
                  </a:cubicBezTo>
                  <a:cubicBezTo>
                    <a:pt x="341121" y="123557"/>
                    <a:pt x="338098" y="126202"/>
                    <a:pt x="334698" y="124313"/>
                  </a:cubicBezTo>
                  <a:cubicBezTo>
                    <a:pt x="322232" y="117513"/>
                    <a:pt x="318455" y="122802"/>
                    <a:pt x="318077" y="134890"/>
                  </a:cubicBezTo>
                  <a:cubicBezTo>
                    <a:pt x="317699" y="143579"/>
                    <a:pt x="312410" y="148490"/>
                    <a:pt x="305233" y="152267"/>
                  </a:cubicBezTo>
                  <a:cubicBezTo>
                    <a:pt x="291633" y="158689"/>
                    <a:pt x="274634" y="148490"/>
                    <a:pt x="261790" y="159823"/>
                  </a:cubicBezTo>
                  <a:cubicBezTo>
                    <a:pt x="259901" y="160200"/>
                    <a:pt x="258013" y="159823"/>
                    <a:pt x="256124" y="159067"/>
                  </a:cubicBezTo>
                  <a:cubicBezTo>
                    <a:pt x="251213" y="156423"/>
                    <a:pt x="246680" y="153023"/>
                    <a:pt x="240635" y="154156"/>
                  </a:cubicBezTo>
                  <a:cubicBezTo>
                    <a:pt x="227414" y="157556"/>
                    <a:pt x="214947" y="156423"/>
                    <a:pt x="202859" y="150001"/>
                  </a:cubicBezTo>
                  <a:cubicBezTo>
                    <a:pt x="198704" y="147734"/>
                    <a:pt x="195304" y="151890"/>
                    <a:pt x="191526" y="153023"/>
                  </a:cubicBezTo>
                  <a:cubicBezTo>
                    <a:pt x="173016" y="152645"/>
                    <a:pt x="152239" y="164734"/>
                    <a:pt x="137128" y="143957"/>
                  </a:cubicBezTo>
                  <a:cubicBezTo>
                    <a:pt x="137128" y="143957"/>
                    <a:pt x="134484" y="148867"/>
                    <a:pt x="131462" y="150756"/>
                  </a:cubicBezTo>
                  <a:cubicBezTo>
                    <a:pt x="128440" y="152645"/>
                    <a:pt x="125040" y="153023"/>
                    <a:pt x="121640" y="152645"/>
                  </a:cubicBezTo>
                  <a:cubicBezTo>
                    <a:pt x="108418" y="143957"/>
                    <a:pt x="96330" y="133001"/>
                    <a:pt x="80464" y="129224"/>
                  </a:cubicBezTo>
                  <a:cubicBezTo>
                    <a:pt x="70264" y="126579"/>
                    <a:pt x="73286" y="119780"/>
                    <a:pt x="75175" y="113358"/>
                  </a:cubicBezTo>
                  <a:cubicBezTo>
                    <a:pt x="60064" y="127713"/>
                    <a:pt x="40043" y="124691"/>
                    <a:pt x="33621" y="106936"/>
                  </a:cubicBezTo>
                  <a:cubicBezTo>
                    <a:pt x="26066" y="102780"/>
                    <a:pt x="11711" y="108825"/>
                    <a:pt x="12088" y="92581"/>
                  </a:cubicBezTo>
                  <a:cubicBezTo>
                    <a:pt x="12088" y="91825"/>
                    <a:pt x="12088" y="90692"/>
                    <a:pt x="12466" y="89936"/>
                  </a:cubicBezTo>
                  <a:cubicBezTo>
                    <a:pt x="12088" y="87292"/>
                    <a:pt x="9822" y="83137"/>
                    <a:pt x="10955" y="82381"/>
                  </a:cubicBezTo>
                  <a:cubicBezTo>
                    <a:pt x="20399" y="73315"/>
                    <a:pt x="18510" y="68026"/>
                    <a:pt x="6800" y="63493"/>
                  </a:cubicBezTo>
                  <a:cubicBezTo>
                    <a:pt x="4155" y="62360"/>
                    <a:pt x="2267" y="58582"/>
                    <a:pt x="0" y="55938"/>
                  </a:cubicBezTo>
                  <a:cubicBezTo>
                    <a:pt x="8689" y="51405"/>
                    <a:pt x="15488" y="49138"/>
                    <a:pt x="27199" y="53293"/>
                  </a:cubicBezTo>
                  <a:cubicBezTo>
                    <a:pt x="44198" y="59715"/>
                    <a:pt x="63087" y="45738"/>
                    <a:pt x="82352" y="53671"/>
                  </a:cubicBezTo>
                  <a:cubicBezTo>
                    <a:pt x="91797" y="57449"/>
                    <a:pt x="98974" y="35916"/>
                    <a:pt x="92930" y="17784"/>
                  </a:cubicBezTo>
                  <a:cubicBezTo>
                    <a:pt x="100485" y="13628"/>
                    <a:pt x="96330" y="-727"/>
                    <a:pt x="105774" y="29"/>
                  </a:cubicBezTo>
                  <a:cubicBezTo>
                    <a:pt x="111440" y="784"/>
                    <a:pt x="125418" y="1540"/>
                    <a:pt x="122018" y="15517"/>
                  </a:cubicBezTo>
                  <a:cubicBezTo>
                    <a:pt x="128440" y="14762"/>
                    <a:pt x="135617" y="15139"/>
                    <a:pt x="141661" y="12873"/>
                  </a:cubicBezTo>
                  <a:cubicBezTo>
                    <a:pt x="146950" y="10984"/>
                    <a:pt x="150728" y="8717"/>
                    <a:pt x="154505" y="14006"/>
                  </a:cubicBezTo>
                  <a:cubicBezTo>
                    <a:pt x="157150" y="17784"/>
                    <a:pt x="156772" y="22317"/>
                    <a:pt x="154128" y="25717"/>
                  </a:cubicBezTo>
                  <a:cubicBezTo>
                    <a:pt x="146194" y="36672"/>
                    <a:pt x="141661" y="46494"/>
                    <a:pt x="156016" y="56693"/>
                  </a:cubicBezTo>
                  <a:cubicBezTo>
                    <a:pt x="158661" y="58582"/>
                    <a:pt x="162061" y="65382"/>
                    <a:pt x="158283" y="70293"/>
                  </a:cubicBezTo>
                  <a:cubicBezTo>
                    <a:pt x="153372" y="75959"/>
                    <a:pt x="146194" y="78604"/>
                    <a:pt x="139017" y="75959"/>
                  </a:cubicBezTo>
                  <a:cubicBezTo>
                    <a:pt x="124662" y="70293"/>
                    <a:pt x="116729" y="75581"/>
                    <a:pt x="114840" y="89181"/>
                  </a:cubicBezTo>
                  <a:cubicBezTo>
                    <a:pt x="112574" y="103914"/>
                    <a:pt x="122395" y="104669"/>
                    <a:pt x="134106" y="107313"/>
                  </a:cubicBezTo>
                  <a:cubicBezTo>
                    <a:pt x="142417" y="109202"/>
                    <a:pt x="151483" y="108069"/>
                    <a:pt x="160172" y="116380"/>
                  </a:cubicBezTo>
                  <a:cubicBezTo>
                    <a:pt x="168860" y="124691"/>
                    <a:pt x="168105" y="110336"/>
                    <a:pt x="172638" y="102780"/>
                  </a:cubicBezTo>
                  <a:cubicBezTo>
                    <a:pt x="176038" y="118646"/>
                    <a:pt x="185860" y="120158"/>
                    <a:pt x="193793" y="112602"/>
                  </a:cubicBezTo>
                  <a:cubicBezTo>
                    <a:pt x="202104" y="105047"/>
                    <a:pt x="221369" y="112980"/>
                    <a:pt x="220236" y="93336"/>
                  </a:cubicBezTo>
                  <a:cubicBezTo>
                    <a:pt x="222125" y="93336"/>
                    <a:pt x="225525" y="92959"/>
                    <a:pt x="225903" y="93714"/>
                  </a:cubicBezTo>
                  <a:cubicBezTo>
                    <a:pt x="237235" y="118646"/>
                    <a:pt x="267834" y="96736"/>
                    <a:pt x="283323" y="117891"/>
                  </a:cubicBezTo>
                  <a:cubicBezTo>
                    <a:pt x="289367" y="128468"/>
                    <a:pt x="306366" y="116380"/>
                    <a:pt x="316944" y="107313"/>
                  </a:cubicBezTo>
                  <a:close/>
                </a:path>
              </a:pathLst>
            </a:custGeom>
            <a:solidFill>
              <a:srgbClr val="E8CAB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DEA2CA1-BD17-4616-870D-6455876D4BE5}"/>
                </a:ext>
              </a:extLst>
            </p:cNvPr>
            <p:cNvSpPr/>
            <p:nvPr/>
          </p:nvSpPr>
          <p:spPr>
            <a:xfrm>
              <a:off x="9512001" y="4368958"/>
              <a:ext cx="125133" cy="189118"/>
            </a:xfrm>
            <a:custGeom>
              <a:avLst/>
              <a:gdLst>
                <a:gd name="connsiteX0" fmla="*/ 16999 w 125133"/>
                <a:gd name="connsiteY0" fmla="*/ 134263 h 189118"/>
                <a:gd name="connsiteX1" fmla="*/ 0 w 125133"/>
                <a:gd name="connsiteY1" fmla="*/ 117264 h 189118"/>
                <a:gd name="connsiteX2" fmla="*/ 6422 w 125133"/>
                <a:gd name="connsiteY2" fmla="*/ 71554 h 189118"/>
                <a:gd name="connsiteX3" fmla="*/ 19644 w 125133"/>
                <a:gd name="connsiteY3" fmla="*/ 41711 h 189118"/>
                <a:gd name="connsiteX4" fmla="*/ 63464 w 125133"/>
                <a:gd name="connsiteY4" fmla="*/ 157 h 189118"/>
                <a:gd name="connsiteX5" fmla="*/ 106529 w 125133"/>
                <a:gd name="connsiteY5" fmla="*/ 5823 h 189118"/>
                <a:gd name="connsiteX6" fmla="*/ 124284 w 125133"/>
                <a:gd name="connsiteY6" fmla="*/ 31511 h 189118"/>
                <a:gd name="connsiteX7" fmla="*/ 123151 w 125133"/>
                <a:gd name="connsiteY7" fmla="*/ 56066 h 189118"/>
                <a:gd name="connsiteX8" fmla="*/ 122018 w 125133"/>
                <a:gd name="connsiteY8" fmla="*/ 87043 h 189118"/>
                <a:gd name="connsiteX9" fmla="*/ 99730 w 125133"/>
                <a:gd name="connsiteY9" fmla="*/ 105175 h 189118"/>
                <a:gd name="connsiteX10" fmla="*/ 93685 w 125133"/>
                <a:gd name="connsiteY10" fmla="*/ 122175 h 189118"/>
                <a:gd name="connsiteX11" fmla="*/ 97841 w 125133"/>
                <a:gd name="connsiteY11" fmla="*/ 160707 h 189118"/>
                <a:gd name="connsiteX12" fmla="*/ 74419 w 125133"/>
                <a:gd name="connsiteY12" fmla="*/ 184883 h 189118"/>
                <a:gd name="connsiteX13" fmla="*/ 21533 w 125133"/>
                <a:gd name="connsiteY13" fmla="*/ 172040 h 189118"/>
                <a:gd name="connsiteX14" fmla="*/ 23421 w 125133"/>
                <a:gd name="connsiteY14" fmla="*/ 155418 h 189118"/>
                <a:gd name="connsiteX15" fmla="*/ 37776 w 125133"/>
                <a:gd name="connsiteY15" fmla="*/ 138419 h 189118"/>
                <a:gd name="connsiteX16" fmla="*/ 16999 w 125133"/>
                <a:gd name="connsiteY16" fmla="*/ 134263 h 18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133" h="189118">
                  <a:moveTo>
                    <a:pt x="16999" y="134263"/>
                  </a:moveTo>
                  <a:cubicBezTo>
                    <a:pt x="11333" y="128597"/>
                    <a:pt x="5667" y="122930"/>
                    <a:pt x="0" y="117264"/>
                  </a:cubicBezTo>
                  <a:cubicBezTo>
                    <a:pt x="9066" y="103287"/>
                    <a:pt x="-1133" y="86287"/>
                    <a:pt x="6422" y="71554"/>
                  </a:cubicBezTo>
                  <a:cubicBezTo>
                    <a:pt x="18133" y="64755"/>
                    <a:pt x="21910" y="56066"/>
                    <a:pt x="19644" y="41711"/>
                  </a:cubicBezTo>
                  <a:cubicBezTo>
                    <a:pt x="16244" y="20556"/>
                    <a:pt x="42309" y="-2110"/>
                    <a:pt x="63464" y="157"/>
                  </a:cubicBezTo>
                  <a:cubicBezTo>
                    <a:pt x="77819" y="1668"/>
                    <a:pt x="89908" y="13756"/>
                    <a:pt x="106529" y="5823"/>
                  </a:cubicBezTo>
                  <a:cubicBezTo>
                    <a:pt x="114085" y="2046"/>
                    <a:pt x="128817" y="23201"/>
                    <a:pt x="124284" y="31511"/>
                  </a:cubicBezTo>
                  <a:cubicBezTo>
                    <a:pt x="119373" y="40200"/>
                    <a:pt x="120129" y="47378"/>
                    <a:pt x="123151" y="56066"/>
                  </a:cubicBezTo>
                  <a:cubicBezTo>
                    <a:pt x="126551" y="66266"/>
                    <a:pt x="125040" y="76465"/>
                    <a:pt x="122018" y="87043"/>
                  </a:cubicBezTo>
                  <a:cubicBezTo>
                    <a:pt x="118618" y="99131"/>
                    <a:pt x="111440" y="103287"/>
                    <a:pt x="99730" y="105175"/>
                  </a:cubicBezTo>
                  <a:cubicBezTo>
                    <a:pt x="91419" y="106686"/>
                    <a:pt x="89530" y="115753"/>
                    <a:pt x="93685" y="122175"/>
                  </a:cubicBezTo>
                  <a:cubicBezTo>
                    <a:pt x="101996" y="134641"/>
                    <a:pt x="99730" y="147485"/>
                    <a:pt x="97841" y="160707"/>
                  </a:cubicBezTo>
                  <a:cubicBezTo>
                    <a:pt x="94819" y="173173"/>
                    <a:pt x="86508" y="181106"/>
                    <a:pt x="74419" y="184883"/>
                  </a:cubicBezTo>
                  <a:cubicBezTo>
                    <a:pt x="53265" y="195839"/>
                    <a:pt x="37399" y="183372"/>
                    <a:pt x="21533" y="172040"/>
                  </a:cubicBezTo>
                  <a:cubicBezTo>
                    <a:pt x="12844" y="165995"/>
                    <a:pt x="12466" y="158440"/>
                    <a:pt x="23421" y="155418"/>
                  </a:cubicBezTo>
                  <a:cubicBezTo>
                    <a:pt x="33999" y="152774"/>
                    <a:pt x="37399" y="145218"/>
                    <a:pt x="37776" y="138419"/>
                  </a:cubicBezTo>
                  <a:cubicBezTo>
                    <a:pt x="24177" y="147107"/>
                    <a:pt x="24177" y="147107"/>
                    <a:pt x="16999" y="134263"/>
                  </a:cubicBezTo>
                  <a:close/>
                </a:path>
              </a:pathLst>
            </a:custGeom>
            <a:solidFill>
              <a:srgbClr val="E4B6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7A0C451A-AF1F-4A69-B3AA-CE60088D5DFA}"/>
                </a:ext>
              </a:extLst>
            </p:cNvPr>
            <p:cNvSpPr/>
            <p:nvPr/>
          </p:nvSpPr>
          <p:spPr>
            <a:xfrm>
              <a:off x="9269518" y="4291968"/>
              <a:ext cx="132553" cy="149646"/>
            </a:xfrm>
            <a:custGeom>
              <a:avLst/>
              <a:gdLst>
                <a:gd name="connsiteX0" fmla="*/ 5624 w 132553"/>
                <a:gd name="connsiteY0" fmla="*/ 101325 h 149646"/>
                <a:gd name="connsiteX1" fmla="*/ 9402 w 132553"/>
                <a:gd name="connsiteY1" fmla="*/ 89614 h 149646"/>
                <a:gd name="connsiteX2" fmla="*/ 336 w 132553"/>
                <a:gd name="connsiteY2" fmla="*/ 69215 h 149646"/>
                <a:gd name="connsiteX3" fmla="*/ 29424 w 132553"/>
                <a:gd name="connsiteY3" fmla="*/ 28794 h 149646"/>
                <a:gd name="connsiteX4" fmla="*/ 38112 w 132553"/>
                <a:gd name="connsiteY4" fmla="*/ 15950 h 149646"/>
                <a:gd name="connsiteX5" fmla="*/ 47178 w 132553"/>
                <a:gd name="connsiteY5" fmla="*/ 462 h 149646"/>
                <a:gd name="connsiteX6" fmla="*/ 60778 w 132553"/>
                <a:gd name="connsiteY6" fmla="*/ 3862 h 149646"/>
                <a:gd name="connsiteX7" fmla="*/ 55111 w 132553"/>
                <a:gd name="connsiteY7" fmla="*/ 18594 h 149646"/>
                <a:gd name="connsiteX8" fmla="*/ 68333 w 132553"/>
                <a:gd name="connsiteY8" fmla="*/ 32194 h 149646"/>
                <a:gd name="connsiteX9" fmla="*/ 83822 w 132553"/>
                <a:gd name="connsiteY9" fmla="*/ 50704 h 149646"/>
                <a:gd name="connsiteX10" fmla="*/ 86088 w 132553"/>
                <a:gd name="connsiteY10" fmla="*/ 66193 h 149646"/>
                <a:gd name="connsiteX11" fmla="*/ 130286 w 132553"/>
                <a:gd name="connsiteY11" fmla="*/ 130035 h 149646"/>
                <a:gd name="connsiteX12" fmla="*/ 132553 w 132553"/>
                <a:gd name="connsiteY12" fmla="*/ 139857 h 149646"/>
                <a:gd name="connsiteX13" fmla="*/ 95532 w 132553"/>
                <a:gd name="connsiteY13" fmla="*/ 145901 h 149646"/>
                <a:gd name="connsiteX14" fmla="*/ 84955 w 132553"/>
                <a:gd name="connsiteY14" fmla="*/ 147412 h 149646"/>
                <a:gd name="connsiteX15" fmla="*/ 61911 w 132553"/>
                <a:gd name="connsiteY15" fmla="*/ 143256 h 149646"/>
                <a:gd name="connsiteX16" fmla="*/ 54356 w 132553"/>
                <a:gd name="connsiteY16" fmla="*/ 140612 h 149646"/>
                <a:gd name="connsiteX17" fmla="*/ 5624 w 132553"/>
                <a:gd name="connsiteY17" fmla="*/ 101325 h 149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553" h="149646">
                  <a:moveTo>
                    <a:pt x="5624" y="101325"/>
                  </a:moveTo>
                  <a:cubicBezTo>
                    <a:pt x="5624" y="96791"/>
                    <a:pt x="15446" y="91881"/>
                    <a:pt x="9402" y="89614"/>
                  </a:cubicBezTo>
                  <a:cubicBezTo>
                    <a:pt x="-2686" y="85081"/>
                    <a:pt x="336" y="78659"/>
                    <a:pt x="336" y="69215"/>
                  </a:cubicBezTo>
                  <a:cubicBezTo>
                    <a:pt x="714" y="45793"/>
                    <a:pt x="7891" y="34083"/>
                    <a:pt x="29424" y="28794"/>
                  </a:cubicBezTo>
                  <a:cubicBezTo>
                    <a:pt x="35846" y="27283"/>
                    <a:pt x="38490" y="21617"/>
                    <a:pt x="38112" y="15950"/>
                  </a:cubicBezTo>
                  <a:cubicBezTo>
                    <a:pt x="37357" y="8017"/>
                    <a:pt x="38112" y="1595"/>
                    <a:pt x="47178" y="462"/>
                  </a:cubicBezTo>
                  <a:cubicBezTo>
                    <a:pt x="52089" y="-294"/>
                    <a:pt x="57378" y="-672"/>
                    <a:pt x="60778" y="3862"/>
                  </a:cubicBezTo>
                  <a:cubicBezTo>
                    <a:pt x="67200" y="11795"/>
                    <a:pt x="57756" y="13684"/>
                    <a:pt x="55111" y="18594"/>
                  </a:cubicBezTo>
                  <a:cubicBezTo>
                    <a:pt x="47556" y="33327"/>
                    <a:pt x="63800" y="32572"/>
                    <a:pt x="68333" y="32194"/>
                  </a:cubicBezTo>
                  <a:cubicBezTo>
                    <a:pt x="84955" y="30305"/>
                    <a:pt x="86844" y="38238"/>
                    <a:pt x="83822" y="50704"/>
                  </a:cubicBezTo>
                  <a:cubicBezTo>
                    <a:pt x="82310" y="56749"/>
                    <a:pt x="82310" y="61282"/>
                    <a:pt x="86088" y="66193"/>
                  </a:cubicBezTo>
                  <a:cubicBezTo>
                    <a:pt x="101954" y="86592"/>
                    <a:pt x="107621" y="114169"/>
                    <a:pt x="130286" y="130035"/>
                  </a:cubicBezTo>
                  <a:cubicBezTo>
                    <a:pt x="132175" y="131546"/>
                    <a:pt x="131798" y="136457"/>
                    <a:pt x="132553" y="139857"/>
                  </a:cubicBezTo>
                  <a:cubicBezTo>
                    <a:pt x="118954" y="134568"/>
                    <a:pt x="105732" y="133057"/>
                    <a:pt x="95532" y="145901"/>
                  </a:cubicBezTo>
                  <a:cubicBezTo>
                    <a:pt x="91755" y="150812"/>
                    <a:pt x="88355" y="150434"/>
                    <a:pt x="84955" y="147412"/>
                  </a:cubicBezTo>
                  <a:cubicBezTo>
                    <a:pt x="77777" y="141368"/>
                    <a:pt x="70600" y="139857"/>
                    <a:pt x="61911" y="143256"/>
                  </a:cubicBezTo>
                  <a:cubicBezTo>
                    <a:pt x="60022" y="144012"/>
                    <a:pt x="54734" y="142123"/>
                    <a:pt x="54356" y="140612"/>
                  </a:cubicBezTo>
                  <a:cubicBezTo>
                    <a:pt x="47178" y="115680"/>
                    <a:pt x="16202" y="121346"/>
                    <a:pt x="5624" y="10132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C18AD5DF-76F0-4C82-8EF2-CA83395C9E7E}"/>
                </a:ext>
              </a:extLst>
            </p:cNvPr>
            <p:cNvSpPr/>
            <p:nvPr/>
          </p:nvSpPr>
          <p:spPr>
            <a:xfrm>
              <a:off x="9440603" y="4503222"/>
              <a:ext cx="218769" cy="128647"/>
            </a:xfrm>
            <a:custGeom>
              <a:avLst/>
              <a:gdLst>
                <a:gd name="connsiteX0" fmla="*/ 88397 w 218769"/>
                <a:gd name="connsiteY0" fmla="*/ 0 h 128647"/>
                <a:gd name="connsiteX1" fmla="*/ 103129 w 218769"/>
                <a:gd name="connsiteY1" fmla="*/ 4533 h 128647"/>
                <a:gd name="connsiteX2" fmla="*/ 118618 w 218769"/>
                <a:gd name="connsiteY2" fmla="*/ 1511 h 128647"/>
                <a:gd name="connsiteX3" fmla="*/ 105774 w 218769"/>
                <a:gd name="connsiteY3" fmla="*/ 25310 h 128647"/>
                <a:gd name="connsiteX4" fmla="*/ 90663 w 218769"/>
                <a:gd name="connsiteY4" fmla="*/ 29088 h 128647"/>
                <a:gd name="connsiteX5" fmla="*/ 143172 w 218769"/>
                <a:gd name="connsiteY5" fmla="*/ 46843 h 128647"/>
                <a:gd name="connsiteX6" fmla="*/ 166594 w 218769"/>
                <a:gd name="connsiteY6" fmla="*/ 56665 h 128647"/>
                <a:gd name="connsiteX7" fmla="*/ 208903 w 218769"/>
                <a:gd name="connsiteY7" fmla="*/ 73664 h 128647"/>
                <a:gd name="connsiteX8" fmla="*/ 205881 w 218769"/>
                <a:gd name="connsiteY8" fmla="*/ 120129 h 128647"/>
                <a:gd name="connsiteX9" fmla="*/ 138639 w 218769"/>
                <a:gd name="connsiteY9" fmla="*/ 121262 h 128647"/>
                <a:gd name="connsiteX10" fmla="*/ 123529 w 218769"/>
                <a:gd name="connsiteY10" fmla="*/ 128062 h 128647"/>
                <a:gd name="connsiteX11" fmla="*/ 113707 w 218769"/>
                <a:gd name="connsiteY11" fmla="*/ 124662 h 128647"/>
                <a:gd name="connsiteX12" fmla="*/ 103129 w 218769"/>
                <a:gd name="connsiteY12" fmla="*/ 80464 h 128647"/>
                <a:gd name="connsiteX13" fmla="*/ 75175 w 218769"/>
                <a:gd name="connsiteY13" fmla="*/ 68375 h 128647"/>
                <a:gd name="connsiteX14" fmla="*/ 34754 w 218769"/>
                <a:gd name="connsiteY14" fmla="*/ 101618 h 128647"/>
                <a:gd name="connsiteX15" fmla="*/ 20777 w 218769"/>
                <a:gd name="connsiteY15" fmla="*/ 109929 h 128647"/>
                <a:gd name="connsiteX16" fmla="*/ 0 w 218769"/>
                <a:gd name="connsiteY16" fmla="*/ 109929 h 128647"/>
                <a:gd name="connsiteX17" fmla="*/ 25310 w 218769"/>
                <a:gd name="connsiteY17" fmla="*/ 76308 h 128647"/>
                <a:gd name="connsiteX18" fmla="*/ 63086 w 218769"/>
                <a:gd name="connsiteY18" fmla="*/ 46087 h 128647"/>
                <a:gd name="connsiteX19" fmla="*/ 66109 w 218769"/>
                <a:gd name="connsiteY19" fmla="*/ 39665 h 128647"/>
                <a:gd name="connsiteX20" fmla="*/ 88397 w 218769"/>
                <a:gd name="connsiteY20" fmla="*/ 0 h 12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8769" h="128647">
                  <a:moveTo>
                    <a:pt x="88397" y="0"/>
                  </a:moveTo>
                  <a:cubicBezTo>
                    <a:pt x="91797" y="6422"/>
                    <a:pt x="95952" y="10577"/>
                    <a:pt x="103129" y="4533"/>
                  </a:cubicBezTo>
                  <a:cubicBezTo>
                    <a:pt x="107663" y="756"/>
                    <a:pt x="112574" y="-1133"/>
                    <a:pt x="118618" y="1511"/>
                  </a:cubicBezTo>
                  <a:cubicBezTo>
                    <a:pt x="106529" y="5289"/>
                    <a:pt x="121262" y="23421"/>
                    <a:pt x="105774" y="25310"/>
                  </a:cubicBezTo>
                  <a:cubicBezTo>
                    <a:pt x="100863" y="26066"/>
                    <a:pt x="96330" y="26443"/>
                    <a:pt x="90663" y="29088"/>
                  </a:cubicBezTo>
                  <a:cubicBezTo>
                    <a:pt x="107663" y="37021"/>
                    <a:pt x="119373" y="58553"/>
                    <a:pt x="143172" y="46843"/>
                  </a:cubicBezTo>
                  <a:cubicBezTo>
                    <a:pt x="149217" y="54398"/>
                    <a:pt x="156394" y="60064"/>
                    <a:pt x="166594" y="56665"/>
                  </a:cubicBezTo>
                  <a:cubicBezTo>
                    <a:pt x="185860" y="50620"/>
                    <a:pt x="197192" y="62331"/>
                    <a:pt x="208903" y="73664"/>
                  </a:cubicBezTo>
                  <a:cubicBezTo>
                    <a:pt x="222880" y="92552"/>
                    <a:pt x="222125" y="103507"/>
                    <a:pt x="205881" y="120129"/>
                  </a:cubicBezTo>
                  <a:cubicBezTo>
                    <a:pt x="183593" y="122395"/>
                    <a:pt x="160927" y="122395"/>
                    <a:pt x="138639" y="121262"/>
                  </a:cubicBezTo>
                  <a:cubicBezTo>
                    <a:pt x="132595" y="121262"/>
                    <a:pt x="128817" y="126173"/>
                    <a:pt x="123529" y="128062"/>
                  </a:cubicBezTo>
                  <a:cubicBezTo>
                    <a:pt x="119373" y="129573"/>
                    <a:pt x="112196" y="128062"/>
                    <a:pt x="113707" y="124662"/>
                  </a:cubicBezTo>
                  <a:cubicBezTo>
                    <a:pt x="122018" y="106907"/>
                    <a:pt x="98974" y="98596"/>
                    <a:pt x="103129" y="80464"/>
                  </a:cubicBezTo>
                  <a:cubicBezTo>
                    <a:pt x="106151" y="66109"/>
                    <a:pt x="88774" y="58931"/>
                    <a:pt x="75175" y="68375"/>
                  </a:cubicBezTo>
                  <a:cubicBezTo>
                    <a:pt x="60820" y="78197"/>
                    <a:pt x="48354" y="90663"/>
                    <a:pt x="34754" y="101618"/>
                  </a:cubicBezTo>
                  <a:cubicBezTo>
                    <a:pt x="30599" y="105018"/>
                    <a:pt x="27577" y="110307"/>
                    <a:pt x="20777" y="109929"/>
                  </a:cubicBezTo>
                  <a:cubicBezTo>
                    <a:pt x="13977" y="108418"/>
                    <a:pt x="7177" y="114462"/>
                    <a:pt x="0" y="109929"/>
                  </a:cubicBezTo>
                  <a:cubicBezTo>
                    <a:pt x="10200" y="100107"/>
                    <a:pt x="24177" y="96707"/>
                    <a:pt x="25310" y="76308"/>
                  </a:cubicBezTo>
                  <a:cubicBezTo>
                    <a:pt x="26066" y="61575"/>
                    <a:pt x="41932" y="45332"/>
                    <a:pt x="63086" y="46087"/>
                  </a:cubicBezTo>
                  <a:cubicBezTo>
                    <a:pt x="69886" y="46465"/>
                    <a:pt x="66486" y="41932"/>
                    <a:pt x="66109" y="39665"/>
                  </a:cubicBezTo>
                  <a:cubicBezTo>
                    <a:pt x="60820" y="19644"/>
                    <a:pt x="68375" y="6422"/>
                    <a:pt x="88397" y="0"/>
                  </a:cubicBezTo>
                  <a:close/>
                </a:path>
              </a:pathLst>
            </a:custGeom>
            <a:solidFill>
              <a:srgbClr val="EEA3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876F2E2E-5081-4DBD-B46F-7734106EE89E}"/>
                </a:ext>
              </a:extLst>
            </p:cNvPr>
            <p:cNvSpPr/>
            <p:nvPr/>
          </p:nvSpPr>
          <p:spPr>
            <a:xfrm>
              <a:off x="9412029" y="4358916"/>
              <a:ext cx="112480" cy="134067"/>
            </a:xfrm>
            <a:custGeom>
              <a:avLst/>
              <a:gdLst>
                <a:gd name="connsiteX0" fmla="*/ 108283 w 112480"/>
                <a:gd name="connsiteY0" fmla="*/ 84997 h 134067"/>
                <a:gd name="connsiteX1" fmla="*/ 106772 w 112480"/>
                <a:gd name="connsiteY1" fmla="*/ 93685 h 134067"/>
                <a:gd name="connsiteX2" fmla="*/ 99972 w 112480"/>
                <a:gd name="connsiteY2" fmla="*/ 127306 h 134067"/>
                <a:gd name="connsiteX3" fmla="*/ 72773 w 112480"/>
                <a:gd name="connsiteY3" fmla="*/ 132973 h 134067"/>
                <a:gd name="connsiteX4" fmla="*/ 66351 w 112480"/>
                <a:gd name="connsiteY4" fmla="*/ 123906 h 134067"/>
                <a:gd name="connsiteX5" fmla="*/ 45574 w 112480"/>
                <a:gd name="connsiteY5" fmla="*/ 105396 h 134067"/>
                <a:gd name="connsiteX6" fmla="*/ 42552 w 112480"/>
                <a:gd name="connsiteY6" fmla="*/ 89530 h 134067"/>
                <a:gd name="connsiteX7" fmla="*/ 2131 w 112480"/>
                <a:gd name="connsiteY7" fmla="*/ 17755 h 134067"/>
                <a:gd name="connsiteX8" fmla="*/ 2887 w 112480"/>
                <a:gd name="connsiteY8" fmla="*/ 0 h 134067"/>
                <a:gd name="connsiteX9" fmla="*/ 28575 w 112480"/>
                <a:gd name="connsiteY9" fmla="*/ 26066 h 134067"/>
                <a:gd name="connsiteX10" fmla="*/ 40285 w 112480"/>
                <a:gd name="connsiteY10" fmla="*/ 57420 h 134067"/>
                <a:gd name="connsiteX11" fmla="*/ 59929 w 112480"/>
                <a:gd name="connsiteY11" fmla="*/ 74419 h 134067"/>
                <a:gd name="connsiteX12" fmla="*/ 86750 w 112480"/>
                <a:gd name="connsiteY12" fmla="*/ 50620 h 134067"/>
                <a:gd name="connsiteX13" fmla="*/ 89772 w 112480"/>
                <a:gd name="connsiteY13" fmla="*/ 38910 h 134067"/>
                <a:gd name="connsiteX14" fmla="*/ 94683 w 112480"/>
                <a:gd name="connsiteY14" fmla="*/ 35510 h 134067"/>
                <a:gd name="connsiteX15" fmla="*/ 104883 w 112480"/>
                <a:gd name="connsiteY15" fmla="*/ 55531 h 134067"/>
                <a:gd name="connsiteX16" fmla="*/ 108283 w 112480"/>
                <a:gd name="connsiteY16" fmla="*/ 84997 h 13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80" h="134067">
                  <a:moveTo>
                    <a:pt x="108283" y="84997"/>
                  </a:moveTo>
                  <a:cubicBezTo>
                    <a:pt x="104883" y="87263"/>
                    <a:pt x="104127" y="90285"/>
                    <a:pt x="106772" y="93685"/>
                  </a:cubicBezTo>
                  <a:cubicBezTo>
                    <a:pt x="118860" y="108040"/>
                    <a:pt x="109416" y="117484"/>
                    <a:pt x="99972" y="127306"/>
                  </a:cubicBezTo>
                  <a:cubicBezTo>
                    <a:pt x="92417" y="134862"/>
                    <a:pt x="81839" y="127306"/>
                    <a:pt x="72773" y="132973"/>
                  </a:cubicBezTo>
                  <a:cubicBezTo>
                    <a:pt x="66351" y="137128"/>
                    <a:pt x="67106" y="128440"/>
                    <a:pt x="66351" y="123906"/>
                  </a:cubicBezTo>
                  <a:cubicBezTo>
                    <a:pt x="64084" y="112574"/>
                    <a:pt x="60684" y="102374"/>
                    <a:pt x="45574" y="105396"/>
                  </a:cubicBezTo>
                  <a:cubicBezTo>
                    <a:pt x="44818" y="100107"/>
                    <a:pt x="45574" y="92552"/>
                    <a:pt x="42552" y="89530"/>
                  </a:cubicBezTo>
                  <a:cubicBezTo>
                    <a:pt x="22153" y="69509"/>
                    <a:pt x="21775" y="38154"/>
                    <a:pt x="2131" y="17755"/>
                  </a:cubicBezTo>
                  <a:cubicBezTo>
                    <a:pt x="-3535" y="11711"/>
                    <a:pt x="4020" y="6044"/>
                    <a:pt x="2887" y="0"/>
                  </a:cubicBezTo>
                  <a:cubicBezTo>
                    <a:pt x="19886" y="378"/>
                    <a:pt x="22908" y="15110"/>
                    <a:pt x="28575" y="26066"/>
                  </a:cubicBezTo>
                  <a:cubicBezTo>
                    <a:pt x="33485" y="35887"/>
                    <a:pt x="35374" y="47220"/>
                    <a:pt x="40285" y="57420"/>
                  </a:cubicBezTo>
                  <a:cubicBezTo>
                    <a:pt x="44441" y="65731"/>
                    <a:pt x="49352" y="73286"/>
                    <a:pt x="59929" y="74419"/>
                  </a:cubicBezTo>
                  <a:cubicBezTo>
                    <a:pt x="78439" y="77064"/>
                    <a:pt x="87128" y="68753"/>
                    <a:pt x="86750" y="50620"/>
                  </a:cubicBezTo>
                  <a:cubicBezTo>
                    <a:pt x="86750" y="46465"/>
                    <a:pt x="87506" y="42309"/>
                    <a:pt x="89772" y="38910"/>
                  </a:cubicBezTo>
                  <a:cubicBezTo>
                    <a:pt x="91283" y="37399"/>
                    <a:pt x="92794" y="36265"/>
                    <a:pt x="94683" y="35510"/>
                  </a:cubicBezTo>
                  <a:cubicBezTo>
                    <a:pt x="108660" y="36643"/>
                    <a:pt x="120371" y="38532"/>
                    <a:pt x="104883" y="55531"/>
                  </a:cubicBezTo>
                  <a:cubicBezTo>
                    <a:pt x="95439" y="66109"/>
                    <a:pt x="109794" y="74797"/>
                    <a:pt x="108283" y="84997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5D0337CB-8DB0-4BF2-ACC9-93D9C1DC2A80}"/>
                </a:ext>
              </a:extLst>
            </p:cNvPr>
            <p:cNvSpPr/>
            <p:nvPr/>
          </p:nvSpPr>
          <p:spPr>
            <a:xfrm>
              <a:off x="9207487" y="4397448"/>
              <a:ext cx="71144" cy="91580"/>
            </a:xfrm>
            <a:custGeom>
              <a:avLst/>
              <a:gdLst>
                <a:gd name="connsiteX0" fmla="*/ 4192 w 71144"/>
                <a:gd name="connsiteY0" fmla="*/ 88774 h 91580"/>
                <a:gd name="connsiteX1" fmla="*/ 4948 w 71144"/>
                <a:gd name="connsiteY1" fmla="*/ 65731 h 91580"/>
                <a:gd name="connsiteX2" fmla="*/ 1170 w 71144"/>
                <a:gd name="connsiteY2" fmla="*/ 55153 h 91580"/>
                <a:gd name="connsiteX3" fmla="*/ 4948 w 71144"/>
                <a:gd name="connsiteY3" fmla="*/ 30599 h 91580"/>
                <a:gd name="connsiteX4" fmla="*/ 10236 w 71144"/>
                <a:gd name="connsiteY4" fmla="*/ 20021 h 91580"/>
                <a:gd name="connsiteX5" fmla="*/ 54812 w 71144"/>
                <a:gd name="connsiteY5" fmla="*/ 0 h 91580"/>
                <a:gd name="connsiteX6" fmla="*/ 35546 w 71144"/>
                <a:gd name="connsiteY6" fmla="*/ 28710 h 91580"/>
                <a:gd name="connsiteX7" fmla="*/ 49524 w 71144"/>
                <a:gd name="connsiteY7" fmla="*/ 71397 h 91580"/>
                <a:gd name="connsiteX8" fmla="*/ 61612 w 71144"/>
                <a:gd name="connsiteY8" fmla="*/ 61575 h 91580"/>
                <a:gd name="connsiteX9" fmla="*/ 71056 w 71144"/>
                <a:gd name="connsiteY9" fmla="*/ 76686 h 91580"/>
                <a:gd name="connsiteX10" fmla="*/ 57079 w 71144"/>
                <a:gd name="connsiteY10" fmla="*/ 84997 h 91580"/>
                <a:gd name="connsiteX11" fmla="*/ 4192 w 71144"/>
                <a:gd name="connsiteY11" fmla="*/ 88774 h 9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144" h="91580">
                  <a:moveTo>
                    <a:pt x="4192" y="88774"/>
                  </a:moveTo>
                  <a:cubicBezTo>
                    <a:pt x="15147" y="81597"/>
                    <a:pt x="24591" y="74797"/>
                    <a:pt x="4948" y="65731"/>
                  </a:cubicBezTo>
                  <a:cubicBezTo>
                    <a:pt x="1548" y="64220"/>
                    <a:pt x="-1852" y="58175"/>
                    <a:pt x="1170" y="55153"/>
                  </a:cubicBezTo>
                  <a:cubicBezTo>
                    <a:pt x="9481" y="47220"/>
                    <a:pt x="5703" y="39287"/>
                    <a:pt x="4948" y="30599"/>
                  </a:cubicBezTo>
                  <a:cubicBezTo>
                    <a:pt x="4570" y="27199"/>
                    <a:pt x="7592" y="20399"/>
                    <a:pt x="10236" y="20021"/>
                  </a:cubicBezTo>
                  <a:cubicBezTo>
                    <a:pt x="26480" y="16244"/>
                    <a:pt x="38191" y="2266"/>
                    <a:pt x="54812" y="0"/>
                  </a:cubicBezTo>
                  <a:cubicBezTo>
                    <a:pt x="52168" y="12088"/>
                    <a:pt x="38946" y="17755"/>
                    <a:pt x="35546" y="28710"/>
                  </a:cubicBezTo>
                  <a:cubicBezTo>
                    <a:pt x="31013" y="44954"/>
                    <a:pt x="34413" y="60064"/>
                    <a:pt x="49524" y="71397"/>
                  </a:cubicBezTo>
                  <a:cubicBezTo>
                    <a:pt x="52924" y="69131"/>
                    <a:pt x="52168" y="57420"/>
                    <a:pt x="61612" y="61575"/>
                  </a:cubicBezTo>
                  <a:cubicBezTo>
                    <a:pt x="67656" y="64220"/>
                    <a:pt x="71812" y="69131"/>
                    <a:pt x="71056" y="76686"/>
                  </a:cubicBezTo>
                  <a:cubicBezTo>
                    <a:pt x="70678" y="86508"/>
                    <a:pt x="62745" y="83863"/>
                    <a:pt x="57079" y="84997"/>
                  </a:cubicBezTo>
                  <a:cubicBezTo>
                    <a:pt x="39702" y="89152"/>
                    <a:pt x="22325" y="95196"/>
                    <a:pt x="4192" y="88774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91B001F7-FC89-45CD-990E-A4B19B1FB9CA}"/>
                </a:ext>
              </a:extLst>
            </p:cNvPr>
            <p:cNvSpPr/>
            <p:nvPr/>
          </p:nvSpPr>
          <p:spPr>
            <a:xfrm>
              <a:off x="9219722" y="4579530"/>
              <a:ext cx="30012" cy="25310"/>
            </a:xfrm>
            <a:custGeom>
              <a:avLst/>
              <a:gdLst>
                <a:gd name="connsiteX0" fmla="*/ 268 w 30012"/>
                <a:gd name="connsiteY0" fmla="*/ 0 h 25310"/>
                <a:gd name="connsiteX1" fmla="*/ 29733 w 30012"/>
                <a:gd name="connsiteY1" fmla="*/ 25310 h 25310"/>
                <a:gd name="connsiteX2" fmla="*/ 268 w 30012"/>
                <a:gd name="connsiteY2" fmla="*/ 0 h 2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2" h="25310">
                  <a:moveTo>
                    <a:pt x="268" y="0"/>
                  </a:moveTo>
                  <a:cubicBezTo>
                    <a:pt x="10467" y="7933"/>
                    <a:pt x="32755" y="1511"/>
                    <a:pt x="29733" y="25310"/>
                  </a:cubicBezTo>
                  <a:cubicBezTo>
                    <a:pt x="6312" y="23799"/>
                    <a:pt x="-1621" y="16999"/>
                    <a:pt x="268" y="0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EB931723-F9B1-4A82-82FD-F24D1A4D3811}"/>
                </a:ext>
              </a:extLst>
            </p:cNvPr>
            <p:cNvSpPr/>
            <p:nvPr/>
          </p:nvSpPr>
          <p:spPr>
            <a:xfrm>
              <a:off x="9288376" y="4534886"/>
              <a:ext cx="20475" cy="23576"/>
            </a:xfrm>
            <a:custGeom>
              <a:avLst/>
              <a:gdLst>
                <a:gd name="connsiteX0" fmla="*/ 20388 w 20475"/>
                <a:gd name="connsiteY0" fmla="*/ 10645 h 23576"/>
                <a:gd name="connsiteX1" fmla="*/ 7544 w 20475"/>
                <a:gd name="connsiteY1" fmla="*/ 23489 h 23576"/>
                <a:gd name="connsiteX2" fmla="*/ 3389 w 20475"/>
                <a:gd name="connsiteY2" fmla="*/ 1957 h 23576"/>
                <a:gd name="connsiteX3" fmla="*/ 20388 w 20475"/>
                <a:gd name="connsiteY3" fmla="*/ 10645 h 23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75" h="23576">
                  <a:moveTo>
                    <a:pt x="20388" y="10645"/>
                  </a:moveTo>
                  <a:cubicBezTo>
                    <a:pt x="21144" y="20089"/>
                    <a:pt x="16988" y="24245"/>
                    <a:pt x="7544" y="23489"/>
                  </a:cubicBezTo>
                  <a:cubicBezTo>
                    <a:pt x="3389" y="16690"/>
                    <a:pt x="-4544" y="8757"/>
                    <a:pt x="3389" y="1957"/>
                  </a:cubicBezTo>
                  <a:cubicBezTo>
                    <a:pt x="9055" y="-2199"/>
                    <a:pt x="18877" y="68"/>
                    <a:pt x="20388" y="10645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CE7EBD49-9AC9-4D95-9DAA-1953058ADF7F}"/>
                </a:ext>
              </a:extLst>
            </p:cNvPr>
            <p:cNvSpPr/>
            <p:nvPr/>
          </p:nvSpPr>
          <p:spPr>
            <a:xfrm>
              <a:off x="9181835" y="4482067"/>
              <a:ext cx="25310" cy="9714"/>
            </a:xfrm>
            <a:custGeom>
              <a:avLst/>
              <a:gdLst>
                <a:gd name="connsiteX0" fmla="*/ 0 w 25310"/>
                <a:gd name="connsiteY0" fmla="*/ 0 h 9714"/>
                <a:gd name="connsiteX1" fmla="*/ 25310 w 25310"/>
                <a:gd name="connsiteY1" fmla="*/ 0 h 9714"/>
                <a:gd name="connsiteX2" fmla="*/ 0 w 25310"/>
                <a:gd name="connsiteY2" fmla="*/ 0 h 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9714">
                  <a:moveTo>
                    <a:pt x="0" y="0"/>
                  </a:moveTo>
                  <a:cubicBezTo>
                    <a:pt x="8311" y="0"/>
                    <a:pt x="16999" y="0"/>
                    <a:pt x="25310" y="0"/>
                  </a:cubicBezTo>
                  <a:cubicBezTo>
                    <a:pt x="16999" y="16622"/>
                    <a:pt x="8311" y="8689"/>
                    <a:pt x="0" y="0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15ED51FD-AC05-4138-AEB7-5ABA22D5C22E}"/>
                </a:ext>
              </a:extLst>
            </p:cNvPr>
            <p:cNvSpPr/>
            <p:nvPr/>
          </p:nvSpPr>
          <p:spPr>
            <a:xfrm>
              <a:off x="9236611" y="4543141"/>
              <a:ext cx="17086" cy="12644"/>
            </a:xfrm>
            <a:custGeom>
              <a:avLst/>
              <a:gdLst>
                <a:gd name="connsiteX0" fmla="*/ 16999 w 17086"/>
                <a:gd name="connsiteY0" fmla="*/ 10701 h 12644"/>
                <a:gd name="connsiteX1" fmla="*/ 0 w 17086"/>
                <a:gd name="connsiteY1" fmla="*/ 2390 h 12644"/>
                <a:gd name="connsiteX2" fmla="*/ 16999 w 17086"/>
                <a:gd name="connsiteY2" fmla="*/ 10701 h 1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86" h="12644">
                  <a:moveTo>
                    <a:pt x="16999" y="10701"/>
                  </a:moveTo>
                  <a:cubicBezTo>
                    <a:pt x="7178" y="16367"/>
                    <a:pt x="4155" y="8434"/>
                    <a:pt x="0" y="2390"/>
                  </a:cubicBezTo>
                  <a:cubicBezTo>
                    <a:pt x="7933" y="879"/>
                    <a:pt x="18133" y="-5166"/>
                    <a:pt x="16999" y="10701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099CC459-933B-4894-96E3-D88831F90B53}"/>
                </a:ext>
              </a:extLst>
            </p:cNvPr>
            <p:cNvSpPr/>
            <p:nvPr/>
          </p:nvSpPr>
          <p:spPr>
            <a:xfrm>
              <a:off x="9404532" y="4559562"/>
              <a:ext cx="225014" cy="295081"/>
            </a:xfrm>
            <a:custGeom>
              <a:avLst/>
              <a:gdLst>
                <a:gd name="connsiteX0" fmla="*/ 56471 w 225014"/>
                <a:gd name="connsiteY0" fmla="*/ 53589 h 295081"/>
                <a:gd name="connsiteX1" fmla="*/ 111624 w 225014"/>
                <a:gd name="connsiteY1" fmla="*/ 3724 h 295081"/>
                <a:gd name="connsiteX2" fmla="*/ 138823 w 225014"/>
                <a:gd name="connsiteY2" fmla="*/ 7501 h 295081"/>
                <a:gd name="connsiteX3" fmla="*/ 146379 w 225014"/>
                <a:gd name="connsiteY3" fmla="*/ 33567 h 295081"/>
                <a:gd name="connsiteX4" fmla="*/ 146001 w 225014"/>
                <a:gd name="connsiteY4" fmla="*/ 42633 h 295081"/>
                <a:gd name="connsiteX5" fmla="*/ 151667 w 225014"/>
                <a:gd name="connsiteY5" fmla="*/ 69077 h 295081"/>
                <a:gd name="connsiteX6" fmla="*/ 175089 w 225014"/>
                <a:gd name="connsiteY6" fmla="*/ 57744 h 295081"/>
                <a:gd name="connsiteX7" fmla="*/ 192088 w 225014"/>
                <a:gd name="connsiteY7" fmla="*/ 70210 h 295081"/>
                <a:gd name="connsiteX8" fmla="*/ 203799 w 225014"/>
                <a:gd name="connsiteY8" fmla="*/ 70588 h 295081"/>
                <a:gd name="connsiteX9" fmla="*/ 202666 w 225014"/>
                <a:gd name="connsiteY9" fmla="*/ 84187 h 295081"/>
                <a:gd name="connsiteX10" fmla="*/ 191333 w 225014"/>
                <a:gd name="connsiteY10" fmla="*/ 104587 h 295081"/>
                <a:gd name="connsiteX11" fmla="*/ 210976 w 225014"/>
                <a:gd name="connsiteY11" fmla="*/ 112520 h 295081"/>
                <a:gd name="connsiteX12" fmla="*/ 200777 w 225014"/>
                <a:gd name="connsiteY12" fmla="*/ 129141 h 295081"/>
                <a:gd name="connsiteX13" fmla="*/ 197377 w 225014"/>
                <a:gd name="connsiteY13" fmla="*/ 149541 h 295081"/>
                <a:gd name="connsiteX14" fmla="*/ 186799 w 225014"/>
                <a:gd name="connsiteY14" fmla="*/ 163140 h 295081"/>
                <a:gd name="connsiteX15" fmla="*/ 207199 w 225014"/>
                <a:gd name="connsiteY15" fmla="*/ 192606 h 295081"/>
                <a:gd name="connsiteX16" fmla="*/ 209465 w 225014"/>
                <a:gd name="connsiteY16" fmla="*/ 198272 h 295081"/>
                <a:gd name="connsiteX17" fmla="*/ 218532 w 225014"/>
                <a:gd name="connsiteY17" fmla="*/ 223582 h 295081"/>
                <a:gd name="connsiteX18" fmla="*/ 183022 w 225014"/>
                <a:gd name="connsiteY18" fmla="*/ 226227 h 295081"/>
                <a:gd name="connsiteX19" fmla="*/ 181889 w 225014"/>
                <a:gd name="connsiteY19" fmla="*/ 225093 h 295081"/>
                <a:gd name="connsiteX20" fmla="*/ 191710 w 225014"/>
                <a:gd name="connsiteY20" fmla="*/ 273069 h 295081"/>
                <a:gd name="connsiteX21" fmla="*/ 187555 w 225014"/>
                <a:gd name="connsiteY21" fmla="*/ 287802 h 295081"/>
                <a:gd name="connsiteX22" fmla="*/ 159223 w 225014"/>
                <a:gd name="connsiteY22" fmla="*/ 288935 h 295081"/>
                <a:gd name="connsiteX23" fmla="*/ 150912 w 225014"/>
                <a:gd name="connsiteY23" fmla="*/ 273825 h 295081"/>
                <a:gd name="connsiteX24" fmla="*/ 141090 w 225014"/>
                <a:gd name="connsiteY24" fmla="*/ 243604 h 295081"/>
                <a:gd name="connsiteX25" fmla="*/ 134668 w 225014"/>
                <a:gd name="connsiteY25" fmla="*/ 236048 h 295081"/>
                <a:gd name="connsiteX26" fmla="*/ 122580 w 225014"/>
                <a:gd name="connsiteY26" fmla="*/ 231138 h 295081"/>
                <a:gd name="connsiteX27" fmla="*/ 78003 w 225014"/>
                <a:gd name="connsiteY27" fmla="*/ 265514 h 295081"/>
                <a:gd name="connsiteX28" fmla="*/ 68559 w 225014"/>
                <a:gd name="connsiteY28" fmla="*/ 267025 h 295081"/>
                <a:gd name="connsiteX29" fmla="*/ 55715 w 225014"/>
                <a:gd name="connsiteY29" fmla="*/ 279869 h 295081"/>
                <a:gd name="connsiteX30" fmla="*/ 50427 w 225014"/>
                <a:gd name="connsiteY30" fmla="*/ 287802 h 295081"/>
                <a:gd name="connsiteX31" fmla="*/ 23983 w 225014"/>
                <a:gd name="connsiteY31" fmla="*/ 294980 h 295081"/>
                <a:gd name="connsiteX32" fmla="*/ 8873 w 225014"/>
                <a:gd name="connsiteY32" fmla="*/ 268914 h 295081"/>
                <a:gd name="connsiteX33" fmla="*/ 1695 w 225014"/>
                <a:gd name="connsiteY33" fmla="*/ 263247 h 295081"/>
                <a:gd name="connsiteX34" fmla="*/ 5095 w 225014"/>
                <a:gd name="connsiteY34" fmla="*/ 223960 h 295081"/>
                <a:gd name="connsiteX35" fmla="*/ 3962 w 225014"/>
                <a:gd name="connsiteY35" fmla="*/ 214894 h 295081"/>
                <a:gd name="connsiteX36" fmla="*/ 13028 w 225014"/>
                <a:gd name="connsiteY36" fmla="*/ 198272 h 295081"/>
                <a:gd name="connsiteX37" fmla="*/ 22094 w 225014"/>
                <a:gd name="connsiteY37" fmla="*/ 189961 h 295081"/>
                <a:gd name="connsiteX38" fmla="*/ 19072 w 225014"/>
                <a:gd name="connsiteY38" fmla="*/ 184673 h 295081"/>
                <a:gd name="connsiteX39" fmla="*/ 6228 w 225014"/>
                <a:gd name="connsiteY39" fmla="*/ 160118 h 295081"/>
                <a:gd name="connsiteX40" fmla="*/ 4717 w 225014"/>
                <a:gd name="connsiteY40" fmla="*/ 156718 h 295081"/>
                <a:gd name="connsiteX41" fmla="*/ 34183 w 225014"/>
                <a:gd name="connsiteY41" fmla="*/ 132163 h 295081"/>
                <a:gd name="connsiteX42" fmla="*/ 41738 w 225014"/>
                <a:gd name="connsiteY42" fmla="*/ 123475 h 295081"/>
                <a:gd name="connsiteX43" fmla="*/ 27761 w 225014"/>
                <a:gd name="connsiteY43" fmla="*/ 115920 h 295081"/>
                <a:gd name="connsiteX44" fmla="*/ 39094 w 225014"/>
                <a:gd name="connsiteY44" fmla="*/ 82676 h 295081"/>
                <a:gd name="connsiteX45" fmla="*/ 56471 w 225014"/>
                <a:gd name="connsiteY45" fmla="*/ 53589 h 295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5014" h="295081">
                  <a:moveTo>
                    <a:pt x="56471" y="53589"/>
                  </a:moveTo>
                  <a:cubicBezTo>
                    <a:pt x="71582" y="33567"/>
                    <a:pt x="93870" y="21101"/>
                    <a:pt x="111624" y="3724"/>
                  </a:cubicBezTo>
                  <a:cubicBezTo>
                    <a:pt x="119935" y="-4587"/>
                    <a:pt x="131646" y="2968"/>
                    <a:pt x="138823" y="7501"/>
                  </a:cubicBezTo>
                  <a:cubicBezTo>
                    <a:pt x="146001" y="12412"/>
                    <a:pt x="147890" y="23745"/>
                    <a:pt x="146379" y="33567"/>
                  </a:cubicBezTo>
                  <a:cubicBezTo>
                    <a:pt x="146001" y="36589"/>
                    <a:pt x="138068" y="40367"/>
                    <a:pt x="146001" y="42633"/>
                  </a:cubicBezTo>
                  <a:cubicBezTo>
                    <a:pt x="163000" y="47544"/>
                    <a:pt x="158089" y="57744"/>
                    <a:pt x="151667" y="69077"/>
                  </a:cubicBezTo>
                  <a:cubicBezTo>
                    <a:pt x="162623" y="68321"/>
                    <a:pt x="165645" y="56611"/>
                    <a:pt x="175089" y="57744"/>
                  </a:cubicBezTo>
                  <a:cubicBezTo>
                    <a:pt x="175466" y="69077"/>
                    <a:pt x="177733" y="78143"/>
                    <a:pt x="192088" y="70210"/>
                  </a:cubicBezTo>
                  <a:cubicBezTo>
                    <a:pt x="195866" y="68321"/>
                    <a:pt x="200777" y="66810"/>
                    <a:pt x="203799" y="70588"/>
                  </a:cubicBezTo>
                  <a:cubicBezTo>
                    <a:pt x="207576" y="75121"/>
                    <a:pt x="204554" y="80032"/>
                    <a:pt x="202666" y="84187"/>
                  </a:cubicBezTo>
                  <a:cubicBezTo>
                    <a:pt x="199643" y="91365"/>
                    <a:pt x="193599" y="96654"/>
                    <a:pt x="191333" y="104587"/>
                  </a:cubicBezTo>
                  <a:cubicBezTo>
                    <a:pt x="197377" y="109120"/>
                    <a:pt x="208332" y="101565"/>
                    <a:pt x="210976" y="112520"/>
                  </a:cubicBezTo>
                  <a:cubicBezTo>
                    <a:pt x="213243" y="121208"/>
                    <a:pt x="206821" y="125364"/>
                    <a:pt x="200777" y="129141"/>
                  </a:cubicBezTo>
                  <a:cubicBezTo>
                    <a:pt x="190955" y="134808"/>
                    <a:pt x="195866" y="142363"/>
                    <a:pt x="197377" y="149541"/>
                  </a:cubicBezTo>
                  <a:cubicBezTo>
                    <a:pt x="199643" y="159362"/>
                    <a:pt x="198888" y="166540"/>
                    <a:pt x="186799" y="163140"/>
                  </a:cubicBezTo>
                  <a:cubicBezTo>
                    <a:pt x="195110" y="170695"/>
                    <a:pt x="207576" y="177117"/>
                    <a:pt x="207199" y="192606"/>
                  </a:cubicBezTo>
                  <a:cubicBezTo>
                    <a:pt x="207199" y="194872"/>
                    <a:pt x="207576" y="197517"/>
                    <a:pt x="209465" y="198272"/>
                  </a:cubicBezTo>
                  <a:cubicBezTo>
                    <a:pt x="223442" y="202805"/>
                    <a:pt x="231375" y="209605"/>
                    <a:pt x="218532" y="223582"/>
                  </a:cubicBezTo>
                  <a:cubicBezTo>
                    <a:pt x="207576" y="235671"/>
                    <a:pt x="195488" y="235293"/>
                    <a:pt x="183022" y="226227"/>
                  </a:cubicBezTo>
                  <a:cubicBezTo>
                    <a:pt x="181889" y="225471"/>
                    <a:pt x="181511" y="223960"/>
                    <a:pt x="181889" y="225093"/>
                  </a:cubicBezTo>
                  <a:cubicBezTo>
                    <a:pt x="179244" y="240582"/>
                    <a:pt x="183399" y="257203"/>
                    <a:pt x="191710" y="273069"/>
                  </a:cubicBezTo>
                  <a:cubicBezTo>
                    <a:pt x="194733" y="278736"/>
                    <a:pt x="193221" y="284402"/>
                    <a:pt x="187555" y="287802"/>
                  </a:cubicBezTo>
                  <a:cubicBezTo>
                    <a:pt x="178489" y="293469"/>
                    <a:pt x="168289" y="291202"/>
                    <a:pt x="159223" y="288935"/>
                  </a:cubicBezTo>
                  <a:cubicBezTo>
                    <a:pt x="152801" y="287047"/>
                    <a:pt x="147512" y="278736"/>
                    <a:pt x="150912" y="273825"/>
                  </a:cubicBezTo>
                  <a:cubicBezTo>
                    <a:pt x="161489" y="258336"/>
                    <a:pt x="149779" y="251915"/>
                    <a:pt x="141090" y="243604"/>
                  </a:cubicBezTo>
                  <a:cubicBezTo>
                    <a:pt x="135046" y="242848"/>
                    <a:pt x="135801" y="242848"/>
                    <a:pt x="134668" y="236048"/>
                  </a:cubicBezTo>
                  <a:cubicBezTo>
                    <a:pt x="133535" y="229249"/>
                    <a:pt x="127868" y="226604"/>
                    <a:pt x="122580" y="231138"/>
                  </a:cubicBezTo>
                  <a:cubicBezTo>
                    <a:pt x="108225" y="243226"/>
                    <a:pt x="83292" y="241715"/>
                    <a:pt x="78003" y="265514"/>
                  </a:cubicBezTo>
                  <a:cubicBezTo>
                    <a:pt x="77248" y="268914"/>
                    <a:pt x="72337" y="267781"/>
                    <a:pt x="68559" y="267025"/>
                  </a:cubicBezTo>
                  <a:cubicBezTo>
                    <a:pt x="57982" y="264381"/>
                    <a:pt x="47405" y="262492"/>
                    <a:pt x="55715" y="279869"/>
                  </a:cubicBezTo>
                  <a:cubicBezTo>
                    <a:pt x="57227" y="282891"/>
                    <a:pt x="56093" y="290824"/>
                    <a:pt x="50427" y="287802"/>
                  </a:cubicBezTo>
                  <a:cubicBezTo>
                    <a:pt x="37961" y="280625"/>
                    <a:pt x="34183" y="296491"/>
                    <a:pt x="23983" y="294980"/>
                  </a:cubicBezTo>
                  <a:cubicBezTo>
                    <a:pt x="32294" y="279491"/>
                    <a:pt x="31161" y="268158"/>
                    <a:pt x="8873" y="268914"/>
                  </a:cubicBezTo>
                  <a:cubicBezTo>
                    <a:pt x="5095" y="268914"/>
                    <a:pt x="184" y="266269"/>
                    <a:pt x="1695" y="263247"/>
                  </a:cubicBezTo>
                  <a:cubicBezTo>
                    <a:pt x="7740" y="250403"/>
                    <a:pt x="-7371" y="236048"/>
                    <a:pt x="5095" y="223960"/>
                  </a:cubicBezTo>
                  <a:cubicBezTo>
                    <a:pt x="8495" y="220560"/>
                    <a:pt x="5095" y="217916"/>
                    <a:pt x="3962" y="214894"/>
                  </a:cubicBezTo>
                  <a:cubicBezTo>
                    <a:pt x="184" y="200916"/>
                    <a:pt x="184" y="201294"/>
                    <a:pt x="13028" y="198272"/>
                  </a:cubicBezTo>
                  <a:cubicBezTo>
                    <a:pt x="16428" y="197517"/>
                    <a:pt x="19828" y="193361"/>
                    <a:pt x="22094" y="189961"/>
                  </a:cubicBezTo>
                  <a:cubicBezTo>
                    <a:pt x="24361" y="186939"/>
                    <a:pt x="22472" y="185050"/>
                    <a:pt x="19072" y="184673"/>
                  </a:cubicBezTo>
                  <a:cubicBezTo>
                    <a:pt x="3962" y="182028"/>
                    <a:pt x="10762" y="168051"/>
                    <a:pt x="6228" y="160118"/>
                  </a:cubicBezTo>
                  <a:cubicBezTo>
                    <a:pt x="5473" y="158985"/>
                    <a:pt x="5095" y="157851"/>
                    <a:pt x="4717" y="156718"/>
                  </a:cubicBezTo>
                  <a:cubicBezTo>
                    <a:pt x="27005" y="164273"/>
                    <a:pt x="18317" y="133675"/>
                    <a:pt x="34183" y="132163"/>
                  </a:cubicBezTo>
                  <a:cubicBezTo>
                    <a:pt x="35316" y="132163"/>
                    <a:pt x="37961" y="125364"/>
                    <a:pt x="41738" y="123475"/>
                  </a:cubicBezTo>
                  <a:cubicBezTo>
                    <a:pt x="38338" y="116675"/>
                    <a:pt x="30027" y="125742"/>
                    <a:pt x="27761" y="115920"/>
                  </a:cubicBezTo>
                  <a:cubicBezTo>
                    <a:pt x="31916" y="106475"/>
                    <a:pt x="80648" y="112520"/>
                    <a:pt x="39094" y="82676"/>
                  </a:cubicBezTo>
                  <a:cubicBezTo>
                    <a:pt x="58738" y="80032"/>
                    <a:pt x="53449" y="64922"/>
                    <a:pt x="56471" y="53589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F162002-FE7B-4B44-A43A-147D05E8F22D}"/>
                </a:ext>
              </a:extLst>
            </p:cNvPr>
            <p:cNvSpPr/>
            <p:nvPr/>
          </p:nvSpPr>
          <p:spPr>
            <a:xfrm>
              <a:off x="9525978" y="4616928"/>
              <a:ext cx="237048" cy="400930"/>
            </a:xfrm>
            <a:custGeom>
              <a:avLst/>
              <a:gdLst>
                <a:gd name="connsiteX0" fmla="*/ 19644 w 237048"/>
                <a:gd name="connsiteY0" fmla="*/ 186993 h 400930"/>
                <a:gd name="connsiteX1" fmla="*/ 46843 w 237048"/>
                <a:gd name="connsiteY1" fmla="*/ 197193 h 400930"/>
                <a:gd name="connsiteX2" fmla="*/ 38154 w 237048"/>
                <a:gd name="connsiteY2" fmla="*/ 207392 h 400930"/>
                <a:gd name="connsiteX3" fmla="*/ 34754 w 237048"/>
                <a:gd name="connsiteY3" fmla="*/ 224014 h 400930"/>
                <a:gd name="connsiteX4" fmla="*/ 46843 w 237048"/>
                <a:gd name="connsiteY4" fmla="*/ 223636 h 400930"/>
                <a:gd name="connsiteX5" fmla="*/ 48354 w 237048"/>
                <a:gd name="connsiteY5" fmla="*/ 222503 h 400930"/>
                <a:gd name="connsiteX6" fmla="*/ 66109 w 237048"/>
                <a:gd name="connsiteY6" fmla="*/ 224769 h 400930"/>
                <a:gd name="connsiteX7" fmla="*/ 56665 w 237048"/>
                <a:gd name="connsiteY7" fmla="*/ 198704 h 400930"/>
                <a:gd name="connsiteX8" fmla="*/ 50998 w 237048"/>
                <a:gd name="connsiteY8" fmla="*/ 156394 h 400930"/>
                <a:gd name="connsiteX9" fmla="*/ 54020 w 237048"/>
                <a:gd name="connsiteY9" fmla="*/ 154128 h 400930"/>
                <a:gd name="connsiteX10" fmla="*/ 59687 w 237048"/>
                <a:gd name="connsiteY10" fmla="*/ 157905 h 400930"/>
                <a:gd name="connsiteX11" fmla="*/ 96708 w 237048"/>
                <a:gd name="connsiteY11" fmla="*/ 160550 h 400930"/>
                <a:gd name="connsiteX12" fmla="*/ 90285 w 237048"/>
                <a:gd name="connsiteY12" fmla="*/ 150728 h 400930"/>
                <a:gd name="connsiteX13" fmla="*/ 80086 w 237048"/>
                <a:gd name="connsiteY13" fmla="*/ 143550 h 400930"/>
                <a:gd name="connsiteX14" fmla="*/ 52887 w 237048"/>
                <a:gd name="connsiteY14" fmla="*/ 95574 h 400930"/>
                <a:gd name="connsiteX15" fmla="*/ 70642 w 237048"/>
                <a:gd name="connsiteY15" fmla="*/ 104263 h 400930"/>
                <a:gd name="connsiteX16" fmla="*/ 71775 w 237048"/>
                <a:gd name="connsiteY16" fmla="*/ 96708 h 400930"/>
                <a:gd name="connsiteX17" fmla="*/ 80086 w 237048"/>
                <a:gd name="connsiteY17" fmla="*/ 65731 h 400930"/>
                <a:gd name="connsiteX18" fmla="*/ 86130 w 237048"/>
                <a:gd name="connsiteY18" fmla="*/ 56287 h 400930"/>
                <a:gd name="connsiteX19" fmla="*/ 75931 w 237048"/>
                <a:gd name="connsiteY19" fmla="*/ 54776 h 400930"/>
                <a:gd name="connsiteX20" fmla="*/ 63842 w 237048"/>
                <a:gd name="connsiteY20" fmla="*/ 52887 h 400930"/>
                <a:gd name="connsiteX21" fmla="*/ 66486 w 237048"/>
                <a:gd name="connsiteY21" fmla="*/ 40799 h 400930"/>
                <a:gd name="connsiteX22" fmla="*/ 82352 w 237048"/>
                <a:gd name="connsiteY22" fmla="*/ 15866 h 400930"/>
                <a:gd name="connsiteX23" fmla="*/ 50620 w 237048"/>
                <a:gd name="connsiteY23" fmla="*/ 19644 h 400930"/>
                <a:gd name="connsiteX24" fmla="*/ 53643 w 237048"/>
                <a:gd name="connsiteY24" fmla="*/ 1133 h 400930"/>
                <a:gd name="connsiteX25" fmla="*/ 74419 w 237048"/>
                <a:gd name="connsiteY25" fmla="*/ 0 h 400930"/>
                <a:gd name="connsiteX26" fmla="*/ 117107 w 237048"/>
                <a:gd name="connsiteY26" fmla="*/ 5289 h 400930"/>
                <a:gd name="connsiteX27" fmla="*/ 100863 w 237048"/>
                <a:gd name="connsiteY27" fmla="*/ 20021 h 400930"/>
                <a:gd name="connsiteX28" fmla="*/ 98974 w 237048"/>
                <a:gd name="connsiteY28" fmla="*/ 20777 h 400930"/>
                <a:gd name="connsiteX29" fmla="*/ 97463 w 237048"/>
                <a:gd name="connsiteY29" fmla="*/ 22288 h 400930"/>
                <a:gd name="connsiteX30" fmla="*/ 99730 w 237048"/>
                <a:gd name="connsiteY30" fmla="*/ 55531 h 400930"/>
                <a:gd name="connsiteX31" fmla="*/ 97085 w 237048"/>
                <a:gd name="connsiteY31" fmla="*/ 82352 h 400930"/>
                <a:gd name="connsiteX32" fmla="*/ 89152 w 237048"/>
                <a:gd name="connsiteY32" fmla="*/ 102374 h 400930"/>
                <a:gd name="connsiteX33" fmla="*/ 100485 w 237048"/>
                <a:gd name="connsiteY33" fmla="*/ 101618 h 400930"/>
                <a:gd name="connsiteX34" fmla="*/ 150728 w 237048"/>
                <a:gd name="connsiteY34" fmla="*/ 125795 h 400930"/>
                <a:gd name="connsiteX35" fmla="*/ 156016 w 237048"/>
                <a:gd name="connsiteY35" fmla="*/ 131462 h 400930"/>
                <a:gd name="connsiteX36" fmla="*/ 147328 w 237048"/>
                <a:gd name="connsiteY36" fmla="*/ 163194 h 400930"/>
                <a:gd name="connsiteX37" fmla="*/ 125418 w 237048"/>
                <a:gd name="connsiteY37" fmla="*/ 162816 h 400930"/>
                <a:gd name="connsiteX38" fmla="*/ 132595 w 237048"/>
                <a:gd name="connsiteY38" fmla="*/ 175282 h 400930"/>
                <a:gd name="connsiteX39" fmla="*/ 128817 w 237048"/>
                <a:gd name="connsiteY39" fmla="*/ 194170 h 400930"/>
                <a:gd name="connsiteX40" fmla="*/ 114085 w 237048"/>
                <a:gd name="connsiteY40" fmla="*/ 205503 h 400930"/>
                <a:gd name="connsiteX41" fmla="*/ 122773 w 237048"/>
                <a:gd name="connsiteY41" fmla="*/ 227414 h 400930"/>
                <a:gd name="connsiteX42" fmla="*/ 141284 w 237048"/>
                <a:gd name="connsiteY42" fmla="*/ 258390 h 400930"/>
                <a:gd name="connsiteX43" fmla="*/ 150728 w 237048"/>
                <a:gd name="connsiteY43" fmla="*/ 272745 h 400930"/>
                <a:gd name="connsiteX44" fmla="*/ 160927 w 237048"/>
                <a:gd name="connsiteY44" fmla="*/ 269345 h 400930"/>
                <a:gd name="connsiteX45" fmla="*/ 188882 w 237048"/>
                <a:gd name="connsiteY45" fmla="*/ 275012 h 400930"/>
                <a:gd name="connsiteX46" fmla="*/ 195682 w 237048"/>
                <a:gd name="connsiteY46" fmla="*/ 258013 h 400930"/>
                <a:gd name="connsiteX47" fmla="*/ 208526 w 237048"/>
                <a:gd name="connsiteY47" fmla="*/ 267079 h 400930"/>
                <a:gd name="connsiteX48" fmla="*/ 233080 w 237048"/>
                <a:gd name="connsiteY48" fmla="*/ 295411 h 400930"/>
                <a:gd name="connsiteX49" fmla="*/ 236480 w 237048"/>
                <a:gd name="connsiteY49" fmla="*/ 307122 h 400930"/>
                <a:gd name="connsiteX50" fmla="*/ 176416 w 237048"/>
                <a:gd name="connsiteY50" fmla="*/ 335454 h 400930"/>
                <a:gd name="connsiteX51" fmla="*/ 190393 w 237048"/>
                <a:gd name="connsiteY51" fmla="*/ 364542 h 400930"/>
                <a:gd name="connsiteX52" fmla="*/ 178304 w 237048"/>
                <a:gd name="connsiteY52" fmla="*/ 389474 h 400930"/>
                <a:gd name="connsiteX53" fmla="*/ 160927 w 237048"/>
                <a:gd name="connsiteY53" fmla="*/ 396274 h 400930"/>
                <a:gd name="connsiteX54" fmla="*/ 137128 w 237048"/>
                <a:gd name="connsiteY54" fmla="*/ 364542 h 400930"/>
                <a:gd name="connsiteX55" fmla="*/ 31354 w 237048"/>
                <a:gd name="connsiteY55" fmla="*/ 364920 h 400930"/>
                <a:gd name="connsiteX56" fmla="*/ 27199 w 237048"/>
                <a:gd name="connsiteY56" fmla="*/ 352076 h 400930"/>
                <a:gd name="connsiteX57" fmla="*/ 35888 w 237048"/>
                <a:gd name="connsiteY57" fmla="*/ 348298 h 400930"/>
                <a:gd name="connsiteX58" fmla="*/ 43443 w 237048"/>
                <a:gd name="connsiteY58" fmla="*/ 301455 h 400930"/>
                <a:gd name="connsiteX59" fmla="*/ 40421 w 237048"/>
                <a:gd name="connsiteY59" fmla="*/ 292011 h 400930"/>
                <a:gd name="connsiteX60" fmla="*/ 15111 w 237048"/>
                <a:gd name="connsiteY60" fmla="*/ 246302 h 400930"/>
                <a:gd name="connsiteX61" fmla="*/ 7178 w 237048"/>
                <a:gd name="connsiteY61" fmla="*/ 234213 h 400930"/>
                <a:gd name="connsiteX62" fmla="*/ 8311 w 237048"/>
                <a:gd name="connsiteY62" fmla="*/ 225147 h 400930"/>
                <a:gd name="connsiteX63" fmla="*/ 0 w 237048"/>
                <a:gd name="connsiteY63" fmla="*/ 196815 h 400930"/>
                <a:gd name="connsiteX64" fmla="*/ 19644 w 237048"/>
                <a:gd name="connsiteY64" fmla="*/ 186993 h 40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7048" h="400930">
                  <a:moveTo>
                    <a:pt x="19644" y="186993"/>
                  </a:moveTo>
                  <a:cubicBezTo>
                    <a:pt x="28710" y="190393"/>
                    <a:pt x="37776" y="193793"/>
                    <a:pt x="46843" y="197193"/>
                  </a:cubicBezTo>
                  <a:cubicBezTo>
                    <a:pt x="48354" y="204748"/>
                    <a:pt x="41554" y="205126"/>
                    <a:pt x="38154" y="207392"/>
                  </a:cubicBezTo>
                  <a:cubicBezTo>
                    <a:pt x="31354" y="211925"/>
                    <a:pt x="31354" y="217970"/>
                    <a:pt x="34754" y="224014"/>
                  </a:cubicBezTo>
                  <a:cubicBezTo>
                    <a:pt x="38532" y="230436"/>
                    <a:pt x="43065" y="234591"/>
                    <a:pt x="46843" y="223636"/>
                  </a:cubicBezTo>
                  <a:cubicBezTo>
                    <a:pt x="47220" y="223258"/>
                    <a:pt x="48354" y="222503"/>
                    <a:pt x="48354" y="222503"/>
                  </a:cubicBezTo>
                  <a:cubicBezTo>
                    <a:pt x="54020" y="228547"/>
                    <a:pt x="62709" y="235347"/>
                    <a:pt x="66109" y="224769"/>
                  </a:cubicBezTo>
                  <a:cubicBezTo>
                    <a:pt x="68375" y="217592"/>
                    <a:pt x="61953" y="205881"/>
                    <a:pt x="56665" y="198704"/>
                  </a:cubicBezTo>
                  <a:cubicBezTo>
                    <a:pt x="46843" y="185104"/>
                    <a:pt x="64220" y="168860"/>
                    <a:pt x="50998" y="156394"/>
                  </a:cubicBezTo>
                  <a:cubicBezTo>
                    <a:pt x="52131" y="155639"/>
                    <a:pt x="52887" y="154128"/>
                    <a:pt x="54020" y="154128"/>
                  </a:cubicBezTo>
                  <a:cubicBezTo>
                    <a:pt x="57042" y="153372"/>
                    <a:pt x="58176" y="155261"/>
                    <a:pt x="59687" y="157905"/>
                  </a:cubicBezTo>
                  <a:cubicBezTo>
                    <a:pt x="70264" y="174527"/>
                    <a:pt x="86130" y="175282"/>
                    <a:pt x="96708" y="160550"/>
                  </a:cubicBezTo>
                  <a:cubicBezTo>
                    <a:pt x="101996" y="153372"/>
                    <a:pt x="100107" y="149217"/>
                    <a:pt x="90285" y="150728"/>
                  </a:cubicBezTo>
                  <a:cubicBezTo>
                    <a:pt x="82730" y="151483"/>
                    <a:pt x="79708" y="145061"/>
                    <a:pt x="80086" y="143550"/>
                  </a:cubicBezTo>
                  <a:cubicBezTo>
                    <a:pt x="85752" y="120129"/>
                    <a:pt x="61198" y="114462"/>
                    <a:pt x="52887" y="95574"/>
                  </a:cubicBezTo>
                  <a:cubicBezTo>
                    <a:pt x="60442" y="99352"/>
                    <a:pt x="65731" y="101996"/>
                    <a:pt x="70642" y="104263"/>
                  </a:cubicBezTo>
                  <a:cubicBezTo>
                    <a:pt x="74797" y="101618"/>
                    <a:pt x="72908" y="98974"/>
                    <a:pt x="71775" y="96708"/>
                  </a:cubicBezTo>
                  <a:cubicBezTo>
                    <a:pt x="67242" y="84619"/>
                    <a:pt x="59687" y="71397"/>
                    <a:pt x="80086" y="65731"/>
                  </a:cubicBezTo>
                  <a:cubicBezTo>
                    <a:pt x="83864" y="64598"/>
                    <a:pt x="88019" y="61198"/>
                    <a:pt x="86130" y="56287"/>
                  </a:cubicBezTo>
                  <a:cubicBezTo>
                    <a:pt x="83864" y="50998"/>
                    <a:pt x="79708" y="51376"/>
                    <a:pt x="75931" y="54776"/>
                  </a:cubicBezTo>
                  <a:cubicBezTo>
                    <a:pt x="70642" y="59687"/>
                    <a:pt x="66486" y="57420"/>
                    <a:pt x="63842" y="52887"/>
                  </a:cubicBezTo>
                  <a:cubicBezTo>
                    <a:pt x="61576" y="49109"/>
                    <a:pt x="61198" y="45332"/>
                    <a:pt x="66486" y="40799"/>
                  </a:cubicBezTo>
                  <a:cubicBezTo>
                    <a:pt x="73286" y="34754"/>
                    <a:pt x="76686" y="25310"/>
                    <a:pt x="82352" y="15866"/>
                  </a:cubicBezTo>
                  <a:cubicBezTo>
                    <a:pt x="69886" y="15111"/>
                    <a:pt x="61576" y="31732"/>
                    <a:pt x="50620" y="19644"/>
                  </a:cubicBezTo>
                  <a:cubicBezTo>
                    <a:pt x="44198" y="12466"/>
                    <a:pt x="50243" y="6800"/>
                    <a:pt x="53643" y="1133"/>
                  </a:cubicBezTo>
                  <a:cubicBezTo>
                    <a:pt x="60820" y="2267"/>
                    <a:pt x="67997" y="10955"/>
                    <a:pt x="74419" y="0"/>
                  </a:cubicBezTo>
                  <a:cubicBezTo>
                    <a:pt x="88019" y="7933"/>
                    <a:pt x="103507" y="-2266"/>
                    <a:pt x="117107" y="5289"/>
                  </a:cubicBezTo>
                  <a:cubicBezTo>
                    <a:pt x="121640" y="21533"/>
                    <a:pt x="105396" y="14355"/>
                    <a:pt x="100863" y="20021"/>
                  </a:cubicBezTo>
                  <a:cubicBezTo>
                    <a:pt x="100485" y="20399"/>
                    <a:pt x="99730" y="20399"/>
                    <a:pt x="98974" y="20777"/>
                  </a:cubicBezTo>
                  <a:cubicBezTo>
                    <a:pt x="98596" y="21155"/>
                    <a:pt x="98219" y="21910"/>
                    <a:pt x="97463" y="22288"/>
                  </a:cubicBezTo>
                  <a:cubicBezTo>
                    <a:pt x="120884" y="36265"/>
                    <a:pt x="120884" y="36643"/>
                    <a:pt x="99730" y="55531"/>
                  </a:cubicBezTo>
                  <a:cubicBezTo>
                    <a:pt x="97463" y="64220"/>
                    <a:pt x="105018" y="74042"/>
                    <a:pt x="97085" y="82352"/>
                  </a:cubicBezTo>
                  <a:cubicBezTo>
                    <a:pt x="92174" y="88019"/>
                    <a:pt x="81597" y="91041"/>
                    <a:pt x="89152" y="102374"/>
                  </a:cubicBezTo>
                  <a:cubicBezTo>
                    <a:pt x="94441" y="110307"/>
                    <a:pt x="96708" y="101996"/>
                    <a:pt x="100485" y="101618"/>
                  </a:cubicBezTo>
                  <a:cubicBezTo>
                    <a:pt x="116729" y="110685"/>
                    <a:pt x="131840" y="122395"/>
                    <a:pt x="150728" y="125795"/>
                  </a:cubicBezTo>
                  <a:cubicBezTo>
                    <a:pt x="153750" y="126173"/>
                    <a:pt x="156016" y="128440"/>
                    <a:pt x="156016" y="131462"/>
                  </a:cubicBezTo>
                  <a:cubicBezTo>
                    <a:pt x="156394" y="142795"/>
                    <a:pt x="152617" y="154128"/>
                    <a:pt x="147328" y="163194"/>
                  </a:cubicBezTo>
                  <a:cubicBezTo>
                    <a:pt x="143550" y="169616"/>
                    <a:pt x="133351" y="170371"/>
                    <a:pt x="125418" y="162816"/>
                  </a:cubicBezTo>
                  <a:cubicBezTo>
                    <a:pt x="125795" y="169994"/>
                    <a:pt x="129573" y="172260"/>
                    <a:pt x="132595" y="175282"/>
                  </a:cubicBezTo>
                  <a:cubicBezTo>
                    <a:pt x="140906" y="183593"/>
                    <a:pt x="139773" y="189637"/>
                    <a:pt x="128817" y="194170"/>
                  </a:cubicBezTo>
                  <a:cubicBezTo>
                    <a:pt x="122773" y="196815"/>
                    <a:pt x="116729" y="199081"/>
                    <a:pt x="114085" y="205503"/>
                  </a:cubicBezTo>
                  <a:cubicBezTo>
                    <a:pt x="110307" y="214948"/>
                    <a:pt x="103507" y="224769"/>
                    <a:pt x="122773" y="227414"/>
                  </a:cubicBezTo>
                  <a:cubicBezTo>
                    <a:pt x="143172" y="230436"/>
                    <a:pt x="145439" y="234969"/>
                    <a:pt x="141284" y="258390"/>
                  </a:cubicBezTo>
                  <a:cubicBezTo>
                    <a:pt x="139773" y="267457"/>
                    <a:pt x="147328" y="268212"/>
                    <a:pt x="150728" y="272745"/>
                  </a:cubicBezTo>
                  <a:cubicBezTo>
                    <a:pt x="157150" y="280678"/>
                    <a:pt x="158283" y="272368"/>
                    <a:pt x="160927" y="269345"/>
                  </a:cubicBezTo>
                  <a:cubicBezTo>
                    <a:pt x="172638" y="255746"/>
                    <a:pt x="180193" y="265568"/>
                    <a:pt x="188882" y="275012"/>
                  </a:cubicBezTo>
                  <a:cubicBezTo>
                    <a:pt x="191148" y="269345"/>
                    <a:pt x="187371" y="260279"/>
                    <a:pt x="195682" y="258013"/>
                  </a:cubicBezTo>
                  <a:cubicBezTo>
                    <a:pt x="202481" y="256502"/>
                    <a:pt x="205503" y="262546"/>
                    <a:pt x="208526" y="267079"/>
                  </a:cubicBezTo>
                  <a:cubicBezTo>
                    <a:pt x="215703" y="277278"/>
                    <a:pt x="235347" y="276901"/>
                    <a:pt x="233080" y="295411"/>
                  </a:cubicBezTo>
                  <a:cubicBezTo>
                    <a:pt x="226658" y="301455"/>
                    <a:pt x="239880" y="301833"/>
                    <a:pt x="236480" y="307122"/>
                  </a:cubicBezTo>
                  <a:cubicBezTo>
                    <a:pt x="217214" y="317699"/>
                    <a:pt x="202859" y="339232"/>
                    <a:pt x="176416" y="335454"/>
                  </a:cubicBezTo>
                  <a:cubicBezTo>
                    <a:pt x="203615" y="338098"/>
                    <a:pt x="204370" y="339232"/>
                    <a:pt x="190393" y="364542"/>
                  </a:cubicBezTo>
                  <a:cubicBezTo>
                    <a:pt x="183593" y="371342"/>
                    <a:pt x="177927" y="377764"/>
                    <a:pt x="178304" y="389474"/>
                  </a:cubicBezTo>
                  <a:cubicBezTo>
                    <a:pt x="178682" y="400807"/>
                    <a:pt x="173016" y="404963"/>
                    <a:pt x="160927" y="396274"/>
                  </a:cubicBezTo>
                  <a:cubicBezTo>
                    <a:pt x="148461" y="387586"/>
                    <a:pt x="141661" y="377008"/>
                    <a:pt x="137128" y="364542"/>
                  </a:cubicBezTo>
                  <a:cubicBezTo>
                    <a:pt x="101618" y="383430"/>
                    <a:pt x="66109" y="363786"/>
                    <a:pt x="31354" y="364920"/>
                  </a:cubicBezTo>
                  <a:cubicBezTo>
                    <a:pt x="26066" y="361898"/>
                    <a:pt x="26821" y="356609"/>
                    <a:pt x="27199" y="352076"/>
                  </a:cubicBezTo>
                  <a:cubicBezTo>
                    <a:pt x="31354" y="353964"/>
                    <a:pt x="35888" y="355476"/>
                    <a:pt x="35888" y="348298"/>
                  </a:cubicBezTo>
                  <a:cubicBezTo>
                    <a:pt x="36265" y="332432"/>
                    <a:pt x="39665" y="316944"/>
                    <a:pt x="43443" y="301455"/>
                  </a:cubicBezTo>
                  <a:cubicBezTo>
                    <a:pt x="44198" y="297678"/>
                    <a:pt x="43821" y="292767"/>
                    <a:pt x="40421" y="292011"/>
                  </a:cubicBezTo>
                  <a:cubicBezTo>
                    <a:pt x="15866" y="285589"/>
                    <a:pt x="24555" y="261035"/>
                    <a:pt x="15111" y="246302"/>
                  </a:cubicBezTo>
                  <a:cubicBezTo>
                    <a:pt x="12466" y="242524"/>
                    <a:pt x="15111" y="236480"/>
                    <a:pt x="7178" y="234213"/>
                  </a:cubicBezTo>
                  <a:cubicBezTo>
                    <a:pt x="378" y="232325"/>
                    <a:pt x="4533" y="229680"/>
                    <a:pt x="8311" y="225147"/>
                  </a:cubicBezTo>
                  <a:cubicBezTo>
                    <a:pt x="19266" y="211548"/>
                    <a:pt x="16999" y="206259"/>
                    <a:pt x="0" y="196815"/>
                  </a:cubicBezTo>
                  <a:cubicBezTo>
                    <a:pt x="8311" y="194548"/>
                    <a:pt x="17377" y="195682"/>
                    <a:pt x="19644" y="186993"/>
                  </a:cubicBezTo>
                  <a:close/>
                </a:path>
              </a:pathLst>
            </a:custGeom>
            <a:solidFill>
              <a:srgbClr val="E792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7333FBE-ECB7-4C94-9331-CF433C2D68FF}"/>
                </a:ext>
              </a:extLst>
            </p:cNvPr>
            <p:cNvSpPr/>
            <p:nvPr/>
          </p:nvSpPr>
          <p:spPr>
            <a:xfrm>
              <a:off x="9381684" y="4558375"/>
              <a:ext cx="24604" cy="23896"/>
            </a:xfrm>
            <a:custGeom>
              <a:avLst/>
              <a:gdLst>
                <a:gd name="connsiteX0" fmla="*/ 15854 w 24604"/>
                <a:gd name="connsiteY0" fmla="*/ 0 h 23896"/>
                <a:gd name="connsiteX1" fmla="*/ 24543 w 24604"/>
                <a:gd name="connsiteY1" fmla="*/ 2267 h 23896"/>
                <a:gd name="connsiteX2" fmla="*/ 9055 w 24604"/>
                <a:gd name="connsiteY2" fmla="*/ 23421 h 23896"/>
                <a:gd name="connsiteX3" fmla="*/ 1499 w 24604"/>
                <a:gd name="connsiteY3" fmla="*/ 18133 h 23896"/>
                <a:gd name="connsiteX4" fmla="*/ 6788 w 24604"/>
                <a:gd name="connsiteY4" fmla="*/ 7933 h 23896"/>
                <a:gd name="connsiteX5" fmla="*/ 15854 w 24604"/>
                <a:gd name="connsiteY5" fmla="*/ 0 h 23896"/>
                <a:gd name="connsiteX6" fmla="*/ 15854 w 24604"/>
                <a:gd name="connsiteY6" fmla="*/ 0 h 2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4" h="23896">
                  <a:moveTo>
                    <a:pt x="15854" y="0"/>
                  </a:moveTo>
                  <a:cubicBezTo>
                    <a:pt x="18876" y="378"/>
                    <a:pt x="25298" y="1511"/>
                    <a:pt x="24543" y="2267"/>
                  </a:cubicBezTo>
                  <a:cubicBezTo>
                    <a:pt x="18499" y="8689"/>
                    <a:pt x="17743" y="19266"/>
                    <a:pt x="9055" y="23421"/>
                  </a:cubicBezTo>
                  <a:cubicBezTo>
                    <a:pt x="5277" y="25310"/>
                    <a:pt x="3388" y="21155"/>
                    <a:pt x="1499" y="18133"/>
                  </a:cubicBezTo>
                  <a:cubicBezTo>
                    <a:pt x="-1901" y="12088"/>
                    <a:pt x="744" y="9444"/>
                    <a:pt x="6788" y="7933"/>
                  </a:cubicBezTo>
                  <a:cubicBezTo>
                    <a:pt x="11699" y="6800"/>
                    <a:pt x="14343" y="3778"/>
                    <a:pt x="15854" y="0"/>
                  </a:cubicBezTo>
                  <a:lnTo>
                    <a:pt x="15854" y="0"/>
                  </a:lnTo>
                  <a:close/>
                </a:path>
              </a:pathLst>
            </a:custGeom>
            <a:solidFill>
              <a:srgbClr val="F9C19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FE8A09D8-8268-4156-A191-3F48E4E7E5FF}"/>
                </a:ext>
              </a:extLst>
            </p:cNvPr>
            <p:cNvSpPr/>
            <p:nvPr/>
          </p:nvSpPr>
          <p:spPr>
            <a:xfrm>
              <a:off x="9549399" y="4966738"/>
              <a:ext cx="222125" cy="103985"/>
            </a:xfrm>
            <a:custGeom>
              <a:avLst/>
              <a:gdLst>
                <a:gd name="connsiteX0" fmla="*/ 9066 w 222125"/>
                <a:gd name="connsiteY0" fmla="*/ 15110 h 103985"/>
                <a:gd name="connsiteX1" fmla="*/ 61198 w 222125"/>
                <a:gd name="connsiteY1" fmla="*/ 16622 h 103985"/>
                <a:gd name="connsiteX2" fmla="*/ 103885 w 222125"/>
                <a:gd name="connsiteY2" fmla="*/ 16244 h 103985"/>
                <a:gd name="connsiteX3" fmla="*/ 108418 w 222125"/>
                <a:gd name="connsiteY3" fmla="*/ 0 h 103985"/>
                <a:gd name="connsiteX4" fmla="*/ 125418 w 222125"/>
                <a:gd name="connsiteY4" fmla="*/ 26821 h 103985"/>
                <a:gd name="connsiteX5" fmla="*/ 137506 w 222125"/>
                <a:gd name="connsiteY5" fmla="*/ 37021 h 103985"/>
                <a:gd name="connsiteX6" fmla="*/ 144684 w 222125"/>
                <a:gd name="connsiteY6" fmla="*/ 44576 h 103985"/>
                <a:gd name="connsiteX7" fmla="*/ 147706 w 222125"/>
                <a:gd name="connsiteY7" fmla="*/ 47598 h 103985"/>
                <a:gd name="connsiteX8" fmla="*/ 152239 w 222125"/>
                <a:gd name="connsiteY8" fmla="*/ 37399 h 103985"/>
                <a:gd name="connsiteX9" fmla="*/ 165460 w 222125"/>
                <a:gd name="connsiteY9" fmla="*/ 14733 h 103985"/>
                <a:gd name="connsiteX10" fmla="*/ 195304 w 222125"/>
                <a:gd name="connsiteY10" fmla="*/ 17755 h 103985"/>
                <a:gd name="connsiteX11" fmla="*/ 202481 w 222125"/>
                <a:gd name="connsiteY11" fmla="*/ 1889 h 103985"/>
                <a:gd name="connsiteX12" fmla="*/ 222125 w 222125"/>
                <a:gd name="connsiteY12" fmla="*/ 18510 h 103985"/>
                <a:gd name="connsiteX13" fmla="*/ 195682 w 222125"/>
                <a:gd name="connsiteY13" fmla="*/ 52509 h 103985"/>
                <a:gd name="connsiteX14" fmla="*/ 187749 w 222125"/>
                <a:gd name="connsiteY14" fmla="*/ 54020 h 103985"/>
                <a:gd name="connsiteX15" fmla="*/ 127306 w 222125"/>
                <a:gd name="connsiteY15" fmla="*/ 98974 h 103985"/>
                <a:gd name="connsiteX16" fmla="*/ 116729 w 222125"/>
                <a:gd name="connsiteY16" fmla="*/ 102752 h 103985"/>
                <a:gd name="connsiteX17" fmla="*/ 109929 w 222125"/>
                <a:gd name="connsiteY17" fmla="*/ 80841 h 103985"/>
                <a:gd name="connsiteX18" fmla="*/ 87641 w 222125"/>
                <a:gd name="connsiteY18" fmla="*/ 85752 h 103985"/>
                <a:gd name="connsiteX19" fmla="*/ 46087 w 222125"/>
                <a:gd name="connsiteY19" fmla="*/ 52131 h 103985"/>
                <a:gd name="connsiteX20" fmla="*/ 29466 w 222125"/>
                <a:gd name="connsiteY20" fmla="*/ 43443 h 103985"/>
                <a:gd name="connsiteX21" fmla="*/ 2267 w 222125"/>
                <a:gd name="connsiteY21" fmla="*/ 42309 h 103985"/>
                <a:gd name="connsiteX22" fmla="*/ 0 w 222125"/>
                <a:gd name="connsiteY22" fmla="*/ 40421 h 103985"/>
                <a:gd name="connsiteX23" fmla="*/ 9066 w 222125"/>
                <a:gd name="connsiteY23" fmla="*/ 15110 h 10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125" h="103985">
                  <a:moveTo>
                    <a:pt x="9066" y="15110"/>
                  </a:moveTo>
                  <a:cubicBezTo>
                    <a:pt x="26443" y="10955"/>
                    <a:pt x="42687" y="8689"/>
                    <a:pt x="61198" y="16622"/>
                  </a:cubicBezTo>
                  <a:cubicBezTo>
                    <a:pt x="73286" y="21910"/>
                    <a:pt x="89530" y="17755"/>
                    <a:pt x="103885" y="16244"/>
                  </a:cubicBezTo>
                  <a:cubicBezTo>
                    <a:pt x="108040" y="15866"/>
                    <a:pt x="109174" y="8689"/>
                    <a:pt x="108418" y="0"/>
                  </a:cubicBezTo>
                  <a:cubicBezTo>
                    <a:pt x="117107" y="10199"/>
                    <a:pt x="124284" y="16244"/>
                    <a:pt x="125418" y="26821"/>
                  </a:cubicBezTo>
                  <a:cubicBezTo>
                    <a:pt x="126173" y="34376"/>
                    <a:pt x="129573" y="38532"/>
                    <a:pt x="137506" y="37021"/>
                  </a:cubicBezTo>
                  <a:cubicBezTo>
                    <a:pt x="143172" y="36265"/>
                    <a:pt x="150350" y="33999"/>
                    <a:pt x="144684" y="44576"/>
                  </a:cubicBezTo>
                  <a:cubicBezTo>
                    <a:pt x="142795" y="47976"/>
                    <a:pt x="145817" y="47976"/>
                    <a:pt x="147706" y="47598"/>
                  </a:cubicBezTo>
                  <a:cubicBezTo>
                    <a:pt x="152994" y="46087"/>
                    <a:pt x="153750" y="40798"/>
                    <a:pt x="152239" y="37399"/>
                  </a:cubicBezTo>
                  <a:cubicBezTo>
                    <a:pt x="145061" y="22666"/>
                    <a:pt x="154883" y="18510"/>
                    <a:pt x="165460" y="14733"/>
                  </a:cubicBezTo>
                  <a:cubicBezTo>
                    <a:pt x="176793" y="-378"/>
                    <a:pt x="184727" y="17377"/>
                    <a:pt x="195304" y="17755"/>
                  </a:cubicBezTo>
                  <a:cubicBezTo>
                    <a:pt x="202104" y="15110"/>
                    <a:pt x="192282" y="2644"/>
                    <a:pt x="202481" y="1889"/>
                  </a:cubicBezTo>
                  <a:cubicBezTo>
                    <a:pt x="213436" y="1133"/>
                    <a:pt x="216836" y="11333"/>
                    <a:pt x="222125" y="18510"/>
                  </a:cubicBezTo>
                  <a:cubicBezTo>
                    <a:pt x="220992" y="40798"/>
                    <a:pt x="215703" y="47598"/>
                    <a:pt x="195682" y="52509"/>
                  </a:cubicBezTo>
                  <a:cubicBezTo>
                    <a:pt x="193037" y="53265"/>
                    <a:pt x="188504" y="52131"/>
                    <a:pt x="187749" y="54020"/>
                  </a:cubicBezTo>
                  <a:cubicBezTo>
                    <a:pt x="174905" y="78953"/>
                    <a:pt x="139017" y="72153"/>
                    <a:pt x="127306" y="98974"/>
                  </a:cubicBezTo>
                  <a:cubicBezTo>
                    <a:pt x="125795" y="102752"/>
                    <a:pt x="121640" y="105774"/>
                    <a:pt x="116729" y="102752"/>
                  </a:cubicBezTo>
                  <a:cubicBezTo>
                    <a:pt x="108796" y="98218"/>
                    <a:pt x="107663" y="90663"/>
                    <a:pt x="109929" y="80841"/>
                  </a:cubicBezTo>
                  <a:cubicBezTo>
                    <a:pt x="101996" y="83863"/>
                    <a:pt x="94819" y="85752"/>
                    <a:pt x="87641" y="85752"/>
                  </a:cubicBezTo>
                  <a:cubicBezTo>
                    <a:pt x="69509" y="80086"/>
                    <a:pt x="52131" y="73286"/>
                    <a:pt x="46087" y="52131"/>
                  </a:cubicBezTo>
                  <a:cubicBezTo>
                    <a:pt x="43821" y="43821"/>
                    <a:pt x="37399" y="42309"/>
                    <a:pt x="29466" y="43443"/>
                  </a:cubicBezTo>
                  <a:cubicBezTo>
                    <a:pt x="20399" y="44576"/>
                    <a:pt x="11333" y="43821"/>
                    <a:pt x="2267" y="42309"/>
                  </a:cubicBezTo>
                  <a:cubicBezTo>
                    <a:pt x="1511" y="41554"/>
                    <a:pt x="756" y="41176"/>
                    <a:pt x="0" y="40421"/>
                  </a:cubicBezTo>
                  <a:cubicBezTo>
                    <a:pt x="8311" y="33621"/>
                    <a:pt x="4155" y="22666"/>
                    <a:pt x="9066" y="15110"/>
                  </a:cubicBezTo>
                  <a:close/>
                </a:path>
              </a:pathLst>
            </a:custGeom>
            <a:solidFill>
              <a:srgbClr val="F3B28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EE5D0AD2-0884-4C0A-BFCE-67C992C7D703}"/>
                </a:ext>
              </a:extLst>
            </p:cNvPr>
            <p:cNvSpPr/>
            <p:nvPr/>
          </p:nvSpPr>
          <p:spPr>
            <a:xfrm>
              <a:off x="9540542" y="4998470"/>
              <a:ext cx="192961" cy="129244"/>
            </a:xfrm>
            <a:custGeom>
              <a:avLst/>
              <a:gdLst>
                <a:gd name="connsiteX0" fmla="*/ 26612 w 192961"/>
                <a:gd name="connsiteY0" fmla="*/ 67620 h 129244"/>
                <a:gd name="connsiteX1" fmla="*/ 5080 w 192961"/>
                <a:gd name="connsiteY1" fmla="*/ 34376 h 129244"/>
                <a:gd name="connsiteX2" fmla="*/ 1302 w 192961"/>
                <a:gd name="connsiteY2" fmla="*/ 0 h 129244"/>
                <a:gd name="connsiteX3" fmla="*/ 9613 w 192961"/>
                <a:gd name="connsiteY3" fmla="*/ 8311 h 129244"/>
                <a:gd name="connsiteX4" fmla="*/ 9613 w 192961"/>
                <a:gd name="connsiteY4" fmla="*/ 8311 h 129244"/>
                <a:gd name="connsiteX5" fmla="*/ 68166 w 192961"/>
                <a:gd name="connsiteY5" fmla="*/ 48731 h 129244"/>
                <a:gd name="connsiteX6" fmla="*/ 93854 w 192961"/>
                <a:gd name="connsiteY6" fmla="*/ 60820 h 129244"/>
                <a:gd name="connsiteX7" fmla="*/ 126342 w 192961"/>
                <a:gd name="connsiteY7" fmla="*/ 97085 h 129244"/>
                <a:gd name="connsiteX8" fmla="*/ 140319 w 192961"/>
                <a:gd name="connsiteY8" fmla="*/ 79708 h 129244"/>
                <a:gd name="connsiteX9" fmla="*/ 191695 w 192961"/>
                <a:gd name="connsiteY9" fmla="*/ 88397 h 129244"/>
                <a:gd name="connsiteX10" fmla="*/ 191695 w 192961"/>
                <a:gd name="connsiteY10" fmla="*/ 88397 h 129244"/>
                <a:gd name="connsiteX11" fmla="*/ 168651 w 192961"/>
                <a:gd name="connsiteY11" fmla="*/ 118618 h 129244"/>
                <a:gd name="connsiteX12" fmla="*/ 150897 w 192961"/>
                <a:gd name="connsiteY12" fmla="*/ 121640 h 129244"/>
                <a:gd name="connsiteX13" fmla="*/ 103676 w 192961"/>
                <a:gd name="connsiteY13" fmla="*/ 108418 h 129244"/>
                <a:gd name="connsiteX14" fmla="*/ 26612 w 192961"/>
                <a:gd name="connsiteY14" fmla="*/ 67620 h 1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2961" h="129244">
                  <a:moveTo>
                    <a:pt x="26612" y="67620"/>
                  </a:moveTo>
                  <a:cubicBezTo>
                    <a:pt x="5458" y="66486"/>
                    <a:pt x="11502" y="45332"/>
                    <a:pt x="5080" y="34376"/>
                  </a:cubicBezTo>
                  <a:cubicBezTo>
                    <a:pt x="924" y="27199"/>
                    <a:pt x="-1720" y="12088"/>
                    <a:pt x="1302" y="0"/>
                  </a:cubicBezTo>
                  <a:cubicBezTo>
                    <a:pt x="3947" y="2644"/>
                    <a:pt x="6969" y="5666"/>
                    <a:pt x="9613" y="8311"/>
                  </a:cubicBezTo>
                  <a:lnTo>
                    <a:pt x="9613" y="8311"/>
                  </a:lnTo>
                  <a:cubicBezTo>
                    <a:pt x="31145" y="19266"/>
                    <a:pt x="50789" y="32110"/>
                    <a:pt x="68166" y="48731"/>
                  </a:cubicBezTo>
                  <a:cubicBezTo>
                    <a:pt x="75722" y="55909"/>
                    <a:pt x="83655" y="60064"/>
                    <a:pt x="93854" y="60820"/>
                  </a:cubicBezTo>
                  <a:cubicBezTo>
                    <a:pt x="121809" y="56665"/>
                    <a:pt x="116520" y="83108"/>
                    <a:pt x="126342" y="97085"/>
                  </a:cubicBezTo>
                  <a:cubicBezTo>
                    <a:pt x="132764" y="92174"/>
                    <a:pt x="133142" y="82730"/>
                    <a:pt x="140319" y="79708"/>
                  </a:cubicBezTo>
                  <a:cubicBezTo>
                    <a:pt x="160341" y="64975"/>
                    <a:pt x="175829" y="77819"/>
                    <a:pt x="191695" y="88397"/>
                  </a:cubicBezTo>
                  <a:lnTo>
                    <a:pt x="191695" y="88397"/>
                  </a:lnTo>
                  <a:cubicBezTo>
                    <a:pt x="195850" y="111440"/>
                    <a:pt x="190184" y="118618"/>
                    <a:pt x="168651" y="118618"/>
                  </a:cubicBezTo>
                  <a:cubicBezTo>
                    <a:pt x="162607" y="118618"/>
                    <a:pt x="156941" y="117862"/>
                    <a:pt x="150897" y="121640"/>
                  </a:cubicBezTo>
                  <a:cubicBezTo>
                    <a:pt x="129364" y="134861"/>
                    <a:pt x="116898" y="131084"/>
                    <a:pt x="103676" y="108418"/>
                  </a:cubicBezTo>
                  <a:cubicBezTo>
                    <a:pt x="88188" y="76308"/>
                    <a:pt x="56833" y="72908"/>
                    <a:pt x="26612" y="67620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6C85E3F9-E602-41D8-94C4-FC24CCD9C315}"/>
                </a:ext>
              </a:extLst>
            </p:cNvPr>
            <p:cNvSpPr/>
            <p:nvPr/>
          </p:nvSpPr>
          <p:spPr>
            <a:xfrm>
              <a:off x="8537983" y="5170434"/>
              <a:ext cx="19724" cy="36109"/>
            </a:xfrm>
            <a:custGeom>
              <a:avLst/>
              <a:gdLst>
                <a:gd name="connsiteX0" fmla="*/ 5054 w 19724"/>
                <a:gd name="connsiteY0" fmla="*/ 35428 h 36109"/>
                <a:gd name="connsiteX1" fmla="*/ 2032 w 19724"/>
                <a:gd name="connsiteY1" fmla="*/ 5585 h 36109"/>
                <a:gd name="connsiteX2" fmla="*/ 11854 w 19724"/>
                <a:gd name="connsiteY2" fmla="*/ 1052 h 36109"/>
                <a:gd name="connsiteX3" fmla="*/ 19409 w 19724"/>
                <a:gd name="connsiteY3" fmla="*/ 29384 h 36109"/>
                <a:gd name="connsiteX4" fmla="*/ 5054 w 19724"/>
                <a:gd name="connsiteY4" fmla="*/ 35428 h 3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24" h="36109">
                  <a:moveTo>
                    <a:pt x="5054" y="35428"/>
                  </a:moveTo>
                  <a:cubicBezTo>
                    <a:pt x="-2501" y="25984"/>
                    <a:pt x="143" y="15785"/>
                    <a:pt x="2032" y="5585"/>
                  </a:cubicBezTo>
                  <a:cubicBezTo>
                    <a:pt x="5810" y="4829"/>
                    <a:pt x="9587" y="-2726"/>
                    <a:pt x="11854" y="1052"/>
                  </a:cubicBezTo>
                  <a:cubicBezTo>
                    <a:pt x="16765" y="9363"/>
                    <a:pt x="20920" y="18807"/>
                    <a:pt x="19409" y="29384"/>
                  </a:cubicBezTo>
                  <a:cubicBezTo>
                    <a:pt x="17898" y="41095"/>
                    <a:pt x="9587" y="33539"/>
                    <a:pt x="5054" y="35428"/>
                  </a:cubicBezTo>
                  <a:close/>
                </a:path>
              </a:pathLst>
            </a:custGeom>
            <a:solidFill>
              <a:srgbClr val="DDC2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728CBD9-E125-4F7B-A95D-10852E346898}"/>
                </a:ext>
              </a:extLst>
            </p:cNvPr>
            <p:cNvSpPr/>
            <p:nvPr/>
          </p:nvSpPr>
          <p:spPr>
            <a:xfrm>
              <a:off x="8592862" y="5237216"/>
              <a:ext cx="11828" cy="15488"/>
            </a:xfrm>
            <a:custGeom>
              <a:avLst/>
              <a:gdLst>
                <a:gd name="connsiteX0" fmla="*/ 9106 w 11828"/>
                <a:gd name="connsiteY0" fmla="*/ 15488 h 15488"/>
                <a:gd name="connsiteX1" fmla="*/ 39 w 11828"/>
                <a:gd name="connsiteY1" fmla="*/ 13222 h 15488"/>
                <a:gd name="connsiteX2" fmla="*/ 9861 w 11828"/>
                <a:gd name="connsiteY2" fmla="*/ 0 h 15488"/>
                <a:gd name="connsiteX3" fmla="*/ 9106 w 11828"/>
                <a:gd name="connsiteY3" fmla="*/ 15488 h 15488"/>
                <a:gd name="connsiteX4" fmla="*/ 9106 w 11828"/>
                <a:gd name="connsiteY4" fmla="*/ 15488 h 1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28" h="15488">
                  <a:moveTo>
                    <a:pt x="9106" y="15488"/>
                  </a:moveTo>
                  <a:cubicBezTo>
                    <a:pt x="5706" y="14733"/>
                    <a:pt x="39" y="13977"/>
                    <a:pt x="39" y="13222"/>
                  </a:cubicBezTo>
                  <a:cubicBezTo>
                    <a:pt x="-338" y="6800"/>
                    <a:pt x="1928" y="1133"/>
                    <a:pt x="9861" y="0"/>
                  </a:cubicBezTo>
                  <a:cubicBezTo>
                    <a:pt x="15150" y="5289"/>
                    <a:pt x="7972" y="10200"/>
                    <a:pt x="9106" y="15488"/>
                  </a:cubicBezTo>
                  <a:lnTo>
                    <a:pt x="9106" y="15488"/>
                  </a:lnTo>
                  <a:close/>
                </a:path>
              </a:pathLst>
            </a:custGeom>
            <a:solidFill>
              <a:srgbClr val="D2A78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B4E20D54-01F7-4F27-B76C-0C5C0946A345}"/>
                </a:ext>
              </a:extLst>
            </p:cNvPr>
            <p:cNvSpPr/>
            <p:nvPr/>
          </p:nvSpPr>
          <p:spPr>
            <a:xfrm>
              <a:off x="8792361" y="5477584"/>
              <a:ext cx="75174" cy="49754"/>
            </a:xfrm>
            <a:custGeom>
              <a:avLst/>
              <a:gdLst>
                <a:gd name="connsiteX0" fmla="*/ 33999 w 75174"/>
                <a:gd name="connsiteY0" fmla="*/ 7823 h 49754"/>
                <a:gd name="connsiteX1" fmla="*/ 58931 w 75174"/>
                <a:gd name="connsiteY1" fmla="*/ 27089 h 49754"/>
                <a:gd name="connsiteX2" fmla="*/ 75175 w 75174"/>
                <a:gd name="connsiteY2" fmla="*/ 47110 h 49754"/>
                <a:gd name="connsiteX3" fmla="*/ 50998 w 75174"/>
                <a:gd name="connsiteY3" fmla="*/ 49754 h 49754"/>
                <a:gd name="connsiteX4" fmla="*/ 7555 w 75174"/>
                <a:gd name="connsiteY4" fmla="*/ 29733 h 49754"/>
                <a:gd name="connsiteX5" fmla="*/ 0 w 75174"/>
                <a:gd name="connsiteY5" fmla="*/ 16133 h 49754"/>
                <a:gd name="connsiteX6" fmla="*/ 13977 w 75174"/>
                <a:gd name="connsiteY6" fmla="*/ 7823 h 49754"/>
                <a:gd name="connsiteX7" fmla="*/ 33999 w 75174"/>
                <a:gd name="connsiteY7" fmla="*/ 7823 h 4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174" h="49754">
                  <a:moveTo>
                    <a:pt x="33999" y="7823"/>
                  </a:moveTo>
                  <a:cubicBezTo>
                    <a:pt x="40421" y="16511"/>
                    <a:pt x="43065" y="28600"/>
                    <a:pt x="58931" y="27089"/>
                  </a:cubicBezTo>
                  <a:cubicBezTo>
                    <a:pt x="71397" y="25955"/>
                    <a:pt x="69509" y="39933"/>
                    <a:pt x="75175" y="47110"/>
                  </a:cubicBezTo>
                  <a:cubicBezTo>
                    <a:pt x="66486" y="49754"/>
                    <a:pt x="57420" y="40688"/>
                    <a:pt x="50998" y="49754"/>
                  </a:cubicBezTo>
                  <a:cubicBezTo>
                    <a:pt x="36643" y="42955"/>
                    <a:pt x="21910" y="36155"/>
                    <a:pt x="7555" y="29733"/>
                  </a:cubicBezTo>
                  <a:cubicBezTo>
                    <a:pt x="1511" y="27089"/>
                    <a:pt x="0" y="22178"/>
                    <a:pt x="0" y="16133"/>
                  </a:cubicBezTo>
                  <a:cubicBezTo>
                    <a:pt x="8689" y="20667"/>
                    <a:pt x="11333" y="12734"/>
                    <a:pt x="13977" y="7823"/>
                  </a:cubicBezTo>
                  <a:cubicBezTo>
                    <a:pt x="20777" y="-3888"/>
                    <a:pt x="26821" y="-1244"/>
                    <a:pt x="33999" y="7823"/>
                  </a:cubicBezTo>
                  <a:close/>
                </a:path>
              </a:pathLst>
            </a:custGeom>
            <a:solidFill>
              <a:srgbClr val="C3988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0B31AC50-512A-47F5-B7A9-57E0FC6494FE}"/>
                </a:ext>
              </a:extLst>
            </p:cNvPr>
            <p:cNvSpPr/>
            <p:nvPr/>
          </p:nvSpPr>
          <p:spPr>
            <a:xfrm>
              <a:off x="8843359" y="5542449"/>
              <a:ext cx="326701" cy="113706"/>
            </a:xfrm>
            <a:custGeom>
              <a:avLst/>
              <a:gdLst>
                <a:gd name="connsiteX0" fmla="*/ 0 w 326701"/>
                <a:gd name="connsiteY0" fmla="*/ 27577 h 113706"/>
                <a:gd name="connsiteX1" fmla="*/ 25310 w 326701"/>
                <a:gd name="connsiteY1" fmla="*/ 15111 h 113706"/>
                <a:gd name="connsiteX2" fmla="*/ 32110 w 326701"/>
                <a:gd name="connsiteY2" fmla="*/ 0 h 113706"/>
                <a:gd name="connsiteX3" fmla="*/ 46843 w 326701"/>
                <a:gd name="connsiteY3" fmla="*/ 17377 h 113706"/>
                <a:gd name="connsiteX4" fmla="*/ 53642 w 326701"/>
                <a:gd name="connsiteY4" fmla="*/ 3778 h 113706"/>
                <a:gd name="connsiteX5" fmla="*/ 71397 w 326701"/>
                <a:gd name="connsiteY5" fmla="*/ 11333 h 113706"/>
                <a:gd name="connsiteX6" fmla="*/ 84619 w 326701"/>
                <a:gd name="connsiteY6" fmla="*/ 19266 h 113706"/>
                <a:gd name="connsiteX7" fmla="*/ 191148 w 326701"/>
                <a:gd name="connsiteY7" fmla="*/ 48354 h 113706"/>
                <a:gd name="connsiteX8" fmla="*/ 195304 w 326701"/>
                <a:gd name="connsiteY8" fmla="*/ 48354 h 113706"/>
                <a:gd name="connsiteX9" fmla="*/ 271234 w 326701"/>
                <a:gd name="connsiteY9" fmla="*/ 62709 h 113706"/>
                <a:gd name="connsiteX10" fmla="*/ 326388 w 326701"/>
                <a:gd name="connsiteY10" fmla="*/ 65731 h 113706"/>
                <a:gd name="connsiteX11" fmla="*/ 312411 w 326701"/>
                <a:gd name="connsiteY11" fmla="*/ 85375 h 113706"/>
                <a:gd name="connsiteX12" fmla="*/ 304478 w 326701"/>
                <a:gd name="connsiteY12" fmla="*/ 113707 h 113706"/>
                <a:gd name="connsiteX13" fmla="*/ 275390 w 326701"/>
                <a:gd name="connsiteY13" fmla="*/ 104263 h 113706"/>
                <a:gd name="connsiteX14" fmla="*/ 251968 w 326701"/>
                <a:gd name="connsiteY14" fmla="*/ 89530 h 113706"/>
                <a:gd name="connsiteX15" fmla="*/ 146572 w 326701"/>
                <a:gd name="connsiteY15" fmla="*/ 59687 h 113706"/>
                <a:gd name="connsiteX16" fmla="*/ 10200 w 326701"/>
                <a:gd name="connsiteY16" fmla="*/ 30977 h 113706"/>
                <a:gd name="connsiteX17" fmla="*/ 0 w 326701"/>
                <a:gd name="connsiteY17" fmla="*/ 27577 h 11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6701" h="113706">
                  <a:moveTo>
                    <a:pt x="0" y="27577"/>
                  </a:moveTo>
                  <a:cubicBezTo>
                    <a:pt x="9444" y="25688"/>
                    <a:pt x="23421" y="32488"/>
                    <a:pt x="25310" y="15111"/>
                  </a:cubicBezTo>
                  <a:cubicBezTo>
                    <a:pt x="30977" y="11711"/>
                    <a:pt x="28710" y="4911"/>
                    <a:pt x="32110" y="0"/>
                  </a:cubicBezTo>
                  <a:cubicBezTo>
                    <a:pt x="41932" y="2266"/>
                    <a:pt x="35132" y="15488"/>
                    <a:pt x="46843" y="17377"/>
                  </a:cubicBezTo>
                  <a:cubicBezTo>
                    <a:pt x="52131" y="16244"/>
                    <a:pt x="33999" y="378"/>
                    <a:pt x="53642" y="3778"/>
                  </a:cubicBezTo>
                  <a:cubicBezTo>
                    <a:pt x="61198" y="5289"/>
                    <a:pt x="70642" y="-2644"/>
                    <a:pt x="71397" y="11333"/>
                  </a:cubicBezTo>
                  <a:cubicBezTo>
                    <a:pt x="71775" y="22288"/>
                    <a:pt x="87263" y="5667"/>
                    <a:pt x="84619" y="19266"/>
                  </a:cubicBezTo>
                  <a:cubicBezTo>
                    <a:pt x="122773" y="18888"/>
                    <a:pt x="156394" y="36265"/>
                    <a:pt x="191148" y="48354"/>
                  </a:cubicBezTo>
                  <a:cubicBezTo>
                    <a:pt x="192282" y="48732"/>
                    <a:pt x="193793" y="48354"/>
                    <a:pt x="195304" y="48354"/>
                  </a:cubicBezTo>
                  <a:cubicBezTo>
                    <a:pt x="221369" y="49109"/>
                    <a:pt x="247813" y="50998"/>
                    <a:pt x="271234" y="62709"/>
                  </a:cubicBezTo>
                  <a:cubicBezTo>
                    <a:pt x="290500" y="72153"/>
                    <a:pt x="307500" y="74042"/>
                    <a:pt x="326388" y="65731"/>
                  </a:cubicBezTo>
                  <a:cubicBezTo>
                    <a:pt x="328654" y="77064"/>
                    <a:pt x="318077" y="79708"/>
                    <a:pt x="312411" y="85375"/>
                  </a:cubicBezTo>
                  <a:cubicBezTo>
                    <a:pt x="302966" y="92930"/>
                    <a:pt x="313544" y="106151"/>
                    <a:pt x="304478" y="113707"/>
                  </a:cubicBezTo>
                  <a:cubicBezTo>
                    <a:pt x="295411" y="108040"/>
                    <a:pt x="282567" y="115596"/>
                    <a:pt x="275390" y="104263"/>
                  </a:cubicBezTo>
                  <a:cubicBezTo>
                    <a:pt x="269723" y="95952"/>
                    <a:pt x="262546" y="91797"/>
                    <a:pt x="251968" y="89530"/>
                  </a:cubicBezTo>
                  <a:cubicBezTo>
                    <a:pt x="216459" y="81597"/>
                    <a:pt x="182838" y="65731"/>
                    <a:pt x="146572" y="59687"/>
                  </a:cubicBezTo>
                  <a:cubicBezTo>
                    <a:pt x="100863" y="51754"/>
                    <a:pt x="58176" y="28332"/>
                    <a:pt x="10200" y="30977"/>
                  </a:cubicBezTo>
                  <a:cubicBezTo>
                    <a:pt x="6044" y="31354"/>
                    <a:pt x="3022" y="29088"/>
                    <a:pt x="0" y="27577"/>
                  </a:cubicBezTo>
                  <a:close/>
                </a:path>
              </a:pathLst>
            </a:custGeom>
            <a:solidFill>
              <a:srgbClr val="9F7A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E1743F1-73B2-42BE-B413-BF11E28B3AE1}"/>
                </a:ext>
              </a:extLst>
            </p:cNvPr>
            <p:cNvSpPr/>
            <p:nvPr/>
          </p:nvSpPr>
          <p:spPr>
            <a:xfrm>
              <a:off x="9152747" y="5595714"/>
              <a:ext cx="89584" cy="41173"/>
            </a:xfrm>
            <a:custGeom>
              <a:avLst/>
              <a:gdLst>
                <a:gd name="connsiteX0" fmla="*/ 0 w 89584"/>
                <a:gd name="connsiteY0" fmla="*/ 29088 h 41173"/>
                <a:gd name="connsiteX1" fmla="*/ 16244 w 89584"/>
                <a:gd name="connsiteY1" fmla="*/ 12844 h 41173"/>
                <a:gd name="connsiteX2" fmla="*/ 28710 w 89584"/>
                <a:gd name="connsiteY2" fmla="*/ 15866 h 41173"/>
                <a:gd name="connsiteX3" fmla="*/ 32488 w 89584"/>
                <a:gd name="connsiteY3" fmla="*/ 16244 h 41173"/>
                <a:gd name="connsiteX4" fmla="*/ 88397 w 89584"/>
                <a:gd name="connsiteY4" fmla="*/ 0 h 41173"/>
                <a:gd name="connsiteX5" fmla="*/ 88397 w 89584"/>
                <a:gd name="connsiteY5" fmla="*/ 0 h 41173"/>
                <a:gd name="connsiteX6" fmla="*/ 82730 w 89584"/>
                <a:gd name="connsiteY6" fmla="*/ 28710 h 41173"/>
                <a:gd name="connsiteX7" fmla="*/ 78953 w 89584"/>
                <a:gd name="connsiteY7" fmla="*/ 33621 h 41173"/>
                <a:gd name="connsiteX8" fmla="*/ 54020 w 89584"/>
                <a:gd name="connsiteY8" fmla="*/ 40421 h 41173"/>
                <a:gd name="connsiteX9" fmla="*/ 0 w 89584"/>
                <a:gd name="connsiteY9" fmla="*/ 29088 h 4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84" h="41173">
                  <a:moveTo>
                    <a:pt x="0" y="29088"/>
                  </a:moveTo>
                  <a:cubicBezTo>
                    <a:pt x="5289" y="23421"/>
                    <a:pt x="13600" y="21155"/>
                    <a:pt x="16244" y="12844"/>
                  </a:cubicBezTo>
                  <a:cubicBezTo>
                    <a:pt x="20021" y="10577"/>
                    <a:pt x="20777" y="10955"/>
                    <a:pt x="28710" y="15866"/>
                  </a:cubicBezTo>
                  <a:cubicBezTo>
                    <a:pt x="29843" y="16621"/>
                    <a:pt x="32110" y="16999"/>
                    <a:pt x="32488" y="16244"/>
                  </a:cubicBezTo>
                  <a:cubicBezTo>
                    <a:pt x="46843" y="-4533"/>
                    <a:pt x="72531" y="15110"/>
                    <a:pt x="88397" y="0"/>
                  </a:cubicBezTo>
                  <a:lnTo>
                    <a:pt x="88397" y="0"/>
                  </a:lnTo>
                  <a:cubicBezTo>
                    <a:pt x="92552" y="10955"/>
                    <a:pt x="84619" y="19266"/>
                    <a:pt x="82730" y="28710"/>
                  </a:cubicBezTo>
                  <a:cubicBezTo>
                    <a:pt x="81597" y="30599"/>
                    <a:pt x="80464" y="32110"/>
                    <a:pt x="78953" y="33621"/>
                  </a:cubicBezTo>
                  <a:cubicBezTo>
                    <a:pt x="71775" y="39665"/>
                    <a:pt x="63464" y="42687"/>
                    <a:pt x="54020" y="40421"/>
                  </a:cubicBezTo>
                  <a:cubicBezTo>
                    <a:pt x="35888" y="35510"/>
                    <a:pt x="16999" y="37021"/>
                    <a:pt x="0" y="29088"/>
                  </a:cubicBezTo>
                  <a:close/>
                </a:path>
              </a:pathLst>
            </a:custGeom>
            <a:solidFill>
              <a:srgbClr val="CBA6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D20D4D00-9082-4984-BCE9-576281CF96B0}"/>
                </a:ext>
              </a:extLst>
            </p:cNvPr>
            <p:cNvSpPr/>
            <p:nvPr/>
          </p:nvSpPr>
          <p:spPr>
            <a:xfrm>
              <a:off x="9443248" y="4928160"/>
              <a:ext cx="94352" cy="110451"/>
            </a:xfrm>
            <a:custGeom>
              <a:avLst/>
              <a:gdLst>
                <a:gd name="connsiteX0" fmla="*/ 0 w 94352"/>
                <a:gd name="connsiteY0" fmla="*/ 66910 h 110451"/>
                <a:gd name="connsiteX1" fmla="*/ 6422 w 94352"/>
                <a:gd name="connsiteY1" fmla="*/ 51422 h 110451"/>
                <a:gd name="connsiteX2" fmla="*/ 5289 w 94352"/>
                <a:gd name="connsiteY2" fmla="*/ 29889 h 110451"/>
                <a:gd name="connsiteX3" fmla="*/ 5666 w 94352"/>
                <a:gd name="connsiteY3" fmla="*/ 11001 h 110451"/>
                <a:gd name="connsiteX4" fmla="*/ 19644 w 94352"/>
                <a:gd name="connsiteY4" fmla="*/ 12134 h 110451"/>
                <a:gd name="connsiteX5" fmla="*/ 45332 w 94352"/>
                <a:gd name="connsiteY5" fmla="*/ 9490 h 110451"/>
                <a:gd name="connsiteX6" fmla="*/ 61953 w 94352"/>
                <a:gd name="connsiteY6" fmla="*/ 1934 h 110451"/>
                <a:gd name="connsiteX7" fmla="*/ 71775 w 94352"/>
                <a:gd name="connsiteY7" fmla="*/ 28378 h 110451"/>
                <a:gd name="connsiteX8" fmla="*/ 87263 w 94352"/>
                <a:gd name="connsiteY8" fmla="*/ 76354 h 110451"/>
                <a:gd name="connsiteX9" fmla="*/ 92174 w 94352"/>
                <a:gd name="connsiteY9" fmla="*/ 101664 h 110451"/>
                <a:gd name="connsiteX10" fmla="*/ 73664 w 94352"/>
                <a:gd name="connsiteY10" fmla="*/ 106953 h 110451"/>
                <a:gd name="connsiteX11" fmla="*/ 31732 w 94352"/>
                <a:gd name="connsiteY11" fmla="*/ 97131 h 110451"/>
                <a:gd name="connsiteX12" fmla="*/ 8311 w 94352"/>
                <a:gd name="connsiteY12" fmla="*/ 97131 h 110451"/>
                <a:gd name="connsiteX13" fmla="*/ 0 w 94352"/>
                <a:gd name="connsiteY13" fmla="*/ 66910 h 110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352" h="110451">
                  <a:moveTo>
                    <a:pt x="0" y="66910"/>
                  </a:moveTo>
                  <a:cubicBezTo>
                    <a:pt x="2267" y="61621"/>
                    <a:pt x="3400" y="55577"/>
                    <a:pt x="6422" y="51422"/>
                  </a:cubicBezTo>
                  <a:cubicBezTo>
                    <a:pt x="13222" y="43488"/>
                    <a:pt x="13222" y="37067"/>
                    <a:pt x="5289" y="29889"/>
                  </a:cubicBezTo>
                  <a:cubicBezTo>
                    <a:pt x="-1511" y="23845"/>
                    <a:pt x="1133" y="17045"/>
                    <a:pt x="5666" y="11001"/>
                  </a:cubicBezTo>
                  <a:cubicBezTo>
                    <a:pt x="10577" y="4201"/>
                    <a:pt x="14733" y="8734"/>
                    <a:pt x="19644" y="12134"/>
                  </a:cubicBezTo>
                  <a:cubicBezTo>
                    <a:pt x="28710" y="18934"/>
                    <a:pt x="37021" y="11001"/>
                    <a:pt x="45332" y="9490"/>
                  </a:cubicBezTo>
                  <a:cubicBezTo>
                    <a:pt x="51754" y="8356"/>
                    <a:pt x="55531" y="-4865"/>
                    <a:pt x="61953" y="1934"/>
                  </a:cubicBezTo>
                  <a:cubicBezTo>
                    <a:pt x="67997" y="8356"/>
                    <a:pt x="73664" y="20445"/>
                    <a:pt x="71775" y="28378"/>
                  </a:cubicBezTo>
                  <a:cubicBezTo>
                    <a:pt x="67242" y="48399"/>
                    <a:pt x="70642" y="62754"/>
                    <a:pt x="87263" y="76354"/>
                  </a:cubicBezTo>
                  <a:cubicBezTo>
                    <a:pt x="92930" y="80887"/>
                    <a:pt x="97085" y="92598"/>
                    <a:pt x="92174" y="101664"/>
                  </a:cubicBezTo>
                  <a:cubicBezTo>
                    <a:pt x="88397" y="108464"/>
                    <a:pt x="81597" y="114508"/>
                    <a:pt x="73664" y="106953"/>
                  </a:cubicBezTo>
                  <a:cubicBezTo>
                    <a:pt x="61575" y="95242"/>
                    <a:pt x="45332" y="101664"/>
                    <a:pt x="31732" y="97131"/>
                  </a:cubicBezTo>
                  <a:cubicBezTo>
                    <a:pt x="24932" y="94864"/>
                    <a:pt x="14355" y="104686"/>
                    <a:pt x="8311" y="97131"/>
                  </a:cubicBezTo>
                  <a:cubicBezTo>
                    <a:pt x="1511" y="89198"/>
                    <a:pt x="6422" y="76354"/>
                    <a:pt x="0" y="66910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4201C155-944C-410B-8AFA-089EBD30C5DA}"/>
                </a:ext>
              </a:extLst>
            </p:cNvPr>
            <p:cNvSpPr/>
            <p:nvPr/>
          </p:nvSpPr>
          <p:spPr>
            <a:xfrm>
              <a:off x="9560018" y="5061460"/>
              <a:ext cx="94375" cy="83245"/>
            </a:xfrm>
            <a:custGeom>
              <a:avLst/>
              <a:gdLst>
                <a:gd name="connsiteX0" fmla="*/ 7136 w 94375"/>
                <a:gd name="connsiteY0" fmla="*/ 4629 h 83245"/>
                <a:gd name="connsiteX1" fmla="*/ 40002 w 94375"/>
                <a:gd name="connsiteY1" fmla="*/ 5385 h 83245"/>
                <a:gd name="connsiteX2" fmla="*/ 87600 w 94375"/>
                <a:gd name="connsiteY2" fmla="*/ 42784 h 83245"/>
                <a:gd name="connsiteX3" fmla="*/ 94022 w 94375"/>
                <a:gd name="connsiteY3" fmla="*/ 68849 h 83245"/>
                <a:gd name="connsiteX4" fmla="*/ 78911 w 94375"/>
                <a:gd name="connsiteY4" fmla="*/ 80938 h 83245"/>
                <a:gd name="connsiteX5" fmla="*/ 7136 w 94375"/>
                <a:gd name="connsiteY5" fmla="*/ 42406 h 83245"/>
                <a:gd name="connsiteX6" fmla="*/ 7136 w 94375"/>
                <a:gd name="connsiteY6" fmla="*/ 4629 h 8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375" h="83245">
                  <a:moveTo>
                    <a:pt x="7136" y="4629"/>
                  </a:moveTo>
                  <a:cubicBezTo>
                    <a:pt x="18091" y="-2548"/>
                    <a:pt x="28669" y="-659"/>
                    <a:pt x="40002" y="5385"/>
                  </a:cubicBezTo>
                  <a:cubicBezTo>
                    <a:pt x="58134" y="15207"/>
                    <a:pt x="82311" y="17096"/>
                    <a:pt x="87600" y="42784"/>
                  </a:cubicBezTo>
                  <a:cubicBezTo>
                    <a:pt x="89867" y="51472"/>
                    <a:pt x="92889" y="59783"/>
                    <a:pt x="94022" y="68849"/>
                  </a:cubicBezTo>
                  <a:cubicBezTo>
                    <a:pt x="95533" y="79427"/>
                    <a:pt x="92511" y="87360"/>
                    <a:pt x="78911" y="80938"/>
                  </a:cubicBezTo>
                  <a:cubicBezTo>
                    <a:pt x="57757" y="62805"/>
                    <a:pt x="36602" y="44672"/>
                    <a:pt x="7136" y="42406"/>
                  </a:cubicBezTo>
                  <a:cubicBezTo>
                    <a:pt x="7514" y="29940"/>
                    <a:pt x="-9108" y="17473"/>
                    <a:pt x="7136" y="4629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E1CFB89-41DD-4083-A473-41077D5AE855}"/>
                </a:ext>
              </a:extLst>
            </p:cNvPr>
            <p:cNvSpPr/>
            <p:nvPr/>
          </p:nvSpPr>
          <p:spPr>
            <a:xfrm>
              <a:off x="9490525" y="5096838"/>
              <a:ext cx="107751" cy="139713"/>
            </a:xfrm>
            <a:custGeom>
              <a:avLst/>
              <a:gdLst>
                <a:gd name="connsiteX0" fmla="*/ 59252 w 107751"/>
                <a:gd name="connsiteY0" fmla="*/ 7028 h 139713"/>
                <a:gd name="connsiteX1" fmla="*/ 86074 w 107751"/>
                <a:gd name="connsiteY1" fmla="*/ 16472 h 139713"/>
                <a:gd name="connsiteX2" fmla="*/ 104206 w 107751"/>
                <a:gd name="connsiteY2" fmla="*/ 47448 h 139713"/>
                <a:gd name="connsiteX3" fmla="*/ 97406 w 107751"/>
                <a:gd name="connsiteY3" fmla="*/ 75403 h 139713"/>
                <a:gd name="connsiteX4" fmla="*/ 99673 w 107751"/>
                <a:gd name="connsiteY4" fmla="*/ 87114 h 139713"/>
                <a:gd name="connsiteX5" fmla="*/ 65674 w 107751"/>
                <a:gd name="connsiteY5" fmla="*/ 102980 h 139713"/>
                <a:gd name="connsiteX6" fmla="*/ 79652 w 107751"/>
                <a:gd name="connsiteY6" fmla="*/ 111668 h 139713"/>
                <a:gd name="connsiteX7" fmla="*/ 90229 w 107751"/>
                <a:gd name="connsiteY7" fmla="*/ 119979 h 139713"/>
                <a:gd name="connsiteX8" fmla="*/ 64919 w 107751"/>
                <a:gd name="connsiteY8" fmla="*/ 137356 h 139713"/>
                <a:gd name="connsiteX9" fmla="*/ 54341 w 107751"/>
                <a:gd name="connsiteY9" fmla="*/ 132823 h 139713"/>
                <a:gd name="connsiteX10" fmla="*/ 47919 w 107751"/>
                <a:gd name="connsiteY10" fmla="*/ 115446 h 139713"/>
                <a:gd name="connsiteX11" fmla="*/ 30920 w 107751"/>
                <a:gd name="connsiteY11" fmla="*/ 84092 h 139713"/>
                <a:gd name="connsiteX12" fmla="*/ 24876 w 107751"/>
                <a:gd name="connsiteY12" fmla="*/ 59159 h 139713"/>
                <a:gd name="connsiteX13" fmla="*/ 25254 w 107751"/>
                <a:gd name="connsiteY13" fmla="*/ 49337 h 139713"/>
                <a:gd name="connsiteX14" fmla="*/ 34320 w 107751"/>
                <a:gd name="connsiteY14" fmla="*/ 29693 h 139713"/>
                <a:gd name="connsiteX15" fmla="*/ 2588 w 107751"/>
                <a:gd name="connsiteY15" fmla="*/ 27049 h 139713"/>
                <a:gd name="connsiteX16" fmla="*/ 18076 w 107751"/>
                <a:gd name="connsiteY16" fmla="*/ 228 h 139713"/>
                <a:gd name="connsiteX17" fmla="*/ 46408 w 107751"/>
                <a:gd name="connsiteY17" fmla="*/ 4383 h 139713"/>
                <a:gd name="connsiteX18" fmla="*/ 59252 w 107751"/>
                <a:gd name="connsiteY18" fmla="*/ 7028 h 13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751" h="139713">
                  <a:moveTo>
                    <a:pt x="59252" y="7028"/>
                  </a:moveTo>
                  <a:cubicBezTo>
                    <a:pt x="66808" y="14205"/>
                    <a:pt x="76629" y="14205"/>
                    <a:pt x="86074" y="16472"/>
                  </a:cubicBezTo>
                  <a:cubicBezTo>
                    <a:pt x="103073" y="20249"/>
                    <a:pt x="113650" y="29316"/>
                    <a:pt x="104206" y="47448"/>
                  </a:cubicBezTo>
                  <a:cubicBezTo>
                    <a:pt x="99673" y="56515"/>
                    <a:pt x="110628" y="68981"/>
                    <a:pt x="97406" y="75403"/>
                  </a:cubicBezTo>
                  <a:cubicBezTo>
                    <a:pt x="100051" y="78803"/>
                    <a:pt x="101184" y="82958"/>
                    <a:pt x="99673" y="87114"/>
                  </a:cubicBezTo>
                  <a:cubicBezTo>
                    <a:pt x="90607" y="96558"/>
                    <a:pt x="82674" y="109402"/>
                    <a:pt x="65674" y="102980"/>
                  </a:cubicBezTo>
                  <a:cubicBezTo>
                    <a:pt x="68319" y="110535"/>
                    <a:pt x="73985" y="110913"/>
                    <a:pt x="79652" y="111668"/>
                  </a:cubicBezTo>
                  <a:cubicBezTo>
                    <a:pt x="84940" y="112046"/>
                    <a:pt x="90607" y="114313"/>
                    <a:pt x="90229" y="119979"/>
                  </a:cubicBezTo>
                  <a:cubicBezTo>
                    <a:pt x="89851" y="135845"/>
                    <a:pt x="71341" y="127912"/>
                    <a:pt x="64919" y="137356"/>
                  </a:cubicBezTo>
                  <a:cubicBezTo>
                    <a:pt x="61519" y="142645"/>
                    <a:pt x="55097" y="138112"/>
                    <a:pt x="54341" y="132823"/>
                  </a:cubicBezTo>
                  <a:cubicBezTo>
                    <a:pt x="53208" y="126401"/>
                    <a:pt x="47542" y="121112"/>
                    <a:pt x="47919" y="115446"/>
                  </a:cubicBezTo>
                  <a:cubicBezTo>
                    <a:pt x="49430" y="100713"/>
                    <a:pt x="41120" y="92025"/>
                    <a:pt x="30920" y="84092"/>
                  </a:cubicBezTo>
                  <a:cubicBezTo>
                    <a:pt x="22609" y="77670"/>
                    <a:pt x="16943" y="70114"/>
                    <a:pt x="24876" y="59159"/>
                  </a:cubicBezTo>
                  <a:cubicBezTo>
                    <a:pt x="27143" y="56137"/>
                    <a:pt x="27520" y="52359"/>
                    <a:pt x="25254" y="49337"/>
                  </a:cubicBezTo>
                  <a:cubicBezTo>
                    <a:pt x="13921" y="35360"/>
                    <a:pt x="22232" y="31205"/>
                    <a:pt x="34320" y="29693"/>
                  </a:cubicBezTo>
                  <a:cubicBezTo>
                    <a:pt x="23743" y="32716"/>
                    <a:pt x="13165" y="30071"/>
                    <a:pt x="2588" y="27049"/>
                  </a:cubicBezTo>
                  <a:cubicBezTo>
                    <a:pt x="-3834" y="9672"/>
                    <a:pt x="1832" y="-527"/>
                    <a:pt x="18076" y="228"/>
                  </a:cubicBezTo>
                  <a:cubicBezTo>
                    <a:pt x="27520" y="606"/>
                    <a:pt x="37720" y="-2039"/>
                    <a:pt x="46408" y="4383"/>
                  </a:cubicBezTo>
                  <a:cubicBezTo>
                    <a:pt x="50186" y="7406"/>
                    <a:pt x="54719" y="7406"/>
                    <a:pt x="59252" y="7028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9CD411D-C1EB-44E8-8EBB-026B229BB21C}"/>
                </a:ext>
              </a:extLst>
            </p:cNvPr>
            <p:cNvSpPr/>
            <p:nvPr/>
          </p:nvSpPr>
          <p:spPr>
            <a:xfrm>
              <a:off x="9473846" y="5066747"/>
              <a:ext cx="63464" cy="65192"/>
            </a:xfrm>
            <a:custGeom>
              <a:avLst/>
              <a:gdLst>
                <a:gd name="connsiteX0" fmla="*/ 63464 w 63464"/>
                <a:gd name="connsiteY0" fmla="*/ 33719 h 65192"/>
                <a:gd name="connsiteX1" fmla="*/ 37021 w 63464"/>
                <a:gd name="connsiteY1" fmla="*/ 34852 h 65192"/>
                <a:gd name="connsiteX2" fmla="*/ 20777 w 63464"/>
                <a:gd name="connsiteY2" fmla="*/ 55252 h 65192"/>
                <a:gd name="connsiteX3" fmla="*/ 9822 w 63464"/>
                <a:gd name="connsiteY3" fmla="*/ 63562 h 65192"/>
                <a:gd name="connsiteX4" fmla="*/ 12088 w 63464"/>
                <a:gd name="connsiteY4" fmla="*/ 46941 h 65192"/>
                <a:gd name="connsiteX5" fmla="*/ 0 w 63464"/>
                <a:gd name="connsiteY5" fmla="*/ 4253 h 65192"/>
                <a:gd name="connsiteX6" fmla="*/ 9444 w 63464"/>
                <a:gd name="connsiteY6" fmla="*/ 1609 h 65192"/>
                <a:gd name="connsiteX7" fmla="*/ 44954 w 63464"/>
                <a:gd name="connsiteY7" fmla="*/ 11431 h 65192"/>
                <a:gd name="connsiteX8" fmla="*/ 63464 w 63464"/>
                <a:gd name="connsiteY8" fmla="*/ 33719 h 6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64" h="65192">
                  <a:moveTo>
                    <a:pt x="63464" y="33719"/>
                  </a:moveTo>
                  <a:cubicBezTo>
                    <a:pt x="54776" y="37874"/>
                    <a:pt x="45332" y="35230"/>
                    <a:pt x="37021" y="34852"/>
                  </a:cubicBezTo>
                  <a:cubicBezTo>
                    <a:pt x="18510" y="33341"/>
                    <a:pt x="18510" y="42407"/>
                    <a:pt x="20777" y="55252"/>
                  </a:cubicBezTo>
                  <a:cubicBezTo>
                    <a:pt x="21155" y="63562"/>
                    <a:pt x="16244" y="67718"/>
                    <a:pt x="9822" y="63562"/>
                  </a:cubicBezTo>
                  <a:cubicBezTo>
                    <a:pt x="1511" y="58273"/>
                    <a:pt x="7933" y="51852"/>
                    <a:pt x="12088" y="46941"/>
                  </a:cubicBezTo>
                  <a:cubicBezTo>
                    <a:pt x="3400" y="34097"/>
                    <a:pt x="1889" y="18986"/>
                    <a:pt x="0" y="4253"/>
                  </a:cubicBezTo>
                  <a:cubicBezTo>
                    <a:pt x="3400" y="4631"/>
                    <a:pt x="3400" y="-3302"/>
                    <a:pt x="9444" y="1609"/>
                  </a:cubicBezTo>
                  <a:cubicBezTo>
                    <a:pt x="18888" y="9164"/>
                    <a:pt x="33243" y="8786"/>
                    <a:pt x="44954" y="11431"/>
                  </a:cubicBezTo>
                  <a:cubicBezTo>
                    <a:pt x="54020" y="12564"/>
                    <a:pt x="59687" y="24275"/>
                    <a:pt x="63464" y="33719"/>
                  </a:cubicBezTo>
                  <a:close/>
                </a:path>
              </a:pathLst>
            </a:custGeom>
            <a:solidFill>
              <a:srgbClr val="E3B7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E4B60CA1-E7BA-4728-B73A-A90AB0395CF2}"/>
                </a:ext>
              </a:extLst>
            </p:cNvPr>
            <p:cNvSpPr/>
            <p:nvPr/>
          </p:nvSpPr>
          <p:spPr>
            <a:xfrm>
              <a:off x="9396033" y="5104621"/>
              <a:ext cx="197440" cy="179950"/>
            </a:xfrm>
            <a:custGeom>
              <a:avLst/>
              <a:gdLst>
                <a:gd name="connsiteX0" fmla="*/ 89902 w 197440"/>
                <a:gd name="connsiteY0" fmla="*/ 8688 h 179950"/>
                <a:gd name="connsiteX1" fmla="*/ 89524 w 197440"/>
                <a:gd name="connsiteY1" fmla="*/ 23044 h 179950"/>
                <a:gd name="connsiteX2" fmla="*/ 98213 w 197440"/>
                <a:gd name="connsiteY2" fmla="*/ 16999 h 179950"/>
                <a:gd name="connsiteX3" fmla="*/ 106901 w 197440"/>
                <a:gd name="connsiteY3" fmla="*/ 14733 h 179950"/>
                <a:gd name="connsiteX4" fmla="*/ 137878 w 197440"/>
                <a:gd name="connsiteY4" fmla="*/ 6800 h 179950"/>
                <a:gd name="connsiteX5" fmla="*/ 115212 w 197440"/>
                <a:gd name="connsiteY5" fmla="*/ 28710 h 179950"/>
                <a:gd name="connsiteX6" fmla="*/ 120879 w 197440"/>
                <a:gd name="connsiteY6" fmla="*/ 58553 h 179950"/>
                <a:gd name="connsiteX7" fmla="*/ 127301 w 197440"/>
                <a:gd name="connsiteY7" fmla="*/ 69886 h 179950"/>
                <a:gd name="connsiteX8" fmla="*/ 153366 w 197440"/>
                <a:gd name="connsiteY8" fmla="*/ 128439 h 179950"/>
                <a:gd name="connsiteX9" fmla="*/ 174143 w 197440"/>
                <a:gd name="connsiteY9" fmla="*/ 117862 h 179950"/>
                <a:gd name="connsiteX10" fmla="*/ 181699 w 197440"/>
                <a:gd name="connsiteY10" fmla="*/ 112951 h 179950"/>
                <a:gd name="connsiteX11" fmla="*/ 174143 w 197440"/>
                <a:gd name="connsiteY11" fmla="*/ 108040 h 179950"/>
                <a:gd name="connsiteX12" fmla="*/ 155633 w 197440"/>
                <a:gd name="connsiteY12" fmla="*/ 80086 h 179950"/>
                <a:gd name="connsiteX13" fmla="*/ 191898 w 197440"/>
                <a:gd name="connsiteY13" fmla="*/ 79708 h 179950"/>
                <a:gd name="connsiteX14" fmla="*/ 195298 w 197440"/>
                <a:gd name="connsiteY14" fmla="*/ 84241 h 179950"/>
                <a:gd name="connsiteX15" fmla="*/ 190387 w 197440"/>
                <a:gd name="connsiteY15" fmla="*/ 134106 h 179950"/>
                <a:gd name="connsiteX16" fmla="*/ 190009 w 197440"/>
                <a:gd name="connsiteY16" fmla="*/ 137883 h 179950"/>
                <a:gd name="connsiteX17" fmla="*/ 174899 w 197440"/>
                <a:gd name="connsiteY17" fmla="*/ 176793 h 179950"/>
                <a:gd name="connsiteX18" fmla="*/ 166966 w 197440"/>
                <a:gd name="connsiteY18" fmla="*/ 168483 h 179950"/>
                <a:gd name="connsiteX19" fmla="*/ 154500 w 197440"/>
                <a:gd name="connsiteY19" fmla="*/ 175660 h 179950"/>
                <a:gd name="connsiteX20" fmla="*/ 136745 w 197440"/>
                <a:gd name="connsiteY20" fmla="*/ 172638 h 179950"/>
                <a:gd name="connsiteX21" fmla="*/ 97835 w 197440"/>
                <a:gd name="connsiteY21" fmla="*/ 149594 h 179950"/>
                <a:gd name="connsiteX22" fmla="*/ 55903 w 197440"/>
                <a:gd name="connsiteY22" fmla="*/ 115596 h 179950"/>
                <a:gd name="connsiteX23" fmla="*/ 60437 w 197440"/>
                <a:gd name="connsiteY23" fmla="*/ 108040 h 179950"/>
                <a:gd name="connsiteX24" fmla="*/ 61948 w 197440"/>
                <a:gd name="connsiteY24" fmla="*/ 98218 h 179950"/>
                <a:gd name="connsiteX25" fmla="*/ 21527 w 197440"/>
                <a:gd name="connsiteY25" fmla="*/ 53642 h 179950"/>
                <a:gd name="connsiteX26" fmla="*/ 6794 w 197440"/>
                <a:gd name="connsiteY26" fmla="*/ 48731 h 179950"/>
                <a:gd name="connsiteX27" fmla="*/ 27193 w 197440"/>
                <a:gd name="connsiteY27" fmla="*/ 14733 h 179950"/>
                <a:gd name="connsiteX28" fmla="*/ 42304 w 197440"/>
                <a:gd name="connsiteY28" fmla="*/ 0 h 179950"/>
                <a:gd name="connsiteX29" fmla="*/ 89902 w 197440"/>
                <a:gd name="connsiteY29" fmla="*/ 8688 h 17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40" h="179950">
                  <a:moveTo>
                    <a:pt x="89902" y="8688"/>
                  </a:moveTo>
                  <a:cubicBezTo>
                    <a:pt x="92169" y="13600"/>
                    <a:pt x="83480" y="19266"/>
                    <a:pt x="89524" y="23044"/>
                  </a:cubicBezTo>
                  <a:cubicBezTo>
                    <a:pt x="93302" y="25688"/>
                    <a:pt x="96324" y="20777"/>
                    <a:pt x="98213" y="16999"/>
                  </a:cubicBezTo>
                  <a:cubicBezTo>
                    <a:pt x="100479" y="13600"/>
                    <a:pt x="103502" y="12088"/>
                    <a:pt x="106901" y="14733"/>
                  </a:cubicBezTo>
                  <a:cubicBezTo>
                    <a:pt x="118612" y="23421"/>
                    <a:pt x="128434" y="20777"/>
                    <a:pt x="137878" y="6800"/>
                  </a:cubicBezTo>
                  <a:cubicBezTo>
                    <a:pt x="139011" y="25310"/>
                    <a:pt x="125034" y="23421"/>
                    <a:pt x="115212" y="28710"/>
                  </a:cubicBezTo>
                  <a:cubicBezTo>
                    <a:pt x="128056" y="37399"/>
                    <a:pt x="131456" y="46843"/>
                    <a:pt x="120879" y="58553"/>
                  </a:cubicBezTo>
                  <a:cubicBezTo>
                    <a:pt x="113323" y="66486"/>
                    <a:pt x="124279" y="68375"/>
                    <a:pt x="127301" y="69886"/>
                  </a:cubicBezTo>
                  <a:cubicBezTo>
                    <a:pt x="149967" y="82730"/>
                    <a:pt x="148833" y="105774"/>
                    <a:pt x="153366" y="128439"/>
                  </a:cubicBezTo>
                  <a:cubicBezTo>
                    <a:pt x="161299" y="126551"/>
                    <a:pt x="162055" y="110307"/>
                    <a:pt x="174143" y="117862"/>
                  </a:cubicBezTo>
                  <a:cubicBezTo>
                    <a:pt x="176788" y="119373"/>
                    <a:pt x="181699" y="117485"/>
                    <a:pt x="181699" y="112951"/>
                  </a:cubicBezTo>
                  <a:cubicBezTo>
                    <a:pt x="181321" y="109174"/>
                    <a:pt x="177921" y="108418"/>
                    <a:pt x="174143" y="108040"/>
                  </a:cubicBezTo>
                  <a:cubicBezTo>
                    <a:pt x="153744" y="105396"/>
                    <a:pt x="153744" y="105396"/>
                    <a:pt x="155633" y="80086"/>
                  </a:cubicBezTo>
                  <a:cubicBezTo>
                    <a:pt x="169988" y="108040"/>
                    <a:pt x="179432" y="79330"/>
                    <a:pt x="191898" y="79708"/>
                  </a:cubicBezTo>
                  <a:cubicBezTo>
                    <a:pt x="193409" y="80841"/>
                    <a:pt x="194543" y="82352"/>
                    <a:pt x="195298" y="84241"/>
                  </a:cubicBezTo>
                  <a:cubicBezTo>
                    <a:pt x="194920" y="100863"/>
                    <a:pt x="202853" y="118618"/>
                    <a:pt x="190387" y="134106"/>
                  </a:cubicBezTo>
                  <a:cubicBezTo>
                    <a:pt x="189632" y="135239"/>
                    <a:pt x="189254" y="136750"/>
                    <a:pt x="190009" y="137883"/>
                  </a:cubicBezTo>
                  <a:cubicBezTo>
                    <a:pt x="202098" y="157527"/>
                    <a:pt x="185854" y="166216"/>
                    <a:pt x="174899" y="176793"/>
                  </a:cubicBezTo>
                  <a:cubicBezTo>
                    <a:pt x="172254" y="174149"/>
                    <a:pt x="169610" y="171127"/>
                    <a:pt x="166966" y="168483"/>
                  </a:cubicBezTo>
                  <a:cubicBezTo>
                    <a:pt x="162810" y="170749"/>
                    <a:pt x="158277" y="172638"/>
                    <a:pt x="154500" y="175660"/>
                  </a:cubicBezTo>
                  <a:cubicBezTo>
                    <a:pt x="143167" y="183971"/>
                    <a:pt x="146567" y="178682"/>
                    <a:pt x="136745" y="172638"/>
                  </a:cubicBezTo>
                  <a:cubicBezTo>
                    <a:pt x="124279" y="164705"/>
                    <a:pt x="113323" y="151861"/>
                    <a:pt x="97835" y="149594"/>
                  </a:cubicBezTo>
                  <a:cubicBezTo>
                    <a:pt x="82725" y="147328"/>
                    <a:pt x="60059" y="129950"/>
                    <a:pt x="55903" y="115596"/>
                  </a:cubicBezTo>
                  <a:cubicBezTo>
                    <a:pt x="54392" y="110307"/>
                    <a:pt x="57414" y="109929"/>
                    <a:pt x="60437" y="108040"/>
                  </a:cubicBezTo>
                  <a:cubicBezTo>
                    <a:pt x="65347" y="105396"/>
                    <a:pt x="65347" y="98974"/>
                    <a:pt x="61948" y="98218"/>
                  </a:cubicBezTo>
                  <a:cubicBezTo>
                    <a:pt x="37015" y="93307"/>
                    <a:pt x="30215" y="72153"/>
                    <a:pt x="21527" y="53642"/>
                  </a:cubicBezTo>
                  <a:cubicBezTo>
                    <a:pt x="17371" y="44954"/>
                    <a:pt x="13216" y="46465"/>
                    <a:pt x="6794" y="48731"/>
                  </a:cubicBezTo>
                  <a:cubicBezTo>
                    <a:pt x="-4539" y="21155"/>
                    <a:pt x="-4161" y="21910"/>
                    <a:pt x="27193" y="14733"/>
                  </a:cubicBezTo>
                  <a:cubicBezTo>
                    <a:pt x="32104" y="13600"/>
                    <a:pt x="54392" y="23044"/>
                    <a:pt x="42304" y="0"/>
                  </a:cubicBezTo>
                  <a:cubicBezTo>
                    <a:pt x="59303" y="1133"/>
                    <a:pt x="71769" y="23044"/>
                    <a:pt x="89902" y="8688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5A289A4-478E-45BE-A7BF-B2BC7D57B3D0}"/>
                </a:ext>
              </a:extLst>
            </p:cNvPr>
            <p:cNvSpPr/>
            <p:nvPr/>
          </p:nvSpPr>
          <p:spPr>
            <a:xfrm>
              <a:off x="8875293" y="3453209"/>
              <a:ext cx="688083" cy="585857"/>
            </a:xfrm>
            <a:custGeom>
              <a:avLst/>
              <a:gdLst>
                <a:gd name="connsiteX0" fmla="*/ 454625 w 688083"/>
                <a:gd name="connsiteY0" fmla="*/ 563453 h 585857"/>
                <a:gd name="connsiteX1" fmla="*/ 441781 w 688083"/>
                <a:gd name="connsiteY1" fmla="*/ 563453 h 585857"/>
                <a:gd name="connsiteX2" fmla="*/ 426671 w 688083"/>
                <a:gd name="connsiteY2" fmla="*/ 551365 h 585857"/>
                <a:gd name="connsiteX3" fmla="*/ 283498 w 688083"/>
                <a:gd name="connsiteY3" fmla="*/ 404792 h 585857"/>
                <a:gd name="connsiteX4" fmla="*/ 218145 w 688083"/>
                <a:gd name="connsiteY4" fmla="*/ 376838 h 585857"/>
                <a:gd name="connsiteX5" fmla="*/ 199257 w 688083"/>
                <a:gd name="connsiteY5" fmla="*/ 368149 h 585857"/>
                <a:gd name="connsiteX6" fmla="*/ 191324 w 688083"/>
                <a:gd name="connsiteY6" fmla="*/ 356061 h 585857"/>
                <a:gd name="connsiteX7" fmla="*/ 197746 w 688083"/>
                <a:gd name="connsiteY7" fmla="*/ 337173 h 585857"/>
                <a:gd name="connsiteX8" fmla="*/ 226834 w 688083"/>
                <a:gd name="connsiteY8" fmla="*/ 325084 h 585857"/>
                <a:gd name="connsiteX9" fmla="*/ 249122 w 688083"/>
                <a:gd name="connsiteY9" fmla="*/ 325462 h 585857"/>
                <a:gd name="connsiteX10" fmla="*/ 309942 w 688083"/>
                <a:gd name="connsiteY10" fmla="*/ 337173 h 585857"/>
                <a:gd name="connsiteX11" fmla="*/ 345074 w 688083"/>
                <a:gd name="connsiteY11" fmla="*/ 338684 h 585857"/>
                <a:gd name="connsiteX12" fmla="*/ 345452 w 688083"/>
                <a:gd name="connsiteY12" fmla="*/ 307707 h 585857"/>
                <a:gd name="connsiteX13" fmla="*/ 309186 w 688083"/>
                <a:gd name="connsiteY13" fmla="*/ 239332 h 585857"/>
                <a:gd name="connsiteX14" fmla="*/ 291432 w 688083"/>
                <a:gd name="connsiteY14" fmla="*/ 227999 h 585857"/>
                <a:gd name="connsiteX15" fmla="*/ 248366 w 688083"/>
                <a:gd name="connsiteY15" fmla="*/ 225732 h 585857"/>
                <a:gd name="connsiteX16" fmla="*/ 227212 w 688083"/>
                <a:gd name="connsiteY16" fmla="*/ 235554 h 585857"/>
                <a:gd name="connsiteX17" fmla="*/ 181880 w 688083"/>
                <a:gd name="connsiteY17" fmla="*/ 232910 h 585857"/>
                <a:gd name="connsiteX18" fmla="*/ 162236 w 688083"/>
                <a:gd name="connsiteY18" fmla="*/ 238198 h 585857"/>
                <a:gd name="connsiteX19" fmla="*/ 151281 w 688083"/>
                <a:gd name="connsiteY19" fmla="*/ 297885 h 585857"/>
                <a:gd name="connsiteX20" fmla="*/ 162992 w 688083"/>
                <a:gd name="connsiteY20" fmla="*/ 321684 h 585857"/>
                <a:gd name="connsiteX21" fmla="*/ 176969 w 688083"/>
                <a:gd name="connsiteY21" fmla="*/ 345106 h 585857"/>
                <a:gd name="connsiteX22" fmla="*/ 149770 w 688083"/>
                <a:gd name="connsiteY22" fmla="*/ 356816 h 585857"/>
                <a:gd name="connsiteX23" fmla="*/ 118794 w 688083"/>
                <a:gd name="connsiteY23" fmla="*/ 364372 h 585857"/>
                <a:gd name="connsiteX24" fmla="*/ 79506 w 688083"/>
                <a:gd name="connsiteY24" fmla="*/ 350017 h 585857"/>
                <a:gd name="connsiteX25" fmla="*/ 64773 w 688083"/>
                <a:gd name="connsiteY25" fmla="*/ 322440 h 585857"/>
                <a:gd name="connsiteX26" fmla="*/ 56840 w 688083"/>
                <a:gd name="connsiteY26" fmla="*/ 283152 h 585857"/>
                <a:gd name="connsiteX27" fmla="*/ 26997 w 688083"/>
                <a:gd name="connsiteY27" fmla="*/ 257464 h 585857"/>
                <a:gd name="connsiteX28" fmla="*/ 2442 w 688083"/>
                <a:gd name="connsiteY28" fmla="*/ 210622 h 585857"/>
                <a:gd name="connsiteX29" fmla="*/ 14909 w 688083"/>
                <a:gd name="connsiteY29" fmla="*/ 162646 h 585857"/>
                <a:gd name="connsiteX30" fmla="*/ 26619 w 688083"/>
                <a:gd name="connsiteY30" fmla="*/ 141491 h 585857"/>
                <a:gd name="connsiteX31" fmla="*/ 25864 w 688083"/>
                <a:gd name="connsiteY31" fmla="*/ 114670 h 585857"/>
                <a:gd name="connsiteX32" fmla="*/ 16042 w 688083"/>
                <a:gd name="connsiteY32" fmla="*/ 58761 h 585857"/>
                <a:gd name="connsiteX33" fmla="*/ 9620 w 688083"/>
                <a:gd name="connsiteY33" fmla="*/ 34584 h 585857"/>
                <a:gd name="connsiteX34" fmla="*/ 1687 w 688083"/>
                <a:gd name="connsiteY34" fmla="*/ 16074 h 585857"/>
                <a:gd name="connsiteX35" fmla="*/ 3953 w 688083"/>
                <a:gd name="connsiteY35" fmla="*/ 963 h 585857"/>
                <a:gd name="connsiteX36" fmla="*/ 17553 w 688083"/>
                <a:gd name="connsiteY36" fmla="*/ 3985 h 585857"/>
                <a:gd name="connsiteX37" fmla="*/ 44374 w 688083"/>
                <a:gd name="connsiteY37" fmla="*/ 6252 h 585857"/>
                <a:gd name="connsiteX38" fmla="*/ 56840 w 688083"/>
                <a:gd name="connsiteY38" fmla="*/ 10407 h 585857"/>
                <a:gd name="connsiteX39" fmla="*/ 124082 w 688083"/>
                <a:gd name="connsiteY39" fmla="*/ 42139 h 585857"/>
                <a:gd name="connsiteX40" fmla="*/ 162614 w 688083"/>
                <a:gd name="connsiteY40" fmla="*/ 75760 h 585857"/>
                <a:gd name="connsiteX41" fmla="*/ 194724 w 688083"/>
                <a:gd name="connsiteY41" fmla="*/ 93893 h 585857"/>
                <a:gd name="connsiteX42" fmla="*/ 361696 w 688083"/>
                <a:gd name="connsiteY42" fmla="*/ 143758 h 585857"/>
                <a:gd name="connsiteX43" fmla="*/ 505246 w 688083"/>
                <a:gd name="connsiteY43" fmla="*/ 182667 h 585857"/>
                <a:gd name="connsiteX44" fmla="*/ 527156 w 688083"/>
                <a:gd name="connsiteY44" fmla="*/ 194756 h 585857"/>
                <a:gd name="connsiteX45" fmla="*/ 538489 w 688083"/>
                <a:gd name="connsiteY45" fmla="*/ 210244 h 585857"/>
                <a:gd name="connsiteX46" fmla="*/ 538111 w 688083"/>
                <a:gd name="connsiteY46" fmla="*/ 235554 h 585857"/>
                <a:gd name="connsiteX47" fmla="*/ 513179 w 688083"/>
                <a:gd name="connsiteY47" fmla="*/ 242354 h 585857"/>
                <a:gd name="connsiteX48" fmla="*/ 493535 w 688083"/>
                <a:gd name="connsiteY48" fmla="*/ 238576 h 585857"/>
                <a:gd name="connsiteX49" fmla="*/ 498446 w 688083"/>
                <a:gd name="connsiteY49" fmla="*/ 248776 h 585857"/>
                <a:gd name="connsiteX50" fmla="*/ 514312 w 688083"/>
                <a:gd name="connsiteY50" fmla="*/ 295996 h 585857"/>
                <a:gd name="connsiteX51" fmla="*/ 520356 w 688083"/>
                <a:gd name="connsiteY51" fmla="*/ 314129 h 585857"/>
                <a:gd name="connsiteX52" fmla="*/ 556622 w 688083"/>
                <a:gd name="connsiteY52" fmla="*/ 351905 h 585857"/>
                <a:gd name="connsiteX53" fmla="*/ 584576 w 688083"/>
                <a:gd name="connsiteY53" fmla="*/ 370416 h 585857"/>
                <a:gd name="connsiteX54" fmla="*/ 635196 w 688083"/>
                <a:gd name="connsiteY54" fmla="*/ 413103 h 585857"/>
                <a:gd name="connsiteX55" fmla="*/ 648040 w 688083"/>
                <a:gd name="connsiteY55" fmla="*/ 447480 h 585857"/>
                <a:gd name="connsiteX56" fmla="*/ 652951 w 688083"/>
                <a:gd name="connsiteY56" fmla="*/ 462212 h 585857"/>
                <a:gd name="connsiteX57" fmla="*/ 670328 w 688083"/>
                <a:gd name="connsiteY57" fmla="*/ 492433 h 585857"/>
                <a:gd name="connsiteX58" fmla="*/ 688083 w 688083"/>
                <a:gd name="connsiteY58" fmla="*/ 574408 h 585857"/>
                <a:gd name="connsiteX59" fmla="*/ 675617 w 688083"/>
                <a:gd name="connsiteY59" fmla="*/ 584985 h 585857"/>
                <a:gd name="connsiteX60" fmla="*/ 613286 w 688083"/>
                <a:gd name="connsiteY60" fmla="*/ 566097 h 585857"/>
                <a:gd name="connsiteX61" fmla="*/ 589109 w 688083"/>
                <a:gd name="connsiteY61" fmla="*/ 522277 h 585857"/>
                <a:gd name="connsiteX62" fmla="*/ 584954 w 688083"/>
                <a:gd name="connsiteY62" fmla="*/ 471656 h 585857"/>
                <a:gd name="connsiteX63" fmla="*/ 578910 w 688083"/>
                <a:gd name="connsiteY63" fmla="*/ 459568 h 585857"/>
                <a:gd name="connsiteX64" fmla="*/ 568710 w 688083"/>
                <a:gd name="connsiteY64" fmla="*/ 470901 h 585857"/>
                <a:gd name="connsiteX65" fmla="*/ 557377 w 688083"/>
                <a:gd name="connsiteY65" fmla="*/ 526810 h 585857"/>
                <a:gd name="connsiteX66" fmla="*/ 543022 w 688083"/>
                <a:gd name="connsiteY66" fmla="*/ 558920 h 585857"/>
                <a:gd name="connsiteX67" fmla="*/ 499957 w 688083"/>
                <a:gd name="connsiteY67" fmla="*/ 556276 h 585857"/>
                <a:gd name="connsiteX68" fmla="*/ 478047 w 688083"/>
                <a:gd name="connsiteY68" fmla="*/ 554009 h 585857"/>
                <a:gd name="connsiteX69" fmla="*/ 454625 w 688083"/>
                <a:gd name="connsiteY69" fmla="*/ 563453 h 58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88083" h="585857">
                  <a:moveTo>
                    <a:pt x="454625" y="563453"/>
                  </a:moveTo>
                  <a:cubicBezTo>
                    <a:pt x="450470" y="563453"/>
                    <a:pt x="446315" y="563453"/>
                    <a:pt x="441781" y="563453"/>
                  </a:cubicBezTo>
                  <a:cubicBezTo>
                    <a:pt x="432337" y="564964"/>
                    <a:pt x="429693" y="557031"/>
                    <a:pt x="426671" y="551365"/>
                  </a:cubicBezTo>
                  <a:cubicBezTo>
                    <a:pt x="393805" y="487900"/>
                    <a:pt x="341674" y="443702"/>
                    <a:pt x="283498" y="404792"/>
                  </a:cubicBezTo>
                  <a:cubicBezTo>
                    <a:pt x="263477" y="391193"/>
                    <a:pt x="242700" y="379860"/>
                    <a:pt x="218145" y="376838"/>
                  </a:cubicBezTo>
                  <a:cubicBezTo>
                    <a:pt x="210968" y="376082"/>
                    <a:pt x="204546" y="373438"/>
                    <a:pt x="199257" y="368149"/>
                  </a:cubicBezTo>
                  <a:cubicBezTo>
                    <a:pt x="198124" y="363238"/>
                    <a:pt x="194346" y="359838"/>
                    <a:pt x="191324" y="356061"/>
                  </a:cubicBezTo>
                  <a:cubicBezTo>
                    <a:pt x="184147" y="346617"/>
                    <a:pt x="186791" y="340572"/>
                    <a:pt x="197746" y="337173"/>
                  </a:cubicBezTo>
                  <a:cubicBezTo>
                    <a:pt x="207946" y="334150"/>
                    <a:pt x="217390" y="329995"/>
                    <a:pt x="226834" y="325084"/>
                  </a:cubicBezTo>
                  <a:cubicBezTo>
                    <a:pt x="234389" y="321307"/>
                    <a:pt x="242322" y="320551"/>
                    <a:pt x="249122" y="325462"/>
                  </a:cubicBezTo>
                  <a:cubicBezTo>
                    <a:pt x="267632" y="339061"/>
                    <a:pt x="289165" y="338306"/>
                    <a:pt x="309942" y="337173"/>
                  </a:cubicBezTo>
                  <a:cubicBezTo>
                    <a:pt x="322030" y="336417"/>
                    <a:pt x="335252" y="344728"/>
                    <a:pt x="345074" y="338684"/>
                  </a:cubicBezTo>
                  <a:cubicBezTo>
                    <a:pt x="357540" y="331128"/>
                    <a:pt x="342430" y="318284"/>
                    <a:pt x="345452" y="307707"/>
                  </a:cubicBezTo>
                  <a:cubicBezTo>
                    <a:pt x="355274" y="273331"/>
                    <a:pt x="332985" y="255576"/>
                    <a:pt x="309186" y="239332"/>
                  </a:cubicBezTo>
                  <a:cubicBezTo>
                    <a:pt x="303520" y="235554"/>
                    <a:pt x="296720" y="232532"/>
                    <a:pt x="291432" y="227999"/>
                  </a:cubicBezTo>
                  <a:cubicBezTo>
                    <a:pt x="277832" y="216666"/>
                    <a:pt x="263477" y="216288"/>
                    <a:pt x="248366" y="225732"/>
                  </a:cubicBezTo>
                  <a:cubicBezTo>
                    <a:pt x="241944" y="229888"/>
                    <a:pt x="234389" y="232154"/>
                    <a:pt x="227212" y="235554"/>
                  </a:cubicBezTo>
                  <a:cubicBezTo>
                    <a:pt x="211346" y="242732"/>
                    <a:pt x="196235" y="244998"/>
                    <a:pt x="181880" y="232910"/>
                  </a:cubicBezTo>
                  <a:cubicBezTo>
                    <a:pt x="173569" y="226110"/>
                    <a:pt x="164881" y="227243"/>
                    <a:pt x="162236" y="238198"/>
                  </a:cubicBezTo>
                  <a:cubicBezTo>
                    <a:pt x="156948" y="257842"/>
                    <a:pt x="148637" y="276730"/>
                    <a:pt x="151281" y="297885"/>
                  </a:cubicBezTo>
                  <a:cubicBezTo>
                    <a:pt x="152415" y="307329"/>
                    <a:pt x="155437" y="315262"/>
                    <a:pt x="162992" y="321684"/>
                  </a:cubicBezTo>
                  <a:cubicBezTo>
                    <a:pt x="170169" y="327729"/>
                    <a:pt x="181502" y="333017"/>
                    <a:pt x="176969" y="345106"/>
                  </a:cubicBezTo>
                  <a:cubicBezTo>
                    <a:pt x="172436" y="357572"/>
                    <a:pt x="160348" y="356061"/>
                    <a:pt x="149770" y="356816"/>
                  </a:cubicBezTo>
                  <a:cubicBezTo>
                    <a:pt x="138815" y="356816"/>
                    <a:pt x="129371" y="356061"/>
                    <a:pt x="118794" y="364372"/>
                  </a:cubicBezTo>
                  <a:cubicBezTo>
                    <a:pt x="105194" y="375704"/>
                    <a:pt x="86306" y="367394"/>
                    <a:pt x="79506" y="350017"/>
                  </a:cubicBezTo>
                  <a:cubicBezTo>
                    <a:pt x="75729" y="340195"/>
                    <a:pt x="71195" y="330751"/>
                    <a:pt x="64773" y="322440"/>
                  </a:cubicBezTo>
                  <a:cubicBezTo>
                    <a:pt x="55707" y="310729"/>
                    <a:pt x="52307" y="297885"/>
                    <a:pt x="56840" y="283152"/>
                  </a:cubicBezTo>
                  <a:cubicBezTo>
                    <a:pt x="53818" y="266531"/>
                    <a:pt x="45885" y="256709"/>
                    <a:pt x="26997" y="257464"/>
                  </a:cubicBezTo>
                  <a:cubicBezTo>
                    <a:pt x="12642" y="257842"/>
                    <a:pt x="-5868" y="222710"/>
                    <a:pt x="2442" y="210622"/>
                  </a:cubicBezTo>
                  <a:cubicBezTo>
                    <a:pt x="12642" y="195889"/>
                    <a:pt x="21331" y="181912"/>
                    <a:pt x="14909" y="162646"/>
                  </a:cubicBezTo>
                  <a:cubicBezTo>
                    <a:pt x="11886" y="153579"/>
                    <a:pt x="21708" y="148291"/>
                    <a:pt x="26619" y="141491"/>
                  </a:cubicBezTo>
                  <a:cubicBezTo>
                    <a:pt x="33041" y="132802"/>
                    <a:pt x="40219" y="126381"/>
                    <a:pt x="25864" y="114670"/>
                  </a:cubicBezTo>
                  <a:cubicBezTo>
                    <a:pt x="9998" y="101448"/>
                    <a:pt x="12264" y="78405"/>
                    <a:pt x="16042" y="58761"/>
                  </a:cubicBezTo>
                  <a:cubicBezTo>
                    <a:pt x="17931" y="48561"/>
                    <a:pt x="17931" y="41006"/>
                    <a:pt x="9620" y="34584"/>
                  </a:cubicBezTo>
                  <a:cubicBezTo>
                    <a:pt x="3576" y="29673"/>
                    <a:pt x="1309" y="23629"/>
                    <a:pt x="1687" y="16074"/>
                  </a:cubicBezTo>
                  <a:cubicBezTo>
                    <a:pt x="2065" y="11163"/>
                    <a:pt x="-3602" y="5118"/>
                    <a:pt x="3953" y="963"/>
                  </a:cubicBezTo>
                  <a:cubicBezTo>
                    <a:pt x="9242" y="-1681"/>
                    <a:pt x="13020" y="1718"/>
                    <a:pt x="17553" y="3985"/>
                  </a:cubicBezTo>
                  <a:cubicBezTo>
                    <a:pt x="25864" y="8140"/>
                    <a:pt x="34174" y="14940"/>
                    <a:pt x="44374" y="6252"/>
                  </a:cubicBezTo>
                  <a:cubicBezTo>
                    <a:pt x="49285" y="2096"/>
                    <a:pt x="54196" y="6252"/>
                    <a:pt x="56840" y="10407"/>
                  </a:cubicBezTo>
                  <a:cubicBezTo>
                    <a:pt x="71951" y="36851"/>
                    <a:pt x="98772" y="36851"/>
                    <a:pt x="124082" y="42139"/>
                  </a:cubicBezTo>
                  <a:cubicBezTo>
                    <a:pt x="142215" y="45917"/>
                    <a:pt x="156192" y="56872"/>
                    <a:pt x="162614" y="75760"/>
                  </a:cubicBezTo>
                  <a:cubicBezTo>
                    <a:pt x="170925" y="85960"/>
                    <a:pt x="183013" y="91248"/>
                    <a:pt x="194724" y="93893"/>
                  </a:cubicBezTo>
                  <a:cubicBezTo>
                    <a:pt x="251389" y="107492"/>
                    <a:pt x="305409" y="129025"/>
                    <a:pt x="361696" y="143758"/>
                  </a:cubicBezTo>
                  <a:cubicBezTo>
                    <a:pt x="409672" y="156602"/>
                    <a:pt x="457270" y="170579"/>
                    <a:pt x="505246" y="182667"/>
                  </a:cubicBezTo>
                  <a:cubicBezTo>
                    <a:pt x="513557" y="184556"/>
                    <a:pt x="520734" y="189089"/>
                    <a:pt x="527156" y="194756"/>
                  </a:cubicBezTo>
                  <a:cubicBezTo>
                    <a:pt x="531311" y="199667"/>
                    <a:pt x="534711" y="204955"/>
                    <a:pt x="538489" y="210244"/>
                  </a:cubicBezTo>
                  <a:cubicBezTo>
                    <a:pt x="544155" y="218555"/>
                    <a:pt x="545666" y="227621"/>
                    <a:pt x="538111" y="235554"/>
                  </a:cubicBezTo>
                  <a:cubicBezTo>
                    <a:pt x="531689" y="243109"/>
                    <a:pt x="523001" y="246132"/>
                    <a:pt x="513179" y="242354"/>
                  </a:cubicBezTo>
                  <a:cubicBezTo>
                    <a:pt x="506757" y="240087"/>
                    <a:pt x="501090" y="234799"/>
                    <a:pt x="493535" y="238576"/>
                  </a:cubicBezTo>
                  <a:cubicBezTo>
                    <a:pt x="490135" y="244620"/>
                    <a:pt x="495046" y="246509"/>
                    <a:pt x="498446" y="248776"/>
                  </a:cubicBezTo>
                  <a:cubicBezTo>
                    <a:pt x="515445" y="260864"/>
                    <a:pt x="523001" y="275597"/>
                    <a:pt x="514312" y="295996"/>
                  </a:cubicBezTo>
                  <a:cubicBezTo>
                    <a:pt x="510912" y="303552"/>
                    <a:pt x="513179" y="309974"/>
                    <a:pt x="520356" y="314129"/>
                  </a:cubicBezTo>
                  <a:cubicBezTo>
                    <a:pt x="535845" y="323573"/>
                    <a:pt x="547177" y="336417"/>
                    <a:pt x="556622" y="351905"/>
                  </a:cubicBezTo>
                  <a:cubicBezTo>
                    <a:pt x="562666" y="362105"/>
                    <a:pt x="576265" y="361727"/>
                    <a:pt x="584576" y="370416"/>
                  </a:cubicBezTo>
                  <a:cubicBezTo>
                    <a:pt x="599687" y="386282"/>
                    <a:pt x="613664" y="403659"/>
                    <a:pt x="635196" y="413103"/>
                  </a:cubicBezTo>
                  <a:cubicBezTo>
                    <a:pt x="648040" y="418770"/>
                    <a:pt x="658618" y="430102"/>
                    <a:pt x="648040" y="447480"/>
                  </a:cubicBezTo>
                  <a:cubicBezTo>
                    <a:pt x="644640" y="453146"/>
                    <a:pt x="648418" y="458057"/>
                    <a:pt x="652951" y="462212"/>
                  </a:cubicBezTo>
                  <a:cubicBezTo>
                    <a:pt x="662395" y="470145"/>
                    <a:pt x="666173" y="481478"/>
                    <a:pt x="670328" y="492433"/>
                  </a:cubicBezTo>
                  <a:cubicBezTo>
                    <a:pt x="674862" y="520010"/>
                    <a:pt x="687328" y="546076"/>
                    <a:pt x="688083" y="574408"/>
                  </a:cubicBezTo>
                  <a:cubicBezTo>
                    <a:pt x="686572" y="581208"/>
                    <a:pt x="682795" y="588385"/>
                    <a:pt x="675617" y="584985"/>
                  </a:cubicBezTo>
                  <a:cubicBezTo>
                    <a:pt x="655596" y="575919"/>
                    <a:pt x="632930" y="578564"/>
                    <a:pt x="613286" y="566097"/>
                  </a:cubicBezTo>
                  <a:cubicBezTo>
                    <a:pt x="595909" y="555142"/>
                    <a:pt x="589487" y="540787"/>
                    <a:pt x="589109" y="522277"/>
                  </a:cubicBezTo>
                  <a:cubicBezTo>
                    <a:pt x="588731" y="505277"/>
                    <a:pt x="588354" y="488278"/>
                    <a:pt x="584954" y="471656"/>
                  </a:cubicBezTo>
                  <a:cubicBezTo>
                    <a:pt x="583821" y="467123"/>
                    <a:pt x="584576" y="460324"/>
                    <a:pt x="578910" y="459568"/>
                  </a:cubicBezTo>
                  <a:cubicBezTo>
                    <a:pt x="571732" y="458435"/>
                    <a:pt x="570221" y="465990"/>
                    <a:pt x="568710" y="470901"/>
                  </a:cubicBezTo>
                  <a:cubicBezTo>
                    <a:pt x="563044" y="489033"/>
                    <a:pt x="559266" y="507922"/>
                    <a:pt x="557377" y="526810"/>
                  </a:cubicBezTo>
                  <a:cubicBezTo>
                    <a:pt x="555866" y="538898"/>
                    <a:pt x="552466" y="550231"/>
                    <a:pt x="543022" y="558920"/>
                  </a:cubicBezTo>
                  <a:cubicBezTo>
                    <a:pt x="528289" y="572142"/>
                    <a:pt x="512423" y="571764"/>
                    <a:pt x="499957" y="556276"/>
                  </a:cubicBezTo>
                  <a:cubicBezTo>
                    <a:pt x="492780" y="547587"/>
                    <a:pt x="486735" y="543809"/>
                    <a:pt x="478047" y="554009"/>
                  </a:cubicBezTo>
                  <a:cubicBezTo>
                    <a:pt x="472003" y="562320"/>
                    <a:pt x="463314" y="563453"/>
                    <a:pt x="454625" y="563453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73B7DDF4-5E63-4254-8310-3B278ACB8518}"/>
                </a:ext>
              </a:extLst>
            </p:cNvPr>
            <p:cNvSpPr/>
            <p:nvPr/>
          </p:nvSpPr>
          <p:spPr>
            <a:xfrm>
              <a:off x="8839885" y="3391463"/>
              <a:ext cx="469256" cy="176457"/>
            </a:xfrm>
            <a:custGeom>
              <a:avLst/>
              <a:gdLst>
                <a:gd name="connsiteX0" fmla="*/ 469256 w 469256"/>
                <a:gd name="connsiteY0" fmla="*/ 133728 h 176457"/>
                <a:gd name="connsiteX1" fmla="*/ 459057 w 469256"/>
                <a:gd name="connsiteY1" fmla="*/ 162061 h 176457"/>
                <a:gd name="connsiteX2" fmla="*/ 460568 w 469256"/>
                <a:gd name="connsiteY2" fmla="*/ 172260 h 176457"/>
                <a:gd name="connsiteX3" fmla="*/ 444702 w 469256"/>
                <a:gd name="connsiteY3" fmla="*/ 175660 h 176457"/>
                <a:gd name="connsiteX4" fmla="*/ 304929 w 469256"/>
                <a:gd name="connsiteY4" fmla="*/ 145439 h 176457"/>
                <a:gd name="connsiteX5" fmla="*/ 283019 w 469256"/>
                <a:gd name="connsiteY5" fmla="*/ 134106 h 176457"/>
                <a:gd name="connsiteX6" fmla="*/ 147780 w 469256"/>
                <a:gd name="connsiteY6" fmla="*/ 92174 h 176457"/>
                <a:gd name="connsiteX7" fmla="*/ 85071 w 469256"/>
                <a:gd name="connsiteY7" fmla="*/ 59687 h 176457"/>
                <a:gd name="connsiteX8" fmla="*/ 40117 w 469256"/>
                <a:gd name="connsiteY8" fmla="*/ 37776 h 176457"/>
                <a:gd name="connsiteX9" fmla="*/ 15940 w 469256"/>
                <a:gd name="connsiteY9" fmla="*/ 44954 h 176457"/>
                <a:gd name="connsiteX10" fmla="*/ 74 w 469256"/>
                <a:gd name="connsiteY10" fmla="*/ 20777 h 176457"/>
                <a:gd name="connsiteX11" fmla="*/ 21607 w 469256"/>
                <a:gd name="connsiteY11" fmla="*/ 0 h 176457"/>
                <a:gd name="connsiteX12" fmla="*/ 54094 w 469256"/>
                <a:gd name="connsiteY12" fmla="*/ 19266 h 176457"/>
                <a:gd name="connsiteX13" fmla="*/ 125869 w 469256"/>
                <a:gd name="connsiteY13" fmla="*/ 48731 h 176457"/>
                <a:gd name="connsiteX14" fmla="*/ 199155 w 469256"/>
                <a:gd name="connsiteY14" fmla="*/ 72153 h 176457"/>
                <a:gd name="connsiteX15" fmla="*/ 278486 w 469256"/>
                <a:gd name="connsiteY15" fmla="*/ 95574 h 176457"/>
                <a:gd name="connsiteX16" fmla="*/ 453013 w 469256"/>
                <a:gd name="connsiteY16" fmla="*/ 125040 h 176457"/>
                <a:gd name="connsiteX17" fmla="*/ 469256 w 469256"/>
                <a:gd name="connsiteY17" fmla="*/ 133728 h 17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69256" h="176457">
                  <a:moveTo>
                    <a:pt x="469256" y="133728"/>
                  </a:moveTo>
                  <a:cubicBezTo>
                    <a:pt x="455657" y="139395"/>
                    <a:pt x="438658" y="143928"/>
                    <a:pt x="459057" y="162061"/>
                  </a:cubicBezTo>
                  <a:cubicBezTo>
                    <a:pt x="460946" y="163949"/>
                    <a:pt x="460190" y="168483"/>
                    <a:pt x="460568" y="172260"/>
                  </a:cubicBezTo>
                  <a:cubicBezTo>
                    <a:pt x="456035" y="176793"/>
                    <a:pt x="450368" y="177171"/>
                    <a:pt x="444702" y="175660"/>
                  </a:cubicBezTo>
                  <a:cubicBezTo>
                    <a:pt x="398615" y="163194"/>
                    <a:pt x="349883" y="162438"/>
                    <a:pt x="304929" y="145439"/>
                  </a:cubicBezTo>
                  <a:cubicBezTo>
                    <a:pt x="296996" y="142417"/>
                    <a:pt x="288308" y="141284"/>
                    <a:pt x="283019" y="134106"/>
                  </a:cubicBezTo>
                  <a:cubicBezTo>
                    <a:pt x="236932" y="123906"/>
                    <a:pt x="193489" y="103507"/>
                    <a:pt x="147780" y="92174"/>
                  </a:cubicBezTo>
                  <a:cubicBezTo>
                    <a:pt x="123981" y="86130"/>
                    <a:pt x="108870" y="65731"/>
                    <a:pt x="85071" y="59687"/>
                  </a:cubicBezTo>
                  <a:cubicBezTo>
                    <a:pt x="68827" y="55531"/>
                    <a:pt x="53716" y="47598"/>
                    <a:pt x="40117" y="37776"/>
                  </a:cubicBezTo>
                  <a:cubicBezTo>
                    <a:pt x="28406" y="29466"/>
                    <a:pt x="21229" y="33621"/>
                    <a:pt x="15940" y="44954"/>
                  </a:cubicBezTo>
                  <a:cubicBezTo>
                    <a:pt x="-304" y="44198"/>
                    <a:pt x="1207" y="30599"/>
                    <a:pt x="74" y="20777"/>
                  </a:cubicBezTo>
                  <a:cubicBezTo>
                    <a:pt x="-1059" y="6422"/>
                    <a:pt x="11029" y="3778"/>
                    <a:pt x="21607" y="0"/>
                  </a:cubicBezTo>
                  <a:cubicBezTo>
                    <a:pt x="35206" y="1511"/>
                    <a:pt x="44650" y="10200"/>
                    <a:pt x="54094" y="19266"/>
                  </a:cubicBezTo>
                  <a:cubicBezTo>
                    <a:pt x="78271" y="28332"/>
                    <a:pt x="103204" y="34754"/>
                    <a:pt x="125869" y="48731"/>
                  </a:cubicBezTo>
                  <a:cubicBezTo>
                    <a:pt x="147024" y="61953"/>
                    <a:pt x="174223" y="67997"/>
                    <a:pt x="199155" y="72153"/>
                  </a:cubicBezTo>
                  <a:cubicBezTo>
                    <a:pt x="226732" y="76686"/>
                    <a:pt x="251287" y="89530"/>
                    <a:pt x="278486" y="95574"/>
                  </a:cubicBezTo>
                  <a:cubicBezTo>
                    <a:pt x="336284" y="108040"/>
                    <a:pt x="394459" y="117484"/>
                    <a:pt x="453013" y="125040"/>
                  </a:cubicBezTo>
                  <a:cubicBezTo>
                    <a:pt x="460190" y="125795"/>
                    <a:pt x="465857" y="127306"/>
                    <a:pt x="469256" y="133728"/>
                  </a:cubicBezTo>
                  <a:close/>
                </a:path>
              </a:pathLst>
            </a:custGeom>
            <a:solidFill>
              <a:srgbClr val="E6D8D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2F7EC15-C289-44FA-A1B9-5D54C51639EE}"/>
                </a:ext>
              </a:extLst>
            </p:cNvPr>
            <p:cNvSpPr/>
            <p:nvPr/>
          </p:nvSpPr>
          <p:spPr>
            <a:xfrm>
              <a:off x="8620479" y="3265290"/>
              <a:ext cx="280134" cy="189637"/>
            </a:xfrm>
            <a:custGeom>
              <a:avLst/>
              <a:gdLst>
                <a:gd name="connsiteX0" fmla="*/ 244035 w 280134"/>
                <a:gd name="connsiteY0" fmla="*/ 128817 h 189637"/>
                <a:gd name="connsiteX1" fmla="*/ 235724 w 280134"/>
                <a:gd name="connsiteY1" fmla="*/ 171127 h 189637"/>
                <a:gd name="connsiteX2" fmla="*/ 196059 w 280134"/>
                <a:gd name="connsiteY2" fmla="*/ 189637 h 189637"/>
                <a:gd name="connsiteX3" fmla="*/ 187749 w 280134"/>
                <a:gd name="connsiteY3" fmla="*/ 184349 h 189637"/>
                <a:gd name="connsiteX4" fmla="*/ 168105 w 280134"/>
                <a:gd name="connsiteY4" fmla="*/ 175282 h 189637"/>
                <a:gd name="connsiteX5" fmla="*/ 144306 w 280134"/>
                <a:gd name="connsiteY5" fmla="*/ 155261 h 189637"/>
                <a:gd name="connsiteX6" fmla="*/ 16622 w 280134"/>
                <a:gd name="connsiteY6" fmla="*/ 37399 h 189637"/>
                <a:gd name="connsiteX7" fmla="*/ 15488 w 280134"/>
                <a:gd name="connsiteY7" fmla="*/ 31354 h 189637"/>
                <a:gd name="connsiteX8" fmla="*/ 0 w 280134"/>
                <a:gd name="connsiteY8" fmla="*/ 0 h 189637"/>
                <a:gd name="connsiteX9" fmla="*/ 27954 w 280134"/>
                <a:gd name="connsiteY9" fmla="*/ 6044 h 189637"/>
                <a:gd name="connsiteX10" fmla="*/ 63464 w 280134"/>
                <a:gd name="connsiteY10" fmla="*/ 35510 h 189637"/>
                <a:gd name="connsiteX11" fmla="*/ 112574 w 280134"/>
                <a:gd name="connsiteY11" fmla="*/ 66109 h 189637"/>
                <a:gd name="connsiteX12" fmla="*/ 119751 w 280134"/>
                <a:gd name="connsiteY12" fmla="*/ 75553 h 189637"/>
                <a:gd name="connsiteX13" fmla="*/ 138261 w 280134"/>
                <a:gd name="connsiteY13" fmla="*/ 81597 h 189637"/>
                <a:gd name="connsiteX14" fmla="*/ 149594 w 280134"/>
                <a:gd name="connsiteY14" fmla="*/ 87263 h 189637"/>
                <a:gd name="connsiteX15" fmla="*/ 160550 w 280134"/>
                <a:gd name="connsiteY15" fmla="*/ 106152 h 189637"/>
                <a:gd name="connsiteX16" fmla="*/ 174149 w 280134"/>
                <a:gd name="connsiteY16" fmla="*/ 130706 h 189637"/>
                <a:gd name="connsiteX17" fmla="*/ 199459 w 280134"/>
                <a:gd name="connsiteY17" fmla="*/ 148839 h 189637"/>
                <a:gd name="connsiteX18" fmla="*/ 210414 w 280134"/>
                <a:gd name="connsiteY18" fmla="*/ 109929 h 189637"/>
                <a:gd name="connsiteX19" fmla="*/ 228169 w 280134"/>
                <a:gd name="connsiteY19" fmla="*/ 105018 h 189637"/>
                <a:gd name="connsiteX20" fmla="*/ 234591 w 280134"/>
                <a:gd name="connsiteY20" fmla="*/ 88019 h 189637"/>
                <a:gd name="connsiteX21" fmla="*/ 224769 w 280134"/>
                <a:gd name="connsiteY21" fmla="*/ 81975 h 189637"/>
                <a:gd name="connsiteX22" fmla="*/ 200970 w 280134"/>
                <a:gd name="connsiteY22" fmla="*/ 76308 h 189637"/>
                <a:gd name="connsiteX23" fmla="*/ 212303 w 280134"/>
                <a:gd name="connsiteY23" fmla="*/ 48732 h 189637"/>
                <a:gd name="connsiteX24" fmla="*/ 218725 w 280134"/>
                <a:gd name="connsiteY24" fmla="*/ 43443 h 189637"/>
                <a:gd name="connsiteX25" fmla="*/ 269345 w 280134"/>
                <a:gd name="connsiteY25" fmla="*/ 68753 h 189637"/>
                <a:gd name="connsiteX26" fmla="*/ 269345 w 280134"/>
                <a:gd name="connsiteY26" fmla="*/ 102374 h 189637"/>
                <a:gd name="connsiteX27" fmla="*/ 248191 w 280134"/>
                <a:gd name="connsiteY27" fmla="*/ 115218 h 189637"/>
                <a:gd name="connsiteX28" fmla="*/ 244035 w 280134"/>
                <a:gd name="connsiteY28" fmla="*/ 128817 h 18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80134" h="189637">
                  <a:moveTo>
                    <a:pt x="244035" y="128817"/>
                  </a:moveTo>
                  <a:cubicBezTo>
                    <a:pt x="219858" y="144683"/>
                    <a:pt x="218347" y="151105"/>
                    <a:pt x="235724" y="171127"/>
                  </a:cubicBezTo>
                  <a:cubicBezTo>
                    <a:pt x="223636" y="179816"/>
                    <a:pt x="205126" y="174905"/>
                    <a:pt x="196059" y="189637"/>
                  </a:cubicBezTo>
                  <a:cubicBezTo>
                    <a:pt x="193415" y="187749"/>
                    <a:pt x="190015" y="186615"/>
                    <a:pt x="187749" y="184349"/>
                  </a:cubicBezTo>
                  <a:cubicBezTo>
                    <a:pt x="182460" y="178682"/>
                    <a:pt x="176416" y="174149"/>
                    <a:pt x="168105" y="175282"/>
                  </a:cubicBezTo>
                  <a:cubicBezTo>
                    <a:pt x="161305" y="167349"/>
                    <a:pt x="154883" y="159038"/>
                    <a:pt x="144306" y="155261"/>
                  </a:cubicBezTo>
                  <a:cubicBezTo>
                    <a:pt x="84997" y="134106"/>
                    <a:pt x="54776" y="81597"/>
                    <a:pt x="16622" y="37399"/>
                  </a:cubicBezTo>
                  <a:cubicBezTo>
                    <a:pt x="15488" y="35888"/>
                    <a:pt x="15488" y="33621"/>
                    <a:pt x="15488" y="31354"/>
                  </a:cubicBezTo>
                  <a:cubicBezTo>
                    <a:pt x="11711" y="20777"/>
                    <a:pt x="6800" y="10200"/>
                    <a:pt x="0" y="0"/>
                  </a:cubicBezTo>
                  <a:cubicBezTo>
                    <a:pt x="9444" y="6044"/>
                    <a:pt x="17377" y="12088"/>
                    <a:pt x="27954" y="6044"/>
                  </a:cubicBezTo>
                  <a:cubicBezTo>
                    <a:pt x="37399" y="18510"/>
                    <a:pt x="49487" y="29466"/>
                    <a:pt x="63464" y="35510"/>
                  </a:cubicBezTo>
                  <a:cubicBezTo>
                    <a:pt x="81597" y="43443"/>
                    <a:pt x="92174" y="62331"/>
                    <a:pt x="112574" y="66109"/>
                  </a:cubicBezTo>
                  <a:cubicBezTo>
                    <a:pt x="115596" y="66864"/>
                    <a:pt x="118996" y="71775"/>
                    <a:pt x="119751" y="75553"/>
                  </a:cubicBezTo>
                  <a:cubicBezTo>
                    <a:pt x="122773" y="88019"/>
                    <a:pt x="129951" y="86886"/>
                    <a:pt x="138261" y="81597"/>
                  </a:cubicBezTo>
                  <a:cubicBezTo>
                    <a:pt x="145439" y="76686"/>
                    <a:pt x="148839" y="81597"/>
                    <a:pt x="149594" y="87263"/>
                  </a:cubicBezTo>
                  <a:cubicBezTo>
                    <a:pt x="150728" y="95574"/>
                    <a:pt x="156394" y="100107"/>
                    <a:pt x="160550" y="106152"/>
                  </a:cubicBezTo>
                  <a:cubicBezTo>
                    <a:pt x="159038" y="117484"/>
                    <a:pt x="162438" y="126929"/>
                    <a:pt x="174149" y="130706"/>
                  </a:cubicBezTo>
                  <a:cubicBezTo>
                    <a:pt x="183593" y="134106"/>
                    <a:pt x="185482" y="146572"/>
                    <a:pt x="199459" y="148839"/>
                  </a:cubicBezTo>
                  <a:cubicBezTo>
                    <a:pt x="189637" y="131084"/>
                    <a:pt x="206259" y="122773"/>
                    <a:pt x="210414" y="109929"/>
                  </a:cubicBezTo>
                  <a:cubicBezTo>
                    <a:pt x="215703" y="106152"/>
                    <a:pt x="223258" y="110307"/>
                    <a:pt x="228169" y="105018"/>
                  </a:cubicBezTo>
                  <a:cubicBezTo>
                    <a:pt x="232702" y="100485"/>
                    <a:pt x="236102" y="94819"/>
                    <a:pt x="234591" y="88019"/>
                  </a:cubicBezTo>
                  <a:cubicBezTo>
                    <a:pt x="233458" y="83108"/>
                    <a:pt x="229302" y="81975"/>
                    <a:pt x="224769" y="81975"/>
                  </a:cubicBezTo>
                  <a:cubicBezTo>
                    <a:pt x="216081" y="81975"/>
                    <a:pt x="205503" y="88397"/>
                    <a:pt x="200970" y="76308"/>
                  </a:cubicBezTo>
                  <a:cubicBezTo>
                    <a:pt x="196437" y="64598"/>
                    <a:pt x="207014" y="57420"/>
                    <a:pt x="212303" y="48732"/>
                  </a:cubicBezTo>
                  <a:cubicBezTo>
                    <a:pt x="213814" y="46465"/>
                    <a:pt x="216081" y="44576"/>
                    <a:pt x="218725" y="43443"/>
                  </a:cubicBezTo>
                  <a:cubicBezTo>
                    <a:pt x="235724" y="51754"/>
                    <a:pt x="252724" y="60442"/>
                    <a:pt x="269345" y="68753"/>
                  </a:cubicBezTo>
                  <a:cubicBezTo>
                    <a:pt x="278412" y="80086"/>
                    <a:pt x="288234" y="91419"/>
                    <a:pt x="269345" y="102374"/>
                  </a:cubicBezTo>
                  <a:cubicBezTo>
                    <a:pt x="261412" y="105396"/>
                    <a:pt x="258013" y="115596"/>
                    <a:pt x="248191" y="115218"/>
                  </a:cubicBezTo>
                  <a:cubicBezTo>
                    <a:pt x="242902" y="118996"/>
                    <a:pt x="246680" y="125040"/>
                    <a:pt x="244035" y="128817"/>
                  </a:cubicBezTo>
                  <a:close/>
                </a:path>
              </a:pathLst>
            </a:custGeom>
            <a:solidFill>
              <a:srgbClr val="EAE6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8A3A88B9-49B4-402E-BFEB-18F9B9A091EC}"/>
                </a:ext>
              </a:extLst>
            </p:cNvPr>
            <p:cNvSpPr/>
            <p:nvPr/>
          </p:nvSpPr>
          <p:spPr>
            <a:xfrm>
              <a:off x="9035264" y="3529347"/>
              <a:ext cx="416881" cy="124402"/>
            </a:xfrm>
            <a:custGeom>
              <a:avLst/>
              <a:gdLst>
                <a:gd name="connsiteX0" fmla="*/ 366429 w 416881"/>
                <a:gd name="connsiteY0" fmla="*/ 123151 h 124402"/>
                <a:gd name="connsiteX1" fmla="*/ 301454 w 416881"/>
                <a:gd name="connsiteY1" fmla="*/ 102374 h 124402"/>
                <a:gd name="connsiteX2" fmla="*/ 208524 w 416881"/>
                <a:gd name="connsiteY2" fmla="*/ 74797 h 124402"/>
                <a:gd name="connsiteX3" fmla="*/ 146193 w 416881"/>
                <a:gd name="connsiteY3" fmla="*/ 59687 h 124402"/>
                <a:gd name="connsiteX4" fmla="*/ 10576 w 416881"/>
                <a:gd name="connsiteY4" fmla="*/ 13599 h 124402"/>
                <a:gd name="connsiteX5" fmla="*/ 2643 w 416881"/>
                <a:gd name="connsiteY5" fmla="*/ 0 h 124402"/>
                <a:gd name="connsiteX6" fmla="*/ 87262 w 416881"/>
                <a:gd name="connsiteY6" fmla="*/ 21155 h 124402"/>
                <a:gd name="connsiteX7" fmla="*/ 99350 w 416881"/>
                <a:gd name="connsiteY7" fmla="*/ 20021 h 124402"/>
                <a:gd name="connsiteX8" fmla="*/ 231190 w 416881"/>
                <a:gd name="connsiteY8" fmla="*/ 47976 h 124402"/>
                <a:gd name="connsiteX9" fmla="*/ 378140 w 416881"/>
                <a:gd name="connsiteY9" fmla="*/ 70642 h 124402"/>
                <a:gd name="connsiteX10" fmla="*/ 412894 w 416881"/>
                <a:gd name="connsiteY10" fmla="*/ 84241 h 124402"/>
                <a:gd name="connsiteX11" fmla="*/ 391362 w 416881"/>
                <a:gd name="connsiteY11" fmla="*/ 116351 h 124402"/>
                <a:gd name="connsiteX12" fmla="*/ 372096 w 416881"/>
                <a:gd name="connsiteY12" fmla="*/ 123906 h 124402"/>
                <a:gd name="connsiteX13" fmla="*/ 366429 w 416881"/>
                <a:gd name="connsiteY13" fmla="*/ 123151 h 12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881" h="124402">
                  <a:moveTo>
                    <a:pt x="366429" y="123151"/>
                  </a:moveTo>
                  <a:cubicBezTo>
                    <a:pt x="347163" y="108418"/>
                    <a:pt x="322609" y="110685"/>
                    <a:pt x="301454" y="102374"/>
                  </a:cubicBezTo>
                  <a:cubicBezTo>
                    <a:pt x="271233" y="90663"/>
                    <a:pt x="237990" y="89908"/>
                    <a:pt x="208524" y="74797"/>
                  </a:cubicBezTo>
                  <a:cubicBezTo>
                    <a:pt x="189636" y="65353"/>
                    <a:pt x="166215" y="68753"/>
                    <a:pt x="146193" y="59687"/>
                  </a:cubicBezTo>
                  <a:cubicBezTo>
                    <a:pt x="102750" y="39665"/>
                    <a:pt x="53641" y="35132"/>
                    <a:pt x="10576" y="13599"/>
                  </a:cubicBezTo>
                  <a:cubicBezTo>
                    <a:pt x="4532" y="10577"/>
                    <a:pt x="-4535" y="10577"/>
                    <a:pt x="2643" y="0"/>
                  </a:cubicBezTo>
                  <a:cubicBezTo>
                    <a:pt x="32108" y="2267"/>
                    <a:pt x="58174" y="18133"/>
                    <a:pt x="87262" y="21155"/>
                  </a:cubicBezTo>
                  <a:cubicBezTo>
                    <a:pt x="91040" y="18133"/>
                    <a:pt x="95195" y="18888"/>
                    <a:pt x="99350" y="20021"/>
                  </a:cubicBezTo>
                  <a:cubicBezTo>
                    <a:pt x="142793" y="30977"/>
                    <a:pt x="187747" y="36643"/>
                    <a:pt x="231190" y="47976"/>
                  </a:cubicBezTo>
                  <a:cubicBezTo>
                    <a:pt x="279544" y="60820"/>
                    <a:pt x="328653" y="66109"/>
                    <a:pt x="378140" y="70642"/>
                  </a:cubicBezTo>
                  <a:cubicBezTo>
                    <a:pt x="390984" y="71775"/>
                    <a:pt x="402695" y="75930"/>
                    <a:pt x="412894" y="84241"/>
                  </a:cubicBezTo>
                  <a:cubicBezTo>
                    <a:pt x="420072" y="112196"/>
                    <a:pt x="420072" y="112196"/>
                    <a:pt x="391362" y="116351"/>
                  </a:cubicBezTo>
                  <a:cubicBezTo>
                    <a:pt x="384184" y="117484"/>
                    <a:pt x="378140" y="120129"/>
                    <a:pt x="372096" y="123906"/>
                  </a:cubicBezTo>
                  <a:cubicBezTo>
                    <a:pt x="370207" y="124662"/>
                    <a:pt x="368318" y="124662"/>
                    <a:pt x="366429" y="123151"/>
                  </a:cubicBezTo>
                  <a:close/>
                </a:path>
              </a:pathLst>
            </a:custGeom>
            <a:solidFill>
              <a:srgbClr val="E4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EC31911C-0719-4DD3-BEC8-541DAFFA4E93}"/>
                </a:ext>
              </a:extLst>
            </p:cNvPr>
            <p:cNvSpPr/>
            <p:nvPr/>
          </p:nvSpPr>
          <p:spPr>
            <a:xfrm>
              <a:off x="9116807" y="3525192"/>
              <a:ext cx="496434" cy="106529"/>
            </a:xfrm>
            <a:custGeom>
              <a:avLst/>
              <a:gdLst>
                <a:gd name="connsiteX0" fmla="*/ 331730 w 496434"/>
                <a:gd name="connsiteY0" fmla="*/ 93308 h 106529"/>
                <a:gd name="connsiteX1" fmla="*/ 276199 w 496434"/>
                <a:gd name="connsiteY1" fmla="*/ 80464 h 106529"/>
                <a:gd name="connsiteX2" fmla="*/ 205935 w 496434"/>
                <a:gd name="connsiteY2" fmla="*/ 69886 h 106529"/>
                <a:gd name="connsiteX3" fmla="*/ 26875 w 496434"/>
                <a:gd name="connsiteY3" fmla="*/ 33621 h 106529"/>
                <a:gd name="connsiteX4" fmla="*/ 5720 w 496434"/>
                <a:gd name="connsiteY4" fmla="*/ 25310 h 106529"/>
                <a:gd name="connsiteX5" fmla="*/ 1187 w 496434"/>
                <a:gd name="connsiteY5" fmla="*/ 7933 h 106529"/>
                <a:gd name="connsiteX6" fmla="*/ 5720 w 496434"/>
                <a:gd name="connsiteY6" fmla="*/ 0 h 106529"/>
                <a:gd name="connsiteX7" fmla="*/ 166647 w 496434"/>
                <a:gd name="connsiteY7" fmla="*/ 36265 h 106529"/>
                <a:gd name="connsiteX8" fmla="*/ 183269 w 496434"/>
                <a:gd name="connsiteY8" fmla="*/ 38532 h 106529"/>
                <a:gd name="connsiteX9" fmla="*/ 273554 w 496434"/>
                <a:gd name="connsiteY9" fmla="*/ 63087 h 106529"/>
                <a:gd name="connsiteX10" fmla="*/ 425415 w 496434"/>
                <a:gd name="connsiteY10" fmla="*/ 83108 h 106529"/>
                <a:gd name="connsiteX11" fmla="*/ 496435 w 496434"/>
                <a:gd name="connsiteY11" fmla="*/ 89152 h 106529"/>
                <a:gd name="connsiteX12" fmla="*/ 475658 w 496434"/>
                <a:gd name="connsiteY12" fmla="*/ 103129 h 106529"/>
                <a:gd name="connsiteX13" fmla="*/ 436748 w 496434"/>
                <a:gd name="connsiteY13" fmla="*/ 106529 h 106529"/>
                <a:gd name="connsiteX14" fmla="*/ 331730 w 496434"/>
                <a:gd name="connsiteY14" fmla="*/ 93308 h 1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434" h="106529">
                  <a:moveTo>
                    <a:pt x="331730" y="93308"/>
                  </a:moveTo>
                  <a:cubicBezTo>
                    <a:pt x="314730" y="83108"/>
                    <a:pt x="295842" y="80086"/>
                    <a:pt x="276199" y="80464"/>
                  </a:cubicBezTo>
                  <a:cubicBezTo>
                    <a:pt x="252399" y="80841"/>
                    <a:pt x="229734" y="72908"/>
                    <a:pt x="205935" y="69886"/>
                  </a:cubicBezTo>
                  <a:cubicBezTo>
                    <a:pt x="145492" y="62709"/>
                    <a:pt x="87317" y="41932"/>
                    <a:pt x="26875" y="33621"/>
                  </a:cubicBezTo>
                  <a:cubicBezTo>
                    <a:pt x="19697" y="32488"/>
                    <a:pt x="12897" y="28332"/>
                    <a:pt x="5720" y="25310"/>
                  </a:cubicBezTo>
                  <a:cubicBezTo>
                    <a:pt x="6475" y="18888"/>
                    <a:pt x="4209" y="13222"/>
                    <a:pt x="1187" y="7933"/>
                  </a:cubicBezTo>
                  <a:cubicBezTo>
                    <a:pt x="-1458" y="2644"/>
                    <a:pt x="431" y="378"/>
                    <a:pt x="5720" y="0"/>
                  </a:cubicBezTo>
                  <a:cubicBezTo>
                    <a:pt x="58229" y="17755"/>
                    <a:pt x="113382" y="22666"/>
                    <a:pt x="166647" y="36265"/>
                  </a:cubicBezTo>
                  <a:cubicBezTo>
                    <a:pt x="171936" y="37776"/>
                    <a:pt x="177602" y="37776"/>
                    <a:pt x="183269" y="38532"/>
                  </a:cubicBezTo>
                  <a:cubicBezTo>
                    <a:pt x="211601" y="53642"/>
                    <a:pt x="242200" y="60820"/>
                    <a:pt x="273554" y="63087"/>
                  </a:cubicBezTo>
                  <a:cubicBezTo>
                    <a:pt x="324552" y="67242"/>
                    <a:pt x="374795" y="78197"/>
                    <a:pt x="425415" y="83108"/>
                  </a:cubicBezTo>
                  <a:cubicBezTo>
                    <a:pt x="449214" y="85375"/>
                    <a:pt x="472636" y="87263"/>
                    <a:pt x="496435" y="89152"/>
                  </a:cubicBezTo>
                  <a:cubicBezTo>
                    <a:pt x="496057" y="103507"/>
                    <a:pt x="484724" y="102374"/>
                    <a:pt x="475658" y="103129"/>
                  </a:cubicBezTo>
                  <a:cubicBezTo>
                    <a:pt x="462814" y="104263"/>
                    <a:pt x="449214" y="101996"/>
                    <a:pt x="436748" y="106529"/>
                  </a:cubicBezTo>
                  <a:cubicBezTo>
                    <a:pt x="401238" y="105774"/>
                    <a:pt x="365729" y="105774"/>
                    <a:pt x="331730" y="93308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18F4297-37BA-4B05-B10A-A3F4CB78C9C5}"/>
                </a:ext>
              </a:extLst>
            </p:cNvPr>
            <p:cNvSpPr/>
            <p:nvPr/>
          </p:nvSpPr>
          <p:spPr>
            <a:xfrm>
              <a:off x="8621234" y="3296645"/>
              <a:ext cx="167083" cy="164168"/>
            </a:xfrm>
            <a:custGeom>
              <a:avLst/>
              <a:gdLst>
                <a:gd name="connsiteX0" fmla="*/ 14733 w 167083"/>
                <a:gd name="connsiteY0" fmla="*/ 0 h 164168"/>
                <a:gd name="connsiteX1" fmla="*/ 102752 w 167083"/>
                <a:gd name="connsiteY1" fmla="*/ 95196 h 164168"/>
                <a:gd name="connsiteX2" fmla="*/ 156016 w 167083"/>
                <a:gd name="connsiteY2" fmla="*/ 124662 h 164168"/>
                <a:gd name="connsiteX3" fmla="*/ 166972 w 167083"/>
                <a:gd name="connsiteY3" fmla="*/ 144306 h 164168"/>
                <a:gd name="connsiteX4" fmla="*/ 145817 w 167083"/>
                <a:gd name="connsiteY4" fmla="*/ 157150 h 164168"/>
                <a:gd name="connsiteX5" fmla="*/ 115973 w 167083"/>
                <a:gd name="connsiteY5" fmla="*/ 157150 h 164168"/>
                <a:gd name="connsiteX6" fmla="*/ 115973 w 167083"/>
                <a:gd name="connsiteY6" fmla="*/ 157150 h 164168"/>
                <a:gd name="connsiteX7" fmla="*/ 73664 w 167083"/>
                <a:gd name="connsiteY7" fmla="*/ 144306 h 164168"/>
                <a:gd name="connsiteX8" fmla="*/ 56665 w 167083"/>
                <a:gd name="connsiteY8" fmla="*/ 135617 h 164168"/>
                <a:gd name="connsiteX9" fmla="*/ 35132 w 167083"/>
                <a:gd name="connsiteY9" fmla="*/ 106152 h 164168"/>
                <a:gd name="connsiteX10" fmla="*/ 30221 w 167083"/>
                <a:gd name="connsiteY10" fmla="*/ 95574 h 164168"/>
                <a:gd name="connsiteX11" fmla="*/ 17755 w 167083"/>
                <a:gd name="connsiteY11" fmla="*/ 48731 h 164168"/>
                <a:gd name="connsiteX12" fmla="*/ 0 w 167083"/>
                <a:gd name="connsiteY12" fmla="*/ 47220 h 164168"/>
                <a:gd name="connsiteX13" fmla="*/ 4155 w 167083"/>
                <a:gd name="connsiteY13" fmla="*/ 17377 h 164168"/>
                <a:gd name="connsiteX14" fmla="*/ 14733 w 167083"/>
                <a:gd name="connsiteY14" fmla="*/ 0 h 16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083" h="164168">
                  <a:moveTo>
                    <a:pt x="14733" y="0"/>
                  </a:moveTo>
                  <a:cubicBezTo>
                    <a:pt x="47220" y="28710"/>
                    <a:pt x="67997" y="67620"/>
                    <a:pt x="102752" y="95196"/>
                  </a:cubicBezTo>
                  <a:cubicBezTo>
                    <a:pt x="119373" y="108418"/>
                    <a:pt x="139017" y="113707"/>
                    <a:pt x="156016" y="124662"/>
                  </a:cubicBezTo>
                  <a:cubicBezTo>
                    <a:pt x="164705" y="130328"/>
                    <a:pt x="167727" y="135239"/>
                    <a:pt x="166972" y="144306"/>
                  </a:cubicBezTo>
                  <a:cubicBezTo>
                    <a:pt x="159794" y="148461"/>
                    <a:pt x="152994" y="152994"/>
                    <a:pt x="145817" y="157150"/>
                  </a:cubicBezTo>
                  <a:cubicBezTo>
                    <a:pt x="135995" y="161683"/>
                    <a:pt x="126173" y="170371"/>
                    <a:pt x="115973" y="157150"/>
                  </a:cubicBezTo>
                  <a:lnTo>
                    <a:pt x="115973" y="157150"/>
                  </a:lnTo>
                  <a:cubicBezTo>
                    <a:pt x="103507" y="147706"/>
                    <a:pt x="85752" y="156016"/>
                    <a:pt x="73664" y="144306"/>
                  </a:cubicBezTo>
                  <a:cubicBezTo>
                    <a:pt x="66486" y="144306"/>
                    <a:pt x="60064" y="143550"/>
                    <a:pt x="56665" y="135617"/>
                  </a:cubicBezTo>
                  <a:cubicBezTo>
                    <a:pt x="50998" y="125040"/>
                    <a:pt x="61953" y="101618"/>
                    <a:pt x="35132" y="106152"/>
                  </a:cubicBezTo>
                  <a:cubicBezTo>
                    <a:pt x="33999" y="106152"/>
                    <a:pt x="29088" y="97463"/>
                    <a:pt x="30221" y="95574"/>
                  </a:cubicBezTo>
                  <a:cubicBezTo>
                    <a:pt x="43821" y="75553"/>
                    <a:pt x="20399" y="64975"/>
                    <a:pt x="17755" y="48731"/>
                  </a:cubicBezTo>
                  <a:cubicBezTo>
                    <a:pt x="16244" y="38532"/>
                    <a:pt x="6800" y="55909"/>
                    <a:pt x="0" y="47220"/>
                  </a:cubicBezTo>
                  <a:cubicBezTo>
                    <a:pt x="13599" y="39665"/>
                    <a:pt x="8689" y="28332"/>
                    <a:pt x="4155" y="17377"/>
                  </a:cubicBezTo>
                  <a:cubicBezTo>
                    <a:pt x="0" y="7177"/>
                    <a:pt x="3400" y="1511"/>
                    <a:pt x="14733" y="0"/>
                  </a:cubicBezTo>
                  <a:close/>
                </a:path>
              </a:pathLst>
            </a:custGeom>
            <a:solidFill>
              <a:srgbClr val="D3C4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44FB007C-4685-4360-B7DC-4AA048685B56}"/>
                </a:ext>
              </a:extLst>
            </p:cNvPr>
            <p:cNvSpPr/>
            <p:nvPr/>
          </p:nvSpPr>
          <p:spPr>
            <a:xfrm>
              <a:off x="8910601" y="3732206"/>
              <a:ext cx="115177" cy="108422"/>
            </a:xfrm>
            <a:custGeom>
              <a:avLst/>
              <a:gdLst>
                <a:gd name="connsiteX0" fmla="*/ 21533 w 115177"/>
                <a:gd name="connsiteY0" fmla="*/ 4911 h 108422"/>
                <a:gd name="connsiteX1" fmla="*/ 52509 w 115177"/>
                <a:gd name="connsiteY1" fmla="*/ 78575 h 108422"/>
                <a:gd name="connsiteX2" fmla="*/ 81597 w 115177"/>
                <a:gd name="connsiteY2" fmla="*/ 83486 h 108422"/>
                <a:gd name="connsiteX3" fmla="*/ 114840 w 115177"/>
                <a:gd name="connsiteY3" fmla="*/ 72531 h 108422"/>
                <a:gd name="connsiteX4" fmla="*/ 114085 w 115177"/>
                <a:gd name="connsiteY4" fmla="*/ 84619 h 108422"/>
                <a:gd name="connsiteX5" fmla="*/ 52887 w 115177"/>
                <a:gd name="connsiteY5" fmla="*/ 105396 h 108422"/>
                <a:gd name="connsiteX6" fmla="*/ 25688 w 115177"/>
                <a:gd name="connsiteY6" fmla="*/ 86886 h 108422"/>
                <a:gd name="connsiteX7" fmla="*/ 16999 w 115177"/>
                <a:gd name="connsiteY7" fmla="*/ 80464 h 108422"/>
                <a:gd name="connsiteX8" fmla="*/ 0 w 115177"/>
                <a:gd name="connsiteY8" fmla="*/ 0 h 108422"/>
                <a:gd name="connsiteX9" fmla="*/ 21533 w 115177"/>
                <a:gd name="connsiteY9" fmla="*/ 4911 h 10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177" h="108422">
                  <a:moveTo>
                    <a:pt x="21533" y="4911"/>
                  </a:moveTo>
                  <a:cubicBezTo>
                    <a:pt x="21533" y="33621"/>
                    <a:pt x="46843" y="51754"/>
                    <a:pt x="52509" y="78575"/>
                  </a:cubicBezTo>
                  <a:cubicBezTo>
                    <a:pt x="55153" y="91041"/>
                    <a:pt x="72153" y="78953"/>
                    <a:pt x="81597" y="83486"/>
                  </a:cubicBezTo>
                  <a:cubicBezTo>
                    <a:pt x="86508" y="60820"/>
                    <a:pt x="103507" y="75175"/>
                    <a:pt x="114840" y="72531"/>
                  </a:cubicBezTo>
                  <a:cubicBezTo>
                    <a:pt x="115218" y="76686"/>
                    <a:pt x="115596" y="80841"/>
                    <a:pt x="114085" y="84619"/>
                  </a:cubicBezTo>
                  <a:cubicBezTo>
                    <a:pt x="90285" y="81219"/>
                    <a:pt x="73664" y="98974"/>
                    <a:pt x="52887" y="105396"/>
                  </a:cubicBezTo>
                  <a:cubicBezTo>
                    <a:pt x="32488" y="111440"/>
                    <a:pt x="24555" y="109929"/>
                    <a:pt x="25688" y="86886"/>
                  </a:cubicBezTo>
                  <a:cubicBezTo>
                    <a:pt x="26066" y="77442"/>
                    <a:pt x="20399" y="81975"/>
                    <a:pt x="16999" y="80464"/>
                  </a:cubicBezTo>
                  <a:cubicBezTo>
                    <a:pt x="378" y="55909"/>
                    <a:pt x="3022" y="27577"/>
                    <a:pt x="0" y="0"/>
                  </a:cubicBezTo>
                  <a:cubicBezTo>
                    <a:pt x="7555" y="1889"/>
                    <a:pt x="14355" y="3400"/>
                    <a:pt x="21533" y="4911"/>
                  </a:cubicBezTo>
                  <a:close/>
                </a:path>
              </a:pathLst>
            </a:custGeom>
            <a:solidFill>
              <a:srgbClr val="FDEAD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F4C6ADF-0EE6-42EB-894E-99C87C7E33FF}"/>
                </a:ext>
              </a:extLst>
            </p:cNvPr>
            <p:cNvSpPr/>
            <p:nvPr/>
          </p:nvSpPr>
          <p:spPr>
            <a:xfrm>
              <a:off x="8737208" y="3452822"/>
              <a:ext cx="37317" cy="33011"/>
            </a:xfrm>
            <a:custGeom>
              <a:avLst/>
              <a:gdLst>
                <a:gd name="connsiteX0" fmla="*/ 0 w 37317"/>
                <a:gd name="connsiteY0" fmla="*/ 595 h 33011"/>
                <a:gd name="connsiteX1" fmla="*/ 29843 w 37317"/>
                <a:gd name="connsiteY1" fmla="*/ 595 h 33011"/>
                <a:gd name="connsiteX2" fmla="*/ 28710 w 37317"/>
                <a:gd name="connsiteY2" fmla="*/ 13817 h 33011"/>
                <a:gd name="connsiteX3" fmla="*/ 35132 w 37317"/>
                <a:gd name="connsiteY3" fmla="*/ 28549 h 33011"/>
                <a:gd name="connsiteX4" fmla="*/ 12088 w 37317"/>
                <a:gd name="connsiteY4" fmla="*/ 32705 h 33011"/>
                <a:gd name="connsiteX5" fmla="*/ 2644 w 37317"/>
                <a:gd name="connsiteY5" fmla="*/ 18350 h 33011"/>
                <a:gd name="connsiteX6" fmla="*/ 0 w 37317"/>
                <a:gd name="connsiteY6" fmla="*/ 595 h 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17" h="33011">
                  <a:moveTo>
                    <a:pt x="0" y="595"/>
                  </a:moveTo>
                  <a:cubicBezTo>
                    <a:pt x="9822" y="7395"/>
                    <a:pt x="19644" y="-2427"/>
                    <a:pt x="29843" y="595"/>
                  </a:cubicBezTo>
                  <a:cubicBezTo>
                    <a:pt x="27954" y="4750"/>
                    <a:pt x="24932" y="8906"/>
                    <a:pt x="28710" y="13817"/>
                  </a:cubicBezTo>
                  <a:cubicBezTo>
                    <a:pt x="32110" y="18350"/>
                    <a:pt x="41554" y="23261"/>
                    <a:pt x="35132" y="28549"/>
                  </a:cubicBezTo>
                  <a:cubicBezTo>
                    <a:pt x="29843" y="33083"/>
                    <a:pt x="19644" y="33460"/>
                    <a:pt x="12088" y="32705"/>
                  </a:cubicBezTo>
                  <a:cubicBezTo>
                    <a:pt x="5666" y="31949"/>
                    <a:pt x="1511" y="24772"/>
                    <a:pt x="2644" y="18350"/>
                  </a:cubicBezTo>
                  <a:cubicBezTo>
                    <a:pt x="4155" y="11928"/>
                    <a:pt x="378" y="6639"/>
                    <a:pt x="0" y="595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50BA10DB-01C4-4A11-91F5-E66B002575EC}"/>
                </a:ext>
              </a:extLst>
            </p:cNvPr>
            <p:cNvSpPr/>
            <p:nvPr/>
          </p:nvSpPr>
          <p:spPr>
            <a:xfrm>
              <a:off x="8818804" y="3570433"/>
              <a:ext cx="21929" cy="22378"/>
            </a:xfrm>
            <a:custGeom>
              <a:avLst/>
              <a:gdLst>
                <a:gd name="connsiteX0" fmla="*/ 21910 w 21929"/>
                <a:gd name="connsiteY0" fmla="*/ 12557 h 22378"/>
                <a:gd name="connsiteX1" fmla="*/ 10955 w 21929"/>
                <a:gd name="connsiteY1" fmla="*/ 22378 h 22378"/>
                <a:gd name="connsiteX2" fmla="*/ 0 w 21929"/>
                <a:gd name="connsiteY2" fmla="*/ 12179 h 22378"/>
                <a:gd name="connsiteX3" fmla="*/ 12088 w 21929"/>
                <a:gd name="connsiteY3" fmla="*/ 90 h 22378"/>
                <a:gd name="connsiteX4" fmla="*/ 21910 w 21929"/>
                <a:gd name="connsiteY4" fmla="*/ 12557 h 2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29" h="22378">
                  <a:moveTo>
                    <a:pt x="21910" y="12557"/>
                  </a:moveTo>
                  <a:cubicBezTo>
                    <a:pt x="22288" y="21623"/>
                    <a:pt x="16999" y="22378"/>
                    <a:pt x="10955" y="22378"/>
                  </a:cubicBezTo>
                  <a:cubicBezTo>
                    <a:pt x="4533" y="22378"/>
                    <a:pt x="0" y="18979"/>
                    <a:pt x="0" y="12179"/>
                  </a:cubicBezTo>
                  <a:cubicBezTo>
                    <a:pt x="0" y="4246"/>
                    <a:pt x="6044" y="846"/>
                    <a:pt x="12088" y="90"/>
                  </a:cubicBezTo>
                  <a:cubicBezTo>
                    <a:pt x="21910" y="-1043"/>
                    <a:pt x="18510" y="8779"/>
                    <a:pt x="21910" y="12557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C0803A12-39E3-49A0-A056-0073351E7D06}"/>
                </a:ext>
              </a:extLst>
            </p:cNvPr>
            <p:cNvSpPr/>
            <p:nvPr/>
          </p:nvSpPr>
          <p:spPr>
            <a:xfrm>
              <a:off x="8695276" y="3440573"/>
              <a:ext cx="42309" cy="30598"/>
            </a:xfrm>
            <a:custGeom>
              <a:avLst/>
              <a:gdLst>
                <a:gd name="connsiteX0" fmla="*/ 0 w 42309"/>
                <a:gd name="connsiteY0" fmla="*/ 0 h 30598"/>
                <a:gd name="connsiteX1" fmla="*/ 42310 w 42309"/>
                <a:gd name="connsiteY1" fmla="*/ 12844 h 30598"/>
                <a:gd name="connsiteX2" fmla="*/ 16244 w 42309"/>
                <a:gd name="connsiteY2" fmla="*/ 30599 h 30598"/>
                <a:gd name="connsiteX3" fmla="*/ 0 w 42309"/>
                <a:gd name="connsiteY3" fmla="*/ 0 h 3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09" h="30598">
                  <a:moveTo>
                    <a:pt x="0" y="0"/>
                  </a:moveTo>
                  <a:cubicBezTo>
                    <a:pt x="13977" y="4533"/>
                    <a:pt x="30599" y="0"/>
                    <a:pt x="42310" y="12844"/>
                  </a:cubicBezTo>
                  <a:cubicBezTo>
                    <a:pt x="30599" y="13222"/>
                    <a:pt x="11333" y="1889"/>
                    <a:pt x="16244" y="30599"/>
                  </a:cubicBezTo>
                  <a:cubicBezTo>
                    <a:pt x="13977" y="17755"/>
                    <a:pt x="1511" y="11711"/>
                    <a:pt x="0" y="0"/>
                  </a:cubicBezTo>
                  <a:close/>
                </a:path>
              </a:pathLst>
            </a:custGeom>
            <a:solidFill>
              <a:srgbClr val="EDEDE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D7BF3F22-9E26-4FD4-814A-8E69099DBBCF}"/>
                </a:ext>
              </a:extLst>
            </p:cNvPr>
            <p:cNvSpPr/>
            <p:nvPr/>
          </p:nvSpPr>
          <p:spPr>
            <a:xfrm>
              <a:off x="8831234" y="3927920"/>
              <a:ext cx="29374" cy="34328"/>
            </a:xfrm>
            <a:custGeom>
              <a:avLst/>
              <a:gdLst>
                <a:gd name="connsiteX0" fmla="*/ 28747 w 29374"/>
                <a:gd name="connsiteY0" fmla="*/ 16589 h 34328"/>
                <a:gd name="connsiteX1" fmla="*/ 3436 w 29374"/>
                <a:gd name="connsiteY1" fmla="*/ 33211 h 34328"/>
                <a:gd name="connsiteX2" fmla="*/ 37 w 29374"/>
                <a:gd name="connsiteY2" fmla="*/ 17345 h 34328"/>
                <a:gd name="connsiteX3" fmla="*/ 10614 w 29374"/>
                <a:gd name="connsiteY3" fmla="*/ 723 h 34328"/>
                <a:gd name="connsiteX4" fmla="*/ 22325 w 29374"/>
                <a:gd name="connsiteY4" fmla="*/ 11301 h 34328"/>
                <a:gd name="connsiteX5" fmla="*/ 28747 w 29374"/>
                <a:gd name="connsiteY5" fmla="*/ 1658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74" h="34328">
                  <a:moveTo>
                    <a:pt x="28747" y="16589"/>
                  </a:moveTo>
                  <a:cubicBezTo>
                    <a:pt x="32902" y="40766"/>
                    <a:pt x="15525" y="33211"/>
                    <a:pt x="3436" y="33211"/>
                  </a:cubicBezTo>
                  <a:cubicBezTo>
                    <a:pt x="2303" y="27922"/>
                    <a:pt x="-341" y="22633"/>
                    <a:pt x="37" y="17345"/>
                  </a:cubicBezTo>
                  <a:cubicBezTo>
                    <a:pt x="792" y="10545"/>
                    <a:pt x="3436" y="3368"/>
                    <a:pt x="10614" y="723"/>
                  </a:cubicBezTo>
                  <a:cubicBezTo>
                    <a:pt x="20058" y="-2677"/>
                    <a:pt x="18925" y="6767"/>
                    <a:pt x="22325" y="11301"/>
                  </a:cubicBezTo>
                  <a:cubicBezTo>
                    <a:pt x="24213" y="13567"/>
                    <a:pt x="26858" y="14700"/>
                    <a:pt x="28747" y="16589"/>
                  </a:cubicBezTo>
                  <a:close/>
                </a:path>
              </a:pathLst>
            </a:custGeom>
            <a:solidFill>
              <a:srgbClr val="FBE6D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5D161E9C-2991-4A95-A044-62476DAAAC08}"/>
                </a:ext>
              </a:extLst>
            </p:cNvPr>
            <p:cNvSpPr/>
            <p:nvPr/>
          </p:nvSpPr>
          <p:spPr>
            <a:xfrm>
              <a:off x="9329919" y="3903125"/>
              <a:ext cx="809763" cy="690387"/>
            </a:xfrm>
            <a:custGeom>
              <a:avLst/>
              <a:gdLst>
                <a:gd name="connsiteX0" fmla="*/ 0 w 809763"/>
                <a:gd name="connsiteY0" fmla="*/ 113537 h 690387"/>
                <a:gd name="connsiteX1" fmla="*/ 25310 w 809763"/>
                <a:gd name="connsiteY1" fmla="*/ 94649 h 690387"/>
                <a:gd name="connsiteX2" fmla="*/ 47976 w 809763"/>
                <a:gd name="connsiteY2" fmla="*/ 100693 h 690387"/>
                <a:gd name="connsiteX3" fmla="*/ 65731 w 809763"/>
                <a:gd name="connsiteY3" fmla="*/ 115048 h 690387"/>
                <a:gd name="connsiteX4" fmla="*/ 93685 w 809763"/>
                <a:gd name="connsiteY4" fmla="*/ 90872 h 690387"/>
                <a:gd name="connsiteX5" fmla="*/ 105396 w 809763"/>
                <a:gd name="connsiteY5" fmla="*/ 29296 h 690387"/>
                <a:gd name="connsiteX6" fmla="*/ 108040 w 809763"/>
                <a:gd name="connsiteY6" fmla="*/ 19096 h 690387"/>
                <a:gd name="connsiteX7" fmla="*/ 126173 w 809763"/>
                <a:gd name="connsiteY7" fmla="*/ 208 h 690387"/>
                <a:gd name="connsiteX8" fmla="*/ 135239 w 809763"/>
                <a:gd name="connsiteY8" fmla="*/ 20985 h 690387"/>
                <a:gd name="connsiteX9" fmla="*/ 139395 w 809763"/>
                <a:gd name="connsiteY9" fmla="*/ 75383 h 690387"/>
                <a:gd name="connsiteX10" fmla="*/ 176416 w 809763"/>
                <a:gd name="connsiteY10" fmla="*/ 120715 h 690387"/>
                <a:gd name="connsiteX11" fmla="*/ 222503 w 809763"/>
                <a:gd name="connsiteY11" fmla="*/ 132426 h 690387"/>
                <a:gd name="connsiteX12" fmla="*/ 228169 w 809763"/>
                <a:gd name="connsiteY12" fmla="*/ 126004 h 690387"/>
                <a:gd name="connsiteX13" fmla="*/ 267079 w 809763"/>
                <a:gd name="connsiteY13" fmla="*/ 133559 h 690387"/>
                <a:gd name="connsiteX14" fmla="*/ 296167 w 809763"/>
                <a:gd name="connsiteY14" fmla="*/ 162647 h 690387"/>
                <a:gd name="connsiteX15" fmla="*/ 303722 w 809763"/>
                <a:gd name="connsiteY15" fmla="*/ 173979 h 690387"/>
                <a:gd name="connsiteX16" fmla="*/ 313544 w 809763"/>
                <a:gd name="connsiteY16" fmla="*/ 164158 h 690387"/>
                <a:gd name="connsiteX17" fmla="*/ 335832 w 809763"/>
                <a:gd name="connsiteY17" fmla="*/ 147914 h 690387"/>
                <a:gd name="connsiteX18" fmla="*/ 395519 w 809763"/>
                <a:gd name="connsiteY18" fmla="*/ 186823 h 690387"/>
                <a:gd name="connsiteX19" fmla="*/ 449916 w 809763"/>
                <a:gd name="connsiteY19" fmla="*/ 201934 h 690387"/>
                <a:gd name="connsiteX20" fmla="*/ 466160 w 809763"/>
                <a:gd name="connsiteY20" fmla="*/ 204956 h 690387"/>
                <a:gd name="connsiteX21" fmla="*/ 483915 w 809763"/>
                <a:gd name="connsiteY21" fmla="*/ 175868 h 690387"/>
                <a:gd name="connsiteX22" fmla="*/ 476360 w 809763"/>
                <a:gd name="connsiteY22" fmla="*/ 139225 h 690387"/>
                <a:gd name="connsiteX23" fmla="*/ 500159 w 809763"/>
                <a:gd name="connsiteY23" fmla="*/ 144136 h 690387"/>
                <a:gd name="connsiteX24" fmla="*/ 493359 w 809763"/>
                <a:gd name="connsiteY24" fmla="*/ 132426 h 690387"/>
                <a:gd name="connsiteX25" fmla="*/ 475227 w 809763"/>
                <a:gd name="connsiteY25" fmla="*/ 120715 h 690387"/>
                <a:gd name="connsiteX26" fmla="*/ 476360 w 809763"/>
                <a:gd name="connsiteY26" fmla="*/ 112026 h 690387"/>
                <a:gd name="connsiteX27" fmla="*/ 526225 w 809763"/>
                <a:gd name="connsiteY27" fmla="*/ 101449 h 690387"/>
                <a:gd name="connsiteX28" fmla="*/ 537558 w 809763"/>
                <a:gd name="connsiteY28" fmla="*/ 138847 h 690387"/>
                <a:gd name="connsiteX29" fmla="*/ 573445 w 809763"/>
                <a:gd name="connsiteY29" fmla="*/ 123737 h 690387"/>
                <a:gd name="connsiteX30" fmla="*/ 586667 w 809763"/>
                <a:gd name="connsiteY30" fmla="*/ 115048 h 690387"/>
                <a:gd name="connsiteX31" fmla="*/ 613866 w 809763"/>
                <a:gd name="connsiteY31" fmla="*/ 136581 h 690387"/>
                <a:gd name="connsiteX32" fmla="*/ 639931 w 809763"/>
                <a:gd name="connsiteY32" fmla="*/ 158491 h 690387"/>
                <a:gd name="connsiteX33" fmla="*/ 662220 w 809763"/>
                <a:gd name="connsiteY33" fmla="*/ 135448 h 690387"/>
                <a:gd name="connsiteX34" fmla="*/ 685641 w 809763"/>
                <a:gd name="connsiteY34" fmla="*/ 133181 h 690387"/>
                <a:gd name="connsiteX35" fmla="*/ 689796 w 809763"/>
                <a:gd name="connsiteY35" fmla="*/ 153580 h 690387"/>
                <a:gd name="connsiteX36" fmla="*/ 688663 w 809763"/>
                <a:gd name="connsiteY36" fmla="*/ 165291 h 690387"/>
                <a:gd name="connsiteX37" fmla="*/ 725684 w 809763"/>
                <a:gd name="connsiteY37" fmla="*/ 150936 h 690387"/>
                <a:gd name="connsiteX38" fmla="*/ 777060 w 809763"/>
                <a:gd name="connsiteY38" fmla="*/ 128270 h 690387"/>
                <a:gd name="connsiteX39" fmla="*/ 782348 w 809763"/>
                <a:gd name="connsiteY39" fmla="*/ 131670 h 690387"/>
                <a:gd name="connsiteX40" fmla="*/ 759683 w 809763"/>
                <a:gd name="connsiteY40" fmla="*/ 207978 h 690387"/>
                <a:gd name="connsiteX41" fmla="*/ 764971 w 809763"/>
                <a:gd name="connsiteY41" fmla="*/ 226866 h 690387"/>
                <a:gd name="connsiteX42" fmla="*/ 769504 w 809763"/>
                <a:gd name="connsiteY42" fmla="*/ 240466 h 690387"/>
                <a:gd name="connsiteX43" fmla="*/ 788393 w 809763"/>
                <a:gd name="connsiteY43" fmla="*/ 325840 h 690387"/>
                <a:gd name="connsiteX44" fmla="*/ 792548 w 809763"/>
                <a:gd name="connsiteY44" fmla="*/ 343973 h 690387"/>
                <a:gd name="connsiteX45" fmla="*/ 801992 w 809763"/>
                <a:gd name="connsiteY45" fmla="*/ 377216 h 690387"/>
                <a:gd name="connsiteX46" fmla="*/ 794437 w 809763"/>
                <a:gd name="connsiteY46" fmla="*/ 413104 h 690387"/>
                <a:gd name="connsiteX47" fmla="*/ 795570 w 809763"/>
                <a:gd name="connsiteY47" fmla="*/ 432370 h 690387"/>
                <a:gd name="connsiteX48" fmla="*/ 805392 w 809763"/>
                <a:gd name="connsiteY48" fmla="*/ 443703 h 690387"/>
                <a:gd name="connsiteX49" fmla="*/ 783859 w 809763"/>
                <a:gd name="connsiteY49" fmla="*/ 493945 h 690387"/>
                <a:gd name="connsiteX50" fmla="*/ 767238 w 809763"/>
                <a:gd name="connsiteY50" fmla="*/ 470146 h 690387"/>
                <a:gd name="connsiteX51" fmla="*/ 746083 w 809763"/>
                <a:gd name="connsiteY51" fmla="*/ 333774 h 690387"/>
                <a:gd name="connsiteX52" fmla="*/ 729839 w 809763"/>
                <a:gd name="connsiteY52" fmla="*/ 305063 h 690387"/>
                <a:gd name="connsiteX53" fmla="*/ 705662 w 809763"/>
                <a:gd name="connsiteY53" fmla="*/ 280887 h 690387"/>
                <a:gd name="connsiteX54" fmla="*/ 687907 w 809763"/>
                <a:gd name="connsiteY54" fmla="*/ 274842 h 690387"/>
                <a:gd name="connsiteX55" fmla="*/ 650131 w 809763"/>
                <a:gd name="connsiteY55" fmla="*/ 275976 h 690387"/>
                <a:gd name="connsiteX56" fmla="*/ 634265 w 809763"/>
                <a:gd name="connsiteY56" fmla="*/ 257087 h 690387"/>
                <a:gd name="connsiteX57" fmla="*/ 625199 w 809763"/>
                <a:gd name="connsiteY57" fmla="*/ 250666 h 690387"/>
                <a:gd name="connsiteX58" fmla="*/ 604044 w 809763"/>
                <a:gd name="connsiteY58" fmla="*/ 243110 h 690387"/>
                <a:gd name="connsiteX59" fmla="*/ 594978 w 809763"/>
                <a:gd name="connsiteY59" fmla="*/ 238955 h 690387"/>
                <a:gd name="connsiteX60" fmla="*/ 553424 w 809763"/>
                <a:gd name="connsiteY60" fmla="*/ 230644 h 690387"/>
                <a:gd name="connsiteX61" fmla="*/ 544735 w 809763"/>
                <a:gd name="connsiteY61" fmla="*/ 232155 h 690387"/>
                <a:gd name="connsiteX62" fmla="*/ 552668 w 809763"/>
                <a:gd name="connsiteY62" fmla="*/ 239710 h 690387"/>
                <a:gd name="connsiteX63" fmla="*/ 602155 w 809763"/>
                <a:gd name="connsiteY63" fmla="*/ 248021 h 690387"/>
                <a:gd name="connsiteX64" fmla="*/ 619155 w 809763"/>
                <a:gd name="connsiteY64" fmla="*/ 262376 h 690387"/>
                <a:gd name="connsiteX65" fmla="*/ 607066 w 809763"/>
                <a:gd name="connsiteY65" fmla="*/ 277109 h 690387"/>
                <a:gd name="connsiteX66" fmla="*/ 573823 w 809763"/>
                <a:gd name="connsiteY66" fmla="*/ 305819 h 690387"/>
                <a:gd name="connsiteX67" fmla="*/ 576467 w 809763"/>
                <a:gd name="connsiteY67" fmla="*/ 319796 h 690387"/>
                <a:gd name="connsiteX68" fmla="*/ 618021 w 809763"/>
                <a:gd name="connsiteY68" fmla="*/ 342462 h 690387"/>
                <a:gd name="connsiteX69" fmla="*/ 626710 w 809763"/>
                <a:gd name="connsiteY69" fmla="*/ 356061 h 690387"/>
                <a:gd name="connsiteX70" fmla="*/ 629354 w 809763"/>
                <a:gd name="connsiteY70" fmla="*/ 374950 h 690387"/>
                <a:gd name="connsiteX71" fmla="*/ 674308 w 809763"/>
                <a:gd name="connsiteY71" fmla="*/ 423681 h 690387"/>
                <a:gd name="connsiteX72" fmla="*/ 698863 w 809763"/>
                <a:gd name="connsiteY72" fmla="*/ 459946 h 690387"/>
                <a:gd name="connsiteX73" fmla="*/ 727195 w 809763"/>
                <a:gd name="connsiteY73" fmla="*/ 550232 h 690387"/>
                <a:gd name="connsiteX74" fmla="*/ 742683 w 809763"/>
                <a:gd name="connsiteY74" fmla="*/ 519255 h 690387"/>
                <a:gd name="connsiteX75" fmla="*/ 781971 w 809763"/>
                <a:gd name="connsiteY75" fmla="*/ 494323 h 690387"/>
                <a:gd name="connsiteX76" fmla="*/ 783104 w 809763"/>
                <a:gd name="connsiteY76" fmla="*/ 509056 h 690387"/>
                <a:gd name="connsiteX77" fmla="*/ 764593 w 809763"/>
                <a:gd name="connsiteY77" fmla="*/ 555143 h 690387"/>
                <a:gd name="connsiteX78" fmla="*/ 757038 w 809763"/>
                <a:gd name="connsiteY78" fmla="*/ 573653 h 690387"/>
                <a:gd name="connsiteX79" fmla="*/ 722662 w 809763"/>
                <a:gd name="connsiteY79" fmla="*/ 632962 h 690387"/>
                <a:gd name="connsiteX80" fmla="*/ 724551 w 809763"/>
                <a:gd name="connsiteY80" fmla="*/ 657517 h 690387"/>
                <a:gd name="connsiteX81" fmla="*/ 725684 w 809763"/>
                <a:gd name="connsiteY81" fmla="*/ 683960 h 690387"/>
                <a:gd name="connsiteX82" fmla="*/ 712840 w 809763"/>
                <a:gd name="connsiteY82" fmla="*/ 686605 h 690387"/>
                <a:gd name="connsiteX83" fmla="*/ 677708 w 809763"/>
                <a:gd name="connsiteY83" fmla="*/ 671872 h 690387"/>
                <a:gd name="connsiteX84" fmla="*/ 650887 w 809763"/>
                <a:gd name="connsiteY84" fmla="*/ 652984 h 690387"/>
                <a:gd name="connsiteX85" fmla="*/ 636154 w 809763"/>
                <a:gd name="connsiteY85" fmla="*/ 648451 h 690387"/>
                <a:gd name="connsiteX86" fmla="*/ 609333 w 809763"/>
                <a:gd name="connsiteY86" fmla="*/ 638629 h 690387"/>
                <a:gd name="connsiteX87" fmla="*/ 592333 w 809763"/>
                <a:gd name="connsiteY87" fmla="*/ 632207 h 690387"/>
                <a:gd name="connsiteX88" fmla="*/ 573823 w 809763"/>
                <a:gd name="connsiteY88" fmla="*/ 633718 h 690387"/>
                <a:gd name="connsiteX89" fmla="*/ 568534 w 809763"/>
                <a:gd name="connsiteY89" fmla="*/ 623140 h 690387"/>
                <a:gd name="connsiteX90" fmla="*/ 579489 w 809763"/>
                <a:gd name="connsiteY90" fmla="*/ 557032 h 690387"/>
                <a:gd name="connsiteX91" fmla="*/ 579112 w 809763"/>
                <a:gd name="connsiteY91" fmla="*/ 516989 h 690387"/>
                <a:gd name="connsiteX92" fmla="*/ 585911 w 809763"/>
                <a:gd name="connsiteY92" fmla="*/ 489034 h 690387"/>
                <a:gd name="connsiteX93" fmla="*/ 591578 w 809763"/>
                <a:gd name="connsiteY93" fmla="*/ 451636 h 690387"/>
                <a:gd name="connsiteX94" fmla="*/ 596489 w 809763"/>
                <a:gd name="connsiteY94" fmla="*/ 408571 h 690387"/>
                <a:gd name="connsiteX95" fmla="*/ 592711 w 809763"/>
                <a:gd name="connsiteY95" fmla="*/ 385905 h 690387"/>
                <a:gd name="connsiteX96" fmla="*/ 571556 w 809763"/>
                <a:gd name="connsiteY96" fmla="*/ 385905 h 690387"/>
                <a:gd name="connsiteX97" fmla="*/ 555690 w 809763"/>
                <a:gd name="connsiteY97" fmla="*/ 390816 h 690387"/>
                <a:gd name="connsiteX98" fmla="*/ 528869 w 809763"/>
                <a:gd name="connsiteY98" fmla="*/ 365506 h 690387"/>
                <a:gd name="connsiteX99" fmla="*/ 511114 w 809763"/>
                <a:gd name="connsiteY99" fmla="*/ 341329 h 690387"/>
                <a:gd name="connsiteX100" fmla="*/ 495626 w 809763"/>
                <a:gd name="connsiteY100" fmla="*/ 334907 h 690387"/>
                <a:gd name="connsiteX101" fmla="*/ 468049 w 809763"/>
                <a:gd name="connsiteY101" fmla="*/ 333396 h 690387"/>
                <a:gd name="connsiteX102" fmla="*/ 448028 w 809763"/>
                <a:gd name="connsiteY102" fmla="*/ 335662 h 690387"/>
                <a:gd name="connsiteX103" fmla="*/ 432539 w 809763"/>
                <a:gd name="connsiteY103" fmla="*/ 341329 h 690387"/>
                <a:gd name="connsiteX104" fmla="*/ 403452 w 809763"/>
                <a:gd name="connsiteY104" fmla="*/ 353795 h 690387"/>
                <a:gd name="connsiteX105" fmla="*/ 386074 w 809763"/>
                <a:gd name="connsiteY105" fmla="*/ 357195 h 690387"/>
                <a:gd name="connsiteX106" fmla="*/ 388719 w 809763"/>
                <a:gd name="connsiteY106" fmla="*/ 374572 h 690387"/>
                <a:gd name="connsiteX107" fmla="*/ 400807 w 809763"/>
                <a:gd name="connsiteY107" fmla="*/ 410082 h 690387"/>
                <a:gd name="connsiteX108" fmla="*/ 416295 w 809763"/>
                <a:gd name="connsiteY108" fmla="*/ 445969 h 690387"/>
                <a:gd name="connsiteX109" fmla="*/ 413651 w 809763"/>
                <a:gd name="connsiteY109" fmla="*/ 465613 h 690387"/>
                <a:gd name="connsiteX110" fmla="*/ 411385 w 809763"/>
                <a:gd name="connsiteY110" fmla="*/ 496590 h 690387"/>
                <a:gd name="connsiteX111" fmla="*/ 415540 w 809763"/>
                <a:gd name="connsiteY111" fmla="*/ 527566 h 690387"/>
                <a:gd name="connsiteX112" fmla="*/ 420451 w 809763"/>
                <a:gd name="connsiteY112" fmla="*/ 580075 h 690387"/>
                <a:gd name="connsiteX113" fmla="*/ 414407 w 809763"/>
                <a:gd name="connsiteY113" fmla="*/ 596319 h 690387"/>
                <a:gd name="connsiteX114" fmla="*/ 368697 w 809763"/>
                <a:gd name="connsiteY114" fmla="*/ 595186 h 690387"/>
                <a:gd name="connsiteX115" fmla="*/ 332054 w 809763"/>
                <a:gd name="connsiteY115" fmla="*/ 598963 h 690387"/>
                <a:gd name="connsiteX116" fmla="*/ 302211 w 809763"/>
                <a:gd name="connsiteY116" fmla="*/ 589897 h 690387"/>
                <a:gd name="connsiteX117" fmla="*/ 298811 w 809763"/>
                <a:gd name="connsiteY117" fmla="*/ 574031 h 690387"/>
                <a:gd name="connsiteX118" fmla="*/ 319966 w 809763"/>
                <a:gd name="connsiteY118" fmla="*/ 556654 h 690387"/>
                <a:gd name="connsiteX119" fmla="*/ 325254 w 809763"/>
                <a:gd name="connsiteY119" fmla="*/ 531722 h 690387"/>
                <a:gd name="connsiteX120" fmla="*/ 315810 w 809763"/>
                <a:gd name="connsiteY120" fmla="*/ 480724 h 690387"/>
                <a:gd name="connsiteX121" fmla="*/ 304855 w 809763"/>
                <a:gd name="connsiteY121" fmla="*/ 458058 h 690387"/>
                <a:gd name="connsiteX122" fmla="*/ 234213 w 809763"/>
                <a:gd name="connsiteY122" fmla="*/ 456169 h 690387"/>
                <a:gd name="connsiteX123" fmla="*/ 176793 w 809763"/>
                <a:gd name="connsiteY123" fmla="*/ 495456 h 690387"/>
                <a:gd name="connsiteX124" fmla="*/ 172638 w 809763"/>
                <a:gd name="connsiteY124" fmla="*/ 495456 h 690387"/>
                <a:gd name="connsiteX125" fmla="*/ 163194 w 809763"/>
                <a:gd name="connsiteY125" fmla="*/ 465613 h 690387"/>
                <a:gd name="connsiteX126" fmla="*/ 192282 w 809763"/>
                <a:gd name="connsiteY126" fmla="*/ 448614 h 690387"/>
                <a:gd name="connsiteX127" fmla="*/ 234591 w 809763"/>
                <a:gd name="connsiteY127" fmla="*/ 432370 h 690387"/>
                <a:gd name="connsiteX128" fmla="*/ 279923 w 809763"/>
                <a:gd name="connsiteY128" fmla="*/ 407437 h 690387"/>
                <a:gd name="connsiteX129" fmla="*/ 284078 w 809763"/>
                <a:gd name="connsiteY129" fmla="*/ 406304 h 690387"/>
                <a:gd name="connsiteX130" fmla="*/ 296544 w 809763"/>
                <a:gd name="connsiteY130" fmla="*/ 335662 h 690387"/>
                <a:gd name="connsiteX131" fmla="*/ 252724 w 809763"/>
                <a:gd name="connsiteY131" fmla="*/ 263887 h 690387"/>
                <a:gd name="connsiteX132" fmla="*/ 251591 w 809763"/>
                <a:gd name="connsiteY132" fmla="*/ 243110 h 690387"/>
                <a:gd name="connsiteX133" fmla="*/ 243280 w 809763"/>
                <a:gd name="connsiteY133" fmla="*/ 189846 h 690387"/>
                <a:gd name="connsiteX134" fmla="*/ 221747 w 809763"/>
                <a:gd name="connsiteY134" fmla="*/ 186823 h 690387"/>
                <a:gd name="connsiteX135" fmla="*/ 120129 w 809763"/>
                <a:gd name="connsiteY135" fmla="*/ 192490 h 690387"/>
                <a:gd name="connsiteX136" fmla="*/ 105018 w 809763"/>
                <a:gd name="connsiteY136" fmla="*/ 196645 h 690387"/>
                <a:gd name="connsiteX137" fmla="*/ 104263 w 809763"/>
                <a:gd name="connsiteY137" fmla="*/ 225355 h 690387"/>
                <a:gd name="connsiteX138" fmla="*/ 109929 w 809763"/>
                <a:gd name="connsiteY138" fmla="*/ 241221 h 690387"/>
                <a:gd name="connsiteX139" fmla="*/ 110685 w 809763"/>
                <a:gd name="connsiteY139" fmla="*/ 344351 h 690387"/>
                <a:gd name="connsiteX140" fmla="*/ 110685 w 809763"/>
                <a:gd name="connsiteY140" fmla="*/ 396104 h 690387"/>
                <a:gd name="connsiteX141" fmla="*/ 111440 w 809763"/>
                <a:gd name="connsiteY141" fmla="*/ 416881 h 690387"/>
                <a:gd name="connsiteX142" fmla="*/ 111818 w 809763"/>
                <a:gd name="connsiteY142" fmla="*/ 435392 h 690387"/>
                <a:gd name="connsiteX143" fmla="*/ 124662 w 809763"/>
                <a:gd name="connsiteY143" fmla="*/ 488657 h 690387"/>
                <a:gd name="connsiteX144" fmla="*/ 137128 w 809763"/>
                <a:gd name="connsiteY144" fmla="*/ 526055 h 690387"/>
                <a:gd name="connsiteX145" fmla="*/ 138261 w 809763"/>
                <a:gd name="connsiteY145" fmla="*/ 537388 h 690387"/>
                <a:gd name="connsiteX146" fmla="*/ 112196 w 809763"/>
                <a:gd name="connsiteY146" fmla="*/ 508300 h 690387"/>
                <a:gd name="connsiteX147" fmla="*/ 83108 w 809763"/>
                <a:gd name="connsiteY147" fmla="*/ 457302 h 690387"/>
                <a:gd name="connsiteX148" fmla="*/ 83108 w 809763"/>
                <a:gd name="connsiteY148" fmla="*/ 457302 h 690387"/>
                <a:gd name="connsiteX149" fmla="*/ 85752 w 809763"/>
                <a:gd name="connsiteY149" fmla="*/ 428592 h 690387"/>
                <a:gd name="connsiteX150" fmla="*/ 74797 w 809763"/>
                <a:gd name="connsiteY150" fmla="*/ 385149 h 690387"/>
                <a:gd name="connsiteX151" fmla="*/ 67620 w 809763"/>
                <a:gd name="connsiteY151" fmla="*/ 371550 h 690387"/>
                <a:gd name="connsiteX152" fmla="*/ 70642 w 809763"/>
                <a:gd name="connsiteY152" fmla="*/ 359839 h 690387"/>
                <a:gd name="connsiteX153" fmla="*/ 83486 w 809763"/>
                <a:gd name="connsiteY153" fmla="*/ 313374 h 690387"/>
                <a:gd name="connsiteX154" fmla="*/ 77442 w 809763"/>
                <a:gd name="connsiteY154" fmla="*/ 227244 h 690387"/>
                <a:gd name="connsiteX155" fmla="*/ 61575 w 809763"/>
                <a:gd name="connsiteY155" fmla="*/ 204956 h 690387"/>
                <a:gd name="connsiteX156" fmla="*/ 53265 w 809763"/>
                <a:gd name="connsiteY156" fmla="*/ 198912 h 690387"/>
                <a:gd name="connsiteX157" fmla="*/ 49109 w 809763"/>
                <a:gd name="connsiteY157" fmla="*/ 194757 h 690387"/>
                <a:gd name="connsiteX158" fmla="*/ 32488 w 809763"/>
                <a:gd name="connsiteY158" fmla="*/ 173224 h 690387"/>
                <a:gd name="connsiteX159" fmla="*/ 36265 w 809763"/>
                <a:gd name="connsiteY159" fmla="*/ 156225 h 690387"/>
                <a:gd name="connsiteX160" fmla="*/ 44576 w 809763"/>
                <a:gd name="connsiteY160" fmla="*/ 143381 h 690387"/>
                <a:gd name="connsiteX161" fmla="*/ 40421 w 809763"/>
                <a:gd name="connsiteY161" fmla="*/ 119582 h 690387"/>
                <a:gd name="connsiteX162" fmla="*/ 19644 w 809763"/>
                <a:gd name="connsiteY162" fmla="*/ 118070 h 690387"/>
                <a:gd name="connsiteX163" fmla="*/ 2267 w 809763"/>
                <a:gd name="connsiteY163" fmla="*/ 118448 h 690387"/>
                <a:gd name="connsiteX164" fmla="*/ 0 w 809763"/>
                <a:gd name="connsiteY164" fmla="*/ 113537 h 69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09763" h="690387">
                  <a:moveTo>
                    <a:pt x="0" y="113537"/>
                  </a:moveTo>
                  <a:cubicBezTo>
                    <a:pt x="5289" y="103716"/>
                    <a:pt x="20399" y="108626"/>
                    <a:pt x="25310" y="94649"/>
                  </a:cubicBezTo>
                  <a:cubicBezTo>
                    <a:pt x="27577" y="87849"/>
                    <a:pt x="41932" y="92383"/>
                    <a:pt x="47976" y="100693"/>
                  </a:cubicBezTo>
                  <a:cubicBezTo>
                    <a:pt x="52509" y="107115"/>
                    <a:pt x="50620" y="119204"/>
                    <a:pt x="65731" y="115048"/>
                  </a:cubicBezTo>
                  <a:cubicBezTo>
                    <a:pt x="80086" y="111271"/>
                    <a:pt x="90663" y="105982"/>
                    <a:pt x="93685" y="90872"/>
                  </a:cubicBezTo>
                  <a:cubicBezTo>
                    <a:pt x="97841" y="70472"/>
                    <a:pt x="101618" y="49695"/>
                    <a:pt x="105396" y="29296"/>
                  </a:cubicBezTo>
                  <a:cubicBezTo>
                    <a:pt x="106152" y="25896"/>
                    <a:pt x="106907" y="22496"/>
                    <a:pt x="108040" y="19096"/>
                  </a:cubicBezTo>
                  <a:cubicBezTo>
                    <a:pt x="111062" y="9652"/>
                    <a:pt x="113707" y="-1681"/>
                    <a:pt x="126173" y="208"/>
                  </a:cubicBezTo>
                  <a:cubicBezTo>
                    <a:pt x="137506" y="2097"/>
                    <a:pt x="133351" y="13430"/>
                    <a:pt x="135239" y="20985"/>
                  </a:cubicBezTo>
                  <a:cubicBezTo>
                    <a:pt x="139772" y="38740"/>
                    <a:pt x="139017" y="57250"/>
                    <a:pt x="139395" y="75383"/>
                  </a:cubicBezTo>
                  <a:cubicBezTo>
                    <a:pt x="140150" y="98427"/>
                    <a:pt x="154128" y="117315"/>
                    <a:pt x="176416" y="120715"/>
                  </a:cubicBezTo>
                  <a:cubicBezTo>
                    <a:pt x="192282" y="123359"/>
                    <a:pt x="208148" y="123737"/>
                    <a:pt x="222503" y="132426"/>
                  </a:cubicBezTo>
                  <a:cubicBezTo>
                    <a:pt x="226280" y="134692"/>
                    <a:pt x="227414" y="129026"/>
                    <a:pt x="228169" y="126004"/>
                  </a:cubicBezTo>
                  <a:cubicBezTo>
                    <a:pt x="240635" y="130537"/>
                    <a:pt x="252346" y="134692"/>
                    <a:pt x="267079" y="133559"/>
                  </a:cubicBezTo>
                  <a:cubicBezTo>
                    <a:pt x="281812" y="132426"/>
                    <a:pt x="291256" y="148292"/>
                    <a:pt x="296167" y="162647"/>
                  </a:cubicBezTo>
                  <a:cubicBezTo>
                    <a:pt x="297678" y="167180"/>
                    <a:pt x="297678" y="173602"/>
                    <a:pt x="303722" y="173979"/>
                  </a:cubicBezTo>
                  <a:cubicBezTo>
                    <a:pt x="309388" y="174357"/>
                    <a:pt x="310522" y="167935"/>
                    <a:pt x="313544" y="164158"/>
                  </a:cubicBezTo>
                  <a:cubicBezTo>
                    <a:pt x="319210" y="156225"/>
                    <a:pt x="321477" y="143758"/>
                    <a:pt x="335832" y="147914"/>
                  </a:cubicBezTo>
                  <a:cubicBezTo>
                    <a:pt x="338098" y="187201"/>
                    <a:pt x="372097" y="181157"/>
                    <a:pt x="395519" y="186823"/>
                  </a:cubicBezTo>
                  <a:cubicBezTo>
                    <a:pt x="414029" y="191357"/>
                    <a:pt x="432917" y="193245"/>
                    <a:pt x="449916" y="201934"/>
                  </a:cubicBezTo>
                  <a:cubicBezTo>
                    <a:pt x="455205" y="204578"/>
                    <a:pt x="460494" y="204956"/>
                    <a:pt x="466160" y="204956"/>
                  </a:cubicBezTo>
                  <a:cubicBezTo>
                    <a:pt x="490337" y="204956"/>
                    <a:pt x="495626" y="196645"/>
                    <a:pt x="483915" y="175868"/>
                  </a:cubicBezTo>
                  <a:cubicBezTo>
                    <a:pt x="477115" y="164158"/>
                    <a:pt x="475604" y="152069"/>
                    <a:pt x="476360" y="139225"/>
                  </a:cubicBezTo>
                  <a:cubicBezTo>
                    <a:pt x="486560" y="126759"/>
                    <a:pt x="493359" y="133559"/>
                    <a:pt x="500159" y="144136"/>
                  </a:cubicBezTo>
                  <a:cubicBezTo>
                    <a:pt x="502426" y="136959"/>
                    <a:pt x="500159" y="133559"/>
                    <a:pt x="493359" y="132426"/>
                  </a:cubicBezTo>
                  <a:cubicBezTo>
                    <a:pt x="485426" y="131292"/>
                    <a:pt x="478626" y="128648"/>
                    <a:pt x="475227" y="120715"/>
                  </a:cubicBezTo>
                  <a:cubicBezTo>
                    <a:pt x="474471" y="117693"/>
                    <a:pt x="474849" y="114671"/>
                    <a:pt x="476360" y="112026"/>
                  </a:cubicBezTo>
                  <a:cubicBezTo>
                    <a:pt x="491470" y="101827"/>
                    <a:pt x="509603" y="102204"/>
                    <a:pt x="526225" y="101449"/>
                  </a:cubicBezTo>
                  <a:cubicBezTo>
                    <a:pt x="545868" y="100316"/>
                    <a:pt x="550779" y="119582"/>
                    <a:pt x="537558" y="138847"/>
                  </a:cubicBezTo>
                  <a:cubicBezTo>
                    <a:pt x="560601" y="146403"/>
                    <a:pt x="562490" y="146025"/>
                    <a:pt x="573445" y="123737"/>
                  </a:cubicBezTo>
                  <a:cubicBezTo>
                    <a:pt x="576467" y="117693"/>
                    <a:pt x="581000" y="116182"/>
                    <a:pt x="586667" y="115048"/>
                  </a:cubicBezTo>
                  <a:cubicBezTo>
                    <a:pt x="600266" y="116182"/>
                    <a:pt x="597622" y="138092"/>
                    <a:pt x="613866" y="136581"/>
                  </a:cubicBezTo>
                  <a:cubicBezTo>
                    <a:pt x="626710" y="139225"/>
                    <a:pt x="627088" y="158491"/>
                    <a:pt x="639931" y="158491"/>
                  </a:cubicBezTo>
                  <a:cubicBezTo>
                    <a:pt x="653531" y="158869"/>
                    <a:pt x="653153" y="141870"/>
                    <a:pt x="662220" y="135448"/>
                  </a:cubicBezTo>
                  <a:cubicBezTo>
                    <a:pt x="669775" y="130159"/>
                    <a:pt x="677330" y="127515"/>
                    <a:pt x="685641" y="133181"/>
                  </a:cubicBezTo>
                  <a:cubicBezTo>
                    <a:pt x="693574" y="138470"/>
                    <a:pt x="693196" y="146025"/>
                    <a:pt x="689796" y="153580"/>
                  </a:cubicBezTo>
                  <a:cubicBezTo>
                    <a:pt x="688285" y="156602"/>
                    <a:pt x="686774" y="160002"/>
                    <a:pt x="688663" y="165291"/>
                  </a:cubicBezTo>
                  <a:cubicBezTo>
                    <a:pt x="701129" y="160758"/>
                    <a:pt x="712840" y="154336"/>
                    <a:pt x="725684" y="150936"/>
                  </a:cubicBezTo>
                  <a:cubicBezTo>
                    <a:pt x="744194" y="145647"/>
                    <a:pt x="760060" y="135825"/>
                    <a:pt x="777060" y="128270"/>
                  </a:cubicBezTo>
                  <a:cubicBezTo>
                    <a:pt x="778948" y="129026"/>
                    <a:pt x="781215" y="130159"/>
                    <a:pt x="782348" y="131670"/>
                  </a:cubicBezTo>
                  <a:cubicBezTo>
                    <a:pt x="794437" y="153202"/>
                    <a:pt x="781215" y="196645"/>
                    <a:pt x="759683" y="207978"/>
                  </a:cubicBezTo>
                  <a:cubicBezTo>
                    <a:pt x="754394" y="216289"/>
                    <a:pt x="760438" y="221200"/>
                    <a:pt x="764971" y="226866"/>
                  </a:cubicBezTo>
                  <a:cubicBezTo>
                    <a:pt x="767993" y="231022"/>
                    <a:pt x="770260" y="235555"/>
                    <a:pt x="769504" y="240466"/>
                  </a:cubicBezTo>
                  <a:cubicBezTo>
                    <a:pt x="765727" y="271065"/>
                    <a:pt x="776682" y="298642"/>
                    <a:pt x="788393" y="325840"/>
                  </a:cubicBezTo>
                  <a:cubicBezTo>
                    <a:pt x="791037" y="331885"/>
                    <a:pt x="794059" y="337929"/>
                    <a:pt x="792548" y="343973"/>
                  </a:cubicBezTo>
                  <a:cubicBezTo>
                    <a:pt x="789526" y="357195"/>
                    <a:pt x="795192" y="367017"/>
                    <a:pt x="801992" y="377216"/>
                  </a:cubicBezTo>
                  <a:cubicBezTo>
                    <a:pt x="813703" y="395727"/>
                    <a:pt x="812947" y="400260"/>
                    <a:pt x="794437" y="413104"/>
                  </a:cubicBezTo>
                  <a:cubicBezTo>
                    <a:pt x="783482" y="420659"/>
                    <a:pt x="782726" y="426326"/>
                    <a:pt x="795570" y="432370"/>
                  </a:cubicBezTo>
                  <a:cubicBezTo>
                    <a:pt x="800859" y="434636"/>
                    <a:pt x="808792" y="439169"/>
                    <a:pt x="805392" y="443703"/>
                  </a:cubicBezTo>
                  <a:cubicBezTo>
                    <a:pt x="794815" y="459191"/>
                    <a:pt x="796703" y="479590"/>
                    <a:pt x="783859" y="493945"/>
                  </a:cubicBezTo>
                  <a:cubicBezTo>
                    <a:pt x="774793" y="488279"/>
                    <a:pt x="770260" y="479212"/>
                    <a:pt x="767238" y="470146"/>
                  </a:cubicBezTo>
                  <a:cubicBezTo>
                    <a:pt x="753261" y="425948"/>
                    <a:pt x="744194" y="380616"/>
                    <a:pt x="746083" y="333774"/>
                  </a:cubicBezTo>
                  <a:cubicBezTo>
                    <a:pt x="746461" y="320174"/>
                    <a:pt x="742683" y="310730"/>
                    <a:pt x="729839" y="305063"/>
                  </a:cubicBezTo>
                  <a:cubicBezTo>
                    <a:pt x="718506" y="300152"/>
                    <a:pt x="708684" y="294108"/>
                    <a:pt x="705662" y="280887"/>
                  </a:cubicBezTo>
                  <a:cubicBezTo>
                    <a:pt x="703396" y="271065"/>
                    <a:pt x="694330" y="274087"/>
                    <a:pt x="687907" y="274842"/>
                  </a:cubicBezTo>
                  <a:cubicBezTo>
                    <a:pt x="675441" y="276353"/>
                    <a:pt x="662975" y="280131"/>
                    <a:pt x="650131" y="275976"/>
                  </a:cubicBezTo>
                  <a:cubicBezTo>
                    <a:pt x="641065" y="272954"/>
                    <a:pt x="629732" y="272198"/>
                    <a:pt x="634265" y="257087"/>
                  </a:cubicBezTo>
                  <a:cubicBezTo>
                    <a:pt x="636154" y="249910"/>
                    <a:pt x="630487" y="248399"/>
                    <a:pt x="625199" y="250666"/>
                  </a:cubicBezTo>
                  <a:cubicBezTo>
                    <a:pt x="615377" y="255199"/>
                    <a:pt x="609333" y="250666"/>
                    <a:pt x="604044" y="243110"/>
                  </a:cubicBezTo>
                  <a:cubicBezTo>
                    <a:pt x="602155" y="240088"/>
                    <a:pt x="598378" y="237444"/>
                    <a:pt x="594978" y="238955"/>
                  </a:cubicBezTo>
                  <a:cubicBezTo>
                    <a:pt x="579112" y="244999"/>
                    <a:pt x="566268" y="238577"/>
                    <a:pt x="553424" y="230644"/>
                  </a:cubicBezTo>
                  <a:cubicBezTo>
                    <a:pt x="550402" y="228755"/>
                    <a:pt x="545868" y="227622"/>
                    <a:pt x="544735" y="232155"/>
                  </a:cubicBezTo>
                  <a:cubicBezTo>
                    <a:pt x="543224" y="237444"/>
                    <a:pt x="548135" y="240088"/>
                    <a:pt x="552668" y="239710"/>
                  </a:cubicBezTo>
                  <a:cubicBezTo>
                    <a:pt x="570045" y="237822"/>
                    <a:pt x="585911" y="244243"/>
                    <a:pt x="602155" y="248021"/>
                  </a:cubicBezTo>
                  <a:cubicBezTo>
                    <a:pt x="609710" y="249910"/>
                    <a:pt x="617266" y="254065"/>
                    <a:pt x="619155" y="262376"/>
                  </a:cubicBezTo>
                  <a:cubicBezTo>
                    <a:pt x="621799" y="271820"/>
                    <a:pt x="611977" y="272576"/>
                    <a:pt x="607066" y="277109"/>
                  </a:cubicBezTo>
                  <a:cubicBezTo>
                    <a:pt x="596111" y="286931"/>
                    <a:pt x="588178" y="299019"/>
                    <a:pt x="573823" y="305819"/>
                  </a:cubicBezTo>
                  <a:cubicBezTo>
                    <a:pt x="565134" y="309974"/>
                    <a:pt x="566645" y="319796"/>
                    <a:pt x="576467" y="319796"/>
                  </a:cubicBezTo>
                  <a:cubicBezTo>
                    <a:pt x="595355" y="319419"/>
                    <a:pt x="604044" y="335662"/>
                    <a:pt x="618021" y="342462"/>
                  </a:cubicBezTo>
                  <a:cubicBezTo>
                    <a:pt x="623688" y="345106"/>
                    <a:pt x="625954" y="350017"/>
                    <a:pt x="626710" y="356061"/>
                  </a:cubicBezTo>
                  <a:cubicBezTo>
                    <a:pt x="627465" y="362484"/>
                    <a:pt x="628599" y="368528"/>
                    <a:pt x="629354" y="374950"/>
                  </a:cubicBezTo>
                  <a:cubicBezTo>
                    <a:pt x="635776" y="414237"/>
                    <a:pt x="635776" y="414237"/>
                    <a:pt x="674308" y="423681"/>
                  </a:cubicBezTo>
                  <a:cubicBezTo>
                    <a:pt x="696596" y="428970"/>
                    <a:pt x="701129" y="436525"/>
                    <a:pt x="698863" y="459946"/>
                  </a:cubicBezTo>
                  <a:cubicBezTo>
                    <a:pt x="695840" y="491301"/>
                    <a:pt x="703396" y="532477"/>
                    <a:pt x="727195" y="550232"/>
                  </a:cubicBezTo>
                  <a:cubicBezTo>
                    <a:pt x="733617" y="540410"/>
                    <a:pt x="738906" y="530211"/>
                    <a:pt x="742683" y="519255"/>
                  </a:cubicBezTo>
                  <a:cubicBezTo>
                    <a:pt x="750239" y="496967"/>
                    <a:pt x="757038" y="492812"/>
                    <a:pt x="781971" y="494323"/>
                  </a:cubicBezTo>
                  <a:cubicBezTo>
                    <a:pt x="790281" y="498856"/>
                    <a:pt x="789148" y="505656"/>
                    <a:pt x="783104" y="509056"/>
                  </a:cubicBezTo>
                  <a:cubicBezTo>
                    <a:pt x="764593" y="520011"/>
                    <a:pt x="766105" y="538144"/>
                    <a:pt x="764593" y="555143"/>
                  </a:cubicBezTo>
                  <a:cubicBezTo>
                    <a:pt x="763838" y="562321"/>
                    <a:pt x="763082" y="568742"/>
                    <a:pt x="757038" y="573653"/>
                  </a:cubicBezTo>
                  <a:cubicBezTo>
                    <a:pt x="738906" y="589519"/>
                    <a:pt x="729839" y="610674"/>
                    <a:pt x="722662" y="632962"/>
                  </a:cubicBezTo>
                  <a:cubicBezTo>
                    <a:pt x="720017" y="641273"/>
                    <a:pt x="720017" y="649206"/>
                    <a:pt x="724551" y="657517"/>
                  </a:cubicBezTo>
                  <a:cubicBezTo>
                    <a:pt x="729084" y="665828"/>
                    <a:pt x="730217" y="675272"/>
                    <a:pt x="725684" y="683960"/>
                  </a:cubicBezTo>
                  <a:cubicBezTo>
                    <a:pt x="723040" y="688871"/>
                    <a:pt x="716240" y="694160"/>
                    <a:pt x="712840" y="686605"/>
                  </a:cubicBezTo>
                  <a:cubicBezTo>
                    <a:pt x="705285" y="669228"/>
                    <a:pt x="691685" y="671494"/>
                    <a:pt x="677708" y="671872"/>
                  </a:cubicBezTo>
                  <a:cubicBezTo>
                    <a:pt x="666375" y="669228"/>
                    <a:pt x="653531" y="669228"/>
                    <a:pt x="650887" y="652984"/>
                  </a:cubicBezTo>
                  <a:cubicBezTo>
                    <a:pt x="649376" y="643917"/>
                    <a:pt x="642576" y="645806"/>
                    <a:pt x="636154" y="648451"/>
                  </a:cubicBezTo>
                  <a:cubicBezTo>
                    <a:pt x="624443" y="652984"/>
                    <a:pt x="613866" y="654117"/>
                    <a:pt x="609333" y="638629"/>
                  </a:cubicBezTo>
                  <a:cubicBezTo>
                    <a:pt x="606688" y="629562"/>
                    <a:pt x="599889" y="629185"/>
                    <a:pt x="592333" y="632207"/>
                  </a:cubicBezTo>
                  <a:cubicBezTo>
                    <a:pt x="586289" y="634473"/>
                    <a:pt x="579867" y="635607"/>
                    <a:pt x="573823" y="633718"/>
                  </a:cubicBezTo>
                  <a:cubicBezTo>
                    <a:pt x="568534" y="632207"/>
                    <a:pt x="563623" y="628807"/>
                    <a:pt x="568534" y="623140"/>
                  </a:cubicBezTo>
                  <a:cubicBezTo>
                    <a:pt x="587045" y="603497"/>
                    <a:pt x="575334" y="578942"/>
                    <a:pt x="579489" y="557032"/>
                  </a:cubicBezTo>
                  <a:cubicBezTo>
                    <a:pt x="581756" y="544188"/>
                    <a:pt x="581000" y="530211"/>
                    <a:pt x="579112" y="516989"/>
                  </a:cubicBezTo>
                  <a:cubicBezTo>
                    <a:pt x="577601" y="506789"/>
                    <a:pt x="579867" y="496967"/>
                    <a:pt x="585911" y="489034"/>
                  </a:cubicBezTo>
                  <a:cubicBezTo>
                    <a:pt x="594978" y="477324"/>
                    <a:pt x="597622" y="465235"/>
                    <a:pt x="591578" y="451636"/>
                  </a:cubicBezTo>
                  <a:cubicBezTo>
                    <a:pt x="584778" y="436147"/>
                    <a:pt x="592711" y="422548"/>
                    <a:pt x="596489" y="408571"/>
                  </a:cubicBezTo>
                  <a:cubicBezTo>
                    <a:pt x="598755" y="399882"/>
                    <a:pt x="601400" y="392327"/>
                    <a:pt x="592711" y="385905"/>
                  </a:cubicBezTo>
                  <a:cubicBezTo>
                    <a:pt x="585534" y="380238"/>
                    <a:pt x="578734" y="380238"/>
                    <a:pt x="571556" y="385905"/>
                  </a:cubicBezTo>
                  <a:cubicBezTo>
                    <a:pt x="567023" y="389305"/>
                    <a:pt x="560979" y="389683"/>
                    <a:pt x="555690" y="390816"/>
                  </a:cubicBezTo>
                  <a:cubicBezTo>
                    <a:pt x="532647" y="395349"/>
                    <a:pt x="525091" y="389305"/>
                    <a:pt x="528869" y="365506"/>
                  </a:cubicBezTo>
                  <a:cubicBezTo>
                    <a:pt x="531513" y="349640"/>
                    <a:pt x="532269" y="339062"/>
                    <a:pt x="511114" y="341329"/>
                  </a:cubicBezTo>
                  <a:cubicBezTo>
                    <a:pt x="505448" y="342084"/>
                    <a:pt x="500159" y="338307"/>
                    <a:pt x="495626" y="334907"/>
                  </a:cubicBezTo>
                  <a:cubicBezTo>
                    <a:pt x="486560" y="328485"/>
                    <a:pt x="477871" y="327352"/>
                    <a:pt x="468049" y="333396"/>
                  </a:cubicBezTo>
                  <a:cubicBezTo>
                    <a:pt x="461627" y="337173"/>
                    <a:pt x="454827" y="339062"/>
                    <a:pt x="448028" y="335662"/>
                  </a:cubicBezTo>
                  <a:cubicBezTo>
                    <a:pt x="440850" y="331885"/>
                    <a:pt x="435939" y="334151"/>
                    <a:pt x="432539" y="341329"/>
                  </a:cubicBezTo>
                  <a:cubicBezTo>
                    <a:pt x="426495" y="354173"/>
                    <a:pt x="417806" y="359084"/>
                    <a:pt x="403452" y="353795"/>
                  </a:cubicBezTo>
                  <a:cubicBezTo>
                    <a:pt x="397407" y="351528"/>
                    <a:pt x="390608" y="351151"/>
                    <a:pt x="386074" y="357195"/>
                  </a:cubicBezTo>
                  <a:cubicBezTo>
                    <a:pt x="381163" y="363239"/>
                    <a:pt x="384186" y="369661"/>
                    <a:pt x="388719" y="374572"/>
                  </a:cubicBezTo>
                  <a:cubicBezTo>
                    <a:pt x="397785" y="384772"/>
                    <a:pt x="398541" y="397616"/>
                    <a:pt x="400807" y="410082"/>
                  </a:cubicBezTo>
                  <a:cubicBezTo>
                    <a:pt x="403074" y="423303"/>
                    <a:pt x="404585" y="436525"/>
                    <a:pt x="416295" y="445969"/>
                  </a:cubicBezTo>
                  <a:cubicBezTo>
                    <a:pt x="424606" y="452769"/>
                    <a:pt x="420451" y="460702"/>
                    <a:pt x="413651" y="465613"/>
                  </a:cubicBezTo>
                  <a:cubicBezTo>
                    <a:pt x="400052" y="475435"/>
                    <a:pt x="399296" y="484879"/>
                    <a:pt x="411385" y="496590"/>
                  </a:cubicBezTo>
                  <a:cubicBezTo>
                    <a:pt x="420451" y="505278"/>
                    <a:pt x="421962" y="515856"/>
                    <a:pt x="415540" y="527566"/>
                  </a:cubicBezTo>
                  <a:cubicBezTo>
                    <a:pt x="405718" y="546077"/>
                    <a:pt x="405340" y="563454"/>
                    <a:pt x="420451" y="580075"/>
                  </a:cubicBezTo>
                  <a:cubicBezTo>
                    <a:pt x="427628" y="588008"/>
                    <a:pt x="424984" y="592919"/>
                    <a:pt x="414407" y="596319"/>
                  </a:cubicBezTo>
                  <a:cubicBezTo>
                    <a:pt x="398918" y="601230"/>
                    <a:pt x="385319" y="605008"/>
                    <a:pt x="368697" y="595186"/>
                  </a:cubicBezTo>
                  <a:cubicBezTo>
                    <a:pt x="359253" y="589519"/>
                    <a:pt x="344898" y="586875"/>
                    <a:pt x="332054" y="598963"/>
                  </a:cubicBezTo>
                  <a:cubicBezTo>
                    <a:pt x="322988" y="607274"/>
                    <a:pt x="313921" y="590653"/>
                    <a:pt x="302211" y="589897"/>
                  </a:cubicBezTo>
                  <a:cubicBezTo>
                    <a:pt x="294656" y="589519"/>
                    <a:pt x="296167" y="580453"/>
                    <a:pt x="298811" y="574031"/>
                  </a:cubicBezTo>
                  <a:cubicBezTo>
                    <a:pt x="301455" y="562698"/>
                    <a:pt x="310522" y="560054"/>
                    <a:pt x="319966" y="556654"/>
                  </a:cubicBezTo>
                  <a:cubicBezTo>
                    <a:pt x="336587" y="550610"/>
                    <a:pt x="336965" y="545321"/>
                    <a:pt x="325254" y="531722"/>
                  </a:cubicBezTo>
                  <a:cubicBezTo>
                    <a:pt x="312033" y="516611"/>
                    <a:pt x="309011" y="496590"/>
                    <a:pt x="315810" y="480724"/>
                  </a:cubicBezTo>
                  <a:cubicBezTo>
                    <a:pt x="322610" y="464480"/>
                    <a:pt x="312411" y="458813"/>
                    <a:pt x="304855" y="458058"/>
                  </a:cubicBezTo>
                  <a:cubicBezTo>
                    <a:pt x="281434" y="455791"/>
                    <a:pt x="258768" y="445969"/>
                    <a:pt x="234213" y="456169"/>
                  </a:cubicBezTo>
                  <a:cubicBezTo>
                    <a:pt x="211925" y="465235"/>
                    <a:pt x="190015" y="473546"/>
                    <a:pt x="176793" y="495456"/>
                  </a:cubicBezTo>
                  <a:cubicBezTo>
                    <a:pt x="175282" y="495456"/>
                    <a:pt x="173771" y="495456"/>
                    <a:pt x="172638" y="495456"/>
                  </a:cubicBezTo>
                  <a:cubicBezTo>
                    <a:pt x="164327" y="487145"/>
                    <a:pt x="157527" y="477701"/>
                    <a:pt x="163194" y="465613"/>
                  </a:cubicBezTo>
                  <a:cubicBezTo>
                    <a:pt x="168860" y="453902"/>
                    <a:pt x="178682" y="448236"/>
                    <a:pt x="192282" y="448614"/>
                  </a:cubicBezTo>
                  <a:cubicBezTo>
                    <a:pt x="208526" y="448991"/>
                    <a:pt x="221747" y="441814"/>
                    <a:pt x="234591" y="432370"/>
                  </a:cubicBezTo>
                  <a:cubicBezTo>
                    <a:pt x="248568" y="422170"/>
                    <a:pt x="262923" y="412348"/>
                    <a:pt x="279923" y="407437"/>
                  </a:cubicBezTo>
                  <a:cubicBezTo>
                    <a:pt x="281434" y="407060"/>
                    <a:pt x="282945" y="407060"/>
                    <a:pt x="284078" y="406304"/>
                  </a:cubicBezTo>
                  <a:cubicBezTo>
                    <a:pt x="296922" y="399882"/>
                    <a:pt x="307122" y="345484"/>
                    <a:pt x="296544" y="335662"/>
                  </a:cubicBezTo>
                  <a:cubicBezTo>
                    <a:pt x="275012" y="315641"/>
                    <a:pt x="264812" y="289575"/>
                    <a:pt x="252724" y="263887"/>
                  </a:cubicBezTo>
                  <a:cubicBezTo>
                    <a:pt x="249702" y="257087"/>
                    <a:pt x="250457" y="250288"/>
                    <a:pt x="251591" y="243110"/>
                  </a:cubicBezTo>
                  <a:cubicBezTo>
                    <a:pt x="253857" y="224600"/>
                    <a:pt x="252346" y="206467"/>
                    <a:pt x="243280" y="189846"/>
                  </a:cubicBezTo>
                  <a:cubicBezTo>
                    <a:pt x="237991" y="179646"/>
                    <a:pt x="231947" y="177379"/>
                    <a:pt x="221747" y="186823"/>
                  </a:cubicBezTo>
                  <a:cubicBezTo>
                    <a:pt x="193415" y="213267"/>
                    <a:pt x="149972" y="215534"/>
                    <a:pt x="120129" y="192490"/>
                  </a:cubicBezTo>
                  <a:cubicBezTo>
                    <a:pt x="111818" y="186068"/>
                    <a:pt x="108040" y="187957"/>
                    <a:pt x="105018" y="196645"/>
                  </a:cubicBezTo>
                  <a:cubicBezTo>
                    <a:pt x="101618" y="206089"/>
                    <a:pt x="99730" y="215534"/>
                    <a:pt x="104263" y="225355"/>
                  </a:cubicBezTo>
                  <a:cubicBezTo>
                    <a:pt x="106529" y="230644"/>
                    <a:pt x="110307" y="235933"/>
                    <a:pt x="109929" y="241221"/>
                  </a:cubicBezTo>
                  <a:cubicBezTo>
                    <a:pt x="107285" y="275598"/>
                    <a:pt x="114840" y="309974"/>
                    <a:pt x="110685" y="344351"/>
                  </a:cubicBezTo>
                  <a:cubicBezTo>
                    <a:pt x="108796" y="361728"/>
                    <a:pt x="103129" y="378727"/>
                    <a:pt x="110685" y="396104"/>
                  </a:cubicBezTo>
                  <a:cubicBezTo>
                    <a:pt x="113707" y="402904"/>
                    <a:pt x="112951" y="410082"/>
                    <a:pt x="111440" y="416881"/>
                  </a:cubicBezTo>
                  <a:cubicBezTo>
                    <a:pt x="110307" y="423303"/>
                    <a:pt x="107663" y="430859"/>
                    <a:pt x="111818" y="435392"/>
                  </a:cubicBezTo>
                  <a:cubicBezTo>
                    <a:pt x="126551" y="451258"/>
                    <a:pt x="123529" y="469768"/>
                    <a:pt x="124662" y="488657"/>
                  </a:cubicBezTo>
                  <a:cubicBezTo>
                    <a:pt x="125418" y="501878"/>
                    <a:pt x="127306" y="515478"/>
                    <a:pt x="137128" y="526055"/>
                  </a:cubicBezTo>
                  <a:cubicBezTo>
                    <a:pt x="140150" y="529077"/>
                    <a:pt x="141661" y="533233"/>
                    <a:pt x="138261" y="537388"/>
                  </a:cubicBezTo>
                  <a:cubicBezTo>
                    <a:pt x="122395" y="533988"/>
                    <a:pt x="116729" y="521900"/>
                    <a:pt x="112196" y="508300"/>
                  </a:cubicBezTo>
                  <a:cubicBezTo>
                    <a:pt x="105774" y="489412"/>
                    <a:pt x="101996" y="469013"/>
                    <a:pt x="83108" y="457302"/>
                  </a:cubicBezTo>
                  <a:lnTo>
                    <a:pt x="83108" y="457302"/>
                  </a:lnTo>
                  <a:cubicBezTo>
                    <a:pt x="79330" y="447480"/>
                    <a:pt x="83863" y="438414"/>
                    <a:pt x="85752" y="428592"/>
                  </a:cubicBezTo>
                  <a:cubicBezTo>
                    <a:pt x="88774" y="412726"/>
                    <a:pt x="91419" y="396104"/>
                    <a:pt x="74797" y="385149"/>
                  </a:cubicBezTo>
                  <a:cubicBezTo>
                    <a:pt x="74797" y="379105"/>
                    <a:pt x="71397" y="375328"/>
                    <a:pt x="67620" y="371550"/>
                  </a:cubicBezTo>
                  <a:cubicBezTo>
                    <a:pt x="61575" y="365883"/>
                    <a:pt x="64598" y="362484"/>
                    <a:pt x="70642" y="359839"/>
                  </a:cubicBezTo>
                  <a:cubicBezTo>
                    <a:pt x="93308" y="343595"/>
                    <a:pt x="95196" y="342840"/>
                    <a:pt x="83486" y="313374"/>
                  </a:cubicBezTo>
                  <a:cubicBezTo>
                    <a:pt x="72153" y="284664"/>
                    <a:pt x="75175" y="255576"/>
                    <a:pt x="77442" y="227244"/>
                  </a:cubicBezTo>
                  <a:cubicBezTo>
                    <a:pt x="78575" y="212134"/>
                    <a:pt x="78575" y="204578"/>
                    <a:pt x="61575" y="204956"/>
                  </a:cubicBezTo>
                  <a:cubicBezTo>
                    <a:pt x="57798" y="204956"/>
                    <a:pt x="55531" y="201556"/>
                    <a:pt x="53265" y="198912"/>
                  </a:cubicBezTo>
                  <a:cubicBezTo>
                    <a:pt x="51754" y="197401"/>
                    <a:pt x="50620" y="196267"/>
                    <a:pt x="49109" y="194757"/>
                  </a:cubicBezTo>
                  <a:cubicBezTo>
                    <a:pt x="40421" y="189846"/>
                    <a:pt x="37021" y="181157"/>
                    <a:pt x="32488" y="173224"/>
                  </a:cubicBezTo>
                  <a:cubicBezTo>
                    <a:pt x="31732" y="167180"/>
                    <a:pt x="33999" y="161513"/>
                    <a:pt x="36265" y="156225"/>
                  </a:cubicBezTo>
                  <a:cubicBezTo>
                    <a:pt x="38910" y="152069"/>
                    <a:pt x="41932" y="147914"/>
                    <a:pt x="44576" y="143381"/>
                  </a:cubicBezTo>
                  <a:cubicBezTo>
                    <a:pt x="51754" y="133937"/>
                    <a:pt x="46465" y="126381"/>
                    <a:pt x="40421" y="119582"/>
                  </a:cubicBezTo>
                  <a:cubicBezTo>
                    <a:pt x="34376" y="112782"/>
                    <a:pt x="27199" y="113537"/>
                    <a:pt x="19644" y="118070"/>
                  </a:cubicBezTo>
                  <a:cubicBezTo>
                    <a:pt x="13977" y="121470"/>
                    <a:pt x="7933" y="122604"/>
                    <a:pt x="2267" y="118448"/>
                  </a:cubicBezTo>
                  <a:cubicBezTo>
                    <a:pt x="2644" y="116182"/>
                    <a:pt x="1511" y="115048"/>
                    <a:pt x="0" y="113537"/>
                  </a:cubicBezTo>
                  <a:close/>
                </a:path>
              </a:pathLst>
            </a:custGeom>
            <a:solidFill>
              <a:srgbClr val="FDE9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4D4F9286-4760-4BB2-9321-3EBA3EA2DA87}"/>
                </a:ext>
              </a:extLst>
            </p:cNvPr>
            <p:cNvSpPr/>
            <p:nvPr/>
          </p:nvSpPr>
          <p:spPr>
            <a:xfrm>
              <a:off x="9019919" y="3668358"/>
              <a:ext cx="213057" cy="154997"/>
            </a:xfrm>
            <a:custGeom>
              <a:avLst/>
              <a:gdLst>
                <a:gd name="connsiteX0" fmla="*/ 4766 w 213057"/>
                <a:gd name="connsiteY0" fmla="*/ 148845 h 154997"/>
                <a:gd name="connsiteX1" fmla="*/ 5522 w 213057"/>
                <a:gd name="connsiteY1" fmla="*/ 136756 h 154997"/>
                <a:gd name="connsiteX2" fmla="*/ 20255 w 213057"/>
                <a:gd name="connsiteY2" fmla="*/ 136001 h 154997"/>
                <a:gd name="connsiteX3" fmla="*/ 29699 w 213057"/>
                <a:gd name="connsiteY3" fmla="*/ 128823 h 154997"/>
                <a:gd name="connsiteX4" fmla="*/ 24410 w 213057"/>
                <a:gd name="connsiteY4" fmla="*/ 118623 h 154997"/>
                <a:gd name="connsiteX5" fmla="*/ 7033 w 213057"/>
                <a:gd name="connsiteY5" fmla="*/ 45337 h 154997"/>
                <a:gd name="connsiteX6" fmla="*/ 15722 w 213057"/>
                <a:gd name="connsiteY6" fmla="*/ 13227 h 154997"/>
                <a:gd name="connsiteX7" fmla="*/ 34988 w 213057"/>
                <a:gd name="connsiteY7" fmla="*/ 9072 h 154997"/>
                <a:gd name="connsiteX8" fmla="*/ 95052 w 213057"/>
                <a:gd name="connsiteY8" fmla="*/ 9828 h 154997"/>
                <a:gd name="connsiteX9" fmla="*/ 157383 w 213057"/>
                <a:gd name="connsiteY9" fmla="*/ 13227 h 154997"/>
                <a:gd name="connsiteX10" fmla="*/ 200826 w 213057"/>
                <a:gd name="connsiteY10" fmla="*/ 51004 h 154997"/>
                <a:gd name="connsiteX11" fmla="*/ 207625 w 213057"/>
                <a:gd name="connsiteY11" fmla="*/ 89158 h 154997"/>
                <a:gd name="connsiteX12" fmla="*/ 209137 w 213057"/>
                <a:gd name="connsiteY12" fmla="*/ 106535 h 154997"/>
                <a:gd name="connsiteX13" fmla="*/ 208759 w 213057"/>
                <a:gd name="connsiteY13" fmla="*/ 129956 h 154997"/>
                <a:gd name="connsiteX14" fmla="*/ 188737 w 213057"/>
                <a:gd name="connsiteY14" fmla="*/ 130334 h 154997"/>
                <a:gd name="connsiteX15" fmla="*/ 155116 w 213057"/>
                <a:gd name="connsiteY15" fmla="*/ 128445 h 154997"/>
                <a:gd name="connsiteX16" fmla="*/ 101852 w 213057"/>
                <a:gd name="connsiteY16" fmla="*/ 114846 h 154997"/>
                <a:gd name="connsiteX17" fmla="*/ 82964 w 213057"/>
                <a:gd name="connsiteY17" fmla="*/ 115979 h 154997"/>
                <a:gd name="connsiteX18" fmla="*/ 46698 w 213057"/>
                <a:gd name="connsiteY18" fmla="*/ 129956 h 154997"/>
                <a:gd name="connsiteX19" fmla="*/ 56520 w 213057"/>
                <a:gd name="connsiteY19" fmla="*/ 153378 h 154997"/>
                <a:gd name="connsiteX20" fmla="*/ 51987 w 213057"/>
                <a:gd name="connsiteY20" fmla="*/ 153756 h 154997"/>
                <a:gd name="connsiteX21" fmla="*/ 4766 w 213057"/>
                <a:gd name="connsiteY21" fmla="*/ 148845 h 15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3057" h="154997">
                  <a:moveTo>
                    <a:pt x="4766" y="148845"/>
                  </a:moveTo>
                  <a:cubicBezTo>
                    <a:pt x="2500" y="144689"/>
                    <a:pt x="2500" y="140534"/>
                    <a:pt x="5522" y="136756"/>
                  </a:cubicBezTo>
                  <a:cubicBezTo>
                    <a:pt x="10433" y="136378"/>
                    <a:pt x="15344" y="136378"/>
                    <a:pt x="20255" y="136001"/>
                  </a:cubicBezTo>
                  <a:cubicBezTo>
                    <a:pt x="24788" y="135623"/>
                    <a:pt x="28188" y="133356"/>
                    <a:pt x="29699" y="128823"/>
                  </a:cubicBezTo>
                  <a:cubicBezTo>
                    <a:pt x="31210" y="123912"/>
                    <a:pt x="27810" y="121646"/>
                    <a:pt x="24410" y="118623"/>
                  </a:cubicBezTo>
                  <a:cubicBezTo>
                    <a:pt x="-1656" y="94824"/>
                    <a:pt x="-5811" y="78203"/>
                    <a:pt x="7033" y="45337"/>
                  </a:cubicBezTo>
                  <a:cubicBezTo>
                    <a:pt x="11188" y="34760"/>
                    <a:pt x="7411" y="23049"/>
                    <a:pt x="15722" y="13227"/>
                  </a:cubicBezTo>
                  <a:cubicBezTo>
                    <a:pt x="22144" y="6050"/>
                    <a:pt x="29321" y="2272"/>
                    <a:pt x="34988" y="9072"/>
                  </a:cubicBezTo>
                  <a:cubicBezTo>
                    <a:pt x="55387" y="33249"/>
                    <a:pt x="76919" y="20783"/>
                    <a:pt x="95052" y="9828"/>
                  </a:cubicBezTo>
                  <a:cubicBezTo>
                    <a:pt x="118473" y="-4150"/>
                    <a:pt x="135095" y="-3394"/>
                    <a:pt x="157383" y="13227"/>
                  </a:cubicBezTo>
                  <a:cubicBezTo>
                    <a:pt x="173249" y="24938"/>
                    <a:pt x="189871" y="34760"/>
                    <a:pt x="200826" y="51004"/>
                  </a:cubicBezTo>
                  <a:cubicBezTo>
                    <a:pt x="208759" y="62337"/>
                    <a:pt x="216692" y="74425"/>
                    <a:pt x="207625" y="89158"/>
                  </a:cubicBezTo>
                  <a:cubicBezTo>
                    <a:pt x="203470" y="95958"/>
                    <a:pt x="205359" y="100869"/>
                    <a:pt x="209137" y="106535"/>
                  </a:cubicBezTo>
                  <a:cubicBezTo>
                    <a:pt x="214425" y="114090"/>
                    <a:pt x="214425" y="122401"/>
                    <a:pt x="208759" y="129956"/>
                  </a:cubicBezTo>
                  <a:cubicBezTo>
                    <a:pt x="201959" y="139023"/>
                    <a:pt x="196293" y="132223"/>
                    <a:pt x="188737" y="130334"/>
                  </a:cubicBezTo>
                  <a:cubicBezTo>
                    <a:pt x="178160" y="127690"/>
                    <a:pt x="166449" y="128068"/>
                    <a:pt x="155116" y="128445"/>
                  </a:cubicBezTo>
                  <a:cubicBezTo>
                    <a:pt x="135850" y="129579"/>
                    <a:pt x="117340" y="128823"/>
                    <a:pt x="101852" y="114846"/>
                  </a:cubicBezTo>
                  <a:cubicBezTo>
                    <a:pt x="95430" y="109179"/>
                    <a:pt x="89008" y="111068"/>
                    <a:pt x="82964" y="115979"/>
                  </a:cubicBezTo>
                  <a:cubicBezTo>
                    <a:pt x="72764" y="123912"/>
                    <a:pt x="59920" y="126179"/>
                    <a:pt x="46698" y="129956"/>
                  </a:cubicBezTo>
                  <a:cubicBezTo>
                    <a:pt x="48209" y="138645"/>
                    <a:pt x="59542" y="143556"/>
                    <a:pt x="56520" y="153378"/>
                  </a:cubicBezTo>
                  <a:cubicBezTo>
                    <a:pt x="55009" y="155267"/>
                    <a:pt x="53498" y="155644"/>
                    <a:pt x="51987" y="153756"/>
                  </a:cubicBezTo>
                  <a:cubicBezTo>
                    <a:pt x="36121" y="151867"/>
                    <a:pt x="20633" y="150356"/>
                    <a:pt x="4766" y="148845"/>
                  </a:cubicBezTo>
                  <a:close/>
                </a:path>
              </a:pathLst>
            </a:custGeom>
            <a:solidFill>
              <a:srgbClr val="FAD3B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CE601807-B7F9-4F4F-872F-8B3966D396C3}"/>
                </a:ext>
              </a:extLst>
            </p:cNvPr>
            <p:cNvSpPr/>
            <p:nvPr/>
          </p:nvSpPr>
          <p:spPr>
            <a:xfrm>
              <a:off x="9071906" y="3821358"/>
              <a:ext cx="251912" cy="219331"/>
            </a:xfrm>
            <a:custGeom>
              <a:avLst/>
              <a:gdLst>
                <a:gd name="connsiteX0" fmla="*/ 0 w 251912"/>
                <a:gd name="connsiteY0" fmla="*/ 378 h 219331"/>
                <a:gd name="connsiteX1" fmla="*/ 4533 w 251912"/>
                <a:gd name="connsiteY1" fmla="*/ 0 h 219331"/>
                <a:gd name="connsiteX2" fmla="*/ 167349 w 251912"/>
                <a:gd name="connsiteY2" fmla="*/ 92930 h 219331"/>
                <a:gd name="connsiteX3" fmla="*/ 245169 w 251912"/>
                <a:gd name="connsiteY3" fmla="*/ 195681 h 219331"/>
                <a:gd name="connsiteX4" fmla="*/ 242146 w 251912"/>
                <a:gd name="connsiteY4" fmla="*/ 217970 h 219331"/>
                <a:gd name="connsiteX5" fmla="*/ 234591 w 251912"/>
                <a:gd name="connsiteY5" fmla="*/ 217970 h 219331"/>
                <a:gd name="connsiteX6" fmla="*/ 185860 w 251912"/>
                <a:gd name="connsiteY6" fmla="*/ 199837 h 219331"/>
                <a:gd name="connsiteX7" fmla="*/ 181704 w 251912"/>
                <a:gd name="connsiteY7" fmla="*/ 199837 h 219331"/>
                <a:gd name="connsiteX8" fmla="*/ 181704 w 251912"/>
                <a:gd name="connsiteY8" fmla="*/ 199837 h 219331"/>
                <a:gd name="connsiteX9" fmla="*/ 178304 w 251912"/>
                <a:gd name="connsiteY9" fmla="*/ 183971 h 219331"/>
                <a:gd name="connsiteX10" fmla="*/ 158661 w 251912"/>
                <a:gd name="connsiteY10" fmla="*/ 135617 h 219331"/>
                <a:gd name="connsiteX11" fmla="*/ 114840 w 251912"/>
                <a:gd name="connsiteY11" fmla="*/ 154883 h 219331"/>
                <a:gd name="connsiteX12" fmla="*/ 101996 w 251912"/>
                <a:gd name="connsiteY12" fmla="*/ 151106 h 219331"/>
                <a:gd name="connsiteX13" fmla="*/ 101996 w 251912"/>
                <a:gd name="connsiteY13" fmla="*/ 139395 h 219331"/>
                <a:gd name="connsiteX14" fmla="*/ 114085 w 251912"/>
                <a:gd name="connsiteY14" fmla="*/ 135239 h 219331"/>
                <a:gd name="connsiteX15" fmla="*/ 134862 w 251912"/>
                <a:gd name="connsiteY15" fmla="*/ 133728 h 219331"/>
                <a:gd name="connsiteX16" fmla="*/ 128440 w 251912"/>
                <a:gd name="connsiteY16" fmla="*/ 115973 h 219331"/>
                <a:gd name="connsiteX17" fmla="*/ 137128 w 251912"/>
                <a:gd name="connsiteY17" fmla="*/ 84997 h 219331"/>
                <a:gd name="connsiteX18" fmla="*/ 105774 w 251912"/>
                <a:gd name="connsiteY18" fmla="*/ 105396 h 219331"/>
                <a:gd name="connsiteX19" fmla="*/ 66486 w 251912"/>
                <a:gd name="connsiteY19" fmla="*/ 71775 h 219331"/>
                <a:gd name="connsiteX20" fmla="*/ 27577 w 251912"/>
                <a:gd name="connsiteY20" fmla="*/ 76308 h 219331"/>
                <a:gd name="connsiteX21" fmla="*/ 22666 w 251912"/>
                <a:gd name="connsiteY21" fmla="*/ 54776 h 219331"/>
                <a:gd name="connsiteX22" fmla="*/ 21533 w 251912"/>
                <a:gd name="connsiteY22" fmla="*/ 37776 h 219331"/>
                <a:gd name="connsiteX23" fmla="*/ 19266 w 251912"/>
                <a:gd name="connsiteY23" fmla="*/ 27199 h 219331"/>
                <a:gd name="connsiteX24" fmla="*/ 0 w 251912"/>
                <a:gd name="connsiteY24" fmla="*/ 378 h 21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1912" h="219331">
                  <a:moveTo>
                    <a:pt x="0" y="378"/>
                  </a:moveTo>
                  <a:cubicBezTo>
                    <a:pt x="1511" y="378"/>
                    <a:pt x="3022" y="0"/>
                    <a:pt x="4533" y="0"/>
                  </a:cubicBezTo>
                  <a:cubicBezTo>
                    <a:pt x="72531" y="6800"/>
                    <a:pt x="118618" y="52131"/>
                    <a:pt x="167349" y="92930"/>
                  </a:cubicBezTo>
                  <a:cubicBezTo>
                    <a:pt x="201348" y="121262"/>
                    <a:pt x="220236" y="160550"/>
                    <a:pt x="245169" y="195681"/>
                  </a:cubicBezTo>
                  <a:cubicBezTo>
                    <a:pt x="251591" y="203992"/>
                    <a:pt x="257635" y="212303"/>
                    <a:pt x="242146" y="217970"/>
                  </a:cubicBezTo>
                  <a:cubicBezTo>
                    <a:pt x="239502" y="218725"/>
                    <a:pt x="235347" y="220614"/>
                    <a:pt x="234591" y="217970"/>
                  </a:cubicBezTo>
                  <a:cubicBezTo>
                    <a:pt x="227414" y="186615"/>
                    <a:pt x="202103" y="204748"/>
                    <a:pt x="185860" y="199837"/>
                  </a:cubicBezTo>
                  <a:cubicBezTo>
                    <a:pt x="184726" y="199459"/>
                    <a:pt x="183215" y="199837"/>
                    <a:pt x="181704" y="199837"/>
                  </a:cubicBezTo>
                  <a:lnTo>
                    <a:pt x="181704" y="199837"/>
                  </a:lnTo>
                  <a:cubicBezTo>
                    <a:pt x="181326" y="194548"/>
                    <a:pt x="183593" y="188126"/>
                    <a:pt x="178304" y="183971"/>
                  </a:cubicBezTo>
                  <a:cubicBezTo>
                    <a:pt x="162816" y="172638"/>
                    <a:pt x="149972" y="160172"/>
                    <a:pt x="158661" y="135617"/>
                  </a:cubicBezTo>
                  <a:cubicBezTo>
                    <a:pt x="147328" y="154128"/>
                    <a:pt x="128817" y="148461"/>
                    <a:pt x="114840" y="154883"/>
                  </a:cubicBezTo>
                  <a:cubicBezTo>
                    <a:pt x="109174" y="157527"/>
                    <a:pt x="105396" y="155261"/>
                    <a:pt x="101996" y="151106"/>
                  </a:cubicBezTo>
                  <a:cubicBezTo>
                    <a:pt x="98218" y="147328"/>
                    <a:pt x="100107" y="143550"/>
                    <a:pt x="101996" y="139395"/>
                  </a:cubicBezTo>
                  <a:cubicBezTo>
                    <a:pt x="104640" y="133728"/>
                    <a:pt x="108796" y="133728"/>
                    <a:pt x="114085" y="135239"/>
                  </a:cubicBezTo>
                  <a:cubicBezTo>
                    <a:pt x="120884" y="137128"/>
                    <a:pt x="128817" y="143172"/>
                    <a:pt x="134862" y="133728"/>
                  </a:cubicBezTo>
                  <a:cubicBezTo>
                    <a:pt x="140528" y="125040"/>
                    <a:pt x="132217" y="119751"/>
                    <a:pt x="128440" y="115973"/>
                  </a:cubicBezTo>
                  <a:cubicBezTo>
                    <a:pt x="114462" y="100485"/>
                    <a:pt x="136750" y="96707"/>
                    <a:pt x="137128" y="84997"/>
                  </a:cubicBezTo>
                  <a:cubicBezTo>
                    <a:pt x="118996" y="77819"/>
                    <a:pt x="106907" y="80086"/>
                    <a:pt x="105774" y="105396"/>
                  </a:cubicBezTo>
                  <a:cubicBezTo>
                    <a:pt x="97085" y="86130"/>
                    <a:pt x="80464" y="81219"/>
                    <a:pt x="66486" y="71775"/>
                  </a:cubicBezTo>
                  <a:cubicBezTo>
                    <a:pt x="47976" y="58931"/>
                    <a:pt x="41932" y="77064"/>
                    <a:pt x="27577" y="76308"/>
                  </a:cubicBezTo>
                  <a:cubicBezTo>
                    <a:pt x="32110" y="67242"/>
                    <a:pt x="32110" y="60442"/>
                    <a:pt x="22666" y="54776"/>
                  </a:cubicBezTo>
                  <a:cubicBezTo>
                    <a:pt x="15866" y="50998"/>
                    <a:pt x="9822" y="44576"/>
                    <a:pt x="21533" y="37776"/>
                  </a:cubicBezTo>
                  <a:cubicBezTo>
                    <a:pt x="26821" y="34754"/>
                    <a:pt x="25688" y="31354"/>
                    <a:pt x="19266" y="27199"/>
                  </a:cubicBezTo>
                  <a:cubicBezTo>
                    <a:pt x="10200" y="21155"/>
                    <a:pt x="378" y="13600"/>
                    <a:pt x="0" y="378"/>
                  </a:cubicBezTo>
                  <a:close/>
                </a:path>
              </a:pathLst>
            </a:custGeom>
            <a:solidFill>
              <a:srgbClr val="F9B8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6A8A2190-6A00-4955-9EDA-DA76E41CFA98}"/>
                </a:ext>
              </a:extLst>
            </p:cNvPr>
            <p:cNvSpPr/>
            <p:nvPr/>
          </p:nvSpPr>
          <p:spPr>
            <a:xfrm>
              <a:off x="9334074" y="4010265"/>
              <a:ext cx="51419" cy="35862"/>
            </a:xfrm>
            <a:custGeom>
              <a:avLst/>
              <a:gdLst>
                <a:gd name="connsiteX0" fmla="*/ 0 w 51419"/>
                <a:gd name="connsiteY0" fmla="*/ 10552 h 35862"/>
                <a:gd name="connsiteX1" fmla="*/ 18888 w 51419"/>
                <a:gd name="connsiteY1" fmla="*/ 3375 h 35862"/>
                <a:gd name="connsiteX2" fmla="*/ 45709 w 51419"/>
                <a:gd name="connsiteY2" fmla="*/ 11685 h 35862"/>
                <a:gd name="connsiteX3" fmla="*/ 42310 w 51419"/>
                <a:gd name="connsiteY3" fmla="*/ 35862 h 35862"/>
                <a:gd name="connsiteX4" fmla="*/ 20777 w 51419"/>
                <a:gd name="connsiteY4" fmla="*/ 21130 h 35862"/>
                <a:gd name="connsiteX5" fmla="*/ 0 w 51419"/>
                <a:gd name="connsiteY5" fmla="*/ 10552 h 3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19" h="35862">
                  <a:moveTo>
                    <a:pt x="0" y="10552"/>
                  </a:moveTo>
                  <a:cubicBezTo>
                    <a:pt x="7555" y="11308"/>
                    <a:pt x="13222" y="7530"/>
                    <a:pt x="18888" y="3375"/>
                  </a:cubicBezTo>
                  <a:cubicBezTo>
                    <a:pt x="30977" y="-4936"/>
                    <a:pt x="38532" y="3752"/>
                    <a:pt x="45709" y="11685"/>
                  </a:cubicBezTo>
                  <a:cubicBezTo>
                    <a:pt x="53642" y="20374"/>
                    <a:pt x="54020" y="29063"/>
                    <a:pt x="42310" y="35862"/>
                  </a:cubicBezTo>
                  <a:cubicBezTo>
                    <a:pt x="39287" y="24529"/>
                    <a:pt x="24177" y="18863"/>
                    <a:pt x="20777" y="21130"/>
                  </a:cubicBezTo>
                  <a:cubicBezTo>
                    <a:pt x="4911" y="32085"/>
                    <a:pt x="4533" y="18485"/>
                    <a:pt x="0" y="10552"/>
                  </a:cubicBezTo>
                  <a:close/>
                </a:path>
              </a:pathLst>
            </a:custGeom>
            <a:solidFill>
              <a:srgbClr val="FDE1C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BC3E9D87-165A-477B-AF4B-D56CC2779D05}"/>
                </a:ext>
              </a:extLst>
            </p:cNvPr>
            <p:cNvSpPr/>
            <p:nvPr/>
          </p:nvSpPr>
          <p:spPr>
            <a:xfrm>
              <a:off x="9228395" y="4017487"/>
              <a:ext cx="66391" cy="36115"/>
            </a:xfrm>
            <a:custGeom>
              <a:avLst/>
              <a:gdLst>
                <a:gd name="connsiteX0" fmla="*/ 25594 w 66391"/>
                <a:gd name="connsiteY0" fmla="*/ 2952 h 36115"/>
                <a:gd name="connsiteX1" fmla="*/ 66392 w 66391"/>
                <a:gd name="connsiteY1" fmla="*/ 32796 h 36115"/>
                <a:gd name="connsiteX2" fmla="*/ 47504 w 66391"/>
                <a:gd name="connsiteY2" fmla="*/ 30907 h 36115"/>
                <a:gd name="connsiteX3" fmla="*/ 18416 w 66391"/>
                <a:gd name="connsiteY3" fmla="*/ 25618 h 36115"/>
                <a:gd name="connsiteX4" fmla="*/ 2928 w 66391"/>
                <a:gd name="connsiteY4" fmla="*/ 17685 h 36115"/>
                <a:gd name="connsiteX5" fmla="*/ 2172 w 66391"/>
                <a:gd name="connsiteY5" fmla="*/ 4086 h 36115"/>
                <a:gd name="connsiteX6" fmla="*/ 16905 w 66391"/>
                <a:gd name="connsiteY6" fmla="*/ 2197 h 36115"/>
                <a:gd name="connsiteX7" fmla="*/ 25594 w 66391"/>
                <a:gd name="connsiteY7" fmla="*/ 2952 h 36115"/>
                <a:gd name="connsiteX8" fmla="*/ 25594 w 66391"/>
                <a:gd name="connsiteY8" fmla="*/ 2952 h 36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391" h="36115">
                  <a:moveTo>
                    <a:pt x="25594" y="2952"/>
                  </a:moveTo>
                  <a:cubicBezTo>
                    <a:pt x="36926" y="15041"/>
                    <a:pt x="49770" y="25240"/>
                    <a:pt x="66392" y="32796"/>
                  </a:cubicBezTo>
                  <a:cubicBezTo>
                    <a:pt x="58081" y="39218"/>
                    <a:pt x="53170" y="35062"/>
                    <a:pt x="47504" y="30907"/>
                  </a:cubicBezTo>
                  <a:cubicBezTo>
                    <a:pt x="38815" y="24485"/>
                    <a:pt x="31638" y="14663"/>
                    <a:pt x="18416" y="25618"/>
                  </a:cubicBezTo>
                  <a:cubicBezTo>
                    <a:pt x="13127" y="30151"/>
                    <a:pt x="7461" y="21463"/>
                    <a:pt x="2928" y="17685"/>
                  </a:cubicBezTo>
                  <a:cubicBezTo>
                    <a:pt x="-1228" y="14285"/>
                    <a:pt x="-472" y="8619"/>
                    <a:pt x="2172" y="4086"/>
                  </a:cubicBezTo>
                  <a:cubicBezTo>
                    <a:pt x="6328" y="-2714"/>
                    <a:pt x="11616" y="686"/>
                    <a:pt x="16905" y="2197"/>
                  </a:cubicBezTo>
                  <a:cubicBezTo>
                    <a:pt x="19549" y="3330"/>
                    <a:pt x="22571" y="2952"/>
                    <a:pt x="25594" y="2952"/>
                  </a:cubicBezTo>
                  <a:lnTo>
                    <a:pt x="25594" y="2952"/>
                  </a:lnTo>
                  <a:close/>
                </a:path>
              </a:pathLst>
            </a:custGeom>
            <a:solidFill>
              <a:srgbClr val="F9B8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212F294D-1E63-4514-9F14-EF7EC74391FE}"/>
                </a:ext>
              </a:extLst>
            </p:cNvPr>
            <p:cNvSpPr/>
            <p:nvPr/>
          </p:nvSpPr>
          <p:spPr>
            <a:xfrm>
              <a:off x="9025063" y="4212130"/>
              <a:ext cx="21154" cy="10414"/>
            </a:xfrm>
            <a:custGeom>
              <a:avLst/>
              <a:gdLst>
                <a:gd name="connsiteX0" fmla="*/ 0 w 21154"/>
                <a:gd name="connsiteY0" fmla="*/ 8525 h 10414"/>
                <a:gd name="connsiteX1" fmla="*/ 21155 w 21154"/>
                <a:gd name="connsiteY1" fmla="*/ 1725 h 10414"/>
                <a:gd name="connsiteX2" fmla="*/ 0 w 21154"/>
                <a:gd name="connsiteY2" fmla="*/ 8525 h 1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54" h="10414">
                  <a:moveTo>
                    <a:pt x="0" y="8525"/>
                  </a:moveTo>
                  <a:cubicBezTo>
                    <a:pt x="6800" y="1347"/>
                    <a:pt x="12088" y="-2431"/>
                    <a:pt x="21155" y="1725"/>
                  </a:cubicBezTo>
                  <a:cubicBezTo>
                    <a:pt x="15488" y="8902"/>
                    <a:pt x="10577" y="13058"/>
                    <a:pt x="0" y="8525"/>
                  </a:cubicBezTo>
                  <a:close/>
                </a:path>
              </a:pathLst>
            </a:custGeom>
            <a:solidFill>
              <a:srgbClr val="F6BF9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DB9F2014-D766-4951-8018-B999BAD2837F}"/>
                </a:ext>
              </a:extLst>
            </p:cNvPr>
            <p:cNvSpPr/>
            <p:nvPr/>
          </p:nvSpPr>
          <p:spPr>
            <a:xfrm>
              <a:off x="9944540" y="3783262"/>
              <a:ext cx="717582" cy="340778"/>
            </a:xfrm>
            <a:custGeom>
              <a:avLst/>
              <a:gdLst>
                <a:gd name="connsiteX0" fmla="*/ 159794 w 717582"/>
                <a:gd name="connsiteY0" fmla="*/ 250022 h 340778"/>
                <a:gd name="connsiteX1" fmla="*/ 148461 w 717582"/>
                <a:gd name="connsiteY1" fmla="*/ 261732 h 340778"/>
                <a:gd name="connsiteX2" fmla="*/ 129195 w 717582"/>
                <a:gd name="connsiteY2" fmla="*/ 269665 h 340778"/>
                <a:gd name="connsiteX3" fmla="*/ 121640 w 717582"/>
                <a:gd name="connsiteY3" fmla="*/ 270799 h 340778"/>
                <a:gd name="connsiteX4" fmla="*/ 83486 w 717582"/>
                <a:gd name="connsiteY4" fmla="*/ 291576 h 340778"/>
                <a:gd name="connsiteX5" fmla="*/ 69509 w 717582"/>
                <a:gd name="connsiteY5" fmla="*/ 290442 h 340778"/>
                <a:gd name="connsiteX6" fmla="*/ 66864 w 717582"/>
                <a:gd name="connsiteY6" fmla="*/ 277976 h 340778"/>
                <a:gd name="connsiteX7" fmla="*/ 69131 w 717582"/>
                <a:gd name="connsiteY7" fmla="*/ 256066 h 340778"/>
                <a:gd name="connsiteX8" fmla="*/ 44954 w 717582"/>
                <a:gd name="connsiteY8" fmla="*/ 269288 h 340778"/>
                <a:gd name="connsiteX9" fmla="*/ 15110 w 717582"/>
                <a:gd name="connsiteY9" fmla="*/ 280243 h 340778"/>
                <a:gd name="connsiteX10" fmla="*/ 0 w 717582"/>
                <a:gd name="connsiteY10" fmla="*/ 258333 h 340778"/>
                <a:gd name="connsiteX11" fmla="*/ 7177 w 717582"/>
                <a:gd name="connsiteY11" fmla="*/ 246244 h 340778"/>
                <a:gd name="connsiteX12" fmla="*/ 47976 w 717582"/>
                <a:gd name="connsiteY12" fmla="*/ 200157 h 340778"/>
                <a:gd name="connsiteX13" fmla="*/ 89152 w 717582"/>
                <a:gd name="connsiteY13" fmla="*/ 166536 h 340778"/>
                <a:gd name="connsiteX14" fmla="*/ 100863 w 717582"/>
                <a:gd name="connsiteY14" fmla="*/ 163514 h 340778"/>
                <a:gd name="connsiteX15" fmla="*/ 176038 w 717582"/>
                <a:gd name="connsiteY15" fmla="*/ 194491 h 340778"/>
                <a:gd name="connsiteX16" fmla="*/ 176416 w 717582"/>
                <a:gd name="connsiteY16" fmla="*/ 117804 h 340778"/>
                <a:gd name="connsiteX17" fmla="*/ 199459 w 717582"/>
                <a:gd name="connsiteY17" fmla="*/ 76251 h 340778"/>
                <a:gd name="connsiteX18" fmla="*/ 213059 w 717582"/>
                <a:gd name="connsiteY18" fmla="*/ 40363 h 340778"/>
                <a:gd name="connsiteX19" fmla="*/ 241013 w 717582"/>
                <a:gd name="connsiteY19" fmla="*/ 12786 h 340778"/>
                <a:gd name="connsiteX20" fmla="*/ 269723 w 717582"/>
                <a:gd name="connsiteY20" fmla="*/ 8253 h 340778"/>
                <a:gd name="connsiteX21" fmla="*/ 304855 w 717582"/>
                <a:gd name="connsiteY21" fmla="*/ 13164 h 340778"/>
                <a:gd name="connsiteX22" fmla="*/ 320344 w 717582"/>
                <a:gd name="connsiteY22" fmla="*/ 16186 h 340778"/>
                <a:gd name="connsiteX23" fmla="*/ 355853 w 717582"/>
                <a:gd name="connsiteY23" fmla="*/ 38096 h 340778"/>
                <a:gd name="connsiteX24" fmla="*/ 344898 w 717582"/>
                <a:gd name="connsiteY24" fmla="*/ 70206 h 340778"/>
                <a:gd name="connsiteX25" fmla="*/ 366808 w 717582"/>
                <a:gd name="connsiteY25" fmla="*/ 91361 h 340778"/>
                <a:gd name="connsiteX26" fmla="*/ 430273 w 717582"/>
                <a:gd name="connsiteY26" fmla="*/ 69829 h 340778"/>
                <a:gd name="connsiteX27" fmla="*/ 445005 w 717582"/>
                <a:gd name="connsiteY27" fmla="*/ 67562 h 340778"/>
                <a:gd name="connsiteX28" fmla="*/ 444250 w 717582"/>
                <a:gd name="connsiteY28" fmla="*/ 69451 h 340778"/>
                <a:gd name="connsiteX29" fmla="*/ 431028 w 717582"/>
                <a:gd name="connsiteY29" fmla="*/ 128760 h 340778"/>
                <a:gd name="connsiteX30" fmla="*/ 405340 w 717582"/>
                <a:gd name="connsiteY30" fmla="*/ 111383 h 340778"/>
                <a:gd name="connsiteX31" fmla="*/ 376630 w 717582"/>
                <a:gd name="connsiteY31" fmla="*/ 114027 h 340778"/>
                <a:gd name="connsiteX32" fmla="*/ 366808 w 717582"/>
                <a:gd name="connsiteY32" fmla="*/ 140093 h 340778"/>
                <a:gd name="connsiteX33" fmla="*/ 397785 w 717582"/>
                <a:gd name="connsiteY33" fmla="*/ 149159 h 340778"/>
                <a:gd name="connsiteX34" fmla="*/ 410251 w 717582"/>
                <a:gd name="connsiteY34" fmla="*/ 153314 h 340778"/>
                <a:gd name="connsiteX35" fmla="*/ 403074 w 717582"/>
                <a:gd name="connsiteY35" fmla="*/ 176736 h 340778"/>
                <a:gd name="connsiteX36" fmla="*/ 392496 w 717582"/>
                <a:gd name="connsiteY36" fmla="*/ 175980 h 340778"/>
                <a:gd name="connsiteX37" fmla="*/ 379652 w 717582"/>
                <a:gd name="connsiteY37" fmla="*/ 169936 h 340778"/>
                <a:gd name="connsiteX38" fmla="*/ 371342 w 717582"/>
                <a:gd name="connsiteY38" fmla="*/ 174091 h 340778"/>
                <a:gd name="connsiteX39" fmla="*/ 375119 w 717582"/>
                <a:gd name="connsiteY39" fmla="*/ 180513 h 340778"/>
                <a:gd name="connsiteX40" fmla="*/ 387585 w 717582"/>
                <a:gd name="connsiteY40" fmla="*/ 194868 h 340778"/>
                <a:gd name="connsiteX41" fmla="*/ 399674 w 717582"/>
                <a:gd name="connsiteY41" fmla="*/ 227734 h 340778"/>
                <a:gd name="connsiteX42" fmla="*/ 413273 w 717582"/>
                <a:gd name="connsiteY42" fmla="*/ 236422 h 340778"/>
                <a:gd name="connsiteX43" fmla="*/ 486559 w 717582"/>
                <a:gd name="connsiteY43" fmla="*/ 251155 h 340778"/>
                <a:gd name="connsiteX44" fmla="*/ 537558 w 717582"/>
                <a:gd name="connsiteY44" fmla="*/ 257577 h 340778"/>
                <a:gd name="connsiteX45" fmla="*/ 568912 w 717582"/>
                <a:gd name="connsiteY45" fmla="*/ 225089 h 340778"/>
                <a:gd name="connsiteX46" fmla="*/ 558335 w 717582"/>
                <a:gd name="connsiteY46" fmla="*/ 224334 h 340778"/>
                <a:gd name="connsiteX47" fmla="*/ 539446 w 717582"/>
                <a:gd name="connsiteY47" fmla="*/ 217156 h 340778"/>
                <a:gd name="connsiteX48" fmla="*/ 554557 w 717582"/>
                <a:gd name="connsiteY48" fmla="*/ 202046 h 340778"/>
                <a:gd name="connsiteX49" fmla="*/ 592711 w 717582"/>
                <a:gd name="connsiteY49" fmla="*/ 163892 h 340778"/>
                <a:gd name="connsiteX50" fmla="*/ 650509 w 717582"/>
                <a:gd name="connsiteY50" fmla="*/ 147648 h 340778"/>
                <a:gd name="connsiteX51" fmla="*/ 714351 w 717582"/>
                <a:gd name="connsiteY51" fmla="*/ 193357 h 340778"/>
                <a:gd name="connsiteX52" fmla="*/ 716240 w 717582"/>
                <a:gd name="connsiteY52" fmla="*/ 199024 h 340778"/>
                <a:gd name="connsiteX53" fmla="*/ 711707 w 717582"/>
                <a:gd name="connsiteY53" fmla="*/ 231511 h 340778"/>
                <a:gd name="connsiteX54" fmla="*/ 678086 w 717582"/>
                <a:gd name="connsiteY54" fmla="*/ 313486 h 340778"/>
                <a:gd name="connsiteX55" fmla="*/ 669775 w 717582"/>
                <a:gd name="connsiteY55" fmla="*/ 309331 h 340778"/>
                <a:gd name="connsiteX56" fmla="*/ 669775 w 717582"/>
                <a:gd name="connsiteY56" fmla="*/ 309331 h 340778"/>
                <a:gd name="connsiteX57" fmla="*/ 669775 w 717582"/>
                <a:gd name="connsiteY57" fmla="*/ 288176 h 340778"/>
                <a:gd name="connsiteX58" fmla="*/ 695085 w 717582"/>
                <a:gd name="connsiteY58" fmla="*/ 228112 h 340778"/>
                <a:gd name="connsiteX59" fmla="*/ 696218 w 717582"/>
                <a:gd name="connsiteY59" fmla="*/ 213756 h 340778"/>
                <a:gd name="connsiteX60" fmla="*/ 648620 w 717582"/>
                <a:gd name="connsiteY60" fmla="*/ 180513 h 340778"/>
                <a:gd name="connsiteX61" fmla="*/ 624821 w 717582"/>
                <a:gd name="connsiteY61" fmla="*/ 184669 h 340778"/>
                <a:gd name="connsiteX62" fmla="*/ 576467 w 717582"/>
                <a:gd name="connsiteY62" fmla="*/ 254555 h 340778"/>
                <a:gd name="connsiteX63" fmla="*/ 572690 w 717582"/>
                <a:gd name="connsiteY63" fmla="*/ 263999 h 340778"/>
                <a:gd name="connsiteX64" fmla="*/ 570801 w 717582"/>
                <a:gd name="connsiteY64" fmla="*/ 299887 h 340778"/>
                <a:gd name="connsiteX65" fmla="*/ 564379 w 717582"/>
                <a:gd name="connsiteY65" fmla="*/ 322175 h 340778"/>
                <a:gd name="connsiteX66" fmla="*/ 534913 w 717582"/>
                <a:gd name="connsiteY66" fmla="*/ 328597 h 340778"/>
                <a:gd name="connsiteX67" fmla="*/ 507337 w 717582"/>
                <a:gd name="connsiteY67" fmla="*/ 297242 h 340778"/>
                <a:gd name="connsiteX68" fmla="*/ 432539 w 717582"/>
                <a:gd name="connsiteY68" fmla="*/ 267399 h 340778"/>
                <a:gd name="connsiteX69" fmla="*/ 412896 w 717582"/>
                <a:gd name="connsiteY69" fmla="*/ 284398 h 340778"/>
                <a:gd name="connsiteX70" fmla="*/ 390608 w 717582"/>
                <a:gd name="connsiteY70" fmla="*/ 288931 h 340778"/>
                <a:gd name="connsiteX71" fmla="*/ 358120 w 717582"/>
                <a:gd name="connsiteY71" fmla="*/ 258710 h 340778"/>
                <a:gd name="connsiteX72" fmla="*/ 355098 w 717582"/>
                <a:gd name="connsiteY72" fmla="*/ 256066 h 340778"/>
                <a:gd name="connsiteX73" fmla="*/ 329788 w 717582"/>
                <a:gd name="connsiteY73" fmla="*/ 222067 h 340778"/>
                <a:gd name="connsiteX74" fmla="*/ 325254 w 717582"/>
                <a:gd name="connsiteY74" fmla="*/ 212245 h 340778"/>
                <a:gd name="connsiteX75" fmla="*/ 314677 w 717582"/>
                <a:gd name="connsiteY75" fmla="*/ 217156 h 340778"/>
                <a:gd name="connsiteX76" fmla="*/ 285211 w 717582"/>
                <a:gd name="connsiteY76" fmla="*/ 266643 h 340778"/>
                <a:gd name="connsiteX77" fmla="*/ 264812 w 717582"/>
                <a:gd name="connsiteY77" fmla="*/ 282509 h 340778"/>
                <a:gd name="connsiteX78" fmla="*/ 243658 w 717582"/>
                <a:gd name="connsiteY78" fmla="*/ 261355 h 340778"/>
                <a:gd name="connsiteX79" fmla="*/ 237613 w 717582"/>
                <a:gd name="connsiteY79" fmla="*/ 245489 h 340778"/>
                <a:gd name="connsiteX80" fmla="*/ 219481 w 717582"/>
                <a:gd name="connsiteY80" fmla="*/ 262488 h 340778"/>
                <a:gd name="connsiteX81" fmla="*/ 209659 w 717582"/>
                <a:gd name="connsiteY81" fmla="*/ 309708 h 340778"/>
                <a:gd name="connsiteX82" fmla="*/ 192659 w 717582"/>
                <a:gd name="connsiteY82" fmla="*/ 309708 h 340778"/>
                <a:gd name="connsiteX83" fmla="*/ 174527 w 717582"/>
                <a:gd name="connsiteY83" fmla="*/ 250400 h 340778"/>
                <a:gd name="connsiteX84" fmla="*/ 170749 w 717582"/>
                <a:gd name="connsiteY84" fmla="*/ 233400 h 340778"/>
                <a:gd name="connsiteX85" fmla="*/ 159794 w 717582"/>
                <a:gd name="connsiteY85" fmla="*/ 250022 h 34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717582" h="340778">
                  <a:moveTo>
                    <a:pt x="159794" y="250022"/>
                  </a:moveTo>
                  <a:cubicBezTo>
                    <a:pt x="156016" y="253799"/>
                    <a:pt x="149972" y="257199"/>
                    <a:pt x="148461" y="261732"/>
                  </a:cubicBezTo>
                  <a:cubicBezTo>
                    <a:pt x="145061" y="273065"/>
                    <a:pt x="140528" y="277598"/>
                    <a:pt x="129195" y="269665"/>
                  </a:cubicBezTo>
                  <a:cubicBezTo>
                    <a:pt x="127684" y="268532"/>
                    <a:pt x="122395" y="269288"/>
                    <a:pt x="121640" y="270799"/>
                  </a:cubicBezTo>
                  <a:cubicBezTo>
                    <a:pt x="113707" y="286287"/>
                    <a:pt x="92174" y="276843"/>
                    <a:pt x="83486" y="291576"/>
                  </a:cubicBezTo>
                  <a:cubicBezTo>
                    <a:pt x="80464" y="296487"/>
                    <a:pt x="74042" y="296109"/>
                    <a:pt x="69509" y="290442"/>
                  </a:cubicBezTo>
                  <a:cubicBezTo>
                    <a:pt x="66486" y="286287"/>
                    <a:pt x="61953" y="283643"/>
                    <a:pt x="66864" y="277976"/>
                  </a:cubicBezTo>
                  <a:cubicBezTo>
                    <a:pt x="72908" y="271177"/>
                    <a:pt x="81975" y="262866"/>
                    <a:pt x="69131" y="256066"/>
                  </a:cubicBezTo>
                  <a:cubicBezTo>
                    <a:pt x="56665" y="249644"/>
                    <a:pt x="50242" y="259466"/>
                    <a:pt x="44954" y="269288"/>
                  </a:cubicBezTo>
                  <a:cubicBezTo>
                    <a:pt x="35132" y="287043"/>
                    <a:pt x="21155" y="292331"/>
                    <a:pt x="15110" y="280243"/>
                  </a:cubicBezTo>
                  <a:cubicBezTo>
                    <a:pt x="10955" y="271932"/>
                    <a:pt x="4533" y="265888"/>
                    <a:pt x="0" y="258333"/>
                  </a:cubicBezTo>
                  <a:cubicBezTo>
                    <a:pt x="378" y="253044"/>
                    <a:pt x="3400" y="248888"/>
                    <a:pt x="7177" y="246244"/>
                  </a:cubicBezTo>
                  <a:cubicBezTo>
                    <a:pt x="24932" y="234533"/>
                    <a:pt x="36643" y="217156"/>
                    <a:pt x="47976" y="200157"/>
                  </a:cubicBezTo>
                  <a:cubicBezTo>
                    <a:pt x="63464" y="191091"/>
                    <a:pt x="73664" y="175980"/>
                    <a:pt x="89152" y="166536"/>
                  </a:cubicBezTo>
                  <a:cubicBezTo>
                    <a:pt x="92930" y="165025"/>
                    <a:pt x="96707" y="164269"/>
                    <a:pt x="100863" y="163514"/>
                  </a:cubicBezTo>
                  <a:cubicBezTo>
                    <a:pt x="132217" y="157092"/>
                    <a:pt x="157150" y="166914"/>
                    <a:pt x="176038" y="194491"/>
                  </a:cubicBezTo>
                  <a:cubicBezTo>
                    <a:pt x="176038" y="167669"/>
                    <a:pt x="175282" y="142737"/>
                    <a:pt x="176416" y="117804"/>
                  </a:cubicBezTo>
                  <a:cubicBezTo>
                    <a:pt x="176793" y="100427"/>
                    <a:pt x="180949" y="83806"/>
                    <a:pt x="199459" y="76251"/>
                  </a:cubicBezTo>
                  <a:cubicBezTo>
                    <a:pt x="208903" y="66051"/>
                    <a:pt x="210792" y="52829"/>
                    <a:pt x="213059" y="40363"/>
                  </a:cubicBezTo>
                  <a:cubicBezTo>
                    <a:pt x="215703" y="23364"/>
                    <a:pt x="224769" y="14297"/>
                    <a:pt x="241013" y="12786"/>
                  </a:cubicBezTo>
                  <a:cubicBezTo>
                    <a:pt x="250835" y="12031"/>
                    <a:pt x="260279" y="11275"/>
                    <a:pt x="269723" y="8253"/>
                  </a:cubicBezTo>
                  <a:cubicBezTo>
                    <a:pt x="281812" y="4853"/>
                    <a:pt x="295789" y="-11013"/>
                    <a:pt x="304855" y="13164"/>
                  </a:cubicBezTo>
                  <a:cubicBezTo>
                    <a:pt x="306744" y="18075"/>
                    <a:pt x="315433" y="18075"/>
                    <a:pt x="320344" y="16186"/>
                  </a:cubicBezTo>
                  <a:cubicBezTo>
                    <a:pt x="343387" y="5986"/>
                    <a:pt x="350187" y="20342"/>
                    <a:pt x="355853" y="38096"/>
                  </a:cubicBezTo>
                  <a:cubicBezTo>
                    <a:pt x="353964" y="49429"/>
                    <a:pt x="344520" y="58118"/>
                    <a:pt x="344898" y="70206"/>
                  </a:cubicBezTo>
                  <a:cubicBezTo>
                    <a:pt x="344898" y="85695"/>
                    <a:pt x="351698" y="90228"/>
                    <a:pt x="366808" y="91361"/>
                  </a:cubicBezTo>
                  <a:cubicBezTo>
                    <a:pt x="391741" y="93250"/>
                    <a:pt x="411385" y="83806"/>
                    <a:pt x="430273" y="69829"/>
                  </a:cubicBezTo>
                  <a:cubicBezTo>
                    <a:pt x="434428" y="66429"/>
                    <a:pt x="439339" y="62651"/>
                    <a:pt x="445005" y="67562"/>
                  </a:cubicBezTo>
                  <a:cubicBezTo>
                    <a:pt x="444628" y="68317"/>
                    <a:pt x="444628" y="69073"/>
                    <a:pt x="444250" y="69451"/>
                  </a:cubicBezTo>
                  <a:cubicBezTo>
                    <a:pt x="433295" y="87206"/>
                    <a:pt x="400807" y="98161"/>
                    <a:pt x="431028" y="128760"/>
                  </a:cubicBezTo>
                  <a:cubicBezTo>
                    <a:pt x="420073" y="120827"/>
                    <a:pt x="414029" y="114405"/>
                    <a:pt x="405340" y="111383"/>
                  </a:cubicBezTo>
                  <a:cubicBezTo>
                    <a:pt x="395141" y="107605"/>
                    <a:pt x="384563" y="103449"/>
                    <a:pt x="376630" y="114027"/>
                  </a:cubicBezTo>
                  <a:cubicBezTo>
                    <a:pt x="370964" y="121582"/>
                    <a:pt x="361520" y="131404"/>
                    <a:pt x="366808" y="140093"/>
                  </a:cubicBezTo>
                  <a:cubicBezTo>
                    <a:pt x="372853" y="150670"/>
                    <a:pt x="384186" y="155959"/>
                    <a:pt x="397785" y="149159"/>
                  </a:cubicBezTo>
                  <a:cubicBezTo>
                    <a:pt x="401940" y="147270"/>
                    <a:pt x="407985" y="146892"/>
                    <a:pt x="410251" y="153314"/>
                  </a:cubicBezTo>
                  <a:cubicBezTo>
                    <a:pt x="413273" y="162381"/>
                    <a:pt x="407229" y="169558"/>
                    <a:pt x="403074" y="176736"/>
                  </a:cubicBezTo>
                  <a:cubicBezTo>
                    <a:pt x="399674" y="182024"/>
                    <a:pt x="395141" y="178624"/>
                    <a:pt x="392496" y="175980"/>
                  </a:cubicBezTo>
                  <a:cubicBezTo>
                    <a:pt x="388719" y="172580"/>
                    <a:pt x="385319" y="169180"/>
                    <a:pt x="379652" y="169936"/>
                  </a:cubicBezTo>
                  <a:cubicBezTo>
                    <a:pt x="376253" y="170314"/>
                    <a:pt x="371719" y="169558"/>
                    <a:pt x="371342" y="174091"/>
                  </a:cubicBezTo>
                  <a:cubicBezTo>
                    <a:pt x="370964" y="175980"/>
                    <a:pt x="373230" y="180136"/>
                    <a:pt x="375119" y="180513"/>
                  </a:cubicBezTo>
                  <a:cubicBezTo>
                    <a:pt x="383052" y="182780"/>
                    <a:pt x="383430" y="191468"/>
                    <a:pt x="387585" y="194868"/>
                  </a:cubicBezTo>
                  <a:cubicBezTo>
                    <a:pt x="398541" y="204312"/>
                    <a:pt x="401563" y="214134"/>
                    <a:pt x="399674" y="227734"/>
                  </a:cubicBezTo>
                  <a:cubicBezTo>
                    <a:pt x="398918" y="234911"/>
                    <a:pt x="405718" y="236800"/>
                    <a:pt x="413273" y="236422"/>
                  </a:cubicBezTo>
                  <a:cubicBezTo>
                    <a:pt x="438584" y="234911"/>
                    <a:pt x="462760" y="234911"/>
                    <a:pt x="486559" y="251155"/>
                  </a:cubicBezTo>
                  <a:cubicBezTo>
                    <a:pt x="498648" y="259466"/>
                    <a:pt x="519803" y="260599"/>
                    <a:pt x="537558" y="257577"/>
                  </a:cubicBezTo>
                  <a:cubicBezTo>
                    <a:pt x="554935" y="254555"/>
                    <a:pt x="566645" y="244733"/>
                    <a:pt x="568912" y="225089"/>
                  </a:cubicBezTo>
                  <a:cubicBezTo>
                    <a:pt x="565134" y="224712"/>
                    <a:pt x="561734" y="224712"/>
                    <a:pt x="558335" y="224334"/>
                  </a:cubicBezTo>
                  <a:cubicBezTo>
                    <a:pt x="551535" y="222823"/>
                    <a:pt x="540580" y="229245"/>
                    <a:pt x="539446" y="217156"/>
                  </a:cubicBezTo>
                  <a:cubicBezTo>
                    <a:pt x="538691" y="208468"/>
                    <a:pt x="547379" y="202424"/>
                    <a:pt x="554557" y="202046"/>
                  </a:cubicBezTo>
                  <a:cubicBezTo>
                    <a:pt x="579112" y="200912"/>
                    <a:pt x="585156" y="179758"/>
                    <a:pt x="592711" y="163892"/>
                  </a:cubicBezTo>
                  <a:cubicBezTo>
                    <a:pt x="605555" y="136693"/>
                    <a:pt x="630110" y="126115"/>
                    <a:pt x="650509" y="147648"/>
                  </a:cubicBezTo>
                  <a:cubicBezTo>
                    <a:pt x="669397" y="167669"/>
                    <a:pt x="688285" y="184291"/>
                    <a:pt x="714351" y="193357"/>
                  </a:cubicBezTo>
                  <a:cubicBezTo>
                    <a:pt x="715484" y="193735"/>
                    <a:pt x="715862" y="197135"/>
                    <a:pt x="716240" y="199024"/>
                  </a:cubicBezTo>
                  <a:cubicBezTo>
                    <a:pt x="718884" y="210357"/>
                    <a:pt x="717751" y="221689"/>
                    <a:pt x="711707" y="231511"/>
                  </a:cubicBezTo>
                  <a:cubicBezTo>
                    <a:pt x="696596" y="257199"/>
                    <a:pt x="679219" y="281754"/>
                    <a:pt x="678086" y="313486"/>
                  </a:cubicBezTo>
                  <a:cubicBezTo>
                    <a:pt x="675441" y="311975"/>
                    <a:pt x="672419" y="310842"/>
                    <a:pt x="669775" y="309331"/>
                  </a:cubicBezTo>
                  <a:lnTo>
                    <a:pt x="669775" y="309331"/>
                  </a:lnTo>
                  <a:cubicBezTo>
                    <a:pt x="664864" y="302153"/>
                    <a:pt x="664864" y="295353"/>
                    <a:pt x="669775" y="288176"/>
                  </a:cubicBezTo>
                  <a:cubicBezTo>
                    <a:pt x="668264" y="263999"/>
                    <a:pt x="676575" y="243600"/>
                    <a:pt x="695085" y="228112"/>
                  </a:cubicBezTo>
                  <a:cubicBezTo>
                    <a:pt x="700374" y="223578"/>
                    <a:pt x="701129" y="218290"/>
                    <a:pt x="696218" y="213756"/>
                  </a:cubicBezTo>
                  <a:cubicBezTo>
                    <a:pt x="681485" y="201290"/>
                    <a:pt x="665997" y="189580"/>
                    <a:pt x="648620" y="180513"/>
                  </a:cubicBezTo>
                  <a:cubicBezTo>
                    <a:pt x="639554" y="175980"/>
                    <a:pt x="630865" y="180136"/>
                    <a:pt x="624821" y="184669"/>
                  </a:cubicBezTo>
                  <a:cubicBezTo>
                    <a:pt x="600644" y="202046"/>
                    <a:pt x="573823" y="218290"/>
                    <a:pt x="576467" y="254555"/>
                  </a:cubicBezTo>
                  <a:cubicBezTo>
                    <a:pt x="576845" y="257577"/>
                    <a:pt x="574956" y="261732"/>
                    <a:pt x="572690" y="263999"/>
                  </a:cubicBezTo>
                  <a:cubicBezTo>
                    <a:pt x="561734" y="275710"/>
                    <a:pt x="564001" y="286665"/>
                    <a:pt x="570801" y="299887"/>
                  </a:cubicBezTo>
                  <a:cubicBezTo>
                    <a:pt x="574201" y="306309"/>
                    <a:pt x="586289" y="321419"/>
                    <a:pt x="564379" y="322175"/>
                  </a:cubicBezTo>
                  <a:cubicBezTo>
                    <a:pt x="553801" y="322552"/>
                    <a:pt x="550402" y="359196"/>
                    <a:pt x="534913" y="328597"/>
                  </a:cubicBezTo>
                  <a:cubicBezTo>
                    <a:pt x="528113" y="315375"/>
                    <a:pt x="514892" y="309331"/>
                    <a:pt x="507337" y="297242"/>
                  </a:cubicBezTo>
                  <a:cubicBezTo>
                    <a:pt x="484671" y="262110"/>
                    <a:pt x="472960" y="257577"/>
                    <a:pt x="432539" y="267399"/>
                  </a:cubicBezTo>
                  <a:cubicBezTo>
                    <a:pt x="423473" y="269665"/>
                    <a:pt x="414784" y="275710"/>
                    <a:pt x="412896" y="284398"/>
                  </a:cubicBezTo>
                  <a:cubicBezTo>
                    <a:pt x="408362" y="304420"/>
                    <a:pt x="396652" y="295731"/>
                    <a:pt x="390608" y="288931"/>
                  </a:cubicBezTo>
                  <a:cubicBezTo>
                    <a:pt x="380786" y="277598"/>
                    <a:pt x="361142" y="276843"/>
                    <a:pt x="358120" y="258710"/>
                  </a:cubicBezTo>
                  <a:cubicBezTo>
                    <a:pt x="358120" y="257577"/>
                    <a:pt x="355853" y="256066"/>
                    <a:pt x="355098" y="256066"/>
                  </a:cubicBezTo>
                  <a:cubicBezTo>
                    <a:pt x="330543" y="256821"/>
                    <a:pt x="333187" y="236800"/>
                    <a:pt x="329788" y="222067"/>
                  </a:cubicBezTo>
                  <a:cubicBezTo>
                    <a:pt x="329032" y="218290"/>
                    <a:pt x="331676" y="213379"/>
                    <a:pt x="325254" y="212245"/>
                  </a:cubicBezTo>
                  <a:cubicBezTo>
                    <a:pt x="320721" y="211490"/>
                    <a:pt x="316188" y="212623"/>
                    <a:pt x="314677" y="217156"/>
                  </a:cubicBezTo>
                  <a:cubicBezTo>
                    <a:pt x="307877" y="235667"/>
                    <a:pt x="289745" y="247000"/>
                    <a:pt x="285211" y="266643"/>
                  </a:cubicBezTo>
                  <a:cubicBezTo>
                    <a:pt x="282567" y="276843"/>
                    <a:pt x="277278" y="285154"/>
                    <a:pt x="264812" y="282509"/>
                  </a:cubicBezTo>
                  <a:cubicBezTo>
                    <a:pt x="253479" y="280243"/>
                    <a:pt x="246680" y="272688"/>
                    <a:pt x="243658" y="261355"/>
                  </a:cubicBezTo>
                  <a:cubicBezTo>
                    <a:pt x="242146" y="256066"/>
                    <a:pt x="250835" y="245489"/>
                    <a:pt x="237613" y="245489"/>
                  </a:cubicBezTo>
                  <a:cubicBezTo>
                    <a:pt x="227414" y="245489"/>
                    <a:pt x="220614" y="251533"/>
                    <a:pt x="219481" y="262488"/>
                  </a:cubicBezTo>
                  <a:cubicBezTo>
                    <a:pt x="229680" y="280998"/>
                    <a:pt x="223636" y="296109"/>
                    <a:pt x="209659" y="309708"/>
                  </a:cubicBezTo>
                  <a:cubicBezTo>
                    <a:pt x="203615" y="315375"/>
                    <a:pt x="200215" y="313108"/>
                    <a:pt x="192659" y="309708"/>
                  </a:cubicBezTo>
                  <a:cubicBezTo>
                    <a:pt x="162060" y="296109"/>
                    <a:pt x="174527" y="271932"/>
                    <a:pt x="174527" y="250400"/>
                  </a:cubicBezTo>
                  <a:cubicBezTo>
                    <a:pt x="174527" y="244355"/>
                    <a:pt x="177549" y="238311"/>
                    <a:pt x="170749" y="233400"/>
                  </a:cubicBezTo>
                  <a:cubicBezTo>
                    <a:pt x="160927" y="237556"/>
                    <a:pt x="166216" y="246622"/>
                    <a:pt x="159794" y="250022"/>
                  </a:cubicBezTo>
                  <a:close/>
                </a:path>
              </a:pathLst>
            </a:custGeom>
            <a:solidFill>
              <a:srgbClr val="F3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5B8FD486-9BA4-49C6-B0EC-500D5CABC696}"/>
                </a:ext>
              </a:extLst>
            </p:cNvPr>
            <p:cNvSpPr/>
            <p:nvPr/>
          </p:nvSpPr>
          <p:spPr>
            <a:xfrm>
              <a:off x="10614363" y="3959369"/>
              <a:ext cx="181068" cy="395605"/>
            </a:xfrm>
            <a:custGeom>
              <a:avLst/>
              <a:gdLst>
                <a:gd name="connsiteX0" fmla="*/ 6374 w 181068"/>
                <a:gd name="connsiteY0" fmla="*/ 137379 h 395605"/>
                <a:gd name="connsiteX1" fmla="*/ 19974 w 181068"/>
                <a:gd name="connsiteY1" fmla="*/ 79203 h 395605"/>
                <a:gd name="connsiteX2" fmla="*/ 44528 w 181068"/>
                <a:gd name="connsiteY2" fmla="*/ 22916 h 395605"/>
                <a:gd name="connsiteX3" fmla="*/ 57372 w 181068"/>
                <a:gd name="connsiteY3" fmla="*/ 44071 h 395605"/>
                <a:gd name="connsiteX4" fmla="*/ 38106 w 181068"/>
                <a:gd name="connsiteY4" fmla="*/ 93180 h 395605"/>
                <a:gd name="connsiteX5" fmla="*/ 39240 w 181068"/>
                <a:gd name="connsiteY5" fmla="*/ 133601 h 395605"/>
                <a:gd name="connsiteX6" fmla="*/ 56617 w 181068"/>
                <a:gd name="connsiteY6" fmla="*/ 164955 h 395605"/>
                <a:gd name="connsiteX7" fmla="*/ 58883 w 181068"/>
                <a:gd name="connsiteY7" fmla="*/ 183088 h 395605"/>
                <a:gd name="connsiteX8" fmla="*/ 63416 w 181068"/>
                <a:gd name="connsiteY8" fmla="*/ 268463 h 395605"/>
                <a:gd name="connsiteX9" fmla="*/ 66061 w 181068"/>
                <a:gd name="connsiteY9" fmla="*/ 299817 h 395605"/>
                <a:gd name="connsiteX10" fmla="*/ 80416 w 181068"/>
                <a:gd name="connsiteY10" fmla="*/ 345149 h 395605"/>
                <a:gd name="connsiteX11" fmla="*/ 92504 w 181068"/>
                <a:gd name="connsiteY11" fmla="*/ 352326 h 395605"/>
                <a:gd name="connsiteX12" fmla="*/ 101193 w 181068"/>
                <a:gd name="connsiteY12" fmla="*/ 341749 h 395605"/>
                <a:gd name="connsiteX13" fmla="*/ 102326 w 181068"/>
                <a:gd name="connsiteY13" fmla="*/ 244664 h 395605"/>
                <a:gd name="connsiteX14" fmla="*/ 101571 w 181068"/>
                <a:gd name="connsiteY14" fmla="*/ 221998 h 395605"/>
                <a:gd name="connsiteX15" fmla="*/ 97793 w 181068"/>
                <a:gd name="connsiteY15" fmla="*/ 115468 h 395605"/>
                <a:gd name="connsiteX16" fmla="*/ 96282 w 181068"/>
                <a:gd name="connsiteY16" fmla="*/ 105269 h 395605"/>
                <a:gd name="connsiteX17" fmla="*/ 82305 w 181068"/>
                <a:gd name="connsiteY17" fmla="*/ 31227 h 395605"/>
                <a:gd name="connsiteX18" fmla="*/ 86460 w 181068"/>
                <a:gd name="connsiteY18" fmla="*/ 27072 h 395605"/>
                <a:gd name="connsiteX19" fmla="*/ 165790 w 181068"/>
                <a:gd name="connsiteY19" fmla="*/ 4784 h 395605"/>
                <a:gd name="connsiteX20" fmla="*/ 176368 w 181068"/>
                <a:gd name="connsiteY20" fmla="*/ 1384 h 395605"/>
                <a:gd name="connsiteX21" fmla="*/ 179768 w 181068"/>
                <a:gd name="connsiteY21" fmla="*/ 13850 h 395605"/>
                <a:gd name="connsiteX22" fmla="*/ 168057 w 181068"/>
                <a:gd name="connsiteY22" fmla="*/ 45204 h 395605"/>
                <a:gd name="connsiteX23" fmla="*/ 153702 w 181068"/>
                <a:gd name="connsiteY23" fmla="*/ 58048 h 395605"/>
                <a:gd name="connsiteX24" fmla="*/ 141991 w 181068"/>
                <a:gd name="connsiteY24" fmla="*/ 40293 h 395605"/>
                <a:gd name="connsiteX25" fmla="*/ 145013 w 181068"/>
                <a:gd name="connsiteY25" fmla="*/ 28205 h 395605"/>
                <a:gd name="connsiteX26" fmla="*/ 124992 w 181068"/>
                <a:gd name="connsiteY26" fmla="*/ 51249 h 395605"/>
                <a:gd name="connsiteX27" fmla="*/ 125748 w 181068"/>
                <a:gd name="connsiteY27" fmla="*/ 136245 h 395605"/>
                <a:gd name="connsiteX28" fmla="*/ 118570 w 181068"/>
                <a:gd name="connsiteY28" fmla="*/ 230686 h 395605"/>
                <a:gd name="connsiteX29" fmla="*/ 119703 w 181068"/>
                <a:gd name="connsiteY29" fmla="*/ 250330 h 395605"/>
                <a:gd name="connsiteX30" fmla="*/ 135569 w 181068"/>
                <a:gd name="connsiteY30" fmla="*/ 286973 h 395605"/>
                <a:gd name="connsiteX31" fmla="*/ 134814 w 181068"/>
                <a:gd name="connsiteY31" fmla="*/ 296795 h 395605"/>
                <a:gd name="connsiteX32" fmla="*/ 114792 w 181068"/>
                <a:gd name="connsiteY32" fmla="*/ 354971 h 395605"/>
                <a:gd name="connsiteX33" fmla="*/ 102326 w 181068"/>
                <a:gd name="connsiteY33" fmla="*/ 383681 h 395605"/>
                <a:gd name="connsiteX34" fmla="*/ 76260 w 181068"/>
                <a:gd name="connsiteY34" fmla="*/ 385947 h 395605"/>
                <a:gd name="connsiteX35" fmla="*/ 31684 w 181068"/>
                <a:gd name="connsiteY35" fmla="*/ 379525 h 395605"/>
                <a:gd name="connsiteX36" fmla="*/ 12796 w 181068"/>
                <a:gd name="connsiteY36" fmla="*/ 379147 h 395605"/>
                <a:gd name="connsiteX37" fmla="*/ 3730 w 181068"/>
                <a:gd name="connsiteY37" fmla="*/ 359504 h 395605"/>
                <a:gd name="connsiteX38" fmla="*/ 32818 w 181068"/>
                <a:gd name="connsiteY38" fmla="*/ 313794 h 395605"/>
                <a:gd name="connsiteX39" fmla="*/ 31306 w 181068"/>
                <a:gd name="connsiteY39" fmla="*/ 295284 h 395605"/>
                <a:gd name="connsiteX40" fmla="*/ 21862 w 181068"/>
                <a:gd name="connsiteY40" fmla="*/ 277907 h 395605"/>
                <a:gd name="connsiteX41" fmla="*/ 19218 w 181068"/>
                <a:gd name="connsiteY41" fmla="*/ 229553 h 395605"/>
                <a:gd name="connsiteX42" fmla="*/ 6374 w 181068"/>
                <a:gd name="connsiteY42" fmla="*/ 137379 h 3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1068" h="395605">
                  <a:moveTo>
                    <a:pt x="6374" y="137379"/>
                  </a:moveTo>
                  <a:cubicBezTo>
                    <a:pt x="-803" y="115091"/>
                    <a:pt x="7885" y="96580"/>
                    <a:pt x="19974" y="79203"/>
                  </a:cubicBezTo>
                  <a:cubicBezTo>
                    <a:pt x="32062" y="62204"/>
                    <a:pt x="39995" y="43316"/>
                    <a:pt x="44528" y="22916"/>
                  </a:cubicBezTo>
                  <a:cubicBezTo>
                    <a:pt x="58883" y="24050"/>
                    <a:pt x="48684" y="39916"/>
                    <a:pt x="57372" y="44071"/>
                  </a:cubicBezTo>
                  <a:cubicBezTo>
                    <a:pt x="60394" y="64093"/>
                    <a:pt x="46039" y="77692"/>
                    <a:pt x="38106" y="93180"/>
                  </a:cubicBezTo>
                  <a:cubicBezTo>
                    <a:pt x="30173" y="108291"/>
                    <a:pt x="28284" y="120379"/>
                    <a:pt x="39240" y="133601"/>
                  </a:cubicBezTo>
                  <a:cubicBezTo>
                    <a:pt x="47173" y="143045"/>
                    <a:pt x="50950" y="154378"/>
                    <a:pt x="56617" y="164955"/>
                  </a:cubicBezTo>
                  <a:cubicBezTo>
                    <a:pt x="59639" y="170622"/>
                    <a:pt x="60772" y="176666"/>
                    <a:pt x="58883" y="183088"/>
                  </a:cubicBezTo>
                  <a:cubicBezTo>
                    <a:pt x="50195" y="212176"/>
                    <a:pt x="47173" y="240508"/>
                    <a:pt x="63416" y="268463"/>
                  </a:cubicBezTo>
                  <a:cubicBezTo>
                    <a:pt x="68705" y="277907"/>
                    <a:pt x="66816" y="289240"/>
                    <a:pt x="66061" y="299817"/>
                  </a:cubicBezTo>
                  <a:cubicBezTo>
                    <a:pt x="65305" y="316816"/>
                    <a:pt x="70216" y="331927"/>
                    <a:pt x="80416" y="345149"/>
                  </a:cubicBezTo>
                  <a:cubicBezTo>
                    <a:pt x="83438" y="348926"/>
                    <a:pt x="86838" y="353082"/>
                    <a:pt x="92504" y="352326"/>
                  </a:cubicBezTo>
                  <a:cubicBezTo>
                    <a:pt x="98171" y="351571"/>
                    <a:pt x="101571" y="346660"/>
                    <a:pt x="101193" y="341749"/>
                  </a:cubicBezTo>
                  <a:cubicBezTo>
                    <a:pt x="99304" y="309261"/>
                    <a:pt x="119703" y="277151"/>
                    <a:pt x="102326" y="244664"/>
                  </a:cubicBezTo>
                  <a:cubicBezTo>
                    <a:pt x="98549" y="237864"/>
                    <a:pt x="98171" y="229553"/>
                    <a:pt x="101571" y="221998"/>
                  </a:cubicBezTo>
                  <a:cubicBezTo>
                    <a:pt x="117437" y="185733"/>
                    <a:pt x="119703" y="150223"/>
                    <a:pt x="97793" y="115468"/>
                  </a:cubicBezTo>
                  <a:cubicBezTo>
                    <a:pt x="95904" y="112446"/>
                    <a:pt x="95149" y="108669"/>
                    <a:pt x="96282" y="105269"/>
                  </a:cubicBezTo>
                  <a:cubicBezTo>
                    <a:pt x="106859" y="77692"/>
                    <a:pt x="93260" y="54648"/>
                    <a:pt x="82305" y="31227"/>
                  </a:cubicBezTo>
                  <a:cubicBezTo>
                    <a:pt x="83816" y="29716"/>
                    <a:pt x="85327" y="28583"/>
                    <a:pt x="86460" y="27072"/>
                  </a:cubicBezTo>
                  <a:cubicBezTo>
                    <a:pt x="117059" y="34249"/>
                    <a:pt x="141614" y="19894"/>
                    <a:pt x="165790" y="4784"/>
                  </a:cubicBezTo>
                  <a:cubicBezTo>
                    <a:pt x="169190" y="2517"/>
                    <a:pt x="171457" y="-2394"/>
                    <a:pt x="176368" y="1384"/>
                  </a:cubicBezTo>
                  <a:cubicBezTo>
                    <a:pt x="180901" y="4406"/>
                    <a:pt x="182412" y="8184"/>
                    <a:pt x="179768" y="13850"/>
                  </a:cubicBezTo>
                  <a:cubicBezTo>
                    <a:pt x="175234" y="24050"/>
                    <a:pt x="172212" y="35005"/>
                    <a:pt x="168057" y="45204"/>
                  </a:cubicBezTo>
                  <a:cubicBezTo>
                    <a:pt x="165413" y="51249"/>
                    <a:pt x="162768" y="59937"/>
                    <a:pt x="153702" y="58048"/>
                  </a:cubicBezTo>
                  <a:cubicBezTo>
                    <a:pt x="145013" y="56160"/>
                    <a:pt x="141614" y="48604"/>
                    <a:pt x="141991" y="40293"/>
                  </a:cubicBezTo>
                  <a:cubicBezTo>
                    <a:pt x="141991" y="36894"/>
                    <a:pt x="143502" y="33872"/>
                    <a:pt x="145013" y="28205"/>
                  </a:cubicBezTo>
                  <a:cubicBezTo>
                    <a:pt x="131414" y="32360"/>
                    <a:pt x="127636" y="42182"/>
                    <a:pt x="124992" y="51249"/>
                  </a:cubicBezTo>
                  <a:cubicBezTo>
                    <a:pt x="116681" y="79581"/>
                    <a:pt x="115548" y="105647"/>
                    <a:pt x="125748" y="136245"/>
                  </a:cubicBezTo>
                  <a:cubicBezTo>
                    <a:pt x="135192" y="165333"/>
                    <a:pt x="132925" y="200465"/>
                    <a:pt x="118570" y="230686"/>
                  </a:cubicBezTo>
                  <a:cubicBezTo>
                    <a:pt x="114415" y="238997"/>
                    <a:pt x="114792" y="242775"/>
                    <a:pt x="119703" y="250330"/>
                  </a:cubicBezTo>
                  <a:cubicBezTo>
                    <a:pt x="126881" y="261285"/>
                    <a:pt x="130281" y="274507"/>
                    <a:pt x="135569" y="286973"/>
                  </a:cubicBezTo>
                  <a:cubicBezTo>
                    <a:pt x="137080" y="290373"/>
                    <a:pt x="137836" y="294151"/>
                    <a:pt x="134814" y="296795"/>
                  </a:cubicBezTo>
                  <a:cubicBezTo>
                    <a:pt x="115548" y="311906"/>
                    <a:pt x="118192" y="334194"/>
                    <a:pt x="114792" y="354971"/>
                  </a:cubicBezTo>
                  <a:cubicBezTo>
                    <a:pt x="113281" y="365170"/>
                    <a:pt x="108370" y="374614"/>
                    <a:pt x="102326" y="383681"/>
                  </a:cubicBezTo>
                  <a:cubicBezTo>
                    <a:pt x="93638" y="396525"/>
                    <a:pt x="87971" y="401435"/>
                    <a:pt x="76260" y="385947"/>
                  </a:cubicBezTo>
                  <a:cubicBezTo>
                    <a:pt x="63416" y="368948"/>
                    <a:pt x="45662" y="367815"/>
                    <a:pt x="31684" y="379525"/>
                  </a:cubicBezTo>
                  <a:cubicBezTo>
                    <a:pt x="25262" y="379525"/>
                    <a:pt x="18840" y="380659"/>
                    <a:pt x="12796" y="379147"/>
                  </a:cubicBezTo>
                  <a:cubicBezTo>
                    <a:pt x="2974" y="376503"/>
                    <a:pt x="-4959" y="369703"/>
                    <a:pt x="3730" y="359504"/>
                  </a:cubicBezTo>
                  <a:cubicBezTo>
                    <a:pt x="15818" y="345526"/>
                    <a:pt x="17707" y="325883"/>
                    <a:pt x="32818" y="313794"/>
                  </a:cubicBezTo>
                  <a:cubicBezTo>
                    <a:pt x="38106" y="309639"/>
                    <a:pt x="38106" y="300195"/>
                    <a:pt x="31306" y="295284"/>
                  </a:cubicBezTo>
                  <a:cubicBezTo>
                    <a:pt x="24885" y="290751"/>
                    <a:pt x="19974" y="283195"/>
                    <a:pt x="21862" y="277907"/>
                  </a:cubicBezTo>
                  <a:cubicBezTo>
                    <a:pt x="28284" y="260907"/>
                    <a:pt x="30551" y="245041"/>
                    <a:pt x="19218" y="229553"/>
                  </a:cubicBezTo>
                  <a:cubicBezTo>
                    <a:pt x="36217" y="195177"/>
                    <a:pt x="15063" y="167222"/>
                    <a:pt x="6374" y="137379"/>
                  </a:cubicBezTo>
                  <a:close/>
                </a:path>
              </a:pathLst>
            </a:custGeom>
            <a:solidFill>
              <a:srgbClr val="FDE4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D3C3BFB5-1143-4180-8895-E1D34AEEE96C}"/>
                </a:ext>
              </a:extLst>
            </p:cNvPr>
            <p:cNvSpPr/>
            <p:nvPr/>
          </p:nvSpPr>
          <p:spPr>
            <a:xfrm>
              <a:off x="10464303" y="4323029"/>
              <a:ext cx="159905" cy="178624"/>
            </a:xfrm>
            <a:custGeom>
              <a:avLst/>
              <a:gdLst>
                <a:gd name="connsiteX0" fmla="*/ 40 w 159905"/>
                <a:gd name="connsiteY0" fmla="*/ 108418 h 178624"/>
                <a:gd name="connsiteX1" fmla="*/ 12128 w 159905"/>
                <a:gd name="connsiteY1" fmla="*/ 68753 h 178624"/>
                <a:gd name="connsiteX2" fmla="*/ 42349 w 159905"/>
                <a:gd name="connsiteY2" fmla="*/ 9444 h 178624"/>
                <a:gd name="connsiteX3" fmla="*/ 66904 w 159905"/>
                <a:gd name="connsiteY3" fmla="*/ 7933 h 178624"/>
                <a:gd name="connsiteX4" fmla="*/ 80503 w 159905"/>
                <a:gd name="connsiteY4" fmla="*/ 23799 h 178624"/>
                <a:gd name="connsiteX5" fmla="*/ 118657 w 159905"/>
                <a:gd name="connsiteY5" fmla="*/ 26443 h 178624"/>
                <a:gd name="connsiteX6" fmla="*/ 146990 w 159905"/>
                <a:gd name="connsiteY6" fmla="*/ 17755 h 178624"/>
                <a:gd name="connsiteX7" fmla="*/ 159834 w 159905"/>
                <a:gd name="connsiteY7" fmla="*/ 37776 h 178624"/>
                <a:gd name="connsiteX8" fmla="*/ 139812 w 159905"/>
                <a:gd name="connsiteY8" fmla="*/ 59686 h 178624"/>
                <a:gd name="connsiteX9" fmla="*/ 96747 w 159905"/>
                <a:gd name="connsiteY9" fmla="*/ 80085 h 178624"/>
                <a:gd name="connsiteX10" fmla="*/ 80503 w 159905"/>
                <a:gd name="connsiteY10" fmla="*/ 113706 h 178624"/>
                <a:gd name="connsiteX11" fmla="*/ 55949 w 159905"/>
                <a:gd name="connsiteY11" fmla="*/ 167349 h 178624"/>
                <a:gd name="connsiteX12" fmla="*/ 26861 w 159905"/>
                <a:gd name="connsiteY12" fmla="*/ 177926 h 178624"/>
                <a:gd name="connsiteX13" fmla="*/ 20061 w 159905"/>
                <a:gd name="connsiteY13" fmla="*/ 169993 h 178624"/>
                <a:gd name="connsiteX14" fmla="*/ 40 w 159905"/>
                <a:gd name="connsiteY14" fmla="*/ 108418 h 17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905" h="178624">
                  <a:moveTo>
                    <a:pt x="40" y="108418"/>
                  </a:moveTo>
                  <a:cubicBezTo>
                    <a:pt x="417" y="94063"/>
                    <a:pt x="12506" y="82352"/>
                    <a:pt x="12128" y="68753"/>
                  </a:cubicBezTo>
                  <a:cubicBezTo>
                    <a:pt x="11372" y="42687"/>
                    <a:pt x="31394" y="28332"/>
                    <a:pt x="42349" y="9444"/>
                  </a:cubicBezTo>
                  <a:cubicBezTo>
                    <a:pt x="49149" y="-1889"/>
                    <a:pt x="57837" y="-3778"/>
                    <a:pt x="66904" y="7933"/>
                  </a:cubicBezTo>
                  <a:cubicBezTo>
                    <a:pt x="71059" y="13599"/>
                    <a:pt x="75970" y="18510"/>
                    <a:pt x="80503" y="23799"/>
                  </a:cubicBezTo>
                  <a:cubicBezTo>
                    <a:pt x="89947" y="34754"/>
                    <a:pt x="108458" y="36643"/>
                    <a:pt x="118657" y="26443"/>
                  </a:cubicBezTo>
                  <a:cubicBezTo>
                    <a:pt x="126968" y="18132"/>
                    <a:pt x="137168" y="15488"/>
                    <a:pt x="146990" y="17755"/>
                  </a:cubicBezTo>
                  <a:cubicBezTo>
                    <a:pt x="155300" y="19643"/>
                    <a:pt x="160589" y="29465"/>
                    <a:pt x="159834" y="37776"/>
                  </a:cubicBezTo>
                  <a:cubicBezTo>
                    <a:pt x="159078" y="49109"/>
                    <a:pt x="149256" y="58931"/>
                    <a:pt x="139812" y="59686"/>
                  </a:cubicBezTo>
                  <a:cubicBezTo>
                    <a:pt x="122435" y="61197"/>
                    <a:pt x="112613" y="75930"/>
                    <a:pt x="96747" y="80085"/>
                  </a:cubicBezTo>
                  <a:cubicBezTo>
                    <a:pt x="83148" y="83485"/>
                    <a:pt x="84659" y="102751"/>
                    <a:pt x="80503" y="113706"/>
                  </a:cubicBezTo>
                  <a:cubicBezTo>
                    <a:pt x="73703" y="131839"/>
                    <a:pt x="51038" y="142417"/>
                    <a:pt x="55949" y="167349"/>
                  </a:cubicBezTo>
                  <a:cubicBezTo>
                    <a:pt x="57460" y="174149"/>
                    <a:pt x="35927" y="168860"/>
                    <a:pt x="26861" y="177926"/>
                  </a:cubicBezTo>
                  <a:cubicBezTo>
                    <a:pt x="23461" y="180948"/>
                    <a:pt x="21572" y="173393"/>
                    <a:pt x="20061" y="169993"/>
                  </a:cubicBezTo>
                  <a:cubicBezTo>
                    <a:pt x="9484" y="150727"/>
                    <a:pt x="-716" y="131461"/>
                    <a:pt x="40" y="108418"/>
                  </a:cubicBezTo>
                  <a:close/>
                </a:path>
              </a:pathLst>
            </a:custGeom>
            <a:solidFill>
              <a:srgbClr val="FDE4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7822D77C-F0E4-45A0-96A4-19F7AF4BF6A6}"/>
                </a:ext>
              </a:extLst>
            </p:cNvPr>
            <p:cNvSpPr/>
            <p:nvPr/>
          </p:nvSpPr>
          <p:spPr>
            <a:xfrm>
              <a:off x="9402401" y="3670253"/>
              <a:ext cx="740086" cy="315986"/>
            </a:xfrm>
            <a:custGeom>
              <a:avLst/>
              <a:gdLst>
                <a:gd name="connsiteX0" fmla="*/ 740087 w 740086"/>
                <a:gd name="connsiteY0" fmla="*/ 189637 h 315986"/>
                <a:gd name="connsiteX1" fmla="*/ 722332 w 740086"/>
                <a:gd name="connsiteY1" fmla="*/ 250835 h 315986"/>
                <a:gd name="connsiteX2" fmla="*/ 724977 w 740086"/>
                <a:gd name="connsiteY2" fmla="*/ 302589 h 315986"/>
                <a:gd name="connsiteX3" fmla="*/ 718932 w 740086"/>
                <a:gd name="connsiteY3" fmla="*/ 315810 h 315986"/>
                <a:gd name="connsiteX4" fmla="*/ 706088 w 740086"/>
                <a:gd name="connsiteY4" fmla="*/ 307500 h 315986"/>
                <a:gd name="connsiteX5" fmla="*/ 643002 w 740086"/>
                <a:gd name="connsiteY5" fmla="*/ 282567 h 315986"/>
                <a:gd name="connsiteX6" fmla="*/ 592004 w 740086"/>
                <a:gd name="connsiteY6" fmla="*/ 278034 h 315986"/>
                <a:gd name="connsiteX7" fmla="*/ 571604 w 740086"/>
                <a:gd name="connsiteY7" fmla="*/ 279167 h 315986"/>
                <a:gd name="connsiteX8" fmla="*/ 492274 w 740086"/>
                <a:gd name="connsiteY8" fmla="*/ 269345 h 315986"/>
                <a:gd name="connsiteX9" fmla="*/ 481319 w 740086"/>
                <a:gd name="connsiteY9" fmla="*/ 242524 h 315986"/>
                <a:gd name="connsiteX10" fmla="*/ 463186 w 740086"/>
                <a:gd name="connsiteY10" fmla="*/ 181704 h 315986"/>
                <a:gd name="connsiteX11" fmla="*/ 432965 w 740086"/>
                <a:gd name="connsiteY11" fmla="*/ 186993 h 315986"/>
                <a:gd name="connsiteX12" fmla="*/ 416721 w 740086"/>
                <a:gd name="connsiteY12" fmla="*/ 211548 h 315986"/>
                <a:gd name="connsiteX13" fmla="*/ 405388 w 740086"/>
                <a:gd name="connsiteY13" fmla="*/ 262546 h 315986"/>
                <a:gd name="connsiteX14" fmla="*/ 401233 w 740086"/>
                <a:gd name="connsiteY14" fmla="*/ 313166 h 315986"/>
                <a:gd name="connsiteX15" fmla="*/ 394056 w 740086"/>
                <a:gd name="connsiteY15" fmla="*/ 306366 h 315986"/>
                <a:gd name="connsiteX16" fmla="*/ 374790 w 740086"/>
                <a:gd name="connsiteY16" fmla="*/ 238369 h 315986"/>
                <a:gd name="connsiteX17" fmla="*/ 369123 w 740086"/>
                <a:gd name="connsiteY17" fmla="*/ 224769 h 315986"/>
                <a:gd name="connsiteX18" fmla="*/ 369501 w 740086"/>
                <a:gd name="connsiteY18" fmla="*/ 152994 h 315986"/>
                <a:gd name="connsiteX19" fmla="*/ 361946 w 740086"/>
                <a:gd name="connsiteY19" fmla="*/ 129951 h 315986"/>
                <a:gd name="connsiteX20" fmla="*/ 304148 w 740086"/>
                <a:gd name="connsiteY20" fmla="*/ 142417 h 315986"/>
                <a:gd name="connsiteX21" fmla="*/ 294704 w 740086"/>
                <a:gd name="connsiteY21" fmla="*/ 196059 h 315986"/>
                <a:gd name="connsiteX22" fmla="*/ 292815 w 740086"/>
                <a:gd name="connsiteY22" fmla="*/ 231947 h 315986"/>
                <a:gd name="connsiteX23" fmla="*/ 284882 w 740086"/>
                <a:gd name="connsiteY23" fmla="*/ 245546 h 315986"/>
                <a:gd name="connsiteX24" fmla="*/ 275060 w 740086"/>
                <a:gd name="connsiteY24" fmla="*/ 201726 h 315986"/>
                <a:gd name="connsiteX25" fmla="*/ 244839 w 740086"/>
                <a:gd name="connsiteY25" fmla="*/ 168105 h 315986"/>
                <a:gd name="connsiteX26" fmla="*/ 197996 w 740086"/>
                <a:gd name="connsiteY26" fmla="*/ 128817 h 315986"/>
                <a:gd name="connsiteX27" fmla="*/ 197618 w 740086"/>
                <a:gd name="connsiteY27" fmla="*/ 112574 h 315986"/>
                <a:gd name="connsiteX28" fmla="*/ 152665 w 740086"/>
                <a:gd name="connsiteY28" fmla="*/ 58553 h 315986"/>
                <a:gd name="connsiteX29" fmla="*/ 133021 w 740086"/>
                <a:gd name="connsiteY29" fmla="*/ 75553 h 315986"/>
                <a:gd name="connsiteX30" fmla="*/ 123199 w 740086"/>
                <a:gd name="connsiteY30" fmla="*/ 129195 h 315986"/>
                <a:gd name="connsiteX31" fmla="*/ 114888 w 740086"/>
                <a:gd name="connsiteY31" fmla="*/ 156394 h 315986"/>
                <a:gd name="connsiteX32" fmla="*/ 85800 w 740086"/>
                <a:gd name="connsiteY32" fmla="*/ 135617 h 315986"/>
                <a:gd name="connsiteX33" fmla="*/ 63135 w 740086"/>
                <a:gd name="connsiteY33" fmla="*/ 121262 h 315986"/>
                <a:gd name="connsiteX34" fmla="*/ 7226 w 740086"/>
                <a:gd name="connsiteY34" fmla="*/ 89908 h 315986"/>
                <a:gd name="connsiteX35" fmla="*/ 3826 w 740086"/>
                <a:gd name="connsiteY35" fmla="*/ 49865 h 315986"/>
                <a:gd name="connsiteX36" fmla="*/ 23092 w 740086"/>
                <a:gd name="connsiteY36" fmla="*/ 45709 h 315986"/>
                <a:gd name="connsiteX37" fmla="*/ 35936 w 740086"/>
                <a:gd name="connsiteY37" fmla="*/ 61953 h 315986"/>
                <a:gd name="connsiteX38" fmla="*/ 46135 w 740086"/>
                <a:gd name="connsiteY38" fmla="*/ 79708 h 315986"/>
                <a:gd name="connsiteX39" fmla="*/ 80512 w 740086"/>
                <a:gd name="connsiteY39" fmla="*/ 72153 h 315986"/>
                <a:gd name="connsiteX40" fmla="*/ 84289 w 740086"/>
                <a:gd name="connsiteY40" fmla="*/ 37399 h 315986"/>
                <a:gd name="connsiteX41" fmla="*/ 65401 w 740086"/>
                <a:gd name="connsiteY41" fmla="*/ 31354 h 315986"/>
                <a:gd name="connsiteX42" fmla="*/ 40469 w 740086"/>
                <a:gd name="connsiteY42" fmla="*/ 33999 h 315986"/>
                <a:gd name="connsiteX43" fmla="*/ 24981 w 740086"/>
                <a:gd name="connsiteY43" fmla="*/ 27199 h 315986"/>
                <a:gd name="connsiteX44" fmla="*/ 35558 w 740086"/>
                <a:gd name="connsiteY44" fmla="*/ 14733 h 315986"/>
                <a:gd name="connsiteX45" fmla="*/ 96378 w 740086"/>
                <a:gd name="connsiteY45" fmla="*/ 0 h 315986"/>
                <a:gd name="connsiteX46" fmla="*/ 238795 w 740086"/>
                <a:gd name="connsiteY46" fmla="*/ 12088 h 315986"/>
                <a:gd name="connsiteX47" fmla="*/ 372523 w 740086"/>
                <a:gd name="connsiteY47" fmla="*/ 26443 h 315986"/>
                <a:gd name="connsiteX48" fmla="*/ 374790 w 740086"/>
                <a:gd name="connsiteY48" fmla="*/ 26443 h 315986"/>
                <a:gd name="connsiteX49" fmla="*/ 428432 w 740086"/>
                <a:gd name="connsiteY49" fmla="*/ 39665 h 315986"/>
                <a:gd name="connsiteX50" fmla="*/ 482830 w 740086"/>
                <a:gd name="connsiteY50" fmla="*/ 39287 h 315986"/>
                <a:gd name="connsiteX51" fmla="*/ 529673 w 740086"/>
                <a:gd name="connsiteY51" fmla="*/ 44954 h 315986"/>
                <a:gd name="connsiteX52" fmla="*/ 572738 w 740086"/>
                <a:gd name="connsiteY52" fmla="*/ 58176 h 315986"/>
                <a:gd name="connsiteX53" fmla="*/ 642246 w 740086"/>
                <a:gd name="connsiteY53" fmla="*/ 81219 h 315986"/>
                <a:gd name="connsiteX54" fmla="*/ 646402 w 740086"/>
                <a:gd name="connsiteY54" fmla="*/ 87641 h 315986"/>
                <a:gd name="connsiteX55" fmla="*/ 656601 w 740086"/>
                <a:gd name="connsiteY55" fmla="*/ 109174 h 315986"/>
                <a:gd name="connsiteX56" fmla="*/ 658868 w 740086"/>
                <a:gd name="connsiteY56" fmla="*/ 114085 h 315986"/>
                <a:gd name="connsiteX57" fmla="*/ 630913 w 740086"/>
                <a:gd name="connsiteY57" fmla="*/ 154128 h 315986"/>
                <a:gd name="connsiteX58" fmla="*/ 619580 w 740086"/>
                <a:gd name="connsiteY58" fmla="*/ 171882 h 315986"/>
                <a:gd name="connsiteX59" fmla="*/ 636958 w 740086"/>
                <a:gd name="connsiteY59" fmla="*/ 191148 h 315986"/>
                <a:gd name="connsiteX60" fmla="*/ 647157 w 740086"/>
                <a:gd name="connsiteY60" fmla="*/ 187371 h 315986"/>
                <a:gd name="connsiteX61" fmla="*/ 673978 w 740086"/>
                <a:gd name="connsiteY61" fmla="*/ 151861 h 315986"/>
                <a:gd name="connsiteX62" fmla="*/ 694755 w 740086"/>
                <a:gd name="connsiteY62" fmla="*/ 138639 h 315986"/>
                <a:gd name="connsiteX63" fmla="*/ 727999 w 740086"/>
                <a:gd name="connsiteY63" fmla="*/ 163194 h 315986"/>
                <a:gd name="connsiteX64" fmla="*/ 740087 w 740086"/>
                <a:gd name="connsiteY64" fmla="*/ 189637 h 31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740086" h="315986">
                  <a:moveTo>
                    <a:pt x="740087" y="189637"/>
                  </a:moveTo>
                  <a:cubicBezTo>
                    <a:pt x="723088" y="206637"/>
                    <a:pt x="719310" y="228169"/>
                    <a:pt x="722332" y="250835"/>
                  </a:cubicBezTo>
                  <a:cubicBezTo>
                    <a:pt x="724599" y="268212"/>
                    <a:pt x="719310" y="285589"/>
                    <a:pt x="724977" y="302589"/>
                  </a:cubicBezTo>
                  <a:cubicBezTo>
                    <a:pt x="726487" y="307122"/>
                    <a:pt x="726865" y="314299"/>
                    <a:pt x="718932" y="315810"/>
                  </a:cubicBezTo>
                  <a:cubicBezTo>
                    <a:pt x="712133" y="316944"/>
                    <a:pt x="709110" y="312410"/>
                    <a:pt x="706088" y="307500"/>
                  </a:cubicBezTo>
                  <a:cubicBezTo>
                    <a:pt x="689089" y="281812"/>
                    <a:pt x="672845" y="275767"/>
                    <a:pt x="643002" y="282567"/>
                  </a:cubicBezTo>
                  <a:cubicBezTo>
                    <a:pt x="626758" y="272745"/>
                    <a:pt x="609381" y="274256"/>
                    <a:pt x="592004" y="278034"/>
                  </a:cubicBezTo>
                  <a:cubicBezTo>
                    <a:pt x="585204" y="279545"/>
                    <a:pt x="578404" y="282945"/>
                    <a:pt x="571604" y="279167"/>
                  </a:cubicBezTo>
                  <a:cubicBezTo>
                    <a:pt x="546672" y="263679"/>
                    <a:pt x="519473" y="265190"/>
                    <a:pt x="492274" y="269345"/>
                  </a:cubicBezTo>
                  <a:cubicBezTo>
                    <a:pt x="477164" y="265190"/>
                    <a:pt x="477541" y="254613"/>
                    <a:pt x="481319" y="242524"/>
                  </a:cubicBezTo>
                  <a:cubicBezTo>
                    <a:pt x="488874" y="218347"/>
                    <a:pt x="482074" y="198326"/>
                    <a:pt x="463186" y="181704"/>
                  </a:cubicBezTo>
                  <a:cubicBezTo>
                    <a:pt x="448454" y="168483"/>
                    <a:pt x="442032" y="169616"/>
                    <a:pt x="432965" y="186993"/>
                  </a:cubicBezTo>
                  <a:cubicBezTo>
                    <a:pt x="428432" y="195682"/>
                    <a:pt x="423521" y="204748"/>
                    <a:pt x="416721" y="211548"/>
                  </a:cubicBezTo>
                  <a:cubicBezTo>
                    <a:pt x="401611" y="226280"/>
                    <a:pt x="401233" y="243657"/>
                    <a:pt x="405388" y="262546"/>
                  </a:cubicBezTo>
                  <a:cubicBezTo>
                    <a:pt x="409166" y="279545"/>
                    <a:pt x="411055" y="296922"/>
                    <a:pt x="401233" y="313166"/>
                  </a:cubicBezTo>
                  <a:cubicBezTo>
                    <a:pt x="397078" y="312788"/>
                    <a:pt x="394056" y="309766"/>
                    <a:pt x="394056" y="306366"/>
                  </a:cubicBezTo>
                  <a:cubicBezTo>
                    <a:pt x="395944" y="281434"/>
                    <a:pt x="380834" y="261035"/>
                    <a:pt x="374790" y="238369"/>
                  </a:cubicBezTo>
                  <a:cubicBezTo>
                    <a:pt x="373656" y="233458"/>
                    <a:pt x="372523" y="228925"/>
                    <a:pt x="369123" y="224769"/>
                  </a:cubicBezTo>
                  <a:cubicBezTo>
                    <a:pt x="348724" y="200592"/>
                    <a:pt x="354013" y="175660"/>
                    <a:pt x="369501" y="152994"/>
                  </a:cubicBezTo>
                  <a:cubicBezTo>
                    <a:pt x="378567" y="139017"/>
                    <a:pt x="373279" y="134484"/>
                    <a:pt x="361946" y="129951"/>
                  </a:cubicBezTo>
                  <a:cubicBezTo>
                    <a:pt x="337769" y="120507"/>
                    <a:pt x="308303" y="125795"/>
                    <a:pt x="304148" y="142417"/>
                  </a:cubicBezTo>
                  <a:cubicBezTo>
                    <a:pt x="299615" y="159794"/>
                    <a:pt x="292059" y="177171"/>
                    <a:pt x="294704" y="196059"/>
                  </a:cubicBezTo>
                  <a:cubicBezTo>
                    <a:pt x="296215" y="208148"/>
                    <a:pt x="293948" y="219858"/>
                    <a:pt x="292815" y="231947"/>
                  </a:cubicBezTo>
                  <a:cubicBezTo>
                    <a:pt x="292437" y="237613"/>
                    <a:pt x="291682" y="243280"/>
                    <a:pt x="284882" y="245546"/>
                  </a:cubicBezTo>
                  <a:cubicBezTo>
                    <a:pt x="273171" y="233080"/>
                    <a:pt x="277327" y="216459"/>
                    <a:pt x="275060" y="201726"/>
                  </a:cubicBezTo>
                  <a:cubicBezTo>
                    <a:pt x="272038" y="182460"/>
                    <a:pt x="266749" y="171127"/>
                    <a:pt x="244839" y="168105"/>
                  </a:cubicBezTo>
                  <a:cubicBezTo>
                    <a:pt x="222551" y="165083"/>
                    <a:pt x="208574" y="147706"/>
                    <a:pt x="197996" y="128817"/>
                  </a:cubicBezTo>
                  <a:cubicBezTo>
                    <a:pt x="194974" y="123529"/>
                    <a:pt x="195352" y="118240"/>
                    <a:pt x="197618" y="112574"/>
                  </a:cubicBezTo>
                  <a:cubicBezTo>
                    <a:pt x="207063" y="88774"/>
                    <a:pt x="177975" y="54776"/>
                    <a:pt x="152665" y="58553"/>
                  </a:cubicBezTo>
                  <a:cubicBezTo>
                    <a:pt x="142087" y="60064"/>
                    <a:pt x="136421" y="66486"/>
                    <a:pt x="133021" y="75553"/>
                  </a:cubicBezTo>
                  <a:cubicBezTo>
                    <a:pt x="126221" y="92930"/>
                    <a:pt x="123577" y="110685"/>
                    <a:pt x="123199" y="129195"/>
                  </a:cubicBezTo>
                  <a:cubicBezTo>
                    <a:pt x="123199" y="139017"/>
                    <a:pt x="123199" y="149217"/>
                    <a:pt x="114888" y="156394"/>
                  </a:cubicBezTo>
                  <a:cubicBezTo>
                    <a:pt x="100533" y="156016"/>
                    <a:pt x="91467" y="146950"/>
                    <a:pt x="85800" y="135617"/>
                  </a:cubicBezTo>
                  <a:cubicBezTo>
                    <a:pt x="80512" y="125040"/>
                    <a:pt x="73712" y="122773"/>
                    <a:pt x="63135" y="121262"/>
                  </a:cubicBezTo>
                  <a:cubicBezTo>
                    <a:pt x="41224" y="117862"/>
                    <a:pt x="22336" y="106529"/>
                    <a:pt x="7226" y="89908"/>
                  </a:cubicBezTo>
                  <a:cubicBezTo>
                    <a:pt x="-3730" y="77819"/>
                    <a:pt x="48" y="63087"/>
                    <a:pt x="3826" y="49865"/>
                  </a:cubicBezTo>
                  <a:cubicBezTo>
                    <a:pt x="6092" y="41176"/>
                    <a:pt x="15159" y="40043"/>
                    <a:pt x="23092" y="45709"/>
                  </a:cubicBezTo>
                  <a:cubicBezTo>
                    <a:pt x="28758" y="49865"/>
                    <a:pt x="32536" y="55909"/>
                    <a:pt x="35936" y="61953"/>
                  </a:cubicBezTo>
                  <a:cubicBezTo>
                    <a:pt x="39336" y="67997"/>
                    <a:pt x="34425" y="80086"/>
                    <a:pt x="46135" y="79708"/>
                  </a:cubicBezTo>
                  <a:cubicBezTo>
                    <a:pt x="57846" y="79330"/>
                    <a:pt x="69934" y="80086"/>
                    <a:pt x="80512" y="72153"/>
                  </a:cubicBezTo>
                  <a:cubicBezTo>
                    <a:pt x="94111" y="61575"/>
                    <a:pt x="83156" y="48732"/>
                    <a:pt x="84289" y="37399"/>
                  </a:cubicBezTo>
                  <a:cubicBezTo>
                    <a:pt x="85423" y="27954"/>
                    <a:pt x="72956" y="30599"/>
                    <a:pt x="65401" y="31354"/>
                  </a:cubicBezTo>
                  <a:cubicBezTo>
                    <a:pt x="57090" y="32488"/>
                    <a:pt x="48402" y="32110"/>
                    <a:pt x="40469" y="33999"/>
                  </a:cubicBezTo>
                  <a:cubicBezTo>
                    <a:pt x="33669" y="35510"/>
                    <a:pt x="27247" y="34376"/>
                    <a:pt x="24981" y="27199"/>
                  </a:cubicBezTo>
                  <a:cubicBezTo>
                    <a:pt x="22336" y="18510"/>
                    <a:pt x="29891" y="17377"/>
                    <a:pt x="35558" y="14733"/>
                  </a:cubicBezTo>
                  <a:cubicBezTo>
                    <a:pt x="54824" y="6044"/>
                    <a:pt x="76356" y="6044"/>
                    <a:pt x="96378" y="0"/>
                  </a:cubicBezTo>
                  <a:cubicBezTo>
                    <a:pt x="143976" y="0"/>
                    <a:pt x="191574" y="5666"/>
                    <a:pt x="238795" y="12088"/>
                  </a:cubicBezTo>
                  <a:cubicBezTo>
                    <a:pt x="283371" y="18133"/>
                    <a:pt x="327569" y="26443"/>
                    <a:pt x="372523" y="26443"/>
                  </a:cubicBezTo>
                  <a:cubicBezTo>
                    <a:pt x="375167" y="26443"/>
                    <a:pt x="371767" y="26443"/>
                    <a:pt x="374790" y="26443"/>
                  </a:cubicBezTo>
                  <a:cubicBezTo>
                    <a:pt x="394433" y="26443"/>
                    <a:pt x="415210" y="45332"/>
                    <a:pt x="428432" y="39665"/>
                  </a:cubicBezTo>
                  <a:cubicBezTo>
                    <a:pt x="448831" y="30977"/>
                    <a:pt x="465075" y="35888"/>
                    <a:pt x="482830" y="39287"/>
                  </a:cubicBezTo>
                  <a:cubicBezTo>
                    <a:pt x="498318" y="42310"/>
                    <a:pt x="515318" y="34754"/>
                    <a:pt x="529673" y="44954"/>
                  </a:cubicBezTo>
                  <a:cubicBezTo>
                    <a:pt x="541006" y="59309"/>
                    <a:pt x="551205" y="67997"/>
                    <a:pt x="572738" y="58176"/>
                  </a:cubicBezTo>
                  <a:cubicBezTo>
                    <a:pt x="606359" y="43443"/>
                    <a:pt x="624491" y="51754"/>
                    <a:pt x="642246" y="81219"/>
                  </a:cubicBezTo>
                  <a:cubicBezTo>
                    <a:pt x="643757" y="83486"/>
                    <a:pt x="646779" y="87263"/>
                    <a:pt x="646402" y="87641"/>
                  </a:cubicBezTo>
                  <a:cubicBezTo>
                    <a:pt x="633180" y="102752"/>
                    <a:pt x="639224" y="108418"/>
                    <a:pt x="656601" y="109174"/>
                  </a:cubicBezTo>
                  <a:cubicBezTo>
                    <a:pt x="657357" y="109174"/>
                    <a:pt x="659246" y="113707"/>
                    <a:pt x="658868" y="114085"/>
                  </a:cubicBezTo>
                  <a:cubicBezTo>
                    <a:pt x="644135" y="123906"/>
                    <a:pt x="648290" y="146950"/>
                    <a:pt x="630913" y="154128"/>
                  </a:cubicBezTo>
                  <a:cubicBezTo>
                    <a:pt x="622225" y="157527"/>
                    <a:pt x="618069" y="163572"/>
                    <a:pt x="619580" y="171882"/>
                  </a:cubicBezTo>
                  <a:cubicBezTo>
                    <a:pt x="621092" y="181326"/>
                    <a:pt x="627513" y="188126"/>
                    <a:pt x="636958" y="191148"/>
                  </a:cubicBezTo>
                  <a:cubicBezTo>
                    <a:pt x="641491" y="192659"/>
                    <a:pt x="645268" y="192659"/>
                    <a:pt x="647157" y="187371"/>
                  </a:cubicBezTo>
                  <a:cubicBezTo>
                    <a:pt x="652446" y="172638"/>
                    <a:pt x="666801" y="165083"/>
                    <a:pt x="673978" y="151861"/>
                  </a:cubicBezTo>
                  <a:cubicBezTo>
                    <a:pt x="678134" y="143550"/>
                    <a:pt x="684178" y="133728"/>
                    <a:pt x="694755" y="138639"/>
                  </a:cubicBezTo>
                  <a:cubicBezTo>
                    <a:pt x="707222" y="144306"/>
                    <a:pt x="724977" y="145817"/>
                    <a:pt x="727999" y="163194"/>
                  </a:cubicBezTo>
                  <a:cubicBezTo>
                    <a:pt x="728754" y="174905"/>
                    <a:pt x="733665" y="182460"/>
                    <a:pt x="740087" y="189637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FC90B816-2C8B-49AE-AFD5-281D5109BF3A}"/>
                </a:ext>
              </a:extLst>
            </p:cNvPr>
            <p:cNvSpPr/>
            <p:nvPr/>
          </p:nvSpPr>
          <p:spPr>
            <a:xfrm>
              <a:off x="9406227" y="3619633"/>
              <a:ext cx="830324" cy="107366"/>
            </a:xfrm>
            <a:custGeom>
              <a:avLst/>
              <a:gdLst>
                <a:gd name="connsiteX0" fmla="*/ 524714 w 830324"/>
                <a:gd name="connsiteY0" fmla="*/ 96330 h 107366"/>
                <a:gd name="connsiteX1" fmla="*/ 444250 w 830324"/>
                <a:gd name="connsiteY1" fmla="*/ 89908 h 107366"/>
                <a:gd name="connsiteX2" fmla="*/ 433673 w 830324"/>
                <a:gd name="connsiteY2" fmla="*/ 91797 h 107366"/>
                <a:gd name="connsiteX3" fmla="*/ 416673 w 830324"/>
                <a:gd name="connsiteY3" fmla="*/ 97085 h 107366"/>
                <a:gd name="connsiteX4" fmla="*/ 358120 w 830324"/>
                <a:gd name="connsiteY4" fmla="*/ 83486 h 107366"/>
                <a:gd name="connsiteX5" fmla="*/ 235347 w 830324"/>
                <a:gd name="connsiteY5" fmla="*/ 70264 h 107366"/>
                <a:gd name="connsiteX6" fmla="*/ 98596 w 830324"/>
                <a:gd name="connsiteY6" fmla="*/ 57798 h 107366"/>
                <a:gd name="connsiteX7" fmla="*/ 88774 w 830324"/>
                <a:gd name="connsiteY7" fmla="*/ 54398 h 107366"/>
                <a:gd name="connsiteX8" fmla="*/ 47220 w 830324"/>
                <a:gd name="connsiteY8" fmla="*/ 44954 h 107366"/>
                <a:gd name="connsiteX9" fmla="*/ 15866 w 830324"/>
                <a:gd name="connsiteY9" fmla="*/ 42310 h 107366"/>
                <a:gd name="connsiteX10" fmla="*/ 0 w 830324"/>
                <a:gd name="connsiteY10" fmla="*/ 33243 h 107366"/>
                <a:gd name="connsiteX11" fmla="*/ 34377 w 830324"/>
                <a:gd name="connsiteY11" fmla="*/ 21910 h 107366"/>
                <a:gd name="connsiteX12" fmla="*/ 44954 w 830324"/>
                <a:gd name="connsiteY12" fmla="*/ 20399 h 107366"/>
                <a:gd name="connsiteX13" fmla="*/ 39665 w 830324"/>
                <a:gd name="connsiteY13" fmla="*/ 8689 h 107366"/>
                <a:gd name="connsiteX14" fmla="*/ 33999 w 830324"/>
                <a:gd name="connsiteY14" fmla="*/ 1133 h 107366"/>
                <a:gd name="connsiteX15" fmla="*/ 41932 w 830324"/>
                <a:gd name="connsiteY15" fmla="*/ 0 h 107366"/>
                <a:gd name="connsiteX16" fmla="*/ 147706 w 830324"/>
                <a:gd name="connsiteY16" fmla="*/ 8311 h 107366"/>
                <a:gd name="connsiteX17" fmla="*/ 254235 w 830324"/>
                <a:gd name="connsiteY17" fmla="*/ 11711 h 107366"/>
                <a:gd name="connsiteX18" fmla="*/ 384563 w 830324"/>
                <a:gd name="connsiteY18" fmla="*/ 17755 h 107366"/>
                <a:gd name="connsiteX19" fmla="*/ 495626 w 830324"/>
                <a:gd name="connsiteY19" fmla="*/ 17377 h 107366"/>
                <a:gd name="connsiteX20" fmla="*/ 520936 w 830324"/>
                <a:gd name="connsiteY20" fmla="*/ 16999 h 107366"/>
                <a:gd name="connsiteX21" fmla="*/ 616888 w 830324"/>
                <a:gd name="connsiteY21" fmla="*/ 16622 h 107366"/>
                <a:gd name="connsiteX22" fmla="*/ 692063 w 830324"/>
                <a:gd name="connsiteY22" fmla="*/ 9444 h 107366"/>
                <a:gd name="connsiteX23" fmla="*/ 740039 w 830324"/>
                <a:gd name="connsiteY23" fmla="*/ 9066 h 107366"/>
                <a:gd name="connsiteX24" fmla="*/ 775171 w 830324"/>
                <a:gd name="connsiteY24" fmla="*/ 17755 h 107366"/>
                <a:gd name="connsiteX25" fmla="*/ 812570 w 830324"/>
                <a:gd name="connsiteY25" fmla="*/ 14355 h 107366"/>
                <a:gd name="connsiteX26" fmla="*/ 830324 w 830324"/>
                <a:gd name="connsiteY26" fmla="*/ 33243 h 107366"/>
                <a:gd name="connsiteX27" fmla="*/ 772904 w 830324"/>
                <a:gd name="connsiteY27" fmla="*/ 47598 h 107366"/>
                <a:gd name="connsiteX28" fmla="*/ 664108 w 830324"/>
                <a:gd name="connsiteY28" fmla="*/ 41176 h 107366"/>
                <a:gd name="connsiteX29" fmla="*/ 592333 w 830324"/>
                <a:gd name="connsiteY29" fmla="*/ 59687 h 107366"/>
                <a:gd name="connsiteX30" fmla="*/ 575712 w 830324"/>
                <a:gd name="connsiteY30" fmla="*/ 81975 h 107366"/>
                <a:gd name="connsiteX31" fmla="*/ 605177 w 830324"/>
                <a:gd name="connsiteY31" fmla="*/ 92174 h 107366"/>
                <a:gd name="connsiteX32" fmla="*/ 618021 w 830324"/>
                <a:gd name="connsiteY32" fmla="*/ 98219 h 107366"/>
                <a:gd name="connsiteX33" fmla="*/ 588934 w 830324"/>
                <a:gd name="connsiteY33" fmla="*/ 97841 h 107366"/>
                <a:gd name="connsiteX34" fmla="*/ 524714 w 830324"/>
                <a:gd name="connsiteY34" fmla="*/ 96330 h 10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0324" h="107366">
                  <a:moveTo>
                    <a:pt x="524714" y="96330"/>
                  </a:moveTo>
                  <a:cubicBezTo>
                    <a:pt x="497515" y="100863"/>
                    <a:pt x="470693" y="96330"/>
                    <a:pt x="444250" y="89908"/>
                  </a:cubicBezTo>
                  <a:cubicBezTo>
                    <a:pt x="440472" y="88774"/>
                    <a:pt x="433673" y="86508"/>
                    <a:pt x="433673" y="91797"/>
                  </a:cubicBezTo>
                  <a:cubicBezTo>
                    <a:pt x="435561" y="121262"/>
                    <a:pt x="424606" y="100485"/>
                    <a:pt x="416673" y="97085"/>
                  </a:cubicBezTo>
                  <a:cubicBezTo>
                    <a:pt x="398163" y="89152"/>
                    <a:pt x="379275" y="82730"/>
                    <a:pt x="358120" y="83486"/>
                  </a:cubicBezTo>
                  <a:cubicBezTo>
                    <a:pt x="316566" y="84619"/>
                    <a:pt x="276145" y="75930"/>
                    <a:pt x="235347" y="70264"/>
                  </a:cubicBezTo>
                  <a:cubicBezTo>
                    <a:pt x="190015" y="63842"/>
                    <a:pt x="144306" y="58553"/>
                    <a:pt x="98596" y="57798"/>
                  </a:cubicBezTo>
                  <a:cubicBezTo>
                    <a:pt x="95196" y="57798"/>
                    <a:pt x="92174" y="55531"/>
                    <a:pt x="88774" y="54398"/>
                  </a:cubicBezTo>
                  <a:cubicBezTo>
                    <a:pt x="73664" y="56665"/>
                    <a:pt x="60442" y="49865"/>
                    <a:pt x="47220" y="44954"/>
                  </a:cubicBezTo>
                  <a:cubicBezTo>
                    <a:pt x="37399" y="38532"/>
                    <a:pt x="26066" y="44198"/>
                    <a:pt x="15866" y="42310"/>
                  </a:cubicBezTo>
                  <a:cubicBezTo>
                    <a:pt x="9444" y="41176"/>
                    <a:pt x="3400" y="39287"/>
                    <a:pt x="0" y="33243"/>
                  </a:cubicBezTo>
                  <a:cubicBezTo>
                    <a:pt x="8311" y="19644"/>
                    <a:pt x="21155" y="20021"/>
                    <a:pt x="34377" y="21910"/>
                  </a:cubicBezTo>
                  <a:cubicBezTo>
                    <a:pt x="38154" y="22288"/>
                    <a:pt x="42687" y="26443"/>
                    <a:pt x="44954" y="20399"/>
                  </a:cubicBezTo>
                  <a:cubicBezTo>
                    <a:pt x="46843" y="15111"/>
                    <a:pt x="45709" y="10955"/>
                    <a:pt x="39665" y="8689"/>
                  </a:cubicBezTo>
                  <a:cubicBezTo>
                    <a:pt x="36643" y="7555"/>
                    <a:pt x="29843" y="7555"/>
                    <a:pt x="33999" y="1133"/>
                  </a:cubicBezTo>
                  <a:cubicBezTo>
                    <a:pt x="34754" y="-378"/>
                    <a:pt x="39287" y="378"/>
                    <a:pt x="41932" y="0"/>
                  </a:cubicBezTo>
                  <a:cubicBezTo>
                    <a:pt x="77064" y="2644"/>
                    <a:pt x="112196" y="5666"/>
                    <a:pt x="147706" y="8311"/>
                  </a:cubicBezTo>
                  <a:cubicBezTo>
                    <a:pt x="183215" y="9822"/>
                    <a:pt x="218347" y="6422"/>
                    <a:pt x="254235" y="11711"/>
                  </a:cubicBezTo>
                  <a:cubicBezTo>
                    <a:pt x="297300" y="17755"/>
                    <a:pt x="341121" y="19644"/>
                    <a:pt x="384563" y="17755"/>
                  </a:cubicBezTo>
                  <a:cubicBezTo>
                    <a:pt x="421584" y="15866"/>
                    <a:pt x="458605" y="12088"/>
                    <a:pt x="495626" y="17377"/>
                  </a:cubicBezTo>
                  <a:cubicBezTo>
                    <a:pt x="503937" y="18510"/>
                    <a:pt x="512247" y="18510"/>
                    <a:pt x="520936" y="16999"/>
                  </a:cubicBezTo>
                  <a:cubicBezTo>
                    <a:pt x="553046" y="11333"/>
                    <a:pt x="584778" y="13977"/>
                    <a:pt x="616888" y="16622"/>
                  </a:cubicBezTo>
                  <a:cubicBezTo>
                    <a:pt x="642198" y="18510"/>
                    <a:pt x="667131" y="11333"/>
                    <a:pt x="692063" y="9444"/>
                  </a:cubicBezTo>
                  <a:cubicBezTo>
                    <a:pt x="708307" y="7933"/>
                    <a:pt x="724173" y="6422"/>
                    <a:pt x="740039" y="9066"/>
                  </a:cubicBezTo>
                  <a:cubicBezTo>
                    <a:pt x="749483" y="21155"/>
                    <a:pt x="759305" y="24555"/>
                    <a:pt x="775171" y="17755"/>
                  </a:cubicBezTo>
                  <a:cubicBezTo>
                    <a:pt x="786126" y="13222"/>
                    <a:pt x="800103" y="15488"/>
                    <a:pt x="812570" y="14355"/>
                  </a:cubicBezTo>
                  <a:cubicBezTo>
                    <a:pt x="823902" y="13600"/>
                    <a:pt x="830324" y="20777"/>
                    <a:pt x="830324" y="33243"/>
                  </a:cubicBezTo>
                  <a:cubicBezTo>
                    <a:pt x="814458" y="50620"/>
                    <a:pt x="792170" y="45709"/>
                    <a:pt x="772904" y="47598"/>
                  </a:cubicBezTo>
                  <a:cubicBezTo>
                    <a:pt x="736639" y="50998"/>
                    <a:pt x="699996" y="47598"/>
                    <a:pt x="664108" y="41176"/>
                  </a:cubicBezTo>
                  <a:cubicBezTo>
                    <a:pt x="637665" y="36643"/>
                    <a:pt x="614621" y="47220"/>
                    <a:pt x="592333" y="59687"/>
                  </a:cubicBezTo>
                  <a:cubicBezTo>
                    <a:pt x="589311" y="69131"/>
                    <a:pt x="571179" y="70642"/>
                    <a:pt x="575712" y="81975"/>
                  </a:cubicBezTo>
                  <a:cubicBezTo>
                    <a:pt x="580245" y="92930"/>
                    <a:pt x="594600" y="90285"/>
                    <a:pt x="605177" y="92174"/>
                  </a:cubicBezTo>
                  <a:cubicBezTo>
                    <a:pt x="609710" y="92930"/>
                    <a:pt x="613488" y="95952"/>
                    <a:pt x="618021" y="98219"/>
                  </a:cubicBezTo>
                  <a:cubicBezTo>
                    <a:pt x="608199" y="108418"/>
                    <a:pt x="598755" y="97463"/>
                    <a:pt x="588934" y="97841"/>
                  </a:cubicBezTo>
                  <a:cubicBezTo>
                    <a:pt x="567401" y="96707"/>
                    <a:pt x="545869" y="96330"/>
                    <a:pt x="524714" y="96330"/>
                  </a:cubicBezTo>
                  <a:close/>
                </a:path>
              </a:pathLst>
            </a:custGeom>
            <a:solidFill>
              <a:srgbClr val="D7C8B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08B8EAE5-7B22-4B83-8B49-972C35884B4C}"/>
                </a:ext>
              </a:extLst>
            </p:cNvPr>
            <p:cNvSpPr/>
            <p:nvPr/>
          </p:nvSpPr>
          <p:spPr>
            <a:xfrm>
              <a:off x="10639732" y="3990974"/>
              <a:ext cx="94552" cy="330361"/>
            </a:xfrm>
            <a:custGeom>
              <a:avLst/>
              <a:gdLst>
                <a:gd name="connsiteX0" fmla="*/ 57313 w 94552"/>
                <a:gd name="connsiteY0" fmla="*/ 0 h 330361"/>
                <a:gd name="connsiteX1" fmla="*/ 80357 w 94552"/>
                <a:gd name="connsiteY1" fmla="*/ 56287 h 330361"/>
                <a:gd name="connsiteX2" fmla="*/ 90179 w 94552"/>
                <a:gd name="connsiteY2" fmla="*/ 109551 h 330361"/>
                <a:gd name="connsiteX3" fmla="*/ 85268 w 94552"/>
                <a:gd name="connsiteY3" fmla="*/ 182082 h 330361"/>
                <a:gd name="connsiteX4" fmla="*/ 84890 w 94552"/>
                <a:gd name="connsiteY4" fmla="*/ 220236 h 330361"/>
                <a:gd name="connsiteX5" fmla="*/ 85268 w 94552"/>
                <a:gd name="connsiteY5" fmla="*/ 268212 h 330361"/>
                <a:gd name="connsiteX6" fmla="*/ 83379 w 94552"/>
                <a:gd name="connsiteY6" fmla="*/ 309388 h 330361"/>
                <a:gd name="connsiteX7" fmla="*/ 70913 w 94552"/>
                <a:gd name="connsiteY7" fmla="*/ 329410 h 330361"/>
                <a:gd name="connsiteX8" fmla="*/ 52780 w 94552"/>
                <a:gd name="connsiteY8" fmla="*/ 319210 h 330361"/>
                <a:gd name="connsiteX9" fmla="*/ 36159 w 94552"/>
                <a:gd name="connsiteY9" fmla="*/ 268968 h 330361"/>
                <a:gd name="connsiteX10" fmla="*/ 26715 w 94552"/>
                <a:gd name="connsiteY10" fmla="*/ 227414 h 330361"/>
                <a:gd name="connsiteX11" fmla="*/ 21804 w 94552"/>
                <a:gd name="connsiteY11" fmla="*/ 203615 h 330361"/>
                <a:gd name="connsiteX12" fmla="*/ 29737 w 94552"/>
                <a:gd name="connsiteY12" fmla="*/ 146572 h 330361"/>
                <a:gd name="connsiteX13" fmla="*/ 13115 w 94552"/>
                <a:gd name="connsiteY13" fmla="*/ 110685 h 330361"/>
                <a:gd name="connsiteX14" fmla="*/ 10848 w 94552"/>
                <a:gd name="connsiteY14" fmla="*/ 54776 h 330361"/>
                <a:gd name="connsiteX15" fmla="*/ 32381 w 94552"/>
                <a:gd name="connsiteY15" fmla="*/ 12466 h 330361"/>
                <a:gd name="connsiteX16" fmla="*/ 57313 w 94552"/>
                <a:gd name="connsiteY16" fmla="*/ 0 h 33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4552" h="330361">
                  <a:moveTo>
                    <a:pt x="57313" y="0"/>
                  </a:moveTo>
                  <a:cubicBezTo>
                    <a:pt x="79224" y="12844"/>
                    <a:pt x="85646" y="40043"/>
                    <a:pt x="80357" y="56287"/>
                  </a:cubicBezTo>
                  <a:cubicBezTo>
                    <a:pt x="72802" y="79330"/>
                    <a:pt x="85646" y="92930"/>
                    <a:pt x="90179" y="109551"/>
                  </a:cubicBezTo>
                  <a:cubicBezTo>
                    <a:pt x="96978" y="135239"/>
                    <a:pt x="96223" y="159038"/>
                    <a:pt x="85268" y="182082"/>
                  </a:cubicBezTo>
                  <a:cubicBezTo>
                    <a:pt x="78846" y="195304"/>
                    <a:pt x="78468" y="207392"/>
                    <a:pt x="84890" y="220236"/>
                  </a:cubicBezTo>
                  <a:cubicBezTo>
                    <a:pt x="92823" y="236102"/>
                    <a:pt x="93956" y="251591"/>
                    <a:pt x="85268" y="268212"/>
                  </a:cubicBezTo>
                  <a:cubicBezTo>
                    <a:pt x="78468" y="280678"/>
                    <a:pt x="86779" y="295411"/>
                    <a:pt x="83379" y="309388"/>
                  </a:cubicBezTo>
                  <a:cubicBezTo>
                    <a:pt x="81112" y="318077"/>
                    <a:pt x="79601" y="326010"/>
                    <a:pt x="70913" y="329410"/>
                  </a:cubicBezTo>
                  <a:cubicBezTo>
                    <a:pt x="61091" y="333187"/>
                    <a:pt x="57313" y="324877"/>
                    <a:pt x="52780" y="319210"/>
                  </a:cubicBezTo>
                  <a:cubicBezTo>
                    <a:pt x="41069" y="304478"/>
                    <a:pt x="34270" y="288611"/>
                    <a:pt x="36159" y="268968"/>
                  </a:cubicBezTo>
                  <a:cubicBezTo>
                    <a:pt x="37292" y="254613"/>
                    <a:pt x="38803" y="240258"/>
                    <a:pt x="26715" y="227414"/>
                  </a:cubicBezTo>
                  <a:cubicBezTo>
                    <a:pt x="21804" y="222125"/>
                    <a:pt x="19915" y="211925"/>
                    <a:pt x="21804" y="203615"/>
                  </a:cubicBezTo>
                  <a:cubicBezTo>
                    <a:pt x="26715" y="185104"/>
                    <a:pt x="16515" y="165838"/>
                    <a:pt x="29737" y="146572"/>
                  </a:cubicBezTo>
                  <a:cubicBezTo>
                    <a:pt x="33514" y="140906"/>
                    <a:pt x="21426" y="121262"/>
                    <a:pt x="13115" y="110685"/>
                  </a:cubicBezTo>
                  <a:cubicBezTo>
                    <a:pt x="-2373" y="91797"/>
                    <a:pt x="-5395" y="76686"/>
                    <a:pt x="10848" y="54776"/>
                  </a:cubicBezTo>
                  <a:cubicBezTo>
                    <a:pt x="19537" y="43065"/>
                    <a:pt x="27848" y="27955"/>
                    <a:pt x="32381" y="12466"/>
                  </a:cubicBezTo>
                  <a:cubicBezTo>
                    <a:pt x="40314" y="8689"/>
                    <a:pt x="48625" y="4155"/>
                    <a:pt x="57313" y="0"/>
                  </a:cubicBezTo>
                  <a:close/>
                </a:path>
              </a:pathLst>
            </a:custGeom>
            <a:solidFill>
              <a:srgbClr val="FDF0E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DBAF1CA7-801B-4458-B5F0-4164DD0F622A}"/>
                </a:ext>
              </a:extLst>
            </p:cNvPr>
            <p:cNvSpPr/>
            <p:nvPr/>
          </p:nvSpPr>
          <p:spPr>
            <a:xfrm>
              <a:off x="10236583" y="3720100"/>
              <a:ext cx="190601" cy="79409"/>
            </a:xfrm>
            <a:custGeom>
              <a:avLst/>
              <a:gdLst>
                <a:gd name="connsiteX0" fmla="*/ 173362 w 190601"/>
                <a:gd name="connsiteY0" fmla="*/ 774 h 79409"/>
                <a:gd name="connsiteX1" fmla="*/ 186584 w 190601"/>
                <a:gd name="connsiteY1" fmla="*/ 33639 h 79409"/>
                <a:gd name="connsiteX2" fmla="*/ 166940 w 190601"/>
                <a:gd name="connsiteY2" fmla="*/ 39683 h 79409"/>
                <a:gd name="connsiteX3" fmla="*/ 143519 w 190601"/>
                <a:gd name="connsiteY3" fmla="*/ 63860 h 79409"/>
                <a:gd name="connsiteX4" fmla="*/ 121608 w 190601"/>
                <a:gd name="connsiteY4" fmla="*/ 78215 h 79409"/>
                <a:gd name="connsiteX5" fmla="*/ 40389 w 190601"/>
                <a:gd name="connsiteY5" fmla="*/ 58949 h 79409"/>
                <a:gd name="connsiteX6" fmla="*/ 4879 w 190601"/>
                <a:gd name="connsiteY6" fmla="*/ 49127 h 79409"/>
                <a:gd name="connsiteX7" fmla="*/ 1479 w 190601"/>
                <a:gd name="connsiteY7" fmla="*/ 32128 h 79409"/>
                <a:gd name="connsiteX8" fmla="*/ 15457 w 190601"/>
                <a:gd name="connsiteY8" fmla="*/ 30617 h 79409"/>
                <a:gd name="connsiteX9" fmla="*/ 33589 w 190601"/>
                <a:gd name="connsiteY9" fmla="*/ 28350 h 79409"/>
                <a:gd name="connsiteX10" fmla="*/ 74388 w 190601"/>
                <a:gd name="connsiteY10" fmla="*/ 22684 h 79409"/>
                <a:gd name="connsiteX11" fmla="*/ 94787 w 190601"/>
                <a:gd name="connsiteY11" fmla="*/ 9840 h 79409"/>
                <a:gd name="connsiteX12" fmla="*/ 106498 w 190601"/>
                <a:gd name="connsiteY12" fmla="*/ 774 h 79409"/>
                <a:gd name="connsiteX13" fmla="*/ 151452 w 190601"/>
                <a:gd name="connsiteY13" fmla="*/ 11729 h 79409"/>
                <a:gd name="connsiteX14" fmla="*/ 167318 w 190601"/>
                <a:gd name="connsiteY14" fmla="*/ 15506 h 79409"/>
                <a:gd name="connsiteX15" fmla="*/ 173362 w 190601"/>
                <a:gd name="connsiteY15" fmla="*/ 774 h 79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601" h="79409">
                  <a:moveTo>
                    <a:pt x="173362" y="774"/>
                  </a:moveTo>
                  <a:cubicBezTo>
                    <a:pt x="200183" y="6062"/>
                    <a:pt x="188095" y="22306"/>
                    <a:pt x="186584" y="33639"/>
                  </a:cubicBezTo>
                  <a:cubicBezTo>
                    <a:pt x="184695" y="46861"/>
                    <a:pt x="174873" y="40439"/>
                    <a:pt x="166940" y="39683"/>
                  </a:cubicBezTo>
                  <a:cubicBezTo>
                    <a:pt x="149563" y="37794"/>
                    <a:pt x="146541" y="51772"/>
                    <a:pt x="143519" y="63860"/>
                  </a:cubicBezTo>
                  <a:cubicBezTo>
                    <a:pt x="140496" y="76704"/>
                    <a:pt x="140874" y="81993"/>
                    <a:pt x="121608" y="78215"/>
                  </a:cubicBezTo>
                  <a:cubicBezTo>
                    <a:pt x="94031" y="72927"/>
                    <a:pt x="67210" y="65371"/>
                    <a:pt x="40389" y="58949"/>
                  </a:cubicBezTo>
                  <a:cubicBezTo>
                    <a:pt x="28301" y="56305"/>
                    <a:pt x="14701" y="64238"/>
                    <a:pt x="4879" y="49127"/>
                  </a:cubicBezTo>
                  <a:cubicBezTo>
                    <a:pt x="1102" y="43083"/>
                    <a:pt x="-1920" y="39306"/>
                    <a:pt x="1479" y="32128"/>
                  </a:cubicBezTo>
                  <a:cubicBezTo>
                    <a:pt x="5635" y="23817"/>
                    <a:pt x="10924" y="28350"/>
                    <a:pt x="15457" y="30617"/>
                  </a:cubicBezTo>
                  <a:cubicBezTo>
                    <a:pt x="22256" y="34017"/>
                    <a:pt x="27545" y="30239"/>
                    <a:pt x="33589" y="28350"/>
                  </a:cubicBezTo>
                  <a:cubicBezTo>
                    <a:pt x="46811" y="24195"/>
                    <a:pt x="58899" y="18151"/>
                    <a:pt x="74388" y="22684"/>
                  </a:cubicBezTo>
                  <a:cubicBezTo>
                    <a:pt x="81565" y="24573"/>
                    <a:pt x="94787" y="26084"/>
                    <a:pt x="94787" y="9840"/>
                  </a:cubicBezTo>
                  <a:cubicBezTo>
                    <a:pt x="94787" y="4174"/>
                    <a:pt x="101209" y="-2248"/>
                    <a:pt x="106498" y="774"/>
                  </a:cubicBezTo>
                  <a:cubicBezTo>
                    <a:pt x="120475" y="9084"/>
                    <a:pt x="138230" y="-737"/>
                    <a:pt x="151452" y="11729"/>
                  </a:cubicBezTo>
                  <a:cubicBezTo>
                    <a:pt x="154851" y="15129"/>
                    <a:pt x="162029" y="15129"/>
                    <a:pt x="167318" y="15506"/>
                  </a:cubicBezTo>
                  <a:cubicBezTo>
                    <a:pt x="179406" y="17395"/>
                    <a:pt x="178273" y="10596"/>
                    <a:pt x="173362" y="774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43F99E82-64AE-4123-A6B7-100A931B6EDC}"/>
                </a:ext>
              </a:extLst>
            </p:cNvPr>
            <p:cNvSpPr/>
            <p:nvPr/>
          </p:nvSpPr>
          <p:spPr>
            <a:xfrm>
              <a:off x="10283061" y="3814642"/>
              <a:ext cx="105136" cy="70444"/>
            </a:xfrm>
            <a:custGeom>
              <a:avLst/>
              <a:gdLst>
                <a:gd name="connsiteX0" fmla="*/ 104973 w 105136"/>
                <a:gd name="connsiteY0" fmla="*/ 36560 h 70444"/>
                <a:gd name="connsiteX1" fmla="*/ 79663 w 105136"/>
                <a:gd name="connsiteY1" fmla="*/ 53559 h 70444"/>
                <a:gd name="connsiteX2" fmla="*/ 17710 w 105136"/>
                <a:gd name="connsiteY2" fmla="*/ 69803 h 70444"/>
                <a:gd name="connsiteX3" fmla="*/ 5244 w 105136"/>
                <a:gd name="connsiteY3" fmla="*/ 61114 h 70444"/>
                <a:gd name="connsiteX4" fmla="*/ 16199 w 105136"/>
                <a:gd name="connsiteY4" fmla="*/ 6716 h 70444"/>
                <a:gd name="connsiteX5" fmla="*/ 40376 w 105136"/>
                <a:gd name="connsiteY5" fmla="*/ 20694 h 70444"/>
                <a:gd name="connsiteX6" fmla="*/ 62664 w 105136"/>
                <a:gd name="connsiteY6" fmla="*/ 18805 h 70444"/>
                <a:gd name="connsiteX7" fmla="*/ 75886 w 105136"/>
                <a:gd name="connsiteY7" fmla="*/ 5205 h 70444"/>
                <a:gd name="connsiteX8" fmla="*/ 94396 w 105136"/>
                <a:gd name="connsiteY8" fmla="*/ 8983 h 70444"/>
                <a:gd name="connsiteX9" fmla="*/ 104973 w 105136"/>
                <a:gd name="connsiteY9" fmla="*/ 36560 h 7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136" h="70444">
                  <a:moveTo>
                    <a:pt x="104973" y="36560"/>
                  </a:moveTo>
                  <a:cubicBezTo>
                    <a:pt x="92885" y="36560"/>
                    <a:pt x="87219" y="47515"/>
                    <a:pt x="79663" y="53559"/>
                  </a:cubicBezTo>
                  <a:cubicBezTo>
                    <a:pt x="60775" y="68670"/>
                    <a:pt x="37354" y="61114"/>
                    <a:pt x="17710" y="69803"/>
                  </a:cubicBezTo>
                  <a:cubicBezTo>
                    <a:pt x="11666" y="72447"/>
                    <a:pt x="7888" y="66403"/>
                    <a:pt x="5244" y="61114"/>
                  </a:cubicBezTo>
                  <a:cubicBezTo>
                    <a:pt x="-4578" y="42604"/>
                    <a:pt x="-423" y="21827"/>
                    <a:pt x="16199" y="6716"/>
                  </a:cubicBezTo>
                  <a:cubicBezTo>
                    <a:pt x="23754" y="12005"/>
                    <a:pt x="34332" y="10116"/>
                    <a:pt x="40376" y="20694"/>
                  </a:cubicBezTo>
                  <a:cubicBezTo>
                    <a:pt x="43776" y="26738"/>
                    <a:pt x="55486" y="25982"/>
                    <a:pt x="62664" y="18805"/>
                  </a:cubicBezTo>
                  <a:cubicBezTo>
                    <a:pt x="66819" y="14272"/>
                    <a:pt x="70597" y="8983"/>
                    <a:pt x="75886" y="5205"/>
                  </a:cubicBezTo>
                  <a:cubicBezTo>
                    <a:pt x="82685" y="294"/>
                    <a:pt x="89863" y="-4994"/>
                    <a:pt x="94396" y="8983"/>
                  </a:cubicBezTo>
                  <a:cubicBezTo>
                    <a:pt x="97040" y="18427"/>
                    <a:pt x="106484" y="25227"/>
                    <a:pt x="104973" y="36560"/>
                  </a:cubicBezTo>
                  <a:close/>
                </a:path>
              </a:pathLst>
            </a:custGeom>
            <a:solidFill>
              <a:srgbClr val="E1CB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FE9D0359-31C4-4EF0-913F-BED38074569F}"/>
                </a:ext>
              </a:extLst>
            </p:cNvPr>
            <p:cNvSpPr/>
            <p:nvPr/>
          </p:nvSpPr>
          <p:spPr>
            <a:xfrm>
              <a:off x="10172331" y="3715267"/>
              <a:ext cx="118617" cy="33941"/>
            </a:xfrm>
            <a:custGeom>
              <a:avLst/>
              <a:gdLst>
                <a:gd name="connsiteX0" fmla="*/ 0 w 118617"/>
                <a:gd name="connsiteY0" fmla="*/ 4851 h 33941"/>
                <a:gd name="connsiteX1" fmla="*/ 118618 w 118617"/>
                <a:gd name="connsiteY1" fmla="*/ 696 h 33941"/>
                <a:gd name="connsiteX2" fmla="*/ 74797 w 118617"/>
                <a:gd name="connsiteY2" fmla="*/ 19206 h 33941"/>
                <a:gd name="connsiteX3" fmla="*/ 63464 w 118617"/>
                <a:gd name="connsiteY3" fmla="*/ 20717 h 33941"/>
                <a:gd name="connsiteX4" fmla="*/ 21533 w 118617"/>
                <a:gd name="connsiteY4" fmla="*/ 30161 h 33941"/>
                <a:gd name="connsiteX5" fmla="*/ 8689 w 118617"/>
                <a:gd name="connsiteY5" fmla="*/ 17317 h 33941"/>
                <a:gd name="connsiteX6" fmla="*/ 0 w 118617"/>
                <a:gd name="connsiteY6" fmla="*/ 4851 h 3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617" h="33941">
                  <a:moveTo>
                    <a:pt x="0" y="4851"/>
                  </a:moveTo>
                  <a:cubicBezTo>
                    <a:pt x="39665" y="3718"/>
                    <a:pt x="78953" y="-1949"/>
                    <a:pt x="118618" y="696"/>
                  </a:cubicBezTo>
                  <a:cubicBezTo>
                    <a:pt x="107663" y="16184"/>
                    <a:pt x="98596" y="35072"/>
                    <a:pt x="74797" y="19206"/>
                  </a:cubicBezTo>
                  <a:cubicBezTo>
                    <a:pt x="71020" y="16562"/>
                    <a:pt x="64975" y="16939"/>
                    <a:pt x="63464" y="20717"/>
                  </a:cubicBezTo>
                  <a:cubicBezTo>
                    <a:pt x="53265" y="41872"/>
                    <a:pt x="36643" y="31672"/>
                    <a:pt x="21533" y="30161"/>
                  </a:cubicBezTo>
                  <a:cubicBezTo>
                    <a:pt x="13977" y="29028"/>
                    <a:pt x="7177" y="27517"/>
                    <a:pt x="8689" y="17317"/>
                  </a:cubicBezTo>
                  <a:cubicBezTo>
                    <a:pt x="5667" y="13162"/>
                    <a:pt x="2644" y="9006"/>
                    <a:pt x="0" y="4851"/>
                  </a:cubicBezTo>
                  <a:close/>
                </a:path>
              </a:pathLst>
            </a:custGeom>
            <a:solidFill>
              <a:srgbClr val="DCD3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D170FFA2-40DD-4354-8E64-1C398287BA49}"/>
                </a:ext>
              </a:extLst>
            </p:cNvPr>
            <p:cNvSpPr/>
            <p:nvPr/>
          </p:nvSpPr>
          <p:spPr>
            <a:xfrm>
              <a:off x="10122349" y="3732584"/>
              <a:ext cx="83148" cy="52599"/>
            </a:xfrm>
            <a:custGeom>
              <a:avLst/>
              <a:gdLst>
                <a:gd name="connsiteX0" fmla="*/ 58293 w 83148"/>
                <a:gd name="connsiteY0" fmla="*/ 0 h 52599"/>
                <a:gd name="connsiteX1" fmla="*/ 71137 w 83148"/>
                <a:gd name="connsiteY1" fmla="*/ 12844 h 52599"/>
                <a:gd name="connsiteX2" fmla="*/ 78314 w 83148"/>
                <a:gd name="connsiteY2" fmla="*/ 26066 h 52599"/>
                <a:gd name="connsiteX3" fmla="*/ 82470 w 83148"/>
                <a:gd name="connsiteY3" fmla="*/ 33999 h 52599"/>
                <a:gd name="connsiteX4" fmla="*/ 73781 w 83148"/>
                <a:gd name="connsiteY4" fmla="*/ 37021 h 52599"/>
                <a:gd name="connsiteX5" fmla="*/ 15983 w 83148"/>
                <a:gd name="connsiteY5" fmla="*/ 49109 h 52599"/>
                <a:gd name="connsiteX6" fmla="*/ 5406 w 83148"/>
                <a:gd name="connsiteY6" fmla="*/ 50620 h 52599"/>
                <a:gd name="connsiteX7" fmla="*/ 117 w 83148"/>
                <a:gd name="connsiteY7" fmla="*/ 40043 h 52599"/>
                <a:gd name="connsiteX8" fmla="*/ 9939 w 83148"/>
                <a:gd name="connsiteY8" fmla="*/ 35510 h 52599"/>
                <a:gd name="connsiteX9" fmla="*/ 14095 w 83148"/>
                <a:gd name="connsiteY9" fmla="*/ 27199 h 52599"/>
                <a:gd name="connsiteX10" fmla="*/ 23917 w 83148"/>
                <a:gd name="connsiteY10" fmla="*/ 11333 h 52599"/>
                <a:gd name="connsiteX11" fmla="*/ 50360 w 83148"/>
                <a:gd name="connsiteY11" fmla="*/ 1889 h 52599"/>
                <a:gd name="connsiteX12" fmla="*/ 58293 w 83148"/>
                <a:gd name="connsiteY12" fmla="*/ 0 h 5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148" h="52599">
                  <a:moveTo>
                    <a:pt x="58293" y="0"/>
                  </a:moveTo>
                  <a:cubicBezTo>
                    <a:pt x="62448" y="4155"/>
                    <a:pt x="66604" y="8311"/>
                    <a:pt x="71137" y="12844"/>
                  </a:cubicBezTo>
                  <a:cubicBezTo>
                    <a:pt x="66604" y="20777"/>
                    <a:pt x="71137" y="24177"/>
                    <a:pt x="78314" y="26066"/>
                  </a:cubicBezTo>
                  <a:cubicBezTo>
                    <a:pt x="82092" y="27199"/>
                    <a:pt x="84359" y="30221"/>
                    <a:pt x="82470" y="33999"/>
                  </a:cubicBezTo>
                  <a:cubicBezTo>
                    <a:pt x="80959" y="38154"/>
                    <a:pt x="77181" y="37776"/>
                    <a:pt x="73781" y="37021"/>
                  </a:cubicBezTo>
                  <a:cubicBezTo>
                    <a:pt x="53004" y="32865"/>
                    <a:pt x="32983" y="35132"/>
                    <a:pt x="15983" y="49109"/>
                  </a:cubicBezTo>
                  <a:cubicBezTo>
                    <a:pt x="12584" y="52131"/>
                    <a:pt x="9562" y="54398"/>
                    <a:pt x="5406" y="50620"/>
                  </a:cubicBezTo>
                  <a:cubicBezTo>
                    <a:pt x="2384" y="47598"/>
                    <a:pt x="-638" y="44576"/>
                    <a:pt x="117" y="40043"/>
                  </a:cubicBezTo>
                  <a:cubicBezTo>
                    <a:pt x="1251" y="34376"/>
                    <a:pt x="5406" y="34754"/>
                    <a:pt x="9939" y="35510"/>
                  </a:cubicBezTo>
                  <a:cubicBezTo>
                    <a:pt x="20517" y="37399"/>
                    <a:pt x="17495" y="33999"/>
                    <a:pt x="14095" y="27199"/>
                  </a:cubicBezTo>
                  <a:cubicBezTo>
                    <a:pt x="9562" y="18133"/>
                    <a:pt x="21650" y="9066"/>
                    <a:pt x="23917" y="11333"/>
                  </a:cubicBezTo>
                  <a:cubicBezTo>
                    <a:pt x="41671" y="29466"/>
                    <a:pt x="42427" y="6800"/>
                    <a:pt x="50360" y="1889"/>
                  </a:cubicBezTo>
                  <a:cubicBezTo>
                    <a:pt x="52249" y="0"/>
                    <a:pt x="55649" y="378"/>
                    <a:pt x="58293" y="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48BCFB00-7DFB-4BFB-8A6C-45EE326C6DFF}"/>
                </a:ext>
              </a:extLst>
            </p:cNvPr>
            <p:cNvSpPr/>
            <p:nvPr/>
          </p:nvSpPr>
          <p:spPr>
            <a:xfrm>
              <a:off x="10060136" y="3733632"/>
              <a:ext cx="41515" cy="37667"/>
            </a:xfrm>
            <a:custGeom>
              <a:avLst/>
              <a:gdLst>
                <a:gd name="connsiteX0" fmla="*/ 0 w 41515"/>
                <a:gd name="connsiteY0" fmla="*/ 17840 h 37667"/>
                <a:gd name="connsiteX1" fmla="*/ 19266 w 41515"/>
                <a:gd name="connsiteY1" fmla="*/ 7640 h 37667"/>
                <a:gd name="connsiteX2" fmla="*/ 37776 w 41515"/>
                <a:gd name="connsiteY2" fmla="*/ 5374 h 37667"/>
                <a:gd name="connsiteX3" fmla="*/ 34754 w 41515"/>
                <a:gd name="connsiteY3" fmla="*/ 34461 h 37667"/>
                <a:gd name="connsiteX4" fmla="*/ 14355 w 41515"/>
                <a:gd name="connsiteY4" fmla="*/ 28039 h 37667"/>
                <a:gd name="connsiteX5" fmla="*/ 0 w 41515"/>
                <a:gd name="connsiteY5" fmla="*/ 17840 h 37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15" h="37667">
                  <a:moveTo>
                    <a:pt x="0" y="17840"/>
                  </a:moveTo>
                  <a:cubicBezTo>
                    <a:pt x="5667" y="10285"/>
                    <a:pt x="13600" y="11040"/>
                    <a:pt x="19266" y="7640"/>
                  </a:cubicBezTo>
                  <a:cubicBezTo>
                    <a:pt x="24932" y="4240"/>
                    <a:pt x="32110" y="-6337"/>
                    <a:pt x="37776" y="5374"/>
                  </a:cubicBezTo>
                  <a:cubicBezTo>
                    <a:pt x="42310" y="14440"/>
                    <a:pt x="44198" y="26528"/>
                    <a:pt x="34754" y="34461"/>
                  </a:cubicBezTo>
                  <a:cubicBezTo>
                    <a:pt x="26821" y="40883"/>
                    <a:pt x="18888" y="37106"/>
                    <a:pt x="14355" y="28039"/>
                  </a:cubicBezTo>
                  <a:cubicBezTo>
                    <a:pt x="11711" y="22373"/>
                    <a:pt x="5667" y="21240"/>
                    <a:pt x="0" y="1784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D9886DE6-DD8A-430D-AC4A-0BBA0E6F555A}"/>
                </a:ext>
              </a:extLst>
            </p:cNvPr>
            <p:cNvSpPr/>
            <p:nvPr/>
          </p:nvSpPr>
          <p:spPr>
            <a:xfrm>
              <a:off x="10142488" y="3720118"/>
              <a:ext cx="25310" cy="12466"/>
            </a:xfrm>
            <a:custGeom>
              <a:avLst/>
              <a:gdLst>
                <a:gd name="connsiteX0" fmla="*/ 0 w 25310"/>
                <a:gd name="connsiteY0" fmla="*/ 0 h 12466"/>
                <a:gd name="connsiteX1" fmla="*/ 25310 w 25310"/>
                <a:gd name="connsiteY1" fmla="*/ 0 h 12466"/>
                <a:gd name="connsiteX2" fmla="*/ 0 w 25310"/>
                <a:gd name="connsiteY2" fmla="*/ 0 h 1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0" h="12466">
                  <a:moveTo>
                    <a:pt x="0" y="0"/>
                  </a:moveTo>
                  <a:cubicBezTo>
                    <a:pt x="8311" y="0"/>
                    <a:pt x="16999" y="0"/>
                    <a:pt x="25310" y="0"/>
                  </a:cubicBezTo>
                  <a:cubicBezTo>
                    <a:pt x="16622" y="16622"/>
                    <a:pt x="12088" y="16622"/>
                    <a:pt x="0" y="0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9806D6F6-2ECD-48AB-92DA-FFF515B1BF93}"/>
                </a:ext>
              </a:extLst>
            </p:cNvPr>
            <p:cNvSpPr/>
            <p:nvPr/>
          </p:nvSpPr>
          <p:spPr>
            <a:xfrm>
              <a:off x="10396723" y="5766130"/>
              <a:ext cx="93307" cy="70328"/>
            </a:xfrm>
            <a:custGeom>
              <a:avLst/>
              <a:gdLst>
                <a:gd name="connsiteX0" fmla="*/ 0 w 93307"/>
                <a:gd name="connsiteY0" fmla="*/ 66442 h 70328"/>
                <a:gd name="connsiteX1" fmla="*/ 21155 w 93307"/>
                <a:gd name="connsiteY1" fmla="*/ 11666 h 70328"/>
                <a:gd name="connsiteX2" fmla="*/ 42687 w 93307"/>
                <a:gd name="connsiteY2" fmla="*/ 7511 h 70328"/>
                <a:gd name="connsiteX3" fmla="*/ 58553 w 93307"/>
                <a:gd name="connsiteY3" fmla="*/ 3355 h 70328"/>
                <a:gd name="connsiteX4" fmla="*/ 72153 w 93307"/>
                <a:gd name="connsiteY4" fmla="*/ 711 h 70328"/>
                <a:gd name="connsiteX5" fmla="*/ 77819 w 93307"/>
                <a:gd name="connsiteY5" fmla="*/ 24888 h 70328"/>
                <a:gd name="connsiteX6" fmla="*/ 89152 w 93307"/>
                <a:gd name="connsiteY6" fmla="*/ 40754 h 70328"/>
                <a:gd name="connsiteX7" fmla="*/ 93308 w 93307"/>
                <a:gd name="connsiteY7" fmla="*/ 40754 h 70328"/>
                <a:gd name="connsiteX8" fmla="*/ 50243 w 93307"/>
                <a:gd name="connsiteY8" fmla="*/ 53220 h 70328"/>
                <a:gd name="connsiteX9" fmla="*/ 17377 w 93307"/>
                <a:gd name="connsiteY9" fmla="*/ 66442 h 70328"/>
                <a:gd name="connsiteX10" fmla="*/ 0 w 93307"/>
                <a:gd name="connsiteY10" fmla="*/ 66442 h 7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07" h="70328">
                  <a:moveTo>
                    <a:pt x="0" y="66442"/>
                  </a:moveTo>
                  <a:cubicBezTo>
                    <a:pt x="7178" y="48309"/>
                    <a:pt x="13977" y="29799"/>
                    <a:pt x="21155" y="11666"/>
                  </a:cubicBezTo>
                  <a:cubicBezTo>
                    <a:pt x="28332" y="9777"/>
                    <a:pt x="36643" y="14311"/>
                    <a:pt x="42687" y="7511"/>
                  </a:cubicBezTo>
                  <a:cubicBezTo>
                    <a:pt x="47976" y="6000"/>
                    <a:pt x="53265" y="4489"/>
                    <a:pt x="58553" y="3355"/>
                  </a:cubicBezTo>
                  <a:cubicBezTo>
                    <a:pt x="63464" y="2222"/>
                    <a:pt x="73286" y="-1556"/>
                    <a:pt x="72153" y="711"/>
                  </a:cubicBezTo>
                  <a:cubicBezTo>
                    <a:pt x="67620" y="10911"/>
                    <a:pt x="89908" y="13555"/>
                    <a:pt x="77819" y="24888"/>
                  </a:cubicBezTo>
                  <a:cubicBezTo>
                    <a:pt x="73286" y="29043"/>
                    <a:pt x="75931" y="32066"/>
                    <a:pt x="89152" y="40754"/>
                  </a:cubicBezTo>
                  <a:cubicBezTo>
                    <a:pt x="90663" y="39243"/>
                    <a:pt x="92174" y="38865"/>
                    <a:pt x="93308" y="40754"/>
                  </a:cubicBezTo>
                  <a:cubicBezTo>
                    <a:pt x="80842" y="51709"/>
                    <a:pt x="67242" y="55865"/>
                    <a:pt x="50243" y="53220"/>
                  </a:cubicBezTo>
                  <a:cubicBezTo>
                    <a:pt x="37776" y="51331"/>
                    <a:pt x="26821" y="59264"/>
                    <a:pt x="17377" y="66442"/>
                  </a:cubicBezTo>
                  <a:cubicBezTo>
                    <a:pt x="9822" y="72864"/>
                    <a:pt x="5667" y="70219"/>
                    <a:pt x="0" y="66442"/>
                  </a:cubicBezTo>
                  <a:close/>
                </a:path>
              </a:pathLst>
            </a:custGeom>
            <a:solidFill>
              <a:srgbClr val="BA84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A02D27BE-0A20-4D45-B84F-9F732090219D}"/>
                </a:ext>
              </a:extLst>
            </p:cNvPr>
            <p:cNvSpPr/>
            <p:nvPr/>
          </p:nvSpPr>
          <p:spPr>
            <a:xfrm>
              <a:off x="10485497" y="5763063"/>
              <a:ext cx="59686" cy="44198"/>
            </a:xfrm>
            <a:custGeom>
              <a:avLst/>
              <a:gdLst>
                <a:gd name="connsiteX0" fmla="*/ 4155 w 59686"/>
                <a:gd name="connsiteY0" fmla="*/ 44198 h 44198"/>
                <a:gd name="connsiteX1" fmla="*/ 0 w 59686"/>
                <a:gd name="connsiteY1" fmla="*/ 44198 h 44198"/>
                <a:gd name="connsiteX2" fmla="*/ 37776 w 59686"/>
                <a:gd name="connsiteY2" fmla="*/ 0 h 44198"/>
                <a:gd name="connsiteX3" fmla="*/ 59687 w 59686"/>
                <a:gd name="connsiteY3" fmla="*/ 18888 h 44198"/>
                <a:gd name="connsiteX4" fmla="*/ 4155 w 59686"/>
                <a:gd name="connsiteY4" fmla="*/ 44198 h 44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86" h="44198">
                  <a:moveTo>
                    <a:pt x="4155" y="44198"/>
                  </a:moveTo>
                  <a:cubicBezTo>
                    <a:pt x="2644" y="44198"/>
                    <a:pt x="1133" y="44198"/>
                    <a:pt x="0" y="44198"/>
                  </a:cubicBezTo>
                  <a:cubicBezTo>
                    <a:pt x="3022" y="21155"/>
                    <a:pt x="23044" y="12844"/>
                    <a:pt x="37776" y="0"/>
                  </a:cubicBezTo>
                  <a:cubicBezTo>
                    <a:pt x="39287" y="18132"/>
                    <a:pt x="39287" y="18132"/>
                    <a:pt x="59687" y="18888"/>
                  </a:cubicBezTo>
                  <a:cubicBezTo>
                    <a:pt x="43821" y="33243"/>
                    <a:pt x="21533" y="33243"/>
                    <a:pt x="4155" y="44198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5CD07D68-75E0-4648-B058-73AAB6C8C53A}"/>
                </a:ext>
              </a:extLst>
            </p:cNvPr>
            <p:cNvSpPr/>
            <p:nvPr/>
          </p:nvSpPr>
          <p:spPr>
            <a:xfrm>
              <a:off x="10327799" y="5824795"/>
              <a:ext cx="52302" cy="40589"/>
            </a:xfrm>
            <a:custGeom>
              <a:avLst/>
              <a:gdLst>
                <a:gd name="connsiteX0" fmla="*/ 17926 w 52302"/>
                <a:gd name="connsiteY0" fmla="*/ 28554 h 40589"/>
                <a:gd name="connsiteX1" fmla="*/ 7726 w 52302"/>
                <a:gd name="connsiteY1" fmla="*/ 14199 h 40589"/>
                <a:gd name="connsiteX2" fmla="*/ 2060 w 52302"/>
                <a:gd name="connsiteY2" fmla="*/ 2110 h 40589"/>
                <a:gd name="connsiteX3" fmla="*/ 18681 w 52302"/>
                <a:gd name="connsiteY3" fmla="*/ 5133 h 40589"/>
                <a:gd name="connsiteX4" fmla="*/ 52302 w 52302"/>
                <a:gd name="connsiteY4" fmla="*/ 20621 h 40589"/>
                <a:gd name="connsiteX5" fmla="*/ 35303 w 52302"/>
                <a:gd name="connsiteY5" fmla="*/ 34598 h 40589"/>
                <a:gd name="connsiteX6" fmla="*/ 17926 w 52302"/>
                <a:gd name="connsiteY6" fmla="*/ 28554 h 4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302" h="40589">
                  <a:moveTo>
                    <a:pt x="17926" y="28554"/>
                  </a:moveTo>
                  <a:cubicBezTo>
                    <a:pt x="16792" y="22132"/>
                    <a:pt x="6215" y="22132"/>
                    <a:pt x="7726" y="14199"/>
                  </a:cubicBezTo>
                  <a:cubicBezTo>
                    <a:pt x="8859" y="8532"/>
                    <a:pt x="-5118" y="8910"/>
                    <a:pt x="2060" y="2110"/>
                  </a:cubicBezTo>
                  <a:cubicBezTo>
                    <a:pt x="7348" y="-3178"/>
                    <a:pt x="17926" y="2866"/>
                    <a:pt x="18681" y="5133"/>
                  </a:cubicBezTo>
                  <a:cubicBezTo>
                    <a:pt x="23970" y="24399"/>
                    <a:pt x="39458" y="19110"/>
                    <a:pt x="52302" y="20621"/>
                  </a:cubicBezTo>
                  <a:cubicBezTo>
                    <a:pt x="46636" y="25154"/>
                    <a:pt x="40214" y="29309"/>
                    <a:pt x="35303" y="34598"/>
                  </a:cubicBezTo>
                  <a:cubicBezTo>
                    <a:pt x="23970" y="45553"/>
                    <a:pt x="20192" y="40265"/>
                    <a:pt x="17926" y="28554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B7D7C231-3525-4F36-A3DB-D5340D33F5B4}"/>
                </a:ext>
              </a:extLst>
            </p:cNvPr>
            <p:cNvSpPr/>
            <p:nvPr/>
          </p:nvSpPr>
          <p:spPr>
            <a:xfrm>
              <a:off x="10593132" y="5987455"/>
              <a:ext cx="16955" cy="22790"/>
            </a:xfrm>
            <a:custGeom>
              <a:avLst/>
              <a:gdLst>
                <a:gd name="connsiteX0" fmla="*/ 9472 w 16955"/>
                <a:gd name="connsiteY0" fmla="*/ 0 h 22790"/>
                <a:gd name="connsiteX1" fmla="*/ 14005 w 16955"/>
                <a:gd name="connsiteY1" fmla="*/ 20021 h 22790"/>
                <a:gd name="connsiteX2" fmla="*/ 27 w 16955"/>
                <a:gd name="connsiteY2" fmla="*/ 12466 h 22790"/>
                <a:gd name="connsiteX3" fmla="*/ 9472 w 16955"/>
                <a:gd name="connsiteY3" fmla="*/ 0 h 2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955" h="22790">
                  <a:moveTo>
                    <a:pt x="9472" y="0"/>
                  </a:moveTo>
                  <a:cubicBezTo>
                    <a:pt x="14383" y="6422"/>
                    <a:pt x="20804" y="13977"/>
                    <a:pt x="14005" y="20021"/>
                  </a:cubicBezTo>
                  <a:cubicBezTo>
                    <a:pt x="6072" y="27199"/>
                    <a:pt x="783" y="18888"/>
                    <a:pt x="27" y="12466"/>
                  </a:cubicBezTo>
                  <a:cubicBezTo>
                    <a:pt x="-728" y="8689"/>
                    <a:pt x="14383" y="12088"/>
                    <a:pt x="9472" y="0"/>
                  </a:cubicBezTo>
                  <a:close/>
                </a:path>
              </a:pathLst>
            </a:custGeom>
            <a:solidFill>
              <a:srgbClr val="91564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4AEFB9AA-7198-4618-AEA6-9A46FDD50E40}"/>
                </a:ext>
              </a:extLst>
            </p:cNvPr>
            <p:cNvSpPr/>
            <p:nvPr/>
          </p:nvSpPr>
          <p:spPr>
            <a:xfrm>
              <a:off x="10748469" y="5777324"/>
              <a:ext cx="20728" cy="14084"/>
            </a:xfrm>
            <a:custGeom>
              <a:avLst/>
              <a:gdLst>
                <a:gd name="connsiteX0" fmla="*/ 20729 w 20728"/>
                <a:gd name="connsiteY0" fmla="*/ 472 h 14084"/>
                <a:gd name="connsiteX1" fmla="*/ 4485 w 20728"/>
                <a:gd name="connsiteY1" fmla="*/ 14072 h 14084"/>
                <a:gd name="connsiteX2" fmla="*/ 329 w 20728"/>
                <a:gd name="connsiteY2" fmla="*/ 5761 h 14084"/>
                <a:gd name="connsiteX3" fmla="*/ 20729 w 20728"/>
                <a:gd name="connsiteY3" fmla="*/ 472 h 14084"/>
                <a:gd name="connsiteX4" fmla="*/ 20729 w 20728"/>
                <a:gd name="connsiteY4" fmla="*/ 472 h 1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28" h="14084">
                  <a:moveTo>
                    <a:pt x="20729" y="472"/>
                  </a:moveTo>
                  <a:cubicBezTo>
                    <a:pt x="16573" y="6516"/>
                    <a:pt x="13174" y="14449"/>
                    <a:pt x="4485" y="14072"/>
                  </a:cubicBezTo>
                  <a:cubicBezTo>
                    <a:pt x="1085" y="14072"/>
                    <a:pt x="-804" y="8783"/>
                    <a:pt x="329" y="5761"/>
                  </a:cubicBezTo>
                  <a:cubicBezTo>
                    <a:pt x="4485" y="-3683"/>
                    <a:pt x="13551" y="1605"/>
                    <a:pt x="20729" y="472"/>
                  </a:cubicBezTo>
                  <a:cubicBezTo>
                    <a:pt x="20351" y="94"/>
                    <a:pt x="20729" y="472"/>
                    <a:pt x="20729" y="472"/>
                  </a:cubicBezTo>
                  <a:close/>
                </a:path>
              </a:pathLst>
            </a:custGeom>
            <a:solidFill>
              <a:srgbClr val="C28E7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D4A7E547-0A1B-43B7-87BD-8976EDDAF103}"/>
                </a:ext>
              </a:extLst>
            </p:cNvPr>
            <p:cNvSpPr/>
            <p:nvPr/>
          </p:nvSpPr>
          <p:spPr>
            <a:xfrm>
              <a:off x="9706149" y="5680333"/>
              <a:ext cx="376059" cy="100862"/>
            </a:xfrm>
            <a:custGeom>
              <a:avLst/>
              <a:gdLst>
                <a:gd name="connsiteX0" fmla="*/ 76330 w 376059"/>
                <a:gd name="connsiteY0" fmla="*/ 0 h 100862"/>
                <a:gd name="connsiteX1" fmla="*/ 97863 w 376059"/>
                <a:gd name="connsiteY1" fmla="*/ 0 h 100862"/>
                <a:gd name="connsiteX2" fmla="*/ 131862 w 376059"/>
                <a:gd name="connsiteY2" fmla="*/ 18132 h 100862"/>
                <a:gd name="connsiteX3" fmla="*/ 174549 w 376059"/>
                <a:gd name="connsiteY3" fmla="*/ 16244 h 100862"/>
                <a:gd name="connsiteX4" fmla="*/ 225169 w 376059"/>
                <a:gd name="connsiteY4" fmla="*/ 25310 h 100862"/>
                <a:gd name="connsiteX5" fmla="*/ 232347 w 376059"/>
                <a:gd name="connsiteY5" fmla="*/ 22666 h 100862"/>
                <a:gd name="connsiteX6" fmla="*/ 347942 w 376059"/>
                <a:gd name="connsiteY6" fmla="*/ 14733 h 100862"/>
                <a:gd name="connsiteX7" fmla="*/ 355875 w 376059"/>
                <a:gd name="connsiteY7" fmla="*/ 17377 h 100862"/>
                <a:gd name="connsiteX8" fmla="*/ 349831 w 376059"/>
                <a:gd name="connsiteY8" fmla="*/ 33999 h 100862"/>
                <a:gd name="connsiteX9" fmla="*/ 365319 w 376059"/>
                <a:gd name="connsiteY9" fmla="*/ 38910 h 100862"/>
                <a:gd name="connsiteX10" fmla="*/ 375519 w 376059"/>
                <a:gd name="connsiteY10" fmla="*/ 50243 h 100862"/>
                <a:gd name="connsiteX11" fmla="*/ 360786 w 376059"/>
                <a:gd name="connsiteY11" fmla="*/ 58553 h 100862"/>
                <a:gd name="connsiteX12" fmla="*/ 330943 w 376059"/>
                <a:gd name="connsiteY12" fmla="*/ 63464 h 100862"/>
                <a:gd name="connsiteX13" fmla="*/ 317343 w 376059"/>
                <a:gd name="connsiteY13" fmla="*/ 64975 h 100862"/>
                <a:gd name="connsiteX14" fmla="*/ 262568 w 376059"/>
                <a:gd name="connsiteY14" fmla="*/ 71775 h 100862"/>
                <a:gd name="connsiteX15" fmla="*/ 254257 w 376059"/>
                <a:gd name="connsiteY15" fmla="*/ 77064 h 100862"/>
                <a:gd name="connsiteX16" fmla="*/ 230836 w 376059"/>
                <a:gd name="connsiteY16" fmla="*/ 81975 h 100862"/>
                <a:gd name="connsiteX17" fmla="*/ 200992 w 376059"/>
                <a:gd name="connsiteY17" fmla="*/ 100863 h 100862"/>
                <a:gd name="connsiteX18" fmla="*/ 191548 w 376059"/>
                <a:gd name="connsiteY18" fmla="*/ 79708 h 100862"/>
                <a:gd name="connsiteX19" fmla="*/ 144706 w 376059"/>
                <a:gd name="connsiteY19" fmla="*/ 80464 h 100862"/>
                <a:gd name="connsiteX20" fmla="*/ 83508 w 376059"/>
                <a:gd name="connsiteY20" fmla="*/ 84619 h 100862"/>
                <a:gd name="connsiteX21" fmla="*/ 60464 w 376059"/>
                <a:gd name="connsiteY21" fmla="*/ 84619 h 100862"/>
                <a:gd name="connsiteX22" fmla="*/ 49509 w 376059"/>
                <a:gd name="connsiteY22" fmla="*/ 74419 h 100862"/>
                <a:gd name="connsiteX23" fmla="*/ 10222 w 376059"/>
                <a:gd name="connsiteY23" fmla="*/ 35132 h 100862"/>
                <a:gd name="connsiteX24" fmla="*/ 22 w 376059"/>
                <a:gd name="connsiteY24" fmla="*/ 24177 h 100862"/>
                <a:gd name="connsiteX25" fmla="*/ 61975 w 376059"/>
                <a:gd name="connsiteY25" fmla="*/ 4911 h 100862"/>
                <a:gd name="connsiteX26" fmla="*/ 76330 w 376059"/>
                <a:gd name="connsiteY26" fmla="*/ 0 h 10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6059" h="100862">
                  <a:moveTo>
                    <a:pt x="76330" y="0"/>
                  </a:moveTo>
                  <a:cubicBezTo>
                    <a:pt x="83508" y="0"/>
                    <a:pt x="90685" y="0"/>
                    <a:pt x="97863" y="0"/>
                  </a:cubicBezTo>
                  <a:cubicBezTo>
                    <a:pt x="110707" y="3022"/>
                    <a:pt x="119773" y="14355"/>
                    <a:pt x="131862" y="18132"/>
                  </a:cubicBezTo>
                  <a:cubicBezTo>
                    <a:pt x="145839" y="22666"/>
                    <a:pt x="160572" y="23044"/>
                    <a:pt x="174549" y="16244"/>
                  </a:cubicBezTo>
                  <a:cubicBezTo>
                    <a:pt x="191548" y="18888"/>
                    <a:pt x="209681" y="15488"/>
                    <a:pt x="225169" y="25310"/>
                  </a:cubicBezTo>
                  <a:cubicBezTo>
                    <a:pt x="230458" y="28710"/>
                    <a:pt x="230080" y="23044"/>
                    <a:pt x="232347" y="22666"/>
                  </a:cubicBezTo>
                  <a:cubicBezTo>
                    <a:pt x="270501" y="14733"/>
                    <a:pt x="309410" y="16622"/>
                    <a:pt x="347942" y="14733"/>
                  </a:cubicBezTo>
                  <a:cubicBezTo>
                    <a:pt x="350587" y="14733"/>
                    <a:pt x="353231" y="16622"/>
                    <a:pt x="355875" y="17377"/>
                  </a:cubicBezTo>
                  <a:cubicBezTo>
                    <a:pt x="363808" y="26443"/>
                    <a:pt x="349831" y="27954"/>
                    <a:pt x="349831" y="33999"/>
                  </a:cubicBezTo>
                  <a:cubicBezTo>
                    <a:pt x="353986" y="39287"/>
                    <a:pt x="360786" y="39287"/>
                    <a:pt x="365319" y="38910"/>
                  </a:cubicBezTo>
                  <a:cubicBezTo>
                    <a:pt x="375897" y="37776"/>
                    <a:pt x="377030" y="42310"/>
                    <a:pt x="375519" y="50243"/>
                  </a:cubicBezTo>
                  <a:cubicBezTo>
                    <a:pt x="374008" y="58931"/>
                    <a:pt x="368719" y="63086"/>
                    <a:pt x="360786" y="58553"/>
                  </a:cubicBezTo>
                  <a:cubicBezTo>
                    <a:pt x="349076" y="51754"/>
                    <a:pt x="339254" y="46843"/>
                    <a:pt x="330943" y="63464"/>
                  </a:cubicBezTo>
                  <a:cubicBezTo>
                    <a:pt x="329810" y="65731"/>
                    <a:pt x="321499" y="66109"/>
                    <a:pt x="317343" y="64975"/>
                  </a:cubicBezTo>
                  <a:cubicBezTo>
                    <a:pt x="298077" y="60064"/>
                    <a:pt x="281834" y="77064"/>
                    <a:pt x="262568" y="71775"/>
                  </a:cubicBezTo>
                  <a:cubicBezTo>
                    <a:pt x="259168" y="70642"/>
                    <a:pt x="256523" y="74042"/>
                    <a:pt x="254257" y="77064"/>
                  </a:cubicBezTo>
                  <a:cubicBezTo>
                    <a:pt x="248213" y="86508"/>
                    <a:pt x="243302" y="89908"/>
                    <a:pt x="230836" y="81975"/>
                  </a:cubicBezTo>
                  <a:cubicBezTo>
                    <a:pt x="216103" y="72531"/>
                    <a:pt x="205903" y="85752"/>
                    <a:pt x="200992" y="100863"/>
                  </a:cubicBezTo>
                  <a:cubicBezTo>
                    <a:pt x="193059" y="94063"/>
                    <a:pt x="207036" y="80841"/>
                    <a:pt x="191548" y="79708"/>
                  </a:cubicBezTo>
                  <a:cubicBezTo>
                    <a:pt x="176060" y="89530"/>
                    <a:pt x="158305" y="83864"/>
                    <a:pt x="144706" y="80464"/>
                  </a:cubicBezTo>
                  <a:cubicBezTo>
                    <a:pt x="122417" y="74419"/>
                    <a:pt x="103529" y="81597"/>
                    <a:pt x="83508" y="84619"/>
                  </a:cubicBezTo>
                  <a:cubicBezTo>
                    <a:pt x="75575" y="85752"/>
                    <a:pt x="68019" y="84997"/>
                    <a:pt x="60464" y="84619"/>
                  </a:cubicBezTo>
                  <a:cubicBezTo>
                    <a:pt x="53664" y="84241"/>
                    <a:pt x="49509" y="80841"/>
                    <a:pt x="49509" y="74419"/>
                  </a:cubicBezTo>
                  <a:cubicBezTo>
                    <a:pt x="49131" y="48354"/>
                    <a:pt x="30243" y="41176"/>
                    <a:pt x="10222" y="35132"/>
                  </a:cubicBezTo>
                  <a:cubicBezTo>
                    <a:pt x="4177" y="33243"/>
                    <a:pt x="-356" y="31732"/>
                    <a:pt x="22" y="24177"/>
                  </a:cubicBezTo>
                  <a:cubicBezTo>
                    <a:pt x="17777" y="8311"/>
                    <a:pt x="41954" y="13222"/>
                    <a:pt x="61975" y="4911"/>
                  </a:cubicBezTo>
                  <a:cubicBezTo>
                    <a:pt x="66131" y="3778"/>
                    <a:pt x="71797" y="3400"/>
                    <a:pt x="76330" y="0"/>
                  </a:cubicBezTo>
                  <a:close/>
                </a:path>
              </a:pathLst>
            </a:custGeom>
            <a:solidFill>
              <a:srgbClr val="F6E0D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CAA93793-606E-4735-B0C2-EC7B8197656A}"/>
                </a:ext>
              </a:extLst>
            </p:cNvPr>
            <p:cNvSpPr/>
            <p:nvPr/>
          </p:nvSpPr>
          <p:spPr>
            <a:xfrm>
              <a:off x="9397260" y="5766431"/>
              <a:ext cx="283978" cy="117893"/>
            </a:xfrm>
            <a:custGeom>
              <a:avLst/>
              <a:gdLst>
                <a:gd name="connsiteX0" fmla="*/ 283978 w 283978"/>
                <a:gd name="connsiteY0" fmla="*/ 61985 h 117893"/>
                <a:gd name="connsiteX1" fmla="*/ 253757 w 283978"/>
                <a:gd name="connsiteY1" fmla="*/ 65385 h 117893"/>
                <a:gd name="connsiteX2" fmla="*/ 239402 w 283978"/>
                <a:gd name="connsiteY2" fmla="*/ 84651 h 117893"/>
                <a:gd name="connsiteX3" fmla="*/ 231469 w 283978"/>
                <a:gd name="connsiteY3" fmla="*/ 102406 h 117893"/>
                <a:gd name="connsiteX4" fmla="*/ 219381 w 283978"/>
                <a:gd name="connsiteY4" fmla="*/ 108072 h 117893"/>
                <a:gd name="connsiteX5" fmla="*/ 221647 w 283978"/>
                <a:gd name="connsiteY5" fmla="*/ 92206 h 117893"/>
                <a:gd name="connsiteX6" fmla="*/ 226558 w 283978"/>
                <a:gd name="connsiteY6" fmla="*/ 72562 h 117893"/>
                <a:gd name="connsiteX7" fmla="*/ 214470 w 283978"/>
                <a:gd name="connsiteY7" fmla="*/ 66896 h 117893"/>
                <a:gd name="connsiteX8" fmla="*/ 212581 w 283978"/>
                <a:gd name="connsiteY8" fmla="*/ 75962 h 117893"/>
                <a:gd name="connsiteX9" fmla="*/ 213714 w 283978"/>
                <a:gd name="connsiteY9" fmla="*/ 79740 h 117893"/>
                <a:gd name="connsiteX10" fmla="*/ 181227 w 283978"/>
                <a:gd name="connsiteY10" fmla="*/ 117894 h 117893"/>
                <a:gd name="connsiteX11" fmla="*/ 158561 w 283978"/>
                <a:gd name="connsiteY11" fmla="*/ 90317 h 117893"/>
                <a:gd name="connsiteX12" fmla="*/ 147983 w 283978"/>
                <a:gd name="connsiteY12" fmla="*/ 73318 h 117893"/>
                <a:gd name="connsiteX13" fmla="*/ 135895 w 283978"/>
                <a:gd name="connsiteY13" fmla="*/ 50652 h 117893"/>
                <a:gd name="connsiteX14" fmla="*/ 123051 w 283978"/>
                <a:gd name="connsiteY14" fmla="*/ 40830 h 117893"/>
                <a:gd name="connsiteX15" fmla="*/ 127584 w 283978"/>
                <a:gd name="connsiteY15" fmla="*/ 57074 h 117893"/>
                <a:gd name="connsiteX16" fmla="*/ 108696 w 283978"/>
                <a:gd name="connsiteY16" fmla="*/ 35541 h 117893"/>
                <a:gd name="connsiteX17" fmla="*/ 46365 w 283978"/>
                <a:gd name="connsiteY17" fmla="*/ 65007 h 117893"/>
                <a:gd name="connsiteX18" fmla="*/ 30121 w 283978"/>
                <a:gd name="connsiteY18" fmla="*/ 66518 h 117893"/>
                <a:gd name="connsiteX19" fmla="*/ 6700 w 283978"/>
                <a:gd name="connsiteY19" fmla="*/ 54052 h 117893"/>
                <a:gd name="connsiteX20" fmla="*/ 278 w 283978"/>
                <a:gd name="connsiteY20" fmla="*/ 37053 h 117893"/>
                <a:gd name="connsiteX21" fmla="*/ 3678 w 283978"/>
                <a:gd name="connsiteY21" fmla="*/ 10609 h 117893"/>
                <a:gd name="connsiteX22" fmla="*/ 38810 w 283978"/>
                <a:gd name="connsiteY22" fmla="*/ 6454 h 117893"/>
                <a:gd name="connsiteX23" fmla="*/ 57320 w 283978"/>
                <a:gd name="connsiteY23" fmla="*/ 17409 h 117893"/>
                <a:gd name="connsiteX24" fmla="*/ 46743 w 283978"/>
                <a:gd name="connsiteY24" fmla="*/ 3432 h 117893"/>
                <a:gd name="connsiteX25" fmla="*/ 76586 w 283978"/>
                <a:gd name="connsiteY25" fmla="*/ 8720 h 117893"/>
                <a:gd name="connsiteX26" fmla="*/ 93585 w 283978"/>
                <a:gd name="connsiteY26" fmla="*/ 1165 h 117893"/>
                <a:gd name="connsiteX27" fmla="*/ 148361 w 283978"/>
                <a:gd name="connsiteY27" fmla="*/ 6831 h 117893"/>
                <a:gd name="connsiteX28" fmla="*/ 158561 w 283978"/>
                <a:gd name="connsiteY28" fmla="*/ 24208 h 117893"/>
                <a:gd name="connsiteX29" fmla="*/ 178960 w 283978"/>
                <a:gd name="connsiteY29" fmla="*/ 23075 h 117893"/>
                <a:gd name="connsiteX30" fmla="*/ 201248 w 283978"/>
                <a:gd name="connsiteY30" fmla="*/ 15142 h 117893"/>
                <a:gd name="connsiteX31" fmla="*/ 214848 w 283978"/>
                <a:gd name="connsiteY31" fmla="*/ 16275 h 117893"/>
                <a:gd name="connsiteX32" fmla="*/ 266223 w 283978"/>
                <a:gd name="connsiteY32" fmla="*/ 11365 h 117893"/>
                <a:gd name="connsiteX33" fmla="*/ 274912 w 283978"/>
                <a:gd name="connsiteY33" fmla="*/ 28742 h 117893"/>
                <a:gd name="connsiteX34" fmla="*/ 283978 w 283978"/>
                <a:gd name="connsiteY34" fmla="*/ 61985 h 11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3978" h="117893">
                  <a:moveTo>
                    <a:pt x="283978" y="61985"/>
                  </a:moveTo>
                  <a:cubicBezTo>
                    <a:pt x="274156" y="62741"/>
                    <a:pt x="267734" y="75206"/>
                    <a:pt x="253757" y="65385"/>
                  </a:cubicBezTo>
                  <a:cubicBezTo>
                    <a:pt x="245446" y="59718"/>
                    <a:pt x="238647" y="77473"/>
                    <a:pt x="239402" y="84651"/>
                  </a:cubicBezTo>
                  <a:cubicBezTo>
                    <a:pt x="240535" y="94095"/>
                    <a:pt x="234869" y="97117"/>
                    <a:pt x="231469" y="102406"/>
                  </a:cubicBezTo>
                  <a:cubicBezTo>
                    <a:pt x="228825" y="106183"/>
                    <a:pt x="225425" y="114494"/>
                    <a:pt x="219381" y="108072"/>
                  </a:cubicBezTo>
                  <a:cubicBezTo>
                    <a:pt x="217492" y="105806"/>
                    <a:pt x="212581" y="95606"/>
                    <a:pt x="221647" y="92206"/>
                  </a:cubicBezTo>
                  <a:cubicBezTo>
                    <a:pt x="232980" y="87673"/>
                    <a:pt x="226558" y="78984"/>
                    <a:pt x="226558" y="72562"/>
                  </a:cubicBezTo>
                  <a:cubicBezTo>
                    <a:pt x="226558" y="67651"/>
                    <a:pt x="219758" y="65762"/>
                    <a:pt x="214470" y="66896"/>
                  </a:cubicBezTo>
                  <a:cubicBezTo>
                    <a:pt x="207670" y="68407"/>
                    <a:pt x="209559" y="72185"/>
                    <a:pt x="212581" y="75962"/>
                  </a:cubicBezTo>
                  <a:cubicBezTo>
                    <a:pt x="213337" y="77095"/>
                    <a:pt x="213337" y="78607"/>
                    <a:pt x="213714" y="79740"/>
                  </a:cubicBezTo>
                  <a:cubicBezTo>
                    <a:pt x="194448" y="83517"/>
                    <a:pt x="188026" y="99383"/>
                    <a:pt x="181227" y="117894"/>
                  </a:cubicBezTo>
                  <a:cubicBezTo>
                    <a:pt x="185004" y="95606"/>
                    <a:pt x="180849" y="85028"/>
                    <a:pt x="158561" y="90317"/>
                  </a:cubicBezTo>
                  <a:cubicBezTo>
                    <a:pt x="154028" y="91450"/>
                    <a:pt x="147228" y="77851"/>
                    <a:pt x="147983" y="73318"/>
                  </a:cubicBezTo>
                  <a:cubicBezTo>
                    <a:pt x="149872" y="63118"/>
                    <a:pt x="139673" y="58207"/>
                    <a:pt x="135895" y="50652"/>
                  </a:cubicBezTo>
                  <a:cubicBezTo>
                    <a:pt x="134006" y="46874"/>
                    <a:pt x="130606" y="35541"/>
                    <a:pt x="123051" y="40830"/>
                  </a:cubicBezTo>
                  <a:cubicBezTo>
                    <a:pt x="113229" y="47252"/>
                    <a:pt x="127206" y="51030"/>
                    <a:pt x="127584" y="57074"/>
                  </a:cubicBezTo>
                  <a:cubicBezTo>
                    <a:pt x="106807" y="61985"/>
                    <a:pt x="110585" y="45741"/>
                    <a:pt x="108696" y="35541"/>
                  </a:cubicBezTo>
                  <a:cubicBezTo>
                    <a:pt x="87541" y="44608"/>
                    <a:pt x="61476" y="44230"/>
                    <a:pt x="46365" y="65007"/>
                  </a:cubicBezTo>
                  <a:cubicBezTo>
                    <a:pt x="42965" y="54807"/>
                    <a:pt x="36921" y="55185"/>
                    <a:pt x="30121" y="66518"/>
                  </a:cubicBezTo>
                  <a:cubicBezTo>
                    <a:pt x="21810" y="63874"/>
                    <a:pt x="19166" y="52163"/>
                    <a:pt x="6700" y="54052"/>
                  </a:cubicBezTo>
                  <a:cubicBezTo>
                    <a:pt x="-100" y="55185"/>
                    <a:pt x="-478" y="43474"/>
                    <a:pt x="278" y="37053"/>
                  </a:cubicBezTo>
                  <a:cubicBezTo>
                    <a:pt x="1411" y="28364"/>
                    <a:pt x="3678" y="19675"/>
                    <a:pt x="3678" y="10609"/>
                  </a:cubicBezTo>
                  <a:cubicBezTo>
                    <a:pt x="14633" y="32"/>
                    <a:pt x="34276" y="-2235"/>
                    <a:pt x="38810" y="6454"/>
                  </a:cubicBezTo>
                  <a:cubicBezTo>
                    <a:pt x="44098" y="16653"/>
                    <a:pt x="50898" y="12876"/>
                    <a:pt x="57320" y="17409"/>
                  </a:cubicBezTo>
                  <a:cubicBezTo>
                    <a:pt x="52031" y="12876"/>
                    <a:pt x="44854" y="11365"/>
                    <a:pt x="46743" y="3432"/>
                  </a:cubicBezTo>
                  <a:cubicBezTo>
                    <a:pt x="56565" y="5698"/>
                    <a:pt x="68275" y="-8657"/>
                    <a:pt x="76586" y="8720"/>
                  </a:cubicBezTo>
                  <a:cubicBezTo>
                    <a:pt x="78853" y="12876"/>
                    <a:pt x="85652" y="32"/>
                    <a:pt x="93585" y="1165"/>
                  </a:cubicBezTo>
                  <a:cubicBezTo>
                    <a:pt x="111718" y="3432"/>
                    <a:pt x="130228" y="4942"/>
                    <a:pt x="148361" y="6831"/>
                  </a:cubicBezTo>
                  <a:cubicBezTo>
                    <a:pt x="147983" y="14764"/>
                    <a:pt x="154783" y="19298"/>
                    <a:pt x="158561" y="24208"/>
                  </a:cubicBezTo>
                  <a:cubicBezTo>
                    <a:pt x="163472" y="30630"/>
                    <a:pt x="175182" y="34030"/>
                    <a:pt x="178960" y="23075"/>
                  </a:cubicBezTo>
                  <a:cubicBezTo>
                    <a:pt x="183871" y="8720"/>
                    <a:pt x="189915" y="8720"/>
                    <a:pt x="201248" y="15142"/>
                  </a:cubicBezTo>
                  <a:cubicBezTo>
                    <a:pt x="204648" y="17031"/>
                    <a:pt x="210314" y="21186"/>
                    <a:pt x="214848" y="16275"/>
                  </a:cubicBezTo>
                  <a:cubicBezTo>
                    <a:pt x="230336" y="-1102"/>
                    <a:pt x="248846" y="14009"/>
                    <a:pt x="266223" y="11365"/>
                  </a:cubicBezTo>
                  <a:cubicBezTo>
                    <a:pt x="277179" y="9854"/>
                    <a:pt x="278690" y="24964"/>
                    <a:pt x="274912" y="28742"/>
                  </a:cubicBezTo>
                  <a:cubicBezTo>
                    <a:pt x="256779" y="46497"/>
                    <a:pt x="272645" y="53296"/>
                    <a:pt x="283978" y="61985"/>
                  </a:cubicBezTo>
                  <a:close/>
                </a:path>
              </a:pathLst>
            </a:custGeom>
            <a:solidFill>
              <a:srgbClr val="B779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47A0CE58-CEF7-491D-9BDA-D466AB41C4A6}"/>
                </a:ext>
              </a:extLst>
            </p:cNvPr>
            <p:cNvSpPr/>
            <p:nvPr/>
          </p:nvSpPr>
          <p:spPr>
            <a:xfrm>
              <a:off x="9543247" y="5700260"/>
              <a:ext cx="354072" cy="72829"/>
            </a:xfrm>
            <a:custGeom>
              <a:avLst/>
              <a:gdLst>
                <a:gd name="connsiteX0" fmla="*/ 163679 w 354072"/>
                <a:gd name="connsiteY0" fmla="*/ 5761 h 72829"/>
                <a:gd name="connsiteX1" fmla="*/ 179545 w 354072"/>
                <a:gd name="connsiteY1" fmla="*/ 10294 h 72829"/>
                <a:gd name="connsiteX2" fmla="*/ 196167 w 354072"/>
                <a:gd name="connsiteY2" fmla="*/ 24271 h 72829"/>
                <a:gd name="connsiteX3" fmla="*/ 207122 w 354072"/>
                <a:gd name="connsiteY3" fmla="*/ 28427 h 72829"/>
                <a:gd name="connsiteX4" fmla="*/ 219588 w 354072"/>
                <a:gd name="connsiteY4" fmla="*/ 42026 h 72829"/>
                <a:gd name="connsiteX5" fmla="*/ 218833 w 354072"/>
                <a:gd name="connsiteY5" fmla="*/ 60914 h 72829"/>
                <a:gd name="connsiteX6" fmla="*/ 242254 w 354072"/>
                <a:gd name="connsiteY6" fmla="*/ 61670 h 72829"/>
                <a:gd name="connsiteX7" fmla="*/ 275120 w 354072"/>
                <a:gd name="connsiteY7" fmla="*/ 49959 h 72829"/>
                <a:gd name="connsiteX8" fmla="*/ 282675 w 354072"/>
                <a:gd name="connsiteY8" fmla="*/ 50337 h 72829"/>
                <a:gd name="connsiteX9" fmla="*/ 354072 w 354072"/>
                <a:gd name="connsiteY9" fmla="*/ 60537 h 72829"/>
                <a:gd name="connsiteX10" fmla="*/ 335562 w 354072"/>
                <a:gd name="connsiteY10" fmla="*/ 68470 h 72829"/>
                <a:gd name="connsiteX11" fmla="*/ 249432 w 354072"/>
                <a:gd name="connsiteY11" fmla="*/ 69981 h 72829"/>
                <a:gd name="connsiteX12" fmla="*/ 190501 w 354072"/>
                <a:gd name="connsiteY12" fmla="*/ 68470 h 72829"/>
                <a:gd name="connsiteX13" fmla="*/ 125525 w 354072"/>
                <a:gd name="connsiteY13" fmla="*/ 71114 h 72829"/>
                <a:gd name="connsiteX14" fmla="*/ 123636 w 354072"/>
                <a:gd name="connsiteY14" fmla="*/ 71492 h 72829"/>
                <a:gd name="connsiteX15" fmla="*/ 17863 w 354072"/>
                <a:gd name="connsiteY15" fmla="*/ 68847 h 72829"/>
                <a:gd name="connsiteX16" fmla="*/ 15596 w 354072"/>
                <a:gd name="connsiteY16" fmla="*/ 68847 h 72829"/>
                <a:gd name="connsiteX17" fmla="*/ 10307 w 354072"/>
                <a:gd name="connsiteY17" fmla="*/ 35982 h 72829"/>
                <a:gd name="connsiteX18" fmla="*/ 2752 w 354072"/>
                <a:gd name="connsiteY18" fmla="*/ 14072 h 72829"/>
                <a:gd name="connsiteX19" fmla="*/ 51484 w 354072"/>
                <a:gd name="connsiteY19" fmla="*/ 3494 h 72829"/>
                <a:gd name="connsiteX20" fmla="*/ 79438 w 354072"/>
                <a:gd name="connsiteY20" fmla="*/ 8405 h 72829"/>
                <a:gd name="connsiteX21" fmla="*/ 92660 w 354072"/>
                <a:gd name="connsiteY21" fmla="*/ 8405 h 72829"/>
                <a:gd name="connsiteX22" fmla="*/ 129681 w 354072"/>
                <a:gd name="connsiteY22" fmla="*/ 2739 h 72829"/>
                <a:gd name="connsiteX23" fmla="*/ 163679 w 354072"/>
                <a:gd name="connsiteY23" fmla="*/ 5761 h 72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4072" h="72829">
                  <a:moveTo>
                    <a:pt x="163679" y="5761"/>
                  </a:moveTo>
                  <a:cubicBezTo>
                    <a:pt x="167079" y="14827"/>
                    <a:pt x="174257" y="8783"/>
                    <a:pt x="179545" y="10294"/>
                  </a:cubicBezTo>
                  <a:cubicBezTo>
                    <a:pt x="186345" y="12183"/>
                    <a:pt x="200323" y="6894"/>
                    <a:pt x="196167" y="24271"/>
                  </a:cubicBezTo>
                  <a:cubicBezTo>
                    <a:pt x="194656" y="30316"/>
                    <a:pt x="201833" y="29182"/>
                    <a:pt x="207122" y="28427"/>
                  </a:cubicBezTo>
                  <a:cubicBezTo>
                    <a:pt x="216566" y="27293"/>
                    <a:pt x="220722" y="32204"/>
                    <a:pt x="219588" y="42026"/>
                  </a:cubicBezTo>
                  <a:cubicBezTo>
                    <a:pt x="218833" y="48448"/>
                    <a:pt x="210522" y="56381"/>
                    <a:pt x="218833" y="60914"/>
                  </a:cubicBezTo>
                  <a:cubicBezTo>
                    <a:pt x="225255" y="64314"/>
                    <a:pt x="237343" y="65448"/>
                    <a:pt x="242254" y="61670"/>
                  </a:cubicBezTo>
                  <a:cubicBezTo>
                    <a:pt x="252454" y="53737"/>
                    <a:pt x="268698" y="66203"/>
                    <a:pt x="275120" y="49959"/>
                  </a:cubicBezTo>
                  <a:cubicBezTo>
                    <a:pt x="275497" y="49204"/>
                    <a:pt x="280786" y="49204"/>
                    <a:pt x="282675" y="50337"/>
                  </a:cubicBezTo>
                  <a:cubicBezTo>
                    <a:pt x="304963" y="65448"/>
                    <a:pt x="330273" y="58648"/>
                    <a:pt x="354072" y="60537"/>
                  </a:cubicBezTo>
                  <a:cubicBezTo>
                    <a:pt x="351806" y="72247"/>
                    <a:pt x="342362" y="69981"/>
                    <a:pt x="335562" y="68470"/>
                  </a:cubicBezTo>
                  <a:cubicBezTo>
                    <a:pt x="306474" y="61292"/>
                    <a:pt x="276253" y="59025"/>
                    <a:pt x="249432" y="69981"/>
                  </a:cubicBezTo>
                  <a:cubicBezTo>
                    <a:pt x="227899" y="78669"/>
                    <a:pt x="210522" y="64314"/>
                    <a:pt x="190501" y="68470"/>
                  </a:cubicBezTo>
                  <a:cubicBezTo>
                    <a:pt x="169346" y="72625"/>
                    <a:pt x="147058" y="66958"/>
                    <a:pt x="125525" y="71114"/>
                  </a:cubicBezTo>
                  <a:cubicBezTo>
                    <a:pt x="124770" y="71114"/>
                    <a:pt x="124014" y="71870"/>
                    <a:pt x="123636" y="71492"/>
                  </a:cubicBezTo>
                  <a:cubicBezTo>
                    <a:pt x="88882" y="43915"/>
                    <a:pt x="52995" y="78669"/>
                    <a:pt x="17863" y="68847"/>
                  </a:cubicBezTo>
                  <a:cubicBezTo>
                    <a:pt x="17107" y="68847"/>
                    <a:pt x="16352" y="68847"/>
                    <a:pt x="15596" y="68847"/>
                  </a:cubicBezTo>
                  <a:cubicBezTo>
                    <a:pt x="29951" y="56004"/>
                    <a:pt x="29951" y="49959"/>
                    <a:pt x="10307" y="35982"/>
                  </a:cubicBezTo>
                  <a:cubicBezTo>
                    <a:pt x="1241" y="29560"/>
                    <a:pt x="-3292" y="24271"/>
                    <a:pt x="2752" y="14072"/>
                  </a:cubicBezTo>
                  <a:cubicBezTo>
                    <a:pt x="17863" y="5005"/>
                    <a:pt x="35240" y="6894"/>
                    <a:pt x="51484" y="3494"/>
                  </a:cubicBezTo>
                  <a:cubicBezTo>
                    <a:pt x="60172" y="7650"/>
                    <a:pt x="69616" y="9161"/>
                    <a:pt x="79438" y="8405"/>
                  </a:cubicBezTo>
                  <a:cubicBezTo>
                    <a:pt x="83971" y="8027"/>
                    <a:pt x="88127" y="8405"/>
                    <a:pt x="92660" y="8405"/>
                  </a:cubicBezTo>
                  <a:cubicBezTo>
                    <a:pt x="105504" y="9539"/>
                    <a:pt x="117215" y="5383"/>
                    <a:pt x="129681" y="2739"/>
                  </a:cubicBezTo>
                  <a:cubicBezTo>
                    <a:pt x="140258" y="94"/>
                    <a:pt x="152724" y="-2928"/>
                    <a:pt x="163679" y="5761"/>
                  </a:cubicBezTo>
                  <a:close/>
                </a:path>
              </a:pathLst>
            </a:custGeom>
            <a:solidFill>
              <a:srgbClr val="EFD3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6FCFE4E1-C36E-4056-B3D8-247F24C79D99}"/>
                </a:ext>
              </a:extLst>
            </p:cNvPr>
            <p:cNvSpPr/>
            <p:nvPr/>
          </p:nvSpPr>
          <p:spPr>
            <a:xfrm>
              <a:off x="9665827" y="5818237"/>
              <a:ext cx="218648" cy="95861"/>
            </a:xfrm>
            <a:custGeom>
              <a:avLst/>
              <a:gdLst>
                <a:gd name="connsiteX0" fmla="*/ 218649 w 218648"/>
                <a:gd name="connsiteY0" fmla="*/ 27557 h 95861"/>
                <a:gd name="connsiteX1" fmla="*/ 172184 w 218648"/>
                <a:gd name="connsiteY1" fmla="*/ 57400 h 95861"/>
                <a:gd name="connsiteX2" fmla="*/ 149896 w 218648"/>
                <a:gd name="connsiteY2" fmla="*/ 74022 h 95861"/>
                <a:gd name="connsiteX3" fmla="*/ 113253 w 218648"/>
                <a:gd name="connsiteY3" fmla="*/ 83466 h 95861"/>
                <a:gd name="connsiteX4" fmla="*/ 100031 w 218648"/>
                <a:gd name="connsiteY4" fmla="*/ 91021 h 95861"/>
                <a:gd name="connsiteX5" fmla="*/ 66410 w 218648"/>
                <a:gd name="connsiteY5" fmla="*/ 89888 h 95861"/>
                <a:gd name="connsiteX6" fmla="*/ 36567 w 218648"/>
                <a:gd name="connsiteY6" fmla="*/ 90643 h 95861"/>
                <a:gd name="connsiteX7" fmla="*/ 16923 w 218648"/>
                <a:gd name="connsiteY7" fmla="*/ 66466 h 95861"/>
                <a:gd name="connsiteX8" fmla="*/ 1057 w 218648"/>
                <a:gd name="connsiteY8" fmla="*/ 58533 h 95861"/>
                <a:gd name="connsiteX9" fmla="*/ 10879 w 218648"/>
                <a:gd name="connsiteY9" fmla="*/ 40778 h 95861"/>
                <a:gd name="connsiteX10" fmla="*/ 21834 w 218648"/>
                <a:gd name="connsiteY10" fmla="*/ 56267 h 95861"/>
                <a:gd name="connsiteX11" fmla="*/ 24478 w 218648"/>
                <a:gd name="connsiteY11" fmla="*/ 41156 h 95861"/>
                <a:gd name="connsiteX12" fmla="*/ 22967 w 218648"/>
                <a:gd name="connsiteY12" fmla="*/ 11313 h 95861"/>
                <a:gd name="connsiteX13" fmla="*/ 53566 w 218648"/>
                <a:gd name="connsiteY13" fmla="*/ 5646 h 95861"/>
                <a:gd name="connsiteX14" fmla="*/ 59610 w 218648"/>
                <a:gd name="connsiteY14" fmla="*/ 4513 h 95861"/>
                <a:gd name="connsiteX15" fmla="*/ 91720 w 218648"/>
                <a:gd name="connsiteY15" fmla="*/ 3758 h 95861"/>
                <a:gd name="connsiteX16" fmla="*/ 112497 w 218648"/>
                <a:gd name="connsiteY16" fmla="*/ 8668 h 95861"/>
                <a:gd name="connsiteX17" fmla="*/ 143852 w 218648"/>
                <a:gd name="connsiteY17" fmla="*/ 17357 h 95861"/>
                <a:gd name="connsiteX18" fmla="*/ 171050 w 218648"/>
                <a:gd name="connsiteY18" fmla="*/ 7535 h 95861"/>
                <a:gd name="connsiteX19" fmla="*/ 180872 w 218648"/>
                <a:gd name="connsiteY19" fmla="*/ 48334 h 95861"/>
                <a:gd name="connsiteX20" fmla="*/ 192961 w 218648"/>
                <a:gd name="connsiteY20" fmla="*/ 7913 h 95861"/>
                <a:gd name="connsiteX21" fmla="*/ 199761 w 218648"/>
                <a:gd name="connsiteY21" fmla="*/ 358 h 95861"/>
                <a:gd name="connsiteX22" fmla="*/ 204671 w 218648"/>
                <a:gd name="connsiteY22" fmla="*/ 8668 h 95861"/>
                <a:gd name="connsiteX23" fmla="*/ 218649 w 218648"/>
                <a:gd name="connsiteY23" fmla="*/ 27557 h 95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8648" h="95861">
                  <a:moveTo>
                    <a:pt x="218649" y="27557"/>
                  </a:moveTo>
                  <a:cubicBezTo>
                    <a:pt x="210338" y="47956"/>
                    <a:pt x="185783" y="43423"/>
                    <a:pt x="172184" y="57400"/>
                  </a:cubicBezTo>
                  <a:cubicBezTo>
                    <a:pt x="166895" y="62689"/>
                    <a:pt x="157829" y="69111"/>
                    <a:pt x="149896" y="74022"/>
                  </a:cubicBezTo>
                  <a:cubicBezTo>
                    <a:pt x="138563" y="81199"/>
                    <a:pt x="129874" y="94799"/>
                    <a:pt x="113253" y="83466"/>
                  </a:cubicBezTo>
                  <a:cubicBezTo>
                    <a:pt x="107208" y="79310"/>
                    <a:pt x="104186" y="87999"/>
                    <a:pt x="100031" y="91021"/>
                  </a:cubicBezTo>
                  <a:cubicBezTo>
                    <a:pt x="89076" y="83466"/>
                    <a:pt x="75854" y="81577"/>
                    <a:pt x="66410" y="89888"/>
                  </a:cubicBezTo>
                  <a:cubicBezTo>
                    <a:pt x="55455" y="99710"/>
                    <a:pt x="46766" y="95554"/>
                    <a:pt x="36567" y="90643"/>
                  </a:cubicBezTo>
                  <a:cubicBezTo>
                    <a:pt x="36189" y="77799"/>
                    <a:pt x="50544" y="53622"/>
                    <a:pt x="16923" y="66466"/>
                  </a:cubicBezTo>
                  <a:cubicBezTo>
                    <a:pt x="13145" y="67977"/>
                    <a:pt x="3323" y="63067"/>
                    <a:pt x="1057" y="58533"/>
                  </a:cubicBezTo>
                  <a:cubicBezTo>
                    <a:pt x="-3476" y="50222"/>
                    <a:pt x="7857" y="48712"/>
                    <a:pt x="10879" y="40778"/>
                  </a:cubicBezTo>
                  <a:cubicBezTo>
                    <a:pt x="15790" y="46823"/>
                    <a:pt x="8612" y="60422"/>
                    <a:pt x="21834" y="56267"/>
                  </a:cubicBezTo>
                  <a:cubicBezTo>
                    <a:pt x="30145" y="53622"/>
                    <a:pt x="29011" y="46823"/>
                    <a:pt x="24478" y="41156"/>
                  </a:cubicBezTo>
                  <a:cubicBezTo>
                    <a:pt x="16545" y="31334"/>
                    <a:pt x="24100" y="21135"/>
                    <a:pt x="22967" y="11313"/>
                  </a:cubicBezTo>
                  <a:cubicBezTo>
                    <a:pt x="33167" y="9424"/>
                    <a:pt x="43366" y="7535"/>
                    <a:pt x="53566" y="5646"/>
                  </a:cubicBezTo>
                  <a:cubicBezTo>
                    <a:pt x="55455" y="5269"/>
                    <a:pt x="59232" y="4135"/>
                    <a:pt x="59610" y="4513"/>
                  </a:cubicBezTo>
                  <a:cubicBezTo>
                    <a:pt x="70565" y="27934"/>
                    <a:pt x="82276" y="10935"/>
                    <a:pt x="91720" y="3758"/>
                  </a:cubicBezTo>
                  <a:cubicBezTo>
                    <a:pt x="102675" y="-4553"/>
                    <a:pt x="105320" y="4513"/>
                    <a:pt x="112497" y="8668"/>
                  </a:cubicBezTo>
                  <a:cubicBezTo>
                    <a:pt x="121186" y="14335"/>
                    <a:pt x="133652" y="8668"/>
                    <a:pt x="143852" y="17357"/>
                  </a:cubicBezTo>
                  <a:cubicBezTo>
                    <a:pt x="157073" y="28312"/>
                    <a:pt x="157829" y="3380"/>
                    <a:pt x="171050" y="7535"/>
                  </a:cubicBezTo>
                  <a:cubicBezTo>
                    <a:pt x="178984" y="16224"/>
                    <a:pt x="173695" y="30957"/>
                    <a:pt x="180872" y="48334"/>
                  </a:cubicBezTo>
                  <a:cubicBezTo>
                    <a:pt x="185028" y="30579"/>
                    <a:pt x="187294" y="18868"/>
                    <a:pt x="192961" y="7913"/>
                  </a:cubicBezTo>
                  <a:cubicBezTo>
                    <a:pt x="194850" y="4513"/>
                    <a:pt x="193338" y="-1531"/>
                    <a:pt x="199761" y="358"/>
                  </a:cubicBezTo>
                  <a:cubicBezTo>
                    <a:pt x="203538" y="1491"/>
                    <a:pt x="205049" y="4513"/>
                    <a:pt x="204671" y="8668"/>
                  </a:cubicBezTo>
                  <a:cubicBezTo>
                    <a:pt x="203160" y="18868"/>
                    <a:pt x="208071" y="25668"/>
                    <a:pt x="218649" y="27557"/>
                  </a:cubicBezTo>
                  <a:close/>
                </a:path>
              </a:pathLst>
            </a:custGeom>
            <a:solidFill>
              <a:srgbClr val="BF867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AFBD8E2C-2284-4EDF-9FFE-84AF0BC5E612}"/>
                </a:ext>
              </a:extLst>
            </p:cNvPr>
            <p:cNvSpPr/>
            <p:nvPr/>
          </p:nvSpPr>
          <p:spPr>
            <a:xfrm>
              <a:off x="9906358" y="5768367"/>
              <a:ext cx="240285" cy="42293"/>
            </a:xfrm>
            <a:custGeom>
              <a:avLst/>
              <a:gdLst>
                <a:gd name="connsiteX0" fmla="*/ 240285 w 240285"/>
                <a:gd name="connsiteY0" fmla="*/ 362 h 42293"/>
                <a:gd name="connsiteX1" fmla="*/ 239907 w 240285"/>
                <a:gd name="connsiteY1" fmla="*/ 13206 h 42293"/>
                <a:gd name="connsiteX2" fmla="*/ 236130 w 240285"/>
                <a:gd name="connsiteY2" fmla="*/ 13584 h 42293"/>
                <a:gd name="connsiteX3" fmla="*/ 213464 w 240285"/>
                <a:gd name="connsiteY3" fmla="*/ 20761 h 42293"/>
                <a:gd name="connsiteX4" fmla="*/ 163977 w 240285"/>
                <a:gd name="connsiteY4" fmla="*/ 21895 h 42293"/>
                <a:gd name="connsiteX5" fmla="*/ 116756 w 240285"/>
                <a:gd name="connsiteY5" fmla="*/ 27183 h 42293"/>
                <a:gd name="connsiteX6" fmla="*/ 98246 w 240285"/>
                <a:gd name="connsiteY6" fmla="*/ 42294 h 42293"/>
                <a:gd name="connsiteX7" fmla="*/ 79736 w 240285"/>
                <a:gd name="connsiteY7" fmla="*/ 27939 h 42293"/>
                <a:gd name="connsiteX8" fmla="*/ 5694 w 240285"/>
                <a:gd name="connsiteY8" fmla="*/ 41161 h 42293"/>
                <a:gd name="connsiteX9" fmla="*/ 27 w 240285"/>
                <a:gd name="connsiteY9" fmla="*/ 32472 h 42293"/>
                <a:gd name="connsiteX10" fmla="*/ 11738 w 240285"/>
                <a:gd name="connsiteY10" fmla="*/ 14339 h 42293"/>
                <a:gd name="connsiteX11" fmla="*/ 69914 w 240285"/>
                <a:gd name="connsiteY11" fmla="*/ 9806 h 42293"/>
                <a:gd name="connsiteX12" fmla="*/ 162088 w 240285"/>
                <a:gd name="connsiteY12" fmla="*/ 1118 h 42293"/>
                <a:gd name="connsiteX13" fmla="*/ 240285 w 240285"/>
                <a:gd name="connsiteY13" fmla="*/ 362 h 4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0285" h="42293">
                  <a:moveTo>
                    <a:pt x="240285" y="362"/>
                  </a:moveTo>
                  <a:cubicBezTo>
                    <a:pt x="238018" y="4517"/>
                    <a:pt x="236885" y="8673"/>
                    <a:pt x="239907" y="13206"/>
                  </a:cubicBezTo>
                  <a:cubicBezTo>
                    <a:pt x="238774" y="14717"/>
                    <a:pt x="237263" y="14717"/>
                    <a:pt x="236130" y="13584"/>
                  </a:cubicBezTo>
                  <a:cubicBezTo>
                    <a:pt x="228574" y="16228"/>
                    <a:pt x="220641" y="21517"/>
                    <a:pt x="213464" y="20761"/>
                  </a:cubicBezTo>
                  <a:cubicBezTo>
                    <a:pt x="196842" y="18873"/>
                    <a:pt x="180599" y="28317"/>
                    <a:pt x="163977" y="21895"/>
                  </a:cubicBezTo>
                  <a:cubicBezTo>
                    <a:pt x="148489" y="24539"/>
                    <a:pt x="134133" y="34361"/>
                    <a:pt x="116756" y="27183"/>
                  </a:cubicBezTo>
                  <a:cubicBezTo>
                    <a:pt x="109579" y="24161"/>
                    <a:pt x="100890" y="30205"/>
                    <a:pt x="98246" y="42294"/>
                  </a:cubicBezTo>
                  <a:cubicBezTo>
                    <a:pt x="94846" y="30205"/>
                    <a:pt x="99379" y="18495"/>
                    <a:pt x="79736" y="27939"/>
                  </a:cubicBezTo>
                  <a:cubicBezTo>
                    <a:pt x="57825" y="38516"/>
                    <a:pt x="31382" y="42672"/>
                    <a:pt x="5694" y="41161"/>
                  </a:cubicBezTo>
                  <a:cubicBezTo>
                    <a:pt x="-728" y="40783"/>
                    <a:pt x="27" y="37005"/>
                    <a:pt x="27" y="32472"/>
                  </a:cubicBezTo>
                  <a:cubicBezTo>
                    <a:pt x="27" y="23784"/>
                    <a:pt x="27" y="15473"/>
                    <a:pt x="11738" y="14339"/>
                  </a:cubicBezTo>
                  <a:cubicBezTo>
                    <a:pt x="31004" y="12450"/>
                    <a:pt x="51026" y="7162"/>
                    <a:pt x="69914" y="9806"/>
                  </a:cubicBezTo>
                  <a:cubicBezTo>
                    <a:pt x="101646" y="13962"/>
                    <a:pt x="131111" y="740"/>
                    <a:pt x="162088" y="1118"/>
                  </a:cubicBezTo>
                  <a:cubicBezTo>
                    <a:pt x="188154" y="1118"/>
                    <a:pt x="214219" y="-771"/>
                    <a:pt x="240285" y="362"/>
                  </a:cubicBezTo>
                  <a:close/>
                </a:path>
              </a:pathLst>
            </a:custGeom>
            <a:solidFill>
              <a:srgbClr val="B07C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5187F1F8-2A8E-4A67-B9F6-F05576A01E9E}"/>
                </a:ext>
              </a:extLst>
            </p:cNvPr>
            <p:cNvSpPr/>
            <p:nvPr/>
          </p:nvSpPr>
          <p:spPr>
            <a:xfrm>
              <a:off x="9828796" y="5786952"/>
              <a:ext cx="71567" cy="23978"/>
            </a:xfrm>
            <a:custGeom>
              <a:avLst/>
              <a:gdLst>
                <a:gd name="connsiteX0" fmla="*/ 904 w 71567"/>
                <a:gd name="connsiteY0" fmla="*/ 11621 h 23978"/>
                <a:gd name="connsiteX1" fmla="*/ 60590 w 71567"/>
                <a:gd name="connsiteY1" fmla="*/ 1422 h 23978"/>
                <a:gd name="connsiteX2" fmla="*/ 71545 w 71567"/>
                <a:gd name="connsiteY2" fmla="*/ 13510 h 23978"/>
                <a:gd name="connsiteX3" fmla="*/ 58701 w 71567"/>
                <a:gd name="connsiteY3" fmla="*/ 23709 h 23978"/>
                <a:gd name="connsiteX4" fmla="*/ 904 w 71567"/>
                <a:gd name="connsiteY4" fmla="*/ 15776 h 23978"/>
                <a:gd name="connsiteX5" fmla="*/ 148 w 71567"/>
                <a:gd name="connsiteY5" fmla="*/ 13132 h 23978"/>
                <a:gd name="connsiteX6" fmla="*/ 904 w 71567"/>
                <a:gd name="connsiteY6" fmla="*/ 11621 h 2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567" h="23978">
                  <a:moveTo>
                    <a:pt x="904" y="11621"/>
                  </a:moveTo>
                  <a:cubicBezTo>
                    <a:pt x="18659" y="-3490"/>
                    <a:pt x="39813" y="-90"/>
                    <a:pt x="60590" y="1422"/>
                  </a:cubicBezTo>
                  <a:cubicBezTo>
                    <a:pt x="67390" y="1799"/>
                    <a:pt x="71923" y="5199"/>
                    <a:pt x="71545" y="13510"/>
                  </a:cubicBezTo>
                  <a:cubicBezTo>
                    <a:pt x="71168" y="22576"/>
                    <a:pt x="63612" y="24843"/>
                    <a:pt x="58701" y="23709"/>
                  </a:cubicBezTo>
                  <a:cubicBezTo>
                    <a:pt x="39813" y="19176"/>
                    <a:pt x="19414" y="24465"/>
                    <a:pt x="904" y="15776"/>
                  </a:cubicBezTo>
                  <a:cubicBezTo>
                    <a:pt x="148" y="14643"/>
                    <a:pt x="-230" y="13888"/>
                    <a:pt x="148" y="13132"/>
                  </a:cubicBezTo>
                  <a:cubicBezTo>
                    <a:pt x="148" y="11999"/>
                    <a:pt x="526" y="11621"/>
                    <a:pt x="904" y="11621"/>
                  </a:cubicBezTo>
                  <a:close/>
                </a:path>
              </a:pathLst>
            </a:custGeom>
            <a:solidFill>
              <a:srgbClr val="B27D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AB437108-1D38-4F4F-8CED-399817F78EE0}"/>
                </a:ext>
              </a:extLst>
            </p:cNvPr>
            <p:cNvSpPr/>
            <p:nvPr/>
          </p:nvSpPr>
          <p:spPr>
            <a:xfrm>
              <a:off x="9802501" y="5794142"/>
              <a:ext cx="27199" cy="9696"/>
            </a:xfrm>
            <a:custGeom>
              <a:avLst/>
              <a:gdLst>
                <a:gd name="connsiteX0" fmla="*/ 27199 w 27199"/>
                <a:gd name="connsiteY0" fmla="*/ 4431 h 9696"/>
                <a:gd name="connsiteX1" fmla="*/ 26821 w 27199"/>
                <a:gd name="connsiteY1" fmla="*/ 8586 h 9696"/>
                <a:gd name="connsiteX2" fmla="*/ 0 w 27199"/>
                <a:gd name="connsiteY2" fmla="*/ 653 h 9696"/>
                <a:gd name="connsiteX3" fmla="*/ 27199 w 27199"/>
                <a:gd name="connsiteY3" fmla="*/ 4431 h 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199" h="9696">
                  <a:moveTo>
                    <a:pt x="27199" y="4431"/>
                  </a:moveTo>
                  <a:cubicBezTo>
                    <a:pt x="27199" y="5564"/>
                    <a:pt x="26821" y="7075"/>
                    <a:pt x="26821" y="8586"/>
                  </a:cubicBezTo>
                  <a:cubicBezTo>
                    <a:pt x="16622" y="11986"/>
                    <a:pt x="8311" y="7075"/>
                    <a:pt x="0" y="653"/>
                  </a:cubicBezTo>
                  <a:cubicBezTo>
                    <a:pt x="9066" y="2920"/>
                    <a:pt x="18888" y="-4258"/>
                    <a:pt x="27199" y="4431"/>
                  </a:cubicBezTo>
                  <a:close/>
                </a:path>
              </a:pathLst>
            </a:custGeom>
            <a:solidFill>
              <a:srgbClr val="A7705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671DF0AA-1686-40A5-90A0-040E44C864CC}"/>
                </a:ext>
              </a:extLst>
            </p:cNvPr>
            <p:cNvSpPr/>
            <p:nvPr/>
          </p:nvSpPr>
          <p:spPr>
            <a:xfrm>
              <a:off x="10426910" y="4946667"/>
              <a:ext cx="501398" cy="646025"/>
            </a:xfrm>
            <a:custGeom>
              <a:avLst/>
              <a:gdLst>
                <a:gd name="connsiteX0" fmla="*/ 312444 w 501398"/>
                <a:gd name="connsiteY0" fmla="*/ 43492 h 646025"/>
                <a:gd name="connsiteX1" fmla="*/ 367220 w 501398"/>
                <a:gd name="connsiteY1" fmla="*/ 102045 h 646025"/>
                <a:gd name="connsiteX2" fmla="*/ 378931 w 501398"/>
                <a:gd name="connsiteY2" fmla="*/ 112623 h 646025"/>
                <a:gd name="connsiteX3" fmla="*/ 391019 w 501398"/>
                <a:gd name="connsiteY3" fmla="*/ 102045 h 646025"/>
                <a:gd name="connsiteX4" fmla="*/ 431818 w 501398"/>
                <a:gd name="connsiteY4" fmla="*/ 68425 h 646025"/>
                <a:gd name="connsiteX5" fmla="*/ 437484 w 501398"/>
                <a:gd name="connsiteY5" fmla="*/ 63891 h 646025"/>
                <a:gd name="connsiteX6" fmla="*/ 431062 w 501398"/>
                <a:gd name="connsiteY6" fmla="*/ 56336 h 646025"/>
                <a:gd name="connsiteX7" fmla="*/ 433706 w 501398"/>
                <a:gd name="connsiteY7" fmla="*/ 34804 h 646025"/>
                <a:gd name="connsiteX8" fmla="*/ 446172 w 501398"/>
                <a:gd name="connsiteY8" fmla="*/ 21582 h 646025"/>
                <a:gd name="connsiteX9" fmla="*/ 456750 w 501398"/>
                <a:gd name="connsiteY9" fmla="*/ 1183 h 646025"/>
                <a:gd name="connsiteX10" fmla="*/ 492638 w 501398"/>
                <a:gd name="connsiteY10" fmla="*/ 14027 h 646025"/>
                <a:gd name="connsiteX11" fmla="*/ 501326 w 501398"/>
                <a:gd name="connsiteY11" fmla="*/ 30270 h 646025"/>
                <a:gd name="connsiteX12" fmla="*/ 495659 w 501398"/>
                <a:gd name="connsiteY12" fmla="*/ 144355 h 646025"/>
                <a:gd name="connsiteX13" fmla="*/ 490371 w 501398"/>
                <a:gd name="connsiteY13" fmla="*/ 228974 h 646025"/>
                <a:gd name="connsiteX14" fmla="*/ 484705 w 501398"/>
                <a:gd name="connsiteY14" fmla="*/ 282994 h 646025"/>
                <a:gd name="connsiteX15" fmla="*/ 464683 w 501398"/>
                <a:gd name="connsiteY15" fmla="*/ 411811 h 646025"/>
                <a:gd name="connsiteX16" fmla="*/ 460527 w 501398"/>
                <a:gd name="connsiteY16" fmla="*/ 407278 h 646025"/>
                <a:gd name="connsiteX17" fmla="*/ 443528 w 501398"/>
                <a:gd name="connsiteY17" fmla="*/ 315482 h 646025"/>
                <a:gd name="connsiteX18" fmla="*/ 446550 w 501398"/>
                <a:gd name="connsiteY18" fmla="*/ 301505 h 646025"/>
                <a:gd name="connsiteX19" fmla="*/ 464305 w 501398"/>
                <a:gd name="connsiteY19" fmla="*/ 233885 h 646025"/>
                <a:gd name="connsiteX20" fmla="*/ 453350 w 501398"/>
                <a:gd name="connsiteY20" fmla="*/ 206308 h 646025"/>
                <a:gd name="connsiteX21" fmla="*/ 431818 w 501398"/>
                <a:gd name="connsiteY21" fmla="*/ 214997 h 646025"/>
                <a:gd name="connsiteX22" fmla="*/ 401596 w 501398"/>
                <a:gd name="connsiteY22" fmla="*/ 217641 h 646025"/>
                <a:gd name="connsiteX23" fmla="*/ 332466 w 501398"/>
                <a:gd name="connsiteY23" fmla="*/ 149266 h 646025"/>
                <a:gd name="connsiteX24" fmla="*/ 326044 w 501398"/>
                <a:gd name="connsiteY24" fmla="*/ 130000 h 646025"/>
                <a:gd name="connsiteX25" fmla="*/ 294312 w 501398"/>
                <a:gd name="connsiteY25" fmla="*/ 74091 h 646025"/>
                <a:gd name="connsiteX26" fmla="*/ 263335 w 501398"/>
                <a:gd name="connsiteY26" fmla="*/ 56714 h 646025"/>
                <a:gd name="connsiteX27" fmla="*/ 164361 w 501398"/>
                <a:gd name="connsiteY27" fmla="*/ 65780 h 646025"/>
                <a:gd name="connsiteX28" fmla="*/ 145850 w 501398"/>
                <a:gd name="connsiteY28" fmla="*/ 124711 h 646025"/>
                <a:gd name="connsiteX29" fmla="*/ 146606 w 501398"/>
                <a:gd name="connsiteY29" fmla="*/ 128867 h 646025"/>
                <a:gd name="connsiteX30" fmla="*/ 154161 w 501398"/>
                <a:gd name="connsiteY30" fmla="*/ 172309 h 646025"/>
                <a:gd name="connsiteX31" fmla="*/ 180982 w 501398"/>
                <a:gd name="connsiteY31" fmla="*/ 188175 h 646025"/>
                <a:gd name="connsiteX32" fmla="*/ 203648 w 501398"/>
                <a:gd name="connsiteY32" fmla="*/ 191576 h 646025"/>
                <a:gd name="connsiteX33" fmla="*/ 221403 w 501398"/>
                <a:gd name="connsiteY33" fmla="*/ 218397 h 646025"/>
                <a:gd name="connsiteX34" fmla="*/ 219137 w 501398"/>
                <a:gd name="connsiteY34" fmla="*/ 257684 h 646025"/>
                <a:gd name="connsiteX35" fmla="*/ 227070 w 501398"/>
                <a:gd name="connsiteY35" fmla="*/ 331348 h 646025"/>
                <a:gd name="connsiteX36" fmla="*/ 227825 w 501398"/>
                <a:gd name="connsiteY36" fmla="*/ 349858 h 646025"/>
                <a:gd name="connsiteX37" fmla="*/ 239536 w 501398"/>
                <a:gd name="connsiteY37" fmla="*/ 384235 h 646025"/>
                <a:gd name="connsiteX38" fmla="*/ 250113 w 501398"/>
                <a:gd name="connsiteY38" fmla="*/ 394434 h 646025"/>
                <a:gd name="connsiteX39" fmla="*/ 262579 w 501398"/>
                <a:gd name="connsiteY39" fmla="*/ 427300 h 646025"/>
                <a:gd name="connsiteX40" fmla="*/ 237269 w 501398"/>
                <a:gd name="connsiteY40" fmla="*/ 435233 h 646025"/>
                <a:gd name="connsiteX41" fmla="*/ 219137 w 501398"/>
                <a:gd name="connsiteY41" fmla="*/ 421633 h 646025"/>
                <a:gd name="connsiteX42" fmla="*/ 212715 w 501398"/>
                <a:gd name="connsiteY42" fmla="*/ 417856 h 646025"/>
                <a:gd name="connsiteX43" fmla="*/ 187404 w 501398"/>
                <a:gd name="connsiteY43" fmla="*/ 452232 h 646025"/>
                <a:gd name="connsiteX44" fmla="*/ 155672 w 501398"/>
                <a:gd name="connsiteY44" fmla="*/ 485853 h 646025"/>
                <a:gd name="connsiteX45" fmla="*/ 103163 w 501398"/>
                <a:gd name="connsiteY45" fmla="*/ 498319 h 646025"/>
                <a:gd name="connsiteX46" fmla="*/ 94097 w 501398"/>
                <a:gd name="connsiteY46" fmla="*/ 510786 h 646025"/>
                <a:gd name="connsiteX47" fmla="*/ 105430 w 501398"/>
                <a:gd name="connsiteY47" fmla="*/ 518719 h 646025"/>
                <a:gd name="connsiteX48" fmla="*/ 117518 w 501398"/>
                <a:gd name="connsiteY48" fmla="*/ 538363 h 646025"/>
                <a:gd name="connsiteX49" fmla="*/ 105430 w 501398"/>
                <a:gd name="connsiteY49" fmla="*/ 633181 h 646025"/>
                <a:gd name="connsiteX50" fmla="*/ 54809 w 501398"/>
                <a:gd name="connsiteY50" fmla="*/ 646025 h 646025"/>
                <a:gd name="connsiteX51" fmla="*/ 67653 w 501398"/>
                <a:gd name="connsiteY51" fmla="*/ 615804 h 646025"/>
                <a:gd name="connsiteX52" fmla="*/ 61609 w 501398"/>
                <a:gd name="connsiteY52" fmla="*/ 601071 h 646025"/>
                <a:gd name="connsiteX53" fmla="*/ 46876 w 501398"/>
                <a:gd name="connsiteY53" fmla="*/ 604849 h 646025"/>
                <a:gd name="connsiteX54" fmla="*/ 34 w 501398"/>
                <a:gd name="connsiteY54" fmla="*/ 624493 h 646025"/>
                <a:gd name="connsiteX55" fmla="*/ 19300 w 501398"/>
                <a:gd name="connsiteY55" fmla="*/ 602204 h 646025"/>
                <a:gd name="connsiteX56" fmla="*/ 25722 w 501398"/>
                <a:gd name="connsiteY56" fmla="*/ 581050 h 646025"/>
                <a:gd name="connsiteX57" fmla="*/ 29877 w 501398"/>
                <a:gd name="connsiteY57" fmla="*/ 539874 h 646025"/>
                <a:gd name="connsiteX58" fmla="*/ 32144 w 501398"/>
                <a:gd name="connsiteY58" fmla="*/ 528541 h 646025"/>
                <a:gd name="connsiteX59" fmla="*/ 21188 w 501398"/>
                <a:gd name="connsiteY59" fmla="*/ 489253 h 646025"/>
                <a:gd name="connsiteX60" fmla="*/ 42343 w 501398"/>
                <a:gd name="connsiteY60" fmla="*/ 458654 h 646025"/>
                <a:gd name="connsiteX61" fmla="*/ 69164 w 501398"/>
                <a:gd name="connsiteY61" fmla="*/ 459410 h 646025"/>
                <a:gd name="connsiteX62" fmla="*/ 136406 w 501398"/>
                <a:gd name="connsiteY62" fmla="*/ 466965 h 646025"/>
                <a:gd name="connsiteX63" fmla="*/ 169272 w 501398"/>
                <a:gd name="connsiteY63" fmla="*/ 437122 h 646025"/>
                <a:gd name="connsiteX64" fmla="*/ 173805 w 501398"/>
                <a:gd name="connsiteY64" fmla="*/ 420878 h 646025"/>
                <a:gd name="connsiteX65" fmla="*/ 182116 w 501398"/>
                <a:gd name="connsiteY65" fmla="*/ 408790 h 646025"/>
                <a:gd name="connsiteX66" fmla="*/ 197226 w 501398"/>
                <a:gd name="connsiteY66" fmla="*/ 369124 h 646025"/>
                <a:gd name="connsiteX67" fmla="*/ 190804 w 501398"/>
                <a:gd name="connsiteY67" fmla="*/ 292438 h 646025"/>
                <a:gd name="connsiteX68" fmla="*/ 197604 w 501398"/>
                <a:gd name="connsiteY68" fmla="*/ 251640 h 646025"/>
                <a:gd name="connsiteX69" fmla="*/ 197982 w 501398"/>
                <a:gd name="connsiteY69" fmla="*/ 239551 h 646025"/>
                <a:gd name="connsiteX70" fmla="*/ 196093 w 501398"/>
                <a:gd name="connsiteY70" fmla="*/ 216886 h 646025"/>
                <a:gd name="connsiteX71" fmla="*/ 154161 w 501398"/>
                <a:gd name="connsiteY71" fmla="*/ 219530 h 646025"/>
                <a:gd name="connsiteX72" fmla="*/ 148495 w 501398"/>
                <a:gd name="connsiteY72" fmla="*/ 222174 h 646025"/>
                <a:gd name="connsiteX73" fmla="*/ 130740 w 501398"/>
                <a:gd name="connsiteY73" fmla="*/ 202153 h 646025"/>
                <a:gd name="connsiteX74" fmla="*/ 117518 w 501398"/>
                <a:gd name="connsiteY74" fmla="*/ 165132 h 646025"/>
                <a:gd name="connsiteX75" fmla="*/ 85786 w 501398"/>
                <a:gd name="connsiteY75" fmla="*/ 86557 h 646025"/>
                <a:gd name="connsiteX76" fmla="*/ 106185 w 501398"/>
                <a:gd name="connsiteY76" fmla="*/ 50670 h 646025"/>
                <a:gd name="connsiteX77" fmla="*/ 127718 w 501398"/>
                <a:gd name="connsiteY77" fmla="*/ 28382 h 646025"/>
                <a:gd name="connsiteX78" fmla="*/ 138673 w 501398"/>
                <a:gd name="connsiteY78" fmla="*/ 15915 h 646025"/>
                <a:gd name="connsiteX79" fmla="*/ 239914 w 501398"/>
                <a:gd name="connsiteY79" fmla="*/ 11382 h 646025"/>
                <a:gd name="connsiteX80" fmla="*/ 312444 w 501398"/>
                <a:gd name="connsiteY80" fmla="*/ 43492 h 64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01398" h="646025">
                  <a:moveTo>
                    <a:pt x="312444" y="43492"/>
                  </a:moveTo>
                  <a:cubicBezTo>
                    <a:pt x="337377" y="56714"/>
                    <a:pt x="358909" y="72958"/>
                    <a:pt x="367220" y="102045"/>
                  </a:cubicBezTo>
                  <a:cubicBezTo>
                    <a:pt x="368731" y="107334"/>
                    <a:pt x="372509" y="113001"/>
                    <a:pt x="378931" y="112623"/>
                  </a:cubicBezTo>
                  <a:cubicBezTo>
                    <a:pt x="385353" y="112623"/>
                    <a:pt x="388753" y="107712"/>
                    <a:pt x="391019" y="102045"/>
                  </a:cubicBezTo>
                  <a:cubicBezTo>
                    <a:pt x="398197" y="83157"/>
                    <a:pt x="406130" y="65025"/>
                    <a:pt x="431818" y="68425"/>
                  </a:cubicBezTo>
                  <a:cubicBezTo>
                    <a:pt x="434840" y="68802"/>
                    <a:pt x="438239" y="66536"/>
                    <a:pt x="437484" y="63891"/>
                  </a:cubicBezTo>
                  <a:cubicBezTo>
                    <a:pt x="436728" y="60869"/>
                    <a:pt x="433706" y="58225"/>
                    <a:pt x="431062" y="56336"/>
                  </a:cubicBezTo>
                  <a:cubicBezTo>
                    <a:pt x="418596" y="47270"/>
                    <a:pt x="411040" y="38959"/>
                    <a:pt x="433706" y="34804"/>
                  </a:cubicBezTo>
                  <a:cubicBezTo>
                    <a:pt x="441262" y="33292"/>
                    <a:pt x="443528" y="27248"/>
                    <a:pt x="446172" y="21582"/>
                  </a:cubicBezTo>
                  <a:cubicBezTo>
                    <a:pt x="449195" y="14027"/>
                    <a:pt x="448439" y="-328"/>
                    <a:pt x="456750" y="1183"/>
                  </a:cubicBezTo>
                  <a:cubicBezTo>
                    <a:pt x="468838" y="3449"/>
                    <a:pt x="483193" y="2316"/>
                    <a:pt x="492638" y="14027"/>
                  </a:cubicBezTo>
                  <a:cubicBezTo>
                    <a:pt x="496793" y="18937"/>
                    <a:pt x="502082" y="24226"/>
                    <a:pt x="501326" y="30270"/>
                  </a:cubicBezTo>
                  <a:cubicBezTo>
                    <a:pt x="497926" y="68047"/>
                    <a:pt x="503970" y="105445"/>
                    <a:pt x="495659" y="144355"/>
                  </a:cubicBezTo>
                  <a:cubicBezTo>
                    <a:pt x="489993" y="170043"/>
                    <a:pt x="489238" y="200642"/>
                    <a:pt x="490371" y="228974"/>
                  </a:cubicBezTo>
                  <a:cubicBezTo>
                    <a:pt x="491126" y="247484"/>
                    <a:pt x="484327" y="265239"/>
                    <a:pt x="484705" y="282994"/>
                  </a:cubicBezTo>
                  <a:cubicBezTo>
                    <a:pt x="485838" y="327193"/>
                    <a:pt x="459772" y="367235"/>
                    <a:pt x="464683" y="411811"/>
                  </a:cubicBezTo>
                  <a:cubicBezTo>
                    <a:pt x="463172" y="410301"/>
                    <a:pt x="460527" y="408412"/>
                    <a:pt x="460527" y="407278"/>
                  </a:cubicBezTo>
                  <a:cubicBezTo>
                    <a:pt x="466572" y="374413"/>
                    <a:pt x="438239" y="347970"/>
                    <a:pt x="443528" y="315482"/>
                  </a:cubicBezTo>
                  <a:cubicBezTo>
                    <a:pt x="444284" y="310571"/>
                    <a:pt x="443528" y="304527"/>
                    <a:pt x="446550" y="301505"/>
                  </a:cubicBezTo>
                  <a:cubicBezTo>
                    <a:pt x="464305" y="281861"/>
                    <a:pt x="463172" y="257684"/>
                    <a:pt x="464305" y="233885"/>
                  </a:cubicBezTo>
                  <a:cubicBezTo>
                    <a:pt x="464683" y="223308"/>
                    <a:pt x="463550" y="211975"/>
                    <a:pt x="453350" y="206308"/>
                  </a:cubicBezTo>
                  <a:cubicBezTo>
                    <a:pt x="444284" y="201397"/>
                    <a:pt x="437862" y="208575"/>
                    <a:pt x="431818" y="214997"/>
                  </a:cubicBezTo>
                  <a:cubicBezTo>
                    <a:pt x="422373" y="224441"/>
                    <a:pt x="415196" y="223308"/>
                    <a:pt x="401596" y="217641"/>
                  </a:cubicBezTo>
                  <a:cubicBezTo>
                    <a:pt x="367975" y="204041"/>
                    <a:pt x="359287" y="168154"/>
                    <a:pt x="332466" y="149266"/>
                  </a:cubicBezTo>
                  <a:cubicBezTo>
                    <a:pt x="327177" y="145488"/>
                    <a:pt x="325288" y="137555"/>
                    <a:pt x="326044" y="130000"/>
                  </a:cubicBezTo>
                  <a:cubicBezTo>
                    <a:pt x="330199" y="90335"/>
                    <a:pt x="329821" y="89201"/>
                    <a:pt x="294312" y="74091"/>
                  </a:cubicBezTo>
                  <a:cubicBezTo>
                    <a:pt x="283356" y="69180"/>
                    <a:pt x="273157" y="63891"/>
                    <a:pt x="263335" y="56714"/>
                  </a:cubicBezTo>
                  <a:cubicBezTo>
                    <a:pt x="238403" y="37826"/>
                    <a:pt x="188538" y="45003"/>
                    <a:pt x="164361" y="65780"/>
                  </a:cubicBezTo>
                  <a:cubicBezTo>
                    <a:pt x="145095" y="82780"/>
                    <a:pt x="139051" y="100912"/>
                    <a:pt x="145850" y="124711"/>
                  </a:cubicBezTo>
                  <a:cubicBezTo>
                    <a:pt x="146228" y="126222"/>
                    <a:pt x="146984" y="128111"/>
                    <a:pt x="146606" y="128867"/>
                  </a:cubicBezTo>
                  <a:cubicBezTo>
                    <a:pt x="132251" y="146999"/>
                    <a:pt x="143206" y="156821"/>
                    <a:pt x="154161" y="172309"/>
                  </a:cubicBezTo>
                  <a:cubicBezTo>
                    <a:pt x="162472" y="184398"/>
                    <a:pt x="168138" y="188931"/>
                    <a:pt x="180982" y="188175"/>
                  </a:cubicBezTo>
                  <a:cubicBezTo>
                    <a:pt x="188916" y="187798"/>
                    <a:pt x="196093" y="190064"/>
                    <a:pt x="203648" y="191576"/>
                  </a:cubicBezTo>
                  <a:cubicBezTo>
                    <a:pt x="219137" y="194597"/>
                    <a:pt x="230092" y="197242"/>
                    <a:pt x="221403" y="218397"/>
                  </a:cubicBezTo>
                  <a:cubicBezTo>
                    <a:pt x="216492" y="229729"/>
                    <a:pt x="224425" y="246729"/>
                    <a:pt x="219137" y="257684"/>
                  </a:cubicBezTo>
                  <a:cubicBezTo>
                    <a:pt x="205915" y="285261"/>
                    <a:pt x="213848" y="307549"/>
                    <a:pt x="227070" y="331348"/>
                  </a:cubicBezTo>
                  <a:cubicBezTo>
                    <a:pt x="229714" y="336259"/>
                    <a:pt x="230470" y="345325"/>
                    <a:pt x="227825" y="349858"/>
                  </a:cubicBezTo>
                  <a:cubicBezTo>
                    <a:pt x="217248" y="367235"/>
                    <a:pt x="225181" y="376302"/>
                    <a:pt x="239536" y="384235"/>
                  </a:cubicBezTo>
                  <a:cubicBezTo>
                    <a:pt x="243691" y="386501"/>
                    <a:pt x="246713" y="390657"/>
                    <a:pt x="250113" y="394434"/>
                  </a:cubicBezTo>
                  <a:cubicBezTo>
                    <a:pt x="258424" y="403878"/>
                    <a:pt x="274290" y="412189"/>
                    <a:pt x="262579" y="427300"/>
                  </a:cubicBezTo>
                  <a:cubicBezTo>
                    <a:pt x="258046" y="432966"/>
                    <a:pt x="245958" y="433722"/>
                    <a:pt x="237269" y="435233"/>
                  </a:cubicBezTo>
                  <a:cubicBezTo>
                    <a:pt x="227447" y="437122"/>
                    <a:pt x="221781" y="431077"/>
                    <a:pt x="219137" y="421633"/>
                  </a:cubicBezTo>
                  <a:cubicBezTo>
                    <a:pt x="218381" y="418611"/>
                    <a:pt x="215737" y="417478"/>
                    <a:pt x="212715" y="417856"/>
                  </a:cubicBezTo>
                  <a:cubicBezTo>
                    <a:pt x="205915" y="418611"/>
                    <a:pt x="186271" y="445055"/>
                    <a:pt x="187404" y="452232"/>
                  </a:cubicBezTo>
                  <a:cubicBezTo>
                    <a:pt x="191182" y="480187"/>
                    <a:pt x="184005" y="486231"/>
                    <a:pt x="155672" y="485853"/>
                  </a:cubicBezTo>
                  <a:cubicBezTo>
                    <a:pt x="137917" y="485476"/>
                    <a:pt x="119785" y="490386"/>
                    <a:pt x="103163" y="498319"/>
                  </a:cubicBezTo>
                  <a:cubicBezTo>
                    <a:pt x="98630" y="500586"/>
                    <a:pt x="92208" y="503230"/>
                    <a:pt x="94097" y="510786"/>
                  </a:cubicBezTo>
                  <a:cubicBezTo>
                    <a:pt x="95608" y="516074"/>
                    <a:pt x="100141" y="518341"/>
                    <a:pt x="105430" y="518719"/>
                  </a:cubicBezTo>
                  <a:cubicBezTo>
                    <a:pt x="118652" y="519852"/>
                    <a:pt x="119785" y="525518"/>
                    <a:pt x="117518" y="538363"/>
                  </a:cubicBezTo>
                  <a:cubicBezTo>
                    <a:pt x="111852" y="569717"/>
                    <a:pt x="109207" y="601449"/>
                    <a:pt x="105430" y="633181"/>
                  </a:cubicBezTo>
                  <a:cubicBezTo>
                    <a:pt x="90697" y="645647"/>
                    <a:pt x="70676" y="638847"/>
                    <a:pt x="54809" y="646025"/>
                  </a:cubicBezTo>
                  <a:cubicBezTo>
                    <a:pt x="60476" y="636581"/>
                    <a:pt x="68787" y="628270"/>
                    <a:pt x="67653" y="615804"/>
                  </a:cubicBezTo>
                  <a:cubicBezTo>
                    <a:pt x="67276" y="610137"/>
                    <a:pt x="67653" y="604471"/>
                    <a:pt x="61609" y="601071"/>
                  </a:cubicBezTo>
                  <a:cubicBezTo>
                    <a:pt x="55565" y="597671"/>
                    <a:pt x="51787" y="602204"/>
                    <a:pt x="46876" y="604849"/>
                  </a:cubicBezTo>
                  <a:cubicBezTo>
                    <a:pt x="31766" y="612782"/>
                    <a:pt x="18544" y="624870"/>
                    <a:pt x="34" y="624493"/>
                  </a:cubicBezTo>
                  <a:cubicBezTo>
                    <a:pt x="-722" y="610893"/>
                    <a:pt x="11367" y="607871"/>
                    <a:pt x="19300" y="602204"/>
                  </a:cubicBezTo>
                  <a:cubicBezTo>
                    <a:pt x="27611" y="596160"/>
                    <a:pt x="32899" y="592760"/>
                    <a:pt x="25722" y="581050"/>
                  </a:cubicBezTo>
                  <a:cubicBezTo>
                    <a:pt x="17789" y="567828"/>
                    <a:pt x="13633" y="552340"/>
                    <a:pt x="29877" y="539874"/>
                  </a:cubicBezTo>
                  <a:cubicBezTo>
                    <a:pt x="33277" y="537229"/>
                    <a:pt x="35544" y="531563"/>
                    <a:pt x="32144" y="528541"/>
                  </a:cubicBezTo>
                  <a:cubicBezTo>
                    <a:pt x="19300" y="517585"/>
                    <a:pt x="24588" y="502475"/>
                    <a:pt x="21188" y="489253"/>
                  </a:cubicBezTo>
                  <a:cubicBezTo>
                    <a:pt x="16655" y="471498"/>
                    <a:pt x="24211" y="460921"/>
                    <a:pt x="42343" y="458654"/>
                  </a:cubicBezTo>
                  <a:cubicBezTo>
                    <a:pt x="51410" y="457521"/>
                    <a:pt x="60854" y="455254"/>
                    <a:pt x="69164" y="459410"/>
                  </a:cubicBezTo>
                  <a:cubicBezTo>
                    <a:pt x="90697" y="470365"/>
                    <a:pt x="112985" y="470365"/>
                    <a:pt x="136406" y="466965"/>
                  </a:cubicBezTo>
                  <a:cubicBezTo>
                    <a:pt x="160205" y="463565"/>
                    <a:pt x="165116" y="460543"/>
                    <a:pt x="169272" y="437122"/>
                  </a:cubicBezTo>
                  <a:cubicBezTo>
                    <a:pt x="170405" y="431455"/>
                    <a:pt x="171161" y="426167"/>
                    <a:pt x="173805" y="420878"/>
                  </a:cubicBezTo>
                  <a:cubicBezTo>
                    <a:pt x="176072" y="416345"/>
                    <a:pt x="178338" y="411811"/>
                    <a:pt x="182116" y="408790"/>
                  </a:cubicBezTo>
                  <a:cubicBezTo>
                    <a:pt x="195337" y="398590"/>
                    <a:pt x="201382" y="389901"/>
                    <a:pt x="197226" y="369124"/>
                  </a:cubicBezTo>
                  <a:cubicBezTo>
                    <a:pt x="192315" y="344570"/>
                    <a:pt x="193449" y="318126"/>
                    <a:pt x="190804" y="292438"/>
                  </a:cubicBezTo>
                  <a:cubicBezTo>
                    <a:pt x="189293" y="278461"/>
                    <a:pt x="202137" y="266373"/>
                    <a:pt x="197604" y="251640"/>
                  </a:cubicBezTo>
                  <a:cubicBezTo>
                    <a:pt x="197226" y="247484"/>
                    <a:pt x="197604" y="243707"/>
                    <a:pt x="197982" y="239551"/>
                  </a:cubicBezTo>
                  <a:cubicBezTo>
                    <a:pt x="198737" y="231618"/>
                    <a:pt x="205537" y="220285"/>
                    <a:pt x="196093" y="216886"/>
                  </a:cubicBezTo>
                  <a:cubicBezTo>
                    <a:pt x="182871" y="211975"/>
                    <a:pt x="167383" y="208197"/>
                    <a:pt x="154161" y="219530"/>
                  </a:cubicBezTo>
                  <a:cubicBezTo>
                    <a:pt x="152272" y="220663"/>
                    <a:pt x="150384" y="221419"/>
                    <a:pt x="148495" y="222174"/>
                  </a:cubicBezTo>
                  <a:cubicBezTo>
                    <a:pt x="131118" y="225574"/>
                    <a:pt x="128473" y="214241"/>
                    <a:pt x="130740" y="202153"/>
                  </a:cubicBezTo>
                  <a:cubicBezTo>
                    <a:pt x="133762" y="186287"/>
                    <a:pt x="124696" y="177220"/>
                    <a:pt x="117518" y="165132"/>
                  </a:cubicBezTo>
                  <a:cubicBezTo>
                    <a:pt x="103163" y="140955"/>
                    <a:pt x="99763" y="111867"/>
                    <a:pt x="85786" y="86557"/>
                  </a:cubicBezTo>
                  <a:cubicBezTo>
                    <a:pt x="79742" y="75602"/>
                    <a:pt x="91453" y="58225"/>
                    <a:pt x="106185" y="50670"/>
                  </a:cubicBezTo>
                  <a:cubicBezTo>
                    <a:pt x="116007" y="45381"/>
                    <a:pt x="123562" y="38959"/>
                    <a:pt x="127718" y="28382"/>
                  </a:cubicBezTo>
                  <a:cubicBezTo>
                    <a:pt x="129607" y="23093"/>
                    <a:pt x="133762" y="17804"/>
                    <a:pt x="138673" y="15915"/>
                  </a:cubicBezTo>
                  <a:cubicBezTo>
                    <a:pt x="171916" y="3827"/>
                    <a:pt x="203648" y="-10528"/>
                    <a:pt x="239914" y="11382"/>
                  </a:cubicBezTo>
                  <a:cubicBezTo>
                    <a:pt x="262202" y="24226"/>
                    <a:pt x="287134" y="34426"/>
                    <a:pt x="312444" y="43492"/>
                  </a:cubicBezTo>
                  <a:close/>
                </a:path>
              </a:pathLst>
            </a:custGeom>
            <a:solidFill>
              <a:srgbClr val="FDF6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15228460-23AA-4146-869D-1C9AC320AA55}"/>
                </a:ext>
              </a:extLst>
            </p:cNvPr>
            <p:cNvSpPr/>
            <p:nvPr/>
          </p:nvSpPr>
          <p:spPr>
            <a:xfrm>
              <a:off x="10316070" y="5364446"/>
              <a:ext cx="287667" cy="218517"/>
            </a:xfrm>
            <a:custGeom>
              <a:avLst/>
              <a:gdLst>
                <a:gd name="connsiteX0" fmla="*/ 287668 w 287667"/>
                <a:gd name="connsiteY0" fmla="*/ 2343 h 218517"/>
                <a:gd name="connsiteX1" fmla="*/ 284645 w 287667"/>
                <a:gd name="connsiteY1" fmla="*/ 22743 h 218517"/>
                <a:gd name="connsiteX2" fmla="*/ 251780 w 287667"/>
                <a:gd name="connsiteY2" fmla="*/ 53719 h 218517"/>
                <a:gd name="connsiteX3" fmla="*/ 175472 w 287667"/>
                <a:gd name="connsiteY3" fmla="*/ 45031 h 218517"/>
                <a:gd name="connsiteX4" fmla="*/ 144873 w 287667"/>
                <a:gd name="connsiteY4" fmla="*/ 46164 h 218517"/>
                <a:gd name="connsiteX5" fmla="*/ 134296 w 287667"/>
                <a:gd name="connsiteY5" fmla="*/ 66941 h 218517"/>
                <a:gd name="connsiteX6" fmla="*/ 149784 w 287667"/>
                <a:gd name="connsiteY6" fmla="*/ 110006 h 218517"/>
                <a:gd name="connsiteX7" fmla="*/ 146006 w 287667"/>
                <a:gd name="connsiteY7" fmla="*/ 124361 h 218517"/>
                <a:gd name="connsiteX8" fmla="*/ 143362 w 287667"/>
                <a:gd name="connsiteY8" fmla="*/ 164782 h 218517"/>
                <a:gd name="connsiteX9" fmla="*/ 138829 w 287667"/>
                <a:gd name="connsiteY9" fmla="*/ 182914 h 218517"/>
                <a:gd name="connsiteX10" fmla="*/ 109363 w 287667"/>
                <a:gd name="connsiteY10" fmla="*/ 205580 h 218517"/>
                <a:gd name="connsiteX11" fmla="*/ 67054 w 287667"/>
                <a:gd name="connsiteY11" fmla="*/ 218424 h 218517"/>
                <a:gd name="connsiteX12" fmla="*/ 111252 w 287667"/>
                <a:gd name="connsiteY12" fmla="*/ 179515 h 218517"/>
                <a:gd name="connsiteX13" fmla="*/ 125229 w 287667"/>
                <a:gd name="connsiteY13" fmla="*/ 159871 h 218517"/>
                <a:gd name="connsiteX14" fmla="*/ 119563 w 287667"/>
                <a:gd name="connsiteY14" fmla="*/ 147782 h 218517"/>
                <a:gd name="connsiteX15" fmla="*/ 102186 w 287667"/>
                <a:gd name="connsiteY15" fmla="*/ 156471 h 218517"/>
                <a:gd name="connsiteX16" fmla="*/ 79898 w 287667"/>
                <a:gd name="connsiteY16" fmla="*/ 159871 h 218517"/>
                <a:gd name="connsiteX17" fmla="*/ 65165 w 287667"/>
                <a:gd name="connsiteY17" fmla="*/ 129650 h 218517"/>
                <a:gd name="connsiteX18" fmla="*/ 40232 w 287667"/>
                <a:gd name="connsiteY18" fmla="*/ 96029 h 218517"/>
                <a:gd name="connsiteX19" fmla="*/ 16811 w 287667"/>
                <a:gd name="connsiteY19" fmla="*/ 86963 h 218517"/>
                <a:gd name="connsiteX20" fmla="*/ 945 w 287667"/>
                <a:gd name="connsiteY20" fmla="*/ 68830 h 218517"/>
                <a:gd name="connsiteX21" fmla="*/ 23233 w 287667"/>
                <a:gd name="connsiteY21" fmla="*/ 44275 h 218517"/>
                <a:gd name="connsiteX22" fmla="*/ 79898 w 287667"/>
                <a:gd name="connsiteY22" fmla="*/ 43142 h 218517"/>
                <a:gd name="connsiteX23" fmla="*/ 95386 w 287667"/>
                <a:gd name="connsiteY23" fmla="*/ 30298 h 218517"/>
                <a:gd name="connsiteX24" fmla="*/ 118052 w 287667"/>
                <a:gd name="connsiteY24" fmla="*/ 22365 h 218517"/>
                <a:gd name="connsiteX25" fmla="*/ 129007 w 287667"/>
                <a:gd name="connsiteY25" fmla="*/ 34076 h 218517"/>
                <a:gd name="connsiteX26" fmla="*/ 164139 w 287667"/>
                <a:gd name="connsiteY26" fmla="*/ 18965 h 218517"/>
                <a:gd name="connsiteX27" fmla="*/ 193227 w 287667"/>
                <a:gd name="connsiteY27" fmla="*/ 17832 h 218517"/>
                <a:gd name="connsiteX28" fmla="*/ 224581 w 287667"/>
                <a:gd name="connsiteY28" fmla="*/ 33320 h 218517"/>
                <a:gd name="connsiteX29" fmla="*/ 243847 w 287667"/>
                <a:gd name="connsiteY29" fmla="*/ 21987 h 218517"/>
                <a:gd name="connsiteX30" fmla="*/ 253291 w 287667"/>
                <a:gd name="connsiteY30" fmla="*/ 14054 h 218517"/>
                <a:gd name="connsiteX31" fmla="*/ 284268 w 287667"/>
                <a:gd name="connsiteY31" fmla="*/ 77 h 218517"/>
                <a:gd name="connsiteX32" fmla="*/ 287668 w 287667"/>
                <a:gd name="connsiteY32" fmla="*/ 2343 h 21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7667" h="218517">
                  <a:moveTo>
                    <a:pt x="287668" y="2343"/>
                  </a:moveTo>
                  <a:cubicBezTo>
                    <a:pt x="286912" y="9143"/>
                    <a:pt x="285779" y="15943"/>
                    <a:pt x="284645" y="22743"/>
                  </a:cubicBezTo>
                  <a:cubicBezTo>
                    <a:pt x="282379" y="41253"/>
                    <a:pt x="272935" y="52208"/>
                    <a:pt x="251780" y="53719"/>
                  </a:cubicBezTo>
                  <a:cubicBezTo>
                    <a:pt x="225337" y="55608"/>
                    <a:pt x="200404" y="57875"/>
                    <a:pt x="175472" y="45031"/>
                  </a:cubicBezTo>
                  <a:cubicBezTo>
                    <a:pt x="167539" y="40875"/>
                    <a:pt x="154317" y="42764"/>
                    <a:pt x="144873" y="46164"/>
                  </a:cubicBezTo>
                  <a:cubicBezTo>
                    <a:pt x="137318" y="48808"/>
                    <a:pt x="127496" y="56741"/>
                    <a:pt x="134296" y="66941"/>
                  </a:cubicBezTo>
                  <a:cubicBezTo>
                    <a:pt x="143362" y="80163"/>
                    <a:pt x="130518" y="100184"/>
                    <a:pt x="149784" y="110006"/>
                  </a:cubicBezTo>
                  <a:cubicBezTo>
                    <a:pt x="154695" y="112651"/>
                    <a:pt x="150917" y="121339"/>
                    <a:pt x="146006" y="124361"/>
                  </a:cubicBezTo>
                  <a:cubicBezTo>
                    <a:pt x="124851" y="136827"/>
                    <a:pt x="132407" y="151938"/>
                    <a:pt x="143362" y="164782"/>
                  </a:cubicBezTo>
                  <a:cubicBezTo>
                    <a:pt x="152050" y="174981"/>
                    <a:pt x="151673" y="178381"/>
                    <a:pt x="138829" y="182914"/>
                  </a:cubicBezTo>
                  <a:cubicBezTo>
                    <a:pt x="127118" y="187448"/>
                    <a:pt x="117674" y="196136"/>
                    <a:pt x="109363" y="205580"/>
                  </a:cubicBezTo>
                  <a:cubicBezTo>
                    <a:pt x="95386" y="210113"/>
                    <a:pt x="82920" y="219557"/>
                    <a:pt x="67054" y="218424"/>
                  </a:cubicBezTo>
                  <a:cubicBezTo>
                    <a:pt x="76120" y="199158"/>
                    <a:pt x="86320" y="181781"/>
                    <a:pt x="111252" y="179515"/>
                  </a:cubicBezTo>
                  <a:cubicBezTo>
                    <a:pt x="121074" y="178759"/>
                    <a:pt x="121829" y="167426"/>
                    <a:pt x="125229" y="159871"/>
                  </a:cubicBezTo>
                  <a:cubicBezTo>
                    <a:pt x="127496" y="154582"/>
                    <a:pt x="124851" y="149671"/>
                    <a:pt x="119563" y="147782"/>
                  </a:cubicBezTo>
                  <a:cubicBezTo>
                    <a:pt x="110874" y="144383"/>
                    <a:pt x="107097" y="151560"/>
                    <a:pt x="102186" y="156471"/>
                  </a:cubicBezTo>
                  <a:cubicBezTo>
                    <a:pt x="95764" y="162893"/>
                    <a:pt x="86320" y="164026"/>
                    <a:pt x="79898" y="159871"/>
                  </a:cubicBezTo>
                  <a:cubicBezTo>
                    <a:pt x="68942" y="153827"/>
                    <a:pt x="62520" y="142494"/>
                    <a:pt x="65165" y="129650"/>
                  </a:cubicBezTo>
                  <a:cubicBezTo>
                    <a:pt x="69698" y="108117"/>
                    <a:pt x="56854" y="99806"/>
                    <a:pt x="40232" y="96029"/>
                  </a:cubicBezTo>
                  <a:cubicBezTo>
                    <a:pt x="31922" y="94140"/>
                    <a:pt x="23989" y="91118"/>
                    <a:pt x="16811" y="86963"/>
                  </a:cubicBezTo>
                  <a:cubicBezTo>
                    <a:pt x="9256" y="82807"/>
                    <a:pt x="-3588" y="80918"/>
                    <a:pt x="945" y="68830"/>
                  </a:cubicBezTo>
                  <a:cubicBezTo>
                    <a:pt x="4723" y="58253"/>
                    <a:pt x="6989" y="45786"/>
                    <a:pt x="23233" y="44275"/>
                  </a:cubicBezTo>
                  <a:cubicBezTo>
                    <a:pt x="42121" y="42387"/>
                    <a:pt x="59876" y="30676"/>
                    <a:pt x="79898" y="43142"/>
                  </a:cubicBezTo>
                  <a:cubicBezTo>
                    <a:pt x="86697" y="47297"/>
                    <a:pt x="93497" y="39364"/>
                    <a:pt x="95386" y="30298"/>
                  </a:cubicBezTo>
                  <a:cubicBezTo>
                    <a:pt x="97652" y="18965"/>
                    <a:pt x="108985" y="15188"/>
                    <a:pt x="118052" y="22365"/>
                  </a:cubicBezTo>
                  <a:cubicBezTo>
                    <a:pt x="122963" y="26143"/>
                    <a:pt x="123718" y="39742"/>
                    <a:pt x="129007" y="34076"/>
                  </a:cubicBezTo>
                  <a:cubicBezTo>
                    <a:pt x="139584" y="23876"/>
                    <a:pt x="158850" y="37853"/>
                    <a:pt x="164139" y="18965"/>
                  </a:cubicBezTo>
                  <a:cubicBezTo>
                    <a:pt x="173961" y="9899"/>
                    <a:pt x="180005" y="9521"/>
                    <a:pt x="193227" y="17832"/>
                  </a:cubicBezTo>
                  <a:cubicBezTo>
                    <a:pt x="203049" y="23876"/>
                    <a:pt x="211359" y="33698"/>
                    <a:pt x="224581" y="33320"/>
                  </a:cubicBezTo>
                  <a:cubicBezTo>
                    <a:pt x="232892" y="32942"/>
                    <a:pt x="243092" y="35964"/>
                    <a:pt x="243847" y="21987"/>
                  </a:cubicBezTo>
                  <a:cubicBezTo>
                    <a:pt x="244225" y="18210"/>
                    <a:pt x="249513" y="15943"/>
                    <a:pt x="253291" y="14054"/>
                  </a:cubicBezTo>
                  <a:cubicBezTo>
                    <a:pt x="264246" y="10654"/>
                    <a:pt x="271424" y="-1056"/>
                    <a:pt x="284268" y="77"/>
                  </a:cubicBezTo>
                  <a:cubicBezTo>
                    <a:pt x="286157" y="1210"/>
                    <a:pt x="286912" y="1966"/>
                    <a:pt x="287668" y="2343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BE824421-A1CF-4B2D-A3E5-81FF818F0DF5}"/>
                </a:ext>
              </a:extLst>
            </p:cNvPr>
            <p:cNvSpPr/>
            <p:nvPr/>
          </p:nvSpPr>
          <p:spPr>
            <a:xfrm>
              <a:off x="10134177" y="5177371"/>
              <a:ext cx="193953" cy="240108"/>
            </a:xfrm>
            <a:custGeom>
              <a:avLst/>
              <a:gdLst>
                <a:gd name="connsiteX0" fmla="*/ 0 w 193953"/>
                <a:gd name="connsiteY0" fmla="*/ 87800 h 240108"/>
                <a:gd name="connsiteX1" fmla="*/ 27577 w 193953"/>
                <a:gd name="connsiteY1" fmla="*/ 69289 h 240108"/>
                <a:gd name="connsiteX2" fmla="*/ 52131 w 193953"/>
                <a:gd name="connsiteY2" fmla="*/ 59845 h 240108"/>
                <a:gd name="connsiteX3" fmla="*/ 81975 w 193953"/>
                <a:gd name="connsiteY3" fmla="*/ 46246 h 240108"/>
                <a:gd name="connsiteX4" fmla="*/ 46465 w 193953"/>
                <a:gd name="connsiteY4" fmla="*/ 28113 h 240108"/>
                <a:gd name="connsiteX5" fmla="*/ 24932 w 193953"/>
                <a:gd name="connsiteY5" fmla="*/ 13380 h 240108"/>
                <a:gd name="connsiteX6" fmla="*/ 21533 w 193953"/>
                <a:gd name="connsiteY6" fmla="*/ 1669 h 240108"/>
                <a:gd name="connsiteX7" fmla="*/ 32488 w 193953"/>
                <a:gd name="connsiteY7" fmla="*/ 4314 h 240108"/>
                <a:gd name="connsiteX8" fmla="*/ 55531 w 193953"/>
                <a:gd name="connsiteY8" fmla="*/ 8847 h 240108"/>
                <a:gd name="connsiteX9" fmla="*/ 65731 w 193953"/>
                <a:gd name="connsiteY9" fmla="*/ 10358 h 240108"/>
                <a:gd name="connsiteX10" fmla="*/ 122395 w 193953"/>
                <a:gd name="connsiteY10" fmla="*/ 4314 h 240108"/>
                <a:gd name="connsiteX11" fmla="*/ 135239 w 193953"/>
                <a:gd name="connsiteY11" fmla="*/ 2803 h 240108"/>
                <a:gd name="connsiteX12" fmla="*/ 165460 w 193953"/>
                <a:gd name="connsiteY12" fmla="*/ 7336 h 240108"/>
                <a:gd name="connsiteX13" fmla="*/ 154505 w 193953"/>
                <a:gd name="connsiteY13" fmla="*/ 31135 h 240108"/>
                <a:gd name="connsiteX14" fmla="*/ 172638 w 193953"/>
                <a:gd name="connsiteY14" fmla="*/ 40201 h 240108"/>
                <a:gd name="connsiteX15" fmla="*/ 186615 w 193953"/>
                <a:gd name="connsiteY15" fmla="*/ 67400 h 240108"/>
                <a:gd name="connsiteX16" fmla="*/ 185104 w 193953"/>
                <a:gd name="connsiteY16" fmla="*/ 77600 h 240108"/>
                <a:gd name="connsiteX17" fmla="*/ 169994 w 193953"/>
                <a:gd name="connsiteY17" fmla="*/ 99888 h 240108"/>
                <a:gd name="connsiteX18" fmla="*/ 162816 w 193953"/>
                <a:gd name="connsiteY18" fmla="*/ 107821 h 240108"/>
                <a:gd name="connsiteX19" fmla="*/ 163572 w 193953"/>
                <a:gd name="connsiteY19" fmla="*/ 124065 h 240108"/>
                <a:gd name="connsiteX20" fmla="*/ 180571 w 193953"/>
                <a:gd name="connsiteY20" fmla="*/ 132753 h 240108"/>
                <a:gd name="connsiteX21" fmla="*/ 182082 w 193953"/>
                <a:gd name="connsiteY21" fmla="*/ 169019 h 240108"/>
                <a:gd name="connsiteX22" fmla="*/ 148461 w 193953"/>
                <a:gd name="connsiteY22" fmla="*/ 185640 h 240108"/>
                <a:gd name="connsiteX23" fmla="*/ 140150 w 193953"/>
                <a:gd name="connsiteY23" fmla="*/ 203395 h 240108"/>
                <a:gd name="connsiteX24" fmla="*/ 147328 w 193953"/>
                <a:gd name="connsiteY24" fmla="*/ 218506 h 240108"/>
                <a:gd name="connsiteX25" fmla="*/ 142039 w 193953"/>
                <a:gd name="connsiteY25" fmla="*/ 235505 h 240108"/>
                <a:gd name="connsiteX26" fmla="*/ 98218 w 193953"/>
                <a:gd name="connsiteY26" fmla="*/ 233616 h 240108"/>
                <a:gd name="connsiteX27" fmla="*/ 58553 w 193953"/>
                <a:gd name="connsiteY27" fmla="*/ 211328 h 240108"/>
                <a:gd name="connsiteX28" fmla="*/ 46843 w 193953"/>
                <a:gd name="connsiteY28" fmla="*/ 196218 h 240108"/>
                <a:gd name="connsiteX29" fmla="*/ 37776 w 193953"/>
                <a:gd name="connsiteY29" fmla="*/ 176574 h 240108"/>
                <a:gd name="connsiteX30" fmla="*/ 22288 w 193953"/>
                <a:gd name="connsiteY30" fmla="*/ 165619 h 240108"/>
                <a:gd name="connsiteX31" fmla="*/ 25310 w 193953"/>
                <a:gd name="connsiteY31" fmla="*/ 122932 h 240108"/>
                <a:gd name="connsiteX32" fmla="*/ 46465 w 193953"/>
                <a:gd name="connsiteY32" fmla="*/ 100266 h 240108"/>
                <a:gd name="connsiteX33" fmla="*/ 0 w 193953"/>
                <a:gd name="connsiteY33" fmla="*/ 87800 h 240108"/>
                <a:gd name="connsiteX34" fmla="*/ 0 w 193953"/>
                <a:gd name="connsiteY34" fmla="*/ 87800 h 24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3953" h="240108">
                  <a:moveTo>
                    <a:pt x="0" y="87800"/>
                  </a:moveTo>
                  <a:cubicBezTo>
                    <a:pt x="9822" y="82511"/>
                    <a:pt x="23421" y="82889"/>
                    <a:pt x="27577" y="69289"/>
                  </a:cubicBezTo>
                  <a:cubicBezTo>
                    <a:pt x="41554" y="79866"/>
                    <a:pt x="44198" y="62489"/>
                    <a:pt x="52131" y="59845"/>
                  </a:cubicBezTo>
                  <a:cubicBezTo>
                    <a:pt x="62331" y="56823"/>
                    <a:pt x="75930" y="65134"/>
                    <a:pt x="81975" y="46246"/>
                  </a:cubicBezTo>
                  <a:cubicBezTo>
                    <a:pt x="64598" y="51157"/>
                    <a:pt x="49487" y="52668"/>
                    <a:pt x="46465" y="28113"/>
                  </a:cubicBezTo>
                  <a:cubicBezTo>
                    <a:pt x="45709" y="22446"/>
                    <a:pt x="30221" y="21313"/>
                    <a:pt x="24932" y="13380"/>
                  </a:cubicBezTo>
                  <a:cubicBezTo>
                    <a:pt x="22666" y="9603"/>
                    <a:pt x="15488" y="6958"/>
                    <a:pt x="21533" y="1669"/>
                  </a:cubicBezTo>
                  <a:cubicBezTo>
                    <a:pt x="25688" y="-2108"/>
                    <a:pt x="29466" y="1292"/>
                    <a:pt x="32488" y="4314"/>
                  </a:cubicBezTo>
                  <a:cubicBezTo>
                    <a:pt x="38910" y="11869"/>
                    <a:pt x="45709" y="17536"/>
                    <a:pt x="55531" y="8847"/>
                  </a:cubicBezTo>
                  <a:cubicBezTo>
                    <a:pt x="59687" y="5069"/>
                    <a:pt x="61575" y="7714"/>
                    <a:pt x="65731" y="10358"/>
                  </a:cubicBezTo>
                  <a:cubicBezTo>
                    <a:pt x="91797" y="27735"/>
                    <a:pt x="100485" y="26602"/>
                    <a:pt x="122395" y="4314"/>
                  </a:cubicBezTo>
                  <a:cubicBezTo>
                    <a:pt x="127306" y="-597"/>
                    <a:pt x="130328" y="536"/>
                    <a:pt x="135239" y="2803"/>
                  </a:cubicBezTo>
                  <a:cubicBezTo>
                    <a:pt x="144683" y="6958"/>
                    <a:pt x="154505" y="10736"/>
                    <a:pt x="165460" y="7336"/>
                  </a:cubicBezTo>
                  <a:cubicBezTo>
                    <a:pt x="173393" y="20180"/>
                    <a:pt x="155261" y="21691"/>
                    <a:pt x="154505" y="31135"/>
                  </a:cubicBezTo>
                  <a:cubicBezTo>
                    <a:pt x="159416" y="36046"/>
                    <a:pt x="166971" y="36801"/>
                    <a:pt x="172638" y="40201"/>
                  </a:cubicBezTo>
                  <a:cubicBezTo>
                    <a:pt x="183593" y="46246"/>
                    <a:pt x="189637" y="54179"/>
                    <a:pt x="186615" y="67400"/>
                  </a:cubicBezTo>
                  <a:cubicBezTo>
                    <a:pt x="185860" y="70800"/>
                    <a:pt x="183593" y="74200"/>
                    <a:pt x="185104" y="77600"/>
                  </a:cubicBezTo>
                  <a:cubicBezTo>
                    <a:pt x="193415" y="94222"/>
                    <a:pt x="183971" y="99132"/>
                    <a:pt x="169994" y="99888"/>
                  </a:cubicBezTo>
                  <a:cubicBezTo>
                    <a:pt x="164327" y="100266"/>
                    <a:pt x="163194" y="103288"/>
                    <a:pt x="162816" y="107821"/>
                  </a:cubicBezTo>
                  <a:cubicBezTo>
                    <a:pt x="157905" y="113488"/>
                    <a:pt x="147328" y="119154"/>
                    <a:pt x="163572" y="124065"/>
                  </a:cubicBezTo>
                  <a:cubicBezTo>
                    <a:pt x="169616" y="125954"/>
                    <a:pt x="174904" y="129354"/>
                    <a:pt x="180571" y="132753"/>
                  </a:cubicBezTo>
                  <a:cubicBezTo>
                    <a:pt x="197570" y="142953"/>
                    <a:pt x="198704" y="157686"/>
                    <a:pt x="182082" y="169019"/>
                  </a:cubicBezTo>
                  <a:cubicBezTo>
                    <a:pt x="171882" y="176196"/>
                    <a:pt x="161305" y="184129"/>
                    <a:pt x="148461" y="185640"/>
                  </a:cubicBezTo>
                  <a:cubicBezTo>
                    <a:pt x="135617" y="187151"/>
                    <a:pt x="135239" y="193951"/>
                    <a:pt x="140150" y="203395"/>
                  </a:cubicBezTo>
                  <a:cubicBezTo>
                    <a:pt x="142795" y="208306"/>
                    <a:pt x="145817" y="213217"/>
                    <a:pt x="147328" y="218506"/>
                  </a:cubicBezTo>
                  <a:cubicBezTo>
                    <a:pt x="149217" y="225306"/>
                    <a:pt x="148083" y="230972"/>
                    <a:pt x="142039" y="235505"/>
                  </a:cubicBezTo>
                  <a:cubicBezTo>
                    <a:pt x="133351" y="241927"/>
                    <a:pt x="104640" y="241927"/>
                    <a:pt x="98218" y="233616"/>
                  </a:cubicBezTo>
                  <a:cubicBezTo>
                    <a:pt x="87641" y="220395"/>
                    <a:pt x="73664" y="215484"/>
                    <a:pt x="58553" y="211328"/>
                  </a:cubicBezTo>
                  <a:cubicBezTo>
                    <a:pt x="50620" y="209439"/>
                    <a:pt x="41932" y="206417"/>
                    <a:pt x="46843" y="196218"/>
                  </a:cubicBezTo>
                  <a:cubicBezTo>
                    <a:pt x="52509" y="184507"/>
                    <a:pt x="48731" y="179974"/>
                    <a:pt x="37776" y="176574"/>
                  </a:cubicBezTo>
                  <a:cubicBezTo>
                    <a:pt x="31732" y="174685"/>
                    <a:pt x="26821" y="170152"/>
                    <a:pt x="22288" y="165619"/>
                  </a:cubicBezTo>
                  <a:cubicBezTo>
                    <a:pt x="8311" y="152397"/>
                    <a:pt x="9444" y="133887"/>
                    <a:pt x="25310" y="122932"/>
                  </a:cubicBezTo>
                  <a:cubicBezTo>
                    <a:pt x="33621" y="117265"/>
                    <a:pt x="41176" y="111599"/>
                    <a:pt x="46465" y="100266"/>
                  </a:cubicBezTo>
                  <a:cubicBezTo>
                    <a:pt x="27954" y="102532"/>
                    <a:pt x="13222" y="97621"/>
                    <a:pt x="0" y="87800"/>
                  </a:cubicBezTo>
                  <a:lnTo>
                    <a:pt x="0" y="87800"/>
                  </a:lnTo>
                  <a:close/>
                </a:path>
              </a:pathLst>
            </a:custGeom>
            <a:solidFill>
              <a:srgbClr val="FA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E539AB3-70F5-4FA5-A3C6-520B311B5832}"/>
                </a:ext>
              </a:extLst>
            </p:cNvPr>
            <p:cNvSpPr/>
            <p:nvPr/>
          </p:nvSpPr>
          <p:spPr>
            <a:xfrm>
              <a:off x="10264042" y="4919924"/>
              <a:ext cx="179820" cy="210282"/>
            </a:xfrm>
            <a:custGeom>
              <a:avLst/>
              <a:gdLst>
                <a:gd name="connsiteX0" fmla="*/ 43529 w 179820"/>
                <a:gd name="connsiteY0" fmla="*/ 15081 h 210282"/>
                <a:gd name="connsiteX1" fmla="*/ 97927 w 179820"/>
                <a:gd name="connsiteY1" fmla="*/ 45302 h 210282"/>
                <a:gd name="connsiteX2" fmla="*/ 122104 w 179820"/>
                <a:gd name="connsiteY2" fmla="*/ 45680 h 210282"/>
                <a:gd name="connsiteX3" fmla="*/ 141370 w 179820"/>
                <a:gd name="connsiteY3" fmla="*/ 40391 h 210282"/>
                <a:gd name="connsiteX4" fmla="*/ 151191 w 179820"/>
                <a:gd name="connsiteY4" fmla="*/ 33969 h 210282"/>
                <a:gd name="connsiteX5" fmla="*/ 157991 w 179820"/>
                <a:gd name="connsiteY5" fmla="*/ 45680 h 210282"/>
                <a:gd name="connsiteX6" fmla="*/ 174235 w 179820"/>
                <a:gd name="connsiteY6" fmla="*/ 89501 h 210282"/>
                <a:gd name="connsiteX7" fmla="*/ 166302 w 179820"/>
                <a:gd name="connsiteY7" fmla="*/ 112166 h 210282"/>
                <a:gd name="connsiteX8" fmla="*/ 133814 w 179820"/>
                <a:gd name="connsiteY8" fmla="*/ 135210 h 210282"/>
                <a:gd name="connsiteX9" fmla="*/ 119837 w 179820"/>
                <a:gd name="connsiteY9" fmla="*/ 147676 h 210282"/>
                <a:gd name="connsiteX10" fmla="*/ 102838 w 179820"/>
                <a:gd name="connsiteY10" fmla="*/ 188853 h 210282"/>
                <a:gd name="connsiteX11" fmla="*/ 38996 w 179820"/>
                <a:gd name="connsiteY11" fmla="*/ 209252 h 210282"/>
                <a:gd name="connsiteX12" fmla="*/ 33707 w 179820"/>
                <a:gd name="connsiteY12" fmla="*/ 203963 h 210282"/>
                <a:gd name="connsiteX13" fmla="*/ 25774 w 179820"/>
                <a:gd name="connsiteY13" fmla="*/ 145410 h 210282"/>
                <a:gd name="connsiteX14" fmla="*/ 23130 w 179820"/>
                <a:gd name="connsiteY14" fmla="*/ 137854 h 210282"/>
                <a:gd name="connsiteX15" fmla="*/ 4619 w 179820"/>
                <a:gd name="connsiteY15" fmla="*/ 81190 h 210282"/>
                <a:gd name="connsiteX16" fmla="*/ 14441 w 179820"/>
                <a:gd name="connsiteY16" fmla="*/ 12437 h 210282"/>
                <a:gd name="connsiteX17" fmla="*/ 43529 w 179820"/>
                <a:gd name="connsiteY17" fmla="*/ 15081 h 21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820" h="210282">
                  <a:moveTo>
                    <a:pt x="43529" y="15081"/>
                  </a:moveTo>
                  <a:cubicBezTo>
                    <a:pt x="49951" y="35858"/>
                    <a:pt x="76016" y="50591"/>
                    <a:pt x="97927" y="45302"/>
                  </a:cubicBezTo>
                  <a:cubicBezTo>
                    <a:pt x="106238" y="43414"/>
                    <a:pt x="113793" y="40014"/>
                    <a:pt x="122104" y="45680"/>
                  </a:cubicBezTo>
                  <a:cubicBezTo>
                    <a:pt x="130037" y="50969"/>
                    <a:pt x="136836" y="49080"/>
                    <a:pt x="141370" y="40391"/>
                  </a:cubicBezTo>
                  <a:cubicBezTo>
                    <a:pt x="143258" y="36614"/>
                    <a:pt x="145903" y="32836"/>
                    <a:pt x="151191" y="33969"/>
                  </a:cubicBezTo>
                  <a:cubicBezTo>
                    <a:pt x="156858" y="35480"/>
                    <a:pt x="158369" y="40391"/>
                    <a:pt x="157991" y="45680"/>
                  </a:cubicBezTo>
                  <a:cubicBezTo>
                    <a:pt x="157613" y="62679"/>
                    <a:pt x="162524" y="76657"/>
                    <a:pt x="174235" y="89501"/>
                  </a:cubicBezTo>
                  <a:cubicBezTo>
                    <a:pt x="183301" y="98945"/>
                    <a:pt x="181790" y="110278"/>
                    <a:pt x="166302" y="112166"/>
                  </a:cubicBezTo>
                  <a:cubicBezTo>
                    <a:pt x="150436" y="114055"/>
                    <a:pt x="139858" y="120855"/>
                    <a:pt x="133814" y="135210"/>
                  </a:cubicBezTo>
                  <a:cubicBezTo>
                    <a:pt x="131170" y="141632"/>
                    <a:pt x="125126" y="144654"/>
                    <a:pt x="119837" y="147676"/>
                  </a:cubicBezTo>
                  <a:cubicBezTo>
                    <a:pt x="103593" y="157120"/>
                    <a:pt x="99060" y="171098"/>
                    <a:pt x="102838" y="188853"/>
                  </a:cubicBezTo>
                  <a:cubicBezTo>
                    <a:pt x="94905" y="200563"/>
                    <a:pt x="52595" y="214163"/>
                    <a:pt x="38996" y="209252"/>
                  </a:cubicBezTo>
                  <a:cubicBezTo>
                    <a:pt x="36729" y="208496"/>
                    <a:pt x="33329" y="204719"/>
                    <a:pt x="33707" y="203963"/>
                  </a:cubicBezTo>
                  <a:cubicBezTo>
                    <a:pt x="42018" y="183186"/>
                    <a:pt x="16707" y="166564"/>
                    <a:pt x="25774" y="145410"/>
                  </a:cubicBezTo>
                  <a:cubicBezTo>
                    <a:pt x="26529" y="143521"/>
                    <a:pt x="25018" y="139365"/>
                    <a:pt x="23130" y="137854"/>
                  </a:cubicBezTo>
                  <a:cubicBezTo>
                    <a:pt x="5375" y="123122"/>
                    <a:pt x="9908" y="100078"/>
                    <a:pt x="4619" y="81190"/>
                  </a:cubicBezTo>
                  <a:cubicBezTo>
                    <a:pt x="-1425" y="58524"/>
                    <a:pt x="-4447" y="33214"/>
                    <a:pt x="14441" y="12437"/>
                  </a:cubicBezTo>
                  <a:cubicBezTo>
                    <a:pt x="29929" y="-4562"/>
                    <a:pt x="32574" y="-4562"/>
                    <a:pt x="43529" y="15081"/>
                  </a:cubicBezTo>
                  <a:close/>
                </a:path>
              </a:pathLst>
            </a:custGeom>
            <a:solidFill>
              <a:srgbClr val="FDF4E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D785E16F-462E-4567-8580-490365D7D4B7}"/>
                </a:ext>
              </a:extLst>
            </p:cNvPr>
            <p:cNvSpPr/>
            <p:nvPr/>
          </p:nvSpPr>
          <p:spPr>
            <a:xfrm>
              <a:off x="10279002" y="5052489"/>
              <a:ext cx="262727" cy="323551"/>
            </a:xfrm>
            <a:custGeom>
              <a:avLst/>
              <a:gdLst>
                <a:gd name="connsiteX0" fmla="*/ 16103 w 262727"/>
                <a:gd name="connsiteY0" fmla="*/ 229682 h 323551"/>
                <a:gd name="connsiteX1" fmla="*/ 9681 w 262727"/>
                <a:gd name="connsiteY1" fmla="*/ 220615 h 323551"/>
                <a:gd name="connsiteX2" fmla="*/ 18747 w 262727"/>
                <a:gd name="connsiteY2" fmla="*/ 218349 h 323551"/>
                <a:gd name="connsiteX3" fmla="*/ 31213 w 262727"/>
                <a:gd name="connsiteY3" fmla="*/ 203238 h 323551"/>
                <a:gd name="connsiteX4" fmla="*/ 31213 w 262727"/>
                <a:gd name="connsiteY4" fmla="*/ 197194 h 323551"/>
                <a:gd name="connsiteX5" fmla="*/ 11947 w 262727"/>
                <a:gd name="connsiteY5" fmla="*/ 163195 h 323551"/>
                <a:gd name="connsiteX6" fmla="*/ 237 w 262727"/>
                <a:gd name="connsiteY6" fmla="*/ 160173 h 323551"/>
                <a:gd name="connsiteX7" fmla="*/ 7414 w 262727"/>
                <a:gd name="connsiteY7" fmla="*/ 146196 h 323551"/>
                <a:gd name="connsiteX8" fmla="*/ 20258 w 262727"/>
                <a:gd name="connsiteY8" fmla="*/ 132219 h 323551"/>
                <a:gd name="connsiteX9" fmla="*/ 41791 w 262727"/>
                <a:gd name="connsiteY9" fmla="*/ 106153 h 323551"/>
                <a:gd name="connsiteX10" fmla="*/ 47457 w 262727"/>
                <a:gd name="connsiteY10" fmla="*/ 100864 h 323551"/>
                <a:gd name="connsiteX11" fmla="*/ 81078 w 262727"/>
                <a:gd name="connsiteY11" fmla="*/ 80087 h 323551"/>
                <a:gd name="connsiteX12" fmla="*/ 90145 w 262727"/>
                <a:gd name="connsiteY12" fmla="*/ 78198 h 323551"/>
                <a:gd name="connsiteX13" fmla="*/ 113566 w 262727"/>
                <a:gd name="connsiteY13" fmla="*/ 38911 h 323551"/>
                <a:gd name="connsiteX14" fmla="*/ 167586 w 262727"/>
                <a:gd name="connsiteY14" fmla="*/ 11334 h 323551"/>
                <a:gd name="connsiteX15" fmla="*/ 170986 w 262727"/>
                <a:gd name="connsiteY15" fmla="*/ 9068 h 323551"/>
                <a:gd name="connsiteX16" fmla="*/ 197052 w 262727"/>
                <a:gd name="connsiteY16" fmla="*/ 23045 h 323551"/>
                <a:gd name="connsiteX17" fmla="*/ 221606 w 262727"/>
                <a:gd name="connsiteY17" fmla="*/ 37400 h 323551"/>
                <a:gd name="connsiteX18" fmla="*/ 235961 w 262727"/>
                <a:gd name="connsiteY18" fmla="*/ 36644 h 323551"/>
                <a:gd name="connsiteX19" fmla="*/ 243139 w 262727"/>
                <a:gd name="connsiteY19" fmla="*/ 38533 h 323551"/>
                <a:gd name="connsiteX20" fmla="*/ 239739 w 262727"/>
                <a:gd name="connsiteY20" fmla="*/ 46844 h 323551"/>
                <a:gd name="connsiteX21" fmla="*/ 230295 w 262727"/>
                <a:gd name="connsiteY21" fmla="*/ 67243 h 323551"/>
                <a:gd name="connsiteX22" fmla="*/ 249183 w 262727"/>
                <a:gd name="connsiteY22" fmla="*/ 74043 h 323551"/>
                <a:gd name="connsiteX23" fmla="*/ 260894 w 262727"/>
                <a:gd name="connsiteY23" fmla="*/ 88776 h 323551"/>
                <a:gd name="connsiteX24" fmla="*/ 258627 w 262727"/>
                <a:gd name="connsiteY24" fmla="*/ 102753 h 323551"/>
                <a:gd name="connsiteX25" fmla="*/ 244272 w 262727"/>
                <a:gd name="connsiteY25" fmla="*/ 120886 h 323551"/>
                <a:gd name="connsiteX26" fmla="*/ 240494 w 262727"/>
                <a:gd name="connsiteY26" fmla="*/ 127308 h 323551"/>
                <a:gd name="connsiteX27" fmla="*/ 235206 w 262727"/>
                <a:gd name="connsiteY27" fmla="*/ 128819 h 323551"/>
                <a:gd name="connsiteX28" fmla="*/ 196674 w 262727"/>
                <a:gd name="connsiteY28" fmla="*/ 118997 h 323551"/>
                <a:gd name="connsiteX29" fmla="*/ 189119 w 262727"/>
                <a:gd name="connsiteY29" fmla="*/ 115219 h 323551"/>
                <a:gd name="connsiteX30" fmla="*/ 194785 w 262727"/>
                <a:gd name="connsiteY30" fmla="*/ 104642 h 323551"/>
                <a:gd name="connsiteX31" fmla="*/ 202718 w 262727"/>
                <a:gd name="connsiteY31" fmla="*/ 87642 h 323551"/>
                <a:gd name="connsiteX32" fmla="*/ 183452 w 262727"/>
                <a:gd name="connsiteY32" fmla="*/ 81220 h 323551"/>
                <a:gd name="connsiteX33" fmla="*/ 133587 w 262727"/>
                <a:gd name="connsiteY33" fmla="*/ 70643 h 323551"/>
                <a:gd name="connsiteX34" fmla="*/ 119610 w 262727"/>
                <a:gd name="connsiteY34" fmla="*/ 74799 h 323551"/>
                <a:gd name="connsiteX35" fmla="*/ 90145 w 262727"/>
                <a:gd name="connsiteY35" fmla="*/ 112953 h 323551"/>
                <a:gd name="connsiteX36" fmla="*/ 87500 w 262727"/>
                <a:gd name="connsiteY36" fmla="*/ 118241 h 323551"/>
                <a:gd name="connsiteX37" fmla="*/ 75790 w 262727"/>
                <a:gd name="connsiteY37" fmla="*/ 143552 h 323551"/>
                <a:gd name="connsiteX38" fmla="*/ 68990 w 262727"/>
                <a:gd name="connsiteY38" fmla="*/ 168484 h 323551"/>
                <a:gd name="connsiteX39" fmla="*/ 67856 w 262727"/>
                <a:gd name="connsiteY39" fmla="*/ 180195 h 323551"/>
                <a:gd name="connsiteX40" fmla="*/ 73145 w 262727"/>
                <a:gd name="connsiteY40" fmla="*/ 202105 h 323551"/>
                <a:gd name="connsiteX41" fmla="*/ 76167 w 262727"/>
                <a:gd name="connsiteY41" fmla="*/ 208527 h 323551"/>
                <a:gd name="connsiteX42" fmla="*/ 85234 w 262727"/>
                <a:gd name="connsiteY42" fmla="*/ 233837 h 323551"/>
                <a:gd name="connsiteX43" fmla="*/ 124143 w 262727"/>
                <a:gd name="connsiteY43" fmla="*/ 284457 h 323551"/>
                <a:gd name="connsiteX44" fmla="*/ 162297 w 262727"/>
                <a:gd name="connsiteY44" fmla="*/ 295790 h 323551"/>
                <a:gd name="connsiteX45" fmla="*/ 193274 w 262727"/>
                <a:gd name="connsiteY45" fmla="*/ 304856 h 323551"/>
                <a:gd name="connsiteX46" fmla="*/ 195541 w 262727"/>
                <a:gd name="connsiteY46" fmla="*/ 323367 h 323551"/>
                <a:gd name="connsiteX47" fmla="*/ 142276 w 262727"/>
                <a:gd name="connsiteY47" fmla="*/ 309768 h 323551"/>
                <a:gd name="connsiteX48" fmla="*/ 118855 w 262727"/>
                <a:gd name="connsiteY48" fmla="*/ 315056 h 323551"/>
                <a:gd name="connsiteX49" fmla="*/ 102233 w 262727"/>
                <a:gd name="connsiteY49" fmla="*/ 313545 h 323551"/>
                <a:gd name="connsiteX50" fmla="*/ 93544 w 262727"/>
                <a:gd name="connsiteY50" fmla="*/ 300701 h 323551"/>
                <a:gd name="connsiteX51" fmla="*/ 95433 w 262727"/>
                <a:gd name="connsiteY51" fmla="*/ 281813 h 323551"/>
                <a:gd name="connsiteX52" fmla="*/ 94300 w 262727"/>
                <a:gd name="connsiteY52" fmla="*/ 276147 h 323551"/>
                <a:gd name="connsiteX53" fmla="*/ 62190 w 262727"/>
                <a:gd name="connsiteY53" fmla="*/ 244037 h 323551"/>
                <a:gd name="connsiteX54" fmla="*/ 53502 w 262727"/>
                <a:gd name="connsiteY54" fmla="*/ 239126 h 323551"/>
                <a:gd name="connsiteX55" fmla="*/ 16103 w 262727"/>
                <a:gd name="connsiteY55" fmla="*/ 229682 h 32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2727" h="323551">
                  <a:moveTo>
                    <a:pt x="16103" y="229682"/>
                  </a:moveTo>
                  <a:cubicBezTo>
                    <a:pt x="12703" y="227415"/>
                    <a:pt x="7792" y="225526"/>
                    <a:pt x="9681" y="220615"/>
                  </a:cubicBezTo>
                  <a:cubicBezTo>
                    <a:pt x="11192" y="216082"/>
                    <a:pt x="15347" y="217971"/>
                    <a:pt x="18747" y="218349"/>
                  </a:cubicBezTo>
                  <a:cubicBezTo>
                    <a:pt x="36124" y="219860"/>
                    <a:pt x="36124" y="219860"/>
                    <a:pt x="31213" y="203238"/>
                  </a:cubicBezTo>
                  <a:cubicBezTo>
                    <a:pt x="30836" y="201349"/>
                    <a:pt x="30836" y="199083"/>
                    <a:pt x="31213" y="197194"/>
                  </a:cubicBezTo>
                  <a:cubicBezTo>
                    <a:pt x="37258" y="176039"/>
                    <a:pt x="32724" y="167351"/>
                    <a:pt x="11947" y="163195"/>
                  </a:cubicBezTo>
                  <a:cubicBezTo>
                    <a:pt x="7792" y="162440"/>
                    <a:pt x="1748" y="168862"/>
                    <a:pt x="237" y="160173"/>
                  </a:cubicBezTo>
                  <a:cubicBezTo>
                    <a:pt x="-897" y="154507"/>
                    <a:pt x="2126" y="148462"/>
                    <a:pt x="7414" y="146196"/>
                  </a:cubicBezTo>
                  <a:cubicBezTo>
                    <a:pt x="14214" y="143174"/>
                    <a:pt x="20258" y="140907"/>
                    <a:pt x="20258" y="132219"/>
                  </a:cubicBezTo>
                  <a:cubicBezTo>
                    <a:pt x="24036" y="120886"/>
                    <a:pt x="23280" y="105775"/>
                    <a:pt x="41791" y="106153"/>
                  </a:cubicBezTo>
                  <a:cubicBezTo>
                    <a:pt x="43680" y="106153"/>
                    <a:pt x="47457" y="102753"/>
                    <a:pt x="47457" y="100864"/>
                  </a:cubicBezTo>
                  <a:cubicBezTo>
                    <a:pt x="48213" y="76687"/>
                    <a:pt x="64457" y="77821"/>
                    <a:pt x="81078" y="80087"/>
                  </a:cubicBezTo>
                  <a:cubicBezTo>
                    <a:pt x="84478" y="80465"/>
                    <a:pt x="90522" y="81220"/>
                    <a:pt x="90145" y="78198"/>
                  </a:cubicBezTo>
                  <a:cubicBezTo>
                    <a:pt x="87500" y="58555"/>
                    <a:pt x="111677" y="55533"/>
                    <a:pt x="113566" y="38911"/>
                  </a:cubicBezTo>
                  <a:cubicBezTo>
                    <a:pt x="128299" y="23423"/>
                    <a:pt x="138876" y="-376"/>
                    <a:pt x="167586" y="11334"/>
                  </a:cubicBezTo>
                  <a:cubicBezTo>
                    <a:pt x="168342" y="11712"/>
                    <a:pt x="169853" y="9823"/>
                    <a:pt x="170986" y="9068"/>
                  </a:cubicBezTo>
                  <a:cubicBezTo>
                    <a:pt x="194029" y="-4910"/>
                    <a:pt x="192896" y="-4532"/>
                    <a:pt x="197052" y="23045"/>
                  </a:cubicBezTo>
                  <a:cubicBezTo>
                    <a:pt x="198940" y="34000"/>
                    <a:pt x="212540" y="34378"/>
                    <a:pt x="221606" y="37400"/>
                  </a:cubicBezTo>
                  <a:cubicBezTo>
                    <a:pt x="225762" y="38911"/>
                    <a:pt x="231050" y="37022"/>
                    <a:pt x="235961" y="36644"/>
                  </a:cubicBezTo>
                  <a:cubicBezTo>
                    <a:pt x="238606" y="36267"/>
                    <a:pt x="241628" y="35133"/>
                    <a:pt x="243139" y="38533"/>
                  </a:cubicBezTo>
                  <a:cubicBezTo>
                    <a:pt x="245028" y="42311"/>
                    <a:pt x="243517" y="45333"/>
                    <a:pt x="239739" y="46844"/>
                  </a:cubicBezTo>
                  <a:cubicBezTo>
                    <a:pt x="229917" y="50622"/>
                    <a:pt x="228028" y="59310"/>
                    <a:pt x="230295" y="67243"/>
                  </a:cubicBezTo>
                  <a:cubicBezTo>
                    <a:pt x="232939" y="75932"/>
                    <a:pt x="240494" y="75176"/>
                    <a:pt x="249183" y="74043"/>
                  </a:cubicBezTo>
                  <a:cubicBezTo>
                    <a:pt x="256738" y="72910"/>
                    <a:pt x="266938" y="75554"/>
                    <a:pt x="260894" y="88776"/>
                  </a:cubicBezTo>
                  <a:cubicBezTo>
                    <a:pt x="259005" y="92931"/>
                    <a:pt x="257494" y="98598"/>
                    <a:pt x="258627" y="102753"/>
                  </a:cubicBezTo>
                  <a:cubicBezTo>
                    <a:pt x="261649" y="115597"/>
                    <a:pt x="260516" y="123908"/>
                    <a:pt x="244272" y="120886"/>
                  </a:cubicBezTo>
                  <a:cubicBezTo>
                    <a:pt x="243517" y="120886"/>
                    <a:pt x="241628" y="125041"/>
                    <a:pt x="240494" y="127308"/>
                  </a:cubicBezTo>
                  <a:cubicBezTo>
                    <a:pt x="238983" y="128819"/>
                    <a:pt x="237472" y="129196"/>
                    <a:pt x="235206" y="128819"/>
                  </a:cubicBezTo>
                  <a:cubicBezTo>
                    <a:pt x="224251" y="117864"/>
                    <a:pt x="210651" y="118241"/>
                    <a:pt x="196674" y="118997"/>
                  </a:cubicBezTo>
                  <a:cubicBezTo>
                    <a:pt x="193652" y="118619"/>
                    <a:pt x="191007" y="117486"/>
                    <a:pt x="189119" y="115219"/>
                  </a:cubicBezTo>
                  <a:cubicBezTo>
                    <a:pt x="187985" y="110308"/>
                    <a:pt x="191007" y="107286"/>
                    <a:pt x="194785" y="104642"/>
                  </a:cubicBezTo>
                  <a:cubicBezTo>
                    <a:pt x="201207" y="100487"/>
                    <a:pt x="206496" y="93687"/>
                    <a:pt x="202718" y="87642"/>
                  </a:cubicBezTo>
                  <a:cubicBezTo>
                    <a:pt x="199318" y="82354"/>
                    <a:pt x="190630" y="79709"/>
                    <a:pt x="183452" y="81220"/>
                  </a:cubicBezTo>
                  <a:cubicBezTo>
                    <a:pt x="165320" y="84621"/>
                    <a:pt x="148698" y="81598"/>
                    <a:pt x="133587" y="70643"/>
                  </a:cubicBezTo>
                  <a:cubicBezTo>
                    <a:pt x="127921" y="66488"/>
                    <a:pt x="123388" y="69132"/>
                    <a:pt x="119610" y="74799"/>
                  </a:cubicBezTo>
                  <a:cubicBezTo>
                    <a:pt x="110166" y="87642"/>
                    <a:pt x="103744" y="103131"/>
                    <a:pt x="90145" y="112953"/>
                  </a:cubicBezTo>
                  <a:cubicBezTo>
                    <a:pt x="88256" y="114086"/>
                    <a:pt x="86367" y="116730"/>
                    <a:pt x="87500" y="118241"/>
                  </a:cubicBezTo>
                  <a:cubicBezTo>
                    <a:pt x="100722" y="135241"/>
                    <a:pt x="82967" y="136374"/>
                    <a:pt x="75790" y="143552"/>
                  </a:cubicBezTo>
                  <a:cubicBezTo>
                    <a:pt x="69368" y="149973"/>
                    <a:pt x="55390" y="155262"/>
                    <a:pt x="68990" y="168484"/>
                  </a:cubicBezTo>
                  <a:cubicBezTo>
                    <a:pt x="72012" y="171506"/>
                    <a:pt x="70123" y="176417"/>
                    <a:pt x="67856" y="180195"/>
                  </a:cubicBezTo>
                  <a:cubicBezTo>
                    <a:pt x="61812" y="189261"/>
                    <a:pt x="61057" y="197194"/>
                    <a:pt x="73145" y="202105"/>
                  </a:cubicBezTo>
                  <a:cubicBezTo>
                    <a:pt x="75790" y="203238"/>
                    <a:pt x="78434" y="206638"/>
                    <a:pt x="76167" y="208527"/>
                  </a:cubicBezTo>
                  <a:cubicBezTo>
                    <a:pt x="57279" y="224393"/>
                    <a:pt x="80323" y="230437"/>
                    <a:pt x="85234" y="233837"/>
                  </a:cubicBezTo>
                  <a:cubicBezTo>
                    <a:pt x="103366" y="247437"/>
                    <a:pt x="121877" y="259147"/>
                    <a:pt x="124143" y="284457"/>
                  </a:cubicBezTo>
                  <a:cubicBezTo>
                    <a:pt x="135476" y="293524"/>
                    <a:pt x="147942" y="298057"/>
                    <a:pt x="162297" y="295790"/>
                  </a:cubicBezTo>
                  <a:cubicBezTo>
                    <a:pt x="174008" y="294279"/>
                    <a:pt x="184208" y="298435"/>
                    <a:pt x="193274" y="304856"/>
                  </a:cubicBezTo>
                  <a:cubicBezTo>
                    <a:pt x="199696" y="309768"/>
                    <a:pt x="204607" y="316189"/>
                    <a:pt x="195541" y="323367"/>
                  </a:cubicBezTo>
                  <a:cubicBezTo>
                    <a:pt x="176275" y="325256"/>
                    <a:pt x="160786" y="312034"/>
                    <a:pt x="142276" y="309768"/>
                  </a:cubicBezTo>
                  <a:cubicBezTo>
                    <a:pt x="132454" y="308634"/>
                    <a:pt x="125654" y="305990"/>
                    <a:pt x="118855" y="315056"/>
                  </a:cubicBezTo>
                  <a:cubicBezTo>
                    <a:pt x="113188" y="322611"/>
                    <a:pt x="107144" y="321100"/>
                    <a:pt x="102233" y="313545"/>
                  </a:cubicBezTo>
                  <a:cubicBezTo>
                    <a:pt x="96567" y="311279"/>
                    <a:pt x="93922" y="306745"/>
                    <a:pt x="93544" y="300701"/>
                  </a:cubicBezTo>
                  <a:cubicBezTo>
                    <a:pt x="88256" y="293901"/>
                    <a:pt x="94678" y="288235"/>
                    <a:pt x="95433" y="281813"/>
                  </a:cubicBezTo>
                  <a:cubicBezTo>
                    <a:pt x="95433" y="279924"/>
                    <a:pt x="95811" y="276524"/>
                    <a:pt x="94300" y="276147"/>
                  </a:cubicBezTo>
                  <a:cubicBezTo>
                    <a:pt x="78434" y="270480"/>
                    <a:pt x="69368" y="258392"/>
                    <a:pt x="62190" y="244037"/>
                  </a:cubicBezTo>
                  <a:cubicBezTo>
                    <a:pt x="60679" y="241015"/>
                    <a:pt x="56901" y="239881"/>
                    <a:pt x="53502" y="239126"/>
                  </a:cubicBezTo>
                  <a:cubicBezTo>
                    <a:pt x="39524" y="237615"/>
                    <a:pt x="27436" y="234970"/>
                    <a:pt x="16103" y="229682"/>
                  </a:cubicBezTo>
                  <a:close/>
                </a:path>
              </a:pathLst>
            </a:custGeom>
            <a:solidFill>
              <a:srgbClr val="ECC6B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0BDA56C3-2E2C-43CB-8182-A79E00E83BAE}"/>
                </a:ext>
              </a:extLst>
            </p:cNvPr>
            <p:cNvSpPr/>
            <p:nvPr/>
          </p:nvSpPr>
          <p:spPr>
            <a:xfrm>
              <a:off x="9631803" y="4722494"/>
              <a:ext cx="260181" cy="381078"/>
            </a:xfrm>
            <a:custGeom>
              <a:avLst/>
              <a:gdLst>
                <a:gd name="connsiteX0" fmla="*/ 49436 w 260181"/>
                <a:gd name="connsiteY0" fmla="*/ 360595 h 381078"/>
                <a:gd name="connsiteX1" fmla="*/ 35459 w 260181"/>
                <a:gd name="connsiteY1" fmla="*/ 380994 h 381078"/>
                <a:gd name="connsiteX2" fmla="*/ 22992 w 260181"/>
                <a:gd name="connsiteY2" fmla="*/ 355684 h 381078"/>
                <a:gd name="connsiteX3" fmla="*/ 2971 w 260181"/>
                <a:gd name="connsiteY3" fmla="*/ 343595 h 381078"/>
                <a:gd name="connsiteX4" fmla="*/ 7126 w 260181"/>
                <a:gd name="connsiteY4" fmla="*/ 326596 h 381078"/>
                <a:gd name="connsiteX5" fmla="*/ 8260 w 260181"/>
                <a:gd name="connsiteY5" fmla="*/ 325085 h 381078"/>
                <a:gd name="connsiteX6" fmla="*/ 32437 w 260181"/>
                <a:gd name="connsiteY6" fmla="*/ 339062 h 381078"/>
                <a:gd name="connsiteX7" fmla="*/ 38481 w 260181"/>
                <a:gd name="connsiteY7" fmla="*/ 347373 h 381078"/>
                <a:gd name="connsiteX8" fmla="*/ 87590 w 260181"/>
                <a:gd name="connsiteY8" fmla="*/ 311486 h 381078"/>
                <a:gd name="connsiteX9" fmla="*/ 138210 w 260181"/>
                <a:gd name="connsiteY9" fmla="*/ 263132 h 381078"/>
                <a:gd name="connsiteX10" fmla="*/ 143877 w 260181"/>
                <a:gd name="connsiteY10" fmla="*/ 256710 h 381078"/>
                <a:gd name="connsiteX11" fmla="*/ 151810 w 260181"/>
                <a:gd name="connsiteY11" fmla="*/ 243488 h 381078"/>
                <a:gd name="connsiteX12" fmla="*/ 162387 w 260181"/>
                <a:gd name="connsiteY12" fmla="*/ 211378 h 381078"/>
                <a:gd name="connsiteX13" fmla="*/ 175609 w 260181"/>
                <a:gd name="connsiteY13" fmla="*/ 178513 h 381078"/>
                <a:gd name="connsiteX14" fmla="*/ 203564 w 260181"/>
                <a:gd name="connsiteY14" fmla="*/ 137714 h 381078"/>
                <a:gd name="connsiteX15" fmla="*/ 210363 w 260181"/>
                <a:gd name="connsiteY15" fmla="*/ 126381 h 381078"/>
                <a:gd name="connsiteX16" fmla="*/ 231896 w 260181"/>
                <a:gd name="connsiteY16" fmla="*/ 80672 h 381078"/>
                <a:gd name="connsiteX17" fmla="*/ 238695 w 260181"/>
                <a:gd name="connsiteY17" fmla="*/ 63295 h 381078"/>
                <a:gd name="connsiteX18" fmla="*/ 237940 w 260181"/>
                <a:gd name="connsiteY18" fmla="*/ 18341 h 381078"/>
                <a:gd name="connsiteX19" fmla="*/ 256828 w 260181"/>
                <a:gd name="connsiteY19" fmla="*/ 586 h 381078"/>
                <a:gd name="connsiteX20" fmla="*/ 257206 w 260181"/>
                <a:gd name="connsiteY20" fmla="*/ 85583 h 381078"/>
                <a:gd name="connsiteX21" fmla="*/ 257206 w 260181"/>
                <a:gd name="connsiteY21" fmla="*/ 93894 h 381078"/>
                <a:gd name="connsiteX22" fmla="*/ 240207 w 260181"/>
                <a:gd name="connsiteY22" fmla="*/ 153203 h 381078"/>
                <a:gd name="connsiteX23" fmla="*/ 236051 w 260181"/>
                <a:gd name="connsiteY23" fmla="*/ 157358 h 381078"/>
                <a:gd name="connsiteX24" fmla="*/ 227363 w 260181"/>
                <a:gd name="connsiteY24" fmla="*/ 183046 h 381078"/>
                <a:gd name="connsiteX25" fmla="*/ 197897 w 260181"/>
                <a:gd name="connsiteY25" fmla="*/ 216667 h 381078"/>
                <a:gd name="connsiteX26" fmla="*/ 197897 w 260181"/>
                <a:gd name="connsiteY26" fmla="*/ 216667 h 381078"/>
                <a:gd name="connsiteX27" fmla="*/ 192986 w 260181"/>
                <a:gd name="connsiteY27" fmla="*/ 220822 h 381078"/>
                <a:gd name="connsiteX28" fmla="*/ 194875 w 260181"/>
                <a:gd name="connsiteY28" fmla="*/ 244244 h 381078"/>
                <a:gd name="connsiteX29" fmla="*/ 197897 w 260181"/>
                <a:gd name="connsiteY29" fmla="*/ 250666 h 381078"/>
                <a:gd name="connsiteX30" fmla="*/ 193742 w 260181"/>
                <a:gd name="connsiteY30" fmla="*/ 254821 h 381078"/>
                <a:gd name="connsiteX31" fmla="*/ 157476 w 260181"/>
                <a:gd name="connsiteY31" fmla="*/ 283531 h 381078"/>
                <a:gd name="connsiteX32" fmla="*/ 139721 w 260181"/>
                <a:gd name="connsiteY32" fmla="*/ 308841 h 381078"/>
                <a:gd name="connsiteX33" fmla="*/ 114411 w 260181"/>
                <a:gd name="connsiteY33" fmla="*/ 323196 h 381078"/>
                <a:gd name="connsiteX34" fmla="*/ 104212 w 260181"/>
                <a:gd name="connsiteY34" fmla="*/ 327729 h 381078"/>
                <a:gd name="connsiteX35" fmla="*/ 84568 w 260181"/>
                <a:gd name="connsiteY35" fmla="*/ 343218 h 381078"/>
                <a:gd name="connsiteX36" fmla="*/ 49436 w 260181"/>
                <a:gd name="connsiteY36" fmla="*/ 360595 h 38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0181" h="381078">
                  <a:moveTo>
                    <a:pt x="49436" y="360595"/>
                  </a:moveTo>
                  <a:cubicBezTo>
                    <a:pt x="38481" y="363239"/>
                    <a:pt x="48303" y="382505"/>
                    <a:pt x="35459" y="380994"/>
                  </a:cubicBezTo>
                  <a:cubicBezTo>
                    <a:pt x="21859" y="379105"/>
                    <a:pt x="26392" y="364750"/>
                    <a:pt x="22992" y="355684"/>
                  </a:cubicBezTo>
                  <a:cubicBezTo>
                    <a:pt x="19970" y="346618"/>
                    <a:pt x="16571" y="335662"/>
                    <a:pt x="2971" y="343595"/>
                  </a:cubicBezTo>
                  <a:cubicBezTo>
                    <a:pt x="-2695" y="336040"/>
                    <a:pt x="327" y="330751"/>
                    <a:pt x="7126" y="326596"/>
                  </a:cubicBezTo>
                  <a:cubicBezTo>
                    <a:pt x="7504" y="325841"/>
                    <a:pt x="7882" y="325085"/>
                    <a:pt x="8260" y="325085"/>
                  </a:cubicBezTo>
                  <a:cubicBezTo>
                    <a:pt x="21859" y="322441"/>
                    <a:pt x="29415" y="326974"/>
                    <a:pt x="32437" y="339062"/>
                  </a:cubicBezTo>
                  <a:cubicBezTo>
                    <a:pt x="33192" y="341329"/>
                    <a:pt x="35459" y="343218"/>
                    <a:pt x="38481" y="347373"/>
                  </a:cubicBezTo>
                  <a:cubicBezTo>
                    <a:pt x="48303" y="324329"/>
                    <a:pt x="64924" y="313374"/>
                    <a:pt x="87590" y="311486"/>
                  </a:cubicBezTo>
                  <a:cubicBezTo>
                    <a:pt x="92879" y="283153"/>
                    <a:pt x="140099" y="298642"/>
                    <a:pt x="138210" y="263132"/>
                  </a:cubicBezTo>
                  <a:cubicBezTo>
                    <a:pt x="138966" y="260110"/>
                    <a:pt x="140855" y="257843"/>
                    <a:pt x="143877" y="256710"/>
                  </a:cubicBezTo>
                  <a:cubicBezTo>
                    <a:pt x="152565" y="255954"/>
                    <a:pt x="155210" y="251043"/>
                    <a:pt x="151810" y="243488"/>
                  </a:cubicBezTo>
                  <a:cubicBezTo>
                    <a:pt x="145388" y="229133"/>
                    <a:pt x="150299" y="220445"/>
                    <a:pt x="162387" y="211378"/>
                  </a:cubicBezTo>
                  <a:cubicBezTo>
                    <a:pt x="171454" y="204201"/>
                    <a:pt x="186564" y="197023"/>
                    <a:pt x="175609" y="178513"/>
                  </a:cubicBezTo>
                  <a:cubicBezTo>
                    <a:pt x="170320" y="169446"/>
                    <a:pt x="189964" y="143003"/>
                    <a:pt x="203564" y="137714"/>
                  </a:cubicBezTo>
                  <a:cubicBezTo>
                    <a:pt x="210363" y="135070"/>
                    <a:pt x="210741" y="134692"/>
                    <a:pt x="210363" y="126381"/>
                  </a:cubicBezTo>
                  <a:cubicBezTo>
                    <a:pt x="209985" y="109382"/>
                    <a:pt x="217918" y="92005"/>
                    <a:pt x="231896" y="80672"/>
                  </a:cubicBezTo>
                  <a:cubicBezTo>
                    <a:pt x="238695" y="75383"/>
                    <a:pt x="240584" y="71606"/>
                    <a:pt x="238695" y="63295"/>
                  </a:cubicBezTo>
                  <a:cubicBezTo>
                    <a:pt x="235296" y="48562"/>
                    <a:pt x="243229" y="34207"/>
                    <a:pt x="237940" y="18341"/>
                  </a:cubicBezTo>
                  <a:cubicBezTo>
                    <a:pt x="235673" y="12297"/>
                    <a:pt x="240962" y="-3192"/>
                    <a:pt x="256828" y="586"/>
                  </a:cubicBezTo>
                  <a:cubicBezTo>
                    <a:pt x="266650" y="28918"/>
                    <a:pt x="251162" y="57251"/>
                    <a:pt x="257206" y="85583"/>
                  </a:cubicBezTo>
                  <a:cubicBezTo>
                    <a:pt x="257206" y="88227"/>
                    <a:pt x="257206" y="91249"/>
                    <a:pt x="257206" y="93894"/>
                  </a:cubicBezTo>
                  <a:cubicBezTo>
                    <a:pt x="253806" y="114293"/>
                    <a:pt x="240584" y="132048"/>
                    <a:pt x="240207" y="153203"/>
                  </a:cubicBezTo>
                  <a:cubicBezTo>
                    <a:pt x="238695" y="154714"/>
                    <a:pt x="237562" y="155847"/>
                    <a:pt x="236051" y="157358"/>
                  </a:cubicBezTo>
                  <a:cubicBezTo>
                    <a:pt x="229629" y="164536"/>
                    <a:pt x="231896" y="174735"/>
                    <a:pt x="227363" y="183046"/>
                  </a:cubicBezTo>
                  <a:cubicBezTo>
                    <a:pt x="219807" y="196268"/>
                    <a:pt x="214141" y="211000"/>
                    <a:pt x="197897" y="216667"/>
                  </a:cubicBezTo>
                  <a:lnTo>
                    <a:pt x="197897" y="216667"/>
                  </a:lnTo>
                  <a:cubicBezTo>
                    <a:pt x="196386" y="218178"/>
                    <a:pt x="194875" y="219311"/>
                    <a:pt x="192986" y="220822"/>
                  </a:cubicBezTo>
                  <a:cubicBezTo>
                    <a:pt x="174476" y="234800"/>
                    <a:pt x="174476" y="234800"/>
                    <a:pt x="194875" y="244244"/>
                  </a:cubicBezTo>
                  <a:cubicBezTo>
                    <a:pt x="197519" y="245377"/>
                    <a:pt x="199408" y="247266"/>
                    <a:pt x="197897" y="250666"/>
                  </a:cubicBezTo>
                  <a:cubicBezTo>
                    <a:pt x="196386" y="252177"/>
                    <a:pt x="195253" y="253310"/>
                    <a:pt x="193742" y="254821"/>
                  </a:cubicBezTo>
                  <a:cubicBezTo>
                    <a:pt x="182786" y="266154"/>
                    <a:pt x="168432" y="272198"/>
                    <a:pt x="157476" y="283531"/>
                  </a:cubicBezTo>
                  <a:cubicBezTo>
                    <a:pt x="149921" y="291464"/>
                    <a:pt x="143121" y="298264"/>
                    <a:pt x="139721" y="308841"/>
                  </a:cubicBezTo>
                  <a:cubicBezTo>
                    <a:pt x="135944" y="320552"/>
                    <a:pt x="128011" y="328863"/>
                    <a:pt x="114411" y="323196"/>
                  </a:cubicBezTo>
                  <a:cubicBezTo>
                    <a:pt x="107989" y="320552"/>
                    <a:pt x="105345" y="320930"/>
                    <a:pt x="104212" y="327729"/>
                  </a:cubicBezTo>
                  <a:cubicBezTo>
                    <a:pt x="102701" y="339062"/>
                    <a:pt x="94390" y="340951"/>
                    <a:pt x="84568" y="343218"/>
                  </a:cubicBezTo>
                  <a:cubicBezTo>
                    <a:pt x="71346" y="345862"/>
                    <a:pt x="55480" y="343595"/>
                    <a:pt x="49436" y="360595"/>
                  </a:cubicBezTo>
                  <a:close/>
                </a:path>
              </a:pathLst>
            </a:custGeom>
            <a:solidFill>
              <a:srgbClr val="FAC8A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D045589-69C4-4D9D-8AFC-A45EEF06846D}"/>
                </a:ext>
              </a:extLst>
            </p:cNvPr>
            <p:cNvSpPr/>
            <p:nvPr/>
          </p:nvSpPr>
          <p:spPr>
            <a:xfrm>
              <a:off x="9638929" y="5069624"/>
              <a:ext cx="165980" cy="161925"/>
            </a:xfrm>
            <a:custGeom>
              <a:avLst/>
              <a:gdLst>
                <a:gd name="connsiteX0" fmla="*/ 0 w 165980"/>
                <a:gd name="connsiteY0" fmla="*/ 72774 h 161925"/>
                <a:gd name="connsiteX1" fmla="*/ 10200 w 165980"/>
                <a:gd name="connsiteY1" fmla="*/ 62952 h 161925"/>
                <a:gd name="connsiteX2" fmla="*/ 8311 w 165980"/>
                <a:gd name="connsiteY2" fmla="*/ 34619 h 161925"/>
                <a:gd name="connsiteX3" fmla="*/ 51754 w 165980"/>
                <a:gd name="connsiteY3" fmla="*/ 44064 h 161925"/>
                <a:gd name="connsiteX4" fmla="*/ 63086 w 165980"/>
                <a:gd name="connsiteY4" fmla="*/ 40663 h 161925"/>
                <a:gd name="connsiteX5" fmla="*/ 92930 w 165980"/>
                <a:gd name="connsiteY5" fmla="*/ 17620 h 161925"/>
                <a:gd name="connsiteX6" fmla="*/ 109929 w 165980"/>
                <a:gd name="connsiteY6" fmla="*/ 8931 h 161925"/>
                <a:gd name="connsiteX7" fmla="*/ 123906 w 165980"/>
                <a:gd name="connsiteY7" fmla="*/ 5909 h 161925"/>
                <a:gd name="connsiteX8" fmla="*/ 158661 w 165980"/>
                <a:gd name="connsiteY8" fmla="*/ 7420 h 161925"/>
                <a:gd name="connsiteX9" fmla="*/ 161683 w 165980"/>
                <a:gd name="connsiteY9" fmla="*/ 44064 h 161925"/>
                <a:gd name="connsiteX10" fmla="*/ 161305 w 165980"/>
                <a:gd name="connsiteY10" fmla="*/ 73529 h 161925"/>
                <a:gd name="connsiteX11" fmla="*/ 153750 w 165980"/>
                <a:gd name="connsiteY11" fmla="*/ 92417 h 161925"/>
                <a:gd name="connsiteX12" fmla="*/ 138639 w 165980"/>
                <a:gd name="connsiteY12" fmla="*/ 130949 h 161925"/>
                <a:gd name="connsiteX13" fmla="*/ 143550 w 165980"/>
                <a:gd name="connsiteY13" fmla="*/ 150971 h 161925"/>
                <a:gd name="connsiteX14" fmla="*/ 118618 w 165980"/>
                <a:gd name="connsiteY14" fmla="*/ 153993 h 161925"/>
                <a:gd name="connsiteX15" fmla="*/ 92930 w 165980"/>
                <a:gd name="connsiteY15" fmla="*/ 161926 h 161925"/>
                <a:gd name="connsiteX16" fmla="*/ 60820 w 165980"/>
                <a:gd name="connsiteY16" fmla="*/ 160037 h 161925"/>
                <a:gd name="connsiteX17" fmla="*/ 58931 w 165980"/>
                <a:gd name="connsiteY17" fmla="*/ 115083 h 161925"/>
                <a:gd name="connsiteX18" fmla="*/ 66109 w 165980"/>
                <a:gd name="connsiteY18" fmla="*/ 118105 h 161925"/>
                <a:gd name="connsiteX19" fmla="*/ 80086 w 165980"/>
                <a:gd name="connsiteY19" fmla="*/ 134727 h 161925"/>
                <a:gd name="connsiteX20" fmla="*/ 107663 w 165980"/>
                <a:gd name="connsiteY20" fmla="*/ 116972 h 161925"/>
                <a:gd name="connsiteX21" fmla="*/ 140906 w 165980"/>
                <a:gd name="connsiteY21" fmla="*/ 30842 h 161925"/>
                <a:gd name="connsiteX22" fmla="*/ 138261 w 165980"/>
                <a:gd name="connsiteY22" fmla="*/ 18376 h 161925"/>
                <a:gd name="connsiteX23" fmla="*/ 124662 w 165980"/>
                <a:gd name="connsiteY23" fmla="*/ 27820 h 161925"/>
                <a:gd name="connsiteX24" fmla="*/ 91041 w 165980"/>
                <a:gd name="connsiteY24" fmla="*/ 55774 h 161925"/>
                <a:gd name="connsiteX25" fmla="*/ 80841 w 165980"/>
                <a:gd name="connsiteY25" fmla="*/ 57285 h 161925"/>
                <a:gd name="connsiteX26" fmla="*/ 29466 w 165980"/>
                <a:gd name="connsiteY26" fmla="*/ 75796 h 161925"/>
                <a:gd name="connsiteX27" fmla="*/ 30221 w 165980"/>
                <a:gd name="connsiteY27" fmla="*/ 102239 h 161925"/>
                <a:gd name="connsiteX28" fmla="*/ 17377 w 165980"/>
                <a:gd name="connsiteY28" fmla="*/ 98084 h 161925"/>
                <a:gd name="connsiteX29" fmla="*/ 0 w 165980"/>
                <a:gd name="connsiteY29" fmla="*/ 7277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5980" h="161925">
                  <a:moveTo>
                    <a:pt x="0" y="72774"/>
                  </a:moveTo>
                  <a:cubicBezTo>
                    <a:pt x="6044" y="72396"/>
                    <a:pt x="12844" y="73907"/>
                    <a:pt x="10200" y="62952"/>
                  </a:cubicBezTo>
                  <a:cubicBezTo>
                    <a:pt x="8311" y="53885"/>
                    <a:pt x="8689" y="44064"/>
                    <a:pt x="8311" y="34619"/>
                  </a:cubicBezTo>
                  <a:cubicBezTo>
                    <a:pt x="20399" y="56530"/>
                    <a:pt x="30977" y="58796"/>
                    <a:pt x="51754" y="44064"/>
                  </a:cubicBezTo>
                  <a:cubicBezTo>
                    <a:pt x="55153" y="41419"/>
                    <a:pt x="58176" y="38775"/>
                    <a:pt x="63086" y="40663"/>
                  </a:cubicBezTo>
                  <a:cubicBezTo>
                    <a:pt x="86508" y="50108"/>
                    <a:pt x="90285" y="34619"/>
                    <a:pt x="92930" y="17620"/>
                  </a:cubicBezTo>
                  <a:cubicBezTo>
                    <a:pt x="98596" y="14976"/>
                    <a:pt x="102374" y="8554"/>
                    <a:pt x="109929" y="8931"/>
                  </a:cubicBezTo>
                  <a:cubicBezTo>
                    <a:pt x="114840" y="7798"/>
                    <a:pt x="120129" y="8176"/>
                    <a:pt x="123906" y="5909"/>
                  </a:cubicBezTo>
                  <a:cubicBezTo>
                    <a:pt x="135995" y="-890"/>
                    <a:pt x="150350" y="-3535"/>
                    <a:pt x="158661" y="7420"/>
                  </a:cubicBezTo>
                  <a:cubicBezTo>
                    <a:pt x="166216" y="16864"/>
                    <a:pt x="167349" y="31975"/>
                    <a:pt x="161683" y="44064"/>
                  </a:cubicBezTo>
                  <a:cubicBezTo>
                    <a:pt x="157150" y="54263"/>
                    <a:pt x="153372" y="64463"/>
                    <a:pt x="161305" y="73529"/>
                  </a:cubicBezTo>
                  <a:cubicBezTo>
                    <a:pt x="171505" y="85617"/>
                    <a:pt x="163194" y="89017"/>
                    <a:pt x="153750" y="92417"/>
                  </a:cubicBezTo>
                  <a:cubicBezTo>
                    <a:pt x="134106" y="99217"/>
                    <a:pt x="129573" y="110928"/>
                    <a:pt x="138639" y="130949"/>
                  </a:cubicBezTo>
                  <a:cubicBezTo>
                    <a:pt x="141284" y="136993"/>
                    <a:pt x="151483" y="141904"/>
                    <a:pt x="143550" y="150971"/>
                  </a:cubicBezTo>
                  <a:cubicBezTo>
                    <a:pt x="135995" y="159659"/>
                    <a:pt x="127684" y="157770"/>
                    <a:pt x="118618" y="153993"/>
                  </a:cubicBezTo>
                  <a:cubicBezTo>
                    <a:pt x="107663" y="148704"/>
                    <a:pt x="98218" y="149082"/>
                    <a:pt x="92930" y="161926"/>
                  </a:cubicBezTo>
                  <a:cubicBezTo>
                    <a:pt x="82730" y="161170"/>
                    <a:pt x="72531" y="160792"/>
                    <a:pt x="60820" y="160037"/>
                  </a:cubicBezTo>
                  <a:cubicBezTo>
                    <a:pt x="68753" y="144548"/>
                    <a:pt x="52509" y="130571"/>
                    <a:pt x="58931" y="115083"/>
                  </a:cubicBezTo>
                  <a:cubicBezTo>
                    <a:pt x="61953" y="113950"/>
                    <a:pt x="64220" y="115461"/>
                    <a:pt x="66109" y="118105"/>
                  </a:cubicBezTo>
                  <a:cubicBezTo>
                    <a:pt x="70642" y="123772"/>
                    <a:pt x="70264" y="135860"/>
                    <a:pt x="80086" y="134727"/>
                  </a:cubicBezTo>
                  <a:cubicBezTo>
                    <a:pt x="91419" y="133594"/>
                    <a:pt x="101996" y="127171"/>
                    <a:pt x="107663" y="116972"/>
                  </a:cubicBezTo>
                  <a:cubicBezTo>
                    <a:pt x="122773" y="89773"/>
                    <a:pt x="134484" y="61441"/>
                    <a:pt x="140906" y="30842"/>
                  </a:cubicBezTo>
                  <a:cubicBezTo>
                    <a:pt x="142039" y="26309"/>
                    <a:pt x="145061" y="20264"/>
                    <a:pt x="138261" y="18376"/>
                  </a:cubicBezTo>
                  <a:cubicBezTo>
                    <a:pt x="130706" y="15731"/>
                    <a:pt x="125795" y="21398"/>
                    <a:pt x="124662" y="27820"/>
                  </a:cubicBezTo>
                  <a:cubicBezTo>
                    <a:pt x="120507" y="46330"/>
                    <a:pt x="105774" y="50863"/>
                    <a:pt x="91041" y="55774"/>
                  </a:cubicBezTo>
                  <a:cubicBezTo>
                    <a:pt x="87641" y="56907"/>
                    <a:pt x="83863" y="58041"/>
                    <a:pt x="80841" y="57285"/>
                  </a:cubicBezTo>
                  <a:cubicBezTo>
                    <a:pt x="58553" y="49730"/>
                    <a:pt x="45332" y="67107"/>
                    <a:pt x="29466" y="75796"/>
                  </a:cubicBezTo>
                  <a:cubicBezTo>
                    <a:pt x="16622" y="82973"/>
                    <a:pt x="34376" y="93173"/>
                    <a:pt x="30221" y="102239"/>
                  </a:cubicBezTo>
                  <a:cubicBezTo>
                    <a:pt x="26066" y="100728"/>
                    <a:pt x="21910" y="99595"/>
                    <a:pt x="17377" y="98084"/>
                  </a:cubicBezTo>
                  <a:cubicBezTo>
                    <a:pt x="11333" y="89773"/>
                    <a:pt x="5666" y="81462"/>
                    <a:pt x="0" y="72774"/>
                  </a:cubicBezTo>
                  <a:close/>
                </a:path>
              </a:pathLst>
            </a:custGeom>
            <a:solidFill>
              <a:srgbClr val="FDECD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96D51089-0ADB-4599-9BB8-6C064889A4F6}"/>
                </a:ext>
              </a:extLst>
            </p:cNvPr>
            <p:cNvSpPr/>
            <p:nvPr/>
          </p:nvSpPr>
          <p:spPr>
            <a:xfrm>
              <a:off x="9681239" y="4977315"/>
              <a:ext cx="144305" cy="109551"/>
            </a:xfrm>
            <a:custGeom>
              <a:avLst/>
              <a:gdLst>
                <a:gd name="connsiteX0" fmla="*/ 0 w 144305"/>
                <a:gd name="connsiteY0" fmla="*/ 105774 h 109551"/>
                <a:gd name="connsiteX1" fmla="*/ 35888 w 144305"/>
                <a:gd name="connsiteY1" fmla="*/ 83108 h 109551"/>
                <a:gd name="connsiteX2" fmla="*/ 49487 w 144305"/>
                <a:gd name="connsiteY2" fmla="*/ 69131 h 109551"/>
                <a:gd name="connsiteX3" fmla="*/ 65353 w 144305"/>
                <a:gd name="connsiteY3" fmla="*/ 63464 h 109551"/>
                <a:gd name="connsiteX4" fmla="*/ 86886 w 144305"/>
                <a:gd name="connsiteY4" fmla="*/ 53265 h 109551"/>
                <a:gd name="connsiteX5" fmla="*/ 144306 w 144305"/>
                <a:gd name="connsiteY5" fmla="*/ 0 h 109551"/>
                <a:gd name="connsiteX6" fmla="*/ 126173 w 144305"/>
                <a:gd name="connsiteY6" fmla="*/ 21533 h 109551"/>
                <a:gd name="connsiteX7" fmla="*/ 109174 w 144305"/>
                <a:gd name="connsiteY7" fmla="*/ 33243 h 109551"/>
                <a:gd name="connsiteX8" fmla="*/ 52131 w 144305"/>
                <a:gd name="connsiteY8" fmla="*/ 101618 h 109551"/>
                <a:gd name="connsiteX9" fmla="*/ 50998 w 144305"/>
                <a:gd name="connsiteY9" fmla="*/ 109551 h 109551"/>
                <a:gd name="connsiteX10" fmla="*/ 27955 w 144305"/>
                <a:gd name="connsiteY10" fmla="*/ 101241 h 109551"/>
                <a:gd name="connsiteX11" fmla="*/ 0 w 144305"/>
                <a:gd name="connsiteY11" fmla="*/ 105774 h 10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305" h="109551">
                  <a:moveTo>
                    <a:pt x="0" y="105774"/>
                  </a:moveTo>
                  <a:cubicBezTo>
                    <a:pt x="1133" y="81975"/>
                    <a:pt x="22666" y="84619"/>
                    <a:pt x="35888" y="83108"/>
                  </a:cubicBezTo>
                  <a:cubicBezTo>
                    <a:pt x="47976" y="81597"/>
                    <a:pt x="49109" y="80086"/>
                    <a:pt x="49487" y="69131"/>
                  </a:cubicBezTo>
                  <a:cubicBezTo>
                    <a:pt x="49865" y="61576"/>
                    <a:pt x="50243" y="44198"/>
                    <a:pt x="65353" y="63464"/>
                  </a:cubicBezTo>
                  <a:cubicBezTo>
                    <a:pt x="73286" y="73664"/>
                    <a:pt x="83864" y="61953"/>
                    <a:pt x="86886" y="53265"/>
                  </a:cubicBezTo>
                  <a:cubicBezTo>
                    <a:pt x="96708" y="24932"/>
                    <a:pt x="118240" y="10200"/>
                    <a:pt x="144306" y="0"/>
                  </a:cubicBezTo>
                  <a:cubicBezTo>
                    <a:pt x="142795" y="10955"/>
                    <a:pt x="134484" y="16244"/>
                    <a:pt x="126173" y="21533"/>
                  </a:cubicBezTo>
                  <a:cubicBezTo>
                    <a:pt x="120129" y="25310"/>
                    <a:pt x="112574" y="27954"/>
                    <a:pt x="109174" y="33243"/>
                  </a:cubicBezTo>
                  <a:cubicBezTo>
                    <a:pt x="94063" y="59309"/>
                    <a:pt x="75175" y="81975"/>
                    <a:pt x="52131" y="101618"/>
                  </a:cubicBezTo>
                  <a:cubicBezTo>
                    <a:pt x="50620" y="103129"/>
                    <a:pt x="51376" y="106907"/>
                    <a:pt x="50998" y="109551"/>
                  </a:cubicBezTo>
                  <a:cubicBezTo>
                    <a:pt x="42687" y="108796"/>
                    <a:pt x="35132" y="111062"/>
                    <a:pt x="27955" y="101241"/>
                  </a:cubicBezTo>
                  <a:cubicBezTo>
                    <a:pt x="20399" y="92174"/>
                    <a:pt x="9444" y="103507"/>
                    <a:pt x="0" y="105774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EC22F39-C6FD-4BAF-882D-E791F221DE21}"/>
                </a:ext>
              </a:extLst>
            </p:cNvPr>
            <p:cNvSpPr/>
            <p:nvPr/>
          </p:nvSpPr>
          <p:spPr>
            <a:xfrm>
              <a:off x="9870339" y="4816388"/>
              <a:ext cx="62868" cy="59309"/>
            </a:xfrm>
            <a:custGeom>
              <a:avLst/>
              <a:gdLst>
                <a:gd name="connsiteX0" fmla="*/ 1293 w 62868"/>
                <a:gd name="connsiteY0" fmla="*/ 59309 h 59309"/>
                <a:gd name="connsiteX1" fmla="*/ 18292 w 62868"/>
                <a:gd name="connsiteY1" fmla="*/ 0 h 59309"/>
                <a:gd name="connsiteX2" fmla="*/ 37180 w 62868"/>
                <a:gd name="connsiteY2" fmla="*/ 19266 h 59309"/>
                <a:gd name="connsiteX3" fmla="*/ 62868 w 62868"/>
                <a:gd name="connsiteY3" fmla="*/ 37021 h 59309"/>
                <a:gd name="connsiteX4" fmla="*/ 40202 w 62868"/>
                <a:gd name="connsiteY4" fmla="*/ 41554 h 59309"/>
                <a:gd name="connsiteX5" fmla="*/ 8470 w 62868"/>
                <a:gd name="connsiteY5" fmla="*/ 48732 h 59309"/>
                <a:gd name="connsiteX6" fmla="*/ 1293 w 62868"/>
                <a:gd name="connsiteY6" fmla="*/ 59309 h 5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68" h="59309">
                  <a:moveTo>
                    <a:pt x="1293" y="59309"/>
                  </a:moveTo>
                  <a:cubicBezTo>
                    <a:pt x="-3618" y="44954"/>
                    <a:pt x="6204" y="10577"/>
                    <a:pt x="18292" y="0"/>
                  </a:cubicBezTo>
                  <a:cubicBezTo>
                    <a:pt x="27358" y="3400"/>
                    <a:pt x="34914" y="7178"/>
                    <a:pt x="37180" y="19266"/>
                  </a:cubicBezTo>
                  <a:cubicBezTo>
                    <a:pt x="39447" y="30977"/>
                    <a:pt x="51913" y="33243"/>
                    <a:pt x="62868" y="37021"/>
                  </a:cubicBezTo>
                  <a:cubicBezTo>
                    <a:pt x="56446" y="46087"/>
                    <a:pt x="48135" y="48354"/>
                    <a:pt x="40202" y="41554"/>
                  </a:cubicBezTo>
                  <a:cubicBezTo>
                    <a:pt x="20936" y="25310"/>
                    <a:pt x="17159" y="25688"/>
                    <a:pt x="8470" y="48732"/>
                  </a:cubicBezTo>
                  <a:cubicBezTo>
                    <a:pt x="6959" y="52887"/>
                    <a:pt x="3937" y="55909"/>
                    <a:pt x="1293" y="59309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B5976A9-269C-4909-A7CC-B030F97C895D}"/>
                </a:ext>
              </a:extLst>
            </p:cNvPr>
            <p:cNvSpPr/>
            <p:nvPr/>
          </p:nvSpPr>
          <p:spPr>
            <a:xfrm>
              <a:off x="9829322" y="4879852"/>
              <a:ext cx="40399" cy="59308"/>
            </a:xfrm>
            <a:custGeom>
              <a:avLst/>
              <a:gdLst>
                <a:gd name="connsiteX0" fmla="*/ 0 w 40399"/>
                <a:gd name="connsiteY0" fmla="*/ 59309 h 59308"/>
                <a:gd name="connsiteX1" fmla="*/ 38154 w 40399"/>
                <a:gd name="connsiteY1" fmla="*/ 0 h 59308"/>
                <a:gd name="connsiteX2" fmla="*/ 40043 w 40399"/>
                <a:gd name="connsiteY2" fmla="*/ 31354 h 59308"/>
                <a:gd name="connsiteX3" fmla="*/ 15866 w 40399"/>
                <a:gd name="connsiteY3" fmla="*/ 55531 h 59308"/>
                <a:gd name="connsiteX4" fmla="*/ 0 w 40399"/>
                <a:gd name="connsiteY4" fmla="*/ 59309 h 5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99" h="59308">
                  <a:moveTo>
                    <a:pt x="0" y="59309"/>
                  </a:moveTo>
                  <a:cubicBezTo>
                    <a:pt x="20777" y="44576"/>
                    <a:pt x="21533" y="17377"/>
                    <a:pt x="38154" y="0"/>
                  </a:cubicBezTo>
                  <a:cubicBezTo>
                    <a:pt x="38532" y="10577"/>
                    <a:pt x="38154" y="20777"/>
                    <a:pt x="40043" y="31354"/>
                  </a:cubicBezTo>
                  <a:cubicBezTo>
                    <a:pt x="42687" y="45710"/>
                    <a:pt x="30221" y="57042"/>
                    <a:pt x="15866" y="55531"/>
                  </a:cubicBezTo>
                  <a:cubicBezTo>
                    <a:pt x="10199" y="54776"/>
                    <a:pt x="5289" y="57042"/>
                    <a:pt x="0" y="59309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340A8A95-AE91-493A-AECF-DF8C3958AD6E}"/>
                </a:ext>
              </a:extLst>
            </p:cNvPr>
            <p:cNvSpPr/>
            <p:nvPr/>
          </p:nvSpPr>
          <p:spPr>
            <a:xfrm>
              <a:off x="9802438" y="4939148"/>
              <a:ext cx="42079" cy="34011"/>
            </a:xfrm>
            <a:custGeom>
              <a:avLst/>
              <a:gdLst>
                <a:gd name="connsiteX0" fmla="*/ 26884 w 42079"/>
                <a:gd name="connsiteY0" fmla="*/ 34011 h 34011"/>
                <a:gd name="connsiteX1" fmla="*/ 23862 w 42079"/>
                <a:gd name="connsiteY1" fmla="*/ 31367 h 34011"/>
                <a:gd name="connsiteX2" fmla="*/ 63 w 42079"/>
                <a:gd name="connsiteY2" fmla="*/ 18145 h 34011"/>
                <a:gd name="connsiteX3" fmla="*/ 26507 w 42079"/>
                <a:gd name="connsiteY3" fmla="*/ 12 h 34011"/>
                <a:gd name="connsiteX4" fmla="*/ 34062 w 42079"/>
                <a:gd name="connsiteY4" fmla="*/ 13990 h 34011"/>
                <a:gd name="connsiteX5" fmla="*/ 41995 w 42079"/>
                <a:gd name="connsiteY5" fmla="*/ 19278 h 34011"/>
                <a:gd name="connsiteX6" fmla="*/ 26884 w 42079"/>
                <a:gd name="connsiteY6" fmla="*/ 34011 h 3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79" h="34011">
                  <a:moveTo>
                    <a:pt x="26884" y="34011"/>
                  </a:moveTo>
                  <a:cubicBezTo>
                    <a:pt x="25751" y="32878"/>
                    <a:pt x="24996" y="31367"/>
                    <a:pt x="23862" y="31367"/>
                  </a:cubicBezTo>
                  <a:cubicBezTo>
                    <a:pt x="13285" y="31367"/>
                    <a:pt x="-1070" y="28345"/>
                    <a:pt x="63" y="18145"/>
                  </a:cubicBezTo>
                  <a:cubicBezTo>
                    <a:pt x="1197" y="7946"/>
                    <a:pt x="13285" y="-365"/>
                    <a:pt x="26507" y="12"/>
                  </a:cubicBezTo>
                  <a:cubicBezTo>
                    <a:pt x="29151" y="4546"/>
                    <a:pt x="14041" y="18145"/>
                    <a:pt x="34062" y="13990"/>
                  </a:cubicBezTo>
                  <a:cubicBezTo>
                    <a:pt x="37840" y="13234"/>
                    <a:pt x="41617" y="15879"/>
                    <a:pt x="41995" y="19278"/>
                  </a:cubicBezTo>
                  <a:cubicBezTo>
                    <a:pt x="43128" y="29856"/>
                    <a:pt x="32551" y="29856"/>
                    <a:pt x="26884" y="34011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54DB05EC-936F-4656-9C0C-DB1A654CA865}"/>
                </a:ext>
              </a:extLst>
            </p:cNvPr>
            <p:cNvSpPr/>
            <p:nvPr/>
          </p:nvSpPr>
          <p:spPr>
            <a:xfrm>
              <a:off x="10311450" y="4909695"/>
              <a:ext cx="21945" cy="20776"/>
            </a:xfrm>
            <a:custGeom>
              <a:avLst/>
              <a:gdLst>
                <a:gd name="connsiteX0" fmla="*/ 276 w 21945"/>
                <a:gd name="connsiteY0" fmla="*/ 0 h 20776"/>
                <a:gd name="connsiteX1" fmla="*/ 21809 w 21945"/>
                <a:gd name="connsiteY1" fmla="*/ 20777 h 20776"/>
                <a:gd name="connsiteX2" fmla="*/ 276 w 21945"/>
                <a:gd name="connsiteY2" fmla="*/ 0 h 2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45" h="20776">
                  <a:moveTo>
                    <a:pt x="276" y="0"/>
                  </a:moveTo>
                  <a:cubicBezTo>
                    <a:pt x="5565" y="8689"/>
                    <a:pt x="23698" y="4911"/>
                    <a:pt x="21809" y="20777"/>
                  </a:cubicBezTo>
                  <a:cubicBezTo>
                    <a:pt x="10098" y="18888"/>
                    <a:pt x="-1990" y="16999"/>
                    <a:pt x="276" y="0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40B486D3-6676-444F-884C-7551D0035831}"/>
                </a:ext>
              </a:extLst>
            </p:cNvPr>
            <p:cNvSpPr/>
            <p:nvPr/>
          </p:nvSpPr>
          <p:spPr>
            <a:xfrm>
              <a:off x="9612555" y="4225428"/>
              <a:ext cx="456880" cy="457608"/>
            </a:xfrm>
            <a:custGeom>
              <a:avLst/>
              <a:gdLst>
                <a:gd name="connsiteX0" fmla="*/ 22219 w 456880"/>
                <a:gd name="connsiteY0" fmla="*/ 252483 h 457608"/>
                <a:gd name="connsiteX1" fmla="*/ 28640 w 456880"/>
                <a:gd name="connsiteY1" fmla="*/ 263816 h 457608"/>
                <a:gd name="connsiteX2" fmla="*/ 46773 w 456880"/>
                <a:gd name="connsiteY2" fmla="*/ 276660 h 457608"/>
                <a:gd name="connsiteX3" fmla="*/ 87572 w 456880"/>
                <a:gd name="connsiteY3" fmla="*/ 265705 h 457608"/>
                <a:gd name="connsiteX4" fmla="*/ 124970 w 456880"/>
                <a:gd name="connsiteY4" fmla="*/ 266460 h 457608"/>
                <a:gd name="connsiteX5" fmla="*/ 141214 w 456880"/>
                <a:gd name="connsiteY5" fmla="*/ 267971 h 457608"/>
                <a:gd name="connsiteX6" fmla="*/ 122326 w 456880"/>
                <a:gd name="connsiteY6" fmla="*/ 236617 h 457608"/>
                <a:gd name="connsiteX7" fmla="*/ 127992 w 456880"/>
                <a:gd name="connsiteY7" fmla="*/ 205262 h 457608"/>
                <a:gd name="connsiteX8" fmla="*/ 122704 w 456880"/>
                <a:gd name="connsiteY8" fmla="*/ 172775 h 457608"/>
                <a:gd name="connsiteX9" fmla="*/ 124970 w 456880"/>
                <a:gd name="connsiteY9" fmla="*/ 142176 h 457608"/>
                <a:gd name="connsiteX10" fmla="*/ 126104 w 456880"/>
                <a:gd name="connsiteY10" fmla="*/ 122154 h 457608"/>
                <a:gd name="connsiteX11" fmla="*/ 112126 w 456880"/>
                <a:gd name="connsiteY11" fmla="*/ 75312 h 457608"/>
                <a:gd name="connsiteX12" fmla="*/ 104193 w 456880"/>
                <a:gd name="connsiteY12" fmla="*/ 56801 h 457608"/>
                <a:gd name="connsiteX13" fmla="*/ 98149 w 456880"/>
                <a:gd name="connsiteY13" fmla="*/ 30736 h 457608"/>
                <a:gd name="connsiteX14" fmla="*/ 124592 w 456880"/>
                <a:gd name="connsiteY14" fmla="*/ 25825 h 457608"/>
                <a:gd name="connsiteX15" fmla="*/ 146125 w 456880"/>
                <a:gd name="connsiteY15" fmla="*/ 17136 h 457608"/>
                <a:gd name="connsiteX16" fmla="*/ 167658 w 456880"/>
                <a:gd name="connsiteY16" fmla="*/ 9203 h 457608"/>
                <a:gd name="connsiteX17" fmla="*/ 185035 w 456880"/>
                <a:gd name="connsiteY17" fmla="*/ 6181 h 457608"/>
                <a:gd name="connsiteX18" fmla="*/ 215256 w 456880"/>
                <a:gd name="connsiteY18" fmla="*/ 7314 h 457608"/>
                <a:gd name="connsiteX19" fmla="*/ 238299 w 456880"/>
                <a:gd name="connsiteY19" fmla="*/ 15247 h 457608"/>
                <a:gd name="connsiteX20" fmla="*/ 254921 w 456880"/>
                <a:gd name="connsiteY20" fmla="*/ 32247 h 457608"/>
                <a:gd name="connsiteX21" fmla="*/ 254543 w 456880"/>
                <a:gd name="connsiteY21" fmla="*/ 34513 h 457608"/>
                <a:gd name="connsiteX22" fmla="*/ 256432 w 456880"/>
                <a:gd name="connsiteY22" fmla="*/ 64735 h 457608"/>
                <a:gd name="connsiteX23" fmla="*/ 291564 w 456880"/>
                <a:gd name="connsiteY23" fmla="*/ 57557 h 457608"/>
                <a:gd name="connsiteX24" fmla="*/ 318763 w 456880"/>
                <a:gd name="connsiteY24" fmla="*/ 62468 h 457608"/>
                <a:gd name="connsiteX25" fmla="*/ 321785 w 456880"/>
                <a:gd name="connsiteY25" fmla="*/ 86267 h 457608"/>
                <a:gd name="connsiteX26" fmla="*/ 316119 w 456880"/>
                <a:gd name="connsiteY26" fmla="*/ 132354 h 457608"/>
                <a:gd name="connsiteX27" fmla="*/ 317252 w 456880"/>
                <a:gd name="connsiteY27" fmla="*/ 157664 h 457608"/>
                <a:gd name="connsiteX28" fmla="*/ 304030 w 456880"/>
                <a:gd name="connsiteY28" fmla="*/ 236617 h 457608"/>
                <a:gd name="connsiteX29" fmla="*/ 303275 w 456880"/>
                <a:gd name="connsiteY29" fmla="*/ 294037 h 457608"/>
                <a:gd name="connsiteX30" fmla="*/ 288164 w 456880"/>
                <a:gd name="connsiteY30" fmla="*/ 307259 h 457608"/>
                <a:gd name="connsiteX31" fmla="*/ 309697 w 456880"/>
                <a:gd name="connsiteY31" fmla="*/ 304992 h 457608"/>
                <a:gd name="connsiteX32" fmla="*/ 333118 w 456880"/>
                <a:gd name="connsiteY32" fmla="*/ 314436 h 457608"/>
                <a:gd name="connsiteX33" fmla="*/ 354651 w 456880"/>
                <a:gd name="connsiteY33" fmla="*/ 320480 h 457608"/>
                <a:gd name="connsiteX34" fmla="*/ 372405 w 456880"/>
                <a:gd name="connsiteY34" fmla="*/ 323503 h 457608"/>
                <a:gd name="connsiteX35" fmla="*/ 395071 w 456880"/>
                <a:gd name="connsiteY35" fmla="*/ 346546 h 457608"/>
                <a:gd name="connsiteX36" fmla="*/ 423026 w 456880"/>
                <a:gd name="connsiteY36" fmla="*/ 377145 h 457608"/>
                <a:gd name="connsiteX37" fmla="*/ 441536 w 456880"/>
                <a:gd name="connsiteY37" fmla="*/ 380167 h 457608"/>
                <a:gd name="connsiteX38" fmla="*/ 456647 w 456880"/>
                <a:gd name="connsiteY38" fmla="*/ 406611 h 457608"/>
                <a:gd name="connsiteX39" fmla="*/ 449847 w 456880"/>
                <a:gd name="connsiteY39" fmla="*/ 457609 h 457608"/>
                <a:gd name="connsiteX40" fmla="*/ 437003 w 456880"/>
                <a:gd name="connsiteY40" fmla="*/ 404722 h 457608"/>
                <a:gd name="connsiteX41" fmla="*/ 385249 w 456880"/>
                <a:gd name="connsiteY41" fmla="*/ 382434 h 457608"/>
                <a:gd name="connsiteX42" fmla="*/ 387894 w 456880"/>
                <a:gd name="connsiteY42" fmla="*/ 358257 h 457608"/>
                <a:gd name="connsiteX43" fmla="*/ 357673 w 456880"/>
                <a:gd name="connsiteY43" fmla="*/ 352590 h 457608"/>
                <a:gd name="connsiteX44" fmla="*/ 334629 w 456880"/>
                <a:gd name="connsiteY44" fmla="*/ 347679 h 457608"/>
                <a:gd name="connsiteX45" fmla="*/ 326318 w 456880"/>
                <a:gd name="connsiteY45" fmla="*/ 334080 h 457608"/>
                <a:gd name="connsiteX46" fmla="*/ 314230 w 456880"/>
                <a:gd name="connsiteY46" fmla="*/ 348057 h 457608"/>
                <a:gd name="connsiteX47" fmla="*/ 272298 w 456880"/>
                <a:gd name="connsiteY47" fmla="*/ 314058 h 457608"/>
                <a:gd name="connsiteX48" fmla="*/ 282498 w 456880"/>
                <a:gd name="connsiteY48" fmla="*/ 286104 h 457608"/>
                <a:gd name="connsiteX49" fmla="*/ 254543 w 456880"/>
                <a:gd name="connsiteY49" fmla="*/ 261549 h 457608"/>
                <a:gd name="connsiteX50" fmla="*/ 280231 w 456880"/>
                <a:gd name="connsiteY50" fmla="*/ 235106 h 457608"/>
                <a:gd name="connsiteX51" fmla="*/ 275698 w 456880"/>
                <a:gd name="connsiteY51" fmla="*/ 213573 h 457608"/>
                <a:gd name="connsiteX52" fmla="*/ 225455 w 456880"/>
                <a:gd name="connsiteY52" fmla="*/ 219240 h 457608"/>
                <a:gd name="connsiteX53" fmla="*/ 235277 w 456880"/>
                <a:gd name="connsiteY53" fmla="*/ 197329 h 457608"/>
                <a:gd name="connsiteX54" fmla="*/ 237166 w 456880"/>
                <a:gd name="connsiteY54" fmla="*/ 179197 h 457608"/>
                <a:gd name="connsiteX55" fmla="*/ 211478 w 456880"/>
                <a:gd name="connsiteY55" fmla="*/ 148976 h 457608"/>
                <a:gd name="connsiteX56" fmla="*/ 199012 w 456880"/>
                <a:gd name="connsiteY56" fmla="*/ 149353 h 457608"/>
                <a:gd name="connsiteX57" fmla="*/ 194101 w 456880"/>
                <a:gd name="connsiteY57" fmla="*/ 168242 h 457608"/>
                <a:gd name="connsiteX58" fmla="*/ 191079 w 456880"/>
                <a:gd name="connsiteY58" fmla="*/ 194685 h 457608"/>
                <a:gd name="connsiteX59" fmla="*/ 210723 w 456880"/>
                <a:gd name="connsiteY59" fmla="*/ 182219 h 457608"/>
                <a:gd name="connsiteX60" fmla="*/ 222056 w 456880"/>
                <a:gd name="connsiteY60" fmla="*/ 186752 h 457608"/>
                <a:gd name="connsiteX61" fmla="*/ 221300 w 456880"/>
                <a:gd name="connsiteY61" fmla="*/ 192041 h 457608"/>
                <a:gd name="connsiteX62" fmla="*/ 209589 w 456880"/>
                <a:gd name="connsiteY62" fmla="*/ 215462 h 457608"/>
                <a:gd name="connsiteX63" fmla="*/ 174457 w 456880"/>
                <a:gd name="connsiteY63" fmla="*/ 227928 h 457608"/>
                <a:gd name="connsiteX64" fmla="*/ 156325 w 456880"/>
                <a:gd name="connsiteY64" fmla="*/ 235106 h 457608"/>
                <a:gd name="connsiteX65" fmla="*/ 159725 w 456880"/>
                <a:gd name="connsiteY65" fmla="*/ 258905 h 457608"/>
                <a:gd name="connsiteX66" fmla="*/ 162369 w 456880"/>
                <a:gd name="connsiteY66" fmla="*/ 274393 h 457608"/>
                <a:gd name="connsiteX67" fmla="*/ 141214 w 456880"/>
                <a:gd name="connsiteY67" fmla="*/ 291393 h 457608"/>
                <a:gd name="connsiteX68" fmla="*/ 101549 w 456880"/>
                <a:gd name="connsiteY68" fmla="*/ 296304 h 457608"/>
                <a:gd name="connsiteX69" fmla="*/ 55840 w 456880"/>
                <a:gd name="connsiteY69" fmla="*/ 296304 h 457608"/>
                <a:gd name="connsiteX70" fmla="*/ 47907 w 456880"/>
                <a:gd name="connsiteY70" fmla="*/ 293281 h 457608"/>
                <a:gd name="connsiteX71" fmla="*/ 23352 w 456880"/>
                <a:gd name="connsiteY71" fmla="*/ 296681 h 457608"/>
                <a:gd name="connsiteX72" fmla="*/ 21841 w 456880"/>
                <a:gd name="connsiteY72" fmla="*/ 299703 h 457608"/>
                <a:gd name="connsiteX73" fmla="*/ 4086 w 456880"/>
                <a:gd name="connsiteY73" fmla="*/ 292904 h 457608"/>
                <a:gd name="connsiteX74" fmla="*/ 4086 w 456880"/>
                <a:gd name="connsiteY74" fmla="*/ 253994 h 457608"/>
                <a:gd name="connsiteX75" fmla="*/ 22219 w 456880"/>
                <a:gd name="connsiteY75" fmla="*/ 252483 h 457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6880" h="457608">
                  <a:moveTo>
                    <a:pt x="22219" y="252483"/>
                  </a:moveTo>
                  <a:cubicBezTo>
                    <a:pt x="15041" y="261549"/>
                    <a:pt x="18063" y="266082"/>
                    <a:pt x="28640" y="263816"/>
                  </a:cubicBezTo>
                  <a:cubicBezTo>
                    <a:pt x="38840" y="261927"/>
                    <a:pt x="41862" y="268349"/>
                    <a:pt x="46773" y="276660"/>
                  </a:cubicBezTo>
                  <a:cubicBezTo>
                    <a:pt x="53195" y="245305"/>
                    <a:pt x="74728" y="264949"/>
                    <a:pt x="87572" y="265705"/>
                  </a:cubicBezTo>
                  <a:cubicBezTo>
                    <a:pt x="99660" y="266082"/>
                    <a:pt x="110993" y="283837"/>
                    <a:pt x="124970" y="266460"/>
                  </a:cubicBezTo>
                  <a:cubicBezTo>
                    <a:pt x="126481" y="264571"/>
                    <a:pt x="133659" y="267216"/>
                    <a:pt x="141214" y="267971"/>
                  </a:cubicBezTo>
                  <a:cubicBezTo>
                    <a:pt x="134037" y="256638"/>
                    <a:pt x="122326" y="251727"/>
                    <a:pt x="122326" y="236617"/>
                  </a:cubicBezTo>
                  <a:cubicBezTo>
                    <a:pt x="122326" y="224906"/>
                    <a:pt x="121570" y="215084"/>
                    <a:pt x="127992" y="205262"/>
                  </a:cubicBezTo>
                  <a:cubicBezTo>
                    <a:pt x="136303" y="192796"/>
                    <a:pt x="134792" y="182219"/>
                    <a:pt x="122704" y="172775"/>
                  </a:cubicBezTo>
                  <a:cubicBezTo>
                    <a:pt x="108726" y="161820"/>
                    <a:pt x="107971" y="151620"/>
                    <a:pt x="124970" y="142176"/>
                  </a:cubicBezTo>
                  <a:cubicBezTo>
                    <a:pt x="134792" y="136510"/>
                    <a:pt x="140081" y="131976"/>
                    <a:pt x="126104" y="122154"/>
                  </a:cubicBezTo>
                  <a:cubicBezTo>
                    <a:pt x="111371" y="111577"/>
                    <a:pt x="115148" y="91556"/>
                    <a:pt x="112126" y="75312"/>
                  </a:cubicBezTo>
                  <a:cubicBezTo>
                    <a:pt x="110615" y="68134"/>
                    <a:pt x="109860" y="61712"/>
                    <a:pt x="104193" y="56801"/>
                  </a:cubicBezTo>
                  <a:cubicBezTo>
                    <a:pt x="95883" y="49624"/>
                    <a:pt x="91727" y="41313"/>
                    <a:pt x="98149" y="30736"/>
                  </a:cubicBezTo>
                  <a:cubicBezTo>
                    <a:pt x="104949" y="19781"/>
                    <a:pt x="117037" y="22047"/>
                    <a:pt x="124592" y="25825"/>
                  </a:cubicBezTo>
                  <a:cubicBezTo>
                    <a:pt x="137059" y="31869"/>
                    <a:pt x="141592" y="28469"/>
                    <a:pt x="146125" y="17136"/>
                  </a:cubicBezTo>
                  <a:cubicBezTo>
                    <a:pt x="149525" y="8448"/>
                    <a:pt x="152925" y="-7796"/>
                    <a:pt x="167658" y="9203"/>
                  </a:cubicBezTo>
                  <a:cubicBezTo>
                    <a:pt x="172568" y="14870"/>
                    <a:pt x="180501" y="9959"/>
                    <a:pt x="185035" y="6181"/>
                  </a:cubicBezTo>
                  <a:cubicBezTo>
                    <a:pt x="195990" y="-3641"/>
                    <a:pt x="205056" y="-619"/>
                    <a:pt x="215256" y="7314"/>
                  </a:cubicBezTo>
                  <a:cubicBezTo>
                    <a:pt x="222056" y="12603"/>
                    <a:pt x="229611" y="18269"/>
                    <a:pt x="238299" y="15247"/>
                  </a:cubicBezTo>
                  <a:cubicBezTo>
                    <a:pt x="257943" y="8070"/>
                    <a:pt x="256054" y="19781"/>
                    <a:pt x="254921" y="32247"/>
                  </a:cubicBezTo>
                  <a:cubicBezTo>
                    <a:pt x="254921" y="33002"/>
                    <a:pt x="254921" y="33758"/>
                    <a:pt x="254543" y="34513"/>
                  </a:cubicBezTo>
                  <a:cubicBezTo>
                    <a:pt x="251521" y="45091"/>
                    <a:pt x="245477" y="59824"/>
                    <a:pt x="256432" y="64735"/>
                  </a:cubicBezTo>
                  <a:cubicBezTo>
                    <a:pt x="266254" y="69268"/>
                    <a:pt x="281364" y="65490"/>
                    <a:pt x="291564" y="57557"/>
                  </a:cubicBezTo>
                  <a:cubicBezTo>
                    <a:pt x="302897" y="48491"/>
                    <a:pt x="312341" y="56046"/>
                    <a:pt x="318763" y="62468"/>
                  </a:cubicBezTo>
                  <a:cubicBezTo>
                    <a:pt x="324052" y="67757"/>
                    <a:pt x="327074" y="74934"/>
                    <a:pt x="321785" y="86267"/>
                  </a:cubicBezTo>
                  <a:cubicBezTo>
                    <a:pt x="315741" y="99111"/>
                    <a:pt x="306297" y="114977"/>
                    <a:pt x="316119" y="132354"/>
                  </a:cubicBezTo>
                  <a:cubicBezTo>
                    <a:pt x="319896" y="139154"/>
                    <a:pt x="324807" y="150487"/>
                    <a:pt x="317252" y="157664"/>
                  </a:cubicBezTo>
                  <a:cubicBezTo>
                    <a:pt x="292697" y="181086"/>
                    <a:pt x="305541" y="209796"/>
                    <a:pt x="304030" y="236617"/>
                  </a:cubicBezTo>
                  <a:cubicBezTo>
                    <a:pt x="302897" y="255505"/>
                    <a:pt x="298742" y="274393"/>
                    <a:pt x="303275" y="294037"/>
                  </a:cubicBezTo>
                  <a:cubicBezTo>
                    <a:pt x="304786" y="301592"/>
                    <a:pt x="290053" y="297815"/>
                    <a:pt x="288164" y="307259"/>
                  </a:cubicBezTo>
                  <a:cubicBezTo>
                    <a:pt x="295719" y="308770"/>
                    <a:pt x="302897" y="310281"/>
                    <a:pt x="309697" y="304992"/>
                  </a:cubicBezTo>
                  <a:cubicBezTo>
                    <a:pt x="322541" y="295548"/>
                    <a:pt x="330851" y="302726"/>
                    <a:pt x="333118" y="314436"/>
                  </a:cubicBezTo>
                  <a:cubicBezTo>
                    <a:pt x="336518" y="334080"/>
                    <a:pt x="347473" y="326147"/>
                    <a:pt x="354651" y="320480"/>
                  </a:cubicBezTo>
                  <a:cubicBezTo>
                    <a:pt x="363339" y="313681"/>
                    <a:pt x="371650" y="311414"/>
                    <a:pt x="372405" y="323503"/>
                  </a:cubicBezTo>
                  <a:cubicBezTo>
                    <a:pt x="373917" y="339369"/>
                    <a:pt x="383738" y="342391"/>
                    <a:pt x="395071" y="346546"/>
                  </a:cubicBezTo>
                  <a:cubicBezTo>
                    <a:pt x="410560" y="351079"/>
                    <a:pt x="421137" y="358635"/>
                    <a:pt x="423026" y="377145"/>
                  </a:cubicBezTo>
                  <a:cubicBezTo>
                    <a:pt x="424537" y="392633"/>
                    <a:pt x="433981" y="386967"/>
                    <a:pt x="441536" y="380167"/>
                  </a:cubicBezTo>
                  <a:cubicBezTo>
                    <a:pt x="457780" y="382811"/>
                    <a:pt x="455136" y="393389"/>
                    <a:pt x="456647" y="406611"/>
                  </a:cubicBezTo>
                  <a:cubicBezTo>
                    <a:pt x="458536" y="425121"/>
                    <a:pt x="448336" y="439854"/>
                    <a:pt x="449847" y="457609"/>
                  </a:cubicBezTo>
                  <a:cubicBezTo>
                    <a:pt x="448336" y="439098"/>
                    <a:pt x="436625" y="423232"/>
                    <a:pt x="437003" y="404722"/>
                  </a:cubicBezTo>
                  <a:cubicBezTo>
                    <a:pt x="412448" y="413410"/>
                    <a:pt x="410182" y="371856"/>
                    <a:pt x="385249" y="382434"/>
                  </a:cubicBezTo>
                  <a:cubicBezTo>
                    <a:pt x="381472" y="373367"/>
                    <a:pt x="392805" y="368079"/>
                    <a:pt x="387894" y="358257"/>
                  </a:cubicBezTo>
                  <a:cubicBezTo>
                    <a:pt x="376183" y="367323"/>
                    <a:pt x="366739" y="362790"/>
                    <a:pt x="357673" y="352590"/>
                  </a:cubicBezTo>
                  <a:cubicBezTo>
                    <a:pt x="352006" y="346168"/>
                    <a:pt x="344829" y="343524"/>
                    <a:pt x="334629" y="347679"/>
                  </a:cubicBezTo>
                  <a:cubicBezTo>
                    <a:pt x="325941" y="351079"/>
                    <a:pt x="336896" y="334458"/>
                    <a:pt x="326318" y="334080"/>
                  </a:cubicBezTo>
                  <a:cubicBezTo>
                    <a:pt x="315741" y="333702"/>
                    <a:pt x="322541" y="347302"/>
                    <a:pt x="314230" y="348057"/>
                  </a:cubicBezTo>
                  <a:cubicBezTo>
                    <a:pt x="308186" y="348435"/>
                    <a:pt x="274187" y="319725"/>
                    <a:pt x="272298" y="314058"/>
                  </a:cubicBezTo>
                  <a:cubicBezTo>
                    <a:pt x="268143" y="301592"/>
                    <a:pt x="273809" y="292904"/>
                    <a:pt x="282498" y="286104"/>
                  </a:cubicBezTo>
                  <a:cubicBezTo>
                    <a:pt x="276453" y="272127"/>
                    <a:pt x="254543" y="276282"/>
                    <a:pt x="254543" y="261549"/>
                  </a:cubicBezTo>
                  <a:cubicBezTo>
                    <a:pt x="254543" y="248328"/>
                    <a:pt x="272298" y="245305"/>
                    <a:pt x="280231" y="235106"/>
                  </a:cubicBezTo>
                  <a:cubicBezTo>
                    <a:pt x="287409" y="225662"/>
                    <a:pt x="298364" y="219995"/>
                    <a:pt x="275698" y="213573"/>
                  </a:cubicBezTo>
                  <a:cubicBezTo>
                    <a:pt x="257188" y="208285"/>
                    <a:pt x="242077" y="202618"/>
                    <a:pt x="225455" y="219240"/>
                  </a:cubicBezTo>
                  <a:cubicBezTo>
                    <a:pt x="223567" y="206774"/>
                    <a:pt x="228855" y="201863"/>
                    <a:pt x="235277" y="197329"/>
                  </a:cubicBezTo>
                  <a:cubicBezTo>
                    <a:pt x="242077" y="192419"/>
                    <a:pt x="243210" y="184486"/>
                    <a:pt x="237166" y="179197"/>
                  </a:cubicBezTo>
                  <a:cubicBezTo>
                    <a:pt x="226966" y="170130"/>
                    <a:pt x="218656" y="160686"/>
                    <a:pt x="211478" y="148976"/>
                  </a:cubicBezTo>
                  <a:cubicBezTo>
                    <a:pt x="207701" y="142932"/>
                    <a:pt x="202412" y="145576"/>
                    <a:pt x="199012" y="149353"/>
                  </a:cubicBezTo>
                  <a:cubicBezTo>
                    <a:pt x="194101" y="154642"/>
                    <a:pt x="189946" y="161064"/>
                    <a:pt x="194101" y="168242"/>
                  </a:cubicBezTo>
                  <a:cubicBezTo>
                    <a:pt x="200145" y="178819"/>
                    <a:pt x="184657" y="189774"/>
                    <a:pt x="191079" y="194685"/>
                  </a:cubicBezTo>
                  <a:cubicBezTo>
                    <a:pt x="202034" y="202996"/>
                    <a:pt x="201656" y="182219"/>
                    <a:pt x="210723" y="182219"/>
                  </a:cubicBezTo>
                  <a:cubicBezTo>
                    <a:pt x="214500" y="182219"/>
                    <a:pt x="218656" y="184863"/>
                    <a:pt x="222056" y="186752"/>
                  </a:cubicBezTo>
                  <a:cubicBezTo>
                    <a:pt x="222433" y="187130"/>
                    <a:pt x="221678" y="191663"/>
                    <a:pt x="221300" y="192041"/>
                  </a:cubicBezTo>
                  <a:cubicBezTo>
                    <a:pt x="206189" y="194307"/>
                    <a:pt x="211856" y="206774"/>
                    <a:pt x="209589" y="215462"/>
                  </a:cubicBezTo>
                  <a:cubicBezTo>
                    <a:pt x="203923" y="236995"/>
                    <a:pt x="185412" y="229817"/>
                    <a:pt x="174457" y="227928"/>
                  </a:cubicBezTo>
                  <a:cubicBezTo>
                    <a:pt x="163880" y="225662"/>
                    <a:pt x="155947" y="225284"/>
                    <a:pt x="156325" y="235106"/>
                  </a:cubicBezTo>
                  <a:cubicBezTo>
                    <a:pt x="156702" y="242283"/>
                    <a:pt x="135548" y="254372"/>
                    <a:pt x="159725" y="258905"/>
                  </a:cubicBezTo>
                  <a:cubicBezTo>
                    <a:pt x="169546" y="260794"/>
                    <a:pt x="168791" y="268727"/>
                    <a:pt x="162369" y="274393"/>
                  </a:cubicBezTo>
                  <a:cubicBezTo>
                    <a:pt x="155569" y="280438"/>
                    <a:pt x="146125" y="284215"/>
                    <a:pt x="141214" y="291393"/>
                  </a:cubicBezTo>
                  <a:cubicBezTo>
                    <a:pt x="129126" y="309147"/>
                    <a:pt x="115148" y="296681"/>
                    <a:pt x="101549" y="296304"/>
                  </a:cubicBezTo>
                  <a:cubicBezTo>
                    <a:pt x="86438" y="295548"/>
                    <a:pt x="71328" y="273260"/>
                    <a:pt x="55840" y="296304"/>
                  </a:cubicBezTo>
                  <a:cubicBezTo>
                    <a:pt x="52817" y="300837"/>
                    <a:pt x="49418" y="295548"/>
                    <a:pt x="47907" y="293281"/>
                  </a:cubicBezTo>
                  <a:cubicBezTo>
                    <a:pt x="37329" y="278926"/>
                    <a:pt x="29774" y="281949"/>
                    <a:pt x="23352" y="296681"/>
                  </a:cubicBezTo>
                  <a:cubicBezTo>
                    <a:pt x="22974" y="297815"/>
                    <a:pt x="22219" y="298570"/>
                    <a:pt x="21841" y="299703"/>
                  </a:cubicBezTo>
                  <a:cubicBezTo>
                    <a:pt x="12397" y="307259"/>
                    <a:pt x="7864" y="300081"/>
                    <a:pt x="4086" y="292904"/>
                  </a:cubicBezTo>
                  <a:cubicBezTo>
                    <a:pt x="-3092" y="280060"/>
                    <a:pt x="686" y="266460"/>
                    <a:pt x="4086" y="253994"/>
                  </a:cubicBezTo>
                  <a:cubicBezTo>
                    <a:pt x="5219" y="243417"/>
                    <a:pt x="13530" y="244172"/>
                    <a:pt x="22219" y="252483"/>
                  </a:cubicBezTo>
                  <a:close/>
                </a:path>
              </a:pathLst>
            </a:custGeom>
            <a:solidFill>
              <a:srgbClr val="FDDA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B99A69ED-3450-4529-ACD3-3EE8A74F199D}"/>
                </a:ext>
              </a:extLst>
            </p:cNvPr>
            <p:cNvSpPr/>
            <p:nvPr/>
          </p:nvSpPr>
          <p:spPr>
            <a:xfrm>
              <a:off x="9624952" y="4561980"/>
              <a:ext cx="313149" cy="424791"/>
            </a:xfrm>
            <a:custGeom>
              <a:avLst/>
              <a:gdLst>
                <a:gd name="connsiteX0" fmla="*/ 263679 w 313149"/>
                <a:gd name="connsiteY0" fmla="*/ 161100 h 424791"/>
                <a:gd name="connsiteX1" fmla="*/ 253857 w 313149"/>
                <a:gd name="connsiteY1" fmla="*/ 193965 h 424791"/>
                <a:gd name="connsiteX2" fmla="*/ 250457 w 313149"/>
                <a:gd name="connsiteY2" fmla="*/ 209076 h 424791"/>
                <a:gd name="connsiteX3" fmla="*/ 247813 w 313149"/>
                <a:gd name="connsiteY3" fmla="*/ 211720 h 424791"/>
                <a:gd name="connsiteX4" fmla="*/ 220614 w 313149"/>
                <a:gd name="connsiteY4" fmla="*/ 278962 h 424791"/>
                <a:gd name="connsiteX5" fmla="*/ 231191 w 313149"/>
                <a:gd name="connsiteY5" fmla="*/ 293317 h 424791"/>
                <a:gd name="connsiteX6" fmla="*/ 197193 w 313149"/>
                <a:gd name="connsiteY6" fmla="*/ 315605 h 424791"/>
                <a:gd name="connsiteX7" fmla="*/ 195682 w 313149"/>
                <a:gd name="connsiteY7" fmla="*/ 344315 h 424791"/>
                <a:gd name="connsiteX8" fmla="*/ 193793 w 313149"/>
                <a:gd name="connsiteY8" fmla="*/ 353003 h 424791"/>
                <a:gd name="connsiteX9" fmla="*/ 165460 w 313149"/>
                <a:gd name="connsiteY9" fmla="*/ 381714 h 424791"/>
                <a:gd name="connsiteX10" fmla="*/ 163949 w 313149"/>
                <a:gd name="connsiteY10" fmla="*/ 402868 h 424791"/>
                <a:gd name="connsiteX11" fmla="*/ 163572 w 313149"/>
                <a:gd name="connsiteY11" fmla="*/ 422890 h 424791"/>
                <a:gd name="connsiteX12" fmla="*/ 149217 w 313149"/>
                <a:gd name="connsiteY12" fmla="*/ 419490 h 424791"/>
                <a:gd name="connsiteX13" fmla="*/ 135239 w 313149"/>
                <a:gd name="connsiteY13" fmla="*/ 389269 h 424791"/>
                <a:gd name="connsiteX14" fmla="*/ 139395 w 313149"/>
                <a:gd name="connsiteY14" fmla="*/ 365847 h 424791"/>
                <a:gd name="connsiteX15" fmla="*/ 136373 w 313149"/>
                <a:gd name="connsiteY15" fmla="*/ 360181 h 424791"/>
                <a:gd name="connsiteX16" fmla="*/ 131840 w 313149"/>
                <a:gd name="connsiteY16" fmla="*/ 351492 h 424791"/>
                <a:gd name="connsiteX17" fmla="*/ 160172 w 313149"/>
                <a:gd name="connsiteY17" fmla="*/ 343559 h 424791"/>
                <a:gd name="connsiteX18" fmla="*/ 142417 w 313149"/>
                <a:gd name="connsiteY18" fmla="*/ 339404 h 424791"/>
                <a:gd name="connsiteX19" fmla="*/ 128818 w 313149"/>
                <a:gd name="connsiteY19" fmla="*/ 328827 h 424791"/>
                <a:gd name="connsiteX20" fmla="*/ 140150 w 313149"/>
                <a:gd name="connsiteY20" fmla="*/ 313338 h 424791"/>
                <a:gd name="connsiteX21" fmla="*/ 156394 w 313149"/>
                <a:gd name="connsiteY21" fmla="*/ 308805 h 424791"/>
                <a:gd name="connsiteX22" fmla="*/ 168860 w 313149"/>
                <a:gd name="connsiteY22" fmla="*/ 274051 h 424791"/>
                <a:gd name="connsiteX23" fmla="*/ 142039 w 313149"/>
                <a:gd name="connsiteY23" fmla="*/ 266873 h 424791"/>
                <a:gd name="connsiteX24" fmla="*/ 126551 w 313149"/>
                <a:gd name="connsiteY24" fmla="*/ 293317 h 424791"/>
                <a:gd name="connsiteX25" fmla="*/ 97085 w 313149"/>
                <a:gd name="connsiteY25" fmla="*/ 305027 h 424791"/>
                <a:gd name="connsiteX26" fmla="*/ 81219 w 313149"/>
                <a:gd name="connsiteY26" fmla="*/ 306916 h 424791"/>
                <a:gd name="connsiteX27" fmla="*/ 79330 w 313149"/>
                <a:gd name="connsiteY27" fmla="*/ 295206 h 424791"/>
                <a:gd name="connsiteX28" fmla="*/ 60442 w 313149"/>
                <a:gd name="connsiteY28" fmla="*/ 273295 h 424791"/>
                <a:gd name="connsiteX29" fmla="*/ 48732 w 313149"/>
                <a:gd name="connsiteY29" fmla="*/ 249496 h 424791"/>
                <a:gd name="connsiteX30" fmla="*/ 69509 w 313149"/>
                <a:gd name="connsiteY30" fmla="*/ 233252 h 424791"/>
                <a:gd name="connsiteX31" fmla="*/ 90663 w 313149"/>
                <a:gd name="connsiteY31" fmla="*/ 230608 h 424791"/>
                <a:gd name="connsiteX32" fmla="*/ 58176 w 313149"/>
                <a:gd name="connsiteY32" fmla="*/ 218142 h 424791"/>
                <a:gd name="connsiteX33" fmla="*/ 57420 w 313149"/>
                <a:gd name="connsiteY33" fmla="*/ 206809 h 424791"/>
                <a:gd name="connsiteX34" fmla="*/ 77442 w 313149"/>
                <a:gd name="connsiteY34" fmla="*/ 200765 h 424791"/>
                <a:gd name="connsiteX35" fmla="*/ 63087 w 313149"/>
                <a:gd name="connsiteY35" fmla="*/ 162988 h 424791"/>
                <a:gd name="connsiteX36" fmla="*/ 60064 w 313149"/>
                <a:gd name="connsiteY36" fmla="*/ 157700 h 424791"/>
                <a:gd name="connsiteX37" fmla="*/ 41176 w 313149"/>
                <a:gd name="connsiteY37" fmla="*/ 143345 h 424791"/>
                <a:gd name="connsiteX38" fmla="*/ 21533 w 313149"/>
                <a:gd name="connsiteY38" fmla="*/ 135789 h 424791"/>
                <a:gd name="connsiteX39" fmla="*/ 33999 w 313149"/>
                <a:gd name="connsiteY39" fmla="*/ 123701 h 424791"/>
                <a:gd name="connsiteX40" fmla="*/ 52509 w 313149"/>
                <a:gd name="connsiteY40" fmla="*/ 89324 h 424791"/>
                <a:gd name="connsiteX41" fmla="*/ 60064 w 313149"/>
                <a:gd name="connsiteY41" fmla="*/ 74969 h 424791"/>
                <a:gd name="connsiteX42" fmla="*/ 19266 w 313149"/>
                <a:gd name="connsiteY42" fmla="*/ 77992 h 424791"/>
                <a:gd name="connsiteX43" fmla="*/ 0 w 313149"/>
                <a:gd name="connsiteY43" fmla="*/ 72325 h 424791"/>
                <a:gd name="connsiteX44" fmla="*/ 9444 w 313149"/>
                <a:gd name="connsiteY44" fmla="*/ 66281 h 424791"/>
                <a:gd name="connsiteX45" fmla="*/ 16999 w 313149"/>
                <a:gd name="connsiteY45" fmla="*/ 59859 h 424791"/>
                <a:gd name="connsiteX46" fmla="*/ 16999 w 313149"/>
                <a:gd name="connsiteY46" fmla="*/ 17549 h 424791"/>
                <a:gd name="connsiteX47" fmla="*/ 34754 w 313149"/>
                <a:gd name="connsiteY47" fmla="*/ 11883 h 424791"/>
                <a:gd name="connsiteX48" fmla="*/ 66864 w 313149"/>
                <a:gd name="connsiteY48" fmla="*/ 6594 h 424791"/>
                <a:gd name="connsiteX49" fmla="*/ 89152 w 313149"/>
                <a:gd name="connsiteY49" fmla="*/ 14905 h 424791"/>
                <a:gd name="connsiteX50" fmla="*/ 95574 w 313149"/>
                <a:gd name="connsiteY50" fmla="*/ 36815 h 424791"/>
                <a:gd name="connsiteX51" fmla="*/ 116351 w 313149"/>
                <a:gd name="connsiteY51" fmla="*/ 54570 h 424791"/>
                <a:gd name="connsiteX52" fmla="*/ 122773 w 313149"/>
                <a:gd name="connsiteY52" fmla="*/ 64014 h 424791"/>
                <a:gd name="connsiteX53" fmla="*/ 122773 w 313149"/>
                <a:gd name="connsiteY53" fmla="*/ 68170 h 424791"/>
                <a:gd name="connsiteX54" fmla="*/ 103507 w 313149"/>
                <a:gd name="connsiteY54" fmla="*/ 95747 h 424791"/>
                <a:gd name="connsiteX55" fmla="*/ 114840 w 313149"/>
                <a:gd name="connsiteY55" fmla="*/ 92347 h 424791"/>
                <a:gd name="connsiteX56" fmla="*/ 130328 w 313149"/>
                <a:gd name="connsiteY56" fmla="*/ 85169 h 424791"/>
                <a:gd name="connsiteX57" fmla="*/ 140906 w 313149"/>
                <a:gd name="connsiteY57" fmla="*/ 101791 h 424791"/>
                <a:gd name="connsiteX58" fmla="*/ 140906 w 313149"/>
                <a:gd name="connsiteY58" fmla="*/ 110101 h 424791"/>
                <a:gd name="connsiteX59" fmla="*/ 146950 w 313149"/>
                <a:gd name="connsiteY59" fmla="*/ 122568 h 424791"/>
                <a:gd name="connsiteX60" fmla="*/ 157527 w 313149"/>
                <a:gd name="connsiteY60" fmla="*/ 114257 h 424791"/>
                <a:gd name="connsiteX61" fmla="*/ 179438 w 313149"/>
                <a:gd name="connsiteY61" fmla="*/ 81769 h 424791"/>
                <a:gd name="connsiteX62" fmla="*/ 202859 w 313149"/>
                <a:gd name="connsiteY62" fmla="*/ 67792 h 424791"/>
                <a:gd name="connsiteX63" fmla="*/ 233836 w 313149"/>
                <a:gd name="connsiteY63" fmla="*/ 74969 h 424791"/>
                <a:gd name="connsiteX64" fmla="*/ 251213 w 313149"/>
                <a:gd name="connsiteY64" fmla="*/ 71947 h 424791"/>
                <a:gd name="connsiteX65" fmla="*/ 266323 w 313149"/>
                <a:gd name="connsiteY65" fmla="*/ 59859 h 424791"/>
                <a:gd name="connsiteX66" fmla="*/ 267834 w 313149"/>
                <a:gd name="connsiteY66" fmla="*/ 70814 h 424791"/>
                <a:gd name="connsiteX67" fmla="*/ 285589 w 313149"/>
                <a:gd name="connsiteY67" fmla="*/ 72703 h 424791"/>
                <a:gd name="connsiteX68" fmla="*/ 294656 w 313149"/>
                <a:gd name="connsiteY68" fmla="*/ 56837 h 424791"/>
                <a:gd name="connsiteX69" fmla="*/ 294278 w 313149"/>
                <a:gd name="connsiteY69" fmla="*/ 42482 h 424791"/>
                <a:gd name="connsiteX70" fmla="*/ 309766 w 313149"/>
                <a:gd name="connsiteY70" fmla="*/ 46259 h 424791"/>
                <a:gd name="connsiteX71" fmla="*/ 308255 w 313149"/>
                <a:gd name="connsiteY71" fmla="*/ 65148 h 424791"/>
                <a:gd name="connsiteX72" fmla="*/ 310900 w 313149"/>
                <a:gd name="connsiteY72" fmla="*/ 93102 h 424791"/>
                <a:gd name="connsiteX73" fmla="*/ 284456 w 313149"/>
                <a:gd name="connsiteY73" fmla="*/ 99524 h 424791"/>
                <a:gd name="connsiteX74" fmla="*/ 278412 w 313149"/>
                <a:gd name="connsiteY74" fmla="*/ 110479 h 424791"/>
                <a:gd name="connsiteX75" fmla="*/ 243658 w 313149"/>
                <a:gd name="connsiteY75" fmla="*/ 141834 h 424791"/>
                <a:gd name="connsiteX76" fmla="*/ 280301 w 313149"/>
                <a:gd name="connsiteY76" fmla="*/ 150900 h 424791"/>
                <a:gd name="connsiteX77" fmla="*/ 263679 w 313149"/>
                <a:gd name="connsiteY77" fmla="*/ 161100 h 42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13149" h="424791">
                  <a:moveTo>
                    <a:pt x="263679" y="161100"/>
                  </a:moveTo>
                  <a:cubicBezTo>
                    <a:pt x="251213" y="169410"/>
                    <a:pt x="241391" y="177721"/>
                    <a:pt x="253857" y="193965"/>
                  </a:cubicBezTo>
                  <a:cubicBezTo>
                    <a:pt x="256502" y="197365"/>
                    <a:pt x="261035" y="206053"/>
                    <a:pt x="250457" y="209076"/>
                  </a:cubicBezTo>
                  <a:cubicBezTo>
                    <a:pt x="249324" y="209453"/>
                    <a:pt x="247435" y="211342"/>
                    <a:pt x="247813" y="211720"/>
                  </a:cubicBezTo>
                  <a:cubicBezTo>
                    <a:pt x="264812" y="244585"/>
                    <a:pt x="224769" y="254407"/>
                    <a:pt x="220614" y="278962"/>
                  </a:cubicBezTo>
                  <a:cubicBezTo>
                    <a:pt x="219481" y="284628"/>
                    <a:pt x="217970" y="284250"/>
                    <a:pt x="231191" y="293317"/>
                  </a:cubicBezTo>
                  <a:cubicBezTo>
                    <a:pt x="224014" y="306916"/>
                    <a:pt x="204370" y="301250"/>
                    <a:pt x="197193" y="315605"/>
                  </a:cubicBezTo>
                  <a:cubicBezTo>
                    <a:pt x="193793" y="322782"/>
                    <a:pt x="190393" y="336004"/>
                    <a:pt x="195682" y="344315"/>
                  </a:cubicBezTo>
                  <a:cubicBezTo>
                    <a:pt x="197948" y="347715"/>
                    <a:pt x="197948" y="350737"/>
                    <a:pt x="193793" y="353003"/>
                  </a:cubicBezTo>
                  <a:cubicBezTo>
                    <a:pt x="182082" y="359803"/>
                    <a:pt x="181704" y="377180"/>
                    <a:pt x="165460" y="381714"/>
                  </a:cubicBezTo>
                  <a:cubicBezTo>
                    <a:pt x="154505" y="384736"/>
                    <a:pt x="160550" y="395313"/>
                    <a:pt x="163949" y="402868"/>
                  </a:cubicBezTo>
                  <a:cubicBezTo>
                    <a:pt x="166972" y="409668"/>
                    <a:pt x="168483" y="417223"/>
                    <a:pt x="163572" y="422890"/>
                  </a:cubicBezTo>
                  <a:cubicBezTo>
                    <a:pt x="158283" y="429312"/>
                    <a:pt x="154883" y="417223"/>
                    <a:pt x="149217" y="419490"/>
                  </a:cubicBezTo>
                  <a:cubicBezTo>
                    <a:pt x="141661" y="411179"/>
                    <a:pt x="149594" y="396446"/>
                    <a:pt x="135239" y="389269"/>
                  </a:cubicBezTo>
                  <a:cubicBezTo>
                    <a:pt x="131462" y="387380"/>
                    <a:pt x="135995" y="373781"/>
                    <a:pt x="139395" y="365847"/>
                  </a:cubicBezTo>
                  <a:cubicBezTo>
                    <a:pt x="140906" y="362448"/>
                    <a:pt x="140528" y="360937"/>
                    <a:pt x="136373" y="360181"/>
                  </a:cubicBezTo>
                  <a:cubicBezTo>
                    <a:pt x="136751" y="356403"/>
                    <a:pt x="127306" y="357537"/>
                    <a:pt x="131840" y="351492"/>
                  </a:cubicBezTo>
                  <a:cubicBezTo>
                    <a:pt x="137884" y="340159"/>
                    <a:pt x="149217" y="343937"/>
                    <a:pt x="160172" y="343559"/>
                  </a:cubicBezTo>
                  <a:cubicBezTo>
                    <a:pt x="154128" y="337893"/>
                    <a:pt x="148083" y="340159"/>
                    <a:pt x="142417" y="339404"/>
                  </a:cubicBezTo>
                  <a:cubicBezTo>
                    <a:pt x="135617" y="338649"/>
                    <a:pt x="129573" y="336760"/>
                    <a:pt x="128818" y="328827"/>
                  </a:cubicBezTo>
                  <a:cubicBezTo>
                    <a:pt x="127684" y="320138"/>
                    <a:pt x="133728" y="317494"/>
                    <a:pt x="140150" y="313338"/>
                  </a:cubicBezTo>
                  <a:cubicBezTo>
                    <a:pt x="145439" y="309938"/>
                    <a:pt x="153372" y="317871"/>
                    <a:pt x="156394" y="308805"/>
                  </a:cubicBezTo>
                  <a:cubicBezTo>
                    <a:pt x="160172" y="296717"/>
                    <a:pt x="169616" y="284628"/>
                    <a:pt x="168860" y="274051"/>
                  </a:cubicBezTo>
                  <a:cubicBezTo>
                    <a:pt x="168105" y="258940"/>
                    <a:pt x="154128" y="258185"/>
                    <a:pt x="142039" y="266873"/>
                  </a:cubicBezTo>
                  <a:cubicBezTo>
                    <a:pt x="149217" y="281606"/>
                    <a:pt x="145061" y="290673"/>
                    <a:pt x="126551" y="293317"/>
                  </a:cubicBezTo>
                  <a:cubicBezTo>
                    <a:pt x="115596" y="294828"/>
                    <a:pt x="104263" y="292939"/>
                    <a:pt x="97085" y="305027"/>
                  </a:cubicBezTo>
                  <a:cubicBezTo>
                    <a:pt x="94063" y="309938"/>
                    <a:pt x="86886" y="308805"/>
                    <a:pt x="81219" y="306916"/>
                  </a:cubicBezTo>
                  <a:cubicBezTo>
                    <a:pt x="74797" y="304272"/>
                    <a:pt x="72153" y="300494"/>
                    <a:pt x="79330" y="295206"/>
                  </a:cubicBezTo>
                  <a:cubicBezTo>
                    <a:pt x="66486" y="293695"/>
                    <a:pt x="73664" y="274429"/>
                    <a:pt x="60442" y="273295"/>
                  </a:cubicBezTo>
                  <a:cubicBezTo>
                    <a:pt x="43821" y="271784"/>
                    <a:pt x="47598" y="260074"/>
                    <a:pt x="48732" y="249496"/>
                  </a:cubicBezTo>
                  <a:cubicBezTo>
                    <a:pt x="50243" y="237030"/>
                    <a:pt x="58553" y="233252"/>
                    <a:pt x="69509" y="233252"/>
                  </a:cubicBezTo>
                  <a:cubicBezTo>
                    <a:pt x="76308" y="233252"/>
                    <a:pt x="83486" y="235141"/>
                    <a:pt x="90663" y="230608"/>
                  </a:cubicBezTo>
                  <a:cubicBezTo>
                    <a:pt x="75175" y="237786"/>
                    <a:pt x="67998" y="224942"/>
                    <a:pt x="58176" y="218142"/>
                  </a:cubicBezTo>
                  <a:cubicBezTo>
                    <a:pt x="53643" y="215120"/>
                    <a:pt x="55531" y="210964"/>
                    <a:pt x="57420" y="206809"/>
                  </a:cubicBezTo>
                  <a:cubicBezTo>
                    <a:pt x="61198" y="197365"/>
                    <a:pt x="68753" y="198498"/>
                    <a:pt x="77442" y="200765"/>
                  </a:cubicBezTo>
                  <a:cubicBezTo>
                    <a:pt x="72908" y="187165"/>
                    <a:pt x="72908" y="173188"/>
                    <a:pt x="63087" y="162988"/>
                  </a:cubicBezTo>
                  <a:cubicBezTo>
                    <a:pt x="61576" y="161477"/>
                    <a:pt x="59687" y="159211"/>
                    <a:pt x="60064" y="157700"/>
                  </a:cubicBezTo>
                  <a:cubicBezTo>
                    <a:pt x="66864" y="135789"/>
                    <a:pt x="53643" y="139945"/>
                    <a:pt x="41176" y="143345"/>
                  </a:cubicBezTo>
                  <a:cubicBezTo>
                    <a:pt x="33243" y="144478"/>
                    <a:pt x="21155" y="156189"/>
                    <a:pt x="21533" y="135789"/>
                  </a:cubicBezTo>
                  <a:cubicBezTo>
                    <a:pt x="22288" y="127856"/>
                    <a:pt x="29843" y="127856"/>
                    <a:pt x="33999" y="123701"/>
                  </a:cubicBezTo>
                  <a:cubicBezTo>
                    <a:pt x="43443" y="114635"/>
                    <a:pt x="56287" y="106324"/>
                    <a:pt x="52509" y="89324"/>
                  </a:cubicBezTo>
                  <a:cubicBezTo>
                    <a:pt x="50998" y="82903"/>
                    <a:pt x="51376" y="76480"/>
                    <a:pt x="60064" y="74969"/>
                  </a:cubicBezTo>
                  <a:cubicBezTo>
                    <a:pt x="46465" y="73081"/>
                    <a:pt x="32866" y="68170"/>
                    <a:pt x="19266" y="77992"/>
                  </a:cubicBezTo>
                  <a:cubicBezTo>
                    <a:pt x="12844" y="82525"/>
                    <a:pt x="4155" y="81014"/>
                    <a:pt x="0" y="72325"/>
                  </a:cubicBezTo>
                  <a:cubicBezTo>
                    <a:pt x="378" y="66281"/>
                    <a:pt x="3022" y="63637"/>
                    <a:pt x="9444" y="66281"/>
                  </a:cubicBezTo>
                  <a:cubicBezTo>
                    <a:pt x="15488" y="68547"/>
                    <a:pt x="16244" y="64014"/>
                    <a:pt x="16999" y="59859"/>
                  </a:cubicBezTo>
                  <a:cubicBezTo>
                    <a:pt x="32488" y="41726"/>
                    <a:pt x="32488" y="31149"/>
                    <a:pt x="16999" y="17549"/>
                  </a:cubicBezTo>
                  <a:cubicBezTo>
                    <a:pt x="21155" y="9994"/>
                    <a:pt x="27577" y="7728"/>
                    <a:pt x="34754" y="11883"/>
                  </a:cubicBezTo>
                  <a:cubicBezTo>
                    <a:pt x="47220" y="19060"/>
                    <a:pt x="56665" y="15283"/>
                    <a:pt x="66864" y="6594"/>
                  </a:cubicBezTo>
                  <a:cubicBezTo>
                    <a:pt x="79330" y="-4361"/>
                    <a:pt x="85752" y="-1717"/>
                    <a:pt x="89152" y="14905"/>
                  </a:cubicBezTo>
                  <a:cubicBezTo>
                    <a:pt x="90663" y="22460"/>
                    <a:pt x="91797" y="30016"/>
                    <a:pt x="95574" y="36815"/>
                  </a:cubicBezTo>
                  <a:cubicBezTo>
                    <a:pt x="100107" y="45504"/>
                    <a:pt x="101241" y="57215"/>
                    <a:pt x="116351" y="54570"/>
                  </a:cubicBezTo>
                  <a:cubicBezTo>
                    <a:pt x="120884" y="53815"/>
                    <a:pt x="120884" y="60614"/>
                    <a:pt x="122773" y="64014"/>
                  </a:cubicBezTo>
                  <a:cubicBezTo>
                    <a:pt x="122773" y="65525"/>
                    <a:pt x="122773" y="66659"/>
                    <a:pt x="122773" y="68170"/>
                  </a:cubicBezTo>
                  <a:cubicBezTo>
                    <a:pt x="115974" y="76858"/>
                    <a:pt x="113329" y="88569"/>
                    <a:pt x="103507" y="95747"/>
                  </a:cubicBezTo>
                  <a:cubicBezTo>
                    <a:pt x="108040" y="97635"/>
                    <a:pt x="111818" y="96124"/>
                    <a:pt x="114840" y="92347"/>
                  </a:cubicBezTo>
                  <a:cubicBezTo>
                    <a:pt x="118996" y="87058"/>
                    <a:pt x="122773" y="82147"/>
                    <a:pt x="130328" y="85169"/>
                  </a:cubicBezTo>
                  <a:cubicBezTo>
                    <a:pt x="137884" y="88191"/>
                    <a:pt x="140150" y="94613"/>
                    <a:pt x="140906" y="101791"/>
                  </a:cubicBezTo>
                  <a:cubicBezTo>
                    <a:pt x="141284" y="104435"/>
                    <a:pt x="140528" y="107457"/>
                    <a:pt x="140906" y="110101"/>
                  </a:cubicBezTo>
                  <a:cubicBezTo>
                    <a:pt x="141284" y="115012"/>
                    <a:pt x="141661" y="120679"/>
                    <a:pt x="146950" y="122568"/>
                  </a:cubicBezTo>
                  <a:cubicBezTo>
                    <a:pt x="152994" y="124834"/>
                    <a:pt x="154883" y="118035"/>
                    <a:pt x="157527" y="114257"/>
                  </a:cubicBezTo>
                  <a:cubicBezTo>
                    <a:pt x="164327" y="103302"/>
                    <a:pt x="178304" y="98013"/>
                    <a:pt x="179438" y="81769"/>
                  </a:cubicBezTo>
                  <a:cubicBezTo>
                    <a:pt x="179816" y="75725"/>
                    <a:pt x="189260" y="62881"/>
                    <a:pt x="202859" y="67792"/>
                  </a:cubicBezTo>
                  <a:cubicBezTo>
                    <a:pt x="212303" y="72703"/>
                    <a:pt x="227414" y="51170"/>
                    <a:pt x="233836" y="74969"/>
                  </a:cubicBezTo>
                  <a:cubicBezTo>
                    <a:pt x="234969" y="78747"/>
                    <a:pt x="245169" y="72703"/>
                    <a:pt x="251213" y="71947"/>
                  </a:cubicBezTo>
                  <a:cubicBezTo>
                    <a:pt x="259146" y="71192"/>
                    <a:pt x="256879" y="57970"/>
                    <a:pt x="266323" y="59859"/>
                  </a:cubicBezTo>
                  <a:cubicBezTo>
                    <a:pt x="278412" y="62126"/>
                    <a:pt x="264435" y="70436"/>
                    <a:pt x="267834" y="70814"/>
                  </a:cubicBezTo>
                  <a:cubicBezTo>
                    <a:pt x="273879" y="71947"/>
                    <a:pt x="280301" y="77236"/>
                    <a:pt x="285589" y="72703"/>
                  </a:cubicBezTo>
                  <a:cubicBezTo>
                    <a:pt x="289745" y="68925"/>
                    <a:pt x="295411" y="64392"/>
                    <a:pt x="294656" y="56837"/>
                  </a:cubicBezTo>
                  <a:cubicBezTo>
                    <a:pt x="293900" y="51926"/>
                    <a:pt x="282945" y="47015"/>
                    <a:pt x="294278" y="42482"/>
                  </a:cubicBezTo>
                  <a:cubicBezTo>
                    <a:pt x="299189" y="40593"/>
                    <a:pt x="305989" y="40971"/>
                    <a:pt x="309766" y="46259"/>
                  </a:cubicBezTo>
                  <a:cubicBezTo>
                    <a:pt x="314677" y="52681"/>
                    <a:pt x="314299" y="60237"/>
                    <a:pt x="308255" y="65148"/>
                  </a:cubicBezTo>
                  <a:cubicBezTo>
                    <a:pt x="297300" y="74592"/>
                    <a:pt x="301455" y="82903"/>
                    <a:pt x="310900" y="93102"/>
                  </a:cubicBezTo>
                  <a:cubicBezTo>
                    <a:pt x="299567" y="94235"/>
                    <a:pt x="282567" y="97257"/>
                    <a:pt x="284456" y="99524"/>
                  </a:cubicBezTo>
                  <a:cubicBezTo>
                    <a:pt x="295411" y="112746"/>
                    <a:pt x="280301" y="107079"/>
                    <a:pt x="278412" y="110479"/>
                  </a:cubicBezTo>
                  <a:cubicBezTo>
                    <a:pt x="270101" y="124456"/>
                    <a:pt x="255746" y="131256"/>
                    <a:pt x="243658" y="141834"/>
                  </a:cubicBezTo>
                  <a:cubicBezTo>
                    <a:pt x="258768" y="139189"/>
                    <a:pt x="271990" y="136545"/>
                    <a:pt x="280301" y="150900"/>
                  </a:cubicBezTo>
                  <a:cubicBezTo>
                    <a:pt x="279167" y="163744"/>
                    <a:pt x="259524" y="136923"/>
                    <a:pt x="263679" y="161100"/>
                  </a:cubicBezTo>
                  <a:close/>
                </a:path>
              </a:pathLst>
            </a:custGeom>
            <a:solidFill>
              <a:srgbClr val="F6B1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A43A604E-B0D6-4AAC-A4CA-CD3F4488224C}"/>
                </a:ext>
              </a:extLst>
            </p:cNvPr>
            <p:cNvSpPr/>
            <p:nvPr/>
          </p:nvSpPr>
          <p:spPr>
            <a:xfrm>
              <a:off x="10007249" y="4008647"/>
              <a:ext cx="192053" cy="611862"/>
            </a:xfrm>
            <a:custGeom>
              <a:avLst/>
              <a:gdLst>
                <a:gd name="connsiteX0" fmla="*/ 46465 w 192053"/>
                <a:gd name="connsiteY0" fmla="*/ 596193 h 611862"/>
                <a:gd name="connsiteX1" fmla="*/ 35510 w 192053"/>
                <a:gd name="connsiteY1" fmla="*/ 611681 h 611862"/>
                <a:gd name="connsiteX2" fmla="*/ 23421 w 192053"/>
                <a:gd name="connsiteY2" fmla="*/ 599971 h 611862"/>
                <a:gd name="connsiteX3" fmla="*/ 0 w 192053"/>
                <a:gd name="connsiteY3" fmla="*/ 562572 h 611862"/>
                <a:gd name="connsiteX4" fmla="*/ 39287 w 192053"/>
                <a:gd name="connsiteY4" fmla="*/ 582971 h 611862"/>
                <a:gd name="connsiteX5" fmla="*/ 44954 w 192053"/>
                <a:gd name="connsiteY5" fmla="*/ 557283 h 611862"/>
                <a:gd name="connsiteX6" fmla="*/ 57798 w 192053"/>
                <a:gd name="connsiteY6" fmla="*/ 488153 h 611862"/>
                <a:gd name="connsiteX7" fmla="*/ 80841 w 192053"/>
                <a:gd name="connsiteY7" fmla="*/ 460198 h 611862"/>
                <a:gd name="connsiteX8" fmla="*/ 84997 w 192053"/>
                <a:gd name="connsiteY8" fmla="*/ 428466 h 611862"/>
                <a:gd name="connsiteX9" fmla="*/ 99730 w 192053"/>
                <a:gd name="connsiteY9" fmla="*/ 403156 h 611862"/>
                <a:gd name="connsiteX10" fmla="*/ 106529 w 192053"/>
                <a:gd name="connsiteY10" fmla="*/ 388801 h 611862"/>
                <a:gd name="connsiteX11" fmla="*/ 106529 w 192053"/>
                <a:gd name="connsiteY11" fmla="*/ 388801 h 611862"/>
                <a:gd name="connsiteX12" fmla="*/ 125418 w 192053"/>
                <a:gd name="connsiteY12" fmla="*/ 340069 h 611862"/>
                <a:gd name="connsiteX13" fmla="*/ 117107 w 192053"/>
                <a:gd name="connsiteY13" fmla="*/ 332136 h 611862"/>
                <a:gd name="connsiteX14" fmla="*/ 102752 w 192053"/>
                <a:gd name="connsiteY14" fmla="*/ 319670 h 611862"/>
                <a:gd name="connsiteX15" fmla="*/ 115596 w 192053"/>
                <a:gd name="connsiteY15" fmla="*/ 303804 h 611862"/>
                <a:gd name="connsiteX16" fmla="*/ 124284 w 192053"/>
                <a:gd name="connsiteY16" fmla="*/ 279627 h 611862"/>
                <a:gd name="connsiteX17" fmla="*/ 111440 w 192053"/>
                <a:gd name="connsiteY17" fmla="*/ 236940 h 611862"/>
                <a:gd name="connsiteX18" fmla="*/ 97463 w 192053"/>
                <a:gd name="connsiteY18" fmla="*/ 198408 h 611862"/>
                <a:gd name="connsiteX19" fmla="*/ 89152 w 192053"/>
                <a:gd name="connsiteY19" fmla="*/ 133810 h 611862"/>
                <a:gd name="connsiteX20" fmla="*/ 85375 w 192053"/>
                <a:gd name="connsiteY20" fmla="*/ 122100 h 611862"/>
                <a:gd name="connsiteX21" fmla="*/ 72908 w 192053"/>
                <a:gd name="connsiteY21" fmla="*/ 100945 h 611862"/>
                <a:gd name="connsiteX22" fmla="*/ 101241 w 192053"/>
                <a:gd name="connsiteY22" fmla="*/ 79412 h 611862"/>
                <a:gd name="connsiteX23" fmla="*/ 98596 w 192053"/>
                <a:gd name="connsiteY23" fmla="*/ 24637 h 611862"/>
                <a:gd name="connsiteX24" fmla="*/ 98596 w 192053"/>
                <a:gd name="connsiteY24" fmla="*/ 16326 h 611862"/>
                <a:gd name="connsiteX25" fmla="*/ 100485 w 192053"/>
                <a:gd name="connsiteY25" fmla="*/ 1215 h 611862"/>
                <a:gd name="connsiteX26" fmla="*/ 112196 w 192053"/>
                <a:gd name="connsiteY26" fmla="*/ 2726 h 611862"/>
                <a:gd name="connsiteX27" fmla="*/ 118995 w 192053"/>
                <a:gd name="connsiteY27" fmla="*/ 18970 h 611862"/>
                <a:gd name="connsiteX28" fmla="*/ 111062 w 192053"/>
                <a:gd name="connsiteY28" fmla="*/ 62791 h 611862"/>
                <a:gd name="connsiteX29" fmla="*/ 118995 w 192053"/>
                <a:gd name="connsiteY29" fmla="*/ 71101 h 611862"/>
                <a:gd name="connsiteX30" fmla="*/ 131462 w 192053"/>
                <a:gd name="connsiteY30" fmla="*/ 90745 h 611862"/>
                <a:gd name="connsiteX31" fmla="*/ 149594 w 192053"/>
                <a:gd name="connsiteY31" fmla="*/ 37481 h 611862"/>
                <a:gd name="connsiteX32" fmla="*/ 164705 w 192053"/>
                <a:gd name="connsiteY32" fmla="*/ 37481 h 611862"/>
                <a:gd name="connsiteX33" fmla="*/ 188504 w 192053"/>
                <a:gd name="connsiteY33" fmla="*/ 63168 h 611862"/>
                <a:gd name="connsiteX34" fmla="*/ 183593 w 192053"/>
                <a:gd name="connsiteY34" fmla="*/ 79790 h 611862"/>
                <a:gd name="connsiteX35" fmla="*/ 166594 w 192053"/>
                <a:gd name="connsiteY35" fmla="*/ 92256 h 611862"/>
                <a:gd name="connsiteX36" fmla="*/ 155639 w 192053"/>
                <a:gd name="connsiteY36" fmla="*/ 121344 h 611862"/>
                <a:gd name="connsiteX37" fmla="*/ 138639 w 192053"/>
                <a:gd name="connsiteY37" fmla="*/ 181031 h 611862"/>
                <a:gd name="connsiteX38" fmla="*/ 131839 w 192053"/>
                <a:gd name="connsiteY38" fmla="*/ 188208 h 611862"/>
                <a:gd name="connsiteX39" fmla="*/ 131839 w 192053"/>
                <a:gd name="connsiteY39" fmla="*/ 238073 h 611862"/>
                <a:gd name="connsiteX40" fmla="*/ 136373 w 192053"/>
                <a:gd name="connsiteY40" fmla="*/ 318159 h 611862"/>
                <a:gd name="connsiteX41" fmla="*/ 137506 w 192053"/>
                <a:gd name="connsiteY41" fmla="*/ 353669 h 611862"/>
                <a:gd name="connsiteX42" fmla="*/ 129195 w 192053"/>
                <a:gd name="connsiteY42" fmla="*/ 402022 h 611862"/>
                <a:gd name="connsiteX43" fmla="*/ 132217 w 192053"/>
                <a:gd name="connsiteY43" fmla="*/ 413733 h 611862"/>
                <a:gd name="connsiteX44" fmla="*/ 126929 w 192053"/>
                <a:gd name="connsiteY44" fmla="*/ 431110 h 611862"/>
                <a:gd name="connsiteX45" fmla="*/ 100863 w 192053"/>
                <a:gd name="connsiteY45" fmla="*/ 453021 h 611862"/>
                <a:gd name="connsiteX46" fmla="*/ 105018 w 192053"/>
                <a:gd name="connsiteY46" fmla="*/ 463598 h 611862"/>
                <a:gd name="connsiteX47" fmla="*/ 95952 w 192053"/>
                <a:gd name="connsiteY47" fmla="*/ 485886 h 611862"/>
                <a:gd name="connsiteX48" fmla="*/ 88397 w 192053"/>
                <a:gd name="connsiteY48" fmla="*/ 501752 h 611862"/>
                <a:gd name="connsiteX49" fmla="*/ 92930 w 192053"/>
                <a:gd name="connsiteY49" fmla="*/ 514218 h 611862"/>
                <a:gd name="connsiteX50" fmla="*/ 79708 w 192053"/>
                <a:gd name="connsiteY50" fmla="*/ 513840 h 611862"/>
                <a:gd name="connsiteX51" fmla="*/ 72531 w 192053"/>
                <a:gd name="connsiteY51" fmla="*/ 515729 h 611862"/>
                <a:gd name="connsiteX52" fmla="*/ 50620 w 192053"/>
                <a:gd name="connsiteY52" fmla="*/ 526307 h 611862"/>
                <a:gd name="connsiteX53" fmla="*/ 69886 w 192053"/>
                <a:gd name="connsiteY53" fmla="*/ 541795 h 611862"/>
                <a:gd name="connsiteX54" fmla="*/ 61575 w 192053"/>
                <a:gd name="connsiteY54" fmla="*/ 567483 h 611862"/>
                <a:gd name="connsiteX55" fmla="*/ 46465 w 192053"/>
                <a:gd name="connsiteY55" fmla="*/ 596193 h 6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053" h="611862">
                  <a:moveTo>
                    <a:pt x="46465" y="596193"/>
                  </a:moveTo>
                  <a:cubicBezTo>
                    <a:pt x="47220" y="604504"/>
                    <a:pt x="43821" y="610170"/>
                    <a:pt x="35510" y="611681"/>
                  </a:cubicBezTo>
                  <a:cubicBezTo>
                    <a:pt x="27199" y="613192"/>
                    <a:pt x="23044" y="604881"/>
                    <a:pt x="23421" y="599971"/>
                  </a:cubicBezTo>
                  <a:cubicBezTo>
                    <a:pt x="24177" y="581460"/>
                    <a:pt x="12844" y="571638"/>
                    <a:pt x="0" y="562572"/>
                  </a:cubicBezTo>
                  <a:cubicBezTo>
                    <a:pt x="17377" y="559172"/>
                    <a:pt x="35888" y="552750"/>
                    <a:pt x="39287" y="582971"/>
                  </a:cubicBezTo>
                  <a:cubicBezTo>
                    <a:pt x="49487" y="574283"/>
                    <a:pt x="49109" y="563705"/>
                    <a:pt x="44954" y="557283"/>
                  </a:cubicBezTo>
                  <a:cubicBezTo>
                    <a:pt x="27577" y="529707"/>
                    <a:pt x="48354" y="509685"/>
                    <a:pt x="57798" y="488153"/>
                  </a:cubicBezTo>
                  <a:cubicBezTo>
                    <a:pt x="62331" y="477953"/>
                    <a:pt x="69131" y="467376"/>
                    <a:pt x="80841" y="460198"/>
                  </a:cubicBezTo>
                  <a:cubicBezTo>
                    <a:pt x="87641" y="456043"/>
                    <a:pt x="86508" y="436021"/>
                    <a:pt x="84997" y="428466"/>
                  </a:cubicBezTo>
                  <a:cubicBezTo>
                    <a:pt x="81219" y="411844"/>
                    <a:pt x="91419" y="409200"/>
                    <a:pt x="99730" y="403156"/>
                  </a:cubicBezTo>
                  <a:cubicBezTo>
                    <a:pt x="105396" y="399378"/>
                    <a:pt x="111062" y="397112"/>
                    <a:pt x="106529" y="388801"/>
                  </a:cubicBezTo>
                  <a:lnTo>
                    <a:pt x="106529" y="388801"/>
                  </a:lnTo>
                  <a:cubicBezTo>
                    <a:pt x="114085" y="373312"/>
                    <a:pt x="108040" y="352535"/>
                    <a:pt x="125418" y="340069"/>
                  </a:cubicBezTo>
                  <a:cubicBezTo>
                    <a:pt x="129573" y="337047"/>
                    <a:pt x="120884" y="331381"/>
                    <a:pt x="117107" y="332136"/>
                  </a:cubicBezTo>
                  <a:cubicBezTo>
                    <a:pt x="106529" y="334025"/>
                    <a:pt x="103129" y="329114"/>
                    <a:pt x="102752" y="319670"/>
                  </a:cubicBezTo>
                  <a:cubicBezTo>
                    <a:pt x="102374" y="310604"/>
                    <a:pt x="106151" y="305693"/>
                    <a:pt x="115596" y="303804"/>
                  </a:cubicBezTo>
                  <a:cubicBezTo>
                    <a:pt x="130328" y="300782"/>
                    <a:pt x="132973" y="292471"/>
                    <a:pt x="124284" y="279627"/>
                  </a:cubicBezTo>
                  <a:cubicBezTo>
                    <a:pt x="115973" y="267161"/>
                    <a:pt x="105018" y="256206"/>
                    <a:pt x="111440" y="236940"/>
                  </a:cubicBezTo>
                  <a:cubicBezTo>
                    <a:pt x="115218" y="225229"/>
                    <a:pt x="101618" y="212007"/>
                    <a:pt x="97463" y="198408"/>
                  </a:cubicBezTo>
                  <a:cubicBezTo>
                    <a:pt x="90663" y="177253"/>
                    <a:pt x="84619" y="156476"/>
                    <a:pt x="89152" y="133810"/>
                  </a:cubicBezTo>
                  <a:cubicBezTo>
                    <a:pt x="89908" y="130411"/>
                    <a:pt x="86886" y="125877"/>
                    <a:pt x="85375" y="122100"/>
                  </a:cubicBezTo>
                  <a:cubicBezTo>
                    <a:pt x="83863" y="113411"/>
                    <a:pt x="81597" y="105100"/>
                    <a:pt x="72908" y="100945"/>
                  </a:cubicBezTo>
                  <a:cubicBezTo>
                    <a:pt x="83486" y="94523"/>
                    <a:pt x="103129" y="96789"/>
                    <a:pt x="101241" y="79412"/>
                  </a:cubicBezTo>
                  <a:cubicBezTo>
                    <a:pt x="98974" y="61280"/>
                    <a:pt x="116351" y="41636"/>
                    <a:pt x="98596" y="24637"/>
                  </a:cubicBezTo>
                  <a:cubicBezTo>
                    <a:pt x="98596" y="21992"/>
                    <a:pt x="98218" y="18970"/>
                    <a:pt x="98596" y="16326"/>
                  </a:cubicBezTo>
                  <a:cubicBezTo>
                    <a:pt x="98974" y="11037"/>
                    <a:pt x="93308" y="5371"/>
                    <a:pt x="100485" y="1215"/>
                  </a:cubicBezTo>
                  <a:cubicBezTo>
                    <a:pt x="104641" y="-1051"/>
                    <a:pt x="108418" y="82"/>
                    <a:pt x="112196" y="2726"/>
                  </a:cubicBezTo>
                  <a:cubicBezTo>
                    <a:pt x="117485" y="6882"/>
                    <a:pt x="123151" y="14059"/>
                    <a:pt x="118995" y="18970"/>
                  </a:cubicBezTo>
                  <a:cubicBezTo>
                    <a:pt x="107663" y="32570"/>
                    <a:pt x="121640" y="49191"/>
                    <a:pt x="111062" y="62791"/>
                  </a:cubicBezTo>
                  <a:cubicBezTo>
                    <a:pt x="106907" y="68079"/>
                    <a:pt x="114085" y="71479"/>
                    <a:pt x="118995" y="71101"/>
                  </a:cubicBezTo>
                  <a:cubicBezTo>
                    <a:pt x="130328" y="70724"/>
                    <a:pt x="138639" y="72235"/>
                    <a:pt x="131462" y="90745"/>
                  </a:cubicBezTo>
                  <a:cubicBezTo>
                    <a:pt x="152617" y="72990"/>
                    <a:pt x="164327" y="59013"/>
                    <a:pt x="149594" y="37481"/>
                  </a:cubicBezTo>
                  <a:cubicBezTo>
                    <a:pt x="154505" y="33325"/>
                    <a:pt x="160172" y="33325"/>
                    <a:pt x="164705" y="37481"/>
                  </a:cubicBezTo>
                  <a:cubicBezTo>
                    <a:pt x="173016" y="45414"/>
                    <a:pt x="181326" y="54102"/>
                    <a:pt x="188504" y="63168"/>
                  </a:cubicBezTo>
                  <a:cubicBezTo>
                    <a:pt x="193037" y="68835"/>
                    <a:pt x="194926" y="77146"/>
                    <a:pt x="183593" y="79790"/>
                  </a:cubicBezTo>
                  <a:cubicBezTo>
                    <a:pt x="173393" y="77901"/>
                    <a:pt x="169616" y="84701"/>
                    <a:pt x="166594" y="92256"/>
                  </a:cubicBezTo>
                  <a:cubicBezTo>
                    <a:pt x="156772" y="99812"/>
                    <a:pt x="152994" y="104345"/>
                    <a:pt x="155639" y="121344"/>
                  </a:cubicBezTo>
                  <a:cubicBezTo>
                    <a:pt x="158283" y="137588"/>
                    <a:pt x="165460" y="167431"/>
                    <a:pt x="138639" y="181031"/>
                  </a:cubicBezTo>
                  <a:cubicBezTo>
                    <a:pt x="135617" y="182542"/>
                    <a:pt x="131462" y="187830"/>
                    <a:pt x="131839" y="188208"/>
                  </a:cubicBezTo>
                  <a:cubicBezTo>
                    <a:pt x="143928" y="204830"/>
                    <a:pt x="123151" y="220318"/>
                    <a:pt x="131839" y="238073"/>
                  </a:cubicBezTo>
                  <a:cubicBezTo>
                    <a:pt x="143928" y="263383"/>
                    <a:pt x="152239" y="289827"/>
                    <a:pt x="136373" y="318159"/>
                  </a:cubicBezTo>
                  <a:cubicBezTo>
                    <a:pt x="130706" y="327981"/>
                    <a:pt x="140528" y="340447"/>
                    <a:pt x="137506" y="353669"/>
                  </a:cubicBezTo>
                  <a:cubicBezTo>
                    <a:pt x="133728" y="369157"/>
                    <a:pt x="121640" y="384268"/>
                    <a:pt x="129195" y="402022"/>
                  </a:cubicBezTo>
                  <a:cubicBezTo>
                    <a:pt x="130706" y="405800"/>
                    <a:pt x="129951" y="411089"/>
                    <a:pt x="132217" y="413733"/>
                  </a:cubicBezTo>
                  <a:cubicBezTo>
                    <a:pt x="139395" y="422799"/>
                    <a:pt x="135995" y="429222"/>
                    <a:pt x="126929" y="431110"/>
                  </a:cubicBezTo>
                  <a:cubicBezTo>
                    <a:pt x="113707" y="433377"/>
                    <a:pt x="114462" y="450376"/>
                    <a:pt x="100863" y="453021"/>
                  </a:cubicBezTo>
                  <a:cubicBezTo>
                    <a:pt x="94063" y="454532"/>
                    <a:pt x="103129" y="460198"/>
                    <a:pt x="105018" y="463598"/>
                  </a:cubicBezTo>
                  <a:cubicBezTo>
                    <a:pt x="111818" y="475309"/>
                    <a:pt x="118995" y="485886"/>
                    <a:pt x="95952" y="485886"/>
                  </a:cubicBezTo>
                  <a:cubicBezTo>
                    <a:pt x="85375" y="485886"/>
                    <a:pt x="79330" y="490797"/>
                    <a:pt x="88397" y="501752"/>
                  </a:cubicBezTo>
                  <a:cubicBezTo>
                    <a:pt x="91419" y="505530"/>
                    <a:pt x="96707" y="508552"/>
                    <a:pt x="92930" y="514218"/>
                  </a:cubicBezTo>
                  <a:cubicBezTo>
                    <a:pt x="88774" y="520263"/>
                    <a:pt x="84241" y="514974"/>
                    <a:pt x="79708" y="513840"/>
                  </a:cubicBezTo>
                  <a:cubicBezTo>
                    <a:pt x="76686" y="513085"/>
                    <a:pt x="72908" y="513085"/>
                    <a:pt x="72531" y="515729"/>
                  </a:cubicBezTo>
                  <a:cubicBezTo>
                    <a:pt x="71397" y="529329"/>
                    <a:pt x="59687" y="524040"/>
                    <a:pt x="50620" y="526307"/>
                  </a:cubicBezTo>
                  <a:cubicBezTo>
                    <a:pt x="55531" y="535373"/>
                    <a:pt x="70642" y="527818"/>
                    <a:pt x="69886" y="541795"/>
                  </a:cubicBezTo>
                  <a:cubicBezTo>
                    <a:pt x="69509" y="551239"/>
                    <a:pt x="66109" y="559172"/>
                    <a:pt x="61575" y="567483"/>
                  </a:cubicBezTo>
                  <a:cubicBezTo>
                    <a:pt x="54776" y="577305"/>
                    <a:pt x="46087" y="584860"/>
                    <a:pt x="46465" y="596193"/>
                  </a:cubicBezTo>
                  <a:close/>
                </a:path>
              </a:pathLst>
            </a:custGeom>
            <a:solidFill>
              <a:srgbClr val="FCDBB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83710696-D5D9-46F2-9AB3-3C657E090B73}"/>
                </a:ext>
              </a:extLst>
            </p:cNvPr>
            <p:cNvSpPr/>
            <p:nvPr/>
          </p:nvSpPr>
          <p:spPr>
            <a:xfrm>
              <a:off x="9582374" y="4520976"/>
              <a:ext cx="181398" cy="105018"/>
            </a:xfrm>
            <a:custGeom>
              <a:avLst/>
              <a:gdLst>
                <a:gd name="connsiteX0" fmla="*/ 166484 w 181398"/>
                <a:gd name="connsiteY0" fmla="*/ 105018 h 105018"/>
                <a:gd name="connsiteX1" fmla="*/ 161951 w 181398"/>
                <a:gd name="connsiteY1" fmla="*/ 100863 h 105018"/>
                <a:gd name="connsiteX2" fmla="*/ 128708 w 181398"/>
                <a:gd name="connsiteY2" fmla="*/ 56287 h 105018"/>
                <a:gd name="connsiteX3" fmla="*/ 124553 w 181398"/>
                <a:gd name="connsiteY3" fmla="*/ 45332 h 105018"/>
                <a:gd name="connsiteX4" fmla="*/ 114353 w 181398"/>
                <a:gd name="connsiteY4" fmla="*/ 49865 h 105018"/>
                <a:gd name="connsiteX5" fmla="*/ 76199 w 181398"/>
                <a:gd name="connsiteY5" fmla="*/ 56287 h 105018"/>
                <a:gd name="connsiteX6" fmla="*/ 60711 w 181398"/>
                <a:gd name="connsiteY6" fmla="*/ 58553 h 105018"/>
                <a:gd name="connsiteX7" fmla="*/ 38423 w 181398"/>
                <a:gd name="connsiteY7" fmla="*/ 56665 h 105018"/>
                <a:gd name="connsiteX8" fmla="*/ 40311 w 181398"/>
                <a:gd name="connsiteY8" fmla="*/ 38910 h 105018"/>
                <a:gd name="connsiteX9" fmla="*/ 8579 w 181398"/>
                <a:gd name="connsiteY9" fmla="*/ 44198 h 105018"/>
                <a:gd name="connsiteX10" fmla="*/ 1402 w 181398"/>
                <a:gd name="connsiteY10" fmla="*/ 29466 h 105018"/>
                <a:gd name="connsiteX11" fmla="*/ 22934 w 181398"/>
                <a:gd name="connsiteY11" fmla="*/ 8311 h 105018"/>
                <a:gd name="connsiteX12" fmla="*/ 52400 w 181398"/>
                <a:gd name="connsiteY12" fmla="*/ 0 h 105018"/>
                <a:gd name="connsiteX13" fmla="*/ 52400 w 181398"/>
                <a:gd name="connsiteY13" fmla="*/ 0 h 105018"/>
                <a:gd name="connsiteX14" fmla="*/ 69777 w 181398"/>
                <a:gd name="connsiteY14" fmla="*/ 10955 h 105018"/>
                <a:gd name="connsiteX15" fmla="*/ 122664 w 181398"/>
                <a:gd name="connsiteY15" fmla="*/ 13222 h 105018"/>
                <a:gd name="connsiteX16" fmla="*/ 133619 w 181398"/>
                <a:gd name="connsiteY16" fmla="*/ 12466 h 105018"/>
                <a:gd name="connsiteX17" fmla="*/ 159685 w 181398"/>
                <a:gd name="connsiteY17" fmla="*/ 27955 h 105018"/>
                <a:gd name="connsiteX18" fmla="*/ 160062 w 181398"/>
                <a:gd name="connsiteY18" fmla="*/ 36643 h 105018"/>
                <a:gd name="connsiteX19" fmla="*/ 164596 w 181398"/>
                <a:gd name="connsiteY19" fmla="*/ 48354 h 105018"/>
                <a:gd name="connsiteX20" fmla="*/ 169129 w 181398"/>
                <a:gd name="connsiteY20" fmla="*/ 53265 h 105018"/>
                <a:gd name="connsiteX21" fmla="*/ 151752 w 181398"/>
                <a:gd name="connsiteY21" fmla="*/ 60442 h 105018"/>
                <a:gd name="connsiteX22" fmla="*/ 166484 w 181398"/>
                <a:gd name="connsiteY22" fmla="*/ 69886 h 105018"/>
                <a:gd name="connsiteX23" fmla="*/ 178573 w 181398"/>
                <a:gd name="connsiteY23" fmla="*/ 84997 h 105018"/>
                <a:gd name="connsiteX24" fmla="*/ 166484 w 181398"/>
                <a:gd name="connsiteY24" fmla="*/ 105018 h 10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1398" h="105018">
                  <a:moveTo>
                    <a:pt x="166484" y="105018"/>
                  </a:moveTo>
                  <a:cubicBezTo>
                    <a:pt x="164973" y="103507"/>
                    <a:pt x="163462" y="100863"/>
                    <a:pt x="161951" y="100863"/>
                  </a:cubicBezTo>
                  <a:cubicBezTo>
                    <a:pt x="125308" y="105018"/>
                    <a:pt x="135885" y="73664"/>
                    <a:pt x="128708" y="56287"/>
                  </a:cubicBezTo>
                  <a:cubicBezTo>
                    <a:pt x="127197" y="52509"/>
                    <a:pt x="128708" y="47598"/>
                    <a:pt x="124553" y="45332"/>
                  </a:cubicBezTo>
                  <a:cubicBezTo>
                    <a:pt x="119642" y="42310"/>
                    <a:pt x="116997" y="47220"/>
                    <a:pt x="114353" y="49865"/>
                  </a:cubicBezTo>
                  <a:cubicBezTo>
                    <a:pt x="103398" y="63087"/>
                    <a:pt x="92065" y="69886"/>
                    <a:pt x="76199" y="56287"/>
                  </a:cubicBezTo>
                  <a:cubicBezTo>
                    <a:pt x="71288" y="51754"/>
                    <a:pt x="65621" y="56287"/>
                    <a:pt x="60711" y="58553"/>
                  </a:cubicBezTo>
                  <a:cubicBezTo>
                    <a:pt x="55800" y="32866"/>
                    <a:pt x="45600" y="59687"/>
                    <a:pt x="38423" y="56665"/>
                  </a:cubicBezTo>
                  <a:cubicBezTo>
                    <a:pt x="33134" y="49865"/>
                    <a:pt x="45600" y="46465"/>
                    <a:pt x="40311" y="38910"/>
                  </a:cubicBezTo>
                  <a:cubicBezTo>
                    <a:pt x="30489" y="43443"/>
                    <a:pt x="19912" y="50620"/>
                    <a:pt x="8579" y="44198"/>
                  </a:cubicBezTo>
                  <a:cubicBezTo>
                    <a:pt x="4424" y="41554"/>
                    <a:pt x="-3132" y="37776"/>
                    <a:pt x="1402" y="29466"/>
                  </a:cubicBezTo>
                  <a:cubicBezTo>
                    <a:pt x="13112" y="27199"/>
                    <a:pt x="20290" y="20022"/>
                    <a:pt x="22934" y="8311"/>
                  </a:cubicBezTo>
                  <a:cubicBezTo>
                    <a:pt x="32756" y="5289"/>
                    <a:pt x="45978" y="14355"/>
                    <a:pt x="52400" y="0"/>
                  </a:cubicBezTo>
                  <a:lnTo>
                    <a:pt x="52400" y="0"/>
                  </a:lnTo>
                  <a:cubicBezTo>
                    <a:pt x="60333" y="0"/>
                    <a:pt x="64488" y="6044"/>
                    <a:pt x="69777" y="10955"/>
                  </a:cubicBezTo>
                  <a:cubicBezTo>
                    <a:pt x="85265" y="25310"/>
                    <a:pt x="105664" y="26443"/>
                    <a:pt x="122664" y="13222"/>
                  </a:cubicBezTo>
                  <a:cubicBezTo>
                    <a:pt x="126441" y="10200"/>
                    <a:pt x="130219" y="8311"/>
                    <a:pt x="133619" y="12466"/>
                  </a:cubicBezTo>
                  <a:cubicBezTo>
                    <a:pt x="140419" y="21155"/>
                    <a:pt x="144952" y="32110"/>
                    <a:pt x="159685" y="27955"/>
                  </a:cubicBezTo>
                  <a:cubicBezTo>
                    <a:pt x="161573" y="27199"/>
                    <a:pt x="162707" y="33243"/>
                    <a:pt x="160062" y="36643"/>
                  </a:cubicBezTo>
                  <a:cubicBezTo>
                    <a:pt x="155152" y="43065"/>
                    <a:pt x="146463" y="50998"/>
                    <a:pt x="164596" y="48354"/>
                  </a:cubicBezTo>
                  <a:cubicBezTo>
                    <a:pt x="167995" y="47976"/>
                    <a:pt x="169884" y="49865"/>
                    <a:pt x="169129" y="53265"/>
                  </a:cubicBezTo>
                  <a:cubicBezTo>
                    <a:pt x="166862" y="62331"/>
                    <a:pt x="158174" y="55531"/>
                    <a:pt x="151752" y="60442"/>
                  </a:cubicBezTo>
                  <a:cubicBezTo>
                    <a:pt x="156285" y="64975"/>
                    <a:pt x="157418" y="73664"/>
                    <a:pt x="166484" y="69886"/>
                  </a:cubicBezTo>
                  <a:cubicBezTo>
                    <a:pt x="188017" y="60820"/>
                    <a:pt x="180462" y="77442"/>
                    <a:pt x="178573" y="84997"/>
                  </a:cubicBezTo>
                  <a:cubicBezTo>
                    <a:pt x="177062" y="91041"/>
                    <a:pt x="171018" y="97841"/>
                    <a:pt x="166484" y="105018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CBC3C46B-98CD-461B-B3EA-A96323C82F15}"/>
                </a:ext>
              </a:extLst>
            </p:cNvPr>
            <p:cNvSpPr/>
            <p:nvPr/>
          </p:nvSpPr>
          <p:spPr>
            <a:xfrm>
              <a:off x="9712971" y="4524754"/>
              <a:ext cx="118861" cy="169979"/>
            </a:xfrm>
            <a:custGeom>
              <a:avLst/>
              <a:gdLst>
                <a:gd name="connsiteX0" fmla="*/ 116351 w 118861"/>
                <a:gd name="connsiteY0" fmla="*/ 105396 h 169979"/>
                <a:gd name="connsiteX1" fmla="*/ 100485 w 118861"/>
                <a:gd name="connsiteY1" fmla="*/ 117862 h 169979"/>
                <a:gd name="connsiteX2" fmla="*/ 103507 w 118861"/>
                <a:gd name="connsiteY2" fmla="*/ 135995 h 169979"/>
                <a:gd name="connsiteX3" fmla="*/ 69131 w 118861"/>
                <a:gd name="connsiteY3" fmla="*/ 165460 h 169979"/>
                <a:gd name="connsiteX4" fmla="*/ 61198 w 118861"/>
                <a:gd name="connsiteY4" fmla="*/ 169238 h 169979"/>
                <a:gd name="connsiteX5" fmla="*/ 49109 w 118861"/>
                <a:gd name="connsiteY5" fmla="*/ 147706 h 169979"/>
                <a:gd name="connsiteX6" fmla="*/ 48354 w 118861"/>
                <a:gd name="connsiteY6" fmla="*/ 129951 h 169979"/>
                <a:gd name="connsiteX7" fmla="*/ 35510 w 118861"/>
                <a:gd name="connsiteY7" fmla="*/ 126929 h 169979"/>
                <a:gd name="connsiteX8" fmla="*/ 0 w 118861"/>
                <a:gd name="connsiteY8" fmla="*/ 134862 h 169979"/>
                <a:gd name="connsiteX9" fmla="*/ 21155 w 118861"/>
                <a:gd name="connsiteY9" fmla="*/ 110685 h 169979"/>
                <a:gd name="connsiteX10" fmla="*/ 36643 w 118861"/>
                <a:gd name="connsiteY10" fmla="*/ 104641 h 169979"/>
                <a:gd name="connsiteX11" fmla="*/ 71775 w 118861"/>
                <a:gd name="connsiteY11" fmla="*/ 65731 h 169979"/>
                <a:gd name="connsiteX12" fmla="*/ 64975 w 118861"/>
                <a:gd name="connsiteY12" fmla="*/ 60442 h 169979"/>
                <a:gd name="connsiteX13" fmla="*/ 60064 w 118861"/>
                <a:gd name="connsiteY13" fmla="*/ 55153 h 169979"/>
                <a:gd name="connsiteX14" fmla="*/ 57420 w 118861"/>
                <a:gd name="connsiteY14" fmla="*/ 31732 h 169979"/>
                <a:gd name="connsiteX15" fmla="*/ 72153 w 118861"/>
                <a:gd name="connsiteY15" fmla="*/ 0 h 169979"/>
                <a:gd name="connsiteX16" fmla="*/ 63842 w 118861"/>
                <a:gd name="connsiteY16" fmla="*/ 16999 h 169979"/>
                <a:gd name="connsiteX17" fmla="*/ 71397 w 118861"/>
                <a:gd name="connsiteY17" fmla="*/ 33243 h 169979"/>
                <a:gd name="connsiteX18" fmla="*/ 113329 w 118861"/>
                <a:gd name="connsiteY18" fmla="*/ 44198 h 169979"/>
                <a:gd name="connsiteX19" fmla="*/ 118618 w 118861"/>
                <a:gd name="connsiteY19" fmla="*/ 49487 h 169979"/>
                <a:gd name="connsiteX20" fmla="*/ 113707 w 118861"/>
                <a:gd name="connsiteY20" fmla="*/ 57798 h 169979"/>
                <a:gd name="connsiteX21" fmla="*/ 113707 w 118861"/>
                <a:gd name="connsiteY21" fmla="*/ 93308 h 169979"/>
                <a:gd name="connsiteX22" fmla="*/ 116351 w 118861"/>
                <a:gd name="connsiteY22" fmla="*/ 105396 h 16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8861" h="169979">
                  <a:moveTo>
                    <a:pt x="116351" y="105396"/>
                  </a:moveTo>
                  <a:cubicBezTo>
                    <a:pt x="107663" y="105018"/>
                    <a:pt x="105774" y="114085"/>
                    <a:pt x="100485" y="117862"/>
                  </a:cubicBezTo>
                  <a:cubicBezTo>
                    <a:pt x="91041" y="124662"/>
                    <a:pt x="91797" y="125418"/>
                    <a:pt x="103507" y="135995"/>
                  </a:cubicBezTo>
                  <a:cubicBezTo>
                    <a:pt x="87263" y="140906"/>
                    <a:pt x="74042" y="148839"/>
                    <a:pt x="69131" y="165460"/>
                  </a:cubicBezTo>
                  <a:cubicBezTo>
                    <a:pt x="67997" y="169238"/>
                    <a:pt x="65353" y="171127"/>
                    <a:pt x="61198" y="169238"/>
                  </a:cubicBezTo>
                  <a:cubicBezTo>
                    <a:pt x="50998" y="165460"/>
                    <a:pt x="49487" y="154883"/>
                    <a:pt x="49109" y="147706"/>
                  </a:cubicBezTo>
                  <a:cubicBezTo>
                    <a:pt x="48732" y="142039"/>
                    <a:pt x="51376" y="135617"/>
                    <a:pt x="48354" y="129951"/>
                  </a:cubicBezTo>
                  <a:cubicBezTo>
                    <a:pt x="45332" y="125040"/>
                    <a:pt x="37021" y="120129"/>
                    <a:pt x="35510" y="126929"/>
                  </a:cubicBezTo>
                  <a:cubicBezTo>
                    <a:pt x="29466" y="150350"/>
                    <a:pt x="16622" y="133351"/>
                    <a:pt x="0" y="134862"/>
                  </a:cubicBezTo>
                  <a:cubicBezTo>
                    <a:pt x="13600" y="127306"/>
                    <a:pt x="27199" y="127684"/>
                    <a:pt x="21155" y="110685"/>
                  </a:cubicBezTo>
                  <a:cubicBezTo>
                    <a:pt x="17755" y="100863"/>
                    <a:pt x="33621" y="112951"/>
                    <a:pt x="36643" y="104641"/>
                  </a:cubicBezTo>
                  <a:cubicBezTo>
                    <a:pt x="52509" y="106529"/>
                    <a:pt x="73664" y="81597"/>
                    <a:pt x="71775" y="65731"/>
                  </a:cubicBezTo>
                  <a:cubicBezTo>
                    <a:pt x="71020" y="59309"/>
                    <a:pt x="70264" y="58931"/>
                    <a:pt x="64975" y="60442"/>
                  </a:cubicBezTo>
                  <a:cubicBezTo>
                    <a:pt x="60064" y="61953"/>
                    <a:pt x="57042" y="57798"/>
                    <a:pt x="60064" y="55153"/>
                  </a:cubicBezTo>
                  <a:cubicBezTo>
                    <a:pt x="72153" y="45332"/>
                    <a:pt x="62709" y="39287"/>
                    <a:pt x="57420" y="31732"/>
                  </a:cubicBezTo>
                  <a:cubicBezTo>
                    <a:pt x="44576" y="13600"/>
                    <a:pt x="47220" y="7555"/>
                    <a:pt x="72153" y="0"/>
                  </a:cubicBezTo>
                  <a:cubicBezTo>
                    <a:pt x="69131" y="6422"/>
                    <a:pt x="66109" y="11333"/>
                    <a:pt x="63842" y="16999"/>
                  </a:cubicBezTo>
                  <a:cubicBezTo>
                    <a:pt x="60442" y="25310"/>
                    <a:pt x="65731" y="34754"/>
                    <a:pt x="71397" y="33243"/>
                  </a:cubicBezTo>
                  <a:cubicBezTo>
                    <a:pt x="88019" y="29088"/>
                    <a:pt x="97085" y="50242"/>
                    <a:pt x="113329" y="44198"/>
                  </a:cubicBezTo>
                  <a:cubicBezTo>
                    <a:pt x="116351" y="43065"/>
                    <a:pt x="117862" y="46843"/>
                    <a:pt x="118618" y="49487"/>
                  </a:cubicBezTo>
                  <a:cubicBezTo>
                    <a:pt x="119751" y="53642"/>
                    <a:pt x="116729" y="55531"/>
                    <a:pt x="113707" y="57798"/>
                  </a:cubicBezTo>
                  <a:cubicBezTo>
                    <a:pt x="90663" y="74797"/>
                    <a:pt x="90663" y="74797"/>
                    <a:pt x="113707" y="93308"/>
                  </a:cubicBezTo>
                  <a:cubicBezTo>
                    <a:pt x="116729" y="97085"/>
                    <a:pt x="116351" y="101241"/>
                    <a:pt x="116351" y="105396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7C1A152F-6EBB-4D04-986B-8C333A9B72E6}"/>
                </a:ext>
              </a:extLst>
            </p:cNvPr>
            <p:cNvSpPr/>
            <p:nvPr/>
          </p:nvSpPr>
          <p:spPr>
            <a:xfrm>
              <a:off x="10155710" y="4021550"/>
              <a:ext cx="75866" cy="78513"/>
            </a:xfrm>
            <a:custGeom>
              <a:avLst/>
              <a:gdLst>
                <a:gd name="connsiteX0" fmla="*/ 33621 w 75866"/>
                <a:gd name="connsiteY0" fmla="*/ 66887 h 78513"/>
                <a:gd name="connsiteX1" fmla="*/ 37399 w 75866"/>
                <a:gd name="connsiteY1" fmla="*/ 58199 h 78513"/>
                <a:gd name="connsiteX2" fmla="*/ 0 w 75866"/>
                <a:gd name="connsiteY2" fmla="*/ 24578 h 78513"/>
                <a:gd name="connsiteX3" fmla="*/ 28710 w 75866"/>
                <a:gd name="connsiteY3" fmla="*/ 401 h 78513"/>
                <a:gd name="connsiteX4" fmla="*/ 37399 w 75866"/>
                <a:gd name="connsiteY4" fmla="*/ 12489 h 78513"/>
                <a:gd name="connsiteX5" fmla="*/ 47976 w 75866"/>
                <a:gd name="connsiteY5" fmla="*/ 39688 h 78513"/>
                <a:gd name="connsiteX6" fmla="*/ 71775 w 75866"/>
                <a:gd name="connsiteY6" fmla="*/ 29111 h 78513"/>
                <a:gd name="connsiteX7" fmla="*/ 64975 w 75866"/>
                <a:gd name="connsiteY7" fmla="*/ 74820 h 78513"/>
                <a:gd name="connsiteX8" fmla="*/ 57042 w 75866"/>
                <a:gd name="connsiteY8" fmla="*/ 77087 h 78513"/>
                <a:gd name="connsiteX9" fmla="*/ 33621 w 75866"/>
                <a:gd name="connsiteY9" fmla="*/ 66887 h 7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866" h="78513">
                  <a:moveTo>
                    <a:pt x="33621" y="66887"/>
                  </a:moveTo>
                  <a:cubicBezTo>
                    <a:pt x="36643" y="64621"/>
                    <a:pt x="39287" y="59332"/>
                    <a:pt x="37399" y="58199"/>
                  </a:cubicBezTo>
                  <a:cubicBezTo>
                    <a:pt x="23421" y="48377"/>
                    <a:pt x="20777" y="26089"/>
                    <a:pt x="0" y="24578"/>
                  </a:cubicBezTo>
                  <a:cubicBezTo>
                    <a:pt x="756" y="6067"/>
                    <a:pt x="14733" y="3045"/>
                    <a:pt x="28710" y="401"/>
                  </a:cubicBezTo>
                  <a:cubicBezTo>
                    <a:pt x="38154" y="-1488"/>
                    <a:pt x="42687" y="3423"/>
                    <a:pt x="37399" y="12489"/>
                  </a:cubicBezTo>
                  <a:cubicBezTo>
                    <a:pt x="29466" y="26467"/>
                    <a:pt x="38154" y="34022"/>
                    <a:pt x="47976" y="39688"/>
                  </a:cubicBezTo>
                  <a:cubicBezTo>
                    <a:pt x="59687" y="46866"/>
                    <a:pt x="64975" y="35911"/>
                    <a:pt x="71775" y="29111"/>
                  </a:cubicBezTo>
                  <a:cubicBezTo>
                    <a:pt x="83486" y="46110"/>
                    <a:pt x="66486" y="59332"/>
                    <a:pt x="64975" y="74820"/>
                  </a:cubicBezTo>
                  <a:cubicBezTo>
                    <a:pt x="64598" y="77842"/>
                    <a:pt x="57420" y="80109"/>
                    <a:pt x="57042" y="77087"/>
                  </a:cubicBezTo>
                  <a:cubicBezTo>
                    <a:pt x="54020" y="60088"/>
                    <a:pt x="40043" y="72932"/>
                    <a:pt x="33621" y="66887"/>
                  </a:cubicBezTo>
                  <a:close/>
                </a:path>
              </a:pathLst>
            </a:custGeom>
            <a:solidFill>
              <a:srgbClr val="FCCCA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7BFEFAB4-608D-469D-AD82-D49DCF0FAF7D}"/>
                </a:ext>
              </a:extLst>
            </p:cNvPr>
            <p:cNvSpPr/>
            <p:nvPr/>
          </p:nvSpPr>
          <p:spPr>
            <a:xfrm>
              <a:off x="10384086" y="4435212"/>
              <a:ext cx="48492" cy="67254"/>
            </a:xfrm>
            <a:custGeom>
              <a:avLst/>
              <a:gdLst>
                <a:gd name="connsiteX0" fmla="*/ 21703 w 48492"/>
                <a:gd name="connsiteY0" fmla="*/ 67254 h 67254"/>
                <a:gd name="connsiteX1" fmla="*/ 14148 w 48492"/>
                <a:gd name="connsiteY1" fmla="*/ 42322 h 67254"/>
                <a:gd name="connsiteX2" fmla="*/ 14903 w 48492"/>
                <a:gd name="connsiteY2" fmla="*/ 16634 h 67254"/>
                <a:gd name="connsiteX3" fmla="*/ 18681 w 48492"/>
                <a:gd name="connsiteY3" fmla="*/ 12479 h 67254"/>
                <a:gd name="connsiteX4" fmla="*/ 17926 w 48492"/>
                <a:gd name="connsiteY4" fmla="*/ 12 h 67254"/>
                <a:gd name="connsiteX5" fmla="*/ 46258 w 48492"/>
                <a:gd name="connsiteY5" fmla="*/ 19278 h 67254"/>
                <a:gd name="connsiteX6" fmla="*/ 45124 w 48492"/>
                <a:gd name="connsiteY6" fmla="*/ 31367 h 67254"/>
                <a:gd name="connsiteX7" fmla="*/ 21703 w 48492"/>
                <a:gd name="connsiteY7" fmla="*/ 67254 h 67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92" h="67254">
                  <a:moveTo>
                    <a:pt x="21703" y="67254"/>
                  </a:moveTo>
                  <a:cubicBezTo>
                    <a:pt x="26236" y="54410"/>
                    <a:pt x="22459" y="48744"/>
                    <a:pt x="14148" y="42322"/>
                  </a:cubicBezTo>
                  <a:cubicBezTo>
                    <a:pt x="5837" y="36278"/>
                    <a:pt x="-13429" y="24189"/>
                    <a:pt x="14903" y="16634"/>
                  </a:cubicBezTo>
                  <a:cubicBezTo>
                    <a:pt x="16415" y="16256"/>
                    <a:pt x="18681" y="13990"/>
                    <a:pt x="18681" y="12479"/>
                  </a:cubicBezTo>
                  <a:cubicBezTo>
                    <a:pt x="18303" y="7945"/>
                    <a:pt x="9237" y="-365"/>
                    <a:pt x="17926" y="12"/>
                  </a:cubicBezTo>
                  <a:cubicBezTo>
                    <a:pt x="28881" y="390"/>
                    <a:pt x="37947" y="10590"/>
                    <a:pt x="46258" y="19278"/>
                  </a:cubicBezTo>
                  <a:cubicBezTo>
                    <a:pt x="50791" y="23811"/>
                    <a:pt x="47391" y="26456"/>
                    <a:pt x="45124" y="31367"/>
                  </a:cubicBezTo>
                  <a:cubicBezTo>
                    <a:pt x="39080" y="42700"/>
                    <a:pt x="40214" y="57810"/>
                    <a:pt x="21703" y="67254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18A432B1-D21A-49C9-9628-53402489ECAA}"/>
                </a:ext>
              </a:extLst>
            </p:cNvPr>
            <p:cNvSpPr/>
            <p:nvPr/>
          </p:nvSpPr>
          <p:spPr>
            <a:xfrm>
              <a:off x="10246803" y="4041516"/>
              <a:ext cx="24880" cy="18339"/>
            </a:xfrm>
            <a:custGeom>
              <a:avLst/>
              <a:gdLst>
                <a:gd name="connsiteX0" fmla="*/ 24881 w 24880"/>
                <a:gd name="connsiteY0" fmla="*/ 3101 h 18339"/>
                <a:gd name="connsiteX1" fmla="*/ 3348 w 24880"/>
                <a:gd name="connsiteY1" fmla="*/ 17834 h 18339"/>
                <a:gd name="connsiteX2" fmla="*/ 704 w 24880"/>
                <a:gd name="connsiteY2" fmla="*/ 4612 h 18339"/>
                <a:gd name="connsiteX3" fmla="*/ 24881 w 24880"/>
                <a:gd name="connsiteY3" fmla="*/ 3101 h 1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80" h="18339">
                  <a:moveTo>
                    <a:pt x="24881" y="3101"/>
                  </a:moveTo>
                  <a:cubicBezTo>
                    <a:pt x="15814" y="6501"/>
                    <a:pt x="15059" y="21234"/>
                    <a:pt x="3348" y="17834"/>
                  </a:cubicBezTo>
                  <a:cubicBezTo>
                    <a:pt x="1081" y="17078"/>
                    <a:pt x="-1185" y="7256"/>
                    <a:pt x="704" y="4612"/>
                  </a:cubicBezTo>
                  <a:cubicBezTo>
                    <a:pt x="7503" y="-4077"/>
                    <a:pt x="16570" y="1968"/>
                    <a:pt x="24881" y="3101"/>
                  </a:cubicBez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BB38AEE3-54D3-4E6A-877B-137951EBBE8A}"/>
                </a:ext>
              </a:extLst>
            </p:cNvPr>
            <p:cNvSpPr/>
            <p:nvPr/>
          </p:nvSpPr>
          <p:spPr>
            <a:xfrm>
              <a:off x="10600101" y="4071438"/>
              <a:ext cx="12324" cy="21154"/>
            </a:xfrm>
            <a:custGeom>
              <a:avLst/>
              <a:gdLst>
                <a:gd name="connsiteX0" fmla="*/ 12325 w 12324"/>
                <a:gd name="connsiteY0" fmla="*/ 0 h 21154"/>
                <a:gd name="connsiteX1" fmla="*/ 12325 w 12324"/>
                <a:gd name="connsiteY1" fmla="*/ 21155 h 21154"/>
                <a:gd name="connsiteX2" fmla="*/ 12325 w 12324"/>
                <a:gd name="connsiteY2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4" h="21154">
                  <a:moveTo>
                    <a:pt x="12325" y="0"/>
                  </a:moveTo>
                  <a:cubicBezTo>
                    <a:pt x="12325" y="7177"/>
                    <a:pt x="12325" y="13977"/>
                    <a:pt x="12325" y="21155"/>
                  </a:cubicBezTo>
                  <a:cubicBezTo>
                    <a:pt x="-4297" y="13977"/>
                    <a:pt x="-3919" y="7177"/>
                    <a:pt x="12325" y="0"/>
                  </a:cubicBezTo>
                  <a:close/>
                </a:path>
              </a:pathLst>
            </a:custGeom>
            <a:solidFill>
              <a:srgbClr val="FCD3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789A9BEA-7B3D-45E0-BB51-C8B1237FAF40}"/>
                </a:ext>
              </a:extLst>
            </p:cNvPr>
            <p:cNvSpPr/>
            <p:nvPr/>
          </p:nvSpPr>
          <p:spPr>
            <a:xfrm>
              <a:off x="10485497" y="4253845"/>
              <a:ext cx="15792" cy="11854"/>
            </a:xfrm>
            <a:custGeom>
              <a:avLst/>
              <a:gdLst>
                <a:gd name="connsiteX0" fmla="*/ 0 w 15792"/>
                <a:gd name="connsiteY0" fmla="*/ 7986 h 11854"/>
                <a:gd name="connsiteX1" fmla="*/ 14355 w 15792"/>
                <a:gd name="connsiteY1" fmla="*/ 1942 h 11854"/>
                <a:gd name="connsiteX2" fmla="*/ 15488 w 15792"/>
                <a:gd name="connsiteY2" fmla="*/ 7231 h 11854"/>
                <a:gd name="connsiteX3" fmla="*/ 0 w 15792"/>
                <a:gd name="connsiteY3" fmla="*/ 7986 h 11854"/>
                <a:gd name="connsiteX4" fmla="*/ 0 w 15792"/>
                <a:gd name="connsiteY4" fmla="*/ 7986 h 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92" h="11854">
                  <a:moveTo>
                    <a:pt x="0" y="7986"/>
                  </a:moveTo>
                  <a:cubicBezTo>
                    <a:pt x="3400" y="2320"/>
                    <a:pt x="7177" y="-2969"/>
                    <a:pt x="14355" y="1942"/>
                  </a:cubicBezTo>
                  <a:cubicBezTo>
                    <a:pt x="15488" y="2697"/>
                    <a:pt x="16244" y="6097"/>
                    <a:pt x="15488" y="7231"/>
                  </a:cubicBezTo>
                  <a:cubicBezTo>
                    <a:pt x="10955" y="16297"/>
                    <a:pt x="5289" y="9497"/>
                    <a:pt x="0" y="7986"/>
                  </a:cubicBezTo>
                  <a:lnTo>
                    <a:pt x="0" y="7986"/>
                  </a:lnTo>
                  <a:close/>
                </a:path>
              </a:pathLst>
            </a:custGeom>
            <a:solidFill>
              <a:srgbClr val="F5B99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7B04E538-0E91-4D1A-8E18-BDCB2642DE96}"/>
                </a:ext>
              </a:extLst>
            </p:cNvPr>
            <p:cNvSpPr/>
            <p:nvPr/>
          </p:nvSpPr>
          <p:spPr>
            <a:xfrm>
              <a:off x="10345725" y="4941401"/>
              <a:ext cx="50620" cy="13206"/>
            </a:xfrm>
            <a:custGeom>
              <a:avLst/>
              <a:gdLst>
                <a:gd name="connsiteX0" fmla="*/ 50620 w 50620"/>
                <a:gd name="connsiteY0" fmla="*/ 1538 h 13206"/>
                <a:gd name="connsiteX1" fmla="*/ 0 w 50620"/>
                <a:gd name="connsiteY1" fmla="*/ 6449 h 13206"/>
                <a:gd name="connsiteX2" fmla="*/ 50620 w 50620"/>
                <a:gd name="connsiteY2" fmla="*/ 1538 h 1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20" h="13206">
                  <a:moveTo>
                    <a:pt x="50620" y="1538"/>
                  </a:moveTo>
                  <a:cubicBezTo>
                    <a:pt x="33621" y="2293"/>
                    <a:pt x="18888" y="23826"/>
                    <a:pt x="0" y="6449"/>
                  </a:cubicBezTo>
                  <a:cubicBezTo>
                    <a:pt x="16622" y="1538"/>
                    <a:pt x="33243" y="-2240"/>
                    <a:pt x="50620" y="1538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25D004C7-D6F5-4266-B9DE-3D0FF59D4F60}"/>
                </a:ext>
              </a:extLst>
            </p:cNvPr>
            <p:cNvSpPr/>
            <p:nvPr/>
          </p:nvSpPr>
          <p:spPr>
            <a:xfrm>
              <a:off x="10499464" y="4928031"/>
              <a:ext cx="239890" cy="264265"/>
            </a:xfrm>
            <a:custGeom>
              <a:avLst/>
              <a:gdLst>
                <a:gd name="connsiteX0" fmla="*/ 239891 w 239890"/>
                <a:gd name="connsiteY0" fmla="*/ 62128 h 264265"/>
                <a:gd name="connsiteX1" fmla="*/ 154516 w 239890"/>
                <a:gd name="connsiteY1" fmla="*/ 27374 h 264265"/>
                <a:gd name="connsiteX2" fmla="*/ 127695 w 239890"/>
                <a:gd name="connsiteY2" fmla="*/ 25107 h 264265"/>
                <a:gd name="connsiteX3" fmla="*/ 107296 w 239890"/>
                <a:gd name="connsiteY3" fmla="*/ 27752 h 264265"/>
                <a:gd name="connsiteX4" fmla="*/ 57431 w 239890"/>
                <a:gd name="connsiteY4" fmla="*/ 58350 h 264265"/>
                <a:gd name="connsiteX5" fmla="*/ 43076 w 239890"/>
                <a:gd name="connsiteY5" fmla="*/ 70061 h 264265"/>
                <a:gd name="connsiteX6" fmla="*/ 33254 w 239890"/>
                <a:gd name="connsiteY6" fmla="*/ 127104 h 264265"/>
                <a:gd name="connsiteX7" fmla="*/ 40810 w 239890"/>
                <a:gd name="connsiteY7" fmla="*/ 152414 h 264265"/>
                <a:gd name="connsiteX8" fmla="*/ 53653 w 239890"/>
                <a:gd name="connsiteY8" fmla="*/ 187168 h 264265"/>
                <a:gd name="connsiteX9" fmla="*/ 63475 w 239890"/>
                <a:gd name="connsiteY9" fmla="*/ 218145 h 264265"/>
                <a:gd name="connsiteX10" fmla="*/ 79719 w 239890"/>
                <a:gd name="connsiteY10" fmla="*/ 236277 h 264265"/>
                <a:gd name="connsiteX11" fmla="*/ 79341 w 239890"/>
                <a:gd name="connsiteY11" fmla="*/ 244210 h 264265"/>
                <a:gd name="connsiteX12" fmla="*/ 75942 w 239890"/>
                <a:gd name="connsiteY12" fmla="*/ 248743 h 264265"/>
                <a:gd name="connsiteX13" fmla="*/ 43832 w 239890"/>
                <a:gd name="connsiteY13" fmla="*/ 263476 h 264265"/>
                <a:gd name="connsiteX14" fmla="*/ 41943 w 239890"/>
                <a:gd name="connsiteY14" fmla="*/ 261587 h 264265"/>
                <a:gd name="connsiteX15" fmla="*/ 47609 w 239890"/>
                <a:gd name="connsiteY15" fmla="*/ 244210 h 264265"/>
                <a:gd name="connsiteX16" fmla="*/ 35899 w 239890"/>
                <a:gd name="connsiteY16" fmla="*/ 183013 h 264265"/>
                <a:gd name="connsiteX17" fmla="*/ 31365 w 239890"/>
                <a:gd name="connsiteY17" fmla="*/ 179235 h 264265"/>
                <a:gd name="connsiteX18" fmla="*/ 4166 w 239890"/>
                <a:gd name="connsiteY18" fmla="*/ 125970 h 264265"/>
                <a:gd name="connsiteX19" fmla="*/ 4166 w 239890"/>
                <a:gd name="connsiteY19" fmla="*/ 100282 h 264265"/>
                <a:gd name="connsiteX20" fmla="*/ 15499 w 239890"/>
                <a:gd name="connsiteY20" fmla="*/ 58350 h 264265"/>
                <a:gd name="connsiteX21" fmla="*/ 70275 w 239890"/>
                <a:gd name="connsiteY21" fmla="*/ 25107 h 264265"/>
                <a:gd name="connsiteX22" fmla="*/ 132228 w 239890"/>
                <a:gd name="connsiteY22" fmla="*/ 2064 h 264265"/>
                <a:gd name="connsiteX23" fmla="*/ 146961 w 239890"/>
                <a:gd name="connsiteY23" fmla="*/ 5841 h 264265"/>
                <a:gd name="connsiteX24" fmla="*/ 164338 w 239890"/>
                <a:gd name="connsiteY24" fmla="*/ 20952 h 264265"/>
                <a:gd name="connsiteX25" fmla="*/ 177560 w 239890"/>
                <a:gd name="connsiteY25" fmla="*/ 29263 h 264265"/>
                <a:gd name="connsiteX26" fmla="*/ 238758 w 239890"/>
                <a:gd name="connsiteY26" fmla="*/ 57595 h 264265"/>
                <a:gd name="connsiteX27" fmla="*/ 239891 w 239890"/>
                <a:gd name="connsiteY27" fmla="*/ 62128 h 264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9890" h="264265">
                  <a:moveTo>
                    <a:pt x="239891" y="62128"/>
                  </a:moveTo>
                  <a:cubicBezTo>
                    <a:pt x="206270" y="63261"/>
                    <a:pt x="182093" y="40973"/>
                    <a:pt x="154516" y="27374"/>
                  </a:cubicBezTo>
                  <a:cubicBezTo>
                    <a:pt x="145072" y="22841"/>
                    <a:pt x="137517" y="18308"/>
                    <a:pt x="127695" y="25107"/>
                  </a:cubicBezTo>
                  <a:cubicBezTo>
                    <a:pt x="121651" y="29263"/>
                    <a:pt x="114473" y="28129"/>
                    <a:pt x="107296" y="27752"/>
                  </a:cubicBezTo>
                  <a:cubicBezTo>
                    <a:pt x="82741" y="25863"/>
                    <a:pt x="68008" y="34929"/>
                    <a:pt x="57431" y="58350"/>
                  </a:cubicBezTo>
                  <a:cubicBezTo>
                    <a:pt x="54409" y="64772"/>
                    <a:pt x="48365" y="67039"/>
                    <a:pt x="43076" y="70061"/>
                  </a:cubicBezTo>
                  <a:cubicBezTo>
                    <a:pt x="13610" y="85927"/>
                    <a:pt x="10588" y="103304"/>
                    <a:pt x="33254" y="127104"/>
                  </a:cubicBezTo>
                  <a:cubicBezTo>
                    <a:pt x="39676" y="133903"/>
                    <a:pt x="43454" y="143725"/>
                    <a:pt x="40810" y="152414"/>
                  </a:cubicBezTo>
                  <a:cubicBezTo>
                    <a:pt x="35521" y="168280"/>
                    <a:pt x="43076" y="178101"/>
                    <a:pt x="53653" y="187168"/>
                  </a:cubicBezTo>
                  <a:cubicBezTo>
                    <a:pt x="63475" y="195479"/>
                    <a:pt x="68008" y="204167"/>
                    <a:pt x="63475" y="218145"/>
                  </a:cubicBezTo>
                  <a:cubicBezTo>
                    <a:pt x="60075" y="229100"/>
                    <a:pt x="60831" y="242321"/>
                    <a:pt x="79719" y="236277"/>
                  </a:cubicBezTo>
                  <a:cubicBezTo>
                    <a:pt x="81230" y="238921"/>
                    <a:pt x="80475" y="241566"/>
                    <a:pt x="79341" y="244210"/>
                  </a:cubicBezTo>
                  <a:cubicBezTo>
                    <a:pt x="78208" y="245721"/>
                    <a:pt x="77075" y="247232"/>
                    <a:pt x="75942" y="248743"/>
                  </a:cubicBezTo>
                  <a:cubicBezTo>
                    <a:pt x="66497" y="256676"/>
                    <a:pt x="58564" y="267254"/>
                    <a:pt x="43832" y="263476"/>
                  </a:cubicBezTo>
                  <a:cubicBezTo>
                    <a:pt x="43076" y="262721"/>
                    <a:pt x="42320" y="261965"/>
                    <a:pt x="41943" y="261587"/>
                  </a:cubicBezTo>
                  <a:cubicBezTo>
                    <a:pt x="41187" y="254788"/>
                    <a:pt x="44965" y="249877"/>
                    <a:pt x="47609" y="244210"/>
                  </a:cubicBezTo>
                  <a:cubicBezTo>
                    <a:pt x="59698" y="218145"/>
                    <a:pt x="56676" y="203034"/>
                    <a:pt x="35899" y="183013"/>
                  </a:cubicBezTo>
                  <a:cubicBezTo>
                    <a:pt x="34387" y="181501"/>
                    <a:pt x="30988" y="179990"/>
                    <a:pt x="31365" y="179235"/>
                  </a:cubicBezTo>
                  <a:cubicBezTo>
                    <a:pt x="38165" y="153169"/>
                    <a:pt x="13233" y="143725"/>
                    <a:pt x="4166" y="125970"/>
                  </a:cubicBezTo>
                  <a:cubicBezTo>
                    <a:pt x="11" y="117659"/>
                    <a:pt x="-2633" y="108593"/>
                    <a:pt x="4166" y="100282"/>
                  </a:cubicBezTo>
                  <a:cubicBezTo>
                    <a:pt x="14744" y="87816"/>
                    <a:pt x="9077" y="71572"/>
                    <a:pt x="15499" y="58350"/>
                  </a:cubicBezTo>
                  <a:cubicBezTo>
                    <a:pt x="26454" y="34929"/>
                    <a:pt x="54031" y="38707"/>
                    <a:pt x="70275" y="25107"/>
                  </a:cubicBezTo>
                  <a:cubicBezTo>
                    <a:pt x="88408" y="9619"/>
                    <a:pt x="115607" y="20574"/>
                    <a:pt x="132228" y="2064"/>
                  </a:cubicBezTo>
                  <a:cubicBezTo>
                    <a:pt x="136761" y="-2847"/>
                    <a:pt x="142428" y="2064"/>
                    <a:pt x="146961" y="5841"/>
                  </a:cubicBezTo>
                  <a:cubicBezTo>
                    <a:pt x="152627" y="11130"/>
                    <a:pt x="158672" y="16041"/>
                    <a:pt x="164338" y="20952"/>
                  </a:cubicBezTo>
                  <a:cubicBezTo>
                    <a:pt x="166983" y="26618"/>
                    <a:pt x="171516" y="29640"/>
                    <a:pt x="177560" y="29263"/>
                  </a:cubicBezTo>
                  <a:cubicBezTo>
                    <a:pt x="202870" y="27752"/>
                    <a:pt x="217603" y="49284"/>
                    <a:pt x="238758" y="57595"/>
                  </a:cubicBezTo>
                  <a:cubicBezTo>
                    <a:pt x="239135" y="56839"/>
                    <a:pt x="239135" y="60239"/>
                    <a:pt x="239891" y="62128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7D5101B5-778B-47AC-813E-37ECF5603348}"/>
                </a:ext>
              </a:extLst>
            </p:cNvPr>
            <p:cNvSpPr/>
            <p:nvPr/>
          </p:nvSpPr>
          <p:spPr>
            <a:xfrm>
              <a:off x="10378988" y="5168158"/>
              <a:ext cx="242665" cy="235458"/>
            </a:xfrm>
            <a:custGeom>
              <a:avLst/>
              <a:gdLst>
                <a:gd name="connsiteX0" fmla="*/ 358 w 242665"/>
                <a:gd name="connsiteY0" fmla="*/ 198631 h 235458"/>
                <a:gd name="connsiteX1" fmla="*/ 15091 w 242665"/>
                <a:gd name="connsiteY1" fmla="*/ 195609 h 235458"/>
                <a:gd name="connsiteX2" fmla="*/ 34357 w 242665"/>
                <a:gd name="connsiteY2" fmla="*/ 186921 h 235458"/>
                <a:gd name="connsiteX3" fmla="*/ 93666 w 242665"/>
                <a:gd name="connsiteY3" fmla="*/ 206942 h 235458"/>
                <a:gd name="connsiteX4" fmla="*/ 132197 w 242665"/>
                <a:gd name="connsiteY4" fmla="*/ 188054 h 235458"/>
                <a:gd name="connsiteX5" fmla="*/ 165441 w 242665"/>
                <a:gd name="connsiteY5" fmla="*/ 205431 h 235458"/>
                <a:gd name="connsiteX6" fmla="*/ 177907 w 242665"/>
                <a:gd name="connsiteY6" fmla="*/ 172566 h 235458"/>
                <a:gd name="connsiteX7" fmla="*/ 191506 w 242665"/>
                <a:gd name="connsiteY7" fmla="*/ 121567 h 235458"/>
                <a:gd name="connsiteX8" fmla="*/ 191506 w 242665"/>
                <a:gd name="connsiteY8" fmla="*/ 71702 h 235458"/>
                <a:gd name="connsiteX9" fmla="*/ 213417 w 242665"/>
                <a:gd name="connsiteY9" fmla="*/ 40348 h 235458"/>
                <a:gd name="connsiteX10" fmla="*/ 160907 w 242665"/>
                <a:gd name="connsiteY10" fmla="*/ 33926 h 235458"/>
                <a:gd name="connsiteX11" fmla="*/ 155241 w 242665"/>
                <a:gd name="connsiteY11" fmla="*/ 31660 h 235458"/>
                <a:gd name="connsiteX12" fmla="*/ 152974 w 242665"/>
                <a:gd name="connsiteY12" fmla="*/ 20704 h 235458"/>
                <a:gd name="connsiteX13" fmla="*/ 161663 w 242665"/>
                <a:gd name="connsiteY13" fmla="*/ 20327 h 235458"/>
                <a:gd name="connsiteX14" fmla="*/ 161663 w 242665"/>
                <a:gd name="connsiteY14" fmla="*/ 20327 h 235458"/>
                <a:gd name="connsiteX15" fmla="*/ 195662 w 242665"/>
                <a:gd name="connsiteY15" fmla="*/ 3327 h 235458"/>
                <a:gd name="connsiteX16" fmla="*/ 195662 w 242665"/>
                <a:gd name="connsiteY16" fmla="*/ 3327 h 235458"/>
                <a:gd name="connsiteX17" fmla="*/ 241371 w 242665"/>
                <a:gd name="connsiteY17" fmla="*/ 43370 h 235458"/>
                <a:gd name="connsiteX18" fmla="*/ 226261 w 242665"/>
                <a:gd name="connsiteY18" fmla="*/ 77369 h 235458"/>
                <a:gd name="connsiteX19" fmla="*/ 218705 w 242665"/>
                <a:gd name="connsiteY19" fmla="*/ 120056 h 235458"/>
                <a:gd name="connsiteX20" fmla="*/ 220972 w 242665"/>
                <a:gd name="connsiteY20" fmla="*/ 185032 h 235458"/>
                <a:gd name="connsiteX21" fmla="*/ 195284 w 242665"/>
                <a:gd name="connsiteY21" fmla="*/ 214875 h 235458"/>
                <a:gd name="connsiteX22" fmla="*/ 189240 w 242665"/>
                <a:gd name="connsiteY22" fmla="*/ 233763 h 235458"/>
                <a:gd name="connsiteX23" fmla="*/ 126531 w 242665"/>
                <a:gd name="connsiteY23" fmla="*/ 216386 h 235458"/>
                <a:gd name="connsiteX24" fmla="*/ 102354 w 242665"/>
                <a:gd name="connsiteY24" fmla="*/ 214875 h 235458"/>
                <a:gd name="connsiteX25" fmla="*/ 42667 w 242665"/>
                <a:gd name="connsiteY25" fmla="*/ 202787 h 235458"/>
                <a:gd name="connsiteX26" fmla="*/ 27179 w 242665"/>
                <a:gd name="connsiteY26" fmla="*/ 205053 h 235458"/>
                <a:gd name="connsiteX27" fmla="*/ 15469 w 242665"/>
                <a:gd name="connsiteY27" fmla="*/ 219786 h 235458"/>
                <a:gd name="connsiteX28" fmla="*/ 358 w 242665"/>
                <a:gd name="connsiteY28" fmla="*/ 198631 h 235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2665" h="235458">
                  <a:moveTo>
                    <a:pt x="358" y="198631"/>
                  </a:moveTo>
                  <a:cubicBezTo>
                    <a:pt x="6024" y="200898"/>
                    <a:pt x="13202" y="205809"/>
                    <a:pt x="15091" y="195609"/>
                  </a:cubicBezTo>
                  <a:cubicBezTo>
                    <a:pt x="17357" y="182387"/>
                    <a:pt x="27557" y="184654"/>
                    <a:pt x="34357" y="186921"/>
                  </a:cubicBezTo>
                  <a:cubicBezTo>
                    <a:pt x="54000" y="194098"/>
                    <a:pt x="75155" y="196742"/>
                    <a:pt x="93666" y="206942"/>
                  </a:cubicBezTo>
                  <a:cubicBezTo>
                    <a:pt x="104621" y="197120"/>
                    <a:pt x="112554" y="186165"/>
                    <a:pt x="132197" y="188054"/>
                  </a:cubicBezTo>
                  <a:cubicBezTo>
                    <a:pt x="147308" y="189565"/>
                    <a:pt x="157130" y="192965"/>
                    <a:pt x="165441" y="205431"/>
                  </a:cubicBezTo>
                  <a:cubicBezTo>
                    <a:pt x="159396" y="189943"/>
                    <a:pt x="164685" y="182387"/>
                    <a:pt x="177907" y="172566"/>
                  </a:cubicBezTo>
                  <a:cubicBezTo>
                    <a:pt x="193017" y="161233"/>
                    <a:pt x="195284" y="139700"/>
                    <a:pt x="191506" y="121567"/>
                  </a:cubicBezTo>
                  <a:cubicBezTo>
                    <a:pt x="188106" y="104568"/>
                    <a:pt x="192262" y="88324"/>
                    <a:pt x="191506" y="71702"/>
                  </a:cubicBezTo>
                  <a:cubicBezTo>
                    <a:pt x="191129" y="64903"/>
                    <a:pt x="205484" y="50548"/>
                    <a:pt x="213417" y="40348"/>
                  </a:cubicBezTo>
                  <a:cubicBezTo>
                    <a:pt x="195662" y="46015"/>
                    <a:pt x="179040" y="33549"/>
                    <a:pt x="160907" y="33926"/>
                  </a:cubicBezTo>
                  <a:cubicBezTo>
                    <a:pt x="159019" y="33549"/>
                    <a:pt x="156752" y="32415"/>
                    <a:pt x="155241" y="31660"/>
                  </a:cubicBezTo>
                  <a:cubicBezTo>
                    <a:pt x="151463" y="28637"/>
                    <a:pt x="149575" y="25238"/>
                    <a:pt x="152974" y="20704"/>
                  </a:cubicBezTo>
                  <a:cubicBezTo>
                    <a:pt x="155996" y="20704"/>
                    <a:pt x="158641" y="20704"/>
                    <a:pt x="161663" y="20327"/>
                  </a:cubicBezTo>
                  <a:lnTo>
                    <a:pt x="161663" y="20327"/>
                  </a:lnTo>
                  <a:cubicBezTo>
                    <a:pt x="178662" y="26371"/>
                    <a:pt x="187351" y="15416"/>
                    <a:pt x="195662" y="3327"/>
                  </a:cubicBezTo>
                  <a:lnTo>
                    <a:pt x="195662" y="3327"/>
                  </a:lnTo>
                  <a:cubicBezTo>
                    <a:pt x="232305" y="-6872"/>
                    <a:pt x="247415" y="6350"/>
                    <a:pt x="241371" y="43370"/>
                  </a:cubicBezTo>
                  <a:cubicBezTo>
                    <a:pt x="238349" y="55459"/>
                    <a:pt x="235327" y="67925"/>
                    <a:pt x="226261" y="77369"/>
                  </a:cubicBezTo>
                  <a:cubicBezTo>
                    <a:pt x="209261" y="89080"/>
                    <a:pt x="211906" y="104568"/>
                    <a:pt x="218705" y="120056"/>
                  </a:cubicBezTo>
                  <a:cubicBezTo>
                    <a:pt x="228149" y="141589"/>
                    <a:pt x="227394" y="163499"/>
                    <a:pt x="220972" y="185032"/>
                  </a:cubicBezTo>
                  <a:cubicBezTo>
                    <a:pt x="217194" y="198631"/>
                    <a:pt x="200950" y="202409"/>
                    <a:pt x="195284" y="214875"/>
                  </a:cubicBezTo>
                  <a:cubicBezTo>
                    <a:pt x="181307" y="216764"/>
                    <a:pt x="181307" y="223941"/>
                    <a:pt x="189240" y="233763"/>
                  </a:cubicBezTo>
                  <a:cubicBezTo>
                    <a:pt x="164685" y="238296"/>
                    <a:pt x="143908" y="234141"/>
                    <a:pt x="126531" y="216386"/>
                  </a:cubicBezTo>
                  <a:cubicBezTo>
                    <a:pt x="120487" y="210342"/>
                    <a:pt x="110665" y="209964"/>
                    <a:pt x="102354" y="214875"/>
                  </a:cubicBezTo>
                  <a:cubicBezTo>
                    <a:pt x="80444" y="220164"/>
                    <a:pt x="62311" y="207698"/>
                    <a:pt x="42667" y="202787"/>
                  </a:cubicBezTo>
                  <a:cubicBezTo>
                    <a:pt x="36245" y="201275"/>
                    <a:pt x="31335" y="197120"/>
                    <a:pt x="27179" y="205053"/>
                  </a:cubicBezTo>
                  <a:cubicBezTo>
                    <a:pt x="24157" y="210720"/>
                    <a:pt x="29068" y="223186"/>
                    <a:pt x="15469" y="219786"/>
                  </a:cubicBezTo>
                  <a:cubicBezTo>
                    <a:pt x="4136" y="217897"/>
                    <a:pt x="-1531" y="210720"/>
                    <a:pt x="358" y="198631"/>
                  </a:cubicBezTo>
                  <a:close/>
                </a:path>
              </a:pathLst>
            </a:custGeom>
            <a:solidFill>
              <a:srgbClr val="EECE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ABF10A55-2EF9-448E-BF05-24D4BF13CBCA}"/>
                </a:ext>
              </a:extLst>
            </p:cNvPr>
            <p:cNvSpPr/>
            <p:nvPr/>
          </p:nvSpPr>
          <p:spPr>
            <a:xfrm>
              <a:off x="10506436" y="5179972"/>
              <a:ext cx="31631" cy="30249"/>
            </a:xfrm>
            <a:custGeom>
              <a:avLst/>
              <a:gdLst>
                <a:gd name="connsiteX0" fmla="*/ 25526 w 31631"/>
                <a:gd name="connsiteY0" fmla="*/ 9269 h 30249"/>
                <a:gd name="connsiteX1" fmla="*/ 30059 w 31631"/>
                <a:gd name="connsiteY1" fmla="*/ 17580 h 30249"/>
                <a:gd name="connsiteX2" fmla="*/ 21749 w 31631"/>
                <a:gd name="connsiteY2" fmla="*/ 29290 h 30249"/>
                <a:gd name="connsiteX3" fmla="*/ 594 w 31631"/>
                <a:gd name="connsiteY3" fmla="*/ 7758 h 30249"/>
                <a:gd name="connsiteX4" fmla="*/ 8905 w 31631"/>
                <a:gd name="connsiteY4" fmla="*/ 202 h 30249"/>
                <a:gd name="connsiteX5" fmla="*/ 13060 w 31631"/>
                <a:gd name="connsiteY5" fmla="*/ 202 h 30249"/>
                <a:gd name="connsiteX6" fmla="*/ 25526 w 31631"/>
                <a:gd name="connsiteY6" fmla="*/ 9269 h 3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31" h="30249">
                  <a:moveTo>
                    <a:pt x="25526" y="9269"/>
                  </a:moveTo>
                  <a:cubicBezTo>
                    <a:pt x="25526" y="12668"/>
                    <a:pt x="26660" y="16068"/>
                    <a:pt x="30059" y="17580"/>
                  </a:cubicBezTo>
                  <a:cubicBezTo>
                    <a:pt x="34215" y="26646"/>
                    <a:pt x="29682" y="32690"/>
                    <a:pt x="21749" y="29290"/>
                  </a:cubicBezTo>
                  <a:cubicBezTo>
                    <a:pt x="12305" y="25890"/>
                    <a:pt x="4749" y="17580"/>
                    <a:pt x="594" y="7758"/>
                  </a:cubicBezTo>
                  <a:cubicBezTo>
                    <a:pt x="-1673" y="2847"/>
                    <a:pt x="2861" y="-931"/>
                    <a:pt x="8905" y="202"/>
                  </a:cubicBezTo>
                  <a:cubicBezTo>
                    <a:pt x="10416" y="202"/>
                    <a:pt x="11549" y="202"/>
                    <a:pt x="13060" y="202"/>
                  </a:cubicBezTo>
                  <a:cubicBezTo>
                    <a:pt x="15327" y="6247"/>
                    <a:pt x="19104" y="9269"/>
                    <a:pt x="25526" y="9269"/>
                  </a:cubicBezTo>
                  <a:close/>
                </a:path>
              </a:pathLst>
            </a:custGeom>
            <a:solidFill>
              <a:srgbClr val="E3B9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572CEC35-01E4-4150-8286-6855342DF872}"/>
                </a:ext>
              </a:extLst>
            </p:cNvPr>
            <p:cNvSpPr/>
            <p:nvPr/>
          </p:nvSpPr>
          <p:spPr>
            <a:xfrm>
              <a:off x="8722980" y="3283423"/>
              <a:ext cx="140606" cy="97483"/>
            </a:xfrm>
            <a:custGeom>
              <a:avLst/>
              <a:gdLst>
                <a:gd name="connsiteX0" fmla="*/ 116223 w 140606"/>
                <a:gd name="connsiteY0" fmla="*/ 26066 h 97483"/>
                <a:gd name="connsiteX1" fmla="*/ 111312 w 140606"/>
                <a:gd name="connsiteY1" fmla="*/ 37399 h 97483"/>
                <a:gd name="connsiteX2" fmla="*/ 101868 w 140606"/>
                <a:gd name="connsiteY2" fmla="*/ 58931 h 97483"/>
                <a:gd name="connsiteX3" fmla="*/ 121890 w 140606"/>
                <a:gd name="connsiteY3" fmla="*/ 57798 h 97483"/>
                <a:gd name="connsiteX4" fmla="*/ 140400 w 140606"/>
                <a:gd name="connsiteY4" fmla="*/ 71020 h 97483"/>
                <a:gd name="connsiteX5" fmla="*/ 119245 w 140606"/>
                <a:gd name="connsiteY5" fmla="*/ 97463 h 97483"/>
                <a:gd name="connsiteX6" fmla="*/ 107157 w 140606"/>
                <a:gd name="connsiteY6" fmla="*/ 94063 h 97483"/>
                <a:gd name="connsiteX7" fmla="*/ 81469 w 140606"/>
                <a:gd name="connsiteY7" fmla="*/ 91041 h 97483"/>
                <a:gd name="connsiteX8" fmla="*/ 56537 w 140606"/>
                <a:gd name="connsiteY8" fmla="*/ 89530 h 97483"/>
                <a:gd name="connsiteX9" fmla="*/ 42559 w 140606"/>
                <a:gd name="connsiteY9" fmla="*/ 69131 h 97483"/>
                <a:gd name="connsiteX10" fmla="*/ 35382 w 140606"/>
                <a:gd name="connsiteY10" fmla="*/ 63842 h 97483"/>
                <a:gd name="connsiteX11" fmla="*/ 8561 w 140606"/>
                <a:gd name="connsiteY11" fmla="*/ 35510 h 97483"/>
                <a:gd name="connsiteX12" fmla="*/ 628 w 140606"/>
                <a:gd name="connsiteY12" fmla="*/ 28332 h 97483"/>
                <a:gd name="connsiteX13" fmla="*/ 12716 w 140606"/>
                <a:gd name="connsiteY13" fmla="*/ 19266 h 97483"/>
                <a:gd name="connsiteX14" fmla="*/ 39537 w 140606"/>
                <a:gd name="connsiteY14" fmla="*/ 11333 h 97483"/>
                <a:gd name="connsiteX15" fmla="*/ 58048 w 140606"/>
                <a:gd name="connsiteY15" fmla="*/ 15111 h 97483"/>
                <a:gd name="connsiteX16" fmla="*/ 69381 w 140606"/>
                <a:gd name="connsiteY16" fmla="*/ 23799 h 97483"/>
                <a:gd name="connsiteX17" fmla="*/ 73536 w 140606"/>
                <a:gd name="connsiteY17" fmla="*/ 6422 h 97483"/>
                <a:gd name="connsiteX18" fmla="*/ 73536 w 140606"/>
                <a:gd name="connsiteY18" fmla="*/ 0 h 97483"/>
                <a:gd name="connsiteX19" fmla="*/ 116223 w 140606"/>
                <a:gd name="connsiteY19" fmla="*/ 26066 h 9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606" h="97483">
                  <a:moveTo>
                    <a:pt x="116223" y="26066"/>
                  </a:moveTo>
                  <a:cubicBezTo>
                    <a:pt x="114712" y="29843"/>
                    <a:pt x="112823" y="33621"/>
                    <a:pt x="111312" y="37399"/>
                  </a:cubicBezTo>
                  <a:cubicBezTo>
                    <a:pt x="108668" y="44954"/>
                    <a:pt x="96957" y="49865"/>
                    <a:pt x="101868" y="58931"/>
                  </a:cubicBezTo>
                  <a:cubicBezTo>
                    <a:pt x="107535" y="69131"/>
                    <a:pt x="115090" y="57798"/>
                    <a:pt x="121890" y="57798"/>
                  </a:cubicBezTo>
                  <a:cubicBezTo>
                    <a:pt x="130956" y="57420"/>
                    <a:pt x="137756" y="62709"/>
                    <a:pt x="140400" y="71020"/>
                  </a:cubicBezTo>
                  <a:cubicBezTo>
                    <a:pt x="142667" y="77819"/>
                    <a:pt x="125667" y="98219"/>
                    <a:pt x="119245" y="97463"/>
                  </a:cubicBezTo>
                  <a:cubicBezTo>
                    <a:pt x="115090" y="97085"/>
                    <a:pt x="111312" y="95196"/>
                    <a:pt x="107157" y="94063"/>
                  </a:cubicBezTo>
                  <a:cubicBezTo>
                    <a:pt x="98091" y="97841"/>
                    <a:pt x="88646" y="95952"/>
                    <a:pt x="81469" y="91041"/>
                  </a:cubicBezTo>
                  <a:cubicBezTo>
                    <a:pt x="72780" y="85375"/>
                    <a:pt x="64847" y="87641"/>
                    <a:pt x="56537" y="89530"/>
                  </a:cubicBezTo>
                  <a:cubicBezTo>
                    <a:pt x="47848" y="85752"/>
                    <a:pt x="36893" y="83486"/>
                    <a:pt x="42559" y="69131"/>
                  </a:cubicBezTo>
                  <a:cubicBezTo>
                    <a:pt x="43693" y="65731"/>
                    <a:pt x="38404" y="64598"/>
                    <a:pt x="35382" y="63842"/>
                  </a:cubicBezTo>
                  <a:cubicBezTo>
                    <a:pt x="32737" y="48354"/>
                    <a:pt x="26693" y="35510"/>
                    <a:pt x="8561" y="35510"/>
                  </a:cubicBezTo>
                  <a:cubicBezTo>
                    <a:pt x="2516" y="35510"/>
                    <a:pt x="-1639" y="35888"/>
                    <a:pt x="628" y="28332"/>
                  </a:cubicBezTo>
                  <a:cubicBezTo>
                    <a:pt x="2139" y="22288"/>
                    <a:pt x="3650" y="14355"/>
                    <a:pt x="12716" y="19266"/>
                  </a:cubicBezTo>
                  <a:cubicBezTo>
                    <a:pt x="24427" y="25688"/>
                    <a:pt x="33115" y="27954"/>
                    <a:pt x="39537" y="11333"/>
                  </a:cubicBezTo>
                  <a:cubicBezTo>
                    <a:pt x="42182" y="4911"/>
                    <a:pt x="52003" y="12844"/>
                    <a:pt x="58048" y="15111"/>
                  </a:cubicBezTo>
                  <a:cubicBezTo>
                    <a:pt x="62581" y="16622"/>
                    <a:pt x="61447" y="27954"/>
                    <a:pt x="69381" y="23799"/>
                  </a:cubicBezTo>
                  <a:cubicBezTo>
                    <a:pt x="76558" y="20399"/>
                    <a:pt x="72780" y="12466"/>
                    <a:pt x="73536" y="6422"/>
                  </a:cubicBezTo>
                  <a:cubicBezTo>
                    <a:pt x="73914" y="4533"/>
                    <a:pt x="73536" y="2267"/>
                    <a:pt x="73536" y="0"/>
                  </a:cubicBezTo>
                  <a:cubicBezTo>
                    <a:pt x="91669" y="2644"/>
                    <a:pt x="100735" y="19644"/>
                    <a:pt x="116223" y="26066"/>
                  </a:cubicBezTo>
                  <a:close/>
                </a:path>
              </a:pathLst>
            </a:custGeom>
            <a:solidFill>
              <a:srgbClr val="E5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06C2E9BD-E395-4273-A701-3D7FB7BF118F}"/>
                </a:ext>
              </a:extLst>
            </p:cNvPr>
            <p:cNvSpPr/>
            <p:nvPr/>
          </p:nvSpPr>
          <p:spPr>
            <a:xfrm>
              <a:off x="8858376" y="3379402"/>
              <a:ext cx="35981" cy="31705"/>
            </a:xfrm>
            <a:custGeom>
              <a:avLst/>
              <a:gdLst>
                <a:gd name="connsiteX0" fmla="*/ 6138 w 35981"/>
                <a:gd name="connsiteY0" fmla="*/ 14706 h 31705"/>
                <a:gd name="connsiteX1" fmla="*/ 1605 w 35981"/>
                <a:gd name="connsiteY1" fmla="*/ 1485 h 31705"/>
                <a:gd name="connsiteX2" fmla="*/ 10671 w 35981"/>
                <a:gd name="connsiteY2" fmla="*/ 2240 h 31705"/>
                <a:gd name="connsiteX3" fmla="*/ 35981 w 35981"/>
                <a:gd name="connsiteY3" fmla="*/ 31706 h 31705"/>
                <a:gd name="connsiteX4" fmla="*/ 6138 w 35981"/>
                <a:gd name="connsiteY4" fmla="*/ 14706 h 3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81" h="31705">
                  <a:moveTo>
                    <a:pt x="6138" y="14706"/>
                  </a:moveTo>
                  <a:cubicBezTo>
                    <a:pt x="5760" y="9795"/>
                    <a:pt x="-3684" y="7529"/>
                    <a:pt x="1605" y="1485"/>
                  </a:cubicBezTo>
                  <a:cubicBezTo>
                    <a:pt x="4249" y="-1915"/>
                    <a:pt x="7649" y="1485"/>
                    <a:pt x="10671" y="2240"/>
                  </a:cubicBezTo>
                  <a:cubicBezTo>
                    <a:pt x="14827" y="15839"/>
                    <a:pt x="34093" y="16217"/>
                    <a:pt x="35981" y="31706"/>
                  </a:cubicBezTo>
                  <a:cubicBezTo>
                    <a:pt x="25782" y="25661"/>
                    <a:pt x="15960" y="20373"/>
                    <a:pt x="6138" y="14706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DB91DC15-654E-45AC-B0DB-30AACDA12847}"/>
                </a:ext>
              </a:extLst>
            </p:cNvPr>
            <p:cNvSpPr/>
            <p:nvPr/>
          </p:nvSpPr>
          <p:spPr>
            <a:xfrm>
              <a:off x="8889824" y="3335177"/>
              <a:ext cx="14931" cy="33621"/>
            </a:xfrm>
            <a:custGeom>
              <a:avLst/>
              <a:gdLst>
                <a:gd name="connsiteX0" fmla="*/ 0 w 14931"/>
                <a:gd name="connsiteY0" fmla="*/ 33621 h 33621"/>
                <a:gd name="connsiteX1" fmla="*/ 0 w 14931"/>
                <a:gd name="connsiteY1" fmla="*/ 0 h 33621"/>
                <a:gd name="connsiteX2" fmla="*/ 14733 w 14931"/>
                <a:gd name="connsiteY2" fmla="*/ 10577 h 33621"/>
                <a:gd name="connsiteX3" fmla="*/ 0 w 14931"/>
                <a:gd name="connsiteY3" fmla="*/ 33621 h 3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31" h="33621">
                  <a:moveTo>
                    <a:pt x="0" y="33621"/>
                  </a:moveTo>
                  <a:cubicBezTo>
                    <a:pt x="15488" y="22288"/>
                    <a:pt x="378" y="10955"/>
                    <a:pt x="0" y="0"/>
                  </a:cubicBezTo>
                  <a:cubicBezTo>
                    <a:pt x="4533" y="4533"/>
                    <a:pt x="16622" y="1511"/>
                    <a:pt x="14733" y="10577"/>
                  </a:cubicBezTo>
                  <a:cubicBezTo>
                    <a:pt x="13222" y="18888"/>
                    <a:pt x="15866" y="32865"/>
                    <a:pt x="0" y="33621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F86807E1-6D56-4BA9-9461-D45EBA7EB0D1}"/>
                </a:ext>
              </a:extLst>
            </p:cNvPr>
            <p:cNvSpPr/>
            <p:nvPr/>
          </p:nvSpPr>
          <p:spPr>
            <a:xfrm>
              <a:off x="8683943" y="3075933"/>
              <a:ext cx="84996" cy="168937"/>
            </a:xfrm>
            <a:custGeom>
              <a:avLst/>
              <a:gdLst>
                <a:gd name="connsiteX0" fmla="*/ 79330 w 84996"/>
                <a:gd name="connsiteY0" fmla="*/ 165558 h 168937"/>
                <a:gd name="connsiteX1" fmla="*/ 59309 w 84996"/>
                <a:gd name="connsiteY1" fmla="*/ 162914 h 168937"/>
                <a:gd name="connsiteX2" fmla="*/ 34754 w 84996"/>
                <a:gd name="connsiteY2" fmla="*/ 134581 h 168937"/>
                <a:gd name="connsiteX3" fmla="*/ 67242 w 84996"/>
                <a:gd name="connsiteY3" fmla="*/ 126271 h 168937"/>
                <a:gd name="connsiteX4" fmla="*/ 0 w 84996"/>
                <a:gd name="connsiteY4" fmla="*/ 90005 h 168937"/>
                <a:gd name="connsiteX5" fmla="*/ 30599 w 84996"/>
                <a:gd name="connsiteY5" fmla="*/ 64317 h 168937"/>
                <a:gd name="connsiteX6" fmla="*/ 26821 w 84996"/>
                <a:gd name="connsiteY6" fmla="*/ 36363 h 168937"/>
                <a:gd name="connsiteX7" fmla="*/ 21155 w 84996"/>
                <a:gd name="connsiteY7" fmla="*/ 22008 h 168937"/>
                <a:gd name="connsiteX8" fmla="*/ 33243 w 84996"/>
                <a:gd name="connsiteY8" fmla="*/ 22386 h 168937"/>
                <a:gd name="connsiteX9" fmla="*/ 40043 w 84996"/>
                <a:gd name="connsiteY9" fmla="*/ 11808 h 168937"/>
                <a:gd name="connsiteX10" fmla="*/ 40798 w 84996"/>
                <a:gd name="connsiteY10" fmla="*/ 1231 h 168937"/>
                <a:gd name="connsiteX11" fmla="*/ 57042 w 84996"/>
                <a:gd name="connsiteY11" fmla="*/ 2364 h 168937"/>
                <a:gd name="connsiteX12" fmla="*/ 61953 w 84996"/>
                <a:gd name="connsiteY12" fmla="*/ 9919 h 168937"/>
                <a:gd name="connsiteX13" fmla="*/ 54020 w 84996"/>
                <a:gd name="connsiteY13" fmla="*/ 31452 h 168937"/>
                <a:gd name="connsiteX14" fmla="*/ 66486 w 84996"/>
                <a:gd name="connsiteY14" fmla="*/ 89250 h 168937"/>
                <a:gd name="connsiteX15" fmla="*/ 84997 w 84996"/>
                <a:gd name="connsiteY15" fmla="*/ 130426 h 168937"/>
                <a:gd name="connsiteX16" fmla="*/ 77819 w 84996"/>
                <a:gd name="connsiteY16" fmla="*/ 139870 h 168937"/>
                <a:gd name="connsiteX17" fmla="*/ 79330 w 84996"/>
                <a:gd name="connsiteY17" fmla="*/ 165558 h 16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996" h="168937">
                  <a:moveTo>
                    <a:pt x="79330" y="165558"/>
                  </a:moveTo>
                  <a:cubicBezTo>
                    <a:pt x="71775" y="170091"/>
                    <a:pt x="65731" y="170847"/>
                    <a:pt x="59309" y="162914"/>
                  </a:cubicBezTo>
                  <a:cubicBezTo>
                    <a:pt x="51754" y="153092"/>
                    <a:pt x="43065" y="144025"/>
                    <a:pt x="34754" y="134581"/>
                  </a:cubicBezTo>
                  <a:cubicBezTo>
                    <a:pt x="44954" y="127026"/>
                    <a:pt x="57798" y="134204"/>
                    <a:pt x="67242" y="126271"/>
                  </a:cubicBezTo>
                  <a:cubicBezTo>
                    <a:pt x="47976" y="108893"/>
                    <a:pt x="26821" y="95672"/>
                    <a:pt x="0" y="90005"/>
                  </a:cubicBezTo>
                  <a:cubicBezTo>
                    <a:pt x="16622" y="87361"/>
                    <a:pt x="24555" y="77539"/>
                    <a:pt x="30599" y="64317"/>
                  </a:cubicBezTo>
                  <a:cubicBezTo>
                    <a:pt x="35510" y="53362"/>
                    <a:pt x="37021" y="44674"/>
                    <a:pt x="26821" y="36363"/>
                  </a:cubicBezTo>
                  <a:cubicBezTo>
                    <a:pt x="22288" y="32585"/>
                    <a:pt x="18133" y="28052"/>
                    <a:pt x="21155" y="22008"/>
                  </a:cubicBezTo>
                  <a:cubicBezTo>
                    <a:pt x="24932" y="14075"/>
                    <a:pt x="29088" y="25030"/>
                    <a:pt x="33243" y="22386"/>
                  </a:cubicBezTo>
                  <a:cubicBezTo>
                    <a:pt x="37399" y="20119"/>
                    <a:pt x="49487" y="22763"/>
                    <a:pt x="40043" y="11808"/>
                  </a:cubicBezTo>
                  <a:cubicBezTo>
                    <a:pt x="36643" y="8031"/>
                    <a:pt x="36265" y="3875"/>
                    <a:pt x="40798" y="1231"/>
                  </a:cubicBezTo>
                  <a:cubicBezTo>
                    <a:pt x="46087" y="-1791"/>
                    <a:pt x="51754" y="1609"/>
                    <a:pt x="57042" y="2364"/>
                  </a:cubicBezTo>
                  <a:cubicBezTo>
                    <a:pt x="61953" y="2742"/>
                    <a:pt x="62709" y="6520"/>
                    <a:pt x="61953" y="9919"/>
                  </a:cubicBezTo>
                  <a:cubicBezTo>
                    <a:pt x="59687" y="17097"/>
                    <a:pt x="57798" y="24652"/>
                    <a:pt x="54020" y="31452"/>
                  </a:cubicBezTo>
                  <a:cubicBezTo>
                    <a:pt x="44198" y="48451"/>
                    <a:pt x="50243" y="77917"/>
                    <a:pt x="66486" y="89250"/>
                  </a:cubicBezTo>
                  <a:cubicBezTo>
                    <a:pt x="80841" y="99072"/>
                    <a:pt x="71775" y="119471"/>
                    <a:pt x="84997" y="130426"/>
                  </a:cubicBezTo>
                  <a:cubicBezTo>
                    <a:pt x="84997" y="130426"/>
                    <a:pt x="80841" y="137226"/>
                    <a:pt x="77819" y="139870"/>
                  </a:cubicBezTo>
                  <a:cubicBezTo>
                    <a:pt x="66864" y="149314"/>
                    <a:pt x="69131" y="157625"/>
                    <a:pt x="79330" y="165558"/>
                  </a:cubicBezTo>
                  <a:close/>
                </a:path>
              </a:pathLst>
            </a:custGeom>
            <a:solidFill>
              <a:srgbClr val="C9B5A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1D927423-F1D2-4D5B-AE7D-84275AF51E34}"/>
                </a:ext>
              </a:extLst>
            </p:cNvPr>
            <p:cNvSpPr/>
            <p:nvPr/>
          </p:nvSpPr>
          <p:spPr>
            <a:xfrm>
              <a:off x="9599642" y="2947350"/>
              <a:ext cx="58634" cy="30336"/>
            </a:xfrm>
            <a:custGeom>
              <a:avLst/>
              <a:gdLst>
                <a:gd name="connsiteX0" fmla="*/ 9822 w 58634"/>
                <a:gd name="connsiteY0" fmla="*/ 23285 h 30336"/>
                <a:gd name="connsiteX1" fmla="*/ 0 w 58634"/>
                <a:gd name="connsiteY1" fmla="*/ 2508 h 30336"/>
                <a:gd name="connsiteX2" fmla="*/ 42687 w 58634"/>
                <a:gd name="connsiteY2" fmla="*/ 2508 h 30336"/>
                <a:gd name="connsiteX3" fmla="*/ 58553 w 58634"/>
                <a:gd name="connsiteY3" fmla="*/ 16108 h 30336"/>
                <a:gd name="connsiteX4" fmla="*/ 39287 w 58634"/>
                <a:gd name="connsiteY4" fmla="*/ 27818 h 30336"/>
                <a:gd name="connsiteX5" fmla="*/ 30977 w 58634"/>
                <a:gd name="connsiteY5" fmla="*/ 27818 h 30336"/>
                <a:gd name="connsiteX6" fmla="*/ 9822 w 58634"/>
                <a:gd name="connsiteY6" fmla="*/ 23285 h 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634" h="30336">
                  <a:moveTo>
                    <a:pt x="9822" y="23285"/>
                  </a:moveTo>
                  <a:cubicBezTo>
                    <a:pt x="7177" y="17619"/>
                    <a:pt x="4533" y="12330"/>
                    <a:pt x="0" y="2508"/>
                  </a:cubicBezTo>
                  <a:cubicBezTo>
                    <a:pt x="16622" y="11197"/>
                    <a:pt x="28332" y="-6180"/>
                    <a:pt x="42687" y="2508"/>
                  </a:cubicBezTo>
                  <a:cubicBezTo>
                    <a:pt x="48732" y="6286"/>
                    <a:pt x="59687" y="6286"/>
                    <a:pt x="58553" y="16108"/>
                  </a:cubicBezTo>
                  <a:cubicBezTo>
                    <a:pt x="57420" y="25552"/>
                    <a:pt x="48354" y="28196"/>
                    <a:pt x="39287" y="27818"/>
                  </a:cubicBezTo>
                  <a:cubicBezTo>
                    <a:pt x="36643" y="27818"/>
                    <a:pt x="33621" y="27818"/>
                    <a:pt x="30977" y="27818"/>
                  </a:cubicBezTo>
                  <a:cubicBezTo>
                    <a:pt x="22288" y="33107"/>
                    <a:pt x="15866" y="29329"/>
                    <a:pt x="9822" y="2328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48D5A973-8019-4F4E-B5C5-5CA42B7C59AF}"/>
                </a:ext>
              </a:extLst>
            </p:cNvPr>
            <p:cNvSpPr/>
            <p:nvPr/>
          </p:nvSpPr>
          <p:spPr>
            <a:xfrm>
              <a:off x="9600317" y="2970635"/>
              <a:ext cx="33210" cy="29787"/>
            </a:xfrm>
            <a:custGeom>
              <a:avLst/>
              <a:gdLst>
                <a:gd name="connsiteX0" fmla="*/ 9146 w 33210"/>
                <a:gd name="connsiteY0" fmla="*/ 0 h 29787"/>
                <a:gd name="connsiteX1" fmla="*/ 30301 w 33210"/>
                <a:gd name="connsiteY1" fmla="*/ 4155 h 29787"/>
                <a:gd name="connsiteX2" fmla="*/ 21613 w 33210"/>
                <a:gd name="connsiteY2" fmla="*/ 27955 h 29787"/>
                <a:gd name="connsiteX3" fmla="*/ 3102 w 33210"/>
                <a:gd name="connsiteY3" fmla="*/ 22666 h 29787"/>
                <a:gd name="connsiteX4" fmla="*/ 9146 w 33210"/>
                <a:gd name="connsiteY4" fmla="*/ 0 h 2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10" h="29787">
                  <a:moveTo>
                    <a:pt x="9146" y="0"/>
                  </a:moveTo>
                  <a:cubicBezTo>
                    <a:pt x="16324" y="1511"/>
                    <a:pt x="23124" y="2644"/>
                    <a:pt x="30301" y="4155"/>
                  </a:cubicBezTo>
                  <a:cubicBezTo>
                    <a:pt x="37856" y="15866"/>
                    <a:pt x="29168" y="23044"/>
                    <a:pt x="21613" y="27955"/>
                  </a:cubicBezTo>
                  <a:cubicBezTo>
                    <a:pt x="15568" y="32110"/>
                    <a:pt x="6880" y="28710"/>
                    <a:pt x="3102" y="22666"/>
                  </a:cubicBezTo>
                  <a:cubicBezTo>
                    <a:pt x="-2187" y="14355"/>
                    <a:pt x="-1053" y="5666"/>
                    <a:pt x="9146" y="0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978450CF-C964-4868-83BC-6302214DC444}"/>
                </a:ext>
              </a:extLst>
            </p:cNvPr>
            <p:cNvSpPr/>
            <p:nvPr/>
          </p:nvSpPr>
          <p:spPr>
            <a:xfrm>
              <a:off x="9361176" y="3030922"/>
              <a:ext cx="15207" cy="18355"/>
            </a:xfrm>
            <a:custGeom>
              <a:avLst/>
              <a:gdLst>
                <a:gd name="connsiteX0" fmla="*/ 15207 w 15207"/>
                <a:gd name="connsiteY0" fmla="*/ 9599 h 18355"/>
                <a:gd name="connsiteX1" fmla="*/ 9541 w 15207"/>
                <a:gd name="connsiteY1" fmla="*/ 18287 h 18355"/>
                <a:gd name="connsiteX2" fmla="*/ 97 w 15207"/>
                <a:gd name="connsiteY2" fmla="*/ 8466 h 18355"/>
                <a:gd name="connsiteX3" fmla="*/ 7652 w 15207"/>
                <a:gd name="connsiteY3" fmla="*/ 155 h 18355"/>
                <a:gd name="connsiteX4" fmla="*/ 15207 w 15207"/>
                <a:gd name="connsiteY4" fmla="*/ 9599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7" h="18355">
                  <a:moveTo>
                    <a:pt x="15207" y="9599"/>
                  </a:moveTo>
                  <a:cubicBezTo>
                    <a:pt x="14830" y="13376"/>
                    <a:pt x="15585" y="19043"/>
                    <a:pt x="9541" y="18287"/>
                  </a:cubicBezTo>
                  <a:cubicBezTo>
                    <a:pt x="4630" y="17532"/>
                    <a:pt x="852" y="13376"/>
                    <a:pt x="97" y="8466"/>
                  </a:cubicBezTo>
                  <a:cubicBezTo>
                    <a:pt x="-659" y="3555"/>
                    <a:pt x="3119" y="532"/>
                    <a:pt x="7652" y="155"/>
                  </a:cubicBezTo>
                  <a:cubicBezTo>
                    <a:pt x="14452" y="-979"/>
                    <a:pt x="15207" y="4310"/>
                    <a:pt x="15207" y="9599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57DF6F1A-3456-4A5E-A09F-3747F4AC52F6}"/>
                </a:ext>
              </a:extLst>
            </p:cNvPr>
            <p:cNvSpPr/>
            <p:nvPr/>
          </p:nvSpPr>
          <p:spPr>
            <a:xfrm>
              <a:off x="9415262" y="3032588"/>
              <a:ext cx="13857" cy="16705"/>
            </a:xfrm>
            <a:custGeom>
              <a:avLst/>
              <a:gdLst>
                <a:gd name="connsiteX0" fmla="*/ 13630 w 13857"/>
                <a:gd name="connsiteY0" fmla="*/ 6044 h 16705"/>
                <a:gd name="connsiteX1" fmla="*/ 4942 w 13857"/>
                <a:gd name="connsiteY1" fmla="*/ 16622 h 16705"/>
                <a:gd name="connsiteX2" fmla="*/ 409 w 13857"/>
                <a:gd name="connsiteY2" fmla="*/ 9444 h 16705"/>
                <a:gd name="connsiteX3" fmla="*/ 10231 w 13857"/>
                <a:gd name="connsiteY3" fmla="*/ 0 h 16705"/>
                <a:gd name="connsiteX4" fmla="*/ 13630 w 13857"/>
                <a:gd name="connsiteY4" fmla="*/ 6044 h 1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57" h="16705">
                  <a:moveTo>
                    <a:pt x="13630" y="6044"/>
                  </a:moveTo>
                  <a:cubicBezTo>
                    <a:pt x="11742" y="10577"/>
                    <a:pt x="10231" y="15866"/>
                    <a:pt x="4942" y="16622"/>
                  </a:cubicBezTo>
                  <a:cubicBezTo>
                    <a:pt x="409" y="17377"/>
                    <a:pt x="-725" y="12844"/>
                    <a:pt x="409" y="9444"/>
                  </a:cubicBezTo>
                  <a:cubicBezTo>
                    <a:pt x="1920" y="4911"/>
                    <a:pt x="4564" y="378"/>
                    <a:pt x="10231" y="0"/>
                  </a:cubicBezTo>
                  <a:cubicBezTo>
                    <a:pt x="13253" y="0"/>
                    <a:pt x="14386" y="3022"/>
                    <a:pt x="13630" y="6044"/>
                  </a:cubicBezTo>
                  <a:close/>
                </a:path>
              </a:pathLst>
            </a:custGeom>
            <a:solidFill>
              <a:srgbClr val="E8E7E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E5772DAE-A831-44EA-9F5C-46EEAC6AFE96}"/>
                </a:ext>
              </a:extLst>
            </p:cNvPr>
            <p:cNvSpPr/>
            <p:nvPr/>
          </p:nvSpPr>
          <p:spPr>
            <a:xfrm>
              <a:off x="9998560" y="3619927"/>
              <a:ext cx="452803" cy="76415"/>
            </a:xfrm>
            <a:custGeom>
              <a:avLst/>
              <a:gdLst>
                <a:gd name="connsiteX0" fmla="*/ 0 w 452803"/>
                <a:gd name="connsiteY0" fmla="*/ 57882 h 76415"/>
                <a:gd name="connsiteX1" fmla="*/ 46843 w 452803"/>
                <a:gd name="connsiteY1" fmla="*/ 34082 h 76415"/>
                <a:gd name="connsiteX2" fmla="*/ 177171 w 452803"/>
                <a:gd name="connsiteY2" fmla="*/ 40504 h 76415"/>
                <a:gd name="connsiteX3" fmla="*/ 237991 w 452803"/>
                <a:gd name="connsiteY3" fmla="*/ 29172 h 76415"/>
                <a:gd name="connsiteX4" fmla="*/ 283323 w 452803"/>
                <a:gd name="connsiteY4" fmla="*/ 18594 h 76415"/>
                <a:gd name="connsiteX5" fmla="*/ 305988 w 452803"/>
                <a:gd name="connsiteY5" fmla="*/ 15950 h 76415"/>
                <a:gd name="connsiteX6" fmla="*/ 345654 w 452803"/>
                <a:gd name="connsiteY6" fmla="*/ 16705 h 76415"/>
                <a:gd name="connsiteX7" fmla="*/ 383430 w 452803"/>
                <a:gd name="connsiteY7" fmla="*/ 8772 h 76415"/>
                <a:gd name="connsiteX8" fmla="*/ 398163 w 452803"/>
                <a:gd name="connsiteY8" fmla="*/ 3484 h 76415"/>
                <a:gd name="connsiteX9" fmla="*/ 432161 w 452803"/>
                <a:gd name="connsiteY9" fmla="*/ 84 h 76415"/>
                <a:gd name="connsiteX10" fmla="*/ 447272 w 452803"/>
                <a:gd name="connsiteY10" fmla="*/ 6506 h 76415"/>
                <a:gd name="connsiteX11" fmla="*/ 452183 w 452803"/>
                <a:gd name="connsiteY11" fmla="*/ 16705 h 76415"/>
                <a:gd name="connsiteX12" fmla="*/ 441983 w 452803"/>
                <a:gd name="connsiteY12" fmla="*/ 25394 h 76415"/>
                <a:gd name="connsiteX13" fmla="*/ 399674 w 452803"/>
                <a:gd name="connsiteY13" fmla="*/ 32949 h 76415"/>
                <a:gd name="connsiteX14" fmla="*/ 236858 w 452803"/>
                <a:gd name="connsiteY14" fmla="*/ 59770 h 76415"/>
                <a:gd name="connsiteX15" fmla="*/ 100485 w 452803"/>
                <a:gd name="connsiteY15" fmla="*/ 76014 h 76415"/>
                <a:gd name="connsiteX16" fmla="*/ 90663 w 452803"/>
                <a:gd name="connsiteY16" fmla="*/ 74503 h 76415"/>
                <a:gd name="connsiteX17" fmla="*/ 42687 w 452803"/>
                <a:gd name="connsiteY17" fmla="*/ 74503 h 76415"/>
                <a:gd name="connsiteX18" fmla="*/ 0 w 452803"/>
                <a:gd name="connsiteY18" fmla="*/ 57882 h 7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2803" h="76415">
                  <a:moveTo>
                    <a:pt x="0" y="57882"/>
                  </a:moveTo>
                  <a:cubicBezTo>
                    <a:pt x="9066" y="36727"/>
                    <a:pt x="30221" y="35216"/>
                    <a:pt x="46843" y="34082"/>
                  </a:cubicBezTo>
                  <a:cubicBezTo>
                    <a:pt x="90285" y="31060"/>
                    <a:pt x="133351" y="46171"/>
                    <a:pt x="177171" y="40504"/>
                  </a:cubicBezTo>
                  <a:cubicBezTo>
                    <a:pt x="197570" y="37860"/>
                    <a:pt x="219481" y="41638"/>
                    <a:pt x="237991" y="29172"/>
                  </a:cubicBezTo>
                  <a:cubicBezTo>
                    <a:pt x="251213" y="18594"/>
                    <a:pt x="267834" y="20861"/>
                    <a:pt x="283323" y="18594"/>
                  </a:cubicBezTo>
                  <a:cubicBezTo>
                    <a:pt x="290878" y="17461"/>
                    <a:pt x="298433" y="17083"/>
                    <a:pt x="305988" y="15950"/>
                  </a:cubicBezTo>
                  <a:cubicBezTo>
                    <a:pt x="319210" y="14439"/>
                    <a:pt x="332432" y="13683"/>
                    <a:pt x="345654" y="16705"/>
                  </a:cubicBezTo>
                  <a:cubicBezTo>
                    <a:pt x="359631" y="20105"/>
                    <a:pt x="371342" y="13306"/>
                    <a:pt x="383430" y="8772"/>
                  </a:cubicBezTo>
                  <a:cubicBezTo>
                    <a:pt x="388341" y="6506"/>
                    <a:pt x="393252" y="4617"/>
                    <a:pt x="398163" y="3484"/>
                  </a:cubicBezTo>
                  <a:cubicBezTo>
                    <a:pt x="409496" y="2728"/>
                    <a:pt x="420829" y="839"/>
                    <a:pt x="432161" y="84"/>
                  </a:cubicBezTo>
                  <a:cubicBezTo>
                    <a:pt x="438583" y="-672"/>
                    <a:pt x="442361" y="3861"/>
                    <a:pt x="447272" y="6506"/>
                  </a:cubicBezTo>
                  <a:cubicBezTo>
                    <a:pt x="451427" y="8772"/>
                    <a:pt x="454072" y="12172"/>
                    <a:pt x="452183" y="16705"/>
                  </a:cubicBezTo>
                  <a:cubicBezTo>
                    <a:pt x="450294" y="20861"/>
                    <a:pt x="448028" y="26905"/>
                    <a:pt x="441983" y="25394"/>
                  </a:cubicBezTo>
                  <a:cubicBezTo>
                    <a:pt x="426495" y="21616"/>
                    <a:pt x="413273" y="29172"/>
                    <a:pt x="399674" y="32949"/>
                  </a:cubicBezTo>
                  <a:cubicBezTo>
                    <a:pt x="346409" y="48060"/>
                    <a:pt x="290500" y="48438"/>
                    <a:pt x="236858" y="59770"/>
                  </a:cubicBezTo>
                  <a:cubicBezTo>
                    <a:pt x="191526" y="69592"/>
                    <a:pt x="144683" y="60526"/>
                    <a:pt x="100485" y="76014"/>
                  </a:cubicBezTo>
                  <a:cubicBezTo>
                    <a:pt x="96707" y="77148"/>
                    <a:pt x="94063" y="75636"/>
                    <a:pt x="90663" y="74503"/>
                  </a:cubicBezTo>
                  <a:cubicBezTo>
                    <a:pt x="74797" y="69592"/>
                    <a:pt x="60820" y="66948"/>
                    <a:pt x="42687" y="74503"/>
                  </a:cubicBezTo>
                  <a:cubicBezTo>
                    <a:pt x="32110" y="78659"/>
                    <a:pt x="9444" y="75636"/>
                    <a:pt x="0" y="57882"/>
                  </a:cubicBezTo>
                  <a:close/>
                </a:path>
              </a:pathLst>
            </a:custGeom>
            <a:solidFill>
              <a:srgbClr val="A67C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659624C7-0FEC-41D8-A0AE-D468121DEB3C}"/>
                </a:ext>
              </a:extLst>
            </p:cNvPr>
            <p:cNvSpPr/>
            <p:nvPr/>
          </p:nvSpPr>
          <p:spPr>
            <a:xfrm>
              <a:off x="10088408" y="3581548"/>
              <a:ext cx="379711" cy="68232"/>
            </a:xfrm>
            <a:custGeom>
              <a:avLst/>
              <a:gdLst>
                <a:gd name="connsiteX0" fmla="*/ 308314 w 379711"/>
                <a:gd name="connsiteY0" fmla="*/ 45263 h 68232"/>
                <a:gd name="connsiteX1" fmla="*/ 296226 w 379711"/>
                <a:gd name="connsiteY1" fmla="*/ 49796 h 68232"/>
                <a:gd name="connsiteX2" fmla="*/ 219540 w 379711"/>
                <a:gd name="connsiteY2" fmla="*/ 57351 h 68232"/>
                <a:gd name="connsiteX3" fmla="*/ 148143 w 379711"/>
                <a:gd name="connsiteY3" fmla="*/ 67173 h 68232"/>
                <a:gd name="connsiteX4" fmla="*/ 120188 w 379711"/>
                <a:gd name="connsiteY4" fmla="*/ 56973 h 68232"/>
                <a:gd name="connsiteX5" fmla="*/ 71834 w 379711"/>
                <a:gd name="connsiteY5" fmla="*/ 67173 h 68232"/>
                <a:gd name="connsiteX6" fmla="*/ 62390 w 379711"/>
                <a:gd name="connsiteY6" fmla="*/ 49418 h 68232"/>
                <a:gd name="connsiteX7" fmla="*/ 57102 w 379711"/>
                <a:gd name="connsiteY7" fmla="*/ 44507 h 68232"/>
                <a:gd name="connsiteX8" fmla="*/ 3081 w 379711"/>
                <a:gd name="connsiteY8" fmla="*/ 40729 h 68232"/>
                <a:gd name="connsiteX9" fmla="*/ 12903 w 379711"/>
                <a:gd name="connsiteY9" fmla="*/ 31663 h 68232"/>
                <a:gd name="connsiteX10" fmla="*/ 26503 w 379711"/>
                <a:gd name="connsiteY10" fmla="*/ 25241 h 68232"/>
                <a:gd name="connsiteX11" fmla="*/ 83545 w 379711"/>
                <a:gd name="connsiteY11" fmla="*/ 30908 h 68232"/>
                <a:gd name="connsiteX12" fmla="*/ 92611 w 379711"/>
                <a:gd name="connsiteY12" fmla="*/ 30908 h 68232"/>
                <a:gd name="connsiteX13" fmla="*/ 108855 w 379711"/>
                <a:gd name="connsiteY13" fmla="*/ 24108 h 68232"/>
                <a:gd name="connsiteX14" fmla="*/ 123966 w 379711"/>
                <a:gd name="connsiteY14" fmla="*/ 30152 h 68232"/>
                <a:gd name="connsiteX15" fmla="*/ 154187 w 379711"/>
                <a:gd name="connsiteY15" fmla="*/ 16930 h 68232"/>
                <a:gd name="connsiteX16" fmla="*/ 174586 w 379711"/>
                <a:gd name="connsiteY16" fmla="*/ 33930 h 68232"/>
                <a:gd name="connsiteX17" fmla="*/ 219162 w 379711"/>
                <a:gd name="connsiteY17" fmla="*/ 4842 h 68232"/>
                <a:gd name="connsiteX18" fmla="*/ 248250 w 379711"/>
                <a:gd name="connsiteY18" fmla="*/ 11264 h 68232"/>
                <a:gd name="connsiteX19" fmla="*/ 256561 w 379711"/>
                <a:gd name="connsiteY19" fmla="*/ 17308 h 68232"/>
                <a:gd name="connsiteX20" fmla="*/ 346469 w 379711"/>
                <a:gd name="connsiteY20" fmla="*/ 3331 h 68232"/>
                <a:gd name="connsiteX21" fmla="*/ 366490 w 379711"/>
                <a:gd name="connsiteY21" fmla="*/ 6731 h 68232"/>
                <a:gd name="connsiteX22" fmla="*/ 379712 w 379711"/>
                <a:gd name="connsiteY22" fmla="*/ 15797 h 68232"/>
                <a:gd name="connsiteX23" fmla="*/ 358557 w 379711"/>
                <a:gd name="connsiteY23" fmla="*/ 20330 h 68232"/>
                <a:gd name="connsiteX24" fmla="*/ 337780 w 379711"/>
                <a:gd name="connsiteY24" fmla="*/ 26752 h 68232"/>
                <a:gd name="connsiteX25" fmla="*/ 307937 w 379711"/>
                <a:gd name="connsiteY25" fmla="*/ 24108 h 68232"/>
                <a:gd name="connsiteX26" fmla="*/ 308314 w 379711"/>
                <a:gd name="connsiteY26" fmla="*/ 45263 h 6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9711" h="68232">
                  <a:moveTo>
                    <a:pt x="308314" y="45263"/>
                  </a:moveTo>
                  <a:cubicBezTo>
                    <a:pt x="304159" y="46774"/>
                    <a:pt x="300381" y="48285"/>
                    <a:pt x="296226" y="49796"/>
                  </a:cubicBezTo>
                  <a:cubicBezTo>
                    <a:pt x="270916" y="55462"/>
                    <a:pt x="245228" y="54329"/>
                    <a:pt x="219540" y="57351"/>
                  </a:cubicBezTo>
                  <a:cubicBezTo>
                    <a:pt x="196119" y="62640"/>
                    <a:pt x="172320" y="66417"/>
                    <a:pt x="148143" y="67173"/>
                  </a:cubicBezTo>
                  <a:cubicBezTo>
                    <a:pt x="140965" y="57729"/>
                    <a:pt x="134543" y="52440"/>
                    <a:pt x="120188" y="56973"/>
                  </a:cubicBezTo>
                  <a:cubicBezTo>
                    <a:pt x="104700" y="61884"/>
                    <a:pt x="88078" y="58862"/>
                    <a:pt x="71834" y="67173"/>
                  </a:cubicBezTo>
                  <a:cubicBezTo>
                    <a:pt x="62013" y="72462"/>
                    <a:pt x="63524" y="56595"/>
                    <a:pt x="62390" y="49418"/>
                  </a:cubicBezTo>
                  <a:cubicBezTo>
                    <a:pt x="62768" y="45263"/>
                    <a:pt x="62390" y="44507"/>
                    <a:pt x="57102" y="44507"/>
                  </a:cubicBezTo>
                  <a:cubicBezTo>
                    <a:pt x="38969" y="43751"/>
                    <a:pt x="20459" y="50551"/>
                    <a:pt x="3081" y="40729"/>
                  </a:cubicBezTo>
                  <a:cubicBezTo>
                    <a:pt x="4215" y="35441"/>
                    <a:pt x="-9385" y="15041"/>
                    <a:pt x="12903" y="31663"/>
                  </a:cubicBezTo>
                  <a:cubicBezTo>
                    <a:pt x="17814" y="35441"/>
                    <a:pt x="21970" y="28641"/>
                    <a:pt x="26503" y="25241"/>
                  </a:cubicBezTo>
                  <a:cubicBezTo>
                    <a:pt x="49546" y="5975"/>
                    <a:pt x="64279" y="7486"/>
                    <a:pt x="83545" y="30908"/>
                  </a:cubicBezTo>
                  <a:cubicBezTo>
                    <a:pt x="87700" y="35818"/>
                    <a:pt x="89589" y="35441"/>
                    <a:pt x="92611" y="30908"/>
                  </a:cubicBezTo>
                  <a:cubicBezTo>
                    <a:pt x="96767" y="24863"/>
                    <a:pt x="102433" y="23730"/>
                    <a:pt x="108855" y="24108"/>
                  </a:cubicBezTo>
                  <a:cubicBezTo>
                    <a:pt x="112255" y="30152"/>
                    <a:pt x="116788" y="35441"/>
                    <a:pt x="123966" y="30152"/>
                  </a:cubicBezTo>
                  <a:cubicBezTo>
                    <a:pt x="133032" y="23352"/>
                    <a:pt x="144743" y="22219"/>
                    <a:pt x="154187" y="16930"/>
                  </a:cubicBezTo>
                  <a:cubicBezTo>
                    <a:pt x="172320" y="6731"/>
                    <a:pt x="174586" y="15419"/>
                    <a:pt x="174586" y="33930"/>
                  </a:cubicBezTo>
                  <a:cubicBezTo>
                    <a:pt x="188563" y="19952"/>
                    <a:pt x="213118" y="31285"/>
                    <a:pt x="219162" y="4842"/>
                  </a:cubicBezTo>
                  <a:cubicBezTo>
                    <a:pt x="221429" y="-4224"/>
                    <a:pt x="243339" y="309"/>
                    <a:pt x="248250" y="11264"/>
                  </a:cubicBezTo>
                  <a:cubicBezTo>
                    <a:pt x="250139" y="15419"/>
                    <a:pt x="250517" y="19575"/>
                    <a:pt x="256561" y="17308"/>
                  </a:cubicBezTo>
                  <a:cubicBezTo>
                    <a:pt x="285271" y="5220"/>
                    <a:pt x="317003" y="11264"/>
                    <a:pt x="346469" y="3331"/>
                  </a:cubicBezTo>
                  <a:cubicBezTo>
                    <a:pt x="352891" y="6731"/>
                    <a:pt x="359690" y="6731"/>
                    <a:pt x="366490" y="6731"/>
                  </a:cubicBezTo>
                  <a:cubicBezTo>
                    <a:pt x="372157" y="6731"/>
                    <a:pt x="379712" y="6353"/>
                    <a:pt x="379712" y="15797"/>
                  </a:cubicBezTo>
                  <a:cubicBezTo>
                    <a:pt x="372534" y="17308"/>
                    <a:pt x="365734" y="18819"/>
                    <a:pt x="358557" y="20330"/>
                  </a:cubicBezTo>
                  <a:cubicBezTo>
                    <a:pt x="353646" y="29397"/>
                    <a:pt x="346846" y="31663"/>
                    <a:pt x="337780" y="26752"/>
                  </a:cubicBezTo>
                  <a:cubicBezTo>
                    <a:pt x="328714" y="22219"/>
                    <a:pt x="319647" y="20330"/>
                    <a:pt x="307937" y="24108"/>
                  </a:cubicBezTo>
                  <a:cubicBezTo>
                    <a:pt x="309070" y="30530"/>
                    <a:pt x="315492" y="38463"/>
                    <a:pt x="308314" y="45263"/>
                  </a:cubicBezTo>
                  <a:close/>
                </a:path>
              </a:pathLst>
            </a:custGeom>
            <a:solidFill>
              <a:srgbClr val="E5D7C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E8CA3D9F-8ACF-44C0-943E-877304D0E6E5}"/>
                </a:ext>
              </a:extLst>
            </p:cNvPr>
            <p:cNvSpPr/>
            <p:nvPr/>
          </p:nvSpPr>
          <p:spPr>
            <a:xfrm>
              <a:off x="10435255" y="3538791"/>
              <a:ext cx="223636" cy="64093"/>
            </a:xfrm>
            <a:custGeom>
              <a:avLst/>
              <a:gdLst>
                <a:gd name="connsiteX0" fmla="*/ 33243 w 223636"/>
                <a:gd name="connsiteY0" fmla="*/ 58553 h 64093"/>
                <a:gd name="connsiteX1" fmla="*/ 0 w 223636"/>
                <a:gd name="connsiteY1" fmla="*/ 46087 h 64093"/>
                <a:gd name="connsiteX2" fmla="*/ 173016 w 223636"/>
                <a:gd name="connsiteY2" fmla="*/ 3400 h 64093"/>
                <a:gd name="connsiteX3" fmla="*/ 223636 w 223636"/>
                <a:gd name="connsiteY3" fmla="*/ 0 h 64093"/>
                <a:gd name="connsiteX4" fmla="*/ 207014 w 223636"/>
                <a:gd name="connsiteY4" fmla="*/ 20777 h 64093"/>
                <a:gd name="connsiteX5" fmla="*/ 174149 w 223636"/>
                <a:gd name="connsiteY5" fmla="*/ 48354 h 64093"/>
                <a:gd name="connsiteX6" fmla="*/ 159794 w 223636"/>
                <a:gd name="connsiteY6" fmla="*/ 49487 h 64093"/>
                <a:gd name="connsiteX7" fmla="*/ 33243 w 223636"/>
                <a:gd name="connsiteY7" fmla="*/ 58553 h 6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636" h="64093">
                  <a:moveTo>
                    <a:pt x="33243" y="58553"/>
                  </a:moveTo>
                  <a:cubicBezTo>
                    <a:pt x="23799" y="49865"/>
                    <a:pt x="7933" y="58931"/>
                    <a:pt x="0" y="46087"/>
                  </a:cubicBezTo>
                  <a:cubicBezTo>
                    <a:pt x="59309" y="38910"/>
                    <a:pt x="118996" y="32110"/>
                    <a:pt x="173016" y="3400"/>
                  </a:cubicBezTo>
                  <a:cubicBezTo>
                    <a:pt x="188882" y="2267"/>
                    <a:pt x="205126" y="1133"/>
                    <a:pt x="223636" y="0"/>
                  </a:cubicBezTo>
                  <a:cubicBezTo>
                    <a:pt x="218347" y="9822"/>
                    <a:pt x="208903" y="12466"/>
                    <a:pt x="207014" y="20777"/>
                  </a:cubicBezTo>
                  <a:cubicBezTo>
                    <a:pt x="205881" y="43065"/>
                    <a:pt x="196815" y="51376"/>
                    <a:pt x="174149" y="48354"/>
                  </a:cubicBezTo>
                  <a:cubicBezTo>
                    <a:pt x="168860" y="47598"/>
                    <a:pt x="164705" y="47976"/>
                    <a:pt x="159794" y="49487"/>
                  </a:cubicBezTo>
                  <a:cubicBezTo>
                    <a:pt x="118240" y="61575"/>
                    <a:pt x="76686" y="70264"/>
                    <a:pt x="33243" y="58553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E34F55D-9027-45FE-9DC0-7C183313DCD4}"/>
                </a:ext>
              </a:extLst>
            </p:cNvPr>
            <p:cNvSpPr/>
            <p:nvPr/>
          </p:nvSpPr>
          <p:spPr>
            <a:xfrm>
              <a:off x="10385390" y="3596710"/>
              <a:ext cx="65066" cy="30709"/>
            </a:xfrm>
            <a:custGeom>
              <a:avLst/>
              <a:gdLst>
                <a:gd name="connsiteX0" fmla="*/ 11333 w 65066"/>
                <a:gd name="connsiteY0" fmla="*/ 30100 h 30709"/>
                <a:gd name="connsiteX1" fmla="*/ 0 w 65066"/>
                <a:gd name="connsiteY1" fmla="*/ 8189 h 30709"/>
                <a:gd name="connsiteX2" fmla="*/ 43821 w 65066"/>
                <a:gd name="connsiteY2" fmla="*/ 6678 h 30709"/>
                <a:gd name="connsiteX3" fmla="*/ 62331 w 65066"/>
                <a:gd name="connsiteY3" fmla="*/ 4790 h 30709"/>
                <a:gd name="connsiteX4" fmla="*/ 45332 w 65066"/>
                <a:gd name="connsiteY4" fmla="*/ 22167 h 30709"/>
                <a:gd name="connsiteX5" fmla="*/ 11333 w 65066"/>
                <a:gd name="connsiteY5" fmla="*/ 30100 h 3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66" h="30709">
                  <a:moveTo>
                    <a:pt x="11333" y="30100"/>
                  </a:moveTo>
                  <a:cubicBezTo>
                    <a:pt x="12466" y="21033"/>
                    <a:pt x="10200" y="13478"/>
                    <a:pt x="0" y="8189"/>
                  </a:cubicBezTo>
                  <a:cubicBezTo>
                    <a:pt x="15488" y="-1255"/>
                    <a:pt x="30221" y="-3521"/>
                    <a:pt x="43821" y="6678"/>
                  </a:cubicBezTo>
                  <a:cubicBezTo>
                    <a:pt x="52131" y="13100"/>
                    <a:pt x="56287" y="7434"/>
                    <a:pt x="62331" y="4790"/>
                  </a:cubicBezTo>
                  <a:cubicBezTo>
                    <a:pt x="73286" y="26700"/>
                    <a:pt x="47976" y="13478"/>
                    <a:pt x="45332" y="22167"/>
                  </a:cubicBezTo>
                  <a:cubicBezTo>
                    <a:pt x="36265" y="35011"/>
                    <a:pt x="22666" y="29344"/>
                    <a:pt x="11333" y="30100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B6CC3AA8-A011-418A-8AF2-31D3FEDD0B5E}"/>
                </a:ext>
              </a:extLst>
            </p:cNvPr>
            <p:cNvSpPr/>
            <p:nvPr/>
          </p:nvSpPr>
          <p:spPr>
            <a:xfrm>
              <a:off x="9554310" y="3614344"/>
              <a:ext cx="611599" cy="28012"/>
            </a:xfrm>
            <a:custGeom>
              <a:avLst/>
              <a:gdLst>
                <a:gd name="connsiteX0" fmla="*/ 537558 w 611599"/>
                <a:gd name="connsiteY0" fmla="*/ 8311 h 28012"/>
                <a:gd name="connsiteX1" fmla="*/ 611599 w 611599"/>
                <a:gd name="connsiteY1" fmla="*/ 8311 h 28012"/>
                <a:gd name="connsiteX2" fmla="*/ 596866 w 611599"/>
                <a:gd name="connsiteY2" fmla="*/ 16999 h 28012"/>
                <a:gd name="connsiteX3" fmla="*/ 483915 w 611599"/>
                <a:gd name="connsiteY3" fmla="*/ 23799 h 28012"/>
                <a:gd name="connsiteX4" fmla="*/ 419695 w 611599"/>
                <a:gd name="connsiteY4" fmla="*/ 22288 h 28012"/>
                <a:gd name="connsiteX5" fmla="*/ 398918 w 611599"/>
                <a:gd name="connsiteY5" fmla="*/ 22288 h 28012"/>
                <a:gd name="connsiteX6" fmla="*/ 307500 w 611599"/>
                <a:gd name="connsiteY6" fmla="*/ 24177 h 28012"/>
                <a:gd name="connsiteX7" fmla="*/ 251968 w 611599"/>
                <a:gd name="connsiteY7" fmla="*/ 26443 h 28012"/>
                <a:gd name="connsiteX8" fmla="*/ 87263 w 611599"/>
                <a:gd name="connsiteY8" fmla="*/ 18888 h 28012"/>
                <a:gd name="connsiteX9" fmla="*/ 0 w 611599"/>
                <a:gd name="connsiteY9" fmla="*/ 12466 h 28012"/>
                <a:gd name="connsiteX10" fmla="*/ 38154 w 611599"/>
                <a:gd name="connsiteY10" fmla="*/ 8689 h 28012"/>
                <a:gd name="connsiteX11" fmla="*/ 59309 w 611599"/>
                <a:gd name="connsiteY11" fmla="*/ 0 h 28012"/>
                <a:gd name="connsiteX12" fmla="*/ 256879 w 611599"/>
                <a:gd name="connsiteY12" fmla="*/ 11333 h 28012"/>
                <a:gd name="connsiteX13" fmla="*/ 348298 w 611599"/>
                <a:gd name="connsiteY13" fmla="*/ 12844 h 28012"/>
                <a:gd name="connsiteX14" fmla="*/ 442739 w 611599"/>
                <a:gd name="connsiteY14" fmla="*/ 13599 h 28012"/>
                <a:gd name="connsiteX15" fmla="*/ 537558 w 611599"/>
                <a:gd name="connsiteY15" fmla="*/ 8311 h 28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11599" h="28012">
                  <a:moveTo>
                    <a:pt x="537558" y="8311"/>
                  </a:moveTo>
                  <a:cubicBezTo>
                    <a:pt x="562112" y="8311"/>
                    <a:pt x="586667" y="8311"/>
                    <a:pt x="611599" y="8311"/>
                  </a:cubicBezTo>
                  <a:cubicBezTo>
                    <a:pt x="609710" y="15866"/>
                    <a:pt x="599511" y="10200"/>
                    <a:pt x="596866" y="16999"/>
                  </a:cubicBezTo>
                  <a:cubicBezTo>
                    <a:pt x="559090" y="16999"/>
                    <a:pt x="521314" y="23044"/>
                    <a:pt x="483915" y="23799"/>
                  </a:cubicBezTo>
                  <a:cubicBezTo>
                    <a:pt x="462760" y="24177"/>
                    <a:pt x="441228" y="27954"/>
                    <a:pt x="419695" y="22288"/>
                  </a:cubicBezTo>
                  <a:cubicBezTo>
                    <a:pt x="413273" y="20399"/>
                    <a:pt x="404963" y="20021"/>
                    <a:pt x="398918" y="22288"/>
                  </a:cubicBezTo>
                  <a:cubicBezTo>
                    <a:pt x="368320" y="33243"/>
                    <a:pt x="338098" y="25310"/>
                    <a:pt x="307500" y="24177"/>
                  </a:cubicBezTo>
                  <a:cubicBezTo>
                    <a:pt x="288989" y="23421"/>
                    <a:pt x="270479" y="25688"/>
                    <a:pt x="251968" y="26443"/>
                  </a:cubicBezTo>
                  <a:cubicBezTo>
                    <a:pt x="196815" y="29088"/>
                    <a:pt x="142417" y="25310"/>
                    <a:pt x="87263" y="18888"/>
                  </a:cubicBezTo>
                  <a:cubicBezTo>
                    <a:pt x="58931" y="15488"/>
                    <a:pt x="29088" y="14733"/>
                    <a:pt x="0" y="12466"/>
                  </a:cubicBezTo>
                  <a:cubicBezTo>
                    <a:pt x="12088" y="4533"/>
                    <a:pt x="25310" y="9822"/>
                    <a:pt x="38154" y="8689"/>
                  </a:cubicBezTo>
                  <a:cubicBezTo>
                    <a:pt x="46465" y="7933"/>
                    <a:pt x="55153" y="9822"/>
                    <a:pt x="59309" y="0"/>
                  </a:cubicBezTo>
                  <a:cubicBezTo>
                    <a:pt x="125418" y="0"/>
                    <a:pt x="190771" y="16999"/>
                    <a:pt x="256879" y="11333"/>
                  </a:cubicBezTo>
                  <a:cubicBezTo>
                    <a:pt x="287856" y="8689"/>
                    <a:pt x="317699" y="13222"/>
                    <a:pt x="348298" y="12844"/>
                  </a:cubicBezTo>
                  <a:cubicBezTo>
                    <a:pt x="379652" y="12466"/>
                    <a:pt x="411762" y="10200"/>
                    <a:pt x="442739" y="13599"/>
                  </a:cubicBezTo>
                  <a:cubicBezTo>
                    <a:pt x="474849" y="17377"/>
                    <a:pt x="505825" y="12844"/>
                    <a:pt x="537558" y="8311"/>
                  </a:cubicBezTo>
                  <a:close/>
                </a:path>
              </a:pathLst>
            </a:custGeom>
            <a:solidFill>
              <a:srgbClr val="F2EBE4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519D65A-631E-49E0-A11A-6268C0D02065}"/>
                </a:ext>
              </a:extLst>
            </p:cNvPr>
            <p:cNvSpPr/>
            <p:nvPr/>
          </p:nvSpPr>
          <p:spPr>
            <a:xfrm>
              <a:off x="8942054" y="3122823"/>
              <a:ext cx="30877" cy="25371"/>
            </a:xfrm>
            <a:custGeom>
              <a:avLst/>
              <a:gdLst>
                <a:gd name="connsiteX0" fmla="*/ 30878 w 30877"/>
                <a:gd name="connsiteY0" fmla="*/ 18183 h 25371"/>
                <a:gd name="connsiteX1" fmla="*/ 20678 w 30877"/>
                <a:gd name="connsiteY1" fmla="*/ 24983 h 25371"/>
                <a:gd name="connsiteX2" fmla="*/ 1790 w 30877"/>
                <a:gd name="connsiteY2" fmla="*/ 12894 h 25371"/>
                <a:gd name="connsiteX3" fmla="*/ 6323 w 30877"/>
                <a:gd name="connsiteY3" fmla="*/ 50 h 25371"/>
                <a:gd name="connsiteX4" fmla="*/ 30878 w 30877"/>
                <a:gd name="connsiteY4" fmla="*/ 18183 h 25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77" h="25371">
                  <a:moveTo>
                    <a:pt x="30878" y="18183"/>
                  </a:moveTo>
                  <a:cubicBezTo>
                    <a:pt x="28611" y="23472"/>
                    <a:pt x="24833" y="26494"/>
                    <a:pt x="20678" y="24983"/>
                  </a:cubicBezTo>
                  <a:cubicBezTo>
                    <a:pt x="13878" y="21961"/>
                    <a:pt x="6701" y="18183"/>
                    <a:pt x="1790" y="12894"/>
                  </a:cubicBezTo>
                  <a:cubicBezTo>
                    <a:pt x="-3499" y="7228"/>
                    <a:pt x="4434" y="-705"/>
                    <a:pt x="6323" y="50"/>
                  </a:cubicBezTo>
                  <a:cubicBezTo>
                    <a:pt x="15389" y="4961"/>
                    <a:pt x="22945" y="12139"/>
                    <a:pt x="30878" y="18183"/>
                  </a:cubicBezTo>
                  <a:close/>
                </a:path>
              </a:pathLst>
            </a:custGeom>
            <a:solidFill>
              <a:srgbClr val="F1EE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5D1919CC-9E3A-4F33-984D-2D75FBC4E580}"/>
                </a:ext>
              </a:extLst>
            </p:cNvPr>
            <p:cNvSpPr/>
            <p:nvPr/>
          </p:nvSpPr>
          <p:spPr>
            <a:xfrm>
              <a:off x="10636650" y="2968697"/>
              <a:ext cx="287816" cy="192708"/>
            </a:xfrm>
            <a:custGeom>
              <a:avLst/>
              <a:gdLst>
                <a:gd name="connsiteX0" fmla="*/ 242477 w 287816"/>
                <a:gd name="connsiteY0" fmla="*/ 128866 h 192708"/>
                <a:gd name="connsiteX1" fmla="*/ 270809 w 287816"/>
                <a:gd name="connsiteY1" fmla="*/ 149266 h 192708"/>
                <a:gd name="connsiteX2" fmla="*/ 284786 w 287816"/>
                <a:gd name="connsiteY2" fmla="*/ 188175 h 192708"/>
                <a:gd name="connsiteX3" fmla="*/ 276476 w 287816"/>
                <a:gd name="connsiteY3" fmla="*/ 192709 h 192708"/>
                <a:gd name="connsiteX4" fmla="*/ 271187 w 287816"/>
                <a:gd name="connsiteY4" fmla="*/ 177220 h 192708"/>
                <a:gd name="connsiteX5" fmla="*/ 191479 w 287816"/>
                <a:gd name="connsiteY5" fmla="*/ 120556 h 192708"/>
                <a:gd name="connsiteX6" fmla="*/ 165791 w 287816"/>
                <a:gd name="connsiteY6" fmla="*/ 111112 h 192708"/>
                <a:gd name="connsiteX7" fmla="*/ 154836 w 287816"/>
                <a:gd name="connsiteY7" fmla="*/ 99401 h 192708"/>
                <a:gd name="connsiteX8" fmla="*/ 150303 w 287816"/>
                <a:gd name="connsiteY8" fmla="*/ 79757 h 192708"/>
                <a:gd name="connsiteX9" fmla="*/ 91749 w 287816"/>
                <a:gd name="connsiteY9" fmla="*/ 79757 h 192708"/>
                <a:gd name="connsiteX10" fmla="*/ 92127 w 287816"/>
                <a:gd name="connsiteY10" fmla="*/ 99023 h 192708"/>
                <a:gd name="connsiteX11" fmla="*/ 134814 w 287816"/>
                <a:gd name="connsiteY11" fmla="*/ 128489 h 192708"/>
                <a:gd name="connsiteX12" fmla="*/ 147658 w 287816"/>
                <a:gd name="connsiteY12" fmla="*/ 148888 h 192708"/>
                <a:gd name="connsiteX13" fmla="*/ 125748 w 287816"/>
                <a:gd name="connsiteY13" fmla="*/ 149643 h 192708"/>
                <a:gd name="connsiteX14" fmla="*/ 113282 w 287816"/>
                <a:gd name="connsiteY14" fmla="*/ 142466 h 192708"/>
                <a:gd name="connsiteX15" fmla="*/ 43773 w 287816"/>
                <a:gd name="connsiteY15" fmla="*/ 120556 h 192708"/>
                <a:gd name="connsiteX16" fmla="*/ 43773 w 287816"/>
                <a:gd name="connsiteY16" fmla="*/ 116400 h 192708"/>
                <a:gd name="connsiteX17" fmla="*/ 65684 w 287816"/>
                <a:gd name="connsiteY17" fmla="*/ 111112 h 192708"/>
                <a:gd name="connsiteX18" fmla="*/ 78150 w 287816"/>
                <a:gd name="connsiteY18" fmla="*/ 104690 h 192708"/>
                <a:gd name="connsiteX19" fmla="*/ 65306 w 287816"/>
                <a:gd name="connsiteY19" fmla="*/ 96001 h 192708"/>
                <a:gd name="connsiteX20" fmla="*/ 38485 w 287816"/>
                <a:gd name="connsiteY20" fmla="*/ 92601 h 192708"/>
                <a:gd name="connsiteX21" fmla="*/ 8641 w 287816"/>
                <a:gd name="connsiteY21" fmla="*/ 61247 h 192708"/>
                <a:gd name="connsiteX22" fmla="*/ 4108 w 287816"/>
                <a:gd name="connsiteY22" fmla="*/ 42736 h 192708"/>
                <a:gd name="connsiteX23" fmla="*/ 9019 w 287816"/>
                <a:gd name="connsiteY23" fmla="*/ 11382 h 192708"/>
                <a:gd name="connsiteX24" fmla="*/ 56239 w 287816"/>
                <a:gd name="connsiteY24" fmla="*/ 9115 h 192708"/>
                <a:gd name="connsiteX25" fmla="*/ 71728 w 287816"/>
                <a:gd name="connsiteY25" fmla="*/ 15160 h 192708"/>
                <a:gd name="connsiteX26" fmla="*/ 83061 w 287816"/>
                <a:gd name="connsiteY26" fmla="*/ 31781 h 192708"/>
                <a:gd name="connsiteX27" fmla="*/ 94016 w 287816"/>
                <a:gd name="connsiteY27" fmla="*/ 47647 h 192708"/>
                <a:gd name="connsiteX28" fmla="*/ 159369 w 287816"/>
                <a:gd name="connsiteY28" fmla="*/ 62758 h 192708"/>
                <a:gd name="connsiteX29" fmla="*/ 194879 w 287816"/>
                <a:gd name="connsiteY29" fmla="*/ 95623 h 192708"/>
                <a:gd name="connsiteX30" fmla="*/ 203190 w 287816"/>
                <a:gd name="connsiteY30" fmla="*/ 104312 h 192708"/>
                <a:gd name="connsiteX31" fmla="*/ 242477 w 287816"/>
                <a:gd name="connsiteY31" fmla="*/ 128866 h 19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7816" h="192708">
                  <a:moveTo>
                    <a:pt x="242477" y="128866"/>
                  </a:moveTo>
                  <a:cubicBezTo>
                    <a:pt x="248521" y="140199"/>
                    <a:pt x="261365" y="142088"/>
                    <a:pt x="270809" y="149266"/>
                  </a:cubicBezTo>
                  <a:cubicBezTo>
                    <a:pt x="284031" y="159088"/>
                    <a:pt x="292719" y="170420"/>
                    <a:pt x="284786" y="188175"/>
                  </a:cubicBezTo>
                  <a:cubicBezTo>
                    <a:pt x="282142" y="189686"/>
                    <a:pt x="279120" y="191197"/>
                    <a:pt x="276476" y="192709"/>
                  </a:cubicBezTo>
                  <a:cubicBezTo>
                    <a:pt x="276476" y="187042"/>
                    <a:pt x="276853" y="180242"/>
                    <a:pt x="271187" y="177220"/>
                  </a:cubicBezTo>
                  <a:cubicBezTo>
                    <a:pt x="242477" y="161354"/>
                    <a:pt x="229633" y="123200"/>
                    <a:pt x="191479" y="120556"/>
                  </a:cubicBezTo>
                  <a:cubicBezTo>
                    <a:pt x="182790" y="119800"/>
                    <a:pt x="174479" y="114889"/>
                    <a:pt x="165791" y="111112"/>
                  </a:cubicBezTo>
                  <a:cubicBezTo>
                    <a:pt x="160502" y="108845"/>
                    <a:pt x="155969" y="105445"/>
                    <a:pt x="154836" y="99401"/>
                  </a:cubicBezTo>
                  <a:cubicBezTo>
                    <a:pt x="153702" y="92601"/>
                    <a:pt x="165413" y="83157"/>
                    <a:pt x="150303" y="79757"/>
                  </a:cubicBezTo>
                  <a:cubicBezTo>
                    <a:pt x="130659" y="75602"/>
                    <a:pt x="111015" y="67291"/>
                    <a:pt x="91749" y="79757"/>
                  </a:cubicBezTo>
                  <a:cubicBezTo>
                    <a:pt x="82683" y="85424"/>
                    <a:pt x="86083" y="92223"/>
                    <a:pt x="92127" y="99023"/>
                  </a:cubicBezTo>
                  <a:cubicBezTo>
                    <a:pt x="103838" y="112623"/>
                    <a:pt x="118948" y="121311"/>
                    <a:pt x="134814" y="128489"/>
                  </a:cubicBezTo>
                  <a:cubicBezTo>
                    <a:pt x="143881" y="132644"/>
                    <a:pt x="152569" y="138311"/>
                    <a:pt x="147658" y="148888"/>
                  </a:cubicBezTo>
                  <a:cubicBezTo>
                    <a:pt x="142370" y="160221"/>
                    <a:pt x="132926" y="151155"/>
                    <a:pt x="125748" y="149643"/>
                  </a:cubicBezTo>
                  <a:cubicBezTo>
                    <a:pt x="121215" y="148510"/>
                    <a:pt x="116682" y="145488"/>
                    <a:pt x="113282" y="142466"/>
                  </a:cubicBezTo>
                  <a:cubicBezTo>
                    <a:pt x="93260" y="124711"/>
                    <a:pt x="67572" y="125844"/>
                    <a:pt x="43773" y="120556"/>
                  </a:cubicBezTo>
                  <a:cubicBezTo>
                    <a:pt x="43773" y="119045"/>
                    <a:pt x="43773" y="117911"/>
                    <a:pt x="43773" y="116400"/>
                  </a:cubicBezTo>
                  <a:cubicBezTo>
                    <a:pt x="49817" y="109978"/>
                    <a:pt x="58128" y="111867"/>
                    <a:pt x="65684" y="111112"/>
                  </a:cubicBezTo>
                  <a:cubicBezTo>
                    <a:pt x="70594" y="110356"/>
                    <a:pt x="78905" y="113378"/>
                    <a:pt x="78150" y="104690"/>
                  </a:cubicBezTo>
                  <a:cubicBezTo>
                    <a:pt x="77772" y="98645"/>
                    <a:pt x="70972" y="96001"/>
                    <a:pt x="65306" y="96001"/>
                  </a:cubicBezTo>
                  <a:cubicBezTo>
                    <a:pt x="56239" y="95623"/>
                    <a:pt x="47929" y="95623"/>
                    <a:pt x="38485" y="92601"/>
                  </a:cubicBezTo>
                  <a:cubicBezTo>
                    <a:pt x="21863" y="87312"/>
                    <a:pt x="12419" y="77868"/>
                    <a:pt x="8641" y="61247"/>
                  </a:cubicBezTo>
                  <a:cubicBezTo>
                    <a:pt x="7130" y="55203"/>
                    <a:pt x="5241" y="49158"/>
                    <a:pt x="4108" y="42736"/>
                  </a:cubicBezTo>
                  <a:cubicBezTo>
                    <a:pt x="1842" y="31781"/>
                    <a:pt x="-6091" y="20826"/>
                    <a:pt x="9019" y="11382"/>
                  </a:cubicBezTo>
                  <a:cubicBezTo>
                    <a:pt x="31685" y="-2595"/>
                    <a:pt x="37729" y="-4106"/>
                    <a:pt x="56239" y="9115"/>
                  </a:cubicBezTo>
                  <a:cubicBezTo>
                    <a:pt x="61150" y="12515"/>
                    <a:pt x="66061" y="14026"/>
                    <a:pt x="71728" y="15160"/>
                  </a:cubicBezTo>
                  <a:cubicBezTo>
                    <a:pt x="80416" y="17426"/>
                    <a:pt x="85705" y="22337"/>
                    <a:pt x="83061" y="31781"/>
                  </a:cubicBezTo>
                  <a:cubicBezTo>
                    <a:pt x="80039" y="41981"/>
                    <a:pt x="84950" y="46514"/>
                    <a:pt x="94016" y="47647"/>
                  </a:cubicBezTo>
                  <a:cubicBezTo>
                    <a:pt x="116304" y="51047"/>
                    <a:pt x="138214" y="56336"/>
                    <a:pt x="159369" y="62758"/>
                  </a:cubicBezTo>
                  <a:cubicBezTo>
                    <a:pt x="174102" y="67291"/>
                    <a:pt x="200545" y="65780"/>
                    <a:pt x="194879" y="95623"/>
                  </a:cubicBezTo>
                  <a:cubicBezTo>
                    <a:pt x="194123" y="100156"/>
                    <a:pt x="199790" y="101667"/>
                    <a:pt x="203190" y="104312"/>
                  </a:cubicBezTo>
                  <a:cubicBezTo>
                    <a:pt x="215656" y="113756"/>
                    <a:pt x="228500" y="121689"/>
                    <a:pt x="242477" y="128866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C024FD0B-2F15-41DE-B03B-1FA909BBF674}"/>
                </a:ext>
              </a:extLst>
            </p:cNvPr>
            <p:cNvSpPr/>
            <p:nvPr/>
          </p:nvSpPr>
          <p:spPr>
            <a:xfrm>
              <a:off x="10851515" y="3162703"/>
              <a:ext cx="36951" cy="58011"/>
            </a:xfrm>
            <a:custGeom>
              <a:avLst/>
              <a:gdLst>
                <a:gd name="connsiteX0" fmla="*/ 20057 w 36951"/>
                <a:gd name="connsiteY0" fmla="*/ 58011 h 58011"/>
                <a:gd name="connsiteX1" fmla="*/ 1924 w 36951"/>
                <a:gd name="connsiteY1" fmla="*/ 38367 h 58011"/>
                <a:gd name="connsiteX2" fmla="*/ 2302 w 36951"/>
                <a:gd name="connsiteY2" fmla="*/ 19479 h 58011"/>
                <a:gd name="connsiteX3" fmla="*/ 4569 w 36951"/>
                <a:gd name="connsiteY3" fmla="*/ 969 h 58011"/>
                <a:gd name="connsiteX4" fmla="*/ 33656 w 36951"/>
                <a:gd name="connsiteY4" fmla="*/ 6635 h 58011"/>
                <a:gd name="connsiteX5" fmla="*/ 29879 w 36951"/>
                <a:gd name="connsiteY5" fmla="*/ 31568 h 58011"/>
                <a:gd name="connsiteX6" fmla="*/ 20057 w 36951"/>
                <a:gd name="connsiteY6" fmla="*/ 580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951" h="58011">
                  <a:moveTo>
                    <a:pt x="20057" y="58011"/>
                  </a:moveTo>
                  <a:cubicBezTo>
                    <a:pt x="6080" y="55745"/>
                    <a:pt x="791" y="49700"/>
                    <a:pt x="1924" y="38367"/>
                  </a:cubicBezTo>
                  <a:cubicBezTo>
                    <a:pt x="2680" y="31945"/>
                    <a:pt x="1169" y="25523"/>
                    <a:pt x="2302" y="19479"/>
                  </a:cubicBezTo>
                  <a:cubicBezTo>
                    <a:pt x="3436" y="13057"/>
                    <a:pt x="-4875" y="2858"/>
                    <a:pt x="4569" y="969"/>
                  </a:cubicBezTo>
                  <a:cubicBezTo>
                    <a:pt x="14013" y="-542"/>
                    <a:pt x="27235" y="-1298"/>
                    <a:pt x="33656" y="6635"/>
                  </a:cubicBezTo>
                  <a:cubicBezTo>
                    <a:pt x="39323" y="13435"/>
                    <a:pt x="37434" y="24390"/>
                    <a:pt x="29879" y="31568"/>
                  </a:cubicBezTo>
                  <a:cubicBezTo>
                    <a:pt x="22324" y="39123"/>
                    <a:pt x="16279" y="46300"/>
                    <a:pt x="20057" y="58011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FB3DCB1D-133B-44DD-966C-88AADF1C81AF}"/>
                </a:ext>
              </a:extLst>
            </p:cNvPr>
            <p:cNvSpPr/>
            <p:nvPr/>
          </p:nvSpPr>
          <p:spPr>
            <a:xfrm>
              <a:off x="10741243" y="3068096"/>
              <a:ext cx="43218" cy="23941"/>
            </a:xfrm>
            <a:custGeom>
              <a:avLst/>
              <a:gdLst>
                <a:gd name="connsiteX0" fmla="*/ 0 w 43218"/>
                <a:gd name="connsiteY0" fmla="*/ 757 h 23941"/>
                <a:gd name="connsiteX1" fmla="*/ 39287 w 43218"/>
                <a:gd name="connsiteY1" fmla="*/ 13601 h 23941"/>
                <a:gd name="connsiteX2" fmla="*/ 42309 w 43218"/>
                <a:gd name="connsiteY2" fmla="*/ 22289 h 23941"/>
                <a:gd name="connsiteX3" fmla="*/ 32865 w 43218"/>
                <a:gd name="connsiteY3" fmla="*/ 21534 h 23941"/>
                <a:gd name="connsiteX4" fmla="*/ 0 w 43218"/>
                <a:gd name="connsiteY4" fmla="*/ 757 h 23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18" h="23941">
                  <a:moveTo>
                    <a:pt x="0" y="757"/>
                  </a:moveTo>
                  <a:cubicBezTo>
                    <a:pt x="15488" y="-1132"/>
                    <a:pt x="29843" y="-376"/>
                    <a:pt x="39287" y="13601"/>
                  </a:cubicBezTo>
                  <a:cubicBezTo>
                    <a:pt x="41176" y="16245"/>
                    <a:pt x="44954" y="18889"/>
                    <a:pt x="42309" y="22289"/>
                  </a:cubicBezTo>
                  <a:cubicBezTo>
                    <a:pt x="39665" y="26067"/>
                    <a:pt x="35887" y="22289"/>
                    <a:pt x="32865" y="21534"/>
                  </a:cubicBezTo>
                  <a:cubicBezTo>
                    <a:pt x="19266" y="18889"/>
                    <a:pt x="12088" y="6801"/>
                    <a:pt x="0" y="757"/>
                  </a:cubicBez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CBD3BB9-3EEA-4695-969F-31BFDF12D709}"/>
                </a:ext>
              </a:extLst>
            </p:cNvPr>
            <p:cNvSpPr/>
            <p:nvPr/>
          </p:nvSpPr>
          <p:spPr>
            <a:xfrm>
              <a:off x="10387768" y="2891104"/>
              <a:ext cx="491358" cy="206535"/>
            </a:xfrm>
            <a:custGeom>
              <a:avLst/>
              <a:gdLst>
                <a:gd name="connsiteX0" fmla="*/ 491359 w 491358"/>
                <a:gd name="connsiteY0" fmla="*/ 206460 h 206535"/>
                <a:gd name="connsiteX1" fmla="*/ 437339 w 491358"/>
                <a:gd name="connsiteY1" fmla="*/ 181149 h 206535"/>
                <a:gd name="connsiteX2" fmla="*/ 433939 w 491358"/>
                <a:gd name="connsiteY2" fmla="*/ 174350 h 206535"/>
                <a:gd name="connsiteX3" fmla="*/ 408629 w 491358"/>
                <a:gd name="connsiteY3" fmla="*/ 144506 h 206535"/>
                <a:gd name="connsiteX4" fmla="*/ 336853 w 491358"/>
                <a:gd name="connsiteY4" fmla="*/ 129774 h 206535"/>
                <a:gd name="connsiteX5" fmla="*/ 326276 w 491358"/>
                <a:gd name="connsiteY5" fmla="*/ 107486 h 206535"/>
                <a:gd name="connsiteX6" fmla="*/ 316076 w 491358"/>
                <a:gd name="connsiteY6" fmla="*/ 96530 h 206535"/>
                <a:gd name="connsiteX7" fmla="*/ 299833 w 491358"/>
                <a:gd name="connsiteY7" fmla="*/ 88975 h 206535"/>
                <a:gd name="connsiteX8" fmla="*/ 276789 w 491358"/>
                <a:gd name="connsiteY8" fmla="*/ 83686 h 206535"/>
                <a:gd name="connsiteX9" fmla="*/ 259412 w 491358"/>
                <a:gd name="connsiteY9" fmla="*/ 130907 h 206535"/>
                <a:gd name="connsiteX10" fmla="*/ 311921 w 491358"/>
                <a:gd name="connsiteY10" fmla="*/ 165283 h 206535"/>
                <a:gd name="connsiteX11" fmla="*/ 331565 w 491358"/>
                <a:gd name="connsiteY11" fmla="*/ 176239 h 206535"/>
                <a:gd name="connsiteX12" fmla="*/ 335342 w 491358"/>
                <a:gd name="connsiteY12" fmla="*/ 189460 h 206535"/>
                <a:gd name="connsiteX13" fmla="*/ 324009 w 491358"/>
                <a:gd name="connsiteY13" fmla="*/ 193616 h 206535"/>
                <a:gd name="connsiteX14" fmla="*/ 292277 w 491358"/>
                <a:gd name="connsiteY14" fmla="*/ 193616 h 206535"/>
                <a:gd name="connsiteX15" fmla="*/ 283967 w 491358"/>
                <a:gd name="connsiteY15" fmla="*/ 185305 h 206535"/>
                <a:gd name="connsiteX16" fmla="*/ 249968 w 491358"/>
                <a:gd name="connsiteY16" fmla="*/ 176994 h 206535"/>
                <a:gd name="connsiteX17" fmla="*/ 232968 w 491358"/>
                <a:gd name="connsiteY17" fmla="*/ 168305 h 206535"/>
                <a:gd name="connsiteX18" fmla="*/ 231080 w 491358"/>
                <a:gd name="connsiteY18" fmla="*/ 156973 h 206535"/>
                <a:gd name="connsiteX19" fmla="*/ 226924 w 491358"/>
                <a:gd name="connsiteY19" fmla="*/ 146773 h 206535"/>
                <a:gd name="connsiteX20" fmla="*/ 217102 w 491358"/>
                <a:gd name="connsiteY20" fmla="*/ 124485 h 206535"/>
                <a:gd name="connsiteX21" fmla="*/ 220502 w 491358"/>
                <a:gd name="connsiteY21" fmla="*/ 105975 h 206535"/>
                <a:gd name="connsiteX22" fmla="*/ 200859 w 491358"/>
                <a:gd name="connsiteY22" fmla="*/ 88975 h 206535"/>
                <a:gd name="connsiteX23" fmla="*/ 199725 w 491358"/>
                <a:gd name="connsiteY23" fmla="*/ 92753 h 206535"/>
                <a:gd name="connsiteX24" fmla="*/ 201236 w 491358"/>
                <a:gd name="connsiteY24" fmla="*/ 118818 h 206535"/>
                <a:gd name="connsiteX25" fmla="*/ 177437 w 491358"/>
                <a:gd name="connsiteY25" fmla="*/ 107863 h 206535"/>
                <a:gd name="connsiteX26" fmla="*/ 169504 w 491358"/>
                <a:gd name="connsiteY26" fmla="*/ 101064 h 206535"/>
                <a:gd name="connsiteX27" fmla="*/ 156660 w 491358"/>
                <a:gd name="connsiteY27" fmla="*/ 96908 h 206535"/>
                <a:gd name="connsiteX28" fmla="*/ 109818 w 491358"/>
                <a:gd name="connsiteY28" fmla="*/ 64798 h 206535"/>
                <a:gd name="connsiteX29" fmla="*/ 66753 w 491358"/>
                <a:gd name="connsiteY29" fmla="*/ 43266 h 206535"/>
                <a:gd name="connsiteX30" fmla="*/ 28221 w 491358"/>
                <a:gd name="connsiteY30" fmla="*/ 13422 h 206535"/>
                <a:gd name="connsiteX31" fmla="*/ 16888 w 491358"/>
                <a:gd name="connsiteY31" fmla="*/ 15689 h 206535"/>
                <a:gd name="connsiteX32" fmla="*/ 18777 w 491358"/>
                <a:gd name="connsiteY32" fmla="*/ 24755 h 206535"/>
                <a:gd name="connsiteX33" fmla="*/ 19910 w 491358"/>
                <a:gd name="connsiteY33" fmla="*/ 40244 h 206535"/>
                <a:gd name="connsiteX34" fmla="*/ 6688 w 491358"/>
                <a:gd name="connsiteY34" fmla="*/ 44399 h 206535"/>
                <a:gd name="connsiteX35" fmla="*/ 1399 w 491358"/>
                <a:gd name="connsiteY35" fmla="*/ 28155 h 206535"/>
                <a:gd name="connsiteX36" fmla="*/ 266 w 491358"/>
                <a:gd name="connsiteY36" fmla="*/ 12289 h 206535"/>
                <a:gd name="connsiteX37" fmla="*/ 42198 w 491358"/>
                <a:gd name="connsiteY37" fmla="*/ 4356 h 206535"/>
                <a:gd name="connsiteX38" fmla="*/ 78085 w 491358"/>
                <a:gd name="connsiteY38" fmla="*/ 23244 h 206535"/>
                <a:gd name="connsiteX39" fmla="*/ 130217 w 491358"/>
                <a:gd name="connsiteY39" fmla="*/ 45155 h 206535"/>
                <a:gd name="connsiteX40" fmla="*/ 180837 w 491358"/>
                <a:gd name="connsiteY40" fmla="*/ 29288 h 206535"/>
                <a:gd name="connsiteX41" fmla="*/ 192548 w 491358"/>
                <a:gd name="connsiteY41" fmla="*/ 28911 h 206535"/>
                <a:gd name="connsiteX42" fmla="*/ 187259 w 491358"/>
                <a:gd name="connsiteY42" fmla="*/ 42510 h 206535"/>
                <a:gd name="connsiteX43" fmla="*/ 171393 w 491358"/>
                <a:gd name="connsiteY43" fmla="*/ 54221 h 206535"/>
                <a:gd name="connsiteX44" fmla="*/ 197836 w 491358"/>
                <a:gd name="connsiteY44" fmla="*/ 62532 h 206535"/>
                <a:gd name="connsiteX45" fmla="*/ 205392 w 491358"/>
                <a:gd name="connsiteY45" fmla="*/ 56487 h 206535"/>
                <a:gd name="connsiteX46" fmla="*/ 223902 w 491358"/>
                <a:gd name="connsiteY46" fmla="*/ 56487 h 206535"/>
                <a:gd name="connsiteX47" fmla="*/ 266212 w 491358"/>
                <a:gd name="connsiteY47" fmla="*/ 68954 h 206535"/>
                <a:gd name="connsiteX48" fmla="*/ 297566 w 491358"/>
                <a:gd name="connsiteY48" fmla="*/ 73487 h 206535"/>
                <a:gd name="connsiteX49" fmla="*/ 310410 w 491358"/>
                <a:gd name="connsiteY49" fmla="*/ 79153 h 206535"/>
                <a:gd name="connsiteX50" fmla="*/ 337609 w 491358"/>
                <a:gd name="connsiteY50" fmla="*/ 98797 h 206535"/>
                <a:gd name="connsiteX51" fmla="*/ 370852 w 491358"/>
                <a:gd name="connsiteY51" fmla="*/ 124863 h 206535"/>
                <a:gd name="connsiteX52" fmla="*/ 432805 w 491358"/>
                <a:gd name="connsiteY52" fmla="*/ 146017 h 206535"/>
                <a:gd name="connsiteX53" fmla="*/ 435828 w 491358"/>
                <a:gd name="connsiteY53" fmla="*/ 143373 h 206535"/>
                <a:gd name="connsiteX54" fmla="*/ 444138 w 491358"/>
                <a:gd name="connsiteY54" fmla="*/ 135062 h 206535"/>
                <a:gd name="connsiteX55" fmla="*/ 491359 w 491358"/>
                <a:gd name="connsiteY55" fmla="*/ 206460 h 20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91358" h="206535">
                  <a:moveTo>
                    <a:pt x="491359" y="206460"/>
                  </a:moveTo>
                  <a:cubicBezTo>
                    <a:pt x="468693" y="207971"/>
                    <a:pt x="456982" y="186438"/>
                    <a:pt x="437339" y="181149"/>
                  </a:cubicBezTo>
                  <a:cubicBezTo>
                    <a:pt x="434316" y="180394"/>
                    <a:pt x="433561" y="177750"/>
                    <a:pt x="433939" y="174350"/>
                  </a:cubicBezTo>
                  <a:cubicBezTo>
                    <a:pt x="435828" y="157728"/>
                    <a:pt x="426006" y="144506"/>
                    <a:pt x="408629" y="144506"/>
                  </a:cubicBezTo>
                  <a:cubicBezTo>
                    <a:pt x="383696" y="144506"/>
                    <a:pt x="362164" y="129774"/>
                    <a:pt x="336853" y="129774"/>
                  </a:cubicBezTo>
                  <a:cubicBezTo>
                    <a:pt x="331565" y="129774"/>
                    <a:pt x="311921" y="124863"/>
                    <a:pt x="326276" y="107486"/>
                  </a:cubicBezTo>
                  <a:cubicBezTo>
                    <a:pt x="333076" y="99175"/>
                    <a:pt x="323254" y="95775"/>
                    <a:pt x="316076" y="96530"/>
                  </a:cubicBezTo>
                  <a:cubicBezTo>
                    <a:pt x="308521" y="97664"/>
                    <a:pt x="303988" y="97664"/>
                    <a:pt x="299833" y="88975"/>
                  </a:cubicBezTo>
                  <a:cubicBezTo>
                    <a:pt x="295677" y="80664"/>
                    <a:pt x="286989" y="78398"/>
                    <a:pt x="276789" y="83686"/>
                  </a:cubicBezTo>
                  <a:cubicBezTo>
                    <a:pt x="250346" y="97664"/>
                    <a:pt x="249212" y="99930"/>
                    <a:pt x="259412" y="130907"/>
                  </a:cubicBezTo>
                  <a:cubicBezTo>
                    <a:pt x="268856" y="158484"/>
                    <a:pt x="281322" y="166417"/>
                    <a:pt x="311921" y="165283"/>
                  </a:cubicBezTo>
                  <a:cubicBezTo>
                    <a:pt x="320232" y="164906"/>
                    <a:pt x="326654" y="169817"/>
                    <a:pt x="331565" y="176239"/>
                  </a:cubicBezTo>
                  <a:cubicBezTo>
                    <a:pt x="334587" y="180016"/>
                    <a:pt x="337987" y="184172"/>
                    <a:pt x="335342" y="189460"/>
                  </a:cubicBezTo>
                  <a:cubicBezTo>
                    <a:pt x="333076" y="193616"/>
                    <a:pt x="328165" y="193616"/>
                    <a:pt x="324009" y="193616"/>
                  </a:cubicBezTo>
                  <a:cubicBezTo>
                    <a:pt x="313432" y="193616"/>
                    <a:pt x="302855" y="193616"/>
                    <a:pt x="292277" y="193616"/>
                  </a:cubicBezTo>
                  <a:cubicBezTo>
                    <a:pt x="289255" y="190971"/>
                    <a:pt x="286611" y="187949"/>
                    <a:pt x="283967" y="185305"/>
                  </a:cubicBezTo>
                  <a:cubicBezTo>
                    <a:pt x="274145" y="177372"/>
                    <a:pt x="260167" y="184927"/>
                    <a:pt x="249968" y="176994"/>
                  </a:cubicBezTo>
                  <a:cubicBezTo>
                    <a:pt x="244301" y="174727"/>
                    <a:pt x="240524" y="167928"/>
                    <a:pt x="232968" y="168305"/>
                  </a:cubicBezTo>
                  <a:cubicBezTo>
                    <a:pt x="229569" y="164906"/>
                    <a:pt x="228435" y="160372"/>
                    <a:pt x="231080" y="156973"/>
                  </a:cubicBezTo>
                  <a:cubicBezTo>
                    <a:pt x="236368" y="150173"/>
                    <a:pt x="233724" y="149040"/>
                    <a:pt x="226924" y="146773"/>
                  </a:cubicBezTo>
                  <a:cubicBezTo>
                    <a:pt x="215969" y="143373"/>
                    <a:pt x="210303" y="136196"/>
                    <a:pt x="217102" y="124485"/>
                  </a:cubicBezTo>
                  <a:cubicBezTo>
                    <a:pt x="220502" y="118818"/>
                    <a:pt x="219369" y="112396"/>
                    <a:pt x="220502" y="105975"/>
                  </a:cubicBezTo>
                  <a:cubicBezTo>
                    <a:pt x="223147" y="89353"/>
                    <a:pt x="217102" y="83686"/>
                    <a:pt x="200859" y="88975"/>
                  </a:cubicBezTo>
                  <a:cubicBezTo>
                    <a:pt x="199725" y="89731"/>
                    <a:pt x="199347" y="91242"/>
                    <a:pt x="199725" y="92753"/>
                  </a:cubicBezTo>
                  <a:cubicBezTo>
                    <a:pt x="203503" y="101441"/>
                    <a:pt x="212569" y="111263"/>
                    <a:pt x="201236" y="118818"/>
                  </a:cubicBezTo>
                  <a:cubicBezTo>
                    <a:pt x="190281" y="125996"/>
                    <a:pt x="183481" y="115041"/>
                    <a:pt x="177437" y="107863"/>
                  </a:cubicBezTo>
                  <a:cubicBezTo>
                    <a:pt x="175171" y="105219"/>
                    <a:pt x="172526" y="102952"/>
                    <a:pt x="169504" y="101064"/>
                  </a:cubicBezTo>
                  <a:cubicBezTo>
                    <a:pt x="165349" y="99553"/>
                    <a:pt x="161193" y="98041"/>
                    <a:pt x="156660" y="96908"/>
                  </a:cubicBezTo>
                  <a:cubicBezTo>
                    <a:pt x="149861" y="73865"/>
                    <a:pt x="133239" y="64043"/>
                    <a:pt x="109818" y="64798"/>
                  </a:cubicBezTo>
                  <a:cubicBezTo>
                    <a:pt x="93196" y="65176"/>
                    <a:pt x="76197" y="57621"/>
                    <a:pt x="66753" y="43266"/>
                  </a:cubicBezTo>
                  <a:cubicBezTo>
                    <a:pt x="56931" y="28155"/>
                    <a:pt x="36909" y="28533"/>
                    <a:pt x="28221" y="13422"/>
                  </a:cubicBezTo>
                  <a:cubicBezTo>
                    <a:pt x="26710" y="10778"/>
                    <a:pt x="19910" y="12289"/>
                    <a:pt x="16888" y="15689"/>
                  </a:cubicBezTo>
                  <a:cubicBezTo>
                    <a:pt x="13866" y="19089"/>
                    <a:pt x="16510" y="22111"/>
                    <a:pt x="18777" y="24755"/>
                  </a:cubicBezTo>
                  <a:cubicBezTo>
                    <a:pt x="23310" y="29666"/>
                    <a:pt x="27843" y="34577"/>
                    <a:pt x="19910" y="40244"/>
                  </a:cubicBezTo>
                  <a:cubicBezTo>
                    <a:pt x="16132" y="42888"/>
                    <a:pt x="11599" y="46666"/>
                    <a:pt x="6688" y="44399"/>
                  </a:cubicBezTo>
                  <a:cubicBezTo>
                    <a:pt x="-489" y="41377"/>
                    <a:pt x="-1245" y="34577"/>
                    <a:pt x="1399" y="28155"/>
                  </a:cubicBezTo>
                  <a:cubicBezTo>
                    <a:pt x="3666" y="22111"/>
                    <a:pt x="3288" y="17200"/>
                    <a:pt x="266" y="12289"/>
                  </a:cubicBezTo>
                  <a:cubicBezTo>
                    <a:pt x="13110" y="3978"/>
                    <a:pt x="24443" y="-5844"/>
                    <a:pt x="42198" y="4356"/>
                  </a:cubicBezTo>
                  <a:cubicBezTo>
                    <a:pt x="53909" y="10778"/>
                    <a:pt x="73930" y="956"/>
                    <a:pt x="78085" y="23244"/>
                  </a:cubicBezTo>
                  <a:cubicBezTo>
                    <a:pt x="100751" y="18711"/>
                    <a:pt x="111706" y="46288"/>
                    <a:pt x="130217" y="45155"/>
                  </a:cubicBezTo>
                  <a:cubicBezTo>
                    <a:pt x="147216" y="44021"/>
                    <a:pt x="168371" y="48932"/>
                    <a:pt x="180837" y="29288"/>
                  </a:cubicBezTo>
                  <a:cubicBezTo>
                    <a:pt x="183104" y="25511"/>
                    <a:pt x="189903" y="22489"/>
                    <a:pt x="192548" y="28911"/>
                  </a:cubicBezTo>
                  <a:cubicBezTo>
                    <a:pt x="194059" y="32688"/>
                    <a:pt x="194814" y="39488"/>
                    <a:pt x="187259" y="42510"/>
                  </a:cubicBezTo>
                  <a:cubicBezTo>
                    <a:pt x="181215" y="45155"/>
                    <a:pt x="167615" y="44021"/>
                    <a:pt x="171393" y="54221"/>
                  </a:cubicBezTo>
                  <a:cubicBezTo>
                    <a:pt x="174793" y="62909"/>
                    <a:pt x="188770" y="59510"/>
                    <a:pt x="197836" y="62532"/>
                  </a:cubicBezTo>
                  <a:cubicBezTo>
                    <a:pt x="200859" y="63665"/>
                    <a:pt x="203503" y="60265"/>
                    <a:pt x="205392" y="56487"/>
                  </a:cubicBezTo>
                  <a:cubicBezTo>
                    <a:pt x="211436" y="45155"/>
                    <a:pt x="218614" y="48554"/>
                    <a:pt x="223902" y="56487"/>
                  </a:cubicBezTo>
                  <a:cubicBezTo>
                    <a:pt x="234857" y="73109"/>
                    <a:pt x="244679" y="85198"/>
                    <a:pt x="266212" y="68954"/>
                  </a:cubicBezTo>
                  <a:cubicBezTo>
                    <a:pt x="273011" y="64043"/>
                    <a:pt x="288500" y="59132"/>
                    <a:pt x="297566" y="73487"/>
                  </a:cubicBezTo>
                  <a:cubicBezTo>
                    <a:pt x="299833" y="76887"/>
                    <a:pt x="307010" y="80287"/>
                    <a:pt x="310410" y="79153"/>
                  </a:cubicBezTo>
                  <a:cubicBezTo>
                    <a:pt x="329676" y="73865"/>
                    <a:pt x="328920" y="92753"/>
                    <a:pt x="337609" y="98797"/>
                  </a:cubicBezTo>
                  <a:cubicBezTo>
                    <a:pt x="348942" y="106352"/>
                    <a:pt x="351964" y="121085"/>
                    <a:pt x="370852" y="124863"/>
                  </a:cubicBezTo>
                  <a:cubicBezTo>
                    <a:pt x="390874" y="129018"/>
                    <a:pt x="418073" y="122218"/>
                    <a:pt x="432805" y="146017"/>
                  </a:cubicBezTo>
                  <a:cubicBezTo>
                    <a:pt x="433939" y="145262"/>
                    <a:pt x="435072" y="144129"/>
                    <a:pt x="435828" y="143373"/>
                  </a:cubicBezTo>
                  <a:cubicBezTo>
                    <a:pt x="437339" y="139218"/>
                    <a:pt x="440361" y="136573"/>
                    <a:pt x="444138" y="135062"/>
                  </a:cubicBezTo>
                  <a:cubicBezTo>
                    <a:pt x="444516" y="168683"/>
                    <a:pt x="476626" y="182283"/>
                    <a:pt x="491359" y="206460"/>
                  </a:cubicBezTo>
                  <a:close/>
                </a:path>
              </a:pathLst>
            </a:custGeom>
            <a:solidFill>
              <a:srgbClr val="EDE0D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4DCC7F85-D4B8-44E1-97A0-36E5833446AA}"/>
                </a:ext>
              </a:extLst>
            </p:cNvPr>
            <p:cNvSpPr/>
            <p:nvPr/>
          </p:nvSpPr>
          <p:spPr>
            <a:xfrm>
              <a:off x="10753177" y="3419324"/>
              <a:ext cx="94347" cy="37864"/>
            </a:xfrm>
            <a:custGeom>
              <a:avLst/>
              <a:gdLst>
                <a:gd name="connsiteX0" fmla="*/ 87796 w 94347"/>
                <a:gd name="connsiteY0" fmla="*/ 17093 h 37864"/>
                <a:gd name="connsiteX1" fmla="*/ 73818 w 94347"/>
                <a:gd name="connsiteY1" fmla="*/ 18982 h 37864"/>
                <a:gd name="connsiteX2" fmla="*/ 28487 w 94347"/>
                <a:gd name="connsiteY2" fmla="*/ 26160 h 37864"/>
                <a:gd name="connsiteX3" fmla="*/ 11487 w 94347"/>
                <a:gd name="connsiteY3" fmla="*/ 35226 h 37864"/>
                <a:gd name="connsiteX4" fmla="*/ 2043 w 94347"/>
                <a:gd name="connsiteY4" fmla="*/ 36359 h 37864"/>
                <a:gd name="connsiteX5" fmla="*/ 2421 w 94347"/>
                <a:gd name="connsiteY5" fmla="*/ 26915 h 37864"/>
                <a:gd name="connsiteX6" fmla="*/ 38686 w 94347"/>
                <a:gd name="connsiteY6" fmla="*/ 5760 h 37864"/>
                <a:gd name="connsiteX7" fmla="*/ 77596 w 94347"/>
                <a:gd name="connsiteY7" fmla="*/ 2360 h 37864"/>
                <a:gd name="connsiteX8" fmla="*/ 93084 w 94347"/>
                <a:gd name="connsiteY8" fmla="*/ 2360 h 37864"/>
                <a:gd name="connsiteX9" fmla="*/ 87796 w 94347"/>
                <a:gd name="connsiteY9" fmla="*/ 17093 h 37864"/>
                <a:gd name="connsiteX10" fmla="*/ 87796 w 94347"/>
                <a:gd name="connsiteY10" fmla="*/ 17093 h 3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347" h="37864">
                  <a:moveTo>
                    <a:pt x="87796" y="17093"/>
                  </a:moveTo>
                  <a:cubicBezTo>
                    <a:pt x="82885" y="17471"/>
                    <a:pt x="76085" y="16338"/>
                    <a:pt x="73818" y="18982"/>
                  </a:cubicBezTo>
                  <a:cubicBezTo>
                    <a:pt x="60597" y="34470"/>
                    <a:pt x="46997" y="39003"/>
                    <a:pt x="28487" y="26160"/>
                  </a:cubicBezTo>
                  <a:cubicBezTo>
                    <a:pt x="21687" y="21626"/>
                    <a:pt x="16398" y="29937"/>
                    <a:pt x="11487" y="35226"/>
                  </a:cubicBezTo>
                  <a:cubicBezTo>
                    <a:pt x="9221" y="37870"/>
                    <a:pt x="5443" y="39003"/>
                    <a:pt x="2043" y="36359"/>
                  </a:cubicBezTo>
                  <a:cubicBezTo>
                    <a:pt x="-1735" y="33337"/>
                    <a:pt x="532" y="29559"/>
                    <a:pt x="2421" y="26915"/>
                  </a:cubicBezTo>
                  <a:cubicBezTo>
                    <a:pt x="11110" y="14449"/>
                    <a:pt x="17909" y="1227"/>
                    <a:pt x="38686" y="5760"/>
                  </a:cubicBezTo>
                  <a:cubicBezTo>
                    <a:pt x="50775" y="8405"/>
                    <a:pt x="64752" y="4249"/>
                    <a:pt x="77596" y="2360"/>
                  </a:cubicBezTo>
                  <a:cubicBezTo>
                    <a:pt x="82885" y="1605"/>
                    <a:pt x="89307" y="-2550"/>
                    <a:pt x="93084" y="2360"/>
                  </a:cubicBezTo>
                  <a:cubicBezTo>
                    <a:pt x="97617" y="8782"/>
                    <a:pt x="88551" y="11805"/>
                    <a:pt x="87796" y="17093"/>
                  </a:cubicBezTo>
                  <a:lnTo>
                    <a:pt x="87796" y="17093"/>
                  </a:lnTo>
                  <a:close/>
                </a:path>
              </a:pathLst>
            </a:custGeom>
            <a:solidFill>
              <a:srgbClr val="F8F5F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40B1883B-31DF-4B5B-A5AC-BE3878397C9A}"/>
                </a:ext>
              </a:extLst>
            </p:cNvPr>
            <p:cNvSpPr/>
            <p:nvPr/>
          </p:nvSpPr>
          <p:spPr>
            <a:xfrm>
              <a:off x="10557272" y="2971411"/>
              <a:ext cx="78952" cy="87998"/>
            </a:xfrm>
            <a:custGeom>
              <a:avLst/>
              <a:gdLst>
                <a:gd name="connsiteX0" fmla="*/ 0 w 78952"/>
                <a:gd name="connsiteY0" fmla="*/ 20379 h 87998"/>
                <a:gd name="connsiteX1" fmla="*/ 15866 w 78952"/>
                <a:gd name="connsiteY1" fmla="*/ 29445 h 87998"/>
                <a:gd name="connsiteX2" fmla="*/ 31354 w 78952"/>
                <a:gd name="connsiteY2" fmla="*/ 34356 h 87998"/>
                <a:gd name="connsiteX3" fmla="*/ 29088 w 78952"/>
                <a:gd name="connsiteY3" fmla="*/ 19246 h 87998"/>
                <a:gd name="connsiteX4" fmla="*/ 21155 w 78952"/>
                <a:gd name="connsiteY4" fmla="*/ 4135 h 87998"/>
                <a:gd name="connsiteX5" fmla="*/ 52131 w 78952"/>
                <a:gd name="connsiteY5" fmla="*/ 1113 h 87998"/>
                <a:gd name="connsiteX6" fmla="*/ 56287 w 78952"/>
                <a:gd name="connsiteY6" fmla="*/ 18490 h 87998"/>
                <a:gd name="connsiteX7" fmla="*/ 50243 w 78952"/>
                <a:gd name="connsiteY7" fmla="*/ 51356 h 87998"/>
                <a:gd name="connsiteX8" fmla="*/ 67620 w 78952"/>
                <a:gd name="connsiteY8" fmla="*/ 64200 h 87998"/>
                <a:gd name="connsiteX9" fmla="*/ 78953 w 78952"/>
                <a:gd name="connsiteY9" fmla="*/ 65711 h 87998"/>
                <a:gd name="connsiteX10" fmla="*/ 63842 w 78952"/>
                <a:gd name="connsiteY10" fmla="*/ 87999 h 87998"/>
                <a:gd name="connsiteX11" fmla="*/ 0 w 78952"/>
                <a:gd name="connsiteY11" fmla="*/ 20379 h 8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952" h="87998">
                  <a:moveTo>
                    <a:pt x="0" y="20379"/>
                  </a:moveTo>
                  <a:cubicBezTo>
                    <a:pt x="7178" y="20001"/>
                    <a:pt x="10955" y="25290"/>
                    <a:pt x="15866" y="29445"/>
                  </a:cubicBezTo>
                  <a:cubicBezTo>
                    <a:pt x="20399" y="33601"/>
                    <a:pt x="24932" y="40400"/>
                    <a:pt x="31354" y="34356"/>
                  </a:cubicBezTo>
                  <a:cubicBezTo>
                    <a:pt x="36643" y="29445"/>
                    <a:pt x="30221" y="24157"/>
                    <a:pt x="29088" y="19246"/>
                  </a:cubicBezTo>
                  <a:cubicBezTo>
                    <a:pt x="27577" y="12824"/>
                    <a:pt x="12466" y="10179"/>
                    <a:pt x="21155" y="4135"/>
                  </a:cubicBezTo>
                  <a:cubicBezTo>
                    <a:pt x="28710" y="-1153"/>
                    <a:pt x="41932" y="-398"/>
                    <a:pt x="52131" y="1113"/>
                  </a:cubicBezTo>
                  <a:cubicBezTo>
                    <a:pt x="60820" y="2624"/>
                    <a:pt x="58931" y="11313"/>
                    <a:pt x="56287" y="18490"/>
                  </a:cubicBezTo>
                  <a:cubicBezTo>
                    <a:pt x="52887" y="28690"/>
                    <a:pt x="58931" y="39645"/>
                    <a:pt x="50243" y="51356"/>
                  </a:cubicBezTo>
                  <a:cubicBezTo>
                    <a:pt x="43821" y="60044"/>
                    <a:pt x="59309" y="62689"/>
                    <a:pt x="67620" y="64200"/>
                  </a:cubicBezTo>
                  <a:cubicBezTo>
                    <a:pt x="70642" y="64955"/>
                    <a:pt x="74419" y="61933"/>
                    <a:pt x="78953" y="65711"/>
                  </a:cubicBezTo>
                  <a:cubicBezTo>
                    <a:pt x="74419" y="73266"/>
                    <a:pt x="59309" y="74777"/>
                    <a:pt x="63842" y="87999"/>
                  </a:cubicBezTo>
                  <a:cubicBezTo>
                    <a:pt x="31732" y="75910"/>
                    <a:pt x="14355" y="49467"/>
                    <a:pt x="0" y="20379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2D4844C2-3605-4C21-901D-91DAEB0E0733}"/>
                </a:ext>
              </a:extLst>
            </p:cNvPr>
            <p:cNvSpPr/>
            <p:nvPr/>
          </p:nvSpPr>
          <p:spPr>
            <a:xfrm>
              <a:off x="10637736" y="3068098"/>
              <a:ext cx="33998" cy="9077"/>
            </a:xfrm>
            <a:custGeom>
              <a:avLst/>
              <a:gdLst>
                <a:gd name="connsiteX0" fmla="*/ 0 w 33998"/>
                <a:gd name="connsiteY0" fmla="*/ 0 h 9077"/>
                <a:gd name="connsiteX1" fmla="*/ 33999 w 33998"/>
                <a:gd name="connsiteY1" fmla="*/ 8311 h 9077"/>
                <a:gd name="connsiteX2" fmla="*/ 378 w 33998"/>
                <a:gd name="connsiteY2" fmla="*/ 8311 h 9077"/>
                <a:gd name="connsiteX3" fmla="*/ 0 w 33998"/>
                <a:gd name="connsiteY3" fmla="*/ 0 h 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8" h="9077">
                  <a:moveTo>
                    <a:pt x="0" y="0"/>
                  </a:moveTo>
                  <a:cubicBezTo>
                    <a:pt x="10955" y="4155"/>
                    <a:pt x="25310" y="-4911"/>
                    <a:pt x="33999" y="8311"/>
                  </a:cubicBezTo>
                  <a:cubicBezTo>
                    <a:pt x="22666" y="11333"/>
                    <a:pt x="11333" y="4155"/>
                    <a:pt x="378" y="8311"/>
                  </a:cubicBezTo>
                  <a:cubicBezTo>
                    <a:pt x="0" y="5666"/>
                    <a:pt x="0" y="3022"/>
                    <a:pt x="0" y="0"/>
                  </a:cubicBezTo>
                  <a:close/>
                </a:path>
              </a:pathLst>
            </a:custGeom>
            <a:solidFill>
              <a:srgbClr val="F1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2BB54181-E8F9-4946-9A1C-E30851503939}"/>
                </a:ext>
              </a:extLst>
            </p:cNvPr>
            <p:cNvSpPr/>
            <p:nvPr/>
          </p:nvSpPr>
          <p:spPr>
            <a:xfrm>
              <a:off x="10693267" y="2928300"/>
              <a:ext cx="92174" cy="26091"/>
            </a:xfrm>
            <a:custGeom>
              <a:avLst/>
              <a:gdLst>
                <a:gd name="connsiteX0" fmla="*/ 92174 w 92174"/>
                <a:gd name="connsiteY0" fmla="*/ 26091 h 26091"/>
                <a:gd name="connsiteX1" fmla="*/ 55531 w 92174"/>
                <a:gd name="connsiteY1" fmla="*/ 16269 h 26091"/>
                <a:gd name="connsiteX2" fmla="*/ 50242 w 92174"/>
                <a:gd name="connsiteY2" fmla="*/ 25713 h 26091"/>
                <a:gd name="connsiteX3" fmla="*/ 0 w 92174"/>
                <a:gd name="connsiteY3" fmla="*/ 4181 h 26091"/>
                <a:gd name="connsiteX4" fmla="*/ 92174 w 92174"/>
                <a:gd name="connsiteY4" fmla="*/ 26091 h 2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174" h="26091">
                  <a:moveTo>
                    <a:pt x="92174" y="26091"/>
                  </a:moveTo>
                  <a:cubicBezTo>
                    <a:pt x="81219" y="18536"/>
                    <a:pt x="66864" y="27602"/>
                    <a:pt x="55531" y="16269"/>
                  </a:cubicBezTo>
                  <a:cubicBezTo>
                    <a:pt x="50998" y="11736"/>
                    <a:pt x="51754" y="21936"/>
                    <a:pt x="50242" y="25713"/>
                  </a:cubicBezTo>
                  <a:cubicBezTo>
                    <a:pt x="29843" y="27602"/>
                    <a:pt x="15866" y="13247"/>
                    <a:pt x="0" y="4181"/>
                  </a:cubicBezTo>
                  <a:cubicBezTo>
                    <a:pt x="34754" y="-6774"/>
                    <a:pt x="64598" y="4936"/>
                    <a:pt x="92174" y="26091"/>
                  </a:cubicBezTo>
                  <a:close/>
                </a:path>
              </a:pathLst>
            </a:custGeom>
            <a:solidFill>
              <a:srgbClr val="C1A4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ECD320A4-88DC-4E54-9A7E-DE7011985297}"/>
                </a:ext>
              </a:extLst>
            </p:cNvPr>
            <p:cNvSpPr/>
            <p:nvPr/>
          </p:nvSpPr>
          <p:spPr>
            <a:xfrm>
              <a:off x="9741154" y="2891628"/>
              <a:ext cx="45480" cy="17409"/>
            </a:xfrm>
            <a:custGeom>
              <a:avLst/>
              <a:gdLst>
                <a:gd name="connsiteX0" fmla="*/ 45481 w 45480"/>
                <a:gd name="connsiteY0" fmla="*/ 11765 h 17409"/>
                <a:gd name="connsiteX1" fmla="*/ 8082 w 45480"/>
                <a:gd name="connsiteY1" fmla="*/ 16676 h 17409"/>
                <a:gd name="connsiteX2" fmla="*/ 527 w 45480"/>
                <a:gd name="connsiteY2" fmla="*/ 12143 h 17409"/>
                <a:gd name="connsiteX3" fmla="*/ 4304 w 45480"/>
                <a:gd name="connsiteY3" fmla="*/ 1565 h 17409"/>
                <a:gd name="connsiteX4" fmla="*/ 45481 w 45480"/>
                <a:gd name="connsiteY4" fmla="*/ 11765 h 17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80" h="17409">
                  <a:moveTo>
                    <a:pt x="45481" y="11765"/>
                  </a:moveTo>
                  <a:cubicBezTo>
                    <a:pt x="31503" y="12898"/>
                    <a:pt x="19037" y="9498"/>
                    <a:pt x="8082" y="16676"/>
                  </a:cubicBezTo>
                  <a:cubicBezTo>
                    <a:pt x="4682" y="18942"/>
                    <a:pt x="1660" y="15542"/>
                    <a:pt x="527" y="12143"/>
                  </a:cubicBezTo>
                  <a:cubicBezTo>
                    <a:pt x="-984" y="7609"/>
                    <a:pt x="904" y="1565"/>
                    <a:pt x="4304" y="1565"/>
                  </a:cubicBezTo>
                  <a:cubicBezTo>
                    <a:pt x="17526" y="2321"/>
                    <a:pt x="33392" y="-6746"/>
                    <a:pt x="45481" y="11765"/>
                  </a:cubicBezTo>
                  <a:close/>
                </a:path>
              </a:pathLst>
            </a:custGeom>
            <a:solidFill>
              <a:srgbClr val="F2F0E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B0BC9CA-278E-46B0-9A8A-326503750A5D}"/>
                </a:ext>
              </a:extLst>
            </p:cNvPr>
            <p:cNvSpPr/>
            <p:nvPr/>
          </p:nvSpPr>
          <p:spPr>
            <a:xfrm>
              <a:off x="8616365" y="3204310"/>
              <a:ext cx="50623" cy="29248"/>
            </a:xfrm>
            <a:custGeom>
              <a:avLst/>
              <a:gdLst>
                <a:gd name="connsiteX0" fmla="*/ 15069 w 50623"/>
                <a:gd name="connsiteY0" fmla="*/ 29248 h 29248"/>
                <a:gd name="connsiteX1" fmla="*/ 2980 w 50623"/>
                <a:gd name="connsiteY1" fmla="*/ 16026 h 29248"/>
                <a:gd name="connsiteX2" fmla="*/ 6380 w 50623"/>
                <a:gd name="connsiteY2" fmla="*/ 7338 h 29248"/>
                <a:gd name="connsiteX3" fmla="*/ 27535 w 50623"/>
                <a:gd name="connsiteY3" fmla="*/ 13004 h 29248"/>
                <a:gd name="connsiteX4" fmla="*/ 40379 w 50623"/>
                <a:gd name="connsiteY4" fmla="*/ 11493 h 29248"/>
                <a:gd name="connsiteX5" fmla="*/ 47934 w 50623"/>
                <a:gd name="connsiteY5" fmla="*/ 1671 h 29248"/>
                <a:gd name="connsiteX6" fmla="*/ 50578 w 50623"/>
                <a:gd name="connsiteY6" fmla="*/ 11115 h 29248"/>
                <a:gd name="connsiteX7" fmla="*/ 41134 w 50623"/>
                <a:gd name="connsiteY7" fmla="*/ 24337 h 29248"/>
                <a:gd name="connsiteX8" fmla="*/ 15069 w 50623"/>
                <a:gd name="connsiteY8" fmla="*/ 29248 h 2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23" h="29248">
                  <a:moveTo>
                    <a:pt x="15069" y="29248"/>
                  </a:moveTo>
                  <a:cubicBezTo>
                    <a:pt x="10913" y="24715"/>
                    <a:pt x="7513" y="20182"/>
                    <a:pt x="2980" y="16026"/>
                  </a:cubicBezTo>
                  <a:cubicBezTo>
                    <a:pt x="-3442" y="9604"/>
                    <a:pt x="1847" y="8849"/>
                    <a:pt x="6380" y="7338"/>
                  </a:cubicBezTo>
                  <a:cubicBezTo>
                    <a:pt x="21113" y="-3240"/>
                    <a:pt x="20357" y="-3240"/>
                    <a:pt x="27535" y="13004"/>
                  </a:cubicBezTo>
                  <a:cubicBezTo>
                    <a:pt x="30935" y="20182"/>
                    <a:pt x="36223" y="13004"/>
                    <a:pt x="40379" y="11493"/>
                  </a:cubicBezTo>
                  <a:cubicBezTo>
                    <a:pt x="44912" y="9982"/>
                    <a:pt x="36601" y="-2484"/>
                    <a:pt x="47934" y="1671"/>
                  </a:cubicBezTo>
                  <a:cubicBezTo>
                    <a:pt x="51712" y="3182"/>
                    <a:pt x="50201" y="7716"/>
                    <a:pt x="50578" y="11115"/>
                  </a:cubicBezTo>
                  <a:cubicBezTo>
                    <a:pt x="50956" y="18293"/>
                    <a:pt x="49067" y="24337"/>
                    <a:pt x="41134" y="24337"/>
                  </a:cubicBezTo>
                  <a:cubicBezTo>
                    <a:pt x="32446" y="24337"/>
                    <a:pt x="24135" y="27359"/>
                    <a:pt x="15069" y="29248"/>
                  </a:cubicBezTo>
                  <a:close/>
                </a:path>
              </a:pathLst>
            </a:custGeom>
            <a:solidFill>
              <a:srgbClr val="BAA69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E7DEAFFC-8C18-4755-B988-CBCE6570604A}"/>
                </a:ext>
              </a:extLst>
            </p:cNvPr>
            <p:cNvSpPr/>
            <p:nvPr/>
          </p:nvSpPr>
          <p:spPr>
            <a:xfrm>
              <a:off x="9144262" y="5624691"/>
              <a:ext cx="283713" cy="76982"/>
            </a:xfrm>
            <a:custGeom>
              <a:avLst/>
              <a:gdLst>
                <a:gd name="connsiteX0" fmla="*/ 8486 w 283713"/>
                <a:gd name="connsiteY0" fmla="*/ 111 h 76982"/>
                <a:gd name="connsiteX1" fmla="*/ 54950 w 283713"/>
                <a:gd name="connsiteY1" fmla="*/ 4644 h 76982"/>
                <a:gd name="connsiteX2" fmla="*/ 88194 w 283713"/>
                <a:gd name="connsiteY2" fmla="*/ 1244 h 76982"/>
                <a:gd name="connsiteX3" fmla="*/ 176968 w 283713"/>
                <a:gd name="connsiteY3" fmla="*/ 22777 h 76982"/>
                <a:gd name="connsiteX4" fmla="*/ 211722 w 283713"/>
                <a:gd name="connsiteY4" fmla="*/ 37509 h 76982"/>
                <a:gd name="connsiteX5" fmla="*/ 234766 w 283713"/>
                <a:gd name="connsiteY5" fmla="*/ 51487 h 76982"/>
                <a:gd name="connsiteX6" fmla="*/ 257054 w 283713"/>
                <a:gd name="connsiteY6" fmla="*/ 42798 h 76982"/>
                <a:gd name="connsiteX7" fmla="*/ 271409 w 283713"/>
                <a:gd name="connsiteY7" fmla="*/ 45442 h 76982"/>
                <a:gd name="connsiteX8" fmla="*/ 278964 w 283713"/>
                <a:gd name="connsiteY8" fmla="*/ 72264 h 76982"/>
                <a:gd name="connsiteX9" fmla="*/ 230988 w 283713"/>
                <a:gd name="connsiteY9" fmla="*/ 75286 h 76982"/>
                <a:gd name="connsiteX10" fmla="*/ 131636 w 283713"/>
                <a:gd name="connsiteY10" fmla="*/ 68108 h 76982"/>
                <a:gd name="connsiteX11" fmla="*/ 21707 w 283713"/>
                <a:gd name="connsiteY11" fmla="*/ 40154 h 76982"/>
                <a:gd name="connsiteX12" fmla="*/ 3952 w 283713"/>
                <a:gd name="connsiteY12" fmla="*/ 29576 h 76982"/>
                <a:gd name="connsiteX13" fmla="*/ 8486 w 283713"/>
                <a:gd name="connsiteY13" fmla="*/ 111 h 7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713" h="76982">
                  <a:moveTo>
                    <a:pt x="8486" y="111"/>
                  </a:moveTo>
                  <a:cubicBezTo>
                    <a:pt x="23974" y="-267"/>
                    <a:pt x="39840" y="111"/>
                    <a:pt x="54950" y="4644"/>
                  </a:cubicBezTo>
                  <a:cubicBezTo>
                    <a:pt x="66661" y="8044"/>
                    <a:pt x="77238" y="6155"/>
                    <a:pt x="88194" y="1244"/>
                  </a:cubicBezTo>
                  <a:cubicBezTo>
                    <a:pt x="116148" y="15221"/>
                    <a:pt x="148258" y="11821"/>
                    <a:pt x="176968" y="22777"/>
                  </a:cubicBezTo>
                  <a:cubicBezTo>
                    <a:pt x="184146" y="38265"/>
                    <a:pt x="193212" y="45820"/>
                    <a:pt x="211722" y="37509"/>
                  </a:cubicBezTo>
                  <a:cubicBezTo>
                    <a:pt x="221166" y="33354"/>
                    <a:pt x="229477" y="42798"/>
                    <a:pt x="234766" y="51487"/>
                  </a:cubicBezTo>
                  <a:cubicBezTo>
                    <a:pt x="237788" y="37509"/>
                    <a:pt x="246854" y="38265"/>
                    <a:pt x="257054" y="42798"/>
                  </a:cubicBezTo>
                  <a:cubicBezTo>
                    <a:pt x="261587" y="44687"/>
                    <a:pt x="266498" y="44309"/>
                    <a:pt x="271409" y="45442"/>
                  </a:cubicBezTo>
                  <a:cubicBezTo>
                    <a:pt x="284631" y="51487"/>
                    <a:pt x="287275" y="60175"/>
                    <a:pt x="278964" y="72264"/>
                  </a:cubicBezTo>
                  <a:cubicBezTo>
                    <a:pt x="263476" y="80952"/>
                    <a:pt x="246854" y="74908"/>
                    <a:pt x="230988" y="75286"/>
                  </a:cubicBezTo>
                  <a:cubicBezTo>
                    <a:pt x="197745" y="76041"/>
                    <a:pt x="164880" y="70753"/>
                    <a:pt x="131636" y="68108"/>
                  </a:cubicBezTo>
                  <a:cubicBezTo>
                    <a:pt x="92727" y="68108"/>
                    <a:pt x="57217" y="54886"/>
                    <a:pt x="21707" y="40154"/>
                  </a:cubicBezTo>
                  <a:cubicBezTo>
                    <a:pt x="15285" y="37509"/>
                    <a:pt x="8863" y="34487"/>
                    <a:pt x="3952" y="29576"/>
                  </a:cubicBezTo>
                  <a:cubicBezTo>
                    <a:pt x="2819" y="18999"/>
                    <a:pt x="-6625" y="7666"/>
                    <a:pt x="8486" y="111"/>
                  </a:cubicBezTo>
                  <a:close/>
                </a:path>
              </a:pathLst>
            </a:custGeom>
            <a:solidFill>
              <a:srgbClr val="946A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D81019DA-69DB-472A-ADF0-90DD3B3B96AD}"/>
                </a:ext>
              </a:extLst>
            </p:cNvPr>
            <p:cNvSpPr/>
            <p:nvPr/>
          </p:nvSpPr>
          <p:spPr>
            <a:xfrm>
              <a:off x="8996581" y="5682246"/>
              <a:ext cx="471561" cy="115949"/>
            </a:xfrm>
            <a:custGeom>
              <a:avLst/>
              <a:gdLst>
                <a:gd name="connsiteX0" fmla="*/ 447800 w 471561"/>
                <a:gd name="connsiteY0" fmla="*/ 87617 h 115949"/>
                <a:gd name="connsiteX1" fmla="*/ 465177 w 471561"/>
                <a:gd name="connsiteY1" fmla="*/ 97817 h 115949"/>
                <a:gd name="connsiteX2" fmla="*/ 470466 w 471561"/>
                <a:gd name="connsiteY2" fmla="*/ 106883 h 115949"/>
                <a:gd name="connsiteX3" fmla="*/ 460266 w 471561"/>
                <a:gd name="connsiteY3" fmla="*/ 107638 h 115949"/>
                <a:gd name="connsiteX4" fmla="*/ 441756 w 471561"/>
                <a:gd name="connsiteY4" fmla="*/ 115949 h 115949"/>
                <a:gd name="connsiteX5" fmla="*/ 440623 w 471561"/>
                <a:gd name="connsiteY5" fmla="*/ 92906 h 115949"/>
                <a:gd name="connsiteX6" fmla="*/ 405491 w 471561"/>
                <a:gd name="connsiteY6" fmla="*/ 95550 h 115949"/>
                <a:gd name="connsiteX7" fmla="*/ 355626 w 471561"/>
                <a:gd name="connsiteY7" fmla="*/ 93283 h 115949"/>
                <a:gd name="connsiteX8" fmla="*/ 264585 w 471561"/>
                <a:gd name="connsiteY8" fmla="*/ 85350 h 115949"/>
                <a:gd name="connsiteX9" fmla="*/ 235875 w 471561"/>
                <a:gd name="connsiteY9" fmla="*/ 78928 h 115949"/>
                <a:gd name="connsiteX10" fmla="*/ 231719 w 471561"/>
                <a:gd name="connsiteY10" fmla="*/ 78551 h 115949"/>
                <a:gd name="connsiteX11" fmla="*/ 189032 w 471561"/>
                <a:gd name="connsiteY11" fmla="*/ 85350 h 115949"/>
                <a:gd name="connsiteX12" fmla="*/ 162211 w 471561"/>
                <a:gd name="connsiteY12" fmla="*/ 75151 h 115949"/>
                <a:gd name="connsiteX13" fmla="*/ 140678 w 471561"/>
                <a:gd name="connsiteY13" fmla="*/ 73262 h 115949"/>
                <a:gd name="connsiteX14" fmla="*/ 86280 w 471561"/>
                <a:gd name="connsiteY14" fmla="*/ 59662 h 115949"/>
                <a:gd name="connsiteX15" fmla="*/ 70792 w 471561"/>
                <a:gd name="connsiteY15" fmla="*/ 54752 h 115949"/>
                <a:gd name="connsiteX16" fmla="*/ 46237 w 471561"/>
                <a:gd name="connsiteY16" fmla="*/ 40019 h 115949"/>
                <a:gd name="connsiteX17" fmla="*/ 16394 w 471561"/>
                <a:gd name="connsiteY17" fmla="*/ 21886 h 115949"/>
                <a:gd name="connsiteX18" fmla="*/ 150 w 471561"/>
                <a:gd name="connsiteY18" fmla="*/ 8286 h 115949"/>
                <a:gd name="connsiteX19" fmla="*/ 20927 w 471561"/>
                <a:gd name="connsiteY19" fmla="*/ 1865 h 115949"/>
                <a:gd name="connsiteX20" fmla="*/ 25083 w 471561"/>
                <a:gd name="connsiteY20" fmla="*/ 2242 h 115949"/>
                <a:gd name="connsiteX21" fmla="*/ 55682 w 471561"/>
                <a:gd name="connsiteY21" fmla="*/ 9798 h 115949"/>
                <a:gd name="connsiteX22" fmla="*/ 111968 w 471561"/>
                <a:gd name="connsiteY22" fmla="*/ 49463 h 115949"/>
                <a:gd name="connsiteX23" fmla="*/ 139923 w 471561"/>
                <a:gd name="connsiteY23" fmla="*/ 46063 h 115949"/>
                <a:gd name="connsiteX24" fmla="*/ 167877 w 471561"/>
                <a:gd name="connsiteY24" fmla="*/ 50974 h 115949"/>
                <a:gd name="connsiteX25" fmla="*/ 212076 w 471561"/>
                <a:gd name="connsiteY25" fmla="*/ 64196 h 115949"/>
                <a:gd name="connsiteX26" fmla="*/ 235875 w 471561"/>
                <a:gd name="connsiteY26" fmla="*/ 62307 h 115949"/>
                <a:gd name="connsiteX27" fmla="*/ 322383 w 471561"/>
                <a:gd name="connsiteY27" fmla="*/ 78173 h 115949"/>
                <a:gd name="connsiteX28" fmla="*/ 426268 w 471561"/>
                <a:gd name="connsiteY28" fmla="*/ 82328 h 115949"/>
                <a:gd name="connsiteX29" fmla="*/ 447800 w 471561"/>
                <a:gd name="connsiteY29" fmla="*/ 87617 h 1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1561" h="115949">
                  <a:moveTo>
                    <a:pt x="447800" y="87617"/>
                  </a:moveTo>
                  <a:cubicBezTo>
                    <a:pt x="450822" y="95550"/>
                    <a:pt x="459511" y="94417"/>
                    <a:pt x="465177" y="97817"/>
                  </a:cubicBezTo>
                  <a:cubicBezTo>
                    <a:pt x="468577" y="100083"/>
                    <a:pt x="473866" y="101594"/>
                    <a:pt x="470466" y="106883"/>
                  </a:cubicBezTo>
                  <a:cubicBezTo>
                    <a:pt x="467822" y="111038"/>
                    <a:pt x="464422" y="111038"/>
                    <a:pt x="460266" y="107638"/>
                  </a:cubicBezTo>
                  <a:cubicBezTo>
                    <a:pt x="451578" y="100461"/>
                    <a:pt x="442889" y="97439"/>
                    <a:pt x="441756" y="115949"/>
                  </a:cubicBezTo>
                  <a:cubicBezTo>
                    <a:pt x="433067" y="106505"/>
                    <a:pt x="434578" y="99705"/>
                    <a:pt x="440623" y="92906"/>
                  </a:cubicBezTo>
                  <a:cubicBezTo>
                    <a:pt x="427779" y="87995"/>
                    <a:pt x="416824" y="92528"/>
                    <a:pt x="405491" y="95550"/>
                  </a:cubicBezTo>
                  <a:cubicBezTo>
                    <a:pt x="388869" y="99328"/>
                    <a:pt x="372247" y="94417"/>
                    <a:pt x="355626" y="93283"/>
                  </a:cubicBezTo>
                  <a:cubicBezTo>
                    <a:pt x="324649" y="97817"/>
                    <a:pt x="294050" y="95550"/>
                    <a:pt x="264585" y="85350"/>
                  </a:cubicBezTo>
                  <a:cubicBezTo>
                    <a:pt x="255141" y="82328"/>
                    <a:pt x="245697" y="80062"/>
                    <a:pt x="235875" y="78928"/>
                  </a:cubicBezTo>
                  <a:cubicBezTo>
                    <a:pt x="234364" y="78928"/>
                    <a:pt x="232475" y="77795"/>
                    <a:pt x="231719" y="78551"/>
                  </a:cubicBezTo>
                  <a:cubicBezTo>
                    <a:pt x="218875" y="92528"/>
                    <a:pt x="204143" y="86484"/>
                    <a:pt x="189032" y="85350"/>
                  </a:cubicBezTo>
                  <a:cubicBezTo>
                    <a:pt x="178455" y="84595"/>
                    <a:pt x="169388" y="86106"/>
                    <a:pt x="162211" y="75151"/>
                  </a:cubicBezTo>
                  <a:cubicBezTo>
                    <a:pt x="156922" y="67218"/>
                    <a:pt x="148611" y="66462"/>
                    <a:pt x="140678" y="73262"/>
                  </a:cubicBezTo>
                  <a:cubicBezTo>
                    <a:pt x="119901" y="79684"/>
                    <a:pt x="104035" y="64951"/>
                    <a:pt x="86280" y="59662"/>
                  </a:cubicBezTo>
                  <a:cubicBezTo>
                    <a:pt x="85147" y="44552"/>
                    <a:pt x="75325" y="58151"/>
                    <a:pt x="70792" y="54752"/>
                  </a:cubicBezTo>
                  <a:cubicBezTo>
                    <a:pt x="61348" y="52107"/>
                    <a:pt x="52282" y="49085"/>
                    <a:pt x="46237" y="40019"/>
                  </a:cubicBezTo>
                  <a:cubicBezTo>
                    <a:pt x="39060" y="30197"/>
                    <a:pt x="28860" y="24153"/>
                    <a:pt x="16394" y="21886"/>
                  </a:cubicBezTo>
                  <a:cubicBezTo>
                    <a:pt x="8839" y="20375"/>
                    <a:pt x="-1361" y="16219"/>
                    <a:pt x="150" y="8286"/>
                  </a:cubicBezTo>
                  <a:cubicBezTo>
                    <a:pt x="2039" y="-780"/>
                    <a:pt x="12239" y="-1535"/>
                    <a:pt x="20927" y="1865"/>
                  </a:cubicBezTo>
                  <a:cubicBezTo>
                    <a:pt x="22438" y="1865"/>
                    <a:pt x="23572" y="1865"/>
                    <a:pt x="25083" y="2242"/>
                  </a:cubicBezTo>
                  <a:cubicBezTo>
                    <a:pt x="34149" y="9798"/>
                    <a:pt x="45482" y="7153"/>
                    <a:pt x="55682" y="9798"/>
                  </a:cubicBezTo>
                  <a:cubicBezTo>
                    <a:pt x="77592" y="18486"/>
                    <a:pt x="96858" y="30197"/>
                    <a:pt x="111968" y="49463"/>
                  </a:cubicBezTo>
                  <a:cubicBezTo>
                    <a:pt x="116124" y="54752"/>
                    <a:pt x="131990" y="66840"/>
                    <a:pt x="139923" y="46063"/>
                  </a:cubicBezTo>
                  <a:cubicBezTo>
                    <a:pt x="143323" y="36997"/>
                    <a:pt x="161833" y="40774"/>
                    <a:pt x="167877" y="50974"/>
                  </a:cubicBezTo>
                  <a:cubicBezTo>
                    <a:pt x="178455" y="69862"/>
                    <a:pt x="193943" y="75151"/>
                    <a:pt x="212076" y="64196"/>
                  </a:cubicBezTo>
                  <a:cubicBezTo>
                    <a:pt x="220387" y="59285"/>
                    <a:pt x="227564" y="60418"/>
                    <a:pt x="235875" y="62307"/>
                  </a:cubicBezTo>
                  <a:cubicBezTo>
                    <a:pt x="264585" y="68351"/>
                    <a:pt x="292917" y="76662"/>
                    <a:pt x="322383" y="78173"/>
                  </a:cubicBezTo>
                  <a:cubicBezTo>
                    <a:pt x="356759" y="80062"/>
                    <a:pt x="391513" y="76284"/>
                    <a:pt x="426268" y="82328"/>
                  </a:cubicBezTo>
                  <a:cubicBezTo>
                    <a:pt x="433067" y="84217"/>
                    <a:pt x="441000" y="81951"/>
                    <a:pt x="447800" y="87617"/>
                  </a:cubicBezTo>
                  <a:close/>
                </a:path>
              </a:pathLst>
            </a:custGeom>
            <a:solidFill>
              <a:srgbClr val="A4654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04842A95-CF37-4EA0-8B35-1E780ADF13A2}"/>
                </a:ext>
              </a:extLst>
            </p:cNvPr>
            <p:cNvSpPr/>
            <p:nvPr/>
          </p:nvSpPr>
          <p:spPr>
            <a:xfrm>
              <a:off x="9408228" y="5661062"/>
              <a:ext cx="131349" cy="52372"/>
            </a:xfrm>
            <a:custGeom>
              <a:avLst/>
              <a:gdLst>
                <a:gd name="connsiteX0" fmla="*/ 14620 w 131349"/>
                <a:gd name="connsiteY0" fmla="*/ 35892 h 52372"/>
                <a:gd name="connsiteX1" fmla="*/ 2154 w 131349"/>
                <a:gd name="connsiteY1" fmla="*/ 10960 h 52372"/>
                <a:gd name="connsiteX2" fmla="*/ 1021 w 131349"/>
                <a:gd name="connsiteY2" fmla="*/ 2271 h 52372"/>
                <a:gd name="connsiteX3" fmla="*/ 30864 w 131349"/>
                <a:gd name="connsiteY3" fmla="*/ 7182 h 52372"/>
                <a:gd name="connsiteX4" fmla="*/ 78463 w 131349"/>
                <a:gd name="connsiteY4" fmla="*/ 2271 h 52372"/>
                <a:gd name="connsiteX5" fmla="*/ 82240 w 131349"/>
                <a:gd name="connsiteY5" fmla="*/ 2649 h 52372"/>
                <a:gd name="connsiteX6" fmla="*/ 104906 w 131349"/>
                <a:gd name="connsiteY6" fmla="*/ 3027 h 52372"/>
                <a:gd name="connsiteX7" fmla="*/ 131349 w 131349"/>
                <a:gd name="connsiteY7" fmla="*/ 24559 h 52372"/>
                <a:gd name="connsiteX8" fmla="*/ 124550 w 131349"/>
                <a:gd name="connsiteY8" fmla="*/ 40425 h 52372"/>
                <a:gd name="connsiteX9" fmla="*/ 69396 w 131349"/>
                <a:gd name="connsiteY9" fmla="*/ 47603 h 52372"/>
                <a:gd name="connsiteX10" fmla="*/ 14620 w 131349"/>
                <a:gd name="connsiteY10" fmla="*/ 35892 h 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349" h="52372">
                  <a:moveTo>
                    <a:pt x="14620" y="35892"/>
                  </a:moveTo>
                  <a:cubicBezTo>
                    <a:pt x="15376" y="24937"/>
                    <a:pt x="15376" y="14360"/>
                    <a:pt x="2154" y="10960"/>
                  </a:cubicBezTo>
                  <a:cubicBezTo>
                    <a:pt x="-490" y="8315"/>
                    <a:pt x="-490" y="5293"/>
                    <a:pt x="1021" y="2271"/>
                  </a:cubicBezTo>
                  <a:cubicBezTo>
                    <a:pt x="12354" y="-3773"/>
                    <a:pt x="21042" y="3782"/>
                    <a:pt x="30864" y="7182"/>
                  </a:cubicBezTo>
                  <a:cubicBezTo>
                    <a:pt x="47486" y="11338"/>
                    <a:pt x="63352" y="10204"/>
                    <a:pt x="78463" y="2271"/>
                  </a:cubicBezTo>
                  <a:cubicBezTo>
                    <a:pt x="79596" y="2649"/>
                    <a:pt x="81107" y="2649"/>
                    <a:pt x="82240" y="2649"/>
                  </a:cubicBezTo>
                  <a:cubicBezTo>
                    <a:pt x="89795" y="3405"/>
                    <a:pt x="97351" y="3782"/>
                    <a:pt x="104906" y="3027"/>
                  </a:cubicBezTo>
                  <a:cubicBezTo>
                    <a:pt x="120394" y="1516"/>
                    <a:pt x="130594" y="7182"/>
                    <a:pt x="131349" y="24559"/>
                  </a:cubicBezTo>
                  <a:cubicBezTo>
                    <a:pt x="130972" y="30603"/>
                    <a:pt x="129838" y="36270"/>
                    <a:pt x="124550" y="40425"/>
                  </a:cubicBezTo>
                  <a:cubicBezTo>
                    <a:pt x="108684" y="58936"/>
                    <a:pt x="86018" y="51380"/>
                    <a:pt x="69396" y="47603"/>
                  </a:cubicBezTo>
                  <a:cubicBezTo>
                    <a:pt x="51641" y="42314"/>
                    <a:pt x="32753" y="40047"/>
                    <a:pt x="14620" y="35892"/>
                  </a:cubicBezTo>
                  <a:close/>
                </a:path>
              </a:pathLst>
            </a:custGeom>
            <a:solidFill>
              <a:srgbClr val="A97C6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DDBB8BE6-7A08-41A8-89DD-CBF447DB47C9}"/>
                </a:ext>
              </a:extLst>
            </p:cNvPr>
            <p:cNvSpPr/>
            <p:nvPr/>
          </p:nvSpPr>
          <p:spPr>
            <a:xfrm>
              <a:off x="9108330" y="5647467"/>
              <a:ext cx="167190" cy="48213"/>
            </a:xfrm>
            <a:custGeom>
              <a:avLst/>
              <a:gdLst>
                <a:gd name="connsiteX0" fmla="*/ 39884 w 167190"/>
                <a:gd name="connsiteY0" fmla="*/ 6422 h 48213"/>
                <a:gd name="connsiteX1" fmla="*/ 167190 w 167190"/>
                <a:gd name="connsiteY1" fmla="*/ 44954 h 48213"/>
                <a:gd name="connsiteX2" fmla="*/ 84460 w 167190"/>
                <a:gd name="connsiteY2" fmla="*/ 44954 h 48213"/>
                <a:gd name="connsiteX3" fmla="*/ 39128 w 167190"/>
                <a:gd name="connsiteY3" fmla="*/ 37021 h 48213"/>
                <a:gd name="connsiteX4" fmla="*/ 45550 w 167190"/>
                <a:gd name="connsiteY4" fmla="*/ 20021 h 48213"/>
                <a:gd name="connsiteX5" fmla="*/ 38751 w 167190"/>
                <a:gd name="connsiteY5" fmla="*/ 13222 h 48213"/>
                <a:gd name="connsiteX6" fmla="*/ 33840 w 167190"/>
                <a:gd name="connsiteY6" fmla="*/ 16622 h 48213"/>
                <a:gd name="connsiteX7" fmla="*/ 28929 w 167190"/>
                <a:gd name="connsiteY7" fmla="*/ 28332 h 48213"/>
                <a:gd name="connsiteX8" fmla="*/ 1352 w 167190"/>
                <a:gd name="connsiteY8" fmla="*/ 14733 h 48213"/>
                <a:gd name="connsiteX9" fmla="*/ 9285 w 167190"/>
                <a:gd name="connsiteY9" fmla="*/ 0 h 48213"/>
                <a:gd name="connsiteX10" fmla="*/ 39884 w 167190"/>
                <a:gd name="connsiteY10" fmla="*/ 6422 h 4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190" h="48213">
                  <a:moveTo>
                    <a:pt x="39884" y="6422"/>
                  </a:moveTo>
                  <a:cubicBezTo>
                    <a:pt x="82571" y="19266"/>
                    <a:pt x="123370" y="37399"/>
                    <a:pt x="167190" y="44954"/>
                  </a:cubicBezTo>
                  <a:cubicBezTo>
                    <a:pt x="139613" y="49487"/>
                    <a:pt x="112792" y="49109"/>
                    <a:pt x="84460" y="44954"/>
                  </a:cubicBezTo>
                  <a:cubicBezTo>
                    <a:pt x="69349" y="42687"/>
                    <a:pt x="54239" y="41554"/>
                    <a:pt x="39128" y="37021"/>
                  </a:cubicBezTo>
                  <a:cubicBezTo>
                    <a:pt x="39506" y="30221"/>
                    <a:pt x="48195" y="27199"/>
                    <a:pt x="45550" y="20021"/>
                  </a:cubicBezTo>
                  <a:cubicBezTo>
                    <a:pt x="44417" y="17000"/>
                    <a:pt x="43284" y="12844"/>
                    <a:pt x="38751" y="13222"/>
                  </a:cubicBezTo>
                  <a:cubicBezTo>
                    <a:pt x="37239" y="13222"/>
                    <a:pt x="34973" y="15111"/>
                    <a:pt x="33840" y="16622"/>
                  </a:cubicBezTo>
                  <a:cubicBezTo>
                    <a:pt x="31195" y="20021"/>
                    <a:pt x="43284" y="30599"/>
                    <a:pt x="28929" y="28332"/>
                  </a:cubicBezTo>
                  <a:cubicBezTo>
                    <a:pt x="18729" y="26821"/>
                    <a:pt x="7396" y="23421"/>
                    <a:pt x="1352" y="14733"/>
                  </a:cubicBezTo>
                  <a:cubicBezTo>
                    <a:pt x="-3559" y="7933"/>
                    <a:pt x="6263" y="4911"/>
                    <a:pt x="9285" y="0"/>
                  </a:cubicBezTo>
                  <a:cubicBezTo>
                    <a:pt x="19485" y="1889"/>
                    <a:pt x="29684" y="4155"/>
                    <a:pt x="39884" y="6422"/>
                  </a:cubicBezTo>
                  <a:close/>
                </a:path>
              </a:pathLst>
            </a:custGeom>
            <a:solidFill>
              <a:srgbClr val="D6B9A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FD51EEC-8D0C-44B5-B4ED-35CFE56CF4F5}"/>
                </a:ext>
              </a:extLst>
            </p:cNvPr>
            <p:cNvSpPr/>
            <p:nvPr/>
          </p:nvSpPr>
          <p:spPr>
            <a:xfrm>
              <a:off x="9532778" y="5665363"/>
              <a:ext cx="93127" cy="49010"/>
            </a:xfrm>
            <a:custGeom>
              <a:avLst/>
              <a:gdLst>
                <a:gd name="connsiteX0" fmla="*/ 0 w 93127"/>
                <a:gd name="connsiteY0" fmla="*/ 35369 h 49010"/>
                <a:gd name="connsiteX1" fmla="*/ 3778 w 93127"/>
                <a:gd name="connsiteY1" fmla="*/ 19503 h 49010"/>
                <a:gd name="connsiteX2" fmla="*/ 27199 w 93127"/>
                <a:gd name="connsiteY2" fmla="*/ 13836 h 49010"/>
                <a:gd name="connsiteX3" fmla="*/ 44576 w 93127"/>
                <a:gd name="connsiteY3" fmla="*/ 8170 h 49010"/>
                <a:gd name="connsiteX4" fmla="*/ 85375 w 93127"/>
                <a:gd name="connsiteY4" fmla="*/ 5148 h 49010"/>
                <a:gd name="connsiteX5" fmla="*/ 78953 w 93127"/>
                <a:gd name="connsiteY5" fmla="*/ 40658 h 49010"/>
                <a:gd name="connsiteX6" fmla="*/ 62709 w 93127"/>
                <a:gd name="connsiteY6" fmla="*/ 40658 h 49010"/>
                <a:gd name="connsiteX7" fmla="*/ 12088 w 93127"/>
                <a:gd name="connsiteY7" fmla="*/ 48968 h 49010"/>
                <a:gd name="connsiteX8" fmla="*/ 0 w 93127"/>
                <a:gd name="connsiteY8" fmla="*/ 35369 h 4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127" h="49010">
                  <a:moveTo>
                    <a:pt x="0" y="35369"/>
                  </a:moveTo>
                  <a:cubicBezTo>
                    <a:pt x="1133" y="30080"/>
                    <a:pt x="2644" y="24792"/>
                    <a:pt x="3778" y="19503"/>
                  </a:cubicBezTo>
                  <a:cubicBezTo>
                    <a:pt x="9822" y="10059"/>
                    <a:pt x="16244" y="4770"/>
                    <a:pt x="27199" y="13836"/>
                  </a:cubicBezTo>
                  <a:cubicBezTo>
                    <a:pt x="34376" y="19881"/>
                    <a:pt x="41554" y="18747"/>
                    <a:pt x="44576" y="8170"/>
                  </a:cubicBezTo>
                  <a:cubicBezTo>
                    <a:pt x="57420" y="-3918"/>
                    <a:pt x="71397" y="-519"/>
                    <a:pt x="85375" y="5148"/>
                  </a:cubicBezTo>
                  <a:cubicBezTo>
                    <a:pt x="104641" y="20258"/>
                    <a:pt x="82352" y="29325"/>
                    <a:pt x="78953" y="40658"/>
                  </a:cubicBezTo>
                  <a:cubicBezTo>
                    <a:pt x="76308" y="50102"/>
                    <a:pt x="68375" y="47080"/>
                    <a:pt x="62709" y="40658"/>
                  </a:cubicBezTo>
                  <a:cubicBezTo>
                    <a:pt x="46843" y="50102"/>
                    <a:pt x="29466" y="48968"/>
                    <a:pt x="12088" y="48968"/>
                  </a:cubicBezTo>
                  <a:cubicBezTo>
                    <a:pt x="8689" y="44435"/>
                    <a:pt x="4533" y="39902"/>
                    <a:pt x="0" y="35369"/>
                  </a:cubicBezTo>
                  <a:close/>
                </a:path>
              </a:pathLst>
            </a:custGeom>
            <a:solidFill>
              <a:srgbClr val="B993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89A747ED-64EA-4858-B4B2-5A5F7F3CB64E}"/>
                </a:ext>
              </a:extLst>
            </p:cNvPr>
            <p:cNvSpPr/>
            <p:nvPr/>
          </p:nvSpPr>
          <p:spPr>
            <a:xfrm>
              <a:off x="8956688" y="5683426"/>
              <a:ext cx="111134" cy="74725"/>
            </a:xfrm>
            <a:custGeom>
              <a:avLst/>
              <a:gdLst>
                <a:gd name="connsiteX0" fmla="*/ 60442 w 111134"/>
                <a:gd name="connsiteY0" fmla="*/ 684 h 74725"/>
                <a:gd name="connsiteX1" fmla="*/ 38910 w 111134"/>
                <a:gd name="connsiteY1" fmla="*/ 9373 h 74725"/>
                <a:gd name="connsiteX2" fmla="*/ 111063 w 111134"/>
                <a:gd name="connsiteY2" fmla="*/ 50927 h 74725"/>
                <a:gd name="connsiteX3" fmla="*/ 108418 w 111134"/>
                <a:gd name="connsiteY3" fmla="*/ 61882 h 74725"/>
                <a:gd name="connsiteX4" fmla="*/ 96330 w 111134"/>
                <a:gd name="connsiteY4" fmla="*/ 74726 h 74725"/>
                <a:gd name="connsiteX5" fmla="*/ 85375 w 111134"/>
                <a:gd name="connsiteY5" fmla="*/ 59993 h 74725"/>
                <a:gd name="connsiteX6" fmla="*/ 83486 w 111134"/>
                <a:gd name="connsiteY6" fmla="*/ 45638 h 74725"/>
                <a:gd name="connsiteX7" fmla="*/ 67997 w 111134"/>
                <a:gd name="connsiteY7" fmla="*/ 51682 h 74725"/>
                <a:gd name="connsiteX8" fmla="*/ 50243 w 111134"/>
                <a:gd name="connsiteY8" fmla="*/ 24861 h 74725"/>
                <a:gd name="connsiteX9" fmla="*/ 0 w 111134"/>
                <a:gd name="connsiteY9" fmla="*/ 5973 h 74725"/>
                <a:gd name="connsiteX10" fmla="*/ 60442 w 111134"/>
                <a:gd name="connsiteY10" fmla="*/ 684 h 7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34" h="74725">
                  <a:moveTo>
                    <a:pt x="60442" y="684"/>
                  </a:moveTo>
                  <a:cubicBezTo>
                    <a:pt x="54020" y="684"/>
                    <a:pt x="47976" y="1440"/>
                    <a:pt x="38910" y="9373"/>
                  </a:cubicBezTo>
                  <a:cubicBezTo>
                    <a:pt x="70264" y="13528"/>
                    <a:pt x="88397" y="35816"/>
                    <a:pt x="111063" y="50927"/>
                  </a:cubicBezTo>
                  <a:cubicBezTo>
                    <a:pt x="111440" y="55082"/>
                    <a:pt x="110307" y="58482"/>
                    <a:pt x="108418" y="61882"/>
                  </a:cubicBezTo>
                  <a:cubicBezTo>
                    <a:pt x="105018" y="66793"/>
                    <a:pt x="102374" y="72459"/>
                    <a:pt x="96330" y="74726"/>
                  </a:cubicBezTo>
                  <a:cubicBezTo>
                    <a:pt x="86508" y="74348"/>
                    <a:pt x="83864" y="68682"/>
                    <a:pt x="85375" y="59993"/>
                  </a:cubicBezTo>
                  <a:cubicBezTo>
                    <a:pt x="92174" y="54327"/>
                    <a:pt x="91797" y="51305"/>
                    <a:pt x="83486" y="45638"/>
                  </a:cubicBezTo>
                  <a:cubicBezTo>
                    <a:pt x="72908" y="38838"/>
                    <a:pt x="71397" y="45260"/>
                    <a:pt x="67997" y="51682"/>
                  </a:cubicBezTo>
                  <a:cubicBezTo>
                    <a:pt x="54020" y="48283"/>
                    <a:pt x="59687" y="32794"/>
                    <a:pt x="50243" y="24861"/>
                  </a:cubicBezTo>
                  <a:cubicBezTo>
                    <a:pt x="35132" y="11639"/>
                    <a:pt x="17755" y="9750"/>
                    <a:pt x="0" y="5973"/>
                  </a:cubicBezTo>
                  <a:cubicBezTo>
                    <a:pt x="13222" y="2195"/>
                    <a:pt x="52887" y="-1582"/>
                    <a:pt x="60442" y="684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6986A29B-81EA-492A-83C5-B39C7F6F7CF4}"/>
                </a:ext>
              </a:extLst>
            </p:cNvPr>
            <p:cNvSpPr/>
            <p:nvPr/>
          </p:nvSpPr>
          <p:spPr>
            <a:xfrm>
              <a:off x="9020908" y="5684610"/>
              <a:ext cx="30598" cy="10415"/>
            </a:xfrm>
            <a:custGeom>
              <a:avLst/>
              <a:gdLst>
                <a:gd name="connsiteX0" fmla="*/ 30599 w 30598"/>
                <a:gd name="connsiteY0" fmla="*/ 7812 h 10415"/>
                <a:gd name="connsiteX1" fmla="*/ 0 w 30598"/>
                <a:gd name="connsiteY1" fmla="*/ 256 h 10415"/>
                <a:gd name="connsiteX2" fmla="*/ 30599 w 30598"/>
                <a:gd name="connsiteY2" fmla="*/ 7812 h 1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598" h="10415">
                  <a:moveTo>
                    <a:pt x="30599" y="7812"/>
                  </a:moveTo>
                  <a:cubicBezTo>
                    <a:pt x="19644" y="8189"/>
                    <a:pt x="6800" y="16878"/>
                    <a:pt x="0" y="256"/>
                  </a:cubicBezTo>
                  <a:cubicBezTo>
                    <a:pt x="11333" y="-877"/>
                    <a:pt x="21155" y="1767"/>
                    <a:pt x="30599" y="7812"/>
                  </a:cubicBezTo>
                  <a:close/>
                </a:path>
              </a:pathLst>
            </a:custGeom>
            <a:solidFill>
              <a:srgbClr val="B577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16CFE0A1-5D2E-4B5C-8816-B6419A03C7B9}"/>
                </a:ext>
              </a:extLst>
            </p:cNvPr>
            <p:cNvSpPr/>
            <p:nvPr/>
          </p:nvSpPr>
          <p:spPr>
            <a:xfrm>
              <a:off x="8987176" y="5807233"/>
              <a:ext cx="52241" cy="46344"/>
            </a:xfrm>
            <a:custGeom>
              <a:avLst/>
              <a:gdLst>
                <a:gd name="connsiteX0" fmla="*/ 38265 w 52241"/>
                <a:gd name="connsiteY0" fmla="*/ 28 h 46344"/>
                <a:gd name="connsiteX1" fmla="*/ 52242 w 52241"/>
                <a:gd name="connsiteY1" fmla="*/ 14005 h 46344"/>
                <a:gd name="connsiteX2" fmla="*/ 30332 w 52241"/>
                <a:gd name="connsiteY2" fmla="*/ 37427 h 46344"/>
                <a:gd name="connsiteX3" fmla="*/ 1999 w 52241"/>
                <a:gd name="connsiteY3" fmla="*/ 38182 h 46344"/>
                <a:gd name="connsiteX4" fmla="*/ 13710 w 52241"/>
                <a:gd name="connsiteY4" fmla="*/ 11739 h 46344"/>
                <a:gd name="connsiteX5" fmla="*/ 38265 w 52241"/>
                <a:gd name="connsiteY5" fmla="*/ 28 h 4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41" h="46344">
                  <a:moveTo>
                    <a:pt x="38265" y="28"/>
                  </a:moveTo>
                  <a:cubicBezTo>
                    <a:pt x="43176" y="4939"/>
                    <a:pt x="47709" y="9472"/>
                    <a:pt x="52242" y="14005"/>
                  </a:cubicBezTo>
                  <a:cubicBezTo>
                    <a:pt x="46953" y="24205"/>
                    <a:pt x="19754" y="13250"/>
                    <a:pt x="30332" y="37427"/>
                  </a:cubicBezTo>
                  <a:cubicBezTo>
                    <a:pt x="21265" y="54426"/>
                    <a:pt x="5399" y="42715"/>
                    <a:pt x="1999" y="38182"/>
                  </a:cubicBezTo>
                  <a:cubicBezTo>
                    <a:pt x="-5934" y="27605"/>
                    <a:pt x="12199" y="21939"/>
                    <a:pt x="13710" y="11739"/>
                  </a:cubicBezTo>
                  <a:cubicBezTo>
                    <a:pt x="25043" y="14005"/>
                    <a:pt x="27687" y="-728"/>
                    <a:pt x="38265" y="28"/>
                  </a:cubicBezTo>
                  <a:close/>
                </a:path>
              </a:pathLst>
            </a:custGeom>
            <a:solidFill>
              <a:srgbClr val="73423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1B197E0A-0E59-435B-9909-AAC748252343}"/>
                </a:ext>
              </a:extLst>
            </p:cNvPr>
            <p:cNvSpPr/>
            <p:nvPr/>
          </p:nvSpPr>
          <p:spPr>
            <a:xfrm>
              <a:off x="8924201" y="5790262"/>
              <a:ext cx="50998" cy="40798"/>
            </a:xfrm>
            <a:custGeom>
              <a:avLst/>
              <a:gdLst>
                <a:gd name="connsiteX0" fmla="*/ 16622 w 50998"/>
                <a:gd name="connsiteY0" fmla="*/ 0 h 40798"/>
                <a:gd name="connsiteX1" fmla="*/ 50998 w 50998"/>
                <a:gd name="connsiteY1" fmla="*/ 40799 h 40798"/>
                <a:gd name="connsiteX2" fmla="*/ 0 w 50998"/>
                <a:gd name="connsiteY2" fmla="*/ 29466 h 40798"/>
                <a:gd name="connsiteX3" fmla="*/ 16622 w 50998"/>
                <a:gd name="connsiteY3" fmla="*/ 0 h 40798"/>
                <a:gd name="connsiteX4" fmla="*/ 16622 w 50998"/>
                <a:gd name="connsiteY4" fmla="*/ 0 h 40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98" h="40798">
                  <a:moveTo>
                    <a:pt x="16622" y="0"/>
                  </a:moveTo>
                  <a:cubicBezTo>
                    <a:pt x="24177" y="1511"/>
                    <a:pt x="32488" y="10578"/>
                    <a:pt x="50998" y="40799"/>
                  </a:cubicBezTo>
                  <a:cubicBezTo>
                    <a:pt x="36265" y="29466"/>
                    <a:pt x="20021" y="23421"/>
                    <a:pt x="0" y="29466"/>
                  </a:cubicBezTo>
                  <a:cubicBezTo>
                    <a:pt x="17755" y="24555"/>
                    <a:pt x="10577" y="9067"/>
                    <a:pt x="16622" y="0"/>
                  </a:cubicBezTo>
                  <a:cubicBezTo>
                    <a:pt x="16622" y="0"/>
                    <a:pt x="16622" y="0"/>
                    <a:pt x="16622" y="0"/>
                  </a:cubicBezTo>
                  <a:close/>
                </a:path>
              </a:pathLst>
            </a:custGeom>
            <a:solidFill>
              <a:srgbClr val="B686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9BDF5CB-6EBD-4C09-A286-A6BC15FF0978}"/>
                </a:ext>
              </a:extLst>
            </p:cNvPr>
            <p:cNvSpPr/>
            <p:nvPr/>
          </p:nvSpPr>
          <p:spPr>
            <a:xfrm>
              <a:off x="8750402" y="5802728"/>
              <a:ext cx="9660" cy="30221"/>
            </a:xfrm>
            <a:custGeom>
              <a:avLst/>
              <a:gdLst>
                <a:gd name="connsiteX0" fmla="*/ 3427 w 9660"/>
                <a:gd name="connsiteY0" fmla="*/ 30221 h 30221"/>
                <a:gd name="connsiteX1" fmla="*/ 3427 w 9660"/>
                <a:gd name="connsiteY1" fmla="*/ 0 h 30221"/>
                <a:gd name="connsiteX2" fmla="*/ 3427 w 9660"/>
                <a:gd name="connsiteY2" fmla="*/ 30221 h 3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60" h="30221">
                  <a:moveTo>
                    <a:pt x="3427" y="30221"/>
                  </a:moveTo>
                  <a:cubicBezTo>
                    <a:pt x="-2995" y="18510"/>
                    <a:pt x="1161" y="10200"/>
                    <a:pt x="3427" y="0"/>
                  </a:cubicBezTo>
                  <a:cubicBezTo>
                    <a:pt x="11738" y="10577"/>
                    <a:pt x="11738" y="18888"/>
                    <a:pt x="3427" y="30221"/>
                  </a:cubicBezTo>
                  <a:close/>
                </a:path>
              </a:pathLst>
            </a:custGeom>
            <a:solidFill>
              <a:srgbClr val="AB71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CCA679FE-7EFA-4A6A-9E5D-784246007F10}"/>
                </a:ext>
              </a:extLst>
            </p:cNvPr>
            <p:cNvSpPr/>
            <p:nvPr/>
          </p:nvSpPr>
          <p:spPr>
            <a:xfrm>
              <a:off x="10238449" y="5932043"/>
              <a:ext cx="71544" cy="55076"/>
            </a:xfrm>
            <a:custGeom>
              <a:avLst/>
              <a:gdLst>
                <a:gd name="connsiteX0" fmla="*/ 5658 w 71544"/>
                <a:gd name="connsiteY0" fmla="*/ 44456 h 55076"/>
                <a:gd name="connsiteX1" fmla="*/ 1880 w 71544"/>
                <a:gd name="connsiteY1" fmla="*/ 44079 h 55076"/>
                <a:gd name="connsiteX2" fmla="*/ 44190 w 71544"/>
                <a:gd name="connsiteY2" fmla="*/ 2524 h 55076"/>
                <a:gd name="connsiteX3" fmla="*/ 57411 w 71544"/>
                <a:gd name="connsiteY3" fmla="*/ 7813 h 55076"/>
                <a:gd name="connsiteX4" fmla="*/ 63455 w 71544"/>
                <a:gd name="connsiteY4" fmla="*/ 21413 h 55076"/>
                <a:gd name="connsiteX5" fmla="*/ 62700 w 71544"/>
                <a:gd name="connsiteY5" fmla="*/ 25190 h 55076"/>
                <a:gd name="connsiteX6" fmla="*/ 40412 w 71544"/>
                <a:gd name="connsiteY6" fmla="*/ 43701 h 55076"/>
                <a:gd name="connsiteX7" fmla="*/ 23035 w 71544"/>
                <a:gd name="connsiteY7" fmla="*/ 52389 h 55076"/>
                <a:gd name="connsiteX8" fmla="*/ 23035 w 71544"/>
                <a:gd name="connsiteY8" fmla="*/ 52389 h 55076"/>
                <a:gd name="connsiteX9" fmla="*/ 5658 w 71544"/>
                <a:gd name="connsiteY9" fmla="*/ 44456 h 5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544" h="55076">
                  <a:moveTo>
                    <a:pt x="5658" y="44456"/>
                  </a:moveTo>
                  <a:cubicBezTo>
                    <a:pt x="4524" y="44456"/>
                    <a:pt x="3013" y="44079"/>
                    <a:pt x="1880" y="44079"/>
                  </a:cubicBezTo>
                  <a:cubicBezTo>
                    <a:pt x="-6053" y="10835"/>
                    <a:pt x="11702" y="-6920"/>
                    <a:pt x="44190" y="2524"/>
                  </a:cubicBezTo>
                  <a:cubicBezTo>
                    <a:pt x="48723" y="4035"/>
                    <a:pt x="51367" y="8569"/>
                    <a:pt x="57411" y="7813"/>
                  </a:cubicBezTo>
                  <a:cubicBezTo>
                    <a:pt x="74033" y="5547"/>
                    <a:pt x="75922" y="10458"/>
                    <a:pt x="63455" y="21413"/>
                  </a:cubicBezTo>
                  <a:cubicBezTo>
                    <a:pt x="62700" y="22168"/>
                    <a:pt x="62700" y="24057"/>
                    <a:pt x="62700" y="25190"/>
                  </a:cubicBezTo>
                  <a:cubicBezTo>
                    <a:pt x="62700" y="40301"/>
                    <a:pt x="65722" y="58056"/>
                    <a:pt x="40412" y="43701"/>
                  </a:cubicBezTo>
                  <a:cubicBezTo>
                    <a:pt x="36634" y="41812"/>
                    <a:pt x="35879" y="62211"/>
                    <a:pt x="23035" y="52389"/>
                  </a:cubicBezTo>
                  <a:cubicBezTo>
                    <a:pt x="23035" y="52389"/>
                    <a:pt x="23035" y="52389"/>
                    <a:pt x="23035" y="52389"/>
                  </a:cubicBezTo>
                  <a:cubicBezTo>
                    <a:pt x="17746" y="48612"/>
                    <a:pt x="10568" y="48612"/>
                    <a:pt x="5658" y="44456"/>
                  </a:cubicBezTo>
                  <a:close/>
                </a:path>
              </a:pathLst>
            </a:custGeom>
            <a:solidFill>
              <a:srgbClr val="C89A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E9FDE291-242F-4052-87FC-1EA5CA74E7E2}"/>
                </a:ext>
              </a:extLst>
            </p:cNvPr>
            <p:cNvSpPr/>
            <p:nvPr/>
          </p:nvSpPr>
          <p:spPr>
            <a:xfrm>
              <a:off x="10400501" y="5930579"/>
              <a:ext cx="38325" cy="28821"/>
            </a:xfrm>
            <a:custGeom>
              <a:avLst/>
              <a:gdLst>
                <a:gd name="connsiteX0" fmla="*/ 34376 w 38325"/>
                <a:gd name="connsiteY0" fmla="*/ 3611 h 28821"/>
                <a:gd name="connsiteX1" fmla="*/ 33999 w 38325"/>
                <a:gd name="connsiteY1" fmla="*/ 14188 h 28821"/>
                <a:gd name="connsiteX2" fmla="*/ 2266 w 38325"/>
                <a:gd name="connsiteY2" fmla="*/ 25899 h 28821"/>
                <a:gd name="connsiteX3" fmla="*/ 0 w 38325"/>
                <a:gd name="connsiteY3" fmla="*/ 12299 h 28821"/>
                <a:gd name="connsiteX4" fmla="*/ 34376 w 38325"/>
                <a:gd name="connsiteY4" fmla="*/ 3611 h 2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25" h="28821">
                  <a:moveTo>
                    <a:pt x="34376" y="3611"/>
                  </a:moveTo>
                  <a:cubicBezTo>
                    <a:pt x="38532" y="7389"/>
                    <a:pt x="40798" y="14566"/>
                    <a:pt x="33999" y="14188"/>
                  </a:cubicBezTo>
                  <a:cubicBezTo>
                    <a:pt x="20777" y="13433"/>
                    <a:pt x="17377" y="36854"/>
                    <a:pt x="2266" y="25899"/>
                  </a:cubicBezTo>
                  <a:cubicBezTo>
                    <a:pt x="-378" y="24010"/>
                    <a:pt x="756" y="16833"/>
                    <a:pt x="0" y="12299"/>
                  </a:cubicBezTo>
                  <a:cubicBezTo>
                    <a:pt x="7177" y="-8100"/>
                    <a:pt x="21910" y="2855"/>
                    <a:pt x="34376" y="3611"/>
                  </a:cubicBezTo>
                  <a:close/>
                </a:path>
              </a:pathLst>
            </a:custGeom>
            <a:solidFill>
              <a:srgbClr val="A76D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F5CA4C2-9329-43E0-B720-38674B598FDF}"/>
                </a:ext>
              </a:extLst>
            </p:cNvPr>
            <p:cNvSpPr/>
            <p:nvPr/>
          </p:nvSpPr>
          <p:spPr>
            <a:xfrm>
              <a:off x="10231193" y="5976223"/>
              <a:ext cx="29912" cy="27987"/>
            </a:xfrm>
            <a:custGeom>
              <a:avLst/>
              <a:gdLst>
                <a:gd name="connsiteX0" fmla="*/ 12913 w 29912"/>
                <a:gd name="connsiteY0" fmla="*/ 277 h 27987"/>
                <a:gd name="connsiteX1" fmla="*/ 29913 w 29912"/>
                <a:gd name="connsiteY1" fmla="*/ 8588 h 27987"/>
                <a:gd name="connsiteX2" fmla="*/ 21224 w 29912"/>
                <a:gd name="connsiteY2" fmla="*/ 13499 h 27987"/>
                <a:gd name="connsiteX3" fmla="*/ 10269 w 29912"/>
                <a:gd name="connsiteY3" fmla="*/ 27854 h 27987"/>
                <a:gd name="connsiteX4" fmla="*/ 69 w 29912"/>
                <a:gd name="connsiteY4" fmla="*/ 11988 h 27987"/>
                <a:gd name="connsiteX5" fmla="*/ 12913 w 29912"/>
                <a:gd name="connsiteY5" fmla="*/ 277 h 2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12" h="27987">
                  <a:moveTo>
                    <a:pt x="12913" y="277"/>
                  </a:moveTo>
                  <a:cubicBezTo>
                    <a:pt x="20468" y="-857"/>
                    <a:pt x="26513" y="1410"/>
                    <a:pt x="29913" y="8588"/>
                  </a:cubicBezTo>
                  <a:cubicBezTo>
                    <a:pt x="26513" y="8965"/>
                    <a:pt x="23868" y="10854"/>
                    <a:pt x="21224" y="13499"/>
                  </a:cubicBezTo>
                  <a:cubicBezTo>
                    <a:pt x="16691" y="17654"/>
                    <a:pt x="20846" y="29365"/>
                    <a:pt x="10269" y="27854"/>
                  </a:cubicBezTo>
                  <a:cubicBezTo>
                    <a:pt x="447" y="26720"/>
                    <a:pt x="2714" y="16521"/>
                    <a:pt x="69" y="11988"/>
                  </a:cubicBezTo>
                  <a:cubicBezTo>
                    <a:pt x="-1442" y="277"/>
                    <a:pt x="22357" y="22565"/>
                    <a:pt x="12913" y="277"/>
                  </a:cubicBezTo>
                  <a:close/>
                </a:path>
              </a:pathLst>
            </a:custGeom>
            <a:solidFill>
              <a:srgbClr val="B57E6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263861DE-CD01-469D-BA0A-C883D211D1BF}"/>
                </a:ext>
              </a:extLst>
            </p:cNvPr>
            <p:cNvSpPr/>
            <p:nvPr/>
          </p:nvSpPr>
          <p:spPr>
            <a:xfrm>
              <a:off x="9030730" y="5742374"/>
              <a:ext cx="401475" cy="145255"/>
            </a:xfrm>
            <a:custGeom>
              <a:avLst/>
              <a:gdLst>
                <a:gd name="connsiteX0" fmla="*/ 11333 w 401475"/>
                <a:gd name="connsiteY0" fmla="*/ 1423 h 145255"/>
                <a:gd name="connsiteX1" fmla="*/ 24177 w 401475"/>
                <a:gd name="connsiteY1" fmla="*/ 14267 h 145255"/>
                <a:gd name="connsiteX2" fmla="*/ 40043 w 401475"/>
                <a:gd name="connsiteY2" fmla="*/ 24089 h 145255"/>
                <a:gd name="connsiteX3" fmla="*/ 70264 w 401475"/>
                <a:gd name="connsiteY3" fmla="*/ 27489 h 145255"/>
                <a:gd name="connsiteX4" fmla="*/ 86508 w 401475"/>
                <a:gd name="connsiteY4" fmla="*/ 25222 h 145255"/>
                <a:gd name="connsiteX5" fmla="*/ 88397 w 401475"/>
                <a:gd name="connsiteY5" fmla="*/ 23711 h 145255"/>
                <a:gd name="connsiteX6" fmla="*/ 106529 w 401475"/>
                <a:gd name="connsiteY6" fmla="*/ 14645 h 145255"/>
                <a:gd name="connsiteX7" fmla="*/ 107285 w 401475"/>
                <a:gd name="connsiteY7" fmla="*/ 12756 h 145255"/>
                <a:gd name="connsiteX8" fmla="*/ 104263 w 401475"/>
                <a:gd name="connsiteY8" fmla="*/ 10111 h 145255"/>
                <a:gd name="connsiteX9" fmla="*/ 134484 w 401475"/>
                <a:gd name="connsiteY9" fmla="*/ 13511 h 145255"/>
                <a:gd name="connsiteX10" fmla="*/ 149217 w 401475"/>
                <a:gd name="connsiteY10" fmla="*/ 19933 h 145255"/>
                <a:gd name="connsiteX11" fmla="*/ 180193 w 401475"/>
                <a:gd name="connsiteY11" fmla="*/ 29377 h 145255"/>
                <a:gd name="connsiteX12" fmla="*/ 197570 w 401475"/>
                <a:gd name="connsiteY12" fmla="*/ 14267 h 145255"/>
                <a:gd name="connsiteX13" fmla="*/ 284456 w 401475"/>
                <a:gd name="connsiteY13" fmla="*/ 37310 h 145255"/>
                <a:gd name="connsiteX14" fmla="*/ 318455 w 401475"/>
                <a:gd name="connsiteY14" fmla="*/ 43355 h 145255"/>
                <a:gd name="connsiteX15" fmla="*/ 325254 w 401475"/>
                <a:gd name="connsiteY15" fmla="*/ 27489 h 145255"/>
                <a:gd name="connsiteX16" fmla="*/ 371342 w 401475"/>
                <a:gd name="connsiteY16" fmla="*/ 35422 h 145255"/>
                <a:gd name="connsiteX17" fmla="*/ 373608 w 401475"/>
                <a:gd name="connsiteY17" fmla="*/ 53932 h 145255"/>
                <a:gd name="connsiteX18" fmla="*/ 373608 w 401475"/>
                <a:gd name="connsiteY18" fmla="*/ 73576 h 145255"/>
                <a:gd name="connsiteX19" fmla="*/ 391363 w 401475"/>
                <a:gd name="connsiteY19" fmla="*/ 67532 h 145255"/>
                <a:gd name="connsiteX20" fmla="*/ 397030 w 401475"/>
                <a:gd name="connsiteY20" fmla="*/ 90575 h 145255"/>
                <a:gd name="connsiteX21" fmla="*/ 397030 w 401475"/>
                <a:gd name="connsiteY21" fmla="*/ 124574 h 145255"/>
                <a:gd name="connsiteX22" fmla="*/ 364542 w 401475"/>
                <a:gd name="connsiteY22" fmla="*/ 141951 h 145255"/>
                <a:gd name="connsiteX23" fmla="*/ 358120 w 401475"/>
                <a:gd name="connsiteY23" fmla="*/ 144595 h 145255"/>
                <a:gd name="connsiteX24" fmla="*/ 342254 w 401475"/>
                <a:gd name="connsiteY24" fmla="*/ 139307 h 145255"/>
                <a:gd name="connsiteX25" fmla="*/ 309388 w 401475"/>
                <a:gd name="connsiteY25" fmla="*/ 107574 h 145255"/>
                <a:gd name="connsiteX26" fmla="*/ 278412 w 401475"/>
                <a:gd name="connsiteY26" fmla="*/ 115885 h 145255"/>
                <a:gd name="connsiteX27" fmla="*/ 258013 w 401475"/>
                <a:gd name="connsiteY27" fmla="*/ 89819 h 145255"/>
                <a:gd name="connsiteX28" fmla="*/ 278412 w 401475"/>
                <a:gd name="connsiteY28" fmla="*/ 115507 h 145255"/>
                <a:gd name="connsiteX29" fmla="*/ 275767 w 401475"/>
                <a:gd name="connsiteY29" fmla="*/ 124574 h 145255"/>
                <a:gd name="connsiteX30" fmla="*/ 248946 w 401475"/>
                <a:gd name="connsiteY30" fmla="*/ 107574 h 145255"/>
                <a:gd name="connsiteX31" fmla="*/ 215703 w 401475"/>
                <a:gd name="connsiteY31" fmla="*/ 106819 h 145255"/>
                <a:gd name="connsiteX32" fmla="*/ 189637 w 401475"/>
                <a:gd name="connsiteY32" fmla="*/ 85664 h 145255"/>
                <a:gd name="connsiteX33" fmla="*/ 155261 w 401475"/>
                <a:gd name="connsiteY33" fmla="*/ 93975 h 145255"/>
                <a:gd name="connsiteX34" fmla="*/ 149594 w 401475"/>
                <a:gd name="connsiteY34" fmla="*/ 82264 h 145255"/>
                <a:gd name="connsiteX35" fmla="*/ 145061 w 401475"/>
                <a:gd name="connsiteY35" fmla="*/ 90575 h 145255"/>
                <a:gd name="connsiteX36" fmla="*/ 143172 w 401475"/>
                <a:gd name="connsiteY36" fmla="*/ 95108 h 145255"/>
                <a:gd name="connsiteX37" fmla="*/ 122395 w 401475"/>
                <a:gd name="connsiteY37" fmla="*/ 90953 h 145255"/>
                <a:gd name="connsiteX38" fmla="*/ 107285 w 401475"/>
                <a:gd name="connsiteY38" fmla="*/ 79242 h 145255"/>
                <a:gd name="connsiteX39" fmla="*/ 98219 w 401475"/>
                <a:gd name="connsiteY39" fmla="*/ 90575 h 145255"/>
                <a:gd name="connsiteX40" fmla="*/ 82352 w 401475"/>
                <a:gd name="connsiteY40" fmla="*/ 92842 h 145255"/>
                <a:gd name="connsiteX41" fmla="*/ 80086 w 401475"/>
                <a:gd name="connsiteY41" fmla="*/ 87553 h 145255"/>
                <a:gd name="connsiteX42" fmla="*/ 94063 w 401475"/>
                <a:gd name="connsiteY42" fmla="*/ 83020 h 145255"/>
                <a:gd name="connsiteX43" fmla="*/ 85375 w 401475"/>
                <a:gd name="connsiteY43" fmla="*/ 63754 h 145255"/>
                <a:gd name="connsiteX44" fmla="*/ 112196 w 401475"/>
                <a:gd name="connsiteY44" fmla="*/ 42977 h 145255"/>
                <a:gd name="connsiteX45" fmla="*/ 64220 w 401475"/>
                <a:gd name="connsiteY45" fmla="*/ 59599 h 145255"/>
                <a:gd name="connsiteX46" fmla="*/ 72153 w 401475"/>
                <a:gd name="connsiteY46" fmla="*/ 83020 h 145255"/>
                <a:gd name="connsiteX47" fmla="*/ 61198 w 401475"/>
                <a:gd name="connsiteY47" fmla="*/ 83398 h 145255"/>
                <a:gd name="connsiteX48" fmla="*/ 38910 w 401475"/>
                <a:gd name="connsiteY48" fmla="*/ 69798 h 145255"/>
                <a:gd name="connsiteX49" fmla="*/ 51754 w 401475"/>
                <a:gd name="connsiteY49" fmla="*/ 65265 h 145255"/>
                <a:gd name="connsiteX50" fmla="*/ 10200 w 401475"/>
                <a:gd name="connsiteY50" fmla="*/ 38066 h 145255"/>
                <a:gd name="connsiteX51" fmla="*/ 23044 w 401475"/>
                <a:gd name="connsiteY51" fmla="*/ 25222 h 145255"/>
                <a:gd name="connsiteX52" fmla="*/ 0 w 401475"/>
                <a:gd name="connsiteY52" fmla="*/ 25222 h 145255"/>
                <a:gd name="connsiteX53" fmla="*/ 4911 w 401475"/>
                <a:gd name="connsiteY53" fmla="*/ 2934 h 145255"/>
                <a:gd name="connsiteX54" fmla="*/ 11333 w 401475"/>
                <a:gd name="connsiteY54" fmla="*/ 1423 h 14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01475" h="145255">
                  <a:moveTo>
                    <a:pt x="11333" y="1423"/>
                  </a:moveTo>
                  <a:cubicBezTo>
                    <a:pt x="14733" y="6712"/>
                    <a:pt x="15488" y="14267"/>
                    <a:pt x="24177" y="14267"/>
                  </a:cubicBezTo>
                  <a:cubicBezTo>
                    <a:pt x="30977" y="15022"/>
                    <a:pt x="35132" y="20311"/>
                    <a:pt x="40043" y="24089"/>
                  </a:cubicBezTo>
                  <a:cubicBezTo>
                    <a:pt x="49487" y="30888"/>
                    <a:pt x="58553" y="35799"/>
                    <a:pt x="70264" y="27489"/>
                  </a:cubicBezTo>
                  <a:cubicBezTo>
                    <a:pt x="74797" y="24089"/>
                    <a:pt x="80841" y="23333"/>
                    <a:pt x="86508" y="25222"/>
                  </a:cubicBezTo>
                  <a:cubicBezTo>
                    <a:pt x="83863" y="20311"/>
                    <a:pt x="97085" y="36933"/>
                    <a:pt x="88397" y="23711"/>
                  </a:cubicBezTo>
                  <a:cubicBezTo>
                    <a:pt x="87641" y="22578"/>
                    <a:pt x="94063" y="19178"/>
                    <a:pt x="106529" y="14645"/>
                  </a:cubicBezTo>
                  <a:cubicBezTo>
                    <a:pt x="109174" y="13511"/>
                    <a:pt x="109929" y="11622"/>
                    <a:pt x="107285" y="12756"/>
                  </a:cubicBezTo>
                  <a:cubicBezTo>
                    <a:pt x="106907" y="12756"/>
                    <a:pt x="105396" y="10867"/>
                    <a:pt x="104263" y="10111"/>
                  </a:cubicBezTo>
                  <a:cubicBezTo>
                    <a:pt x="116351" y="290"/>
                    <a:pt x="127306" y="290"/>
                    <a:pt x="134484" y="13511"/>
                  </a:cubicBezTo>
                  <a:cubicBezTo>
                    <a:pt x="139017" y="21444"/>
                    <a:pt x="140906" y="22955"/>
                    <a:pt x="149217" y="19933"/>
                  </a:cubicBezTo>
                  <a:cubicBezTo>
                    <a:pt x="160927" y="15400"/>
                    <a:pt x="171882" y="18045"/>
                    <a:pt x="180193" y="29377"/>
                  </a:cubicBezTo>
                  <a:cubicBezTo>
                    <a:pt x="185482" y="21822"/>
                    <a:pt x="180949" y="4823"/>
                    <a:pt x="197570" y="14267"/>
                  </a:cubicBezTo>
                  <a:cubicBezTo>
                    <a:pt x="227036" y="20311"/>
                    <a:pt x="252724" y="39955"/>
                    <a:pt x="284456" y="37310"/>
                  </a:cubicBezTo>
                  <a:cubicBezTo>
                    <a:pt x="296167" y="36555"/>
                    <a:pt x="308255" y="35422"/>
                    <a:pt x="318455" y="43355"/>
                  </a:cubicBezTo>
                  <a:cubicBezTo>
                    <a:pt x="322232" y="37688"/>
                    <a:pt x="319588" y="30888"/>
                    <a:pt x="325254" y="27489"/>
                  </a:cubicBezTo>
                  <a:cubicBezTo>
                    <a:pt x="340365" y="32022"/>
                    <a:pt x="356609" y="29377"/>
                    <a:pt x="371342" y="35422"/>
                  </a:cubicBezTo>
                  <a:cubicBezTo>
                    <a:pt x="378519" y="40710"/>
                    <a:pt x="380030" y="45999"/>
                    <a:pt x="373608" y="53932"/>
                  </a:cubicBezTo>
                  <a:cubicBezTo>
                    <a:pt x="369453" y="59221"/>
                    <a:pt x="369075" y="69043"/>
                    <a:pt x="373608" y="73576"/>
                  </a:cubicBezTo>
                  <a:cubicBezTo>
                    <a:pt x="381541" y="81509"/>
                    <a:pt x="382297" y="64887"/>
                    <a:pt x="391363" y="67532"/>
                  </a:cubicBezTo>
                  <a:cubicBezTo>
                    <a:pt x="386452" y="76598"/>
                    <a:pt x="395518" y="82642"/>
                    <a:pt x="397030" y="90575"/>
                  </a:cubicBezTo>
                  <a:cubicBezTo>
                    <a:pt x="401563" y="101908"/>
                    <a:pt x="404207" y="113241"/>
                    <a:pt x="397030" y="124574"/>
                  </a:cubicBezTo>
                  <a:cubicBezTo>
                    <a:pt x="378519" y="123440"/>
                    <a:pt x="370964" y="127218"/>
                    <a:pt x="364542" y="141951"/>
                  </a:cubicBezTo>
                  <a:cubicBezTo>
                    <a:pt x="362653" y="145729"/>
                    <a:pt x="359631" y="145729"/>
                    <a:pt x="358120" y="144595"/>
                  </a:cubicBezTo>
                  <a:cubicBezTo>
                    <a:pt x="353209" y="140818"/>
                    <a:pt x="344520" y="148751"/>
                    <a:pt x="342254" y="139307"/>
                  </a:cubicBezTo>
                  <a:cubicBezTo>
                    <a:pt x="338476" y="121174"/>
                    <a:pt x="319966" y="118530"/>
                    <a:pt x="309388" y="107574"/>
                  </a:cubicBezTo>
                  <a:cubicBezTo>
                    <a:pt x="294656" y="92464"/>
                    <a:pt x="287856" y="110597"/>
                    <a:pt x="278412" y="115885"/>
                  </a:cubicBezTo>
                  <a:cubicBezTo>
                    <a:pt x="272368" y="108330"/>
                    <a:pt x="269345" y="98886"/>
                    <a:pt x="258013" y="89819"/>
                  </a:cubicBezTo>
                  <a:cubicBezTo>
                    <a:pt x="268968" y="98886"/>
                    <a:pt x="272368" y="108330"/>
                    <a:pt x="278412" y="115507"/>
                  </a:cubicBezTo>
                  <a:cubicBezTo>
                    <a:pt x="278034" y="118530"/>
                    <a:pt x="279545" y="122307"/>
                    <a:pt x="275767" y="124574"/>
                  </a:cubicBezTo>
                  <a:cubicBezTo>
                    <a:pt x="269723" y="113619"/>
                    <a:pt x="256124" y="114374"/>
                    <a:pt x="248946" y="107574"/>
                  </a:cubicBezTo>
                  <a:cubicBezTo>
                    <a:pt x="229680" y="88686"/>
                    <a:pt x="230436" y="87553"/>
                    <a:pt x="215703" y="106819"/>
                  </a:cubicBezTo>
                  <a:cubicBezTo>
                    <a:pt x="216836" y="87175"/>
                    <a:pt x="211170" y="83020"/>
                    <a:pt x="189637" y="85664"/>
                  </a:cubicBezTo>
                  <a:cubicBezTo>
                    <a:pt x="177927" y="87175"/>
                    <a:pt x="167727" y="95108"/>
                    <a:pt x="155261" y="93975"/>
                  </a:cubicBezTo>
                  <a:cubicBezTo>
                    <a:pt x="154505" y="89442"/>
                    <a:pt x="156394" y="83020"/>
                    <a:pt x="149594" y="82264"/>
                  </a:cubicBezTo>
                  <a:cubicBezTo>
                    <a:pt x="143550" y="81509"/>
                    <a:pt x="143172" y="86042"/>
                    <a:pt x="145061" y="90575"/>
                  </a:cubicBezTo>
                  <a:cubicBezTo>
                    <a:pt x="145439" y="91708"/>
                    <a:pt x="143928" y="95108"/>
                    <a:pt x="143172" y="95108"/>
                  </a:cubicBezTo>
                  <a:cubicBezTo>
                    <a:pt x="135995" y="94731"/>
                    <a:pt x="131839" y="85287"/>
                    <a:pt x="122395" y="90953"/>
                  </a:cubicBezTo>
                  <a:cubicBezTo>
                    <a:pt x="109929" y="98508"/>
                    <a:pt x="114840" y="79998"/>
                    <a:pt x="107285" y="79242"/>
                  </a:cubicBezTo>
                  <a:cubicBezTo>
                    <a:pt x="99352" y="78487"/>
                    <a:pt x="103507" y="87931"/>
                    <a:pt x="98219" y="90575"/>
                  </a:cubicBezTo>
                  <a:cubicBezTo>
                    <a:pt x="92930" y="93220"/>
                    <a:pt x="88019" y="95486"/>
                    <a:pt x="82352" y="92842"/>
                  </a:cubicBezTo>
                  <a:cubicBezTo>
                    <a:pt x="80841" y="92086"/>
                    <a:pt x="79708" y="89064"/>
                    <a:pt x="80086" y="87553"/>
                  </a:cubicBezTo>
                  <a:cubicBezTo>
                    <a:pt x="81975" y="77731"/>
                    <a:pt x="90285" y="88308"/>
                    <a:pt x="94063" y="83020"/>
                  </a:cubicBezTo>
                  <a:cubicBezTo>
                    <a:pt x="96707" y="74331"/>
                    <a:pt x="83108" y="72442"/>
                    <a:pt x="85375" y="63754"/>
                  </a:cubicBezTo>
                  <a:cubicBezTo>
                    <a:pt x="102752" y="64509"/>
                    <a:pt x="102752" y="64509"/>
                    <a:pt x="112196" y="42977"/>
                  </a:cubicBezTo>
                  <a:cubicBezTo>
                    <a:pt x="96707" y="58465"/>
                    <a:pt x="80086" y="55443"/>
                    <a:pt x="64220" y="59599"/>
                  </a:cubicBezTo>
                  <a:cubicBezTo>
                    <a:pt x="66864" y="67532"/>
                    <a:pt x="75930" y="73953"/>
                    <a:pt x="72153" y="83020"/>
                  </a:cubicBezTo>
                  <a:cubicBezTo>
                    <a:pt x="71775" y="84153"/>
                    <a:pt x="62709" y="87553"/>
                    <a:pt x="61198" y="83398"/>
                  </a:cubicBezTo>
                  <a:cubicBezTo>
                    <a:pt x="57042" y="72820"/>
                    <a:pt x="44576" y="77354"/>
                    <a:pt x="38910" y="69798"/>
                  </a:cubicBezTo>
                  <a:cubicBezTo>
                    <a:pt x="40798" y="60732"/>
                    <a:pt x="49487" y="72820"/>
                    <a:pt x="51754" y="65265"/>
                  </a:cubicBezTo>
                  <a:cubicBezTo>
                    <a:pt x="43443" y="48643"/>
                    <a:pt x="25688" y="44110"/>
                    <a:pt x="10200" y="38066"/>
                  </a:cubicBezTo>
                  <a:cubicBezTo>
                    <a:pt x="11333" y="29377"/>
                    <a:pt x="21155" y="33155"/>
                    <a:pt x="23044" y="25222"/>
                  </a:cubicBezTo>
                  <a:cubicBezTo>
                    <a:pt x="15866" y="25222"/>
                    <a:pt x="8689" y="25222"/>
                    <a:pt x="0" y="25222"/>
                  </a:cubicBezTo>
                  <a:cubicBezTo>
                    <a:pt x="3022" y="17289"/>
                    <a:pt x="9066" y="12000"/>
                    <a:pt x="4911" y="2934"/>
                  </a:cubicBezTo>
                  <a:cubicBezTo>
                    <a:pt x="2267" y="-2355"/>
                    <a:pt x="8689" y="1045"/>
                    <a:pt x="11333" y="1423"/>
                  </a:cubicBezTo>
                  <a:close/>
                </a:path>
              </a:pathLst>
            </a:custGeom>
            <a:solidFill>
              <a:srgbClr val="D39D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3CE64871-EEF3-4137-B7A5-35D528203ADA}"/>
                </a:ext>
              </a:extLst>
            </p:cNvPr>
            <p:cNvSpPr/>
            <p:nvPr/>
          </p:nvSpPr>
          <p:spPr>
            <a:xfrm>
              <a:off x="9333479" y="5930363"/>
              <a:ext cx="19428" cy="15712"/>
            </a:xfrm>
            <a:custGeom>
              <a:avLst/>
              <a:gdLst>
                <a:gd name="connsiteX0" fmla="*/ 19105 w 19428"/>
                <a:gd name="connsiteY0" fmla="*/ 10627 h 15712"/>
                <a:gd name="connsiteX1" fmla="*/ 13061 w 19428"/>
                <a:gd name="connsiteY1" fmla="*/ 14026 h 15712"/>
                <a:gd name="connsiteX2" fmla="*/ 217 w 19428"/>
                <a:gd name="connsiteY2" fmla="*/ 6093 h 15712"/>
                <a:gd name="connsiteX3" fmla="*/ 9283 w 19428"/>
                <a:gd name="connsiteY3" fmla="*/ 427 h 15712"/>
                <a:gd name="connsiteX4" fmla="*/ 19105 w 19428"/>
                <a:gd name="connsiteY4" fmla="*/ 10627 h 1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8" h="15712">
                  <a:moveTo>
                    <a:pt x="19105" y="10627"/>
                  </a:moveTo>
                  <a:cubicBezTo>
                    <a:pt x="19483" y="16671"/>
                    <a:pt x="15328" y="16671"/>
                    <a:pt x="13061" y="14026"/>
                  </a:cubicBezTo>
                  <a:cubicBezTo>
                    <a:pt x="9283" y="9871"/>
                    <a:pt x="-1672" y="17426"/>
                    <a:pt x="217" y="6093"/>
                  </a:cubicBezTo>
                  <a:cubicBezTo>
                    <a:pt x="973" y="1560"/>
                    <a:pt x="5128" y="-1084"/>
                    <a:pt x="9283" y="427"/>
                  </a:cubicBezTo>
                  <a:cubicBezTo>
                    <a:pt x="14194" y="1938"/>
                    <a:pt x="20994" y="2694"/>
                    <a:pt x="19105" y="10627"/>
                  </a:cubicBez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27123FAA-89A0-4710-9CE1-C587B25A69D0}"/>
                </a:ext>
              </a:extLst>
            </p:cNvPr>
            <p:cNvSpPr/>
            <p:nvPr/>
          </p:nvSpPr>
          <p:spPr>
            <a:xfrm>
              <a:off x="10136506" y="5781266"/>
              <a:ext cx="36349" cy="21604"/>
            </a:xfrm>
            <a:custGeom>
              <a:avLst/>
              <a:gdLst>
                <a:gd name="connsiteX0" fmla="*/ 6360 w 36349"/>
                <a:gd name="connsiteY0" fmla="*/ 685 h 21604"/>
                <a:gd name="connsiteX1" fmla="*/ 10138 w 36349"/>
                <a:gd name="connsiteY1" fmla="*/ 307 h 21604"/>
                <a:gd name="connsiteX2" fmla="*/ 18449 w 36349"/>
                <a:gd name="connsiteY2" fmla="*/ 685 h 21604"/>
                <a:gd name="connsiteX3" fmla="*/ 36204 w 36349"/>
                <a:gd name="connsiteY3" fmla="*/ 5596 h 21604"/>
                <a:gd name="connsiteX4" fmla="*/ 26382 w 36349"/>
                <a:gd name="connsiteY4" fmla="*/ 18062 h 21604"/>
                <a:gd name="connsiteX5" fmla="*/ 2960 w 36349"/>
                <a:gd name="connsiteY5" fmla="*/ 16929 h 21604"/>
                <a:gd name="connsiteX6" fmla="*/ 6360 w 36349"/>
                <a:gd name="connsiteY6" fmla="*/ 685 h 2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49" h="21604">
                  <a:moveTo>
                    <a:pt x="6360" y="685"/>
                  </a:moveTo>
                  <a:cubicBezTo>
                    <a:pt x="7871" y="685"/>
                    <a:pt x="9005" y="685"/>
                    <a:pt x="10138" y="307"/>
                  </a:cubicBezTo>
                  <a:cubicBezTo>
                    <a:pt x="12782" y="307"/>
                    <a:pt x="15804" y="-71"/>
                    <a:pt x="18449" y="685"/>
                  </a:cubicBezTo>
                  <a:cubicBezTo>
                    <a:pt x="24493" y="2196"/>
                    <a:pt x="33937" y="-4226"/>
                    <a:pt x="36204" y="5596"/>
                  </a:cubicBezTo>
                  <a:cubicBezTo>
                    <a:pt x="37337" y="10885"/>
                    <a:pt x="31670" y="15418"/>
                    <a:pt x="26382" y="18062"/>
                  </a:cubicBezTo>
                  <a:cubicBezTo>
                    <a:pt x="18071" y="22218"/>
                    <a:pt x="10516" y="23728"/>
                    <a:pt x="2960" y="16929"/>
                  </a:cubicBezTo>
                  <a:cubicBezTo>
                    <a:pt x="-4595" y="9374"/>
                    <a:pt x="4472" y="5974"/>
                    <a:pt x="6360" y="685"/>
                  </a:cubicBezTo>
                  <a:close/>
                </a:path>
              </a:pathLst>
            </a:custGeom>
            <a:solidFill>
              <a:srgbClr val="DFBBA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BB879E2-30FD-484C-B758-B3AB776E4869}"/>
                </a:ext>
              </a:extLst>
            </p:cNvPr>
            <p:cNvSpPr/>
            <p:nvPr/>
          </p:nvSpPr>
          <p:spPr>
            <a:xfrm>
              <a:off x="9090386" y="4226594"/>
              <a:ext cx="178530" cy="184841"/>
            </a:xfrm>
            <a:custGeom>
              <a:avLst/>
              <a:gdLst>
                <a:gd name="connsiteX0" fmla="*/ 29118 w 178530"/>
                <a:gd name="connsiteY0" fmla="*/ 6527 h 184841"/>
                <a:gd name="connsiteX1" fmla="*/ 46495 w 178530"/>
                <a:gd name="connsiteY1" fmla="*/ 3883 h 184841"/>
                <a:gd name="connsiteX2" fmla="*/ 52917 w 178530"/>
                <a:gd name="connsiteY2" fmla="*/ 860 h 184841"/>
                <a:gd name="connsiteX3" fmla="*/ 88427 w 178530"/>
                <a:gd name="connsiteY3" fmla="*/ 3127 h 184841"/>
                <a:gd name="connsiteX4" fmla="*/ 90316 w 178530"/>
                <a:gd name="connsiteY4" fmla="*/ 2749 h 184841"/>
                <a:gd name="connsiteX5" fmla="*/ 167379 w 178530"/>
                <a:gd name="connsiteY5" fmla="*/ 24659 h 184841"/>
                <a:gd name="connsiteX6" fmla="*/ 168135 w 178530"/>
                <a:gd name="connsiteY6" fmla="*/ 51481 h 184841"/>
                <a:gd name="connsiteX7" fmla="*/ 123936 w 178530"/>
                <a:gd name="connsiteY7" fmla="*/ 82835 h 184841"/>
                <a:gd name="connsiteX8" fmla="*/ 122048 w 178530"/>
                <a:gd name="connsiteY8" fmla="*/ 105501 h 184841"/>
                <a:gd name="connsiteX9" fmla="*/ 108070 w 178530"/>
                <a:gd name="connsiteY9" fmla="*/ 133833 h 184841"/>
                <a:gd name="connsiteX10" fmla="*/ 99004 w 178530"/>
                <a:gd name="connsiteY10" fmla="*/ 152721 h 184841"/>
                <a:gd name="connsiteX11" fmla="*/ 102026 w 178530"/>
                <a:gd name="connsiteY11" fmla="*/ 168587 h 184841"/>
                <a:gd name="connsiteX12" fmla="*/ 91449 w 178530"/>
                <a:gd name="connsiteY12" fmla="*/ 184831 h 184841"/>
                <a:gd name="connsiteX13" fmla="*/ 66516 w 178530"/>
                <a:gd name="connsiteY13" fmla="*/ 171610 h 184841"/>
                <a:gd name="connsiteX14" fmla="*/ 47250 w 178530"/>
                <a:gd name="connsiteY14" fmla="*/ 152344 h 184841"/>
                <a:gd name="connsiteX15" fmla="*/ 5696 w 178530"/>
                <a:gd name="connsiteY15" fmla="*/ 116078 h 184841"/>
                <a:gd name="connsiteX16" fmla="*/ 9852 w 178530"/>
                <a:gd name="connsiteY16" fmla="*/ 76791 h 184841"/>
                <a:gd name="connsiteX17" fmla="*/ 10985 w 178530"/>
                <a:gd name="connsiteY17" fmla="*/ 40526 h 184841"/>
                <a:gd name="connsiteX18" fmla="*/ 9474 w 178530"/>
                <a:gd name="connsiteY18" fmla="*/ 12949 h 184841"/>
                <a:gd name="connsiteX19" fmla="*/ 29118 w 178530"/>
                <a:gd name="connsiteY19" fmla="*/ 6527 h 18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8530" h="184841">
                  <a:moveTo>
                    <a:pt x="29118" y="6527"/>
                  </a:moveTo>
                  <a:cubicBezTo>
                    <a:pt x="35918" y="10682"/>
                    <a:pt x="41206" y="7660"/>
                    <a:pt x="46495" y="3883"/>
                  </a:cubicBezTo>
                  <a:cubicBezTo>
                    <a:pt x="48761" y="2371"/>
                    <a:pt x="51406" y="-1784"/>
                    <a:pt x="52917" y="860"/>
                  </a:cubicBezTo>
                  <a:cubicBezTo>
                    <a:pt x="63872" y="19371"/>
                    <a:pt x="76338" y="5394"/>
                    <a:pt x="88427" y="3127"/>
                  </a:cubicBezTo>
                  <a:cubicBezTo>
                    <a:pt x="89182" y="3127"/>
                    <a:pt x="90316" y="2371"/>
                    <a:pt x="90316" y="2749"/>
                  </a:cubicBezTo>
                  <a:cubicBezTo>
                    <a:pt x="111092" y="26171"/>
                    <a:pt x="144336" y="6149"/>
                    <a:pt x="167379" y="24659"/>
                  </a:cubicBezTo>
                  <a:cubicBezTo>
                    <a:pt x="183245" y="37503"/>
                    <a:pt x="180979" y="35992"/>
                    <a:pt x="168135" y="51481"/>
                  </a:cubicBezTo>
                  <a:cubicBezTo>
                    <a:pt x="155669" y="66591"/>
                    <a:pt x="133003" y="64325"/>
                    <a:pt x="123936" y="82835"/>
                  </a:cubicBezTo>
                  <a:cubicBezTo>
                    <a:pt x="119781" y="91146"/>
                    <a:pt x="117137" y="96812"/>
                    <a:pt x="122048" y="105501"/>
                  </a:cubicBezTo>
                  <a:cubicBezTo>
                    <a:pt x="131492" y="121745"/>
                    <a:pt x="127336" y="128544"/>
                    <a:pt x="108070" y="133833"/>
                  </a:cubicBezTo>
                  <a:cubicBezTo>
                    <a:pt x="99004" y="136477"/>
                    <a:pt x="93338" y="142144"/>
                    <a:pt x="99004" y="152721"/>
                  </a:cubicBezTo>
                  <a:cubicBezTo>
                    <a:pt x="101648" y="157632"/>
                    <a:pt x="105426" y="162543"/>
                    <a:pt x="102026" y="168587"/>
                  </a:cubicBezTo>
                  <a:cubicBezTo>
                    <a:pt x="98626" y="174632"/>
                    <a:pt x="93338" y="185209"/>
                    <a:pt x="91449" y="184831"/>
                  </a:cubicBezTo>
                  <a:cubicBezTo>
                    <a:pt x="82383" y="182565"/>
                    <a:pt x="71805" y="180676"/>
                    <a:pt x="66516" y="171610"/>
                  </a:cubicBezTo>
                  <a:cubicBezTo>
                    <a:pt x="61228" y="162921"/>
                    <a:pt x="48384" y="155366"/>
                    <a:pt x="47250" y="152344"/>
                  </a:cubicBezTo>
                  <a:cubicBezTo>
                    <a:pt x="39317" y="131567"/>
                    <a:pt x="20807" y="125900"/>
                    <a:pt x="5696" y="116078"/>
                  </a:cubicBezTo>
                  <a:cubicBezTo>
                    <a:pt x="14763" y="104368"/>
                    <a:pt x="-14325" y="90013"/>
                    <a:pt x="9852" y="76791"/>
                  </a:cubicBezTo>
                  <a:cubicBezTo>
                    <a:pt x="20807" y="70747"/>
                    <a:pt x="26473" y="51481"/>
                    <a:pt x="10985" y="40526"/>
                  </a:cubicBezTo>
                  <a:cubicBezTo>
                    <a:pt x="-3370" y="30704"/>
                    <a:pt x="9096" y="21637"/>
                    <a:pt x="9474" y="12949"/>
                  </a:cubicBezTo>
                  <a:cubicBezTo>
                    <a:pt x="10230" y="6527"/>
                    <a:pt x="21185" y="4638"/>
                    <a:pt x="29118" y="6527"/>
                  </a:cubicBezTo>
                  <a:close/>
                </a:path>
              </a:pathLst>
            </a:custGeom>
            <a:solidFill>
              <a:srgbClr val="FDEBD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A0ECB89D-075C-4AAB-AC60-6E78DE208FD6}"/>
                </a:ext>
              </a:extLst>
            </p:cNvPr>
            <p:cNvSpPr/>
            <p:nvPr/>
          </p:nvSpPr>
          <p:spPr>
            <a:xfrm>
              <a:off x="9368667" y="4101281"/>
              <a:ext cx="59537" cy="160927"/>
            </a:xfrm>
            <a:custGeom>
              <a:avLst/>
              <a:gdLst>
                <a:gd name="connsiteX0" fmla="*/ 16027 w 59537"/>
                <a:gd name="connsiteY0" fmla="*/ 0 h 160927"/>
                <a:gd name="connsiteX1" fmla="*/ 44737 w 59537"/>
                <a:gd name="connsiteY1" fmla="*/ 35132 h 160927"/>
                <a:gd name="connsiteX2" fmla="*/ 54937 w 59537"/>
                <a:gd name="connsiteY2" fmla="*/ 128062 h 160927"/>
                <a:gd name="connsiteX3" fmla="*/ 33026 w 59537"/>
                <a:gd name="connsiteY3" fmla="*/ 160927 h 160927"/>
                <a:gd name="connsiteX4" fmla="*/ 35293 w 59537"/>
                <a:gd name="connsiteY4" fmla="*/ 155261 h 160927"/>
                <a:gd name="connsiteX5" fmla="*/ 34160 w 59537"/>
                <a:gd name="connsiteY5" fmla="*/ 86886 h 160927"/>
                <a:gd name="connsiteX6" fmla="*/ 28871 w 59537"/>
                <a:gd name="connsiteY6" fmla="*/ 77442 h 160927"/>
                <a:gd name="connsiteX7" fmla="*/ 19805 w 59537"/>
                <a:gd name="connsiteY7" fmla="*/ 56287 h 160927"/>
                <a:gd name="connsiteX8" fmla="*/ 25471 w 59537"/>
                <a:gd name="connsiteY8" fmla="*/ 43065 h 160927"/>
                <a:gd name="connsiteX9" fmla="*/ 30760 w 59537"/>
                <a:gd name="connsiteY9" fmla="*/ 17755 h 160927"/>
                <a:gd name="connsiteX10" fmla="*/ 8472 w 59537"/>
                <a:gd name="connsiteY10" fmla="*/ 19266 h 160927"/>
                <a:gd name="connsiteX11" fmla="*/ 161 w 59537"/>
                <a:gd name="connsiteY11" fmla="*/ 16244 h 160927"/>
                <a:gd name="connsiteX12" fmla="*/ 6205 w 59537"/>
                <a:gd name="connsiteY12" fmla="*/ 10199 h 160927"/>
                <a:gd name="connsiteX13" fmla="*/ 16027 w 59537"/>
                <a:gd name="connsiteY13" fmla="*/ 0 h 16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537" h="160927">
                  <a:moveTo>
                    <a:pt x="16027" y="0"/>
                  </a:moveTo>
                  <a:cubicBezTo>
                    <a:pt x="48515" y="4155"/>
                    <a:pt x="48137" y="3778"/>
                    <a:pt x="44737" y="35132"/>
                  </a:cubicBezTo>
                  <a:cubicBezTo>
                    <a:pt x="40959" y="66864"/>
                    <a:pt x="40959" y="98974"/>
                    <a:pt x="54937" y="128062"/>
                  </a:cubicBezTo>
                  <a:cubicBezTo>
                    <a:pt x="68158" y="155261"/>
                    <a:pt x="50403" y="156772"/>
                    <a:pt x="33026" y="160927"/>
                  </a:cubicBezTo>
                  <a:cubicBezTo>
                    <a:pt x="33782" y="159038"/>
                    <a:pt x="35671" y="156772"/>
                    <a:pt x="35293" y="155261"/>
                  </a:cubicBezTo>
                  <a:cubicBezTo>
                    <a:pt x="31137" y="132595"/>
                    <a:pt x="28871" y="109551"/>
                    <a:pt x="34160" y="86886"/>
                  </a:cubicBezTo>
                  <a:cubicBezTo>
                    <a:pt x="35293" y="81597"/>
                    <a:pt x="33404" y="77442"/>
                    <a:pt x="28871" y="77442"/>
                  </a:cubicBezTo>
                  <a:cubicBezTo>
                    <a:pt x="8094" y="77442"/>
                    <a:pt x="11494" y="68375"/>
                    <a:pt x="19805" y="56287"/>
                  </a:cubicBezTo>
                  <a:cubicBezTo>
                    <a:pt x="22449" y="52509"/>
                    <a:pt x="23960" y="47598"/>
                    <a:pt x="25471" y="43065"/>
                  </a:cubicBezTo>
                  <a:cubicBezTo>
                    <a:pt x="27738" y="34376"/>
                    <a:pt x="33782" y="23421"/>
                    <a:pt x="30760" y="17755"/>
                  </a:cubicBezTo>
                  <a:cubicBezTo>
                    <a:pt x="26604" y="10199"/>
                    <a:pt x="16027" y="18510"/>
                    <a:pt x="8472" y="19266"/>
                  </a:cubicBezTo>
                  <a:cubicBezTo>
                    <a:pt x="4694" y="19644"/>
                    <a:pt x="1294" y="21155"/>
                    <a:pt x="161" y="16244"/>
                  </a:cubicBezTo>
                  <a:cubicBezTo>
                    <a:pt x="-595" y="12088"/>
                    <a:pt x="1294" y="9444"/>
                    <a:pt x="6205" y="10199"/>
                  </a:cubicBezTo>
                  <a:cubicBezTo>
                    <a:pt x="14516" y="11333"/>
                    <a:pt x="15649" y="6044"/>
                    <a:pt x="16027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B7192A29-E07B-4339-800E-C6FB62C591E5}"/>
                </a:ext>
              </a:extLst>
            </p:cNvPr>
            <p:cNvSpPr/>
            <p:nvPr/>
          </p:nvSpPr>
          <p:spPr>
            <a:xfrm>
              <a:off x="9398257" y="4287519"/>
              <a:ext cx="27392" cy="71775"/>
            </a:xfrm>
            <a:custGeom>
              <a:avLst/>
              <a:gdLst>
                <a:gd name="connsiteX0" fmla="*/ 7970 w 27392"/>
                <a:gd name="connsiteY0" fmla="*/ 0 h 71775"/>
                <a:gd name="connsiteX1" fmla="*/ 25347 w 27392"/>
                <a:gd name="connsiteY1" fmla="*/ 40799 h 71775"/>
                <a:gd name="connsiteX2" fmla="*/ 16281 w 27392"/>
                <a:gd name="connsiteY2" fmla="*/ 71775 h 71775"/>
                <a:gd name="connsiteX3" fmla="*/ 4948 w 27392"/>
                <a:gd name="connsiteY3" fmla="*/ 47598 h 71775"/>
                <a:gd name="connsiteX4" fmla="*/ 7970 w 27392"/>
                <a:gd name="connsiteY4" fmla="*/ 0 h 7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92" h="71775">
                  <a:moveTo>
                    <a:pt x="7970" y="0"/>
                  </a:moveTo>
                  <a:cubicBezTo>
                    <a:pt x="34036" y="4533"/>
                    <a:pt x="26858" y="26821"/>
                    <a:pt x="25347" y="40799"/>
                  </a:cubicBezTo>
                  <a:cubicBezTo>
                    <a:pt x="24214" y="50243"/>
                    <a:pt x="22703" y="62709"/>
                    <a:pt x="16281" y="71775"/>
                  </a:cubicBezTo>
                  <a:cubicBezTo>
                    <a:pt x="-2230" y="67620"/>
                    <a:pt x="-3363" y="62709"/>
                    <a:pt x="4948" y="47598"/>
                  </a:cubicBezTo>
                  <a:cubicBezTo>
                    <a:pt x="12881" y="32866"/>
                    <a:pt x="15525" y="16244"/>
                    <a:pt x="7970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54CF9EDC-72E2-4C49-8911-B0AC2C6B7331}"/>
                </a:ext>
              </a:extLst>
            </p:cNvPr>
            <p:cNvSpPr/>
            <p:nvPr/>
          </p:nvSpPr>
          <p:spPr>
            <a:xfrm>
              <a:off x="9227736" y="4348716"/>
              <a:ext cx="28518" cy="38207"/>
            </a:xfrm>
            <a:custGeom>
              <a:avLst/>
              <a:gdLst>
                <a:gd name="connsiteX0" fmla="*/ 28518 w 28518"/>
                <a:gd name="connsiteY0" fmla="*/ 29088 h 38207"/>
                <a:gd name="connsiteX1" fmla="*/ 23607 w 28518"/>
                <a:gd name="connsiteY1" fmla="*/ 37399 h 38207"/>
                <a:gd name="connsiteX2" fmla="*/ 16808 w 28518"/>
                <a:gd name="connsiteY2" fmla="*/ 34754 h 38207"/>
                <a:gd name="connsiteX3" fmla="*/ 5097 w 28518"/>
                <a:gd name="connsiteY3" fmla="*/ 6422 h 38207"/>
                <a:gd name="connsiteX4" fmla="*/ 12275 w 28518"/>
                <a:gd name="connsiteY4" fmla="*/ 0 h 38207"/>
                <a:gd name="connsiteX5" fmla="*/ 17563 w 28518"/>
                <a:gd name="connsiteY5" fmla="*/ 7933 h 38207"/>
                <a:gd name="connsiteX6" fmla="*/ 28518 w 28518"/>
                <a:gd name="connsiteY6" fmla="*/ 29088 h 3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18" h="38207">
                  <a:moveTo>
                    <a:pt x="28518" y="29088"/>
                  </a:moveTo>
                  <a:cubicBezTo>
                    <a:pt x="27007" y="31732"/>
                    <a:pt x="25874" y="35132"/>
                    <a:pt x="23607" y="37399"/>
                  </a:cubicBezTo>
                  <a:cubicBezTo>
                    <a:pt x="20963" y="39665"/>
                    <a:pt x="19074" y="36643"/>
                    <a:pt x="16808" y="34754"/>
                  </a:cubicBezTo>
                  <a:cubicBezTo>
                    <a:pt x="8497" y="26821"/>
                    <a:pt x="-8502" y="23044"/>
                    <a:pt x="5097" y="6422"/>
                  </a:cubicBezTo>
                  <a:cubicBezTo>
                    <a:pt x="7364" y="3778"/>
                    <a:pt x="8497" y="0"/>
                    <a:pt x="12275" y="0"/>
                  </a:cubicBezTo>
                  <a:cubicBezTo>
                    <a:pt x="17185" y="0"/>
                    <a:pt x="16052" y="4911"/>
                    <a:pt x="17563" y="7933"/>
                  </a:cubicBezTo>
                  <a:cubicBezTo>
                    <a:pt x="20963" y="14733"/>
                    <a:pt x="24741" y="21533"/>
                    <a:pt x="28518" y="29088"/>
                  </a:cubicBez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1B02556C-0667-42AA-937A-071346A74E4E}"/>
                </a:ext>
              </a:extLst>
            </p:cNvPr>
            <p:cNvSpPr/>
            <p:nvPr/>
          </p:nvSpPr>
          <p:spPr>
            <a:xfrm>
              <a:off x="9160680" y="4425184"/>
              <a:ext cx="27518" cy="23413"/>
            </a:xfrm>
            <a:custGeom>
              <a:avLst/>
              <a:gdLst>
                <a:gd name="connsiteX0" fmla="*/ 0 w 27518"/>
                <a:gd name="connsiteY0" fmla="*/ 10418 h 23413"/>
                <a:gd name="connsiteX1" fmla="*/ 24177 w 27518"/>
                <a:gd name="connsiteY1" fmla="*/ 3240 h 23413"/>
                <a:gd name="connsiteX2" fmla="*/ 26821 w 27518"/>
                <a:gd name="connsiteY2" fmla="*/ 14195 h 23413"/>
                <a:gd name="connsiteX3" fmla="*/ 15488 w 27518"/>
                <a:gd name="connsiteY3" fmla="*/ 21750 h 23413"/>
                <a:gd name="connsiteX4" fmla="*/ 0 w 27518"/>
                <a:gd name="connsiteY4" fmla="*/ 10418 h 23413"/>
                <a:gd name="connsiteX5" fmla="*/ 0 w 27518"/>
                <a:gd name="connsiteY5" fmla="*/ 10418 h 2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18" h="23413">
                  <a:moveTo>
                    <a:pt x="0" y="10418"/>
                  </a:moveTo>
                  <a:cubicBezTo>
                    <a:pt x="1511" y="-10359"/>
                    <a:pt x="15866" y="7018"/>
                    <a:pt x="24177" y="3240"/>
                  </a:cubicBezTo>
                  <a:cubicBezTo>
                    <a:pt x="30221" y="596"/>
                    <a:pt x="26066" y="10040"/>
                    <a:pt x="26821" y="14195"/>
                  </a:cubicBezTo>
                  <a:cubicBezTo>
                    <a:pt x="28332" y="25150"/>
                    <a:pt x="21533" y="24395"/>
                    <a:pt x="15488" y="21750"/>
                  </a:cubicBezTo>
                  <a:cubicBezTo>
                    <a:pt x="9822" y="18728"/>
                    <a:pt x="4911" y="14195"/>
                    <a:pt x="0" y="10418"/>
                  </a:cubicBezTo>
                  <a:lnTo>
                    <a:pt x="0" y="10418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A9D602CB-3800-485C-BC1B-A660AA0DA114}"/>
                </a:ext>
              </a:extLst>
            </p:cNvPr>
            <p:cNvSpPr/>
            <p:nvPr/>
          </p:nvSpPr>
          <p:spPr>
            <a:xfrm>
              <a:off x="9346918" y="4225565"/>
              <a:ext cx="19760" cy="17894"/>
            </a:xfrm>
            <a:custGeom>
              <a:avLst/>
              <a:gdLst>
                <a:gd name="connsiteX0" fmla="*/ 0 w 19760"/>
                <a:gd name="connsiteY0" fmla="*/ 2644 h 17894"/>
                <a:gd name="connsiteX1" fmla="*/ 13977 w 19760"/>
                <a:gd name="connsiteY1" fmla="*/ 0 h 17894"/>
                <a:gd name="connsiteX2" fmla="*/ 19644 w 19760"/>
                <a:gd name="connsiteY2" fmla="*/ 7555 h 17894"/>
                <a:gd name="connsiteX3" fmla="*/ 14733 w 19760"/>
                <a:gd name="connsiteY3" fmla="*/ 16622 h 17894"/>
                <a:gd name="connsiteX4" fmla="*/ 6800 w 19760"/>
                <a:gd name="connsiteY4" fmla="*/ 12844 h 17894"/>
                <a:gd name="connsiteX5" fmla="*/ 0 w 19760"/>
                <a:gd name="connsiteY5" fmla="*/ 2644 h 17894"/>
                <a:gd name="connsiteX6" fmla="*/ 0 w 19760"/>
                <a:gd name="connsiteY6" fmla="*/ 2644 h 1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60" h="17894">
                  <a:moveTo>
                    <a:pt x="0" y="2644"/>
                  </a:moveTo>
                  <a:cubicBezTo>
                    <a:pt x="4911" y="1511"/>
                    <a:pt x="9444" y="0"/>
                    <a:pt x="13977" y="0"/>
                  </a:cubicBezTo>
                  <a:cubicBezTo>
                    <a:pt x="17377" y="0"/>
                    <a:pt x="20399" y="3400"/>
                    <a:pt x="19644" y="7555"/>
                  </a:cubicBezTo>
                  <a:cubicBezTo>
                    <a:pt x="18888" y="10955"/>
                    <a:pt x="17377" y="14355"/>
                    <a:pt x="14733" y="16622"/>
                  </a:cubicBezTo>
                  <a:cubicBezTo>
                    <a:pt x="10955" y="20022"/>
                    <a:pt x="8689" y="15866"/>
                    <a:pt x="6800" y="12844"/>
                  </a:cubicBezTo>
                  <a:cubicBezTo>
                    <a:pt x="4911" y="9444"/>
                    <a:pt x="2267" y="6044"/>
                    <a:pt x="0" y="2644"/>
                  </a:cubicBezTo>
                  <a:lnTo>
                    <a:pt x="0" y="2644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5FD413A0-8FCA-412D-9990-BBF390F993A1}"/>
                </a:ext>
              </a:extLst>
            </p:cNvPr>
            <p:cNvSpPr/>
            <p:nvPr/>
          </p:nvSpPr>
          <p:spPr>
            <a:xfrm>
              <a:off x="9363668" y="4075593"/>
              <a:ext cx="16870" cy="21573"/>
            </a:xfrm>
            <a:custGeom>
              <a:avLst/>
              <a:gdLst>
                <a:gd name="connsiteX0" fmla="*/ 249 w 16870"/>
                <a:gd name="connsiteY0" fmla="*/ 0 h 21573"/>
                <a:gd name="connsiteX1" fmla="*/ 16871 w 16870"/>
                <a:gd name="connsiteY1" fmla="*/ 21533 h 21573"/>
                <a:gd name="connsiteX2" fmla="*/ 249 w 16870"/>
                <a:gd name="connsiteY2" fmla="*/ 0 h 2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70" h="21573">
                  <a:moveTo>
                    <a:pt x="249" y="0"/>
                  </a:moveTo>
                  <a:cubicBezTo>
                    <a:pt x="9315" y="4155"/>
                    <a:pt x="13093" y="12844"/>
                    <a:pt x="16871" y="21533"/>
                  </a:cubicBezTo>
                  <a:cubicBezTo>
                    <a:pt x="1382" y="22288"/>
                    <a:pt x="-884" y="12466"/>
                    <a:pt x="249" y="0"/>
                  </a:cubicBezTo>
                  <a:close/>
                </a:path>
              </a:pathLst>
            </a:custGeom>
            <a:solidFill>
              <a:srgbClr val="FDE5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B91E7BAE-9C24-4D94-8552-1F6FCC00686A}"/>
                </a:ext>
              </a:extLst>
            </p:cNvPr>
            <p:cNvSpPr/>
            <p:nvPr/>
          </p:nvSpPr>
          <p:spPr>
            <a:xfrm>
              <a:off x="9339558" y="4211340"/>
              <a:ext cx="14175" cy="16870"/>
            </a:xfrm>
            <a:custGeom>
              <a:avLst/>
              <a:gdLst>
                <a:gd name="connsiteX0" fmla="*/ 7360 w 14175"/>
                <a:gd name="connsiteY0" fmla="*/ 16870 h 16870"/>
                <a:gd name="connsiteX1" fmla="*/ 3204 w 14175"/>
                <a:gd name="connsiteY1" fmla="*/ 2893 h 16870"/>
                <a:gd name="connsiteX2" fmla="*/ 12270 w 14175"/>
                <a:gd name="connsiteY2" fmla="*/ 1382 h 16870"/>
                <a:gd name="connsiteX3" fmla="*/ 7360 w 14175"/>
                <a:gd name="connsiteY3" fmla="*/ 16870 h 16870"/>
                <a:gd name="connsiteX4" fmla="*/ 7360 w 14175"/>
                <a:gd name="connsiteY4" fmla="*/ 16870 h 1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75" h="16870">
                  <a:moveTo>
                    <a:pt x="7360" y="16870"/>
                  </a:moveTo>
                  <a:cubicBezTo>
                    <a:pt x="1693" y="13470"/>
                    <a:pt x="-3596" y="9693"/>
                    <a:pt x="3204" y="2893"/>
                  </a:cubicBezTo>
                  <a:cubicBezTo>
                    <a:pt x="5849" y="248"/>
                    <a:pt x="10004" y="-1263"/>
                    <a:pt x="12270" y="1382"/>
                  </a:cubicBezTo>
                  <a:cubicBezTo>
                    <a:pt x="18315" y="8559"/>
                    <a:pt x="8115" y="11204"/>
                    <a:pt x="7360" y="16870"/>
                  </a:cubicBezTo>
                  <a:lnTo>
                    <a:pt x="7360" y="16870"/>
                  </a:lnTo>
                  <a:close/>
                </a:path>
              </a:pathLst>
            </a:custGeom>
            <a:solidFill>
              <a:srgbClr val="FCC7A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15E93CF8-E5FF-440D-9469-68108D26C8AC}"/>
                </a:ext>
              </a:extLst>
            </p:cNvPr>
            <p:cNvSpPr/>
            <p:nvPr/>
          </p:nvSpPr>
          <p:spPr>
            <a:xfrm>
              <a:off x="10004227" y="5245843"/>
              <a:ext cx="375119" cy="217085"/>
            </a:xfrm>
            <a:custGeom>
              <a:avLst/>
              <a:gdLst>
                <a:gd name="connsiteX0" fmla="*/ 375119 w 375119"/>
                <a:gd name="connsiteY0" fmla="*/ 91481 h 217085"/>
                <a:gd name="connsiteX1" fmla="*/ 366808 w 375119"/>
                <a:gd name="connsiteY1" fmla="*/ 108480 h 217085"/>
                <a:gd name="connsiteX2" fmla="*/ 348298 w 375119"/>
                <a:gd name="connsiteY2" fmla="*/ 97525 h 217085"/>
                <a:gd name="connsiteX3" fmla="*/ 330921 w 375119"/>
                <a:gd name="connsiteY3" fmla="*/ 87703 h 217085"/>
                <a:gd name="connsiteX4" fmla="*/ 316944 w 375119"/>
                <a:gd name="connsiteY4" fmla="*/ 104325 h 217085"/>
                <a:gd name="connsiteX5" fmla="*/ 308633 w 375119"/>
                <a:gd name="connsiteY5" fmla="*/ 157590 h 217085"/>
                <a:gd name="connsiteX6" fmla="*/ 306366 w 375119"/>
                <a:gd name="connsiteY6" fmla="*/ 160990 h 217085"/>
                <a:gd name="connsiteX7" fmla="*/ 243658 w 375119"/>
                <a:gd name="connsiteY7" fmla="*/ 182522 h 217085"/>
                <a:gd name="connsiteX8" fmla="*/ 222881 w 375119"/>
                <a:gd name="connsiteY8" fmla="*/ 193477 h 217085"/>
                <a:gd name="connsiteX9" fmla="*/ 222881 w 375119"/>
                <a:gd name="connsiteY9" fmla="*/ 204055 h 217085"/>
                <a:gd name="connsiteX10" fmla="*/ 213059 w 375119"/>
                <a:gd name="connsiteY10" fmla="*/ 216898 h 217085"/>
                <a:gd name="connsiteX11" fmla="*/ 207392 w 375119"/>
                <a:gd name="connsiteY11" fmla="*/ 201410 h 217085"/>
                <a:gd name="connsiteX12" fmla="*/ 177549 w 375119"/>
                <a:gd name="connsiteY12" fmla="*/ 168167 h 217085"/>
                <a:gd name="connsiteX13" fmla="*/ 143550 w 375119"/>
                <a:gd name="connsiteY13" fmla="*/ 165523 h 217085"/>
                <a:gd name="connsiteX14" fmla="*/ 132595 w 375119"/>
                <a:gd name="connsiteY14" fmla="*/ 173833 h 217085"/>
                <a:gd name="connsiteX15" fmla="*/ 112574 w 375119"/>
                <a:gd name="connsiteY15" fmla="*/ 180255 h 217085"/>
                <a:gd name="connsiteX16" fmla="*/ 52131 w 375119"/>
                <a:gd name="connsiteY16" fmla="*/ 162123 h 217085"/>
                <a:gd name="connsiteX17" fmla="*/ 25688 w 375119"/>
                <a:gd name="connsiteY17" fmla="*/ 120191 h 217085"/>
                <a:gd name="connsiteX18" fmla="*/ 22666 w 375119"/>
                <a:gd name="connsiteY18" fmla="*/ 100547 h 217085"/>
                <a:gd name="connsiteX19" fmla="*/ 20777 w 375119"/>
                <a:gd name="connsiteY19" fmla="*/ 91103 h 217085"/>
                <a:gd name="connsiteX20" fmla="*/ 8311 w 375119"/>
                <a:gd name="connsiteY20" fmla="*/ 52949 h 217085"/>
                <a:gd name="connsiteX21" fmla="*/ 0 w 375119"/>
                <a:gd name="connsiteY21" fmla="*/ 40483 h 217085"/>
                <a:gd name="connsiteX22" fmla="*/ 4911 w 375119"/>
                <a:gd name="connsiteY22" fmla="*/ 38594 h 217085"/>
                <a:gd name="connsiteX23" fmla="*/ 24555 w 375119"/>
                <a:gd name="connsiteY23" fmla="*/ 38216 h 217085"/>
                <a:gd name="connsiteX24" fmla="*/ 9822 w 375119"/>
                <a:gd name="connsiteY24" fmla="*/ 25750 h 217085"/>
                <a:gd name="connsiteX25" fmla="*/ 6422 w 375119"/>
                <a:gd name="connsiteY25" fmla="*/ 14417 h 217085"/>
                <a:gd name="connsiteX26" fmla="*/ 18133 w 375119"/>
                <a:gd name="connsiteY26" fmla="*/ 3462 h 217085"/>
                <a:gd name="connsiteX27" fmla="*/ 74797 w 375119"/>
                <a:gd name="connsiteY27" fmla="*/ 62 h 217085"/>
                <a:gd name="connsiteX28" fmla="*/ 83864 w 375119"/>
                <a:gd name="connsiteY28" fmla="*/ 11017 h 217085"/>
                <a:gd name="connsiteX29" fmla="*/ 45332 w 375119"/>
                <a:gd name="connsiteY29" fmla="*/ 49549 h 217085"/>
                <a:gd name="connsiteX30" fmla="*/ 29088 w 375119"/>
                <a:gd name="connsiteY30" fmla="*/ 50682 h 217085"/>
                <a:gd name="connsiteX31" fmla="*/ 32866 w 375119"/>
                <a:gd name="connsiteY31" fmla="*/ 59749 h 217085"/>
                <a:gd name="connsiteX32" fmla="*/ 52887 w 375119"/>
                <a:gd name="connsiteY32" fmla="*/ 65793 h 217085"/>
                <a:gd name="connsiteX33" fmla="*/ 72531 w 375119"/>
                <a:gd name="connsiteY33" fmla="*/ 59371 h 217085"/>
                <a:gd name="connsiteX34" fmla="*/ 95574 w 375119"/>
                <a:gd name="connsiteY34" fmla="*/ 65038 h 217085"/>
                <a:gd name="connsiteX35" fmla="*/ 129573 w 375119"/>
                <a:gd name="connsiteY35" fmla="*/ 73348 h 217085"/>
                <a:gd name="connsiteX36" fmla="*/ 137884 w 375119"/>
                <a:gd name="connsiteY36" fmla="*/ 58615 h 217085"/>
                <a:gd name="connsiteX37" fmla="*/ 129195 w 375119"/>
                <a:gd name="connsiteY37" fmla="*/ 20461 h 217085"/>
                <a:gd name="connsiteX38" fmla="*/ 179438 w 375119"/>
                <a:gd name="connsiteY38" fmla="*/ 27261 h 217085"/>
                <a:gd name="connsiteX39" fmla="*/ 185104 w 375119"/>
                <a:gd name="connsiteY39" fmla="*/ 34816 h 217085"/>
                <a:gd name="connsiteX40" fmla="*/ 163194 w 375119"/>
                <a:gd name="connsiteY40" fmla="*/ 56349 h 217085"/>
                <a:gd name="connsiteX41" fmla="*/ 146195 w 375119"/>
                <a:gd name="connsiteY41" fmla="*/ 83170 h 217085"/>
                <a:gd name="connsiteX42" fmla="*/ 171127 w 375119"/>
                <a:gd name="connsiteY42" fmla="*/ 105458 h 217085"/>
                <a:gd name="connsiteX43" fmla="*/ 179816 w 375119"/>
                <a:gd name="connsiteY43" fmla="*/ 128502 h 217085"/>
                <a:gd name="connsiteX44" fmla="*/ 185104 w 375119"/>
                <a:gd name="connsiteY44" fmla="*/ 139079 h 217085"/>
                <a:gd name="connsiteX45" fmla="*/ 230058 w 375119"/>
                <a:gd name="connsiteY45" fmla="*/ 163256 h 217085"/>
                <a:gd name="connsiteX46" fmla="*/ 267834 w 375119"/>
                <a:gd name="connsiteY46" fmla="*/ 163256 h 217085"/>
                <a:gd name="connsiteX47" fmla="*/ 263679 w 375119"/>
                <a:gd name="connsiteY47" fmla="*/ 140212 h 217085"/>
                <a:gd name="connsiteX48" fmla="*/ 275767 w 375119"/>
                <a:gd name="connsiteY48" fmla="*/ 112636 h 217085"/>
                <a:gd name="connsiteX49" fmla="*/ 312033 w 375119"/>
                <a:gd name="connsiteY49" fmla="*/ 93747 h 217085"/>
                <a:gd name="connsiteX50" fmla="*/ 307122 w 375119"/>
                <a:gd name="connsiteY50" fmla="*/ 69948 h 217085"/>
                <a:gd name="connsiteX51" fmla="*/ 284834 w 375119"/>
                <a:gd name="connsiteY51" fmla="*/ 58615 h 217085"/>
                <a:gd name="connsiteX52" fmla="*/ 270857 w 375119"/>
                <a:gd name="connsiteY52" fmla="*/ 49549 h 217085"/>
                <a:gd name="connsiteX53" fmla="*/ 285211 w 375119"/>
                <a:gd name="connsiteY53" fmla="*/ 40483 h 217085"/>
                <a:gd name="connsiteX54" fmla="*/ 290122 w 375119"/>
                <a:gd name="connsiteY54" fmla="*/ 36705 h 217085"/>
                <a:gd name="connsiteX55" fmla="*/ 328277 w 375119"/>
                <a:gd name="connsiteY55" fmla="*/ 40861 h 217085"/>
                <a:gd name="connsiteX56" fmla="*/ 361520 w 375119"/>
                <a:gd name="connsiteY56" fmla="*/ 82037 h 217085"/>
                <a:gd name="connsiteX57" fmla="*/ 375119 w 375119"/>
                <a:gd name="connsiteY57" fmla="*/ 91481 h 21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75119" h="217085">
                  <a:moveTo>
                    <a:pt x="375119" y="91481"/>
                  </a:moveTo>
                  <a:cubicBezTo>
                    <a:pt x="372853" y="97525"/>
                    <a:pt x="366053" y="101303"/>
                    <a:pt x="366808" y="108480"/>
                  </a:cubicBezTo>
                  <a:cubicBezTo>
                    <a:pt x="357742" y="109614"/>
                    <a:pt x="352454" y="105080"/>
                    <a:pt x="348298" y="97525"/>
                  </a:cubicBezTo>
                  <a:cubicBezTo>
                    <a:pt x="344898" y="91103"/>
                    <a:pt x="339232" y="86570"/>
                    <a:pt x="330921" y="87703"/>
                  </a:cubicBezTo>
                  <a:cubicBezTo>
                    <a:pt x="321477" y="88837"/>
                    <a:pt x="317321" y="97147"/>
                    <a:pt x="316944" y="104325"/>
                  </a:cubicBezTo>
                  <a:cubicBezTo>
                    <a:pt x="316188" y="122458"/>
                    <a:pt x="297678" y="137568"/>
                    <a:pt x="308633" y="157590"/>
                  </a:cubicBezTo>
                  <a:cubicBezTo>
                    <a:pt x="309011" y="157967"/>
                    <a:pt x="306744" y="159478"/>
                    <a:pt x="306366" y="160990"/>
                  </a:cubicBezTo>
                  <a:cubicBezTo>
                    <a:pt x="300700" y="175722"/>
                    <a:pt x="256502" y="190833"/>
                    <a:pt x="243658" y="182522"/>
                  </a:cubicBezTo>
                  <a:cubicBezTo>
                    <a:pt x="230058" y="173456"/>
                    <a:pt x="224392" y="176478"/>
                    <a:pt x="222881" y="193477"/>
                  </a:cubicBezTo>
                  <a:cubicBezTo>
                    <a:pt x="222503" y="196877"/>
                    <a:pt x="222881" y="200655"/>
                    <a:pt x="222881" y="204055"/>
                  </a:cubicBezTo>
                  <a:cubicBezTo>
                    <a:pt x="222503" y="210477"/>
                    <a:pt x="221747" y="218410"/>
                    <a:pt x="213059" y="216898"/>
                  </a:cubicBezTo>
                  <a:cubicBezTo>
                    <a:pt x="205503" y="215387"/>
                    <a:pt x="203237" y="210854"/>
                    <a:pt x="207392" y="201410"/>
                  </a:cubicBezTo>
                  <a:cubicBezTo>
                    <a:pt x="213814" y="185922"/>
                    <a:pt x="196437" y="168167"/>
                    <a:pt x="177549" y="168167"/>
                  </a:cubicBezTo>
                  <a:cubicBezTo>
                    <a:pt x="166216" y="168167"/>
                    <a:pt x="155261" y="175722"/>
                    <a:pt x="143550" y="165523"/>
                  </a:cubicBezTo>
                  <a:cubicBezTo>
                    <a:pt x="137884" y="160234"/>
                    <a:pt x="135239" y="168923"/>
                    <a:pt x="132595" y="173833"/>
                  </a:cubicBezTo>
                  <a:cubicBezTo>
                    <a:pt x="128062" y="182144"/>
                    <a:pt x="123529" y="184033"/>
                    <a:pt x="112574" y="180255"/>
                  </a:cubicBezTo>
                  <a:cubicBezTo>
                    <a:pt x="93308" y="173078"/>
                    <a:pt x="76308" y="159856"/>
                    <a:pt x="52131" y="162123"/>
                  </a:cubicBezTo>
                  <a:cubicBezTo>
                    <a:pt x="30221" y="164389"/>
                    <a:pt x="18510" y="144368"/>
                    <a:pt x="25688" y="120191"/>
                  </a:cubicBezTo>
                  <a:cubicBezTo>
                    <a:pt x="28332" y="111125"/>
                    <a:pt x="28332" y="106592"/>
                    <a:pt x="22666" y="100547"/>
                  </a:cubicBezTo>
                  <a:cubicBezTo>
                    <a:pt x="20777" y="98659"/>
                    <a:pt x="19644" y="92614"/>
                    <a:pt x="20777" y="91103"/>
                  </a:cubicBezTo>
                  <a:cubicBezTo>
                    <a:pt x="36643" y="71460"/>
                    <a:pt x="22288" y="62771"/>
                    <a:pt x="8311" y="52949"/>
                  </a:cubicBezTo>
                  <a:cubicBezTo>
                    <a:pt x="4533" y="50305"/>
                    <a:pt x="378" y="46905"/>
                    <a:pt x="0" y="40483"/>
                  </a:cubicBezTo>
                  <a:cubicBezTo>
                    <a:pt x="1511" y="39727"/>
                    <a:pt x="3400" y="38216"/>
                    <a:pt x="4911" y="38594"/>
                  </a:cubicBezTo>
                  <a:cubicBezTo>
                    <a:pt x="11711" y="40105"/>
                    <a:pt x="20777" y="48794"/>
                    <a:pt x="24555" y="38216"/>
                  </a:cubicBezTo>
                  <a:cubicBezTo>
                    <a:pt x="27199" y="31417"/>
                    <a:pt x="20399" y="24994"/>
                    <a:pt x="9822" y="25750"/>
                  </a:cubicBezTo>
                  <a:cubicBezTo>
                    <a:pt x="1889" y="26128"/>
                    <a:pt x="6422" y="18950"/>
                    <a:pt x="6422" y="14417"/>
                  </a:cubicBezTo>
                  <a:cubicBezTo>
                    <a:pt x="6800" y="6862"/>
                    <a:pt x="9444" y="2329"/>
                    <a:pt x="18133" y="3462"/>
                  </a:cubicBezTo>
                  <a:cubicBezTo>
                    <a:pt x="37021" y="5729"/>
                    <a:pt x="55531" y="-693"/>
                    <a:pt x="74797" y="62"/>
                  </a:cubicBezTo>
                  <a:cubicBezTo>
                    <a:pt x="85752" y="440"/>
                    <a:pt x="86130" y="1573"/>
                    <a:pt x="83864" y="11017"/>
                  </a:cubicBezTo>
                  <a:cubicBezTo>
                    <a:pt x="78953" y="33305"/>
                    <a:pt x="64598" y="48038"/>
                    <a:pt x="45332" y="49549"/>
                  </a:cubicBezTo>
                  <a:cubicBezTo>
                    <a:pt x="39665" y="49927"/>
                    <a:pt x="33243" y="41616"/>
                    <a:pt x="29088" y="50682"/>
                  </a:cubicBezTo>
                  <a:cubicBezTo>
                    <a:pt x="27577" y="54082"/>
                    <a:pt x="29843" y="58238"/>
                    <a:pt x="32866" y="59749"/>
                  </a:cubicBezTo>
                  <a:cubicBezTo>
                    <a:pt x="39287" y="62015"/>
                    <a:pt x="43065" y="72215"/>
                    <a:pt x="52887" y="65793"/>
                  </a:cubicBezTo>
                  <a:cubicBezTo>
                    <a:pt x="58553" y="62015"/>
                    <a:pt x="66109" y="61260"/>
                    <a:pt x="72531" y="59371"/>
                  </a:cubicBezTo>
                  <a:cubicBezTo>
                    <a:pt x="81219" y="57105"/>
                    <a:pt x="90285" y="56727"/>
                    <a:pt x="95574" y="65038"/>
                  </a:cubicBezTo>
                  <a:cubicBezTo>
                    <a:pt x="104641" y="79393"/>
                    <a:pt x="118240" y="72215"/>
                    <a:pt x="129573" y="73348"/>
                  </a:cubicBezTo>
                  <a:cubicBezTo>
                    <a:pt x="136751" y="73726"/>
                    <a:pt x="143172" y="60882"/>
                    <a:pt x="137884" y="58615"/>
                  </a:cubicBezTo>
                  <a:cubicBezTo>
                    <a:pt x="115973" y="48794"/>
                    <a:pt x="128817" y="33683"/>
                    <a:pt x="129195" y="20461"/>
                  </a:cubicBezTo>
                  <a:cubicBezTo>
                    <a:pt x="146195" y="20084"/>
                    <a:pt x="161305" y="33683"/>
                    <a:pt x="179438" y="27261"/>
                  </a:cubicBezTo>
                  <a:cubicBezTo>
                    <a:pt x="181326" y="26506"/>
                    <a:pt x="189637" y="32550"/>
                    <a:pt x="185104" y="34816"/>
                  </a:cubicBezTo>
                  <a:cubicBezTo>
                    <a:pt x="174527" y="39727"/>
                    <a:pt x="173771" y="52949"/>
                    <a:pt x="163194" y="56349"/>
                  </a:cubicBezTo>
                  <a:cubicBezTo>
                    <a:pt x="150350" y="60882"/>
                    <a:pt x="143172" y="68815"/>
                    <a:pt x="146195" y="83170"/>
                  </a:cubicBezTo>
                  <a:cubicBezTo>
                    <a:pt x="149217" y="96770"/>
                    <a:pt x="162061" y="104703"/>
                    <a:pt x="171127" y="105458"/>
                  </a:cubicBezTo>
                  <a:cubicBezTo>
                    <a:pt x="194548" y="107725"/>
                    <a:pt x="190393" y="115658"/>
                    <a:pt x="179816" y="128502"/>
                  </a:cubicBezTo>
                  <a:cubicBezTo>
                    <a:pt x="174149" y="135679"/>
                    <a:pt x="177927" y="137568"/>
                    <a:pt x="185104" y="139079"/>
                  </a:cubicBezTo>
                  <a:cubicBezTo>
                    <a:pt x="202481" y="142479"/>
                    <a:pt x="218347" y="145123"/>
                    <a:pt x="230058" y="163256"/>
                  </a:cubicBezTo>
                  <a:cubicBezTo>
                    <a:pt x="236102" y="172700"/>
                    <a:pt x="256502" y="169300"/>
                    <a:pt x="267834" y="163256"/>
                  </a:cubicBezTo>
                  <a:cubicBezTo>
                    <a:pt x="279545" y="156834"/>
                    <a:pt x="267834" y="147768"/>
                    <a:pt x="263679" y="140212"/>
                  </a:cubicBezTo>
                  <a:cubicBezTo>
                    <a:pt x="252346" y="119435"/>
                    <a:pt x="253857" y="117925"/>
                    <a:pt x="275767" y="112636"/>
                  </a:cubicBezTo>
                  <a:cubicBezTo>
                    <a:pt x="288611" y="109614"/>
                    <a:pt x="302211" y="102436"/>
                    <a:pt x="312033" y="93747"/>
                  </a:cubicBezTo>
                  <a:cubicBezTo>
                    <a:pt x="318833" y="87703"/>
                    <a:pt x="324499" y="75237"/>
                    <a:pt x="307122" y="69948"/>
                  </a:cubicBezTo>
                  <a:cubicBezTo>
                    <a:pt x="299189" y="67682"/>
                    <a:pt x="292389" y="61638"/>
                    <a:pt x="284834" y="58615"/>
                  </a:cubicBezTo>
                  <a:cubicBezTo>
                    <a:pt x="279167" y="56349"/>
                    <a:pt x="270479" y="58238"/>
                    <a:pt x="270857" y="49549"/>
                  </a:cubicBezTo>
                  <a:cubicBezTo>
                    <a:pt x="270857" y="40861"/>
                    <a:pt x="279167" y="41994"/>
                    <a:pt x="285211" y="40483"/>
                  </a:cubicBezTo>
                  <a:cubicBezTo>
                    <a:pt x="287100" y="40105"/>
                    <a:pt x="288611" y="38216"/>
                    <a:pt x="290122" y="36705"/>
                  </a:cubicBezTo>
                  <a:cubicBezTo>
                    <a:pt x="303722" y="30661"/>
                    <a:pt x="315055" y="43883"/>
                    <a:pt x="328277" y="40861"/>
                  </a:cubicBezTo>
                  <a:cubicBezTo>
                    <a:pt x="332432" y="60126"/>
                    <a:pt x="341498" y="75615"/>
                    <a:pt x="361520" y="82037"/>
                  </a:cubicBezTo>
                  <a:cubicBezTo>
                    <a:pt x="367564" y="83548"/>
                    <a:pt x="371719" y="87326"/>
                    <a:pt x="375119" y="9148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5AB577F-FE1D-4C02-B81F-96E2987B26AC}"/>
                </a:ext>
              </a:extLst>
            </p:cNvPr>
            <p:cNvSpPr/>
            <p:nvPr/>
          </p:nvSpPr>
          <p:spPr>
            <a:xfrm>
              <a:off x="9897605" y="5329989"/>
              <a:ext cx="121549" cy="244169"/>
            </a:xfrm>
            <a:custGeom>
              <a:avLst/>
              <a:gdLst>
                <a:gd name="connsiteX0" fmla="*/ 33713 w 121549"/>
                <a:gd name="connsiteY0" fmla="*/ 123308 h 244169"/>
                <a:gd name="connsiteX1" fmla="*/ 14447 w 121549"/>
                <a:gd name="connsiteY1" fmla="*/ 127086 h 244169"/>
                <a:gd name="connsiteX2" fmla="*/ 13691 w 121549"/>
                <a:gd name="connsiteY2" fmla="*/ 113486 h 244169"/>
                <a:gd name="connsiteX3" fmla="*/ 39002 w 121549"/>
                <a:gd name="connsiteY3" fmla="*/ 91576 h 244169"/>
                <a:gd name="connsiteX4" fmla="*/ 62045 w 121549"/>
                <a:gd name="connsiteY4" fmla="*/ 91198 h 244169"/>
                <a:gd name="connsiteX5" fmla="*/ 57512 w 121549"/>
                <a:gd name="connsiteY5" fmla="*/ 63622 h 244169"/>
                <a:gd name="connsiteX6" fmla="*/ 60534 w 121549"/>
                <a:gd name="connsiteY6" fmla="*/ 30756 h 244169"/>
                <a:gd name="connsiteX7" fmla="*/ 82822 w 121549"/>
                <a:gd name="connsiteY7" fmla="*/ 9224 h 244169"/>
                <a:gd name="connsiteX8" fmla="*/ 104732 w 121549"/>
                <a:gd name="connsiteY8" fmla="*/ 5446 h 244169"/>
                <a:gd name="connsiteX9" fmla="*/ 111910 w 121549"/>
                <a:gd name="connsiteY9" fmla="*/ 30378 h 244169"/>
                <a:gd name="connsiteX10" fmla="*/ 102466 w 121549"/>
                <a:gd name="connsiteY10" fmla="*/ 62866 h 244169"/>
                <a:gd name="connsiteX11" fmla="*/ 115310 w 121549"/>
                <a:gd name="connsiteY11" fmla="*/ 91954 h 244169"/>
                <a:gd name="connsiteX12" fmla="*/ 116443 w 121549"/>
                <a:gd name="connsiteY12" fmla="*/ 107442 h 244169"/>
                <a:gd name="connsiteX13" fmla="*/ 113799 w 121549"/>
                <a:gd name="connsiteY13" fmla="*/ 141819 h 244169"/>
                <a:gd name="connsiteX14" fmla="*/ 105488 w 121549"/>
                <a:gd name="connsiteY14" fmla="*/ 180351 h 244169"/>
                <a:gd name="connsiteX15" fmla="*/ 87733 w 121549"/>
                <a:gd name="connsiteY15" fmla="*/ 213972 h 244169"/>
                <a:gd name="connsiteX16" fmla="*/ 66956 w 121549"/>
                <a:gd name="connsiteY16" fmla="*/ 242682 h 244169"/>
                <a:gd name="connsiteX17" fmla="*/ 39379 w 121549"/>
                <a:gd name="connsiteY17" fmla="*/ 232482 h 244169"/>
                <a:gd name="connsiteX18" fmla="*/ 7647 w 121549"/>
                <a:gd name="connsiteY18" fmla="*/ 209061 h 244169"/>
                <a:gd name="connsiteX19" fmla="*/ 20113 w 121549"/>
                <a:gd name="connsiteY19" fmla="*/ 175440 h 244169"/>
                <a:gd name="connsiteX20" fmla="*/ 29557 w 121549"/>
                <a:gd name="connsiteY20" fmla="*/ 164107 h 244169"/>
                <a:gd name="connsiteX21" fmla="*/ 33713 w 121549"/>
                <a:gd name="connsiteY21" fmla="*/ 123308 h 24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549" h="244169">
                  <a:moveTo>
                    <a:pt x="33713" y="123308"/>
                  </a:moveTo>
                  <a:cubicBezTo>
                    <a:pt x="26535" y="122175"/>
                    <a:pt x="21247" y="132375"/>
                    <a:pt x="14447" y="127086"/>
                  </a:cubicBezTo>
                  <a:cubicBezTo>
                    <a:pt x="10292" y="124064"/>
                    <a:pt x="10669" y="115375"/>
                    <a:pt x="13691" y="113486"/>
                  </a:cubicBezTo>
                  <a:cubicBezTo>
                    <a:pt x="23513" y="107820"/>
                    <a:pt x="22758" y="91198"/>
                    <a:pt x="39002" y="91576"/>
                  </a:cubicBezTo>
                  <a:cubicBezTo>
                    <a:pt x="46557" y="91576"/>
                    <a:pt x="56001" y="100643"/>
                    <a:pt x="62045" y="91198"/>
                  </a:cubicBezTo>
                  <a:cubicBezTo>
                    <a:pt x="68467" y="81754"/>
                    <a:pt x="68089" y="72688"/>
                    <a:pt x="57512" y="63622"/>
                  </a:cubicBezTo>
                  <a:cubicBezTo>
                    <a:pt x="40891" y="49644"/>
                    <a:pt x="41646" y="39823"/>
                    <a:pt x="60534" y="30756"/>
                  </a:cubicBezTo>
                  <a:cubicBezTo>
                    <a:pt x="70734" y="25845"/>
                    <a:pt x="76023" y="17157"/>
                    <a:pt x="82822" y="9224"/>
                  </a:cubicBezTo>
                  <a:cubicBezTo>
                    <a:pt x="89622" y="1668"/>
                    <a:pt x="96422" y="-5131"/>
                    <a:pt x="104732" y="5446"/>
                  </a:cubicBezTo>
                  <a:cubicBezTo>
                    <a:pt x="110399" y="12246"/>
                    <a:pt x="124754" y="16024"/>
                    <a:pt x="111910" y="30378"/>
                  </a:cubicBezTo>
                  <a:cubicBezTo>
                    <a:pt x="105110" y="37934"/>
                    <a:pt x="106244" y="52289"/>
                    <a:pt x="102466" y="62866"/>
                  </a:cubicBezTo>
                  <a:cubicBezTo>
                    <a:pt x="97555" y="77221"/>
                    <a:pt x="103977" y="85154"/>
                    <a:pt x="115310" y="91954"/>
                  </a:cubicBezTo>
                  <a:cubicBezTo>
                    <a:pt x="121732" y="95732"/>
                    <a:pt x="123243" y="102531"/>
                    <a:pt x="116443" y="107442"/>
                  </a:cubicBezTo>
                  <a:cubicBezTo>
                    <a:pt x="102088" y="118020"/>
                    <a:pt x="106244" y="128219"/>
                    <a:pt x="113799" y="141819"/>
                  </a:cubicBezTo>
                  <a:cubicBezTo>
                    <a:pt x="120599" y="154663"/>
                    <a:pt x="130420" y="170151"/>
                    <a:pt x="105488" y="180351"/>
                  </a:cubicBezTo>
                  <a:cubicBezTo>
                    <a:pt x="96044" y="184506"/>
                    <a:pt x="85844" y="198106"/>
                    <a:pt x="87733" y="213972"/>
                  </a:cubicBezTo>
                  <a:cubicBezTo>
                    <a:pt x="89622" y="229082"/>
                    <a:pt x="78667" y="238148"/>
                    <a:pt x="66956" y="242682"/>
                  </a:cubicBezTo>
                  <a:cubicBezTo>
                    <a:pt x="57134" y="246837"/>
                    <a:pt x="46179" y="241926"/>
                    <a:pt x="39379" y="232482"/>
                  </a:cubicBezTo>
                  <a:cubicBezTo>
                    <a:pt x="31446" y="221527"/>
                    <a:pt x="16336" y="220394"/>
                    <a:pt x="7647" y="209061"/>
                  </a:cubicBezTo>
                  <a:cubicBezTo>
                    <a:pt x="-5574" y="191306"/>
                    <a:pt x="-1797" y="177328"/>
                    <a:pt x="20113" y="175440"/>
                  </a:cubicBezTo>
                  <a:cubicBezTo>
                    <a:pt x="30691" y="174684"/>
                    <a:pt x="30691" y="173929"/>
                    <a:pt x="29557" y="164107"/>
                  </a:cubicBezTo>
                  <a:cubicBezTo>
                    <a:pt x="28802" y="151263"/>
                    <a:pt x="42779" y="138797"/>
                    <a:pt x="33713" y="123308"/>
                  </a:cubicBezTo>
                  <a:close/>
                </a:path>
              </a:pathLst>
            </a:custGeom>
            <a:solidFill>
              <a:srgbClr val="FDF1E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C5FFAB59-C2E5-4E3D-B715-B004769C7B73}"/>
                </a:ext>
              </a:extLst>
            </p:cNvPr>
            <p:cNvSpPr/>
            <p:nvPr/>
          </p:nvSpPr>
          <p:spPr>
            <a:xfrm>
              <a:off x="9801413" y="5432074"/>
              <a:ext cx="32442" cy="19339"/>
            </a:xfrm>
            <a:custGeom>
              <a:avLst/>
              <a:gdLst>
                <a:gd name="connsiteX0" fmla="*/ 32442 w 32442"/>
                <a:gd name="connsiteY0" fmla="*/ 11401 h 19339"/>
                <a:gd name="connsiteX1" fmla="*/ 2599 w 32442"/>
                <a:gd name="connsiteY1" fmla="*/ 12912 h 19339"/>
                <a:gd name="connsiteX2" fmla="*/ 3354 w 32442"/>
                <a:gd name="connsiteY2" fmla="*/ 2712 h 19339"/>
                <a:gd name="connsiteX3" fmla="*/ 32442 w 32442"/>
                <a:gd name="connsiteY3" fmla="*/ 11401 h 1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42" h="19339">
                  <a:moveTo>
                    <a:pt x="32442" y="11401"/>
                  </a:moveTo>
                  <a:cubicBezTo>
                    <a:pt x="20354" y="20089"/>
                    <a:pt x="11665" y="23112"/>
                    <a:pt x="2599" y="12912"/>
                  </a:cubicBezTo>
                  <a:cubicBezTo>
                    <a:pt x="-423" y="9134"/>
                    <a:pt x="-1557" y="5735"/>
                    <a:pt x="3354" y="2712"/>
                  </a:cubicBezTo>
                  <a:cubicBezTo>
                    <a:pt x="16576" y="-5976"/>
                    <a:pt x="20731" y="8756"/>
                    <a:pt x="32442" y="11401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4C6DFD9A-DA38-47E8-98E4-25C4EDB1F976}"/>
                </a:ext>
              </a:extLst>
            </p:cNvPr>
            <p:cNvSpPr/>
            <p:nvPr/>
          </p:nvSpPr>
          <p:spPr>
            <a:xfrm>
              <a:off x="9833824" y="5453271"/>
              <a:ext cx="14008" cy="14119"/>
            </a:xfrm>
            <a:custGeom>
              <a:avLst/>
              <a:gdLst>
                <a:gd name="connsiteX0" fmla="*/ 14008 w 14008"/>
                <a:gd name="connsiteY0" fmla="*/ 7959 h 14119"/>
                <a:gd name="connsiteX1" fmla="*/ 9475 w 14008"/>
                <a:gd name="connsiteY1" fmla="*/ 14004 h 14119"/>
                <a:gd name="connsiteX2" fmla="*/ 409 w 14008"/>
                <a:gd name="connsiteY2" fmla="*/ 7204 h 14119"/>
                <a:gd name="connsiteX3" fmla="*/ 4942 w 14008"/>
                <a:gd name="connsiteY3" fmla="*/ 26 h 14119"/>
                <a:gd name="connsiteX4" fmla="*/ 14008 w 14008"/>
                <a:gd name="connsiteY4" fmla="*/ 7959 h 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8" h="14119">
                  <a:moveTo>
                    <a:pt x="14008" y="7959"/>
                  </a:moveTo>
                  <a:cubicBezTo>
                    <a:pt x="14008" y="11359"/>
                    <a:pt x="12497" y="13248"/>
                    <a:pt x="9475" y="14004"/>
                  </a:cubicBezTo>
                  <a:cubicBezTo>
                    <a:pt x="4564" y="14759"/>
                    <a:pt x="1920" y="11737"/>
                    <a:pt x="409" y="7204"/>
                  </a:cubicBezTo>
                  <a:cubicBezTo>
                    <a:pt x="-725" y="3426"/>
                    <a:pt x="409" y="-352"/>
                    <a:pt x="4942" y="26"/>
                  </a:cubicBezTo>
                  <a:cubicBezTo>
                    <a:pt x="9475" y="404"/>
                    <a:pt x="12497" y="3804"/>
                    <a:pt x="14008" y="7959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543FC8E8-6229-4791-80B3-89AA93544E07}"/>
                </a:ext>
              </a:extLst>
            </p:cNvPr>
            <p:cNvSpPr/>
            <p:nvPr/>
          </p:nvSpPr>
          <p:spPr>
            <a:xfrm>
              <a:off x="10105728" y="5275346"/>
              <a:ext cx="13007" cy="12923"/>
            </a:xfrm>
            <a:custGeom>
              <a:avLst/>
              <a:gdLst>
                <a:gd name="connsiteX0" fmla="*/ 12583 w 13007"/>
                <a:gd name="connsiteY0" fmla="*/ 6068 h 12923"/>
                <a:gd name="connsiteX1" fmla="*/ 9183 w 13007"/>
                <a:gd name="connsiteY1" fmla="*/ 12868 h 12923"/>
                <a:gd name="connsiteX2" fmla="*/ 117 w 13007"/>
                <a:gd name="connsiteY2" fmla="*/ 6824 h 12923"/>
                <a:gd name="connsiteX3" fmla="*/ 6161 w 13007"/>
                <a:gd name="connsiteY3" fmla="*/ 24 h 12923"/>
                <a:gd name="connsiteX4" fmla="*/ 12583 w 13007"/>
                <a:gd name="connsiteY4" fmla="*/ 6068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7" h="12923">
                  <a:moveTo>
                    <a:pt x="12583" y="6068"/>
                  </a:moveTo>
                  <a:cubicBezTo>
                    <a:pt x="13716" y="9846"/>
                    <a:pt x="12583" y="12490"/>
                    <a:pt x="9183" y="12868"/>
                  </a:cubicBezTo>
                  <a:cubicBezTo>
                    <a:pt x="5027" y="13246"/>
                    <a:pt x="872" y="11735"/>
                    <a:pt x="117" y="6824"/>
                  </a:cubicBezTo>
                  <a:cubicBezTo>
                    <a:pt x="-639" y="3046"/>
                    <a:pt x="2383" y="402"/>
                    <a:pt x="6161" y="24"/>
                  </a:cubicBezTo>
                  <a:cubicBezTo>
                    <a:pt x="11072" y="-354"/>
                    <a:pt x="11449" y="3802"/>
                    <a:pt x="12583" y="6068"/>
                  </a:cubicBezTo>
                  <a:close/>
                </a:path>
              </a:pathLst>
            </a:custGeom>
            <a:solidFill>
              <a:srgbClr val="FDDD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2B7B3035-7B39-4B4B-81AB-FAE7ECF2E647}"/>
                </a:ext>
              </a:extLst>
            </p:cNvPr>
            <p:cNvSpPr/>
            <p:nvPr/>
          </p:nvSpPr>
          <p:spPr>
            <a:xfrm>
              <a:off x="9579620" y="5171863"/>
              <a:ext cx="55153" cy="134861"/>
            </a:xfrm>
            <a:custGeom>
              <a:avLst/>
              <a:gdLst>
                <a:gd name="connsiteX0" fmla="*/ 8689 w 55153"/>
                <a:gd name="connsiteY0" fmla="*/ 16999 h 134861"/>
                <a:gd name="connsiteX1" fmla="*/ 8689 w 55153"/>
                <a:gd name="connsiteY1" fmla="*/ 12844 h 134861"/>
                <a:gd name="connsiteX2" fmla="*/ 8689 w 55153"/>
                <a:gd name="connsiteY2" fmla="*/ 0 h 134861"/>
                <a:gd name="connsiteX3" fmla="*/ 28710 w 55153"/>
                <a:gd name="connsiteY3" fmla="*/ 1889 h 134861"/>
                <a:gd name="connsiteX4" fmla="*/ 34754 w 55153"/>
                <a:gd name="connsiteY4" fmla="*/ 22288 h 134861"/>
                <a:gd name="connsiteX5" fmla="*/ 43821 w 55153"/>
                <a:gd name="connsiteY5" fmla="*/ 37399 h 134861"/>
                <a:gd name="connsiteX6" fmla="*/ 55153 w 55153"/>
                <a:gd name="connsiteY6" fmla="*/ 94063 h 134861"/>
                <a:gd name="connsiteX7" fmla="*/ 25310 w 55153"/>
                <a:gd name="connsiteY7" fmla="*/ 123529 h 134861"/>
                <a:gd name="connsiteX8" fmla="*/ 7555 w 55153"/>
                <a:gd name="connsiteY8" fmla="*/ 134862 h 134861"/>
                <a:gd name="connsiteX9" fmla="*/ 0 w 55153"/>
                <a:gd name="connsiteY9" fmla="*/ 115973 h 134861"/>
                <a:gd name="connsiteX10" fmla="*/ 1133 w 55153"/>
                <a:gd name="connsiteY10" fmla="*/ 113707 h 134861"/>
                <a:gd name="connsiteX11" fmla="*/ 13222 w 55153"/>
                <a:gd name="connsiteY11" fmla="*/ 112573 h 134861"/>
                <a:gd name="connsiteX12" fmla="*/ 22288 w 55153"/>
                <a:gd name="connsiteY12" fmla="*/ 105396 h 134861"/>
                <a:gd name="connsiteX13" fmla="*/ 26443 w 55153"/>
                <a:gd name="connsiteY13" fmla="*/ 72531 h 134861"/>
                <a:gd name="connsiteX14" fmla="*/ 27199 w 55153"/>
                <a:gd name="connsiteY14" fmla="*/ 66864 h 134861"/>
                <a:gd name="connsiteX15" fmla="*/ 23799 w 55153"/>
                <a:gd name="connsiteY15" fmla="*/ 46465 h 134861"/>
                <a:gd name="connsiteX16" fmla="*/ 8689 w 55153"/>
                <a:gd name="connsiteY16" fmla="*/ 16999 h 13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153" h="134861">
                  <a:moveTo>
                    <a:pt x="8689" y="16999"/>
                  </a:moveTo>
                  <a:cubicBezTo>
                    <a:pt x="8689" y="15488"/>
                    <a:pt x="8689" y="14355"/>
                    <a:pt x="8689" y="12844"/>
                  </a:cubicBezTo>
                  <a:cubicBezTo>
                    <a:pt x="8689" y="8688"/>
                    <a:pt x="8689" y="4155"/>
                    <a:pt x="8689" y="0"/>
                  </a:cubicBezTo>
                  <a:cubicBezTo>
                    <a:pt x="14355" y="4533"/>
                    <a:pt x="20777" y="-1133"/>
                    <a:pt x="28710" y="1889"/>
                  </a:cubicBezTo>
                  <a:cubicBezTo>
                    <a:pt x="23799" y="10577"/>
                    <a:pt x="19266" y="19644"/>
                    <a:pt x="34754" y="22288"/>
                  </a:cubicBezTo>
                  <a:cubicBezTo>
                    <a:pt x="41932" y="23421"/>
                    <a:pt x="46465" y="27577"/>
                    <a:pt x="43821" y="37399"/>
                  </a:cubicBezTo>
                  <a:cubicBezTo>
                    <a:pt x="38154" y="57798"/>
                    <a:pt x="55153" y="74042"/>
                    <a:pt x="55153" y="94063"/>
                  </a:cubicBezTo>
                  <a:cubicBezTo>
                    <a:pt x="55153" y="116351"/>
                    <a:pt x="48731" y="124284"/>
                    <a:pt x="25310" y="123529"/>
                  </a:cubicBezTo>
                  <a:cubicBezTo>
                    <a:pt x="17377" y="123151"/>
                    <a:pt x="15110" y="131462"/>
                    <a:pt x="7555" y="134862"/>
                  </a:cubicBezTo>
                  <a:cubicBezTo>
                    <a:pt x="5666" y="128440"/>
                    <a:pt x="6044" y="120506"/>
                    <a:pt x="0" y="115973"/>
                  </a:cubicBezTo>
                  <a:cubicBezTo>
                    <a:pt x="378" y="115218"/>
                    <a:pt x="756" y="114462"/>
                    <a:pt x="1133" y="113707"/>
                  </a:cubicBezTo>
                  <a:cubicBezTo>
                    <a:pt x="4911" y="111440"/>
                    <a:pt x="9066" y="112951"/>
                    <a:pt x="13222" y="112573"/>
                  </a:cubicBezTo>
                  <a:cubicBezTo>
                    <a:pt x="17377" y="111818"/>
                    <a:pt x="20399" y="109174"/>
                    <a:pt x="22288" y="105396"/>
                  </a:cubicBezTo>
                  <a:cubicBezTo>
                    <a:pt x="27954" y="94818"/>
                    <a:pt x="30221" y="84241"/>
                    <a:pt x="26443" y="72531"/>
                  </a:cubicBezTo>
                  <a:cubicBezTo>
                    <a:pt x="26443" y="70642"/>
                    <a:pt x="26821" y="68753"/>
                    <a:pt x="27199" y="66864"/>
                  </a:cubicBezTo>
                  <a:cubicBezTo>
                    <a:pt x="30221" y="59309"/>
                    <a:pt x="26066" y="52887"/>
                    <a:pt x="23799" y="46465"/>
                  </a:cubicBezTo>
                  <a:cubicBezTo>
                    <a:pt x="21910" y="34754"/>
                    <a:pt x="5666" y="30977"/>
                    <a:pt x="8689" y="16999"/>
                  </a:cubicBezTo>
                  <a:close/>
                </a:path>
              </a:pathLst>
            </a:custGeom>
            <a:solidFill>
              <a:srgbClr val="CE9D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208E89D-7627-47E2-8586-538036D55C54}"/>
                </a:ext>
              </a:extLst>
            </p:cNvPr>
            <p:cNvSpPr/>
            <p:nvPr/>
          </p:nvSpPr>
          <p:spPr>
            <a:xfrm>
              <a:off x="9570932" y="5188862"/>
              <a:ext cx="40945" cy="101618"/>
            </a:xfrm>
            <a:custGeom>
              <a:avLst/>
              <a:gdLst>
                <a:gd name="connsiteX0" fmla="*/ 17377 w 40945"/>
                <a:gd name="connsiteY0" fmla="*/ 0 h 101618"/>
                <a:gd name="connsiteX1" fmla="*/ 32110 w 40945"/>
                <a:gd name="connsiteY1" fmla="*/ 12088 h 101618"/>
                <a:gd name="connsiteX2" fmla="*/ 34376 w 40945"/>
                <a:gd name="connsiteY2" fmla="*/ 29466 h 101618"/>
                <a:gd name="connsiteX3" fmla="*/ 38532 w 40945"/>
                <a:gd name="connsiteY3" fmla="*/ 50998 h 101618"/>
                <a:gd name="connsiteX4" fmla="*/ 38532 w 40945"/>
                <a:gd name="connsiteY4" fmla="*/ 50998 h 101618"/>
                <a:gd name="connsiteX5" fmla="*/ 33999 w 40945"/>
                <a:gd name="connsiteY5" fmla="*/ 93308 h 101618"/>
                <a:gd name="connsiteX6" fmla="*/ 21155 w 40945"/>
                <a:gd name="connsiteY6" fmla="*/ 101618 h 101618"/>
                <a:gd name="connsiteX7" fmla="*/ 8689 w 40945"/>
                <a:gd name="connsiteY7" fmla="*/ 97463 h 101618"/>
                <a:gd name="connsiteX8" fmla="*/ 8311 w 40945"/>
                <a:gd name="connsiteY8" fmla="*/ 98596 h 101618"/>
                <a:gd name="connsiteX9" fmla="*/ 0 w 40945"/>
                <a:gd name="connsiteY9" fmla="*/ 93685 h 101618"/>
                <a:gd name="connsiteX10" fmla="*/ 10199 w 40945"/>
                <a:gd name="connsiteY10" fmla="*/ 76686 h 101618"/>
                <a:gd name="connsiteX11" fmla="*/ 15488 w 40945"/>
                <a:gd name="connsiteY11" fmla="*/ 69509 h 101618"/>
                <a:gd name="connsiteX12" fmla="*/ 17377 w 40945"/>
                <a:gd name="connsiteY12" fmla="*/ 0 h 10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45" h="101618">
                  <a:moveTo>
                    <a:pt x="17377" y="0"/>
                  </a:moveTo>
                  <a:cubicBezTo>
                    <a:pt x="24177" y="1133"/>
                    <a:pt x="16622" y="18888"/>
                    <a:pt x="32110" y="12088"/>
                  </a:cubicBezTo>
                  <a:cubicBezTo>
                    <a:pt x="35510" y="10577"/>
                    <a:pt x="38532" y="22666"/>
                    <a:pt x="34376" y="29466"/>
                  </a:cubicBezTo>
                  <a:cubicBezTo>
                    <a:pt x="32110" y="37399"/>
                    <a:pt x="46465" y="41932"/>
                    <a:pt x="38532" y="50998"/>
                  </a:cubicBezTo>
                  <a:lnTo>
                    <a:pt x="38532" y="50998"/>
                  </a:lnTo>
                  <a:cubicBezTo>
                    <a:pt x="31732" y="64598"/>
                    <a:pt x="36265" y="79330"/>
                    <a:pt x="33999" y="93308"/>
                  </a:cubicBezTo>
                  <a:cubicBezTo>
                    <a:pt x="30977" y="98218"/>
                    <a:pt x="25688" y="99352"/>
                    <a:pt x="21155" y="101618"/>
                  </a:cubicBezTo>
                  <a:cubicBezTo>
                    <a:pt x="17755" y="98218"/>
                    <a:pt x="16622" y="86886"/>
                    <a:pt x="8689" y="97463"/>
                  </a:cubicBezTo>
                  <a:cubicBezTo>
                    <a:pt x="8689" y="97463"/>
                    <a:pt x="8311" y="98596"/>
                    <a:pt x="8311" y="98596"/>
                  </a:cubicBezTo>
                  <a:cubicBezTo>
                    <a:pt x="5289" y="97841"/>
                    <a:pt x="1511" y="97463"/>
                    <a:pt x="0" y="93685"/>
                  </a:cubicBezTo>
                  <a:cubicBezTo>
                    <a:pt x="755" y="86508"/>
                    <a:pt x="2644" y="79708"/>
                    <a:pt x="10199" y="76686"/>
                  </a:cubicBezTo>
                  <a:cubicBezTo>
                    <a:pt x="13599" y="75175"/>
                    <a:pt x="17755" y="73286"/>
                    <a:pt x="15488" y="69509"/>
                  </a:cubicBezTo>
                  <a:cubicBezTo>
                    <a:pt x="1133" y="46087"/>
                    <a:pt x="26066" y="23421"/>
                    <a:pt x="17377" y="0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2A787DC5-826E-4D48-A90E-3454FC93975A}"/>
                </a:ext>
              </a:extLst>
            </p:cNvPr>
            <p:cNvSpPr/>
            <p:nvPr/>
          </p:nvSpPr>
          <p:spPr>
            <a:xfrm>
              <a:off x="9657789" y="5079606"/>
              <a:ext cx="129888" cy="133888"/>
            </a:xfrm>
            <a:custGeom>
              <a:avLst/>
              <a:gdLst>
                <a:gd name="connsiteX0" fmla="*/ 10983 w 129888"/>
                <a:gd name="connsiteY0" fmla="*/ 92257 h 133888"/>
                <a:gd name="connsiteX1" fmla="*/ 17027 w 129888"/>
                <a:gd name="connsiteY1" fmla="*/ 55236 h 133888"/>
                <a:gd name="connsiteX2" fmla="*/ 78603 w 129888"/>
                <a:gd name="connsiteY2" fmla="*/ 38237 h 133888"/>
                <a:gd name="connsiteX3" fmla="*/ 100513 w 129888"/>
                <a:gd name="connsiteY3" fmla="*/ 14438 h 133888"/>
                <a:gd name="connsiteX4" fmla="*/ 122423 w 129888"/>
                <a:gd name="connsiteY4" fmla="*/ 838 h 133888"/>
                <a:gd name="connsiteX5" fmla="*/ 127712 w 129888"/>
                <a:gd name="connsiteY5" fmla="*/ 21238 h 133888"/>
                <a:gd name="connsiteX6" fmla="*/ 96735 w 129888"/>
                <a:gd name="connsiteY6" fmla="*/ 105857 h 133888"/>
                <a:gd name="connsiteX7" fmla="*/ 63492 w 129888"/>
                <a:gd name="connsiteY7" fmla="*/ 132678 h 133888"/>
                <a:gd name="connsiteX8" fmla="*/ 49137 w 129888"/>
                <a:gd name="connsiteY8" fmla="*/ 123989 h 133888"/>
                <a:gd name="connsiteX9" fmla="*/ 40826 w 129888"/>
                <a:gd name="connsiteY9" fmla="*/ 105101 h 133888"/>
                <a:gd name="connsiteX10" fmla="*/ 10983 w 129888"/>
                <a:gd name="connsiteY10" fmla="*/ 92257 h 1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888" h="133888">
                  <a:moveTo>
                    <a:pt x="10983" y="92257"/>
                  </a:moveTo>
                  <a:cubicBezTo>
                    <a:pt x="-6394" y="69969"/>
                    <a:pt x="-2239" y="74124"/>
                    <a:pt x="17027" y="55236"/>
                  </a:cubicBezTo>
                  <a:cubicBezTo>
                    <a:pt x="36671" y="35970"/>
                    <a:pt x="58959" y="46548"/>
                    <a:pt x="78603" y="38237"/>
                  </a:cubicBezTo>
                  <a:cubicBezTo>
                    <a:pt x="90313" y="33326"/>
                    <a:pt x="99758" y="30304"/>
                    <a:pt x="100513" y="14438"/>
                  </a:cubicBezTo>
                  <a:cubicBezTo>
                    <a:pt x="101269" y="3105"/>
                    <a:pt x="111846" y="-2184"/>
                    <a:pt x="122423" y="838"/>
                  </a:cubicBezTo>
                  <a:cubicBezTo>
                    <a:pt x="133756" y="3861"/>
                    <a:pt x="129223" y="12171"/>
                    <a:pt x="127712" y="21238"/>
                  </a:cubicBezTo>
                  <a:cubicBezTo>
                    <a:pt x="121668" y="51459"/>
                    <a:pt x="107691" y="77902"/>
                    <a:pt x="96735" y="105857"/>
                  </a:cubicBezTo>
                  <a:cubicBezTo>
                    <a:pt x="90313" y="122478"/>
                    <a:pt x="73692" y="122856"/>
                    <a:pt x="63492" y="132678"/>
                  </a:cubicBezTo>
                  <a:cubicBezTo>
                    <a:pt x="59337" y="136455"/>
                    <a:pt x="52159" y="130789"/>
                    <a:pt x="49137" y="123989"/>
                  </a:cubicBezTo>
                  <a:cubicBezTo>
                    <a:pt x="46493" y="117567"/>
                    <a:pt x="46493" y="110012"/>
                    <a:pt x="40826" y="105101"/>
                  </a:cubicBezTo>
                  <a:cubicBezTo>
                    <a:pt x="33649" y="93390"/>
                    <a:pt x="23072" y="91124"/>
                    <a:pt x="10983" y="92257"/>
                  </a:cubicBezTo>
                  <a:close/>
                </a:path>
              </a:pathLst>
            </a:custGeom>
            <a:solidFill>
              <a:srgbClr val="FDF4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24D992-5798-42A2-97B6-70142A6EC2F0}"/>
                </a:ext>
              </a:extLst>
            </p:cNvPr>
            <p:cNvSpPr/>
            <p:nvPr/>
          </p:nvSpPr>
          <p:spPr>
            <a:xfrm>
              <a:off x="9533155" y="5595035"/>
              <a:ext cx="122773" cy="91407"/>
            </a:xfrm>
            <a:custGeom>
              <a:avLst/>
              <a:gdLst>
                <a:gd name="connsiteX0" fmla="*/ 84619 w 122773"/>
                <a:gd name="connsiteY0" fmla="*/ 80765 h 91407"/>
                <a:gd name="connsiteX1" fmla="*/ 46843 w 122773"/>
                <a:gd name="connsiteY1" fmla="*/ 85298 h 91407"/>
                <a:gd name="connsiteX2" fmla="*/ 41176 w 122773"/>
                <a:gd name="connsiteY2" fmla="*/ 90587 h 91407"/>
                <a:gd name="connsiteX3" fmla="*/ 0 w 122773"/>
                <a:gd name="connsiteY3" fmla="*/ 59232 h 91407"/>
                <a:gd name="connsiteX4" fmla="*/ 8311 w 122773"/>
                <a:gd name="connsiteY4" fmla="*/ 40722 h 91407"/>
                <a:gd name="connsiteX5" fmla="*/ 13977 w 122773"/>
                <a:gd name="connsiteY5" fmla="*/ 27878 h 91407"/>
                <a:gd name="connsiteX6" fmla="*/ 29466 w 122773"/>
                <a:gd name="connsiteY6" fmla="*/ 28634 h 91407"/>
                <a:gd name="connsiteX7" fmla="*/ 37776 w 122773"/>
                <a:gd name="connsiteY7" fmla="*/ 30145 h 91407"/>
                <a:gd name="connsiteX8" fmla="*/ 50620 w 122773"/>
                <a:gd name="connsiteY8" fmla="*/ 55833 h 91407"/>
                <a:gd name="connsiteX9" fmla="*/ 37776 w 122773"/>
                <a:gd name="connsiteY9" fmla="*/ 30145 h 91407"/>
                <a:gd name="connsiteX10" fmla="*/ 16622 w 122773"/>
                <a:gd name="connsiteY10" fmla="*/ 17300 h 91407"/>
                <a:gd name="connsiteX11" fmla="*/ 57042 w 122773"/>
                <a:gd name="connsiteY11" fmla="*/ 5212 h 91407"/>
                <a:gd name="connsiteX12" fmla="*/ 83486 w 122773"/>
                <a:gd name="connsiteY12" fmla="*/ 42988 h 91407"/>
                <a:gd name="connsiteX13" fmla="*/ 100485 w 122773"/>
                <a:gd name="connsiteY13" fmla="*/ 60743 h 91407"/>
                <a:gd name="connsiteX14" fmla="*/ 117107 w 122773"/>
                <a:gd name="connsiteY14" fmla="*/ 74721 h 91407"/>
                <a:gd name="connsiteX15" fmla="*/ 122773 w 122773"/>
                <a:gd name="connsiteY15" fmla="*/ 80387 h 91407"/>
                <a:gd name="connsiteX16" fmla="*/ 105774 w 122773"/>
                <a:gd name="connsiteY16" fmla="*/ 89453 h 91407"/>
                <a:gd name="connsiteX17" fmla="*/ 84619 w 122773"/>
                <a:gd name="connsiteY17" fmla="*/ 80765 h 9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773" h="91407">
                  <a:moveTo>
                    <a:pt x="84619" y="80765"/>
                  </a:moveTo>
                  <a:cubicBezTo>
                    <a:pt x="71397" y="77743"/>
                    <a:pt x="57420" y="67543"/>
                    <a:pt x="46843" y="85298"/>
                  </a:cubicBezTo>
                  <a:cubicBezTo>
                    <a:pt x="47598" y="90209"/>
                    <a:pt x="43443" y="92853"/>
                    <a:pt x="41176" y="90587"/>
                  </a:cubicBezTo>
                  <a:cubicBezTo>
                    <a:pt x="28710" y="78498"/>
                    <a:pt x="8689" y="76609"/>
                    <a:pt x="0" y="59232"/>
                  </a:cubicBezTo>
                  <a:cubicBezTo>
                    <a:pt x="3778" y="53566"/>
                    <a:pt x="14355" y="50544"/>
                    <a:pt x="8311" y="40722"/>
                  </a:cubicBezTo>
                  <a:cubicBezTo>
                    <a:pt x="3778" y="33167"/>
                    <a:pt x="9444" y="29389"/>
                    <a:pt x="13977" y="27878"/>
                  </a:cubicBezTo>
                  <a:cubicBezTo>
                    <a:pt x="18510" y="26367"/>
                    <a:pt x="24932" y="18056"/>
                    <a:pt x="29466" y="28634"/>
                  </a:cubicBezTo>
                  <a:cubicBezTo>
                    <a:pt x="31732" y="33922"/>
                    <a:pt x="34754" y="30900"/>
                    <a:pt x="37776" y="30145"/>
                  </a:cubicBezTo>
                  <a:cubicBezTo>
                    <a:pt x="44954" y="36944"/>
                    <a:pt x="41932" y="48655"/>
                    <a:pt x="50620" y="55833"/>
                  </a:cubicBezTo>
                  <a:cubicBezTo>
                    <a:pt x="53265" y="42988"/>
                    <a:pt x="53265" y="32411"/>
                    <a:pt x="37776" y="30145"/>
                  </a:cubicBezTo>
                  <a:cubicBezTo>
                    <a:pt x="41554" y="8234"/>
                    <a:pt x="26066" y="17678"/>
                    <a:pt x="16622" y="17300"/>
                  </a:cubicBezTo>
                  <a:cubicBezTo>
                    <a:pt x="25688" y="-1210"/>
                    <a:pt x="39665" y="-4232"/>
                    <a:pt x="57042" y="5212"/>
                  </a:cubicBezTo>
                  <a:cubicBezTo>
                    <a:pt x="71775" y="13523"/>
                    <a:pt x="85375" y="23345"/>
                    <a:pt x="83486" y="42988"/>
                  </a:cubicBezTo>
                  <a:cubicBezTo>
                    <a:pt x="81975" y="56588"/>
                    <a:pt x="91041" y="63010"/>
                    <a:pt x="100485" y="60743"/>
                  </a:cubicBezTo>
                  <a:cubicBezTo>
                    <a:pt x="115218" y="57344"/>
                    <a:pt x="123151" y="55833"/>
                    <a:pt x="117107" y="74721"/>
                  </a:cubicBezTo>
                  <a:cubicBezTo>
                    <a:pt x="116729" y="75854"/>
                    <a:pt x="120884" y="78498"/>
                    <a:pt x="122773" y="80387"/>
                  </a:cubicBezTo>
                  <a:cubicBezTo>
                    <a:pt x="118995" y="87187"/>
                    <a:pt x="112574" y="89076"/>
                    <a:pt x="105774" y="89453"/>
                  </a:cubicBezTo>
                  <a:cubicBezTo>
                    <a:pt x="97463" y="89076"/>
                    <a:pt x="92174" y="82654"/>
                    <a:pt x="84619" y="80765"/>
                  </a:cubicBezTo>
                  <a:close/>
                </a:path>
              </a:pathLst>
            </a:custGeom>
            <a:solidFill>
              <a:srgbClr val="F9DAC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FE339D58-79D6-48A6-876A-C4A469D86A7D}"/>
                </a:ext>
              </a:extLst>
            </p:cNvPr>
            <p:cNvSpPr/>
            <p:nvPr/>
          </p:nvSpPr>
          <p:spPr>
            <a:xfrm>
              <a:off x="9634774" y="5675800"/>
              <a:ext cx="148083" cy="38605"/>
            </a:xfrm>
            <a:custGeom>
              <a:avLst/>
              <a:gdLst>
                <a:gd name="connsiteX0" fmla="*/ 72153 w 148083"/>
                <a:gd name="connsiteY0" fmla="*/ 30221 h 38605"/>
                <a:gd name="connsiteX1" fmla="*/ 0 w 148083"/>
                <a:gd name="connsiteY1" fmla="*/ 38154 h 38605"/>
                <a:gd name="connsiteX2" fmla="*/ 25310 w 148083"/>
                <a:gd name="connsiteY2" fmla="*/ 1133 h 38605"/>
                <a:gd name="connsiteX3" fmla="*/ 59309 w 148083"/>
                <a:gd name="connsiteY3" fmla="*/ 0 h 38605"/>
                <a:gd name="connsiteX4" fmla="*/ 140150 w 148083"/>
                <a:gd name="connsiteY4" fmla="*/ 3022 h 38605"/>
                <a:gd name="connsiteX5" fmla="*/ 148083 w 148083"/>
                <a:gd name="connsiteY5" fmla="*/ 4911 h 38605"/>
                <a:gd name="connsiteX6" fmla="*/ 110685 w 148083"/>
                <a:gd name="connsiteY6" fmla="*/ 20777 h 38605"/>
                <a:gd name="connsiteX7" fmla="*/ 72153 w 148083"/>
                <a:gd name="connsiteY7" fmla="*/ 30221 h 3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083" h="38605">
                  <a:moveTo>
                    <a:pt x="72153" y="30221"/>
                  </a:moveTo>
                  <a:cubicBezTo>
                    <a:pt x="47598" y="27955"/>
                    <a:pt x="24555" y="41176"/>
                    <a:pt x="0" y="38154"/>
                  </a:cubicBezTo>
                  <a:cubicBezTo>
                    <a:pt x="5289" y="23799"/>
                    <a:pt x="12088" y="10200"/>
                    <a:pt x="25310" y="1133"/>
                  </a:cubicBezTo>
                  <a:cubicBezTo>
                    <a:pt x="36643" y="2644"/>
                    <a:pt x="47976" y="3022"/>
                    <a:pt x="59309" y="0"/>
                  </a:cubicBezTo>
                  <a:cubicBezTo>
                    <a:pt x="86130" y="6800"/>
                    <a:pt x="113329" y="-755"/>
                    <a:pt x="140150" y="3022"/>
                  </a:cubicBezTo>
                  <a:cubicBezTo>
                    <a:pt x="142795" y="3400"/>
                    <a:pt x="145439" y="4155"/>
                    <a:pt x="148083" y="4911"/>
                  </a:cubicBezTo>
                  <a:cubicBezTo>
                    <a:pt x="142417" y="25310"/>
                    <a:pt x="122773" y="14733"/>
                    <a:pt x="110685" y="20777"/>
                  </a:cubicBezTo>
                  <a:cubicBezTo>
                    <a:pt x="98974" y="26066"/>
                    <a:pt x="84241" y="24177"/>
                    <a:pt x="72153" y="30221"/>
                  </a:cubicBezTo>
                  <a:close/>
                </a:path>
              </a:pathLst>
            </a:custGeom>
            <a:solidFill>
              <a:srgbClr val="CEAD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A5850E99-B3EC-4B3F-BC02-3062AF44A3EA}"/>
                </a:ext>
              </a:extLst>
            </p:cNvPr>
            <p:cNvSpPr/>
            <p:nvPr/>
          </p:nvSpPr>
          <p:spPr>
            <a:xfrm>
              <a:off x="9616550" y="5675422"/>
              <a:ext cx="43533" cy="38153"/>
            </a:xfrm>
            <a:custGeom>
              <a:avLst/>
              <a:gdLst>
                <a:gd name="connsiteX0" fmla="*/ 43534 w 43533"/>
                <a:gd name="connsiteY0" fmla="*/ 1133 h 38153"/>
                <a:gd name="connsiteX1" fmla="*/ 18224 w 43533"/>
                <a:gd name="connsiteY1" fmla="*/ 38154 h 38153"/>
                <a:gd name="connsiteX2" fmla="*/ 5757 w 43533"/>
                <a:gd name="connsiteY2" fmla="*/ 38154 h 38153"/>
                <a:gd name="connsiteX3" fmla="*/ 5380 w 43533"/>
                <a:gd name="connsiteY3" fmla="*/ 22288 h 38153"/>
                <a:gd name="connsiteX4" fmla="*/ 22757 w 43533"/>
                <a:gd name="connsiteY4" fmla="*/ 4911 h 38153"/>
                <a:gd name="connsiteX5" fmla="*/ 39756 w 43533"/>
                <a:gd name="connsiteY5" fmla="*/ 0 h 38153"/>
                <a:gd name="connsiteX6" fmla="*/ 43534 w 43533"/>
                <a:gd name="connsiteY6" fmla="*/ 1133 h 3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33" h="38153">
                  <a:moveTo>
                    <a:pt x="43534" y="1133"/>
                  </a:moveTo>
                  <a:cubicBezTo>
                    <a:pt x="37112" y="15110"/>
                    <a:pt x="31068" y="28710"/>
                    <a:pt x="18224" y="38154"/>
                  </a:cubicBezTo>
                  <a:cubicBezTo>
                    <a:pt x="14068" y="38154"/>
                    <a:pt x="9913" y="38154"/>
                    <a:pt x="5757" y="38154"/>
                  </a:cubicBezTo>
                  <a:cubicBezTo>
                    <a:pt x="-3309" y="32865"/>
                    <a:pt x="-287" y="22666"/>
                    <a:pt x="5380" y="22288"/>
                  </a:cubicBezTo>
                  <a:cubicBezTo>
                    <a:pt x="18224" y="21533"/>
                    <a:pt x="16335" y="9822"/>
                    <a:pt x="22757" y="4911"/>
                  </a:cubicBezTo>
                  <a:cubicBezTo>
                    <a:pt x="28423" y="3400"/>
                    <a:pt x="34090" y="1511"/>
                    <a:pt x="39756" y="0"/>
                  </a:cubicBezTo>
                  <a:cubicBezTo>
                    <a:pt x="40889" y="378"/>
                    <a:pt x="42023" y="755"/>
                    <a:pt x="43534" y="1133"/>
                  </a:cubicBezTo>
                  <a:close/>
                </a:path>
              </a:pathLst>
            </a:custGeom>
            <a:solidFill>
              <a:srgbClr val="B9938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EAE07EB4-31E5-40DF-9B74-9F5015EACA19}"/>
                </a:ext>
              </a:extLst>
            </p:cNvPr>
            <p:cNvSpPr/>
            <p:nvPr/>
          </p:nvSpPr>
          <p:spPr>
            <a:xfrm>
              <a:off x="9232456" y="5605536"/>
              <a:ext cx="115217" cy="52556"/>
            </a:xfrm>
            <a:custGeom>
              <a:avLst/>
              <a:gdLst>
                <a:gd name="connsiteX0" fmla="*/ 89152 w 115217"/>
                <a:gd name="connsiteY0" fmla="*/ 45332 h 52556"/>
                <a:gd name="connsiteX1" fmla="*/ 27954 w 115217"/>
                <a:gd name="connsiteY1" fmla="*/ 36265 h 52556"/>
                <a:gd name="connsiteX2" fmla="*/ 0 w 115217"/>
                <a:gd name="connsiteY2" fmla="*/ 20021 h 52556"/>
                <a:gd name="connsiteX3" fmla="*/ 755 w 115217"/>
                <a:gd name="connsiteY3" fmla="*/ 18888 h 52556"/>
                <a:gd name="connsiteX4" fmla="*/ 34376 w 115217"/>
                <a:gd name="connsiteY4" fmla="*/ 1889 h 52556"/>
                <a:gd name="connsiteX5" fmla="*/ 39665 w 115217"/>
                <a:gd name="connsiteY5" fmla="*/ 9444 h 52556"/>
                <a:gd name="connsiteX6" fmla="*/ 37776 w 115217"/>
                <a:gd name="connsiteY6" fmla="*/ 15866 h 52556"/>
                <a:gd name="connsiteX7" fmla="*/ 68375 w 115217"/>
                <a:gd name="connsiteY7" fmla="*/ 8311 h 52556"/>
                <a:gd name="connsiteX8" fmla="*/ 77442 w 115217"/>
                <a:gd name="connsiteY8" fmla="*/ 0 h 52556"/>
                <a:gd name="connsiteX9" fmla="*/ 80086 w 115217"/>
                <a:gd name="connsiteY9" fmla="*/ 4155 h 52556"/>
                <a:gd name="connsiteX10" fmla="*/ 95952 w 115217"/>
                <a:gd name="connsiteY10" fmla="*/ 30599 h 52556"/>
                <a:gd name="connsiteX11" fmla="*/ 115218 w 115217"/>
                <a:gd name="connsiteY11" fmla="*/ 48354 h 52556"/>
                <a:gd name="connsiteX12" fmla="*/ 89152 w 115217"/>
                <a:gd name="connsiteY12" fmla="*/ 45332 h 5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217" h="52556">
                  <a:moveTo>
                    <a:pt x="89152" y="45332"/>
                  </a:moveTo>
                  <a:cubicBezTo>
                    <a:pt x="68375" y="44576"/>
                    <a:pt x="49109" y="35132"/>
                    <a:pt x="27954" y="36265"/>
                  </a:cubicBezTo>
                  <a:cubicBezTo>
                    <a:pt x="15866" y="36643"/>
                    <a:pt x="7933" y="27955"/>
                    <a:pt x="0" y="20021"/>
                  </a:cubicBezTo>
                  <a:cubicBezTo>
                    <a:pt x="0" y="20021"/>
                    <a:pt x="755" y="18888"/>
                    <a:pt x="755" y="18888"/>
                  </a:cubicBezTo>
                  <a:cubicBezTo>
                    <a:pt x="9444" y="7933"/>
                    <a:pt x="22666" y="6800"/>
                    <a:pt x="34376" y="1889"/>
                  </a:cubicBezTo>
                  <a:cubicBezTo>
                    <a:pt x="38532" y="2644"/>
                    <a:pt x="43443" y="3400"/>
                    <a:pt x="39665" y="9444"/>
                  </a:cubicBezTo>
                  <a:cubicBezTo>
                    <a:pt x="38532" y="11333"/>
                    <a:pt x="34376" y="12466"/>
                    <a:pt x="37776" y="15866"/>
                  </a:cubicBezTo>
                  <a:cubicBezTo>
                    <a:pt x="46465" y="6800"/>
                    <a:pt x="61575" y="26066"/>
                    <a:pt x="68375" y="8311"/>
                  </a:cubicBezTo>
                  <a:cubicBezTo>
                    <a:pt x="69509" y="4911"/>
                    <a:pt x="74042" y="2644"/>
                    <a:pt x="77442" y="0"/>
                  </a:cubicBezTo>
                  <a:cubicBezTo>
                    <a:pt x="78953" y="2267"/>
                    <a:pt x="80464" y="3778"/>
                    <a:pt x="80086" y="4155"/>
                  </a:cubicBezTo>
                  <a:cubicBezTo>
                    <a:pt x="67620" y="23421"/>
                    <a:pt x="84619" y="27577"/>
                    <a:pt x="95952" y="30599"/>
                  </a:cubicBezTo>
                  <a:cubicBezTo>
                    <a:pt x="106907" y="33243"/>
                    <a:pt x="110307" y="40799"/>
                    <a:pt x="115218" y="48354"/>
                  </a:cubicBezTo>
                  <a:cubicBezTo>
                    <a:pt x="105018" y="58553"/>
                    <a:pt x="97463" y="47220"/>
                    <a:pt x="89152" y="45332"/>
                  </a:cubicBezTo>
                  <a:close/>
                </a:path>
              </a:pathLst>
            </a:custGeom>
            <a:solidFill>
              <a:srgbClr val="CBA68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7E7DF198-554D-481D-8AF0-EE859D2FAEE7}"/>
                </a:ext>
              </a:extLst>
            </p:cNvPr>
            <p:cNvSpPr/>
            <p:nvPr/>
          </p:nvSpPr>
          <p:spPr>
            <a:xfrm>
              <a:off x="9319071" y="5639912"/>
              <a:ext cx="113599" cy="43394"/>
            </a:xfrm>
            <a:custGeom>
              <a:avLst/>
              <a:gdLst>
                <a:gd name="connsiteX0" fmla="*/ 2537 w 113599"/>
                <a:gd name="connsiteY0" fmla="*/ 10955 h 43394"/>
                <a:gd name="connsiteX1" fmla="*/ 28225 w 113599"/>
                <a:gd name="connsiteY1" fmla="*/ 14355 h 43394"/>
                <a:gd name="connsiteX2" fmla="*/ 44091 w 113599"/>
                <a:gd name="connsiteY2" fmla="*/ 0 h 43394"/>
                <a:gd name="connsiteX3" fmla="*/ 103777 w 113599"/>
                <a:gd name="connsiteY3" fmla="*/ 14733 h 43394"/>
                <a:gd name="connsiteX4" fmla="*/ 113599 w 113599"/>
                <a:gd name="connsiteY4" fmla="*/ 16999 h 43394"/>
                <a:gd name="connsiteX5" fmla="*/ 91311 w 113599"/>
                <a:gd name="connsiteY5" fmla="*/ 23044 h 43394"/>
                <a:gd name="connsiteX6" fmla="*/ 91311 w 113599"/>
                <a:gd name="connsiteY6" fmla="*/ 31354 h 43394"/>
                <a:gd name="connsiteX7" fmla="*/ 76956 w 113599"/>
                <a:gd name="connsiteY7" fmla="*/ 29843 h 43394"/>
                <a:gd name="connsiteX8" fmla="*/ 64868 w 113599"/>
                <a:gd name="connsiteY8" fmla="*/ 32110 h 43394"/>
                <a:gd name="connsiteX9" fmla="*/ 52401 w 113599"/>
                <a:gd name="connsiteY9" fmla="*/ 31354 h 43394"/>
                <a:gd name="connsiteX10" fmla="*/ 32002 w 113599"/>
                <a:gd name="connsiteY10" fmla="*/ 31354 h 43394"/>
                <a:gd name="connsiteX11" fmla="*/ 648 w 113599"/>
                <a:gd name="connsiteY11" fmla="*/ 26066 h 43394"/>
                <a:gd name="connsiteX12" fmla="*/ 2537 w 113599"/>
                <a:gd name="connsiteY12" fmla="*/ 10955 h 4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599" h="43394">
                  <a:moveTo>
                    <a:pt x="2537" y="10955"/>
                  </a:moveTo>
                  <a:cubicBezTo>
                    <a:pt x="11981" y="5289"/>
                    <a:pt x="19158" y="18888"/>
                    <a:pt x="28225" y="14355"/>
                  </a:cubicBezTo>
                  <a:cubicBezTo>
                    <a:pt x="39180" y="15866"/>
                    <a:pt x="45602" y="12088"/>
                    <a:pt x="44091" y="0"/>
                  </a:cubicBezTo>
                  <a:cubicBezTo>
                    <a:pt x="59579" y="26821"/>
                    <a:pt x="84511" y="9822"/>
                    <a:pt x="103777" y="14733"/>
                  </a:cubicBezTo>
                  <a:cubicBezTo>
                    <a:pt x="107933" y="11711"/>
                    <a:pt x="111333" y="12466"/>
                    <a:pt x="113599" y="16999"/>
                  </a:cubicBezTo>
                  <a:cubicBezTo>
                    <a:pt x="109066" y="29088"/>
                    <a:pt x="97355" y="16622"/>
                    <a:pt x="91311" y="23044"/>
                  </a:cubicBezTo>
                  <a:cubicBezTo>
                    <a:pt x="91311" y="25688"/>
                    <a:pt x="91311" y="28710"/>
                    <a:pt x="91311" y="31354"/>
                  </a:cubicBezTo>
                  <a:cubicBezTo>
                    <a:pt x="86022" y="34754"/>
                    <a:pt x="81489" y="33999"/>
                    <a:pt x="76956" y="29843"/>
                  </a:cubicBezTo>
                  <a:cubicBezTo>
                    <a:pt x="72423" y="25688"/>
                    <a:pt x="66001" y="27199"/>
                    <a:pt x="64868" y="32110"/>
                  </a:cubicBezTo>
                  <a:cubicBezTo>
                    <a:pt x="58823" y="54020"/>
                    <a:pt x="56179" y="38532"/>
                    <a:pt x="52401" y="31354"/>
                  </a:cubicBezTo>
                  <a:cubicBezTo>
                    <a:pt x="45979" y="35510"/>
                    <a:pt x="40313" y="13977"/>
                    <a:pt x="32002" y="31354"/>
                  </a:cubicBezTo>
                  <a:cubicBezTo>
                    <a:pt x="30491" y="34376"/>
                    <a:pt x="10847" y="29843"/>
                    <a:pt x="648" y="26066"/>
                  </a:cubicBezTo>
                  <a:cubicBezTo>
                    <a:pt x="-3130" y="24932"/>
                    <a:pt x="11225" y="17755"/>
                    <a:pt x="2537" y="10955"/>
                  </a:cubicBezTo>
                  <a:close/>
                </a:path>
              </a:pathLst>
            </a:custGeom>
            <a:solidFill>
              <a:srgbClr val="B6867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F6268D49-EC5D-43D4-A690-74B1D47D18A7}"/>
                </a:ext>
              </a:extLst>
            </p:cNvPr>
            <p:cNvSpPr/>
            <p:nvPr/>
          </p:nvSpPr>
          <p:spPr>
            <a:xfrm>
              <a:off x="9490846" y="5652325"/>
              <a:ext cx="89152" cy="37599"/>
            </a:xfrm>
            <a:custGeom>
              <a:avLst/>
              <a:gdLst>
                <a:gd name="connsiteX0" fmla="*/ 42310 w 89152"/>
                <a:gd name="connsiteY0" fmla="*/ 1942 h 37599"/>
                <a:gd name="connsiteX1" fmla="*/ 83863 w 89152"/>
                <a:gd name="connsiteY1" fmla="*/ 30652 h 37599"/>
                <a:gd name="connsiteX2" fmla="*/ 89152 w 89152"/>
                <a:gd name="connsiteY2" fmla="*/ 28008 h 37599"/>
                <a:gd name="connsiteX3" fmla="*/ 68375 w 89152"/>
                <a:gd name="connsiteY3" fmla="*/ 34808 h 37599"/>
                <a:gd name="connsiteX4" fmla="*/ 46087 w 89152"/>
                <a:gd name="connsiteY4" fmla="*/ 32919 h 37599"/>
                <a:gd name="connsiteX5" fmla="*/ 19266 w 89152"/>
                <a:gd name="connsiteY5" fmla="*/ 17053 h 37599"/>
                <a:gd name="connsiteX6" fmla="*/ 0 w 89152"/>
                <a:gd name="connsiteY6" fmla="*/ 11008 h 37599"/>
                <a:gd name="connsiteX7" fmla="*/ 28332 w 89152"/>
                <a:gd name="connsiteY7" fmla="*/ 3075 h 37599"/>
                <a:gd name="connsiteX8" fmla="*/ 42310 w 89152"/>
                <a:gd name="connsiteY8" fmla="*/ 1942 h 3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152" h="37599">
                  <a:moveTo>
                    <a:pt x="42310" y="1942"/>
                  </a:moveTo>
                  <a:cubicBezTo>
                    <a:pt x="55154" y="12897"/>
                    <a:pt x="75175" y="13653"/>
                    <a:pt x="83863" y="30652"/>
                  </a:cubicBezTo>
                  <a:cubicBezTo>
                    <a:pt x="85752" y="29519"/>
                    <a:pt x="87263" y="28763"/>
                    <a:pt x="89152" y="28008"/>
                  </a:cubicBezTo>
                  <a:cubicBezTo>
                    <a:pt x="86508" y="35563"/>
                    <a:pt x="72531" y="41230"/>
                    <a:pt x="68375" y="34808"/>
                  </a:cubicBezTo>
                  <a:cubicBezTo>
                    <a:pt x="60442" y="22719"/>
                    <a:pt x="53642" y="29519"/>
                    <a:pt x="46087" y="32919"/>
                  </a:cubicBezTo>
                  <a:cubicBezTo>
                    <a:pt x="43065" y="17808"/>
                    <a:pt x="33621" y="12142"/>
                    <a:pt x="19266" y="17053"/>
                  </a:cubicBezTo>
                  <a:cubicBezTo>
                    <a:pt x="10577" y="20075"/>
                    <a:pt x="4533" y="19697"/>
                    <a:pt x="0" y="11008"/>
                  </a:cubicBezTo>
                  <a:cubicBezTo>
                    <a:pt x="7555" y="1564"/>
                    <a:pt x="16622" y="-3724"/>
                    <a:pt x="28332" y="3075"/>
                  </a:cubicBezTo>
                  <a:cubicBezTo>
                    <a:pt x="33621" y="6098"/>
                    <a:pt x="37776" y="1564"/>
                    <a:pt x="42310" y="1942"/>
                  </a:cubicBezTo>
                  <a:close/>
                </a:path>
              </a:pathLst>
            </a:custGeom>
            <a:solidFill>
              <a:srgbClr val="D29F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E68A1A6F-89C3-4359-8955-02F74CC2912D}"/>
                </a:ext>
              </a:extLst>
            </p:cNvPr>
            <p:cNvSpPr/>
            <p:nvPr/>
          </p:nvSpPr>
          <p:spPr>
            <a:xfrm>
              <a:off x="9422848" y="5646614"/>
              <a:ext cx="64219" cy="32303"/>
            </a:xfrm>
            <a:custGeom>
              <a:avLst/>
              <a:gdLst>
                <a:gd name="connsiteX0" fmla="*/ 8689 w 64219"/>
                <a:gd name="connsiteY0" fmla="*/ 12187 h 32303"/>
                <a:gd name="connsiteX1" fmla="*/ 0 w 64219"/>
                <a:gd name="connsiteY1" fmla="*/ 8031 h 32303"/>
                <a:gd name="connsiteX2" fmla="*/ 11333 w 64219"/>
                <a:gd name="connsiteY2" fmla="*/ 2743 h 32303"/>
                <a:gd name="connsiteX3" fmla="*/ 44576 w 64219"/>
                <a:gd name="connsiteY3" fmla="*/ 7275 h 32303"/>
                <a:gd name="connsiteX4" fmla="*/ 64220 w 64219"/>
                <a:gd name="connsiteY4" fmla="*/ 15964 h 32303"/>
                <a:gd name="connsiteX5" fmla="*/ 45332 w 64219"/>
                <a:gd name="connsiteY5" fmla="*/ 25786 h 32303"/>
                <a:gd name="connsiteX6" fmla="*/ 36643 w 64219"/>
                <a:gd name="connsiteY6" fmla="*/ 25786 h 32303"/>
                <a:gd name="connsiteX7" fmla="*/ 16999 w 64219"/>
                <a:gd name="connsiteY7" fmla="*/ 24653 h 32303"/>
                <a:gd name="connsiteX8" fmla="*/ 8689 w 64219"/>
                <a:gd name="connsiteY8" fmla="*/ 12187 h 3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219" h="32303">
                  <a:moveTo>
                    <a:pt x="8689" y="12187"/>
                  </a:moveTo>
                  <a:cubicBezTo>
                    <a:pt x="6800" y="8787"/>
                    <a:pt x="3400" y="8409"/>
                    <a:pt x="0" y="8031"/>
                  </a:cubicBezTo>
                  <a:cubicBezTo>
                    <a:pt x="1133" y="854"/>
                    <a:pt x="5289" y="-2924"/>
                    <a:pt x="11333" y="2743"/>
                  </a:cubicBezTo>
                  <a:cubicBezTo>
                    <a:pt x="21533" y="12942"/>
                    <a:pt x="33243" y="11431"/>
                    <a:pt x="44576" y="7275"/>
                  </a:cubicBezTo>
                  <a:cubicBezTo>
                    <a:pt x="54776" y="3498"/>
                    <a:pt x="60442" y="6520"/>
                    <a:pt x="64220" y="15964"/>
                  </a:cubicBezTo>
                  <a:cubicBezTo>
                    <a:pt x="61198" y="25408"/>
                    <a:pt x="60442" y="39386"/>
                    <a:pt x="45332" y="25786"/>
                  </a:cubicBezTo>
                  <a:cubicBezTo>
                    <a:pt x="42310" y="23142"/>
                    <a:pt x="38910" y="21631"/>
                    <a:pt x="36643" y="25786"/>
                  </a:cubicBezTo>
                  <a:cubicBezTo>
                    <a:pt x="29088" y="38252"/>
                    <a:pt x="23044" y="29942"/>
                    <a:pt x="16999" y="24653"/>
                  </a:cubicBezTo>
                  <a:cubicBezTo>
                    <a:pt x="13600" y="20875"/>
                    <a:pt x="10200" y="17097"/>
                    <a:pt x="8689" y="12187"/>
                  </a:cubicBezTo>
                  <a:close/>
                </a:path>
              </a:pathLst>
            </a:custGeom>
            <a:solidFill>
              <a:srgbClr val="D29F8A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F67D9595-243E-4A31-ACCC-845C53677124}"/>
                </a:ext>
              </a:extLst>
            </p:cNvPr>
            <p:cNvSpPr/>
            <p:nvPr/>
          </p:nvSpPr>
          <p:spPr>
            <a:xfrm>
              <a:off x="9231922" y="5595714"/>
              <a:ext cx="34532" cy="29087"/>
            </a:xfrm>
            <a:custGeom>
              <a:avLst/>
              <a:gdLst>
                <a:gd name="connsiteX0" fmla="*/ 34533 w 34532"/>
                <a:gd name="connsiteY0" fmla="*/ 12088 h 29087"/>
                <a:gd name="connsiteX1" fmla="*/ 912 w 34532"/>
                <a:gd name="connsiteY1" fmla="*/ 29088 h 29087"/>
                <a:gd name="connsiteX2" fmla="*/ 9222 w 34532"/>
                <a:gd name="connsiteY2" fmla="*/ 0 h 29087"/>
                <a:gd name="connsiteX3" fmla="*/ 34533 w 34532"/>
                <a:gd name="connsiteY3" fmla="*/ 12088 h 2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32" h="29087">
                  <a:moveTo>
                    <a:pt x="34533" y="12088"/>
                  </a:moveTo>
                  <a:cubicBezTo>
                    <a:pt x="26977" y="24554"/>
                    <a:pt x="12622" y="24177"/>
                    <a:pt x="912" y="29088"/>
                  </a:cubicBezTo>
                  <a:cubicBezTo>
                    <a:pt x="-3244" y="17377"/>
                    <a:pt x="8089" y="10199"/>
                    <a:pt x="9222" y="0"/>
                  </a:cubicBezTo>
                  <a:cubicBezTo>
                    <a:pt x="11489" y="16244"/>
                    <a:pt x="27355" y="5289"/>
                    <a:pt x="34533" y="12088"/>
                  </a:cubicBezTo>
                  <a:close/>
                </a:path>
              </a:pathLst>
            </a:custGeom>
            <a:solidFill>
              <a:srgbClr val="D9B9A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4541F094-7FD8-476A-8DC4-E1B7BA95762B}"/>
                </a:ext>
              </a:extLst>
            </p:cNvPr>
            <p:cNvSpPr/>
            <p:nvPr/>
          </p:nvSpPr>
          <p:spPr>
            <a:xfrm>
              <a:off x="9506664" y="4340661"/>
              <a:ext cx="167224" cy="195074"/>
            </a:xfrm>
            <a:custGeom>
              <a:avLst/>
              <a:gdLst>
                <a:gd name="connsiteX0" fmla="*/ 128109 w 167224"/>
                <a:gd name="connsiteY0" fmla="*/ 179560 h 195074"/>
                <a:gd name="connsiteX1" fmla="*/ 98644 w 167224"/>
                <a:gd name="connsiteY1" fmla="*/ 187871 h 195074"/>
                <a:gd name="connsiteX2" fmla="*/ 92222 w 167224"/>
                <a:gd name="connsiteY2" fmla="*/ 150850 h 195074"/>
                <a:gd name="connsiteX3" fmla="*/ 102422 w 167224"/>
                <a:gd name="connsiteY3" fmla="*/ 128184 h 195074"/>
                <a:gd name="connsiteX4" fmla="*/ 124332 w 167224"/>
                <a:gd name="connsiteY4" fmla="*/ 94563 h 195074"/>
                <a:gd name="connsiteX5" fmla="*/ 125843 w 167224"/>
                <a:gd name="connsiteY5" fmla="*/ 56787 h 195074"/>
                <a:gd name="connsiteX6" fmla="*/ 110355 w 167224"/>
                <a:gd name="connsiteY6" fmla="*/ 37899 h 195074"/>
                <a:gd name="connsiteX7" fmla="*/ 69934 w 167224"/>
                <a:gd name="connsiteY7" fmla="*/ 33365 h 195074"/>
                <a:gd name="connsiteX8" fmla="*/ 48779 w 167224"/>
                <a:gd name="connsiteY8" fmla="*/ 37899 h 195074"/>
                <a:gd name="connsiteX9" fmla="*/ 31780 w 167224"/>
                <a:gd name="connsiteY9" fmla="*/ 51498 h 195074"/>
                <a:gd name="connsiteX10" fmla="*/ 29135 w 167224"/>
                <a:gd name="connsiteY10" fmla="*/ 72653 h 195074"/>
                <a:gd name="connsiteX11" fmla="*/ 13269 w 167224"/>
                <a:gd name="connsiteY11" fmla="*/ 102874 h 195074"/>
                <a:gd name="connsiteX12" fmla="*/ 13647 w 167224"/>
                <a:gd name="connsiteY12" fmla="*/ 62453 h 195074"/>
                <a:gd name="connsiteX13" fmla="*/ 425 w 167224"/>
                <a:gd name="connsiteY13" fmla="*/ 56409 h 195074"/>
                <a:gd name="connsiteX14" fmla="*/ 51046 w 167224"/>
                <a:gd name="connsiteY14" fmla="*/ 13722 h 195074"/>
                <a:gd name="connsiteX15" fmla="*/ 92222 w 167224"/>
                <a:gd name="connsiteY15" fmla="*/ 1256 h 195074"/>
                <a:gd name="connsiteX16" fmla="*/ 98644 w 167224"/>
                <a:gd name="connsiteY16" fmla="*/ 6166 h 195074"/>
                <a:gd name="connsiteX17" fmla="*/ 109977 w 167224"/>
                <a:gd name="connsiteY17" fmla="*/ 13722 h 195074"/>
                <a:gd name="connsiteX18" fmla="*/ 154931 w 167224"/>
                <a:gd name="connsiteY18" fmla="*/ 30721 h 195074"/>
                <a:gd name="connsiteX19" fmla="*/ 156442 w 167224"/>
                <a:gd name="connsiteY19" fmla="*/ 91163 h 195074"/>
                <a:gd name="connsiteX20" fmla="*/ 167019 w 167224"/>
                <a:gd name="connsiteY20" fmla="*/ 107407 h 195074"/>
                <a:gd name="connsiteX21" fmla="*/ 140953 w 167224"/>
                <a:gd name="connsiteY21" fmla="*/ 124784 h 195074"/>
                <a:gd name="connsiteX22" fmla="*/ 127732 w 167224"/>
                <a:gd name="connsiteY22" fmla="*/ 136873 h 195074"/>
                <a:gd name="connsiteX23" fmla="*/ 112621 w 167224"/>
                <a:gd name="connsiteY23" fmla="*/ 144806 h 195074"/>
                <a:gd name="connsiteX24" fmla="*/ 114510 w 167224"/>
                <a:gd name="connsiteY24" fmla="*/ 176915 h 195074"/>
                <a:gd name="connsiteX25" fmla="*/ 128109 w 167224"/>
                <a:gd name="connsiteY25" fmla="*/ 179560 h 19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7224" h="195074">
                  <a:moveTo>
                    <a:pt x="128109" y="179560"/>
                  </a:moveTo>
                  <a:cubicBezTo>
                    <a:pt x="122443" y="197693"/>
                    <a:pt x="112243" y="199204"/>
                    <a:pt x="98644" y="187871"/>
                  </a:cubicBezTo>
                  <a:cubicBezTo>
                    <a:pt x="98266" y="175405"/>
                    <a:pt x="103555" y="163316"/>
                    <a:pt x="92222" y="150850"/>
                  </a:cubicBezTo>
                  <a:cubicBezTo>
                    <a:pt x="85044" y="142917"/>
                    <a:pt x="94489" y="127806"/>
                    <a:pt x="102422" y="128184"/>
                  </a:cubicBezTo>
                  <a:cubicBezTo>
                    <a:pt x="131509" y="129695"/>
                    <a:pt x="120176" y="107407"/>
                    <a:pt x="124332" y="94563"/>
                  </a:cubicBezTo>
                  <a:cubicBezTo>
                    <a:pt x="128109" y="82852"/>
                    <a:pt x="111866" y="71142"/>
                    <a:pt x="125843" y="56787"/>
                  </a:cubicBezTo>
                  <a:cubicBezTo>
                    <a:pt x="131887" y="50742"/>
                    <a:pt x="111488" y="36765"/>
                    <a:pt x="110355" y="37899"/>
                  </a:cubicBezTo>
                  <a:cubicBezTo>
                    <a:pt x="94489" y="53009"/>
                    <a:pt x="82778" y="35632"/>
                    <a:pt x="69934" y="33365"/>
                  </a:cubicBezTo>
                  <a:cubicBezTo>
                    <a:pt x="61245" y="31854"/>
                    <a:pt x="52179" y="33365"/>
                    <a:pt x="48779" y="37899"/>
                  </a:cubicBezTo>
                  <a:cubicBezTo>
                    <a:pt x="44246" y="44698"/>
                    <a:pt x="46890" y="56409"/>
                    <a:pt x="31780" y="51498"/>
                  </a:cubicBezTo>
                  <a:cubicBezTo>
                    <a:pt x="30646" y="51120"/>
                    <a:pt x="25358" y="66231"/>
                    <a:pt x="29135" y="72653"/>
                  </a:cubicBezTo>
                  <a:cubicBezTo>
                    <a:pt x="39335" y="91541"/>
                    <a:pt x="26491" y="96830"/>
                    <a:pt x="13269" y="102874"/>
                  </a:cubicBezTo>
                  <a:cubicBezTo>
                    <a:pt x="-4486" y="87008"/>
                    <a:pt x="-4486" y="74164"/>
                    <a:pt x="13647" y="62453"/>
                  </a:cubicBezTo>
                  <a:cubicBezTo>
                    <a:pt x="9114" y="60187"/>
                    <a:pt x="4959" y="58298"/>
                    <a:pt x="425" y="56409"/>
                  </a:cubicBezTo>
                  <a:cubicBezTo>
                    <a:pt x="3070" y="25810"/>
                    <a:pt x="31780" y="24299"/>
                    <a:pt x="51046" y="13722"/>
                  </a:cubicBezTo>
                  <a:cubicBezTo>
                    <a:pt x="63134" y="6922"/>
                    <a:pt x="79756" y="10700"/>
                    <a:pt x="92222" y="1256"/>
                  </a:cubicBezTo>
                  <a:cubicBezTo>
                    <a:pt x="97133" y="-2522"/>
                    <a:pt x="97511" y="3144"/>
                    <a:pt x="98644" y="6166"/>
                  </a:cubicBezTo>
                  <a:cubicBezTo>
                    <a:pt x="100910" y="11455"/>
                    <a:pt x="105821" y="15611"/>
                    <a:pt x="109977" y="13722"/>
                  </a:cubicBezTo>
                  <a:cubicBezTo>
                    <a:pt x="131509" y="3144"/>
                    <a:pt x="141331" y="21655"/>
                    <a:pt x="154931" y="30721"/>
                  </a:cubicBezTo>
                  <a:cubicBezTo>
                    <a:pt x="136798" y="46965"/>
                    <a:pt x="137931" y="75297"/>
                    <a:pt x="156442" y="91163"/>
                  </a:cubicBezTo>
                  <a:cubicBezTo>
                    <a:pt x="161353" y="95319"/>
                    <a:pt x="168530" y="105518"/>
                    <a:pt x="167019" y="107407"/>
                  </a:cubicBezTo>
                  <a:cubicBezTo>
                    <a:pt x="160597" y="116096"/>
                    <a:pt x="149264" y="127051"/>
                    <a:pt x="140953" y="124784"/>
                  </a:cubicBezTo>
                  <a:cubicBezTo>
                    <a:pt x="126221" y="121384"/>
                    <a:pt x="133398" y="134984"/>
                    <a:pt x="127732" y="136873"/>
                  </a:cubicBezTo>
                  <a:cubicBezTo>
                    <a:pt x="117532" y="129695"/>
                    <a:pt x="111488" y="129317"/>
                    <a:pt x="112621" y="144806"/>
                  </a:cubicBezTo>
                  <a:cubicBezTo>
                    <a:pt x="113377" y="155383"/>
                    <a:pt x="106577" y="165583"/>
                    <a:pt x="114510" y="176915"/>
                  </a:cubicBezTo>
                  <a:cubicBezTo>
                    <a:pt x="119799" y="184471"/>
                    <a:pt x="123198" y="181449"/>
                    <a:pt x="128109" y="179560"/>
                  </a:cubicBezTo>
                  <a:close/>
                </a:path>
              </a:pathLst>
            </a:custGeom>
            <a:solidFill>
              <a:srgbClr val="F1CCB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CBE207A-74BF-4698-971F-95C9EE5C48E4}"/>
                </a:ext>
              </a:extLst>
            </p:cNvPr>
            <p:cNvSpPr/>
            <p:nvPr/>
          </p:nvSpPr>
          <p:spPr>
            <a:xfrm>
              <a:off x="9425485" y="4073294"/>
              <a:ext cx="216598" cy="366463"/>
            </a:xfrm>
            <a:custGeom>
              <a:avLst/>
              <a:gdLst>
                <a:gd name="connsiteX0" fmla="*/ 44206 w 216598"/>
                <a:gd name="connsiteY0" fmla="*/ 366464 h 366463"/>
                <a:gd name="connsiteX1" fmla="*/ 26451 w 216598"/>
                <a:gd name="connsiteY1" fmla="*/ 293178 h 366463"/>
                <a:gd name="connsiteX2" fmla="*/ 21918 w 216598"/>
                <a:gd name="connsiteY2" fmla="*/ 279956 h 366463"/>
                <a:gd name="connsiteX3" fmla="*/ 12096 w 216598"/>
                <a:gd name="connsiteY3" fmla="*/ 245202 h 366463"/>
                <a:gd name="connsiteX4" fmla="*/ 12096 w 216598"/>
                <a:gd name="connsiteY4" fmla="*/ 226691 h 366463"/>
                <a:gd name="connsiteX5" fmla="*/ 13229 w 216598"/>
                <a:gd name="connsiteY5" fmla="*/ 165871 h 366463"/>
                <a:gd name="connsiteX6" fmla="*/ 13607 w 216598"/>
                <a:gd name="connsiteY6" fmla="*/ 146605 h 366463"/>
                <a:gd name="connsiteX7" fmla="*/ 10207 w 216598"/>
                <a:gd name="connsiteY7" fmla="*/ 102029 h 366463"/>
                <a:gd name="connsiteX8" fmla="*/ 5674 w 216598"/>
                <a:gd name="connsiteY8" fmla="*/ 60098 h 366463"/>
                <a:gd name="connsiteX9" fmla="*/ 7185 w 216598"/>
                <a:gd name="connsiteY9" fmla="*/ 14766 h 366463"/>
                <a:gd name="connsiteX10" fmla="*/ 27962 w 216598"/>
                <a:gd name="connsiteY10" fmla="*/ 14388 h 366463"/>
                <a:gd name="connsiteX11" fmla="*/ 124670 w 216598"/>
                <a:gd name="connsiteY11" fmla="*/ 9477 h 366463"/>
                <a:gd name="connsiteX12" fmla="*/ 150357 w 216598"/>
                <a:gd name="connsiteY12" fmla="*/ 9855 h 366463"/>
                <a:gd name="connsiteX13" fmla="*/ 162446 w 216598"/>
                <a:gd name="connsiteY13" fmla="*/ 73697 h 366463"/>
                <a:gd name="connsiteX14" fmla="*/ 163579 w 216598"/>
                <a:gd name="connsiteY14" fmla="*/ 91074 h 366463"/>
                <a:gd name="connsiteX15" fmla="*/ 212689 w 216598"/>
                <a:gd name="connsiteY15" fmla="*/ 165116 h 366463"/>
                <a:gd name="connsiteX16" fmla="*/ 216466 w 216598"/>
                <a:gd name="connsiteY16" fmla="*/ 172293 h 366463"/>
                <a:gd name="connsiteX17" fmla="*/ 198711 w 216598"/>
                <a:gd name="connsiteY17" fmla="*/ 238024 h 366463"/>
                <a:gd name="connsiteX18" fmla="*/ 194178 w 216598"/>
                <a:gd name="connsiteY18" fmla="*/ 241802 h 366463"/>
                <a:gd name="connsiteX19" fmla="*/ 121270 w 216598"/>
                <a:gd name="connsiteY19" fmla="*/ 278445 h 366463"/>
                <a:gd name="connsiteX20" fmla="*/ 101248 w 216598"/>
                <a:gd name="connsiteY20" fmla="*/ 282978 h 366463"/>
                <a:gd name="connsiteX21" fmla="*/ 77071 w 216598"/>
                <a:gd name="connsiteY21" fmla="*/ 315466 h 366463"/>
                <a:gd name="connsiteX22" fmla="*/ 77827 w 216598"/>
                <a:gd name="connsiteY22" fmla="*/ 323777 h 366463"/>
                <a:gd name="connsiteX23" fmla="*/ 77827 w 216598"/>
                <a:gd name="connsiteY23" fmla="*/ 332087 h 366463"/>
                <a:gd name="connsiteX24" fmla="*/ 44206 w 216598"/>
                <a:gd name="connsiteY24" fmla="*/ 366464 h 36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6598" h="366463">
                  <a:moveTo>
                    <a:pt x="44206" y="366464"/>
                  </a:moveTo>
                  <a:cubicBezTo>
                    <a:pt x="26451" y="344931"/>
                    <a:pt x="19274" y="320754"/>
                    <a:pt x="26451" y="293178"/>
                  </a:cubicBezTo>
                  <a:cubicBezTo>
                    <a:pt x="27962" y="288267"/>
                    <a:pt x="26829" y="282600"/>
                    <a:pt x="21918" y="279956"/>
                  </a:cubicBezTo>
                  <a:cubicBezTo>
                    <a:pt x="6052" y="271645"/>
                    <a:pt x="9074" y="258046"/>
                    <a:pt x="12096" y="245202"/>
                  </a:cubicBezTo>
                  <a:cubicBezTo>
                    <a:pt x="13607" y="238780"/>
                    <a:pt x="15874" y="232735"/>
                    <a:pt x="12096" y="226691"/>
                  </a:cubicBezTo>
                  <a:cubicBezTo>
                    <a:pt x="-370" y="206292"/>
                    <a:pt x="7941" y="185137"/>
                    <a:pt x="13229" y="165871"/>
                  </a:cubicBezTo>
                  <a:cubicBezTo>
                    <a:pt x="15118" y="158316"/>
                    <a:pt x="16629" y="152272"/>
                    <a:pt x="13607" y="146605"/>
                  </a:cubicBezTo>
                  <a:cubicBezTo>
                    <a:pt x="5296" y="131873"/>
                    <a:pt x="4919" y="117140"/>
                    <a:pt x="10207" y="102029"/>
                  </a:cubicBezTo>
                  <a:cubicBezTo>
                    <a:pt x="15118" y="87297"/>
                    <a:pt x="14740" y="72564"/>
                    <a:pt x="5674" y="60098"/>
                  </a:cubicBezTo>
                  <a:cubicBezTo>
                    <a:pt x="-6037" y="44231"/>
                    <a:pt x="3407" y="29121"/>
                    <a:pt x="7185" y="14766"/>
                  </a:cubicBezTo>
                  <a:cubicBezTo>
                    <a:pt x="10963" y="1544"/>
                    <a:pt x="20785" y="6455"/>
                    <a:pt x="27962" y="14388"/>
                  </a:cubicBezTo>
                  <a:cubicBezTo>
                    <a:pt x="50628" y="39321"/>
                    <a:pt x="104648" y="37054"/>
                    <a:pt x="124670" y="9477"/>
                  </a:cubicBezTo>
                  <a:cubicBezTo>
                    <a:pt x="134869" y="-4500"/>
                    <a:pt x="142424" y="-1856"/>
                    <a:pt x="150357" y="9855"/>
                  </a:cubicBezTo>
                  <a:cubicBezTo>
                    <a:pt x="163201" y="29121"/>
                    <a:pt x="166224" y="51409"/>
                    <a:pt x="162446" y="73697"/>
                  </a:cubicBezTo>
                  <a:cubicBezTo>
                    <a:pt x="161313" y="80119"/>
                    <a:pt x="160179" y="84652"/>
                    <a:pt x="163579" y="91074"/>
                  </a:cubicBezTo>
                  <a:cubicBezTo>
                    <a:pt x="176801" y="117895"/>
                    <a:pt x="185867" y="147361"/>
                    <a:pt x="212689" y="165116"/>
                  </a:cubicBezTo>
                  <a:cubicBezTo>
                    <a:pt x="214577" y="166627"/>
                    <a:pt x="217222" y="170027"/>
                    <a:pt x="216466" y="172293"/>
                  </a:cubicBezTo>
                  <a:cubicBezTo>
                    <a:pt x="210800" y="194204"/>
                    <a:pt x="204756" y="216114"/>
                    <a:pt x="198711" y="238024"/>
                  </a:cubicBezTo>
                  <a:cubicBezTo>
                    <a:pt x="198333" y="239535"/>
                    <a:pt x="195689" y="241802"/>
                    <a:pt x="194178" y="241802"/>
                  </a:cubicBezTo>
                  <a:cubicBezTo>
                    <a:pt x="163579" y="241802"/>
                    <a:pt x="147335" y="269756"/>
                    <a:pt x="121270" y="278445"/>
                  </a:cubicBezTo>
                  <a:cubicBezTo>
                    <a:pt x="114470" y="280711"/>
                    <a:pt x="108804" y="283356"/>
                    <a:pt x="101248" y="282978"/>
                  </a:cubicBezTo>
                  <a:cubicBezTo>
                    <a:pt x="75938" y="281467"/>
                    <a:pt x="68005" y="292422"/>
                    <a:pt x="77071" y="315466"/>
                  </a:cubicBezTo>
                  <a:cubicBezTo>
                    <a:pt x="78205" y="318110"/>
                    <a:pt x="77449" y="321132"/>
                    <a:pt x="77827" y="323777"/>
                  </a:cubicBezTo>
                  <a:cubicBezTo>
                    <a:pt x="77827" y="326421"/>
                    <a:pt x="77827" y="329443"/>
                    <a:pt x="77827" y="332087"/>
                  </a:cubicBezTo>
                  <a:cubicBezTo>
                    <a:pt x="78205" y="364953"/>
                    <a:pt x="76694" y="366464"/>
                    <a:pt x="44206" y="366464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55D75D41-4037-4EAF-9211-BA5A7ABD4E44}"/>
                </a:ext>
              </a:extLst>
            </p:cNvPr>
            <p:cNvSpPr/>
            <p:nvPr/>
          </p:nvSpPr>
          <p:spPr>
            <a:xfrm>
              <a:off x="9622596" y="4693408"/>
              <a:ext cx="184506" cy="219687"/>
            </a:xfrm>
            <a:custGeom>
              <a:avLst/>
              <a:gdLst>
                <a:gd name="connsiteX0" fmla="*/ 42021 w 184506"/>
                <a:gd name="connsiteY0" fmla="*/ 8518 h 219687"/>
                <a:gd name="connsiteX1" fmla="*/ 54110 w 184506"/>
                <a:gd name="connsiteY1" fmla="*/ 6251 h 219687"/>
                <a:gd name="connsiteX2" fmla="*/ 63554 w 184506"/>
                <a:gd name="connsiteY2" fmla="*/ 3607 h 219687"/>
                <a:gd name="connsiteX3" fmla="*/ 68465 w 184506"/>
                <a:gd name="connsiteY3" fmla="*/ 21362 h 219687"/>
                <a:gd name="connsiteX4" fmla="*/ 68465 w 184506"/>
                <a:gd name="connsiteY4" fmla="*/ 25895 h 219687"/>
                <a:gd name="connsiteX5" fmla="*/ 92642 w 184506"/>
                <a:gd name="connsiteY5" fmla="*/ 71982 h 219687"/>
                <a:gd name="connsiteX6" fmla="*/ 76398 w 184506"/>
                <a:gd name="connsiteY6" fmla="*/ 75759 h 219687"/>
                <a:gd name="connsiteX7" fmla="*/ 65443 w 184506"/>
                <a:gd name="connsiteY7" fmla="*/ 77648 h 219687"/>
                <a:gd name="connsiteX8" fmla="*/ 69598 w 184506"/>
                <a:gd name="connsiteY8" fmla="*/ 85581 h 219687"/>
                <a:gd name="connsiteX9" fmla="*/ 96041 w 184506"/>
                <a:gd name="connsiteY9" fmla="*/ 92381 h 219687"/>
                <a:gd name="connsiteX10" fmla="*/ 104352 w 184506"/>
                <a:gd name="connsiteY10" fmla="*/ 96159 h 219687"/>
                <a:gd name="connsiteX11" fmla="*/ 98686 w 184506"/>
                <a:gd name="connsiteY11" fmla="*/ 104092 h 219687"/>
                <a:gd name="connsiteX12" fmla="*/ 76775 w 184506"/>
                <a:gd name="connsiteY12" fmla="*/ 107492 h 219687"/>
                <a:gd name="connsiteX13" fmla="*/ 54865 w 184506"/>
                <a:gd name="connsiteY13" fmla="*/ 130913 h 219687"/>
                <a:gd name="connsiteX14" fmla="*/ 56754 w 184506"/>
                <a:gd name="connsiteY14" fmla="*/ 136202 h 219687"/>
                <a:gd name="connsiteX15" fmla="*/ 86597 w 184506"/>
                <a:gd name="connsiteY15" fmla="*/ 161134 h 219687"/>
                <a:gd name="connsiteX16" fmla="*/ 86597 w 184506"/>
                <a:gd name="connsiteY16" fmla="*/ 164912 h 219687"/>
                <a:gd name="connsiteX17" fmla="*/ 83953 w 184506"/>
                <a:gd name="connsiteY17" fmla="*/ 170956 h 219687"/>
                <a:gd name="connsiteX18" fmla="*/ 95664 w 184506"/>
                <a:gd name="connsiteY18" fmla="*/ 172845 h 219687"/>
                <a:gd name="connsiteX19" fmla="*/ 131929 w 184506"/>
                <a:gd name="connsiteY19" fmla="*/ 156601 h 219687"/>
                <a:gd name="connsiteX20" fmla="*/ 136840 w 184506"/>
                <a:gd name="connsiteY20" fmla="*/ 133180 h 219687"/>
                <a:gd name="connsiteX21" fmla="*/ 145151 w 184506"/>
                <a:gd name="connsiteY21" fmla="*/ 130535 h 219687"/>
                <a:gd name="connsiteX22" fmla="*/ 181794 w 184506"/>
                <a:gd name="connsiteY22" fmla="*/ 136957 h 219687"/>
                <a:gd name="connsiteX23" fmla="*/ 182927 w 184506"/>
                <a:gd name="connsiteY23" fmla="*/ 143757 h 219687"/>
                <a:gd name="connsiteX24" fmla="*/ 166683 w 184506"/>
                <a:gd name="connsiteY24" fmla="*/ 183044 h 219687"/>
                <a:gd name="connsiteX25" fmla="*/ 154217 w 184506"/>
                <a:gd name="connsiteY25" fmla="*/ 186444 h 219687"/>
                <a:gd name="connsiteX26" fmla="*/ 136840 w 184506"/>
                <a:gd name="connsiteY26" fmla="*/ 189844 h 219687"/>
                <a:gd name="connsiteX27" fmla="*/ 136462 w 184506"/>
                <a:gd name="connsiteY27" fmla="*/ 197777 h 219687"/>
                <a:gd name="connsiteX28" fmla="*/ 151195 w 184506"/>
                <a:gd name="connsiteY28" fmla="*/ 202688 h 219687"/>
                <a:gd name="connsiteX29" fmla="*/ 159506 w 184506"/>
                <a:gd name="connsiteY29" fmla="*/ 201177 h 219687"/>
                <a:gd name="connsiteX30" fmla="*/ 169705 w 184506"/>
                <a:gd name="connsiteY30" fmla="*/ 212888 h 219687"/>
                <a:gd name="connsiteX31" fmla="*/ 159883 w 184506"/>
                <a:gd name="connsiteY31" fmla="*/ 217043 h 219687"/>
                <a:gd name="connsiteX32" fmla="*/ 135329 w 184506"/>
                <a:gd name="connsiteY32" fmla="*/ 219687 h 219687"/>
                <a:gd name="connsiteX33" fmla="*/ 126640 w 184506"/>
                <a:gd name="connsiteY33" fmla="*/ 204199 h 219687"/>
                <a:gd name="connsiteX34" fmla="*/ 103219 w 184506"/>
                <a:gd name="connsiteY34" fmla="*/ 180778 h 219687"/>
                <a:gd name="connsiteX35" fmla="*/ 103597 w 184506"/>
                <a:gd name="connsiteY35" fmla="*/ 204199 h 219687"/>
                <a:gd name="connsiteX36" fmla="*/ 93019 w 184506"/>
                <a:gd name="connsiteY36" fmla="*/ 203821 h 219687"/>
                <a:gd name="connsiteX37" fmla="*/ 64687 w 184506"/>
                <a:gd name="connsiteY37" fmla="*/ 203444 h 219687"/>
                <a:gd name="connsiteX38" fmla="*/ 53732 w 184506"/>
                <a:gd name="connsiteY38" fmla="*/ 201177 h 219687"/>
                <a:gd name="connsiteX39" fmla="*/ 45799 w 184506"/>
                <a:gd name="connsiteY39" fmla="*/ 195133 h 219687"/>
                <a:gd name="connsiteX40" fmla="*/ 40888 w 184506"/>
                <a:gd name="connsiteY40" fmla="*/ 177378 h 219687"/>
                <a:gd name="connsiteX41" fmla="*/ 29555 w 184506"/>
                <a:gd name="connsiteY41" fmla="*/ 153201 h 219687"/>
                <a:gd name="connsiteX42" fmla="*/ 8778 w 184506"/>
                <a:gd name="connsiteY42" fmla="*/ 145646 h 219687"/>
                <a:gd name="connsiteX43" fmla="*/ 29177 w 184506"/>
                <a:gd name="connsiteY43" fmla="*/ 110892 h 219687"/>
                <a:gd name="connsiteX44" fmla="*/ 39377 w 184506"/>
                <a:gd name="connsiteY44" fmla="*/ 107492 h 219687"/>
                <a:gd name="connsiteX45" fmla="*/ 31822 w 184506"/>
                <a:gd name="connsiteY45" fmla="*/ 98803 h 219687"/>
                <a:gd name="connsiteX46" fmla="*/ 27666 w 184506"/>
                <a:gd name="connsiteY46" fmla="*/ 76515 h 219687"/>
                <a:gd name="connsiteX47" fmla="*/ 32577 w 184506"/>
                <a:gd name="connsiteY47" fmla="*/ 73115 h 219687"/>
                <a:gd name="connsiteX48" fmla="*/ 35977 w 184506"/>
                <a:gd name="connsiteY48" fmla="*/ 78782 h 219687"/>
                <a:gd name="connsiteX49" fmla="*/ 41643 w 184506"/>
                <a:gd name="connsiteY49" fmla="*/ 84448 h 219687"/>
                <a:gd name="connsiteX50" fmla="*/ 50332 w 184506"/>
                <a:gd name="connsiteY50" fmla="*/ 80293 h 219687"/>
                <a:gd name="connsiteX51" fmla="*/ 56754 w 184506"/>
                <a:gd name="connsiteY51" fmla="*/ 50827 h 219687"/>
                <a:gd name="connsiteX52" fmla="*/ 12556 w 184506"/>
                <a:gd name="connsiteY52" fmla="*/ 51205 h 219687"/>
                <a:gd name="connsiteX53" fmla="*/ 3867 w 184506"/>
                <a:gd name="connsiteY53" fmla="*/ 24761 h 219687"/>
                <a:gd name="connsiteX54" fmla="*/ 7645 w 184506"/>
                <a:gd name="connsiteY54" fmla="*/ 11162 h 219687"/>
                <a:gd name="connsiteX55" fmla="*/ 42021 w 184506"/>
                <a:gd name="connsiteY55" fmla="*/ 8518 h 21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4506" h="219687">
                  <a:moveTo>
                    <a:pt x="42021" y="8518"/>
                  </a:moveTo>
                  <a:cubicBezTo>
                    <a:pt x="46177" y="7762"/>
                    <a:pt x="50332" y="6251"/>
                    <a:pt x="54110" y="6251"/>
                  </a:cubicBezTo>
                  <a:cubicBezTo>
                    <a:pt x="57510" y="6251"/>
                    <a:pt x="57132" y="-5837"/>
                    <a:pt x="63554" y="3607"/>
                  </a:cubicBezTo>
                  <a:cubicBezTo>
                    <a:pt x="68087" y="10406"/>
                    <a:pt x="71487" y="17584"/>
                    <a:pt x="68465" y="21362"/>
                  </a:cubicBezTo>
                  <a:cubicBezTo>
                    <a:pt x="66954" y="23250"/>
                    <a:pt x="66198" y="24761"/>
                    <a:pt x="68465" y="25895"/>
                  </a:cubicBezTo>
                  <a:cubicBezTo>
                    <a:pt x="85842" y="36850"/>
                    <a:pt x="75264" y="61027"/>
                    <a:pt x="92642" y="71982"/>
                  </a:cubicBezTo>
                  <a:cubicBezTo>
                    <a:pt x="86220" y="76137"/>
                    <a:pt x="80931" y="80670"/>
                    <a:pt x="76398" y="75759"/>
                  </a:cubicBezTo>
                  <a:cubicBezTo>
                    <a:pt x="70354" y="68582"/>
                    <a:pt x="69976" y="71604"/>
                    <a:pt x="65443" y="77648"/>
                  </a:cubicBezTo>
                  <a:cubicBezTo>
                    <a:pt x="59020" y="86337"/>
                    <a:pt x="68465" y="83315"/>
                    <a:pt x="69598" y="85581"/>
                  </a:cubicBezTo>
                  <a:cubicBezTo>
                    <a:pt x="76020" y="98803"/>
                    <a:pt x="84708" y="99181"/>
                    <a:pt x="96041" y="92381"/>
                  </a:cubicBezTo>
                  <a:cubicBezTo>
                    <a:pt x="99819" y="90115"/>
                    <a:pt x="102841" y="92759"/>
                    <a:pt x="104352" y="96159"/>
                  </a:cubicBezTo>
                  <a:cubicBezTo>
                    <a:pt x="106241" y="101070"/>
                    <a:pt x="104730" y="103336"/>
                    <a:pt x="98686" y="104092"/>
                  </a:cubicBezTo>
                  <a:cubicBezTo>
                    <a:pt x="91508" y="104847"/>
                    <a:pt x="85842" y="109758"/>
                    <a:pt x="76775" y="107492"/>
                  </a:cubicBezTo>
                  <a:cubicBezTo>
                    <a:pt x="60909" y="103714"/>
                    <a:pt x="52599" y="113536"/>
                    <a:pt x="54865" y="130913"/>
                  </a:cubicBezTo>
                  <a:cubicBezTo>
                    <a:pt x="55243" y="132802"/>
                    <a:pt x="56754" y="136202"/>
                    <a:pt x="56754" y="136202"/>
                  </a:cubicBezTo>
                  <a:cubicBezTo>
                    <a:pt x="81309" y="127135"/>
                    <a:pt x="73753" y="156601"/>
                    <a:pt x="86597" y="161134"/>
                  </a:cubicBezTo>
                  <a:cubicBezTo>
                    <a:pt x="89997" y="162267"/>
                    <a:pt x="88486" y="163778"/>
                    <a:pt x="86597" y="164912"/>
                  </a:cubicBezTo>
                  <a:cubicBezTo>
                    <a:pt x="84331" y="166423"/>
                    <a:pt x="78287" y="166801"/>
                    <a:pt x="83953" y="170956"/>
                  </a:cubicBezTo>
                  <a:cubicBezTo>
                    <a:pt x="86975" y="173223"/>
                    <a:pt x="95664" y="173223"/>
                    <a:pt x="95664" y="172845"/>
                  </a:cubicBezTo>
                  <a:cubicBezTo>
                    <a:pt x="100575" y="150557"/>
                    <a:pt x="118707" y="160001"/>
                    <a:pt x="131929" y="156601"/>
                  </a:cubicBezTo>
                  <a:cubicBezTo>
                    <a:pt x="147039" y="152823"/>
                    <a:pt x="151573" y="144135"/>
                    <a:pt x="136840" y="133180"/>
                  </a:cubicBezTo>
                  <a:cubicBezTo>
                    <a:pt x="138729" y="126758"/>
                    <a:pt x="143640" y="132424"/>
                    <a:pt x="145151" y="130535"/>
                  </a:cubicBezTo>
                  <a:cubicBezTo>
                    <a:pt x="161395" y="110892"/>
                    <a:pt x="170083" y="130535"/>
                    <a:pt x="181794" y="136957"/>
                  </a:cubicBezTo>
                  <a:cubicBezTo>
                    <a:pt x="185194" y="138846"/>
                    <a:pt x="185194" y="141868"/>
                    <a:pt x="182927" y="143757"/>
                  </a:cubicBezTo>
                  <a:cubicBezTo>
                    <a:pt x="168950" y="153579"/>
                    <a:pt x="167816" y="167934"/>
                    <a:pt x="166683" y="183044"/>
                  </a:cubicBezTo>
                  <a:cubicBezTo>
                    <a:pt x="166305" y="186444"/>
                    <a:pt x="161017" y="192111"/>
                    <a:pt x="154217" y="186444"/>
                  </a:cubicBezTo>
                  <a:cubicBezTo>
                    <a:pt x="147795" y="181156"/>
                    <a:pt x="143640" y="192866"/>
                    <a:pt x="136840" y="189844"/>
                  </a:cubicBezTo>
                  <a:cubicBezTo>
                    <a:pt x="136462" y="192488"/>
                    <a:pt x="135329" y="195511"/>
                    <a:pt x="136462" y="197777"/>
                  </a:cubicBezTo>
                  <a:cubicBezTo>
                    <a:pt x="139106" y="204955"/>
                    <a:pt x="145906" y="202310"/>
                    <a:pt x="151195" y="202688"/>
                  </a:cubicBezTo>
                  <a:cubicBezTo>
                    <a:pt x="153839" y="202688"/>
                    <a:pt x="156861" y="201933"/>
                    <a:pt x="159506" y="201177"/>
                  </a:cubicBezTo>
                  <a:cubicBezTo>
                    <a:pt x="170461" y="198155"/>
                    <a:pt x="168950" y="209866"/>
                    <a:pt x="169705" y="212888"/>
                  </a:cubicBezTo>
                  <a:cubicBezTo>
                    <a:pt x="171216" y="220443"/>
                    <a:pt x="164417" y="218554"/>
                    <a:pt x="159883" y="217043"/>
                  </a:cubicBezTo>
                  <a:cubicBezTo>
                    <a:pt x="151195" y="213643"/>
                    <a:pt x="143262" y="215532"/>
                    <a:pt x="135329" y="219687"/>
                  </a:cubicBezTo>
                  <a:cubicBezTo>
                    <a:pt x="134573" y="213266"/>
                    <a:pt x="133062" y="204955"/>
                    <a:pt x="126640" y="204199"/>
                  </a:cubicBezTo>
                  <a:cubicBezTo>
                    <a:pt x="112663" y="203066"/>
                    <a:pt x="108885" y="192488"/>
                    <a:pt x="103219" y="180778"/>
                  </a:cubicBezTo>
                  <a:cubicBezTo>
                    <a:pt x="97175" y="190600"/>
                    <a:pt x="96797" y="197777"/>
                    <a:pt x="103597" y="204199"/>
                  </a:cubicBezTo>
                  <a:cubicBezTo>
                    <a:pt x="99063" y="207599"/>
                    <a:pt x="95286" y="206466"/>
                    <a:pt x="93019" y="203821"/>
                  </a:cubicBezTo>
                  <a:cubicBezTo>
                    <a:pt x="83575" y="192866"/>
                    <a:pt x="74887" y="177000"/>
                    <a:pt x="64687" y="203444"/>
                  </a:cubicBezTo>
                  <a:cubicBezTo>
                    <a:pt x="63176" y="206843"/>
                    <a:pt x="54110" y="215910"/>
                    <a:pt x="53732" y="201177"/>
                  </a:cubicBezTo>
                  <a:cubicBezTo>
                    <a:pt x="53354" y="194377"/>
                    <a:pt x="49954" y="196266"/>
                    <a:pt x="45799" y="195133"/>
                  </a:cubicBezTo>
                  <a:cubicBezTo>
                    <a:pt x="34844" y="192111"/>
                    <a:pt x="35977" y="182667"/>
                    <a:pt x="40888" y="177378"/>
                  </a:cubicBezTo>
                  <a:cubicBezTo>
                    <a:pt x="59398" y="158490"/>
                    <a:pt x="37110" y="157734"/>
                    <a:pt x="29555" y="153201"/>
                  </a:cubicBezTo>
                  <a:cubicBezTo>
                    <a:pt x="23511" y="149801"/>
                    <a:pt x="10289" y="158490"/>
                    <a:pt x="8778" y="145646"/>
                  </a:cubicBezTo>
                  <a:cubicBezTo>
                    <a:pt x="7267" y="130535"/>
                    <a:pt x="14067" y="117314"/>
                    <a:pt x="29177" y="110892"/>
                  </a:cubicBezTo>
                  <a:cubicBezTo>
                    <a:pt x="32577" y="109381"/>
                    <a:pt x="38621" y="113536"/>
                    <a:pt x="39377" y="107492"/>
                  </a:cubicBezTo>
                  <a:cubicBezTo>
                    <a:pt x="40132" y="102959"/>
                    <a:pt x="35599" y="100314"/>
                    <a:pt x="31822" y="98803"/>
                  </a:cubicBezTo>
                  <a:cubicBezTo>
                    <a:pt x="18978" y="93514"/>
                    <a:pt x="26155" y="84448"/>
                    <a:pt x="27666" y="76515"/>
                  </a:cubicBezTo>
                  <a:cubicBezTo>
                    <a:pt x="28044" y="75004"/>
                    <a:pt x="30688" y="73493"/>
                    <a:pt x="32577" y="73115"/>
                  </a:cubicBezTo>
                  <a:cubicBezTo>
                    <a:pt x="36355" y="73115"/>
                    <a:pt x="37110" y="75759"/>
                    <a:pt x="35977" y="78782"/>
                  </a:cubicBezTo>
                  <a:cubicBezTo>
                    <a:pt x="33710" y="84826"/>
                    <a:pt x="35977" y="86715"/>
                    <a:pt x="41643" y="84448"/>
                  </a:cubicBezTo>
                  <a:cubicBezTo>
                    <a:pt x="44666" y="82937"/>
                    <a:pt x="52599" y="86715"/>
                    <a:pt x="50332" y="80293"/>
                  </a:cubicBezTo>
                  <a:cubicBezTo>
                    <a:pt x="46932" y="68960"/>
                    <a:pt x="59020" y="62916"/>
                    <a:pt x="56754" y="50827"/>
                  </a:cubicBezTo>
                  <a:cubicBezTo>
                    <a:pt x="41643" y="63671"/>
                    <a:pt x="32577" y="27784"/>
                    <a:pt x="12556" y="51205"/>
                  </a:cubicBezTo>
                  <a:cubicBezTo>
                    <a:pt x="17467" y="36850"/>
                    <a:pt x="14067" y="28917"/>
                    <a:pt x="3867" y="24761"/>
                  </a:cubicBezTo>
                  <a:cubicBezTo>
                    <a:pt x="-1799" y="19850"/>
                    <a:pt x="-1799" y="19850"/>
                    <a:pt x="7645" y="11162"/>
                  </a:cubicBezTo>
                  <a:cubicBezTo>
                    <a:pt x="19355" y="13806"/>
                    <a:pt x="32577" y="30806"/>
                    <a:pt x="42021" y="8518"/>
                  </a:cubicBezTo>
                  <a:close/>
                </a:path>
              </a:pathLst>
            </a:custGeom>
            <a:solidFill>
              <a:srgbClr val="EEA1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0D6ACDDE-3B9E-4A90-A243-58DD50D7ED8E}"/>
                </a:ext>
              </a:extLst>
            </p:cNvPr>
            <p:cNvSpPr/>
            <p:nvPr/>
          </p:nvSpPr>
          <p:spPr>
            <a:xfrm>
              <a:off x="9615688" y="4628401"/>
              <a:ext cx="79149" cy="72266"/>
            </a:xfrm>
            <a:custGeom>
              <a:avLst/>
              <a:gdLst>
                <a:gd name="connsiteX0" fmla="*/ 10397 w 79149"/>
                <a:gd name="connsiteY0" fmla="*/ 5905 h 72266"/>
                <a:gd name="connsiteX1" fmla="*/ 28152 w 79149"/>
                <a:gd name="connsiteY1" fmla="*/ 8549 h 72266"/>
                <a:gd name="connsiteX2" fmla="*/ 79150 w 79149"/>
                <a:gd name="connsiteY2" fmla="*/ 11949 h 72266"/>
                <a:gd name="connsiteX3" fmla="*/ 67061 w 79149"/>
                <a:gd name="connsiteY3" fmla="*/ 22526 h 72266"/>
                <a:gd name="connsiteX4" fmla="*/ 38351 w 79149"/>
                <a:gd name="connsiteY4" fmla="*/ 64080 h 72266"/>
                <a:gd name="connsiteX5" fmla="*/ 36085 w 79149"/>
                <a:gd name="connsiteY5" fmla="*/ 69369 h 72266"/>
                <a:gd name="connsiteX6" fmla="*/ 18708 w 79149"/>
                <a:gd name="connsiteY6" fmla="*/ 67858 h 72266"/>
                <a:gd name="connsiteX7" fmla="*/ 6619 w 79149"/>
                <a:gd name="connsiteY7" fmla="*/ 44059 h 72266"/>
                <a:gd name="connsiteX8" fmla="*/ 11908 w 79149"/>
                <a:gd name="connsiteY8" fmla="*/ 30459 h 72266"/>
                <a:gd name="connsiteX9" fmla="*/ 22108 w 79149"/>
                <a:gd name="connsiteY9" fmla="*/ 25548 h 72266"/>
                <a:gd name="connsiteX10" fmla="*/ 10775 w 79149"/>
                <a:gd name="connsiteY10" fmla="*/ 17615 h 72266"/>
                <a:gd name="connsiteX11" fmla="*/ 197 w 79149"/>
                <a:gd name="connsiteY11" fmla="*/ 6282 h 72266"/>
                <a:gd name="connsiteX12" fmla="*/ 10397 w 79149"/>
                <a:gd name="connsiteY12" fmla="*/ 5905 h 7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149" h="72266">
                  <a:moveTo>
                    <a:pt x="10397" y="5905"/>
                  </a:moveTo>
                  <a:cubicBezTo>
                    <a:pt x="16063" y="8549"/>
                    <a:pt x="21730" y="12327"/>
                    <a:pt x="28152" y="8549"/>
                  </a:cubicBezTo>
                  <a:cubicBezTo>
                    <a:pt x="49684" y="-3539"/>
                    <a:pt x="61017" y="-3162"/>
                    <a:pt x="79150" y="11949"/>
                  </a:cubicBezTo>
                  <a:cubicBezTo>
                    <a:pt x="77261" y="17615"/>
                    <a:pt x="61773" y="6282"/>
                    <a:pt x="67061" y="22526"/>
                  </a:cubicBezTo>
                  <a:cubicBezTo>
                    <a:pt x="72728" y="40281"/>
                    <a:pt x="57995" y="59925"/>
                    <a:pt x="38351" y="64080"/>
                  </a:cubicBezTo>
                  <a:cubicBezTo>
                    <a:pt x="37218" y="64458"/>
                    <a:pt x="36840" y="67480"/>
                    <a:pt x="36085" y="69369"/>
                  </a:cubicBezTo>
                  <a:cubicBezTo>
                    <a:pt x="29663" y="74280"/>
                    <a:pt x="23996" y="72391"/>
                    <a:pt x="18708" y="67858"/>
                  </a:cubicBezTo>
                  <a:cubicBezTo>
                    <a:pt x="15686" y="59547"/>
                    <a:pt x="6619" y="53881"/>
                    <a:pt x="6619" y="44059"/>
                  </a:cubicBezTo>
                  <a:cubicBezTo>
                    <a:pt x="6997" y="38770"/>
                    <a:pt x="5486" y="30837"/>
                    <a:pt x="11908" y="30459"/>
                  </a:cubicBezTo>
                  <a:cubicBezTo>
                    <a:pt x="17197" y="30459"/>
                    <a:pt x="22863" y="34992"/>
                    <a:pt x="22108" y="25548"/>
                  </a:cubicBezTo>
                  <a:cubicBezTo>
                    <a:pt x="21730" y="19882"/>
                    <a:pt x="18330" y="16104"/>
                    <a:pt x="10775" y="17615"/>
                  </a:cubicBezTo>
                  <a:cubicBezTo>
                    <a:pt x="2842" y="19504"/>
                    <a:pt x="-936" y="11949"/>
                    <a:pt x="197" y="6282"/>
                  </a:cubicBezTo>
                  <a:cubicBezTo>
                    <a:pt x="575" y="1749"/>
                    <a:pt x="6619" y="7038"/>
                    <a:pt x="10397" y="5905"/>
                  </a:cubicBezTo>
                  <a:close/>
                </a:path>
              </a:pathLst>
            </a:custGeom>
            <a:solidFill>
              <a:srgbClr val="EEA37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89BBC70-964A-4201-ABC4-06B32FC58899}"/>
                </a:ext>
              </a:extLst>
            </p:cNvPr>
            <p:cNvSpPr/>
            <p:nvPr/>
          </p:nvSpPr>
          <p:spPr>
            <a:xfrm>
              <a:off x="9694083" y="4922161"/>
              <a:ext cx="90663" cy="72237"/>
            </a:xfrm>
            <a:custGeom>
              <a:avLst/>
              <a:gdLst>
                <a:gd name="connsiteX0" fmla="*/ 67620 w 90663"/>
                <a:gd name="connsiteY0" fmla="*/ 0 h 72237"/>
                <a:gd name="connsiteX1" fmla="*/ 90663 w 90663"/>
                <a:gd name="connsiteY1" fmla="*/ 0 h 72237"/>
                <a:gd name="connsiteX2" fmla="*/ 69131 w 90663"/>
                <a:gd name="connsiteY2" fmla="*/ 30221 h 72237"/>
                <a:gd name="connsiteX3" fmla="*/ 80086 w 90663"/>
                <a:gd name="connsiteY3" fmla="*/ 59687 h 72237"/>
                <a:gd name="connsiteX4" fmla="*/ 75930 w 90663"/>
                <a:gd name="connsiteY4" fmla="*/ 63842 h 72237"/>
                <a:gd name="connsiteX5" fmla="*/ 57042 w 90663"/>
                <a:gd name="connsiteY5" fmla="*/ 50242 h 72237"/>
                <a:gd name="connsiteX6" fmla="*/ 58553 w 90663"/>
                <a:gd name="connsiteY6" fmla="*/ 69886 h 72237"/>
                <a:gd name="connsiteX7" fmla="*/ 38910 w 90663"/>
                <a:gd name="connsiteY7" fmla="*/ 63464 h 72237"/>
                <a:gd name="connsiteX8" fmla="*/ 20777 w 90663"/>
                <a:gd name="connsiteY8" fmla="*/ 59687 h 72237"/>
                <a:gd name="connsiteX9" fmla="*/ 20777 w 90663"/>
                <a:gd name="connsiteY9" fmla="*/ 55531 h 72237"/>
                <a:gd name="connsiteX10" fmla="*/ 0 w 90663"/>
                <a:gd name="connsiteY10" fmla="*/ 33621 h 72237"/>
                <a:gd name="connsiteX11" fmla="*/ 10200 w 90663"/>
                <a:gd name="connsiteY11" fmla="*/ 26443 h 72237"/>
                <a:gd name="connsiteX12" fmla="*/ 51376 w 90663"/>
                <a:gd name="connsiteY12" fmla="*/ 4533 h 72237"/>
                <a:gd name="connsiteX13" fmla="*/ 67620 w 90663"/>
                <a:gd name="connsiteY13" fmla="*/ 0 h 7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63" h="72237">
                  <a:moveTo>
                    <a:pt x="67620" y="0"/>
                  </a:moveTo>
                  <a:cubicBezTo>
                    <a:pt x="73286" y="0"/>
                    <a:pt x="78575" y="0"/>
                    <a:pt x="90663" y="0"/>
                  </a:cubicBezTo>
                  <a:cubicBezTo>
                    <a:pt x="68753" y="5289"/>
                    <a:pt x="74042" y="20399"/>
                    <a:pt x="69131" y="30221"/>
                  </a:cubicBezTo>
                  <a:cubicBezTo>
                    <a:pt x="94819" y="31732"/>
                    <a:pt x="76308" y="49865"/>
                    <a:pt x="80086" y="59687"/>
                  </a:cubicBezTo>
                  <a:cubicBezTo>
                    <a:pt x="78575" y="61198"/>
                    <a:pt x="77064" y="62331"/>
                    <a:pt x="75930" y="63842"/>
                  </a:cubicBezTo>
                  <a:cubicBezTo>
                    <a:pt x="65353" y="64975"/>
                    <a:pt x="68753" y="48354"/>
                    <a:pt x="57042" y="50242"/>
                  </a:cubicBezTo>
                  <a:cubicBezTo>
                    <a:pt x="53265" y="56665"/>
                    <a:pt x="68375" y="62331"/>
                    <a:pt x="58553" y="69886"/>
                  </a:cubicBezTo>
                  <a:cubicBezTo>
                    <a:pt x="49109" y="77064"/>
                    <a:pt x="45332" y="65731"/>
                    <a:pt x="38910" y="63464"/>
                  </a:cubicBezTo>
                  <a:cubicBezTo>
                    <a:pt x="32865" y="61575"/>
                    <a:pt x="28332" y="54020"/>
                    <a:pt x="20777" y="59687"/>
                  </a:cubicBezTo>
                  <a:cubicBezTo>
                    <a:pt x="20777" y="58175"/>
                    <a:pt x="20399" y="56665"/>
                    <a:pt x="20777" y="55531"/>
                  </a:cubicBezTo>
                  <a:cubicBezTo>
                    <a:pt x="34754" y="28710"/>
                    <a:pt x="11711" y="36643"/>
                    <a:pt x="0" y="33621"/>
                  </a:cubicBezTo>
                  <a:cubicBezTo>
                    <a:pt x="756" y="27199"/>
                    <a:pt x="6044" y="26821"/>
                    <a:pt x="10200" y="26443"/>
                  </a:cubicBezTo>
                  <a:cubicBezTo>
                    <a:pt x="27199" y="24932"/>
                    <a:pt x="41932" y="20021"/>
                    <a:pt x="51376" y="4533"/>
                  </a:cubicBezTo>
                  <a:cubicBezTo>
                    <a:pt x="55153" y="-2644"/>
                    <a:pt x="63842" y="7933"/>
                    <a:pt x="67620" y="0"/>
                  </a:cubicBezTo>
                  <a:close/>
                </a:path>
              </a:pathLst>
            </a:custGeom>
            <a:solidFill>
              <a:srgbClr val="EEA1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0CCC5084-21EA-4CFB-A9CF-60A99915C14D}"/>
                </a:ext>
              </a:extLst>
            </p:cNvPr>
            <p:cNvSpPr/>
            <p:nvPr/>
          </p:nvSpPr>
          <p:spPr>
            <a:xfrm>
              <a:off x="9605123" y="4698148"/>
              <a:ext cx="25850" cy="35887"/>
            </a:xfrm>
            <a:custGeom>
              <a:avLst/>
              <a:gdLst>
                <a:gd name="connsiteX0" fmla="*/ 25495 w 25850"/>
                <a:gd name="connsiteY0" fmla="*/ 8311 h 35887"/>
                <a:gd name="connsiteX1" fmla="*/ 21340 w 25850"/>
                <a:gd name="connsiteY1" fmla="*/ 21155 h 35887"/>
                <a:gd name="connsiteX2" fmla="*/ 10007 w 25850"/>
                <a:gd name="connsiteY2" fmla="*/ 35888 h 35887"/>
                <a:gd name="connsiteX3" fmla="*/ 17184 w 25850"/>
                <a:gd name="connsiteY3" fmla="*/ 0 h 35887"/>
                <a:gd name="connsiteX4" fmla="*/ 19451 w 25850"/>
                <a:gd name="connsiteY4" fmla="*/ 1133 h 35887"/>
                <a:gd name="connsiteX5" fmla="*/ 25495 w 25850"/>
                <a:gd name="connsiteY5" fmla="*/ 8311 h 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50" h="35887">
                  <a:moveTo>
                    <a:pt x="25495" y="8311"/>
                  </a:moveTo>
                  <a:cubicBezTo>
                    <a:pt x="27762" y="13977"/>
                    <a:pt x="18318" y="15488"/>
                    <a:pt x="21340" y="21155"/>
                  </a:cubicBezTo>
                  <a:cubicBezTo>
                    <a:pt x="20962" y="27954"/>
                    <a:pt x="17940" y="32865"/>
                    <a:pt x="10007" y="35888"/>
                  </a:cubicBezTo>
                  <a:cubicBezTo>
                    <a:pt x="15296" y="23799"/>
                    <a:pt x="-19836" y="6044"/>
                    <a:pt x="17184" y="0"/>
                  </a:cubicBezTo>
                  <a:cubicBezTo>
                    <a:pt x="17940" y="378"/>
                    <a:pt x="18695" y="756"/>
                    <a:pt x="19451" y="1133"/>
                  </a:cubicBezTo>
                  <a:cubicBezTo>
                    <a:pt x="21718" y="2644"/>
                    <a:pt x="24362" y="4911"/>
                    <a:pt x="25495" y="8311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EC966F58-8F28-4997-A3C5-29660453F464}"/>
                </a:ext>
              </a:extLst>
            </p:cNvPr>
            <p:cNvSpPr/>
            <p:nvPr/>
          </p:nvSpPr>
          <p:spPr>
            <a:xfrm>
              <a:off x="9619817" y="4672460"/>
              <a:ext cx="14618" cy="27934"/>
            </a:xfrm>
            <a:custGeom>
              <a:avLst/>
              <a:gdLst>
                <a:gd name="connsiteX0" fmla="*/ 2113 w 14618"/>
                <a:gd name="connsiteY0" fmla="*/ 0 h 27934"/>
                <a:gd name="connsiteX1" fmla="*/ 14579 w 14618"/>
                <a:gd name="connsiteY1" fmla="*/ 21155 h 27934"/>
                <a:gd name="connsiteX2" fmla="*/ 2113 w 14618"/>
                <a:gd name="connsiteY2" fmla="*/ 25310 h 27934"/>
                <a:gd name="connsiteX3" fmla="*/ 2113 w 14618"/>
                <a:gd name="connsiteY3" fmla="*/ 25310 h 27934"/>
                <a:gd name="connsiteX4" fmla="*/ 2113 w 14618"/>
                <a:gd name="connsiteY4" fmla="*/ 0 h 2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8" h="27934">
                  <a:moveTo>
                    <a:pt x="2113" y="0"/>
                  </a:moveTo>
                  <a:cubicBezTo>
                    <a:pt x="5135" y="7933"/>
                    <a:pt x="15334" y="11333"/>
                    <a:pt x="14579" y="21155"/>
                  </a:cubicBezTo>
                  <a:cubicBezTo>
                    <a:pt x="13068" y="30599"/>
                    <a:pt x="7779" y="28332"/>
                    <a:pt x="2113" y="25310"/>
                  </a:cubicBezTo>
                  <a:lnTo>
                    <a:pt x="2113" y="25310"/>
                  </a:lnTo>
                  <a:cubicBezTo>
                    <a:pt x="8912" y="16999"/>
                    <a:pt x="-5065" y="8689"/>
                    <a:pt x="2113" y="0"/>
                  </a:cubicBezTo>
                  <a:close/>
                </a:path>
              </a:pathLst>
            </a:custGeom>
            <a:solidFill>
              <a:srgbClr val="E0865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9A8A9497-E9B6-4775-ACA9-9FCBA696923A}"/>
                </a:ext>
              </a:extLst>
            </p:cNvPr>
            <p:cNvSpPr/>
            <p:nvPr/>
          </p:nvSpPr>
          <p:spPr>
            <a:xfrm>
              <a:off x="9550155" y="5003265"/>
              <a:ext cx="88774" cy="63202"/>
            </a:xfrm>
            <a:custGeom>
              <a:avLst/>
              <a:gdLst>
                <a:gd name="connsiteX0" fmla="*/ 88775 w 88774"/>
                <a:gd name="connsiteY0" fmla="*/ 46203 h 63202"/>
                <a:gd name="connsiteX1" fmla="*/ 84619 w 88774"/>
                <a:gd name="connsiteY1" fmla="*/ 63202 h 63202"/>
                <a:gd name="connsiteX2" fmla="*/ 37776 w 88774"/>
                <a:gd name="connsiteY2" fmla="*/ 32226 h 63202"/>
                <a:gd name="connsiteX3" fmla="*/ 36265 w 88774"/>
                <a:gd name="connsiteY3" fmla="*/ 28448 h 63202"/>
                <a:gd name="connsiteX4" fmla="*/ 0 w 88774"/>
                <a:gd name="connsiteY4" fmla="*/ 3893 h 63202"/>
                <a:gd name="connsiteX5" fmla="*/ 38532 w 88774"/>
                <a:gd name="connsiteY5" fmla="*/ 493 h 63202"/>
                <a:gd name="connsiteX6" fmla="*/ 49487 w 88774"/>
                <a:gd name="connsiteY6" fmla="*/ 7671 h 63202"/>
                <a:gd name="connsiteX7" fmla="*/ 88775 w 88774"/>
                <a:gd name="connsiteY7" fmla="*/ 46203 h 6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774" h="63202">
                  <a:moveTo>
                    <a:pt x="88775" y="46203"/>
                  </a:moveTo>
                  <a:cubicBezTo>
                    <a:pt x="86130" y="51491"/>
                    <a:pt x="83864" y="57158"/>
                    <a:pt x="84619" y="63202"/>
                  </a:cubicBezTo>
                  <a:cubicBezTo>
                    <a:pt x="63464" y="61313"/>
                    <a:pt x="50620" y="46958"/>
                    <a:pt x="37776" y="32226"/>
                  </a:cubicBezTo>
                  <a:cubicBezTo>
                    <a:pt x="37021" y="31092"/>
                    <a:pt x="36643" y="29581"/>
                    <a:pt x="36265" y="28448"/>
                  </a:cubicBezTo>
                  <a:cubicBezTo>
                    <a:pt x="10955" y="40159"/>
                    <a:pt x="16622" y="5027"/>
                    <a:pt x="0" y="3893"/>
                  </a:cubicBezTo>
                  <a:cubicBezTo>
                    <a:pt x="12466" y="-1395"/>
                    <a:pt x="25688" y="5404"/>
                    <a:pt x="38532" y="493"/>
                  </a:cubicBezTo>
                  <a:cubicBezTo>
                    <a:pt x="43065" y="-1395"/>
                    <a:pt x="49487" y="2382"/>
                    <a:pt x="49487" y="7671"/>
                  </a:cubicBezTo>
                  <a:cubicBezTo>
                    <a:pt x="51376" y="32226"/>
                    <a:pt x="72531" y="36381"/>
                    <a:pt x="88775" y="46203"/>
                  </a:cubicBezTo>
                  <a:close/>
                </a:path>
              </a:pathLst>
            </a:custGeom>
            <a:solidFill>
              <a:srgbClr val="FACEA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072A1CF3-A3D0-4356-9500-EA3DBC36D4BD}"/>
                </a:ext>
              </a:extLst>
            </p:cNvPr>
            <p:cNvSpPr/>
            <p:nvPr/>
          </p:nvSpPr>
          <p:spPr>
            <a:xfrm>
              <a:off x="9497607" y="5142633"/>
              <a:ext cx="17825" cy="10593"/>
            </a:xfrm>
            <a:custGeom>
              <a:avLst/>
              <a:gdLst>
                <a:gd name="connsiteX0" fmla="*/ 17794 w 17825"/>
                <a:gd name="connsiteY0" fmla="*/ 5054 h 10593"/>
                <a:gd name="connsiteX1" fmla="*/ 11372 w 17825"/>
                <a:gd name="connsiteY1" fmla="*/ 9587 h 10593"/>
                <a:gd name="connsiteX2" fmla="*/ 417 w 17825"/>
                <a:gd name="connsiteY2" fmla="*/ 7698 h 10593"/>
                <a:gd name="connsiteX3" fmla="*/ 7594 w 17825"/>
                <a:gd name="connsiteY3" fmla="*/ 142 h 10593"/>
                <a:gd name="connsiteX4" fmla="*/ 17794 w 17825"/>
                <a:gd name="connsiteY4" fmla="*/ 5054 h 1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25" h="10593">
                  <a:moveTo>
                    <a:pt x="17794" y="5054"/>
                  </a:moveTo>
                  <a:cubicBezTo>
                    <a:pt x="18171" y="10342"/>
                    <a:pt x="15149" y="10342"/>
                    <a:pt x="11372" y="9587"/>
                  </a:cubicBezTo>
                  <a:cubicBezTo>
                    <a:pt x="7594" y="8831"/>
                    <a:pt x="2305" y="13364"/>
                    <a:pt x="417" y="7698"/>
                  </a:cubicBezTo>
                  <a:cubicBezTo>
                    <a:pt x="-1472" y="2409"/>
                    <a:pt x="3439" y="898"/>
                    <a:pt x="7594" y="142"/>
                  </a:cubicBezTo>
                  <a:cubicBezTo>
                    <a:pt x="12127" y="-235"/>
                    <a:pt x="16283" y="-235"/>
                    <a:pt x="17794" y="5054"/>
                  </a:cubicBezTo>
                  <a:close/>
                </a:path>
              </a:pathLst>
            </a:custGeom>
            <a:solidFill>
              <a:srgbClr val="C0867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43035BCC-74F6-41D1-9635-97809DAB46BD}"/>
                </a:ext>
              </a:extLst>
            </p:cNvPr>
            <p:cNvSpPr/>
            <p:nvPr/>
          </p:nvSpPr>
          <p:spPr>
            <a:xfrm>
              <a:off x="9516156" y="3722378"/>
              <a:ext cx="170525" cy="232583"/>
            </a:xfrm>
            <a:custGeom>
              <a:avLst/>
              <a:gdLst>
                <a:gd name="connsiteX0" fmla="*/ 0 w 170525"/>
                <a:gd name="connsiteY0" fmla="*/ 103513 h 232583"/>
                <a:gd name="connsiteX1" fmla="*/ 8311 w 170525"/>
                <a:gd name="connsiteY1" fmla="*/ 36649 h 232583"/>
                <a:gd name="connsiteX2" fmla="*/ 41176 w 170525"/>
                <a:gd name="connsiteY2" fmla="*/ 6 h 232583"/>
                <a:gd name="connsiteX3" fmla="*/ 88019 w 170525"/>
                <a:gd name="connsiteY3" fmla="*/ 30605 h 232583"/>
                <a:gd name="connsiteX4" fmla="*/ 87641 w 170525"/>
                <a:gd name="connsiteY4" fmla="*/ 61204 h 232583"/>
                <a:gd name="connsiteX5" fmla="*/ 88019 w 170525"/>
                <a:gd name="connsiteY5" fmla="*/ 74426 h 232583"/>
                <a:gd name="connsiteX6" fmla="*/ 142417 w 170525"/>
                <a:gd name="connsiteY6" fmla="*/ 111824 h 232583"/>
                <a:gd name="connsiteX7" fmla="*/ 164705 w 170525"/>
                <a:gd name="connsiteY7" fmla="*/ 135623 h 232583"/>
                <a:gd name="connsiteX8" fmla="*/ 169616 w 170525"/>
                <a:gd name="connsiteY8" fmla="*/ 191910 h 232583"/>
                <a:gd name="connsiteX9" fmla="*/ 159794 w 170525"/>
                <a:gd name="connsiteY9" fmla="*/ 220620 h 232583"/>
                <a:gd name="connsiteX10" fmla="*/ 125040 w 170525"/>
                <a:gd name="connsiteY10" fmla="*/ 216465 h 232583"/>
                <a:gd name="connsiteX11" fmla="*/ 102752 w 170525"/>
                <a:gd name="connsiteY11" fmla="*/ 224398 h 232583"/>
                <a:gd name="connsiteX12" fmla="*/ 92174 w 170525"/>
                <a:gd name="connsiteY12" fmla="*/ 231953 h 232583"/>
                <a:gd name="connsiteX13" fmla="*/ 25310 w 170525"/>
                <a:gd name="connsiteY13" fmla="*/ 221753 h 232583"/>
                <a:gd name="connsiteX14" fmla="*/ 8689 w 170525"/>
                <a:gd name="connsiteY14" fmla="*/ 196065 h 232583"/>
                <a:gd name="connsiteX15" fmla="*/ 0 w 170525"/>
                <a:gd name="connsiteY15" fmla="*/ 103513 h 23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525" h="232583">
                  <a:moveTo>
                    <a:pt x="0" y="103513"/>
                  </a:moveTo>
                  <a:cubicBezTo>
                    <a:pt x="6422" y="81603"/>
                    <a:pt x="1511" y="58559"/>
                    <a:pt x="8311" y="36649"/>
                  </a:cubicBezTo>
                  <a:cubicBezTo>
                    <a:pt x="13600" y="19272"/>
                    <a:pt x="16999" y="762"/>
                    <a:pt x="41176" y="6"/>
                  </a:cubicBezTo>
                  <a:cubicBezTo>
                    <a:pt x="63842" y="-372"/>
                    <a:pt x="75175" y="17005"/>
                    <a:pt x="88019" y="30605"/>
                  </a:cubicBezTo>
                  <a:cubicBezTo>
                    <a:pt x="96330" y="39671"/>
                    <a:pt x="99352" y="51004"/>
                    <a:pt x="87641" y="61204"/>
                  </a:cubicBezTo>
                  <a:cubicBezTo>
                    <a:pt x="83108" y="64981"/>
                    <a:pt x="84619" y="70270"/>
                    <a:pt x="88019" y="74426"/>
                  </a:cubicBezTo>
                  <a:cubicBezTo>
                    <a:pt x="101618" y="93691"/>
                    <a:pt x="114840" y="112202"/>
                    <a:pt x="142417" y="111824"/>
                  </a:cubicBezTo>
                  <a:cubicBezTo>
                    <a:pt x="157527" y="111446"/>
                    <a:pt x="163572" y="123535"/>
                    <a:pt x="164705" y="135623"/>
                  </a:cubicBezTo>
                  <a:cubicBezTo>
                    <a:pt x="166216" y="154511"/>
                    <a:pt x="172260" y="173022"/>
                    <a:pt x="169616" y="191910"/>
                  </a:cubicBezTo>
                  <a:cubicBezTo>
                    <a:pt x="171882" y="203621"/>
                    <a:pt x="170371" y="213443"/>
                    <a:pt x="159794" y="220620"/>
                  </a:cubicBezTo>
                  <a:cubicBezTo>
                    <a:pt x="147328" y="227042"/>
                    <a:pt x="136373" y="225531"/>
                    <a:pt x="125040" y="216465"/>
                  </a:cubicBezTo>
                  <a:cubicBezTo>
                    <a:pt x="110685" y="204754"/>
                    <a:pt x="108040" y="206265"/>
                    <a:pt x="102752" y="224398"/>
                  </a:cubicBezTo>
                  <a:cubicBezTo>
                    <a:pt x="101241" y="230064"/>
                    <a:pt x="96707" y="234220"/>
                    <a:pt x="92174" y="231953"/>
                  </a:cubicBezTo>
                  <a:cubicBezTo>
                    <a:pt x="70642" y="222509"/>
                    <a:pt x="46087" y="234975"/>
                    <a:pt x="25310" y="221753"/>
                  </a:cubicBezTo>
                  <a:cubicBezTo>
                    <a:pt x="17755" y="214576"/>
                    <a:pt x="19266" y="201354"/>
                    <a:pt x="8689" y="196065"/>
                  </a:cubicBezTo>
                  <a:cubicBezTo>
                    <a:pt x="13977" y="164711"/>
                    <a:pt x="378" y="134868"/>
                    <a:pt x="0" y="103513"/>
                  </a:cubicBezTo>
                  <a:close/>
                </a:path>
              </a:pathLst>
            </a:custGeom>
            <a:solidFill>
              <a:srgbClr val="EECA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733591EF-1B92-4D09-A532-6E6ECF816A29}"/>
                </a:ext>
              </a:extLst>
            </p:cNvPr>
            <p:cNvSpPr/>
            <p:nvPr/>
          </p:nvSpPr>
          <p:spPr>
            <a:xfrm>
              <a:off x="9358191" y="3651743"/>
              <a:ext cx="174407" cy="267078"/>
            </a:xfrm>
            <a:custGeom>
              <a:avLst/>
              <a:gdLst>
                <a:gd name="connsiteX0" fmla="*/ 157965 w 174407"/>
                <a:gd name="connsiteY0" fmla="*/ 174149 h 267078"/>
                <a:gd name="connsiteX1" fmla="*/ 165521 w 174407"/>
                <a:gd name="connsiteY1" fmla="*/ 183215 h 267078"/>
                <a:gd name="connsiteX2" fmla="*/ 174209 w 174407"/>
                <a:gd name="connsiteY2" fmla="*/ 250835 h 267078"/>
                <a:gd name="connsiteX3" fmla="*/ 166276 w 174407"/>
                <a:gd name="connsiteY3" fmla="*/ 267079 h 267078"/>
                <a:gd name="connsiteX4" fmla="*/ 157587 w 174407"/>
                <a:gd name="connsiteY4" fmla="*/ 249702 h 267078"/>
                <a:gd name="connsiteX5" fmla="*/ 145499 w 174407"/>
                <a:gd name="connsiteY5" fmla="*/ 216459 h 267078"/>
                <a:gd name="connsiteX6" fmla="*/ 103945 w 174407"/>
                <a:gd name="connsiteY6" fmla="*/ 182838 h 267078"/>
                <a:gd name="connsiteX7" fmla="*/ 102812 w 174407"/>
                <a:gd name="connsiteY7" fmla="*/ 181326 h 267078"/>
                <a:gd name="connsiteX8" fmla="*/ 31414 w 174407"/>
                <a:gd name="connsiteY8" fmla="*/ 118618 h 267078"/>
                <a:gd name="connsiteX9" fmla="*/ 25748 w 174407"/>
                <a:gd name="connsiteY9" fmla="*/ 97463 h 267078"/>
                <a:gd name="connsiteX10" fmla="*/ 11771 w 174407"/>
                <a:gd name="connsiteY10" fmla="*/ 54398 h 267078"/>
                <a:gd name="connsiteX11" fmla="*/ 1193 w 174407"/>
                <a:gd name="connsiteY11" fmla="*/ 39287 h 267078"/>
                <a:gd name="connsiteX12" fmla="*/ 24615 w 174407"/>
                <a:gd name="connsiteY12" fmla="*/ 34754 h 267078"/>
                <a:gd name="connsiteX13" fmla="*/ 52191 w 174407"/>
                <a:gd name="connsiteY13" fmla="*/ 35510 h 267078"/>
                <a:gd name="connsiteX14" fmla="*/ 48036 w 174407"/>
                <a:gd name="connsiteY14" fmla="*/ 10200 h 267078"/>
                <a:gd name="connsiteX15" fmla="*/ 44258 w 174407"/>
                <a:gd name="connsiteY15" fmla="*/ 756 h 267078"/>
                <a:gd name="connsiteX16" fmla="*/ 48791 w 174407"/>
                <a:gd name="connsiteY16" fmla="*/ 0 h 267078"/>
                <a:gd name="connsiteX17" fmla="*/ 65413 w 174407"/>
                <a:gd name="connsiteY17" fmla="*/ 4911 h 267078"/>
                <a:gd name="connsiteX18" fmla="*/ 95256 w 174407"/>
                <a:gd name="connsiteY18" fmla="*/ 8689 h 267078"/>
                <a:gd name="connsiteX19" fmla="*/ 137566 w 174407"/>
                <a:gd name="connsiteY19" fmla="*/ 21533 h 267078"/>
                <a:gd name="connsiteX20" fmla="*/ 122078 w 174407"/>
                <a:gd name="connsiteY20" fmla="*/ 29466 h 267078"/>
                <a:gd name="connsiteX21" fmla="*/ 75613 w 174407"/>
                <a:gd name="connsiteY21" fmla="*/ 39287 h 267078"/>
                <a:gd name="connsiteX22" fmla="*/ 71835 w 174407"/>
                <a:gd name="connsiteY22" fmla="*/ 45332 h 267078"/>
                <a:gd name="connsiteX23" fmla="*/ 80146 w 174407"/>
                <a:gd name="connsiteY23" fmla="*/ 49487 h 267078"/>
                <a:gd name="connsiteX24" fmla="*/ 116033 w 174407"/>
                <a:gd name="connsiteY24" fmla="*/ 43821 h 267078"/>
                <a:gd name="connsiteX25" fmla="*/ 134166 w 174407"/>
                <a:gd name="connsiteY25" fmla="*/ 64598 h 267078"/>
                <a:gd name="connsiteX26" fmla="*/ 131900 w 174407"/>
                <a:gd name="connsiteY26" fmla="*/ 69886 h 267078"/>
                <a:gd name="connsiteX27" fmla="*/ 130388 w 174407"/>
                <a:gd name="connsiteY27" fmla="*/ 92930 h 267078"/>
                <a:gd name="connsiteX28" fmla="*/ 104700 w 174407"/>
                <a:gd name="connsiteY28" fmla="*/ 102374 h 267078"/>
                <a:gd name="connsiteX29" fmla="*/ 90723 w 174407"/>
                <a:gd name="connsiteY29" fmla="*/ 105396 h 267078"/>
                <a:gd name="connsiteX30" fmla="*/ 76368 w 174407"/>
                <a:gd name="connsiteY30" fmla="*/ 92552 h 267078"/>
                <a:gd name="connsiteX31" fmla="*/ 75991 w 174407"/>
                <a:gd name="connsiteY31" fmla="*/ 82730 h 267078"/>
                <a:gd name="connsiteX32" fmla="*/ 55213 w 174407"/>
                <a:gd name="connsiteY32" fmla="*/ 65731 h 267078"/>
                <a:gd name="connsiteX33" fmla="*/ 51814 w 174407"/>
                <a:gd name="connsiteY33" fmla="*/ 101996 h 267078"/>
                <a:gd name="connsiteX34" fmla="*/ 116411 w 174407"/>
                <a:gd name="connsiteY34" fmla="*/ 133728 h 267078"/>
                <a:gd name="connsiteX35" fmla="*/ 131144 w 174407"/>
                <a:gd name="connsiteY35" fmla="*/ 142039 h 267078"/>
                <a:gd name="connsiteX36" fmla="*/ 157965 w 174407"/>
                <a:gd name="connsiteY36" fmla="*/ 174149 h 267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4407" h="267078">
                  <a:moveTo>
                    <a:pt x="157965" y="174149"/>
                  </a:moveTo>
                  <a:cubicBezTo>
                    <a:pt x="161743" y="176038"/>
                    <a:pt x="165521" y="179060"/>
                    <a:pt x="165521" y="183215"/>
                  </a:cubicBezTo>
                  <a:cubicBezTo>
                    <a:pt x="165521" y="206259"/>
                    <a:pt x="168920" y="228547"/>
                    <a:pt x="174209" y="250835"/>
                  </a:cubicBezTo>
                  <a:cubicBezTo>
                    <a:pt x="175720" y="258012"/>
                    <a:pt x="168165" y="261412"/>
                    <a:pt x="166276" y="267079"/>
                  </a:cubicBezTo>
                  <a:cubicBezTo>
                    <a:pt x="160610" y="262546"/>
                    <a:pt x="149654" y="258012"/>
                    <a:pt x="157587" y="249702"/>
                  </a:cubicBezTo>
                  <a:cubicBezTo>
                    <a:pt x="178364" y="228547"/>
                    <a:pt x="153054" y="217592"/>
                    <a:pt x="145499" y="216459"/>
                  </a:cubicBezTo>
                  <a:cubicBezTo>
                    <a:pt x="122833" y="213436"/>
                    <a:pt x="119056" y="191904"/>
                    <a:pt x="103945" y="182838"/>
                  </a:cubicBezTo>
                  <a:cubicBezTo>
                    <a:pt x="103567" y="182460"/>
                    <a:pt x="103189" y="181326"/>
                    <a:pt x="102812" y="181326"/>
                  </a:cubicBezTo>
                  <a:cubicBezTo>
                    <a:pt x="72213" y="168105"/>
                    <a:pt x="60502" y="133351"/>
                    <a:pt x="31414" y="118618"/>
                  </a:cubicBezTo>
                  <a:cubicBezTo>
                    <a:pt x="21970" y="113707"/>
                    <a:pt x="21593" y="106529"/>
                    <a:pt x="25748" y="97463"/>
                  </a:cubicBezTo>
                  <a:cubicBezTo>
                    <a:pt x="35192" y="76308"/>
                    <a:pt x="31792" y="67242"/>
                    <a:pt x="11771" y="54398"/>
                  </a:cubicBezTo>
                  <a:cubicBezTo>
                    <a:pt x="6104" y="50620"/>
                    <a:pt x="-3340" y="46843"/>
                    <a:pt x="1193" y="39287"/>
                  </a:cubicBezTo>
                  <a:cubicBezTo>
                    <a:pt x="5726" y="32488"/>
                    <a:pt x="16682" y="27199"/>
                    <a:pt x="24615" y="34754"/>
                  </a:cubicBezTo>
                  <a:cubicBezTo>
                    <a:pt x="34436" y="44198"/>
                    <a:pt x="43503" y="43821"/>
                    <a:pt x="52191" y="35510"/>
                  </a:cubicBezTo>
                  <a:cubicBezTo>
                    <a:pt x="62013" y="26066"/>
                    <a:pt x="54836" y="17755"/>
                    <a:pt x="48036" y="10200"/>
                  </a:cubicBezTo>
                  <a:cubicBezTo>
                    <a:pt x="45769" y="7933"/>
                    <a:pt x="45392" y="3778"/>
                    <a:pt x="44258" y="756"/>
                  </a:cubicBezTo>
                  <a:cubicBezTo>
                    <a:pt x="45769" y="378"/>
                    <a:pt x="47280" y="378"/>
                    <a:pt x="48791" y="0"/>
                  </a:cubicBezTo>
                  <a:cubicBezTo>
                    <a:pt x="54458" y="1511"/>
                    <a:pt x="59747" y="3400"/>
                    <a:pt x="65413" y="4911"/>
                  </a:cubicBezTo>
                  <a:cubicBezTo>
                    <a:pt x="74479" y="14355"/>
                    <a:pt x="85812" y="4533"/>
                    <a:pt x="95256" y="8689"/>
                  </a:cubicBezTo>
                  <a:cubicBezTo>
                    <a:pt x="109989" y="10200"/>
                    <a:pt x="123966" y="15866"/>
                    <a:pt x="137566" y="21533"/>
                  </a:cubicBezTo>
                  <a:cubicBezTo>
                    <a:pt x="134544" y="28332"/>
                    <a:pt x="128877" y="31732"/>
                    <a:pt x="122078" y="29466"/>
                  </a:cubicBezTo>
                  <a:cubicBezTo>
                    <a:pt x="104700" y="24177"/>
                    <a:pt x="91857" y="40421"/>
                    <a:pt x="75613" y="39287"/>
                  </a:cubicBezTo>
                  <a:cubicBezTo>
                    <a:pt x="72968" y="38910"/>
                    <a:pt x="70702" y="41932"/>
                    <a:pt x="71835" y="45332"/>
                  </a:cubicBezTo>
                  <a:cubicBezTo>
                    <a:pt x="73346" y="49109"/>
                    <a:pt x="77124" y="51754"/>
                    <a:pt x="80146" y="49487"/>
                  </a:cubicBezTo>
                  <a:cubicBezTo>
                    <a:pt x="91101" y="40043"/>
                    <a:pt x="103945" y="47220"/>
                    <a:pt x="116033" y="43821"/>
                  </a:cubicBezTo>
                  <a:cubicBezTo>
                    <a:pt x="133033" y="38910"/>
                    <a:pt x="138321" y="46843"/>
                    <a:pt x="134166" y="64598"/>
                  </a:cubicBezTo>
                  <a:cubicBezTo>
                    <a:pt x="133788" y="66486"/>
                    <a:pt x="131522" y="69509"/>
                    <a:pt x="131900" y="69886"/>
                  </a:cubicBezTo>
                  <a:cubicBezTo>
                    <a:pt x="141344" y="78197"/>
                    <a:pt x="146254" y="85752"/>
                    <a:pt x="130388" y="92930"/>
                  </a:cubicBezTo>
                  <a:cubicBezTo>
                    <a:pt x="122078" y="96707"/>
                    <a:pt x="116411" y="106152"/>
                    <a:pt x="104700" y="102374"/>
                  </a:cubicBezTo>
                  <a:cubicBezTo>
                    <a:pt x="100545" y="101241"/>
                    <a:pt x="95256" y="104641"/>
                    <a:pt x="90723" y="105396"/>
                  </a:cubicBezTo>
                  <a:cubicBezTo>
                    <a:pt x="81279" y="106529"/>
                    <a:pt x="72968" y="105774"/>
                    <a:pt x="76368" y="92552"/>
                  </a:cubicBezTo>
                  <a:cubicBezTo>
                    <a:pt x="77124" y="89530"/>
                    <a:pt x="77879" y="84241"/>
                    <a:pt x="75991" y="82730"/>
                  </a:cubicBezTo>
                  <a:cubicBezTo>
                    <a:pt x="69191" y="76686"/>
                    <a:pt x="68435" y="63087"/>
                    <a:pt x="55213" y="65731"/>
                  </a:cubicBezTo>
                  <a:cubicBezTo>
                    <a:pt x="50680" y="66486"/>
                    <a:pt x="46903" y="97463"/>
                    <a:pt x="51814" y="101996"/>
                  </a:cubicBezTo>
                  <a:cubicBezTo>
                    <a:pt x="70324" y="118240"/>
                    <a:pt x="88079" y="137506"/>
                    <a:pt x="116411" y="133728"/>
                  </a:cubicBezTo>
                  <a:cubicBezTo>
                    <a:pt x="124722" y="132595"/>
                    <a:pt x="130766" y="136750"/>
                    <a:pt x="131144" y="142039"/>
                  </a:cubicBezTo>
                  <a:cubicBezTo>
                    <a:pt x="132277" y="159794"/>
                    <a:pt x="147388" y="164705"/>
                    <a:pt x="157965" y="174149"/>
                  </a:cubicBezTo>
                  <a:close/>
                </a:path>
              </a:pathLst>
            </a:custGeom>
            <a:solidFill>
              <a:srgbClr val="F5EFE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8D93B9AD-0C27-4579-B8AC-8AE59EA93378}"/>
                </a:ext>
              </a:extLst>
            </p:cNvPr>
            <p:cNvSpPr/>
            <p:nvPr/>
          </p:nvSpPr>
          <p:spPr>
            <a:xfrm>
              <a:off x="9541088" y="3925269"/>
              <a:ext cx="134468" cy="161284"/>
            </a:xfrm>
            <a:custGeom>
              <a:avLst/>
              <a:gdLst>
                <a:gd name="connsiteX0" fmla="*/ 0 w 134468"/>
                <a:gd name="connsiteY0" fmla="*/ 19618 h 161284"/>
                <a:gd name="connsiteX1" fmla="*/ 28332 w 134468"/>
                <a:gd name="connsiteY1" fmla="*/ 24906 h 161284"/>
                <a:gd name="connsiteX2" fmla="*/ 31732 w 134468"/>
                <a:gd name="connsiteY2" fmla="*/ 25284 h 161284"/>
                <a:gd name="connsiteX3" fmla="*/ 64598 w 134468"/>
                <a:gd name="connsiteY3" fmla="*/ 25662 h 161284"/>
                <a:gd name="connsiteX4" fmla="*/ 73664 w 134468"/>
                <a:gd name="connsiteY4" fmla="*/ 19618 h 161284"/>
                <a:gd name="connsiteX5" fmla="*/ 70264 w 134468"/>
                <a:gd name="connsiteY5" fmla="*/ 4129 h 161284"/>
                <a:gd name="connsiteX6" fmla="*/ 100863 w 134468"/>
                <a:gd name="connsiteY6" fmla="*/ 7529 h 161284"/>
                <a:gd name="connsiteX7" fmla="*/ 131839 w 134468"/>
                <a:gd name="connsiteY7" fmla="*/ 15084 h 161284"/>
                <a:gd name="connsiteX8" fmla="*/ 128817 w 134468"/>
                <a:gd name="connsiteY8" fmla="*/ 32084 h 161284"/>
                <a:gd name="connsiteX9" fmla="*/ 113329 w 134468"/>
                <a:gd name="connsiteY9" fmla="*/ 67971 h 161284"/>
                <a:gd name="connsiteX10" fmla="*/ 127684 w 134468"/>
                <a:gd name="connsiteY10" fmla="*/ 52861 h 161284"/>
                <a:gd name="connsiteX11" fmla="*/ 123529 w 134468"/>
                <a:gd name="connsiteY11" fmla="*/ 124636 h 161284"/>
                <a:gd name="connsiteX12" fmla="*/ 105018 w 134468"/>
                <a:gd name="connsiteY12" fmla="*/ 149568 h 161284"/>
                <a:gd name="connsiteX13" fmla="*/ 92174 w 134468"/>
                <a:gd name="connsiteY13" fmla="*/ 160901 h 161284"/>
                <a:gd name="connsiteX14" fmla="*/ 81597 w 134468"/>
                <a:gd name="connsiteY14" fmla="*/ 146546 h 161284"/>
                <a:gd name="connsiteX15" fmla="*/ 63086 w 134468"/>
                <a:gd name="connsiteY15" fmla="*/ 117458 h 161284"/>
                <a:gd name="connsiteX16" fmla="*/ 52131 w 134468"/>
                <a:gd name="connsiteY16" fmla="*/ 114436 h 161284"/>
                <a:gd name="connsiteX17" fmla="*/ 17755 w 134468"/>
                <a:gd name="connsiteY17" fmla="*/ 103481 h 161284"/>
                <a:gd name="connsiteX18" fmla="*/ 4533 w 134468"/>
                <a:gd name="connsiteY18" fmla="*/ 45683 h 161284"/>
                <a:gd name="connsiteX19" fmla="*/ 0 w 134468"/>
                <a:gd name="connsiteY19" fmla="*/ 19618 h 16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4468" h="161284">
                  <a:moveTo>
                    <a:pt x="0" y="19618"/>
                  </a:moveTo>
                  <a:cubicBezTo>
                    <a:pt x="9444" y="21506"/>
                    <a:pt x="21910" y="7529"/>
                    <a:pt x="28332" y="24906"/>
                  </a:cubicBezTo>
                  <a:cubicBezTo>
                    <a:pt x="28332" y="25284"/>
                    <a:pt x="31732" y="25662"/>
                    <a:pt x="31732" y="25284"/>
                  </a:cubicBezTo>
                  <a:cubicBezTo>
                    <a:pt x="43065" y="6018"/>
                    <a:pt x="53642" y="21884"/>
                    <a:pt x="64598" y="25662"/>
                  </a:cubicBezTo>
                  <a:cubicBezTo>
                    <a:pt x="70264" y="27551"/>
                    <a:pt x="74419" y="26795"/>
                    <a:pt x="73664" y="19618"/>
                  </a:cubicBezTo>
                  <a:cubicBezTo>
                    <a:pt x="72908" y="13951"/>
                    <a:pt x="58553" y="8663"/>
                    <a:pt x="70264" y="4129"/>
                  </a:cubicBezTo>
                  <a:cubicBezTo>
                    <a:pt x="78953" y="729"/>
                    <a:pt x="92174" y="-4559"/>
                    <a:pt x="100863" y="7529"/>
                  </a:cubicBezTo>
                  <a:cubicBezTo>
                    <a:pt x="109174" y="19240"/>
                    <a:pt x="119751" y="20373"/>
                    <a:pt x="131839" y="15084"/>
                  </a:cubicBezTo>
                  <a:cubicBezTo>
                    <a:pt x="134862" y="21506"/>
                    <a:pt x="132595" y="27173"/>
                    <a:pt x="128817" y="32084"/>
                  </a:cubicBezTo>
                  <a:cubicBezTo>
                    <a:pt x="102752" y="33595"/>
                    <a:pt x="100485" y="38506"/>
                    <a:pt x="113329" y="67971"/>
                  </a:cubicBezTo>
                  <a:cubicBezTo>
                    <a:pt x="118618" y="63438"/>
                    <a:pt x="115973" y="50972"/>
                    <a:pt x="127684" y="52861"/>
                  </a:cubicBezTo>
                  <a:cubicBezTo>
                    <a:pt x="132973" y="77415"/>
                    <a:pt x="141661" y="101970"/>
                    <a:pt x="123529" y="124636"/>
                  </a:cubicBezTo>
                  <a:cubicBezTo>
                    <a:pt x="113329" y="129925"/>
                    <a:pt x="109929" y="140124"/>
                    <a:pt x="105018" y="149568"/>
                  </a:cubicBezTo>
                  <a:cubicBezTo>
                    <a:pt x="101996" y="154857"/>
                    <a:pt x="100485" y="163168"/>
                    <a:pt x="92174" y="160901"/>
                  </a:cubicBezTo>
                  <a:cubicBezTo>
                    <a:pt x="85752" y="159390"/>
                    <a:pt x="81219" y="153724"/>
                    <a:pt x="81597" y="146546"/>
                  </a:cubicBezTo>
                  <a:cubicBezTo>
                    <a:pt x="82730" y="132191"/>
                    <a:pt x="71020" y="126147"/>
                    <a:pt x="63086" y="117458"/>
                  </a:cubicBezTo>
                  <a:cubicBezTo>
                    <a:pt x="60064" y="114436"/>
                    <a:pt x="56287" y="111036"/>
                    <a:pt x="52131" y="114436"/>
                  </a:cubicBezTo>
                  <a:cubicBezTo>
                    <a:pt x="35132" y="127658"/>
                    <a:pt x="27199" y="113303"/>
                    <a:pt x="17755" y="103481"/>
                  </a:cubicBezTo>
                  <a:cubicBezTo>
                    <a:pt x="17377" y="83460"/>
                    <a:pt x="7177" y="65327"/>
                    <a:pt x="4533" y="45683"/>
                  </a:cubicBezTo>
                  <a:cubicBezTo>
                    <a:pt x="3400" y="36995"/>
                    <a:pt x="1511" y="28306"/>
                    <a:pt x="0" y="19618"/>
                  </a:cubicBezTo>
                  <a:close/>
                </a:path>
              </a:pathLst>
            </a:custGeom>
            <a:solidFill>
              <a:srgbClr val="FDCFB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88F9819-106A-4B41-9E9E-3EE4AB31F810}"/>
                </a:ext>
              </a:extLst>
            </p:cNvPr>
            <p:cNvSpPr/>
            <p:nvPr/>
          </p:nvSpPr>
          <p:spPr>
            <a:xfrm>
              <a:off x="9249455" y="3742613"/>
              <a:ext cx="76065" cy="92443"/>
            </a:xfrm>
            <a:custGeom>
              <a:avLst/>
              <a:gdLst>
                <a:gd name="connsiteX0" fmla="*/ 0 w 76065"/>
                <a:gd name="connsiteY0" fmla="*/ 34547 h 92443"/>
                <a:gd name="connsiteX1" fmla="*/ 9822 w 76065"/>
                <a:gd name="connsiteY1" fmla="*/ 5459 h 92443"/>
                <a:gd name="connsiteX2" fmla="*/ 21910 w 76065"/>
                <a:gd name="connsiteY2" fmla="*/ 2059 h 92443"/>
                <a:gd name="connsiteX3" fmla="*/ 74419 w 76065"/>
                <a:gd name="connsiteY3" fmla="*/ 62501 h 92443"/>
                <a:gd name="connsiteX4" fmla="*/ 68375 w 76065"/>
                <a:gd name="connsiteY4" fmla="*/ 89700 h 92443"/>
                <a:gd name="connsiteX5" fmla="*/ 44954 w 76065"/>
                <a:gd name="connsiteY5" fmla="*/ 86678 h 92443"/>
                <a:gd name="connsiteX6" fmla="*/ 0 w 76065"/>
                <a:gd name="connsiteY6" fmla="*/ 34547 h 9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065" h="92443">
                  <a:moveTo>
                    <a:pt x="0" y="34547"/>
                  </a:moveTo>
                  <a:cubicBezTo>
                    <a:pt x="1133" y="24725"/>
                    <a:pt x="4533" y="14903"/>
                    <a:pt x="9822" y="5459"/>
                  </a:cubicBezTo>
                  <a:cubicBezTo>
                    <a:pt x="12466" y="548"/>
                    <a:pt x="16622" y="-2096"/>
                    <a:pt x="21910" y="2059"/>
                  </a:cubicBezTo>
                  <a:cubicBezTo>
                    <a:pt x="43821" y="18303"/>
                    <a:pt x="64598" y="35680"/>
                    <a:pt x="74419" y="62501"/>
                  </a:cubicBezTo>
                  <a:cubicBezTo>
                    <a:pt x="78197" y="73079"/>
                    <a:pt x="75175" y="83278"/>
                    <a:pt x="68375" y="89700"/>
                  </a:cubicBezTo>
                  <a:cubicBezTo>
                    <a:pt x="61953" y="95744"/>
                    <a:pt x="52509" y="90456"/>
                    <a:pt x="44954" y="86678"/>
                  </a:cubicBezTo>
                  <a:cubicBezTo>
                    <a:pt x="22666" y="75723"/>
                    <a:pt x="4155" y="61746"/>
                    <a:pt x="0" y="34547"/>
                  </a:cubicBezTo>
                  <a:close/>
                </a:path>
              </a:pathLst>
            </a:custGeom>
            <a:solidFill>
              <a:srgbClr val="F8DEC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BD6FBBA-B27D-4A79-9103-BD034A1C7B0C}"/>
                </a:ext>
              </a:extLst>
            </p:cNvPr>
            <p:cNvSpPr/>
            <p:nvPr/>
          </p:nvSpPr>
          <p:spPr>
            <a:xfrm>
              <a:off x="8773565" y="3360941"/>
              <a:ext cx="61835" cy="61450"/>
            </a:xfrm>
            <a:custGeom>
              <a:avLst/>
              <a:gdLst>
                <a:gd name="connsiteX0" fmla="*/ 6329 w 61835"/>
                <a:gd name="connsiteY0" fmla="*/ 12012 h 61450"/>
                <a:gd name="connsiteX1" fmla="*/ 28617 w 61835"/>
                <a:gd name="connsiteY1" fmla="*/ 6345 h 61450"/>
                <a:gd name="connsiteX2" fmla="*/ 56950 w 61835"/>
                <a:gd name="connsiteY2" fmla="*/ 16167 h 61450"/>
                <a:gd name="connsiteX3" fmla="*/ 46372 w 61835"/>
                <a:gd name="connsiteY3" fmla="*/ 36189 h 61450"/>
                <a:gd name="connsiteX4" fmla="*/ 50528 w 61835"/>
                <a:gd name="connsiteY4" fmla="*/ 57721 h 61450"/>
                <a:gd name="connsiteX5" fmla="*/ 28995 w 61835"/>
                <a:gd name="connsiteY5" fmla="*/ 48655 h 61450"/>
                <a:gd name="connsiteX6" fmla="*/ 10485 w 61835"/>
                <a:gd name="connsiteY6" fmla="*/ 36189 h 61450"/>
                <a:gd name="connsiteX7" fmla="*/ 6329 w 61835"/>
                <a:gd name="connsiteY7" fmla="*/ 12012 h 6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835" h="61450">
                  <a:moveTo>
                    <a:pt x="6329" y="12012"/>
                  </a:moveTo>
                  <a:cubicBezTo>
                    <a:pt x="11996" y="3323"/>
                    <a:pt x="17284" y="-6877"/>
                    <a:pt x="28617" y="6345"/>
                  </a:cubicBezTo>
                  <a:cubicBezTo>
                    <a:pt x="36173" y="15034"/>
                    <a:pt x="49017" y="9367"/>
                    <a:pt x="56950" y="16167"/>
                  </a:cubicBezTo>
                  <a:cubicBezTo>
                    <a:pt x="70549" y="31655"/>
                    <a:pt x="52039" y="30522"/>
                    <a:pt x="46372" y="36189"/>
                  </a:cubicBezTo>
                  <a:cubicBezTo>
                    <a:pt x="46750" y="43366"/>
                    <a:pt x="64505" y="47521"/>
                    <a:pt x="50528" y="57721"/>
                  </a:cubicBezTo>
                  <a:cubicBezTo>
                    <a:pt x="38061" y="66410"/>
                    <a:pt x="33151" y="58477"/>
                    <a:pt x="28995" y="48655"/>
                  </a:cubicBezTo>
                  <a:cubicBezTo>
                    <a:pt x="25595" y="40344"/>
                    <a:pt x="16907" y="39588"/>
                    <a:pt x="10485" y="36189"/>
                  </a:cubicBezTo>
                  <a:cubicBezTo>
                    <a:pt x="-3115" y="29011"/>
                    <a:pt x="-2359" y="21456"/>
                    <a:pt x="6329" y="12012"/>
                  </a:cubicBezTo>
                  <a:close/>
                </a:path>
              </a:pathLst>
            </a:custGeom>
            <a:solidFill>
              <a:srgbClr val="F6F3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8DE0C2C2-72A8-439C-AE11-BAC7DF8AB3E3}"/>
                </a:ext>
              </a:extLst>
            </p:cNvPr>
            <p:cNvSpPr/>
            <p:nvPr/>
          </p:nvSpPr>
          <p:spPr>
            <a:xfrm>
              <a:off x="9659912" y="3789511"/>
              <a:ext cx="170276" cy="323988"/>
            </a:xfrm>
            <a:custGeom>
              <a:avLst/>
              <a:gdLst>
                <a:gd name="connsiteX0" fmla="*/ 4327 w 170276"/>
                <a:gd name="connsiteY0" fmla="*/ 260772 h 323988"/>
                <a:gd name="connsiteX1" fmla="*/ 4705 w 170276"/>
                <a:gd name="connsiteY1" fmla="*/ 188619 h 323988"/>
                <a:gd name="connsiteX2" fmla="*/ 8483 w 170276"/>
                <a:gd name="connsiteY2" fmla="*/ 167464 h 323988"/>
                <a:gd name="connsiteX3" fmla="*/ 13016 w 170276"/>
                <a:gd name="connsiteY3" fmla="*/ 150843 h 323988"/>
                <a:gd name="connsiteX4" fmla="*/ 25860 w 170276"/>
                <a:gd name="connsiteY4" fmla="*/ 125533 h 323988"/>
                <a:gd name="connsiteX5" fmla="*/ 30393 w 170276"/>
                <a:gd name="connsiteY5" fmla="*/ 95311 h 323988"/>
                <a:gd name="connsiteX6" fmla="*/ 37571 w 170276"/>
                <a:gd name="connsiteY6" fmla="*/ 31847 h 323988"/>
                <a:gd name="connsiteX7" fmla="*/ 65903 w 170276"/>
                <a:gd name="connsiteY7" fmla="*/ 493 h 323988"/>
                <a:gd name="connsiteX8" fmla="*/ 124834 w 170276"/>
                <a:gd name="connsiteY8" fmla="*/ 15981 h 323988"/>
                <a:gd name="connsiteX9" fmla="*/ 125212 w 170276"/>
                <a:gd name="connsiteY9" fmla="*/ 28825 h 323988"/>
                <a:gd name="connsiteX10" fmla="*/ 107835 w 170276"/>
                <a:gd name="connsiteY10" fmla="*/ 90778 h 323988"/>
                <a:gd name="connsiteX11" fmla="*/ 125589 w 170276"/>
                <a:gd name="connsiteY11" fmla="*/ 130066 h 323988"/>
                <a:gd name="connsiteX12" fmla="*/ 140322 w 170276"/>
                <a:gd name="connsiteY12" fmla="*/ 187486 h 323988"/>
                <a:gd name="connsiteX13" fmla="*/ 143722 w 170276"/>
                <a:gd name="connsiteY13" fmla="*/ 192774 h 323988"/>
                <a:gd name="connsiteX14" fmla="*/ 148255 w 170276"/>
                <a:gd name="connsiteY14" fmla="*/ 226395 h 323988"/>
                <a:gd name="connsiteX15" fmla="*/ 148255 w 170276"/>
                <a:gd name="connsiteY15" fmla="*/ 235084 h 323988"/>
                <a:gd name="connsiteX16" fmla="*/ 148255 w 170276"/>
                <a:gd name="connsiteY16" fmla="*/ 251706 h 323988"/>
                <a:gd name="connsiteX17" fmla="*/ 165255 w 170276"/>
                <a:gd name="connsiteY17" fmla="*/ 295148 h 323988"/>
                <a:gd name="connsiteX18" fmla="*/ 149389 w 170276"/>
                <a:gd name="connsiteY18" fmla="*/ 323481 h 323988"/>
                <a:gd name="connsiteX19" fmla="*/ 110101 w 170276"/>
                <a:gd name="connsiteY19" fmla="*/ 316681 h 323988"/>
                <a:gd name="connsiteX20" fmla="*/ 68170 w 170276"/>
                <a:gd name="connsiteY20" fmla="*/ 306481 h 323988"/>
                <a:gd name="connsiteX21" fmla="*/ 18305 w 170276"/>
                <a:gd name="connsiteY21" fmla="*/ 295148 h 323988"/>
                <a:gd name="connsiteX22" fmla="*/ 4327 w 170276"/>
                <a:gd name="connsiteY22" fmla="*/ 260772 h 3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0276" h="323988">
                  <a:moveTo>
                    <a:pt x="4327" y="260772"/>
                  </a:moveTo>
                  <a:cubicBezTo>
                    <a:pt x="11127" y="236595"/>
                    <a:pt x="8861" y="212796"/>
                    <a:pt x="4705" y="188619"/>
                  </a:cubicBezTo>
                  <a:cubicBezTo>
                    <a:pt x="-2095" y="181442"/>
                    <a:pt x="-2095" y="180308"/>
                    <a:pt x="8483" y="167464"/>
                  </a:cubicBezTo>
                  <a:cubicBezTo>
                    <a:pt x="9994" y="161798"/>
                    <a:pt x="11505" y="156131"/>
                    <a:pt x="13016" y="150843"/>
                  </a:cubicBezTo>
                  <a:cubicBezTo>
                    <a:pt x="25860" y="146687"/>
                    <a:pt x="17927" y="131954"/>
                    <a:pt x="25860" y="125533"/>
                  </a:cubicBezTo>
                  <a:cubicBezTo>
                    <a:pt x="34548" y="116466"/>
                    <a:pt x="30015" y="105133"/>
                    <a:pt x="30393" y="95311"/>
                  </a:cubicBezTo>
                  <a:cubicBezTo>
                    <a:pt x="31149" y="73779"/>
                    <a:pt x="36437" y="53002"/>
                    <a:pt x="37571" y="31847"/>
                  </a:cubicBezTo>
                  <a:cubicBezTo>
                    <a:pt x="38704" y="9937"/>
                    <a:pt x="55326" y="1248"/>
                    <a:pt x="65903" y="493"/>
                  </a:cubicBezTo>
                  <a:cubicBezTo>
                    <a:pt x="85547" y="-1018"/>
                    <a:pt x="108212" y="115"/>
                    <a:pt x="124834" y="15981"/>
                  </a:cubicBezTo>
                  <a:cubicBezTo>
                    <a:pt x="129745" y="20514"/>
                    <a:pt x="132012" y="23159"/>
                    <a:pt x="125212" y="28825"/>
                  </a:cubicBezTo>
                  <a:cubicBezTo>
                    <a:pt x="105946" y="45824"/>
                    <a:pt x="95746" y="74912"/>
                    <a:pt x="107835" y="90778"/>
                  </a:cubicBezTo>
                  <a:cubicBezTo>
                    <a:pt x="117656" y="103622"/>
                    <a:pt x="118412" y="119488"/>
                    <a:pt x="125589" y="130066"/>
                  </a:cubicBezTo>
                  <a:cubicBezTo>
                    <a:pt x="138433" y="148576"/>
                    <a:pt x="139945" y="167464"/>
                    <a:pt x="140322" y="187486"/>
                  </a:cubicBezTo>
                  <a:cubicBezTo>
                    <a:pt x="140322" y="189375"/>
                    <a:pt x="142589" y="190886"/>
                    <a:pt x="143722" y="192774"/>
                  </a:cubicBezTo>
                  <a:cubicBezTo>
                    <a:pt x="152033" y="202974"/>
                    <a:pt x="155811" y="213929"/>
                    <a:pt x="148255" y="226395"/>
                  </a:cubicBezTo>
                  <a:cubicBezTo>
                    <a:pt x="148255" y="229418"/>
                    <a:pt x="148255" y="232062"/>
                    <a:pt x="148255" y="235084"/>
                  </a:cubicBezTo>
                  <a:cubicBezTo>
                    <a:pt x="152033" y="240750"/>
                    <a:pt x="152788" y="246039"/>
                    <a:pt x="148255" y="251706"/>
                  </a:cubicBezTo>
                  <a:cubicBezTo>
                    <a:pt x="155055" y="265683"/>
                    <a:pt x="151277" y="281927"/>
                    <a:pt x="165255" y="295148"/>
                  </a:cubicBezTo>
                  <a:cubicBezTo>
                    <a:pt x="176965" y="306481"/>
                    <a:pt x="166766" y="322725"/>
                    <a:pt x="149389" y="323481"/>
                  </a:cubicBezTo>
                  <a:cubicBezTo>
                    <a:pt x="136167" y="323858"/>
                    <a:pt x="123323" y="326125"/>
                    <a:pt x="110101" y="316681"/>
                  </a:cubicBezTo>
                  <a:cubicBezTo>
                    <a:pt x="98768" y="308748"/>
                    <a:pt x="83280" y="305726"/>
                    <a:pt x="68170" y="306481"/>
                  </a:cubicBezTo>
                  <a:cubicBezTo>
                    <a:pt x="50792" y="307237"/>
                    <a:pt x="34926" y="298548"/>
                    <a:pt x="18305" y="295148"/>
                  </a:cubicBezTo>
                  <a:cubicBezTo>
                    <a:pt x="-583" y="292126"/>
                    <a:pt x="5461" y="273994"/>
                    <a:pt x="4327" y="260772"/>
                  </a:cubicBezTo>
                  <a:close/>
                </a:path>
              </a:pathLst>
            </a:custGeom>
            <a:solidFill>
              <a:srgbClr val="FDFCF8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28649162-1C57-4DC9-9022-2940DF1AA897}"/>
                </a:ext>
              </a:extLst>
            </p:cNvPr>
            <p:cNvSpPr/>
            <p:nvPr/>
          </p:nvSpPr>
          <p:spPr>
            <a:xfrm>
              <a:off x="9865904" y="4123483"/>
              <a:ext cx="247118" cy="340019"/>
            </a:xfrm>
            <a:custGeom>
              <a:avLst/>
              <a:gdLst>
                <a:gd name="connsiteX0" fmla="*/ 247118 w 247118"/>
                <a:gd name="connsiteY0" fmla="*/ 273965 h 340019"/>
                <a:gd name="connsiteX1" fmla="*/ 200653 w 247118"/>
                <a:gd name="connsiteY1" fmla="*/ 327607 h 340019"/>
                <a:gd name="connsiteX2" fmla="*/ 193853 w 247118"/>
                <a:gd name="connsiteY2" fmla="*/ 339696 h 340019"/>
                <a:gd name="connsiteX3" fmla="*/ 181765 w 247118"/>
                <a:gd name="connsiteY3" fmla="*/ 330251 h 340019"/>
                <a:gd name="connsiteX4" fmla="*/ 159099 w 247118"/>
                <a:gd name="connsiteY4" fmla="*/ 232033 h 340019"/>
                <a:gd name="connsiteX5" fmla="*/ 143233 w 247118"/>
                <a:gd name="connsiteY5" fmla="*/ 209745 h 340019"/>
                <a:gd name="connsiteX6" fmla="*/ 124723 w 247118"/>
                <a:gd name="connsiteY6" fmla="*/ 205967 h 340019"/>
                <a:gd name="connsiteX7" fmla="*/ 90346 w 247118"/>
                <a:gd name="connsiteY7" fmla="*/ 169702 h 340019"/>
                <a:gd name="connsiteX8" fmla="*/ 85057 w 247118"/>
                <a:gd name="connsiteY8" fmla="*/ 135325 h 340019"/>
                <a:gd name="connsiteX9" fmla="*/ 47281 w 247118"/>
                <a:gd name="connsiteY9" fmla="*/ 106615 h 340019"/>
                <a:gd name="connsiteX10" fmla="*/ 23860 w 247118"/>
                <a:gd name="connsiteY10" fmla="*/ 94149 h 340019"/>
                <a:gd name="connsiteX11" fmla="*/ 41615 w 247118"/>
                <a:gd name="connsiteY11" fmla="*/ 76394 h 340019"/>
                <a:gd name="connsiteX12" fmla="*/ 79013 w 247118"/>
                <a:gd name="connsiteY12" fmla="*/ 45796 h 340019"/>
                <a:gd name="connsiteX13" fmla="*/ 70325 w 247118"/>
                <a:gd name="connsiteY13" fmla="*/ 33707 h 340019"/>
                <a:gd name="connsiteX14" fmla="*/ 15171 w 247118"/>
                <a:gd name="connsiteY14" fmla="*/ 26907 h 340019"/>
                <a:gd name="connsiteX15" fmla="*/ 2327 w 247118"/>
                <a:gd name="connsiteY15" fmla="*/ 19352 h 340019"/>
                <a:gd name="connsiteX16" fmla="*/ 4216 w 247118"/>
                <a:gd name="connsiteY16" fmla="*/ 2353 h 340019"/>
                <a:gd name="connsiteX17" fmla="*/ 18949 w 247118"/>
                <a:gd name="connsiteY17" fmla="*/ 4619 h 340019"/>
                <a:gd name="connsiteX18" fmla="*/ 60503 w 247118"/>
                <a:gd name="connsiteY18" fmla="*/ 13308 h 340019"/>
                <a:gd name="connsiteX19" fmla="*/ 102812 w 247118"/>
                <a:gd name="connsiteY19" fmla="*/ 26907 h 340019"/>
                <a:gd name="connsiteX20" fmla="*/ 100546 w 247118"/>
                <a:gd name="connsiteY20" fmla="*/ 45040 h 340019"/>
                <a:gd name="connsiteX21" fmla="*/ 161744 w 247118"/>
                <a:gd name="connsiteY21" fmla="*/ 48818 h 340019"/>
                <a:gd name="connsiteX22" fmla="*/ 175343 w 247118"/>
                <a:gd name="connsiteY22" fmla="*/ 59773 h 340019"/>
                <a:gd name="connsiteX23" fmla="*/ 197631 w 247118"/>
                <a:gd name="connsiteY23" fmla="*/ 80928 h 340019"/>
                <a:gd name="connsiteX24" fmla="*/ 216519 w 247118"/>
                <a:gd name="connsiteY24" fmla="*/ 107749 h 340019"/>
                <a:gd name="connsiteX25" fmla="*/ 231630 w 247118"/>
                <a:gd name="connsiteY25" fmla="*/ 231655 h 340019"/>
                <a:gd name="connsiteX26" fmla="*/ 247118 w 247118"/>
                <a:gd name="connsiteY26" fmla="*/ 273965 h 340019"/>
                <a:gd name="connsiteX27" fmla="*/ 247118 w 247118"/>
                <a:gd name="connsiteY27" fmla="*/ 273965 h 34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7118" h="340019">
                  <a:moveTo>
                    <a:pt x="247118" y="273965"/>
                  </a:moveTo>
                  <a:cubicBezTo>
                    <a:pt x="211986" y="274720"/>
                    <a:pt x="211231" y="305319"/>
                    <a:pt x="200653" y="327607"/>
                  </a:cubicBezTo>
                  <a:cubicBezTo>
                    <a:pt x="198764" y="331763"/>
                    <a:pt x="199520" y="338184"/>
                    <a:pt x="193853" y="339696"/>
                  </a:cubicBezTo>
                  <a:cubicBezTo>
                    <a:pt x="186676" y="341584"/>
                    <a:pt x="185165" y="334785"/>
                    <a:pt x="181765" y="330251"/>
                  </a:cubicBezTo>
                  <a:cubicBezTo>
                    <a:pt x="159477" y="300786"/>
                    <a:pt x="152300" y="268298"/>
                    <a:pt x="159099" y="232033"/>
                  </a:cubicBezTo>
                  <a:cubicBezTo>
                    <a:pt x="160988" y="221456"/>
                    <a:pt x="157588" y="210878"/>
                    <a:pt x="143233" y="209745"/>
                  </a:cubicBezTo>
                  <a:cubicBezTo>
                    <a:pt x="137189" y="209367"/>
                    <a:pt x="131145" y="206723"/>
                    <a:pt x="124723" y="205967"/>
                  </a:cubicBezTo>
                  <a:cubicBezTo>
                    <a:pt x="95635" y="202567"/>
                    <a:pt x="91857" y="198412"/>
                    <a:pt x="90346" y="169702"/>
                  </a:cubicBezTo>
                  <a:cubicBezTo>
                    <a:pt x="89591" y="157991"/>
                    <a:pt x="91857" y="142125"/>
                    <a:pt x="85057" y="135325"/>
                  </a:cubicBezTo>
                  <a:cubicBezTo>
                    <a:pt x="74480" y="124370"/>
                    <a:pt x="65414" y="108126"/>
                    <a:pt x="47281" y="106615"/>
                  </a:cubicBezTo>
                  <a:cubicBezTo>
                    <a:pt x="37459" y="105860"/>
                    <a:pt x="25749" y="106615"/>
                    <a:pt x="23860" y="94149"/>
                  </a:cubicBezTo>
                  <a:cubicBezTo>
                    <a:pt x="22349" y="83194"/>
                    <a:pt x="32926" y="77905"/>
                    <a:pt x="41615" y="76394"/>
                  </a:cubicBezTo>
                  <a:cubicBezTo>
                    <a:pt x="59747" y="72994"/>
                    <a:pt x="57859" y="46551"/>
                    <a:pt x="79013" y="45796"/>
                  </a:cubicBezTo>
                  <a:cubicBezTo>
                    <a:pt x="82413" y="45796"/>
                    <a:pt x="75236" y="33707"/>
                    <a:pt x="70325" y="33707"/>
                  </a:cubicBezTo>
                  <a:cubicBezTo>
                    <a:pt x="51814" y="32574"/>
                    <a:pt x="35571" y="16708"/>
                    <a:pt x="15171" y="26907"/>
                  </a:cubicBezTo>
                  <a:cubicBezTo>
                    <a:pt x="9505" y="29929"/>
                    <a:pt x="4216" y="25774"/>
                    <a:pt x="2327" y="19352"/>
                  </a:cubicBezTo>
                  <a:cubicBezTo>
                    <a:pt x="439" y="13308"/>
                    <a:pt x="-2584" y="7641"/>
                    <a:pt x="4216" y="2353"/>
                  </a:cubicBezTo>
                  <a:cubicBezTo>
                    <a:pt x="10638" y="-2558"/>
                    <a:pt x="14416" y="1219"/>
                    <a:pt x="18949" y="4619"/>
                  </a:cubicBezTo>
                  <a:cubicBezTo>
                    <a:pt x="31415" y="13686"/>
                    <a:pt x="42370" y="18596"/>
                    <a:pt x="60503" y="13308"/>
                  </a:cubicBezTo>
                  <a:cubicBezTo>
                    <a:pt x="69947" y="10663"/>
                    <a:pt x="86569" y="25019"/>
                    <a:pt x="102812" y="26907"/>
                  </a:cubicBezTo>
                  <a:cubicBezTo>
                    <a:pt x="115279" y="28418"/>
                    <a:pt x="105834" y="38996"/>
                    <a:pt x="100546" y="45040"/>
                  </a:cubicBezTo>
                  <a:cubicBezTo>
                    <a:pt x="120567" y="60150"/>
                    <a:pt x="141722" y="49951"/>
                    <a:pt x="161744" y="48818"/>
                  </a:cubicBezTo>
                  <a:cubicBezTo>
                    <a:pt x="171188" y="48440"/>
                    <a:pt x="176099" y="48440"/>
                    <a:pt x="175343" y="59773"/>
                  </a:cubicBezTo>
                  <a:cubicBezTo>
                    <a:pt x="174210" y="75261"/>
                    <a:pt x="187809" y="78283"/>
                    <a:pt x="197631" y="80928"/>
                  </a:cubicBezTo>
                  <a:cubicBezTo>
                    <a:pt x="212742" y="85083"/>
                    <a:pt x="217275" y="96416"/>
                    <a:pt x="216519" y="107749"/>
                  </a:cubicBezTo>
                  <a:cubicBezTo>
                    <a:pt x="213497" y="150058"/>
                    <a:pt x="221430" y="190857"/>
                    <a:pt x="231630" y="231655"/>
                  </a:cubicBezTo>
                  <a:cubicBezTo>
                    <a:pt x="235407" y="246766"/>
                    <a:pt x="244474" y="259232"/>
                    <a:pt x="247118" y="273965"/>
                  </a:cubicBezTo>
                  <a:cubicBezTo>
                    <a:pt x="247118" y="273965"/>
                    <a:pt x="247118" y="273965"/>
                    <a:pt x="247118" y="273965"/>
                  </a:cubicBezTo>
                  <a:close/>
                </a:path>
              </a:pathLst>
            </a:custGeom>
            <a:solidFill>
              <a:srgbClr val="FDF8EF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D279C5D1-E670-403F-BC05-A894517EB0B8}"/>
                </a:ext>
              </a:extLst>
            </p:cNvPr>
            <p:cNvSpPr/>
            <p:nvPr/>
          </p:nvSpPr>
          <p:spPr>
            <a:xfrm>
              <a:off x="9799229" y="3836031"/>
              <a:ext cx="118878" cy="217727"/>
            </a:xfrm>
            <a:custGeom>
              <a:avLst/>
              <a:gdLst>
                <a:gd name="connsiteX0" fmla="*/ 8939 w 118878"/>
                <a:gd name="connsiteY0" fmla="*/ 180253 h 217727"/>
                <a:gd name="connsiteX1" fmla="*/ 4406 w 118878"/>
                <a:gd name="connsiteY1" fmla="*/ 146632 h 217727"/>
                <a:gd name="connsiteX2" fmla="*/ 628 w 118878"/>
                <a:gd name="connsiteY2" fmla="*/ 80523 h 217727"/>
                <a:gd name="connsiteX3" fmla="*/ 13472 w 118878"/>
                <a:gd name="connsiteY3" fmla="*/ 45014 h 217727"/>
                <a:gd name="connsiteX4" fmla="*/ 33116 w 118878"/>
                <a:gd name="connsiteY4" fmla="*/ 11393 h 217727"/>
                <a:gd name="connsiteX5" fmla="*/ 57670 w 118878"/>
                <a:gd name="connsiteY5" fmla="*/ 3082 h 217727"/>
                <a:gd name="connsiteX6" fmla="*/ 88647 w 118878"/>
                <a:gd name="connsiteY6" fmla="*/ 79012 h 217727"/>
                <a:gd name="connsiteX7" fmla="*/ 93558 w 118878"/>
                <a:gd name="connsiteY7" fmla="*/ 100545 h 217727"/>
                <a:gd name="connsiteX8" fmla="*/ 118868 w 118878"/>
                <a:gd name="connsiteY8" fmla="*/ 185164 h 217727"/>
                <a:gd name="connsiteX9" fmla="*/ 109424 w 118878"/>
                <a:gd name="connsiteY9" fmla="*/ 196497 h 217727"/>
                <a:gd name="connsiteX10" fmla="*/ 91291 w 118878"/>
                <a:gd name="connsiteY10" fmla="*/ 216518 h 217727"/>
                <a:gd name="connsiteX11" fmla="*/ 59181 w 118878"/>
                <a:gd name="connsiteY11" fmla="*/ 212741 h 217727"/>
                <a:gd name="connsiteX12" fmla="*/ 64470 w 118878"/>
                <a:gd name="connsiteY12" fmla="*/ 200275 h 217727"/>
                <a:gd name="connsiteX13" fmla="*/ 72781 w 118878"/>
                <a:gd name="connsiteY13" fmla="*/ 184786 h 217727"/>
                <a:gd name="connsiteX14" fmla="*/ 52381 w 118878"/>
                <a:gd name="connsiteY14" fmla="*/ 173453 h 217727"/>
                <a:gd name="connsiteX15" fmla="*/ 8939 w 118878"/>
                <a:gd name="connsiteY15" fmla="*/ 180253 h 21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878" h="217727">
                  <a:moveTo>
                    <a:pt x="8939" y="180253"/>
                  </a:moveTo>
                  <a:cubicBezTo>
                    <a:pt x="7428" y="168920"/>
                    <a:pt x="5916" y="157587"/>
                    <a:pt x="4406" y="146632"/>
                  </a:cubicBezTo>
                  <a:cubicBezTo>
                    <a:pt x="5539" y="124344"/>
                    <a:pt x="4406" y="102434"/>
                    <a:pt x="628" y="80523"/>
                  </a:cubicBezTo>
                  <a:cubicBezTo>
                    <a:pt x="-1639" y="66924"/>
                    <a:pt x="2139" y="55591"/>
                    <a:pt x="13472" y="45014"/>
                  </a:cubicBezTo>
                  <a:cubicBezTo>
                    <a:pt x="22160" y="36703"/>
                    <a:pt x="30471" y="25748"/>
                    <a:pt x="33116" y="11393"/>
                  </a:cubicBezTo>
                  <a:cubicBezTo>
                    <a:pt x="35760" y="-1451"/>
                    <a:pt x="47093" y="-2207"/>
                    <a:pt x="57670" y="3082"/>
                  </a:cubicBezTo>
                  <a:cubicBezTo>
                    <a:pt x="84491" y="16681"/>
                    <a:pt x="98469" y="50680"/>
                    <a:pt x="88647" y="79012"/>
                  </a:cubicBezTo>
                  <a:cubicBezTo>
                    <a:pt x="85625" y="87701"/>
                    <a:pt x="82603" y="95256"/>
                    <a:pt x="93558" y="100545"/>
                  </a:cubicBezTo>
                  <a:cubicBezTo>
                    <a:pt x="109424" y="126611"/>
                    <a:pt x="119246" y="154187"/>
                    <a:pt x="118868" y="185164"/>
                  </a:cubicBezTo>
                  <a:cubicBezTo>
                    <a:pt x="117735" y="190453"/>
                    <a:pt x="106779" y="187431"/>
                    <a:pt x="109424" y="196497"/>
                  </a:cubicBezTo>
                  <a:cubicBezTo>
                    <a:pt x="114335" y="212741"/>
                    <a:pt x="98469" y="214630"/>
                    <a:pt x="91291" y="216518"/>
                  </a:cubicBezTo>
                  <a:cubicBezTo>
                    <a:pt x="81469" y="219163"/>
                    <a:pt x="68625" y="217274"/>
                    <a:pt x="59181" y="212741"/>
                  </a:cubicBezTo>
                  <a:cubicBezTo>
                    <a:pt x="52381" y="209341"/>
                    <a:pt x="60692" y="203674"/>
                    <a:pt x="64470" y="200275"/>
                  </a:cubicBezTo>
                  <a:cubicBezTo>
                    <a:pt x="69003" y="196119"/>
                    <a:pt x="79203" y="194230"/>
                    <a:pt x="72781" y="184786"/>
                  </a:cubicBezTo>
                  <a:cubicBezTo>
                    <a:pt x="68248" y="177987"/>
                    <a:pt x="61070" y="168920"/>
                    <a:pt x="52381" y="173453"/>
                  </a:cubicBezTo>
                  <a:cubicBezTo>
                    <a:pt x="38782" y="180631"/>
                    <a:pt x="23294" y="176853"/>
                    <a:pt x="8939" y="180253"/>
                  </a:cubicBezTo>
                  <a:close/>
                </a:path>
              </a:pathLst>
            </a:custGeom>
            <a:solidFill>
              <a:srgbClr val="F5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C2ECB3FC-746F-4935-8653-2FD224586D64}"/>
                </a:ext>
              </a:extLst>
            </p:cNvPr>
            <p:cNvSpPr/>
            <p:nvPr/>
          </p:nvSpPr>
          <p:spPr>
            <a:xfrm>
              <a:off x="9893164" y="3929672"/>
              <a:ext cx="152616" cy="115937"/>
            </a:xfrm>
            <a:custGeom>
              <a:avLst/>
              <a:gdLst>
                <a:gd name="connsiteX0" fmla="*/ 25310 w 152616"/>
                <a:gd name="connsiteY0" fmla="*/ 90767 h 115937"/>
                <a:gd name="connsiteX1" fmla="*/ 0 w 152616"/>
                <a:gd name="connsiteY1" fmla="*/ 6148 h 115937"/>
                <a:gd name="connsiteX2" fmla="*/ 72531 w 152616"/>
                <a:gd name="connsiteY2" fmla="*/ 10304 h 115937"/>
                <a:gd name="connsiteX3" fmla="*/ 126173 w 152616"/>
                <a:gd name="connsiteY3" fmla="*/ 9926 h 115937"/>
                <a:gd name="connsiteX4" fmla="*/ 152617 w 152616"/>
                <a:gd name="connsiteY4" fmla="*/ 23148 h 115937"/>
                <a:gd name="connsiteX5" fmla="*/ 140150 w 152616"/>
                <a:gd name="connsiteY5" fmla="*/ 23525 h 115937"/>
                <a:gd name="connsiteX6" fmla="*/ 101996 w 152616"/>
                <a:gd name="connsiteY6" fmla="*/ 57146 h 115937"/>
                <a:gd name="connsiteX7" fmla="*/ 51376 w 152616"/>
                <a:gd name="connsiteY7" fmla="*/ 112678 h 115937"/>
                <a:gd name="connsiteX8" fmla="*/ 33621 w 152616"/>
                <a:gd name="connsiteY8" fmla="*/ 105500 h 115937"/>
                <a:gd name="connsiteX9" fmla="*/ 25310 w 152616"/>
                <a:gd name="connsiteY9" fmla="*/ 90767 h 11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616" h="115937">
                  <a:moveTo>
                    <a:pt x="25310" y="90767"/>
                  </a:moveTo>
                  <a:cubicBezTo>
                    <a:pt x="16999" y="62435"/>
                    <a:pt x="8311" y="34481"/>
                    <a:pt x="0" y="6148"/>
                  </a:cubicBezTo>
                  <a:cubicBezTo>
                    <a:pt x="24555" y="104"/>
                    <a:pt x="49865" y="-5562"/>
                    <a:pt x="72531" y="10304"/>
                  </a:cubicBezTo>
                  <a:cubicBezTo>
                    <a:pt x="91041" y="23525"/>
                    <a:pt x="108040" y="6526"/>
                    <a:pt x="126173" y="9926"/>
                  </a:cubicBezTo>
                  <a:cubicBezTo>
                    <a:pt x="136750" y="11815"/>
                    <a:pt x="147328" y="11437"/>
                    <a:pt x="152617" y="23148"/>
                  </a:cubicBezTo>
                  <a:cubicBezTo>
                    <a:pt x="148461" y="23148"/>
                    <a:pt x="144306" y="23148"/>
                    <a:pt x="140150" y="23525"/>
                  </a:cubicBezTo>
                  <a:cubicBezTo>
                    <a:pt x="124284" y="31081"/>
                    <a:pt x="113707" y="44680"/>
                    <a:pt x="101996" y="57146"/>
                  </a:cubicBezTo>
                  <a:cubicBezTo>
                    <a:pt x="92174" y="82079"/>
                    <a:pt x="71775" y="97189"/>
                    <a:pt x="51376" y="112678"/>
                  </a:cubicBezTo>
                  <a:cubicBezTo>
                    <a:pt x="43065" y="116078"/>
                    <a:pt x="35132" y="120233"/>
                    <a:pt x="33621" y="105500"/>
                  </a:cubicBezTo>
                  <a:cubicBezTo>
                    <a:pt x="32488" y="99834"/>
                    <a:pt x="29843" y="94545"/>
                    <a:pt x="25310" y="90767"/>
                  </a:cubicBezTo>
                  <a:close/>
                </a:path>
              </a:pathLst>
            </a:custGeom>
            <a:solidFill>
              <a:srgbClr val="FBF4E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FB777C66-D1C9-4B39-B37A-4A19104536B4}"/>
                </a:ext>
              </a:extLst>
            </p:cNvPr>
            <p:cNvSpPr/>
            <p:nvPr/>
          </p:nvSpPr>
          <p:spPr>
            <a:xfrm>
              <a:off x="9380910" y="4034315"/>
              <a:ext cx="50105" cy="58282"/>
            </a:xfrm>
            <a:custGeom>
              <a:avLst/>
              <a:gdLst>
                <a:gd name="connsiteX0" fmla="*/ 6 w 50105"/>
                <a:gd name="connsiteY0" fmla="*/ 34101 h 58282"/>
                <a:gd name="connsiteX1" fmla="*/ 22294 w 50105"/>
                <a:gd name="connsiteY1" fmla="*/ 480 h 58282"/>
                <a:gd name="connsiteX2" fmla="*/ 49871 w 50105"/>
                <a:gd name="connsiteY2" fmla="*/ 26924 h 58282"/>
                <a:gd name="connsiteX3" fmla="*/ 22294 w 50105"/>
                <a:gd name="connsiteY3" fmla="*/ 58278 h 58282"/>
                <a:gd name="connsiteX4" fmla="*/ 6 w 50105"/>
                <a:gd name="connsiteY4" fmla="*/ 34101 h 58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05" h="58282">
                  <a:moveTo>
                    <a:pt x="6" y="34101"/>
                  </a:moveTo>
                  <a:cubicBezTo>
                    <a:pt x="-371" y="20124"/>
                    <a:pt x="16250" y="-3675"/>
                    <a:pt x="22294" y="480"/>
                  </a:cubicBezTo>
                  <a:cubicBezTo>
                    <a:pt x="32872" y="7280"/>
                    <a:pt x="45716" y="13702"/>
                    <a:pt x="49871" y="26924"/>
                  </a:cubicBezTo>
                  <a:cubicBezTo>
                    <a:pt x="52516" y="35612"/>
                    <a:pt x="32116" y="58656"/>
                    <a:pt x="22294" y="58278"/>
                  </a:cubicBezTo>
                  <a:cubicBezTo>
                    <a:pt x="6051" y="57522"/>
                    <a:pt x="3029" y="44301"/>
                    <a:pt x="6" y="34101"/>
                  </a:cubicBezTo>
                  <a:close/>
                </a:path>
              </a:pathLst>
            </a:custGeom>
            <a:solidFill>
              <a:srgbClr val="FDFDF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8963F33D-E0AD-4B0F-9AC9-08C7486FE8F1}"/>
                </a:ext>
              </a:extLst>
            </p:cNvPr>
            <p:cNvSpPr/>
            <p:nvPr/>
          </p:nvSpPr>
          <p:spPr>
            <a:xfrm>
              <a:off x="9808545" y="4024973"/>
              <a:ext cx="30015" cy="35509"/>
            </a:xfrm>
            <a:custGeom>
              <a:avLst/>
              <a:gdLst>
                <a:gd name="connsiteX0" fmla="*/ 0 w 30015"/>
                <a:gd name="connsiteY0" fmla="*/ 16622 h 35509"/>
                <a:gd name="connsiteX1" fmla="*/ 0 w 30015"/>
                <a:gd name="connsiteY1" fmla="*/ 0 h 35509"/>
                <a:gd name="connsiteX2" fmla="*/ 12466 w 30015"/>
                <a:gd name="connsiteY2" fmla="*/ 7177 h 35509"/>
                <a:gd name="connsiteX3" fmla="*/ 29088 w 30015"/>
                <a:gd name="connsiteY3" fmla="*/ 11333 h 35509"/>
                <a:gd name="connsiteX4" fmla="*/ 19266 w 30015"/>
                <a:gd name="connsiteY4" fmla="*/ 35510 h 35509"/>
                <a:gd name="connsiteX5" fmla="*/ 0 w 30015"/>
                <a:gd name="connsiteY5" fmla="*/ 16622 h 3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15" h="35509">
                  <a:moveTo>
                    <a:pt x="0" y="16622"/>
                  </a:moveTo>
                  <a:cubicBezTo>
                    <a:pt x="0" y="10955"/>
                    <a:pt x="0" y="5289"/>
                    <a:pt x="0" y="0"/>
                  </a:cubicBezTo>
                  <a:cubicBezTo>
                    <a:pt x="4155" y="2266"/>
                    <a:pt x="7933" y="6044"/>
                    <a:pt x="12466" y="7177"/>
                  </a:cubicBezTo>
                  <a:cubicBezTo>
                    <a:pt x="18133" y="8311"/>
                    <a:pt x="26821" y="-378"/>
                    <a:pt x="29088" y="11333"/>
                  </a:cubicBezTo>
                  <a:cubicBezTo>
                    <a:pt x="30977" y="20021"/>
                    <a:pt x="30977" y="29466"/>
                    <a:pt x="19266" y="35510"/>
                  </a:cubicBezTo>
                  <a:cubicBezTo>
                    <a:pt x="14733" y="27199"/>
                    <a:pt x="18888" y="8689"/>
                    <a:pt x="0" y="16622"/>
                  </a:cubicBezTo>
                  <a:close/>
                </a:path>
              </a:pathLst>
            </a:custGeom>
            <a:solidFill>
              <a:srgbClr val="F5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EF3D09DE-FA54-4D23-9BA1-028CC6A66EBB}"/>
                </a:ext>
              </a:extLst>
            </p:cNvPr>
            <p:cNvSpPr/>
            <p:nvPr/>
          </p:nvSpPr>
          <p:spPr>
            <a:xfrm>
              <a:off x="10079024" y="4109592"/>
              <a:ext cx="16545" cy="21154"/>
            </a:xfrm>
            <a:custGeom>
              <a:avLst/>
              <a:gdLst>
                <a:gd name="connsiteX0" fmla="*/ 0 w 16545"/>
                <a:gd name="connsiteY0" fmla="*/ 0 h 21154"/>
                <a:gd name="connsiteX1" fmla="*/ 12466 w 16545"/>
                <a:gd name="connsiteY1" fmla="*/ 21155 h 21154"/>
                <a:gd name="connsiteX2" fmla="*/ 0 w 16545"/>
                <a:gd name="connsiteY2" fmla="*/ 0 h 2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45" h="21154">
                  <a:moveTo>
                    <a:pt x="0" y="0"/>
                  </a:moveTo>
                  <a:cubicBezTo>
                    <a:pt x="10955" y="3022"/>
                    <a:pt x="23044" y="5289"/>
                    <a:pt x="12466" y="21155"/>
                  </a:cubicBezTo>
                  <a:cubicBezTo>
                    <a:pt x="0" y="19266"/>
                    <a:pt x="6422" y="5667"/>
                    <a:pt x="0" y="0"/>
                  </a:cubicBezTo>
                  <a:close/>
                </a:path>
              </a:pathLst>
            </a:custGeom>
            <a:solidFill>
              <a:srgbClr val="F3D6C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444898DD-8338-44D8-AD31-E49D6C86BB60}"/>
                </a:ext>
              </a:extLst>
            </p:cNvPr>
            <p:cNvSpPr/>
            <p:nvPr/>
          </p:nvSpPr>
          <p:spPr>
            <a:xfrm>
              <a:off x="9994405" y="3952820"/>
              <a:ext cx="38154" cy="33620"/>
            </a:xfrm>
            <a:custGeom>
              <a:avLst/>
              <a:gdLst>
                <a:gd name="connsiteX0" fmla="*/ 0 w 38154"/>
                <a:gd name="connsiteY0" fmla="*/ 33621 h 33620"/>
                <a:gd name="connsiteX1" fmla="*/ 38154 w 38154"/>
                <a:gd name="connsiteY1" fmla="*/ 0 h 33620"/>
                <a:gd name="connsiteX2" fmla="*/ 0 w 38154"/>
                <a:gd name="connsiteY2" fmla="*/ 33621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54" h="33620">
                  <a:moveTo>
                    <a:pt x="0" y="33621"/>
                  </a:moveTo>
                  <a:cubicBezTo>
                    <a:pt x="9066" y="18133"/>
                    <a:pt x="15866" y="0"/>
                    <a:pt x="38154" y="0"/>
                  </a:cubicBezTo>
                  <a:cubicBezTo>
                    <a:pt x="27199" y="13222"/>
                    <a:pt x="15866" y="26443"/>
                    <a:pt x="0" y="33621"/>
                  </a:cubicBezTo>
                  <a:close/>
                </a:path>
              </a:pathLst>
            </a:custGeom>
            <a:solidFill>
              <a:srgbClr val="EFE8E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137E1B1-1753-4B84-A857-3A299DAE87A4}"/>
                </a:ext>
              </a:extLst>
            </p:cNvPr>
            <p:cNvSpPr/>
            <p:nvPr/>
          </p:nvSpPr>
          <p:spPr>
            <a:xfrm>
              <a:off x="10274803" y="3954331"/>
              <a:ext cx="19168" cy="21178"/>
            </a:xfrm>
            <a:custGeom>
              <a:avLst/>
              <a:gdLst>
                <a:gd name="connsiteX0" fmla="*/ 19168 w 19168"/>
                <a:gd name="connsiteY0" fmla="*/ 7933 h 21178"/>
                <a:gd name="connsiteX1" fmla="*/ 6324 w 19168"/>
                <a:gd name="connsiteY1" fmla="*/ 21155 h 21178"/>
                <a:gd name="connsiteX2" fmla="*/ 658 w 19168"/>
                <a:gd name="connsiteY2" fmla="*/ 12844 h 21178"/>
                <a:gd name="connsiteX3" fmla="*/ 12369 w 19168"/>
                <a:gd name="connsiteY3" fmla="*/ 0 h 21178"/>
                <a:gd name="connsiteX4" fmla="*/ 19168 w 19168"/>
                <a:gd name="connsiteY4" fmla="*/ 7933 h 2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68" h="21178">
                  <a:moveTo>
                    <a:pt x="19168" y="7933"/>
                  </a:moveTo>
                  <a:cubicBezTo>
                    <a:pt x="16902" y="14733"/>
                    <a:pt x="13502" y="20777"/>
                    <a:pt x="6324" y="21155"/>
                  </a:cubicBezTo>
                  <a:cubicBezTo>
                    <a:pt x="1036" y="21533"/>
                    <a:pt x="-1231" y="17377"/>
                    <a:pt x="658" y="12844"/>
                  </a:cubicBezTo>
                  <a:cubicBezTo>
                    <a:pt x="2924" y="7555"/>
                    <a:pt x="4058" y="0"/>
                    <a:pt x="12369" y="0"/>
                  </a:cubicBezTo>
                  <a:cubicBezTo>
                    <a:pt x="16902" y="0"/>
                    <a:pt x="18790" y="4155"/>
                    <a:pt x="19168" y="7933"/>
                  </a:cubicBezTo>
                  <a:close/>
                </a:path>
              </a:pathLst>
            </a:custGeom>
            <a:solidFill>
              <a:srgbClr val="EFE0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84EFE980-8FB4-4864-89FA-F7CDD60796F2}"/>
                </a:ext>
              </a:extLst>
            </p:cNvPr>
            <p:cNvSpPr/>
            <p:nvPr/>
          </p:nvSpPr>
          <p:spPr>
            <a:xfrm>
              <a:off x="9422848" y="3654119"/>
              <a:ext cx="29843" cy="13286"/>
            </a:xfrm>
            <a:custGeom>
              <a:avLst/>
              <a:gdLst>
                <a:gd name="connsiteX0" fmla="*/ 29843 w 29843"/>
                <a:gd name="connsiteY0" fmla="*/ 6689 h 13286"/>
                <a:gd name="connsiteX1" fmla="*/ 0 w 29843"/>
                <a:gd name="connsiteY1" fmla="*/ 2912 h 13286"/>
                <a:gd name="connsiteX2" fmla="*/ 29843 w 29843"/>
                <a:gd name="connsiteY2" fmla="*/ 6689 h 1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43" h="13286">
                  <a:moveTo>
                    <a:pt x="29843" y="6689"/>
                  </a:moveTo>
                  <a:cubicBezTo>
                    <a:pt x="19266" y="11223"/>
                    <a:pt x="7933" y="20667"/>
                    <a:pt x="0" y="2912"/>
                  </a:cubicBezTo>
                  <a:cubicBezTo>
                    <a:pt x="9444" y="7445"/>
                    <a:pt x="21910" y="-8421"/>
                    <a:pt x="29843" y="6689"/>
                  </a:cubicBezTo>
                  <a:close/>
                </a:path>
              </a:pathLst>
            </a:custGeom>
            <a:solidFill>
              <a:srgbClr val="E4D5C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EC30BCE2-743A-4436-808E-E4CBC01B6C9D}"/>
                </a:ext>
              </a:extLst>
            </p:cNvPr>
            <p:cNvSpPr/>
            <p:nvPr/>
          </p:nvSpPr>
          <p:spPr>
            <a:xfrm>
              <a:off x="9596242" y="5675422"/>
              <a:ext cx="42687" cy="39008"/>
            </a:xfrm>
            <a:custGeom>
              <a:avLst/>
              <a:gdLst>
                <a:gd name="connsiteX0" fmla="*/ 42687 w 42687"/>
                <a:gd name="connsiteY0" fmla="*/ 4911 h 39008"/>
                <a:gd name="connsiteX1" fmla="*/ 27955 w 42687"/>
                <a:gd name="connsiteY1" fmla="*/ 24554 h 39008"/>
                <a:gd name="connsiteX2" fmla="*/ 25688 w 42687"/>
                <a:gd name="connsiteY2" fmla="*/ 38154 h 39008"/>
                <a:gd name="connsiteX3" fmla="*/ 0 w 42687"/>
                <a:gd name="connsiteY3" fmla="*/ 30221 h 39008"/>
                <a:gd name="connsiteX4" fmla="*/ 3778 w 42687"/>
                <a:gd name="connsiteY4" fmla="*/ 31354 h 39008"/>
                <a:gd name="connsiteX5" fmla="*/ 21533 w 42687"/>
                <a:gd name="connsiteY5" fmla="*/ 0 h 39008"/>
                <a:gd name="connsiteX6" fmla="*/ 42687 w 42687"/>
                <a:gd name="connsiteY6" fmla="*/ 4911 h 3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87" h="39008">
                  <a:moveTo>
                    <a:pt x="42687" y="4911"/>
                  </a:moveTo>
                  <a:cubicBezTo>
                    <a:pt x="40421" y="13222"/>
                    <a:pt x="47598" y="27577"/>
                    <a:pt x="27955" y="24554"/>
                  </a:cubicBezTo>
                  <a:cubicBezTo>
                    <a:pt x="23799" y="23799"/>
                    <a:pt x="22288" y="32865"/>
                    <a:pt x="25688" y="38154"/>
                  </a:cubicBezTo>
                  <a:cubicBezTo>
                    <a:pt x="16999" y="36265"/>
                    <a:pt x="4911" y="44954"/>
                    <a:pt x="0" y="30221"/>
                  </a:cubicBezTo>
                  <a:cubicBezTo>
                    <a:pt x="1133" y="30599"/>
                    <a:pt x="2644" y="31732"/>
                    <a:pt x="3778" y="31354"/>
                  </a:cubicBezTo>
                  <a:cubicBezTo>
                    <a:pt x="11711" y="30599"/>
                    <a:pt x="24177" y="8311"/>
                    <a:pt x="21533" y="0"/>
                  </a:cubicBezTo>
                  <a:cubicBezTo>
                    <a:pt x="28710" y="1889"/>
                    <a:pt x="35888" y="3400"/>
                    <a:pt x="42687" y="4911"/>
                  </a:cubicBezTo>
                  <a:close/>
                </a:path>
              </a:pathLst>
            </a:custGeom>
            <a:solidFill>
              <a:srgbClr val="CEADA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CCC21119-040B-4DD5-B037-00C9DC2996A4}"/>
                </a:ext>
              </a:extLst>
            </p:cNvPr>
            <p:cNvSpPr/>
            <p:nvPr/>
          </p:nvSpPr>
          <p:spPr>
            <a:xfrm>
              <a:off x="10590792" y="5197173"/>
              <a:ext cx="46531" cy="169238"/>
            </a:xfrm>
            <a:custGeom>
              <a:avLst/>
              <a:gdLst>
                <a:gd name="connsiteX0" fmla="*/ 12946 w 46531"/>
                <a:gd name="connsiteY0" fmla="*/ 46843 h 169238"/>
                <a:gd name="connsiteX1" fmla="*/ 25789 w 46531"/>
                <a:gd name="connsiteY1" fmla="*/ 12844 h 169238"/>
                <a:gd name="connsiteX2" fmla="*/ 38633 w 46531"/>
                <a:gd name="connsiteY2" fmla="*/ 0 h 169238"/>
                <a:gd name="connsiteX3" fmla="*/ 36367 w 46531"/>
                <a:gd name="connsiteY3" fmla="*/ 23421 h 169238"/>
                <a:gd name="connsiteX4" fmla="*/ 34478 w 46531"/>
                <a:gd name="connsiteY4" fmla="*/ 53265 h 169238"/>
                <a:gd name="connsiteX5" fmla="*/ 34100 w 46531"/>
                <a:gd name="connsiteY5" fmla="*/ 74797 h 169238"/>
                <a:gd name="connsiteX6" fmla="*/ 37122 w 46531"/>
                <a:gd name="connsiteY6" fmla="*/ 89152 h 169238"/>
                <a:gd name="connsiteX7" fmla="*/ 42033 w 46531"/>
                <a:gd name="connsiteY7" fmla="*/ 101996 h 169238"/>
                <a:gd name="connsiteX8" fmla="*/ 44300 w 46531"/>
                <a:gd name="connsiteY8" fmla="*/ 131084 h 169238"/>
                <a:gd name="connsiteX9" fmla="*/ 39389 w 46531"/>
                <a:gd name="connsiteY9" fmla="*/ 145061 h 169238"/>
                <a:gd name="connsiteX10" fmla="*/ 13323 w 46531"/>
                <a:gd name="connsiteY10" fmla="*/ 169238 h 169238"/>
                <a:gd name="connsiteX11" fmla="*/ 13323 w 46531"/>
                <a:gd name="connsiteY11" fmla="*/ 169238 h 169238"/>
                <a:gd name="connsiteX12" fmla="*/ 8035 w 46531"/>
                <a:gd name="connsiteY12" fmla="*/ 154505 h 169238"/>
                <a:gd name="connsiteX13" fmla="*/ 14079 w 46531"/>
                <a:gd name="connsiteY13" fmla="*/ 118618 h 169238"/>
                <a:gd name="connsiteX14" fmla="*/ 4257 w 46531"/>
                <a:gd name="connsiteY14" fmla="*/ 76308 h 169238"/>
                <a:gd name="connsiteX15" fmla="*/ 12946 w 46531"/>
                <a:gd name="connsiteY15" fmla="*/ 46843 h 16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31" h="169238">
                  <a:moveTo>
                    <a:pt x="12946" y="46843"/>
                  </a:moveTo>
                  <a:cubicBezTo>
                    <a:pt x="17101" y="35510"/>
                    <a:pt x="21256" y="24177"/>
                    <a:pt x="25789" y="12844"/>
                  </a:cubicBezTo>
                  <a:cubicBezTo>
                    <a:pt x="25789" y="4155"/>
                    <a:pt x="29945" y="0"/>
                    <a:pt x="38633" y="0"/>
                  </a:cubicBezTo>
                  <a:cubicBezTo>
                    <a:pt x="40522" y="7933"/>
                    <a:pt x="42411" y="15111"/>
                    <a:pt x="36367" y="23421"/>
                  </a:cubicBezTo>
                  <a:cubicBezTo>
                    <a:pt x="30323" y="31732"/>
                    <a:pt x="29189" y="42687"/>
                    <a:pt x="34478" y="53265"/>
                  </a:cubicBezTo>
                  <a:cubicBezTo>
                    <a:pt x="37878" y="60064"/>
                    <a:pt x="40900" y="67620"/>
                    <a:pt x="34100" y="74797"/>
                  </a:cubicBezTo>
                  <a:cubicBezTo>
                    <a:pt x="28434" y="80464"/>
                    <a:pt x="32967" y="84997"/>
                    <a:pt x="37122" y="89152"/>
                  </a:cubicBezTo>
                  <a:cubicBezTo>
                    <a:pt x="40522" y="92930"/>
                    <a:pt x="45055" y="97841"/>
                    <a:pt x="42033" y="101996"/>
                  </a:cubicBezTo>
                  <a:cubicBezTo>
                    <a:pt x="33345" y="112951"/>
                    <a:pt x="34478" y="121640"/>
                    <a:pt x="44300" y="131084"/>
                  </a:cubicBezTo>
                  <a:cubicBezTo>
                    <a:pt x="49966" y="136373"/>
                    <a:pt x="43544" y="141284"/>
                    <a:pt x="39389" y="145061"/>
                  </a:cubicBezTo>
                  <a:cubicBezTo>
                    <a:pt x="30700" y="153372"/>
                    <a:pt x="22012" y="161305"/>
                    <a:pt x="13323" y="169238"/>
                  </a:cubicBezTo>
                  <a:lnTo>
                    <a:pt x="13323" y="169238"/>
                  </a:lnTo>
                  <a:cubicBezTo>
                    <a:pt x="8790" y="165083"/>
                    <a:pt x="4257" y="159416"/>
                    <a:pt x="8035" y="154505"/>
                  </a:cubicBezTo>
                  <a:cubicBezTo>
                    <a:pt x="16723" y="143172"/>
                    <a:pt x="13323" y="131084"/>
                    <a:pt x="14079" y="118618"/>
                  </a:cubicBezTo>
                  <a:cubicBezTo>
                    <a:pt x="15212" y="102752"/>
                    <a:pt x="15212" y="89908"/>
                    <a:pt x="4257" y="76308"/>
                  </a:cubicBezTo>
                  <a:cubicBezTo>
                    <a:pt x="-3298" y="67998"/>
                    <a:pt x="-1032" y="53642"/>
                    <a:pt x="12946" y="46843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A32A2253-AC38-4362-BA74-8FB27AAFEBCF}"/>
                </a:ext>
              </a:extLst>
            </p:cNvPr>
            <p:cNvSpPr/>
            <p:nvPr/>
          </p:nvSpPr>
          <p:spPr>
            <a:xfrm>
              <a:off x="10463916" y="5478095"/>
              <a:ext cx="44625" cy="41865"/>
            </a:xfrm>
            <a:custGeom>
              <a:avLst/>
              <a:gdLst>
                <a:gd name="connsiteX0" fmla="*/ 44625 w 44625"/>
                <a:gd name="connsiteY0" fmla="*/ 14489 h 41865"/>
                <a:gd name="connsiteX1" fmla="*/ 24604 w 44625"/>
                <a:gd name="connsiteY1" fmla="*/ 34133 h 41865"/>
                <a:gd name="connsiteX2" fmla="*/ 4582 w 44625"/>
                <a:gd name="connsiteY2" fmla="*/ 39422 h 41865"/>
                <a:gd name="connsiteX3" fmla="*/ 5338 w 44625"/>
                <a:gd name="connsiteY3" fmla="*/ 21289 h 41865"/>
                <a:gd name="connsiteX4" fmla="*/ 11760 w 44625"/>
                <a:gd name="connsiteY4" fmla="*/ 12978 h 41865"/>
                <a:gd name="connsiteX5" fmla="*/ 32159 w 44625"/>
                <a:gd name="connsiteY5" fmla="*/ 8445 h 41865"/>
                <a:gd name="connsiteX6" fmla="*/ 44625 w 44625"/>
                <a:gd name="connsiteY6" fmla="*/ 14489 h 4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25" h="41865">
                  <a:moveTo>
                    <a:pt x="44625" y="14489"/>
                  </a:moveTo>
                  <a:cubicBezTo>
                    <a:pt x="34048" y="18645"/>
                    <a:pt x="28759" y="25445"/>
                    <a:pt x="24604" y="34133"/>
                  </a:cubicBezTo>
                  <a:cubicBezTo>
                    <a:pt x="20448" y="42822"/>
                    <a:pt x="11382" y="43577"/>
                    <a:pt x="4582" y="39422"/>
                  </a:cubicBezTo>
                  <a:cubicBezTo>
                    <a:pt x="-3351" y="34889"/>
                    <a:pt x="427" y="27334"/>
                    <a:pt x="5338" y="21289"/>
                  </a:cubicBezTo>
                  <a:cubicBezTo>
                    <a:pt x="7604" y="18645"/>
                    <a:pt x="10626" y="16000"/>
                    <a:pt x="11760" y="12978"/>
                  </a:cubicBezTo>
                  <a:cubicBezTo>
                    <a:pt x="15915" y="-1377"/>
                    <a:pt x="21582" y="-5154"/>
                    <a:pt x="32159" y="8445"/>
                  </a:cubicBezTo>
                  <a:cubicBezTo>
                    <a:pt x="34803" y="11845"/>
                    <a:pt x="40470" y="12600"/>
                    <a:pt x="44625" y="14489"/>
                  </a:cubicBezTo>
                  <a:close/>
                </a:path>
              </a:pathLst>
            </a:custGeom>
            <a:solidFill>
              <a:srgbClr val="FEFEF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EF31D17B-7959-41CF-A8B0-6A9EA65240D2}"/>
                </a:ext>
              </a:extLst>
            </p:cNvPr>
            <p:cNvSpPr/>
            <p:nvPr/>
          </p:nvSpPr>
          <p:spPr>
            <a:xfrm>
              <a:off x="10574272" y="5156364"/>
              <a:ext cx="55153" cy="54031"/>
            </a:xfrm>
            <a:custGeom>
              <a:avLst/>
              <a:gdLst>
                <a:gd name="connsiteX0" fmla="*/ 55153 w 55153"/>
                <a:gd name="connsiteY0" fmla="*/ 41187 h 54031"/>
                <a:gd name="connsiteX1" fmla="*/ 42309 w 55153"/>
                <a:gd name="connsiteY1" fmla="*/ 54031 h 54031"/>
                <a:gd name="connsiteX2" fmla="*/ 26443 w 55153"/>
                <a:gd name="connsiteY2" fmla="*/ 18144 h 54031"/>
                <a:gd name="connsiteX3" fmla="*/ 0 w 55153"/>
                <a:gd name="connsiteY3" fmla="*/ 16255 h 54031"/>
                <a:gd name="connsiteX4" fmla="*/ 4155 w 55153"/>
                <a:gd name="connsiteY4" fmla="*/ 7566 h 54031"/>
                <a:gd name="connsiteX5" fmla="*/ 4155 w 55153"/>
                <a:gd name="connsiteY5" fmla="*/ 7566 h 54031"/>
                <a:gd name="connsiteX6" fmla="*/ 13600 w 55153"/>
                <a:gd name="connsiteY6" fmla="*/ 3411 h 54031"/>
                <a:gd name="connsiteX7" fmla="*/ 55153 w 55153"/>
                <a:gd name="connsiteY7" fmla="*/ 28721 h 54031"/>
                <a:gd name="connsiteX8" fmla="*/ 55153 w 55153"/>
                <a:gd name="connsiteY8" fmla="*/ 41187 h 5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153" h="54031">
                  <a:moveTo>
                    <a:pt x="55153" y="41187"/>
                  </a:moveTo>
                  <a:cubicBezTo>
                    <a:pt x="49487" y="43832"/>
                    <a:pt x="45332" y="48365"/>
                    <a:pt x="42309" y="54031"/>
                  </a:cubicBezTo>
                  <a:cubicBezTo>
                    <a:pt x="44576" y="38543"/>
                    <a:pt x="46087" y="21921"/>
                    <a:pt x="26443" y="18144"/>
                  </a:cubicBezTo>
                  <a:cubicBezTo>
                    <a:pt x="18510" y="16633"/>
                    <a:pt x="9066" y="15877"/>
                    <a:pt x="0" y="16255"/>
                  </a:cubicBezTo>
                  <a:cubicBezTo>
                    <a:pt x="1511" y="13233"/>
                    <a:pt x="2644" y="10588"/>
                    <a:pt x="4155" y="7566"/>
                  </a:cubicBezTo>
                  <a:lnTo>
                    <a:pt x="4155" y="7566"/>
                  </a:lnTo>
                  <a:cubicBezTo>
                    <a:pt x="7178" y="5678"/>
                    <a:pt x="10200" y="4544"/>
                    <a:pt x="13600" y="3411"/>
                  </a:cubicBezTo>
                  <a:cubicBezTo>
                    <a:pt x="40799" y="-4522"/>
                    <a:pt x="48732" y="389"/>
                    <a:pt x="55153" y="28721"/>
                  </a:cubicBezTo>
                  <a:cubicBezTo>
                    <a:pt x="55153" y="32877"/>
                    <a:pt x="55153" y="37032"/>
                    <a:pt x="55153" y="41187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49BCC38F-AB92-43E2-9B02-3A96D91D150B}"/>
                </a:ext>
              </a:extLst>
            </p:cNvPr>
            <p:cNvSpPr/>
            <p:nvPr/>
          </p:nvSpPr>
          <p:spPr>
            <a:xfrm>
              <a:off x="10578427" y="5154322"/>
              <a:ext cx="55501" cy="30385"/>
            </a:xfrm>
            <a:custGeom>
              <a:avLst/>
              <a:gdLst>
                <a:gd name="connsiteX0" fmla="*/ 50998 w 55501"/>
                <a:gd name="connsiteY0" fmla="*/ 30385 h 30385"/>
                <a:gd name="connsiteX1" fmla="*/ 49109 w 55501"/>
                <a:gd name="connsiteY1" fmla="*/ 29252 h 30385"/>
                <a:gd name="connsiteX2" fmla="*/ 0 w 55501"/>
                <a:gd name="connsiteY2" fmla="*/ 9230 h 30385"/>
                <a:gd name="connsiteX3" fmla="*/ 50243 w 55501"/>
                <a:gd name="connsiteY3" fmla="*/ 3942 h 30385"/>
                <a:gd name="connsiteX4" fmla="*/ 50998 w 55501"/>
                <a:gd name="connsiteY4" fmla="*/ 30385 h 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01" h="30385">
                  <a:moveTo>
                    <a:pt x="50998" y="30385"/>
                  </a:moveTo>
                  <a:cubicBezTo>
                    <a:pt x="50243" y="30008"/>
                    <a:pt x="49487" y="30008"/>
                    <a:pt x="49109" y="29252"/>
                  </a:cubicBezTo>
                  <a:cubicBezTo>
                    <a:pt x="42309" y="-591"/>
                    <a:pt x="21155" y="4697"/>
                    <a:pt x="0" y="9230"/>
                  </a:cubicBezTo>
                  <a:cubicBezTo>
                    <a:pt x="9066" y="542"/>
                    <a:pt x="42687" y="-3614"/>
                    <a:pt x="50243" y="3942"/>
                  </a:cubicBezTo>
                  <a:cubicBezTo>
                    <a:pt x="58931" y="12253"/>
                    <a:pt x="55153" y="21697"/>
                    <a:pt x="50998" y="30385"/>
                  </a:cubicBezTo>
                  <a:close/>
                </a:path>
              </a:pathLst>
            </a:custGeom>
            <a:solidFill>
              <a:srgbClr val="FDEFE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5F86F100-999A-4E39-828A-4612079DBEA9}"/>
                </a:ext>
              </a:extLst>
            </p:cNvPr>
            <p:cNvSpPr/>
            <p:nvPr/>
          </p:nvSpPr>
          <p:spPr>
            <a:xfrm>
              <a:off x="10574272" y="5244016"/>
              <a:ext cx="39050" cy="139772"/>
            </a:xfrm>
            <a:custGeom>
              <a:avLst/>
              <a:gdLst>
                <a:gd name="connsiteX0" fmla="*/ 29466 w 39050"/>
                <a:gd name="connsiteY0" fmla="*/ 0 h 139772"/>
                <a:gd name="connsiteX1" fmla="*/ 33999 w 39050"/>
                <a:gd name="connsiteY1" fmla="*/ 38154 h 139772"/>
                <a:gd name="connsiteX2" fmla="*/ 38910 w 39050"/>
                <a:gd name="connsiteY2" fmla="*/ 41932 h 139772"/>
                <a:gd name="connsiteX3" fmla="*/ 32110 w 39050"/>
                <a:gd name="connsiteY3" fmla="*/ 102374 h 139772"/>
                <a:gd name="connsiteX4" fmla="*/ 29466 w 39050"/>
                <a:gd name="connsiteY4" fmla="*/ 122773 h 139772"/>
                <a:gd name="connsiteX5" fmla="*/ 0 w 39050"/>
                <a:gd name="connsiteY5" fmla="*/ 139773 h 139772"/>
                <a:gd name="connsiteX6" fmla="*/ 2267 w 39050"/>
                <a:gd name="connsiteY6" fmla="*/ 129951 h 139772"/>
                <a:gd name="connsiteX7" fmla="*/ 25310 w 39050"/>
                <a:gd name="connsiteY7" fmla="*/ 65731 h 139772"/>
                <a:gd name="connsiteX8" fmla="*/ 17377 w 39050"/>
                <a:gd name="connsiteY8" fmla="*/ 46843 h 139772"/>
                <a:gd name="connsiteX9" fmla="*/ 29466 w 39050"/>
                <a:gd name="connsiteY9" fmla="*/ 0 h 139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50" h="139772">
                  <a:moveTo>
                    <a:pt x="29466" y="0"/>
                  </a:moveTo>
                  <a:cubicBezTo>
                    <a:pt x="18888" y="13977"/>
                    <a:pt x="15488" y="27577"/>
                    <a:pt x="33999" y="38154"/>
                  </a:cubicBezTo>
                  <a:cubicBezTo>
                    <a:pt x="35888" y="39287"/>
                    <a:pt x="37399" y="40421"/>
                    <a:pt x="38910" y="41932"/>
                  </a:cubicBezTo>
                  <a:cubicBezTo>
                    <a:pt x="40043" y="43443"/>
                    <a:pt x="33999" y="101241"/>
                    <a:pt x="32110" y="102374"/>
                  </a:cubicBezTo>
                  <a:cubicBezTo>
                    <a:pt x="21533" y="108040"/>
                    <a:pt x="29843" y="115973"/>
                    <a:pt x="29466" y="122773"/>
                  </a:cubicBezTo>
                  <a:cubicBezTo>
                    <a:pt x="17377" y="124662"/>
                    <a:pt x="10200" y="134484"/>
                    <a:pt x="0" y="139773"/>
                  </a:cubicBezTo>
                  <a:cubicBezTo>
                    <a:pt x="756" y="136373"/>
                    <a:pt x="0" y="131084"/>
                    <a:pt x="2267" y="129951"/>
                  </a:cubicBezTo>
                  <a:cubicBezTo>
                    <a:pt x="27955" y="114840"/>
                    <a:pt x="24932" y="89530"/>
                    <a:pt x="25310" y="65731"/>
                  </a:cubicBezTo>
                  <a:cubicBezTo>
                    <a:pt x="25688" y="58176"/>
                    <a:pt x="21533" y="52887"/>
                    <a:pt x="17377" y="46843"/>
                  </a:cubicBezTo>
                  <a:cubicBezTo>
                    <a:pt x="6800" y="30977"/>
                    <a:pt x="13977" y="4911"/>
                    <a:pt x="29466" y="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A65C409F-4D60-4380-BBF5-1242464070EA}"/>
                </a:ext>
              </a:extLst>
            </p:cNvPr>
            <p:cNvSpPr/>
            <p:nvPr/>
          </p:nvSpPr>
          <p:spPr>
            <a:xfrm>
              <a:off x="10330992" y="5113441"/>
              <a:ext cx="221106" cy="236034"/>
            </a:xfrm>
            <a:custGeom>
              <a:avLst/>
              <a:gdLst>
                <a:gd name="connsiteX0" fmla="*/ 183971 w 221106"/>
                <a:gd name="connsiteY0" fmla="*/ 67110 h 236034"/>
                <a:gd name="connsiteX1" fmla="*/ 197571 w 221106"/>
                <a:gd name="connsiteY1" fmla="*/ 92798 h 236034"/>
                <a:gd name="connsiteX2" fmla="*/ 205126 w 221106"/>
                <a:gd name="connsiteY2" fmla="*/ 84110 h 236034"/>
                <a:gd name="connsiteX3" fmla="*/ 209282 w 221106"/>
                <a:gd name="connsiteY3" fmla="*/ 84110 h 236034"/>
                <a:gd name="connsiteX4" fmla="*/ 216837 w 221106"/>
                <a:gd name="connsiteY4" fmla="*/ 99976 h 236034"/>
                <a:gd name="connsiteX5" fmla="*/ 202859 w 221106"/>
                <a:gd name="connsiteY5" fmla="*/ 114709 h 236034"/>
                <a:gd name="connsiteX6" fmla="*/ 203993 w 221106"/>
                <a:gd name="connsiteY6" fmla="*/ 130575 h 236034"/>
                <a:gd name="connsiteX7" fmla="*/ 201726 w 221106"/>
                <a:gd name="connsiteY7" fmla="*/ 133597 h 236034"/>
                <a:gd name="connsiteX8" fmla="*/ 214192 w 221106"/>
                <a:gd name="connsiteY8" fmla="*/ 166084 h 236034"/>
                <a:gd name="connsiteX9" fmla="*/ 211170 w 221106"/>
                <a:gd name="connsiteY9" fmla="*/ 195928 h 236034"/>
                <a:gd name="connsiteX10" fmla="*/ 184349 w 221106"/>
                <a:gd name="connsiteY10" fmla="*/ 187995 h 236034"/>
                <a:gd name="connsiteX11" fmla="*/ 186238 w 221106"/>
                <a:gd name="connsiteY11" fmla="*/ 204994 h 236034"/>
                <a:gd name="connsiteX12" fmla="*/ 191149 w 221106"/>
                <a:gd name="connsiteY12" fmla="*/ 217838 h 236034"/>
                <a:gd name="connsiteX13" fmla="*/ 196438 w 221106"/>
                <a:gd name="connsiteY13" fmla="*/ 227660 h 236034"/>
                <a:gd name="connsiteX14" fmla="*/ 186993 w 221106"/>
                <a:gd name="connsiteY14" fmla="*/ 234837 h 236034"/>
                <a:gd name="connsiteX15" fmla="*/ 149217 w 221106"/>
                <a:gd name="connsiteY15" fmla="*/ 234837 h 236034"/>
                <a:gd name="connsiteX16" fmla="*/ 123907 w 221106"/>
                <a:gd name="connsiteY16" fmla="*/ 233326 h 236034"/>
                <a:gd name="connsiteX17" fmla="*/ 65354 w 221106"/>
                <a:gd name="connsiteY17" fmla="*/ 227660 h 236034"/>
                <a:gd name="connsiteX18" fmla="*/ 62331 w 221106"/>
                <a:gd name="connsiteY18" fmla="*/ 208394 h 236034"/>
                <a:gd name="connsiteX19" fmla="*/ 57798 w 221106"/>
                <a:gd name="connsiteY19" fmla="*/ 201594 h 236034"/>
                <a:gd name="connsiteX20" fmla="*/ 1889 w 221106"/>
                <a:gd name="connsiteY20" fmla="*/ 156263 h 236034"/>
                <a:gd name="connsiteX21" fmla="*/ 22289 w 221106"/>
                <a:gd name="connsiteY21" fmla="*/ 146818 h 236034"/>
                <a:gd name="connsiteX22" fmla="*/ 9822 w 221106"/>
                <a:gd name="connsiteY22" fmla="*/ 116975 h 236034"/>
                <a:gd name="connsiteX23" fmla="*/ 12844 w 221106"/>
                <a:gd name="connsiteY23" fmla="*/ 108665 h 236034"/>
                <a:gd name="connsiteX24" fmla="*/ 1512 w 221106"/>
                <a:gd name="connsiteY24" fmla="*/ 96198 h 236034"/>
                <a:gd name="connsiteX25" fmla="*/ 26444 w 221106"/>
                <a:gd name="connsiteY25" fmla="*/ 73155 h 236034"/>
                <a:gd name="connsiteX26" fmla="*/ 36266 w 221106"/>
                <a:gd name="connsiteY26" fmla="*/ 69377 h 236034"/>
                <a:gd name="connsiteX27" fmla="*/ 35888 w 221106"/>
                <a:gd name="connsiteY27" fmla="*/ 46333 h 236034"/>
                <a:gd name="connsiteX28" fmla="*/ 59687 w 221106"/>
                <a:gd name="connsiteY28" fmla="*/ 14224 h 236034"/>
                <a:gd name="connsiteX29" fmla="*/ 87264 w 221106"/>
                <a:gd name="connsiteY29" fmla="*/ 7801 h 236034"/>
                <a:gd name="connsiteX30" fmla="*/ 106152 w 221106"/>
                <a:gd name="connsiteY30" fmla="*/ 11201 h 236034"/>
                <a:gd name="connsiteX31" fmla="*/ 111818 w 221106"/>
                <a:gd name="connsiteY31" fmla="*/ 12713 h 236034"/>
                <a:gd name="connsiteX32" fmla="*/ 119751 w 221106"/>
                <a:gd name="connsiteY32" fmla="*/ 17623 h 236034"/>
                <a:gd name="connsiteX33" fmla="*/ 139395 w 221106"/>
                <a:gd name="connsiteY33" fmla="*/ 15734 h 236034"/>
                <a:gd name="connsiteX34" fmla="*/ 158661 w 221106"/>
                <a:gd name="connsiteY34" fmla="*/ 26690 h 236034"/>
                <a:gd name="connsiteX35" fmla="*/ 145439 w 221106"/>
                <a:gd name="connsiteY35" fmla="*/ 47845 h 236034"/>
                <a:gd name="connsiteX36" fmla="*/ 137129 w 221106"/>
                <a:gd name="connsiteY36" fmla="*/ 53889 h 236034"/>
                <a:gd name="connsiteX37" fmla="*/ 143928 w 221106"/>
                <a:gd name="connsiteY37" fmla="*/ 61066 h 236034"/>
                <a:gd name="connsiteX38" fmla="*/ 145817 w 221106"/>
                <a:gd name="connsiteY38" fmla="*/ 54266 h 236034"/>
                <a:gd name="connsiteX39" fmla="*/ 183971 w 221106"/>
                <a:gd name="connsiteY39" fmla="*/ 67110 h 236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1106" h="236034">
                  <a:moveTo>
                    <a:pt x="183971" y="67110"/>
                  </a:moveTo>
                  <a:cubicBezTo>
                    <a:pt x="181327" y="72021"/>
                    <a:pt x="190393" y="90532"/>
                    <a:pt x="197571" y="92798"/>
                  </a:cubicBezTo>
                  <a:cubicBezTo>
                    <a:pt x="205126" y="95443"/>
                    <a:pt x="203993" y="88265"/>
                    <a:pt x="205126" y="84110"/>
                  </a:cubicBezTo>
                  <a:cubicBezTo>
                    <a:pt x="206637" y="84110"/>
                    <a:pt x="207770" y="84110"/>
                    <a:pt x="209282" y="84110"/>
                  </a:cubicBezTo>
                  <a:cubicBezTo>
                    <a:pt x="215326" y="87887"/>
                    <a:pt x="217592" y="92421"/>
                    <a:pt x="216837" y="99976"/>
                  </a:cubicBezTo>
                  <a:cubicBezTo>
                    <a:pt x="215703" y="109420"/>
                    <a:pt x="200971" y="107153"/>
                    <a:pt x="202859" y="114709"/>
                  </a:cubicBezTo>
                  <a:cubicBezTo>
                    <a:pt x="204371" y="120375"/>
                    <a:pt x="214192" y="124153"/>
                    <a:pt x="203993" y="130575"/>
                  </a:cubicBezTo>
                  <a:cubicBezTo>
                    <a:pt x="202859" y="131330"/>
                    <a:pt x="201348" y="133597"/>
                    <a:pt x="201726" y="133597"/>
                  </a:cubicBezTo>
                  <a:cubicBezTo>
                    <a:pt x="219481" y="140019"/>
                    <a:pt x="206637" y="160418"/>
                    <a:pt x="214192" y="166084"/>
                  </a:cubicBezTo>
                  <a:cubicBezTo>
                    <a:pt x="234214" y="180439"/>
                    <a:pt x="203615" y="185350"/>
                    <a:pt x="211170" y="195928"/>
                  </a:cubicBezTo>
                  <a:cubicBezTo>
                    <a:pt x="200971" y="202728"/>
                    <a:pt x="192660" y="199705"/>
                    <a:pt x="184349" y="187995"/>
                  </a:cubicBezTo>
                  <a:cubicBezTo>
                    <a:pt x="185482" y="195172"/>
                    <a:pt x="187749" y="200083"/>
                    <a:pt x="186238" y="204994"/>
                  </a:cubicBezTo>
                  <a:cubicBezTo>
                    <a:pt x="184349" y="210661"/>
                    <a:pt x="180571" y="216327"/>
                    <a:pt x="191149" y="217838"/>
                  </a:cubicBezTo>
                  <a:cubicBezTo>
                    <a:pt x="194926" y="218216"/>
                    <a:pt x="197949" y="222749"/>
                    <a:pt x="196438" y="227660"/>
                  </a:cubicBezTo>
                  <a:cubicBezTo>
                    <a:pt x="194926" y="232193"/>
                    <a:pt x="191527" y="234460"/>
                    <a:pt x="186993" y="234837"/>
                  </a:cubicBezTo>
                  <a:cubicBezTo>
                    <a:pt x="174527" y="235593"/>
                    <a:pt x="161683" y="237104"/>
                    <a:pt x="149217" y="234837"/>
                  </a:cubicBezTo>
                  <a:cubicBezTo>
                    <a:pt x="140906" y="233326"/>
                    <a:pt x="132595" y="232571"/>
                    <a:pt x="123907" y="233326"/>
                  </a:cubicBezTo>
                  <a:cubicBezTo>
                    <a:pt x="103885" y="235593"/>
                    <a:pt x="84242" y="234460"/>
                    <a:pt x="65354" y="227660"/>
                  </a:cubicBezTo>
                  <a:cubicBezTo>
                    <a:pt x="69131" y="220482"/>
                    <a:pt x="42688" y="217838"/>
                    <a:pt x="62331" y="208394"/>
                  </a:cubicBezTo>
                  <a:cubicBezTo>
                    <a:pt x="60820" y="206127"/>
                    <a:pt x="59687" y="203105"/>
                    <a:pt x="57798" y="201594"/>
                  </a:cubicBezTo>
                  <a:cubicBezTo>
                    <a:pt x="39288" y="186484"/>
                    <a:pt x="20777" y="171373"/>
                    <a:pt x="1889" y="156263"/>
                  </a:cubicBezTo>
                  <a:cubicBezTo>
                    <a:pt x="7178" y="153996"/>
                    <a:pt x="13978" y="150596"/>
                    <a:pt x="22289" y="146818"/>
                  </a:cubicBezTo>
                  <a:cubicBezTo>
                    <a:pt x="1512" y="143041"/>
                    <a:pt x="-2266" y="132464"/>
                    <a:pt x="9822" y="116975"/>
                  </a:cubicBezTo>
                  <a:cubicBezTo>
                    <a:pt x="12089" y="113953"/>
                    <a:pt x="15866" y="110931"/>
                    <a:pt x="12844" y="108665"/>
                  </a:cubicBezTo>
                  <a:cubicBezTo>
                    <a:pt x="7556" y="104887"/>
                    <a:pt x="-4155" y="103376"/>
                    <a:pt x="1512" y="96198"/>
                  </a:cubicBezTo>
                  <a:cubicBezTo>
                    <a:pt x="8311" y="87887"/>
                    <a:pt x="13600" y="75421"/>
                    <a:pt x="26444" y="73155"/>
                  </a:cubicBezTo>
                  <a:cubicBezTo>
                    <a:pt x="29844" y="72399"/>
                    <a:pt x="32866" y="70888"/>
                    <a:pt x="36266" y="69377"/>
                  </a:cubicBezTo>
                  <a:cubicBezTo>
                    <a:pt x="26066" y="61444"/>
                    <a:pt x="18889" y="55022"/>
                    <a:pt x="35888" y="46333"/>
                  </a:cubicBezTo>
                  <a:cubicBezTo>
                    <a:pt x="47976" y="39911"/>
                    <a:pt x="54398" y="25934"/>
                    <a:pt x="59687" y="14224"/>
                  </a:cubicBezTo>
                  <a:cubicBezTo>
                    <a:pt x="67620" y="-3909"/>
                    <a:pt x="76309" y="-3154"/>
                    <a:pt x="87264" y="7801"/>
                  </a:cubicBezTo>
                  <a:cubicBezTo>
                    <a:pt x="93686" y="14601"/>
                    <a:pt x="98219" y="18001"/>
                    <a:pt x="106152" y="11201"/>
                  </a:cubicBezTo>
                  <a:cubicBezTo>
                    <a:pt x="108041" y="9690"/>
                    <a:pt x="113707" y="5913"/>
                    <a:pt x="111818" y="12713"/>
                  </a:cubicBezTo>
                  <a:cubicBezTo>
                    <a:pt x="108041" y="26690"/>
                    <a:pt x="117107" y="19890"/>
                    <a:pt x="119751" y="17623"/>
                  </a:cubicBezTo>
                  <a:cubicBezTo>
                    <a:pt x="126174" y="11579"/>
                    <a:pt x="132595" y="14979"/>
                    <a:pt x="139395" y="15734"/>
                  </a:cubicBezTo>
                  <a:cubicBezTo>
                    <a:pt x="147706" y="16490"/>
                    <a:pt x="151861" y="23668"/>
                    <a:pt x="158661" y="26690"/>
                  </a:cubicBezTo>
                  <a:cubicBezTo>
                    <a:pt x="150728" y="31601"/>
                    <a:pt x="156772" y="44822"/>
                    <a:pt x="145439" y="47845"/>
                  </a:cubicBezTo>
                  <a:cubicBezTo>
                    <a:pt x="142417" y="48600"/>
                    <a:pt x="139773" y="52000"/>
                    <a:pt x="137129" y="53889"/>
                  </a:cubicBezTo>
                  <a:cubicBezTo>
                    <a:pt x="139395" y="56155"/>
                    <a:pt x="142417" y="58044"/>
                    <a:pt x="143928" y="61066"/>
                  </a:cubicBezTo>
                  <a:cubicBezTo>
                    <a:pt x="146195" y="59177"/>
                    <a:pt x="143551" y="56155"/>
                    <a:pt x="145817" y="54266"/>
                  </a:cubicBezTo>
                  <a:cubicBezTo>
                    <a:pt x="160550" y="53133"/>
                    <a:pt x="176416" y="47845"/>
                    <a:pt x="183971" y="67110"/>
                  </a:cubicBezTo>
                  <a:close/>
                </a:path>
              </a:pathLst>
            </a:custGeom>
            <a:solidFill>
              <a:srgbClr val="DAAB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0D70C4E8-B04A-4736-924D-B4D395E0C19B}"/>
                </a:ext>
              </a:extLst>
            </p:cNvPr>
            <p:cNvSpPr/>
            <p:nvPr/>
          </p:nvSpPr>
          <p:spPr>
            <a:xfrm>
              <a:off x="10396723" y="5197386"/>
              <a:ext cx="209453" cy="188445"/>
            </a:xfrm>
            <a:custGeom>
              <a:avLst/>
              <a:gdLst>
                <a:gd name="connsiteX0" fmla="*/ 0 w 209453"/>
                <a:gd name="connsiteY0" fmla="*/ 144093 h 188445"/>
                <a:gd name="connsiteX1" fmla="*/ 16999 w 209453"/>
                <a:gd name="connsiteY1" fmla="*/ 145226 h 188445"/>
                <a:gd name="connsiteX2" fmla="*/ 26443 w 209453"/>
                <a:gd name="connsiteY2" fmla="*/ 147871 h 188445"/>
                <a:gd name="connsiteX3" fmla="*/ 111063 w 209453"/>
                <a:gd name="connsiteY3" fmla="*/ 145604 h 188445"/>
                <a:gd name="connsiteX4" fmla="*/ 128062 w 209453"/>
                <a:gd name="connsiteY4" fmla="*/ 141827 h 188445"/>
                <a:gd name="connsiteX5" fmla="*/ 108796 w 209453"/>
                <a:gd name="connsiteY5" fmla="*/ 133894 h 188445"/>
                <a:gd name="connsiteX6" fmla="*/ 112574 w 209453"/>
                <a:gd name="connsiteY6" fmla="*/ 102539 h 188445"/>
                <a:gd name="connsiteX7" fmla="*/ 115596 w 209453"/>
                <a:gd name="connsiteY7" fmla="*/ 92339 h 188445"/>
                <a:gd name="connsiteX8" fmla="*/ 122395 w 209453"/>
                <a:gd name="connsiteY8" fmla="*/ 98384 h 188445"/>
                <a:gd name="connsiteX9" fmla="*/ 129951 w 209453"/>
                <a:gd name="connsiteY9" fmla="*/ 110850 h 188445"/>
                <a:gd name="connsiteX10" fmla="*/ 141661 w 209453"/>
                <a:gd name="connsiteY10" fmla="*/ 110094 h 188445"/>
                <a:gd name="connsiteX11" fmla="*/ 137884 w 209453"/>
                <a:gd name="connsiteY11" fmla="*/ 103672 h 188445"/>
                <a:gd name="connsiteX12" fmla="*/ 156394 w 209453"/>
                <a:gd name="connsiteY12" fmla="*/ 91206 h 188445"/>
                <a:gd name="connsiteX13" fmla="*/ 142039 w 209453"/>
                <a:gd name="connsiteY13" fmla="*/ 69296 h 188445"/>
                <a:gd name="connsiteX14" fmla="*/ 140150 w 209453"/>
                <a:gd name="connsiteY14" fmla="*/ 58719 h 188445"/>
                <a:gd name="connsiteX15" fmla="*/ 125418 w 209453"/>
                <a:gd name="connsiteY15" fmla="*/ 50030 h 188445"/>
                <a:gd name="connsiteX16" fmla="*/ 141661 w 209453"/>
                <a:gd name="connsiteY16" fmla="*/ 40208 h 188445"/>
                <a:gd name="connsiteX17" fmla="*/ 126173 w 209453"/>
                <a:gd name="connsiteY17" fmla="*/ 31519 h 188445"/>
                <a:gd name="connsiteX18" fmla="*/ 139773 w 209453"/>
                <a:gd name="connsiteY18" fmla="*/ 21320 h 188445"/>
                <a:gd name="connsiteX19" fmla="*/ 144684 w 209453"/>
                <a:gd name="connsiteY19" fmla="*/ 543 h 188445"/>
                <a:gd name="connsiteX20" fmla="*/ 202104 w 209453"/>
                <a:gd name="connsiteY20" fmla="*/ 3187 h 188445"/>
                <a:gd name="connsiteX21" fmla="*/ 208903 w 209453"/>
                <a:gd name="connsiteY21" fmla="*/ 6587 h 188445"/>
                <a:gd name="connsiteX22" fmla="*/ 205126 w 209453"/>
                <a:gd name="connsiteY22" fmla="*/ 12631 h 188445"/>
                <a:gd name="connsiteX23" fmla="*/ 192282 w 209453"/>
                <a:gd name="connsiteY23" fmla="*/ 36053 h 188445"/>
                <a:gd name="connsiteX24" fmla="*/ 192282 w 209453"/>
                <a:gd name="connsiteY24" fmla="*/ 39830 h 188445"/>
                <a:gd name="connsiteX25" fmla="*/ 182838 w 209453"/>
                <a:gd name="connsiteY25" fmla="*/ 59852 h 188445"/>
                <a:gd name="connsiteX26" fmla="*/ 183215 w 209453"/>
                <a:gd name="connsiteY26" fmla="*/ 95362 h 188445"/>
                <a:gd name="connsiteX27" fmla="*/ 180571 w 209453"/>
                <a:gd name="connsiteY27" fmla="*/ 110850 h 188445"/>
                <a:gd name="connsiteX28" fmla="*/ 175282 w 209453"/>
                <a:gd name="connsiteY28" fmla="*/ 135027 h 188445"/>
                <a:gd name="connsiteX29" fmla="*/ 176038 w 209453"/>
                <a:gd name="connsiteY29" fmla="*/ 139182 h 188445"/>
                <a:gd name="connsiteX30" fmla="*/ 152239 w 209453"/>
                <a:gd name="connsiteY30" fmla="*/ 186780 h 188445"/>
                <a:gd name="connsiteX31" fmla="*/ 147328 w 209453"/>
                <a:gd name="connsiteY31" fmla="*/ 188291 h 188445"/>
                <a:gd name="connsiteX32" fmla="*/ 142417 w 209453"/>
                <a:gd name="connsiteY32" fmla="*/ 179981 h 188445"/>
                <a:gd name="connsiteX33" fmla="*/ 117862 w 209453"/>
                <a:gd name="connsiteY33" fmla="*/ 164492 h 188445"/>
                <a:gd name="connsiteX34" fmla="*/ 77442 w 209453"/>
                <a:gd name="connsiteY34" fmla="*/ 178092 h 188445"/>
                <a:gd name="connsiteX35" fmla="*/ 46465 w 209453"/>
                <a:gd name="connsiteY35" fmla="*/ 156182 h 188445"/>
                <a:gd name="connsiteX36" fmla="*/ 0 w 209453"/>
                <a:gd name="connsiteY36" fmla="*/ 144093 h 18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9453" h="188445">
                  <a:moveTo>
                    <a:pt x="0" y="144093"/>
                  </a:moveTo>
                  <a:cubicBezTo>
                    <a:pt x="5667" y="140693"/>
                    <a:pt x="12466" y="119916"/>
                    <a:pt x="16999" y="145226"/>
                  </a:cubicBezTo>
                  <a:cubicBezTo>
                    <a:pt x="17377" y="146737"/>
                    <a:pt x="23421" y="149004"/>
                    <a:pt x="26443" y="147871"/>
                  </a:cubicBezTo>
                  <a:cubicBezTo>
                    <a:pt x="54398" y="139560"/>
                    <a:pt x="83108" y="149760"/>
                    <a:pt x="111063" y="145604"/>
                  </a:cubicBezTo>
                  <a:cubicBezTo>
                    <a:pt x="116729" y="144849"/>
                    <a:pt x="127684" y="153537"/>
                    <a:pt x="128062" y="141827"/>
                  </a:cubicBezTo>
                  <a:cubicBezTo>
                    <a:pt x="128440" y="132760"/>
                    <a:pt x="116729" y="137671"/>
                    <a:pt x="108796" y="133894"/>
                  </a:cubicBezTo>
                  <a:cubicBezTo>
                    <a:pt x="120129" y="124450"/>
                    <a:pt x="117485" y="113494"/>
                    <a:pt x="112574" y="102539"/>
                  </a:cubicBezTo>
                  <a:cubicBezTo>
                    <a:pt x="110685" y="98384"/>
                    <a:pt x="110307" y="93851"/>
                    <a:pt x="115596" y="92339"/>
                  </a:cubicBezTo>
                  <a:cubicBezTo>
                    <a:pt x="119751" y="91206"/>
                    <a:pt x="121640" y="94984"/>
                    <a:pt x="122395" y="98384"/>
                  </a:cubicBezTo>
                  <a:cubicBezTo>
                    <a:pt x="123529" y="103295"/>
                    <a:pt x="125795" y="107450"/>
                    <a:pt x="129951" y="110850"/>
                  </a:cubicBezTo>
                  <a:cubicBezTo>
                    <a:pt x="134106" y="114250"/>
                    <a:pt x="139017" y="112361"/>
                    <a:pt x="141661" y="110094"/>
                  </a:cubicBezTo>
                  <a:cubicBezTo>
                    <a:pt x="148839" y="104428"/>
                    <a:pt x="138639" y="107072"/>
                    <a:pt x="137884" y="103672"/>
                  </a:cubicBezTo>
                  <a:cubicBezTo>
                    <a:pt x="134106" y="86673"/>
                    <a:pt x="149217" y="98006"/>
                    <a:pt x="156394" y="91206"/>
                  </a:cubicBezTo>
                  <a:cubicBezTo>
                    <a:pt x="136373" y="91584"/>
                    <a:pt x="137128" y="81007"/>
                    <a:pt x="142039" y="69296"/>
                  </a:cubicBezTo>
                  <a:cubicBezTo>
                    <a:pt x="143928" y="65141"/>
                    <a:pt x="148839" y="61741"/>
                    <a:pt x="140150" y="58719"/>
                  </a:cubicBezTo>
                  <a:cubicBezTo>
                    <a:pt x="134862" y="57207"/>
                    <a:pt x="125418" y="57963"/>
                    <a:pt x="125418" y="50030"/>
                  </a:cubicBezTo>
                  <a:cubicBezTo>
                    <a:pt x="125418" y="40964"/>
                    <a:pt x="137128" y="45119"/>
                    <a:pt x="141661" y="40208"/>
                  </a:cubicBezTo>
                  <a:cubicBezTo>
                    <a:pt x="138639" y="32275"/>
                    <a:pt x="125795" y="42475"/>
                    <a:pt x="126173" y="31519"/>
                  </a:cubicBezTo>
                  <a:cubicBezTo>
                    <a:pt x="126551" y="23964"/>
                    <a:pt x="132595" y="22453"/>
                    <a:pt x="139773" y="21320"/>
                  </a:cubicBezTo>
                  <a:cubicBezTo>
                    <a:pt x="155639" y="18298"/>
                    <a:pt x="147328" y="8476"/>
                    <a:pt x="144684" y="543"/>
                  </a:cubicBezTo>
                  <a:cubicBezTo>
                    <a:pt x="163949" y="-3612"/>
                    <a:pt x="182082" y="17920"/>
                    <a:pt x="202104" y="3187"/>
                  </a:cubicBezTo>
                  <a:cubicBezTo>
                    <a:pt x="203237" y="2432"/>
                    <a:pt x="207770" y="4698"/>
                    <a:pt x="208903" y="6587"/>
                  </a:cubicBezTo>
                  <a:cubicBezTo>
                    <a:pt x="210792" y="9609"/>
                    <a:pt x="207392" y="11498"/>
                    <a:pt x="205126" y="12631"/>
                  </a:cubicBezTo>
                  <a:cubicBezTo>
                    <a:pt x="195682" y="17542"/>
                    <a:pt x="189260" y="24342"/>
                    <a:pt x="192282" y="36053"/>
                  </a:cubicBezTo>
                  <a:cubicBezTo>
                    <a:pt x="192660" y="37186"/>
                    <a:pt x="192282" y="38697"/>
                    <a:pt x="192282" y="39830"/>
                  </a:cubicBezTo>
                  <a:cubicBezTo>
                    <a:pt x="163572" y="34542"/>
                    <a:pt x="184727" y="52297"/>
                    <a:pt x="182838" y="59852"/>
                  </a:cubicBezTo>
                  <a:cubicBezTo>
                    <a:pt x="179816" y="71940"/>
                    <a:pt x="173016" y="83651"/>
                    <a:pt x="183215" y="95362"/>
                  </a:cubicBezTo>
                  <a:cubicBezTo>
                    <a:pt x="188126" y="101028"/>
                    <a:pt x="183215" y="105939"/>
                    <a:pt x="180571" y="110850"/>
                  </a:cubicBezTo>
                  <a:cubicBezTo>
                    <a:pt x="176793" y="118405"/>
                    <a:pt x="173393" y="126338"/>
                    <a:pt x="175282" y="135027"/>
                  </a:cubicBezTo>
                  <a:cubicBezTo>
                    <a:pt x="175660" y="136538"/>
                    <a:pt x="176416" y="138804"/>
                    <a:pt x="176038" y="139182"/>
                  </a:cubicBezTo>
                  <a:cubicBezTo>
                    <a:pt x="157905" y="149760"/>
                    <a:pt x="146195" y="163737"/>
                    <a:pt x="152239" y="186780"/>
                  </a:cubicBezTo>
                  <a:cubicBezTo>
                    <a:pt x="152239" y="186780"/>
                    <a:pt x="148461" y="189047"/>
                    <a:pt x="147328" y="188291"/>
                  </a:cubicBezTo>
                  <a:cubicBezTo>
                    <a:pt x="143550" y="187158"/>
                    <a:pt x="143172" y="183758"/>
                    <a:pt x="142417" y="179981"/>
                  </a:cubicBezTo>
                  <a:cubicBezTo>
                    <a:pt x="139395" y="166381"/>
                    <a:pt x="131840" y="166004"/>
                    <a:pt x="117862" y="164492"/>
                  </a:cubicBezTo>
                  <a:cubicBezTo>
                    <a:pt x="99730" y="162603"/>
                    <a:pt x="91797" y="177336"/>
                    <a:pt x="77442" y="178092"/>
                  </a:cubicBezTo>
                  <a:cubicBezTo>
                    <a:pt x="76686" y="165248"/>
                    <a:pt x="59687" y="151648"/>
                    <a:pt x="46465" y="156182"/>
                  </a:cubicBezTo>
                  <a:cubicBezTo>
                    <a:pt x="26066" y="162603"/>
                    <a:pt x="13977" y="151271"/>
                    <a:pt x="0" y="144093"/>
                  </a:cubicBezTo>
                  <a:close/>
                </a:path>
              </a:pathLst>
            </a:custGeom>
            <a:solidFill>
              <a:srgbClr val="E3B9A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9F8D3AEE-FE8E-485F-8B85-6DD97B03A678}"/>
                </a:ext>
              </a:extLst>
            </p:cNvPr>
            <p:cNvSpPr/>
            <p:nvPr/>
          </p:nvSpPr>
          <p:spPr>
            <a:xfrm>
              <a:off x="10330274" y="5286684"/>
              <a:ext cx="49211" cy="50639"/>
            </a:xfrm>
            <a:custGeom>
              <a:avLst/>
              <a:gdLst>
                <a:gd name="connsiteX0" fmla="*/ 49072 w 49211"/>
                <a:gd name="connsiteY0" fmla="*/ 50639 h 50639"/>
                <a:gd name="connsiteX1" fmla="*/ 3740 w 49211"/>
                <a:gd name="connsiteY1" fmla="*/ 20796 h 50639"/>
                <a:gd name="connsiteX2" fmla="*/ 2607 w 49211"/>
                <a:gd name="connsiteY2" fmla="*/ 19 h 50639"/>
                <a:gd name="connsiteX3" fmla="*/ 15829 w 49211"/>
                <a:gd name="connsiteY3" fmla="*/ 9463 h 50639"/>
                <a:gd name="connsiteX4" fmla="*/ 43783 w 49211"/>
                <a:gd name="connsiteY4" fmla="*/ 36284 h 50639"/>
                <a:gd name="connsiteX5" fmla="*/ 49072 w 49211"/>
                <a:gd name="connsiteY5" fmla="*/ 50639 h 5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11" h="50639">
                  <a:moveTo>
                    <a:pt x="49072" y="50639"/>
                  </a:moveTo>
                  <a:cubicBezTo>
                    <a:pt x="31317" y="44973"/>
                    <a:pt x="13562" y="39307"/>
                    <a:pt x="3740" y="20796"/>
                  </a:cubicBezTo>
                  <a:cubicBezTo>
                    <a:pt x="-415" y="12863"/>
                    <a:pt x="-1548" y="7196"/>
                    <a:pt x="2607" y="19"/>
                  </a:cubicBezTo>
                  <a:cubicBezTo>
                    <a:pt x="9407" y="-359"/>
                    <a:pt x="13940" y="4930"/>
                    <a:pt x="15829" y="9463"/>
                  </a:cubicBezTo>
                  <a:cubicBezTo>
                    <a:pt x="20740" y="23440"/>
                    <a:pt x="26784" y="34395"/>
                    <a:pt x="43783" y="36284"/>
                  </a:cubicBezTo>
                  <a:cubicBezTo>
                    <a:pt x="49450" y="36662"/>
                    <a:pt x="49450" y="44973"/>
                    <a:pt x="49072" y="50639"/>
                  </a:cubicBezTo>
                  <a:close/>
                </a:path>
              </a:pathLst>
            </a:custGeom>
            <a:solidFill>
              <a:srgbClr val="FAD2B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0DD2F4D-F535-498C-82C5-5048D2A743CA}"/>
                </a:ext>
              </a:extLst>
            </p:cNvPr>
            <p:cNvSpPr/>
            <p:nvPr/>
          </p:nvSpPr>
          <p:spPr>
            <a:xfrm>
              <a:off x="10468498" y="5167330"/>
              <a:ext cx="12272" cy="18888"/>
            </a:xfrm>
            <a:custGeom>
              <a:avLst/>
              <a:gdLst>
                <a:gd name="connsiteX0" fmla="*/ 8311 w 12272"/>
                <a:gd name="connsiteY0" fmla="*/ 378 h 18888"/>
                <a:gd name="connsiteX1" fmla="*/ 12088 w 12272"/>
                <a:gd name="connsiteY1" fmla="*/ 9822 h 18888"/>
                <a:gd name="connsiteX2" fmla="*/ 6422 w 12272"/>
                <a:gd name="connsiteY2" fmla="*/ 18888 h 18888"/>
                <a:gd name="connsiteX3" fmla="*/ 3022 w 12272"/>
                <a:gd name="connsiteY3" fmla="*/ 9444 h 18888"/>
                <a:gd name="connsiteX4" fmla="*/ 0 w 12272"/>
                <a:gd name="connsiteY4" fmla="*/ 0 h 18888"/>
                <a:gd name="connsiteX5" fmla="*/ 8311 w 12272"/>
                <a:gd name="connsiteY5" fmla="*/ 378 h 1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72" h="18888">
                  <a:moveTo>
                    <a:pt x="8311" y="378"/>
                  </a:moveTo>
                  <a:cubicBezTo>
                    <a:pt x="9444" y="3400"/>
                    <a:pt x="11333" y="6422"/>
                    <a:pt x="12088" y="9822"/>
                  </a:cubicBezTo>
                  <a:cubicBezTo>
                    <a:pt x="12844" y="13977"/>
                    <a:pt x="11333" y="18888"/>
                    <a:pt x="6422" y="18888"/>
                  </a:cubicBezTo>
                  <a:cubicBezTo>
                    <a:pt x="0" y="18888"/>
                    <a:pt x="3022" y="13600"/>
                    <a:pt x="3022" y="9444"/>
                  </a:cubicBezTo>
                  <a:cubicBezTo>
                    <a:pt x="3022" y="6044"/>
                    <a:pt x="1133" y="3022"/>
                    <a:pt x="0" y="0"/>
                  </a:cubicBezTo>
                  <a:cubicBezTo>
                    <a:pt x="2644" y="378"/>
                    <a:pt x="5667" y="378"/>
                    <a:pt x="8311" y="378"/>
                  </a:cubicBezTo>
                  <a:close/>
                </a:path>
              </a:pathLst>
            </a:custGeom>
            <a:solidFill>
              <a:srgbClr val="CD98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128D54B1-AF3D-4072-80EE-D552D31ADA25}"/>
                </a:ext>
              </a:extLst>
            </p:cNvPr>
            <p:cNvSpPr/>
            <p:nvPr/>
          </p:nvSpPr>
          <p:spPr>
            <a:xfrm>
              <a:off x="9621930" y="4693992"/>
              <a:ext cx="42309" cy="25301"/>
            </a:xfrm>
            <a:custGeom>
              <a:avLst/>
              <a:gdLst>
                <a:gd name="connsiteX0" fmla="*/ 0 w 42309"/>
                <a:gd name="connsiteY0" fmla="*/ 4155 h 25301"/>
                <a:gd name="connsiteX1" fmla="*/ 12466 w 42309"/>
                <a:gd name="connsiteY1" fmla="*/ 0 h 25301"/>
                <a:gd name="connsiteX2" fmla="*/ 29466 w 42309"/>
                <a:gd name="connsiteY2" fmla="*/ 4155 h 25301"/>
                <a:gd name="connsiteX3" fmla="*/ 42309 w 42309"/>
                <a:gd name="connsiteY3" fmla="*/ 7933 h 25301"/>
                <a:gd name="connsiteX4" fmla="*/ 8311 w 42309"/>
                <a:gd name="connsiteY4" fmla="*/ 12466 h 25301"/>
                <a:gd name="connsiteX5" fmla="*/ 0 w 42309"/>
                <a:gd name="connsiteY5" fmla="*/ 4155 h 2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309" h="25301">
                  <a:moveTo>
                    <a:pt x="0" y="4155"/>
                  </a:moveTo>
                  <a:cubicBezTo>
                    <a:pt x="4533" y="4155"/>
                    <a:pt x="9444" y="4911"/>
                    <a:pt x="12466" y="0"/>
                  </a:cubicBezTo>
                  <a:cubicBezTo>
                    <a:pt x="17755" y="2644"/>
                    <a:pt x="23044" y="4911"/>
                    <a:pt x="29466" y="4155"/>
                  </a:cubicBezTo>
                  <a:cubicBezTo>
                    <a:pt x="28332" y="23421"/>
                    <a:pt x="38532" y="5289"/>
                    <a:pt x="42309" y="7933"/>
                  </a:cubicBezTo>
                  <a:cubicBezTo>
                    <a:pt x="35888" y="29466"/>
                    <a:pt x="26821" y="30977"/>
                    <a:pt x="8311" y="12466"/>
                  </a:cubicBezTo>
                  <a:cubicBezTo>
                    <a:pt x="3022" y="12466"/>
                    <a:pt x="378" y="9444"/>
                    <a:pt x="0" y="4155"/>
                  </a:cubicBezTo>
                  <a:close/>
                </a:path>
              </a:pathLst>
            </a:custGeom>
            <a:solidFill>
              <a:srgbClr val="E79260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B883F83F-2CEF-4CEB-8076-8825CE520F6A}"/>
                </a:ext>
              </a:extLst>
            </p:cNvPr>
            <p:cNvSpPr/>
            <p:nvPr/>
          </p:nvSpPr>
          <p:spPr>
            <a:xfrm>
              <a:off x="9670637" y="4602029"/>
              <a:ext cx="20423" cy="14008"/>
            </a:xfrm>
            <a:custGeom>
              <a:avLst/>
              <a:gdLst>
                <a:gd name="connsiteX0" fmla="*/ 20423 w 20423"/>
                <a:gd name="connsiteY0" fmla="*/ 6966 h 14008"/>
                <a:gd name="connsiteX1" fmla="*/ 7201 w 20423"/>
                <a:gd name="connsiteY1" fmla="*/ 13766 h 14008"/>
                <a:gd name="connsiteX2" fmla="*/ 24 w 20423"/>
                <a:gd name="connsiteY2" fmla="*/ 8477 h 14008"/>
                <a:gd name="connsiteX3" fmla="*/ 14001 w 20423"/>
                <a:gd name="connsiteY3" fmla="*/ 167 h 14008"/>
                <a:gd name="connsiteX4" fmla="*/ 20423 w 20423"/>
                <a:gd name="connsiteY4" fmla="*/ 6966 h 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23" h="14008">
                  <a:moveTo>
                    <a:pt x="20423" y="6966"/>
                  </a:moveTo>
                  <a:cubicBezTo>
                    <a:pt x="18157" y="13388"/>
                    <a:pt x="11735" y="12255"/>
                    <a:pt x="7201" y="13766"/>
                  </a:cubicBezTo>
                  <a:cubicBezTo>
                    <a:pt x="3802" y="14899"/>
                    <a:pt x="-354" y="11877"/>
                    <a:pt x="24" y="8477"/>
                  </a:cubicBezTo>
                  <a:cubicBezTo>
                    <a:pt x="402" y="167"/>
                    <a:pt x="8713" y="1678"/>
                    <a:pt x="14001" y="167"/>
                  </a:cubicBezTo>
                  <a:cubicBezTo>
                    <a:pt x="17779" y="-967"/>
                    <a:pt x="18912" y="3944"/>
                    <a:pt x="20423" y="6966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EDB3DA4A-E8E0-483C-8921-FAE9B1E79429}"/>
                </a:ext>
              </a:extLst>
            </p:cNvPr>
            <p:cNvSpPr/>
            <p:nvPr/>
          </p:nvSpPr>
          <p:spPr>
            <a:xfrm>
              <a:off x="9700634" y="4607484"/>
              <a:ext cx="12658" cy="23714"/>
            </a:xfrm>
            <a:custGeom>
              <a:avLst/>
              <a:gdLst>
                <a:gd name="connsiteX0" fmla="*/ 8937 w 12658"/>
                <a:gd name="connsiteY0" fmla="*/ 0 h 23714"/>
                <a:gd name="connsiteX1" fmla="*/ 6671 w 12658"/>
                <a:gd name="connsiteY1" fmla="*/ 21910 h 23714"/>
                <a:gd name="connsiteX2" fmla="*/ 249 w 12658"/>
                <a:gd name="connsiteY2" fmla="*/ 21533 h 23714"/>
                <a:gd name="connsiteX3" fmla="*/ 8937 w 12658"/>
                <a:gd name="connsiteY3" fmla="*/ 0 h 2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8" h="23714">
                  <a:moveTo>
                    <a:pt x="8937" y="0"/>
                  </a:moveTo>
                  <a:cubicBezTo>
                    <a:pt x="14226" y="10200"/>
                    <a:pt x="14226" y="16622"/>
                    <a:pt x="6671" y="21910"/>
                  </a:cubicBezTo>
                  <a:cubicBezTo>
                    <a:pt x="4026" y="23799"/>
                    <a:pt x="1004" y="24932"/>
                    <a:pt x="249" y="21533"/>
                  </a:cubicBezTo>
                  <a:cubicBezTo>
                    <a:pt x="-1640" y="13222"/>
                    <a:pt x="7804" y="10200"/>
                    <a:pt x="8937" y="0"/>
                  </a:cubicBezTo>
                  <a:close/>
                </a:path>
              </a:pathLst>
            </a:custGeom>
            <a:solidFill>
              <a:srgbClr val="FAC29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18A08743-777E-4907-8B33-B35B4A1BFDD4}"/>
                </a:ext>
              </a:extLst>
            </p:cNvPr>
            <p:cNvSpPr/>
            <p:nvPr/>
          </p:nvSpPr>
          <p:spPr>
            <a:xfrm>
              <a:off x="10110553" y="4140920"/>
              <a:ext cx="14935" cy="14496"/>
            </a:xfrm>
            <a:custGeom>
              <a:avLst/>
              <a:gdLst>
                <a:gd name="connsiteX0" fmla="*/ 14936 w 14935"/>
                <a:gd name="connsiteY0" fmla="*/ 7204 h 14496"/>
                <a:gd name="connsiteX1" fmla="*/ 7381 w 14935"/>
                <a:gd name="connsiteY1" fmla="*/ 14381 h 14496"/>
                <a:gd name="connsiteX2" fmla="*/ 203 w 14935"/>
                <a:gd name="connsiteY2" fmla="*/ 6448 h 14496"/>
                <a:gd name="connsiteX3" fmla="*/ 9647 w 14935"/>
                <a:gd name="connsiteY3" fmla="*/ 26 h 14496"/>
                <a:gd name="connsiteX4" fmla="*/ 14936 w 14935"/>
                <a:gd name="connsiteY4" fmla="*/ 7204 h 14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35" h="14496">
                  <a:moveTo>
                    <a:pt x="14936" y="7204"/>
                  </a:moveTo>
                  <a:cubicBezTo>
                    <a:pt x="14558" y="12115"/>
                    <a:pt x="12669" y="15137"/>
                    <a:pt x="7381" y="14381"/>
                  </a:cubicBezTo>
                  <a:cubicBezTo>
                    <a:pt x="2847" y="13626"/>
                    <a:pt x="-930" y="10981"/>
                    <a:pt x="203" y="6448"/>
                  </a:cubicBezTo>
                  <a:cubicBezTo>
                    <a:pt x="1336" y="1915"/>
                    <a:pt x="5870" y="404"/>
                    <a:pt x="9647" y="26"/>
                  </a:cubicBezTo>
                  <a:cubicBezTo>
                    <a:pt x="13803" y="-352"/>
                    <a:pt x="14936" y="3426"/>
                    <a:pt x="14936" y="7204"/>
                  </a:cubicBezTo>
                  <a:close/>
                </a:path>
              </a:pathLst>
            </a:custGeom>
            <a:solidFill>
              <a:srgbClr val="FDE9D2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6C24B25-8C16-4AD3-BDAA-26631B6D86B0}"/>
                </a:ext>
              </a:extLst>
            </p:cNvPr>
            <p:cNvSpPr/>
            <p:nvPr/>
          </p:nvSpPr>
          <p:spPr>
            <a:xfrm>
              <a:off x="9780699" y="4629146"/>
              <a:ext cx="11420" cy="21025"/>
            </a:xfrm>
            <a:custGeom>
              <a:avLst/>
              <a:gdLst>
                <a:gd name="connsiteX0" fmla="*/ 2158 w 11420"/>
                <a:gd name="connsiteY0" fmla="*/ 21025 h 21025"/>
                <a:gd name="connsiteX1" fmla="*/ 5558 w 11420"/>
                <a:gd name="connsiteY1" fmla="*/ 626 h 21025"/>
                <a:gd name="connsiteX2" fmla="*/ 10847 w 11420"/>
                <a:gd name="connsiteY2" fmla="*/ 248 h 21025"/>
                <a:gd name="connsiteX3" fmla="*/ 2158 w 11420"/>
                <a:gd name="connsiteY3" fmla="*/ 21025 h 2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0" h="21025">
                  <a:moveTo>
                    <a:pt x="2158" y="21025"/>
                  </a:moveTo>
                  <a:cubicBezTo>
                    <a:pt x="-486" y="13470"/>
                    <a:pt x="-1997" y="5915"/>
                    <a:pt x="5558" y="626"/>
                  </a:cubicBezTo>
                  <a:cubicBezTo>
                    <a:pt x="6692" y="-130"/>
                    <a:pt x="10847" y="-130"/>
                    <a:pt x="10847" y="248"/>
                  </a:cubicBezTo>
                  <a:cubicBezTo>
                    <a:pt x="13869" y="9692"/>
                    <a:pt x="4047" y="13470"/>
                    <a:pt x="2158" y="21025"/>
                  </a:cubicBezTo>
                  <a:close/>
                </a:path>
              </a:pathLst>
            </a:custGeom>
            <a:solidFill>
              <a:srgbClr val="F6B186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78C913A-6D2D-40E7-AB70-9F5B0112418C}"/>
                </a:ext>
              </a:extLst>
            </p:cNvPr>
            <p:cNvSpPr/>
            <p:nvPr/>
          </p:nvSpPr>
          <p:spPr>
            <a:xfrm>
              <a:off x="10540273" y="5172241"/>
              <a:ext cx="33998" cy="20402"/>
            </a:xfrm>
            <a:custGeom>
              <a:avLst/>
              <a:gdLst>
                <a:gd name="connsiteX0" fmla="*/ 33999 w 33998"/>
                <a:gd name="connsiteY0" fmla="*/ 0 h 20402"/>
                <a:gd name="connsiteX1" fmla="*/ 0 w 33998"/>
                <a:gd name="connsiteY1" fmla="*/ 17000 h 20402"/>
                <a:gd name="connsiteX2" fmla="*/ 33999 w 33998"/>
                <a:gd name="connsiteY2" fmla="*/ 0 h 20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98" h="20402">
                  <a:moveTo>
                    <a:pt x="33999" y="0"/>
                  </a:moveTo>
                  <a:cubicBezTo>
                    <a:pt x="29088" y="18888"/>
                    <a:pt x="18133" y="24933"/>
                    <a:pt x="0" y="17000"/>
                  </a:cubicBezTo>
                  <a:cubicBezTo>
                    <a:pt x="15110" y="18511"/>
                    <a:pt x="23421" y="6422"/>
                    <a:pt x="33999" y="0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3DDC1F8B-7ACF-450A-AC25-B70A096939D2}"/>
                </a:ext>
              </a:extLst>
            </p:cNvPr>
            <p:cNvSpPr/>
            <p:nvPr/>
          </p:nvSpPr>
          <p:spPr>
            <a:xfrm>
              <a:off x="10307571" y="3629693"/>
              <a:ext cx="76685" cy="13144"/>
            </a:xfrm>
            <a:custGeom>
              <a:avLst/>
              <a:gdLst>
                <a:gd name="connsiteX0" fmla="*/ 0 w 76685"/>
                <a:gd name="connsiteY0" fmla="*/ 9584 h 13144"/>
                <a:gd name="connsiteX1" fmla="*/ 76686 w 76685"/>
                <a:gd name="connsiteY1" fmla="*/ 2028 h 13144"/>
                <a:gd name="connsiteX2" fmla="*/ 27199 w 76685"/>
                <a:gd name="connsiteY2" fmla="*/ 10339 h 13144"/>
                <a:gd name="connsiteX3" fmla="*/ 0 w 76685"/>
                <a:gd name="connsiteY3" fmla="*/ 9584 h 1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685" h="13144">
                  <a:moveTo>
                    <a:pt x="0" y="9584"/>
                  </a:moveTo>
                  <a:cubicBezTo>
                    <a:pt x="25310" y="6184"/>
                    <a:pt x="50242" y="-4394"/>
                    <a:pt x="76686" y="2028"/>
                  </a:cubicBezTo>
                  <a:cubicBezTo>
                    <a:pt x="61575" y="12228"/>
                    <a:pt x="45709" y="16384"/>
                    <a:pt x="27199" y="10339"/>
                  </a:cubicBezTo>
                  <a:cubicBezTo>
                    <a:pt x="19266" y="7317"/>
                    <a:pt x="9444" y="9584"/>
                    <a:pt x="0" y="9584"/>
                  </a:cubicBezTo>
                  <a:close/>
                </a:path>
              </a:pathLst>
            </a:custGeom>
            <a:solidFill>
              <a:srgbClr val="D8C8BD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77BE7C2-E2C9-4D6E-94F4-BF47695C2CB9}"/>
                </a:ext>
              </a:extLst>
            </p:cNvPr>
            <p:cNvSpPr/>
            <p:nvPr/>
          </p:nvSpPr>
          <p:spPr>
            <a:xfrm>
              <a:off x="9055284" y="5739212"/>
              <a:ext cx="88054" cy="45503"/>
            </a:xfrm>
            <a:custGeom>
              <a:avLst/>
              <a:gdLst>
                <a:gd name="connsiteX0" fmla="*/ 80086 w 88054"/>
                <a:gd name="connsiteY0" fmla="*/ 12896 h 45503"/>
                <a:gd name="connsiteX1" fmla="*/ 86508 w 88054"/>
                <a:gd name="connsiteY1" fmla="*/ 18562 h 45503"/>
                <a:gd name="connsiteX2" fmla="*/ 67242 w 88054"/>
                <a:gd name="connsiteY2" fmla="*/ 22718 h 45503"/>
                <a:gd name="connsiteX3" fmla="*/ 82730 w 88054"/>
                <a:gd name="connsiteY3" fmla="*/ 41984 h 45503"/>
                <a:gd name="connsiteX4" fmla="*/ 32488 w 88054"/>
                <a:gd name="connsiteY4" fmla="*/ 43873 h 45503"/>
                <a:gd name="connsiteX5" fmla="*/ 18133 w 88054"/>
                <a:gd name="connsiteY5" fmla="*/ 33296 h 45503"/>
                <a:gd name="connsiteX6" fmla="*/ 0 w 88054"/>
                <a:gd name="connsiteY6" fmla="*/ 17052 h 45503"/>
                <a:gd name="connsiteX7" fmla="*/ 8311 w 88054"/>
                <a:gd name="connsiteY7" fmla="*/ 4208 h 45503"/>
                <a:gd name="connsiteX8" fmla="*/ 30221 w 88054"/>
                <a:gd name="connsiteY8" fmla="*/ 26496 h 45503"/>
                <a:gd name="connsiteX9" fmla="*/ 28710 w 88054"/>
                <a:gd name="connsiteY9" fmla="*/ 52 h 45503"/>
                <a:gd name="connsiteX10" fmla="*/ 80086 w 88054"/>
                <a:gd name="connsiteY10" fmla="*/ 12896 h 45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054" h="45503">
                  <a:moveTo>
                    <a:pt x="80086" y="12896"/>
                  </a:moveTo>
                  <a:cubicBezTo>
                    <a:pt x="81975" y="14785"/>
                    <a:pt x="91797" y="7985"/>
                    <a:pt x="86508" y="18562"/>
                  </a:cubicBezTo>
                  <a:cubicBezTo>
                    <a:pt x="81975" y="27251"/>
                    <a:pt x="73286" y="18940"/>
                    <a:pt x="67242" y="22718"/>
                  </a:cubicBezTo>
                  <a:cubicBezTo>
                    <a:pt x="67997" y="31784"/>
                    <a:pt x="79330" y="32162"/>
                    <a:pt x="82730" y="41984"/>
                  </a:cubicBezTo>
                  <a:cubicBezTo>
                    <a:pt x="64598" y="29895"/>
                    <a:pt x="48731" y="28762"/>
                    <a:pt x="32488" y="43873"/>
                  </a:cubicBezTo>
                  <a:cubicBezTo>
                    <a:pt x="24932" y="50673"/>
                    <a:pt x="26066" y="34051"/>
                    <a:pt x="18133" y="33296"/>
                  </a:cubicBezTo>
                  <a:cubicBezTo>
                    <a:pt x="9444" y="32540"/>
                    <a:pt x="4533" y="24229"/>
                    <a:pt x="0" y="17052"/>
                  </a:cubicBezTo>
                  <a:cubicBezTo>
                    <a:pt x="0" y="11007"/>
                    <a:pt x="3022" y="6852"/>
                    <a:pt x="8311" y="4208"/>
                  </a:cubicBezTo>
                  <a:cubicBezTo>
                    <a:pt x="20777" y="6474"/>
                    <a:pt x="20399" y="21585"/>
                    <a:pt x="30221" y="26496"/>
                  </a:cubicBezTo>
                  <a:cubicBezTo>
                    <a:pt x="27577" y="17807"/>
                    <a:pt x="16622" y="9496"/>
                    <a:pt x="28710" y="52"/>
                  </a:cubicBezTo>
                  <a:cubicBezTo>
                    <a:pt x="47220" y="-1081"/>
                    <a:pt x="60820" y="16674"/>
                    <a:pt x="80086" y="12896"/>
                  </a:cubicBezTo>
                  <a:close/>
                </a:path>
              </a:pathLst>
            </a:custGeom>
            <a:solidFill>
              <a:srgbClr val="C38E7B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2D49FB9A-8757-4CB0-8A43-201F9490BCBE}"/>
                </a:ext>
              </a:extLst>
            </p:cNvPr>
            <p:cNvSpPr/>
            <p:nvPr/>
          </p:nvSpPr>
          <p:spPr>
            <a:xfrm>
              <a:off x="9228300" y="5755886"/>
              <a:ext cx="130084" cy="39604"/>
            </a:xfrm>
            <a:custGeom>
              <a:avLst/>
              <a:gdLst>
                <a:gd name="connsiteX0" fmla="*/ 127684 w 130084"/>
                <a:gd name="connsiteY0" fmla="*/ 13600 h 39604"/>
                <a:gd name="connsiteX1" fmla="*/ 129573 w 130084"/>
                <a:gd name="connsiteY1" fmla="*/ 29843 h 39604"/>
                <a:gd name="connsiteX2" fmla="*/ 127306 w 130084"/>
                <a:gd name="connsiteY2" fmla="*/ 38910 h 39604"/>
                <a:gd name="connsiteX3" fmla="*/ 118996 w 130084"/>
                <a:gd name="connsiteY3" fmla="*/ 34754 h 39604"/>
                <a:gd name="connsiteX4" fmla="*/ 94441 w 130084"/>
                <a:gd name="connsiteY4" fmla="*/ 28332 h 39604"/>
                <a:gd name="connsiteX5" fmla="*/ 34376 w 130084"/>
                <a:gd name="connsiteY5" fmla="*/ 24177 h 39604"/>
                <a:gd name="connsiteX6" fmla="*/ 0 w 130084"/>
                <a:gd name="connsiteY6" fmla="*/ 0 h 39604"/>
                <a:gd name="connsiteX7" fmla="*/ 88774 w 130084"/>
                <a:gd name="connsiteY7" fmla="*/ 15866 h 39604"/>
                <a:gd name="connsiteX8" fmla="*/ 127684 w 130084"/>
                <a:gd name="connsiteY8" fmla="*/ 13600 h 3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084" h="39604">
                  <a:moveTo>
                    <a:pt x="127684" y="13600"/>
                  </a:moveTo>
                  <a:cubicBezTo>
                    <a:pt x="128440" y="19266"/>
                    <a:pt x="128440" y="24555"/>
                    <a:pt x="129573" y="29843"/>
                  </a:cubicBezTo>
                  <a:cubicBezTo>
                    <a:pt x="130328" y="33621"/>
                    <a:pt x="130706" y="37021"/>
                    <a:pt x="127306" y="38910"/>
                  </a:cubicBezTo>
                  <a:cubicBezTo>
                    <a:pt x="123151" y="41176"/>
                    <a:pt x="121262" y="37399"/>
                    <a:pt x="118996" y="34754"/>
                  </a:cubicBezTo>
                  <a:cubicBezTo>
                    <a:pt x="112196" y="27577"/>
                    <a:pt x="104263" y="26443"/>
                    <a:pt x="94441" y="28332"/>
                  </a:cubicBezTo>
                  <a:cubicBezTo>
                    <a:pt x="74419" y="32110"/>
                    <a:pt x="54776" y="19266"/>
                    <a:pt x="34376" y="24177"/>
                  </a:cubicBezTo>
                  <a:cubicBezTo>
                    <a:pt x="30599" y="5289"/>
                    <a:pt x="10577" y="9066"/>
                    <a:pt x="0" y="0"/>
                  </a:cubicBezTo>
                  <a:cubicBezTo>
                    <a:pt x="30221" y="378"/>
                    <a:pt x="57798" y="15866"/>
                    <a:pt x="88774" y="15866"/>
                  </a:cubicBezTo>
                  <a:cubicBezTo>
                    <a:pt x="101996" y="16244"/>
                    <a:pt x="114462" y="12844"/>
                    <a:pt x="127684" y="13600"/>
                  </a:cubicBezTo>
                  <a:close/>
                </a:path>
              </a:pathLst>
            </a:custGeom>
            <a:solidFill>
              <a:srgbClr val="BC7C6C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84D8402C-D125-4935-9F99-767D59BCC0D8}"/>
                </a:ext>
              </a:extLst>
            </p:cNvPr>
            <p:cNvSpPr/>
            <p:nvPr/>
          </p:nvSpPr>
          <p:spPr>
            <a:xfrm>
              <a:off x="9063217" y="5725501"/>
              <a:ext cx="31354" cy="43023"/>
            </a:xfrm>
            <a:custGeom>
              <a:avLst/>
              <a:gdLst>
                <a:gd name="connsiteX0" fmla="*/ 20777 w 31354"/>
                <a:gd name="connsiteY0" fmla="*/ 13763 h 43023"/>
                <a:gd name="connsiteX1" fmla="*/ 31354 w 31354"/>
                <a:gd name="connsiteY1" fmla="*/ 42851 h 43023"/>
                <a:gd name="connsiteX2" fmla="*/ 0 w 31354"/>
                <a:gd name="connsiteY2" fmla="*/ 17918 h 43023"/>
                <a:gd name="connsiteX3" fmla="*/ 4533 w 31354"/>
                <a:gd name="connsiteY3" fmla="*/ 8852 h 43023"/>
                <a:gd name="connsiteX4" fmla="*/ 10200 w 31354"/>
                <a:gd name="connsiteY4" fmla="*/ 6585 h 43023"/>
                <a:gd name="connsiteX5" fmla="*/ 21533 w 31354"/>
                <a:gd name="connsiteY5" fmla="*/ 919 h 43023"/>
                <a:gd name="connsiteX6" fmla="*/ 20777 w 31354"/>
                <a:gd name="connsiteY6" fmla="*/ 13763 h 4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54" h="43023">
                  <a:moveTo>
                    <a:pt x="20777" y="13763"/>
                  </a:moveTo>
                  <a:cubicBezTo>
                    <a:pt x="21533" y="23962"/>
                    <a:pt x="19266" y="35295"/>
                    <a:pt x="31354" y="42851"/>
                  </a:cubicBezTo>
                  <a:cubicBezTo>
                    <a:pt x="11711" y="44739"/>
                    <a:pt x="6422" y="30762"/>
                    <a:pt x="0" y="17918"/>
                  </a:cubicBezTo>
                  <a:cubicBezTo>
                    <a:pt x="0" y="14141"/>
                    <a:pt x="1133" y="10741"/>
                    <a:pt x="4533" y="8852"/>
                  </a:cubicBezTo>
                  <a:cubicBezTo>
                    <a:pt x="6422" y="8096"/>
                    <a:pt x="8311" y="6585"/>
                    <a:pt x="10200" y="6585"/>
                  </a:cubicBezTo>
                  <a:cubicBezTo>
                    <a:pt x="15111" y="6208"/>
                    <a:pt x="16244" y="-2859"/>
                    <a:pt x="21533" y="919"/>
                  </a:cubicBezTo>
                  <a:cubicBezTo>
                    <a:pt x="26443" y="4319"/>
                    <a:pt x="19644" y="9607"/>
                    <a:pt x="20777" y="13763"/>
                  </a:cubicBezTo>
                  <a:close/>
                </a:path>
              </a:pathLst>
            </a:custGeom>
            <a:solidFill>
              <a:srgbClr val="D39D87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5BA26FF-B793-496A-A685-3A4287029F21}"/>
                </a:ext>
              </a:extLst>
            </p:cNvPr>
            <p:cNvSpPr/>
            <p:nvPr/>
          </p:nvSpPr>
          <p:spPr>
            <a:xfrm>
              <a:off x="9410382" y="5658769"/>
              <a:ext cx="29460" cy="12497"/>
            </a:xfrm>
            <a:custGeom>
              <a:avLst/>
              <a:gdLst>
                <a:gd name="connsiteX0" fmla="*/ 21155 w 29460"/>
                <a:gd name="connsiteY0" fmla="*/ 31 h 12497"/>
                <a:gd name="connsiteX1" fmla="*/ 29088 w 29460"/>
                <a:gd name="connsiteY1" fmla="*/ 12498 h 12497"/>
                <a:gd name="connsiteX2" fmla="*/ 0 w 29460"/>
                <a:gd name="connsiteY2" fmla="*/ 4564 h 12497"/>
                <a:gd name="connsiteX3" fmla="*/ 21155 w 29460"/>
                <a:gd name="connsiteY3" fmla="*/ 31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60" h="12497">
                  <a:moveTo>
                    <a:pt x="21155" y="31"/>
                  </a:moveTo>
                  <a:cubicBezTo>
                    <a:pt x="29088" y="787"/>
                    <a:pt x="30221" y="6075"/>
                    <a:pt x="29088" y="12498"/>
                  </a:cubicBezTo>
                  <a:cubicBezTo>
                    <a:pt x="19266" y="9853"/>
                    <a:pt x="9822" y="7209"/>
                    <a:pt x="0" y="4564"/>
                  </a:cubicBezTo>
                  <a:cubicBezTo>
                    <a:pt x="5666" y="-3746"/>
                    <a:pt x="14355" y="2298"/>
                    <a:pt x="21155" y="31"/>
                  </a:cubicBezTo>
                  <a:close/>
                </a:path>
              </a:pathLst>
            </a:custGeom>
            <a:solidFill>
              <a:srgbClr val="946A5E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4569A007-5C59-4FC4-86DC-641F1DA57D08}"/>
                </a:ext>
              </a:extLst>
            </p:cNvPr>
            <p:cNvSpPr/>
            <p:nvPr/>
          </p:nvSpPr>
          <p:spPr>
            <a:xfrm>
              <a:off x="9283076" y="5826905"/>
              <a:ext cx="25687" cy="30976"/>
            </a:xfrm>
            <a:custGeom>
              <a:avLst/>
              <a:gdLst>
                <a:gd name="connsiteX0" fmla="*/ 25688 w 25687"/>
                <a:gd name="connsiteY0" fmla="*/ 30977 h 30976"/>
                <a:gd name="connsiteX1" fmla="*/ 0 w 25687"/>
                <a:gd name="connsiteY1" fmla="*/ 0 h 30976"/>
                <a:gd name="connsiteX2" fmla="*/ 25688 w 25687"/>
                <a:gd name="connsiteY2" fmla="*/ 30977 h 30976"/>
                <a:gd name="connsiteX3" fmla="*/ 25688 w 25687"/>
                <a:gd name="connsiteY3" fmla="*/ 30977 h 3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87" h="30976">
                  <a:moveTo>
                    <a:pt x="25688" y="30977"/>
                  </a:moveTo>
                  <a:cubicBezTo>
                    <a:pt x="13977" y="23421"/>
                    <a:pt x="7933" y="10955"/>
                    <a:pt x="0" y="0"/>
                  </a:cubicBezTo>
                  <a:cubicBezTo>
                    <a:pt x="12844" y="6800"/>
                    <a:pt x="23799" y="15111"/>
                    <a:pt x="25688" y="30977"/>
                  </a:cubicBezTo>
                  <a:lnTo>
                    <a:pt x="25688" y="30977"/>
                  </a:lnTo>
                  <a:close/>
                </a:path>
              </a:pathLst>
            </a:custGeom>
            <a:solidFill>
              <a:srgbClr val="B27A69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C32A69A-92C5-456F-8015-A644B50B52B2}"/>
                </a:ext>
              </a:extLst>
            </p:cNvPr>
            <p:cNvSpPr/>
            <p:nvPr/>
          </p:nvSpPr>
          <p:spPr>
            <a:xfrm>
              <a:off x="10096212" y="5362990"/>
              <a:ext cx="45898" cy="27429"/>
            </a:xfrm>
            <a:custGeom>
              <a:avLst/>
              <a:gdLst>
                <a:gd name="connsiteX0" fmla="*/ 189 w 45898"/>
                <a:gd name="connsiteY0" fmla="*/ 16643 h 27429"/>
                <a:gd name="connsiteX1" fmla="*/ 16810 w 45898"/>
                <a:gd name="connsiteY1" fmla="*/ 1532 h 27429"/>
                <a:gd name="connsiteX2" fmla="*/ 35321 w 45898"/>
                <a:gd name="connsiteY2" fmla="*/ 3799 h 27429"/>
                <a:gd name="connsiteX3" fmla="*/ 45898 w 45898"/>
                <a:gd name="connsiteY3" fmla="*/ 10977 h 27429"/>
                <a:gd name="connsiteX4" fmla="*/ 36832 w 45898"/>
                <a:gd name="connsiteY4" fmla="*/ 21176 h 27429"/>
                <a:gd name="connsiteX5" fmla="*/ 6988 w 45898"/>
                <a:gd name="connsiteY5" fmla="*/ 26843 h 27429"/>
                <a:gd name="connsiteX6" fmla="*/ 189 w 45898"/>
                <a:gd name="connsiteY6" fmla="*/ 16643 h 2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98" h="27429">
                  <a:moveTo>
                    <a:pt x="189" y="16643"/>
                  </a:moveTo>
                  <a:cubicBezTo>
                    <a:pt x="-945" y="2666"/>
                    <a:pt x="2833" y="-3001"/>
                    <a:pt x="16810" y="1532"/>
                  </a:cubicBezTo>
                  <a:cubicBezTo>
                    <a:pt x="22477" y="3421"/>
                    <a:pt x="28899" y="3421"/>
                    <a:pt x="35321" y="3799"/>
                  </a:cubicBezTo>
                  <a:cubicBezTo>
                    <a:pt x="40232" y="4177"/>
                    <a:pt x="45520" y="3799"/>
                    <a:pt x="45898" y="10977"/>
                  </a:cubicBezTo>
                  <a:cubicBezTo>
                    <a:pt x="45898" y="16643"/>
                    <a:pt x="41743" y="20421"/>
                    <a:pt x="36832" y="21176"/>
                  </a:cubicBezTo>
                  <a:cubicBezTo>
                    <a:pt x="27010" y="22687"/>
                    <a:pt x="17188" y="23065"/>
                    <a:pt x="6988" y="26843"/>
                  </a:cubicBezTo>
                  <a:cubicBezTo>
                    <a:pt x="-1700" y="29865"/>
                    <a:pt x="944" y="20421"/>
                    <a:pt x="189" y="16643"/>
                  </a:cubicBez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D7FEE478-2CED-46AC-88FF-C7527B75ECE6}"/>
                </a:ext>
              </a:extLst>
            </p:cNvPr>
            <p:cNvSpPr/>
            <p:nvPr/>
          </p:nvSpPr>
          <p:spPr>
            <a:xfrm>
              <a:off x="9599264" y="5239860"/>
              <a:ext cx="13654" cy="42309"/>
            </a:xfrm>
            <a:custGeom>
              <a:avLst/>
              <a:gdLst>
                <a:gd name="connsiteX0" fmla="*/ 5666 w 13654"/>
                <a:gd name="connsiteY0" fmla="*/ 42310 h 42309"/>
                <a:gd name="connsiteX1" fmla="*/ 0 w 13654"/>
                <a:gd name="connsiteY1" fmla="*/ 40421 h 42309"/>
                <a:gd name="connsiteX2" fmla="*/ 10199 w 13654"/>
                <a:gd name="connsiteY2" fmla="*/ 0 h 42309"/>
                <a:gd name="connsiteX3" fmla="*/ 5666 w 13654"/>
                <a:gd name="connsiteY3" fmla="*/ 42310 h 4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54" h="42309">
                  <a:moveTo>
                    <a:pt x="5666" y="42310"/>
                  </a:moveTo>
                  <a:cubicBezTo>
                    <a:pt x="3778" y="41554"/>
                    <a:pt x="1889" y="41176"/>
                    <a:pt x="0" y="40421"/>
                  </a:cubicBezTo>
                  <a:cubicBezTo>
                    <a:pt x="5289" y="27577"/>
                    <a:pt x="-6422" y="10200"/>
                    <a:pt x="10199" y="0"/>
                  </a:cubicBezTo>
                  <a:cubicBezTo>
                    <a:pt x="16999" y="15111"/>
                    <a:pt x="12844" y="28710"/>
                    <a:pt x="5666" y="42310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8061B49D-EF18-4908-8E06-B256BB07523A}"/>
                </a:ext>
              </a:extLst>
            </p:cNvPr>
            <p:cNvSpPr/>
            <p:nvPr/>
          </p:nvSpPr>
          <p:spPr>
            <a:xfrm>
              <a:off x="9600591" y="5218328"/>
              <a:ext cx="13177" cy="21532"/>
            </a:xfrm>
            <a:custGeom>
              <a:avLst/>
              <a:gdLst>
                <a:gd name="connsiteX0" fmla="*/ 8873 w 13177"/>
                <a:gd name="connsiteY0" fmla="*/ 21533 h 21532"/>
                <a:gd name="connsiteX1" fmla="*/ 6984 w 13177"/>
                <a:gd name="connsiteY1" fmla="*/ 12466 h 21532"/>
                <a:gd name="connsiteX2" fmla="*/ 4717 w 13177"/>
                <a:gd name="connsiteY2" fmla="*/ 0 h 21532"/>
                <a:gd name="connsiteX3" fmla="*/ 8873 w 13177"/>
                <a:gd name="connsiteY3" fmla="*/ 21533 h 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77" h="21532">
                  <a:moveTo>
                    <a:pt x="8873" y="21533"/>
                  </a:moveTo>
                  <a:cubicBezTo>
                    <a:pt x="8495" y="18511"/>
                    <a:pt x="8873" y="13222"/>
                    <a:pt x="6984" y="12466"/>
                  </a:cubicBezTo>
                  <a:cubicBezTo>
                    <a:pt x="-1705" y="7555"/>
                    <a:pt x="-2082" y="7933"/>
                    <a:pt x="4717" y="0"/>
                  </a:cubicBezTo>
                  <a:cubicBezTo>
                    <a:pt x="13406" y="6044"/>
                    <a:pt x="16428" y="12844"/>
                    <a:pt x="8873" y="21533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225A1B-21CC-4C8D-9B39-BE695ED01748}"/>
                </a:ext>
              </a:extLst>
            </p:cNvPr>
            <p:cNvSpPr/>
            <p:nvPr/>
          </p:nvSpPr>
          <p:spPr>
            <a:xfrm>
              <a:off x="9579510" y="5272726"/>
              <a:ext cx="12998" cy="17754"/>
            </a:xfrm>
            <a:custGeom>
              <a:avLst/>
              <a:gdLst>
                <a:gd name="connsiteX0" fmla="*/ 110 w 12998"/>
                <a:gd name="connsiteY0" fmla="*/ 13600 h 17754"/>
                <a:gd name="connsiteX1" fmla="*/ 2754 w 12998"/>
                <a:gd name="connsiteY1" fmla="*/ 0 h 17754"/>
                <a:gd name="connsiteX2" fmla="*/ 12954 w 12998"/>
                <a:gd name="connsiteY2" fmla="*/ 17755 h 17754"/>
                <a:gd name="connsiteX3" fmla="*/ 110 w 12998"/>
                <a:gd name="connsiteY3" fmla="*/ 1360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98" h="17754">
                  <a:moveTo>
                    <a:pt x="110" y="13600"/>
                  </a:moveTo>
                  <a:cubicBezTo>
                    <a:pt x="488" y="9066"/>
                    <a:pt x="-1401" y="4155"/>
                    <a:pt x="2754" y="0"/>
                  </a:cubicBezTo>
                  <a:cubicBezTo>
                    <a:pt x="11443" y="3022"/>
                    <a:pt x="13332" y="9822"/>
                    <a:pt x="12954" y="17755"/>
                  </a:cubicBezTo>
                  <a:cubicBezTo>
                    <a:pt x="8421" y="16244"/>
                    <a:pt x="4265" y="14733"/>
                    <a:pt x="110" y="13600"/>
                  </a:cubicBezTo>
                  <a:close/>
                </a:path>
              </a:pathLst>
            </a:custGeom>
            <a:solidFill>
              <a:srgbClr val="B3786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324DC6-CDC1-4909-8193-931B679F7BC5}"/>
                </a:ext>
              </a:extLst>
            </p:cNvPr>
            <p:cNvSpPr/>
            <p:nvPr/>
          </p:nvSpPr>
          <p:spPr>
            <a:xfrm>
              <a:off x="9571086" y="5620123"/>
              <a:ext cx="20651" cy="41482"/>
            </a:xfrm>
            <a:custGeom>
              <a:avLst/>
              <a:gdLst>
                <a:gd name="connsiteX0" fmla="*/ 224 w 20651"/>
                <a:gd name="connsiteY0" fmla="*/ 5057 h 41482"/>
                <a:gd name="connsiteX1" fmla="*/ 16845 w 20651"/>
                <a:gd name="connsiteY1" fmla="*/ 3924 h 41482"/>
                <a:gd name="connsiteX2" fmla="*/ 18734 w 20651"/>
                <a:gd name="connsiteY2" fmla="*/ 39811 h 41482"/>
                <a:gd name="connsiteX3" fmla="*/ 8912 w 20651"/>
                <a:gd name="connsiteY3" fmla="*/ 36411 h 41482"/>
                <a:gd name="connsiteX4" fmla="*/ 224 w 20651"/>
                <a:gd name="connsiteY4" fmla="*/ 5057 h 41482"/>
                <a:gd name="connsiteX5" fmla="*/ 224 w 20651"/>
                <a:gd name="connsiteY5" fmla="*/ 5057 h 4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651" h="41482">
                  <a:moveTo>
                    <a:pt x="224" y="5057"/>
                  </a:moveTo>
                  <a:cubicBezTo>
                    <a:pt x="6268" y="8834"/>
                    <a:pt x="11934" y="-7032"/>
                    <a:pt x="16845" y="3924"/>
                  </a:cubicBezTo>
                  <a:cubicBezTo>
                    <a:pt x="21756" y="15256"/>
                    <a:pt x="21378" y="28100"/>
                    <a:pt x="18734" y="39811"/>
                  </a:cubicBezTo>
                  <a:cubicBezTo>
                    <a:pt x="17601" y="43966"/>
                    <a:pt x="11557" y="39433"/>
                    <a:pt x="8912" y="36411"/>
                  </a:cubicBezTo>
                  <a:cubicBezTo>
                    <a:pt x="224" y="27723"/>
                    <a:pt x="-532" y="16767"/>
                    <a:pt x="224" y="5057"/>
                  </a:cubicBezTo>
                  <a:lnTo>
                    <a:pt x="224" y="5057"/>
                  </a:lnTo>
                  <a:close/>
                </a:path>
              </a:pathLst>
            </a:custGeom>
            <a:solidFill>
              <a:srgbClr val="FDE6D1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5DB7EDC0-44D2-4E5A-A6F4-FBA68857BFAC}"/>
                </a:ext>
              </a:extLst>
            </p:cNvPr>
            <p:cNvSpPr/>
            <p:nvPr/>
          </p:nvSpPr>
          <p:spPr>
            <a:xfrm>
              <a:off x="9639949" y="3951237"/>
              <a:ext cx="28400" cy="58247"/>
            </a:xfrm>
            <a:custGeom>
              <a:avLst/>
              <a:gdLst>
                <a:gd name="connsiteX0" fmla="*/ 28068 w 28400"/>
                <a:gd name="connsiteY0" fmla="*/ 5738 h 58247"/>
                <a:gd name="connsiteX1" fmla="*/ 24290 w 28400"/>
                <a:gd name="connsiteY1" fmla="*/ 26893 h 58247"/>
                <a:gd name="connsiteX2" fmla="*/ 17113 w 28400"/>
                <a:gd name="connsiteY2" fmla="*/ 58248 h 58247"/>
                <a:gd name="connsiteX3" fmla="*/ 1247 w 28400"/>
                <a:gd name="connsiteY3" fmla="*/ 24627 h 58247"/>
                <a:gd name="connsiteX4" fmla="*/ 6157 w 28400"/>
                <a:gd name="connsiteY4" fmla="*/ 4227 h 58247"/>
                <a:gd name="connsiteX5" fmla="*/ 28068 w 28400"/>
                <a:gd name="connsiteY5" fmla="*/ 5738 h 5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400" h="58247">
                  <a:moveTo>
                    <a:pt x="28068" y="5738"/>
                  </a:moveTo>
                  <a:cubicBezTo>
                    <a:pt x="30334" y="13294"/>
                    <a:pt x="20135" y="18960"/>
                    <a:pt x="24290" y="26893"/>
                  </a:cubicBezTo>
                  <a:cubicBezTo>
                    <a:pt x="22024" y="37093"/>
                    <a:pt x="19379" y="47670"/>
                    <a:pt x="17113" y="58248"/>
                  </a:cubicBezTo>
                  <a:cubicBezTo>
                    <a:pt x="12957" y="45404"/>
                    <a:pt x="4269" y="36337"/>
                    <a:pt x="1247" y="24627"/>
                  </a:cubicBezTo>
                  <a:cubicBezTo>
                    <a:pt x="-1020" y="15938"/>
                    <a:pt x="-642" y="8383"/>
                    <a:pt x="6157" y="4227"/>
                  </a:cubicBezTo>
                  <a:cubicBezTo>
                    <a:pt x="12580" y="72"/>
                    <a:pt x="21646" y="-3328"/>
                    <a:pt x="28068" y="5738"/>
                  </a:cubicBezTo>
                  <a:close/>
                </a:path>
              </a:pathLst>
            </a:custGeom>
            <a:solidFill>
              <a:srgbClr val="EECAB5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B59A31E-2AA7-49D3-83B7-F599A6C5982D}"/>
                </a:ext>
              </a:extLst>
            </p:cNvPr>
            <p:cNvSpPr/>
            <p:nvPr/>
          </p:nvSpPr>
          <p:spPr>
            <a:xfrm>
              <a:off x="10364126" y="5168579"/>
              <a:ext cx="132326" cy="164158"/>
            </a:xfrm>
            <a:custGeom>
              <a:avLst/>
              <a:gdLst>
                <a:gd name="connsiteX0" fmla="*/ 61307 w 132326"/>
                <a:gd name="connsiteY0" fmla="*/ 49749 h 164158"/>
                <a:gd name="connsiteX1" fmla="*/ 47330 w 132326"/>
                <a:gd name="connsiteY1" fmla="*/ 33505 h 164158"/>
                <a:gd name="connsiteX2" fmla="*/ 40530 w 132326"/>
                <a:gd name="connsiteY2" fmla="*/ 10084 h 164158"/>
                <a:gd name="connsiteX3" fmla="*/ 55263 w 132326"/>
                <a:gd name="connsiteY3" fmla="*/ 4417 h 164158"/>
                <a:gd name="connsiteX4" fmla="*/ 92283 w 132326"/>
                <a:gd name="connsiteY4" fmla="*/ 3284 h 164158"/>
                <a:gd name="connsiteX5" fmla="*/ 98328 w 132326"/>
                <a:gd name="connsiteY5" fmla="*/ 7817 h 164158"/>
                <a:gd name="connsiteX6" fmla="*/ 132326 w 132326"/>
                <a:gd name="connsiteY6" fmla="*/ 36905 h 164158"/>
                <a:gd name="connsiteX7" fmla="*/ 108905 w 132326"/>
                <a:gd name="connsiteY7" fmla="*/ 90925 h 164158"/>
                <a:gd name="connsiteX8" fmla="*/ 102483 w 132326"/>
                <a:gd name="connsiteY8" fmla="*/ 100369 h 164158"/>
                <a:gd name="connsiteX9" fmla="*/ 88884 w 132326"/>
                <a:gd name="connsiteY9" fmla="*/ 129457 h 164158"/>
                <a:gd name="connsiteX10" fmla="*/ 118727 w 132326"/>
                <a:gd name="connsiteY10" fmla="*/ 140034 h 164158"/>
                <a:gd name="connsiteX11" fmla="*/ 113816 w 132326"/>
                <a:gd name="connsiteY11" fmla="*/ 153256 h 164158"/>
                <a:gd name="connsiteX12" fmla="*/ 79439 w 132326"/>
                <a:gd name="connsiteY12" fmla="*/ 163078 h 164158"/>
                <a:gd name="connsiteX13" fmla="*/ 65462 w 132326"/>
                <a:gd name="connsiteY13" fmla="*/ 145323 h 164158"/>
                <a:gd name="connsiteX14" fmla="*/ 48463 w 132326"/>
                <a:gd name="connsiteY14" fmla="*/ 113591 h 164158"/>
                <a:gd name="connsiteX15" fmla="*/ 26175 w 132326"/>
                <a:gd name="connsiteY15" fmla="*/ 106036 h 164158"/>
                <a:gd name="connsiteX16" fmla="*/ 20508 w 132326"/>
                <a:gd name="connsiteY16" fmla="*/ 103014 h 164158"/>
                <a:gd name="connsiteX17" fmla="*/ 8420 w 132326"/>
                <a:gd name="connsiteY17" fmla="*/ 87525 h 164158"/>
                <a:gd name="connsiteX18" fmla="*/ 1998 w 132326"/>
                <a:gd name="connsiteY18" fmla="*/ 67882 h 164158"/>
                <a:gd name="connsiteX19" fmla="*/ 21642 w 132326"/>
                <a:gd name="connsiteY19" fmla="*/ 61837 h 164158"/>
                <a:gd name="connsiteX20" fmla="*/ 38263 w 132326"/>
                <a:gd name="connsiteY20" fmla="*/ 58060 h 164158"/>
                <a:gd name="connsiteX21" fmla="*/ 21642 w 132326"/>
                <a:gd name="connsiteY21" fmla="*/ 46727 h 164158"/>
                <a:gd name="connsiteX22" fmla="*/ 61307 w 132326"/>
                <a:gd name="connsiteY22" fmla="*/ 49749 h 1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2326" h="164158">
                  <a:moveTo>
                    <a:pt x="61307" y="49749"/>
                  </a:moveTo>
                  <a:cubicBezTo>
                    <a:pt x="60551" y="41060"/>
                    <a:pt x="54129" y="36527"/>
                    <a:pt x="47330" y="33505"/>
                  </a:cubicBezTo>
                  <a:cubicBezTo>
                    <a:pt x="35997" y="27839"/>
                    <a:pt x="51107" y="15372"/>
                    <a:pt x="40530" y="10084"/>
                  </a:cubicBezTo>
                  <a:cubicBezTo>
                    <a:pt x="45441" y="8195"/>
                    <a:pt x="51863" y="2906"/>
                    <a:pt x="55263" y="4417"/>
                  </a:cubicBezTo>
                  <a:cubicBezTo>
                    <a:pt x="68484" y="10461"/>
                    <a:pt x="79817" y="-6916"/>
                    <a:pt x="92283" y="3284"/>
                  </a:cubicBezTo>
                  <a:cubicBezTo>
                    <a:pt x="94172" y="4795"/>
                    <a:pt x="98328" y="6684"/>
                    <a:pt x="98328" y="7817"/>
                  </a:cubicBezTo>
                  <a:cubicBezTo>
                    <a:pt x="96817" y="32750"/>
                    <a:pt x="118727" y="30105"/>
                    <a:pt x="132326" y="36905"/>
                  </a:cubicBezTo>
                  <a:cubicBezTo>
                    <a:pt x="124771" y="55037"/>
                    <a:pt x="107394" y="68637"/>
                    <a:pt x="108905" y="90925"/>
                  </a:cubicBezTo>
                  <a:cubicBezTo>
                    <a:pt x="109283" y="93947"/>
                    <a:pt x="105505" y="98858"/>
                    <a:pt x="102483" y="100369"/>
                  </a:cubicBezTo>
                  <a:cubicBezTo>
                    <a:pt x="88884" y="106036"/>
                    <a:pt x="84728" y="114724"/>
                    <a:pt x="88884" y="129457"/>
                  </a:cubicBezTo>
                  <a:cubicBezTo>
                    <a:pt x="94172" y="147968"/>
                    <a:pt x="107016" y="141923"/>
                    <a:pt x="118727" y="140034"/>
                  </a:cubicBezTo>
                  <a:cubicBezTo>
                    <a:pt x="120616" y="147212"/>
                    <a:pt x="116083" y="154389"/>
                    <a:pt x="113816" y="153256"/>
                  </a:cubicBezTo>
                  <a:cubicBezTo>
                    <a:pt x="99461" y="147590"/>
                    <a:pt x="90772" y="159300"/>
                    <a:pt x="79439" y="163078"/>
                  </a:cubicBezTo>
                  <a:cubicBezTo>
                    <a:pt x="61307" y="169122"/>
                    <a:pt x="74528" y="147968"/>
                    <a:pt x="65462" y="145323"/>
                  </a:cubicBezTo>
                  <a:cubicBezTo>
                    <a:pt x="74528" y="127190"/>
                    <a:pt x="57151" y="121902"/>
                    <a:pt x="48463" y="113591"/>
                  </a:cubicBezTo>
                  <a:cubicBezTo>
                    <a:pt x="43174" y="108680"/>
                    <a:pt x="38641" y="92436"/>
                    <a:pt x="26175" y="106036"/>
                  </a:cubicBezTo>
                  <a:cubicBezTo>
                    <a:pt x="23908" y="108302"/>
                    <a:pt x="19753" y="105658"/>
                    <a:pt x="20508" y="103014"/>
                  </a:cubicBezTo>
                  <a:cubicBezTo>
                    <a:pt x="24286" y="91303"/>
                    <a:pt x="13331" y="91681"/>
                    <a:pt x="8420" y="87525"/>
                  </a:cubicBezTo>
                  <a:cubicBezTo>
                    <a:pt x="1998" y="81859"/>
                    <a:pt x="-2913" y="74303"/>
                    <a:pt x="1998" y="67882"/>
                  </a:cubicBezTo>
                  <a:cubicBezTo>
                    <a:pt x="4642" y="64104"/>
                    <a:pt x="9553" y="47482"/>
                    <a:pt x="21642" y="61837"/>
                  </a:cubicBezTo>
                  <a:cubicBezTo>
                    <a:pt x="23530" y="64104"/>
                    <a:pt x="31463" y="56171"/>
                    <a:pt x="38263" y="58060"/>
                  </a:cubicBezTo>
                  <a:cubicBezTo>
                    <a:pt x="35619" y="47482"/>
                    <a:pt x="26552" y="52016"/>
                    <a:pt x="21642" y="46727"/>
                  </a:cubicBezTo>
                  <a:cubicBezTo>
                    <a:pt x="36752" y="23683"/>
                    <a:pt x="47330" y="59193"/>
                    <a:pt x="61307" y="49749"/>
                  </a:cubicBezTo>
                  <a:close/>
                </a:path>
              </a:pathLst>
            </a:custGeom>
            <a:solidFill>
              <a:srgbClr val="CD9883"/>
            </a:solidFill>
            <a:ln w="3774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952" name="Graphic 25089">
            <a:extLst>
              <a:ext uri="{FF2B5EF4-FFF2-40B4-BE49-F238E27FC236}">
                <a16:creationId xmlns:a16="http://schemas.microsoft.com/office/drawing/2014/main" id="{603795FA-AFAC-4BC6-83C6-590FC672F265}"/>
              </a:ext>
            </a:extLst>
          </p:cNvPr>
          <p:cNvGrpSpPr/>
          <p:nvPr/>
        </p:nvGrpSpPr>
        <p:grpSpPr>
          <a:xfrm>
            <a:off x="10344108" y="4595275"/>
            <a:ext cx="2081262" cy="2755768"/>
            <a:chOff x="10036149" y="3951577"/>
            <a:chExt cx="2663645" cy="3526893"/>
          </a:xfrm>
        </p:grpSpPr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12A0DC69-BF69-4102-9EE8-C8B04A16FF89}"/>
                </a:ext>
              </a:extLst>
            </p:cNvPr>
            <p:cNvSpPr/>
            <p:nvPr/>
          </p:nvSpPr>
          <p:spPr>
            <a:xfrm>
              <a:off x="10036149" y="5231298"/>
              <a:ext cx="9673" cy="229819"/>
            </a:xfrm>
            <a:custGeom>
              <a:avLst/>
              <a:gdLst>
                <a:gd name="connsiteX0" fmla="*/ 0 w 9673"/>
                <a:gd name="connsiteY0" fmla="*/ 367 h 229819"/>
                <a:gd name="connsiteX1" fmla="*/ 3299 w 9673"/>
                <a:gd name="connsiteY1" fmla="*/ 0 h 229819"/>
                <a:gd name="connsiteX2" fmla="*/ 9530 w 9673"/>
                <a:gd name="connsiteY2" fmla="*/ 26391 h 229819"/>
                <a:gd name="connsiteX3" fmla="*/ 8797 w 9673"/>
                <a:gd name="connsiteY3" fmla="*/ 168608 h 229819"/>
                <a:gd name="connsiteX4" fmla="*/ 9163 w 9673"/>
                <a:gd name="connsiteY4" fmla="*/ 209294 h 229819"/>
                <a:gd name="connsiteX5" fmla="*/ 2566 w 9673"/>
                <a:gd name="connsiteY5" fmla="*/ 229820 h 229819"/>
                <a:gd name="connsiteX6" fmla="*/ 1100 w 9673"/>
                <a:gd name="connsiteY6" fmla="*/ 229820 h 229819"/>
                <a:gd name="connsiteX7" fmla="*/ 0 w 9673"/>
                <a:gd name="connsiteY7" fmla="*/ 229820 h 229819"/>
                <a:gd name="connsiteX8" fmla="*/ 0 w 9673"/>
                <a:gd name="connsiteY8" fmla="*/ 367 h 22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73" h="229819">
                  <a:moveTo>
                    <a:pt x="0" y="367"/>
                  </a:moveTo>
                  <a:cubicBezTo>
                    <a:pt x="1100" y="0"/>
                    <a:pt x="2199" y="0"/>
                    <a:pt x="3299" y="0"/>
                  </a:cubicBezTo>
                  <a:cubicBezTo>
                    <a:pt x="10996" y="7331"/>
                    <a:pt x="9530" y="17227"/>
                    <a:pt x="9530" y="26391"/>
                  </a:cubicBezTo>
                  <a:cubicBezTo>
                    <a:pt x="9897" y="73674"/>
                    <a:pt x="9530" y="121324"/>
                    <a:pt x="8797" y="168608"/>
                  </a:cubicBezTo>
                  <a:cubicBezTo>
                    <a:pt x="9163" y="182170"/>
                    <a:pt x="9897" y="195732"/>
                    <a:pt x="9163" y="209294"/>
                  </a:cubicBezTo>
                  <a:cubicBezTo>
                    <a:pt x="8797" y="216624"/>
                    <a:pt x="9163" y="224322"/>
                    <a:pt x="2566" y="229820"/>
                  </a:cubicBezTo>
                  <a:lnTo>
                    <a:pt x="1100" y="229820"/>
                  </a:lnTo>
                  <a:lnTo>
                    <a:pt x="0" y="229820"/>
                  </a:lnTo>
                  <a:cubicBezTo>
                    <a:pt x="0" y="153213"/>
                    <a:pt x="0" y="76973"/>
                    <a:pt x="0" y="367"/>
                  </a:cubicBezTo>
                  <a:close/>
                </a:path>
              </a:pathLst>
            </a:custGeom>
            <a:solidFill>
              <a:srgbClr val="D4CA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9B60E2DE-723E-43C9-A428-469E6E0BB40C}"/>
                </a:ext>
              </a:extLst>
            </p:cNvPr>
            <p:cNvSpPr/>
            <p:nvPr/>
          </p:nvSpPr>
          <p:spPr>
            <a:xfrm>
              <a:off x="11637811" y="4051140"/>
              <a:ext cx="591704" cy="533167"/>
            </a:xfrm>
            <a:custGeom>
              <a:avLst/>
              <a:gdLst>
                <a:gd name="connsiteX0" fmla="*/ 242393 w 591704"/>
                <a:gd name="connsiteY0" fmla="*/ 83841 h 533167"/>
                <a:gd name="connsiteX1" fmla="*/ 305805 w 591704"/>
                <a:gd name="connsiteY1" fmla="*/ 131858 h 533167"/>
                <a:gd name="connsiteX2" fmla="*/ 494938 w 591704"/>
                <a:gd name="connsiteY2" fmla="*/ 319892 h 533167"/>
                <a:gd name="connsiteX3" fmla="*/ 552118 w 591704"/>
                <a:gd name="connsiteY3" fmla="*/ 422523 h 533167"/>
                <a:gd name="connsiteX4" fmla="*/ 591705 w 591704"/>
                <a:gd name="connsiteY4" fmla="*/ 485568 h 533167"/>
                <a:gd name="connsiteX5" fmla="*/ 546987 w 591704"/>
                <a:gd name="connsiteY5" fmla="*/ 482635 h 533167"/>
                <a:gd name="connsiteX6" fmla="*/ 560915 w 591704"/>
                <a:gd name="connsiteY6" fmla="*/ 531385 h 533167"/>
                <a:gd name="connsiteX7" fmla="*/ 519130 w 591704"/>
                <a:gd name="connsiteY7" fmla="*/ 503528 h 533167"/>
                <a:gd name="connsiteX8" fmla="*/ 505568 w 591704"/>
                <a:gd name="connsiteY8" fmla="*/ 491799 h 533167"/>
                <a:gd name="connsiteX9" fmla="*/ 487241 w 591704"/>
                <a:gd name="connsiteY9" fmla="*/ 476038 h 533167"/>
                <a:gd name="connsiteX10" fmla="*/ 478444 w 591704"/>
                <a:gd name="connsiteY10" fmla="*/ 462109 h 533167"/>
                <a:gd name="connsiteX11" fmla="*/ 452786 w 591704"/>
                <a:gd name="connsiteY11" fmla="*/ 443049 h 533167"/>
                <a:gd name="connsiteX12" fmla="*/ 430061 w 591704"/>
                <a:gd name="connsiteY12" fmla="*/ 429121 h 533167"/>
                <a:gd name="connsiteX13" fmla="*/ 401838 w 591704"/>
                <a:gd name="connsiteY13" fmla="*/ 401630 h 533167"/>
                <a:gd name="connsiteX14" fmla="*/ 397073 w 591704"/>
                <a:gd name="connsiteY14" fmla="*/ 399431 h 533167"/>
                <a:gd name="connsiteX15" fmla="*/ 391208 w 591704"/>
                <a:gd name="connsiteY15" fmla="*/ 395033 h 533167"/>
                <a:gd name="connsiteX16" fmla="*/ 329996 w 591704"/>
                <a:gd name="connsiteY16" fmla="*/ 349215 h 533167"/>
                <a:gd name="connsiteX17" fmla="*/ 327797 w 591704"/>
                <a:gd name="connsiteY17" fmla="*/ 346283 h 533167"/>
                <a:gd name="connsiteX18" fmla="*/ 306171 w 591704"/>
                <a:gd name="connsiteY18" fmla="*/ 323191 h 533167"/>
                <a:gd name="connsiteX19" fmla="*/ 297374 w 591704"/>
                <a:gd name="connsiteY19" fmla="*/ 320625 h 533167"/>
                <a:gd name="connsiteX20" fmla="*/ 259621 w 591704"/>
                <a:gd name="connsiteY20" fmla="*/ 301199 h 533167"/>
                <a:gd name="connsiteX21" fmla="*/ 252290 w 591704"/>
                <a:gd name="connsiteY21" fmla="*/ 294234 h 533167"/>
                <a:gd name="connsiteX22" fmla="*/ 237262 w 591704"/>
                <a:gd name="connsiteY22" fmla="*/ 278840 h 533167"/>
                <a:gd name="connsiteX23" fmla="*/ 232497 w 591704"/>
                <a:gd name="connsiteY23" fmla="*/ 276641 h 533167"/>
                <a:gd name="connsiteX24" fmla="*/ 206839 w 591704"/>
                <a:gd name="connsiteY24" fmla="*/ 262712 h 533167"/>
                <a:gd name="connsiteX25" fmla="*/ 166153 w 591704"/>
                <a:gd name="connsiteY25" fmla="*/ 199301 h 533167"/>
                <a:gd name="connsiteX26" fmla="*/ 159189 w 591704"/>
                <a:gd name="connsiteY26" fmla="*/ 165946 h 533167"/>
                <a:gd name="connsiteX27" fmla="*/ 164687 w 591704"/>
                <a:gd name="connsiteY27" fmla="*/ 123061 h 533167"/>
                <a:gd name="connsiteX28" fmla="*/ 140862 w 591704"/>
                <a:gd name="connsiteY28" fmla="*/ 109865 h 533167"/>
                <a:gd name="connsiteX29" fmla="*/ 102376 w 591704"/>
                <a:gd name="connsiteY29" fmla="*/ 75411 h 533167"/>
                <a:gd name="connsiteX30" fmla="*/ 69754 w 591704"/>
                <a:gd name="connsiteY30" fmla="*/ 90439 h 533167"/>
                <a:gd name="connsiteX31" fmla="*/ 20271 w 591704"/>
                <a:gd name="connsiteY31" fmla="*/ 68813 h 533167"/>
                <a:gd name="connsiteX32" fmla="*/ 6709 w 591704"/>
                <a:gd name="connsiteY32" fmla="*/ 57450 h 533167"/>
                <a:gd name="connsiteX33" fmla="*/ 10374 w 591704"/>
                <a:gd name="connsiteY33" fmla="*/ 40590 h 533167"/>
                <a:gd name="connsiteX34" fmla="*/ 26136 w 591704"/>
                <a:gd name="connsiteY34" fmla="*/ 26295 h 533167"/>
                <a:gd name="connsiteX35" fmla="*/ 35299 w 591704"/>
                <a:gd name="connsiteY35" fmla="*/ 31060 h 533167"/>
                <a:gd name="connsiteX36" fmla="*/ 47395 w 591704"/>
                <a:gd name="connsiteY36" fmla="*/ 40223 h 533167"/>
                <a:gd name="connsiteX37" fmla="*/ 52160 w 591704"/>
                <a:gd name="connsiteY37" fmla="*/ 12000 h 533167"/>
                <a:gd name="connsiteX38" fmla="*/ 58024 w 591704"/>
                <a:gd name="connsiteY38" fmla="*/ 1737 h 533167"/>
                <a:gd name="connsiteX39" fmla="*/ 77084 w 591704"/>
                <a:gd name="connsiteY39" fmla="*/ 4302 h 533167"/>
                <a:gd name="connsiteX40" fmla="*/ 148926 w 591704"/>
                <a:gd name="connsiteY40" fmla="*/ 29960 h 533167"/>
                <a:gd name="connsiteX41" fmla="*/ 198409 w 591704"/>
                <a:gd name="connsiteY41" fmla="*/ 50486 h 533167"/>
                <a:gd name="connsiteX42" fmla="*/ 230298 w 591704"/>
                <a:gd name="connsiteY42" fmla="*/ 80542 h 533167"/>
                <a:gd name="connsiteX43" fmla="*/ 242393 w 591704"/>
                <a:gd name="connsiteY43" fmla="*/ 83841 h 53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1704" h="533167">
                  <a:moveTo>
                    <a:pt x="242393" y="83841"/>
                  </a:moveTo>
                  <a:cubicBezTo>
                    <a:pt x="266585" y="95570"/>
                    <a:pt x="284912" y="115730"/>
                    <a:pt x="305805" y="131858"/>
                  </a:cubicBezTo>
                  <a:cubicBezTo>
                    <a:pt x="376913" y="186472"/>
                    <a:pt x="437025" y="252083"/>
                    <a:pt x="494938" y="319892"/>
                  </a:cubicBezTo>
                  <a:cubicBezTo>
                    <a:pt x="520596" y="349948"/>
                    <a:pt x="534891" y="387335"/>
                    <a:pt x="552118" y="422523"/>
                  </a:cubicBezTo>
                  <a:cubicBezTo>
                    <a:pt x="563115" y="445248"/>
                    <a:pt x="577410" y="465408"/>
                    <a:pt x="591705" y="485568"/>
                  </a:cubicBezTo>
                  <a:cubicBezTo>
                    <a:pt x="575577" y="499496"/>
                    <a:pt x="565314" y="499130"/>
                    <a:pt x="546987" y="482635"/>
                  </a:cubicBezTo>
                  <a:cubicBezTo>
                    <a:pt x="551019" y="500229"/>
                    <a:pt x="571178" y="511592"/>
                    <a:pt x="560915" y="531385"/>
                  </a:cubicBezTo>
                  <a:cubicBezTo>
                    <a:pt x="540023" y="537250"/>
                    <a:pt x="523528" y="528819"/>
                    <a:pt x="519130" y="503528"/>
                  </a:cubicBezTo>
                  <a:cubicBezTo>
                    <a:pt x="516931" y="491799"/>
                    <a:pt x="511066" y="494365"/>
                    <a:pt x="505568" y="491799"/>
                  </a:cubicBezTo>
                  <a:cubicBezTo>
                    <a:pt x="498237" y="488133"/>
                    <a:pt x="493106" y="481536"/>
                    <a:pt x="487241" y="476038"/>
                  </a:cubicBezTo>
                  <a:cubicBezTo>
                    <a:pt x="483209" y="472006"/>
                    <a:pt x="479910" y="467607"/>
                    <a:pt x="478444" y="462109"/>
                  </a:cubicBezTo>
                  <a:cubicBezTo>
                    <a:pt x="474779" y="449280"/>
                    <a:pt x="467081" y="441216"/>
                    <a:pt x="452786" y="443049"/>
                  </a:cubicBezTo>
                  <a:cubicBezTo>
                    <a:pt x="441057" y="444515"/>
                    <a:pt x="438858" y="431686"/>
                    <a:pt x="430061" y="429121"/>
                  </a:cubicBezTo>
                  <a:cubicBezTo>
                    <a:pt x="417965" y="422890"/>
                    <a:pt x="416133" y="405662"/>
                    <a:pt x="401838" y="401630"/>
                  </a:cubicBezTo>
                  <a:cubicBezTo>
                    <a:pt x="400005" y="401264"/>
                    <a:pt x="398539" y="400164"/>
                    <a:pt x="397073" y="399431"/>
                  </a:cubicBezTo>
                  <a:cubicBezTo>
                    <a:pt x="395240" y="397965"/>
                    <a:pt x="393407" y="395766"/>
                    <a:pt x="391208" y="395033"/>
                  </a:cubicBezTo>
                  <a:cubicBezTo>
                    <a:pt x="366283" y="385503"/>
                    <a:pt x="341359" y="376339"/>
                    <a:pt x="329996" y="349215"/>
                  </a:cubicBezTo>
                  <a:cubicBezTo>
                    <a:pt x="328896" y="348482"/>
                    <a:pt x="327797" y="347383"/>
                    <a:pt x="327797" y="346283"/>
                  </a:cubicBezTo>
                  <a:cubicBezTo>
                    <a:pt x="326331" y="333088"/>
                    <a:pt x="320466" y="326856"/>
                    <a:pt x="306171" y="323191"/>
                  </a:cubicBezTo>
                  <a:cubicBezTo>
                    <a:pt x="303239" y="322458"/>
                    <a:pt x="299207" y="323191"/>
                    <a:pt x="297374" y="320625"/>
                  </a:cubicBezTo>
                  <a:cubicBezTo>
                    <a:pt x="288211" y="307063"/>
                    <a:pt x="274282" y="303764"/>
                    <a:pt x="259621" y="301199"/>
                  </a:cubicBezTo>
                  <a:cubicBezTo>
                    <a:pt x="255589" y="300466"/>
                    <a:pt x="251190" y="298633"/>
                    <a:pt x="252290" y="294234"/>
                  </a:cubicBezTo>
                  <a:cubicBezTo>
                    <a:pt x="255955" y="279939"/>
                    <a:pt x="244226" y="281772"/>
                    <a:pt x="237262" y="278840"/>
                  </a:cubicBezTo>
                  <a:cubicBezTo>
                    <a:pt x="235429" y="278107"/>
                    <a:pt x="233963" y="277374"/>
                    <a:pt x="232497" y="276641"/>
                  </a:cubicBezTo>
                  <a:cubicBezTo>
                    <a:pt x="224800" y="270043"/>
                    <a:pt x="217102" y="264911"/>
                    <a:pt x="206839" y="262712"/>
                  </a:cubicBezTo>
                  <a:cubicBezTo>
                    <a:pt x="181181" y="256481"/>
                    <a:pt x="162121" y="227524"/>
                    <a:pt x="166153" y="199301"/>
                  </a:cubicBezTo>
                  <a:cubicBezTo>
                    <a:pt x="167986" y="186106"/>
                    <a:pt x="164321" y="176209"/>
                    <a:pt x="159189" y="165946"/>
                  </a:cubicBezTo>
                  <a:cubicBezTo>
                    <a:pt x="146727" y="142121"/>
                    <a:pt x="146727" y="141388"/>
                    <a:pt x="164687" y="123061"/>
                  </a:cubicBezTo>
                  <a:cubicBezTo>
                    <a:pt x="159189" y="114264"/>
                    <a:pt x="151492" y="112065"/>
                    <a:pt x="140862" y="109865"/>
                  </a:cubicBezTo>
                  <a:cubicBezTo>
                    <a:pt x="124368" y="106567"/>
                    <a:pt x="104575" y="102901"/>
                    <a:pt x="102376" y="75411"/>
                  </a:cubicBezTo>
                  <a:cubicBezTo>
                    <a:pt x="92479" y="87140"/>
                    <a:pt x="82949" y="94837"/>
                    <a:pt x="69754" y="90439"/>
                  </a:cubicBezTo>
                  <a:cubicBezTo>
                    <a:pt x="53259" y="83108"/>
                    <a:pt x="37865" y="73212"/>
                    <a:pt x="20271" y="68813"/>
                  </a:cubicBezTo>
                  <a:cubicBezTo>
                    <a:pt x="14773" y="65148"/>
                    <a:pt x="10374" y="61482"/>
                    <a:pt x="6709" y="57450"/>
                  </a:cubicBezTo>
                  <a:cubicBezTo>
                    <a:pt x="111" y="50120"/>
                    <a:pt x="-5753" y="42422"/>
                    <a:pt x="10374" y="40590"/>
                  </a:cubicBezTo>
                  <a:cubicBezTo>
                    <a:pt x="19538" y="39490"/>
                    <a:pt x="19171" y="29227"/>
                    <a:pt x="26136" y="26295"/>
                  </a:cubicBezTo>
                  <a:cubicBezTo>
                    <a:pt x="30167" y="26295"/>
                    <a:pt x="32733" y="28860"/>
                    <a:pt x="35299" y="31060"/>
                  </a:cubicBezTo>
                  <a:cubicBezTo>
                    <a:pt x="38964" y="34359"/>
                    <a:pt x="43363" y="36558"/>
                    <a:pt x="47395" y="40223"/>
                  </a:cubicBezTo>
                  <a:cubicBezTo>
                    <a:pt x="51060" y="31060"/>
                    <a:pt x="55092" y="22263"/>
                    <a:pt x="52160" y="12000"/>
                  </a:cubicBezTo>
                  <a:cubicBezTo>
                    <a:pt x="50694" y="7235"/>
                    <a:pt x="53626" y="3569"/>
                    <a:pt x="58024" y="1737"/>
                  </a:cubicBezTo>
                  <a:cubicBezTo>
                    <a:pt x="64989" y="-1196"/>
                    <a:pt x="71220" y="-463"/>
                    <a:pt x="77084" y="4302"/>
                  </a:cubicBezTo>
                  <a:cubicBezTo>
                    <a:pt x="97977" y="20797"/>
                    <a:pt x="122535" y="28127"/>
                    <a:pt x="148926" y="29960"/>
                  </a:cubicBezTo>
                  <a:cubicBezTo>
                    <a:pt x="167986" y="31426"/>
                    <a:pt x="184480" y="33625"/>
                    <a:pt x="198409" y="50486"/>
                  </a:cubicBezTo>
                  <a:cubicBezTo>
                    <a:pt x="207206" y="61482"/>
                    <a:pt x="220768" y="69180"/>
                    <a:pt x="230298" y="80542"/>
                  </a:cubicBezTo>
                  <a:cubicBezTo>
                    <a:pt x="232863" y="83841"/>
                    <a:pt x="237262" y="86407"/>
                    <a:pt x="242393" y="83841"/>
                  </a:cubicBezTo>
                  <a:close/>
                </a:path>
              </a:pathLst>
            </a:custGeom>
            <a:solidFill>
              <a:srgbClr val="E2D2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1E985EE2-0EB3-4980-AFCB-A49F93C13FDF}"/>
                </a:ext>
              </a:extLst>
            </p:cNvPr>
            <p:cNvSpPr/>
            <p:nvPr/>
          </p:nvSpPr>
          <p:spPr>
            <a:xfrm>
              <a:off x="11183834" y="3996039"/>
              <a:ext cx="521898" cy="286901"/>
            </a:xfrm>
            <a:custGeom>
              <a:avLst/>
              <a:gdLst>
                <a:gd name="connsiteX0" fmla="*/ 68856 w 521898"/>
                <a:gd name="connsiteY0" fmla="*/ 45108 h 286901"/>
                <a:gd name="connsiteX1" fmla="*/ 97080 w 521898"/>
                <a:gd name="connsiteY1" fmla="*/ 36678 h 286901"/>
                <a:gd name="connsiteX2" fmla="*/ 241863 w 521898"/>
                <a:gd name="connsiteY2" fmla="*/ 24 h 286901"/>
                <a:gd name="connsiteX3" fmla="*/ 285481 w 521898"/>
                <a:gd name="connsiteY3" fmla="*/ 20184 h 286901"/>
                <a:gd name="connsiteX4" fmla="*/ 299043 w 521898"/>
                <a:gd name="connsiteY4" fmla="*/ 23483 h 286901"/>
                <a:gd name="connsiteX5" fmla="*/ 325800 w 521898"/>
                <a:gd name="connsiteY5" fmla="*/ 22383 h 286901"/>
                <a:gd name="connsiteX6" fmla="*/ 331665 w 521898"/>
                <a:gd name="connsiteY6" fmla="*/ 17618 h 286901"/>
                <a:gd name="connsiteX7" fmla="*/ 391410 w 521898"/>
                <a:gd name="connsiteY7" fmla="*/ 46208 h 286901"/>
                <a:gd name="connsiteX8" fmla="*/ 404239 w 521898"/>
                <a:gd name="connsiteY8" fmla="*/ 75164 h 286901"/>
                <a:gd name="connsiteX9" fmla="*/ 410470 w 521898"/>
                <a:gd name="connsiteY9" fmla="*/ 121715 h 286901"/>
                <a:gd name="connsiteX10" fmla="*/ 481945 w 521898"/>
                <a:gd name="connsiteY10" fmla="*/ 187692 h 286901"/>
                <a:gd name="connsiteX11" fmla="*/ 521898 w 521898"/>
                <a:gd name="connsiteY11" fmla="*/ 236808 h 286901"/>
                <a:gd name="connsiteX12" fmla="*/ 512368 w 521898"/>
                <a:gd name="connsiteY12" fmla="*/ 244872 h 286901"/>
                <a:gd name="connsiteX13" fmla="*/ 509436 w 521898"/>
                <a:gd name="connsiteY13" fmla="*/ 242673 h 286901"/>
                <a:gd name="connsiteX14" fmla="*/ 496607 w 521898"/>
                <a:gd name="connsiteY14" fmla="*/ 233143 h 286901"/>
                <a:gd name="connsiteX15" fmla="*/ 498806 w 521898"/>
                <a:gd name="connsiteY15" fmla="*/ 249270 h 286901"/>
                <a:gd name="connsiteX16" fmla="*/ 481579 w 521898"/>
                <a:gd name="connsiteY16" fmla="*/ 280793 h 286901"/>
                <a:gd name="connsiteX17" fmla="*/ 451523 w 521898"/>
                <a:gd name="connsiteY17" fmla="*/ 277860 h 286901"/>
                <a:gd name="connsiteX18" fmla="*/ 460686 w 521898"/>
                <a:gd name="connsiteY18" fmla="*/ 250003 h 286901"/>
                <a:gd name="connsiteX19" fmla="*/ 464352 w 521898"/>
                <a:gd name="connsiteY19" fmla="*/ 232776 h 286901"/>
                <a:gd name="connsiteX20" fmla="*/ 458487 w 521898"/>
                <a:gd name="connsiteY20" fmla="*/ 203820 h 286901"/>
                <a:gd name="connsiteX21" fmla="*/ 457021 w 521898"/>
                <a:gd name="connsiteY21" fmla="*/ 203086 h 286901"/>
                <a:gd name="connsiteX22" fmla="*/ 412303 w 521898"/>
                <a:gd name="connsiteY22" fmla="*/ 185859 h 286901"/>
                <a:gd name="connsiteX23" fmla="*/ 397275 w 521898"/>
                <a:gd name="connsiteY23" fmla="*/ 205286 h 286901"/>
                <a:gd name="connsiteX24" fmla="*/ 395809 w 521898"/>
                <a:gd name="connsiteY24" fmla="*/ 231676 h 286901"/>
                <a:gd name="connsiteX25" fmla="*/ 365020 w 521898"/>
                <a:gd name="connsiteY25" fmla="*/ 205286 h 286901"/>
                <a:gd name="connsiteX26" fmla="*/ 345227 w 521898"/>
                <a:gd name="connsiteY26" fmla="*/ 186959 h 286901"/>
                <a:gd name="connsiteX27" fmla="*/ 340461 w 521898"/>
                <a:gd name="connsiteY27" fmla="*/ 180728 h 286901"/>
                <a:gd name="connsiteX28" fmla="*/ 343027 w 521898"/>
                <a:gd name="connsiteY28" fmla="*/ 168632 h 286901"/>
                <a:gd name="connsiteX29" fmla="*/ 345227 w 521898"/>
                <a:gd name="connsiteY29" fmla="*/ 159102 h 286901"/>
                <a:gd name="connsiteX30" fmla="*/ 332031 w 521898"/>
                <a:gd name="connsiteY30" fmla="*/ 159835 h 286901"/>
                <a:gd name="connsiteX31" fmla="*/ 325800 w 521898"/>
                <a:gd name="connsiteY31" fmla="*/ 168998 h 286901"/>
                <a:gd name="connsiteX32" fmla="*/ 311138 w 521898"/>
                <a:gd name="connsiteY32" fmla="*/ 169731 h 286901"/>
                <a:gd name="connsiteX33" fmla="*/ 284381 w 521898"/>
                <a:gd name="connsiteY33" fmla="*/ 159102 h 286901"/>
                <a:gd name="connsiteX34" fmla="*/ 256524 w 521898"/>
                <a:gd name="connsiteY34" fmla="*/ 134910 h 286901"/>
                <a:gd name="connsiteX35" fmla="*/ 221336 w 521898"/>
                <a:gd name="connsiteY35" fmla="*/ 107420 h 286901"/>
                <a:gd name="connsiteX36" fmla="*/ 209241 w 521898"/>
                <a:gd name="connsiteY36" fmla="*/ 116950 h 286901"/>
                <a:gd name="connsiteX37" fmla="*/ 190914 w 521898"/>
                <a:gd name="connsiteY37" fmla="*/ 116583 h 286901"/>
                <a:gd name="connsiteX38" fmla="*/ 93781 w 521898"/>
                <a:gd name="connsiteY38" fmla="*/ 109253 h 286901"/>
                <a:gd name="connsiteX39" fmla="*/ 89016 w 521898"/>
                <a:gd name="connsiteY39" fmla="*/ 110352 h 286901"/>
                <a:gd name="connsiteX40" fmla="*/ 75454 w 521898"/>
                <a:gd name="connsiteY40" fmla="*/ 112551 h 286901"/>
                <a:gd name="connsiteX41" fmla="*/ 62992 w 521898"/>
                <a:gd name="connsiteY41" fmla="*/ 114384 h 286901"/>
                <a:gd name="connsiteX42" fmla="*/ 39533 w 521898"/>
                <a:gd name="connsiteY42" fmla="*/ 121715 h 286901"/>
                <a:gd name="connsiteX43" fmla="*/ 16441 w 521898"/>
                <a:gd name="connsiteY43" fmla="*/ 134177 h 286901"/>
                <a:gd name="connsiteX44" fmla="*/ 680 w 521898"/>
                <a:gd name="connsiteY44" fmla="*/ 125380 h 286901"/>
                <a:gd name="connsiteX45" fmla="*/ 314 w 521898"/>
                <a:gd name="connsiteY45" fmla="*/ 121715 h 286901"/>
                <a:gd name="connsiteX46" fmla="*/ 12776 w 521898"/>
                <a:gd name="connsiteY46" fmla="*/ 67467 h 286901"/>
                <a:gd name="connsiteX47" fmla="*/ 17174 w 521898"/>
                <a:gd name="connsiteY47" fmla="*/ 63802 h 286901"/>
                <a:gd name="connsiteX48" fmla="*/ 50896 w 521898"/>
                <a:gd name="connsiteY48" fmla="*/ 58670 h 286901"/>
                <a:gd name="connsiteX49" fmla="*/ 68856 w 521898"/>
                <a:gd name="connsiteY49" fmla="*/ 45108 h 286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1898" h="286901">
                  <a:moveTo>
                    <a:pt x="68856" y="45108"/>
                  </a:moveTo>
                  <a:cubicBezTo>
                    <a:pt x="79486" y="46208"/>
                    <a:pt x="87916" y="40710"/>
                    <a:pt x="97080" y="36678"/>
                  </a:cubicBezTo>
                  <a:cubicBezTo>
                    <a:pt x="142897" y="15419"/>
                    <a:pt x="190181" y="-709"/>
                    <a:pt x="241863" y="24"/>
                  </a:cubicBezTo>
                  <a:cubicBezTo>
                    <a:pt x="251393" y="17984"/>
                    <a:pt x="266421" y="23483"/>
                    <a:pt x="285481" y="20184"/>
                  </a:cubicBezTo>
                  <a:cubicBezTo>
                    <a:pt x="290612" y="19451"/>
                    <a:pt x="296843" y="18717"/>
                    <a:pt x="299043" y="23483"/>
                  </a:cubicBezTo>
                  <a:cubicBezTo>
                    <a:pt x="309306" y="45108"/>
                    <a:pt x="317003" y="30813"/>
                    <a:pt x="325800" y="22383"/>
                  </a:cubicBezTo>
                  <a:cubicBezTo>
                    <a:pt x="327633" y="20550"/>
                    <a:pt x="329465" y="19084"/>
                    <a:pt x="331665" y="17618"/>
                  </a:cubicBezTo>
                  <a:cubicBezTo>
                    <a:pt x="353290" y="23849"/>
                    <a:pt x="373817" y="31546"/>
                    <a:pt x="391410" y="46208"/>
                  </a:cubicBezTo>
                  <a:cubicBezTo>
                    <a:pt x="393243" y="57204"/>
                    <a:pt x="402040" y="64535"/>
                    <a:pt x="404239" y="75164"/>
                  </a:cubicBezTo>
                  <a:cubicBezTo>
                    <a:pt x="381880" y="98623"/>
                    <a:pt x="381514" y="103021"/>
                    <a:pt x="410470" y="121715"/>
                  </a:cubicBezTo>
                  <a:cubicBezTo>
                    <a:pt x="437961" y="139675"/>
                    <a:pt x="459220" y="164233"/>
                    <a:pt x="481945" y="187692"/>
                  </a:cubicBezTo>
                  <a:cubicBezTo>
                    <a:pt x="496240" y="203086"/>
                    <a:pt x="513101" y="216648"/>
                    <a:pt x="521898" y="236808"/>
                  </a:cubicBezTo>
                  <a:cubicBezTo>
                    <a:pt x="520799" y="241940"/>
                    <a:pt x="517866" y="244872"/>
                    <a:pt x="512368" y="244872"/>
                  </a:cubicBezTo>
                  <a:cubicBezTo>
                    <a:pt x="511268" y="244505"/>
                    <a:pt x="510169" y="243406"/>
                    <a:pt x="509436" y="242673"/>
                  </a:cubicBezTo>
                  <a:cubicBezTo>
                    <a:pt x="505037" y="239374"/>
                    <a:pt x="504671" y="228011"/>
                    <a:pt x="496607" y="233143"/>
                  </a:cubicBezTo>
                  <a:cubicBezTo>
                    <a:pt x="489643" y="237541"/>
                    <a:pt x="496974" y="243772"/>
                    <a:pt x="498806" y="249270"/>
                  </a:cubicBezTo>
                  <a:cubicBezTo>
                    <a:pt x="504304" y="265398"/>
                    <a:pt x="492209" y="273828"/>
                    <a:pt x="481579" y="280793"/>
                  </a:cubicBezTo>
                  <a:cubicBezTo>
                    <a:pt x="472049" y="287024"/>
                    <a:pt x="459953" y="291789"/>
                    <a:pt x="451523" y="277860"/>
                  </a:cubicBezTo>
                  <a:cubicBezTo>
                    <a:pt x="461786" y="271263"/>
                    <a:pt x="474615" y="265765"/>
                    <a:pt x="460686" y="250003"/>
                  </a:cubicBezTo>
                  <a:cubicBezTo>
                    <a:pt x="455555" y="244505"/>
                    <a:pt x="461053" y="238274"/>
                    <a:pt x="464352" y="232776"/>
                  </a:cubicBezTo>
                  <a:cubicBezTo>
                    <a:pt x="475348" y="214816"/>
                    <a:pt x="475348" y="214816"/>
                    <a:pt x="458487" y="203820"/>
                  </a:cubicBezTo>
                  <a:cubicBezTo>
                    <a:pt x="456288" y="202353"/>
                    <a:pt x="457754" y="204919"/>
                    <a:pt x="457021" y="203086"/>
                  </a:cubicBezTo>
                  <a:cubicBezTo>
                    <a:pt x="448224" y="181094"/>
                    <a:pt x="429897" y="185859"/>
                    <a:pt x="412303" y="185859"/>
                  </a:cubicBezTo>
                  <a:cubicBezTo>
                    <a:pt x="396908" y="185859"/>
                    <a:pt x="393610" y="189891"/>
                    <a:pt x="397275" y="205286"/>
                  </a:cubicBezTo>
                  <a:cubicBezTo>
                    <a:pt x="399474" y="214083"/>
                    <a:pt x="408271" y="223613"/>
                    <a:pt x="395809" y="231676"/>
                  </a:cubicBezTo>
                  <a:cubicBezTo>
                    <a:pt x="376749" y="231310"/>
                    <a:pt x="365386" y="222880"/>
                    <a:pt x="365020" y="205286"/>
                  </a:cubicBezTo>
                  <a:cubicBezTo>
                    <a:pt x="365020" y="190258"/>
                    <a:pt x="349992" y="194656"/>
                    <a:pt x="345227" y="186959"/>
                  </a:cubicBezTo>
                  <a:cubicBezTo>
                    <a:pt x="343027" y="185126"/>
                    <a:pt x="341561" y="183293"/>
                    <a:pt x="340461" y="180728"/>
                  </a:cubicBezTo>
                  <a:cubicBezTo>
                    <a:pt x="339362" y="176329"/>
                    <a:pt x="339362" y="171931"/>
                    <a:pt x="343027" y="168632"/>
                  </a:cubicBezTo>
                  <a:cubicBezTo>
                    <a:pt x="345960" y="165699"/>
                    <a:pt x="351458" y="163500"/>
                    <a:pt x="345227" y="159102"/>
                  </a:cubicBezTo>
                  <a:cubicBezTo>
                    <a:pt x="340828" y="155803"/>
                    <a:pt x="336063" y="154703"/>
                    <a:pt x="332031" y="159835"/>
                  </a:cubicBezTo>
                  <a:cubicBezTo>
                    <a:pt x="329832" y="162767"/>
                    <a:pt x="328732" y="166433"/>
                    <a:pt x="325800" y="168998"/>
                  </a:cubicBezTo>
                  <a:cubicBezTo>
                    <a:pt x="321035" y="172664"/>
                    <a:pt x="311872" y="174130"/>
                    <a:pt x="311138" y="169731"/>
                  </a:cubicBezTo>
                  <a:cubicBezTo>
                    <a:pt x="307106" y="151038"/>
                    <a:pt x="293911" y="160568"/>
                    <a:pt x="284381" y="159102"/>
                  </a:cubicBezTo>
                  <a:cubicBezTo>
                    <a:pt x="269720" y="157269"/>
                    <a:pt x="258723" y="151771"/>
                    <a:pt x="256524" y="134910"/>
                  </a:cubicBezTo>
                  <a:cubicBezTo>
                    <a:pt x="255425" y="126113"/>
                    <a:pt x="230500" y="108153"/>
                    <a:pt x="221336" y="107420"/>
                  </a:cubicBezTo>
                  <a:cubicBezTo>
                    <a:pt x="214006" y="106687"/>
                    <a:pt x="212173" y="112551"/>
                    <a:pt x="209241" y="116950"/>
                  </a:cubicBezTo>
                  <a:cubicBezTo>
                    <a:pt x="203010" y="124281"/>
                    <a:pt x="197145" y="119516"/>
                    <a:pt x="190914" y="116583"/>
                  </a:cubicBezTo>
                  <a:cubicBezTo>
                    <a:pt x="159391" y="101555"/>
                    <a:pt x="127136" y="100089"/>
                    <a:pt x="93781" y="109253"/>
                  </a:cubicBezTo>
                  <a:cubicBezTo>
                    <a:pt x="92315" y="109986"/>
                    <a:pt x="90482" y="110352"/>
                    <a:pt x="89016" y="110352"/>
                  </a:cubicBezTo>
                  <a:cubicBezTo>
                    <a:pt x="83518" y="105587"/>
                    <a:pt x="79120" y="107420"/>
                    <a:pt x="75454" y="112551"/>
                  </a:cubicBezTo>
                  <a:cubicBezTo>
                    <a:pt x="71422" y="114384"/>
                    <a:pt x="67390" y="115484"/>
                    <a:pt x="62992" y="114384"/>
                  </a:cubicBezTo>
                  <a:cubicBezTo>
                    <a:pt x="53462" y="111452"/>
                    <a:pt x="46498" y="112185"/>
                    <a:pt x="39533" y="121715"/>
                  </a:cubicBezTo>
                  <a:cubicBezTo>
                    <a:pt x="34768" y="127946"/>
                    <a:pt x="23772" y="128679"/>
                    <a:pt x="16441" y="134177"/>
                  </a:cubicBezTo>
                  <a:cubicBezTo>
                    <a:pt x="9111" y="134910"/>
                    <a:pt x="4346" y="131611"/>
                    <a:pt x="680" y="125380"/>
                  </a:cubicBezTo>
                  <a:cubicBezTo>
                    <a:pt x="314" y="124281"/>
                    <a:pt x="-419" y="122448"/>
                    <a:pt x="314" y="121715"/>
                  </a:cubicBezTo>
                  <a:cubicBezTo>
                    <a:pt x="13143" y="105587"/>
                    <a:pt x="6911" y="85061"/>
                    <a:pt x="12776" y="67467"/>
                  </a:cubicBezTo>
                  <a:cubicBezTo>
                    <a:pt x="14242" y="66368"/>
                    <a:pt x="15708" y="64901"/>
                    <a:pt x="17174" y="63802"/>
                  </a:cubicBezTo>
                  <a:cubicBezTo>
                    <a:pt x="27804" y="57204"/>
                    <a:pt x="38800" y="54638"/>
                    <a:pt x="50896" y="58670"/>
                  </a:cubicBezTo>
                  <a:cubicBezTo>
                    <a:pt x="63358" y="62702"/>
                    <a:pt x="68123" y="56838"/>
                    <a:pt x="68856" y="45108"/>
                  </a:cubicBezTo>
                  <a:close/>
                </a:path>
              </a:pathLst>
            </a:custGeom>
            <a:solidFill>
              <a:srgbClr val="DACAB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94CD66C7-C8D1-44E5-863F-44727368758B}"/>
                </a:ext>
              </a:extLst>
            </p:cNvPr>
            <p:cNvSpPr/>
            <p:nvPr/>
          </p:nvSpPr>
          <p:spPr>
            <a:xfrm>
              <a:off x="10039081" y="5359278"/>
              <a:ext cx="142087" cy="819042"/>
            </a:xfrm>
            <a:custGeom>
              <a:avLst/>
              <a:gdLst>
                <a:gd name="connsiteX0" fmla="*/ 0 w 142087"/>
                <a:gd name="connsiteY0" fmla="*/ 102207 h 819042"/>
                <a:gd name="connsiteX1" fmla="*/ 733 w 142087"/>
                <a:gd name="connsiteY1" fmla="*/ 41362 h 819042"/>
                <a:gd name="connsiteX2" fmla="*/ 6964 w 142087"/>
                <a:gd name="connsiteY2" fmla="*/ 13505 h 819042"/>
                <a:gd name="connsiteX3" fmla="*/ 23092 w 142087"/>
                <a:gd name="connsiteY3" fmla="*/ 3242 h 819042"/>
                <a:gd name="connsiteX4" fmla="*/ 24192 w 142087"/>
                <a:gd name="connsiteY4" fmla="*/ 64820 h 819042"/>
                <a:gd name="connsiteX5" fmla="*/ 31156 w 142087"/>
                <a:gd name="connsiteY5" fmla="*/ 232695 h 819042"/>
                <a:gd name="connsiteX6" fmla="*/ 56080 w 142087"/>
                <a:gd name="connsiteY6" fmla="*/ 499535 h 819042"/>
                <a:gd name="connsiteX7" fmla="*/ 77340 w 142087"/>
                <a:gd name="connsiteY7" fmla="*/ 680605 h 819042"/>
                <a:gd name="connsiteX8" fmla="*/ 67077 w 142087"/>
                <a:gd name="connsiteY8" fmla="*/ 609863 h 819042"/>
                <a:gd name="connsiteX9" fmla="*/ 56080 w 142087"/>
                <a:gd name="connsiteY9" fmla="*/ 483407 h 819042"/>
                <a:gd name="connsiteX10" fmla="*/ 39953 w 142087"/>
                <a:gd name="connsiteY10" fmla="*/ 261285 h 819042"/>
                <a:gd name="connsiteX11" fmla="*/ 44351 w 142087"/>
                <a:gd name="connsiteY11" fmla="*/ 163786 h 819042"/>
                <a:gd name="connsiteX12" fmla="*/ 56447 w 142087"/>
                <a:gd name="connsiteY12" fmla="*/ 144359 h 819042"/>
                <a:gd name="connsiteX13" fmla="*/ 76607 w 142087"/>
                <a:gd name="connsiteY13" fmla="*/ 164152 h 819042"/>
                <a:gd name="connsiteX14" fmla="*/ 77340 w 142087"/>
                <a:gd name="connsiteY14" fmla="*/ 184678 h 819042"/>
                <a:gd name="connsiteX15" fmla="*/ 88336 w 142087"/>
                <a:gd name="connsiteY15" fmla="*/ 338991 h 819042"/>
                <a:gd name="connsiteX16" fmla="*/ 99332 w 142087"/>
                <a:gd name="connsiteY16" fmla="*/ 480475 h 819042"/>
                <a:gd name="connsiteX17" fmla="*/ 102997 w 142087"/>
                <a:gd name="connsiteY17" fmla="*/ 521161 h 819042"/>
                <a:gd name="connsiteX18" fmla="*/ 99699 w 142087"/>
                <a:gd name="connsiteY18" fmla="*/ 535456 h 819042"/>
                <a:gd name="connsiteX19" fmla="*/ 97499 w 142087"/>
                <a:gd name="connsiteY19" fmla="*/ 573576 h 819042"/>
                <a:gd name="connsiteX20" fmla="*/ 98599 w 142087"/>
                <a:gd name="connsiteY20" fmla="*/ 578707 h 819042"/>
                <a:gd name="connsiteX21" fmla="*/ 101898 w 142087"/>
                <a:gd name="connsiteY21" fmla="*/ 623425 h 819042"/>
                <a:gd name="connsiteX22" fmla="*/ 105197 w 142087"/>
                <a:gd name="connsiteY22" fmla="*/ 644318 h 819042"/>
                <a:gd name="connsiteX23" fmla="*/ 96766 w 142087"/>
                <a:gd name="connsiteY23" fmla="*/ 685004 h 819042"/>
                <a:gd name="connsiteX24" fmla="*/ 113260 w 142087"/>
                <a:gd name="connsiteY24" fmla="*/ 688302 h 819042"/>
                <a:gd name="connsiteX25" fmla="*/ 107396 w 142087"/>
                <a:gd name="connsiteY25" fmla="*/ 703697 h 819042"/>
                <a:gd name="connsiteX26" fmla="*/ 130854 w 142087"/>
                <a:gd name="connsiteY26" fmla="*/ 700765 h 819042"/>
                <a:gd name="connsiteX27" fmla="*/ 139651 w 142087"/>
                <a:gd name="connsiteY27" fmla="*/ 764176 h 819042"/>
                <a:gd name="connsiteX28" fmla="*/ 140384 w 142087"/>
                <a:gd name="connsiteY28" fmla="*/ 798631 h 819042"/>
                <a:gd name="connsiteX29" fmla="*/ 136352 w 142087"/>
                <a:gd name="connsiteY29" fmla="*/ 801563 h 819042"/>
                <a:gd name="connsiteX30" fmla="*/ 120225 w 142087"/>
                <a:gd name="connsiteY30" fmla="*/ 783236 h 819042"/>
                <a:gd name="connsiteX31" fmla="*/ 118025 w 142087"/>
                <a:gd name="connsiteY31" fmla="*/ 807061 h 819042"/>
                <a:gd name="connsiteX32" fmla="*/ 103730 w 142087"/>
                <a:gd name="connsiteY32" fmla="*/ 814758 h 819042"/>
                <a:gd name="connsiteX33" fmla="*/ 85037 w 142087"/>
                <a:gd name="connsiteY33" fmla="*/ 717992 h 819042"/>
                <a:gd name="connsiteX34" fmla="*/ 83937 w 142087"/>
                <a:gd name="connsiteY34" fmla="*/ 715793 h 819042"/>
                <a:gd name="connsiteX35" fmla="*/ 84670 w 142087"/>
                <a:gd name="connsiteY35" fmla="*/ 716893 h 819042"/>
                <a:gd name="connsiteX36" fmla="*/ 71108 w 142087"/>
                <a:gd name="connsiteY36" fmla="*/ 736319 h 819042"/>
                <a:gd name="connsiteX37" fmla="*/ 45817 w 142087"/>
                <a:gd name="connsiteY37" fmla="*/ 590803 h 819042"/>
                <a:gd name="connsiteX38" fmla="*/ 13195 w 142087"/>
                <a:gd name="connsiteY38" fmla="*/ 345955 h 819042"/>
                <a:gd name="connsiteX39" fmla="*/ 0 w 142087"/>
                <a:gd name="connsiteY39" fmla="*/ 102207 h 8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2087" h="819042">
                  <a:moveTo>
                    <a:pt x="0" y="102207"/>
                  </a:moveTo>
                  <a:cubicBezTo>
                    <a:pt x="367" y="82048"/>
                    <a:pt x="733" y="61888"/>
                    <a:pt x="733" y="41362"/>
                  </a:cubicBezTo>
                  <a:cubicBezTo>
                    <a:pt x="7697" y="33298"/>
                    <a:pt x="3665" y="22668"/>
                    <a:pt x="6964" y="13505"/>
                  </a:cubicBezTo>
                  <a:cubicBezTo>
                    <a:pt x="9530" y="6541"/>
                    <a:pt x="9897" y="-5922"/>
                    <a:pt x="23092" y="3242"/>
                  </a:cubicBezTo>
                  <a:cubicBezTo>
                    <a:pt x="27857" y="23768"/>
                    <a:pt x="26024" y="44661"/>
                    <a:pt x="24192" y="64820"/>
                  </a:cubicBezTo>
                  <a:cubicBezTo>
                    <a:pt x="19793" y="121267"/>
                    <a:pt x="28590" y="176981"/>
                    <a:pt x="31156" y="232695"/>
                  </a:cubicBezTo>
                  <a:cubicBezTo>
                    <a:pt x="35554" y="322130"/>
                    <a:pt x="52415" y="410100"/>
                    <a:pt x="56080" y="499535"/>
                  </a:cubicBezTo>
                  <a:cubicBezTo>
                    <a:pt x="58646" y="560747"/>
                    <a:pt x="69642" y="620493"/>
                    <a:pt x="77340" y="680605"/>
                  </a:cubicBezTo>
                  <a:cubicBezTo>
                    <a:pt x="75140" y="656780"/>
                    <a:pt x="70742" y="633322"/>
                    <a:pt x="67077" y="609863"/>
                  </a:cubicBezTo>
                  <a:cubicBezTo>
                    <a:pt x="60112" y="568078"/>
                    <a:pt x="56447" y="525926"/>
                    <a:pt x="56080" y="483407"/>
                  </a:cubicBezTo>
                  <a:cubicBezTo>
                    <a:pt x="55347" y="409000"/>
                    <a:pt x="39586" y="335692"/>
                    <a:pt x="39953" y="261285"/>
                  </a:cubicBezTo>
                  <a:cubicBezTo>
                    <a:pt x="39953" y="228663"/>
                    <a:pt x="44718" y="196408"/>
                    <a:pt x="44351" y="163786"/>
                  </a:cubicBezTo>
                  <a:cubicBezTo>
                    <a:pt x="44351" y="155722"/>
                    <a:pt x="43985" y="144359"/>
                    <a:pt x="56447" y="144359"/>
                  </a:cubicBezTo>
                  <a:cubicBezTo>
                    <a:pt x="68543" y="144359"/>
                    <a:pt x="76240" y="151323"/>
                    <a:pt x="76607" y="164152"/>
                  </a:cubicBezTo>
                  <a:cubicBezTo>
                    <a:pt x="76607" y="171116"/>
                    <a:pt x="76607" y="178081"/>
                    <a:pt x="77340" y="184678"/>
                  </a:cubicBezTo>
                  <a:cubicBezTo>
                    <a:pt x="75874" y="236360"/>
                    <a:pt x="81372" y="287676"/>
                    <a:pt x="88336" y="338991"/>
                  </a:cubicBezTo>
                  <a:cubicBezTo>
                    <a:pt x="94934" y="385908"/>
                    <a:pt x="94200" y="433558"/>
                    <a:pt x="99332" y="480475"/>
                  </a:cubicBezTo>
                  <a:cubicBezTo>
                    <a:pt x="100798" y="494037"/>
                    <a:pt x="104830" y="507232"/>
                    <a:pt x="102997" y="521161"/>
                  </a:cubicBezTo>
                  <a:cubicBezTo>
                    <a:pt x="102997" y="526292"/>
                    <a:pt x="101165" y="530691"/>
                    <a:pt x="99699" y="535456"/>
                  </a:cubicBezTo>
                  <a:cubicBezTo>
                    <a:pt x="97866" y="547918"/>
                    <a:pt x="105930" y="561480"/>
                    <a:pt x="97499" y="573576"/>
                  </a:cubicBezTo>
                  <a:cubicBezTo>
                    <a:pt x="96400" y="575042"/>
                    <a:pt x="97499" y="577608"/>
                    <a:pt x="98599" y="578707"/>
                  </a:cubicBezTo>
                  <a:cubicBezTo>
                    <a:pt x="111794" y="592636"/>
                    <a:pt x="100798" y="608397"/>
                    <a:pt x="101898" y="623425"/>
                  </a:cubicBezTo>
                  <a:cubicBezTo>
                    <a:pt x="102631" y="630389"/>
                    <a:pt x="100798" y="636987"/>
                    <a:pt x="105197" y="644318"/>
                  </a:cubicBezTo>
                  <a:cubicBezTo>
                    <a:pt x="114360" y="660079"/>
                    <a:pt x="111428" y="672175"/>
                    <a:pt x="96766" y="685004"/>
                  </a:cubicBezTo>
                  <a:cubicBezTo>
                    <a:pt x="101898" y="688669"/>
                    <a:pt x="109229" y="681705"/>
                    <a:pt x="113260" y="688302"/>
                  </a:cubicBezTo>
                  <a:cubicBezTo>
                    <a:pt x="117292" y="695267"/>
                    <a:pt x="108862" y="698566"/>
                    <a:pt x="107396" y="703697"/>
                  </a:cubicBezTo>
                  <a:cubicBezTo>
                    <a:pt x="114727" y="698566"/>
                    <a:pt x="121324" y="691235"/>
                    <a:pt x="130854" y="700765"/>
                  </a:cubicBezTo>
                  <a:cubicBezTo>
                    <a:pt x="133420" y="722024"/>
                    <a:pt x="142584" y="742184"/>
                    <a:pt x="139651" y="764176"/>
                  </a:cubicBezTo>
                  <a:cubicBezTo>
                    <a:pt x="135986" y="775905"/>
                    <a:pt x="145882" y="787268"/>
                    <a:pt x="140384" y="798631"/>
                  </a:cubicBezTo>
                  <a:cubicBezTo>
                    <a:pt x="139285" y="800097"/>
                    <a:pt x="138185" y="801196"/>
                    <a:pt x="136352" y="801563"/>
                  </a:cubicBezTo>
                  <a:cubicBezTo>
                    <a:pt x="125356" y="800830"/>
                    <a:pt x="125356" y="789834"/>
                    <a:pt x="120225" y="783236"/>
                  </a:cubicBezTo>
                  <a:cubicBezTo>
                    <a:pt x="116559" y="791300"/>
                    <a:pt x="118025" y="798997"/>
                    <a:pt x="118025" y="807061"/>
                  </a:cubicBezTo>
                  <a:cubicBezTo>
                    <a:pt x="117659" y="816224"/>
                    <a:pt x="115093" y="824288"/>
                    <a:pt x="103730" y="814758"/>
                  </a:cubicBezTo>
                  <a:cubicBezTo>
                    <a:pt x="98965" y="781770"/>
                    <a:pt x="87969" y="749514"/>
                    <a:pt x="85037" y="717992"/>
                  </a:cubicBezTo>
                  <a:cubicBezTo>
                    <a:pt x="85404" y="713594"/>
                    <a:pt x="81738" y="716526"/>
                    <a:pt x="83937" y="715793"/>
                  </a:cubicBezTo>
                  <a:cubicBezTo>
                    <a:pt x="84670" y="715793"/>
                    <a:pt x="85037" y="716159"/>
                    <a:pt x="84670" y="716893"/>
                  </a:cubicBezTo>
                  <a:cubicBezTo>
                    <a:pt x="82105" y="724590"/>
                    <a:pt x="86137" y="737419"/>
                    <a:pt x="71108" y="736319"/>
                  </a:cubicBezTo>
                  <a:cubicBezTo>
                    <a:pt x="59379" y="688302"/>
                    <a:pt x="53148" y="639553"/>
                    <a:pt x="45817" y="590803"/>
                  </a:cubicBezTo>
                  <a:cubicBezTo>
                    <a:pt x="34088" y="509432"/>
                    <a:pt x="21626" y="428060"/>
                    <a:pt x="13195" y="345955"/>
                  </a:cubicBezTo>
                  <a:cubicBezTo>
                    <a:pt x="5132" y="266050"/>
                    <a:pt x="0" y="184312"/>
                    <a:pt x="0" y="102207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AB3ECE40-A112-4967-80A0-EB81D962239D}"/>
                </a:ext>
              </a:extLst>
            </p:cNvPr>
            <p:cNvSpPr/>
            <p:nvPr/>
          </p:nvSpPr>
          <p:spPr>
            <a:xfrm>
              <a:off x="10659997" y="4179444"/>
              <a:ext cx="567454" cy="272724"/>
            </a:xfrm>
            <a:custGeom>
              <a:avLst/>
              <a:gdLst>
                <a:gd name="connsiteX0" fmla="*/ 58646 w 567454"/>
                <a:gd name="connsiteY0" fmla="*/ 177660 h 272724"/>
                <a:gd name="connsiteX1" fmla="*/ 107029 w 567454"/>
                <a:gd name="connsiteY1" fmla="*/ 150170 h 272724"/>
                <a:gd name="connsiteX2" fmla="*/ 119858 w 567454"/>
                <a:gd name="connsiteY2" fmla="*/ 157501 h 272724"/>
                <a:gd name="connsiteX3" fmla="*/ 120958 w 567454"/>
                <a:gd name="connsiteY3" fmla="*/ 171796 h 272724"/>
                <a:gd name="connsiteX4" fmla="*/ 140018 w 567454"/>
                <a:gd name="connsiteY4" fmla="*/ 166664 h 272724"/>
                <a:gd name="connsiteX5" fmla="*/ 144050 w 567454"/>
                <a:gd name="connsiteY5" fmla="*/ 149803 h 272724"/>
                <a:gd name="connsiteX6" fmla="*/ 171174 w 567454"/>
                <a:gd name="connsiteY6" fmla="*/ 93356 h 272724"/>
                <a:gd name="connsiteX7" fmla="*/ 181437 w 567454"/>
                <a:gd name="connsiteY7" fmla="*/ 92623 h 272724"/>
                <a:gd name="connsiteX8" fmla="*/ 181437 w 567454"/>
                <a:gd name="connsiteY8" fmla="*/ 102886 h 272724"/>
                <a:gd name="connsiteX9" fmla="*/ 168241 w 567454"/>
                <a:gd name="connsiteY9" fmla="*/ 129644 h 272724"/>
                <a:gd name="connsiteX10" fmla="*/ 175205 w 567454"/>
                <a:gd name="connsiteY10" fmla="*/ 138074 h 272724"/>
                <a:gd name="connsiteX11" fmla="*/ 208927 w 567454"/>
                <a:gd name="connsiteY11" fmla="*/ 83826 h 272724"/>
                <a:gd name="connsiteX12" fmla="*/ 219190 w 567454"/>
                <a:gd name="connsiteY12" fmla="*/ 50471 h 272724"/>
                <a:gd name="connsiteX13" fmla="*/ 292498 w 567454"/>
                <a:gd name="connsiteY13" fmla="*/ 255 h 272724"/>
                <a:gd name="connsiteX14" fmla="*/ 308259 w 567454"/>
                <a:gd name="connsiteY14" fmla="*/ 7220 h 272724"/>
                <a:gd name="connsiteX15" fmla="*/ 317056 w 567454"/>
                <a:gd name="connsiteY15" fmla="*/ 16383 h 272724"/>
                <a:gd name="connsiteX16" fmla="*/ 317422 w 567454"/>
                <a:gd name="connsiteY16" fmla="*/ 24447 h 272724"/>
                <a:gd name="connsiteX17" fmla="*/ 294697 w 567454"/>
                <a:gd name="connsiteY17" fmla="*/ 60368 h 272724"/>
                <a:gd name="connsiteX18" fmla="*/ 259509 w 567454"/>
                <a:gd name="connsiteY18" fmla="*/ 83826 h 272724"/>
                <a:gd name="connsiteX19" fmla="*/ 237517 w 567454"/>
                <a:gd name="connsiteY19" fmla="*/ 113516 h 272724"/>
                <a:gd name="connsiteX20" fmla="*/ 247047 w 567454"/>
                <a:gd name="connsiteY20" fmla="*/ 142106 h 272724"/>
                <a:gd name="connsiteX21" fmla="*/ 283334 w 567454"/>
                <a:gd name="connsiteY21" fmla="*/ 160066 h 272724"/>
                <a:gd name="connsiteX22" fmla="*/ 317422 w 567454"/>
                <a:gd name="connsiteY22" fmla="*/ 151636 h 272724"/>
                <a:gd name="connsiteX23" fmla="*/ 363973 w 567454"/>
                <a:gd name="connsiteY23" fmla="*/ 114982 h 272724"/>
                <a:gd name="connsiteX24" fmla="*/ 376069 w 567454"/>
                <a:gd name="connsiteY24" fmla="*/ 110584 h 272724"/>
                <a:gd name="connsiteX25" fmla="*/ 523417 w 567454"/>
                <a:gd name="connsiteY25" fmla="*/ 108751 h 272724"/>
                <a:gd name="connsiteX26" fmla="*/ 535513 w 567454"/>
                <a:gd name="connsiteY26" fmla="*/ 110950 h 272724"/>
                <a:gd name="connsiteX27" fmla="*/ 558605 w 567454"/>
                <a:gd name="connsiteY27" fmla="*/ 150903 h 272724"/>
                <a:gd name="connsiteX28" fmla="*/ 567402 w 567454"/>
                <a:gd name="connsiteY28" fmla="*/ 180592 h 272724"/>
                <a:gd name="connsiteX29" fmla="*/ 551274 w 567454"/>
                <a:gd name="connsiteY29" fmla="*/ 196354 h 272724"/>
                <a:gd name="connsiteX30" fmla="*/ 540278 w 567454"/>
                <a:gd name="connsiteY30" fmla="*/ 194887 h 272724"/>
                <a:gd name="connsiteX31" fmla="*/ 503258 w 567454"/>
                <a:gd name="connsiteY31" fmla="*/ 202585 h 272724"/>
                <a:gd name="connsiteX32" fmla="*/ 447177 w 567454"/>
                <a:gd name="connsiteY32" fmla="*/ 178027 h 272724"/>
                <a:gd name="connsiteX33" fmla="*/ 405025 w 567454"/>
                <a:gd name="connsiteY33" fmla="*/ 165564 h 272724"/>
                <a:gd name="connsiteX34" fmla="*/ 427384 w 567454"/>
                <a:gd name="connsiteY34" fmla="*/ 155668 h 272724"/>
                <a:gd name="connsiteX35" fmla="*/ 442412 w 567454"/>
                <a:gd name="connsiteY35" fmla="*/ 136241 h 272724"/>
                <a:gd name="connsiteX36" fmla="*/ 418954 w 567454"/>
                <a:gd name="connsiteY36" fmla="*/ 131110 h 272724"/>
                <a:gd name="connsiteX37" fmla="*/ 399894 w 567454"/>
                <a:gd name="connsiteY37" fmla="*/ 138807 h 272724"/>
                <a:gd name="connsiteX38" fmla="*/ 374969 w 567454"/>
                <a:gd name="connsiteY38" fmla="*/ 161532 h 272724"/>
                <a:gd name="connsiteX39" fmla="*/ 286267 w 567454"/>
                <a:gd name="connsiteY39" fmla="*/ 187557 h 272724"/>
                <a:gd name="connsiteX40" fmla="*/ 241916 w 567454"/>
                <a:gd name="connsiteY40" fmla="*/ 216880 h 272724"/>
                <a:gd name="connsiteX41" fmla="*/ 204162 w 567454"/>
                <a:gd name="connsiteY41" fmla="*/ 228242 h 272724"/>
                <a:gd name="connsiteX42" fmla="*/ 169707 w 567454"/>
                <a:gd name="connsiteY42" fmla="*/ 237039 h 272724"/>
                <a:gd name="connsiteX43" fmla="*/ 160544 w 567454"/>
                <a:gd name="connsiteY43" fmla="*/ 233007 h 272724"/>
                <a:gd name="connsiteX44" fmla="*/ 163843 w 567454"/>
                <a:gd name="connsiteY44" fmla="*/ 221278 h 272724"/>
                <a:gd name="connsiteX45" fmla="*/ 156878 w 567454"/>
                <a:gd name="connsiteY45" fmla="*/ 213581 h 272724"/>
                <a:gd name="connsiteX46" fmla="*/ 112894 w 567454"/>
                <a:gd name="connsiteY46" fmla="*/ 209549 h 272724"/>
                <a:gd name="connsiteX47" fmla="*/ 95667 w 567454"/>
                <a:gd name="connsiteY47" fmla="*/ 209182 h 272724"/>
                <a:gd name="connsiteX48" fmla="*/ 101898 w 567454"/>
                <a:gd name="connsiteY48" fmla="*/ 223477 h 272724"/>
                <a:gd name="connsiteX49" fmla="*/ 111428 w 567454"/>
                <a:gd name="connsiteY49" fmla="*/ 239239 h 272724"/>
                <a:gd name="connsiteX50" fmla="*/ 81738 w 567454"/>
                <a:gd name="connsiteY50" fmla="*/ 263064 h 272724"/>
                <a:gd name="connsiteX51" fmla="*/ 57913 w 567454"/>
                <a:gd name="connsiteY51" fmla="*/ 270394 h 272724"/>
                <a:gd name="connsiteX52" fmla="*/ 45817 w 567454"/>
                <a:gd name="connsiteY52" fmla="*/ 271127 h 272724"/>
                <a:gd name="connsiteX53" fmla="*/ 0 w 567454"/>
                <a:gd name="connsiteY53" fmla="*/ 252067 h 272724"/>
                <a:gd name="connsiteX54" fmla="*/ 22725 w 567454"/>
                <a:gd name="connsiteY54" fmla="*/ 226776 h 272724"/>
                <a:gd name="connsiteX55" fmla="*/ 43618 w 567454"/>
                <a:gd name="connsiteY55" fmla="*/ 238506 h 272724"/>
                <a:gd name="connsiteX56" fmla="*/ 56813 w 567454"/>
                <a:gd name="connsiteY56" fmla="*/ 234474 h 272724"/>
                <a:gd name="connsiteX57" fmla="*/ 47283 w 567454"/>
                <a:gd name="connsiteY57" fmla="*/ 224211 h 272724"/>
                <a:gd name="connsiteX58" fmla="*/ 30056 w 567454"/>
                <a:gd name="connsiteY58" fmla="*/ 219446 h 272724"/>
                <a:gd name="connsiteX59" fmla="*/ 37753 w 567454"/>
                <a:gd name="connsiteY59" fmla="*/ 193055 h 272724"/>
                <a:gd name="connsiteX60" fmla="*/ 56080 w 567454"/>
                <a:gd name="connsiteY60" fmla="*/ 200752 h 272724"/>
                <a:gd name="connsiteX61" fmla="*/ 69642 w 567454"/>
                <a:gd name="connsiteY61" fmla="*/ 200752 h 272724"/>
                <a:gd name="connsiteX62" fmla="*/ 65610 w 567454"/>
                <a:gd name="connsiteY62" fmla="*/ 190122 h 272724"/>
                <a:gd name="connsiteX63" fmla="*/ 58646 w 567454"/>
                <a:gd name="connsiteY63" fmla="*/ 177660 h 27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67454" h="272724">
                  <a:moveTo>
                    <a:pt x="58646" y="177660"/>
                  </a:moveTo>
                  <a:cubicBezTo>
                    <a:pt x="77706" y="173995"/>
                    <a:pt x="90535" y="158967"/>
                    <a:pt x="107029" y="150170"/>
                  </a:cubicBezTo>
                  <a:cubicBezTo>
                    <a:pt x="116193" y="145405"/>
                    <a:pt x="119125" y="147604"/>
                    <a:pt x="119858" y="157501"/>
                  </a:cubicBezTo>
                  <a:cubicBezTo>
                    <a:pt x="120225" y="162632"/>
                    <a:pt x="112527" y="169596"/>
                    <a:pt x="120958" y="171796"/>
                  </a:cubicBezTo>
                  <a:cubicBezTo>
                    <a:pt x="126822" y="173262"/>
                    <a:pt x="134886" y="170696"/>
                    <a:pt x="140018" y="166664"/>
                  </a:cubicBezTo>
                  <a:cubicBezTo>
                    <a:pt x="144416" y="163365"/>
                    <a:pt x="145882" y="156767"/>
                    <a:pt x="144050" y="149803"/>
                  </a:cubicBezTo>
                  <a:cubicBezTo>
                    <a:pt x="134153" y="115349"/>
                    <a:pt x="138552" y="106918"/>
                    <a:pt x="171174" y="93356"/>
                  </a:cubicBezTo>
                  <a:cubicBezTo>
                    <a:pt x="174472" y="91890"/>
                    <a:pt x="178138" y="89691"/>
                    <a:pt x="181437" y="92623"/>
                  </a:cubicBezTo>
                  <a:cubicBezTo>
                    <a:pt x="184735" y="95922"/>
                    <a:pt x="182903" y="99587"/>
                    <a:pt x="181437" y="102886"/>
                  </a:cubicBezTo>
                  <a:cubicBezTo>
                    <a:pt x="177038" y="111683"/>
                    <a:pt x="172640" y="120480"/>
                    <a:pt x="168241" y="129644"/>
                  </a:cubicBezTo>
                  <a:cubicBezTo>
                    <a:pt x="164576" y="137341"/>
                    <a:pt x="166775" y="139540"/>
                    <a:pt x="175205" y="138074"/>
                  </a:cubicBezTo>
                  <a:cubicBezTo>
                    <a:pt x="196098" y="134775"/>
                    <a:pt x="214792" y="107285"/>
                    <a:pt x="208927" y="83826"/>
                  </a:cubicBezTo>
                  <a:cubicBezTo>
                    <a:pt x="205262" y="69165"/>
                    <a:pt x="211126" y="57435"/>
                    <a:pt x="219190" y="50471"/>
                  </a:cubicBezTo>
                  <a:cubicBezTo>
                    <a:pt x="241549" y="31045"/>
                    <a:pt x="264274" y="11252"/>
                    <a:pt x="292498" y="255"/>
                  </a:cubicBezTo>
                  <a:cubicBezTo>
                    <a:pt x="299829" y="-1944"/>
                    <a:pt x="300562" y="10885"/>
                    <a:pt x="308259" y="7220"/>
                  </a:cubicBezTo>
                  <a:cubicBezTo>
                    <a:pt x="311924" y="9785"/>
                    <a:pt x="314857" y="12351"/>
                    <a:pt x="317056" y="16383"/>
                  </a:cubicBezTo>
                  <a:cubicBezTo>
                    <a:pt x="318156" y="18949"/>
                    <a:pt x="318156" y="21515"/>
                    <a:pt x="317422" y="24447"/>
                  </a:cubicBezTo>
                  <a:cubicBezTo>
                    <a:pt x="305693" y="33977"/>
                    <a:pt x="306060" y="50838"/>
                    <a:pt x="294697" y="60368"/>
                  </a:cubicBezTo>
                  <a:cubicBezTo>
                    <a:pt x="283334" y="68798"/>
                    <a:pt x="278203" y="86392"/>
                    <a:pt x="259509" y="83826"/>
                  </a:cubicBezTo>
                  <a:cubicBezTo>
                    <a:pt x="241916" y="83460"/>
                    <a:pt x="240083" y="86392"/>
                    <a:pt x="237517" y="113516"/>
                  </a:cubicBezTo>
                  <a:cubicBezTo>
                    <a:pt x="235684" y="124512"/>
                    <a:pt x="244848" y="132209"/>
                    <a:pt x="247047" y="142106"/>
                  </a:cubicBezTo>
                  <a:cubicBezTo>
                    <a:pt x="252912" y="160433"/>
                    <a:pt x="269406" y="159700"/>
                    <a:pt x="283334" y="160066"/>
                  </a:cubicBezTo>
                  <a:cubicBezTo>
                    <a:pt x="294697" y="160433"/>
                    <a:pt x="306793" y="157867"/>
                    <a:pt x="317422" y="151636"/>
                  </a:cubicBezTo>
                  <a:cubicBezTo>
                    <a:pt x="337949" y="145771"/>
                    <a:pt x="356276" y="136974"/>
                    <a:pt x="363973" y="114982"/>
                  </a:cubicBezTo>
                  <a:cubicBezTo>
                    <a:pt x="367272" y="111683"/>
                    <a:pt x="371304" y="109850"/>
                    <a:pt x="376069" y="110584"/>
                  </a:cubicBezTo>
                  <a:cubicBezTo>
                    <a:pt x="425185" y="116815"/>
                    <a:pt x="474301" y="110217"/>
                    <a:pt x="523417" y="108751"/>
                  </a:cubicBezTo>
                  <a:cubicBezTo>
                    <a:pt x="527449" y="108751"/>
                    <a:pt x="531848" y="109484"/>
                    <a:pt x="535513" y="110950"/>
                  </a:cubicBezTo>
                  <a:cubicBezTo>
                    <a:pt x="550174" y="120480"/>
                    <a:pt x="551274" y="137341"/>
                    <a:pt x="558605" y="150903"/>
                  </a:cubicBezTo>
                  <a:cubicBezTo>
                    <a:pt x="561537" y="160799"/>
                    <a:pt x="565936" y="170329"/>
                    <a:pt x="567402" y="180592"/>
                  </a:cubicBezTo>
                  <a:cubicBezTo>
                    <a:pt x="568135" y="191955"/>
                    <a:pt x="561171" y="195621"/>
                    <a:pt x="551274" y="196354"/>
                  </a:cubicBezTo>
                  <a:cubicBezTo>
                    <a:pt x="547609" y="196720"/>
                    <a:pt x="543943" y="195621"/>
                    <a:pt x="540278" y="194887"/>
                  </a:cubicBezTo>
                  <a:cubicBezTo>
                    <a:pt x="527083" y="191955"/>
                    <a:pt x="513521" y="188656"/>
                    <a:pt x="503258" y="202585"/>
                  </a:cubicBezTo>
                  <a:cubicBezTo>
                    <a:pt x="484198" y="195254"/>
                    <a:pt x="466604" y="184624"/>
                    <a:pt x="447177" y="178027"/>
                  </a:cubicBezTo>
                  <a:cubicBezTo>
                    <a:pt x="434715" y="168863"/>
                    <a:pt x="416754" y="176927"/>
                    <a:pt x="405025" y="165564"/>
                  </a:cubicBezTo>
                  <a:cubicBezTo>
                    <a:pt x="409424" y="154935"/>
                    <a:pt x="420053" y="158967"/>
                    <a:pt x="427384" y="155668"/>
                  </a:cubicBezTo>
                  <a:cubicBezTo>
                    <a:pt x="436548" y="151636"/>
                    <a:pt x="446444" y="147971"/>
                    <a:pt x="442412" y="136241"/>
                  </a:cubicBezTo>
                  <a:cubicBezTo>
                    <a:pt x="438380" y="124512"/>
                    <a:pt x="428117" y="126345"/>
                    <a:pt x="418954" y="131110"/>
                  </a:cubicBezTo>
                  <a:cubicBezTo>
                    <a:pt x="412723" y="134042"/>
                    <a:pt x="406491" y="137341"/>
                    <a:pt x="399894" y="138807"/>
                  </a:cubicBezTo>
                  <a:cubicBezTo>
                    <a:pt x="387065" y="141739"/>
                    <a:pt x="379368" y="149803"/>
                    <a:pt x="374969" y="161532"/>
                  </a:cubicBezTo>
                  <a:cubicBezTo>
                    <a:pt x="345279" y="169230"/>
                    <a:pt x="314490" y="174361"/>
                    <a:pt x="286267" y="187557"/>
                  </a:cubicBezTo>
                  <a:cubicBezTo>
                    <a:pt x="269772" y="195254"/>
                    <a:pt x="253645" y="202218"/>
                    <a:pt x="241916" y="216880"/>
                  </a:cubicBezTo>
                  <a:cubicBezTo>
                    <a:pt x="232019" y="229342"/>
                    <a:pt x="218090" y="228242"/>
                    <a:pt x="204162" y="228242"/>
                  </a:cubicBezTo>
                  <a:cubicBezTo>
                    <a:pt x="191700" y="227143"/>
                    <a:pt x="181437" y="234840"/>
                    <a:pt x="169707" y="237039"/>
                  </a:cubicBezTo>
                  <a:cubicBezTo>
                    <a:pt x="166042" y="237406"/>
                    <a:pt x="162377" y="236673"/>
                    <a:pt x="160544" y="233007"/>
                  </a:cubicBezTo>
                  <a:cubicBezTo>
                    <a:pt x="159078" y="228242"/>
                    <a:pt x="162377" y="225310"/>
                    <a:pt x="163843" y="221278"/>
                  </a:cubicBezTo>
                  <a:cubicBezTo>
                    <a:pt x="166409" y="214314"/>
                    <a:pt x="162743" y="212481"/>
                    <a:pt x="156878" y="213581"/>
                  </a:cubicBezTo>
                  <a:cubicBezTo>
                    <a:pt x="141484" y="219446"/>
                    <a:pt x="127555" y="213214"/>
                    <a:pt x="112894" y="209549"/>
                  </a:cubicBezTo>
                  <a:cubicBezTo>
                    <a:pt x="107029" y="208083"/>
                    <a:pt x="100065" y="202951"/>
                    <a:pt x="95667" y="209182"/>
                  </a:cubicBezTo>
                  <a:cubicBezTo>
                    <a:pt x="92001" y="214314"/>
                    <a:pt x="98965" y="219079"/>
                    <a:pt x="101898" y="223477"/>
                  </a:cubicBezTo>
                  <a:cubicBezTo>
                    <a:pt x="105197" y="228609"/>
                    <a:pt x="109595" y="233374"/>
                    <a:pt x="111428" y="239239"/>
                  </a:cubicBezTo>
                  <a:cubicBezTo>
                    <a:pt x="111428" y="259765"/>
                    <a:pt x="94934" y="259032"/>
                    <a:pt x="81738" y="263064"/>
                  </a:cubicBezTo>
                  <a:cubicBezTo>
                    <a:pt x="73308" y="263797"/>
                    <a:pt x="64877" y="264163"/>
                    <a:pt x="57913" y="270394"/>
                  </a:cubicBezTo>
                  <a:cubicBezTo>
                    <a:pt x="53881" y="272960"/>
                    <a:pt x="49849" y="273693"/>
                    <a:pt x="45817" y="271127"/>
                  </a:cubicBezTo>
                  <a:cubicBezTo>
                    <a:pt x="30789" y="264530"/>
                    <a:pt x="11363" y="268195"/>
                    <a:pt x="0" y="252067"/>
                  </a:cubicBezTo>
                  <a:cubicBezTo>
                    <a:pt x="11729" y="247302"/>
                    <a:pt x="15028" y="234840"/>
                    <a:pt x="22725" y="226776"/>
                  </a:cubicBezTo>
                  <a:cubicBezTo>
                    <a:pt x="29690" y="230442"/>
                    <a:pt x="36287" y="235207"/>
                    <a:pt x="43618" y="238506"/>
                  </a:cubicBezTo>
                  <a:cubicBezTo>
                    <a:pt x="49116" y="240705"/>
                    <a:pt x="54981" y="242171"/>
                    <a:pt x="56813" y="234474"/>
                  </a:cubicBezTo>
                  <a:cubicBezTo>
                    <a:pt x="58646" y="227143"/>
                    <a:pt x="53148" y="224944"/>
                    <a:pt x="47283" y="224211"/>
                  </a:cubicBezTo>
                  <a:cubicBezTo>
                    <a:pt x="41419" y="223477"/>
                    <a:pt x="34821" y="224944"/>
                    <a:pt x="30056" y="219446"/>
                  </a:cubicBezTo>
                  <a:cubicBezTo>
                    <a:pt x="30789" y="209916"/>
                    <a:pt x="39220" y="202951"/>
                    <a:pt x="37753" y="193055"/>
                  </a:cubicBezTo>
                  <a:cubicBezTo>
                    <a:pt x="45817" y="190856"/>
                    <a:pt x="49849" y="197820"/>
                    <a:pt x="56080" y="200752"/>
                  </a:cubicBezTo>
                  <a:cubicBezTo>
                    <a:pt x="60845" y="202951"/>
                    <a:pt x="65977" y="205151"/>
                    <a:pt x="69642" y="200752"/>
                  </a:cubicBezTo>
                  <a:cubicBezTo>
                    <a:pt x="73674" y="195987"/>
                    <a:pt x="68543" y="193055"/>
                    <a:pt x="65610" y="190122"/>
                  </a:cubicBezTo>
                  <a:cubicBezTo>
                    <a:pt x="61945" y="185357"/>
                    <a:pt x="58280" y="182792"/>
                    <a:pt x="58646" y="177660"/>
                  </a:cubicBezTo>
                  <a:close/>
                </a:path>
              </a:pathLst>
            </a:custGeom>
            <a:solidFill>
              <a:srgbClr val="F1EDE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837E53C4-BCC2-4077-AAF9-696F7B773AD6}"/>
                </a:ext>
              </a:extLst>
            </p:cNvPr>
            <p:cNvSpPr/>
            <p:nvPr/>
          </p:nvSpPr>
          <p:spPr>
            <a:xfrm>
              <a:off x="12616081" y="5040049"/>
              <a:ext cx="83712" cy="1079147"/>
            </a:xfrm>
            <a:custGeom>
              <a:avLst/>
              <a:gdLst>
                <a:gd name="connsiteX0" fmla="*/ 14794 w 83712"/>
                <a:gd name="connsiteY0" fmla="*/ 3948 h 1079147"/>
                <a:gd name="connsiteX1" fmla="*/ 30922 w 83712"/>
                <a:gd name="connsiteY1" fmla="*/ 97415 h 1079147"/>
                <a:gd name="connsiteX2" fmla="*/ 64277 w 83712"/>
                <a:gd name="connsiteY2" fmla="*/ 362789 h 1079147"/>
                <a:gd name="connsiteX3" fmla="*/ 82237 w 83712"/>
                <a:gd name="connsiteY3" fmla="*/ 767081 h 1079147"/>
                <a:gd name="connsiteX4" fmla="*/ 55847 w 83712"/>
                <a:gd name="connsiteY4" fmla="*/ 1055914 h 1079147"/>
                <a:gd name="connsiteX5" fmla="*/ 51082 w 83712"/>
                <a:gd name="connsiteY5" fmla="*/ 1067643 h 1079147"/>
                <a:gd name="connsiteX6" fmla="*/ 26523 w 83712"/>
                <a:gd name="connsiteY6" fmla="*/ 1068376 h 1079147"/>
                <a:gd name="connsiteX7" fmla="*/ 25424 w 83712"/>
                <a:gd name="connsiteY7" fmla="*/ 1051515 h 1079147"/>
                <a:gd name="connsiteX8" fmla="*/ 48149 w 83712"/>
                <a:gd name="connsiteY8" fmla="*/ 852485 h 1079147"/>
                <a:gd name="connsiteX9" fmla="*/ 54381 w 83712"/>
                <a:gd name="connsiteY9" fmla="*/ 749854 h 1079147"/>
                <a:gd name="connsiteX10" fmla="*/ 54014 w 83712"/>
                <a:gd name="connsiteY10" fmla="*/ 491811 h 1079147"/>
                <a:gd name="connsiteX11" fmla="*/ 50349 w 83712"/>
                <a:gd name="connsiteY11" fmla="*/ 466153 h 1079147"/>
                <a:gd name="connsiteX12" fmla="*/ 36787 w 83712"/>
                <a:gd name="connsiteY12" fmla="*/ 406041 h 1079147"/>
                <a:gd name="connsiteX13" fmla="*/ 36054 w 83712"/>
                <a:gd name="connsiteY13" fmla="*/ 402376 h 1079147"/>
                <a:gd name="connsiteX14" fmla="*/ 29456 w 83712"/>
                <a:gd name="connsiteY14" fmla="*/ 321370 h 1079147"/>
                <a:gd name="connsiteX15" fmla="*/ 23958 w 83712"/>
                <a:gd name="connsiteY15" fmla="*/ 282151 h 1079147"/>
                <a:gd name="connsiteX16" fmla="*/ 16627 w 83712"/>
                <a:gd name="connsiteY16" fmla="*/ 197114 h 1079147"/>
                <a:gd name="connsiteX17" fmla="*/ 14061 w 83712"/>
                <a:gd name="connsiteY17" fmla="*/ 145065 h 1079147"/>
                <a:gd name="connsiteX18" fmla="*/ 866 w 83712"/>
                <a:gd name="connsiteY18" fmla="*/ 22641 h 1079147"/>
                <a:gd name="connsiteX19" fmla="*/ 3065 w 83712"/>
                <a:gd name="connsiteY19" fmla="*/ 4681 h 1079147"/>
                <a:gd name="connsiteX20" fmla="*/ 14794 w 83712"/>
                <a:gd name="connsiteY20" fmla="*/ 3948 h 107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712" h="1079147">
                  <a:moveTo>
                    <a:pt x="14794" y="3948"/>
                  </a:moveTo>
                  <a:cubicBezTo>
                    <a:pt x="16260" y="35837"/>
                    <a:pt x="26890" y="65893"/>
                    <a:pt x="30922" y="97415"/>
                  </a:cubicBezTo>
                  <a:cubicBezTo>
                    <a:pt x="43018" y="185751"/>
                    <a:pt x="54747" y="274087"/>
                    <a:pt x="64277" y="362789"/>
                  </a:cubicBezTo>
                  <a:cubicBezTo>
                    <a:pt x="78572" y="497309"/>
                    <a:pt x="87369" y="631829"/>
                    <a:pt x="82237" y="767081"/>
                  </a:cubicBezTo>
                  <a:cubicBezTo>
                    <a:pt x="78572" y="863848"/>
                    <a:pt x="70875" y="960247"/>
                    <a:pt x="55847" y="1055914"/>
                  </a:cubicBezTo>
                  <a:cubicBezTo>
                    <a:pt x="53647" y="1059579"/>
                    <a:pt x="53281" y="1063978"/>
                    <a:pt x="51082" y="1067643"/>
                  </a:cubicBezTo>
                  <a:cubicBezTo>
                    <a:pt x="42285" y="1082671"/>
                    <a:pt x="38253" y="1083038"/>
                    <a:pt x="26523" y="1068376"/>
                  </a:cubicBezTo>
                  <a:cubicBezTo>
                    <a:pt x="24691" y="1062878"/>
                    <a:pt x="24691" y="1057380"/>
                    <a:pt x="25424" y="1051515"/>
                  </a:cubicBezTo>
                  <a:cubicBezTo>
                    <a:pt x="36420" y="985538"/>
                    <a:pt x="38619" y="918828"/>
                    <a:pt x="48149" y="852485"/>
                  </a:cubicBezTo>
                  <a:cubicBezTo>
                    <a:pt x="52914" y="818763"/>
                    <a:pt x="52914" y="783942"/>
                    <a:pt x="54381" y="749854"/>
                  </a:cubicBezTo>
                  <a:cubicBezTo>
                    <a:pt x="58046" y="663718"/>
                    <a:pt x="52548" y="577948"/>
                    <a:pt x="54014" y="491811"/>
                  </a:cubicBezTo>
                  <a:cubicBezTo>
                    <a:pt x="54014" y="483014"/>
                    <a:pt x="54014" y="473484"/>
                    <a:pt x="50349" y="466153"/>
                  </a:cubicBezTo>
                  <a:cubicBezTo>
                    <a:pt x="41551" y="447093"/>
                    <a:pt x="53647" y="423268"/>
                    <a:pt x="36787" y="406041"/>
                  </a:cubicBezTo>
                  <a:cubicBezTo>
                    <a:pt x="36054" y="405308"/>
                    <a:pt x="35687" y="403475"/>
                    <a:pt x="36054" y="402376"/>
                  </a:cubicBezTo>
                  <a:cubicBezTo>
                    <a:pt x="50715" y="373786"/>
                    <a:pt x="29089" y="348494"/>
                    <a:pt x="29456" y="321370"/>
                  </a:cubicBezTo>
                  <a:cubicBezTo>
                    <a:pt x="33488" y="307442"/>
                    <a:pt x="16993" y="296446"/>
                    <a:pt x="23958" y="282151"/>
                  </a:cubicBezTo>
                  <a:cubicBezTo>
                    <a:pt x="22492" y="253561"/>
                    <a:pt x="18093" y="225704"/>
                    <a:pt x="16627" y="197114"/>
                  </a:cubicBezTo>
                  <a:cubicBezTo>
                    <a:pt x="18460" y="179520"/>
                    <a:pt x="18460" y="162293"/>
                    <a:pt x="14061" y="145065"/>
                  </a:cubicBezTo>
                  <a:cubicBezTo>
                    <a:pt x="7830" y="104380"/>
                    <a:pt x="7463" y="63327"/>
                    <a:pt x="866" y="22641"/>
                  </a:cubicBezTo>
                  <a:cubicBezTo>
                    <a:pt x="-234" y="16410"/>
                    <a:pt x="-967" y="10179"/>
                    <a:pt x="3065" y="4681"/>
                  </a:cubicBezTo>
                  <a:cubicBezTo>
                    <a:pt x="7097" y="-450"/>
                    <a:pt x="10762" y="-2283"/>
                    <a:pt x="14794" y="3948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42482699-91BD-47F5-91A6-00E77EC52FB3}"/>
                </a:ext>
              </a:extLst>
            </p:cNvPr>
            <p:cNvSpPr/>
            <p:nvPr/>
          </p:nvSpPr>
          <p:spPr>
            <a:xfrm>
              <a:off x="12514469" y="4758660"/>
              <a:ext cx="121662" cy="464263"/>
            </a:xfrm>
            <a:custGeom>
              <a:avLst/>
              <a:gdLst>
                <a:gd name="connsiteX0" fmla="*/ 116407 w 121662"/>
                <a:gd name="connsiteY0" fmla="*/ 285337 h 464263"/>
                <a:gd name="connsiteX1" fmla="*/ 107243 w 121662"/>
                <a:gd name="connsiteY1" fmla="*/ 295234 h 464263"/>
                <a:gd name="connsiteX2" fmla="*/ 120072 w 121662"/>
                <a:gd name="connsiteY2" fmla="*/ 411060 h 464263"/>
                <a:gd name="connsiteX3" fmla="*/ 120805 w 121662"/>
                <a:gd name="connsiteY3" fmla="*/ 427921 h 464263"/>
                <a:gd name="connsiteX4" fmla="*/ 99912 w 121662"/>
                <a:gd name="connsiteY4" fmla="*/ 463475 h 464263"/>
                <a:gd name="connsiteX5" fmla="*/ 81952 w 121662"/>
                <a:gd name="connsiteY5" fmla="*/ 446614 h 464263"/>
                <a:gd name="connsiteX6" fmla="*/ 84152 w 121662"/>
                <a:gd name="connsiteY6" fmla="*/ 380271 h 464263"/>
                <a:gd name="connsiteX7" fmla="*/ 89283 w 121662"/>
                <a:gd name="connsiteY7" fmla="*/ 347283 h 464263"/>
                <a:gd name="connsiteX8" fmla="*/ 65458 w 121662"/>
                <a:gd name="connsiteY8" fmla="*/ 361211 h 464263"/>
                <a:gd name="connsiteX9" fmla="*/ 57028 w 121662"/>
                <a:gd name="connsiteY9" fmla="*/ 316127 h 464263"/>
                <a:gd name="connsiteX10" fmla="*/ 48597 w 121662"/>
                <a:gd name="connsiteY10" fmla="*/ 291935 h 464263"/>
                <a:gd name="connsiteX11" fmla="*/ 49330 w 121662"/>
                <a:gd name="connsiteY11" fmla="*/ 258580 h 464263"/>
                <a:gd name="connsiteX12" fmla="*/ 29537 w 121662"/>
                <a:gd name="connsiteY12" fmla="*/ 118562 h 464263"/>
                <a:gd name="connsiteX13" fmla="*/ 35768 w 121662"/>
                <a:gd name="connsiteY13" fmla="*/ 81909 h 464263"/>
                <a:gd name="connsiteX14" fmla="*/ 46764 w 121662"/>
                <a:gd name="connsiteY14" fmla="*/ 96937 h 464263"/>
                <a:gd name="connsiteX15" fmla="*/ 58494 w 121662"/>
                <a:gd name="connsiteY15" fmla="*/ 131391 h 464263"/>
                <a:gd name="connsiteX16" fmla="*/ 59593 w 121662"/>
                <a:gd name="connsiteY16" fmla="*/ 109765 h 464263"/>
                <a:gd name="connsiteX17" fmla="*/ 60326 w 121662"/>
                <a:gd name="connsiteY17" fmla="*/ 95470 h 464263"/>
                <a:gd name="connsiteX18" fmla="*/ 46398 w 121662"/>
                <a:gd name="connsiteY18" fmla="*/ 50753 h 464263"/>
                <a:gd name="connsiteX19" fmla="*/ 35035 w 121662"/>
                <a:gd name="connsiteY19" fmla="*/ 35358 h 464263"/>
                <a:gd name="connsiteX20" fmla="*/ 18174 w 121662"/>
                <a:gd name="connsiteY20" fmla="*/ 27294 h 464263"/>
                <a:gd name="connsiteX21" fmla="*/ 5346 w 121662"/>
                <a:gd name="connsiteY21" fmla="*/ 27294 h 464263"/>
                <a:gd name="connsiteX22" fmla="*/ 4979 w 121662"/>
                <a:gd name="connsiteY22" fmla="*/ 1637 h 464263"/>
                <a:gd name="connsiteX23" fmla="*/ 23673 w 121662"/>
                <a:gd name="connsiteY23" fmla="*/ 4202 h 464263"/>
                <a:gd name="connsiteX24" fmla="*/ 40900 w 121662"/>
                <a:gd name="connsiteY24" fmla="*/ 1637 h 464263"/>
                <a:gd name="connsiteX25" fmla="*/ 58127 w 121662"/>
                <a:gd name="connsiteY25" fmla="*/ 3469 h 464263"/>
                <a:gd name="connsiteX26" fmla="*/ 81586 w 121662"/>
                <a:gd name="connsiteY26" fmla="*/ 91439 h 464263"/>
                <a:gd name="connsiteX27" fmla="*/ 117140 w 121662"/>
                <a:gd name="connsiteY27" fmla="*/ 272509 h 464263"/>
                <a:gd name="connsiteX28" fmla="*/ 116407 w 121662"/>
                <a:gd name="connsiteY28" fmla="*/ 285337 h 46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1662" h="464263">
                  <a:moveTo>
                    <a:pt x="116407" y="285337"/>
                  </a:moveTo>
                  <a:cubicBezTo>
                    <a:pt x="105777" y="281672"/>
                    <a:pt x="106510" y="289369"/>
                    <a:pt x="107243" y="295234"/>
                  </a:cubicBezTo>
                  <a:cubicBezTo>
                    <a:pt x="111275" y="333721"/>
                    <a:pt x="116040" y="372574"/>
                    <a:pt x="120072" y="411060"/>
                  </a:cubicBezTo>
                  <a:cubicBezTo>
                    <a:pt x="120805" y="416558"/>
                    <a:pt x="120439" y="422056"/>
                    <a:pt x="120805" y="427921"/>
                  </a:cubicBezTo>
                  <a:cubicBezTo>
                    <a:pt x="123738" y="451013"/>
                    <a:pt x="119706" y="458344"/>
                    <a:pt x="99912" y="463475"/>
                  </a:cubicBezTo>
                  <a:cubicBezTo>
                    <a:pt x="86717" y="466774"/>
                    <a:pt x="78653" y="459443"/>
                    <a:pt x="81952" y="446614"/>
                  </a:cubicBezTo>
                  <a:cubicBezTo>
                    <a:pt x="87817" y="424622"/>
                    <a:pt x="86717" y="402263"/>
                    <a:pt x="84152" y="380271"/>
                  </a:cubicBezTo>
                  <a:cubicBezTo>
                    <a:pt x="83052" y="368908"/>
                    <a:pt x="83418" y="358279"/>
                    <a:pt x="89283" y="347283"/>
                  </a:cubicBezTo>
                  <a:cubicBezTo>
                    <a:pt x="84152" y="357179"/>
                    <a:pt x="77187" y="364143"/>
                    <a:pt x="65458" y="361211"/>
                  </a:cubicBezTo>
                  <a:cubicBezTo>
                    <a:pt x="55195" y="347649"/>
                    <a:pt x="61793" y="330788"/>
                    <a:pt x="57028" y="316127"/>
                  </a:cubicBezTo>
                  <a:cubicBezTo>
                    <a:pt x="54462" y="308063"/>
                    <a:pt x="54828" y="298899"/>
                    <a:pt x="48597" y="291935"/>
                  </a:cubicBezTo>
                  <a:cubicBezTo>
                    <a:pt x="39434" y="281306"/>
                    <a:pt x="51529" y="270676"/>
                    <a:pt x="49330" y="258580"/>
                  </a:cubicBezTo>
                  <a:cubicBezTo>
                    <a:pt x="40900" y="212030"/>
                    <a:pt x="46032" y="164013"/>
                    <a:pt x="29537" y="118562"/>
                  </a:cubicBezTo>
                  <a:cubicBezTo>
                    <a:pt x="25139" y="106467"/>
                    <a:pt x="25505" y="92538"/>
                    <a:pt x="35768" y="81909"/>
                  </a:cubicBezTo>
                  <a:cubicBezTo>
                    <a:pt x="44932" y="83008"/>
                    <a:pt x="44932" y="90705"/>
                    <a:pt x="46764" y="96937"/>
                  </a:cubicBezTo>
                  <a:cubicBezTo>
                    <a:pt x="49697" y="108299"/>
                    <a:pt x="51163" y="120395"/>
                    <a:pt x="58494" y="131391"/>
                  </a:cubicBezTo>
                  <a:cubicBezTo>
                    <a:pt x="61793" y="123694"/>
                    <a:pt x="70590" y="117829"/>
                    <a:pt x="59593" y="109765"/>
                  </a:cubicBezTo>
                  <a:cubicBezTo>
                    <a:pt x="55928" y="106833"/>
                    <a:pt x="59593" y="100235"/>
                    <a:pt x="60326" y="95470"/>
                  </a:cubicBezTo>
                  <a:cubicBezTo>
                    <a:pt x="62159" y="78610"/>
                    <a:pt x="57761" y="62849"/>
                    <a:pt x="46398" y="50753"/>
                  </a:cubicBezTo>
                  <a:cubicBezTo>
                    <a:pt x="41633" y="45988"/>
                    <a:pt x="37601" y="41589"/>
                    <a:pt x="35035" y="35358"/>
                  </a:cubicBezTo>
                  <a:cubicBezTo>
                    <a:pt x="31737" y="27661"/>
                    <a:pt x="25872" y="25828"/>
                    <a:pt x="18174" y="27294"/>
                  </a:cubicBezTo>
                  <a:cubicBezTo>
                    <a:pt x="13776" y="28027"/>
                    <a:pt x="9744" y="29494"/>
                    <a:pt x="5346" y="27294"/>
                  </a:cubicBezTo>
                  <a:cubicBezTo>
                    <a:pt x="3146" y="18864"/>
                    <a:pt x="-5284" y="10433"/>
                    <a:pt x="4979" y="1637"/>
                  </a:cubicBezTo>
                  <a:cubicBezTo>
                    <a:pt x="11943" y="-1296"/>
                    <a:pt x="19274" y="-196"/>
                    <a:pt x="23673" y="4202"/>
                  </a:cubicBezTo>
                  <a:cubicBezTo>
                    <a:pt x="31737" y="11900"/>
                    <a:pt x="35768" y="5669"/>
                    <a:pt x="40900" y="1637"/>
                  </a:cubicBezTo>
                  <a:cubicBezTo>
                    <a:pt x="46764" y="903"/>
                    <a:pt x="52629" y="170"/>
                    <a:pt x="58127" y="3469"/>
                  </a:cubicBezTo>
                  <a:cubicBezTo>
                    <a:pt x="71322" y="31326"/>
                    <a:pt x="75354" y="61749"/>
                    <a:pt x="81586" y="91439"/>
                  </a:cubicBezTo>
                  <a:cubicBezTo>
                    <a:pt x="94415" y="151551"/>
                    <a:pt x="105411" y="212030"/>
                    <a:pt x="117140" y="272509"/>
                  </a:cubicBezTo>
                  <a:cubicBezTo>
                    <a:pt x="117140" y="276541"/>
                    <a:pt x="116407" y="280939"/>
                    <a:pt x="116407" y="285337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D7029D5F-491C-4714-A391-3120AE5D2705}"/>
                </a:ext>
              </a:extLst>
            </p:cNvPr>
            <p:cNvSpPr/>
            <p:nvPr/>
          </p:nvSpPr>
          <p:spPr>
            <a:xfrm>
              <a:off x="10344929" y="4610066"/>
              <a:ext cx="282787" cy="143266"/>
            </a:xfrm>
            <a:custGeom>
              <a:avLst/>
              <a:gdLst>
                <a:gd name="connsiteX0" fmla="*/ 62890 w 282787"/>
                <a:gd name="connsiteY0" fmla="*/ 9113 h 143266"/>
                <a:gd name="connsiteX1" fmla="*/ 164055 w 282787"/>
                <a:gd name="connsiteY1" fmla="*/ 1416 h 143266"/>
                <a:gd name="connsiteX2" fmla="*/ 190812 w 282787"/>
                <a:gd name="connsiteY2" fmla="*/ 7281 h 143266"/>
                <a:gd name="connsiteX3" fmla="*/ 211705 w 282787"/>
                <a:gd name="connsiteY3" fmla="*/ 40269 h 143266"/>
                <a:gd name="connsiteX4" fmla="*/ 266319 w 282787"/>
                <a:gd name="connsiteY4" fmla="*/ 58229 h 143266"/>
                <a:gd name="connsiteX5" fmla="*/ 281714 w 282787"/>
                <a:gd name="connsiteY5" fmla="*/ 73624 h 143266"/>
                <a:gd name="connsiteX6" fmla="*/ 277682 w 282787"/>
                <a:gd name="connsiteY6" fmla="*/ 84987 h 143266"/>
                <a:gd name="connsiteX7" fmla="*/ 277682 w 282787"/>
                <a:gd name="connsiteY7" fmla="*/ 101114 h 143266"/>
                <a:gd name="connsiteX8" fmla="*/ 254223 w 282787"/>
                <a:gd name="connsiteY8" fmla="*/ 112477 h 143266"/>
                <a:gd name="connsiteX9" fmla="*/ 202541 w 282787"/>
                <a:gd name="connsiteY9" fmla="*/ 93417 h 143266"/>
                <a:gd name="connsiteX10" fmla="*/ 166987 w 282787"/>
                <a:gd name="connsiteY10" fmla="*/ 93051 h 143266"/>
                <a:gd name="connsiteX11" fmla="*/ 202908 w 282787"/>
                <a:gd name="connsiteY11" fmla="*/ 93417 h 143266"/>
                <a:gd name="connsiteX12" fmla="*/ 182015 w 282787"/>
                <a:gd name="connsiteY12" fmla="*/ 112844 h 143266"/>
                <a:gd name="connsiteX13" fmla="*/ 223434 w 282787"/>
                <a:gd name="connsiteY13" fmla="*/ 124939 h 143266"/>
                <a:gd name="connsiteX14" fmla="*/ 224900 w 282787"/>
                <a:gd name="connsiteY14" fmla="*/ 143266 h 143266"/>
                <a:gd name="connsiteX15" fmla="*/ 80117 w 282787"/>
                <a:gd name="connsiteY15" fmla="*/ 137768 h 143266"/>
                <a:gd name="connsiteX16" fmla="*/ 58858 w 282787"/>
                <a:gd name="connsiteY16" fmla="*/ 131904 h 143266"/>
                <a:gd name="connsiteX17" fmla="*/ 50794 w 282787"/>
                <a:gd name="connsiteY17" fmla="*/ 111378 h 143266"/>
                <a:gd name="connsiteX18" fmla="*/ 72786 w 282787"/>
                <a:gd name="connsiteY18" fmla="*/ 100015 h 143266"/>
                <a:gd name="connsiteX19" fmla="*/ 132166 w 282787"/>
                <a:gd name="connsiteY19" fmla="*/ 106612 h 143266"/>
                <a:gd name="connsiteX20" fmla="*/ 124102 w 282787"/>
                <a:gd name="connsiteY20" fmla="*/ 84254 h 143266"/>
                <a:gd name="connsiteX21" fmla="*/ 168453 w 282787"/>
                <a:gd name="connsiteY21" fmla="*/ 57496 h 143266"/>
                <a:gd name="connsiteX22" fmla="*/ 179083 w 282787"/>
                <a:gd name="connsiteY22" fmla="*/ 53098 h 143266"/>
                <a:gd name="connsiteX23" fmla="*/ 167720 w 282787"/>
                <a:gd name="connsiteY23" fmla="*/ 47600 h 143266"/>
                <a:gd name="connsiteX24" fmla="*/ 143528 w 282787"/>
                <a:gd name="connsiteY24" fmla="*/ 46867 h 143266"/>
                <a:gd name="connsiteX25" fmla="*/ 106508 w 282787"/>
                <a:gd name="connsiteY25" fmla="*/ 41735 h 143266"/>
                <a:gd name="connsiteX26" fmla="*/ 68388 w 282787"/>
                <a:gd name="connsiteY26" fmla="*/ 41735 h 143266"/>
                <a:gd name="connsiteX27" fmla="*/ 31734 w 282787"/>
                <a:gd name="connsiteY27" fmla="*/ 42468 h 143266"/>
                <a:gd name="connsiteX28" fmla="*/ 4610 w 282787"/>
                <a:gd name="connsiteY28" fmla="*/ 35504 h 143266"/>
                <a:gd name="connsiteX29" fmla="*/ 212 w 282787"/>
                <a:gd name="connsiteY29" fmla="*/ 21942 h 143266"/>
                <a:gd name="connsiteX30" fmla="*/ 11575 w 282787"/>
                <a:gd name="connsiteY30" fmla="*/ 15711 h 143266"/>
                <a:gd name="connsiteX31" fmla="*/ 76085 w 282787"/>
                <a:gd name="connsiteY31" fmla="*/ 17910 h 143266"/>
                <a:gd name="connsiteX32" fmla="*/ 62890 w 282787"/>
                <a:gd name="connsiteY32" fmla="*/ 9113 h 14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787" h="143266">
                  <a:moveTo>
                    <a:pt x="62890" y="9113"/>
                  </a:moveTo>
                  <a:cubicBezTo>
                    <a:pt x="96978" y="10579"/>
                    <a:pt x="129967" y="683"/>
                    <a:pt x="164055" y="1416"/>
                  </a:cubicBezTo>
                  <a:cubicBezTo>
                    <a:pt x="173951" y="-1516"/>
                    <a:pt x="183115" y="-50"/>
                    <a:pt x="190812" y="7281"/>
                  </a:cubicBezTo>
                  <a:cubicBezTo>
                    <a:pt x="200342" y="16811"/>
                    <a:pt x="197043" y="34404"/>
                    <a:pt x="211705" y="40269"/>
                  </a:cubicBezTo>
                  <a:cubicBezTo>
                    <a:pt x="229665" y="47233"/>
                    <a:pt x="245793" y="59329"/>
                    <a:pt x="266319" y="58229"/>
                  </a:cubicBezTo>
                  <a:cubicBezTo>
                    <a:pt x="276215" y="57496"/>
                    <a:pt x="286112" y="58962"/>
                    <a:pt x="281714" y="73624"/>
                  </a:cubicBezTo>
                  <a:cubicBezTo>
                    <a:pt x="280247" y="77289"/>
                    <a:pt x="267785" y="76923"/>
                    <a:pt x="277682" y="84987"/>
                  </a:cubicBezTo>
                  <a:cubicBezTo>
                    <a:pt x="284279" y="90118"/>
                    <a:pt x="282813" y="95983"/>
                    <a:pt x="277682" y="101114"/>
                  </a:cubicBezTo>
                  <a:cubicBezTo>
                    <a:pt x="271084" y="107712"/>
                    <a:pt x="262287" y="118342"/>
                    <a:pt x="254223" y="112477"/>
                  </a:cubicBezTo>
                  <a:cubicBezTo>
                    <a:pt x="238095" y="101481"/>
                    <a:pt x="219035" y="101848"/>
                    <a:pt x="202541" y="93417"/>
                  </a:cubicBezTo>
                  <a:cubicBezTo>
                    <a:pt x="190812" y="86819"/>
                    <a:pt x="179083" y="87919"/>
                    <a:pt x="166987" y="93051"/>
                  </a:cubicBezTo>
                  <a:cubicBezTo>
                    <a:pt x="179083" y="94150"/>
                    <a:pt x="191178" y="84620"/>
                    <a:pt x="202908" y="93417"/>
                  </a:cubicBezTo>
                  <a:cubicBezTo>
                    <a:pt x="202541" y="107346"/>
                    <a:pt x="188979" y="106612"/>
                    <a:pt x="182015" y="112844"/>
                  </a:cubicBezTo>
                  <a:cubicBezTo>
                    <a:pt x="195943" y="114310"/>
                    <a:pt x="209872" y="119441"/>
                    <a:pt x="223434" y="124939"/>
                  </a:cubicBezTo>
                  <a:cubicBezTo>
                    <a:pt x="235530" y="129704"/>
                    <a:pt x="235163" y="136302"/>
                    <a:pt x="224900" y="143266"/>
                  </a:cubicBezTo>
                  <a:cubicBezTo>
                    <a:pt x="176517" y="139968"/>
                    <a:pt x="128134" y="145099"/>
                    <a:pt x="80117" y="137768"/>
                  </a:cubicBezTo>
                  <a:cubicBezTo>
                    <a:pt x="72786" y="136669"/>
                    <a:pt x="65456" y="135936"/>
                    <a:pt x="58858" y="131904"/>
                  </a:cubicBezTo>
                  <a:cubicBezTo>
                    <a:pt x="52627" y="126406"/>
                    <a:pt x="45663" y="120541"/>
                    <a:pt x="50794" y="111378"/>
                  </a:cubicBezTo>
                  <a:cubicBezTo>
                    <a:pt x="55193" y="103314"/>
                    <a:pt x="63623" y="98549"/>
                    <a:pt x="72786" y="100015"/>
                  </a:cubicBezTo>
                  <a:cubicBezTo>
                    <a:pt x="92946" y="102947"/>
                    <a:pt x="113472" y="104413"/>
                    <a:pt x="132166" y="106612"/>
                  </a:cubicBezTo>
                  <a:cubicBezTo>
                    <a:pt x="119337" y="101481"/>
                    <a:pt x="115305" y="94150"/>
                    <a:pt x="124102" y="84254"/>
                  </a:cubicBezTo>
                  <a:cubicBezTo>
                    <a:pt x="135465" y="70325"/>
                    <a:pt x="147194" y="55664"/>
                    <a:pt x="168453" y="57496"/>
                  </a:cubicBezTo>
                  <a:cubicBezTo>
                    <a:pt x="172485" y="57863"/>
                    <a:pt x="179083" y="58596"/>
                    <a:pt x="179083" y="53098"/>
                  </a:cubicBezTo>
                  <a:cubicBezTo>
                    <a:pt x="179083" y="46134"/>
                    <a:pt x="172852" y="46134"/>
                    <a:pt x="167720" y="47600"/>
                  </a:cubicBezTo>
                  <a:cubicBezTo>
                    <a:pt x="159656" y="49799"/>
                    <a:pt x="151592" y="49066"/>
                    <a:pt x="143528" y="46867"/>
                  </a:cubicBezTo>
                  <a:cubicBezTo>
                    <a:pt x="132166" y="38803"/>
                    <a:pt x="119703" y="37703"/>
                    <a:pt x="106508" y="41735"/>
                  </a:cubicBezTo>
                  <a:cubicBezTo>
                    <a:pt x="93679" y="45401"/>
                    <a:pt x="80850" y="46134"/>
                    <a:pt x="68388" y="41735"/>
                  </a:cubicBezTo>
                  <a:cubicBezTo>
                    <a:pt x="55926" y="37337"/>
                    <a:pt x="43830" y="41735"/>
                    <a:pt x="31734" y="42468"/>
                  </a:cubicBezTo>
                  <a:cubicBezTo>
                    <a:pt x="21838" y="43568"/>
                    <a:pt x="12308" y="43201"/>
                    <a:pt x="4610" y="35504"/>
                  </a:cubicBezTo>
                  <a:cubicBezTo>
                    <a:pt x="578" y="31472"/>
                    <a:pt x="-521" y="27074"/>
                    <a:pt x="212" y="21942"/>
                  </a:cubicBezTo>
                  <a:cubicBezTo>
                    <a:pt x="1311" y="14978"/>
                    <a:pt x="6810" y="15711"/>
                    <a:pt x="11575" y="15711"/>
                  </a:cubicBezTo>
                  <a:cubicBezTo>
                    <a:pt x="33200" y="14611"/>
                    <a:pt x="54826" y="7281"/>
                    <a:pt x="76085" y="17910"/>
                  </a:cubicBezTo>
                  <a:cubicBezTo>
                    <a:pt x="72420" y="13878"/>
                    <a:pt x="62890" y="21209"/>
                    <a:pt x="62890" y="9113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E3A47950-026D-4C49-8C7F-37038EBA9CF6}"/>
                </a:ext>
              </a:extLst>
            </p:cNvPr>
            <p:cNvSpPr/>
            <p:nvPr/>
          </p:nvSpPr>
          <p:spPr>
            <a:xfrm>
              <a:off x="10872482" y="7373356"/>
              <a:ext cx="512528" cy="99523"/>
            </a:xfrm>
            <a:custGeom>
              <a:avLst/>
              <a:gdLst>
                <a:gd name="connsiteX0" fmla="*/ 439954 w 512528"/>
                <a:gd name="connsiteY0" fmla="*/ 97860 h 99523"/>
                <a:gd name="connsiteX1" fmla="*/ 97973 w 512528"/>
                <a:gd name="connsiteY1" fmla="*/ 66705 h 99523"/>
                <a:gd name="connsiteX2" fmla="*/ 94675 w 512528"/>
                <a:gd name="connsiteY2" fmla="*/ 64872 h 99523"/>
                <a:gd name="connsiteX3" fmla="*/ 84411 w 512528"/>
                <a:gd name="connsiteY3" fmla="*/ 54609 h 99523"/>
                <a:gd name="connsiteX4" fmla="*/ 80013 w 512528"/>
                <a:gd name="connsiteY4" fmla="*/ 63039 h 99523"/>
                <a:gd name="connsiteX5" fmla="*/ 23566 w 512528"/>
                <a:gd name="connsiteY5" fmla="*/ 52043 h 99523"/>
                <a:gd name="connsiteX6" fmla="*/ 21733 w 512528"/>
                <a:gd name="connsiteY6" fmla="*/ 37748 h 99523"/>
                <a:gd name="connsiteX7" fmla="*/ 34196 w 512528"/>
                <a:gd name="connsiteY7" fmla="*/ 40314 h 99523"/>
                <a:gd name="connsiteX8" fmla="*/ 60953 w 512528"/>
                <a:gd name="connsiteY8" fmla="*/ 49111 h 99523"/>
                <a:gd name="connsiteX9" fmla="*/ 22100 w 512528"/>
                <a:gd name="connsiteY9" fmla="*/ 30417 h 99523"/>
                <a:gd name="connsiteX10" fmla="*/ 108 w 512528"/>
                <a:gd name="connsiteY10" fmla="*/ 5859 h 99523"/>
                <a:gd name="connsiteX11" fmla="*/ 4140 w 512528"/>
                <a:gd name="connsiteY11" fmla="*/ 2194 h 99523"/>
                <a:gd name="connsiteX12" fmla="*/ 43726 w 512528"/>
                <a:gd name="connsiteY12" fmla="*/ 7325 h 99523"/>
                <a:gd name="connsiteX13" fmla="*/ 122165 w 512528"/>
                <a:gd name="connsiteY13" fmla="*/ 30051 h 99523"/>
                <a:gd name="connsiteX14" fmla="*/ 169815 w 512528"/>
                <a:gd name="connsiteY14" fmla="*/ 39214 h 99523"/>
                <a:gd name="connsiteX15" fmla="*/ 434456 w 512528"/>
                <a:gd name="connsiteY15" fmla="*/ 60840 h 99523"/>
                <a:gd name="connsiteX16" fmla="*/ 469277 w 512528"/>
                <a:gd name="connsiteY16" fmla="*/ 73302 h 99523"/>
                <a:gd name="connsiteX17" fmla="*/ 501532 w 512528"/>
                <a:gd name="connsiteY17" fmla="*/ 85032 h 99523"/>
                <a:gd name="connsiteX18" fmla="*/ 512529 w 512528"/>
                <a:gd name="connsiteY18" fmla="*/ 92729 h 99523"/>
                <a:gd name="connsiteX19" fmla="*/ 500799 w 512528"/>
                <a:gd name="connsiteY19" fmla="*/ 98227 h 99523"/>
                <a:gd name="connsiteX20" fmla="*/ 439954 w 512528"/>
                <a:gd name="connsiteY20" fmla="*/ 97860 h 99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2528" h="99523">
                  <a:moveTo>
                    <a:pt x="439954" y="97860"/>
                  </a:moveTo>
                  <a:cubicBezTo>
                    <a:pt x="325594" y="92729"/>
                    <a:pt x="211234" y="83199"/>
                    <a:pt x="97973" y="66705"/>
                  </a:cubicBezTo>
                  <a:cubicBezTo>
                    <a:pt x="96874" y="66705"/>
                    <a:pt x="95774" y="65605"/>
                    <a:pt x="94675" y="64872"/>
                  </a:cubicBezTo>
                  <a:cubicBezTo>
                    <a:pt x="90276" y="62306"/>
                    <a:pt x="90276" y="54609"/>
                    <a:pt x="84411" y="54609"/>
                  </a:cubicBezTo>
                  <a:cubicBezTo>
                    <a:pt x="79646" y="54609"/>
                    <a:pt x="80746" y="59740"/>
                    <a:pt x="80013" y="63039"/>
                  </a:cubicBezTo>
                  <a:cubicBezTo>
                    <a:pt x="61320" y="59374"/>
                    <a:pt x="42259" y="55708"/>
                    <a:pt x="23566" y="52043"/>
                  </a:cubicBezTo>
                  <a:cubicBezTo>
                    <a:pt x="19168" y="47645"/>
                    <a:pt x="16235" y="42880"/>
                    <a:pt x="21733" y="37748"/>
                  </a:cubicBezTo>
                  <a:cubicBezTo>
                    <a:pt x="26865" y="32983"/>
                    <a:pt x="30164" y="36648"/>
                    <a:pt x="34196" y="40314"/>
                  </a:cubicBezTo>
                  <a:cubicBezTo>
                    <a:pt x="40427" y="46179"/>
                    <a:pt x="48857" y="46179"/>
                    <a:pt x="60953" y="49111"/>
                  </a:cubicBezTo>
                  <a:cubicBezTo>
                    <a:pt x="47758" y="36648"/>
                    <a:pt x="37495" y="28585"/>
                    <a:pt x="22100" y="30417"/>
                  </a:cubicBezTo>
                  <a:cubicBezTo>
                    <a:pt x="6339" y="32616"/>
                    <a:pt x="-992" y="24186"/>
                    <a:pt x="108" y="5859"/>
                  </a:cubicBezTo>
                  <a:cubicBezTo>
                    <a:pt x="1207" y="4393"/>
                    <a:pt x="2673" y="3293"/>
                    <a:pt x="4140" y="2194"/>
                  </a:cubicBezTo>
                  <a:cubicBezTo>
                    <a:pt x="18068" y="-2938"/>
                    <a:pt x="31630" y="1827"/>
                    <a:pt x="43726" y="7325"/>
                  </a:cubicBezTo>
                  <a:cubicBezTo>
                    <a:pt x="68650" y="19054"/>
                    <a:pt x="93941" y="28585"/>
                    <a:pt x="122165" y="30051"/>
                  </a:cubicBezTo>
                  <a:cubicBezTo>
                    <a:pt x="138293" y="30784"/>
                    <a:pt x="153321" y="39214"/>
                    <a:pt x="169815" y="39214"/>
                  </a:cubicBezTo>
                  <a:cubicBezTo>
                    <a:pt x="257418" y="53143"/>
                    <a:pt x="345387" y="63772"/>
                    <a:pt x="434456" y="60840"/>
                  </a:cubicBezTo>
                  <a:cubicBezTo>
                    <a:pt x="447651" y="60840"/>
                    <a:pt x="459747" y="61206"/>
                    <a:pt x="469277" y="73302"/>
                  </a:cubicBezTo>
                  <a:cubicBezTo>
                    <a:pt x="476974" y="83199"/>
                    <a:pt x="490170" y="82466"/>
                    <a:pt x="501532" y="85032"/>
                  </a:cubicBezTo>
                  <a:cubicBezTo>
                    <a:pt x="506297" y="86131"/>
                    <a:pt x="512529" y="86131"/>
                    <a:pt x="512529" y="92729"/>
                  </a:cubicBezTo>
                  <a:cubicBezTo>
                    <a:pt x="512162" y="100426"/>
                    <a:pt x="505198" y="98227"/>
                    <a:pt x="500799" y="98227"/>
                  </a:cubicBezTo>
                  <a:cubicBezTo>
                    <a:pt x="480640" y="98594"/>
                    <a:pt x="460480" y="101159"/>
                    <a:pt x="439954" y="97860"/>
                  </a:cubicBezTo>
                  <a:close/>
                </a:path>
              </a:pathLst>
            </a:custGeom>
            <a:solidFill>
              <a:srgbClr val="7755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DAA21E2F-3DD7-4C8C-8761-6871ABBA06EA}"/>
                </a:ext>
              </a:extLst>
            </p:cNvPr>
            <p:cNvSpPr/>
            <p:nvPr/>
          </p:nvSpPr>
          <p:spPr>
            <a:xfrm>
              <a:off x="11709002" y="7314767"/>
              <a:ext cx="273466" cy="148018"/>
            </a:xfrm>
            <a:custGeom>
              <a:avLst/>
              <a:gdLst>
                <a:gd name="connsiteX0" fmla="*/ 237913 w 273466"/>
                <a:gd name="connsiteY0" fmla="*/ 95604 h 148018"/>
                <a:gd name="connsiteX1" fmla="*/ 150310 w 273466"/>
                <a:gd name="connsiteY1" fmla="*/ 123827 h 148018"/>
                <a:gd name="connsiteX2" fmla="*/ 16890 w 273466"/>
                <a:gd name="connsiteY2" fmla="*/ 148019 h 148018"/>
                <a:gd name="connsiteX3" fmla="*/ 762 w 273466"/>
                <a:gd name="connsiteY3" fmla="*/ 119429 h 148018"/>
                <a:gd name="connsiteX4" fmla="*/ 26786 w 273466"/>
                <a:gd name="connsiteY4" fmla="*/ 106966 h 148018"/>
                <a:gd name="connsiteX5" fmla="*/ 75903 w 273466"/>
                <a:gd name="connsiteY5" fmla="*/ 95237 h 148018"/>
                <a:gd name="connsiteX6" fmla="*/ 90564 w 273466"/>
                <a:gd name="connsiteY6" fmla="*/ 80942 h 148018"/>
                <a:gd name="connsiteX7" fmla="*/ 116222 w 273466"/>
                <a:gd name="connsiteY7" fmla="*/ 57850 h 148018"/>
                <a:gd name="connsiteX8" fmla="*/ 131617 w 273466"/>
                <a:gd name="connsiteY8" fmla="*/ 44655 h 148018"/>
                <a:gd name="connsiteX9" fmla="*/ 135649 w 273466"/>
                <a:gd name="connsiteY9" fmla="*/ 27428 h 148018"/>
                <a:gd name="connsiteX10" fmla="*/ 136748 w 273466"/>
                <a:gd name="connsiteY10" fmla="*/ 1037 h 148018"/>
                <a:gd name="connsiteX11" fmla="*/ 140047 w 273466"/>
                <a:gd name="connsiteY11" fmla="*/ 304 h 148018"/>
                <a:gd name="connsiteX12" fmla="*/ 180733 w 273466"/>
                <a:gd name="connsiteY12" fmla="*/ 41723 h 148018"/>
                <a:gd name="connsiteX13" fmla="*/ 188797 w 273466"/>
                <a:gd name="connsiteY13" fmla="*/ 55284 h 148018"/>
                <a:gd name="connsiteX14" fmla="*/ 250375 w 273466"/>
                <a:gd name="connsiteY14" fmla="*/ 44288 h 148018"/>
                <a:gd name="connsiteX15" fmla="*/ 271634 w 273466"/>
                <a:gd name="connsiteY15" fmla="*/ 47587 h 148018"/>
                <a:gd name="connsiteX16" fmla="*/ 273467 w 273466"/>
                <a:gd name="connsiteY16" fmla="*/ 52352 h 148018"/>
                <a:gd name="connsiteX17" fmla="*/ 252208 w 273466"/>
                <a:gd name="connsiteY17" fmla="*/ 68113 h 148018"/>
                <a:gd name="connsiteX18" fmla="*/ 224717 w 273466"/>
                <a:gd name="connsiteY18" fmla="*/ 89006 h 148018"/>
                <a:gd name="connsiteX19" fmla="*/ 237913 w 273466"/>
                <a:gd name="connsiteY19" fmla="*/ 95604 h 14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3466" h="148018">
                  <a:moveTo>
                    <a:pt x="237913" y="95604"/>
                  </a:moveTo>
                  <a:cubicBezTo>
                    <a:pt x="210789" y="111731"/>
                    <a:pt x="180000" y="116130"/>
                    <a:pt x="150310" y="123827"/>
                  </a:cubicBezTo>
                  <a:cubicBezTo>
                    <a:pt x="106692" y="135190"/>
                    <a:pt x="62341" y="144353"/>
                    <a:pt x="16890" y="148019"/>
                  </a:cubicBezTo>
                  <a:cubicBezTo>
                    <a:pt x="15057" y="136656"/>
                    <a:pt x="-4003" y="134823"/>
                    <a:pt x="762" y="119429"/>
                  </a:cubicBezTo>
                  <a:cubicBezTo>
                    <a:pt x="6994" y="109899"/>
                    <a:pt x="16890" y="108066"/>
                    <a:pt x="26786" y="106966"/>
                  </a:cubicBezTo>
                  <a:cubicBezTo>
                    <a:pt x="43647" y="105134"/>
                    <a:pt x="59042" y="97803"/>
                    <a:pt x="75903" y="95237"/>
                  </a:cubicBezTo>
                  <a:cubicBezTo>
                    <a:pt x="84700" y="93771"/>
                    <a:pt x="88732" y="89006"/>
                    <a:pt x="90564" y="80942"/>
                  </a:cubicBezTo>
                  <a:cubicBezTo>
                    <a:pt x="98262" y="72512"/>
                    <a:pt x="107059" y="65181"/>
                    <a:pt x="116222" y="57850"/>
                  </a:cubicBezTo>
                  <a:cubicBezTo>
                    <a:pt x="121720" y="54185"/>
                    <a:pt x="126485" y="49053"/>
                    <a:pt x="131617" y="44655"/>
                  </a:cubicBezTo>
                  <a:cubicBezTo>
                    <a:pt x="137481" y="39890"/>
                    <a:pt x="139680" y="35125"/>
                    <a:pt x="135649" y="27428"/>
                  </a:cubicBezTo>
                  <a:cubicBezTo>
                    <a:pt x="131617" y="18997"/>
                    <a:pt x="130883" y="9467"/>
                    <a:pt x="136748" y="1037"/>
                  </a:cubicBezTo>
                  <a:cubicBezTo>
                    <a:pt x="137848" y="304"/>
                    <a:pt x="139680" y="-429"/>
                    <a:pt x="140047" y="304"/>
                  </a:cubicBezTo>
                  <a:cubicBezTo>
                    <a:pt x="152509" y="15332"/>
                    <a:pt x="172669" y="22662"/>
                    <a:pt x="180733" y="41723"/>
                  </a:cubicBezTo>
                  <a:cubicBezTo>
                    <a:pt x="182565" y="46854"/>
                    <a:pt x="182932" y="52719"/>
                    <a:pt x="188797" y="55284"/>
                  </a:cubicBezTo>
                  <a:cubicBezTo>
                    <a:pt x="210422" y="58217"/>
                    <a:pt x="229482" y="46488"/>
                    <a:pt x="250375" y="44288"/>
                  </a:cubicBezTo>
                  <a:cubicBezTo>
                    <a:pt x="258072" y="43555"/>
                    <a:pt x="265037" y="41723"/>
                    <a:pt x="271634" y="47587"/>
                  </a:cubicBezTo>
                  <a:cubicBezTo>
                    <a:pt x="272734" y="49053"/>
                    <a:pt x="273467" y="50519"/>
                    <a:pt x="273467" y="52352"/>
                  </a:cubicBezTo>
                  <a:cubicBezTo>
                    <a:pt x="269802" y="62249"/>
                    <a:pt x="261005" y="67380"/>
                    <a:pt x="252208" y="68113"/>
                  </a:cubicBezTo>
                  <a:cubicBezTo>
                    <a:pt x="237913" y="69213"/>
                    <a:pt x="229116" y="75444"/>
                    <a:pt x="224717" y="89006"/>
                  </a:cubicBezTo>
                  <a:cubicBezTo>
                    <a:pt x="228749" y="91205"/>
                    <a:pt x="234980" y="90839"/>
                    <a:pt x="237913" y="95604"/>
                  </a:cubicBezTo>
                  <a:close/>
                </a:path>
              </a:pathLst>
            </a:custGeom>
            <a:solidFill>
              <a:srgbClr val="9F79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D747A57-C03F-4217-86A4-2142F4C2CA72}"/>
                </a:ext>
              </a:extLst>
            </p:cNvPr>
            <p:cNvSpPr/>
            <p:nvPr/>
          </p:nvSpPr>
          <p:spPr>
            <a:xfrm>
              <a:off x="10918407" y="4123252"/>
              <a:ext cx="235867" cy="165675"/>
            </a:xfrm>
            <a:custGeom>
              <a:avLst/>
              <a:gdLst>
                <a:gd name="connsiteX0" fmla="*/ 0 w 235867"/>
                <a:gd name="connsiteY0" fmla="*/ 135619 h 165675"/>
                <a:gd name="connsiteX1" fmla="*/ 34088 w 235867"/>
                <a:gd name="connsiteY1" fmla="*/ 112894 h 165675"/>
                <a:gd name="connsiteX2" fmla="*/ 41419 w 235867"/>
                <a:gd name="connsiteY2" fmla="*/ 117292 h 165675"/>
                <a:gd name="connsiteX3" fmla="*/ 56814 w 235867"/>
                <a:gd name="connsiteY3" fmla="*/ 79539 h 165675"/>
                <a:gd name="connsiteX4" fmla="*/ 56814 w 235867"/>
                <a:gd name="connsiteY4" fmla="*/ 72208 h 165675"/>
                <a:gd name="connsiteX5" fmla="*/ 71842 w 235867"/>
                <a:gd name="connsiteY5" fmla="*/ 49849 h 165675"/>
                <a:gd name="connsiteX6" fmla="*/ 95667 w 235867"/>
                <a:gd name="connsiteY6" fmla="*/ 42152 h 165675"/>
                <a:gd name="connsiteX7" fmla="*/ 120958 w 235867"/>
                <a:gd name="connsiteY7" fmla="*/ 57547 h 165675"/>
                <a:gd name="connsiteX8" fmla="*/ 134520 w 235867"/>
                <a:gd name="connsiteY8" fmla="*/ 53881 h 165675"/>
                <a:gd name="connsiteX9" fmla="*/ 126456 w 235867"/>
                <a:gd name="connsiteY9" fmla="*/ 43252 h 165675"/>
                <a:gd name="connsiteX10" fmla="*/ 98599 w 235867"/>
                <a:gd name="connsiteY10" fmla="*/ 34088 h 165675"/>
                <a:gd name="connsiteX11" fmla="*/ 111061 w 235867"/>
                <a:gd name="connsiteY11" fmla="*/ 26757 h 165675"/>
                <a:gd name="connsiteX12" fmla="*/ 170074 w 235867"/>
                <a:gd name="connsiteY12" fmla="*/ 0 h 165675"/>
                <a:gd name="connsiteX13" fmla="*/ 226887 w 235867"/>
                <a:gd name="connsiteY13" fmla="*/ 21259 h 165675"/>
                <a:gd name="connsiteX14" fmla="*/ 231286 w 235867"/>
                <a:gd name="connsiteY14" fmla="*/ 39953 h 165675"/>
                <a:gd name="connsiteX15" fmla="*/ 215525 w 235867"/>
                <a:gd name="connsiteY15" fmla="*/ 72941 h 165675"/>
                <a:gd name="connsiteX16" fmla="*/ 200863 w 235867"/>
                <a:gd name="connsiteY16" fmla="*/ 97866 h 165675"/>
                <a:gd name="connsiteX17" fmla="*/ 159078 w 235867"/>
                <a:gd name="connsiteY17" fmla="*/ 96766 h 165675"/>
                <a:gd name="connsiteX18" fmla="*/ 106663 w 235867"/>
                <a:gd name="connsiteY18" fmla="*/ 86503 h 165675"/>
                <a:gd name="connsiteX19" fmla="*/ 96033 w 235867"/>
                <a:gd name="connsiteY19" fmla="*/ 97133 h 165675"/>
                <a:gd name="connsiteX20" fmla="*/ 96033 w 235867"/>
                <a:gd name="connsiteY20" fmla="*/ 117659 h 165675"/>
                <a:gd name="connsiteX21" fmla="*/ 84670 w 235867"/>
                <a:gd name="connsiteY21" fmla="*/ 140018 h 165675"/>
                <a:gd name="connsiteX22" fmla="*/ 54248 w 235867"/>
                <a:gd name="connsiteY22" fmla="*/ 157245 h 165675"/>
                <a:gd name="connsiteX23" fmla="*/ 30423 w 235867"/>
                <a:gd name="connsiteY23" fmla="*/ 165675 h 165675"/>
                <a:gd name="connsiteX24" fmla="*/ 0 w 235867"/>
                <a:gd name="connsiteY24" fmla="*/ 135619 h 16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5867" h="165675">
                  <a:moveTo>
                    <a:pt x="0" y="135619"/>
                  </a:moveTo>
                  <a:cubicBezTo>
                    <a:pt x="19060" y="139651"/>
                    <a:pt x="20893" y="118025"/>
                    <a:pt x="34088" y="112894"/>
                  </a:cubicBezTo>
                  <a:cubicBezTo>
                    <a:pt x="38120" y="112161"/>
                    <a:pt x="37020" y="124257"/>
                    <a:pt x="41419" y="117292"/>
                  </a:cubicBezTo>
                  <a:cubicBezTo>
                    <a:pt x="48383" y="105563"/>
                    <a:pt x="57913" y="94567"/>
                    <a:pt x="56814" y="79539"/>
                  </a:cubicBezTo>
                  <a:cubicBezTo>
                    <a:pt x="56814" y="76973"/>
                    <a:pt x="56814" y="74774"/>
                    <a:pt x="56814" y="72208"/>
                  </a:cubicBezTo>
                  <a:cubicBezTo>
                    <a:pt x="58646" y="62678"/>
                    <a:pt x="68543" y="58646"/>
                    <a:pt x="71842" y="49849"/>
                  </a:cubicBezTo>
                  <a:cubicBezTo>
                    <a:pt x="78439" y="43252"/>
                    <a:pt x="86503" y="41419"/>
                    <a:pt x="95667" y="42152"/>
                  </a:cubicBezTo>
                  <a:cubicBezTo>
                    <a:pt x="105197" y="45084"/>
                    <a:pt x="110328" y="56080"/>
                    <a:pt x="120958" y="57547"/>
                  </a:cubicBezTo>
                  <a:cubicBezTo>
                    <a:pt x="126089" y="58280"/>
                    <a:pt x="132320" y="59013"/>
                    <a:pt x="134520" y="53881"/>
                  </a:cubicBezTo>
                  <a:cubicBezTo>
                    <a:pt x="137452" y="47650"/>
                    <a:pt x="130121" y="46184"/>
                    <a:pt x="126456" y="43252"/>
                  </a:cubicBezTo>
                  <a:cubicBezTo>
                    <a:pt x="118392" y="36654"/>
                    <a:pt x="106663" y="41419"/>
                    <a:pt x="98599" y="34088"/>
                  </a:cubicBezTo>
                  <a:cubicBezTo>
                    <a:pt x="101531" y="29323"/>
                    <a:pt x="106296" y="27490"/>
                    <a:pt x="111061" y="26757"/>
                  </a:cubicBezTo>
                  <a:cubicBezTo>
                    <a:pt x="133787" y="24558"/>
                    <a:pt x="151747" y="11729"/>
                    <a:pt x="170074" y="0"/>
                  </a:cubicBezTo>
                  <a:cubicBezTo>
                    <a:pt x="189134" y="6598"/>
                    <a:pt x="207461" y="15028"/>
                    <a:pt x="226887" y="21259"/>
                  </a:cubicBezTo>
                  <a:cubicBezTo>
                    <a:pt x="237151" y="24558"/>
                    <a:pt x="238617" y="32622"/>
                    <a:pt x="231286" y="39953"/>
                  </a:cubicBezTo>
                  <a:cubicBezTo>
                    <a:pt x="221756" y="49116"/>
                    <a:pt x="219557" y="61212"/>
                    <a:pt x="215525" y="72941"/>
                  </a:cubicBezTo>
                  <a:cubicBezTo>
                    <a:pt x="210760" y="81372"/>
                    <a:pt x="208927" y="91268"/>
                    <a:pt x="200863" y="97866"/>
                  </a:cubicBezTo>
                  <a:cubicBezTo>
                    <a:pt x="186568" y="105563"/>
                    <a:pt x="174472" y="105930"/>
                    <a:pt x="159078" y="96766"/>
                  </a:cubicBezTo>
                  <a:cubicBezTo>
                    <a:pt x="144050" y="87603"/>
                    <a:pt x="124623" y="87603"/>
                    <a:pt x="106663" y="86503"/>
                  </a:cubicBezTo>
                  <a:cubicBezTo>
                    <a:pt x="100065" y="86137"/>
                    <a:pt x="96766" y="90902"/>
                    <a:pt x="96033" y="97133"/>
                  </a:cubicBezTo>
                  <a:cubicBezTo>
                    <a:pt x="95300" y="104097"/>
                    <a:pt x="95667" y="110695"/>
                    <a:pt x="96033" y="117659"/>
                  </a:cubicBezTo>
                  <a:cubicBezTo>
                    <a:pt x="98599" y="128289"/>
                    <a:pt x="94200" y="135253"/>
                    <a:pt x="84670" y="140018"/>
                  </a:cubicBezTo>
                  <a:cubicBezTo>
                    <a:pt x="74041" y="145149"/>
                    <a:pt x="64511" y="152114"/>
                    <a:pt x="54248" y="157245"/>
                  </a:cubicBezTo>
                  <a:cubicBezTo>
                    <a:pt x="46550" y="160544"/>
                    <a:pt x="39220" y="165309"/>
                    <a:pt x="30423" y="165675"/>
                  </a:cubicBezTo>
                  <a:cubicBezTo>
                    <a:pt x="12829" y="162743"/>
                    <a:pt x="8797" y="146615"/>
                    <a:pt x="0" y="13561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97B61768-5D9F-46E8-9E36-177E7D74B3AC}"/>
                </a:ext>
              </a:extLst>
            </p:cNvPr>
            <p:cNvSpPr/>
            <p:nvPr/>
          </p:nvSpPr>
          <p:spPr>
            <a:xfrm>
              <a:off x="10040180" y="4696152"/>
              <a:ext cx="98598" cy="516819"/>
            </a:xfrm>
            <a:custGeom>
              <a:avLst/>
              <a:gdLst>
                <a:gd name="connsiteX0" fmla="*/ 0 w 98598"/>
                <a:gd name="connsiteY0" fmla="*/ 516819 h 516819"/>
                <a:gd name="connsiteX1" fmla="*/ 34088 w 98598"/>
                <a:gd name="connsiteY1" fmla="*/ 155046 h 516819"/>
                <a:gd name="connsiteX2" fmla="*/ 78806 w 98598"/>
                <a:gd name="connsiteY2" fmla="*/ 20526 h 516819"/>
                <a:gd name="connsiteX3" fmla="*/ 92734 w 98598"/>
                <a:gd name="connsiteY3" fmla="*/ 0 h 516819"/>
                <a:gd name="connsiteX4" fmla="*/ 93467 w 98598"/>
                <a:gd name="connsiteY4" fmla="*/ 9897 h 516819"/>
                <a:gd name="connsiteX5" fmla="*/ 97133 w 98598"/>
                <a:gd name="connsiteY5" fmla="*/ 16861 h 516819"/>
                <a:gd name="connsiteX6" fmla="*/ 87603 w 98598"/>
                <a:gd name="connsiteY6" fmla="*/ 35921 h 516819"/>
                <a:gd name="connsiteX7" fmla="*/ 81372 w 98598"/>
                <a:gd name="connsiteY7" fmla="*/ 58280 h 516819"/>
                <a:gd name="connsiteX8" fmla="*/ 98599 w 98598"/>
                <a:gd name="connsiteY8" fmla="*/ 58280 h 516819"/>
                <a:gd name="connsiteX9" fmla="*/ 90902 w 98598"/>
                <a:gd name="connsiteY9" fmla="*/ 126089 h 516819"/>
                <a:gd name="connsiteX10" fmla="*/ 77706 w 98598"/>
                <a:gd name="connsiteY10" fmla="*/ 145516 h 516819"/>
                <a:gd name="connsiteX11" fmla="*/ 64144 w 98598"/>
                <a:gd name="connsiteY11" fmla="*/ 160544 h 516819"/>
                <a:gd name="connsiteX12" fmla="*/ 60479 w 98598"/>
                <a:gd name="connsiteY12" fmla="*/ 134520 h 516819"/>
                <a:gd name="connsiteX13" fmla="*/ 54248 w 98598"/>
                <a:gd name="connsiteY13" fmla="*/ 167875 h 516819"/>
                <a:gd name="connsiteX14" fmla="*/ 54614 w 98598"/>
                <a:gd name="connsiteY14" fmla="*/ 167142 h 516819"/>
                <a:gd name="connsiteX15" fmla="*/ 66710 w 98598"/>
                <a:gd name="connsiteY15" fmla="*/ 164209 h 516819"/>
                <a:gd name="connsiteX16" fmla="*/ 67810 w 98598"/>
                <a:gd name="connsiteY16" fmla="*/ 173373 h 516819"/>
                <a:gd name="connsiteX17" fmla="*/ 45817 w 98598"/>
                <a:gd name="connsiteY17" fmla="*/ 312291 h 516819"/>
                <a:gd name="connsiteX18" fmla="*/ 40319 w 98598"/>
                <a:gd name="connsiteY18" fmla="*/ 321821 h 516819"/>
                <a:gd name="connsiteX19" fmla="*/ 35921 w 98598"/>
                <a:gd name="connsiteY19" fmla="*/ 305327 h 516819"/>
                <a:gd name="connsiteX20" fmla="*/ 34455 w 98598"/>
                <a:gd name="connsiteY20" fmla="*/ 303494 h 516819"/>
                <a:gd name="connsiteX21" fmla="*/ 34821 w 98598"/>
                <a:gd name="connsiteY21" fmla="*/ 304594 h 516819"/>
                <a:gd name="connsiteX22" fmla="*/ 23458 w 98598"/>
                <a:gd name="connsiteY22" fmla="*/ 407224 h 516819"/>
                <a:gd name="connsiteX23" fmla="*/ 8430 w 98598"/>
                <a:gd name="connsiteY23" fmla="*/ 502524 h 516819"/>
                <a:gd name="connsiteX24" fmla="*/ 0 w 98598"/>
                <a:gd name="connsiteY24" fmla="*/ 516819 h 5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598" h="516819">
                  <a:moveTo>
                    <a:pt x="0" y="516819"/>
                  </a:moveTo>
                  <a:cubicBezTo>
                    <a:pt x="1833" y="395495"/>
                    <a:pt x="4765" y="273804"/>
                    <a:pt x="34088" y="155046"/>
                  </a:cubicBezTo>
                  <a:cubicBezTo>
                    <a:pt x="45451" y="109229"/>
                    <a:pt x="58280" y="63411"/>
                    <a:pt x="78806" y="20526"/>
                  </a:cubicBezTo>
                  <a:cubicBezTo>
                    <a:pt x="82105" y="13562"/>
                    <a:pt x="84304" y="5132"/>
                    <a:pt x="92734" y="0"/>
                  </a:cubicBezTo>
                  <a:cubicBezTo>
                    <a:pt x="93101" y="3665"/>
                    <a:pt x="93467" y="6964"/>
                    <a:pt x="93467" y="9897"/>
                  </a:cubicBezTo>
                  <a:cubicBezTo>
                    <a:pt x="95667" y="11729"/>
                    <a:pt x="96766" y="13929"/>
                    <a:pt x="97133" y="16861"/>
                  </a:cubicBezTo>
                  <a:cubicBezTo>
                    <a:pt x="97499" y="24925"/>
                    <a:pt x="92001" y="30423"/>
                    <a:pt x="87603" y="35921"/>
                  </a:cubicBezTo>
                  <a:cubicBezTo>
                    <a:pt x="82105" y="42518"/>
                    <a:pt x="79172" y="49116"/>
                    <a:pt x="81372" y="58280"/>
                  </a:cubicBezTo>
                  <a:cubicBezTo>
                    <a:pt x="87236" y="58280"/>
                    <a:pt x="93101" y="49116"/>
                    <a:pt x="98599" y="58280"/>
                  </a:cubicBezTo>
                  <a:cubicBezTo>
                    <a:pt x="94934" y="80639"/>
                    <a:pt x="97866" y="104097"/>
                    <a:pt x="90902" y="126089"/>
                  </a:cubicBezTo>
                  <a:cubicBezTo>
                    <a:pt x="79539" y="127922"/>
                    <a:pt x="80272" y="137452"/>
                    <a:pt x="77706" y="145516"/>
                  </a:cubicBezTo>
                  <a:cubicBezTo>
                    <a:pt x="75507" y="152114"/>
                    <a:pt x="77340" y="163476"/>
                    <a:pt x="64144" y="160544"/>
                  </a:cubicBezTo>
                  <a:cubicBezTo>
                    <a:pt x="58646" y="151381"/>
                    <a:pt x="58646" y="151381"/>
                    <a:pt x="60479" y="134520"/>
                  </a:cubicBezTo>
                  <a:cubicBezTo>
                    <a:pt x="56447" y="144416"/>
                    <a:pt x="56813" y="156145"/>
                    <a:pt x="54248" y="167875"/>
                  </a:cubicBezTo>
                  <a:cubicBezTo>
                    <a:pt x="53148" y="169341"/>
                    <a:pt x="57180" y="167875"/>
                    <a:pt x="54614" y="167142"/>
                  </a:cubicBezTo>
                  <a:cubicBezTo>
                    <a:pt x="56813" y="159078"/>
                    <a:pt x="60479" y="156145"/>
                    <a:pt x="66710" y="164209"/>
                  </a:cubicBezTo>
                  <a:cubicBezTo>
                    <a:pt x="67810" y="167142"/>
                    <a:pt x="68176" y="170440"/>
                    <a:pt x="67810" y="173373"/>
                  </a:cubicBezTo>
                  <a:cubicBezTo>
                    <a:pt x="58280" y="219190"/>
                    <a:pt x="52782" y="265741"/>
                    <a:pt x="45817" y="312291"/>
                  </a:cubicBezTo>
                  <a:cubicBezTo>
                    <a:pt x="45084" y="315956"/>
                    <a:pt x="43985" y="319622"/>
                    <a:pt x="40319" y="321821"/>
                  </a:cubicBezTo>
                  <a:cubicBezTo>
                    <a:pt x="29323" y="317789"/>
                    <a:pt x="36654" y="310092"/>
                    <a:pt x="35921" y="305327"/>
                  </a:cubicBezTo>
                  <a:cubicBezTo>
                    <a:pt x="36654" y="300928"/>
                    <a:pt x="31889" y="303861"/>
                    <a:pt x="34455" y="303494"/>
                  </a:cubicBezTo>
                  <a:cubicBezTo>
                    <a:pt x="34821" y="303494"/>
                    <a:pt x="34821" y="303861"/>
                    <a:pt x="34821" y="304594"/>
                  </a:cubicBezTo>
                  <a:cubicBezTo>
                    <a:pt x="34821" y="339415"/>
                    <a:pt x="24925" y="373136"/>
                    <a:pt x="23458" y="407224"/>
                  </a:cubicBezTo>
                  <a:cubicBezTo>
                    <a:pt x="21992" y="439846"/>
                    <a:pt x="14295" y="471002"/>
                    <a:pt x="8430" y="502524"/>
                  </a:cubicBezTo>
                  <a:cubicBezTo>
                    <a:pt x="7331" y="508389"/>
                    <a:pt x="9163" y="516086"/>
                    <a:pt x="0" y="516819"/>
                  </a:cubicBezTo>
                  <a:close/>
                </a:path>
              </a:pathLst>
            </a:custGeom>
            <a:solidFill>
              <a:srgbClr val="BAA39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AE3FB3C7-2C20-40DF-B6C5-9FDA17059B01}"/>
                </a:ext>
              </a:extLst>
            </p:cNvPr>
            <p:cNvSpPr/>
            <p:nvPr/>
          </p:nvSpPr>
          <p:spPr>
            <a:xfrm>
              <a:off x="10583817" y="7264521"/>
              <a:ext cx="355953" cy="164825"/>
            </a:xfrm>
            <a:custGeom>
              <a:avLst/>
              <a:gdLst>
                <a:gd name="connsiteX0" fmla="*/ 289872 w 355953"/>
                <a:gd name="connsiteY0" fmla="*/ 116160 h 164825"/>
                <a:gd name="connsiteX1" fmla="*/ 315530 w 355953"/>
                <a:gd name="connsiteY1" fmla="*/ 130822 h 164825"/>
                <a:gd name="connsiteX2" fmla="*/ 320295 w 355953"/>
                <a:gd name="connsiteY2" fmla="*/ 130455 h 164825"/>
                <a:gd name="connsiteX3" fmla="*/ 352184 w 355953"/>
                <a:gd name="connsiteY3" fmla="*/ 153914 h 164825"/>
                <a:gd name="connsiteX4" fmla="*/ 355483 w 355953"/>
                <a:gd name="connsiteY4" fmla="*/ 161977 h 164825"/>
                <a:gd name="connsiteX5" fmla="*/ 345953 w 355953"/>
                <a:gd name="connsiteY5" fmla="*/ 162711 h 164825"/>
                <a:gd name="connsiteX6" fmla="*/ 317363 w 355953"/>
                <a:gd name="connsiteY6" fmla="*/ 148416 h 164825"/>
                <a:gd name="connsiteX7" fmla="*/ 312598 w 355953"/>
                <a:gd name="connsiteY7" fmla="*/ 148782 h 164825"/>
                <a:gd name="connsiteX8" fmla="*/ 312231 w 355953"/>
                <a:gd name="connsiteY8" fmla="*/ 160878 h 164825"/>
                <a:gd name="connsiteX9" fmla="*/ 259450 w 355953"/>
                <a:gd name="connsiteY9" fmla="*/ 150248 h 164825"/>
                <a:gd name="connsiteX10" fmla="*/ 218031 w 355953"/>
                <a:gd name="connsiteY10" fmla="*/ 138886 h 164825"/>
                <a:gd name="connsiteX11" fmla="*/ 165616 w 355953"/>
                <a:gd name="connsiteY11" fmla="*/ 123491 h 164825"/>
                <a:gd name="connsiteX12" fmla="*/ 137759 w 355953"/>
                <a:gd name="connsiteY12" fmla="*/ 109562 h 164825"/>
                <a:gd name="connsiteX13" fmla="*/ 93774 w 355953"/>
                <a:gd name="connsiteY13" fmla="*/ 83172 h 164825"/>
                <a:gd name="connsiteX14" fmla="*/ 62252 w 355953"/>
                <a:gd name="connsiteY14" fmla="*/ 65578 h 164825"/>
                <a:gd name="connsiteX15" fmla="*/ 33662 w 355953"/>
                <a:gd name="connsiteY15" fmla="*/ 49084 h 164825"/>
                <a:gd name="connsiteX16" fmla="*/ 34028 w 355953"/>
                <a:gd name="connsiteY16" fmla="*/ 49450 h 164825"/>
                <a:gd name="connsiteX17" fmla="*/ 307 w 355953"/>
                <a:gd name="connsiteY17" fmla="*/ 18661 h 164825"/>
                <a:gd name="connsiteX18" fmla="*/ 307 w 355953"/>
                <a:gd name="connsiteY18" fmla="*/ 18661 h 164825"/>
                <a:gd name="connsiteX19" fmla="*/ 7271 w 355953"/>
                <a:gd name="connsiteY19" fmla="*/ 10230 h 164825"/>
                <a:gd name="connsiteX20" fmla="*/ 45024 w 355953"/>
                <a:gd name="connsiteY20" fmla="*/ 1800 h 164825"/>
                <a:gd name="connsiteX21" fmla="*/ 61519 w 355953"/>
                <a:gd name="connsiteY21" fmla="*/ 15729 h 164825"/>
                <a:gd name="connsiteX22" fmla="*/ 62252 w 355953"/>
                <a:gd name="connsiteY22" fmla="*/ 26358 h 164825"/>
                <a:gd name="connsiteX23" fmla="*/ 123830 w 355953"/>
                <a:gd name="connsiteY23" fmla="*/ 59713 h 164825"/>
                <a:gd name="connsiteX24" fmla="*/ 142157 w 355953"/>
                <a:gd name="connsiteY24" fmla="*/ 65578 h 164825"/>
                <a:gd name="connsiteX25" fmla="*/ 136293 w 355953"/>
                <a:gd name="connsiteY25" fmla="*/ 82072 h 164825"/>
                <a:gd name="connsiteX26" fmla="*/ 162683 w 355953"/>
                <a:gd name="connsiteY26" fmla="*/ 74741 h 164825"/>
                <a:gd name="connsiteX27" fmla="*/ 214365 w 355953"/>
                <a:gd name="connsiteY27" fmla="*/ 83172 h 164825"/>
                <a:gd name="connsiteX28" fmla="*/ 222063 w 355953"/>
                <a:gd name="connsiteY28" fmla="*/ 86837 h 164825"/>
                <a:gd name="connsiteX29" fmla="*/ 242222 w 355953"/>
                <a:gd name="connsiteY29" fmla="*/ 100033 h 164825"/>
                <a:gd name="connsiteX30" fmla="*/ 281442 w 355953"/>
                <a:gd name="connsiteY30" fmla="*/ 108829 h 164825"/>
                <a:gd name="connsiteX31" fmla="*/ 289872 w 355953"/>
                <a:gd name="connsiteY31" fmla="*/ 116160 h 16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55953" h="164825">
                  <a:moveTo>
                    <a:pt x="289872" y="116160"/>
                  </a:moveTo>
                  <a:cubicBezTo>
                    <a:pt x="293904" y="128989"/>
                    <a:pt x="295004" y="146583"/>
                    <a:pt x="315530" y="130822"/>
                  </a:cubicBezTo>
                  <a:cubicBezTo>
                    <a:pt x="316630" y="130089"/>
                    <a:pt x="319928" y="129722"/>
                    <a:pt x="320295" y="130455"/>
                  </a:cubicBezTo>
                  <a:cubicBezTo>
                    <a:pt x="327626" y="142551"/>
                    <a:pt x="345953" y="140352"/>
                    <a:pt x="352184" y="153914"/>
                  </a:cubicBezTo>
                  <a:cubicBezTo>
                    <a:pt x="353283" y="156480"/>
                    <a:pt x="357315" y="158679"/>
                    <a:pt x="355483" y="161977"/>
                  </a:cubicBezTo>
                  <a:cubicBezTo>
                    <a:pt x="352917" y="166376"/>
                    <a:pt x="348518" y="164910"/>
                    <a:pt x="345953" y="162711"/>
                  </a:cubicBezTo>
                  <a:cubicBezTo>
                    <a:pt x="337522" y="155746"/>
                    <a:pt x="321395" y="164177"/>
                    <a:pt x="317363" y="148416"/>
                  </a:cubicBezTo>
                  <a:cubicBezTo>
                    <a:pt x="317363" y="148049"/>
                    <a:pt x="313697" y="148049"/>
                    <a:pt x="312598" y="148782"/>
                  </a:cubicBezTo>
                  <a:cubicBezTo>
                    <a:pt x="307833" y="152448"/>
                    <a:pt x="313331" y="156846"/>
                    <a:pt x="312231" y="160878"/>
                  </a:cubicBezTo>
                  <a:cubicBezTo>
                    <a:pt x="293904" y="160511"/>
                    <a:pt x="277043" y="154647"/>
                    <a:pt x="259450" y="150248"/>
                  </a:cubicBezTo>
                  <a:cubicBezTo>
                    <a:pt x="246621" y="142551"/>
                    <a:pt x="233792" y="136320"/>
                    <a:pt x="218031" y="138886"/>
                  </a:cubicBezTo>
                  <a:cubicBezTo>
                    <a:pt x="199704" y="137053"/>
                    <a:pt x="182476" y="130822"/>
                    <a:pt x="165616" y="123491"/>
                  </a:cubicBezTo>
                  <a:cubicBezTo>
                    <a:pt x="157918" y="115794"/>
                    <a:pt x="147289" y="113228"/>
                    <a:pt x="137759" y="109562"/>
                  </a:cubicBezTo>
                  <a:cubicBezTo>
                    <a:pt x="121264" y="103698"/>
                    <a:pt x="107336" y="94534"/>
                    <a:pt x="93774" y="83172"/>
                  </a:cubicBezTo>
                  <a:cubicBezTo>
                    <a:pt x="84977" y="75841"/>
                    <a:pt x="75447" y="67044"/>
                    <a:pt x="62252" y="65578"/>
                  </a:cubicBezTo>
                  <a:cubicBezTo>
                    <a:pt x="50889" y="64478"/>
                    <a:pt x="44291" y="53115"/>
                    <a:pt x="33662" y="49084"/>
                  </a:cubicBezTo>
                  <a:lnTo>
                    <a:pt x="34028" y="49450"/>
                  </a:lnTo>
                  <a:cubicBezTo>
                    <a:pt x="23399" y="38454"/>
                    <a:pt x="14235" y="26358"/>
                    <a:pt x="307" y="18661"/>
                  </a:cubicBezTo>
                  <a:lnTo>
                    <a:pt x="307" y="18661"/>
                  </a:lnTo>
                  <a:cubicBezTo>
                    <a:pt x="-1159" y="12796"/>
                    <a:pt x="2872" y="9498"/>
                    <a:pt x="7271" y="10230"/>
                  </a:cubicBezTo>
                  <a:cubicBezTo>
                    <a:pt x="21199" y="12796"/>
                    <a:pt x="32562" y="5832"/>
                    <a:pt x="45024" y="1800"/>
                  </a:cubicBezTo>
                  <a:cubicBezTo>
                    <a:pt x="58953" y="-2598"/>
                    <a:pt x="62618" y="701"/>
                    <a:pt x="61519" y="15729"/>
                  </a:cubicBezTo>
                  <a:cubicBezTo>
                    <a:pt x="61152" y="19394"/>
                    <a:pt x="59686" y="24159"/>
                    <a:pt x="62252" y="26358"/>
                  </a:cubicBezTo>
                  <a:cubicBezTo>
                    <a:pt x="80579" y="41386"/>
                    <a:pt x="95240" y="64112"/>
                    <a:pt x="123830" y="59713"/>
                  </a:cubicBezTo>
                  <a:cubicBezTo>
                    <a:pt x="131161" y="58614"/>
                    <a:pt x="137759" y="59713"/>
                    <a:pt x="142157" y="65578"/>
                  </a:cubicBezTo>
                  <a:cubicBezTo>
                    <a:pt x="146556" y="71076"/>
                    <a:pt x="139591" y="73642"/>
                    <a:pt x="136293" y="82072"/>
                  </a:cubicBezTo>
                  <a:cubicBezTo>
                    <a:pt x="145456" y="69976"/>
                    <a:pt x="153153" y="70343"/>
                    <a:pt x="162683" y="74741"/>
                  </a:cubicBezTo>
                  <a:cubicBezTo>
                    <a:pt x="178811" y="82072"/>
                    <a:pt x="195672" y="89036"/>
                    <a:pt x="214365" y="83172"/>
                  </a:cubicBezTo>
                  <a:cubicBezTo>
                    <a:pt x="217664" y="83172"/>
                    <a:pt x="221696" y="83172"/>
                    <a:pt x="222063" y="86837"/>
                  </a:cubicBezTo>
                  <a:cubicBezTo>
                    <a:pt x="223895" y="99666"/>
                    <a:pt x="232692" y="99666"/>
                    <a:pt x="242222" y="100033"/>
                  </a:cubicBezTo>
                  <a:cubicBezTo>
                    <a:pt x="255784" y="100766"/>
                    <a:pt x="268613" y="104798"/>
                    <a:pt x="281442" y="108829"/>
                  </a:cubicBezTo>
                  <a:cubicBezTo>
                    <a:pt x="285107" y="110296"/>
                    <a:pt x="288040" y="112495"/>
                    <a:pt x="289872" y="116160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EA7B3F52-F28A-4BB8-BD69-A07BB0C177DA}"/>
                </a:ext>
              </a:extLst>
            </p:cNvPr>
            <p:cNvSpPr/>
            <p:nvPr/>
          </p:nvSpPr>
          <p:spPr>
            <a:xfrm>
              <a:off x="10565430" y="4430778"/>
              <a:ext cx="142583" cy="205800"/>
            </a:xfrm>
            <a:custGeom>
              <a:avLst/>
              <a:gdLst>
                <a:gd name="connsiteX0" fmla="*/ 93834 w 142583"/>
                <a:gd name="connsiteY0" fmla="*/ 0 h 205800"/>
                <a:gd name="connsiteX1" fmla="*/ 142584 w 142583"/>
                <a:gd name="connsiteY1" fmla="*/ 15761 h 205800"/>
                <a:gd name="connsiteX2" fmla="*/ 108862 w 142583"/>
                <a:gd name="connsiteY2" fmla="*/ 34821 h 205800"/>
                <a:gd name="connsiteX3" fmla="*/ 96033 w 142583"/>
                <a:gd name="connsiteY3" fmla="*/ 49483 h 205800"/>
                <a:gd name="connsiteX4" fmla="*/ 85037 w 142583"/>
                <a:gd name="connsiteY4" fmla="*/ 59379 h 205800"/>
                <a:gd name="connsiteX5" fmla="*/ 98599 w 142583"/>
                <a:gd name="connsiteY5" fmla="*/ 59379 h 205800"/>
                <a:gd name="connsiteX6" fmla="*/ 94200 w 142583"/>
                <a:gd name="connsiteY6" fmla="*/ 71842 h 205800"/>
                <a:gd name="connsiteX7" fmla="*/ 86870 w 142583"/>
                <a:gd name="connsiteY7" fmla="*/ 84304 h 205800"/>
                <a:gd name="connsiteX8" fmla="*/ 85037 w 142583"/>
                <a:gd name="connsiteY8" fmla="*/ 109962 h 205800"/>
                <a:gd name="connsiteX9" fmla="*/ 101531 w 142583"/>
                <a:gd name="connsiteY9" fmla="*/ 156145 h 205800"/>
                <a:gd name="connsiteX10" fmla="*/ 106296 w 142583"/>
                <a:gd name="connsiteY10" fmla="*/ 158345 h 205800"/>
                <a:gd name="connsiteX11" fmla="*/ 116926 w 142583"/>
                <a:gd name="connsiteY11" fmla="*/ 179604 h 205800"/>
                <a:gd name="connsiteX12" fmla="*/ 126456 w 142583"/>
                <a:gd name="connsiteY12" fmla="*/ 196465 h 205800"/>
                <a:gd name="connsiteX13" fmla="*/ 105930 w 142583"/>
                <a:gd name="connsiteY13" fmla="*/ 201963 h 205800"/>
                <a:gd name="connsiteX14" fmla="*/ 70009 w 142583"/>
                <a:gd name="connsiteY14" fmla="*/ 186935 h 205800"/>
                <a:gd name="connsiteX15" fmla="*/ 50949 w 142583"/>
                <a:gd name="connsiteY15" fmla="*/ 193899 h 205800"/>
                <a:gd name="connsiteX16" fmla="*/ 36287 w 142583"/>
                <a:gd name="connsiteY16" fmla="*/ 196098 h 205800"/>
                <a:gd name="connsiteX17" fmla="*/ 21626 w 142583"/>
                <a:gd name="connsiteY17" fmla="*/ 176305 h 205800"/>
                <a:gd name="connsiteX18" fmla="*/ 0 w 142583"/>
                <a:gd name="connsiteY18" fmla="*/ 177405 h 205800"/>
                <a:gd name="connsiteX19" fmla="*/ 11363 w 142583"/>
                <a:gd name="connsiteY19" fmla="*/ 160910 h 205800"/>
                <a:gd name="connsiteX20" fmla="*/ 23092 w 142583"/>
                <a:gd name="connsiteY20" fmla="*/ 126089 h 205800"/>
                <a:gd name="connsiteX21" fmla="*/ 35554 w 142583"/>
                <a:gd name="connsiteY21" fmla="*/ 109962 h 205800"/>
                <a:gd name="connsiteX22" fmla="*/ 34455 w 142583"/>
                <a:gd name="connsiteY22" fmla="*/ 82838 h 205800"/>
                <a:gd name="connsiteX23" fmla="*/ 26391 w 142583"/>
                <a:gd name="connsiteY23" fmla="*/ 78073 h 205800"/>
                <a:gd name="connsiteX24" fmla="*/ 30056 w 142583"/>
                <a:gd name="connsiteY24" fmla="*/ 58646 h 205800"/>
                <a:gd name="connsiteX25" fmla="*/ 46550 w 142583"/>
                <a:gd name="connsiteY25" fmla="*/ 53881 h 205800"/>
                <a:gd name="connsiteX26" fmla="*/ 42152 w 142583"/>
                <a:gd name="connsiteY26" fmla="*/ 38487 h 205800"/>
                <a:gd name="connsiteX27" fmla="*/ 55714 w 142583"/>
                <a:gd name="connsiteY27" fmla="*/ 29323 h 205800"/>
                <a:gd name="connsiteX28" fmla="*/ 93834 w 142583"/>
                <a:gd name="connsiteY28" fmla="*/ 0 h 20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2583" h="205800">
                  <a:moveTo>
                    <a:pt x="93834" y="0"/>
                  </a:moveTo>
                  <a:cubicBezTo>
                    <a:pt x="109962" y="5132"/>
                    <a:pt x="126089" y="10263"/>
                    <a:pt x="142584" y="15761"/>
                  </a:cubicBezTo>
                  <a:cubicBezTo>
                    <a:pt x="138185" y="34088"/>
                    <a:pt x="123524" y="36287"/>
                    <a:pt x="108862" y="34821"/>
                  </a:cubicBezTo>
                  <a:cubicBezTo>
                    <a:pt x="95300" y="33355"/>
                    <a:pt x="92368" y="37387"/>
                    <a:pt x="96033" y="49483"/>
                  </a:cubicBezTo>
                  <a:cubicBezTo>
                    <a:pt x="95300" y="56080"/>
                    <a:pt x="91268" y="59013"/>
                    <a:pt x="85037" y="59379"/>
                  </a:cubicBezTo>
                  <a:cubicBezTo>
                    <a:pt x="89802" y="61945"/>
                    <a:pt x="94567" y="52782"/>
                    <a:pt x="98599" y="59379"/>
                  </a:cubicBezTo>
                  <a:cubicBezTo>
                    <a:pt x="101531" y="64511"/>
                    <a:pt x="97866" y="68909"/>
                    <a:pt x="94200" y="71842"/>
                  </a:cubicBezTo>
                  <a:cubicBezTo>
                    <a:pt x="90169" y="75140"/>
                    <a:pt x="88336" y="79539"/>
                    <a:pt x="86870" y="84304"/>
                  </a:cubicBezTo>
                  <a:cubicBezTo>
                    <a:pt x="78073" y="92368"/>
                    <a:pt x="81005" y="101165"/>
                    <a:pt x="85037" y="109962"/>
                  </a:cubicBezTo>
                  <a:cubicBezTo>
                    <a:pt x="81005" y="127555"/>
                    <a:pt x="89435" y="151014"/>
                    <a:pt x="101531" y="156145"/>
                  </a:cubicBezTo>
                  <a:cubicBezTo>
                    <a:pt x="103364" y="156512"/>
                    <a:pt x="104830" y="157245"/>
                    <a:pt x="106296" y="158345"/>
                  </a:cubicBezTo>
                  <a:cubicBezTo>
                    <a:pt x="107396" y="166775"/>
                    <a:pt x="108495" y="174472"/>
                    <a:pt x="116926" y="179604"/>
                  </a:cubicBezTo>
                  <a:cubicBezTo>
                    <a:pt x="122424" y="182903"/>
                    <a:pt x="126089" y="189134"/>
                    <a:pt x="126456" y="196465"/>
                  </a:cubicBezTo>
                  <a:cubicBezTo>
                    <a:pt x="122424" y="208194"/>
                    <a:pt x="114360" y="207461"/>
                    <a:pt x="105930" y="201963"/>
                  </a:cubicBezTo>
                  <a:cubicBezTo>
                    <a:pt x="94934" y="194999"/>
                    <a:pt x="81738" y="192433"/>
                    <a:pt x="70009" y="186935"/>
                  </a:cubicBezTo>
                  <a:cubicBezTo>
                    <a:pt x="62312" y="183269"/>
                    <a:pt x="54614" y="183636"/>
                    <a:pt x="50949" y="193899"/>
                  </a:cubicBezTo>
                  <a:cubicBezTo>
                    <a:pt x="46184" y="195365"/>
                    <a:pt x="41419" y="196465"/>
                    <a:pt x="36287" y="196098"/>
                  </a:cubicBezTo>
                  <a:cubicBezTo>
                    <a:pt x="21626" y="194999"/>
                    <a:pt x="17960" y="190234"/>
                    <a:pt x="21626" y="176305"/>
                  </a:cubicBezTo>
                  <a:cubicBezTo>
                    <a:pt x="15395" y="188034"/>
                    <a:pt x="8064" y="185835"/>
                    <a:pt x="0" y="177405"/>
                  </a:cubicBezTo>
                  <a:cubicBezTo>
                    <a:pt x="0" y="169341"/>
                    <a:pt x="6964" y="165675"/>
                    <a:pt x="11363" y="160910"/>
                  </a:cubicBezTo>
                  <a:cubicBezTo>
                    <a:pt x="20893" y="151014"/>
                    <a:pt x="30423" y="142217"/>
                    <a:pt x="23092" y="126089"/>
                  </a:cubicBezTo>
                  <a:cubicBezTo>
                    <a:pt x="19427" y="117292"/>
                    <a:pt x="30423" y="113994"/>
                    <a:pt x="35554" y="109962"/>
                  </a:cubicBezTo>
                  <a:cubicBezTo>
                    <a:pt x="52048" y="96766"/>
                    <a:pt x="52048" y="94934"/>
                    <a:pt x="34455" y="82838"/>
                  </a:cubicBezTo>
                  <a:cubicBezTo>
                    <a:pt x="31889" y="81005"/>
                    <a:pt x="28957" y="79905"/>
                    <a:pt x="26391" y="78073"/>
                  </a:cubicBezTo>
                  <a:cubicBezTo>
                    <a:pt x="21992" y="70375"/>
                    <a:pt x="28957" y="65244"/>
                    <a:pt x="30056" y="58646"/>
                  </a:cubicBezTo>
                  <a:cubicBezTo>
                    <a:pt x="35188" y="57180"/>
                    <a:pt x="40686" y="55347"/>
                    <a:pt x="46550" y="53881"/>
                  </a:cubicBezTo>
                  <a:cubicBezTo>
                    <a:pt x="48750" y="48017"/>
                    <a:pt x="36654" y="44718"/>
                    <a:pt x="42152" y="38487"/>
                  </a:cubicBezTo>
                  <a:cubicBezTo>
                    <a:pt x="45451" y="34455"/>
                    <a:pt x="50949" y="29690"/>
                    <a:pt x="55714" y="29323"/>
                  </a:cubicBezTo>
                  <a:cubicBezTo>
                    <a:pt x="75874" y="28223"/>
                    <a:pt x="78439" y="5498"/>
                    <a:pt x="93834" y="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ADA17EEC-67EB-4E60-A85A-45C3E2226EAF}"/>
                </a:ext>
              </a:extLst>
            </p:cNvPr>
            <p:cNvSpPr/>
            <p:nvPr/>
          </p:nvSpPr>
          <p:spPr>
            <a:xfrm>
              <a:off x="10110556" y="6068839"/>
              <a:ext cx="109961" cy="458146"/>
            </a:xfrm>
            <a:custGeom>
              <a:avLst/>
              <a:gdLst>
                <a:gd name="connsiteX0" fmla="*/ 0 w 109961"/>
                <a:gd name="connsiteY0" fmla="*/ 27857 h 458146"/>
                <a:gd name="connsiteX1" fmla="*/ 6964 w 109961"/>
                <a:gd name="connsiteY1" fmla="*/ 0 h 458146"/>
                <a:gd name="connsiteX2" fmla="*/ 34821 w 109961"/>
                <a:gd name="connsiteY2" fmla="*/ 105930 h 458146"/>
                <a:gd name="connsiteX3" fmla="*/ 54981 w 109961"/>
                <a:gd name="connsiteY3" fmla="*/ 177405 h 458146"/>
                <a:gd name="connsiteX4" fmla="*/ 87236 w 109961"/>
                <a:gd name="connsiteY4" fmla="*/ 340514 h 458146"/>
                <a:gd name="connsiteX5" fmla="*/ 109962 w 109961"/>
                <a:gd name="connsiteY5" fmla="*/ 447177 h 458146"/>
                <a:gd name="connsiteX6" fmla="*/ 107029 w 109961"/>
                <a:gd name="connsiteY6" fmla="*/ 455607 h 458146"/>
                <a:gd name="connsiteX7" fmla="*/ 87969 w 109961"/>
                <a:gd name="connsiteY7" fmla="*/ 451209 h 458146"/>
                <a:gd name="connsiteX8" fmla="*/ 6964 w 109961"/>
                <a:gd name="connsiteY8" fmla="*/ 72208 h 458146"/>
                <a:gd name="connsiteX9" fmla="*/ 0 w 109961"/>
                <a:gd name="connsiteY9" fmla="*/ 27857 h 458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961" h="458146">
                  <a:moveTo>
                    <a:pt x="0" y="27857"/>
                  </a:moveTo>
                  <a:cubicBezTo>
                    <a:pt x="8797" y="20160"/>
                    <a:pt x="13562" y="11729"/>
                    <a:pt x="6964" y="0"/>
                  </a:cubicBezTo>
                  <a:cubicBezTo>
                    <a:pt x="20526" y="8797"/>
                    <a:pt x="33355" y="57547"/>
                    <a:pt x="34821" y="105930"/>
                  </a:cubicBezTo>
                  <a:cubicBezTo>
                    <a:pt x="48383" y="127555"/>
                    <a:pt x="47650" y="153580"/>
                    <a:pt x="54981" y="177405"/>
                  </a:cubicBezTo>
                  <a:cubicBezTo>
                    <a:pt x="71109" y="230553"/>
                    <a:pt x="72941" y="286633"/>
                    <a:pt x="87236" y="340514"/>
                  </a:cubicBezTo>
                  <a:cubicBezTo>
                    <a:pt x="93834" y="376069"/>
                    <a:pt x="104097" y="411256"/>
                    <a:pt x="109962" y="447177"/>
                  </a:cubicBezTo>
                  <a:cubicBezTo>
                    <a:pt x="109962" y="450476"/>
                    <a:pt x="108862" y="453042"/>
                    <a:pt x="107029" y="455607"/>
                  </a:cubicBezTo>
                  <a:cubicBezTo>
                    <a:pt x="98965" y="461472"/>
                    <a:pt x="93467" y="455974"/>
                    <a:pt x="87969" y="451209"/>
                  </a:cubicBezTo>
                  <a:cubicBezTo>
                    <a:pt x="56080" y="325853"/>
                    <a:pt x="30056" y="199397"/>
                    <a:pt x="6964" y="72208"/>
                  </a:cubicBezTo>
                  <a:cubicBezTo>
                    <a:pt x="4032" y="57547"/>
                    <a:pt x="2199" y="42518"/>
                    <a:pt x="0" y="27857"/>
                  </a:cubicBezTo>
                  <a:close/>
                </a:path>
              </a:pathLst>
            </a:custGeom>
            <a:solidFill>
              <a:srgbClr val="8A76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E4BCAD74-2031-4015-868A-83F9B6654802}"/>
                </a:ext>
              </a:extLst>
            </p:cNvPr>
            <p:cNvSpPr/>
            <p:nvPr/>
          </p:nvSpPr>
          <p:spPr>
            <a:xfrm>
              <a:off x="12183257" y="6897217"/>
              <a:ext cx="205107" cy="331235"/>
            </a:xfrm>
            <a:custGeom>
              <a:avLst/>
              <a:gdLst>
                <a:gd name="connsiteX0" fmla="*/ 196173 w 205107"/>
                <a:gd name="connsiteY0" fmla="*/ 88702 h 331235"/>
                <a:gd name="connsiteX1" fmla="*/ 171615 w 205107"/>
                <a:gd name="connsiteY1" fmla="*/ 123157 h 331235"/>
                <a:gd name="connsiteX2" fmla="*/ 132028 w 205107"/>
                <a:gd name="connsiteY2" fmla="*/ 195365 h 331235"/>
                <a:gd name="connsiteX3" fmla="*/ 41860 w 205107"/>
                <a:gd name="connsiteY3" fmla="*/ 317789 h 331235"/>
                <a:gd name="connsiteX4" fmla="*/ 14370 w 205107"/>
                <a:gd name="connsiteY4" fmla="*/ 327319 h 331235"/>
                <a:gd name="connsiteX5" fmla="*/ 1174 w 205107"/>
                <a:gd name="connsiteY5" fmla="*/ 328419 h 331235"/>
                <a:gd name="connsiteX6" fmla="*/ 5206 w 205107"/>
                <a:gd name="connsiteY6" fmla="*/ 315223 h 331235"/>
                <a:gd name="connsiteX7" fmla="*/ 23900 w 205107"/>
                <a:gd name="connsiteY7" fmla="*/ 292131 h 331235"/>
                <a:gd name="connsiteX8" fmla="*/ 30864 w 205107"/>
                <a:gd name="connsiteY8" fmla="*/ 270505 h 331235"/>
                <a:gd name="connsiteX9" fmla="*/ 62753 w 205107"/>
                <a:gd name="connsiteY9" fmla="*/ 236784 h 331235"/>
                <a:gd name="connsiteX10" fmla="*/ 70083 w 205107"/>
                <a:gd name="connsiteY10" fmla="*/ 200863 h 331235"/>
                <a:gd name="connsiteX11" fmla="*/ 93175 w 205107"/>
                <a:gd name="connsiteY11" fmla="*/ 174472 h 331235"/>
                <a:gd name="connsiteX12" fmla="*/ 122132 w 205107"/>
                <a:gd name="connsiteY12" fmla="*/ 161277 h 331235"/>
                <a:gd name="connsiteX13" fmla="*/ 116267 w 205107"/>
                <a:gd name="connsiteY13" fmla="*/ 137085 h 331235"/>
                <a:gd name="connsiteX14" fmla="*/ 126530 w 205107"/>
                <a:gd name="connsiteY14" fmla="*/ 120225 h 331235"/>
                <a:gd name="connsiteX15" fmla="*/ 147057 w 205107"/>
                <a:gd name="connsiteY15" fmla="*/ 87603 h 331235"/>
                <a:gd name="connsiteX16" fmla="*/ 162451 w 205107"/>
                <a:gd name="connsiteY16" fmla="*/ 83204 h 331235"/>
                <a:gd name="connsiteX17" fmla="*/ 169782 w 205107"/>
                <a:gd name="connsiteY17" fmla="*/ 52048 h 331235"/>
                <a:gd name="connsiteX18" fmla="*/ 178945 w 205107"/>
                <a:gd name="connsiteY18" fmla="*/ 22359 h 331235"/>
                <a:gd name="connsiteX19" fmla="*/ 194707 w 205107"/>
                <a:gd name="connsiteY19" fmla="*/ 0 h 331235"/>
                <a:gd name="connsiteX20" fmla="*/ 200938 w 205107"/>
                <a:gd name="connsiteY20" fmla="*/ 4032 h 331235"/>
                <a:gd name="connsiteX21" fmla="*/ 198005 w 205107"/>
                <a:gd name="connsiteY21" fmla="*/ 27857 h 331235"/>
                <a:gd name="connsiteX22" fmla="*/ 191774 w 205107"/>
                <a:gd name="connsiteY22" fmla="*/ 46184 h 331235"/>
                <a:gd name="connsiteX23" fmla="*/ 184077 w 205107"/>
                <a:gd name="connsiteY23" fmla="*/ 68909 h 331235"/>
                <a:gd name="connsiteX24" fmla="*/ 176380 w 205107"/>
                <a:gd name="connsiteY24" fmla="*/ 97499 h 331235"/>
                <a:gd name="connsiteX25" fmla="*/ 196173 w 205107"/>
                <a:gd name="connsiteY25" fmla="*/ 88702 h 331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5107" h="331235">
                  <a:moveTo>
                    <a:pt x="196173" y="88702"/>
                  </a:moveTo>
                  <a:cubicBezTo>
                    <a:pt x="191774" y="102631"/>
                    <a:pt x="181145" y="112527"/>
                    <a:pt x="171615" y="123157"/>
                  </a:cubicBezTo>
                  <a:cubicBezTo>
                    <a:pt x="153288" y="144416"/>
                    <a:pt x="147057" y="172273"/>
                    <a:pt x="132028" y="195365"/>
                  </a:cubicBezTo>
                  <a:cubicBezTo>
                    <a:pt x="103805" y="237517"/>
                    <a:pt x="74848" y="278936"/>
                    <a:pt x="41860" y="317789"/>
                  </a:cubicBezTo>
                  <a:cubicBezTo>
                    <a:pt x="32330" y="320355"/>
                    <a:pt x="23166" y="322554"/>
                    <a:pt x="14370" y="327319"/>
                  </a:cubicBezTo>
                  <a:cubicBezTo>
                    <a:pt x="9971" y="329518"/>
                    <a:pt x="5206" y="334283"/>
                    <a:pt x="1174" y="328419"/>
                  </a:cubicBezTo>
                  <a:cubicBezTo>
                    <a:pt x="-2125" y="323653"/>
                    <a:pt x="2274" y="319255"/>
                    <a:pt x="5206" y="315223"/>
                  </a:cubicBezTo>
                  <a:cubicBezTo>
                    <a:pt x="9605" y="306060"/>
                    <a:pt x="12903" y="296530"/>
                    <a:pt x="23900" y="292131"/>
                  </a:cubicBezTo>
                  <a:cubicBezTo>
                    <a:pt x="33430" y="288099"/>
                    <a:pt x="27931" y="277470"/>
                    <a:pt x="30864" y="270505"/>
                  </a:cubicBezTo>
                  <a:cubicBezTo>
                    <a:pt x="44059" y="261709"/>
                    <a:pt x="50657" y="246680"/>
                    <a:pt x="62753" y="236784"/>
                  </a:cubicBezTo>
                  <a:cubicBezTo>
                    <a:pt x="83645" y="227620"/>
                    <a:pt x="85112" y="219923"/>
                    <a:pt x="70083" y="200863"/>
                  </a:cubicBezTo>
                  <a:cubicBezTo>
                    <a:pt x="67151" y="182536"/>
                    <a:pt x="84012" y="182169"/>
                    <a:pt x="93175" y="174472"/>
                  </a:cubicBezTo>
                  <a:cubicBezTo>
                    <a:pt x="105638" y="176305"/>
                    <a:pt x="114801" y="169707"/>
                    <a:pt x="122132" y="161277"/>
                  </a:cubicBezTo>
                  <a:cubicBezTo>
                    <a:pt x="131662" y="151014"/>
                    <a:pt x="129463" y="143316"/>
                    <a:pt x="116267" y="137085"/>
                  </a:cubicBezTo>
                  <a:cubicBezTo>
                    <a:pt x="115901" y="129021"/>
                    <a:pt x="121765" y="124990"/>
                    <a:pt x="126530" y="120225"/>
                  </a:cubicBezTo>
                  <a:cubicBezTo>
                    <a:pt x="135694" y="110695"/>
                    <a:pt x="144124" y="101164"/>
                    <a:pt x="147057" y="87603"/>
                  </a:cubicBezTo>
                  <a:cubicBezTo>
                    <a:pt x="148889" y="79539"/>
                    <a:pt x="152921" y="72574"/>
                    <a:pt x="162451" y="83204"/>
                  </a:cubicBezTo>
                  <a:cubicBezTo>
                    <a:pt x="159519" y="71108"/>
                    <a:pt x="158419" y="61212"/>
                    <a:pt x="169782" y="52048"/>
                  </a:cubicBezTo>
                  <a:cubicBezTo>
                    <a:pt x="177846" y="45817"/>
                    <a:pt x="175646" y="32255"/>
                    <a:pt x="178945" y="22359"/>
                  </a:cubicBezTo>
                  <a:cubicBezTo>
                    <a:pt x="181511" y="13195"/>
                    <a:pt x="181145" y="1466"/>
                    <a:pt x="194707" y="0"/>
                  </a:cubicBezTo>
                  <a:cubicBezTo>
                    <a:pt x="197272" y="366"/>
                    <a:pt x="199471" y="1466"/>
                    <a:pt x="200938" y="4032"/>
                  </a:cubicBezTo>
                  <a:cubicBezTo>
                    <a:pt x="205703" y="12829"/>
                    <a:pt x="208269" y="20893"/>
                    <a:pt x="198005" y="27857"/>
                  </a:cubicBezTo>
                  <a:cubicBezTo>
                    <a:pt x="191408" y="32255"/>
                    <a:pt x="193973" y="39953"/>
                    <a:pt x="191774" y="46184"/>
                  </a:cubicBezTo>
                  <a:cubicBezTo>
                    <a:pt x="189941" y="54248"/>
                    <a:pt x="184443" y="60479"/>
                    <a:pt x="184077" y="68909"/>
                  </a:cubicBezTo>
                  <a:cubicBezTo>
                    <a:pt x="183344" y="78806"/>
                    <a:pt x="182611" y="88702"/>
                    <a:pt x="176380" y="97499"/>
                  </a:cubicBezTo>
                  <a:cubicBezTo>
                    <a:pt x="184443" y="97133"/>
                    <a:pt x="185543" y="82838"/>
                    <a:pt x="196173" y="88702"/>
                  </a:cubicBezTo>
                  <a:close/>
                </a:path>
              </a:pathLst>
            </a:custGeom>
            <a:solidFill>
              <a:srgbClr val="E8DD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9CB7A4E7-41C6-44AB-8F3B-80046F838030}"/>
                </a:ext>
              </a:extLst>
            </p:cNvPr>
            <p:cNvSpPr/>
            <p:nvPr/>
          </p:nvSpPr>
          <p:spPr>
            <a:xfrm>
              <a:off x="10130528" y="4656071"/>
              <a:ext cx="102084" cy="217597"/>
            </a:xfrm>
            <a:custGeom>
              <a:avLst/>
              <a:gdLst>
                <a:gd name="connsiteX0" fmla="*/ 3486 w 102084"/>
                <a:gd name="connsiteY0" fmla="*/ 57675 h 217597"/>
                <a:gd name="connsiteX1" fmla="*/ 3486 w 102084"/>
                <a:gd name="connsiteY1" fmla="*/ 49977 h 217597"/>
                <a:gd name="connsiteX2" fmla="*/ 32076 w 102084"/>
                <a:gd name="connsiteY2" fmla="*/ 14423 h 217597"/>
                <a:gd name="connsiteX3" fmla="*/ 73495 w 102084"/>
                <a:gd name="connsiteY3" fmla="*/ 5626 h 217597"/>
                <a:gd name="connsiteX4" fmla="*/ 101718 w 102084"/>
                <a:gd name="connsiteY4" fmla="*/ 22854 h 217597"/>
                <a:gd name="connsiteX5" fmla="*/ 79360 w 102084"/>
                <a:gd name="connsiteY5" fmla="*/ 34583 h 217597"/>
                <a:gd name="connsiteX6" fmla="*/ 102085 w 102084"/>
                <a:gd name="connsiteY6" fmla="*/ 49244 h 217597"/>
                <a:gd name="connsiteX7" fmla="*/ 88156 w 102084"/>
                <a:gd name="connsiteY7" fmla="*/ 57675 h 217597"/>
                <a:gd name="connsiteX8" fmla="*/ 66164 w 102084"/>
                <a:gd name="connsiteY8" fmla="*/ 91396 h 217597"/>
                <a:gd name="connsiteX9" fmla="*/ 54068 w 102084"/>
                <a:gd name="connsiteY9" fmla="*/ 187429 h 217597"/>
                <a:gd name="connsiteX10" fmla="*/ 48204 w 102084"/>
                <a:gd name="connsiteY10" fmla="*/ 216386 h 217597"/>
                <a:gd name="connsiteX11" fmla="*/ 30243 w 102084"/>
                <a:gd name="connsiteY11" fmla="*/ 200625 h 217597"/>
                <a:gd name="connsiteX12" fmla="*/ 15948 w 102084"/>
                <a:gd name="connsiteY12" fmla="*/ 140512 h 217597"/>
                <a:gd name="connsiteX13" fmla="*/ 16681 w 102084"/>
                <a:gd name="connsiteY13" fmla="*/ 98727 h 217597"/>
                <a:gd name="connsiteX14" fmla="*/ 28411 w 102084"/>
                <a:gd name="connsiteY14" fmla="*/ 93962 h 217597"/>
                <a:gd name="connsiteX15" fmla="*/ 6785 w 102084"/>
                <a:gd name="connsiteY15" fmla="*/ 91763 h 217597"/>
                <a:gd name="connsiteX16" fmla="*/ 4219 w 102084"/>
                <a:gd name="connsiteY16" fmla="*/ 64639 h 217597"/>
                <a:gd name="connsiteX17" fmla="*/ 3486 w 102084"/>
                <a:gd name="connsiteY17" fmla="*/ 57675 h 21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084" h="217597">
                  <a:moveTo>
                    <a:pt x="3486" y="57675"/>
                  </a:moveTo>
                  <a:cubicBezTo>
                    <a:pt x="3486" y="55109"/>
                    <a:pt x="3486" y="52543"/>
                    <a:pt x="3486" y="49977"/>
                  </a:cubicBezTo>
                  <a:cubicBezTo>
                    <a:pt x="13749" y="38615"/>
                    <a:pt x="21446" y="25786"/>
                    <a:pt x="32076" y="14423"/>
                  </a:cubicBezTo>
                  <a:cubicBezTo>
                    <a:pt x="46738" y="-971"/>
                    <a:pt x="54801" y="-4270"/>
                    <a:pt x="73495" y="5626"/>
                  </a:cubicBezTo>
                  <a:cubicBezTo>
                    <a:pt x="83391" y="10758"/>
                    <a:pt x="92555" y="16989"/>
                    <a:pt x="101718" y="22854"/>
                  </a:cubicBezTo>
                  <a:cubicBezTo>
                    <a:pt x="96587" y="30917"/>
                    <a:pt x="84125" y="24686"/>
                    <a:pt x="79360" y="34583"/>
                  </a:cubicBezTo>
                  <a:cubicBezTo>
                    <a:pt x="84491" y="43380"/>
                    <a:pt x="100252" y="36415"/>
                    <a:pt x="102085" y="49244"/>
                  </a:cubicBezTo>
                  <a:cubicBezTo>
                    <a:pt x="98786" y="54009"/>
                    <a:pt x="92921" y="56209"/>
                    <a:pt x="88156" y="57675"/>
                  </a:cubicBezTo>
                  <a:cubicBezTo>
                    <a:pt x="70929" y="62806"/>
                    <a:pt x="63232" y="73436"/>
                    <a:pt x="66164" y="91396"/>
                  </a:cubicBezTo>
                  <a:cubicBezTo>
                    <a:pt x="61033" y="123285"/>
                    <a:pt x="56268" y="155174"/>
                    <a:pt x="54068" y="187429"/>
                  </a:cubicBezTo>
                  <a:cubicBezTo>
                    <a:pt x="53335" y="197326"/>
                    <a:pt x="53335" y="207222"/>
                    <a:pt x="48204" y="216386"/>
                  </a:cubicBezTo>
                  <a:cubicBezTo>
                    <a:pt x="36108" y="220418"/>
                    <a:pt x="26578" y="214187"/>
                    <a:pt x="30243" y="200625"/>
                  </a:cubicBezTo>
                  <a:cubicBezTo>
                    <a:pt x="36841" y="176800"/>
                    <a:pt x="20713" y="160306"/>
                    <a:pt x="15948" y="140512"/>
                  </a:cubicBezTo>
                  <a:cubicBezTo>
                    <a:pt x="16315" y="126584"/>
                    <a:pt x="10084" y="112655"/>
                    <a:pt x="16681" y="98727"/>
                  </a:cubicBezTo>
                  <a:cubicBezTo>
                    <a:pt x="19980" y="96161"/>
                    <a:pt x="24012" y="93962"/>
                    <a:pt x="28411" y="93962"/>
                  </a:cubicBezTo>
                  <a:cubicBezTo>
                    <a:pt x="21446" y="93595"/>
                    <a:pt x="13749" y="101293"/>
                    <a:pt x="6785" y="91763"/>
                  </a:cubicBezTo>
                  <a:cubicBezTo>
                    <a:pt x="554" y="82966"/>
                    <a:pt x="-3478" y="74535"/>
                    <a:pt x="4219" y="64639"/>
                  </a:cubicBezTo>
                  <a:cubicBezTo>
                    <a:pt x="5685" y="62440"/>
                    <a:pt x="5685" y="59874"/>
                    <a:pt x="3486" y="57675"/>
                  </a:cubicBezTo>
                  <a:close/>
                </a:path>
              </a:pathLst>
            </a:custGeom>
            <a:solidFill>
              <a:srgbClr val="BFB6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5ED6882A-86D4-42CA-9F0A-F00812B0D65B}"/>
                </a:ext>
              </a:extLst>
            </p:cNvPr>
            <p:cNvSpPr/>
            <p:nvPr/>
          </p:nvSpPr>
          <p:spPr>
            <a:xfrm>
              <a:off x="12177555" y="4525931"/>
              <a:ext cx="187213" cy="161836"/>
            </a:xfrm>
            <a:custGeom>
              <a:avLst/>
              <a:gdLst>
                <a:gd name="connsiteX0" fmla="*/ 21538 w 187213"/>
                <a:gd name="connsiteY0" fmla="*/ 56227 h 161836"/>
                <a:gd name="connsiteX1" fmla="*/ 6876 w 187213"/>
                <a:gd name="connsiteY1" fmla="*/ 19940 h 161836"/>
                <a:gd name="connsiteX2" fmla="*/ 3211 w 187213"/>
                <a:gd name="connsiteY2" fmla="*/ 2713 h 161836"/>
                <a:gd name="connsiteX3" fmla="*/ 16773 w 187213"/>
                <a:gd name="connsiteY3" fmla="*/ 10776 h 161836"/>
                <a:gd name="connsiteX4" fmla="*/ 51961 w 187213"/>
                <a:gd name="connsiteY4" fmla="*/ 10776 h 161836"/>
                <a:gd name="connsiteX5" fmla="*/ 135531 w 187213"/>
                <a:gd name="connsiteY5" fmla="*/ 78586 h 161836"/>
                <a:gd name="connsiteX6" fmla="*/ 187213 w 187213"/>
                <a:gd name="connsiteY6" fmla="*/ 149695 h 161836"/>
                <a:gd name="connsiteX7" fmla="*/ 114639 w 187213"/>
                <a:gd name="connsiteY7" fmla="*/ 160324 h 161836"/>
                <a:gd name="connsiteX8" fmla="*/ 114272 w 187213"/>
                <a:gd name="connsiteY8" fmla="*/ 137232 h 161836"/>
                <a:gd name="connsiteX9" fmla="*/ 124902 w 187213"/>
                <a:gd name="connsiteY9" fmla="*/ 116340 h 161836"/>
                <a:gd name="connsiteX10" fmla="*/ 112806 w 187213"/>
                <a:gd name="connsiteY10" fmla="*/ 96546 h 161836"/>
                <a:gd name="connsiteX11" fmla="*/ 68821 w 187213"/>
                <a:gd name="connsiteY11" fmla="*/ 76753 h 161836"/>
                <a:gd name="connsiteX12" fmla="*/ 40964 w 187213"/>
                <a:gd name="connsiteY12" fmla="*/ 68323 h 161836"/>
                <a:gd name="connsiteX13" fmla="*/ 22271 w 187213"/>
                <a:gd name="connsiteY13" fmla="*/ 58426 h 161836"/>
                <a:gd name="connsiteX14" fmla="*/ 21538 w 187213"/>
                <a:gd name="connsiteY14" fmla="*/ 56227 h 16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7213" h="161836">
                  <a:moveTo>
                    <a:pt x="21538" y="56227"/>
                  </a:moveTo>
                  <a:cubicBezTo>
                    <a:pt x="20072" y="42665"/>
                    <a:pt x="15673" y="30570"/>
                    <a:pt x="6876" y="19940"/>
                  </a:cubicBezTo>
                  <a:cubicBezTo>
                    <a:pt x="2844" y="15175"/>
                    <a:pt x="-4120" y="8577"/>
                    <a:pt x="3211" y="2713"/>
                  </a:cubicBezTo>
                  <a:cubicBezTo>
                    <a:pt x="12741" y="-5351"/>
                    <a:pt x="12741" y="6744"/>
                    <a:pt x="16773" y="10776"/>
                  </a:cubicBezTo>
                  <a:cubicBezTo>
                    <a:pt x="28135" y="23605"/>
                    <a:pt x="40231" y="12976"/>
                    <a:pt x="51961" y="10776"/>
                  </a:cubicBezTo>
                  <a:cubicBezTo>
                    <a:pt x="78718" y="34601"/>
                    <a:pt x="107308" y="56227"/>
                    <a:pt x="135531" y="78586"/>
                  </a:cubicBezTo>
                  <a:cubicBezTo>
                    <a:pt x="158990" y="96913"/>
                    <a:pt x="177683" y="120371"/>
                    <a:pt x="187213" y="149695"/>
                  </a:cubicBezTo>
                  <a:cubicBezTo>
                    <a:pt x="163022" y="153360"/>
                    <a:pt x="139930" y="166189"/>
                    <a:pt x="114639" y="160324"/>
                  </a:cubicBezTo>
                  <a:cubicBezTo>
                    <a:pt x="104009" y="152993"/>
                    <a:pt x="105842" y="144930"/>
                    <a:pt x="114272" y="137232"/>
                  </a:cubicBezTo>
                  <a:cubicBezTo>
                    <a:pt x="120503" y="131368"/>
                    <a:pt x="123436" y="124770"/>
                    <a:pt x="124902" y="116340"/>
                  </a:cubicBezTo>
                  <a:cubicBezTo>
                    <a:pt x="126734" y="105710"/>
                    <a:pt x="122702" y="98746"/>
                    <a:pt x="112806" y="96546"/>
                  </a:cubicBezTo>
                  <a:cubicBezTo>
                    <a:pt x="96312" y="93248"/>
                    <a:pt x="83483" y="82985"/>
                    <a:pt x="68821" y="76753"/>
                  </a:cubicBezTo>
                  <a:cubicBezTo>
                    <a:pt x="60757" y="70522"/>
                    <a:pt x="50494" y="70889"/>
                    <a:pt x="40964" y="68323"/>
                  </a:cubicBezTo>
                  <a:cubicBezTo>
                    <a:pt x="34000" y="66490"/>
                    <a:pt x="26303" y="65757"/>
                    <a:pt x="22271" y="58426"/>
                  </a:cubicBezTo>
                  <a:cubicBezTo>
                    <a:pt x="21904" y="58060"/>
                    <a:pt x="21904" y="56960"/>
                    <a:pt x="21538" y="56227"/>
                  </a:cubicBezTo>
                  <a:close/>
                </a:path>
              </a:pathLst>
            </a:custGeom>
            <a:solidFill>
              <a:srgbClr val="EEE9E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B1A9B623-6B28-49A4-8906-10A16603F990}"/>
                </a:ext>
              </a:extLst>
            </p:cNvPr>
            <p:cNvSpPr/>
            <p:nvPr/>
          </p:nvSpPr>
          <p:spPr>
            <a:xfrm>
              <a:off x="10198525" y="6520048"/>
              <a:ext cx="172158" cy="421303"/>
            </a:xfrm>
            <a:custGeom>
              <a:avLst/>
              <a:gdLst>
                <a:gd name="connsiteX0" fmla="*/ 0 w 172158"/>
                <a:gd name="connsiteY0" fmla="*/ 0 h 421303"/>
                <a:gd name="connsiteX1" fmla="*/ 17594 w 172158"/>
                <a:gd name="connsiteY1" fmla="*/ 3665 h 421303"/>
                <a:gd name="connsiteX2" fmla="*/ 23092 w 172158"/>
                <a:gd name="connsiteY2" fmla="*/ 10263 h 421303"/>
                <a:gd name="connsiteX3" fmla="*/ 63045 w 172158"/>
                <a:gd name="connsiteY3" fmla="*/ 129388 h 421303"/>
                <a:gd name="connsiteX4" fmla="*/ 96033 w 172158"/>
                <a:gd name="connsiteY4" fmla="*/ 228720 h 421303"/>
                <a:gd name="connsiteX5" fmla="*/ 112161 w 172158"/>
                <a:gd name="connsiteY5" fmla="*/ 236417 h 421303"/>
                <a:gd name="connsiteX6" fmla="*/ 120225 w 172158"/>
                <a:gd name="connsiteY6" fmla="*/ 243382 h 421303"/>
                <a:gd name="connsiteX7" fmla="*/ 127189 w 172158"/>
                <a:gd name="connsiteY7" fmla="*/ 267573 h 421303"/>
                <a:gd name="connsiteX8" fmla="*/ 130488 w 172158"/>
                <a:gd name="connsiteY8" fmla="*/ 285167 h 421303"/>
                <a:gd name="connsiteX9" fmla="*/ 119492 w 172158"/>
                <a:gd name="connsiteY9" fmla="*/ 285900 h 421303"/>
                <a:gd name="connsiteX10" fmla="*/ 117659 w 172158"/>
                <a:gd name="connsiteY10" fmla="*/ 284434 h 421303"/>
                <a:gd name="connsiteX11" fmla="*/ 170440 w 172158"/>
                <a:gd name="connsiteY11" fmla="*/ 400260 h 421303"/>
                <a:gd name="connsiteX12" fmla="*/ 171540 w 172158"/>
                <a:gd name="connsiteY12" fmla="*/ 413089 h 421303"/>
                <a:gd name="connsiteX13" fmla="*/ 161644 w 172158"/>
                <a:gd name="connsiteY13" fmla="*/ 421153 h 421303"/>
                <a:gd name="connsiteX14" fmla="*/ 83937 w 172158"/>
                <a:gd name="connsiteY14" fmla="*/ 255477 h 421303"/>
                <a:gd name="connsiteX15" fmla="*/ 0 w 172158"/>
                <a:gd name="connsiteY15" fmla="*/ 0 h 421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2158" h="421303">
                  <a:moveTo>
                    <a:pt x="0" y="0"/>
                  </a:moveTo>
                  <a:cubicBezTo>
                    <a:pt x="5865" y="733"/>
                    <a:pt x="10996" y="5132"/>
                    <a:pt x="17594" y="3665"/>
                  </a:cubicBezTo>
                  <a:cubicBezTo>
                    <a:pt x="20160" y="5132"/>
                    <a:pt x="21992" y="7697"/>
                    <a:pt x="23092" y="10263"/>
                  </a:cubicBezTo>
                  <a:cubicBezTo>
                    <a:pt x="35921" y="50216"/>
                    <a:pt x="46184" y="90901"/>
                    <a:pt x="63045" y="129388"/>
                  </a:cubicBezTo>
                  <a:cubicBezTo>
                    <a:pt x="73308" y="162743"/>
                    <a:pt x="83937" y="196098"/>
                    <a:pt x="96033" y="228720"/>
                  </a:cubicBezTo>
                  <a:cubicBezTo>
                    <a:pt x="98232" y="235318"/>
                    <a:pt x="100065" y="245947"/>
                    <a:pt x="112161" y="236417"/>
                  </a:cubicBezTo>
                  <a:cubicBezTo>
                    <a:pt x="116559" y="232752"/>
                    <a:pt x="123524" y="237517"/>
                    <a:pt x="120225" y="243382"/>
                  </a:cubicBezTo>
                  <a:cubicBezTo>
                    <a:pt x="114360" y="254744"/>
                    <a:pt x="121324" y="260242"/>
                    <a:pt x="127189" y="267573"/>
                  </a:cubicBezTo>
                  <a:cubicBezTo>
                    <a:pt x="130854" y="272338"/>
                    <a:pt x="133420" y="278936"/>
                    <a:pt x="130488" y="285167"/>
                  </a:cubicBezTo>
                  <a:cubicBezTo>
                    <a:pt x="127922" y="289566"/>
                    <a:pt x="123157" y="289199"/>
                    <a:pt x="119492" y="285900"/>
                  </a:cubicBezTo>
                  <a:cubicBezTo>
                    <a:pt x="118392" y="285167"/>
                    <a:pt x="118392" y="283701"/>
                    <a:pt x="117659" y="284434"/>
                  </a:cubicBezTo>
                  <a:cubicBezTo>
                    <a:pt x="136352" y="322554"/>
                    <a:pt x="153946" y="361041"/>
                    <a:pt x="170440" y="400260"/>
                  </a:cubicBezTo>
                  <a:cubicBezTo>
                    <a:pt x="172273" y="404292"/>
                    <a:pt x="172640" y="408691"/>
                    <a:pt x="171540" y="413089"/>
                  </a:cubicBezTo>
                  <a:cubicBezTo>
                    <a:pt x="169341" y="417121"/>
                    <a:pt x="167875" y="422252"/>
                    <a:pt x="161644" y="421153"/>
                  </a:cubicBezTo>
                  <a:cubicBezTo>
                    <a:pt x="131221" y="368005"/>
                    <a:pt x="108129" y="311558"/>
                    <a:pt x="83937" y="255477"/>
                  </a:cubicBezTo>
                  <a:cubicBezTo>
                    <a:pt x="47650" y="173006"/>
                    <a:pt x="22725" y="86869"/>
                    <a:pt x="0" y="0"/>
                  </a:cubicBezTo>
                  <a:close/>
                </a:path>
              </a:pathLst>
            </a:custGeom>
            <a:solidFill>
              <a:srgbClr val="A491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A8D318BE-7F1E-40FF-B336-BC736B6B2F06}"/>
                </a:ext>
              </a:extLst>
            </p:cNvPr>
            <p:cNvSpPr/>
            <p:nvPr/>
          </p:nvSpPr>
          <p:spPr>
            <a:xfrm>
              <a:off x="11573200" y="3988213"/>
              <a:ext cx="94140" cy="151900"/>
            </a:xfrm>
            <a:custGeom>
              <a:avLst/>
              <a:gdLst>
                <a:gd name="connsiteX0" fmla="*/ 14140 w 94140"/>
                <a:gd name="connsiteY0" fmla="*/ 82625 h 151900"/>
                <a:gd name="connsiteX1" fmla="*/ 2411 w 94140"/>
                <a:gd name="connsiteY1" fmla="*/ 56234 h 151900"/>
                <a:gd name="connsiteX2" fmla="*/ 945 w 94140"/>
                <a:gd name="connsiteY2" fmla="*/ 45604 h 151900"/>
                <a:gd name="connsiteX3" fmla="*/ 20005 w 94140"/>
                <a:gd name="connsiteY3" fmla="*/ 40839 h 151900"/>
                <a:gd name="connsiteX4" fmla="*/ 40164 w 94140"/>
                <a:gd name="connsiteY4" fmla="*/ 40473 h 151900"/>
                <a:gd name="connsiteX5" fmla="*/ 62890 w 94140"/>
                <a:gd name="connsiteY5" fmla="*/ 153 h 151900"/>
                <a:gd name="connsiteX6" fmla="*/ 66922 w 94140"/>
                <a:gd name="connsiteY6" fmla="*/ 7851 h 151900"/>
                <a:gd name="connsiteX7" fmla="*/ 81950 w 94140"/>
                <a:gd name="connsiteY7" fmla="*/ 25078 h 151900"/>
                <a:gd name="connsiteX8" fmla="*/ 93312 w 94140"/>
                <a:gd name="connsiteY8" fmla="*/ 39740 h 151900"/>
                <a:gd name="connsiteX9" fmla="*/ 89647 w 94140"/>
                <a:gd name="connsiteY9" fmla="*/ 57700 h 151900"/>
                <a:gd name="connsiteX10" fmla="*/ 63256 w 94140"/>
                <a:gd name="connsiteY10" fmla="*/ 66497 h 151900"/>
                <a:gd name="connsiteX11" fmla="*/ 90747 w 94140"/>
                <a:gd name="connsiteY11" fmla="*/ 81525 h 151900"/>
                <a:gd name="connsiteX12" fmla="*/ 92579 w 94140"/>
                <a:gd name="connsiteY12" fmla="*/ 91055 h 151900"/>
                <a:gd name="connsiteX13" fmla="*/ 67288 w 94140"/>
                <a:gd name="connsiteY13" fmla="*/ 106083 h 151900"/>
                <a:gd name="connsiteX14" fmla="*/ 85982 w 94140"/>
                <a:gd name="connsiteY14" fmla="*/ 128075 h 151900"/>
                <a:gd name="connsiteX15" fmla="*/ 90747 w 94140"/>
                <a:gd name="connsiteY15" fmla="*/ 137239 h 151900"/>
                <a:gd name="connsiteX16" fmla="*/ 74252 w 94140"/>
                <a:gd name="connsiteY16" fmla="*/ 151900 h 151900"/>
                <a:gd name="connsiteX17" fmla="*/ 21104 w 94140"/>
                <a:gd name="connsiteY17" fmla="*/ 118912 h 151900"/>
                <a:gd name="connsiteX18" fmla="*/ 14140 w 94140"/>
                <a:gd name="connsiteY18" fmla="*/ 82625 h 15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4140" h="151900">
                  <a:moveTo>
                    <a:pt x="14140" y="82625"/>
                  </a:moveTo>
                  <a:cubicBezTo>
                    <a:pt x="8642" y="74561"/>
                    <a:pt x="-5653" y="70529"/>
                    <a:pt x="2411" y="56234"/>
                  </a:cubicBezTo>
                  <a:cubicBezTo>
                    <a:pt x="-155" y="52935"/>
                    <a:pt x="-522" y="49636"/>
                    <a:pt x="945" y="45604"/>
                  </a:cubicBezTo>
                  <a:cubicBezTo>
                    <a:pt x="6076" y="39373"/>
                    <a:pt x="13040" y="40839"/>
                    <a:pt x="20005" y="40839"/>
                  </a:cubicBezTo>
                  <a:cubicBezTo>
                    <a:pt x="26602" y="40839"/>
                    <a:pt x="33567" y="43038"/>
                    <a:pt x="40164" y="40473"/>
                  </a:cubicBezTo>
                  <a:cubicBezTo>
                    <a:pt x="30634" y="12982"/>
                    <a:pt x="38698" y="-1679"/>
                    <a:pt x="62890" y="153"/>
                  </a:cubicBezTo>
                  <a:cubicBezTo>
                    <a:pt x="62890" y="3452"/>
                    <a:pt x="63256" y="6385"/>
                    <a:pt x="66922" y="7851"/>
                  </a:cubicBezTo>
                  <a:cubicBezTo>
                    <a:pt x="68754" y="16281"/>
                    <a:pt x="63623" y="29476"/>
                    <a:pt x="81950" y="25078"/>
                  </a:cubicBezTo>
                  <a:cubicBezTo>
                    <a:pt x="89280" y="23245"/>
                    <a:pt x="95512" y="30943"/>
                    <a:pt x="93312" y="39740"/>
                  </a:cubicBezTo>
                  <a:cubicBezTo>
                    <a:pt x="91846" y="45604"/>
                    <a:pt x="92213" y="51835"/>
                    <a:pt x="89647" y="57700"/>
                  </a:cubicBezTo>
                  <a:cubicBezTo>
                    <a:pt x="81950" y="63198"/>
                    <a:pt x="71320" y="59899"/>
                    <a:pt x="63256" y="66497"/>
                  </a:cubicBezTo>
                  <a:cubicBezTo>
                    <a:pt x="70954" y="74927"/>
                    <a:pt x="82316" y="75660"/>
                    <a:pt x="90747" y="81525"/>
                  </a:cubicBezTo>
                  <a:cubicBezTo>
                    <a:pt x="93312" y="84457"/>
                    <a:pt x="95878" y="87023"/>
                    <a:pt x="92579" y="91055"/>
                  </a:cubicBezTo>
                  <a:cubicBezTo>
                    <a:pt x="88181" y="101318"/>
                    <a:pt x="86715" y="115980"/>
                    <a:pt x="67288" y="106083"/>
                  </a:cubicBezTo>
                  <a:cubicBezTo>
                    <a:pt x="70587" y="118545"/>
                    <a:pt x="81217" y="120745"/>
                    <a:pt x="85982" y="128075"/>
                  </a:cubicBezTo>
                  <a:cubicBezTo>
                    <a:pt x="87814" y="131008"/>
                    <a:pt x="89647" y="133940"/>
                    <a:pt x="90747" y="137239"/>
                  </a:cubicBezTo>
                  <a:cubicBezTo>
                    <a:pt x="86715" y="143837"/>
                    <a:pt x="82683" y="150434"/>
                    <a:pt x="74252" y="151900"/>
                  </a:cubicBezTo>
                  <a:cubicBezTo>
                    <a:pt x="58125" y="138705"/>
                    <a:pt x="36132" y="135406"/>
                    <a:pt x="21104" y="118912"/>
                  </a:cubicBezTo>
                  <a:cubicBezTo>
                    <a:pt x="10108" y="106816"/>
                    <a:pt x="4977" y="96553"/>
                    <a:pt x="14140" y="82625"/>
                  </a:cubicBezTo>
                  <a:close/>
                </a:path>
              </a:pathLst>
            </a:custGeom>
            <a:solidFill>
              <a:srgbClr val="BA98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C214281A-2AF1-492E-9749-C10455BA45B6}"/>
                </a:ext>
              </a:extLst>
            </p:cNvPr>
            <p:cNvSpPr/>
            <p:nvPr/>
          </p:nvSpPr>
          <p:spPr>
            <a:xfrm>
              <a:off x="10202177" y="4619179"/>
              <a:ext cx="232398" cy="91268"/>
            </a:xfrm>
            <a:custGeom>
              <a:avLst/>
              <a:gdLst>
                <a:gd name="connsiteX0" fmla="*/ 29336 w 232398"/>
                <a:gd name="connsiteY0" fmla="*/ 86503 h 91268"/>
                <a:gd name="connsiteX1" fmla="*/ 12476 w 232398"/>
                <a:gd name="connsiteY1" fmla="*/ 80272 h 91268"/>
                <a:gd name="connsiteX2" fmla="*/ 13 w 232398"/>
                <a:gd name="connsiteY2" fmla="*/ 71109 h 91268"/>
                <a:gd name="connsiteX3" fmla="*/ 13209 w 232398"/>
                <a:gd name="connsiteY3" fmla="*/ 60845 h 91268"/>
                <a:gd name="connsiteX4" fmla="*/ 30069 w 232398"/>
                <a:gd name="connsiteY4" fmla="*/ 60112 h 91268"/>
                <a:gd name="connsiteX5" fmla="*/ 206008 w 232398"/>
                <a:gd name="connsiteY5" fmla="*/ 0 h 91268"/>
                <a:gd name="connsiteX6" fmla="*/ 217737 w 232398"/>
                <a:gd name="connsiteY6" fmla="*/ 4032 h 91268"/>
                <a:gd name="connsiteX7" fmla="*/ 232399 w 232398"/>
                <a:gd name="connsiteY7" fmla="*/ 4765 h 91268"/>
                <a:gd name="connsiteX8" fmla="*/ 199777 w 232398"/>
                <a:gd name="connsiteY8" fmla="*/ 5865 h 91268"/>
                <a:gd name="connsiteX9" fmla="*/ 178151 w 232398"/>
                <a:gd name="connsiteY9" fmla="*/ 11363 h 91268"/>
                <a:gd name="connsiteX10" fmla="*/ 161657 w 232398"/>
                <a:gd name="connsiteY10" fmla="*/ 8430 h 91268"/>
                <a:gd name="connsiteX11" fmla="*/ 148095 w 232398"/>
                <a:gd name="connsiteY11" fmla="*/ 10996 h 91268"/>
                <a:gd name="connsiteX12" fmla="*/ 149194 w 232398"/>
                <a:gd name="connsiteY12" fmla="*/ 23459 h 91268"/>
                <a:gd name="connsiteX13" fmla="*/ 165689 w 232398"/>
                <a:gd name="connsiteY13" fmla="*/ 27857 h 91268"/>
                <a:gd name="connsiteX14" fmla="*/ 172286 w 232398"/>
                <a:gd name="connsiteY14" fmla="*/ 30423 h 91268"/>
                <a:gd name="connsiteX15" fmla="*/ 137832 w 232398"/>
                <a:gd name="connsiteY15" fmla="*/ 56080 h 91268"/>
                <a:gd name="connsiteX16" fmla="*/ 84317 w 232398"/>
                <a:gd name="connsiteY16" fmla="*/ 72575 h 91268"/>
                <a:gd name="connsiteX17" fmla="*/ 77353 w 232398"/>
                <a:gd name="connsiteY17" fmla="*/ 74774 h 91268"/>
                <a:gd name="connsiteX18" fmla="*/ 36301 w 232398"/>
                <a:gd name="connsiteY18" fmla="*/ 91268 h 91268"/>
                <a:gd name="connsiteX19" fmla="*/ 29336 w 232398"/>
                <a:gd name="connsiteY19" fmla="*/ 86503 h 9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398" h="91268">
                  <a:moveTo>
                    <a:pt x="29336" y="86503"/>
                  </a:moveTo>
                  <a:cubicBezTo>
                    <a:pt x="24571" y="82105"/>
                    <a:pt x="17974" y="79539"/>
                    <a:pt x="12476" y="80272"/>
                  </a:cubicBezTo>
                  <a:cubicBezTo>
                    <a:pt x="4412" y="81005"/>
                    <a:pt x="13" y="78439"/>
                    <a:pt x="13" y="71109"/>
                  </a:cubicBezTo>
                  <a:cubicBezTo>
                    <a:pt x="-353" y="62678"/>
                    <a:pt x="6977" y="61945"/>
                    <a:pt x="13209" y="60845"/>
                  </a:cubicBezTo>
                  <a:cubicBezTo>
                    <a:pt x="18707" y="60112"/>
                    <a:pt x="24205" y="60479"/>
                    <a:pt x="30069" y="60112"/>
                  </a:cubicBezTo>
                  <a:cubicBezTo>
                    <a:pt x="74787" y="-1466"/>
                    <a:pt x="142230" y="4765"/>
                    <a:pt x="206008" y="0"/>
                  </a:cubicBezTo>
                  <a:cubicBezTo>
                    <a:pt x="208940" y="4398"/>
                    <a:pt x="213339" y="3665"/>
                    <a:pt x="217737" y="4032"/>
                  </a:cubicBezTo>
                  <a:cubicBezTo>
                    <a:pt x="221403" y="4032"/>
                    <a:pt x="225068" y="4398"/>
                    <a:pt x="232399" y="4765"/>
                  </a:cubicBezTo>
                  <a:cubicBezTo>
                    <a:pt x="219203" y="9530"/>
                    <a:pt x="210406" y="13195"/>
                    <a:pt x="199777" y="5865"/>
                  </a:cubicBezTo>
                  <a:cubicBezTo>
                    <a:pt x="194279" y="2199"/>
                    <a:pt x="184016" y="1100"/>
                    <a:pt x="178151" y="11363"/>
                  </a:cubicBezTo>
                  <a:cubicBezTo>
                    <a:pt x="177051" y="12829"/>
                    <a:pt x="167521" y="9163"/>
                    <a:pt x="161657" y="8430"/>
                  </a:cubicBezTo>
                  <a:cubicBezTo>
                    <a:pt x="156892" y="7697"/>
                    <a:pt x="150661" y="5498"/>
                    <a:pt x="148095" y="10996"/>
                  </a:cubicBezTo>
                  <a:cubicBezTo>
                    <a:pt x="146629" y="14295"/>
                    <a:pt x="148828" y="19060"/>
                    <a:pt x="149194" y="23459"/>
                  </a:cubicBezTo>
                  <a:cubicBezTo>
                    <a:pt x="156892" y="16494"/>
                    <a:pt x="156525" y="38853"/>
                    <a:pt x="165689" y="27857"/>
                  </a:cubicBezTo>
                  <a:cubicBezTo>
                    <a:pt x="168988" y="23825"/>
                    <a:pt x="171920" y="24192"/>
                    <a:pt x="172286" y="30423"/>
                  </a:cubicBezTo>
                  <a:cubicBezTo>
                    <a:pt x="166788" y="46917"/>
                    <a:pt x="151027" y="50582"/>
                    <a:pt x="137832" y="56080"/>
                  </a:cubicBezTo>
                  <a:cubicBezTo>
                    <a:pt x="120604" y="63411"/>
                    <a:pt x="102277" y="67077"/>
                    <a:pt x="84317" y="72575"/>
                  </a:cubicBezTo>
                  <a:cubicBezTo>
                    <a:pt x="82118" y="73308"/>
                    <a:pt x="78086" y="72941"/>
                    <a:pt x="77353" y="74774"/>
                  </a:cubicBezTo>
                  <a:cubicBezTo>
                    <a:pt x="68922" y="93467"/>
                    <a:pt x="51695" y="90169"/>
                    <a:pt x="36301" y="91268"/>
                  </a:cubicBezTo>
                  <a:cubicBezTo>
                    <a:pt x="33368" y="90169"/>
                    <a:pt x="31169" y="89069"/>
                    <a:pt x="29336" y="86503"/>
                  </a:cubicBezTo>
                  <a:close/>
                </a:path>
              </a:pathLst>
            </a:custGeom>
            <a:solidFill>
              <a:srgbClr val="A696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BAF8C5AF-176D-48B6-82EB-A5F66088178D}"/>
                </a:ext>
              </a:extLst>
            </p:cNvPr>
            <p:cNvSpPr/>
            <p:nvPr/>
          </p:nvSpPr>
          <p:spPr>
            <a:xfrm>
              <a:off x="12129084" y="4673561"/>
              <a:ext cx="321249" cy="75372"/>
            </a:xfrm>
            <a:custGeom>
              <a:avLst/>
              <a:gdLst>
                <a:gd name="connsiteX0" fmla="*/ 160544 w 321249"/>
                <a:gd name="connsiteY0" fmla="*/ 9396 h 75372"/>
                <a:gd name="connsiteX1" fmla="*/ 217357 w 321249"/>
                <a:gd name="connsiteY1" fmla="*/ 965 h 75372"/>
                <a:gd name="connsiteX2" fmla="*/ 235318 w 321249"/>
                <a:gd name="connsiteY2" fmla="*/ 2065 h 75372"/>
                <a:gd name="connsiteX3" fmla="*/ 288099 w 321249"/>
                <a:gd name="connsiteY3" fmla="*/ 2798 h 75372"/>
                <a:gd name="connsiteX4" fmla="*/ 310092 w 321249"/>
                <a:gd name="connsiteY4" fmla="*/ 21491 h 75372"/>
                <a:gd name="connsiteX5" fmla="*/ 320355 w 321249"/>
                <a:gd name="connsiteY5" fmla="*/ 33954 h 75372"/>
                <a:gd name="connsiteX6" fmla="*/ 258410 w 321249"/>
                <a:gd name="connsiteY6" fmla="*/ 41284 h 75372"/>
                <a:gd name="connsiteX7" fmla="*/ 180704 w 321249"/>
                <a:gd name="connsiteY7" fmla="*/ 42384 h 75372"/>
                <a:gd name="connsiteX8" fmla="*/ 162377 w 321249"/>
                <a:gd name="connsiteY8" fmla="*/ 53014 h 75372"/>
                <a:gd name="connsiteX9" fmla="*/ 147349 w 321249"/>
                <a:gd name="connsiteY9" fmla="*/ 65109 h 75372"/>
                <a:gd name="connsiteX10" fmla="*/ 35554 w 321249"/>
                <a:gd name="connsiteY10" fmla="*/ 75373 h 75372"/>
                <a:gd name="connsiteX11" fmla="*/ 14662 w 321249"/>
                <a:gd name="connsiteY11" fmla="*/ 70608 h 75372"/>
                <a:gd name="connsiteX12" fmla="*/ 0 w 321249"/>
                <a:gd name="connsiteY12" fmla="*/ 59611 h 75372"/>
                <a:gd name="connsiteX13" fmla="*/ 4399 w 321249"/>
                <a:gd name="connsiteY13" fmla="*/ 52647 h 75372"/>
                <a:gd name="connsiteX14" fmla="*/ 112527 w 321249"/>
                <a:gd name="connsiteY14" fmla="*/ 44950 h 75372"/>
                <a:gd name="connsiteX15" fmla="*/ 124990 w 321249"/>
                <a:gd name="connsiteY15" fmla="*/ 33954 h 75372"/>
                <a:gd name="connsiteX16" fmla="*/ 133054 w 321249"/>
                <a:gd name="connsiteY16" fmla="*/ 20758 h 75372"/>
                <a:gd name="connsiteX17" fmla="*/ 147349 w 321249"/>
                <a:gd name="connsiteY17" fmla="*/ 34687 h 75372"/>
                <a:gd name="connsiteX18" fmla="*/ 140018 w 321249"/>
                <a:gd name="connsiteY18" fmla="*/ 13061 h 75372"/>
                <a:gd name="connsiteX19" fmla="*/ 149181 w 321249"/>
                <a:gd name="connsiteY19" fmla="*/ 6830 h 75372"/>
                <a:gd name="connsiteX20" fmla="*/ 160544 w 321249"/>
                <a:gd name="connsiteY20" fmla="*/ 9396 h 7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1249" h="75372">
                  <a:moveTo>
                    <a:pt x="160544" y="9396"/>
                  </a:moveTo>
                  <a:cubicBezTo>
                    <a:pt x="180337" y="13428"/>
                    <a:pt x="198297" y="3165"/>
                    <a:pt x="217357" y="965"/>
                  </a:cubicBezTo>
                  <a:cubicBezTo>
                    <a:pt x="223589" y="232"/>
                    <a:pt x="229453" y="-1234"/>
                    <a:pt x="235318" y="2065"/>
                  </a:cubicBezTo>
                  <a:cubicBezTo>
                    <a:pt x="252912" y="6830"/>
                    <a:pt x="270506" y="-1601"/>
                    <a:pt x="288099" y="2798"/>
                  </a:cubicBezTo>
                  <a:cubicBezTo>
                    <a:pt x="292864" y="11961"/>
                    <a:pt x="297629" y="20758"/>
                    <a:pt x="310092" y="21491"/>
                  </a:cubicBezTo>
                  <a:cubicBezTo>
                    <a:pt x="315590" y="21858"/>
                    <a:pt x="324020" y="24057"/>
                    <a:pt x="320355" y="33954"/>
                  </a:cubicBezTo>
                  <a:cubicBezTo>
                    <a:pt x="300195" y="39452"/>
                    <a:pt x="279303" y="39452"/>
                    <a:pt x="258410" y="41284"/>
                  </a:cubicBezTo>
                  <a:cubicBezTo>
                    <a:pt x="232752" y="42018"/>
                    <a:pt x="206728" y="37986"/>
                    <a:pt x="180704" y="42384"/>
                  </a:cubicBezTo>
                  <a:cubicBezTo>
                    <a:pt x="172640" y="43850"/>
                    <a:pt x="166775" y="46416"/>
                    <a:pt x="162377" y="53014"/>
                  </a:cubicBezTo>
                  <a:cubicBezTo>
                    <a:pt x="157978" y="57779"/>
                    <a:pt x="154313" y="63643"/>
                    <a:pt x="147349" y="65109"/>
                  </a:cubicBezTo>
                  <a:cubicBezTo>
                    <a:pt x="109595" y="64010"/>
                    <a:pt x="72575" y="68775"/>
                    <a:pt x="35554" y="75373"/>
                  </a:cubicBezTo>
                  <a:cubicBezTo>
                    <a:pt x="28957" y="72440"/>
                    <a:pt x="21992" y="71341"/>
                    <a:pt x="14662" y="70608"/>
                  </a:cubicBezTo>
                  <a:cubicBezTo>
                    <a:pt x="7697" y="69875"/>
                    <a:pt x="1833" y="67675"/>
                    <a:pt x="0" y="59611"/>
                  </a:cubicBezTo>
                  <a:cubicBezTo>
                    <a:pt x="0" y="56679"/>
                    <a:pt x="1466" y="54113"/>
                    <a:pt x="4399" y="52647"/>
                  </a:cubicBezTo>
                  <a:cubicBezTo>
                    <a:pt x="40319" y="50448"/>
                    <a:pt x="76607" y="49715"/>
                    <a:pt x="112527" y="44950"/>
                  </a:cubicBezTo>
                  <a:cubicBezTo>
                    <a:pt x="119125" y="44217"/>
                    <a:pt x="127556" y="45316"/>
                    <a:pt x="124990" y="33954"/>
                  </a:cubicBezTo>
                  <a:cubicBezTo>
                    <a:pt x="126456" y="28822"/>
                    <a:pt x="129388" y="24790"/>
                    <a:pt x="133054" y="20758"/>
                  </a:cubicBezTo>
                  <a:cubicBezTo>
                    <a:pt x="142950" y="20025"/>
                    <a:pt x="141851" y="30288"/>
                    <a:pt x="147349" y="34687"/>
                  </a:cubicBezTo>
                  <a:cubicBezTo>
                    <a:pt x="146249" y="26990"/>
                    <a:pt x="135986" y="22591"/>
                    <a:pt x="140018" y="13061"/>
                  </a:cubicBezTo>
                  <a:cubicBezTo>
                    <a:pt x="142217" y="9762"/>
                    <a:pt x="145149" y="7563"/>
                    <a:pt x="149181" y="6830"/>
                  </a:cubicBezTo>
                  <a:cubicBezTo>
                    <a:pt x="153580" y="5730"/>
                    <a:pt x="157245" y="6830"/>
                    <a:pt x="160544" y="9396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24214DAA-3CEE-4939-A957-BEA5E9E35FA9}"/>
                </a:ext>
              </a:extLst>
            </p:cNvPr>
            <p:cNvSpPr/>
            <p:nvPr/>
          </p:nvSpPr>
          <p:spPr>
            <a:xfrm>
              <a:off x="11384278" y="7411470"/>
              <a:ext cx="302760" cy="66999"/>
            </a:xfrm>
            <a:custGeom>
              <a:avLst/>
              <a:gdLst>
                <a:gd name="connsiteX0" fmla="*/ 281868 w 302760"/>
                <a:gd name="connsiteY0" fmla="*/ 58646 h 66999"/>
                <a:gd name="connsiteX1" fmla="*/ 25291 w 302760"/>
                <a:gd name="connsiteY1" fmla="*/ 66343 h 66999"/>
                <a:gd name="connsiteX2" fmla="*/ 0 w 302760"/>
                <a:gd name="connsiteY2" fmla="*/ 63411 h 66999"/>
                <a:gd name="connsiteX3" fmla="*/ 41052 w 302760"/>
                <a:gd name="connsiteY3" fmla="*/ 56813 h 66999"/>
                <a:gd name="connsiteX4" fmla="*/ 117659 w 302760"/>
                <a:gd name="connsiteY4" fmla="*/ 42885 h 66999"/>
                <a:gd name="connsiteX5" fmla="*/ 149181 w 302760"/>
                <a:gd name="connsiteY5" fmla="*/ 42152 h 66999"/>
                <a:gd name="connsiteX6" fmla="*/ 225788 w 302760"/>
                <a:gd name="connsiteY6" fmla="*/ 29323 h 66999"/>
                <a:gd name="connsiteX7" fmla="*/ 199764 w 302760"/>
                <a:gd name="connsiteY7" fmla="*/ 27124 h 66999"/>
                <a:gd name="connsiteX8" fmla="*/ 190234 w 302760"/>
                <a:gd name="connsiteY8" fmla="*/ 15395 h 66999"/>
                <a:gd name="connsiteX9" fmla="*/ 232019 w 302760"/>
                <a:gd name="connsiteY9" fmla="*/ 8064 h 66999"/>
                <a:gd name="connsiteX10" fmla="*/ 285167 w 302760"/>
                <a:gd name="connsiteY10" fmla="*/ 0 h 66999"/>
                <a:gd name="connsiteX11" fmla="*/ 293964 w 302760"/>
                <a:gd name="connsiteY11" fmla="*/ 8797 h 66999"/>
                <a:gd name="connsiteX12" fmla="*/ 302761 w 302760"/>
                <a:gd name="connsiteY12" fmla="*/ 29323 h 66999"/>
                <a:gd name="connsiteX13" fmla="*/ 286633 w 302760"/>
                <a:gd name="connsiteY13" fmla="*/ 50582 h 66999"/>
                <a:gd name="connsiteX14" fmla="*/ 281868 w 302760"/>
                <a:gd name="connsiteY14" fmla="*/ 58646 h 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760" h="66999">
                  <a:moveTo>
                    <a:pt x="281868" y="58646"/>
                  </a:moveTo>
                  <a:cubicBezTo>
                    <a:pt x="196465" y="66343"/>
                    <a:pt x="110695" y="68176"/>
                    <a:pt x="25291" y="66343"/>
                  </a:cubicBezTo>
                  <a:cubicBezTo>
                    <a:pt x="16861" y="66343"/>
                    <a:pt x="7697" y="68543"/>
                    <a:pt x="0" y="63411"/>
                  </a:cubicBezTo>
                  <a:cubicBezTo>
                    <a:pt x="12462" y="52781"/>
                    <a:pt x="27490" y="58646"/>
                    <a:pt x="41052" y="56813"/>
                  </a:cubicBezTo>
                  <a:cubicBezTo>
                    <a:pt x="66710" y="53148"/>
                    <a:pt x="92001" y="46184"/>
                    <a:pt x="117659" y="42885"/>
                  </a:cubicBezTo>
                  <a:cubicBezTo>
                    <a:pt x="128289" y="41419"/>
                    <a:pt x="138552" y="42885"/>
                    <a:pt x="149181" y="42152"/>
                  </a:cubicBezTo>
                  <a:cubicBezTo>
                    <a:pt x="173739" y="38486"/>
                    <a:pt x="198664" y="37387"/>
                    <a:pt x="225788" y="29323"/>
                  </a:cubicBezTo>
                  <a:cubicBezTo>
                    <a:pt x="215525" y="25658"/>
                    <a:pt x="207094" y="28590"/>
                    <a:pt x="199764" y="27124"/>
                  </a:cubicBezTo>
                  <a:cubicBezTo>
                    <a:pt x="193166" y="26024"/>
                    <a:pt x="185102" y="26024"/>
                    <a:pt x="190234" y="15395"/>
                  </a:cubicBezTo>
                  <a:cubicBezTo>
                    <a:pt x="203429" y="8064"/>
                    <a:pt x="217724" y="9896"/>
                    <a:pt x="232019" y="8064"/>
                  </a:cubicBezTo>
                  <a:cubicBezTo>
                    <a:pt x="249613" y="5864"/>
                    <a:pt x="267573" y="3665"/>
                    <a:pt x="285167" y="0"/>
                  </a:cubicBezTo>
                  <a:cubicBezTo>
                    <a:pt x="290665" y="367"/>
                    <a:pt x="296163" y="4032"/>
                    <a:pt x="293964" y="8797"/>
                  </a:cubicBezTo>
                  <a:cubicBezTo>
                    <a:pt x="288466" y="20159"/>
                    <a:pt x="298362" y="23092"/>
                    <a:pt x="302761" y="29323"/>
                  </a:cubicBezTo>
                  <a:cubicBezTo>
                    <a:pt x="301661" y="39586"/>
                    <a:pt x="295430" y="46917"/>
                    <a:pt x="286633" y="50582"/>
                  </a:cubicBezTo>
                  <a:cubicBezTo>
                    <a:pt x="280402" y="52781"/>
                    <a:pt x="281502" y="55347"/>
                    <a:pt x="281868" y="58646"/>
                  </a:cubicBezTo>
                  <a:close/>
                </a:path>
              </a:pathLst>
            </a:custGeom>
            <a:solidFill>
              <a:srgbClr val="CA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C3894DFD-F51A-4105-9C11-5624E9A19118}"/>
                </a:ext>
              </a:extLst>
            </p:cNvPr>
            <p:cNvSpPr/>
            <p:nvPr/>
          </p:nvSpPr>
          <p:spPr>
            <a:xfrm>
              <a:off x="12474328" y="6400710"/>
              <a:ext cx="134555" cy="346413"/>
            </a:xfrm>
            <a:custGeom>
              <a:avLst/>
              <a:gdLst>
                <a:gd name="connsiteX0" fmla="*/ 134555 w 134555"/>
                <a:gd name="connsiteY0" fmla="*/ 7544 h 346413"/>
                <a:gd name="connsiteX1" fmla="*/ 79208 w 134555"/>
                <a:gd name="connsiteY1" fmla="*/ 187514 h 346413"/>
                <a:gd name="connsiteX2" fmla="*/ 29725 w 134555"/>
                <a:gd name="connsiteY2" fmla="*/ 320201 h 346413"/>
                <a:gd name="connsiteX3" fmla="*/ 17629 w 134555"/>
                <a:gd name="connsiteY3" fmla="*/ 345492 h 346413"/>
                <a:gd name="connsiteX4" fmla="*/ 2235 w 134555"/>
                <a:gd name="connsiteY4" fmla="*/ 328632 h 346413"/>
                <a:gd name="connsiteX5" fmla="*/ 35 w 134555"/>
                <a:gd name="connsiteY5" fmla="*/ 315803 h 346413"/>
                <a:gd name="connsiteX6" fmla="*/ 17996 w 134555"/>
                <a:gd name="connsiteY6" fmla="*/ 284647 h 346413"/>
                <a:gd name="connsiteX7" fmla="*/ 50251 w 134555"/>
                <a:gd name="connsiteY7" fmla="*/ 199610 h 346413"/>
                <a:gd name="connsiteX8" fmla="*/ 106698 w 134555"/>
                <a:gd name="connsiteY8" fmla="*/ 22938 h 346413"/>
                <a:gd name="connsiteX9" fmla="*/ 117328 w 134555"/>
                <a:gd name="connsiteY9" fmla="*/ 3512 h 346413"/>
                <a:gd name="connsiteX10" fmla="*/ 134555 w 134555"/>
                <a:gd name="connsiteY10" fmla="*/ 7544 h 34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555" h="346413">
                  <a:moveTo>
                    <a:pt x="134555" y="7544"/>
                  </a:moveTo>
                  <a:cubicBezTo>
                    <a:pt x="120260" y="68756"/>
                    <a:pt x="100101" y="128135"/>
                    <a:pt x="79208" y="187514"/>
                  </a:cubicBezTo>
                  <a:cubicBezTo>
                    <a:pt x="63813" y="232232"/>
                    <a:pt x="46586" y="276217"/>
                    <a:pt x="29725" y="320201"/>
                  </a:cubicBezTo>
                  <a:cubicBezTo>
                    <a:pt x="26426" y="328998"/>
                    <a:pt x="21661" y="337062"/>
                    <a:pt x="17629" y="345492"/>
                  </a:cubicBezTo>
                  <a:cubicBezTo>
                    <a:pt x="3334" y="348425"/>
                    <a:pt x="-3996" y="344760"/>
                    <a:pt x="2235" y="328632"/>
                  </a:cubicBezTo>
                  <a:cubicBezTo>
                    <a:pt x="4067" y="324233"/>
                    <a:pt x="1135" y="320201"/>
                    <a:pt x="35" y="315803"/>
                  </a:cubicBezTo>
                  <a:cubicBezTo>
                    <a:pt x="2601" y="303340"/>
                    <a:pt x="14697" y="296743"/>
                    <a:pt x="17996" y="284647"/>
                  </a:cubicBezTo>
                  <a:cubicBezTo>
                    <a:pt x="25693" y="255324"/>
                    <a:pt x="48052" y="231132"/>
                    <a:pt x="50251" y="199610"/>
                  </a:cubicBezTo>
                  <a:cubicBezTo>
                    <a:pt x="68945" y="140598"/>
                    <a:pt x="92770" y="83417"/>
                    <a:pt x="106698" y="22938"/>
                  </a:cubicBezTo>
                  <a:cubicBezTo>
                    <a:pt x="108531" y="15608"/>
                    <a:pt x="111097" y="8277"/>
                    <a:pt x="117328" y="3512"/>
                  </a:cubicBezTo>
                  <a:cubicBezTo>
                    <a:pt x="124292" y="1313"/>
                    <a:pt x="131623" y="-4918"/>
                    <a:pt x="134555" y="7544"/>
                  </a:cubicBezTo>
                  <a:close/>
                </a:path>
              </a:pathLst>
            </a:custGeom>
            <a:solidFill>
              <a:srgbClr val="94837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9548A97-6C55-494A-A607-091D8E67D726}"/>
                </a:ext>
              </a:extLst>
            </p:cNvPr>
            <p:cNvSpPr/>
            <p:nvPr/>
          </p:nvSpPr>
          <p:spPr>
            <a:xfrm>
              <a:off x="11308771" y="7421502"/>
              <a:ext cx="230702" cy="54213"/>
            </a:xfrm>
            <a:custGeom>
              <a:avLst/>
              <a:gdLst>
                <a:gd name="connsiteX0" fmla="*/ 225788 w 230702"/>
                <a:gd name="connsiteY0" fmla="*/ 37985 h 54213"/>
                <a:gd name="connsiteX1" fmla="*/ 137085 w 230702"/>
                <a:gd name="connsiteY1" fmla="*/ 50814 h 54213"/>
                <a:gd name="connsiteX2" fmla="*/ 75140 w 230702"/>
                <a:gd name="connsiteY2" fmla="*/ 53746 h 54213"/>
                <a:gd name="connsiteX3" fmla="*/ 3665 w 230702"/>
                <a:gd name="connsiteY3" fmla="*/ 50081 h 54213"/>
                <a:gd name="connsiteX4" fmla="*/ 73674 w 230702"/>
                <a:gd name="connsiteY4" fmla="*/ 50081 h 54213"/>
                <a:gd name="connsiteX5" fmla="*/ 74041 w 230702"/>
                <a:gd name="connsiteY5" fmla="*/ 44583 h 54213"/>
                <a:gd name="connsiteX6" fmla="*/ 43252 w 230702"/>
                <a:gd name="connsiteY6" fmla="*/ 41284 h 54213"/>
                <a:gd name="connsiteX7" fmla="*/ 29323 w 230702"/>
                <a:gd name="connsiteY7" fmla="*/ 31021 h 54213"/>
                <a:gd name="connsiteX8" fmla="*/ 0 w 230702"/>
                <a:gd name="connsiteY8" fmla="*/ 18925 h 54213"/>
                <a:gd name="connsiteX9" fmla="*/ 18327 w 230702"/>
                <a:gd name="connsiteY9" fmla="*/ 10861 h 54213"/>
                <a:gd name="connsiteX10" fmla="*/ 115460 w 230702"/>
                <a:gd name="connsiteY10" fmla="*/ 7562 h 54213"/>
                <a:gd name="connsiteX11" fmla="*/ 134886 w 230702"/>
                <a:gd name="connsiteY11" fmla="*/ 2798 h 54213"/>
                <a:gd name="connsiteX12" fmla="*/ 152847 w 230702"/>
                <a:gd name="connsiteY12" fmla="*/ 232 h 54213"/>
                <a:gd name="connsiteX13" fmla="*/ 199763 w 230702"/>
                <a:gd name="connsiteY13" fmla="*/ 9762 h 54213"/>
                <a:gd name="connsiteX14" fmla="*/ 208560 w 230702"/>
                <a:gd name="connsiteY14" fmla="*/ 14527 h 54213"/>
                <a:gd name="connsiteX15" fmla="*/ 225788 w 230702"/>
                <a:gd name="connsiteY15" fmla="*/ 37985 h 54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702" h="54213">
                  <a:moveTo>
                    <a:pt x="225788" y="37985"/>
                  </a:moveTo>
                  <a:cubicBezTo>
                    <a:pt x="195365" y="36519"/>
                    <a:pt x="166408" y="41651"/>
                    <a:pt x="137085" y="50814"/>
                  </a:cubicBezTo>
                  <a:cubicBezTo>
                    <a:pt x="118025" y="56679"/>
                    <a:pt x="96033" y="53013"/>
                    <a:pt x="75140" y="53746"/>
                  </a:cubicBezTo>
                  <a:cubicBezTo>
                    <a:pt x="51315" y="51547"/>
                    <a:pt x="27490" y="56312"/>
                    <a:pt x="3665" y="50081"/>
                  </a:cubicBezTo>
                  <a:cubicBezTo>
                    <a:pt x="27124" y="50081"/>
                    <a:pt x="50216" y="50081"/>
                    <a:pt x="73674" y="50081"/>
                  </a:cubicBezTo>
                  <a:cubicBezTo>
                    <a:pt x="73674" y="48248"/>
                    <a:pt x="73674" y="46416"/>
                    <a:pt x="74041" y="44583"/>
                  </a:cubicBezTo>
                  <a:cubicBezTo>
                    <a:pt x="63411" y="45316"/>
                    <a:pt x="54248" y="36886"/>
                    <a:pt x="43252" y="41284"/>
                  </a:cubicBezTo>
                  <a:cubicBezTo>
                    <a:pt x="31889" y="46049"/>
                    <a:pt x="40319" y="25889"/>
                    <a:pt x="29323" y="31021"/>
                  </a:cubicBezTo>
                  <a:cubicBezTo>
                    <a:pt x="24558" y="14527"/>
                    <a:pt x="10263" y="21491"/>
                    <a:pt x="0" y="18925"/>
                  </a:cubicBezTo>
                  <a:cubicBezTo>
                    <a:pt x="2932" y="9029"/>
                    <a:pt x="11729" y="10861"/>
                    <a:pt x="18327" y="10861"/>
                  </a:cubicBezTo>
                  <a:cubicBezTo>
                    <a:pt x="50582" y="10128"/>
                    <a:pt x="83204" y="11228"/>
                    <a:pt x="115460" y="7562"/>
                  </a:cubicBezTo>
                  <a:cubicBezTo>
                    <a:pt x="122057" y="6830"/>
                    <a:pt x="129388" y="7929"/>
                    <a:pt x="134886" y="2798"/>
                  </a:cubicBezTo>
                  <a:cubicBezTo>
                    <a:pt x="140384" y="-501"/>
                    <a:pt x="146615" y="-135"/>
                    <a:pt x="152847" y="232"/>
                  </a:cubicBezTo>
                  <a:cubicBezTo>
                    <a:pt x="168974" y="965"/>
                    <a:pt x="182903" y="12694"/>
                    <a:pt x="199763" y="9762"/>
                  </a:cubicBezTo>
                  <a:cubicBezTo>
                    <a:pt x="201963" y="12694"/>
                    <a:pt x="203429" y="15260"/>
                    <a:pt x="208560" y="14527"/>
                  </a:cubicBezTo>
                  <a:cubicBezTo>
                    <a:pt x="233119" y="11228"/>
                    <a:pt x="234585" y="13427"/>
                    <a:pt x="225788" y="37985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11F16B7D-946F-4055-B3EC-E7F39B82AD4B}"/>
                </a:ext>
              </a:extLst>
            </p:cNvPr>
            <p:cNvSpPr/>
            <p:nvPr/>
          </p:nvSpPr>
          <p:spPr>
            <a:xfrm>
              <a:off x="10039447" y="4995248"/>
              <a:ext cx="41310" cy="409438"/>
            </a:xfrm>
            <a:custGeom>
              <a:avLst/>
              <a:gdLst>
                <a:gd name="connsiteX0" fmla="*/ 733 w 41310"/>
                <a:gd name="connsiteY0" fmla="*/ 217724 h 409438"/>
                <a:gd name="connsiteX1" fmla="*/ 13195 w 41310"/>
                <a:gd name="connsiteY1" fmla="*/ 156146 h 409438"/>
                <a:gd name="connsiteX2" fmla="*/ 20526 w 41310"/>
                <a:gd name="connsiteY2" fmla="*/ 93834 h 409438"/>
                <a:gd name="connsiteX3" fmla="*/ 30056 w 41310"/>
                <a:gd name="connsiteY3" fmla="*/ 30789 h 409438"/>
                <a:gd name="connsiteX4" fmla="*/ 37020 w 41310"/>
                <a:gd name="connsiteY4" fmla="*/ 0 h 409438"/>
                <a:gd name="connsiteX5" fmla="*/ 38120 w 41310"/>
                <a:gd name="connsiteY5" fmla="*/ 22359 h 409438"/>
                <a:gd name="connsiteX6" fmla="*/ 38487 w 41310"/>
                <a:gd name="connsiteY6" fmla="*/ 90902 h 409438"/>
                <a:gd name="connsiteX7" fmla="*/ 32255 w 41310"/>
                <a:gd name="connsiteY7" fmla="*/ 201230 h 409438"/>
                <a:gd name="connsiteX8" fmla="*/ 24558 w 41310"/>
                <a:gd name="connsiteY8" fmla="*/ 348945 h 409438"/>
                <a:gd name="connsiteX9" fmla="*/ 19060 w 41310"/>
                <a:gd name="connsiteY9" fmla="*/ 364339 h 409438"/>
                <a:gd name="connsiteX10" fmla="*/ 8430 w 41310"/>
                <a:gd name="connsiteY10" fmla="*/ 403193 h 409438"/>
                <a:gd name="connsiteX11" fmla="*/ 367 w 41310"/>
                <a:gd name="connsiteY11" fmla="*/ 405758 h 409438"/>
                <a:gd name="connsiteX12" fmla="*/ 0 w 41310"/>
                <a:gd name="connsiteY12" fmla="*/ 236417 h 409438"/>
                <a:gd name="connsiteX13" fmla="*/ 733 w 41310"/>
                <a:gd name="connsiteY13" fmla="*/ 217724 h 40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310" h="409438">
                  <a:moveTo>
                    <a:pt x="733" y="217724"/>
                  </a:moveTo>
                  <a:cubicBezTo>
                    <a:pt x="4032" y="197198"/>
                    <a:pt x="6964" y="175572"/>
                    <a:pt x="13195" y="156146"/>
                  </a:cubicBezTo>
                  <a:cubicBezTo>
                    <a:pt x="20160" y="135253"/>
                    <a:pt x="15761" y="114727"/>
                    <a:pt x="20526" y="93834"/>
                  </a:cubicBezTo>
                  <a:cubicBezTo>
                    <a:pt x="25291" y="73674"/>
                    <a:pt x="28590" y="52048"/>
                    <a:pt x="30056" y="30789"/>
                  </a:cubicBezTo>
                  <a:cubicBezTo>
                    <a:pt x="30789" y="20160"/>
                    <a:pt x="32255" y="9897"/>
                    <a:pt x="37020" y="0"/>
                  </a:cubicBezTo>
                  <a:cubicBezTo>
                    <a:pt x="37387" y="7331"/>
                    <a:pt x="37753" y="15028"/>
                    <a:pt x="38120" y="22359"/>
                  </a:cubicBezTo>
                  <a:cubicBezTo>
                    <a:pt x="43985" y="45084"/>
                    <a:pt x="40319" y="68176"/>
                    <a:pt x="38487" y="90902"/>
                  </a:cubicBezTo>
                  <a:cubicBezTo>
                    <a:pt x="35554" y="127555"/>
                    <a:pt x="34821" y="164576"/>
                    <a:pt x="32255" y="201230"/>
                  </a:cubicBezTo>
                  <a:cubicBezTo>
                    <a:pt x="29690" y="250346"/>
                    <a:pt x="28957" y="299829"/>
                    <a:pt x="24558" y="348945"/>
                  </a:cubicBezTo>
                  <a:cubicBezTo>
                    <a:pt x="24192" y="354443"/>
                    <a:pt x="23825" y="360308"/>
                    <a:pt x="19060" y="364339"/>
                  </a:cubicBezTo>
                  <a:cubicBezTo>
                    <a:pt x="5498" y="374603"/>
                    <a:pt x="10630" y="389997"/>
                    <a:pt x="8430" y="403193"/>
                  </a:cubicBezTo>
                  <a:cubicBezTo>
                    <a:pt x="6964" y="413089"/>
                    <a:pt x="4398" y="409057"/>
                    <a:pt x="367" y="405758"/>
                  </a:cubicBezTo>
                  <a:cubicBezTo>
                    <a:pt x="367" y="349311"/>
                    <a:pt x="0" y="292864"/>
                    <a:pt x="0" y="236417"/>
                  </a:cubicBezTo>
                  <a:cubicBezTo>
                    <a:pt x="367" y="230186"/>
                    <a:pt x="367" y="223955"/>
                    <a:pt x="733" y="217724"/>
                  </a:cubicBezTo>
                  <a:close/>
                </a:path>
              </a:pathLst>
            </a:custGeom>
            <a:solidFill>
              <a:srgbClr val="93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B1B19EC1-2615-4083-A078-BAB5FE573286}"/>
                </a:ext>
              </a:extLst>
            </p:cNvPr>
            <p:cNvSpPr/>
            <p:nvPr/>
          </p:nvSpPr>
          <p:spPr>
            <a:xfrm>
              <a:off x="10547103" y="7229898"/>
              <a:ext cx="252235" cy="126446"/>
            </a:xfrm>
            <a:custGeom>
              <a:avLst/>
              <a:gdLst>
                <a:gd name="connsiteX0" fmla="*/ 251812 w 252235"/>
                <a:gd name="connsiteY0" fmla="*/ 120361 h 126446"/>
                <a:gd name="connsiteX1" fmla="*/ 209294 w 252235"/>
                <a:gd name="connsiteY1" fmla="*/ 119627 h 126446"/>
                <a:gd name="connsiteX2" fmla="*/ 197198 w 252235"/>
                <a:gd name="connsiteY2" fmla="*/ 113763 h 126446"/>
                <a:gd name="connsiteX3" fmla="*/ 177771 w 252235"/>
                <a:gd name="connsiteY3" fmla="*/ 117428 h 126446"/>
                <a:gd name="connsiteX4" fmla="*/ 168241 w 252235"/>
                <a:gd name="connsiteY4" fmla="*/ 118895 h 126446"/>
                <a:gd name="connsiteX5" fmla="*/ 170440 w 252235"/>
                <a:gd name="connsiteY5" fmla="*/ 108631 h 126446"/>
                <a:gd name="connsiteX6" fmla="*/ 176305 w 252235"/>
                <a:gd name="connsiteY6" fmla="*/ 101667 h 126446"/>
                <a:gd name="connsiteX7" fmla="*/ 165309 w 252235"/>
                <a:gd name="connsiteY7" fmla="*/ 98002 h 126446"/>
                <a:gd name="connsiteX8" fmla="*/ 118759 w 252235"/>
                <a:gd name="connsiteY8" fmla="*/ 84440 h 126446"/>
                <a:gd name="connsiteX9" fmla="*/ 101898 w 252235"/>
                <a:gd name="connsiteY9" fmla="*/ 70878 h 126446"/>
                <a:gd name="connsiteX10" fmla="*/ 94200 w 252235"/>
                <a:gd name="connsiteY10" fmla="*/ 48886 h 126446"/>
                <a:gd name="connsiteX11" fmla="*/ 88336 w 252235"/>
                <a:gd name="connsiteY11" fmla="*/ 38989 h 126446"/>
                <a:gd name="connsiteX12" fmla="*/ 39220 w 252235"/>
                <a:gd name="connsiteY12" fmla="*/ 50352 h 126446"/>
                <a:gd name="connsiteX13" fmla="*/ 37387 w 252235"/>
                <a:gd name="connsiteY13" fmla="*/ 53284 h 126446"/>
                <a:gd name="connsiteX14" fmla="*/ 0 w 252235"/>
                <a:gd name="connsiteY14" fmla="*/ 11865 h 126446"/>
                <a:gd name="connsiteX15" fmla="*/ 48017 w 252235"/>
                <a:gd name="connsiteY15" fmla="*/ 3435 h 126446"/>
                <a:gd name="connsiteX16" fmla="*/ 83571 w 252235"/>
                <a:gd name="connsiteY16" fmla="*/ 18829 h 126446"/>
                <a:gd name="connsiteX17" fmla="*/ 130488 w 252235"/>
                <a:gd name="connsiteY17" fmla="*/ 52917 h 126446"/>
                <a:gd name="connsiteX18" fmla="*/ 174106 w 252235"/>
                <a:gd name="connsiteY18" fmla="*/ 82974 h 126446"/>
                <a:gd name="connsiteX19" fmla="*/ 194999 w 252235"/>
                <a:gd name="connsiteY19" fmla="*/ 87739 h 126446"/>
                <a:gd name="connsiteX20" fmla="*/ 251812 w 252235"/>
                <a:gd name="connsiteY20" fmla="*/ 115596 h 126446"/>
                <a:gd name="connsiteX21" fmla="*/ 251812 w 252235"/>
                <a:gd name="connsiteY21" fmla="*/ 120361 h 12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2235" h="126446">
                  <a:moveTo>
                    <a:pt x="251812" y="120361"/>
                  </a:moveTo>
                  <a:cubicBezTo>
                    <a:pt x="237517" y="133556"/>
                    <a:pt x="223222" y="121460"/>
                    <a:pt x="209294" y="119627"/>
                  </a:cubicBezTo>
                  <a:cubicBezTo>
                    <a:pt x="205262" y="119261"/>
                    <a:pt x="201230" y="115596"/>
                    <a:pt x="197198" y="113763"/>
                  </a:cubicBezTo>
                  <a:cubicBezTo>
                    <a:pt x="188401" y="109731"/>
                    <a:pt x="183269" y="109364"/>
                    <a:pt x="177771" y="117428"/>
                  </a:cubicBezTo>
                  <a:cubicBezTo>
                    <a:pt x="175572" y="120361"/>
                    <a:pt x="170807" y="122560"/>
                    <a:pt x="168241" y="118895"/>
                  </a:cubicBezTo>
                  <a:cubicBezTo>
                    <a:pt x="166775" y="116695"/>
                    <a:pt x="168608" y="111564"/>
                    <a:pt x="170440" y="108631"/>
                  </a:cubicBezTo>
                  <a:cubicBezTo>
                    <a:pt x="172273" y="106065"/>
                    <a:pt x="181437" y="108998"/>
                    <a:pt x="176305" y="101667"/>
                  </a:cubicBezTo>
                  <a:cubicBezTo>
                    <a:pt x="174472" y="99101"/>
                    <a:pt x="168608" y="97269"/>
                    <a:pt x="165309" y="98002"/>
                  </a:cubicBezTo>
                  <a:cubicBezTo>
                    <a:pt x="146615" y="103500"/>
                    <a:pt x="131954" y="98002"/>
                    <a:pt x="118759" y="84440"/>
                  </a:cubicBezTo>
                  <a:cubicBezTo>
                    <a:pt x="113627" y="79308"/>
                    <a:pt x="108129" y="73810"/>
                    <a:pt x="101898" y="70878"/>
                  </a:cubicBezTo>
                  <a:cubicBezTo>
                    <a:pt x="91268" y="65746"/>
                    <a:pt x="88702" y="59149"/>
                    <a:pt x="94200" y="48886"/>
                  </a:cubicBezTo>
                  <a:cubicBezTo>
                    <a:pt x="97866" y="42288"/>
                    <a:pt x="95667" y="35690"/>
                    <a:pt x="88336" y="38989"/>
                  </a:cubicBezTo>
                  <a:cubicBezTo>
                    <a:pt x="72575" y="45953"/>
                    <a:pt x="56813" y="52184"/>
                    <a:pt x="39220" y="50352"/>
                  </a:cubicBezTo>
                  <a:cubicBezTo>
                    <a:pt x="38853" y="50352"/>
                    <a:pt x="37754" y="52184"/>
                    <a:pt x="37387" y="53284"/>
                  </a:cubicBezTo>
                  <a:cubicBezTo>
                    <a:pt x="22359" y="41921"/>
                    <a:pt x="10630" y="27260"/>
                    <a:pt x="0" y="11865"/>
                  </a:cubicBezTo>
                  <a:cubicBezTo>
                    <a:pt x="9163" y="502"/>
                    <a:pt x="32255" y="-3530"/>
                    <a:pt x="48017" y="3435"/>
                  </a:cubicBezTo>
                  <a:cubicBezTo>
                    <a:pt x="58646" y="11499"/>
                    <a:pt x="68909" y="16264"/>
                    <a:pt x="83571" y="18829"/>
                  </a:cubicBezTo>
                  <a:cubicBezTo>
                    <a:pt x="102264" y="21762"/>
                    <a:pt x="120958" y="31292"/>
                    <a:pt x="130488" y="52917"/>
                  </a:cubicBezTo>
                  <a:cubicBezTo>
                    <a:pt x="138185" y="70145"/>
                    <a:pt x="154313" y="80774"/>
                    <a:pt x="174106" y="82974"/>
                  </a:cubicBezTo>
                  <a:cubicBezTo>
                    <a:pt x="181070" y="84073"/>
                    <a:pt x="188034" y="85906"/>
                    <a:pt x="194999" y="87739"/>
                  </a:cubicBezTo>
                  <a:cubicBezTo>
                    <a:pt x="211126" y="102400"/>
                    <a:pt x="231652" y="108265"/>
                    <a:pt x="251812" y="115596"/>
                  </a:cubicBezTo>
                  <a:cubicBezTo>
                    <a:pt x="252179" y="116695"/>
                    <a:pt x="252545" y="118528"/>
                    <a:pt x="251812" y="120361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B452D763-E5F8-4B57-BCE3-1228899F5B85}"/>
                </a:ext>
              </a:extLst>
            </p:cNvPr>
            <p:cNvSpPr/>
            <p:nvPr/>
          </p:nvSpPr>
          <p:spPr>
            <a:xfrm>
              <a:off x="11980223" y="7245829"/>
              <a:ext cx="183382" cy="123909"/>
            </a:xfrm>
            <a:custGeom>
              <a:avLst/>
              <a:gdLst>
                <a:gd name="connsiteX0" fmla="*/ 181850 w 183382"/>
                <a:gd name="connsiteY0" fmla="*/ 33688 h 123909"/>
                <a:gd name="connsiteX1" fmla="*/ 64924 w 183382"/>
                <a:gd name="connsiteY1" fmla="*/ 123123 h 123909"/>
                <a:gd name="connsiteX2" fmla="*/ 67123 w 183382"/>
                <a:gd name="connsiteY2" fmla="*/ 96732 h 123909"/>
                <a:gd name="connsiteX3" fmla="*/ 40000 w 183382"/>
                <a:gd name="connsiteY3" fmla="*/ 107362 h 123909"/>
                <a:gd name="connsiteX4" fmla="*/ 1513 w 183382"/>
                <a:gd name="connsiteY4" fmla="*/ 120191 h 123909"/>
                <a:gd name="connsiteX5" fmla="*/ 780 w 183382"/>
                <a:gd name="connsiteY5" fmla="*/ 119458 h 123909"/>
                <a:gd name="connsiteX6" fmla="*/ 9577 w 183382"/>
                <a:gd name="connsiteY6" fmla="*/ 104430 h 123909"/>
                <a:gd name="connsiteX7" fmla="*/ 10310 w 183382"/>
                <a:gd name="connsiteY7" fmla="*/ 79139 h 123909"/>
                <a:gd name="connsiteX8" fmla="*/ 47 w 183382"/>
                <a:gd name="connsiteY8" fmla="*/ 56047 h 123909"/>
                <a:gd name="connsiteX9" fmla="*/ 19840 w 183382"/>
                <a:gd name="connsiteY9" fmla="*/ 59712 h 123909"/>
                <a:gd name="connsiteX10" fmla="*/ 48796 w 183382"/>
                <a:gd name="connsiteY10" fmla="*/ 54947 h 123909"/>
                <a:gd name="connsiteX11" fmla="*/ 67490 w 183382"/>
                <a:gd name="connsiteY11" fmla="*/ 49816 h 123909"/>
                <a:gd name="connsiteX12" fmla="*/ 83618 w 183382"/>
                <a:gd name="connsiteY12" fmla="*/ 47250 h 123909"/>
                <a:gd name="connsiteX13" fmla="*/ 87650 w 183382"/>
                <a:gd name="connsiteY13" fmla="*/ 44317 h 123909"/>
                <a:gd name="connsiteX14" fmla="*/ 95713 w 183382"/>
                <a:gd name="connsiteY14" fmla="*/ 53115 h 123909"/>
                <a:gd name="connsiteX15" fmla="*/ 89116 w 183382"/>
                <a:gd name="connsiteY15" fmla="*/ 68876 h 123909"/>
                <a:gd name="connsiteX16" fmla="*/ 102311 w 183382"/>
                <a:gd name="connsiteY16" fmla="*/ 70342 h 123909"/>
                <a:gd name="connsiteX17" fmla="*/ 122104 w 183382"/>
                <a:gd name="connsiteY17" fmla="*/ 67410 h 123909"/>
                <a:gd name="connsiteX18" fmla="*/ 131268 w 183382"/>
                <a:gd name="connsiteY18" fmla="*/ 56047 h 123909"/>
                <a:gd name="connsiteX19" fmla="*/ 136399 w 183382"/>
                <a:gd name="connsiteY19" fmla="*/ 30022 h 123909"/>
                <a:gd name="connsiteX20" fmla="*/ 138232 w 183382"/>
                <a:gd name="connsiteY20" fmla="*/ 20859 h 123909"/>
                <a:gd name="connsiteX21" fmla="*/ 156925 w 183382"/>
                <a:gd name="connsiteY21" fmla="*/ 3632 h 123909"/>
                <a:gd name="connsiteX22" fmla="*/ 169754 w 183382"/>
                <a:gd name="connsiteY22" fmla="*/ 3265 h 123909"/>
                <a:gd name="connsiteX23" fmla="*/ 180750 w 183382"/>
                <a:gd name="connsiteY23" fmla="*/ 18293 h 123909"/>
                <a:gd name="connsiteX24" fmla="*/ 181850 w 183382"/>
                <a:gd name="connsiteY24" fmla="*/ 33688 h 1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3382" h="123909">
                  <a:moveTo>
                    <a:pt x="181850" y="33688"/>
                  </a:moveTo>
                  <a:cubicBezTo>
                    <a:pt x="152160" y="75473"/>
                    <a:pt x="109275" y="100398"/>
                    <a:pt x="64924" y="123123"/>
                  </a:cubicBezTo>
                  <a:cubicBezTo>
                    <a:pt x="53928" y="113593"/>
                    <a:pt x="68956" y="106996"/>
                    <a:pt x="67123" y="96732"/>
                  </a:cubicBezTo>
                  <a:cubicBezTo>
                    <a:pt x="56127" y="94533"/>
                    <a:pt x="48430" y="99298"/>
                    <a:pt x="40000" y="107362"/>
                  </a:cubicBezTo>
                  <a:cubicBezTo>
                    <a:pt x="29736" y="117259"/>
                    <a:pt x="19107" y="130454"/>
                    <a:pt x="1513" y="120191"/>
                  </a:cubicBezTo>
                  <a:lnTo>
                    <a:pt x="780" y="119458"/>
                  </a:lnTo>
                  <a:cubicBezTo>
                    <a:pt x="-320" y="112127"/>
                    <a:pt x="7744" y="109928"/>
                    <a:pt x="9577" y="104430"/>
                  </a:cubicBezTo>
                  <a:cubicBezTo>
                    <a:pt x="12509" y="95999"/>
                    <a:pt x="19107" y="87936"/>
                    <a:pt x="10310" y="79139"/>
                  </a:cubicBezTo>
                  <a:cubicBezTo>
                    <a:pt x="7378" y="71075"/>
                    <a:pt x="-686" y="65577"/>
                    <a:pt x="47" y="56047"/>
                  </a:cubicBezTo>
                  <a:cubicBezTo>
                    <a:pt x="7744" y="51282"/>
                    <a:pt x="13609" y="54214"/>
                    <a:pt x="19840" y="59712"/>
                  </a:cubicBezTo>
                  <a:cubicBezTo>
                    <a:pt x="35235" y="72541"/>
                    <a:pt x="40000" y="71808"/>
                    <a:pt x="48796" y="54947"/>
                  </a:cubicBezTo>
                  <a:cubicBezTo>
                    <a:pt x="53928" y="45051"/>
                    <a:pt x="60159" y="47616"/>
                    <a:pt x="67490" y="49816"/>
                  </a:cubicBezTo>
                  <a:cubicBezTo>
                    <a:pt x="73721" y="53481"/>
                    <a:pt x="79219" y="54581"/>
                    <a:pt x="83618" y="47250"/>
                  </a:cubicBezTo>
                  <a:cubicBezTo>
                    <a:pt x="84717" y="45784"/>
                    <a:pt x="86183" y="45051"/>
                    <a:pt x="87650" y="44317"/>
                  </a:cubicBezTo>
                  <a:cubicBezTo>
                    <a:pt x="92781" y="45051"/>
                    <a:pt x="94614" y="48716"/>
                    <a:pt x="95713" y="53115"/>
                  </a:cubicBezTo>
                  <a:cubicBezTo>
                    <a:pt x="95713" y="58979"/>
                    <a:pt x="91682" y="63378"/>
                    <a:pt x="89116" y="68876"/>
                  </a:cubicBezTo>
                  <a:cubicBezTo>
                    <a:pt x="93514" y="71808"/>
                    <a:pt x="98279" y="67410"/>
                    <a:pt x="102311" y="70342"/>
                  </a:cubicBezTo>
                  <a:cubicBezTo>
                    <a:pt x="110008" y="76206"/>
                    <a:pt x="116240" y="72541"/>
                    <a:pt x="122104" y="67410"/>
                  </a:cubicBezTo>
                  <a:cubicBezTo>
                    <a:pt x="125770" y="64111"/>
                    <a:pt x="126869" y="57879"/>
                    <a:pt x="131268" y="56047"/>
                  </a:cubicBezTo>
                  <a:cubicBezTo>
                    <a:pt x="145929" y="49449"/>
                    <a:pt x="149228" y="42118"/>
                    <a:pt x="136399" y="30022"/>
                  </a:cubicBezTo>
                  <a:cubicBezTo>
                    <a:pt x="133467" y="27457"/>
                    <a:pt x="133833" y="22325"/>
                    <a:pt x="138232" y="20859"/>
                  </a:cubicBezTo>
                  <a:cubicBezTo>
                    <a:pt x="147029" y="17560"/>
                    <a:pt x="152160" y="11329"/>
                    <a:pt x="156925" y="3632"/>
                  </a:cubicBezTo>
                  <a:cubicBezTo>
                    <a:pt x="160224" y="-1866"/>
                    <a:pt x="165356" y="-400"/>
                    <a:pt x="169754" y="3265"/>
                  </a:cubicBezTo>
                  <a:cubicBezTo>
                    <a:pt x="174519" y="7297"/>
                    <a:pt x="177452" y="13162"/>
                    <a:pt x="180750" y="18293"/>
                  </a:cubicBezTo>
                  <a:cubicBezTo>
                    <a:pt x="184049" y="23058"/>
                    <a:pt x="184049" y="28190"/>
                    <a:pt x="181850" y="33688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02F204B3-44B2-482D-B0DA-DA610534CC4F}"/>
                </a:ext>
              </a:extLst>
            </p:cNvPr>
            <p:cNvSpPr/>
            <p:nvPr/>
          </p:nvSpPr>
          <p:spPr>
            <a:xfrm>
              <a:off x="10508250" y="4504178"/>
              <a:ext cx="113211" cy="117932"/>
            </a:xfrm>
            <a:custGeom>
              <a:avLst/>
              <a:gdLst>
                <a:gd name="connsiteX0" fmla="*/ 83937 w 113211"/>
                <a:gd name="connsiteY0" fmla="*/ 2107 h 117932"/>
                <a:gd name="connsiteX1" fmla="*/ 105930 w 113211"/>
                <a:gd name="connsiteY1" fmla="*/ 14569 h 117932"/>
                <a:gd name="connsiteX2" fmla="*/ 102997 w 113211"/>
                <a:gd name="connsiteY2" fmla="*/ 33629 h 117932"/>
                <a:gd name="connsiteX3" fmla="*/ 83571 w 113211"/>
                <a:gd name="connsiteY3" fmla="*/ 46458 h 117932"/>
                <a:gd name="connsiteX4" fmla="*/ 89802 w 113211"/>
                <a:gd name="connsiteY4" fmla="*/ 67717 h 117932"/>
                <a:gd name="connsiteX5" fmla="*/ 89435 w 113211"/>
                <a:gd name="connsiteY5" fmla="*/ 76147 h 117932"/>
                <a:gd name="connsiteX6" fmla="*/ 57180 w 113211"/>
                <a:gd name="connsiteY6" fmla="*/ 104738 h 117932"/>
                <a:gd name="connsiteX7" fmla="*/ 55347 w 113211"/>
                <a:gd name="connsiteY7" fmla="*/ 106570 h 117932"/>
                <a:gd name="connsiteX8" fmla="*/ 31889 w 113211"/>
                <a:gd name="connsiteY8" fmla="*/ 117933 h 117932"/>
                <a:gd name="connsiteX9" fmla="*/ 26757 w 113211"/>
                <a:gd name="connsiteY9" fmla="*/ 116467 h 117932"/>
                <a:gd name="connsiteX10" fmla="*/ 0 w 113211"/>
                <a:gd name="connsiteY10" fmla="*/ 107670 h 117932"/>
                <a:gd name="connsiteX11" fmla="*/ 22725 w 113211"/>
                <a:gd name="connsiteY11" fmla="*/ 47924 h 117932"/>
                <a:gd name="connsiteX12" fmla="*/ 24558 w 113211"/>
                <a:gd name="connsiteY12" fmla="*/ 47191 h 117932"/>
                <a:gd name="connsiteX13" fmla="*/ 43252 w 113211"/>
                <a:gd name="connsiteY13" fmla="*/ 49390 h 117932"/>
                <a:gd name="connsiteX14" fmla="*/ 30056 w 113211"/>
                <a:gd name="connsiteY14" fmla="*/ 36561 h 117932"/>
                <a:gd name="connsiteX15" fmla="*/ 22359 w 113211"/>
                <a:gd name="connsiteY15" fmla="*/ 26665 h 117932"/>
                <a:gd name="connsiteX16" fmla="*/ 69276 w 113211"/>
                <a:gd name="connsiteY16" fmla="*/ 3206 h 117932"/>
                <a:gd name="connsiteX17" fmla="*/ 83937 w 113211"/>
                <a:gd name="connsiteY17" fmla="*/ 2107 h 11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211" h="117932">
                  <a:moveTo>
                    <a:pt x="83937" y="2107"/>
                  </a:moveTo>
                  <a:cubicBezTo>
                    <a:pt x="93467" y="2107"/>
                    <a:pt x="100065" y="8704"/>
                    <a:pt x="105930" y="14569"/>
                  </a:cubicBezTo>
                  <a:cubicBezTo>
                    <a:pt x="112161" y="20800"/>
                    <a:pt x="119858" y="29964"/>
                    <a:pt x="102997" y="33629"/>
                  </a:cubicBezTo>
                  <a:cubicBezTo>
                    <a:pt x="94934" y="35462"/>
                    <a:pt x="92734" y="46091"/>
                    <a:pt x="83571" y="46458"/>
                  </a:cubicBezTo>
                  <a:cubicBezTo>
                    <a:pt x="85404" y="53789"/>
                    <a:pt x="86137" y="61853"/>
                    <a:pt x="89802" y="67717"/>
                  </a:cubicBezTo>
                  <a:cubicBezTo>
                    <a:pt x="92368" y="71749"/>
                    <a:pt x="93467" y="75414"/>
                    <a:pt x="89435" y="76147"/>
                  </a:cubicBezTo>
                  <a:cubicBezTo>
                    <a:pt x="71842" y="78347"/>
                    <a:pt x="70375" y="97773"/>
                    <a:pt x="57180" y="104738"/>
                  </a:cubicBezTo>
                  <a:cubicBezTo>
                    <a:pt x="56447" y="105471"/>
                    <a:pt x="56080" y="105837"/>
                    <a:pt x="55347" y="106570"/>
                  </a:cubicBezTo>
                  <a:cubicBezTo>
                    <a:pt x="47283" y="109869"/>
                    <a:pt x="40319" y="115001"/>
                    <a:pt x="31889" y="117933"/>
                  </a:cubicBezTo>
                  <a:cubicBezTo>
                    <a:pt x="30056" y="117933"/>
                    <a:pt x="28590" y="117566"/>
                    <a:pt x="26757" y="116467"/>
                  </a:cubicBezTo>
                  <a:cubicBezTo>
                    <a:pt x="17960" y="113534"/>
                    <a:pt x="8797" y="110602"/>
                    <a:pt x="0" y="107670"/>
                  </a:cubicBezTo>
                  <a:cubicBezTo>
                    <a:pt x="23825" y="94108"/>
                    <a:pt x="19427" y="69550"/>
                    <a:pt x="22725" y="47924"/>
                  </a:cubicBezTo>
                  <a:cubicBezTo>
                    <a:pt x="23458" y="47557"/>
                    <a:pt x="23825" y="47557"/>
                    <a:pt x="24558" y="47191"/>
                  </a:cubicBezTo>
                  <a:cubicBezTo>
                    <a:pt x="31156" y="46091"/>
                    <a:pt x="38487" y="58920"/>
                    <a:pt x="43252" y="49390"/>
                  </a:cubicBezTo>
                  <a:cubicBezTo>
                    <a:pt x="46550" y="42426"/>
                    <a:pt x="33722" y="42059"/>
                    <a:pt x="30056" y="36561"/>
                  </a:cubicBezTo>
                  <a:cubicBezTo>
                    <a:pt x="27490" y="33262"/>
                    <a:pt x="24925" y="29964"/>
                    <a:pt x="22359" y="26665"/>
                  </a:cubicBezTo>
                  <a:cubicBezTo>
                    <a:pt x="39586" y="22266"/>
                    <a:pt x="54981" y="13469"/>
                    <a:pt x="69276" y="3206"/>
                  </a:cubicBezTo>
                  <a:cubicBezTo>
                    <a:pt x="74407" y="-459"/>
                    <a:pt x="79172" y="-1192"/>
                    <a:pt x="83937" y="2107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3C600E5E-13E1-4D07-B5AF-C0B15985F857}"/>
                </a:ext>
              </a:extLst>
            </p:cNvPr>
            <p:cNvSpPr/>
            <p:nvPr/>
          </p:nvSpPr>
          <p:spPr>
            <a:xfrm>
              <a:off x="12591411" y="6096696"/>
              <a:ext cx="80883" cy="311557"/>
            </a:xfrm>
            <a:custGeom>
              <a:avLst/>
              <a:gdLst>
                <a:gd name="connsiteX0" fmla="*/ 17472 w 80883"/>
                <a:gd name="connsiteY0" fmla="*/ 311558 h 311557"/>
                <a:gd name="connsiteX1" fmla="*/ 2078 w 80883"/>
                <a:gd name="connsiteY1" fmla="*/ 311191 h 311557"/>
                <a:gd name="connsiteX2" fmla="*/ 6476 w 80883"/>
                <a:gd name="connsiteY2" fmla="*/ 265741 h 311557"/>
                <a:gd name="connsiteX3" fmla="*/ 42397 w 80883"/>
                <a:gd name="connsiteY3" fmla="*/ 46184 h 311557"/>
                <a:gd name="connsiteX4" fmla="*/ 47162 w 80883"/>
                <a:gd name="connsiteY4" fmla="*/ 24192 h 311557"/>
                <a:gd name="connsiteX5" fmla="*/ 55226 w 80883"/>
                <a:gd name="connsiteY5" fmla="*/ 14662 h 311557"/>
                <a:gd name="connsiteX6" fmla="*/ 70620 w 80883"/>
                <a:gd name="connsiteY6" fmla="*/ 12096 h 311557"/>
                <a:gd name="connsiteX7" fmla="*/ 80883 w 80883"/>
                <a:gd name="connsiteY7" fmla="*/ 0 h 311557"/>
                <a:gd name="connsiteX8" fmla="*/ 73919 w 80883"/>
                <a:gd name="connsiteY8" fmla="*/ 45084 h 311557"/>
                <a:gd name="connsiteX9" fmla="*/ 63290 w 80883"/>
                <a:gd name="connsiteY9" fmla="*/ 42885 h 311557"/>
                <a:gd name="connsiteX10" fmla="*/ 72820 w 80883"/>
                <a:gd name="connsiteY10" fmla="*/ 52782 h 311557"/>
                <a:gd name="connsiteX11" fmla="*/ 69521 w 80883"/>
                <a:gd name="connsiteY11" fmla="*/ 74774 h 311557"/>
                <a:gd name="connsiteX12" fmla="*/ 64756 w 80883"/>
                <a:gd name="connsiteY12" fmla="*/ 74407 h 311557"/>
                <a:gd name="connsiteX13" fmla="*/ 64756 w 80883"/>
                <a:gd name="connsiteY13" fmla="*/ 75507 h 311557"/>
                <a:gd name="connsiteX14" fmla="*/ 66955 w 80883"/>
                <a:gd name="connsiteY14" fmla="*/ 94567 h 311557"/>
                <a:gd name="connsiteX15" fmla="*/ 17472 w 80883"/>
                <a:gd name="connsiteY15" fmla="*/ 311558 h 3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883" h="311557">
                  <a:moveTo>
                    <a:pt x="17472" y="311558"/>
                  </a:moveTo>
                  <a:cubicBezTo>
                    <a:pt x="12707" y="304227"/>
                    <a:pt x="7209" y="308992"/>
                    <a:pt x="2078" y="311191"/>
                  </a:cubicBezTo>
                  <a:cubicBezTo>
                    <a:pt x="-3054" y="295430"/>
                    <a:pt x="2444" y="280036"/>
                    <a:pt x="6476" y="265741"/>
                  </a:cubicBezTo>
                  <a:cubicBezTo>
                    <a:pt x="24803" y="193533"/>
                    <a:pt x="41297" y="120958"/>
                    <a:pt x="42397" y="46184"/>
                  </a:cubicBezTo>
                  <a:cubicBezTo>
                    <a:pt x="42397" y="38487"/>
                    <a:pt x="44230" y="31156"/>
                    <a:pt x="47162" y="24192"/>
                  </a:cubicBezTo>
                  <a:cubicBezTo>
                    <a:pt x="48995" y="20160"/>
                    <a:pt x="51194" y="16494"/>
                    <a:pt x="55226" y="14662"/>
                  </a:cubicBezTo>
                  <a:cubicBezTo>
                    <a:pt x="61090" y="18327"/>
                    <a:pt x="66955" y="25291"/>
                    <a:pt x="70620" y="12096"/>
                  </a:cubicBezTo>
                  <a:cubicBezTo>
                    <a:pt x="72087" y="7331"/>
                    <a:pt x="77218" y="4032"/>
                    <a:pt x="80883" y="0"/>
                  </a:cubicBezTo>
                  <a:cubicBezTo>
                    <a:pt x="79051" y="15028"/>
                    <a:pt x="78684" y="30423"/>
                    <a:pt x="73919" y="45084"/>
                  </a:cubicBezTo>
                  <a:cubicBezTo>
                    <a:pt x="70254" y="45817"/>
                    <a:pt x="67322" y="42885"/>
                    <a:pt x="63290" y="42885"/>
                  </a:cubicBezTo>
                  <a:cubicBezTo>
                    <a:pt x="68055" y="44718"/>
                    <a:pt x="70620" y="48383"/>
                    <a:pt x="72820" y="52782"/>
                  </a:cubicBezTo>
                  <a:cubicBezTo>
                    <a:pt x="69521" y="59746"/>
                    <a:pt x="69887" y="67077"/>
                    <a:pt x="69521" y="74774"/>
                  </a:cubicBezTo>
                  <a:cubicBezTo>
                    <a:pt x="67688" y="75873"/>
                    <a:pt x="66222" y="74774"/>
                    <a:pt x="64756" y="74407"/>
                  </a:cubicBezTo>
                  <a:cubicBezTo>
                    <a:pt x="62923" y="73674"/>
                    <a:pt x="64756" y="75507"/>
                    <a:pt x="64756" y="75507"/>
                  </a:cubicBezTo>
                  <a:cubicBezTo>
                    <a:pt x="69154" y="81372"/>
                    <a:pt x="69154" y="87969"/>
                    <a:pt x="66955" y="94567"/>
                  </a:cubicBezTo>
                  <a:cubicBezTo>
                    <a:pt x="54493" y="167142"/>
                    <a:pt x="39465" y="240083"/>
                    <a:pt x="17472" y="311558"/>
                  </a:cubicBezTo>
                  <a:close/>
                </a:path>
              </a:pathLst>
            </a:custGeom>
            <a:solidFill>
              <a:srgbClr val="A794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E8EEEBFB-5AAE-4FAC-A6AB-4B32611F52EF}"/>
                </a:ext>
              </a:extLst>
            </p:cNvPr>
            <p:cNvSpPr/>
            <p:nvPr/>
          </p:nvSpPr>
          <p:spPr>
            <a:xfrm>
              <a:off x="11669356" y="4007353"/>
              <a:ext cx="210848" cy="131901"/>
            </a:xfrm>
            <a:custGeom>
              <a:avLst/>
              <a:gdLst>
                <a:gd name="connsiteX0" fmla="*/ 210849 w 210848"/>
                <a:gd name="connsiteY0" fmla="*/ 127629 h 131901"/>
                <a:gd name="connsiteX1" fmla="*/ 196187 w 210848"/>
                <a:gd name="connsiteY1" fmla="*/ 128728 h 131901"/>
                <a:gd name="connsiteX2" fmla="*/ 163199 w 210848"/>
                <a:gd name="connsiteY2" fmla="*/ 97206 h 131901"/>
                <a:gd name="connsiteX3" fmla="*/ 120680 w 210848"/>
                <a:gd name="connsiteY3" fmla="*/ 78879 h 131901"/>
                <a:gd name="connsiteX4" fmla="*/ 78162 w 210848"/>
                <a:gd name="connsiteY4" fmla="*/ 67883 h 131901"/>
                <a:gd name="connsiteX5" fmla="*/ 62400 w 210848"/>
                <a:gd name="connsiteY5" fmla="*/ 63851 h 131901"/>
                <a:gd name="connsiteX6" fmla="*/ 45173 w 210848"/>
                <a:gd name="connsiteY6" fmla="*/ 53588 h 131901"/>
                <a:gd name="connsiteX7" fmla="*/ 29412 w 210848"/>
                <a:gd name="connsiteY7" fmla="*/ 48823 h 131901"/>
                <a:gd name="connsiteX8" fmla="*/ 27579 w 210848"/>
                <a:gd name="connsiteY8" fmla="*/ 62018 h 131901"/>
                <a:gd name="connsiteX9" fmla="*/ 21348 w 210848"/>
                <a:gd name="connsiteY9" fmla="*/ 96840 h 131901"/>
                <a:gd name="connsiteX10" fmla="*/ 455 w 210848"/>
                <a:gd name="connsiteY10" fmla="*/ 78513 h 131901"/>
                <a:gd name="connsiteX11" fmla="*/ 1555 w 210848"/>
                <a:gd name="connsiteY11" fmla="*/ 57986 h 131901"/>
                <a:gd name="connsiteX12" fmla="*/ 3021 w 210848"/>
                <a:gd name="connsiteY12" fmla="*/ 48456 h 131901"/>
                <a:gd name="connsiteX13" fmla="*/ 41141 w 210848"/>
                <a:gd name="connsiteY13" fmla="*/ 8137 h 131901"/>
                <a:gd name="connsiteX14" fmla="*/ 44807 w 210848"/>
                <a:gd name="connsiteY14" fmla="*/ 7038 h 131901"/>
                <a:gd name="connsiteX15" fmla="*/ 71931 w 210848"/>
                <a:gd name="connsiteY15" fmla="*/ 4472 h 131901"/>
                <a:gd name="connsiteX16" fmla="*/ 77062 w 210848"/>
                <a:gd name="connsiteY16" fmla="*/ 41492 h 131901"/>
                <a:gd name="connsiteX17" fmla="*/ 74130 w 210848"/>
                <a:gd name="connsiteY17" fmla="*/ 57986 h 131901"/>
                <a:gd name="connsiteX18" fmla="*/ 94656 w 210848"/>
                <a:gd name="connsiteY18" fmla="*/ 64218 h 131901"/>
                <a:gd name="connsiteX19" fmla="*/ 166497 w 210848"/>
                <a:gd name="connsiteY19" fmla="*/ 85843 h 131901"/>
                <a:gd name="connsiteX20" fmla="*/ 210849 w 210848"/>
                <a:gd name="connsiteY20" fmla="*/ 127629 h 1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0848" h="131901">
                  <a:moveTo>
                    <a:pt x="210849" y="127629"/>
                  </a:moveTo>
                  <a:cubicBezTo>
                    <a:pt x="206450" y="133127"/>
                    <a:pt x="198753" y="133127"/>
                    <a:pt x="196187" y="128728"/>
                  </a:cubicBezTo>
                  <a:cubicBezTo>
                    <a:pt x="187757" y="114433"/>
                    <a:pt x="170163" y="109302"/>
                    <a:pt x="163199" y="97206"/>
                  </a:cubicBezTo>
                  <a:cubicBezTo>
                    <a:pt x="152569" y="78146"/>
                    <a:pt x="134975" y="78513"/>
                    <a:pt x="120680" y="78879"/>
                  </a:cubicBezTo>
                  <a:cubicBezTo>
                    <a:pt x="104552" y="79246"/>
                    <a:pt x="91357" y="74481"/>
                    <a:pt x="78162" y="67883"/>
                  </a:cubicBezTo>
                  <a:cubicBezTo>
                    <a:pt x="72664" y="65317"/>
                    <a:pt x="67899" y="63484"/>
                    <a:pt x="62400" y="63851"/>
                  </a:cubicBezTo>
                  <a:cubicBezTo>
                    <a:pt x="54337" y="64218"/>
                    <a:pt x="47739" y="63118"/>
                    <a:pt x="45173" y="53588"/>
                  </a:cubicBezTo>
                  <a:cubicBezTo>
                    <a:pt x="42974" y="45891"/>
                    <a:pt x="36010" y="46624"/>
                    <a:pt x="29412" y="48823"/>
                  </a:cubicBezTo>
                  <a:cubicBezTo>
                    <a:pt x="19515" y="52122"/>
                    <a:pt x="26480" y="57620"/>
                    <a:pt x="27579" y="62018"/>
                  </a:cubicBezTo>
                  <a:cubicBezTo>
                    <a:pt x="31245" y="74481"/>
                    <a:pt x="13651" y="82545"/>
                    <a:pt x="21348" y="96840"/>
                  </a:cubicBezTo>
                  <a:cubicBezTo>
                    <a:pt x="16217" y="86943"/>
                    <a:pt x="8153" y="82911"/>
                    <a:pt x="455" y="78513"/>
                  </a:cubicBezTo>
                  <a:cubicBezTo>
                    <a:pt x="-644" y="71548"/>
                    <a:pt x="455" y="64584"/>
                    <a:pt x="1555" y="57986"/>
                  </a:cubicBezTo>
                  <a:cubicBezTo>
                    <a:pt x="822" y="54688"/>
                    <a:pt x="1189" y="51389"/>
                    <a:pt x="3021" y="48456"/>
                  </a:cubicBezTo>
                  <a:cubicBezTo>
                    <a:pt x="21348" y="40393"/>
                    <a:pt x="35643" y="28297"/>
                    <a:pt x="41141" y="8137"/>
                  </a:cubicBezTo>
                  <a:cubicBezTo>
                    <a:pt x="42241" y="7771"/>
                    <a:pt x="43707" y="7404"/>
                    <a:pt x="44807" y="7038"/>
                  </a:cubicBezTo>
                  <a:cubicBezTo>
                    <a:pt x="53604" y="4472"/>
                    <a:pt x="63134" y="-5791"/>
                    <a:pt x="71931" y="4472"/>
                  </a:cubicBezTo>
                  <a:cubicBezTo>
                    <a:pt x="80727" y="15101"/>
                    <a:pt x="81460" y="28663"/>
                    <a:pt x="77062" y="41492"/>
                  </a:cubicBezTo>
                  <a:cubicBezTo>
                    <a:pt x="74863" y="46990"/>
                    <a:pt x="68265" y="52122"/>
                    <a:pt x="74130" y="57986"/>
                  </a:cubicBezTo>
                  <a:cubicBezTo>
                    <a:pt x="79261" y="63484"/>
                    <a:pt x="87325" y="66783"/>
                    <a:pt x="94656" y="64218"/>
                  </a:cubicBezTo>
                  <a:cubicBezTo>
                    <a:pt x="124346" y="53954"/>
                    <a:pt x="144505" y="71915"/>
                    <a:pt x="166497" y="85843"/>
                  </a:cubicBezTo>
                  <a:cubicBezTo>
                    <a:pt x="183725" y="97206"/>
                    <a:pt x="193621" y="116266"/>
                    <a:pt x="210849" y="127629"/>
                  </a:cubicBezTo>
                  <a:close/>
                </a:path>
              </a:pathLst>
            </a:custGeom>
            <a:solidFill>
              <a:srgbClr val="CEB5A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BEA69C49-FA07-439A-9C9D-496EC0EF33F4}"/>
                </a:ext>
              </a:extLst>
            </p:cNvPr>
            <p:cNvSpPr/>
            <p:nvPr/>
          </p:nvSpPr>
          <p:spPr>
            <a:xfrm>
              <a:off x="12390819" y="6715169"/>
              <a:ext cx="101504" cy="212103"/>
            </a:xfrm>
            <a:custGeom>
              <a:avLst/>
              <a:gdLst>
                <a:gd name="connsiteX0" fmla="*/ 86110 w 101504"/>
                <a:gd name="connsiteY0" fmla="*/ 611 h 212103"/>
                <a:gd name="connsiteX1" fmla="*/ 93074 w 101504"/>
                <a:gd name="connsiteY1" fmla="*/ 12340 h 212103"/>
                <a:gd name="connsiteX2" fmla="*/ 101504 w 101504"/>
                <a:gd name="connsiteY2" fmla="*/ 30667 h 212103"/>
                <a:gd name="connsiteX3" fmla="*/ 86476 w 101504"/>
                <a:gd name="connsiteY3" fmla="*/ 70253 h 212103"/>
                <a:gd name="connsiteX4" fmla="*/ 60085 w 101504"/>
                <a:gd name="connsiteY4" fmla="*/ 128167 h 212103"/>
                <a:gd name="connsiteX5" fmla="*/ 41026 w 101504"/>
                <a:gd name="connsiteY5" fmla="*/ 133665 h 212103"/>
                <a:gd name="connsiteX6" fmla="*/ 29296 w 101504"/>
                <a:gd name="connsiteY6" fmla="*/ 161155 h 212103"/>
                <a:gd name="connsiteX7" fmla="*/ 36994 w 101504"/>
                <a:gd name="connsiteY7" fmla="*/ 177283 h 212103"/>
                <a:gd name="connsiteX8" fmla="*/ 19033 w 101504"/>
                <a:gd name="connsiteY8" fmla="*/ 212104 h 212103"/>
                <a:gd name="connsiteX9" fmla="*/ 1806 w 101504"/>
                <a:gd name="connsiteY9" fmla="*/ 181681 h 212103"/>
                <a:gd name="connsiteX10" fmla="*/ 13902 w 101504"/>
                <a:gd name="connsiteY10" fmla="*/ 131099 h 212103"/>
                <a:gd name="connsiteX11" fmla="*/ 23065 w 101504"/>
                <a:gd name="connsiteY11" fmla="*/ 117170 h 212103"/>
                <a:gd name="connsiteX12" fmla="*/ 39926 w 101504"/>
                <a:gd name="connsiteY12" fmla="*/ 88947 h 212103"/>
                <a:gd name="connsiteX13" fmla="*/ 56053 w 101504"/>
                <a:gd name="connsiteY13" fmla="*/ 69887 h 212103"/>
                <a:gd name="connsiteX14" fmla="*/ 54588 w 101504"/>
                <a:gd name="connsiteY14" fmla="*/ 64389 h 212103"/>
                <a:gd name="connsiteX15" fmla="*/ 53854 w 101504"/>
                <a:gd name="connsiteY15" fmla="*/ 56691 h 212103"/>
                <a:gd name="connsiteX16" fmla="*/ 76213 w 101504"/>
                <a:gd name="connsiteY16" fmla="*/ 4643 h 212103"/>
                <a:gd name="connsiteX17" fmla="*/ 86110 w 101504"/>
                <a:gd name="connsiteY17" fmla="*/ 611 h 212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1504" h="212103">
                  <a:moveTo>
                    <a:pt x="86110" y="611"/>
                  </a:moveTo>
                  <a:cubicBezTo>
                    <a:pt x="88309" y="4643"/>
                    <a:pt x="94540" y="5743"/>
                    <a:pt x="93074" y="12340"/>
                  </a:cubicBezTo>
                  <a:cubicBezTo>
                    <a:pt x="91241" y="19305"/>
                    <a:pt x="96006" y="28101"/>
                    <a:pt x="101504" y="30667"/>
                  </a:cubicBezTo>
                  <a:cubicBezTo>
                    <a:pt x="99305" y="44962"/>
                    <a:pt x="94540" y="58891"/>
                    <a:pt x="86476" y="70253"/>
                  </a:cubicBezTo>
                  <a:cubicBezTo>
                    <a:pt x="73647" y="88214"/>
                    <a:pt x="71448" y="110206"/>
                    <a:pt x="60085" y="128167"/>
                  </a:cubicBezTo>
                  <a:cubicBezTo>
                    <a:pt x="50922" y="119736"/>
                    <a:pt x="45057" y="122668"/>
                    <a:pt x="41026" y="133665"/>
                  </a:cubicBezTo>
                  <a:cubicBezTo>
                    <a:pt x="37727" y="143195"/>
                    <a:pt x="34428" y="152725"/>
                    <a:pt x="29296" y="161155"/>
                  </a:cubicBezTo>
                  <a:cubicBezTo>
                    <a:pt x="23065" y="171785"/>
                    <a:pt x="27830" y="175450"/>
                    <a:pt x="36994" y="177283"/>
                  </a:cubicBezTo>
                  <a:cubicBezTo>
                    <a:pt x="31129" y="189012"/>
                    <a:pt x="25264" y="200375"/>
                    <a:pt x="19033" y="212104"/>
                  </a:cubicBezTo>
                  <a:cubicBezTo>
                    <a:pt x="10969" y="203307"/>
                    <a:pt x="15734" y="187179"/>
                    <a:pt x="1806" y="181681"/>
                  </a:cubicBezTo>
                  <a:cubicBezTo>
                    <a:pt x="-4792" y="162255"/>
                    <a:pt x="8404" y="147593"/>
                    <a:pt x="13902" y="131099"/>
                  </a:cubicBezTo>
                  <a:cubicBezTo>
                    <a:pt x="15734" y="125967"/>
                    <a:pt x="19766" y="121569"/>
                    <a:pt x="23065" y="117170"/>
                  </a:cubicBezTo>
                  <a:cubicBezTo>
                    <a:pt x="30029" y="108740"/>
                    <a:pt x="38093" y="101409"/>
                    <a:pt x="39926" y="88947"/>
                  </a:cubicBezTo>
                  <a:cubicBezTo>
                    <a:pt x="41026" y="80883"/>
                    <a:pt x="47257" y="73552"/>
                    <a:pt x="56053" y="69887"/>
                  </a:cubicBezTo>
                  <a:cubicBezTo>
                    <a:pt x="65217" y="65855"/>
                    <a:pt x="53121" y="66955"/>
                    <a:pt x="54588" y="64389"/>
                  </a:cubicBezTo>
                  <a:cubicBezTo>
                    <a:pt x="53488" y="61823"/>
                    <a:pt x="53121" y="59257"/>
                    <a:pt x="53854" y="56691"/>
                  </a:cubicBezTo>
                  <a:cubicBezTo>
                    <a:pt x="64117" y="40564"/>
                    <a:pt x="65217" y="20404"/>
                    <a:pt x="76213" y="4643"/>
                  </a:cubicBezTo>
                  <a:cubicBezTo>
                    <a:pt x="79146" y="1344"/>
                    <a:pt x="81711" y="-1221"/>
                    <a:pt x="86110" y="611"/>
                  </a:cubicBezTo>
                  <a:close/>
                </a:path>
              </a:pathLst>
            </a:custGeom>
            <a:solidFill>
              <a:srgbClr val="B1A5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2896C5CB-CA6B-4C78-8AB8-F53A8B02A4EC}"/>
                </a:ext>
              </a:extLst>
            </p:cNvPr>
            <p:cNvSpPr/>
            <p:nvPr/>
          </p:nvSpPr>
          <p:spPr>
            <a:xfrm>
              <a:off x="10467012" y="7112223"/>
              <a:ext cx="129494" cy="129540"/>
            </a:xfrm>
            <a:custGeom>
              <a:avLst/>
              <a:gdLst>
                <a:gd name="connsiteX0" fmla="*/ 128474 w 129494"/>
                <a:gd name="connsiteY0" fmla="*/ 125875 h 129540"/>
                <a:gd name="connsiteX1" fmla="*/ 79725 w 129494"/>
                <a:gd name="connsiteY1" fmla="*/ 129540 h 129540"/>
                <a:gd name="connsiteX2" fmla="*/ 18513 w 129494"/>
                <a:gd name="connsiteY2" fmla="*/ 47069 h 129540"/>
                <a:gd name="connsiteX3" fmla="*/ 8616 w 129494"/>
                <a:gd name="connsiteY3" fmla="*/ 31674 h 129540"/>
                <a:gd name="connsiteX4" fmla="*/ 6050 w 129494"/>
                <a:gd name="connsiteY4" fmla="*/ 25077 h 129540"/>
                <a:gd name="connsiteX5" fmla="*/ 2385 w 129494"/>
                <a:gd name="connsiteY5" fmla="*/ 7116 h 129540"/>
                <a:gd name="connsiteX6" fmla="*/ 25477 w 129494"/>
                <a:gd name="connsiteY6" fmla="*/ 2352 h 129540"/>
                <a:gd name="connsiteX7" fmla="*/ 29509 w 129494"/>
                <a:gd name="connsiteY7" fmla="*/ 8949 h 129540"/>
                <a:gd name="connsiteX8" fmla="*/ 32074 w 129494"/>
                <a:gd name="connsiteY8" fmla="*/ 19945 h 129540"/>
                <a:gd name="connsiteX9" fmla="*/ 61031 w 129494"/>
                <a:gd name="connsiteY9" fmla="*/ 52201 h 129540"/>
                <a:gd name="connsiteX10" fmla="*/ 111613 w 129494"/>
                <a:gd name="connsiteY10" fmla="*/ 102050 h 129540"/>
                <a:gd name="connsiteX11" fmla="*/ 128474 w 129494"/>
                <a:gd name="connsiteY11" fmla="*/ 125875 h 12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94" h="129540">
                  <a:moveTo>
                    <a:pt x="128474" y="125875"/>
                  </a:moveTo>
                  <a:cubicBezTo>
                    <a:pt x="111613" y="117445"/>
                    <a:pt x="95852" y="125875"/>
                    <a:pt x="79725" y="129540"/>
                  </a:cubicBezTo>
                  <a:cubicBezTo>
                    <a:pt x="55899" y="104616"/>
                    <a:pt x="37573" y="75293"/>
                    <a:pt x="18513" y="47069"/>
                  </a:cubicBezTo>
                  <a:cubicBezTo>
                    <a:pt x="15214" y="41938"/>
                    <a:pt x="11915" y="36806"/>
                    <a:pt x="8616" y="31674"/>
                  </a:cubicBezTo>
                  <a:cubicBezTo>
                    <a:pt x="6783" y="29842"/>
                    <a:pt x="7150" y="27276"/>
                    <a:pt x="6050" y="25077"/>
                  </a:cubicBezTo>
                  <a:cubicBezTo>
                    <a:pt x="3851" y="19212"/>
                    <a:pt x="-3846" y="13348"/>
                    <a:pt x="2385" y="7116"/>
                  </a:cubicBezTo>
                  <a:cubicBezTo>
                    <a:pt x="8249" y="1252"/>
                    <a:pt x="16313" y="-2780"/>
                    <a:pt x="25477" y="2352"/>
                  </a:cubicBezTo>
                  <a:cubicBezTo>
                    <a:pt x="27309" y="4184"/>
                    <a:pt x="28776" y="6384"/>
                    <a:pt x="29509" y="8949"/>
                  </a:cubicBezTo>
                  <a:cubicBezTo>
                    <a:pt x="32441" y="11881"/>
                    <a:pt x="26210" y="15180"/>
                    <a:pt x="32074" y="19945"/>
                  </a:cubicBezTo>
                  <a:cubicBezTo>
                    <a:pt x="43071" y="29109"/>
                    <a:pt x="54067" y="39005"/>
                    <a:pt x="61031" y="52201"/>
                  </a:cubicBezTo>
                  <a:cubicBezTo>
                    <a:pt x="79358" y="67229"/>
                    <a:pt x="91087" y="89221"/>
                    <a:pt x="111613" y="102050"/>
                  </a:cubicBezTo>
                  <a:cubicBezTo>
                    <a:pt x="115645" y="110847"/>
                    <a:pt x="133972" y="110114"/>
                    <a:pt x="128474" y="125875"/>
                  </a:cubicBezTo>
                  <a:close/>
                </a:path>
              </a:pathLst>
            </a:custGeom>
            <a:solidFill>
              <a:srgbClr val="8666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870C1248-6D57-4425-BE05-2263AB65528D}"/>
                </a:ext>
              </a:extLst>
            </p:cNvPr>
            <p:cNvSpPr/>
            <p:nvPr/>
          </p:nvSpPr>
          <p:spPr>
            <a:xfrm>
              <a:off x="10359436" y="6933871"/>
              <a:ext cx="144921" cy="210393"/>
            </a:xfrm>
            <a:custGeom>
              <a:avLst/>
              <a:gdLst>
                <a:gd name="connsiteX0" fmla="*/ 131221 w 144921"/>
                <a:gd name="connsiteY0" fmla="*/ 184002 h 210393"/>
                <a:gd name="connsiteX1" fmla="*/ 116193 w 144921"/>
                <a:gd name="connsiteY1" fmla="*/ 210393 h 210393"/>
                <a:gd name="connsiteX2" fmla="*/ 26757 w 144921"/>
                <a:gd name="connsiteY2" fmla="*/ 62311 h 210393"/>
                <a:gd name="connsiteX3" fmla="*/ 0 w 144921"/>
                <a:gd name="connsiteY3" fmla="*/ 7331 h 210393"/>
                <a:gd name="connsiteX4" fmla="*/ 6964 w 144921"/>
                <a:gd name="connsiteY4" fmla="*/ 0 h 210393"/>
                <a:gd name="connsiteX5" fmla="*/ 24192 w 144921"/>
                <a:gd name="connsiteY5" fmla="*/ 16861 h 210393"/>
                <a:gd name="connsiteX6" fmla="*/ 46917 w 144921"/>
                <a:gd name="connsiteY6" fmla="*/ 61945 h 210393"/>
                <a:gd name="connsiteX7" fmla="*/ 107396 w 144921"/>
                <a:gd name="connsiteY7" fmla="*/ 158711 h 210393"/>
                <a:gd name="connsiteX8" fmla="*/ 104464 w 144921"/>
                <a:gd name="connsiteY8" fmla="*/ 134520 h 210393"/>
                <a:gd name="connsiteX9" fmla="*/ 116559 w 144921"/>
                <a:gd name="connsiteY9" fmla="*/ 141117 h 210393"/>
                <a:gd name="connsiteX10" fmla="*/ 127555 w 144921"/>
                <a:gd name="connsiteY10" fmla="*/ 150281 h 210393"/>
                <a:gd name="connsiteX11" fmla="*/ 144783 w 144921"/>
                <a:gd name="connsiteY11" fmla="*/ 161277 h 210393"/>
                <a:gd name="connsiteX12" fmla="*/ 131221 w 144921"/>
                <a:gd name="connsiteY12" fmla="*/ 184002 h 210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921" h="210393">
                  <a:moveTo>
                    <a:pt x="131221" y="184002"/>
                  </a:moveTo>
                  <a:cubicBezTo>
                    <a:pt x="111428" y="184736"/>
                    <a:pt x="111428" y="184736"/>
                    <a:pt x="116193" y="210393"/>
                  </a:cubicBezTo>
                  <a:cubicBezTo>
                    <a:pt x="82105" y="163843"/>
                    <a:pt x="54614" y="112894"/>
                    <a:pt x="26757" y="62311"/>
                  </a:cubicBezTo>
                  <a:cubicBezTo>
                    <a:pt x="16861" y="44351"/>
                    <a:pt x="5865" y="27124"/>
                    <a:pt x="0" y="7331"/>
                  </a:cubicBezTo>
                  <a:cubicBezTo>
                    <a:pt x="2199" y="4765"/>
                    <a:pt x="4765" y="2566"/>
                    <a:pt x="6964" y="0"/>
                  </a:cubicBezTo>
                  <a:cubicBezTo>
                    <a:pt x="18327" y="0"/>
                    <a:pt x="19793" y="10263"/>
                    <a:pt x="24192" y="16861"/>
                  </a:cubicBezTo>
                  <a:cubicBezTo>
                    <a:pt x="32988" y="31156"/>
                    <a:pt x="36654" y="48383"/>
                    <a:pt x="46917" y="61945"/>
                  </a:cubicBezTo>
                  <a:cubicBezTo>
                    <a:pt x="67443" y="93834"/>
                    <a:pt x="82105" y="129388"/>
                    <a:pt x="107396" y="158711"/>
                  </a:cubicBezTo>
                  <a:cubicBezTo>
                    <a:pt x="102264" y="151014"/>
                    <a:pt x="98232" y="143683"/>
                    <a:pt x="104464" y="134520"/>
                  </a:cubicBezTo>
                  <a:cubicBezTo>
                    <a:pt x="110695" y="133053"/>
                    <a:pt x="113994" y="136719"/>
                    <a:pt x="116559" y="141117"/>
                  </a:cubicBezTo>
                  <a:cubicBezTo>
                    <a:pt x="119125" y="145516"/>
                    <a:pt x="122057" y="149181"/>
                    <a:pt x="127555" y="150281"/>
                  </a:cubicBezTo>
                  <a:cubicBezTo>
                    <a:pt x="134886" y="151747"/>
                    <a:pt x="144050" y="152113"/>
                    <a:pt x="144783" y="161277"/>
                  </a:cubicBezTo>
                  <a:cubicBezTo>
                    <a:pt x="145882" y="171540"/>
                    <a:pt x="140384" y="179237"/>
                    <a:pt x="131221" y="184002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BC077AD7-50BB-4D60-BBF1-4CA53C45428D}"/>
                </a:ext>
              </a:extLst>
            </p:cNvPr>
            <p:cNvSpPr/>
            <p:nvPr/>
          </p:nvSpPr>
          <p:spPr>
            <a:xfrm>
              <a:off x="11928834" y="7336330"/>
              <a:ext cx="126908" cy="73674"/>
            </a:xfrm>
            <a:custGeom>
              <a:avLst/>
              <a:gdLst>
                <a:gd name="connsiteX0" fmla="*/ 52902 w 126908"/>
                <a:gd name="connsiteY0" fmla="*/ 29690 h 73674"/>
                <a:gd name="connsiteX1" fmla="*/ 89922 w 126908"/>
                <a:gd name="connsiteY1" fmla="*/ 9897 h 73674"/>
                <a:gd name="connsiteX2" fmla="*/ 122544 w 126908"/>
                <a:gd name="connsiteY2" fmla="*/ 0 h 73674"/>
                <a:gd name="connsiteX3" fmla="*/ 124376 w 126908"/>
                <a:gd name="connsiteY3" fmla="*/ 11363 h 73674"/>
                <a:gd name="connsiteX4" fmla="*/ 115946 w 126908"/>
                <a:gd name="connsiteY4" fmla="*/ 32256 h 73674"/>
                <a:gd name="connsiteX5" fmla="*/ 17714 w 126908"/>
                <a:gd name="connsiteY5" fmla="*/ 73674 h 73674"/>
                <a:gd name="connsiteX6" fmla="*/ 120 w 126908"/>
                <a:gd name="connsiteY6" fmla="*/ 71109 h 73674"/>
                <a:gd name="connsiteX7" fmla="*/ 42638 w 126908"/>
                <a:gd name="connsiteY7" fmla="*/ 36654 h 73674"/>
                <a:gd name="connsiteX8" fmla="*/ 52902 w 126908"/>
                <a:gd name="connsiteY8" fmla="*/ 29690 h 7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908" h="73674">
                  <a:moveTo>
                    <a:pt x="52902" y="29690"/>
                  </a:moveTo>
                  <a:cubicBezTo>
                    <a:pt x="68663" y="29690"/>
                    <a:pt x="80392" y="23458"/>
                    <a:pt x="89922" y="9897"/>
                  </a:cubicBezTo>
                  <a:cubicBezTo>
                    <a:pt x="96886" y="0"/>
                    <a:pt x="111181" y="0"/>
                    <a:pt x="122544" y="0"/>
                  </a:cubicBezTo>
                  <a:cubicBezTo>
                    <a:pt x="129508" y="0"/>
                    <a:pt x="126576" y="6598"/>
                    <a:pt x="124376" y="11363"/>
                  </a:cubicBezTo>
                  <a:cubicBezTo>
                    <a:pt x="121078" y="17960"/>
                    <a:pt x="111548" y="22359"/>
                    <a:pt x="115946" y="32256"/>
                  </a:cubicBezTo>
                  <a:cubicBezTo>
                    <a:pt x="85523" y="51682"/>
                    <a:pt x="51802" y="63411"/>
                    <a:pt x="17714" y="73674"/>
                  </a:cubicBezTo>
                  <a:cubicBezTo>
                    <a:pt x="11116" y="72575"/>
                    <a:pt x="4518" y="71842"/>
                    <a:pt x="120" y="71109"/>
                  </a:cubicBezTo>
                  <a:cubicBezTo>
                    <a:pt x="-2079" y="39586"/>
                    <a:pt x="26511" y="46184"/>
                    <a:pt x="42638" y="36654"/>
                  </a:cubicBezTo>
                  <a:cubicBezTo>
                    <a:pt x="46670" y="35188"/>
                    <a:pt x="50336" y="33355"/>
                    <a:pt x="52902" y="29690"/>
                  </a:cubicBezTo>
                  <a:close/>
                </a:path>
              </a:pathLst>
            </a:custGeom>
            <a:solidFill>
              <a:srgbClr val="7457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3672E0A9-D8E1-428E-A6F3-38D93BD76DA2}"/>
                </a:ext>
              </a:extLst>
            </p:cNvPr>
            <p:cNvSpPr/>
            <p:nvPr/>
          </p:nvSpPr>
          <p:spPr>
            <a:xfrm>
              <a:off x="11559818" y="3951577"/>
              <a:ext cx="78234" cy="83098"/>
            </a:xfrm>
            <a:custGeom>
              <a:avLst/>
              <a:gdLst>
                <a:gd name="connsiteX0" fmla="*/ 75905 w 78234"/>
                <a:gd name="connsiteY0" fmla="*/ 36789 h 83098"/>
                <a:gd name="connsiteX1" fmla="*/ 63077 w 78234"/>
                <a:gd name="connsiteY1" fmla="*/ 81873 h 83098"/>
                <a:gd name="connsiteX2" fmla="*/ 16159 w 78234"/>
                <a:gd name="connsiteY2" fmla="*/ 81873 h 83098"/>
                <a:gd name="connsiteX3" fmla="*/ 9562 w 78234"/>
                <a:gd name="connsiteY3" fmla="*/ 44486 h 83098"/>
                <a:gd name="connsiteX4" fmla="*/ 10661 w 78234"/>
                <a:gd name="connsiteY4" fmla="*/ 25793 h 83098"/>
                <a:gd name="connsiteX5" fmla="*/ 8462 w 78234"/>
                <a:gd name="connsiteY5" fmla="*/ 3434 h 83098"/>
                <a:gd name="connsiteX6" fmla="*/ 23857 w 78234"/>
                <a:gd name="connsiteY6" fmla="*/ 2701 h 83098"/>
                <a:gd name="connsiteX7" fmla="*/ 76638 w 78234"/>
                <a:gd name="connsiteY7" fmla="*/ 31291 h 83098"/>
                <a:gd name="connsiteX8" fmla="*/ 75905 w 78234"/>
                <a:gd name="connsiteY8" fmla="*/ 36789 h 8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234" h="83098">
                  <a:moveTo>
                    <a:pt x="75905" y="36789"/>
                  </a:moveTo>
                  <a:cubicBezTo>
                    <a:pt x="49148" y="45586"/>
                    <a:pt x="47315" y="52184"/>
                    <a:pt x="63077" y="81873"/>
                  </a:cubicBezTo>
                  <a:cubicBezTo>
                    <a:pt x="46949" y="84806"/>
                    <a:pt x="31554" y="81507"/>
                    <a:pt x="16159" y="81873"/>
                  </a:cubicBezTo>
                  <a:cubicBezTo>
                    <a:pt x="-2900" y="69411"/>
                    <a:pt x="-5100" y="59881"/>
                    <a:pt x="9562" y="44486"/>
                  </a:cubicBezTo>
                  <a:cubicBezTo>
                    <a:pt x="16159" y="37522"/>
                    <a:pt x="12128" y="32024"/>
                    <a:pt x="10661" y="25793"/>
                  </a:cubicBezTo>
                  <a:cubicBezTo>
                    <a:pt x="8829" y="18462"/>
                    <a:pt x="2231" y="11498"/>
                    <a:pt x="8462" y="3434"/>
                  </a:cubicBezTo>
                  <a:cubicBezTo>
                    <a:pt x="13594" y="868"/>
                    <a:pt x="19092" y="-2430"/>
                    <a:pt x="23857" y="2701"/>
                  </a:cubicBezTo>
                  <a:cubicBezTo>
                    <a:pt x="38152" y="18829"/>
                    <a:pt x="54646" y="29458"/>
                    <a:pt x="76638" y="31291"/>
                  </a:cubicBezTo>
                  <a:cubicBezTo>
                    <a:pt x="79204" y="31291"/>
                    <a:pt x="78471" y="35323"/>
                    <a:pt x="75905" y="36789"/>
                  </a:cubicBezTo>
                  <a:close/>
                </a:path>
              </a:pathLst>
            </a:custGeom>
            <a:solidFill>
              <a:srgbClr val="9F79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8568BA72-EABC-4B94-82F3-98DB9484B84B}"/>
                </a:ext>
              </a:extLst>
            </p:cNvPr>
            <p:cNvSpPr/>
            <p:nvPr/>
          </p:nvSpPr>
          <p:spPr>
            <a:xfrm>
              <a:off x="11432228" y="3951861"/>
              <a:ext cx="133627" cy="63387"/>
            </a:xfrm>
            <a:custGeom>
              <a:avLst/>
              <a:gdLst>
                <a:gd name="connsiteX0" fmla="*/ 66 w 133627"/>
                <a:gd name="connsiteY0" fmla="*/ 36138 h 63387"/>
                <a:gd name="connsiteX1" fmla="*/ 13628 w 133627"/>
                <a:gd name="connsiteY1" fmla="*/ 27708 h 63387"/>
                <a:gd name="connsiteX2" fmla="*/ 81804 w 133627"/>
                <a:gd name="connsiteY2" fmla="*/ 32106 h 63387"/>
                <a:gd name="connsiteX3" fmla="*/ 88768 w 133627"/>
                <a:gd name="connsiteY3" fmla="*/ 18178 h 63387"/>
                <a:gd name="connsiteX4" fmla="*/ 91701 w 133627"/>
                <a:gd name="connsiteY4" fmla="*/ 1684 h 63387"/>
                <a:gd name="connsiteX5" fmla="*/ 105629 w 133627"/>
                <a:gd name="connsiteY5" fmla="*/ 6449 h 63387"/>
                <a:gd name="connsiteX6" fmla="*/ 119557 w 133627"/>
                <a:gd name="connsiteY6" fmla="*/ 11580 h 63387"/>
                <a:gd name="connsiteX7" fmla="*/ 133120 w 133627"/>
                <a:gd name="connsiteY7" fmla="*/ 38338 h 63387"/>
                <a:gd name="connsiteX8" fmla="*/ 123589 w 133627"/>
                <a:gd name="connsiteY8" fmla="*/ 48967 h 63387"/>
                <a:gd name="connsiteX9" fmla="*/ 85469 w 133627"/>
                <a:gd name="connsiteY9" fmla="*/ 57764 h 63387"/>
                <a:gd name="connsiteX10" fmla="*/ 73007 w 133627"/>
                <a:gd name="connsiteY10" fmla="*/ 61063 h 63387"/>
                <a:gd name="connsiteX11" fmla="*/ 20592 w 133627"/>
                <a:gd name="connsiteY11" fmla="*/ 46401 h 63387"/>
                <a:gd name="connsiteX12" fmla="*/ 66 w 133627"/>
                <a:gd name="connsiteY12" fmla="*/ 36138 h 6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627" h="63387">
                  <a:moveTo>
                    <a:pt x="66" y="36138"/>
                  </a:moveTo>
                  <a:cubicBezTo>
                    <a:pt x="-301" y="25509"/>
                    <a:pt x="432" y="18178"/>
                    <a:pt x="13628" y="27708"/>
                  </a:cubicBezTo>
                  <a:cubicBezTo>
                    <a:pt x="35254" y="42369"/>
                    <a:pt x="58346" y="44202"/>
                    <a:pt x="81804" y="32106"/>
                  </a:cubicBezTo>
                  <a:cubicBezTo>
                    <a:pt x="87302" y="29174"/>
                    <a:pt x="93167" y="26608"/>
                    <a:pt x="88768" y="18178"/>
                  </a:cubicBezTo>
                  <a:cubicBezTo>
                    <a:pt x="85469" y="12313"/>
                    <a:pt x="85836" y="6082"/>
                    <a:pt x="91701" y="1684"/>
                  </a:cubicBezTo>
                  <a:cubicBezTo>
                    <a:pt x="98665" y="-3448"/>
                    <a:pt x="101231" y="4616"/>
                    <a:pt x="105629" y="6449"/>
                  </a:cubicBezTo>
                  <a:cubicBezTo>
                    <a:pt x="110028" y="8281"/>
                    <a:pt x="114793" y="9748"/>
                    <a:pt x="119557" y="11580"/>
                  </a:cubicBezTo>
                  <a:cubicBezTo>
                    <a:pt x="134952" y="14879"/>
                    <a:pt x="129088" y="29541"/>
                    <a:pt x="133120" y="38338"/>
                  </a:cubicBezTo>
                  <a:cubicBezTo>
                    <a:pt x="136052" y="44569"/>
                    <a:pt x="125422" y="45668"/>
                    <a:pt x="123589" y="48967"/>
                  </a:cubicBezTo>
                  <a:cubicBezTo>
                    <a:pt x="113693" y="68027"/>
                    <a:pt x="100864" y="65095"/>
                    <a:pt x="85469" y="57764"/>
                  </a:cubicBezTo>
                  <a:cubicBezTo>
                    <a:pt x="81438" y="55931"/>
                    <a:pt x="77039" y="59230"/>
                    <a:pt x="73007" y="61063"/>
                  </a:cubicBezTo>
                  <a:cubicBezTo>
                    <a:pt x="53947" y="61796"/>
                    <a:pt x="35620" y="58864"/>
                    <a:pt x="20592" y="46401"/>
                  </a:cubicBezTo>
                  <a:cubicBezTo>
                    <a:pt x="15094" y="40170"/>
                    <a:pt x="6297" y="41270"/>
                    <a:pt x="66" y="36138"/>
                  </a:cubicBezTo>
                  <a:close/>
                </a:path>
              </a:pathLst>
            </a:custGeom>
            <a:solidFill>
              <a:srgbClr val="B18F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815EBB5-B332-4EAD-9F63-040A10787474}"/>
                </a:ext>
              </a:extLst>
            </p:cNvPr>
            <p:cNvSpPr/>
            <p:nvPr/>
          </p:nvSpPr>
          <p:spPr>
            <a:xfrm>
              <a:off x="11095445" y="4063506"/>
              <a:ext cx="107287" cy="72076"/>
            </a:xfrm>
            <a:custGeom>
              <a:avLst/>
              <a:gdLst>
                <a:gd name="connsiteX0" fmla="*/ 101165 w 107287"/>
                <a:gd name="connsiteY0" fmla="*/ 0 h 72076"/>
                <a:gd name="connsiteX1" fmla="*/ 101898 w 107287"/>
                <a:gd name="connsiteY1" fmla="*/ 20160 h 72076"/>
                <a:gd name="connsiteX2" fmla="*/ 98965 w 107287"/>
                <a:gd name="connsiteY2" fmla="*/ 26391 h 72076"/>
                <a:gd name="connsiteX3" fmla="*/ 90169 w 107287"/>
                <a:gd name="connsiteY3" fmla="*/ 56447 h 72076"/>
                <a:gd name="connsiteX4" fmla="*/ 68543 w 107287"/>
                <a:gd name="connsiteY4" fmla="*/ 67810 h 72076"/>
                <a:gd name="connsiteX5" fmla="*/ 53881 w 107287"/>
                <a:gd name="connsiteY5" fmla="*/ 69642 h 72076"/>
                <a:gd name="connsiteX6" fmla="*/ 0 w 107287"/>
                <a:gd name="connsiteY6" fmla="*/ 44718 h 72076"/>
                <a:gd name="connsiteX7" fmla="*/ 101165 w 107287"/>
                <a:gd name="connsiteY7" fmla="*/ 0 h 7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287" h="72076">
                  <a:moveTo>
                    <a:pt x="101165" y="0"/>
                  </a:moveTo>
                  <a:cubicBezTo>
                    <a:pt x="105930" y="6598"/>
                    <a:pt x="111794" y="13195"/>
                    <a:pt x="101898" y="20160"/>
                  </a:cubicBezTo>
                  <a:cubicBezTo>
                    <a:pt x="100065" y="21626"/>
                    <a:pt x="98232" y="25658"/>
                    <a:pt x="98965" y="26391"/>
                  </a:cubicBezTo>
                  <a:cubicBezTo>
                    <a:pt x="115460" y="42152"/>
                    <a:pt x="93101" y="46550"/>
                    <a:pt x="90169" y="56447"/>
                  </a:cubicBezTo>
                  <a:cubicBezTo>
                    <a:pt x="83571" y="61212"/>
                    <a:pt x="73308" y="59379"/>
                    <a:pt x="68543" y="67810"/>
                  </a:cubicBezTo>
                  <a:cubicBezTo>
                    <a:pt x="64144" y="72941"/>
                    <a:pt x="58646" y="73308"/>
                    <a:pt x="53881" y="69642"/>
                  </a:cubicBezTo>
                  <a:cubicBezTo>
                    <a:pt x="37387" y="58280"/>
                    <a:pt x="19427" y="49116"/>
                    <a:pt x="0" y="44718"/>
                  </a:cubicBezTo>
                  <a:cubicBezTo>
                    <a:pt x="35921" y="35554"/>
                    <a:pt x="69276" y="19427"/>
                    <a:pt x="101165" y="0"/>
                  </a:cubicBezTo>
                  <a:close/>
                </a:path>
              </a:pathLst>
            </a:custGeom>
            <a:solidFill>
              <a:srgbClr val="EE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E4278F6-0736-41E4-8A75-6C7FD09462E5}"/>
                </a:ext>
              </a:extLst>
            </p:cNvPr>
            <p:cNvSpPr/>
            <p:nvPr/>
          </p:nvSpPr>
          <p:spPr>
            <a:xfrm>
              <a:off x="11634114" y="3990104"/>
              <a:ext cx="77325" cy="65741"/>
            </a:xfrm>
            <a:custGeom>
              <a:avLst/>
              <a:gdLst>
                <a:gd name="connsiteX0" fmla="*/ 76750 w 77325"/>
                <a:gd name="connsiteY0" fmla="*/ 25385 h 65741"/>
                <a:gd name="connsiteX1" fmla="*/ 39363 w 77325"/>
                <a:gd name="connsiteY1" fmla="*/ 65705 h 65741"/>
                <a:gd name="connsiteX2" fmla="*/ 27267 w 77325"/>
                <a:gd name="connsiteY2" fmla="*/ 55442 h 65741"/>
                <a:gd name="connsiteX3" fmla="*/ 25068 w 77325"/>
                <a:gd name="connsiteY3" fmla="*/ 42979 h 65741"/>
                <a:gd name="connsiteX4" fmla="*/ 11506 w 77325"/>
                <a:gd name="connsiteY4" fmla="*/ 30150 h 65741"/>
                <a:gd name="connsiteX5" fmla="*/ 1976 w 77325"/>
                <a:gd name="connsiteY5" fmla="*/ 26485 h 65741"/>
                <a:gd name="connsiteX6" fmla="*/ 5275 w 77325"/>
                <a:gd name="connsiteY6" fmla="*/ 5959 h 65741"/>
                <a:gd name="connsiteX7" fmla="*/ 22136 w 77325"/>
                <a:gd name="connsiteY7" fmla="*/ 4126 h 65741"/>
                <a:gd name="connsiteX8" fmla="*/ 76750 w 77325"/>
                <a:gd name="connsiteY8" fmla="*/ 25385 h 6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325" h="65741">
                  <a:moveTo>
                    <a:pt x="76750" y="25385"/>
                  </a:moveTo>
                  <a:cubicBezTo>
                    <a:pt x="81148" y="43346"/>
                    <a:pt x="59523" y="66804"/>
                    <a:pt x="39363" y="65705"/>
                  </a:cubicBezTo>
                  <a:cubicBezTo>
                    <a:pt x="32399" y="65705"/>
                    <a:pt x="25435" y="65705"/>
                    <a:pt x="27267" y="55442"/>
                  </a:cubicBezTo>
                  <a:cubicBezTo>
                    <a:pt x="26534" y="51410"/>
                    <a:pt x="23602" y="46278"/>
                    <a:pt x="25068" y="42979"/>
                  </a:cubicBezTo>
                  <a:cubicBezTo>
                    <a:pt x="32765" y="25019"/>
                    <a:pt x="28367" y="21720"/>
                    <a:pt x="11506" y="30150"/>
                  </a:cubicBezTo>
                  <a:cubicBezTo>
                    <a:pt x="7108" y="32350"/>
                    <a:pt x="4175" y="29417"/>
                    <a:pt x="1976" y="26485"/>
                  </a:cubicBezTo>
                  <a:cubicBezTo>
                    <a:pt x="-3156" y="18788"/>
                    <a:pt x="3076" y="12557"/>
                    <a:pt x="5275" y="5959"/>
                  </a:cubicBezTo>
                  <a:cubicBezTo>
                    <a:pt x="10406" y="-639"/>
                    <a:pt x="17371" y="-2472"/>
                    <a:pt x="22136" y="4126"/>
                  </a:cubicBezTo>
                  <a:cubicBezTo>
                    <a:pt x="36431" y="22453"/>
                    <a:pt x="55857" y="25385"/>
                    <a:pt x="76750" y="25385"/>
                  </a:cubicBezTo>
                  <a:close/>
                </a:path>
              </a:pathLst>
            </a:custGeom>
            <a:solidFill>
              <a:srgbClr val="A582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B40FCED5-3598-46CB-AA8C-56834C305F44}"/>
                </a:ext>
              </a:extLst>
            </p:cNvPr>
            <p:cNvSpPr/>
            <p:nvPr/>
          </p:nvSpPr>
          <p:spPr>
            <a:xfrm>
              <a:off x="11088114" y="4107034"/>
              <a:ext cx="84303" cy="89369"/>
            </a:xfrm>
            <a:custGeom>
              <a:avLst/>
              <a:gdLst>
                <a:gd name="connsiteX0" fmla="*/ 6964 w 84303"/>
                <a:gd name="connsiteY0" fmla="*/ 1190 h 89369"/>
                <a:gd name="connsiteX1" fmla="*/ 57913 w 84303"/>
                <a:gd name="connsiteY1" fmla="*/ 19517 h 89369"/>
                <a:gd name="connsiteX2" fmla="*/ 74041 w 84303"/>
                <a:gd name="connsiteY2" fmla="*/ 19883 h 89369"/>
                <a:gd name="connsiteX3" fmla="*/ 84304 w 84303"/>
                <a:gd name="connsiteY3" fmla="*/ 39677 h 89369"/>
                <a:gd name="connsiteX4" fmla="*/ 52048 w 84303"/>
                <a:gd name="connsiteY4" fmla="*/ 85127 h 89369"/>
                <a:gd name="connsiteX5" fmla="*/ 41052 w 84303"/>
                <a:gd name="connsiteY5" fmla="*/ 88060 h 89369"/>
                <a:gd name="connsiteX6" fmla="*/ 57547 w 84303"/>
                <a:gd name="connsiteY6" fmla="*/ 53972 h 89369"/>
                <a:gd name="connsiteX7" fmla="*/ 54248 w 84303"/>
                <a:gd name="connsiteY7" fmla="*/ 41876 h 89369"/>
                <a:gd name="connsiteX8" fmla="*/ 29690 w 84303"/>
                <a:gd name="connsiteY8" fmla="*/ 33812 h 89369"/>
                <a:gd name="connsiteX9" fmla="*/ 0 w 84303"/>
                <a:gd name="connsiteY9" fmla="*/ 16951 h 89369"/>
                <a:gd name="connsiteX10" fmla="*/ 6964 w 84303"/>
                <a:gd name="connsiteY10" fmla="*/ 1190 h 8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303" h="89369">
                  <a:moveTo>
                    <a:pt x="6964" y="1190"/>
                  </a:moveTo>
                  <a:cubicBezTo>
                    <a:pt x="28223" y="-3942"/>
                    <a:pt x="42518" y="8521"/>
                    <a:pt x="57913" y="19517"/>
                  </a:cubicBezTo>
                  <a:cubicBezTo>
                    <a:pt x="62312" y="22449"/>
                    <a:pt x="68543" y="29413"/>
                    <a:pt x="74041" y="19883"/>
                  </a:cubicBezTo>
                  <a:cubicBezTo>
                    <a:pt x="80638" y="25015"/>
                    <a:pt x="83571" y="31613"/>
                    <a:pt x="84304" y="39677"/>
                  </a:cubicBezTo>
                  <a:cubicBezTo>
                    <a:pt x="77706" y="57637"/>
                    <a:pt x="67443" y="73032"/>
                    <a:pt x="52048" y="85127"/>
                  </a:cubicBezTo>
                  <a:cubicBezTo>
                    <a:pt x="48750" y="87693"/>
                    <a:pt x="45817" y="91359"/>
                    <a:pt x="41052" y="88060"/>
                  </a:cubicBezTo>
                  <a:cubicBezTo>
                    <a:pt x="44718" y="75964"/>
                    <a:pt x="45451" y="62402"/>
                    <a:pt x="57547" y="53972"/>
                  </a:cubicBezTo>
                  <a:cubicBezTo>
                    <a:pt x="64877" y="48840"/>
                    <a:pt x="63045" y="44075"/>
                    <a:pt x="54248" y="41876"/>
                  </a:cubicBezTo>
                  <a:cubicBezTo>
                    <a:pt x="45817" y="39677"/>
                    <a:pt x="38120" y="35645"/>
                    <a:pt x="29690" y="33812"/>
                  </a:cubicBezTo>
                  <a:cubicBezTo>
                    <a:pt x="17960" y="31246"/>
                    <a:pt x="8064" y="25748"/>
                    <a:pt x="0" y="16951"/>
                  </a:cubicBezTo>
                  <a:cubicBezTo>
                    <a:pt x="0" y="10720"/>
                    <a:pt x="2932" y="5588"/>
                    <a:pt x="6964" y="1190"/>
                  </a:cubicBezTo>
                  <a:close/>
                </a:path>
              </a:pathLst>
            </a:custGeom>
            <a:solidFill>
              <a:srgbClr val="C8AE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A1EA09B8-3933-4C44-BF06-47B14E57C944}"/>
                </a:ext>
              </a:extLst>
            </p:cNvPr>
            <p:cNvSpPr/>
            <p:nvPr/>
          </p:nvSpPr>
          <p:spPr>
            <a:xfrm>
              <a:off x="12126735" y="7186473"/>
              <a:ext cx="98748" cy="93043"/>
            </a:xfrm>
            <a:custGeom>
              <a:avLst/>
              <a:gdLst>
                <a:gd name="connsiteX0" fmla="*/ 35338 w 98748"/>
                <a:gd name="connsiteY0" fmla="*/ 93044 h 93043"/>
                <a:gd name="connsiteX1" fmla="*/ 32039 w 98748"/>
                <a:gd name="connsiteY1" fmla="*/ 77649 h 93043"/>
                <a:gd name="connsiteX2" fmla="*/ 47433 w 98748"/>
                <a:gd name="connsiteY2" fmla="*/ 39162 h 93043"/>
                <a:gd name="connsiteX3" fmla="*/ 3082 w 98748"/>
                <a:gd name="connsiteY3" fmla="*/ 48692 h 93043"/>
                <a:gd name="connsiteX4" fmla="*/ 3815 w 98748"/>
                <a:gd name="connsiteY4" fmla="*/ 38429 h 93043"/>
                <a:gd name="connsiteX5" fmla="*/ 43035 w 98748"/>
                <a:gd name="connsiteY5" fmla="*/ 10206 h 93043"/>
                <a:gd name="connsiteX6" fmla="*/ 63561 w 98748"/>
                <a:gd name="connsiteY6" fmla="*/ 1409 h 93043"/>
                <a:gd name="connsiteX7" fmla="*/ 67593 w 98748"/>
                <a:gd name="connsiteY7" fmla="*/ 21935 h 93043"/>
                <a:gd name="connsiteX8" fmla="*/ 65394 w 98748"/>
                <a:gd name="connsiteY8" fmla="*/ 28899 h 93043"/>
                <a:gd name="connsiteX9" fmla="*/ 59896 w 98748"/>
                <a:gd name="connsiteY9" fmla="*/ 40262 h 93043"/>
                <a:gd name="connsiteX10" fmla="*/ 98749 w 98748"/>
                <a:gd name="connsiteY10" fmla="*/ 28533 h 93043"/>
                <a:gd name="connsiteX11" fmla="*/ 56230 w 98748"/>
                <a:gd name="connsiteY11" fmla="*/ 69952 h 93043"/>
                <a:gd name="connsiteX12" fmla="*/ 35338 w 98748"/>
                <a:gd name="connsiteY12" fmla="*/ 93044 h 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748" h="93043">
                  <a:moveTo>
                    <a:pt x="35338" y="93044"/>
                  </a:moveTo>
                  <a:cubicBezTo>
                    <a:pt x="34238" y="87912"/>
                    <a:pt x="37170" y="82047"/>
                    <a:pt x="32039" y="77649"/>
                  </a:cubicBezTo>
                  <a:cubicBezTo>
                    <a:pt x="37537" y="64820"/>
                    <a:pt x="50732" y="55657"/>
                    <a:pt x="47433" y="39162"/>
                  </a:cubicBezTo>
                  <a:cubicBezTo>
                    <a:pt x="39370" y="52724"/>
                    <a:pt x="15544" y="57856"/>
                    <a:pt x="3082" y="48692"/>
                  </a:cubicBezTo>
                  <a:cubicBezTo>
                    <a:pt x="-1316" y="45393"/>
                    <a:pt x="-950" y="41362"/>
                    <a:pt x="3815" y="38429"/>
                  </a:cubicBezTo>
                  <a:cubicBezTo>
                    <a:pt x="20309" y="33664"/>
                    <a:pt x="28740" y="17903"/>
                    <a:pt x="43035" y="10206"/>
                  </a:cubicBezTo>
                  <a:cubicBezTo>
                    <a:pt x="49633" y="6540"/>
                    <a:pt x="54398" y="-3723"/>
                    <a:pt x="63561" y="1409"/>
                  </a:cubicBezTo>
                  <a:cubicBezTo>
                    <a:pt x="72358" y="5807"/>
                    <a:pt x="65394" y="15337"/>
                    <a:pt x="67593" y="21935"/>
                  </a:cubicBezTo>
                  <a:cubicBezTo>
                    <a:pt x="68326" y="24134"/>
                    <a:pt x="67226" y="26700"/>
                    <a:pt x="65394" y="28899"/>
                  </a:cubicBezTo>
                  <a:cubicBezTo>
                    <a:pt x="62095" y="31099"/>
                    <a:pt x="60629" y="34397"/>
                    <a:pt x="59896" y="40262"/>
                  </a:cubicBezTo>
                  <a:cubicBezTo>
                    <a:pt x="72725" y="32565"/>
                    <a:pt x="83354" y="21568"/>
                    <a:pt x="98749" y="28533"/>
                  </a:cubicBezTo>
                  <a:cubicBezTo>
                    <a:pt x="86286" y="44294"/>
                    <a:pt x="72725" y="58222"/>
                    <a:pt x="56230" y="69952"/>
                  </a:cubicBezTo>
                  <a:cubicBezTo>
                    <a:pt x="47433" y="76183"/>
                    <a:pt x="39003" y="82780"/>
                    <a:pt x="35338" y="93044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72E377EE-D974-4933-8BE0-C391FD8F7832}"/>
                </a:ext>
              </a:extLst>
            </p:cNvPr>
            <p:cNvSpPr/>
            <p:nvPr/>
          </p:nvSpPr>
          <p:spPr>
            <a:xfrm>
              <a:off x="11504502" y="3955011"/>
              <a:ext cx="77706" cy="89435"/>
            </a:xfrm>
            <a:custGeom>
              <a:avLst/>
              <a:gdLst>
                <a:gd name="connsiteX0" fmla="*/ 0 w 77706"/>
                <a:gd name="connsiteY0" fmla="*/ 55714 h 89435"/>
                <a:gd name="connsiteX1" fmla="*/ 28223 w 77706"/>
                <a:gd name="connsiteY1" fmla="*/ 53881 h 89435"/>
                <a:gd name="connsiteX2" fmla="*/ 40686 w 77706"/>
                <a:gd name="connsiteY2" fmla="*/ 48017 h 89435"/>
                <a:gd name="connsiteX3" fmla="*/ 45817 w 77706"/>
                <a:gd name="connsiteY3" fmla="*/ 41052 h 89435"/>
                <a:gd name="connsiteX4" fmla="*/ 53148 w 77706"/>
                <a:gd name="connsiteY4" fmla="*/ 26024 h 89435"/>
                <a:gd name="connsiteX5" fmla="*/ 48016 w 77706"/>
                <a:gd name="connsiteY5" fmla="*/ 8064 h 89435"/>
                <a:gd name="connsiteX6" fmla="*/ 64511 w 77706"/>
                <a:gd name="connsiteY6" fmla="*/ 0 h 89435"/>
                <a:gd name="connsiteX7" fmla="*/ 77706 w 77706"/>
                <a:gd name="connsiteY7" fmla="*/ 42152 h 89435"/>
                <a:gd name="connsiteX8" fmla="*/ 72208 w 77706"/>
                <a:gd name="connsiteY8" fmla="*/ 78439 h 89435"/>
                <a:gd name="connsiteX9" fmla="*/ 71108 w 77706"/>
                <a:gd name="connsiteY9" fmla="*/ 89435 h 89435"/>
                <a:gd name="connsiteX10" fmla="*/ 11363 w 77706"/>
                <a:gd name="connsiteY10" fmla="*/ 59746 h 89435"/>
                <a:gd name="connsiteX11" fmla="*/ 0 w 77706"/>
                <a:gd name="connsiteY11" fmla="*/ 5571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89435">
                  <a:moveTo>
                    <a:pt x="0" y="55714"/>
                  </a:moveTo>
                  <a:cubicBezTo>
                    <a:pt x="8430" y="43252"/>
                    <a:pt x="17960" y="46184"/>
                    <a:pt x="28223" y="53881"/>
                  </a:cubicBezTo>
                  <a:cubicBezTo>
                    <a:pt x="35188" y="59379"/>
                    <a:pt x="42885" y="62312"/>
                    <a:pt x="40686" y="48017"/>
                  </a:cubicBezTo>
                  <a:cubicBezTo>
                    <a:pt x="39953" y="43252"/>
                    <a:pt x="40686" y="40686"/>
                    <a:pt x="45817" y="41052"/>
                  </a:cubicBezTo>
                  <a:cubicBezTo>
                    <a:pt x="60845" y="42152"/>
                    <a:pt x="63045" y="35921"/>
                    <a:pt x="53148" y="26024"/>
                  </a:cubicBezTo>
                  <a:cubicBezTo>
                    <a:pt x="47650" y="20526"/>
                    <a:pt x="58646" y="11363"/>
                    <a:pt x="48016" y="8064"/>
                  </a:cubicBezTo>
                  <a:cubicBezTo>
                    <a:pt x="53515" y="5498"/>
                    <a:pt x="59013" y="2566"/>
                    <a:pt x="64511" y="0"/>
                  </a:cubicBezTo>
                  <a:cubicBezTo>
                    <a:pt x="68909" y="13928"/>
                    <a:pt x="73308" y="28223"/>
                    <a:pt x="77706" y="42152"/>
                  </a:cubicBezTo>
                  <a:cubicBezTo>
                    <a:pt x="54981" y="47650"/>
                    <a:pt x="53881" y="54614"/>
                    <a:pt x="72208" y="78439"/>
                  </a:cubicBezTo>
                  <a:cubicBezTo>
                    <a:pt x="71475" y="82105"/>
                    <a:pt x="71108" y="85770"/>
                    <a:pt x="71108" y="89435"/>
                  </a:cubicBezTo>
                  <a:cubicBezTo>
                    <a:pt x="50949" y="79539"/>
                    <a:pt x="31156" y="69642"/>
                    <a:pt x="11363" y="59746"/>
                  </a:cubicBezTo>
                  <a:cubicBezTo>
                    <a:pt x="6231" y="62312"/>
                    <a:pt x="2932" y="59746"/>
                    <a:pt x="0" y="55714"/>
                  </a:cubicBezTo>
                  <a:close/>
                </a:path>
              </a:pathLst>
            </a:custGeom>
            <a:solidFill>
              <a:srgbClr val="E8DCD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F0B9C94D-4780-43FD-A76E-30D2A88448C2}"/>
                </a:ext>
              </a:extLst>
            </p:cNvPr>
            <p:cNvSpPr/>
            <p:nvPr/>
          </p:nvSpPr>
          <p:spPr>
            <a:xfrm>
              <a:off x="11424738" y="3986550"/>
              <a:ext cx="90760" cy="52920"/>
            </a:xfrm>
            <a:custGeom>
              <a:avLst/>
              <a:gdLst>
                <a:gd name="connsiteX0" fmla="*/ 79765 w 90760"/>
                <a:gd name="connsiteY0" fmla="*/ 24175 h 52920"/>
                <a:gd name="connsiteX1" fmla="*/ 90761 w 90760"/>
                <a:gd name="connsiteY1" fmla="*/ 27841 h 52920"/>
                <a:gd name="connsiteX2" fmla="*/ 72800 w 90760"/>
                <a:gd name="connsiteY2" fmla="*/ 49833 h 52920"/>
                <a:gd name="connsiteX3" fmla="*/ 59605 w 90760"/>
                <a:gd name="connsiteY3" fmla="*/ 45068 h 52920"/>
                <a:gd name="connsiteX4" fmla="*/ 39812 w 90760"/>
                <a:gd name="connsiteY4" fmla="*/ 34072 h 52920"/>
                <a:gd name="connsiteX5" fmla="*/ 226 w 90760"/>
                <a:gd name="connsiteY5" fmla="*/ 9147 h 52920"/>
                <a:gd name="connsiteX6" fmla="*/ 7190 w 90760"/>
                <a:gd name="connsiteY6" fmla="*/ 1450 h 52920"/>
                <a:gd name="connsiteX7" fmla="*/ 30282 w 90760"/>
                <a:gd name="connsiteY7" fmla="*/ 6948 h 52920"/>
                <a:gd name="connsiteX8" fmla="*/ 79765 w 90760"/>
                <a:gd name="connsiteY8" fmla="*/ 24175 h 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760" h="52920">
                  <a:moveTo>
                    <a:pt x="79765" y="24175"/>
                  </a:moveTo>
                  <a:cubicBezTo>
                    <a:pt x="83430" y="25275"/>
                    <a:pt x="87095" y="26741"/>
                    <a:pt x="90761" y="27841"/>
                  </a:cubicBezTo>
                  <a:cubicBezTo>
                    <a:pt x="90394" y="39570"/>
                    <a:pt x="79031" y="42869"/>
                    <a:pt x="72800" y="49833"/>
                  </a:cubicBezTo>
                  <a:cubicBezTo>
                    <a:pt x="69135" y="54231"/>
                    <a:pt x="61438" y="54964"/>
                    <a:pt x="59605" y="45068"/>
                  </a:cubicBezTo>
                  <a:cubicBezTo>
                    <a:pt x="57772" y="33339"/>
                    <a:pt x="51174" y="33339"/>
                    <a:pt x="39812" y="34072"/>
                  </a:cubicBezTo>
                  <a:cubicBezTo>
                    <a:pt x="11955" y="35904"/>
                    <a:pt x="-1974" y="29307"/>
                    <a:pt x="226" y="9147"/>
                  </a:cubicBezTo>
                  <a:cubicBezTo>
                    <a:pt x="2425" y="6581"/>
                    <a:pt x="4624" y="4016"/>
                    <a:pt x="7190" y="1450"/>
                  </a:cubicBezTo>
                  <a:cubicBezTo>
                    <a:pt x="15620" y="-749"/>
                    <a:pt x="23318" y="-1483"/>
                    <a:pt x="30282" y="6948"/>
                  </a:cubicBezTo>
                  <a:cubicBezTo>
                    <a:pt x="43477" y="21609"/>
                    <a:pt x="63637" y="17944"/>
                    <a:pt x="79765" y="24175"/>
                  </a:cubicBezTo>
                  <a:close/>
                </a:path>
              </a:pathLst>
            </a:custGeom>
            <a:solidFill>
              <a:srgbClr val="9A77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C0FCED88-4407-498A-B766-8ADC10119307}"/>
                </a:ext>
              </a:extLst>
            </p:cNvPr>
            <p:cNvSpPr/>
            <p:nvPr/>
          </p:nvSpPr>
          <p:spPr>
            <a:xfrm>
              <a:off x="12491548" y="4711634"/>
              <a:ext cx="65500" cy="61165"/>
            </a:xfrm>
            <a:custGeom>
              <a:avLst/>
              <a:gdLst>
                <a:gd name="connsiteX0" fmla="*/ 64187 w 65500"/>
                <a:gd name="connsiteY0" fmla="*/ 50861 h 61165"/>
                <a:gd name="connsiteX1" fmla="*/ 45860 w 65500"/>
                <a:gd name="connsiteY1" fmla="*/ 55626 h 61165"/>
                <a:gd name="connsiteX2" fmla="*/ 26800 w 65500"/>
                <a:gd name="connsiteY2" fmla="*/ 50861 h 61165"/>
                <a:gd name="connsiteX3" fmla="*/ 409 w 65500"/>
                <a:gd name="connsiteY3" fmla="*/ 44264 h 61165"/>
                <a:gd name="connsiteX4" fmla="*/ 5908 w 65500"/>
                <a:gd name="connsiteY4" fmla="*/ 12375 h 61165"/>
                <a:gd name="connsiteX5" fmla="*/ 30466 w 65500"/>
                <a:gd name="connsiteY5" fmla="*/ 1745 h 61165"/>
                <a:gd name="connsiteX6" fmla="*/ 45494 w 65500"/>
                <a:gd name="connsiteY6" fmla="*/ 5777 h 61165"/>
                <a:gd name="connsiteX7" fmla="*/ 52092 w 65500"/>
                <a:gd name="connsiteY7" fmla="*/ 26670 h 61165"/>
                <a:gd name="connsiteX8" fmla="*/ 64187 w 65500"/>
                <a:gd name="connsiteY8" fmla="*/ 50861 h 6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500" h="61165">
                  <a:moveTo>
                    <a:pt x="64187" y="50861"/>
                  </a:moveTo>
                  <a:cubicBezTo>
                    <a:pt x="59056" y="55626"/>
                    <a:pt x="56856" y="68455"/>
                    <a:pt x="45860" y="55626"/>
                  </a:cubicBezTo>
                  <a:cubicBezTo>
                    <a:pt x="42561" y="51594"/>
                    <a:pt x="33398" y="52327"/>
                    <a:pt x="26800" y="50861"/>
                  </a:cubicBezTo>
                  <a:cubicBezTo>
                    <a:pt x="17270" y="51961"/>
                    <a:pt x="8473" y="50495"/>
                    <a:pt x="409" y="44264"/>
                  </a:cubicBezTo>
                  <a:cubicBezTo>
                    <a:pt x="-1423" y="32901"/>
                    <a:pt x="3342" y="22638"/>
                    <a:pt x="5908" y="12375"/>
                  </a:cubicBezTo>
                  <a:cubicBezTo>
                    <a:pt x="9206" y="-454"/>
                    <a:pt x="19103" y="-1920"/>
                    <a:pt x="30466" y="1745"/>
                  </a:cubicBezTo>
                  <a:cubicBezTo>
                    <a:pt x="35597" y="3211"/>
                    <a:pt x="40362" y="4311"/>
                    <a:pt x="45494" y="5777"/>
                  </a:cubicBezTo>
                  <a:cubicBezTo>
                    <a:pt x="38896" y="15307"/>
                    <a:pt x="45127" y="21172"/>
                    <a:pt x="52092" y="26670"/>
                  </a:cubicBezTo>
                  <a:cubicBezTo>
                    <a:pt x="59789" y="32901"/>
                    <a:pt x="68952" y="38399"/>
                    <a:pt x="64187" y="50861"/>
                  </a:cubicBezTo>
                  <a:close/>
                </a:path>
              </a:pathLst>
            </a:custGeom>
            <a:solidFill>
              <a:srgbClr val="A69B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5031D95-4783-4791-871F-33CF8E5986D2}"/>
                </a:ext>
              </a:extLst>
            </p:cNvPr>
            <p:cNvSpPr/>
            <p:nvPr/>
          </p:nvSpPr>
          <p:spPr>
            <a:xfrm>
              <a:off x="11657995" y="7432531"/>
              <a:ext cx="69348" cy="37585"/>
            </a:xfrm>
            <a:custGeom>
              <a:avLst/>
              <a:gdLst>
                <a:gd name="connsiteX0" fmla="*/ 8151 w 69348"/>
                <a:gd name="connsiteY0" fmla="*/ 37586 h 37585"/>
                <a:gd name="connsiteX1" fmla="*/ 87 w 69348"/>
                <a:gd name="connsiteY1" fmla="*/ 31721 h 37585"/>
                <a:gd name="connsiteX2" fmla="*/ 6685 w 69348"/>
                <a:gd name="connsiteY2" fmla="*/ 26956 h 37585"/>
                <a:gd name="connsiteX3" fmla="*/ 27211 w 69348"/>
                <a:gd name="connsiteY3" fmla="*/ 8263 h 37585"/>
                <a:gd name="connsiteX4" fmla="*/ 53235 w 69348"/>
                <a:gd name="connsiteY4" fmla="*/ 4231 h 37585"/>
                <a:gd name="connsiteX5" fmla="*/ 64598 w 69348"/>
                <a:gd name="connsiteY5" fmla="*/ 11928 h 37585"/>
                <a:gd name="connsiteX6" fmla="*/ 68630 w 69348"/>
                <a:gd name="connsiteY6" fmla="*/ 30255 h 37585"/>
                <a:gd name="connsiteX7" fmla="*/ 8151 w 69348"/>
                <a:gd name="connsiteY7" fmla="*/ 37586 h 3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348" h="37585">
                  <a:moveTo>
                    <a:pt x="8151" y="37586"/>
                  </a:moveTo>
                  <a:cubicBezTo>
                    <a:pt x="5219" y="35753"/>
                    <a:pt x="820" y="34287"/>
                    <a:pt x="87" y="31721"/>
                  </a:cubicBezTo>
                  <a:cubicBezTo>
                    <a:pt x="-646" y="29155"/>
                    <a:pt x="3386" y="27689"/>
                    <a:pt x="6685" y="26956"/>
                  </a:cubicBezTo>
                  <a:cubicBezTo>
                    <a:pt x="18048" y="25490"/>
                    <a:pt x="20613" y="14860"/>
                    <a:pt x="27211" y="8263"/>
                  </a:cubicBezTo>
                  <a:cubicBezTo>
                    <a:pt x="34542" y="-901"/>
                    <a:pt x="43339" y="-2733"/>
                    <a:pt x="53235" y="4231"/>
                  </a:cubicBezTo>
                  <a:cubicBezTo>
                    <a:pt x="57267" y="5697"/>
                    <a:pt x="53969" y="13761"/>
                    <a:pt x="64598" y="11928"/>
                  </a:cubicBezTo>
                  <a:cubicBezTo>
                    <a:pt x="76694" y="10095"/>
                    <a:pt x="60933" y="25124"/>
                    <a:pt x="68630" y="30255"/>
                  </a:cubicBezTo>
                  <a:cubicBezTo>
                    <a:pt x="48470" y="35387"/>
                    <a:pt x="27944" y="35753"/>
                    <a:pt x="8151" y="37586"/>
                  </a:cubicBezTo>
                  <a:close/>
                </a:path>
              </a:pathLst>
            </a:custGeom>
            <a:solidFill>
              <a:srgbClr val="B899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8225050-52D5-4559-AF38-F57474E9E9C8}"/>
                </a:ext>
              </a:extLst>
            </p:cNvPr>
            <p:cNvSpPr/>
            <p:nvPr/>
          </p:nvSpPr>
          <p:spPr>
            <a:xfrm>
              <a:off x="10517786" y="4488691"/>
              <a:ext cx="79947" cy="43140"/>
            </a:xfrm>
            <a:custGeom>
              <a:avLst/>
              <a:gdLst>
                <a:gd name="connsiteX0" fmla="*/ 74402 w 79947"/>
                <a:gd name="connsiteY0" fmla="*/ 17594 h 43140"/>
                <a:gd name="connsiteX1" fmla="*/ 41780 w 79947"/>
                <a:gd name="connsiteY1" fmla="*/ 36287 h 43140"/>
                <a:gd name="connsiteX2" fmla="*/ 13556 w 79947"/>
                <a:gd name="connsiteY2" fmla="*/ 41785 h 43140"/>
                <a:gd name="connsiteX3" fmla="*/ 6592 w 79947"/>
                <a:gd name="connsiteY3" fmla="*/ 35921 h 43140"/>
                <a:gd name="connsiteX4" fmla="*/ 727 w 79947"/>
                <a:gd name="connsiteY4" fmla="*/ 21259 h 43140"/>
                <a:gd name="connsiteX5" fmla="*/ 13923 w 79947"/>
                <a:gd name="connsiteY5" fmla="*/ 17960 h 43140"/>
                <a:gd name="connsiteX6" fmla="*/ 77700 w 79947"/>
                <a:gd name="connsiteY6" fmla="*/ 0 h 43140"/>
                <a:gd name="connsiteX7" fmla="*/ 74402 w 79947"/>
                <a:gd name="connsiteY7" fmla="*/ 17594 h 4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947" h="43140">
                  <a:moveTo>
                    <a:pt x="74402" y="17594"/>
                  </a:moveTo>
                  <a:cubicBezTo>
                    <a:pt x="61206" y="19427"/>
                    <a:pt x="51310" y="28957"/>
                    <a:pt x="41780" y="36287"/>
                  </a:cubicBezTo>
                  <a:cubicBezTo>
                    <a:pt x="31517" y="44351"/>
                    <a:pt x="23819" y="43985"/>
                    <a:pt x="13556" y="41785"/>
                  </a:cubicBezTo>
                  <a:cubicBezTo>
                    <a:pt x="11357" y="39953"/>
                    <a:pt x="8425" y="38120"/>
                    <a:pt x="6592" y="35921"/>
                  </a:cubicBezTo>
                  <a:cubicBezTo>
                    <a:pt x="2927" y="31889"/>
                    <a:pt x="-1838" y="27124"/>
                    <a:pt x="727" y="21259"/>
                  </a:cubicBezTo>
                  <a:cubicBezTo>
                    <a:pt x="3293" y="15761"/>
                    <a:pt x="9524" y="17960"/>
                    <a:pt x="13923" y="17960"/>
                  </a:cubicBezTo>
                  <a:cubicBezTo>
                    <a:pt x="37381" y="19427"/>
                    <a:pt x="59374" y="16494"/>
                    <a:pt x="77700" y="0"/>
                  </a:cubicBezTo>
                  <a:cubicBezTo>
                    <a:pt x="82832" y="7331"/>
                    <a:pt x="78067" y="12096"/>
                    <a:pt x="74402" y="17594"/>
                  </a:cubicBezTo>
                  <a:close/>
                </a:path>
              </a:pathLst>
            </a:custGeom>
            <a:solidFill>
              <a:srgbClr val="A883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65683CA3-E79E-4CAA-88F9-6B688D365A60}"/>
                </a:ext>
              </a:extLst>
            </p:cNvPr>
            <p:cNvSpPr/>
            <p:nvPr/>
          </p:nvSpPr>
          <p:spPr>
            <a:xfrm>
              <a:off x="11200908" y="4027131"/>
              <a:ext cx="57158" cy="36053"/>
            </a:xfrm>
            <a:custGeom>
              <a:avLst/>
              <a:gdLst>
                <a:gd name="connsiteX0" fmla="*/ 51782 w 57158"/>
                <a:gd name="connsiteY0" fmla="*/ 14017 h 36053"/>
                <a:gd name="connsiteX1" fmla="*/ 55447 w 57158"/>
                <a:gd name="connsiteY1" fmla="*/ 26113 h 36053"/>
                <a:gd name="connsiteX2" fmla="*/ 38953 w 57158"/>
                <a:gd name="connsiteY2" fmla="*/ 35276 h 36053"/>
                <a:gd name="connsiteX3" fmla="*/ 100 w 57158"/>
                <a:gd name="connsiteY3" fmla="*/ 32710 h 36053"/>
                <a:gd name="connsiteX4" fmla="*/ 19527 w 57158"/>
                <a:gd name="connsiteY4" fmla="*/ 1554 h 36053"/>
                <a:gd name="connsiteX5" fmla="*/ 51782 w 57158"/>
                <a:gd name="connsiteY5" fmla="*/ 14017 h 3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8" h="36053">
                  <a:moveTo>
                    <a:pt x="51782" y="14017"/>
                  </a:moveTo>
                  <a:cubicBezTo>
                    <a:pt x="54714" y="17682"/>
                    <a:pt x="59846" y="19881"/>
                    <a:pt x="55447" y="26113"/>
                  </a:cubicBezTo>
                  <a:cubicBezTo>
                    <a:pt x="51049" y="32344"/>
                    <a:pt x="42618" y="38208"/>
                    <a:pt x="38953" y="35276"/>
                  </a:cubicBezTo>
                  <a:cubicBezTo>
                    <a:pt x="25758" y="23913"/>
                    <a:pt x="12562" y="35643"/>
                    <a:pt x="100" y="32710"/>
                  </a:cubicBezTo>
                  <a:cubicBezTo>
                    <a:pt x="-1000" y="17682"/>
                    <a:pt x="7064" y="6686"/>
                    <a:pt x="19527" y="1554"/>
                  </a:cubicBezTo>
                  <a:cubicBezTo>
                    <a:pt x="31989" y="-3944"/>
                    <a:pt x="42252" y="6319"/>
                    <a:pt x="51782" y="14017"/>
                  </a:cubicBezTo>
                  <a:close/>
                </a:path>
              </a:pathLst>
            </a:custGeom>
            <a:solidFill>
              <a:srgbClr val="B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052178E7-7899-4B2B-8189-956C2006BB68}"/>
                </a:ext>
              </a:extLst>
            </p:cNvPr>
            <p:cNvSpPr/>
            <p:nvPr/>
          </p:nvSpPr>
          <p:spPr>
            <a:xfrm>
              <a:off x="10617479" y="7313605"/>
              <a:ext cx="131953" cy="74407"/>
            </a:xfrm>
            <a:custGeom>
              <a:avLst/>
              <a:gdLst>
                <a:gd name="connsiteX0" fmla="*/ 0 w 131953"/>
                <a:gd name="connsiteY0" fmla="*/ 0 h 74407"/>
                <a:gd name="connsiteX1" fmla="*/ 64144 w 131953"/>
                <a:gd name="connsiteY1" fmla="*/ 31889 h 74407"/>
                <a:gd name="connsiteX2" fmla="*/ 112161 w 131953"/>
                <a:gd name="connsiteY2" fmla="*/ 60112 h 74407"/>
                <a:gd name="connsiteX3" fmla="*/ 131954 w 131953"/>
                <a:gd name="connsiteY3" fmla="*/ 74407 h 74407"/>
                <a:gd name="connsiteX4" fmla="*/ 0 w 131953"/>
                <a:gd name="connsiteY4" fmla="*/ 0 h 7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953" h="74407">
                  <a:moveTo>
                    <a:pt x="0" y="0"/>
                  </a:moveTo>
                  <a:cubicBezTo>
                    <a:pt x="23092" y="7331"/>
                    <a:pt x="46184" y="15761"/>
                    <a:pt x="64144" y="31889"/>
                  </a:cubicBezTo>
                  <a:cubicBezTo>
                    <a:pt x="78806" y="45084"/>
                    <a:pt x="94200" y="54981"/>
                    <a:pt x="112161" y="60112"/>
                  </a:cubicBezTo>
                  <a:cubicBezTo>
                    <a:pt x="121691" y="62678"/>
                    <a:pt x="126822" y="67443"/>
                    <a:pt x="131954" y="74407"/>
                  </a:cubicBezTo>
                  <a:cubicBezTo>
                    <a:pt x="83937" y="57180"/>
                    <a:pt x="36654" y="37753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7AB32B73-C69A-464E-8BF2-B1CBE9A3E3CA}"/>
                </a:ext>
              </a:extLst>
            </p:cNvPr>
            <p:cNvSpPr/>
            <p:nvPr/>
          </p:nvSpPr>
          <p:spPr>
            <a:xfrm>
              <a:off x="12462641" y="4686901"/>
              <a:ext cx="59738" cy="67896"/>
            </a:xfrm>
            <a:custGeom>
              <a:avLst/>
              <a:gdLst>
                <a:gd name="connsiteX0" fmla="*/ 59739 w 59738"/>
                <a:gd name="connsiteY0" fmla="*/ 26478 h 67896"/>
                <a:gd name="connsiteX1" fmla="*/ 35547 w 59738"/>
                <a:gd name="connsiteY1" fmla="*/ 55801 h 67896"/>
                <a:gd name="connsiteX2" fmla="*/ 29683 w 59738"/>
                <a:gd name="connsiteY2" fmla="*/ 67897 h 67896"/>
                <a:gd name="connsiteX3" fmla="*/ 19420 w 59738"/>
                <a:gd name="connsiteY3" fmla="*/ 40773 h 67896"/>
                <a:gd name="connsiteX4" fmla="*/ 360 w 59738"/>
                <a:gd name="connsiteY4" fmla="*/ 20247 h 67896"/>
                <a:gd name="connsiteX5" fmla="*/ 7324 w 59738"/>
                <a:gd name="connsiteY5" fmla="*/ 87 h 67896"/>
                <a:gd name="connsiteX6" fmla="*/ 28950 w 59738"/>
                <a:gd name="connsiteY6" fmla="*/ 3386 h 67896"/>
                <a:gd name="connsiteX7" fmla="*/ 37380 w 59738"/>
                <a:gd name="connsiteY7" fmla="*/ 13649 h 67896"/>
                <a:gd name="connsiteX8" fmla="*/ 59739 w 59738"/>
                <a:gd name="connsiteY8" fmla="*/ 26478 h 6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738" h="67896">
                  <a:moveTo>
                    <a:pt x="59739" y="26478"/>
                  </a:moveTo>
                  <a:cubicBezTo>
                    <a:pt x="35547" y="22813"/>
                    <a:pt x="38480" y="42972"/>
                    <a:pt x="35547" y="55801"/>
                  </a:cubicBezTo>
                  <a:cubicBezTo>
                    <a:pt x="34448" y="60933"/>
                    <a:pt x="31515" y="63865"/>
                    <a:pt x="29683" y="67897"/>
                  </a:cubicBezTo>
                  <a:cubicBezTo>
                    <a:pt x="14288" y="63498"/>
                    <a:pt x="24918" y="49203"/>
                    <a:pt x="19420" y="40773"/>
                  </a:cubicBezTo>
                  <a:cubicBezTo>
                    <a:pt x="16854" y="30143"/>
                    <a:pt x="10623" y="23546"/>
                    <a:pt x="360" y="20247"/>
                  </a:cubicBezTo>
                  <a:cubicBezTo>
                    <a:pt x="-2206" y="11816"/>
                    <a:pt x="9890" y="8517"/>
                    <a:pt x="7324" y="87"/>
                  </a:cubicBezTo>
                  <a:cubicBezTo>
                    <a:pt x="14655" y="-279"/>
                    <a:pt x="21985" y="454"/>
                    <a:pt x="28950" y="3386"/>
                  </a:cubicBezTo>
                  <a:cubicBezTo>
                    <a:pt x="33348" y="5219"/>
                    <a:pt x="39946" y="1553"/>
                    <a:pt x="37380" y="13649"/>
                  </a:cubicBezTo>
                  <a:cubicBezTo>
                    <a:pt x="34448" y="25745"/>
                    <a:pt x="53508" y="18781"/>
                    <a:pt x="59739" y="26478"/>
                  </a:cubicBezTo>
                  <a:close/>
                </a:path>
              </a:pathLst>
            </a:custGeom>
            <a:solidFill>
              <a:srgbClr val="BFB8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200E65F-E59F-4960-B229-B4F04C3B6B3F}"/>
                </a:ext>
              </a:extLst>
            </p:cNvPr>
            <p:cNvSpPr/>
            <p:nvPr/>
          </p:nvSpPr>
          <p:spPr>
            <a:xfrm>
              <a:off x="12523113" y="4712003"/>
              <a:ext cx="48749" cy="52996"/>
            </a:xfrm>
            <a:custGeom>
              <a:avLst/>
              <a:gdLst>
                <a:gd name="connsiteX0" fmla="*/ 32622 w 48749"/>
                <a:gd name="connsiteY0" fmla="*/ 50493 h 52996"/>
                <a:gd name="connsiteX1" fmla="*/ 0 w 48749"/>
                <a:gd name="connsiteY1" fmla="*/ 17138 h 52996"/>
                <a:gd name="connsiteX2" fmla="*/ 13929 w 48749"/>
                <a:gd name="connsiteY2" fmla="*/ 5775 h 52996"/>
                <a:gd name="connsiteX3" fmla="*/ 36287 w 48749"/>
                <a:gd name="connsiteY3" fmla="*/ 10540 h 52996"/>
                <a:gd name="connsiteX4" fmla="*/ 48750 w 48749"/>
                <a:gd name="connsiteY4" fmla="*/ 50493 h 52996"/>
                <a:gd name="connsiteX5" fmla="*/ 32622 w 48749"/>
                <a:gd name="connsiteY5" fmla="*/ 50493 h 5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49" h="52996">
                  <a:moveTo>
                    <a:pt x="32622" y="50493"/>
                  </a:moveTo>
                  <a:cubicBezTo>
                    <a:pt x="28590" y="33632"/>
                    <a:pt x="13562" y="27767"/>
                    <a:pt x="0" y="17138"/>
                  </a:cubicBezTo>
                  <a:cubicBezTo>
                    <a:pt x="4765" y="13106"/>
                    <a:pt x="9163" y="9441"/>
                    <a:pt x="13929" y="5775"/>
                  </a:cubicBezTo>
                  <a:cubicBezTo>
                    <a:pt x="23825" y="-4854"/>
                    <a:pt x="30789" y="644"/>
                    <a:pt x="36287" y="10540"/>
                  </a:cubicBezTo>
                  <a:cubicBezTo>
                    <a:pt x="43252" y="23002"/>
                    <a:pt x="45817" y="36931"/>
                    <a:pt x="48750" y="50493"/>
                  </a:cubicBezTo>
                  <a:cubicBezTo>
                    <a:pt x="43618" y="53059"/>
                    <a:pt x="38120" y="54525"/>
                    <a:pt x="32622" y="50493"/>
                  </a:cubicBezTo>
                  <a:close/>
                </a:path>
              </a:pathLst>
            </a:custGeom>
            <a:solidFill>
              <a:srgbClr val="8B77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D616C526-2A47-4355-A44D-3E1132119EE0}"/>
                </a:ext>
              </a:extLst>
            </p:cNvPr>
            <p:cNvSpPr/>
            <p:nvPr/>
          </p:nvSpPr>
          <p:spPr>
            <a:xfrm>
              <a:off x="12410264" y="6831464"/>
              <a:ext cx="39908" cy="65272"/>
            </a:xfrm>
            <a:custGeom>
              <a:avLst/>
              <a:gdLst>
                <a:gd name="connsiteX0" fmla="*/ 17549 w 39908"/>
                <a:gd name="connsiteY0" fmla="*/ 60621 h 65272"/>
                <a:gd name="connsiteX1" fmla="*/ 3254 w 39908"/>
                <a:gd name="connsiteY1" fmla="*/ 63187 h 65272"/>
                <a:gd name="connsiteX2" fmla="*/ 3621 w 39908"/>
                <a:gd name="connsiteY2" fmla="*/ 44127 h 65272"/>
                <a:gd name="connsiteX3" fmla="*/ 17183 w 39908"/>
                <a:gd name="connsiteY3" fmla="*/ 12971 h 65272"/>
                <a:gd name="connsiteX4" fmla="*/ 31111 w 39908"/>
                <a:gd name="connsiteY4" fmla="*/ 143 h 65272"/>
                <a:gd name="connsiteX5" fmla="*/ 39908 w 39908"/>
                <a:gd name="connsiteY5" fmla="*/ 11872 h 65272"/>
                <a:gd name="connsiteX6" fmla="*/ 17549 w 39908"/>
                <a:gd name="connsiteY6" fmla="*/ 60621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08" h="65272">
                  <a:moveTo>
                    <a:pt x="17549" y="60621"/>
                  </a:moveTo>
                  <a:cubicBezTo>
                    <a:pt x="12051" y="58422"/>
                    <a:pt x="8386" y="69785"/>
                    <a:pt x="3254" y="63187"/>
                  </a:cubicBezTo>
                  <a:cubicBezTo>
                    <a:pt x="-778" y="57689"/>
                    <a:pt x="-1511" y="50725"/>
                    <a:pt x="3621" y="44127"/>
                  </a:cubicBezTo>
                  <a:cubicBezTo>
                    <a:pt x="10952" y="34964"/>
                    <a:pt x="15350" y="23968"/>
                    <a:pt x="17183" y="12971"/>
                  </a:cubicBezTo>
                  <a:cubicBezTo>
                    <a:pt x="18649" y="4174"/>
                    <a:pt x="25247" y="1242"/>
                    <a:pt x="31111" y="143"/>
                  </a:cubicBezTo>
                  <a:cubicBezTo>
                    <a:pt x="39175" y="-1324"/>
                    <a:pt x="35510" y="8939"/>
                    <a:pt x="39908" y="11872"/>
                  </a:cubicBezTo>
                  <a:cubicBezTo>
                    <a:pt x="28912" y="26167"/>
                    <a:pt x="27446" y="45227"/>
                    <a:pt x="17549" y="60621"/>
                  </a:cubicBezTo>
                  <a:close/>
                </a:path>
              </a:pathLst>
            </a:custGeom>
            <a:solidFill>
              <a:srgbClr val="988B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5E7A676-8675-43B4-A6B5-D5266BC8C396}"/>
                </a:ext>
              </a:extLst>
            </p:cNvPr>
            <p:cNvSpPr/>
            <p:nvPr/>
          </p:nvSpPr>
          <p:spPr>
            <a:xfrm>
              <a:off x="12370633" y="6895297"/>
              <a:ext cx="39586" cy="51604"/>
            </a:xfrm>
            <a:custGeom>
              <a:avLst/>
              <a:gdLst>
                <a:gd name="connsiteX0" fmla="*/ 23092 w 39586"/>
                <a:gd name="connsiteY0" fmla="*/ 87 h 51604"/>
                <a:gd name="connsiteX1" fmla="*/ 39586 w 39586"/>
                <a:gd name="connsiteY1" fmla="*/ 31609 h 51604"/>
                <a:gd name="connsiteX2" fmla="*/ 31156 w 39586"/>
                <a:gd name="connsiteY2" fmla="*/ 45537 h 51604"/>
                <a:gd name="connsiteX3" fmla="*/ 26391 w 39586"/>
                <a:gd name="connsiteY3" fmla="*/ 46271 h 51604"/>
                <a:gd name="connsiteX4" fmla="*/ 11363 w 39586"/>
                <a:gd name="connsiteY4" fmla="*/ 46271 h 51604"/>
                <a:gd name="connsiteX5" fmla="*/ 0 w 39586"/>
                <a:gd name="connsiteY5" fmla="*/ 48836 h 51604"/>
                <a:gd name="connsiteX6" fmla="*/ 11729 w 39586"/>
                <a:gd name="connsiteY6" fmla="*/ 22812 h 51604"/>
                <a:gd name="connsiteX7" fmla="*/ 12096 w 39586"/>
                <a:gd name="connsiteY7" fmla="*/ 7784 h 51604"/>
                <a:gd name="connsiteX8" fmla="*/ 23092 w 39586"/>
                <a:gd name="connsiteY8" fmla="*/ 87 h 5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86" h="51604">
                  <a:moveTo>
                    <a:pt x="23092" y="87"/>
                  </a:moveTo>
                  <a:cubicBezTo>
                    <a:pt x="44718" y="2286"/>
                    <a:pt x="35921" y="20246"/>
                    <a:pt x="39586" y="31609"/>
                  </a:cubicBezTo>
                  <a:cubicBezTo>
                    <a:pt x="37754" y="36741"/>
                    <a:pt x="35921" y="41872"/>
                    <a:pt x="31156" y="45537"/>
                  </a:cubicBezTo>
                  <a:cubicBezTo>
                    <a:pt x="29690" y="46637"/>
                    <a:pt x="28223" y="47004"/>
                    <a:pt x="26391" y="46271"/>
                  </a:cubicBezTo>
                  <a:cubicBezTo>
                    <a:pt x="21259" y="42972"/>
                    <a:pt x="16494" y="37840"/>
                    <a:pt x="11363" y="46271"/>
                  </a:cubicBezTo>
                  <a:cubicBezTo>
                    <a:pt x="8797" y="50669"/>
                    <a:pt x="5132" y="54335"/>
                    <a:pt x="0" y="48836"/>
                  </a:cubicBezTo>
                  <a:cubicBezTo>
                    <a:pt x="1100" y="38940"/>
                    <a:pt x="-1833" y="27944"/>
                    <a:pt x="11729" y="22812"/>
                  </a:cubicBezTo>
                  <a:cubicBezTo>
                    <a:pt x="21259" y="19147"/>
                    <a:pt x="5132" y="12915"/>
                    <a:pt x="12096" y="7784"/>
                  </a:cubicBezTo>
                  <a:cubicBezTo>
                    <a:pt x="14661" y="3386"/>
                    <a:pt x="17228" y="-646"/>
                    <a:pt x="23092" y="87"/>
                  </a:cubicBezTo>
                  <a:close/>
                </a:path>
              </a:pathLst>
            </a:custGeom>
            <a:solidFill>
              <a:srgbClr val="9A86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7151BA72-6664-4273-9AB1-075C4B41CB00}"/>
                </a:ext>
              </a:extLst>
            </p:cNvPr>
            <p:cNvSpPr/>
            <p:nvPr/>
          </p:nvSpPr>
          <p:spPr>
            <a:xfrm>
              <a:off x="12416626" y="4676111"/>
              <a:ext cx="60422" cy="31960"/>
            </a:xfrm>
            <a:custGeom>
              <a:avLst/>
              <a:gdLst>
                <a:gd name="connsiteX0" fmla="*/ 52972 w 60422"/>
                <a:gd name="connsiteY0" fmla="*/ 10878 h 31960"/>
                <a:gd name="connsiteX1" fmla="*/ 44908 w 60422"/>
                <a:gd name="connsiteY1" fmla="*/ 28838 h 31960"/>
                <a:gd name="connsiteX2" fmla="*/ 34279 w 60422"/>
                <a:gd name="connsiteY2" fmla="*/ 29571 h 31960"/>
                <a:gd name="connsiteX3" fmla="*/ 19251 w 60422"/>
                <a:gd name="connsiteY3" fmla="*/ 22974 h 31960"/>
                <a:gd name="connsiteX4" fmla="*/ 557 w 60422"/>
                <a:gd name="connsiteY4" fmla="*/ 615 h 31960"/>
                <a:gd name="connsiteX5" fmla="*/ 52972 w 60422"/>
                <a:gd name="connsiteY5" fmla="*/ 10878 h 3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22" h="31960">
                  <a:moveTo>
                    <a:pt x="52972" y="10878"/>
                  </a:moveTo>
                  <a:cubicBezTo>
                    <a:pt x="71299" y="26273"/>
                    <a:pt x="50773" y="24073"/>
                    <a:pt x="44908" y="28838"/>
                  </a:cubicBezTo>
                  <a:cubicBezTo>
                    <a:pt x="41610" y="32870"/>
                    <a:pt x="37944" y="32870"/>
                    <a:pt x="34279" y="29571"/>
                  </a:cubicBezTo>
                  <a:cubicBezTo>
                    <a:pt x="30247" y="25539"/>
                    <a:pt x="25115" y="22241"/>
                    <a:pt x="19251" y="22974"/>
                  </a:cubicBezTo>
                  <a:cubicBezTo>
                    <a:pt x="557" y="25539"/>
                    <a:pt x="-1275" y="14910"/>
                    <a:pt x="557" y="615"/>
                  </a:cubicBezTo>
                  <a:cubicBezTo>
                    <a:pt x="19617" y="-3417"/>
                    <a:pt x="34279" y="13810"/>
                    <a:pt x="52972" y="10878"/>
                  </a:cubicBezTo>
                  <a:close/>
                </a:path>
              </a:pathLst>
            </a:custGeom>
            <a:solidFill>
              <a:srgbClr val="958A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AF236C40-1768-455C-ABA9-73208F8DBF33}"/>
                </a:ext>
              </a:extLst>
            </p:cNvPr>
            <p:cNvSpPr/>
            <p:nvPr/>
          </p:nvSpPr>
          <p:spPr>
            <a:xfrm>
              <a:off x="11013707" y="4156298"/>
              <a:ext cx="47810" cy="29653"/>
            </a:xfrm>
            <a:custGeom>
              <a:avLst/>
              <a:gdLst>
                <a:gd name="connsiteX0" fmla="*/ 2566 w 47810"/>
                <a:gd name="connsiteY0" fmla="*/ 1042 h 29653"/>
                <a:gd name="connsiteX1" fmla="*/ 42518 w 47810"/>
                <a:gd name="connsiteY1" fmla="*/ 12038 h 29653"/>
                <a:gd name="connsiteX2" fmla="*/ 39220 w 47810"/>
                <a:gd name="connsiteY2" fmla="*/ 27800 h 29653"/>
                <a:gd name="connsiteX3" fmla="*/ 0 w 47810"/>
                <a:gd name="connsiteY3" fmla="*/ 8740 h 29653"/>
                <a:gd name="connsiteX4" fmla="*/ 2566 w 47810"/>
                <a:gd name="connsiteY4" fmla="*/ 1042 h 29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10" h="29653">
                  <a:moveTo>
                    <a:pt x="2566" y="1042"/>
                  </a:moveTo>
                  <a:cubicBezTo>
                    <a:pt x="17960" y="-2257"/>
                    <a:pt x="31156" y="2508"/>
                    <a:pt x="42518" y="12038"/>
                  </a:cubicBezTo>
                  <a:cubicBezTo>
                    <a:pt x="50216" y="18636"/>
                    <a:pt x="49849" y="24501"/>
                    <a:pt x="39220" y="27800"/>
                  </a:cubicBezTo>
                  <a:cubicBezTo>
                    <a:pt x="19793" y="34031"/>
                    <a:pt x="8797" y="23768"/>
                    <a:pt x="0" y="8740"/>
                  </a:cubicBezTo>
                  <a:cubicBezTo>
                    <a:pt x="733" y="6540"/>
                    <a:pt x="1833" y="3975"/>
                    <a:pt x="2566" y="1042"/>
                  </a:cubicBezTo>
                  <a:close/>
                </a:path>
              </a:pathLst>
            </a:custGeom>
            <a:solidFill>
              <a:srgbClr val="B38F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A8B8980C-1696-4166-B4DA-FA327D086B41}"/>
                </a:ext>
              </a:extLst>
            </p:cNvPr>
            <p:cNvSpPr/>
            <p:nvPr/>
          </p:nvSpPr>
          <p:spPr>
            <a:xfrm>
              <a:off x="12351865" y="6940835"/>
              <a:ext cx="49923" cy="62722"/>
            </a:xfrm>
            <a:custGeom>
              <a:avLst/>
              <a:gdLst>
                <a:gd name="connsiteX0" fmla="*/ 46259 w 49923"/>
                <a:gd name="connsiteY0" fmla="*/ 0 h 62722"/>
                <a:gd name="connsiteX1" fmla="*/ 49924 w 49923"/>
                <a:gd name="connsiteY1" fmla="*/ 0 h 62722"/>
                <a:gd name="connsiteX2" fmla="*/ 27565 w 49923"/>
                <a:gd name="connsiteY2" fmla="*/ 45084 h 62722"/>
                <a:gd name="connsiteX3" fmla="*/ 10338 w 49923"/>
                <a:gd name="connsiteY3" fmla="*/ 60846 h 62722"/>
                <a:gd name="connsiteX4" fmla="*/ 1907 w 49923"/>
                <a:gd name="connsiteY4" fmla="*/ 61212 h 62722"/>
                <a:gd name="connsiteX5" fmla="*/ 2640 w 49923"/>
                <a:gd name="connsiteY5" fmla="*/ 53515 h 62722"/>
                <a:gd name="connsiteX6" fmla="*/ 12537 w 49923"/>
                <a:gd name="connsiteY6" fmla="*/ 22725 h 62722"/>
                <a:gd name="connsiteX7" fmla="*/ 28665 w 49923"/>
                <a:gd name="connsiteY7" fmla="*/ 26391 h 62722"/>
                <a:gd name="connsiteX8" fmla="*/ 46259 w 49923"/>
                <a:gd name="connsiteY8" fmla="*/ 0 h 6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923" h="62722">
                  <a:moveTo>
                    <a:pt x="46259" y="0"/>
                  </a:moveTo>
                  <a:cubicBezTo>
                    <a:pt x="47358" y="0"/>
                    <a:pt x="48824" y="0"/>
                    <a:pt x="49924" y="0"/>
                  </a:cubicBezTo>
                  <a:cubicBezTo>
                    <a:pt x="45525" y="16494"/>
                    <a:pt x="34529" y="29690"/>
                    <a:pt x="27565" y="45084"/>
                  </a:cubicBezTo>
                  <a:cubicBezTo>
                    <a:pt x="18401" y="46551"/>
                    <a:pt x="17302" y="56814"/>
                    <a:pt x="10338" y="60846"/>
                  </a:cubicBezTo>
                  <a:cubicBezTo>
                    <a:pt x="7405" y="62678"/>
                    <a:pt x="4840" y="63778"/>
                    <a:pt x="1907" y="61212"/>
                  </a:cubicBezTo>
                  <a:cubicBezTo>
                    <a:pt x="-1392" y="58280"/>
                    <a:pt x="75" y="55714"/>
                    <a:pt x="2640" y="53515"/>
                  </a:cubicBezTo>
                  <a:cubicBezTo>
                    <a:pt x="11804" y="45084"/>
                    <a:pt x="9971" y="33355"/>
                    <a:pt x="12537" y="22725"/>
                  </a:cubicBezTo>
                  <a:cubicBezTo>
                    <a:pt x="20234" y="17227"/>
                    <a:pt x="24266" y="22725"/>
                    <a:pt x="28665" y="26391"/>
                  </a:cubicBezTo>
                  <a:cubicBezTo>
                    <a:pt x="31230" y="16494"/>
                    <a:pt x="28298" y="1833"/>
                    <a:pt x="46259" y="0"/>
                  </a:cubicBezTo>
                  <a:close/>
                </a:path>
              </a:pathLst>
            </a:custGeom>
            <a:solidFill>
              <a:srgbClr val="B9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53E16B36-D85C-47AE-8575-AF873AAAFECF}"/>
                </a:ext>
              </a:extLst>
            </p:cNvPr>
            <p:cNvSpPr/>
            <p:nvPr/>
          </p:nvSpPr>
          <p:spPr>
            <a:xfrm>
              <a:off x="10682723" y="4396850"/>
              <a:ext cx="41318" cy="30059"/>
            </a:xfrm>
            <a:custGeom>
              <a:avLst/>
              <a:gdLst>
                <a:gd name="connsiteX0" fmla="*/ 6964 w 41318"/>
                <a:gd name="connsiteY0" fmla="*/ 939 h 30059"/>
                <a:gd name="connsiteX1" fmla="*/ 23825 w 41318"/>
                <a:gd name="connsiteY1" fmla="*/ 206 h 30059"/>
                <a:gd name="connsiteX2" fmla="*/ 39953 w 41318"/>
                <a:gd name="connsiteY2" fmla="*/ 6804 h 30059"/>
                <a:gd name="connsiteX3" fmla="*/ 34821 w 41318"/>
                <a:gd name="connsiteY3" fmla="*/ 27330 h 30059"/>
                <a:gd name="connsiteX4" fmla="*/ 20526 w 41318"/>
                <a:gd name="connsiteY4" fmla="*/ 24764 h 30059"/>
                <a:gd name="connsiteX5" fmla="*/ 0 w 41318"/>
                <a:gd name="connsiteY5" fmla="*/ 8637 h 30059"/>
                <a:gd name="connsiteX6" fmla="*/ 6964 w 41318"/>
                <a:gd name="connsiteY6" fmla="*/ 939 h 3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318" h="30059">
                  <a:moveTo>
                    <a:pt x="6964" y="939"/>
                  </a:moveTo>
                  <a:cubicBezTo>
                    <a:pt x="12462" y="573"/>
                    <a:pt x="18327" y="573"/>
                    <a:pt x="23825" y="206"/>
                  </a:cubicBezTo>
                  <a:cubicBezTo>
                    <a:pt x="30056" y="-160"/>
                    <a:pt x="36654" y="-893"/>
                    <a:pt x="39953" y="6804"/>
                  </a:cubicBezTo>
                  <a:cubicBezTo>
                    <a:pt x="43618" y="14868"/>
                    <a:pt x="39220" y="21832"/>
                    <a:pt x="34821" y="27330"/>
                  </a:cubicBezTo>
                  <a:cubicBezTo>
                    <a:pt x="29690" y="34294"/>
                    <a:pt x="25291" y="25864"/>
                    <a:pt x="20526" y="24764"/>
                  </a:cubicBezTo>
                  <a:cubicBezTo>
                    <a:pt x="11363" y="22199"/>
                    <a:pt x="2199" y="19633"/>
                    <a:pt x="0" y="8637"/>
                  </a:cubicBezTo>
                  <a:cubicBezTo>
                    <a:pt x="1833" y="6071"/>
                    <a:pt x="4398" y="3505"/>
                    <a:pt x="6964" y="939"/>
                  </a:cubicBezTo>
                  <a:close/>
                </a:path>
              </a:pathLst>
            </a:custGeom>
            <a:solidFill>
              <a:srgbClr val="A686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C57F74AB-6567-481A-951B-9FE42A74A959}"/>
                </a:ext>
              </a:extLst>
            </p:cNvPr>
            <p:cNvSpPr/>
            <p:nvPr/>
          </p:nvSpPr>
          <p:spPr>
            <a:xfrm>
              <a:off x="10697018" y="4357104"/>
              <a:ext cx="41771" cy="30568"/>
            </a:xfrm>
            <a:custGeom>
              <a:avLst/>
              <a:gdLst>
                <a:gd name="connsiteX0" fmla="*/ 21626 w 41771"/>
                <a:gd name="connsiteY0" fmla="*/ 0 h 30568"/>
                <a:gd name="connsiteX1" fmla="*/ 30423 w 41771"/>
                <a:gd name="connsiteY1" fmla="*/ 6598 h 30568"/>
                <a:gd name="connsiteX2" fmla="*/ 39586 w 41771"/>
                <a:gd name="connsiteY2" fmla="*/ 25291 h 30568"/>
                <a:gd name="connsiteX3" fmla="*/ 14662 w 41771"/>
                <a:gd name="connsiteY3" fmla="*/ 25658 h 30568"/>
                <a:gd name="connsiteX4" fmla="*/ 0 w 41771"/>
                <a:gd name="connsiteY4" fmla="*/ 14662 h 30568"/>
                <a:gd name="connsiteX5" fmla="*/ 21626 w 41771"/>
                <a:gd name="connsiteY5" fmla="*/ 0 h 3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71" h="30568">
                  <a:moveTo>
                    <a:pt x="21626" y="0"/>
                  </a:moveTo>
                  <a:cubicBezTo>
                    <a:pt x="24558" y="2199"/>
                    <a:pt x="27857" y="4032"/>
                    <a:pt x="30423" y="6598"/>
                  </a:cubicBezTo>
                  <a:cubicBezTo>
                    <a:pt x="36287" y="11363"/>
                    <a:pt x="46184" y="17227"/>
                    <a:pt x="39586" y="25291"/>
                  </a:cubicBezTo>
                  <a:cubicBezTo>
                    <a:pt x="34088" y="31889"/>
                    <a:pt x="23092" y="32622"/>
                    <a:pt x="14662" y="25658"/>
                  </a:cubicBezTo>
                  <a:cubicBezTo>
                    <a:pt x="9896" y="21626"/>
                    <a:pt x="5132" y="18327"/>
                    <a:pt x="0" y="14662"/>
                  </a:cubicBezTo>
                  <a:cubicBezTo>
                    <a:pt x="2566" y="2566"/>
                    <a:pt x="13195" y="3299"/>
                    <a:pt x="21626" y="0"/>
                  </a:cubicBezTo>
                  <a:close/>
                </a:path>
              </a:pathLst>
            </a:custGeom>
            <a:solidFill>
              <a:srgbClr val="8D6A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4BFC1F8C-203A-4D87-9A9C-B4BD3AF069BC}"/>
                </a:ext>
              </a:extLst>
            </p:cNvPr>
            <p:cNvSpPr/>
            <p:nvPr/>
          </p:nvSpPr>
          <p:spPr>
            <a:xfrm>
              <a:off x="10532058" y="4539907"/>
              <a:ext cx="31030" cy="23079"/>
            </a:xfrm>
            <a:custGeom>
              <a:avLst/>
              <a:gdLst>
                <a:gd name="connsiteX0" fmla="*/ 7348 w 31030"/>
                <a:gd name="connsiteY0" fmla="*/ 466 h 23079"/>
                <a:gd name="connsiteX1" fmla="*/ 30074 w 31030"/>
                <a:gd name="connsiteY1" fmla="*/ 12195 h 23079"/>
                <a:gd name="connsiteX2" fmla="*/ 25309 w 31030"/>
                <a:gd name="connsiteY2" fmla="*/ 22458 h 23079"/>
                <a:gd name="connsiteX3" fmla="*/ 17 w 31030"/>
                <a:gd name="connsiteY3" fmla="*/ 11829 h 23079"/>
                <a:gd name="connsiteX4" fmla="*/ 7348 w 31030"/>
                <a:gd name="connsiteY4" fmla="*/ 466 h 2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30" h="23079">
                  <a:moveTo>
                    <a:pt x="7348" y="466"/>
                  </a:moveTo>
                  <a:cubicBezTo>
                    <a:pt x="17978" y="-1733"/>
                    <a:pt x="25309" y="4131"/>
                    <a:pt x="30074" y="12195"/>
                  </a:cubicBezTo>
                  <a:cubicBezTo>
                    <a:pt x="32639" y="16227"/>
                    <a:pt x="29707" y="21725"/>
                    <a:pt x="25309" y="22458"/>
                  </a:cubicBezTo>
                  <a:cubicBezTo>
                    <a:pt x="14679" y="24657"/>
                    <a:pt x="6249" y="20992"/>
                    <a:pt x="17" y="11829"/>
                  </a:cubicBezTo>
                  <a:cubicBezTo>
                    <a:pt x="-349" y="6697"/>
                    <a:pt x="5149" y="4864"/>
                    <a:pt x="7348" y="466"/>
                  </a:cubicBezTo>
                  <a:close/>
                </a:path>
              </a:pathLst>
            </a:custGeom>
            <a:solidFill>
              <a:srgbClr val="7960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85D4708C-9B42-4AEA-9CDD-BCCFE72AF1BC}"/>
                </a:ext>
              </a:extLst>
            </p:cNvPr>
            <p:cNvSpPr/>
            <p:nvPr/>
          </p:nvSpPr>
          <p:spPr>
            <a:xfrm>
              <a:off x="10964689" y="4172735"/>
              <a:ext cx="26558" cy="22725"/>
            </a:xfrm>
            <a:custGeom>
              <a:avLst/>
              <a:gdLst>
                <a:gd name="connsiteX0" fmla="*/ 25193 w 26558"/>
                <a:gd name="connsiteY0" fmla="*/ 367 h 22725"/>
                <a:gd name="connsiteX1" fmla="*/ 10165 w 26558"/>
                <a:gd name="connsiteY1" fmla="*/ 22725 h 22725"/>
                <a:gd name="connsiteX2" fmla="*/ 2467 w 26558"/>
                <a:gd name="connsiteY2" fmla="*/ 15028 h 22725"/>
                <a:gd name="connsiteX3" fmla="*/ 6499 w 26558"/>
                <a:gd name="connsiteY3" fmla="*/ 0 h 22725"/>
                <a:gd name="connsiteX4" fmla="*/ 25193 w 26558"/>
                <a:gd name="connsiteY4" fmla="*/ 367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58" h="22725">
                  <a:moveTo>
                    <a:pt x="25193" y="367"/>
                  </a:moveTo>
                  <a:cubicBezTo>
                    <a:pt x="31424" y="15395"/>
                    <a:pt x="14563" y="14662"/>
                    <a:pt x="10165" y="22725"/>
                  </a:cubicBezTo>
                  <a:cubicBezTo>
                    <a:pt x="5399" y="21992"/>
                    <a:pt x="2834" y="19427"/>
                    <a:pt x="2467" y="15028"/>
                  </a:cubicBezTo>
                  <a:cubicBezTo>
                    <a:pt x="-2298" y="8430"/>
                    <a:pt x="268" y="3665"/>
                    <a:pt x="6499" y="0"/>
                  </a:cubicBezTo>
                  <a:cubicBezTo>
                    <a:pt x="12730" y="0"/>
                    <a:pt x="18961" y="367"/>
                    <a:pt x="25193" y="367"/>
                  </a:cubicBezTo>
                  <a:close/>
                </a:path>
              </a:pathLst>
            </a:custGeom>
            <a:solidFill>
              <a:srgbClr val="CDB9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4ED3C79-8B0D-4360-BC27-ABE4232CE31C}"/>
                </a:ext>
              </a:extLst>
            </p:cNvPr>
            <p:cNvSpPr/>
            <p:nvPr/>
          </p:nvSpPr>
          <p:spPr>
            <a:xfrm>
              <a:off x="10802214" y="7398539"/>
              <a:ext cx="41418" cy="16230"/>
            </a:xfrm>
            <a:custGeom>
              <a:avLst/>
              <a:gdLst>
                <a:gd name="connsiteX0" fmla="*/ 0 w 41418"/>
                <a:gd name="connsiteY0" fmla="*/ 4868 h 16230"/>
                <a:gd name="connsiteX1" fmla="*/ 41419 w 41418"/>
                <a:gd name="connsiteY1" fmla="*/ 16230 h 16230"/>
                <a:gd name="connsiteX2" fmla="*/ 0 w 41418"/>
                <a:gd name="connsiteY2" fmla="*/ 4868 h 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418" h="16230">
                  <a:moveTo>
                    <a:pt x="0" y="4868"/>
                  </a:moveTo>
                  <a:cubicBezTo>
                    <a:pt x="17960" y="-6862"/>
                    <a:pt x="29690" y="4868"/>
                    <a:pt x="41419" y="16230"/>
                  </a:cubicBezTo>
                  <a:cubicBezTo>
                    <a:pt x="26391" y="16230"/>
                    <a:pt x="13929" y="8166"/>
                    <a:pt x="0" y="4868"/>
                  </a:cubicBezTo>
                  <a:close/>
                </a:path>
              </a:pathLst>
            </a:custGeom>
            <a:solidFill>
              <a:srgbClr val="9D80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FE594E9-E440-4FA7-9C43-E21720728103}"/>
                </a:ext>
              </a:extLst>
            </p:cNvPr>
            <p:cNvSpPr/>
            <p:nvPr/>
          </p:nvSpPr>
          <p:spPr>
            <a:xfrm>
              <a:off x="10584124" y="7283182"/>
              <a:ext cx="33721" cy="30789"/>
            </a:xfrm>
            <a:custGeom>
              <a:avLst/>
              <a:gdLst>
                <a:gd name="connsiteX0" fmla="*/ 0 w 33721"/>
                <a:gd name="connsiteY0" fmla="*/ 0 h 30789"/>
                <a:gd name="connsiteX1" fmla="*/ 33722 w 33721"/>
                <a:gd name="connsiteY1" fmla="*/ 30789 h 30789"/>
                <a:gd name="connsiteX2" fmla="*/ 0 w 33721"/>
                <a:gd name="connsiteY2" fmla="*/ 0 h 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30789">
                  <a:moveTo>
                    <a:pt x="0" y="0"/>
                  </a:moveTo>
                  <a:cubicBezTo>
                    <a:pt x="18327" y="2566"/>
                    <a:pt x="27124" y="15395"/>
                    <a:pt x="33722" y="30789"/>
                  </a:cubicBezTo>
                  <a:cubicBezTo>
                    <a:pt x="21259" y="21626"/>
                    <a:pt x="8064" y="13562"/>
                    <a:pt x="0" y="0"/>
                  </a:cubicBezTo>
                  <a:close/>
                </a:path>
              </a:pathLst>
            </a:custGeom>
            <a:solidFill>
              <a:srgbClr val="72554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2C876F08-2CDD-4EC8-9C45-773F92DDEF4F}"/>
                </a:ext>
              </a:extLst>
            </p:cNvPr>
            <p:cNvSpPr/>
            <p:nvPr/>
          </p:nvSpPr>
          <p:spPr>
            <a:xfrm>
              <a:off x="10947941" y="7418801"/>
              <a:ext cx="19215" cy="19426"/>
            </a:xfrm>
            <a:custGeom>
              <a:avLst/>
              <a:gdLst>
                <a:gd name="connsiteX0" fmla="*/ 4554 w 19215"/>
                <a:gd name="connsiteY0" fmla="*/ 17594 h 19426"/>
                <a:gd name="connsiteX1" fmla="*/ 15184 w 19215"/>
                <a:gd name="connsiteY1" fmla="*/ 0 h 19426"/>
                <a:gd name="connsiteX2" fmla="*/ 19216 w 19215"/>
                <a:gd name="connsiteY2" fmla="*/ 19427 h 19426"/>
                <a:gd name="connsiteX3" fmla="*/ 4554 w 19215"/>
                <a:gd name="connsiteY3" fmla="*/ 17594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15" h="19426">
                  <a:moveTo>
                    <a:pt x="4554" y="17594"/>
                  </a:moveTo>
                  <a:cubicBezTo>
                    <a:pt x="-9741" y="367"/>
                    <a:pt x="14084" y="7697"/>
                    <a:pt x="15184" y="0"/>
                  </a:cubicBezTo>
                  <a:cubicBezTo>
                    <a:pt x="15917" y="6964"/>
                    <a:pt x="16283" y="13562"/>
                    <a:pt x="19216" y="19427"/>
                  </a:cubicBezTo>
                  <a:cubicBezTo>
                    <a:pt x="14451" y="18694"/>
                    <a:pt x="9319" y="18327"/>
                    <a:pt x="4554" y="17594"/>
                  </a:cubicBezTo>
                  <a:close/>
                </a:path>
              </a:pathLst>
            </a:custGeom>
            <a:solidFill>
              <a:srgbClr val="6145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82FB06DE-3AFE-45F1-AA37-3F00B857F5F8}"/>
                </a:ext>
              </a:extLst>
            </p:cNvPr>
            <p:cNvSpPr/>
            <p:nvPr/>
          </p:nvSpPr>
          <p:spPr>
            <a:xfrm>
              <a:off x="12646261" y="6131665"/>
              <a:ext cx="18702" cy="16712"/>
            </a:xfrm>
            <a:custGeom>
              <a:avLst/>
              <a:gdLst>
                <a:gd name="connsiteX0" fmla="*/ 17603 w 18702"/>
                <a:gd name="connsiteY0" fmla="*/ 16713 h 16712"/>
                <a:gd name="connsiteX1" fmla="*/ 12837 w 18702"/>
                <a:gd name="connsiteY1" fmla="*/ 14514 h 16712"/>
                <a:gd name="connsiteX2" fmla="*/ 9 w 18702"/>
                <a:gd name="connsiteY2" fmla="*/ 8649 h 16712"/>
                <a:gd name="connsiteX3" fmla="*/ 2208 w 18702"/>
                <a:gd name="connsiteY3" fmla="*/ 219 h 16712"/>
                <a:gd name="connsiteX4" fmla="*/ 18702 w 18702"/>
                <a:gd name="connsiteY4" fmla="*/ 9382 h 16712"/>
                <a:gd name="connsiteX5" fmla="*/ 17603 w 18702"/>
                <a:gd name="connsiteY5" fmla="*/ 16713 h 1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02" h="16712">
                  <a:moveTo>
                    <a:pt x="17603" y="16713"/>
                  </a:moveTo>
                  <a:cubicBezTo>
                    <a:pt x="15770" y="15980"/>
                    <a:pt x="12837" y="15613"/>
                    <a:pt x="12837" y="14514"/>
                  </a:cubicBezTo>
                  <a:cubicBezTo>
                    <a:pt x="11005" y="6450"/>
                    <a:pt x="-358" y="20378"/>
                    <a:pt x="9" y="8649"/>
                  </a:cubicBezTo>
                  <a:cubicBezTo>
                    <a:pt x="9" y="5717"/>
                    <a:pt x="742" y="585"/>
                    <a:pt x="2208" y="219"/>
                  </a:cubicBezTo>
                  <a:cubicBezTo>
                    <a:pt x="9905" y="-1248"/>
                    <a:pt x="13937" y="4983"/>
                    <a:pt x="18702" y="9382"/>
                  </a:cubicBezTo>
                  <a:cubicBezTo>
                    <a:pt x="18336" y="11948"/>
                    <a:pt x="17969" y="14147"/>
                    <a:pt x="17603" y="16713"/>
                  </a:cubicBezTo>
                  <a:close/>
                </a:path>
              </a:pathLst>
            </a:custGeom>
            <a:solidFill>
              <a:srgbClr val="A291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2F2B2468-E4D1-4FA1-8204-140DE4A8F70F}"/>
                </a:ext>
              </a:extLst>
            </p:cNvPr>
            <p:cNvSpPr/>
            <p:nvPr/>
          </p:nvSpPr>
          <p:spPr>
            <a:xfrm>
              <a:off x="12646542" y="6158247"/>
              <a:ext cx="14804" cy="31916"/>
            </a:xfrm>
            <a:custGeom>
              <a:avLst/>
              <a:gdLst>
                <a:gd name="connsiteX0" fmla="*/ 11457 w 14804"/>
                <a:gd name="connsiteY0" fmla="*/ 31916 h 31916"/>
                <a:gd name="connsiteX1" fmla="*/ 7792 w 14804"/>
                <a:gd name="connsiteY1" fmla="*/ 15789 h 31916"/>
                <a:gd name="connsiteX2" fmla="*/ 3393 w 14804"/>
                <a:gd name="connsiteY2" fmla="*/ 1127 h 31916"/>
                <a:gd name="connsiteX3" fmla="*/ 14023 w 14804"/>
                <a:gd name="connsiteY3" fmla="*/ 12123 h 31916"/>
                <a:gd name="connsiteX4" fmla="*/ 11457 w 14804"/>
                <a:gd name="connsiteY4" fmla="*/ 31916 h 3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" h="31916">
                  <a:moveTo>
                    <a:pt x="11457" y="31916"/>
                  </a:moveTo>
                  <a:cubicBezTo>
                    <a:pt x="9991" y="26418"/>
                    <a:pt x="11457" y="20920"/>
                    <a:pt x="7792" y="15789"/>
                  </a:cubicBezTo>
                  <a:cubicBezTo>
                    <a:pt x="4493" y="11390"/>
                    <a:pt x="-5037" y="5892"/>
                    <a:pt x="3393" y="1127"/>
                  </a:cubicBezTo>
                  <a:cubicBezTo>
                    <a:pt x="12190" y="-4004"/>
                    <a:pt x="8891" y="9924"/>
                    <a:pt x="14023" y="12123"/>
                  </a:cubicBezTo>
                  <a:cubicBezTo>
                    <a:pt x="14389" y="18721"/>
                    <a:pt x="16589" y="25685"/>
                    <a:pt x="11457" y="319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4C8F4B4A-A70F-48D9-ABC2-3910115D98E1}"/>
                </a:ext>
              </a:extLst>
            </p:cNvPr>
            <p:cNvSpPr/>
            <p:nvPr/>
          </p:nvSpPr>
          <p:spPr>
            <a:xfrm>
              <a:off x="10952495" y="4172329"/>
              <a:ext cx="18693" cy="16002"/>
            </a:xfrm>
            <a:custGeom>
              <a:avLst/>
              <a:gdLst>
                <a:gd name="connsiteX0" fmla="*/ 18693 w 18693"/>
                <a:gd name="connsiteY0" fmla="*/ 39 h 16002"/>
                <a:gd name="connsiteX1" fmla="*/ 14662 w 18693"/>
                <a:gd name="connsiteY1" fmla="*/ 15067 h 16002"/>
                <a:gd name="connsiteX2" fmla="*/ 0 w 18693"/>
                <a:gd name="connsiteY2" fmla="*/ 7370 h 16002"/>
                <a:gd name="connsiteX3" fmla="*/ 18693 w 18693"/>
                <a:gd name="connsiteY3" fmla="*/ 39 h 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93" h="16002">
                  <a:moveTo>
                    <a:pt x="18693" y="39"/>
                  </a:moveTo>
                  <a:cubicBezTo>
                    <a:pt x="15395" y="4804"/>
                    <a:pt x="14662" y="9936"/>
                    <a:pt x="14662" y="15067"/>
                  </a:cubicBezTo>
                  <a:cubicBezTo>
                    <a:pt x="6598" y="18732"/>
                    <a:pt x="4398" y="10669"/>
                    <a:pt x="0" y="7370"/>
                  </a:cubicBezTo>
                  <a:cubicBezTo>
                    <a:pt x="4765" y="1872"/>
                    <a:pt x="11363" y="-328"/>
                    <a:pt x="18693" y="39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D23CA77D-C4EA-4544-91AB-D2AC15ED8A34}"/>
                </a:ext>
              </a:extLst>
            </p:cNvPr>
            <p:cNvSpPr/>
            <p:nvPr/>
          </p:nvSpPr>
          <p:spPr>
            <a:xfrm>
              <a:off x="11798685" y="4288320"/>
              <a:ext cx="239131" cy="206094"/>
            </a:xfrm>
            <a:custGeom>
              <a:avLst/>
              <a:gdLst>
                <a:gd name="connsiteX0" fmla="*/ 171688 w 239131"/>
                <a:gd name="connsiteY0" fmla="*/ 110202 h 206094"/>
                <a:gd name="connsiteX1" fmla="*/ 179019 w 239131"/>
                <a:gd name="connsiteY1" fmla="*/ 114234 h 206094"/>
                <a:gd name="connsiteX2" fmla="*/ 223370 w 239131"/>
                <a:gd name="connsiteY2" fmla="*/ 149055 h 206094"/>
                <a:gd name="connsiteX3" fmla="*/ 239131 w 239131"/>
                <a:gd name="connsiteY3" fmla="*/ 161884 h 206094"/>
                <a:gd name="connsiteX4" fmla="*/ 233633 w 239131"/>
                <a:gd name="connsiteY4" fmla="*/ 190108 h 206094"/>
                <a:gd name="connsiteX5" fmla="*/ 216773 w 239131"/>
                <a:gd name="connsiteY5" fmla="*/ 205502 h 206094"/>
                <a:gd name="connsiteX6" fmla="*/ 192215 w 239131"/>
                <a:gd name="connsiteY6" fmla="*/ 197805 h 206094"/>
                <a:gd name="connsiteX7" fmla="*/ 150796 w 239131"/>
                <a:gd name="connsiteY7" fmla="*/ 153454 h 206094"/>
                <a:gd name="connsiteX8" fmla="*/ 127704 w 239131"/>
                <a:gd name="connsiteY8" fmla="*/ 136227 h 206094"/>
                <a:gd name="connsiteX9" fmla="*/ 124771 w 239131"/>
                <a:gd name="connsiteY9" fmla="*/ 143191 h 206094"/>
                <a:gd name="connsiteX10" fmla="*/ 119640 w 239131"/>
                <a:gd name="connsiteY10" fmla="*/ 148322 h 206094"/>
                <a:gd name="connsiteX11" fmla="*/ 106811 w 239131"/>
                <a:gd name="connsiteY11" fmla="*/ 149422 h 206094"/>
                <a:gd name="connsiteX12" fmla="*/ 75655 w 239131"/>
                <a:gd name="connsiteY12" fmla="*/ 149789 h 206094"/>
                <a:gd name="connsiteX13" fmla="*/ 56229 w 239131"/>
                <a:gd name="connsiteY13" fmla="*/ 124131 h 206094"/>
                <a:gd name="connsiteX14" fmla="*/ 26906 w 239131"/>
                <a:gd name="connsiteY14" fmla="*/ 80146 h 206094"/>
                <a:gd name="connsiteX15" fmla="*/ 27639 w 239131"/>
                <a:gd name="connsiteY15" fmla="*/ 72449 h 206094"/>
                <a:gd name="connsiteX16" fmla="*/ 67225 w 239131"/>
                <a:gd name="connsiteY16" fmla="*/ 62186 h 206094"/>
                <a:gd name="connsiteX17" fmla="*/ 46699 w 239131"/>
                <a:gd name="connsiteY17" fmla="*/ 64752 h 206094"/>
                <a:gd name="connsiteX18" fmla="*/ 14077 w 239131"/>
                <a:gd name="connsiteY18" fmla="*/ 37628 h 206094"/>
                <a:gd name="connsiteX19" fmla="*/ 2714 w 239131"/>
                <a:gd name="connsiteY19" fmla="*/ 18201 h 206094"/>
                <a:gd name="connsiteX20" fmla="*/ 5280 w 239131"/>
                <a:gd name="connsiteY20" fmla="*/ 241 h 206094"/>
                <a:gd name="connsiteX21" fmla="*/ 10411 w 239131"/>
                <a:gd name="connsiteY21" fmla="*/ 607 h 206094"/>
                <a:gd name="connsiteX22" fmla="*/ 38635 w 239131"/>
                <a:gd name="connsiteY22" fmla="*/ 29564 h 206094"/>
                <a:gd name="connsiteX23" fmla="*/ 43033 w 239131"/>
                <a:gd name="connsiteY23" fmla="*/ 32130 h 206094"/>
                <a:gd name="connsiteX24" fmla="*/ 73822 w 239131"/>
                <a:gd name="connsiteY24" fmla="*/ 38727 h 206094"/>
                <a:gd name="connsiteX25" fmla="*/ 73822 w 239131"/>
                <a:gd name="connsiteY25" fmla="*/ 39094 h 206094"/>
                <a:gd name="connsiteX26" fmla="*/ 105345 w 239131"/>
                <a:gd name="connsiteY26" fmla="*/ 68417 h 206094"/>
                <a:gd name="connsiteX27" fmla="*/ 166557 w 239131"/>
                <a:gd name="connsiteY27" fmla="*/ 110935 h 206094"/>
                <a:gd name="connsiteX28" fmla="*/ 171688 w 239131"/>
                <a:gd name="connsiteY28" fmla="*/ 110202 h 20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9131" h="206094">
                  <a:moveTo>
                    <a:pt x="171688" y="110202"/>
                  </a:moveTo>
                  <a:cubicBezTo>
                    <a:pt x="174987" y="109836"/>
                    <a:pt x="178286" y="110569"/>
                    <a:pt x="179019" y="114234"/>
                  </a:cubicBezTo>
                  <a:cubicBezTo>
                    <a:pt x="183784" y="139159"/>
                    <a:pt x="205043" y="141725"/>
                    <a:pt x="223370" y="149055"/>
                  </a:cubicBezTo>
                  <a:cubicBezTo>
                    <a:pt x="229235" y="151621"/>
                    <a:pt x="238032" y="152721"/>
                    <a:pt x="239131" y="161884"/>
                  </a:cubicBezTo>
                  <a:cubicBezTo>
                    <a:pt x="236932" y="171414"/>
                    <a:pt x="232900" y="180944"/>
                    <a:pt x="233633" y="190108"/>
                  </a:cubicBezTo>
                  <a:cubicBezTo>
                    <a:pt x="234733" y="204036"/>
                    <a:pt x="229235" y="207702"/>
                    <a:pt x="216773" y="205502"/>
                  </a:cubicBezTo>
                  <a:cubicBezTo>
                    <a:pt x="208342" y="203303"/>
                    <a:pt x="201011" y="198538"/>
                    <a:pt x="192215" y="197805"/>
                  </a:cubicBezTo>
                  <a:cubicBezTo>
                    <a:pt x="175720" y="185343"/>
                    <a:pt x="161792" y="170681"/>
                    <a:pt x="150796" y="153454"/>
                  </a:cubicBezTo>
                  <a:cubicBezTo>
                    <a:pt x="144931" y="144657"/>
                    <a:pt x="136501" y="139892"/>
                    <a:pt x="127704" y="136227"/>
                  </a:cubicBezTo>
                  <a:cubicBezTo>
                    <a:pt x="121473" y="133661"/>
                    <a:pt x="126238" y="140992"/>
                    <a:pt x="124771" y="143191"/>
                  </a:cubicBezTo>
                  <a:cubicBezTo>
                    <a:pt x="124038" y="146123"/>
                    <a:pt x="122572" y="147956"/>
                    <a:pt x="119640" y="148322"/>
                  </a:cubicBezTo>
                  <a:cubicBezTo>
                    <a:pt x="115241" y="147956"/>
                    <a:pt x="110476" y="146490"/>
                    <a:pt x="106811" y="149422"/>
                  </a:cubicBezTo>
                  <a:cubicBezTo>
                    <a:pt x="96181" y="158219"/>
                    <a:pt x="85918" y="154920"/>
                    <a:pt x="75655" y="149789"/>
                  </a:cubicBezTo>
                  <a:cubicBezTo>
                    <a:pt x="66125" y="143557"/>
                    <a:pt x="59161" y="135494"/>
                    <a:pt x="56229" y="124131"/>
                  </a:cubicBezTo>
                  <a:cubicBezTo>
                    <a:pt x="51464" y="106170"/>
                    <a:pt x="36436" y="94808"/>
                    <a:pt x="26906" y="80146"/>
                  </a:cubicBezTo>
                  <a:cubicBezTo>
                    <a:pt x="26172" y="77580"/>
                    <a:pt x="26172" y="74648"/>
                    <a:pt x="27639" y="72449"/>
                  </a:cubicBezTo>
                  <a:cubicBezTo>
                    <a:pt x="40467" y="67317"/>
                    <a:pt x="54763" y="66951"/>
                    <a:pt x="67225" y="62186"/>
                  </a:cubicBezTo>
                  <a:cubicBezTo>
                    <a:pt x="60261" y="61086"/>
                    <a:pt x="52930" y="70250"/>
                    <a:pt x="46699" y="64752"/>
                  </a:cubicBezTo>
                  <a:cubicBezTo>
                    <a:pt x="36069" y="55588"/>
                    <a:pt x="22141" y="49724"/>
                    <a:pt x="14077" y="37628"/>
                  </a:cubicBezTo>
                  <a:cubicBezTo>
                    <a:pt x="10045" y="31397"/>
                    <a:pt x="6379" y="24799"/>
                    <a:pt x="2714" y="18201"/>
                  </a:cubicBezTo>
                  <a:cubicBezTo>
                    <a:pt x="-585" y="11603"/>
                    <a:pt x="-2051" y="5372"/>
                    <a:pt x="5280" y="241"/>
                  </a:cubicBezTo>
                  <a:cubicBezTo>
                    <a:pt x="7112" y="-126"/>
                    <a:pt x="8579" y="-126"/>
                    <a:pt x="10411" y="607"/>
                  </a:cubicBezTo>
                  <a:cubicBezTo>
                    <a:pt x="15543" y="14536"/>
                    <a:pt x="28738" y="20400"/>
                    <a:pt x="38635" y="29564"/>
                  </a:cubicBezTo>
                  <a:cubicBezTo>
                    <a:pt x="40101" y="30663"/>
                    <a:pt x="41934" y="33229"/>
                    <a:pt x="43033" y="32130"/>
                  </a:cubicBezTo>
                  <a:cubicBezTo>
                    <a:pt x="56595" y="19667"/>
                    <a:pt x="63559" y="35795"/>
                    <a:pt x="73822" y="38727"/>
                  </a:cubicBezTo>
                  <a:lnTo>
                    <a:pt x="73822" y="39094"/>
                  </a:lnTo>
                  <a:cubicBezTo>
                    <a:pt x="81153" y="52656"/>
                    <a:pt x="92516" y="59987"/>
                    <a:pt x="105345" y="68417"/>
                  </a:cubicBezTo>
                  <a:cubicBezTo>
                    <a:pt x="125871" y="81979"/>
                    <a:pt x="152995" y="87477"/>
                    <a:pt x="166557" y="110935"/>
                  </a:cubicBezTo>
                  <a:cubicBezTo>
                    <a:pt x="167290" y="111302"/>
                    <a:pt x="169856" y="110935"/>
                    <a:pt x="171688" y="110202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BE3938B7-E058-475F-984B-245B0A1AA82B}"/>
                </a:ext>
              </a:extLst>
            </p:cNvPr>
            <p:cNvSpPr/>
            <p:nvPr/>
          </p:nvSpPr>
          <p:spPr>
            <a:xfrm>
              <a:off x="12014426" y="4449838"/>
              <a:ext cx="147827" cy="144897"/>
            </a:xfrm>
            <a:custGeom>
              <a:avLst/>
              <a:gdLst>
                <a:gd name="connsiteX0" fmla="*/ 665 w 147827"/>
                <a:gd name="connsiteY0" fmla="*/ 41785 h 144897"/>
                <a:gd name="connsiteX1" fmla="*/ 14227 w 147827"/>
                <a:gd name="connsiteY1" fmla="*/ 8430 h 144897"/>
                <a:gd name="connsiteX2" fmla="*/ 23390 w 147827"/>
                <a:gd name="connsiteY2" fmla="*/ 0 h 144897"/>
                <a:gd name="connsiteX3" fmla="*/ 23390 w 147827"/>
                <a:gd name="connsiteY3" fmla="*/ 0 h 144897"/>
                <a:gd name="connsiteX4" fmla="*/ 54546 w 147827"/>
                <a:gd name="connsiteY4" fmla="*/ 29690 h 144897"/>
                <a:gd name="connsiteX5" fmla="*/ 113559 w 147827"/>
                <a:gd name="connsiteY5" fmla="*/ 75140 h 144897"/>
                <a:gd name="connsiteX6" fmla="*/ 128587 w 147827"/>
                <a:gd name="connsiteY6" fmla="*/ 90168 h 144897"/>
                <a:gd name="connsiteX7" fmla="*/ 145081 w 147827"/>
                <a:gd name="connsiteY7" fmla="*/ 118025 h 144897"/>
                <a:gd name="connsiteX8" fmla="*/ 142149 w 147827"/>
                <a:gd name="connsiteY8" fmla="*/ 129755 h 144897"/>
                <a:gd name="connsiteX9" fmla="*/ 118324 w 147827"/>
                <a:gd name="connsiteY9" fmla="*/ 141117 h 144897"/>
                <a:gd name="connsiteX10" fmla="*/ 105861 w 147827"/>
                <a:gd name="connsiteY10" fmla="*/ 143683 h 144897"/>
                <a:gd name="connsiteX11" fmla="*/ 90100 w 147827"/>
                <a:gd name="connsiteY11" fmla="*/ 140751 h 144897"/>
                <a:gd name="connsiteX12" fmla="*/ 10561 w 147827"/>
                <a:gd name="connsiteY12" fmla="*/ 71108 h 144897"/>
                <a:gd name="connsiteX13" fmla="*/ 298 w 147827"/>
                <a:gd name="connsiteY13" fmla="*/ 43985 h 144897"/>
                <a:gd name="connsiteX14" fmla="*/ 665 w 147827"/>
                <a:gd name="connsiteY14" fmla="*/ 41785 h 14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827" h="144897">
                  <a:moveTo>
                    <a:pt x="665" y="41785"/>
                  </a:moveTo>
                  <a:cubicBezTo>
                    <a:pt x="23390" y="38853"/>
                    <a:pt x="13860" y="18693"/>
                    <a:pt x="14227" y="8430"/>
                  </a:cubicBezTo>
                  <a:cubicBezTo>
                    <a:pt x="14960" y="-2199"/>
                    <a:pt x="19725" y="2199"/>
                    <a:pt x="23390" y="0"/>
                  </a:cubicBezTo>
                  <a:cubicBezTo>
                    <a:pt x="23390" y="0"/>
                    <a:pt x="23390" y="0"/>
                    <a:pt x="23390" y="0"/>
                  </a:cubicBezTo>
                  <a:cubicBezTo>
                    <a:pt x="35486" y="8430"/>
                    <a:pt x="38418" y="26024"/>
                    <a:pt x="54546" y="29690"/>
                  </a:cubicBezTo>
                  <a:cubicBezTo>
                    <a:pt x="70307" y="49849"/>
                    <a:pt x="93032" y="61212"/>
                    <a:pt x="113559" y="75140"/>
                  </a:cubicBezTo>
                  <a:cubicBezTo>
                    <a:pt x="120156" y="78439"/>
                    <a:pt x="124555" y="83937"/>
                    <a:pt x="128587" y="90168"/>
                  </a:cubicBezTo>
                  <a:cubicBezTo>
                    <a:pt x="134451" y="98965"/>
                    <a:pt x="134085" y="111428"/>
                    <a:pt x="145081" y="118025"/>
                  </a:cubicBezTo>
                  <a:cubicBezTo>
                    <a:pt x="151312" y="122057"/>
                    <a:pt x="145447" y="126456"/>
                    <a:pt x="142149" y="129755"/>
                  </a:cubicBezTo>
                  <a:cubicBezTo>
                    <a:pt x="135551" y="136352"/>
                    <a:pt x="130419" y="146982"/>
                    <a:pt x="118324" y="141117"/>
                  </a:cubicBezTo>
                  <a:cubicBezTo>
                    <a:pt x="113192" y="138552"/>
                    <a:pt x="108060" y="131954"/>
                    <a:pt x="105861" y="143683"/>
                  </a:cubicBezTo>
                  <a:cubicBezTo>
                    <a:pt x="99997" y="146615"/>
                    <a:pt x="94499" y="143683"/>
                    <a:pt x="90100" y="140751"/>
                  </a:cubicBezTo>
                  <a:cubicBezTo>
                    <a:pt x="61510" y="119858"/>
                    <a:pt x="31454" y="100798"/>
                    <a:pt x="10561" y="71108"/>
                  </a:cubicBezTo>
                  <a:cubicBezTo>
                    <a:pt x="8728" y="61578"/>
                    <a:pt x="-1901" y="54981"/>
                    <a:pt x="298" y="43985"/>
                  </a:cubicBezTo>
                  <a:cubicBezTo>
                    <a:pt x="665" y="43618"/>
                    <a:pt x="665" y="42885"/>
                    <a:pt x="665" y="41785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7929A73C-ECF5-4393-946A-BB797A5446A3}"/>
                </a:ext>
              </a:extLst>
            </p:cNvPr>
            <p:cNvSpPr/>
            <p:nvPr/>
          </p:nvSpPr>
          <p:spPr>
            <a:xfrm>
              <a:off x="11658082" y="4116288"/>
              <a:ext cx="150280" cy="176139"/>
            </a:xfrm>
            <a:custGeom>
              <a:avLst/>
              <a:gdLst>
                <a:gd name="connsiteX0" fmla="*/ 150281 w 150280"/>
                <a:gd name="connsiteY0" fmla="*/ 172640 h 176139"/>
                <a:gd name="connsiteX1" fmla="*/ 146615 w 150280"/>
                <a:gd name="connsiteY1" fmla="*/ 172640 h 176139"/>
                <a:gd name="connsiteX2" fmla="*/ 96766 w 150280"/>
                <a:gd name="connsiteY2" fmla="*/ 175572 h 176139"/>
                <a:gd name="connsiteX3" fmla="*/ 85770 w 150280"/>
                <a:gd name="connsiteY3" fmla="*/ 168974 h 176139"/>
                <a:gd name="connsiteX4" fmla="*/ 94200 w 150280"/>
                <a:gd name="connsiteY4" fmla="*/ 166775 h 176139"/>
                <a:gd name="connsiteX5" fmla="*/ 87969 w 150280"/>
                <a:gd name="connsiteY5" fmla="*/ 163843 h 176139"/>
                <a:gd name="connsiteX6" fmla="*/ 73674 w 150280"/>
                <a:gd name="connsiteY6" fmla="*/ 145516 h 176139"/>
                <a:gd name="connsiteX7" fmla="*/ 80272 w 150280"/>
                <a:gd name="connsiteY7" fmla="*/ 122424 h 176139"/>
                <a:gd name="connsiteX8" fmla="*/ 74774 w 150280"/>
                <a:gd name="connsiteY8" fmla="*/ 97499 h 176139"/>
                <a:gd name="connsiteX9" fmla="*/ 70009 w 150280"/>
                <a:gd name="connsiteY9" fmla="*/ 88336 h 176139"/>
                <a:gd name="connsiteX10" fmla="*/ 57547 w 150280"/>
                <a:gd name="connsiteY10" fmla="*/ 69276 h 176139"/>
                <a:gd name="connsiteX11" fmla="*/ 39953 w 150280"/>
                <a:gd name="connsiteY11" fmla="*/ 85770 h 176139"/>
                <a:gd name="connsiteX12" fmla="*/ 37753 w 150280"/>
                <a:gd name="connsiteY12" fmla="*/ 90902 h 176139"/>
                <a:gd name="connsiteX13" fmla="*/ 23092 w 150280"/>
                <a:gd name="connsiteY13" fmla="*/ 83937 h 176139"/>
                <a:gd name="connsiteX14" fmla="*/ 4032 w 150280"/>
                <a:gd name="connsiteY14" fmla="*/ 54981 h 176139"/>
                <a:gd name="connsiteX15" fmla="*/ 1833 w 150280"/>
                <a:gd name="connsiteY15" fmla="*/ 42152 h 176139"/>
                <a:gd name="connsiteX16" fmla="*/ 10630 w 150280"/>
                <a:gd name="connsiteY16" fmla="*/ 36287 h 176139"/>
                <a:gd name="connsiteX17" fmla="*/ 25658 w 150280"/>
                <a:gd name="connsiteY17" fmla="*/ 26024 h 176139"/>
                <a:gd name="connsiteX18" fmla="*/ 12096 w 150280"/>
                <a:gd name="connsiteY18" fmla="*/ 12829 h 176139"/>
                <a:gd name="connsiteX19" fmla="*/ 4398 w 150280"/>
                <a:gd name="connsiteY19" fmla="*/ 8064 h 176139"/>
                <a:gd name="connsiteX20" fmla="*/ 0 w 150280"/>
                <a:gd name="connsiteY20" fmla="*/ 0 h 176139"/>
                <a:gd name="connsiteX21" fmla="*/ 48750 w 150280"/>
                <a:gd name="connsiteY21" fmla="*/ 23092 h 176139"/>
                <a:gd name="connsiteX22" fmla="*/ 77706 w 150280"/>
                <a:gd name="connsiteY22" fmla="*/ 47650 h 176139"/>
                <a:gd name="connsiteX23" fmla="*/ 129755 w 150280"/>
                <a:gd name="connsiteY23" fmla="*/ 113627 h 176139"/>
                <a:gd name="connsiteX24" fmla="*/ 150281 w 150280"/>
                <a:gd name="connsiteY24" fmla="*/ 172640 h 17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0280" h="176139">
                  <a:moveTo>
                    <a:pt x="150281" y="172640"/>
                  </a:moveTo>
                  <a:cubicBezTo>
                    <a:pt x="149181" y="172640"/>
                    <a:pt x="147715" y="172640"/>
                    <a:pt x="146615" y="172640"/>
                  </a:cubicBezTo>
                  <a:cubicBezTo>
                    <a:pt x="129755" y="170074"/>
                    <a:pt x="113260" y="170440"/>
                    <a:pt x="96766" y="175572"/>
                  </a:cubicBezTo>
                  <a:cubicBezTo>
                    <a:pt x="92368" y="177038"/>
                    <a:pt x="86503" y="175939"/>
                    <a:pt x="85770" y="168974"/>
                  </a:cubicBezTo>
                  <a:cubicBezTo>
                    <a:pt x="87969" y="166042"/>
                    <a:pt x="91268" y="167142"/>
                    <a:pt x="94200" y="166775"/>
                  </a:cubicBezTo>
                  <a:cubicBezTo>
                    <a:pt x="92001" y="166409"/>
                    <a:pt x="89802" y="165675"/>
                    <a:pt x="87969" y="163843"/>
                  </a:cubicBezTo>
                  <a:cubicBezTo>
                    <a:pt x="82838" y="157978"/>
                    <a:pt x="76607" y="153213"/>
                    <a:pt x="73674" y="145516"/>
                  </a:cubicBezTo>
                  <a:cubicBezTo>
                    <a:pt x="74407" y="137452"/>
                    <a:pt x="75873" y="129388"/>
                    <a:pt x="80272" y="122424"/>
                  </a:cubicBezTo>
                  <a:cubicBezTo>
                    <a:pt x="86503" y="112161"/>
                    <a:pt x="89435" y="103364"/>
                    <a:pt x="74774" y="97499"/>
                  </a:cubicBezTo>
                  <a:cubicBezTo>
                    <a:pt x="71475" y="96033"/>
                    <a:pt x="68543" y="92368"/>
                    <a:pt x="70009" y="88336"/>
                  </a:cubicBezTo>
                  <a:cubicBezTo>
                    <a:pt x="75140" y="75874"/>
                    <a:pt x="68176" y="70375"/>
                    <a:pt x="57547" y="69276"/>
                  </a:cubicBezTo>
                  <a:cubicBezTo>
                    <a:pt x="47284" y="68543"/>
                    <a:pt x="39220" y="72941"/>
                    <a:pt x="39953" y="85770"/>
                  </a:cubicBezTo>
                  <a:cubicBezTo>
                    <a:pt x="39953" y="87603"/>
                    <a:pt x="38853" y="89435"/>
                    <a:pt x="37753" y="90902"/>
                  </a:cubicBezTo>
                  <a:cubicBezTo>
                    <a:pt x="30056" y="94200"/>
                    <a:pt x="27124" y="88702"/>
                    <a:pt x="23092" y="83937"/>
                  </a:cubicBezTo>
                  <a:cubicBezTo>
                    <a:pt x="15761" y="75140"/>
                    <a:pt x="12096" y="63411"/>
                    <a:pt x="4032" y="54981"/>
                  </a:cubicBezTo>
                  <a:cubicBezTo>
                    <a:pt x="1100" y="50949"/>
                    <a:pt x="-366" y="46917"/>
                    <a:pt x="1833" y="42152"/>
                  </a:cubicBezTo>
                  <a:cubicBezTo>
                    <a:pt x="3665" y="38853"/>
                    <a:pt x="7331" y="37753"/>
                    <a:pt x="10630" y="36287"/>
                  </a:cubicBezTo>
                  <a:cubicBezTo>
                    <a:pt x="16128" y="33355"/>
                    <a:pt x="25658" y="35188"/>
                    <a:pt x="25658" y="26024"/>
                  </a:cubicBezTo>
                  <a:cubicBezTo>
                    <a:pt x="25658" y="18693"/>
                    <a:pt x="17960" y="15761"/>
                    <a:pt x="12096" y="12829"/>
                  </a:cubicBezTo>
                  <a:cubicBezTo>
                    <a:pt x="9530" y="11363"/>
                    <a:pt x="6231" y="10630"/>
                    <a:pt x="4398" y="8064"/>
                  </a:cubicBezTo>
                  <a:cubicBezTo>
                    <a:pt x="733" y="6598"/>
                    <a:pt x="0" y="3299"/>
                    <a:pt x="0" y="0"/>
                  </a:cubicBezTo>
                  <a:cubicBezTo>
                    <a:pt x="17594" y="4765"/>
                    <a:pt x="34455" y="10996"/>
                    <a:pt x="48750" y="23092"/>
                  </a:cubicBezTo>
                  <a:cubicBezTo>
                    <a:pt x="62678" y="26391"/>
                    <a:pt x="71108" y="35921"/>
                    <a:pt x="77706" y="47650"/>
                  </a:cubicBezTo>
                  <a:cubicBezTo>
                    <a:pt x="91635" y="72208"/>
                    <a:pt x="111428" y="92001"/>
                    <a:pt x="129755" y="113627"/>
                  </a:cubicBezTo>
                  <a:cubicBezTo>
                    <a:pt x="144783" y="130488"/>
                    <a:pt x="144783" y="152480"/>
                    <a:pt x="150281" y="172640"/>
                  </a:cubicBezTo>
                  <a:close/>
                </a:path>
              </a:pathLst>
            </a:custGeom>
            <a:solidFill>
              <a:srgbClr val="B4A0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7A142C3F-D7D7-4EF8-942D-4309E15A99E6}"/>
                </a:ext>
              </a:extLst>
            </p:cNvPr>
            <p:cNvSpPr/>
            <p:nvPr/>
          </p:nvSpPr>
          <p:spPr>
            <a:xfrm>
              <a:off x="11707198" y="4116654"/>
              <a:ext cx="165675" cy="215158"/>
            </a:xfrm>
            <a:custGeom>
              <a:avLst/>
              <a:gdLst>
                <a:gd name="connsiteX0" fmla="*/ 101165 w 165675"/>
                <a:gd name="connsiteY0" fmla="*/ 172273 h 215158"/>
                <a:gd name="connsiteX1" fmla="*/ 75873 w 165675"/>
                <a:gd name="connsiteY1" fmla="*/ 113994 h 215158"/>
                <a:gd name="connsiteX2" fmla="*/ 0 w 165675"/>
                <a:gd name="connsiteY2" fmla="*/ 21992 h 215158"/>
                <a:gd name="connsiteX3" fmla="*/ 28590 w 165675"/>
                <a:gd name="connsiteY3" fmla="*/ 0 h 215158"/>
                <a:gd name="connsiteX4" fmla="*/ 39220 w 165675"/>
                <a:gd name="connsiteY4" fmla="*/ 15395 h 215158"/>
                <a:gd name="connsiteX5" fmla="*/ 76607 w 165675"/>
                <a:gd name="connsiteY5" fmla="*/ 39953 h 215158"/>
                <a:gd name="connsiteX6" fmla="*/ 104097 w 165675"/>
                <a:gd name="connsiteY6" fmla="*/ 56447 h 215158"/>
                <a:gd name="connsiteX7" fmla="*/ 96766 w 165675"/>
                <a:gd name="connsiteY7" fmla="*/ 63778 h 215158"/>
                <a:gd name="connsiteX8" fmla="*/ 87236 w 165675"/>
                <a:gd name="connsiteY8" fmla="*/ 88702 h 215158"/>
                <a:gd name="connsiteX9" fmla="*/ 101531 w 165675"/>
                <a:gd name="connsiteY9" fmla="*/ 143683 h 215158"/>
                <a:gd name="connsiteX10" fmla="*/ 144050 w 165675"/>
                <a:gd name="connsiteY10" fmla="*/ 193166 h 215158"/>
                <a:gd name="connsiteX11" fmla="*/ 165675 w 165675"/>
                <a:gd name="connsiteY11" fmla="*/ 209660 h 215158"/>
                <a:gd name="connsiteX12" fmla="*/ 131954 w 165675"/>
                <a:gd name="connsiteY12" fmla="*/ 215158 h 215158"/>
                <a:gd name="connsiteX13" fmla="*/ 101165 w 165675"/>
                <a:gd name="connsiteY13" fmla="*/ 172273 h 21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675" h="215158">
                  <a:moveTo>
                    <a:pt x="101165" y="172273"/>
                  </a:moveTo>
                  <a:cubicBezTo>
                    <a:pt x="88336" y="154679"/>
                    <a:pt x="93101" y="129388"/>
                    <a:pt x="75873" y="113994"/>
                  </a:cubicBezTo>
                  <a:cubicBezTo>
                    <a:pt x="46184" y="87236"/>
                    <a:pt x="31156" y="47650"/>
                    <a:pt x="0" y="21992"/>
                  </a:cubicBezTo>
                  <a:cubicBezTo>
                    <a:pt x="15395" y="23825"/>
                    <a:pt x="24192" y="16128"/>
                    <a:pt x="28590" y="0"/>
                  </a:cubicBezTo>
                  <a:cubicBezTo>
                    <a:pt x="32989" y="6231"/>
                    <a:pt x="37387" y="10263"/>
                    <a:pt x="39220" y="15395"/>
                  </a:cubicBezTo>
                  <a:cubicBezTo>
                    <a:pt x="45084" y="29323"/>
                    <a:pt x="64511" y="44718"/>
                    <a:pt x="76607" y="39953"/>
                  </a:cubicBezTo>
                  <a:cubicBezTo>
                    <a:pt x="94567" y="32988"/>
                    <a:pt x="93467" y="53148"/>
                    <a:pt x="104097" y="56447"/>
                  </a:cubicBezTo>
                  <a:cubicBezTo>
                    <a:pt x="107029" y="57547"/>
                    <a:pt x="101165" y="61945"/>
                    <a:pt x="96766" y="63778"/>
                  </a:cubicBezTo>
                  <a:cubicBezTo>
                    <a:pt x="85037" y="68543"/>
                    <a:pt x="78806" y="79905"/>
                    <a:pt x="87236" y="88702"/>
                  </a:cubicBezTo>
                  <a:cubicBezTo>
                    <a:pt x="102631" y="105197"/>
                    <a:pt x="102264" y="123524"/>
                    <a:pt x="101531" y="143683"/>
                  </a:cubicBezTo>
                  <a:cubicBezTo>
                    <a:pt x="100798" y="167508"/>
                    <a:pt x="119858" y="189134"/>
                    <a:pt x="144050" y="193166"/>
                  </a:cubicBezTo>
                  <a:cubicBezTo>
                    <a:pt x="154313" y="194999"/>
                    <a:pt x="160177" y="201963"/>
                    <a:pt x="165675" y="209660"/>
                  </a:cubicBezTo>
                  <a:cubicBezTo>
                    <a:pt x="154679" y="212226"/>
                    <a:pt x="142950" y="191333"/>
                    <a:pt x="131954" y="215158"/>
                  </a:cubicBezTo>
                  <a:cubicBezTo>
                    <a:pt x="128289" y="193166"/>
                    <a:pt x="98599" y="195732"/>
                    <a:pt x="101165" y="172273"/>
                  </a:cubicBezTo>
                  <a:close/>
                </a:path>
              </a:pathLst>
            </a:custGeom>
            <a:solidFill>
              <a:srgbClr val="D5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FF7C5D03-C35B-4488-BFEB-1C76D2CF13EE}"/>
                </a:ext>
              </a:extLst>
            </p:cNvPr>
            <p:cNvSpPr/>
            <p:nvPr/>
          </p:nvSpPr>
          <p:spPr>
            <a:xfrm>
              <a:off x="12115017" y="4539640"/>
              <a:ext cx="117502" cy="77204"/>
            </a:xfrm>
            <a:custGeom>
              <a:avLst/>
              <a:gdLst>
                <a:gd name="connsiteX0" fmla="*/ 4537 w 117502"/>
                <a:gd name="connsiteY0" fmla="*/ 53881 h 77204"/>
                <a:gd name="connsiteX1" fmla="*/ 1971 w 117502"/>
                <a:gd name="connsiteY1" fmla="*/ 40686 h 77204"/>
                <a:gd name="connsiteX2" fmla="*/ 12234 w 117502"/>
                <a:gd name="connsiteY2" fmla="*/ 41785 h 77204"/>
                <a:gd name="connsiteX3" fmla="*/ 37525 w 117502"/>
                <a:gd name="connsiteY3" fmla="*/ 35921 h 77204"/>
                <a:gd name="connsiteX4" fmla="*/ 45222 w 117502"/>
                <a:gd name="connsiteY4" fmla="*/ 31156 h 77204"/>
                <a:gd name="connsiteX5" fmla="*/ 27995 w 117502"/>
                <a:gd name="connsiteY5" fmla="*/ 0 h 77204"/>
                <a:gd name="connsiteX6" fmla="*/ 51087 w 117502"/>
                <a:gd name="connsiteY6" fmla="*/ 0 h 77204"/>
                <a:gd name="connsiteX7" fmla="*/ 44489 w 117502"/>
                <a:gd name="connsiteY7" fmla="*/ 15028 h 77204"/>
                <a:gd name="connsiteX8" fmla="*/ 73446 w 117502"/>
                <a:gd name="connsiteY8" fmla="*/ 39220 h 77204"/>
                <a:gd name="connsiteX9" fmla="*/ 84075 w 117502"/>
                <a:gd name="connsiteY9" fmla="*/ 41785 h 77204"/>
                <a:gd name="connsiteX10" fmla="*/ 84075 w 117502"/>
                <a:gd name="connsiteY10" fmla="*/ 41785 h 77204"/>
                <a:gd name="connsiteX11" fmla="*/ 98371 w 117502"/>
                <a:gd name="connsiteY11" fmla="*/ 52048 h 77204"/>
                <a:gd name="connsiteX12" fmla="*/ 117430 w 117502"/>
                <a:gd name="connsiteY12" fmla="*/ 72208 h 77204"/>
                <a:gd name="connsiteX13" fmla="*/ 70880 w 117502"/>
                <a:gd name="connsiteY13" fmla="*/ 76973 h 77204"/>
                <a:gd name="connsiteX14" fmla="*/ 44489 w 117502"/>
                <a:gd name="connsiteY14" fmla="*/ 73308 h 77204"/>
                <a:gd name="connsiteX15" fmla="*/ 21764 w 117502"/>
                <a:gd name="connsiteY15" fmla="*/ 64877 h 77204"/>
                <a:gd name="connsiteX16" fmla="*/ 4537 w 117502"/>
                <a:gd name="connsiteY16" fmla="*/ 53881 h 7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502" h="77204">
                  <a:moveTo>
                    <a:pt x="4537" y="53881"/>
                  </a:moveTo>
                  <a:cubicBezTo>
                    <a:pt x="5270" y="49116"/>
                    <a:pt x="-3894" y="46550"/>
                    <a:pt x="1971" y="40686"/>
                  </a:cubicBezTo>
                  <a:cubicBezTo>
                    <a:pt x="5636" y="37387"/>
                    <a:pt x="9668" y="39586"/>
                    <a:pt x="12234" y="41785"/>
                  </a:cubicBezTo>
                  <a:cubicBezTo>
                    <a:pt x="23963" y="53881"/>
                    <a:pt x="31661" y="49849"/>
                    <a:pt x="37525" y="35921"/>
                  </a:cubicBezTo>
                  <a:cubicBezTo>
                    <a:pt x="38258" y="34088"/>
                    <a:pt x="41557" y="33355"/>
                    <a:pt x="45222" y="31156"/>
                  </a:cubicBezTo>
                  <a:cubicBezTo>
                    <a:pt x="26162" y="27124"/>
                    <a:pt x="26529" y="13929"/>
                    <a:pt x="27995" y="0"/>
                  </a:cubicBezTo>
                  <a:cubicBezTo>
                    <a:pt x="35692" y="0"/>
                    <a:pt x="43756" y="0"/>
                    <a:pt x="51087" y="0"/>
                  </a:cubicBezTo>
                  <a:cubicBezTo>
                    <a:pt x="53286" y="9163"/>
                    <a:pt x="38258" y="13929"/>
                    <a:pt x="44489" y="15028"/>
                  </a:cubicBezTo>
                  <a:cubicBezTo>
                    <a:pt x="60251" y="17594"/>
                    <a:pt x="48521" y="50216"/>
                    <a:pt x="73446" y="39220"/>
                  </a:cubicBezTo>
                  <a:cubicBezTo>
                    <a:pt x="76012" y="38120"/>
                    <a:pt x="80410" y="40686"/>
                    <a:pt x="84075" y="41785"/>
                  </a:cubicBezTo>
                  <a:lnTo>
                    <a:pt x="84075" y="41785"/>
                  </a:lnTo>
                  <a:cubicBezTo>
                    <a:pt x="87741" y="46917"/>
                    <a:pt x="92506" y="49483"/>
                    <a:pt x="98371" y="52048"/>
                  </a:cubicBezTo>
                  <a:cubicBezTo>
                    <a:pt x="106801" y="56080"/>
                    <a:pt x="118530" y="58646"/>
                    <a:pt x="117430" y="72208"/>
                  </a:cubicBezTo>
                  <a:cubicBezTo>
                    <a:pt x="102402" y="80639"/>
                    <a:pt x="86275" y="75507"/>
                    <a:pt x="70880" y="76973"/>
                  </a:cubicBezTo>
                  <a:cubicBezTo>
                    <a:pt x="62083" y="76973"/>
                    <a:pt x="52920" y="78073"/>
                    <a:pt x="44489" y="73308"/>
                  </a:cubicBezTo>
                  <a:cubicBezTo>
                    <a:pt x="40091" y="61945"/>
                    <a:pt x="29461" y="67810"/>
                    <a:pt x="21764" y="64877"/>
                  </a:cubicBezTo>
                  <a:cubicBezTo>
                    <a:pt x="14433" y="63778"/>
                    <a:pt x="6369" y="63778"/>
                    <a:pt x="4537" y="53881"/>
                  </a:cubicBez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C5843D9E-BA40-48BB-AB67-56CEE723A6AE}"/>
                </a:ext>
              </a:extLst>
            </p:cNvPr>
            <p:cNvSpPr/>
            <p:nvPr/>
          </p:nvSpPr>
          <p:spPr>
            <a:xfrm>
              <a:off x="11869795" y="4326315"/>
              <a:ext cx="110983" cy="76818"/>
            </a:xfrm>
            <a:custGeom>
              <a:avLst/>
              <a:gdLst>
                <a:gd name="connsiteX0" fmla="*/ 100578 w 110983"/>
                <a:gd name="connsiteY0" fmla="*/ 72208 h 76818"/>
                <a:gd name="connsiteX1" fmla="*/ 88482 w 110983"/>
                <a:gd name="connsiteY1" fmla="*/ 71109 h 76818"/>
                <a:gd name="connsiteX2" fmla="*/ 52562 w 110983"/>
                <a:gd name="connsiteY2" fmla="*/ 50582 h 76818"/>
                <a:gd name="connsiteX3" fmla="*/ 147 w 110983"/>
                <a:gd name="connsiteY3" fmla="*/ 6964 h 76818"/>
                <a:gd name="connsiteX4" fmla="*/ 2712 w 110983"/>
                <a:gd name="connsiteY4" fmla="*/ 0 h 76818"/>
                <a:gd name="connsiteX5" fmla="*/ 17374 w 110983"/>
                <a:gd name="connsiteY5" fmla="*/ 2199 h 76818"/>
                <a:gd name="connsiteX6" fmla="*/ 23239 w 110983"/>
                <a:gd name="connsiteY6" fmla="*/ 22725 h 76818"/>
                <a:gd name="connsiteX7" fmla="*/ 64657 w 110983"/>
                <a:gd name="connsiteY7" fmla="*/ 30423 h 76818"/>
                <a:gd name="connsiteX8" fmla="*/ 106443 w 110983"/>
                <a:gd name="connsiteY8" fmla="*/ 54614 h 76818"/>
                <a:gd name="connsiteX9" fmla="*/ 110841 w 110983"/>
                <a:gd name="connsiteY9" fmla="*/ 62312 h 76818"/>
                <a:gd name="connsiteX10" fmla="*/ 103877 w 110983"/>
                <a:gd name="connsiteY10" fmla="*/ 64144 h 76818"/>
                <a:gd name="connsiteX11" fmla="*/ 100578 w 110983"/>
                <a:gd name="connsiteY11" fmla="*/ 72208 h 7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83" h="76818">
                  <a:moveTo>
                    <a:pt x="100578" y="72208"/>
                  </a:moveTo>
                  <a:cubicBezTo>
                    <a:pt x="95813" y="79539"/>
                    <a:pt x="92881" y="77340"/>
                    <a:pt x="88482" y="71109"/>
                  </a:cubicBezTo>
                  <a:cubicBezTo>
                    <a:pt x="79686" y="59013"/>
                    <a:pt x="70155" y="47650"/>
                    <a:pt x="52562" y="50582"/>
                  </a:cubicBezTo>
                  <a:cubicBezTo>
                    <a:pt x="40466" y="29323"/>
                    <a:pt x="11876" y="28223"/>
                    <a:pt x="147" y="6964"/>
                  </a:cubicBezTo>
                  <a:cubicBezTo>
                    <a:pt x="-587" y="5498"/>
                    <a:pt x="1613" y="2566"/>
                    <a:pt x="2712" y="0"/>
                  </a:cubicBezTo>
                  <a:cubicBezTo>
                    <a:pt x="7477" y="733"/>
                    <a:pt x="12609" y="733"/>
                    <a:pt x="17374" y="2199"/>
                  </a:cubicBezTo>
                  <a:cubicBezTo>
                    <a:pt x="31669" y="6598"/>
                    <a:pt x="32036" y="8430"/>
                    <a:pt x="23239" y="22725"/>
                  </a:cubicBezTo>
                  <a:cubicBezTo>
                    <a:pt x="41199" y="8430"/>
                    <a:pt x="48530" y="37754"/>
                    <a:pt x="64657" y="30423"/>
                  </a:cubicBezTo>
                  <a:cubicBezTo>
                    <a:pt x="72355" y="49116"/>
                    <a:pt x="91781" y="47650"/>
                    <a:pt x="106443" y="54614"/>
                  </a:cubicBezTo>
                  <a:cubicBezTo>
                    <a:pt x="109375" y="56080"/>
                    <a:pt x="111574" y="58646"/>
                    <a:pt x="110841" y="62312"/>
                  </a:cubicBezTo>
                  <a:cubicBezTo>
                    <a:pt x="109742" y="67443"/>
                    <a:pt x="106443" y="64511"/>
                    <a:pt x="103877" y="64144"/>
                  </a:cubicBezTo>
                  <a:cubicBezTo>
                    <a:pt x="92514" y="62678"/>
                    <a:pt x="96180" y="67443"/>
                    <a:pt x="100578" y="72208"/>
                  </a:cubicBezTo>
                  <a:close/>
                </a:path>
              </a:pathLst>
            </a:custGeom>
            <a:solidFill>
              <a:srgbClr val="C3B4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4144EE79-51CF-4F15-9BFA-3560B3B5B597}"/>
                </a:ext>
              </a:extLst>
            </p:cNvPr>
            <p:cNvSpPr/>
            <p:nvPr/>
          </p:nvSpPr>
          <p:spPr>
            <a:xfrm>
              <a:off x="12066269" y="4476962"/>
              <a:ext cx="61715" cy="48587"/>
            </a:xfrm>
            <a:custGeom>
              <a:avLst/>
              <a:gdLst>
                <a:gd name="connsiteX0" fmla="*/ 61716 w 61715"/>
                <a:gd name="connsiteY0" fmla="*/ 48383 h 48587"/>
                <a:gd name="connsiteX1" fmla="*/ 23962 w 61715"/>
                <a:gd name="connsiteY1" fmla="*/ 28590 h 48587"/>
                <a:gd name="connsiteX2" fmla="*/ 1237 w 61715"/>
                <a:gd name="connsiteY2" fmla="*/ 3665 h 48587"/>
                <a:gd name="connsiteX3" fmla="*/ 137 w 61715"/>
                <a:gd name="connsiteY3" fmla="*/ 1100 h 48587"/>
                <a:gd name="connsiteX4" fmla="*/ 1237 w 61715"/>
                <a:gd name="connsiteY4" fmla="*/ 0 h 48587"/>
                <a:gd name="connsiteX5" fmla="*/ 12233 w 61715"/>
                <a:gd name="connsiteY5" fmla="*/ 4398 h 48587"/>
                <a:gd name="connsiteX6" fmla="*/ 27628 w 61715"/>
                <a:gd name="connsiteY6" fmla="*/ 12462 h 48587"/>
                <a:gd name="connsiteX7" fmla="*/ 52186 w 61715"/>
                <a:gd name="connsiteY7" fmla="*/ 28957 h 48587"/>
                <a:gd name="connsiteX8" fmla="*/ 61716 w 61715"/>
                <a:gd name="connsiteY8" fmla="*/ 48383 h 4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715" h="48587">
                  <a:moveTo>
                    <a:pt x="61716" y="48383"/>
                  </a:moveTo>
                  <a:cubicBezTo>
                    <a:pt x="44489" y="50582"/>
                    <a:pt x="36791" y="34455"/>
                    <a:pt x="23962" y="28590"/>
                  </a:cubicBezTo>
                  <a:cubicBezTo>
                    <a:pt x="13699" y="23825"/>
                    <a:pt x="4536" y="16128"/>
                    <a:pt x="1237" y="3665"/>
                  </a:cubicBezTo>
                  <a:cubicBezTo>
                    <a:pt x="137" y="2932"/>
                    <a:pt x="-229" y="1833"/>
                    <a:pt x="137" y="1100"/>
                  </a:cubicBezTo>
                  <a:cubicBezTo>
                    <a:pt x="504" y="367"/>
                    <a:pt x="871" y="0"/>
                    <a:pt x="1237" y="0"/>
                  </a:cubicBezTo>
                  <a:cubicBezTo>
                    <a:pt x="5269" y="367"/>
                    <a:pt x="10400" y="-1100"/>
                    <a:pt x="12233" y="4398"/>
                  </a:cubicBezTo>
                  <a:cubicBezTo>
                    <a:pt x="14799" y="12462"/>
                    <a:pt x="19197" y="13195"/>
                    <a:pt x="27628" y="12462"/>
                  </a:cubicBezTo>
                  <a:cubicBezTo>
                    <a:pt x="38624" y="11363"/>
                    <a:pt x="49254" y="14662"/>
                    <a:pt x="52186" y="28957"/>
                  </a:cubicBezTo>
                  <a:cubicBezTo>
                    <a:pt x="53652" y="35921"/>
                    <a:pt x="58417" y="42152"/>
                    <a:pt x="61716" y="48383"/>
                  </a:cubicBezTo>
                  <a:close/>
                </a:path>
              </a:pathLst>
            </a:custGeom>
            <a:solidFill>
              <a:srgbClr val="B9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6AA74D8-433C-4331-89FB-B41700A3200A}"/>
                </a:ext>
              </a:extLst>
            </p:cNvPr>
            <p:cNvSpPr/>
            <p:nvPr/>
          </p:nvSpPr>
          <p:spPr>
            <a:xfrm>
              <a:off x="12037816" y="4448809"/>
              <a:ext cx="29689" cy="31818"/>
            </a:xfrm>
            <a:custGeom>
              <a:avLst/>
              <a:gdLst>
                <a:gd name="connsiteX0" fmla="*/ 29690 w 29689"/>
                <a:gd name="connsiteY0" fmla="*/ 28153 h 31818"/>
                <a:gd name="connsiteX1" fmla="*/ 29323 w 29689"/>
                <a:gd name="connsiteY1" fmla="*/ 31819 h 31818"/>
                <a:gd name="connsiteX2" fmla="*/ 0 w 29689"/>
                <a:gd name="connsiteY2" fmla="*/ 1396 h 31818"/>
                <a:gd name="connsiteX3" fmla="*/ 17594 w 29689"/>
                <a:gd name="connsiteY3" fmla="*/ 12026 h 31818"/>
                <a:gd name="connsiteX4" fmla="*/ 29690 w 29689"/>
                <a:gd name="connsiteY4" fmla="*/ 28153 h 3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9" h="31818">
                  <a:moveTo>
                    <a:pt x="29690" y="28153"/>
                  </a:moveTo>
                  <a:cubicBezTo>
                    <a:pt x="29690" y="29253"/>
                    <a:pt x="29690" y="30719"/>
                    <a:pt x="29323" y="31819"/>
                  </a:cubicBezTo>
                  <a:cubicBezTo>
                    <a:pt x="9897" y="31086"/>
                    <a:pt x="5132" y="15691"/>
                    <a:pt x="0" y="1396"/>
                  </a:cubicBezTo>
                  <a:cubicBezTo>
                    <a:pt x="10996" y="-3736"/>
                    <a:pt x="13195" y="6528"/>
                    <a:pt x="17594" y="12026"/>
                  </a:cubicBezTo>
                  <a:cubicBezTo>
                    <a:pt x="21992" y="17157"/>
                    <a:pt x="25658" y="22655"/>
                    <a:pt x="29690" y="28153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DDC9A75-E0BE-4EFB-9F20-C23E490EA880}"/>
                </a:ext>
              </a:extLst>
            </p:cNvPr>
            <p:cNvSpPr/>
            <p:nvPr/>
          </p:nvSpPr>
          <p:spPr>
            <a:xfrm>
              <a:off x="11660442" y="4062850"/>
              <a:ext cx="12667" cy="23015"/>
            </a:xfrm>
            <a:custGeom>
              <a:avLst/>
              <a:gdLst>
                <a:gd name="connsiteX0" fmla="*/ 12668 w 12667"/>
                <a:gd name="connsiteY0" fmla="*/ 3956 h 23015"/>
                <a:gd name="connsiteX1" fmla="*/ 9369 w 12667"/>
                <a:gd name="connsiteY1" fmla="*/ 23016 h 23015"/>
                <a:gd name="connsiteX2" fmla="*/ 4604 w 12667"/>
                <a:gd name="connsiteY2" fmla="*/ 16051 h 23015"/>
                <a:gd name="connsiteX3" fmla="*/ 938 w 12667"/>
                <a:gd name="connsiteY3" fmla="*/ 7621 h 23015"/>
                <a:gd name="connsiteX4" fmla="*/ 2771 w 12667"/>
                <a:gd name="connsiteY4" fmla="*/ 290 h 23015"/>
                <a:gd name="connsiteX5" fmla="*/ 12668 w 12667"/>
                <a:gd name="connsiteY5" fmla="*/ 3956 h 23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7" h="23015">
                  <a:moveTo>
                    <a:pt x="12668" y="3956"/>
                  </a:moveTo>
                  <a:cubicBezTo>
                    <a:pt x="9735" y="9820"/>
                    <a:pt x="14867" y="17518"/>
                    <a:pt x="9369" y="23016"/>
                  </a:cubicBezTo>
                  <a:cubicBezTo>
                    <a:pt x="7903" y="20816"/>
                    <a:pt x="6437" y="18251"/>
                    <a:pt x="4604" y="16051"/>
                  </a:cubicBezTo>
                  <a:cubicBezTo>
                    <a:pt x="3504" y="13119"/>
                    <a:pt x="2038" y="10553"/>
                    <a:pt x="938" y="7621"/>
                  </a:cubicBezTo>
                  <a:cubicBezTo>
                    <a:pt x="-528" y="4689"/>
                    <a:pt x="-528" y="1390"/>
                    <a:pt x="2771" y="290"/>
                  </a:cubicBezTo>
                  <a:cubicBezTo>
                    <a:pt x="7169" y="-809"/>
                    <a:pt x="10102" y="1390"/>
                    <a:pt x="12668" y="3956"/>
                  </a:cubicBezTo>
                  <a:close/>
                </a:path>
              </a:pathLst>
            </a:custGeom>
            <a:solidFill>
              <a:srgbClr val="6D51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FE9094F0-F34F-4811-9F9F-CE544D55E537}"/>
                </a:ext>
              </a:extLst>
            </p:cNvPr>
            <p:cNvSpPr/>
            <p:nvPr/>
          </p:nvSpPr>
          <p:spPr>
            <a:xfrm>
              <a:off x="11586982" y="4218682"/>
              <a:ext cx="183668" cy="188369"/>
            </a:xfrm>
            <a:custGeom>
              <a:avLst/>
              <a:gdLst>
                <a:gd name="connsiteX0" fmla="*/ 147340 w 183668"/>
                <a:gd name="connsiteY0" fmla="*/ 44588 h 188369"/>
                <a:gd name="connsiteX1" fmla="*/ 164568 w 183668"/>
                <a:gd name="connsiteY1" fmla="*/ 62914 h 188369"/>
                <a:gd name="connsiteX2" fmla="*/ 158337 w 183668"/>
                <a:gd name="connsiteY2" fmla="*/ 66213 h 188369"/>
                <a:gd name="connsiteX3" fmla="*/ 151006 w 183668"/>
                <a:gd name="connsiteY3" fmla="*/ 65480 h 188369"/>
                <a:gd name="connsiteX4" fmla="*/ 133045 w 183668"/>
                <a:gd name="connsiteY4" fmla="*/ 68779 h 188369"/>
                <a:gd name="connsiteX5" fmla="*/ 141842 w 183668"/>
                <a:gd name="connsiteY5" fmla="*/ 83441 h 188369"/>
                <a:gd name="connsiteX6" fmla="*/ 159436 w 183668"/>
                <a:gd name="connsiteY6" fmla="*/ 115329 h 188369"/>
                <a:gd name="connsiteX7" fmla="*/ 179596 w 183668"/>
                <a:gd name="connsiteY7" fmla="*/ 124126 h 188369"/>
                <a:gd name="connsiteX8" fmla="*/ 183628 w 183668"/>
                <a:gd name="connsiteY8" fmla="*/ 127425 h 188369"/>
                <a:gd name="connsiteX9" fmla="*/ 143675 w 183668"/>
                <a:gd name="connsiteY9" fmla="*/ 159681 h 188369"/>
                <a:gd name="connsiteX10" fmla="*/ 111419 w 183668"/>
                <a:gd name="connsiteY10" fmla="*/ 183506 h 188369"/>
                <a:gd name="connsiteX11" fmla="*/ 96758 w 183668"/>
                <a:gd name="connsiteY11" fmla="*/ 182773 h 188369"/>
                <a:gd name="connsiteX12" fmla="*/ 45809 w 183668"/>
                <a:gd name="connsiteY12" fmla="*/ 118995 h 188369"/>
                <a:gd name="connsiteX13" fmla="*/ 20885 w 183668"/>
                <a:gd name="connsiteY13" fmla="*/ 90038 h 188369"/>
                <a:gd name="connsiteX14" fmla="*/ 2191 w 183668"/>
                <a:gd name="connsiteY14" fmla="*/ 63648 h 188369"/>
                <a:gd name="connsiteX15" fmla="*/ 11721 w 183668"/>
                <a:gd name="connsiteY15" fmla="*/ 44588 h 188369"/>
                <a:gd name="connsiteX16" fmla="*/ 49108 w 183668"/>
                <a:gd name="connsiteY16" fmla="*/ 55584 h 188369"/>
                <a:gd name="connsiteX17" fmla="*/ 92726 w 183668"/>
                <a:gd name="connsiteY17" fmla="*/ 38723 h 188369"/>
                <a:gd name="connsiteX18" fmla="*/ 91627 w 183668"/>
                <a:gd name="connsiteY18" fmla="*/ 26994 h 188369"/>
                <a:gd name="connsiteX19" fmla="*/ 88328 w 183668"/>
                <a:gd name="connsiteY19" fmla="*/ 5001 h 188369"/>
                <a:gd name="connsiteX20" fmla="*/ 95292 w 183668"/>
                <a:gd name="connsiteY20" fmla="*/ 236 h 188369"/>
                <a:gd name="connsiteX21" fmla="*/ 108487 w 183668"/>
                <a:gd name="connsiteY21" fmla="*/ 18563 h 188369"/>
                <a:gd name="connsiteX22" fmla="*/ 109953 w 183668"/>
                <a:gd name="connsiteY22" fmla="*/ 21862 h 188369"/>
                <a:gd name="connsiteX23" fmla="*/ 147340 w 183668"/>
                <a:gd name="connsiteY23" fmla="*/ 44588 h 1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3668" h="188369">
                  <a:moveTo>
                    <a:pt x="147340" y="44588"/>
                  </a:moveTo>
                  <a:cubicBezTo>
                    <a:pt x="155404" y="48619"/>
                    <a:pt x="160536" y="55584"/>
                    <a:pt x="164568" y="62914"/>
                  </a:cubicBezTo>
                  <a:cubicBezTo>
                    <a:pt x="167866" y="69146"/>
                    <a:pt x="160536" y="65114"/>
                    <a:pt x="158337" y="66213"/>
                  </a:cubicBezTo>
                  <a:cubicBezTo>
                    <a:pt x="155771" y="66580"/>
                    <a:pt x="153571" y="65847"/>
                    <a:pt x="151006" y="65480"/>
                  </a:cubicBezTo>
                  <a:cubicBezTo>
                    <a:pt x="144408" y="64381"/>
                    <a:pt x="136344" y="61082"/>
                    <a:pt x="133045" y="68779"/>
                  </a:cubicBezTo>
                  <a:cubicBezTo>
                    <a:pt x="129746" y="75743"/>
                    <a:pt x="137444" y="79409"/>
                    <a:pt x="141842" y="83441"/>
                  </a:cubicBezTo>
                  <a:cubicBezTo>
                    <a:pt x="151739" y="92238"/>
                    <a:pt x="150639" y="106533"/>
                    <a:pt x="159436" y="115329"/>
                  </a:cubicBezTo>
                  <a:cubicBezTo>
                    <a:pt x="164934" y="121194"/>
                    <a:pt x="172632" y="121927"/>
                    <a:pt x="179596" y="124126"/>
                  </a:cubicBezTo>
                  <a:cubicBezTo>
                    <a:pt x="181062" y="124859"/>
                    <a:pt x="182528" y="125959"/>
                    <a:pt x="183628" y="127425"/>
                  </a:cubicBezTo>
                  <a:cubicBezTo>
                    <a:pt x="184727" y="150884"/>
                    <a:pt x="163468" y="167745"/>
                    <a:pt x="143675" y="159681"/>
                  </a:cubicBezTo>
                  <a:cubicBezTo>
                    <a:pt x="112153" y="146852"/>
                    <a:pt x="112153" y="146852"/>
                    <a:pt x="111419" y="183506"/>
                  </a:cubicBezTo>
                  <a:cubicBezTo>
                    <a:pt x="105922" y="192669"/>
                    <a:pt x="101890" y="186805"/>
                    <a:pt x="96758" y="182773"/>
                  </a:cubicBezTo>
                  <a:cubicBezTo>
                    <a:pt x="75865" y="164812"/>
                    <a:pt x="57905" y="144653"/>
                    <a:pt x="45809" y="118995"/>
                  </a:cubicBezTo>
                  <a:cubicBezTo>
                    <a:pt x="40311" y="107632"/>
                    <a:pt x="30048" y="97736"/>
                    <a:pt x="20885" y="90038"/>
                  </a:cubicBezTo>
                  <a:cubicBezTo>
                    <a:pt x="11354" y="82341"/>
                    <a:pt x="6590" y="73911"/>
                    <a:pt x="2191" y="63648"/>
                  </a:cubicBezTo>
                  <a:cubicBezTo>
                    <a:pt x="-2574" y="52285"/>
                    <a:pt x="358" y="47153"/>
                    <a:pt x="11721" y="44588"/>
                  </a:cubicBezTo>
                  <a:cubicBezTo>
                    <a:pt x="23817" y="49353"/>
                    <a:pt x="38112" y="46420"/>
                    <a:pt x="49108" y="55584"/>
                  </a:cubicBezTo>
                  <a:cubicBezTo>
                    <a:pt x="68535" y="61815"/>
                    <a:pt x="85029" y="55584"/>
                    <a:pt x="92726" y="38723"/>
                  </a:cubicBezTo>
                  <a:cubicBezTo>
                    <a:pt x="94559" y="34691"/>
                    <a:pt x="96025" y="28460"/>
                    <a:pt x="91627" y="26994"/>
                  </a:cubicBezTo>
                  <a:cubicBezTo>
                    <a:pt x="77698" y="21129"/>
                    <a:pt x="88694" y="12332"/>
                    <a:pt x="88328" y="5001"/>
                  </a:cubicBezTo>
                  <a:cubicBezTo>
                    <a:pt x="88328" y="2069"/>
                    <a:pt x="91993" y="-863"/>
                    <a:pt x="95292" y="236"/>
                  </a:cubicBezTo>
                  <a:cubicBezTo>
                    <a:pt x="103356" y="3535"/>
                    <a:pt x="108121" y="9400"/>
                    <a:pt x="108487" y="18563"/>
                  </a:cubicBezTo>
                  <a:cubicBezTo>
                    <a:pt x="108487" y="19663"/>
                    <a:pt x="109587" y="20763"/>
                    <a:pt x="109953" y="21862"/>
                  </a:cubicBezTo>
                  <a:cubicBezTo>
                    <a:pt x="118384" y="35424"/>
                    <a:pt x="131579" y="42755"/>
                    <a:pt x="147340" y="44588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4A9E2390-20C1-4F3F-AFC5-D6EC067261D1}"/>
                </a:ext>
              </a:extLst>
            </p:cNvPr>
            <p:cNvSpPr/>
            <p:nvPr/>
          </p:nvSpPr>
          <p:spPr>
            <a:xfrm>
              <a:off x="11332053" y="4154128"/>
              <a:ext cx="222596" cy="88241"/>
            </a:xfrm>
            <a:custGeom>
              <a:avLst/>
              <a:gdLst>
                <a:gd name="connsiteX0" fmla="*/ 194808 w 222596"/>
                <a:gd name="connsiteY0" fmla="*/ 22272 h 88241"/>
                <a:gd name="connsiteX1" fmla="*/ 198107 w 222596"/>
                <a:gd name="connsiteY1" fmla="*/ 26304 h 88241"/>
                <a:gd name="connsiteX2" fmla="*/ 196275 w 222596"/>
                <a:gd name="connsiteY2" fmla="*/ 34368 h 88241"/>
                <a:gd name="connsiteX3" fmla="*/ 195175 w 222596"/>
                <a:gd name="connsiteY3" fmla="*/ 39133 h 88241"/>
                <a:gd name="connsiteX4" fmla="*/ 221932 w 222596"/>
                <a:gd name="connsiteY4" fmla="*/ 75420 h 88241"/>
                <a:gd name="connsiteX5" fmla="*/ 221566 w 222596"/>
                <a:gd name="connsiteY5" fmla="*/ 82384 h 88241"/>
                <a:gd name="connsiteX6" fmla="*/ 199573 w 222596"/>
                <a:gd name="connsiteY6" fmla="*/ 77253 h 88241"/>
                <a:gd name="connsiteX7" fmla="*/ 184912 w 222596"/>
                <a:gd name="connsiteY7" fmla="*/ 65890 h 88241"/>
                <a:gd name="connsiteX8" fmla="*/ 154489 w 222596"/>
                <a:gd name="connsiteY8" fmla="*/ 77619 h 88241"/>
                <a:gd name="connsiteX9" fmla="*/ 141660 w 222596"/>
                <a:gd name="connsiteY9" fmla="*/ 75420 h 88241"/>
                <a:gd name="connsiteX10" fmla="*/ 114170 w 222596"/>
                <a:gd name="connsiteY10" fmla="*/ 47196 h 88241"/>
                <a:gd name="connsiteX11" fmla="*/ 127365 w 222596"/>
                <a:gd name="connsiteY11" fmla="*/ 66623 h 88241"/>
                <a:gd name="connsiteX12" fmla="*/ 133230 w 222596"/>
                <a:gd name="connsiteY12" fmla="*/ 84217 h 88241"/>
                <a:gd name="connsiteX13" fmla="*/ 114170 w 222596"/>
                <a:gd name="connsiteY13" fmla="*/ 86416 h 88241"/>
                <a:gd name="connsiteX14" fmla="*/ 69819 w 222596"/>
                <a:gd name="connsiteY14" fmla="*/ 66990 h 88241"/>
                <a:gd name="connsiteX15" fmla="*/ 35731 w 222596"/>
                <a:gd name="connsiteY15" fmla="*/ 59659 h 88241"/>
                <a:gd name="connsiteX16" fmla="*/ 17770 w 222596"/>
                <a:gd name="connsiteY16" fmla="*/ 41698 h 88241"/>
                <a:gd name="connsiteX17" fmla="*/ 2376 w 222596"/>
                <a:gd name="connsiteY17" fmla="*/ 21905 h 88241"/>
                <a:gd name="connsiteX18" fmla="*/ 3475 w 222596"/>
                <a:gd name="connsiteY18" fmla="*/ 2845 h 88241"/>
                <a:gd name="connsiteX19" fmla="*/ 21802 w 222596"/>
                <a:gd name="connsiteY19" fmla="*/ 2112 h 88241"/>
                <a:gd name="connsiteX20" fmla="*/ 51492 w 222596"/>
                <a:gd name="connsiteY20" fmla="*/ 17507 h 88241"/>
                <a:gd name="connsiteX21" fmla="*/ 83014 w 222596"/>
                <a:gd name="connsiteY21" fmla="*/ 18973 h 88241"/>
                <a:gd name="connsiteX22" fmla="*/ 126999 w 222596"/>
                <a:gd name="connsiteY22" fmla="*/ 29969 h 88241"/>
                <a:gd name="connsiteX23" fmla="*/ 155222 w 222596"/>
                <a:gd name="connsiteY23" fmla="*/ 37666 h 88241"/>
                <a:gd name="connsiteX24" fmla="*/ 138362 w 222596"/>
                <a:gd name="connsiteY24" fmla="*/ 5778 h 88241"/>
                <a:gd name="connsiteX25" fmla="*/ 174649 w 222596"/>
                <a:gd name="connsiteY25" fmla="*/ 14941 h 88241"/>
                <a:gd name="connsiteX26" fmla="*/ 194808 w 222596"/>
                <a:gd name="connsiteY26" fmla="*/ 22272 h 8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2596" h="88241">
                  <a:moveTo>
                    <a:pt x="194808" y="22272"/>
                  </a:moveTo>
                  <a:cubicBezTo>
                    <a:pt x="195908" y="23738"/>
                    <a:pt x="197008" y="24838"/>
                    <a:pt x="198107" y="26304"/>
                  </a:cubicBezTo>
                  <a:cubicBezTo>
                    <a:pt x="199573" y="29603"/>
                    <a:pt x="198474" y="32168"/>
                    <a:pt x="196275" y="34368"/>
                  </a:cubicBezTo>
                  <a:cubicBezTo>
                    <a:pt x="200673" y="36200"/>
                    <a:pt x="186378" y="32535"/>
                    <a:pt x="195175" y="39133"/>
                  </a:cubicBezTo>
                  <a:cubicBezTo>
                    <a:pt x="206904" y="47930"/>
                    <a:pt x="215701" y="61491"/>
                    <a:pt x="221932" y="75420"/>
                  </a:cubicBezTo>
                  <a:cubicBezTo>
                    <a:pt x="223032" y="77619"/>
                    <a:pt x="222665" y="80185"/>
                    <a:pt x="221566" y="82384"/>
                  </a:cubicBezTo>
                  <a:cubicBezTo>
                    <a:pt x="212769" y="86783"/>
                    <a:pt x="205805" y="82384"/>
                    <a:pt x="199573" y="77253"/>
                  </a:cubicBezTo>
                  <a:cubicBezTo>
                    <a:pt x="194808" y="73221"/>
                    <a:pt x="190410" y="68822"/>
                    <a:pt x="184912" y="65890"/>
                  </a:cubicBezTo>
                  <a:cubicBezTo>
                    <a:pt x="162187" y="53794"/>
                    <a:pt x="160720" y="54527"/>
                    <a:pt x="154489" y="77619"/>
                  </a:cubicBezTo>
                  <a:cubicBezTo>
                    <a:pt x="149358" y="82018"/>
                    <a:pt x="144959" y="79452"/>
                    <a:pt x="141660" y="75420"/>
                  </a:cubicBezTo>
                  <a:cubicBezTo>
                    <a:pt x="133597" y="65890"/>
                    <a:pt x="123334" y="58559"/>
                    <a:pt x="114170" y="47196"/>
                  </a:cubicBezTo>
                  <a:cubicBezTo>
                    <a:pt x="118935" y="54894"/>
                    <a:pt x="123334" y="60758"/>
                    <a:pt x="127365" y="66623"/>
                  </a:cubicBezTo>
                  <a:cubicBezTo>
                    <a:pt x="131397" y="71755"/>
                    <a:pt x="138728" y="76520"/>
                    <a:pt x="133230" y="84217"/>
                  </a:cubicBezTo>
                  <a:cubicBezTo>
                    <a:pt x="128098" y="91181"/>
                    <a:pt x="120768" y="87149"/>
                    <a:pt x="114170" y="86416"/>
                  </a:cubicBezTo>
                  <a:cubicBezTo>
                    <a:pt x="98775" y="81651"/>
                    <a:pt x="84847" y="72854"/>
                    <a:pt x="69819" y="66990"/>
                  </a:cubicBezTo>
                  <a:cubicBezTo>
                    <a:pt x="58823" y="62591"/>
                    <a:pt x="47827" y="59659"/>
                    <a:pt x="35731" y="59659"/>
                  </a:cubicBezTo>
                  <a:cubicBezTo>
                    <a:pt x="31332" y="51961"/>
                    <a:pt x="26201" y="44997"/>
                    <a:pt x="17770" y="41698"/>
                  </a:cubicBezTo>
                  <a:cubicBezTo>
                    <a:pt x="8607" y="38399"/>
                    <a:pt x="4942" y="30336"/>
                    <a:pt x="2376" y="21905"/>
                  </a:cubicBezTo>
                  <a:cubicBezTo>
                    <a:pt x="543" y="15308"/>
                    <a:pt x="-2389" y="8343"/>
                    <a:pt x="3475" y="2845"/>
                  </a:cubicBezTo>
                  <a:cubicBezTo>
                    <a:pt x="8973" y="-2653"/>
                    <a:pt x="15205" y="1379"/>
                    <a:pt x="21802" y="2112"/>
                  </a:cubicBezTo>
                  <a:cubicBezTo>
                    <a:pt x="34631" y="3578"/>
                    <a:pt x="43428" y="7977"/>
                    <a:pt x="51492" y="17507"/>
                  </a:cubicBezTo>
                  <a:cubicBezTo>
                    <a:pt x="60655" y="28503"/>
                    <a:pt x="72385" y="18240"/>
                    <a:pt x="83014" y="18973"/>
                  </a:cubicBezTo>
                  <a:cubicBezTo>
                    <a:pt x="99142" y="16407"/>
                    <a:pt x="113803" y="17140"/>
                    <a:pt x="126999" y="29969"/>
                  </a:cubicBezTo>
                  <a:cubicBezTo>
                    <a:pt x="133597" y="36567"/>
                    <a:pt x="145326" y="35834"/>
                    <a:pt x="155222" y="37666"/>
                  </a:cubicBezTo>
                  <a:cubicBezTo>
                    <a:pt x="154123" y="23738"/>
                    <a:pt x="133963" y="21539"/>
                    <a:pt x="138362" y="5778"/>
                  </a:cubicBezTo>
                  <a:cubicBezTo>
                    <a:pt x="151923" y="1746"/>
                    <a:pt x="161820" y="13475"/>
                    <a:pt x="174649" y="14941"/>
                  </a:cubicBezTo>
                  <a:cubicBezTo>
                    <a:pt x="180513" y="15674"/>
                    <a:pt x="189677" y="16407"/>
                    <a:pt x="194808" y="22272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32B93905-B736-4AED-A718-334BEEEDF8F3}"/>
                </a:ext>
              </a:extLst>
            </p:cNvPr>
            <p:cNvSpPr/>
            <p:nvPr/>
          </p:nvSpPr>
          <p:spPr>
            <a:xfrm>
              <a:off x="11573804" y="4173405"/>
              <a:ext cx="89575" cy="100861"/>
            </a:xfrm>
            <a:custGeom>
              <a:avLst/>
              <a:gdLst>
                <a:gd name="connsiteX0" fmla="*/ 61919 w 89575"/>
                <a:gd name="connsiteY0" fmla="*/ 100861 h 100861"/>
                <a:gd name="connsiteX1" fmla="*/ 24532 w 89575"/>
                <a:gd name="connsiteY1" fmla="*/ 92797 h 100861"/>
                <a:gd name="connsiteX2" fmla="*/ 6938 w 89575"/>
                <a:gd name="connsiteY2" fmla="*/ 78502 h 100861"/>
                <a:gd name="connsiteX3" fmla="*/ 5839 w 89575"/>
                <a:gd name="connsiteY3" fmla="*/ 51745 h 100861"/>
                <a:gd name="connsiteX4" fmla="*/ 3639 w 89575"/>
                <a:gd name="connsiteY4" fmla="*/ 31585 h 100861"/>
                <a:gd name="connsiteX5" fmla="*/ 1807 w 89575"/>
                <a:gd name="connsiteY5" fmla="*/ 9959 h 100861"/>
                <a:gd name="connsiteX6" fmla="*/ 17201 w 89575"/>
                <a:gd name="connsiteY6" fmla="*/ 3362 h 100861"/>
                <a:gd name="connsiteX7" fmla="*/ 61919 w 89575"/>
                <a:gd name="connsiteY7" fmla="*/ 11059 h 100861"/>
                <a:gd name="connsiteX8" fmla="*/ 75114 w 89575"/>
                <a:gd name="connsiteY8" fmla="*/ 24621 h 100861"/>
                <a:gd name="connsiteX9" fmla="*/ 80979 w 89575"/>
                <a:gd name="connsiteY9" fmla="*/ 53578 h 100861"/>
                <a:gd name="connsiteX10" fmla="*/ 80979 w 89575"/>
                <a:gd name="connsiteY10" fmla="*/ 79235 h 100861"/>
                <a:gd name="connsiteX11" fmla="*/ 61919 w 89575"/>
                <a:gd name="connsiteY11" fmla="*/ 100861 h 10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75" h="100861">
                  <a:moveTo>
                    <a:pt x="61919" y="100861"/>
                  </a:moveTo>
                  <a:cubicBezTo>
                    <a:pt x="49457" y="98662"/>
                    <a:pt x="35895" y="100128"/>
                    <a:pt x="24532" y="92797"/>
                  </a:cubicBezTo>
                  <a:cubicBezTo>
                    <a:pt x="16835" y="90231"/>
                    <a:pt x="12803" y="83267"/>
                    <a:pt x="6938" y="78502"/>
                  </a:cubicBezTo>
                  <a:cubicBezTo>
                    <a:pt x="1440" y="70072"/>
                    <a:pt x="1807" y="60908"/>
                    <a:pt x="5839" y="51745"/>
                  </a:cubicBezTo>
                  <a:cubicBezTo>
                    <a:pt x="13169" y="44048"/>
                    <a:pt x="5472" y="38183"/>
                    <a:pt x="3639" y="31585"/>
                  </a:cubicBezTo>
                  <a:cubicBezTo>
                    <a:pt x="1440" y="24621"/>
                    <a:pt x="-2225" y="18023"/>
                    <a:pt x="1807" y="9959"/>
                  </a:cubicBezTo>
                  <a:cubicBezTo>
                    <a:pt x="5472" y="2262"/>
                    <a:pt x="15735" y="1896"/>
                    <a:pt x="17201" y="3362"/>
                  </a:cubicBezTo>
                  <a:cubicBezTo>
                    <a:pt x="30763" y="16191"/>
                    <a:pt x="52022" y="-15698"/>
                    <a:pt x="61919" y="11059"/>
                  </a:cubicBezTo>
                  <a:cubicBezTo>
                    <a:pt x="64485" y="18023"/>
                    <a:pt x="68150" y="21322"/>
                    <a:pt x="75114" y="24621"/>
                  </a:cubicBezTo>
                  <a:cubicBezTo>
                    <a:pt x="93075" y="32685"/>
                    <a:pt x="93441" y="37083"/>
                    <a:pt x="80979" y="53578"/>
                  </a:cubicBezTo>
                  <a:cubicBezTo>
                    <a:pt x="74748" y="62008"/>
                    <a:pt x="67784" y="68972"/>
                    <a:pt x="80979" y="79235"/>
                  </a:cubicBezTo>
                  <a:cubicBezTo>
                    <a:pt x="90509" y="86566"/>
                    <a:pt x="80612" y="97929"/>
                    <a:pt x="61919" y="100861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7A7233A-481C-41F6-A163-0BF9925C5D52}"/>
                </a:ext>
              </a:extLst>
            </p:cNvPr>
            <p:cNvSpPr/>
            <p:nvPr/>
          </p:nvSpPr>
          <p:spPr>
            <a:xfrm>
              <a:off x="11233997" y="4094895"/>
              <a:ext cx="162376" cy="78572"/>
            </a:xfrm>
            <a:custGeom>
              <a:avLst/>
              <a:gdLst>
                <a:gd name="connsiteX0" fmla="*/ 26391 w 162376"/>
                <a:gd name="connsiteY0" fmla="*/ 10030 h 78572"/>
                <a:gd name="connsiteX1" fmla="*/ 37753 w 162376"/>
                <a:gd name="connsiteY1" fmla="*/ 10030 h 78572"/>
                <a:gd name="connsiteX2" fmla="*/ 40319 w 162376"/>
                <a:gd name="connsiteY2" fmla="*/ 13329 h 78572"/>
                <a:gd name="connsiteX3" fmla="*/ 41419 w 162376"/>
                <a:gd name="connsiteY3" fmla="*/ 9663 h 78572"/>
                <a:gd name="connsiteX4" fmla="*/ 43618 w 162376"/>
                <a:gd name="connsiteY4" fmla="*/ 4532 h 78572"/>
                <a:gd name="connsiteX5" fmla="*/ 123523 w 162376"/>
                <a:gd name="connsiteY5" fmla="*/ 5631 h 78572"/>
                <a:gd name="connsiteX6" fmla="*/ 157978 w 162376"/>
                <a:gd name="connsiteY6" fmla="*/ 16627 h 78572"/>
                <a:gd name="connsiteX7" fmla="*/ 162377 w 162376"/>
                <a:gd name="connsiteY7" fmla="*/ 26524 h 78572"/>
                <a:gd name="connsiteX8" fmla="*/ 118758 w 162376"/>
                <a:gd name="connsiteY8" fmla="*/ 36787 h 78572"/>
                <a:gd name="connsiteX9" fmla="*/ 99699 w 162376"/>
                <a:gd name="connsiteY9" fmla="*/ 13695 h 78572"/>
                <a:gd name="connsiteX10" fmla="*/ 74407 w 162376"/>
                <a:gd name="connsiteY10" fmla="*/ 19193 h 78572"/>
                <a:gd name="connsiteX11" fmla="*/ 48383 w 162376"/>
                <a:gd name="connsiteY11" fmla="*/ 51449 h 78572"/>
                <a:gd name="connsiteX12" fmla="*/ 81372 w 162376"/>
                <a:gd name="connsiteY12" fmla="*/ 48150 h 78572"/>
                <a:gd name="connsiteX13" fmla="*/ 86503 w 162376"/>
                <a:gd name="connsiteY13" fmla="*/ 78572 h 78572"/>
                <a:gd name="connsiteX14" fmla="*/ 35554 w 162376"/>
                <a:gd name="connsiteY14" fmla="*/ 76740 h 78572"/>
                <a:gd name="connsiteX15" fmla="*/ 6964 w 162376"/>
                <a:gd name="connsiteY15" fmla="*/ 68676 h 78572"/>
                <a:gd name="connsiteX16" fmla="*/ 24558 w 162376"/>
                <a:gd name="connsiteY16" fmla="*/ 55847 h 78572"/>
                <a:gd name="connsiteX17" fmla="*/ 0 w 162376"/>
                <a:gd name="connsiteY17" fmla="*/ 32389 h 78572"/>
                <a:gd name="connsiteX18" fmla="*/ 26391 w 162376"/>
                <a:gd name="connsiteY18" fmla="*/ 10030 h 7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2376" h="78572">
                  <a:moveTo>
                    <a:pt x="26391" y="10030"/>
                  </a:moveTo>
                  <a:cubicBezTo>
                    <a:pt x="30056" y="7097"/>
                    <a:pt x="34088" y="-600"/>
                    <a:pt x="37753" y="10030"/>
                  </a:cubicBezTo>
                  <a:cubicBezTo>
                    <a:pt x="38853" y="11129"/>
                    <a:pt x="38853" y="13695"/>
                    <a:pt x="40319" y="13329"/>
                  </a:cubicBezTo>
                  <a:cubicBezTo>
                    <a:pt x="42152" y="12962"/>
                    <a:pt x="41052" y="10763"/>
                    <a:pt x="41419" y="9663"/>
                  </a:cubicBezTo>
                  <a:cubicBezTo>
                    <a:pt x="42152" y="7830"/>
                    <a:pt x="42885" y="4898"/>
                    <a:pt x="43618" y="4532"/>
                  </a:cubicBezTo>
                  <a:cubicBezTo>
                    <a:pt x="70009" y="3432"/>
                    <a:pt x="96400" y="-5731"/>
                    <a:pt x="123523" y="5631"/>
                  </a:cubicBezTo>
                  <a:cubicBezTo>
                    <a:pt x="134153" y="10030"/>
                    <a:pt x="144783" y="18460"/>
                    <a:pt x="157978" y="16627"/>
                  </a:cubicBezTo>
                  <a:cubicBezTo>
                    <a:pt x="161277" y="19193"/>
                    <a:pt x="162010" y="22859"/>
                    <a:pt x="162377" y="26524"/>
                  </a:cubicBezTo>
                  <a:cubicBezTo>
                    <a:pt x="155046" y="43385"/>
                    <a:pt x="151014" y="44118"/>
                    <a:pt x="118758" y="36787"/>
                  </a:cubicBezTo>
                  <a:cubicBezTo>
                    <a:pt x="101165" y="32755"/>
                    <a:pt x="98599" y="29823"/>
                    <a:pt x="99699" y="13695"/>
                  </a:cubicBezTo>
                  <a:cubicBezTo>
                    <a:pt x="90902" y="15894"/>
                    <a:pt x="85037" y="20659"/>
                    <a:pt x="74407" y="19193"/>
                  </a:cubicBezTo>
                  <a:cubicBezTo>
                    <a:pt x="57547" y="16261"/>
                    <a:pt x="51315" y="26157"/>
                    <a:pt x="48383" y="51449"/>
                  </a:cubicBezTo>
                  <a:cubicBezTo>
                    <a:pt x="59379" y="44484"/>
                    <a:pt x="70375" y="38986"/>
                    <a:pt x="81372" y="48150"/>
                  </a:cubicBezTo>
                  <a:cubicBezTo>
                    <a:pt x="90902" y="56214"/>
                    <a:pt x="92001" y="67210"/>
                    <a:pt x="86503" y="78572"/>
                  </a:cubicBezTo>
                  <a:cubicBezTo>
                    <a:pt x="69642" y="72708"/>
                    <a:pt x="53515" y="69042"/>
                    <a:pt x="35554" y="76740"/>
                  </a:cubicBezTo>
                  <a:cubicBezTo>
                    <a:pt x="27124" y="80405"/>
                    <a:pt x="14662" y="77839"/>
                    <a:pt x="6964" y="68676"/>
                  </a:cubicBezTo>
                  <a:cubicBezTo>
                    <a:pt x="9163" y="59512"/>
                    <a:pt x="17960" y="59879"/>
                    <a:pt x="24558" y="55847"/>
                  </a:cubicBezTo>
                  <a:cubicBezTo>
                    <a:pt x="19427" y="45217"/>
                    <a:pt x="1833" y="47050"/>
                    <a:pt x="0" y="32389"/>
                  </a:cubicBezTo>
                  <a:cubicBezTo>
                    <a:pt x="16128" y="33855"/>
                    <a:pt x="16861" y="16627"/>
                    <a:pt x="26391" y="10030"/>
                  </a:cubicBezTo>
                  <a:close/>
                </a:path>
              </a:pathLst>
            </a:custGeom>
            <a:solidFill>
              <a:srgbClr val="A994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01146619-4CD9-49F8-9AE6-2BFA01F1DA42}"/>
                </a:ext>
              </a:extLst>
            </p:cNvPr>
            <p:cNvSpPr/>
            <p:nvPr/>
          </p:nvSpPr>
          <p:spPr>
            <a:xfrm>
              <a:off x="11692733" y="4180607"/>
              <a:ext cx="56849" cy="84421"/>
            </a:xfrm>
            <a:custGeom>
              <a:avLst/>
              <a:gdLst>
                <a:gd name="connsiteX0" fmla="*/ 41589 w 56849"/>
                <a:gd name="connsiteY0" fmla="*/ 82662 h 84421"/>
                <a:gd name="connsiteX1" fmla="*/ 3469 w 56849"/>
                <a:gd name="connsiteY1" fmla="*/ 60304 h 84421"/>
                <a:gd name="connsiteX2" fmla="*/ 10800 w 56849"/>
                <a:gd name="connsiteY2" fmla="*/ 52606 h 84421"/>
                <a:gd name="connsiteX3" fmla="*/ 2736 w 56849"/>
                <a:gd name="connsiteY3" fmla="*/ 26215 h 84421"/>
                <a:gd name="connsiteX4" fmla="*/ 15198 w 56849"/>
                <a:gd name="connsiteY4" fmla="*/ 924 h 84421"/>
                <a:gd name="connsiteX5" fmla="*/ 43055 w 56849"/>
                <a:gd name="connsiteY5" fmla="*/ 14853 h 84421"/>
                <a:gd name="connsiteX6" fmla="*/ 55518 w 56849"/>
                <a:gd name="connsiteY6" fmla="*/ 38311 h 84421"/>
                <a:gd name="connsiteX7" fmla="*/ 55151 w 56849"/>
                <a:gd name="connsiteY7" fmla="*/ 50040 h 84421"/>
                <a:gd name="connsiteX8" fmla="*/ 41589 w 56849"/>
                <a:gd name="connsiteY8" fmla="*/ 82662 h 84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849" h="84421">
                  <a:moveTo>
                    <a:pt x="41589" y="82662"/>
                  </a:moveTo>
                  <a:cubicBezTo>
                    <a:pt x="24362" y="88894"/>
                    <a:pt x="6035" y="77897"/>
                    <a:pt x="3469" y="60304"/>
                  </a:cubicBezTo>
                  <a:cubicBezTo>
                    <a:pt x="6035" y="57738"/>
                    <a:pt x="8234" y="55172"/>
                    <a:pt x="10800" y="52606"/>
                  </a:cubicBezTo>
                  <a:cubicBezTo>
                    <a:pt x="15932" y="41244"/>
                    <a:pt x="-929" y="36845"/>
                    <a:pt x="2736" y="26215"/>
                  </a:cubicBezTo>
                  <a:cubicBezTo>
                    <a:pt x="-3128" y="12654"/>
                    <a:pt x="170" y="5323"/>
                    <a:pt x="15198" y="924"/>
                  </a:cubicBezTo>
                  <a:cubicBezTo>
                    <a:pt x="31326" y="-3841"/>
                    <a:pt x="44888" y="11187"/>
                    <a:pt x="43055" y="14853"/>
                  </a:cubicBezTo>
                  <a:cubicBezTo>
                    <a:pt x="34992" y="31714"/>
                    <a:pt x="48187" y="32080"/>
                    <a:pt x="55518" y="38311"/>
                  </a:cubicBezTo>
                  <a:cubicBezTo>
                    <a:pt x="57350" y="40144"/>
                    <a:pt x="57350" y="47475"/>
                    <a:pt x="55151" y="50040"/>
                  </a:cubicBezTo>
                  <a:cubicBezTo>
                    <a:pt x="47820" y="59570"/>
                    <a:pt x="47454" y="72399"/>
                    <a:pt x="41589" y="82662"/>
                  </a:cubicBezTo>
                  <a:close/>
                </a:path>
              </a:pathLst>
            </a:custGeom>
            <a:solidFill>
              <a:srgbClr val="8162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151086C7-5CEE-45CE-B08F-DCDA66996F2D}"/>
                </a:ext>
              </a:extLst>
            </p:cNvPr>
            <p:cNvSpPr/>
            <p:nvPr/>
          </p:nvSpPr>
          <p:spPr>
            <a:xfrm>
              <a:off x="11561195" y="4070837"/>
              <a:ext cx="110272" cy="116559"/>
            </a:xfrm>
            <a:custGeom>
              <a:avLst/>
              <a:gdLst>
                <a:gd name="connsiteX0" fmla="*/ 100918 w 110272"/>
                <a:gd name="connsiteY0" fmla="*/ 86503 h 116559"/>
                <a:gd name="connsiteX1" fmla="*/ 104584 w 110272"/>
                <a:gd name="connsiteY1" fmla="*/ 98599 h 116559"/>
                <a:gd name="connsiteX2" fmla="*/ 101285 w 110272"/>
                <a:gd name="connsiteY2" fmla="*/ 116559 h 116559"/>
                <a:gd name="connsiteX3" fmla="*/ 29077 w 110272"/>
                <a:gd name="connsiteY3" fmla="*/ 50216 h 116559"/>
                <a:gd name="connsiteX4" fmla="*/ 3053 w 110272"/>
                <a:gd name="connsiteY4" fmla="*/ 26757 h 116559"/>
                <a:gd name="connsiteX5" fmla="*/ 4885 w 110272"/>
                <a:gd name="connsiteY5" fmla="*/ 14662 h 116559"/>
                <a:gd name="connsiteX6" fmla="*/ 26145 w 110272"/>
                <a:gd name="connsiteY6" fmla="*/ 0 h 116559"/>
                <a:gd name="connsiteX7" fmla="*/ 67563 w 110272"/>
                <a:gd name="connsiteY7" fmla="*/ 53148 h 116559"/>
                <a:gd name="connsiteX8" fmla="*/ 86257 w 110272"/>
                <a:gd name="connsiteY8" fmla="*/ 68176 h 116559"/>
                <a:gd name="connsiteX9" fmla="*/ 100918 w 110272"/>
                <a:gd name="connsiteY9" fmla="*/ 86503 h 11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272" h="116559">
                  <a:moveTo>
                    <a:pt x="100918" y="86503"/>
                  </a:moveTo>
                  <a:cubicBezTo>
                    <a:pt x="100552" y="90902"/>
                    <a:pt x="100552" y="95300"/>
                    <a:pt x="104584" y="98599"/>
                  </a:cubicBezTo>
                  <a:cubicBezTo>
                    <a:pt x="112648" y="111794"/>
                    <a:pt x="112648" y="112527"/>
                    <a:pt x="101285" y="116559"/>
                  </a:cubicBezTo>
                  <a:cubicBezTo>
                    <a:pt x="78926" y="92734"/>
                    <a:pt x="58033" y="67077"/>
                    <a:pt x="29077" y="50216"/>
                  </a:cubicBezTo>
                  <a:cubicBezTo>
                    <a:pt x="19180" y="44351"/>
                    <a:pt x="13316" y="32988"/>
                    <a:pt x="3053" y="26757"/>
                  </a:cubicBezTo>
                  <a:cubicBezTo>
                    <a:pt x="-2079" y="23458"/>
                    <a:pt x="-246" y="18327"/>
                    <a:pt x="4885" y="14662"/>
                  </a:cubicBezTo>
                  <a:cubicBezTo>
                    <a:pt x="12216" y="9897"/>
                    <a:pt x="19180" y="4765"/>
                    <a:pt x="26145" y="0"/>
                  </a:cubicBezTo>
                  <a:cubicBezTo>
                    <a:pt x="23945" y="24558"/>
                    <a:pt x="40806" y="46184"/>
                    <a:pt x="67563" y="53148"/>
                  </a:cubicBezTo>
                  <a:cubicBezTo>
                    <a:pt x="75994" y="55347"/>
                    <a:pt x="84791" y="56813"/>
                    <a:pt x="86257" y="68176"/>
                  </a:cubicBezTo>
                  <a:cubicBezTo>
                    <a:pt x="92488" y="73308"/>
                    <a:pt x="98719" y="78439"/>
                    <a:pt x="100918" y="86503"/>
                  </a:cubicBezTo>
                  <a:close/>
                </a:path>
              </a:pathLst>
            </a:custGeom>
            <a:solidFill>
              <a:srgbClr val="ECE3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5A2806A9-2BE5-4B09-88A2-4FA75035415D}"/>
                </a:ext>
              </a:extLst>
            </p:cNvPr>
            <p:cNvSpPr/>
            <p:nvPr/>
          </p:nvSpPr>
          <p:spPr>
            <a:xfrm>
              <a:off x="11162155" y="4118052"/>
              <a:ext cx="106662" cy="45885"/>
            </a:xfrm>
            <a:custGeom>
              <a:avLst/>
              <a:gdLst>
                <a:gd name="connsiteX0" fmla="*/ 71475 w 106662"/>
                <a:gd name="connsiteY0" fmla="*/ 9599 h 45885"/>
                <a:gd name="connsiteX1" fmla="*/ 106663 w 106662"/>
                <a:gd name="connsiteY1" fmla="*/ 36723 h 45885"/>
                <a:gd name="connsiteX2" fmla="*/ 79172 w 106662"/>
                <a:gd name="connsiteY2" fmla="*/ 43320 h 45885"/>
                <a:gd name="connsiteX3" fmla="*/ 47650 w 106662"/>
                <a:gd name="connsiteY3" fmla="*/ 45886 h 45885"/>
                <a:gd name="connsiteX4" fmla="*/ 8797 w 106662"/>
                <a:gd name="connsiteY4" fmla="*/ 27926 h 45885"/>
                <a:gd name="connsiteX5" fmla="*/ 0 w 106662"/>
                <a:gd name="connsiteY5" fmla="*/ 8866 h 45885"/>
                <a:gd name="connsiteX6" fmla="*/ 23092 w 106662"/>
                <a:gd name="connsiteY6" fmla="*/ 1901 h 45885"/>
                <a:gd name="connsiteX7" fmla="*/ 38120 w 106662"/>
                <a:gd name="connsiteY7" fmla="*/ 9599 h 45885"/>
                <a:gd name="connsiteX8" fmla="*/ 71475 w 106662"/>
                <a:gd name="connsiteY8" fmla="*/ 9599 h 45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662" h="45885">
                  <a:moveTo>
                    <a:pt x="71475" y="9599"/>
                  </a:moveTo>
                  <a:cubicBezTo>
                    <a:pt x="82105" y="18396"/>
                    <a:pt x="97133" y="21694"/>
                    <a:pt x="106663" y="36723"/>
                  </a:cubicBezTo>
                  <a:cubicBezTo>
                    <a:pt x="95300" y="34890"/>
                    <a:pt x="87969" y="41488"/>
                    <a:pt x="79172" y="43320"/>
                  </a:cubicBezTo>
                  <a:cubicBezTo>
                    <a:pt x="68909" y="46253"/>
                    <a:pt x="57547" y="37456"/>
                    <a:pt x="47650" y="45886"/>
                  </a:cubicBezTo>
                  <a:cubicBezTo>
                    <a:pt x="32255" y="45519"/>
                    <a:pt x="20526" y="36356"/>
                    <a:pt x="8797" y="27926"/>
                  </a:cubicBezTo>
                  <a:cubicBezTo>
                    <a:pt x="2566" y="23161"/>
                    <a:pt x="0" y="16563"/>
                    <a:pt x="0" y="8866"/>
                  </a:cubicBezTo>
                  <a:cubicBezTo>
                    <a:pt x="4398" y="-4330"/>
                    <a:pt x="14295" y="802"/>
                    <a:pt x="23092" y="1901"/>
                  </a:cubicBezTo>
                  <a:cubicBezTo>
                    <a:pt x="27857" y="4834"/>
                    <a:pt x="31522" y="9965"/>
                    <a:pt x="38120" y="9599"/>
                  </a:cubicBezTo>
                  <a:cubicBezTo>
                    <a:pt x="49116" y="14364"/>
                    <a:pt x="60479" y="69"/>
                    <a:pt x="71475" y="9599"/>
                  </a:cubicBezTo>
                  <a:close/>
                </a:path>
              </a:pathLst>
            </a:custGeom>
            <a:solidFill>
              <a:srgbClr val="7E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D4723CA-0ED2-48B5-8FBC-09D9B218BC13}"/>
                </a:ext>
              </a:extLst>
            </p:cNvPr>
            <p:cNvSpPr/>
            <p:nvPr/>
          </p:nvSpPr>
          <p:spPr>
            <a:xfrm>
              <a:off x="11525336" y="4180799"/>
              <a:ext cx="58704" cy="86573"/>
            </a:xfrm>
            <a:custGeom>
              <a:avLst/>
              <a:gdLst>
                <a:gd name="connsiteX0" fmla="*/ 54307 w 58704"/>
                <a:gd name="connsiteY0" fmla="*/ 44351 h 86573"/>
                <a:gd name="connsiteX1" fmla="*/ 58339 w 58704"/>
                <a:gd name="connsiteY1" fmla="*/ 70375 h 86573"/>
                <a:gd name="connsiteX2" fmla="*/ 51741 w 58704"/>
                <a:gd name="connsiteY2" fmla="*/ 85770 h 86573"/>
                <a:gd name="connsiteX3" fmla="*/ 39279 w 58704"/>
                <a:gd name="connsiteY3" fmla="*/ 77706 h 86573"/>
                <a:gd name="connsiteX4" fmla="*/ 30482 w 58704"/>
                <a:gd name="connsiteY4" fmla="*/ 70375 h 86573"/>
                <a:gd name="connsiteX5" fmla="*/ 28283 w 58704"/>
                <a:gd name="connsiteY5" fmla="*/ 55714 h 86573"/>
                <a:gd name="connsiteX6" fmla="*/ 3724 w 58704"/>
                <a:gd name="connsiteY6" fmla="*/ 19793 h 86573"/>
                <a:gd name="connsiteX7" fmla="*/ 5191 w 58704"/>
                <a:gd name="connsiteY7" fmla="*/ 0 h 86573"/>
                <a:gd name="connsiteX8" fmla="*/ 25350 w 58704"/>
                <a:gd name="connsiteY8" fmla="*/ 7697 h 86573"/>
                <a:gd name="connsiteX9" fmla="*/ 28649 w 58704"/>
                <a:gd name="connsiteY9" fmla="*/ 15761 h 86573"/>
                <a:gd name="connsiteX10" fmla="*/ 54307 w 58704"/>
                <a:gd name="connsiteY10" fmla="*/ 44351 h 8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04" h="86573">
                  <a:moveTo>
                    <a:pt x="54307" y="44351"/>
                  </a:moveTo>
                  <a:cubicBezTo>
                    <a:pt x="59072" y="52415"/>
                    <a:pt x="52841" y="62312"/>
                    <a:pt x="58339" y="70375"/>
                  </a:cubicBezTo>
                  <a:cubicBezTo>
                    <a:pt x="60171" y="77340"/>
                    <a:pt x="54673" y="81005"/>
                    <a:pt x="51741" y="85770"/>
                  </a:cubicBezTo>
                  <a:cubicBezTo>
                    <a:pt x="44410" y="87969"/>
                    <a:pt x="38912" y="85770"/>
                    <a:pt x="39279" y="77706"/>
                  </a:cubicBezTo>
                  <a:cubicBezTo>
                    <a:pt x="39645" y="70375"/>
                    <a:pt x="33048" y="73308"/>
                    <a:pt x="30482" y="70375"/>
                  </a:cubicBezTo>
                  <a:cubicBezTo>
                    <a:pt x="27550" y="65610"/>
                    <a:pt x="25350" y="61212"/>
                    <a:pt x="28283" y="55714"/>
                  </a:cubicBezTo>
                  <a:cubicBezTo>
                    <a:pt x="24984" y="40686"/>
                    <a:pt x="11788" y="31522"/>
                    <a:pt x="3724" y="19793"/>
                  </a:cubicBezTo>
                  <a:cubicBezTo>
                    <a:pt x="-3606" y="9163"/>
                    <a:pt x="1525" y="6231"/>
                    <a:pt x="5191" y="0"/>
                  </a:cubicBezTo>
                  <a:cubicBezTo>
                    <a:pt x="12888" y="0"/>
                    <a:pt x="16553" y="8797"/>
                    <a:pt x="25350" y="7697"/>
                  </a:cubicBezTo>
                  <a:cubicBezTo>
                    <a:pt x="31215" y="6964"/>
                    <a:pt x="28649" y="12462"/>
                    <a:pt x="28649" y="15761"/>
                  </a:cubicBezTo>
                  <a:cubicBezTo>
                    <a:pt x="27916" y="33722"/>
                    <a:pt x="35247" y="42152"/>
                    <a:pt x="54307" y="44351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5BAD8B96-DB83-45F6-A762-0CD6CF32FB15}"/>
                </a:ext>
              </a:extLst>
            </p:cNvPr>
            <p:cNvSpPr/>
            <p:nvPr/>
          </p:nvSpPr>
          <p:spPr>
            <a:xfrm>
              <a:off x="11391442" y="4096781"/>
              <a:ext cx="77061" cy="63953"/>
            </a:xfrm>
            <a:custGeom>
              <a:avLst/>
              <a:gdLst>
                <a:gd name="connsiteX0" fmla="*/ 899 w 77061"/>
                <a:gd name="connsiteY0" fmla="*/ 27938 h 63953"/>
                <a:gd name="connsiteX1" fmla="*/ 166 w 77061"/>
                <a:gd name="connsiteY1" fmla="*/ 15109 h 63953"/>
                <a:gd name="connsiteX2" fmla="*/ 18493 w 77061"/>
                <a:gd name="connsiteY2" fmla="*/ 2647 h 63953"/>
                <a:gd name="connsiteX3" fmla="*/ 50015 w 77061"/>
                <a:gd name="connsiteY3" fmla="*/ 22073 h 63953"/>
                <a:gd name="connsiteX4" fmla="*/ 54414 w 77061"/>
                <a:gd name="connsiteY4" fmla="*/ 31237 h 63953"/>
                <a:gd name="connsiteX5" fmla="*/ 75306 w 77061"/>
                <a:gd name="connsiteY5" fmla="*/ 52862 h 63953"/>
                <a:gd name="connsiteX6" fmla="*/ 76039 w 77061"/>
                <a:gd name="connsiteY6" fmla="*/ 60926 h 63953"/>
                <a:gd name="connsiteX7" fmla="*/ 43417 w 77061"/>
                <a:gd name="connsiteY7" fmla="*/ 51763 h 63953"/>
                <a:gd name="connsiteX8" fmla="*/ 30589 w 77061"/>
                <a:gd name="connsiteY8" fmla="*/ 38934 h 63953"/>
                <a:gd name="connsiteX9" fmla="*/ 899 w 77061"/>
                <a:gd name="connsiteY9" fmla="*/ 27938 h 6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061" h="63953">
                  <a:moveTo>
                    <a:pt x="899" y="27938"/>
                  </a:moveTo>
                  <a:cubicBezTo>
                    <a:pt x="532" y="23539"/>
                    <a:pt x="532" y="19507"/>
                    <a:pt x="166" y="15109"/>
                  </a:cubicBezTo>
                  <a:cubicBezTo>
                    <a:pt x="-1300" y="-286"/>
                    <a:pt x="7130" y="-2851"/>
                    <a:pt x="18493" y="2647"/>
                  </a:cubicBezTo>
                  <a:cubicBezTo>
                    <a:pt x="29489" y="7778"/>
                    <a:pt x="39752" y="15475"/>
                    <a:pt x="50015" y="22073"/>
                  </a:cubicBezTo>
                  <a:cubicBezTo>
                    <a:pt x="52947" y="23906"/>
                    <a:pt x="55513" y="26838"/>
                    <a:pt x="54414" y="31237"/>
                  </a:cubicBezTo>
                  <a:cubicBezTo>
                    <a:pt x="50382" y="49197"/>
                    <a:pt x="64310" y="49930"/>
                    <a:pt x="75306" y="52862"/>
                  </a:cubicBezTo>
                  <a:cubicBezTo>
                    <a:pt x="77506" y="55428"/>
                    <a:pt x="77506" y="57994"/>
                    <a:pt x="76039" y="60926"/>
                  </a:cubicBezTo>
                  <a:cubicBezTo>
                    <a:pt x="62111" y="68624"/>
                    <a:pt x="52581" y="60193"/>
                    <a:pt x="43417" y="51763"/>
                  </a:cubicBezTo>
                  <a:cubicBezTo>
                    <a:pt x="39019" y="47731"/>
                    <a:pt x="36820" y="41500"/>
                    <a:pt x="30589" y="38934"/>
                  </a:cubicBezTo>
                  <a:cubicBezTo>
                    <a:pt x="22525" y="31603"/>
                    <a:pt x="10429" y="33069"/>
                    <a:pt x="899" y="27938"/>
                  </a:cubicBezTo>
                  <a:close/>
                </a:path>
              </a:pathLst>
            </a:custGeom>
            <a:solidFill>
              <a:srgbClr val="A695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A88EB0C7-2F0F-4503-9109-97BAEF511A8D}"/>
                </a:ext>
              </a:extLst>
            </p:cNvPr>
            <p:cNvSpPr/>
            <p:nvPr/>
          </p:nvSpPr>
          <p:spPr>
            <a:xfrm>
              <a:off x="11466562" y="4145106"/>
              <a:ext cx="74227" cy="32532"/>
            </a:xfrm>
            <a:custGeom>
              <a:avLst/>
              <a:gdLst>
                <a:gd name="connsiteX0" fmla="*/ 187 w 74227"/>
                <a:gd name="connsiteY0" fmla="*/ 12234 h 32532"/>
                <a:gd name="connsiteX1" fmla="*/ 187 w 74227"/>
                <a:gd name="connsiteY1" fmla="*/ 4904 h 32532"/>
                <a:gd name="connsiteX2" fmla="*/ 34642 w 74227"/>
                <a:gd name="connsiteY2" fmla="*/ 1605 h 32532"/>
                <a:gd name="connsiteX3" fmla="*/ 29143 w 74227"/>
                <a:gd name="connsiteY3" fmla="*/ 17366 h 32532"/>
                <a:gd name="connsiteX4" fmla="*/ 42339 w 74227"/>
                <a:gd name="connsiteY4" fmla="*/ 14800 h 32532"/>
                <a:gd name="connsiteX5" fmla="*/ 55168 w 74227"/>
                <a:gd name="connsiteY5" fmla="*/ 139 h 32532"/>
                <a:gd name="connsiteX6" fmla="*/ 74228 w 74227"/>
                <a:gd name="connsiteY6" fmla="*/ 21031 h 32532"/>
                <a:gd name="connsiteX7" fmla="*/ 60299 w 74227"/>
                <a:gd name="connsiteY7" fmla="*/ 30928 h 32532"/>
                <a:gd name="connsiteX8" fmla="*/ 16315 w 74227"/>
                <a:gd name="connsiteY8" fmla="*/ 19932 h 32532"/>
                <a:gd name="connsiteX9" fmla="*/ 3852 w 74227"/>
                <a:gd name="connsiteY9" fmla="*/ 16266 h 32532"/>
                <a:gd name="connsiteX10" fmla="*/ 187 w 74227"/>
                <a:gd name="connsiteY10" fmla="*/ 12234 h 3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227" h="32532">
                  <a:moveTo>
                    <a:pt x="187" y="12234"/>
                  </a:moveTo>
                  <a:cubicBezTo>
                    <a:pt x="187" y="9669"/>
                    <a:pt x="187" y="7103"/>
                    <a:pt x="187" y="4904"/>
                  </a:cubicBezTo>
                  <a:cubicBezTo>
                    <a:pt x="11183" y="4170"/>
                    <a:pt x="22546" y="6736"/>
                    <a:pt x="34642" y="1605"/>
                  </a:cubicBezTo>
                  <a:cubicBezTo>
                    <a:pt x="35741" y="8569"/>
                    <a:pt x="24378" y="11868"/>
                    <a:pt x="29143" y="17366"/>
                  </a:cubicBezTo>
                  <a:cubicBezTo>
                    <a:pt x="33175" y="22131"/>
                    <a:pt x="42339" y="20665"/>
                    <a:pt x="42339" y="14800"/>
                  </a:cubicBezTo>
                  <a:cubicBezTo>
                    <a:pt x="42339" y="4537"/>
                    <a:pt x="49303" y="-961"/>
                    <a:pt x="55168" y="139"/>
                  </a:cubicBezTo>
                  <a:cubicBezTo>
                    <a:pt x="64331" y="1971"/>
                    <a:pt x="73128" y="8569"/>
                    <a:pt x="74228" y="21031"/>
                  </a:cubicBezTo>
                  <a:cubicBezTo>
                    <a:pt x="68730" y="22497"/>
                    <a:pt x="58100" y="18099"/>
                    <a:pt x="60299" y="30928"/>
                  </a:cubicBezTo>
                  <a:cubicBezTo>
                    <a:pt x="43072" y="37892"/>
                    <a:pt x="32076" y="19932"/>
                    <a:pt x="16315" y="19932"/>
                  </a:cubicBezTo>
                  <a:cubicBezTo>
                    <a:pt x="12283" y="19932"/>
                    <a:pt x="8251" y="17366"/>
                    <a:pt x="3852" y="16266"/>
                  </a:cubicBezTo>
                  <a:cubicBezTo>
                    <a:pt x="920" y="16633"/>
                    <a:pt x="-546" y="15900"/>
                    <a:pt x="187" y="12234"/>
                  </a:cubicBezTo>
                  <a:close/>
                </a:path>
              </a:pathLst>
            </a:custGeom>
            <a:solidFill>
              <a:srgbClr val="C1B1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1A5A737C-93CF-4F18-B478-130C5655F365}"/>
                </a:ext>
              </a:extLst>
            </p:cNvPr>
            <p:cNvSpPr/>
            <p:nvPr/>
          </p:nvSpPr>
          <p:spPr>
            <a:xfrm>
              <a:off x="11200275" y="4104009"/>
              <a:ext cx="60112" cy="28897"/>
            </a:xfrm>
            <a:custGeom>
              <a:avLst/>
              <a:gdLst>
                <a:gd name="connsiteX0" fmla="*/ 33355 w 60112"/>
                <a:gd name="connsiteY0" fmla="*/ 23641 h 28897"/>
                <a:gd name="connsiteX1" fmla="*/ 0 w 60112"/>
                <a:gd name="connsiteY1" fmla="*/ 23275 h 28897"/>
                <a:gd name="connsiteX2" fmla="*/ 20526 w 60112"/>
                <a:gd name="connsiteY2" fmla="*/ 10446 h 28897"/>
                <a:gd name="connsiteX3" fmla="*/ 46184 w 60112"/>
                <a:gd name="connsiteY3" fmla="*/ 2016 h 28897"/>
                <a:gd name="connsiteX4" fmla="*/ 60112 w 60112"/>
                <a:gd name="connsiteY4" fmla="*/ 549 h 28897"/>
                <a:gd name="connsiteX5" fmla="*/ 56814 w 60112"/>
                <a:gd name="connsiteY5" fmla="*/ 20709 h 28897"/>
                <a:gd name="connsiteX6" fmla="*/ 51682 w 60112"/>
                <a:gd name="connsiteY6" fmla="*/ 26574 h 28897"/>
                <a:gd name="connsiteX7" fmla="*/ 33355 w 60112"/>
                <a:gd name="connsiteY7" fmla="*/ 23641 h 2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112" h="28897">
                  <a:moveTo>
                    <a:pt x="33355" y="23641"/>
                  </a:moveTo>
                  <a:cubicBezTo>
                    <a:pt x="22359" y="19609"/>
                    <a:pt x="10996" y="37570"/>
                    <a:pt x="0" y="23275"/>
                  </a:cubicBezTo>
                  <a:cubicBezTo>
                    <a:pt x="5132" y="15578"/>
                    <a:pt x="15395" y="14844"/>
                    <a:pt x="20526" y="10446"/>
                  </a:cubicBezTo>
                  <a:cubicBezTo>
                    <a:pt x="31889" y="1282"/>
                    <a:pt x="32255" y="-2749"/>
                    <a:pt x="46184" y="2016"/>
                  </a:cubicBezTo>
                  <a:cubicBezTo>
                    <a:pt x="51682" y="3848"/>
                    <a:pt x="55347" y="-550"/>
                    <a:pt x="60112" y="549"/>
                  </a:cubicBezTo>
                  <a:cubicBezTo>
                    <a:pt x="59013" y="7147"/>
                    <a:pt x="49483" y="11912"/>
                    <a:pt x="56814" y="20709"/>
                  </a:cubicBezTo>
                  <a:cubicBezTo>
                    <a:pt x="60845" y="25474"/>
                    <a:pt x="55347" y="26940"/>
                    <a:pt x="51682" y="26574"/>
                  </a:cubicBezTo>
                  <a:cubicBezTo>
                    <a:pt x="45451" y="26207"/>
                    <a:pt x="39586" y="24741"/>
                    <a:pt x="33355" y="23641"/>
                  </a:cubicBezTo>
                  <a:close/>
                </a:path>
              </a:pathLst>
            </a:custGeom>
            <a:solidFill>
              <a:srgbClr val="C0AD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651C3154-3F31-4977-BF06-E729AFF1EB13}"/>
                </a:ext>
              </a:extLst>
            </p:cNvPr>
            <p:cNvSpPr/>
            <p:nvPr/>
          </p:nvSpPr>
          <p:spPr>
            <a:xfrm>
              <a:off x="11662114" y="4169436"/>
              <a:ext cx="49044" cy="64642"/>
            </a:xfrm>
            <a:custGeom>
              <a:avLst/>
              <a:gdLst>
                <a:gd name="connsiteX0" fmla="*/ 0 w 49044"/>
                <a:gd name="connsiteY0" fmla="*/ 17960 h 64642"/>
                <a:gd name="connsiteX1" fmla="*/ 3299 w 49044"/>
                <a:gd name="connsiteY1" fmla="*/ 0 h 64642"/>
                <a:gd name="connsiteX2" fmla="*/ 19060 w 49044"/>
                <a:gd name="connsiteY2" fmla="*/ 23825 h 64642"/>
                <a:gd name="connsiteX3" fmla="*/ 32988 w 49044"/>
                <a:gd name="connsiteY3" fmla="*/ 37020 h 64642"/>
                <a:gd name="connsiteX4" fmla="*/ 47284 w 49044"/>
                <a:gd name="connsiteY4" fmla="*/ 57913 h 64642"/>
                <a:gd name="connsiteX5" fmla="*/ 41052 w 49044"/>
                <a:gd name="connsiteY5" fmla="*/ 63411 h 64642"/>
                <a:gd name="connsiteX6" fmla="*/ 0 w 49044"/>
                <a:gd name="connsiteY6" fmla="*/ 17960 h 6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44" h="64642">
                  <a:moveTo>
                    <a:pt x="0" y="17960"/>
                  </a:moveTo>
                  <a:cubicBezTo>
                    <a:pt x="10996" y="13928"/>
                    <a:pt x="4398" y="6231"/>
                    <a:pt x="3299" y="0"/>
                  </a:cubicBezTo>
                  <a:cubicBezTo>
                    <a:pt x="12829" y="5132"/>
                    <a:pt x="13562" y="16128"/>
                    <a:pt x="19060" y="23825"/>
                  </a:cubicBezTo>
                  <a:cubicBezTo>
                    <a:pt x="23092" y="29323"/>
                    <a:pt x="24925" y="36287"/>
                    <a:pt x="32988" y="37020"/>
                  </a:cubicBezTo>
                  <a:cubicBezTo>
                    <a:pt x="37753" y="43985"/>
                    <a:pt x="43252" y="50582"/>
                    <a:pt x="47284" y="57913"/>
                  </a:cubicBezTo>
                  <a:cubicBezTo>
                    <a:pt x="52048" y="66710"/>
                    <a:pt x="46184" y="64877"/>
                    <a:pt x="41052" y="63411"/>
                  </a:cubicBezTo>
                  <a:cubicBezTo>
                    <a:pt x="27857" y="48383"/>
                    <a:pt x="16128" y="30789"/>
                    <a:pt x="0" y="17960"/>
                  </a:cubicBezTo>
                  <a:close/>
                </a:path>
              </a:pathLst>
            </a:custGeom>
            <a:solidFill>
              <a:srgbClr val="E0D3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5A9E8F5-B569-45D5-9F0B-C89AD5D2AD8F}"/>
                </a:ext>
              </a:extLst>
            </p:cNvPr>
            <p:cNvSpPr/>
            <p:nvPr/>
          </p:nvSpPr>
          <p:spPr>
            <a:xfrm>
              <a:off x="11349823" y="4061158"/>
              <a:ext cx="29323" cy="29108"/>
            </a:xfrm>
            <a:custGeom>
              <a:avLst/>
              <a:gdLst>
                <a:gd name="connsiteX0" fmla="*/ 29323 w 29323"/>
                <a:gd name="connsiteY0" fmla="*/ 15910 h 29108"/>
                <a:gd name="connsiteX1" fmla="*/ 17594 w 29323"/>
                <a:gd name="connsiteY1" fmla="*/ 28739 h 29108"/>
                <a:gd name="connsiteX2" fmla="*/ 0 w 29323"/>
                <a:gd name="connsiteY2" fmla="*/ 10412 h 29108"/>
                <a:gd name="connsiteX3" fmla="*/ 12462 w 29323"/>
                <a:gd name="connsiteY3" fmla="*/ 149 h 29108"/>
                <a:gd name="connsiteX4" fmla="*/ 29323 w 29323"/>
                <a:gd name="connsiteY4" fmla="*/ 15910 h 2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23" h="29108">
                  <a:moveTo>
                    <a:pt x="29323" y="15910"/>
                  </a:moveTo>
                  <a:cubicBezTo>
                    <a:pt x="26757" y="22875"/>
                    <a:pt x="26391" y="30939"/>
                    <a:pt x="17594" y="28739"/>
                  </a:cubicBezTo>
                  <a:cubicBezTo>
                    <a:pt x="8430" y="26174"/>
                    <a:pt x="0" y="21042"/>
                    <a:pt x="0" y="10412"/>
                  </a:cubicBezTo>
                  <a:cubicBezTo>
                    <a:pt x="0" y="4181"/>
                    <a:pt x="6598" y="-950"/>
                    <a:pt x="12462" y="149"/>
                  </a:cubicBezTo>
                  <a:cubicBezTo>
                    <a:pt x="21259" y="1615"/>
                    <a:pt x="25658" y="9679"/>
                    <a:pt x="29323" y="15910"/>
                  </a:cubicBezTo>
                  <a:close/>
                </a:path>
              </a:pathLst>
            </a:custGeom>
            <a:solidFill>
              <a:srgbClr val="A288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DF9D96C-F10C-4DAE-B788-FDE8B39F0C86}"/>
                </a:ext>
              </a:extLst>
            </p:cNvPr>
            <p:cNvSpPr/>
            <p:nvPr/>
          </p:nvSpPr>
          <p:spPr>
            <a:xfrm>
              <a:off x="11268979" y="4104559"/>
              <a:ext cx="12545" cy="12627"/>
            </a:xfrm>
            <a:custGeom>
              <a:avLst/>
              <a:gdLst>
                <a:gd name="connsiteX0" fmla="*/ 6070 w 12545"/>
                <a:gd name="connsiteY0" fmla="*/ 0 h 12627"/>
                <a:gd name="connsiteX1" fmla="*/ 11568 w 12545"/>
                <a:gd name="connsiteY1" fmla="*/ 9530 h 12627"/>
                <a:gd name="connsiteX2" fmla="*/ 3871 w 12545"/>
                <a:gd name="connsiteY2" fmla="*/ 12462 h 12627"/>
                <a:gd name="connsiteX3" fmla="*/ 2771 w 12545"/>
                <a:gd name="connsiteY3" fmla="*/ 367 h 12627"/>
                <a:gd name="connsiteX4" fmla="*/ 6070 w 12545"/>
                <a:gd name="connsiteY4" fmla="*/ 0 h 1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45" h="12627">
                  <a:moveTo>
                    <a:pt x="6070" y="0"/>
                  </a:moveTo>
                  <a:cubicBezTo>
                    <a:pt x="9002" y="2566"/>
                    <a:pt x="14867" y="4032"/>
                    <a:pt x="11568" y="9530"/>
                  </a:cubicBezTo>
                  <a:cubicBezTo>
                    <a:pt x="10468" y="11363"/>
                    <a:pt x="5703" y="13195"/>
                    <a:pt x="3871" y="12462"/>
                  </a:cubicBezTo>
                  <a:cubicBezTo>
                    <a:pt x="-3460" y="9530"/>
                    <a:pt x="1671" y="4765"/>
                    <a:pt x="2771" y="367"/>
                  </a:cubicBezTo>
                  <a:cubicBezTo>
                    <a:pt x="3871" y="367"/>
                    <a:pt x="4970" y="0"/>
                    <a:pt x="6070" y="0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6FA730D1-45FD-489F-B9A8-F855CDC93056}"/>
                </a:ext>
              </a:extLst>
            </p:cNvPr>
            <p:cNvSpPr/>
            <p:nvPr/>
          </p:nvSpPr>
          <p:spPr>
            <a:xfrm>
              <a:off x="10134381" y="5269332"/>
              <a:ext cx="205842" cy="1180961"/>
            </a:xfrm>
            <a:custGeom>
              <a:avLst/>
              <a:gdLst>
                <a:gd name="connsiteX0" fmla="*/ 0 w 205842"/>
                <a:gd name="connsiteY0" fmla="*/ 627234 h 1180961"/>
                <a:gd name="connsiteX1" fmla="*/ 3665 w 205842"/>
                <a:gd name="connsiteY1" fmla="*/ 615505 h 1180961"/>
                <a:gd name="connsiteX2" fmla="*/ 3665 w 205842"/>
                <a:gd name="connsiteY2" fmla="*/ 580317 h 1180961"/>
                <a:gd name="connsiteX3" fmla="*/ 6964 w 205842"/>
                <a:gd name="connsiteY3" fmla="*/ 556859 h 1180961"/>
                <a:gd name="connsiteX4" fmla="*/ 27857 w 205842"/>
                <a:gd name="connsiteY4" fmla="*/ 569688 h 1180961"/>
                <a:gd name="connsiteX5" fmla="*/ 42885 w 205842"/>
                <a:gd name="connsiteY5" fmla="*/ 623935 h 1180961"/>
                <a:gd name="connsiteX6" fmla="*/ 44351 w 205842"/>
                <a:gd name="connsiteY6" fmla="*/ 624302 h 1180961"/>
                <a:gd name="connsiteX7" fmla="*/ 43618 w 205842"/>
                <a:gd name="connsiteY7" fmla="*/ 622836 h 1180961"/>
                <a:gd name="connsiteX8" fmla="*/ 51682 w 205842"/>
                <a:gd name="connsiteY8" fmla="*/ 513607 h 1180961"/>
                <a:gd name="connsiteX9" fmla="*/ 47650 w 205842"/>
                <a:gd name="connsiteY9" fmla="*/ 496013 h 1180961"/>
                <a:gd name="connsiteX10" fmla="*/ 46917 w 205842"/>
                <a:gd name="connsiteY10" fmla="*/ 478053 h 1180961"/>
                <a:gd name="connsiteX11" fmla="*/ 47650 w 205842"/>
                <a:gd name="connsiteY11" fmla="*/ 475487 h 1180961"/>
                <a:gd name="connsiteX12" fmla="*/ 48383 w 205842"/>
                <a:gd name="connsiteY12" fmla="*/ 431502 h 1180961"/>
                <a:gd name="connsiteX13" fmla="*/ 45451 w 205842"/>
                <a:gd name="connsiteY13" fmla="*/ 377988 h 1180961"/>
                <a:gd name="connsiteX14" fmla="*/ 47283 w 205842"/>
                <a:gd name="connsiteY14" fmla="*/ 361127 h 1180961"/>
                <a:gd name="connsiteX15" fmla="*/ 49116 w 205842"/>
                <a:gd name="connsiteY15" fmla="*/ 357828 h 1180961"/>
                <a:gd name="connsiteX16" fmla="*/ 46917 w 205842"/>
                <a:gd name="connsiteY16" fmla="*/ 262895 h 1180961"/>
                <a:gd name="connsiteX17" fmla="*/ 47283 w 205842"/>
                <a:gd name="connsiteY17" fmla="*/ 229173 h 1180961"/>
                <a:gd name="connsiteX18" fmla="*/ 50216 w 205842"/>
                <a:gd name="connsiteY18" fmla="*/ 221476 h 1180961"/>
                <a:gd name="connsiteX19" fmla="*/ 73308 w 205842"/>
                <a:gd name="connsiteY19" fmla="*/ 185555 h 1180961"/>
                <a:gd name="connsiteX20" fmla="*/ 89069 w 205842"/>
                <a:gd name="connsiteY20" fmla="*/ 151100 h 1180961"/>
                <a:gd name="connsiteX21" fmla="*/ 94200 w 205842"/>
                <a:gd name="connsiteY21" fmla="*/ 118845 h 1180961"/>
                <a:gd name="connsiteX22" fmla="*/ 88702 w 205842"/>
                <a:gd name="connsiteY22" fmla="*/ 103084 h 1180961"/>
                <a:gd name="connsiteX23" fmla="*/ 73308 w 205842"/>
                <a:gd name="connsiteY23" fmla="*/ 72295 h 1180961"/>
                <a:gd name="connsiteX24" fmla="*/ 70375 w 205842"/>
                <a:gd name="connsiteY24" fmla="*/ 59466 h 1180961"/>
                <a:gd name="connsiteX25" fmla="*/ 69276 w 205842"/>
                <a:gd name="connsiteY25" fmla="*/ 19146 h 1180961"/>
                <a:gd name="connsiteX26" fmla="*/ 69642 w 205842"/>
                <a:gd name="connsiteY26" fmla="*/ 13282 h 1180961"/>
                <a:gd name="connsiteX27" fmla="*/ 105563 w 205842"/>
                <a:gd name="connsiteY27" fmla="*/ 3752 h 1180961"/>
                <a:gd name="connsiteX28" fmla="*/ 119492 w 205842"/>
                <a:gd name="connsiteY28" fmla="*/ 51768 h 1180961"/>
                <a:gd name="connsiteX29" fmla="*/ 103364 w 205842"/>
                <a:gd name="connsiteY29" fmla="*/ 54701 h 1180961"/>
                <a:gd name="connsiteX30" fmla="*/ 117659 w 205842"/>
                <a:gd name="connsiteY30" fmla="*/ 70828 h 1180961"/>
                <a:gd name="connsiteX31" fmla="*/ 119858 w 205842"/>
                <a:gd name="connsiteY31" fmla="*/ 124343 h 1180961"/>
                <a:gd name="connsiteX32" fmla="*/ 104464 w 205842"/>
                <a:gd name="connsiteY32" fmla="*/ 203515 h 1180961"/>
                <a:gd name="connsiteX33" fmla="*/ 104097 w 205842"/>
                <a:gd name="connsiteY33" fmla="*/ 245301 h 1180961"/>
                <a:gd name="connsiteX34" fmla="*/ 103364 w 205842"/>
                <a:gd name="connsiteY34" fmla="*/ 355995 h 1180961"/>
                <a:gd name="connsiteX35" fmla="*/ 103364 w 205842"/>
                <a:gd name="connsiteY35" fmla="*/ 414642 h 1180961"/>
                <a:gd name="connsiteX36" fmla="*/ 101165 w 205842"/>
                <a:gd name="connsiteY36" fmla="*/ 445064 h 1180961"/>
                <a:gd name="connsiteX37" fmla="*/ 103730 w 205842"/>
                <a:gd name="connsiteY37" fmla="*/ 478786 h 1180961"/>
                <a:gd name="connsiteX38" fmla="*/ 105930 w 205842"/>
                <a:gd name="connsiteY38" fmla="*/ 506276 h 1180961"/>
                <a:gd name="connsiteX39" fmla="*/ 109229 w 205842"/>
                <a:gd name="connsiteY39" fmla="*/ 539998 h 1180961"/>
                <a:gd name="connsiteX40" fmla="*/ 108129 w 205842"/>
                <a:gd name="connsiteY40" fmla="*/ 581417 h 1180961"/>
                <a:gd name="connsiteX41" fmla="*/ 123524 w 205842"/>
                <a:gd name="connsiteY41" fmla="*/ 703474 h 1180961"/>
                <a:gd name="connsiteX42" fmla="*/ 124257 w 205842"/>
                <a:gd name="connsiteY42" fmla="*/ 708972 h 1180961"/>
                <a:gd name="connsiteX43" fmla="*/ 114727 w 205842"/>
                <a:gd name="connsiteY43" fmla="*/ 730232 h 1180961"/>
                <a:gd name="connsiteX44" fmla="*/ 122790 w 205842"/>
                <a:gd name="connsiteY44" fmla="*/ 754056 h 1180961"/>
                <a:gd name="connsiteX45" fmla="*/ 108129 w 205842"/>
                <a:gd name="connsiteY45" fmla="*/ 781547 h 1180961"/>
                <a:gd name="connsiteX46" fmla="*/ 127189 w 205842"/>
                <a:gd name="connsiteY46" fmla="*/ 802440 h 1180961"/>
                <a:gd name="connsiteX47" fmla="*/ 126089 w 205842"/>
                <a:gd name="connsiteY47" fmla="*/ 827364 h 1180961"/>
                <a:gd name="connsiteX48" fmla="*/ 128289 w 205842"/>
                <a:gd name="connsiteY48" fmla="*/ 828464 h 1180961"/>
                <a:gd name="connsiteX49" fmla="*/ 127189 w 205842"/>
                <a:gd name="connsiteY49" fmla="*/ 863652 h 1180961"/>
                <a:gd name="connsiteX50" fmla="*/ 142584 w 205842"/>
                <a:gd name="connsiteY50" fmla="*/ 860353 h 1180961"/>
                <a:gd name="connsiteX51" fmla="*/ 155779 w 205842"/>
                <a:gd name="connsiteY51" fmla="*/ 859986 h 1180961"/>
                <a:gd name="connsiteX52" fmla="*/ 158711 w 205842"/>
                <a:gd name="connsiteY52" fmla="*/ 875014 h 1180961"/>
                <a:gd name="connsiteX53" fmla="*/ 162010 w 205842"/>
                <a:gd name="connsiteY53" fmla="*/ 896640 h 1180961"/>
                <a:gd name="connsiteX54" fmla="*/ 155412 w 205842"/>
                <a:gd name="connsiteY54" fmla="*/ 927063 h 1180961"/>
                <a:gd name="connsiteX55" fmla="*/ 162377 w 205842"/>
                <a:gd name="connsiteY55" fmla="*/ 953087 h 1180961"/>
                <a:gd name="connsiteX56" fmla="*/ 161644 w 205842"/>
                <a:gd name="connsiteY56" fmla="*/ 967749 h 1180961"/>
                <a:gd name="connsiteX57" fmla="*/ 178504 w 205842"/>
                <a:gd name="connsiteY57" fmla="*/ 1009900 h 1180961"/>
                <a:gd name="connsiteX58" fmla="*/ 182536 w 205842"/>
                <a:gd name="connsiteY58" fmla="*/ 1021263 h 1180961"/>
                <a:gd name="connsiteX59" fmla="*/ 194632 w 205842"/>
                <a:gd name="connsiteY59" fmla="*/ 1075877 h 1180961"/>
                <a:gd name="connsiteX60" fmla="*/ 205262 w 205842"/>
                <a:gd name="connsiteY60" fmla="*/ 1107033 h 1180961"/>
                <a:gd name="connsiteX61" fmla="*/ 186568 w 205842"/>
                <a:gd name="connsiteY61" fmla="*/ 1135990 h 1180961"/>
                <a:gd name="connsiteX62" fmla="*/ 188034 w 205842"/>
                <a:gd name="connsiteY62" fmla="*/ 1151385 h 1180961"/>
                <a:gd name="connsiteX63" fmla="*/ 194632 w 205842"/>
                <a:gd name="connsiteY63" fmla="*/ 1154683 h 1180961"/>
                <a:gd name="connsiteX64" fmla="*/ 203429 w 205842"/>
                <a:gd name="connsiteY64" fmla="*/ 1174476 h 1180961"/>
                <a:gd name="connsiteX65" fmla="*/ 181803 w 205842"/>
                <a:gd name="connsiteY65" fmla="*/ 1178508 h 1180961"/>
                <a:gd name="connsiteX66" fmla="*/ 154313 w 205842"/>
                <a:gd name="connsiteY66" fmla="*/ 1160181 h 1180961"/>
                <a:gd name="connsiteX67" fmla="*/ 144783 w 205842"/>
                <a:gd name="connsiteY67" fmla="*/ 1152117 h 1180961"/>
                <a:gd name="connsiteX68" fmla="*/ 118392 w 205842"/>
                <a:gd name="connsiteY68" fmla="*/ 1128292 h 1180961"/>
                <a:gd name="connsiteX69" fmla="*/ 106296 w 205842"/>
                <a:gd name="connsiteY69" fmla="*/ 1112165 h 1180961"/>
                <a:gd name="connsiteX70" fmla="*/ 79539 w 205842"/>
                <a:gd name="connsiteY70" fmla="*/ 1077710 h 1180961"/>
                <a:gd name="connsiteX71" fmla="*/ 75507 w 205842"/>
                <a:gd name="connsiteY71" fmla="*/ 1037391 h 1180961"/>
                <a:gd name="connsiteX72" fmla="*/ 57547 w 205842"/>
                <a:gd name="connsiteY72" fmla="*/ 982044 h 1180961"/>
                <a:gd name="connsiteX73" fmla="*/ 50949 w 205842"/>
                <a:gd name="connsiteY73" fmla="*/ 958952 h 1180961"/>
                <a:gd name="connsiteX74" fmla="*/ 45084 w 205842"/>
                <a:gd name="connsiteY74" fmla="*/ 958218 h 1180961"/>
                <a:gd name="connsiteX75" fmla="*/ 39953 w 205842"/>
                <a:gd name="connsiteY75" fmla="*/ 911302 h 1180961"/>
                <a:gd name="connsiteX76" fmla="*/ 47650 w 205842"/>
                <a:gd name="connsiteY76" fmla="*/ 924863 h 1180961"/>
                <a:gd name="connsiteX77" fmla="*/ 43985 w 205842"/>
                <a:gd name="connsiteY77" fmla="*/ 890042 h 1180961"/>
                <a:gd name="connsiteX78" fmla="*/ 43985 w 205842"/>
                <a:gd name="connsiteY78" fmla="*/ 890042 h 1180961"/>
                <a:gd name="connsiteX79" fmla="*/ 40686 w 205842"/>
                <a:gd name="connsiteY79" fmla="*/ 859986 h 1180961"/>
                <a:gd name="connsiteX80" fmla="*/ 32622 w 205842"/>
                <a:gd name="connsiteY80" fmla="*/ 788511 h 1180961"/>
                <a:gd name="connsiteX81" fmla="*/ 25658 w 205842"/>
                <a:gd name="connsiteY81" fmla="*/ 771284 h 1180961"/>
                <a:gd name="connsiteX82" fmla="*/ 23825 w 205842"/>
                <a:gd name="connsiteY82" fmla="*/ 752590 h 1180961"/>
                <a:gd name="connsiteX83" fmla="*/ 12096 w 205842"/>
                <a:gd name="connsiteY83" fmla="*/ 655458 h 1180961"/>
                <a:gd name="connsiteX84" fmla="*/ 0 w 205842"/>
                <a:gd name="connsiteY84" fmla="*/ 627234 h 1180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5842" h="1180961">
                  <a:moveTo>
                    <a:pt x="0" y="627234"/>
                  </a:moveTo>
                  <a:cubicBezTo>
                    <a:pt x="1100" y="623202"/>
                    <a:pt x="2566" y="619537"/>
                    <a:pt x="3665" y="615505"/>
                  </a:cubicBezTo>
                  <a:cubicBezTo>
                    <a:pt x="6598" y="603776"/>
                    <a:pt x="4765" y="592046"/>
                    <a:pt x="3665" y="580317"/>
                  </a:cubicBezTo>
                  <a:cubicBezTo>
                    <a:pt x="2932" y="572620"/>
                    <a:pt x="1100" y="564189"/>
                    <a:pt x="6964" y="556859"/>
                  </a:cubicBezTo>
                  <a:cubicBezTo>
                    <a:pt x="20526" y="550261"/>
                    <a:pt x="24925" y="560158"/>
                    <a:pt x="27857" y="569688"/>
                  </a:cubicBezTo>
                  <a:cubicBezTo>
                    <a:pt x="33722" y="588014"/>
                    <a:pt x="36654" y="606708"/>
                    <a:pt x="42885" y="623935"/>
                  </a:cubicBezTo>
                  <a:cubicBezTo>
                    <a:pt x="42518" y="626501"/>
                    <a:pt x="46917" y="623202"/>
                    <a:pt x="44351" y="624302"/>
                  </a:cubicBezTo>
                  <a:cubicBezTo>
                    <a:pt x="43985" y="624668"/>
                    <a:pt x="43618" y="623935"/>
                    <a:pt x="43618" y="622836"/>
                  </a:cubicBezTo>
                  <a:cubicBezTo>
                    <a:pt x="50216" y="586548"/>
                    <a:pt x="51315" y="550261"/>
                    <a:pt x="51682" y="513607"/>
                  </a:cubicBezTo>
                  <a:cubicBezTo>
                    <a:pt x="51682" y="507376"/>
                    <a:pt x="51682" y="501511"/>
                    <a:pt x="47650" y="496013"/>
                  </a:cubicBezTo>
                  <a:cubicBezTo>
                    <a:pt x="43618" y="490515"/>
                    <a:pt x="37020" y="484284"/>
                    <a:pt x="46917" y="478053"/>
                  </a:cubicBezTo>
                  <a:cubicBezTo>
                    <a:pt x="48017" y="477320"/>
                    <a:pt x="48750" y="476587"/>
                    <a:pt x="47650" y="475487"/>
                  </a:cubicBezTo>
                  <a:cubicBezTo>
                    <a:pt x="32255" y="460092"/>
                    <a:pt x="42152" y="447264"/>
                    <a:pt x="48383" y="431502"/>
                  </a:cubicBezTo>
                  <a:cubicBezTo>
                    <a:pt x="54248" y="415375"/>
                    <a:pt x="52782" y="395215"/>
                    <a:pt x="45451" y="377988"/>
                  </a:cubicBezTo>
                  <a:cubicBezTo>
                    <a:pt x="42152" y="370657"/>
                    <a:pt x="43985" y="366625"/>
                    <a:pt x="47283" y="361127"/>
                  </a:cubicBezTo>
                  <a:cubicBezTo>
                    <a:pt x="48017" y="360027"/>
                    <a:pt x="49116" y="358928"/>
                    <a:pt x="49116" y="357828"/>
                  </a:cubicBezTo>
                  <a:cubicBezTo>
                    <a:pt x="44718" y="326306"/>
                    <a:pt x="53881" y="294417"/>
                    <a:pt x="46917" y="262895"/>
                  </a:cubicBezTo>
                  <a:cubicBezTo>
                    <a:pt x="44351" y="251532"/>
                    <a:pt x="45817" y="240169"/>
                    <a:pt x="47283" y="229173"/>
                  </a:cubicBezTo>
                  <a:cubicBezTo>
                    <a:pt x="47650" y="226241"/>
                    <a:pt x="48750" y="223675"/>
                    <a:pt x="50216" y="221476"/>
                  </a:cubicBezTo>
                  <a:cubicBezTo>
                    <a:pt x="67443" y="215978"/>
                    <a:pt x="73674" y="203149"/>
                    <a:pt x="73308" y="185555"/>
                  </a:cubicBezTo>
                  <a:cubicBezTo>
                    <a:pt x="72575" y="171627"/>
                    <a:pt x="78073" y="160630"/>
                    <a:pt x="89069" y="151100"/>
                  </a:cubicBezTo>
                  <a:cubicBezTo>
                    <a:pt x="98965" y="142303"/>
                    <a:pt x="100798" y="130941"/>
                    <a:pt x="94200" y="118845"/>
                  </a:cubicBezTo>
                  <a:cubicBezTo>
                    <a:pt x="91635" y="113713"/>
                    <a:pt x="88336" y="108948"/>
                    <a:pt x="88702" y="103084"/>
                  </a:cubicBezTo>
                  <a:cubicBezTo>
                    <a:pt x="89802" y="89522"/>
                    <a:pt x="90168" y="77426"/>
                    <a:pt x="73308" y="72295"/>
                  </a:cubicBezTo>
                  <a:cubicBezTo>
                    <a:pt x="68909" y="71195"/>
                    <a:pt x="66710" y="64231"/>
                    <a:pt x="70375" y="59466"/>
                  </a:cubicBezTo>
                  <a:cubicBezTo>
                    <a:pt x="81005" y="45537"/>
                    <a:pt x="76240" y="32342"/>
                    <a:pt x="69276" y="19146"/>
                  </a:cubicBezTo>
                  <a:cubicBezTo>
                    <a:pt x="68909" y="17314"/>
                    <a:pt x="68909" y="15115"/>
                    <a:pt x="69642" y="13282"/>
                  </a:cubicBezTo>
                  <a:cubicBezTo>
                    <a:pt x="77706" y="-4678"/>
                    <a:pt x="91635" y="-647"/>
                    <a:pt x="105563" y="3752"/>
                  </a:cubicBezTo>
                  <a:cubicBezTo>
                    <a:pt x="131587" y="8883"/>
                    <a:pt x="135253" y="21712"/>
                    <a:pt x="119492" y="51768"/>
                  </a:cubicBezTo>
                  <a:cubicBezTo>
                    <a:pt x="115093" y="57267"/>
                    <a:pt x="108495" y="52135"/>
                    <a:pt x="103364" y="54701"/>
                  </a:cubicBezTo>
                  <a:cubicBezTo>
                    <a:pt x="105930" y="62398"/>
                    <a:pt x="113627" y="65330"/>
                    <a:pt x="117659" y="70828"/>
                  </a:cubicBezTo>
                  <a:cubicBezTo>
                    <a:pt x="127555" y="88422"/>
                    <a:pt x="120591" y="106749"/>
                    <a:pt x="119858" y="124343"/>
                  </a:cubicBezTo>
                  <a:cubicBezTo>
                    <a:pt x="118392" y="151467"/>
                    <a:pt x="104830" y="176758"/>
                    <a:pt x="104464" y="203515"/>
                  </a:cubicBezTo>
                  <a:cubicBezTo>
                    <a:pt x="104097" y="217077"/>
                    <a:pt x="104097" y="231372"/>
                    <a:pt x="104097" y="245301"/>
                  </a:cubicBezTo>
                  <a:cubicBezTo>
                    <a:pt x="104097" y="282321"/>
                    <a:pt x="103730" y="318975"/>
                    <a:pt x="103364" y="355995"/>
                  </a:cubicBezTo>
                  <a:cubicBezTo>
                    <a:pt x="102997" y="375422"/>
                    <a:pt x="112894" y="395215"/>
                    <a:pt x="103364" y="414642"/>
                  </a:cubicBezTo>
                  <a:cubicBezTo>
                    <a:pt x="98599" y="424538"/>
                    <a:pt x="96400" y="434435"/>
                    <a:pt x="101165" y="445064"/>
                  </a:cubicBezTo>
                  <a:cubicBezTo>
                    <a:pt x="102997" y="456427"/>
                    <a:pt x="102631" y="467790"/>
                    <a:pt x="103730" y="478786"/>
                  </a:cubicBezTo>
                  <a:cubicBezTo>
                    <a:pt x="102264" y="487949"/>
                    <a:pt x="106296" y="497113"/>
                    <a:pt x="105930" y="506276"/>
                  </a:cubicBezTo>
                  <a:cubicBezTo>
                    <a:pt x="104464" y="517639"/>
                    <a:pt x="104464" y="529002"/>
                    <a:pt x="109229" y="539998"/>
                  </a:cubicBezTo>
                  <a:cubicBezTo>
                    <a:pt x="113627" y="553926"/>
                    <a:pt x="103364" y="567488"/>
                    <a:pt x="108129" y="581417"/>
                  </a:cubicBezTo>
                  <a:cubicBezTo>
                    <a:pt x="113260" y="622103"/>
                    <a:pt x="113627" y="663521"/>
                    <a:pt x="123524" y="703474"/>
                  </a:cubicBezTo>
                  <a:cubicBezTo>
                    <a:pt x="123890" y="705307"/>
                    <a:pt x="124623" y="707140"/>
                    <a:pt x="124257" y="708972"/>
                  </a:cubicBezTo>
                  <a:cubicBezTo>
                    <a:pt x="123157" y="717403"/>
                    <a:pt x="112894" y="729132"/>
                    <a:pt x="114727" y="730232"/>
                  </a:cubicBezTo>
                  <a:cubicBezTo>
                    <a:pt x="124257" y="736829"/>
                    <a:pt x="120958" y="745993"/>
                    <a:pt x="122790" y="754056"/>
                  </a:cubicBezTo>
                  <a:cubicBezTo>
                    <a:pt x="125723" y="768351"/>
                    <a:pt x="105563" y="769085"/>
                    <a:pt x="108129" y="781547"/>
                  </a:cubicBezTo>
                  <a:cubicBezTo>
                    <a:pt x="126456" y="780447"/>
                    <a:pt x="127189" y="781547"/>
                    <a:pt x="127189" y="802440"/>
                  </a:cubicBezTo>
                  <a:cubicBezTo>
                    <a:pt x="127189" y="810870"/>
                    <a:pt x="136719" y="819300"/>
                    <a:pt x="126089" y="827364"/>
                  </a:cubicBezTo>
                  <a:cubicBezTo>
                    <a:pt x="124990" y="828097"/>
                    <a:pt x="127555" y="827731"/>
                    <a:pt x="128289" y="828464"/>
                  </a:cubicBezTo>
                  <a:cubicBezTo>
                    <a:pt x="138918" y="839460"/>
                    <a:pt x="138552" y="850090"/>
                    <a:pt x="127189" y="863652"/>
                  </a:cubicBezTo>
                  <a:cubicBezTo>
                    <a:pt x="132320" y="861452"/>
                    <a:pt x="137819" y="866584"/>
                    <a:pt x="142584" y="860353"/>
                  </a:cubicBezTo>
                  <a:cubicBezTo>
                    <a:pt x="146249" y="855588"/>
                    <a:pt x="151747" y="856687"/>
                    <a:pt x="155779" y="859986"/>
                  </a:cubicBezTo>
                  <a:cubicBezTo>
                    <a:pt x="160910" y="864018"/>
                    <a:pt x="162010" y="869883"/>
                    <a:pt x="158711" y="875014"/>
                  </a:cubicBezTo>
                  <a:cubicBezTo>
                    <a:pt x="153213" y="883811"/>
                    <a:pt x="155779" y="889676"/>
                    <a:pt x="162010" y="896640"/>
                  </a:cubicBezTo>
                  <a:cubicBezTo>
                    <a:pt x="178504" y="914967"/>
                    <a:pt x="177771" y="916433"/>
                    <a:pt x="155412" y="927063"/>
                  </a:cubicBezTo>
                  <a:cubicBezTo>
                    <a:pt x="174472" y="934760"/>
                    <a:pt x="175205" y="936226"/>
                    <a:pt x="162377" y="953087"/>
                  </a:cubicBezTo>
                  <a:cubicBezTo>
                    <a:pt x="158345" y="958218"/>
                    <a:pt x="156512" y="966282"/>
                    <a:pt x="161644" y="967749"/>
                  </a:cubicBezTo>
                  <a:cubicBezTo>
                    <a:pt x="187668" y="974713"/>
                    <a:pt x="177771" y="994139"/>
                    <a:pt x="178504" y="1009900"/>
                  </a:cubicBezTo>
                  <a:cubicBezTo>
                    <a:pt x="178871" y="1013932"/>
                    <a:pt x="181803" y="1017231"/>
                    <a:pt x="182536" y="1021263"/>
                  </a:cubicBezTo>
                  <a:cubicBezTo>
                    <a:pt x="185835" y="1039590"/>
                    <a:pt x="183636" y="1059017"/>
                    <a:pt x="194632" y="1075877"/>
                  </a:cubicBezTo>
                  <a:cubicBezTo>
                    <a:pt x="196831" y="1086874"/>
                    <a:pt x="208560" y="1094204"/>
                    <a:pt x="205262" y="1107033"/>
                  </a:cubicBezTo>
                  <a:cubicBezTo>
                    <a:pt x="202329" y="1118763"/>
                    <a:pt x="197931" y="1129392"/>
                    <a:pt x="186568" y="1135990"/>
                  </a:cubicBezTo>
                  <a:cubicBezTo>
                    <a:pt x="176672" y="1141488"/>
                    <a:pt x="177771" y="1147353"/>
                    <a:pt x="188034" y="1151385"/>
                  </a:cubicBezTo>
                  <a:cubicBezTo>
                    <a:pt x="190234" y="1152484"/>
                    <a:pt x="192799" y="1152851"/>
                    <a:pt x="194632" y="1154683"/>
                  </a:cubicBezTo>
                  <a:cubicBezTo>
                    <a:pt x="200497" y="1160181"/>
                    <a:pt x="208927" y="1164946"/>
                    <a:pt x="203429" y="1174476"/>
                  </a:cubicBezTo>
                  <a:cubicBezTo>
                    <a:pt x="198297" y="1182907"/>
                    <a:pt x="190234" y="1181807"/>
                    <a:pt x="181803" y="1178508"/>
                  </a:cubicBezTo>
                  <a:cubicBezTo>
                    <a:pt x="171174" y="1174476"/>
                    <a:pt x="160910" y="1170078"/>
                    <a:pt x="154313" y="1160181"/>
                  </a:cubicBezTo>
                  <a:cubicBezTo>
                    <a:pt x="151747" y="1156516"/>
                    <a:pt x="149548" y="1152484"/>
                    <a:pt x="144783" y="1152117"/>
                  </a:cubicBezTo>
                  <a:cubicBezTo>
                    <a:pt x="129755" y="1151018"/>
                    <a:pt x="124257" y="1138922"/>
                    <a:pt x="118392" y="1128292"/>
                  </a:cubicBezTo>
                  <a:cubicBezTo>
                    <a:pt x="114360" y="1123161"/>
                    <a:pt x="112161" y="1116197"/>
                    <a:pt x="106296" y="1112165"/>
                  </a:cubicBezTo>
                  <a:cubicBezTo>
                    <a:pt x="93467" y="1103734"/>
                    <a:pt x="84304" y="1092372"/>
                    <a:pt x="79539" y="1077710"/>
                  </a:cubicBezTo>
                  <a:cubicBezTo>
                    <a:pt x="75140" y="1064515"/>
                    <a:pt x="73308" y="1051319"/>
                    <a:pt x="75507" y="1037391"/>
                  </a:cubicBezTo>
                  <a:cubicBezTo>
                    <a:pt x="78439" y="1016132"/>
                    <a:pt x="60845" y="1001470"/>
                    <a:pt x="57547" y="982044"/>
                  </a:cubicBezTo>
                  <a:cubicBezTo>
                    <a:pt x="56080" y="974346"/>
                    <a:pt x="51682" y="967382"/>
                    <a:pt x="50949" y="958952"/>
                  </a:cubicBezTo>
                  <a:cubicBezTo>
                    <a:pt x="50582" y="953087"/>
                    <a:pt x="46917" y="960784"/>
                    <a:pt x="45084" y="958218"/>
                  </a:cubicBezTo>
                  <a:cubicBezTo>
                    <a:pt x="34088" y="943923"/>
                    <a:pt x="34088" y="928529"/>
                    <a:pt x="39953" y="911302"/>
                  </a:cubicBezTo>
                  <a:cubicBezTo>
                    <a:pt x="47650" y="915333"/>
                    <a:pt x="46184" y="920832"/>
                    <a:pt x="47650" y="924863"/>
                  </a:cubicBezTo>
                  <a:cubicBezTo>
                    <a:pt x="47283" y="913134"/>
                    <a:pt x="39220" y="902505"/>
                    <a:pt x="43985" y="890042"/>
                  </a:cubicBezTo>
                  <a:lnTo>
                    <a:pt x="43985" y="890042"/>
                  </a:lnTo>
                  <a:cubicBezTo>
                    <a:pt x="52782" y="879046"/>
                    <a:pt x="44351" y="869883"/>
                    <a:pt x="40686" y="859986"/>
                  </a:cubicBezTo>
                  <a:cubicBezTo>
                    <a:pt x="43618" y="835428"/>
                    <a:pt x="30789" y="813069"/>
                    <a:pt x="32622" y="788511"/>
                  </a:cubicBezTo>
                  <a:cubicBezTo>
                    <a:pt x="37387" y="780081"/>
                    <a:pt x="25291" y="777882"/>
                    <a:pt x="25658" y="771284"/>
                  </a:cubicBezTo>
                  <a:cubicBezTo>
                    <a:pt x="23825" y="765053"/>
                    <a:pt x="24192" y="758821"/>
                    <a:pt x="23825" y="752590"/>
                  </a:cubicBezTo>
                  <a:cubicBezTo>
                    <a:pt x="15028" y="720701"/>
                    <a:pt x="15028" y="688080"/>
                    <a:pt x="12096" y="655458"/>
                  </a:cubicBezTo>
                  <a:cubicBezTo>
                    <a:pt x="11729" y="644828"/>
                    <a:pt x="4032" y="637131"/>
                    <a:pt x="0" y="627234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F3D4AD92-842D-4C72-BBDB-D3F9EFC79423}"/>
                </a:ext>
              </a:extLst>
            </p:cNvPr>
            <p:cNvSpPr/>
            <p:nvPr/>
          </p:nvSpPr>
          <p:spPr>
            <a:xfrm>
              <a:off x="10056027" y="4818254"/>
              <a:ext cx="75553" cy="1232625"/>
            </a:xfrm>
            <a:custGeom>
              <a:avLst/>
              <a:gdLst>
                <a:gd name="connsiteX0" fmla="*/ 2480 w 75553"/>
                <a:gd name="connsiteY0" fmla="*/ 541333 h 1232625"/>
                <a:gd name="connsiteX1" fmla="*/ 14942 w 75553"/>
                <a:gd name="connsiteY1" fmla="*/ 288788 h 1232625"/>
                <a:gd name="connsiteX2" fmla="*/ 21906 w 75553"/>
                <a:gd name="connsiteY2" fmla="*/ 199719 h 1232625"/>
                <a:gd name="connsiteX3" fmla="*/ 36201 w 75553"/>
                <a:gd name="connsiteY3" fmla="*/ 108451 h 1232625"/>
                <a:gd name="connsiteX4" fmla="*/ 47931 w 75553"/>
                <a:gd name="connsiteY4" fmla="*/ 38809 h 1232625"/>
                <a:gd name="connsiteX5" fmla="*/ 48297 w 75553"/>
                <a:gd name="connsiteY5" fmla="*/ 38442 h 1232625"/>
                <a:gd name="connsiteX6" fmla="*/ 61493 w 75553"/>
                <a:gd name="connsiteY6" fmla="*/ 6554 h 1232625"/>
                <a:gd name="connsiteX7" fmla="*/ 73955 w 75553"/>
                <a:gd name="connsiteY7" fmla="*/ 3988 h 1232625"/>
                <a:gd name="connsiteX8" fmla="*/ 75421 w 75553"/>
                <a:gd name="connsiteY8" fmla="*/ 10219 h 1232625"/>
                <a:gd name="connsiteX9" fmla="*/ 64791 w 75553"/>
                <a:gd name="connsiteY9" fmla="*/ 100754 h 1232625"/>
                <a:gd name="connsiteX10" fmla="*/ 48297 w 75553"/>
                <a:gd name="connsiteY10" fmla="*/ 220979 h 1232625"/>
                <a:gd name="connsiteX11" fmla="*/ 29970 w 75553"/>
                <a:gd name="connsiteY11" fmla="*/ 359530 h 1232625"/>
                <a:gd name="connsiteX12" fmla="*/ 25938 w 75553"/>
                <a:gd name="connsiteY12" fmla="*/ 415244 h 1232625"/>
                <a:gd name="connsiteX13" fmla="*/ 22273 w 75553"/>
                <a:gd name="connsiteY13" fmla="*/ 497349 h 1232625"/>
                <a:gd name="connsiteX14" fmla="*/ 24472 w 75553"/>
                <a:gd name="connsiteY14" fmla="*/ 620139 h 1232625"/>
                <a:gd name="connsiteX15" fmla="*/ 55261 w 75553"/>
                <a:gd name="connsiteY15" fmla="*/ 634434 h 1232625"/>
                <a:gd name="connsiteX16" fmla="*/ 69557 w 75553"/>
                <a:gd name="connsiteY16" fmla="*/ 628203 h 1232625"/>
                <a:gd name="connsiteX17" fmla="*/ 71389 w 75553"/>
                <a:gd name="connsiteY17" fmla="*/ 646897 h 1232625"/>
                <a:gd name="connsiteX18" fmla="*/ 62959 w 75553"/>
                <a:gd name="connsiteY18" fmla="*/ 696013 h 1232625"/>
                <a:gd name="connsiteX19" fmla="*/ 54895 w 75553"/>
                <a:gd name="connsiteY19" fmla="*/ 724969 h 1232625"/>
                <a:gd name="connsiteX20" fmla="*/ 54528 w 75553"/>
                <a:gd name="connsiteY20" fmla="*/ 700411 h 1232625"/>
                <a:gd name="connsiteX21" fmla="*/ 38767 w 75553"/>
                <a:gd name="connsiteY21" fmla="*/ 688315 h 1232625"/>
                <a:gd name="connsiteX22" fmla="*/ 32903 w 75553"/>
                <a:gd name="connsiteY22" fmla="*/ 698945 h 1232625"/>
                <a:gd name="connsiteX23" fmla="*/ 34369 w 75553"/>
                <a:gd name="connsiteY23" fmla="*/ 893211 h 1232625"/>
                <a:gd name="connsiteX24" fmla="*/ 44998 w 75553"/>
                <a:gd name="connsiteY24" fmla="*/ 1057053 h 1232625"/>
                <a:gd name="connsiteX25" fmla="*/ 50496 w 75553"/>
                <a:gd name="connsiteY25" fmla="*/ 1132927 h 1232625"/>
                <a:gd name="connsiteX26" fmla="*/ 61493 w 75553"/>
                <a:gd name="connsiteY26" fmla="*/ 1232625 h 1232625"/>
                <a:gd name="connsiteX27" fmla="*/ 51963 w 75553"/>
                <a:gd name="connsiteY27" fmla="*/ 1190107 h 1232625"/>
                <a:gd name="connsiteX28" fmla="*/ 34735 w 75553"/>
                <a:gd name="connsiteY28" fmla="*/ 1045691 h 1232625"/>
                <a:gd name="connsiteX29" fmla="*/ 19707 w 75553"/>
                <a:gd name="connsiteY29" fmla="*/ 907139 h 1232625"/>
                <a:gd name="connsiteX30" fmla="*/ 11277 w 75553"/>
                <a:gd name="connsiteY30" fmla="*/ 794612 h 1232625"/>
                <a:gd name="connsiteX31" fmla="*/ 1380 w 75553"/>
                <a:gd name="connsiteY31" fmla="*/ 696379 h 1232625"/>
                <a:gd name="connsiteX32" fmla="*/ 2113 w 75553"/>
                <a:gd name="connsiteY32" fmla="*/ 583485 h 1232625"/>
                <a:gd name="connsiteX33" fmla="*/ 2480 w 75553"/>
                <a:gd name="connsiteY33" fmla="*/ 541333 h 123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553" h="1232625">
                  <a:moveTo>
                    <a:pt x="2480" y="541333"/>
                  </a:moveTo>
                  <a:cubicBezTo>
                    <a:pt x="6512" y="457030"/>
                    <a:pt x="9444" y="372726"/>
                    <a:pt x="14942" y="288788"/>
                  </a:cubicBezTo>
                  <a:cubicBezTo>
                    <a:pt x="16775" y="259099"/>
                    <a:pt x="15309" y="229042"/>
                    <a:pt x="21906" y="199719"/>
                  </a:cubicBezTo>
                  <a:cubicBezTo>
                    <a:pt x="26671" y="169297"/>
                    <a:pt x="31436" y="138874"/>
                    <a:pt x="36201" y="108451"/>
                  </a:cubicBezTo>
                  <a:cubicBezTo>
                    <a:pt x="39867" y="85359"/>
                    <a:pt x="43899" y="61901"/>
                    <a:pt x="47931" y="38809"/>
                  </a:cubicBezTo>
                  <a:lnTo>
                    <a:pt x="48297" y="38442"/>
                  </a:lnTo>
                  <a:cubicBezTo>
                    <a:pt x="63325" y="32578"/>
                    <a:pt x="57461" y="17183"/>
                    <a:pt x="61493" y="6554"/>
                  </a:cubicBezTo>
                  <a:cubicBezTo>
                    <a:pt x="66258" y="-6275"/>
                    <a:pt x="69923" y="3621"/>
                    <a:pt x="73955" y="3988"/>
                  </a:cubicBezTo>
                  <a:cubicBezTo>
                    <a:pt x="75421" y="5820"/>
                    <a:pt x="75788" y="8020"/>
                    <a:pt x="75421" y="10219"/>
                  </a:cubicBezTo>
                  <a:cubicBezTo>
                    <a:pt x="65525" y="39542"/>
                    <a:pt x="65891" y="70698"/>
                    <a:pt x="64791" y="100754"/>
                  </a:cubicBezTo>
                  <a:cubicBezTo>
                    <a:pt x="63325" y="141440"/>
                    <a:pt x="56728" y="181392"/>
                    <a:pt x="48297" y="220979"/>
                  </a:cubicBezTo>
                  <a:cubicBezTo>
                    <a:pt x="38401" y="266796"/>
                    <a:pt x="32536" y="312980"/>
                    <a:pt x="29970" y="359530"/>
                  </a:cubicBezTo>
                  <a:cubicBezTo>
                    <a:pt x="26305" y="377857"/>
                    <a:pt x="25205" y="396551"/>
                    <a:pt x="25938" y="415244"/>
                  </a:cubicBezTo>
                  <a:cubicBezTo>
                    <a:pt x="27405" y="442735"/>
                    <a:pt x="25938" y="469858"/>
                    <a:pt x="22273" y="497349"/>
                  </a:cubicBezTo>
                  <a:cubicBezTo>
                    <a:pt x="16775" y="538401"/>
                    <a:pt x="21906" y="579453"/>
                    <a:pt x="24472" y="620139"/>
                  </a:cubicBezTo>
                  <a:cubicBezTo>
                    <a:pt x="26305" y="647630"/>
                    <a:pt x="30337" y="648729"/>
                    <a:pt x="55261" y="634434"/>
                  </a:cubicBezTo>
                  <a:cubicBezTo>
                    <a:pt x="60393" y="632968"/>
                    <a:pt x="63692" y="624538"/>
                    <a:pt x="69557" y="628203"/>
                  </a:cubicBezTo>
                  <a:cubicBezTo>
                    <a:pt x="76154" y="632602"/>
                    <a:pt x="74322" y="640299"/>
                    <a:pt x="71389" y="646897"/>
                  </a:cubicBezTo>
                  <a:cubicBezTo>
                    <a:pt x="58560" y="661558"/>
                    <a:pt x="64058" y="679152"/>
                    <a:pt x="62959" y="696013"/>
                  </a:cubicBezTo>
                  <a:cubicBezTo>
                    <a:pt x="62226" y="705909"/>
                    <a:pt x="68457" y="718372"/>
                    <a:pt x="54895" y="724969"/>
                  </a:cubicBezTo>
                  <a:cubicBezTo>
                    <a:pt x="54895" y="716905"/>
                    <a:pt x="54528" y="708842"/>
                    <a:pt x="54528" y="700411"/>
                  </a:cubicBezTo>
                  <a:cubicBezTo>
                    <a:pt x="54528" y="689782"/>
                    <a:pt x="44265" y="690148"/>
                    <a:pt x="38767" y="688315"/>
                  </a:cubicBezTo>
                  <a:cubicBezTo>
                    <a:pt x="31070" y="686116"/>
                    <a:pt x="32903" y="695646"/>
                    <a:pt x="32903" y="698945"/>
                  </a:cubicBezTo>
                  <a:cubicBezTo>
                    <a:pt x="31803" y="763822"/>
                    <a:pt x="25938" y="827967"/>
                    <a:pt x="34369" y="893211"/>
                  </a:cubicBezTo>
                  <a:cubicBezTo>
                    <a:pt x="41333" y="947458"/>
                    <a:pt x="45731" y="1002073"/>
                    <a:pt x="44998" y="1057053"/>
                  </a:cubicBezTo>
                  <a:cubicBezTo>
                    <a:pt x="44632" y="1081611"/>
                    <a:pt x="45731" y="1107636"/>
                    <a:pt x="50496" y="1132927"/>
                  </a:cubicBezTo>
                  <a:cubicBezTo>
                    <a:pt x="56728" y="1165549"/>
                    <a:pt x="59660" y="1198904"/>
                    <a:pt x="61493" y="1232625"/>
                  </a:cubicBezTo>
                  <a:cubicBezTo>
                    <a:pt x="58194" y="1218330"/>
                    <a:pt x="53062" y="1204402"/>
                    <a:pt x="51963" y="1190107"/>
                  </a:cubicBezTo>
                  <a:cubicBezTo>
                    <a:pt x="48297" y="1141724"/>
                    <a:pt x="35835" y="1094807"/>
                    <a:pt x="34735" y="1045691"/>
                  </a:cubicBezTo>
                  <a:cubicBezTo>
                    <a:pt x="33636" y="999507"/>
                    <a:pt x="25205" y="953323"/>
                    <a:pt x="19707" y="907139"/>
                  </a:cubicBezTo>
                  <a:cubicBezTo>
                    <a:pt x="15309" y="869752"/>
                    <a:pt x="11643" y="832365"/>
                    <a:pt x="11277" y="794612"/>
                  </a:cubicBezTo>
                  <a:cubicBezTo>
                    <a:pt x="10910" y="761990"/>
                    <a:pt x="5046" y="729001"/>
                    <a:pt x="1380" y="696379"/>
                  </a:cubicBezTo>
                  <a:cubicBezTo>
                    <a:pt x="-2652" y="658259"/>
                    <a:pt x="3580" y="621239"/>
                    <a:pt x="2113" y="583485"/>
                  </a:cubicBezTo>
                  <a:cubicBezTo>
                    <a:pt x="2113" y="569923"/>
                    <a:pt x="2480" y="555629"/>
                    <a:pt x="2480" y="541333"/>
                  </a:cubicBezTo>
                  <a:close/>
                </a:path>
              </a:pathLst>
            </a:custGeom>
            <a:solidFill>
              <a:srgbClr val="CAC8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43F74CE-F36C-49E2-A665-5659D7D8E0E2}"/>
                </a:ext>
              </a:extLst>
            </p:cNvPr>
            <p:cNvSpPr/>
            <p:nvPr/>
          </p:nvSpPr>
          <p:spPr>
            <a:xfrm>
              <a:off x="10145744" y="6134377"/>
              <a:ext cx="75821" cy="296305"/>
            </a:xfrm>
            <a:custGeom>
              <a:avLst/>
              <a:gdLst>
                <a:gd name="connsiteX0" fmla="*/ 66710 w 75821"/>
                <a:gd name="connsiteY0" fmla="*/ 171612 h 296305"/>
                <a:gd name="connsiteX1" fmla="*/ 70742 w 75821"/>
                <a:gd name="connsiteY1" fmla="*/ 213031 h 296305"/>
                <a:gd name="connsiteX2" fmla="*/ 70009 w 75821"/>
                <a:gd name="connsiteY2" fmla="*/ 235757 h 296305"/>
                <a:gd name="connsiteX3" fmla="*/ 74774 w 75821"/>
                <a:gd name="connsiteY3" fmla="*/ 288538 h 296305"/>
                <a:gd name="connsiteX4" fmla="*/ 59379 w 75821"/>
                <a:gd name="connsiteY4" fmla="*/ 293670 h 296305"/>
                <a:gd name="connsiteX5" fmla="*/ 48383 w 75821"/>
                <a:gd name="connsiteY5" fmla="*/ 277176 h 296305"/>
                <a:gd name="connsiteX6" fmla="*/ 30056 w 75821"/>
                <a:gd name="connsiteY6" fmla="*/ 184441 h 296305"/>
                <a:gd name="connsiteX7" fmla="*/ 12096 w 75821"/>
                <a:gd name="connsiteY7" fmla="*/ 100871 h 296305"/>
                <a:gd name="connsiteX8" fmla="*/ 0 w 75821"/>
                <a:gd name="connsiteY8" fmla="*/ 40758 h 296305"/>
                <a:gd name="connsiteX9" fmla="*/ 8797 w 75821"/>
                <a:gd name="connsiteY9" fmla="*/ 33794 h 296305"/>
                <a:gd name="connsiteX10" fmla="*/ 6598 w 75821"/>
                <a:gd name="connsiteY10" fmla="*/ 19865 h 296305"/>
                <a:gd name="connsiteX11" fmla="*/ 14662 w 75821"/>
                <a:gd name="connsiteY11" fmla="*/ 72 h 296305"/>
                <a:gd name="connsiteX12" fmla="*/ 21259 w 75821"/>
                <a:gd name="connsiteY12" fmla="*/ 14734 h 296305"/>
                <a:gd name="connsiteX13" fmla="*/ 32988 w 75821"/>
                <a:gd name="connsiteY13" fmla="*/ 25364 h 296305"/>
                <a:gd name="connsiteX14" fmla="*/ 43618 w 75821"/>
                <a:gd name="connsiteY14" fmla="*/ 77045 h 296305"/>
                <a:gd name="connsiteX15" fmla="*/ 30789 w 75821"/>
                <a:gd name="connsiteY15" fmla="*/ 48822 h 296305"/>
                <a:gd name="connsiteX16" fmla="*/ 36287 w 75821"/>
                <a:gd name="connsiteY16" fmla="*/ 93173 h 296305"/>
                <a:gd name="connsiteX17" fmla="*/ 50949 w 75821"/>
                <a:gd name="connsiteY17" fmla="*/ 161349 h 296305"/>
                <a:gd name="connsiteX18" fmla="*/ 54248 w 75821"/>
                <a:gd name="connsiteY18" fmla="*/ 183708 h 296305"/>
                <a:gd name="connsiteX19" fmla="*/ 66710 w 75821"/>
                <a:gd name="connsiteY19" fmla="*/ 171612 h 29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821" h="296305">
                  <a:moveTo>
                    <a:pt x="66710" y="171612"/>
                  </a:moveTo>
                  <a:cubicBezTo>
                    <a:pt x="68176" y="185541"/>
                    <a:pt x="69276" y="199103"/>
                    <a:pt x="70742" y="213031"/>
                  </a:cubicBezTo>
                  <a:cubicBezTo>
                    <a:pt x="77340" y="220729"/>
                    <a:pt x="77706" y="228426"/>
                    <a:pt x="70009" y="235757"/>
                  </a:cubicBezTo>
                  <a:cubicBezTo>
                    <a:pt x="68176" y="253717"/>
                    <a:pt x="79172" y="270211"/>
                    <a:pt x="74774" y="288538"/>
                  </a:cubicBezTo>
                  <a:cubicBezTo>
                    <a:pt x="72575" y="298435"/>
                    <a:pt x="66710" y="297335"/>
                    <a:pt x="59379" y="293670"/>
                  </a:cubicBezTo>
                  <a:cubicBezTo>
                    <a:pt x="52415" y="290004"/>
                    <a:pt x="50949" y="283407"/>
                    <a:pt x="48383" y="277176"/>
                  </a:cubicBezTo>
                  <a:cubicBezTo>
                    <a:pt x="37020" y="247120"/>
                    <a:pt x="34088" y="215597"/>
                    <a:pt x="30056" y="184441"/>
                  </a:cubicBezTo>
                  <a:cubicBezTo>
                    <a:pt x="26024" y="155851"/>
                    <a:pt x="18693" y="128361"/>
                    <a:pt x="12096" y="100871"/>
                  </a:cubicBezTo>
                  <a:cubicBezTo>
                    <a:pt x="7331" y="81077"/>
                    <a:pt x="3665" y="60918"/>
                    <a:pt x="0" y="40758"/>
                  </a:cubicBezTo>
                  <a:cubicBezTo>
                    <a:pt x="7331" y="44424"/>
                    <a:pt x="8797" y="38925"/>
                    <a:pt x="8797" y="33794"/>
                  </a:cubicBezTo>
                  <a:cubicBezTo>
                    <a:pt x="8797" y="29029"/>
                    <a:pt x="4765" y="22798"/>
                    <a:pt x="6598" y="19865"/>
                  </a:cubicBezTo>
                  <a:cubicBezTo>
                    <a:pt x="10263" y="13634"/>
                    <a:pt x="2566" y="1172"/>
                    <a:pt x="14662" y="72"/>
                  </a:cubicBezTo>
                  <a:cubicBezTo>
                    <a:pt x="27857" y="-1027"/>
                    <a:pt x="17227" y="10702"/>
                    <a:pt x="21259" y="14734"/>
                  </a:cubicBezTo>
                  <a:cubicBezTo>
                    <a:pt x="24925" y="18766"/>
                    <a:pt x="26024" y="25364"/>
                    <a:pt x="32988" y="25364"/>
                  </a:cubicBezTo>
                  <a:cubicBezTo>
                    <a:pt x="36287" y="41858"/>
                    <a:pt x="39953" y="57985"/>
                    <a:pt x="43618" y="77045"/>
                  </a:cubicBezTo>
                  <a:cubicBezTo>
                    <a:pt x="29690" y="70814"/>
                    <a:pt x="34821" y="59452"/>
                    <a:pt x="30789" y="48822"/>
                  </a:cubicBezTo>
                  <a:cubicBezTo>
                    <a:pt x="27490" y="66416"/>
                    <a:pt x="30056" y="79978"/>
                    <a:pt x="36287" y="93173"/>
                  </a:cubicBezTo>
                  <a:cubicBezTo>
                    <a:pt x="45451" y="115166"/>
                    <a:pt x="45084" y="138990"/>
                    <a:pt x="50949" y="161349"/>
                  </a:cubicBezTo>
                  <a:cubicBezTo>
                    <a:pt x="52782" y="168314"/>
                    <a:pt x="52415" y="176011"/>
                    <a:pt x="54248" y="183708"/>
                  </a:cubicBezTo>
                  <a:cubicBezTo>
                    <a:pt x="60112" y="180776"/>
                    <a:pt x="57913" y="170879"/>
                    <a:pt x="66710" y="171612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2CAF6B3-9F1E-498D-A278-2B88EEFDC6C9}"/>
                </a:ext>
              </a:extLst>
            </p:cNvPr>
            <p:cNvSpPr/>
            <p:nvPr/>
          </p:nvSpPr>
          <p:spPr>
            <a:xfrm>
              <a:off x="10111655" y="5464784"/>
              <a:ext cx="35920" cy="420786"/>
            </a:xfrm>
            <a:custGeom>
              <a:avLst/>
              <a:gdLst>
                <a:gd name="connsiteX0" fmla="*/ 0 w 35920"/>
                <a:gd name="connsiteY0" fmla="*/ 78806 h 420786"/>
                <a:gd name="connsiteX1" fmla="*/ 2932 w 35920"/>
                <a:gd name="connsiteY1" fmla="*/ 17594 h 420786"/>
                <a:gd name="connsiteX2" fmla="*/ 14295 w 35920"/>
                <a:gd name="connsiteY2" fmla="*/ 0 h 420786"/>
                <a:gd name="connsiteX3" fmla="*/ 22725 w 35920"/>
                <a:gd name="connsiteY3" fmla="*/ 36654 h 420786"/>
                <a:gd name="connsiteX4" fmla="*/ 31156 w 35920"/>
                <a:gd name="connsiteY4" fmla="*/ 183636 h 420786"/>
                <a:gd name="connsiteX5" fmla="*/ 34821 w 35920"/>
                <a:gd name="connsiteY5" fmla="*/ 313391 h 420786"/>
                <a:gd name="connsiteX6" fmla="*/ 35921 w 35920"/>
                <a:gd name="connsiteY6" fmla="*/ 354809 h 420786"/>
                <a:gd name="connsiteX7" fmla="*/ 33355 w 35920"/>
                <a:gd name="connsiteY7" fmla="*/ 360674 h 420786"/>
                <a:gd name="connsiteX8" fmla="*/ 28957 w 35920"/>
                <a:gd name="connsiteY8" fmla="*/ 399161 h 420786"/>
                <a:gd name="connsiteX9" fmla="*/ 26024 w 35920"/>
                <a:gd name="connsiteY9" fmla="*/ 420786 h 420786"/>
                <a:gd name="connsiteX10" fmla="*/ 5498 w 35920"/>
                <a:gd name="connsiteY10" fmla="*/ 190600 h 420786"/>
                <a:gd name="connsiteX11" fmla="*/ 0 w 35920"/>
                <a:gd name="connsiteY11" fmla="*/ 78806 h 42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920" h="420786">
                  <a:moveTo>
                    <a:pt x="0" y="78806"/>
                  </a:moveTo>
                  <a:cubicBezTo>
                    <a:pt x="9163" y="59013"/>
                    <a:pt x="-1466" y="37753"/>
                    <a:pt x="2932" y="17594"/>
                  </a:cubicBezTo>
                  <a:cubicBezTo>
                    <a:pt x="4765" y="9897"/>
                    <a:pt x="2566" y="733"/>
                    <a:pt x="14295" y="0"/>
                  </a:cubicBezTo>
                  <a:cubicBezTo>
                    <a:pt x="25658" y="10263"/>
                    <a:pt x="22359" y="24558"/>
                    <a:pt x="22725" y="36654"/>
                  </a:cubicBezTo>
                  <a:cubicBezTo>
                    <a:pt x="25658" y="85770"/>
                    <a:pt x="27124" y="134520"/>
                    <a:pt x="31156" y="183636"/>
                  </a:cubicBezTo>
                  <a:cubicBezTo>
                    <a:pt x="30789" y="226887"/>
                    <a:pt x="32622" y="270139"/>
                    <a:pt x="34821" y="313391"/>
                  </a:cubicBezTo>
                  <a:cubicBezTo>
                    <a:pt x="34455" y="326952"/>
                    <a:pt x="34455" y="340881"/>
                    <a:pt x="35921" y="354809"/>
                  </a:cubicBezTo>
                  <a:cubicBezTo>
                    <a:pt x="35554" y="357009"/>
                    <a:pt x="34821" y="358841"/>
                    <a:pt x="33355" y="360674"/>
                  </a:cubicBezTo>
                  <a:cubicBezTo>
                    <a:pt x="26024" y="372770"/>
                    <a:pt x="30423" y="386332"/>
                    <a:pt x="28957" y="399161"/>
                  </a:cubicBezTo>
                  <a:cubicBezTo>
                    <a:pt x="28223" y="406491"/>
                    <a:pt x="32255" y="414189"/>
                    <a:pt x="26024" y="420786"/>
                  </a:cubicBezTo>
                  <a:cubicBezTo>
                    <a:pt x="19427" y="343813"/>
                    <a:pt x="14662" y="266840"/>
                    <a:pt x="5498" y="190600"/>
                  </a:cubicBezTo>
                  <a:cubicBezTo>
                    <a:pt x="1466" y="152847"/>
                    <a:pt x="733" y="116193"/>
                    <a:pt x="0" y="78806"/>
                  </a:cubicBezTo>
                  <a:close/>
                </a:path>
              </a:pathLst>
            </a:custGeom>
            <a:solidFill>
              <a:srgbClr val="E7E3D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53651F6A-3A3A-46F8-903B-D467686BA1C7}"/>
                </a:ext>
              </a:extLst>
            </p:cNvPr>
            <p:cNvSpPr/>
            <p:nvPr/>
          </p:nvSpPr>
          <p:spPr>
            <a:xfrm>
              <a:off x="10126836" y="5896566"/>
              <a:ext cx="50430" cy="179970"/>
            </a:xfrm>
            <a:custGeom>
              <a:avLst/>
              <a:gdLst>
                <a:gd name="connsiteX0" fmla="*/ 36868 w 50430"/>
                <a:gd name="connsiteY0" fmla="*/ 146615 h 179970"/>
                <a:gd name="connsiteX1" fmla="*/ 50430 w 50430"/>
                <a:gd name="connsiteY1" fmla="*/ 157245 h 179970"/>
                <a:gd name="connsiteX2" fmla="*/ 40533 w 50430"/>
                <a:gd name="connsiteY2" fmla="*/ 161644 h 179970"/>
                <a:gd name="connsiteX3" fmla="*/ 20374 w 50430"/>
                <a:gd name="connsiteY3" fmla="*/ 179970 h 179970"/>
                <a:gd name="connsiteX4" fmla="*/ 24039 w 50430"/>
                <a:gd name="connsiteY4" fmla="*/ 153946 h 179970"/>
                <a:gd name="connsiteX5" fmla="*/ 13776 w 50430"/>
                <a:gd name="connsiteY5" fmla="*/ 156146 h 179970"/>
                <a:gd name="connsiteX6" fmla="*/ 1314 w 50430"/>
                <a:gd name="connsiteY6" fmla="*/ 151381 h 179970"/>
                <a:gd name="connsiteX7" fmla="*/ 6812 w 50430"/>
                <a:gd name="connsiteY7" fmla="*/ 141850 h 179970"/>
                <a:gd name="connsiteX8" fmla="*/ 13043 w 50430"/>
                <a:gd name="connsiteY8" fmla="*/ 109595 h 179970"/>
                <a:gd name="connsiteX9" fmla="*/ 9744 w 50430"/>
                <a:gd name="connsiteY9" fmla="*/ 87969 h 179970"/>
                <a:gd name="connsiteX10" fmla="*/ 8278 w 50430"/>
                <a:gd name="connsiteY10" fmla="*/ 73674 h 179970"/>
                <a:gd name="connsiteX11" fmla="*/ 10844 w 50430"/>
                <a:gd name="connsiteY11" fmla="*/ 68543 h 179970"/>
                <a:gd name="connsiteX12" fmla="*/ 13410 w 50430"/>
                <a:gd name="connsiteY12" fmla="*/ 56080 h 179970"/>
                <a:gd name="connsiteX13" fmla="*/ 7178 w 50430"/>
                <a:gd name="connsiteY13" fmla="*/ 0 h 179970"/>
                <a:gd name="connsiteX14" fmla="*/ 27705 w 50430"/>
                <a:gd name="connsiteY14" fmla="*/ 55714 h 179970"/>
                <a:gd name="connsiteX15" fmla="*/ 36135 w 50430"/>
                <a:gd name="connsiteY15" fmla="*/ 124623 h 179970"/>
                <a:gd name="connsiteX16" fmla="*/ 34302 w 50430"/>
                <a:gd name="connsiteY16" fmla="*/ 148082 h 179970"/>
                <a:gd name="connsiteX17" fmla="*/ 35402 w 50430"/>
                <a:gd name="connsiteY17" fmla="*/ 148082 h 179970"/>
                <a:gd name="connsiteX18" fmla="*/ 36868 w 50430"/>
                <a:gd name="connsiteY18" fmla="*/ 146615 h 179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30" h="179970">
                  <a:moveTo>
                    <a:pt x="36868" y="146615"/>
                  </a:moveTo>
                  <a:cubicBezTo>
                    <a:pt x="41267" y="150281"/>
                    <a:pt x="46032" y="153580"/>
                    <a:pt x="50430" y="157245"/>
                  </a:cubicBezTo>
                  <a:cubicBezTo>
                    <a:pt x="48231" y="161277"/>
                    <a:pt x="42000" y="156146"/>
                    <a:pt x="40533" y="161644"/>
                  </a:cubicBezTo>
                  <a:cubicBezTo>
                    <a:pt x="31370" y="163476"/>
                    <a:pt x="23306" y="167142"/>
                    <a:pt x="20374" y="179970"/>
                  </a:cubicBezTo>
                  <a:cubicBezTo>
                    <a:pt x="15975" y="168974"/>
                    <a:pt x="18541" y="160910"/>
                    <a:pt x="24039" y="153946"/>
                  </a:cubicBezTo>
                  <a:cubicBezTo>
                    <a:pt x="18908" y="149548"/>
                    <a:pt x="16708" y="154313"/>
                    <a:pt x="13776" y="156146"/>
                  </a:cubicBezTo>
                  <a:cubicBezTo>
                    <a:pt x="7912" y="159444"/>
                    <a:pt x="3513" y="153580"/>
                    <a:pt x="1314" y="151381"/>
                  </a:cubicBezTo>
                  <a:cubicBezTo>
                    <a:pt x="-2718" y="147349"/>
                    <a:pt x="3513" y="144050"/>
                    <a:pt x="6812" y="141850"/>
                  </a:cubicBezTo>
                  <a:cubicBezTo>
                    <a:pt x="18908" y="134153"/>
                    <a:pt x="22940" y="119858"/>
                    <a:pt x="13043" y="109595"/>
                  </a:cubicBezTo>
                  <a:cubicBezTo>
                    <a:pt x="6079" y="102264"/>
                    <a:pt x="5346" y="96033"/>
                    <a:pt x="9744" y="87969"/>
                  </a:cubicBezTo>
                  <a:cubicBezTo>
                    <a:pt x="12310" y="83204"/>
                    <a:pt x="15242" y="78806"/>
                    <a:pt x="8278" y="73674"/>
                  </a:cubicBezTo>
                  <a:cubicBezTo>
                    <a:pt x="1680" y="69276"/>
                    <a:pt x="7912" y="70375"/>
                    <a:pt x="10844" y="68543"/>
                  </a:cubicBezTo>
                  <a:cubicBezTo>
                    <a:pt x="15609" y="65977"/>
                    <a:pt x="13776" y="56447"/>
                    <a:pt x="13410" y="56080"/>
                  </a:cubicBezTo>
                  <a:cubicBezTo>
                    <a:pt x="-3818" y="38853"/>
                    <a:pt x="15975" y="17594"/>
                    <a:pt x="7178" y="0"/>
                  </a:cubicBezTo>
                  <a:cubicBezTo>
                    <a:pt x="29537" y="12462"/>
                    <a:pt x="26605" y="36654"/>
                    <a:pt x="27705" y="55714"/>
                  </a:cubicBezTo>
                  <a:cubicBezTo>
                    <a:pt x="29171" y="79172"/>
                    <a:pt x="31003" y="101898"/>
                    <a:pt x="36135" y="124623"/>
                  </a:cubicBezTo>
                  <a:cubicBezTo>
                    <a:pt x="28438" y="131954"/>
                    <a:pt x="32470" y="140018"/>
                    <a:pt x="34302" y="148082"/>
                  </a:cubicBezTo>
                  <a:cubicBezTo>
                    <a:pt x="34302" y="148082"/>
                    <a:pt x="35035" y="148448"/>
                    <a:pt x="35402" y="148082"/>
                  </a:cubicBezTo>
                  <a:cubicBezTo>
                    <a:pt x="36135" y="147715"/>
                    <a:pt x="36502" y="147349"/>
                    <a:pt x="36868" y="146615"/>
                  </a:cubicBezTo>
                  <a:close/>
                </a:path>
              </a:pathLst>
            </a:custGeom>
            <a:solidFill>
              <a:srgbClr val="BBAF9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85084F48-F574-4D3F-8887-74606D69DA70}"/>
                </a:ext>
              </a:extLst>
            </p:cNvPr>
            <p:cNvSpPr/>
            <p:nvPr/>
          </p:nvSpPr>
          <p:spPr>
            <a:xfrm>
              <a:off x="10174684" y="6129685"/>
              <a:ext cx="13002" cy="30056"/>
            </a:xfrm>
            <a:custGeom>
              <a:avLst/>
              <a:gdLst>
                <a:gd name="connsiteX0" fmla="*/ 749 w 13002"/>
                <a:gd name="connsiteY0" fmla="*/ 0 h 30056"/>
                <a:gd name="connsiteX1" fmla="*/ 3315 w 13002"/>
                <a:gd name="connsiteY1" fmla="*/ 2566 h 30056"/>
                <a:gd name="connsiteX2" fmla="*/ 4048 w 13002"/>
                <a:gd name="connsiteY2" fmla="*/ 30056 h 30056"/>
                <a:gd name="connsiteX3" fmla="*/ 749 w 13002"/>
                <a:gd name="connsiteY3" fmla="*/ 0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2" h="30056">
                  <a:moveTo>
                    <a:pt x="749" y="0"/>
                  </a:moveTo>
                  <a:cubicBezTo>
                    <a:pt x="1482" y="733"/>
                    <a:pt x="2582" y="1833"/>
                    <a:pt x="3315" y="2566"/>
                  </a:cubicBezTo>
                  <a:cubicBezTo>
                    <a:pt x="19076" y="11363"/>
                    <a:pt x="12845" y="20526"/>
                    <a:pt x="4048" y="30056"/>
                  </a:cubicBezTo>
                  <a:cubicBezTo>
                    <a:pt x="6247" y="19793"/>
                    <a:pt x="-2550" y="10630"/>
                    <a:pt x="749" y="0"/>
                  </a:cubicBezTo>
                  <a:close/>
                </a:path>
              </a:pathLst>
            </a:custGeom>
            <a:solidFill>
              <a:srgbClr val="B6AE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F550994A-CEB3-40DA-95EE-F7A51793D1B0}"/>
                </a:ext>
              </a:extLst>
            </p:cNvPr>
            <p:cNvSpPr/>
            <p:nvPr/>
          </p:nvSpPr>
          <p:spPr>
            <a:xfrm>
              <a:off x="11214204" y="4324599"/>
              <a:ext cx="245632" cy="216132"/>
            </a:xfrm>
            <a:custGeom>
              <a:avLst/>
              <a:gdLst>
                <a:gd name="connsiteX0" fmla="*/ 8797 w 245632"/>
                <a:gd name="connsiteY0" fmla="*/ 35803 h 216132"/>
                <a:gd name="connsiteX1" fmla="*/ 0 w 245632"/>
                <a:gd name="connsiteY1" fmla="*/ 5747 h 216132"/>
                <a:gd name="connsiteX2" fmla="*/ 12096 w 245632"/>
                <a:gd name="connsiteY2" fmla="*/ 1715 h 216132"/>
                <a:gd name="connsiteX3" fmla="*/ 24192 w 245632"/>
                <a:gd name="connsiteY3" fmla="*/ 2448 h 216132"/>
                <a:gd name="connsiteX4" fmla="*/ 21992 w 245632"/>
                <a:gd name="connsiteY4" fmla="*/ 15277 h 216132"/>
                <a:gd name="connsiteX5" fmla="*/ 25658 w 245632"/>
                <a:gd name="connsiteY5" fmla="*/ 33971 h 216132"/>
                <a:gd name="connsiteX6" fmla="*/ 40319 w 245632"/>
                <a:gd name="connsiteY6" fmla="*/ 53031 h 216132"/>
                <a:gd name="connsiteX7" fmla="*/ 65977 w 245632"/>
                <a:gd name="connsiteY7" fmla="*/ 69891 h 216132"/>
                <a:gd name="connsiteX8" fmla="*/ 109228 w 245632"/>
                <a:gd name="connsiteY8" fmla="*/ 85286 h 216132"/>
                <a:gd name="connsiteX9" fmla="*/ 131587 w 245632"/>
                <a:gd name="connsiteY9" fmla="*/ 92617 h 216132"/>
                <a:gd name="connsiteX10" fmla="*/ 177771 w 245632"/>
                <a:gd name="connsiteY10" fmla="*/ 103979 h 216132"/>
                <a:gd name="connsiteX11" fmla="*/ 201230 w 245632"/>
                <a:gd name="connsiteY11" fmla="*/ 101780 h 216132"/>
                <a:gd name="connsiteX12" fmla="*/ 198297 w 245632"/>
                <a:gd name="connsiteY12" fmla="*/ 83453 h 216132"/>
                <a:gd name="connsiteX13" fmla="*/ 205995 w 245632"/>
                <a:gd name="connsiteY13" fmla="*/ 71357 h 216132"/>
                <a:gd name="connsiteX14" fmla="*/ 219557 w 245632"/>
                <a:gd name="connsiteY14" fmla="*/ 81254 h 216132"/>
                <a:gd name="connsiteX15" fmla="*/ 226154 w 245632"/>
                <a:gd name="connsiteY15" fmla="*/ 114243 h 216132"/>
                <a:gd name="connsiteX16" fmla="*/ 238250 w 245632"/>
                <a:gd name="connsiteY16" fmla="*/ 127438 h 216132"/>
                <a:gd name="connsiteX17" fmla="*/ 238983 w 245632"/>
                <a:gd name="connsiteY17" fmla="*/ 145398 h 216132"/>
                <a:gd name="connsiteX18" fmla="*/ 221023 w 245632"/>
                <a:gd name="connsiteY18" fmla="*/ 154562 h 216132"/>
                <a:gd name="connsiteX19" fmla="*/ 196098 w 245632"/>
                <a:gd name="connsiteY19" fmla="*/ 192682 h 216132"/>
                <a:gd name="connsiteX20" fmla="*/ 158711 w 245632"/>
                <a:gd name="connsiteY20" fmla="*/ 211009 h 216132"/>
                <a:gd name="connsiteX21" fmla="*/ 129388 w 245632"/>
                <a:gd name="connsiteY21" fmla="*/ 201112 h 216132"/>
                <a:gd name="connsiteX22" fmla="*/ 49483 w 245632"/>
                <a:gd name="connsiteY22" fmla="*/ 123773 h 216132"/>
                <a:gd name="connsiteX23" fmla="*/ 35921 w 245632"/>
                <a:gd name="connsiteY23" fmla="*/ 108744 h 216132"/>
                <a:gd name="connsiteX24" fmla="*/ 8797 w 245632"/>
                <a:gd name="connsiteY24" fmla="*/ 68059 h 216132"/>
                <a:gd name="connsiteX25" fmla="*/ 8797 w 245632"/>
                <a:gd name="connsiteY25" fmla="*/ 53031 h 216132"/>
                <a:gd name="connsiteX26" fmla="*/ 8797 w 245632"/>
                <a:gd name="connsiteY26" fmla="*/ 35803 h 21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45632" h="216132">
                  <a:moveTo>
                    <a:pt x="8797" y="35803"/>
                  </a:moveTo>
                  <a:cubicBezTo>
                    <a:pt x="5865" y="25907"/>
                    <a:pt x="2932" y="15644"/>
                    <a:pt x="0" y="5747"/>
                  </a:cubicBezTo>
                  <a:cubicBezTo>
                    <a:pt x="3665" y="2815"/>
                    <a:pt x="8064" y="3181"/>
                    <a:pt x="12096" y="1715"/>
                  </a:cubicBezTo>
                  <a:cubicBezTo>
                    <a:pt x="16128" y="249"/>
                    <a:pt x="20893" y="-1584"/>
                    <a:pt x="24192" y="2448"/>
                  </a:cubicBezTo>
                  <a:cubicBezTo>
                    <a:pt x="27857" y="6847"/>
                    <a:pt x="26391" y="11245"/>
                    <a:pt x="21992" y="15277"/>
                  </a:cubicBezTo>
                  <a:cubicBezTo>
                    <a:pt x="13929" y="22974"/>
                    <a:pt x="20893" y="29206"/>
                    <a:pt x="25658" y="33971"/>
                  </a:cubicBezTo>
                  <a:cubicBezTo>
                    <a:pt x="31156" y="39835"/>
                    <a:pt x="36654" y="45700"/>
                    <a:pt x="40319" y="53031"/>
                  </a:cubicBezTo>
                  <a:cubicBezTo>
                    <a:pt x="46550" y="62561"/>
                    <a:pt x="54981" y="67692"/>
                    <a:pt x="65977" y="69891"/>
                  </a:cubicBezTo>
                  <a:cubicBezTo>
                    <a:pt x="81005" y="73190"/>
                    <a:pt x="92368" y="86752"/>
                    <a:pt x="109228" y="85286"/>
                  </a:cubicBezTo>
                  <a:cubicBezTo>
                    <a:pt x="118025" y="83820"/>
                    <a:pt x="123157" y="92617"/>
                    <a:pt x="131587" y="92617"/>
                  </a:cubicBezTo>
                  <a:cubicBezTo>
                    <a:pt x="146249" y="99214"/>
                    <a:pt x="162743" y="98115"/>
                    <a:pt x="177771" y="103979"/>
                  </a:cubicBezTo>
                  <a:cubicBezTo>
                    <a:pt x="185102" y="106912"/>
                    <a:pt x="194265" y="110577"/>
                    <a:pt x="201230" y="101780"/>
                  </a:cubicBezTo>
                  <a:cubicBezTo>
                    <a:pt x="201963" y="95182"/>
                    <a:pt x="198297" y="89684"/>
                    <a:pt x="198297" y="83453"/>
                  </a:cubicBezTo>
                  <a:cubicBezTo>
                    <a:pt x="198297" y="77589"/>
                    <a:pt x="197931" y="71724"/>
                    <a:pt x="205995" y="71357"/>
                  </a:cubicBezTo>
                  <a:cubicBezTo>
                    <a:pt x="214792" y="68792"/>
                    <a:pt x="218457" y="71357"/>
                    <a:pt x="219557" y="81254"/>
                  </a:cubicBezTo>
                  <a:cubicBezTo>
                    <a:pt x="221023" y="92250"/>
                    <a:pt x="217724" y="104713"/>
                    <a:pt x="226154" y="114243"/>
                  </a:cubicBezTo>
                  <a:cubicBezTo>
                    <a:pt x="228720" y="119741"/>
                    <a:pt x="232386" y="124506"/>
                    <a:pt x="238250" y="127438"/>
                  </a:cubicBezTo>
                  <a:cubicBezTo>
                    <a:pt x="248880" y="132936"/>
                    <a:pt x="247047" y="138801"/>
                    <a:pt x="238983" y="145398"/>
                  </a:cubicBezTo>
                  <a:cubicBezTo>
                    <a:pt x="232386" y="147231"/>
                    <a:pt x="225055" y="147598"/>
                    <a:pt x="221023" y="154562"/>
                  </a:cubicBezTo>
                  <a:cubicBezTo>
                    <a:pt x="211859" y="166658"/>
                    <a:pt x="210027" y="182419"/>
                    <a:pt x="196098" y="192682"/>
                  </a:cubicBezTo>
                  <a:cubicBezTo>
                    <a:pt x="184369" y="201479"/>
                    <a:pt x="173373" y="209176"/>
                    <a:pt x="158711" y="211009"/>
                  </a:cubicBezTo>
                  <a:cubicBezTo>
                    <a:pt x="145149" y="219439"/>
                    <a:pt x="136719" y="218339"/>
                    <a:pt x="129388" y="201112"/>
                  </a:cubicBezTo>
                  <a:cubicBezTo>
                    <a:pt x="113627" y="164825"/>
                    <a:pt x="82471" y="142833"/>
                    <a:pt x="49483" y="123773"/>
                  </a:cubicBezTo>
                  <a:cubicBezTo>
                    <a:pt x="42885" y="120107"/>
                    <a:pt x="40319" y="113876"/>
                    <a:pt x="35921" y="108744"/>
                  </a:cubicBezTo>
                  <a:cubicBezTo>
                    <a:pt x="26757" y="95182"/>
                    <a:pt x="23458" y="77955"/>
                    <a:pt x="8797" y="68059"/>
                  </a:cubicBezTo>
                  <a:cubicBezTo>
                    <a:pt x="4032" y="64760"/>
                    <a:pt x="5132" y="57796"/>
                    <a:pt x="8797" y="53031"/>
                  </a:cubicBezTo>
                  <a:cubicBezTo>
                    <a:pt x="12829" y="46799"/>
                    <a:pt x="12096" y="41301"/>
                    <a:pt x="8797" y="35803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8A240F0-7F9E-42BF-9018-427D4005D777}"/>
                </a:ext>
              </a:extLst>
            </p:cNvPr>
            <p:cNvSpPr/>
            <p:nvPr/>
          </p:nvSpPr>
          <p:spPr>
            <a:xfrm>
              <a:off x="11195877" y="4252961"/>
              <a:ext cx="254020" cy="176860"/>
            </a:xfrm>
            <a:custGeom>
              <a:avLst/>
              <a:gdLst>
                <a:gd name="connsiteX0" fmla="*/ 225421 w 254020"/>
                <a:gd name="connsiteY0" fmla="*/ 144829 h 176860"/>
                <a:gd name="connsiteX1" fmla="*/ 223222 w 254020"/>
                <a:gd name="connsiteY1" fmla="*/ 163889 h 176860"/>
                <a:gd name="connsiteX2" fmla="*/ 222122 w 254020"/>
                <a:gd name="connsiteY2" fmla="*/ 174885 h 176860"/>
                <a:gd name="connsiteX3" fmla="*/ 207827 w 254020"/>
                <a:gd name="connsiteY3" fmla="*/ 168654 h 176860"/>
                <a:gd name="connsiteX4" fmla="*/ 186202 w 254020"/>
                <a:gd name="connsiteY4" fmla="*/ 145928 h 176860"/>
                <a:gd name="connsiteX5" fmla="*/ 152847 w 254020"/>
                <a:gd name="connsiteY5" fmla="*/ 155825 h 176860"/>
                <a:gd name="connsiteX6" fmla="*/ 146615 w 254020"/>
                <a:gd name="connsiteY6" fmla="*/ 167187 h 176860"/>
                <a:gd name="connsiteX7" fmla="*/ 127922 w 254020"/>
                <a:gd name="connsiteY7" fmla="*/ 159490 h 176860"/>
                <a:gd name="connsiteX8" fmla="*/ 122424 w 254020"/>
                <a:gd name="connsiteY8" fmla="*/ 144462 h 176860"/>
                <a:gd name="connsiteX9" fmla="*/ 112527 w 254020"/>
                <a:gd name="connsiteY9" fmla="*/ 126135 h 176860"/>
                <a:gd name="connsiteX10" fmla="*/ 104464 w 254020"/>
                <a:gd name="connsiteY10" fmla="*/ 99378 h 176860"/>
                <a:gd name="connsiteX11" fmla="*/ 96033 w 254020"/>
                <a:gd name="connsiteY11" fmla="*/ 87282 h 176860"/>
                <a:gd name="connsiteX12" fmla="*/ 60112 w 254020"/>
                <a:gd name="connsiteY12" fmla="*/ 88748 h 176860"/>
                <a:gd name="connsiteX13" fmla="*/ 56447 w 254020"/>
                <a:gd name="connsiteY13" fmla="*/ 125402 h 176860"/>
                <a:gd name="connsiteX14" fmla="*/ 33355 w 254020"/>
                <a:gd name="connsiteY14" fmla="*/ 97912 h 176860"/>
                <a:gd name="connsiteX15" fmla="*/ 37753 w 254020"/>
                <a:gd name="connsiteY15" fmla="*/ 82884 h 176860"/>
                <a:gd name="connsiteX16" fmla="*/ 41052 w 254020"/>
                <a:gd name="connsiteY16" fmla="*/ 77385 h 176860"/>
                <a:gd name="connsiteX17" fmla="*/ 35554 w 254020"/>
                <a:gd name="connsiteY17" fmla="*/ 74453 h 176860"/>
                <a:gd name="connsiteX18" fmla="*/ 17960 w 254020"/>
                <a:gd name="connsiteY18" fmla="*/ 76652 h 176860"/>
                <a:gd name="connsiteX19" fmla="*/ 0 w 254020"/>
                <a:gd name="connsiteY19" fmla="*/ 39632 h 176860"/>
                <a:gd name="connsiteX20" fmla="*/ 6598 w 254020"/>
                <a:gd name="connsiteY20" fmla="*/ 29735 h 176860"/>
                <a:gd name="connsiteX21" fmla="*/ 15395 w 254020"/>
                <a:gd name="connsiteY21" fmla="*/ 25337 h 176860"/>
                <a:gd name="connsiteX22" fmla="*/ 35188 w 254020"/>
                <a:gd name="connsiteY22" fmla="*/ 30102 h 176860"/>
                <a:gd name="connsiteX23" fmla="*/ 64877 w 254020"/>
                <a:gd name="connsiteY23" fmla="*/ 57226 h 176860"/>
                <a:gd name="connsiteX24" fmla="*/ 65977 w 254020"/>
                <a:gd name="connsiteY24" fmla="*/ 56126 h 176860"/>
                <a:gd name="connsiteX25" fmla="*/ 85404 w 254020"/>
                <a:gd name="connsiteY25" fmla="*/ 45863 h 176860"/>
                <a:gd name="connsiteX26" fmla="*/ 121324 w 254020"/>
                <a:gd name="connsiteY26" fmla="*/ 23871 h 176860"/>
                <a:gd name="connsiteX27" fmla="*/ 151014 w 254020"/>
                <a:gd name="connsiteY27" fmla="*/ 412 h 176860"/>
                <a:gd name="connsiteX28" fmla="*/ 168974 w 254020"/>
                <a:gd name="connsiteY28" fmla="*/ 3711 h 176860"/>
                <a:gd name="connsiteX29" fmla="*/ 172640 w 254020"/>
                <a:gd name="connsiteY29" fmla="*/ 19839 h 176860"/>
                <a:gd name="connsiteX30" fmla="*/ 178504 w 254020"/>
                <a:gd name="connsiteY30" fmla="*/ 32668 h 176860"/>
                <a:gd name="connsiteX31" fmla="*/ 166042 w 254020"/>
                <a:gd name="connsiteY31" fmla="*/ 42931 h 176860"/>
                <a:gd name="connsiteX32" fmla="*/ 146615 w 254020"/>
                <a:gd name="connsiteY32" fmla="*/ 66389 h 176860"/>
                <a:gd name="connsiteX33" fmla="*/ 160544 w 254020"/>
                <a:gd name="connsiteY33" fmla="*/ 59425 h 176860"/>
                <a:gd name="connsiteX34" fmla="*/ 168974 w 254020"/>
                <a:gd name="connsiteY34" fmla="*/ 61624 h 176860"/>
                <a:gd name="connsiteX35" fmla="*/ 166775 w 254020"/>
                <a:gd name="connsiteY35" fmla="*/ 69688 h 176860"/>
                <a:gd name="connsiteX36" fmla="*/ 161277 w 254020"/>
                <a:gd name="connsiteY36" fmla="*/ 101577 h 176860"/>
                <a:gd name="connsiteX37" fmla="*/ 194999 w 254020"/>
                <a:gd name="connsiteY37" fmla="*/ 111107 h 176860"/>
                <a:gd name="connsiteX38" fmla="*/ 230553 w 254020"/>
                <a:gd name="connsiteY38" fmla="*/ 95346 h 176860"/>
                <a:gd name="connsiteX39" fmla="*/ 240449 w 254020"/>
                <a:gd name="connsiteY39" fmla="*/ 98278 h 176860"/>
                <a:gd name="connsiteX40" fmla="*/ 254011 w 254020"/>
                <a:gd name="connsiteY40" fmla="*/ 125769 h 176860"/>
                <a:gd name="connsiteX41" fmla="*/ 225421 w 254020"/>
                <a:gd name="connsiteY41" fmla="*/ 144829 h 17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020" h="176860">
                  <a:moveTo>
                    <a:pt x="225421" y="144829"/>
                  </a:moveTo>
                  <a:cubicBezTo>
                    <a:pt x="212959" y="149594"/>
                    <a:pt x="222122" y="158024"/>
                    <a:pt x="223222" y="163889"/>
                  </a:cubicBezTo>
                  <a:cubicBezTo>
                    <a:pt x="224322" y="168287"/>
                    <a:pt x="226521" y="171586"/>
                    <a:pt x="222122" y="174885"/>
                  </a:cubicBezTo>
                  <a:cubicBezTo>
                    <a:pt x="214425" y="180016"/>
                    <a:pt x="208561" y="174152"/>
                    <a:pt x="207827" y="168654"/>
                  </a:cubicBezTo>
                  <a:cubicBezTo>
                    <a:pt x="205628" y="155458"/>
                    <a:pt x="193899" y="152892"/>
                    <a:pt x="186202" y="145928"/>
                  </a:cubicBezTo>
                  <a:cubicBezTo>
                    <a:pt x="172273" y="133099"/>
                    <a:pt x="158345" y="137498"/>
                    <a:pt x="152847" y="155825"/>
                  </a:cubicBezTo>
                  <a:cubicBezTo>
                    <a:pt x="151747" y="160223"/>
                    <a:pt x="150281" y="164255"/>
                    <a:pt x="146615" y="167187"/>
                  </a:cubicBezTo>
                  <a:cubicBezTo>
                    <a:pt x="140384" y="164622"/>
                    <a:pt x="134153" y="162056"/>
                    <a:pt x="127922" y="159490"/>
                  </a:cubicBezTo>
                  <a:cubicBezTo>
                    <a:pt x="122791" y="155825"/>
                    <a:pt x="122057" y="150327"/>
                    <a:pt x="122424" y="144462"/>
                  </a:cubicBezTo>
                  <a:cubicBezTo>
                    <a:pt x="123157" y="136398"/>
                    <a:pt x="119858" y="130534"/>
                    <a:pt x="112527" y="126135"/>
                  </a:cubicBezTo>
                  <a:cubicBezTo>
                    <a:pt x="102997" y="119904"/>
                    <a:pt x="97866" y="111840"/>
                    <a:pt x="104464" y="99378"/>
                  </a:cubicBezTo>
                  <a:cubicBezTo>
                    <a:pt x="107396" y="93513"/>
                    <a:pt x="108129" y="89848"/>
                    <a:pt x="96033" y="87282"/>
                  </a:cubicBezTo>
                  <a:cubicBezTo>
                    <a:pt x="82105" y="84350"/>
                    <a:pt x="74041" y="99378"/>
                    <a:pt x="60112" y="88748"/>
                  </a:cubicBezTo>
                  <a:cubicBezTo>
                    <a:pt x="76607" y="118071"/>
                    <a:pt x="76240" y="119537"/>
                    <a:pt x="56447" y="125402"/>
                  </a:cubicBezTo>
                  <a:cubicBezTo>
                    <a:pt x="48750" y="116239"/>
                    <a:pt x="39953" y="107808"/>
                    <a:pt x="33355" y="97912"/>
                  </a:cubicBezTo>
                  <a:cubicBezTo>
                    <a:pt x="30789" y="94246"/>
                    <a:pt x="19427" y="82884"/>
                    <a:pt x="37753" y="82884"/>
                  </a:cubicBezTo>
                  <a:cubicBezTo>
                    <a:pt x="41052" y="82884"/>
                    <a:pt x="41419" y="79951"/>
                    <a:pt x="41052" y="77385"/>
                  </a:cubicBezTo>
                  <a:cubicBezTo>
                    <a:pt x="40319" y="74453"/>
                    <a:pt x="38120" y="73354"/>
                    <a:pt x="35554" y="74453"/>
                  </a:cubicBezTo>
                  <a:cubicBezTo>
                    <a:pt x="30056" y="77019"/>
                    <a:pt x="24192" y="79585"/>
                    <a:pt x="17960" y="76652"/>
                  </a:cubicBezTo>
                  <a:cubicBezTo>
                    <a:pt x="12096" y="64190"/>
                    <a:pt x="6231" y="52094"/>
                    <a:pt x="0" y="39632"/>
                  </a:cubicBezTo>
                  <a:cubicBezTo>
                    <a:pt x="367" y="35234"/>
                    <a:pt x="3299" y="32301"/>
                    <a:pt x="6598" y="29735"/>
                  </a:cubicBezTo>
                  <a:cubicBezTo>
                    <a:pt x="9163" y="27536"/>
                    <a:pt x="12096" y="26070"/>
                    <a:pt x="15395" y="25337"/>
                  </a:cubicBezTo>
                  <a:cubicBezTo>
                    <a:pt x="23458" y="21672"/>
                    <a:pt x="31156" y="23504"/>
                    <a:pt x="35188" y="30102"/>
                  </a:cubicBezTo>
                  <a:cubicBezTo>
                    <a:pt x="42518" y="42198"/>
                    <a:pt x="57180" y="45497"/>
                    <a:pt x="64877" y="57226"/>
                  </a:cubicBezTo>
                  <a:cubicBezTo>
                    <a:pt x="65977" y="59059"/>
                    <a:pt x="65977" y="56493"/>
                    <a:pt x="65977" y="56126"/>
                  </a:cubicBezTo>
                  <a:cubicBezTo>
                    <a:pt x="69276" y="46230"/>
                    <a:pt x="76973" y="46963"/>
                    <a:pt x="85404" y="45863"/>
                  </a:cubicBezTo>
                  <a:cubicBezTo>
                    <a:pt x="99699" y="43664"/>
                    <a:pt x="116193" y="46596"/>
                    <a:pt x="121324" y="23871"/>
                  </a:cubicBezTo>
                  <a:cubicBezTo>
                    <a:pt x="123523" y="13974"/>
                    <a:pt x="142217" y="10309"/>
                    <a:pt x="151014" y="412"/>
                  </a:cubicBezTo>
                  <a:cubicBezTo>
                    <a:pt x="157245" y="-687"/>
                    <a:pt x="163476" y="412"/>
                    <a:pt x="168974" y="3711"/>
                  </a:cubicBezTo>
                  <a:cubicBezTo>
                    <a:pt x="166409" y="9942"/>
                    <a:pt x="166042" y="15074"/>
                    <a:pt x="172640" y="19839"/>
                  </a:cubicBezTo>
                  <a:cubicBezTo>
                    <a:pt x="176672" y="22405"/>
                    <a:pt x="179604" y="27170"/>
                    <a:pt x="178504" y="32668"/>
                  </a:cubicBezTo>
                  <a:cubicBezTo>
                    <a:pt x="175939" y="38166"/>
                    <a:pt x="171540" y="42198"/>
                    <a:pt x="166042" y="42931"/>
                  </a:cubicBezTo>
                  <a:cubicBezTo>
                    <a:pt x="152114" y="45130"/>
                    <a:pt x="148082" y="54660"/>
                    <a:pt x="146615" y="66389"/>
                  </a:cubicBezTo>
                  <a:cubicBezTo>
                    <a:pt x="149914" y="61624"/>
                    <a:pt x="155046" y="60158"/>
                    <a:pt x="160544" y="59425"/>
                  </a:cubicBezTo>
                  <a:cubicBezTo>
                    <a:pt x="163843" y="59059"/>
                    <a:pt x="167142" y="59059"/>
                    <a:pt x="168974" y="61624"/>
                  </a:cubicBezTo>
                  <a:cubicBezTo>
                    <a:pt x="171540" y="64923"/>
                    <a:pt x="168974" y="67489"/>
                    <a:pt x="166775" y="69688"/>
                  </a:cubicBezTo>
                  <a:cubicBezTo>
                    <a:pt x="157978" y="78852"/>
                    <a:pt x="166042" y="91314"/>
                    <a:pt x="161277" y="101577"/>
                  </a:cubicBezTo>
                  <a:cubicBezTo>
                    <a:pt x="159444" y="105242"/>
                    <a:pt x="188767" y="114039"/>
                    <a:pt x="194999" y="111107"/>
                  </a:cubicBezTo>
                  <a:cubicBezTo>
                    <a:pt x="206728" y="105609"/>
                    <a:pt x="216258" y="95712"/>
                    <a:pt x="230553" y="95346"/>
                  </a:cubicBezTo>
                  <a:cubicBezTo>
                    <a:pt x="234218" y="95346"/>
                    <a:pt x="237884" y="94246"/>
                    <a:pt x="240449" y="98278"/>
                  </a:cubicBezTo>
                  <a:cubicBezTo>
                    <a:pt x="243382" y="108175"/>
                    <a:pt x="254378" y="114039"/>
                    <a:pt x="254011" y="125769"/>
                  </a:cubicBezTo>
                  <a:cubicBezTo>
                    <a:pt x="245947" y="135299"/>
                    <a:pt x="230186" y="132000"/>
                    <a:pt x="225421" y="144829"/>
                  </a:cubicBezTo>
                  <a:close/>
                </a:path>
              </a:pathLst>
            </a:custGeom>
            <a:solidFill>
              <a:srgbClr val="BF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641D6D8D-2896-4DE4-A369-EDDB9EAAB7C6}"/>
                </a:ext>
              </a:extLst>
            </p:cNvPr>
            <p:cNvSpPr/>
            <p:nvPr/>
          </p:nvSpPr>
          <p:spPr>
            <a:xfrm>
              <a:off x="10900824" y="4229915"/>
              <a:ext cx="287558" cy="114726"/>
            </a:xfrm>
            <a:custGeom>
              <a:avLst/>
              <a:gdLst>
                <a:gd name="connsiteX0" fmla="*/ 69998 w 287558"/>
                <a:gd name="connsiteY0" fmla="*/ 47284 h 114726"/>
                <a:gd name="connsiteX1" fmla="*/ 102620 w 287558"/>
                <a:gd name="connsiteY1" fmla="*/ 27490 h 114726"/>
                <a:gd name="connsiteX2" fmla="*/ 107751 w 287558"/>
                <a:gd name="connsiteY2" fmla="*/ 13562 h 114726"/>
                <a:gd name="connsiteX3" fmla="*/ 130110 w 287558"/>
                <a:gd name="connsiteY3" fmla="*/ 0 h 114726"/>
                <a:gd name="connsiteX4" fmla="*/ 151003 w 287558"/>
                <a:gd name="connsiteY4" fmla="*/ 10263 h 114726"/>
                <a:gd name="connsiteX5" fmla="*/ 176294 w 287558"/>
                <a:gd name="connsiteY5" fmla="*/ 8797 h 114726"/>
                <a:gd name="connsiteX6" fmla="*/ 200852 w 287558"/>
                <a:gd name="connsiteY6" fmla="*/ 25291 h 114726"/>
                <a:gd name="connsiteX7" fmla="*/ 261331 w 287558"/>
                <a:gd name="connsiteY7" fmla="*/ 24925 h 114726"/>
                <a:gd name="connsiteX8" fmla="*/ 280391 w 287558"/>
                <a:gd name="connsiteY8" fmla="*/ 38487 h 114726"/>
                <a:gd name="connsiteX9" fmla="*/ 286989 w 287558"/>
                <a:gd name="connsiteY9" fmla="*/ 51682 h 114726"/>
                <a:gd name="connsiteX10" fmla="*/ 284789 w 287558"/>
                <a:gd name="connsiteY10" fmla="*/ 62312 h 114726"/>
                <a:gd name="connsiteX11" fmla="*/ 167863 w 287558"/>
                <a:gd name="connsiteY11" fmla="*/ 69276 h 114726"/>
                <a:gd name="connsiteX12" fmla="*/ 138907 w 287558"/>
                <a:gd name="connsiteY12" fmla="*/ 64511 h 114726"/>
                <a:gd name="connsiteX13" fmla="*/ 123146 w 287558"/>
                <a:gd name="connsiteY13" fmla="*/ 70009 h 114726"/>
                <a:gd name="connsiteX14" fmla="*/ 78061 w 287558"/>
                <a:gd name="connsiteY14" fmla="*/ 104097 h 114726"/>
                <a:gd name="connsiteX15" fmla="*/ 6953 w 287558"/>
                <a:gd name="connsiteY15" fmla="*/ 105563 h 114726"/>
                <a:gd name="connsiteX16" fmla="*/ 3288 w 287558"/>
                <a:gd name="connsiteY16" fmla="*/ 93101 h 114726"/>
                <a:gd name="connsiteX17" fmla="*/ 23447 w 287558"/>
                <a:gd name="connsiteY17" fmla="*/ 93834 h 114726"/>
                <a:gd name="connsiteX18" fmla="*/ 45073 w 287558"/>
                <a:gd name="connsiteY18" fmla="*/ 90902 h 114726"/>
                <a:gd name="connsiteX19" fmla="*/ 74763 w 287558"/>
                <a:gd name="connsiteY19" fmla="*/ 77340 h 114726"/>
                <a:gd name="connsiteX20" fmla="*/ 80261 w 287558"/>
                <a:gd name="connsiteY20" fmla="*/ 56080 h 114726"/>
                <a:gd name="connsiteX21" fmla="*/ 69998 w 287558"/>
                <a:gd name="connsiteY21" fmla="*/ 47284 h 11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7558" h="114726">
                  <a:moveTo>
                    <a:pt x="69998" y="47284"/>
                  </a:moveTo>
                  <a:cubicBezTo>
                    <a:pt x="80994" y="40686"/>
                    <a:pt x="91623" y="33722"/>
                    <a:pt x="102620" y="27490"/>
                  </a:cubicBezTo>
                  <a:cubicBezTo>
                    <a:pt x="108851" y="24192"/>
                    <a:pt x="112516" y="20526"/>
                    <a:pt x="107751" y="13562"/>
                  </a:cubicBezTo>
                  <a:cubicBezTo>
                    <a:pt x="114349" y="8064"/>
                    <a:pt x="120946" y="2199"/>
                    <a:pt x="130110" y="0"/>
                  </a:cubicBezTo>
                  <a:cubicBezTo>
                    <a:pt x="138907" y="0"/>
                    <a:pt x="144038" y="6964"/>
                    <a:pt x="151003" y="10263"/>
                  </a:cubicBezTo>
                  <a:cubicBezTo>
                    <a:pt x="159800" y="14662"/>
                    <a:pt x="168230" y="11729"/>
                    <a:pt x="176294" y="8797"/>
                  </a:cubicBezTo>
                  <a:cubicBezTo>
                    <a:pt x="192788" y="2932"/>
                    <a:pt x="199752" y="8064"/>
                    <a:pt x="200852" y="25291"/>
                  </a:cubicBezTo>
                  <a:cubicBezTo>
                    <a:pt x="221012" y="24925"/>
                    <a:pt x="240805" y="30789"/>
                    <a:pt x="261331" y="24925"/>
                  </a:cubicBezTo>
                  <a:cubicBezTo>
                    <a:pt x="270494" y="22359"/>
                    <a:pt x="278192" y="27857"/>
                    <a:pt x="280391" y="38487"/>
                  </a:cubicBezTo>
                  <a:cubicBezTo>
                    <a:pt x="281490" y="43618"/>
                    <a:pt x="284789" y="47284"/>
                    <a:pt x="286989" y="51682"/>
                  </a:cubicBezTo>
                  <a:cubicBezTo>
                    <a:pt x="288088" y="55347"/>
                    <a:pt x="287722" y="59013"/>
                    <a:pt x="284789" y="62312"/>
                  </a:cubicBezTo>
                  <a:cubicBezTo>
                    <a:pt x="245936" y="64877"/>
                    <a:pt x="206717" y="67443"/>
                    <a:pt x="167863" y="69276"/>
                  </a:cubicBezTo>
                  <a:cubicBezTo>
                    <a:pt x="158333" y="69642"/>
                    <a:pt x="148070" y="67077"/>
                    <a:pt x="138907" y="64511"/>
                  </a:cubicBezTo>
                  <a:cubicBezTo>
                    <a:pt x="131576" y="62678"/>
                    <a:pt x="126811" y="63778"/>
                    <a:pt x="123146" y="70009"/>
                  </a:cubicBezTo>
                  <a:cubicBezTo>
                    <a:pt x="112150" y="86503"/>
                    <a:pt x="94922" y="94934"/>
                    <a:pt x="78061" y="104097"/>
                  </a:cubicBezTo>
                  <a:cubicBezTo>
                    <a:pt x="54603" y="118759"/>
                    <a:pt x="30778" y="117292"/>
                    <a:pt x="6953" y="105563"/>
                  </a:cubicBezTo>
                  <a:cubicBezTo>
                    <a:pt x="2555" y="103364"/>
                    <a:pt x="-4043" y="99699"/>
                    <a:pt x="3288" y="93101"/>
                  </a:cubicBezTo>
                  <a:cubicBezTo>
                    <a:pt x="10252" y="90169"/>
                    <a:pt x="16849" y="92734"/>
                    <a:pt x="23447" y="93834"/>
                  </a:cubicBezTo>
                  <a:cubicBezTo>
                    <a:pt x="31145" y="95300"/>
                    <a:pt x="38842" y="96033"/>
                    <a:pt x="45073" y="90902"/>
                  </a:cubicBezTo>
                  <a:cubicBezTo>
                    <a:pt x="54236" y="83937"/>
                    <a:pt x="63400" y="79539"/>
                    <a:pt x="74763" y="77340"/>
                  </a:cubicBezTo>
                  <a:cubicBezTo>
                    <a:pt x="86125" y="75140"/>
                    <a:pt x="87958" y="65610"/>
                    <a:pt x="80261" y="56080"/>
                  </a:cubicBezTo>
                  <a:cubicBezTo>
                    <a:pt x="77328" y="52049"/>
                    <a:pt x="72197" y="51315"/>
                    <a:pt x="69998" y="47284"/>
                  </a:cubicBezTo>
                  <a:close/>
                </a:path>
              </a:pathLst>
            </a:custGeom>
            <a:solidFill>
              <a:srgbClr val="C7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FBDB071F-5883-4C4D-8C72-CAF8A70297B5}"/>
                </a:ext>
              </a:extLst>
            </p:cNvPr>
            <p:cNvSpPr/>
            <p:nvPr/>
          </p:nvSpPr>
          <p:spPr>
            <a:xfrm>
              <a:off x="10858312" y="4333754"/>
              <a:ext cx="251794" cy="88936"/>
            </a:xfrm>
            <a:custGeom>
              <a:avLst/>
              <a:gdLst>
                <a:gd name="connsiteX0" fmla="*/ 206710 w 251794"/>
                <a:gd name="connsiteY0" fmla="*/ 7588 h 88936"/>
                <a:gd name="connsiteX1" fmla="*/ 251795 w 251794"/>
                <a:gd name="connsiteY1" fmla="*/ 18584 h 88936"/>
                <a:gd name="connsiteX2" fmla="*/ 223938 w 251794"/>
                <a:gd name="connsiteY2" fmla="*/ 51573 h 88936"/>
                <a:gd name="connsiteX3" fmla="*/ 135602 w 251794"/>
                <a:gd name="connsiteY3" fmla="*/ 72832 h 88936"/>
                <a:gd name="connsiteX4" fmla="*/ 63027 w 251794"/>
                <a:gd name="connsiteY4" fmla="*/ 87127 h 88936"/>
                <a:gd name="connsiteX5" fmla="*/ 41035 w 251794"/>
                <a:gd name="connsiteY5" fmla="*/ 85661 h 88936"/>
                <a:gd name="connsiteX6" fmla="*/ 7680 w 251794"/>
                <a:gd name="connsiteY6" fmla="*/ 76864 h 88936"/>
                <a:gd name="connsiteX7" fmla="*/ 4381 w 251794"/>
                <a:gd name="connsiteY7" fmla="*/ 67334 h 88936"/>
                <a:gd name="connsiteX8" fmla="*/ 46533 w 251794"/>
                <a:gd name="connsiteY8" fmla="*/ 50473 h 88936"/>
                <a:gd name="connsiteX9" fmla="*/ 127538 w 251794"/>
                <a:gd name="connsiteY9" fmla="*/ 11254 h 88936"/>
                <a:gd name="connsiteX10" fmla="*/ 177387 w 251794"/>
                <a:gd name="connsiteY10" fmla="*/ 3190 h 88936"/>
                <a:gd name="connsiteX11" fmla="*/ 206710 w 251794"/>
                <a:gd name="connsiteY11" fmla="*/ 7588 h 88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94" h="88936">
                  <a:moveTo>
                    <a:pt x="206710" y="7588"/>
                  </a:moveTo>
                  <a:cubicBezTo>
                    <a:pt x="220639" y="15286"/>
                    <a:pt x="238599" y="8321"/>
                    <a:pt x="251795" y="18584"/>
                  </a:cubicBezTo>
                  <a:cubicBezTo>
                    <a:pt x="237866" y="25549"/>
                    <a:pt x="229802" y="37644"/>
                    <a:pt x="223938" y="51573"/>
                  </a:cubicBezTo>
                  <a:cubicBezTo>
                    <a:pt x="193148" y="53772"/>
                    <a:pt x="166025" y="71366"/>
                    <a:pt x="135602" y="72832"/>
                  </a:cubicBezTo>
                  <a:cubicBezTo>
                    <a:pt x="110677" y="73932"/>
                    <a:pt x="87219" y="80896"/>
                    <a:pt x="63027" y="87127"/>
                  </a:cubicBezTo>
                  <a:cubicBezTo>
                    <a:pt x="55330" y="90060"/>
                    <a:pt x="47999" y="89326"/>
                    <a:pt x="41035" y="85661"/>
                  </a:cubicBezTo>
                  <a:cubicBezTo>
                    <a:pt x="30405" y="80163"/>
                    <a:pt x="19776" y="76498"/>
                    <a:pt x="7680" y="76864"/>
                  </a:cubicBezTo>
                  <a:cubicBezTo>
                    <a:pt x="-17" y="77231"/>
                    <a:pt x="-3316" y="73565"/>
                    <a:pt x="4381" y="67334"/>
                  </a:cubicBezTo>
                  <a:cubicBezTo>
                    <a:pt x="21608" y="69533"/>
                    <a:pt x="34071" y="64035"/>
                    <a:pt x="46533" y="50473"/>
                  </a:cubicBezTo>
                  <a:cubicBezTo>
                    <a:pt x="67792" y="27381"/>
                    <a:pt x="99315" y="22250"/>
                    <a:pt x="127538" y="11254"/>
                  </a:cubicBezTo>
                  <a:cubicBezTo>
                    <a:pt x="143299" y="5389"/>
                    <a:pt x="160526" y="4289"/>
                    <a:pt x="177387" y="3190"/>
                  </a:cubicBezTo>
                  <a:cubicBezTo>
                    <a:pt x="187650" y="-3041"/>
                    <a:pt x="197547" y="624"/>
                    <a:pt x="206710" y="7588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06709373-7601-4DAC-B99A-E96E24C7A43C}"/>
                </a:ext>
              </a:extLst>
            </p:cNvPr>
            <p:cNvSpPr/>
            <p:nvPr/>
          </p:nvSpPr>
          <p:spPr>
            <a:xfrm>
              <a:off x="11120736" y="4360403"/>
              <a:ext cx="132686" cy="113009"/>
            </a:xfrm>
            <a:custGeom>
              <a:avLst/>
              <a:gdLst>
                <a:gd name="connsiteX0" fmla="*/ 102264 w 132686"/>
                <a:gd name="connsiteY0" fmla="*/ 0 h 113009"/>
                <a:gd name="connsiteX1" fmla="*/ 104097 w 132686"/>
                <a:gd name="connsiteY1" fmla="*/ 21259 h 113009"/>
                <a:gd name="connsiteX2" fmla="*/ 105930 w 132686"/>
                <a:gd name="connsiteY2" fmla="*/ 30789 h 113009"/>
                <a:gd name="connsiteX3" fmla="*/ 132687 w 132686"/>
                <a:gd name="connsiteY3" fmla="*/ 71109 h 113009"/>
                <a:gd name="connsiteX4" fmla="*/ 104830 w 132686"/>
                <a:gd name="connsiteY4" fmla="*/ 95667 h 113009"/>
                <a:gd name="connsiteX5" fmla="*/ 100432 w 132686"/>
                <a:gd name="connsiteY5" fmla="*/ 100432 h 113009"/>
                <a:gd name="connsiteX6" fmla="*/ 85770 w 132686"/>
                <a:gd name="connsiteY6" fmla="*/ 111794 h 113009"/>
                <a:gd name="connsiteX7" fmla="*/ 59746 w 132686"/>
                <a:gd name="connsiteY7" fmla="*/ 101165 h 113009"/>
                <a:gd name="connsiteX8" fmla="*/ 10630 w 132686"/>
                <a:gd name="connsiteY8" fmla="*/ 82105 h 113009"/>
                <a:gd name="connsiteX9" fmla="*/ 0 w 132686"/>
                <a:gd name="connsiteY9" fmla="*/ 75507 h 113009"/>
                <a:gd name="connsiteX10" fmla="*/ 24192 w 132686"/>
                <a:gd name="connsiteY10" fmla="*/ 41419 h 113009"/>
                <a:gd name="connsiteX11" fmla="*/ 66343 w 132686"/>
                <a:gd name="connsiteY11" fmla="*/ 53515 h 113009"/>
                <a:gd name="connsiteX12" fmla="*/ 79539 w 132686"/>
                <a:gd name="connsiteY12" fmla="*/ 53881 h 113009"/>
                <a:gd name="connsiteX13" fmla="*/ 50582 w 132686"/>
                <a:gd name="connsiteY13" fmla="*/ 28957 h 113009"/>
                <a:gd name="connsiteX14" fmla="*/ 42885 w 132686"/>
                <a:gd name="connsiteY14" fmla="*/ 18327 h 113009"/>
                <a:gd name="connsiteX15" fmla="*/ 39220 w 132686"/>
                <a:gd name="connsiteY15" fmla="*/ 3299 h 113009"/>
                <a:gd name="connsiteX16" fmla="*/ 84670 w 132686"/>
                <a:gd name="connsiteY16" fmla="*/ 9897 h 113009"/>
                <a:gd name="connsiteX17" fmla="*/ 102264 w 132686"/>
                <a:gd name="connsiteY17" fmla="*/ 0 h 11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2686" h="113009">
                  <a:moveTo>
                    <a:pt x="102264" y="0"/>
                  </a:moveTo>
                  <a:cubicBezTo>
                    <a:pt x="105563" y="6964"/>
                    <a:pt x="118392" y="12462"/>
                    <a:pt x="104097" y="21259"/>
                  </a:cubicBezTo>
                  <a:cubicBezTo>
                    <a:pt x="100798" y="23458"/>
                    <a:pt x="102631" y="29323"/>
                    <a:pt x="105930" y="30789"/>
                  </a:cubicBezTo>
                  <a:cubicBezTo>
                    <a:pt x="123890" y="38487"/>
                    <a:pt x="123890" y="57547"/>
                    <a:pt x="132687" y="71109"/>
                  </a:cubicBezTo>
                  <a:cubicBezTo>
                    <a:pt x="128289" y="84670"/>
                    <a:pt x="119125" y="93834"/>
                    <a:pt x="104830" y="95667"/>
                  </a:cubicBezTo>
                  <a:cubicBezTo>
                    <a:pt x="100065" y="96400"/>
                    <a:pt x="99699" y="94934"/>
                    <a:pt x="100432" y="100432"/>
                  </a:cubicBezTo>
                  <a:cubicBezTo>
                    <a:pt x="102264" y="111794"/>
                    <a:pt x="96033" y="115093"/>
                    <a:pt x="85770" y="111794"/>
                  </a:cubicBezTo>
                  <a:cubicBezTo>
                    <a:pt x="76973" y="108862"/>
                    <a:pt x="67077" y="107396"/>
                    <a:pt x="59746" y="101165"/>
                  </a:cubicBezTo>
                  <a:cubicBezTo>
                    <a:pt x="45451" y="89435"/>
                    <a:pt x="29690" y="82105"/>
                    <a:pt x="10630" y="82105"/>
                  </a:cubicBezTo>
                  <a:cubicBezTo>
                    <a:pt x="6231" y="82105"/>
                    <a:pt x="2199" y="79539"/>
                    <a:pt x="0" y="75507"/>
                  </a:cubicBezTo>
                  <a:cubicBezTo>
                    <a:pt x="1100" y="68176"/>
                    <a:pt x="21992" y="39586"/>
                    <a:pt x="24192" y="41419"/>
                  </a:cubicBezTo>
                  <a:cubicBezTo>
                    <a:pt x="36287" y="53881"/>
                    <a:pt x="57913" y="30056"/>
                    <a:pt x="66343" y="53515"/>
                  </a:cubicBezTo>
                  <a:cubicBezTo>
                    <a:pt x="67443" y="56813"/>
                    <a:pt x="74041" y="56813"/>
                    <a:pt x="79539" y="53881"/>
                  </a:cubicBezTo>
                  <a:cubicBezTo>
                    <a:pt x="70375" y="44351"/>
                    <a:pt x="60845" y="36287"/>
                    <a:pt x="50582" y="28957"/>
                  </a:cubicBezTo>
                  <a:cubicBezTo>
                    <a:pt x="46917" y="26391"/>
                    <a:pt x="40686" y="25291"/>
                    <a:pt x="42885" y="18327"/>
                  </a:cubicBezTo>
                  <a:cubicBezTo>
                    <a:pt x="52048" y="9897"/>
                    <a:pt x="35554" y="11729"/>
                    <a:pt x="39220" y="3299"/>
                  </a:cubicBezTo>
                  <a:cubicBezTo>
                    <a:pt x="52782" y="13562"/>
                    <a:pt x="69276" y="367"/>
                    <a:pt x="84670" y="9897"/>
                  </a:cubicBezTo>
                  <a:cubicBezTo>
                    <a:pt x="89069" y="12829"/>
                    <a:pt x="102631" y="14662"/>
                    <a:pt x="102264" y="0"/>
                  </a:cubicBezTo>
                  <a:close/>
                </a:path>
              </a:pathLst>
            </a:custGeom>
            <a:solidFill>
              <a:srgbClr val="DC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4458E695-6F64-408E-9E6E-890390D9060F}"/>
                </a:ext>
              </a:extLst>
            </p:cNvPr>
            <p:cNvSpPr/>
            <p:nvPr/>
          </p:nvSpPr>
          <p:spPr>
            <a:xfrm>
              <a:off x="11072746" y="4353072"/>
              <a:ext cx="136692" cy="83937"/>
            </a:xfrm>
            <a:custGeom>
              <a:avLst/>
              <a:gdLst>
                <a:gd name="connsiteX0" fmla="*/ 90142 w 136692"/>
                <a:gd name="connsiteY0" fmla="*/ 25658 h 83937"/>
                <a:gd name="connsiteX1" fmla="*/ 136692 w 136692"/>
                <a:gd name="connsiteY1" fmla="*/ 64144 h 83937"/>
                <a:gd name="connsiteX2" fmla="*/ 103704 w 136692"/>
                <a:gd name="connsiteY2" fmla="*/ 55347 h 83937"/>
                <a:gd name="connsiteX3" fmla="*/ 93441 w 136692"/>
                <a:gd name="connsiteY3" fmla="*/ 54614 h 83937"/>
                <a:gd name="connsiteX4" fmla="*/ 73648 w 136692"/>
                <a:gd name="connsiteY4" fmla="*/ 49483 h 83937"/>
                <a:gd name="connsiteX5" fmla="*/ 48723 w 136692"/>
                <a:gd name="connsiteY5" fmla="*/ 82471 h 83937"/>
                <a:gd name="connsiteX6" fmla="*/ 46524 w 136692"/>
                <a:gd name="connsiteY6" fmla="*/ 83937 h 83937"/>
                <a:gd name="connsiteX7" fmla="*/ 24531 w 136692"/>
                <a:gd name="connsiteY7" fmla="*/ 79172 h 83937"/>
                <a:gd name="connsiteX8" fmla="*/ 11336 w 136692"/>
                <a:gd name="connsiteY8" fmla="*/ 73674 h 83937"/>
                <a:gd name="connsiteX9" fmla="*/ 1073 w 136692"/>
                <a:gd name="connsiteY9" fmla="*/ 58646 h 83937"/>
                <a:gd name="connsiteX10" fmla="*/ 23432 w 136692"/>
                <a:gd name="connsiteY10" fmla="*/ 52048 h 83937"/>
                <a:gd name="connsiteX11" fmla="*/ 33328 w 136692"/>
                <a:gd name="connsiteY11" fmla="*/ 53881 h 83937"/>
                <a:gd name="connsiteX12" fmla="*/ 35894 w 136692"/>
                <a:gd name="connsiteY12" fmla="*/ 49116 h 83937"/>
                <a:gd name="connsiteX13" fmla="*/ 32595 w 136692"/>
                <a:gd name="connsiteY13" fmla="*/ 52782 h 83937"/>
                <a:gd name="connsiteX14" fmla="*/ 10969 w 136692"/>
                <a:gd name="connsiteY14" fmla="*/ 29690 h 83937"/>
                <a:gd name="connsiteX15" fmla="*/ 11703 w 136692"/>
                <a:gd name="connsiteY15" fmla="*/ 28223 h 83937"/>
                <a:gd name="connsiteX16" fmla="*/ 37727 w 136692"/>
                <a:gd name="connsiteY16" fmla="*/ 0 h 83937"/>
                <a:gd name="connsiteX17" fmla="*/ 90142 w 136692"/>
                <a:gd name="connsiteY17" fmla="*/ 25658 h 8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692" h="83937">
                  <a:moveTo>
                    <a:pt x="90142" y="25658"/>
                  </a:moveTo>
                  <a:cubicBezTo>
                    <a:pt x="106636" y="37020"/>
                    <a:pt x="122764" y="48750"/>
                    <a:pt x="136692" y="64144"/>
                  </a:cubicBezTo>
                  <a:cubicBezTo>
                    <a:pt x="116533" y="70375"/>
                    <a:pt x="116533" y="70375"/>
                    <a:pt x="103704" y="55347"/>
                  </a:cubicBezTo>
                  <a:cubicBezTo>
                    <a:pt x="100405" y="51682"/>
                    <a:pt x="97839" y="49849"/>
                    <a:pt x="93441" y="54614"/>
                  </a:cubicBezTo>
                  <a:cubicBezTo>
                    <a:pt x="82445" y="65610"/>
                    <a:pt x="82078" y="65610"/>
                    <a:pt x="73648" y="49483"/>
                  </a:cubicBezTo>
                  <a:cubicBezTo>
                    <a:pt x="70349" y="65610"/>
                    <a:pt x="51655" y="67077"/>
                    <a:pt x="48723" y="82471"/>
                  </a:cubicBezTo>
                  <a:cubicBezTo>
                    <a:pt x="47990" y="82838"/>
                    <a:pt x="47257" y="83571"/>
                    <a:pt x="46524" y="83937"/>
                  </a:cubicBezTo>
                  <a:cubicBezTo>
                    <a:pt x="39193" y="83204"/>
                    <a:pt x="33695" y="75507"/>
                    <a:pt x="24531" y="79172"/>
                  </a:cubicBezTo>
                  <a:cubicBezTo>
                    <a:pt x="20133" y="81005"/>
                    <a:pt x="14635" y="77340"/>
                    <a:pt x="11336" y="73674"/>
                  </a:cubicBezTo>
                  <a:cubicBezTo>
                    <a:pt x="6938" y="69276"/>
                    <a:pt x="-3326" y="67077"/>
                    <a:pt x="1073" y="58646"/>
                  </a:cubicBezTo>
                  <a:cubicBezTo>
                    <a:pt x="5471" y="49849"/>
                    <a:pt x="13902" y="46917"/>
                    <a:pt x="23432" y="52048"/>
                  </a:cubicBezTo>
                  <a:cubicBezTo>
                    <a:pt x="26731" y="53881"/>
                    <a:pt x="29296" y="56813"/>
                    <a:pt x="33328" y="53881"/>
                  </a:cubicBezTo>
                  <a:cubicBezTo>
                    <a:pt x="34794" y="52782"/>
                    <a:pt x="35528" y="50949"/>
                    <a:pt x="35894" y="49116"/>
                  </a:cubicBezTo>
                  <a:cubicBezTo>
                    <a:pt x="34794" y="50216"/>
                    <a:pt x="34428" y="52782"/>
                    <a:pt x="32595" y="52782"/>
                  </a:cubicBezTo>
                  <a:cubicBezTo>
                    <a:pt x="17567" y="52415"/>
                    <a:pt x="12436" y="42518"/>
                    <a:pt x="10969" y="29690"/>
                  </a:cubicBezTo>
                  <a:cubicBezTo>
                    <a:pt x="11336" y="28957"/>
                    <a:pt x="11703" y="28590"/>
                    <a:pt x="11703" y="28223"/>
                  </a:cubicBezTo>
                  <a:cubicBezTo>
                    <a:pt x="4005" y="3665"/>
                    <a:pt x="23798" y="4398"/>
                    <a:pt x="37727" y="0"/>
                  </a:cubicBezTo>
                  <a:cubicBezTo>
                    <a:pt x="55321" y="7331"/>
                    <a:pt x="74014" y="13928"/>
                    <a:pt x="90142" y="25658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789E2302-302E-450D-8B99-458BA80B0D4F}"/>
                </a:ext>
              </a:extLst>
            </p:cNvPr>
            <p:cNvSpPr/>
            <p:nvPr/>
          </p:nvSpPr>
          <p:spPr>
            <a:xfrm>
              <a:off x="10643870" y="4437521"/>
              <a:ext cx="119940" cy="79480"/>
            </a:xfrm>
            <a:custGeom>
              <a:avLst/>
              <a:gdLst>
                <a:gd name="connsiteX0" fmla="*/ 8430 w 119940"/>
                <a:gd name="connsiteY0" fmla="*/ 76461 h 79480"/>
                <a:gd name="connsiteX1" fmla="*/ 7331 w 119940"/>
                <a:gd name="connsiteY1" fmla="*/ 65465 h 79480"/>
                <a:gd name="connsiteX2" fmla="*/ 18327 w 119940"/>
                <a:gd name="connsiteY2" fmla="*/ 54102 h 79480"/>
                <a:gd name="connsiteX3" fmla="*/ 9897 w 119940"/>
                <a:gd name="connsiteY3" fmla="*/ 55568 h 79480"/>
                <a:gd name="connsiteX4" fmla="*/ 1466 w 119940"/>
                <a:gd name="connsiteY4" fmla="*/ 56668 h 79480"/>
                <a:gd name="connsiteX5" fmla="*/ 0 w 119940"/>
                <a:gd name="connsiteY5" fmla="*/ 51170 h 79480"/>
                <a:gd name="connsiteX6" fmla="*/ 7697 w 119940"/>
                <a:gd name="connsiteY6" fmla="*/ 49704 h 79480"/>
                <a:gd name="connsiteX7" fmla="*/ 15761 w 119940"/>
                <a:gd name="connsiteY7" fmla="*/ 42739 h 79480"/>
                <a:gd name="connsiteX8" fmla="*/ 21992 w 119940"/>
                <a:gd name="connsiteY8" fmla="*/ 39074 h 79480"/>
                <a:gd name="connsiteX9" fmla="*/ 71475 w 119940"/>
                <a:gd name="connsiteY9" fmla="*/ 9018 h 79480"/>
                <a:gd name="connsiteX10" fmla="*/ 94934 w 119940"/>
                <a:gd name="connsiteY10" fmla="*/ 1687 h 79480"/>
                <a:gd name="connsiteX11" fmla="*/ 115093 w 119940"/>
                <a:gd name="connsiteY11" fmla="*/ 7918 h 79480"/>
                <a:gd name="connsiteX12" fmla="*/ 112161 w 119940"/>
                <a:gd name="connsiteY12" fmla="*/ 42739 h 79480"/>
                <a:gd name="connsiteX13" fmla="*/ 75873 w 119940"/>
                <a:gd name="connsiteY13" fmla="*/ 39074 h 79480"/>
                <a:gd name="connsiteX14" fmla="*/ 97133 w 119940"/>
                <a:gd name="connsiteY14" fmla="*/ 60700 h 79480"/>
                <a:gd name="connsiteX15" fmla="*/ 93834 w 119940"/>
                <a:gd name="connsiteY15" fmla="*/ 68031 h 79480"/>
                <a:gd name="connsiteX16" fmla="*/ 69276 w 119940"/>
                <a:gd name="connsiteY16" fmla="*/ 75361 h 79480"/>
                <a:gd name="connsiteX17" fmla="*/ 31522 w 119940"/>
                <a:gd name="connsiteY17" fmla="*/ 62899 h 79480"/>
                <a:gd name="connsiteX18" fmla="*/ 24925 w 119940"/>
                <a:gd name="connsiteY18" fmla="*/ 68031 h 79480"/>
                <a:gd name="connsiteX19" fmla="*/ 10630 w 119940"/>
                <a:gd name="connsiteY19" fmla="*/ 78660 h 79480"/>
                <a:gd name="connsiteX20" fmla="*/ 8430 w 119940"/>
                <a:gd name="connsiteY20" fmla="*/ 76461 h 7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9940" h="79480">
                  <a:moveTo>
                    <a:pt x="8430" y="76461"/>
                  </a:moveTo>
                  <a:cubicBezTo>
                    <a:pt x="7331" y="72796"/>
                    <a:pt x="-5498" y="70596"/>
                    <a:pt x="7331" y="65465"/>
                  </a:cubicBezTo>
                  <a:cubicBezTo>
                    <a:pt x="12829" y="63266"/>
                    <a:pt x="16861" y="60333"/>
                    <a:pt x="18327" y="54102"/>
                  </a:cubicBezTo>
                  <a:cubicBezTo>
                    <a:pt x="14662" y="51536"/>
                    <a:pt x="12462" y="54835"/>
                    <a:pt x="9897" y="55568"/>
                  </a:cubicBezTo>
                  <a:cubicBezTo>
                    <a:pt x="6964" y="56301"/>
                    <a:pt x="4765" y="62899"/>
                    <a:pt x="1466" y="56668"/>
                  </a:cubicBezTo>
                  <a:cubicBezTo>
                    <a:pt x="367" y="55202"/>
                    <a:pt x="0" y="53002"/>
                    <a:pt x="0" y="51170"/>
                  </a:cubicBezTo>
                  <a:cubicBezTo>
                    <a:pt x="733" y="43472"/>
                    <a:pt x="5132" y="50070"/>
                    <a:pt x="7697" y="49704"/>
                  </a:cubicBezTo>
                  <a:cubicBezTo>
                    <a:pt x="12096" y="48971"/>
                    <a:pt x="13928" y="46038"/>
                    <a:pt x="15761" y="42739"/>
                  </a:cubicBezTo>
                  <a:cubicBezTo>
                    <a:pt x="17227" y="40907"/>
                    <a:pt x="19427" y="39441"/>
                    <a:pt x="21992" y="39074"/>
                  </a:cubicBezTo>
                  <a:cubicBezTo>
                    <a:pt x="38120" y="35042"/>
                    <a:pt x="59746" y="21847"/>
                    <a:pt x="71475" y="9018"/>
                  </a:cubicBezTo>
                  <a:cubicBezTo>
                    <a:pt x="76607" y="-1245"/>
                    <a:pt x="85404" y="-1245"/>
                    <a:pt x="94934" y="1687"/>
                  </a:cubicBezTo>
                  <a:cubicBezTo>
                    <a:pt x="102264" y="1321"/>
                    <a:pt x="109228" y="2787"/>
                    <a:pt x="115093" y="7918"/>
                  </a:cubicBezTo>
                  <a:cubicBezTo>
                    <a:pt x="122790" y="24779"/>
                    <a:pt x="120958" y="37241"/>
                    <a:pt x="112161" y="42739"/>
                  </a:cubicBezTo>
                  <a:cubicBezTo>
                    <a:pt x="98965" y="50803"/>
                    <a:pt x="88336" y="36875"/>
                    <a:pt x="75873" y="39074"/>
                  </a:cubicBezTo>
                  <a:cubicBezTo>
                    <a:pt x="78806" y="51903"/>
                    <a:pt x="98232" y="45305"/>
                    <a:pt x="97133" y="60700"/>
                  </a:cubicBezTo>
                  <a:cubicBezTo>
                    <a:pt x="96400" y="63266"/>
                    <a:pt x="95300" y="65831"/>
                    <a:pt x="93834" y="68031"/>
                  </a:cubicBezTo>
                  <a:cubicBezTo>
                    <a:pt x="87969" y="78660"/>
                    <a:pt x="78806" y="82326"/>
                    <a:pt x="69276" y="75361"/>
                  </a:cubicBezTo>
                  <a:cubicBezTo>
                    <a:pt x="57913" y="66931"/>
                    <a:pt x="41785" y="74995"/>
                    <a:pt x="31522" y="62899"/>
                  </a:cubicBezTo>
                  <a:cubicBezTo>
                    <a:pt x="27857" y="58134"/>
                    <a:pt x="26757" y="65831"/>
                    <a:pt x="24925" y="68031"/>
                  </a:cubicBezTo>
                  <a:cubicBezTo>
                    <a:pt x="20893" y="72796"/>
                    <a:pt x="20893" y="82326"/>
                    <a:pt x="10630" y="78660"/>
                  </a:cubicBezTo>
                  <a:cubicBezTo>
                    <a:pt x="9530" y="77561"/>
                    <a:pt x="9163" y="76827"/>
                    <a:pt x="8430" y="76461"/>
                  </a:cubicBezTo>
                  <a:close/>
                </a:path>
              </a:pathLst>
            </a:custGeom>
            <a:solidFill>
              <a:srgbClr val="7552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6AEE502F-7241-4B46-BA06-A445A0646E27}"/>
                </a:ext>
              </a:extLst>
            </p:cNvPr>
            <p:cNvSpPr/>
            <p:nvPr/>
          </p:nvSpPr>
          <p:spPr>
            <a:xfrm>
              <a:off x="10891775" y="4276405"/>
              <a:ext cx="102872" cy="52757"/>
            </a:xfrm>
            <a:custGeom>
              <a:avLst/>
              <a:gdLst>
                <a:gd name="connsiteX0" fmla="*/ 79047 w 102872"/>
                <a:gd name="connsiteY0" fmla="*/ 793 h 52757"/>
                <a:gd name="connsiteX1" fmla="*/ 102872 w 102872"/>
                <a:gd name="connsiteY1" fmla="*/ 21686 h 52757"/>
                <a:gd name="connsiteX2" fmla="*/ 78314 w 102872"/>
                <a:gd name="connsiteY2" fmla="*/ 37447 h 52757"/>
                <a:gd name="connsiteX3" fmla="*/ 68051 w 102872"/>
                <a:gd name="connsiteY3" fmla="*/ 37814 h 52757"/>
                <a:gd name="connsiteX4" fmla="*/ 11604 w 102872"/>
                <a:gd name="connsiteY4" fmla="*/ 46244 h 52757"/>
                <a:gd name="connsiteX5" fmla="*/ 974 w 102872"/>
                <a:gd name="connsiteY5" fmla="*/ 16554 h 52757"/>
                <a:gd name="connsiteX6" fmla="*/ 8305 w 102872"/>
                <a:gd name="connsiteY6" fmla="*/ 9224 h 52757"/>
                <a:gd name="connsiteX7" fmla="*/ 15636 w 102872"/>
                <a:gd name="connsiteY7" fmla="*/ 7025 h 52757"/>
                <a:gd name="connsiteX8" fmla="*/ 38728 w 102872"/>
                <a:gd name="connsiteY8" fmla="*/ 8491 h 52757"/>
                <a:gd name="connsiteX9" fmla="*/ 56322 w 102872"/>
                <a:gd name="connsiteY9" fmla="*/ 8491 h 52757"/>
                <a:gd name="connsiteX10" fmla="*/ 79047 w 102872"/>
                <a:gd name="connsiteY10" fmla="*/ 793 h 5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872" h="52757">
                  <a:moveTo>
                    <a:pt x="79047" y="793"/>
                  </a:moveTo>
                  <a:cubicBezTo>
                    <a:pt x="97374" y="-4338"/>
                    <a:pt x="92975" y="16921"/>
                    <a:pt x="102872" y="21686"/>
                  </a:cubicBezTo>
                  <a:cubicBezTo>
                    <a:pt x="95175" y="27551"/>
                    <a:pt x="90043" y="37814"/>
                    <a:pt x="78314" y="37447"/>
                  </a:cubicBezTo>
                  <a:cubicBezTo>
                    <a:pt x="74649" y="37447"/>
                    <a:pt x="70617" y="34148"/>
                    <a:pt x="68051" y="37814"/>
                  </a:cubicBezTo>
                  <a:cubicBezTo>
                    <a:pt x="51923" y="59806"/>
                    <a:pt x="31764" y="52842"/>
                    <a:pt x="11604" y="46244"/>
                  </a:cubicBezTo>
                  <a:cubicBezTo>
                    <a:pt x="8305" y="36348"/>
                    <a:pt x="-3424" y="29383"/>
                    <a:pt x="974" y="16554"/>
                  </a:cubicBezTo>
                  <a:cubicBezTo>
                    <a:pt x="2807" y="13989"/>
                    <a:pt x="11237" y="18021"/>
                    <a:pt x="8305" y="9224"/>
                  </a:cubicBezTo>
                  <a:cubicBezTo>
                    <a:pt x="7572" y="7025"/>
                    <a:pt x="12704" y="6291"/>
                    <a:pt x="15636" y="7025"/>
                  </a:cubicBezTo>
                  <a:cubicBezTo>
                    <a:pt x="22967" y="12523"/>
                    <a:pt x="31031" y="10323"/>
                    <a:pt x="38728" y="8491"/>
                  </a:cubicBezTo>
                  <a:cubicBezTo>
                    <a:pt x="44592" y="6658"/>
                    <a:pt x="50457" y="13256"/>
                    <a:pt x="56322" y="8491"/>
                  </a:cubicBezTo>
                  <a:cubicBezTo>
                    <a:pt x="64386" y="6291"/>
                    <a:pt x="71716" y="3359"/>
                    <a:pt x="79047" y="793"/>
                  </a:cubicBezTo>
                  <a:close/>
                </a:path>
              </a:pathLst>
            </a:custGeom>
            <a:solidFill>
              <a:srgbClr val="A989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51EBBD35-8C73-4C62-8107-810D86AEA915}"/>
                </a:ext>
              </a:extLst>
            </p:cNvPr>
            <p:cNvSpPr/>
            <p:nvPr/>
          </p:nvSpPr>
          <p:spPr>
            <a:xfrm>
              <a:off x="11032567" y="4299996"/>
              <a:ext cx="76926" cy="41911"/>
            </a:xfrm>
            <a:custGeom>
              <a:avLst/>
              <a:gdLst>
                <a:gd name="connsiteX0" fmla="*/ 32456 w 76926"/>
                <a:gd name="connsiteY0" fmla="*/ 41347 h 41911"/>
                <a:gd name="connsiteX1" fmla="*/ 2400 w 76926"/>
                <a:gd name="connsiteY1" fmla="*/ 37681 h 41911"/>
                <a:gd name="connsiteX2" fmla="*/ 14862 w 76926"/>
                <a:gd name="connsiteY2" fmla="*/ 16056 h 41911"/>
                <a:gd name="connsiteX3" fmla="*/ 47484 w 76926"/>
                <a:gd name="connsiteY3" fmla="*/ 2860 h 41911"/>
                <a:gd name="connsiteX4" fmla="*/ 75341 w 76926"/>
                <a:gd name="connsiteY4" fmla="*/ 12390 h 41911"/>
                <a:gd name="connsiteX5" fmla="*/ 61779 w 76926"/>
                <a:gd name="connsiteY5" fmla="*/ 36948 h 41911"/>
                <a:gd name="connsiteX6" fmla="*/ 32456 w 76926"/>
                <a:gd name="connsiteY6" fmla="*/ 41347 h 4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926" h="41911">
                  <a:moveTo>
                    <a:pt x="32456" y="41347"/>
                  </a:moveTo>
                  <a:cubicBezTo>
                    <a:pt x="22559" y="40247"/>
                    <a:pt x="12296" y="38781"/>
                    <a:pt x="2400" y="37681"/>
                  </a:cubicBezTo>
                  <a:cubicBezTo>
                    <a:pt x="-4931" y="24119"/>
                    <a:pt x="6065" y="18988"/>
                    <a:pt x="14862" y="16056"/>
                  </a:cubicBezTo>
                  <a:cubicBezTo>
                    <a:pt x="26225" y="12390"/>
                    <a:pt x="36854" y="8358"/>
                    <a:pt x="47484" y="2860"/>
                  </a:cubicBezTo>
                  <a:cubicBezTo>
                    <a:pt x="60313" y="-3738"/>
                    <a:pt x="70576" y="1761"/>
                    <a:pt x="75341" y="12390"/>
                  </a:cubicBezTo>
                  <a:cubicBezTo>
                    <a:pt x="80472" y="24119"/>
                    <a:pt x="72408" y="32916"/>
                    <a:pt x="61779" y="36948"/>
                  </a:cubicBezTo>
                  <a:cubicBezTo>
                    <a:pt x="52615" y="40247"/>
                    <a:pt x="42719" y="43179"/>
                    <a:pt x="32456" y="41347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A53A0E18-3875-4DDF-96F1-B70097BA6BF8}"/>
                </a:ext>
              </a:extLst>
            </p:cNvPr>
            <p:cNvSpPr/>
            <p:nvPr/>
          </p:nvSpPr>
          <p:spPr>
            <a:xfrm>
              <a:off x="11138153" y="4299396"/>
              <a:ext cx="54424" cy="60273"/>
            </a:xfrm>
            <a:custGeom>
              <a:avLst/>
              <a:gdLst>
                <a:gd name="connsiteX0" fmla="*/ 54425 w 54424"/>
                <a:gd name="connsiteY0" fmla="*/ 53309 h 60273"/>
                <a:gd name="connsiteX1" fmla="*/ 49660 w 54424"/>
                <a:gd name="connsiteY1" fmla="*/ 58807 h 60273"/>
                <a:gd name="connsiteX2" fmla="*/ 6408 w 54424"/>
                <a:gd name="connsiteY2" fmla="*/ 44146 h 60273"/>
                <a:gd name="connsiteX3" fmla="*/ 9707 w 54424"/>
                <a:gd name="connsiteY3" fmla="*/ 6026 h 60273"/>
                <a:gd name="connsiteX4" fmla="*/ 36098 w 54424"/>
                <a:gd name="connsiteY4" fmla="*/ 15189 h 60273"/>
                <a:gd name="connsiteX5" fmla="*/ 49660 w 54424"/>
                <a:gd name="connsiteY5" fmla="*/ 44879 h 60273"/>
                <a:gd name="connsiteX6" fmla="*/ 54425 w 54424"/>
                <a:gd name="connsiteY6" fmla="*/ 53309 h 6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24" h="60273">
                  <a:moveTo>
                    <a:pt x="54425" y="53309"/>
                  </a:moveTo>
                  <a:cubicBezTo>
                    <a:pt x="52959" y="55509"/>
                    <a:pt x="51492" y="57708"/>
                    <a:pt x="49660" y="58807"/>
                  </a:cubicBezTo>
                  <a:cubicBezTo>
                    <a:pt x="41596" y="63939"/>
                    <a:pt x="14472" y="54775"/>
                    <a:pt x="6408" y="44146"/>
                  </a:cubicBezTo>
                  <a:cubicBezTo>
                    <a:pt x="-3122" y="31683"/>
                    <a:pt x="-2022" y="16289"/>
                    <a:pt x="9707" y="6026"/>
                  </a:cubicBezTo>
                  <a:cubicBezTo>
                    <a:pt x="21803" y="-4604"/>
                    <a:pt x="32799" y="-938"/>
                    <a:pt x="36098" y="15189"/>
                  </a:cubicBezTo>
                  <a:cubicBezTo>
                    <a:pt x="38297" y="26185"/>
                    <a:pt x="40130" y="37182"/>
                    <a:pt x="49660" y="44879"/>
                  </a:cubicBezTo>
                  <a:cubicBezTo>
                    <a:pt x="51859" y="46712"/>
                    <a:pt x="52592" y="50010"/>
                    <a:pt x="54425" y="53309"/>
                  </a:cubicBezTo>
                  <a:close/>
                </a:path>
              </a:pathLst>
            </a:custGeom>
            <a:solidFill>
              <a:srgbClr val="F4F0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CFCA3C80-5CD6-42AF-9F10-6B554981770C}"/>
                </a:ext>
              </a:extLst>
            </p:cNvPr>
            <p:cNvSpPr/>
            <p:nvPr/>
          </p:nvSpPr>
          <p:spPr>
            <a:xfrm>
              <a:off x="10788730" y="4391936"/>
              <a:ext cx="72336" cy="67233"/>
            </a:xfrm>
            <a:custGeom>
              <a:avLst/>
              <a:gdLst>
                <a:gd name="connsiteX0" fmla="*/ 31811 w 72336"/>
                <a:gd name="connsiteY0" fmla="*/ 17583 h 67233"/>
                <a:gd name="connsiteX1" fmla="*/ 39875 w 72336"/>
                <a:gd name="connsiteY1" fmla="*/ 20516 h 67233"/>
                <a:gd name="connsiteX2" fmla="*/ 52337 w 72336"/>
                <a:gd name="connsiteY2" fmla="*/ 22715 h 67233"/>
                <a:gd name="connsiteX3" fmla="*/ 68465 w 72336"/>
                <a:gd name="connsiteY3" fmla="*/ 45074 h 67233"/>
                <a:gd name="connsiteX4" fmla="*/ 69565 w 72336"/>
                <a:gd name="connsiteY4" fmla="*/ 61934 h 67233"/>
                <a:gd name="connsiteX5" fmla="*/ 55636 w 72336"/>
                <a:gd name="connsiteY5" fmla="*/ 64500 h 67233"/>
                <a:gd name="connsiteX6" fmla="*/ 50505 w 72336"/>
                <a:gd name="connsiteY6" fmla="*/ 63034 h 67233"/>
                <a:gd name="connsiteX7" fmla="*/ 15317 w 72336"/>
                <a:gd name="connsiteY7" fmla="*/ 43974 h 67233"/>
                <a:gd name="connsiteX8" fmla="*/ 6154 w 72336"/>
                <a:gd name="connsiteY8" fmla="*/ 23081 h 67233"/>
                <a:gd name="connsiteX9" fmla="*/ 5787 w 72336"/>
                <a:gd name="connsiteY9" fmla="*/ 3655 h 67233"/>
                <a:gd name="connsiteX10" fmla="*/ 28512 w 72336"/>
                <a:gd name="connsiteY10" fmla="*/ 13918 h 67233"/>
                <a:gd name="connsiteX11" fmla="*/ 31811 w 72336"/>
                <a:gd name="connsiteY11" fmla="*/ 17583 h 6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336" h="67233">
                  <a:moveTo>
                    <a:pt x="31811" y="17583"/>
                  </a:moveTo>
                  <a:cubicBezTo>
                    <a:pt x="33277" y="21249"/>
                    <a:pt x="36576" y="21249"/>
                    <a:pt x="39875" y="20516"/>
                  </a:cubicBezTo>
                  <a:cubicBezTo>
                    <a:pt x="44640" y="17217"/>
                    <a:pt x="48672" y="20149"/>
                    <a:pt x="52337" y="22715"/>
                  </a:cubicBezTo>
                  <a:cubicBezTo>
                    <a:pt x="57469" y="30046"/>
                    <a:pt x="59668" y="39576"/>
                    <a:pt x="68465" y="45074"/>
                  </a:cubicBezTo>
                  <a:cubicBezTo>
                    <a:pt x="74696" y="49106"/>
                    <a:pt x="72130" y="56436"/>
                    <a:pt x="69565" y="61934"/>
                  </a:cubicBezTo>
                  <a:cubicBezTo>
                    <a:pt x="66266" y="68899"/>
                    <a:pt x="61134" y="68166"/>
                    <a:pt x="55636" y="64500"/>
                  </a:cubicBezTo>
                  <a:cubicBezTo>
                    <a:pt x="54170" y="63401"/>
                    <a:pt x="51971" y="62301"/>
                    <a:pt x="50505" y="63034"/>
                  </a:cubicBezTo>
                  <a:cubicBezTo>
                    <a:pt x="32178" y="68899"/>
                    <a:pt x="23747" y="56803"/>
                    <a:pt x="15317" y="43974"/>
                  </a:cubicBezTo>
                  <a:cubicBezTo>
                    <a:pt x="12385" y="37010"/>
                    <a:pt x="11285" y="29312"/>
                    <a:pt x="6154" y="23081"/>
                  </a:cubicBezTo>
                  <a:cubicBezTo>
                    <a:pt x="1022" y="16484"/>
                    <a:pt x="-4476" y="10986"/>
                    <a:pt x="5787" y="3655"/>
                  </a:cubicBezTo>
                  <a:cubicBezTo>
                    <a:pt x="20449" y="-6975"/>
                    <a:pt x="21915" y="8420"/>
                    <a:pt x="28512" y="13918"/>
                  </a:cubicBezTo>
                  <a:cubicBezTo>
                    <a:pt x="29979" y="15017"/>
                    <a:pt x="31078" y="16117"/>
                    <a:pt x="31811" y="17583"/>
                  </a:cubicBezTo>
                  <a:close/>
                </a:path>
              </a:pathLst>
            </a:custGeom>
            <a:solidFill>
              <a:srgbClr val="714D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E631C8F1-385C-43CC-AE34-224BE0D7E181}"/>
                </a:ext>
              </a:extLst>
            </p:cNvPr>
            <p:cNvSpPr/>
            <p:nvPr/>
          </p:nvSpPr>
          <p:spPr>
            <a:xfrm>
              <a:off x="10745792" y="4379092"/>
              <a:ext cx="78203" cy="43787"/>
            </a:xfrm>
            <a:custGeom>
              <a:avLst/>
              <a:gdLst>
                <a:gd name="connsiteX0" fmla="*/ 71816 w 78203"/>
                <a:gd name="connsiteY0" fmla="*/ 29694 h 43787"/>
                <a:gd name="connsiteX1" fmla="*/ 59721 w 78203"/>
                <a:gd name="connsiteY1" fmla="*/ 26029 h 43787"/>
                <a:gd name="connsiteX2" fmla="*/ 59354 w 78203"/>
                <a:gd name="connsiteY2" fmla="*/ 15765 h 43787"/>
                <a:gd name="connsiteX3" fmla="*/ 46159 w 78203"/>
                <a:gd name="connsiteY3" fmla="*/ 23463 h 43787"/>
                <a:gd name="connsiteX4" fmla="*/ 52756 w 78203"/>
                <a:gd name="connsiteY4" fmla="*/ 32993 h 43787"/>
                <a:gd name="connsiteX5" fmla="*/ 22334 w 78203"/>
                <a:gd name="connsiteY5" fmla="*/ 37758 h 43787"/>
                <a:gd name="connsiteX6" fmla="*/ 3640 w 78203"/>
                <a:gd name="connsiteY6" fmla="*/ 16865 h 43787"/>
                <a:gd name="connsiteX7" fmla="*/ 708 w 78203"/>
                <a:gd name="connsiteY7" fmla="*/ 5136 h 43787"/>
                <a:gd name="connsiteX8" fmla="*/ 13170 w 78203"/>
                <a:gd name="connsiteY8" fmla="*/ 737 h 43787"/>
                <a:gd name="connsiteX9" fmla="*/ 45426 w 78203"/>
                <a:gd name="connsiteY9" fmla="*/ 8801 h 43787"/>
                <a:gd name="connsiteX10" fmla="*/ 71083 w 78203"/>
                <a:gd name="connsiteY10" fmla="*/ 8435 h 43787"/>
                <a:gd name="connsiteX11" fmla="*/ 71816 w 78203"/>
                <a:gd name="connsiteY11" fmla="*/ 29694 h 4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203" h="43787">
                  <a:moveTo>
                    <a:pt x="71816" y="29694"/>
                  </a:moveTo>
                  <a:cubicBezTo>
                    <a:pt x="67785" y="28594"/>
                    <a:pt x="61553" y="32993"/>
                    <a:pt x="59721" y="26029"/>
                  </a:cubicBezTo>
                  <a:cubicBezTo>
                    <a:pt x="58988" y="22730"/>
                    <a:pt x="67418" y="18331"/>
                    <a:pt x="59354" y="15765"/>
                  </a:cubicBezTo>
                  <a:cubicBezTo>
                    <a:pt x="53856" y="13933"/>
                    <a:pt x="48725" y="19797"/>
                    <a:pt x="46159" y="23463"/>
                  </a:cubicBezTo>
                  <a:cubicBezTo>
                    <a:pt x="42860" y="28228"/>
                    <a:pt x="50557" y="29327"/>
                    <a:pt x="52756" y="32993"/>
                  </a:cubicBezTo>
                  <a:cubicBezTo>
                    <a:pt x="43960" y="44355"/>
                    <a:pt x="34429" y="48021"/>
                    <a:pt x="22334" y="37758"/>
                  </a:cubicBezTo>
                  <a:cubicBezTo>
                    <a:pt x="16103" y="30794"/>
                    <a:pt x="10238" y="23463"/>
                    <a:pt x="3640" y="16865"/>
                  </a:cubicBezTo>
                  <a:cubicBezTo>
                    <a:pt x="-25" y="13200"/>
                    <a:pt x="-758" y="9534"/>
                    <a:pt x="708" y="5136"/>
                  </a:cubicBezTo>
                  <a:cubicBezTo>
                    <a:pt x="2907" y="-1095"/>
                    <a:pt x="8772" y="-362"/>
                    <a:pt x="13170" y="737"/>
                  </a:cubicBezTo>
                  <a:cubicBezTo>
                    <a:pt x="24166" y="2937"/>
                    <a:pt x="35163" y="5136"/>
                    <a:pt x="45426" y="8801"/>
                  </a:cubicBezTo>
                  <a:cubicBezTo>
                    <a:pt x="54223" y="12100"/>
                    <a:pt x="62286" y="10634"/>
                    <a:pt x="71083" y="8435"/>
                  </a:cubicBezTo>
                  <a:cubicBezTo>
                    <a:pt x="84279" y="15032"/>
                    <a:pt x="75848" y="22363"/>
                    <a:pt x="71816" y="29694"/>
                  </a:cubicBezTo>
                  <a:close/>
                </a:path>
              </a:pathLst>
            </a:custGeom>
            <a:solidFill>
              <a:srgbClr val="9171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49448B0E-FE5D-4760-B5B5-4D24CBA9C083}"/>
                </a:ext>
              </a:extLst>
            </p:cNvPr>
            <p:cNvSpPr/>
            <p:nvPr/>
          </p:nvSpPr>
          <p:spPr>
            <a:xfrm>
              <a:off x="10738803" y="4411718"/>
              <a:ext cx="67178" cy="38462"/>
            </a:xfrm>
            <a:custGeom>
              <a:avLst/>
              <a:gdLst>
                <a:gd name="connsiteX0" fmla="*/ 29690 w 67178"/>
                <a:gd name="connsiteY0" fmla="*/ 4765 h 38462"/>
                <a:gd name="connsiteX1" fmla="*/ 60112 w 67178"/>
                <a:gd name="connsiteY1" fmla="*/ 0 h 38462"/>
                <a:gd name="connsiteX2" fmla="*/ 67077 w 67178"/>
                <a:gd name="connsiteY2" fmla="*/ 23458 h 38462"/>
                <a:gd name="connsiteX3" fmla="*/ 18693 w 67178"/>
                <a:gd name="connsiteY3" fmla="*/ 34455 h 38462"/>
                <a:gd name="connsiteX4" fmla="*/ 0 w 67178"/>
                <a:gd name="connsiteY4" fmla="*/ 27124 h 38462"/>
                <a:gd name="connsiteX5" fmla="*/ 29690 w 67178"/>
                <a:gd name="connsiteY5" fmla="*/ 4765 h 3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78" h="38462">
                  <a:moveTo>
                    <a:pt x="29690" y="4765"/>
                  </a:moveTo>
                  <a:cubicBezTo>
                    <a:pt x="41052" y="12096"/>
                    <a:pt x="49849" y="733"/>
                    <a:pt x="60112" y="0"/>
                  </a:cubicBezTo>
                  <a:cubicBezTo>
                    <a:pt x="64511" y="7331"/>
                    <a:pt x="67810" y="14662"/>
                    <a:pt x="67077" y="23458"/>
                  </a:cubicBezTo>
                  <a:cubicBezTo>
                    <a:pt x="45084" y="39586"/>
                    <a:pt x="35921" y="41785"/>
                    <a:pt x="18693" y="34455"/>
                  </a:cubicBezTo>
                  <a:cubicBezTo>
                    <a:pt x="12462" y="31889"/>
                    <a:pt x="5132" y="32255"/>
                    <a:pt x="0" y="27124"/>
                  </a:cubicBezTo>
                  <a:cubicBezTo>
                    <a:pt x="9163" y="19427"/>
                    <a:pt x="28957" y="24925"/>
                    <a:pt x="29690" y="4765"/>
                  </a:cubicBezTo>
                  <a:close/>
                </a:path>
              </a:pathLst>
            </a:custGeom>
            <a:solidFill>
              <a:srgbClr val="CEC1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3344DC94-2566-4C5C-988C-956718184D6D}"/>
                </a:ext>
              </a:extLst>
            </p:cNvPr>
            <p:cNvSpPr/>
            <p:nvPr/>
          </p:nvSpPr>
          <p:spPr>
            <a:xfrm>
              <a:off x="10654464" y="4446539"/>
              <a:ext cx="61584" cy="34088"/>
            </a:xfrm>
            <a:custGeom>
              <a:avLst/>
              <a:gdLst>
                <a:gd name="connsiteX0" fmla="*/ 60514 w 61584"/>
                <a:gd name="connsiteY0" fmla="*/ 0 h 34088"/>
                <a:gd name="connsiteX1" fmla="*/ 55749 w 61584"/>
                <a:gd name="connsiteY1" fmla="*/ 11363 h 34088"/>
                <a:gd name="connsiteX2" fmla="*/ 45852 w 61584"/>
                <a:gd name="connsiteY2" fmla="*/ 26024 h 34088"/>
                <a:gd name="connsiteX3" fmla="*/ 34123 w 61584"/>
                <a:gd name="connsiteY3" fmla="*/ 33355 h 34088"/>
                <a:gd name="connsiteX4" fmla="*/ 4800 w 61584"/>
                <a:gd name="connsiteY4" fmla="*/ 34088 h 34088"/>
                <a:gd name="connsiteX5" fmla="*/ 17629 w 61584"/>
                <a:gd name="connsiteY5" fmla="*/ 15395 h 34088"/>
                <a:gd name="connsiteX6" fmla="*/ 53550 w 61584"/>
                <a:gd name="connsiteY6" fmla="*/ 0 h 34088"/>
                <a:gd name="connsiteX7" fmla="*/ 60514 w 61584"/>
                <a:gd name="connsiteY7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584" h="34088">
                  <a:moveTo>
                    <a:pt x="60514" y="0"/>
                  </a:moveTo>
                  <a:cubicBezTo>
                    <a:pt x="61980" y="5132"/>
                    <a:pt x="63080" y="9163"/>
                    <a:pt x="55749" y="11363"/>
                  </a:cubicBezTo>
                  <a:cubicBezTo>
                    <a:pt x="49151" y="13195"/>
                    <a:pt x="41821" y="14295"/>
                    <a:pt x="45852" y="26024"/>
                  </a:cubicBezTo>
                  <a:cubicBezTo>
                    <a:pt x="48052" y="31889"/>
                    <a:pt x="39255" y="34088"/>
                    <a:pt x="34123" y="33355"/>
                  </a:cubicBezTo>
                  <a:cubicBezTo>
                    <a:pt x="24227" y="31889"/>
                    <a:pt x="14697" y="34088"/>
                    <a:pt x="4800" y="34088"/>
                  </a:cubicBezTo>
                  <a:cubicBezTo>
                    <a:pt x="-3264" y="14295"/>
                    <a:pt x="-2531" y="12829"/>
                    <a:pt x="17629" y="15395"/>
                  </a:cubicBezTo>
                  <a:cubicBezTo>
                    <a:pt x="32657" y="17227"/>
                    <a:pt x="44020" y="10630"/>
                    <a:pt x="53550" y="0"/>
                  </a:cubicBezTo>
                  <a:cubicBezTo>
                    <a:pt x="55749" y="4032"/>
                    <a:pt x="58315" y="733"/>
                    <a:pt x="60514" y="0"/>
                  </a:cubicBezTo>
                  <a:close/>
                </a:path>
              </a:pathLst>
            </a:custGeom>
            <a:solidFill>
              <a:srgbClr val="D8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804DCFFD-0558-4909-B242-5D811D6C2626}"/>
                </a:ext>
              </a:extLst>
            </p:cNvPr>
            <p:cNvSpPr/>
            <p:nvPr/>
          </p:nvSpPr>
          <p:spPr>
            <a:xfrm>
              <a:off x="10892019" y="4255198"/>
              <a:ext cx="56811" cy="39411"/>
            </a:xfrm>
            <a:custGeom>
              <a:avLst/>
              <a:gdLst>
                <a:gd name="connsiteX0" fmla="*/ 56811 w 56811"/>
                <a:gd name="connsiteY0" fmla="*/ 30065 h 39411"/>
                <a:gd name="connsiteX1" fmla="*/ 37751 w 56811"/>
                <a:gd name="connsiteY1" fmla="*/ 33363 h 39411"/>
                <a:gd name="connsiteX2" fmla="*/ 15392 w 56811"/>
                <a:gd name="connsiteY2" fmla="*/ 30065 h 39411"/>
                <a:gd name="connsiteX3" fmla="*/ 731 w 56811"/>
                <a:gd name="connsiteY3" fmla="*/ 37762 h 39411"/>
                <a:gd name="connsiteX4" fmla="*/ 8061 w 56811"/>
                <a:gd name="connsiteY4" fmla="*/ 5873 h 39411"/>
                <a:gd name="connsiteX5" fmla="*/ 26388 w 56811"/>
                <a:gd name="connsiteY5" fmla="*/ 3674 h 39411"/>
                <a:gd name="connsiteX6" fmla="*/ 43616 w 56811"/>
                <a:gd name="connsiteY6" fmla="*/ 20901 h 39411"/>
                <a:gd name="connsiteX7" fmla="*/ 56811 w 56811"/>
                <a:gd name="connsiteY7" fmla="*/ 30065 h 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811" h="39411">
                  <a:moveTo>
                    <a:pt x="56811" y="30065"/>
                  </a:moveTo>
                  <a:cubicBezTo>
                    <a:pt x="51313" y="36296"/>
                    <a:pt x="44349" y="33730"/>
                    <a:pt x="37751" y="33363"/>
                  </a:cubicBezTo>
                  <a:cubicBezTo>
                    <a:pt x="31153" y="26033"/>
                    <a:pt x="22723" y="32630"/>
                    <a:pt x="15392" y="30065"/>
                  </a:cubicBezTo>
                  <a:cubicBezTo>
                    <a:pt x="8428" y="28965"/>
                    <a:pt x="10627" y="44360"/>
                    <a:pt x="731" y="37762"/>
                  </a:cubicBezTo>
                  <a:cubicBezTo>
                    <a:pt x="-2202" y="26033"/>
                    <a:pt x="4396" y="16136"/>
                    <a:pt x="8061" y="5873"/>
                  </a:cubicBezTo>
                  <a:cubicBezTo>
                    <a:pt x="12093" y="-6956"/>
                    <a:pt x="20524" y="5507"/>
                    <a:pt x="26388" y="3674"/>
                  </a:cubicBezTo>
                  <a:cubicBezTo>
                    <a:pt x="33353" y="8072"/>
                    <a:pt x="41783" y="10638"/>
                    <a:pt x="43616" y="20901"/>
                  </a:cubicBezTo>
                  <a:cubicBezTo>
                    <a:pt x="44715" y="26399"/>
                    <a:pt x="50580" y="29698"/>
                    <a:pt x="56811" y="30065"/>
                  </a:cubicBezTo>
                  <a:close/>
                </a:path>
              </a:pathLst>
            </a:custGeom>
            <a:solidFill>
              <a:srgbClr val="D0B8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B888826C-D00D-4FAF-B244-BAFD5AFE072D}"/>
                </a:ext>
              </a:extLst>
            </p:cNvPr>
            <p:cNvSpPr/>
            <p:nvPr/>
          </p:nvSpPr>
          <p:spPr>
            <a:xfrm>
              <a:off x="10828239" y="4401605"/>
              <a:ext cx="71108" cy="22494"/>
            </a:xfrm>
            <a:custGeom>
              <a:avLst/>
              <a:gdLst>
                <a:gd name="connsiteX0" fmla="*/ 11363 w 71108"/>
                <a:gd name="connsiteY0" fmla="*/ 15245 h 22494"/>
                <a:gd name="connsiteX1" fmla="*/ 0 w 71108"/>
                <a:gd name="connsiteY1" fmla="*/ 11213 h 22494"/>
                <a:gd name="connsiteX2" fmla="*/ 33722 w 71108"/>
                <a:gd name="connsiteY2" fmla="*/ 217 h 22494"/>
                <a:gd name="connsiteX3" fmla="*/ 35554 w 71108"/>
                <a:gd name="connsiteY3" fmla="*/ 6081 h 22494"/>
                <a:gd name="connsiteX4" fmla="*/ 71108 w 71108"/>
                <a:gd name="connsiteY4" fmla="*/ 14878 h 22494"/>
                <a:gd name="connsiteX5" fmla="*/ 11363 w 71108"/>
                <a:gd name="connsiteY5" fmla="*/ 15245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108" h="22494">
                  <a:moveTo>
                    <a:pt x="11363" y="15245"/>
                  </a:moveTo>
                  <a:cubicBezTo>
                    <a:pt x="7697" y="13779"/>
                    <a:pt x="4032" y="12312"/>
                    <a:pt x="0" y="11213"/>
                  </a:cubicBezTo>
                  <a:cubicBezTo>
                    <a:pt x="10630" y="4982"/>
                    <a:pt x="20893" y="-1250"/>
                    <a:pt x="33722" y="217"/>
                  </a:cubicBezTo>
                  <a:cubicBezTo>
                    <a:pt x="33722" y="2416"/>
                    <a:pt x="30056" y="7914"/>
                    <a:pt x="35554" y="6081"/>
                  </a:cubicBezTo>
                  <a:cubicBezTo>
                    <a:pt x="49849" y="1683"/>
                    <a:pt x="60479" y="7181"/>
                    <a:pt x="71108" y="14878"/>
                  </a:cubicBezTo>
                  <a:cubicBezTo>
                    <a:pt x="51682" y="24408"/>
                    <a:pt x="31522" y="25508"/>
                    <a:pt x="11363" y="15245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9B0676F0-DD38-42AD-A5D0-0C412FC9AC68}"/>
                </a:ext>
              </a:extLst>
            </p:cNvPr>
            <p:cNvSpPr/>
            <p:nvPr/>
          </p:nvSpPr>
          <p:spPr>
            <a:xfrm>
              <a:off x="10952312" y="4202791"/>
              <a:ext cx="28773" cy="51315"/>
            </a:xfrm>
            <a:custGeom>
              <a:avLst/>
              <a:gdLst>
                <a:gd name="connsiteX0" fmla="*/ 22909 w 28773"/>
                <a:gd name="connsiteY0" fmla="*/ 0 h 51315"/>
                <a:gd name="connsiteX1" fmla="*/ 28773 w 28773"/>
                <a:gd name="connsiteY1" fmla="*/ 2932 h 51315"/>
                <a:gd name="connsiteX2" fmla="*/ 3116 w 28773"/>
                <a:gd name="connsiteY2" fmla="*/ 51315 h 51315"/>
                <a:gd name="connsiteX3" fmla="*/ 183 w 28773"/>
                <a:gd name="connsiteY3" fmla="*/ 33355 h 51315"/>
                <a:gd name="connsiteX4" fmla="*/ 22909 w 28773"/>
                <a:gd name="connsiteY4" fmla="*/ 0 h 5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73" h="51315">
                  <a:moveTo>
                    <a:pt x="22909" y="0"/>
                  </a:moveTo>
                  <a:cubicBezTo>
                    <a:pt x="25108" y="1100"/>
                    <a:pt x="28773" y="2932"/>
                    <a:pt x="28773" y="2932"/>
                  </a:cubicBezTo>
                  <a:cubicBezTo>
                    <a:pt x="21809" y="19793"/>
                    <a:pt x="16678" y="37387"/>
                    <a:pt x="3116" y="51315"/>
                  </a:cubicBezTo>
                  <a:cubicBezTo>
                    <a:pt x="-2016" y="44718"/>
                    <a:pt x="916" y="38853"/>
                    <a:pt x="183" y="33355"/>
                  </a:cubicBezTo>
                  <a:cubicBezTo>
                    <a:pt x="10813" y="24558"/>
                    <a:pt x="6781" y="5498"/>
                    <a:pt x="22909" y="0"/>
                  </a:cubicBezTo>
                  <a:close/>
                </a:path>
              </a:pathLst>
            </a:custGeom>
            <a:solidFill>
              <a:srgbClr val="D1BFB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72DBE550-EFD4-4E1A-BFEE-DD3BF0EBF419}"/>
                </a:ext>
              </a:extLst>
            </p:cNvPr>
            <p:cNvSpPr/>
            <p:nvPr/>
          </p:nvSpPr>
          <p:spPr>
            <a:xfrm>
              <a:off x="10912176" y="4206591"/>
              <a:ext cx="24774" cy="36519"/>
            </a:xfrm>
            <a:custGeom>
              <a:avLst/>
              <a:gdLst>
                <a:gd name="connsiteX0" fmla="*/ 0 w 24774"/>
                <a:gd name="connsiteY0" fmla="*/ 36519 h 36519"/>
                <a:gd name="connsiteX1" fmla="*/ 13195 w 24774"/>
                <a:gd name="connsiteY1" fmla="*/ 2431 h 36519"/>
                <a:gd name="connsiteX2" fmla="*/ 21626 w 24774"/>
                <a:gd name="connsiteY2" fmla="*/ 598 h 36519"/>
                <a:gd name="connsiteX3" fmla="*/ 24192 w 24774"/>
                <a:gd name="connsiteY3" fmla="*/ 6830 h 36519"/>
                <a:gd name="connsiteX4" fmla="*/ 0 w 24774"/>
                <a:gd name="connsiteY4" fmla="*/ 36519 h 3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74" h="36519">
                  <a:moveTo>
                    <a:pt x="0" y="36519"/>
                  </a:moveTo>
                  <a:cubicBezTo>
                    <a:pt x="367" y="22591"/>
                    <a:pt x="2199" y="10862"/>
                    <a:pt x="13195" y="2431"/>
                  </a:cubicBezTo>
                  <a:cubicBezTo>
                    <a:pt x="15761" y="598"/>
                    <a:pt x="18693" y="-868"/>
                    <a:pt x="21626" y="598"/>
                  </a:cubicBezTo>
                  <a:cubicBezTo>
                    <a:pt x="24192" y="1698"/>
                    <a:pt x="25658" y="4630"/>
                    <a:pt x="24192" y="6830"/>
                  </a:cubicBezTo>
                  <a:cubicBezTo>
                    <a:pt x="17227" y="16726"/>
                    <a:pt x="16128" y="31388"/>
                    <a:pt x="0" y="36519"/>
                  </a:cubicBezTo>
                  <a:close/>
                </a:path>
              </a:pathLst>
            </a:custGeom>
            <a:solidFill>
              <a:srgbClr val="FEFEF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E83C2960-A33D-4230-AA4D-108FCF68831B}"/>
                </a:ext>
              </a:extLst>
            </p:cNvPr>
            <p:cNvSpPr/>
            <p:nvPr/>
          </p:nvSpPr>
          <p:spPr>
            <a:xfrm>
              <a:off x="10978519" y="4300290"/>
              <a:ext cx="44717" cy="33721"/>
            </a:xfrm>
            <a:custGeom>
              <a:avLst/>
              <a:gdLst>
                <a:gd name="connsiteX0" fmla="*/ 0 w 44717"/>
                <a:gd name="connsiteY0" fmla="*/ 33722 h 33721"/>
                <a:gd name="connsiteX1" fmla="*/ 733 w 44717"/>
                <a:gd name="connsiteY1" fmla="*/ 26757 h 33721"/>
                <a:gd name="connsiteX2" fmla="*/ 44718 w 44717"/>
                <a:gd name="connsiteY2" fmla="*/ 0 h 33721"/>
                <a:gd name="connsiteX3" fmla="*/ 0 w 44717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17" h="33721">
                  <a:moveTo>
                    <a:pt x="0" y="33722"/>
                  </a:moveTo>
                  <a:cubicBezTo>
                    <a:pt x="367" y="31156"/>
                    <a:pt x="367" y="26757"/>
                    <a:pt x="733" y="26757"/>
                  </a:cubicBezTo>
                  <a:cubicBezTo>
                    <a:pt x="19793" y="24925"/>
                    <a:pt x="29690" y="8064"/>
                    <a:pt x="44718" y="0"/>
                  </a:cubicBezTo>
                  <a:cubicBezTo>
                    <a:pt x="39220" y="22725"/>
                    <a:pt x="20160" y="28957"/>
                    <a:pt x="0" y="33722"/>
                  </a:cubicBezTo>
                  <a:close/>
                </a:path>
              </a:pathLst>
            </a:custGeom>
            <a:solidFill>
              <a:srgbClr val="E3D7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80159ED7-9CE8-42EF-A359-B3515DB8D2B0}"/>
                </a:ext>
              </a:extLst>
            </p:cNvPr>
            <p:cNvSpPr/>
            <p:nvPr/>
          </p:nvSpPr>
          <p:spPr>
            <a:xfrm>
              <a:off x="11185247" y="4274703"/>
              <a:ext cx="20365" cy="18256"/>
            </a:xfrm>
            <a:custGeom>
              <a:avLst/>
              <a:gdLst>
                <a:gd name="connsiteX0" fmla="*/ 367 w 20365"/>
                <a:gd name="connsiteY0" fmla="*/ 17523 h 18256"/>
                <a:gd name="connsiteX1" fmla="*/ 0 w 20365"/>
                <a:gd name="connsiteY1" fmla="*/ 6527 h 18256"/>
                <a:gd name="connsiteX2" fmla="*/ 15395 w 20365"/>
                <a:gd name="connsiteY2" fmla="*/ 1029 h 18256"/>
                <a:gd name="connsiteX3" fmla="*/ 18693 w 20365"/>
                <a:gd name="connsiteY3" fmla="*/ 10193 h 18256"/>
                <a:gd name="connsiteX4" fmla="*/ 10630 w 20365"/>
                <a:gd name="connsiteY4" fmla="*/ 18256 h 18256"/>
                <a:gd name="connsiteX5" fmla="*/ 367 w 20365"/>
                <a:gd name="connsiteY5" fmla="*/ 17523 h 1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65" h="18256">
                  <a:moveTo>
                    <a:pt x="367" y="17523"/>
                  </a:moveTo>
                  <a:cubicBezTo>
                    <a:pt x="367" y="13858"/>
                    <a:pt x="0" y="10193"/>
                    <a:pt x="0" y="6527"/>
                  </a:cubicBezTo>
                  <a:cubicBezTo>
                    <a:pt x="2566" y="-2636"/>
                    <a:pt x="9897" y="296"/>
                    <a:pt x="15395" y="1029"/>
                  </a:cubicBezTo>
                  <a:cubicBezTo>
                    <a:pt x="20160" y="1762"/>
                    <a:pt x="21992" y="5428"/>
                    <a:pt x="18693" y="10193"/>
                  </a:cubicBezTo>
                  <a:cubicBezTo>
                    <a:pt x="16128" y="12758"/>
                    <a:pt x="13562" y="15691"/>
                    <a:pt x="10630" y="18256"/>
                  </a:cubicBezTo>
                  <a:cubicBezTo>
                    <a:pt x="7331" y="18256"/>
                    <a:pt x="3665" y="17890"/>
                    <a:pt x="367" y="17523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1CF5969-A756-4E65-9E9A-B042A06F0D28}"/>
                </a:ext>
              </a:extLst>
            </p:cNvPr>
            <p:cNvSpPr/>
            <p:nvPr/>
          </p:nvSpPr>
          <p:spPr>
            <a:xfrm>
              <a:off x="10817242" y="4383639"/>
              <a:ext cx="14117" cy="25880"/>
            </a:xfrm>
            <a:custGeom>
              <a:avLst/>
              <a:gdLst>
                <a:gd name="connsiteX0" fmla="*/ 367 w 14117"/>
                <a:gd name="connsiteY0" fmla="*/ 25147 h 25880"/>
                <a:gd name="connsiteX1" fmla="*/ 0 w 14117"/>
                <a:gd name="connsiteY1" fmla="*/ 3521 h 25880"/>
                <a:gd name="connsiteX2" fmla="*/ 10996 w 14117"/>
                <a:gd name="connsiteY2" fmla="*/ 7920 h 25880"/>
                <a:gd name="connsiteX3" fmla="*/ 10630 w 14117"/>
                <a:gd name="connsiteY3" fmla="*/ 18183 h 25880"/>
                <a:gd name="connsiteX4" fmla="*/ 3299 w 14117"/>
                <a:gd name="connsiteY4" fmla="*/ 25880 h 25880"/>
                <a:gd name="connsiteX5" fmla="*/ 367 w 14117"/>
                <a:gd name="connsiteY5" fmla="*/ 25147 h 2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7" h="25880">
                  <a:moveTo>
                    <a:pt x="367" y="25147"/>
                  </a:moveTo>
                  <a:cubicBezTo>
                    <a:pt x="1833" y="17816"/>
                    <a:pt x="5865" y="10852"/>
                    <a:pt x="0" y="3521"/>
                  </a:cubicBezTo>
                  <a:cubicBezTo>
                    <a:pt x="7697" y="-5642"/>
                    <a:pt x="7697" y="5721"/>
                    <a:pt x="10996" y="7920"/>
                  </a:cubicBezTo>
                  <a:cubicBezTo>
                    <a:pt x="14662" y="10852"/>
                    <a:pt x="15761" y="14517"/>
                    <a:pt x="10630" y="18183"/>
                  </a:cubicBezTo>
                  <a:cubicBezTo>
                    <a:pt x="7697" y="20016"/>
                    <a:pt x="5865" y="23314"/>
                    <a:pt x="3299" y="25880"/>
                  </a:cubicBezTo>
                  <a:cubicBezTo>
                    <a:pt x="2199" y="25880"/>
                    <a:pt x="1100" y="25880"/>
                    <a:pt x="367" y="25147"/>
                  </a:cubicBezTo>
                  <a:close/>
                </a:path>
              </a:pathLst>
            </a:custGeom>
            <a:solidFill>
              <a:srgbClr val="CDBB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B5A6D567-7235-45D2-AC9D-03AFE6567B60}"/>
                </a:ext>
              </a:extLst>
            </p:cNvPr>
            <p:cNvSpPr/>
            <p:nvPr/>
          </p:nvSpPr>
          <p:spPr>
            <a:xfrm>
              <a:off x="12592022" y="5345999"/>
              <a:ext cx="85460" cy="790642"/>
            </a:xfrm>
            <a:custGeom>
              <a:avLst/>
              <a:gdLst>
                <a:gd name="connsiteX0" fmla="*/ 54248 w 85460"/>
                <a:gd name="connsiteY0" fmla="*/ 764993 h 790642"/>
                <a:gd name="connsiteX1" fmla="*/ 50582 w 85460"/>
                <a:gd name="connsiteY1" fmla="*/ 772690 h 790642"/>
                <a:gd name="connsiteX2" fmla="*/ 39586 w 85460"/>
                <a:gd name="connsiteY2" fmla="*/ 774156 h 790642"/>
                <a:gd name="connsiteX3" fmla="*/ 8797 w 85460"/>
                <a:gd name="connsiteY3" fmla="*/ 790284 h 790642"/>
                <a:gd name="connsiteX4" fmla="*/ 0 w 85460"/>
                <a:gd name="connsiteY4" fmla="*/ 778921 h 790642"/>
                <a:gd name="connsiteX5" fmla="*/ 10996 w 85460"/>
                <a:gd name="connsiteY5" fmla="*/ 675557 h 790642"/>
                <a:gd name="connsiteX6" fmla="*/ 15761 w 85460"/>
                <a:gd name="connsiteY6" fmla="*/ 620210 h 790642"/>
                <a:gd name="connsiteX7" fmla="*/ 27124 w 85460"/>
                <a:gd name="connsiteY7" fmla="*/ 585389 h 790642"/>
                <a:gd name="connsiteX8" fmla="*/ 30789 w 85460"/>
                <a:gd name="connsiteY8" fmla="*/ 554966 h 790642"/>
                <a:gd name="connsiteX9" fmla="*/ 25658 w 85460"/>
                <a:gd name="connsiteY9" fmla="*/ 514280 h 790642"/>
                <a:gd name="connsiteX10" fmla="*/ 31522 w 85460"/>
                <a:gd name="connsiteY10" fmla="*/ 411649 h 790642"/>
                <a:gd name="connsiteX11" fmla="*/ 24925 w 85460"/>
                <a:gd name="connsiteY11" fmla="*/ 370963 h 790642"/>
                <a:gd name="connsiteX12" fmla="*/ 12829 w 85460"/>
                <a:gd name="connsiteY12" fmla="*/ 352637 h 790642"/>
                <a:gd name="connsiteX13" fmla="*/ 15761 w 85460"/>
                <a:gd name="connsiteY13" fmla="*/ 340174 h 790642"/>
                <a:gd name="connsiteX14" fmla="*/ 26757 w 85460"/>
                <a:gd name="connsiteY14" fmla="*/ 314883 h 790642"/>
                <a:gd name="connsiteX15" fmla="*/ 42152 w 85460"/>
                <a:gd name="connsiteY15" fmla="*/ 256970 h 790642"/>
                <a:gd name="connsiteX16" fmla="*/ 34821 w 85460"/>
                <a:gd name="connsiteY16" fmla="*/ 236077 h 790642"/>
                <a:gd name="connsiteX17" fmla="*/ 38120 w 85460"/>
                <a:gd name="connsiteY17" fmla="*/ 217017 h 790642"/>
                <a:gd name="connsiteX18" fmla="*/ 45451 w 85460"/>
                <a:gd name="connsiteY18" fmla="*/ 172300 h 790642"/>
                <a:gd name="connsiteX19" fmla="*/ 43252 w 85460"/>
                <a:gd name="connsiteY19" fmla="*/ 149941 h 790642"/>
                <a:gd name="connsiteX20" fmla="*/ 49483 w 85460"/>
                <a:gd name="connsiteY20" fmla="*/ 126116 h 790642"/>
                <a:gd name="connsiteX21" fmla="*/ 37020 w 85460"/>
                <a:gd name="connsiteY21" fmla="*/ 66370 h 790642"/>
                <a:gd name="connsiteX22" fmla="*/ 37020 w 85460"/>
                <a:gd name="connsiteY22" fmla="*/ 53908 h 790642"/>
                <a:gd name="connsiteX23" fmla="*/ 32622 w 85460"/>
                <a:gd name="connsiteY23" fmla="*/ 16887 h 790642"/>
                <a:gd name="connsiteX24" fmla="*/ 42152 w 85460"/>
                <a:gd name="connsiteY24" fmla="*/ 393 h 790642"/>
                <a:gd name="connsiteX25" fmla="*/ 57180 w 85460"/>
                <a:gd name="connsiteY25" fmla="*/ 13955 h 790642"/>
                <a:gd name="connsiteX26" fmla="*/ 71475 w 85460"/>
                <a:gd name="connsiteY26" fmla="*/ 74800 h 790642"/>
                <a:gd name="connsiteX27" fmla="*/ 65610 w 85460"/>
                <a:gd name="connsiteY27" fmla="*/ 94227 h 790642"/>
                <a:gd name="connsiteX28" fmla="*/ 65977 w 85460"/>
                <a:gd name="connsiteY28" fmla="*/ 100825 h 790642"/>
                <a:gd name="connsiteX29" fmla="*/ 73308 w 85460"/>
                <a:gd name="connsiteY29" fmla="*/ 139311 h 790642"/>
                <a:gd name="connsiteX30" fmla="*/ 80272 w 85460"/>
                <a:gd name="connsiteY30" fmla="*/ 156172 h 790642"/>
                <a:gd name="connsiteX31" fmla="*/ 82838 w 85460"/>
                <a:gd name="connsiteY31" fmla="*/ 235344 h 790642"/>
                <a:gd name="connsiteX32" fmla="*/ 83937 w 85460"/>
                <a:gd name="connsiteY32" fmla="*/ 350437 h 790642"/>
                <a:gd name="connsiteX33" fmla="*/ 79172 w 85460"/>
                <a:gd name="connsiteY33" fmla="*/ 521611 h 790642"/>
                <a:gd name="connsiteX34" fmla="*/ 63044 w 85460"/>
                <a:gd name="connsiteY34" fmla="*/ 674824 h 790642"/>
                <a:gd name="connsiteX35" fmla="*/ 54248 w 85460"/>
                <a:gd name="connsiteY35" fmla="*/ 764993 h 79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460" h="790642">
                  <a:moveTo>
                    <a:pt x="54248" y="764993"/>
                  </a:moveTo>
                  <a:cubicBezTo>
                    <a:pt x="53148" y="767558"/>
                    <a:pt x="51682" y="770124"/>
                    <a:pt x="50582" y="772690"/>
                  </a:cubicBezTo>
                  <a:cubicBezTo>
                    <a:pt x="46550" y="769024"/>
                    <a:pt x="42152" y="766459"/>
                    <a:pt x="39586" y="774156"/>
                  </a:cubicBezTo>
                  <a:cubicBezTo>
                    <a:pt x="34821" y="789917"/>
                    <a:pt x="19793" y="786985"/>
                    <a:pt x="8797" y="790284"/>
                  </a:cubicBezTo>
                  <a:cubicBezTo>
                    <a:pt x="1100" y="792483"/>
                    <a:pt x="1833" y="784053"/>
                    <a:pt x="0" y="778921"/>
                  </a:cubicBezTo>
                  <a:cubicBezTo>
                    <a:pt x="1100" y="744100"/>
                    <a:pt x="7331" y="710012"/>
                    <a:pt x="10996" y="675557"/>
                  </a:cubicBezTo>
                  <a:cubicBezTo>
                    <a:pt x="12829" y="657230"/>
                    <a:pt x="18693" y="639270"/>
                    <a:pt x="15761" y="620210"/>
                  </a:cubicBezTo>
                  <a:cubicBezTo>
                    <a:pt x="13928" y="608114"/>
                    <a:pt x="20159" y="595652"/>
                    <a:pt x="27124" y="585389"/>
                  </a:cubicBezTo>
                  <a:cubicBezTo>
                    <a:pt x="33721" y="575859"/>
                    <a:pt x="34821" y="565596"/>
                    <a:pt x="30789" y="554966"/>
                  </a:cubicBezTo>
                  <a:cubicBezTo>
                    <a:pt x="25658" y="541771"/>
                    <a:pt x="24925" y="528209"/>
                    <a:pt x="25658" y="514280"/>
                  </a:cubicBezTo>
                  <a:cubicBezTo>
                    <a:pt x="27857" y="480192"/>
                    <a:pt x="29323" y="445737"/>
                    <a:pt x="31522" y="411649"/>
                  </a:cubicBezTo>
                  <a:cubicBezTo>
                    <a:pt x="32255" y="398087"/>
                    <a:pt x="41419" y="381960"/>
                    <a:pt x="24925" y="370963"/>
                  </a:cubicBezTo>
                  <a:cubicBezTo>
                    <a:pt x="17594" y="366932"/>
                    <a:pt x="17227" y="358135"/>
                    <a:pt x="12829" y="352637"/>
                  </a:cubicBezTo>
                  <a:cubicBezTo>
                    <a:pt x="8797" y="347505"/>
                    <a:pt x="10629" y="342373"/>
                    <a:pt x="15761" y="340174"/>
                  </a:cubicBezTo>
                  <a:cubicBezTo>
                    <a:pt x="27490" y="334676"/>
                    <a:pt x="26024" y="325146"/>
                    <a:pt x="26757" y="314883"/>
                  </a:cubicBezTo>
                  <a:cubicBezTo>
                    <a:pt x="27857" y="294724"/>
                    <a:pt x="26757" y="274197"/>
                    <a:pt x="42152" y="256970"/>
                  </a:cubicBezTo>
                  <a:cubicBezTo>
                    <a:pt x="48749" y="249639"/>
                    <a:pt x="40319" y="241942"/>
                    <a:pt x="34821" y="236077"/>
                  </a:cubicBezTo>
                  <a:cubicBezTo>
                    <a:pt x="27124" y="228013"/>
                    <a:pt x="28956" y="222149"/>
                    <a:pt x="38120" y="217017"/>
                  </a:cubicBezTo>
                  <a:cubicBezTo>
                    <a:pt x="48749" y="210786"/>
                    <a:pt x="54614" y="180363"/>
                    <a:pt x="45451" y="172300"/>
                  </a:cubicBezTo>
                  <a:cubicBezTo>
                    <a:pt x="36287" y="164236"/>
                    <a:pt x="38486" y="158005"/>
                    <a:pt x="43252" y="149941"/>
                  </a:cubicBezTo>
                  <a:cubicBezTo>
                    <a:pt x="51682" y="143710"/>
                    <a:pt x="53148" y="137478"/>
                    <a:pt x="49483" y="126116"/>
                  </a:cubicBezTo>
                  <a:cubicBezTo>
                    <a:pt x="43252" y="107056"/>
                    <a:pt x="32622" y="87996"/>
                    <a:pt x="37020" y="66370"/>
                  </a:cubicBezTo>
                  <a:cubicBezTo>
                    <a:pt x="37753" y="62338"/>
                    <a:pt x="39586" y="55007"/>
                    <a:pt x="37020" y="53908"/>
                  </a:cubicBezTo>
                  <a:cubicBezTo>
                    <a:pt x="18327" y="43278"/>
                    <a:pt x="31156" y="29349"/>
                    <a:pt x="32622" y="16887"/>
                  </a:cubicBezTo>
                  <a:cubicBezTo>
                    <a:pt x="33355" y="9923"/>
                    <a:pt x="33721" y="2592"/>
                    <a:pt x="42152" y="393"/>
                  </a:cubicBezTo>
                  <a:cubicBezTo>
                    <a:pt x="53148" y="-2173"/>
                    <a:pt x="52781" y="8457"/>
                    <a:pt x="57180" y="13955"/>
                  </a:cubicBezTo>
                  <a:cubicBezTo>
                    <a:pt x="65610" y="33381"/>
                    <a:pt x="62678" y="55374"/>
                    <a:pt x="71475" y="74800"/>
                  </a:cubicBezTo>
                  <a:cubicBezTo>
                    <a:pt x="73308" y="79199"/>
                    <a:pt x="78439" y="90928"/>
                    <a:pt x="65610" y="94227"/>
                  </a:cubicBezTo>
                  <a:cubicBezTo>
                    <a:pt x="60479" y="95693"/>
                    <a:pt x="64144" y="98259"/>
                    <a:pt x="65977" y="100825"/>
                  </a:cubicBezTo>
                  <a:cubicBezTo>
                    <a:pt x="75140" y="112187"/>
                    <a:pt x="83937" y="123183"/>
                    <a:pt x="73308" y="139311"/>
                  </a:cubicBezTo>
                  <a:cubicBezTo>
                    <a:pt x="71475" y="142243"/>
                    <a:pt x="79539" y="148841"/>
                    <a:pt x="80272" y="156172"/>
                  </a:cubicBezTo>
                  <a:cubicBezTo>
                    <a:pt x="82838" y="182563"/>
                    <a:pt x="81371" y="208953"/>
                    <a:pt x="82838" y="235344"/>
                  </a:cubicBezTo>
                  <a:cubicBezTo>
                    <a:pt x="85037" y="273831"/>
                    <a:pt x="81005" y="312317"/>
                    <a:pt x="83937" y="350437"/>
                  </a:cubicBezTo>
                  <a:cubicBezTo>
                    <a:pt x="88336" y="407617"/>
                    <a:pt x="82105" y="464431"/>
                    <a:pt x="79172" y="521611"/>
                  </a:cubicBezTo>
                  <a:cubicBezTo>
                    <a:pt x="76606" y="572926"/>
                    <a:pt x="64877" y="623509"/>
                    <a:pt x="63044" y="674824"/>
                  </a:cubicBezTo>
                  <a:cubicBezTo>
                    <a:pt x="61945" y="705247"/>
                    <a:pt x="51682" y="734203"/>
                    <a:pt x="54248" y="764993"/>
                  </a:cubicBezTo>
                  <a:close/>
                </a:path>
              </a:pathLst>
            </a:custGeom>
            <a:solidFill>
              <a:srgbClr val="C8C6B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A511EE-D725-430A-9736-E63506C9842C}"/>
                </a:ext>
              </a:extLst>
            </p:cNvPr>
            <p:cNvSpPr/>
            <p:nvPr/>
          </p:nvSpPr>
          <p:spPr>
            <a:xfrm>
              <a:off x="12521281" y="5098341"/>
              <a:ext cx="130539" cy="400530"/>
            </a:xfrm>
            <a:custGeom>
              <a:avLst/>
              <a:gdLst>
                <a:gd name="connsiteX0" fmla="*/ 128655 w 130539"/>
                <a:gd name="connsiteY0" fmla="*/ 261246 h 400530"/>
                <a:gd name="connsiteX1" fmla="*/ 112894 w 130539"/>
                <a:gd name="connsiteY1" fmla="*/ 251350 h 400530"/>
                <a:gd name="connsiteX2" fmla="*/ 109228 w 130539"/>
                <a:gd name="connsiteY2" fmla="*/ 268210 h 400530"/>
                <a:gd name="connsiteX3" fmla="*/ 100432 w 130539"/>
                <a:gd name="connsiteY3" fmla="*/ 289470 h 400530"/>
                <a:gd name="connsiteX4" fmla="*/ 115826 w 130539"/>
                <a:gd name="connsiteY4" fmla="*/ 323924 h 400530"/>
                <a:gd name="connsiteX5" fmla="*/ 118758 w 130539"/>
                <a:gd name="connsiteY5" fmla="*/ 345183 h 400530"/>
                <a:gd name="connsiteX6" fmla="*/ 128655 w 130539"/>
                <a:gd name="connsiteY6" fmla="*/ 379272 h 400530"/>
                <a:gd name="connsiteX7" fmla="*/ 116926 w 130539"/>
                <a:gd name="connsiteY7" fmla="*/ 400531 h 400530"/>
                <a:gd name="connsiteX8" fmla="*/ 94567 w 130539"/>
                <a:gd name="connsiteY8" fmla="*/ 391367 h 400530"/>
                <a:gd name="connsiteX9" fmla="*/ 97133 w 130539"/>
                <a:gd name="connsiteY9" fmla="*/ 373774 h 400530"/>
                <a:gd name="connsiteX10" fmla="*/ 101164 w 130539"/>
                <a:gd name="connsiteY10" fmla="*/ 370108 h 400530"/>
                <a:gd name="connsiteX11" fmla="*/ 97866 w 130539"/>
                <a:gd name="connsiteY11" fmla="*/ 356546 h 400530"/>
                <a:gd name="connsiteX12" fmla="*/ 71475 w 130539"/>
                <a:gd name="connsiteY12" fmla="*/ 326123 h 400530"/>
                <a:gd name="connsiteX13" fmla="*/ 56080 w 130539"/>
                <a:gd name="connsiteY13" fmla="*/ 322825 h 400530"/>
                <a:gd name="connsiteX14" fmla="*/ 24558 w 130539"/>
                <a:gd name="connsiteY14" fmla="*/ 304498 h 400530"/>
                <a:gd name="connsiteX15" fmla="*/ 17960 w 130539"/>
                <a:gd name="connsiteY15" fmla="*/ 295334 h 400530"/>
                <a:gd name="connsiteX16" fmla="*/ 24925 w 130539"/>
                <a:gd name="connsiteY16" fmla="*/ 279573 h 400530"/>
                <a:gd name="connsiteX17" fmla="*/ 0 w 130539"/>
                <a:gd name="connsiteY17" fmla="*/ 264545 h 400530"/>
                <a:gd name="connsiteX18" fmla="*/ 22725 w 130539"/>
                <a:gd name="connsiteY18" fmla="*/ 247684 h 400530"/>
                <a:gd name="connsiteX19" fmla="*/ 31889 w 130539"/>
                <a:gd name="connsiteY19" fmla="*/ 249517 h 400530"/>
                <a:gd name="connsiteX20" fmla="*/ 46550 w 130539"/>
                <a:gd name="connsiteY20" fmla="*/ 261246 h 400530"/>
                <a:gd name="connsiteX21" fmla="*/ 39953 w 130539"/>
                <a:gd name="connsiteY21" fmla="*/ 224592 h 400530"/>
                <a:gd name="connsiteX22" fmla="*/ 48749 w 130539"/>
                <a:gd name="connsiteY22" fmla="*/ 220194 h 400530"/>
                <a:gd name="connsiteX23" fmla="*/ 51682 w 130539"/>
                <a:gd name="connsiteY23" fmla="*/ 223493 h 400530"/>
                <a:gd name="connsiteX24" fmla="*/ 50216 w 130539"/>
                <a:gd name="connsiteY24" fmla="*/ 217995 h 400530"/>
                <a:gd name="connsiteX25" fmla="*/ 46184 w 130539"/>
                <a:gd name="connsiteY25" fmla="*/ 199668 h 400530"/>
                <a:gd name="connsiteX26" fmla="*/ 49849 w 130539"/>
                <a:gd name="connsiteY26" fmla="*/ 163380 h 400530"/>
                <a:gd name="connsiteX27" fmla="*/ 49116 w 130539"/>
                <a:gd name="connsiteY27" fmla="*/ 150918 h 400530"/>
                <a:gd name="connsiteX28" fmla="*/ 43252 w 130539"/>
                <a:gd name="connsiteY28" fmla="*/ 102901 h 400530"/>
                <a:gd name="connsiteX29" fmla="*/ 44351 w 130539"/>
                <a:gd name="connsiteY29" fmla="*/ 93738 h 400530"/>
                <a:gd name="connsiteX30" fmla="*/ 54981 w 130539"/>
                <a:gd name="connsiteY30" fmla="*/ 60383 h 400530"/>
                <a:gd name="connsiteX31" fmla="*/ 59746 w 130539"/>
                <a:gd name="connsiteY31" fmla="*/ 21163 h 400530"/>
                <a:gd name="connsiteX32" fmla="*/ 74407 w 130539"/>
                <a:gd name="connsiteY32" fmla="*/ 5036 h 400530"/>
                <a:gd name="connsiteX33" fmla="*/ 87236 w 130539"/>
                <a:gd name="connsiteY33" fmla="*/ 637 h 400530"/>
                <a:gd name="connsiteX34" fmla="*/ 92734 w 130539"/>
                <a:gd name="connsiteY34" fmla="*/ 3569 h 400530"/>
                <a:gd name="connsiteX35" fmla="*/ 86503 w 130539"/>
                <a:gd name="connsiteY35" fmla="*/ 11267 h 400530"/>
                <a:gd name="connsiteX36" fmla="*/ 80638 w 130539"/>
                <a:gd name="connsiteY36" fmla="*/ 29594 h 400530"/>
                <a:gd name="connsiteX37" fmla="*/ 76973 w 130539"/>
                <a:gd name="connsiteY37" fmla="*/ 111698 h 400530"/>
                <a:gd name="connsiteX38" fmla="*/ 89802 w 130539"/>
                <a:gd name="connsiteY38" fmla="*/ 121228 h 400530"/>
                <a:gd name="connsiteX39" fmla="*/ 112894 w 130539"/>
                <a:gd name="connsiteY39" fmla="*/ 89340 h 400530"/>
                <a:gd name="connsiteX40" fmla="*/ 116193 w 130539"/>
                <a:gd name="connsiteY40" fmla="*/ 138456 h 400530"/>
                <a:gd name="connsiteX41" fmla="*/ 102264 w 130539"/>
                <a:gd name="connsiteY41" fmla="*/ 167046 h 400530"/>
                <a:gd name="connsiteX42" fmla="*/ 107396 w 130539"/>
                <a:gd name="connsiteY42" fmla="*/ 190504 h 400530"/>
                <a:gd name="connsiteX43" fmla="*/ 123890 w 130539"/>
                <a:gd name="connsiteY43" fmla="*/ 228624 h 400530"/>
                <a:gd name="connsiteX44" fmla="*/ 128655 w 130539"/>
                <a:gd name="connsiteY44" fmla="*/ 261246 h 40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539" h="400530">
                  <a:moveTo>
                    <a:pt x="128655" y="261246"/>
                  </a:moveTo>
                  <a:cubicBezTo>
                    <a:pt x="122057" y="260147"/>
                    <a:pt x="122057" y="247318"/>
                    <a:pt x="112894" y="251350"/>
                  </a:cubicBezTo>
                  <a:cubicBezTo>
                    <a:pt x="105930" y="254649"/>
                    <a:pt x="110328" y="262346"/>
                    <a:pt x="109228" y="268210"/>
                  </a:cubicBezTo>
                  <a:cubicBezTo>
                    <a:pt x="107762" y="275175"/>
                    <a:pt x="103730" y="281772"/>
                    <a:pt x="100432" y="289470"/>
                  </a:cubicBezTo>
                  <a:cubicBezTo>
                    <a:pt x="131221" y="289103"/>
                    <a:pt x="103730" y="314761"/>
                    <a:pt x="115826" y="323924"/>
                  </a:cubicBezTo>
                  <a:cubicBezTo>
                    <a:pt x="104463" y="332721"/>
                    <a:pt x="118025" y="337853"/>
                    <a:pt x="118758" y="345183"/>
                  </a:cubicBezTo>
                  <a:cubicBezTo>
                    <a:pt x="120225" y="357279"/>
                    <a:pt x="120958" y="368275"/>
                    <a:pt x="128655" y="379272"/>
                  </a:cubicBezTo>
                  <a:cubicBezTo>
                    <a:pt x="133420" y="385503"/>
                    <a:pt x="129021" y="397599"/>
                    <a:pt x="116926" y="400531"/>
                  </a:cubicBezTo>
                  <a:cubicBezTo>
                    <a:pt x="109962" y="396499"/>
                    <a:pt x="99698" y="403463"/>
                    <a:pt x="94567" y="391367"/>
                  </a:cubicBezTo>
                  <a:cubicBezTo>
                    <a:pt x="91268" y="383670"/>
                    <a:pt x="86137" y="378538"/>
                    <a:pt x="97133" y="373774"/>
                  </a:cubicBezTo>
                  <a:cubicBezTo>
                    <a:pt x="98965" y="373041"/>
                    <a:pt x="100432" y="371941"/>
                    <a:pt x="101164" y="370108"/>
                  </a:cubicBezTo>
                  <a:cubicBezTo>
                    <a:pt x="103364" y="364610"/>
                    <a:pt x="101531" y="358012"/>
                    <a:pt x="97866" y="356546"/>
                  </a:cubicBezTo>
                  <a:cubicBezTo>
                    <a:pt x="82471" y="351781"/>
                    <a:pt x="92734" y="324291"/>
                    <a:pt x="71475" y="326123"/>
                  </a:cubicBezTo>
                  <a:cubicBezTo>
                    <a:pt x="65610" y="326490"/>
                    <a:pt x="60479" y="327590"/>
                    <a:pt x="56080" y="322825"/>
                  </a:cubicBezTo>
                  <a:cubicBezTo>
                    <a:pt x="46917" y="314761"/>
                    <a:pt x="36654" y="307430"/>
                    <a:pt x="24558" y="304498"/>
                  </a:cubicBezTo>
                  <a:cubicBezTo>
                    <a:pt x="19060" y="303032"/>
                    <a:pt x="17227" y="300466"/>
                    <a:pt x="17960" y="295334"/>
                  </a:cubicBezTo>
                  <a:cubicBezTo>
                    <a:pt x="19060" y="289836"/>
                    <a:pt x="25658" y="287270"/>
                    <a:pt x="24925" y="279573"/>
                  </a:cubicBezTo>
                  <a:cubicBezTo>
                    <a:pt x="10996" y="283972"/>
                    <a:pt x="1100" y="280673"/>
                    <a:pt x="0" y="264545"/>
                  </a:cubicBezTo>
                  <a:cubicBezTo>
                    <a:pt x="7697" y="259047"/>
                    <a:pt x="20526" y="261246"/>
                    <a:pt x="22725" y="247684"/>
                  </a:cubicBezTo>
                  <a:cubicBezTo>
                    <a:pt x="23458" y="243652"/>
                    <a:pt x="29323" y="246951"/>
                    <a:pt x="31889" y="249517"/>
                  </a:cubicBezTo>
                  <a:cubicBezTo>
                    <a:pt x="36287" y="253915"/>
                    <a:pt x="40686" y="258314"/>
                    <a:pt x="46550" y="261246"/>
                  </a:cubicBezTo>
                  <a:cubicBezTo>
                    <a:pt x="42152" y="249517"/>
                    <a:pt x="38853" y="237421"/>
                    <a:pt x="39953" y="224592"/>
                  </a:cubicBezTo>
                  <a:cubicBezTo>
                    <a:pt x="41785" y="221294"/>
                    <a:pt x="44351" y="218728"/>
                    <a:pt x="48749" y="220194"/>
                  </a:cubicBezTo>
                  <a:cubicBezTo>
                    <a:pt x="50582" y="220560"/>
                    <a:pt x="49849" y="223126"/>
                    <a:pt x="51682" y="223493"/>
                  </a:cubicBezTo>
                  <a:cubicBezTo>
                    <a:pt x="50582" y="222026"/>
                    <a:pt x="50949" y="219827"/>
                    <a:pt x="50216" y="217995"/>
                  </a:cubicBezTo>
                  <a:cubicBezTo>
                    <a:pt x="51315" y="211397"/>
                    <a:pt x="46550" y="205899"/>
                    <a:pt x="46184" y="199668"/>
                  </a:cubicBezTo>
                  <a:cubicBezTo>
                    <a:pt x="54614" y="188305"/>
                    <a:pt x="56080" y="176209"/>
                    <a:pt x="49849" y="163380"/>
                  </a:cubicBezTo>
                  <a:cubicBezTo>
                    <a:pt x="48016" y="159348"/>
                    <a:pt x="47283" y="154950"/>
                    <a:pt x="49116" y="150918"/>
                  </a:cubicBezTo>
                  <a:cubicBezTo>
                    <a:pt x="56447" y="133691"/>
                    <a:pt x="53515" y="117929"/>
                    <a:pt x="43252" y="102901"/>
                  </a:cubicBezTo>
                  <a:cubicBezTo>
                    <a:pt x="40686" y="98870"/>
                    <a:pt x="40686" y="95937"/>
                    <a:pt x="44351" y="93738"/>
                  </a:cubicBezTo>
                  <a:cubicBezTo>
                    <a:pt x="57180" y="85674"/>
                    <a:pt x="54981" y="72845"/>
                    <a:pt x="54981" y="60383"/>
                  </a:cubicBezTo>
                  <a:cubicBezTo>
                    <a:pt x="54614" y="47188"/>
                    <a:pt x="51315" y="33259"/>
                    <a:pt x="59746" y="21163"/>
                  </a:cubicBezTo>
                  <a:cubicBezTo>
                    <a:pt x="64877" y="16398"/>
                    <a:pt x="76606" y="18231"/>
                    <a:pt x="74407" y="5036"/>
                  </a:cubicBezTo>
                  <a:cubicBezTo>
                    <a:pt x="73674" y="637"/>
                    <a:pt x="82838" y="3203"/>
                    <a:pt x="87236" y="637"/>
                  </a:cubicBezTo>
                  <a:cubicBezTo>
                    <a:pt x="89435" y="-829"/>
                    <a:pt x="92001" y="271"/>
                    <a:pt x="92734" y="3569"/>
                  </a:cubicBezTo>
                  <a:cubicBezTo>
                    <a:pt x="93834" y="8701"/>
                    <a:pt x="88702" y="8701"/>
                    <a:pt x="86503" y="11267"/>
                  </a:cubicBezTo>
                  <a:cubicBezTo>
                    <a:pt x="81371" y="16032"/>
                    <a:pt x="80272" y="22263"/>
                    <a:pt x="80638" y="29594"/>
                  </a:cubicBezTo>
                  <a:cubicBezTo>
                    <a:pt x="82105" y="57084"/>
                    <a:pt x="87236" y="84574"/>
                    <a:pt x="76973" y="111698"/>
                  </a:cubicBezTo>
                  <a:cubicBezTo>
                    <a:pt x="74407" y="118296"/>
                    <a:pt x="80272" y="124894"/>
                    <a:pt x="89802" y="121228"/>
                  </a:cubicBezTo>
                  <a:cubicBezTo>
                    <a:pt x="104463" y="115730"/>
                    <a:pt x="117292" y="108766"/>
                    <a:pt x="112894" y="89340"/>
                  </a:cubicBezTo>
                  <a:cubicBezTo>
                    <a:pt x="119858" y="105467"/>
                    <a:pt x="116926" y="121961"/>
                    <a:pt x="116193" y="138456"/>
                  </a:cubicBezTo>
                  <a:cubicBezTo>
                    <a:pt x="96033" y="137723"/>
                    <a:pt x="90535" y="147986"/>
                    <a:pt x="102264" y="167046"/>
                  </a:cubicBezTo>
                  <a:cubicBezTo>
                    <a:pt x="107396" y="175110"/>
                    <a:pt x="108862" y="180974"/>
                    <a:pt x="107396" y="190504"/>
                  </a:cubicBezTo>
                  <a:cubicBezTo>
                    <a:pt x="104830" y="205532"/>
                    <a:pt x="105930" y="221294"/>
                    <a:pt x="123890" y="228624"/>
                  </a:cubicBezTo>
                  <a:cubicBezTo>
                    <a:pt x="113627" y="239987"/>
                    <a:pt x="134520" y="249150"/>
                    <a:pt x="128655" y="261246"/>
                  </a:cubicBezTo>
                  <a:close/>
                </a:path>
              </a:pathLst>
            </a:custGeom>
            <a:solidFill>
              <a:srgbClr val="B3A8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AA984AF-42F9-4FAE-A8E7-9AB3DB0E4CEB}"/>
                </a:ext>
              </a:extLst>
            </p:cNvPr>
            <p:cNvSpPr/>
            <p:nvPr/>
          </p:nvSpPr>
          <p:spPr>
            <a:xfrm>
              <a:off x="12612912" y="5228797"/>
              <a:ext cx="33358" cy="97067"/>
            </a:xfrm>
            <a:custGeom>
              <a:avLst/>
              <a:gdLst>
                <a:gd name="connsiteX0" fmla="*/ 33358 w 33358"/>
                <a:gd name="connsiteY0" fmla="*/ 97068 h 97067"/>
                <a:gd name="connsiteX1" fmla="*/ 16497 w 33358"/>
                <a:gd name="connsiteY1" fmla="*/ 92303 h 97067"/>
                <a:gd name="connsiteX2" fmla="*/ 12466 w 33358"/>
                <a:gd name="connsiteY2" fmla="*/ 53450 h 97067"/>
                <a:gd name="connsiteX3" fmla="*/ 10266 w 33358"/>
                <a:gd name="connsiteY3" fmla="*/ 41354 h 97067"/>
                <a:gd name="connsiteX4" fmla="*/ 1103 w 33358"/>
                <a:gd name="connsiteY4" fmla="*/ 5800 h 97067"/>
                <a:gd name="connsiteX5" fmla="*/ 25294 w 33358"/>
                <a:gd name="connsiteY5" fmla="*/ 6899 h 97067"/>
                <a:gd name="connsiteX6" fmla="*/ 33358 w 33358"/>
                <a:gd name="connsiteY6" fmla="*/ 97068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58" h="97067">
                  <a:moveTo>
                    <a:pt x="33358" y="97068"/>
                  </a:moveTo>
                  <a:cubicBezTo>
                    <a:pt x="28960" y="90837"/>
                    <a:pt x="19063" y="102933"/>
                    <a:pt x="16497" y="92303"/>
                  </a:cubicBezTo>
                  <a:cubicBezTo>
                    <a:pt x="13199" y="79474"/>
                    <a:pt x="8067" y="66645"/>
                    <a:pt x="12466" y="53450"/>
                  </a:cubicBezTo>
                  <a:cubicBezTo>
                    <a:pt x="13932" y="48318"/>
                    <a:pt x="17964" y="46852"/>
                    <a:pt x="10266" y="41354"/>
                  </a:cubicBezTo>
                  <a:cubicBezTo>
                    <a:pt x="3" y="33657"/>
                    <a:pt x="-1463" y="16796"/>
                    <a:pt x="1103" y="5800"/>
                  </a:cubicBezTo>
                  <a:cubicBezTo>
                    <a:pt x="2935" y="-2631"/>
                    <a:pt x="17230" y="-1531"/>
                    <a:pt x="25294" y="6899"/>
                  </a:cubicBezTo>
                  <a:cubicBezTo>
                    <a:pt x="27860" y="36956"/>
                    <a:pt x="30792" y="67012"/>
                    <a:pt x="33358" y="97068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2E418643-2A73-481B-8245-6FCD98D8A405}"/>
                </a:ext>
              </a:extLst>
            </p:cNvPr>
            <p:cNvSpPr/>
            <p:nvPr/>
          </p:nvSpPr>
          <p:spPr>
            <a:xfrm>
              <a:off x="12505369" y="4781189"/>
              <a:ext cx="76756" cy="535262"/>
            </a:xfrm>
            <a:custGeom>
              <a:avLst/>
              <a:gdLst>
                <a:gd name="connsiteX0" fmla="*/ 65394 w 76756"/>
                <a:gd name="connsiteY0" fmla="*/ 518286 h 535262"/>
                <a:gd name="connsiteX1" fmla="*/ 69059 w 76756"/>
                <a:gd name="connsiteY1" fmla="*/ 533314 h 535262"/>
                <a:gd name="connsiteX2" fmla="*/ 55497 w 76756"/>
                <a:gd name="connsiteY2" fmla="*/ 534780 h 535262"/>
                <a:gd name="connsiteX3" fmla="*/ 36071 w 76756"/>
                <a:gd name="connsiteY3" fmla="*/ 507656 h 535262"/>
                <a:gd name="connsiteX4" fmla="*/ 32772 w 76756"/>
                <a:gd name="connsiteY4" fmla="*/ 487863 h 535262"/>
                <a:gd name="connsiteX5" fmla="*/ 28007 w 76756"/>
                <a:gd name="connsiteY5" fmla="*/ 486030 h 535262"/>
                <a:gd name="connsiteX6" fmla="*/ 8581 w 76756"/>
                <a:gd name="connsiteY6" fmla="*/ 476134 h 535262"/>
                <a:gd name="connsiteX7" fmla="*/ 26174 w 76756"/>
                <a:gd name="connsiteY7" fmla="*/ 457807 h 535262"/>
                <a:gd name="connsiteX8" fmla="*/ 38270 w 76756"/>
                <a:gd name="connsiteY8" fmla="*/ 441679 h 535262"/>
                <a:gd name="connsiteX9" fmla="*/ 33139 w 76756"/>
                <a:gd name="connsiteY9" fmla="*/ 399894 h 535262"/>
                <a:gd name="connsiteX10" fmla="*/ 32406 w 76756"/>
                <a:gd name="connsiteY10" fmla="*/ 398427 h 535262"/>
                <a:gd name="connsiteX11" fmla="*/ 31306 w 76756"/>
                <a:gd name="connsiteY11" fmla="*/ 351511 h 535262"/>
                <a:gd name="connsiteX12" fmla="*/ 28740 w 76756"/>
                <a:gd name="connsiteY12" fmla="*/ 341248 h 535262"/>
                <a:gd name="connsiteX13" fmla="*/ 30206 w 76756"/>
                <a:gd name="connsiteY13" fmla="*/ 312291 h 535262"/>
                <a:gd name="connsiteX14" fmla="*/ 25075 w 76756"/>
                <a:gd name="connsiteY14" fmla="*/ 248147 h 535262"/>
                <a:gd name="connsiteX15" fmla="*/ 25441 w 76756"/>
                <a:gd name="connsiteY15" fmla="*/ 226521 h 535262"/>
                <a:gd name="connsiteX16" fmla="*/ 28740 w 76756"/>
                <a:gd name="connsiteY16" fmla="*/ 208194 h 535262"/>
                <a:gd name="connsiteX17" fmla="*/ 19943 w 76756"/>
                <a:gd name="connsiteY17" fmla="*/ 151747 h 535262"/>
                <a:gd name="connsiteX18" fmla="*/ 17011 w 76756"/>
                <a:gd name="connsiteY18" fmla="*/ 120591 h 535262"/>
                <a:gd name="connsiteX19" fmla="*/ 14079 w 76756"/>
                <a:gd name="connsiteY19" fmla="*/ 93101 h 535262"/>
                <a:gd name="connsiteX20" fmla="*/ 12612 w 76756"/>
                <a:gd name="connsiteY20" fmla="*/ 78439 h 535262"/>
                <a:gd name="connsiteX21" fmla="*/ 3816 w 76756"/>
                <a:gd name="connsiteY21" fmla="*/ 19793 h 535262"/>
                <a:gd name="connsiteX22" fmla="*/ 17744 w 76756"/>
                <a:gd name="connsiteY22" fmla="*/ 24925 h 535262"/>
                <a:gd name="connsiteX23" fmla="*/ 6381 w 76756"/>
                <a:gd name="connsiteY23" fmla="*/ 16128 h 535262"/>
                <a:gd name="connsiteX24" fmla="*/ 517 w 76756"/>
                <a:gd name="connsiteY24" fmla="*/ 5865 h 535262"/>
                <a:gd name="connsiteX25" fmla="*/ 12979 w 76756"/>
                <a:gd name="connsiteY25" fmla="*/ 3299 h 535262"/>
                <a:gd name="connsiteX26" fmla="*/ 24342 w 76756"/>
                <a:gd name="connsiteY26" fmla="*/ 0 h 535262"/>
                <a:gd name="connsiteX27" fmla="*/ 41569 w 76756"/>
                <a:gd name="connsiteY27" fmla="*/ 20526 h 535262"/>
                <a:gd name="connsiteX28" fmla="*/ 50000 w 76756"/>
                <a:gd name="connsiteY28" fmla="*/ 46550 h 535262"/>
                <a:gd name="connsiteX29" fmla="*/ 46701 w 76756"/>
                <a:gd name="connsiteY29" fmla="*/ 59746 h 535262"/>
                <a:gd name="connsiteX30" fmla="*/ 46334 w 76756"/>
                <a:gd name="connsiteY30" fmla="*/ 103364 h 535262"/>
                <a:gd name="connsiteX31" fmla="*/ 55864 w 76756"/>
                <a:gd name="connsiteY31" fmla="*/ 173006 h 535262"/>
                <a:gd name="connsiteX32" fmla="*/ 63195 w 76756"/>
                <a:gd name="connsiteY32" fmla="*/ 245581 h 535262"/>
                <a:gd name="connsiteX33" fmla="*/ 69792 w 76756"/>
                <a:gd name="connsiteY33" fmla="*/ 285900 h 535262"/>
                <a:gd name="connsiteX34" fmla="*/ 76757 w 76756"/>
                <a:gd name="connsiteY34" fmla="*/ 338315 h 535262"/>
                <a:gd name="connsiteX35" fmla="*/ 76757 w 76756"/>
                <a:gd name="connsiteY35" fmla="*/ 379734 h 535262"/>
                <a:gd name="connsiteX36" fmla="*/ 56964 w 76756"/>
                <a:gd name="connsiteY36" fmla="*/ 419320 h 535262"/>
                <a:gd name="connsiteX37" fmla="*/ 59529 w 76756"/>
                <a:gd name="connsiteY37" fmla="*/ 447544 h 535262"/>
                <a:gd name="connsiteX38" fmla="*/ 65394 w 76756"/>
                <a:gd name="connsiteY38" fmla="*/ 518286 h 53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756" h="535262">
                  <a:moveTo>
                    <a:pt x="65394" y="518286"/>
                  </a:moveTo>
                  <a:cubicBezTo>
                    <a:pt x="65394" y="523417"/>
                    <a:pt x="77123" y="525983"/>
                    <a:pt x="69059" y="533314"/>
                  </a:cubicBezTo>
                  <a:cubicBezTo>
                    <a:pt x="64295" y="532581"/>
                    <a:pt x="60263" y="536613"/>
                    <a:pt x="55497" y="534780"/>
                  </a:cubicBezTo>
                  <a:cubicBezTo>
                    <a:pt x="50366" y="524517"/>
                    <a:pt x="37904" y="520118"/>
                    <a:pt x="36071" y="507656"/>
                  </a:cubicBezTo>
                  <a:cubicBezTo>
                    <a:pt x="32772" y="501425"/>
                    <a:pt x="47434" y="492261"/>
                    <a:pt x="32772" y="487863"/>
                  </a:cubicBezTo>
                  <a:cubicBezTo>
                    <a:pt x="30939" y="487496"/>
                    <a:pt x="29473" y="486763"/>
                    <a:pt x="28007" y="486030"/>
                  </a:cubicBezTo>
                  <a:cubicBezTo>
                    <a:pt x="21776" y="481632"/>
                    <a:pt x="9680" y="487863"/>
                    <a:pt x="8581" y="476134"/>
                  </a:cubicBezTo>
                  <a:cubicBezTo>
                    <a:pt x="7481" y="464771"/>
                    <a:pt x="16278" y="460006"/>
                    <a:pt x="26174" y="457807"/>
                  </a:cubicBezTo>
                  <a:cubicBezTo>
                    <a:pt x="35338" y="455974"/>
                    <a:pt x="38270" y="450109"/>
                    <a:pt x="38270" y="441679"/>
                  </a:cubicBezTo>
                  <a:cubicBezTo>
                    <a:pt x="38270" y="427384"/>
                    <a:pt x="41569" y="413089"/>
                    <a:pt x="33139" y="399894"/>
                  </a:cubicBezTo>
                  <a:cubicBezTo>
                    <a:pt x="31673" y="398061"/>
                    <a:pt x="31306" y="399161"/>
                    <a:pt x="32406" y="398427"/>
                  </a:cubicBezTo>
                  <a:cubicBezTo>
                    <a:pt x="53298" y="382300"/>
                    <a:pt x="25808" y="367272"/>
                    <a:pt x="31306" y="351511"/>
                  </a:cubicBezTo>
                  <a:cubicBezTo>
                    <a:pt x="32772" y="347845"/>
                    <a:pt x="31673" y="343813"/>
                    <a:pt x="28740" y="341248"/>
                  </a:cubicBezTo>
                  <a:cubicBezTo>
                    <a:pt x="17011" y="330984"/>
                    <a:pt x="18844" y="322921"/>
                    <a:pt x="30206" y="312291"/>
                  </a:cubicBezTo>
                  <a:cubicBezTo>
                    <a:pt x="48533" y="294331"/>
                    <a:pt x="43035" y="273071"/>
                    <a:pt x="25075" y="248147"/>
                  </a:cubicBezTo>
                  <a:cubicBezTo>
                    <a:pt x="18477" y="238983"/>
                    <a:pt x="10047" y="234585"/>
                    <a:pt x="25441" y="226521"/>
                  </a:cubicBezTo>
                  <a:cubicBezTo>
                    <a:pt x="32772" y="222856"/>
                    <a:pt x="32039" y="214425"/>
                    <a:pt x="28740" y="208194"/>
                  </a:cubicBezTo>
                  <a:cubicBezTo>
                    <a:pt x="19210" y="190234"/>
                    <a:pt x="14445" y="172640"/>
                    <a:pt x="19943" y="151747"/>
                  </a:cubicBezTo>
                  <a:cubicBezTo>
                    <a:pt x="22509" y="142584"/>
                    <a:pt x="21409" y="130488"/>
                    <a:pt x="17011" y="120591"/>
                  </a:cubicBezTo>
                  <a:cubicBezTo>
                    <a:pt x="13346" y="111428"/>
                    <a:pt x="12979" y="102631"/>
                    <a:pt x="14079" y="93101"/>
                  </a:cubicBezTo>
                  <a:cubicBezTo>
                    <a:pt x="14812" y="87969"/>
                    <a:pt x="16278" y="82105"/>
                    <a:pt x="12612" y="78439"/>
                  </a:cubicBezTo>
                  <a:cubicBezTo>
                    <a:pt x="-4615" y="60845"/>
                    <a:pt x="4182" y="39586"/>
                    <a:pt x="3816" y="19793"/>
                  </a:cubicBezTo>
                  <a:cubicBezTo>
                    <a:pt x="11880" y="14295"/>
                    <a:pt x="13712" y="22359"/>
                    <a:pt x="17744" y="24925"/>
                  </a:cubicBezTo>
                  <a:cubicBezTo>
                    <a:pt x="15545" y="20893"/>
                    <a:pt x="11146" y="17960"/>
                    <a:pt x="6381" y="16128"/>
                  </a:cubicBezTo>
                  <a:cubicBezTo>
                    <a:pt x="1983" y="14295"/>
                    <a:pt x="-1316" y="10630"/>
                    <a:pt x="517" y="5865"/>
                  </a:cubicBezTo>
                  <a:cubicBezTo>
                    <a:pt x="3082" y="-733"/>
                    <a:pt x="8214" y="1466"/>
                    <a:pt x="12979" y="3299"/>
                  </a:cubicBezTo>
                  <a:cubicBezTo>
                    <a:pt x="16644" y="2199"/>
                    <a:pt x="20676" y="1100"/>
                    <a:pt x="24342" y="0"/>
                  </a:cubicBezTo>
                  <a:cubicBezTo>
                    <a:pt x="26174" y="9897"/>
                    <a:pt x="40103" y="10263"/>
                    <a:pt x="41569" y="20526"/>
                  </a:cubicBezTo>
                  <a:cubicBezTo>
                    <a:pt x="39003" y="30789"/>
                    <a:pt x="40836" y="39953"/>
                    <a:pt x="50000" y="46550"/>
                  </a:cubicBezTo>
                  <a:cubicBezTo>
                    <a:pt x="53665" y="52048"/>
                    <a:pt x="53298" y="56814"/>
                    <a:pt x="46701" y="59746"/>
                  </a:cubicBezTo>
                  <a:cubicBezTo>
                    <a:pt x="40103" y="74041"/>
                    <a:pt x="39370" y="87969"/>
                    <a:pt x="46334" y="103364"/>
                  </a:cubicBezTo>
                  <a:cubicBezTo>
                    <a:pt x="56597" y="125356"/>
                    <a:pt x="54031" y="149548"/>
                    <a:pt x="55864" y="173006"/>
                  </a:cubicBezTo>
                  <a:cubicBezTo>
                    <a:pt x="58063" y="197198"/>
                    <a:pt x="67960" y="222856"/>
                    <a:pt x="63195" y="245581"/>
                  </a:cubicBezTo>
                  <a:cubicBezTo>
                    <a:pt x="59529" y="262808"/>
                    <a:pt x="68693" y="272338"/>
                    <a:pt x="69792" y="285900"/>
                  </a:cubicBezTo>
                  <a:cubicBezTo>
                    <a:pt x="70892" y="303494"/>
                    <a:pt x="74558" y="320721"/>
                    <a:pt x="76757" y="338315"/>
                  </a:cubicBezTo>
                  <a:cubicBezTo>
                    <a:pt x="76757" y="352244"/>
                    <a:pt x="76757" y="365806"/>
                    <a:pt x="76757" y="379734"/>
                  </a:cubicBezTo>
                  <a:cubicBezTo>
                    <a:pt x="58796" y="383399"/>
                    <a:pt x="49266" y="400993"/>
                    <a:pt x="56964" y="419320"/>
                  </a:cubicBezTo>
                  <a:cubicBezTo>
                    <a:pt x="60996" y="429217"/>
                    <a:pt x="59896" y="437281"/>
                    <a:pt x="59529" y="447544"/>
                  </a:cubicBezTo>
                  <a:cubicBezTo>
                    <a:pt x="58430" y="470636"/>
                    <a:pt x="55131" y="495194"/>
                    <a:pt x="65394" y="518286"/>
                  </a:cubicBezTo>
                  <a:close/>
                </a:path>
              </a:pathLst>
            </a:custGeom>
            <a:solidFill>
              <a:srgbClr val="DDCCB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0C0BC9B4-E510-46C1-A9A3-70D7D583BAC6}"/>
                </a:ext>
              </a:extLst>
            </p:cNvPr>
            <p:cNvSpPr/>
            <p:nvPr/>
          </p:nvSpPr>
          <p:spPr>
            <a:xfrm>
              <a:off x="12425394" y="4728041"/>
              <a:ext cx="106149" cy="89801"/>
            </a:xfrm>
            <a:custGeom>
              <a:avLst/>
              <a:gdLst>
                <a:gd name="connsiteX0" fmla="*/ 93321 w 106149"/>
                <a:gd name="connsiteY0" fmla="*/ 56813 h 89801"/>
                <a:gd name="connsiteX1" fmla="*/ 84157 w 106149"/>
                <a:gd name="connsiteY1" fmla="*/ 59746 h 89801"/>
                <a:gd name="connsiteX2" fmla="*/ 89655 w 106149"/>
                <a:gd name="connsiteY2" fmla="*/ 67810 h 89801"/>
                <a:gd name="connsiteX3" fmla="*/ 106149 w 106149"/>
                <a:gd name="connsiteY3" fmla="*/ 89802 h 89801"/>
                <a:gd name="connsiteX4" fmla="*/ 85990 w 106149"/>
                <a:gd name="connsiteY4" fmla="*/ 71842 h 89801"/>
                <a:gd name="connsiteX5" fmla="*/ 54467 w 106149"/>
                <a:gd name="connsiteY5" fmla="*/ 56447 h 89801"/>
                <a:gd name="connsiteX6" fmla="*/ 43105 w 106149"/>
                <a:gd name="connsiteY6" fmla="*/ 50949 h 89801"/>
                <a:gd name="connsiteX7" fmla="*/ 48603 w 106149"/>
                <a:gd name="connsiteY7" fmla="*/ 27124 h 89801"/>
                <a:gd name="connsiteX8" fmla="*/ 28077 w 106149"/>
                <a:gd name="connsiteY8" fmla="*/ 24925 h 89801"/>
                <a:gd name="connsiteX9" fmla="*/ 33208 w 106149"/>
                <a:gd name="connsiteY9" fmla="*/ 49116 h 89801"/>
                <a:gd name="connsiteX10" fmla="*/ 30276 w 106149"/>
                <a:gd name="connsiteY10" fmla="*/ 56813 h 89801"/>
                <a:gd name="connsiteX11" fmla="*/ 6818 w 106149"/>
                <a:gd name="connsiteY11" fmla="*/ 52415 h 89801"/>
                <a:gd name="connsiteX12" fmla="*/ 1686 w 106149"/>
                <a:gd name="connsiteY12" fmla="*/ 46184 h 89801"/>
                <a:gd name="connsiteX13" fmla="*/ 220 w 106149"/>
                <a:gd name="connsiteY13" fmla="*/ 35188 h 89801"/>
                <a:gd name="connsiteX14" fmla="*/ 34308 w 106149"/>
                <a:gd name="connsiteY14" fmla="*/ 1466 h 89801"/>
                <a:gd name="connsiteX15" fmla="*/ 59599 w 106149"/>
                <a:gd name="connsiteY15" fmla="*/ 0 h 89801"/>
                <a:gd name="connsiteX16" fmla="*/ 64364 w 106149"/>
                <a:gd name="connsiteY16" fmla="*/ 6598 h 89801"/>
                <a:gd name="connsiteX17" fmla="*/ 67296 w 106149"/>
                <a:gd name="connsiteY17" fmla="*/ 26024 h 89801"/>
                <a:gd name="connsiteX18" fmla="*/ 93687 w 106149"/>
                <a:gd name="connsiteY18" fmla="*/ 33722 h 89801"/>
                <a:gd name="connsiteX19" fmla="*/ 93321 w 106149"/>
                <a:gd name="connsiteY19" fmla="*/ 56813 h 8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6149" h="89801">
                  <a:moveTo>
                    <a:pt x="93321" y="56813"/>
                  </a:moveTo>
                  <a:cubicBezTo>
                    <a:pt x="90022" y="57913"/>
                    <a:pt x="85257" y="57913"/>
                    <a:pt x="84157" y="59746"/>
                  </a:cubicBezTo>
                  <a:cubicBezTo>
                    <a:pt x="81958" y="63778"/>
                    <a:pt x="86356" y="66343"/>
                    <a:pt x="89655" y="67810"/>
                  </a:cubicBezTo>
                  <a:cubicBezTo>
                    <a:pt x="98819" y="71842"/>
                    <a:pt x="104317" y="78073"/>
                    <a:pt x="106149" y="89802"/>
                  </a:cubicBezTo>
                  <a:cubicBezTo>
                    <a:pt x="95520" y="87236"/>
                    <a:pt x="95520" y="73674"/>
                    <a:pt x="85990" y="71842"/>
                  </a:cubicBezTo>
                  <a:cubicBezTo>
                    <a:pt x="72061" y="74041"/>
                    <a:pt x="64364" y="63411"/>
                    <a:pt x="54467" y="56447"/>
                  </a:cubicBezTo>
                  <a:cubicBezTo>
                    <a:pt x="51169" y="53881"/>
                    <a:pt x="47137" y="52782"/>
                    <a:pt x="43105" y="50949"/>
                  </a:cubicBezTo>
                  <a:cubicBezTo>
                    <a:pt x="28077" y="38853"/>
                    <a:pt x="28443" y="36654"/>
                    <a:pt x="48603" y="27124"/>
                  </a:cubicBezTo>
                  <a:cubicBezTo>
                    <a:pt x="41639" y="26757"/>
                    <a:pt x="35041" y="26024"/>
                    <a:pt x="28077" y="24925"/>
                  </a:cubicBezTo>
                  <a:cubicBezTo>
                    <a:pt x="25511" y="34088"/>
                    <a:pt x="33575" y="41052"/>
                    <a:pt x="33208" y="49116"/>
                  </a:cubicBezTo>
                  <a:cubicBezTo>
                    <a:pt x="33208" y="52048"/>
                    <a:pt x="32108" y="54614"/>
                    <a:pt x="30276" y="56813"/>
                  </a:cubicBezTo>
                  <a:cubicBezTo>
                    <a:pt x="21112" y="62678"/>
                    <a:pt x="14148" y="55714"/>
                    <a:pt x="6818" y="52415"/>
                  </a:cubicBezTo>
                  <a:cubicBezTo>
                    <a:pt x="4252" y="50949"/>
                    <a:pt x="2419" y="49116"/>
                    <a:pt x="1686" y="46184"/>
                  </a:cubicBezTo>
                  <a:cubicBezTo>
                    <a:pt x="586" y="42518"/>
                    <a:pt x="220" y="38853"/>
                    <a:pt x="220" y="35188"/>
                  </a:cubicBezTo>
                  <a:cubicBezTo>
                    <a:pt x="-880" y="367"/>
                    <a:pt x="953" y="-1833"/>
                    <a:pt x="34308" y="1466"/>
                  </a:cubicBezTo>
                  <a:cubicBezTo>
                    <a:pt x="43105" y="2199"/>
                    <a:pt x="51169" y="733"/>
                    <a:pt x="59599" y="0"/>
                  </a:cubicBezTo>
                  <a:cubicBezTo>
                    <a:pt x="63264" y="733"/>
                    <a:pt x="67296" y="1100"/>
                    <a:pt x="64364" y="6598"/>
                  </a:cubicBezTo>
                  <a:cubicBezTo>
                    <a:pt x="60698" y="13562"/>
                    <a:pt x="62165" y="20160"/>
                    <a:pt x="67296" y="26024"/>
                  </a:cubicBezTo>
                  <a:cubicBezTo>
                    <a:pt x="76093" y="27857"/>
                    <a:pt x="85623" y="28223"/>
                    <a:pt x="93687" y="33722"/>
                  </a:cubicBezTo>
                  <a:cubicBezTo>
                    <a:pt x="87456" y="41785"/>
                    <a:pt x="98819" y="49116"/>
                    <a:pt x="93321" y="56813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3B9D59-C1D0-4DF3-813B-60156F362935}"/>
                </a:ext>
              </a:extLst>
            </p:cNvPr>
            <p:cNvSpPr/>
            <p:nvPr/>
          </p:nvSpPr>
          <p:spPr>
            <a:xfrm>
              <a:off x="12528246" y="4779445"/>
              <a:ext cx="55346" cy="121602"/>
            </a:xfrm>
            <a:custGeom>
              <a:avLst/>
              <a:gdLst>
                <a:gd name="connsiteX0" fmla="*/ 23824 w 55346"/>
                <a:gd name="connsiteY0" fmla="*/ 61490 h 121602"/>
                <a:gd name="connsiteX1" fmla="*/ 23824 w 55346"/>
                <a:gd name="connsiteY1" fmla="*/ 50127 h 121602"/>
                <a:gd name="connsiteX2" fmla="*/ 16493 w 55346"/>
                <a:gd name="connsiteY2" fmla="*/ 23736 h 121602"/>
                <a:gd name="connsiteX3" fmla="*/ 1465 w 55346"/>
                <a:gd name="connsiteY3" fmla="*/ 1744 h 121602"/>
                <a:gd name="connsiteX4" fmla="*/ 24923 w 55346"/>
                <a:gd name="connsiteY4" fmla="*/ 15672 h 121602"/>
                <a:gd name="connsiteX5" fmla="*/ 36286 w 55346"/>
                <a:gd name="connsiteY5" fmla="*/ 30334 h 121602"/>
                <a:gd name="connsiteX6" fmla="*/ 47649 w 55346"/>
                <a:gd name="connsiteY6" fmla="*/ 82016 h 121602"/>
                <a:gd name="connsiteX7" fmla="*/ 46916 w 55346"/>
                <a:gd name="connsiteY7" fmla="*/ 85681 h 121602"/>
                <a:gd name="connsiteX8" fmla="*/ 55346 w 55346"/>
                <a:gd name="connsiteY8" fmla="*/ 121602 h 121602"/>
                <a:gd name="connsiteX9" fmla="*/ 33354 w 55346"/>
                <a:gd name="connsiteY9" fmla="*/ 99610 h 121602"/>
                <a:gd name="connsiteX10" fmla="*/ 23824 w 55346"/>
                <a:gd name="connsiteY10" fmla="*/ 61490 h 12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346" h="121602">
                  <a:moveTo>
                    <a:pt x="23824" y="61490"/>
                  </a:moveTo>
                  <a:cubicBezTo>
                    <a:pt x="24923" y="57824"/>
                    <a:pt x="29689" y="53792"/>
                    <a:pt x="23824" y="50127"/>
                  </a:cubicBezTo>
                  <a:cubicBezTo>
                    <a:pt x="17593" y="42430"/>
                    <a:pt x="14660" y="33633"/>
                    <a:pt x="16493" y="23736"/>
                  </a:cubicBezTo>
                  <a:cubicBezTo>
                    <a:pt x="12461" y="16039"/>
                    <a:pt x="-5133" y="16772"/>
                    <a:pt x="1465" y="1744"/>
                  </a:cubicBezTo>
                  <a:cubicBezTo>
                    <a:pt x="14660" y="-2655"/>
                    <a:pt x="25290" y="1011"/>
                    <a:pt x="24923" y="15672"/>
                  </a:cubicBezTo>
                  <a:cubicBezTo>
                    <a:pt x="24923" y="25569"/>
                    <a:pt x="32987" y="26302"/>
                    <a:pt x="36286" y="30334"/>
                  </a:cubicBezTo>
                  <a:cubicBezTo>
                    <a:pt x="49481" y="46462"/>
                    <a:pt x="53513" y="62589"/>
                    <a:pt x="47649" y="82016"/>
                  </a:cubicBezTo>
                  <a:cubicBezTo>
                    <a:pt x="47282" y="83116"/>
                    <a:pt x="46549" y="85315"/>
                    <a:pt x="46916" y="85681"/>
                  </a:cubicBezTo>
                  <a:cubicBezTo>
                    <a:pt x="65609" y="94845"/>
                    <a:pt x="43617" y="109140"/>
                    <a:pt x="55346" y="121602"/>
                  </a:cubicBezTo>
                  <a:cubicBezTo>
                    <a:pt x="39585" y="117937"/>
                    <a:pt x="35920" y="109140"/>
                    <a:pt x="33354" y="99610"/>
                  </a:cubicBezTo>
                  <a:cubicBezTo>
                    <a:pt x="30421" y="86781"/>
                    <a:pt x="27123" y="74319"/>
                    <a:pt x="23824" y="61490"/>
                  </a:cubicBezTo>
                  <a:close/>
                </a:path>
              </a:pathLst>
            </a:custGeom>
            <a:solidFill>
              <a:srgbClr val="E1D9D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BBBB7D7F-6DEC-42DF-B015-AE96C1333992}"/>
                </a:ext>
              </a:extLst>
            </p:cNvPr>
            <p:cNvSpPr/>
            <p:nvPr/>
          </p:nvSpPr>
          <p:spPr>
            <a:xfrm>
              <a:off x="10189182" y="4705176"/>
              <a:ext cx="777535" cy="106154"/>
            </a:xfrm>
            <a:custGeom>
              <a:avLst/>
              <a:gdLst>
                <a:gd name="connsiteX0" fmla="*/ 42331 w 777535"/>
                <a:gd name="connsiteY0" fmla="*/ 506 h 106154"/>
                <a:gd name="connsiteX1" fmla="*/ 49662 w 777535"/>
                <a:gd name="connsiteY1" fmla="*/ 1239 h 106154"/>
                <a:gd name="connsiteX2" fmla="*/ 57359 w 777535"/>
                <a:gd name="connsiteY2" fmla="*/ 7104 h 106154"/>
                <a:gd name="connsiteX3" fmla="*/ 159990 w 777535"/>
                <a:gd name="connsiteY3" fmla="*/ 25431 h 106154"/>
                <a:gd name="connsiteX4" fmla="*/ 201409 w 777535"/>
                <a:gd name="connsiteY4" fmla="*/ 32395 h 106154"/>
                <a:gd name="connsiteX5" fmla="*/ 215337 w 777535"/>
                <a:gd name="connsiteY5" fmla="*/ 34594 h 106154"/>
                <a:gd name="connsiteX6" fmla="*/ 380646 w 777535"/>
                <a:gd name="connsiteY6" fmla="*/ 45957 h 106154"/>
                <a:gd name="connsiteX7" fmla="*/ 440759 w 777535"/>
                <a:gd name="connsiteY7" fmla="*/ 41192 h 106154"/>
                <a:gd name="connsiteX8" fmla="*/ 539357 w 777535"/>
                <a:gd name="connsiteY8" fmla="*/ 44491 h 106154"/>
                <a:gd name="connsiteX9" fmla="*/ 605701 w 777535"/>
                <a:gd name="connsiteY9" fmla="*/ 36793 h 106154"/>
                <a:gd name="connsiteX10" fmla="*/ 633924 w 777535"/>
                <a:gd name="connsiteY10" fmla="*/ 44124 h 106154"/>
                <a:gd name="connsiteX11" fmla="*/ 668379 w 777535"/>
                <a:gd name="connsiteY11" fmla="*/ 48156 h 106154"/>
                <a:gd name="connsiteX12" fmla="*/ 718595 w 777535"/>
                <a:gd name="connsiteY12" fmla="*/ 60985 h 106154"/>
                <a:gd name="connsiteX13" fmla="*/ 754882 w 777535"/>
                <a:gd name="connsiteY13" fmla="*/ 54754 h 106154"/>
                <a:gd name="connsiteX14" fmla="*/ 760380 w 777535"/>
                <a:gd name="connsiteY14" fmla="*/ 53287 h 106154"/>
                <a:gd name="connsiteX15" fmla="*/ 776875 w 777535"/>
                <a:gd name="connsiteY15" fmla="*/ 61351 h 106154"/>
                <a:gd name="connsiteX16" fmla="*/ 769544 w 777535"/>
                <a:gd name="connsiteY16" fmla="*/ 84810 h 106154"/>
                <a:gd name="connsiteX17" fmla="*/ 740954 w 777535"/>
                <a:gd name="connsiteY17" fmla="*/ 105336 h 106154"/>
                <a:gd name="connsiteX18" fmla="*/ 625494 w 777535"/>
                <a:gd name="connsiteY18" fmla="*/ 102037 h 106154"/>
                <a:gd name="connsiteX19" fmla="*/ 452121 w 777535"/>
                <a:gd name="connsiteY19" fmla="*/ 89941 h 106154"/>
                <a:gd name="connsiteX20" fmla="*/ 299275 w 777535"/>
                <a:gd name="connsiteY20" fmla="*/ 80778 h 106154"/>
                <a:gd name="connsiteX21" fmla="*/ 223768 w 777535"/>
                <a:gd name="connsiteY21" fmla="*/ 70148 h 106154"/>
                <a:gd name="connsiteX22" fmla="*/ 152293 w 777535"/>
                <a:gd name="connsiteY22" fmla="*/ 59519 h 106154"/>
                <a:gd name="connsiteX23" fmla="*/ 132133 w 777535"/>
                <a:gd name="connsiteY23" fmla="*/ 55853 h 106154"/>
                <a:gd name="connsiteX24" fmla="*/ 85216 w 777535"/>
                <a:gd name="connsiteY24" fmla="*/ 58786 h 106154"/>
                <a:gd name="connsiteX25" fmla="*/ 19239 w 777535"/>
                <a:gd name="connsiteY25" fmla="*/ 63184 h 106154"/>
                <a:gd name="connsiteX26" fmla="*/ 4211 w 777535"/>
                <a:gd name="connsiteY26" fmla="*/ 38626 h 106154"/>
                <a:gd name="connsiteX27" fmla="*/ 3845 w 777535"/>
                <a:gd name="connsiteY27" fmla="*/ 27630 h 106154"/>
                <a:gd name="connsiteX28" fmla="*/ 14474 w 777535"/>
                <a:gd name="connsiteY28" fmla="*/ 10769 h 106154"/>
                <a:gd name="connsiteX29" fmla="*/ 42331 w 777535"/>
                <a:gd name="connsiteY29" fmla="*/ 506 h 10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7535" h="106154">
                  <a:moveTo>
                    <a:pt x="42331" y="506"/>
                  </a:moveTo>
                  <a:cubicBezTo>
                    <a:pt x="44897" y="872"/>
                    <a:pt x="47096" y="872"/>
                    <a:pt x="49662" y="1239"/>
                  </a:cubicBezTo>
                  <a:cubicBezTo>
                    <a:pt x="53327" y="1972"/>
                    <a:pt x="55160" y="7837"/>
                    <a:pt x="57359" y="7104"/>
                  </a:cubicBezTo>
                  <a:cubicBezTo>
                    <a:pt x="94380" y="-2426"/>
                    <a:pt x="126635" y="13335"/>
                    <a:pt x="159990" y="25431"/>
                  </a:cubicBezTo>
                  <a:cubicBezTo>
                    <a:pt x="173185" y="30195"/>
                    <a:pt x="187114" y="34227"/>
                    <a:pt x="201409" y="32395"/>
                  </a:cubicBezTo>
                  <a:cubicBezTo>
                    <a:pt x="206540" y="31662"/>
                    <a:pt x="210939" y="30562"/>
                    <a:pt x="215337" y="34594"/>
                  </a:cubicBezTo>
                  <a:cubicBezTo>
                    <a:pt x="269952" y="47056"/>
                    <a:pt x="325665" y="37526"/>
                    <a:pt x="380646" y="45957"/>
                  </a:cubicBezTo>
                  <a:cubicBezTo>
                    <a:pt x="400073" y="34227"/>
                    <a:pt x="420599" y="38626"/>
                    <a:pt x="440759" y="41192"/>
                  </a:cubicBezTo>
                  <a:cubicBezTo>
                    <a:pt x="473381" y="45590"/>
                    <a:pt x="506369" y="47423"/>
                    <a:pt x="539357" y="44491"/>
                  </a:cubicBezTo>
                  <a:cubicBezTo>
                    <a:pt x="561350" y="42658"/>
                    <a:pt x="582976" y="34594"/>
                    <a:pt x="605701" y="36793"/>
                  </a:cubicBezTo>
                  <a:cubicBezTo>
                    <a:pt x="615598" y="37893"/>
                    <a:pt x="625128" y="37893"/>
                    <a:pt x="633924" y="44124"/>
                  </a:cubicBezTo>
                  <a:cubicBezTo>
                    <a:pt x="644188" y="51455"/>
                    <a:pt x="657016" y="47056"/>
                    <a:pt x="668379" y="48156"/>
                  </a:cubicBezTo>
                  <a:cubicBezTo>
                    <a:pt x="685606" y="51088"/>
                    <a:pt x="701734" y="56586"/>
                    <a:pt x="718595" y="60985"/>
                  </a:cubicBezTo>
                  <a:cubicBezTo>
                    <a:pt x="732157" y="64650"/>
                    <a:pt x="744253" y="64650"/>
                    <a:pt x="754882" y="54754"/>
                  </a:cubicBezTo>
                  <a:cubicBezTo>
                    <a:pt x="756715" y="54021"/>
                    <a:pt x="758548" y="53287"/>
                    <a:pt x="760380" y="53287"/>
                  </a:cubicBezTo>
                  <a:cubicBezTo>
                    <a:pt x="766978" y="53654"/>
                    <a:pt x="775408" y="52554"/>
                    <a:pt x="776875" y="61351"/>
                  </a:cubicBezTo>
                  <a:cubicBezTo>
                    <a:pt x="778707" y="70148"/>
                    <a:pt x="776875" y="79678"/>
                    <a:pt x="769544" y="84810"/>
                  </a:cubicBezTo>
                  <a:cubicBezTo>
                    <a:pt x="760014" y="91774"/>
                    <a:pt x="752316" y="101304"/>
                    <a:pt x="740954" y="105336"/>
                  </a:cubicBezTo>
                  <a:cubicBezTo>
                    <a:pt x="702467" y="108268"/>
                    <a:pt x="663981" y="102404"/>
                    <a:pt x="625494" y="102037"/>
                  </a:cubicBezTo>
                  <a:cubicBezTo>
                    <a:pt x="567581" y="101304"/>
                    <a:pt x="510034" y="91041"/>
                    <a:pt x="452121" y="89941"/>
                  </a:cubicBezTo>
                  <a:cubicBezTo>
                    <a:pt x="400806" y="88842"/>
                    <a:pt x="350590" y="81511"/>
                    <a:pt x="299275" y="80778"/>
                  </a:cubicBezTo>
                  <a:cubicBezTo>
                    <a:pt x="273617" y="80411"/>
                    <a:pt x="248692" y="74180"/>
                    <a:pt x="223768" y="70148"/>
                  </a:cubicBezTo>
                  <a:cubicBezTo>
                    <a:pt x="199943" y="66116"/>
                    <a:pt x="176118" y="61351"/>
                    <a:pt x="152293" y="59519"/>
                  </a:cubicBezTo>
                  <a:cubicBezTo>
                    <a:pt x="145695" y="58419"/>
                    <a:pt x="138731" y="57319"/>
                    <a:pt x="132133" y="55853"/>
                  </a:cubicBezTo>
                  <a:cubicBezTo>
                    <a:pt x="116372" y="52921"/>
                    <a:pt x="101710" y="52554"/>
                    <a:pt x="85216" y="58786"/>
                  </a:cubicBezTo>
                  <a:cubicBezTo>
                    <a:pt x="64323" y="66483"/>
                    <a:pt x="41231" y="64284"/>
                    <a:pt x="19239" y="63184"/>
                  </a:cubicBezTo>
                  <a:cubicBezTo>
                    <a:pt x="6044" y="62451"/>
                    <a:pt x="912" y="52188"/>
                    <a:pt x="4211" y="38626"/>
                  </a:cubicBezTo>
                  <a:cubicBezTo>
                    <a:pt x="4211" y="34961"/>
                    <a:pt x="5677" y="30562"/>
                    <a:pt x="3845" y="27630"/>
                  </a:cubicBezTo>
                  <a:cubicBezTo>
                    <a:pt x="-4219" y="14068"/>
                    <a:pt x="912" y="10769"/>
                    <a:pt x="14474" y="10769"/>
                  </a:cubicBezTo>
                  <a:cubicBezTo>
                    <a:pt x="24737" y="11136"/>
                    <a:pt x="30602" y="-2793"/>
                    <a:pt x="42331" y="506"/>
                  </a:cubicBezTo>
                  <a:close/>
                </a:path>
              </a:pathLst>
            </a:custGeom>
            <a:solidFill>
              <a:srgbClr val="F0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811F1CF-1A0A-44AB-B219-78A9AE1C25DE}"/>
                </a:ext>
              </a:extLst>
            </p:cNvPr>
            <p:cNvSpPr/>
            <p:nvPr/>
          </p:nvSpPr>
          <p:spPr>
            <a:xfrm>
              <a:off x="10519979" y="4676467"/>
              <a:ext cx="338803" cy="81996"/>
            </a:xfrm>
            <a:custGeom>
              <a:avLst/>
              <a:gdLst>
                <a:gd name="connsiteX0" fmla="*/ 338682 w 338803"/>
                <a:gd name="connsiteY0" fmla="*/ 81996 h 81996"/>
                <a:gd name="connsiteX1" fmla="*/ 291765 w 338803"/>
                <a:gd name="connsiteY1" fmla="*/ 73566 h 81996"/>
                <a:gd name="connsiteX2" fmla="*/ 232019 w 338803"/>
                <a:gd name="connsiteY2" fmla="*/ 73566 h 81996"/>
                <a:gd name="connsiteX3" fmla="*/ 163110 w 338803"/>
                <a:gd name="connsiteY3" fmla="*/ 79431 h 81996"/>
                <a:gd name="connsiteX4" fmla="*/ 91635 w 338803"/>
                <a:gd name="connsiteY4" fmla="*/ 71733 h 81996"/>
                <a:gd name="connsiteX5" fmla="*/ 59379 w 338803"/>
                <a:gd name="connsiteY5" fmla="*/ 77598 h 81996"/>
                <a:gd name="connsiteX6" fmla="*/ 49483 w 338803"/>
                <a:gd name="connsiteY6" fmla="*/ 74299 h 81996"/>
                <a:gd name="connsiteX7" fmla="*/ 47283 w 338803"/>
                <a:gd name="connsiteY7" fmla="*/ 62203 h 81996"/>
                <a:gd name="connsiteX8" fmla="*/ 0 w 338803"/>
                <a:gd name="connsiteY8" fmla="*/ 46442 h 81996"/>
                <a:gd name="connsiteX9" fmla="*/ 27490 w 338803"/>
                <a:gd name="connsiteY9" fmla="*/ 25549 h 81996"/>
                <a:gd name="connsiteX10" fmla="*/ 27490 w 338803"/>
                <a:gd name="connsiteY10" fmla="*/ 25549 h 81996"/>
                <a:gd name="connsiteX11" fmla="*/ 78806 w 338803"/>
                <a:gd name="connsiteY11" fmla="*/ 41677 h 81996"/>
                <a:gd name="connsiteX12" fmla="*/ 100798 w 338803"/>
                <a:gd name="connsiteY12" fmla="*/ 29948 h 81996"/>
                <a:gd name="connsiteX13" fmla="*/ 95300 w 338803"/>
                <a:gd name="connsiteY13" fmla="*/ 18952 h 81996"/>
                <a:gd name="connsiteX14" fmla="*/ 89069 w 338803"/>
                <a:gd name="connsiteY14" fmla="*/ 11987 h 81996"/>
                <a:gd name="connsiteX15" fmla="*/ 105930 w 338803"/>
                <a:gd name="connsiteY15" fmla="*/ 6489 h 81996"/>
                <a:gd name="connsiteX16" fmla="*/ 130488 w 338803"/>
                <a:gd name="connsiteY16" fmla="*/ 1358 h 81996"/>
                <a:gd name="connsiteX17" fmla="*/ 266474 w 338803"/>
                <a:gd name="connsiteY17" fmla="*/ 35079 h 81996"/>
                <a:gd name="connsiteX18" fmla="*/ 295797 w 338803"/>
                <a:gd name="connsiteY18" fmla="*/ 52307 h 81996"/>
                <a:gd name="connsiteX19" fmla="*/ 328419 w 338803"/>
                <a:gd name="connsiteY19" fmla="*/ 70634 h 81996"/>
                <a:gd name="connsiteX20" fmla="*/ 338682 w 338803"/>
                <a:gd name="connsiteY20" fmla="*/ 81996 h 8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8803" h="81996">
                  <a:moveTo>
                    <a:pt x="338682" y="81996"/>
                  </a:moveTo>
                  <a:cubicBezTo>
                    <a:pt x="322921" y="79797"/>
                    <a:pt x="308259" y="82729"/>
                    <a:pt x="291765" y="73566"/>
                  </a:cubicBezTo>
                  <a:cubicBezTo>
                    <a:pt x="276004" y="64769"/>
                    <a:pt x="251079" y="65869"/>
                    <a:pt x="232019" y="73566"/>
                  </a:cubicBezTo>
                  <a:cubicBezTo>
                    <a:pt x="208927" y="82729"/>
                    <a:pt x="185835" y="79431"/>
                    <a:pt x="163110" y="79431"/>
                  </a:cubicBezTo>
                  <a:cubicBezTo>
                    <a:pt x="139651" y="79431"/>
                    <a:pt x="115093" y="78698"/>
                    <a:pt x="91635" y="71733"/>
                  </a:cubicBezTo>
                  <a:lnTo>
                    <a:pt x="59379" y="77598"/>
                  </a:lnTo>
                  <a:cubicBezTo>
                    <a:pt x="55347" y="78331"/>
                    <a:pt x="52048" y="77964"/>
                    <a:pt x="49483" y="74299"/>
                  </a:cubicBezTo>
                  <a:cubicBezTo>
                    <a:pt x="54248" y="69167"/>
                    <a:pt x="59013" y="65502"/>
                    <a:pt x="47283" y="62203"/>
                  </a:cubicBezTo>
                  <a:cubicBezTo>
                    <a:pt x="31156" y="58171"/>
                    <a:pt x="15761" y="51940"/>
                    <a:pt x="0" y="46442"/>
                  </a:cubicBezTo>
                  <a:cubicBezTo>
                    <a:pt x="9163" y="39111"/>
                    <a:pt x="20893" y="35812"/>
                    <a:pt x="27490" y="25549"/>
                  </a:cubicBezTo>
                  <a:lnTo>
                    <a:pt x="27490" y="25549"/>
                  </a:lnTo>
                  <a:cubicBezTo>
                    <a:pt x="45817" y="27382"/>
                    <a:pt x="63411" y="27016"/>
                    <a:pt x="78806" y="41677"/>
                  </a:cubicBezTo>
                  <a:cubicBezTo>
                    <a:pt x="86137" y="48641"/>
                    <a:pt x="94567" y="36179"/>
                    <a:pt x="100798" y="29948"/>
                  </a:cubicBezTo>
                  <a:cubicBezTo>
                    <a:pt x="108495" y="22251"/>
                    <a:pt x="99332" y="21151"/>
                    <a:pt x="95300" y="18952"/>
                  </a:cubicBezTo>
                  <a:cubicBezTo>
                    <a:pt x="92368" y="17119"/>
                    <a:pt x="86503" y="17486"/>
                    <a:pt x="89069" y="11987"/>
                  </a:cubicBezTo>
                  <a:cubicBezTo>
                    <a:pt x="92368" y="5023"/>
                    <a:pt x="100065" y="7589"/>
                    <a:pt x="105930" y="6489"/>
                  </a:cubicBezTo>
                  <a:cubicBezTo>
                    <a:pt x="112894" y="-475"/>
                    <a:pt x="121691" y="-1208"/>
                    <a:pt x="130488" y="1358"/>
                  </a:cubicBezTo>
                  <a:cubicBezTo>
                    <a:pt x="175572" y="14553"/>
                    <a:pt x="221756" y="21151"/>
                    <a:pt x="266474" y="35079"/>
                  </a:cubicBezTo>
                  <a:cubicBezTo>
                    <a:pt x="276737" y="39844"/>
                    <a:pt x="286633" y="45342"/>
                    <a:pt x="295797" y="52307"/>
                  </a:cubicBezTo>
                  <a:cubicBezTo>
                    <a:pt x="306426" y="58904"/>
                    <a:pt x="316689" y="65869"/>
                    <a:pt x="328419" y="70634"/>
                  </a:cubicBezTo>
                  <a:cubicBezTo>
                    <a:pt x="333184" y="72833"/>
                    <a:pt x="339781" y="74299"/>
                    <a:pt x="338682" y="81996"/>
                  </a:cubicBezTo>
                  <a:close/>
                </a:path>
              </a:pathLst>
            </a:custGeom>
            <a:solidFill>
              <a:srgbClr val="DAC8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B64921FF-993B-4471-A82E-972953AB36AE}"/>
                </a:ext>
              </a:extLst>
            </p:cNvPr>
            <p:cNvSpPr/>
            <p:nvPr/>
          </p:nvSpPr>
          <p:spPr>
            <a:xfrm>
              <a:off x="10238844" y="4649451"/>
              <a:ext cx="294634" cy="92944"/>
            </a:xfrm>
            <a:custGeom>
              <a:avLst/>
              <a:gdLst>
                <a:gd name="connsiteX0" fmla="*/ 165309 w 294634"/>
                <a:gd name="connsiteY0" fmla="*/ 90320 h 92944"/>
                <a:gd name="connsiteX1" fmla="*/ 116926 w 294634"/>
                <a:gd name="connsiteY1" fmla="*/ 90686 h 92944"/>
                <a:gd name="connsiteX2" fmla="*/ 93834 w 294634"/>
                <a:gd name="connsiteY2" fmla="*/ 77857 h 92944"/>
                <a:gd name="connsiteX3" fmla="*/ 27857 w 294634"/>
                <a:gd name="connsiteY3" fmla="*/ 62096 h 92944"/>
                <a:gd name="connsiteX4" fmla="*/ 12096 w 294634"/>
                <a:gd name="connsiteY4" fmla="*/ 63562 h 92944"/>
                <a:gd name="connsiteX5" fmla="*/ 0 w 294634"/>
                <a:gd name="connsiteY5" fmla="*/ 56965 h 92944"/>
                <a:gd name="connsiteX6" fmla="*/ 25291 w 294634"/>
                <a:gd name="connsiteY6" fmla="*/ 54032 h 92944"/>
                <a:gd name="connsiteX7" fmla="*/ 32622 w 294634"/>
                <a:gd name="connsiteY7" fmla="*/ 48168 h 92944"/>
                <a:gd name="connsiteX8" fmla="*/ 45451 w 294634"/>
                <a:gd name="connsiteY8" fmla="*/ 37905 h 92944"/>
                <a:gd name="connsiteX9" fmla="*/ 135619 w 294634"/>
                <a:gd name="connsiteY9" fmla="*/ 59530 h 92944"/>
                <a:gd name="connsiteX10" fmla="*/ 119858 w 294634"/>
                <a:gd name="connsiteY10" fmla="*/ 56231 h 92944"/>
                <a:gd name="connsiteX11" fmla="*/ 102264 w 294634"/>
                <a:gd name="connsiteY11" fmla="*/ 42303 h 92944"/>
                <a:gd name="connsiteX12" fmla="*/ 116926 w 294634"/>
                <a:gd name="connsiteY12" fmla="*/ 22876 h 92944"/>
                <a:gd name="connsiteX13" fmla="*/ 180704 w 294634"/>
                <a:gd name="connsiteY13" fmla="*/ 12613 h 92944"/>
                <a:gd name="connsiteX14" fmla="*/ 238617 w 294634"/>
                <a:gd name="connsiteY14" fmla="*/ 16645 h 92944"/>
                <a:gd name="connsiteX15" fmla="*/ 251446 w 294634"/>
                <a:gd name="connsiteY15" fmla="*/ 4183 h 92944"/>
                <a:gd name="connsiteX16" fmla="*/ 276370 w 294634"/>
                <a:gd name="connsiteY16" fmla="*/ 884 h 92944"/>
                <a:gd name="connsiteX17" fmla="*/ 294331 w 294634"/>
                <a:gd name="connsiteY17" fmla="*/ 13346 h 92944"/>
                <a:gd name="connsiteX18" fmla="*/ 280036 w 294634"/>
                <a:gd name="connsiteY18" fmla="*/ 22143 h 92944"/>
                <a:gd name="connsiteX19" fmla="*/ 241182 w 294634"/>
                <a:gd name="connsiteY19" fmla="*/ 38638 h 92944"/>
                <a:gd name="connsiteX20" fmla="*/ 229453 w 294634"/>
                <a:gd name="connsiteY20" fmla="*/ 56598 h 92944"/>
                <a:gd name="connsiteX21" fmla="*/ 251446 w 294634"/>
                <a:gd name="connsiteY21" fmla="*/ 67228 h 92944"/>
                <a:gd name="connsiteX22" fmla="*/ 205995 w 294634"/>
                <a:gd name="connsiteY22" fmla="*/ 68694 h 92944"/>
                <a:gd name="connsiteX23" fmla="*/ 179970 w 294634"/>
                <a:gd name="connsiteY23" fmla="*/ 64295 h 92944"/>
                <a:gd name="connsiteX24" fmla="*/ 160544 w 294634"/>
                <a:gd name="connsiteY24" fmla="*/ 72726 h 92944"/>
                <a:gd name="connsiteX25" fmla="*/ 165309 w 294634"/>
                <a:gd name="connsiteY25" fmla="*/ 90320 h 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634" h="92944">
                  <a:moveTo>
                    <a:pt x="165309" y="90320"/>
                  </a:moveTo>
                  <a:cubicBezTo>
                    <a:pt x="149181" y="96551"/>
                    <a:pt x="133054" y="89586"/>
                    <a:pt x="116926" y="90686"/>
                  </a:cubicBezTo>
                  <a:cubicBezTo>
                    <a:pt x="105563" y="91419"/>
                    <a:pt x="104097" y="79323"/>
                    <a:pt x="93834" y="77857"/>
                  </a:cubicBezTo>
                  <a:cubicBezTo>
                    <a:pt x="71475" y="74558"/>
                    <a:pt x="49849" y="67961"/>
                    <a:pt x="27857" y="62096"/>
                  </a:cubicBezTo>
                  <a:cubicBezTo>
                    <a:pt x="22359" y="60630"/>
                    <a:pt x="17227" y="60263"/>
                    <a:pt x="12096" y="63562"/>
                  </a:cubicBezTo>
                  <a:cubicBezTo>
                    <a:pt x="4398" y="68327"/>
                    <a:pt x="2932" y="60996"/>
                    <a:pt x="0" y="56965"/>
                  </a:cubicBezTo>
                  <a:cubicBezTo>
                    <a:pt x="8430" y="55865"/>
                    <a:pt x="16861" y="54765"/>
                    <a:pt x="25291" y="54032"/>
                  </a:cubicBezTo>
                  <a:cubicBezTo>
                    <a:pt x="29690" y="53666"/>
                    <a:pt x="33722" y="52200"/>
                    <a:pt x="32622" y="48168"/>
                  </a:cubicBezTo>
                  <a:cubicBezTo>
                    <a:pt x="29323" y="34972"/>
                    <a:pt x="38487" y="38271"/>
                    <a:pt x="45451" y="37905"/>
                  </a:cubicBezTo>
                  <a:cubicBezTo>
                    <a:pt x="73308" y="47435"/>
                    <a:pt x="102631" y="51833"/>
                    <a:pt x="135619" y="59530"/>
                  </a:cubicBezTo>
                  <a:cubicBezTo>
                    <a:pt x="127555" y="56965"/>
                    <a:pt x="123524" y="56965"/>
                    <a:pt x="119858" y="56231"/>
                  </a:cubicBezTo>
                  <a:cubicBezTo>
                    <a:pt x="111794" y="54399"/>
                    <a:pt x="103364" y="52566"/>
                    <a:pt x="102264" y="42303"/>
                  </a:cubicBezTo>
                  <a:cubicBezTo>
                    <a:pt x="101165" y="31673"/>
                    <a:pt x="108495" y="25076"/>
                    <a:pt x="116926" y="22876"/>
                  </a:cubicBezTo>
                  <a:cubicBezTo>
                    <a:pt x="137819" y="18111"/>
                    <a:pt x="158345" y="9681"/>
                    <a:pt x="180704" y="12613"/>
                  </a:cubicBezTo>
                  <a:cubicBezTo>
                    <a:pt x="199764" y="15179"/>
                    <a:pt x="219190" y="12980"/>
                    <a:pt x="238617" y="16645"/>
                  </a:cubicBezTo>
                  <a:cubicBezTo>
                    <a:pt x="247780" y="18478"/>
                    <a:pt x="252545" y="13713"/>
                    <a:pt x="251446" y="4183"/>
                  </a:cubicBezTo>
                  <a:cubicBezTo>
                    <a:pt x="259876" y="3450"/>
                    <a:pt x="267940" y="4550"/>
                    <a:pt x="276370" y="884"/>
                  </a:cubicBezTo>
                  <a:cubicBezTo>
                    <a:pt x="285167" y="-2781"/>
                    <a:pt x="292864" y="5649"/>
                    <a:pt x="294331" y="13346"/>
                  </a:cubicBezTo>
                  <a:cubicBezTo>
                    <a:pt x="296530" y="23610"/>
                    <a:pt x="286267" y="23243"/>
                    <a:pt x="280036" y="22143"/>
                  </a:cubicBezTo>
                  <a:cubicBezTo>
                    <a:pt x="263541" y="19578"/>
                    <a:pt x="251446" y="26908"/>
                    <a:pt x="241182" y="38638"/>
                  </a:cubicBezTo>
                  <a:cubicBezTo>
                    <a:pt x="236417" y="44136"/>
                    <a:pt x="227620" y="47435"/>
                    <a:pt x="229453" y="56598"/>
                  </a:cubicBezTo>
                  <a:cubicBezTo>
                    <a:pt x="231286" y="66495"/>
                    <a:pt x="241549" y="62463"/>
                    <a:pt x="251446" y="67228"/>
                  </a:cubicBezTo>
                  <a:cubicBezTo>
                    <a:pt x="234218" y="70526"/>
                    <a:pt x="219923" y="71260"/>
                    <a:pt x="205995" y="68694"/>
                  </a:cubicBezTo>
                  <a:cubicBezTo>
                    <a:pt x="197564" y="67228"/>
                    <a:pt x="188767" y="68694"/>
                    <a:pt x="179970" y="64295"/>
                  </a:cubicBezTo>
                  <a:cubicBezTo>
                    <a:pt x="172273" y="60630"/>
                    <a:pt x="165675" y="67594"/>
                    <a:pt x="160544" y="72726"/>
                  </a:cubicBezTo>
                  <a:cubicBezTo>
                    <a:pt x="152847" y="80423"/>
                    <a:pt x="166775" y="83355"/>
                    <a:pt x="165309" y="90320"/>
                  </a:cubicBezTo>
                  <a:close/>
                </a:path>
              </a:pathLst>
            </a:custGeom>
            <a:solidFill>
              <a:srgbClr val="DDC8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57D3B10F-66D1-40E2-B044-681DAA0BDCB6}"/>
                </a:ext>
              </a:extLst>
            </p:cNvPr>
            <p:cNvSpPr/>
            <p:nvPr/>
          </p:nvSpPr>
          <p:spPr>
            <a:xfrm>
              <a:off x="10284295" y="4643498"/>
              <a:ext cx="215920" cy="65849"/>
            </a:xfrm>
            <a:custGeom>
              <a:avLst/>
              <a:gdLst>
                <a:gd name="connsiteX0" fmla="*/ 205995 w 215920"/>
                <a:gd name="connsiteY0" fmla="*/ 10136 h 65849"/>
                <a:gd name="connsiteX1" fmla="*/ 215158 w 215920"/>
                <a:gd name="connsiteY1" fmla="*/ 21865 h 65849"/>
                <a:gd name="connsiteX2" fmla="*/ 198664 w 215920"/>
                <a:gd name="connsiteY2" fmla="*/ 28096 h 65849"/>
                <a:gd name="connsiteX3" fmla="*/ 131954 w 215920"/>
                <a:gd name="connsiteY3" fmla="*/ 23331 h 65849"/>
                <a:gd name="connsiteX4" fmla="*/ 69642 w 215920"/>
                <a:gd name="connsiteY4" fmla="*/ 35061 h 65849"/>
                <a:gd name="connsiteX5" fmla="*/ 60112 w 215920"/>
                <a:gd name="connsiteY5" fmla="*/ 47523 h 65849"/>
                <a:gd name="connsiteX6" fmla="*/ 72208 w 215920"/>
                <a:gd name="connsiteY6" fmla="*/ 57053 h 65849"/>
                <a:gd name="connsiteX7" fmla="*/ 94200 w 215920"/>
                <a:gd name="connsiteY7" fmla="*/ 65850 h 65849"/>
                <a:gd name="connsiteX8" fmla="*/ 0 w 215920"/>
                <a:gd name="connsiteY8" fmla="*/ 43857 h 65849"/>
                <a:gd name="connsiteX9" fmla="*/ 60845 w 215920"/>
                <a:gd name="connsiteY9" fmla="*/ 24064 h 65849"/>
                <a:gd name="connsiteX10" fmla="*/ 90168 w 215920"/>
                <a:gd name="connsiteY10" fmla="*/ 5738 h 65849"/>
                <a:gd name="connsiteX11" fmla="*/ 140384 w 215920"/>
                <a:gd name="connsiteY11" fmla="*/ 5371 h 65849"/>
                <a:gd name="connsiteX12" fmla="*/ 173373 w 215920"/>
                <a:gd name="connsiteY12" fmla="*/ 2072 h 65849"/>
                <a:gd name="connsiteX13" fmla="*/ 205995 w 215920"/>
                <a:gd name="connsiteY13" fmla="*/ 10136 h 65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920" h="65849">
                  <a:moveTo>
                    <a:pt x="205995" y="10136"/>
                  </a:moveTo>
                  <a:cubicBezTo>
                    <a:pt x="208194" y="14901"/>
                    <a:pt x="218824" y="14901"/>
                    <a:pt x="215158" y="21865"/>
                  </a:cubicBezTo>
                  <a:cubicBezTo>
                    <a:pt x="212592" y="27363"/>
                    <a:pt x="204529" y="28463"/>
                    <a:pt x="198664" y="28096"/>
                  </a:cubicBezTo>
                  <a:cubicBezTo>
                    <a:pt x="176305" y="26997"/>
                    <a:pt x="154313" y="24431"/>
                    <a:pt x="131954" y="23331"/>
                  </a:cubicBezTo>
                  <a:cubicBezTo>
                    <a:pt x="110328" y="22232"/>
                    <a:pt x="89802" y="27730"/>
                    <a:pt x="69642" y="35061"/>
                  </a:cubicBezTo>
                  <a:cubicBezTo>
                    <a:pt x="64144" y="36893"/>
                    <a:pt x="60112" y="40559"/>
                    <a:pt x="60112" y="47523"/>
                  </a:cubicBezTo>
                  <a:cubicBezTo>
                    <a:pt x="60112" y="55587"/>
                    <a:pt x="67443" y="55220"/>
                    <a:pt x="72208" y="57053"/>
                  </a:cubicBezTo>
                  <a:cubicBezTo>
                    <a:pt x="79539" y="59985"/>
                    <a:pt x="87236" y="61818"/>
                    <a:pt x="94200" y="65850"/>
                  </a:cubicBezTo>
                  <a:cubicBezTo>
                    <a:pt x="61945" y="62918"/>
                    <a:pt x="28590" y="64017"/>
                    <a:pt x="0" y="43857"/>
                  </a:cubicBezTo>
                  <a:cubicBezTo>
                    <a:pt x="20160" y="37260"/>
                    <a:pt x="40686" y="30662"/>
                    <a:pt x="60845" y="24064"/>
                  </a:cubicBezTo>
                  <a:cubicBezTo>
                    <a:pt x="71842" y="20399"/>
                    <a:pt x="81738" y="14168"/>
                    <a:pt x="90168" y="5738"/>
                  </a:cubicBezTo>
                  <a:cubicBezTo>
                    <a:pt x="107029" y="-860"/>
                    <a:pt x="123524" y="-494"/>
                    <a:pt x="140384" y="5371"/>
                  </a:cubicBezTo>
                  <a:cubicBezTo>
                    <a:pt x="151380" y="9036"/>
                    <a:pt x="163110" y="5004"/>
                    <a:pt x="173373" y="2072"/>
                  </a:cubicBezTo>
                  <a:cubicBezTo>
                    <a:pt x="186568" y="-2326"/>
                    <a:pt x="196831" y="239"/>
                    <a:pt x="205995" y="10136"/>
                  </a:cubicBezTo>
                  <a:close/>
                </a:path>
              </a:pathLst>
            </a:custGeom>
            <a:solidFill>
              <a:srgbClr val="F0E9E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DB169FE3-CA4A-4A13-9CB7-400616CAC521}"/>
                </a:ext>
              </a:extLst>
            </p:cNvPr>
            <p:cNvSpPr/>
            <p:nvPr/>
          </p:nvSpPr>
          <p:spPr>
            <a:xfrm>
              <a:off x="10533493" y="4616707"/>
              <a:ext cx="258338" cy="99971"/>
            </a:xfrm>
            <a:custGeom>
              <a:avLst/>
              <a:gdLst>
                <a:gd name="connsiteX0" fmla="*/ 254059 w 258338"/>
                <a:gd name="connsiteY0" fmla="*/ 99971 h 99971"/>
                <a:gd name="connsiteX1" fmla="*/ 112575 w 258338"/>
                <a:gd name="connsiteY1" fmla="*/ 65150 h 99971"/>
                <a:gd name="connsiteX2" fmla="*/ 92416 w 258338"/>
                <a:gd name="connsiteY2" fmla="*/ 66250 h 99971"/>
                <a:gd name="connsiteX3" fmla="*/ 75921 w 258338"/>
                <a:gd name="connsiteY3" fmla="*/ 55620 h 99971"/>
                <a:gd name="connsiteX4" fmla="*/ 50997 w 258338"/>
                <a:gd name="connsiteY4" fmla="*/ 48656 h 99971"/>
                <a:gd name="connsiteX5" fmla="*/ 39268 w 258338"/>
                <a:gd name="connsiteY5" fmla="*/ 44624 h 99971"/>
                <a:gd name="connsiteX6" fmla="*/ 23140 w 258338"/>
                <a:gd name="connsiteY6" fmla="*/ 39126 h 99971"/>
                <a:gd name="connsiteX7" fmla="*/ 48 w 258338"/>
                <a:gd name="connsiteY7" fmla="*/ 7970 h 99971"/>
                <a:gd name="connsiteX8" fmla="*/ 2247 w 258338"/>
                <a:gd name="connsiteY8" fmla="*/ 3205 h 99971"/>
                <a:gd name="connsiteX9" fmla="*/ 5546 w 258338"/>
                <a:gd name="connsiteY9" fmla="*/ 3205 h 99971"/>
                <a:gd name="connsiteX10" fmla="*/ 26439 w 258338"/>
                <a:gd name="connsiteY10" fmla="*/ 1739 h 99971"/>
                <a:gd name="connsiteX11" fmla="*/ 27905 w 258338"/>
                <a:gd name="connsiteY11" fmla="*/ 2838 h 99971"/>
                <a:gd name="connsiteX12" fmla="*/ 79587 w 258338"/>
                <a:gd name="connsiteY12" fmla="*/ 35460 h 99971"/>
                <a:gd name="connsiteX13" fmla="*/ 148863 w 258338"/>
                <a:gd name="connsiteY13" fmla="*/ 55987 h 99971"/>
                <a:gd name="connsiteX14" fmla="*/ 203843 w 258338"/>
                <a:gd name="connsiteY14" fmla="*/ 71748 h 99971"/>
                <a:gd name="connsiteX15" fmla="*/ 216306 w 258338"/>
                <a:gd name="connsiteY15" fmla="*/ 73947 h 99971"/>
                <a:gd name="connsiteX16" fmla="*/ 251493 w 258338"/>
                <a:gd name="connsiteY16" fmla="*/ 88608 h 99971"/>
                <a:gd name="connsiteX17" fmla="*/ 254059 w 258338"/>
                <a:gd name="connsiteY17" fmla="*/ 99971 h 9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8338" h="99971">
                  <a:moveTo>
                    <a:pt x="254059" y="99971"/>
                  </a:moveTo>
                  <a:cubicBezTo>
                    <a:pt x="206776" y="88608"/>
                    <a:pt x="159492" y="77246"/>
                    <a:pt x="112575" y="65150"/>
                  </a:cubicBezTo>
                  <a:cubicBezTo>
                    <a:pt x="105245" y="63317"/>
                    <a:pt x="99380" y="67716"/>
                    <a:pt x="92416" y="66250"/>
                  </a:cubicBezTo>
                  <a:cubicBezTo>
                    <a:pt x="93149" y="53054"/>
                    <a:pt x="83619" y="54154"/>
                    <a:pt x="75921" y="55620"/>
                  </a:cubicBezTo>
                  <a:cubicBezTo>
                    <a:pt x="66025" y="57819"/>
                    <a:pt x="57228" y="61485"/>
                    <a:pt x="50997" y="48656"/>
                  </a:cubicBezTo>
                  <a:cubicBezTo>
                    <a:pt x="49531" y="46090"/>
                    <a:pt x="42933" y="43891"/>
                    <a:pt x="39268" y="44624"/>
                  </a:cubicBezTo>
                  <a:cubicBezTo>
                    <a:pt x="31570" y="46456"/>
                    <a:pt x="26805" y="39492"/>
                    <a:pt x="23140" y="39126"/>
                  </a:cubicBezTo>
                  <a:cubicBezTo>
                    <a:pt x="3347" y="36560"/>
                    <a:pt x="8845" y="17133"/>
                    <a:pt x="48" y="7970"/>
                  </a:cubicBezTo>
                  <a:cubicBezTo>
                    <a:pt x="-319" y="7603"/>
                    <a:pt x="1514" y="4671"/>
                    <a:pt x="2247" y="3205"/>
                  </a:cubicBezTo>
                  <a:cubicBezTo>
                    <a:pt x="3347" y="2838"/>
                    <a:pt x="4446" y="2838"/>
                    <a:pt x="5546" y="3205"/>
                  </a:cubicBezTo>
                  <a:cubicBezTo>
                    <a:pt x="12877" y="5771"/>
                    <a:pt x="19108" y="-3759"/>
                    <a:pt x="26439" y="1739"/>
                  </a:cubicBezTo>
                  <a:cubicBezTo>
                    <a:pt x="28271" y="3571"/>
                    <a:pt x="27172" y="639"/>
                    <a:pt x="27905" y="2838"/>
                  </a:cubicBezTo>
                  <a:cubicBezTo>
                    <a:pt x="36335" y="27763"/>
                    <a:pt x="59427" y="29596"/>
                    <a:pt x="79587" y="35460"/>
                  </a:cubicBezTo>
                  <a:cubicBezTo>
                    <a:pt x="103045" y="41692"/>
                    <a:pt x="126137" y="48289"/>
                    <a:pt x="148863" y="55987"/>
                  </a:cubicBezTo>
                  <a:cubicBezTo>
                    <a:pt x="167556" y="60018"/>
                    <a:pt x="185516" y="67349"/>
                    <a:pt x="203843" y="71748"/>
                  </a:cubicBezTo>
                  <a:cubicBezTo>
                    <a:pt x="207875" y="72481"/>
                    <a:pt x="212274" y="73214"/>
                    <a:pt x="216306" y="73947"/>
                  </a:cubicBezTo>
                  <a:cubicBezTo>
                    <a:pt x="228768" y="77246"/>
                    <a:pt x="237931" y="86776"/>
                    <a:pt x="251493" y="88608"/>
                  </a:cubicBezTo>
                  <a:cubicBezTo>
                    <a:pt x="257358" y="88975"/>
                    <a:pt x="262123" y="94473"/>
                    <a:pt x="254059" y="99971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E2014B2-493F-4A68-941D-D6E9DEFD9D50}"/>
                </a:ext>
              </a:extLst>
            </p:cNvPr>
            <p:cNvSpPr/>
            <p:nvPr/>
          </p:nvSpPr>
          <p:spPr>
            <a:xfrm>
              <a:off x="10503340" y="4693814"/>
              <a:ext cx="43763" cy="17172"/>
            </a:xfrm>
            <a:custGeom>
              <a:avLst/>
              <a:gdLst>
                <a:gd name="connsiteX0" fmla="*/ 43763 w 43763"/>
                <a:gd name="connsiteY0" fmla="*/ 8569 h 17172"/>
                <a:gd name="connsiteX1" fmla="*/ 12607 w 43763"/>
                <a:gd name="connsiteY1" fmla="*/ 15533 h 17172"/>
                <a:gd name="connsiteX2" fmla="*/ 512 w 43763"/>
                <a:gd name="connsiteY2" fmla="*/ 11868 h 17172"/>
                <a:gd name="connsiteX3" fmla="*/ 10042 w 43763"/>
                <a:gd name="connsiteY3" fmla="*/ 1605 h 17172"/>
                <a:gd name="connsiteX4" fmla="*/ 43763 w 43763"/>
                <a:gd name="connsiteY4" fmla="*/ 8569 h 17172"/>
                <a:gd name="connsiteX5" fmla="*/ 43763 w 43763"/>
                <a:gd name="connsiteY5" fmla="*/ 8569 h 1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63" h="17172">
                  <a:moveTo>
                    <a:pt x="43763" y="8569"/>
                  </a:moveTo>
                  <a:cubicBezTo>
                    <a:pt x="33500" y="12234"/>
                    <a:pt x="22504" y="10402"/>
                    <a:pt x="12607" y="15533"/>
                  </a:cubicBezTo>
                  <a:cubicBezTo>
                    <a:pt x="8942" y="17366"/>
                    <a:pt x="2711" y="19198"/>
                    <a:pt x="512" y="11868"/>
                  </a:cubicBezTo>
                  <a:cubicBezTo>
                    <a:pt x="-2054" y="3071"/>
                    <a:pt x="5643" y="1971"/>
                    <a:pt x="10042" y="1605"/>
                  </a:cubicBezTo>
                  <a:cubicBezTo>
                    <a:pt x="21771" y="1605"/>
                    <a:pt x="34966" y="-4993"/>
                    <a:pt x="43763" y="8569"/>
                  </a:cubicBezTo>
                  <a:cubicBezTo>
                    <a:pt x="43763" y="8569"/>
                    <a:pt x="43763" y="8569"/>
                    <a:pt x="43763" y="8569"/>
                  </a:cubicBezTo>
                  <a:close/>
                </a:path>
              </a:pathLst>
            </a:custGeom>
            <a:solidFill>
              <a:srgbClr val="9382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FCE9E713-E274-4D62-8568-DDD193EBB7A3}"/>
                </a:ext>
              </a:extLst>
            </p:cNvPr>
            <p:cNvSpPr/>
            <p:nvPr/>
          </p:nvSpPr>
          <p:spPr>
            <a:xfrm>
              <a:off x="11034122" y="7370004"/>
              <a:ext cx="436319" cy="71150"/>
            </a:xfrm>
            <a:custGeom>
              <a:avLst/>
              <a:gdLst>
                <a:gd name="connsiteX0" fmla="*/ 409169 w 436319"/>
                <a:gd name="connsiteY0" fmla="*/ 56128 h 71150"/>
                <a:gd name="connsiteX1" fmla="*/ 401471 w 436319"/>
                <a:gd name="connsiteY1" fmla="*/ 62359 h 71150"/>
                <a:gd name="connsiteX2" fmla="*/ 287844 w 436319"/>
                <a:gd name="connsiteY2" fmla="*/ 66391 h 71150"/>
                <a:gd name="connsiteX3" fmla="*/ 274282 w 436319"/>
                <a:gd name="connsiteY3" fmla="*/ 70056 h 71150"/>
                <a:gd name="connsiteX4" fmla="*/ 71220 w 436319"/>
                <a:gd name="connsiteY4" fmla="*/ 58694 h 71150"/>
                <a:gd name="connsiteX5" fmla="*/ 4510 w 436319"/>
                <a:gd name="connsiteY5" fmla="*/ 47331 h 71150"/>
                <a:gd name="connsiteX6" fmla="*/ 8175 w 436319"/>
                <a:gd name="connsiteY6" fmla="*/ 32669 h 71150"/>
                <a:gd name="connsiteX7" fmla="*/ 37865 w 436319"/>
                <a:gd name="connsiteY7" fmla="*/ 22040 h 71150"/>
                <a:gd name="connsiteX8" fmla="*/ 75252 w 436319"/>
                <a:gd name="connsiteY8" fmla="*/ 5545 h 71150"/>
                <a:gd name="connsiteX9" fmla="*/ 160289 w 436319"/>
                <a:gd name="connsiteY9" fmla="*/ 780 h 71150"/>
                <a:gd name="connsiteX10" fmla="*/ 182648 w 436319"/>
                <a:gd name="connsiteY10" fmla="*/ 780 h 71150"/>
                <a:gd name="connsiteX11" fmla="*/ 371049 w 436319"/>
                <a:gd name="connsiteY11" fmla="*/ 8844 h 71150"/>
                <a:gd name="connsiteX12" fmla="*/ 423097 w 436319"/>
                <a:gd name="connsiteY12" fmla="*/ 12876 h 71150"/>
                <a:gd name="connsiteX13" fmla="*/ 434826 w 436319"/>
                <a:gd name="connsiteY13" fmla="*/ 24972 h 71150"/>
                <a:gd name="connsiteX14" fmla="*/ 397806 w 436319"/>
                <a:gd name="connsiteY14" fmla="*/ 34135 h 71150"/>
                <a:gd name="connsiteX15" fmla="*/ 358953 w 436319"/>
                <a:gd name="connsiteY15" fmla="*/ 35968 h 71150"/>
                <a:gd name="connsiteX16" fmla="*/ 337694 w 436319"/>
                <a:gd name="connsiteY16" fmla="*/ 45132 h 71150"/>
                <a:gd name="connsiteX17" fmla="*/ 337694 w 436319"/>
                <a:gd name="connsiteY17" fmla="*/ 47331 h 71150"/>
                <a:gd name="connsiteX18" fmla="*/ 354921 w 436319"/>
                <a:gd name="connsiteY18" fmla="*/ 46231 h 71150"/>
                <a:gd name="connsiteX19" fmla="*/ 409169 w 436319"/>
                <a:gd name="connsiteY19" fmla="*/ 56128 h 7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319" h="71150">
                  <a:moveTo>
                    <a:pt x="409169" y="56128"/>
                  </a:moveTo>
                  <a:cubicBezTo>
                    <a:pt x="413934" y="66391"/>
                    <a:pt x="404770" y="61992"/>
                    <a:pt x="401471" y="62359"/>
                  </a:cubicBezTo>
                  <a:cubicBezTo>
                    <a:pt x="363718" y="67124"/>
                    <a:pt x="325964" y="66391"/>
                    <a:pt x="287844" y="66391"/>
                  </a:cubicBezTo>
                  <a:cubicBezTo>
                    <a:pt x="282713" y="66391"/>
                    <a:pt x="277948" y="65658"/>
                    <a:pt x="274282" y="70056"/>
                  </a:cubicBezTo>
                  <a:cubicBezTo>
                    <a:pt x="206106" y="74455"/>
                    <a:pt x="138663" y="64558"/>
                    <a:pt x="71220" y="58694"/>
                  </a:cubicBezTo>
                  <a:cubicBezTo>
                    <a:pt x="48861" y="56861"/>
                    <a:pt x="26136" y="54662"/>
                    <a:pt x="4510" y="47331"/>
                  </a:cubicBezTo>
                  <a:cubicBezTo>
                    <a:pt x="-5020" y="39633"/>
                    <a:pt x="2677" y="35602"/>
                    <a:pt x="8175" y="32669"/>
                  </a:cubicBezTo>
                  <a:cubicBezTo>
                    <a:pt x="17339" y="27904"/>
                    <a:pt x="27968" y="25705"/>
                    <a:pt x="37865" y="22040"/>
                  </a:cubicBezTo>
                  <a:cubicBezTo>
                    <a:pt x="51060" y="18374"/>
                    <a:pt x="62423" y="10677"/>
                    <a:pt x="75252" y="5545"/>
                  </a:cubicBezTo>
                  <a:cubicBezTo>
                    <a:pt x="103109" y="-3618"/>
                    <a:pt x="132065" y="1513"/>
                    <a:pt x="160289" y="780"/>
                  </a:cubicBezTo>
                  <a:cubicBezTo>
                    <a:pt x="167620" y="414"/>
                    <a:pt x="175317" y="414"/>
                    <a:pt x="182648" y="780"/>
                  </a:cubicBezTo>
                  <a:cubicBezTo>
                    <a:pt x="245692" y="-319"/>
                    <a:pt x="308004" y="11043"/>
                    <a:pt x="371049" y="8844"/>
                  </a:cubicBezTo>
                  <a:cubicBezTo>
                    <a:pt x="387909" y="8111"/>
                    <a:pt x="405503" y="12143"/>
                    <a:pt x="423097" y="12876"/>
                  </a:cubicBezTo>
                  <a:cubicBezTo>
                    <a:pt x="429328" y="13243"/>
                    <a:pt x="440324" y="11776"/>
                    <a:pt x="434826" y="24972"/>
                  </a:cubicBezTo>
                  <a:cubicBezTo>
                    <a:pt x="423830" y="33769"/>
                    <a:pt x="410635" y="33769"/>
                    <a:pt x="397806" y="34135"/>
                  </a:cubicBezTo>
                  <a:cubicBezTo>
                    <a:pt x="384977" y="34502"/>
                    <a:pt x="371782" y="33769"/>
                    <a:pt x="358953" y="35968"/>
                  </a:cubicBezTo>
                  <a:cubicBezTo>
                    <a:pt x="350889" y="37068"/>
                    <a:pt x="343192" y="38167"/>
                    <a:pt x="337694" y="45132"/>
                  </a:cubicBezTo>
                  <a:cubicBezTo>
                    <a:pt x="335128" y="45132"/>
                    <a:pt x="336960" y="47697"/>
                    <a:pt x="337694" y="47331"/>
                  </a:cubicBezTo>
                  <a:cubicBezTo>
                    <a:pt x="342825" y="42566"/>
                    <a:pt x="349056" y="47331"/>
                    <a:pt x="354921" y="46231"/>
                  </a:cubicBezTo>
                  <a:cubicBezTo>
                    <a:pt x="372881" y="52829"/>
                    <a:pt x="392674" y="45132"/>
                    <a:pt x="409169" y="5612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663EF871-0863-4DF7-93B7-CEC01952ED4C}"/>
                </a:ext>
              </a:extLst>
            </p:cNvPr>
            <p:cNvSpPr/>
            <p:nvPr/>
          </p:nvSpPr>
          <p:spPr>
            <a:xfrm>
              <a:off x="10834132" y="7307250"/>
              <a:ext cx="238221" cy="110818"/>
            </a:xfrm>
            <a:custGeom>
              <a:avLst/>
              <a:gdLst>
                <a:gd name="connsiteX0" fmla="*/ 238221 w 238221"/>
                <a:gd name="connsiteY0" fmla="*/ 88093 h 110818"/>
                <a:gd name="connsiteX1" fmla="*/ 211464 w 238221"/>
                <a:gd name="connsiteY1" fmla="*/ 99455 h 110818"/>
                <a:gd name="connsiteX2" fmla="*/ 204866 w 238221"/>
                <a:gd name="connsiteY2" fmla="*/ 110818 h 110818"/>
                <a:gd name="connsiteX3" fmla="*/ 108833 w 238221"/>
                <a:gd name="connsiteY3" fmla="*/ 90292 h 110818"/>
                <a:gd name="connsiteX4" fmla="*/ 52752 w 238221"/>
                <a:gd name="connsiteY4" fmla="*/ 70499 h 110818"/>
                <a:gd name="connsiteX5" fmla="*/ 43956 w 238221"/>
                <a:gd name="connsiteY5" fmla="*/ 72698 h 110818"/>
                <a:gd name="connsiteX6" fmla="*/ 17565 w 238221"/>
                <a:gd name="connsiteY6" fmla="*/ 64267 h 110818"/>
                <a:gd name="connsiteX7" fmla="*/ 1437 w 238221"/>
                <a:gd name="connsiteY7" fmla="*/ 56937 h 110818"/>
                <a:gd name="connsiteX8" fmla="*/ 11334 w 238221"/>
                <a:gd name="connsiteY8" fmla="*/ 44474 h 110818"/>
                <a:gd name="connsiteX9" fmla="*/ 55318 w 238221"/>
                <a:gd name="connsiteY9" fmla="*/ 23215 h 110818"/>
                <a:gd name="connsiteX10" fmla="*/ 65215 w 238221"/>
                <a:gd name="connsiteY10" fmla="*/ 4888 h 110818"/>
                <a:gd name="connsiteX11" fmla="*/ 95637 w 238221"/>
                <a:gd name="connsiteY11" fmla="*/ 5255 h 110818"/>
                <a:gd name="connsiteX12" fmla="*/ 105534 w 238221"/>
                <a:gd name="connsiteY12" fmla="*/ 21749 h 110818"/>
                <a:gd name="connsiteX13" fmla="*/ 119829 w 238221"/>
                <a:gd name="connsiteY13" fmla="*/ 38976 h 110818"/>
                <a:gd name="connsiteX14" fmla="*/ 145487 w 238221"/>
                <a:gd name="connsiteY14" fmla="*/ 46674 h 110818"/>
                <a:gd name="connsiteX15" fmla="*/ 156849 w 238221"/>
                <a:gd name="connsiteY15" fmla="*/ 52538 h 110818"/>
                <a:gd name="connsiteX16" fmla="*/ 192770 w 238221"/>
                <a:gd name="connsiteY16" fmla="*/ 77097 h 110818"/>
                <a:gd name="connsiteX17" fmla="*/ 197902 w 238221"/>
                <a:gd name="connsiteY17" fmla="*/ 78562 h 110818"/>
                <a:gd name="connsiteX18" fmla="*/ 238221 w 238221"/>
                <a:gd name="connsiteY18" fmla="*/ 88093 h 11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8221" h="110818">
                  <a:moveTo>
                    <a:pt x="238221" y="88093"/>
                  </a:moveTo>
                  <a:cubicBezTo>
                    <a:pt x="230890" y="95423"/>
                    <a:pt x="220261" y="95790"/>
                    <a:pt x="211464" y="99455"/>
                  </a:cubicBezTo>
                  <a:cubicBezTo>
                    <a:pt x="205599" y="101655"/>
                    <a:pt x="200468" y="103121"/>
                    <a:pt x="204866" y="110818"/>
                  </a:cubicBezTo>
                  <a:cubicBezTo>
                    <a:pt x="172977" y="103121"/>
                    <a:pt x="139622" y="103854"/>
                    <a:pt x="108833" y="90292"/>
                  </a:cubicBezTo>
                  <a:cubicBezTo>
                    <a:pt x="90873" y="82228"/>
                    <a:pt x="71812" y="76730"/>
                    <a:pt x="52752" y="70499"/>
                  </a:cubicBezTo>
                  <a:cubicBezTo>
                    <a:pt x="50187" y="69766"/>
                    <a:pt x="46888" y="71965"/>
                    <a:pt x="43956" y="72698"/>
                  </a:cubicBezTo>
                  <a:cubicBezTo>
                    <a:pt x="36258" y="66467"/>
                    <a:pt x="27095" y="63901"/>
                    <a:pt x="17565" y="64267"/>
                  </a:cubicBezTo>
                  <a:cubicBezTo>
                    <a:pt x="10234" y="64634"/>
                    <a:pt x="5836" y="60969"/>
                    <a:pt x="1437" y="56937"/>
                  </a:cubicBezTo>
                  <a:cubicBezTo>
                    <a:pt x="-3328" y="46307"/>
                    <a:pt x="4736" y="46307"/>
                    <a:pt x="11334" y="44474"/>
                  </a:cubicBezTo>
                  <a:cubicBezTo>
                    <a:pt x="27095" y="39709"/>
                    <a:pt x="42489" y="35311"/>
                    <a:pt x="55318" y="23215"/>
                  </a:cubicBezTo>
                  <a:cubicBezTo>
                    <a:pt x="61549" y="17351"/>
                    <a:pt x="63382" y="11852"/>
                    <a:pt x="65215" y="4888"/>
                  </a:cubicBezTo>
                  <a:cubicBezTo>
                    <a:pt x="75478" y="-5375"/>
                    <a:pt x="85374" y="3422"/>
                    <a:pt x="95637" y="5255"/>
                  </a:cubicBezTo>
                  <a:cubicBezTo>
                    <a:pt x="104801" y="7454"/>
                    <a:pt x="107733" y="12952"/>
                    <a:pt x="105534" y="21749"/>
                  </a:cubicBezTo>
                  <a:cubicBezTo>
                    <a:pt x="102602" y="33478"/>
                    <a:pt x="98936" y="44841"/>
                    <a:pt x="119829" y="38976"/>
                  </a:cubicBezTo>
                  <a:cubicBezTo>
                    <a:pt x="128259" y="36777"/>
                    <a:pt x="135224" y="49240"/>
                    <a:pt x="145487" y="46674"/>
                  </a:cubicBezTo>
                  <a:cubicBezTo>
                    <a:pt x="149885" y="47407"/>
                    <a:pt x="153917" y="49240"/>
                    <a:pt x="156849" y="52538"/>
                  </a:cubicBezTo>
                  <a:cubicBezTo>
                    <a:pt x="164913" y="66467"/>
                    <a:pt x="178475" y="72331"/>
                    <a:pt x="192770" y="77097"/>
                  </a:cubicBezTo>
                  <a:cubicBezTo>
                    <a:pt x="194603" y="77463"/>
                    <a:pt x="196069" y="78196"/>
                    <a:pt x="197902" y="78562"/>
                  </a:cubicBezTo>
                  <a:cubicBezTo>
                    <a:pt x="211097" y="82961"/>
                    <a:pt x="225759" y="80762"/>
                    <a:pt x="238221" y="88093"/>
                  </a:cubicBezTo>
                  <a:close/>
                </a:path>
              </a:pathLst>
            </a:custGeom>
            <a:solidFill>
              <a:srgbClr val="D4C3B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5C9FEF9B-88CB-4644-8F4F-0F9E196EB47D}"/>
                </a:ext>
              </a:extLst>
            </p:cNvPr>
            <p:cNvSpPr/>
            <p:nvPr/>
          </p:nvSpPr>
          <p:spPr>
            <a:xfrm>
              <a:off x="10782295" y="7242607"/>
              <a:ext cx="111128" cy="138073"/>
            </a:xfrm>
            <a:custGeom>
              <a:avLst/>
              <a:gdLst>
                <a:gd name="connsiteX0" fmla="*/ 54374 w 111128"/>
                <a:gd name="connsiteY0" fmla="*/ 118647 h 138073"/>
                <a:gd name="connsiteX1" fmla="*/ 80031 w 111128"/>
                <a:gd name="connsiteY1" fmla="*/ 126711 h 138073"/>
                <a:gd name="connsiteX2" fmla="*/ 96159 w 111128"/>
                <a:gd name="connsiteY2" fmla="*/ 136974 h 138073"/>
                <a:gd name="connsiteX3" fmla="*/ 91394 w 111128"/>
                <a:gd name="connsiteY3" fmla="*/ 138074 h 138073"/>
                <a:gd name="connsiteX4" fmla="*/ 37879 w 111128"/>
                <a:gd name="connsiteY4" fmla="*/ 127078 h 138073"/>
                <a:gd name="connsiteX5" fmla="*/ 16987 w 111128"/>
                <a:gd name="connsiteY5" fmla="*/ 107285 h 138073"/>
                <a:gd name="connsiteX6" fmla="*/ 16254 w 111128"/>
                <a:gd name="connsiteY6" fmla="*/ 103986 h 138073"/>
                <a:gd name="connsiteX7" fmla="*/ 11489 w 111128"/>
                <a:gd name="connsiteY7" fmla="*/ 98121 h 138073"/>
                <a:gd name="connsiteX8" fmla="*/ 493 w 111128"/>
                <a:gd name="connsiteY8" fmla="*/ 83093 h 138073"/>
                <a:gd name="connsiteX9" fmla="*/ 16987 w 111128"/>
                <a:gd name="connsiteY9" fmla="*/ 77961 h 138073"/>
                <a:gd name="connsiteX10" fmla="*/ 20652 w 111128"/>
                <a:gd name="connsiteY10" fmla="*/ 71364 h 138073"/>
                <a:gd name="connsiteX11" fmla="*/ 21385 w 111128"/>
                <a:gd name="connsiteY11" fmla="*/ 60734 h 138073"/>
                <a:gd name="connsiteX12" fmla="*/ 13688 w 111128"/>
                <a:gd name="connsiteY12" fmla="*/ 38742 h 138073"/>
                <a:gd name="connsiteX13" fmla="*/ 7457 w 111128"/>
                <a:gd name="connsiteY13" fmla="*/ 28112 h 138073"/>
                <a:gd name="connsiteX14" fmla="*/ 19919 w 111128"/>
                <a:gd name="connsiteY14" fmla="*/ 17482 h 138073"/>
                <a:gd name="connsiteX15" fmla="*/ 89561 w 111128"/>
                <a:gd name="connsiteY15" fmla="*/ 255 h 138073"/>
                <a:gd name="connsiteX16" fmla="*/ 110821 w 111128"/>
                <a:gd name="connsiteY16" fmla="*/ 7219 h 138073"/>
                <a:gd name="connsiteX17" fmla="*/ 104223 w 111128"/>
                <a:gd name="connsiteY17" fmla="*/ 16749 h 138073"/>
                <a:gd name="connsiteX18" fmla="*/ 92127 w 111128"/>
                <a:gd name="connsiteY18" fmla="*/ 33977 h 138073"/>
                <a:gd name="connsiteX19" fmla="*/ 77099 w 111128"/>
                <a:gd name="connsiteY19" fmla="*/ 44973 h 138073"/>
                <a:gd name="connsiteX20" fmla="*/ 70135 w 111128"/>
                <a:gd name="connsiteY20" fmla="*/ 53403 h 138073"/>
                <a:gd name="connsiteX21" fmla="*/ 45577 w 111128"/>
                <a:gd name="connsiteY21" fmla="*/ 88591 h 138073"/>
                <a:gd name="connsiteX22" fmla="*/ 54374 w 111128"/>
                <a:gd name="connsiteY22" fmla="*/ 118647 h 13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28" h="138073">
                  <a:moveTo>
                    <a:pt x="54374" y="118647"/>
                  </a:moveTo>
                  <a:cubicBezTo>
                    <a:pt x="61338" y="126344"/>
                    <a:pt x="70501" y="126711"/>
                    <a:pt x="80031" y="126711"/>
                  </a:cubicBezTo>
                  <a:cubicBezTo>
                    <a:pt x="87362" y="126711"/>
                    <a:pt x="95792" y="125978"/>
                    <a:pt x="96159" y="136974"/>
                  </a:cubicBezTo>
                  <a:cubicBezTo>
                    <a:pt x="94693" y="137341"/>
                    <a:pt x="93227" y="137707"/>
                    <a:pt x="91394" y="138074"/>
                  </a:cubicBezTo>
                  <a:cubicBezTo>
                    <a:pt x="73434" y="134408"/>
                    <a:pt x="56939" y="126344"/>
                    <a:pt x="37879" y="127078"/>
                  </a:cubicBezTo>
                  <a:cubicBezTo>
                    <a:pt x="27616" y="127444"/>
                    <a:pt x="17353" y="121213"/>
                    <a:pt x="16987" y="107285"/>
                  </a:cubicBezTo>
                  <a:cubicBezTo>
                    <a:pt x="16620" y="106185"/>
                    <a:pt x="16620" y="105085"/>
                    <a:pt x="16254" y="103986"/>
                  </a:cubicBezTo>
                  <a:cubicBezTo>
                    <a:pt x="15154" y="101786"/>
                    <a:pt x="12588" y="100320"/>
                    <a:pt x="11489" y="98121"/>
                  </a:cubicBezTo>
                  <a:cubicBezTo>
                    <a:pt x="8556" y="92256"/>
                    <a:pt x="-2440" y="91523"/>
                    <a:pt x="493" y="83093"/>
                  </a:cubicBezTo>
                  <a:cubicBezTo>
                    <a:pt x="3058" y="75762"/>
                    <a:pt x="11122" y="78328"/>
                    <a:pt x="16987" y="77961"/>
                  </a:cubicBezTo>
                  <a:cubicBezTo>
                    <a:pt x="21385" y="77595"/>
                    <a:pt x="24318" y="76495"/>
                    <a:pt x="20652" y="71364"/>
                  </a:cubicBezTo>
                  <a:cubicBezTo>
                    <a:pt x="18086" y="67698"/>
                    <a:pt x="19919" y="64400"/>
                    <a:pt x="21385" y="60734"/>
                  </a:cubicBezTo>
                  <a:cubicBezTo>
                    <a:pt x="25417" y="51204"/>
                    <a:pt x="28349" y="42041"/>
                    <a:pt x="13688" y="38742"/>
                  </a:cubicBezTo>
                  <a:cubicBezTo>
                    <a:pt x="10022" y="38009"/>
                    <a:pt x="7090" y="33244"/>
                    <a:pt x="7457" y="28112"/>
                  </a:cubicBezTo>
                  <a:cubicBezTo>
                    <a:pt x="10022" y="22614"/>
                    <a:pt x="14421" y="19315"/>
                    <a:pt x="19919" y="17482"/>
                  </a:cubicBezTo>
                  <a:cubicBezTo>
                    <a:pt x="43011" y="11618"/>
                    <a:pt x="65003" y="988"/>
                    <a:pt x="89561" y="255"/>
                  </a:cubicBezTo>
                  <a:cubicBezTo>
                    <a:pt x="97625" y="-111"/>
                    <a:pt x="105689" y="-1211"/>
                    <a:pt x="110821" y="7219"/>
                  </a:cubicBezTo>
                  <a:cubicBezTo>
                    <a:pt x="112287" y="13084"/>
                    <a:pt x="108255" y="15283"/>
                    <a:pt x="104223" y="16749"/>
                  </a:cubicBezTo>
                  <a:cubicBezTo>
                    <a:pt x="95792" y="19682"/>
                    <a:pt x="93227" y="26280"/>
                    <a:pt x="92127" y="33977"/>
                  </a:cubicBezTo>
                  <a:cubicBezTo>
                    <a:pt x="88462" y="39475"/>
                    <a:pt x="86262" y="46439"/>
                    <a:pt x="77099" y="44973"/>
                  </a:cubicBezTo>
                  <a:cubicBezTo>
                    <a:pt x="72334" y="44240"/>
                    <a:pt x="75266" y="53037"/>
                    <a:pt x="70135" y="53403"/>
                  </a:cubicBezTo>
                  <a:cubicBezTo>
                    <a:pt x="45577" y="60001"/>
                    <a:pt x="43378" y="62567"/>
                    <a:pt x="45577" y="88591"/>
                  </a:cubicBezTo>
                  <a:cubicBezTo>
                    <a:pt x="46676" y="99587"/>
                    <a:pt x="45577" y="110583"/>
                    <a:pt x="54374" y="118647"/>
                  </a:cubicBezTo>
                  <a:close/>
                </a:path>
              </a:pathLst>
            </a:custGeom>
            <a:solidFill>
              <a:srgbClr val="A07D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C46D76D-09E5-404F-A7BF-E7EEE6BFECD5}"/>
                </a:ext>
              </a:extLst>
            </p:cNvPr>
            <p:cNvSpPr/>
            <p:nvPr/>
          </p:nvSpPr>
          <p:spPr>
            <a:xfrm>
              <a:off x="11740036" y="7252417"/>
              <a:ext cx="162205" cy="140155"/>
            </a:xfrm>
            <a:custGeom>
              <a:avLst/>
              <a:gdLst>
                <a:gd name="connsiteX0" fmla="*/ 106814 w 162205"/>
                <a:gd name="connsiteY0" fmla="*/ 65219 h 140155"/>
                <a:gd name="connsiteX1" fmla="*/ 111945 w 162205"/>
                <a:gd name="connsiteY1" fmla="*/ 94909 h 140155"/>
                <a:gd name="connsiteX2" fmla="*/ 110846 w 162205"/>
                <a:gd name="connsiteY2" fmla="*/ 103339 h 140155"/>
                <a:gd name="connsiteX3" fmla="*/ 87021 w 162205"/>
                <a:gd name="connsiteY3" fmla="*/ 123865 h 140155"/>
                <a:gd name="connsiteX4" fmla="*/ 22876 w 162205"/>
                <a:gd name="connsiteY4" fmla="*/ 139626 h 140155"/>
                <a:gd name="connsiteX5" fmla="*/ 1251 w 162205"/>
                <a:gd name="connsiteY5" fmla="*/ 137061 h 140155"/>
                <a:gd name="connsiteX6" fmla="*/ 2717 w 162205"/>
                <a:gd name="connsiteY6" fmla="*/ 127164 h 140155"/>
                <a:gd name="connsiteX7" fmla="*/ 24709 w 162205"/>
                <a:gd name="connsiteY7" fmla="*/ 87578 h 140155"/>
                <a:gd name="connsiteX8" fmla="*/ 11880 w 162205"/>
                <a:gd name="connsiteY8" fmla="*/ 64119 h 140155"/>
                <a:gd name="connsiteX9" fmla="*/ 4916 w 162205"/>
                <a:gd name="connsiteY9" fmla="*/ 52024 h 140155"/>
                <a:gd name="connsiteX10" fmla="*/ 56231 w 162205"/>
                <a:gd name="connsiteY10" fmla="*/ 41394 h 140155"/>
                <a:gd name="connsiteX11" fmla="*/ 45968 w 162205"/>
                <a:gd name="connsiteY11" fmla="*/ 31131 h 140155"/>
                <a:gd name="connsiteX12" fmla="*/ 42303 w 162205"/>
                <a:gd name="connsiteY12" fmla="*/ 16103 h 140155"/>
                <a:gd name="connsiteX13" fmla="*/ 47801 w 162205"/>
                <a:gd name="connsiteY13" fmla="*/ 2174 h 140155"/>
                <a:gd name="connsiteX14" fmla="*/ 71259 w 162205"/>
                <a:gd name="connsiteY14" fmla="*/ 2907 h 140155"/>
                <a:gd name="connsiteX15" fmla="*/ 121842 w 162205"/>
                <a:gd name="connsiteY15" fmla="*/ 13904 h 140155"/>
                <a:gd name="connsiteX16" fmla="*/ 162161 w 162205"/>
                <a:gd name="connsiteY16" fmla="*/ 22701 h 140155"/>
                <a:gd name="connsiteX17" fmla="*/ 148966 w 162205"/>
                <a:gd name="connsiteY17" fmla="*/ 31497 h 140155"/>
                <a:gd name="connsiteX18" fmla="*/ 128073 w 162205"/>
                <a:gd name="connsiteY18" fmla="*/ 50558 h 140155"/>
                <a:gd name="connsiteX19" fmla="*/ 106814 w 162205"/>
                <a:gd name="connsiteY19" fmla="*/ 65219 h 14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2205" h="140155">
                  <a:moveTo>
                    <a:pt x="106814" y="65219"/>
                  </a:moveTo>
                  <a:cubicBezTo>
                    <a:pt x="107180" y="75482"/>
                    <a:pt x="102782" y="86478"/>
                    <a:pt x="111945" y="94909"/>
                  </a:cubicBezTo>
                  <a:cubicBezTo>
                    <a:pt x="115611" y="98574"/>
                    <a:pt x="114144" y="100407"/>
                    <a:pt x="110846" y="103339"/>
                  </a:cubicBezTo>
                  <a:cubicBezTo>
                    <a:pt x="103148" y="110670"/>
                    <a:pt x="96551" y="118734"/>
                    <a:pt x="87021" y="123865"/>
                  </a:cubicBezTo>
                  <a:cubicBezTo>
                    <a:pt x="66494" y="133029"/>
                    <a:pt x="45235" y="137794"/>
                    <a:pt x="22876" y="139626"/>
                  </a:cubicBezTo>
                  <a:cubicBezTo>
                    <a:pt x="15546" y="139993"/>
                    <a:pt x="7848" y="141459"/>
                    <a:pt x="1251" y="137061"/>
                  </a:cubicBezTo>
                  <a:cubicBezTo>
                    <a:pt x="-1315" y="133395"/>
                    <a:pt x="517" y="130096"/>
                    <a:pt x="2717" y="127164"/>
                  </a:cubicBezTo>
                  <a:cubicBezTo>
                    <a:pt x="13713" y="115801"/>
                    <a:pt x="31673" y="108470"/>
                    <a:pt x="24709" y="87578"/>
                  </a:cubicBezTo>
                  <a:cubicBezTo>
                    <a:pt x="26542" y="76582"/>
                    <a:pt x="19211" y="70351"/>
                    <a:pt x="11880" y="64119"/>
                  </a:cubicBezTo>
                  <a:cubicBezTo>
                    <a:pt x="9314" y="60454"/>
                    <a:pt x="1617" y="59354"/>
                    <a:pt x="4916" y="52024"/>
                  </a:cubicBezTo>
                  <a:cubicBezTo>
                    <a:pt x="21777" y="46892"/>
                    <a:pt x="38638" y="41760"/>
                    <a:pt x="56231" y="41394"/>
                  </a:cubicBezTo>
                  <a:cubicBezTo>
                    <a:pt x="55865" y="33330"/>
                    <a:pt x="49634" y="34063"/>
                    <a:pt x="45968" y="31131"/>
                  </a:cubicBezTo>
                  <a:cubicBezTo>
                    <a:pt x="40470" y="26733"/>
                    <a:pt x="36072" y="19035"/>
                    <a:pt x="42303" y="16103"/>
                  </a:cubicBezTo>
                  <a:cubicBezTo>
                    <a:pt x="50367" y="12071"/>
                    <a:pt x="42669" y="5107"/>
                    <a:pt x="47801" y="2174"/>
                  </a:cubicBezTo>
                  <a:cubicBezTo>
                    <a:pt x="55865" y="-1491"/>
                    <a:pt x="63929" y="-25"/>
                    <a:pt x="71259" y="2907"/>
                  </a:cubicBezTo>
                  <a:cubicBezTo>
                    <a:pt x="87754" y="9139"/>
                    <a:pt x="104981" y="10971"/>
                    <a:pt x="121842" y="13904"/>
                  </a:cubicBezTo>
                  <a:cubicBezTo>
                    <a:pt x="135770" y="14637"/>
                    <a:pt x="150065" y="13537"/>
                    <a:pt x="162161" y="22701"/>
                  </a:cubicBezTo>
                  <a:cubicBezTo>
                    <a:pt x="162894" y="33330"/>
                    <a:pt x="154464" y="32964"/>
                    <a:pt x="148966" y="31497"/>
                  </a:cubicBezTo>
                  <a:cubicBezTo>
                    <a:pt x="130639" y="25999"/>
                    <a:pt x="126240" y="34796"/>
                    <a:pt x="128073" y="50558"/>
                  </a:cubicBezTo>
                  <a:cubicBezTo>
                    <a:pt x="125141" y="61187"/>
                    <a:pt x="114144" y="60454"/>
                    <a:pt x="106814" y="65219"/>
                  </a:cubicBezTo>
                  <a:close/>
                </a:path>
              </a:pathLst>
            </a:custGeom>
            <a:solidFill>
              <a:srgbClr val="DACB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B23787C-E4B4-4810-8963-CCA8DDD89A03}"/>
                </a:ext>
              </a:extLst>
            </p:cNvPr>
            <p:cNvSpPr/>
            <p:nvPr/>
          </p:nvSpPr>
          <p:spPr>
            <a:xfrm>
              <a:off x="11864495" y="7276892"/>
              <a:ext cx="120173" cy="96458"/>
            </a:xfrm>
            <a:custGeom>
              <a:avLst/>
              <a:gdLst>
                <a:gd name="connsiteX0" fmla="*/ 681 w 120173"/>
                <a:gd name="connsiteY0" fmla="*/ 24250 h 96458"/>
                <a:gd name="connsiteX1" fmla="*/ 25606 w 120173"/>
                <a:gd name="connsiteY1" fmla="*/ 3357 h 96458"/>
                <a:gd name="connsiteX2" fmla="*/ 38435 w 120173"/>
                <a:gd name="connsiteY2" fmla="*/ 2258 h 96458"/>
                <a:gd name="connsiteX3" fmla="*/ 83886 w 120173"/>
                <a:gd name="connsiteY3" fmla="*/ 9588 h 96458"/>
                <a:gd name="connsiteX4" fmla="*/ 120173 w 120173"/>
                <a:gd name="connsiteY4" fmla="*/ 51740 h 96458"/>
                <a:gd name="connsiteX5" fmla="*/ 102579 w 120173"/>
                <a:gd name="connsiteY5" fmla="*/ 70067 h 96458"/>
                <a:gd name="connsiteX6" fmla="*/ 31104 w 120173"/>
                <a:gd name="connsiteY6" fmla="*/ 96458 h 96458"/>
                <a:gd name="connsiteX7" fmla="*/ 23407 w 120173"/>
                <a:gd name="connsiteY7" fmla="*/ 81064 h 96458"/>
                <a:gd name="connsiteX8" fmla="*/ 24140 w 120173"/>
                <a:gd name="connsiteY8" fmla="*/ 68235 h 96458"/>
                <a:gd name="connsiteX9" fmla="*/ 681 w 120173"/>
                <a:gd name="connsiteY9" fmla="*/ 24250 h 9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173" h="96458">
                  <a:moveTo>
                    <a:pt x="681" y="24250"/>
                  </a:moveTo>
                  <a:cubicBezTo>
                    <a:pt x="-1151" y="-1408"/>
                    <a:pt x="-1151" y="-1041"/>
                    <a:pt x="25606" y="3357"/>
                  </a:cubicBezTo>
                  <a:cubicBezTo>
                    <a:pt x="29638" y="4090"/>
                    <a:pt x="34037" y="2624"/>
                    <a:pt x="38435" y="2258"/>
                  </a:cubicBezTo>
                  <a:cubicBezTo>
                    <a:pt x="54929" y="-4340"/>
                    <a:pt x="68858" y="5190"/>
                    <a:pt x="83886" y="9588"/>
                  </a:cubicBezTo>
                  <a:cubicBezTo>
                    <a:pt x="100380" y="19852"/>
                    <a:pt x="114308" y="32314"/>
                    <a:pt x="120173" y="51740"/>
                  </a:cubicBezTo>
                  <a:cubicBezTo>
                    <a:pt x="117974" y="61271"/>
                    <a:pt x="110643" y="66769"/>
                    <a:pt x="102579" y="70067"/>
                  </a:cubicBezTo>
                  <a:cubicBezTo>
                    <a:pt x="79487" y="80330"/>
                    <a:pt x="55662" y="90227"/>
                    <a:pt x="31104" y="96458"/>
                  </a:cubicBezTo>
                  <a:cubicBezTo>
                    <a:pt x="19375" y="96092"/>
                    <a:pt x="25606" y="86195"/>
                    <a:pt x="23407" y="81064"/>
                  </a:cubicBezTo>
                  <a:cubicBezTo>
                    <a:pt x="21941" y="76665"/>
                    <a:pt x="23407" y="72267"/>
                    <a:pt x="24140" y="68235"/>
                  </a:cubicBezTo>
                  <a:cubicBezTo>
                    <a:pt x="27072" y="47709"/>
                    <a:pt x="18642" y="33780"/>
                    <a:pt x="681" y="24250"/>
                  </a:cubicBezTo>
                  <a:close/>
                </a:path>
              </a:pathLst>
            </a:custGeom>
            <a:solidFill>
              <a:srgbClr val="F3EFE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5BCE8F62-11F9-4236-90BE-0B05F81036DD}"/>
                </a:ext>
              </a:extLst>
            </p:cNvPr>
            <p:cNvSpPr/>
            <p:nvPr/>
          </p:nvSpPr>
          <p:spPr>
            <a:xfrm>
              <a:off x="11671043" y="7394142"/>
              <a:ext cx="131976" cy="47018"/>
            </a:xfrm>
            <a:custGeom>
              <a:avLst/>
              <a:gdLst>
                <a:gd name="connsiteX0" fmla="*/ 39821 w 131976"/>
                <a:gd name="connsiteY0" fmla="*/ 42986 h 47018"/>
                <a:gd name="connsiteX1" fmla="*/ 13796 w 131976"/>
                <a:gd name="connsiteY1" fmla="*/ 47018 h 47018"/>
                <a:gd name="connsiteX2" fmla="*/ 2434 w 131976"/>
                <a:gd name="connsiteY2" fmla="*/ 21361 h 47018"/>
                <a:gd name="connsiteX3" fmla="*/ 45319 w 131976"/>
                <a:gd name="connsiteY3" fmla="*/ 7432 h 47018"/>
                <a:gd name="connsiteX4" fmla="*/ 83439 w 131976"/>
                <a:gd name="connsiteY4" fmla="*/ 4500 h 47018"/>
                <a:gd name="connsiteX5" fmla="*/ 130722 w 131976"/>
                <a:gd name="connsiteY5" fmla="*/ 2300 h 47018"/>
                <a:gd name="connsiteX6" fmla="*/ 118626 w 131976"/>
                <a:gd name="connsiteY6" fmla="*/ 20994 h 47018"/>
                <a:gd name="connsiteX7" fmla="*/ 57414 w 131976"/>
                <a:gd name="connsiteY7" fmla="*/ 34189 h 47018"/>
                <a:gd name="connsiteX8" fmla="*/ 39821 w 131976"/>
                <a:gd name="connsiteY8" fmla="*/ 42986 h 4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976" h="47018">
                  <a:moveTo>
                    <a:pt x="39821" y="42986"/>
                  </a:moveTo>
                  <a:cubicBezTo>
                    <a:pt x="30657" y="41887"/>
                    <a:pt x="22593" y="44819"/>
                    <a:pt x="13796" y="47018"/>
                  </a:cubicBezTo>
                  <a:cubicBezTo>
                    <a:pt x="-7829" y="46285"/>
                    <a:pt x="2434" y="31624"/>
                    <a:pt x="2434" y="21361"/>
                  </a:cubicBezTo>
                  <a:cubicBezTo>
                    <a:pt x="14529" y="10364"/>
                    <a:pt x="29924" y="8532"/>
                    <a:pt x="45319" y="7432"/>
                  </a:cubicBezTo>
                  <a:cubicBezTo>
                    <a:pt x="58881" y="17695"/>
                    <a:pt x="71343" y="7799"/>
                    <a:pt x="83439" y="4500"/>
                  </a:cubicBezTo>
                  <a:cubicBezTo>
                    <a:pt x="99200" y="468"/>
                    <a:pt x="114595" y="-2098"/>
                    <a:pt x="130722" y="2300"/>
                  </a:cubicBezTo>
                  <a:cubicBezTo>
                    <a:pt x="134021" y="13297"/>
                    <a:pt x="131089" y="19161"/>
                    <a:pt x="118626" y="20994"/>
                  </a:cubicBezTo>
                  <a:cubicBezTo>
                    <a:pt x="98100" y="24659"/>
                    <a:pt x="77941" y="29791"/>
                    <a:pt x="57414" y="34189"/>
                  </a:cubicBezTo>
                  <a:cubicBezTo>
                    <a:pt x="50817" y="35656"/>
                    <a:pt x="43853" y="36389"/>
                    <a:pt x="39821" y="42986"/>
                  </a:cubicBezTo>
                  <a:close/>
                </a:path>
              </a:pathLst>
            </a:custGeom>
            <a:solidFill>
              <a:srgbClr val="D8C6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E395F560-9872-4632-932C-BE9DDC25FDC2}"/>
                </a:ext>
              </a:extLst>
            </p:cNvPr>
            <p:cNvSpPr/>
            <p:nvPr/>
          </p:nvSpPr>
          <p:spPr>
            <a:xfrm>
              <a:off x="11895232" y="7323471"/>
              <a:ext cx="104374" cy="55098"/>
            </a:xfrm>
            <a:custGeom>
              <a:avLst/>
              <a:gdLst>
                <a:gd name="connsiteX0" fmla="*/ 0 w 104374"/>
                <a:gd name="connsiteY0" fmla="*/ 49879 h 55098"/>
                <a:gd name="connsiteX1" fmla="*/ 74407 w 104374"/>
                <a:gd name="connsiteY1" fmla="*/ 16157 h 55098"/>
                <a:gd name="connsiteX2" fmla="*/ 86137 w 104374"/>
                <a:gd name="connsiteY2" fmla="*/ 4794 h 55098"/>
                <a:gd name="connsiteX3" fmla="*/ 96766 w 104374"/>
                <a:gd name="connsiteY3" fmla="*/ 763 h 55098"/>
                <a:gd name="connsiteX4" fmla="*/ 97133 w 104374"/>
                <a:gd name="connsiteY4" fmla="*/ 32285 h 55098"/>
                <a:gd name="connsiteX5" fmla="*/ 85770 w 104374"/>
                <a:gd name="connsiteY5" fmla="*/ 41815 h 55098"/>
                <a:gd name="connsiteX6" fmla="*/ 47283 w 104374"/>
                <a:gd name="connsiteY6" fmla="*/ 44747 h 55098"/>
                <a:gd name="connsiteX7" fmla="*/ 6964 w 104374"/>
                <a:gd name="connsiteY7" fmla="*/ 55010 h 55098"/>
                <a:gd name="connsiteX8" fmla="*/ 0 w 104374"/>
                <a:gd name="connsiteY8" fmla="*/ 49879 h 5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374" h="55098">
                  <a:moveTo>
                    <a:pt x="0" y="49879"/>
                  </a:moveTo>
                  <a:cubicBezTo>
                    <a:pt x="22359" y="33385"/>
                    <a:pt x="51315" y="31185"/>
                    <a:pt x="74407" y="16157"/>
                  </a:cubicBezTo>
                  <a:cubicBezTo>
                    <a:pt x="79172" y="12858"/>
                    <a:pt x="83204" y="9560"/>
                    <a:pt x="86137" y="4794"/>
                  </a:cubicBezTo>
                  <a:cubicBezTo>
                    <a:pt x="89069" y="1496"/>
                    <a:pt x="92001" y="-1437"/>
                    <a:pt x="96766" y="763"/>
                  </a:cubicBezTo>
                  <a:cubicBezTo>
                    <a:pt x="106663" y="5894"/>
                    <a:pt x="107029" y="19823"/>
                    <a:pt x="97133" y="32285"/>
                  </a:cubicBezTo>
                  <a:cubicBezTo>
                    <a:pt x="94200" y="35951"/>
                    <a:pt x="89435" y="38516"/>
                    <a:pt x="85770" y="41815"/>
                  </a:cubicBezTo>
                  <a:cubicBezTo>
                    <a:pt x="72208" y="33751"/>
                    <a:pt x="58646" y="40349"/>
                    <a:pt x="47283" y="44747"/>
                  </a:cubicBezTo>
                  <a:cubicBezTo>
                    <a:pt x="34088" y="49879"/>
                    <a:pt x="18693" y="45847"/>
                    <a:pt x="6964" y="55010"/>
                  </a:cubicBezTo>
                  <a:cubicBezTo>
                    <a:pt x="6598" y="55743"/>
                    <a:pt x="2566" y="51712"/>
                    <a:pt x="0" y="49879"/>
                  </a:cubicBezTo>
                  <a:close/>
                </a:path>
              </a:pathLst>
            </a:custGeom>
            <a:solidFill>
              <a:srgbClr val="C4A5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BE96DFE1-D475-44C8-A603-68463BD2881C}"/>
                </a:ext>
              </a:extLst>
            </p:cNvPr>
            <p:cNvSpPr/>
            <p:nvPr/>
          </p:nvSpPr>
          <p:spPr>
            <a:xfrm>
              <a:off x="11715156" y="7373499"/>
              <a:ext cx="112266" cy="41270"/>
            </a:xfrm>
            <a:custGeom>
              <a:avLst/>
              <a:gdLst>
                <a:gd name="connsiteX0" fmla="*/ 86609 w 112266"/>
                <a:gd name="connsiteY0" fmla="*/ 22577 h 41270"/>
                <a:gd name="connsiteX1" fmla="*/ 21365 w 112266"/>
                <a:gd name="connsiteY1" fmla="*/ 33573 h 41270"/>
                <a:gd name="connsiteX2" fmla="*/ 1206 w 112266"/>
                <a:gd name="connsiteY2" fmla="*/ 41270 h 41270"/>
                <a:gd name="connsiteX3" fmla="*/ 3405 w 112266"/>
                <a:gd name="connsiteY3" fmla="*/ 29175 h 41270"/>
                <a:gd name="connsiteX4" fmla="*/ 26130 w 112266"/>
                <a:gd name="connsiteY4" fmla="*/ 14146 h 41270"/>
                <a:gd name="connsiteX5" fmla="*/ 105669 w 112266"/>
                <a:gd name="connsiteY5" fmla="*/ 584 h 41270"/>
                <a:gd name="connsiteX6" fmla="*/ 112267 w 112266"/>
                <a:gd name="connsiteY6" fmla="*/ 2417 h 41270"/>
                <a:gd name="connsiteX7" fmla="*/ 86609 w 112266"/>
                <a:gd name="connsiteY7" fmla="*/ 22577 h 4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66" h="41270">
                  <a:moveTo>
                    <a:pt x="86609" y="22577"/>
                  </a:moveTo>
                  <a:cubicBezTo>
                    <a:pt x="64617" y="24043"/>
                    <a:pt x="42991" y="28808"/>
                    <a:pt x="21365" y="33573"/>
                  </a:cubicBezTo>
                  <a:cubicBezTo>
                    <a:pt x="14401" y="35039"/>
                    <a:pt x="7803" y="38704"/>
                    <a:pt x="1206" y="41270"/>
                  </a:cubicBezTo>
                  <a:cubicBezTo>
                    <a:pt x="-2093" y="36505"/>
                    <a:pt x="2305" y="33206"/>
                    <a:pt x="3405" y="29175"/>
                  </a:cubicBezTo>
                  <a:cubicBezTo>
                    <a:pt x="7803" y="19645"/>
                    <a:pt x="14767" y="13413"/>
                    <a:pt x="26130" y="14146"/>
                  </a:cubicBezTo>
                  <a:cubicBezTo>
                    <a:pt x="53254" y="14146"/>
                    <a:pt x="80011" y="10481"/>
                    <a:pt x="105669" y="584"/>
                  </a:cubicBezTo>
                  <a:cubicBezTo>
                    <a:pt x="108235" y="-515"/>
                    <a:pt x="110434" y="-149"/>
                    <a:pt x="112267" y="2417"/>
                  </a:cubicBezTo>
                  <a:cubicBezTo>
                    <a:pt x="103836" y="10115"/>
                    <a:pt x="97605" y="19278"/>
                    <a:pt x="86609" y="22577"/>
                  </a:cubicBezTo>
                  <a:close/>
                </a:path>
              </a:pathLst>
            </a:custGeom>
            <a:solidFill>
              <a:srgbClr val="EDE4D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D07F782B-A3DB-442A-8B69-EC21B3D2F113}"/>
                </a:ext>
              </a:extLst>
            </p:cNvPr>
            <p:cNvSpPr/>
            <p:nvPr/>
          </p:nvSpPr>
          <p:spPr>
            <a:xfrm>
              <a:off x="11846849" y="7301142"/>
              <a:ext cx="47697" cy="56813"/>
            </a:xfrm>
            <a:custGeom>
              <a:avLst/>
              <a:gdLst>
                <a:gd name="connsiteX0" fmla="*/ 18327 w 47697"/>
                <a:gd name="connsiteY0" fmla="*/ 0 h 56813"/>
                <a:gd name="connsiteX1" fmla="*/ 40686 w 47697"/>
                <a:gd name="connsiteY1" fmla="*/ 56814 h 56813"/>
                <a:gd name="connsiteX2" fmla="*/ 14661 w 47697"/>
                <a:gd name="connsiteY2" fmla="*/ 36287 h 56813"/>
                <a:gd name="connsiteX3" fmla="*/ 7697 w 47697"/>
                <a:gd name="connsiteY3" fmla="*/ 26757 h 56813"/>
                <a:gd name="connsiteX4" fmla="*/ 0 w 47697"/>
                <a:gd name="connsiteY4" fmla="*/ 16494 h 56813"/>
                <a:gd name="connsiteX5" fmla="*/ 18327 w 47697"/>
                <a:gd name="connsiteY5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97" h="56813">
                  <a:moveTo>
                    <a:pt x="18327" y="0"/>
                  </a:moveTo>
                  <a:cubicBezTo>
                    <a:pt x="45817" y="3665"/>
                    <a:pt x="55714" y="28224"/>
                    <a:pt x="40686" y="56814"/>
                  </a:cubicBezTo>
                  <a:cubicBezTo>
                    <a:pt x="33355" y="48383"/>
                    <a:pt x="28956" y="36654"/>
                    <a:pt x="14661" y="36287"/>
                  </a:cubicBezTo>
                  <a:cubicBezTo>
                    <a:pt x="9896" y="36287"/>
                    <a:pt x="8797" y="30423"/>
                    <a:pt x="7697" y="26757"/>
                  </a:cubicBezTo>
                  <a:cubicBezTo>
                    <a:pt x="6231" y="22359"/>
                    <a:pt x="7331" y="16494"/>
                    <a:pt x="0" y="16494"/>
                  </a:cubicBezTo>
                  <a:cubicBezTo>
                    <a:pt x="3299" y="8064"/>
                    <a:pt x="15395" y="9163"/>
                    <a:pt x="18327" y="0"/>
                  </a:cubicBezTo>
                  <a:close/>
                </a:path>
              </a:pathLst>
            </a:custGeom>
            <a:solidFill>
              <a:srgbClr val="C3A2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A88D55F-6F32-47FB-AFEB-C57D7B07428B}"/>
                </a:ext>
              </a:extLst>
            </p:cNvPr>
            <p:cNvSpPr/>
            <p:nvPr/>
          </p:nvSpPr>
          <p:spPr>
            <a:xfrm>
              <a:off x="11115732" y="4145238"/>
              <a:ext cx="231525" cy="180710"/>
            </a:xfrm>
            <a:custGeom>
              <a:avLst/>
              <a:gdLst>
                <a:gd name="connsiteX0" fmla="*/ 231525 w 231525"/>
                <a:gd name="connsiteY0" fmla="*/ 107402 h 180710"/>
                <a:gd name="connsiteX1" fmla="*/ 211366 w 231525"/>
                <a:gd name="connsiteY1" fmla="*/ 128662 h 180710"/>
                <a:gd name="connsiteX2" fmla="*/ 202569 w 231525"/>
                <a:gd name="connsiteY2" fmla="*/ 134526 h 180710"/>
                <a:gd name="connsiteX3" fmla="*/ 167381 w 231525"/>
                <a:gd name="connsiteY3" fmla="*/ 159817 h 180710"/>
                <a:gd name="connsiteX4" fmla="*/ 139524 w 231525"/>
                <a:gd name="connsiteY4" fmla="*/ 180710 h 180710"/>
                <a:gd name="connsiteX5" fmla="*/ 131094 w 231525"/>
                <a:gd name="connsiteY5" fmla="*/ 158718 h 180710"/>
                <a:gd name="connsiteX6" fmla="*/ 114966 w 231525"/>
                <a:gd name="connsiteY6" fmla="*/ 143690 h 180710"/>
                <a:gd name="connsiteX7" fmla="*/ 95540 w 231525"/>
                <a:gd name="connsiteY7" fmla="*/ 135992 h 180710"/>
                <a:gd name="connsiteX8" fmla="*/ 82344 w 231525"/>
                <a:gd name="connsiteY8" fmla="*/ 124996 h 180710"/>
                <a:gd name="connsiteX9" fmla="*/ 73547 w 231525"/>
                <a:gd name="connsiteY9" fmla="*/ 107769 h 180710"/>
                <a:gd name="connsiteX10" fmla="*/ 77946 w 231525"/>
                <a:gd name="connsiteY10" fmla="*/ 78446 h 180710"/>
                <a:gd name="connsiteX11" fmla="*/ 76846 w 231525"/>
                <a:gd name="connsiteY11" fmla="*/ 78079 h 180710"/>
                <a:gd name="connsiteX12" fmla="*/ 10136 w 231525"/>
                <a:gd name="connsiteY12" fmla="*/ 81011 h 180710"/>
                <a:gd name="connsiteX13" fmla="*/ 2072 w 231525"/>
                <a:gd name="connsiteY13" fmla="*/ 72581 h 180710"/>
                <a:gd name="connsiteX14" fmla="*/ 13435 w 231525"/>
                <a:gd name="connsiteY14" fmla="*/ 49489 h 180710"/>
                <a:gd name="connsiteX15" fmla="*/ 45324 w 231525"/>
                <a:gd name="connsiteY15" fmla="*/ 9903 h 180710"/>
                <a:gd name="connsiteX16" fmla="*/ 55220 w 231525"/>
                <a:gd name="connsiteY16" fmla="*/ 6 h 180710"/>
                <a:gd name="connsiteX17" fmla="*/ 95906 w 231525"/>
                <a:gd name="connsiteY17" fmla="*/ 15401 h 180710"/>
                <a:gd name="connsiteX18" fmla="*/ 110568 w 231525"/>
                <a:gd name="connsiteY18" fmla="*/ 19066 h 180710"/>
                <a:gd name="connsiteX19" fmla="*/ 155285 w 231525"/>
                <a:gd name="connsiteY19" fmla="*/ 50222 h 180710"/>
                <a:gd name="connsiteX20" fmla="*/ 177644 w 231525"/>
                <a:gd name="connsiteY20" fmla="*/ 59386 h 180710"/>
                <a:gd name="connsiteX21" fmla="*/ 210266 w 231525"/>
                <a:gd name="connsiteY21" fmla="*/ 72215 h 180710"/>
                <a:gd name="connsiteX22" fmla="*/ 231525 w 231525"/>
                <a:gd name="connsiteY22" fmla="*/ 107402 h 18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1525" h="180710">
                  <a:moveTo>
                    <a:pt x="231525" y="107402"/>
                  </a:moveTo>
                  <a:cubicBezTo>
                    <a:pt x="228593" y="118032"/>
                    <a:pt x="223461" y="126829"/>
                    <a:pt x="211366" y="128662"/>
                  </a:cubicBezTo>
                  <a:cubicBezTo>
                    <a:pt x="207334" y="129395"/>
                    <a:pt x="202202" y="131227"/>
                    <a:pt x="202569" y="134526"/>
                  </a:cubicBezTo>
                  <a:cubicBezTo>
                    <a:pt x="205868" y="163483"/>
                    <a:pt x="174712" y="161650"/>
                    <a:pt x="167381" y="159817"/>
                  </a:cubicBezTo>
                  <a:cubicBezTo>
                    <a:pt x="149421" y="155419"/>
                    <a:pt x="149054" y="167881"/>
                    <a:pt x="139524" y="180710"/>
                  </a:cubicBezTo>
                  <a:cubicBezTo>
                    <a:pt x="143189" y="167148"/>
                    <a:pt x="139891" y="161650"/>
                    <a:pt x="131094" y="158718"/>
                  </a:cubicBezTo>
                  <a:cubicBezTo>
                    <a:pt x="123763" y="156518"/>
                    <a:pt x="118265" y="150654"/>
                    <a:pt x="114966" y="143690"/>
                  </a:cubicBezTo>
                  <a:cubicBezTo>
                    <a:pt x="110568" y="134893"/>
                    <a:pt x="103603" y="134526"/>
                    <a:pt x="95540" y="135992"/>
                  </a:cubicBezTo>
                  <a:cubicBezTo>
                    <a:pt x="91874" y="131594"/>
                    <a:pt x="91141" y="124996"/>
                    <a:pt x="82344" y="124996"/>
                  </a:cubicBezTo>
                  <a:cubicBezTo>
                    <a:pt x="69515" y="125363"/>
                    <a:pt x="66216" y="115466"/>
                    <a:pt x="73547" y="107769"/>
                  </a:cubicBezTo>
                  <a:cubicBezTo>
                    <a:pt x="83077" y="97872"/>
                    <a:pt x="66949" y="86510"/>
                    <a:pt x="77946" y="78446"/>
                  </a:cubicBezTo>
                  <a:cubicBezTo>
                    <a:pt x="79045" y="77713"/>
                    <a:pt x="78679" y="78079"/>
                    <a:pt x="76846" y="78079"/>
                  </a:cubicBezTo>
                  <a:cubicBezTo>
                    <a:pt x="54487" y="78079"/>
                    <a:pt x="32128" y="65983"/>
                    <a:pt x="10136" y="81011"/>
                  </a:cubicBezTo>
                  <a:cubicBezTo>
                    <a:pt x="239" y="87976"/>
                    <a:pt x="-2326" y="82478"/>
                    <a:pt x="2072" y="72581"/>
                  </a:cubicBezTo>
                  <a:cubicBezTo>
                    <a:pt x="5738" y="64884"/>
                    <a:pt x="9403" y="57186"/>
                    <a:pt x="13435" y="49489"/>
                  </a:cubicBezTo>
                  <a:cubicBezTo>
                    <a:pt x="23331" y="35927"/>
                    <a:pt x="44224" y="31162"/>
                    <a:pt x="45324" y="9903"/>
                  </a:cubicBezTo>
                  <a:cubicBezTo>
                    <a:pt x="45324" y="6604"/>
                    <a:pt x="51921" y="3305"/>
                    <a:pt x="55220" y="6"/>
                  </a:cubicBezTo>
                  <a:cubicBezTo>
                    <a:pt x="70981" y="-360"/>
                    <a:pt x="80511" y="15035"/>
                    <a:pt x="95906" y="15401"/>
                  </a:cubicBezTo>
                  <a:cubicBezTo>
                    <a:pt x="102137" y="10636"/>
                    <a:pt x="106169" y="15768"/>
                    <a:pt x="110568" y="19066"/>
                  </a:cubicBezTo>
                  <a:cubicBezTo>
                    <a:pt x="124863" y="30063"/>
                    <a:pt x="140990" y="38860"/>
                    <a:pt x="155285" y="50222"/>
                  </a:cubicBezTo>
                  <a:cubicBezTo>
                    <a:pt x="161883" y="55354"/>
                    <a:pt x="169214" y="59019"/>
                    <a:pt x="177644" y="59386"/>
                  </a:cubicBezTo>
                  <a:cubicBezTo>
                    <a:pt x="190106" y="60119"/>
                    <a:pt x="200003" y="66350"/>
                    <a:pt x="210266" y="72215"/>
                  </a:cubicBezTo>
                  <a:cubicBezTo>
                    <a:pt x="221629" y="81745"/>
                    <a:pt x="230059" y="92374"/>
                    <a:pt x="231525" y="107402"/>
                  </a:cubicBezTo>
                  <a:close/>
                </a:path>
              </a:pathLst>
            </a:custGeom>
            <a:solidFill>
              <a:srgbClr val="A07B6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6B8413B-DBEB-442E-8CE8-ED247931F117}"/>
                </a:ext>
              </a:extLst>
            </p:cNvPr>
            <p:cNvSpPr/>
            <p:nvPr/>
          </p:nvSpPr>
          <p:spPr>
            <a:xfrm>
              <a:off x="11007456" y="4203928"/>
              <a:ext cx="204575" cy="81334"/>
            </a:xfrm>
            <a:custGeom>
              <a:avLst/>
              <a:gdLst>
                <a:gd name="connsiteX0" fmla="*/ 110348 w 204575"/>
                <a:gd name="connsiteY0" fmla="*/ 14258 h 81334"/>
                <a:gd name="connsiteX1" fmla="*/ 114380 w 204575"/>
                <a:gd name="connsiteY1" fmla="*/ 20122 h 81334"/>
                <a:gd name="connsiteX2" fmla="*/ 135639 w 204575"/>
                <a:gd name="connsiteY2" fmla="*/ 11692 h 81334"/>
                <a:gd name="connsiteX3" fmla="*/ 164229 w 204575"/>
                <a:gd name="connsiteY3" fmla="*/ 12425 h 81334"/>
                <a:gd name="connsiteX4" fmla="*/ 192819 w 204575"/>
                <a:gd name="connsiteY4" fmla="*/ 17557 h 81334"/>
                <a:gd name="connsiteX5" fmla="*/ 185855 w 204575"/>
                <a:gd name="connsiteY5" fmla="*/ 29286 h 81334"/>
                <a:gd name="connsiteX6" fmla="*/ 182556 w 204575"/>
                <a:gd name="connsiteY6" fmla="*/ 53844 h 81334"/>
                <a:gd name="connsiteX7" fmla="*/ 189887 w 204575"/>
                <a:gd name="connsiteY7" fmla="*/ 62641 h 81334"/>
                <a:gd name="connsiteX8" fmla="*/ 203448 w 204575"/>
                <a:gd name="connsiteY8" fmla="*/ 77669 h 81334"/>
                <a:gd name="connsiteX9" fmla="*/ 196118 w 204575"/>
                <a:gd name="connsiteY9" fmla="*/ 81334 h 81334"/>
                <a:gd name="connsiteX10" fmla="*/ 177424 w 204575"/>
                <a:gd name="connsiteY10" fmla="*/ 77669 h 81334"/>
                <a:gd name="connsiteX11" fmla="*/ 168627 w 204575"/>
                <a:gd name="connsiteY11" fmla="*/ 71804 h 81334"/>
                <a:gd name="connsiteX12" fmla="*/ 137838 w 204575"/>
                <a:gd name="connsiteY12" fmla="*/ 58975 h 81334"/>
                <a:gd name="connsiteX13" fmla="*/ 117312 w 204575"/>
                <a:gd name="connsiteY13" fmla="*/ 58242 h 81334"/>
                <a:gd name="connsiteX14" fmla="*/ 83590 w 204575"/>
                <a:gd name="connsiteY14" fmla="*/ 61908 h 81334"/>
                <a:gd name="connsiteX15" fmla="*/ 87622 w 204575"/>
                <a:gd name="connsiteY15" fmla="*/ 51278 h 81334"/>
                <a:gd name="connsiteX16" fmla="*/ 90188 w 204575"/>
                <a:gd name="connsiteY16" fmla="*/ 41015 h 81334"/>
                <a:gd name="connsiteX17" fmla="*/ 73694 w 204575"/>
                <a:gd name="connsiteY17" fmla="*/ 38816 h 81334"/>
                <a:gd name="connsiteX18" fmla="*/ 42171 w 204575"/>
                <a:gd name="connsiteY18" fmla="*/ 40648 h 81334"/>
                <a:gd name="connsiteX19" fmla="*/ 55367 w 204575"/>
                <a:gd name="connsiteY19" fmla="*/ 27087 h 81334"/>
                <a:gd name="connsiteX20" fmla="*/ 39606 w 204575"/>
                <a:gd name="connsiteY20" fmla="*/ 14991 h 81334"/>
                <a:gd name="connsiteX21" fmla="*/ 23478 w 204575"/>
                <a:gd name="connsiteY21" fmla="*/ 28919 h 81334"/>
                <a:gd name="connsiteX22" fmla="*/ 753 w 204575"/>
                <a:gd name="connsiteY22" fmla="*/ 40282 h 81334"/>
                <a:gd name="connsiteX23" fmla="*/ 41805 w 204575"/>
                <a:gd name="connsiteY23" fmla="*/ 3995 h 81334"/>
                <a:gd name="connsiteX24" fmla="*/ 82491 w 204575"/>
                <a:gd name="connsiteY24" fmla="*/ 17923 h 81334"/>
                <a:gd name="connsiteX25" fmla="*/ 110348 w 204575"/>
                <a:gd name="connsiteY25" fmla="*/ 14258 h 8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4575" h="81334">
                  <a:moveTo>
                    <a:pt x="110348" y="14258"/>
                  </a:moveTo>
                  <a:cubicBezTo>
                    <a:pt x="111447" y="16457"/>
                    <a:pt x="107415" y="23055"/>
                    <a:pt x="114380" y="20122"/>
                  </a:cubicBezTo>
                  <a:cubicBezTo>
                    <a:pt x="121344" y="17190"/>
                    <a:pt x="127208" y="11692"/>
                    <a:pt x="135639" y="11692"/>
                  </a:cubicBezTo>
                  <a:cubicBezTo>
                    <a:pt x="145169" y="11692"/>
                    <a:pt x="154332" y="5827"/>
                    <a:pt x="164229" y="12425"/>
                  </a:cubicBezTo>
                  <a:cubicBezTo>
                    <a:pt x="172293" y="17923"/>
                    <a:pt x="182556" y="18290"/>
                    <a:pt x="192819" y="17557"/>
                  </a:cubicBezTo>
                  <a:cubicBezTo>
                    <a:pt x="190986" y="22688"/>
                    <a:pt x="181823" y="23788"/>
                    <a:pt x="185855" y="29286"/>
                  </a:cubicBezTo>
                  <a:cubicBezTo>
                    <a:pt x="193552" y="39182"/>
                    <a:pt x="192452" y="45780"/>
                    <a:pt x="182556" y="53844"/>
                  </a:cubicBezTo>
                  <a:cubicBezTo>
                    <a:pt x="178890" y="56776"/>
                    <a:pt x="180723" y="65940"/>
                    <a:pt x="189887" y="62641"/>
                  </a:cubicBezTo>
                  <a:cubicBezTo>
                    <a:pt x="207847" y="56043"/>
                    <a:pt x="204915" y="67406"/>
                    <a:pt x="203448" y="77669"/>
                  </a:cubicBezTo>
                  <a:cubicBezTo>
                    <a:pt x="200883" y="78769"/>
                    <a:pt x="198317" y="80235"/>
                    <a:pt x="196118" y="81334"/>
                  </a:cubicBezTo>
                  <a:cubicBezTo>
                    <a:pt x="192086" y="67772"/>
                    <a:pt x="183289" y="80235"/>
                    <a:pt x="177424" y="77669"/>
                  </a:cubicBezTo>
                  <a:cubicBezTo>
                    <a:pt x="174492" y="75836"/>
                    <a:pt x="168627" y="73637"/>
                    <a:pt x="168627" y="71804"/>
                  </a:cubicBezTo>
                  <a:cubicBezTo>
                    <a:pt x="168627" y="43214"/>
                    <a:pt x="150300" y="56043"/>
                    <a:pt x="137838" y="58975"/>
                  </a:cubicBezTo>
                  <a:cubicBezTo>
                    <a:pt x="130507" y="60442"/>
                    <a:pt x="124643" y="63374"/>
                    <a:pt x="117312" y="58242"/>
                  </a:cubicBezTo>
                  <a:cubicBezTo>
                    <a:pt x="107049" y="51278"/>
                    <a:pt x="96053" y="57143"/>
                    <a:pt x="83590" y="61908"/>
                  </a:cubicBezTo>
                  <a:cubicBezTo>
                    <a:pt x="85790" y="56776"/>
                    <a:pt x="86523" y="53844"/>
                    <a:pt x="87622" y="51278"/>
                  </a:cubicBezTo>
                  <a:cubicBezTo>
                    <a:pt x="89088" y="47979"/>
                    <a:pt x="91654" y="45047"/>
                    <a:pt x="90188" y="41015"/>
                  </a:cubicBezTo>
                  <a:cubicBezTo>
                    <a:pt x="83957" y="47979"/>
                    <a:pt x="81025" y="34784"/>
                    <a:pt x="73694" y="38816"/>
                  </a:cubicBezTo>
                  <a:cubicBezTo>
                    <a:pt x="64164" y="43947"/>
                    <a:pt x="53168" y="49079"/>
                    <a:pt x="42171" y="40648"/>
                  </a:cubicBezTo>
                  <a:cubicBezTo>
                    <a:pt x="45470" y="34784"/>
                    <a:pt x="56833" y="35517"/>
                    <a:pt x="55367" y="27087"/>
                  </a:cubicBezTo>
                  <a:cubicBezTo>
                    <a:pt x="54267" y="19756"/>
                    <a:pt x="46203" y="17190"/>
                    <a:pt x="39606" y="14991"/>
                  </a:cubicBezTo>
                  <a:cubicBezTo>
                    <a:pt x="27143" y="10959"/>
                    <a:pt x="29343" y="24887"/>
                    <a:pt x="23478" y="28919"/>
                  </a:cubicBezTo>
                  <a:cubicBezTo>
                    <a:pt x="15781" y="32585"/>
                    <a:pt x="11382" y="42481"/>
                    <a:pt x="753" y="40282"/>
                  </a:cubicBezTo>
                  <a:cubicBezTo>
                    <a:pt x="-1813" y="-2603"/>
                    <a:pt x="20" y="-4436"/>
                    <a:pt x="41805" y="3995"/>
                  </a:cubicBezTo>
                  <a:cubicBezTo>
                    <a:pt x="55733" y="6927"/>
                    <a:pt x="70762" y="3995"/>
                    <a:pt x="82491" y="17923"/>
                  </a:cubicBezTo>
                  <a:cubicBezTo>
                    <a:pt x="88355" y="24887"/>
                    <a:pt x="100818" y="14991"/>
                    <a:pt x="110348" y="14258"/>
                  </a:cubicBezTo>
                  <a:close/>
                </a:path>
              </a:pathLst>
            </a:custGeom>
            <a:solidFill>
              <a:srgbClr val="B194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680542D-D3DF-4FDD-9F2D-E64333B9F3DC}"/>
                </a:ext>
              </a:extLst>
            </p:cNvPr>
            <p:cNvSpPr/>
            <p:nvPr/>
          </p:nvSpPr>
          <p:spPr>
            <a:xfrm>
              <a:off x="10128038" y="4752500"/>
              <a:ext cx="22738" cy="73123"/>
            </a:xfrm>
            <a:custGeom>
              <a:avLst/>
              <a:gdLst>
                <a:gd name="connsiteX0" fmla="*/ 1945 w 22738"/>
                <a:gd name="connsiteY0" fmla="*/ 73040 h 73123"/>
                <a:gd name="connsiteX1" fmla="*/ 1945 w 22738"/>
                <a:gd name="connsiteY1" fmla="*/ 69375 h 73123"/>
                <a:gd name="connsiteX2" fmla="*/ 5243 w 22738"/>
                <a:gd name="connsiteY2" fmla="*/ 39685 h 73123"/>
                <a:gd name="connsiteX3" fmla="*/ 2311 w 22738"/>
                <a:gd name="connsiteY3" fmla="*/ 20259 h 73123"/>
                <a:gd name="connsiteX4" fmla="*/ 9642 w 22738"/>
                <a:gd name="connsiteY4" fmla="*/ 2298 h 73123"/>
                <a:gd name="connsiteX5" fmla="*/ 20638 w 22738"/>
                <a:gd name="connsiteY5" fmla="*/ 2665 h 73123"/>
                <a:gd name="connsiteX6" fmla="*/ 21005 w 22738"/>
                <a:gd name="connsiteY6" fmla="*/ 44084 h 73123"/>
                <a:gd name="connsiteX7" fmla="*/ 1945 w 22738"/>
                <a:gd name="connsiteY7" fmla="*/ 73040 h 7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8" h="73123">
                  <a:moveTo>
                    <a:pt x="1945" y="73040"/>
                  </a:moveTo>
                  <a:cubicBezTo>
                    <a:pt x="1945" y="71941"/>
                    <a:pt x="1945" y="70841"/>
                    <a:pt x="1945" y="69375"/>
                  </a:cubicBezTo>
                  <a:cubicBezTo>
                    <a:pt x="1211" y="59112"/>
                    <a:pt x="-3554" y="49215"/>
                    <a:pt x="5243" y="39685"/>
                  </a:cubicBezTo>
                  <a:cubicBezTo>
                    <a:pt x="10375" y="34187"/>
                    <a:pt x="478" y="28689"/>
                    <a:pt x="2311" y="20259"/>
                  </a:cubicBezTo>
                  <a:cubicBezTo>
                    <a:pt x="3777" y="13295"/>
                    <a:pt x="6343" y="8163"/>
                    <a:pt x="9642" y="2298"/>
                  </a:cubicBezTo>
                  <a:cubicBezTo>
                    <a:pt x="13307" y="-1000"/>
                    <a:pt x="16973" y="-634"/>
                    <a:pt x="20638" y="2665"/>
                  </a:cubicBezTo>
                  <a:cubicBezTo>
                    <a:pt x="20638" y="16593"/>
                    <a:pt x="23570" y="30155"/>
                    <a:pt x="21005" y="44084"/>
                  </a:cubicBezTo>
                  <a:cubicBezTo>
                    <a:pt x="26136" y="64244"/>
                    <a:pt x="19905" y="74140"/>
                    <a:pt x="1945" y="73040"/>
                  </a:cubicBezTo>
                  <a:close/>
                </a:path>
              </a:pathLst>
            </a:custGeom>
            <a:solidFill>
              <a:srgbClr val="CF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68805707-326C-41E9-9131-178D16E7F35E}"/>
                </a:ext>
              </a:extLst>
            </p:cNvPr>
            <p:cNvSpPr/>
            <p:nvPr/>
          </p:nvSpPr>
          <p:spPr>
            <a:xfrm>
              <a:off x="10115743" y="4713746"/>
              <a:ext cx="54192" cy="50582"/>
            </a:xfrm>
            <a:custGeom>
              <a:avLst/>
              <a:gdLst>
                <a:gd name="connsiteX0" fmla="*/ 32933 w 54192"/>
                <a:gd name="connsiteY0" fmla="*/ 41419 h 50582"/>
                <a:gd name="connsiteX1" fmla="*/ 21937 w 54192"/>
                <a:gd name="connsiteY1" fmla="*/ 41052 h 50582"/>
                <a:gd name="connsiteX2" fmla="*/ 2877 w 54192"/>
                <a:gd name="connsiteY2" fmla="*/ 50582 h 50582"/>
                <a:gd name="connsiteX3" fmla="*/ 8375 w 54192"/>
                <a:gd name="connsiteY3" fmla="*/ 15395 h 50582"/>
                <a:gd name="connsiteX4" fmla="*/ 18271 w 54192"/>
                <a:gd name="connsiteY4" fmla="*/ 0 h 50582"/>
                <a:gd name="connsiteX5" fmla="*/ 19371 w 54192"/>
                <a:gd name="connsiteY5" fmla="*/ 12829 h 50582"/>
                <a:gd name="connsiteX6" fmla="*/ 54192 w 54192"/>
                <a:gd name="connsiteY6" fmla="*/ 31156 h 50582"/>
                <a:gd name="connsiteX7" fmla="*/ 32933 w 54192"/>
                <a:gd name="connsiteY7" fmla="*/ 41419 h 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92" h="50582">
                  <a:moveTo>
                    <a:pt x="32933" y="41419"/>
                  </a:moveTo>
                  <a:cubicBezTo>
                    <a:pt x="29268" y="41419"/>
                    <a:pt x="25602" y="41419"/>
                    <a:pt x="21937" y="41052"/>
                  </a:cubicBezTo>
                  <a:cubicBezTo>
                    <a:pt x="13140" y="42518"/>
                    <a:pt x="12040" y="42885"/>
                    <a:pt x="2877" y="50582"/>
                  </a:cubicBezTo>
                  <a:cubicBezTo>
                    <a:pt x="-1155" y="37387"/>
                    <a:pt x="-2255" y="26024"/>
                    <a:pt x="8375" y="15395"/>
                  </a:cubicBezTo>
                  <a:cubicBezTo>
                    <a:pt x="12407" y="11363"/>
                    <a:pt x="17905" y="7331"/>
                    <a:pt x="18271" y="0"/>
                  </a:cubicBezTo>
                  <a:cubicBezTo>
                    <a:pt x="24503" y="3665"/>
                    <a:pt x="20104" y="8430"/>
                    <a:pt x="19371" y="12829"/>
                  </a:cubicBezTo>
                  <a:cubicBezTo>
                    <a:pt x="16439" y="31522"/>
                    <a:pt x="26335" y="37020"/>
                    <a:pt x="54192" y="31156"/>
                  </a:cubicBezTo>
                  <a:cubicBezTo>
                    <a:pt x="47961" y="38853"/>
                    <a:pt x="39897" y="38853"/>
                    <a:pt x="32933" y="41419"/>
                  </a:cubicBezTo>
                  <a:close/>
                </a:path>
              </a:pathLst>
            </a:custGeom>
            <a:solidFill>
              <a:srgbClr val="8A79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BE43785-FC83-42AE-A8D5-8177BE548AF1}"/>
                </a:ext>
              </a:extLst>
            </p:cNvPr>
            <p:cNvSpPr/>
            <p:nvPr/>
          </p:nvSpPr>
          <p:spPr>
            <a:xfrm>
              <a:off x="10087097" y="4820775"/>
              <a:ext cx="18847" cy="58279"/>
            </a:xfrm>
            <a:custGeom>
              <a:avLst/>
              <a:gdLst>
                <a:gd name="connsiteX0" fmla="*/ 16861 w 18847"/>
                <a:gd name="connsiteY0" fmla="*/ 35921 h 58279"/>
                <a:gd name="connsiteX1" fmla="*/ 0 w 18847"/>
                <a:gd name="connsiteY1" fmla="*/ 58280 h 58279"/>
                <a:gd name="connsiteX2" fmla="*/ 17960 w 18847"/>
                <a:gd name="connsiteY2" fmla="*/ 0 h 58279"/>
                <a:gd name="connsiteX3" fmla="*/ 16861 w 18847"/>
                <a:gd name="connsiteY3" fmla="*/ 35921 h 58279"/>
                <a:gd name="connsiteX4" fmla="*/ 16861 w 18847"/>
                <a:gd name="connsiteY4" fmla="*/ 35921 h 5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47" h="58279">
                  <a:moveTo>
                    <a:pt x="16861" y="35921"/>
                  </a:moveTo>
                  <a:cubicBezTo>
                    <a:pt x="6598" y="38120"/>
                    <a:pt x="12096" y="50949"/>
                    <a:pt x="0" y="58280"/>
                  </a:cubicBezTo>
                  <a:cubicBezTo>
                    <a:pt x="9530" y="37020"/>
                    <a:pt x="-1466" y="15028"/>
                    <a:pt x="17960" y="0"/>
                  </a:cubicBezTo>
                  <a:cubicBezTo>
                    <a:pt x="21626" y="12096"/>
                    <a:pt x="12462" y="23825"/>
                    <a:pt x="16861" y="35921"/>
                  </a:cubicBezTo>
                  <a:cubicBezTo>
                    <a:pt x="17227" y="35554"/>
                    <a:pt x="16861" y="35921"/>
                    <a:pt x="16861" y="35921"/>
                  </a:cubicBezTo>
                  <a:close/>
                </a:path>
              </a:pathLst>
            </a:custGeom>
            <a:solidFill>
              <a:srgbClr val="8D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31173F77-4984-4917-A567-6E7A1F3D40E7}"/>
                </a:ext>
              </a:extLst>
            </p:cNvPr>
            <p:cNvSpPr/>
            <p:nvPr/>
          </p:nvSpPr>
          <p:spPr>
            <a:xfrm>
              <a:off x="10613783" y="4610566"/>
              <a:ext cx="312826" cy="153360"/>
            </a:xfrm>
            <a:custGeom>
              <a:avLst/>
              <a:gdLst>
                <a:gd name="connsiteX0" fmla="*/ 173770 w 312826"/>
                <a:gd name="connsiteY0" fmla="*/ 106112 h 153360"/>
                <a:gd name="connsiteX1" fmla="*/ 173403 w 312826"/>
                <a:gd name="connsiteY1" fmla="*/ 98415 h 153360"/>
                <a:gd name="connsiteX2" fmla="*/ 135650 w 312826"/>
                <a:gd name="connsiteY2" fmla="*/ 84120 h 153360"/>
                <a:gd name="connsiteX3" fmla="*/ 105960 w 312826"/>
                <a:gd name="connsiteY3" fmla="*/ 58462 h 153360"/>
                <a:gd name="connsiteX4" fmla="*/ 102661 w 312826"/>
                <a:gd name="connsiteY4" fmla="*/ 37203 h 153360"/>
                <a:gd name="connsiteX5" fmla="*/ 79936 w 312826"/>
                <a:gd name="connsiteY5" fmla="*/ 44167 h 153360"/>
                <a:gd name="connsiteX6" fmla="*/ 59410 w 312826"/>
                <a:gd name="connsiteY6" fmla="*/ 38303 h 153360"/>
                <a:gd name="connsiteX7" fmla="*/ 41449 w 312826"/>
                <a:gd name="connsiteY7" fmla="*/ 34271 h 153360"/>
                <a:gd name="connsiteX8" fmla="*/ 3696 w 312826"/>
                <a:gd name="connsiteY8" fmla="*/ 20342 h 153360"/>
                <a:gd name="connsiteX9" fmla="*/ 397 w 312826"/>
                <a:gd name="connsiteY9" fmla="*/ 13012 h 153360"/>
                <a:gd name="connsiteX10" fmla="*/ 24955 w 312826"/>
                <a:gd name="connsiteY10" fmla="*/ 3482 h 153360"/>
                <a:gd name="connsiteX11" fmla="*/ 62342 w 312826"/>
                <a:gd name="connsiteY11" fmla="*/ 21442 h 153360"/>
                <a:gd name="connsiteX12" fmla="*/ 75537 w 312826"/>
                <a:gd name="connsiteY12" fmla="*/ 16677 h 153360"/>
                <a:gd name="connsiteX13" fmla="*/ 100462 w 312826"/>
                <a:gd name="connsiteY13" fmla="*/ 16310 h 153360"/>
                <a:gd name="connsiteX14" fmla="*/ 110725 w 312826"/>
                <a:gd name="connsiteY14" fmla="*/ 14844 h 153360"/>
                <a:gd name="connsiteX15" fmla="*/ 194663 w 312826"/>
                <a:gd name="connsiteY15" fmla="*/ 57363 h 153360"/>
                <a:gd name="connsiteX16" fmla="*/ 198328 w 312826"/>
                <a:gd name="connsiteY16" fmla="*/ 57729 h 153360"/>
                <a:gd name="connsiteX17" fmla="*/ 211523 w 312826"/>
                <a:gd name="connsiteY17" fmla="*/ 65427 h 153360"/>
                <a:gd name="connsiteX18" fmla="*/ 232783 w 312826"/>
                <a:gd name="connsiteY18" fmla="*/ 73857 h 153360"/>
                <a:gd name="connsiteX19" fmla="*/ 249643 w 312826"/>
                <a:gd name="connsiteY19" fmla="*/ 96216 h 153360"/>
                <a:gd name="connsiteX20" fmla="*/ 256241 w 312826"/>
                <a:gd name="connsiteY20" fmla="*/ 103913 h 153360"/>
                <a:gd name="connsiteX21" fmla="*/ 258440 w 312826"/>
                <a:gd name="connsiteY21" fmla="*/ 96216 h 153360"/>
                <a:gd name="connsiteX22" fmla="*/ 265405 w 312826"/>
                <a:gd name="connsiteY22" fmla="*/ 82287 h 153360"/>
                <a:gd name="connsiteX23" fmla="*/ 281532 w 312826"/>
                <a:gd name="connsiteY23" fmla="*/ 87052 h 153360"/>
                <a:gd name="connsiteX24" fmla="*/ 309023 w 312826"/>
                <a:gd name="connsiteY24" fmla="*/ 134336 h 153360"/>
                <a:gd name="connsiteX25" fmla="*/ 303891 w 312826"/>
                <a:gd name="connsiteY25" fmla="*/ 149730 h 153360"/>
                <a:gd name="connsiteX26" fmla="*/ 264305 w 312826"/>
                <a:gd name="connsiteY26" fmla="*/ 148997 h 153360"/>
                <a:gd name="connsiteX27" fmla="*/ 199794 w 312826"/>
                <a:gd name="connsiteY27" fmla="*/ 121507 h 153360"/>
                <a:gd name="connsiteX28" fmla="*/ 173770 w 312826"/>
                <a:gd name="connsiteY28" fmla="*/ 106112 h 15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12826" h="153360">
                  <a:moveTo>
                    <a:pt x="173770" y="106112"/>
                  </a:moveTo>
                  <a:cubicBezTo>
                    <a:pt x="174869" y="103547"/>
                    <a:pt x="176336" y="98049"/>
                    <a:pt x="173403" y="98415"/>
                  </a:cubicBezTo>
                  <a:cubicBezTo>
                    <a:pt x="158009" y="100248"/>
                    <a:pt x="148479" y="88152"/>
                    <a:pt x="135650" y="84120"/>
                  </a:cubicBezTo>
                  <a:cubicBezTo>
                    <a:pt x="126120" y="75323"/>
                    <a:pt x="122454" y="61028"/>
                    <a:pt x="105960" y="58462"/>
                  </a:cubicBezTo>
                  <a:cubicBezTo>
                    <a:pt x="96430" y="56996"/>
                    <a:pt x="103394" y="45634"/>
                    <a:pt x="102661" y="37203"/>
                  </a:cubicBezTo>
                  <a:cubicBezTo>
                    <a:pt x="97896" y="52598"/>
                    <a:pt x="88733" y="51132"/>
                    <a:pt x="79936" y="44167"/>
                  </a:cubicBezTo>
                  <a:cubicBezTo>
                    <a:pt x="73338" y="39036"/>
                    <a:pt x="67107" y="36837"/>
                    <a:pt x="59410" y="38303"/>
                  </a:cubicBezTo>
                  <a:cubicBezTo>
                    <a:pt x="52812" y="39402"/>
                    <a:pt x="47314" y="36470"/>
                    <a:pt x="41449" y="34271"/>
                  </a:cubicBezTo>
                  <a:cubicBezTo>
                    <a:pt x="28987" y="29872"/>
                    <a:pt x="20557" y="14111"/>
                    <a:pt x="3696" y="20342"/>
                  </a:cubicBezTo>
                  <a:cubicBezTo>
                    <a:pt x="1863" y="21075"/>
                    <a:pt x="-1069" y="16677"/>
                    <a:pt x="397" y="13012"/>
                  </a:cubicBezTo>
                  <a:cubicBezTo>
                    <a:pt x="4429" y="-550"/>
                    <a:pt x="14692" y="-3116"/>
                    <a:pt x="24955" y="3482"/>
                  </a:cubicBezTo>
                  <a:cubicBezTo>
                    <a:pt x="36684" y="11179"/>
                    <a:pt x="52446" y="9346"/>
                    <a:pt x="62342" y="21442"/>
                  </a:cubicBezTo>
                  <a:cubicBezTo>
                    <a:pt x="64908" y="24374"/>
                    <a:pt x="73338" y="24374"/>
                    <a:pt x="75537" y="16677"/>
                  </a:cubicBezTo>
                  <a:cubicBezTo>
                    <a:pt x="83601" y="13378"/>
                    <a:pt x="92032" y="21442"/>
                    <a:pt x="100462" y="16310"/>
                  </a:cubicBezTo>
                  <a:cubicBezTo>
                    <a:pt x="103761" y="15211"/>
                    <a:pt x="107060" y="14111"/>
                    <a:pt x="110725" y="14844"/>
                  </a:cubicBezTo>
                  <a:cubicBezTo>
                    <a:pt x="132717" y="41235"/>
                    <a:pt x="163507" y="48932"/>
                    <a:pt x="194663" y="57363"/>
                  </a:cubicBezTo>
                  <a:cubicBezTo>
                    <a:pt x="195762" y="57729"/>
                    <a:pt x="197228" y="57363"/>
                    <a:pt x="198328" y="57729"/>
                  </a:cubicBezTo>
                  <a:cubicBezTo>
                    <a:pt x="203093" y="58829"/>
                    <a:pt x="199794" y="73490"/>
                    <a:pt x="211523" y="65427"/>
                  </a:cubicBezTo>
                  <a:cubicBezTo>
                    <a:pt x="213356" y="64327"/>
                    <a:pt x="224719" y="71658"/>
                    <a:pt x="232783" y="73857"/>
                  </a:cubicBezTo>
                  <a:cubicBezTo>
                    <a:pt x="243046" y="76789"/>
                    <a:pt x="248544" y="85220"/>
                    <a:pt x="249643" y="96216"/>
                  </a:cubicBezTo>
                  <a:cubicBezTo>
                    <a:pt x="250010" y="100614"/>
                    <a:pt x="248910" y="105379"/>
                    <a:pt x="256241" y="103913"/>
                  </a:cubicBezTo>
                  <a:cubicBezTo>
                    <a:pt x="262839" y="102447"/>
                    <a:pt x="259173" y="99515"/>
                    <a:pt x="258440" y="96216"/>
                  </a:cubicBezTo>
                  <a:cubicBezTo>
                    <a:pt x="256974" y="89985"/>
                    <a:pt x="259906" y="84853"/>
                    <a:pt x="265405" y="82287"/>
                  </a:cubicBezTo>
                  <a:cubicBezTo>
                    <a:pt x="271636" y="79355"/>
                    <a:pt x="277500" y="80821"/>
                    <a:pt x="281532" y="87052"/>
                  </a:cubicBezTo>
                  <a:cubicBezTo>
                    <a:pt x="284098" y="106845"/>
                    <a:pt x="292528" y="122240"/>
                    <a:pt x="309023" y="134336"/>
                  </a:cubicBezTo>
                  <a:cubicBezTo>
                    <a:pt x="317453" y="140567"/>
                    <a:pt x="310122" y="147165"/>
                    <a:pt x="303891" y="149730"/>
                  </a:cubicBezTo>
                  <a:cubicBezTo>
                    <a:pt x="290696" y="154862"/>
                    <a:pt x="277867" y="154496"/>
                    <a:pt x="264305" y="148997"/>
                  </a:cubicBezTo>
                  <a:cubicBezTo>
                    <a:pt x="242679" y="140567"/>
                    <a:pt x="222153" y="128471"/>
                    <a:pt x="199794" y="121507"/>
                  </a:cubicBezTo>
                  <a:cubicBezTo>
                    <a:pt x="190997" y="116375"/>
                    <a:pt x="182567" y="111244"/>
                    <a:pt x="173770" y="106112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C3741A0D-A213-4195-9217-BD28E033AA33}"/>
                </a:ext>
              </a:extLst>
            </p:cNvPr>
            <p:cNvSpPr/>
            <p:nvPr/>
          </p:nvSpPr>
          <p:spPr>
            <a:xfrm>
              <a:off x="10665249" y="4502412"/>
              <a:ext cx="216995" cy="123456"/>
            </a:xfrm>
            <a:custGeom>
              <a:avLst/>
              <a:gdLst>
                <a:gd name="connsiteX0" fmla="*/ 5378 w 216995"/>
                <a:gd name="connsiteY0" fmla="*/ 87077 h 123456"/>
                <a:gd name="connsiteX1" fmla="*/ 2079 w 216995"/>
                <a:gd name="connsiteY1" fmla="*/ 86711 h 123456"/>
                <a:gd name="connsiteX2" fmla="*/ 3179 w 216995"/>
                <a:gd name="connsiteY2" fmla="*/ 73149 h 123456"/>
                <a:gd name="connsiteX3" fmla="*/ 13076 w 216995"/>
                <a:gd name="connsiteY3" fmla="*/ 45292 h 123456"/>
                <a:gd name="connsiteX4" fmla="*/ 17841 w 216995"/>
                <a:gd name="connsiteY4" fmla="*/ 43826 h 123456"/>
                <a:gd name="connsiteX5" fmla="*/ 49729 w 216995"/>
                <a:gd name="connsiteY5" fmla="*/ 51889 h 123456"/>
                <a:gd name="connsiteX6" fmla="*/ 51929 w 216995"/>
                <a:gd name="connsiteY6" fmla="*/ 46758 h 123456"/>
                <a:gd name="connsiteX7" fmla="*/ 55961 w 216995"/>
                <a:gd name="connsiteY7" fmla="*/ 43826 h 123456"/>
                <a:gd name="connsiteX8" fmla="*/ 76120 w 216995"/>
                <a:gd name="connsiteY8" fmla="*/ 55188 h 123456"/>
                <a:gd name="connsiteX9" fmla="*/ 108376 w 216995"/>
                <a:gd name="connsiteY9" fmla="*/ 43459 h 123456"/>
                <a:gd name="connsiteX10" fmla="*/ 95180 w 216995"/>
                <a:gd name="connsiteY10" fmla="*/ 35029 h 123456"/>
                <a:gd name="connsiteX11" fmla="*/ 103977 w 216995"/>
                <a:gd name="connsiteY11" fmla="*/ 24766 h 123456"/>
                <a:gd name="connsiteX12" fmla="*/ 126703 w 216995"/>
                <a:gd name="connsiteY12" fmla="*/ 19267 h 123456"/>
                <a:gd name="connsiteX13" fmla="*/ 105810 w 216995"/>
                <a:gd name="connsiteY13" fmla="*/ 15236 h 123456"/>
                <a:gd name="connsiteX14" fmla="*/ 124503 w 216995"/>
                <a:gd name="connsiteY14" fmla="*/ 207 h 123456"/>
                <a:gd name="connsiteX15" fmla="*/ 154193 w 216995"/>
                <a:gd name="connsiteY15" fmla="*/ 2040 h 123456"/>
                <a:gd name="connsiteX16" fmla="*/ 162623 w 216995"/>
                <a:gd name="connsiteY16" fmla="*/ 10104 h 123456"/>
                <a:gd name="connsiteX17" fmla="*/ 171787 w 216995"/>
                <a:gd name="connsiteY17" fmla="*/ 66184 h 123456"/>
                <a:gd name="connsiteX18" fmla="*/ 162623 w 216995"/>
                <a:gd name="connsiteY18" fmla="*/ 84145 h 123456"/>
                <a:gd name="connsiteX19" fmla="*/ 189014 w 216995"/>
                <a:gd name="connsiteY19" fmla="*/ 88910 h 123456"/>
                <a:gd name="connsiteX20" fmla="*/ 203309 w 216995"/>
                <a:gd name="connsiteY20" fmla="*/ 94408 h 123456"/>
                <a:gd name="connsiteX21" fmla="*/ 215038 w 216995"/>
                <a:gd name="connsiteY21" fmla="*/ 113101 h 123456"/>
                <a:gd name="connsiteX22" fmla="*/ 193046 w 216995"/>
                <a:gd name="connsiteY22" fmla="*/ 122631 h 123456"/>
                <a:gd name="connsiteX23" fmla="*/ 182416 w 216995"/>
                <a:gd name="connsiteY23" fmla="*/ 122631 h 123456"/>
                <a:gd name="connsiteX24" fmla="*/ 83818 w 216995"/>
                <a:gd name="connsiteY24" fmla="*/ 88177 h 123456"/>
                <a:gd name="connsiteX25" fmla="*/ 68056 w 216995"/>
                <a:gd name="connsiteY25" fmla="*/ 95507 h 123456"/>
                <a:gd name="connsiteX26" fmla="*/ 64391 w 216995"/>
                <a:gd name="connsiteY26" fmla="*/ 99173 h 123456"/>
                <a:gd name="connsiteX27" fmla="*/ 35434 w 216995"/>
                <a:gd name="connsiteY27" fmla="*/ 105404 h 123456"/>
                <a:gd name="connsiteX28" fmla="*/ 5378 w 216995"/>
                <a:gd name="connsiteY28" fmla="*/ 87077 h 12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6995" h="123456">
                  <a:moveTo>
                    <a:pt x="5378" y="87077"/>
                  </a:moveTo>
                  <a:cubicBezTo>
                    <a:pt x="4279" y="87077"/>
                    <a:pt x="3179" y="87077"/>
                    <a:pt x="2079" y="86711"/>
                  </a:cubicBezTo>
                  <a:cubicBezTo>
                    <a:pt x="-2319" y="81579"/>
                    <a:pt x="1346" y="77181"/>
                    <a:pt x="3179" y="73149"/>
                  </a:cubicBezTo>
                  <a:cubicBezTo>
                    <a:pt x="6111" y="66184"/>
                    <a:pt x="13076" y="48591"/>
                    <a:pt x="13076" y="45292"/>
                  </a:cubicBezTo>
                  <a:cubicBezTo>
                    <a:pt x="14542" y="44192"/>
                    <a:pt x="16374" y="43826"/>
                    <a:pt x="17841" y="43826"/>
                  </a:cubicBezTo>
                  <a:cubicBezTo>
                    <a:pt x="28104" y="47491"/>
                    <a:pt x="42032" y="36128"/>
                    <a:pt x="49729" y="51889"/>
                  </a:cubicBezTo>
                  <a:cubicBezTo>
                    <a:pt x="50096" y="52622"/>
                    <a:pt x="50096" y="48224"/>
                    <a:pt x="51929" y="46758"/>
                  </a:cubicBezTo>
                  <a:cubicBezTo>
                    <a:pt x="53028" y="45292"/>
                    <a:pt x="54494" y="44192"/>
                    <a:pt x="55961" y="43826"/>
                  </a:cubicBezTo>
                  <a:cubicBezTo>
                    <a:pt x="64024" y="44192"/>
                    <a:pt x="70256" y="48224"/>
                    <a:pt x="76120" y="55188"/>
                  </a:cubicBezTo>
                  <a:cubicBezTo>
                    <a:pt x="82718" y="44192"/>
                    <a:pt x="88949" y="32096"/>
                    <a:pt x="108376" y="43459"/>
                  </a:cubicBezTo>
                  <a:cubicBezTo>
                    <a:pt x="102144" y="37228"/>
                    <a:pt x="95547" y="42359"/>
                    <a:pt x="95180" y="35029"/>
                  </a:cubicBezTo>
                  <a:cubicBezTo>
                    <a:pt x="94814" y="29164"/>
                    <a:pt x="98113" y="25499"/>
                    <a:pt x="103977" y="24766"/>
                  </a:cubicBezTo>
                  <a:cubicBezTo>
                    <a:pt x="110941" y="24032"/>
                    <a:pt x="119005" y="26232"/>
                    <a:pt x="126703" y="19267"/>
                  </a:cubicBezTo>
                  <a:cubicBezTo>
                    <a:pt x="118639" y="18901"/>
                    <a:pt x="108376" y="30630"/>
                    <a:pt x="105810" y="15236"/>
                  </a:cubicBezTo>
                  <a:cubicBezTo>
                    <a:pt x="107643" y="4972"/>
                    <a:pt x="114607" y="1307"/>
                    <a:pt x="124503" y="207"/>
                  </a:cubicBezTo>
                  <a:cubicBezTo>
                    <a:pt x="134766" y="-892"/>
                    <a:pt x="144296" y="2773"/>
                    <a:pt x="154193" y="2040"/>
                  </a:cubicBezTo>
                  <a:cubicBezTo>
                    <a:pt x="159691" y="1674"/>
                    <a:pt x="161890" y="5339"/>
                    <a:pt x="162623" y="10104"/>
                  </a:cubicBezTo>
                  <a:cubicBezTo>
                    <a:pt x="164823" y="28797"/>
                    <a:pt x="160424" y="48224"/>
                    <a:pt x="171787" y="66184"/>
                  </a:cubicBezTo>
                  <a:cubicBezTo>
                    <a:pt x="175819" y="72416"/>
                    <a:pt x="162623" y="75714"/>
                    <a:pt x="162623" y="84145"/>
                  </a:cubicBezTo>
                  <a:cubicBezTo>
                    <a:pt x="170687" y="88543"/>
                    <a:pt x="178018" y="95874"/>
                    <a:pt x="189014" y="88910"/>
                  </a:cubicBezTo>
                  <a:cubicBezTo>
                    <a:pt x="195245" y="84878"/>
                    <a:pt x="204409" y="87444"/>
                    <a:pt x="203309" y="94408"/>
                  </a:cubicBezTo>
                  <a:cubicBezTo>
                    <a:pt x="201843" y="105771"/>
                    <a:pt x="223469" y="100639"/>
                    <a:pt x="215038" y="113101"/>
                  </a:cubicBezTo>
                  <a:cubicBezTo>
                    <a:pt x="210273" y="119699"/>
                    <a:pt x="200010" y="118599"/>
                    <a:pt x="193046" y="122631"/>
                  </a:cubicBezTo>
                  <a:cubicBezTo>
                    <a:pt x="189381" y="123731"/>
                    <a:pt x="186082" y="123731"/>
                    <a:pt x="182416" y="122631"/>
                  </a:cubicBezTo>
                  <a:cubicBezTo>
                    <a:pt x="151261" y="106504"/>
                    <a:pt x="120838" y="88543"/>
                    <a:pt x="83818" y="88177"/>
                  </a:cubicBezTo>
                  <a:cubicBezTo>
                    <a:pt x="76487" y="88177"/>
                    <a:pt x="70256" y="86344"/>
                    <a:pt x="68056" y="95507"/>
                  </a:cubicBezTo>
                  <a:cubicBezTo>
                    <a:pt x="67323" y="96974"/>
                    <a:pt x="65857" y="98073"/>
                    <a:pt x="64391" y="99173"/>
                  </a:cubicBezTo>
                  <a:cubicBezTo>
                    <a:pt x="53761" y="95874"/>
                    <a:pt x="47530" y="109436"/>
                    <a:pt x="35434" y="105404"/>
                  </a:cubicBezTo>
                  <a:cubicBezTo>
                    <a:pt x="23339" y="102105"/>
                    <a:pt x="13809" y="95874"/>
                    <a:pt x="5378" y="8707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B542BC4-2714-46B2-967C-05F130781A4C}"/>
                </a:ext>
              </a:extLst>
            </p:cNvPr>
            <p:cNvSpPr/>
            <p:nvPr/>
          </p:nvSpPr>
          <p:spPr>
            <a:xfrm>
              <a:off x="10557899" y="4595387"/>
              <a:ext cx="191900" cy="98566"/>
            </a:xfrm>
            <a:custGeom>
              <a:avLst/>
              <a:gdLst>
                <a:gd name="connsiteX0" fmla="*/ 56648 w 191900"/>
                <a:gd name="connsiteY0" fmla="*/ 27824 h 98566"/>
                <a:gd name="connsiteX1" fmla="*/ 59947 w 191900"/>
                <a:gd name="connsiteY1" fmla="*/ 32223 h 98566"/>
                <a:gd name="connsiteX2" fmla="*/ 100999 w 191900"/>
                <a:gd name="connsiteY2" fmla="*/ 46518 h 98566"/>
                <a:gd name="connsiteX3" fmla="*/ 118593 w 191900"/>
                <a:gd name="connsiteY3" fmla="*/ 48350 h 98566"/>
                <a:gd name="connsiteX4" fmla="*/ 135087 w 191900"/>
                <a:gd name="connsiteY4" fmla="*/ 52016 h 98566"/>
                <a:gd name="connsiteX5" fmla="*/ 150482 w 191900"/>
                <a:gd name="connsiteY5" fmla="*/ 59713 h 98566"/>
                <a:gd name="connsiteX6" fmla="*/ 152681 w 191900"/>
                <a:gd name="connsiteY6" fmla="*/ 45418 h 98566"/>
                <a:gd name="connsiteX7" fmla="*/ 161844 w 191900"/>
                <a:gd name="connsiteY7" fmla="*/ 60813 h 98566"/>
                <a:gd name="connsiteX8" fmla="*/ 168076 w 191900"/>
                <a:gd name="connsiteY8" fmla="*/ 72175 h 98566"/>
                <a:gd name="connsiteX9" fmla="*/ 191901 w 191900"/>
                <a:gd name="connsiteY9" fmla="*/ 98566 h 98566"/>
                <a:gd name="connsiteX10" fmla="*/ 180905 w 191900"/>
                <a:gd name="connsiteY10" fmla="*/ 94901 h 98566"/>
                <a:gd name="connsiteX11" fmla="*/ 145350 w 191900"/>
                <a:gd name="connsiteY11" fmla="*/ 79506 h 98566"/>
                <a:gd name="connsiteX12" fmla="*/ 124458 w 191900"/>
                <a:gd name="connsiteY12" fmla="*/ 79873 h 98566"/>
                <a:gd name="connsiteX13" fmla="*/ 98067 w 191900"/>
                <a:gd name="connsiteY13" fmla="*/ 71809 h 98566"/>
                <a:gd name="connsiteX14" fmla="*/ 47851 w 191900"/>
                <a:gd name="connsiteY14" fmla="*/ 58980 h 98566"/>
                <a:gd name="connsiteX15" fmla="*/ 201 w 191900"/>
                <a:gd name="connsiteY15" fmla="*/ 23426 h 98566"/>
                <a:gd name="connsiteX16" fmla="*/ 7898 w 191900"/>
                <a:gd name="connsiteY16" fmla="*/ 12430 h 98566"/>
                <a:gd name="connsiteX17" fmla="*/ 8631 w 191900"/>
                <a:gd name="connsiteY17" fmla="*/ 12796 h 98566"/>
                <a:gd name="connsiteX18" fmla="*/ 26592 w 191900"/>
                <a:gd name="connsiteY18" fmla="*/ 5465 h 98566"/>
                <a:gd name="connsiteX19" fmla="*/ 31723 w 191900"/>
                <a:gd name="connsiteY19" fmla="*/ 334 h 98566"/>
                <a:gd name="connsiteX20" fmla="*/ 36122 w 191900"/>
                <a:gd name="connsiteY20" fmla="*/ 8398 h 98566"/>
                <a:gd name="connsiteX21" fmla="*/ 29157 w 191900"/>
                <a:gd name="connsiteY21" fmla="*/ 21226 h 98566"/>
                <a:gd name="connsiteX22" fmla="*/ 56648 w 191900"/>
                <a:gd name="connsiteY22" fmla="*/ 27824 h 9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1900" h="98566">
                  <a:moveTo>
                    <a:pt x="56648" y="27824"/>
                  </a:moveTo>
                  <a:cubicBezTo>
                    <a:pt x="57748" y="29290"/>
                    <a:pt x="59580" y="32223"/>
                    <a:pt x="59947" y="32223"/>
                  </a:cubicBezTo>
                  <a:cubicBezTo>
                    <a:pt x="78640" y="21960"/>
                    <a:pt x="87804" y="41020"/>
                    <a:pt x="100999" y="46518"/>
                  </a:cubicBezTo>
                  <a:cubicBezTo>
                    <a:pt x="106864" y="49083"/>
                    <a:pt x="111995" y="50916"/>
                    <a:pt x="118593" y="48350"/>
                  </a:cubicBezTo>
                  <a:cubicBezTo>
                    <a:pt x="124091" y="46151"/>
                    <a:pt x="131788" y="46151"/>
                    <a:pt x="135087" y="52016"/>
                  </a:cubicBezTo>
                  <a:cubicBezTo>
                    <a:pt x="138753" y="58980"/>
                    <a:pt x="145350" y="61179"/>
                    <a:pt x="150482" y="59713"/>
                  </a:cubicBezTo>
                  <a:cubicBezTo>
                    <a:pt x="157813" y="57880"/>
                    <a:pt x="147183" y="49817"/>
                    <a:pt x="152681" y="45418"/>
                  </a:cubicBezTo>
                  <a:cubicBezTo>
                    <a:pt x="161478" y="47251"/>
                    <a:pt x="169542" y="48717"/>
                    <a:pt x="161844" y="60813"/>
                  </a:cubicBezTo>
                  <a:cubicBezTo>
                    <a:pt x="158546" y="66311"/>
                    <a:pt x="159279" y="71809"/>
                    <a:pt x="168076" y="72175"/>
                  </a:cubicBezTo>
                  <a:cubicBezTo>
                    <a:pt x="178339" y="72542"/>
                    <a:pt x="191168" y="87203"/>
                    <a:pt x="191901" y="98566"/>
                  </a:cubicBezTo>
                  <a:cubicBezTo>
                    <a:pt x="187869" y="98200"/>
                    <a:pt x="183470" y="99299"/>
                    <a:pt x="180905" y="94901"/>
                  </a:cubicBezTo>
                  <a:cubicBezTo>
                    <a:pt x="168809" y="90502"/>
                    <a:pt x="157813" y="83538"/>
                    <a:pt x="145350" y="79506"/>
                  </a:cubicBezTo>
                  <a:cubicBezTo>
                    <a:pt x="138386" y="77307"/>
                    <a:pt x="131422" y="73275"/>
                    <a:pt x="124458" y="79873"/>
                  </a:cubicBezTo>
                  <a:cubicBezTo>
                    <a:pt x="113095" y="86470"/>
                    <a:pt x="107963" y="73275"/>
                    <a:pt x="98067" y="71809"/>
                  </a:cubicBezTo>
                  <a:cubicBezTo>
                    <a:pt x="80839" y="69243"/>
                    <a:pt x="64712" y="61179"/>
                    <a:pt x="47851" y="58980"/>
                  </a:cubicBezTo>
                  <a:cubicBezTo>
                    <a:pt x="24759" y="55681"/>
                    <a:pt x="6799" y="47617"/>
                    <a:pt x="201" y="23426"/>
                  </a:cubicBezTo>
                  <a:cubicBezTo>
                    <a:pt x="-1265" y="16828"/>
                    <a:pt x="5699" y="16095"/>
                    <a:pt x="7898" y="12430"/>
                  </a:cubicBezTo>
                  <a:lnTo>
                    <a:pt x="8631" y="12796"/>
                  </a:lnTo>
                  <a:cubicBezTo>
                    <a:pt x="16695" y="15362"/>
                    <a:pt x="25126" y="19394"/>
                    <a:pt x="26592" y="5465"/>
                  </a:cubicBezTo>
                  <a:cubicBezTo>
                    <a:pt x="26958" y="2533"/>
                    <a:pt x="26958" y="-1132"/>
                    <a:pt x="31723" y="334"/>
                  </a:cubicBezTo>
                  <a:cubicBezTo>
                    <a:pt x="35755" y="1800"/>
                    <a:pt x="38321" y="3999"/>
                    <a:pt x="36122" y="8398"/>
                  </a:cubicBezTo>
                  <a:cubicBezTo>
                    <a:pt x="33923" y="12796"/>
                    <a:pt x="31723" y="17195"/>
                    <a:pt x="29157" y="21226"/>
                  </a:cubicBezTo>
                  <a:cubicBezTo>
                    <a:pt x="37221" y="29290"/>
                    <a:pt x="47484" y="26358"/>
                    <a:pt x="56648" y="27824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DB03D129-5324-4AD3-9281-36BAE2D0C45F}"/>
                </a:ext>
              </a:extLst>
            </p:cNvPr>
            <p:cNvSpPr/>
            <p:nvPr/>
          </p:nvSpPr>
          <p:spPr>
            <a:xfrm>
              <a:off x="10666718" y="4587830"/>
              <a:ext cx="64020" cy="45848"/>
            </a:xfrm>
            <a:custGeom>
              <a:avLst/>
              <a:gdLst>
                <a:gd name="connsiteX0" fmla="*/ 3909 w 64020"/>
                <a:gd name="connsiteY0" fmla="*/ 1660 h 45848"/>
                <a:gd name="connsiteX1" fmla="*/ 26634 w 64020"/>
                <a:gd name="connsiteY1" fmla="*/ 11556 h 45848"/>
                <a:gd name="connsiteX2" fmla="*/ 51192 w 64020"/>
                <a:gd name="connsiteY2" fmla="*/ 7158 h 45848"/>
                <a:gd name="connsiteX3" fmla="*/ 64021 w 64020"/>
                <a:gd name="connsiteY3" fmla="*/ 12656 h 45848"/>
                <a:gd name="connsiteX4" fmla="*/ 48993 w 64020"/>
                <a:gd name="connsiteY4" fmla="*/ 42712 h 45848"/>
                <a:gd name="connsiteX5" fmla="*/ 22602 w 64020"/>
                <a:gd name="connsiteY5" fmla="*/ 39047 h 45848"/>
                <a:gd name="connsiteX6" fmla="*/ 4642 w 64020"/>
                <a:gd name="connsiteY6" fmla="*/ 20720 h 45848"/>
                <a:gd name="connsiteX7" fmla="*/ 3909 w 64020"/>
                <a:gd name="connsiteY7" fmla="*/ 1660 h 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0" h="45848">
                  <a:moveTo>
                    <a:pt x="3909" y="1660"/>
                  </a:moveTo>
                  <a:cubicBezTo>
                    <a:pt x="15271" y="-5304"/>
                    <a:pt x="15638" y="11923"/>
                    <a:pt x="26634" y="11556"/>
                  </a:cubicBezTo>
                  <a:cubicBezTo>
                    <a:pt x="35797" y="11556"/>
                    <a:pt x="44961" y="24019"/>
                    <a:pt x="51192" y="7158"/>
                  </a:cubicBezTo>
                  <a:cubicBezTo>
                    <a:pt x="55591" y="8991"/>
                    <a:pt x="59989" y="10823"/>
                    <a:pt x="64021" y="12656"/>
                  </a:cubicBezTo>
                  <a:cubicBezTo>
                    <a:pt x="61455" y="24019"/>
                    <a:pt x="55224" y="33182"/>
                    <a:pt x="48993" y="42712"/>
                  </a:cubicBezTo>
                  <a:cubicBezTo>
                    <a:pt x="39096" y="50043"/>
                    <a:pt x="31032" y="42712"/>
                    <a:pt x="22602" y="39047"/>
                  </a:cubicBezTo>
                  <a:cubicBezTo>
                    <a:pt x="16737" y="32816"/>
                    <a:pt x="14905" y="24019"/>
                    <a:pt x="4642" y="20720"/>
                  </a:cubicBezTo>
                  <a:cubicBezTo>
                    <a:pt x="-3789" y="18154"/>
                    <a:pt x="1343" y="8624"/>
                    <a:pt x="3909" y="1660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25DC34A6-DF6C-4A89-89E7-5C0B879D398D}"/>
                </a:ext>
              </a:extLst>
            </p:cNvPr>
            <p:cNvSpPr/>
            <p:nvPr/>
          </p:nvSpPr>
          <p:spPr>
            <a:xfrm>
              <a:off x="10639877" y="4538551"/>
              <a:ext cx="48559" cy="51602"/>
            </a:xfrm>
            <a:custGeom>
              <a:avLst/>
              <a:gdLst>
                <a:gd name="connsiteX0" fmla="*/ 42479 w 48559"/>
                <a:gd name="connsiteY0" fmla="*/ 9153 h 51602"/>
                <a:gd name="connsiteX1" fmla="*/ 43212 w 48559"/>
                <a:gd name="connsiteY1" fmla="*/ 19782 h 51602"/>
                <a:gd name="connsiteX2" fmla="*/ 37348 w 48559"/>
                <a:gd name="connsiteY2" fmla="*/ 34077 h 51602"/>
                <a:gd name="connsiteX3" fmla="*/ 27451 w 48559"/>
                <a:gd name="connsiteY3" fmla="*/ 50572 h 51602"/>
                <a:gd name="connsiteX4" fmla="*/ 8758 w 48559"/>
                <a:gd name="connsiteY4" fmla="*/ 38476 h 51602"/>
                <a:gd name="connsiteX5" fmla="*/ 1427 w 48559"/>
                <a:gd name="connsiteY5" fmla="*/ 11718 h 51602"/>
                <a:gd name="connsiteX6" fmla="*/ 8758 w 48559"/>
                <a:gd name="connsiteY6" fmla="*/ 1822 h 51602"/>
                <a:gd name="connsiteX7" fmla="*/ 16088 w 48559"/>
                <a:gd name="connsiteY7" fmla="*/ 722 h 51602"/>
                <a:gd name="connsiteX8" fmla="*/ 24519 w 48559"/>
                <a:gd name="connsiteY8" fmla="*/ 17217 h 51602"/>
                <a:gd name="connsiteX9" fmla="*/ 22686 w 48559"/>
                <a:gd name="connsiteY9" fmla="*/ 3655 h 51602"/>
                <a:gd name="connsiteX10" fmla="*/ 42479 w 48559"/>
                <a:gd name="connsiteY10" fmla="*/ 9153 h 51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59" h="51602">
                  <a:moveTo>
                    <a:pt x="42479" y="9153"/>
                  </a:moveTo>
                  <a:cubicBezTo>
                    <a:pt x="36981" y="13185"/>
                    <a:pt x="40646" y="16117"/>
                    <a:pt x="43212" y="19782"/>
                  </a:cubicBezTo>
                  <a:cubicBezTo>
                    <a:pt x="51276" y="31511"/>
                    <a:pt x="50910" y="30412"/>
                    <a:pt x="37348" y="34077"/>
                  </a:cubicBezTo>
                  <a:cubicBezTo>
                    <a:pt x="31850" y="35543"/>
                    <a:pt x="29284" y="44340"/>
                    <a:pt x="27451" y="50572"/>
                  </a:cubicBezTo>
                  <a:cubicBezTo>
                    <a:pt x="16821" y="54237"/>
                    <a:pt x="12056" y="47639"/>
                    <a:pt x="8758" y="38476"/>
                  </a:cubicBezTo>
                  <a:cubicBezTo>
                    <a:pt x="5459" y="29679"/>
                    <a:pt x="12423" y="19416"/>
                    <a:pt x="1427" y="11718"/>
                  </a:cubicBezTo>
                  <a:cubicBezTo>
                    <a:pt x="-5171" y="6953"/>
                    <a:pt x="13523" y="10985"/>
                    <a:pt x="8758" y="1822"/>
                  </a:cubicBezTo>
                  <a:cubicBezTo>
                    <a:pt x="10957" y="-377"/>
                    <a:pt x="13523" y="-377"/>
                    <a:pt x="16088" y="722"/>
                  </a:cubicBezTo>
                  <a:cubicBezTo>
                    <a:pt x="20487" y="5854"/>
                    <a:pt x="17188" y="14651"/>
                    <a:pt x="24519" y="17217"/>
                  </a:cubicBezTo>
                  <a:cubicBezTo>
                    <a:pt x="22686" y="13551"/>
                    <a:pt x="14989" y="8786"/>
                    <a:pt x="22686" y="3655"/>
                  </a:cubicBezTo>
                  <a:cubicBezTo>
                    <a:pt x="29650" y="-377"/>
                    <a:pt x="38814" y="-3676"/>
                    <a:pt x="42479" y="9153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517E1139-FD08-429C-86BB-B54F72438E11}"/>
                </a:ext>
              </a:extLst>
            </p:cNvPr>
            <p:cNvSpPr/>
            <p:nvPr/>
          </p:nvSpPr>
          <p:spPr>
            <a:xfrm>
              <a:off x="10640443" y="4513982"/>
              <a:ext cx="20054" cy="26757"/>
            </a:xfrm>
            <a:custGeom>
              <a:avLst/>
              <a:gdLst>
                <a:gd name="connsiteX0" fmla="*/ 14789 w 20054"/>
                <a:gd name="connsiteY0" fmla="*/ 26391 h 26757"/>
                <a:gd name="connsiteX1" fmla="*/ 7825 w 20054"/>
                <a:gd name="connsiteY1" fmla="*/ 26757 h 26757"/>
                <a:gd name="connsiteX2" fmla="*/ 11857 w 20054"/>
                <a:gd name="connsiteY2" fmla="*/ 0 h 26757"/>
                <a:gd name="connsiteX3" fmla="*/ 12224 w 20054"/>
                <a:gd name="connsiteY3" fmla="*/ 0 h 26757"/>
                <a:gd name="connsiteX4" fmla="*/ 14789 w 20054"/>
                <a:gd name="connsiteY4" fmla="*/ 26391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54" h="26757">
                  <a:moveTo>
                    <a:pt x="14789" y="26391"/>
                  </a:moveTo>
                  <a:cubicBezTo>
                    <a:pt x="12590" y="26391"/>
                    <a:pt x="10024" y="26757"/>
                    <a:pt x="7825" y="26757"/>
                  </a:cubicBezTo>
                  <a:cubicBezTo>
                    <a:pt x="-3538" y="11729"/>
                    <a:pt x="-2805" y="5498"/>
                    <a:pt x="11857" y="0"/>
                  </a:cubicBezTo>
                  <a:cubicBezTo>
                    <a:pt x="11857" y="0"/>
                    <a:pt x="12224" y="0"/>
                    <a:pt x="12224" y="0"/>
                  </a:cubicBezTo>
                  <a:cubicBezTo>
                    <a:pt x="21387" y="8064"/>
                    <a:pt x="22853" y="16494"/>
                    <a:pt x="14789" y="26391"/>
                  </a:cubicBezTo>
                  <a:close/>
                </a:path>
              </a:pathLst>
            </a:custGeom>
            <a:solidFill>
              <a:srgbClr val="CDB3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6980D2F5-1D66-4002-BAF5-1642BED22AF2}"/>
                </a:ext>
              </a:extLst>
            </p:cNvPr>
            <p:cNvSpPr/>
            <p:nvPr/>
          </p:nvSpPr>
          <p:spPr>
            <a:xfrm>
              <a:off x="10215386" y="6486522"/>
              <a:ext cx="231400" cy="511126"/>
            </a:xfrm>
            <a:custGeom>
              <a:avLst/>
              <a:gdLst>
                <a:gd name="connsiteX0" fmla="*/ 188767 w 231400"/>
                <a:gd name="connsiteY0" fmla="*/ 511127 h 511126"/>
                <a:gd name="connsiteX1" fmla="*/ 172640 w 231400"/>
                <a:gd name="connsiteY1" fmla="*/ 482903 h 511126"/>
                <a:gd name="connsiteX2" fmla="*/ 151014 w 231400"/>
                <a:gd name="connsiteY2" fmla="*/ 446982 h 511126"/>
                <a:gd name="connsiteX3" fmla="*/ 112161 w 231400"/>
                <a:gd name="connsiteY3" fmla="*/ 354248 h 511126"/>
                <a:gd name="connsiteX4" fmla="*/ 94934 w 231400"/>
                <a:gd name="connsiteY4" fmla="*/ 308797 h 511126"/>
                <a:gd name="connsiteX5" fmla="*/ 111061 w 231400"/>
                <a:gd name="connsiteY5" fmla="*/ 317594 h 511126"/>
                <a:gd name="connsiteX6" fmla="*/ 104830 w 231400"/>
                <a:gd name="connsiteY6" fmla="*/ 300734 h 511126"/>
                <a:gd name="connsiteX7" fmla="*/ 99332 w 231400"/>
                <a:gd name="connsiteY7" fmla="*/ 272877 h 511126"/>
                <a:gd name="connsiteX8" fmla="*/ 90169 w 231400"/>
                <a:gd name="connsiteY8" fmla="*/ 277275 h 511126"/>
                <a:gd name="connsiteX9" fmla="*/ 82105 w 231400"/>
                <a:gd name="connsiteY9" fmla="*/ 283140 h 511126"/>
                <a:gd name="connsiteX10" fmla="*/ 42152 w 231400"/>
                <a:gd name="connsiteY10" fmla="*/ 165114 h 511126"/>
                <a:gd name="connsiteX11" fmla="*/ 15395 w 231400"/>
                <a:gd name="connsiteY11" fmla="*/ 56985 h 511126"/>
                <a:gd name="connsiteX12" fmla="*/ 367 w 231400"/>
                <a:gd name="connsiteY12" fmla="*/ 45256 h 511126"/>
                <a:gd name="connsiteX13" fmla="*/ 0 w 231400"/>
                <a:gd name="connsiteY13" fmla="*/ 37192 h 511126"/>
                <a:gd name="connsiteX14" fmla="*/ 733 w 231400"/>
                <a:gd name="connsiteY14" fmla="*/ 30228 h 511126"/>
                <a:gd name="connsiteX15" fmla="*/ 20893 w 231400"/>
                <a:gd name="connsiteY15" fmla="*/ 7503 h 511126"/>
                <a:gd name="connsiteX16" fmla="*/ 37387 w 231400"/>
                <a:gd name="connsiteY16" fmla="*/ 6036 h 511126"/>
                <a:gd name="connsiteX17" fmla="*/ 44351 w 231400"/>
                <a:gd name="connsiteY17" fmla="*/ 29128 h 511126"/>
                <a:gd name="connsiteX18" fmla="*/ 53515 w 231400"/>
                <a:gd name="connsiteY18" fmla="*/ 59184 h 511126"/>
                <a:gd name="connsiteX19" fmla="*/ 53881 w 231400"/>
                <a:gd name="connsiteY19" fmla="*/ 75312 h 511126"/>
                <a:gd name="connsiteX20" fmla="*/ 57547 w 231400"/>
                <a:gd name="connsiteY20" fmla="*/ 91073 h 511126"/>
                <a:gd name="connsiteX21" fmla="*/ 65977 w 231400"/>
                <a:gd name="connsiteY21" fmla="*/ 138723 h 511126"/>
                <a:gd name="connsiteX22" fmla="*/ 68543 w 231400"/>
                <a:gd name="connsiteY22" fmla="*/ 168046 h 511126"/>
                <a:gd name="connsiteX23" fmla="*/ 83204 w 231400"/>
                <a:gd name="connsiteY23" fmla="*/ 199569 h 511126"/>
                <a:gd name="connsiteX24" fmla="*/ 162377 w 231400"/>
                <a:gd name="connsiteY24" fmla="*/ 393468 h 511126"/>
                <a:gd name="connsiteX25" fmla="*/ 215891 w 231400"/>
                <a:gd name="connsiteY25" fmla="*/ 478871 h 511126"/>
                <a:gd name="connsiteX26" fmla="*/ 230919 w 231400"/>
                <a:gd name="connsiteY26" fmla="*/ 502330 h 511126"/>
                <a:gd name="connsiteX27" fmla="*/ 230186 w 231400"/>
                <a:gd name="connsiteY27" fmla="*/ 510027 h 511126"/>
                <a:gd name="connsiteX28" fmla="*/ 208560 w 231400"/>
                <a:gd name="connsiteY28" fmla="*/ 499397 h 511126"/>
                <a:gd name="connsiteX29" fmla="*/ 184369 w 231400"/>
                <a:gd name="connsiteY29" fmla="*/ 467508 h 511126"/>
                <a:gd name="connsiteX30" fmla="*/ 188767 w 231400"/>
                <a:gd name="connsiteY30" fmla="*/ 511127 h 51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1400" h="511126">
                  <a:moveTo>
                    <a:pt x="188767" y="511127"/>
                  </a:moveTo>
                  <a:cubicBezTo>
                    <a:pt x="178871" y="504162"/>
                    <a:pt x="177038" y="492800"/>
                    <a:pt x="172640" y="482903"/>
                  </a:cubicBezTo>
                  <a:cubicBezTo>
                    <a:pt x="166775" y="470074"/>
                    <a:pt x="161277" y="457245"/>
                    <a:pt x="151014" y="446982"/>
                  </a:cubicBezTo>
                  <a:cubicBezTo>
                    <a:pt x="141850" y="414727"/>
                    <a:pt x="126822" y="384304"/>
                    <a:pt x="112161" y="354248"/>
                  </a:cubicBezTo>
                  <a:cubicBezTo>
                    <a:pt x="104830" y="339587"/>
                    <a:pt x="99332" y="324558"/>
                    <a:pt x="94934" y="308797"/>
                  </a:cubicBezTo>
                  <a:cubicBezTo>
                    <a:pt x="102997" y="308064"/>
                    <a:pt x="100432" y="321993"/>
                    <a:pt x="111061" y="317594"/>
                  </a:cubicBezTo>
                  <a:cubicBezTo>
                    <a:pt x="109229" y="312096"/>
                    <a:pt x="108495" y="305132"/>
                    <a:pt x="104830" y="300734"/>
                  </a:cubicBezTo>
                  <a:cubicBezTo>
                    <a:pt x="92734" y="286439"/>
                    <a:pt x="92001" y="286805"/>
                    <a:pt x="99332" y="272877"/>
                  </a:cubicBezTo>
                  <a:cubicBezTo>
                    <a:pt x="94567" y="270677"/>
                    <a:pt x="92734" y="275076"/>
                    <a:pt x="90169" y="277275"/>
                  </a:cubicBezTo>
                  <a:cubicBezTo>
                    <a:pt x="87969" y="279108"/>
                    <a:pt x="87969" y="283140"/>
                    <a:pt x="82105" y="283140"/>
                  </a:cubicBezTo>
                  <a:cubicBezTo>
                    <a:pt x="65244" y="245386"/>
                    <a:pt x="53515" y="205433"/>
                    <a:pt x="42152" y="165114"/>
                  </a:cubicBezTo>
                  <a:cubicBezTo>
                    <a:pt x="38853" y="127727"/>
                    <a:pt x="24558" y="92906"/>
                    <a:pt x="15395" y="56985"/>
                  </a:cubicBezTo>
                  <a:cubicBezTo>
                    <a:pt x="13195" y="48188"/>
                    <a:pt x="5865" y="48555"/>
                    <a:pt x="367" y="45256"/>
                  </a:cubicBezTo>
                  <a:cubicBezTo>
                    <a:pt x="367" y="42690"/>
                    <a:pt x="0" y="40125"/>
                    <a:pt x="0" y="37192"/>
                  </a:cubicBezTo>
                  <a:cubicBezTo>
                    <a:pt x="367" y="34993"/>
                    <a:pt x="367" y="32427"/>
                    <a:pt x="733" y="30228"/>
                  </a:cubicBezTo>
                  <a:cubicBezTo>
                    <a:pt x="9897" y="25096"/>
                    <a:pt x="13562" y="14833"/>
                    <a:pt x="20893" y="7503"/>
                  </a:cubicBezTo>
                  <a:cubicBezTo>
                    <a:pt x="25658" y="-1661"/>
                    <a:pt x="31156" y="-2761"/>
                    <a:pt x="37387" y="6036"/>
                  </a:cubicBezTo>
                  <a:cubicBezTo>
                    <a:pt x="42518" y="13000"/>
                    <a:pt x="42518" y="21431"/>
                    <a:pt x="44351" y="29128"/>
                  </a:cubicBezTo>
                  <a:cubicBezTo>
                    <a:pt x="46550" y="39391"/>
                    <a:pt x="45817" y="50388"/>
                    <a:pt x="53515" y="59184"/>
                  </a:cubicBezTo>
                  <a:cubicBezTo>
                    <a:pt x="54248" y="64316"/>
                    <a:pt x="45084" y="69447"/>
                    <a:pt x="53881" y="75312"/>
                  </a:cubicBezTo>
                  <a:cubicBezTo>
                    <a:pt x="58280" y="78245"/>
                    <a:pt x="57547" y="85575"/>
                    <a:pt x="57547" y="91073"/>
                  </a:cubicBezTo>
                  <a:cubicBezTo>
                    <a:pt x="57547" y="107568"/>
                    <a:pt x="60845" y="123329"/>
                    <a:pt x="65977" y="138723"/>
                  </a:cubicBezTo>
                  <a:cubicBezTo>
                    <a:pt x="69642" y="148987"/>
                    <a:pt x="64511" y="163282"/>
                    <a:pt x="68543" y="168046"/>
                  </a:cubicBezTo>
                  <a:cubicBezTo>
                    <a:pt x="76973" y="177943"/>
                    <a:pt x="79172" y="188939"/>
                    <a:pt x="83204" y="199569"/>
                  </a:cubicBezTo>
                  <a:cubicBezTo>
                    <a:pt x="108495" y="264813"/>
                    <a:pt x="132687" y="330056"/>
                    <a:pt x="162377" y="393468"/>
                  </a:cubicBezTo>
                  <a:cubicBezTo>
                    <a:pt x="176672" y="424257"/>
                    <a:pt x="196098" y="451747"/>
                    <a:pt x="215891" y="478871"/>
                  </a:cubicBezTo>
                  <a:cubicBezTo>
                    <a:pt x="221389" y="486569"/>
                    <a:pt x="226887" y="493899"/>
                    <a:pt x="230919" y="502330"/>
                  </a:cubicBezTo>
                  <a:cubicBezTo>
                    <a:pt x="231652" y="504896"/>
                    <a:pt x="231652" y="507828"/>
                    <a:pt x="230186" y="510027"/>
                  </a:cubicBezTo>
                  <a:cubicBezTo>
                    <a:pt x="219557" y="514059"/>
                    <a:pt x="214425" y="504896"/>
                    <a:pt x="208560" y="499397"/>
                  </a:cubicBezTo>
                  <a:cubicBezTo>
                    <a:pt x="199397" y="490967"/>
                    <a:pt x="193532" y="479971"/>
                    <a:pt x="184369" y="467508"/>
                  </a:cubicBezTo>
                  <a:cubicBezTo>
                    <a:pt x="188401" y="484003"/>
                    <a:pt x="206361" y="496832"/>
                    <a:pt x="188767" y="511127"/>
                  </a:cubicBezTo>
                  <a:close/>
                </a:path>
              </a:pathLst>
            </a:custGeom>
            <a:solidFill>
              <a:srgbClr val="C3B1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61148D76-9646-4E3E-8213-3D5C39D3FB85}"/>
                </a:ext>
              </a:extLst>
            </p:cNvPr>
            <p:cNvSpPr/>
            <p:nvPr/>
          </p:nvSpPr>
          <p:spPr>
            <a:xfrm>
              <a:off x="10194127" y="6411553"/>
              <a:ext cx="48603" cy="105203"/>
            </a:xfrm>
            <a:custGeom>
              <a:avLst/>
              <a:gdLst>
                <a:gd name="connsiteX0" fmla="*/ 45084 w 48603"/>
                <a:gd name="connsiteY0" fmla="*/ 85770 h 105203"/>
                <a:gd name="connsiteX1" fmla="*/ 22359 w 48603"/>
                <a:gd name="connsiteY1" fmla="*/ 105196 h 105203"/>
                <a:gd name="connsiteX2" fmla="*/ 0 w 48603"/>
                <a:gd name="connsiteY2" fmla="*/ 0 h 105203"/>
                <a:gd name="connsiteX3" fmla="*/ 17227 w 48603"/>
                <a:gd name="connsiteY3" fmla="*/ 15395 h 105203"/>
                <a:gd name="connsiteX4" fmla="*/ 22359 w 48603"/>
                <a:gd name="connsiteY4" fmla="*/ 10630 h 105203"/>
                <a:gd name="connsiteX5" fmla="*/ 48383 w 48603"/>
                <a:gd name="connsiteY5" fmla="*/ 58280 h 105203"/>
                <a:gd name="connsiteX6" fmla="*/ 45084 w 48603"/>
                <a:gd name="connsiteY6" fmla="*/ 85770 h 10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03" h="105203">
                  <a:moveTo>
                    <a:pt x="45084" y="85770"/>
                  </a:moveTo>
                  <a:cubicBezTo>
                    <a:pt x="37753" y="92368"/>
                    <a:pt x="35921" y="105563"/>
                    <a:pt x="22359" y="105196"/>
                  </a:cubicBezTo>
                  <a:cubicBezTo>
                    <a:pt x="15028" y="70009"/>
                    <a:pt x="7331" y="34821"/>
                    <a:pt x="0" y="0"/>
                  </a:cubicBezTo>
                  <a:cubicBezTo>
                    <a:pt x="4398" y="6964"/>
                    <a:pt x="10263" y="11729"/>
                    <a:pt x="17227" y="15395"/>
                  </a:cubicBezTo>
                  <a:cubicBezTo>
                    <a:pt x="21626" y="17594"/>
                    <a:pt x="21626" y="13562"/>
                    <a:pt x="22359" y="10630"/>
                  </a:cubicBezTo>
                  <a:cubicBezTo>
                    <a:pt x="42152" y="20526"/>
                    <a:pt x="46184" y="39220"/>
                    <a:pt x="48383" y="58280"/>
                  </a:cubicBezTo>
                  <a:cubicBezTo>
                    <a:pt x="49116" y="67443"/>
                    <a:pt x="48017" y="76973"/>
                    <a:pt x="45084" y="85770"/>
                  </a:cubicBezTo>
                  <a:close/>
                </a:path>
              </a:pathLst>
            </a:custGeom>
            <a:solidFill>
              <a:srgbClr val="A89D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375A63DA-C741-4C62-B37A-B0E490DA9974}"/>
                </a:ext>
              </a:extLst>
            </p:cNvPr>
            <p:cNvSpPr/>
            <p:nvPr/>
          </p:nvSpPr>
          <p:spPr>
            <a:xfrm>
              <a:off x="12173802" y="6803945"/>
              <a:ext cx="226172" cy="365243"/>
            </a:xfrm>
            <a:custGeom>
              <a:avLst/>
              <a:gdLst>
                <a:gd name="connsiteX0" fmla="*/ 104463 w 226172"/>
                <a:gd name="connsiteY0" fmla="*/ 268477 h 365243"/>
                <a:gd name="connsiteX1" fmla="*/ 91268 w 226172"/>
                <a:gd name="connsiteY1" fmla="*/ 279840 h 365243"/>
                <a:gd name="connsiteX2" fmla="*/ 82105 w 226172"/>
                <a:gd name="connsiteY2" fmla="*/ 295234 h 365243"/>
                <a:gd name="connsiteX3" fmla="*/ 60845 w 226172"/>
                <a:gd name="connsiteY3" fmla="*/ 324557 h 365243"/>
                <a:gd name="connsiteX4" fmla="*/ 35554 w 226172"/>
                <a:gd name="connsiteY4" fmla="*/ 351681 h 365243"/>
                <a:gd name="connsiteX5" fmla="*/ 16494 w 226172"/>
                <a:gd name="connsiteY5" fmla="*/ 365243 h 365243"/>
                <a:gd name="connsiteX6" fmla="*/ 0 w 226172"/>
                <a:gd name="connsiteY6" fmla="*/ 351681 h 365243"/>
                <a:gd name="connsiteX7" fmla="*/ 31522 w 226172"/>
                <a:gd name="connsiteY7" fmla="*/ 290469 h 365243"/>
                <a:gd name="connsiteX8" fmla="*/ 42152 w 226172"/>
                <a:gd name="connsiteY8" fmla="*/ 275808 h 365243"/>
                <a:gd name="connsiteX9" fmla="*/ 77706 w 226172"/>
                <a:gd name="connsiteY9" fmla="*/ 219361 h 365243"/>
                <a:gd name="connsiteX10" fmla="*/ 99332 w 226172"/>
                <a:gd name="connsiteY10" fmla="*/ 189305 h 365243"/>
                <a:gd name="connsiteX11" fmla="*/ 115826 w 226172"/>
                <a:gd name="connsiteY11" fmla="*/ 150818 h 365243"/>
                <a:gd name="connsiteX12" fmla="*/ 149914 w 226172"/>
                <a:gd name="connsiteY12" fmla="*/ 104268 h 365243"/>
                <a:gd name="connsiteX13" fmla="*/ 181070 w 226172"/>
                <a:gd name="connsiteY13" fmla="*/ 50753 h 365243"/>
                <a:gd name="connsiteX14" fmla="*/ 194632 w 226172"/>
                <a:gd name="connsiteY14" fmla="*/ 31327 h 365243"/>
                <a:gd name="connsiteX15" fmla="*/ 209294 w 226172"/>
                <a:gd name="connsiteY15" fmla="*/ 6035 h 365243"/>
                <a:gd name="connsiteX16" fmla="*/ 223589 w 226172"/>
                <a:gd name="connsiteY16" fmla="*/ 1637 h 365243"/>
                <a:gd name="connsiteX17" fmla="*/ 222489 w 226172"/>
                <a:gd name="connsiteY17" fmla="*/ 14832 h 365243"/>
                <a:gd name="connsiteX18" fmla="*/ 214425 w 226172"/>
                <a:gd name="connsiteY18" fmla="*/ 29494 h 365243"/>
                <a:gd name="connsiteX19" fmla="*/ 213692 w 226172"/>
                <a:gd name="connsiteY19" fmla="*/ 45255 h 365243"/>
                <a:gd name="connsiteX20" fmla="*/ 212226 w 226172"/>
                <a:gd name="connsiteY20" fmla="*/ 89240 h 365243"/>
                <a:gd name="connsiteX21" fmla="*/ 205262 w 226172"/>
                <a:gd name="connsiteY21" fmla="*/ 95104 h 365243"/>
                <a:gd name="connsiteX22" fmla="*/ 191333 w 226172"/>
                <a:gd name="connsiteY22" fmla="*/ 121128 h 365243"/>
                <a:gd name="connsiteX23" fmla="*/ 173006 w 226172"/>
                <a:gd name="connsiteY23" fmla="*/ 155950 h 365243"/>
                <a:gd name="connsiteX24" fmla="*/ 173739 w 226172"/>
                <a:gd name="connsiteY24" fmla="*/ 182341 h 365243"/>
                <a:gd name="connsiteX25" fmla="*/ 172273 w 226172"/>
                <a:gd name="connsiteY25" fmla="*/ 186739 h 365243"/>
                <a:gd name="connsiteX26" fmla="*/ 162010 w 226172"/>
                <a:gd name="connsiteY26" fmla="*/ 172444 h 365243"/>
                <a:gd name="connsiteX27" fmla="*/ 126089 w 226172"/>
                <a:gd name="connsiteY27" fmla="*/ 229990 h 365243"/>
                <a:gd name="connsiteX28" fmla="*/ 104463 w 226172"/>
                <a:gd name="connsiteY28" fmla="*/ 268477 h 36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172" h="365243">
                  <a:moveTo>
                    <a:pt x="104463" y="268477"/>
                  </a:moveTo>
                  <a:cubicBezTo>
                    <a:pt x="101531" y="273975"/>
                    <a:pt x="97499" y="278374"/>
                    <a:pt x="91268" y="279840"/>
                  </a:cubicBezTo>
                  <a:cubicBezTo>
                    <a:pt x="82838" y="281672"/>
                    <a:pt x="81372" y="287904"/>
                    <a:pt x="82105" y="295234"/>
                  </a:cubicBezTo>
                  <a:cubicBezTo>
                    <a:pt x="82838" y="310629"/>
                    <a:pt x="69276" y="315761"/>
                    <a:pt x="60845" y="324557"/>
                  </a:cubicBezTo>
                  <a:cubicBezTo>
                    <a:pt x="50582" y="331888"/>
                    <a:pt x="42152" y="341052"/>
                    <a:pt x="35554" y="351681"/>
                  </a:cubicBezTo>
                  <a:cubicBezTo>
                    <a:pt x="31156" y="359379"/>
                    <a:pt x="25291" y="363777"/>
                    <a:pt x="16494" y="365243"/>
                  </a:cubicBezTo>
                  <a:cubicBezTo>
                    <a:pt x="7331" y="364877"/>
                    <a:pt x="2199" y="360112"/>
                    <a:pt x="0" y="351681"/>
                  </a:cubicBezTo>
                  <a:cubicBezTo>
                    <a:pt x="5865" y="328956"/>
                    <a:pt x="15395" y="308063"/>
                    <a:pt x="31522" y="290469"/>
                  </a:cubicBezTo>
                  <a:cubicBezTo>
                    <a:pt x="35554" y="285704"/>
                    <a:pt x="39220" y="281306"/>
                    <a:pt x="42152" y="275808"/>
                  </a:cubicBezTo>
                  <a:cubicBezTo>
                    <a:pt x="61212" y="261513"/>
                    <a:pt x="64877" y="237688"/>
                    <a:pt x="77706" y="219361"/>
                  </a:cubicBezTo>
                  <a:cubicBezTo>
                    <a:pt x="82838" y="207998"/>
                    <a:pt x="89069" y="197002"/>
                    <a:pt x="99332" y="189305"/>
                  </a:cubicBezTo>
                  <a:cubicBezTo>
                    <a:pt x="112161" y="179408"/>
                    <a:pt x="112161" y="164380"/>
                    <a:pt x="115826" y="150818"/>
                  </a:cubicBezTo>
                  <a:cubicBezTo>
                    <a:pt x="124257" y="133224"/>
                    <a:pt x="138552" y="119662"/>
                    <a:pt x="149914" y="104268"/>
                  </a:cubicBezTo>
                  <a:cubicBezTo>
                    <a:pt x="163843" y="88506"/>
                    <a:pt x="177771" y="72745"/>
                    <a:pt x="181070" y="50753"/>
                  </a:cubicBezTo>
                  <a:cubicBezTo>
                    <a:pt x="182170" y="41956"/>
                    <a:pt x="189134" y="37191"/>
                    <a:pt x="194632" y="31327"/>
                  </a:cubicBezTo>
                  <a:cubicBezTo>
                    <a:pt x="200130" y="23263"/>
                    <a:pt x="200863" y="12267"/>
                    <a:pt x="209294" y="6035"/>
                  </a:cubicBezTo>
                  <a:cubicBezTo>
                    <a:pt x="213692" y="2737"/>
                    <a:pt x="217724" y="-2762"/>
                    <a:pt x="223589" y="1637"/>
                  </a:cubicBezTo>
                  <a:cubicBezTo>
                    <a:pt x="228720" y="5669"/>
                    <a:pt x="225055" y="10800"/>
                    <a:pt x="222489" y="14832"/>
                  </a:cubicBezTo>
                  <a:cubicBezTo>
                    <a:pt x="219557" y="19597"/>
                    <a:pt x="216991" y="24362"/>
                    <a:pt x="214425" y="29494"/>
                  </a:cubicBezTo>
                  <a:cubicBezTo>
                    <a:pt x="211859" y="34625"/>
                    <a:pt x="209660" y="40490"/>
                    <a:pt x="213692" y="45255"/>
                  </a:cubicBezTo>
                  <a:cubicBezTo>
                    <a:pt x="225788" y="60650"/>
                    <a:pt x="215158" y="74945"/>
                    <a:pt x="212226" y="89240"/>
                  </a:cubicBezTo>
                  <a:cubicBezTo>
                    <a:pt x="211493" y="92172"/>
                    <a:pt x="207461" y="93272"/>
                    <a:pt x="205262" y="95104"/>
                  </a:cubicBezTo>
                  <a:cubicBezTo>
                    <a:pt x="190967" y="98403"/>
                    <a:pt x="194632" y="111965"/>
                    <a:pt x="191333" y="121128"/>
                  </a:cubicBezTo>
                  <a:cubicBezTo>
                    <a:pt x="186935" y="133591"/>
                    <a:pt x="193166" y="150452"/>
                    <a:pt x="173006" y="155950"/>
                  </a:cubicBezTo>
                  <a:cubicBezTo>
                    <a:pt x="170807" y="156683"/>
                    <a:pt x="177405" y="172810"/>
                    <a:pt x="173739" y="182341"/>
                  </a:cubicBezTo>
                  <a:cubicBezTo>
                    <a:pt x="173006" y="183806"/>
                    <a:pt x="174472" y="186006"/>
                    <a:pt x="172273" y="186739"/>
                  </a:cubicBezTo>
                  <a:cubicBezTo>
                    <a:pt x="165675" y="184540"/>
                    <a:pt x="170807" y="176109"/>
                    <a:pt x="162010" y="172444"/>
                  </a:cubicBezTo>
                  <a:cubicBezTo>
                    <a:pt x="162377" y="199934"/>
                    <a:pt x="141117" y="212763"/>
                    <a:pt x="126089" y="229990"/>
                  </a:cubicBezTo>
                  <a:cubicBezTo>
                    <a:pt x="127189" y="247584"/>
                    <a:pt x="114360" y="257114"/>
                    <a:pt x="104463" y="268477"/>
                  </a:cubicBezTo>
                  <a:close/>
                </a:path>
              </a:pathLst>
            </a:custGeom>
            <a:solidFill>
              <a:srgbClr val="F3EE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4A4BD121-9CC3-4665-BB68-F21E5BEB47FD}"/>
                </a:ext>
              </a:extLst>
            </p:cNvPr>
            <p:cNvSpPr/>
            <p:nvPr/>
          </p:nvSpPr>
          <p:spPr>
            <a:xfrm>
              <a:off x="12362592" y="6542774"/>
              <a:ext cx="163057" cy="361407"/>
            </a:xfrm>
            <a:custGeom>
              <a:avLst/>
              <a:gdLst>
                <a:gd name="connsiteX0" fmla="*/ 16838 w 163057"/>
                <a:gd name="connsiteY0" fmla="*/ 357009 h 361407"/>
                <a:gd name="connsiteX1" fmla="*/ 18304 w 163057"/>
                <a:gd name="connsiteY1" fmla="*/ 305693 h 361407"/>
                <a:gd name="connsiteX2" fmla="*/ 23803 w 163057"/>
                <a:gd name="connsiteY2" fmla="*/ 285534 h 361407"/>
                <a:gd name="connsiteX3" fmla="*/ 35532 w 163057"/>
                <a:gd name="connsiteY3" fmla="*/ 265374 h 361407"/>
                <a:gd name="connsiteX4" fmla="*/ 9874 w 163057"/>
                <a:gd name="connsiteY4" fmla="*/ 297263 h 361407"/>
                <a:gd name="connsiteX5" fmla="*/ 344 w 163057"/>
                <a:gd name="connsiteY5" fmla="*/ 285900 h 361407"/>
                <a:gd name="connsiteX6" fmla="*/ 15372 w 163057"/>
                <a:gd name="connsiteY6" fmla="*/ 252179 h 361407"/>
                <a:gd name="connsiteX7" fmla="*/ 23803 w 163057"/>
                <a:gd name="connsiteY7" fmla="*/ 234585 h 361407"/>
                <a:gd name="connsiteX8" fmla="*/ 29300 w 163057"/>
                <a:gd name="connsiteY8" fmla="*/ 205262 h 361407"/>
                <a:gd name="connsiteX9" fmla="*/ 31500 w 163057"/>
                <a:gd name="connsiteY9" fmla="*/ 200863 h 361407"/>
                <a:gd name="connsiteX10" fmla="*/ 41396 w 163057"/>
                <a:gd name="connsiteY10" fmla="*/ 180704 h 361407"/>
                <a:gd name="connsiteX11" fmla="*/ 49094 w 163057"/>
                <a:gd name="connsiteY11" fmla="*/ 170807 h 361407"/>
                <a:gd name="connsiteX12" fmla="*/ 52026 w 163057"/>
                <a:gd name="connsiteY12" fmla="*/ 168608 h 361407"/>
                <a:gd name="connsiteX13" fmla="*/ 88313 w 163057"/>
                <a:gd name="connsiteY13" fmla="*/ 85404 h 361407"/>
                <a:gd name="connsiteX14" fmla="*/ 90513 w 163057"/>
                <a:gd name="connsiteY14" fmla="*/ 80272 h 361407"/>
                <a:gd name="connsiteX15" fmla="*/ 106640 w 163057"/>
                <a:gd name="connsiteY15" fmla="*/ 19060 h 361407"/>
                <a:gd name="connsiteX16" fmla="*/ 115071 w 163057"/>
                <a:gd name="connsiteY16" fmla="*/ 0 h 361407"/>
                <a:gd name="connsiteX17" fmla="*/ 121302 w 163057"/>
                <a:gd name="connsiteY17" fmla="*/ 12096 h 361407"/>
                <a:gd name="connsiteX18" fmla="*/ 130099 w 163057"/>
                <a:gd name="connsiteY18" fmla="*/ 21993 h 361407"/>
                <a:gd name="connsiteX19" fmla="*/ 149159 w 163057"/>
                <a:gd name="connsiteY19" fmla="*/ 32256 h 361407"/>
                <a:gd name="connsiteX20" fmla="*/ 162354 w 163057"/>
                <a:gd name="connsiteY20" fmla="*/ 50949 h 361407"/>
                <a:gd name="connsiteX21" fmla="*/ 142561 w 163057"/>
                <a:gd name="connsiteY21" fmla="*/ 57547 h 361407"/>
                <a:gd name="connsiteX22" fmla="*/ 133398 w 163057"/>
                <a:gd name="connsiteY22" fmla="*/ 56447 h 361407"/>
                <a:gd name="connsiteX23" fmla="*/ 129732 w 163057"/>
                <a:gd name="connsiteY23" fmla="*/ 60112 h 361407"/>
                <a:gd name="connsiteX24" fmla="*/ 115804 w 163057"/>
                <a:gd name="connsiteY24" fmla="*/ 95667 h 361407"/>
                <a:gd name="connsiteX25" fmla="*/ 121668 w 163057"/>
                <a:gd name="connsiteY25" fmla="*/ 115460 h 361407"/>
                <a:gd name="connsiteX26" fmla="*/ 109939 w 163057"/>
                <a:gd name="connsiteY26" fmla="*/ 141851 h 361407"/>
                <a:gd name="connsiteX27" fmla="*/ 103708 w 163057"/>
                <a:gd name="connsiteY27" fmla="*/ 157612 h 361407"/>
                <a:gd name="connsiteX28" fmla="*/ 95277 w 163057"/>
                <a:gd name="connsiteY28" fmla="*/ 176305 h 361407"/>
                <a:gd name="connsiteX29" fmla="*/ 86481 w 163057"/>
                <a:gd name="connsiteY29" fmla="*/ 208194 h 361407"/>
                <a:gd name="connsiteX30" fmla="*/ 85747 w 163057"/>
                <a:gd name="connsiteY30" fmla="*/ 230919 h 361407"/>
                <a:gd name="connsiteX31" fmla="*/ 85381 w 163057"/>
                <a:gd name="connsiteY31" fmla="*/ 237884 h 361407"/>
                <a:gd name="connsiteX32" fmla="*/ 55325 w 163057"/>
                <a:gd name="connsiteY32" fmla="*/ 290665 h 361407"/>
                <a:gd name="connsiteX33" fmla="*/ 31866 w 163057"/>
                <a:gd name="connsiteY33" fmla="*/ 353710 h 361407"/>
                <a:gd name="connsiteX34" fmla="*/ 21237 w 163057"/>
                <a:gd name="connsiteY34" fmla="*/ 361407 h 361407"/>
                <a:gd name="connsiteX35" fmla="*/ 16838 w 163057"/>
                <a:gd name="connsiteY35" fmla="*/ 357009 h 36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63057" h="361407">
                  <a:moveTo>
                    <a:pt x="16838" y="357009"/>
                  </a:moveTo>
                  <a:cubicBezTo>
                    <a:pt x="23803" y="340148"/>
                    <a:pt x="34432" y="324020"/>
                    <a:pt x="18304" y="305693"/>
                  </a:cubicBezTo>
                  <a:cubicBezTo>
                    <a:pt x="12440" y="299096"/>
                    <a:pt x="22336" y="292498"/>
                    <a:pt x="23803" y="285534"/>
                  </a:cubicBezTo>
                  <a:cubicBezTo>
                    <a:pt x="25269" y="277836"/>
                    <a:pt x="32966" y="274171"/>
                    <a:pt x="35532" y="265374"/>
                  </a:cubicBezTo>
                  <a:cubicBezTo>
                    <a:pt x="15739" y="268673"/>
                    <a:pt x="17205" y="286267"/>
                    <a:pt x="9874" y="297263"/>
                  </a:cubicBezTo>
                  <a:cubicBezTo>
                    <a:pt x="5842" y="293964"/>
                    <a:pt x="3276" y="289932"/>
                    <a:pt x="344" y="285900"/>
                  </a:cubicBezTo>
                  <a:cubicBezTo>
                    <a:pt x="-2222" y="271239"/>
                    <a:pt x="10241" y="263541"/>
                    <a:pt x="15372" y="252179"/>
                  </a:cubicBezTo>
                  <a:cubicBezTo>
                    <a:pt x="17938" y="246314"/>
                    <a:pt x="24536" y="242282"/>
                    <a:pt x="23803" y="234585"/>
                  </a:cubicBezTo>
                  <a:cubicBezTo>
                    <a:pt x="21603" y="223955"/>
                    <a:pt x="27468" y="215158"/>
                    <a:pt x="29300" y="205262"/>
                  </a:cubicBezTo>
                  <a:cubicBezTo>
                    <a:pt x="30034" y="203796"/>
                    <a:pt x="30767" y="202329"/>
                    <a:pt x="31500" y="200863"/>
                  </a:cubicBezTo>
                  <a:cubicBezTo>
                    <a:pt x="36998" y="195365"/>
                    <a:pt x="45428" y="190967"/>
                    <a:pt x="41396" y="180704"/>
                  </a:cubicBezTo>
                  <a:cubicBezTo>
                    <a:pt x="42129" y="175939"/>
                    <a:pt x="45062" y="173006"/>
                    <a:pt x="49094" y="170807"/>
                  </a:cubicBezTo>
                  <a:cubicBezTo>
                    <a:pt x="50193" y="170074"/>
                    <a:pt x="51659" y="169341"/>
                    <a:pt x="52026" y="168608"/>
                  </a:cubicBezTo>
                  <a:cubicBezTo>
                    <a:pt x="56058" y="137452"/>
                    <a:pt x="80250" y="114727"/>
                    <a:pt x="88313" y="85404"/>
                  </a:cubicBezTo>
                  <a:cubicBezTo>
                    <a:pt x="89046" y="83571"/>
                    <a:pt x="89779" y="82105"/>
                    <a:pt x="90513" y="80272"/>
                  </a:cubicBezTo>
                  <a:cubicBezTo>
                    <a:pt x="100042" y="60846"/>
                    <a:pt x="105174" y="40319"/>
                    <a:pt x="106640" y="19060"/>
                  </a:cubicBezTo>
                  <a:cubicBezTo>
                    <a:pt x="107007" y="11729"/>
                    <a:pt x="107007" y="4032"/>
                    <a:pt x="115071" y="0"/>
                  </a:cubicBezTo>
                  <a:cubicBezTo>
                    <a:pt x="123135" y="733"/>
                    <a:pt x="123501" y="7698"/>
                    <a:pt x="121302" y="12096"/>
                  </a:cubicBezTo>
                  <a:cubicBezTo>
                    <a:pt x="115437" y="23825"/>
                    <a:pt x="125700" y="19793"/>
                    <a:pt x="130099" y="21993"/>
                  </a:cubicBezTo>
                  <a:cubicBezTo>
                    <a:pt x="135230" y="27857"/>
                    <a:pt x="141095" y="31156"/>
                    <a:pt x="149159" y="32256"/>
                  </a:cubicBezTo>
                  <a:cubicBezTo>
                    <a:pt x="158689" y="33722"/>
                    <a:pt x="165287" y="40686"/>
                    <a:pt x="162354" y="50949"/>
                  </a:cubicBezTo>
                  <a:cubicBezTo>
                    <a:pt x="159422" y="61212"/>
                    <a:pt x="151358" y="61212"/>
                    <a:pt x="142561" y="57547"/>
                  </a:cubicBezTo>
                  <a:cubicBezTo>
                    <a:pt x="139629" y="56447"/>
                    <a:pt x="136696" y="55347"/>
                    <a:pt x="133398" y="56447"/>
                  </a:cubicBezTo>
                  <a:cubicBezTo>
                    <a:pt x="131565" y="57180"/>
                    <a:pt x="128999" y="58646"/>
                    <a:pt x="129732" y="60112"/>
                  </a:cubicBezTo>
                  <a:cubicBezTo>
                    <a:pt x="137063" y="76973"/>
                    <a:pt x="106640" y="78439"/>
                    <a:pt x="115804" y="95667"/>
                  </a:cubicBezTo>
                  <a:cubicBezTo>
                    <a:pt x="119103" y="101898"/>
                    <a:pt x="120202" y="108862"/>
                    <a:pt x="121668" y="115460"/>
                  </a:cubicBezTo>
                  <a:cubicBezTo>
                    <a:pt x="124601" y="127189"/>
                    <a:pt x="121668" y="136719"/>
                    <a:pt x="109939" y="141851"/>
                  </a:cubicBezTo>
                  <a:cubicBezTo>
                    <a:pt x="102242" y="145150"/>
                    <a:pt x="96744" y="147715"/>
                    <a:pt x="103708" y="157612"/>
                  </a:cubicBezTo>
                  <a:cubicBezTo>
                    <a:pt x="109572" y="166042"/>
                    <a:pt x="104441" y="172273"/>
                    <a:pt x="95277" y="176305"/>
                  </a:cubicBezTo>
                  <a:cubicBezTo>
                    <a:pt x="74751" y="185469"/>
                    <a:pt x="73285" y="191333"/>
                    <a:pt x="86481" y="208194"/>
                  </a:cubicBezTo>
                  <a:cubicBezTo>
                    <a:pt x="93078" y="216624"/>
                    <a:pt x="88680" y="223222"/>
                    <a:pt x="85747" y="230919"/>
                  </a:cubicBezTo>
                  <a:cubicBezTo>
                    <a:pt x="85747" y="233119"/>
                    <a:pt x="85747" y="235684"/>
                    <a:pt x="85381" y="237884"/>
                  </a:cubicBezTo>
                  <a:cubicBezTo>
                    <a:pt x="67787" y="251079"/>
                    <a:pt x="66688" y="273804"/>
                    <a:pt x="55325" y="290665"/>
                  </a:cubicBezTo>
                  <a:cubicBezTo>
                    <a:pt x="45795" y="311192"/>
                    <a:pt x="33699" y="330251"/>
                    <a:pt x="31866" y="353710"/>
                  </a:cubicBezTo>
                  <a:cubicBezTo>
                    <a:pt x="28201" y="356276"/>
                    <a:pt x="24902" y="358841"/>
                    <a:pt x="21237" y="361407"/>
                  </a:cubicBezTo>
                  <a:cubicBezTo>
                    <a:pt x="19404" y="359208"/>
                    <a:pt x="18304" y="358108"/>
                    <a:pt x="16838" y="357009"/>
                  </a:cubicBezTo>
                  <a:close/>
                </a:path>
              </a:pathLst>
            </a:custGeom>
            <a:solidFill>
              <a:srgbClr val="E5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0DE15CCB-FFED-4237-9247-5BC8A50188A0}"/>
                </a:ext>
              </a:extLst>
            </p:cNvPr>
            <p:cNvSpPr/>
            <p:nvPr/>
          </p:nvSpPr>
          <p:spPr>
            <a:xfrm>
              <a:off x="12128637" y="7154527"/>
              <a:ext cx="90048" cy="74923"/>
            </a:xfrm>
            <a:custGeom>
              <a:avLst/>
              <a:gdLst>
                <a:gd name="connsiteX0" fmla="*/ 47364 w 90048"/>
                <a:gd name="connsiteY0" fmla="*/ 0 h 74923"/>
                <a:gd name="connsiteX1" fmla="*/ 62392 w 90048"/>
                <a:gd name="connsiteY1" fmla="*/ 11729 h 74923"/>
                <a:gd name="connsiteX2" fmla="*/ 82552 w 90048"/>
                <a:gd name="connsiteY2" fmla="*/ 15028 h 74923"/>
                <a:gd name="connsiteX3" fmla="*/ 89149 w 90048"/>
                <a:gd name="connsiteY3" fmla="*/ 15395 h 74923"/>
                <a:gd name="connsiteX4" fmla="*/ 73022 w 90048"/>
                <a:gd name="connsiteY4" fmla="*/ 44351 h 74923"/>
                <a:gd name="connsiteX5" fmla="*/ 63125 w 90048"/>
                <a:gd name="connsiteY5" fmla="*/ 60846 h 74923"/>
                <a:gd name="connsiteX6" fmla="*/ 59093 w 90048"/>
                <a:gd name="connsiteY6" fmla="*/ 36287 h 74923"/>
                <a:gd name="connsiteX7" fmla="*/ 40033 w 90048"/>
                <a:gd name="connsiteY7" fmla="*/ 50216 h 74923"/>
                <a:gd name="connsiteX8" fmla="*/ 17674 w 90048"/>
                <a:gd name="connsiteY8" fmla="*/ 68543 h 74923"/>
                <a:gd name="connsiteX9" fmla="*/ 2646 w 90048"/>
                <a:gd name="connsiteY9" fmla="*/ 72208 h 74923"/>
                <a:gd name="connsiteX10" fmla="*/ 7411 w 90048"/>
                <a:gd name="connsiteY10" fmla="*/ 48383 h 74923"/>
                <a:gd name="connsiteX11" fmla="*/ 27937 w 90048"/>
                <a:gd name="connsiteY11" fmla="*/ 17594 h 74923"/>
                <a:gd name="connsiteX12" fmla="*/ 47364 w 90048"/>
                <a:gd name="connsiteY12" fmla="*/ 0 h 7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048" h="74923">
                  <a:moveTo>
                    <a:pt x="47364" y="0"/>
                  </a:moveTo>
                  <a:cubicBezTo>
                    <a:pt x="51029" y="5865"/>
                    <a:pt x="54328" y="11729"/>
                    <a:pt x="62392" y="11729"/>
                  </a:cubicBezTo>
                  <a:cubicBezTo>
                    <a:pt x="67890" y="20526"/>
                    <a:pt x="73755" y="26391"/>
                    <a:pt x="82552" y="15028"/>
                  </a:cubicBezTo>
                  <a:cubicBezTo>
                    <a:pt x="84018" y="13195"/>
                    <a:pt x="86950" y="13928"/>
                    <a:pt x="89149" y="15395"/>
                  </a:cubicBezTo>
                  <a:cubicBezTo>
                    <a:pt x="92448" y="29690"/>
                    <a:pt x="86583" y="40319"/>
                    <a:pt x="73022" y="44351"/>
                  </a:cubicBezTo>
                  <a:cubicBezTo>
                    <a:pt x="63125" y="47284"/>
                    <a:pt x="74854" y="60846"/>
                    <a:pt x="63125" y="60846"/>
                  </a:cubicBezTo>
                  <a:cubicBezTo>
                    <a:pt x="57627" y="53148"/>
                    <a:pt x="69723" y="40686"/>
                    <a:pt x="59093" y="36287"/>
                  </a:cubicBezTo>
                  <a:cubicBezTo>
                    <a:pt x="48463" y="31522"/>
                    <a:pt x="48830" y="48016"/>
                    <a:pt x="40033" y="50216"/>
                  </a:cubicBezTo>
                  <a:cubicBezTo>
                    <a:pt x="30136" y="52782"/>
                    <a:pt x="23905" y="60479"/>
                    <a:pt x="17674" y="68543"/>
                  </a:cubicBezTo>
                  <a:cubicBezTo>
                    <a:pt x="14009" y="73308"/>
                    <a:pt x="9244" y="78073"/>
                    <a:pt x="2646" y="72208"/>
                  </a:cubicBezTo>
                  <a:cubicBezTo>
                    <a:pt x="-3952" y="62678"/>
                    <a:pt x="3379" y="55714"/>
                    <a:pt x="7411" y="48383"/>
                  </a:cubicBezTo>
                  <a:cubicBezTo>
                    <a:pt x="13276" y="37387"/>
                    <a:pt x="24272" y="30056"/>
                    <a:pt x="27937" y="17594"/>
                  </a:cubicBezTo>
                  <a:cubicBezTo>
                    <a:pt x="30503" y="7331"/>
                    <a:pt x="37101" y="1100"/>
                    <a:pt x="47364" y="0"/>
                  </a:cubicBezTo>
                  <a:close/>
                </a:path>
              </a:pathLst>
            </a:custGeom>
            <a:solidFill>
              <a:srgbClr val="E5D3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EBED4F0B-50E3-48FC-837D-346A5E72314E}"/>
                </a:ext>
              </a:extLst>
            </p:cNvPr>
            <p:cNvSpPr/>
            <p:nvPr/>
          </p:nvSpPr>
          <p:spPr>
            <a:xfrm>
              <a:off x="12190201" y="7125383"/>
              <a:ext cx="59177" cy="59023"/>
            </a:xfrm>
            <a:custGeom>
              <a:avLst/>
              <a:gdLst>
                <a:gd name="connsiteX0" fmla="*/ 27585 w 59177"/>
                <a:gd name="connsiteY0" fmla="*/ 44538 h 59023"/>
                <a:gd name="connsiteX1" fmla="*/ 21721 w 59177"/>
                <a:gd name="connsiteY1" fmla="*/ 48203 h 59023"/>
                <a:gd name="connsiteX2" fmla="*/ 10358 w 59177"/>
                <a:gd name="connsiteY2" fmla="*/ 58100 h 59023"/>
                <a:gd name="connsiteX3" fmla="*/ 1194 w 59177"/>
                <a:gd name="connsiteY3" fmla="*/ 40872 h 59023"/>
                <a:gd name="connsiteX4" fmla="*/ 31251 w 59177"/>
                <a:gd name="connsiteY4" fmla="*/ 7884 h 59023"/>
                <a:gd name="connsiteX5" fmla="*/ 42980 w 59177"/>
                <a:gd name="connsiteY5" fmla="*/ 187 h 59023"/>
                <a:gd name="connsiteX6" fmla="*/ 58008 w 59177"/>
                <a:gd name="connsiteY6" fmla="*/ 10816 h 59023"/>
                <a:gd name="connsiteX7" fmla="*/ 27585 w 59177"/>
                <a:gd name="connsiteY7" fmla="*/ 44538 h 5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177" h="59023">
                  <a:moveTo>
                    <a:pt x="27585" y="44538"/>
                  </a:moveTo>
                  <a:cubicBezTo>
                    <a:pt x="25753" y="45637"/>
                    <a:pt x="22454" y="46371"/>
                    <a:pt x="21721" y="48203"/>
                  </a:cubicBezTo>
                  <a:cubicBezTo>
                    <a:pt x="19521" y="53701"/>
                    <a:pt x="18788" y="61765"/>
                    <a:pt x="10358" y="58100"/>
                  </a:cubicBezTo>
                  <a:cubicBezTo>
                    <a:pt x="4127" y="55167"/>
                    <a:pt x="-2838" y="50403"/>
                    <a:pt x="1194" y="40872"/>
                  </a:cubicBezTo>
                  <a:cubicBezTo>
                    <a:pt x="15856" y="34275"/>
                    <a:pt x="19521" y="17414"/>
                    <a:pt x="31251" y="7884"/>
                  </a:cubicBezTo>
                  <a:cubicBezTo>
                    <a:pt x="34916" y="4952"/>
                    <a:pt x="36749" y="-180"/>
                    <a:pt x="42980" y="187"/>
                  </a:cubicBezTo>
                  <a:cubicBezTo>
                    <a:pt x="48111" y="3852"/>
                    <a:pt x="63506" y="-7511"/>
                    <a:pt x="58008" y="10816"/>
                  </a:cubicBezTo>
                  <a:cubicBezTo>
                    <a:pt x="48111" y="22546"/>
                    <a:pt x="42247" y="37574"/>
                    <a:pt x="27585" y="44538"/>
                  </a:cubicBezTo>
                  <a:close/>
                </a:path>
              </a:pathLst>
            </a:custGeom>
            <a:solidFill>
              <a:srgbClr val="BC9B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E6080B8C-FF03-48EF-BDD8-8C94D3124486}"/>
                </a:ext>
              </a:extLst>
            </p:cNvPr>
            <p:cNvSpPr/>
            <p:nvPr/>
          </p:nvSpPr>
          <p:spPr>
            <a:xfrm>
              <a:off x="12278265" y="7032751"/>
              <a:ext cx="39402" cy="47014"/>
            </a:xfrm>
            <a:custGeom>
              <a:avLst/>
              <a:gdLst>
                <a:gd name="connsiteX0" fmla="*/ 0 w 39402"/>
                <a:gd name="connsiteY0" fmla="*/ 39671 h 47014"/>
                <a:gd name="connsiteX1" fmla="*/ 21992 w 39402"/>
                <a:gd name="connsiteY1" fmla="*/ 1551 h 47014"/>
                <a:gd name="connsiteX2" fmla="*/ 38853 w 39402"/>
                <a:gd name="connsiteY2" fmla="*/ 818 h 47014"/>
                <a:gd name="connsiteX3" fmla="*/ 14295 w 39402"/>
                <a:gd name="connsiteY3" fmla="*/ 44069 h 47014"/>
                <a:gd name="connsiteX4" fmla="*/ 0 w 39402"/>
                <a:gd name="connsiteY4" fmla="*/ 39671 h 4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02" h="47014">
                  <a:moveTo>
                    <a:pt x="0" y="39671"/>
                  </a:moveTo>
                  <a:cubicBezTo>
                    <a:pt x="2566" y="24277"/>
                    <a:pt x="16861" y="15479"/>
                    <a:pt x="21992" y="1551"/>
                  </a:cubicBezTo>
                  <a:cubicBezTo>
                    <a:pt x="27857" y="1551"/>
                    <a:pt x="34088" y="-1381"/>
                    <a:pt x="38853" y="818"/>
                  </a:cubicBezTo>
                  <a:cubicBezTo>
                    <a:pt x="42519" y="22444"/>
                    <a:pt x="27124" y="31974"/>
                    <a:pt x="14295" y="44069"/>
                  </a:cubicBezTo>
                  <a:cubicBezTo>
                    <a:pt x="5865" y="51767"/>
                    <a:pt x="4399" y="42237"/>
                    <a:pt x="0" y="39671"/>
                  </a:cubicBezTo>
                  <a:close/>
                </a:path>
              </a:pathLst>
            </a:custGeom>
            <a:solidFill>
              <a:srgbClr val="C9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406584E9-A56B-4AD9-B9A3-1DA4AE6A21D0}"/>
                </a:ext>
              </a:extLst>
            </p:cNvPr>
            <p:cNvSpPr/>
            <p:nvPr/>
          </p:nvSpPr>
          <p:spPr>
            <a:xfrm>
              <a:off x="12232815" y="7099179"/>
              <a:ext cx="39586" cy="37387"/>
            </a:xfrm>
            <a:custGeom>
              <a:avLst/>
              <a:gdLst>
                <a:gd name="connsiteX0" fmla="*/ 15395 w 39586"/>
                <a:gd name="connsiteY0" fmla="*/ 37387 h 37387"/>
                <a:gd name="connsiteX1" fmla="*/ 7331 w 39586"/>
                <a:gd name="connsiteY1" fmla="*/ 32256 h 37387"/>
                <a:gd name="connsiteX2" fmla="*/ 0 w 39586"/>
                <a:gd name="connsiteY2" fmla="*/ 26757 h 37387"/>
                <a:gd name="connsiteX3" fmla="*/ 22725 w 39586"/>
                <a:gd name="connsiteY3" fmla="*/ 0 h 37387"/>
                <a:gd name="connsiteX4" fmla="*/ 39586 w 39586"/>
                <a:gd name="connsiteY4" fmla="*/ 14662 h 37387"/>
                <a:gd name="connsiteX5" fmla="*/ 15395 w 39586"/>
                <a:gd name="connsiteY5" fmla="*/ 37387 h 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6" h="37387">
                  <a:moveTo>
                    <a:pt x="15395" y="37387"/>
                  </a:moveTo>
                  <a:cubicBezTo>
                    <a:pt x="13562" y="34455"/>
                    <a:pt x="17227" y="24192"/>
                    <a:pt x="7331" y="32256"/>
                  </a:cubicBezTo>
                  <a:cubicBezTo>
                    <a:pt x="1833" y="36654"/>
                    <a:pt x="2932" y="28224"/>
                    <a:pt x="0" y="26757"/>
                  </a:cubicBezTo>
                  <a:cubicBezTo>
                    <a:pt x="7697" y="17961"/>
                    <a:pt x="15028" y="8797"/>
                    <a:pt x="22725" y="0"/>
                  </a:cubicBezTo>
                  <a:cubicBezTo>
                    <a:pt x="31522" y="1100"/>
                    <a:pt x="33721" y="9897"/>
                    <a:pt x="39586" y="14662"/>
                  </a:cubicBezTo>
                  <a:cubicBezTo>
                    <a:pt x="30056" y="20160"/>
                    <a:pt x="30056" y="37020"/>
                    <a:pt x="15395" y="37387"/>
                  </a:cubicBezTo>
                  <a:close/>
                </a:path>
              </a:pathLst>
            </a:custGeom>
            <a:solidFill>
              <a:srgbClr val="D2BA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5860CFF-4C2B-4131-B08F-CF7E82F1D821}"/>
                </a:ext>
              </a:extLst>
            </p:cNvPr>
            <p:cNvSpPr/>
            <p:nvPr/>
          </p:nvSpPr>
          <p:spPr>
            <a:xfrm>
              <a:off x="12364402" y="6929472"/>
              <a:ext cx="33721" cy="37907"/>
            </a:xfrm>
            <a:custGeom>
              <a:avLst/>
              <a:gdLst>
                <a:gd name="connsiteX0" fmla="*/ 33722 w 33721"/>
                <a:gd name="connsiteY0" fmla="*/ 11363 h 37907"/>
                <a:gd name="connsiteX1" fmla="*/ 24192 w 33721"/>
                <a:gd name="connsiteY1" fmla="*/ 21992 h 37907"/>
                <a:gd name="connsiteX2" fmla="*/ 0 w 33721"/>
                <a:gd name="connsiteY2" fmla="*/ 34088 h 37907"/>
                <a:gd name="connsiteX3" fmla="*/ 6598 w 33721"/>
                <a:gd name="connsiteY3" fmla="*/ 14295 h 37907"/>
                <a:gd name="connsiteX4" fmla="*/ 13562 w 33721"/>
                <a:gd name="connsiteY4" fmla="*/ 10996 h 37907"/>
                <a:gd name="connsiteX5" fmla="*/ 22359 w 33721"/>
                <a:gd name="connsiteY5" fmla="*/ 0 h 37907"/>
                <a:gd name="connsiteX6" fmla="*/ 33722 w 33721"/>
                <a:gd name="connsiteY6" fmla="*/ 11363 h 37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21" h="37907">
                  <a:moveTo>
                    <a:pt x="33722" y="11363"/>
                  </a:moveTo>
                  <a:cubicBezTo>
                    <a:pt x="30423" y="15028"/>
                    <a:pt x="24558" y="18327"/>
                    <a:pt x="24192" y="21992"/>
                  </a:cubicBezTo>
                  <a:cubicBezTo>
                    <a:pt x="23459" y="41785"/>
                    <a:pt x="12829" y="39586"/>
                    <a:pt x="0" y="34088"/>
                  </a:cubicBezTo>
                  <a:cubicBezTo>
                    <a:pt x="733" y="27124"/>
                    <a:pt x="2566" y="20160"/>
                    <a:pt x="6598" y="14295"/>
                  </a:cubicBezTo>
                  <a:cubicBezTo>
                    <a:pt x="9530" y="14295"/>
                    <a:pt x="13929" y="15395"/>
                    <a:pt x="13562" y="10996"/>
                  </a:cubicBezTo>
                  <a:cubicBezTo>
                    <a:pt x="13195" y="4399"/>
                    <a:pt x="15028" y="367"/>
                    <a:pt x="22359" y="0"/>
                  </a:cubicBezTo>
                  <a:cubicBezTo>
                    <a:pt x="30056" y="0"/>
                    <a:pt x="33355" y="4032"/>
                    <a:pt x="33722" y="11363"/>
                  </a:cubicBezTo>
                  <a:close/>
                </a:path>
              </a:pathLst>
            </a:custGeom>
            <a:solidFill>
              <a:srgbClr val="7361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1064BD75-D2AB-439F-891D-44E546632E29}"/>
                </a:ext>
              </a:extLst>
            </p:cNvPr>
            <p:cNvSpPr/>
            <p:nvPr/>
          </p:nvSpPr>
          <p:spPr>
            <a:xfrm>
              <a:off x="10166183" y="4743802"/>
              <a:ext cx="217431" cy="309835"/>
            </a:xfrm>
            <a:custGeom>
              <a:avLst/>
              <a:gdLst>
                <a:gd name="connsiteX0" fmla="*/ 27210 w 217431"/>
                <a:gd name="connsiteY0" fmla="*/ 0 h 309835"/>
                <a:gd name="connsiteX1" fmla="*/ 56900 w 217431"/>
                <a:gd name="connsiteY1" fmla="*/ 19793 h 309835"/>
                <a:gd name="connsiteX2" fmla="*/ 90255 w 217431"/>
                <a:gd name="connsiteY2" fmla="*/ 18693 h 309835"/>
                <a:gd name="connsiteX3" fmla="*/ 113714 w 217431"/>
                <a:gd name="connsiteY3" fmla="*/ 11363 h 309835"/>
                <a:gd name="connsiteX4" fmla="*/ 150734 w 217431"/>
                <a:gd name="connsiteY4" fmla="*/ 10630 h 309835"/>
                <a:gd name="connsiteX5" fmla="*/ 174192 w 217431"/>
                <a:gd name="connsiteY5" fmla="*/ 18693 h 309835"/>
                <a:gd name="connsiteX6" fmla="*/ 129841 w 217431"/>
                <a:gd name="connsiteY6" fmla="*/ 24925 h 309835"/>
                <a:gd name="connsiteX7" fmla="*/ 149268 w 217431"/>
                <a:gd name="connsiteY7" fmla="*/ 36287 h 309835"/>
                <a:gd name="connsiteX8" fmla="*/ 162097 w 217431"/>
                <a:gd name="connsiteY8" fmla="*/ 77706 h 309835"/>
                <a:gd name="connsiteX9" fmla="*/ 163196 w 217431"/>
                <a:gd name="connsiteY9" fmla="*/ 82838 h 309835"/>
                <a:gd name="connsiteX10" fmla="*/ 164296 w 217431"/>
                <a:gd name="connsiteY10" fmla="*/ 91268 h 309835"/>
                <a:gd name="connsiteX11" fmla="*/ 166495 w 217431"/>
                <a:gd name="connsiteY11" fmla="*/ 89435 h 309835"/>
                <a:gd name="connsiteX12" fmla="*/ 162463 w 217431"/>
                <a:gd name="connsiteY12" fmla="*/ 82105 h 309835"/>
                <a:gd name="connsiteX13" fmla="*/ 179690 w 217431"/>
                <a:gd name="connsiteY13" fmla="*/ 69276 h 309835"/>
                <a:gd name="connsiteX14" fmla="*/ 186288 w 217431"/>
                <a:gd name="connsiteY14" fmla="*/ 83571 h 309835"/>
                <a:gd name="connsiteX15" fmla="*/ 208647 w 217431"/>
                <a:gd name="connsiteY15" fmla="*/ 118392 h 309835"/>
                <a:gd name="connsiteX16" fmla="*/ 215245 w 217431"/>
                <a:gd name="connsiteY16" fmla="*/ 134886 h 309835"/>
                <a:gd name="connsiteX17" fmla="*/ 193619 w 217431"/>
                <a:gd name="connsiteY17" fmla="*/ 136352 h 309835"/>
                <a:gd name="connsiteX18" fmla="*/ 181523 w 217431"/>
                <a:gd name="connsiteY18" fmla="*/ 116193 h 309835"/>
                <a:gd name="connsiteX19" fmla="*/ 173826 w 217431"/>
                <a:gd name="connsiteY19" fmla="*/ 109962 h 309835"/>
                <a:gd name="connsiteX20" fmla="*/ 165762 w 217431"/>
                <a:gd name="connsiteY20" fmla="*/ 119125 h 309835"/>
                <a:gd name="connsiteX21" fmla="*/ 167228 w 217431"/>
                <a:gd name="connsiteY21" fmla="*/ 128289 h 309835"/>
                <a:gd name="connsiteX22" fmla="*/ 162097 w 217431"/>
                <a:gd name="connsiteY22" fmla="*/ 150647 h 309835"/>
                <a:gd name="connsiteX23" fmla="*/ 137172 w 217431"/>
                <a:gd name="connsiteY23" fmla="*/ 140751 h 309835"/>
                <a:gd name="connsiteX24" fmla="*/ 126909 w 217431"/>
                <a:gd name="connsiteY24" fmla="*/ 170807 h 309835"/>
                <a:gd name="connsiteX25" fmla="*/ 121044 w 217431"/>
                <a:gd name="connsiteY25" fmla="*/ 221389 h 309835"/>
                <a:gd name="connsiteX26" fmla="*/ 114813 w 217431"/>
                <a:gd name="connsiteY26" fmla="*/ 251445 h 309835"/>
                <a:gd name="connsiteX27" fmla="*/ 117012 w 217431"/>
                <a:gd name="connsiteY27" fmla="*/ 266107 h 309835"/>
                <a:gd name="connsiteX28" fmla="*/ 123977 w 217431"/>
                <a:gd name="connsiteY28" fmla="*/ 302028 h 309835"/>
                <a:gd name="connsiteX29" fmla="*/ 113714 w 217431"/>
                <a:gd name="connsiteY29" fmla="*/ 309359 h 309835"/>
                <a:gd name="connsiteX30" fmla="*/ 110781 w 217431"/>
                <a:gd name="connsiteY30" fmla="*/ 307159 h 309835"/>
                <a:gd name="connsiteX31" fmla="*/ 86223 w 217431"/>
                <a:gd name="connsiteY31" fmla="*/ 277836 h 309835"/>
                <a:gd name="connsiteX32" fmla="*/ 78159 w 217431"/>
                <a:gd name="connsiteY32" fmla="*/ 256944 h 309835"/>
                <a:gd name="connsiteX33" fmla="*/ 71195 w 217431"/>
                <a:gd name="connsiteY33" fmla="*/ 270506 h 309835"/>
                <a:gd name="connsiteX34" fmla="*/ 52502 w 217431"/>
                <a:gd name="connsiteY34" fmla="*/ 280769 h 309835"/>
                <a:gd name="connsiteX35" fmla="*/ 36740 w 217431"/>
                <a:gd name="connsiteY35" fmla="*/ 260609 h 309835"/>
                <a:gd name="connsiteX36" fmla="*/ 12915 w 217431"/>
                <a:gd name="connsiteY36" fmla="*/ 226887 h 309835"/>
                <a:gd name="connsiteX37" fmla="*/ 820 w 217431"/>
                <a:gd name="connsiteY37" fmla="*/ 221389 h 309835"/>
                <a:gd name="connsiteX38" fmla="*/ 3019 w 217431"/>
                <a:gd name="connsiteY38" fmla="*/ 143317 h 309835"/>
                <a:gd name="connsiteX39" fmla="*/ 8150 w 217431"/>
                <a:gd name="connsiteY39" fmla="*/ 131587 h 309835"/>
                <a:gd name="connsiteX40" fmla="*/ 23178 w 217431"/>
                <a:gd name="connsiteY40" fmla="*/ 6964 h 309835"/>
                <a:gd name="connsiteX41" fmla="*/ 27210 w 217431"/>
                <a:gd name="connsiteY41" fmla="*/ 0 h 30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7431" h="309835">
                  <a:moveTo>
                    <a:pt x="27210" y="0"/>
                  </a:moveTo>
                  <a:cubicBezTo>
                    <a:pt x="29043" y="18693"/>
                    <a:pt x="39306" y="23458"/>
                    <a:pt x="56900" y="19793"/>
                  </a:cubicBezTo>
                  <a:cubicBezTo>
                    <a:pt x="67896" y="17594"/>
                    <a:pt x="79259" y="18693"/>
                    <a:pt x="90255" y="18693"/>
                  </a:cubicBezTo>
                  <a:cubicBezTo>
                    <a:pt x="99052" y="18693"/>
                    <a:pt x="106016" y="18693"/>
                    <a:pt x="113714" y="11363"/>
                  </a:cubicBezTo>
                  <a:cubicBezTo>
                    <a:pt x="123977" y="1466"/>
                    <a:pt x="137905" y="12462"/>
                    <a:pt x="150734" y="10630"/>
                  </a:cubicBezTo>
                  <a:cubicBezTo>
                    <a:pt x="155865" y="9896"/>
                    <a:pt x="167595" y="12462"/>
                    <a:pt x="174192" y="18693"/>
                  </a:cubicBezTo>
                  <a:cubicBezTo>
                    <a:pt x="163196" y="36287"/>
                    <a:pt x="146702" y="24925"/>
                    <a:pt x="129841" y="24925"/>
                  </a:cubicBezTo>
                  <a:cubicBezTo>
                    <a:pt x="136805" y="32255"/>
                    <a:pt x="143037" y="34088"/>
                    <a:pt x="149268" y="36287"/>
                  </a:cubicBezTo>
                  <a:cubicBezTo>
                    <a:pt x="175292" y="45451"/>
                    <a:pt x="178591" y="56080"/>
                    <a:pt x="162097" y="77706"/>
                  </a:cubicBezTo>
                  <a:cubicBezTo>
                    <a:pt x="160997" y="79172"/>
                    <a:pt x="162097" y="81372"/>
                    <a:pt x="163196" y="82838"/>
                  </a:cubicBezTo>
                  <a:cubicBezTo>
                    <a:pt x="165762" y="85404"/>
                    <a:pt x="164296" y="88336"/>
                    <a:pt x="164296" y="91268"/>
                  </a:cubicBezTo>
                  <a:cubicBezTo>
                    <a:pt x="164296" y="91268"/>
                    <a:pt x="165762" y="90535"/>
                    <a:pt x="166495" y="89435"/>
                  </a:cubicBezTo>
                  <a:cubicBezTo>
                    <a:pt x="168328" y="85404"/>
                    <a:pt x="163929" y="84670"/>
                    <a:pt x="162463" y="82105"/>
                  </a:cubicBezTo>
                  <a:cubicBezTo>
                    <a:pt x="163929" y="71842"/>
                    <a:pt x="172360" y="69276"/>
                    <a:pt x="179690" y="69276"/>
                  </a:cubicBezTo>
                  <a:cubicBezTo>
                    <a:pt x="189220" y="69276"/>
                    <a:pt x="184455" y="78439"/>
                    <a:pt x="186288" y="83571"/>
                  </a:cubicBezTo>
                  <a:cubicBezTo>
                    <a:pt x="191786" y="96400"/>
                    <a:pt x="196185" y="109962"/>
                    <a:pt x="208647" y="118392"/>
                  </a:cubicBezTo>
                  <a:cubicBezTo>
                    <a:pt x="214878" y="122424"/>
                    <a:pt x="220743" y="127555"/>
                    <a:pt x="215245" y="134886"/>
                  </a:cubicBezTo>
                  <a:cubicBezTo>
                    <a:pt x="209380" y="142217"/>
                    <a:pt x="201316" y="142217"/>
                    <a:pt x="193619" y="136352"/>
                  </a:cubicBezTo>
                  <a:cubicBezTo>
                    <a:pt x="186655" y="131221"/>
                    <a:pt x="182623" y="124623"/>
                    <a:pt x="181523" y="116193"/>
                  </a:cubicBezTo>
                  <a:cubicBezTo>
                    <a:pt x="180790" y="112161"/>
                    <a:pt x="178591" y="108862"/>
                    <a:pt x="173826" y="109962"/>
                  </a:cubicBezTo>
                  <a:cubicBezTo>
                    <a:pt x="169427" y="111061"/>
                    <a:pt x="165762" y="113627"/>
                    <a:pt x="165762" y="119125"/>
                  </a:cubicBezTo>
                  <a:cubicBezTo>
                    <a:pt x="165762" y="122424"/>
                    <a:pt x="167595" y="125356"/>
                    <a:pt x="167228" y="128289"/>
                  </a:cubicBezTo>
                  <a:cubicBezTo>
                    <a:pt x="166129" y="135986"/>
                    <a:pt x="170894" y="145516"/>
                    <a:pt x="162097" y="150647"/>
                  </a:cubicBezTo>
                  <a:cubicBezTo>
                    <a:pt x="152933" y="156145"/>
                    <a:pt x="145969" y="149181"/>
                    <a:pt x="137172" y="140751"/>
                  </a:cubicBezTo>
                  <a:cubicBezTo>
                    <a:pt x="137905" y="153946"/>
                    <a:pt x="132407" y="162010"/>
                    <a:pt x="126909" y="170807"/>
                  </a:cubicBezTo>
                  <a:cubicBezTo>
                    <a:pt x="118112" y="185835"/>
                    <a:pt x="121777" y="204162"/>
                    <a:pt x="121044" y="221389"/>
                  </a:cubicBezTo>
                  <a:cubicBezTo>
                    <a:pt x="120311" y="232019"/>
                    <a:pt x="122877" y="242649"/>
                    <a:pt x="114813" y="251445"/>
                  </a:cubicBezTo>
                  <a:cubicBezTo>
                    <a:pt x="109315" y="257310"/>
                    <a:pt x="113347" y="261709"/>
                    <a:pt x="117012" y="266107"/>
                  </a:cubicBezTo>
                  <a:cubicBezTo>
                    <a:pt x="125809" y="276737"/>
                    <a:pt x="123243" y="289932"/>
                    <a:pt x="123977" y="302028"/>
                  </a:cubicBezTo>
                  <a:cubicBezTo>
                    <a:pt x="124343" y="307526"/>
                    <a:pt x="120311" y="311191"/>
                    <a:pt x="113714" y="309359"/>
                  </a:cubicBezTo>
                  <a:cubicBezTo>
                    <a:pt x="112614" y="308992"/>
                    <a:pt x="110781" y="308259"/>
                    <a:pt x="110781" y="307159"/>
                  </a:cubicBezTo>
                  <a:cubicBezTo>
                    <a:pt x="108215" y="292864"/>
                    <a:pt x="106383" y="279302"/>
                    <a:pt x="86223" y="277836"/>
                  </a:cubicBezTo>
                  <a:cubicBezTo>
                    <a:pt x="78526" y="277470"/>
                    <a:pt x="79259" y="265007"/>
                    <a:pt x="78159" y="256944"/>
                  </a:cubicBezTo>
                  <a:cubicBezTo>
                    <a:pt x="75593" y="261709"/>
                    <a:pt x="72295" y="265741"/>
                    <a:pt x="71195" y="270506"/>
                  </a:cubicBezTo>
                  <a:cubicBezTo>
                    <a:pt x="68996" y="281868"/>
                    <a:pt x="60565" y="282235"/>
                    <a:pt x="52502" y="280769"/>
                  </a:cubicBezTo>
                  <a:cubicBezTo>
                    <a:pt x="42238" y="278569"/>
                    <a:pt x="36740" y="270139"/>
                    <a:pt x="36740" y="260609"/>
                  </a:cubicBezTo>
                  <a:cubicBezTo>
                    <a:pt x="36740" y="237517"/>
                    <a:pt x="34541" y="234218"/>
                    <a:pt x="12915" y="226887"/>
                  </a:cubicBezTo>
                  <a:cubicBezTo>
                    <a:pt x="8883" y="225421"/>
                    <a:pt x="2286" y="229087"/>
                    <a:pt x="820" y="221389"/>
                  </a:cubicBezTo>
                  <a:cubicBezTo>
                    <a:pt x="-647" y="195365"/>
                    <a:pt x="-280" y="169341"/>
                    <a:pt x="3019" y="143317"/>
                  </a:cubicBezTo>
                  <a:cubicBezTo>
                    <a:pt x="3385" y="138918"/>
                    <a:pt x="4852" y="134886"/>
                    <a:pt x="8150" y="131587"/>
                  </a:cubicBezTo>
                  <a:cubicBezTo>
                    <a:pt x="13648" y="90168"/>
                    <a:pt x="15481" y="48017"/>
                    <a:pt x="23178" y="6964"/>
                  </a:cubicBezTo>
                  <a:cubicBezTo>
                    <a:pt x="24645" y="4032"/>
                    <a:pt x="26111" y="1833"/>
                    <a:pt x="27210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A287A8F-C440-4E39-B349-3A37C48A500E}"/>
                </a:ext>
              </a:extLst>
            </p:cNvPr>
            <p:cNvSpPr/>
            <p:nvPr/>
          </p:nvSpPr>
          <p:spPr>
            <a:xfrm>
              <a:off x="10080866" y="4796217"/>
              <a:ext cx="95951" cy="383032"/>
            </a:xfrm>
            <a:custGeom>
              <a:avLst/>
              <a:gdLst>
                <a:gd name="connsiteX0" fmla="*/ 94200 w 95951"/>
                <a:gd name="connsiteY0" fmla="*/ 78806 h 383032"/>
                <a:gd name="connsiteX1" fmla="*/ 90902 w 95951"/>
                <a:gd name="connsiteY1" fmla="*/ 172640 h 383032"/>
                <a:gd name="connsiteX2" fmla="*/ 95300 w 95951"/>
                <a:gd name="connsiteY2" fmla="*/ 193532 h 383032"/>
                <a:gd name="connsiteX3" fmla="*/ 91268 w 95951"/>
                <a:gd name="connsiteY3" fmla="*/ 246681 h 383032"/>
                <a:gd name="connsiteX4" fmla="*/ 79172 w 95951"/>
                <a:gd name="connsiteY4" fmla="*/ 270506 h 383032"/>
                <a:gd name="connsiteX5" fmla="*/ 70375 w 95951"/>
                <a:gd name="connsiteY5" fmla="*/ 245581 h 383032"/>
                <a:gd name="connsiteX6" fmla="*/ 63778 w 95951"/>
                <a:gd name="connsiteY6" fmla="*/ 238983 h 383032"/>
                <a:gd name="connsiteX7" fmla="*/ 53515 w 95951"/>
                <a:gd name="connsiteY7" fmla="*/ 297263 h 383032"/>
                <a:gd name="connsiteX8" fmla="*/ 37387 w 95951"/>
                <a:gd name="connsiteY8" fmla="*/ 301661 h 383032"/>
                <a:gd name="connsiteX9" fmla="*/ 44718 w 95951"/>
                <a:gd name="connsiteY9" fmla="*/ 325486 h 383032"/>
                <a:gd name="connsiteX10" fmla="*/ 22725 w 95951"/>
                <a:gd name="connsiteY10" fmla="*/ 331351 h 383032"/>
                <a:gd name="connsiteX11" fmla="*/ 15395 w 95951"/>
                <a:gd name="connsiteY11" fmla="*/ 319255 h 383032"/>
                <a:gd name="connsiteX12" fmla="*/ 12096 w 95951"/>
                <a:gd name="connsiteY12" fmla="*/ 359208 h 383032"/>
                <a:gd name="connsiteX13" fmla="*/ 0 w 95951"/>
                <a:gd name="connsiteY13" fmla="*/ 383033 h 383032"/>
                <a:gd name="connsiteX14" fmla="*/ 16494 w 95951"/>
                <a:gd name="connsiteY14" fmla="*/ 250346 h 383032"/>
                <a:gd name="connsiteX15" fmla="*/ 37753 w 95951"/>
                <a:gd name="connsiteY15" fmla="*/ 69642 h 383032"/>
                <a:gd name="connsiteX16" fmla="*/ 49116 w 95951"/>
                <a:gd name="connsiteY16" fmla="*/ 29323 h 383032"/>
                <a:gd name="connsiteX17" fmla="*/ 68176 w 95951"/>
                <a:gd name="connsiteY17" fmla="*/ 0 h 383032"/>
                <a:gd name="connsiteX18" fmla="*/ 91268 w 95951"/>
                <a:gd name="connsiteY18" fmla="*/ 47284 h 383032"/>
                <a:gd name="connsiteX19" fmla="*/ 86137 w 95951"/>
                <a:gd name="connsiteY19" fmla="*/ 72208 h 383032"/>
                <a:gd name="connsiteX20" fmla="*/ 94200 w 95951"/>
                <a:gd name="connsiteY20" fmla="*/ 78806 h 38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51" h="383032">
                  <a:moveTo>
                    <a:pt x="94200" y="78806"/>
                  </a:moveTo>
                  <a:cubicBezTo>
                    <a:pt x="93101" y="109962"/>
                    <a:pt x="92001" y="141484"/>
                    <a:pt x="90902" y="172640"/>
                  </a:cubicBezTo>
                  <a:cubicBezTo>
                    <a:pt x="96766" y="178504"/>
                    <a:pt x="96400" y="186202"/>
                    <a:pt x="95300" y="193532"/>
                  </a:cubicBezTo>
                  <a:cubicBezTo>
                    <a:pt x="92368" y="211126"/>
                    <a:pt x="93101" y="229087"/>
                    <a:pt x="91268" y="246681"/>
                  </a:cubicBezTo>
                  <a:cubicBezTo>
                    <a:pt x="86870" y="254744"/>
                    <a:pt x="90902" y="271239"/>
                    <a:pt x="79172" y="270506"/>
                  </a:cubicBezTo>
                  <a:cubicBezTo>
                    <a:pt x="66710" y="269772"/>
                    <a:pt x="72575" y="254378"/>
                    <a:pt x="70375" y="245581"/>
                  </a:cubicBezTo>
                  <a:cubicBezTo>
                    <a:pt x="70009" y="243748"/>
                    <a:pt x="70009" y="241916"/>
                    <a:pt x="63778" y="238983"/>
                  </a:cubicBezTo>
                  <a:cubicBezTo>
                    <a:pt x="75507" y="262808"/>
                    <a:pt x="51315" y="276370"/>
                    <a:pt x="53515" y="297263"/>
                  </a:cubicBezTo>
                  <a:cubicBezTo>
                    <a:pt x="54248" y="305327"/>
                    <a:pt x="45451" y="309359"/>
                    <a:pt x="37387" y="301661"/>
                  </a:cubicBezTo>
                  <a:cubicBezTo>
                    <a:pt x="40319" y="309725"/>
                    <a:pt x="50949" y="317056"/>
                    <a:pt x="44718" y="325486"/>
                  </a:cubicBezTo>
                  <a:cubicBezTo>
                    <a:pt x="40686" y="330985"/>
                    <a:pt x="30423" y="331717"/>
                    <a:pt x="22725" y="331351"/>
                  </a:cubicBezTo>
                  <a:cubicBezTo>
                    <a:pt x="16494" y="330985"/>
                    <a:pt x="13195" y="326219"/>
                    <a:pt x="15395" y="319255"/>
                  </a:cubicBezTo>
                  <a:cubicBezTo>
                    <a:pt x="12096" y="332451"/>
                    <a:pt x="13562" y="346013"/>
                    <a:pt x="12096" y="359208"/>
                  </a:cubicBezTo>
                  <a:cubicBezTo>
                    <a:pt x="10996" y="368371"/>
                    <a:pt x="13195" y="379734"/>
                    <a:pt x="0" y="383033"/>
                  </a:cubicBezTo>
                  <a:cubicBezTo>
                    <a:pt x="1466" y="338315"/>
                    <a:pt x="6231" y="293597"/>
                    <a:pt x="16494" y="250346"/>
                  </a:cubicBezTo>
                  <a:cubicBezTo>
                    <a:pt x="30789" y="190967"/>
                    <a:pt x="34821" y="130488"/>
                    <a:pt x="37753" y="69642"/>
                  </a:cubicBezTo>
                  <a:cubicBezTo>
                    <a:pt x="38487" y="55347"/>
                    <a:pt x="39586" y="41052"/>
                    <a:pt x="49116" y="29323"/>
                  </a:cubicBezTo>
                  <a:cubicBezTo>
                    <a:pt x="64877" y="26024"/>
                    <a:pt x="67810" y="13929"/>
                    <a:pt x="68176" y="0"/>
                  </a:cubicBezTo>
                  <a:cubicBezTo>
                    <a:pt x="80272" y="13562"/>
                    <a:pt x="78439" y="33722"/>
                    <a:pt x="91268" y="47284"/>
                  </a:cubicBezTo>
                  <a:cubicBezTo>
                    <a:pt x="79905" y="53515"/>
                    <a:pt x="82838" y="62678"/>
                    <a:pt x="86137" y="72208"/>
                  </a:cubicBezTo>
                  <a:cubicBezTo>
                    <a:pt x="87969" y="76240"/>
                    <a:pt x="90169" y="78439"/>
                    <a:pt x="94200" y="78806"/>
                  </a:cubicBezTo>
                  <a:close/>
                </a:path>
              </a:pathLst>
            </a:custGeom>
            <a:solidFill>
              <a:srgbClr val="9D90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BCE54CF9-4329-4A14-80A2-6EFBBFA504BB}"/>
                </a:ext>
              </a:extLst>
            </p:cNvPr>
            <p:cNvSpPr/>
            <p:nvPr/>
          </p:nvSpPr>
          <p:spPr>
            <a:xfrm>
              <a:off x="12242777" y="4600485"/>
              <a:ext cx="65660" cy="82837"/>
            </a:xfrm>
            <a:custGeom>
              <a:avLst/>
              <a:gdLst>
                <a:gd name="connsiteX0" fmla="*/ 46851 w 65660"/>
                <a:gd name="connsiteY0" fmla="*/ 82471 h 82837"/>
                <a:gd name="connsiteX1" fmla="*/ 35488 w 65660"/>
                <a:gd name="connsiteY1" fmla="*/ 82838 h 82837"/>
                <a:gd name="connsiteX2" fmla="*/ 32923 w 65660"/>
                <a:gd name="connsiteY2" fmla="*/ 66710 h 82837"/>
                <a:gd name="connsiteX3" fmla="*/ 43919 w 65660"/>
                <a:gd name="connsiteY3" fmla="*/ 50582 h 82837"/>
                <a:gd name="connsiteX4" fmla="*/ 28524 w 65660"/>
                <a:gd name="connsiteY4" fmla="*/ 29690 h 82837"/>
                <a:gd name="connsiteX5" fmla="*/ 16062 w 65660"/>
                <a:gd name="connsiteY5" fmla="*/ 26757 h 82837"/>
                <a:gd name="connsiteX6" fmla="*/ 3233 w 65660"/>
                <a:gd name="connsiteY6" fmla="*/ 1833 h 82837"/>
                <a:gd name="connsiteX7" fmla="*/ 5066 w 65660"/>
                <a:gd name="connsiteY7" fmla="*/ 0 h 82837"/>
                <a:gd name="connsiteX8" fmla="*/ 50150 w 65660"/>
                <a:gd name="connsiteY8" fmla="*/ 18327 h 82837"/>
                <a:gd name="connsiteX9" fmla="*/ 54548 w 65660"/>
                <a:gd name="connsiteY9" fmla="*/ 63045 h 82837"/>
                <a:gd name="connsiteX10" fmla="*/ 46851 w 65660"/>
                <a:gd name="connsiteY10" fmla="*/ 82471 h 8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660" h="82837">
                  <a:moveTo>
                    <a:pt x="46851" y="82471"/>
                  </a:moveTo>
                  <a:cubicBezTo>
                    <a:pt x="43186" y="82471"/>
                    <a:pt x="39154" y="82471"/>
                    <a:pt x="35488" y="82838"/>
                  </a:cubicBezTo>
                  <a:cubicBezTo>
                    <a:pt x="29990" y="78439"/>
                    <a:pt x="28891" y="72941"/>
                    <a:pt x="32923" y="66710"/>
                  </a:cubicBezTo>
                  <a:cubicBezTo>
                    <a:pt x="36954" y="61579"/>
                    <a:pt x="41353" y="56814"/>
                    <a:pt x="43919" y="50582"/>
                  </a:cubicBezTo>
                  <a:cubicBezTo>
                    <a:pt x="48684" y="36654"/>
                    <a:pt x="35488" y="34821"/>
                    <a:pt x="28524" y="29690"/>
                  </a:cubicBezTo>
                  <a:cubicBezTo>
                    <a:pt x="25225" y="27124"/>
                    <a:pt x="20460" y="27490"/>
                    <a:pt x="16062" y="26757"/>
                  </a:cubicBezTo>
                  <a:cubicBezTo>
                    <a:pt x="1400" y="23825"/>
                    <a:pt x="-4098" y="16128"/>
                    <a:pt x="3233" y="1833"/>
                  </a:cubicBezTo>
                  <a:cubicBezTo>
                    <a:pt x="3966" y="1100"/>
                    <a:pt x="4699" y="733"/>
                    <a:pt x="5066" y="0"/>
                  </a:cubicBezTo>
                  <a:cubicBezTo>
                    <a:pt x="20827" y="4032"/>
                    <a:pt x="34022" y="14295"/>
                    <a:pt x="50150" y="18327"/>
                  </a:cubicBezTo>
                  <a:cubicBezTo>
                    <a:pt x="68843" y="23459"/>
                    <a:pt x="71043" y="50582"/>
                    <a:pt x="54548" y="63045"/>
                  </a:cubicBezTo>
                  <a:cubicBezTo>
                    <a:pt x="47584" y="68909"/>
                    <a:pt x="42453" y="73308"/>
                    <a:pt x="46851" y="8247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93688E-E244-4017-AF4B-43741811A4EB}"/>
                </a:ext>
              </a:extLst>
            </p:cNvPr>
            <p:cNvSpPr/>
            <p:nvPr/>
          </p:nvSpPr>
          <p:spPr>
            <a:xfrm>
              <a:off x="12199093" y="4582158"/>
              <a:ext cx="49116" cy="26390"/>
            </a:xfrm>
            <a:custGeom>
              <a:avLst/>
              <a:gdLst>
                <a:gd name="connsiteX0" fmla="*/ 34088 w 49116"/>
                <a:gd name="connsiteY0" fmla="*/ 26391 h 26390"/>
                <a:gd name="connsiteX1" fmla="*/ 0 w 49116"/>
                <a:gd name="connsiteY1" fmla="*/ 0 h 26390"/>
                <a:gd name="connsiteX2" fmla="*/ 34088 w 49116"/>
                <a:gd name="connsiteY2" fmla="*/ 10630 h 26390"/>
                <a:gd name="connsiteX3" fmla="*/ 49116 w 49116"/>
                <a:gd name="connsiteY3" fmla="*/ 18327 h 26390"/>
                <a:gd name="connsiteX4" fmla="*/ 48383 w 49116"/>
                <a:gd name="connsiteY4" fmla="*/ 19060 h 26390"/>
                <a:gd name="connsiteX5" fmla="*/ 36287 w 49116"/>
                <a:gd name="connsiteY5" fmla="*/ 25291 h 26390"/>
                <a:gd name="connsiteX6" fmla="*/ 34088 w 49116"/>
                <a:gd name="connsiteY6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6" h="26390">
                  <a:moveTo>
                    <a:pt x="34088" y="26391"/>
                  </a:moveTo>
                  <a:cubicBezTo>
                    <a:pt x="20893" y="19793"/>
                    <a:pt x="7697" y="13929"/>
                    <a:pt x="0" y="0"/>
                  </a:cubicBezTo>
                  <a:cubicBezTo>
                    <a:pt x="9897" y="8430"/>
                    <a:pt x="22359" y="8064"/>
                    <a:pt x="34088" y="10630"/>
                  </a:cubicBezTo>
                  <a:cubicBezTo>
                    <a:pt x="40319" y="12096"/>
                    <a:pt x="46184" y="12096"/>
                    <a:pt x="49116" y="18327"/>
                  </a:cubicBezTo>
                  <a:cubicBezTo>
                    <a:pt x="49116" y="18327"/>
                    <a:pt x="48383" y="19060"/>
                    <a:pt x="48383" y="19060"/>
                  </a:cubicBezTo>
                  <a:cubicBezTo>
                    <a:pt x="44718" y="21992"/>
                    <a:pt x="39953" y="22725"/>
                    <a:pt x="36287" y="25291"/>
                  </a:cubicBezTo>
                  <a:cubicBezTo>
                    <a:pt x="35554" y="25658"/>
                    <a:pt x="34821" y="26024"/>
                    <a:pt x="34088" y="26391"/>
                  </a:cubicBezTo>
                  <a:close/>
                </a:path>
              </a:pathLst>
            </a:custGeom>
            <a:solidFill>
              <a:srgbClr val="D1C9C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F7C03DCD-47D6-43A1-A771-C8699FF0C0A9}"/>
                </a:ext>
              </a:extLst>
            </p:cNvPr>
            <p:cNvSpPr/>
            <p:nvPr/>
          </p:nvSpPr>
          <p:spPr>
            <a:xfrm>
              <a:off x="10216486" y="6530775"/>
              <a:ext cx="42520" cy="120860"/>
            </a:xfrm>
            <a:custGeom>
              <a:avLst/>
              <a:gdLst>
                <a:gd name="connsiteX0" fmla="*/ 0 w 42520"/>
                <a:gd name="connsiteY0" fmla="*/ 1002 h 120860"/>
                <a:gd name="connsiteX1" fmla="*/ 19793 w 42520"/>
                <a:gd name="connsiteY1" fmla="*/ 12732 h 120860"/>
                <a:gd name="connsiteX2" fmla="*/ 33722 w 42520"/>
                <a:gd name="connsiteY2" fmla="*/ 61115 h 120860"/>
                <a:gd name="connsiteX3" fmla="*/ 41419 w 42520"/>
                <a:gd name="connsiteY3" fmla="*/ 120860 h 120860"/>
                <a:gd name="connsiteX4" fmla="*/ 0 w 42520"/>
                <a:gd name="connsiteY4" fmla="*/ 1002 h 1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20" h="120860">
                  <a:moveTo>
                    <a:pt x="0" y="1002"/>
                  </a:moveTo>
                  <a:cubicBezTo>
                    <a:pt x="10630" y="-1563"/>
                    <a:pt x="17227" y="269"/>
                    <a:pt x="19793" y="12732"/>
                  </a:cubicBezTo>
                  <a:cubicBezTo>
                    <a:pt x="23092" y="29226"/>
                    <a:pt x="27490" y="45353"/>
                    <a:pt x="33722" y="61115"/>
                  </a:cubicBezTo>
                  <a:cubicBezTo>
                    <a:pt x="38853" y="73943"/>
                    <a:pt x="45084" y="109131"/>
                    <a:pt x="41419" y="120860"/>
                  </a:cubicBezTo>
                  <a:cubicBezTo>
                    <a:pt x="22359" y="82740"/>
                    <a:pt x="13928" y="40955"/>
                    <a:pt x="0" y="1002"/>
                  </a:cubicBezTo>
                  <a:close/>
                </a:path>
              </a:pathLst>
            </a:custGeom>
            <a:solidFill>
              <a:srgbClr val="D6D0C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E8F06E7-7D71-4351-A4D3-AA2AFEAC3E42}"/>
                </a:ext>
              </a:extLst>
            </p:cNvPr>
            <p:cNvSpPr/>
            <p:nvPr/>
          </p:nvSpPr>
          <p:spPr>
            <a:xfrm>
              <a:off x="11647452" y="4123144"/>
              <a:ext cx="42657" cy="34196"/>
            </a:xfrm>
            <a:custGeom>
              <a:avLst/>
              <a:gdLst>
                <a:gd name="connsiteX0" fmla="*/ 14662 w 42657"/>
                <a:gd name="connsiteY0" fmla="*/ 34196 h 34196"/>
                <a:gd name="connsiteX1" fmla="*/ 0 w 42657"/>
                <a:gd name="connsiteY1" fmla="*/ 15503 h 34196"/>
                <a:gd name="connsiteX2" fmla="*/ 15028 w 42657"/>
                <a:gd name="connsiteY2" fmla="*/ 475 h 34196"/>
                <a:gd name="connsiteX3" fmla="*/ 36654 w 42657"/>
                <a:gd name="connsiteY3" fmla="*/ 8172 h 34196"/>
                <a:gd name="connsiteX4" fmla="*/ 42518 w 42657"/>
                <a:gd name="connsiteY4" fmla="*/ 22101 h 34196"/>
                <a:gd name="connsiteX5" fmla="*/ 30423 w 42657"/>
                <a:gd name="connsiteY5" fmla="*/ 30164 h 34196"/>
                <a:gd name="connsiteX6" fmla="*/ 14662 w 42657"/>
                <a:gd name="connsiteY6" fmla="*/ 34196 h 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57" h="34196">
                  <a:moveTo>
                    <a:pt x="14662" y="34196"/>
                  </a:moveTo>
                  <a:cubicBezTo>
                    <a:pt x="8064" y="29431"/>
                    <a:pt x="367" y="25766"/>
                    <a:pt x="0" y="15503"/>
                  </a:cubicBezTo>
                  <a:cubicBezTo>
                    <a:pt x="2566" y="8172"/>
                    <a:pt x="8430" y="3774"/>
                    <a:pt x="15028" y="475"/>
                  </a:cubicBezTo>
                  <a:cubicBezTo>
                    <a:pt x="23825" y="-1358"/>
                    <a:pt x="30423" y="2307"/>
                    <a:pt x="36654" y="8172"/>
                  </a:cubicBezTo>
                  <a:cubicBezTo>
                    <a:pt x="41052" y="12204"/>
                    <a:pt x="43252" y="15869"/>
                    <a:pt x="42518" y="22101"/>
                  </a:cubicBezTo>
                  <a:cubicBezTo>
                    <a:pt x="41419" y="30531"/>
                    <a:pt x="35554" y="29431"/>
                    <a:pt x="30423" y="30164"/>
                  </a:cubicBezTo>
                  <a:cubicBezTo>
                    <a:pt x="25658" y="31631"/>
                    <a:pt x="20160" y="33097"/>
                    <a:pt x="14662" y="34196"/>
                  </a:cubicBezTo>
                  <a:close/>
                </a:path>
              </a:pathLst>
            </a:custGeom>
            <a:solidFill>
              <a:srgbClr val="7C5F5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A04916C-8566-4621-8C3F-17542224F7CA}"/>
                </a:ext>
              </a:extLst>
            </p:cNvPr>
            <p:cNvSpPr/>
            <p:nvPr/>
          </p:nvSpPr>
          <p:spPr>
            <a:xfrm>
              <a:off x="11625826" y="4044154"/>
              <a:ext cx="47558" cy="26316"/>
            </a:xfrm>
            <a:custGeom>
              <a:avLst/>
              <a:gdLst>
                <a:gd name="connsiteX0" fmla="*/ 47284 w 47558"/>
                <a:gd name="connsiteY0" fmla="*/ 22651 h 26316"/>
                <a:gd name="connsiteX1" fmla="*/ 35554 w 47558"/>
                <a:gd name="connsiteY1" fmla="*/ 26317 h 26316"/>
                <a:gd name="connsiteX2" fmla="*/ 0 w 47558"/>
                <a:gd name="connsiteY2" fmla="*/ 11289 h 26316"/>
                <a:gd name="connsiteX3" fmla="*/ 35188 w 47558"/>
                <a:gd name="connsiteY3" fmla="*/ 1392 h 26316"/>
                <a:gd name="connsiteX4" fmla="*/ 47284 w 47558"/>
                <a:gd name="connsiteY4" fmla="*/ 11655 h 26316"/>
                <a:gd name="connsiteX5" fmla="*/ 47284 w 47558"/>
                <a:gd name="connsiteY5" fmla="*/ 22651 h 2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58" h="26316">
                  <a:moveTo>
                    <a:pt x="47284" y="22651"/>
                  </a:moveTo>
                  <a:cubicBezTo>
                    <a:pt x="43985" y="25217"/>
                    <a:pt x="37020" y="17520"/>
                    <a:pt x="35554" y="26317"/>
                  </a:cubicBezTo>
                  <a:cubicBezTo>
                    <a:pt x="21992" y="26317"/>
                    <a:pt x="12096" y="18253"/>
                    <a:pt x="0" y="11289"/>
                  </a:cubicBezTo>
                  <a:cubicBezTo>
                    <a:pt x="10630" y="1392"/>
                    <a:pt x="21992" y="-2273"/>
                    <a:pt x="35188" y="1392"/>
                  </a:cubicBezTo>
                  <a:cubicBezTo>
                    <a:pt x="36287" y="8356"/>
                    <a:pt x="44351" y="6890"/>
                    <a:pt x="47284" y="11655"/>
                  </a:cubicBezTo>
                  <a:cubicBezTo>
                    <a:pt x="47650" y="15321"/>
                    <a:pt x="47650" y="18986"/>
                    <a:pt x="47284" y="22651"/>
                  </a:cubicBezTo>
                  <a:close/>
                </a:path>
              </a:pathLst>
            </a:custGeom>
            <a:solidFill>
              <a:srgbClr val="E3DA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034638A7-0161-42CC-A967-A8C6D717E4C0}"/>
                </a:ext>
              </a:extLst>
            </p:cNvPr>
            <p:cNvSpPr/>
            <p:nvPr/>
          </p:nvSpPr>
          <p:spPr>
            <a:xfrm>
              <a:off x="11443410" y="4704072"/>
              <a:ext cx="721594" cy="101593"/>
            </a:xfrm>
            <a:custGeom>
              <a:avLst/>
              <a:gdLst>
                <a:gd name="connsiteX0" fmla="*/ 688240 w 721594"/>
                <a:gd name="connsiteY0" fmla="*/ 28368 h 101593"/>
                <a:gd name="connsiteX1" fmla="*/ 705834 w 721594"/>
                <a:gd name="connsiteY1" fmla="*/ 35699 h 101593"/>
                <a:gd name="connsiteX2" fmla="*/ 721595 w 721594"/>
                <a:gd name="connsiteY2" fmla="*/ 42663 h 101593"/>
                <a:gd name="connsiteX3" fmla="*/ 678710 w 721594"/>
                <a:gd name="connsiteY3" fmla="*/ 58057 h 101593"/>
                <a:gd name="connsiteX4" fmla="*/ 619331 w 721594"/>
                <a:gd name="connsiteY4" fmla="*/ 62089 h 101593"/>
                <a:gd name="connsiteX5" fmla="*/ 458054 w 721594"/>
                <a:gd name="connsiteY5" fmla="*/ 80783 h 101593"/>
                <a:gd name="connsiteX6" fmla="*/ 282848 w 721594"/>
                <a:gd name="connsiteY6" fmla="*/ 90313 h 101593"/>
                <a:gd name="connsiteX7" fmla="*/ 151994 w 721594"/>
                <a:gd name="connsiteY7" fmla="*/ 93612 h 101593"/>
                <a:gd name="connsiteX8" fmla="*/ 145763 w 721594"/>
                <a:gd name="connsiteY8" fmla="*/ 93612 h 101593"/>
                <a:gd name="connsiteX9" fmla="*/ 41666 w 721594"/>
                <a:gd name="connsiteY9" fmla="*/ 99843 h 101593"/>
                <a:gd name="connsiteX10" fmla="*/ 4645 w 721594"/>
                <a:gd name="connsiteY10" fmla="*/ 99476 h 101593"/>
                <a:gd name="connsiteX11" fmla="*/ 5745 w 721594"/>
                <a:gd name="connsiteY11" fmla="*/ 89580 h 101593"/>
                <a:gd name="connsiteX12" fmla="*/ 73188 w 721594"/>
                <a:gd name="connsiteY12" fmla="*/ 59524 h 101593"/>
                <a:gd name="connsiteX13" fmla="*/ 81985 w 721594"/>
                <a:gd name="connsiteY13" fmla="*/ 59524 h 101593"/>
                <a:gd name="connsiteX14" fmla="*/ 105077 w 721594"/>
                <a:gd name="connsiteY14" fmla="*/ 54759 h 101593"/>
                <a:gd name="connsiteX15" fmla="*/ 75021 w 721594"/>
                <a:gd name="connsiteY15" fmla="*/ 45962 h 101593"/>
                <a:gd name="connsiteX16" fmla="*/ 118272 w 721594"/>
                <a:gd name="connsiteY16" fmla="*/ 40464 h 101593"/>
                <a:gd name="connsiteX17" fmla="*/ 160058 w 721594"/>
                <a:gd name="connsiteY17" fmla="*/ 44496 h 101593"/>
                <a:gd name="connsiteX18" fmla="*/ 238130 w 721594"/>
                <a:gd name="connsiteY18" fmla="*/ 49627 h 101593"/>
                <a:gd name="connsiteX19" fmla="*/ 265621 w 721594"/>
                <a:gd name="connsiteY19" fmla="*/ 53292 h 101593"/>
                <a:gd name="connsiteX20" fmla="*/ 274051 w 721594"/>
                <a:gd name="connsiteY20" fmla="*/ 56591 h 101593"/>
                <a:gd name="connsiteX21" fmla="*/ 345526 w 721594"/>
                <a:gd name="connsiteY21" fmla="*/ 37165 h 101593"/>
                <a:gd name="connsiteX22" fmla="*/ 360188 w 721594"/>
                <a:gd name="connsiteY22" fmla="*/ 35332 h 101593"/>
                <a:gd name="connsiteX23" fmla="*/ 391710 w 721594"/>
                <a:gd name="connsiteY23" fmla="*/ 36798 h 101593"/>
                <a:gd name="connsiteX24" fmla="*/ 408937 w 721594"/>
                <a:gd name="connsiteY24" fmla="*/ 23969 h 101593"/>
                <a:gd name="connsiteX25" fmla="*/ 418101 w 721594"/>
                <a:gd name="connsiteY25" fmla="*/ 16272 h 101593"/>
                <a:gd name="connsiteX26" fmla="*/ 434595 w 721594"/>
                <a:gd name="connsiteY26" fmla="*/ 7842 h 101593"/>
                <a:gd name="connsiteX27" fmla="*/ 448157 w 721594"/>
                <a:gd name="connsiteY27" fmla="*/ 877 h 101593"/>
                <a:gd name="connsiteX28" fmla="*/ 455488 w 721594"/>
                <a:gd name="connsiteY28" fmla="*/ 511 h 101593"/>
                <a:gd name="connsiteX29" fmla="*/ 462086 w 721594"/>
                <a:gd name="connsiteY29" fmla="*/ 4543 h 101593"/>
                <a:gd name="connsiteX30" fmla="*/ 489576 w 721594"/>
                <a:gd name="connsiteY30" fmla="*/ 8941 h 101593"/>
                <a:gd name="connsiteX31" fmla="*/ 503504 w 721594"/>
                <a:gd name="connsiteY31" fmla="*/ 10041 h 101593"/>
                <a:gd name="connsiteX32" fmla="*/ 547489 w 721594"/>
                <a:gd name="connsiteY32" fmla="*/ 22870 h 101593"/>
                <a:gd name="connsiteX33" fmla="*/ 553720 w 721594"/>
                <a:gd name="connsiteY33" fmla="*/ 34599 h 101593"/>
                <a:gd name="connsiteX34" fmla="*/ 555186 w 721594"/>
                <a:gd name="connsiteY34" fmla="*/ 35699 h 101593"/>
                <a:gd name="connsiteX35" fmla="*/ 630693 w 721594"/>
                <a:gd name="connsiteY35" fmla="*/ 32400 h 101593"/>
                <a:gd name="connsiteX36" fmla="*/ 677244 w 721594"/>
                <a:gd name="connsiteY36" fmla="*/ 30934 h 101593"/>
                <a:gd name="connsiteX37" fmla="*/ 683841 w 721594"/>
                <a:gd name="connsiteY37" fmla="*/ 27635 h 101593"/>
                <a:gd name="connsiteX38" fmla="*/ 688240 w 721594"/>
                <a:gd name="connsiteY38" fmla="*/ 28368 h 10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1594" h="101593">
                  <a:moveTo>
                    <a:pt x="688240" y="28368"/>
                  </a:moveTo>
                  <a:cubicBezTo>
                    <a:pt x="691905" y="36065"/>
                    <a:pt x="698869" y="35699"/>
                    <a:pt x="705834" y="35699"/>
                  </a:cubicBezTo>
                  <a:cubicBezTo>
                    <a:pt x="712431" y="35699"/>
                    <a:pt x="718296" y="35699"/>
                    <a:pt x="721595" y="42663"/>
                  </a:cubicBezTo>
                  <a:cubicBezTo>
                    <a:pt x="711332" y="59157"/>
                    <a:pt x="694471" y="59157"/>
                    <a:pt x="678710" y="58057"/>
                  </a:cubicBezTo>
                  <a:cubicBezTo>
                    <a:pt x="658550" y="56591"/>
                    <a:pt x="639124" y="59524"/>
                    <a:pt x="619331" y="62089"/>
                  </a:cubicBezTo>
                  <a:cubicBezTo>
                    <a:pt x="565816" y="69054"/>
                    <a:pt x="511935" y="77484"/>
                    <a:pt x="458054" y="80783"/>
                  </a:cubicBezTo>
                  <a:cubicBezTo>
                    <a:pt x="399774" y="84448"/>
                    <a:pt x="341128" y="87381"/>
                    <a:pt x="282848" y="90313"/>
                  </a:cubicBezTo>
                  <a:cubicBezTo>
                    <a:pt x="239230" y="92512"/>
                    <a:pt x="195612" y="93612"/>
                    <a:pt x="151994" y="93612"/>
                  </a:cubicBezTo>
                  <a:cubicBezTo>
                    <a:pt x="149795" y="93612"/>
                    <a:pt x="147962" y="93612"/>
                    <a:pt x="145763" y="93612"/>
                  </a:cubicBezTo>
                  <a:cubicBezTo>
                    <a:pt x="110941" y="94711"/>
                    <a:pt x="76120" y="96544"/>
                    <a:pt x="41666" y="99843"/>
                  </a:cubicBezTo>
                  <a:cubicBezTo>
                    <a:pt x="29203" y="101676"/>
                    <a:pt x="16741" y="102775"/>
                    <a:pt x="4645" y="99476"/>
                  </a:cubicBezTo>
                  <a:cubicBezTo>
                    <a:pt x="-3052" y="95444"/>
                    <a:pt x="-120" y="90679"/>
                    <a:pt x="5745" y="89580"/>
                  </a:cubicBezTo>
                  <a:cubicBezTo>
                    <a:pt x="30303" y="83715"/>
                    <a:pt x="52662" y="73452"/>
                    <a:pt x="73188" y="59524"/>
                  </a:cubicBezTo>
                  <a:cubicBezTo>
                    <a:pt x="76120" y="57691"/>
                    <a:pt x="79053" y="58057"/>
                    <a:pt x="81985" y="59524"/>
                  </a:cubicBezTo>
                  <a:cubicBezTo>
                    <a:pt x="90782" y="64289"/>
                    <a:pt x="97380" y="59524"/>
                    <a:pt x="105077" y="54759"/>
                  </a:cubicBezTo>
                  <a:cubicBezTo>
                    <a:pt x="95547" y="48527"/>
                    <a:pt x="81985" y="57691"/>
                    <a:pt x="75021" y="45962"/>
                  </a:cubicBezTo>
                  <a:cubicBezTo>
                    <a:pt x="88216" y="33133"/>
                    <a:pt x="103977" y="38631"/>
                    <a:pt x="118272" y="40464"/>
                  </a:cubicBezTo>
                  <a:cubicBezTo>
                    <a:pt x="132201" y="42296"/>
                    <a:pt x="145763" y="45229"/>
                    <a:pt x="160058" y="44496"/>
                  </a:cubicBezTo>
                  <a:cubicBezTo>
                    <a:pt x="185715" y="49627"/>
                    <a:pt x="211740" y="49994"/>
                    <a:pt x="238130" y="49627"/>
                  </a:cubicBezTo>
                  <a:cubicBezTo>
                    <a:pt x="247294" y="49627"/>
                    <a:pt x="256824" y="49261"/>
                    <a:pt x="265621" y="53292"/>
                  </a:cubicBezTo>
                  <a:cubicBezTo>
                    <a:pt x="268553" y="54392"/>
                    <a:pt x="271485" y="58057"/>
                    <a:pt x="274051" y="56591"/>
                  </a:cubicBezTo>
                  <a:cubicBezTo>
                    <a:pt x="296044" y="43762"/>
                    <a:pt x="323534" y="51093"/>
                    <a:pt x="345526" y="37165"/>
                  </a:cubicBezTo>
                  <a:cubicBezTo>
                    <a:pt x="349558" y="34599"/>
                    <a:pt x="355056" y="35332"/>
                    <a:pt x="360188" y="35332"/>
                  </a:cubicBezTo>
                  <a:cubicBezTo>
                    <a:pt x="370451" y="37898"/>
                    <a:pt x="381447" y="36798"/>
                    <a:pt x="391710" y="36798"/>
                  </a:cubicBezTo>
                  <a:cubicBezTo>
                    <a:pt x="399774" y="37165"/>
                    <a:pt x="413336" y="42296"/>
                    <a:pt x="408937" y="23969"/>
                  </a:cubicBezTo>
                  <a:cubicBezTo>
                    <a:pt x="407838" y="19204"/>
                    <a:pt x="413702" y="17005"/>
                    <a:pt x="418101" y="16272"/>
                  </a:cubicBezTo>
                  <a:cubicBezTo>
                    <a:pt x="424699" y="15539"/>
                    <a:pt x="429097" y="10407"/>
                    <a:pt x="434595" y="7842"/>
                  </a:cubicBezTo>
                  <a:cubicBezTo>
                    <a:pt x="439360" y="6009"/>
                    <a:pt x="445225" y="6742"/>
                    <a:pt x="448157" y="877"/>
                  </a:cubicBezTo>
                  <a:cubicBezTo>
                    <a:pt x="450356" y="-222"/>
                    <a:pt x="452922" y="-222"/>
                    <a:pt x="455488" y="511"/>
                  </a:cubicBezTo>
                  <a:cubicBezTo>
                    <a:pt x="458054" y="1611"/>
                    <a:pt x="459886" y="3077"/>
                    <a:pt x="462086" y="4543"/>
                  </a:cubicBezTo>
                  <a:cubicBezTo>
                    <a:pt x="470149" y="12240"/>
                    <a:pt x="477480" y="21037"/>
                    <a:pt x="489576" y="8941"/>
                  </a:cubicBezTo>
                  <a:cubicBezTo>
                    <a:pt x="493241" y="5276"/>
                    <a:pt x="498739" y="8575"/>
                    <a:pt x="503504" y="10041"/>
                  </a:cubicBezTo>
                  <a:cubicBezTo>
                    <a:pt x="519266" y="10774"/>
                    <a:pt x="532461" y="19937"/>
                    <a:pt x="547489" y="22870"/>
                  </a:cubicBezTo>
                  <a:cubicBezTo>
                    <a:pt x="552254" y="23603"/>
                    <a:pt x="561417" y="25436"/>
                    <a:pt x="553720" y="34599"/>
                  </a:cubicBezTo>
                  <a:cubicBezTo>
                    <a:pt x="552987" y="35332"/>
                    <a:pt x="553720" y="35699"/>
                    <a:pt x="555186" y="35699"/>
                  </a:cubicBezTo>
                  <a:cubicBezTo>
                    <a:pt x="580478" y="38631"/>
                    <a:pt x="605769" y="35332"/>
                    <a:pt x="630693" y="32400"/>
                  </a:cubicBezTo>
                  <a:cubicBezTo>
                    <a:pt x="646454" y="30567"/>
                    <a:pt x="662216" y="40097"/>
                    <a:pt x="677244" y="30934"/>
                  </a:cubicBezTo>
                  <a:cubicBezTo>
                    <a:pt x="679076" y="29834"/>
                    <a:pt x="681642" y="28734"/>
                    <a:pt x="683841" y="27635"/>
                  </a:cubicBezTo>
                  <a:cubicBezTo>
                    <a:pt x="685308" y="26535"/>
                    <a:pt x="686774" y="26902"/>
                    <a:pt x="688240" y="28368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BD195F50-CFBB-414D-AA7E-C758A6E9CB7E}"/>
                </a:ext>
              </a:extLst>
            </p:cNvPr>
            <p:cNvSpPr/>
            <p:nvPr/>
          </p:nvSpPr>
          <p:spPr>
            <a:xfrm>
              <a:off x="12015024" y="4732423"/>
              <a:ext cx="282829" cy="255699"/>
            </a:xfrm>
            <a:custGeom>
              <a:avLst/>
              <a:gdLst>
                <a:gd name="connsiteX0" fmla="*/ 48817 w 282829"/>
                <a:gd name="connsiteY0" fmla="*/ 29706 h 255699"/>
                <a:gd name="connsiteX1" fmla="*/ 103064 w 282829"/>
                <a:gd name="connsiteY1" fmla="*/ 24574 h 255699"/>
                <a:gd name="connsiteX2" fmla="*/ 150348 w 282829"/>
                <a:gd name="connsiteY2" fmla="*/ 14311 h 255699"/>
                <a:gd name="connsiteX3" fmla="*/ 226588 w 282829"/>
                <a:gd name="connsiteY3" fmla="*/ 3315 h 255699"/>
                <a:gd name="connsiteX4" fmla="*/ 262875 w 282829"/>
                <a:gd name="connsiteY4" fmla="*/ 3681 h 255699"/>
                <a:gd name="connsiteX5" fmla="*/ 282668 w 282829"/>
                <a:gd name="connsiteY5" fmla="*/ 10646 h 255699"/>
                <a:gd name="connsiteX6" fmla="*/ 278636 w 282829"/>
                <a:gd name="connsiteY6" fmla="*/ 19809 h 255699"/>
                <a:gd name="connsiteX7" fmla="*/ 273505 w 282829"/>
                <a:gd name="connsiteY7" fmla="*/ 20909 h 255699"/>
                <a:gd name="connsiteX8" fmla="*/ 253712 w 282829"/>
                <a:gd name="connsiteY8" fmla="*/ 37770 h 255699"/>
                <a:gd name="connsiteX9" fmla="*/ 239783 w 282829"/>
                <a:gd name="connsiteY9" fmla="*/ 43268 h 255699"/>
                <a:gd name="connsiteX10" fmla="*/ 205695 w 282829"/>
                <a:gd name="connsiteY10" fmla="*/ 36670 h 255699"/>
                <a:gd name="connsiteX11" fmla="*/ 198731 w 282829"/>
                <a:gd name="connsiteY11" fmla="*/ 37036 h 255699"/>
                <a:gd name="connsiteX12" fmla="*/ 174173 w 282829"/>
                <a:gd name="connsiteY12" fmla="*/ 46933 h 255699"/>
                <a:gd name="connsiteX13" fmla="*/ 140818 w 282829"/>
                <a:gd name="connsiteY13" fmla="*/ 61228 h 255699"/>
                <a:gd name="connsiteX14" fmla="*/ 134220 w 282829"/>
                <a:gd name="connsiteY14" fmla="*/ 60128 h 255699"/>
                <a:gd name="connsiteX15" fmla="*/ 121758 w 282829"/>
                <a:gd name="connsiteY15" fmla="*/ 66726 h 255699"/>
                <a:gd name="connsiteX16" fmla="*/ 119192 w 282829"/>
                <a:gd name="connsiteY16" fmla="*/ 131237 h 255699"/>
                <a:gd name="connsiteX17" fmla="*/ 118459 w 282829"/>
                <a:gd name="connsiteY17" fmla="*/ 198313 h 255699"/>
                <a:gd name="connsiteX18" fmla="*/ 115527 w 282829"/>
                <a:gd name="connsiteY18" fmla="*/ 253661 h 255699"/>
                <a:gd name="connsiteX19" fmla="*/ 105264 w 282829"/>
                <a:gd name="connsiteY19" fmla="*/ 248529 h 255699"/>
                <a:gd name="connsiteX20" fmla="*/ 92068 w 282829"/>
                <a:gd name="connsiteY20" fmla="*/ 173755 h 255699"/>
                <a:gd name="connsiteX21" fmla="*/ 84371 w 282829"/>
                <a:gd name="connsiteY21" fmla="*/ 156162 h 255699"/>
                <a:gd name="connsiteX22" fmla="*/ 74474 w 282829"/>
                <a:gd name="connsiteY22" fmla="*/ 127205 h 255699"/>
                <a:gd name="connsiteX23" fmla="*/ 67510 w 282829"/>
                <a:gd name="connsiteY23" fmla="*/ 107412 h 255699"/>
                <a:gd name="connsiteX24" fmla="*/ 64211 w 282829"/>
                <a:gd name="connsiteY24" fmla="*/ 101181 h 255699"/>
                <a:gd name="connsiteX25" fmla="*/ 68976 w 282829"/>
                <a:gd name="connsiteY25" fmla="*/ 71858 h 255699"/>
                <a:gd name="connsiteX26" fmla="*/ 65311 w 282829"/>
                <a:gd name="connsiteY26" fmla="*/ 48399 h 255699"/>
                <a:gd name="connsiteX27" fmla="*/ 40386 w 282829"/>
                <a:gd name="connsiteY27" fmla="*/ 59762 h 255699"/>
                <a:gd name="connsiteX28" fmla="*/ 11796 w 282829"/>
                <a:gd name="connsiteY28" fmla="*/ 67459 h 255699"/>
                <a:gd name="connsiteX29" fmla="*/ 2999 w 282829"/>
                <a:gd name="connsiteY29" fmla="*/ 68559 h 255699"/>
                <a:gd name="connsiteX30" fmla="*/ 1167 w 282829"/>
                <a:gd name="connsiteY30" fmla="*/ 46567 h 255699"/>
                <a:gd name="connsiteX31" fmla="*/ 15462 w 282829"/>
                <a:gd name="connsiteY31" fmla="*/ 37036 h 255699"/>
                <a:gd name="connsiteX32" fmla="*/ 48817 w 282829"/>
                <a:gd name="connsiteY32" fmla="*/ 29706 h 255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2829" h="255699">
                  <a:moveTo>
                    <a:pt x="48817" y="29706"/>
                  </a:moveTo>
                  <a:cubicBezTo>
                    <a:pt x="66777" y="25674"/>
                    <a:pt x="84371" y="20909"/>
                    <a:pt x="103064" y="24574"/>
                  </a:cubicBezTo>
                  <a:cubicBezTo>
                    <a:pt x="120292" y="27873"/>
                    <a:pt x="135320" y="21275"/>
                    <a:pt x="150348" y="14311"/>
                  </a:cubicBezTo>
                  <a:cubicBezTo>
                    <a:pt x="174906" y="4048"/>
                    <a:pt x="200930" y="3315"/>
                    <a:pt x="226588" y="3315"/>
                  </a:cubicBezTo>
                  <a:cubicBezTo>
                    <a:pt x="238684" y="3315"/>
                    <a:pt x="251146" y="-4382"/>
                    <a:pt x="262875" y="3681"/>
                  </a:cubicBezTo>
                  <a:cubicBezTo>
                    <a:pt x="270572" y="2948"/>
                    <a:pt x="278636" y="749"/>
                    <a:pt x="282668" y="10646"/>
                  </a:cubicBezTo>
                  <a:cubicBezTo>
                    <a:pt x="283401" y="14678"/>
                    <a:pt x="281569" y="17610"/>
                    <a:pt x="278636" y="19809"/>
                  </a:cubicBezTo>
                  <a:cubicBezTo>
                    <a:pt x="276804" y="20542"/>
                    <a:pt x="275338" y="20909"/>
                    <a:pt x="273505" y="20909"/>
                  </a:cubicBezTo>
                  <a:cubicBezTo>
                    <a:pt x="263242" y="22375"/>
                    <a:pt x="256277" y="27140"/>
                    <a:pt x="253712" y="37770"/>
                  </a:cubicBezTo>
                  <a:cubicBezTo>
                    <a:pt x="251512" y="46200"/>
                    <a:pt x="245648" y="47666"/>
                    <a:pt x="239783" y="43268"/>
                  </a:cubicBezTo>
                  <a:cubicBezTo>
                    <a:pt x="229154" y="35570"/>
                    <a:pt x="217058" y="38136"/>
                    <a:pt x="205695" y="36670"/>
                  </a:cubicBezTo>
                  <a:cubicBezTo>
                    <a:pt x="203129" y="36303"/>
                    <a:pt x="199097" y="35204"/>
                    <a:pt x="198731" y="37036"/>
                  </a:cubicBezTo>
                  <a:cubicBezTo>
                    <a:pt x="194333" y="50598"/>
                    <a:pt x="183336" y="45833"/>
                    <a:pt x="174173" y="46933"/>
                  </a:cubicBezTo>
                  <a:cubicBezTo>
                    <a:pt x="161711" y="48399"/>
                    <a:pt x="147049" y="44734"/>
                    <a:pt x="140818" y="61228"/>
                  </a:cubicBezTo>
                  <a:cubicBezTo>
                    <a:pt x="140085" y="62694"/>
                    <a:pt x="136053" y="61228"/>
                    <a:pt x="134220" y="60128"/>
                  </a:cubicBezTo>
                  <a:cubicBezTo>
                    <a:pt x="125423" y="53164"/>
                    <a:pt x="124324" y="60861"/>
                    <a:pt x="121758" y="66726"/>
                  </a:cubicBezTo>
                  <a:cubicBezTo>
                    <a:pt x="113327" y="87985"/>
                    <a:pt x="115893" y="109978"/>
                    <a:pt x="119192" y="131237"/>
                  </a:cubicBezTo>
                  <a:cubicBezTo>
                    <a:pt x="122857" y="153962"/>
                    <a:pt x="121025" y="176321"/>
                    <a:pt x="118459" y="198313"/>
                  </a:cubicBezTo>
                  <a:cubicBezTo>
                    <a:pt x="116260" y="217007"/>
                    <a:pt x="118825" y="235334"/>
                    <a:pt x="115527" y="253661"/>
                  </a:cubicBezTo>
                  <a:cubicBezTo>
                    <a:pt x="108562" y="259159"/>
                    <a:pt x="106730" y="252195"/>
                    <a:pt x="105264" y="248529"/>
                  </a:cubicBezTo>
                  <a:cubicBezTo>
                    <a:pt x="96833" y="224338"/>
                    <a:pt x="80705" y="201612"/>
                    <a:pt x="92068" y="173755"/>
                  </a:cubicBezTo>
                  <a:cubicBezTo>
                    <a:pt x="95367" y="166058"/>
                    <a:pt x="89869" y="161293"/>
                    <a:pt x="84371" y="156162"/>
                  </a:cubicBezTo>
                  <a:cubicBezTo>
                    <a:pt x="75941" y="148464"/>
                    <a:pt x="68243" y="141133"/>
                    <a:pt x="74474" y="127205"/>
                  </a:cubicBezTo>
                  <a:cubicBezTo>
                    <a:pt x="77040" y="121340"/>
                    <a:pt x="79239" y="110711"/>
                    <a:pt x="67510" y="107412"/>
                  </a:cubicBezTo>
                  <a:cubicBezTo>
                    <a:pt x="65311" y="106679"/>
                    <a:pt x="63112" y="102647"/>
                    <a:pt x="64211" y="101181"/>
                  </a:cubicBezTo>
                  <a:cubicBezTo>
                    <a:pt x="71175" y="92017"/>
                    <a:pt x="70076" y="82854"/>
                    <a:pt x="68976" y="71858"/>
                  </a:cubicBezTo>
                  <a:cubicBezTo>
                    <a:pt x="67877" y="60495"/>
                    <a:pt x="71175" y="58296"/>
                    <a:pt x="65311" y="48399"/>
                  </a:cubicBezTo>
                  <a:cubicBezTo>
                    <a:pt x="60546" y="61595"/>
                    <a:pt x="51016" y="62694"/>
                    <a:pt x="40386" y="59762"/>
                  </a:cubicBezTo>
                  <a:cubicBezTo>
                    <a:pt x="29390" y="56830"/>
                    <a:pt x="19494" y="56830"/>
                    <a:pt x="11796" y="67459"/>
                  </a:cubicBezTo>
                  <a:cubicBezTo>
                    <a:pt x="9597" y="70392"/>
                    <a:pt x="5932" y="73324"/>
                    <a:pt x="2999" y="68559"/>
                  </a:cubicBezTo>
                  <a:cubicBezTo>
                    <a:pt x="-1033" y="61595"/>
                    <a:pt x="-300" y="54264"/>
                    <a:pt x="1167" y="46567"/>
                  </a:cubicBezTo>
                  <a:cubicBezTo>
                    <a:pt x="2633" y="38869"/>
                    <a:pt x="8497" y="37770"/>
                    <a:pt x="15462" y="37036"/>
                  </a:cubicBezTo>
                  <a:cubicBezTo>
                    <a:pt x="26458" y="35937"/>
                    <a:pt x="38920" y="37770"/>
                    <a:pt x="48817" y="29706"/>
                  </a:cubicBezTo>
                  <a:close/>
                </a:path>
              </a:pathLst>
            </a:custGeom>
            <a:solidFill>
              <a:srgbClr val="B1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DFE90EF9-2A31-4B80-AD64-DC1A7F55B23E}"/>
                </a:ext>
              </a:extLst>
            </p:cNvPr>
            <p:cNvSpPr/>
            <p:nvPr/>
          </p:nvSpPr>
          <p:spPr>
            <a:xfrm>
              <a:off x="11920524" y="4622583"/>
              <a:ext cx="357741" cy="93351"/>
            </a:xfrm>
            <a:custGeom>
              <a:avLst/>
              <a:gdLst>
                <a:gd name="connsiteX0" fmla="*/ 357742 w 357741"/>
                <a:gd name="connsiteY0" fmla="*/ 46079 h 93351"/>
                <a:gd name="connsiteX1" fmla="*/ 357742 w 357741"/>
                <a:gd name="connsiteY1" fmla="*/ 60741 h 93351"/>
                <a:gd name="connsiteX2" fmla="*/ 349678 w 357741"/>
                <a:gd name="connsiteY2" fmla="*/ 64773 h 93351"/>
                <a:gd name="connsiteX3" fmla="*/ 342714 w 357741"/>
                <a:gd name="connsiteY3" fmla="*/ 71737 h 93351"/>
                <a:gd name="connsiteX4" fmla="*/ 335016 w 357741"/>
                <a:gd name="connsiteY4" fmla="*/ 83100 h 93351"/>
                <a:gd name="connsiteX5" fmla="*/ 300195 w 357741"/>
                <a:gd name="connsiteY5" fmla="*/ 84566 h 93351"/>
                <a:gd name="connsiteX6" fmla="*/ 309359 w 357741"/>
                <a:gd name="connsiteY6" fmla="*/ 78335 h 93351"/>
                <a:gd name="connsiteX7" fmla="*/ 293231 w 357741"/>
                <a:gd name="connsiteY7" fmla="*/ 71737 h 93351"/>
                <a:gd name="connsiteX8" fmla="*/ 324753 w 357741"/>
                <a:gd name="connsiteY8" fmla="*/ 64040 h 93351"/>
                <a:gd name="connsiteX9" fmla="*/ 310825 w 357741"/>
                <a:gd name="connsiteY9" fmla="*/ 61107 h 93351"/>
                <a:gd name="connsiteX10" fmla="*/ 237151 w 357741"/>
                <a:gd name="connsiteY10" fmla="*/ 54509 h 93351"/>
                <a:gd name="connsiteX11" fmla="*/ 197564 w 357741"/>
                <a:gd name="connsiteY11" fmla="*/ 63306 h 93351"/>
                <a:gd name="connsiteX12" fmla="*/ 48017 w 357741"/>
                <a:gd name="connsiteY12" fmla="*/ 65139 h 93351"/>
                <a:gd name="connsiteX13" fmla="*/ 0 w 357741"/>
                <a:gd name="connsiteY13" fmla="*/ 43513 h 93351"/>
                <a:gd name="connsiteX14" fmla="*/ 8430 w 357741"/>
                <a:gd name="connsiteY14" fmla="*/ 33983 h 93351"/>
                <a:gd name="connsiteX15" fmla="*/ 13195 w 357741"/>
                <a:gd name="connsiteY15" fmla="*/ 14190 h 93351"/>
                <a:gd name="connsiteX16" fmla="*/ 14295 w 357741"/>
                <a:gd name="connsiteY16" fmla="*/ 2828 h 93351"/>
                <a:gd name="connsiteX17" fmla="*/ 54248 w 357741"/>
                <a:gd name="connsiteY17" fmla="*/ 5027 h 93351"/>
                <a:gd name="connsiteX18" fmla="*/ 73674 w 357741"/>
                <a:gd name="connsiteY18" fmla="*/ 13824 h 93351"/>
                <a:gd name="connsiteX19" fmla="*/ 111428 w 357741"/>
                <a:gd name="connsiteY19" fmla="*/ 22254 h 93351"/>
                <a:gd name="connsiteX20" fmla="*/ 176672 w 357741"/>
                <a:gd name="connsiteY20" fmla="*/ 33983 h 93351"/>
                <a:gd name="connsiteX21" fmla="*/ 227254 w 357741"/>
                <a:gd name="connsiteY21" fmla="*/ 37282 h 93351"/>
                <a:gd name="connsiteX22" fmla="*/ 287000 w 357741"/>
                <a:gd name="connsiteY22" fmla="*/ 42047 h 93351"/>
                <a:gd name="connsiteX23" fmla="*/ 312291 w 357741"/>
                <a:gd name="connsiteY23" fmla="*/ 36916 h 93351"/>
                <a:gd name="connsiteX24" fmla="*/ 317422 w 357741"/>
                <a:gd name="connsiteY24" fmla="*/ 37282 h 93351"/>
                <a:gd name="connsiteX25" fmla="*/ 357742 w 357741"/>
                <a:gd name="connsiteY25" fmla="*/ 46079 h 9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57741" h="93351">
                  <a:moveTo>
                    <a:pt x="357742" y="46079"/>
                  </a:moveTo>
                  <a:cubicBezTo>
                    <a:pt x="353710" y="50844"/>
                    <a:pt x="357375" y="55609"/>
                    <a:pt x="357742" y="60741"/>
                  </a:cubicBezTo>
                  <a:cubicBezTo>
                    <a:pt x="355176" y="62207"/>
                    <a:pt x="352244" y="63306"/>
                    <a:pt x="349678" y="64773"/>
                  </a:cubicBezTo>
                  <a:cubicBezTo>
                    <a:pt x="347479" y="66972"/>
                    <a:pt x="345279" y="69904"/>
                    <a:pt x="342714" y="71737"/>
                  </a:cubicBezTo>
                  <a:cubicBezTo>
                    <a:pt x="342714" y="77235"/>
                    <a:pt x="342714" y="82733"/>
                    <a:pt x="335016" y="83100"/>
                  </a:cubicBezTo>
                  <a:cubicBezTo>
                    <a:pt x="323654" y="90064"/>
                    <a:pt x="312657" y="101426"/>
                    <a:pt x="300195" y="84566"/>
                  </a:cubicBezTo>
                  <a:cubicBezTo>
                    <a:pt x="301295" y="80167"/>
                    <a:pt x="303861" y="77601"/>
                    <a:pt x="309359" y="78335"/>
                  </a:cubicBezTo>
                  <a:cubicBezTo>
                    <a:pt x="303861" y="76502"/>
                    <a:pt x="293964" y="83466"/>
                    <a:pt x="293231" y="71737"/>
                  </a:cubicBezTo>
                  <a:cubicBezTo>
                    <a:pt x="301661" y="61840"/>
                    <a:pt x="314124" y="66972"/>
                    <a:pt x="324753" y="64040"/>
                  </a:cubicBezTo>
                  <a:cubicBezTo>
                    <a:pt x="320355" y="61107"/>
                    <a:pt x="315590" y="60741"/>
                    <a:pt x="310825" y="61107"/>
                  </a:cubicBezTo>
                  <a:cubicBezTo>
                    <a:pt x="285900" y="62940"/>
                    <a:pt x="261709" y="62940"/>
                    <a:pt x="237151" y="54509"/>
                  </a:cubicBezTo>
                  <a:cubicBezTo>
                    <a:pt x="224322" y="50111"/>
                    <a:pt x="210760" y="59275"/>
                    <a:pt x="197564" y="63306"/>
                  </a:cubicBezTo>
                  <a:cubicBezTo>
                    <a:pt x="148082" y="78335"/>
                    <a:pt x="98599" y="86765"/>
                    <a:pt x="48017" y="65139"/>
                  </a:cubicBezTo>
                  <a:cubicBezTo>
                    <a:pt x="31889" y="58175"/>
                    <a:pt x="12096" y="59275"/>
                    <a:pt x="0" y="43513"/>
                  </a:cubicBezTo>
                  <a:cubicBezTo>
                    <a:pt x="1100" y="38748"/>
                    <a:pt x="4765" y="36183"/>
                    <a:pt x="8430" y="33983"/>
                  </a:cubicBezTo>
                  <a:cubicBezTo>
                    <a:pt x="16494" y="28852"/>
                    <a:pt x="20160" y="22987"/>
                    <a:pt x="13195" y="14190"/>
                  </a:cubicBezTo>
                  <a:cubicBezTo>
                    <a:pt x="10263" y="10158"/>
                    <a:pt x="9530" y="6493"/>
                    <a:pt x="14295" y="2828"/>
                  </a:cubicBezTo>
                  <a:cubicBezTo>
                    <a:pt x="20526" y="-1571"/>
                    <a:pt x="50216" y="-838"/>
                    <a:pt x="54248" y="5027"/>
                  </a:cubicBezTo>
                  <a:cubicBezTo>
                    <a:pt x="59379" y="12358"/>
                    <a:pt x="66344" y="13091"/>
                    <a:pt x="73674" y="13824"/>
                  </a:cubicBezTo>
                  <a:cubicBezTo>
                    <a:pt x="86137" y="17856"/>
                    <a:pt x="97866" y="23720"/>
                    <a:pt x="111428" y="22254"/>
                  </a:cubicBezTo>
                  <a:cubicBezTo>
                    <a:pt x="133420" y="24820"/>
                    <a:pt x="155046" y="29218"/>
                    <a:pt x="176672" y="33983"/>
                  </a:cubicBezTo>
                  <a:cubicBezTo>
                    <a:pt x="193166" y="41314"/>
                    <a:pt x="210393" y="39481"/>
                    <a:pt x="227254" y="37282"/>
                  </a:cubicBezTo>
                  <a:cubicBezTo>
                    <a:pt x="247780" y="32151"/>
                    <a:pt x="266474" y="46446"/>
                    <a:pt x="287000" y="42047"/>
                  </a:cubicBezTo>
                  <a:cubicBezTo>
                    <a:pt x="295430" y="40215"/>
                    <a:pt x="303861" y="39481"/>
                    <a:pt x="312291" y="36916"/>
                  </a:cubicBezTo>
                  <a:cubicBezTo>
                    <a:pt x="314124" y="36549"/>
                    <a:pt x="315956" y="36916"/>
                    <a:pt x="317422" y="37282"/>
                  </a:cubicBezTo>
                  <a:cubicBezTo>
                    <a:pt x="330251" y="41681"/>
                    <a:pt x="344913" y="40581"/>
                    <a:pt x="357742" y="46079"/>
                  </a:cubicBezTo>
                  <a:close/>
                </a:path>
              </a:pathLst>
            </a:custGeom>
            <a:solidFill>
              <a:srgbClr val="BBB2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5829C278-C237-41A8-AD00-AEC7A737CEF1}"/>
                </a:ext>
              </a:extLst>
            </p:cNvPr>
            <p:cNvSpPr/>
            <p:nvPr/>
          </p:nvSpPr>
          <p:spPr>
            <a:xfrm>
              <a:off x="12370925" y="4704801"/>
              <a:ext cx="113701" cy="68690"/>
            </a:xfrm>
            <a:custGeom>
              <a:avLst/>
              <a:gdLst>
                <a:gd name="connsiteX0" fmla="*/ 113702 w 113701"/>
                <a:gd name="connsiteY0" fmla="*/ 23607 h 68690"/>
                <a:gd name="connsiteX1" fmla="*/ 73016 w 113701"/>
                <a:gd name="connsiteY1" fmla="*/ 28372 h 68690"/>
                <a:gd name="connsiteX2" fmla="*/ 58721 w 113701"/>
                <a:gd name="connsiteY2" fmla="*/ 40101 h 68690"/>
                <a:gd name="connsiteX3" fmla="*/ 57621 w 113701"/>
                <a:gd name="connsiteY3" fmla="*/ 68691 h 68690"/>
                <a:gd name="connsiteX4" fmla="*/ 6306 w 113701"/>
                <a:gd name="connsiteY4" fmla="*/ 30937 h 68690"/>
                <a:gd name="connsiteX5" fmla="*/ 1907 w 113701"/>
                <a:gd name="connsiteY5" fmla="*/ 24340 h 68690"/>
                <a:gd name="connsiteX6" fmla="*/ 12904 w 113701"/>
                <a:gd name="connsiteY6" fmla="*/ 5280 h 68690"/>
                <a:gd name="connsiteX7" fmla="*/ 80347 w 113701"/>
                <a:gd name="connsiteY7" fmla="*/ 881 h 68690"/>
                <a:gd name="connsiteX8" fmla="*/ 90976 w 113701"/>
                <a:gd name="connsiteY8" fmla="*/ 148 h 68690"/>
                <a:gd name="connsiteX9" fmla="*/ 113702 w 113701"/>
                <a:gd name="connsiteY9" fmla="*/ 23607 h 6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701" h="68690">
                  <a:moveTo>
                    <a:pt x="113702" y="23607"/>
                  </a:moveTo>
                  <a:cubicBezTo>
                    <a:pt x="102339" y="41567"/>
                    <a:pt x="82546" y="31304"/>
                    <a:pt x="73016" y="28372"/>
                  </a:cubicBezTo>
                  <a:cubicBezTo>
                    <a:pt x="55055" y="22140"/>
                    <a:pt x="58354" y="37169"/>
                    <a:pt x="58721" y="40101"/>
                  </a:cubicBezTo>
                  <a:cubicBezTo>
                    <a:pt x="59821" y="49997"/>
                    <a:pt x="57988" y="59161"/>
                    <a:pt x="57621" y="68691"/>
                  </a:cubicBezTo>
                  <a:cubicBezTo>
                    <a:pt x="34896" y="63926"/>
                    <a:pt x="19135" y="49264"/>
                    <a:pt x="6306" y="30937"/>
                  </a:cubicBezTo>
                  <a:cubicBezTo>
                    <a:pt x="4473" y="29105"/>
                    <a:pt x="3007" y="26906"/>
                    <a:pt x="1907" y="24340"/>
                  </a:cubicBezTo>
                  <a:cubicBezTo>
                    <a:pt x="-3957" y="12610"/>
                    <a:pt x="4840" y="9312"/>
                    <a:pt x="12904" y="5280"/>
                  </a:cubicBezTo>
                  <a:cubicBezTo>
                    <a:pt x="35629" y="4547"/>
                    <a:pt x="57621" y="-951"/>
                    <a:pt x="80347" y="881"/>
                  </a:cubicBezTo>
                  <a:cubicBezTo>
                    <a:pt x="84012" y="515"/>
                    <a:pt x="87311" y="515"/>
                    <a:pt x="90976" y="148"/>
                  </a:cubicBezTo>
                  <a:cubicBezTo>
                    <a:pt x="107837" y="-1318"/>
                    <a:pt x="113702" y="8212"/>
                    <a:pt x="113702" y="23607"/>
                  </a:cubicBezTo>
                  <a:close/>
                </a:path>
              </a:pathLst>
            </a:custGeom>
            <a:solidFill>
              <a:srgbClr val="EEEA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839C4290-30D4-48A5-A944-F0D376D413D1}"/>
                </a:ext>
              </a:extLst>
            </p:cNvPr>
            <p:cNvSpPr/>
            <p:nvPr/>
          </p:nvSpPr>
          <p:spPr>
            <a:xfrm>
              <a:off x="11997077" y="4710447"/>
              <a:ext cx="139999" cy="26305"/>
            </a:xfrm>
            <a:custGeom>
              <a:avLst/>
              <a:gdLst>
                <a:gd name="connsiteX0" fmla="*/ 134573 w 139999"/>
                <a:gd name="connsiteY0" fmla="*/ 21992 h 26305"/>
                <a:gd name="connsiteX1" fmla="*/ 131274 w 139999"/>
                <a:gd name="connsiteY1" fmla="*/ 22359 h 26305"/>
                <a:gd name="connsiteX2" fmla="*/ 11783 w 139999"/>
                <a:gd name="connsiteY2" fmla="*/ 24192 h 26305"/>
                <a:gd name="connsiteX3" fmla="*/ 54 w 139999"/>
                <a:gd name="connsiteY3" fmla="*/ 16494 h 26305"/>
                <a:gd name="connsiteX4" fmla="*/ 10683 w 139999"/>
                <a:gd name="connsiteY4" fmla="*/ 8064 h 26305"/>
                <a:gd name="connsiteX5" fmla="*/ 51002 w 139999"/>
                <a:gd name="connsiteY5" fmla="*/ 5132 h 26305"/>
                <a:gd name="connsiteX6" fmla="*/ 58333 w 139999"/>
                <a:gd name="connsiteY6" fmla="*/ 0 h 26305"/>
                <a:gd name="connsiteX7" fmla="*/ 129075 w 139999"/>
                <a:gd name="connsiteY7" fmla="*/ 5132 h 26305"/>
                <a:gd name="connsiteX8" fmla="*/ 139705 w 139999"/>
                <a:gd name="connsiteY8" fmla="*/ 11363 h 26305"/>
                <a:gd name="connsiteX9" fmla="*/ 138605 w 139999"/>
                <a:gd name="connsiteY9" fmla="*/ 17594 h 26305"/>
                <a:gd name="connsiteX10" fmla="*/ 134573 w 139999"/>
                <a:gd name="connsiteY10" fmla="*/ 21992 h 2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99" h="26305">
                  <a:moveTo>
                    <a:pt x="134573" y="21992"/>
                  </a:moveTo>
                  <a:cubicBezTo>
                    <a:pt x="133474" y="21992"/>
                    <a:pt x="132374" y="21992"/>
                    <a:pt x="131274" y="22359"/>
                  </a:cubicBezTo>
                  <a:cubicBezTo>
                    <a:pt x="91688" y="28590"/>
                    <a:pt x="51735" y="26024"/>
                    <a:pt x="11783" y="24192"/>
                  </a:cubicBezTo>
                  <a:cubicBezTo>
                    <a:pt x="7018" y="23825"/>
                    <a:pt x="787" y="21259"/>
                    <a:pt x="54" y="16494"/>
                  </a:cubicBezTo>
                  <a:cubicBezTo>
                    <a:pt x="-680" y="10263"/>
                    <a:pt x="6285" y="9897"/>
                    <a:pt x="10683" y="8064"/>
                  </a:cubicBezTo>
                  <a:cubicBezTo>
                    <a:pt x="23512" y="2566"/>
                    <a:pt x="37440" y="9530"/>
                    <a:pt x="51002" y="5132"/>
                  </a:cubicBezTo>
                  <a:cubicBezTo>
                    <a:pt x="54668" y="4032"/>
                    <a:pt x="55767" y="1466"/>
                    <a:pt x="58333" y="0"/>
                  </a:cubicBezTo>
                  <a:cubicBezTo>
                    <a:pt x="81425" y="6964"/>
                    <a:pt x="105617" y="3299"/>
                    <a:pt x="129075" y="5132"/>
                  </a:cubicBezTo>
                  <a:cubicBezTo>
                    <a:pt x="133474" y="5865"/>
                    <a:pt x="137506" y="7331"/>
                    <a:pt x="139705" y="11363"/>
                  </a:cubicBezTo>
                  <a:cubicBezTo>
                    <a:pt x="140438" y="13562"/>
                    <a:pt x="139705" y="15761"/>
                    <a:pt x="138605" y="17594"/>
                  </a:cubicBezTo>
                  <a:cubicBezTo>
                    <a:pt x="137139" y="19427"/>
                    <a:pt x="135673" y="20893"/>
                    <a:pt x="134573" y="21992"/>
                  </a:cubicBezTo>
                  <a:close/>
                </a:path>
              </a:pathLst>
            </a:custGeom>
            <a:solidFill>
              <a:srgbClr val="9F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158E0E5A-F9E3-4CE9-9C14-B491301AD926}"/>
                </a:ext>
              </a:extLst>
            </p:cNvPr>
            <p:cNvSpPr/>
            <p:nvPr/>
          </p:nvSpPr>
          <p:spPr>
            <a:xfrm>
              <a:off x="12135315" y="4704539"/>
              <a:ext cx="129926" cy="24585"/>
            </a:xfrm>
            <a:custGeom>
              <a:avLst/>
              <a:gdLst>
                <a:gd name="connsiteX0" fmla="*/ 0 w 129926"/>
                <a:gd name="connsiteY0" fmla="*/ 24235 h 24585"/>
                <a:gd name="connsiteX1" fmla="*/ 0 w 129926"/>
                <a:gd name="connsiteY1" fmla="*/ 20203 h 24585"/>
                <a:gd name="connsiteX2" fmla="*/ 22725 w 129926"/>
                <a:gd name="connsiteY2" fmla="*/ 15072 h 24585"/>
                <a:gd name="connsiteX3" fmla="*/ 73674 w 129926"/>
                <a:gd name="connsiteY3" fmla="*/ 3709 h 24585"/>
                <a:gd name="connsiteX4" fmla="*/ 86137 w 129926"/>
                <a:gd name="connsiteY4" fmla="*/ 2243 h 24585"/>
                <a:gd name="connsiteX5" fmla="*/ 120225 w 129926"/>
                <a:gd name="connsiteY5" fmla="*/ 1876 h 24585"/>
                <a:gd name="connsiteX6" fmla="*/ 129388 w 129926"/>
                <a:gd name="connsiteY6" fmla="*/ 13972 h 24585"/>
                <a:gd name="connsiteX7" fmla="*/ 115826 w 129926"/>
                <a:gd name="connsiteY7" fmla="*/ 17271 h 24585"/>
                <a:gd name="connsiteX8" fmla="*/ 0 w 129926"/>
                <a:gd name="connsiteY8" fmla="*/ 24235 h 24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26" h="24585">
                  <a:moveTo>
                    <a:pt x="0" y="24235"/>
                  </a:moveTo>
                  <a:cubicBezTo>
                    <a:pt x="0" y="22769"/>
                    <a:pt x="0" y="21303"/>
                    <a:pt x="0" y="20203"/>
                  </a:cubicBezTo>
                  <a:cubicBezTo>
                    <a:pt x="6598" y="14339"/>
                    <a:pt x="14661" y="15072"/>
                    <a:pt x="22725" y="15072"/>
                  </a:cubicBezTo>
                  <a:cubicBezTo>
                    <a:pt x="40319" y="14705"/>
                    <a:pt x="57547" y="11406"/>
                    <a:pt x="73674" y="3709"/>
                  </a:cubicBezTo>
                  <a:cubicBezTo>
                    <a:pt x="77340" y="777"/>
                    <a:pt x="81372" y="-2156"/>
                    <a:pt x="86137" y="2243"/>
                  </a:cubicBezTo>
                  <a:cubicBezTo>
                    <a:pt x="97866" y="16171"/>
                    <a:pt x="108862" y="-689"/>
                    <a:pt x="120225" y="1876"/>
                  </a:cubicBezTo>
                  <a:cubicBezTo>
                    <a:pt x="122424" y="6641"/>
                    <a:pt x="132320" y="6641"/>
                    <a:pt x="129388" y="13972"/>
                  </a:cubicBezTo>
                  <a:cubicBezTo>
                    <a:pt x="127189" y="19470"/>
                    <a:pt x="120591" y="16905"/>
                    <a:pt x="115826" y="17271"/>
                  </a:cubicBezTo>
                  <a:cubicBezTo>
                    <a:pt x="77340" y="22403"/>
                    <a:pt x="38853" y="25701"/>
                    <a:pt x="0" y="24235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C89C891C-C2CE-45BF-968E-FF566C1F292E}"/>
                </a:ext>
              </a:extLst>
            </p:cNvPr>
            <p:cNvSpPr/>
            <p:nvPr/>
          </p:nvSpPr>
          <p:spPr>
            <a:xfrm>
              <a:off x="12288895" y="4709429"/>
              <a:ext cx="94567" cy="24664"/>
            </a:xfrm>
            <a:custGeom>
              <a:avLst/>
              <a:gdLst>
                <a:gd name="connsiteX0" fmla="*/ 94567 w 94567"/>
                <a:gd name="connsiteY0" fmla="*/ 652 h 24664"/>
                <a:gd name="connsiteX1" fmla="*/ 86137 w 94567"/>
                <a:gd name="connsiteY1" fmla="*/ 19712 h 24664"/>
                <a:gd name="connsiteX2" fmla="*/ 71842 w 94567"/>
                <a:gd name="connsiteY2" fmla="*/ 21911 h 24664"/>
                <a:gd name="connsiteX3" fmla="*/ 29323 w 94567"/>
                <a:gd name="connsiteY3" fmla="*/ 20811 h 24664"/>
                <a:gd name="connsiteX4" fmla="*/ 0 w 94567"/>
                <a:gd name="connsiteY4" fmla="*/ 15313 h 24664"/>
                <a:gd name="connsiteX5" fmla="*/ 35188 w 94567"/>
                <a:gd name="connsiteY5" fmla="*/ 652 h 24664"/>
                <a:gd name="connsiteX6" fmla="*/ 94567 w 94567"/>
                <a:gd name="connsiteY6" fmla="*/ 652 h 2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567" h="24664">
                  <a:moveTo>
                    <a:pt x="94567" y="652"/>
                  </a:moveTo>
                  <a:cubicBezTo>
                    <a:pt x="93101" y="7616"/>
                    <a:pt x="81372" y="10182"/>
                    <a:pt x="86137" y="19712"/>
                  </a:cubicBezTo>
                  <a:cubicBezTo>
                    <a:pt x="82471" y="26676"/>
                    <a:pt x="76607" y="25210"/>
                    <a:pt x="71842" y="21911"/>
                  </a:cubicBezTo>
                  <a:cubicBezTo>
                    <a:pt x="57913" y="12381"/>
                    <a:pt x="43618" y="13847"/>
                    <a:pt x="29323" y="20811"/>
                  </a:cubicBezTo>
                  <a:cubicBezTo>
                    <a:pt x="18694" y="22644"/>
                    <a:pt x="7331" y="29242"/>
                    <a:pt x="0" y="15313"/>
                  </a:cubicBezTo>
                  <a:cubicBezTo>
                    <a:pt x="6231" y="-2647"/>
                    <a:pt x="22725" y="1385"/>
                    <a:pt x="35188" y="652"/>
                  </a:cubicBezTo>
                  <a:cubicBezTo>
                    <a:pt x="54981" y="-815"/>
                    <a:pt x="74774" y="652"/>
                    <a:pt x="94567" y="652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4F0FDEE-7BF2-4521-8608-B53F34885944}"/>
                </a:ext>
              </a:extLst>
            </p:cNvPr>
            <p:cNvSpPr/>
            <p:nvPr/>
          </p:nvSpPr>
          <p:spPr>
            <a:xfrm>
              <a:off x="12278265" y="4724742"/>
              <a:ext cx="41718" cy="19060"/>
            </a:xfrm>
            <a:custGeom>
              <a:avLst/>
              <a:gdLst>
                <a:gd name="connsiteX0" fmla="*/ 10996 w 41718"/>
                <a:gd name="connsiteY0" fmla="*/ 0 h 19060"/>
                <a:gd name="connsiteX1" fmla="*/ 41419 w 41718"/>
                <a:gd name="connsiteY1" fmla="*/ 0 h 19060"/>
                <a:gd name="connsiteX2" fmla="*/ 21626 w 41718"/>
                <a:gd name="connsiteY2" fmla="*/ 19060 h 19060"/>
                <a:gd name="connsiteX3" fmla="*/ 19060 w 41718"/>
                <a:gd name="connsiteY3" fmla="*/ 18693 h 19060"/>
                <a:gd name="connsiteX4" fmla="*/ 0 w 41718"/>
                <a:gd name="connsiteY4" fmla="*/ 11363 h 19060"/>
                <a:gd name="connsiteX5" fmla="*/ 10996 w 41718"/>
                <a:gd name="connsiteY5" fmla="*/ 0 h 1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18" h="19060">
                  <a:moveTo>
                    <a:pt x="10996" y="0"/>
                  </a:moveTo>
                  <a:cubicBezTo>
                    <a:pt x="21259" y="6231"/>
                    <a:pt x="31156" y="4398"/>
                    <a:pt x="41419" y="0"/>
                  </a:cubicBezTo>
                  <a:cubicBezTo>
                    <a:pt x="43618" y="15761"/>
                    <a:pt x="33355" y="17960"/>
                    <a:pt x="21626" y="19060"/>
                  </a:cubicBezTo>
                  <a:cubicBezTo>
                    <a:pt x="20893" y="19060"/>
                    <a:pt x="19793" y="18693"/>
                    <a:pt x="19060" y="18693"/>
                  </a:cubicBezTo>
                  <a:cubicBezTo>
                    <a:pt x="14295" y="11729"/>
                    <a:pt x="5498" y="16128"/>
                    <a:pt x="0" y="11363"/>
                  </a:cubicBezTo>
                  <a:cubicBezTo>
                    <a:pt x="3299" y="7697"/>
                    <a:pt x="6964" y="4032"/>
                    <a:pt x="10996" y="0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C18ADA76-8A79-4866-A38C-88360AB38903}"/>
                </a:ext>
              </a:extLst>
            </p:cNvPr>
            <p:cNvSpPr/>
            <p:nvPr/>
          </p:nvSpPr>
          <p:spPr>
            <a:xfrm>
              <a:off x="12263237" y="4687355"/>
              <a:ext cx="21725" cy="29783"/>
            </a:xfrm>
            <a:custGeom>
              <a:avLst/>
              <a:gdLst>
                <a:gd name="connsiteX0" fmla="*/ 0 w 21725"/>
                <a:gd name="connsiteY0" fmla="*/ 6964 h 29783"/>
                <a:gd name="connsiteX1" fmla="*/ 6964 w 21725"/>
                <a:gd name="connsiteY1" fmla="*/ 0 h 29783"/>
                <a:gd name="connsiteX2" fmla="*/ 17960 w 21725"/>
                <a:gd name="connsiteY2" fmla="*/ 16494 h 29783"/>
                <a:gd name="connsiteX3" fmla="*/ 20893 w 21725"/>
                <a:gd name="connsiteY3" fmla="*/ 26391 h 29783"/>
                <a:gd name="connsiteX4" fmla="*/ 15028 w 21725"/>
                <a:gd name="connsiteY4" fmla="*/ 29690 h 29783"/>
                <a:gd name="connsiteX5" fmla="*/ 7331 w 21725"/>
                <a:gd name="connsiteY5" fmla="*/ 21992 h 29783"/>
                <a:gd name="connsiteX6" fmla="*/ 0 w 21725"/>
                <a:gd name="connsiteY6" fmla="*/ 6964 h 2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25" h="29783">
                  <a:moveTo>
                    <a:pt x="0" y="6964"/>
                  </a:moveTo>
                  <a:cubicBezTo>
                    <a:pt x="0" y="2199"/>
                    <a:pt x="2199" y="0"/>
                    <a:pt x="6964" y="0"/>
                  </a:cubicBezTo>
                  <a:cubicBezTo>
                    <a:pt x="7697" y="7697"/>
                    <a:pt x="13929" y="11363"/>
                    <a:pt x="17960" y="16494"/>
                  </a:cubicBezTo>
                  <a:cubicBezTo>
                    <a:pt x="20526" y="19427"/>
                    <a:pt x="23092" y="22359"/>
                    <a:pt x="20893" y="26391"/>
                  </a:cubicBezTo>
                  <a:cubicBezTo>
                    <a:pt x="19793" y="28223"/>
                    <a:pt x="17227" y="29323"/>
                    <a:pt x="15028" y="29690"/>
                  </a:cubicBezTo>
                  <a:cubicBezTo>
                    <a:pt x="9530" y="30423"/>
                    <a:pt x="7697" y="26757"/>
                    <a:pt x="7331" y="21992"/>
                  </a:cubicBezTo>
                  <a:cubicBezTo>
                    <a:pt x="6598" y="15761"/>
                    <a:pt x="4399" y="10996"/>
                    <a:pt x="0" y="6964"/>
                  </a:cubicBezTo>
                  <a:close/>
                </a:path>
              </a:pathLst>
            </a:custGeom>
            <a:solidFill>
              <a:srgbClr val="A0928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B2710E23-8B06-4AE8-8846-4E9356D38CAB}"/>
                </a:ext>
              </a:extLst>
            </p:cNvPr>
            <p:cNvSpPr/>
            <p:nvPr/>
          </p:nvSpPr>
          <p:spPr>
            <a:xfrm>
              <a:off x="11378752" y="7373577"/>
              <a:ext cx="367390" cy="61067"/>
            </a:xfrm>
            <a:custGeom>
              <a:avLst/>
              <a:gdLst>
                <a:gd name="connsiteX0" fmla="*/ 362534 w 367390"/>
                <a:gd name="connsiteY0" fmla="*/ 14435 h 61067"/>
                <a:gd name="connsiteX1" fmla="*/ 339809 w 367390"/>
                <a:gd name="connsiteY1" fmla="*/ 29463 h 61067"/>
                <a:gd name="connsiteX2" fmla="*/ 295091 w 367390"/>
                <a:gd name="connsiteY2" fmla="*/ 41558 h 61067"/>
                <a:gd name="connsiteX3" fmla="*/ 194293 w 367390"/>
                <a:gd name="connsiteY3" fmla="*/ 56220 h 61067"/>
                <a:gd name="connsiteX4" fmla="*/ 178898 w 367390"/>
                <a:gd name="connsiteY4" fmla="*/ 60985 h 61067"/>
                <a:gd name="connsiteX5" fmla="*/ 129782 w 367390"/>
                <a:gd name="connsiteY5" fmla="*/ 59519 h 61067"/>
                <a:gd name="connsiteX6" fmla="*/ 64905 w 367390"/>
                <a:gd name="connsiteY6" fmla="*/ 52555 h 61067"/>
                <a:gd name="connsiteX7" fmla="*/ 5892 w 367390"/>
                <a:gd name="connsiteY7" fmla="*/ 47790 h 61067"/>
                <a:gd name="connsiteX8" fmla="*/ 9558 w 367390"/>
                <a:gd name="connsiteY8" fmla="*/ 29829 h 61067"/>
                <a:gd name="connsiteX9" fmla="*/ 88363 w 367390"/>
                <a:gd name="connsiteY9" fmla="*/ 22132 h 61067"/>
                <a:gd name="connsiteX10" fmla="*/ 100093 w 367390"/>
                <a:gd name="connsiteY10" fmla="*/ 17733 h 61067"/>
                <a:gd name="connsiteX11" fmla="*/ 241943 w 367390"/>
                <a:gd name="connsiteY11" fmla="*/ 4172 h 61067"/>
                <a:gd name="connsiteX12" fmla="*/ 294358 w 367390"/>
                <a:gd name="connsiteY12" fmla="*/ 14801 h 61067"/>
                <a:gd name="connsiteX13" fmla="*/ 336510 w 367390"/>
                <a:gd name="connsiteY13" fmla="*/ 10403 h 61067"/>
                <a:gd name="connsiteX14" fmla="*/ 354837 w 367390"/>
                <a:gd name="connsiteY14" fmla="*/ 2705 h 61067"/>
                <a:gd name="connsiteX15" fmla="*/ 366566 w 367390"/>
                <a:gd name="connsiteY15" fmla="*/ 1972 h 61067"/>
                <a:gd name="connsiteX16" fmla="*/ 366566 w 367390"/>
                <a:gd name="connsiteY16" fmla="*/ 6737 h 61067"/>
                <a:gd name="connsiteX17" fmla="*/ 362534 w 367390"/>
                <a:gd name="connsiteY17" fmla="*/ 14435 h 6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390" h="61067">
                  <a:moveTo>
                    <a:pt x="362534" y="14435"/>
                  </a:moveTo>
                  <a:cubicBezTo>
                    <a:pt x="354837" y="19566"/>
                    <a:pt x="347506" y="24331"/>
                    <a:pt x="339809" y="29463"/>
                  </a:cubicBezTo>
                  <a:cubicBezTo>
                    <a:pt x="324781" y="33495"/>
                    <a:pt x="309753" y="37526"/>
                    <a:pt x="295091" y="41558"/>
                  </a:cubicBezTo>
                  <a:cubicBezTo>
                    <a:pt x="262103" y="51455"/>
                    <a:pt x="227648" y="50355"/>
                    <a:pt x="194293" y="56220"/>
                  </a:cubicBezTo>
                  <a:cubicBezTo>
                    <a:pt x="189895" y="60618"/>
                    <a:pt x="184396" y="61352"/>
                    <a:pt x="178898" y="60985"/>
                  </a:cubicBezTo>
                  <a:cubicBezTo>
                    <a:pt x="162404" y="60252"/>
                    <a:pt x="146276" y="60618"/>
                    <a:pt x="129782" y="59519"/>
                  </a:cubicBezTo>
                  <a:cubicBezTo>
                    <a:pt x="107057" y="65750"/>
                    <a:pt x="87630" y="46323"/>
                    <a:pt x="64905" y="52555"/>
                  </a:cubicBezTo>
                  <a:cubicBezTo>
                    <a:pt x="45112" y="52921"/>
                    <a:pt x="25319" y="52921"/>
                    <a:pt x="5892" y="47790"/>
                  </a:cubicBezTo>
                  <a:cubicBezTo>
                    <a:pt x="-6937" y="38626"/>
                    <a:pt x="4426" y="34961"/>
                    <a:pt x="9558" y="29829"/>
                  </a:cubicBezTo>
                  <a:cubicBezTo>
                    <a:pt x="35215" y="21765"/>
                    <a:pt x="62339" y="27996"/>
                    <a:pt x="88363" y="22132"/>
                  </a:cubicBezTo>
                  <a:cubicBezTo>
                    <a:pt x="92029" y="19566"/>
                    <a:pt x="95694" y="18100"/>
                    <a:pt x="100093" y="17733"/>
                  </a:cubicBezTo>
                  <a:cubicBezTo>
                    <a:pt x="147376" y="13335"/>
                    <a:pt x="194293" y="3805"/>
                    <a:pt x="241943" y="4172"/>
                  </a:cubicBezTo>
                  <a:cubicBezTo>
                    <a:pt x="257338" y="16634"/>
                    <a:pt x="276764" y="16634"/>
                    <a:pt x="294358" y="14801"/>
                  </a:cubicBezTo>
                  <a:cubicBezTo>
                    <a:pt x="308287" y="13335"/>
                    <a:pt x="322215" y="11502"/>
                    <a:pt x="336510" y="10403"/>
                  </a:cubicBezTo>
                  <a:cubicBezTo>
                    <a:pt x="343108" y="10036"/>
                    <a:pt x="350805" y="11869"/>
                    <a:pt x="354837" y="2705"/>
                  </a:cubicBezTo>
                  <a:cubicBezTo>
                    <a:pt x="356670" y="-960"/>
                    <a:pt x="362534" y="-594"/>
                    <a:pt x="366566" y="1972"/>
                  </a:cubicBezTo>
                  <a:cubicBezTo>
                    <a:pt x="367666" y="3438"/>
                    <a:pt x="367666" y="5271"/>
                    <a:pt x="366566" y="6737"/>
                  </a:cubicBezTo>
                  <a:cubicBezTo>
                    <a:pt x="365100" y="9669"/>
                    <a:pt x="363634" y="12235"/>
                    <a:pt x="362534" y="14435"/>
                  </a:cubicBezTo>
                  <a:close/>
                </a:path>
              </a:pathLst>
            </a:custGeom>
            <a:solidFill>
              <a:srgbClr val="89766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6A50DED7-9243-4D3A-B768-CC3334354703}"/>
                </a:ext>
              </a:extLst>
            </p:cNvPr>
            <p:cNvSpPr/>
            <p:nvPr/>
          </p:nvSpPr>
          <p:spPr>
            <a:xfrm>
              <a:off x="11507525" y="7429475"/>
              <a:ext cx="111424" cy="30012"/>
            </a:xfrm>
            <a:custGeom>
              <a:avLst/>
              <a:gdLst>
                <a:gd name="connsiteX0" fmla="*/ 643 w 111424"/>
                <a:gd name="connsiteY0" fmla="*/ 3988 h 30012"/>
                <a:gd name="connsiteX1" fmla="*/ 65154 w 111424"/>
                <a:gd name="connsiteY1" fmla="*/ 689 h 30012"/>
                <a:gd name="connsiteX2" fmla="*/ 92278 w 111424"/>
                <a:gd name="connsiteY2" fmla="*/ 4721 h 30012"/>
                <a:gd name="connsiteX3" fmla="*/ 104373 w 111424"/>
                <a:gd name="connsiteY3" fmla="*/ 8020 h 30012"/>
                <a:gd name="connsiteX4" fmla="*/ 111338 w 111424"/>
                <a:gd name="connsiteY4" fmla="*/ 14984 h 30012"/>
                <a:gd name="connsiteX5" fmla="*/ 101807 w 111424"/>
                <a:gd name="connsiteY5" fmla="*/ 18650 h 30012"/>
                <a:gd name="connsiteX6" fmla="*/ 26667 w 111424"/>
                <a:gd name="connsiteY6" fmla="*/ 30012 h 30012"/>
                <a:gd name="connsiteX7" fmla="*/ 25201 w 111424"/>
                <a:gd name="connsiteY7" fmla="*/ 23048 h 30012"/>
                <a:gd name="connsiteX8" fmla="*/ 11639 w 111424"/>
                <a:gd name="connsiteY8" fmla="*/ 11319 h 30012"/>
                <a:gd name="connsiteX9" fmla="*/ 643 w 111424"/>
                <a:gd name="connsiteY9" fmla="*/ 3988 h 3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424" h="30012">
                  <a:moveTo>
                    <a:pt x="643" y="3988"/>
                  </a:moveTo>
                  <a:cubicBezTo>
                    <a:pt x="21902" y="-2610"/>
                    <a:pt x="43528" y="1056"/>
                    <a:pt x="65154" y="689"/>
                  </a:cubicBezTo>
                  <a:cubicBezTo>
                    <a:pt x="72484" y="9853"/>
                    <a:pt x="83481" y="3255"/>
                    <a:pt x="92278" y="4721"/>
                  </a:cubicBezTo>
                  <a:cubicBezTo>
                    <a:pt x="96309" y="5454"/>
                    <a:pt x="100341" y="7287"/>
                    <a:pt x="104373" y="8020"/>
                  </a:cubicBezTo>
                  <a:cubicBezTo>
                    <a:pt x="108039" y="8387"/>
                    <a:pt x="112071" y="10952"/>
                    <a:pt x="111338" y="14984"/>
                  </a:cubicBezTo>
                  <a:cubicBezTo>
                    <a:pt x="110604" y="19749"/>
                    <a:pt x="105473" y="18283"/>
                    <a:pt x="101807" y="18650"/>
                  </a:cubicBezTo>
                  <a:cubicBezTo>
                    <a:pt x="76883" y="22315"/>
                    <a:pt x="51592" y="26347"/>
                    <a:pt x="26667" y="30012"/>
                  </a:cubicBezTo>
                  <a:cubicBezTo>
                    <a:pt x="26301" y="27447"/>
                    <a:pt x="24468" y="24881"/>
                    <a:pt x="25201" y="23048"/>
                  </a:cubicBezTo>
                  <a:cubicBezTo>
                    <a:pt x="30699" y="7287"/>
                    <a:pt x="27034" y="2889"/>
                    <a:pt x="11639" y="11319"/>
                  </a:cubicBezTo>
                  <a:cubicBezTo>
                    <a:pt x="5408" y="14618"/>
                    <a:pt x="-2289" y="16084"/>
                    <a:pt x="643" y="3988"/>
                  </a:cubicBezTo>
                  <a:close/>
                </a:path>
              </a:pathLst>
            </a:custGeom>
            <a:solidFill>
              <a:srgbClr val="B190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7A817223-57C9-45FD-B68D-F807E7890E92}"/>
                </a:ext>
              </a:extLst>
            </p:cNvPr>
            <p:cNvSpPr/>
            <p:nvPr/>
          </p:nvSpPr>
          <p:spPr>
            <a:xfrm>
              <a:off x="12432081" y="6104745"/>
              <a:ext cx="210570" cy="667848"/>
            </a:xfrm>
            <a:custGeom>
              <a:avLst/>
              <a:gdLst>
                <a:gd name="connsiteX0" fmla="*/ 15525 w 210570"/>
                <a:gd name="connsiteY0" fmla="*/ 667849 h 667848"/>
                <a:gd name="connsiteX1" fmla="*/ 4529 w 210570"/>
                <a:gd name="connsiteY1" fmla="*/ 643657 h 667848"/>
                <a:gd name="connsiteX2" fmla="*/ 1963 w 210570"/>
                <a:gd name="connsiteY2" fmla="*/ 626796 h 667848"/>
                <a:gd name="connsiteX3" fmla="*/ 18457 w 210570"/>
                <a:gd name="connsiteY3" fmla="*/ 609203 h 667848"/>
                <a:gd name="connsiteX4" fmla="*/ 25055 w 210570"/>
                <a:gd name="connsiteY4" fmla="*/ 591242 h 667848"/>
                <a:gd name="connsiteX5" fmla="*/ 28720 w 210570"/>
                <a:gd name="connsiteY5" fmla="*/ 577680 h 667848"/>
                <a:gd name="connsiteX6" fmla="*/ 42282 w 210570"/>
                <a:gd name="connsiteY6" fmla="*/ 536628 h 667848"/>
                <a:gd name="connsiteX7" fmla="*/ 50713 w 210570"/>
                <a:gd name="connsiteY7" fmla="*/ 512070 h 667848"/>
                <a:gd name="connsiteX8" fmla="*/ 54011 w 210570"/>
                <a:gd name="connsiteY8" fmla="*/ 504006 h 667848"/>
                <a:gd name="connsiteX9" fmla="*/ 73804 w 210570"/>
                <a:gd name="connsiteY9" fmla="*/ 489711 h 667848"/>
                <a:gd name="connsiteX10" fmla="*/ 86633 w 210570"/>
                <a:gd name="connsiteY10" fmla="*/ 491544 h 667848"/>
                <a:gd name="connsiteX11" fmla="*/ 88833 w 210570"/>
                <a:gd name="connsiteY11" fmla="*/ 481647 h 667848"/>
                <a:gd name="connsiteX12" fmla="*/ 74171 w 210570"/>
                <a:gd name="connsiteY12" fmla="*/ 472850 h 667848"/>
                <a:gd name="connsiteX13" fmla="*/ 60243 w 210570"/>
                <a:gd name="connsiteY13" fmla="*/ 460388 h 667848"/>
                <a:gd name="connsiteX14" fmla="*/ 70872 w 210570"/>
                <a:gd name="connsiteY14" fmla="*/ 421535 h 667848"/>
                <a:gd name="connsiteX15" fmla="*/ 82968 w 210570"/>
                <a:gd name="connsiteY15" fmla="*/ 349327 h 667848"/>
                <a:gd name="connsiteX16" fmla="*/ 89199 w 210570"/>
                <a:gd name="connsiteY16" fmla="*/ 313039 h 667848"/>
                <a:gd name="connsiteX17" fmla="*/ 103494 w 210570"/>
                <a:gd name="connsiteY17" fmla="*/ 304609 h 667848"/>
                <a:gd name="connsiteX18" fmla="*/ 106060 w 210570"/>
                <a:gd name="connsiteY18" fmla="*/ 316338 h 667848"/>
                <a:gd name="connsiteX19" fmla="*/ 110458 w 210570"/>
                <a:gd name="connsiteY19" fmla="*/ 330633 h 667848"/>
                <a:gd name="connsiteX20" fmla="*/ 122921 w 210570"/>
                <a:gd name="connsiteY20" fmla="*/ 321470 h 667848"/>
                <a:gd name="connsiteX21" fmla="*/ 140148 w 210570"/>
                <a:gd name="connsiteY21" fmla="*/ 278218 h 667848"/>
                <a:gd name="connsiteX22" fmla="*/ 174602 w 210570"/>
                <a:gd name="connsiteY22" fmla="*/ 111810 h 667848"/>
                <a:gd name="connsiteX23" fmla="*/ 174236 w 210570"/>
                <a:gd name="connsiteY23" fmla="*/ 82487 h 667848"/>
                <a:gd name="connsiteX24" fmla="*/ 155543 w 210570"/>
                <a:gd name="connsiteY24" fmla="*/ 93849 h 667848"/>
                <a:gd name="connsiteX25" fmla="*/ 157009 w 210570"/>
                <a:gd name="connsiteY25" fmla="*/ 34470 h 667848"/>
                <a:gd name="connsiteX26" fmla="*/ 165073 w 210570"/>
                <a:gd name="connsiteY26" fmla="*/ 24207 h 667848"/>
                <a:gd name="connsiteX27" fmla="*/ 195495 w 210570"/>
                <a:gd name="connsiteY27" fmla="*/ 11745 h 667848"/>
                <a:gd name="connsiteX28" fmla="*/ 205392 w 210570"/>
                <a:gd name="connsiteY28" fmla="*/ 15 h 667848"/>
                <a:gd name="connsiteX29" fmla="*/ 210523 w 210570"/>
                <a:gd name="connsiteY29" fmla="*/ 13211 h 667848"/>
                <a:gd name="connsiteX30" fmla="*/ 187798 w 210570"/>
                <a:gd name="connsiteY30" fmla="*/ 186584 h 667848"/>
                <a:gd name="connsiteX31" fmla="*/ 161407 w 210570"/>
                <a:gd name="connsiteY31" fmla="*/ 302043 h 667848"/>
                <a:gd name="connsiteX32" fmla="*/ 140881 w 210570"/>
                <a:gd name="connsiteY32" fmla="*/ 365455 h 667848"/>
                <a:gd name="connsiteX33" fmla="*/ 104960 w 210570"/>
                <a:gd name="connsiteY33" fmla="*/ 469185 h 667848"/>
                <a:gd name="connsiteX34" fmla="*/ 94331 w 210570"/>
                <a:gd name="connsiteY34" fmla="*/ 497775 h 667848"/>
                <a:gd name="connsiteX35" fmla="*/ 87733 w 210570"/>
                <a:gd name="connsiteY35" fmla="*/ 518668 h 667848"/>
                <a:gd name="connsiteX36" fmla="*/ 37517 w 210570"/>
                <a:gd name="connsiteY36" fmla="*/ 613968 h 667848"/>
                <a:gd name="connsiteX37" fmla="*/ 15525 w 210570"/>
                <a:gd name="connsiteY37" fmla="*/ 667849 h 667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0570" h="667848">
                  <a:moveTo>
                    <a:pt x="15525" y="667849"/>
                  </a:moveTo>
                  <a:cubicBezTo>
                    <a:pt x="14792" y="658685"/>
                    <a:pt x="22123" y="646223"/>
                    <a:pt x="4529" y="643657"/>
                  </a:cubicBezTo>
                  <a:cubicBezTo>
                    <a:pt x="2329" y="643291"/>
                    <a:pt x="-2802" y="632661"/>
                    <a:pt x="1963" y="626796"/>
                  </a:cubicBezTo>
                  <a:cubicBezTo>
                    <a:pt x="7094" y="620932"/>
                    <a:pt x="5995" y="608836"/>
                    <a:pt x="18457" y="609203"/>
                  </a:cubicBezTo>
                  <a:cubicBezTo>
                    <a:pt x="35318" y="609203"/>
                    <a:pt x="36784" y="602238"/>
                    <a:pt x="25055" y="591242"/>
                  </a:cubicBezTo>
                  <a:cubicBezTo>
                    <a:pt x="18457" y="584644"/>
                    <a:pt x="21023" y="581346"/>
                    <a:pt x="28720" y="577680"/>
                  </a:cubicBezTo>
                  <a:cubicBezTo>
                    <a:pt x="50713" y="567417"/>
                    <a:pt x="53278" y="559354"/>
                    <a:pt x="42282" y="536628"/>
                  </a:cubicBezTo>
                  <a:cubicBezTo>
                    <a:pt x="36418" y="525265"/>
                    <a:pt x="30553" y="514269"/>
                    <a:pt x="50713" y="512070"/>
                  </a:cubicBezTo>
                  <a:cubicBezTo>
                    <a:pt x="56944" y="511337"/>
                    <a:pt x="54378" y="507671"/>
                    <a:pt x="54011" y="504006"/>
                  </a:cubicBezTo>
                  <a:cubicBezTo>
                    <a:pt x="52545" y="487145"/>
                    <a:pt x="59143" y="482014"/>
                    <a:pt x="73804" y="489711"/>
                  </a:cubicBezTo>
                  <a:cubicBezTo>
                    <a:pt x="78570" y="491910"/>
                    <a:pt x="81868" y="495942"/>
                    <a:pt x="86633" y="491544"/>
                  </a:cubicBezTo>
                  <a:cubicBezTo>
                    <a:pt x="89932" y="488978"/>
                    <a:pt x="91032" y="485313"/>
                    <a:pt x="88833" y="481647"/>
                  </a:cubicBezTo>
                  <a:cubicBezTo>
                    <a:pt x="85534" y="476149"/>
                    <a:pt x="81502" y="470651"/>
                    <a:pt x="74171" y="472850"/>
                  </a:cubicBezTo>
                  <a:cubicBezTo>
                    <a:pt x="61342" y="477249"/>
                    <a:pt x="60609" y="469551"/>
                    <a:pt x="60243" y="460388"/>
                  </a:cubicBezTo>
                  <a:cubicBezTo>
                    <a:pt x="59509" y="446093"/>
                    <a:pt x="64275" y="432531"/>
                    <a:pt x="70872" y="421535"/>
                  </a:cubicBezTo>
                  <a:cubicBezTo>
                    <a:pt x="84434" y="398443"/>
                    <a:pt x="85900" y="374618"/>
                    <a:pt x="82968" y="349327"/>
                  </a:cubicBezTo>
                  <a:cubicBezTo>
                    <a:pt x="81502" y="336498"/>
                    <a:pt x="83701" y="324402"/>
                    <a:pt x="89199" y="313039"/>
                  </a:cubicBezTo>
                  <a:cubicBezTo>
                    <a:pt x="92131" y="306808"/>
                    <a:pt x="95797" y="302410"/>
                    <a:pt x="103494" y="304609"/>
                  </a:cubicBezTo>
                  <a:cubicBezTo>
                    <a:pt x="108259" y="307541"/>
                    <a:pt x="106426" y="312306"/>
                    <a:pt x="106060" y="316338"/>
                  </a:cubicBezTo>
                  <a:cubicBezTo>
                    <a:pt x="105693" y="321836"/>
                    <a:pt x="102761" y="328434"/>
                    <a:pt x="110458" y="330633"/>
                  </a:cubicBezTo>
                  <a:cubicBezTo>
                    <a:pt x="117789" y="332833"/>
                    <a:pt x="119255" y="325502"/>
                    <a:pt x="122921" y="321470"/>
                  </a:cubicBezTo>
                  <a:cubicBezTo>
                    <a:pt x="133184" y="309008"/>
                    <a:pt x="136849" y="293246"/>
                    <a:pt x="140148" y="278218"/>
                  </a:cubicBezTo>
                  <a:cubicBezTo>
                    <a:pt x="152610" y="222871"/>
                    <a:pt x="166539" y="167890"/>
                    <a:pt x="174602" y="111810"/>
                  </a:cubicBezTo>
                  <a:cubicBezTo>
                    <a:pt x="176069" y="102280"/>
                    <a:pt x="179368" y="92383"/>
                    <a:pt x="174236" y="82487"/>
                  </a:cubicBezTo>
                  <a:cubicBezTo>
                    <a:pt x="165806" y="83220"/>
                    <a:pt x="168371" y="100814"/>
                    <a:pt x="155543" y="93849"/>
                  </a:cubicBezTo>
                  <a:cubicBezTo>
                    <a:pt x="151877" y="74056"/>
                    <a:pt x="156276" y="54263"/>
                    <a:pt x="157009" y="34470"/>
                  </a:cubicBezTo>
                  <a:cubicBezTo>
                    <a:pt x="157009" y="29705"/>
                    <a:pt x="158108" y="24207"/>
                    <a:pt x="165073" y="24207"/>
                  </a:cubicBezTo>
                  <a:cubicBezTo>
                    <a:pt x="174969" y="19075"/>
                    <a:pt x="192196" y="33370"/>
                    <a:pt x="195495" y="11745"/>
                  </a:cubicBezTo>
                  <a:cubicBezTo>
                    <a:pt x="196228" y="5880"/>
                    <a:pt x="199894" y="-351"/>
                    <a:pt x="205392" y="15"/>
                  </a:cubicBezTo>
                  <a:cubicBezTo>
                    <a:pt x="213822" y="382"/>
                    <a:pt x="209057" y="8812"/>
                    <a:pt x="210523" y="13211"/>
                  </a:cubicBezTo>
                  <a:cubicBezTo>
                    <a:pt x="206491" y="71490"/>
                    <a:pt x="200260" y="129404"/>
                    <a:pt x="187798" y="186584"/>
                  </a:cubicBezTo>
                  <a:cubicBezTo>
                    <a:pt x="179368" y="225070"/>
                    <a:pt x="170204" y="263557"/>
                    <a:pt x="161407" y="302043"/>
                  </a:cubicBezTo>
                  <a:cubicBezTo>
                    <a:pt x="149678" y="321470"/>
                    <a:pt x="145646" y="344195"/>
                    <a:pt x="140881" y="365455"/>
                  </a:cubicBezTo>
                  <a:cubicBezTo>
                    <a:pt x="132451" y="401375"/>
                    <a:pt x="118522" y="435097"/>
                    <a:pt x="104960" y="469185"/>
                  </a:cubicBezTo>
                  <a:cubicBezTo>
                    <a:pt x="101295" y="478715"/>
                    <a:pt x="106060" y="491544"/>
                    <a:pt x="94331" y="497775"/>
                  </a:cubicBezTo>
                  <a:cubicBezTo>
                    <a:pt x="92498" y="504739"/>
                    <a:pt x="90665" y="511703"/>
                    <a:pt x="87733" y="518668"/>
                  </a:cubicBezTo>
                  <a:cubicBezTo>
                    <a:pt x="72705" y="551290"/>
                    <a:pt x="58043" y="584278"/>
                    <a:pt x="37517" y="613968"/>
                  </a:cubicBezTo>
                  <a:cubicBezTo>
                    <a:pt x="29820" y="632295"/>
                    <a:pt x="29453" y="652821"/>
                    <a:pt x="15525" y="667849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A8B33A7B-15F2-46D8-91F6-F4B96F9FFC08}"/>
                </a:ext>
              </a:extLst>
            </p:cNvPr>
            <p:cNvSpPr/>
            <p:nvPr/>
          </p:nvSpPr>
          <p:spPr>
            <a:xfrm>
              <a:off x="12469560" y="6603619"/>
              <a:ext cx="58298" cy="115826"/>
            </a:xfrm>
            <a:custGeom>
              <a:avLst/>
              <a:gdLst>
                <a:gd name="connsiteX0" fmla="*/ 39 w 58298"/>
                <a:gd name="connsiteY0" fmla="*/ 115826 h 115826"/>
                <a:gd name="connsiteX1" fmla="*/ 8103 w 58298"/>
                <a:gd name="connsiteY1" fmla="*/ 93101 h 115826"/>
                <a:gd name="connsiteX2" fmla="*/ 52454 w 58298"/>
                <a:gd name="connsiteY2" fmla="*/ 5498 h 115826"/>
                <a:gd name="connsiteX3" fmla="*/ 56486 w 58298"/>
                <a:gd name="connsiteY3" fmla="*/ 0 h 115826"/>
                <a:gd name="connsiteX4" fmla="*/ 45489 w 58298"/>
                <a:gd name="connsiteY4" fmla="*/ 41785 h 115826"/>
                <a:gd name="connsiteX5" fmla="*/ 20565 w 58298"/>
                <a:gd name="connsiteY5" fmla="*/ 99699 h 115826"/>
                <a:gd name="connsiteX6" fmla="*/ 7003 w 58298"/>
                <a:gd name="connsiteY6" fmla="*/ 112161 h 115826"/>
                <a:gd name="connsiteX7" fmla="*/ 39 w 58298"/>
                <a:gd name="connsiteY7" fmla="*/ 115826 h 11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298" h="115826">
                  <a:moveTo>
                    <a:pt x="39" y="115826"/>
                  </a:moveTo>
                  <a:cubicBezTo>
                    <a:pt x="-328" y="107029"/>
                    <a:pt x="1872" y="100432"/>
                    <a:pt x="8103" y="93101"/>
                  </a:cubicBezTo>
                  <a:cubicBezTo>
                    <a:pt x="29362" y="67443"/>
                    <a:pt x="37426" y="34821"/>
                    <a:pt x="52454" y="5498"/>
                  </a:cubicBezTo>
                  <a:cubicBezTo>
                    <a:pt x="53553" y="3299"/>
                    <a:pt x="55386" y="1833"/>
                    <a:pt x="56486" y="0"/>
                  </a:cubicBezTo>
                  <a:cubicBezTo>
                    <a:pt x="62717" y="16494"/>
                    <a:pt x="51354" y="30056"/>
                    <a:pt x="45489" y="41785"/>
                  </a:cubicBezTo>
                  <a:cubicBezTo>
                    <a:pt x="35960" y="60845"/>
                    <a:pt x="27529" y="79905"/>
                    <a:pt x="20565" y="99699"/>
                  </a:cubicBezTo>
                  <a:cubicBezTo>
                    <a:pt x="17999" y="107029"/>
                    <a:pt x="7003" y="103364"/>
                    <a:pt x="7003" y="112161"/>
                  </a:cubicBezTo>
                  <a:cubicBezTo>
                    <a:pt x="5170" y="113260"/>
                    <a:pt x="2605" y="114726"/>
                    <a:pt x="39" y="115826"/>
                  </a:cubicBezTo>
                  <a:close/>
                </a:path>
              </a:pathLst>
            </a:custGeom>
            <a:solidFill>
              <a:srgbClr val="B4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D0D4027-44DA-4070-9286-478F5B025FD2}"/>
                </a:ext>
              </a:extLst>
            </p:cNvPr>
            <p:cNvSpPr/>
            <p:nvPr/>
          </p:nvSpPr>
          <p:spPr>
            <a:xfrm>
              <a:off x="10576426" y="7204488"/>
              <a:ext cx="189500" cy="112005"/>
            </a:xfrm>
            <a:custGeom>
              <a:avLst/>
              <a:gdLst>
                <a:gd name="connsiteX0" fmla="*/ 19060 w 189500"/>
                <a:gd name="connsiteY0" fmla="*/ 33609 h 112005"/>
                <a:gd name="connsiteX1" fmla="*/ 0 w 189500"/>
                <a:gd name="connsiteY1" fmla="*/ 11250 h 112005"/>
                <a:gd name="connsiteX2" fmla="*/ 14662 w 189500"/>
                <a:gd name="connsiteY2" fmla="*/ 7585 h 112005"/>
                <a:gd name="connsiteX3" fmla="*/ 112161 w 189500"/>
                <a:gd name="connsiteY3" fmla="*/ 8685 h 112005"/>
                <a:gd name="connsiteX4" fmla="*/ 112527 w 189500"/>
                <a:gd name="connsiteY4" fmla="*/ 8318 h 112005"/>
                <a:gd name="connsiteX5" fmla="*/ 111428 w 189500"/>
                <a:gd name="connsiteY5" fmla="*/ 8685 h 112005"/>
                <a:gd name="connsiteX6" fmla="*/ 101531 w 189500"/>
                <a:gd name="connsiteY6" fmla="*/ 6119 h 112005"/>
                <a:gd name="connsiteX7" fmla="*/ 103730 w 189500"/>
                <a:gd name="connsiteY7" fmla="*/ 1354 h 112005"/>
                <a:gd name="connsiteX8" fmla="*/ 189500 w 189500"/>
                <a:gd name="connsiteY8" fmla="*/ 28844 h 112005"/>
                <a:gd name="connsiteX9" fmla="*/ 175205 w 189500"/>
                <a:gd name="connsiteY9" fmla="*/ 36908 h 112005"/>
                <a:gd name="connsiteX10" fmla="*/ 108495 w 189500"/>
                <a:gd name="connsiteY10" fmla="*/ 36908 h 112005"/>
                <a:gd name="connsiteX11" fmla="*/ 111794 w 189500"/>
                <a:gd name="connsiteY11" fmla="*/ 65498 h 112005"/>
                <a:gd name="connsiteX12" fmla="*/ 129388 w 189500"/>
                <a:gd name="connsiteY12" fmla="*/ 88957 h 112005"/>
                <a:gd name="connsiteX13" fmla="*/ 143683 w 189500"/>
                <a:gd name="connsiteY13" fmla="*/ 111682 h 112005"/>
                <a:gd name="connsiteX14" fmla="*/ 123157 w 189500"/>
                <a:gd name="connsiteY14" fmla="*/ 104351 h 112005"/>
                <a:gd name="connsiteX15" fmla="*/ 107029 w 189500"/>
                <a:gd name="connsiteY15" fmla="*/ 109116 h 112005"/>
                <a:gd name="connsiteX16" fmla="*/ 101531 w 189500"/>
                <a:gd name="connsiteY16" fmla="*/ 88957 h 112005"/>
                <a:gd name="connsiteX17" fmla="*/ 94934 w 189500"/>
                <a:gd name="connsiteY17" fmla="*/ 75028 h 112005"/>
                <a:gd name="connsiteX18" fmla="*/ 87236 w 189500"/>
                <a:gd name="connsiteY18" fmla="*/ 66964 h 112005"/>
                <a:gd name="connsiteX19" fmla="*/ 76973 w 189500"/>
                <a:gd name="connsiteY19" fmla="*/ 58167 h 112005"/>
                <a:gd name="connsiteX20" fmla="*/ 67443 w 189500"/>
                <a:gd name="connsiteY20" fmla="*/ 55968 h 112005"/>
                <a:gd name="connsiteX21" fmla="*/ 63411 w 189500"/>
                <a:gd name="connsiteY21" fmla="*/ 57068 h 112005"/>
                <a:gd name="connsiteX22" fmla="*/ 37020 w 189500"/>
                <a:gd name="connsiteY22" fmla="*/ 49004 h 112005"/>
                <a:gd name="connsiteX23" fmla="*/ 19060 w 189500"/>
                <a:gd name="connsiteY23" fmla="*/ 33609 h 11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500" h="112005">
                  <a:moveTo>
                    <a:pt x="19060" y="33609"/>
                  </a:moveTo>
                  <a:cubicBezTo>
                    <a:pt x="20160" y="19681"/>
                    <a:pt x="0" y="24079"/>
                    <a:pt x="0" y="11250"/>
                  </a:cubicBezTo>
                  <a:cubicBezTo>
                    <a:pt x="4398" y="7585"/>
                    <a:pt x="9530" y="8318"/>
                    <a:pt x="14662" y="7585"/>
                  </a:cubicBezTo>
                  <a:cubicBezTo>
                    <a:pt x="46917" y="13450"/>
                    <a:pt x="79539" y="15649"/>
                    <a:pt x="112161" y="8685"/>
                  </a:cubicBezTo>
                  <a:cubicBezTo>
                    <a:pt x="114727" y="10517"/>
                    <a:pt x="112527" y="5753"/>
                    <a:pt x="112527" y="8318"/>
                  </a:cubicBezTo>
                  <a:cubicBezTo>
                    <a:pt x="112527" y="8685"/>
                    <a:pt x="112161" y="8685"/>
                    <a:pt x="111428" y="8685"/>
                  </a:cubicBezTo>
                  <a:cubicBezTo>
                    <a:pt x="107762" y="9051"/>
                    <a:pt x="104097" y="9784"/>
                    <a:pt x="101531" y="6119"/>
                  </a:cubicBezTo>
                  <a:cubicBezTo>
                    <a:pt x="101531" y="4286"/>
                    <a:pt x="102264" y="2454"/>
                    <a:pt x="103730" y="1354"/>
                  </a:cubicBezTo>
                  <a:cubicBezTo>
                    <a:pt x="131221" y="-4511"/>
                    <a:pt x="174472" y="9418"/>
                    <a:pt x="189500" y="28844"/>
                  </a:cubicBezTo>
                  <a:cubicBezTo>
                    <a:pt x="186202" y="34342"/>
                    <a:pt x="180337" y="35075"/>
                    <a:pt x="175205" y="36908"/>
                  </a:cubicBezTo>
                  <a:cubicBezTo>
                    <a:pt x="153946" y="44239"/>
                    <a:pt x="132687" y="40940"/>
                    <a:pt x="108495" y="36908"/>
                  </a:cubicBezTo>
                  <a:cubicBezTo>
                    <a:pt x="115460" y="46805"/>
                    <a:pt x="114727" y="55968"/>
                    <a:pt x="111794" y="65498"/>
                  </a:cubicBezTo>
                  <a:cubicBezTo>
                    <a:pt x="115093" y="75395"/>
                    <a:pt x="120958" y="82359"/>
                    <a:pt x="129388" y="88957"/>
                  </a:cubicBezTo>
                  <a:cubicBezTo>
                    <a:pt x="136352" y="94455"/>
                    <a:pt x="142950" y="101785"/>
                    <a:pt x="143683" y="111682"/>
                  </a:cubicBezTo>
                  <a:cubicBezTo>
                    <a:pt x="136352" y="111316"/>
                    <a:pt x="128289" y="114981"/>
                    <a:pt x="123157" y="104351"/>
                  </a:cubicBezTo>
                  <a:cubicBezTo>
                    <a:pt x="119492" y="96654"/>
                    <a:pt x="113994" y="104351"/>
                    <a:pt x="107029" y="109116"/>
                  </a:cubicBezTo>
                  <a:cubicBezTo>
                    <a:pt x="109228" y="99586"/>
                    <a:pt x="112161" y="92255"/>
                    <a:pt x="101531" y="88957"/>
                  </a:cubicBezTo>
                  <a:cubicBezTo>
                    <a:pt x="96033" y="87490"/>
                    <a:pt x="90535" y="83825"/>
                    <a:pt x="94934" y="75028"/>
                  </a:cubicBezTo>
                  <a:cubicBezTo>
                    <a:pt x="97499" y="70263"/>
                    <a:pt x="93101" y="65132"/>
                    <a:pt x="87236" y="66964"/>
                  </a:cubicBezTo>
                  <a:cubicBezTo>
                    <a:pt x="78073" y="69530"/>
                    <a:pt x="76973" y="66231"/>
                    <a:pt x="76973" y="58167"/>
                  </a:cubicBezTo>
                  <a:cubicBezTo>
                    <a:pt x="76973" y="54502"/>
                    <a:pt x="73308" y="45705"/>
                    <a:pt x="67443" y="55968"/>
                  </a:cubicBezTo>
                  <a:cubicBezTo>
                    <a:pt x="66343" y="57801"/>
                    <a:pt x="63778" y="58901"/>
                    <a:pt x="63411" y="57068"/>
                  </a:cubicBezTo>
                  <a:cubicBezTo>
                    <a:pt x="60112" y="35809"/>
                    <a:pt x="46184" y="48271"/>
                    <a:pt x="37020" y="49004"/>
                  </a:cubicBezTo>
                  <a:cubicBezTo>
                    <a:pt x="24925" y="50104"/>
                    <a:pt x="28590" y="34709"/>
                    <a:pt x="19060" y="33609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B48FC733-29E2-416F-8232-5E82C9EF83A8}"/>
                </a:ext>
              </a:extLst>
            </p:cNvPr>
            <p:cNvSpPr/>
            <p:nvPr/>
          </p:nvSpPr>
          <p:spPr>
            <a:xfrm>
              <a:off x="10682723" y="7233333"/>
              <a:ext cx="92367" cy="88744"/>
            </a:xfrm>
            <a:custGeom>
              <a:avLst/>
              <a:gdLst>
                <a:gd name="connsiteX0" fmla="*/ 67443 w 92367"/>
                <a:gd name="connsiteY0" fmla="*/ 5498 h 88744"/>
                <a:gd name="connsiteX1" fmla="*/ 82105 w 92367"/>
                <a:gd name="connsiteY1" fmla="*/ 367 h 88744"/>
                <a:gd name="connsiteX2" fmla="*/ 86870 w 92367"/>
                <a:gd name="connsiteY2" fmla="*/ 1466 h 88744"/>
                <a:gd name="connsiteX3" fmla="*/ 75507 w 92367"/>
                <a:gd name="connsiteY3" fmla="*/ 17960 h 88744"/>
                <a:gd name="connsiteX4" fmla="*/ 92368 w 92367"/>
                <a:gd name="connsiteY4" fmla="*/ 25658 h 88744"/>
                <a:gd name="connsiteX5" fmla="*/ 88336 w 92367"/>
                <a:gd name="connsiteY5" fmla="*/ 43618 h 88744"/>
                <a:gd name="connsiteX6" fmla="*/ 74774 w 92367"/>
                <a:gd name="connsiteY6" fmla="*/ 61212 h 88744"/>
                <a:gd name="connsiteX7" fmla="*/ 71109 w 92367"/>
                <a:gd name="connsiteY7" fmla="*/ 73308 h 88744"/>
                <a:gd name="connsiteX8" fmla="*/ 59379 w 92367"/>
                <a:gd name="connsiteY8" fmla="*/ 88336 h 88744"/>
                <a:gd name="connsiteX9" fmla="*/ 37387 w 92367"/>
                <a:gd name="connsiteY9" fmla="*/ 83937 h 88744"/>
                <a:gd name="connsiteX10" fmla="*/ 0 w 92367"/>
                <a:gd name="connsiteY10" fmla="*/ 39586 h 88744"/>
                <a:gd name="connsiteX11" fmla="*/ 48383 w 92367"/>
                <a:gd name="connsiteY11" fmla="*/ 12829 h 88744"/>
                <a:gd name="connsiteX12" fmla="*/ 67443 w 92367"/>
                <a:gd name="connsiteY12" fmla="*/ 5498 h 8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67" h="88744">
                  <a:moveTo>
                    <a:pt x="67443" y="5498"/>
                  </a:moveTo>
                  <a:cubicBezTo>
                    <a:pt x="72208" y="3665"/>
                    <a:pt x="77340" y="2199"/>
                    <a:pt x="82105" y="367"/>
                  </a:cubicBezTo>
                  <a:cubicBezTo>
                    <a:pt x="83937" y="-367"/>
                    <a:pt x="85404" y="0"/>
                    <a:pt x="86870" y="1466"/>
                  </a:cubicBezTo>
                  <a:cubicBezTo>
                    <a:pt x="89802" y="11729"/>
                    <a:pt x="79539" y="12829"/>
                    <a:pt x="75507" y="17960"/>
                  </a:cubicBezTo>
                  <a:cubicBezTo>
                    <a:pt x="84670" y="12462"/>
                    <a:pt x="92001" y="11363"/>
                    <a:pt x="92368" y="25658"/>
                  </a:cubicBezTo>
                  <a:cubicBezTo>
                    <a:pt x="92368" y="31889"/>
                    <a:pt x="90902" y="37753"/>
                    <a:pt x="88336" y="43618"/>
                  </a:cubicBezTo>
                  <a:cubicBezTo>
                    <a:pt x="85037" y="50582"/>
                    <a:pt x="78439" y="54614"/>
                    <a:pt x="74774" y="61212"/>
                  </a:cubicBezTo>
                  <a:cubicBezTo>
                    <a:pt x="72941" y="64877"/>
                    <a:pt x="69642" y="68543"/>
                    <a:pt x="71109" y="73308"/>
                  </a:cubicBezTo>
                  <a:cubicBezTo>
                    <a:pt x="76240" y="89436"/>
                    <a:pt x="76607" y="89436"/>
                    <a:pt x="59379" y="88336"/>
                  </a:cubicBezTo>
                  <a:cubicBezTo>
                    <a:pt x="52048" y="86870"/>
                    <a:pt x="44718" y="85404"/>
                    <a:pt x="37387" y="83937"/>
                  </a:cubicBezTo>
                  <a:cubicBezTo>
                    <a:pt x="26391" y="67810"/>
                    <a:pt x="6964" y="59013"/>
                    <a:pt x="0" y="39586"/>
                  </a:cubicBezTo>
                  <a:cubicBezTo>
                    <a:pt x="10630" y="20526"/>
                    <a:pt x="24925" y="9163"/>
                    <a:pt x="48383" y="12829"/>
                  </a:cubicBezTo>
                  <a:cubicBezTo>
                    <a:pt x="54981" y="12829"/>
                    <a:pt x="60112" y="5864"/>
                    <a:pt x="67443" y="5498"/>
                  </a:cubicBezTo>
                  <a:close/>
                </a:path>
              </a:pathLst>
            </a:custGeom>
            <a:solidFill>
              <a:srgbClr val="E8E3E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3261FEF7-9A9A-475D-BF5F-7F70361B13A6}"/>
                </a:ext>
              </a:extLst>
            </p:cNvPr>
            <p:cNvSpPr/>
            <p:nvPr/>
          </p:nvSpPr>
          <p:spPr>
            <a:xfrm>
              <a:off x="10742102" y="7268255"/>
              <a:ext cx="71023" cy="77971"/>
            </a:xfrm>
            <a:custGeom>
              <a:avLst/>
              <a:gdLst>
                <a:gd name="connsiteX0" fmla="*/ 0 w 71023"/>
                <a:gd name="connsiteY0" fmla="*/ 52680 h 77971"/>
                <a:gd name="connsiteX1" fmla="*/ 16494 w 71023"/>
                <a:gd name="connsiteY1" fmla="*/ 46449 h 77971"/>
                <a:gd name="connsiteX2" fmla="*/ 3299 w 71023"/>
                <a:gd name="connsiteY2" fmla="*/ 42417 h 77971"/>
                <a:gd name="connsiteX3" fmla="*/ 26391 w 71023"/>
                <a:gd name="connsiteY3" fmla="*/ 6496 h 77971"/>
                <a:gd name="connsiteX4" fmla="*/ 49483 w 71023"/>
                <a:gd name="connsiteY4" fmla="*/ 3564 h 77971"/>
                <a:gd name="connsiteX5" fmla="*/ 59013 w 71023"/>
                <a:gd name="connsiteY5" fmla="*/ 11628 h 77971"/>
                <a:gd name="connsiteX6" fmla="*/ 70375 w 71023"/>
                <a:gd name="connsiteY6" fmla="*/ 28122 h 77971"/>
                <a:gd name="connsiteX7" fmla="*/ 70009 w 71023"/>
                <a:gd name="connsiteY7" fmla="*/ 50848 h 77971"/>
                <a:gd name="connsiteX8" fmla="*/ 59746 w 71023"/>
                <a:gd name="connsiteY8" fmla="*/ 57445 h 77971"/>
                <a:gd name="connsiteX9" fmla="*/ 42152 w 71023"/>
                <a:gd name="connsiteY9" fmla="*/ 58545 h 77971"/>
                <a:gd name="connsiteX10" fmla="*/ 56447 w 71023"/>
                <a:gd name="connsiteY10" fmla="*/ 77972 h 77971"/>
                <a:gd name="connsiteX11" fmla="*/ 0 w 71023"/>
                <a:gd name="connsiteY11" fmla="*/ 52680 h 7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023" h="77971">
                  <a:moveTo>
                    <a:pt x="0" y="52680"/>
                  </a:moveTo>
                  <a:cubicBezTo>
                    <a:pt x="5865" y="51581"/>
                    <a:pt x="12462" y="52314"/>
                    <a:pt x="16494" y="46449"/>
                  </a:cubicBezTo>
                  <a:cubicBezTo>
                    <a:pt x="14295" y="37286"/>
                    <a:pt x="6964" y="45350"/>
                    <a:pt x="3299" y="42417"/>
                  </a:cubicBezTo>
                  <a:cubicBezTo>
                    <a:pt x="8064" y="28489"/>
                    <a:pt x="13562" y="15294"/>
                    <a:pt x="26391" y="6496"/>
                  </a:cubicBezTo>
                  <a:cubicBezTo>
                    <a:pt x="33722" y="1732"/>
                    <a:pt x="40686" y="-3767"/>
                    <a:pt x="49483" y="3564"/>
                  </a:cubicBezTo>
                  <a:cubicBezTo>
                    <a:pt x="52782" y="6496"/>
                    <a:pt x="56447" y="11995"/>
                    <a:pt x="59013" y="11628"/>
                  </a:cubicBezTo>
                  <a:cubicBezTo>
                    <a:pt x="76240" y="8329"/>
                    <a:pt x="69642" y="21891"/>
                    <a:pt x="70375" y="28122"/>
                  </a:cubicBezTo>
                  <a:cubicBezTo>
                    <a:pt x="71475" y="35086"/>
                    <a:pt x="56080" y="42051"/>
                    <a:pt x="70009" y="50848"/>
                  </a:cubicBezTo>
                  <a:cubicBezTo>
                    <a:pt x="71475" y="51947"/>
                    <a:pt x="63411" y="56712"/>
                    <a:pt x="59746" y="57445"/>
                  </a:cubicBezTo>
                  <a:cubicBezTo>
                    <a:pt x="54981" y="58545"/>
                    <a:pt x="49483" y="53413"/>
                    <a:pt x="42152" y="58545"/>
                  </a:cubicBezTo>
                  <a:cubicBezTo>
                    <a:pt x="50582" y="62943"/>
                    <a:pt x="57913" y="67708"/>
                    <a:pt x="56447" y="77972"/>
                  </a:cubicBezTo>
                  <a:cubicBezTo>
                    <a:pt x="34821" y="75772"/>
                    <a:pt x="13562" y="72474"/>
                    <a:pt x="0" y="52680"/>
                  </a:cubicBezTo>
                  <a:close/>
                </a:path>
              </a:pathLst>
            </a:custGeom>
            <a:solidFill>
              <a:srgbClr val="BE9F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E0059D67-BC93-4FC1-B987-68691582EBE9}"/>
                </a:ext>
              </a:extLst>
            </p:cNvPr>
            <p:cNvSpPr/>
            <p:nvPr/>
          </p:nvSpPr>
          <p:spPr>
            <a:xfrm>
              <a:off x="11856568" y="7018781"/>
              <a:ext cx="256811" cy="300388"/>
            </a:xfrm>
            <a:custGeom>
              <a:avLst/>
              <a:gdLst>
                <a:gd name="connsiteX0" fmla="*/ 91079 w 256811"/>
                <a:gd name="connsiteY0" fmla="*/ 271732 h 300388"/>
                <a:gd name="connsiteX1" fmla="*/ 46362 w 256811"/>
                <a:gd name="connsiteY1" fmla="*/ 260369 h 300388"/>
                <a:gd name="connsiteX2" fmla="*/ 5309 w 256811"/>
                <a:gd name="connsiteY2" fmla="*/ 251938 h 300388"/>
                <a:gd name="connsiteX3" fmla="*/ 911 w 256811"/>
                <a:gd name="connsiteY3" fmla="*/ 240209 h 300388"/>
                <a:gd name="connsiteX4" fmla="*/ 17405 w 256811"/>
                <a:gd name="connsiteY4" fmla="*/ 234345 h 300388"/>
                <a:gd name="connsiteX5" fmla="*/ 76418 w 256811"/>
                <a:gd name="connsiteY5" fmla="*/ 247907 h 300388"/>
                <a:gd name="connsiteX6" fmla="*/ 87780 w 256811"/>
                <a:gd name="connsiteY6" fmla="*/ 247540 h 300388"/>
                <a:gd name="connsiteX7" fmla="*/ 89613 w 256811"/>
                <a:gd name="connsiteY7" fmla="*/ 240576 h 300388"/>
                <a:gd name="connsiteX8" fmla="*/ 79717 w 256811"/>
                <a:gd name="connsiteY8" fmla="*/ 238377 h 300388"/>
                <a:gd name="connsiteX9" fmla="*/ 50027 w 256811"/>
                <a:gd name="connsiteY9" fmla="*/ 233978 h 300388"/>
                <a:gd name="connsiteX10" fmla="*/ 33533 w 256811"/>
                <a:gd name="connsiteY10" fmla="*/ 207954 h 300388"/>
                <a:gd name="connsiteX11" fmla="*/ 62856 w 256811"/>
                <a:gd name="connsiteY11" fmla="*/ 200257 h 300388"/>
                <a:gd name="connsiteX12" fmla="*/ 74218 w 256811"/>
                <a:gd name="connsiteY12" fmla="*/ 205022 h 300388"/>
                <a:gd name="connsiteX13" fmla="*/ 83382 w 256811"/>
                <a:gd name="connsiteY13" fmla="*/ 207221 h 300388"/>
                <a:gd name="connsiteX14" fmla="*/ 98777 w 256811"/>
                <a:gd name="connsiteY14" fmla="*/ 218217 h 300388"/>
                <a:gd name="connsiteX15" fmla="*/ 164754 w 256811"/>
                <a:gd name="connsiteY15" fmla="*/ 176065 h 300388"/>
                <a:gd name="connsiteX16" fmla="*/ 177949 w 256811"/>
                <a:gd name="connsiteY16" fmla="*/ 169467 h 300388"/>
                <a:gd name="connsiteX17" fmla="*/ 186746 w 256811"/>
                <a:gd name="connsiteY17" fmla="*/ 183029 h 300388"/>
                <a:gd name="connsiteX18" fmla="*/ 218268 w 256811"/>
                <a:gd name="connsiteY18" fmla="*/ 161770 h 300388"/>
                <a:gd name="connsiteX19" fmla="*/ 187479 w 256811"/>
                <a:gd name="connsiteY19" fmla="*/ 139045 h 300388"/>
                <a:gd name="connsiteX20" fmla="*/ 180881 w 256811"/>
                <a:gd name="connsiteY20" fmla="*/ 137212 h 300388"/>
                <a:gd name="connsiteX21" fmla="*/ 164387 w 256811"/>
                <a:gd name="connsiteY21" fmla="*/ 120718 h 300388"/>
                <a:gd name="connsiteX22" fmla="*/ 165487 w 256811"/>
                <a:gd name="connsiteY22" fmla="*/ 106423 h 300388"/>
                <a:gd name="connsiteX23" fmla="*/ 122602 w 256811"/>
                <a:gd name="connsiteY23" fmla="*/ 119252 h 300388"/>
                <a:gd name="connsiteX24" fmla="*/ 113805 w 256811"/>
                <a:gd name="connsiteY24" fmla="*/ 110821 h 300388"/>
                <a:gd name="connsiteX25" fmla="*/ 97310 w 256811"/>
                <a:gd name="connsiteY25" fmla="*/ 89928 h 300388"/>
                <a:gd name="connsiteX26" fmla="*/ 77884 w 256811"/>
                <a:gd name="connsiteY26" fmla="*/ 75633 h 300388"/>
                <a:gd name="connsiteX27" fmla="*/ 69454 w 256811"/>
                <a:gd name="connsiteY27" fmla="*/ 64637 h 300388"/>
                <a:gd name="connsiteX28" fmla="*/ 89613 w 256811"/>
                <a:gd name="connsiteY28" fmla="*/ 37880 h 300388"/>
                <a:gd name="connsiteX29" fmla="*/ 114538 w 256811"/>
                <a:gd name="connsiteY29" fmla="*/ 23585 h 300388"/>
                <a:gd name="connsiteX30" fmla="*/ 128100 w 256811"/>
                <a:gd name="connsiteY30" fmla="*/ 17720 h 300388"/>
                <a:gd name="connsiteX31" fmla="*/ 142395 w 256811"/>
                <a:gd name="connsiteY31" fmla="*/ 22119 h 300388"/>
                <a:gd name="connsiteX32" fmla="*/ 135797 w 256811"/>
                <a:gd name="connsiteY32" fmla="*/ 35681 h 300388"/>
                <a:gd name="connsiteX33" fmla="*/ 136897 w 256811"/>
                <a:gd name="connsiteY33" fmla="*/ 66103 h 300388"/>
                <a:gd name="connsiteX34" fmla="*/ 140562 w 256811"/>
                <a:gd name="connsiteY34" fmla="*/ 95060 h 300388"/>
                <a:gd name="connsiteX35" fmla="*/ 158522 w 256811"/>
                <a:gd name="connsiteY35" fmla="*/ 75267 h 300388"/>
                <a:gd name="connsiteX36" fmla="*/ 171351 w 256811"/>
                <a:gd name="connsiteY36" fmla="*/ 47410 h 300388"/>
                <a:gd name="connsiteX37" fmla="*/ 166220 w 256811"/>
                <a:gd name="connsiteY37" fmla="*/ 45944 h 300388"/>
                <a:gd name="connsiteX38" fmla="*/ 152291 w 256811"/>
                <a:gd name="connsiteY38" fmla="*/ 41179 h 300388"/>
                <a:gd name="connsiteX39" fmla="*/ 144960 w 256811"/>
                <a:gd name="connsiteY39" fmla="*/ 22485 h 300388"/>
                <a:gd name="connsiteX40" fmla="*/ 162921 w 256811"/>
                <a:gd name="connsiteY40" fmla="*/ 19186 h 300388"/>
                <a:gd name="connsiteX41" fmla="*/ 175017 w 256811"/>
                <a:gd name="connsiteY41" fmla="*/ 23951 h 300388"/>
                <a:gd name="connsiteX42" fmla="*/ 213503 w 256811"/>
                <a:gd name="connsiteY42" fmla="*/ 4891 h 300388"/>
                <a:gd name="connsiteX43" fmla="*/ 220467 w 256811"/>
                <a:gd name="connsiteY43" fmla="*/ 127 h 300388"/>
                <a:gd name="connsiteX44" fmla="*/ 236962 w 256811"/>
                <a:gd name="connsiteY44" fmla="*/ 12222 h 300388"/>
                <a:gd name="connsiteX45" fmla="*/ 248324 w 256811"/>
                <a:gd name="connsiteY45" fmla="*/ 15521 h 300388"/>
                <a:gd name="connsiteX46" fmla="*/ 242093 w 256811"/>
                <a:gd name="connsiteY46" fmla="*/ 30183 h 300388"/>
                <a:gd name="connsiteX47" fmla="*/ 228165 w 256811"/>
                <a:gd name="connsiteY47" fmla="*/ 50342 h 300388"/>
                <a:gd name="connsiteX48" fmla="*/ 230730 w 256811"/>
                <a:gd name="connsiteY48" fmla="*/ 62805 h 300388"/>
                <a:gd name="connsiteX49" fmla="*/ 227065 w 256811"/>
                <a:gd name="connsiteY49" fmla="*/ 85530 h 300388"/>
                <a:gd name="connsiteX50" fmla="*/ 222300 w 256811"/>
                <a:gd name="connsiteY50" fmla="*/ 110821 h 300388"/>
                <a:gd name="connsiteX51" fmla="*/ 229264 w 256811"/>
                <a:gd name="connsiteY51" fmla="*/ 92861 h 300388"/>
                <a:gd name="connsiteX52" fmla="*/ 247225 w 256811"/>
                <a:gd name="connsiteY52" fmla="*/ 100191 h 300388"/>
                <a:gd name="connsiteX53" fmla="*/ 256388 w 256811"/>
                <a:gd name="connsiteY53" fmla="*/ 132813 h 300388"/>
                <a:gd name="connsiteX54" fmla="*/ 256388 w 256811"/>
                <a:gd name="connsiteY54" fmla="*/ 136479 h 300388"/>
                <a:gd name="connsiteX55" fmla="*/ 255289 w 256811"/>
                <a:gd name="connsiteY55" fmla="*/ 143810 h 300388"/>
                <a:gd name="connsiteX56" fmla="*/ 209838 w 256811"/>
                <a:gd name="connsiteY56" fmla="*/ 202456 h 300388"/>
                <a:gd name="connsiteX57" fmla="*/ 204706 w 256811"/>
                <a:gd name="connsiteY57" fmla="*/ 203922 h 300388"/>
                <a:gd name="connsiteX58" fmla="*/ 199575 w 256811"/>
                <a:gd name="connsiteY58" fmla="*/ 243142 h 300388"/>
                <a:gd name="connsiteX59" fmla="*/ 208005 w 256811"/>
                <a:gd name="connsiteY59" fmla="*/ 253405 h 300388"/>
                <a:gd name="connsiteX60" fmla="*/ 212770 w 256811"/>
                <a:gd name="connsiteY60" fmla="*/ 271365 h 300388"/>
                <a:gd name="connsiteX61" fmla="*/ 212404 w 256811"/>
                <a:gd name="connsiteY61" fmla="*/ 274664 h 300388"/>
                <a:gd name="connsiteX62" fmla="*/ 193710 w 256811"/>
                <a:gd name="connsiteY62" fmla="*/ 278696 h 300388"/>
                <a:gd name="connsiteX63" fmla="*/ 177582 w 256811"/>
                <a:gd name="connsiteY63" fmla="*/ 286027 h 300388"/>
                <a:gd name="connsiteX64" fmla="*/ 145693 w 256811"/>
                <a:gd name="connsiteY64" fmla="*/ 292624 h 300388"/>
                <a:gd name="connsiteX65" fmla="*/ 125900 w 256811"/>
                <a:gd name="connsiteY65" fmla="*/ 282361 h 300388"/>
                <a:gd name="connsiteX66" fmla="*/ 91079 w 256811"/>
                <a:gd name="connsiteY66" fmla="*/ 271732 h 30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6811" h="300388">
                  <a:moveTo>
                    <a:pt x="91079" y="271732"/>
                  </a:moveTo>
                  <a:cubicBezTo>
                    <a:pt x="76418" y="266600"/>
                    <a:pt x="61756" y="261469"/>
                    <a:pt x="46362" y="260369"/>
                  </a:cubicBezTo>
                  <a:cubicBezTo>
                    <a:pt x="33899" y="251572"/>
                    <a:pt x="19238" y="253405"/>
                    <a:pt x="5309" y="251938"/>
                  </a:cubicBezTo>
                  <a:cubicBezTo>
                    <a:pt x="1644" y="249006"/>
                    <a:pt x="-1655" y="245707"/>
                    <a:pt x="911" y="240209"/>
                  </a:cubicBezTo>
                  <a:cubicBezTo>
                    <a:pt x="4943" y="234345"/>
                    <a:pt x="11907" y="231779"/>
                    <a:pt x="17405" y="234345"/>
                  </a:cubicBezTo>
                  <a:cubicBezTo>
                    <a:pt x="36465" y="242409"/>
                    <a:pt x="57724" y="240209"/>
                    <a:pt x="76418" y="247907"/>
                  </a:cubicBezTo>
                  <a:cubicBezTo>
                    <a:pt x="80450" y="249739"/>
                    <a:pt x="84115" y="252305"/>
                    <a:pt x="87780" y="247540"/>
                  </a:cubicBezTo>
                  <a:cubicBezTo>
                    <a:pt x="89247" y="245707"/>
                    <a:pt x="90713" y="243142"/>
                    <a:pt x="89613" y="240576"/>
                  </a:cubicBezTo>
                  <a:cubicBezTo>
                    <a:pt x="87414" y="235811"/>
                    <a:pt x="83015" y="238743"/>
                    <a:pt x="79717" y="238377"/>
                  </a:cubicBezTo>
                  <a:cubicBezTo>
                    <a:pt x="69820" y="236544"/>
                    <a:pt x="59923" y="235811"/>
                    <a:pt x="50027" y="233978"/>
                  </a:cubicBezTo>
                  <a:cubicBezTo>
                    <a:pt x="33166" y="231412"/>
                    <a:pt x="30234" y="225914"/>
                    <a:pt x="33533" y="207954"/>
                  </a:cubicBezTo>
                  <a:cubicBezTo>
                    <a:pt x="43063" y="205755"/>
                    <a:pt x="55158" y="213452"/>
                    <a:pt x="62856" y="200257"/>
                  </a:cubicBezTo>
                  <a:cubicBezTo>
                    <a:pt x="64322" y="197691"/>
                    <a:pt x="70553" y="202089"/>
                    <a:pt x="74218" y="205022"/>
                  </a:cubicBezTo>
                  <a:cubicBezTo>
                    <a:pt x="76784" y="207221"/>
                    <a:pt x="77151" y="211619"/>
                    <a:pt x="83382" y="207221"/>
                  </a:cubicBezTo>
                  <a:cubicBezTo>
                    <a:pt x="95111" y="198790"/>
                    <a:pt x="96211" y="199890"/>
                    <a:pt x="98777" y="218217"/>
                  </a:cubicBezTo>
                  <a:cubicBezTo>
                    <a:pt x="123701" y="207954"/>
                    <a:pt x="145327" y="193659"/>
                    <a:pt x="164754" y="176065"/>
                  </a:cubicBezTo>
                  <a:cubicBezTo>
                    <a:pt x="168419" y="172766"/>
                    <a:pt x="172817" y="169834"/>
                    <a:pt x="177949" y="169467"/>
                  </a:cubicBezTo>
                  <a:cubicBezTo>
                    <a:pt x="190045" y="168368"/>
                    <a:pt x="192610" y="173499"/>
                    <a:pt x="186746" y="183029"/>
                  </a:cubicBezTo>
                  <a:cubicBezTo>
                    <a:pt x="198109" y="177898"/>
                    <a:pt x="198109" y="157005"/>
                    <a:pt x="218268" y="161770"/>
                  </a:cubicBezTo>
                  <a:cubicBezTo>
                    <a:pt x="208005" y="150774"/>
                    <a:pt x="194810" y="148941"/>
                    <a:pt x="187479" y="139045"/>
                  </a:cubicBezTo>
                  <a:cubicBezTo>
                    <a:pt x="186013" y="136845"/>
                    <a:pt x="183080" y="135746"/>
                    <a:pt x="180881" y="137212"/>
                  </a:cubicBezTo>
                  <a:cubicBezTo>
                    <a:pt x="158156" y="148575"/>
                    <a:pt x="164387" y="131714"/>
                    <a:pt x="164387" y="120718"/>
                  </a:cubicBezTo>
                  <a:cubicBezTo>
                    <a:pt x="164387" y="115953"/>
                    <a:pt x="165853" y="111188"/>
                    <a:pt x="165487" y="106423"/>
                  </a:cubicBezTo>
                  <a:cubicBezTo>
                    <a:pt x="156323" y="117785"/>
                    <a:pt x="135797" y="124017"/>
                    <a:pt x="122602" y="119252"/>
                  </a:cubicBezTo>
                  <a:cubicBezTo>
                    <a:pt x="118570" y="117785"/>
                    <a:pt x="113438" y="115953"/>
                    <a:pt x="113805" y="110821"/>
                  </a:cubicBezTo>
                  <a:cubicBezTo>
                    <a:pt x="114171" y="98725"/>
                    <a:pt x="103908" y="96160"/>
                    <a:pt x="97310" y="89928"/>
                  </a:cubicBezTo>
                  <a:cubicBezTo>
                    <a:pt x="91446" y="84064"/>
                    <a:pt x="84848" y="79665"/>
                    <a:pt x="77884" y="75633"/>
                  </a:cubicBezTo>
                  <a:cubicBezTo>
                    <a:pt x="73485" y="73068"/>
                    <a:pt x="67254" y="67203"/>
                    <a:pt x="69454" y="64637"/>
                  </a:cubicBezTo>
                  <a:cubicBezTo>
                    <a:pt x="76784" y="55840"/>
                    <a:pt x="81549" y="42278"/>
                    <a:pt x="89613" y="37880"/>
                  </a:cubicBezTo>
                  <a:cubicBezTo>
                    <a:pt x="98043" y="33481"/>
                    <a:pt x="106840" y="29816"/>
                    <a:pt x="114538" y="23585"/>
                  </a:cubicBezTo>
                  <a:cubicBezTo>
                    <a:pt x="118203" y="20286"/>
                    <a:pt x="123335" y="18820"/>
                    <a:pt x="128100" y="17720"/>
                  </a:cubicBezTo>
                  <a:cubicBezTo>
                    <a:pt x="133598" y="16621"/>
                    <a:pt x="139829" y="15155"/>
                    <a:pt x="142395" y="22119"/>
                  </a:cubicBezTo>
                  <a:cubicBezTo>
                    <a:pt x="144594" y="28350"/>
                    <a:pt x="140928" y="32382"/>
                    <a:pt x="135797" y="35681"/>
                  </a:cubicBezTo>
                  <a:cubicBezTo>
                    <a:pt x="115637" y="48876"/>
                    <a:pt x="116004" y="54008"/>
                    <a:pt x="136897" y="66103"/>
                  </a:cubicBezTo>
                  <a:cubicBezTo>
                    <a:pt x="146427" y="71602"/>
                    <a:pt x="146427" y="71602"/>
                    <a:pt x="140562" y="95060"/>
                  </a:cubicBezTo>
                  <a:cubicBezTo>
                    <a:pt x="147160" y="86263"/>
                    <a:pt x="149725" y="77833"/>
                    <a:pt x="158522" y="75267"/>
                  </a:cubicBezTo>
                  <a:cubicBezTo>
                    <a:pt x="172817" y="71235"/>
                    <a:pt x="162921" y="55107"/>
                    <a:pt x="171351" y="47410"/>
                  </a:cubicBezTo>
                  <a:cubicBezTo>
                    <a:pt x="172451" y="46310"/>
                    <a:pt x="168052" y="46310"/>
                    <a:pt x="166220" y="45944"/>
                  </a:cubicBezTo>
                  <a:cubicBezTo>
                    <a:pt x="161088" y="45577"/>
                    <a:pt x="156323" y="44478"/>
                    <a:pt x="152291" y="41179"/>
                  </a:cubicBezTo>
                  <a:cubicBezTo>
                    <a:pt x="146427" y="36414"/>
                    <a:pt x="140195" y="30916"/>
                    <a:pt x="144960" y="22485"/>
                  </a:cubicBezTo>
                  <a:cubicBezTo>
                    <a:pt x="149359" y="14422"/>
                    <a:pt x="155957" y="16621"/>
                    <a:pt x="162921" y="19186"/>
                  </a:cubicBezTo>
                  <a:cubicBezTo>
                    <a:pt x="166953" y="21019"/>
                    <a:pt x="170985" y="22852"/>
                    <a:pt x="175017" y="23951"/>
                  </a:cubicBezTo>
                  <a:cubicBezTo>
                    <a:pt x="195909" y="29816"/>
                    <a:pt x="203973" y="25418"/>
                    <a:pt x="213503" y="4891"/>
                  </a:cubicBezTo>
                  <a:cubicBezTo>
                    <a:pt x="214969" y="1959"/>
                    <a:pt x="216802" y="-607"/>
                    <a:pt x="220467" y="127"/>
                  </a:cubicBezTo>
                  <a:cubicBezTo>
                    <a:pt x="225232" y="4891"/>
                    <a:pt x="226332" y="14788"/>
                    <a:pt x="236962" y="12222"/>
                  </a:cubicBezTo>
                  <a:cubicBezTo>
                    <a:pt x="240994" y="11123"/>
                    <a:pt x="246125" y="9656"/>
                    <a:pt x="248324" y="15521"/>
                  </a:cubicBezTo>
                  <a:cubicBezTo>
                    <a:pt x="250524" y="21752"/>
                    <a:pt x="246858" y="26517"/>
                    <a:pt x="242093" y="30183"/>
                  </a:cubicBezTo>
                  <a:cubicBezTo>
                    <a:pt x="235495" y="35314"/>
                    <a:pt x="227065" y="38980"/>
                    <a:pt x="228165" y="50342"/>
                  </a:cubicBezTo>
                  <a:cubicBezTo>
                    <a:pt x="228531" y="54741"/>
                    <a:pt x="224866" y="57673"/>
                    <a:pt x="230730" y="62805"/>
                  </a:cubicBezTo>
                  <a:cubicBezTo>
                    <a:pt x="234396" y="66103"/>
                    <a:pt x="235495" y="78199"/>
                    <a:pt x="227065" y="85530"/>
                  </a:cubicBezTo>
                  <a:cubicBezTo>
                    <a:pt x="219734" y="91761"/>
                    <a:pt x="214603" y="99825"/>
                    <a:pt x="222300" y="110821"/>
                  </a:cubicBezTo>
                  <a:cubicBezTo>
                    <a:pt x="222667" y="103490"/>
                    <a:pt x="223033" y="96893"/>
                    <a:pt x="229264" y="92861"/>
                  </a:cubicBezTo>
                  <a:cubicBezTo>
                    <a:pt x="236962" y="88096"/>
                    <a:pt x="250524" y="93960"/>
                    <a:pt x="247225" y="100191"/>
                  </a:cubicBezTo>
                  <a:cubicBezTo>
                    <a:pt x="239161" y="115220"/>
                    <a:pt x="250157" y="122917"/>
                    <a:pt x="256388" y="132813"/>
                  </a:cubicBezTo>
                  <a:cubicBezTo>
                    <a:pt x="257121" y="133913"/>
                    <a:pt x="256755" y="135379"/>
                    <a:pt x="256388" y="136479"/>
                  </a:cubicBezTo>
                  <a:cubicBezTo>
                    <a:pt x="256022" y="139045"/>
                    <a:pt x="254922" y="141244"/>
                    <a:pt x="255289" y="143810"/>
                  </a:cubicBezTo>
                  <a:cubicBezTo>
                    <a:pt x="259687" y="178631"/>
                    <a:pt x="245025" y="197691"/>
                    <a:pt x="209838" y="202456"/>
                  </a:cubicBezTo>
                  <a:cubicBezTo>
                    <a:pt x="208005" y="202822"/>
                    <a:pt x="206172" y="203189"/>
                    <a:pt x="204706" y="203922"/>
                  </a:cubicBezTo>
                  <a:cubicBezTo>
                    <a:pt x="193710" y="215651"/>
                    <a:pt x="194810" y="229213"/>
                    <a:pt x="199575" y="243142"/>
                  </a:cubicBezTo>
                  <a:cubicBezTo>
                    <a:pt x="203973" y="244974"/>
                    <a:pt x="199941" y="251938"/>
                    <a:pt x="208005" y="253405"/>
                  </a:cubicBezTo>
                  <a:cubicBezTo>
                    <a:pt x="215702" y="254504"/>
                    <a:pt x="216435" y="264034"/>
                    <a:pt x="212770" y="271365"/>
                  </a:cubicBezTo>
                  <a:cubicBezTo>
                    <a:pt x="212770" y="272465"/>
                    <a:pt x="212404" y="273564"/>
                    <a:pt x="212404" y="274664"/>
                  </a:cubicBezTo>
                  <a:cubicBezTo>
                    <a:pt x="206539" y="278329"/>
                    <a:pt x="200674" y="279429"/>
                    <a:pt x="193710" y="278696"/>
                  </a:cubicBezTo>
                  <a:cubicBezTo>
                    <a:pt x="187845" y="279795"/>
                    <a:pt x="180148" y="273198"/>
                    <a:pt x="177582" y="286027"/>
                  </a:cubicBezTo>
                  <a:cubicBezTo>
                    <a:pt x="174283" y="301788"/>
                    <a:pt x="156323" y="305453"/>
                    <a:pt x="145693" y="292624"/>
                  </a:cubicBezTo>
                  <a:cubicBezTo>
                    <a:pt x="139829" y="285660"/>
                    <a:pt x="133964" y="283094"/>
                    <a:pt x="125900" y="282361"/>
                  </a:cubicBezTo>
                  <a:cubicBezTo>
                    <a:pt x="111239" y="285660"/>
                    <a:pt x="102809" y="273931"/>
                    <a:pt x="91079" y="271732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E54F37FB-07C6-405E-A8B8-468ED505D3B1}"/>
                </a:ext>
              </a:extLst>
            </p:cNvPr>
            <p:cNvSpPr/>
            <p:nvPr/>
          </p:nvSpPr>
          <p:spPr>
            <a:xfrm>
              <a:off x="12051744" y="7113148"/>
              <a:ext cx="126627" cy="213071"/>
            </a:xfrm>
            <a:custGeom>
              <a:avLst/>
              <a:gdLst>
                <a:gd name="connsiteX0" fmla="*/ 4398 w 126627"/>
                <a:gd name="connsiteY0" fmla="*/ 105523 h 213071"/>
                <a:gd name="connsiteX1" fmla="*/ 26024 w 126627"/>
                <a:gd name="connsiteY1" fmla="*/ 98926 h 213071"/>
                <a:gd name="connsiteX2" fmla="*/ 52415 w 126627"/>
                <a:gd name="connsiteY2" fmla="*/ 49443 h 213071"/>
                <a:gd name="connsiteX3" fmla="*/ 57180 w 126627"/>
                <a:gd name="connsiteY3" fmla="*/ 42112 h 213071"/>
                <a:gd name="connsiteX4" fmla="*/ 80272 w 126627"/>
                <a:gd name="connsiteY4" fmla="*/ 21586 h 213071"/>
                <a:gd name="connsiteX5" fmla="*/ 85770 w 126627"/>
                <a:gd name="connsiteY5" fmla="*/ 327 h 213071"/>
                <a:gd name="connsiteX6" fmla="*/ 102631 w 126627"/>
                <a:gd name="connsiteY6" fmla="*/ 17188 h 213071"/>
                <a:gd name="connsiteX7" fmla="*/ 104830 w 126627"/>
                <a:gd name="connsiteY7" fmla="*/ 32949 h 213071"/>
                <a:gd name="connsiteX8" fmla="*/ 109228 w 126627"/>
                <a:gd name="connsiteY8" fmla="*/ 60806 h 213071"/>
                <a:gd name="connsiteX9" fmla="*/ 91635 w 126627"/>
                <a:gd name="connsiteY9" fmla="*/ 85364 h 213071"/>
                <a:gd name="connsiteX10" fmla="*/ 79172 w 126627"/>
                <a:gd name="connsiteY10" fmla="*/ 113221 h 213071"/>
                <a:gd name="connsiteX11" fmla="*/ 78439 w 126627"/>
                <a:gd name="connsiteY11" fmla="*/ 119085 h 213071"/>
                <a:gd name="connsiteX12" fmla="*/ 114726 w 126627"/>
                <a:gd name="connsiteY12" fmla="*/ 117986 h 213071"/>
                <a:gd name="connsiteX13" fmla="*/ 118025 w 126627"/>
                <a:gd name="connsiteY13" fmla="*/ 106257 h 213071"/>
                <a:gd name="connsiteX14" fmla="*/ 106296 w 126627"/>
                <a:gd name="connsiteY14" fmla="*/ 150974 h 213071"/>
                <a:gd name="connsiteX15" fmla="*/ 90902 w 126627"/>
                <a:gd name="connsiteY15" fmla="*/ 134480 h 213071"/>
                <a:gd name="connsiteX16" fmla="*/ 71475 w 126627"/>
                <a:gd name="connsiteY16" fmla="*/ 155373 h 213071"/>
                <a:gd name="connsiteX17" fmla="*/ 72208 w 126627"/>
                <a:gd name="connsiteY17" fmla="*/ 164903 h 213071"/>
                <a:gd name="connsiteX18" fmla="*/ 70375 w 126627"/>
                <a:gd name="connsiteY18" fmla="*/ 185429 h 213071"/>
                <a:gd name="connsiteX19" fmla="*/ 49116 w 126627"/>
                <a:gd name="connsiteY19" fmla="*/ 207788 h 213071"/>
                <a:gd name="connsiteX20" fmla="*/ 30423 w 126627"/>
                <a:gd name="connsiteY20" fmla="*/ 203389 h 213071"/>
                <a:gd name="connsiteX21" fmla="*/ 22725 w 126627"/>
                <a:gd name="connsiteY21" fmla="*/ 185062 h 213071"/>
                <a:gd name="connsiteX22" fmla="*/ 15395 w 126627"/>
                <a:gd name="connsiteY22" fmla="*/ 177732 h 213071"/>
                <a:gd name="connsiteX23" fmla="*/ 4398 w 126627"/>
                <a:gd name="connsiteY23" fmla="*/ 166735 h 213071"/>
                <a:gd name="connsiteX24" fmla="*/ 0 w 126627"/>
                <a:gd name="connsiteY24" fmla="*/ 151707 h 213071"/>
                <a:gd name="connsiteX25" fmla="*/ 4398 w 126627"/>
                <a:gd name="connsiteY25" fmla="*/ 105523 h 21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627" h="213071">
                  <a:moveTo>
                    <a:pt x="4398" y="105523"/>
                  </a:moveTo>
                  <a:cubicBezTo>
                    <a:pt x="9530" y="97460"/>
                    <a:pt x="18327" y="103324"/>
                    <a:pt x="26024" y="98926"/>
                  </a:cubicBezTo>
                  <a:cubicBezTo>
                    <a:pt x="54981" y="82798"/>
                    <a:pt x="57913" y="80965"/>
                    <a:pt x="52415" y="49443"/>
                  </a:cubicBezTo>
                  <a:cubicBezTo>
                    <a:pt x="52048" y="47244"/>
                    <a:pt x="55714" y="44678"/>
                    <a:pt x="57180" y="42112"/>
                  </a:cubicBezTo>
                  <a:cubicBezTo>
                    <a:pt x="77706" y="45045"/>
                    <a:pt x="79539" y="43212"/>
                    <a:pt x="80272" y="21586"/>
                  </a:cubicBezTo>
                  <a:cubicBezTo>
                    <a:pt x="80638" y="13889"/>
                    <a:pt x="75873" y="2892"/>
                    <a:pt x="85770" y="327"/>
                  </a:cubicBezTo>
                  <a:cubicBezTo>
                    <a:pt x="96400" y="-2239"/>
                    <a:pt x="97499" y="10956"/>
                    <a:pt x="102631" y="17188"/>
                  </a:cubicBezTo>
                  <a:cubicBezTo>
                    <a:pt x="106663" y="21953"/>
                    <a:pt x="107029" y="27451"/>
                    <a:pt x="104830" y="32949"/>
                  </a:cubicBezTo>
                  <a:cubicBezTo>
                    <a:pt x="100065" y="43212"/>
                    <a:pt x="104097" y="52009"/>
                    <a:pt x="109228" y="60806"/>
                  </a:cubicBezTo>
                  <a:cubicBezTo>
                    <a:pt x="108495" y="72535"/>
                    <a:pt x="97133" y="76933"/>
                    <a:pt x="91635" y="85364"/>
                  </a:cubicBezTo>
                  <a:cubicBezTo>
                    <a:pt x="86137" y="93794"/>
                    <a:pt x="78806" y="101858"/>
                    <a:pt x="79172" y="113221"/>
                  </a:cubicBezTo>
                  <a:cubicBezTo>
                    <a:pt x="76973" y="115054"/>
                    <a:pt x="76240" y="118352"/>
                    <a:pt x="78439" y="119085"/>
                  </a:cubicBezTo>
                  <a:cubicBezTo>
                    <a:pt x="90535" y="122384"/>
                    <a:pt x="102997" y="120552"/>
                    <a:pt x="114726" y="117986"/>
                  </a:cubicBezTo>
                  <a:cubicBezTo>
                    <a:pt x="116559" y="117619"/>
                    <a:pt x="116926" y="110288"/>
                    <a:pt x="118025" y="106257"/>
                  </a:cubicBezTo>
                  <a:cubicBezTo>
                    <a:pt x="133053" y="118352"/>
                    <a:pt x="127922" y="138145"/>
                    <a:pt x="106296" y="150974"/>
                  </a:cubicBezTo>
                  <a:cubicBezTo>
                    <a:pt x="100798" y="146209"/>
                    <a:pt x="100065" y="137412"/>
                    <a:pt x="90902" y="134480"/>
                  </a:cubicBezTo>
                  <a:cubicBezTo>
                    <a:pt x="86137" y="142177"/>
                    <a:pt x="85403" y="153907"/>
                    <a:pt x="71475" y="155373"/>
                  </a:cubicBezTo>
                  <a:cubicBezTo>
                    <a:pt x="61945" y="156472"/>
                    <a:pt x="70375" y="163437"/>
                    <a:pt x="72208" y="164903"/>
                  </a:cubicBezTo>
                  <a:cubicBezTo>
                    <a:pt x="82105" y="174433"/>
                    <a:pt x="82105" y="179931"/>
                    <a:pt x="70375" y="185429"/>
                  </a:cubicBezTo>
                  <a:cubicBezTo>
                    <a:pt x="59746" y="190194"/>
                    <a:pt x="59013" y="203023"/>
                    <a:pt x="49116" y="207788"/>
                  </a:cubicBezTo>
                  <a:cubicBezTo>
                    <a:pt x="41785" y="211453"/>
                    <a:pt x="32988" y="219517"/>
                    <a:pt x="30423" y="203389"/>
                  </a:cubicBezTo>
                  <a:cubicBezTo>
                    <a:pt x="28590" y="196791"/>
                    <a:pt x="32988" y="187995"/>
                    <a:pt x="22725" y="185062"/>
                  </a:cubicBezTo>
                  <a:cubicBezTo>
                    <a:pt x="20160" y="182496"/>
                    <a:pt x="17960" y="180297"/>
                    <a:pt x="15395" y="177732"/>
                  </a:cubicBezTo>
                  <a:cubicBezTo>
                    <a:pt x="9896" y="176265"/>
                    <a:pt x="19793" y="158671"/>
                    <a:pt x="4398" y="166735"/>
                  </a:cubicBezTo>
                  <a:cubicBezTo>
                    <a:pt x="2932" y="161604"/>
                    <a:pt x="1466" y="156472"/>
                    <a:pt x="0" y="151707"/>
                  </a:cubicBezTo>
                  <a:cubicBezTo>
                    <a:pt x="366" y="135946"/>
                    <a:pt x="5132" y="120918"/>
                    <a:pt x="4398" y="105523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33526F5-27C9-4696-92DC-4BD877400E22}"/>
                </a:ext>
              </a:extLst>
            </p:cNvPr>
            <p:cNvSpPr/>
            <p:nvPr/>
          </p:nvSpPr>
          <p:spPr>
            <a:xfrm>
              <a:off x="11947648" y="7290461"/>
              <a:ext cx="44946" cy="37804"/>
            </a:xfrm>
            <a:custGeom>
              <a:avLst/>
              <a:gdLst>
                <a:gd name="connsiteX0" fmla="*/ 0 w 44946"/>
                <a:gd name="connsiteY0" fmla="*/ 51 h 37804"/>
                <a:gd name="connsiteX1" fmla="*/ 33355 w 44946"/>
                <a:gd name="connsiteY1" fmla="*/ 11414 h 37804"/>
                <a:gd name="connsiteX2" fmla="*/ 44351 w 44946"/>
                <a:gd name="connsiteY2" fmla="*/ 33773 h 37804"/>
                <a:gd name="connsiteX3" fmla="*/ 33721 w 44946"/>
                <a:gd name="connsiteY3" fmla="*/ 37804 h 37804"/>
                <a:gd name="connsiteX4" fmla="*/ 0 w 44946"/>
                <a:gd name="connsiteY4" fmla="*/ 51 h 37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46" h="37804">
                  <a:moveTo>
                    <a:pt x="0" y="51"/>
                  </a:moveTo>
                  <a:cubicBezTo>
                    <a:pt x="12829" y="-682"/>
                    <a:pt x="22725" y="6649"/>
                    <a:pt x="33355" y="11414"/>
                  </a:cubicBezTo>
                  <a:cubicBezTo>
                    <a:pt x="36287" y="19111"/>
                    <a:pt x="47650" y="22777"/>
                    <a:pt x="44351" y="33773"/>
                  </a:cubicBezTo>
                  <a:cubicBezTo>
                    <a:pt x="40686" y="35239"/>
                    <a:pt x="37387" y="36338"/>
                    <a:pt x="33721" y="37804"/>
                  </a:cubicBezTo>
                  <a:cubicBezTo>
                    <a:pt x="25291" y="22777"/>
                    <a:pt x="13928" y="10314"/>
                    <a:pt x="0" y="51"/>
                  </a:cubicBezTo>
                  <a:close/>
                </a:path>
              </a:pathLst>
            </a:custGeom>
            <a:solidFill>
              <a:srgbClr val="DCCDC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525521D4-97DC-4022-A867-626BB500E354}"/>
                </a:ext>
              </a:extLst>
            </p:cNvPr>
            <p:cNvSpPr/>
            <p:nvPr/>
          </p:nvSpPr>
          <p:spPr>
            <a:xfrm>
              <a:off x="12062464" y="7294975"/>
              <a:ext cx="26010" cy="28623"/>
            </a:xfrm>
            <a:custGeom>
              <a:avLst/>
              <a:gdLst>
                <a:gd name="connsiteX0" fmla="*/ 12739 w 26010"/>
                <a:gd name="connsiteY0" fmla="*/ 2869 h 28623"/>
                <a:gd name="connsiteX1" fmla="*/ 24102 w 26010"/>
                <a:gd name="connsiteY1" fmla="*/ 2869 h 28623"/>
                <a:gd name="connsiteX2" fmla="*/ 20436 w 26010"/>
                <a:gd name="connsiteY2" fmla="*/ 21196 h 28623"/>
                <a:gd name="connsiteX3" fmla="*/ 1376 w 26010"/>
                <a:gd name="connsiteY3" fmla="*/ 26693 h 28623"/>
                <a:gd name="connsiteX4" fmla="*/ 10173 w 26010"/>
                <a:gd name="connsiteY4" fmla="*/ 7267 h 28623"/>
                <a:gd name="connsiteX5" fmla="*/ 12739 w 26010"/>
                <a:gd name="connsiteY5" fmla="*/ 2869 h 2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10" h="28623">
                  <a:moveTo>
                    <a:pt x="12739" y="2869"/>
                  </a:moveTo>
                  <a:cubicBezTo>
                    <a:pt x="16405" y="1769"/>
                    <a:pt x="20070" y="-2996"/>
                    <a:pt x="24102" y="2869"/>
                  </a:cubicBezTo>
                  <a:cubicBezTo>
                    <a:pt x="29233" y="10566"/>
                    <a:pt x="22636" y="15331"/>
                    <a:pt x="20436" y="21196"/>
                  </a:cubicBezTo>
                  <a:cubicBezTo>
                    <a:pt x="13106" y="20829"/>
                    <a:pt x="6508" y="33291"/>
                    <a:pt x="1376" y="26693"/>
                  </a:cubicBezTo>
                  <a:cubicBezTo>
                    <a:pt x="-3755" y="20096"/>
                    <a:pt x="6875" y="13865"/>
                    <a:pt x="10173" y="7267"/>
                  </a:cubicBezTo>
                  <a:cubicBezTo>
                    <a:pt x="10540" y="5801"/>
                    <a:pt x="11639" y="4335"/>
                    <a:pt x="12739" y="2869"/>
                  </a:cubicBezTo>
                  <a:close/>
                </a:path>
              </a:pathLst>
            </a:custGeom>
            <a:solidFill>
              <a:srgbClr val="D1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E0FBD18-DF07-4CC3-BDB7-12770A964707}"/>
                </a:ext>
              </a:extLst>
            </p:cNvPr>
            <p:cNvSpPr/>
            <p:nvPr/>
          </p:nvSpPr>
          <p:spPr>
            <a:xfrm>
              <a:off x="12048812" y="7293104"/>
              <a:ext cx="18693" cy="11973"/>
            </a:xfrm>
            <a:custGeom>
              <a:avLst/>
              <a:gdLst>
                <a:gd name="connsiteX0" fmla="*/ 0 w 18693"/>
                <a:gd name="connsiteY0" fmla="*/ 5106 h 11973"/>
                <a:gd name="connsiteX1" fmla="*/ 18693 w 18693"/>
                <a:gd name="connsiteY1" fmla="*/ 1074 h 11973"/>
                <a:gd name="connsiteX2" fmla="*/ 0 w 18693"/>
                <a:gd name="connsiteY2" fmla="*/ 5106 h 1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693" h="11973">
                  <a:moveTo>
                    <a:pt x="0" y="5106"/>
                  </a:moveTo>
                  <a:cubicBezTo>
                    <a:pt x="5498" y="-26"/>
                    <a:pt x="11729" y="-1125"/>
                    <a:pt x="18693" y="1074"/>
                  </a:cubicBezTo>
                  <a:cubicBezTo>
                    <a:pt x="14662" y="11703"/>
                    <a:pt x="9530" y="17202"/>
                    <a:pt x="0" y="5106"/>
                  </a:cubicBezTo>
                  <a:close/>
                </a:path>
              </a:pathLst>
            </a:custGeom>
            <a:solidFill>
              <a:srgbClr val="9865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C1B447E3-CFA9-4FFC-B6FD-7E611930A6C1}"/>
                </a:ext>
              </a:extLst>
            </p:cNvPr>
            <p:cNvSpPr/>
            <p:nvPr/>
          </p:nvSpPr>
          <p:spPr>
            <a:xfrm>
              <a:off x="10539040" y="4608168"/>
              <a:ext cx="26453" cy="15996"/>
            </a:xfrm>
            <a:custGeom>
              <a:avLst/>
              <a:gdLst>
                <a:gd name="connsiteX0" fmla="*/ 26391 w 26453"/>
                <a:gd name="connsiteY0" fmla="*/ 15 h 15996"/>
                <a:gd name="connsiteX1" fmla="*/ 18693 w 26453"/>
                <a:gd name="connsiteY1" fmla="*/ 11011 h 15996"/>
                <a:gd name="connsiteX2" fmla="*/ 0 w 26453"/>
                <a:gd name="connsiteY2" fmla="*/ 12110 h 15996"/>
                <a:gd name="connsiteX3" fmla="*/ 26391 w 26453"/>
                <a:gd name="connsiteY3" fmla="*/ 15 h 15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53" h="15996">
                  <a:moveTo>
                    <a:pt x="26391" y="15"/>
                  </a:moveTo>
                  <a:cubicBezTo>
                    <a:pt x="27124" y="5879"/>
                    <a:pt x="21259" y="7345"/>
                    <a:pt x="18693" y="11011"/>
                  </a:cubicBezTo>
                  <a:cubicBezTo>
                    <a:pt x="12462" y="8812"/>
                    <a:pt x="6598" y="22373"/>
                    <a:pt x="0" y="12110"/>
                  </a:cubicBezTo>
                  <a:cubicBezTo>
                    <a:pt x="8064" y="6246"/>
                    <a:pt x="15395" y="-352"/>
                    <a:pt x="26391" y="15"/>
                  </a:cubicBezTo>
                  <a:close/>
                </a:path>
              </a:pathLst>
            </a:custGeom>
            <a:solidFill>
              <a:srgbClr val="C0AB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216F57B-27B7-48E1-9087-8262CD5563A1}"/>
                </a:ext>
              </a:extLst>
            </p:cNvPr>
            <p:cNvSpPr/>
            <p:nvPr/>
          </p:nvSpPr>
          <p:spPr>
            <a:xfrm>
              <a:off x="12417183" y="6778256"/>
              <a:ext cx="40685" cy="54083"/>
            </a:xfrm>
            <a:custGeom>
              <a:avLst/>
              <a:gdLst>
                <a:gd name="connsiteX0" fmla="*/ 0 w 40685"/>
                <a:gd name="connsiteY0" fmla="*/ 54084 h 54083"/>
                <a:gd name="connsiteX1" fmla="*/ 30056 w 40685"/>
                <a:gd name="connsiteY1" fmla="*/ 1302 h 54083"/>
                <a:gd name="connsiteX2" fmla="*/ 38853 w 40685"/>
                <a:gd name="connsiteY2" fmla="*/ 202 h 54083"/>
                <a:gd name="connsiteX3" fmla="*/ 39220 w 40685"/>
                <a:gd name="connsiteY3" fmla="*/ 6434 h 54083"/>
                <a:gd name="connsiteX4" fmla="*/ 9163 w 40685"/>
                <a:gd name="connsiteY4" fmla="*/ 48219 h 54083"/>
                <a:gd name="connsiteX5" fmla="*/ 0 w 40685"/>
                <a:gd name="connsiteY5" fmla="*/ 54084 h 54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85" h="54083">
                  <a:moveTo>
                    <a:pt x="0" y="54084"/>
                  </a:moveTo>
                  <a:cubicBezTo>
                    <a:pt x="4399" y="33191"/>
                    <a:pt x="5865" y="10832"/>
                    <a:pt x="30056" y="1302"/>
                  </a:cubicBezTo>
                  <a:cubicBezTo>
                    <a:pt x="32989" y="936"/>
                    <a:pt x="36287" y="-531"/>
                    <a:pt x="38853" y="202"/>
                  </a:cubicBezTo>
                  <a:cubicBezTo>
                    <a:pt x="41419" y="936"/>
                    <a:pt x="41052" y="5701"/>
                    <a:pt x="39220" y="6434"/>
                  </a:cubicBezTo>
                  <a:cubicBezTo>
                    <a:pt x="16861" y="11932"/>
                    <a:pt x="19427" y="34657"/>
                    <a:pt x="9163" y="48219"/>
                  </a:cubicBezTo>
                  <a:cubicBezTo>
                    <a:pt x="7331" y="50785"/>
                    <a:pt x="3299" y="52251"/>
                    <a:pt x="0" y="54084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1A6760F-73BF-4E5B-A1C4-BEF3E1FBA5B4}"/>
                </a:ext>
              </a:extLst>
            </p:cNvPr>
            <p:cNvSpPr/>
            <p:nvPr/>
          </p:nvSpPr>
          <p:spPr>
            <a:xfrm>
              <a:off x="10437301" y="7013390"/>
              <a:ext cx="88176" cy="108148"/>
            </a:xfrm>
            <a:custGeom>
              <a:avLst/>
              <a:gdLst>
                <a:gd name="connsiteX0" fmla="*/ 53355 w 88176"/>
                <a:gd name="connsiteY0" fmla="*/ 104483 h 108148"/>
                <a:gd name="connsiteX1" fmla="*/ 62519 w 88176"/>
                <a:gd name="connsiteY1" fmla="*/ 89821 h 108148"/>
                <a:gd name="connsiteX2" fmla="*/ 61053 w 88176"/>
                <a:gd name="connsiteY2" fmla="*/ 77726 h 108148"/>
                <a:gd name="connsiteX3" fmla="*/ 26598 w 88176"/>
                <a:gd name="connsiteY3" fmla="*/ 55733 h 108148"/>
                <a:gd name="connsiteX4" fmla="*/ 16701 w 88176"/>
                <a:gd name="connsiteY4" fmla="*/ 53900 h 108148"/>
                <a:gd name="connsiteX5" fmla="*/ 207 w 88176"/>
                <a:gd name="connsiteY5" fmla="*/ 14681 h 108148"/>
                <a:gd name="connsiteX6" fmla="*/ 5339 w 88176"/>
                <a:gd name="connsiteY6" fmla="*/ 1485 h 108148"/>
                <a:gd name="connsiteX7" fmla="*/ 19267 w 88176"/>
                <a:gd name="connsiteY7" fmla="*/ 3318 h 108148"/>
                <a:gd name="connsiteX8" fmla="*/ 36861 w 88176"/>
                <a:gd name="connsiteY8" fmla="*/ 17247 h 108148"/>
                <a:gd name="connsiteX9" fmla="*/ 77180 w 88176"/>
                <a:gd name="connsiteY9" fmla="*/ 60865 h 108148"/>
                <a:gd name="connsiteX10" fmla="*/ 88176 w 88176"/>
                <a:gd name="connsiteY10" fmla="*/ 97518 h 108148"/>
                <a:gd name="connsiteX11" fmla="*/ 56654 w 88176"/>
                <a:gd name="connsiteY11" fmla="*/ 108148 h 108148"/>
                <a:gd name="connsiteX12" fmla="*/ 53355 w 88176"/>
                <a:gd name="connsiteY12" fmla="*/ 104483 h 1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76" h="108148">
                  <a:moveTo>
                    <a:pt x="53355" y="104483"/>
                  </a:moveTo>
                  <a:cubicBezTo>
                    <a:pt x="59953" y="102284"/>
                    <a:pt x="54088" y="92387"/>
                    <a:pt x="62519" y="89821"/>
                  </a:cubicBezTo>
                  <a:cubicBezTo>
                    <a:pt x="66917" y="88722"/>
                    <a:pt x="64718" y="77359"/>
                    <a:pt x="61053" y="77726"/>
                  </a:cubicBezTo>
                  <a:cubicBezTo>
                    <a:pt x="42726" y="79925"/>
                    <a:pt x="36494" y="65630"/>
                    <a:pt x="26598" y="55733"/>
                  </a:cubicBezTo>
                  <a:cubicBezTo>
                    <a:pt x="22566" y="58299"/>
                    <a:pt x="19267" y="57199"/>
                    <a:pt x="16701" y="53900"/>
                  </a:cubicBezTo>
                  <a:cubicBezTo>
                    <a:pt x="7538" y="42538"/>
                    <a:pt x="2040" y="29342"/>
                    <a:pt x="207" y="14681"/>
                  </a:cubicBezTo>
                  <a:cubicBezTo>
                    <a:pt x="-526" y="9549"/>
                    <a:pt x="574" y="4418"/>
                    <a:pt x="5339" y="1485"/>
                  </a:cubicBezTo>
                  <a:cubicBezTo>
                    <a:pt x="10470" y="-1447"/>
                    <a:pt x="14869" y="386"/>
                    <a:pt x="19267" y="3318"/>
                  </a:cubicBezTo>
                  <a:cubicBezTo>
                    <a:pt x="25498" y="7350"/>
                    <a:pt x="30263" y="13581"/>
                    <a:pt x="36861" y="17247"/>
                  </a:cubicBezTo>
                  <a:cubicBezTo>
                    <a:pt x="54455" y="27876"/>
                    <a:pt x="66551" y="43637"/>
                    <a:pt x="77180" y="60865"/>
                  </a:cubicBezTo>
                  <a:cubicBezTo>
                    <a:pt x="77180" y="74060"/>
                    <a:pt x="87810" y="84323"/>
                    <a:pt x="88176" y="97518"/>
                  </a:cubicBezTo>
                  <a:cubicBezTo>
                    <a:pt x="81212" y="111813"/>
                    <a:pt x="67650" y="105949"/>
                    <a:pt x="56654" y="108148"/>
                  </a:cubicBezTo>
                  <a:cubicBezTo>
                    <a:pt x="55554" y="106682"/>
                    <a:pt x="54455" y="105582"/>
                    <a:pt x="53355" y="104483"/>
                  </a:cubicBezTo>
                  <a:close/>
                </a:path>
              </a:pathLst>
            </a:custGeom>
            <a:solidFill>
              <a:srgbClr val="A77A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1881A327-84E8-4B02-934F-4A644064ABBF}"/>
                </a:ext>
              </a:extLst>
            </p:cNvPr>
            <p:cNvSpPr/>
            <p:nvPr/>
          </p:nvSpPr>
          <p:spPr>
            <a:xfrm>
              <a:off x="10493761" y="7110542"/>
              <a:ext cx="39533" cy="56446"/>
            </a:xfrm>
            <a:custGeom>
              <a:avLst/>
              <a:gdLst>
                <a:gd name="connsiteX0" fmla="*/ 561 w 39533"/>
                <a:gd name="connsiteY0" fmla="*/ 10996 h 56446"/>
                <a:gd name="connsiteX1" fmla="*/ 30617 w 39533"/>
                <a:gd name="connsiteY1" fmla="*/ 0 h 56446"/>
                <a:gd name="connsiteX2" fmla="*/ 32816 w 39533"/>
                <a:gd name="connsiteY2" fmla="*/ 13928 h 56446"/>
                <a:gd name="connsiteX3" fmla="*/ 18154 w 39533"/>
                <a:gd name="connsiteY3" fmla="*/ 21259 h 56446"/>
                <a:gd name="connsiteX4" fmla="*/ 32816 w 39533"/>
                <a:gd name="connsiteY4" fmla="*/ 55347 h 56446"/>
                <a:gd name="connsiteX5" fmla="*/ 30617 w 39533"/>
                <a:gd name="connsiteY5" fmla="*/ 56447 h 56446"/>
                <a:gd name="connsiteX6" fmla="*/ 2760 w 39533"/>
                <a:gd name="connsiteY6" fmla="*/ 24191 h 56446"/>
                <a:gd name="connsiteX7" fmla="*/ 561 w 39533"/>
                <a:gd name="connsiteY7" fmla="*/ 10996 h 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33" h="56446">
                  <a:moveTo>
                    <a:pt x="561" y="10996"/>
                  </a:moveTo>
                  <a:cubicBezTo>
                    <a:pt x="7891" y="366"/>
                    <a:pt x="23286" y="10996"/>
                    <a:pt x="30617" y="0"/>
                  </a:cubicBezTo>
                  <a:cubicBezTo>
                    <a:pt x="37948" y="6964"/>
                    <a:pt x="38314" y="8430"/>
                    <a:pt x="32816" y="13928"/>
                  </a:cubicBezTo>
                  <a:cubicBezTo>
                    <a:pt x="28784" y="17960"/>
                    <a:pt x="22919" y="18327"/>
                    <a:pt x="18154" y="21259"/>
                  </a:cubicBezTo>
                  <a:cubicBezTo>
                    <a:pt x="43446" y="38120"/>
                    <a:pt x="43446" y="38120"/>
                    <a:pt x="32816" y="55347"/>
                  </a:cubicBezTo>
                  <a:cubicBezTo>
                    <a:pt x="32083" y="55714"/>
                    <a:pt x="31350" y="56080"/>
                    <a:pt x="30617" y="56447"/>
                  </a:cubicBezTo>
                  <a:cubicBezTo>
                    <a:pt x="25119" y="42518"/>
                    <a:pt x="11557" y="35188"/>
                    <a:pt x="2760" y="24191"/>
                  </a:cubicBezTo>
                  <a:cubicBezTo>
                    <a:pt x="-2005" y="18693"/>
                    <a:pt x="927" y="15028"/>
                    <a:pt x="561" y="10996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8F48D552-71A2-4FE9-93BC-4CB2EAB14478}"/>
                </a:ext>
              </a:extLst>
            </p:cNvPr>
            <p:cNvSpPr/>
            <p:nvPr/>
          </p:nvSpPr>
          <p:spPr>
            <a:xfrm>
              <a:off x="10524011" y="7146096"/>
              <a:ext cx="64510" cy="70925"/>
            </a:xfrm>
            <a:custGeom>
              <a:avLst/>
              <a:gdLst>
                <a:gd name="connsiteX0" fmla="*/ 64511 w 64510"/>
                <a:gd name="connsiteY0" fmla="*/ 68909 h 70925"/>
                <a:gd name="connsiteX1" fmla="*/ 52415 w 64510"/>
                <a:gd name="connsiteY1" fmla="*/ 69642 h 70925"/>
                <a:gd name="connsiteX2" fmla="*/ 24925 w 64510"/>
                <a:gd name="connsiteY2" fmla="*/ 46550 h 70925"/>
                <a:gd name="connsiteX3" fmla="*/ 0 w 64510"/>
                <a:gd name="connsiteY3" fmla="*/ 20526 h 70925"/>
                <a:gd name="connsiteX4" fmla="*/ 1100 w 64510"/>
                <a:gd name="connsiteY4" fmla="*/ 19427 h 70925"/>
                <a:gd name="connsiteX5" fmla="*/ 13195 w 64510"/>
                <a:gd name="connsiteY5" fmla="*/ 0 h 70925"/>
                <a:gd name="connsiteX6" fmla="*/ 27490 w 64510"/>
                <a:gd name="connsiteY6" fmla="*/ 26757 h 70925"/>
                <a:gd name="connsiteX7" fmla="*/ 47283 w 64510"/>
                <a:gd name="connsiteY7" fmla="*/ 48749 h 70925"/>
                <a:gd name="connsiteX8" fmla="*/ 64511 w 64510"/>
                <a:gd name="connsiteY8" fmla="*/ 68909 h 7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10" h="70925">
                  <a:moveTo>
                    <a:pt x="64511" y="68909"/>
                  </a:moveTo>
                  <a:cubicBezTo>
                    <a:pt x="60479" y="71842"/>
                    <a:pt x="56447" y="71108"/>
                    <a:pt x="52415" y="69642"/>
                  </a:cubicBezTo>
                  <a:cubicBezTo>
                    <a:pt x="40686" y="65244"/>
                    <a:pt x="32622" y="56080"/>
                    <a:pt x="24925" y="46550"/>
                  </a:cubicBezTo>
                  <a:cubicBezTo>
                    <a:pt x="17227" y="37020"/>
                    <a:pt x="9530" y="28223"/>
                    <a:pt x="0" y="20526"/>
                  </a:cubicBezTo>
                  <a:lnTo>
                    <a:pt x="1100" y="19427"/>
                  </a:lnTo>
                  <a:cubicBezTo>
                    <a:pt x="6964" y="14661"/>
                    <a:pt x="7331" y="6231"/>
                    <a:pt x="13195" y="0"/>
                  </a:cubicBezTo>
                  <a:cubicBezTo>
                    <a:pt x="22725" y="6964"/>
                    <a:pt x="20160" y="19427"/>
                    <a:pt x="27490" y="26757"/>
                  </a:cubicBezTo>
                  <a:cubicBezTo>
                    <a:pt x="34455" y="33721"/>
                    <a:pt x="42885" y="39953"/>
                    <a:pt x="47283" y="48749"/>
                  </a:cubicBezTo>
                  <a:cubicBezTo>
                    <a:pt x="51315" y="57547"/>
                    <a:pt x="64144" y="57547"/>
                    <a:pt x="64511" y="68909"/>
                  </a:cubicBezTo>
                  <a:close/>
                </a:path>
              </a:pathLst>
            </a:custGeom>
            <a:solidFill>
              <a:srgbClr val="B39C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C0B3807-822A-4128-A33E-B7348DB47BAF}"/>
                </a:ext>
              </a:extLst>
            </p:cNvPr>
            <p:cNvSpPr/>
            <p:nvPr/>
          </p:nvSpPr>
          <p:spPr>
            <a:xfrm>
              <a:off x="10396682" y="6945233"/>
              <a:ext cx="78580" cy="148090"/>
            </a:xfrm>
            <a:custGeom>
              <a:avLst/>
              <a:gdLst>
                <a:gd name="connsiteX0" fmla="*/ 78580 w 78580"/>
                <a:gd name="connsiteY0" fmla="*/ 89436 h 148090"/>
                <a:gd name="connsiteX1" fmla="*/ 58420 w 78580"/>
                <a:gd name="connsiteY1" fmla="*/ 74407 h 148090"/>
                <a:gd name="connsiteX2" fmla="*/ 48524 w 78580"/>
                <a:gd name="connsiteY2" fmla="*/ 71475 h 148090"/>
                <a:gd name="connsiteX3" fmla="*/ 45225 w 78580"/>
                <a:gd name="connsiteY3" fmla="*/ 79539 h 148090"/>
                <a:gd name="connsiteX4" fmla="*/ 67584 w 78580"/>
                <a:gd name="connsiteY4" fmla="*/ 123890 h 148090"/>
                <a:gd name="connsiteX5" fmla="*/ 76747 w 78580"/>
                <a:gd name="connsiteY5" fmla="*/ 148082 h 148090"/>
                <a:gd name="connsiteX6" fmla="*/ 7472 w 78580"/>
                <a:gd name="connsiteY6" fmla="*/ 52415 h 148090"/>
                <a:gd name="connsiteX7" fmla="*/ 4539 w 78580"/>
                <a:gd name="connsiteY7" fmla="*/ 23092 h 148090"/>
                <a:gd name="connsiteX8" fmla="*/ 874 w 78580"/>
                <a:gd name="connsiteY8" fmla="*/ 0 h 148090"/>
                <a:gd name="connsiteX9" fmla="*/ 48890 w 78580"/>
                <a:gd name="connsiteY9" fmla="*/ 52415 h 148090"/>
                <a:gd name="connsiteX10" fmla="*/ 78580 w 78580"/>
                <a:gd name="connsiteY10" fmla="*/ 89436 h 14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80" h="148090">
                  <a:moveTo>
                    <a:pt x="78580" y="89436"/>
                  </a:moveTo>
                  <a:cubicBezTo>
                    <a:pt x="68684" y="88702"/>
                    <a:pt x="64652" y="79905"/>
                    <a:pt x="58420" y="74407"/>
                  </a:cubicBezTo>
                  <a:cubicBezTo>
                    <a:pt x="55488" y="71842"/>
                    <a:pt x="52556" y="70009"/>
                    <a:pt x="48524" y="71475"/>
                  </a:cubicBezTo>
                  <a:cubicBezTo>
                    <a:pt x="44859" y="72941"/>
                    <a:pt x="44859" y="76606"/>
                    <a:pt x="45225" y="79539"/>
                  </a:cubicBezTo>
                  <a:cubicBezTo>
                    <a:pt x="49257" y="96033"/>
                    <a:pt x="50723" y="113994"/>
                    <a:pt x="67584" y="123890"/>
                  </a:cubicBezTo>
                  <a:cubicBezTo>
                    <a:pt x="67950" y="132687"/>
                    <a:pt x="68684" y="141484"/>
                    <a:pt x="76747" y="148082"/>
                  </a:cubicBezTo>
                  <a:cubicBezTo>
                    <a:pt x="58420" y="148815"/>
                    <a:pt x="26532" y="104097"/>
                    <a:pt x="7472" y="52415"/>
                  </a:cubicBezTo>
                  <a:cubicBezTo>
                    <a:pt x="14802" y="41785"/>
                    <a:pt x="11137" y="30789"/>
                    <a:pt x="4539" y="23092"/>
                  </a:cubicBezTo>
                  <a:cubicBezTo>
                    <a:pt x="-1325" y="15761"/>
                    <a:pt x="-226" y="10263"/>
                    <a:pt x="874" y="0"/>
                  </a:cubicBezTo>
                  <a:cubicBezTo>
                    <a:pt x="18468" y="18327"/>
                    <a:pt x="27631" y="41419"/>
                    <a:pt x="48890" y="52415"/>
                  </a:cubicBezTo>
                  <a:cubicBezTo>
                    <a:pt x="63185" y="61212"/>
                    <a:pt x="75648" y="71475"/>
                    <a:pt x="78580" y="89436"/>
                  </a:cubicBezTo>
                  <a:close/>
                </a:path>
              </a:pathLst>
            </a:custGeom>
            <a:solidFill>
              <a:srgbClr val="E3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FF77BC6C-5DC5-4BC7-A061-9D872AC72DA9}"/>
                </a:ext>
              </a:extLst>
            </p:cNvPr>
            <p:cNvSpPr/>
            <p:nvPr/>
          </p:nvSpPr>
          <p:spPr>
            <a:xfrm>
              <a:off x="11792865" y="4431511"/>
              <a:ext cx="305063" cy="235887"/>
            </a:xfrm>
            <a:custGeom>
              <a:avLst/>
              <a:gdLst>
                <a:gd name="connsiteX0" fmla="*/ 305064 w 305063"/>
                <a:gd name="connsiteY0" fmla="*/ 229453 h 235887"/>
                <a:gd name="connsiteX1" fmla="*/ 237254 w 305063"/>
                <a:gd name="connsiteY1" fmla="*/ 217724 h 235887"/>
                <a:gd name="connsiteX2" fmla="*/ 216361 w 305063"/>
                <a:gd name="connsiteY2" fmla="*/ 189134 h 235887"/>
                <a:gd name="connsiteX3" fmla="*/ 199501 w 305063"/>
                <a:gd name="connsiteY3" fmla="*/ 207461 h 235887"/>
                <a:gd name="connsiteX4" fmla="*/ 178975 w 305063"/>
                <a:gd name="connsiteY4" fmla="*/ 198297 h 235887"/>
                <a:gd name="connsiteX5" fmla="*/ 173110 w 305063"/>
                <a:gd name="connsiteY5" fmla="*/ 193166 h 235887"/>
                <a:gd name="connsiteX6" fmla="*/ 141221 w 305063"/>
                <a:gd name="connsiteY6" fmla="*/ 197931 h 235887"/>
                <a:gd name="connsiteX7" fmla="*/ 149285 w 305063"/>
                <a:gd name="connsiteY7" fmla="*/ 216624 h 235887"/>
                <a:gd name="connsiteX8" fmla="*/ 128759 w 305063"/>
                <a:gd name="connsiteY8" fmla="*/ 233119 h 235887"/>
                <a:gd name="connsiteX9" fmla="*/ 112997 w 305063"/>
                <a:gd name="connsiteY9" fmla="*/ 230553 h 235887"/>
                <a:gd name="connsiteX10" fmla="*/ 91738 w 305063"/>
                <a:gd name="connsiteY10" fmla="*/ 216624 h 235887"/>
                <a:gd name="connsiteX11" fmla="*/ 87340 w 305063"/>
                <a:gd name="connsiteY11" fmla="*/ 210760 h 235887"/>
                <a:gd name="connsiteX12" fmla="*/ 73411 w 305063"/>
                <a:gd name="connsiteY12" fmla="*/ 210393 h 235887"/>
                <a:gd name="connsiteX13" fmla="*/ 44455 w 305063"/>
                <a:gd name="connsiteY13" fmla="*/ 196465 h 235887"/>
                <a:gd name="connsiteX14" fmla="*/ 17697 w 305063"/>
                <a:gd name="connsiteY14" fmla="*/ 188401 h 235887"/>
                <a:gd name="connsiteX15" fmla="*/ 4869 w 305063"/>
                <a:gd name="connsiteY15" fmla="*/ 182170 h 235887"/>
                <a:gd name="connsiteX16" fmla="*/ 104 w 305063"/>
                <a:gd name="connsiteY16" fmla="*/ 168608 h 235887"/>
                <a:gd name="connsiteX17" fmla="*/ 3769 w 305063"/>
                <a:gd name="connsiteY17" fmla="*/ 165309 h 235887"/>
                <a:gd name="connsiteX18" fmla="*/ 25028 w 305063"/>
                <a:gd name="connsiteY18" fmla="*/ 144050 h 235887"/>
                <a:gd name="connsiteX19" fmla="*/ 34925 w 305063"/>
                <a:gd name="connsiteY19" fmla="*/ 135986 h 235887"/>
                <a:gd name="connsiteX20" fmla="*/ 90272 w 305063"/>
                <a:gd name="connsiteY20" fmla="*/ 156879 h 235887"/>
                <a:gd name="connsiteX21" fmla="*/ 98336 w 305063"/>
                <a:gd name="connsiteY21" fmla="*/ 161277 h 235887"/>
                <a:gd name="connsiteX22" fmla="*/ 134990 w 305063"/>
                <a:gd name="connsiteY22" fmla="*/ 175939 h 235887"/>
                <a:gd name="connsiteX23" fmla="*/ 141221 w 305063"/>
                <a:gd name="connsiteY23" fmla="*/ 174106 h 235887"/>
                <a:gd name="connsiteX24" fmla="*/ 182273 w 305063"/>
                <a:gd name="connsiteY24" fmla="*/ 164576 h 235887"/>
                <a:gd name="connsiteX25" fmla="*/ 216728 w 305063"/>
                <a:gd name="connsiteY25" fmla="*/ 173739 h 235887"/>
                <a:gd name="connsiteX26" fmla="*/ 216361 w 305063"/>
                <a:gd name="connsiteY26" fmla="*/ 136719 h 235887"/>
                <a:gd name="connsiteX27" fmla="*/ 239453 w 305063"/>
                <a:gd name="connsiteY27" fmla="*/ 129755 h 235887"/>
                <a:gd name="connsiteX28" fmla="*/ 159181 w 305063"/>
                <a:gd name="connsiteY28" fmla="*/ 69276 h 235887"/>
                <a:gd name="connsiteX29" fmla="*/ 144153 w 305063"/>
                <a:gd name="connsiteY29" fmla="*/ 67810 h 235887"/>
                <a:gd name="connsiteX30" fmla="*/ 119595 w 305063"/>
                <a:gd name="connsiteY30" fmla="*/ 68176 h 235887"/>
                <a:gd name="connsiteX31" fmla="*/ 111165 w 305063"/>
                <a:gd name="connsiteY31" fmla="*/ 31522 h 235887"/>
                <a:gd name="connsiteX32" fmla="*/ 124727 w 305063"/>
                <a:gd name="connsiteY32" fmla="*/ 3665 h 235887"/>
                <a:gd name="connsiteX33" fmla="*/ 128392 w 305063"/>
                <a:gd name="connsiteY33" fmla="*/ 0 h 235887"/>
                <a:gd name="connsiteX34" fmla="*/ 165412 w 305063"/>
                <a:gd name="connsiteY34" fmla="*/ 30789 h 235887"/>
                <a:gd name="connsiteX35" fmla="*/ 227358 w 305063"/>
                <a:gd name="connsiteY35" fmla="*/ 93834 h 235887"/>
                <a:gd name="connsiteX36" fmla="*/ 262179 w 305063"/>
                <a:gd name="connsiteY36" fmla="*/ 130121 h 235887"/>
                <a:gd name="connsiteX37" fmla="*/ 267677 w 305063"/>
                <a:gd name="connsiteY37" fmla="*/ 146982 h 235887"/>
                <a:gd name="connsiteX38" fmla="*/ 248250 w 305063"/>
                <a:gd name="connsiteY38" fmla="*/ 160910 h 235887"/>
                <a:gd name="connsiteX39" fmla="*/ 274275 w 305063"/>
                <a:gd name="connsiteY39" fmla="*/ 180704 h 235887"/>
                <a:gd name="connsiteX40" fmla="*/ 285271 w 305063"/>
                <a:gd name="connsiteY40" fmla="*/ 179970 h 235887"/>
                <a:gd name="connsiteX41" fmla="*/ 289303 w 305063"/>
                <a:gd name="connsiteY41" fmla="*/ 185835 h 235887"/>
                <a:gd name="connsiteX42" fmla="*/ 305064 w 305063"/>
                <a:gd name="connsiteY42" fmla="*/ 229453 h 23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5063" h="235887">
                  <a:moveTo>
                    <a:pt x="305064" y="229453"/>
                  </a:moveTo>
                  <a:cubicBezTo>
                    <a:pt x="282338" y="225421"/>
                    <a:pt x="259980" y="221756"/>
                    <a:pt x="237254" y="217724"/>
                  </a:cubicBezTo>
                  <a:cubicBezTo>
                    <a:pt x="229557" y="209294"/>
                    <a:pt x="215628" y="204529"/>
                    <a:pt x="216361" y="189134"/>
                  </a:cubicBezTo>
                  <a:cubicBezTo>
                    <a:pt x="202799" y="186568"/>
                    <a:pt x="204999" y="200863"/>
                    <a:pt x="199501" y="207461"/>
                  </a:cubicBezTo>
                  <a:cubicBezTo>
                    <a:pt x="190337" y="209294"/>
                    <a:pt x="180807" y="213325"/>
                    <a:pt x="178975" y="198297"/>
                  </a:cubicBezTo>
                  <a:cubicBezTo>
                    <a:pt x="178608" y="194632"/>
                    <a:pt x="175309" y="191333"/>
                    <a:pt x="173110" y="193166"/>
                  </a:cubicBezTo>
                  <a:cubicBezTo>
                    <a:pt x="163580" y="200497"/>
                    <a:pt x="152217" y="192066"/>
                    <a:pt x="141221" y="197931"/>
                  </a:cubicBezTo>
                  <a:cubicBezTo>
                    <a:pt x="144520" y="203795"/>
                    <a:pt x="154416" y="207094"/>
                    <a:pt x="149285" y="216624"/>
                  </a:cubicBezTo>
                  <a:cubicBezTo>
                    <a:pt x="144520" y="225421"/>
                    <a:pt x="138289" y="230919"/>
                    <a:pt x="128759" y="233119"/>
                  </a:cubicBezTo>
                  <a:cubicBezTo>
                    <a:pt x="122528" y="238617"/>
                    <a:pt x="117396" y="234951"/>
                    <a:pt x="112997" y="230553"/>
                  </a:cubicBezTo>
                  <a:cubicBezTo>
                    <a:pt x="107133" y="223955"/>
                    <a:pt x="99069" y="220656"/>
                    <a:pt x="91738" y="216624"/>
                  </a:cubicBezTo>
                  <a:cubicBezTo>
                    <a:pt x="89906" y="215158"/>
                    <a:pt x="88439" y="212959"/>
                    <a:pt x="87340" y="210760"/>
                  </a:cubicBezTo>
                  <a:cubicBezTo>
                    <a:pt x="82941" y="198297"/>
                    <a:pt x="78176" y="199764"/>
                    <a:pt x="73411" y="210393"/>
                  </a:cubicBezTo>
                  <a:cubicBezTo>
                    <a:pt x="60949" y="211493"/>
                    <a:pt x="57284" y="194632"/>
                    <a:pt x="44455" y="196465"/>
                  </a:cubicBezTo>
                  <a:cubicBezTo>
                    <a:pt x="36391" y="190967"/>
                    <a:pt x="30893" y="179970"/>
                    <a:pt x="17697" y="188401"/>
                  </a:cubicBezTo>
                  <a:cubicBezTo>
                    <a:pt x="14032" y="190600"/>
                    <a:pt x="8534" y="185835"/>
                    <a:pt x="4869" y="182170"/>
                  </a:cubicBezTo>
                  <a:cubicBezTo>
                    <a:pt x="7068" y="176305"/>
                    <a:pt x="-996" y="174106"/>
                    <a:pt x="104" y="168608"/>
                  </a:cubicBezTo>
                  <a:cubicBezTo>
                    <a:pt x="1203" y="167142"/>
                    <a:pt x="2303" y="166042"/>
                    <a:pt x="3769" y="165309"/>
                  </a:cubicBezTo>
                  <a:cubicBezTo>
                    <a:pt x="15498" y="162743"/>
                    <a:pt x="26494" y="160177"/>
                    <a:pt x="25028" y="144050"/>
                  </a:cubicBezTo>
                  <a:cubicBezTo>
                    <a:pt x="24295" y="138185"/>
                    <a:pt x="29427" y="135986"/>
                    <a:pt x="34925" y="135986"/>
                  </a:cubicBezTo>
                  <a:cubicBezTo>
                    <a:pt x="52152" y="146249"/>
                    <a:pt x="72678" y="146982"/>
                    <a:pt x="90272" y="156879"/>
                  </a:cubicBezTo>
                  <a:cubicBezTo>
                    <a:pt x="92838" y="158345"/>
                    <a:pt x="97603" y="158345"/>
                    <a:pt x="98336" y="161277"/>
                  </a:cubicBezTo>
                  <a:cubicBezTo>
                    <a:pt x="104934" y="180704"/>
                    <a:pt x="123261" y="170440"/>
                    <a:pt x="134990" y="175939"/>
                  </a:cubicBezTo>
                  <a:cubicBezTo>
                    <a:pt x="137556" y="177038"/>
                    <a:pt x="139755" y="176672"/>
                    <a:pt x="141221" y="174106"/>
                  </a:cubicBezTo>
                  <a:cubicBezTo>
                    <a:pt x="151117" y="155412"/>
                    <a:pt x="166879" y="161277"/>
                    <a:pt x="182273" y="164576"/>
                  </a:cubicBezTo>
                  <a:cubicBezTo>
                    <a:pt x="191803" y="166409"/>
                    <a:pt x="200600" y="171540"/>
                    <a:pt x="216728" y="173739"/>
                  </a:cubicBezTo>
                  <a:cubicBezTo>
                    <a:pt x="198035" y="157978"/>
                    <a:pt x="204632" y="146982"/>
                    <a:pt x="216361" y="136719"/>
                  </a:cubicBezTo>
                  <a:cubicBezTo>
                    <a:pt x="221493" y="131954"/>
                    <a:pt x="228091" y="131221"/>
                    <a:pt x="239453" y="129755"/>
                  </a:cubicBezTo>
                  <a:cubicBezTo>
                    <a:pt x="206098" y="113260"/>
                    <a:pt x="183739" y="89802"/>
                    <a:pt x="159181" y="69276"/>
                  </a:cubicBezTo>
                  <a:cubicBezTo>
                    <a:pt x="154416" y="65244"/>
                    <a:pt x="149285" y="63778"/>
                    <a:pt x="144153" y="67810"/>
                  </a:cubicBezTo>
                  <a:cubicBezTo>
                    <a:pt x="136089" y="74041"/>
                    <a:pt x="127293" y="77706"/>
                    <a:pt x="119595" y="68176"/>
                  </a:cubicBezTo>
                  <a:cubicBezTo>
                    <a:pt x="111165" y="57547"/>
                    <a:pt x="102734" y="46184"/>
                    <a:pt x="111165" y="31522"/>
                  </a:cubicBezTo>
                  <a:cubicBezTo>
                    <a:pt x="127659" y="27857"/>
                    <a:pt x="127293" y="16128"/>
                    <a:pt x="124727" y="3665"/>
                  </a:cubicBezTo>
                  <a:cubicBezTo>
                    <a:pt x="125826" y="2566"/>
                    <a:pt x="127293" y="1100"/>
                    <a:pt x="128392" y="0"/>
                  </a:cubicBezTo>
                  <a:cubicBezTo>
                    <a:pt x="146719" y="2932"/>
                    <a:pt x="156982" y="17960"/>
                    <a:pt x="165412" y="30789"/>
                  </a:cubicBezTo>
                  <a:cubicBezTo>
                    <a:pt x="182273" y="56080"/>
                    <a:pt x="206098" y="73674"/>
                    <a:pt x="227358" y="93834"/>
                  </a:cubicBezTo>
                  <a:cubicBezTo>
                    <a:pt x="239453" y="105563"/>
                    <a:pt x="250816" y="118025"/>
                    <a:pt x="262179" y="130121"/>
                  </a:cubicBezTo>
                  <a:cubicBezTo>
                    <a:pt x="266577" y="134520"/>
                    <a:pt x="270243" y="140018"/>
                    <a:pt x="267677" y="146982"/>
                  </a:cubicBezTo>
                  <a:cubicBezTo>
                    <a:pt x="261446" y="152480"/>
                    <a:pt x="244951" y="146615"/>
                    <a:pt x="248250" y="160910"/>
                  </a:cubicBezTo>
                  <a:cubicBezTo>
                    <a:pt x="250816" y="171907"/>
                    <a:pt x="261812" y="179604"/>
                    <a:pt x="274275" y="180704"/>
                  </a:cubicBezTo>
                  <a:cubicBezTo>
                    <a:pt x="277940" y="181070"/>
                    <a:pt x="281239" y="178504"/>
                    <a:pt x="285271" y="179970"/>
                  </a:cubicBezTo>
                  <a:cubicBezTo>
                    <a:pt x="287470" y="181437"/>
                    <a:pt x="289303" y="183636"/>
                    <a:pt x="289303" y="185835"/>
                  </a:cubicBezTo>
                  <a:cubicBezTo>
                    <a:pt x="288936" y="202329"/>
                    <a:pt x="295900" y="216258"/>
                    <a:pt x="305064" y="229453"/>
                  </a:cubicBezTo>
                  <a:close/>
                </a:path>
              </a:pathLst>
            </a:custGeom>
            <a:solidFill>
              <a:srgbClr val="9B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8B9796BD-F4F8-441B-8C56-EF406AF04100}"/>
                </a:ext>
              </a:extLst>
            </p:cNvPr>
            <p:cNvSpPr/>
            <p:nvPr/>
          </p:nvSpPr>
          <p:spPr>
            <a:xfrm>
              <a:off x="11796688" y="4347610"/>
              <a:ext cx="238929" cy="240809"/>
            </a:xfrm>
            <a:custGeom>
              <a:avLst/>
              <a:gdLst>
                <a:gd name="connsiteX0" fmla="*/ 109174 w 238929"/>
                <a:gd name="connsiteY0" fmla="*/ 117256 h 240809"/>
                <a:gd name="connsiteX1" fmla="*/ 118338 w 238929"/>
                <a:gd name="connsiteY1" fmla="*/ 150245 h 240809"/>
                <a:gd name="connsiteX2" fmla="*/ 137031 w 238929"/>
                <a:gd name="connsiteY2" fmla="*/ 148046 h 240809"/>
                <a:gd name="connsiteX3" fmla="*/ 158291 w 238929"/>
                <a:gd name="connsiteY3" fmla="*/ 148412 h 240809"/>
                <a:gd name="connsiteX4" fmla="*/ 223534 w 238929"/>
                <a:gd name="connsiteY4" fmla="*/ 200094 h 240809"/>
                <a:gd name="connsiteX5" fmla="*/ 238929 w 238929"/>
                <a:gd name="connsiteY5" fmla="*/ 216588 h 240809"/>
                <a:gd name="connsiteX6" fmla="*/ 214738 w 238929"/>
                <a:gd name="connsiteY6" fmla="*/ 222820 h 240809"/>
                <a:gd name="connsiteX7" fmla="*/ 129334 w 238929"/>
                <a:gd name="connsiteY7" fmla="*/ 238214 h 240809"/>
                <a:gd name="connsiteX8" fmla="*/ 111374 w 238929"/>
                <a:gd name="connsiteY8" fmla="*/ 225385 h 240809"/>
                <a:gd name="connsiteX9" fmla="*/ 65556 w 238929"/>
                <a:gd name="connsiteY9" fmla="*/ 166739 h 240809"/>
                <a:gd name="connsiteX10" fmla="*/ 77286 w 238929"/>
                <a:gd name="connsiteY10" fmla="*/ 144747 h 240809"/>
                <a:gd name="connsiteX11" fmla="*/ 57126 w 238929"/>
                <a:gd name="connsiteY11" fmla="*/ 128619 h 240809"/>
                <a:gd name="connsiteX12" fmla="*/ 32201 w 238929"/>
                <a:gd name="connsiteY12" fmla="*/ 69240 h 240809"/>
                <a:gd name="connsiteX13" fmla="*/ 12042 w 238929"/>
                <a:gd name="connsiteY13" fmla="*/ 34052 h 240809"/>
                <a:gd name="connsiteX14" fmla="*/ 5077 w 238929"/>
                <a:gd name="connsiteY14" fmla="*/ 2163 h 240809"/>
                <a:gd name="connsiteX15" fmla="*/ 31468 w 238929"/>
                <a:gd name="connsiteY15" fmla="*/ 18658 h 240809"/>
                <a:gd name="connsiteX16" fmla="*/ 64823 w 238929"/>
                <a:gd name="connsiteY16" fmla="*/ 68873 h 240809"/>
                <a:gd name="connsiteX17" fmla="*/ 78752 w 238929"/>
                <a:gd name="connsiteY17" fmla="*/ 87200 h 240809"/>
                <a:gd name="connsiteX18" fmla="*/ 100744 w 238929"/>
                <a:gd name="connsiteY18" fmla="*/ 93798 h 240809"/>
                <a:gd name="connsiteX19" fmla="*/ 113939 w 238929"/>
                <a:gd name="connsiteY19" fmla="*/ 101862 h 240809"/>
                <a:gd name="connsiteX20" fmla="*/ 109174 w 238929"/>
                <a:gd name="connsiteY20" fmla="*/ 117256 h 24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8929" h="240809">
                  <a:moveTo>
                    <a:pt x="109174" y="117256"/>
                  </a:moveTo>
                  <a:cubicBezTo>
                    <a:pt x="104043" y="130452"/>
                    <a:pt x="111374" y="140715"/>
                    <a:pt x="118338" y="150245"/>
                  </a:cubicBezTo>
                  <a:cubicBezTo>
                    <a:pt x="124569" y="158675"/>
                    <a:pt x="131900" y="153910"/>
                    <a:pt x="137031" y="148046"/>
                  </a:cubicBezTo>
                  <a:cubicBezTo>
                    <a:pt x="144729" y="139615"/>
                    <a:pt x="149494" y="141815"/>
                    <a:pt x="158291" y="148412"/>
                  </a:cubicBezTo>
                  <a:cubicBezTo>
                    <a:pt x="180283" y="165273"/>
                    <a:pt x="196044" y="189831"/>
                    <a:pt x="223534" y="200094"/>
                  </a:cubicBezTo>
                  <a:cubicBezTo>
                    <a:pt x="229399" y="202293"/>
                    <a:pt x="233431" y="210724"/>
                    <a:pt x="238929" y="216588"/>
                  </a:cubicBezTo>
                  <a:cubicBezTo>
                    <a:pt x="230132" y="219521"/>
                    <a:pt x="221702" y="218421"/>
                    <a:pt x="214738" y="222820"/>
                  </a:cubicBezTo>
                  <a:cubicBezTo>
                    <a:pt x="187980" y="237481"/>
                    <a:pt x="159757" y="245178"/>
                    <a:pt x="129334" y="238214"/>
                  </a:cubicBezTo>
                  <a:cubicBezTo>
                    <a:pt x="123103" y="234182"/>
                    <a:pt x="118338" y="228684"/>
                    <a:pt x="111374" y="225385"/>
                  </a:cubicBezTo>
                  <a:cubicBezTo>
                    <a:pt x="86083" y="213656"/>
                    <a:pt x="80218" y="186532"/>
                    <a:pt x="65556" y="166739"/>
                  </a:cubicBezTo>
                  <a:cubicBezTo>
                    <a:pt x="57492" y="155743"/>
                    <a:pt x="76552" y="153910"/>
                    <a:pt x="77286" y="144747"/>
                  </a:cubicBezTo>
                  <a:cubicBezTo>
                    <a:pt x="74353" y="134484"/>
                    <a:pt x="62257" y="135950"/>
                    <a:pt x="57126" y="128619"/>
                  </a:cubicBezTo>
                  <a:cubicBezTo>
                    <a:pt x="46130" y="110292"/>
                    <a:pt x="33301" y="92698"/>
                    <a:pt x="32201" y="69240"/>
                  </a:cubicBezTo>
                  <a:cubicBezTo>
                    <a:pt x="31835" y="55311"/>
                    <a:pt x="19006" y="45781"/>
                    <a:pt x="12042" y="34052"/>
                  </a:cubicBezTo>
                  <a:cubicBezTo>
                    <a:pt x="5444" y="23423"/>
                    <a:pt x="-7018" y="11327"/>
                    <a:pt x="5077" y="2163"/>
                  </a:cubicBezTo>
                  <a:cubicBezTo>
                    <a:pt x="16074" y="-5901"/>
                    <a:pt x="24137" y="10594"/>
                    <a:pt x="31468" y="18658"/>
                  </a:cubicBezTo>
                  <a:cubicBezTo>
                    <a:pt x="46496" y="32953"/>
                    <a:pt x="59325" y="48347"/>
                    <a:pt x="64823" y="68873"/>
                  </a:cubicBezTo>
                  <a:cubicBezTo>
                    <a:pt x="66656" y="75838"/>
                    <a:pt x="73987" y="81336"/>
                    <a:pt x="78752" y="87200"/>
                  </a:cubicBezTo>
                  <a:cubicBezTo>
                    <a:pt x="85716" y="90133"/>
                    <a:pt x="90481" y="98196"/>
                    <a:pt x="100744" y="93798"/>
                  </a:cubicBezTo>
                  <a:cubicBezTo>
                    <a:pt x="105875" y="91599"/>
                    <a:pt x="111740" y="96364"/>
                    <a:pt x="113939" y="101862"/>
                  </a:cubicBezTo>
                  <a:cubicBezTo>
                    <a:pt x="117238" y="109193"/>
                    <a:pt x="114306" y="113591"/>
                    <a:pt x="109174" y="117256"/>
                  </a:cubicBezTo>
                  <a:close/>
                </a:path>
              </a:pathLst>
            </a:custGeom>
            <a:solidFill>
              <a:srgbClr val="F1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377791BC-0D98-42BE-808E-107E77755D32}"/>
                </a:ext>
              </a:extLst>
            </p:cNvPr>
            <p:cNvSpPr/>
            <p:nvPr/>
          </p:nvSpPr>
          <p:spPr>
            <a:xfrm>
              <a:off x="11913926" y="4415383"/>
              <a:ext cx="244583" cy="252092"/>
            </a:xfrm>
            <a:custGeom>
              <a:avLst/>
              <a:gdLst>
                <a:gd name="connsiteX0" fmla="*/ 184002 w 244583"/>
                <a:gd name="connsiteY0" fmla="*/ 245581 h 252092"/>
                <a:gd name="connsiteX1" fmla="*/ 164942 w 244583"/>
                <a:gd name="connsiteY1" fmla="*/ 213692 h 252092"/>
                <a:gd name="connsiteX2" fmla="*/ 161644 w 244583"/>
                <a:gd name="connsiteY2" fmla="*/ 196465 h 252092"/>
                <a:gd name="connsiteX3" fmla="*/ 150281 w 244583"/>
                <a:gd name="connsiteY3" fmla="*/ 185835 h 252092"/>
                <a:gd name="connsiteX4" fmla="*/ 146615 w 244583"/>
                <a:gd name="connsiteY4" fmla="*/ 162377 h 252092"/>
                <a:gd name="connsiteX5" fmla="*/ 88336 w 244583"/>
                <a:gd name="connsiteY5" fmla="*/ 100432 h 252092"/>
                <a:gd name="connsiteX6" fmla="*/ 29323 w 244583"/>
                <a:gd name="connsiteY6" fmla="*/ 37020 h 252092"/>
                <a:gd name="connsiteX7" fmla="*/ 7331 w 244583"/>
                <a:gd name="connsiteY7" fmla="*/ 16494 h 252092"/>
                <a:gd name="connsiteX8" fmla="*/ 0 w 244583"/>
                <a:gd name="connsiteY8" fmla="*/ 0 h 252092"/>
                <a:gd name="connsiteX9" fmla="*/ 78439 w 244583"/>
                <a:gd name="connsiteY9" fmla="*/ 69276 h 252092"/>
                <a:gd name="connsiteX10" fmla="*/ 98965 w 244583"/>
                <a:gd name="connsiteY10" fmla="*/ 89069 h 252092"/>
                <a:gd name="connsiteX11" fmla="*/ 108495 w 244583"/>
                <a:gd name="connsiteY11" fmla="*/ 99332 h 252092"/>
                <a:gd name="connsiteX12" fmla="*/ 112161 w 244583"/>
                <a:gd name="connsiteY12" fmla="*/ 102997 h 252092"/>
                <a:gd name="connsiteX13" fmla="*/ 205628 w 244583"/>
                <a:gd name="connsiteY13" fmla="*/ 178138 h 252092"/>
                <a:gd name="connsiteX14" fmla="*/ 224688 w 244583"/>
                <a:gd name="connsiteY14" fmla="*/ 185835 h 252092"/>
                <a:gd name="connsiteX15" fmla="*/ 211859 w 244583"/>
                <a:gd name="connsiteY15" fmla="*/ 203795 h 252092"/>
                <a:gd name="connsiteX16" fmla="*/ 238250 w 244583"/>
                <a:gd name="connsiteY16" fmla="*/ 223955 h 252092"/>
                <a:gd name="connsiteX17" fmla="*/ 236051 w 244583"/>
                <a:gd name="connsiteY17" fmla="*/ 248147 h 252092"/>
                <a:gd name="connsiteX18" fmla="*/ 184002 w 244583"/>
                <a:gd name="connsiteY18" fmla="*/ 245581 h 25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583" h="252092">
                  <a:moveTo>
                    <a:pt x="184002" y="245581"/>
                  </a:moveTo>
                  <a:cubicBezTo>
                    <a:pt x="170074" y="239716"/>
                    <a:pt x="163843" y="229453"/>
                    <a:pt x="164942" y="213692"/>
                  </a:cubicBezTo>
                  <a:cubicBezTo>
                    <a:pt x="165309" y="208194"/>
                    <a:pt x="168241" y="201230"/>
                    <a:pt x="161644" y="196465"/>
                  </a:cubicBezTo>
                  <a:cubicBezTo>
                    <a:pt x="150647" y="200497"/>
                    <a:pt x="150281" y="192066"/>
                    <a:pt x="150281" y="185835"/>
                  </a:cubicBezTo>
                  <a:cubicBezTo>
                    <a:pt x="150281" y="177771"/>
                    <a:pt x="150647" y="169707"/>
                    <a:pt x="146615" y="162377"/>
                  </a:cubicBezTo>
                  <a:cubicBezTo>
                    <a:pt x="131954" y="137085"/>
                    <a:pt x="109595" y="118759"/>
                    <a:pt x="88336" y="100432"/>
                  </a:cubicBezTo>
                  <a:cubicBezTo>
                    <a:pt x="65977" y="81372"/>
                    <a:pt x="48383" y="58646"/>
                    <a:pt x="29323" y="37020"/>
                  </a:cubicBezTo>
                  <a:cubicBezTo>
                    <a:pt x="22725" y="29690"/>
                    <a:pt x="14662" y="23092"/>
                    <a:pt x="7331" y="16494"/>
                  </a:cubicBezTo>
                  <a:cubicBezTo>
                    <a:pt x="5132" y="11363"/>
                    <a:pt x="2932" y="6598"/>
                    <a:pt x="0" y="0"/>
                  </a:cubicBezTo>
                  <a:cubicBezTo>
                    <a:pt x="41052" y="8064"/>
                    <a:pt x="51682" y="47650"/>
                    <a:pt x="78439" y="69276"/>
                  </a:cubicBezTo>
                  <a:cubicBezTo>
                    <a:pt x="87603" y="73308"/>
                    <a:pt x="96766" y="77340"/>
                    <a:pt x="98965" y="89069"/>
                  </a:cubicBezTo>
                  <a:cubicBezTo>
                    <a:pt x="100065" y="93834"/>
                    <a:pt x="103731" y="97499"/>
                    <a:pt x="108495" y="99332"/>
                  </a:cubicBezTo>
                  <a:cubicBezTo>
                    <a:pt x="109962" y="100432"/>
                    <a:pt x="111061" y="101531"/>
                    <a:pt x="112161" y="102997"/>
                  </a:cubicBezTo>
                  <a:cubicBezTo>
                    <a:pt x="139285" y="133054"/>
                    <a:pt x="169707" y="159444"/>
                    <a:pt x="205628" y="178138"/>
                  </a:cubicBezTo>
                  <a:cubicBezTo>
                    <a:pt x="210760" y="183269"/>
                    <a:pt x="217357" y="185469"/>
                    <a:pt x="224688" y="185835"/>
                  </a:cubicBezTo>
                  <a:cubicBezTo>
                    <a:pt x="222856" y="198297"/>
                    <a:pt x="222856" y="198297"/>
                    <a:pt x="211859" y="203795"/>
                  </a:cubicBezTo>
                  <a:cubicBezTo>
                    <a:pt x="220290" y="210760"/>
                    <a:pt x="230553" y="215891"/>
                    <a:pt x="238250" y="223955"/>
                  </a:cubicBezTo>
                  <a:cubicBezTo>
                    <a:pt x="246680" y="233119"/>
                    <a:pt x="247414" y="241182"/>
                    <a:pt x="236051" y="248147"/>
                  </a:cubicBezTo>
                  <a:cubicBezTo>
                    <a:pt x="218457" y="249979"/>
                    <a:pt x="200497" y="257310"/>
                    <a:pt x="184002" y="245581"/>
                  </a:cubicBezTo>
                  <a:close/>
                </a:path>
              </a:pathLst>
            </a:custGeom>
            <a:solidFill>
              <a:srgbClr val="7057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141BED07-94FE-4185-A003-19713176406E}"/>
                </a:ext>
              </a:extLst>
            </p:cNvPr>
            <p:cNvSpPr/>
            <p:nvPr/>
          </p:nvSpPr>
          <p:spPr>
            <a:xfrm>
              <a:off x="11711876" y="4277506"/>
              <a:ext cx="160997" cy="84481"/>
            </a:xfrm>
            <a:custGeom>
              <a:avLst/>
              <a:gdLst>
                <a:gd name="connsiteX0" fmla="*/ 33076 w 160997"/>
                <a:gd name="connsiteY0" fmla="*/ 60171 h 84481"/>
                <a:gd name="connsiteX1" fmla="*/ 22080 w 160997"/>
                <a:gd name="connsiteY1" fmla="*/ 44410 h 84481"/>
                <a:gd name="connsiteX2" fmla="*/ 10350 w 160997"/>
                <a:gd name="connsiteY2" fmla="*/ 24617 h 84481"/>
                <a:gd name="connsiteX3" fmla="*/ 1553 w 160997"/>
                <a:gd name="connsiteY3" fmla="*/ 7023 h 84481"/>
                <a:gd name="connsiteX4" fmla="*/ 20980 w 160997"/>
                <a:gd name="connsiteY4" fmla="*/ 426 h 84481"/>
                <a:gd name="connsiteX5" fmla="*/ 33442 w 160997"/>
                <a:gd name="connsiteY5" fmla="*/ 7390 h 84481"/>
                <a:gd name="connsiteX6" fmla="*/ 51403 w 160997"/>
                <a:gd name="connsiteY6" fmla="*/ 8856 h 84481"/>
                <a:gd name="connsiteX7" fmla="*/ 93188 w 160997"/>
                <a:gd name="connsiteY7" fmla="*/ 11422 h 84481"/>
                <a:gd name="connsiteX8" fmla="*/ 111515 w 160997"/>
                <a:gd name="connsiteY8" fmla="*/ 52107 h 84481"/>
                <a:gd name="connsiteX9" fmla="*/ 123977 w 160997"/>
                <a:gd name="connsiteY9" fmla="*/ 61638 h 84481"/>
                <a:gd name="connsiteX10" fmla="*/ 160998 w 160997"/>
                <a:gd name="connsiteY10" fmla="*/ 70068 h 84481"/>
                <a:gd name="connsiteX11" fmla="*/ 115913 w 160997"/>
                <a:gd name="connsiteY11" fmla="*/ 83263 h 84481"/>
                <a:gd name="connsiteX12" fmla="*/ 89156 w 160997"/>
                <a:gd name="connsiteY12" fmla="*/ 66036 h 84481"/>
                <a:gd name="connsiteX13" fmla="*/ 56534 w 160997"/>
                <a:gd name="connsiteY13" fmla="*/ 67869 h 84481"/>
                <a:gd name="connsiteX14" fmla="*/ 56534 w 160997"/>
                <a:gd name="connsiteY14" fmla="*/ 67869 h 84481"/>
                <a:gd name="connsiteX15" fmla="*/ 33076 w 160997"/>
                <a:gd name="connsiteY15" fmla="*/ 60171 h 8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997" h="84481">
                  <a:moveTo>
                    <a:pt x="33076" y="60171"/>
                  </a:moveTo>
                  <a:cubicBezTo>
                    <a:pt x="25378" y="57972"/>
                    <a:pt x="22446" y="51008"/>
                    <a:pt x="22080" y="44410"/>
                  </a:cubicBezTo>
                  <a:cubicBezTo>
                    <a:pt x="21346" y="35247"/>
                    <a:pt x="16948" y="30115"/>
                    <a:pt x="10350" y="24617"/>
                  </a:cubicBezTo>
                  <a:cubicBezTo>
                    <a:pt x="5219" y="20585"/>
                    <a:pt x="-3578" y="17653"/>
                    <a:pt x="1553" y="7023"/>
                  </a:cubicBezTo>
                  <a:cubicBezTo>
                    <a:pt x="6318" y="-2507"/>
                    <a:pt x="13649" y="426"/>
                    <a:pt x="20980" y="426"/>
                  </a:cubicBezTo>
                  <a:cubicBezTo>
                    <a:pt x="26478" y="426"/>
                    <a:pt x="30510" y="2625"/>
                    <a:pt x="33442" y="7390"/>
                  </a:cubicBezTo>
                  <a:cubicBezTo>
                    <a:pt x="38574" y="15820"/>
                    <a:pt x="46638" y="11788"/>
                    <a:pt x="51403" y="8856"/>
                  </a:cubicBezTo>
                  <a:cubicBezTo>
                    <a:pt x="66431" y="-1041"/>
                    <a:pt x="79626" y="4824"/>
                    <a:pt x="93188" y="11422"/>
                  </a:cubicBezTo>
                  <a:cubicBezTo>
                    <a:pt x="86957" y="30115"/>
                    <a:pt x="105284" y="38546"/>
                    <a:pt x="111515" y="52107"/>
                  </a:cubicBezTo>
                  <a:cubicBezTo>
                    <a:pt x="112615" y="54307"/>
                    <a:pt x="119945" y="57972"/>
                    <a:pt x="123977" y="61638"/>
                  </a:cubicBezTo>
                  <a:cubicBezTo>
                    <a:pt x="134607" y="72267"/>
                    <a:pt x="147069" y="72634"/>
                    <a:pt x="160998" y="70068"/>
                  </a:cubicBezTo>
                  <a:cubicBezTo>
                    <a:pt x="145603" y="74100"/>
                    <a:pt x="134240" y="88761"/>
                    <a:pt x="115913" y="83263"/>
                  </a:cubicBezTo>
                  <a:cubicBezTo>
                    <a:pt x="104917" y="80698"/>
                    <a:pt x="98320" y="71168"/>
                    <a:pt x="89156" y="66036"/>
                  </a:cubicBezTo>
                  <a:cubicBezTo>
                    <a:pt x="78160" y="62371"/>
                    <a:pt x="67530" y="66403"/>
                    <a:pt x="56534" y="67869"/>
                  </a:cubicBezTo>
                  <a:lnTo>
                    <a:pt x="56534" y="67869"/>
                  </a:lnTo>
                  <a:cubicBezTo>
                    <a:pt x="49203" y="61638"/>
                    <a:pt x="39673" y="64936"/>
                    <a:pt x="33076" y="60171"/>
                  </a:cubicBezTo>
                  <a:close/>
                </a:path>
              </a:pathLst>
            </a:custGeom>
            <a:solidFill>
              <a:srgbClr val="8964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233D5D44-15A7-423F-A129-0844AD9FCC79}"/>
                </a:ext>
              </a:extLst>
            </p:cNvPr>
            <p:cNvSpPr/>
            <p:nvPr/>
          </p:nvSpPr>
          <p:spPr>
            <a:xfrm>
              <a:off x="11785531" y="4339509"/>
              <a:ext cx="72314" cy="147896"/>
            </a:xfrm>
            <a:custGeom>
              <a:avLst/>
              <a:gdLst>
                <a:gd name="connsiteX0" fmla="*/ 15867 w 72314"/>
                <a:gd name="connsiteY0" fmla="*/ 1468 h 147896"/>
                <a:gd name="connsiteX1" fmla="*/ 41525 w 72314"/>
                <a:gd name="connsiteY1" fmla="*/ 21261 h 147896"/>
                <a:gd name="connsiteX2" fmla="*/ 42991 w 72314"/>
                <a:gd name="connsiteY2" fmla="*/ 27858 h 147896"/>
                <a:gd name="connsiteX3" fmla="*/ 15501 w 72314"/>
                <a:gd name="connsiteY3" fmla="*/ 12097 h 147896"/>
                <a:gd name="connsiteX4" fmla="*/ 47023 w 72314"/>
                <a:gd name="connsiteY4" fmla="*/ 71843 h 147896"/>
                <a:gd name="connsiteX5" fmla="*/ 72314 w 72314"/>
                <a:gd name="connsiteY5" fmla="*/ 137087 h 147896"/>
                <a:gd name="connsiteX6" fmla="*/ 64617 w 72314"/>
                <a:gd name="connsiteY6" fmla="*/ 139653 h 147896"/>
                <a:gd name="connsiteX7" fmla="*/ 39693 w 72314"/>
                <a:gd name="connsiteY7" fmla="*/ 143685 h 147896"/>
                <a:gd name="connsiteX8" fmla="*/ 22099 w 72314"/>
                <a:gd name="connsiteY8" fmla="*/ 135987 h 147896"/>
                <a:gd name="connsiteX9" fmla="*/ 6338 w 72314"/>
                <a:gd name="connsiteY9" fmla="*/ 110330 h 147896"/>
                <a:gd name="connsiteX10" fmla="*/ 5971 w 72314"/>
                <a:gd name="connsiteY10" fmla="*/ 94568 h 147896"/>
                <a:gd name="connsiteX11" fmla="*/ 7437 w 72314"/>
                <a:gd name="connsiteY11" fmla="*/ 43986 h 147896"/>
                <a:gd name="connsiteX12" fmla="*/ 3039 w 72314"/>
                <a:gd name="connsiteY12" fmla="*/ 7332 h 147896"/>
                <a:gd name="connsiteX13" fmla="*/ 15867 w 72314"/>
                <a:gd name="connsiteY13" fmla="*/ 1468 h 14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314" h="147896">
                  <a:moveTo>
                    <a:pt x="15867" y="1468"/>
                  </a:moveTo>
                  <a:cubicBezTo>
                    <a:pt x="26131" y="5499"/>
                    <a:pt x="32728" y="15029"/>
                    <a:pt x="41525" y="21261"/>
                  </a:cubicBezTo>
                  <a:cubicBezTo>
                    <a:pt x="41892" y="23460"/>
                    <a:pt x="42625" y="25659"/>
                    <a:pt x="42991" y="27858"/>
                  </a:cubicBezTo>
                  <a:cubicBezTo>
                    <a:pt x="33461" y="24559"/>
                    <a:pt x="27963" y="14663"/>
                    <a:pt x="15501" y="12097"/>
                  </a:cubicBezTo>
                  <a:cubicBezTo>
                    <a:pt x="15867" y="38488"/>
                    <a:pt x="44824" y="50584"/>
                    <a:pt x="47023" y="71843"/>
                  </a:cubicBezTo>
                  <a:cubicBezTo>
                    <a:pt x="49589" y="96768"/>
                    <a:pt x="61685" y="116194"/>
                    <a:pt x="72314" y="137087"/>
                  </a:cubicBezTo>
                  <a:cubicBezTo>
                    <a:pt x="70482" y="139653"/>
                    <a:pt x="67549" y="140019"/>
                    <a:pt x="64617" y="139653"/>
                  </a:cubicBezTo>
                  <a:cubicBezTo>
                    <a:pt x="55454" y="135621"/>
                    <a:pt x="47756" y="135621"/>
                    <a:pt x="39693" y="143685"/>
                  </a:cubicBezTo>
                  <a:cubicBezTo>
                    <a:pt x="31629" y="151748"/>
                    <a:pt x="22465" y="147716"/>
                    <a:pt x="22099" y="135987"/>
                  </a:cubicBezTo>
                  <a:cubicBezTo>
                    <a:pt x="21732" y="123525"/>
                    <a:pt x="15867" y="116561"/>
                    <a:pt x="6338" y="110330"/>
                  </a:cubicBezTo>
                  <a:cubicBezTo>
                    <a:pt x="-993" y="105565"/>
                    <a:pt x="-1360" y="101533"/>
                    <a:pt x="5971" y="94568"/>
                  </a:cubicBezTo>
                  <a:cubicBezTo>
                    <a:pt x="22465" y="79174"/>
                    <a:pt x="22465" y="60480"/>
                    <a:pt x="7437" y="43986"/>
                  </a:cubicBezTo>
                  <a:cubicBezTo>
                    <a:pt x="-3193" y="32257"/>
                    <a:pt x="-260" y="19794"/>
                    <a:pt x="3039" y="7332"/>
                  </a:cubicBezTo>
                  <a:cubicBezTo>
                    <a:pt x="4138" y="1468"/>
                    <a:pt x="8903" y="-2198"/>
                    <a:pt x="15867" y="1468"/>
                  </a:cubicBezTo>
                  <a:close/>
                </a:path>
              </a:pathLst>
            </a:custGeom>
            <a:solidFill>
              <a:srgbClr val="DCCE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59A1B173-1B82-441B-8B21-3CAACC4C6693}"/>
                </a:ext>
              </a:extLst>
            </p:cNvPr>
            <p:cNvSpPr/>
            <p:nvPr/>
          </p:nvSpPr>
          <p:spPr>
            <a:xfrm>
              <a:off x="11875806" y="4428379"/>
              <a:ext cx="49110" cy="36487"/>
            </a:xfrm>
            <a:custGeom>
              <a:avLst/>
              <a:gdLst>
                <a:gd name="connsiteX0" fmla="*/ 30056 w 49110"/>
                <a:gd name="connsiteY0" fmla="*/ 36487 h 36487"/>
                <a:gd name="connsiteX1" fmla="*/ 17227 w 49110"/>
                <a:gd name="connsiteY1" fmla="*/ 17427 h 36487"/>
                <a:gd name="connsiteX2" fmla="*/ 0 w 49110"/>
                <a:gd name="connsiteY2" fmla="*/ 7531 h 36487"/>
                <a:gd name="connsiteX3" fmla="*/ 30789 w 49110"/>
                <a:gd name="connsiteY3" fmla="*/ 2399 h 36487"/>
                <a:gd name="connsiteX4" fmla="*/ 41786 w 49110"/>
                <a:gd name="connsiteY4" fmla="*/ 6798 h 36487"/>
                <a:gd name="connsiteX5" fmla="*/ 42518 w 49110"/>
                <a:gd name="connsiteY5" fmla="*/ 8630 h 36487"/>
                <a:gd name="connsiteX6" fmla="*/ 30056 w 49110"/>
                <a:gd name="connsiteY6" fmla="*/ 36487 h 3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110" h="36487">
                  <a:moveTo>
                    <a:pt x="30056" y="36487"/>
                  </a:moveTo>
                  <a:cubicBezTo>
                    <a:pt x="35188" y="24025"/>
                    <a:pt x="32989" y="15228"/>
                    <a:pt x="17227" y="17427"/>
                  </a:cubicBezTo>
                  <a:cubicBezTo>
                    <a:pt x="7697" y="18894"/>
                    <a:pt x="3665" y="14495"/>
                    <a:pt x="0" y="7531"/>
                  </a:cubicBezTo>
                  <a:cubicBezTo>
                    <a:pt x="10630" y="8630"/>
                    <a:pt x="21626" y="14495"/>
                    <a:pt x="30789" y="2399"/>
                  </a:cubicBezTo>
                  <a:cubicBezTo>
                    <a:pt x="35188" y="-3465"/>
                    <a:pt x="39220" y="2766"/>
                    <a:pt x="41786" y="6798"/>
                  </a:cubicBezTo>
                  <a:cubicBezTo>
                    <a:pt x="42152" y="7531"/>
                    <a:pt x="42152" y="7897"/>
                    <a:pt x="42518" y="8630"/>
                  </a:cubicBezTo>
                  <a:cubicBezTo>
                    <a:pt x="52782" y="28790"/>
                    <a:pt x="52782" y="28790"/>
                    <a:pt x="30056" y="36487"/>
                  </a:cubicBezTo>
                  <a:close/>
                </a:path>
              </a:pathLst>
            </a:custGeom>
            <a:solidFill>
              <a:srgbClr val="CCBA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BBCF95BB-D8D0-4BD9-B91E-4523838717A2}"/>
                </a:ext>
              </a:extLst>
            </p:cNvPr>
            <p:cNvSpPr/>
            <p:nvPr/>
          </p:nvSpPr>
          <p:spPr>
            <a:xfrm>
              <a:off x="11992365" y="4483417"/>
              <a:ext cx="30422" cy="34996"/>
            </a:xfrm>
            <a:custGeom>
              <a:avLst/>
              <a:gdLst>
                <a:gd name="connsiteX0" fmla="*/ 30423 w 30422"/>
                <a:gd name="connsiteY0" fmla="*/ 34597 h 34996"/>
                <a:gd name="connsiteX1" fmla="*/ 16861 w 30422"/>
                <a:gd name="connsiteY1" fmla="*/ 23601 h 34996"/>
                <a:gd name="connsiteX2" fmla="*/ 0 w 30422"/>
                <a:gd name="connsiteY2" fmla="*/ 1609 h 34996"/>
                <a:gd name="connsiteX3" fmla="*/ 22725 w 30422"/>
                <a:gd name="connsiteY3" fmla="*/ 8940 h 34996"/>
                <a:gd name="connsiteX4" fmla="*/ 22725 w 30422"/>
                <a:gd name="connsiteY4" fmla="*/ 8940 h 34996"/>
                <a:gd name="connsiteX5" fmla="*/ 30423 w 30422"/>
                <a:gd name="connsiteY5" fmla="*/ 34597 h 3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22" h="34996">
                  <a:moveTo>
                    <a:pt x="30423" y="34597"/>
                  </a:moveTo>
                  <a:cubicBezTo>
                    <a:pt x="21259" y="36797"/>
                    <a:pt x="19060" y="29466"/>
                    <a:pt x="16861" y="23601"/>
                  </a:cubicBezTo>
                  <a:cubicBezTo>
                    <a:pt x="13562" y="14071"/>
                    <a:pt x="7697" y="7107"/>
                    <a:pt x="0" y="1609"/>
                  </a:cubicBezTo>
                  <a:cubicBezTo>
                    <a:pt x="9897" y="-3523"/>
                    <a:pt x="15761" y="4908"/>
                    <a:pt x="22725" y="8940"/>
                  </a:cubicBezTo>
                  <a:lnTo>
                    <a:pt x="22725" y="8940"/>
                  </a:lnTo>
                  <a:cubicBezTo>
                    <a:pt x="20526" y="18470"/>
                    <a:pt x="29323" y="25434"/>
                    <a:pt x="30423" y="34597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FC73AF66-35E3-47C1-8F89-D51B1A58753E}"/>
                </a:ext>
              </a:extLst>
            </p:cNvPr>
            <p:cNvSpPr/>
            <p:nvPr/>
          </p:nvSpPr>
          <p:spPr>
            <a:xfrm>
              <a:off x="12012630" y="4491990"/>
              <a:ext cx="13457" cy="26757"/>
            </a:xfrm>
            <a:custGeom>
              <a:avLst/>
              <a:gdLst>
                <a:gd name="connsiteX0" fmla="*/ 10158 w 13457"/>
                <a:gd name="connsiteY0" fmla="*/ 26024 h 26757"/>
                <a:gd name="connsiteX1" fmla="*/ 2461 w 13457"/>
                <a:gd name="connsiteY1" fmla="*/ 0 h 26757"/>
                <a:gd name="connsiteX2" fmla="*/ 13457 w 13457"/>
                <a:gd name="connsiteY2" fmla="*/ 26757 h 26757"/>
                <a:gd name="connsiteX3" fmla="*/ 10158 w 13457"/>
                <a:gd name="connsiteY3" fmla="*/ 26024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57" h="26757">
                  <a:moveTo>
                    <a:pt x="10158" y="26024"/>
                  </a:moveTo>
                  <a:cubicBezTo>
                    <a:pt x="6126" y="17960"/>
                    <a:pt x="-4870" y="11363"/>
                    <a:pt x="2461" y="0"/>
                  </a:cubicBezTo>
                  <a:cubicBezTo>
                    <a:pt x="6126" y="8797"/>
                    <a:pt x="9792" y="17594"/>
                    <a:pt x="13457" y="26757"/>
                  </a:cubicBezTo>
                  <a:cubicBezTo>
                    <a:pt x="12357" y="26391"/>
                    <a:pt x="11258" y="26024"/>
                    <a:pt x="10158" y="26024"/>
                  </a:cubicBezTo>
                  <a:close/>
                </a:path>
              </a:pathLst>
            </a:custGeom>
            <a:solidFill>
              <a:srgbClr val="9F8D7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255240E4-73C5-4D83-8A71-468DF9253962}"/>
                </a:ext>
              </a:extLst>
            </p:cNvPr>
            <p:cNvSpPr/>
            <p:nvPr/>
          </p:nvSpPr>
          <p:spPr>
            <a:xfrm>
              <a:off x="12117430" y="4601495"/>
              <a:ext cx="132245" cy="69595"/>
            </a:xfrm>
            <a:custGeom>
              <a:avLst/>
              <a:gdLst>
                <a:gd name="connsiteX0" fmla="*/ 32547 w 132245"/>
                <a:gd name="connsiteY0" fmla="*/ 62402 h 69595"/>
                <a:gd name="connsiteX1" fmla="*/ 21550 w 132245"/>
                <a:gd name="connsiteY1" fmla="*/ 31979 h 69595"/>
                <a:gd name="connsiteX2" fmla="*/ 6156 w 132245"/>
                <a:gd name="connsiteY2" fmla="*/ 22083 h 69595"/>
                <a:gd name="connsiteX3" fmla="*/ 291 w 132245"/>
                <a:gd name="connsiteY3" fmla="*/ 13652 h 69595"/>
                <a:gd name="connsiteX4" fmla="*/ 9821 w 132245"/>
                <a:gd name="connsiteY4" fmla="*/ 12919 h 69595"/>
                <a:gd name="connsiteX5" fmla="*/ 21184 w 132245"/>
                <a:gd name="connsiteY5" fmla="*/ 90 h 69595"/>
                <a:gd name="connsiteX6" fmla="*/ 39144 w 132245"/>
                <a:gd name="connsiteY6" fmla="*/ 1190 h 69595"/>
                <a:gd name="connsiteX7" fmla="*/ 40244 w 132245"/>
                <a:gd name="connsiteY7" fmla="*/ 7421 h 69595"/>
                <a:gd name="connsiteX8" fmla="*/ 35845 w 132245"/>
                <a:gd name="connsiteY8" fmla="*/ 12919 h 69595"/>
                <a:gd name="connsiteX9" fmla="*/ 55272 w 132245"/>
                <a:gd name="connsiteY9" fmla="*/ 43709 h 69595"/>
                <a:gd name="connsiteX10" fmla="*/ 73232 w 132245"/>
                <a:gd name="connsiteY10" fmla="*/ 50306 h 69595"/>
                <a:gd name="connsiteX11" fmla="*/ 66268 w 132245"/>
                <a:gd name="connsiteY11" fmla="*/ 11087 h 69595"/>
                <a:gd name="connsiteX12" fmla="*/ 115384 w 132245"/>
                <a:gd name="connsiteY12" fmla="*/ 7421 h 69595"/>
                <a:gd name="connsiteX13" fmla="*/ 115384 w 132245"/>
                <a:gd name="connsiteY13" fmla="*/ 7421 h 69595"/>
                <a:gd name="connsiteX14" fmla="*/ 132245 w 132245"/>
                <a:gd name="connsiteY14" fmla="*/ 22449 h 69595"/>
                <a:gd name="connsiteX15" fmla="*/ 115018 w 132245"/>
                <a:gd name="connsiteY15" fmla="*/ 29780 h 69595"/>
                <a:gd name="connsiteX16" fmla="*/ 100723 w 132245"/>
                <a:gd name="connsiteY16" fmla="*/ 37477 h 69595"/>
                <a:gd name="connsiteX17" fmla="*/ 113552 w 132245"/>
                <a:gd name="connsiteY17" fmla="*/ 50673 h 69595"/>
                <a:gd name="connsiteX18" fmla="*/ 119050 w 132245"/>
                <a:gd name="connsiteY18" fmla="*/ 60203 h 69595"/>
                <a:gd name="connsiteX19" fmla="*/ 57838 w 132245"/>
                <a:gd name="connsiteY19" fmla="*/ 64235 h 69595"/>
                <a:gd name="connsiteX20" fmla="*/ 32547 w 132245"/>
                <a:gd name="connsiteY20" fmla="*/ 62402 h 6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2245" h="69595">
                  <a:moveTo>
                    <a:pt x="32547" y="62402"/>
                  </a:moveTo>
                  <a:cubicBezTo>
                    <a:pt x="43909" y="46641"/>
                    <a:pt x="31080" y="39310"/>
                    <a:pt x="21550" y="31979"/>
                  </a:cubicBezTo>
                  <a:cubicBezTo>
                    <a:pt x="16786" y="28314"/>
                    <a:pt x="10921" y="26115"/>
                    <a:pt x="6156" y="22083"/>
                  </a:cubicBezTo>
                  <a:cubicBezTo>
                    <a:pt x="3223" y="19884"/>
                    <a:pt x="-1175" y="18051"/>
                    <a:pt x="291" y="13652"/>
                  </a:cubicBezTo>
                  <a:cubicBezTo>
                    <a:pt x="2857" y="5588"/>
                    <a:pt x="6522" y="12919"/>
                    <a:pt x="9821" y="12919"/>
                  </a:cubicBezTo>
                  <a:cubicBezTo>
                    <a:pt x="17885" y="13286"/>
                    <a:pt x="18252" y="5222"/>
                    <a:pt x="21184" y="90"/>
                  </a:cubicBezTo>
                  <a:cubicBezTo>
                    <a:pt x="27049" y="-643"/>
                    <a:pt x="32180" y="3389"/>
                    <a:pt x="39144" y="1190"/>
                  </a:cubicBezTo>
                  <a:cubicBezTo>
                    <a:pt x="43909" y="-276"/>
                    <a:pt x="40244" y="4855"/>
                    <a:pt x="40244" y="7421"/>
                  </a:cubicBezTo>
                  <a:cubicBezTo>
                    <a:pt x="38778" y="9254"/>
                    <a:pt x="35112" y="11453"/>
                    <a:pt x="35845" y="12919"/>
                  </a:cubicBezTo>
                  <a:cubicBezTo>
                    <a:pt x="40610" y="24282"/>
                    <a:pt x="50141" y="32712"/>
                    <a:pt x="55272" y="43709"/>
                  </a:cubicBezTo>
                  <a:cubicBezTo>
                    <a:pt x="57838" y="48840"/>
                    <a:pt x="66635" y="49573"/>
                    <a:pt x="73232" y="50306"/>
                  </a:cubicBezTo>
                  <a:cubicBezTo>
                    <a:pt x="76165" y="36011"/>
                    <a:pt x="71033" y="23549"/>
                    <a:pt x="66268" y="11087"/>
                  </a:cubicBezTo>
                  <a:cubicBezTo>
                    <a:pt x="82396" y="8521"/>
                    <a:pt x="99623" y="14752"/>
                    <a:pt x="115384" y="7421"/>
                  </a:cubicBezTo>
                  <a:cubicBezTo>
                    <a:pt x="115384" y="7421"/>
                    <a:pt x="115384" y="7421"/>
                    <a:pt x="115384" y="7421"/>
                  </a:cubicBezTo>
                  <a:cubicBezTo>
                    <a:pt x="126747" y="8154"/>
                    <a:pt x="119416" y="23915"/>
                    <a:pt x="132245" y="22449"/>
                  </a:cubicBezTo>
                  <a:cubicBezTo>
                    <a:pt x="126014" y="30513"/>
                    <a:pt x="120149" y="29414"/>
                    <a:pt x="115018" y="29780"/>
                  </a:cubicBezTo>
                  <a:cubicBezTo>
                    <a:pt x="109153" y="30147"/>
                    <a:pt x="99990" y="27214"/>
                    <a:pt x="100723" y="37477"/>
                  </a:cubicBezTo>
                  <a:cubicBezTo>
                    <a:pt x="101089" y="43709"/>
                    <a:pt x="97057" y="57270"/>
                    <a:pt x="113552" y="50673"/>
                  </a:cubicBezTo>
                  <a:cubicBezTo>
                    <a:pt x="118317" y="48474"/>
                    <a:pt x="122715" y="53605"/>
                    <a:pt x="119050" y="60203"/>
                  </a:cubicBezTo>
                  <a:cubicBezTo>
                    <a:pt x="98890" y="68267"/>
                    <a:pt x="79097" y="74498"/>
                    <a:pt x="57838" y="64235"/>
                  </a:cubicBezTo>
                  <a:cubicBezTo>
                    <a:pt x="49774" y="59470"/>
                    <a:pt x="40977" y="64601"/>
                    <a:pt x="32547" y="62402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C6F50E1-46FD-4DA2-8FBA-DC63E25D3599}"/>
                </a:ext>
              </a:extLst>
            </p:cNvPr>
            <p:cNvSpPr/>
            <p:nvPr/>
          </p:nvSpPr>
          <p:spPr>
            <a:xfrm>
              <a:off x="12143572" y="4608549"/>
              <a:ext cx="58477" cy="50910"/>
            </a:xfrm>
            <a:custGeom>
              <a:avLst/>
              <a:gdLst>
                <a:gd name="connsiteX0" fmla="*/ 40492 w 58477"/>
                <a:gd name="connsiteY0" fmla="*/ 3665 h 50910"/>
                <a:gd name="connsiteX1" fmla="*/ 51855 w 58477"/>
                <a:gd name="connsiteY1" fmla="*/ 16128 h 50910"/>
                <a:gd name="connsiteX2" fmla="*/ 52588 w 58477"/>
                <a:gd name="connsiteY2" fmla="*/ 26757 h 50910"/>
                <a:gd name="connsiteX3" fmla="*/ 54054 w 58477"/>
                <a:gd name="connsiteY3" fmla="*/ 34455 h 50910"/>
                <a:gd name="connsiteX4" fmla="*/ 51489 w 58477"/>
                <a:gd name="connsiteY4" fmla="*/ 48383 h 50910"/>
                <a:gd name="connsiteX5" fmla="*/ 40859 w 58477"/>
                <a:gd name="connsiteY5" fmla="*/ 49116 h 50910"/>
                <a:gd name="connsiteX6" fmla="*/ 2373 w 58477"/>
                <a:gd name="connsiteY6" fmla="*/ 7331 h 50910"/>
                <a:gd name="connsiteX7" fmla="*/ 14102 w 58477"/>
                <a:gd name="connsiteY7" fmla="*/ 0 h 50910"/>
                <a:gd name="connsiteX8" fmla="*/ 40492 w 58477"/>
                <a:gd name="connsiteY8" fmla="*/ 3665 h 5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77" h="50910">
                  <a:moveTo>
                    <a:pt x="40492" y="3665"/>
                  </a:moveTo>
                  <a:cubicBezTo>
                    <a:pt x="44158" y="7697"/>
                    <a:pt x="47823" y="12096"/>
                    <a:pt x="51855" y="16128"/>
                  </a:cubicBezTo>
                  <a:cubicBezTo>
                    <a:pt x="55521" y="19793"/>
                    <a:pt x="64318" y="21626"/>
                    <a:pt x="52588" y="26757"/>
                  </a:cubicBezTo>
                  <a:cubicBezTo>
                    <a:pt x="46357" y="29323"/>
                    <a:pt x="51489" y="32255"/>
                    <a:pt x="54054" y="34455"/>
                  </a:cubicBezTo>
                  <a:cubicBezTo>
                    <a:pt x="61752" y="40319"/>
                    <a:pt x="54054" y="44351"/>
                    <a:pt x="51489" y="48383"/>
                  </a:cubicBezTo>
                  <a:cubicBezTo>
                    <a:pt x="48556" y="53148"/>
                    <a:pt x="45258" y="49849"/>
                    <a:pt x="40859" y="49116"/>
                  </a:cubicBezTo>
                  <a:cubicBezTo>
                    <a:pt x="17034" y="45451"/>
                    <a:pt x="18500" y="18693"/>
                    <a:pt x="2373" y="7331"/>
                  </a:cubicBezTo>
                  <a:cubicBezTo>
                    <a:pt x="-5691" y="1466"/>
                    <a:pt x="8970" y="1466"/>
                    <a:pt x="14102" y="0"/>
                  </a:cubicBezTo>
                  <a:cubicBezTo>
                    <a:pt x="22166" y="6964"/>
                    <a:pt x="31696" y="2199"/>
                    <a:pt x="40492" y="3665"/>
                  </a:cubicBezTo>
                  <a:close/>
                </a:path>
              </a:pathLst>
            </a:custGeom>
            <a:solidFill>
              <a:srgbClr val="6753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9B68560F-3A42-44AC-83C1-2AE1F9ED6864}"/>
                </a:ext>
              </a:extLst>
            </p:cNvPr>
            <p:cNvSpPr/>
            <p:nvPr/>
          </p:nvSpPr>
          <p:spPr>
            <a:xfrm>
              <a:off x="11626856" y="4337258"/>
              <a:ext cx="228585" cy="263687"/>
            </a:xfrm>
            <a:custGeom>
              <a:avLst/>
              <a:gdLst>
                <a:gd name="connsiteX0" fmla="*/ 174543 w 228585"/>
                <a:gd name="connsiteY0" fmla="*/ 3718 h 263687"/>
                <a:gd name="connsiteX1" fmla="*/ 170145 w 228585"/>
                <a:gd name="connsiteY1" fmla="*/ 42937 h 263687"/>
                <a:gd name="connsiteX2" fmla="*/ 161348 w 228585"/>
                <a:gd name="connsiteY2" fmla="*/ 105249 h 263687"/>
                <a:gd name="connsiteX3" fmla="*/ 184440 w 228585"/>
                <a:gd name="connsiteY3" fmla="*/ 140070 h 263687"/>
                <a:gd name="connsiteX4" fmla="*/ 189938 w 228585"/>
                <a:gd name="connsiteY4" fmla="*/ 146301 h 263687"/>
                <a:gd name="connsiteX5" fmla="*/ 196169 w 228585"/>
                <a:gd name="connsiteY5" fmla="*/ 143369 h 263687"/>
                <a:gd name="connsiteX6" fmla="*/ 224026 w 228585"/>
                <a:gd name="connsiteY6" fmla="*/ 138970 h 263687"/>
                <a:gd name="connsiteX7" fmla="*/ 218894 w 228585"/>
                <a:gd name="connsiteY7" fmla="*/ 167927 h 263687"/>
                <a:gd name="connsiteX8" fmla="*/ 208265 w 228585"/>
                <a:gd name="connsiteY8" fmla="*/ 186987 h 263687"/>
                <a:gd name="connsiteX9" fmla="*/ 201300 w 228585"/>
                <a:gd name="connsiteY9" fmla="*/ 194684 h 263687"/>
                <a:gd name="connsiteX10" fmla="*/ 187372 w 228585"/>
                <a:gd name="connsiteY10" fmla="*/ 187354 h 263687"/>
                <a:gd name="connsiteX11" fmla="*/ 152551 w 228585"/>
                <a:gd name="connsiteY11" fmla="*/ 186254 h 263687"/>
                <a:gd name="connsiteX12" fmla="*/ 179675 w 228585"/>
                <a:gd name="connsiteY12" fmla="*/ 196517 h 263687"/>
                <a:gd name="connsiteX13" fmla="*/ 167212 w 228585"/>
                <a:gd name="connsiteY13" fmla="*/ 210812 h 263687"/>
                <a:gd name="connsiteX14" fmla="*/ 161714 w 228585"/>
                <a:gd name="connsiteY14" fmla="*/ 232071 h 263687"/>
                <a:gd name="connsiteX15" fmla="*/ 171611 w 228585"/>
                <a:gd name="connsiteY15" fmla="*/ 263227 h 263687"/>
                <a:gd name="connsiteX16" fmla="*/ 167579 w 228585"/>
                <a:gd name="connsiteY16" fmla="*/ 263594 h 263687"/>
                <a:gd name="connsiteX17" fmla="*/ 125060 w 228585"/>
                <a:gd name="connsiteY17" fmla="*/ 244900 h 263687"/>
                <a:gd name="connsiteX18" fmla="*/ 108566 w 228585"/>
                <a:gd name="connsiteY18" fmla="*/ 233904 h 263687"/>
                <a:gd name="connsiteX19" fmla="*/ 67514 w 228585"/>
                <a:gd name="connsiteY19" fmla="*/ 207147 h 263687"/>
                <a:gd name="connsiteX20" fmla="*/ 5935 w 228585"/>
                <a:gd name="connsiteY20" fmla="*/ 151799 h 263687"/>
                <a:gd name="connsiteX21" fmla="*/ 1537 w 228585"/>
                <a:gd name="connsiteY21" fmla="*/ 135305 h 263687"/>
                <a:gd name="connsiteX22" fmla="*/ 15099 w 228585"/>
                <a:gd name="connsiteY22" fmla="*/ 135672 h 263687"/>
                <a:gd name="connsiteX23" fmla="*/ 53585 w 228585"/>
                <a:gd name="connsiteY23" fmla="*/ 161329 h 263687"/>
                <a:gd name="connsiteX24" fmla="*/ 99769 w 228585"/>
                <a:gd name="connsiteY24" fmla="*/ 172692 h 263687"/>
                <a:gd name="connsiteX25" fmla="*/ 96104 w 228585"/>
                <a:gd name="connsiteY25" fmla="*/ 169760 h 263687"/>
                <a:gd name="connsiteX26" fmla="*/ 94271 w 228585"/>
                <a:gd name="connsiteY26" fmla="*/ 169027 h 263687"/>
                <a:gd name="connsiteX27" fmla="*/ 90972 w 228585"/>
                <a:gd name="connsiteY27" fmla="*/ 162796 h 263687"/>
                <a:gd name="connsiteX28" fmla="*/ 102701 w 228585"/>
                <a:gd name="connsiteY28" fmla="*/ 155831 h 263687"/>
                <a:gd name="connsiteX29" fmla="*/ 107466 w 228585"/>
                <a:gd name="connsiteY29" fmla="*/ 158397 h 263687"/>
                <a:gd name="connsiteX30" fmla="*/ 135690 w 228585"/>
                <a:gd name="connsiteY30" fmla="*/ 159130 h 263687"/>
                <a:gd name="connsiteX31" fmla="*/ 129825 w 228585"/>
                <a:gd name="connsiteY31" fmla="*/ 130540 h 263687"/>
                <a:gd name="connsiteX32" fmla="*/ 125060 w 228585"/>
                <a:gd name="connsiteY32" fmla="*/ 99018 h 263687"/>
                <a:gd name="connsiteX33" fmla="*/ 121761 w 228585"/>
                <a:gd name="connsiteY33" fmla="*/ 65663 h 263687"/>
                <a:gd name="connsiteX34" fmla="*/ 95737 w 228585"/>
                <a:gd name="connsiteY34" fmla="*/ 81424 h 263687"/>
                <a:gd name="connsiteX35" fmla="*/ 76677 w 228585"/>
                <a:gd name="connsiteY35" fmla="*/ 87655 h 263687"/>
                <a:gd name="connsiteX36" fmla="*/ 70446 w 228585"/>
                <a:gd name="connsiteY36" fmla="*/ 63830 h 263687"/>
                <a:gd name="connsiteX37" fmla="*/ 67147 w 228585"/>
                <a:gd name="connsiteY37" fmla="*/ 39272 h 263687"/>
                <a:gd name="connsiteX38" fmla="*/ 84375 w 228585"/>
                <a:gd name="connsiteY38" fmla="*/ 27543 h 263687"/>
                <a:gd name="connsiteX39" fmla="*/ 97936 w 228585"/>
                <a:gd name="connsiteY39" fmla="*/ 33041 h 263687"/>
                <a:gd name="connsiteX40" fmla="*/ 121028 w 228585"/>
                <a:gd name="connsiteY40" fmla="*/ 41838 h 263687"/>
                <a:gd name="connsiteX41" fmla="*/ 142288 w 228585"/>
                <a:gd name="connsiteY41" fmla="*/ 14714 h 263687"/>
                <a:gd name="connsiteX42" fmla="*/ 141188 w 228585"/>
                <a:gd name="connsiteY42" fmla="*/ 7750 h 263687"/>
                <a:gd name="connsiteX43" fmla="*/ 174543 w 228585"/>
                <a:gd name="connsiteY43" fmla="*/ 3718 h 2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8585" h="263687">
                  <a:moveTo>
                    <a:pt x="174543" y="3718"/>
                  </a:moveTo>
                  <a:cubicBezTo>
                    <a:pt x="161714" y="11415"/>
                    <a:pt x="157682" y="35607"/>
                    <a:pt x="170145" y="42937"/>
                  </a:cubicBezTo>
                  <a:cubicBezTo>
                    <a:pt x="190671" y="55033"/>
                    <a:pt x="183340" y="98651"/>
                    <a:pt x="161348" y="105249"/>
                  </a:cubicBezTo>
                  <a:cubicBezTo>
                    <a:pt x="175276" y="113313"/>
                    <a:pt x="191037" y="119910"/>
                    <a:pt x="184440" y="140070"/>
                  </a:cubicBezTo>
                  <a:cubicBezTo>
                    <a:pt x="183340" y="143369"/>
                    <a:pt x="186639" y="145568"/>
                    <a:pt x="189938" y="146301"/>
                  </a:cubicBezTo>
                  <a:cubicBezTo>
                    <a:pt x="192870" y="147034"/>
                    <a:pt x="195436" y="145568"/>
                    <a:pt x="196169" y="143369"/>
                  </a:cubicBezTo>
                  <a:cubicBezTo>
                    <a:pt x="202766" y="123942"/>
                    <a:pt x="213030" y="130174"/>
                    <a:pt x="224026" y="138970"/>
                  </a:cubicBezTo>
                  <a:cubicBezTo>
                    <a:pt x="230623" y="149967"/>
                    <a:pt x="230990" y="160230"/>
                    <a:pt x="218894" y="167927"/>
                  </a:cubicBezTo>
                  <a:cubicBezTo>
                    <a:pt x="205699" y="168660"/>
                    <a:pt x="210464" y="180023"/>
                    <a:pt x="208265" y="186987"/>
                  </a:cubicBezTo>
                  <a:cubicBezTo>
                    <a:pt x="207165" y="190652"/>
                    <a:pt x="204966" y="193585"/>
                    <a:pt x="201300" y="194684"/>
                  </a:cubicBezTo>
                  <a:cubicBezTo>
                    <a:pt x="194703" y="195784"/>
                    <a:pt x="191037" y="191752"/>
                    <a:pt x="187372" y="187354"/>
                  </a:cubicBezTo>
                  <a:cubicBezTo>
                    <a:pt x="176009" y="171959"/>
                    <a:pt x="165013" y="184788"/>
                    <a:pt x="152551" y="186254"/>
                  </a:cubicBezTo>
                  <a:cubicBezTo>
                    <a:pt x="160248" y="196884"/>
                    <a:pt x="174177" y="184421"/>
                    <a:pt x="179675" y="196517"/>
                  </a:cubicBezTo>
                  <a:cubicBezTo>
                    <a:pt x="179675" y="204947"/>
                    <a:pt x="173810" y="208613"/>
                    <a:pt x="167212" y="210812"/>
                  </a:cubicBezTo>
                  <a:cubicBezTo>
                    <a:pt x="154383" y="215577"/>
                    <a:pt x="154750" y="222908"/>
                    <a:pt x="161714" y="232071"/>
                  </a:cubicBezTo>
                  <a:cubicBezTo>
                    <a:pt x="168312" y="241235"/>
                    <a:pt x="173443" y="251131"/>
                    <a:pt x="171611" y="263227"/>
                  </a:cubicBezTo>
                  <a:cubicBezTo>
                    <a:pt x="170145" y="263227"/>
                    <a:pt x="168678" y="263594"/>
                    <a:pt x="167579" y="263594"/>
                  </a:cubicBezTo>
                  <a:cubicBezTo>
                    <a:pt x="149985" y="265060"/>
                    <a:pt x="140455" y="248932"/>
                    <a:pt x="125060" y="244900"/>
                  </a:cubicBezTo>
                  <a:cubicBezTo>
                    <a:pt x="119562" y="241235"/>
                    <a:pt x="115897" y="235370"/>
                    <a:pt x="108566" y="233904"/>
                  </a:cubicBezTo>
                  <a:cubicBezTo>
                    <a:pt x="90972" y="230972"/>
                    <a:pt x="81076" y="215944"/>
                    <a:pt x="67514" y="207147"/>
                  </a:cubicBezTo>
                  <a:cubicBezTo>
                    <a:pt x="44055" y="191752"/>
                    <a:pt x="23162" y="173425"/>
                    <a:pt x="5935" y="151799"/>
                  </a:cubicBezTo>
                  <a:cubicBezTo>
                    <a:pt x="2270" y="147034"/>
                    <a:pt x="-2495" y="142269"/>
                    <a:pt x="1537" y="135305"/>
                  </a:cubicBezTo>
                  <a:cubicBezTo>
                    <a:pt x="6302" y="132006"/>
                    <a:pt x="11433" y="132006"/>
                    <a:pt x="15099" y="135672"/>
                  </a:cubicBezTo>
                  <a:cubicBezTo>
                    <a:pt x="26095" y="147034"/>
                    <a:pt x="40390" y="152899"/>
                    <a:pt x="53585" y="161329"/>
                  </a:cubicBezTo>
                  <a:cubicBezTo>
                    <a:pt x="66048" y="169393"/>
                    <a:pt x="83275" y="162796"/>
                    <a:pt x="99769" y="172692"/>
                  </a:cubicBezTo>
                  <a:cubicBezTo>
                    <a:pt x="98670" y="171959"/>
                    <a:pt x="97570" y="167927"/>
                    <a:pt x="96104" y="169760"/>
                  </a:cubicBezTo>
                  <a:cubicBezTo>
                    <a:pt x="95737" y="170126"/>
                    <a:pt x="95371" y="169760"/>
                    <a:pt x="94271" y="169027"/>
                  </a:cubicBezTo>
                  <a:cubicBezTo>
                    <a:pt x="92072" y="167561"/>
                    <a:pt x="91339" y="165361"/>
                    <a:pt x="90972" y="162796"/>
                  </a:cubicBezTo>
                  <a:cubicBezTo>
                    <a:pt x="92805" y="156564"/>
                    <a:pt x="95371" y="152166"/>
                    <a:pt x="102701" y="155831"/>
                  </a:cubicBezTo>
                  <a:cubicBezTo>
                    <a:pt x="104534" y="156564"/>
                    <a:pt x="106000" y="157664"/>
                    <a:pt x="107466" y="158397"/>
                  </a:cubicBezTo>
                  <a:cubicBezTo>
                    <a:pt x="116996" y="162062"/>
                    <a:pt x="129092" y="166094"/>
                    <a:pt x="135690" y="159130"/>
                  </a:cubicBezTo>
                  <a:cubicBezTo>
                    <a:pt x="143754" y="150333"/>
                    <a:pt x="136423" y="139337"/>
                    <a:pt x="129825" y="130540"/>
                  </a:cubicBezTo>
                  <a:cubicBezTo>
                    <a:pt x="122861" y="121010"/>
                    <a:pt x="119196" y="110380"/>
                    <a:pt x="125060" y="99018"/>
                  </a:cubicBezTo>
                  <a:cubicBezTo>
                    <a:pt x="130925" y="87289"/>
                    <a:pt x="122128" y="77392"/>
                    <a:pt x="121761" y="65663"/>
                  </a:cubicBezTo>
                  <a:cubicBezTo>
                    <a:pt x="110399" y="67495"/>
                    <a:pt x="101968" y="72260"/>
                    <a:pt x="95737" y="81424"/>
                  </a:cubicBezTo>
                  <a:cubicBezTo>
                    <a:pt x="90972" y="88022"/>
                    <a:pt x="85108" y="92054"/>
                    <a:pt x="76677" y="87655"/>
                  </a:cubicBezTo>
                  <a:cubicBezTo>
                    <a:pt x="69346" y="81057"/>
                    <a:pt x="70446" y="72260"/>
                    <a:pt x="70446" y="63830"/>
                  </a:cubicBezTo>
                  <a:cubicBezTo>
                    <a:pt x="64581" y="56499"/>
                    <a:pt x="67514" y="47336"/>
                    <a:pt x="67147" y="39272"/>
                  </a:cubicBezTo>
                  <a:cubicBezTo>
                    <a:pt x="67147" y="29742"/>
                    <a:pt x="73012" y="22778"/>
                    <a:pt x="84375" y="27543"/>
                  </a:cubicBezTo>
                  <a:cubicBezTo>
                    <a:pt x="88773" y="29375"/>
                    <a:pt x="93538" y="31208"/>
                    <a:pt x="97936" y="33041"/>
                  </a:cubicBezTo>
                  <a:cubicBezTo>
                    <a:pt x="105634" y="35973"/>
                    <a:pt x="113331" y="38905"/>
                    <a:pt x="121028" y="41838"/>
                  </a:cubicBezTo>
                  <a:cubicBezTo>
                    <a:pt x="124694" y="30109"/>
                    <a:pt x="136056" y="24610"/>
                    <a:pt x="142288" y="14714"/>
                  </a:cubicBezTo>
                  <a:cubicBezTo>
                    <a:pt x="143387" y="13248"/>
                    <a:pt x="141554" y="9949"/>
                    <a:pt x="141188" y="7750"/>
                  </a:cubicBezTo>
                  <a:cubicBezTo>
                    <a:pt x="151085" y="419"/>
                    <a:pt x="162081" y="-3247"/>
                    <a:pt x="174543" y="3718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783F773-C5CE-4006-A943-F1935CDB7CFA}"/>
                </a:ext>
              </a:extLst>
            </p:cNvPr>
            <p:cNvSpPr/>
            <p:nvPr/>
          </p:nvSpPr>
          <p:spPr>
            <a:xfrm>
              <a:off x="11574784" y="4251174"/>
              <a:ext cx="128748" cy="191467"/>
            </a:xfrm>
            <a:custGeom>
              <a:avLst/>
              <a:gdLst>
                <a:gd name="connsiteX0" fmla="*/ 121418 w 128748"/>
                <a:gd name="connsiteY0" fmla="*/ 150281 h 191467"/>
                <a:gd name="connsiteX1" fmla="*/ 128749 w 128748"/>
                <a:gd name="connsiteY1" fmla="*/ 172640 h 191467"/>
                <a:gd name="connsiteX2" fmla="*/ 123983 w 128748"/>
                <a:gd name="connsiteY2" fmla="*/ 174839 h 191467"/>
                <a:gd name="connsiteX3" fmla="*/ 92095 w 128748"/>
                <a:gd name="connsiteY3" fmla="*/ 153946 h 191467"/>
                <a:gd name="connsiteX4" fmla="*/ 56174 w 128748"/>
                <a:gd name="connsiteY4" fmla="*/ 190600 h 191467"/>
                <a:gd name="connsiteX5" fmla="*/ 26118 w 128748"/>
                <a:gd name="connsiteY5" fmla="*/ 159444 h 191467"/>
                <a:gd name="connsiteX6" fmla="*/ 9623 w 128748"/>
                <a:gd name="connsiteY6" fmla="*/ 113627 h 191467"/>
                <a:gd name="connsiteX7" fmla="*/ 38580 w 128748"/>
                <a:gd name="connsiteY7" fmla="*/ 113994 h 191467"/>
                <a:gd name="connsiteX8" fmla="*/ 37114 w 128748"/>
                <a:gd name="connsiteY8" fmla="*/ 99332 h 191467"/>
                <a:gd name="connsiteX9" fmla="*/ 29783 w 128748"/>
                <a:gd name="connsiteY9" fmla="*/ 85404 h 191467"/>
                <a:gd name="connsiteX10" fmla="*/ 15855 w 128748"/>
                <a:gd name="connsiteY10" fmla="*/ 67810 h 191467"/>
                <a:gd name="connsiteX11" fmla="*/ 4125 w 128748"/>
                <a:gd name="connsiteY11" fmla="*/ 42518 h 191467"/>
                <a:gd name="connsiteX12" fmla="*/ 826 w 128748"/>
                <a:gd name="connsiteY12" fmla="*/ 15028 h 191467"/>
                <a:gd name="connsiteX13" fmla="*/ 8524 w 128748"/>
                <a:gd name="connsiteY13" fmla="*/ 0 h 191467"/>
                <a:gd name="connsiteX14" fmla="*/ 23185 w 128748"/>
                <a:gd name="connsiteY14" fmla="*/ 15028 h 191467"/>
                <a:gd name="connsiteX15" fmla="*/ 15488 w 128748"/>
                <a:gd name="connsiteY15" fmla="*/ 24925 h 191467"/>
                <a:gd name="connsiteX16" fmla="*/ 38213 w 128748"/>
                <a:gd name="connsiteY16" fmla="*/ 56080 h 191467"/>
                <a:gd name="connsiteX17" fmla="*/ 76333 w 128748"/>
                <a:gd name="connsiteY17" fmla="*/ 109962 h 191467"/>
                <a:gd name="connsiteX18" fmla="*/ 118119 w 128748"/>
                <a:gd name="connsiteY18" fmla="*/ 152480 h 191467"/>
                <a:gd name="connsiteX19" fmla="*/ 121418 w 128748"/>
                <a:gd name="connsiteY19" fmla="*/ 150281 h 19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748" h="191467">
                  <a:moveTo>
                    <a:pt x="121418" y="150281"/>
                  </a:moveTo>
                  <a:cubicBezTo>
                    <a:pt x="126916" y="156879"/>
                    <a:pt x="126183" y="165309"/>
                    <a:pt x="128749" y="172640"/>
                  </a:cubicBezTo>
                  <a:cubicBezTo>
                    <a:pt x="127282" y="173739"/>
                    <a:pt x="125816" y="174472"/>
                    <a:pt x="123983" y="174839"/>
                  </a:cubicBezTo>
                  <a:cubicBezTo>
                    <a:pt x="113720" y="166042"/>
                    <a:pt x="97959" y="164576"/>
                    <a:pt x="92095" y="153946"/>
                  </a:cubicBezTo>
                  <a:cubicBezTo>
                    <a:pt x="98326" y="177405"/>
                    <a:pt x="82565" y="195732"/>
                    <a:pt x="56174" y="190600"/>
                  </a:cubicBezTo>
                  <a:cubicBezTo>
                    <a:pt x="43711" y="182536"/>
                    <a:pt x="34181" y="171540"/>
                    <a:pt x="26118" y="159444"/>
                  </a:cubicBezTo>
                  <a:cubicBezTo>
                    <a:pt x="21353" y="144050"/>
                    <a:pt x="6691" y="131954"/>
                    <a:pt x="9623" y="113627"/>
                  </a:cubicBezTo>
                  <a:cubicBezTo>
                    <a:pt x="18787" y="100432"/>
                    <a:pt x="28317" y="98599"/>
                    <a:pt x="38580" y="113994"/>
                  </a:cubicBezTo>
                  <a:cubicBezTo>
                    <a:pt x="34548" y="108495"/>
                    <a:pt x="37480" y="103730"/>
                    <a:pt x="37114" y="99332"/>
                  </a:cubicBezTo>
                  <a:cubicBezTo>
                    <a:pt x="36381" y="93467"/>
                    <a:pt x="31616" y="84670"/>
                    <a:pt x="29783" y="85404"/>
                  </a:cubicBezTo>
                  <a:cubicBezTo>
                    <a:pt x="7424" y="92734"/>
                    <a:pt x="17687" y="76240"/>
                    <a:pt x="15855" y="67810"/>
                  </a:cubicBezTo>
                  <a:cubicBezTo>
                    <a:pt x="13655" y="59013"/>
                    <a:pt x="7058" y="51682"/>
                    <a:pt x="4125" y="42518"/>
                  </a:cubicBezTo>
                  <a:cubicBezTo>
                    <a:pt x="1193" y="33355"/>
                    <a:pt x="-1373" y="24558"/>
                    <a:pt x="826" y="15028"/>
                  </a:cubicBezTo>
                  <a:cubicBezTo>
                    <a:pt x="-640" y="7697"/>
                    <a:pt x="4492" y="4398"/>
                    <a:pt x="8524" y="0"/>
                  </a:cubicBezTo>
                  <a:cubicBezTo>
                    <a:pt x="16954" y="1466"/>
                    <a:pt x="18787" y="9897"/>
                    <a:pt x="23185" y="15028"/>
                  </a:cubicBezTo>
                  <a:cubicBezTo>
                    <a:pt x="20253" y="17960"/>
                    <a:pt x="11090" y="17960"/>
                    <a:pt x="15488" y="24925"/>
                  </a:cubicBezTo>
                  <a:cubicBezTo>
                    <a:pt x="22086" y="35921"/>
                    <a:pt x="26851" y="46917"/>
                    <a:pt x="38213" y="56080"/>
                  </a:cubicBezTo>
                  <a:cubicBezTo>
                    <a:pt x="54708" y="69642"/>
                    <a:pt x="67536" y="89069"/>
                    <a:pt x="76333" y="109962"/>
                  </a:cubicBezTo>
                  <a:cubicBezTo>
                    <a:pt x="84397" y="129388"/>
                    <a:pt x="106390" y="135986"/>
                    <a:pt x="118119" y="152480"/>
                  </a:cubicBezTo>
                  <a:cubicBezTo>
                    <a:pt x="119585" y="151747"/>
                    <a:pt x="120685" y="151014"/>
                    <a:pt x="121418" y="150281"/>
                  </a:cubicBezTo>
                  <a:close/>
                </a:path>
              </a:pathLst>
            </a:custGeom>
            <a:solidFill>
              <a:srgbClr val="BEAC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E6399F56-4FDA-48CF-9EBB-0F4E8F6C6894}"/>
                </a:ext>
              </a:extLst>
            </p:cNvPr>
            <p:cNvSpPr/>
            <p:nvPr/>
          </p:nvSpPr>
          <p:spPr>
            <a:xfrm>
              <a:off x="11744952" y="4337255"/>
              <a:ext cx="22358" cy="8491"/>
            </a:xfrm>
            <a:custGeom>
              <a:avLst/>
              <a:gdLst>
                <a:gd name="connsiteX0" fmla="*/ 0 w 22358"/>
                <a:gd name="connsiteY0" fmla="*/ 422 h 8491"/>
                <a:gd name="connsiteX1" fmla="*/ 22359 w 22358"/>
                <a:gd name="connsiteY1" fmla="*/ 8119 h 8491"/>
                <a:gd name="connsiteX2" fmla="*/ 0 w 22358"/>
                <a:gd name="connsiteY2" fmla="*/ 422 h 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8491">
                  <a:moveTo>
                    <a:pt x="0" y="422"/>
                  </a:moveTo>
                  <a:cubicBezTo>
                    <a:pt x="7331" y="2988"/>
                    <a:pt x="18694" y="-5809"/>
                    <a:pt x="22359" y="8119"/>
                  </a:cubicBezTo>
                  <a:cubicBezTo>
                    <a:pt x="13562" y="9585"/>
                    <a:pt x="6231" y="6653"/>
                    <a:pt x="0" y="422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F1573AD8-6512-4773-A35A-2F7E9AE7A48D}"/>
                </a:ext>
              </a:extLst>
            </p:cNvPr>
            <p:cNvSpPr/>
            <p:nvPr/>
          </p:nvSpPr>
          <p:spPr>
            <a:xfrm>
              <a:off x="11275574" y="4102926"/>
              <a:ext cx="153677" cy="156678"/>
            </a:xfrm>
            <a:custGeom>
              <a:avLst/>
              <a:gdLst>
                <a:gd name="connsiteX0" fmla="*/ 71684 w 153677"/>
                <a:gd name="connsiteY0" fmla="*/ 149715 h 156678"/>
                <a:gd name="connsiteX1" fmla="*/ 70217 w 153677"/>
                <a:gd name="connsiteY1" fmla="*/ 142751 h 156678"/>
                <a:gd name="connsiteX2" fmla="*/ 55922 w 153677"/>
                <a:gd name="connsiteY2" fmla="*/ 120758 h 156678"/>
                <a:gd name="connsiteX3" fmla="*/ 48958 w 153677"/>
                <a:gd name="connsiteY3" fmla="*/ 118559 h 156678"/>
                <a:gd name="connsiteX4" fmla="*/ 44193 w 153677"/>
                <a:gd name="connsiteY4" fmla="*/ 70542 h 156678"/>
                <a:gd name="connsiteX5" fmla="*/ 42360 w 153677"/>
                <a:gd name="connsiteY5" fmla="*/ 53682 h 156678"/>
                <a:gd name="connsiteX6" fmla="*/ 32830 w 153677"/>
                <a:gd name="connsiteY6" fmla="*/ 40120 h 156678"/>
                <a:gd name="connsiteX7" fmla="*/ 13037 w 153677"/>
                <a:gd name="connsiteY7" fmla="*/ 45618 h 156678"/>
                <a:gd name="connsiteX8" fmla="*/ 3141 w 153677"/>
                <a:gd name="connsiteY8" fmla="*/ 50749 h 156678"/>
                <a:gd name="connsiteX9" fmla="*/ 575 w 153677"/>
                <a:gd name="connsiteY9" fmla="*/ 38654 h 156678"/>
                <a:gd name="connsiteX10" fmla="*/ 13770 w 153677"/>
                <a:gd name="connsiteY10" fmla="*/ 8597 h 156678"/>
                <a:gd name="connsiteX11" fmla="*/ 37595 w 153677"/>
                <a:gd name="connsiteY11" fmla="*/ 7498 h 156678"/>
                <a:gd name="connsiteX12" fmla="*/ 47125 w 153677"/>
                <a:gd name="connsiteY12" fmla="*/ 4565 h 156678"/>
                <a:gd name="connsiteX13" fmla="*/ 68385 w 153677"/>
                <a:gd name="connsiteY13" fmla="*/ 3466 h 156678"/>
                <a:gd name="connsiteX14" fmla="*/ 59221 w 153677"/>
                <a:gd name="connsiteY14" fmla="*/ 14462 h 156678"/>
                <a:gd name="connsiteX15" fmla="*/ 74249 w 153677"/>
                <a:gd name="connsiteY15" fmla="*/ 23625 h 156678"/>
                <a:gd name="connsiteX16" fmla="*/ 116768 w 153677"/>
                <a:gd name="connsiteY16" fmla="*/ 21426 h 156678"/>
                <a:gd name="connsiteX17" fmla="*/ 146091 w 153677"/>
                <a:gd name="connsiteY17" fmla="*/ 28024 h 156678"/>
                <a:gd name="connsiteX18" fmla="*/ 142426 w 153677"/>
                <a:gd name="connsiteY18" fmla="*/ 73108 h 156678"/>
                <a:gd name="connsiteX19" fmla="*/ 128497 w 153677"/>
                <a:gd name="connsiteY19" fmla="*/ 77507 h 156678"/>
                <a:gd name="connsiteX20" fmla="*/ 105772 w 153677"/>
                <a:gd name="connsiteY20" fmla="*/ 73841 h 156678"/>
                <a:gd name="connsiteX21" fmla="*/ 72783 w 153677"/>
                <a:gd name="connsiteY21" fmla="*/ 54415 h 156678"/>
                <a:gd name="connsiteX22" fmla="*/ 61054 w 153677"/>
                <a:gd name="connsiteY22" fmla="*/ 60646 h 156678"/>
                <a:gd name="connsiteX23" fmla="*/ 76449 w 153677"/>
                <a:gd name="connsiteY23" fmla="*/ 88503 h 156678"/>
                <a:gd name="connsiteX24" fmla="*/ 93676 w 153677"/>
                <a:gd name="connsiteY24" fmla="*/ 110862 h 156678"/>
                <a:gd name="connsiteX25" fmla="*/ 83046 w 153677"/>
                <a:gd name="connsiteY25" fmla="*/ 118192 h 156678"/>
                <a:gd name="connsiteX26" fmla="*/ 73516 w 153677"/>
                <a:gd name="connsiteY26" fmla="*/ 122591 h 156678"/>
                <a:gd name="connsiteX27" fmla="*/ 84512 w 153677"/>
                <a:gd name="connsiteY27" fmla="*/ 125157 h 156678"/>
                <a:gd name="connsiteX28" fmla="*/ 103206 w 153677"/>
                <a:gd name="connsiteY28" fmla="*/ 125523 h 156678"/>
                <a:gd name="connsiteX29" fmla="*/ 120067 w 153677"/>
                <a:gd name="connsiteY29" fmla="*/ 138719 h 156678"/>
                <a:gd name="connsiteX30" fmla="*/ 109804 w 153677"/>
                <a:gd name="connsiteY30" fmla="*/ 154113 h 156678"/>
                <a:gd name="connsiteX31" fmla="*/ 89644 w 153677"/>
                <a:gd name="connsiteY31" fmla="*/ 156679 h 156678"/>
                <a:gd name="connsiteX32" fmla="*/ 71684 w 153677"/>
                <a:gd name="connsiteY32" fmla="*/ 149715 h 1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3677" h="156678">
                  <a:moveTo>
                    <a:pt x="71684" y="149715"/>
                  </a:moveTo>
                  <a:cubicBezTo>
                    <a:pt x="71317" y="147149"/>
                    <a:pt x="71684" y="143850"/>
                    <a:pt x="70217" y="142751"/>
                  </a:cubicBezTo>
                  <a:cubicBezTo>
                    <a:pt x="63253" y="136886"/>
                    <a:pt x="49691" y="135053"/>
                    <a:pt x="55922" y="120758"/>
                  </a:cubicBezTo>
                  <a:cubicBezTo>
                    <a:pt x="53723" y="120025"/>
                    <a:pt x="51157" y="119292"/>
                    <a:pt x="48958" y="118559"/>
                  </a:cubicBezTo>
                  <a:cubicBezTo>
                    <a:pt x="40894" y="103164"/>
                    <a:pt x="41627" y="87037"/>
                    <a:pt x="44193" y="70542"/>
                  </a:cubicBezTo>
                  <a:cubicBezTo>
                    <a:pt x="43460" y="64678"/>
                    <a:pt x="41627" y="59180"/>
                    <a:pt x="42360" y="53682"/>
                  </a:cubicBezTo>
                  <a:cubicBezTo>
                    <a:pt x="43460" y="45618"/>
                    <a:pt x="39428" y="41586"/>
                    <a:pt x="32830" y="40120"/>
                  </a:cubicBezTo>
                  <a:cubicBezTo>
                    <a:pt x="25866" y="38654"/>
                    <a:pt x="18169" y="37187"/>
                    <a:pt x="13037" y="45618"/>
                  </a:cubicBezTo>
                  <a:cubicBezTo>
                    <a:pt x="11205" y="48917"/>
                    <a:pt x="8272" y="54415"/>
                    <a:pt x="3141" y="50749"/>
                  </a:cubicBezTo>
                  <a:cubicBezTo>
                    <a:pt x="-891" y="48184"/>
                    <a:pt x="-158" y="43052"/>
                    <a:pt x="575" y="38654"/>
                  </a:cubicBezTo>
                  <a:cubicBezTo>
                    <a:pt x="2774" y="27657"/>
                    <a:pt x="8639" y="18127"/>
                    <a:pt x="13770" y="8597"/>
                  </a:cubicBezTo>
                  <a:cubicBezTo>
                    <a:pt x="14503" y="7498"/>
                    <a:pt x="36496" y="6398"/>
                    <a:pt x="37595" y="7498"/>
                  </a:cubicBezTo>
                  <a:cubicBezTo>
                    <a:pt x="42360" y="12629"/>
                    <a:pt x="45659" y="6032"/>
                    <a:pt x="47125" y="4565"/>
                  </a:cubicBezTo>
                  <a:cubicBezTo>
                    <a:pt x="54456" y="-933"/>
                    <a:pt x="61054" y="-1666"/>
                    <a:pt x="68385" y="3466"/>
                  </a:cubicBezTo>
                  <a:cubicBezTo>
                    <a:pt x="69851" y="10797"/>
                    <a:pt x="56655" y="6398"/>
                    <a:pt x="59221" y="14462"/>
                  </a:cubicBezTo>
                  <a:cubicBezTo>
                    <a:pt x="61420" y="21060"/>
                    <a:pt x="68018" y="23992"/>
                    <a:pt x="74249" y="23625"/>
                  </a:cubicBezTo>
                  <a:cubicBezTo>
                    <a:pt x="88544" y="23259"/>
                    <a:pt x="103572" y="37920"/>
                    <a:pt x="116768" y="21426"/>
                  </a:cubicBezTo>
                  <a:cubicBezTo>
                    <a:pt x="127764" y="17761"/>
                    <a:pt x="137660" y="19960"/>
                    <a:pt x="146091" y="28024"/>
                  </a:cubicBezTo>
                  <a:cubicBezTo>
                    <a:pt x="157087" y="53682"/>
                    <a:pt x="156354" y="59913"/>
                    <a:pt x="142426" y="73108"/>
                  </a:cubicBezTo>
                  <a:cubicBezTo>
                    <a:pt x="137294" y="73108"/>
                    <a:pt x="132895" y="74208"/>
                    <a:pt x="128497" y="77507"/>
                  </a:cubicBezTo>
                  <a:cubicBezTo>
                    <a:pt x="119700" y="84104"/>
                    <a:pt x="107238" y="79339"/>
                    <a:pt x="105772" y="73841"/>
                  </a:cubicBezTo>
                  <a:cubicBezTo>
                    <a:pt x="100274" y="56247"/>
                    <a:pt x="83046" y="62112"/>
                    <a:pt x="72783" y="54415"/>
                  </a:cubicBezTo>
                  <a:cubicBezTo>
                    <a:pt x="69851" y="51849"/>
                    <a:pt x="59221" y="53682"/>
                    <a:pt x="61054" y="60646"/>
                  </a:cubicBezTo>
                  <a:cubicBezTo>
                    <a:pt x="63986" y="70542"/>
                    <a:pt x="62153" y="83371"/>
                    <a:pt x="76449" y="88503"/>
                  </a:cubicBezTo>
                  <a:cubicBezTo>
                    <a:pt x="85612" y="91802"/>
                    <a:pt x="96975" y="96567"/>
                    <a:pt x="93676" y="110862"/>
                  </a:cubicBezTo>
                  <a:cubicBezTo>
                    <a:pt x="93676" y="118559"/>
                    <a:pt x="87811" y="117459"/>
                    <a:pt x="83046" y="118192"/>
                  </a:cubicBezTo>
                  <a:cubicBezTo>
                    <a:pt x="79381" y="118926"/>
                    <a:pt x="72417" y="114894"/>
                    <a:pt x="73516" y="122591"/>
                  </a:cubicBezTo>
                  <a:cubicBezTo>
                    <a:pt x="74249" y="128822"/>
                    <a:pt x="80847" y="125523"/>
                    <a:pt x="84512" y="125157"/>
                  </a:cubicBezTo>
                  <a:cubicBezTo>
                    <a:pt x="90744" y="124790"/>
                    <a:pt x="96975" y="124424"/>
                    <a:pt x="103206" y="125523"/>
                  </a:cubicBezTo>
                  <a:cubicBezTo>
                    <a:pt x="110903" y="126989"/>
                    <a:pt x="117134" y="130655"/>
                    <a:pt x="120067" y="138719"/>
                  </a:cubicBezTo>
                  <a:cubicBezTo>
                    <a:pt x="123365" y="148249"/>
                    <a:pt x="122266" y="155946"/>
                    <a:pt x="109804" y="154113"/>
                  </a:cubicBezTo>
                  <a:cubicBezTo>
                    <a:pt x="102473" y="153014"/>
                    <a:pt x="96608" y="156312"/>
                    <a:pt x="89644" y="156679"/>
                  </a:cubicBezTo>
                  <a:cubicBezTo>
                    <a:pt x="83413" y="156312"/>
                    <a:pt x="76082" y="156312"/>
                    <a:pt x="71684" y="149715"/>
                  </a:cubicBezTo>
                  <a:close/>
                </a:path>
              </a:pathLst>
            </a:custGeom>
            <a:solidFill>
              <a:srgbClr val="7C5F5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1F224923-F883-487D-BDB8-B287C98A0B85}"/>
                </a:ext>
              </a:extLst>
            </p:cNvPr>
            <p:cNvSpPr/>
            <p:nvPr/>
          </p:nvSpPr>
          <p:spPr>
            <a:xfrm>
              <a:off x="11341230" y="4207959"/>
              <a:ext cx="108497" cy="85973"/>
            </a:xfrm>
            <a:custGeom>
              <a:avLst/>
              <a:gdLst>
                <a:gd name="connsiteX0" fmla="*/ 24720 w 108497"/>
                <a:gd name="connsiteY0" fmla="*/ 52012 h 85973"/>
                <a:gd name="connsiteX1" fmla="*/ 44880 w 108497"/>
                <a:gd name="connsiteY1" fmla="*/ 45781 h 85973"/>
                <a:gd name="connsiteX2" fmla="*/ 53310 w 108497"/>
                <a:gd name="connsiteY2" fmla="*/ 42849 h 85973"/>
                <a:gd name="connsiteX3" fmla="*/ 45613 w 108497"/>
                <a:gd name="connsiteY3" fmla="*/ 27454 h 85973"/>
                <a:gd name="connsiteX4" fmla="*/ 14457 w 108497"/>
                <a:gd name="connsiteY4" fmla="*/ 25988 h 85973"/>
                <a:gd name="connsiteX5" fmla="*/ 895 w 108497"/>
                <a:gd name="connsiteY5" fmla="*/ 23422 h 85973"/>
                <a:gd name="connsiteX6" fmla="*/ 5660 w 108497"/>
                <a:gd name="connsiteY6" fmla="*/ 9127 h 85973"/>
                <a:gd name="connsiteX7" fmla="*/ 15190 w 108497"/>
                <a:gd name="connsiteY7" fmla="*/ 9494 h 85973"/>
                <a:gd name="connsiteX8" fmla="*/ 28386 w 108497"/>
                <a:gd name="connsiteY8" fmla="*/ 6195 h 85973"/>
                <a:gd name="connsiteX9" fmla="*/ 47446 w 108497"/>
                <a:gd name="connsiteY9" fmla="*/ 2896 h 85973"/>
                <a:gd name="connsiteX10" fmla="*/ 106458 w 108497"/>
                <a:gd name="connsiteY10" fmla="*/ 29287 h 85973"/>
                <a:gd name="connsiteX11" fmla="*/ 101327 w 108497"/>
                <a:gd name="connsiteY11" fmla="*/ 42849 h 85973"/>
                <a:gd name="connsiteX12" fmla="*/ 90331 w 108497"/>
                <a:gd name="connsiteY12" fmla="*/ 49080 h 85973"/>
                <a:gd name="connsiteX13" fmla="*/ 44513 w 108497"/>
                <a:gd name="connsiteY13" fmla="*/ 85367 h 85973"/>
                <a:gd name="connsiteX14" fmla="*/ 32418 w 108497"/>
                <a:gd name="connsiteY14" fmla="*/ 77303 h 85973"/>
                <a:gd name="connsiteX15" fmla="*/ 21421 w 108497"/>
                <a:gd name="connsiteY15" fmla="*/ 65574 h 85973"/>
                <a:gd name="connsiteX16" fmla="*/ 24720 w 108497"/>
                <a:gd name="connsiteY16" fmla="*/ 52012 h 8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497" h="85973">
                  <a:moveTo>
                    <a:pt x="24720" y="52012"/>
                  </a:moveTo>
                  <a:cubicBezTo>
                    <a:pt x="30218" y="46881"/>
                    <a:pt x="33884" y="35518"/>
                    <a:pt x="44880" y="45781"/>
                  </a:cubicBezTo>
                  <a:cubicBezTo>
                    <a:pt x="47446" y="48347"/>
                    <a:pt x="53677" y="47614"/>
                    <a:pt x="53310" y="42849"/>
                  </a:cubicBezTo>
                  <a:cubicBezTo>
                    <a:pt x="53310" y="36984"/>
                    <a:pt x="52211" y="30386"/>
                    <a:pt x="45613" y="27454"/>
                  </a:cubicBezTo>
                  <a:cubicBezTo>
                    <a:pt x="35350" y="23056"/>
                    <a:pt x="24720" y="24522"/>
                    <a:pt x="14457" y="25988"/>
                  </a:cubicBezTo>
                  <a:cubicBezTo>
                    <a:pt x="9326" y="26721"/>
                    <a:pt x="4194" y="28920"/>
                    <a:pt x="895" y="23422"/>
                  </a:cubicBezTo>
                  <a:cubicBezTo>
                    <a:pt x="-2770" y="17558"/>
                    <a:pt x="6027" y="15725"/>
                    <a:pt x="5660" y="9127"/>
                  </a:cubicBezTo>
                  <a:cubicBezTo>
                    <a:pt x="5294" y="2163"/>
                    <a:pt x="11525" y="10227"/>
                    <a:pt x="15190" y="9494"/>
                  </a:cubicBezTo>
                  <a:cubicBezTo>
                    <a:pt x="19589" y="8394"/>
                    <a:pt x="25087" y="12059"/>
                    <a:pt x="28386" y="6195"/>
                  </a:cubicBezTo>
                  <a:cubicBezTo>
                    <a:pt x="33151" y="-2602"/>
                    <a:pt x="40481" y="-403"/>
                    <a:pt x="47446" y="2896"/>
                  </a:cubicBezTo>
                  <a:cubicBezTo>
                    <a:pt x="67239" y="11693"/>
                    <a:pt x="87032" y="20490"/>
                    <a:pt x="106458" y="29287"/>
                  </a:cubicBezTo>
                  <a:cubicBezTo>
                    <a:pt x="111957" y="36618"/>
                    <a:pt x="104992" y="39183"/>
                    <a:pt x="101327" y="42849"/>
                  </a:cubicBezTo>
                  <a:cubicBezTo>
                    <a:pt x="98028" y="45414"/>
                    <a:pt x="94363" y="48713"/>
                    <a:pt x="90331" y="49080"/>
                  </a:cubicBezTo>
                  <a:cubicBezTo>
                    <a:pt x="66139" y="50179"/>
                    <a:pt x="53677" y="65574"/>
                    <a:pt x="44513" y="85367"/>
                  </a:cubicBezTo>
                  <a:cubicBezTo>
                    <a:pt x="37183" y="87566"/>
                    <a:pt x="33884" y="83534"/>
                    <a:pt x="32418" y="77303"/>
                  </a:cubicBezTo>
                  <a:cubicBezTo>
                    <a:pt x="28752" y="73271"/>
                    <a:pt x="25820" y="68506"/>
                    <a:pt x="21421" y="65574"/>
                  </a:cubicBezTo>
                  <a:cubicBezTo>
                    <a:pt x="10792" y="57510"/>
                    <a:pt x="18489" y="54944"/>
                    <a:pt x="24720" y="52012"/>
                  </a:cubicBezTo>
                  <a:close/>
                </a:path>
              </a:pathLst>
            </a:custGeom>
            <a:solidFill>
              <a:srgbClr val="E7E1D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19A2CF9B-9781-4626-AB38-F69086FCBFBD}"/>
                </a:ext>
              </a:extLst>
            </p:cNvPr>
            <p:cNvSpPr/>
            <p:nvPr/>
          </p:nvSpPr>
          <p:spPr>
            <a:xfrm>
              <a:off x="11485690" y="4205285"/>
              <a:ext cx="72923" cy="57011"/>
            </a:xfrm>
            <a:custGeom>
              <a:avLst/>
              <a:gdLst>
                <a:gd name="connsiteX0" fmla="*/ 67928 w 72923"/>
                <a:gd name="connsiteY0" fmla="*/ 30861 h 57011"/>
                <a:gd name="connsiteX1" fmla="*/ 72327 w 72923"/>
                <a:gd name="connsiteY1" fmla="*/ 45523 h 57011"/>
                <a:gd name="connsiteX2" fmla="*/ 59131 w 72923"/>
                <a:gd name="connsiteY2" fmla="*/ 56885 h 57011"/>
                <a:gd name="connsiteX3" fmla="*/ 1585 w 72923"/>
                <a:gd name="connsiteY3" fmla="*/ 29761 h 57011"/>
                <a:gd name="connsiteX4" fmla="*/ 485 w 72923"/>
                <a:gd name="connsiteY4" fmla="*/ 26829 h 57011"/>
                <a:gd name="connsiteX5" fmla="*/ 119 w 72923"/>
                <a:gd name="connsiteY5" fmla="*/ 15833 h 57011"/>
                <a:gd name="connsiteX6" fmla="*/ 17712 w 72923"/>
                <a:gd name="connsiteY6" fmla="*/ 3004 h 57011"/>
                <a:gd name="connsiteX7" fmla="*/ 49968 w 72923"/>
                <a:gd name="connsiteY7" fmla="*/ 23530 h 57011"/>
                <a:gd name="connsiteX8" fmla="*/ 67928 w 72923"/>
                <a:gd name="connsiteY8" fmla="*/ 30861 h 5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923" h="57011">
                  <a:moveTo>
                    <a:pt x="67928" y="30861"/>
                  </a:moveTo>
                  <a:cubicBezTo>
                    <a:pt x="69394" y="35626"/>
                    <a:pt x="70861" y="40758"/>
                    <a:pt x="72327" y="45523"/>
                  </a:cubicBezTo>
                  <a:cubicBezTo>
                    <a:pt x="75259" y="57618"/>
                    <a:pt x="66829" y="57252"/>
                    <a:pt x="59131" y="56885"/>
                  </a:cubicBezTo>
                  <a:cubicBezTo>
                    <a:pt x="36406" y="55419"/>
                    <a:pt x="16246" y="48088"/>
                    <a:pt x="1585" y="29761"/>
                  </a:cubicBezTo>
                  <a:cubicBezTo>
                    <a:pt x="1218" y="28662"/>
                    <a:pt x="852" y="27929"/>
                    <a:pt x="485" y="26829"/>
                  </a:cubicBezTo>
                  <a:cubicBezTo>
                    <a:pt x="485" y="23164"/>
                    <a:pt x="119" y="19498"/>
                    <a:pt x="119" y="15833"/>
                  </a:cubicBezTo>
                  <a:cubicBezTo>
                    <a:pt x="-981" y="1538"/>
                    <a:pt x="5617" y="-3960"/>
                    <a:pt x="17712" y="3004"/>
                  </a:cubicBezTo>
                  <a:cubicBezTo>
                    <a:pt x="28709" y="9235"/>
                    <a:pt x="42637" y="10701"/>
                    <a:pt x="49968" y="23530"/>
                  </a:cubicBezTo>
                  <a:cubicBezTo>
                    <a:pt x="52900" y="29028"/>
                    <a:pt x="61331" y="29395"/>
                    <a:pt x="67928" y="30861"/>
                  </a:cubicBezTo>
                  <a:close/>
                </a:path>
              </a:pathLst>
            </a:custGeom>
            <a:solidFill>
              <a:srgbClr val="8D6F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19C129F1-8E4E-4933-9207-7FC3804CCA0E}"/>
                </a:ext>
              </a:extLst>
            </p:cNvPr>
            <p:cNvSpPr/>
            <p:nvPr/>
          </p:nvSpPr>
          <p:spPr>
            <a:xfrm>
              <a:off x="11417999" y="4130949"/>
              <a:ext cx="75796" cy="65976"/>
            </a:xfrm>
            <a:custGeom>
              <a:avLst/>
              <a:gdLst>
                <a:gd name="connsiteX0" fmla="*/ 0 w 75796"/>
                <a:gd name="connsiteY0" fmla="*/ 45084 h 65976"/>
                <a:gd name="connsiteX1" fmla="*/ 3665 w 75796"/>
                <a:gd name="connsiteY1" fmla="*/ 0 h 65976"/>
                <a:gd name="connsiteX2" fmla="*/ 17594 w 75796"/>
                <a:gd name="connsiteY2" fmla="*/ 7331 h 65976"/>
                <a:gd name="connsiteX3" fmla="*/ 48750 w 75796"/>
                <a:gd name="connsiteY3" fmla="*/ 26391 h 65976"/>
                <a:gd name="connsiteX4" fmla="*/ 52415 w 75796"/>
                <a:gd name="connsiteY4" fmla="*/ 30423 h 65976"/>
                <a:gd name="connsiteX5" fmla="*/ 75507 w 75796"/>
                <a:gd name="connsiteY5" fmla="*/ 65977 h 65976"/>
                <a:gd name="connsiteX6" fmla="*/ 24192 w 75796"/>
                <a:gd name="connsiteY6" fmla="*/ 45451 h 65976"/>
                <a:gd name="connsiteX7" fmla="*/ 0 w 75796"/>
                <a:gd name="connsiteY7" fmla="*/ 45084 h 6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96" h="65976">
                  <a:moveTo>
                    <a:pt x="0" y="45084"/>
                  </a:moveTo>
                  <a:cubicBezTo>
                    <a:pt x="13929" y="31156"/>
                    <a:pt x="366" y="15028"/>
                    <a:pt x="3665" y="0"/>
                  </a:cubicBezTo>
                  <a:cubicBezTo>
                    <a:pt x="9530" y="367"/>
                    <a:pt x="16128" y="1833"/>
                    <a:pt x="17594" y="7331"/>
                  </a:cubicBezTo>
                  <a:cubicBezTo>
                    <a:pt x="22359" y="23825"/>
                    <a:pt x="35188" y="25291"/>
                    <a:pt x="48750" y="26391"/>
                  </a:cubicBezTo>
                  <a:cubicBezTo>
                    <a:pt x="49849" y="27857"/>
                    <a:pt x="51315" y="28957"/>
                    <a:pt x="52415" y="30423"/>
                  </a:cubicBezTo>
                  <a:cubicBezTo>
                    <a:pt x="58280" y="43252"/>
                    <a:pt x="78439" y="46550"/>
                    <a:pt x="75507" y="65977"/>
                  </a:cubicBezTo>
                  <a:cubicBezTo>
                    <a:pt x="56813" y="63045"/>
                    <a:pt x="37753" y="62312"/>
                    <a:pt x="24192" y="45451"/>
                  </a:cubicBezTo>
                  <a:cubicBezTo>
                    <a:pt x="17227" y="37020"/>
                    <a:pt x="8064" y="54248"/>
                    <a:pt x="0" y="45084"/>
                  </a:cubicBezTo>
                  <a:close/>
                </a:path>
              </a:pathLst>
            </a:custGeom>
            <a:solidFill>
              <a:srgbClr val="957B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2ED15408-72D6-4F6E-B55B-9D09582EEBDD}"/>
                </a:ext>
              </a:extLst>
            </p:cNvPr>
            <p:cNvSpPr/>
            <p:nvPr/>
          </p:nvSpPr>
          <p:spPr>
            <a:xfrm>
              <a:off x="11437195" y="4193374"/>
              <a:ext cx="65372" cy="88222"/>
            </a:xfrm>
            <a:custGeom>
              <a:avLst/>
              <a:gdLst>
                <a:gd name="connsiteX0" fmla="*/ 3530 w 65372"/>
                <a:gd name="connsiteY0" fmla="*/ 54501 h 88222"/>
                <a:gd name="connsiteX1" fmla="*/ 10494 w 65372"/>
                <a:gd name="connsiteY1" fmla="*/ 43505 h 88222"/>
                <a:gd name="connsiteX2" fmla="*/ 25889 w 65372"/>
                <a:gd name="connsiteY2" fmla="*/ 43505 h 88222"/>
                <a:gd name="connsiteX3" fmla="*/ 17458 w 65372"/>
                <a:gd name="connsiteY3" fmla="*/ 29577 h 88222"/>
                <a:gd name="connsiteX4" fmla="*/ 2797 w 65372"/>
                <a:gd name="connsiteY4" fmla="*/ 11250 h 88222"/>
                <a:gd name="connsiteX5" fmla="*/ 2430 w 65372"/>
                <a:gd name="connsiteY5" fmla="*/ 1720 h 88222"/>
                <a:gd name="connsiteX6" fmla="*/ 11594 w 65372"/>
                <a:gd name="connsiteY6" fmla="*/ 3919 h 88222"/>
                <a:gd name="connsiteX7" fmla="*/ 48981 w 65372"/>
                <a:gd name="connsiteY7" fmla="*/ 38740 h 88222"/>
                <a:gd name="connsiteX8" fmla="*/ 48981 w 65372"/>
                <a:gd name="connsiteY8" fmla="*/ 38740 h 88222"/>
                <a:gd name="connsiteX9" fmla="*/ 65108 w 65372"/>
                <a:gd name="connsiteY9" fmla="*/ 69163 h 88222"/>
                <a:gd name="connsiteX10" fmla="*/ 53012 w 65372"/>
                <a:gd name="connsiteY10" fmla="*/ 88223 h 88222"/>
                <a:gd name="connsiteX11" fmla="*/ 3530 w 65372"/>
                <a:gd name="connsiteY11" fmla="*/ 54501 h 8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72" h="88222">
                  <a:moveTo>
                    <a:pt x="3530" y="54501"/>
                  </a:moveTo>
                  <a:cubicBezTo>
                    <a:pt x="5362" y="50469"/>
                    <a:pt x="11227" y="49370"/>
                    <a:pt x="10494" y="43505"/>
                  </a:cubicBezTo>
                  <a:cubicBezTo>
                    <a:pt x="15626" y="41306"/>
                    <a:pt x="22223" y="49736"/>
                    <a:pt x="25889" y="43505"/>
                  </a:cubicBezTo>
                  <a:cubicBezTo>
                    <a:pt x="30654" y="35808"/>
                    <a:pt x="21490" y="32876"/>
                    <a:pt x="17458" y="29577"/>
                  </a:cubicBezTo>
                  <a:cubicBezTo>
                    <a:pt x="11594" y="24445"/>
                    <a:pt x="11960" y="14182"/>
                    <a:pt x="2797" y="11250"/>
                  </a:cubicBezTo>
                  <a:cubicBezTo>
                    <a:pt x="-1235" y="10150"/>
                    <a:pt x="-502" y="4652"/>
                    <a:pt x="2430" y="1720"/>
                  </a:cubicBezTo>
                  <a:cubicBezTo>
                    <a:pt x="6462" y="-2312"/>
                    <a:pt x="9028" y="1720"/>
                    <a:pt x="11594" y="3919"/>
                  </a:cubicBezTo>
                  <a:cubicBezTo>
                    <a:pt x="24056" y="15648"/>
                    <a:pt x="33953" y="29943"/>
                    <a:pt x="48981" y="38740"/>
                  </a:cubicBezTo>
                  <a:cubicBezTo>
                    <a:pt x="48981" y="38740"/>
                    <a:pt x="48981" y="38740"/>
                    <a:pt x="48981" y="38740"/>
                  </a:cubicBezTo>
                  <a:cubicBezTo>
                    <a:pt x="55212" y="48270"/>
                    <a:pt x="67308" y="54868"/>
                    <a:pt x="65108" y="69163"/>
                  </a:cubicBezTo>
                  <a:cubicBezTo>
                    <a:pt x="58144" y="73561"/>
                    <a:pt x="57777" y="82358"/>
                    <a:pt x="53012" y="88223"/>
                  </a:cubicBezTo>
                  <a:cubicBezTo>
                    <a:pt x="31753" y="83824"/>
                    <a:pt x="18558" y="67697"/>
                    <a:pt x="3530" y="54501"/>
                  </a:cubicBezTo>
                  <a:close/>
                </a:path>
              </a:pathLst>
            </a:custGeom>
            <a:solidFill>
              <a:srgbClr val="C6B8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6329FDB9-0461-43B0-A49D-983FD0C5DEDE}"/>
                </a:ext>
              </a:extLst>
            </p:cNvPr>
            <p:cNvSpPr/>
            <p:nvPr/>
          </p:nvSpPr>
          <p:spPr>
            <a:xfrm>
              <a:off x="11211638" y="4154258"/>
              <a:ext cx="112893" cy="66859"/>
            </a:xfrm>
            <a:custGeom>
              <a:avLst/>
              <a:gdLst>
                <a:gd name="connsiteX0" fmla="*/ 108129 w 112893"/>
                <a:gd name="connsiteY0" fmla="*/ 18843 h 66859"/>
                <a:gd name="connsiteX1" fmla="*/ 112894 w 112893"/>
                <a:gd name="connsiteY1" fmla="*/ 66860 h 66859"/>
                <a:gd name="connsiteX2" fmla="*/ 23825 w 112893"/>
                <a:gd name="connsiteY2" fmla="*/ 23608 h 66859"/>
                <a:gd name="connsiteX3" fmla="*/ 0 w 112893"/>
                <a:gd name="connsiteY3" fmla="*/ 6747 h 66859"/>
                <a:gd name="connsiteX4" fmla="*/ 29690 w 112893"/>
                <a:gd name="connsiteY4" fmla="*/ 7114 h 66859"/>
                <a:gd name="connsiteX5" fmla="*/ 74407 w 112893"/>
                <a:gd name="connsiteY5" fmla="*/ 6381 h 66859"/>
                <a:gd name="connsiteX6" fmla="*/ 108129 w 112893"/>
                <a:gd name="connsiteY6" fmla="*/ 18843 h 6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893" h="66859">
                  <a:moveTo>
                    <a:pt x="108129" y="18843"/>
                  </a:moveTo>
                  <a:cubicBezTo>
                    <a:pt x="113994" y="34604"/>
                    <a:pt x="111428" y="51099"/>
                    <a:pt x="112894" y="66860"/>
                  </a:cubicBezTo>
                  <a:cubicBezTo>
                    <a:pt x="82471" y="54397"/>
                    <a:pt x="50216" y="45967"/>
                    <a:pt x="23825" y="23608"/>
                  </a:cubicBezTo>
                  <a:cubicBezTo>
                    <a:pt x="16861" y="17744"/>
                    <a:pt x="10630" y="8214"/>
                    <a:pt x="0" y="6747"/>
                  </a:cubicBezTo>
                  <a:cubicBezTo>
                    <a:pt x="9897" y="-8281"/>
                    <a:pt x="19793" y="6381"/>
                    <a:pt x="29690" y="7114"/>
                  </a:cubicBezTo>
                  <a:cubicBezTo>
                    <a:pt x="44718" y="11879"/>
                    <a:pt x="57913" y="18110"/>
                    <a:pt x="74407" y="6381"/>
                  </a:cubicBezTo>
                  <a:cubicBezTo>
                    <a:pt x="86870" y="-2416"/>
                    <a:pt x="97866" y="11146"/>
                    <a:pt x="108129" y="18843"/>
                  </a:cubicBezTo>
                  <a:close/>
                </a:path>
              </a:pathLst>
            </a:custGeom>
            <a:solidFill>
              <a:srgbClr val="EB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6E7C91C2-BD74-4BE7-BD37-A1893E0A61DD}"/>
                </a:ext>
              </a:extLst>
            </p:cNvPr>
            <p:cNvSpPr/>
            <p:nvPr/>
          </p:nvSpPr>
          <p:spPr>
            <a:xfrm>
              <a:off x="11485783" y="4232114"/>
              <a:ext cx="131856" cy="135390"/>
            </a:xfrm>
            <a:custGeom>
              <a:avLst/>
              <a:gdLst>
                <a:gd name="connsiteX0" fmla="*/ 14687 w 131856"/>
                <a:gd name="connsiteY0" fmla="*/ 31522 h 135390"/>
                <a:gd name="connsiteX1" fmla="*/ 25 w 131856"/>
                <a:gd name="connsiteY1" fmla="*/ 0 h 135390"/>
                <a:gd name="connsiteX2" fmla="*/ 56106 w 131856"/>
                <a:gd name="connsiteY2" fmla="*/ 25291 h 135390"/>
                <a:gd name="connsiteX3" fmla="*/ 71867 w 131856"/>
                <a:gd name="connsiteY3" fmla="*/ 18327 h 135390"/>
                <a:gd name="connsiteX4" fmla="*/ 80664 w 131856"/>
                <a:gd name="connsiteY4" fmla="*/ 13562 h 135390"/>
                <a:gd name="connsiteX5" fmla="*/ 84329 w 131856"/>
                <a:gd name="connsiteY5" fmla="*/ 24925 h 135390"/>
                <a:gd name="connsiteX6" fmla="*/ 90194 w 131856"/>
                <a:gd name="connsiteY6" fmla="*/ 34088 h 135390"/>
                <a:gd name="connsiteX7" fmla="*/ 111087 w 131856"/>
                <a:gd name="connsiteY7" fmla="*/ 83571 h 135390"/>
                <a:gd name="connsiteX8" fmla="*/ 104855 w 131856"/>
                <a:gd name="connsiteY8" fmla="*/ 101165 h 135390"/>
                <a:gd name="connsiteX9" fmla="*/ 122083 w 131856"/>
                <a:gd name="connsiteY9" fmla="*/ 91268 h 135390"/>
                <a:gd name="connsiteX10" fmla="*/ 129414 w 131856"/>
                <a:gd name="connsiteY10" fmla="*/ 129022 h 135390"/>
                <a:gd name="connsiteX11" fmla="*/ 128681 w 131856"/>
                <a:gd name="connsiteY11" fmla="*/ 135253 h 135390"/>
                <a:gd name="connsiteX12" fmla="*/ 119884 w 131856"/>
                <a:gd name="connsiteY12" fmla="*/ 134153 h 135390"/>
                <a:gd name="connsiteX13" fmla="*/ 101923 w 131856"/>
                <a:gd name="connsiteY13" fmla="*/ 131954 h 135390"/>
                <a:gd name="connsiteX14" fmla="*/ 95326 w 131856"/>
                <a:gd name="connsiteY14" fmla="*/ 129755 h 135390"/>
                <a:gd name="connsiteX15" fmla="*/ 86529 w 131856"/>
                <a:gd name="connsiteY15" fmla="*/ 101898 h 135390"/>
                <a:gd name="connsiteX16" fmla="*/ 72600 w 131856"/>
                <a:gd name="connsiteY16" fmla="*/ 80638 h 135390"/>
                <a:gd name="connsiteX17" fmla="*/ 38512 w 131856"/>
                <a:gd name="connsiteY17" fmla="*/ 58280 h 135390"/>
                <a:gd name="connsiteX18" fmla="*/ 14687 w 131856"/>
                <a:gd name="connsiteY18" fmla="*/ 31522 h 13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1856" h="135390">
                  <a:moveTo>
                    <a:pt x="14687" y="31522"/>
                  </a:moveTo>
                  <a:cubicBezTo>
                    <a:pt x="14687" y="18693"/>
                    <a:pt x="-708" y="13195"/>
                    <a:pt x="25" y="0"/>
                  </a:cubicBezTo>
                  <a:cubicBezTo>
                    <a:pt x="17986" y="10263"/>
                    <a:pt x="33380" y="24925"/>
                    <a:pt x="56106" y="25291"/>
                  </a:cubicBezTo>
                  <a:cubicBezTo>
                    <a:pt x="63437" y="25291"/>
                    <a:pt x="69668" y="28223"/>
                    <a:pt x="71867" y="18327"/>
                  </a:cubicBezTo>
                  <a:cubicBezTo>
                    <a:pt x="75166" y="17227"/>
                    <a:pt x="76265" y="10630"/>
                    <a:pt x="80664" y="13562"/>
                  </a:cubicBezTo>
                  <a:cubicBezTo>
                    <a:pt x="83963" y="15761"/>
                    <a:pt x="87262" y="20526"/>
                    <a:pt x="84329" y="24925"/>
                  </a:cubicBezTo>
                  <a:cubicBezTo>
                    <a:pt x="78098" y="33722"/>
                    <a:pt x="87995" y="31156"/>
                    <a:pt x="90194" y="34088"/>
                  </a:cubicBezTo>
                  <a:cubicBezTo>
                    <a:pt x="97158" y="50582"/>
                    <a:pt x="95692" y="70375"/>
                    <a:pt x="111087" y="83571"/>
                  </a:cubicBezTo>
                  <a:cubicBezTo>
                    <a:pt x="113286" y="85404"/>
                    <a:pt x="115118" y="97133"/>
                    <a:pt x="104855" y="101165"/>
                  </a:cubicBezTo>
                  <a:cubicBezTo>
                    <a:pt x="116218" y="104830"/>
                    <a:pt x="115118" y="94200"/>
                    <a:pt x="122083" y="91268"/>
                  </a:cubicBezTo>
                  <a:cubicBezTo>
                    <a:pt x="121716" y="104830"/>
                    <a:pt x="137844" y="113627"/>
                    <a:pt x="129414" y="129022"/>
                  </a:cubicBezTo>
                  <a:cubicBezTo>
                    <a:pt x="128681" y="130488"/>
                    <a:pt x="135278" y="134153"/>
                    <a:pt x="128681" y="135253"/>
                  </a:cubicBezTo>
                  <a:cubicBezTo>
                    <a:pt x="125748" y="135619"/>
                    <a:pt x="120250" y="135253"/>
                    <a:pt x="119884" y="134153"/>
                  </a:cubicBezTo>
                  <a:cubicBezTo>
                    <a:pt x="115485" y="118025"/>
                    <a:pt x="108154" y="130121"/>
                    <a:pt x="101923" y="131954"/>
                  </a:cubicBezTo>
                  <a:cubicBezTo>
                    <a:pt x="99357" y="131954"/>
                    <a:pt x="96058" y="131587"/>
                    <a:pt x="95326" y="129755"/>
                  </a:cubicBezTo>
                  <a:cubicBezTo>
                    <a:pt x="90927" y="120958"/>
                    <a:pt x="83596" y="112894"/>
                    <a:pt x="86529" y="101898"/>
                  </a:cubicBezTo>
                  <a:cubicBezTo>
                    <a:pt x="71867" y="101531"/>
                    <a:pt x="74433" y="90535"/>
                    <a:pt x="72600" y="80638"/>
                  </a:cubicBezTo>
                  <a:cubicBezTo>
                    <a:pt x="68935" y="60479"/>
                    <a:pt x="60138" y="55347"/>
                    <a:pt x="38512" y="58280"/>
                  </a:cubicBezTo>
                  <a:cubicBezTo>
                    <a:pt x="29348" y="50216"/>
                    <a:pt x="17619" y="44718"/>
                    <a:pt x="14687" y="31522"/>
                  </a:cubicBezTo>
                  <a:close/>
                </a:path>
              </a:pathLst>
            </a:custGeom>
            <a:solidFill>
              <a:srgbClr val="B095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B69178B2-DCBE-464F-920E-9DFB46DD4701}"/>
                </a:ext>
              </a:extLst>
            </p:cNvPr>
            <p:cNvSpPr/>
            <p:nvPr/>
          </p:nvSpPr>
          <p:spPr>
            <a:xfrm>
              <a:off x="10225462" y="5251646"/>
              <a:ext cx="495841" cy="1289444"/>
            </a:xfrm>
            <a:custGeom>
              <a:avLst/>
              <a:gdLst>
                <a:gd name="connsiteX0" fmla="*/ 6052 w 495841"/>
                <a:gd name="connsiteY0" fmla="*/ 460918 h 1289444"/>
                <a:gd name="connsiteX1" fmla="*/ 8617 w 495841"/>
                <a:gd name="connsiteY1" fmla="*/ 422431 h 1289444"/>
                <a:gd name="connsiteX2" fmla="*/ 8984 w 495841"/>
                <a:gd name="connsiteY2" fmla="*/ 393475 h 1289444"/>
                <a:gd name="connsiteX3" fmla="*/ 7884 w 495841"/>
                <a:gd name="connsiteY3" fmla="*/ 333729 h 1289444"/>
                <a:gd name="connsiteX4" fmla="*/ 5319 w 495841"/>
                <a:gd name="connsiteY4" fmla="*/ 255289 h 1289444"/>
                <a:gd name="connsiteX5" fmla="*/ 7884 w 495841"/>
                <a:gd name="connsiteY5" fmla="*/ 246126 h 1289444"/>
                <a:gd name="connsiteX6" fmla="*/ 12649 w 495841"/>
                <a:gd name="connsiteY6" fmla="*/ 240628 h 1289444"/>
                <a:gd name="connsiteX7" fmla="*/ 11550 w 495841"/>
                <a:gd name="connsiteY7" fmla="*/ 201408 h 1289444"/>
                <a:gd name="connsiteX8" fmla="*/ 14482 w 495841"/>
                <a:gd name="connsiteY8" fmla="*/ 183814 h 1289444"/>
                <a:gd name="connsiteX9" fmla="*/ 27677 w 495841"/>
                <a:gd name="connsiteY9" fmla="*/ 135798 h 1289444"/>
                <a:gd name="connsiteX10" fmla="*/ 23646 w 495841"/>
                <a:gd name="connsiteY10" fmla="*/ 127368 h 1289444"/>
                <a:gd name="connsiteX11" fmla="*/ 19980 w 495841"/>
                <a:gd name="connsiteY11" fmla="*/ 120770 h 1289444"/>
                <a:gd name="connsiteX12" fmla="*/ 25112 w 495841"/>
                <a:gd name="connsiteY12" fmla="*/ 89614 h 1289444"/>
                <a:gd name="connsiteX13" fmla="*/ 25112 w 495841"/>
                <a:gd name="connsiteY13" fmla="*/ 70921 h 1289444"/>
                <a:gd name="connsiteX14" fmla="*/ 29144 w 495841"/>
                <a:gd name="connsiteY14" fmla="*/ 58825 h 1289444"/>
                <a:gd name="connsiteX15" fmla="*/ 14116 w 495841"/>
                <a:gd name="connsiteY15" fmla="*/ 25836 h 1289444"/>
                <a:gd name="connsiteX16" fmla="*/ 28044 w 495841"/>
                <a:gd name="connsiteY16" fmla="*/ 18139 h 1289444"/>
                <a:gd name="connsiteX17" fmla="*/ 35008 w 495841"/>
                <a:gd name="connsiteY17" fmla="*/ 6043 h 1289444"/>
                <a:gd name="connsiteX18" fmla="*/ 70563 w 495841"/>
                <a:gd name="connsiteY18" fmla="*/ 6410 h 1289444"/>
                <a:gd name="connsiteX19" fmla="*/ 117113 w 495841"/>
                <a:gd name="connsiteY19" fmla="*/ 7143 h 1289444"/>
                <a:gd name="connsiteX20" fmla="*/ 130308 w 495841"/>
                <a:gd name="connsiteY20" fmla="*/ 26203 h 1289444"/>
                <a:gd name="connsiteX21" fmla="*/ 120778 w 495841"/>
                <a:gd name="connsiteY21" fmla="*/ 46729 h 1289444"/>
                <a:gd name="connsiteX22" fmla="*/ 104284 w 495841"/>
                <a:gd name="connsiteY22" fmla="*/ 102809 h 1289444"/>
                <a:gd name="connsiteX23" fmla="*/ 103551 w 495841"/>
                <a:gd name="connsiteY23" fmla="*/ 131033 h 1289444"/>
                <a:gd name="connsiteX24" fmla="*/ 94387 w 495841"/>
                <a:gd name="connsiteY24" fmla="*/ 144961 h 1289444"/>
                <a:gd name="connsiteX25" fmla="*/ 63598 w 495841"/>
                <a:gd name="connsiteY25" fmla="*/ 176850 h 1289444"/>
                <a:gd name="connsiteX26" fmla="*/ 52602 w 495841"/>
                <a:gd name="connsiteY26" fmla="*/ 188213 h 1289444"/>
                <a:gd name="connsiteX27" fmla="*/ 54435 w 495841"/>
                <a:gd name="connsiteY27" fmla="*/ 188579 h 1289444"/>
                <a:gd name="connsiteX28" fmla="*/ 103551 w 495841"/>
                <a:gd name="connsiteY28" fmla="*/ 170252 h 1289444"/>
                <a:gd name="connsiteX29" fmla="*/ 116013 w 495841"/>
                <a:gd name="connsiteY29" fmla="*/ 190046 h 1289444"/>
                <a:gd name="connsiteX30" fmla="*/ 120778 w 495841"/>
                <a:gd name="connsiteY30" fmla="*/ 220468 h 1289444"/>
                <a:gd name="connsiteX31" fmla="*/ 118213 w 495841"/>
                <a:gd name="connsiteY31" fmla="*/ 237696 h 1289444"/>
                <a:gd name="connsiteX32" fmla="*/ 100619 w 495841"/>
                <a:gd name="connsiteY32" fmla="*/ 235863 h 1289444"/>
                <a:gd name="connsiteX33" fmla="*/ 93654 w 495841"/>
                <a:gd name="connsiteY33" fmla="*/ 218636 h 1289444"/>
                <a:gd name="connsiteX34" fmla="*/ 98786 w 495841"/>
                <a:gd name="connsiteY34" fmla="*/ 241361 h 1289444"/>
                <a:gd name="connsiteX35" fmla="*/ 94387 w 495841"/>
                <a:gd name="connsiteY35" fmla="*/ 273983 h 1289444"/>
                <a:gd name="connsiteX36" fmla="*/ 78260 w 495841"/>
                <a:gd name="connsiteY36" fmla="*/ 286445 h 1289444"/>
                <a:gd name="connsiteX37" fmla="*/ 116013 w 495841"/>
                <a:gd name="connsiteY37" fmla="*/ 276182 h 1289444"/>
                <a:gd name="connsiteX38" fmla="*/ 119679 w 495841"/>
                <a:gd name="connsiteY38" fmla="*/ 276182 h 1289444"/>
                <a:gd name="connsiteX39" fmla="*/ 158898 w 495841"/>
                <a:gd name="connsiteY39" fmla="*/ 293776 h 1289444"/>
                <a:gd name="connsiteX40" fmla="*/ 172827 w 495841"/>
                <a:gd name="connsiteY40" fmla="*/ 312836 h 1289444"/>
                <a:gd name="connsiteX41" fmla="*/ 144603 w 495841"/>
                <a:gd name="connsiteY41" fmla="*/ 323466 h 1289444"/>
                <a:gd name="connsiteX42" fmla="*/ 169528 w 495841"/>
                <a:gd name="connsiteY42" fmla="*/ 333362 h 1289444"/>
                <a:gd name="connsiteX43" fmla="*/ 183090 w 495841"/>
                <a:gd name="connsiteY43" fmla="*/ 357554 h 1289444"/>
                <a:gd name="connsiteX44" fmla="*/ 186022 w 495841"/>
                <a:gd name="connsiteY44" fmla="*/ 366717 h 1289444"/>
                <a:gd name="connsiteX45" fmla="*/ 206182 w 495841"/>
                <a:gd name="connsiteY45" fmla="*/ 374048 h 1289444"/>
                <a:gd name="connsiteX46" fmla="*/ 209114 w 495841"/>
                <a:gd name="connsiteY46" fmla="*/ 364518 h 1289444"/>
                <a:gd name="connsiteX47" fmla="*/ 215712 w 495841"/>
                <a:gd name="connsiteY47" fmla="*/ 355721 h 1289444"/>
                <a:gd name="connsiteX48" fmla="*/ 236971 w 495841"/>
                <a:gd name="connsiteY48" fmla="*/ 361952 h 1289444"/>
                <a:gd name="connsiteX49" fmla="*/ 250166 w 495841"/>
                <a:gd name="connsiteY49" fmla="*/ 381012 h 1289444"/>
                <a:gd name="connsiteX50" fmla="*/ 263362 w 495841"/>
                <a:gd name="connsiteY50" fmla="*/ 417300 h 1289444"/>
                <a:gd name="connsiteX51" fmla="*/ 270326 w 495841"/>
                <a:gd name="connsiteY51" fmla="*/ 439658 h 1289444"/>
                <a:gd name="connsiteX52" fmla="*/ 271059 w 495841"/>
                <a:gd name="connsiteY52" fmla="*/ 444790 h 1289444"/>
                <a:gd name="connsiteX53" fmla="*/ 276191 w 495841"/>
                <a:gd name="connsiteY53" fmla="*/ 443324 h 1289444"/>
                <a:gd name="connsiteX54" fmla="*/ 273258 w 495841"/>
                <a:gd name="connsiteY54" fmla="*/ 438192 h 1289444"/>
                <a:gd name="connsiteX55" fmla="*/ 277290 w 495841"/>
                <a:gd name="connsiteY55" fmla="*/ 422065 h 1289444"/>
                <a:gd name="connsiteX56" fmla="*/ 301115 w 495841"/>
                <a:gd name="connsiteY56" fmla="*/ 401538 h 1289444"/>
                <a:gd name="connsiteX57" fmla="*/ 326040 w 495841"/>
                <a:gd name="connsiteY57" fmla="*/ 369650 h 1289444"/>
                <a:gd name="connsiteX58" fmla="*/ 353530 w 495841"/>
                <a:gd name="connsiteY58" fmla="*/ 341059 h 1289444"/>
                <a:gd name="connsiteX59" fmla="*/ 379188 w 495841"/>
                <a:gd name="connsiteY59" fmla="*/ 348024 h 1289444"/>
                <a:gd name="connsiteX60" fmla="*/ 372590 w 495841"/>
                <a:gd name="connsiteY60" fmla="*/ 381012 h 1289444"/>
                <a:gd name="connsiteX61" fmla="*/ 373323 w 495841"/>
                <a:gd name="connsiteY61" fmla="*/ 409969 h 1289444"/>
                <a:gd name="connsiteX62" fmla="*/ 375889 w 495841"/>
                <a:gd name="connsiteY62" fmla="*/ 440392 h 1289444"/>
                <a:gd name="connsiteX63" fmla="*/ 367092 w 495841"/>
                <a:gd name="connsiteY63" fmla="*/ 445156 h 1289444"/>
                <a:gd name="connsiteX64" fmla="*/ 363427 w 495841"/>
                <a:gd name="connsiteY64" fmla="*/ 437093 h 1289444"/>
                <a:gd name="connsiteX65" fmla="*/ 386519 w 495841"/>
                <a:gd name="connsiteY65" fmla="*/ 479611 h 1289444"/>
                <a:gd name="connsiteX66" fmla="*/ 376989 w 495841"/>
                <a:gd name="connsiteY66" fmla="*/ 514432 h 1289444"/>
                <a:gd name="connsiteX67" fmla="*/ 379921 w 495841"/>
                <a:gd name="connsiteY67" fmla="*/ 526162 h 1289444"/>
                <a:gd name="connsiteX68" fmla="*/ 397515 w 495841"/>
                <a:gd name="connsiteY68" fmla="*/ 551453 h 1289444"/>
                <a:gd name="connsiteX69" fmla="*/ 390551 w 495841"/>
                <a:gd name="connsiteY69" fmla="*/ 570513 h 1289444"/>
                <a:gd name="connsiteX70" fmla="*/ 409611 w 495841"/>
                <a:gd name="connsiteY70" fmla="*/ 580409 h 1289444"/>
                <a:gd name="connsiteX71" fmla="*/ 408878 w 495841"/>
                <a:gd name="connsiteY71" fmla="*/ 591039 h 1289444"/>
                <a:gd name="connsiteX72" fmla="*/ 414742 w 495841"/>
                <a:gd name="connsiteY72" fmla="*/ 568680 h 1289444"/>
                <a:gd name="connsiteX73" fmla="*/ 422440 w 495841"/>
                <a:gd name="connsiteY73" fmla="*/ 566481 h 1289444"/>
                <a:gd name="connsiteX74" fmla="*/ 427571 w 495841"/>
                <a:gd name="connsiteY74" fmla="*/ 568680 h 1289444"/>
                <a:gd name="connsiteX75" fmla="*/ 432336 w 495841"/>
                <a:gd name="connsiteY75" fmla="*/ 593971 h 1289444"/>
                <a:gd name="connsiteX76" fmla="*/ 441133 w 495841"/>
                <a:gd name="connsiteY76" fmla="*/ 616697 h 1289444"/>
                <a:gd name="connsiteX77" fmla="*/ 442599 w 495841"/>
                <a:gd name="connsiteY77" fmla="*/ 617796 h 1289444"/>
                <a:gd name="connsiteX78" fmla="*/ 445532 w 495841"/>
                <a:gd name="connsiteY78" fmla="*/ 624027 h 1289444"/>
                <a:gd name="connsiteX79" fmla="*/ 437101 w 495841"/>
                <a:gd name="connsiteY79" fmla="*/ 655183 h 1289444"/>
                <a:gd name="connsiteX80" fmla="*/ 423173 w 495841"/>
                <a:gd name="connsiteY80" fmla="*/ 669478 h 1289444"/>
                <a:gd name="connsiteX81" fmla="*/ 386519 w 495841"/>
                <a:gd name="connsiteY81" fmla="*/ 706132 h 1289444"/>
                <a:gd name="connsiteX82" fmla="*/ 376622 w 495841"/>
                <a:gd name="connsiteY82" fmla="*/ 714562 h 1289444"/>
                <a:gd name="connsiteX83" fmla="*/ 364160 w 495841"/>
                <a:gd name="connsiteY83" fmla="*/ 718961 h 1289444"/>
                <a:gd name="connsiteX84" fmla="*/ 361594 w 495841"/>
                <a:gd name="connsiteY84" fmla="*/ 705399 h 1289444"/>
                <a:gd name="connsiteX85" fmla="*/ 370025 w 495841"/>
                <a:gd name="connsiteY85" fmla="*/ 680841 h 1289444"/>
                <a:gd name="connsiteX86" fmla="*/ 349865 w 495841"/>
                <a:gd name="connsiteY86" fmla="*/ 703933 h 1289444"/>
                <a:gd name="connsiteX87" fmla="*/ 318709 w 495841"/>
                <a:gd name="connsiteY87" fmla="*/ 717495 h 1289444"/>
                <a:gd name="connsiteX88" fmla="*/ 338502 w 495841"/>
                <a:gd name="connsiteY88" fmla="*/ 734355 h 1289444"/>
                <a:gd name="connsiteX89" fmla="*/ 350598 w 495841"/>
                <a:gd name="connsiteY89" fmla="*/ 739120 h 1289444"/>
                <a:gd name="connsiteX90" fmla="*/ 384686 w 495841"/>
                <a:gd name="connsiteY90" fmla="*/ 743152 h 1289444"/>
                <a:gd name="connsiteX91" fmla="*/ 395682 w 495841"/>
                <a:gd name="connsiteY91" fmla="*/ 744619 h 1289444"/>
                <a:gd name="connsiteX92" fmla="*/ 412543 w 495841"/>
                <a:gd name="connsiteY92" fmla="*/ 749750 h 1289444"/>
                <a:gd name="connsiteX93" fmla="*/ 412910 w 495841"/>
                <a:gd name="connsiteY93" fmla="*/ 769910 h 1289444"/>
                <a:gd name="connsiteX94" fmla="*/ 390551 w 495841"/>
                <a:gd name="connsiteY94" fmla="*/ 789703 h 1289444"/>
                <a:gd name="connsiteX95" fmla="*/ 379188 w 495841"/>
                <a:gd name="connsiteY95" fmla="*/ 820125 h 1289444"/>
                <a:gd name="connsiteX96" fmla="*/ 370391 w 495841"/>
                <a:gd name="connsiteY96" fmla="*/ 837353 h 1289444"/>
                <a:gd name="connsiteX97" fmla="*/ 408878 w 495841"/>
                <a:gd name="connsiteY97" fmla="*/ 822325 h 1289444"/>
                <a:gd name="connsiteX98" fmla="*/ 421340 w 495841"/>
                <a:gd name="connsiteY98" fmla="*/ 838819 h 1289444"/>
                <a:gd name="connsiteX99" fmla="*/ 414376 w 495841"/>
                <a:gd name="connsiteY99" fmla="*/ 872907 h 1289444"/>
                <a:gd name="connsiteX100" fmla="*/ 408145 w 495841"/>
                <a:gd name="connsiteY100" fmla="*/ 891967 h 1289444"/>
                <a:gd name="connsiteX101" fmla="*/ 407412 w 495841"/>
                <a:gd name="connsiteY101" fmla="*/ 906995 h 1289444"/>
                <a:gd name="connsiteX102" fmla="*/ 410710 w 495841"/>
                <a:gd name="connsiteY102" fmla="*/ 921290 h 1289444"/>
                <a:gd name="connsiteX103" fmla="*/ 392750 w 495841"/>
                <a:gd name="connsiteY103" fmla="*/ 927155 h 1289444"/>
                <a:gd name="connsiteX104" fmla="*/ 379555 w 495841"/>
                <a:gd name="connsiteY104" fmla="*/ 926422 h 1289444"/>
                <a:gd name="connsiteX105" fmla="*/ 387252 w 495841"/>
                <a:gd name="connsiteY105" fmla="*/ 937418 h 1289444"/>
                <a:gd name="connsiteX106" fmla="*/ 381754 w 495841"/>
                <a:gd name="connsiteY106" fmla="*/ 960143 h 1289444"/>
                <a:gd name="connsiteX107" fmla="*/ 372957 w 495841"/>
                <a:gd name="connsiteY107" fmla="*/ 975171 h 1289444"/>
                <a:gd name="connsiteX108" fmla="*/ 380288 w 495841"/>
                <a:gd name="connsiteY108" fmla="*/ 1004128 h 1289444"/>
                <a:gd name="connsiteX109" fmla="*/ 403380 w 495841"/>
                <a:gd name="connsiteY109" fmla="*/ 1021722 h 1289444"/>
                <a:gd name="connsiteX110" fmla="*/ 415842 w 495841"/>
                <a:gd name="connsiteY110" fmla="*/ 1027953 h 1289444"/>
                <a:gd name="connsiteX111" fmla="*/ 410344 w 495841"/>
                <a:gd name="connsiteY111" fmla="*/ 1040415 h 1289444"/>
                <a:gd name="connsiteX112" fmla="*/ 385786 w 495841"/>
                <a:gd name="connsiteY112" fmla="*/ 1070838 h 1289444"/>
                <a:gd name="connsiteX113" fmla="*/ 383220 w 495841"/>
                <a:gd name="connsiteY113" fmla="*/ 1082934 h 1289444"/>
                <a:gd name="connsiteX114" fmla="*/ 375889 w 495841"/>
                <a:gd name="connsiteY114" fmla="*/ 1137914 h 1289444"/>
                <a:gd name="connsiteX115" fmla="*/ 392750 w 495841"/>
                <a:gd name="connsiteY115" fmla="*/ 1107492 h 1289444"/>
                <a:gd name="connsiteX116" fmla="*/ 399714 w 495841"/>
                <a:gd name="connsiteY116" fmla="*/ 1096862 h 1289444"/>
                <a:gd name="connsiteX117" fmla="*/ 419141 w 495841"/>
                <a:gd name="connsiteY117" fmla="*/ 1101994 h 1289444"/>
                <a:gd name="connsiteX118" fmla="*/ 459460 w 495841"/>
                <a:gd name="connsiteY118" fmla="*/ 1141946 h 1289444"/>
                <a:gd name="connsiteX119" fmla="*/ 433436 w 495841"/>
                <a:gd name="connsiteY119" fmla="*/ 1163206 h 1289444"/>
                <a:gd name="connsiteX120" fmla="*/ 452862 w 495841"/>
                <a:gd name="connsiteY120" fmla="*/ 1215254 h 1289444"/>
                <a:gd name="connsiteX121" fmla="*/ 489516 w 495841"/>
                <a:gd name="connsiteY121" fmla="*/ 1212322 h 1289444"/>
                <a:gd name="connsiteX122" fmla="*/ 487317 w 495841"/>
                <a:gd name="connsiteY122" fmla="*/ 1239446 h 1289444"/>
                <a:gd name="connsiteX123" fmla="*/ 465325 w 495841"/>
                <a:gd name="connsiteY123" fmla="*/ 1240545 h 1289444"/>
                <a:gd name="connsiteX124" fmla="*/ 439300 w 495841"/>
                <a:gd name="connsiteY124" fmla="*/ 1259605 h 1289444"/>
                <a:gd name="connsiteX125" fmla="*/ 437468 w 495841"/>
                <a:gd name="connsiteY125" fmla="*/ 1285263 h 1289444"/>
                <a:gd name="connsiteX126" fmla="*/ 405945 w 495841"/>
                <a:gd name="connsiteY126" fmla="*/ 1280498 h 1289444"/>
                <a:gd name="connsiteX127" fmla="*/ 381021 w 495841"/>
                <a:gd name="connsiteY127" fmla="*/ 1268036 h 1289444"/>
                <a:gd name="connsiteX128" fmla="*/ 365626 w 495841"/>
                <a:gd name="connsiteY128" fmla="*/ 1262904 h 1289444"/>
                <a:gd name="connsiteX129" fmla="*/ 322375 w 495841"/>
                <a:gd name="connsiteY129" fmla="*/ 1234314 h 1289444"/>
                <a:gd name="connsiteX130" fmla="*/ 295617 w 495841"/>
                <a:gd name="connsiteY130" fmla="*/ 1209023 h 1289444"/>
                <a:gd name="connsiteX131" fmla="*/ 293785 w 495841"/>
                <a:gd name="connsiteY131" fmla="*/ 1200593 h 1289444"/>
                <a:gd name="connsiteX132" fmla="*/ 295251 w 495841"/>
                <a:gd name="connsiteY132" fmla="*/ 1151843 h 1289444"/>
                <a:gd name="connsiteX133" fmla="*/ 293418 w 495841"/>
                <a:gd name="connsiteY133" fmla="*/ 1127651 h 1289444"/>
                <a:gd name="connsiteX134" fmla="*/ 287553 w 495841"/>
                <a:gd name="connsiteY134" fmla="*/ 1114823 h 1289444"/>
                <a:gd name="connsiteX135" fmla="*/ 275458 w 495841"/>
                <a:gd name="connsiteY135" fmla="*/ 1121054 h 1289444"/>
                <a:gd name="connsiteX136" fmla="*/ 267760 w 495841"/>
                <a:gd name="connsiteY136" fmla="*/ 1121787 h 1289444"/>
                <a:gd name="connsiteX137" fmla="*/ 257864 w 495841"/>
                <a:gd name="connsiteY137" fmla="*/ 1102727 h 1289444"/>
                <a:gd name="connsiteX138" fmla="*/ 270693 w 495841"/>
                <a:gd name="connsiteY138" fmla="*/ 1089165 h 1289444"/>
                <a:gd name="connsiteX139" fmla="*/ 282788 w 495841"/>
                <a:gd name="connsiteY139" fmla="*/ 1070838 h 1289444"/>
                <a:gd name="connsiteX140" fmla="*/ 269226 w 495841"/>
                <a:gd name="connsiteY140" fmla="*/ 1027953 h 1289444"/>
                <a:gd name="connsiteX141" fmla="*/ 270326 w 495841"/>
                <a:gd name="connsiteY141" fmla="*/ 1014391 h 1289444"/>
                <a:gd name="connsiteX142" fmla="*/ 261163 w 495841"/>
                <a:gd name="connsiteY142" fmla="*/ 988000 h 1289444"/>
                <a:gd name="connsiteX143" fmla="*/ 257864 w 495841"/>
                <a:gd name="connsiteY143" fmla="*/ 974805 h 1289444"/>
                <a:gd name="connsiteX144" fmla="*/ 260796 w 495841"/>
                <a:gd name="connsiteY144" fmla="*/ 953179 h 1289444"/>
                <a:gd name="connsiteX145" fmla="*/ 243569 w 495841"/>
                <a:gd name="connsiteY145" fmla="*/ 867409 h 1289444"/>
                <a:gd name="connsiteX146" fmla="*/ 220477 w 495841"/>
                <a:gd name="connsiteY146" fmla="*/ 734722 h 1289444"/>
                <a:gd name="connsiteX147" fmla="*/ 215712 w 495841"/>
                <a:gd name="connsiteY147" fmla="*/ 692937 h 1289444"/>
                <a:gd name="connsiteX148" fmla="*/ 204716 w 495841"/>
                <a:gd name="connsiteY148" fmla="*/ 678642 h 1289444"/>
                <a:gd name="connsiteX149" fmla="*/ 181624 w 495841"/>
                <a:gd name="connsiteY149" fmla="*/ 599469 h 1289444"/>
                <a:gd name="connsiteX150" fmla="*/ 172094 w 495841"/>
                <a:gd name="connsiteY150" fmla="*/ 578943 h 1289444"/>
                <a:gd name="connsiteX151" fmla="*/ 135073 w 495841"/>
                <a:gd name="connsiteY151" fmla="*/ 575644 h 1289444"/>
                <a:gd name="connsiteX152" fmla="*/ 127009 w 495841"/>
                <a:gd name="connsiteY152" fmla="*/ 590672 h 1289444"/>
                <a:gd name="connsiteX153" fmla="*/ 119679 w 495841"/>
                <a:gd name="connsiteY153" fmla="*/ 616697 h 1289444"/>
                <a:gd name="connsiteX154" fmla="*/ 105384 w 495841"/>
                <a:gd name="connsiteY154" fmla="*/ 604601 h 1289444"/>
                <a:gd name="connsiteX155" fmla="*/ 100252 w 495841"/>
                <a:gd name="connsiteY155" fmla="*/ 627326 h 1289444"/>
                <a:gd name="connsiteX156" fmla="*/ 85224 w 495841"/>
                <a:gd name="connsiteY156" fmla="*/ 637589 h 1289444"/>
                <a:gd name="connsiteX157" fmla="*/ 41606 w 495841"/>
                <a:gd name="connsiteY157" fmla="*/ 604601 h 1289444"/>
                <a:gd name="connsiteX158" fmla="*/ 42706 w 495841"/>
                <a:gd name="connsiteY158" fmla="*/ 592872 h 1289444"/>
                <a:gd name="connsiteX159" fmla="*/ 52969 w 495841"/>
                <a:gd name="connsiteY159" fmla="*/ 564282 h 1289444"/>
                <a:gd name="connsiteX160" fmla="*/ 46004 w 495841"/>
                <a:gd name="connsiteY160" fmla="*/ 519930 h 1289444"/>
                <a:gd name="connsiteX161" fmla="*/ 54068 w 495841"/>
                <a:gd name="connsiteY161" fmla="*/ 509301 h 1289444"/>
                <a:gd name="connsiteX162" fmla="*/ 65431 w 495841"/>
                <a:gd name="connsiteY162" fmla="*/ 525795 h 1289444"/>
                <a:gd name="connsiteX163" fmla="*/ 60299 w 495841"/>
                <a:gd name="connsiteY163" fmla="*/ 497938 h 1289444"/>
                <a:gd name="connsiteX164" fmla="*/ 47471 w 495841"/>
                <a:gd name="connsiteY164" fmla="*/ 496838 h 1289444"/>
                <a:gd name="connsiteX165" fmla="*/ 42706 w 495841"/>
                <a:gd name="connsiteY165" fmla="*/ 499038 h 1289444"/>
                <a:gd name="connsiteX166" fmla="*/ 30610 w 495841"/>
                <a:gd name="connsiteY166" fmla="*/ 473380 h 1289444"/>
                <a:gd name="connsiteX167" fmla="*/ 36474 w 495841"/>
                <a:gd name="connsiteY167" fmla="*/ 460185 h 1289444"/>
                <a:gd name="connsiteX168" fmla="*/ 54435 w 495841"/>
                <a:gd name="connsiteY168" fmla="*/ 455786 h 1289444"/>
                <a:gd name="connsiteX169" fmla="*/ 61766 w 495841"/>
                <a:gd name="connsiteY169" fmla="*/ 455420 h 1289444"/>
                <a:gd name="connsiteX170" fmla="*/ 61399 w 495841"/>
                <a:gd name="connsiteY170" fmla="*/ 451754 h 1289444"/>
                <a:gd name="connsiteX171" fmla="*/ 54801 w 495841"/>
                <a:gd name="connsiteY171" fmla="*/ 452854 h 1289444"/>
                <a:gd name="connsiteX172" fmla="*/ 24745 w 495841"/>
                <a:gd name="connsiteY172" fmla="*/ 471914 h 1289444"/>
                <a:gd name="connsiteX173" fmla="*/ 11916 w 495841"/>
                <a:gd name="connsiteY173" fmla="*/ 468248 h 1289444"/>
                <a:gd name="connsiteX174" fmla="*/ 6052 w 495841"/>
                <a:gd name="connsiteY174" fmla="*/ 460918 h 128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495841" h="1289444">
                  <a:moveTo>
                    <a:pt x="6052" y="460918"/>
                  </a:moveTo>
                  <a:cubicBezTo>
                    <a:pt x="-8610" y="447722"/>
                    <a:pt x="7884" y="435260"/>
                    <a:pt x="8617" y="422431"/>
                  </a:cubicBezTo>
                  <a:cubicBezTo>
                    <a:pt x="9351" y="412535"/>
                    <a:pt x="9351" y="403371"/>
                    <a:pt x="8984" y="393475"/>
                  </a:cubicBezTo>
                  <a:cubicBezTo>
                    <a:pt x="8617" y="373681"/>
                    <a:pt x="9351" y="352422"/>
                    <a:pt x="7884" y="333729"/>
                  </a:cubicBezTo>
                  <a:cubicBezTo>
                    <a:pt x="5685" y="307338"/>
                    <a:pt x="16315" y="280581"/>
                    <a:pt x="5319" y="255289"/>
                  </a:cubicBezTo>
                  <a:cubicBezTo>
                    <a:pt x="3486" y="250891"/>
                    <a:pt x="4219" y="248692"/>
                    <a:pt x="7884" y="246126"/>
                  </a:cubicBezTo>
                  <a:cubicBezTo>
                    <a:pt x="9717" y="244660"/>
                    <a:pt x="11183" y="242461"/>
                    <a:pt x="12649" y="240628"/>
                  </a:cubicBezTo>
                  <a:cubicBezTo>
                    <a:pt x="-3112" y="227799"/>
                    <a:pt x="15582" y="214237"/>
                    <a:pt x="11550" y="201408"/>
                  </a:cubicBezTo>
                  <a:cubicBezTo>
                    <a:pt x="9351" y="194444"/>
                    <a:pt x="11183" y="187113"/>
                    <a:pt x="14482" y="183814"/>
                  </a:cubicBezTo>
                  <a:cubicBezTo>
                    <a:pt x="27677" y="169886"/>
                    <a:pt x="15582" y="149726"/>
                    <a:pt x="27677" y="135798"/>
                  </a:cubicBezTo>
                  <a:cubicBezTo>
                    <a:pt x="30243" y="132866"/>
                    <a:pt x="28044" y="128834"/>
                    <a:pt x="23646" y="127368"/>
                  </a:cubicBezTo>
                  <a:cubicBezTo>
                    <a:pt x="20347" y="126268"/>
                    <a:pt x="17048" y="122602"/>
                    <a:pt x="19980" y="120770"/>
                  </a:cubicBezTo>
                  <a:cubicBezTo>
                    <a:pt x="33909" y="111973"/>
                    <a:pt x="22912" y="99877"/>
                    <a:pt x="25112" y="89614"/>
                  </a:cubicBezTo>
                  <a:cubicBezTo>
                    <a:pt x="19980" y="83383"/>
                    <a:pt x="21813" y="77152"/>
                    <a:pt x="25112" y="70921"/>
                  </a:cubicBezTo>
                  <a:cubicBezTo>
                    <a:pt x="26578" y="66889"/>
                    <a:pt x="27677" y="62857"/>
                    <a:pt x="29144" y="58825"/>
                  </a:cubicBezTo>
                  <a:cubicBezTo>
                    <a:pt x="33909" y="43430"/>
                    <a:pt x="39040" y="27669"/>
                    <a:pt x="14116" y="25836"/>
                  </a:cubicBezTo>
                  <a:cubicBezTo>
                    <a:pt x="17048" y="20705"/>
                    <a:pt x="22546" y="18872"/>
                    <a:pt x="28044" y="18139"/>
                  </a:cubicBezTo>
                  <a:cubicBezTo>
                    <a:pt x="35741" y="17039"/>
                    <a:pt x="35375" y="11541"/>
                    <a:pt x="35008" y="6043"/>
                  </a:cubicBezTo>
                  <a:cubicBezTo>
                    <a:pt x="47104" y="-6419"/>
                    <a:pt x="58833" y="3844"/>
                    <a:pt x="70563" y="6410"/>
                  </a:cubicBezTo>
                  <a:cubicBezTo>
                    <a:pt x="85957" y="10442"/>
                    <a:pt x="101718" y="6410"/>
                    <a:pt x="117113" y="7143"/>
                  </a:cubicBezTo>
                  <a:cubicBezTo>
                    <a:pt x="133241" y="7509"/>
                    <a:pt x="137273" y="14107"/>
                    <a:pt x="130308" y="26203"/>
                  </a:cubicBezTo>
                  <a:cubicBezTo>
                    <a:pt x="120412" y="29868"/>
                    <a:pt x="115280" y="33900"/>
                    <a:pt x="120778" y="46729"/>
                  </a:cubicBezTo>
                  <a:cubicBezTo>
                    <a:pt x="130308" y="69821"/>
                    <a:pt x="124077" y="86315"/>
                    <a:pt x="104284" y="102809"/>
                  </a:cubicBezTo>
                  <a:cubicBezTo>
                    <a:pt x="115280" y="112706"/>
                    <a:pt x="116746" y="122236"/>
                    <a:pt x="103551" y="131033"/>
                  </a:cubicBezTo>
                  <a:cubicBezTo>
                    <a:pt x="98419" y="134332"/>
                    <a:pt x="97320" y="140196"/>
                    <a:pt x="94387" y="144961"/>
                  </a:cubicBezTo>
                  <a:cubicBezTo>
                    <a:pt x="86690" y="158157"/>
                    <a:pt x="77527" y="169886"/>
                    <a:pt x="63598" y="176850"/>
                  </a:cubicBezTo>
                  <a:cubicBezTo>
                    <a:pt x="58467" y="179416"/>
                    <a:pt x="53702" y="182348"/>
                    <a:pt x="52602" y="188213"/>
                  </a:cubicBezTo>
                  <a:cubicBezTo>
                    <a:pt x="53702" y="190046"/>
                    <a:pt x="53702" y="189679"/>
                    <a:pt x="54435" y="188579"/>
                  </a:cubicBezTo>
                  <a:cubicBezTo>
                    <a:pt x="65797" y="170986"/>
                    <a:pt x="87790" y="179783"/>
                    <a:pt x="103551" y="170252"/>
                  </a:cubicBezTo>
                  <a:cubicBezTo>
                    <a:pt x="108683" y="167320"/>
                    <a:pt x="123344" y="176117"/>
                    <a:pt x="116013" y="190046"/>
                  </a:cubicBezTo>
                  <a:cubicBezTo>
                    <a:pt x="109782" y="201408"/>
                    <a:pt x="121145" y="209839"/>
                    <a:pt x="120778" y="220468"/>
                  </a:cubicBezTo>
                  <a:cubicBezTo>
                    <a:pt x="120778" y="226333"/>
                    <a:pt x="124810" y="233297"/>
                    <a:pt x="118213" y="237696"/>
                  </a:cubicBezTo>
                  <a:cubicBezTo>
                    <a:pt x="112348" y="241728"/>
                    <a:pt x="106117" y="239162"/>
                    <a:pt x="100619" y="235863"/>
                  </a:cubicBezTo>
                  <a:cubicBezTo>
                    <a:pt x="94387" y="231831"/>
                    <a:pt x="88156" y="227433"/>
                    <a:pt x="93654" y="218636"/>
                  </a:cubicBezTo>
                  <a:cubicBezTo>
                    <a:pt x="87057" y="228166"/>
                    <a:pt x="90356" y="234763"/>
                    <a:pt x="98786" y="241361"/>
                  </a:cubicBezTo>
                  <a:cubicBezTo>
                    <a:pt x="118579" y="257122"/>
                    <a:pt x="117846" y="262987"/>
                    <a:pt x="94387" y="273983"/>
                  </a:cubicBezTo>
                  <a:cubicBezTo>
                    <a:pt x="87423" y="275816"/>
                    <a:pt x="82658" y="280947"/>
                    <a:pt x="78260" y="286445"/>
                  </a:cubicBezTo>
                  <a:cubicBezTo>
                    <a:pt x="89623" y="278015"/>
                    <a:pt x="103551" y="280214"/>
                    <a:pt x="116013" y="276182"/>
                  </a:cubicBezTo>
                  <a:cubicBezTo>
                    <a:pt x="117113" y="275816"/>
                    <a:pt x="119312" y="275449"/>
                    <a:pt x="119679" y="276182"/>
                  </a:cubicBezTo>
                  <a:cubicBezTo>
                    <a:pt x="127743" y="293043"/>
                    <a:pt x="146436" y="287178"/>
                    <a:pt x="158898" y="293776"/>
                  </a:cubicBezTo>
                  <a:cubicBezTo>
                    <a:pt x="166229" y="297808"/>
                    <a:pt x="176859" y="301107"/>
                    <a:pt x="172827" y="312836"/>
                  </a:cubicBezTo>
                  <a:cubicBezTo>
                    <a:pt x="169161" y="324199"/>
                    <a:pt x="159631" y="327131"/>
                    <a:pt x="144603" y="323466"/>
                  </a:cubicBezTo>
                  <a:cubicBezTo>
                    <a:pt x="155966" y="326764"/>
                    <a:pt x="162564" y="330430"/>
                    <a:pt x="169528" y="333362"/>
                  </a:cubicBezTo>
                  <a:cubicBezTo>
                    <a:pt x="180158" y="337761"/>
                    <a:pt x="188588" y="343625"/>
                    <a:pt x="183090" y="357554"/>
                  </a:cubicBezTo>
                  <a:cubicBezTo>
                    <a:pt x="181624" y="361219"/>
                    <a:pt x="180891" y="366351"/>
                    <a:pt x="186022" y="366717"/>
                  </a:cubicBezTo>
                  <a:cubicBezTo>
                    <a:pt x="193719" y="367450"/>
                    <a:pt x="198118" y="376614"/>
                    <a:pt x="206182" y="374048"/>
                  </a:cubicBezTo>
                  <a:cubicBezTo>
                    <a:pt x="210580" y="372582"/>
                    <a:pt x="210214" y="368550"/>
                    <a:pt x="209114" y="364518"/>
                  </a:cubicBezTo>
                  <a:cubicBezTo>
                    <a:pt x="206915" y="358287"/>
                    <a:pt x="210947" y="356821"/>
                    <a:pt x="215712" y="355721"/>
                  </a:cubicBezTo>
                  <a:cubicBezTo>
                    <a:pt x="223776" y="354988"/>
                    <a:pt x="229640" y="360486"/>
                    <a:pt x="236971" y="361952"/>
                  </a:cubicBezTo>
                  <a:cubicBezTo>
                    <a:pt x="247967" y="363785"/>
                    <a:pt x="251266" y="371116"/>
                    <a:pt x="250166" y="381012"/>
                  </a:cubicBezTo>
                  <a:cubicBezTo>
                    <a:pt x="248334" y="395674"/>
                    <a:pt x="250533" y="408136"/>
                    <a:pt x="263362" y="417300"/>
                  </a:cubicBezTo>
                  <a:cubicBezTo>
                    <a:pt x="270693" y="422798"/>
                    <a:pt x="269226" y="431595"/>
                    <a:pt x="270326" y="439658"/>
                  </a:cubicBezTo>
                  <a:cubicBezTo>
                    <a:pt x="270693" y="441491"/>
                    <a:pt x="266661" y="444423"/>
                    <a:pt x="271059" y="444790"/>
                  </a:cubicBezTo>
                  <a:cubicBezTo>
                    <a:pt x="272525" y="445156"/>
                    <a:pt x="275824" y="444057"/>
                    <a:pt x="276191" y="443324"/>
                  </a:cubicBezTo>
                  <a:cubicBezTo>
                    <a:pt x="277657" y="440758"/>
                    <a:pt x="273991" y="440392"/>
                    <a:pt x="273258" y="438192"/>
                  </a:cubicBezTo>
                  <a:cubicBezTo>
                    <a:pt x="270693" y="431595"/>
                    <a:pt x="270326" y="426096"/>
                    <a:pt x="277290" y="422065"/>
                  </a:cubicBezTo>
                  <a:cubicBezTo>
                    <a:pt x="286454" y="416200"/>
                    <a:pt x="291952" y="404837"/>
                    <a:pt x="301115" y="401538"/>
                  </a:cubicBezTo>
                  <a:cubicBezTo>
                    <a:pt x="317243" y="395307"/>
                    <a:pt x="319809" y="381745"/>
                    <a:pt x="326040" y="369650"/>
                  </a:cubicBezTo>
                  <a:cubicBezTo>
                    <a:pt x="338136" y="363052"/>
                    <a:pt x="345833" y="352056"/>
                    <a:pt x="353530" y="341059"/>
                  </a:cubicBezTo>
                  <a:cubicBezTo>
                    <a:pt x="368558" y="328964"/>
                    <a:pt x="374790" y="330430"/>
                    <a:pt x="379188" y="348024"/>
                  </a:cubicBezTo>
                  <a:cubicBezTo>
                    <a:pt x="382120" y="360120"/>
                    <a:pt x="382853" y="371482"/>
                    <a:pt x="372590" y="381012"/>
                  </a:cubicBezTo>
                  <a:cubicBezTo>
                    <a:pt x="361961" y="390542"/>
                    <a:pt x="368192" y="400439"/>
                    <a:pt x="373323" y="409969"/>
                  </a:cubicBezTo>
                  <a:cubicBezTo>
                    <a:pt x="378821" y="419865"/>
                    <a:pt x="380654" y="429762"/>
                    <a:pt x="375889" y="440392"/>
                  </a:cubicBezTo>
                  <a:cubicBezTo>
                    <a:pt x="374423" y="443690"/>
                    <a:pt x="371491" y="446989"/>
                    <a:pt x="367092" y="445156"/>
                  </a:cubicBezTo>
                  <a:cubicBezTo>
                    <a:pt x="363793" y="443690"/>
                    <a:pt x="364893" y="439658"/>
                    <a:pt x="363427" y="437093"/>
                  </a:cubicBezTo>
                  <a:cubicBezTo>
                    <a:pt x="368558" y="452487"/>
                    <a:pt x="379921" y="464583"/>
                    <a:pt x="386519" y="479611"/>
                  </a:cubicBezTo>
                  <a:cubicBezTo>
                    <a:pt x="396415" y="501970"/>
                    <a:pt x="397882" y="501970"/>
                    <a:pt x="376989" y="514432"/>
                  </a:cubicBezTo>
                  <a:cubicBezTo>
                    <a:pt x="370758" y="520297"/>
                    <a:pt x="372590" y="523962"/>
                    <a:pt x="379921" y="526162"/>
                  </a:cubicBezTo>
                  <a:cubicBezTo>
                    <a:pt x="390184" y="531293"/>
                    <a:pt x="391650" y="543022"/>
                    <a:pt x="397515" y="551453"/>
                  </a:cubicBezTo>
                  <a:cubicBezTo>
                    <a:pt x="403746" y="560616"/>
                    <a:pt x="382853" y="560616"/>
                    <a:pt x="390551" y="570513"/>
                  </a:cubicBezTo>
                  <a:cubicBezTo>
                    <a:pt x="395316" y="576377"/>
                    <a:pt x="405579" y="572345"/>
                    <a:pt x="409611" y="580409"/>
                  </a:cubicBezTo>
                  <a:cubicBezTo>
                    <a:pt x="411443" y="584075"/>
                    <a:pt x="409977" y="587740"/>
                    <a:pt x="408878" y="591039"/>
                  </a:cubicBezTo>
                  <a:cubicBezTo>
                    <a:pt x="417308" y="585174"/>
                    <a:pt x="409977" y="575278"/>
                    <a:pt x="414742" y="568680"/>
                  </a:cubicBezTo>
                  <a:cubicBezTo>
                    <a:pt x="416942" y="566847"/>
                    <a:pt x="419507" y="566481"/>
                    <a:pt x="422440" y="566481"/>
                  </a:cubicBezTo>
                  <a:cubicBezTo>
                    <a:pt x="424272" y="566847"/>
                    <a:pt x="425738" y="567580"/>
                    <a:pt x="427571" y="568680"/>
                  </a:cubicBezTo>
                  <a:cubicBezTo>
                    <a:pt x="432336" y="576377"/>
                    <a:pt x="433802" y="584808"/>
                    <a:pt x="432336" y="593971"/>
                  </a:cubicBezTo>
                  <a:cubicBezTo>
                    <a:pt x="430870" y="603501"/>
                    <a:pt x="431970" y="611199"/>
                    <a:pt x="441133" y="616697"/>
                  </a:cubicBezTo>
                  <a:cubicBezTo>
                    <a:pt x="443332" y="617796"/>
                    <a:pt x="441133" y="615963"/>
                    <a:pt x="442599" y="617796"/>
                  </a:cubicBezTo>
                  <a:cubicBezTo>
                    <a:pt x="444065" y="619629"/>
                    <a:pt x="446631" y="623661"/>
                    <a:pt x="445532" y="624027"/>
                  </a:cubicBezTo>
                  <a:cubicBezTo>
                    <a:pt x="426471" y="630258"/>
                    <a:pt x="453229" y="648585"/>
                    <a:pt x="437101" y="655183"/>
                  </a:cubicBezTo>
                  <a:cubicBezTo>
                    <a:pt x="430503" y="658115"/>
                    <a:pt x="423906" y="663247"/>
                    <a:pt x="423173" y="669478"/>
                  </a:cubicBezTo>
                  <a:cubicBezTo>
                    <a:pt x="420973" y="692570"/>
                    <a:pt x="402646" y="698068"/>
                    <a:pt x="386519" y="706132"/>
                  </a:cubicBezTo>
                  <a:cubicBezTo>
                    <a:pt x="382487" y="708331"/>
                    <a:pt x="379555" y="710897"/>
                    <a:pt x="376622" y="714562"/>
                  </a:cubicBezTo>
                  <a:cubicBezTo>
                    <a:pt x="373323" y="718594"/>
                    <a:pt x="370025" y="722993"/>
                    <a:pt x="364160" y="718961"/>
                  </a:cubicBezTo>
                  <a:cubicBezTo>
                    <a:pt x="359028" y="715296"/>
                    <a:pt x="360128" y="710531"/>
                    <a:pt x="361594" y="705399"/>
                  </a:cubicBezTo>
                  <a:cubicBezTo>
                    <a:pt x="363793" y="697335"/>
                    <a:pt x="371491" y="691104"/>
                    <a:pt x="370025" y="680841"/>
                  </a:cubicBezTo>
                  <a:cubicBezTo>
                    <a:pt x="354630" y="681941"/>
                    <a:pt x="364893" y="703566"/>
                    <a:pt x="349865" y="703933"/>
                  </a:cubicBezTo>
                  <a:cubicBezTo>
                    <a:pt x="338502" y="704299"/>
                    <a:pt x="328972" y="711630"/>
                    <a:pt x="318709" y="717495"/>
                  </a:cubicBezTo>
                  <a:cubicBezTo>
                    <a:pt x="327873" y="720794"/>
                    <a:pt x="337403" y="722993"/>
                    <a:pt x="338502" y="734355"/>
                  </a:cubicBezTo>
                  <a:cubicBezTo>
                    <a:pt x="339602" y="744985"/>
                    <a:pt x="344733" y="743886"/>
                    <a:pt x="350598" y="739120"/>
                  </a:cubicBezTo>
                  <a:cubicBezTo>
                    <a:pt x="363427" y="728491"/>
                    <a:pt x="375156" y="722993"/>
                    <a:pt x="384686" y="743152"/>
                  </a:cubicBezTo>
                  <a:cubicBezTo>
                    <a:pt x="387252" y="748651"/>
                    <a:pt x="391650" y="747551"/>
                    <a:pt x="395682" y="744619"/>
                  </a:cubicBezTo>
                  <a:cubicBezTo>
                    <a:pt x="403746" y="739120"/>
                    <a:pt x="408511" y="743886"/>
                    <a:pt x="412543" y="749750"/>
                  </a:cubicBezTo>
                  <a:cubicBezTo>
                    <a:pt x="417308" y="756348"/>
                    <a:pt x="419141" y="763312"/>
                    <a:pt x="412910" y="769910"/>
                  </a:cubicBezTo>
                  <a:cubicBezTo>
                    <a:pt x="405945" y="777241"/>
                    <a:pt x="399714" y="784938"/>
                    <a:pt x="390551" y="789703"/>
                  </a:cubicBezTo>
                  <a:cubicBezTo>
                    <a:pt x="378455" y="796667"/>
                    <a:pt x="372224" y="805097"/>
                    <a:pt x="379188" y="820125"/>
                  </a:cubicBezTo>
                  <a:cubicBezTo>
                    <a:pt x="382853" y="827823"/>
                    <a:pt x="379555" y="834787"/>
                    <a:pt x="370391" y="837353"/>
                  </a:cubicBezTo>
                  <a:cubicBezTo>
                    <a:pt x="383220" y="833688"/>
                    <a:pt x="394216" y="823058"/>
                    <a:pt x="408878" y="822325"/>
                  </a:cubicBezTo>
                  <a:cubicBezTo>
                    <a:pt x="416942" y="824891"/>
                    <a:pt x="421707" y="830022"/>
                    <a:pt x="421340" y="838819"/>
                  </a:cubicBezTo>
                  <a:cubicBezTo>
                    <a:pt x="416575" y="849815"/>
                    <a:pt x="411810" y="860445"/>
                    <a:pt x="414376" y="872907"/>
                  </a:cubicBezTo>
                  <a:cubicBezTo>
                    <a:pt x="415842" y="879871"/>
                    <a:pt x="411443" y="886103"/>
                    <a:pt x="408145" y="891967"/>
                  </a:cubicBezTo>
                  <a:cubicBezTo>
                    <a:pt x="405212" y="896732"/>
                    <a:pt x="401180" y="901864"/>
                    <a:pt x="407412" y="906995"/>
                  </a:cubicBezTo>
                  <a:cubicBezTo>
                    <a:pt x="412543" y="911027"/>
                    <a:pt x="414742" y="915426"/>
                    <a:pt x="410710" y="921290"/>
                  </a:cubicBezTo>
                  <a:cubicBezTo>
                    <a:pt x="406312" y="927521"/>
                    <a:pt x="400081" y="929721"/>
                    <a:pt x="392750" y="927155"/>
                  </a:cubicBezTo>
                  <a:cubicBezTo>
                    <a:pt x="388352" y="925689"/>
                    <a:pt x="382853" y="920191"/>
                    <a:pt x="379555" y="926422"/>
                  </a:cubicBezTo>
                  <a:cubicBezTo>
                    <a:pt x="376622" y="932286"/>
                    <a:pt x="383953" y="934119"/>
                    <a:pt x="387252" y="937418"/>
                  </a:cubicBezTo>
                  <a:cubicBezTo>
                    <a:pt x="399348" y="948781"/>
                    <a:pt x="398248" y="955012"/>
                    <a:pt x="381754" y="960143"/>
                  </a:cubicBezTo>
                  <a:cubicBezTo>
                    <a:pt x="372590" y="962709"/>
                    <a:pt x="371124" y="967108"/>
                    <a:pt x="372957" y="975171"/>
                  </a:cubicBezTo>
                  <a:cubicBezTo>
                    <a:pt x="375156" y="985068"/>
                    <a:pt x="378088" y="994598"/>
                    <a:pt x="380288" y="1004128"/>
                  </a:cubicBezTo>
                  <a:cubicBezTo>
                    <a:pt x="383220" y="1015491"/>
                    <a:pt x="387985" y="1026120"/>
                    <a:pt x="403380" y="1021722"/>
                  </a:cubicBezTo>
                  <a:cubicBezTo>
                    <a:pt x="408878" y="1020256"/>
                    <a:pt x="413276" y="1022455"/>
                    <a:pt x="415842" y="1027953"/>
                  </a:cubicBezTo>
                  <a:cubicBezTo>
                    <a:pt x="418408" y="1033818"/>
                    <a:pt x="414742" y="1038216"/>
                    <a:pt x="410344" y="1040415"/>
                  </a:cubicBezTo>
                  <a:cubicBezTo>
                    <a:pt x="398248" y="1047380"/>
                    <a:pt x="396049" y="1062041"/>
                    <a:pt x="385786" y="1070838"/>
                  </a:cubicBezTo>
                  <a:cubicBezTo>
                    <a:pt x="382120" y="1073770"/>
                    <a:pt x="381021" y="1079268"/>
                    <a:pt x="383220" y="1082934"/>
                  </a:cubicBezTo>
                  <a:cubicBezTo>
                    <a:pt x="393850" y="1102727"/>
                    <a:pt x="383587" y="1119954"/>
                    <a:pt x="375889" y="1137914"/>
                  </a:cubicBezTo>
                  <a:cubicBezTo>
                    <a:pt x="397515" y="1132417"/>
                    <a:pt x="401180" y="1125819"/>
                    <a:pt x="392750" y="1107492"/>
                  </a:cubicBezTo>
                  <a:cubicBezTo>
                    <a:pt x="389085" y="1099795"/>
                    <a:pt x="392383" y="1096862"/>
                    <a:pt x="399714" y="1096862"/>
                  </a:cubicBezTo>
                  <a:cubicBezTo>
                    <a:pt x="406678" y="1096862"/>
                    <a:pt x="416942" y="1096496"/>
                    <a:pt x="419141" y="1101994"/>
                  </a:cubicBezTo>
                  <a:cubicBezTo>
                    <a:pt x="427205" y="1121420"/>
                    <a:pt x="457261" y="1117022"/>
                    <a:pt x="459460" y="1141946"/>
                  </a:cubicBezTo>
                  <a:cubicBezTo>
                    <a:pt x="460926" y="1157708"/>
                    <a:pt x="453962" y="1163939"/>
                    <a:pt x="433436" y="1163206"/>
                  </a:cubicBezTo>
                  <a:cubicBezTo>
                    <a:pt x="430503" y="1183365"/>
                    <a:pt x="446265" y="1196561"/>
                    <a:pt x="452862" y="1215254"/>
                  </a:cubicBezTo>
                  <a:cubicBezTo>
                    <a:pt x="464592" y="1206824"/>
                    <a:pt x="477054" y="1195828"/>
                    <a:pt x="489516" y="1212322"/>
                  </a:cubicBezTo>
                  <a:cubicBezTo>
                    <a:pt x="496847" y="1221486"/>
                    <a:pt x="499779" y="1231382"/>
                    <a:pt x="487317" y="1239446"/>
                  </a:cubicBezTo>
                  <a:cubicBezTo>
                    <a:pt x="479986" y="1235047"/>
                    <a:pt x="474122" y="1230282"/>
                    <a:pt x="465325" y="1240545"/>
                  </a:cubicBezTo>
                  <a:cubicBezTo>
                    <a:pt x="459093" y="1248243"/>
                    <a:pt x="448830" y="1253374"/>
                    <a:pt x="439300" y="1259605"/>
                  </a:cubicBezTo>
                  <a:cubicBezTo>
                    <a:pt x="449930" y="1268769"/>
                    <a:pt x="448097" y="1277566"/>
                    <a:pt x="437468" y="1285263"/>
                  </a:cubicBezTo>
                  <a:cubicBezTo>
                    <a:pt x="427938" y="1292227"/>
                    <a:pt x="409977" y="1290395"/>
                    <a:pt x="405945" y="1280498"/>
                  </a:cubicBezTo>
                  <a:cubicBezTo>
                    <a:pt x="400814" y="1266936"/>
                    <a:pt x="392383" y="1266570"/>
                    <a:pt x="381021" y="1268036"/>
                  </a:cubicBezTo>
                  <a:cubicBezTo>
                    <a:pt x="375156" y="1268769"/>
                    <a:pt x="369291" y="1267303"/>
                    <a:pt x="365626" y="1262904"/>
                  </a:cubicBezTo>
                  <a:cubicBezTo>
                    <a:pt x="354263" y="1248609"/>
                    <a:pt x="336303" y="1244944"/>
                    <a:pt x="322375" y="1234314"/>
                  </a:cubicBezTo>
                  <a:cubicBezTo>
                    <a:pt x="310645" y="1229183"/>
                    <a:pt x="307713" y="1214155"/>
                    <a:pt x="295617" y="1209023"/>
                  </a:cubicBezTo>
                  <a:cubicBezTo>
                    <a:pt x="292685" y="1207557"/>
                    <a:pt x="291952" y="1203159"/>
                    <a:pt x="293785" y="1200593"/>
                  </a:cubicBezTo>
                  <a:cubicBezTo>
                    <a:pt x="305514" y="1184465"/>
                    <a:pt x="296717" y="1167971"/>
                    <a:pt x="295251" y="1151843"/>
                  </a:cubicBezTo>
                  <a:cubicBezTo>
                    <a:pt x="294518" y="1143779"/>
                    <a:pt x="294151" y="1135715"/>
                    <a:pt x="293418" y="1127651"/>
                  </a:cubicBezTo>
                  <a:cubicBezTo>
                    <a:pt x="293051" y="1122887"/>
                    <a:pt x="295984" y="1114456"/>
                    <a:pt x="287553" y="1114823"/>
                  </a:cubicBezTo>
                  <a:cubicBezTo>
                    <a:pt x="284255" y="1114823"/>
                    <a:pt x="273625" y="1107125"/>
                    <a:pt x="275458" y="1121054"/>
                  </a:cubicBezTo>
                  <a:cubicBezTo>
                    <a:pt x="275824" y="1123619"/>
                    <a:pt x="270326" y="1123986"/>
                    <a:pt x="267760" y="1121787"/>
                  </a:cubicBezTo>
                  <a:cubicBezTo>
                    <a:pt x="261529" y="1117022"/>
                    <a:pt x="257497" y="1110791"/>
                    <a:pt x="257864" y="1102727"/>
                  </a:cubicBezTo>
                  <a:cubicBezTo>
                    <a:pt x="258230" y="1094663"/>
                    <a:pt x="262995" y="1089165"/>
                    <a:pt x="270693" y="1089165"/>
                  </a:cubicBezTo>
                  <a:cubicBezTo>
                    <a:pt x="284255" y="1088798"/>
                    <a:pt x="285354" y="1081468"/>
                    <a:pt x="282788" y="1070838"/>
                  </a:cubicBezTo>
                  <a:cubicBezTo>
                    <a:pt x="279490" y="1056176"/>
                    <a:pt x="283521" y="1039316"/>
                    <a:pt x="269226" y="1027953"/>
                  </a:cubicBezTo>
                  <a:cubicBezTo>
                    <a:pt x="264095" y="1023921"/>
                    <a:pt x="269593" y="1018790"/>
                    <a:pt x="270326" y="1014391"/>
                  </a:cubicBezTo>
                  <a:cubicBezTo>
                    <a:pt x="272525" y="1004128"/>
                    <a:pt x="275091" y="992765"/>
                    <a:pt x="261163" y="988000"/>
                  </a:cubicBezTo>
                  <a:cubicBezTo>
                    <a:pt x="252366" y="985068"/>
                    <a:pt x="255298" y="979570"/>
                    <a:pt x="257864" y="974805"/>
                  </a:cubicBezTo>
                  <a:cubicBezTo>
                    <a:pt x="261896" y="967841"/>
                    <a:pt x="262262" y="960876"/>
                    <a:pt x="260796" y="953179"/>
                  </a:cubicBezTo>
                  <a:cubicBezTo>
                    <a:pt x="254198" y="924589"/>
                    <a:pt x="246135" y="895633"/>
                    <a:pt x="243569" y="867409"/>
                  </a:cubicBezTo>
                  <a:cubicBezTo>
                    <a:pt x="239170" y="822325"/>
                    <a:pt x="219744" y="780173"/>
                    <a:pt x="220477" y="734722"/>
                  </a:cubicBezTo>
                  <a:cubicBezTo>
                    <a:pt x="220843" y="720794"/>
                    <a:pt x="207648" y="708331"/>
                    <a:pt x="215712" y="692937"/>
                  </a:cubicBezTo>
                  <a:cubicBezTo>
                    <a:pt x="216078" y="692204"/>
                    <a:pt x="203983" y="685239"/>
                    <a:pt x="204716" y="678642"/>
                  </a:cubicBezTo>
                  <a:cubicBezTo>
                    <a:pt x="207281" y="648952"/>
                    <a:pt x="179791" y="628792"/>
                    <a:pt x="181624" y="599469"/>
                  </a:cubicBezTo>
                  <a:cubicBezTo>
                    <a:pt x="181990" y="592139"/>
                    <a:pt x="166596" y="589939"/>
                    <a:pt x="172094" y="578943"/>
                  </a:cubicBezTo>
                  <a:cubicBezTo>
                    <a:pt x="159631" y="578210"/>
                    <a:pt x="147536" y="573079"/>
                    <a:pt x="135073" y="575644"/>
                  </a:cubicBezTo>
                  <a:cubicBezTo>
                    <a:pt x="127376" y="577477"/>
                    <a:pt x="127743" y="584441"/>
                    <a:pt x="127009" y="590672"/>
                  </a:cubicBezTo>
                  <a:cubicBezTo>
                    <a:pt x="126276" y="599836"/>
                    <a:pt x="128476" y="609732"/>
                    <a:pt x="119679" y="616697"/>
                  </a:cubicBezTo>
                  <a:cubicBezTo>
                    <a:pt x="108316" y="621462"/>
                    <a:pt x="110882" y="607900"/>
                    <a:pt x="105384" y="604601"/>
                  </a:cubicBezTo>
                  <a:cubicBezTo>
                    <a:pt x="96953" y="611199"/>
                    <a:pt x="101352" y="619995"/>
                    <a:pt x="100252" y="627326"/>
                  </a:cubicBezTo>
                  <a:cubicBezTo>
                    <a:pt x="98786" y="636490"/>
                    <a:pt x="95121" y="641255"/>
                    <a:pt x="85224" y="637589"/>
                  </a:cubicBezTo>
                  <a:cubicBezTo>
                    <a:pt x="67630" y="630992"/>
                    <a:pt x="58467" y="612665"/>
                    <a:pt x="41606" y="604601"/>
                  </a:cubicBezTo>
                  <a:cubicBezTo>
                    <a:pt x="38674" y="603135"/>
                    <a:pt x="39773" y="596537"/>
                    <a:pt x="42706" y="592872"/>
                  </a:cubicBezTo>
                  <a:cubicBezTo>
                    <a:pt x="65431" y="587007"/>
                    <a:pt x="65431" y="587007"/>
                    <a:pt x="52969" y="564282"/>
                  </a:cubicBezTo>
                  <a:cubicBezTo>
                    <a:pt x="45271" y="550353"/>
                    <a:pt x="51869" y="534225"/>
                    <a:pt x="46004" y="519930"/>
                  </a:cubicBezTo>
                  <a:cubicBezTo>
                    <a:pt x="44538" y="516265"/>
                    <a:pt x="48204" y="509301"/>
                    <a:pt x="54068" y="509301"/>
                  </a:cubicBezTo>
                  <a:cubicBezTo>
                    <a:pt x="63965" y="509301"/>
                    <a:pt x="58833" y="521030"/>
                    <a:pt x="65431" y="525795"/>
                  </a:cubicBezTo>
                  <a:cubicBezTo>
                    <a:pt x="78260" y="513699"/>
                    <a:pt x="63232" y="506368"/>
                    <a:pt x="60299" y="497938"/>
                  </a:cubicBezTo>
                  <a:cubicBezTo>
                    <a:pt x="57367" y="489874"/>
                    <a:pt x="52236" y="492073"/>
                    <a:pt x="47471" y="496838"/>
                  </a:cubicBezTo>
                  <a:cubicBezTo>
                    <a:pt x="46004" y="498305"/>
                    <a:pt x="43805" y="499771"/>
                    <a:pt x="42706" y="499038"/>
                  </a:cubicBezTo>
                  <a:cubicBezTo>
                    <a:pt x="33176" y="493173"/>
                    <a:pt x="34642" y="481810"/>
                    <a:pt x="30610" y="473380"/>
                  </a:cubicBezTo>
                  <a:cubicBezTo>
                    <a:pt x="28044" y="467882"/>
                    <a:pt x="29144" y="461651"/>
                    <a:pt x="36474" y="460185"/>
                  </a:cubicBezTo>
                  <a:cubicBezTo>
                    <a:pt x="42339" y="458718"/>
                    <a:pt x="47837" y="455053"/>
                    <a:pt x="54435" y="455786"/>
                  </a:cubicBezTo>
                  <a:cubicBezTo>
                    <a:pt x="57001" y="456153"/>
                    <a:pt x="59566" y="460551"/>
                    <a:pt x="61766" y="455420"/>
                  </a:cubicBezTo>
                  <a:cubicBezTo>
                    <a:pt x="62132" y="454320"/>
                    <a:pt x="62132" y="452487"/>
                    <a:pt x="61399" y="451754"/>
                  </a:cubicBezTo>
                  <a:cubicBezTo>
                    <a:pt x="58833" y="449555"/>
                    <a:pt x="56634" y="451754"/>
                    <a:pt x="54801" y="452854"/>
                  </a:cubicBezTo>
                  <a:cubicBezTo>
                    <a:pt x="44905" y="458718"/>
                    <a:pt x="28411" y="453220"/>
                    <a:pt x="24745" y="471914"/>
                  </a:cubicBezTo>
                  <a:cubicBezTo>
                    <a:pt x="23646" y="477778"/>
                    <a:pt x="15582" y="473380"/>
                    <a:pt x="11916" y="468248"/>
                  </a:cubicBezTo>
                  <a:cubicBezTo>
                    <a:pt x="10450" y="465316"/>
                    <a:pt x="14849" y="456519"/>
                    <a:pt x="6052" y="46091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DE3B6357-1F5F-4D5F-883B-32A8F196275E}"/>
                </a:ext>
              </a:extLst>
            </p:cNvPr>
            <p:cNvSpPr/>
            <p:nvPr/>
          </p:nvSpPr>
          <p:spPr>
            <a:xfrm>
              <a:off x="10232980" y="5838692"/>
              <a:ext cx="145149" cy="449422"/>
            </a:xfrm>
            <a:custGeom>
              <a:avLst/>
              <a:gdLst>
                <a:gd name="connsiteX0" fmla="*/ 35921 w 145149"/>
                <a:gd name="connsiteY0" fmla="*/ 5459 h 449422"/>
                <a:gd name="connsiteX1" fmla="*/ 47283 w 145149"/>
                <a:gd name="connsiteY1" fmla="*/ 17555 h 449422"/>
                <a:gd name="connsiteX2" fmla="*/ 72941 w 145149"/>
                <a:gd name="connsiteY2" fmla="*/ 42113 h 449422"/>
                <a:gd name="connsiteX3" fmla="*/ 85770 w 145149"/>
                <a:gd name="connsiteY3" fmla="*/ 46878 h 449422"/>
                <a:gd name="connsiteX4" fmla="*/ 88336 w 145149"/>
                <a:gd name="connsiteY4" fmla="*/ 33316 h 449422"/>
                <a:gd name="connsiteX5" fmla="*/ 87236 w 145149"/>
                <a:gd name="connsiteY5" fmla="*/ 20487 h 449422"/>
                <a:gd name="connsiteX6" fmla="*/ 100432 w 145149"/>
                <a:gd name="connsiteY6" fmla="*/ 10224 h 449422"/>
                <a:gd name="connsiteX7" fmla="*/ 105930 w 145149"/>
                <a:gd name="connsiteY7" fmla="*/ 20854 h 449422"/>
                <a:gd name="connsiteX8" fmla="*/ 111061 w 145149"/>
                <a:gd name="connsiteY8" fmla="*/ 27452 h 449422"/>
                <a:gd name="connsiteX9" fmla="*/ 122057 w 145149"/>
                <a:gd name="connsiteY9" fmla="*/ 37348 h 449422"/>
                <a:gd name="connsiteX10" fmla="*/ 128289 w 145149"/>
                <a:gd name="connsiteY10" fmla="*/ 101126 h 449422"/>
                <a:gd name="connsiteX11" fmla="*/ 129022 w 145149"/>
                <a:gd name="connsiteY11" fmla="*/ 144744 h 449422"/>
                <a:gd name="connsiteX12" fmla="*/ 134886 w 145149"/>
                <a:gd name="connsiteY12" fmla="*/ 166003 h 449422"/>
                <a:gd name="connsiteX13" fmla="*/ 135619 w 145149"/>
                <a:gd name="connsiteY13" fmla="*/ 220251 h 449422"/>
                <a:gd name="connsiteX14" fmla="*/ 145149 w 145149"/>
                <a:gd name="connsiteY14" fmla="*/ 324715 h 449422"/>
                <a:gd name="connsiteX15" fmla="*/ 138552 w 145149"/>
                <a:gd name="connsiteY15" fmla="*/ 337177 h 449422"/>
                <a:gd name="connsiteX16" fmla="*/ 126089 w 145149"/>
                <a:gd name="connsiteY16" fmla="*/ 333511 h 449422"/>
                <a:gd name="connsiteX17" fmla="*/ 128289 w 145149"/>
                <a:gd name="connsiteY17" fmla="*/ 348540 h 449422"/>
                <a:gd name="connsiteX18" fmla="*/ 127922 w 145149"/>
                <a:gd name="connsiteY18" fmla="*/ 377496 h 449422"/>
                <a:gd name="connsiteX19" fmla="*/ 117659 w 145149"/>
                <a:gd name="connsiteY19" fmla="*/ 422580 h 449422"/>
                <a:gd name="connsiteX20" fmla="*/ 86137 w 145149"/>
                <a:gd name="connsiteY20" fmla="*/ 448238 h 449422"/>
                <a:gd name="connsiteX21" fmla="*/ 73674 w 145149"/>
                <a:gd name="connsiteY21" fmla="*/ 444939 h 449422"/>
                <a:gd name="connsiteX22" fmla="*/ 78073 w 145149"/>
                <a:gd name="connsiteY22" fmla="*/ 413417 h 449422"/>
                <a:gd name="connsiteX23" fmla="*/ 64144 w 145149"/>
                <a:gd name="connsiteY23" fmla="*/ 406453 h 449422"/>
                <a:gd name="connsiteX24" fmla="*/ 54981 w 145149"/>
                <a:gd name="connsiteY24" fmla="*/ 398755 h 449422"/>
                <a:gd name="connsiteX25" fmla="*/ 59746 w 145149"/>
                <a:gd name="connsiteY25" fmla="*/ 379329 h 449422"/>
                <a:gd name="connsiteX26" fmla="*/ 68909 w 145149"/>
                <a:gd name="connsiteY26" fmla="*/ 371265 h 449422"/>
                <a:gd name="connsiteX27" fmla="*/ 53881 w 145149"/>
                <a:gd name="connsiteY27" fmla="*/ 364667 h 449422"/>
                <a:gd name="connsiteX28" fmla="*/ 44718 w 145149"/>
                <a:gd name="connsiteY28" fmla="*/ 365767 h 449422"/>
                <a:gd name="connsiteX29" fmla="*/ 60845 w 145149"/>
                <a:gd name="connsiteY29" fmla="*/ 349639 h 449422"/>
                <a:gd name="connsiteX30" fmla="*/ 70375 w 145149"/>
                <a:gd name="connsiteY30" fmla="*/ 347073 h 449422"/>
                <a:gd name="connsiteX31" fmla="*/ 65244 w 145149"/>
                <a:gd name="connsiteY31" fmla="*/ 334978 h 449422"/>
                <a:gd name="connsiteX32" fmla="*/ 55347 w 145149"/>
                <a:gd name="connsiteY32" fmla="*/ 325448 h 449422"/>
                <a:gd name="connsiteX33" fmla="*/ 54614 w 145149"/>
                <a:gd name="connsiteY33" fmla="*/ 307121 h 449422"/>
                <a:gd name="connsiteX34" fmla="*/ 53881 w 145149"/>
                <a:gd name="connsiteY34" fmla="*/ 293192 h 449422"/>
                <a:gd name="connsiteX35" fmla="*/ 45817 w 145149"/>
                <a:gd name="connsiteY35" fmla="*/ 299423 h 449422"/>
                <a:gd name="connsiteX36" fmla="*/ 38120 w 145149"/>
                <a:gd name="connsiteY36" fmla="*/ 303455 h 449422"/>
                <a:gd name="connsiteX37" fmla="*/ 23458 w 145149"/>
                <a:gd name="connsiteY37" fmla="*/ 300890 h 449422"/>
                <a:gd name="connsiteX38" fmla="*/ 15395 w 145149"/>
                <a:gd name="connsiteY38" fmla="*/ 299057 h 449422"/>
                <a:gd name="connsiteX39" fmla="*/ 19793 w 145149"/>
                <a:gd name="connsiteY39" fmla="*/ 292093 h 449422"/>
                <a:gd name="connsiteX40" fmla="*/ 32255 w 145149"/>
                <a:gd name="connsiteY40" fmla="*/ 269734 h 449422"/>
                <a:gd name="connsiteX41" fmla="*/ 15395 w 145149"/>
                <a:gd name="connsiteY41" fmla="*/ 259104 h 449422"/>
                <a:gd name="connsiteX42" fmla="*/ 28223 w 145149"/>
                <a:gd name="connsiteY42" fmla="*/ 246275 h 449422"/>
                <a:gd name="connsiteX43" fmla="*/ 27124 w 145149"/>
                <a:gd name="connsiteY43" fmla="*/ 223183 h 449422"/>
                <a:gd name="connsiteX44" fmla="*/ 18327 w 145149"/>
                <a:gd name="connsiteY44" fmla="*/ 215853 h 449422"/>
                <a:gd name="connsiteX45" fmla="*/ 0 w 145149"/>
                <a:gd name="connsiteY45" fmla="*/ 215120 h 449422"/>
                <a:gd name="connsiteX46" fmla="*/ 8797 w 145149"/>
                <a:gd name="connsiteY46" fmla="*/ 198625 h 449422"/>
                <a:gd name="connsiteX47" fmla="*/ 17227 w 145149"/>
                <a:gd name="connsiteY47" fmla="*/ 192761 h 449422"/>
                <a:gd name="connsiteX48" fmla="*/ 19793 w 145149"/>
                <a:gd name="connsiteY48" fmla="*/ 192394 h 449422"/>
                <a:gd name="connsiteX49" fmla="*/ 12462 w 145149"/>
                <a:gd name="connsiteY49" fmla="*/ 166003 h 449422"/>
                <a:gd name="connsiteX50" fmla="*/ 9163 w 145149"/>
                <a:gd name="connsiteY50" fmla="*/ 156473 h 449422"/>
                <a:gd name="connsiteX51" fmla="*/ 16128 w 145149"/>
                <a:gd name="connsiteY51" fmla="*/ 126417 h 449422"/>
                <a:gd name="connsiteX52" fmla="*/ 10630 w 145149"/>
                <a:gd name="connsiteY52" fmla="*/ 79134 h 449422"/>
                <a:gd name="connsiteX53" fmla="*/ 5865 w 145149"/>
                <a:gd name="connsiteY53" fmla="*/ 12424 h 449422"/>
                <a:gd name="connsiteX54" fmla="*/ 34088 w 145149"/>
                <a:gd name="connsiteY54" fmla="*/ 2894 h 449422"/>
                <a:gd name="connsiteX55" fmla="*/ 35921 w 145149"/>
                <a:gd name="connsiteY55" fmla="*/ 5459 h 44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5149" h="449422">
                  <a:moveTo>
                    <a:pt x="35921" y="5459"/>
                  </a:moveTo>
                  <a:cubicBezTo>
                    <a:pt x="31522" y="17189"/>
                    <a:pt x="43985" y="13523"/>
                    <a:pt x="47283" y="17555"/>
                  </a:cubicBezTo>
                  <a:cubicBezTo>
                    <a:pt x="54614" y="27085"/>
                    <a:pt x="62678" y="35516"/>
                    <a:pt x="72941" y="42113"/>
                  </a:cubicBezTo>
                  <a:cubicBezTo>
                    <a:pt x="77340" y="45046"/>
                    <a:pt x="81738" y="48711"/>
                    <a:pt x="85770" y="46878"/>
                  </a:cubicBezTo>
                  <a:cubicBezTo>
                    <a:pt x="91268" y="44679"/>
                    <a:pt x="87969" y="38081"/>
                    <a:pt x="88336" y="33316"/>
                  </a:cubicBezTo>
                  <a:cubicBezTo>
                    <a:pt x="88702" y="28918"/>
                    <a:pt x="87236" y="24519"/>
                    <a:pt x="87236" y="20487"/>
                  </a:cubicBezTo>
                  <a:cubicBezTo>
                    <a:pt x="87236" y="12057"/>
                    <a:pt x="94567" y="10224"/>
                    <a:pt x="100432" y="10224"/>
                  </a:cubicBezTo>
                  <a:cubicBezTo>
                    <a:pt x="105930" y="10224"/>
                    <a:pt x="111428" y="12790"/>
                    <a:pt x="105930" y="20854"/>
                  </a:cubicBezTo>
                  <a:cubicBezTo>
                    <a:pt x="102631" y="25619"/>
                    <a:pt x="107396" y="27085"/>
                    <a:pt x="111061" y="27452"/>
                  </a:cubicBezTo>
                  <a:cubicBezTo>
                    <a:pt x="119858" y="24886"/>
                    <a:pt x="123524" y="30751"/>
                    <a:pt x="122057" y="37348"/>
                  </a:cubicBezTo>
                  <a:cubicBezTo>
                    <a:pt x="116559" y="59341"/>
                    <a:pt x="127922" y="79500"/>
                    <a:pt x="128289" y="101126"/>
                  </a:cubicBezTo>
                  <a:cubicBezTo>
                    <a:pt x="128655" y="115421"/>
                    <a:pt x="128655" y="130083"/>
                    <a:pt x="129022" y="144744"/>
                  </a:cubicBezTo>
                  <a:cubicBezTo>
                    <a:pt x="134153" y="150975"/>
                    <a:pt x="137452" y="155740"/>
                    <a:pt x="134886" y="166003"/>
                  </a:cubicBezTo>
                  <a:cubicBezTo>
                    <a:pt x="130854" y="183597"/>
                    <a:pt x="133054" y="202291"/>
                    <a:pt x="135619" y="220251"/>
                  </a:cubicBezTo>
                  <a:cubicBezTo>
                    <a:pt x="140018" y="255072"/>
                    <a:pt x="143317" y="289527"/>
                    <a:pt x="145149" y="324715"/>
                  </a:cubicBezTo>
                  <a:cubicBezTo>
                    <a:pt x="144050" y="329480"/>
                    <a:pt x="142217" y="333878"/>
                    <a:pt x="138552" y="337177"/>
                  </a:cubicBezTo>
                  <a:cubicBezTo>
                    <a:pt x="133420" y="339376"/>
                    <a:pt x="128289" y="340842"/>
                    <a:pt x="126089" y="333511"/>
                  </a:cubicBezTo>
                  <a:cubicBezTo>
                    <a:pt x="122057" y="338643"/>
                    <a:pt x="126456" y="343408"/>
                    <a:pt x="128289" y="348540"/>
                  </a:cubicBezTo>
                  <a:cubicBezTo>
                    <a:pt x="131954" y="358070"/>
                    <a:pt x="131954" y="367233"/>
                    <a:pt x="127922" y="377496"/>
                  </a:cubicBezTo>
                  <a:cubicBezTo>
                    <a:pt x="122057" y="391791"/>
                    <a:pt x="119125" y="407186"/>
                    <a:pt x="117659" y="422580"/>
                  </a:cubicBezTo>
                  <a:cubicBezTo>
                    <a:pt x="115460" y="444939"/>
                    <a:pt x="108129" y="452637"/>
                    <a:pt x="86137" y="448238"/>
                  </a:cubicBezTo>
                  <a:cubicBezTo>
                    <a:pt x="82105" y="447505"/>
                    <a:pt x="77340" y="447872"/>
                    <a:pt x="73674" y="444939"/>
                  </a:cubicBezTo>
                  <a:cubicBezTo>
                    <a:pt x="80272" y="435043"/>
                    <a:pt x="68176" y="422947"/>
                    <a:pt x="78073" y="413417"/>
                  </a:cubicBezTo>
                  <a:cubicBezTo>
                    <a:pt x="74407" y="409385"/>
                    <a:pt x="71109" y="404620"/>
                    <a:pt x="64144" y="406453"/>
                  </a:cubicBezTo>
                  <a:cubicBezTo>
                    <a:pt x="57547" y="408285"/>
                    <a:pt x="54248" y="404987"/>
                    <a:pt x="54981" y="398755"/>
                  </a:cubicBezTo>
                  <a:cubicBezTo>
                    <a:pt x="56080" y="392158"/>
                    <a:pt x="50216" y="382628"/>
                    <a:pt x="59746" y="379329"/>
                  </a:cubicBezTo>
                  <a:cubicBezTo>
                    <a:pt x="64877" y="377496"/>
                    <a:pt x="70742" y="377496"/>
                    <a:pt x="68909" y="371265"/>
                  </a:cubicBezTo>
                  <a:cubicBezTo>
                    <a:pt x="67077" y="364301"/>
                    <a:pt x="60845" y="362468"/>
                    <a:pt x="53881" y="364667"/>
                  </a:cubicBezTo>
                  <a:cubicBezTo>
                    <a:pt x="51682" y="365400"/>
                    <a:pt x="49116" y="365400"/>
                    <a:pt x="44718" y="365767"/>
                  </a:cubicBezTo>
                  <a:cubicBezTo>
                    <a:pt x="47650" y="356237"/>
                    <a:pt x="52415" y="350739"/>
                    <a:pt x="60845" y="349639"/>
                  </a:cubicBezTo>
                  <a:cubicBezTo>
                    <a:pt x="64511" y="349273"/>
                    <a:pt x="70009" y="351472"/>
                    <a:pt x="70375" y="347073"/>
                  </a:cubicBezTo>
                  <a:cubicBezTo>
                    <a:pt x="70742" y="343041"/>
                    <a:pt x="67443" y="335344"/>
                    <a:pt x="65244" y="334978"/>
                  </a:cubicBezTo>
                  <a:cubicBezTo>
                    <a:pt x="58646" y="334245"/>
                    <a:pt x="59013" y="328013"/>
                    <a:pt x="55347" y="325448"/>
                  </a:cubicBezTo>
                  <a:cubicBezTo>
                    <a:pt x="46184" y="319583"/>
                    <a:pt x="44718" y="314085"/>
                    <a:pt x="54614" y="307121"/>
                  </a:cubicBezTo>
                  <a:cubicBezTo>
                    <a:pt x="60112" y="303089"/>
                    <a:pt x="59746" y="296858"/>
                    <a:pt x="53881" y="293192"/>
                  </a:cubicBezTo>
                  <a:cubicBezTo>
                    <a:pt x="46184" y="288427"/>
                    <a:pt x="46550" y="294292"/>
                    <a:pt x="45817" y="299423"/>
                  </a:cubicBezTo>
                  <a:cubicBezTo>
                    <a:pt x="45451" y="303089"/>
                    <a:pt x="39953" y="307487"/>
                    <a:pt x="38120" y="303455"/>
                  </a:cubicBezTo>
                  <a:cubicBezTo>
                    <a:pt x="33722" y="293925"/>
                    <a:pt x="28590" y="298690"/>
                    <a:pt x="23458" y="300890"/>
                  </a:cubicBezTo>
                  <a:cubicBezTo>
                    <a:pt x="20160" y="301989"/>
                    <a:pt x="16861" y="302722"/>
                    <a:pt x="15395" y="299057"/>
                  </a:cubicBezTo>
                  <a:cubicBezTo>
                    <a:pt x="13928" y="295758"/>
                    <a:pt x="16861" y="292459"/>
                    <a:pt x="19793" y="292093"/>
                  </a:cubicBezTo>
                  <a:cubicBezTo>
                    <a:pt x="35188" y="290626"/>
                    <a:pt x="31522" y="279264"/>
                    <a:pt x="32255" y="269734"/>
                  </a:cubicBezTo>
                  <a:cubicBezTo>
                    <a:pt x="33355" y="255072"/>
                    <a:pt x="16494" y="268634"/>
                    <a:pt x="15395" y="259104"/>
                  </a:cubicBezTo>
                  <a:cubicBezTo>
                    <a:pt x="14295" y="250307"/>
                    <a:pt x="32988" y="259837"/>
                    <a:pt x="28223" y="246275"/>
                  </a:cubicBezTo>
                  <a:cubicBezTo>
                    <a:pt x="25658" y="238944"/>
                    <a:pt x="17594" y="231980"/>
                    <a:pt x="27124" y="223183"/>
                  </a:cubicBezTo>
                  <a:cubicBezTo>
                    <a:pt x="28957" y="221351"/>
                    <a:pt x="23092" y="216219"/>
                    <a:pt x="18327" y="215853"/>
                  </a:cubicBezTo>
                  <a:cubicBezTo>
                    <a:pt x="12829" y="215486"/>
                    <a:pt x="7331" y="215486"/>
                    <a:pt x="0" y="215120"/>
                  </a:cubicBezTo>
                  <a:cubicBezTo>
                    <a:pt x="6231" y="209988"/>
                    <a:pt x="6964" y="204123"/>
                    <a:pt x="8797" y="198625"/>
                  </a:cubicBezTo>
                  <a:cubicBezTo>
                    <a:pt x="9530" y="196059"/>
                    <a:pt x="5132" y="181031"/>
                    <a:pt x="17227" y="192761"/>
                  </a:cubicBezTo>
                  <a:cubicBezTo>
                    <a:pt x="17594" y="193127"/>
                    <a:pt x="19427" y="193127"/>
                    <a:pt x="19793" y="192394"/>
                  </a:cubicBezTo>
                  <a:cubicBezTo>
                    <a:pt x="21992" y="189828"/>
                    <a:pt x="15761" y="167103"/>
                    <a:pt x="12462" y="166003"/>
                  </a:cubicBezTo>
                  <a:cubicBezTo>
                    <a:pt x="4398" y="163438"/>
                    <a:pt x="3299" y="161238"/>
                    <a:pt x="9163" y="156473"/>
                  </a:cubicBezTo>
                  <a:cubicBezTo>
                    <a:pt x="19793" y="147676"/>
                    <a:pt x="20160" y="140346"/>
                    <a:pt x="16128" y="126417"/>
                  </a:cubicBezTo>
                  <a:cubicBezTo>
                    <a:pt x="11729" y="112122"/>
                    <a:pt x="10263" y="95261"/>
                    <a:pt x="10630" y="79134"/>
                  </a:cubicBezTo>
                  <a:cubicBezTo>
                    <a:pt x="11363" y="56775"/>
                    <a:pt x="2566" y="35149"/>
                    <a:pt x="5865" y="12424"/>
                  </a:cubicBezTo>
                  <a:cubicBezTo>
                    <a:pt x="14295" y="6559"/>
                    <a:pt x="20893" y="-5537"/>
                    <a:pt x="34088" y="2894"/>
                  </a:cubicBezTo>
                  <a:cubicBezTo>
                    <a:pt x="34821" y="3993"/>
                    <a:pt x="35554" y="4726"/>
                    <a:pt x="35921" y="5459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079BF6A2-436F-49D0-AB6F-BFDEFCC93C3C}"/>
                </a:ext>
              </a:extLst>
            </p:cNvPr>
            <p:cNvSpPr/>
            <p:nvPr/>
          </p:nvSpPr>
          <p:spPr>
            <a:xfrm>
              <a:off x="10212820" y="6171742"/>
              <a:ext cx="222855" cy="421979"/>
            </a:xfrm>
            <a:custGeom>
              <a:avLst/>
              <a:gdLst>
                <a:gd name="connsiteX0" fmla="*/ 93834 w 222855"/>
                <a:gd name="connsiteY0" fmla="*/ 111888 h 421979"/>
                <a:gd name="connsiteX1" fmla="*/ 110328 w 222855"/>
                <a:gd name="connsiteY1" fmla="*/ 111522 h 421979"/>
                <a:gd name="connsiteX2" fmla="*/ 132687 w 222855"/>
                <a:gd name="connsiteY2" fmla="*/ 89530 h 421979"/>
                <a:gd name="connsiteX3" fmla="*/ 144050 w 222855"/>
                <a:gd name="connsiteY3" fmla="*/ 42613 h 421979"/>
                <a:gd name="connsiteX4" fmla="*/ 145149 w 222855"/>
                <a:gd name="connsiteY4" fmla="*/ 18055 h 421979"/>
                <a:gd name="connsiteX5" fmla="*/ 138552 w 222855"/>
                <a:gd name="connsiteY5" fmla="*/ 3760 h 421979"/>
                <a:gd name="connsiteX6" fmla="*/ 157612 w 222855"/>
                <a:gd name="connsiteY6" fmla="*/ 3393 h 421979"/>
                <a:gd name="connsiteX7" fmla="*/ 169707 w 222855"/>
                <a:gd name="connsiteY7" fmla="*/ 25752 h 421979"/>
                <a:gd name="connsiteX8" fmla="*/ 171540 w 222855"/>
                <a:gd name="connsiteY8" fmla="*/ 70470 h 421979"/>
                <a:gd name="connsiteX9" fmla="*/ 152480 w 222855"/>
                <a:gd name="connsiteY9" fmla="*/ 82932 h 421979"/>
                <a:gd name="connsiteX10" fmla="*/ 173739 w 222855"/>
                <a:gd name="connsiteY10" fmla="*/ 93562 h 421979"/>
                <a:gd name="connsiteX11" fmla="*/ 174106 w 222855"/>
                <a:gd name="connsiteY11" fmla="*/ 101259 h 421979"/>
                <a:gd name="connsiteX12" fmla="*/ 168241 w 222855"/>
                <a:gd name="connsiteY12" fmla="*/ 119219 h 421979"/>
                <a:gd name="connsiteX13" fmla="*/ 182170 w 222855"/>
                <a:gd name="connsiteY13" fmla="*/ 144510 h 421979"/>
                <a:gd name="connsiteX14" fmla="*/ 190967 w 222855"/>
                <a:gd name="connsiteY14" fmla="*/ 214153 h 421979"/>
                <a:gd name="connsiteX15" fmla="*/ 185102 w 222855"/>
                <a:gd name="connsiteY15" fmla="*/ 233946 h 421979"/>
                <a:gd name="connsiteX16" fmla="*/ 171907 w 222855"/>
                <a:gd name="connsiteY16" fmla="*/ 223316 h 421979"/>
                <a:gd name="connsiteX17" fmla="*/ 156512 w 222855"/>
                <a:gd name="connsiteY17" fmla="*/ 209388 h 421979"/>
                <a:gd name="connsiteX18" fmla="*/ 131587 w 222855"/>
                <a:gd name="connsiteY18" fmla="*/ 254105 h 421979"/>
                <a:gd name="connsiteX19" fmla="*/ 151014 w 222855"/>
                <a:gd name="connsiteY19" fmla="*/ 259604 h 421979"/>
                <a:gd name="connsiteX20" fmla="*/ 159811 w 222855"/>
                <a:gd name="connsiteY20" fmla="*/ 279396 h 421979"/>
                <a:gd name="connsiteX21" fmla="*/ 153580 w 222855"/>
                <a:gd name="connsiteY21" fmla="*/ 291492 h 421979"/>
                <a:gd name="connsiteX22" fmla="*/ 172273 w 222855"/>
                <a:gd name="connsiteY22" fmla="*/ 317883 h 421979"/>
                <a:gd name="connsiteX23" fmla="*/ 198664 w 222855"/>
                <a:gd name="connsiteY23" fmla="*/ 334377 h 421979"/>
                <a:gd name="connsiteX24" fmla="*/ 200130 w 222855"/>
                <a:gd name="connsiteY24" fmla="*/ 341708 h 421979"/>
                <a:gd name="connsiteX25" fmla="*/ 203062 w 222855"/>
                <a:gd name="connsiteY25" fmla="*/ 363700 h 421979"/>
                <a:gd name="connsiteX26" fmla="*/ 222855 w 222855"/>
                <a:gd name="connsiteY26" fmla="*/ 409151 h 421979"/>
                <a:gd name="connsiteX27" fmla="*/ 213325 w 222855"/>
                <a:gd name="connsiteY27" fmla="*/ 421980 h 421979"/>
                <a:gd name="connsiteX28" fmla="*/ 205262 w 222855"/>
                <a:gd name="connsiteY28" fmla="*/ 418315 h 421979"/>
                <a:gd name="connsiteX29" fmla="*/ 162010 w 222855"/>
                <a:gd name="connsiteY29" fmla="*/ 373964 h 421979"/>
                <a:gd name="connsiteX30" fmla="*/ 159811 w 222855"/>
                <a:gd name="connsiteY30" fmla="*/ 369199 h 421979"/>
                <a:gd name="connsiteX31" fmla="*/ 141850 w 222855"/>
                <a:gd name="connsiteY31" fmla="*/ 329979 h 421979"/>
                <a:gd name="connsiteX32" fmla="*/ 117659 w 222855"/>
                <a:gd name="connsiteY32" fmla="*/ 320082 h 421979"/>
                <a:gd name="connsiteX33" fmla="*/ 79172 w 222855"/>
                <a:gd name="connsiteY33" fmla="*/ 292592 h 421979"/>
                <a:gd name="connsiteX34" fmla="*/ 40319 w 222855"/>
                <a:gd name="connsiteY34" fmla="*/ 256671 h 421979"/>
                <a:gd name="connsiteX35" fmla="*/ 26757 w 222855"/>
                <a:gd name="connsiteY35" fmla="*/ 241643 h 421979"/>
                <a:gd name="connsiteX36" fmla="*/ 35188 w 222855"/>
                <a:gd name="connsiteY36" fmla="*/ 228081 h 421979"/>
                <a:gd name="connsiteX37" fmla="*/ 19060 w 222855"/>
                <a:gd name="connsiteY37" fmla="*/ 227715 h 421979"/>
                <a:gd name="connsiteX38" fmla="*/ 0 w 222855"/>
                <a:gd name="connsiteY38" fmla="*/ 194360 h 421979"/>
                <a:gd name="connsiteX39" fmla="*/ 3665 w 222855"/>
                <a:gd name="connsiteY39" fmla="*/ 175666 h 421979"/>
                <a:gd name="connsiteX40" fmla="*/ 44718 w 222855"/>
                <a:gd name="connsiteY40" fmla="*/ 226248 h 421979"/>
                <a:gd name="connsiteX41" fmla="*/ 70009 w 222855"/>
                <a:gd name="connsiteY41" fmla="*/ 243842 h 421979"/>
                <a:gd name="connsiteX42" fmla="*/ 75873 w 222855"/>
                <a:gd name="connsiteY42" fmla="*/ 247141 h 421979"/>
                <a:gd name="connsiteX43" fmla="*/ 104464 w 222855"/>
                <a:gd name="connsiteY43" fmla="*/ 272066 h 421979"/>
                <a:gd name="connsiteX44" fmla="*/ 121691 w 222855"/>
                <a:gd name="connsiteY44" fmla="*/ 270233 h 421979"/>
                <a:gd name="connsiteX45" fmla="*/ 108862 w 222855"/>
                <a:gd name="connsiteY45" fmla="*/ 254838 h 421979"/>
                <a:gd name="connsiteX46" fmla="*/ 94200 w 222855"/>
                <a:gd name="connsiteY46" fmla="*/ 242010 h 421979"/>
                <a:gd name="connsiteX47" fmla="*/ 104464 w 222855"/>
                <a:gd name="connsiteY47" fmla="*/ 229914 h 421979"/>
                <a:gd name="connsiteX48" fmla="*/ 112161 w 222855"/>
                <a:gd name="connsiteY48" fmla="*/ 182997 h 421979"/>
                <a:gd name="connsiteX49" fmla="*/ 112161 w 222855"/>
                <a:gd name="connsiteY49" fmla="*/ 175666 h 421979"/>
                <a:gd name="connsiteX50" fmla="*/ 125723 w 222855"/>
                <a:gd name="connsiteY50" fmla="*/ 138646 h 421979"/>
                <a:gd name="connsiteX51" fmla="*/ 129022 w 222855"/>
                <a:gd name="connsiteY51" fmla="*/ 125450 h 421979"/>
                <a:gd name="connsiteX52" fmla="*/ 101165 w 222855"/>
                <a:gd name="connsiteY52" fmla="*/ 119219 h 421979"/>
                <a:gd name="connsiteX53" fmla="*/ 93834 w 222855"/>
                <a:gd name="connsiteY53" fmla="*/ 111888 h 42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2855" h="421979">
                  <a:moveTo>
                    <a:pt x="93834" y="111888"/>
                  </a:moveTo>
                  <a:cubicBezTo>
                    <a:pt x="99332" y="111522"/>
                    <a:pt x="104464" y="110789"/>
                    <a:pt x="110328" y="111522"/>
                  </a:cubicBezTo>
                  <a:cubicBezTo>
                    <a:pt x="129755" y="113721"/>
                    <a:pt x="131954" y="108590"/>
                    <a:pt x="132687" y="89530"/>
                  </a:cubicBezTo>
                  <a:cubicBezTo>
                    <a:pt x="133420" y="73768"/>
                    <a:pt x="137452" y="56908"/>
                    <a:pt x="144050" y="42613"/>
                  </a:cubicBezTo>
                  <a:cubicBezTo>
                    <a:pt x="148448" y="33083"/>
                    <a:pt x="145882" y="26118"/>
                    <a:pt x="145149" y="18055"/>
                  </a:cubicBezTo>
                  <a:cubicBezTo>
                    <a:pt x="144783" y="12923"/>
                    <a:pt x="132687" y="12923"/>
                    <a:pt x="138552" y="3760"/>
                  </a:cubicBezTo>
                  <a:cubicBezTo>
                    <a:pt x="145149" y="-6137"/>
                    <a:pt x="151380" y="7058"/>
                    <a:pt x="157612" y="3393"/>
                  </a:cubicBezTo>
                  <a:cubicBezTo>
                    <a:pt x="169707" y="6325"/>
                    <a:pt x="168974" y="16955"/>
                    <a:pt x="169707" y="25752"/>
                  </a:cubicBezTo>
                  <a:cubicBezTo>
                    <a:pt x="170807" y="40413"/>
                    <a:pt x="170807" y="55441"/>
                    <a:pt x="171540" y="70470"/>
                  </a:cubicBezTo>
                  <a:cubicBezTo>
                    <a:pt x="170074" y="81466"/>
                    <a:pt x="157245" y="75601"/>
                    <a:pt x="152480" y="82932"/>
                  </a:cubicBezTo>
                  <a:cubicBezTo>
                    <a:pt x="156145" y="93195"/>
                    <a:pt x="169341" y="85131"/>
                    <a:pt x="173739" y="93562"/>
                  </a:cubicBezTo>
                  <a:cubicBezTo>
                    <a:pt x="174839" y="96127"/>
                    <a:pt x="175205" y="98693"/>
                    <a:pt x="174106" y="101259"/>
                  </a:cubicBezTo>
                  <a:cubicBezTo>
                    <a:pt x="172273" y="107123"/>
                    <a:pt x="155779" y="108590"/>
                    <a:pt x="168241" y="119219"/>
                  </a:cubicBezTo>
                  <a:cubicBezTo>
                    <a:pt x="176672" y="125450"/>
                    <a:pt x="181803" y="134247"/>
                    <a:pt x="182170" y="144510"/>
                  </a:cubicBezTo>
                  <a:cubicBezTo>
                    <a:pt x="182536" y="167969"/>
                    <a:pt x="189867" y="190694"/>
                    <a:pt x="190967" y="214153"/>
                  </a:cubicBezTo>
                  <a:cubicBezTo>
                    <a:pt x="191333" y="221484"/>
                    <a:pt x="193899" y="230647"/>
                    <a:pt x="185102" y="233946"/>
                  </a:cubicBezTo>
                  <a:cubicBezTo>
                    <a:pt x="177405" y="236878"/>
                    <a:pt x="175572" y="228081"/>
                    <a:pt x="171907" y="223316"/>
                  </a:cubicBezTo>
                  <a:cubicBezTo>
                    <a:pt x="167508" y="218185"/>
                    <a:pt x="162010" y="213786"/>
                    <a:pt x="156512" y="209388"/>
                  </a:cubicBezTo>
                  <a:cubicBezTo>
                    <a:pt x="163843" y="234312"/>
                    <a:pt x="156145" y="247508"/>
                    <a:pt x="131587" y="254105"/>
                  </a:cubicBezTo>
                  <a:cubicBezTo>
                    <a:pt x="137819" y="254472"/>
                    <a:pt x="142950" y="260337"/>
                    <a:pt x="151014" y="259604"/>
                  </a:cubicBezTo>
                  <a:cubicBezTo>
                    <a:pt x="159444" y="258870"/>
                    <a:pt x="164942" y="273165"/>
                    <a:pt x="159811" y="279396"/>
                  </a:cubicBezTo>
                  <a:cubicBezTo>
                    <a:pt x="156879" y="283062"/>
                    <a:pt x="148815" y="283795"/>
                    <a:pt x="153580" y="291492"/>
                  </a:cubicBezTo>
                  <a:cubicBezTo>
                    <a:pt x="159078" y="300656"/>
                    <a:pt x="159078" y="313851"/>
                    <a:pt x="172273" y="317883"/>
                  </a:cubicBezTo>
                  <a:cubicBezTo>
                    <a:pt x="182536" y="321182"/>
                    <a:pt x="192066" y="325580"/>
                    <a:pt x="198664" y="334377"/>
                  </a:cubicBezTo>
                  <a:cubicBezTo>
                    <a:pt x="200130" y="336210"/>
                    <a:pt x="200497" y="339142"/>
                    <a:pt x="200130" y="341708"/>
                  </a:cubicBezTo>
                  <a:cubicBezTo>
                    <a:pt x="194999" y="349772"/>
                    <a:pt x="193532" y="355637"/>
                    <a:pt x="203062" y="363700"/>
                  </a:cubicBezTo>
                  <a:cubicBezTo>
                    <a:pt x="216258" y="375063"/>
                    <a:pt x="218457" y="393024"/>
                    <a:pt x="222855" y="409151"/>
                  </a:cubicBezTo>
                  <a:cubicBezTo>
                    <a:pt x="221756" y="415016"/>
                    <a:pt x="219190" y="419414"/>
                    <a:pt x="213325" y="421980"/>
                  </a:cubicBezTo>
                  <a:cubicBezTo>
                    <a:pt x="210027" y="421980"/>
                    <a:pt x="206728" y="420880"/>
                    <a:pt x="205262" y="418315"/>
                  </a:cubicBezTo>
                  <a:cubicBezTo>
                    <a:pt x="196465" y="398155"/>
                    <a:pt x="180337" y="384960"/>
                    <a:pt x="162010" y="373964"/>
                  </a:cubicBezTo>
                  <a:cubicBezTo>
                    <a:pt x="160544" y="372864"/>
                    <a:pt x="159811" y="371031"/>
                    <a:pt x="159811" y="369199"/>
                  </a:cubicBezTo>
                  <a:cubicBezTo>
                    <a:pt x="164942" y="349405"/>
                    <a:pt x="161644" y="340975"/>
                    <a:pt x="141850" y="329979"/>
                  </a:cubicBezTo>
                  <a:cubicBezTo>
                    <a:pt x="134153" y="325947"/>
                    <a:pt x="126456" y="321182"/>
                    <a:pt x="117659" y="320082"/>
                  </a:cubicBezTo>
                  <a:cubicBezTo>
                    <a:pt x="99332" y="317517"/>
                    <a:pt x="90169" y="307253"/>
                    <a:pt x="79172" y="292592"/>
                  </a:cubicBezTo>
                  <a:cubicBezTo>
                    <a:pt x="69276" y="279396"/>
                    <a:pt x="53881" y="268034"/>
                    <a:pt x="40319" y="256671"/>
                  </a:cubicBezTo>
                  <a:cubicBezTo>
                    <a:pt x="35188" y="252273"/>
                    <a:pt x="28957" y="248974"/>
                    <a:pt x="26757" y="241643"/>
                  </a:cubicBezTo>
                  <a:cubicBezTo>
                    <a:pt x="25291" y="235412"/>
                    <a:pt x="30056" y="232480"/>
                    <a:pt x="35188" y="228081"/>
                  </a:cubicBezTo>
                  <a:cubicBezTo>
                    <a:pt x="28590" y="232113"/>
                    <a:pt x="23825" y="230280"/>
                    <a:pt x="19060" y="227715"/>
                  </a:cubicBezTo>
                  <a:cubicBezTo>
                    <a:pt x="14295" y="215252"/>
                    <a:pt x="6598" y="205356"/>
                    <a:pt x="0" y="194360"/>
                  </a:cubicBezTo>
                  <a:cubicBezTo>
                    <a:pt x="8064" y="189595"/>
                    <a:pt x="5865" y="182630"/>
                    <a:pt x="3665" y="175666"/>
                  </a:cubicBezTo>
                  <a:cubicBezTo>
                    <a:pt x="12462" y="196192"/>
                    <a:pt x="36287" y="204623"/>
                    <a:pt x="44718" y="226248"/>
                  </a:cubicBezTo>
                  <a:cubicBezTo>
                    <a:pt x="48383" y="235779"/>
                    <a:pt x="53515" y="249340"/>
                    <a:pt x="70009" y="243842"/>
                  </a:cubicBezTo>
                  <a:cubicBezTo>
                    <a:pt x="71475" y="243476"/>
                    <a:pt x="75507" y="245675"/>
                    <a:pt x="75873" y="247141"/>
                  </a:cubicBezTo>
                  <a:cubicBezTo>
                    <a:pt x="78806" y="263269"/>
                    <a:pt x="91635" y="266934"/>
                    <a:pt x="104464" y="272066"/>
                  </a:cubicBezTo>
                  <a:cubicBezTo>
                    <a:pt x="112161" y="275365"/>
                    <a:pt x="119125" y="277197"/>
                    <a:pt x="121691" y="270233"/>
                  </a:cubicBezTo>
                  <a:cubicBezTo>
                    <a:pt x="125356" y="261070"/>
                    <a:pt x="114360" y="254838"/>
                    <a:pt x="108862" y="254838"/>
                  </a:cubicBezTo>
                  <a:cubicBezTo>
                    <a:pt x="98599" y="254472"/>
                    <a:pt x="96400" y="248241"/>
                    <a:pt x="94200" y="242010"/>
                  </a:cubicBezTo>
                  <a:cubicBezTo>
                    <a:pt x="91268" y="233579"/>
                    <a:pt x="99332" y="232480"/>
                    <a:pt x="104464" y="229914"/>
                  </a:cubicBezTo>
                  <a:cubicBezTo>
                    <a:pt x="123524" y="220017"/>
                    <a:pt x="126822" y="199491"/>
                    <a:pt x="112161" y="182997"/>
                  </a:cubicBezTo>
                  <a:cubicBezTo>
                    <a:pt x="109595" y="180065"/>
                    <a:pt x="108862" y="177865"/>
                    <a:pt x="112161" y="175666"/>
                  </a:cubicBezTo>
                  <a:cubicBezTo>
                    <a:pt x="122057" y="165403"/>
                    <a:pt x="131954" y="155140"/>
                    <a:pt x="125723" y="138646"/>
                  </a:cubicBezTo>
                  <a:cubicBezTo>
                    <a:pt x="123890" y="134247"/>
                    <a:pt x="123157" y="129482"/>
                    <a:pt x="129022" y="125450"/>
                  </a:cubicBezTo>
                  <a:cubicBezTo>
                    <a:pt x="117292" y="132415"/>
                    <a:pt x="107762" y="131315"/>
                    <a:pt x="101165" y="119219"/>
                  </a:cubicBezTo>
                  <a:cubicBezTo>
                    <a:pt x="98599" y="117020"/>
                    <a:pt x="96400" y="114454"/>
                    <a:pt x="93834" y="111888"/>
                  </a:cubicBezTo>
                  <a:close/>
                </a:path>
              </a:pathLst>
            </a:custGeom>
            <a:solidFill>
              <a:srgbClr val="D9BB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2FAA4985-79A4-4D2B-A6F7-ABA7F1C30AB2}"/>
                </a:ext>
              </a:extLst>
            </p:cNvPr>
            <p:cNvSpPr/>
            <p:nvPr/>
          </p:nvSpPr>
          <p:spPr>
            <a:xfrm>
              <a:off x="10136925" y="5373034"/>
              <a:ext cx="55978" cy="528704"/>
            </a:xfrm>
            <a:custGeom>
              <a:avLst/>
              <a:gdLst>
                <a:gd name="connsiteX0" fmla="*/ 8452 w 55978"/>
                <a:gd name="connsiteY0" fmla="*/ 452057 h 528704"/>
                <a:gd name="connsiteX1" fmla="*/ 8452 w 55978"/>
                <a:gd name="connsiteY1" fmla="*/ 448758 h 528704"/>
                <a:gd name="connsiteX2" fmla="*/ 4786 w 55978"/>
                <a:gd name="connsiteY2" fmla="*/ 406973 h 528704"/>
                <a:gd name="connsiteX3" fmla="*/ 1121 w 55978"/>
                <a:gd name="connsiteY3" fmla="*/ 275386 h 528704"/>
                <a:gd name="connsiteX4" fmla="*/ 21 w 55978"/>
                <a:gd name="connsiteY4" fmla="*/ 189615 h 528704"/>
                <a:gd name="connsiteX5" fmla="*/ 8818 w 55978"/>
                <a:gd name="connsiteY5" fmla="*/ 85518 h 528704"/>
                <a:gd name="connsiteX6" fmla="*/ 11018 w 55978"/>
                <a:gd name="connsiteY6" fmla="*/ 42634 h 528704"/>
                <a:gd name="connsiteX7" fmla="*/ 9185 w 55978"/>
                <a:gd name="connsiteY7" fmla="*/ 31637 h 528704"/>
                <a:gd name="connsiteX8" fmla="*/ 18348 w 55978"/>
                <a:gd name="connsiteY8" fmla="*/ 482 h 528704"/>
                <a:gd name="connsiteX9" fmla="*/ 23846 w 55978"/>
                <a:gd name="connsiteY9" fmla="*/ 1215 h 528704"/>
                <a:gd name="connsiteX10" fmla="*/ 29711 w 55978"/>
                <a:gd name="connsiteY10" fmla="*/ 42634 h 528704"/>
                <a:gd name="connsiteX11" fmla="*/ 33743 w 55978"/>
                <a:gd name="connsiteY11" fmla="*/ 115208 h 528704"/>
                <a:gd name="connsiteX12" fmla="*/ 49138 w 55978"/>
                <a:gd name="connsiteY12" fmla="*/ 124738 h 528704"/>
                <a:gd name="connsiteX13" fmla="*/ 49138 w 55978"/>
                <a:gd name="connsiteY13" fmla="*/ 158460 h 528704"/>
                <a:gd name="connsiteX14" fmla="*/ 39974 w 55978"/>
                <a:gd name="connsiteY14" fmla="*/ 165057 h 528704"/>
                <a:gd name="connsiteX15" fmla="*/ 38508 w 55978"/>
                <a:gd name="connsiteY15" fmla="*/ 225536 h 528704"/>
                <a:gd name="connsiteX16" fmla="*/ 48771 w 55978"/>
                <a:gd name="connsiteY16" fmla="*/ 251561 h 528704"/>
                <a:gd name="connsiteX17" fmla="*/ 49138 w 55978"/>
                <a:gd name="connsiteY17" fmla="*/ 259624 h 528704"/>
                <a:gd name="connsiteX18" fmla="*/ 45106 w 55978"/>
                <a:gd name="connsiteY18" fmla="*/ 269888 h 528704"/>
                <a:gd name="connsiteX19" fmla="*/ 50604 w 55978"/>
                <a:gd name="connsiteY19" fmla="*/ 291147 h 528704"/>
                <a:gd name="connsiteX20" fmla="*/ 51703 w 55978"/>
                <a:gd name="connsiteY20" fmla="*/ 302143 h 528704"/>
                <a:gd name="connsiteX21" fmla="*/ 42173 w 55978"/>
                <a:gd name="connsiteY21" fmla="*/ 340996 h 528704"/>
                <a:gd name="connsiteX22" fmla="*/ 49871 w 55978"/>
                <a:gd name="connsiteY22" fmla="*/ 371052 h 528704"/>
                <a:gd name="connsiteX23" fmla="*/ 53903 w 55978"/>
                <a:gd name="connsiteY23" fmla="*/ 381682 h 528704"/>
                <a:gd name="connsiteX24" fmla="*/ 44006 w 55978"/>
                <a:gd name="connsiteY24" fmla="*/ 377283 h 528704"/>
                <a:gd name="connsiteX25" fmla="*/ 42906 w 55978"/>
                <a:gd name="connsiteY25" fmla="*/ 380216 h 528704"/>
                <a:gd name="connsiteX26" fmla="*/ 50237 w 55978"/>
                <a:gd name="connsiteY26" fmla="*/ 486878 h 528704"/>
                <a:gd name="connsiteX27" fmla="*/ 47671 w 55978"/>
                <a:gd name="connsiteY27" fmla="*/ 521333 h 528704"/>
                <a:gd name="connsiteX28" fmla="*/ 45472 w 55978"/>
                <a:gd name="connsiteY28" fmla="*/ 528664 h 528704"/>
                <a:gd name="connsiteX29" fmla="*/ 39974 w 55978"/>
                <a:gd name="connsiteY29" fmla="*/ 524998 h 528704"/>
                <a:gd name="connsiteX30" fmla="*/ 27145 w 55978"/>
                <a:gd name="connsiteY30" fmla="*/ 490910 h 528704"/>
                <a:gd name="connsiteX31" fmla="*/ 8452 w 55978"/>
                <a:gd name="connsiteY31" fmla="*/ 452057 h 52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978" h="528704">
                  <a:moveTo>
                    <a:pt x="8452" y="452057"/>
                  </a:moveTo>
                  <a:cubicBezTo>
                    <a:pt x="8452" y="450958"/>
                    <a:pt x="8452" y="449858"/>
                    <a:pt x="8452" y="448758"/>
                  </a:cubicBezTo>
                  <a:cubicBezTo>
                    <a:pt x="5153" y="435196"/>
                    <a:pt x="10284" y="420535"/>
                    <a:pt x="4786" y="406973"/>
                  </a:cubicBezTo>
                  <a:cubicBezTo>
                    <a:pt x="1854" y="363355"/>
                    <a:pt x="-345" y="319370"/>
                    <a:pt x="1121" y="275386"/>
                  </a:cubicBezTo>
                  <a:cubicBezTo>
                    <a:pt x="3687" y="246796"/>
                    <a:pt x="388" y="218206"/>
                    <a:pt x="21" y="189615"/>
                  </a:cubicBezTo>
                  <a:cubicBezTo>
                    <a:pt x="-345" y="154428"/>
                    <a:pt x="4053" y="119973"/>
                    <a:pt x="8818" y="85518"/>
                  </a:cubicBezTo>
                  <a:cubicBezTo>
                    <a:pt x="11018" y="71224"/>
                    <a:pt x="11384" y="56929"/>
                    <a:pt x="11018" y="42634"/>
                  </a:cubicBezTo>
                  <a:cubicBezTo>
                    <a:pt x="11018" y="38968"/>
                    <a:pt x="11751" y="34570"/>
                    <a:pt x="9185" y="31637"/>
                  </a:cubicBezTo>
                  <a:cubicBezTo>
                    <a:pt x="-5477" y="15876"/>
                    <a:pt x="4786" y="7812"/>
                    <a:pt x="18348" y="482"/>
                  </a:cubicBezTo>
                  <a:cubicBezTo>
                    <a:pt x="20181" y="-252"/>
                    <a:pt x="22014" y="-252"/>
                    <a:pt x="23846" y="1215"/>
                  </a:cubicBezTo>
                  <a:cubicBezTo>
                    <a:pt x="29344" y="14410"/>
                    <a:pt x="31544" y="27605"/>
                    <a:pt x="29711" y="42634"/>
                  </a:cubicBezTo>
                  <a:cubicBezTo>
                    <a:pt x="26779" y="66825"/>
                    <a:pt x="33010" y="91017"/>
                    <a:pt x="33743" y="115208"/>
                  </a:cubicBezTo>
                  <a:cubicBezTo>
                    <a:pt x="34110" y="125471"/>
                    <a:pt x="43273" y="122905"/>
                    <a:pt x="49138" y="124738"/>
                  </a:cubicBezTo>
                  <a:cubicBezTo>
                    <a:pt x="49138" y="136101"/>
                    <a:pt x="45472" y="147097"/>
                    <a:pt x="49138" y="158460"/>
                  </a:cubicBezTo>
                  <a:cubicBezTo>
                    <a:pt x="47305" y="162492"/>
                    <a:pt x="37775" y="159193"/>
                    <a:pt x="39974" y="165057"/>
                  </a:cubicBezTo>
                  <a:cubicBezTo>
                    <a:pt x="47671" y="185584"/>
                    <a:pt x="34843" y="205377"/>
                    <a:pt x="38508" y="225536"/>
                  </a:cubicBezTo>
                  <a:cubicBezTo>
                    <a:pt x="40341" y="235433"/>
                    <a:pt x="38508" y="245329"/>
                    <a:pt x="48771" y="251561"/>
                  </a:cubicBezTo>
                  <a:cubicBezTo>
                    <a:pt x="51703" y="253393"/>
                    <a:pt x="51703" y="256692"/>
                    <a:pt x="49138" y="259624"/>
                  </a:cubicBezTo>
                  <a:cubicBezTo>
                    <a:pt x="45839" y="263290"/>
                    <a:pt x="39974" y="268421"/>
                    <a:pt x="45106" y="269888"/>
                  </a:cubicBezTo>
                  <a:cubicBezTo>
                    <a:pt x="62333" y="274286"/>
                    <a:pt x="55002" y="282350"/>
                    <a:pt x="50604" y="291147"/>
                  </a:cubicBezTo>
                  <a:cubicBezTo>
                    <a:pt x="49138" y="293712"/>
                    <a:pt x="51337" y="298478"/>
                    <a:pt x="51703" y="302143"/>
                  </a:cubicBezTo>
                  <a:cubicBezTo>
                    <a:pt x="52436" y="316071"/>
                    <a:pt x="61600" y="331833"/>
                    <a:pt x="42173" y="340996"/>
                  </a:cubicBezTo>
                  <a:cubicBezTo>
                    <a:pt x="47671" y="350159"/>
                    <a:pt x="35576" y="363721"/>
                    <a:pt x="49871" y="371052"/>
                  </a:cubicBezTo>
                  <a:cubicBezTo>
                    <a:pt x="52070" y="372152"/>
                    <a:pt x="58668" y="376917"/>
                    <a:pt x="53903" y="381682"/>
                  </a:cubicBezTo>
                  <a:cubicBezTo>
                    <a:pt x="48771" y="386813"/>
                    <a:pt x="47671" y="377650"/>
                    <a:pt x="44006" y="377283"/>
                  </a:cubicBezTo>
                  <a:cubicBezTo>
                    <a:pt x="43640" y="378383"/>
                    <a:pt x="42540" y="379849"/>
                    <a:pt x="42906" y="380216"/>
                  </a:cubicBezTo>
                  <a:cubicBezTo>
                    <a:pt x="65632" y="414670"/>
                    <a:pt x="50604" y="451324"/>
                    <a:pt x="50237" y="486878"/>
                  </a:cubicBezTo>
                  <a:cubicBezTo>
                    <a:pt x="50237" y="498608"/>
                    <a:pt x="44739" y="509604"/>
                    <a:pt x="47671" y="521333"/>
                  </a:cubicBezTo>
                  <a:cubicBezTo>
                    <a:pt x="48771" y="524998"/>
                    <a:pt x="49138" y="527564"/>
                    <a:pt x="45472" y="528664"/>
                  </a:cubicBezTo>
                  <a:cubicBezTo>
                    <a:pt x="44006" y="529030"/>
                    <a:pt x="41074" y="526831"/>
                    <a:pt x="39974" y="524998"/>
                  </a:cubicBezTo>
                  <a:cubicBezTo>
                    <a:pt x="33010" y="514735"/>
                    <a:pt x="30811" y="502640"/>
                    <a:pt x="27145" y="490910"/>
                  </a:cubicBezTo>
                  <a:cubicBezTo>
                    <a:pt x="22380" y="476982"/>
                    <a:pt x="25313" y="459755"/>
                    <a:pt x="8452" y="452057"/>
                  </a:cubicBezTo>
                  <a:close/>
                </a:path>
              </a:pathLst>
            </a:custGeom>
            <a:solidFill>
              <a:srgbClr val="BBAE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9ED99AB-2B60-4E5F-9301-EE502FC00A23}"/>
                </a:ext>
              </a:extLst>
            </p:cNvPr>
            <p:cNvSpPr/>
            <p:nvPr/>
          </p:nvSpPr>
          <p:spPr>
            <a:xfrm>
              <a:off x="10153792" y="5283347"/>
              <a:ext cx="85808" cy="207685"/>
            </a:xfrm>
            <a:custGeom>
              <a:avLst/>
              <a:gdLst>
                <a:gd name="connsiteX0" fmla="*/ 51331 w 85808"/>
                <a:gd name="connsiteY0" fmla="*/ 4765 h 207685"/>
                <a:gd name="connsiteX1" fmla="*/ 56462 w 85808"/>
                <a:gd name="connsiteY1" fmla="*/ 45451 h 207685"/>
                <a:gd name="connsiteX2" fmla="*/ 64526 w 85808"/>
                <a:gd name="connsiteY2" fmla="*/ 59746 h 207685"/>
                <a:gd name="connsiteX3" fmla="*/ 74789 w 85808"/>
                <a:gd name="connsiteY3" fmla="*/ 76240 h 207685"/>
                <a:gd name="connsiteX4" fmla="*/ 81387 w 85808"/>
                <a:gd name="connsiteY4" fmla="*/ 105930 h 207685"/>
                <a:gd name="connsiteX5" fmla="*/ 76622 w 85808"/>
                <a:gd name="connsiteY5" fmla="*/ 138918 h 207685"/>
                <a:gd name="connsiteX6" fmla="*/ 58662 w 85808"/>
                <a:gd name="connsiteY6" fmla="*/ 174839 h 207685"/>
                <a:gd name="connsiteX7" fmla="*/ 32637 w 85808"/>
                <a:gd name="connsiteY7" fmla="*/ 207461 h 207685"/>
                <a:gd name="connsiteX8" fmla="*/ 19809 w 85808"/>
                <a:gd name="connsiteY8" fmla="*/ 121324 h 207685"/>
                <a:gd name="connsiteX9" fmla="*/ 19075 w 85808"/>
                <a:gd name="connsiteY9" fmla="*/ 87969 h 207685"/>
                <a:gd name="connsiteX10" fmla="*/ 17609 w 85808"/>
                <a:gd name="connsiteY10" fmla="*/ 86870 h 207685"/>
                <a:gd name="connsiteX11" fmla="*/ 18709 w 85808"/>
                <a:gd name="connsiteY11" fmla="*/ 88336 h 207685"/>
                <a:gd name="connsiteX12" fmla="*/ 18342 w 85808"/>
                <a:gd name="connsiteY12" fmla="*/ 93467 h 207685"/>
                <a:gd name="connsiteX13" fmla="*/ 6613 w 85808"/>
                <a:gd name="connsiteY13" fmla="*/ 90902 h 207685"/>
                <a:gd name="connsiteX14" fmla="*/ 6613 w 85808"/>
                <a:gd name="connsiteY14" fmla="*/ 90902 h 207685"/>
                <a:gd name="connsiteX15" fmla="*/ 2215 w 85808"/>
                <a:gd name="connsiteY15" fmla="*/ 63045 h 207685"/>
                <a:gd name="connsiteX16" fmla="*/ 15 w 85808"/>
                <a:gd name="connsiteY16" fmla="*/ 43618 h 207685"/>
                <a:gd name="connsiteX17" fmla="*/ 10645 w 85808"/>
                <a:gd name="connsiteY17" fmla="*/ 0 h 207685"/>
                <a:gd name="connsiteX18" fmla="*/ 20908 w 85808"/>
                <a:gd name="connsiteY18" fmla="*/ 29690 h 207685"/>
                <a:gd name="connsiteX19" fmla="*/ 51331 w 85808"/>
                <a:gd name="connsiteY19" fmla="*/ 4765 h 20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808" h="207685">
                  <a:moveTo>
                    <a:pt x="51331" y="4765"/>
                  </a:moveTo>
                  <a:cubicBezTo>
                    <a:pt x="64893" y="16861"/>
                    <a:pt x="67459" y="30789"/>
                    <a:pt x="56462" y="45451"/>
                  </a:cubicBezTo>
                  <a:cubicBezTo>
                    <a:pt x="46932" y="57913"/>
                    <a:pt x="60128" y="59013"/>
                    <a:pt x="64526" y="59746"/>
                  </a:cubicBezTo>
                  <a:cubicBezTo>
                    <a:pt x="75889" y="61579"/>
                    <a:pt x="76622" y="66344"/>
                    <a:pt x="74789" y="76240"/>
                  </a:cubicBezTo>
                  <a:cubicBezTo>
                    <a:pt x="72590" y="86503"/>
                    <a:pt x="74056" y="96033"/>
                    <a:pt x="81387" y="105930"/>
                  </a:cubicBezTo>
                  <a:cubicBezTo>
                    <a:pt x="89817" y="116926"/>
                    <a:pt x="85052" y="133054"/>
                    <a:pt x="76622" y="138918"/>
                  </a:cubicBezTo>
                  <a:cubicBezTo>
                    <a:pt x="61960" y="148448"/>
                    <a:pt x="59395" y="159811"/>
                    <a:pt x="58662" y="174839"/>
                  </a:cubicBezTo>
                  <a:cubicBezTo>
                    <a:pt x="57195" y="203796"/>
                    <a:pt x="50598" y="208927"/>
                    <a:pt x="32637" y="207461"/>
                  </a:cubicBezTo>
                  <a:cubicBezTo>
                    <a:pt x="22374" y="179604"/>
                    <a:pt x="22741" y="150281"/>
                    <a:pt x="19809" y="121324"/>
                  </a:cubicBezTo>
                  <a:cubicBezTo>
                    <a:pt x="18709" y="110328"/>
                    <a:pt x="20542" y="98965"/>
                    <a:pt x="19075" y="87969"/>
                  </a:cubicBezTo>
                  <a:cubicBezTo>
                    <a:pt x="18709" y="85403"/>
                    <a:pt x="15044" y="86870"/>
                    <a:pt x="17609" y="86870"/>
                  </a:cubicBezTo>
                  <a:cubicBezTo>
                    <a:pt x="18709" y="86870"/>
                    <a:pt x="18709" y="87603"/>
                    <a:pt x="18709" y="88336"/>
                  </a:cubicBezTo>
                  <a:cubicBezTo>
                    <a:pt x="19442" y="90168"/>
                    <a:pt x="19809" y="92001"/>
                    <a:pt x="18342" y="93467"/>
                  </a:cubicBezTo>
                  <a:cubicBezTo>
                    <a:pt x="13211" y="98965"/>
                    <a:pt x="9545" y="95667"/>
                    <a:pt x="6613" y="90902"/>
                  </a:cubicBezTo>
                  <a:lnTo>
                    <a:pt x="6613" y="90902"/>
                  </a:lnTo>
                  <a:cubicBezTo>
                    <a:pt x="-1084" y="82471"/>
                    <a:pt x="1848" y="72575"/>
                    <a:pt x="2215" y="63045"/>
                  </a:cubicBezTo>
                  <a:cubicBezTo>
                    <a:pt x="2215" y="56447"/>
                    <a:pt x="4780" y="49849"/>
                    <a:pt x="15" y="43618"/>
                  </a:cubicBezTo>
                  <a:cubicBezTo>
                    <a:pt x="749" y="28590"/>
                    <a:pt x="-3283" y="12096"/>
                    <a:pt x="10645" y="0"/>
                  </a:cubicBezTo>
                  <a:cubicBezTo>
                    <a:pt x="26406" y="6231"/>
                    <a:pt x="21275" y="19427"/>
                    <a:pt x="20908" y="29690"/>
                  </a:cubicBezTo>
                  <a:cubicBezTo>
                    <a:pt x="35203" y="27857"/>
                    <a:pt x="45833" y="19427"/>
                    <a:pt x="51331" y="4765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64F05038-2575-402A-B0DA-0DD6F4CB6183}"/>
                </a:ext>
              </a:extLst>
            </p:cNvPr>
            <p:cNvSpPr/>
            <p:nvPr/>
          </p:nvSpPr>
          <p:spPr>
            <a:xfrm>
              <a:off x="10231282" y="5692739"/>
              <a:ext cx="72867" cy="154391"/>
            </a:xfrm>
            <a:custGeom>
              <a:avLst/>
              <a:gdLst>
                <a:gd name="connsiteX0" fmla="*/ 231 w 72867"/>
                <a:gd name="connsiteY0" fmla="*/ 19824 h 154391"/>
                <a:gd name="connsiteX1" fmla="*/ 7196 w 72867"/>
                <a:gd name="connsiteY1" fmla="*/ 10294 h 154391"/>
                <a:gd name="connsiteX2" fmla="*/ 10494 w 72867"/>
                <a:gd name="connsiteY2" fmla="*/ 19824 h 154391"/>
                <a:gd name="connsiteX3" fmla="*/ 13060 w 72867"/>
                <a:gd name="connsiteY3" fmla="*/ 28988 h 154391"/>
                <a:gd name="connsiteX4" fmla="*/ 19291 w 72867"/>
                <a:gd name="connsiteY4" fmla="*/ 22757 h 154391"/>
                <a:gd name="connsiteX5" fmla="*/ 35052 w 72867"/>
                <a:gd name="connsiteY5" fmla="*/ 11394 h 154391"/>
                <a:gd name="connsiteX6" fmla="*/ 50081 w 72867"/>
                <a:gd name="connsiteY6" fmla="*/ 5896 h 154391"/>
                <a:gd name="connsiteX7" fmla="*/ 60710 w 72867"/>
                <a:gd name="connsiteY7" fmla="*/ 3330 h 154391"/>
                <a:gd name="connsiteX8" fmla="*/ 57411 w 72867"/>
                <a:gd name="connsiteY8" fmla="*/ 23490 h 154391"/>
                <a:gd name="connsiteX9" fmla="*/ 50081 w 72867"/>
                <a:gd name="connsiteY9" fmla="*/ 19458 h 154391"/>
                <a:gd name="connsiteX10" fmla="*/ 29188 w 72867"/>
                <a:gd name="connsiteY10" fmla="*/ 22757 h 154391"/>
                <a:gd name="connsiteX11" fmla="*/ 29188 w 72867"/>
                <a:gd name="connsiteY11" fmla="*/ 31553 h 154391"/>
                <a:gd name="connsiteX12" fmla="*/ 35419 w 72867"/>
                <a:gd name="connsiteY12" fmla="*/ 54279 h 154391"/>
                <a:gd name="connsiteX13" fmla="*/ 49347 w 72867"/>
                <a:gd name="connsiteY13" fmla="*/ 39617 h 154391"/>
                <a:gd name="connsiteX14" fmla="*/ 71340 w 72867"/>
                <a:gd name="connsiteY14" fmla="*/ 69674 h 154391"/>
                <a:gd name="connsiteX15" fmla="*/ 64376 w 72867"/>
                <a:gd name="connsiteY15" fmla="*/ 86901 h 154391"/>
                <a:gd name="connsiteX16" fmla="*/ 58144 w 72867"/>
                <a:gd name="connsiteY16" fmla="*/ 91666 h 154391"/>
                <a:gd name="connsiteX17" fmla="*/ 51180 w 72867"/>
                <a:gd name="connsiteY17" fmla="*/ 79203 h 154391"/>
                <a:gd name="connsiteX18" fmla="*/ 51180 w 72867"/>
                <a:gd name="connsiteY18" fmla="*/ 65642 h 154391"/>
                <a:gd name="connsiteX19" fmla="*/ 46415 w 72867"/>
                <a:gd name="connsiteY19" fmla="*/ 88734 h 154391"/>
                <a:gd name="connsiteX20" fmla="*/ 47148 w 72867"/>
                <a:gd name="connsiteY20" fmla="*/ 107060 h 154391"/>
                <a:gd name="connsiteX21" fmla="*/ 58511 w 72867"/>
                <a:gd name="connsiteY21" fmla="*/ 130886 h 154391"/>
                <a:gd name="connsiteX22" fmla="*/ 63642 w 72867"/>
                <a:gd name="connsiteY22" fmla="*/ 149212 h 154391"/>
                <a:gd name="connsiteX23" fmla="*/ 45316 w 72867"/>
                <a:gd name="connsiteY23" fmla="*/ 152145 h 154391"/>
                <a:gd name="connsiteX24" fmla="*/ 37985 w 72867"/>
                <a:gd name="connsiteY24" fmla="*/ 151412 h 154391"/>
                <a:gd name="connsiteX25" fmla="*/ 37985 w 72867"/>
                <a:gd name="connsiteY25" fmla="*/ 151412 h 154391"/>
                <a:gd name="connsiteX26" fmla="*/ 7929 w 72867"/>
                <a:gd name="connsiteY26" fmla="*/ 117690 h 154391"/>
                <a:gd name="connsiteX27" fmla="*/ 4263 w 72867"/>
                <a:gd name="connsiteY27" fmla="*/ 83968 h 154391"/>
                <a:gd name="connsiteX28" fmla="*/ 18192 w 72867"/>
                <a:gd name="connsiteY28" fmla="*/ 83602 h 154391"/>
                <a:gd name="connsiteX29" fmla="*/ 3897 w 72867"/>
                <a:gd name="connsiteY29" fmla="*/ 57578 h 154391"/>
                <a:gd name="connsiteX30" fmla="*/ 231 w 72867"/>
                <a:gd name="connsiteY30" fmla="*/ 19824 h 15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867" h="154391">
                  <a:moveTo>
                    <a:pt x="231" y="19824"/>
                  </a:moveTo>
                  <a:cubicBezTo>
                    <a:pt x="1331" y="15792"/>
                    <a:pt x="-1601" y="8095"/>
                    <a:pt x="7196" y="10294"/>
                  </a:cubicBezTo>
                  <a:cubicBezTo>
                    <a:pt x="12327" y="11394"/>
                    <a:pt x="14526" y="14326"/>
                    <a:pt x="10494" y="19824"/>
                  </a:cubicBezTo>
                  <a:cubicBezTo>
                    <a:pt x="7562" y="23490"/>
                    <a:pt x="9028" y="27522"/>
                    <a:pt x="13060" y="28988"/>
                  </a:cubicBezTo>
                  <a:cubicBezTo>
                    <a:pt x="18558" y="31187"/>
                    <a:pt x="19291" y="26055"/>
                    <a:pt x="19291" y="22757"/>
                  </a:cubicBezTo>
                  <a:cubicBezTo>
                    <a:pt x="18925" y="10661"/>
                    <a:pt x="25522" y="10294"/>
                    <a:pt x="35052" y="11394"/>
                  </a:cubicBezTo>
                  <a:cubicBezTo>
                    <a:pt x="39817" y="11760"/>
                    <a:pt x="46415" y="12127"/>
                    <a:pt x="50081" y="5896"/>
                  </a:cubicBezTo>
                  <a:cubicBezTo>
                    <a:pt x="52646" y="1864"/>
                    <a:pt x="55579" y="-3634"/>
                    <a:pt x="60710" y="3330"/>
                  </a:cubicBezTo>
                  <a:cubicBezTo>
                    <a:pt x="66575" y="11027"/>
                    <a:pt x="61443" y="18358"/>
                    <a:pt x="57411" y="23490"/>
                  </a:cubicBezTo>
                  <a:cubicBezTo>
                    <a:pt x="52646" y="29721"/>
                    <a:pt x="52646" y="23123"/>
                    <a:pt x="50081" y="19458"/>
                  </a:cubicBezTo>
                  <a:cubicBezTo>
                    <a:pt x="43116" y="9928"/>
                    <a:pt x="37985" y="26422"/>
                    <a:pt x="29188" y="22757"/>
                  </a:cubicBezTo>
                  <a:cubicBezTo>
                    <a:pt x="26256" y="21657"/>
                    <a:pt x="27722" y="28621"/>
                    <a:pt x="29188" y="31553"/>
                  </a:cubicBezTo>
                  <a:cubicBezTo>
                    <a:pt x="32487" y="38884"/>
                    <a:pt x="37618" y="45115"/>
                    <a:pt x="35419" y="54279"/>
                  </a:cubicBezTo>
                  <a:cubicBezTo>
                    <a:pt x="43849" y="52446"/>
                    <a:pt x="42017" y="42183"/>
                    <a:pt x="49347" y="39617"/>
                  </a:cubicBezTo>
                  <a:cubicBezTo>
                    <a:pt x="59611" y="46948"/>
                    <a:pt x="61077" y="61243"/>
                    <a:pt x="71340" y="69674"/>
                  </a:cubicBezTo>
                  <a:cubicBezTo>
                    <a:pt x="76838" y="74439"/>
                    <a:pt x="65842" y="80670"/>
                    <a:pt x="64376" y="86901"/>
                  </a:cubicBezTo>
                  <a:cubicBezTo>
                    <a:pt x="63642" y="91299"/>
                    <a:pt x="62543" y="93499"/>
                    <a:pt x="58144" y="91666"/>
                  </a:cubicBezTo>
                  <a:cubicBezTo>
                    <a:pt x="52280" y="89467"/>
                    <a:pt x="52646" y="83602"/>
                    <a:pt x="51180" y="79203"/>
                  </a:cubicBezTo>
                  <a:cubicBezTo>
                    <a:pt x="50447" y="76638"/>
                    <a:pt x="51180" y="73339"/>
                    <a:pt x="51180" y="65642"/>
                  </a:cubicBezTo>
                  <a:cubicBezTo>
                    <a:pt x="45316" y="75905"/>
                    <a:pt x="39817" y="80303"/>
                    <a:pt x="46415" y="88734"/>
                  </a:cubicBezTo>
                  <a:cubicBezTo>
                    <a:pt x="50081" y="93499"/>
                    <a:pt x="54112" y="98263"/>
                    <a:pt x="47148" y="107060"/>
                  </a:cubicBezTo>
                  <a:cubicBezTo>
                    <a:pt x="41650" y="114025"/>
                    <a:pt x="53379" y="123188"/>
                    <a:pt x="58511" y="130886"/>
                  </a:cubicBezTo>
                  <a:cubicBezTo>
                    <a:pt x="62176" y="136750"/>
                    <a:pt x="70607" y="140049"/>
                    <a:pt x="63642" y="149212"/>
                  </a:cubicBezTo>
                  <a:cubicBezTo>
                    <a:pt x="58144" y="156910"/>
                    <a:pt x="52280" y="154344"/>
                    <a:pt x="45316" y="152145"/>
                  </a:cubicBezTo>
                  <a:cubicBezTo>
                    <a:pt x="43116" y="151412"/>
                    <a:pt x="40551" y="151778"/>
                    <a:pt x="37985" y="151412"/>
                  </a:cubicBezTo>
                  <a:lnTo>
                    <a:pt x="37985" y="151412"/>
                  </a:lnTo>
                  <a:cubicBezTo>
                    <a:pt x="22590" y="145181"/>
                    <a:pt x="15259" y="131618"/>
                    <a:pt x="7929" y="117690"/>
                  </a:cubicBezTo>
                  <a:cubicBezTo>
                    <a:pt x="964" y="107060"/>
                    <a:pt x="3164" y="95331"/>
                    <a:pt x="4263" y="83968"/>
                  </a:cubicBezTo>
                  <a:cubicBezTo>
                    <a:pt x="9395" y="79570"/>
                    <a:pt x="14526" y="83235"/>
                    <a:pt x="18192" y="83602"/>
                  </a:cubicBezTo>
                  <a:cubicBezTo>
                    <a:pt x="3530" y="81403"/>
                    <a:pt x="4630" y="68940"/>
                    <a:pt x="3897" y="57578"/>
                  </a:cubicBezTo>
                  <a:cubicBezTo>
                    <a:pt x="-2701" y="45482"/>
                    <a:pt x="1331" y="32653"/>
                    <a:pt x="231" y="19824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51C2A535-59D9-4D69-9719-00DA844AC342}"/>
                </a:ext>
              </a:extLst>
            </p:cNvPr>
            <p:cNvSpPr/>
            <p:nvPr/>
          </p:nvSpPr>
          <p:spPr>
            <a:xfrm>
              <a:off x="10161248" y="5222529"/>
              <a:ext cx="47149" cy="105168"/>
            </a:xfrm>
            <a:custGeom>
              <a:avLst/>
              <a:gdLst>
                <a:gd name="connsiteX0" fmla="*/ 43875 w 47149"/>
                <a:gd name="connsiteY0" fmla="*/ 65583 h 105168"/>
                <a:gd name="connsiteX1" fmla="*/ 23349 w 47149"/>
                <a:gd name="connsiteY1" fmla="*/ 90874 h 105168"/>
                <a:gd name="connsiteX2" fmla="*/ 14185 w 47149"/>
                <a:gd name="connsiteY2" fmla="*/ 105169 h 105168"/>
                <a:gd name="connsiteX3" fmla="*/ 5755 w 47149"/>
                <a:gd name="connsiteY3" fmla="*/ 61551 h 105168"/>
                <a:gd name="connsiteX4" fmla="*/ 6855 w 47149"/>
                <a:gd name="connsiteY4" fmla="*/ 17199 h 105168"/>
                <a:gd name="connsiteX5" fmla="*/ 30680 w 47149"/>
                <a:gd name="connsiteY5" fmla="*/ 12068 h 105168"/>
                <a:gd name="connsiteX6" fmla="*/ 39110 w 47149"/>
                <a:gd name="connsiteY6" fmla="*/ 21598 h 105168"/>
                <a:gd name="connsiteX7" fmla="*/ 43509 w 47149"/>
                <a:gd name="connsiteY7" fmla="*/ 29662 h 105168"/>
                <a:gd name="connsiteX8" fmla="*/ 44242 w 47149"/>
                <a:gd name="connsiteY8" fmla="*/ 61917 h 105168"/>
                <a:gd name="connsiteX9" fmla="*/ 43875 w 47149"/>
                <a:gd name="connsiteY9" fmla="*/ 65583 h 10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149" h="105168">
                  <a:moveTo>
                    <a:pt x="43875" y="65583"/>
                  </a:moveTo>
                  <a:cubicBezTo>
                    <a:pt x="43509" y="79511"/>
                    <a:pt x="42409" y="92340"/>
                    <a:pt x="23349" y="90874"/>
                  </a:cubicBezTo>
                  <a:cubicBezTo>
                    <a:pt x="10887" y="90141"/>
                    <a:pt x="23349" y="102603"/>
                    <a:pt x="14185" y="105169"/>
                  </a:cubicBezTo>
                  <a:cubicBezTo>
                    <a:pt x="5389" y="91973"/>
                    <a:pt x="14185" y="74746"/>
                    <a:pt x="5755" y="61551"/>
                  </a:cubicBezTo>
                  <a:cubicBezTo>
                    <a:pt x="-7807" y="46523"/>
                    <a:pt x="6855" y="32228"/>
                    <a:pt x="6855" y="17199"/>
                  </a:cubicBezTo>
                  <a:cubicBezTo>
                    <a:pt x="14185" y="-4793"/>
                    <a:pt x="15285" y="-4793"/>
                    <a:pt x="30680" y="12068"/>
                  </a:cubicBezTo>
                  <a:cubicBezTo>
                    <a:pt x="33612" y="15367"/>
                    <a:pt x="36544" y="18299"/>
                    <a:pt x="39110" y="21598"/>
                  </a:cubicBezTo>
                  <a:cubicBezTo>
                    <a:pt x="40943" y="24164"/>
                    <a:pt x="42409" y="26729"/>
                    <a:pt x="43509" y="29662"/>
                  </a:cubicBezTo>
                  <a:cubicBezTo>
                    <a:pt x="44975" y="40291"/>
                    <a:pt x="50473" y="50921"/>
                    <a:pt x="44242" y="61917"/>
                  </a:cubicBezTo>
                  <a:cubicBezTo>
                    <a:pt x="43875" y="63017"/>
                    <a:pt x="43875" y="64483"/>
                    <a:pt x="43875" y="65583"/>
                  </a:cubicBezTo>
                  <a:close/>
                </a:path>
              </a:pathLst>
            </a:custGeom>
            <a:solidFill>
              <a:srgbClr val="EFEDE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A3850B44-24C9-4865-A1A1-C0D242F84248}"/>
                </a:ext>
              </a:extLst>
            </p:cNvPr>
            <p:cNvSpPr/>
            <p:nvPr/>
          </p:nvSpPr>
          <p:spPr>
            <a:xfrm>
              <a:off x="10159818" y="5373981"/>
              <a:ext cx="26823" cy="130911"/>
            </a:xfrm>
            <a:custGeom>
              <a:avLst/>
              <a:gdLst>
                <a:gd name="connsiteX0" fmla="*/ 587 w 26823"/>
                <a:gd name="connsiteY0" fmla="*/ 634 h 130911"/>
                <a:gd name="connsiteX1" fmla="*/ 2419 w 26823"/>
                <a:gd name="connsiteY1" fmla="*/ 1367 h 130911"/>
                <a:gd name="connsiteX2" fmla="*/ 18914 w 26823"/>
                <a:gd name="connsiteY2" fmla="*/ 22259 h 130911"/>
                <a:gd name="connsiteX3" fmla="*/ 26611 w 26823"/>
                <a:gd name="connsiteY3" fmla="*/ 116826 h 130911"/>
                <a:gd name="connsiteX4" fmla="*/ 26244 w 26823"/>
                <a:gd name="connsiteY4" fmla="*/ 124524 h 130911"/>
                <a:gd name="connsiteX5" fmla="*/ 5718 w 26823"/>
                <a:gd name="connsiteY5" fmla="*/ 116093 h 130911"/>
                <a:gd name="connsiteX6" fmla="*/ 3886 w 26823"/>
                <a:gd name="connsiteY6" fmla="*/ 32156 h 130911"/>
                <a:gd name="connsiteX7" fmla="*/ 587 w 26823"/>
                <a:gd name="connsiteY7" fmla="*/ 634 h 13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3" h="130911">
                  <a:moveTo>
                    <a:pt x="587" y="634"/>
                  </a:moveTo>
                  <a:cubicBezTo>
                    <a:pt x="1320" y="1000"/>
                    <a:pt x="1686" y="1367"/>
                    <a:pt x="2419" y="1367"/>
                  </a:cubicBezTo>
                  <a:cubicBezTo>
                    <a:pt x="24778" y="-4864"/>
                    <a:pt x="19280" y="11630"/>
                    <a:pt x="18914" y="22259"/>
                  </a:cubicBezTo>
                  <a:cubicBezTo>
                    <a:pt x="17814" y="54148"/>
                    <a:pt x="28444" y="84938"/>
                    <a:pt x="26611" y="116826"/>
                  </a:cubicBezTo>
                  <a:cubicBezTo>
                    <a:pt x="26611" y="119392"/>
                    <a:pt x="26611" y="121958"/>
                    <a:pt x="26244" y="124524"/>
                  </a:cubicBezTo>
                  <a:cubicBezTo>
                    <a:pt x="13782" y="135886"/>
                    <a:pt x="5352" y="131488"/>
                    <a:pt x="5718" y="116093"/>
                  </a:cubicBezTo>
                  <a:cubicBezTo>
                    <a:pt x="6818" y="88236"/>
                    <a:pt x="-4545" y="60746"/>
                    <a:pt x="3886" y="32156"/>
                  </a:cubicBezTo>
                  <a:cubicBezTo>
                    <a:pt x="6818" y="22626"/>
                    <a:pt x="-2346" y="11630"/>
                    <a:pt x="587" y="634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50E71A86-CF89-497E-94FA-42EE558F9BBA}"/>
                </a:ext>
              </a:extLst>
            </p:cNvPr>
            <p:cNvSpPr/>
            <p:nvPr/>
          </p:nvSpPr>
          <p:spPr>
            <a:xfrm>
              <a:off x="10168445" y="5527108"/>
              <a:ext cx="21705" cy="106650"/>
            </a:xfrm>
            <a:custGeom>
              <a:avLst/>
              <a:gdLst>
                <a:gd name="connsiteX0" fmla="*/ 17984 w 21705"/>
                <a:gd name="connsiteY0" fmla="*/ 106650 h 106650"/>
                <a:gd name="connsiteX1" fmla="*/ 6988 w 21705"/>
                <a:gd name="connsiteY1" fmla="*/ 35175 h 106650"/>
                <a:gd name="connsiteX2" fmla="*/ 5155 w 21705"/>
                <a:gd name="connsiteY2" fmla="*/ 17214 h 106650"/>
                <a:gd name="connsiteX3" fmla="*/ 1490 w 21705"/>
                <a:gd name="connsiteY3" fmla="*/ 2186 h 106650"/>
                <a:gd name="connsiteX4" fmla="*/ 17618 w 21705"/>
                <a:gd name="connsiteY4" fmla="*/ 5119 h 106650"/>
                <a:gd name="connsiteX5" fmla="*/ 16885 w 21705"/>
                <a:gd name="connsiteY5" fmla="*/ 65598 h 106650"/>
                <a:gd name="connsiteX6" fmla="*/ 20550 w 21705"/>
                <a:gd name="connsiteY6" fmla="*/ 94921 h 106650"/>
                <a:gd name="connsiteX7" fmla="*/ 17984 w 21705"/>
                <a:gd name="connsiteY7" fmla="*/ 106650 h 1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05" h="106650">
                  <a:moveTo>
                    <a:pt x="17984" y="106650"/>
                  </a:moveTo>
                  <a:cubicBezTo>
                    <a:pt x="-5474" y="86124"/>
                    <a:pt x="757" y="60466"/>
                    <a:pt x="6988" y="35175"/>
                  </a:cubicBezTo>
                  <a:cubicBezTo>
                    <a:pt x="8821" y="28211"/>
                    <a:pt x="6622" y="23079"/>
                    <a:pt x="5155" y="17214"/>
                  </a:cubicBezTo>
                  <a:cubicBezTo>
                    <a:pt x="3689" y="12083"/>
                    <a:pt x="-2909" y="7318"/>
                    <a:pt x="1490" y="2186"/>
                  </a:cubicBezTo>
                  <a:cubicBezTo>
                    <a:pt x="7355" y="-4778"/>
                    <a:pt x="11753" y="7318"/>
                    <a:pt x="17618" y="5119"/>
                  </a:cubicBezTo>
                  <a:cubicBezTo>
                    <a:pt x="20917" y="25278"/>
                    <a:pt x="22016" y="45072"/>
                    <a:pt x="16885" y="65598"/>
                  </a:cubicBezTo>
                  <a:cubicBezTo>
                    <a:pt x="15418" y="71829"/>
                    <a:pt x="16885" y="85024"/>
                    <a:pt x="20550" y="94921"/>
                  </a:cubicBezTo>
                  <a:cubicBezTo>
                    <a:pt x="22383" y="99319"/>
                    <a:pt x="22383" y="103718"/>
                    <a:pt x="17984" y="10665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5A680EC8-7879-4095-992B-89A141EB3CE3}"/>
                </a:ext>
              </a:extLst>
            </p:cNvPr>
            <p:cNvSpPr/>
            <p:nvPr/>
          </p:nvSpPr>
          <p:spPr>
            <a:xfrm>
              <a:off x="10182031" y="6222917"/>
              <a:ext cx="33135" cy="111296"/>
            </a:xfrm>
            <a:custGeom>
              <a:avLst/>
              <a:gdLst>
                <a:gd name="connsiteX0" fmla="*/ 30423 w 33135"/>
                <a:gd name="connsiteY0" fmla="*/ 83073 h 111296"/>
                <a:gd name="connsiteX1" fmla="*/ 17227 w 33135"/>
                <a:gd name="connsiteY1" fmla="*/ 111297 h 111296"/>
                <a:gd name="connsiteX2" fmla="*/ 0 w 33135"/>
                <a:gd name="connsiteY2" fmla="*/ 4634 h 111296"/>
                <a:gd name="connsiteX3" fmla="*/ 3299 w 33135"/>
                <a:gd name="connsiteY3" fmla="*/ 602 h 111296"/>
                <a:gd name="connsiteX4" fmla="*/ 32988 w 33135"/>
                <a:gd name="connsiteY4" fmla="*/ 76109 h 111296"/>
                <a:gd name="connsiteX5" fmla="*/ 30423 w 33135"/>
                <a:gd name="connsiteY5" fmla="*/ 83073 h 11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35" h="111296">
                  <a:moveTo>
                    <a:pt x="30423" y="83073"/>
                  </a:moveTo>
                  <a:cubicBezTo>
                    <a:pt x="23458" y="89671"/>
                    <a:pt x="25658" y="100300"/>
                    <a:pt x="17227" y="111297"/>
                  </a:cubicBezTo>
                  <a:cubicBezTo>
                    <a:pt x="10263" y="73543"/>
                    <a:pt x="1466" y="39822"/>
                    <a:pt x="0" y="4634"/>
                  </a:cubicBezTo>
                  <a:cubicBezTo>
                    <a:pt x="733" y="2801"/>
                    <a:pt x="2566" y="-1597"/>
                    <a:pt x="3299" y="602"/>
                  </a:cubicBezTo>
                  <a:cubicBezTo>
                    <a:pt x="13562" y="25526"/>
                    <a:pt x="23458" y="50818"/>
                    <a:pt x="32988" y="76109"/>
                  </a:cubicBezTo>
                  <a:cubicBezTo>
                    <a:pt x="33722" y="77942"/>
                    <a:pt x="31522" y="80874"/>
                    <a:pt x="30423" y="83073"/>
                  </a:cubicBezTo>
                  <a:close/>
                </a:path>
              </a:pathLst>
            </a:custGeom>
            <a:solidFill>
              <a:srgbClr val="E7E1D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B72DB7B6-ECE5-4B97-98D4-7CB7E42FA088}"/>
                </a:ext>
              </a:extLst>
            </p:cNvPr>
            <p:cNvSpPr/>
            <p:nvPr/>
          </p:nvSpPr>
          <p:spPr>
            <a:xfrm>
              <a:off x="10313644" y="6291328"/>
              <a:ext cx="37138" cy="59234"/>
            </a:xfrm>
            <a:custGeom>
              <a:avLst/>
              <a:gdLst>
                <a:gd name="connsiteX0" fmla="*/ 341 w 37138"/>
                <a:gd name="connsiteY0" fmla="*/ 0 h 59234"/>
                <a:gd name="connsiteX1" fmla="*/ 27831 w 37138"/>
                <a:gd name="connsiteY1" fmla="*/ 4032 h 59234"/>
                <a:gd name="connsiteX2" fmla="*/ 36995 w 37138"/>
                <a:gd name="connsiteY2" fmla="*/ 8064 h 59234"/>
                <a:gd name="connsiteX3" fmla="*/ 30397 w 37138"/>
                <a:gd name="connsiteY3" fmla="*/ 10630 h 59234"/>
                <a:gd name="connsiteX4" fmla="*/ 30397 w 37138"/>
                <a:gd name="connsiteY4" fmla="*/ 20526 h 59234"/>
                <a:gd name="connsiteX5" fmla="*/ 21600 w 37138"/>
                <a:gd name="connsiteY5" fmla="*/ 58280 h 59234"/>
                <a:gd name="connsiteX6" fmla="*/ 11704 w 37138"/>
                <a:gd name="connsiteY6" fmla="*/ 56447 h 59234"/>
                <a:gd name="connsiteX7" fmla="*/ 341 w 37138"/>
                <a:gd name="connsiteY7" fmla="*/ 0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38" h="59234">
                  <a:moveTo>
                    <a:pt x="341" y="0"/>
                  </a:moveTo>
                  <a:cubicBezTo>
                    <a:pt x="8771" y="5865"/>
                    <a:pt x="17568" y="7697"/>
                    <a:pt x="27831" y="4032"/>
                  </a:cubicBezTo>
                  <a:cubicBezTo>
                    <a:pt x="31130" y="2932"/>
                    <a:pt x="36628" y="3299"/>
                    <a:pt x="36995" y="8064"/>
                  </a:cubicBezTo>
                  <a:cubicBezTo>
                    <a:pt x="38094" y="16128"/>
                    <a:pt x="32596" y="9530"/>
                    <a:pt x="30397" y="10630"/>
                  </a:cubicBezTo>
                  <a:cubicBezTo>
                    <a:pt x="23799" y="13562"/>
                    <a:pt x="28198" y="17227"/>
                    <a:pt x="30397" y="20526"/>
                  </a:cubicBezTo>
                  <a:cubicBezTo>
                    <a:pt x="41027" y="35921"/>
                    <a:pt x="21967" y="45084"/>
                    <a:pt x="21600" y="58280"/>
                  </a:cubicBezTo>
                  <a:cubicBezTo>
                    <a:pt x="21600" y="60845"/>
                    <a:pt x="15002" y="57547"/>
                    <a:pt x="11704" y="56447"/>
                  </a:cubicBezTo>
                  <a:cubicBezTo>
                    <a:pt x="-1125" y="39220"/>
                    <a:pt x="-392" y="19427"/>
                    <a:pt x="341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F7202F73-ABF4-4D52-9A68-C1922BCE280E}"/>
                </a:ext>
              </a:extLst>
            </p:cNvPr>
            <p:cNvSpPr/>
            <p:nvPr/>
          </p:nvSpPr>
          <p:spPr>
            <a:xfrm>
              <a:off x="10200795" y="5248920"/>
              <a:ext cx="64872" cy="35526"/>
            </a:xfrm>
            <a:custGeom>
              <a:avLst/>
              <a:gdLst>
                <a:gd name="connsiteX0" fmla="*/ 4328 w 64872"/>
                <a:gd name="connsiteY0" fmla="*/ 35527 h 35526"/>
                <a:gd name="connsiteX1" fmla="*/ 296 w 64872"/>
                <a:gd name="connsiteY1" fmla="*/ 1805 h 35526"/>
                <a:gd name="connsiteX2" fmla="*/ 60408 w 64872"/>
                <a:gd name="connsiteY2" fmla="*/ 9136 h 35526"/>
                <a:gd name="connsiteX3" fmla="*/ 57476 w 64872"/>
                <a:gd name="connsiteY3" fmla="*/ 23431 h 35526"/>
                <a:gd name="connsiteX4" fmla="*/ 37683 w 64872"/>
                <a:gd name="connsiteY4" fmla="*/ 28196 h 35526"/>
                <a:gd name="connsiteX5" fmla="*/ 4328 w 64872"/>
                <a:gd name="connsiteY5" fmla="*/ 35527 h 35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72" h="35526">
                  <a:moveTo>
                    <a:pt x="4328" y="35527"/>
                  </a:moveTo>
                  <a:cubicBezTo>
                    <a:pt x="3228" y="24164"/>
                    <a:pt x="-1170" y="13534"/>
                    <a:pt x="296" y="1805"/>
                  </a:cubicBezTo>
                  <a:cubicBezTo>
                    <a:pt x="21189" y="-761"/>
                    <a:pt x="41715" y="-2227"/>
                    <a:pt x="60408" y="9136"/>
                  </a:cubicBezTo>
                  <a:cubicBezTo>
                    <a:pt x="64440" y="15001"/>
                    <a:pt x="69205" y="20499"/>
                    <a:pt x="57476" y="23431"/>
                  </a:cubicBezTo>
                  <a:cubicBezTo>
                    <a:pt x="50878" y="24897"/>
                    <a:pt x="44281" y="26363"/>
                    <a:pt x="37683" y="28196"/>
                  </a:cubicBezTo>
                  <a:cubicBezTo>
                    <a:pt x="25587" y="24897"/>
                    <a:pt x="13125" y="21965"/>
                    <a:pt x="4328" y="35527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1386BE1A-FBD3-4A25-AA34-44C7F28A57D8}"/>
                </a:ext>
              </a:extLst>
            </p:cNvPr>
            <p:cNvSpPr/>
            <p:nvPr/>
          </p:nvSpPr>
          <p:spPr>
            <a:xfrm>
              <a:off x="10235231" y="5810430"/>
              <a:ext cx="33669" cy="43158"/>
            </a:xfrm>
            <a:custGeom>
              <a:avLst/>
              <a:gdLst>
                <a:gd name="connsiteX0" fmla="*/ 3614 w 33669"/>
                <a:gd name="connsiteY0" fmla="*/ 0 h 43158"/>
                <a:gd name="connsiteX1" fmla="*/ 15709 w 33669"/>
                <a:gd name="connsiteY1" fmla="*/ 15395 h 43158"/>
                <a:gd name="connsiteX2" fmla="*/ 20474 w 33669"/>
                <a:gd name="connsiteY2" fmla="*/ 20893 h 43158"/>
                <a:gd name="connsiteX3" fmla="*/ 33670 w 33669"/>
                <a:gd name="connsiteY3" fmla="*/ 33721 h 43158"/>
                <a:gd name="connsiteX4" fmla="*/ 11677 w 33669"/>
                <a:gd name="connsiteY4" fmla="*/ 41785 h 43158"/>
                <a:gd name="connsiteX5" fmla="*/ 3614 w 33669"/>
                <a:gd name="connsiteY5" fmla="*/ 41419 h 43158"/>
                <a:gd name="connsiteX6" fmla="*/ 3614 w 33669"/>
                <a:gd name="connsiteY6" fmla="*/ 0 h 4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9" h="43158">
                  <a:moveTo>
                    <a:pt x="3614" y="0"/>
                  </a:moveTo>
                  <a:cubicBezTo>
                    <a:pt x="9112" y="4032"/>
                    <a:pt x="21574" y="2199"/>
                    <a:pt x="15709" y="15395"/>
                  </a:cubicBezTo>
                  <a:cubicBezTo>
                    <a:pt x="14243" y="18693"/>
                    <a:pt x="16443" y="21992"/>
                    <a:pt x="20474" y="20893"/>
                  </a:cubicBezTo>
                  <a:cubicBezTo>
                    <a:pt x="32570" y="17594"/>
                    <a:pt x="31837" y="26757"/>
                    <a:pt x="33670" y="33721"/>
                  </a:cubicBezTo>
                  <a:cubicBezTo>
                    <a:pt x="25239" y="33355"/>
                    <a:pt x="16076" y="29323"/>
                    <a:pt x="11677" y="41785"/>
                  </a:cubicBezTo>
                  <a:cubicBezTo>
                    <a:pt x="10578" y="44718"/>
                    <a:pt x="6546" y="42152"/>
                    <a:pt x="3614" y="41419"/>
                  </a:cubicBezTo>
                  <a:cubicBezTo>
                    <a:pt x="-6649" y="27490"/>
                    <a:pt x="8745" y="13562"/>
                    <a:pt x="361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7EB485FD-462C-4CC3-9BB2-B35E5138F05A}"/>
                </a:ext>
              </a:extLst>
            </p:cNvPr>
            <p:cNvSpPr/>
            <p:nvPr/>
          </p:nvSpPr>
          <p:spPr>
            <a:xfrm>
              <a:off x="10229278" y="5314932"/>
              <a:ext cx="22500" cy="25961"/>
            </a:xfrm>
            <a:custGeom>
              <a:avLst/>
              <a:gdLst>
                <a:gd name="connsiteX0" fmla="*/ 20929 w 22500"/>
                <a:gd name="connsiteY0" fmla="*/ 7268 h 25961"/>
                <a:gd name="connsiteX1" fmla="*/ 20929 w 22500"/>
                <a:gd name="connsiteY1" fmla="*/ 25962 h 25961"/>
                <a:gd name="connsiteX2" fmla="*/ 13965 w 22500"/>
                <a:gd name="connsiteY2" fmla="*/ 23762 h 25961"/>
                <a:gd name="connsiteX3" fmla="*/ 770 w 22500"/>
                <a:gd name="connsiteY3" fmla="*/ 3603 h 25961"/>
                <a:gd name="connsiteX4" fmla="*/ 20929 w 22500"/>
                <a:gd name="connsiteY4" fmla="*/ 7268 h 2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00" h="25961">
                  <a:moveTo>
                    <a:pt x="20929" y="7268"/>
                  </a:moveTo>
                  <a:cubicBezTo>
                    <a:pt x="24961" y="13499"/>
                    <a:pt x="19830" y="19730"/>
                    <a:pt x="20929" y="25962"/>
                  </a:cubicBezTo>
                  <a:cubicBezTo>
                    <a:pt x="18730" y="25228"/>
                    <a:pt x="15798" y="25228"/>
                    <a:pt x="13965" y="23762"/>
                  </a:cubicBezTo>
                  <a:cubicBezTo>
                    <a:pt x="7367" y="18264"/>
                    <a:pt x="-2896" y="10567"/>
                    <a:pt x="770" y="3603"/>
                  </a:cubicBezTo>
                  <a:cubicBezTo>
                    <a:pt x="6268" y="-7027"/>
                    <a:pt x="13232" y="9467"/>
                    <a:pt x="20929" y="7268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85C3CD5F-54C0-42A9-8E3C-377874481570}"/>
                </a:ext>
              </a:extLst>
            </p:cNvPr>
            <p:cNvSpPr/>
            <p:nvPr/>
          </p:nvSpPr>
          <p:spPr>
            <a:xfrm>
              <a:off x="10232125" y="5750317"/>
              <a:ext cx="28344" cy="28062"/>
            </a:xfrm>
            <a:custGeom>
              <a:avLst/>
              <a:gdLst>
                <a:gd name="connsiteX0" fmla="*/ 3054 w 28344"/>
                <a:gd name="connsiteY0" fmla="*/ 0 h 28062"/>
                <a:gd name="connsiteX1" fmla="*/ 28345 w 28344"/>
                <a:gd name="connsiteY1" fmla="*/ 18693 h 28062"/>
                <a:gd name="connsiteX2" fmla="*/ 3054 w 28344"/>
                <a:gd name="connsiteY2" fmla="*/ 26391 h 28062"/>
                <a:gd name="connsiteX3" fmla="*/ 3054 w 28344"/>
                <a:gd name="connsiteY3" fmla="*/ 0 h 2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44" h="28062">
                  <a:moveTo>
                    <a:pt x="3054" y="0"/>
                  </a:moveTo>
                  <a:cubicBezTo>
                    <a:pt x="11118" y="24558"/>
                    <a:pt x="11118" y="24558"/>
                    <a:pt x="28345" y="18693"/>
                  </a:cubicBezTo>
                  <a:cubicBezTo>
                    <a:pt x="23946" y="29323"/>
                    <a:pt x="23946" y="29323"/>
                    <a:pt x="3054" y="26391"/>
                  </a:cubicBezTo>
                  <a:cubicBezTo>
                    <a:pt x="6719" y="17594"/>
                    <a:pt x="-5377" y="8797"/>
                    <a:pt x="3054" y="0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9B0BA14A-5024-46FA-892E-A98E5E22EF1B}"/>
                </a:ext>
              </a:extLst>
            </p:cNvPr>
            <p:cNvSpPr/>
            <p:nvPr/>
          </p:nvSpPr>
          <p:spPr>
            <a:xfrm>
              <a:off x="10154390" y="6020823"/>
              <a:ext cx="9314" cy="29395"/>
            </a:xfrm>
            <a:custGeom>
              <a:avLst/>
              <a:gdLst>
                <a:gd name="connsiteX0" fmla="*/ 9314 w 9314"/>
                <a:gd name="connsiteY0" fmla="*/ 22359 h 29395"/>
                <a:gd name="connsiteX1" fmla="*/ 8948 w 9314"/>
                <a:gd name="connsiteY1" fmla="*/ 27857 h 29395"/>
                <a:gd name="connsiteX2" fmla="*/ 6749 w 9314"/>
                <a:gd name="connsiteY2" fmla="*/ 29323 h 29395"/>
                <a:gd name="connsiteX3" fmla="*/ 9314 w 9314"/>
                <a:gd name="connsiteY3" fmla="*/ 0 h 29395"/>
                <a:gd name="connsiteX4" fmla="*/ 9314 w 9314"/>
                <a:gd name="connsiteY4" fmla="*/ 22359 h 29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4" h="29395">
                  <a:moveTo>
                    <a:pt x="9314" y="22359"/>
                  </a:moveTo>
                  <a:cubicBezTo>
                    <a:pt x="9314" y="24192"/>
                    <a:pt x="9314" y="26024"/>
                    <a:pt x="8948" y="27857"/>
                  </a:cubicBezTo>
                  <a:cubicBezTo>
                    <a:pt x="8948" y="28590"/>
                    <a:pt x="6749" y="29690"/>
                    <a:pt x="6749" y="29323"/>
                  </a:cubicBezTo>
                  <a:cubicBezTo>
                    <a:pt x="-3148" y="19427"/>
                    <a:pt x="-2048" y="7697"/>
                    <a:pt x="9314" y="0"/>
                  </a:cubicBezTo>
                  <a:cubicBezTo>
                    <a:pt x="9314" y="7697"/>
                    <a:pt x="9314" y="15028"/>
                    <a:pt x="9314" y="22359"/>
                  </a:cubicBezTo>
                  <a:close/>
                </a:path>
              </a:pathLst>
            </a:custGeom>
            <a:solidFill>
              <a:srgbClr val="A59A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021F9BD9-BCCE-4942-BBE1-94C1F9133982}"/>
                </a:ext>
              </a:extLst>
            </p:cNvPr>
            <p:cNvSpPr/>
            <p:nvPr/>
          </p:nvSpPr>
          <p:spPr>
            <a:xfrm>
              <a:off x="10071996" y="5026350"/>
              <a:ext cx="105270" cy="442892"/>
            </a:xfrm>
            <a:custGeom>
              <a:avLst/>
              <a:gdLst>
                <a:gd name="connsiteX0" fmla="*/ 9237 w 105270"/>
                <a:gd name="connsiteY0" fmla="*/ 152900 h 442892"/>
                <a:gd name="connsiteX1" fmla="*/ 17667 w 105270"/>
                <a:gd name="connsiteY1" fmla="*/ 102684 h 442892"/>
                <a:gd name="connsiteX2" fmla="*/ 19500 w 105270"/>
                <a:gd name="connsiteY2" fmla="*/ 90222 h 442892"/>
                <a:gd name="connsiteX3" fmla="*/ 27931 w 105270"/>
                <a:gd name="connsiteY3" fmla="*/ 76660 h 442892"/>
                <a:gd name="connsiteX4" fmla="*/ 29030 w 105270"/>
                <a:gd name="connsiteY4" fmla="*/ 92421 h 442892"/>
                <a:gd name="connsiteX5" fmla="*/ 35261 w 105270"/>
                <a:gd name="connsiteY5" fmla="*/ 99019 h 442892"/>
                <a:gd name="connsiteX6" fmla="*/ 52122 w 105270"/>
                <a:gd name="connsiteY6" fmla="*/ 94621 h 442892"/>
                <a:gd name="connsiteX7" fmla="*/ 41859 w 105270"/>
                <a:gd name="connsiteY7" fmla="*/ 60899 h 442892"/>
                <a:gd name="connsiteX8" fmla="*/ 55421 w 105270"/>
                <a:gd name="connsiteY8" fmla="*/ 71895 h 442892"/>
                <a:gd name="connsiteX9" fmla="*/ 57620 w 105270"/>
                <a:gd name="connsiteY9" fmla="*/ 53935 h 442892"/>
                <a:gd name="connsiteX10" fmla="*/ 58720 w 105270"/>
                <a:gd name="connsiteY10" fmla="*/ 45504 h 442892"/>
                <a:gd name="connsiteX11" fmla="*/ 69716 w 105270"/>
                <a:gd name="connsiteY11" fmla="*/ 10683 h 442892"/>
                <a:gd name="connsiteX12" fmla="*/ 76314 w 105270"/>
                <a:gd name="connsiteY12" fmla="*/ 54 h 442892"/>
                <a:gd name="connsiteX13" fmla="*/ 84378 w 105270"/>
                <a:gd name="connsiteY13" fmla="*/ 11050 h 442892"/>
                <a:gd name="connsiteX14" fmla="*/ 84378 w 105270"/>
                <a:gd name="connsiteY14" fmla="*/ 41106 h 442892"/>
                <a:gd name="connsiteX15" fmla="*/ 95007 w 105270"/>
                <a:gd name="connsiteY15" fmla="*/ 21313 h 442892"/>
                <a:gd name="connsiteX16" fmla="*/ 102704 w 105270"/>
                <a:gd name="connsiteY16" fmla="*/ 49170 h 442892"/>
                <a:gd name="connsiteX17" fmla="*/ 105270 w 105270"/>
                <a:gd name="connsiteY17" fmla="*/ 162064 h 442892"/>
                <a:gd name="connsiteX18" fmla="*/ 98306 w 105270"/>
                <a:gd name="connsiteY18" fmla="*/ 185156 h 442892"/>
                <a:gd name="connsiteX19" fmla="*/ 82545 w 105270"/>
                <a:gd name="connsiteY19" fmla="*/ 189920 h 442892"/>
                <a:gd name="connsiteX20" fmla="*/ 72282 w 105270"/>
                <a:gd name="connsiteY20" fmla="*/ 183689 h 442892"/>
                <a:gd name="connsiteX21" fmla="*/ 66784 w 105270"/>
                <a:gd name="connsiteY21" fmla="*/ 196152 h 442892"/>
                <a:gd name="connsiteX22" fmla="*/ 57987 w 105270"/>
                <a:gd name="connsiteY22" fmla="*/ 236104 h 442892"/>
                <a:gd name="connsiteX23" fmla="*/ 57254 w 105270"/>
                <a:gd name="connsiteY23" fmla="*/ 239403 h 442892"/>
                <a:gd name="connsiteX24" fmla="*/ 74481 w 105270"/>
                <a:gd name="connsiteY24" fmla="*/ 276790 h 442892"/>
                <a:gd name="connsiteX25" fmla="*/ 58720 w 105270"/>
                <a:gd name="connsiteY25" fmla="*/ 326273 h 442892"/>
                <a:gd name="connsiteX26" fmla="*/ 53588 w 105270"/>
                <a:gd name="connsiteY26" fmla="*/ 327006 h 442892"/>
                <a:gd name="connsiteX27" fmla="*/ 60186 w 105270"/>
                <a:gd name="connsiteY27" fmla="*/ 396648 h 442892"/>
                <a:gd name="connsiteX28" fmla="*/ 57987 w 105270"/>
                <a:gd name="connsiteY28" fmla="*/ 411310 h 442892"/>
                <a:gd name="connsiteX29" fmla="*/ 43325 w 105270"/>
                <a:gd name="connsiteY29" fmla="*/ 431103 h 442892"/>
                <a:gd name="connsiteX30" fmla="*/ 38560 w 105270"/>
                <a:gd name="connsiteY30" fmla="*/ 434035 h 442892"/>
                <a:gd name="connsiteX31" fmla="*/ 3372 w 105270"/>
                <a:gd name="connsiteY31" fmla="*/ 419740 h 442892"/>
                <a:gd name="connsiteX32" fmla="*/ 4472 w 105270"/>
                <a:gd name="connsiteY32" fmla="*/ 262862 h 442892"/>
                <a:gd name="connsiteX33" fmla="*/ 5572 w 105270"/>
                <a:gd name="connsiteY33" fmla="*/ 177092 h 442892"/>
                <a:gd name="connsiteX34" fmla="*/ 9237 w 105270"/>
                <a:gd name="connsiteY34" fmla="*/ 152900 h 442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70" h="442892">
                  <a:moveTo>
                    <a:pt x="9237" y="152900"/>
                  </a:moveTo>
                  <a:cubicBezTo>
                    <a:pt x="21699" y="137872"/>
                    <a:pt x="15102" y="119545"/>
                    <a:pt x="17667" y="102684"/>
                  </a:cubicBezTo>
                  <a:cubicBezTo>
                    <a:pt x="18401" y="98652"/>
                    <a:pt x="18034" y="94254"/>
                    <a:pt x="19500" y="90222"/>
                  </a:cubicBezTo>
                  <a:cubicBezTo>
                    <a:pt x="21699" y="85090"/>
                    <a:pt x="19867" y="74827"/>
                    <a:pt x="27931" y="76660"/>
                  </a:cubicBezTo>
                  <a:cubicBezTo>
                    <a:pt x="34528" y="78126"/>
                    <a:pt x="31962" y="86190"/>
                    <a:pt x="29030" y="92421"/>
                  </a:cubicBezTo>
                  <a:cubicBezTo>
                    <a:pt x="27197" y="95720"/>
                    <a:pt x="34895" y="100852"/>
                    <a:pt x="35261" y="99019"/>
                  </a:cubicBezTo>
                  <a:cubicBezTo>
                    <a:pt x="37461" y="83991"/>
                    <a:pt x="46258" y="97553"/>
                    <a:pt x="52122" y="94621"/>
                  </a:cubicBezTo>
                  <a:cubicBezTo>
                    <a:pt x="51756" y="82891"/>
                    <a:pt x="38194" y="74461"/>
                    <a:pt x="41859" y="60899"/>
                  </a:cubicBezTo>
                  <a:cubicBezTo>
                    <a:pt x="49556" y="60899"/>
                    <a:pt x="46624" y="76294"/>
                    <a:pt x="55421" y="71895"/>
                  </a:cubicBezTo>
                  <a:cubicBezTo>
                    <a:pt x="62752" y="68230"/>
                    <a:pt x="61286" y="60532"/>
                    <a:pt x="57620" y="53935"/>
                  </a:cubicBezTo>
                  <a:cubicBezTo>
                    <a:pt x="55788" y="51002"/>
                    <a:pt x="55788" y="46971"/>
                    <a:pt x="58720" y="45504"/>
                  </a:cubicBezTo>
                  <a:cubicBezTo>
                    <a:pt x="74481" y="37440"/>
                    <a:pt x="71182" y="23879"/>
                    <a:pt x="69716" y="10683"/>
                  </a:cubicBezTo>
                  <a:cubicBezTo>
                    <a:pt x="68983" y="6285"/>
                    <a:pt x="68250" y="-680"/>
                    <a:pt x="76314" y="54"/>
                  </a:cubicBezTo>
                  <a:cubicBezTo>
                    <a:pt x="82545" y="420"/>
                    <a:pt x="84378" y="5552"/>
                    <a:pt x="84378" y="11050"/>
                  </a:cubicBezTo>
                  <a:cubicBezTo>
                    <a:pt x="84378" y="20213"/>
                    <a:pt x="84378" y="29010"/>
                    <a:pt x="84378" y="41106"/>
                  </a:cubicBezTo>
                  <a:cubicBezTo>
                    <a:pt x="94641" y="34508"/>
                    <a:pt x="89143" y="25345"/>
                    <a:pt x="95007" y="21313"/>
                  </a:cubicBezTo>
                  <a:cubicBezTo>
                    <a:pt x="103804" y="28644"/>
                    <a:pt x="101238" y="39640"/>
                    <a:pt x="102704" y="49170"/>
                  </a:cubicBezTo>
                  <a:cubicBezTo>
                    <a:pt x="108569" y="86557"/>
                    <a:pt x="101971" y="124677"/>
                    <a:pt x="105270" y="162064"/>
                  </a:cubicBezTo>
                  <a:cubicBezTo>
                    <a:pt x="100872" y="169028"/>
                    <a:pt x="101238" y="177458"/>
                    <a:pt x="98306" y="185156"/>
                  </a:cubicBezTo>
                  <a:cubicBezTo>
                    <a:pt x="95374" y="193219"/>
                    <a:pt x="90975" y="198717"/>
                    <a:pt x="82545" y="189920"/>
                  </a:cubicBezTo>
                  <a:cubicBezTo>
                    <a:pt x="79613" y="186988"/>
                    <a:pt x="77413" y="181490"/>
                    <a:pt x="72282" y="183689"/>
                  </a:cubicBezTo>
                  <a:cubicBezTo>
                    <a:pt x="66784" y="185156"/>
                    <a:pt x="66784" y="191020"/>
                    <a:pt x="66784" y="196152"/>
                  </a:cubicBezTo>
                  <a:cubicBezTo>
                    <a:pt x="66417" y="210080"/>
                    <a:pt x="71549" y="225108"/>
                    <a:pt x="57987" y="236104"/>
                  </a:cubicBezTo>
                  <a:cubicBezTo>
                    <a:pt x="57254" y="236838"/>
                    <a:pt x="56521" y="239037"/>
                    <a:pt x="57254" y="239403"/>
                  </a:cubicBezTo>
                  <a:cubicBezTo>
                    <a:pt x="67883" y="250033"/>
                    <a:pt x="68983" y="264328"/>
                    <a:pt x="74481" y="276790"/>
                  </a:cubicBezTo>
                  <a:cubicBezTo>
                    <a:pt x="81812" y="292918"/>
                    <a:pt x="75947" y="319675"/>
                    <a:pt x="58720" y="326273"/>
                  </a:cubicBezTo>
                  <a:cubicBezTo>
                    <a:pt x="56887" y="327006"/>
                    <a:pt x="53222" y="324074"/>
                    <a:pt x="53588" y="327006"/>
                  </a:cubicBezTo>
                  <a:cubicBezTo>
                    <a:pt x="58720" y="350098"/>
                    <a:pt x="53955" y="373923"/>
                    <a:pt x="60186" y="396648"/>
                  </a:cubicBezTo>
                  <a:cubicBezTo>
                    <a:pt x="62019" y="402146"/>
                    <a:pt x="63851" y="410210"/>
                    <a:pt x="57987" y="411310"/>
                  </a:cubicBezTo>
                  <a:cubicBezTo>
                    <a:pt x="46624" y="414242"/>
                    <a:pt x="48090" y="424505"/>
                    <a:pt x="43325" y="431103"/>
                  </a:cubicBezTo>
                  <a:cubicBezTo>
                    <a:pt x="41859" y="432203"/>
                    <a:pt x="40026" y="432936"/>
                    <a:pt x="38560" y="434035"/>
                  </a:cubicBezTo>
                  <a:cubicBezTo>
                    <a:pt x="15468" y="449063"/>
                    <a:pt x="3372" y="445398"/>
                    <a:pt x="3372" y="419740"/>
                  </a:cubicBezTo>
                  <a:cubicBezTo>
                    <a:pt x="3006" y="367692"/>
                    <a:pt x="-4691" y="315643"/>
                    <a:pt x="4472" y="262862"/>
                  </a:cubicBezTo>
                  <a:cubicBezTo>
                    <a:pt x="9237" y="235005"/>
                    <a:pt x="5938" y="205682"/>
                    <a:pt x="5572" y="177092"/>
                  </a:cubicBezTo>
                  <a:cubicBezTo>
                    <a:pt x="5205" y="168661"/>
                    <a:pt x="7404" y="160964"/>
                    <a:pt x="9237" y="152900"/>
                  </a:cubicBezTo>
                  <a:close/>
                </a:path>
              </a:pathLst>
            </a:custGeom>
            <a:solidFill>
              <a:srgbClr val="B5AC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E0736218-DF61-4F53-BE7D-3EB312A208E8}"/>
                </a:ext>
              </a:extLst>
            </p:cNvPr>
            <p:cNvSpPr/>
            <p:nvPr/>
          </p:nvSpPr>
          <p:spPr>
            <a:xfrm>
              <a:off x="10114954" y="5328185"/>
              <a:ext cx="48521" cy="319867"/>
            </a:xfrm>
            <a:custGeom>
              <a:avLst/>
              <a:gdLst>
                <a:gd name="connsiteX0" fmla="*/ 0 w 48521"/>
                <a:gd name="connsiteY0" fmla="*/ 128901 h 319867"/>
                <a:gd name="connsiteX1" fmla="*/ 13928 w 48521"/>
                <a:gd name="connsiteY1" fmla="*/ 106176 h 319867"/>
                <a:gd name="connsiteX2" fmla="*/ 15028 w 48521"/>
                <a:gd name="connsiteY2" fmla="*/ 95180 h 319867"/>
                <a:gd name="connsiteX3" fmla="*/ 41419 w 48521"/>
                <a:gd name="connsiteY3" fmla="*/ 979 h 319867"/>
                <a:gd name="connsiteX4" fmla="*/ 48017 w 48521"/>
                <a:gd name="connsiteY4" fmla="*/ 4278 h 319867"/>
                <a:gd name="connsiteX5" fmla="*/ 45084 w 48521"/>
                <a:gd name="connsiteY5" fmla="*/ 45697 h 319867"/>
                <a:gd name="connsiteX6" fmla="*/ 34821 w 48521"/>
                <a:gd name="connsiteY6" fmla="*/ 55960 h 319867"/>
                <a:gd name="connsiteX7" fmla="*/ 34821 w 48521"/>
                <a:gd name="connsiteY7" fmla="*/ 69155 h 319867"/>
                <a:gd name="connsiteX8" fmla="*/ 39220 w 48521"/>
                <a:gd name="connsiteY8" fmla="*/ 80151 h 319867"/>
                <a:gd name="connsiteX9" fmla="*/ 28957 w 48521"/>
                <a:gd name="connsiteY9" fmla="*/ 191946 h 319867"/>
                <a:gd name="connsiteX10" fmla="*/ 26024 w 48521"/>
                <a:gd name="connsiteY10" fmla="*/ 300075 h 319867"/>
                <a:gd name="connsiteX11" fmla="*/ 22725 w 48521"/>
                <a:gd name="connsiteY11" fmla="*/ 319868 h 319867"/>
                <a:gd name="connsiteX12" fmla="*/ 10630 w 48521"/>
                <a:gd name="connsiteY12" fmla="*/ 136232 h 319867"/>
                <a:gd name="connsiteX13" fmla="*/ 10630 w 48521"/>
                <a:gd name="connsiteY13" fmla="*/ 120104 h 319867"/>
                <a:gd name="connsiteX14" fmla="*/ 0 w 48521"/>
                <a:gd name="connsiteY14" fmla="*/ 128901 h 319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521" h="319867">
                  <a:moveTo>
                    <a:pt x="0" y="128901"/>
                  </a:moveTo>
                  <a:cubicBezTo>
                    <a:pt x="2199" y="119738"/>
                    <a:pt x="-6231" y="103977"/>
                    <a:pt x="13928" y="106176"/>
                  </a:cubicBezTo>
                  <a:cubicBezTo>
                    <a:pt x="14295" y="102510"/>
                    <a:pt x="14662" y="98845"/>
                    <a:pt x="15028" y="95180"/>
                  </a:cubicBezTo>
                  <a:cubicBezTo>
                    <a:pt x="15028" y="61458"/>
                    <a:pt x="14662" y="27370"/>
                    <a:pt x="41419" y="979"/>
                  </a:cubicBezTo>
                  <a:cubicBezTo>
                    <a:pt x="44718" y="246"/>
                    <a:pt x="50216" y="-1953"/>
                    <a:pt x="48017" y="4278"/>
                  </a:cubicBezTo>
                  <a:cubicBezTo>
                    <a:pt x="43252" y="18206"/>
                    <a:pt x="46184" y="31768"/>
                    <a:pt x="45084" y="45697"/>
                  </a:cubicBezTo>
                  <a:cubicBezTo>
                    <a:pt x="41785" y="49362"/>
                    <a:pt x="38853" y="54127"/>
                    <a:pt x="34821" y="55960"/>
                  </a:cubicBezTo>
                  <a:cubicBezTo>
                    <a:pt x="23825" y="61091"/>
                    <a:pt x="22359" y="64757"/>
                    <a:pt x="34821" y="69155"/>
                  </a:cubicBezTo>
                  <a:cubicBezTo>
                    <a:pt x="40686" y="71354"/>
                    <a:pt x="39220" y="76120"/>
                    <a:pt x="39220" y="80151"/>
                  </a:cubicBezTo>
                  <a:cubicBezTo>
                    <a:pt x="40686" y="117905"/>
                    <a:pt x="32622" y="154925"/>
                    <a:pt x="28957" y="191946"/>
                  </a:cubicBezTo>
                  <a:cubicBezTo>
                    <a:pt x="25291" y="228233"/>
                    <a:pt x="27857" y="264154"/>
                    <a:pt x="26024" y="300075"/>
                  </a:cubicBezTo>
                  <a:cubicBezTo>
                    <a:pt x="25658" y="306672"/>
                    <a:pt x="28223" y="314003"/>
                    <a:pt x="22725" y="319868"/>
                  </a:cubicBezTo>
                  <a:cubicBezTo>
                    <a:pt x="18693" y="258656"/>
                    <a:pt x="14662" y="197444"/>
                    <a:pt x="10630" y="136232"/>
                  </a:cubicBezTo>
                  <a:cubicBezTo>
                    <a:pt x="10630" y="131467"/>
                    <a:pt x="10630" y="126702"/>
                    <a:pt x="10630" y="120104"/>
                  </a:cubicBezTo>
                  <a:cubicBezTo>
                    <a:pt x="6964" y="123770"/>
                    <a:pt x="3299" y="126335"/>
                    <a:pt x="0" y="128901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215AAE2-776B-4816-9B1E-0BA5C0DE3F34}"/>
                </a:ext>
              </a:extLst>
            </p:cNvPr>
            <p:cNvSpPr/>
            <p:nvPr/>
          </p:nvSpPr>
          <p:spPr>
            <a:xfrm>
              <a:off x="10208788" y="6366306"/>
              <a:ext cx="173839" cy="179887"/>
            </a:xfrm>
            <a:custGeom>
              <a:avLst/>
              <a:gdLst>
                <a:gd name="connsiteX0" fmla="*/ 33722 w 173839"/>
                <a:gd name="connsiteY0" fmla="*/ 45247 h 179887"/>
                <a:gd name="connsiteX1" fmla="*/ 69276 w 173839"/>
                <a:gd name="connsiteY1" fmla="*/ 80068 h 179887"/>
                <a:gd name="connsiteX2" fmla="*/ 78439 w 173839"/>
                <a:gd name="connsiteY2" fmla="*/ 84833 h 179887"/>
                <a:gd name="connsiteX3" fmla="*/ 90535 w 173839"/>
                <a:gd name="connsiteY3" fmla="*/ 96196 h 179887"/>
                <a:gd name="connsiteX4" fmla="*/ 113260 w 173839"/>
                <a:gd name="connsiteY4" fmla="*/ 117822 h 179887"/>
                <a:gd name="connsiteX5" fmla="*/ 164942 w 173839"/>
                <a:gd name="connsiteY5" fmla="*/ 143480 h 179887"/>
                <a:gd name="connsiteX6" fmla="*/ 165675 w 173839"/>
                <a:gd name="connsiteY6" fmla="*/ 172803 h 179887"/>
                <a:gd name="connsiteX7" fmla="*/ 120591 w 173839"/>
                <a:gd name="connsiteY7" fmla="*/ 163273 h 179887"/>
                <a:gd name="connsiteX8" fmla="*/ 70009 w 173839"/>
                <a:gd name="connsiteY8" fmla="*/ 173169 h 179887"/>
                <a:gd name="connsiteX9" fmla="*/ 59379 w 173839"/>
                <a:gd name="connsiteY9" fmla="*/ 179767 h 179887"/>
                <a:gd name="connsiteX10" fmla="*/ 48750 w 173839"/>
                <a:gd name="connsiteY10" fmla="*/ 166938 h 179887"/>
                <a:gd name="connsiteX11" fmla="*/ 41419 w 173839"/>
                <a:gd name="connsiteY11" fmla="*/ 129551 h 179887"/>
                <a:gd name="connsiteX12" fmla="*/ 30423 w 173839"/>
                <a:gd name="connsiteY12" fmla="*/ 131017 h 179887"/>
                <a:gd name="connsiteX13" fmla="*/ 7697 w 173839"/>
                <a:gd name="connsiteY13" fmla="*/ 55877 h 179887"/>
                <a:gd name="connsiteX14" fmla="*/ 0 w 173839"/>
                <a:gd name="connsiteY14" fmla="*/ 1629 h 179887"/>
                <a:gd name="connsiteX15" fmla="*/ 733 w 173839"/>
                <a:gd name="connsiteY15" fmla="*/ 163 h 179887"/>
                <a:gd name="connsiteX16" fmla="*/ 4032 w 173839"/>
                <a:gd name="connsiteY16" fmla="*/ 163 h 179887"/>
                <a:gd name="connsiteX17" fmla="*/ 26391 w 173839"/>
                <a:gd name="connsiteY17" fmla="*/ 30219 h 179887"/>
                <a:gd name="connsiteX18" fmla="*/ 33722 w 173839"/>
                <a:gd name="connsiteY18" fmla="*/ 45247 h 17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3839" h="179887">
                  <a:moveTo>
                    <a:pt x="33722" y="45247"/>
                  </a:moveTo>
                  <a:cubicBezTo>
                    <a:pt x="45084" y="57343"/>
                    <a:pt x="60112" y="65407"/>
                    <a:pt x="69276" y="80068"/>
                  </a:cubicBezTo>
                  <a:cubicBezTo>
                    <a:pt x="71109" y="83001"/>
                    <a:pt x="73674" y="86299"/>
                    <a:pt x="78439" y="84833"/>
                  </a:cubicBezTo>
                  <a:cubicBezTo>
                    <a:pt x="89069" y="81535"/>
                    <a:pt x="89435" y="88865"/>
                    <a:pt x="90535" y="96196"/>
                  </a:cubicBezTo>
                  <a:cubicBezTo>
                    <a:pt x="92368" y="109392"/>
                    <a:pt x="101165" y="116356"/>
                    <a:pt x="113260" y="117822"/>
                  </a:cubicBezTo>
                  <a:cubicBezTo>
                    <a:pt x="133787" y="120388"/>
                    <a:pt x="149914" y="129918"/>
                    <a:pt x="164942" y="143480"/>
                  </a:cubicBezTo>
                  <a:cubicBezTo>
                    <a:pt x="176305" y="153743"/>
                    <a:pt x="177038" y="162540"/>
                    <a:pt x="165675" y="172803"/>
                  </a:cubicBezTo>
                  <a:cubicBezTo>
                    <a:pt x="149548" y="175002"/>
                    <a:pt x="134886" y="168771"/>
                    <a:pt x="120591" y="163273"/>
                  </a:cubicBezTo>
                  <a:cubicBezTo>
                    <a:pt x="94934" y="153376"/>
                    <a:pt x="88702" y="154109"/>
                    <a:pt x="70009" y="173169"/>
                  </a:cubicBezTo>
                  <a:cubicBezTo>
                    <a:pt x="67077" y="176468"/>
                    <a:pt x="64144" y="179767"/>
                    <a:pt x="59379" y="179767"/>
                  </a:cubicBezTo>
                  <a:cubicBezTo>
                    <a:pt x="49116" y="180867"/>
                    <a:pt x="49483" y="174269"/>
                    <a:pt x="48750" y="166938"/>
                  </a:cubicBezTo>
                  <a:cubicBezTo>
                    <a:pt x="47283" y="154476"/>
                    <a:pt x="46917" y="141280"/>
                    <a:pt x="41419" y="129551"/>
                  </a:cubicBezTo>
                  <a:cubicBezTo>
                    <a:pt x="36287" y="118555"/>
                    <a:pt x="33722" y="128085"/>
                    <a:pt x="30423" y="131017"/>
                  </a:cubicBezTo>
                  <a:cubicBezTo>
                    <a:pt x="29690" y="103893"/>
                    <a:pt x="28957" y="76770"/>
                    <a:pt x="7697" y="55877"/>
                  </a:cubicBezTo>
                  <a:cubicBezTo>
                    <a:pt x="10630" y="36817"/>
                    <a:pt x="733" y="19956"/>
                    <a:pt x="0" y="1629"/>
                  </a:cubicBezTo>
                  <a:cubicBezTo>
                    <a:pt x="0" y="1263"/>
                    <a:pt x="367" y="163"/>
                    <a:pt x="733" y="163"/>
                  </a:cubicBezTo>
                  <a:cubicBezTo>
                    <a:pt x="1833" y="-204"/>
                    <a:pt x="2932" y="163"/>
                    <a:pt x="4032" y="163"/>
                  </a:cubicBezTo>
                  <a:cubicBezTo>
                    <a:pt x="21259" y="3095"/>
                    <a:pt x="20526" y="19223"/>
                    <a:pt x="26391" y="30219"/>
                  </a:cubicBezTo>
                  <a:cubicBezTo>
                    <a:pt x="32255" y="33518"/>
                    <a:pt x="30789" y="40482"/>
                    <a:pt x="33722" y="45247"/>
                  </a:cubicBezTo>
                  <a:close/>
                </a:path>
              </a:pathLst>
            </a:custGeom>
            <a:solidFill>
              <a:srgbClr val="E7D1C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9075400A-7733-4CFB-853A-59A4C9FE3001}"/>
                </a:ext>
              </a:extLst>
            </p:cNvPr>
            <p:cNvSpPr/>
            <p:nvPr/>
          </p:nvSpPr>
          <p:spPr>
            <a:xfrm>
              <a:off x="10141063" y="5780007"/>
              <a:ext cx="7373" cy="41785"/>
            </a:xfrm>
            <a:custGeom>
              <a:avLst/>
              <a:gdLst>
                <a:gd name="connsiteX0" fmla="*/ 649 w 7373"/>
                <a:gd name="connsiteY0" fmla="*/ 0 h 41785"/>
                <a:gd name="connsiteX1" fmla="*/ 4314 w 7373"/>
                <a:gd name="connsiteY1" fmla="*/ 41785 h 41785"/>
                <a:gd name="connsiteX2" fmla="*/ 649 w 7373"/>
                <a:gd name="connsiteY2" fmla="*/ 0 h 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73" h="41785">
                  <a:moveTo>
                    <a:pt x="649" y="0"/>
                  </a:moveTo>
                  <a:cubicBezTo>
                    <a:pt x="9079" y="13195"/>
                    <a:pt x="8713" y="27124"/>
                    <a:pt x="4314" y="41785"/>
                  </a:cubicBezTo>
                  <a:cubicBezTo>
                    <a:pt x="-3017" y="28590"/>
                    <a:pt x="1382" y="13929"/>
                    <a:pt x="649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279DB41C-AF31-4D22-8B42-A04B05434064}"/>
                </a:ext>
              </a:extLst>
            </p:cNvPr>
            <p:cNvSpPr/>
            <p:nvPr/>
          </p:nvSpPr>
          <p:spPr>
            <a:xfrm>
              <a:off x="11118649" y="4431511"/>
              <a:ext cx="285144" cy="164942"/>
            </a:xfrm>
            <a:custGeom>
              <a:avLst/>
              <a:gdLst>
                <a:gd name="connsiteX0" fmla="*/ 2820 w 285144"/>
                <a:gd name="connsiteY0" fmla="*/ 4032 h 164942"/>
                <a:gd name="connsiteX1" fmla="*/ 33976 w 285144"/>
                <a:gd name="connsiteY1" fmla="*/ 8797 h 164942"/>
                <a:gd name="connsiteX2" fmla="*/ 88224 w 285144"/>
                <a:gd name="connsiteY2" fmla="*/ 36287 h 164942"/>
                <a:gd name="connsiteX3" fmla="*/ 98853 w 285144"/>
                <a:gd name="connsiteY3" fmla="*/ 36287 h 164942"/>
                <a:gd name="connsiteX4" fmla="*/ 95554 w 285144"/>
                <a:gd name="connsiteY4" fmla="*/ 27124 h 164942"/>
                <a:gd name="connsiteX5" fmla="*/ 91522 w 285144"/>
                <a:gd name="connsiteY5" fmla="*/ 20893 h 164942"/>
                <a:gd name="connsiteX6" fmla="*/ 101053 w 285144"/>
                <a:gd name="connsiteY6" fmla="*/ 17227 h 164942"/>
                <a:gd name="connsiteX7" fmla="*/ 120113 w 285144"/>
                <a:gd name="connsiteY7" fmla="*/ 11363 h 164942"/>
                <a:gd name="connsiteX8" fmla="*/ 134408 w 285144"/>
                <a:gd name="connsiteY8" fmla="*/ 0 h 164942"/>
                <a:gd name="connsiteX9" fmla="*/ 190121 w 285144"/>
                <a:gd name="connsiteY9" fmla="*/ 43252 h 164942"/>
                <a:gd name="connsiteX10" fmla="*/ 232273 w 285144"/>
                <a:gd name="connsiteY10" fmla="*/ 99698 h 164942"/>
                <a:gd name="connsiteX11" fmla="*/ 254632 w 285144"/>
                <a:gd name="connsiteY11" fmla="*/ 98232 h 164942"/>
                <a:gd name="connsiteX12" fmla="*/ 252433 w 285144"/>
                <a:gd name="connsiteY12" fmla="*/ 115826 h 164942"/>
                <a:gd name="connsiteX13" fmla="*/ 254632 w 285144"/>
                <a:gd name="connsiteY13" fmla="*/ 141117 h 164942"/>
                <a:gd name="connsiteX14" fmla="*/ 278091 w 285144"/>
                <a:gd name="connsiteY14" fmla="*/ 133054 h 164942"/>
                <a:gd name="connsiteX15" fmla="*/ 281390 w 285144"/>
                <a:gd name="connsiteY15" fmla="*/ 162377 h 164942"/>
                <a:gd name="connsiteX16" fmla="*/ 276625 w 285144"/>
                <a:gd name="connsiteY16" fmla="*/ 164942 h 164942"/>
                <a:gd name="connsiteX17" fmla="*/ 222743 w 285144"/>
                <a:gd name="connsiteY17" fmla="*/ 142217 h 164942"/>
                <a:gd name="connsiteX18" fmla="*/ 219445 w 285144"/>
                <a:gd name="connsiteY18" fmla="*/ 113993 h 164942"/>
                <a:gd name="connsiteX19" fmla="*/ 216146 w 285144"/>
                <a:gd name="connsiteY19" fmla="*/ 102264 h 164942"/>
                <a:gd name="connsiteX20" fmla="*/ 168862 w 285144"/>
                <a:gd name="connsiteY20" fmla="*/ 98599 h 164942"/>
                <a:gd name="connsiteX21" fmla="*/ 157866 w 285144"/>
                <a:gd name="connsiteY21" fmla="*/ 102997 h 164942"/>
                <a:gd name="connsiteX22" fmla="*/ 132575 w 285144"/>
                <a:gd name="connsiteY22" fmla="*/ 107762 h 164942"/>
                <a:gd name="connsiteX23" fmla="*/ 96288 w 285144"/>
                <a:gd name="connsiteY23" fmla="*/ 96033 h 164942"/>
                <a:gd name="connsiteX24" fmla="*/ 95188 w 285144"/>
                <a:gd name="connsiteY24" fmla="*/ 82838 h 164942"/>
                <a:gd name="connsiteX25" fmla="*/ 37275 w 285144"/>
                <a:gd name="connsiteY25" fmla="*/ 70375 h 164942"/>
                <a:gd name="connsiteX26" fmla="*/ 24812 w 285144"/>
                <a:gd name="connsiteY26" fmla="*/ 73308 h 164942"/>
                <a:gd name="connsiteX27" fmla="*/ 9418 w 285144"/>
                <a:gd name="connsiteY27" fmla="*/ 70375 h 164942"/>
                <a:gd name="connsiteX28" fmla="*/ 4653 w 285144"/>
                <a:gd name="connsiteY28" fmla="*/ 57913 h 164942"/>
                <a:gd name="connsiteX29" fmla="*/ 19681 w 285144"/>
                <a:gd name="connsiteY29" fmla="*/ 46917 h 164942"/>
                <a:gd name="connsiteX30" fmla="*/ 38374 w 285144"/>
                <a:gd name="connsiteY30" fmla="*/ 41052 h 164942"/>
                <a:gd name="connsiteX31" fmla="*/ 20781 w 285144"/>
                <a:gd name="connsiteY31" fmla="*/ 41052 h 164942"/>
                <a:gd name="connsiteX32" fmla="*/ 621 w 285144"/>
                <a:gd name="connsiteY32" fmla="*/ 22725 h 164942"/>
                <a:gd name="connsiteX33" fmla="*/ 2820 w 285144"/>
                <a:gd name="connsiteY33" fmla="*/ 4032 h 164942"/>
                <a:gd name="connsiteX34" fmla="*/ 2820 w 285144"/>
                <a:gd name="connsiteY34" fmla="*/ 4032 h 16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144" h="164942">
                  <a:moveTo>
                    <a:pt x="2820" y="4032"/>
                  </a:moveTo>
                  <a:cubicBezTo>
                    <a:pt x="11617" y="13562"/>
                    <a:pt x="23346" y="5132"/>
                    <a:pt x="33976" y="8797"/>
                  </a:cubicBezTo>
                  <a:cubicBezTo>
                    <a:pt x="53769" y="15395"/>
                    <a:pt x="66231" y="34821"/>
                    <a:pt x="88224" y="36287"/>
                  </a:cubicBezTo>
                  <a:cubicBezTo>
                    <a:pt x="91889" y="36654"/>
                    <a:pt x="95554" y="42518"/>
                    <a:pt x="98853" y="36287"/>
                  </a:cubicBezTo>
                  <a:cubicBezTo>
                    <a:pt x="101053" y="32622"/>
                    <a:pt x="99953" y="28957"/>
                    <a:pt x="95554" y="27124"/>
                  </a:cubicBezTo>
                  <a:cubicBezTo>
                    <a:pt x="92989" y="26024"/>
                    <a:pt x="88590" y="24925"/>
                    <a:pt x="91522" y="20893"/>
                  </a:cubicBezTo>
                  <a:cubicBezTo>
                    <a:pt x="93722" y="17960"/>
                    <a:pt x="98853" y="14662"/>
                    <a:pt x="101053" y="17227"/>
                  </a:cubicBezTo>
                  <a:cubicBezTo>
                    <a:pt x="111682" y="28590"/>
                    <a:pt x="116814" y="18693"/>
                    <a:pt x="120113" y="11363"/>
                  </a:cubicBezTo>
                  <a:cubicBezTo>
                    <a:pt x="123045" y="4032"/>
                    <a:pt x="135141" y="10263"/>
                    <a:pt x="134408" y="0"/>
                  </a:cubicBezTo>
                  <a:cubicBezTo>
                    <a:pt x="152735" y="14295"/>
                    <a:pt x="171061" y="29690"/>
                    <a:pt x="190121" y="43252"/>
                  </a:cubicBezTo>
                  <a:cubicBezTo>
                    <a:pt x="210281" y="57547"/>
                    <a:pt x="223110" y="76973"/>
                    <a:pt x="232273" y="99698"/>
                  </a:cubicBezTo>
                  <a:cubicBezTo>
                    <a:pt x="240337" y="119858"/>
                    <a:pt x="246935" y="94933"/>
                    <a:pt x="254632" y="98232"/>
                  </a:cubicBezTo>
                  <a:cubicBezTo>
                    <a:pt x="257198" y="104463"/>
                    <a:pt x="256831" y="111794"/>
                    <a:pt x="252433" y="115826"/>
                  </a:cubicBezTo>
                  <a:cubicBezTo>
                    <a:pt x="241437" y="126089"/>
                    <a:pt x="248035" y="134520"/>
                    <a:pt x="254632" y="141117"/>
                  </a:cubicBezTo>
                  <a:cubicBezTo>
                    <a:pt x="263796" y="150281"/>
                    <a:pt x="272593" y="145516"/>
                    <a:pt x="278091" y="133054"/>
                  </a:cubicBezTo>
                  <a:cubicBezTo>
                    <a:pt x="287254" y="144050"/>
                    <a:pt x="286521" y="153213"/>
                    <a:pt x="281390" y="162377"/>
                  </a:cubicBezTo>
                  <a:cubicBezTo>
                    <a:pt x="279923" y="163476"/>
                    <a:pt x="278457" y="164209"/>
                    <a:pt x="276625" y="164942"/>
                  </a:cubicBezTo>
                  <a:cubicBezTo>
                    <a:pt x="257198" y="160910"/>
                    <a:pt x="238871" y="153580"/>
                    <a:pt x="222743" y="142217"/>
                  </a:cubicBezTo>
                  <a:cubicBezTo>
                    <a:pt x="219078" y="133054"/>
                    <a:pt x="213213" y="124257"/>
                    <a:pt x="219445" y="113993"/>
                  </a:cubicBezTo>
                  <a:cubicBezTo>
                    <a:pt x="222010" y="109595"/>
                    <a:pt x="219078" y="105930"/>
                    <a:pt x="216146" y="102264"/>
                  </a:cubicBezTo>
                  <a:cubicBezTo>
                    <a:pt x="204416" y="87236"/>
                    <a:pt x="182424" y="85404"/>
                    <a:pt x="168862" y="98599"/>
                  </a:cubicBezTo>
                  <a:cubicBezTo>
                    <a:pt x="165563" y="101898"/>
                    <a:pt x="161898" y="105930"/>
                    <a:pt x="157866" y="102997"/>
                  </a:cubicBezTo>
                  <a:cubicBezTo>
                    <a:pt x="147236" y="94933"/>
                    <a:pt x="140639" y="104830"/>
                    <a:pt x="132575" y="107762"/>
                  </a:cubicBezTo>
                  <a:cubicBezTo>
                    <a:pt x="120846" y="102997"/>
                    <a:pt x="105817" y="108129"/>
                    <a:pt x="96288" y="96033"/>
                  </a:cubicBezTo>
                  <a:cubicBezTo>
                    <a:pt x="97021" y="91268"/>
                    <a:pt x="104718" y="84304"/>
                    <a:pt x="95188" y="82838"/>
                  </a:cubicBezTo>
                  <a:cubicBezTo>
                    <a:pt x="75761" y="79905"/>
                    <a:pt x="57801" y="70009"/>
                    <a:pt x="37275" y="70375"/>
                  </a:cubicBezTo>
                  <a:cubicBezTo>
                    <a:pt x="32876" y="70375"/>
                    <a:pt x="28844" y="71842"/>
                    <a:pt x="24812" y="73308"/>
                  </a:cubicBezTo>
                  <a:cubicBezTo>
                    <a:pt x="18948" y="75507"/>
                    <a:pt x="13816" y="75140"/>
                    <a:pt x="9418" y="70375"/>
                  </a:cubicBezTo>
                  <a:cubicBezTo>
                    <a:pt x="6486" y="66710"/>
                    <a:pt x="4653" y="62678"/>
                    <a:pt x="4653" y="57913"/>
                  </a:cubicBezTo>
                  <a:cubicBezTo>
                    <a:pt x="6119" y="49483"/>
                    <a:pt x="12350" y="47650"/>
                    <a:pt x="19681" y="46917"/>
                  </a:cubicBezTo>
                  <a:cubicBezTo>
                    <a:pt x="25912" y="46550"/>
                    <a:pt x="31777" y="45451"/>
                    <a:pt x="38374" y="41052"/>
                  </a:cubicBezTo>
                  <a:cubicBezTo>
                    <a:pt x="31410" y="35921"/>
                    <a:pt x="26279" y="39953"/>
                    <a:pt x="20781" y="41052"/>
                  </a:cubicBezTo>
                  <a:cubicBezTo>
                    <a:pt x="3187" y="44718"/>
                    <a:pt x="-1945" y="40319"/>
                    <a:pt x="621" y="22725"/>
                  </a:cubicBezTo>
                  <a:cubicBezTo>
                    <a:pt x="1354" y="16128"/>
                    <a:pt x="-1945" y="9530"/>
                    <a:pt x="2820" y="4032"/>
                  </a:cubicBezTo>
                  <a:lnTo>
                    <a:pt x="2820" y="4032"/>
                  </a:ln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6A85B2C8-B207-438A-8E25-8B11ADA4786B}"/>
                </a:ext>
              </a:extLst>
            </p:cNvPr>
            <p:cNvSpPr/>
            <p:nvPr/>
          </p:nvSpPr>
          <p:spPr>
            <a:xfrm>
              <a:off x="11430719" y="4466234"/>
              <a:ext cx="196458" cy="196592"/>
            </a:xfrm>
            <a:custGeom>
              <a:avLst/>
              <a:gdLst>
                <a:gd name="connsiteX0" fmla="*/ 2308 w 196458"/>
                <a:gd name="connsiteY0" fmla="*/ 10728 h 196592"/>
                <a:gd name="connsiteX1" fmla="*/ 20635 w 196458"/>
                <a:gd name="connsiteY1" fmla="*/ 3397 h 196592"/>
                <a:gd name="connsiteX2" fmla="*/ 47026 w 196458"/>
                <a:gd name="connsiteY2" fmla="*/ 27955 h 196592"/>
                <a:gd name="connsiteX3" fmla="*/ 71584 w 196458"/>
                <a:gd name="connsiteY3" fmla="*/ 37852 h 196592"/>
                <a:gd name="connsiteX4" fmla="*/ 88812 w 196458"/>
                <a:gd name="connsiteY4" fmla="*/ 50681 h 196592"/>
                <a:gd name="connsiteX5" fmla="*/ 113003 w 196458"/>
                <a:gd name="connsiteY5" fmla="*/ 70840 h 196592"/>
                <a:gd name="connsiteX6" fmla="*/ 113370 w 196458"/>
                <a:gd name="connsiteY6" fmla="*/ 68274 h 196592"/>
                <a:gd name="connsiteX7" fmla="*/ 123266 w 196458"/>
                <a:gd name="connsiteY7" fmla="*/ 51047 h 196592"/>
                <a:gd name="connsiteX8" fmla="*/ 178613 w 196458"/>
                <a:gd name="connsiteY8" fmla="*/ 73039 h 196592"/>
                <a:gd name="connsiteX9" fmla="*/ 169450 w 196458"/>
                <a:gd name="connsiteY9" fmla="*/ 82203 h 196592"/>
                <a:gd name="connsiteX10" fmla="*/ 156621 w 196458"/>
                <a:gd name="connsiteY10" fmla="*/ 92832 h 196592"/>
                <a:gd name="connsiteX11" fmla="*/ 168717 w 196458"/>
                <a:gd name="connsiteY11" fmla="*/ 102729 h 196592"/>
                <a:gd name="connsiteX12" fmla="*/ 182645 w 196458"/>
                <a:gd name="connsiteY12" fmla="*/ 107494 h 196592"/>
                <a:gd name="connsiteX13" fmla="*/ 174948 w 196458"/>
                <a:gd name="connsiteY13" fmla="*/ 119590 h 196592"/>
                <a:gd name="connsiteX14" fmla="*/ 167617 w 196458"/>
                <a:gd name="connsiteY14" fmla="*/ 128753 h 196592"/>
                <a:gd name="connsiteX15" fmla="*/ 177880 w 196458"/>
                <a:gd name="connsiteY15" fmla="*/ 134984 h 196592"/>
                <a:gd name="connsiteX16" fmla="*/ 192175 w 196458"/>
                <a:gd name="connsiteY16" fmla="*/ 138283 h 196592"/>
                <a:gd name="connsiteX17" fmla="*/ 195474 w 196458"/>
                <a:gd name="connsiteY17" fmla="*/ 147813 h 196592"/>
                <a:gd name="connsiteX18" fmla="*/ 173115 w 196458"/>
                <a:gd name="connsiteY18" fmla="*/ 173471 h 196592"/>
                <a:gd name="connsiteX19" fmla="*/ 111903 w 196458"/>
                <a:gd name="connsiteY19" fmla="*/ 196563 h 196592"/>
                <a:gd name="connsiteX20" fmla="*/ 87345 w 196458"/>
                <a:gd name="connsiteY20" fmla="*/ 182268 h 196592"/>
                <a:gd name="connsiteX21" fmla="*/ 105672 w 196458"/>
                <a:gd name="connsiteY21" fmla="*/ 168339 h 196592"/>
                <a:gd name="connsiteX22" fmla="*/ 123999 w 196458"/>
                <a:gd name="connsiteY22" fmla="*/ 172005 h 196592"/>
                <a:gd name="connsiteX23" fmla="*/ 134262 w 196458"/>
                <a:gd name="connsiteY23" fmla="*/ 165407 h 196592"/>
                <a:gd name="connsiteX24" fmla="*/ 129497 w 196458"/>
                <a:gd name="connsiteY24" fmla="*/ 158809 h 196592"/>
                <a:gd name="connsiteX25" fmla="*/ 130597 w 196458"/>
                <a:gd name="connsiteY25" fmla="*/ 145614 h 196592"/>
                <a:gd name="connsiteX26" fmla="*/ 133163 w 196458"/>
                <a:gd name="connsiteY26" fmla="*/ 135718 h 196592"/>
                <a:gd name="connsiteX27" fmla="*/ 130963 w 196458"/>
                <a:gd name="connsiteY27" fmla="*/ 143048 h 196592"/>
                <a:gd name="connsiteX28" fmla="*/ 117402 w 196458"/>
                <a:gd name="connsiteY28" fmla="*/ 148180 h 196592"/>
                <a:gd name="connsiteX29" fmla="*/ 76716 w 196458"/>
                <a:gd name="connsiteY29" fmla="*/ 145614 h 196592"/>
                <a:gd name="connsiteX30" fmla="*/ 76716 w 196458"/>
                <a:gd name="connsiteY30" fmla="*/ 126554 h 196592"/>
                <a:gd name="connsiteX31" fmla="*/ 75250 w 196458"/>
                <a:gd name="connsiteY31" fmla="*/ 121789 h 196592"/>
                <a:gd name="connsiteX32" fmla="*/ 78548 w 196458"/>
                <a:gd name="connsiteY32" fmla="*/ 88434 h 196592"/>
                <a:gd name="connsiteX33" fmla="*/ 74150 w 196458"/>
                <a:gd name="connsiteY33" fmla="*/ 72306 h 196592"/>
                <a:gd name="connsiteX34" fmla="*/ 61321 w 196458"/>
                <a:gd name="connsiteY34" fmla="*/ 58011 h 196592"/>
                <a:gd name="connsiteX35" fmla="*/ 52524 w 196458"/>
                <a:gd name="connsiteY35" fmla="*/ 56912 h 196592"/>
                <a:gd name="connsiteX36" fmla="*/ 33831 w 196458"/>
                <a:gd name="connsiteY36" fmla="*/ 59111 h 196592"/>
                <a:gd name="connsiteX37" fmla="*/ 23201 w 196458"/>
                <a:gd name="connsiteY37" fmla="*/ 41151 h 196592"/>
                <a:gd name="connsiteX38" fmla="*/ 14771 w 196458"/>
                <a:gd name="connsiteY38" fmla="*/ 32354 h 196592"/>
                <a:gd name="connsiteX39" fmla="*/ 2308 w 196458"/>
                <a:gd name="connsiteY39" fmla="*/ 10728 h 19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6458" h="196592">
                  <a:moveTo>
                    <a:pt x="2308" y="10728"/>
                  </a:moveTo>
                  <a:cubicBezTo>
                    <a:pt x="5974" y="1564"/>
                    <a:pt x="10739" y="-3934"/>
                    <a:pt x="20635" y="3397"/>
                  </a:cubicBezTo>
                  <a:cubicBezTo>
                    <a:pt x="30165" y="10361"/>
                    <a:pt x="45560" y="9628"/>
                    <a:pt x="47026" y="27955"/>
                  </a:cubicBezTo>
                  <a:cubicBezTo>
                    <a:pt x="47759" y="34919"/>
                    <a:pt x="62054" y="37119"/>
                    <a:pt x="71584" y="37852"/>
                  </a:cubicBezTo>
                  <a:cubicBezTo>
                    <a:pt x="80015" y="38585"/>
                    <a:pt x="87712" y="39684"/>
                    <a:pt x="88812" y="50681"/>
                  </a:cubicBezTo>
                  <a:cubicBezTo>
                    <a:pt x="89911" y="64976"/>
                    <a:pt x="108238" y="59844"/>
                    <a:pt x="113003" y="70840"/>
                  </a:cubicBezTo>
                  <a:cubicBezTo>
                    <a:pt x="113736" y="70107"/>
                    <a:pt x="113370" y="69007"/>
                    <a:pt x="113370" y="68274"/>
                  </a:cubicBezTo>
                  <a:cubicBezTo>
                    <a:pt x="113736" y="60944"/>
                    <a:pt x="117768" y="55446"/>
                    <a:pt x="123266" y="51047"/>
                  </a:cubicBezTo>
                  <a:cubicBezTo>
                    <a:pt x="142693" y="56179"/>
                    <a:pt x="159187" y="68274"/>
                    <a:pt x="178613" y="73039"/>
                  </a:cubicBezTo>
                  <a:cubicBezTo>
                    <a:pt x="182279" y="82569"/>
                    <a:pt x="173849" y="81470"/>
                    <a:pt x="169450" y="82203"/>
                  </a:cubicBezTo>
                  <a:cubicBezTo>
                    <a:pt x="162486" y="83302"/>
                    <a:pt x="156621" y="85502"/>
                    <a:pt x="156621" y="92832"/>
                  </a:cubicBezTo>
                  <a:cubicBezTo>
                    <a:pt x="156621" y="99430"/>
                    <a:pt x="163585" y="100530"/>
                    <a:pt x="168717" y="102729"/>
                  </a:cubicBezTo>
                  <a:cubicBezTo>
                    <a:pt x="173482" y="104562"/>
                    <a:pt x="178613" y="104195"/>
                    <a:pt x="182645" y="107494"/>
                  </a:cubicBezTo>
                  <a:cubicBezTo>
                    <a:pt x="185578" y="115191"/>
                    <a:pt x="178980" y="116657"/>
                    <a:pt x="174948" y="119590"/>
                  </a:cubicBezTo>
                  <a:cubicBezTo>
                    <a:pt x="171649" y="122156"/>
                    <a:pt x="166518" y="123255"/>
                    <a:pt x="167617" y="128753"/>
                  </a:cubicBezTo>
                  <a:cubicBezTo>
                    <a:pt x="168717" y="134251"/>
                    <a:pt x="173849" y="133518"/>
                    <a:pt x="177880" y="134984"/>
                  </a:cubicBezTo>
                  <a:cubicBezTo>
                    <a:pt x="182645" y="136451"/>
                    <a:pt x="187777" y="135718"/>
                    <a:pt x="192175" y="138283"/>
                  </a:cubicBezTo>
                  <a:cubicBezTo>
                    <a:pt x="195108" y="140849"/>
                    <a:pt x="198040" y="146347"/>
                    <a:pt x="195474" y="147813"/>
                  </a:cubicBezTo>
                  <a:cubicBezTo>
                    <a:pt x="183745" y="153678"/>
                    <a:pt x="182279" y="169439"/>
                    <a:pt x="173115" y="173471"/>
                  </a:cubicBezTo>
                  <a:cubicBezTo>
                    <a:pt x="153322" y="182268"/>
                    <a:pt x="135362" y="195830"/>
                    <a:pt x="111903" y="196563"/>
                  </a:cubicBezTo>
                  <a:cubicBezTo>
                    <a:pt x="99441" y="196929"/>
                    <a:pt x="91377" y="193997"/>
                    <a:pt x="87345" y="182268"/>
                  </a:cubicBezTo>
                  <a:cubicBezTo>
                    <a:pt x="87712" y="170172"/>
                    <a:pt x="96509" y="168706"/>
                    <a:pt x="105672" y="168339"/>
                  </a:cubicBezTo>
                  <a:cubicBezTo>
                    <a:pt x="111903" y="168339"/>
                    <a:pt x="117768" y="170905"/>
                    <a:pt x="123999" y="172005"/>
                  </a:cubicBezTo>
                  <a:cubicBezTo>
                    <a:pt x="129497" y="173104"/>
                    <a:pt x="131697" y="168706"/>
                    <a:pt x="134262" y="165407"/>
                  </a:cubicBezTo>
                  <a:cubicBezTo>
                    <a:pt x="138294" y="159543"/>
                    <a:pt x="130963" y="161009"/>
                    <a:pt x="129497" y="158809"/>
                  </a:cubicBezTo>
                  <a:cubicBezTo>
                    <a:pt x="125465" y="153678"/>
                    <a:pt x="122900" y="149646"/>
                    <a:pt x="130597" y="145614"/>
                  </a:cubicBezTo>
                  <a:cubicBezTo>
                    <a:pt x="134629" y="143415"/>
                    <a:pt x="138661" y="139016"/>
                    <a:pt x="133163" y="135718"/>
                  </a:cubicBezTo>
                  <a:cubicBezTo>
                    <a:pt x="130230" y="133885"/>
                    <a:pt x="133529" y="140482"/>
                    <a:pt x="130963" y="143048"/>
                  </a:cubicBezTo>
                  <a:cubicBezTo>
                    <a:pt x="126931" y="146714"/>
                    <a:pt x="122167" y="147447"/>
                    <a:pt x="117402" y="148180"/>
                  </a:cubicBezTo>
                  <a:cubicBezTo>
                    <a:pt x="103840" y="149279"/>
                    <a:pt x="89911" y="149279"/>
                    <a:pt x="76716" y="145614"/>
                  </a:cubicBezTo>
                  <a:cubicBezTo>
                    <a:pt x="70118" y="139383"/>
                    <a:pt x="82580" y="132785"/>
                    <a:pt x="76716" y="126554"/>
                  </a:cubicBezTo>
                  <a:cubicBezTo>
                    <a:pt x="75983" y="125088"/>
                    <a:pt x="75616" y="123255"/>
                    <a:pt x="75250" y="121789"/>
                  </a:cubicBezTo>
                  <a:cubicBezTo>
                    <a:pt x="66086" y="109693"/>
                    <a:pt x="70851" y="99064"/>
                    <a:pt x="78548" y="88434"/>
                  </a:cubicBezTo>
                  <a:cubicBezTo>
                    <a:pt x="83680" y="81470"/>
                    <a:pt x="88078" y="74139"/>
                    <a:pt x="74150" y="72306"/>
                  </a:cubicBezTo>
                  <a:cubicBezTo>
                    <a:pt x="66086" y="71207"/>
                    <a:pt x="65720" y="62410"/>
                    <a:pt x="61321" y="58011"/>
                  </a:cubicBezTo>
                  <a:cubicBezTo>
                    <a:pt x="58389" y="56912"/>
                    <a:pt x="54723" y="55079"/>
                    <a:pt x="52524" y="56912"/>
                  </a:cubicBezTo>
                  <a:cubicBezTo>
                    <a:pt x="46660" y="61677"/>
                    <a:pt x="41895" y="69374"/>
                    <a:pt x="33831" y="59111"/>
                  </a:cubicBezTo>
                  <a:cubicBezTo>
                    <a:pt x="29432" y="53613"/>
                    <a:pt x="21735" y="50314"/>
                    <a:pt x="23201" y="41151"/>
                  </a:cubicBezTo>
                  <a:cubicBezTo>
                    <a:pt x="24301" y="35286"/>
                    <a:pt x="21735" y="32720"/>
                    <a:pt x="14771" y="32354"/>
                  </a:cubicBezTo>
                  <a:cubicBezTo>
                    <a:pt x="-2090" y="30887"/>
                    <a:pt x="-1724" y="21357"/>
                    <a:pt x="2308" y="10728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B0F7B88E-3ACB-4492-862D-DAD181742B7D}"/>
                </a:ext>
              </a:extLst>
            </p:cNvPr>
            <p:cNvSpPr/>
            <p:nvPr/>
          </p:nvSpPr>
          <p:spPr>
            <a:xfrm>
              <a:off x="11357913" y="4476962"/>
              <a:ext cx="141703" cy="127918"/>
            </a:xfrm>
            <a:custGeom>
              <a:avLst/>
              <a:gdLst>
                <a:gd name="connsiteX0" fmla="*/ 75114 w 141703"/>
                <a:gd name="connsiteY0" fmla="*/ 0 h 127918"/>
                <a:gd name="connsiteX1" fmla="*/ 91608 w 141703"/>
                <a:gd name="connsiteY1" fmla="*/ 13195 h 127918"/>
                <a:gd name="connsiteX2" fmla="*/ 99672 w 141703"/>
                <a:gd name="connsiteY2" fmla="*/ 20160 h 127918"/>
                <a:gd name="connsiteX3" fmla="*/ 113600 w 141703"/>
                <a:gd name="connsiteY3" fmla="*/ 51315 h 127918"/>
                <a:gd name="connsiteX4" fmla="*/ 135593 w 141703"/>
                <a:gd name="connsiteY4" fmla="*/ 41052 h 127918"/>
                <a:gd name="connsiteX5" fmla="*/ 139258 w 141703"/>
                <a:gd name="connsiteY5" fmla="*/ 59379 h 127918"/>
                <a:gd name="connsiteX6" fmla="*/ 137059 w 141703"/>
                <a:gd name="connsiteY6" fmla="*/ 74407 h 127918"/>
                <a:gd name="connsiteX7" fmla="*/ 115800 w 141703"/>
                <a:gd name="connsiteY7" fmla="*/ 81372 h 127918"/>
                <a:gd name="connsiteX8" fmla="*/ 92341 w 141703"/>
                <a:gd name="connsiteY8" fmla="*/ 86137 h 127918"/>
                <a:gd name="connsiteX9" fmla="*/ 102971 w 141703"/>
                <a:gd name="connsiteY9" fmla="*/ 93834 h 127918"/>
                <a:gd name="connsiteX10" fmla="*/ 90875 w 141703"/>
                <a:gd name="connsiteY10" fmla="*/ 119858 h 127918"/>
                <a:gd name="connsiteX11" fmla="*/ 43592 w 141703"/>
                <a:gd name="connsiteY11" fmla="*/ 118025 h 127918"/>
                <a:gd name="connsiteX12" fmla="*/ 42125 w 141703"/>
                <a:gd name="connsiteY12" fmla="*/ 115826 h 127918"/>
                <a:gd name="connsiteX13" fmla="*/ 42125 w 141703"/>
                <a:gd name="connsiteY13" fmla="*/ 93101 h 127918"/>
                <a:gd name="connsiteX14" fmla="*/ 26731 w 141703"/>
                <a:gd name="connsiteY14" fmla="*/ 104830 h 127918"/>
                <a:gd name="connsiteX15" fmla="*/ 5838 w 141703"/>
                <a:gd name="connsiteY15" fmla="*/ 89435 h 127918"/>
                <a:gd name="connsiteX16" fmla="*/ 4372 w 141703"/>
                <a:gd name="connsiteY16" fmla="*/ 75140 h 127918"/>
                <a:gd name="connsiteX17" fmla="*/ 15735 w 141703"/>
                <a:gd name="connsiteY17" fmla="*/ 52415 h 127918"/>
                <a:gd name="connsiteX18" fmla="*/ 50189 w 141703"/>
                <a:gd name="connsiteY18" fmla="*/ 36287 h 127918"/>
                <a:gd name="connsiteX19" fmla="*/ 75114 w 141703"/>
                <a:gd name="connsiteY19" fmla="*/ 0 h 12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1703" h="127918">
                  <a:moveTo>
                    <a:pt x="75114" y="0"/>
                  </a:moveTo>
                  <a:cubicBezTo>
                    <a:pt x="78779" y="6598"/>
                    <a:pt x="71082" y="26391"/>
                    <a:pt x="91608" y="13195"/>
                  </a:cubicBezTo>
                  <a:cubicBezTo>
                    <a:pt x="97106" y="9897"/>
                    <a:pt x="100405" y="17960"/>
                    <a:pt x="99672" y="20160"/>
                  </a:cubicBezTo>
                  <a:cubicBezTo>
                    <a:pt x="94540" y="34455"/>
                    <a:pt x="105537" y="41052"/>
                    <a:pt x="113600" y="51315"/>
                  </a:cubicBezTo>
                  <a:cubicBezTo>
                    <a:pt x="113600" y="28223"/>
                    <a:pt x="127162" y="42518"/>
                    <a:pt x="135593" y="41052"/>
                  </a:cubicBezTo>
                  <a:cubicBezTo>
                    <a:pt x="134860" y="47283"/>
                    <a:pt x="130828" y="53515"/>
                    <a:pt x="139258" y="59379"/>
                  </a:cubicBezTo>
                  <a:cubicBezTo>
                    <a:pt x="144390" y="62678"/>
                    <a:pt x="140358" y="69642"/>
                    <a:pt x="137059" y="74407"/>
                  </a:cubicBezTo>
                  <a:cubicBezTo>
                    <a:pt x="131927" y="82105"/>
                    <a:pt x="124230" y="83937"/>
                    <a:pt x="115800" y="81372"/>
                  </a:cubicBezTo>
                  <a:cubicBezTo>
                    <a:pt x="107369" y="78806"/>
                    <a:pt x="98939" y="75140"/>
                    <a:pt x="92341" y="86137"/>
                  </a:cubicBezTo>
                  <a:cubicBezTo>
                    <a:pt x="96740" y="87236"/>
                    <a:pt x="104804" y="87603"/>
                    <a:pt x="102971" y="93834"/>
                  </a:cubicBezTo>
                  <a:cubicBezTo>
                    <a:pt x="100039" y="102997"/>
                    <a:pt x="99672" y="113627"/>
                    <a:pt x="90875" y="119858"/>
                  </a:cubicBezTo>
                  <a:cubicBezTo>
                    <a:pt x="74747" y="131587"/>
                    <a:pt x="58986" y="130121"/>
                    <a:pt x="43592" y="118025"/>
                  </a:cubicBezTo>
                  <a:cubicBezTo>
                    <a:pt x="43225" y="117292"/>
                    <a:pt x="42492" y="116559"/>
                    <a:pt x="42125" y="115826"/>
                  </a:cubicBezTo>
                  <a:cubicBezTo>
                    <a:pt x="42125" y="108495"/>
                    <a:pt x="42125" y="100798"/>
                    <a:pt x="42125" y="93101"/>
                  </a:cubicBezTo>
                  <a:cubicBezTo>
                    <a:pt x="35161" y="95667"/>
                    <a:pt x="37727" y="111061"/>
                    <a:pt x="26731" y="104830"/>
                  </a:cubicBezTo>
                  <a:cubicBezTo>
                    <a:pt x="19400" y="100798"/>
                    <a:pt x="5472" y="106296"/>
                    <a:pt x="5838" y="89435"/>
                  </a:cubicBezTo>
                  <a:cubicBezTo>
                    <a:pt x="5838" y="85770"/>
                    <a:pt x="-6258" y="81738"/>
                    <a:pt x="4372" y="75140"/>
                  </a:cubicBezTo>
                  <a:cubicBezTo>
                    <a:pt x="12802" y="70009"/>
                    <a:pt x="11336" y="59746"/>
                    <a:pt x="15735" y="52415"/>
                  </a:cubicBezTo>
                  <a:cubicBezTo>
                    <a:pt x="30396" y="53881"/>
                    <a:pt x="39193" y="44718"/>
                    <a:pt x="50189" y="36287"/>
                  </a:cubicBezTo>
                  <a:cubicBezTo>
                    <a:pt x="62285" y="26024"/>
                    <a:pt x="62652" y="9163"/>
                    <a:pt x="75114" y="0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AE89E5F5-9946-403C-8BD1-A3A574900815}"/>
                </a:ext>
              </a:extLst>
            </p:cNvPr>
            <p:cNvSpPr/>
            <p:nvPr/>
          </p:nvSpPr>
          <p:spPr>
            <a:xfrm>
              <a:off x="11437059" y="4406939"/>
              <a:ext cx="125808" cy="133299"/>
            </a:xfrm>
            <a:custGeom>
              <a:avLst/>
              <a:gdLst>
                <a:gd name="connsiteX0" fmla="*/ 116559 w 125808"/>
                <a:gd name="connsiteY0" fmla="*/ 110709 h 133299"/>
                <a:gd name="connsiteX1" fmla="*/ 108495 w 125808"/>
                <a:gd name="connsiteY1" fmla="*/ 130869 h 133299"/>
                <a:gd name="connsiteX2" fmla="*/ 104830 w 125808"/>
                <a:gd name="connsiteY2" fmla="*/ 131602 h 133299"/>
                <a:gd name="connsiteX3" fmla="*/ 77340 w 125808"/>
                <a:gd name="connsiteY3" fmla="*/ 105944 h 133299"/>
                <a:gd name="connsiteX4" fmla="*/ 71108 w 125808"/>
                <a:gd name="connsiteY4" fmla="*/ 103012 h 133299"/>
                <a:gd name="connsiteX5" fmla="*/ 35188 w 125808"/>
                <a:gd name="connsiteY5" fmla="*/ 89816 h 133299"/>
                <a:gd name="connsiteX6" fmla="*/ 32988 w 125808"/>
                <a:gd name="connsiteY6" fmla="*/ 85785 h 133299"/>
                <a:gd name="connsiteX7" fmla="*/ 28223 w 125808"/>
                <a:gd name="connsiteY7" fmla="*/ 76621 h 133299"/>
                <a:gd name="connsiteX8" fmla="*/ 14661 w 125808"/>
                <a:gd name="connsiteY8" fmla="*/ 62693 h 133299"/>
                <a:gd name="connsiteX9" fmla="*/ 10630 w 125808"/>
                <a:gd name="connsiteY9" fmla="*/ 47665 h 133299"/>
                <a:gd name="connsiteX10" fmla="*/ 0 w 125808"/>
                <a:gd name="connsiteY10" fmla="*/ 32270 h 133299"/>
                <a:gd name="connsiteX11" fmla="*/ 39953 w 125808"/>
                <a:gd name="connsiteY11" fmla="*/ 12843 h 133299"/>
                <a:gd name="connsiteX12" fmla="*/ 61579 w 125808"/>
                <a:gd name="connsiteY12" fmla="*/ 42533 h 133299"/>
                <a:gd name="connsiteX13" fmla="*/ 55347 w 125808"/>
                <a:gd name="connsiteY13" fmla="*/ 26405 h 133299"/>
                <a:gd name="connsiteX14" fmla="*/ 41419 w 125808"/>
                <a:gd name="connsiteY14" fmla="*/ 13576 h 133299"/>
                <a:gd name="connsiteX15" fmla="*/ 51682 w 125808"/>
                <a:gd name="connsiteY15" fmla="*/ 8445 h 133299"/>
                <a:gd name="connsiteX16" fmla="*/ 73308 w 125808"/>
                <a:gd name="connsiteY16" fmla="*/ 15 h 133299"/>
                <a:gd name="connsiteX17" fmla="*/ 100798 w 125808"/>
                <a:gd name="connsiteY17" fmla="*/ 17975 h 133299"/>
                <a:gd name="connsiteX18" fmla="*/ 124257 w 125808"/>
                <a:gd name="connsiteY18" fmla="*/ 84318 h 133299"/>
                <a:gd name="connsiteX19" fmla="*/ 116559 w 125808"/>
                <a:gd name="connsiteY19" fmla="*/ 110709 h 13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808" h="133299">
                  <a:moveTo>
                    <a:pt x="116559" y="110709"/>
                  </a:moveTo>
                  <a:cubicBezTo>
                    <a:pt x="118392" y="119140"/>
                    <a:pt x="108862" y="123171"/>
                    <a:pt x="108495" y="130869"/>
                  </a:cubicBezTo>
                  <a:cubicBezTo>
                    <a:pt x="108129" y="134534"/>
                    <a:pt x="107396" y="133435"/>
                    <a:pt x="104830" y="131602"/>
                  </a:cubicBezTo>
                  <a:cubicBezTo>
                    <a:pt x="94200" y="124271"/>
                    <a:pt x="75507" y="126470"/>
                    <a:pt x="77340" y="105944"/>
                  </a:cubicBezTo>
                  <a:cubicBezTo>
                    <a:pt x="77706" y="100080"/>
                    <a:pt x="73674" y="103745"/>
                    <a:pt x="71108" y="103012"/>
                  </a:cubicBezTo>
                  <a:cubicBezTo>
                    <a:pt x="58646" y="100446"/>
                    <a:pt x="45084" y="100813"/>
                    <a:pt x="35188" y="89816"/>
                  </a:cubicBezTo>
                  <a:cubicBezTo>
                    <a:pt x="33721" y="88350"/>
                    <a:pt x="30423" y="88350"/>
                    <a:pt x="32988" y="85785"/>
                  </a:cubicBezTo>
                  <a:cubicBezTo>
                    <a:pt x="40686" y="77354"/>
                    <a:pt x="38120" y="76621"/>
                    <a:pt x="28223" y="76621"/>
                  </a:cubicBezTo>
                  <a:cubicBezTo>
                    <a:pt x="20893" y="76621"/>
                    <a:pt x="19427" y="67091"/>
                    <a:pt x="14661" y="62693"/>
                  </a:cubicBezTo>
                  <a:cubicBezTo>
                    <a:pt x="16128" y="56828"/>
                    <a:pt x="23458" y="49864"/>
                    <a:pt x="10630" y="47665"/>
                  </a:cubicBezTo>
                  <a:cubicBezTo>
                    <a:pt x="2566" y="46198"/>
                    <a:pt x="1100" y="39234"/>
                    <a:pt x="0" y="32270"/>
                  </a:cubicBezTo>
                  <a:cubicBezTo>
                    <a:pt x="13928" y="27138"/>
                    <a:pt x="28590" y="23106"/>
                    <a:pt x="39953" y="12843"/>
                  </a:cubicBezTo>
                  <a:cubicBezTo>
                    <a:pt x="45451" y="23106"/>
                    <a:pt x="52048" y="32270"/>
                    <a:pt x="61579" y="42533"/>
                  </a:cubicBezTo>
                  <a:cubicBezTo>
                    <a:pt x="64877" y="33736"/>
                    <a:pt x="63411" y="28238"/>
                    <a:pt x="55347" y="26405"/>
                  </a:cubicBezTo>
                  <a:cubicBezTo>
                    <a:pt x="47650" y="24939"/>
                    <a:pt x="43618" y="20541"/>
                    <a:pt x="41419" y="13576"/>
                  </a:cubicBezTo>
                  <a:cubicBezTo>
                    <a:pt x="41419" y="5146"/>
                    <a:pt x="48016" y="6979"/>
                    <a:pt x="51682" y="8445"/>
                  </a:cubicBezTo>
                  <a:cubicBezTo>
                    <a:pt x="62311" y="13210"/>
                    <a:pt x="67443" y="6612"/>
                    <a:pt x="73308" y="15"/>
                  </a:cubicBezTo>
                  <a:cubicBezTo>
                    <a:pt x="86503" y="-352"/>
                    <a:pt x="95300" y="6246"/>
                    <a:pt x="100798" y="17975"/>
                  </a:cubicBezTo>
                  <a:cubicBezTo>
                    <a:pt x="113994" y="38135"/>
                    <a:pt x="116193" y="62326"/>
                    <a:pt x="124257" y="84318"/>
                  </a:cubicBezTo>
                  <a:cubicBezTo>
                    <a:pt x="127922" y="94948"/>
                    <a:pt x="124990" y="103745"/>
                    <a:pt x="116559" y="110709"/>
                  </a:cubicBezTo>
                  <a:close/>
                </a:path>
              </a:pathLst>
            </a:custGeom>
            <a:solidFill>
              <a:srgbClr val="A582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156D3517-E3D2-46B4-978C-6DDD88BA94E2}"/>
                </a:ext>
              </a:extLst>
            </p:cNvPr>
            <p:cNvSpPr/>
            <p:nvPr/>
          </p:nvSpPr>
          <p:spPr>
            <a:xfrm>
              <a:off x="11249356" y="4330869"/>
              <a:ext cx="74809" cy="82214"/>
            </a:xfrm>
            <a:custGeom>
              <a:avLst/>
              <a:gdLst>
                <a:gd name="connsiteX0" fmla="*/ 3334 w 74809"/>
                <a:gd name="connsiteY0" fmla="*/ 48227 h 82214"/>
                <a:gd name="connsiteX1" fmla="*/ 4801 w 74809"/>
                <a:gd name="connsiteY1" fmla="*/ 19271 h 82214"/>
                <a:gd name="connsiteX2" fmla="*/ 1135 w 74809"/>
                <a:gd name="connsiteY2" fmla="*/ 8275 h 82214"/>
                <a:gd name="connsiteX3" fmla="*/ 11765 w 74809"/>
                <a:gd name="connsiteY3" fmla="*/ 9008 h 82214"/>
                <a:gd name="connsiteX4" fmla="*/ 24960 w 74809"/>
                <a:gd name="connsiteY4" fmla="*/ 4976 h 82214"/>
                <a:gd name="connsiteX5" fmla="*/ 36323 w 74809"/>
                <a:gd name="connsiteY5" fmla="*/ 7175 h 82214"/>
                <a:gd name="connsiteX6" fmla="*/ 42187 w 74809"/>
                <a:gd name="connsiteY6" fmla="*/ 8275 h 82214"/>
                <a:gd name="connsiteX7" fmla="*/ 53184 w 74809"/>
                <a:gd name="connsiteY7" fmla="*/ 4243 h 82214"/>
                <a:gd name="connsiteX8" fmla="*/ 55749 w 74809"/>
                <a:gd name="connsiteY8" fmla="*/ 25869 h 82214"/>
                <a:gd name="connsiteX9" fmla="*/ 57216 w 74809"/>
                <a:gd name="connsiteY9" fmla="*/ 41996 h 82214"/>
                <a:gd name="connsiteX10" fmla="*/ 74076 w 74809"/>
                <a:gd name="connsiteY10" fmla="*/ 78284 h 82214"/>
                <a:gd name="connsiteX11" fmla="*/ 74809 w 74809"/>
                <a:gd name="connsiteY11" fmla="*/ 81949 h 82214"/>
                <a:gd name="connsiteX12" fmla="*/ 39988 w 74809"/>
                <a:gd name="connsiteY12" fmla="*/ 71686 h 82214"/>
                <a:gd name="connsiteX13" fmla="*/ 4801 w 74809"/>
                <a:gd name="connsiteY13" fmla="*/ 55925 h 82214"/>
                <a:gd name="connsiteX14" fmla="*/ 3334 w 74809"/>
                <a:gd name="connsiteY14" fmla="*/ 48227 h 8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809" h="82214">
                  <a:moveTo>
                    <a:pt x="3334" y="48227"/>
                  </a:moveTo>
                  <a:cubicBezTo>
                    <a:pt x="22394" y="39797"/>
                    <a:pt x="13598" y="28801"/>
                    <a:pt x="4801" y="19271"/>
                  </a:cubicBezTo>
                  <a:cubicBezTo>
                    <a:pt x="1502" y="15605"/>
                    <a:pt x="-1797" y="13040"/>
                    <a:pt x="1135" y="8275"/>
                  </a:cubicBezTo>
                  <a:cubicBezTo>
                    <a:pt x="4801" y="2410"/>
                    <a:pt x="8099" y="6809"/>
                    <a:pt x="11765" y="9008"/>
                  </a:cubicBezTo>
                  <a:cubicBezTo>
                    <a:pt x="17263" y="11940"/>
                    <a:pt x="22394" y="16705"/>
                    <a:pt x="24960" y="4976"/>
                  </a:cubicBezTo>
                  <a:cubicBezTo>
                    <a:pt x="26060" y="211"/>
                    <a:pt x="34124" y="-4188"/>
                    <a:pt x="36323" y="7175"/>
                  </a:cubicBezTo>
                  <a:cubicBezTo>
                    <a:pt x="36689" y="9374"/>
                    <a:pt x="42187" y="10474"/>
                    <a:pt x="42187" y="8275"/>
                  </a:cubicBezTo>
                  <a:cubicBezTo>
                    <a:pt x="42921" y="-2355"/>
                    <a:pt x="48052" y="-522"/>
                    <a:pt x="53184" y="4243"/>
                  </a:cubicBezTo>
                  <a:cubicBezTo>
                    <a:pt x="60148" y="10474"/>
                    <a:pt x="60881" y="20737"/>
                    <a:pt x="55749" y="25869"/>
                  </a:cubicBezTo>
                  <a:cubicBezTo>
                    <a:pt x="46953" y="33932"/>
                    <a:pt x="54283" y="41263"/>
                    <a:pt x="57216" y="41996"/>
                  </a:cubicBezTo>
                  <a:cubicBezTo>
                    <a:pt x="78108" y="47494"/>
                    <a:pt x="72977" y="63989"/>
                    <a:pt x="74076" y="78284"/>
                  </a:cubicBezTo>
                  <a:cubicBezTo>
                    <a:pt x="74076" y="79383"/>
                    <a:pt x="74443" y="80849"/>
                    <a:pt x="74809" y="81949"/>
                  </a:cubicBezTo>
                  <a:cubicBezTo>
                    <a:pt x="61614" y="83415"/>
                    <a:pt x="51351" y="78650"/>
                    <a:pt x="39988" y="71686"/>
                  </a:cubicBezTo>
                  <a:cubicBezTo>
                    <a:pt x="29359" y="65088"/>
                    <a:pt x="15064" y="65088"/>
                    <a:pt x="4801" y="55925"/>
                  </a:cubicBezTo>
                  <a:cubicBezTo>
                    <a:pt x="1502" y="52992"/>
                    <a:pt x="2968" y="50793"/>
                    <a:pt x="3334" y="48227"/>
                  </a:cubicBezTo>
                  <a:close/>
                </a:path>
              </a:pathLst>
            </a:custGeom>
            <a:solidFill>
              <a:srgbClr val="D1C2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C5C575A8-F8CC-4FDD-B375-EDAF17E5778B}"/>
                </a:ext>
              </a:extLst>
            </p:cNvPr>
            <p:cNvSpPr/>
            <p:nvPr/>
          </p:nvSpPr>
          <p:spPr>
            <a:xfrm>
              <a:off x="11421664" y="4377683"/>
              <a:ext cx="87708" cy="62231"/>
            </a:xfrm>
            <a:custGeom>
              <a:avLst/>
              <a:gdLst>
                <a:gd name="connsiteX0" fmla="*/ 86503 w 87708"/>
                <a:gd name="connsiteY0" fmla="*/ 31470 h 62231"/>
                <a:gd name="connsiteX1" fmla="*/ 74407 w 87708"/>
                <a:gd name="connsiteY1" fmla="*/ 44665 h 62231"/>
                <a:gd name="connsiteX2" fmla="*/ 56813 w 87708"/>
                <a:gd name="connsiteY2" fmla="*/ 43199 h 62231"/>
                <a:gd name="connsiteX3" fmla="*/ 56813 w 87708"/>
                <a:gd name="connsiteY3" fmla="*/ 43199 h 62231"/>
                <a:gd name="connsiteX4" fmla="*/ 15395 w 87708"/>
                <a:gd name="connsiteY4" fmla="*/ 61526 h 62231"/>
                <a:gd name="connsiteX5" fmla="*/ 8064 w 87708"/>
                <a:gd name="connsiteY5" fmla="*/ 27438 h 62231"/>
                <a:gd name="connsiteX6" fmla="*/ 0 w 87708"/>
                <a:gd name="connsiteY6" fmla="*/ 20107 h 62231"/>
                <a:gd name="connsiteX7" fmla="*/ 26757 w 87708"/>
                <a:gd name="connsiteY7" fmla="*/ 1414 h 62231"/>
                <a:gd name="connsiteX8" fmla="*/ 86503 w 87708"/>
                <a:gd name="connsiteY8" fmla="*/ 31470 h 6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708" h="62231">
                  <a:moveTo>
                    <a:pt x="86503" y="31470"/>
                  </a:moveTo>
                  <a:cubicBezTo>
                    <a:pt x="89436" y="42466"/>
                    <a:pt x="87603" y="47964"/>
                    <a:pt x="74407" y="44665"/>
                  </a:cubicBezTo>
                  <a:cubicBezTo>
                    <a:pt x="68909" y="43199"/>
                    <a:pt x="63045" y="36235"/>
                    <a:pt x="56813" y="43199"/>
                  </a:cubicBezTo>
                  <a:lnTo>
                    <a:pt x="56813" y="43199"/>
                  </a:lnTo>
                  <a:cubicBezTo>
                    <a:pt x="46917" y="58227"/>
                    <a:pt x="32989" y="64458"/>
                    <a:pt x="15395" y="61526"/>
                  </a:cubicBezTo>
                  <a:cubicBezTo>
                    <a:pt x="3665" y="52362"/>
                    <a:pt x="8797" y="38800"/>
                    <a:pt x="8064" y="27438"/>
                  </a:cubicBezTo>
                  <a:cubicBezTo>
                    <a:pt x="7697" y="19740"/>
                    <a:pt x="4398" y="20474"/>
                    <a:pt x="0" y="20107"/>
                  </a:cubicBezTo>
                  <a:cubicBezTo>
                    <a:pt x="0" y="1414"/>
                    <a:pt x="15028" y="3613"/>
                    <a:pt x="26757" y="1414"/>
                  </a:cubicBezTo>
                  <a:cubicBezTo>
                    <a:pt x="54981" y="-5184"/>
                    <a:pt x="71109" y="12410"/>
                    <a:pt x="86503" y="31470"/>
                  </a:cubicBezTo>
                  <a:close/>
                </a:path>
              </a:pathLst>
            </a:custGeom>
            <a:solidFill>
              <a:srgbClr val="956D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81A02DD4-8315-4984-810C-D758AC14FADA}"/>
                </a:ext>
              </a:extLst>
            </p:cNvPr>
            <p:cNvSpPr/>
            <p:nvPr/>
          </p:nvSpPr>
          <p:spPr>
            <a:xfrm>
              <a:off x="11342859" y="4385680"/>
              <a:ext cx="75140" cy="51482"/>
            </a:xfrm>
            <a:custGeom>
              <a:avLst/>
              <a:gdLst>
                <a:gd name="connsiteX0" fmla="*/ 0 w 75140"/>
                <a:gd name="connsiteY0" fmla="*/ 34835 h 51482"/>
                <a:gd name="connsiteX1" fmla="*/ 20893 w 75140"/>
                <a:gd name="connsiteY1" fmla="*/ 1480 h 51482"/>
                <a:gd name="connsiteX2" fmla="*/ 33355 w 75140"/>
                <a:gd name="connsiteY2" fmla="*/ 2213 h 51482"/>
                <a:gd name="connsiteX3" fmla="*/ 63778 w 75140"/>
                <a:gd name="connsiteY3" fmla="*/ 34102 h 51482"/>
                <a:gd name="connsiteX4" fmla="*/ 75140 w 75140"/>
                <a:gd name="connsiteY4" fmla="*/ 42166 h 51482"/>
                <a:gd name="connsiteX5" fmla="*/ 43985 w 75140"/>
                <a:gd name="connsiteY5" fmla="*/ 46565 h 51482"/>
                <a:gd name="connsiteX6" fmla="*/ 31156 w 75140"/>
                <a:gd name="connsiteY6" fmla="*/ 44365 h 51482"/>
                <a:gd name="connsiteX7" fmla="*/ 12096 w 75140"/>
                <a:gd name="connsiteY7" fmla="*/ 36668 h 51482"/>
                <a:gd name="connsiteX8" fmla="*/ 0 w 75140"/>
                <a:gd name="connsiteY8" fmla="*/ 34835 h 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40" h="51482">
                  <a:moveTo>
                    <a:pt x="0" y="34835"/>
                  </a:moveTo>
                  <a:cubicBezTo>
                    <a:pt x="1100" y="20174"/>
                    <a:pt x="0" y="4779"/>
                    <a:pt x="20893" y="1480"/>
                  </a:cubicBezTo>
                  <a:cubicBezTo>
                    <a:pt x="25658" y="747"/>
                    <a:pt x="28956" y="-1818"/>
                    <a:pt x="33355" y="2213"/>
                  </a:cubicBezTo>
                  <a:cubicBezTo>
                    <a:pt x="43985" y="12477"/>
                    <a:pt x="59379" y="17975"/>
                    <a:pt x="63778" y="34102"/>
                  </a:cubicBezTo>
                  <a:cubicBezTo>
                    <a:pt x="65610" y="39600"/>
                    <a:pt x="69642" y="42166"/>
                    <a:pt x="75140" y="42166"/>
                  </a:cubicBezTo>
                  <a:cubicBezTo>
                    <a:pt x="67443" y="59393"/>
                    <a:pt x="53881" y="47664"/>
                    <a:pt x="43985" y="46565"/>
                  </a:cubicBezTo>
                  <a:cubicBezTo>
                    <a:pt x="39953" y="46198"/>
                    <a:pt x="35554" y="45098"/>
                    <a:pt x="31156" y="44365"/>
                  </a:cubicBezTo>
                  <a:cubicBezTo>
                    <a:pt x="25291" y="43632"/>
                    <a:pt x="14661" y="49497"/>
                    <a:pt x="12096" y="36668"/>
                  </a:cubicBezTo>
                  <a:cubicBezTo>
                    <a:pt x="11363" y="32636"/>
                    <a:pt x="4398" y="35202"/>
                    <a:pt x="0" y="34835"/>
                  </a:cubicBezTo>
                  <a:close/>
                </a:path>
              </a:pathLst>
            </a:custGeom>
            <a:solidFill>
              <a:srgbClr val="D5C3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07D2C99-268E-4964-8F1C-468615B4EE7C}"/>
                </a:ext>
              </a:extLst>
            </p:cNvPr>
            <p:cNvSpPr/>
            <p:nvPr/>
          </p:nvSpPr>
          <p:spPr>
            <a:xfrm>
              <a:off x="11339753" y="4280131"/>
              <a:ext cx="189648" cy="93938"/>
            </a:xfrm>
            <a:custGeom>
              <a:avLst/>
              <a:gdLst>
                <a:gd name="connsiteX0" fmla="*/ 33528 w 189648"/>
                <a:gd name="connsiteY0" fmla="*/ 4398 h 93938"/>
                <a:gd name="connsiteX1" fmla="*/ 43791 w 189648"/>
                <a:gd name="connsiteY1" fmla="*/ 11363 h 93938"/>
                <a:gd name="connsiteX2" fmla="*/ 56254 w 189648"/>
                <a:gd name="connsiteY2" fmla="*/ 15028 h 93938"/>
                <a:gd name="connsiteX3" fmla="*/ 64684 w 189648"/>
                <a:gd name="connsiteY3" fmla="*/ 30789 h 93938"/>
                <a:gd name="connsiteX4" fmla="*/ 71282 w 189648"/>
                <a:gd name="connsiteY4" fmla="*/ 35921 h 93938"/>
                <a:gd name="connsiteX5" fmla="*/ 74581 w 189648"/>
                <a:gd name="connsiteY5" fmla="*/ 26391 h 93938"/>
                <a:gd name="connsiteX6" fmla="*/ 94007 w 189648"/>
                <a:gd name="connsiteY6" fmla="*/ 0 h 93938"/>
                <a:gd name="connsiteX7" fmla="*/ 107936 w 189648"/>
                <a:gd name="connsiteY7" fmla="*/ 37020 h 93938"/>
                <a:gd name="connsiteX8" fmla="*/ 117099 w 189648"/>
                <a:gd name="connsiteY8" fmla="*/ 45084 h 93938"/>
                <a:gd name="connsiteX9" fmla="*/ 147522 w 189648"/>
                <a:gd name="connsiteY9" fmla="*/ 48750 h 93938"/>
                <a:gd name="connsiteX10" fmla="*/ 174279 w 189648"/>
                <a:gd name="connsiteY10" fmla="*/ 56447 h 93938"/>
                <a:gd name="connsiteX11" fmla="*/ 189307 w 189648"/>
                <a:gd name="connsiteY11" fmla="*/ 64877 h 93938"/>
                <a:gd name="connsiteX12" fmla="*/ 179044 w 189648"/>
                <a:gd name="connsiteY12" fmla="*/ 81005 h 93938"/>
                <a:gd name="connsiteX13" fmla="*/ 146789 w 189648"/>
                <a:gd name="connsiteY13" fmla="*/ 79905 h 93938"/>
                <a:gd name="connsiteX14" fmla="*/ 138725 w 189648"/>
                <a:gd name="connsiteY14" fmla="*/ 79905 h 93938"/>
                <a:gd name="connsiteX15" fmla="*/ 93641 w 189648"/>
                <a:gd name="connsiteY15" fmla="*/ 71842 h 93938"/>
                <a:gd name="connsiteX16" fmla="*/ 58453 w 189648"/>
                <a:gd name="connsiteY16" fmla="*/ 85404 h 93938"/>
                <a:gd name="connsiteX17" fmla="*/ 28030 w 189648"/>
                <a:gd name="connsiteY17" fmla="*/ 84304 h 93938"/>
                <a:gd name="connsiteX18" fmla="*/ 8237 w 189648"/>
                <a:gd name="connsiteY18" fmla="*/ 81372 h 93938"/>
                <a:gd name="connsiteX19" fmla="*/ 11903 w 189648"/>
                <a:gd name="connsiteY19" fmla="*/ 48383 h 93938"/>
                <a:gd name="connsiteX20" fmla="*/ 22532 w 189648"/>
                <a:gd name="connsiteY20" fmla="*/ 35188 h 93938"/>
                <a:gd name="connsiteX21" fmla="*/ 540 w 189648"/>
                <a:gd name="connsiteY21" fmla="*/ 45084 h 93938"/>
                <a:gd name="connsiteX22" fmla="*/ 21066 w 189648"/>
                <a:gd name="connsiteY22" fmla="*/ 11729 h 93938"/>
                <a:gd name="connsiteX23" fmla="*/ 33528 w 189648"/>
                <a:gd name="connsiteY23" fmla="*/ 4398 h 9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9648" h="93938">
                  <a:moveTo>
                    <a:pt x="33528" y="4398"/>
                  </a:moveTo>
                  <a:cubicBezTo>
                    <a:pt x="36827" y="6598"/>
                    <a:pt x="40126" y="9163"/>
                    <a:pt x="43791" y="11363"/>
                  </a:cubicBezTo>
                  <a:cubicBezTo>
                    <a:pt x="48190" y="11363"/>
                    <a:pt x="52588" y="12096"/>
                    <a:pt x="56254" y="15028"/>
                  </a:cubicBezTo>
                  <a:cubicBezTo>
                    <a:pt x="59186" y="20160"/>
                    <a:pt x="60652" y="26391"/>
                    <a:pt x="64684" y="30789"/>
                  </a:cubicBezTo>
                  <a:cubicBezTo>
                    <a:pt x="66517" y="32988"/>
                    <a:pt x="67983" y="37020"/>
                    <a:pt x="71282" y="35921"/>
                  </a:cubicBezTo>
                  <a:cubicBezTo>
                    <a:pt x="75314" y="34455"/>
                    <a:pt x="72382" y="29323"/>
                    <a:pt x="74581" y="26391"/>
                  </a:cubicBezTo>
                  <a:cubicBezTo>
                    <a:pt x="90708" y="24925"/>
                    <a:pt x="87776" y="9163"/>
                    <a:pt x="94007" y="0"/>
                  </a:cubicBezTo>
                  <a:cubicBezTo>
                    <a:pt x="105737" y="9897"/>
                    <a:pt x="112334" y="21626"/>
                    <a:pt x="107936" y="37020"/>
                  </a:cubicBezTo>
                  <a:cubicBezTo>
                    <a:pt x="105003" y="48017"/>
                    <a:pt x="110502" y="48750"/>
                    <a:pt x="117099" y="45084"/>
                  </a:cubicBezTo>
                  <a:cubicBezTo>
                    <a:pt x="128829" y="38120"/>
                    <a:pt x="137992" y="41052"/>
                    <a:pt x="147522" y="48750"/>
                  </a:cubicBezTo>
                  <a:cubicBezTo>
                    <a:pt x="155219" y="54981"/>
                    <a:pt x="164749" y="55714"/>
                    <a:pt x="174279" y="56447"/>
                  </a:cubicBezTo>
                  <a:cubicBezTo>
                    <a:pt x="180510" y="56813"/>
                    <a:pt x="187475" y="57180"/>
                    <a:pt x="189307" y="64877"/>
                  </a:cubicBezTo>
                  <a:cubicBezTo>
                    <a:pt x="191140" y="72941"/>
                    <a:pt x="185275" y="77706"/>
                    <a:pt x="179044" y="81005"/>
                  </a:cubicBezTo>
                  <a:cubicBezTo>
                    <a:pt x="168048" y="87236"/>
                    <a:pt x="157052" y="91268"/>
                    <a:pt x="146789" y="79905"/>
                  </a:cubicBezTo>
                  <a:cubicBezTo>
                    <a:pt x="143490" y="76240"/>
                    <a:pt x="143124" y="76607"/>
                    <a:pt x="138725" y="79905"/>
                  </a:cubicBezTo>
                  <a:cubicBezTo>
                    <a:pt x="122231" y="91268"/>
                    <a:pt x="107569" y="87969"/>
                    <a:pt x="93641" y="71842"/>
                  </a:cubicBezTo>
                  <a:cubicBezTo>
                    <a:pt x="80812" y="72941"/>
                    <a:pt x="69449" y="77706"/>
                    <a:pt x="58453" y="85404"/>
                  </a:cubicBezTo>
                  <a:cubicBezTo>
                    <a:pt x="49290" y="91635"/>
                    <a:pt x="38660" y="101531"/>
                    <a:pt x="28030" y="84304"/>
                  </a:cubicBezTo>
                  <a:cubicBezTo>
                    <a:pt x="25831" y="80638"/>
                    <a:pt x="15568" y="82105"/>
                    <a:pt x="8237" y="81372"/>
                  </a:cubicBezTo>
                  <a:cubicBezTo>
                    <a:pt x="9703" y="70375"/>
                    <a:pt x="20700" y="61212"/>
                    <a:pt x="11903" y="48383"/>
                  </a:cubicBezTo>
                  <a:cubicBezTo>
                    <a:pt x="7871" y="42518"/>
                    <a:pt x="20333" y="41785"/>
                    <a:pt x="22532" y="35188"/>
                  </a:cubicBezTo>
                  <a:cubicBezTo>
                    <a:pt x="13735" y="36287"/>
                    <a:pt x="6405" y="38487"/>
                    <a:pt x="540" y="45084"/>
                  </a:cubicBezTo>
                  <a:cubicBezTo>
                    <a:pt x="-926" y="19793"/>
                    <a:pt x="-926" y="19793"/>
                    <a:pt x="21066" y="11729"/>
                  </a:cubicBezTo>
                  <a:cubicBezTo>
                    <a:pt x="25465" y="10263"/>
                    <a:pt x="29496" y="6964"/>
                    <a:pt x="33528" y="4398"/>
                  </a:cubicBezTo>
                  <a:close/>
                </a:path>
              </a:pathLst>
            </a:custGeom>
            <a:solidFill>
              <a:srgbClr val="946F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B8D4711E-8039-4668-8EC3-A64E5A61F473}"/>
                </a:ext>
              </a:extLst>
            </p:cNvPr>
            <p:cNvSpPr/>
            <p:nvPr/>
          </p:nvSpPr>
          <p:spPr>
            <a:xfrm>
              <a:off x="11432267" y="4271681"/>
              <a:ext cx="122084" cy="152132"/>
            </a:xfrm>
            <a:custGeom>
              <a:avLst/>
              <a:gdLst>
                <a:gd name="connsiteX0" fmla="*/ 760 w 122084"/>
                <a:gd name="connsiteY0" fmla="*/ 81024 h 152132"/>
                <a:gd name="connsiteX1" fmla="*/ 48044 w 122084"/>
                <a:gd name="connsiteY1" fmla="*/ 81024 h 152132"/>
                <a:gd name="connsiteX2" fmla="*/ 54641 w 122084"/>
                <a:gd name="connsiteY2" fmla="*/ 83957 h 152132"/>
                <a:gd name="connsiteX3" fmla="*/ 89096 w 122084"/>
                <a:gd name="connsiteY3" fmla="*/ 83957 h 152132"/>
                <a:gd name="connsiteX4" fmla="*/ 94227 w 122084"/>
                <a:gd name="connsiteY4" fmla="*/ 74793 h 152132"/>
                <a:gd name="connsiteX5" fmla="*/ 85430 w 122084"/>
                <a:gd name="connsiteY5" fmla="*/ 70028 h 152132"/>
                <a:gd name="connsiteX6" fmla="*/ 42912 w 122084"/>
                <a:gd name="connsiteY6" fmla="*/ 55367 h 152132"/>
                <a:gd name="connsiteX7" fmla="*/ 31916 w 122084"/>
                <a:gd name="connsiteY7" fmla="*/ 56100 h 152132"/>
                <a:gd name="connsiteX8" fmla="*/ 12123 w 122084"/>
                <a:gd name="connsiteY8" fmla="*/ 61964 h 152132"/>
                <a:gd name="connsiteX9" fmla="*/ 5892 w 122084"/>
                <a:gd name="connsiteY9" fmla="*/ 55000 h 152132"/>
                <a:gd name="connsiteX10" fmla="*/ 1127 w 122084"/>
                <a:gd name="connsiteY10" fmla="*/ 9549 h 152132"/>
                <a:gd name="connsiteX11" fmla="*/ 10290 w 122084"/>
                <a:gd name="connsiteY11" fmla="*/ 386 h 152132"/>
                <a:gd name="connsiteX12" fmla="*/ 17621 w 122084"/>
                <a:gd name="connsiteY12" fmla="*/ 5517 h 152132"/>
                <a:gd name="connsiteX13" fmla="*/ 50243 w 122084"/>
                <a:gd name="connsiteY13" fmla="*/ 12115 h 152132"/>
                <a:gd name="connsiteX14" fmla="*/ 57574 w 122084"/>
                <a:gd name="connsiteY14" fmla="*/ 11382 h 152132"/>
                <a:gd name="connsiteX15" fmla="*/ 73701 w 122084"/>
                <a:gd name="connsiteY15" fmla="*/ 18346 h 152132"/>
                <a:gd name="connsiteX16" fmla="*/ 122084 w 122084"/>
                <a:gd name="connsiteY16" fmla="*/ 109981 h 152132"/>
                <a:gd name="connsiteX17" fmla="*/ 105957 w 122084"/>
                <a:gd name="connsiteY17" fmla="*/ 140037 h 152132"/>
                <a:gd name="connsiteX18" fmla="*/ 102291 w 122084"/>
                <a:gd name="connsiteY18" fmla="*/ 152133 h 152132"/>
                <a:gd name="connsiteX19" fmla="*/ 75900 w 122084"/>
                <a:gd name="connsiteY19" fmla="*/ 137105 h 152132"/>
                <a:gd name="connsiteX20" fmla="*/ 55741 w 122084"/>
                <a:gd name="connsiteY20" fmla="*/ 122443 h 152132"/>
                <a:gd name="connsiteX21" fmla="*/ 15788 w 122084"/>
                <a:gd name="connsiteY21" fmla="*/ 107049 h 152132"/>
                <a:gd name="connsiteX22" fmla="*/ 760 w 122084"/>
                <a:gd name="connsiteY22" fmla="*/ 81024 h 152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084" h="152132">
                  <a:moveTo>
                    <a:pt x="760" y="81024"/>
                  </a:moveTo>
                  <a:cubicBezTo>
                    <a:pt x="16521" y="91654"/>
                    <a:pt x="32282" y="97152"/>
                    <a:pt x="48044" y="81024"/>
                  </a:cubicBezTo>
                  <a:cubicBezTo>
                    <a:pt x="51709" y="76992"/>
                    <a:pt x="53175" y="82124"/>
                    <a:pt x="54641" y="83957"/>
                  </a:cubicBezTo>
                  <a:cubicBezTo>
                    <a:pt x="66371" y="98618"/>
                    <a:pt x="77733" y="90921"/>
                    <a:pt x="89096" y="83957"/>
                  </a:cubicBezTo>
                  <a:cubicBezTo>
                    <a:pt x="92395" y="81758"/>
                    <a:pt x="94960" y="78825"/>
                    <a:pt x="94227" y="74793"/>
                  </a:cubicBezTo>
                  <a:cubicBezTo>
                    <a:pt x="93494" y="70028"/>
                    <a:pt x="88729" y="69662"/>
                    <a:pt x="85430" y="70028"/>
                  </a:cubicBezTo>
                  <a:cubicBezTo>
                    <a:pt x="69303" y="70761"/>
                    <a:pt x="54641" y="68196"/>
                    <a:pt x="42912" y="55367"/>
                  </a:cubicBezTo>
                  <a:cubicBezTo>
                    <a:pt x="39247" y="51335"/>
                    <a:pt x="34482" y="51335"/>
                    <a:pt x="31916" y="56100"/>
                  </a:cubicBezTo>
                  <a:cubicBezTo>
                    <a:pt x="26784" y="64897"/>
                    <a:pt x="18720" y="60498"/>
                    <a:pt x="12123" y="61964"/>
                  </a:cubicBezTo>
                  <a:cubicBezTo>
                    <a:pt x="4792" y="63797"/>
                    <a:pt x="3326" y="57566"/>
                    <a:pt x="5892" y="55000"/>
                  </a:cubicBezTo>
                  <a:cubicBezTo>
                    <a:pt x="22386" y="37040"/>
                    <a:pt x="3692" y="24211"/>
                    <a:pt x="1127" y="9549"/>
                  </a:cubicBezTo>
                  <a:cubicBezTo>
                    <a:pt x="-2539" y="19"/>
                    <a:pt x="3326" y="-714"/>
                    <a:pt x="10290" y="386"/>
                  </a:cubicBezTo>
                  <a:cubicBezTo>
                    <a:pt x="13222" y="752"/>
                    <a:pt x="16155" y="2952"/>
                    <a:pt x="17621" y="5517"/>
                  </a:cubicBezTo>
                  <a:cubicBezTo>
                    <a:pt x="25685" y="22745"/>
                    <a:pt x="36314" y="24944"/>
                    <a:pt x="50243" y="12115"/>
                  </a:cubicBezTo>
                  <a:cubicBezTo>
                    <a:pt x="51709" y="10649"/>
                    <a:pt x="55008" y="11382"/>
                    <a:pt x="57574" y="11382"/>
                  </a:cubicBezTo>
                  <a:cubicBezTo>
                    <a:pt x="64538" y="9549"/>
                    <a:pt x="70036" y="13581"/>
                    <a:pt x="73701" y="18346"/>
                  </a:cubicBezTo>
                  <a:cubicBezTo>
                    <a:pt x="94594" y="46570"/>
                    <a:pt x="108889" y="78092"/>
                    <a:pt x="122084" y="109981"/>
                  </a:cubicBezTo>
                  <a:cubicBezTo>
                    <a:pt x="108522" y="115479"/>
                    <a:pt x="104490" y="126109"/>
                    <a:pt x="105957" y="140037"/>
                  </a:cubicBezTo>
                  <a:cubicBezTo>
                    <a:pt x="106323" y="144436"/>
                    <a:pt x="112554" y="151033"/>
                    <a:pt x="102291" y="152133"/>
                  </a:cubicBezTo>
                  <a:cubicBezTo>
                    <a:pt x="94960" y="144436"/>
                    <a:pt x="86530" y="138938"/>
                    <a:pt x="75900" y="137105"/>
                  </a:cubicBezTo>
                  <a:cubicBezTo>
                    <a:pt x="66371" y="136372"/>
                    <a:pt x="62339" y="127575"/>
                    <a:pt x="55741" y="122443"/>
                  </a:cubicBezTo>
                  <a:cubicBezTo>
                    <a:pt x="43645" y="113280"/>
                    <a:pt x="30083" y="109248"/>
                    <a:pt x="15788" y="107049"/>
                  </a:cubicBezTo>
                  <a:cubicBezTo>
                    <a:pt x="12489" y="97519"/>
                    <a:pt x="27" y="93120"/>
                    <a:pt x="760" y="81024"/>
                  </a:cubicBezTo>
                  <a:close/>
                </a:path>
              </a:pathLst>
            </a:custGeom>
            <a:solidFill>
              <a:srgbClr val="E4DCD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F30E5B98-CCED-4C8D-8DE2-20911B13A0C1}"/>
                </a:ext>
              </a:extLst>
            </p:cNvPr>
            <p:cNvSpPr/>
            <p:nvPr/>
          </p:nvSpPr>
          <p:spPr>
            <a:xfrm>
              <a:off x="11031295" y="4211533"/>
              <a:ext cx="38339" cy="33066"/>
            </a:xfrm>
            <a:custGeom>
              <a:avLst/>
              <a:gdLst>
                <a:gd name="connsiteX0" fmla="*/ 372 w 38339"/>
                <a:gd name="connsiteY0" fmla="*/ 20948 h 33066"/>
                <a:gd name="connsiteX1" fmla="*/ 9536 w 38339"/>
                <a:gd name="connsiteY1" fmla="*/ 55 h 33066"/>
                <a:gd name="connsiteX2" fmla="*/ 37759 w 38339"/>
                <a:gd name="connsiteY2" fmla="*/ 17649 h 33066"/>
                <a:gd name="connsiteX3" fmla="*/ 18699 w 38339"/>
                <a:gd name="connsiteY3" fmla="*/ 33044 h 33066"/>
                <a:gd name="connsiteX4" fmla="*/ 372 w 38339"/>
                <a:gd name="connsiteY4" fmla="*/ 20948 h 3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39" h="33066">
                  <a:moveTo>
                    <a:pt x="372" y="20948"/>
                  </a:moveTo>
                  <a:cubicBezTo>
                    <a:pt x="-361" y="12151"/>
                    <a:pt x="-1094" y="422"/>
                    <a:pt x="9536" y="55"/>
                  </a:cubicBezTo>
                  <a:cubicBezTo>
                    <a:pt x="21265" y="-678"/>
                    <a:pt x="34827" y="5920"/>
                    <a:pt x="37759" y="17649"/>
                  </a:cubicBezTo>
                  <a:cubicBezTo>
                    <a:pt x="41058" y="29378"/>
                    <a:pt x="29695" y="33410"/>
                    <a:pt x="18699" y="33044"/>
                  </a:cubicBezTo>
                  <a:cubicBezTo>
                    <a:pt x="12468" y="28645"/>
                    <a:pt x="6237" y="24613"/>
                    <a:pt x="372" y="20948"/>
                  </a:cubicBezTo>
                  <a:close/>
                </a:path>
              </a:pathLst>
            </a:custGeom>
            <a:solidFill>
              <a:srgbClr val="85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905B4D81-702D-4522-B82B-C35C617F1A34}"/>
                </a:ext>
              </a:extLst>
            </p:cNvPr>
            <p:cNvSpPr/>
            <p:nvPr/>
          </p:nvSpPr>
          <p:spPr>
            <a:xfrm>
              <a:off x="10710213" y="4417216"/>
              <a:ext cx="417854" cy="86458"/>
            </a:xfrm>
            <a:custGeom>
              <a:avLst/>
              <a:gdLst>
                <a:gd name="connsiteX0" fmla="*/ 414922 w 417854"/>
                <a:gd name="connsiteY0" fmla="*/ 70742 h 86458"/>
                <a:gd name="connsiteX1" fmla="*/ 417854 w 417854"/>
                <a:gd name="connsiteY1" fmla="*/ 81372 h 86458"/>
                <a:gd name="connsiteX2" fmla="*/ 397694 w 417854"/>
                <a:gd name="connsiteY2" fmla="*/ 82471 h 86458"/>
                <a:gd name="connsiteX3" fmla="*/ 282601 w 417854"/>
                <a:gd name="connsiteY3" fmla="*/ 49116 h 86458"/>
                <a:gd name="connsiteX4" fmla="*/ 264274 w 417854"/>
                <a:gd name="connsiteY4" fmla="*/ 44718 h 86458"/>
                <a:gd name="connsiteX5" fmla="*/ 137819 w 417854"/>
                <a:gd name="connsiteY5" fmla="*/ 56447 h 86458"/>
                <a:gd name="connsiteX6" fmla="*/ 69276 w 417854"/>
                <a:gd name="connsiteY6" fmla="*/ 71842 h 86458"/>
                <a:gd name="connsiteX7" fmla="*/ 64511 w 417854"/>
                <a:gd name="connsiteY7" fmla="*/ 74041 h 86458"/>
                <a:gd name="connsiteX8" fmla="*/ 47284 w 417854"/>
                <a:gd name="connsiteY8" fmla="*/ 78806 h 86458"/>
                <a:gd name="connsiteX9" fmla="*/ 27857 w 417854"/>
                <a:gd name="connsiteY9" fmla="*/ 82471 h 86458"/>
                <a:gd name="connsiteX10" fmla="*/ 25658 w 417854"/>
                <a:gd name="connsiteY10" fmla="*/ 75507 h 86458"/>
                <a:gd name="connsiteX11" fmla="*/ 0 w 417854"/>
                <a:gd name="connsiteY11" fmla="*/ 61212 h 86458"/>
                <a:gd name="connsiteX12" fmla="*/ 26757 w 417854"/>
                <a:gd name="connsiteY12" fmla="*/ 61579 h 86458"/>
                <a:gd name="connsiteX13" fmla="*/ 47650 w 417854"/>
                <a:gd name="connsiteY13" fmla="*/ 49849 h 86458"/>
                <a:gd name="connsiteX14" fmla="*/ 46917 w 417854"/>
                <a:gd name="connsiteY14" fmla="*/ 30056 h 86458"/>
                <a:gd name="connsiteX15" fmla="*/ 81005 w 417854"/>
                <a:gd name="connsiteY15" fmla="*/ 19793 h 86458"/>
                <a:gd name="connsiteX16" fmla="*/ 95667 w 417854"/>
                <a:gd name="connsiteY16" fmla="*/ 19060 h 86458"/>
                <a:gd name="connsiteX17" fmla="*/ 139651 w 417854"/>
                <a:gd name="connsiteY17" fmla="*/ 39220 h 86458"/>
                <a:gd name="connsiteX18" fmla="*/ 145149 w 417854"/>
                <a:gd name="connsiteY18" fmla="*/ 33722 h 86458"/>
                <a:gd name="connsiteX19" fmla="*/ 142217 w 417854"/>
                <a:gd name="connsiteY19" fmla="*/ 21626 h 86458"/>
                <a:gd name="connsiteX20" fmla="*/ 129388 w 417854"/>
                <a:gd name="connsiteY20" fmla="*/ 367 h 86458"/>
                <a:gd name="connsiteX21" fmla="*/ 189500 w 417854"/>
                <a:gd name="connsiteY21" fmla="*/ 0 h 86458"/>
                <a:gd name="connsiteX22" fmla="*/ 208194 w 417854"/>
                <a:gd name="connsiteY22" fmla="*/ 367 h 86458"/>
                <a:gd name="connsiteX23" fmla="*/ 395495 w 417854"/>
                <a:gd name="connsiteY23" fmla="*/ 46184 h 86458"/>
                <a:gd name="connsiteX24" fmla="*/ 414922 w 417854"/>
                <a:gd name="connsiteY24" fmla="*/ 70742 h 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854" h="86458">
                  <a:moveTo>
                    <a:pt x="414922" y="70742"/>
                  </a:moveTo>
                  <a:cubicBezTo>
                    <a:pt x="416021" y="74407"/>
                    <a:pt x="416754" y="77706"/>
                    <a:pt x="417854" y="81372"/>
                  </a:cubicBezTo>
                  <a:cubicBezTo>
                    <a:pt x="411623" y="88702"/>
                    <a:pt x="403926" y="87236"/>
                    <a:pt x="397694" y="82471"/>
                  </a:cubicBezTo>
                  <a:cubicBezTo>
                    <a:pt x="363606" y="56447"/>
                    <a:pt x="324020" y="49849"/>
                    <a:pt x="282601" y="49116"/>
                  </a:cubicBezTo>
                  <a:cubicBezTo>
                    <a:pt x="276370" y="49116"/>
                    <a:pt x="270506" y="46550"/>
                    <a:pt x="264274" y="44718"/>
                  </a:cubicBezTo>
                  <a:cubicBezTo>
                    <a:pt x="221389" y="40686"/>
                    <a:pt x="178504" y="36287"/>
                    <a:pt x="137819" y="56447"/>
                  </a:cubicBezTo>
                  <a:cubicBezTo>
                    <a:pt x="112894" y="52782"/>
                    <a:pt x="90169" y="59379"/>
                    <a:pt x="69276" y="71842"/>
                  </a:cubicBezTo>
                  <a:cubicBezTo>
                    <a:pt x="67810" y="72575"/>
                    <a:pt x="66344" y="73308"/>
                    <a:pt x="64511" y="74041"/>
                  </a:cubicBezTo>
                  <a:cubicBezTo>
                    <a:pt x="58646" y="75507"/>
                    <a:pt x="52782" y="76607"/>
                    <a:pt x="47284" y="78806"/>
                  </a:cubicBezTo>
                  <a:cubicBezTo>
                    <a:pt x="40686" y="79905"/>
                    <a:pt x="35188" y="85770"/>
                    <a:pt x="27857" y="82471"/>
                  </a:cubicBezTo>
                  <a:cubicBezTo>
                    <a:pt x="27124" y="80272"/>
                    <a:pt x="26391" y="77706"/>
                    <a:pt x="25658" y="75507"/>
                  </a:cubicBezTo>
                  <a:cubicBezTo>
                    <a:pt x="10630" y="82471"/>
                    <a:pt x="10996" y="62312"/>
                    <a:pt x="0" y="61212"/>
                  </a:cubicBezTo>
                  <a:cubicBezTo>
                    <a:pt x="8797" y="61945"/>
                    <a:pt x="16861" y="42518"/>
                    <a:pt x="26757" y="61579"/>
                  </a:cubicBezTo>
                  <a:cubicBezTo>
                    <a:pt x="29690" y="67077"/>
                    <a:pt x="45084" y="57180"/>
                    <a:pt x="47650" y="49849"/>
                  </a:cubicBezTo>
                  <a:cubicBezTo>
                    <a:pt x="50216" y="42518"/>
                    <a:pt x="48017" y="36654"/>
                    <a:pt x="46917" y="30056"/>
                  </a:cubicBezTo>
                  <a:cubicBezTo>
                    <a:pt x="58646" y="27857"/>
                    <a:pt x="72941" y="35188"/>
                    <a:pt x="81005" y="19793"/>
                  </a:cubicBezTo>
                  <a:cubicBezTo>
                    <a:pt x="84304" y="13562"/>
                    <a:pt x="90902" y="24558"/>
                    <a:pt x="95667" y="19060"/>
                  </a:cubicBezTo>
                  <a:cubicBezTo>
                    <a:pt x="105197" y="36654"/>
                    <a:pt x="125723" y="30789"/>
                    <a:pt x="139651" y="39220"/>
                  </a:cubicBezTo>
                  <a:cubicBezTo>
                    <a:pt x="143317" y="41419"/>
                    <a:pt x="144050" y="36654"/>
                    <a:pt x="145149" y="33722"/>
                  </a:cubicBezTo>
                  <a:cubicBezTo>
                    <a:pt x="146982" y="28957"/>
                    <a:pt x="149548" y="23458"/>
                    <a:pt x="142217" y="21626"/>
                  </a:cubicBezTo>
                  <a:cubicBezTo>
                    <a:pt x="130488" y="18693"/>
                    <a:pt x="130854" y="9163"/>
                    <a:pt x="129388" y="367"/>
                  </a:cubicBezTo>
                  <a:cubicBezTo>
                    <a:pt x="149548" y="3299"/>
                    <a:pt x="169707" y="2199"/>
                    <a:pt x="189500" y="0"/>
                  </a:cubicBezTo>
                  <a:cubicBezTo>
                    <a:pt x="195732" y="1100"/>
                    <a:pt x="201963" y="3665"/>
                    <a:pt x="208194" y="367"/>
                  </a:cubicBezTo>
                  <a:cubicBezTo>
                    <a:pt x="275271" y="-2566"/>
                    <a:pt x="337582" y="12829"/>
                    <a:pt x="395495" y="46184"/>
                  </a:cubicBezTo>
                  <a:cubicBezTo>
                    <a:pt x="405758" y="51315"/>
                    <a:pt x="414189" y="57913"/>
                    <a:pt x="414922" y="70742"/>
                  </a:cubicBezTo>
                  <a:close/>
                </a:path>
              </a:pathLst>
            </a:custGeom>
            <a:solidFill>
              <a:srgbClr val="92756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EE96FE47-4943-41CA-A788-C08B3A90C880}"/>
                </a:ext>
              </a:extLst>
            </p:cNvPr>
            <p:cNvSpPr/>
            <p:nvPr/>
          </p:nvSpPr>
          <p:spPr>
            <a:xfrm>
              <a:off x="10918407" y="4382395"/>
              <a:ext cx="246665" cy="105563"/>
            </a:xfrm>
            <a:custGeom>
              <a:avLst/>
              <a:gdLst>
                <a:gd name="connsiteX0" fmla="*/ 206728 w 246665"/>
                <a:gd name="connsiteY0" fmla="*/ 105563 h 105563"/>
                <a:gd name="connsiteX1" fmla="*/ 132687 w 246665"/>
                <a:gd name="connsiteY1" fmla="*/ 60112 h 105563"/>
                <a:gd name="connsiteX2" fmla="*/ 0 w 246665"/>
                <a:gd name="connsiteY2" fmla="*/ 34455 h 105563"/>
                <a:gd name="connsiteX3" fmla="*/ 98232 w 246665"/>
                <a:gd name="connsiteY3" fmla="*/ 15395 h 105563"/>
                <a:gd name="connsiteX4" fmla="*/ 115826 w 246665"/>
                <a:gd name="connsiteY4" fmla="*/ 10996 h 105563"/>
                <a:gd name="connsiteX5" fmla="*/ 164942 w 246665"/>
                <a:gd name="connsiteY5" fmla="*/ 0 h 105563"/>
                <a:gd name="connsiteX6" fmla="*/ 169707 w 246665"/>
                <a:gd name="connsiteY6" fmla="*/ 5498 h 105563"/>
                <a:gd name="connsiteX7" fmla="*/ 195365 w 246665"/>
                <a:gd name="connsiteY7" fmla="*/ 12829 h 105563"/>
                <a:gd name="connsiteX8" fmla="*/ 188034 w 246665"/>
                <a:gd name="connsiteY8" fmla="*/ 28957 h 105563"/>
                <a:gd name="connsiteX9" fmla="*/ 178138 w 246665"/>
                <a:gd name="connsiteY9" fmla="*/ 31156 h 105563"/>
                <a:gd name="connsiteX10" fmla="*/ 152114 w 246665"/>
                <a:gd name="connsiteY10" fmla="*/ 31156 h 105563"/>
                <a:gd name="connsiteX11" fmla="*/ 189500 w 246665"/>
                <a:gd name="connsiteY11" fmla="*/ 39586 h 105563"/>
                <a:gd name="connsiteX12" fmla="*/ 202329 w 246665"/>
                <a:gd name="connsiteY12" fmla="*/ 53148 h 105563"/>
                <a:gd name="connsiteX13" fmla="*/ 202696 w 246665"/>
                <a:gd name="connsiteY13" fmla="*/ 77706 h 105563"/>
                <a:gd name="connsiteX14" fmla="*/ 209294 w 246665"/>
                <a:gd name="connsiteY14" fmla="*/ 86503 h 105563"/>
                <a:gd name="connsiteX15" fmla="*/ 226521 w 246665"/>
                <a:gd name="connsiteY15" fmla="*/ 81005 h 105563"/>
                <a:gd name="connsiteX16" fmla="*/ 245947 w 246665"/>
                <a:gd name="connsiteY16" fmla="*/ 86870 h 105563"/>
                <a:gd name="connsiteX17" fmla="*/ 234218 w 246665"/>
                <a:gd name="connsiteY17" fmla="*/ 97133 h 105563"/>
                <a:gd name="connsiteX18" fmla="*/ 206728 w 246665"/>
                <a:gd name="connsiteY18" fmla="*/ 105563 h 10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6665" h="105563">
                  <a:moveTo>
                    <a:pt x="206728" y="105563"/>
                  </a:moveTo>
                  <a:cubicBezTo>
                    <a:pt x="188401" y="80272"/>
                    <a:pt x="160177" y="70742"/>
                    <a:pt x="132687" y="60112"/>
                  </a:cubicBezTo>
                  <a:cubicBezTo>
                    <a:pt x="90169" y="43618"/>
                    <a:pt x="45084" y="39586"/>
                    <a:pt x="0" y="34455"/>
                  </a:cubicBezTo>
                  <a:cubicBezTo>
                    <a:pt x="31889" y="23092"/>
                    <a:pt x="65610" y="21626"/>
                    <a:pt x="98232" y="15395"/>
                  </a:cubicBezTo>
                  <a:cubicBezTo>
                    <a:pt x="104097" y="14295"/>
                    <a:pt x="111794" y="14295"/>
                    <a:pt x="115826" y="10996"/>
                  </a:cubicBezTo>
                  <a:cubicBezTo>
                    <a:pt x="130854" y="-733"/>
                    <a:pt x="148082" y="1466"/>
                    <a:pt x="164942" y="0"/>
                  </a:cubicBezTo>
                  <a:cubicBezTo>
                    <a:pt x="166409" y="1833"/>
                    <a:pt x="168608" y="3665"/>
                    <a:pt x="169707" y="5498"/>
                  </a:cubicBezTo>
                  <a:cubicBezTo>
                    <a:pt x="175572" y="17960"/>
                    <a:pt x="181803" y="26757"/>
                    <a:pt x="195365" y="12829"/>
                  </a:cubicBezTo>
                  <a:cubicBezTo>
                    <a:pt x="193166" y="18327"/>
                    <a:pt x="190967" y="23458"/>
                    <a:pt x="188034" y="28957"/>
                  </a:cubicBezTo>
                  <a:cubicBezTo>
                    <a:pt x="185835" y="33355"/>
                    <a:pt x="180704" y="36287"/>
                    <a:pt x="178138" y="31156"/>
                  </a:cubicBezTo>
                  <a:cubicBezTo>
                    <a:pt x="170440" y="15761"/>
                    <a:pt x="163843" y="27124"/>
                    <a:pt x="152114" y="31156"/>
                  </a:cubicBezTo>
                  <a:cubicBezTo>
                    <a:pt x="167142" y="35554"/>
                    <a:pt x="171907" y="55714"/>
                    <a:pt x="189500" y="39586"/>
                  </a:cubicBezTo>
                  <a:cubicBezTo>
                    <a:pt x="194632" y="34821"/>
                    <a:pt x="192066" y="54248"/>
                    <a:pt x="202329" y="53148"/>
                  </a:cubicBezTo>
                  <a:cubicBezTo>
                    <a:pt x="203429" y="61212"/>
                    <a:pt x="209294" y="68909"/>
                    <a:pt x="202696" y="77706"/>
                  </a:cubicBezTo>
                  <a:cubicBezTo>
                    <a:pt x="197564" y="84304"/>
                    <a:pt x="204529" y="85770"/>
                    <a:pt x="209294" y="86503"/>
                  </a:cubicBezTo>
                  <a:cubicBezTo>
                    <a:pt x="215891" y="87603"/>
                    <a:pt x="220656" y="83571"/>
                    <a:pt x="226521" y="81005"/>
                  </a:cubicBezTo>
                  <a:cubicBezTo>
                    <a:pt x="234218" y="77340"/>
                    <a:pt x="243382" y="81005"/>
                    <a:pt x="245947" y="86870"/>
                  </a:cubicBezTo>
                  <a:cubicBezTo>
                    <a:pt x="249613" y="95667"/>
                    <a:pt x="238250" y="93467"/>
                    <a:pt x="234218" y="97133"/>
                  </a:cubicBezTo>
                  <a:cubicBezTo>
                    <a:pt x="226521" y="104463"/>
                    <a:pt x="213325" y="93467"/>
                    <a:pt x="206728" y="105563"/>
                  </a:cubicBezTo>
                  <a:close/>
                </a:path>
              </a:pathLst>
            </a:custGeom>
            <a:solidFill>
              <a:srgbClr val="B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98445EA-451C-46D8-A3A7-85F9DC6ED4F0}"/>
                </a:ext>
              </a:extLst>
            </p:cNvPr>
            <p:cNvSpPr/>
            <p:nvPr/>
          </p:nvSpPr>
          <p:spPr>
            <a:xfrm>
              <a:off x="10652300" y="4491623"/>
              <a:ext cx="94621" cy="72574"/>
            </a:xfrm>
            <a:custGeom>
              <a:avLst/>
              <a:gdLst>
                <a:gd name="connsiteX0" fmla="*/ 2932 w 94621"/>
                <a:gd name="connsiteY0" fmla="*/ 48750 h 72574"/>
                <a:gd name="connsiteX1" fmla="*/ 0 w 94621"/>
                <a:gd name="connsiteY1" fmla="*/ 22359 h 72574"/>
                <a:gd name="connsiteX2" fmla="*/ 21626 w 94621"/>
                <a:gd name="connsiteY2" fmla="*/ 0 h 72574"/>
                <a:gd name="connsiteX3" fmla="*/ 42518 w 94621"/>
                <a:gd name="connsiteY3" fmla="*/ 10996 h 72574"/>
                <a:gd name="connsiteX4" fmla="*/ 56814 w 94621"/>
                <a:gd name="connsiteY4" fmla="*/ 15395 h 72574"/>
                <a:gd name="connsiteX5" fmla="*/ 81738 w 94621"/>
                <a:gd name="connsiteY5" fmla="*/ 11363 h 72574"/>
                <a:gd name="connsiteX6" fmla="*/ 92368 w 94621"/>
                <a:gd name="connsiteY6" fmla="*/ 28590 h 72574"/>
                <a:gd name="connsiteX7" fmla="*/ 66710 w 94621"/>
                <a:gd name="connsiteY7" fmla="*/ 56447 h 72574"/>
                <a:gd name="connsiteX8" fmla="*/ 66710 w 94621"/>
                <a:gd name="connsiteY8" fmla="*/ 56447 h 72574"/>
                <a:gd name="connsiteX9" fmla="*/ 29323 w 94621"/>
                <a:gd name="connsiteY9" fmla="*/ 56080 h 72574"/>
                <a:gd name="connsiteX10" fmla="*/ 29323 w 94621"/>
                <a:gd name="connsiteY10" fmla="*/ 56080 h 72574"/>
                <a:gd name="connsiteX11" fmla="*/ 9163 w 94621"/>
                <a:gd name="connsiteY11" fmla="*/ 54248 h 72574"/>
                <a:gd name="connsiteX12" fmla="*/ 15761 w 94621"/>
                <a:gd name="connsiteY12" fmla="*/ 72575 h 72574"/>
                <a:gd name="connsiteX13" fmla="*/ 2932 w 94621"/>
                <a:gd name="connsiteY13" fmla="*/ 48750 h 7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621" h="72574">
                  <a:moveTo>
                    <a:pt x="2932" y="48750"/>
                  </a:moveTo>
                  <a:cubicBezTo>
                    <a:pt x="3299" y="39953"/>
                    <a:pt x="4398" y="30789"/>
                    <a:pt x="0" y="22359"/>
                  </a:cubicBezTo>
                  <a:cubicBezTo>
                    <a:pt x="12829" y="20160"/>
                    <a:pt x="10996" y="4765"/>
                    <a:pt x="21626" y="0"/>
                  </a:cubicBezTo>
                  <a:cubicBezTo>
                    <a:pt x="24558" y="9897"/>
                    <a:pt x="32255" y="13562"/>
                    <a:pt x="42518" y="10996"/>
                  </a:cubicBezTo>
                  <a:cubicBezTo>
                    <a:pt x="48750" y="9530"/>
                    <a:pt x="52048" y="11729"/>
                    <a:pt x="56814" y="15395"/>
                  </a:cubicBezTo>
                  <a:cubicBezTo>
                    <a:pt x="64877" y="21626"/>
                    <a:pt x="75507" y="24558"/>
                    <a:pt x="81738" y="11363"/>
                  </a:cubicBezTo>
                  <a:cubicBezTo>
                    <a:pt x="93834" y="12096"/>
                    <a:pt x="97499" y="14662"/>
                    <a:pt x="92368" y="28590"/>
                  </a:cubicBezTo>
                  <a:cubicBezTo>
                    <a:pt x="87236" y="42518"/>
                    <a:pt x="71109" y="43618"/>
                    <a:pt x="66710" y="56447"/>
                  </a:cubicBezTo>
                  <a:lnTo>
                    <a:pt x="66710" y="56447"/>
                  </a:lnTo>
                  <a:cubicBezTo>
                    <a:pt x="54248" y="53881"/>
                    <a:pt x="41785" y="57913"/>
                    <a:pt x="29323" y="56080"/>
                  </a:cubicBezTo>
                  <a:cubicBezTo>
                    <a:pt x="29323" y="56080"/>
                    <a:pt x="29323" y="56080"/>
                    <a:pt x="29323" y="56080"/>
                  </a:cubicBezTo>
                  <a:cubicBezTo>
                    <a:pt x="23459" y="48750"/>
                    <a:pt x="16494" y="50216"/>
                    <a:pt x="9163" y="54248"/>
                  </a:cubicBezTo>
                  <a:cubicBezTo>
                    <a:pt x="10263" y="60845"/>
                    <a:pt x="23092" y="63045"/>
                    <a:pt x="15761" y="72575"/>
                  </a:cubicBezTo>
                  <a:cubicBezTo>
                    <a:pt x="5132" y="68543"/>
                    <a:pt x="2932" y="59013"/>
                    <a:pt x="2932" y="48750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DE4F89AF-4723-489C-B642-F2376083C1FB}"/>
                </a:ext>
              </a:extLst>
            </p:cNvPr>
            <p:cNvSpPr/>
            <p:nvPr/>
          </p:nvSpPr>
          <p:spPr>
            <a:xfrm>
              <a:off x="10719743" y="4492339"/>
              <a:ext cx="78864" cy="71590"/>
            </a:xfrm>
            <a:custGeom>
              <a:avLst/>
              <a:gdLst>
                <a:gd name="connsiteX0" fmla="*/ 0 w 78864"/>
                <a:gd name="connsiteY0" fmla="*/ 55731 h 71590"/>
                <a:gd name="connsiteX1" fmla="*/ 733 w 78864"/>
                <a:gd name="connsiteY1" fmla="*/ 41070 h 71590"/>
                <a:gd name="connsiteX2" fmla="*/ 5132 w 78864"/>
                <a:gd name="connsiteY2" fmla="*/ 35572 h 71590"/>
                <a:gd name="connsiteX3" fmla="*/ 16494 w 78864"/>
                <a:gd name="connsiteY3" fmla="*/ 37038 h 71590"/>
                <a:gd name="connsiteX4" fmla="*/ 24192 w 78864"/>
                <a:gd name="connsiteY4" fmla="*/ 22376 h 71590"/>
                <a:gd name="connsiteX5" fmla="*/ 15028 w 78864"/>
                <a:gd name="connsiteY5" fmla="*/ 10647 h 71590"/>
                <a:gd name="connsiteX6" fmla="*/ 18693 w 78864"/>
                <a:gd name="connsiteY6" fmla="*/ 6982 h 71590"/>
                <a:gd name="connsiteX7" fmla="*/ 38120 w 78864"/>
                <a:gd name="connsiteY7" fmla="*/ 17 h 71590"/>
                <a:gd name="connsiteX8" fmla="*/ 50949 w 78864"/>
                <a:gd name="connsiteY8" fmla="*/ 24209 h 71590"/>
                <a:gd name="connsiteX9" fmla="*/ 52782 w 78864"/>
                <a:gd name="connsiteY9" fmla="*/ 25675 h 71590"/>
                <a:gd name="connsiteX10" fmla="*/ 63411 w 78864"/>
                <a:gd name="connsiteY10" fmla="*/ 27141 h 71590"/>
                <a:gd name="connsiteX11" fmla="*/ 74407 w 78864"/>
                <a:gd name="connsiteY11" fmla="*/ 23842 h 71590"/>
                <a:gd name="connsiteX12" fmla="*/ 78439 w 78864"/>
                <a:gd name="connsiteY12" fmla="*/ 31540 h 71590"/>
                <a:gd name="connsiteX13" fmla="*/ 69276 w 78864"/>
                <a:gd name="connsiteY13" fmla="*/ 39237 h 71590"/>
                <a:gd name="connsiteX14" fmla="*/ 60479 w 78864"/>
                <a:gd name="connsiteY14" fmla="*/ 39604 h 71590"/>
                <a:gd name="connsiteX15" fmla="*/ 45084 w 78864"/>
                <a:gd name="connsiteY15" fmla="*/ 44369 h 71590"/>
                <a:gd name="connsiteX16" fmla="*/ 57180 w 78864"/>
                <a:gd name="connsiteY16" fmla="*/ 51699 h 71590"/>
                <a:gd name="connsiteX17" fmla="*/ 26024 w 78864"/>
                <a:gd name="connsiteY17" fmla="*/ 67461 h 71590"/>
                <a:gd name="connsiteX18" fmla="*/ 18693 w 78864"/>
                <a:gd name="connsiteY18" fmla="*/ 68194 h 71590"/>
                <a:gd name="connsiteX19" fmla="*/ 0 w 78864"/>
                <a:gd name="connsiteY19" fmla="*/ 55731 h 71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864" h="71590">
                  <a:moveTo>
                    <a:pt x="0" y="55731"/>
                  </a:moveTo>
                  <a:cubicBezTo>
                    <a:pt x="0" y="50600"/>
                    <a:pt x="0" y="45835"/>
                    <a:pt x="733" y="41070"/>
                  </a:cubicBezTo>
                  <a:cubicBezTo>
                    <a:pt x="1100" y="39237"/>
                    <a:pt x="3299" y="37038"/>
                    <a:pt x="5132" y="35572"/>
                  </a:cubicBezTo>
                  <a:cubicBezTo>
                    <a:pt x="9530" y="31906"/>
                    <a:pt x="11363" y="52799"/>
                    <a:pt x="16494" y="37038"/>
                  </a:cubicBezTo>
                  <a:cubicBezTo>
                    <a:pt x="18327" y="31540"/>
                    <a:pt x="19427" y="27141"/>
                    <a:pt x="24192" y="22376"/>
                  </a:cubicBezTo>
                  <a:cubicBezTo>
                    <a:pt x="31156" y="15046"/>
                    <a:pt x="16861" y="16145"/>
                    <a:pt x="15028" y="10647"/>
                  </a:cubicBezTo>
                  <a:cubicBezTo>
                    <a:pt x="16128" y="9547"/>
                    <a:pt x="17594" y="8081"/>
                    <a:pt x="18693" y="6982"/>
                  </a:cubicBezTo>
                  <a:cubicBezTo>
                    <a:pt x="25291" y="5149"/>
                    <a:pt x="30423" y="-349"/>
                    <a:pt x="38120" y="17"/>
                  </a:cubicBezTo>
                  <a:cubicBezTo>
                    <a:pt x="44718" y="6982"/>
                    <a:pt x="34455" y="22743"/>
                    <a:pt x="50949" y="24209"/>
                  </a:cubicBezTo>
                  <a:cubicBezTo>
                    <a:pt x="51682" y="24576"/>
                    <a:pt x="52415" y="25309"/>
                    <a:pt x="52782" y="25675"/>
                  </a:cubicBezTo>
                  <a:cubicBezTo>
                    <a:pt x="55714" y="31540"/>
                    <a:pt x="59013" y="34106"/>
                    <a:pt x="63411" y="27141"/>
                  </a:cubicBezTo>
                  <a:cubicBezTo>
                    <a:pt x="66343" y="22743"/>
                    <a:pt x="69642" y="20910"/>
                    <a:pt x="74407" y="23842"/>
                  </a:cubicBezTo>
                  <a:cubicBezTo>
                    <a:pt x="77340" y="25675"/>
                    <a:pt x="79905" y="28607"/>
                    <a:pt x="78439" y="31540"/>
                  </a:cubicBezTo>
                  <a:cubicBezTo>
                    <a:pt x="76607" y="34839"/>
                    <a:pt x="72941" y="37404"/>
                    <a:pt x="69276" y="39237"/>
                  </a:cubicBezTo>
                  <a:cubicBezTo>
                    <a:pt x="66710" y="40337"/>
                    <a:pt x="63045" y="38504"/>
                    <a:pt x="60479" y="39604"/>
                  </a:cubicBezTo>
                  <a:cubicBezTo>
                    <a:pt x="55347" y="41803"/>
                    <a:pt x="46184" y="35205"/>
                    <a:pt x="45084" y="44369"/>
                  </a:cubicBezTo>
                  <a:cubicBezTo>
                    <a:pt x="44351" y="51333"/>
                    <a:pt x="55714" y="42903"/>
                    <a:pt x="57180" y="51699"/>
                  </a:cubicBezTo>
                  <a:cubicBezTo>
                    <a:pt x="46184" y="54632"/>
                    <a:pt x="30789" y="51699"/>
                    <a:pt x="26024" y="67461"/>
                  </a:cubicBezTo>
                  <a:cubicBezTo>
                    <a:pt x="25658" y="68927"/>
                    <a:pt x="22359" y="75524"/>
                    <a:pt x="18693" y="68194"/>
                  </a:cubicBezTo>
                  <a:cubicBezTo>
                    <a:pt x="14662" y="60130"/>
                    <a:pt x="5865" y="60130"/>
                    <a:pt x="0" y="55731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47C4906D-53C9-4721-9B4C-BD46A7976F25}"/>
                </a:ext>
              </a:extLst>
            </p:cNvPr>
            <p:cNvSpPr/>
            <p:nvPr/>
          </p:nvSpPr>
          <p:spPr>
            <a:xfrm>
              <a:off x="10907411" y="4279425"/>
              <a:ext cx="22358" cy="14138"/>
            </a:xfrm>
            <a:custGeom>
              <a:avLst/>
              <a:gdLst>
                <a:gd name="connsiteX0" fmla="*/ 0 w 22358"/>
                <a:gd name="connsiteY0" fmla="*/ 5837 h 14138"/>
                <a:gd name="connsiteX1" fmla="*/ 22359 w 22358"/>
                <a:gd name="connsiteY1" fmla="*/ 9136 h 14138"/>
                <a:gd name="connsiteX2" fmla="*/ 0 w 22358"/>
                <a:gd name="connsiteY2" fmla="*/ 5837 h 1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358" h="14138">
                  <a:moveTo>
                    <a:pt x="0" y="5837"/>
                  </a:moveTo>
                  <a:cubicBezTo>
                    <a:pt x="13928" y="-2594"/>
                    <a:pt x="18327" y="-2227"/>
                    <a:pt x="22359" y="9136"/>
                  </a:cubicBezTo>
                  <a:cubicBezTo>
                    <a:pt x="14295" y="11335"/>
                    <a:pt x="5132" y="20865"/>
                    <a:pt x="0" y="5837"/>
                  </a:cubicBezTo>
                  <a:close/>
                </a:path>
              </a:pathLst>
            </a:custGeom>
            <a:solidFill>
              <a:srgbClr val="F0EC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F21BD422-ABAD-46B7-A2E6-7F53A6AFF3CB}"/>
                </a:ext>
              </a:extLst>
            </p:cNvPr>
            <p:cNvSpPr/>
            <p:nvPr/>
          </p:nvSpPr>
          <p:spPr>
            <a:xfrm>
              <a:off x="12470231" y="6019839"/>
              <a:ext cx="138652" cy="546515"/>
            </a:xfrm>
            <a:custGeom>
              <a:avLst/>
              <a:gdLst>
                <a:gd name="connsiteX0" fmla="*/ 66811 w 138652"/>
                <a:gd name="connsiteY0" fmla="*/ 391348 h 546515"/>
                <a:gd name="connsiteX1" fmla="*/ 48850 w 138652"/>
                <a:gd name="connsiteY1" fmla="*/ 433500 h 546515"/>
                <a:gd name="connsiteX2" fmla="*/ 36388 w 138652"/>
                <a:gd name="connsiteY2" fmla="*/ 508640 h 546515"/>
                <a:gd name="connsiteX3" fmla="*/ 21727 w 138652"/>
                <a:gd name="connsiteY3" fmla="*/ 545660 h 546515"/>
                <a:gd name="connsiteX4" fmla="*/ 9264 w 138652"/>
                <a:gd name="connsiteY4" fmla="*/ 532832 h 546515"/>
                <a:gd name="connsiteX5" fmla="*/ 6698 w 138652"/>
                <a:gd name="connsiteY5" fmla="*/ 522935 h 546515"/>
                <a:gd name="connsiteX6" fmla="*/ 2667 w 138652"/>
                <a:gd name="connsiteY6" fmla="*/ 500576 h 546515"/>
                <a:gd name="connsiteX7" fmla="*/ 17328 w 138652"/>
                <a:gd name="connsiteY7" fmla="*/ 456591 h 546515"/>
                <a:gd name="connsiteX8" fmla="*/ 19161 w 138652"/>
                <a:gd name="connsiteY8" fmla="*/ 411141 h 546515"/>
                <a:gd name="connsiteX9" fmla="*/ 36755 w 138652"/>
                <a:gd name="connsiteY9" fmla="*/ 393547 h 546515"/>
                <a:gd name="connsiteX10" fmla="*/ 53249 w 138652"/>
                <a:gd name="connsiteY10" fmla="*/ 342598 h 546515"/>
                <a:gd name="connsiteX11" fmla="*/ 65711 w 138652"/>
                <a:gd name="connsiteY11" fmla="*/ 232636 h 546515"/>
                <a:gd name="connsiteX12" fmla="*/ 66444 w 138652"/>
                <a:gd name="connsiteY12" fmla="*/ 224206 h 546515"/>
                <a:gd name="connsiteX13" fmla="*/ 79273 w 138652"/>
                <a:gd name="connsiteY13" fmla="*/ 173257 h 546515"/>
                <a:gd name="connsiteX14" fmla="*/ 67177 w 138652"/>
                <a:gd name="connsiteY14" fmla="*/ 123774 h 546515"/>
                <a:gd name="connsiteX15" fmla="*/ 63879 w 138652"/>
                <a:gd name="connsiteY15" fmla="*/ 69160 h 546515"/>
                <a:gd name="connsiteX16" fmla="*/ 64245 w 138652"/>
                <a:gd name="connsiteY16" fmla="*/ 49734 h 546515"/>
                <a:gd name="connsiteX17" fmla="*/ 63145 w 138652"/>
                <a:gd name="connsiteY17" fmla="*/ 41670 h 546515"/>
                <a:gd name="connsiteX18" fmla="*/ 66811 w 138652"/>
                <a:gd name="connsiteY18" fmla="*/ 27375 h 546515"/>
                <a:gd name="connsiteX19" fmla="*/ 85504 w 138652"/>
                <a:gd name="connsiteY19" fmla="*/ 11614 h 546515"/>
                <a:gd name="connsiteX20" fmla="*/ 97967 w 138652"/>
                <a:gd name="connsiteY20" fmla="*/ 29941 h 546515"/>
                <a:gd name="connsiteX21" fmla="*/ 108230 w 138652"/>
                <a:gd name="connsiteY21" fmla="*/ 61463 h 546515"/>
                <a:gd name="connsiteX22" fmla="*/ 121059 w 138652"/>
                <a:gd name="connsiteY22" fmla="*/ 14179 h 546515"/>
                <a:gd name="connsiteX23" fmla="*/ 138652 w 138652"/>
                <a:gd name="connsiteY23" fmla="*/ 1351 h 546515"/>
                <a:gd name="connsiteX24" fmla="*/ 127290 w 138652"/>
                <a:gd name="connsiteY24" fmla="*/ 110212 h 546515"/>
                <a:gd name="connsiteX25" fmla="*/ 122158 w 138652"/>
                <a:gd name="connsiteY25" fmla="*/ 156763 h 546515"/>
                <a:gd name="connsiteX26" fmla="*/ 119959 w 138652"/>
                <a:gd name="connsiteY26" fmla="*/ 181688 h 546515"/>
                <a:gd name="connsiteX27" fmla="*/ 122158 w 138652"/>
                <a:gd name="connsiteY27" fmla="*/ 192317 h 546515"/>
                <a:gd name="connsiteX28" fmla="*/ 102732 w 138652"/>
                <a:gd name="connsiteY28" fmla="*/ 283585 h 546515"/>
                <a:gd name="connsiteX29" fmla="*/ 87337 w 138652"/>
                <a:gd name="connsiteY29" fmla="*/ 346997 h 546515"/>
                <a:gd name="connsiteX30" fmla="*/ 66811 w 138652"/>
                <a:gd name="connsiteY30" fmla="*/ 391348 h 5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8652" h="546515">
                  <a:moveTo>
                    <a:pt x="66811" y="391348"/>
                  </a:moveTo>
                  <a:cubicBezTo>
                    <a:pt x="54715" y="395380"/>
                    <a:pt x="46285" y="415906"/>
                    <a:pt x="48850" y="433500"/>
                  </a:cubicBezTo>
                  <a:cubicBezTo>
                    <a:pt x="52516" y="459890"/>
                    <a:pt x="52882" y="484815"/>
                    <a:pt x="36388" y="508640"/>
                  </a:cubicBezTo>
                  <a:cubicBezTo>
                    <a:pt x="29424" y="518537"/>
                    <a:pt x="30157" y="534298"/>
                    <a:pt x="21727" y="545660"/>
                  </a:cubicBezTo>
                  <a:cubicBezTo>
                    <a:pt x="11830" y="547127"/>
                    <a:pt x="1933" y="548593"/>
                    <a:pt x="9264" y="532832"/>
                  </a:cubicBezTo>
                  <a:cubicBezTo>
                    <a:pt x="11097" y="529166"/>
                    <a:pt x="10364" y="525501"/>
                    <a:pt x="6698" y="522935"/>
                  </a:cubicBezTo>
                  <a:cubicBezTo>
                    <a:pt x="-6497" y="517437"/>
                    <a:pt x="4133" y="507907"/>
                    <a:pt x="2667" y="500576"/>
                  </a:cubicBezTo>
                  <a:cubicBezTo>
                    <a:pt x="7432" y="485915"/>
                    <a:pt x="12930" y="471253"/>
                    <a:pt x="17328" y="456591"/>
                  </a:cubicBezTo>
                  <a:cubicBezTo>
                    <a:pt x="21727" y="441564"/>
                    <a:pt x="24292" y="426535"/>
                    <a:pt x="19161" y="411141"/>
                  </a:cubicBezTo>
                  <a:cubicBezTo>
                    <a:pt x="20994" y="401244"/>
                    <a:pt x="32356" y="400878"/>
                    <a:pt x="36755" y="393547"/>
                  </a:cubicBezTo>
                  <a:cubicBezTo>
                    <a:pt x="48484" y="378519"/>
                    <a:pt x="49584" y="359825"/>
                    <a:pt x="53249" y="342598"/>
                  </a:cubicBezTo>
                  <a:cubicBezTo>
                    <a:pt x="60580" y="306677"/>
                    <a:pt x="63512" y="269657"/>
                    <a:pt x="65711" y="232636"/>
                  </a:cubicBezTo>
                  <a:cubicBezTo>
                    <a:pt x="65711" y="229704"/>
                    <a:pt x="66078" y="227138"/>
                    <a:pt x="66444" y="224206"/>
                  </a:cubicBezTo>
                  <a:cubicBezTo>
                    <a:pt x="63512" y="205513"/>
                    <a:pt x="77440" y="190851"/>
                    <a:pt x="79273" y="173257"/>
                  </a:cubicBezTo>
                  <a:cubicBezTo>
                    <a:pt x="84405" y="154564"/>
                    <a:pt x="84771" y="136603"/>
                    <a:pt x="67177" y="123774"/>
                  </a:cubicBezTo>
                  <a:cubicBezTo>
                    <a:pt x="51783" y="106547"/>
                    <a:pt x="44818" y="88953"/>
                    <a:pt x="63879" y="69160"/>
                  </a:cubicBezTo>
                  <a:cubicBezTo>
                    <a:pt x="68643" y="64029"/>
                    <a:pt x="66078" y="56331"/>
                    <a:pt x="64245" y="49734"/>
                  </a:cubicBezTo>
                  <a:cubicBezTo>
                    <a:pt x="63512" y="47168"/>
                    <a:pt x="63145" y="44236"/>
                    <a:pt x="63145" y="41670"/>
                  </a:cubicBezTo>
                  <a:cubicBezTo>
                    <a:pt x="63145" y="36538"/>
                    <a:pt x="64245" y="31773"/>
                    <a:pt x="66811" y="27375"/>
                  </a:cubicBezTo>
                  <a:cubicBezTo>
                    <a:pt x="71209" y="19677"/>
                    <a:pt x="75974" y="10880"/>
                    <a:pt x="85504" y="11614"/>
                  </a:cubicBezTo>
                  <a:cubicBezTo>
                    <a:pt x="95767" y="11980"/>
                    <a:pt x="96134" y="22243"/>
                    <a:pt x="97967" y="29941"/>
                  </a:cubicBezTo>
                  <a:cubicBezTo>
                    <a:pt x="100532" y="40204"/>
                    <a:pt x="103465" y="50100"/>
                    <a:pt x="108230" y="61463"/>
                  </a:cubicBezTo>
                  <a:cubicBezTo>
                    <a:pt x="110063" y="43869"/>
                    <a:pt x="116294" y="29207"/>
                    <a:pt x="121059" y="14179"/>
                  </a:cubicBezTo>
                  <a:cubicBezTo>
                    <a:pt x="123258" y="6849"/>
                    <a:pt x="126190" y="-3781"/>
                    <a:pt x="138652" y="1351"/>
                  </a:cubicBezTo>
                  <a:cubicBezTo>
                    <a:pt x="134987" y="37638"/>
                    <a:pt x="130955" y="73925"/>
                    <a:pt x="127290" y="110212"/>
                  </a:cubicBezTo>
                  <a:cubicBezTo>
                    <a:pt x="119226" y="124874"/>
                    <a:pt x="124357" y="141368"/>
                    <a:pt x="122158" y="156763"/>
                  </a:cubicBezTo>
                  <a:cubicBezTo>
                    <a:pt x="121059" y="164460"/>
                    <a:pt x="118126" y="173257"/>
                    <a:pt x="119959" y="181688"/>
                  </a:cubicBezTo>
                  <a:cubicBezTo>
                    <a:pt x="122525" y="184986"/>
                    <a:pt x="123258" y="188652"/>
                    <a:pt x="122158" y="192317"/>
                  </a:cubicBezTo>
                  <a:cubicBezTo>
                    <a:pt x="114827" y="222740"/>
                    <a:pt x="113728" y="253896"/>
                    <a:pt x="102732" y="283585"/>
                  </a:cubicBezTo>
                  <a:cubicBezTo>
                    <a:pt x="95034" y="304112"/>
                    <a:pt x="92469" y="326104"/>
                    <a:pt x="87337" y="346997"/>
                  </a:cubicBezTo>
                  <a:cubicBezTo>
                    <a:pt x="82938" y="362758"/>
                    <a:pt x="81839" y="380351"/>
                    <a:pt x="66811" y="391348"/>
                  </a:cubicBezTo>
                  <a:close/>
                </a:path>
              </a:pathLst>
            </a:custGeom>
            <a:solidFill>
              <a:srgbClr val="EDE8E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28307EF9-6608-4B37-8E73-5E017CE0BA22}"/>
                </a:ext>
              </a:extLst>
            </p:cNvPr>
            <p:cNvSpPr/>
            <p:nvPr/>
          </p:nvSpPr>
          <p:spPr>
            <a:xfrm>
              <a:off x="12562370" y="5418271"/>
              <a:ext cx="85430" cy="446406"/>
            </a:xfrm>
            <a:custGeom>
              <a:avLst/>
              <a:gdLst>
                <a:gd name="connsiteX0" fmla="*/ 16090 w 85430"/>
                <a:gd name="connsiteY0" fmla="*/ 1429 h 446406"/>
                <a:gd name="connsiteX1" fmla="*/ 52011 w 85430"/>
                <a:gd name="connsiteY1" fmla="*/ 25620 h 446406"/>
                <a:gd name="connsiteX2" fmla="*/ 60808 w 85430"/>
                <a:gd name="connsiteY2" fmla="*/ 31851 h 446406"/>
                <a:gd name="connsiteX3" fmla="*/ 67405 w 85430"/>
                <a:gd name="connsiteY3" fmla="*/ 52011 h 446406"/>
                <a:gd name="connsiteX4" fmla="*/ 52744 w 85430"/>
                <a:gd name="connsiteY4" fmla="*/ 59342 h 446406"/>
                <a:gd name="connsiteX5" fmla="*/ 75836 w 85430"/>
                <a:gd name="connsiteY5" fmla="*/ 80235 h 446406"/>
                <a:gd name="connsiteX6" fmla="*/ 79501 w 85430"/>
                <a:gd name="connsiteY6" fmla="*/ 93797 h 446406"/>
                <a:gd name="connsiteX7" fmla="*/ 84999 w 85430"/>
                <a:gd name="connsiteY7" fmla="*/ 111757 h 446406"/>
                <a:gd name="connsiteX8" fmla="*/ 84999 w 85430"/>
                <a:gd name="connsiteY8" fmla="*/ 143279 h 446406"/>
                <a:gd name="connsiteX9" fmla="*/ 73637 w 85430"/>
                <a:gd name="connsiteY9" fmla="*/ 148044 h 446406"/>
                <a:gd name="connsiteX10" fmla="*/ 62640 w 85430"/>
                <a:gd name="connsiteY10" fmla="*/ 153542 h 446406"/>
                <a:gd name="connsiteX11" fmla="*/ 68872 w 85430"/>
                <a:gd name="connsiteY11" fmla="*/ 160873 h 446406"/>
                <a:gd name="connsiteX12" fmla="*/ 68505 w 85430"/>
                <a:gd name="connsiteY12" fmla="*/ 196794 h 446406"/>
                <a:gd name="connsiteX13" fmla="*/ 60808 w 85430"/>
                <a:gd name="connsiteY13" fmla="*/ 249942 h 446406"/>
                <a:gd name="connsiteX14" fmla="*/ 49811 w 85430"/>
                <a:gd name="connsiteY14" fmla="*/ 270468 h 446406"/>
                <a:gd name="connsiteX15" fmla="*/ 47979 w 85430"/>
                <a:gd name="connsiteY15" fmla="*/ 279265 h 446406"/>
                <a:gd name="connsiteX16" fmla="*/ 53477 w 85430"/>
                <a:gd name="connsiteY16" fmla="*/ 298325 h 446406"/>
                <a:gd name="connsiteX17" fmla="*/ 53477 w 85430"/>
                <a:gd name="connsiteY17" fmla="*/ 300891 h 446406"/>
                <a:gd name="connsiteX18" fmla="*/ 32584 w 85430"/>
                <a:gd name="connsiteY18" fmla="*/ 333513 h 446406"/>
                <a:gd name="connsiteX19" fmla="*/ 30752 w 85430"/>
                <a:gd name="connsiteY19" fmla="*/ 364669 h 446406"/>
                <a:gd name="connsiteX20" fmla="*/ 30752 w 85430"/>
                <a:gd name="connsiteY20" fmla="*/ 375298 h 446406"/>
                <a:gd name="connsiteX21" fmla="*/ 19022 w 85430"/>
                <a:gd name="connsiteY21" fmla="*/ 431379 h 446406"/>
                <a:gd name="connsiteX22" fmla="*/ 5827 w 85430"/>
                <a:gd name="connsiteY22" fmla="*/ 446407 h 446406"/>
                <a:gd name="connsiteX23" fmla="*/ 3261 w 85430"/>
                <a:gd name="connsiteY23" fmla="*/ 431745 h 446406"/>
                <a:gd name="connsiteX24" fmla="*/ 20122 w 85430"/>
                <a:gd name="connsiteY24" fmla="*/ 263504 h 446406"/>
                <a:gd name="connsiteX25" fmla="*/ 16823 w 85430"/>
                <a:gd name="connsiteY25" fmla="*/ 208890 h 446406"/>
                <a:gd name="connsiteX26" fmla="*/ 20489 w 85430"/>
                <a:gd name="connsiteY26" fmla="*/ 180300 h 446406"/>
                <a:gd name="connsiteX27" fmla="*/ 9859 w 85430"/>
                <a:gd name="connsiteY27" fmla="*/ 135215 h 446406"/>
                <a:gd name="connsiteX28" fmla="*/ 9492 w 85430"/>
                <a:gd name="connsiteY28" fmla="*/ 116155 h 446406"/>
                <a:gd name="connsiteX29" fmla="*/ 13891 w 85430"/>
                <a:gd name="connsiteY29" fmla="*/ 87932 h 446406"/>
                <a:gd name="connsiteX30" fmla="*/ 12425 w 85430"/>
                <a:gd name="connsiteY30" fmla="*/ 47613 h 446406"/>
                <a:gd name="connsiteX31" fmla="*/ 3261 w 85430"/>
                <a:gd name="connsiteY31" fmla="*/ 25254 h 446406"/>
                <a:gd name="connsiteX32" fmla="*/ 2895 w 85430"/>
                <a:gd name="connsiteY32" fmla="*/ 14624 h 446406"/>
                <a:gd name="connsiteX33" fmla="*/ 16090 w 85430"/>
                <a:gd name="connsiteY33" fmla="*/ 1429 h 44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430" h="446406">
                  <a:moveTo>
                    <a:pt x="16090" y="1429"/>
                  </a:moveTo>
                  <a:cubicBezTo>
                    <a:pt x="36250" y="-2970"/>
                    <a:pt x="49811" y="2162"/>
                    <a:pt x="52011" y="25620"/>
                  </a:cubicBezTo>
                  <a:cubicBezTo>
                    <a:pt x="52377" y="27819"/>
                    <a:pt x="57875" y="29652"/>
                    <a:pt x="60808" y="31851"/>
                  </a:cubicBezTo>
                  <a:cubicBezTo>
                    <a:pt x="67039" y="37350"/>
                    <a:pt x="67405" y="45413"/>
                    <a:pt x="67405" y="52011"/>
                  </a:cubicBezTo>
                  <a:cubicBezTo>
                    <a:pt x="67405" y="61174"/>
                    <a:pt x="57142" y="55676"/>
                    <a:pt x="52744" y="59342"/>
                  </a:cubicBezTo>
                  <a:cubicBezTo>
                    <a:pt x="51278" y="76569"/>
                    <a:pt x="71437" y="69605"/>
                    <a:pt x="75836" y="80235"/>
                  </a:cubicBezTo>
                  <a:cubicBezTo>
                    <a:pt x="72904" y="88665"/>
                    <a:pt x="74369" y="87565"/>
                    <a:pt x="79501" y="93797"/>
                  </a:cubicBezTo>
                  <a:cubicBezTo>
                    <a:pt x="83167" y="98195"/>
                    <a:pt x="86099" y="106625"/>
                    <a:pt x="84999" y="111757"/>
                  </a:cubicBezTo>
                  <a:cubicBezTo>
                    <a:pt x="82433" y="122387"/>
                    <a:pt x="80601" y="131916"/>
                    <a:pt x="84999" y="143279"/>
                  </a:cubicBezTo>
                  <a:cubicBezTo>
                    <a:pt x="87565" y="149510"/>
                    <a:pt x="78035" y="147678"/>
                    <a:pt x="73637" y="148044"/>
                  </a:cubicBezTo>
                  <a:cubicBezTo>
                    <a:pt x="69238" y="148411"/>
                    <a:pt x="64473" y="148777"/>
                    <a:pt x="62640" y="153542"/>
                  </a:cubicBezTo>
                  <a:cubicBezTo>
                    <a:pt x="60808" y="158674"/>
                    <a:pt x="67772" y="158307"/>
                    <a:pt x="68872" y="160873"/>
                  </a:cubicBezTo>
                  <a:cubicBezTo>
                    <a:pt x="74736" y="172236"/>
                    <a:pt x="90131" y="180666"/>
                    <a:pt x="68505" y="196794"/>
                  </a:cubicBezTo>
                  <a:cubicBezTo>
                    <a:pt x="58242" y="204491"/>
                    <a:pt x="58242" y="231249"/>
                    <a:pt x="60808" y="249942"/>
                  </a:cubicBezTo>
                  <a:cubicBezTo>
                    <a:pt x="62274" y="259839"/>
                    <a:pt x="63373" y="268635"/>
                    <a:pt x="49811" y="270468"/>
                  </a:cubicBezTo>
                  <a:cubicBezTo>
                    <a:pt x="46879" y="270835"/>
                    <a:pt x="38082" y="273034"/>
                    <a:pt x="47979" y="279265"/>
                  </a:cubicBezTo>
                  <a:cubicBezTo>
                    <a:pt x="52011" y="282197"/>
                    <a:pt x="51644" y="291727"/>
                    <a:pt x="53477" y="298325"/>
                  </a:cubicBezTo>
                  <a:cubicBezTo>
                    <a:pt x="53477" y="299058"/>
                    <a:pt x="53477" y="300158"/>
                    <a:pt x="53477" y="300891"/>
                  </a:cubicBezTo>
                  <a:cubicBezTo>
                    <a:pt x="46513" y="311887"/>
                    <a:pt x="38449" y="321784"/>
                    <a:pt x="32584" y="333513"/>
                  </a:cubicBezTo>
                  <a:cubicBezTo>
                    <a:pt x="27453" y="344142"/>
                    <a:pt x="22688" y="353672"/>
                    <a:pt x="30752" y="364669"/>
                  </a:cubicBezTo>
                  <a:cubicBezTo>
                    <a:pt x="33317" y="367967"/>
                    <a:pt x="32951" y="371633"/>
                    <a:pt x="30752" y="375298"/>
                  </a:cubicBezTo>
                  <a:cubicBezTo>
                    <a:pt x="20489" y="392525"/>
                    <a:pt x="20122" y="411952"/>
                    <a:pt x="19022" y="431379"/>
                  </a:cubicBezTo>
                  <a:cubicBezTo>
                    <a:pt x="18289" y="443474"/>
                    <a:pt x="15723" y="446040"/>
                    <a:pt x="5827" y="446407"/>
                  </a:cubicBezTo>
                  <a:cubicBezTo>
                    <a:pt x="3628" y="441642"/>
                    <a:pt x="2895" y="436877"/>
                    <a:pt x="3261" y="431745"/>
                  </a:cubicBezTo>
                  <a:cubicBezTo>
                    <a:pt x="6560" y="375298"/>
                    <a:pt x="5827" y="318851"/>
                    <a:pt x="20122" y="263504"/>
                  </a:cubicBezTo>
                  <a:cubicBezTo>
                    <a:pt x="24887" y="245177"/>
                    <a:pt x="24154" y="226117"/>
                    <a:pt x="16823" y="208890"/>
                  </a:cubicBezTo>
                  <a:cubicBezTo>
                    <a:pt x="12058" y="197527"/>
                    <a:pt x="19022" y="189830"/>
                    <a:pt x="20489" y="180300"/>
                  </a:cubicBezTo>
                  <a:cubicBezTo>
                    <a:pt x="25620" y="163072"/>
                    <a:pt x="28919" y="146578"/>
                    <a:pt x="9859" y="135215"/>
                  </a:cubicBezTo>
                  <a:cubicBezTo>
                    <a:pt x="6926" y="128984"/>
                    <a:pt x="7293" y="122753"/>
                    <a:pt x="9492" y="116155"/>
                  </a:cubicBezTo>
                  <a:cubicBezTo>
                    <a:pt x="20855" y="108458"/>
                    <a:pt x="21221" y="98928"/>
                    <a:pt x="13891" y="87932"/>
                  </a:cubicBezTo>
                  <a:cubicBezTo>
                    <a:pt x="10225" y="74737"/>
                    <a:pt x="13891" y="60808"/>
                    <a:pt x="12425" y="47613"/>
                  </a:cubicBezTo>
                  <a:cubicBezTo>
                    <a:pt x="11691" y="39549"/>
                    <a:pt x="14257" y="30019"/>
                    <a:pt x="3261" y="25254"/>
                  </a:cubicBezTo>
                  <a:cubicBezTo>
                    <a:pt x="-2237" y="22688"/>
                    <a:pt x="329" y="17923"/>
                    <a:pt x="2895" y="14624"/>
                  </a:cubicBezTo>
                  <a:cubicBezTo>
                    <a:pt x="7659" y="10226"/>
                    <a:pt x="10958" y="5094"/>
                    <a:pt x="16090" y="1429"/>
                  </a:cubicBezTo>
                  <a:close/>
                </a:path>
              </a:pathLst>
            </a:custGeom>
            <a:solidFill>
              <a:srgbClr val="A39A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34483DE9-4CDB-46A9-B610-D4D30894891D}"/>
                </a:ext>
              </a:extLst>
            </p:cNvPr>
            <p:cNvSpPr/>
            <p:nvPr/>
          </p:nvSpPr>
          <p:spPr>
            <a:xfrm>
              <a:off x="12525610" y="5707349"/>
              <a:ext cx="106364" cy="383116"/>
            </a:xfrm>
            <a:custGeom>
              <a:avLst/>
              <a:gdLst>
                <a:gd name="connsiteX0" fmla="*/ 82906 w 106364"/>
                <a:gd name="connsiteY0" fmla="*/ 313474 h 383116"/>
                <a:gd name="connsiteX1" fmla="*/ 68978 w 106364"/>
                <a:gd name="connsiteY1" fmla="*/ 328502 h 383116"/>
                <a:gd name="connsiteX2" fmla="*/ 59814 w 106364"/>
                <a:gd name="connsiteY2" fmla="*/ 375786 h 383116"/>
                <a:gd name="connsiteX3" fmla="*/ 53583 w 106364"/>
                <a:gd name="connsiteY3" fmla="*/ 383116 h 383116"/>
                <a:gd name="connsiteX4" fmla="*/ 45886 w 106364"/>
                <a:gd name="connsiteY4" fmla="*/ 374319 h 383116"/>
                <a:gd name="connsiteX5" fmla="*/ 36722 w 106364"/>
                <a:gd name="connsiteY5" fmla="*/ 336932 h 383116"/>
                <a:gd name="connsiteX6" fmla="*/ 30858 w 106364"/>
                <a:gd name="connsiteY6" fmla="*/ 326303 h 383116"/>
                <a:gd name="connsiteX7" fmla="*/ 20595 w 106364"/>
                <a:gd name="connsiteY7" fmla="*/ 332901 h 383116"/>
                <a:gd name="connsiteX8" fmla="*/ 11798 w 106364"/>
                <a:gd name="connsiteY8" fmla="*/ 354893 h 383116"/>
                <a:gd name="connsiteX9" fmla="*/ 68 w 106364"/>
                <a:gd name="connsiteY9" fmla="*/ 337666 h 383116"/>
                <a:gd name="connsiteX10" fmla="*/ 22794 w 106364"/>
                <a:gd name="connsiteY10" fmla="*/ 274254 h 383116"/>
                <a:gd name="connsiteX11" fmla="*/ 29025 w 106364"/>
                <a:gd name="connsiteY11" fmla="*/ 268756 h 383116"/>
                <a:gd name="connsiteX12" fmla="*/ 42220 w 106364"/>
                <a:gd name="connsiteY12" fmla="*/ 233202 h 383116"/>
                <a:gd name="connsiteX13" fmla="*/ 51384 w 106364"/>
                <a:gd name="connsiteY13" fmla="*/ 167958 h 383116"/>
                <a:gd name="connsiteX14" fmla="*/ 72276 w 106364"/>
                <a:gd name="connsiteY14" fmla="*/ 101981 h 383116"/>
                <a:gd name="connsiteX15" fmla="*/ 73376 w 106364"/>
                <a:gd name="connsiteY15" fmla="*/ 98316 h 383116"/>
                <a:gd name="connsiteX16" fmla="*/ 90970 w 106364"/>
                <a:gd name="connsiteY16" fmla="*/ 8880 h 383116"/>
                <a:gd name="connsiteX17" fmla="*/ 91337 w 106364"/>
                <a:gd name="connsiteY17" fmla="*/ 8880 h 383116"/>
                <a:gd name="connsiteX18" fmla="*/ 101966 w 106364"/>
                <a:gd name="connsiteY18" fmla="*/ 450 h 383116"/>
                <a:gd name="connsiteX19" fmla="*/ 105998 w 106364"/>
                <a:gd name="connsiteY19" fmla="*/ 14012 h 383116"/>
                <a:gd name="connsiteX20" fmla="*/ 98301 w 106364"/>
                <a:gd name="connsiteY20" fmla="*/ 157329 h 383116"/>
                <a:gd name="connsiteX21" fmla="*/ 106365 w 106364"/>
                <a:gd name="connsiteY21" fmla="*/ 204246 h 383116"/>
                <a:gd name="connsiteX22" fmla="*/ 99034 w 106364"/>
                <a:gd name="connsiteY22" fmla="*/ 228071 h 383116"/>
                <a:gd name="connsiteX23" fmla="*/ 90237 w 106364"/>
                <a:gd name="connsiteY23" fmla="*/ 275354 h 383116"/>
                <a:gd name="connsiteX24" fmla="*/ 82906 w 106364"/>
                <a:gd name="connsiteY24" fmla="*/ 313474 h 38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364" h="383116">
                  <a:moveTo>
                    <a:pt x="82906" y="313474"/>
                  </a:moveTo>
                  <a:cubicBezTo>
                    <a:pt x="73376" y="313841"/>
                    <a:pt x="69344" y="321538"/>
                    <a:pt x="68978" y="328502"/>
                  </a:cubicBezTo>
                  <a:cubicBezTo>
                    <a:pt x="67878" y="344630"/>
                    <a:pt x="53217" y="358192"/>
                    <a:pt x="59814" y="375786"/>
                  </a:cubicBezTo>
                  <a:cubicBezTo>
                    <a:pt x="60914" y="379084"/>
                    <a:pt x="57615" y="383116"/>
                    <a:pt x="53583" y="383116"/>
                  </a:cubicBezTo>
                  <a:cubicBezTo>
                    <a:pt x="48085" y="383116"/>
                    <a:pt x="46985" y="379084"/>
                    <a:pt x="45886" y="374319"/>
                  </a:cubicBezTo>
                  <a:cubicBezTo>
                    <a:pt x="42953" y="361857"/>
                    <a:pt x="40388" y="349395"/>
                    <a:pt x="36722" y="336932"/>
                  </a:cubicBezTo>
                  <a:cubicBezTo>
                    <a:pt x="35623" y="333267"/>
                    <a:pt x="36356" y="327403"/>
                    <a:pt x="30858" y="326303"/>
                  </a:cubicBezTo>
                  <a:cubicBezTo>
                    <a:pt x="25726" y="325203"/>
                    <a:pt x="23527" y="329968"/>
                    <a:pt x="20595" y="332901"/>
                  </a:cubicBezTo>
                  <a:cubicBezTo>
                    <a:pt x="14730" y="338765"/>
                    <a:pt x="12164" y="346463"/>
                    <a:pt x="11798" y="354893"/>
                  </a:cubicBezTo>
                  <a:cubicBezTo>
                    <a:pt x="435" y="354160"/>
                    <a:pt x="-298" y="345363"/>
                    <a:pt x="68" y="337666"/>
                  </a:cubicBezTo>
                  <a:cubicBezTo>
                    <a:pt x="435" y="314207"/>
                    <a:pt x="1901" y="290749"/>
                    <a:pt x="22794" y="274254"/>
                  </a:cubicBezTo>
                  <a:cubicBezTo>
                    <a:pt x="24626" y="272055"/>
                    <a:pt x="26826" y="270222"/>
                    <a:pt x="29025" y="268756"/>
                  </a:cubicBezTo>
                  <a:cubicBezTo>
                    <a:pt x="38188" y="258493"/>
                    <a:pt x="40021" y="246031"/>
                    <a:pt x="42220" y="233202"/>
                  </a:cubicBezTo>
                  <a:cubicBezTo>
                    <a:pt x="45886" y="211210"/>
                    <a:pt x="40754" y="187018"/>
                    <a:pt x="51384" y="167958"/>
                  </a:cubicBezTo>
                  <a:cubicBezTo>
                    <a:pt x="63480" y="146699"/>
                    <a:pt x="59081" y="121774"/>
                    <a:pt x="72276" y="101981"/>
                  </a:cubicBezTo>
                  <a:cubicBezTo>
                    <a:pt x="73010" y="100882"/>
                    <a:pt x="73743" y="99782"/>
                    <a:pt x="73376" y="98316"/>
                  </a:cubicBezTo>
                  <a:cubicBezTo>
                    <a:pt x="66045" y="66060"/>
                    <a:pt x="85105" y="38570"/>
                    <a:pt x="90970" y="8880"/>
                  </a:cubicBezTo>
                  <a:lnTo>
                    <a:pt x="91337" y="8880"/>
                  </a:lnTo>
                  <a:cubicBezTo>
                    <a:pt x="95735" y="7048"/>
                    <a:pt x="95735" y="-2116"/>
                    <a:pt x="101966" y="450"/>
                  </a:cubicBezTo>
                  <a:cubicBezTo>
                    <a:pt x="107464" y="2649"/>
                    <a:pt x="106365" y="8880"/>
                    <a:pt x="105998" y="14012"/>
                  </a:cubicBezTo>
                  <a:cubicBezTo>
                    <a:pt x="103799" y="61662"/>
                    <a:pt x="101966" y="109679"/>
                    <a:pt x="98301" y="157329"/>
                  </a:cubicBezTo>
                  <a:cubicBezTo>
                    <a:pt x="96835" y="174189"/>
                    <a:pt x="105998" y="188484"/>
                    <a:pt x="106365" y="204246"/>
                  </a:cubicBezTo>
                  <a:cubicBezTo>
                    <a:pt x="106365" y="212676"/>
                    <a:pt x="105265" y="220007"/>
                    <a:pt x="99034" y="228071"/>
                  </a:cubicBezTo>
                  <a:cubicBezTo>
                    <a:pt x="89137" y="241266"/>
                    <a:pt x="84372" y="257027"/>
                    <a:pt x="90237" y="275354"/>
                  </a:cubicBezTo>
                  <a:cubicBezTo>
                    <a:pt x="93169" y="287816"/>
                    <a:pt x="82906" y="300279"/>
                    <a:pt x="82906" y="313474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50D93705-964F-464A-A53B-72A90B5F6F54}"/>
                </a:ext>
              </a:extLst>
            </p:cNvPr>
            <p:cNvSpPr/>
            <p:nvPr/>
          </p:nvSpPr>
          <p:spPr>
            <a:xfrm>
              <a:off x="12351573" y="5371263"/>
              <a:ext cx="230720" cy="234637"/>
            </a:xfrm>
            <a:custGeom>
              <a:avLst/>
              <a:gdLst>
                <a:gd name="connsiteX0" fmla="*/ 223222 w 230720"/>
                <a:gd name="connsiteY0" fmla="*/ 160963 h 234637"/>
                <a:gd name="connsiteX1" fmla="*/ 223222 w 230720"/>
                <a:gd name="connsiteY1" fmla="*/ 183689 h 234637"/>
                <a:gd name="connsiteX2" fmla="*/ 198664 w 230720"/>
                <a:gd name="connsiteY2" fmla="*/ 213012 h 234637"/>
                <a:gd name="connsiteX3" fmla="*/ 131954 w 230720"/>
                <a:gd name="connsiteY3" fmla="*/ 214844 h 234637"/>
                <a:gd name="connsiteX4" fmla="*/ 128655 w 230720"/>
                <a:gd name="connsiteY4" fmla="*/ 214111 h 234637"/>
                <a:gd name="connsiteX5" fmla="*/ 79172 w 230720"/>
                <a:gd name="connsiteY5" fmla="*/ 232805 h 234637"/>
                <a:gd name="connsiteX6" fmla="*/ 74041 w 230720"/>
                <a:gd name="connsiteY6" fmla="*/ 233171 h 234637"/>
                <a:gd name="connsiteX7" fmla="*/ 27490 w 230720"/>
                <a:gd name="connsiteY7" fmla="*/ 233171 h 234637"/>
                <a:gd name="connsiteX8" fmla="*/ 22359 w 230720"/>
                <a:gd name="connsiteY8" fmla="*/ 234638 h 234637"/>
                <a:gd name="connsiteX9" fmla="*/ 1100 w 230720"/>
                <a:gd name="connsiteY9" fmla="*/ 219609 h 234637"/>
                <a:gd name="connsiteX10" fmla="*/ 0 w 230720"/>
                <a:gd name="connsiteY10" fmla="*/ 214478 h 234637"/>
                <a:gd name="connsiteX11" fmla="*/ 9530 w 230720"/>
                <a:gd name="connsiteY11" fmla="*/ 190286 h 234637"/>
                <a:gd name="connsiteX12" fmla="*/ 28590 w 230720"/>
                <a:gd name="connsiteY12" fmla="*/ 162796 h 234637"/>
                <a:gd name="connsiteX13" fmla="*/ 54614 w 230720"/>
                <a:gd name="connsiteY13" fmla="*/ 154366 h 234637"/>
                <a:gd name="connsiteX14" fmla="*/ 67810 w 230720"/>
                <a:gd name="connsiteY14" fmla="*/ 171959 h 234637"/>
                <a:gd name="connsiteX15" fmla="*/ 67443 w 230720"/>
                <a:gd name="connsiteY15" fmla="*/ 203115 h 234637"/>
                <a:gd name="connsiteX16" fmla="*/ 68543 w 230720"/>
                <a:gd name="connsiteY16" fmla="*/ 203115 h 234637"/>
                <a:gd name="connsiteX17" fmla="*/ 67443 w 230720"/>
                <a:gd name="connsiteY17" fmla="*/ 201649 h 234637"/>
                <a:gd name="connsiteX18" fmla="*/ 64877 w 230720"/>
                <a:gd name="connsiteY18" fmla="*/ 108548 h 234637"/>
                <a:gd name="connsiteX19" fmla="*/ 68176 w 230720"/>
                <a:gd name="connsiteY19" fmla="*/ 96086 h 234637"/>
                <a:gd name="connsiteX20" fmla="*/ 76973 w 230720"/>
                <a:gd name="connsiteY20" fmla="*/ 73727 h 234637"/>
                <a:gd name="connsiteX21" fmla="*/ 120591 w 230720"/>
                <a:gd name="connsiteY21" fmla="*/ 93520 h 234637"/>
                <a:gd name="connsiteX22" fmla="*/ 127922 w 230720"/>
                <a:gd name="connsiteY22" fmla="*/ 101217 h 234637"/>
                <a:gd name="connsiteX23" fmla="*/ 131588 w 230720"/>
                <a:gd name="connsiteY23" fmla="*/ 90221 h 234637"/>
                <a:gd name="connsiteX24" fmla="*/ 126089 w 230720"/>
                <a:gd name="connsiteY24" fmla="*/ 80691 h 234637"/>
                <a:gd name="connsiteX25" fmla="*/ 129755 w 230720"/>
                <a:gd name="connsiteY25" fmla="*/ 61998 h 234637"/>
                <a:gd name="connsiteX26" fmla="*/ 132320 w 230720"/>
                <a:gd name="connsiteY26" fmla="*/ 56866 h 234637"/>
                <a:gd name="connsiteX27" fmla="*/ 141117 w 230720"/>
                <a:gd name="connsiteY27" fmla="*/ 31209 h 234637"/>
                <a:gd name="connsiteX28" fmla="*/ 145883 w 230720"/>
                <a:gd name="connsiteY28" fmla="*/ 22045 h 234637"/>
                <a:gd name="connsiteX29" fmla="*/ 159078 w 230720"/>
                <a:gd name="connsiteY29" fmla="*/ 53 h 234637"/>
                <a:gd name="connsiteX30" fmla="*/ 172273 w 230720"/>
                <a:gd name="connsiteY30" fmla="*/ 16547 h 234637"/>
                <a:gd name="connsiteX31" fmla="*/ 167508 w 230720"/>
                <a:gd name="connsiteY31" fmla="*/ 53567 h 234637"/>
                <a:gd name="connsiteX32" fmla="*/ 175939 w 230720"/>
                <a:gd name="connsiteY32" fmla="*/ 69329 h 234637"/>
                <a:gd name="connsiteX33" fmla="*/ 199764 w 230720"/>
                <a:gd name="connsiteY33" fmla="*/ 61998 h 234637"/>
                <a:gd name="connsiteX34" fmla="*/ 193899 w 230720"/>
                <a:gd name="connsiteY34" fmla="*/ 42571 h 234637"/>
                <a:gd name="connsiteX35" fmla="*/ 183636 w 230720"/>
                <a:gd name="connsiteY35" fmla="*/ 31942 h 234637"/>
                <a:gd name="connsiteX36" fmla="*/ 189134 w 230720"/>
                <a:gd name="connsiteY36" fmla="*/ 23511 h 234637"/>
                <a:gd name="connsiteX37" fmla="*/ 220290 w 230720"/>
                <a:gd name="connsiteY37" fmla="*/ 39639 h 234637"/>
                <a:gd name="connsiteX38" fmla="*/ 226888 w 230720"/>
                <a:gd name="connsiteY38" fmla="*/ 49902 h 234637"/>
                <a:gd name="connsiteX39" fmla="*/ 213692 w 230720"/>
                <a:gd name="connsiteY39" fmla="*/ 70428 h 234637"/>
                <a:gd name="connsiteX40" fmla="*/ 227620 w 230720"/>
                <a:gd name="connsiteY40" fmla="*/ 83990 h 234637"/>
                <a:gd name="connsiteX41" fmla="*/ 226888 w 230720"/>
                <a:gd name="connsiteY41" fmla="*/ 136405 h 234637"/>
                <a:gd name="connsiteX42" fmla="*/ 223222 w 230720"/>
                <a:gd name="connsiteY42" fmla="*/ 160963 h 23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0720" h="234637">
                  <a:moveTo>
                    <a:pt x="223222" y="160963"/>
                  </a:moveTo>
                  <a:cubicBezTo>
                    <a:pt x="223222" y="168661"/>
                    <a:pt x="223222" y="175991"/>
                    <a:pt x="223222" y="183689"/>
                  </a:cubicBezTo>
                  <a:cubicBezTo>
                    <a:pt x="226521" y="211912"/>
                    <a:pt x="226521" y="211179"/>
                    <a:pt x="198664" y="213012"/>
                  </a:cubicBezTo>
                  <a:cubicBezTo>
                    <a:pt x="176305" y="214478"/>
                    <a:pt x="154313" y="220709"/>
                    <a:pt x="131954" y="214844"/>
                  </a:cubicBezTo>
                  <a:cubicBezTo>
                    <a:pt x="130854" y="214478"/>
                    <a:pt x="128655" y="213745"/>
                    <a:pt x="128655" y="214111"/>
                  </a:cubicBezTo>
                  <a:cubicBezTo>
                    <a:pt x="117659" y="235737"/>
                    <a:pt x="94200" y="222542"/>
                    <a:pt x="79172" y="232805"/>
                  </a:cubicBezTo>
                  <a:cubicBezTo>
                    <a:pt x="77340" y="233171"/>
                    <a:pt x="75873" y="233171"/>
                    <a:pt x="74041" y="233171"/>
                  </a:cubicBezTo>
                  <a:cubicBezTo>
                    <a:pt x="58646" y="232805"/>
                    <a:pt x="42885" y="228406"/>
                    <a:pt x="27490" y="233171"/>
                  </a:cubicBezTo>
                  <a:cubicBezTo>
                    <a:pt x="26024" y="233904"/>
                    <a:pt x="24192" y="234271"/>
                    <a:pt x="22359" y="234638"/>
                  </a:cubicBezTo>
                  <a:cubicBezTo>
                    <a:pt x="12829" y="233171"/>
                    <a:pt x="6231" y="227307"/>
                    <a:pt x="1100" y="219609"/>
                  </a:cubicBezTo>
                  <a:cubicBezTo>
                    <a:pt x="367" y="217777"/>
                    <a:pt x="0" y="216311"/>
                    <a:pt x="0" y="214478"/>
                  </a:cubicBezTo>
                  <a:cubicBezTo>
                    <a:pt x="3299" y="206414"/>
                    <a:pt x="8064" y="199083"/>
                    <a:pt x="9530" y="190286"/>
                  </a:cubicBezTo>
                  <a:cubicBezTo>
                    <a:pt x="11729" y="177824"/>
                    <a:pt x="27857" y="170127"/>
                    <a:pt x="28590" y="162796"/>
                  </a:cubicBezTo>
                  <a:cubicBezTo>
                    <a:pt x="31889" y="134572"/>
                    <a:pt x="43618" y="152533"/>
                    <a:pt x="54614" y="154366"/>
                  </a:cubicBezTo>
                  <a:cubicBezTo>
                    <a:pt x="66344" y="156198"/>
                    <a:pt x="68543" y="161696"/>
                    <a:pt x="67810" y="171959"/>
                  </a:cubicBezTo>
                  <a:cubicBezTo>
                    <a:pt x="67077" y="182222"/>
                    <a:pt x="67810" y="192852"/>
                    <a:pt x="67443" y="203115"/>
                  </a:cubicBezTo>
                  <a:cubicBezTo>
                    <a:pt x="67443" y="205681"/>
                    <a:pt x="70742" y="202016"/>
                    <a:pt x="68543" y="203115"/>
                  </a:cubicBezTo>
                  <a:cubicBezTo>
                    <a:pt x="67810" y="203482"/>
                    <a:pt x="67443" y="202749"/>
                    <a:pt x="67443" y="201649"/>
                  </a:cubicBezTo>
                  <a:cubicBezTo>
                    <a:pt x="66344" y="170493"/>
                    <a:pt x="69642" y="139704"/>
                    <a:pt x="64877" y="108548"/>
                  </a:cubicBezTo>
                  <a:cubicBezTo>
                    <a:pt x="64144" y="104150"/>
                    <a:pt x="67443" y="100484"/>
                    <a:pt x="68176" y="96086"/>
                  </a:cubicBezTo>
                  <a:cubicBezTo>
                    <a:pt x="71109" y="88755"/>
                    <a:pt x="71475" y="79958"/>
                    <a:pt x="76973" y="73727"/>
                  </a:cubicBezTo>
                  <a:cubicBezTo>
                    <a:pt x="97133" y="60532"/>
                    <a:pt x="116559" y="68962"/>
                    <a:pt x="120591" y="93520"/>
                  </a:cubicBezTo>
                  <a:cubicBezTo>
                    <a:pt x="121691" y="99018"/>
                    <a:pt x="120958" y="102317"/>
                    <a:pt x="127922" y="101217"/>
                  </a:cubicBezTo>
                  <a:cubicBezTo>
                    <a:pt x="136719" y="99751"/>
                    <a:pt x="131588" y="93887"/>
                    <a:pt x="131588" y="90221"/>
                  </a:cubicBezTo>
                  <a:cubicBezTo>
                    <a:pt x="131588" y="86556"/>
                    <a:pt x="128289" y="83624"/>
                    <a:pt x="126089" y="80691"/>
                  </a:cubicBezTo>
                  <a:cubicBezTo>
                    <a:pt x="117659" y="70062"/>
                    <a:pt x="117293" y="69329"/>
                    <a:pt x="129755" y="61998"/>
                  </a:cubicBezTo>
                  <a:cubicBezTo>
                    <a:pt x="132687" y="60165"/>
                    <a:pt x="132687" y="58699"/>
                    <a:pt x="132320" y="56866"/>
                  </a:cubicBezTo>
                  <a:cubicBezTo>
                    <a:pt x="129388" y="46237"/>
                    <a:pt x="137819" y="39639"/>
                    <a:pt x="141117" y="31209"/>
                  </a:cubicBezTo>
                  <a:cubicBezTo>
                    <a:pt x="142584" y="27910"/>
                    <a:pt x="144050" y="24977"/>
                    <a:pt x="145883" y="22045"/>
                  </a:cubicBezTo>
                  <a:cubicBezTo>
                    <a:pt x="151381" y="15447"/>
                    <a:pt x="153213" y="6284"/>
                    <a:pt x="159078" y="53"/>
                  </a:cubicBezTo>
                  <a:cubicBezTo>
                    <a:pt x="171540" y="-680"/>
                    <a:pt x="174472" y="6284"/>
                    <a:pt x="172273" y="16547"/>
                  </a:cubicBezTo>
                  <a:cubicBezTo>
                    <a:pt x="169708" y="28643"/>
                    <a:pt x="167508" y="41105"/>
                    <a:pt x="167508" y="53567"/>
                  </a:cubicBezTo>
                  <a:cubicBezTo>
                    <a:pt x="167508" y="60165"/>
                    <a:pt x="165676" y="68229"/>
                    <a:pt x="175939" y="69329"/>
                  </a:cubicBezTo>
                  <a:cubicBezTo>
                    <a:pt x="184736" y="70428"/>
                    <a:pt x="194266" y="70062"/>
                    <a:pt x="199764" y="61998"/>
                  </a:cubicBezTo>
                  <a:cubicBezTo>
                    <a:pt x="205262" y="53934"/>
                    <a:pt x="199030" y="48069"/>
                    <a:pt x="193899" y="42571"/>
                  </a:cubicBezTo>
                  <a:cubicBezTo>
                    <a:pt x="190600" y="38906"/>
                    <a:pt x="185102" y="37073"/>
                    <a:pt x="183636" y="31942"/>
                  </a:cubicBezTo>
                  <a:cubicBezTo>
                    <a:pt x="182536" y="27910"/>
                    <a:pt x="182170" y="22778"/>
                    <a:pt x="189134" y="23511"/>
                  </a:cubicBezTo>
                  <a:cubicBezTo>
                    <a:pt x="200863" y="26077"/>
                    <a:pt x="207827" y="38906"/>
                    <a:pt x="220290" y="39639"/>
                  </a:cubicBezTo>
                  <a:cubicBezTo>
                    <a:pt x="228720" y="40372"/>
                    <a:pt x="226154" y="45504"/>
                    <a:pt x="226888" y="49902"/>
                  </a:cubicBezTo>
                  <a:cubicBezTo>
                    <a:pt x="229087" y="60165"/>
                    <a:pt x="218091" y="61998"/>
                    <a:pt x="213692" y="70428"/>
                  </a:cubicBezTo>
                  <a:cubicBezTo>
                    <a:pt x="222856" y="70428"/>
                    <a:pt x="227254" y="73361"/>
                    <a:pt x="227620" y="83990"/>
                  </a:cubicBezTo>
                  <a:cubicBezTo>
                    <a:pt x="228354" y="101584"/>
                    <a:pt x="227254" y="119178"/>
                    <a:pt x="226888" y="136405"/>
                  </a:cubicBezTo>
                  <a:cubicBezTo>
                    <a:pt x="233119" y="144836"/>
                    <a:pt x="231652" y="153633"/>
                    <a:pt x="223222" y="160963"/>
                  </a:cubicBezTo>
                  <a:close/>
                </a:path>
              </a:pathLst>
            </a:custGeom>
            <a:solidFill>
              <a:srgbClr val="CFAD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D067DBA-4A01-450E-9CC4-E13F0FCD7ED2}"/>
                </a:ext>
              </a:extLst>
            </p:cNvPr>
            <p:cNvSpPr/>
            <p:nvPr/>
          </p:nvSpPr>
          <p:spPr>
            <a:xfrm>
              <a:off x="12419749" y="5262249"/>
              <a:ext cx="151033" cy="104302"/>
            </a:xfrm>
            <a:custGeom>
              <a:avLst/>
              <a:gdLst>
                <a:gd name="connsiteX0" fmla="*/ 124990 w 151033"/>
                <a:gd name="connsiteY0" fmla="*/ 25863 h 104302"/>
                <a:gd name="connsiteX1" fmla="*/ 143317 w 151033"/>
                <a:gd name="connsiteY1" fmla="*/ 52621 h 104302"/>
                <a:gd name="connsiteX2" fmla="*/ 143683 w 151033"/>
                <a:gd name="connsiteY2" fmla="*/ 59585 h 104302"/>
                <a:gd name="connsiteX3" fmla="*/ 151014 w 151033"/>
                <a:gd name="connsiteY3" fmla="*/ 104303 h 104302"/>
                <a:gd name="connsiteX4" fmla="*/ 126089 w 151033"/>
                <a:gd name="connsiteY4" fmla="*/ 83410 h 104302"/>
                <a:gd name="connsiteX5" fmla="*/ 102264 w 151033"/>
                <a:gd name="connsiteY5" fmla="*/ 101370 h 104302"/>
                <a:gd name="connsiteX6" fmla="*/ 90168 w 151033"/>
                <a:gd name="connsiteY6" fmla="*/ 91840 h 104302"/>
                <a:gd name="connsiteX7" fmla="*/ 87236 w 151033"/>
                <a:gd name="connsiteY7" fmla="*/ 77179 h 104302"/>
                <a:gd name="connsiteX8" fmla="*/ 84670 w 151033"/>
                <a:gd name="connsiteY8" fmla="*/ 62517 h 104302"/>
                <a:gd name="connsiteX9" fmla="*/ 65244 w 151033"/>
                <a:gd name="connsiteY9" fmla="*/ 66183 h 104302"/>
                <a:gd name="connsiteX10" fmla="*/ 43618 w 151033"/>
                <a:gd name="connsiteY10" fmla="*/ 73880 h 104302"/>
                <a:gd name="connsiteX11" fmla="*/ 8431 w 151033"/>
                <a:gd name="connsiteY11" fmla="*/ 83410 h 104302"/>
                <a:gd name="connsiteX12" fmla="*/ 6231 w 151033"/>
                <a:gd name="connsiteY12" fmla="*/ 78278 h 104302"/>
                <a:gd name="connsiteX13" fmla="*/ 8431 w 151033"/>
                <a:gd name="connsiteY13" fmla="*/ 43824 h 104302"/>
                <a:gd name="connsiteX14" fmla="*/ 5132 w 151033"/>
                <a:gd name="connsiteY14" fmla="*/ 38326 h 104302"/>
                <a:gd name="connsiteX15" fmla="*/ 0 w 151033"/>
                <a:gd name="connsiteY15" fmla="*/ 31361 h 104302"/>
                <a:gd name="connsiteX16" fmla="*/ 11363 w 151033"/>
                <a:gd name="connsiteY16" fmla="*/ 24397 h 104302"/>
                <a:gd name="connsiteX17" fmla="*/ 15028 w 151033"/>
                <a:gd name="connsiteY17" fmla="*/ 23664 h 104302"/>
                <a:gd name="connsiteX18" fmla="*/ 73674 w 151033"/>
                <a:gd name="connsiteY18" fmla="*/ 2405 h 104302"/>
                <a:gd name="connsiteX19" fmla="*/ 117293 w 151033"/>
                <a:gd name="connsiteY19" fmla="*/ 3505 h 104302"/>
                <a:gd name="connsiteX20" fmla="*/ 117293 w 151033"/>
                <a:gd name="connsiteY20" fmla="*/ 3505 h 104302"/>
                <a:gd name="connsiteX21" fmla="*/ 124990 w 151033"/>
                <a:gd name="connsiteY21" fmla="*/ 25863 h 10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033" h="104302">
                  <a:moveTo>
                    <a:pt x="124990" y="25863"/>
                  </a:moveTo>
                  <a:cubicBezTo>
                    <a:pt x="127556" y="37226"/>
                    <a:pt x="141484" y="40892"/>
                    <a:pt x="143317" y="52621"/>
                  </a:cubicBezTo>
                  <a:cubicBezTo>
                    <a:pt x="146249" y="54820"/>
                    <a:pt x="145883" y="57019"/>
                    <a:pt x="143683" y="59585"/>
                  </a:cubicBezTo>
                  <a:cubicBezTo>
                    <a:pt x="146615" y="74613"/>
                    <a:pt x="151381" y="89275"/>
                    <a:pt x="151014" y="104303"/>
                  </a:cubicBezTo>
                  <a:cubicBezTo>
                    <a:pt x="140384" y="100637"/>
                    <a:pt x="132687" y="94040"/>
                    <a:pt x="126089" y="83410"/>
                  </a:cubicBezTo>
                  <a:cubicBezTo>
                    <a:pt x="129755" y="108701"/>
                    <a:pt x="114360" y="102103"/>
                    <a:pt x="102264" y="101370"/>
                  </a:cubicBezTo>
                  <a:cubicBezTo>
                    <a:pt x="93467" y="104303"/>
                    <a:pt x="91635" y="98071"/>
                    <a:pt x="90168" y="91840"/>
                  </a:cubicBezTo>
                  <a:cubicBezTo>
                    <a:pt x="89069" y="87075"/>
                    <a:pt x="88702" y="81944"/>
                    <a:pt x="87236" y="77179"/>
                  </a:cubicBezTo>
                  <a:cubicBezTo>
                    <a:pt x="86137" y="72414"/>
                    <a:pt x="87236" y="67282"/>
                    <a:pt x="84670" y="62517"/>
                  </a:cubicBezTo>
                  <a:cubicBezTo>
                    <a:pt x="77706" y="60684"/>
                    <a:pt x="72208" y="68382"/>
                    <a:pt x="65244" y="66183"/>
                  </a:cubicBezTo>
                  <a:cubicBezTo>
                    <a:pt x="54981" y="60684"/>
                    <a:pt x="46917" y="58485"/>
                    <a:pt x="43618" y="73880"/>
                  </a:cubicBezTo>
                  <a:cubicBezTo>
                    <a:pt x="41785" y="81577"/>
                    <a:pt x="15028" y="88175"/>
                    <a:pt x="8431" y="83410"/>
                  </a:cubicBezTo>
                  <a:cubicBezTo>
                    <a:pt x="7697" y="81944"/>
                    <a:pt x="6231" y="80111"/>
                    <a:pt x="6231" y="78278"/>
                  </a:cubicBezTo>
                  <a:cubicBezTo>
                    <a:pt x="6231" y="66916"/>
                    <a:pt x="9530" y="55553"/>
                    <a:pt x="8431" y="43824"/>
                  </a:cubicBezTo>
                  <a:cubicBezTo>
                    <a:pt x="8064" y="39792"/>
                    <a:pt x="8797" y="39425"/>
                    <a:pt x="5132" y="38326"/>
                  </a:cubicBezTo>
                  <a:cubicBezTo>
                    <a:pt x="1833" y="37226"/>
                    <a:pt x="0" y="35027"/>
                    <a:pt x="0" y="31361"/>
                  </a:cubicBezTo>
                  <a:cubicBezTo>
                    <a:pt x="2199" y="26230"/>
                    <a:pt x="6964" y="25497"/>
                    <a:pt x="11363" y="24397"/>
                  </a:cubicBezTo>
                  <a:cubicBezTo>
                    <a:pt x="12462" y="24031"/>
                    <a:pt x="14295" y="24397"/>
                    <a:pt x="15028" y="23664"/>
                  </a:cubicBezTo>
                  <a:cubicBezTo>
                    <a:pt x="30056" y="3871"/>
                    <a:pt x="53881" y="9369"/>
                    <a:pt x="73674" y="2405"/>
                  </a:cubicBezTo>
                  <a:cubicBezTo>
                    <a:pt x="88336" y="-2727"/>
                    <a:pt x="102997" y="1672"/>
                    <a:pt x="117293" y="3505"/>
                  </a:cubicBezTo>
                  <a:lnTo>
                    <a:pt x="117293" y="3505"/>
                  </a:lnTo>
                  <a:cubicBezTo>
                    <a:pt x="125723" y="9003"/>
                    <a:pt x="119125" y="19632"/>
                    <a:pt x="124990" y="25863"/>
                  </a:cubicBezTo>
                  <a:close/>
                </a:path>
              </a:pathLst>
            </a:custGeom>
            <a:solidFill>
              <a:srgbClr val="B183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3E4FF193-2F40-4483-9595-6A24540361EF}"/>
                </a:ext>
              </a:extLst>
            </p:cNvPr>
            <p:cNvSpPr/>
            <p:nvPr/>
          </p:nvSpPr>
          <p:spPr>
            <a:xfrm>
              <a:off x="12479481" y="5319650"/>
              <a:ext cx="80391" cy="125469"/>
            </a:xfrm>
            <a:custGeom>
              <a:avLst/>
              <a:gdLst>
                <a:gd name="connsiteX0" fmla="*/ 5512 w 80391"/>
                <a:gd name="connsiteY0" fmla="*/ 6215 h 125469"/>
                <a:gd name="connsiteX1" fmla="*/ 34102 w 80391"/>
                <a:gd name="connsiteY1" fmla="*/ 20510 h 125469"/>
                <a:gd name="connsiteX2" fmla="*/ 42899 w 80391"/>
                <a:gd name="connsiteY2" fmla="*/ 43602 h 125469"/>
                <a:gd name="connsiteX3" fmla="*/ 63792 w 80391"/>
                <a:gd name="connsiteY3" fmla="*/ 51666 h 125469"/>
                <a:gd name="connsiteX4" fmla="*/ 74788 w 80391"/>
                <a:gd name="connsiteY4" fmla="*/ 55698 h 125469"/>
                <a:gd name="connsiteX5" fmla="*/ 71489 w 80391"/>
                <a:gd name="connsiteY5" fmla="*/ 65228 h 125469"/>
                <a:gd name="connsiteX6" fmla="*/ 61592 w 80391"/>
                <a:gd name="connsiteY6" fmla="*/ 73292 h 125469"/>
                <a:gd name="connsiteX7" fmla="*/ 66724 w 80391"/>
                <a:gd name="connsiteY7" fmla="*/ 86121 h 125469"/>
                <a:gd name="connsiteX8" fmla="*/ 79186 w 80391"/>
                <a:gd name="connsiteY8" fmla="*/ 114711 h 125469"/>
                <a:gd name="connsiteX9" fmla="*/ 38134 w 80391"/>
                <a:gd name="connsiteY9" fmla="*/ 124241 h 125469"/>
                <a:gd name="connsiteX10" fmla="*/ 35202 w 80391"/>
                <a:gd name="connsiteY10" fmla="*/ 115810 h 125469"/>
                <a:gd name="connsiteX11" fmla="*/ 40333 w 80391"/>
                <a:gd name="connsiteY11" fmla="*/ 67427 h 125469"/>
                <a:gd name="connsiteX12" fmla="*/ 31170 w 80391"/>
                <a:gd name="connsiteY12" fmla="*/ 50933 h 125469"/>
                <a:gd name="connsiteX13" fmla="*/ 13576 w 80391"/>
                <a:gd name="connsiteY13" fmla="*/ 42136 h 125469"/>
                <a:gd name="connsiteX14" fmla="*/ 14 w 80391"/>
                <a:gd name="connsiteY14" fmla="*/ 12446 h 125469"/>
                <a:gd name="connsiteX15" fmla="*/ 5512 w 80391"/>
                <a:gd name="connsiteY15" fmla="*/ 6215 h 12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391" h="125469">
                  <a:moveTo>
                    <a:pt x="5512" y="6215"/>
                  </a:moveTo>
                  <a:cubicBezTo>
                    <a:pt x="28237" y="-3681"/>
                    <a:pt x="27504" y="-3681"/>
                    <a:pt x="34102" y="20510"/>
                  </a:cubicBezTo>
                  <a:cubicBezTo>
                    <a:pt x="36301" y="28207"/>
                    <a:pt x="30436" y="39937"/>
                    <a:pt x="42899" y="43602"/>
                  </a:cubicBezTo>
                  <a:cubicBezTo>
                    <a:pt x="48763" y="48734"/>
                    <a:pt x="50963" y="62296"/>
                    <a:pt x="63792" y="51666"/>
                  </a:cubicBezTo>
                  <a:cubicBezTo>
                    <a:pt x="66724" y="49100"/>
                    <a:pt x="72222" y="51666"/>
                    <a:pt x="74788" y="55698"/>
                  </a:cubicBezTo>
                  <a:cubicBezTo>
                    <a:pt x="76987" y="59730"/>
                    <a:pt x="74055" y="62662"/>
                    <a:pt x="71489" y="65228"/>
                  </a:cubicBezTo>
                  <a:cubicBezTo>
                    <a:pt x="68556" y="68160"/>
                    <a:pt x="64891" y="70726"/>
                    <a:pt x="61592" y="73292"/>
                  </a:cubicBezTo>
                  <a:cubicBezTo>
                    <a:pt x="53528" y="81722"/>
                    <a:pt x="61959" y="82089"/>
                    <a:pt x="66724" y="86121"/>
                  </a:cubicBezTo>
                  <a:cubicBezTo>
                    <a:pt x="75154" y="93451"/>
                    <a:pt x="83585" y="101882"/>
                    <a:pt x="79186" y="114711"/>
                  </a:cubicBezTo>
                  <a:cubicBezTo>
                    <a:pt x="76987" y="121675"/>
                    <a:pt x="45098" y="128273"/>
                    <a:pt x="38134" y="124241"/>
                  </a:cubicBezTo>
                  <a:cubicBezTo>
                    <a:pt x="34835" y="122408"/>
                    <a:pt x="35202" y="119109"/>
                    <a:pt x="35202" y="115810"/>
                  </a:cubicBezTo>
                  <a:cubicBezTo>
                    <a:pt x="35202" y="99316"/>
                    <a:pt x="34102" y="83188"/>
                    <a:pt x="40333" y="67427"/>
                  </a:cubicBezTo>
                  <a:cubicBezTo>
                    <a:pt x="43632" y="58630"/>
                    <a:pt x="39966" y="53499"/>
                    <a:pt x="31170" y="50933"/>
                  </a:cubicBezTo>
                  <a:cubicBezTo>
                    <a:pt x="23839" y="50933"/>
                    <a:pt x="19440" y="45068"/>
                    <a:pt x="13576" y="42136"/>
                  </a:cubicBezTo>
                  <a:cubicBezTo>
                    <a:pt x="6611" y="33339"/>
                    <a:pt x="-353" y="24542"/>
                    <a:pt x="14" y="12446"/>
                  </a:cubicBezTo>
                  <a:cubicBezTo>
                    <a:pt x="380" y="9881"/>
                    <a:pt x="-1086" y="5116"/>
                    <a:pt x="5512" y="6215"/>
                  </a:cubicBezTo>
                  <a:close/>
                </a:path>
              </a:pathLst>
            </a:custGeom>
            <a:solidFill>
              <a:srgbClr val="D8BC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3530EAA0-ABC6-4B99-ABF4-DE43AEDD9288}"/>
                </a:ext>
              </a:extLst>
            </p:cNvPr>
            <p:cNvSpPr/>
            <p:nvPr/>
          </p:nvSpPr>
          <p:spPr>
            <a:xfrm>
              <a:off x="12554445" y="5156540"/>
              <a:ext cx="27508" cy="142934"/>
            </a:xfrm>
            <a:custGeom>
              <a:avLst/>
              <a:gdLst>
                <a:gd name="connsiteX0" fmla="*/ 16318 w 27508"/>
                <a:gd name="connsiteY0" fmla="*/ 142935 h 142934"/>
                <a:gd name="connsiteX1" fmla="*/ 4955 w 27508"/>
                <a:gd name="connsiteY1" fmla="*/ 116544 h 142934"/>
                <a:gd name="connsiteX2" fmla="*/ 1657 w 27508"/>
                <a:gd name="connsiteY2" fmla="*/ 38105 h 142934"/>
                <a:gd name="connsiteX3" fmla="*/ 3123 w 27508"/>
                <a:gd name="connsiteY3" fmla="*/ 9148 h 142934"/>
                <a:gd name="connsiteX4" fmla="*/ 27314 w 27508"/>
                <a:gd name="connsiteY4" fmla="*/ 3650 h 142934"/>
                <a:gd name="connsiteX5" fmla="*/ 11553 w 27508"/>
                <a:gd name="connsiteY5" fmla="*/ 39938 h 142934"/>
                <a:gd name="connsiteX6" fmla="*/ 23649 w 27508"/>
                <a:gd name="connsiteY6" fmla="*/ 84655 h 142934"/>
                <a:gd name="connsiteX7" fmla="*/ 22916 w 27508"/>
                <a:gd name="connsiteY7" fmla="*/ 106648 h 142934"/>
                <a:gd name="connsiteX8" fmla="*/ 16318 w 27508"/>
                <a:gd name="connsiteY8" fmla="*/ 142935 h 142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508" h="142934">
                  <a:moveTo>
                    <a:pt x="16318" y="142935"/>
                  </a:moveTo>
                  <a:cubicBezTo>
                    <a:pt x="8254" y="135971"/>
                    <a:pt x="6055" y="129007"/>
                    <a:pt x="4955" y="116544"/>
                  </a:cubicBezTo>
                  <a:cubicBezTo>
                    <a:pt x="2756" y="90520"/>
                    <a:pt x="13019" y="63763"/>
                    <a:pt x="1657" y="38105"/>
                  </a:cubicBezTo>
                  <a:cubicBezTo>
                    <a:pt x="-2009" y="29308"/>
                    <a:pt x="1290" y="17945"/>
                    <a:pt x="3123" y="9148"/>
                  </a:cubicBezTo>
                  <a:cubicBezTo>
                    <a:pt x="5322" y="-2947"/>
                    <a:pt x="17784" y="-1115"/>
                    <a:pt x="27314" y="3650"/>
                  </a:cubicBezTo>
                  <a:cubicBezTo>
                    <a:pt x="27314" y="17945"/>
                    <a:pt x="30246" y="33706"/>
                    <a:pt x="11553" y="39938"/>
                  </a:cubicBezTo>
                  <a:cubicBezTo>
                    <a:pt x="21083" y="46902"/>
                    <a:pt x="28047" y="72926"/>
                    <a:pt x="23649" y="84655"/>
                  </a:cubicBezTo>
                  <a:cubicBezTo>
                    <a:pt x="21083" y="91620"/>
                    <a:pt x="17051" y="97118"/>
                    <a:pt x="22916" y="106648"/>
                  </a:cubicBezTo>
                  <a:cubicBezTo>
                    <a:pt x="30613" y="118377"/>
                    <a:pt x="28780" y="132672"/>
                    <a:pt x="16318" y="142935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56087AC2-9ECB-4C28-B807-572938F571DF}"/>
                </a:ext>
              </a:extLst>
            </p:cNvPr>
            <p:cNvSpPr/>
            <p:nvPr/>
          </p:nvSpPr>
          <p:spPr>
            <a:xfrm>
              <a:off x="12563066" y="5309264"/>
              <a:ext cx="11729" cy="20266"/>
            </a:xfrm>
            <a:custGeom>
              <a:avLst/>
              <a:gdLst>
                <a:gd name="connsiteX0" fmla="*/ 366 w 11729"/>
                <a:gd name="connsiteY0" fmla="*/ 12569 h 20266"/>
                <a:gd name="connsiteX1" fmla="*/ 0 w 11729"/>
                <a:gd name="connsiteY1" fmla="*/ 5605 h 20266"/>
                <a:gd name="connsiteX2" fmla="*/ 11729 w 11729"/>
                <a:gd name="connsiteY2" fmla="*/ 4872 h 20266"/>
                <a:gd name="connsiteX3" fmla="*/ 11729 w 11729"/>
                <a:gd name="connsiteY3" fmla="*/ 20267 h 20266"/>
                <a:gd name="connsiteX4" fmla="*/ 366 w 11729"/>
                <a:gd name="connsiteY4" fmla="*/ 12569 h 2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20266">
                  <a:moveTo>
                    <a:pt x="366" y="12569"/>
                  </a:moveTo>
                  <a:cubicBezTo>
                    <a:pt x="366" y="10370"/>
                    <a:pt x="0" y="8171"/>
                    <a:pt x="0" y="5605"/>
                  </a:cubicBezTo>
                  <a:cubicBezTo>
                    <a:pt x="3665" y="3406"/>
                    <a:pt x="7331" y="-5391"/>
                    <a:pt x="11729" y="4872"/>
                  </a:cubicBezTo>
                  <a:cubicBezTo>
                    <a:pt x="11729" y="9637"/>
                    <a:pt x="11729" y="14402"/>
                    <a:pt x="11729" y="20267"/>
                  </a:cubicBezTo>
                  <a:cubicBezTo>
                    <a:pt x="6598" y="18801"/>
                    <a:pt x="9163" y="7071"/>
                    <a:pt x="366" y="12569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CD4DDE44-A4F3-4AA7-B87B-71743EA93AA2}"/>
                </a:ext>
              </a:extLst>
            </p:cNvPr>
            <p:cNvSpPr/>
            <p:nvPr/>
          </p:nvSpPr>
          <p:spPr>
            <a:xfrm>
              <a:off x="12309024" y="4776057"/>
              <a:ext cx="243585" cy="515719"/>
            </a:xfrm>
            <a:custGeom>
              <a:avLst/>
              <a:gdLst>
                <a:gd name="connsiteX0" fmla="*/ 228017 w 243585"/>
                <a:gd name="connsiteY0" fmla="*/ 489696 h 515719"/>
                <a:gd name="connsiteX1" fmla="*/ 169005 w 243585"/>
                <a:gd name="connsiteY1" fmla="*/ 499592 h 515719"/>
                <a:gd name="connsiteX2" fmla="*/ 160208 w 243585"/>
                <a:gd name="connsiteY2" fmla="*/ 499592 h 515719"/>
                <a:gd name="connsiteX3" fmla="*/ 144446 w 243585"/>
                <a:gd name="connsiteY3" fmla="*/ 504357 h 515719"/>
                <a:gd name="connsiteX4" fmla="*/ 122821 w 243585"/>
                <a:gd name="connsiteY4" fmla="*/ 515720 h 515719"/>
                <a:gd name="connsiteX5" fmla="*/ 112191 w 243585"/>
                <a:gd name="connsiteY5" fmla="*/ 479066 h 515719"/>
                <a:gd name="connsiteX6" fmla="*/ 120988 w 243585"/>
                <a:gd name="connsiteY6" fmla="*/ 403193 h 515719"/>
                <a:gd name="connsiteX7" fmla="*/ 127219 w 243585"/>
                <a:gd name="connsiteY7" fmla="*/ 345646 h 515719"/>
                <a:gd name="connsiteX8" fmla="*/ 115123 w 243585"/>
                <a:gd name="connsiteY8" fmla="*/ 315590 h 515719"/>
                <a:gd name="connsiteX9" fmla="*/ 110725 w 243585"/>
                <a:gd name="connsiteY9" fmla="*/ 313024 h 515719"/>
                <a:gd name="connsiteX10" fmla="*/ 77370 w 243585"/>
                <a:gd name="connsiteY10" fmla="*/ 304594 h 515719"/>
                <a:gd name="connsiteX11" fmla="*/ 69673 w 243585"/>
                <a:gd name="connsiteY11" fmla="*/ 271239 h 515719"/>
                <a:gd name="connsiteX12" fmla="*/ 55378 w 243585"/>
                <a:gd name="connsiteY12" fmla="*/ 261709 h 515719"/>
                <a:gd name="connsiteX13" fmla="*/ 72971 w 243585"/>
                <a:gd name="connsiteY13" fmla="*/ 227254 h 515719"/>
                <a:gd name="connsiteX14" fmla="*/ 76270 w 243585"/>
                <a:gd name="connsiteY14" fmla="*/ 216991 h 515719"/>
                <a:gd name="connsiteX15" fmla="*/ 66740 w 243585"/>
                <a:gd name="connsiteY15" fmla="*/ 222489 h 515719"/>
                <a:gd name="connsiteX16" fmla="*/ 48413 w 243585"/>
                <a:gd name="connsiteY16" fmla="*/ 230553 h 515719"/>
                <a:gd name="connsiteX17" fmla="*/ 23489 w 243585"/>
                <a:gd name="connsiteY17" fmla="*/ 236051 h 515719"/>
                <a:gd name="connsiteX18" fmla="*/ 11026 w 243585"/>
                <a:gd name="connsiteY18" fmla="*/ 244115 h 515719"/>
                <a:gd name="connsiteX19" fmla="*/ 30 w 243585"/>
                <a:gd name="connsiteY19" fmla="*/ 235318 h 515719"/>
                <a:gd name="connsiteX20" fmla="*/ 38883 w 243585"/>
                <a:gd name="connsiteY20" fmla="*/ 209660 h 515719"/>
                <a:gd name="connsiteX21" fmla="*/ 48047 w 243585"/>
                <a:gd name="connsiteY21" fmla="*/ 209294 h 515719"/>
                <a:gd name="connsiteX22" fmla="*/ 52079 w 243585"/>
                <a:gd name="connsiteY22" fmla="*/ 190234 h 515719"/>
                <a:gd name="connsiteX23" fmla="*/ 56477 w 243585"/>
                <a:gd name="connsiteY23" fmla="*/ 167142 h 515719"/>
                <a:gd name="connsiteX24" fmla="*/ 56111 w 243585"/>
                <a:gd name="connsiteY24" fmla="*/ 159444 h 515719"/>
                <a:gd name="connsiteX25" fmla="*/ 51346 w 243585"/>
                <a:gd name="connsiteY25" fmla="*/ 156512 h 515719"/>
                <a:gd name="connsiteX26" fmla="*/ 39250 w 243585"/>
                <a:gd name="connsiteY26" fmla="*/ 137452 h 515719"/>
                <a:gd name="connsiteX27" fmla="*/ 66007 w 243585"/>
                <a:gd name="connsiteY27" fmla="*/ 135619 h 515719"/>
                <a:gd name="connsiteX28" fmla="*/ 83234 w 243585"/>
                <a:gd name="connsiteY28" fmla="*/ 133054 h 515719"/>
                <a:gd name="connsiteX29" fmla="*/ 93864 w 243585"/>
                <a:gd name="connsiteY29" fmla="*/ 127189 h 515719"/>
                <a:gd name="connsiteX30" fmla="*/ 99362 w 243585"/>
                <a:gd name="connsiteY30" fmla="*/ 139285 h 515719"/>
                <a:gd name="connsiteX31" fmla="*/ 111824 w 243585"/>
                <a:gd name="connsiteY31" fmla="*/ 122790 h 515719"/>
                <a:gd name="connsiteX32" fmla="*/ 132717 w 243585"/>
                <a:gd name="connsiteY32" fmla="*/ 155779 h 515719"/>
                <a:gd name="connsiteX33" fmla="*/ 131618 w 243585"/>
                <a:gd name="connsiteY33" fmla="*/ 161277 h 515719"/>
                <a:gd name="connsiteX34" fmla="*/ 120988 w 243585"/>
                <a:gd name="connsiteY34" fmla="*/ 170074 h 515719"/>
                <a:gd name="connsiteX35" fmla="*/ 131618 w 243585"/>
                <a:gd name="connsiteY35" fmla="*/ 174472 h 515719"/>
                <a:gd name="connsiteX36" fmla="*/ 131251 w 243585"/>
                <a:gd name="connsiteY36" fmla="*/ 189134 h 515719"/>
                <a:gd name="connsiteX37" fmla="*/ 120255 w 243585"/>
                <a:gd name="connsiteY37" fmla="*/ 193166 h 515719"/>
                <a:gd name="connsiteX38" fmla="*/ 99362 w 243585"/>
                <a:gd name="connsiteY38" fmla="*/ 197931 h 515719"/>
                <a:gd name="connsiteX39" fmla="*/ 109625 w 243585"/>
                <a:gd name="connsiteY39" fmla="*/ 211493 h 515719"/>
                <a:gd name="connsiteX40" fmla="*/ 112924 w 243585"/>
                <a:gd name="connsiteY40" fmla="*/ 225788 h 515719"/>
                <a:gd name="connsiteX41" fmla="*/ 105960 w 243585"/>
                <a:gd name="connsiteY41" fmla="*/ 249979 h 515719"/>
                <a:gd name="connsiteX42" fmla="*/ 94231 w 243585"/>
                <a:gd name="connsiteY42" fmla="*/ 260976 h 515719"/>
                <a:gd name="connsiteX43" fmla="*/ 104127 w 243585"/>
                <a:gd name="connsiteY43" fmla="*/ 281502 h 515719"/>
                <a:gd name="connsiteX44" fmla="*/ 130518 w 243585"/>
                <a:gd name="connsiteY44" fmla="*/ 289932 h 515719"/>
                <a:gd name="connsiteX45" fmla="*/ 141881 w 243585"/>
                <a:gd name="connsiteY45" fmla="*/ 266840 h 515719"/>
                <a:gd name="connsiteX46" fmla="*/ 143347 w 243585"/>
                <a:gd name="connsiteY46" fmla="*/ 266474 h 515719"/>
                <a:gd name="connsiteX47" fmla="*/ 139315 w 243585"/>
                <a:gd name="connsiteY47" fmla="*/ 238617 h 515719"/>
                <a:gd name="connsiteX48" fmla="*/ 132351 w 243585"/>
                <a:gd name="connsiteY48" fmla="*/ 202329 h 515719"/>
                <a:gd name="connsiteX49" fmla="*/ 132717 w 243585"/>
                <a:gd name="connsiteY49" fmla="*/ 182170 h 515719"/>
                <a:gd name="connsiteX50" fmla="*/ 124654 w 243585"/>
                <a:gd name="connsiteY50" fmla="*/ 45084 h 515719"/>
                <a:gd name="connsiteX51" fmla="*/ 122087 w 243585"/>
                <a:gd name="connsiteY51" fmla="*/ 0 h 515719"/>
                <a:gd name="connsiteX52" fmla="*/ 144446 w 243585"/>
                <a:gd name="connsiteY52" fmla="*/ 7331 h 515719"/>
                <a:gd name="connsiteX53" fmla="*/ 150678 w 243585"/>
                <a:gd name="connsiteY53" fmla="*/ 6231 h 515719"/>
                <a:gd name="connsiteX54" fmla="*/ 163140 w 243585"/>
                <a:gd name="connsiteY54" fmla="*/ 4032 h 515719"/>
                <a:gd name="connsiteX55" fmla="*/ 170471 w 243585"/>
                <a:gd name="connsiteY55" fmla="*/ 3299 h 515719"/>
                <a:gd name="connsiteX56" fmla="*/ 200160 w 243585"/>
                <a:gd name="connsiteY56" fmla="*/ 22359 h 515719"/>
                <a:gd name="connsiteX57" fmla="*/ 201993 w 243585"/>
                <a:gd name="connsiteY57" fmla="*/ 47650 h 515719"/>
                <a:gd name="connsiteX58" fmla="*/ 209324 w 243585"/>
                <a:gd name="connsiteY58" fmla="*/ 72941 h 515719"/>
                <a:gd name="connsiteX59" fmla="*/ 214089 w 243585"/>
                <a:gd name="connsiteY59" fmla="*/ 84670 h 515719"/>
                <a:gd name="connsiteX60" fmla="*/ 222886 w 243585"/>
                <a:gd name="connsiteY60" fmla="*/ 160177 h 515719"/>
                <a:gd name="connsiteX61" fmla="*/ 217021 w 243585"/>
                <a:gd name="connsiteY61" fmla="*/ 178871 h 515719"/>
                <a:gd name="connsiteX62" fmla="*/ 229850 w 243585"/>
                <a:gd name="connsiteY62" fmla="*/ 214425 h 515719"/>
                <a:gd name="connsiteX63" fmla="*/ 211523 w 243585"/>
                <a:gd name="connsiteY63" fmla="*/ 238983 h 515719"/>
                <a:gd name="connsiteX64" fmla="*/ 239013 w 243585"/>
                <a:gd name="connsiteY64" fmla="*/ 279302 h 515719"/>
                <a:gd name="connsiteX65" fmla="*/ 223985 w 243585"/>
                <a:gd name="connsiteY65" fmla="*/ 322554 h 515719"/>
                <a:gd name="connsiteX66" fmla="*/ 223985 w 243585"/>
                <a:gd name="connsiteY66" fmla="*/ 339781 h 515719"/>
                <a:gd name="connsiteX67" fmla="*/ 230949 w 243585"/>
                <a:gd name="connsiteY67" fmla="*/ 342714 h 515719"/>
                <a:gd name="connsiteX68" fmla="*/ 229483 w 243585"/>
                <a:gd name="connsiteY68" fmla="*/ 367272 h 515719"/>
                <a:gd name="connsiteX69" fmla="*/ 240480 w 243585"/>
                <a:gd name="connsiteY69" fmla="*/ 388164 h 515719"/>
                <a:gd name="connsiteX70" fmla="*/ 238280 w 243585"/>
                <a:gd name="connsiteY70" fmla="*/ 443878 h 515719"/>
                <a:gd name="connsiteX71" fmla="*/ 220320 w 243585"/>
                <a:gd name="connsiteY71" fmla="*/ 465871 h 515719"/>
                <a:gd name="connsiteX72" fmla="*/ 206391 w 243585"/>
                <a:gd name="connsiteY72" fmla="*/ 482365 h 515719"/>
                <a:gd name="connsiteX73" fmla="*/ 228017 w 243585"/>
                <a:gd name="connsiteY73" fmla="*/ 489696 h 51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3585" h="515719">
                  <a:moveTo>
                    <a:pt x="228017" y="489696"/>
                  </a:moveTo>
                  <a:cubicBezTo>
                    <a:pt x="207491" y="488963"/>
                    <a:pt x="187332" y="489329"/>
                    <a:pt x="169005" y="499592"/>
                  </a:cubicBezTo>
                  <a:cubicBezTo>
                    <a:pt x="166805" y="501058"/>
                    <a:pt x="161674" y="501058"/>
                    <a:pt x="160208" y="499592"/>
                  </a:cubicBezTo>
                  <a:cubicBezTo>
                    <a:pt x="151777" y="491528"/>
                    <a:pt x="147745" y="492261"/>
                    <a:pt x="144446" y="504357"/>
                  </a:cubicBezTo>
                  <a:cubicBezTo>
                    <a:pt x="141881" y="514254"/>
                    <a:pt x="130885" y="513521"/>
                    <a:pt x="122821" y="515720"/>
                  </a:cubicBezTo>
                  <a:cubicBezTo>
                    <a:pt x="109625" y="506190"/>
                    <a:pt x="108159" y="496660"/>
                    <a:pt x="112191" y="479066"/>
                  </a:cubicBezTo>
                  <a:cubicBezTo>
                    <a:pt x="117689" y="454874"/>
                    <a:pt x="119888" y="428484"/>
                    <a:pt x="120988" y="403193"/>
                  </a:cubicBezTo>
                  <a:cubicBezTo>
                    <a:pt x="121721" y="383766"/>
                    <a:pt x="123554" y="364339"/>
                    <a:pt x="127219" y="345646"/>
                  </a:cubicBezTo>
                  <a:cubicBezTo>
                    <a:pt x="130151" y="330984"/>
                    <a:pt x="121355" y="324753"/>
                    <a:pt x="115123" y="315590"/>
                  </a:cubicBezTo>
                  <a:cubicBezTo>
                    <a:pt x="114024" y="314124"/>
                    <a:pt x="111824" y="311924"/>
                    <a:pt x="110725" y="313024"/>
                  </a:cubicBezTo>
                  <a:cubicBezTo>
                    <a:pt x="95697" y="325853"/>
                    <a:pt x="87633" y="309359"/>
                    <a:pt x="77370" y="304594"/>
                  </a:cubicBezTo>
                  <a:cubicBezTo>
                    <a:pt x="60143" y="296896"/>
                    <a:pt x="58676" y="287000"/>
                    <a:pt x="69673" y="271239"/>
                  </a:cubicBezTo>
                  <a:cubicBezTo>
                    <a:pt x="56477" y="280036"/>
                    <a:pt x="53545" y="272338"/>
                    <a:pt x="55378" y="261709"/>
                  </a:cubicBezTo>
                  <a:cubicBezTo>
                    <a:pt x="57577" y="248513"/>
                    <a:pt x="64174" y="237150"/>
                    <a:pt x="72971" y="227254"/>
                  </a:cubicBezTo>
                  <a:cubicBezTo>
                    <a:pt x="75537" y="224322"/>
                    <a:pt x="82135" y="221389"/>
                    <a:pt x="76270" y="216991"/>
                  </a:cubicBezTo>
                  <a:cubicBezTo>
                    <a:pt x="71872" y="213692"/>
                    <a:pt x="67473" y="218091"/>
                    <a:pt x="66740" y="222489"/>
                  </a:cubicBezTo>
                  <a:cubicBezTo>
                    <a:pt x="65274" y="236417"/>
                    <a:pt x="57943" y="234218"/>
                    <a:pt x="48413" y="230553"/>
                  </a:cubicBezTo>
                  <a:cubicBezTo>
                    <a:pt x="39250" y="226887"/>
                    <a:pt x="30086" y="226887"/>
                    <a:pt x="23489" y="236051"/>
                  </a:cubicBezTo>
                  <a:cubicBezTo>
                    <a:pt x="20556" y="240083"/>
                    <a:pt x="15791" y="242282"/>
                    <a:pt x="11026" y="244115"/>
                  </a:cubicBezTo>
                  <a:cubicBezTo>
                    <a:pt x="2596" y="247414"/>
                    <a:pt x="-336" y="243748"/>
                    <a:pt x="30" y="235318"/>
                  </a:cubicBezTo>
                  <a:cubicBezTo>
                    <a:pt x="1130" y="213325"/>
                    <a:pt x="19090" y="201230"/>
                    <a:pt x="38883" y="209660"/>
                  </a:cubicBezTo>
                  <a:cubicBezTo>
                    <a:pt x="42182" y="211126"/>
                    <a:pt x="46214" y="214792"/>
                    <a:pt x="48047" y="209294"/>
                  </a:cubicBezTo>
                  <a:cubicBezTo>
                    <a:pt x="50246" y="203062"/>
                    <a:pt x="57210" y="196831"/>
                    <a:pt x="52079" y="190234"/>
                  </a:cubicBezTo>
                  <a:cubicBezTo>
                    <a:pt x="44015" y="179970"/>
                    <a:pt x="43282" y="173006"/>
                    <a:pt x="56477" y="167142"/>
                  </a:cubicBezTo>
                  <a:cubicBezTo>
                    <a:pt x="59776" y="165675"/>
                    <a:pt x="59410" y="162010"/>
                    <a:pt x="56111" y="159444"/>
                  </a:cubicBezTo>
                  <a:cubicBezTo>
                    <a:pt x="54644" y="158345"/>
                    <a:pt x="52812" y="157612"/>
                    <a:pt x="51346" y="156512"/>
                  </a:cubicBezTo>
                  <a:cubicBezTo>
                    <a:pt x="44015" y="152114"/>
                    <a:pt x="32652" y="148082"/>
                    <a:pt x="39250" y="137452"/>
                  </a:cubicBezTo>
                  <a:cubicBezTo>
                    <a:pt x="45481" y="127922"/>
                    <a:pt x="58310" y="128655"/>
                    <a:pt x="66007" y="135619"/>
                  </a:cubicBezTo>
                  <a:cubicBezTo>
                    <a:pt x="74804" y="143317"/>
                    <a:pt x="78470" y="142584"/>
                    <a:pt x="83234" y="133054"/>
                  </a:cubicBezTo>
                  <a:cubicBezTo>
                    <a:pt x="85067" y="129388"/>
                    <a:pt x="88733" y="125723"/>
                    <a:pt x="93864" y="127189"/>
                  </a:cubicBezTo>
                  <a:cubicBezTo>
                    <a:pt x="100095" y="129022"/>
                    <a:pt x="97163" y="135619"/>
                    <a:pt x="99362" y="139285"/>
                  </a:cubicBezTo>
                  <a:cubicBezTo>
                    <a:pt x="104860" y="134520"/>
                    <a:pt x="105593" y="126822"/>
                    <a:pt x="111824" y="122790"/>
                  </a:cubicBezTo>
                  <a:cubicBezTo>
                    <a:pt x="130885" y="126089"/>
                    <a:pt x="128319" y="142950"/>
                    <a:pt x="132717" y="155779"/>
                  </a:cubicBezTo>
                  <a:cubicBezTo>
                    <a:pt x="132717" y="157612"/>
                    <a:pt x="132351" y="159444"/>
                    <a:pt x="131618" y="161277"/>
                  </a:cubicBezTo>
                  <a:cubicBezTo>
                    <a:pt x="129785" y="166042"/>
                    <a:pt x="127219" y="170440"/>
                    <a:pt x="120988" y="170074"/>
                  </a:cubicBezTo>
                  <a:cubicBezTo>
                    <a:pt x="123920" y="172640"/>
                    <a:pt x="129052" y="169707"/>
                    <a:pt x="131618" y="174472"/>
                  </a:cubicBezTo>
                  <a:cubicBezTo>
                    <a:pt x="134183" y="179604"/>
                    <a:pt x="132351" y="184369"/>
                    <a:pt x="131251" y="189134"/>
                  </a:cubicBezTo>
                  <a:cubicBezTo>
                    <a:pt x="129785" y="194999"/>
                    <a:pt x="124654" y="193899"/>
                    <a:pt x="120255" y="193166"/>
                  </a:cubicBezTo>
                  <a:cubicBezTo>
                    <a:pt x="113291" y="191700"/>
                    <a:pt x="106693" y="190600"/>
                    <a:pt x="99362" y="197931"/>
                  </a:cubicBezTo>
                  <a:cubicBezTo>
                    <a:pt x="111091" y="197198"/>
                    <a:pt x="116956" y="201230"/>
                    <a:pt x="109625" y="211493"/>
                  </a:cubicBezTo>
                  <a:cubicBezTo>
                    <a:pt x="104860" y="218091"/>
                    <a:pt x="109625" y="221023"/>
                    <a:pt x="112924" y="225788"/>
                  </a:cubicBezTo>
                  <a:cubicBezTo>
                    <a:pt x="121355" y="236417"/>
                    <a:pt x="118422" y="247047"/>
                    <a:pt x="105960" y="249979"/>
                  </a:cubicBezTo>
                  <a:cubicBezTo>
                    <a:pt x="98996" y="251812"/>
                    <a:pt x="92765" y="253278"/>
                    <a:pt x="94231" y="260976"/>
                  </a:cubicBezTo>
                  <a:cubicBezTo>
                    <a:pt x="95697" y="268306"/>
                    <a:pt x="94597" y="279302"/>
                    <a:pt x="104127" y="281502"/>
                  </a:cubicBezTo>
                  <a:cubicBezTo>
                    <a:pt x="113291" y="283701"/>
                    <a:pt x="120988" y="289566"/>
                    <a:pt x="130518" y="289932"/>
                  </a:cubicBezTo>
                  <a:cubicBezTo>
                    <a:pt x="137116" y="283334"/>
                    <a:pt x="120255" y="265374"/>
                    <a:pt x="141881" y="266840"/>
                  </a:cubicBezTo>
                  <a:cubicBezTo>
                    <a:pt x="143347" y="266840"/>
                    <a:pt x="144080" y="267207"/>
                    <a:pt x="143347" y="266474"/>
                  </a:cubicBezTo>
                  <a:cubicBezTo>
                    <a:pt x="128685" y="259509"/>
                    <a:pt x="140414" y="247780"/>
                    <a:pt x="139315" y="238617"/>
                  </a:cubicBezTo>
                  <a:cubicBezTo>
                    <a:pt x="137482" y="226521"/>
                    <a:pt x="141148" y="213692"/>
                    <a:pt x="132351" y="202329"/>
                  </a:cubicBezTo>
                  <a:cubicBezTo>
                    <a:pt x="127952" y="196831"/>
                    <a:pt x="131618" y="189134"/>
                    <a:pt x="132717" y="182170"/>
                  </a:cubicBezTo>
                  <a:cubicBezTo>
                    <a:pt x="134917" y="136352"/>
                    <a:pt x="132351" y="90535"/>
                    <a:pt x="124654" y="45084"/>
                  </a:cubicBezTo>
                  <a:cubicBezTo>
                    <a:pt x="122454" y="30789"/>
                    <a:pt x="114024" y="15395"/>
                    <a:pt x="122087" y="0"/>
                  </a:cubicBezTo>
                  <a:cubicBezTo>
                    <a:pt x="130518" y="0"/>
                    <a:pt x="135283" y="9897"/>
                    <a:pt x="144446" y="7331"/>
                  </a:cubicBezTo>
                  <a:cubicBezTo>
                    <a:pt x="146279" y="5498"/>
                    <a:pt x="148845" y="4765"/>
                    <a:pt x="150678" y="6231"/>
                  </a:cubicBezTo>
                  <a:cubicBezTo>
                    <a:pt x="155809" y="10630"/>
                    <a:pt x="160208" y="15395"/>
                    <a:pt x="163140" y="4032"/>
                  </a:cubicBezTo>
                  <a:cubicBezTo>
                    <a:pt x="163873" y="1100"/>
                    <a:pt x="167905" y="1466"/>
                    <a:pt x="170471" y="3299"/>
                  </a:cubicBezTo>
                  <a:cubicBezTo>
                    <a:pt x="179268" y="11363"/>
                    <a:pt x="189531" y="17227"/>
                    <a:pt x="200160" y="22359"/>
                  </a:cubicBezTo>
                  <a:cubicBezTo>
                    <a:pt x="202360" y="30789"/>
                    <a:pt x="204192" y="38487"/>
                    <a:pt x="201993" y="47650"/>
                  </a:cubicBezTo>
                  <a:cubicBezTo>
                    <a:pt x="199794" y="55714"/>
                    <a:pt x="197228" y="67077"/>
                    <a:pt x="209324" y="72941"/>
                  </a:cubicBezTo>
                  <a:cubicBezTo>
                    <a:pt x="212256" y="74407"/>
                    <a:pt x="214822" y="81005"/>
                    <a:pt x="214089" y="84670"/>
                  </a:cubicBezTo>
                  <a:cubicBezTo>
                    <a:pt x="210057" y="110695"/>
                    <a:pt x="218854" y="135253"/>
                    <a:pt x="222886" y="160177"/>
                  </a:cubicBezTo>
                  <a:cubicBezTo>
                    <a:pt x="224352" y="168608"/>
                    <a:pt x="207491" y="165675"/>
                    <a:pt x="217021" y="178871"/>
                  </a:cubicBezTo>
                  <a:cubicBezTo>
                    <a:pt x="223252" y="187301"/>
                    <a:pt x="226185" y="201963"/>
                    <a:pt x="229850" y="214425"/>
                  </a:cubicBezTo>
                  <a:cubicBezTo>
                    <a:pt x="234248" y="229820"/>
                    <a:pt x="230217" y="234218"/>
                    <a:pt x="211523" y="238983"/>
                  </a:cubicBezTo>
                  <a:cubicBezTo>
                    <a:pt x="231683" y="245947"/>
                    <a:pt x="233149" y="265007"/>
                    <a:pt x="239013" y="279302"/>
                  </a:cubicBezTo>
                  <a:cubicBezTo>
                    <a:pt x="245244" y="295064"/>
                    <a:pt x="239747" y="312291"/>
                    <a:pt x="223985" y="322554"/>
                  </a:cubicBezTo>
                  <a:cubicBezTo>
                    <a:pt x="214455" y="329152"/>
                    <a:pt x="217021" y="334283"/>
                    <a:pt x="223985" y="339781"/>
                  </a:cubicBezTo>
                  <a:cubicBezTo>
                    <a:pt x="225818" y="341247"/>
                    <a:pt x="229117" y="341247"/>
                    <a:pt x="230949" y="342714"/>
                  </a:cubicBezTo>
                  <a:cubicBezTo>
                    <a:pt x="241213" y="351877"/>
                    <a:pt x="220320" y="365439"/>
                    <a:pt x="229483" y="367272"/>
                  </a:cubicBezTo>
                  <a:cubicBezTo>
                    <a:pt x="245244" y="370937"/>
                    <a:pt x="245978" y="381933"/>
                    <a:pt x="240480" y="388164"/>
                  </a:cubicBezTo>
                  <a:cubicBezTo>
                    <a:pt x="224352" y="406858"/>
                    <a:pt x="244878" y="425185"/>
                    <a:pt x="238280" y="443878"/>
                  </a:cubicBezTo>
                  <a:cubicBezTo>
                    <a:pt x="234615" y="454874"/>
                    <a:pt x="236814" y="465871"/>
                    <a:pt x="220320" y="465871"/>
                  </a:cubicBezTo>
                  <a:cubicBezTo>
                    <a:pt x="211156" y="465871"/>
                    <a:pt x="206025" y="472102"/>
                    <a:pt x="206391" y="482365"/>
                  </a:cubicBezTo>
                  <a:cubicBezTo>
                    <a:pt x="214822" y="486763"/>
                    <a:pt x="223619" y="480532"/>
                    <a:pt x="228017" y="489696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E1F2A56C-C7E7-4E24-8CB0-C14EB3C12CCD}"/>
                </a:ext>
              </a:extLst>
            </p:cNvPr>
            <p:cNvSpPr/>
            <p:nvPr/>
          </p:nvSpPr>
          <p:spPr>
            <a:xfrm>
              <a:off x="12537042" y="5265595"/>
              <a:ext cx="16494" cy="22517"/>
            </a:xfrm>
            <a:custGeom>
              <a:avLst/>
              <a:gdLst>
                <a:gd name="connsiteX0" fmla="*/ 7697 w 16494"/>
                <a:gd name="connsiteY0" fmla="*/ 22517 h 22517"/>
                <a:gd name="connsiteX1" fmla="*/ 0 w 16494"/>
                <a:gd name="connsiteY1" fmla="*/ 158 h 22517"/>
                <a:gd name="connsiteX2" fmla="*/ 16494 w 16494"/>
                <a:gd name="connsiteY2" fmla="*/ 5290 h 22517"/>
                <a:gd name="connsiteX3" fmla="*/ 7697 w 16494"/>
                <a:gd name="connsiteY3" fmla="*/ 22517 h 2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94" h="22517">
                  <a:moveTo>
                    <a:pt x="7697" y="22517"/>
                  </a:moveTo>
                  <a:cubicBezTo>
                    <a:pt x="-4399" y="18118"/>
                    <a:pt x="3665" y="7122"/>
                    <a:pt x="0" y="158"/>
                  </a:cubicBezTo>
                  <a:cubicBezTo>
                    <a:pt x="6231" y="-575"/>
                    <a:pt x="11729" y="1258"/>
                    <a:pt x="16494" y="5290"/>
                  </a:cubicBezTo>
                  <a:cubicBezTo>
                    <a:pt x="15028" y="12254"/>
                    <a:pt x="6964" y="15186"/>
                    <a:pt x="7697" y="22517"/>
                  </a:cubicBezTo>
                  <a:close/>
                </a:path>
              </a:pathLst>
            </a:custGeom>
            <a:solidFill>
              <a:srgbClr val="D5BAA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B12E267E-4CCB-4D23-B977-2E0E9D249FC3}"/>
                </a:ext>
              </a:extLst>
            </p:cNvPr>
            <p:cNvSpPr/>
            <p:nvPr/>
          </p:nvSpPr>
          <p:spPr>
            <a:xfrm>
              <a:off x="12540610" y="4803548"/>
              <a:ext cx="11459" cy="26390"/>
            </a:xfrm>
            <a:custGeom>
              <a:avLst/>
              <a:gdLst>
                <a:gd name="connsiteX0" fmla="*/ 4129 w 11459"/>
                <a:gd name="connsiteY0" fmla="*/ 0 h 26390"/>
                <a:gd name="connsiteX1" fmla="*/ 11460 w 11459"/>
                <a:gd name="connsiteY1" fmla="*/ 26391 h 26390"/>
                <a:gd name="connsiteX2" fmla="*/ 4129 w 11459"/>
                <a:gd name="connsiteY2" fmla="*/ 0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59" h="26390">
                  <a:moveTo>
                    <a:pt x="4129" y="0"/>
                  </a:moveTo>
                  <a:cubicBezTo>
                    <a:pt x="6695" y="8797"/>
                    <a:pt x="9260" y="17594"/>
                    <a:pt x="11460" y="26391"/>
                  </a:cubicBezTo>
                  <a:cubicBezTo>
                    <a:pt x="1196" y="19793"/>
                    <a:pt x="-4302" y="11729"/>
                    <a:pt x="4129" y="0"/>
                  </a:cubicBezTo>
                  <a:close/>
                </a:path>
              </a:pathLst>
            </a:custGeom>
            <a:solidFill>
              <a:srgbClr val="C2BB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7AA38788-BC55-42F2-B6B6-3FFFED703389}"/>
                </a:ext>
              </a:extLst>
            </p:cNvPr>
            <p:cNvSpPr/>
            <p:nvPr/>
          </p:nvSpPr>
          <p:spPr>
            <a:xfrm>
              <a:off x="12280450" y="4732439"/>
              <a:ext cx="169876" cy="228720"/>
            </a:xfrm>
            <a:custGeom>
              <a:avLst/>
              <a:gdLst>
                <a:gd name="connsiteX0" fmla="*/ 151762 w 169876"/>
                <a:gd name="connsiteY0" fmla="*/ 44718 h 228720"/>
                <a:gd name="connsiteX1" fmla="*/ 169722 w 169876"/>
                <a:gd name="connsiteY1" fmla="*/ 200497 h 228720"/>
                <a:gd name="connsiteX2" fmla="*/ 163124 w 169876"/>
                <a:gd name="connsiteY2" fmla="*/ 228720 h 228720"/>
                <a:gd name="connsiteX3" fmla="*/ 159092 w 169876"/>
                <a:gd name="connsiteY3" fmla="*/ 202696 h 228720"/>
                <a:gd name="connsiteX4" fmla="*/ 140766 w 169876"/>
                <a:gd name="connsiteY4" fmla="*/ 168608 h 228720"/>
                <a:gd name="connsiteX5" fmla="*/ 119506 w 169876"/>
                <a:gd name="connsiteY5" fmla="*/ 131954 h 228720"/>
                <a:gd name="connsiteX6" fmla="*/ 60127 w 169876"/>
                <a:gd name="connsiteY6" fmla="*/ 67077 h 228720"/>
                <a:gd name="connsiteX7" fmla="*/ 11011 w 169876"/>
                <a:gd name="connsiteY7" fmla="*/ 37020 h 228720"/>
                <a:gd name="connsiteX8" fmla="*/ 15 w 169876"/>
                <a:gd name="connsiteY8" fmla="*/ 26024 h 228720"/>
                <a:gd name="connsiteX9" fmla="*/ 9178 w 169876"/>
                <a:gd name="connsiteY9" fmla="*/ 18693 h 228720"/>
                <a:gd name="connsiteX10" fmla="*/ 12844 w 169876"/>
                <a:gd name="connsiteY10" fmla="*/ 18327 h 228720"/>
                <a:gd name="connsiteX11" fmla="*/ 46199 w 169876"/>
                <a:gd name="connsiteY11" fmla="*/ 15028 h 228720"/>
                <a:gd name="connsiteX12" fmla="*/ 98247 w 169876"/>
                <a:gd name="connsiteY12" fmla="*/ 0 h 228720"/>
                <a:gd name="connsiteX13" fmla="*/ 148096 w 169876"/>
                <a:gd name="connsiteY13" fmla="*/ 40686 h 228720"/>
                <a:gd name="connsiteX14" fmla="*/ 151762 w 169876"/>
                <a:gd name="connsiteY14" fmla="*/ 44718 h 2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9876" h="228720">
                  <a:moveTo>
                    <a:pt x="151762" y="44718"/>
                  </a:moveTo>
                  <a:cubicBezTo>
                    <a:pt x="164591" y="95667"/>
                    <a:pt x="165690" y="148448"/>
                    <a:pt x="169722" y="200497"/>
                  </a:cubicBezTo>
                  <a:cubicBezTo>
                    <a:pt x="170455" y="209660"/>
                    <a:pt x="168623" y="219923"/>
                    <a:pt x="163124" y="228720"/>
                  </a:cubicBezTo>
                  <a:cubicBezTo>
                    <a:pt x="161658" y="219923"/>
                    <a:pt x="154694" y="212226"/>
                    <a:pt x="159092" y="202696"/>
                  </a:cubicBezTo>
                  <a:cubicBezTo>
                    <a:pt x="153594" y="190967"/>
                    <a:pt x="155060" y="175572"/>
                    <a:pt x="140766" y="168608"/>
                  </a:cubicBezTo>
                  <a:cubicBezTo>
                    <a:pt x="130136" y="158345"/>
                    <a:pt x="125738" y="144416"/>
                    <a:pt x="119506" y="131954"/>
                  </a:cubicBezTo>
                  <a:cubicBezTo>
                    <a:pt x="105578" y="104464"/>
                    <a:pt x="83952" y="85037"/>
                    <a:pt x="60127" y="67077"/>
                  </a:cubicBezTo>
                  <a:cubicBezTo>
                    <a:pt x="46199" y="52782"/>
                    <a:pt x="30071" y="42885"/>
                    <a:pt x="11011" y="37020"/>
                  </a:cubicBezTo>
                  <a:cubicBezTo>
                    <a:pt x="5879" y="35554"/>
                    <a:pt x="381" y="32622"/>
                    <a:pt x="15" y="26024"/>
                  </a:cubicBezTo>
                  <a:cubicBezTo>
                    <a:pt x="-352" y="20160"/>
                    <a:pt x="6246" y="21259"/>
                    <a:pt x="9178" y="18693"/>
                  </a:cubicBezTo>
                  <a:cubicBezTo>
                    <a:pt x="10278" y="18693"/>
                    <a:pt x="11377" y="18693"/>
                    <a:pt x="12844" y="18327"/>
                  </a:cubicBezTo>
                  <a:cubicBezTo>
                    <a:pt x="23840" y="14662"/>
                    <a:pt x="35569" y="19060"/>
                    <a:pt x="46199" y="15028"/>
                  </a:cubicBezTo>
                  <a:cubicBezTo>
                    <a:pt x="63426" y="9163"/>
                    <a:pt x="83219" y="12829"/>
                    <a:pt x="98247" y="0"/>
                  </a:cubicBezTo>
                  <a:cubicBezTo>
                    <a:pt x="111442" y="17594"/>
                    <a:pt x="130136" y="28957"/>
                    <a:pt x="148096" y="40686"/>
                  </a:cubicBezTo>
                  <a:cubicBezTo>
                    <a:pt x="149196" y="42518"/>
                    <a:pt x="150296" y="43618"/>
                    <a:pt x="151762" y="44718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07880BA4-30BC-48A4-AF85-3F84B9F605E5}"/>
                </a:ext>
              </a:extLst>
            </p:cNvPr>
            <p:cNvSpPr/>
            <p:nvPr/>
          </p:nvSpPr>
          <p:spPr>
            <a:xfrm>
              <a:off x="12445102" y="4744605"/>
              <a:ext cx="39057" cy="37134"/>
            </a:xfrm>
            <a:custGeom>
              <a:avLst/>
              <a:gdLst>
                <a:gd name="connsiteX0" fmla="*/ 9835 w 39057"/>
                <a:gd name="connsiteY0" fmla="*/ 32186 h 37134"/>
                <a:gd name="connsiteX1" fmla="*/ 2138 w 39057"/>
                <a:gd name="connsiteY1" fmla="*/ 15325 h 37134"/>
                <a:gd name="connsiteX2" fmla="*/ 2505 w 39057"/>
                <a:gd name="connsiteY2" fmla="*/ 1397 h 37134"/>
                <a:gd name="connsiteX3" fmla="*/ 13501 w 39057"/>
                <a:gd name="connsiteY3" fmla="*/ 5062 h 37134"/>
                <a:gd name="connsiteX4" fmla="*/ 26330 w 39057"/>
                <a:gd name="connsiteY4" fmla="*/ 6162 h 37134"/>
                <a:gd name="connsiteX5" fmla="*/ 38792 w 39057"/>
                <a:gd name="connsiteY5" fmla="*/ 7261 h 37134"/>
                <a:gd name="connsiteX6" fmla="*/ 27796 w 39057"/>
                <a:gd name="connsiteY6" fmla="*/ 16791 h 37134"/>
                <a:gd name="connsiteX7" fmla="*/ 25230 w 39057"/>
                <a:gd name="connsiteY7" fmla="*/ 32186 h 37134"/>
                <a:gd name="connsiteX8" fmla="*/ 9835 w 39057"/>
                <a:gd name="connsiteY8" fmla="*/ 32186 h 37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7" h="37134">
                  <a:moveTo>
                    <a:pt x="9835" y="32186"/>
                  </a:moveTo>
                  <a:cubicBezTo>
                    <a:pt x="7269" y="26688"/>
                    <a:pt x="3604" y="21190"/>
                    <a:pt x="2138" y="15325"/>
                  </a:cubicBezTo>
                  <a:cubicBezTo>
                    <a:pt x="1038" y="10927"/>
                    <a:pt x="-2260" y="5429"/>
                    <a:pt x="2505" y="1397"/>
                  </a:cubicBezTo>
                  <a:cubicBezTo>
                    <a:pt x="7636" y="-3002"/>
                    <a:pt x="9469" y="4329"/>
                    <a:pt x="13501" y="5062"/>
                  </a:cubicBezTo>
                  <a:cubicBezTo>
                    <a:pt x="17899" y="5795"/>
                    <a:pt x="22298" y="5429"/>
                    <a:pt x="26330" y="6162"/>
                  </a:cubicBezTo>
                  <a:cubicBezTo>
                    <a:pt x="30728" y="6895"/>
                    <a:pt x="36593" y="-1169"/>
                    <a:pt x="38792" y="7261"/>
                  </a:cubicBezTo>
                  <a:cubicBezTo>
                    <a:pt x="40625" y="14592"/>
                    <a:pt x="32561" y="16425"/>
                    <a:pt x="27796" y="16791"/>
                  </a:cubicBezTo>
                  <a:cubicBezTo>
                    <a:pt x="8003" y="19357"/>
                    <a:pt x="17166" y="25588"/>
                    <a:pt x="25230" y="32186"/>
                  </a:cubicBezTo>
                  <a:cubicBezTo>
                    <a:pt x="20831" y="38784"/>
                    <a:pt x="19365" y="38784"/>
                    <a:pt x="9835" y="32186"/>
                  </a:cubicBezTo>
                  <a:close/>
                </a:path>
              </a:pathLst>
            </a:custGeom>
            <a:solidFill>
              <a:srgbClr val="B9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8D6DD19E-4BDB-4405-9CC7-A2C31DCF81EB}"/>
                </a:ext>
              </a:extLst>
            </p:cNvPr>
            <p:cNvSpPr/>
            <p:nvPr/>
          </p:nvSpPr>
          <p:spPr>
            <a:xfrm>
              <a:off x="12454571" y="4776549"/>
              <a:ext cx="26390" cy="20400"/>
            </a:xfrm>
            <a:custGeom>
              <a:avLst/>
              <a:gdLst>
                <a:gd name="connsiteX0" fmla="*/ 366 w 26390"/>
                <a:gd name="connsiteY0" fmla="*/ 241 h 20400"/>
                <a:gd name="connsiteX1" fmla="*/ 15395 w 26390"/>
                <a:gd name="connsiteY1" fmla="*/ 608 h 20400"/>
                <a:gd name="connsiteX2" fmla="*/ 26391 w 26390"/>
                <a:gd name="connsiteY2" fmla="*/ 4273 h 20400"/>
                <a:gd name="connsiteX3" fmla="*/ 16494 w 26390"/>
                <a:gd name="connsiteY3" fmla="*/ 20401 h 20400"/>
                <a:gd name="connsiteX4" fmla="*/ 0 w 26390"/>
                <a:gd name="connsiteY4" fmla="*/ 8305 h 20400"/>
                <a:gd name="connsiteX5" fmla="*/ 366 w 26390"/>
                <a:gd name="connsiteY5" fmla="*/ 241 h 2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0400">
                  <a:moveTo>
                    <a:pt x="366" y="241"/>
                  </a:moveTo>
                  <a:cubicBezTo>
                    <a:pt x="5498" y="-1225"/>
                    <a:pt x="10263" y="4640"/>
                    <a:pt x="15395" y="608"/>
                  </a:cubicBezTo>
                  <a:cubicBezTo>
                    <a:pt x="19427" y="608"/>
                    <a:pt x="23825" y="241"/>
                    <a:pt x="26391" y="4273"/>
                  </a:cubicBezTo>
                  <a:cubicBezTo>
                    <a:pt x="16494" y="5739"/>
                    <a:pt x="22725" y="16369"/>
                    <a:pt x="16494" y="20401"/>
                  </a:cubicBezTo>
                  <a:cubicBezTo>
                    <a:pt x="8430" y="20401"/>
                    <a:pt x="8797" y="7572"/>
                    <a:pt x="0" y="8305"/>
                  </a:cubicBezTo>
                  <a:cubicBezTo>
                    <a:pt x="0" y="5739"/>
                    <a:pt x="366" y="3174"/>
                    <a:pt x="366" y="241"/>
                  </a:cubicBezTo>
                  <a:close/>
                </a:path>
              </a:pathLst>
            </a:custGeom>
            <a:solidFill>
              <a:srgbClr val="DECC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AF573BA-A3FB-4B66-A90C-FF69B8AFC461}"/>
                </a:ext>
              </a:extLst>
            </p:cNvPr>
            <p:cNvSpPr/>
            <p:nvPr/>
          </p:nvSpPr>
          <p:spPr>
            <a:xfrm>
              <a:off x="10269111" y="4759563"/>
              <a:ext cx="221029" cy="415331"/>
            </a:xfrm>
            <a:custGeom>
              <a:avLst/>
              <a:gdLst>
                <a:gd name="connsiteX0" fmla="*/ 11152 w 221029"/>
                <a:gd name="connsiteY0" fmla="*/ 292131 h 415331"/>
                <a:gd name="connsiteX1" fmla="*/ 10785 w 221029"/>
                <a:gd name="connsiteY1" fmla="*/ 252179 h 415331"/>
                <a:gd name="connsiteX2" fmla="*/ 10419 w 221029"/>
                <a:gd name="connsiteY2" fmla="*/ 231652 h 415331"/>
                <a:gd name="connsiteX3" fmla="*/ 14451 w 221029"/>
                <a:gd name="connsiteY3" fmla="*/ 221756 h 415331"/>
                <a:gd name="connsiteX4" fmla="*/ 15184 w 221029"/>
                <a:gd name="connsiteY4" fmla="*/ 173373 h 415331"/>
                <a:gd name="connsiteX5" fmla="*/ 25813 w 221029"/>
                <a:gd name="connsiteY5" fmla="*/ 145882 h 415331"/>
                <a:gd name="connsiteX6" fmla="*/ 28013 w 221029"/>
                <a:gd name="connsiteY6" fmla="*/ 132687 h 415331"/>
                <a:gd name="connsiteX7" fmla="*/ 30945 w 221029"/>
                <a:gd name="connsiteY7" fmla="*/ 121324 h 415331"/>
                <a:gd name="connsiteX8" fmla="*/ 42674 w 221029"/>
                <a:gd name="connsiteY8" fmla="*/ 121691 h 415331"/>
                <a:gd name="connsiteX9" fmla="*/ 59901 w 221029"/>
                <a:gd name="connsiteY9" fmla="*/ 131587 h 415331"/>
                <a:gd name="connsiteX10" fmla="*/ 59535 w 221029"/>
                <a:gd name="connsiteY10" fmla="*/ 107762 h 415331"/>
                <a:gd name="connsiteX11" fmla="*/ 66866 w 221029"/>
                <a:gd name="connsiteY11" fmla="*/ 89802 h 415331"/>
                <a:gd name="connsiteX12" fmla="*/ 84093 w 221029"/>
                <a:gd name="connsiteY12" fmla="*/ 99699 h 415331"/>
                <a:gd name="connsiteX13" fmla="*/ 100954 w 221029"/>
                <a:gd name="connsiteY13" fmla="*/ 120225 h 415331"/>
                <a:gd name="connsiteX14" fmla="*/ 111217 w 221029"/>
                <a:gd name="connsiteY14" fmla="*/ 114727 h 415331"/>
                <a:gd name="connsiteX15" fmla="*/ 101687 w 221029"/>
                <a:gd name="connsiteY15" fmla="*/ 105197 h 415331"/>
                <a:gd name="connsiteX16" fmla="*/ 79694 w 221029"/>
                <a:gd name="connsiteY16" fmla="*/ 56447 h 415331"/>
                <a:gd name="connsiteX17" fmla="*/ 59535 w 221029"/>
                <a:gd name="connsiteY17" fmla="*/ 66710 h 415331"/>
                <a:gd name="connsiteX18" fmla="*/ 59535 w 221029"/>
                <a:gd name="connsiteY18" fmla="*/ 66710 h 415331"/>
                <a:gd name="connsiteX19" fmla="*/ 56603 w 221029"/>
                <a:gd name="connsiteY19" fmla="*/ 54981 h 415331"/>
                <a:gd name="connsiteX20" fmla="*/ 65400 w 221029"/>
                <a:gd name="connsiteY20" fmla="*/ 44351 h 415331"/>
                <a:gd name="connsiteX21" fmla="*/ 50738 w 221029"/>
                <a:gd name="connsiteY21" fmla="*/ 26391 h 415331"/>
                <a:gd name="connsiteX22" fmla="*/ 30212 w 221029"/>
                <a:gd name="connsiteY22" fmla="*/ 19060 h 415331"/>
                <a:gd name="connsiteX23" fmla="*/ 21415 w 221029"/>
                <a:gd name="connsiteY23" fmla="*/ 9163 h 415331"/>
                <a:gd name="connsiteX24" fmla="*/ 35710 w 221029"/>
                <a:gd name="connsiteY24" fmla="*/ 4398 h 415331"/>
                <a:gd name="connsiteX25" fmla="*/ 70898 w 221029"/>
                <a:gd name="connsiteY25" fmla="*/ 2932 h 415331"/>
                <a:gd name="connsiteX26" fmla="*/ 91790 w 221029"/>
                <a:gd name="connsiteY26" fmla="*/ 1466 h 415331"/>
                <a:gd name="connsiteX27" fmla="*/ 217146 w 221029"/>
                <a:gd name="connsiteY27" fmla="*/ 21626 h 415331"/>
                <a:gd name="connsiteX28" fmla="*/ 218979 w 221029"/>
                <a:gd name="connsiteY28" fmla="*/ 39586 h 415331"/>
                <a:gd name="connsiteX29" fmla="*/ 188190 w 221029"/>
                <a:gd name="connsiteY29" fmla="*/ 52415 h 415331"/>
                <a:gd name="connsiteX30" fmla="*/ 153735 w 221029"/>
                <a:gd name="connsiteY30" fmla="*/ 60479 h 415331"/>
                <a:gd name="connsiteX31" fmla="*/ 138707 w 221029"/>
                <a:gd name="connsiteY31" fmla="*/ 72208 h 415331"/>
                <a:gd name="connsiteX32" fmla="*/ 111950 w 221029"/>
                <a:gd name="connsiteY32" fmla="*/ 197931 h 415331"/>
                <a:gd name="connsiteX33" fmla="*/ 100587 w 221029"/>
                <a:gd name="connsiteY33" fmla="*/ 258043 h 415331"/>
                <a:gd name="connsiteX34" fmla="*/ 87392 w 221029"/>
                <a:gd name="connsiteY34" fmla="*/ 298363 h 415331"/>
                <a:gd name="connsiteX35" fmla="*/ 85926 w 221029"/>
                <a:gd name="connsiteY35" fmla="*/ 308992 h 415331"/>
                <a:gd name="connsiteX36" fmla="*/ 95089 w 221029"/>
                <a:gd name="connsiteY36" fmla="*/ 391463 h 415331"/>
                <a:gd name="connsiteX37" fmla="*/ 83726 w 221029"/>
                <a:gd name="connsiteY37" fmla="*/ 411623 h 415331"/>
                <a:gd name="connsiteX38" fmla="*/ 62834 w 221029"/>
                <a:gd name="connsiteY38" fmla="*/ 403559 h 415331"/>
                <a:gd name="connsiteX39" fmla="*/ 36809 w 221029"/>
                <a:gd name="connsiteY39" fmla="*/ 322554 h 415331"/>
                <a:gd name="connsiteX40" fmla="*/ 30578 w 221029"/>
                <a:gd name="connsiteY40" fmla="*/ 316689 h 415331"/>
                <a:gd name="connsiteX41" fmla="*/ 38642 w 221029"/>
                <a:gd name="connsiteY41" fmla="*/ 337582 h 415331"/>
                <a:gd name="connsiteX42" fmla="*/ 37909 w 221029"/>
                <a:gd name="connsiteY42" fmla="*/ 352977 h 415331"/>
                <a:gd name="connsiteX43" fmla="*/ 21048 w 221029"/>
                <a:gd name="connsiteY43" fmla="*/ 352244 h 415331"/>
                <a:gd name="connsiteX44" fmla="*/ 1988 w 221029"/>
                <a:gd name="connsiteY44" fmla="*/ 337216 h 415331"/>
                <a:gd name="connsiteX45" fmla="*/ 2721 w 221029"/>
                <a:gd name="connsiteY45" fmla="*/ 321821 h 415331"/>
                <a:gd name="connsiteX46" fmla="*/ 9319 w 221029"/>
                <a:gd name="connsiteY46" fmla="*/ 294331 h 415331"/>
                <a:gd name="connsiteX47" fmla="*/ 11152 w 221029"/>
                <a:gd name="connsiteY47" fmla="*/ 292131 h 41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1029" h="415331">
                  <a:moveTo>
                    <a:pt x="11152" y="292131"/>
                  </a:moveTo>
                  <a:cubicBezTo>
                    <a:pt x="18849" y="284801"/>
                    <a:pt x="18116" y="261342"/>
                    <a:pt x="10785" y="252179"/>
                  </a:cubicBezTo>
                  <a:cubicBezTo>
                    <a:pt x="5654" y="245947"/>
                    <a:pt x="-9374" y="238983"/>
                    <a:pt x="10419" y="231652"/>
                  </a:cubicBezTo>
                  <a:cubicBezTo>
                    <a:pt x="12618" y="230919"/>
                    <a:pt x="14817" y="224688"/>
                    <a:pt x="14451" y="221756"/>
                  </a:cubicBezTo>
                  <a:cubicBezTo>
                    <a:pt x="11152" y="205628"/>
                    <a:pt x="15550" y="189500"/>
                    <a:pt x="15184" y="173373"/>
                  </a:cubicBezTo>
                  <a:cubicBezTo>
                    <a:pt x="14817" y="162743"/>
                    <a:pt x="13718" y="151747"/>
                    <a:pt x="25813" y="145882"/>
                  </a:cubicBezTo>
                  <a:cubicBezTo>
                    <a:pt x="33511" y="142217"/>
                    <a:pt x="31678" y="138185"/>
                    <a:pt x="28013" y="132687"/>
                  </a:cubicBezTo>
                  <a:cubicBezTo>
                    <a:pt x="25080" y="128655"/>
                    <a:pt x="26913" y="123890"/>
                    <a:pt x="30945" y="121324"/>
                  </a:cubicBezTo>
                  <a:cubicBezTo>
                    <a:pt x="34977" y="118759"/>
                    <a:pt x="41574" y="117659"/>
                    <a:pt x="42674" y="121691"/>
                  </a:cubicBezTo>
                  <a:cubicBezTo>
                    <a:pt x="45240" y="132320"/>
                    <a:pt x="51471" y="133054"/>
                    <a:pt x="59901" y="131587"/>
                  </a:cubicBezTo>
                  <a:cubicBezTo>
                    <a:pt x="56236" y="123524"/>
                    <a:pt x="64666" y="115093"/>
                    <a:pt x="59535" y="107762"/>
                  </a:cubicBezTo>
                  <a:cubicBezTo>
                    <a:pt x="52204" y="97499"/>
                    <a:pt x="60634" y="93101"/>
                    <a:pt x="66866" y="89802"/>
                  </a:cubicBezTo>
                  <a:cubicBezTo>
                    <a:pt x="76396" y="85037"/>
                    <a:pt x="84826" y="87236"/>
                    <a:pt x="84093" y="99699"/>
                  </a:cubicBezTo>
                  <a:cubicBezTo>
                    <a:pt x="83360" y="112527"/>
                    <a:pt x="91790" y="116926"/>
                    <a:pt x="100954" y="120225"/>
                  </a:cubicBezTo>
                  <a:cubicBezTo>
                    <a:pt x="103520" y="121324"/>
                    <a:pt x="110484" y="120225"/>
                    <a:pt x="111217" y="114727"/>
                  </a:cubicBezTo>
                  <a:cubicBezTo>
                    <a:pt x="112316" y="107762"/>
                    <a:pt x="106085" y="107029"/>
                    <a:pt x="101687" y="105197"/>
                  </a:cubicBezTo>
                  <a:cubicBezTo>
                    <a:pt x="88491" y="98599"/>
                    <a:pt x="75296" y="70009"/>
                    <a:pt x="79694" y="56447"/>
                  </a:cubicBezTo>
                  <a:cubicBezTo>
                    <a:pt x="70531" y="55714"/>
                    <a:pt x="63933" y="59013"/>
                    <a:pt x="59535" y="66710"/>
                  </a:cubicBezTo>
                  <a:lnTo>
                    <a:pt x="59535" y="66710"/>
                  </a:lnTo>
                  <a:cubicBezTo>
                    <a:pt x="54403" y="63778"/>
                    <a:pt x="48539" y="59013"/>
                    <a:pt x="56603" y="54981"/>
                  </a:cubicBezTo>
                  <a:cubicBezTo>
                    <a:pt x="61734" y="52048"/>
                    <a:pt x="68332" y="54614"/>
                    <a:pt x="65400" y="44351"/>
                  </a:cubicBezTo>
                  <a:cubicBezTo>
                    <a:pt x="62834" y="35554"/>
                    <a:pt x="59168" y="27857"/>
                    <a:pt x="50738" y="26391"/>
                  </a:cubicBezTo>
                  <a:cubicBezTo>
                    <a:pt x="43041" y="24925"/>
                    <a:pt x="36809" y="22359"/>
                    <a:pt x="30212" y="19060"/>
                  </a:cubicBezTo>
                  <a:cubicBezTo>
                    <a:pt x="25447" y="16494"/>
                    <a:pt x="19582" y="14295"/>
                    <a:pt x="21415" y="9163"/>
                  </a:cubicBezTo>
                  <a:cubicBezTo>
                    <a:pt x="23248" y="3665"/>
                    <a:pt x="29845" y="1833"/>
                    <a:pt x="35710" y="4398"/>
                  </a:cubicBezTo>
                  <a:cubicBezTo>
                    <a:pt x="47806" y="10630"/>
                    <a:pt x="59535" y="8797"/>
                    <a:pt x="70898" y="2932"/>
                  </a:cubicBezTo>
                  <a:cubicBezTo>
                    <a:pt x="77495" y="-1466"/>
                    <a:pt x="84093" y="0"/>
                    <a:pt x="91790" y="1466"/>
                  </a:cubicBezTo>
                  <a:cubicBezTo>
                    <a:pt x="133576" y="8797"/>
                    <a:pt x="174628" y="18693"/>
                    <a:pt x="217146" y="21626"/>
                  </a:cubicBezTo>
                  <a:cubicBezTo>
                    <a:pt x="221545" y="27124"/>
                    <a:pt x="222278" y="33355"/>
                    <a:pt x="218979" y="39586"/>
                  </a:cubicBezTo>
                  <a:cubicBezTo>
                    <a:pt x="210182" y="48017"/>
                    <a:pt x="198086" y="47650"/>
                    <a:pt x="188190" y="52415"/>
                  </a:cubicBezTo>
                  <a:cubicBezTo>
                    <a:pt x="176827" y="55714"/>
                    <a:pt x="165465" y="59379"/>
                    <a:pt x="153735" y="60479"/>
                  </a:cubicBezTo>
                  <a:cubicBezTo>
                    <a:pt x="146038" y="61212"/>
                    <a:pt x="139807" y="64511"/>
                    <a:pt x="138707" y="72208"/>
                  </a:cubicBezTo>
                  <a:cubicBezTo>
                    <a:pt x="131376" y="114360"/>
                    <a:pt x="114149" y="154679"/>
                    <a:pt x="111950" y="197931"/>
                  </a:cubicBezTo>
                  <a:cubicBezTo>
                    <a:pt x="112316" y="218824"/>
                    <a:pt x="107551" y="238617"/>
                    <a:pt x="100587" y="258043"/>
                  </a:cubicBezTo>
                  <a:cubicBezTo>
                    <a:pt x="97288" y="271972"/>
                    <a:pt x="98021" y="286633"/>
                    <a:pt x="87392" y="298363"/>
                  </a:cubicBezTo>
                  <a:cubicBezTo>
                    <a:pt x="85193" y="300928"/>
                    <a:pt x="83726" y="305327"/>
                    <a:pt x="85926" y="308992"/>
                  </a:cubicBezTo>
                  <a:cubicBezTo>
                    <a:pt x="100954" y="335016"/>
                    <a:pt x="90691" y="363973"/>
                    <a:pt x="95089" y="391463"/>
                  </a:cubicBezTo>
                  <a:cubicBezTo>
                    <a:pt x="96555" y="400260"/>
                    <a:pt x="90691" y="406858"/>
                    <a:pt x="83726" y="411623"/>
                  </a:cubicBezTo>
                  <a:cubicBezTo>
                    <a:pt x="73830" y="418587"/>
                    <a:pt x="66499" y="415655"/>
                    <a:pt x="62834" y="403559"/>
                  </a:cubicBezTo>
                  <a:cubicBezTo>
                    <a:pt x="54770" y="376435"/>
                    <a:pt x="37543" y="352244"/>
                    <a:pt x="36809" y="322554"/>
                  </a:cubicBezTo>
                  <a:cubicBezTo>
                    <a:pt x="36809" y="320355"/>
                    <a:pt x="34977" y="318156"/>
                    <a:pt x="30578" y="316689"/>
                  </a:cubicBezTo>
                  <a:cubicBezTo>
                    <a:pt x="28746" y="325853"/>
                    <a:pt x="36076" y="330984"/>
                    <a:pt x="38642" y="337582"/>
                  </a:cubicBezTo>
                  <a:cubicBezTo>
                    <a:pt x="40841" y="342714"/>
                    <a:pt x="43774" y="348212"/>
                    <a:pt x="37909" y="352977"/>
                  </a:cubicBezTo>
                  <a:cubicBezTo>
                    <a:pt x="32411" y="357375"/>
                    <a:pt x="25813" y="357375"/>
                    <a:pt x="21048" y="352244"/>
                  </a:cubicBezTo>
                  <a:cubicBezTo>
                    <a:pt x="15550" y="346379"/>
                    <a:pt x="8953" y="341614"/>
                    <a:pt x="1988" y="337216"/>
                  </a:cubicBezTo>
                  <a:cubicBezTo>
                    <a:pt x="-944" y="332084"/>
                    <a:pt x="-577" y="326586"/>
                    <a:pt x="2721" y="321821"/>
                  </a:cubicBezTo>
                  <a:cubicBezTo>
                    <a:pt x="13351" y="314857"/>
                    <a:pt x="6020" y="303127"/>
                    <a:pt x="9319" y="294331"/>
                  </a:cubicBezTo>
                  <a:cubicBezTo>
                    <a:pt x="10052" y="293231"/>
                    <a:pt x="10419" y="292498"/>
                    <a:pt x="11152" y="292131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64547238-7897-43CE-BA46-625B1260AEC9}"/>
                </a:ext>
              </a:extLst>
            </p:cNvPr>
            <p:cNvSpPr/>
            <p:nvPr/>
          </p:nvSpPr>
          <p:spPr>
            <a:xfrm>
              <a:off x="10934168" y="4742670"/>
              <a:ext cx="625721" cy="73315"/>
            </a:xfrm>
            <a:custGeom>
              <a:avLst/>
              <a:gdLst>
                <a:gd name="connsiteX0" fmla="*/ 584996 w 625721"/>
                <a:gd name="connsiteY0" fmla="*/ 8096 h 73315"/>
                <a:gd name="connsiteX1" fmla="*/ 618717 w 625721"/>
                <a:gd name="connsiteY1" fmla="*/ 8463 h 73315"/>
                <a:gd name="connsiteX2" fmla="*/ 625681 w 625721"/>
                <a:gd name="connsiteY2" fmla="*/ 13228 h 73315"/>
                <a:gd name="connsiteX3" fmla="*/ 620183 w 625721"/>
                <a:gd name="connsiteY3" fmla="*/ 19093 h 73315"/>
                <a:gd name="connsiteX4" fmla="*/ 586095 w 625721"/>
                <a:gd name="connsiteY4" fmla="*/ 22391 h 73315"/>
                <a:gd name="connsiteX5" fmla="*/ 569968 w 625721"/>
                <a:gd name="connsiteY5" fmla="*/ 34854 h 73315"/>
                <a:gd name="connsiteX6" fmla="*/ 510588 w 625721"/>
                <a:gd name="connsiteY6" fmla="*/ 56479 h 73315"/>
                <a:gd name="connsiteX7" fmla="*/ 488963 w 625721"/>
                <a:gd name="connsiteY7" fmla="*/ 63810 h 73315"/>
                <a:gd name="connsiteX8" fmla="*/ 367638 w 625721"/>
                <a:gd name="connsiteY8" fmla="*/ 66009 h 73315"/>
                <a:gd name="connsiteX9" fmla="*/ 296896 w 625721"/>
                <a:gd name="connsiteY9" fmla="*/ 70041 h 73315"/>
                <a:gd name="connsiteX10" fmla="*/ 78073 w 625721"/>
                <a:gd name="connsiteY10" fmla="*/ 72974 h 73315"/>
                <a:gd name="connsiteX11" fmla="*/ 19060 w 625721"/>
                <a:gd name="connsiteY11" fmla="*/ 68942 h 73315"/>
                <a:gd name="connsiteX12" fmla="*/ 0 w 625721"/>
                <a:gd name="connsiteY12" fmla="*/ 63810 h 73315"/>
                <a:gd name="connsiteX13" fmla="*/ 20160 w 625721"/>
                <a:gd name="connsiteY13" fmla="*/ 45117 h 73315"/>
                <a:gd name="connsiteX14" fmla="*/ 28957 w 625721"/>
                <a:gd name="connsiteY14" fmla="*/ 24591 h 73315"/>
                <a:gd name="connsiteX15" fmla="*/ 15395 w 625721"/>
                <a:gd name="connsiteY15" fmla="*/ 19093 h 73315"/>
                <a:gd name="connsiteX16" fmla="*/ 45817 w 625721"/>
                <a:gd name="connsiteY16" fmla="*/ 9196 h 73315"/>
                <a:gd name="connsiteX17" fmla="*/ 203795 w 625721"/>
                <a:gd name="connsiteY17" fmla="*/ 8829 h 73315"/>
                <a:gd name="connsiteX18" fmla="*/ 211126 w 625721"/>
                <a:gd name="connsiteY18" fmla="*/ 6997 h 73315"/>
                <a:gd name="connsiteX19" fmla="*/ 296530 w 625721"/>
                <a:gd name="connsiteY19" fmla="*/ 9196 h 73315"/>
                <a:gd name="connsiteX20" fmla="*/ 318156 w 625721"/>
                <a:gd name="connsiteY20" fmla="*/ 13961 h 73315"/>
                <a:gd name="connsiteX21" fmla="*/ 433615 w 625721"/>
                <a:gd name="connsiteY21" fmla="*/ 20925 h 73315"/>
                <a:gd name="connsiteX22" fmla="*/ 447910 w 625721"/>
                <a:gd name="connsiteY22" fmla="*/ 18359 h 73315"/>
                <a:gd name="connsiteX23" fmla="*/ 491528 w 625721"/>
                <a:gd name="connsiteY23" fmla="*/ 5531 h 73315"/>
                <a:gd name="connsiteX24" fmla="*/ 556772 w 625721"/>
                <a:gd name="connsiteY24" fmla="*/ 399 h 73315"/>
                <a:gd name="connsiteX25" fmla="*/ 584996 w 625721"/>
                <a:gd name="connsiteY25" fmla="*/ 8096 h 7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5721" h="73315">
                  <a:moveTo>
                    <a:pt x="584996" y="8096"/>
                  </a:moveTo>
                  <a:cubicBezTo>
                    <a:pt x="596358" y="8096"/>
                    <a:pt x="607355" y="8463"/>
                    <a:pt x="618717" y="8463"/>
                  </a:cubicBezTo>
                  <a:cubicBezTo>
                    <a:pt x="622016" y="8463"/>
                    <a:pt x="625315" y="9563"/>
                    <a:pt x="625681" y="13228"/>
                  </a:cubicBezTo>
                  <a:cubicBezTo>
                    <a:pt x="626048" y="16893"/>
                    <a:pt x="623849" y="19093"/>
                    <a:pt x="620183" y="19093"/>
                  </a:cubicBezTo>
                  <a:cubicBezTo>
                    <a:pt x="608821" y="19826"/>
                    <a:pt x="600024" y="38152"/>
                    <a:pt x="586095" y="22391"/>
                  </a:cubicBezTo>
                  <a:cubicBezTo>
                    <a:pt x="583529" y="19459"/>
                    <a:pt x="577665" y="31555"/>
                    <a:pt x="569968" y="34854"/>
                  </a:cubicBezTo>
                  <a:cubicBezTo>
                    <a:pt x="550541" y="42918"/>
                    <a:pt x="530748" y="50615"/>
                    <a:pt x="510588" y="56479"/>
                  </a:cubicBezTo>
                  <a:cubicBezTo>
                    <a:pt x="505457" y="65276"/>
                    <a:pt x="496293" y="64177"/>
                    <a:pt x="488963" y="63810"/>
                  </a:cubicBezTo>
                  <a:cubicBezTo>
                    <a:pt x="448643" y="62344"/>
                    <a:pt x="408324" y="71874"/>
                    <a:pt x="367638" y="66009"/>
                  </a:cubicBezTo>
                  <a:cubicBezTo>
                    <a:pt x="343813" y="62711"/>
                    <a:pt x="320355" y="68209"/>
                    <a:pt x="296896" y="70041"/>
                  </a:cubicBezTo>
                  <a:cubicBezTo>
                    <a:pt x="223955" y="75906"/>
                    <a:pt x="151014" y="71874"/>
                    <a:pt x="78073" y="72974"/>
                  </a:cubicBezTo>
                  <a:cubicBezTo>
                    <a:pt x="58646" y="69308"/>
                    <a:pt x="38853" y="68575"/>
                    <a:pt x="19060" y="68942"/>
                  </a:cubicBezTo>
                  <a:cubicBezTo>
                    <a:pt x="12462" y="68942"/>
                    <a:pt x="5132" y="69675"/>
                    <a:pt x="0" y="63810"/>
                  </a:cubicBezTo>
                  <a:cubicBezTo>
                    <a:pt x="5498" y="56113"/>
                    <a:pt x="11363" y="49149"/>
                    <a:pt x="20160" y="45117"/>
                  </a:cubicBezTo>
                  <a:cubicBezTo>
                    <a:pt x="29690" y="41085"/>
                    <a:pt x="28223" y="31188"/>
                    <a:pt x="28957" y="24591"/>
                  </a:cubicBezTo>
                  <a:cubicBezTo>
                    <a:pt x="29690" y="18726"/>
                    <a:pt x="20160" y="20925"/>
                    <a:pt x="15395" y="19093"/>
                  </a:cubicBezTo>
                  <a:cubicBezTo>
                    <a:pt x="20526" y="1865"/>
                    <a:pt x="35554" y="7363"/>
                    <a:pt x="45817" y="9196"/>
                  </a:cubicBezTo>
                  <a:cubicBezTo>
                    <a:pt x="98599" y="18359"/>
                    <a:pt x="151014" y="8829"/>
                    <a:pt x="203795" y="8829"/>
                  </a:cubicBezTo>
                  <a:cubicBezTo>
                    <a:pt x="206361" y="8829"/>
                    <a:pt x="208561" y="7363"/>
                    <a:pt x="211126" y="6997"/>
                  </a:cubicBezTo>
                  <a:cubicBezTo>
                    <a:pt x="239716" y="7363"/>
                    <a:pt x="268306" y="3331"/>
                    <a:pt x="296530" y="9196"/>
                  </a:cubicBezTo>
                  <a:cubicBezTo>
                    <a:pt x="303127" y="13961"/>
                    <a:pt x="310458" y="13228"/>
                    <a:pt x="318156" y="13961"/>
                  </a:cubicBezTo>
                  <a:cubicBezTo>
                    <a:pt x="356642" y="18359"/>
                    <a:pt x="395495" y="14694"/>
                    <a:pt x="433615" y="20925"/>
                  </a:cubicBezTo>
                  <a:cubicBezTo>
                    <a:pt x="438747" y="21658"/>
                    <a:pt x="444245" y="22391"/>
                    <a:pt x="447910" y="18359"/>
                  </a:cubicBezTo>
                  <a:cubicBezTo>
                    <a:pt x="460006" y="5164"/>
                    <a:pt x="476134" y="6997"/>
                    <a:pt x="491528" y="5531"/>
                  </a:cubicBezTo>
                  <a:cubicBezTo>
                    <a:pt x="513521" y="6264"/>
                    <a:pt x="535146" y="4431"/>
                    <a:pt x="556772" y="399"/>
                  </a:cubicBezTo>
                  <a:cubicBezTo>
                    <a:pt x="566302" y="-334"/>
                    <a:pt x="576932" y="-1067"/>
                    <a:pt x="584996" y="8096"/>
                  </a:cubicBezTo>
                  <a:close/>
                </a:path>
              </a:pathLst>
            </a:custGeom>
            <a:solidFill>
              <a:srgbClr val="E7DD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A942AC71-E996-4BD6-B49A-4270F8EDF91A}"/>
                </a:ext>
              </a:extLst>
            </p:cNvPr>
            <p:cNvSpPr/>
            <p:nvPr/>
          </p:nvSpPr>
          <p:spPr>
            <a:xfrm>
              <a:off x="10812844" y="4680461"/>
              <a:ext cx="471621" cy="93504"/>
            </a:xfrm>
            <a:custGeom>
              <a:avLst/>
              <a:gdLst>
                <a:gd name="connsiteX0" fmla="*/ 417488 w 471621"/>
                <a:gd name="connsiteY0" fmla="*/ 78002 h 93504"/>
                <a:gd name="connsiteX1" fmla="*/ 351511 w 471621"/>
                <a:gd name="connsiteY1" fmla="*/ 74703 h 93504"/>
                <a:gd name="connsiteX2" fmla="*/ 330984 w 471621"/>
                <a:gd name="connsiteY2" fmla="*/ 73970 h 93504"/>
                <a:gd name="connsiteX3" fmla="*/ 268673 w 471621"/>
                <a:gd name="connsiteY3" fmla="*/ 60408 h 93504"/>
                <a:gd name="connsiteX4" fmla="*/ 174106 w 471621"/>
                <a:gd name="connsiteY4" fmla="*/ 49046 h 93504"/>
                <a:gd name="connsiteX5" fmla="*/ 177771 w 471621"/>
                <a:gd name="connsiteY5" fmla="*/ 50145 h 93504"/>
                <a:gd name="connsiteX6" fmla="*/ 188401 w 471621"/>
                <a:gd name="connsiteY6" fmla="*/ 59675 h 93504"/>
                <a:gd name="connsiteX7" fmla="*/ 175205 w 471621"/>
                <a:gd name="connsiteY7" fmla="*/ 70672 h 93504"/>
                <a:gd name="connsiteX8" fmla="*/ 144050 w 471621"/>
                <a:gd name="connsiteY8" fmla="*/ 73237 h 93504"/>
                <a:gd name="connsiteX9" fmla="*/ 131587 w 471621"/>
                <a:gd name="connsiteY9" fmla="*/ 81668 h 93504"/>
                <a:gd name="connsiteX10" fmla="*/ 93467 w 471621"/>
                <a:gd name="connsiteY10" fmla="*/ 90465 h 93504"/>
                <a:gd name="connsiteX11" fmla="*/ 45084 w 471621"/>
                <a:gd name="connsiteY11" fmla="*/ 77269 h 93504"/>
                <a:gd name="connsiteX12" fmla="*/ 0 w 471621"/>
                <a:gd name="connsiteY12" fmla="*/ 50878 h 93504"/>
                <a:gd name="connsiteX13" fmla="*/ 17227 w 471621"/>
                <a:gd name="connsiteY13" fmla="*/ 52345 h 93504"/>
                <a:gd name="connsiteX14" fmla="*/ 71842 w 471621"/>
                <a:gd name="connsiteY14" fmla="*/ 76536 h 93504"/>
                <a:gd name="connsiteX15" fmla="*/ 112161 w 471621"/>
                <a:gd name="connsiteY15" fmla="*/ 68839 h 93504"/>
                <a:gd name="connsiteX16" fmla="*/ 79172 w 471621"/>
                <a:gd name="connsiteY16" fmla="*/ 17523 h 93504"/>
                <a:gd name="connsiteX17" fmla="*/ 86137 w 471621"/>
                <a:gd name="connsiteY17" fmla="*/ 14958 h 93504"/>
                <a:gd name="connsiteX18" fmla="*/ 110695 w 471621"/>
                <a:gd name="connsiteY18" fmla="*/ 27053 h 93504"/>
                <a:gd name="connsiteX19" fmla="*/ 132320 w 471621"/>
                <a:gd name="connsiteY19" fmla="*/ 25587 h 93504"/>
                <a:gd name="connsiteX20" fmla="*/ 145149 w 471621"/>
                <a:gd name="connsiteY20" fmla="*/ 15691 h 93504"/>
                <a:gd name="connsiteX21" fmla="*/ 149914 w 471621"/>
                <a:gd name="connsiteY21" fmla="*/ 7627 h 93504"/>
                <a:gd name="connsiteX22" fmla="*/ 211126 w 471621"/>
                <a:gd name="connsiteY22" fmla="*/ 13125 h 93504"/>
                <a:gd name="connsiteX23" fmla="*/ 223955 w 471621"/>
                <a:gd name="connsiteY23" fmla="*/ 296 h 93504"/>
                <a:gd name="connsiteX24" fmla="*/ 247047 w 471621"/>
                <a:gd name="connsiteY24" fmla="*/ 18256 h 93504"/>
                <a:gd name="connsiteX25" fmla="*/ 240083 w 471621"/>
                <a:gd name="connsiteY25" fmla="*/ 30352 h 93504"/>
                <a:gd name="connsiteX26" fmla="*/ 303861 w 471621"/>
                <a:gd name="connsiteY26" fmla="*/ 44647 h 93504"/>
                <a:gd name="connsiteX27" fmla="*/ 300562 w 471621"/>
                <a:gd name="connsiteY27" fmla="*/ 42815 h 93504"/>
                <a:gd name="connsiteX28" fmla="*/ 285534 w 471621"/>
                <a:gd name="connsiteY28" fmla="*/ 34018 h 93504"/>
                <a:gd name="connsiteX29" fmla="*/ 299829 w 471621"/>
                <a:gd name="connsiteY29" fmla="*/ 21189 h 93504"/>
                <a:gd name="connsiteX30" fmla="*/ 331717 w 471621"/>
                <a:gd name="connsiteY30" fmla="*/ 30352 h 93504"/>
                <a:gd name="connsiteX31" fmla="*/ 356276 w 471621"/>
                <a:gd name="connsiteY31" fmla="*/ 36217 h 93504"/>
                <a:gd name="connsiteX32" fmla="*/ 366539 w 471621"/>
                <a:gd name="connsiteY32" fmla="*/ 35484 h 93504"/>
                <a:gd name="connsiteX33" fmla="*/ 410157 w 471621"/>
                <a:gd name="connsiteY33" fmla="*/ 42448 h 93504"/>
                <a:gd name="connsiteX34" fmla="*/ 424452 w 471621"/>
                <a:gd name="connsiteY34" fmla="*/ 42448 h 93504"/>
                <a:gd name="connsiteX35" fmla="*/ 462938 w 471621"/>
                <a:gd name="connsiteY35" fmla="*/ 44281 h 93504"/>
                <a:gd name="connsiteX36" fmla="*/ 469170 w 471621"/>
                <a:gd name="connsiteY36" fmla="*/ 70672 h 93504"/>
                <a:gd name="connsiteX37" fmla="*/ 417488 w 471621"/>
                <a:gd name="connsiteY37" fmla="*/ 78002 h 9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71621" h="93504">
                  <a:moveTo>
                    <a:pt x="417488" y="78002"/>
                  </a:moveTo>
                  <a:cubicBezTo>
                    <a:pt x="395862" y="69938"/>
                    <a:pt x="373503" y="78002"/>
                    <a:pt x="351511" y="74703"/>
                  </a:cubicBezTo>
                  <a:cubicBezTo>
                    <a:pt x="344913" y="73604"/>
                    <a:pt x="337949" y="74337"/>
                    <a:pt x="330984" y="73970"/>
                  </a:cubicBezTo>
                  <a:cubicBezTo>
                    <a:pt x="309725" y="71771"/>
                    <a:pt x="286633" y="78002"/>
                    <a:pt x="268673" y="60408"/>
                  </a:cubicBezTo>
                  <a:cubicBezTo>
                    <a:pt x="236051" y="64440"/>
                    <a:pt x="207461" y="43181"/>
                    <a:pt x="174106" y="49046"/>
                  </a:cubicBezTo>
                  <a:cubicBezTo>
                    <a:pt x="174106" y="48679"/>
                    <a:pt x="176672" y="49779"/>
                    <a:pt x="177771" y="50145"/>
                  </a:cubicBezTo>
                  <a:cubicBezTo>
                    <a:pt x="182903" y="51978"/>
                    <a:pt x="189867" y="51611"/>
                    <a:pt x="188401" y="59675"/>
                  </a:cubicBezTo>
                  <a:cubicBezTo>
                    <a:pt x="187301" y="67006"/>
                    <a:pt x="181803" y="71405"/>
                    <a:pt x="175205" y="70672"/>
                  </a:cubicBezTo>
                  <a:cubicBezTo>
                    <a:pt x="164576" y="69572"/>
                    <a:pt x="154679" y="75437"/>
                    <a:pt x="144050" y="73237"/>
                  </a:cubicBezTo>
                  <a:cubicBezTo>
                    <a:pt x="136352" y="71771"/>
                    <a:pt x="134520" y="77269"/>
                    <a:pt x="131587" y="81668"/>
                  </a:cubicBezTo>
                  <a:cubicBezTo>
                    <a:pt x="121691" y="97429"/>
                    <a:pt x="107396" y="94130"/>
                    <a:pt x="93467" y="90465"/>
                  </a:cubicBezTo>
                  <a:cubicBezTo>
                    <a:pt x="77340" y="86433"/>
                    <a:pt x="61212" y="81668"/>
                    <a:pt x="45084" y="77269"/>
                  </a:cubicBezTo>
                  <a:cubicBezTo>
                    <a:pt x="30423" y="67739"/>
                    <a:pt x="13195" y="62974"/>
                    <a:pt x="0" y="50878"/>
                  </a:cubicBezTo>
                  <a:cubicBezTo>
                    <a:pt x="5865" y="50878"/>
                    <a:pt x="10263" y="48313"/>
                    <a:pt x="17227" y="52345"/>
                  </a:cubicBezTo>
                  <a:cubicBezTo>
                    <a:pt x="34455" y="62241"/>
                    <a:pt x="52782" y="70305"/>
                    <a:pt x="71842" y="76536"/>
                  </a:cubicBezTo>
                  <a:cubicBezTo>
                    <a:pt x="85037" y="80935"/>
                    <a:pt x="98965" y="79835"/>
                    <a:pt x="112161" y="68839"/>
                  </a:cubicBezTo>
                  <a:cubicBezTo>
                    <a:pt x="87969" y="58576"/>
                    <a:pt x="82105" y="39149"/>
                    <a:pt x="79172" y="17523"/>
                  </a:cubicBezTo>
                  <a:cubicBezTo>
                    <a:pt x="80638" y="14591"/>
                    <a:pt x="83204" y="14591"/>
                    <a:pt x="86137" y="14958"/>
                  </a:cubicBezTo>
                  <a:cubicBezTo>
                    <a:pt x="94567" y="18256"/>
                    <a:pt x="104097" y="18990"/>
                    <a:pt x="110695" y="27053"/>
                  </a:cubicBezTo>
                  <a:cubicBezTo>
                    <a:pt x="118025" y="35850"/>
                    <a:pt x="125356" y="22655"/>
                    <a:pt x="132320" y="25587"/>
                  </a:cubicBezTo>
                  <a:cubicBezTo>
                    <a:pt x="143317" y="29986"/>
                    <a:pt x="144050" y="23388"/>
                    <a:pt x="145149" y="15691"/>
                  </a:cubicBezTo>
                  <a:cubicBezTo>
                    <a:pt x="145516" y="12758"/>
                    <a:pt x="147348" y="9826"/>
                    <a:pt x="149914" y="7627"/>
                  </a:cubicBezTo>
                  <a:cubicBezTo>
                    <a:pt x="170807" y="-437"/>
                    <a:pt x="191333" y="296"/>
                    <a:pt x="211126" y="13125"/>
                  </a:cubicBezTo>
                  <a:cubicBezTo>
                    <a:pt x="214425" y="8726"/>
                    <a:pt x="214425" y="-1903"/>
                    <a:pt x="223955" y="296"/>
                  </a:cubicBezTo>
                  <a:cubicBezTo>
                    <a:pt x="234218" y="2495"/>
                    <a:pt x="241549" y="9460"/>
                    <a:pt x="247047" y="18256"/>
                  </a:cubicBezTo>
                  <a:cubicBezTo>
                    <a:pt x="251445" y="25587"/>
                    <a:pt x="243015" y="25587"/>
                    <a:pt x="240083" y="30352"/>
                  </a:cubicBezTo>
                  <a:cubicBezTo>
                    <a:pt x="260975" y="37316"/>
                    <a:pt x="282601" y="39882"/>
                    <a:pt x="303861" y="44647"/>
                  </a:cubicBezTo>
                  <a:cubicBezTo>
                    <a:pt x="302761" y="43914"/>
                    <a:pt x="301661" y="43548"/>
                    <a:pt x="300562" y="42815"/>
                  </a:cubicBezTo>
                  <a:cubicBezTo>
                    <a:pt x="295064" y="40615"/>
                    <a:pt x="286267" y="41715"/>
                    <a:pt x="285534" y="34018"/>
                  </a:cubicBezTo>
                  <a:cubicBezTo>
                    <a:pt x="284800" y="25221"/>
                    <a:pt x="293964" y="23755"/>
                    <a:pt x="299829" y="21189"/>
                  </a:cubicBezTo>
                  <a:cubicBezTo>
                    <a:pt x="312657" y="15324"/>
                    <a:pt x="324020" y="16057"/>
                    <a:pt x="331717" y="30352"/>
                  </a:cubicBezTo>
                  <a:cubicBezTo>
                    <a:pt x="337216" y="40982"/>
                    <a:pt x="344546" y="48313"/>
                    <a:pt x="356276" y="36217"/>
                  </a:cubicBezTo>
                  <a:cubicBezTo>
                    <a:pt x="359574" y="32918"/>
                    <a:pt x="363240" y="32918"/>
                    <a:pt x="366539" y="35484"/>
                  </a:cubicBezTo>
                  <a:cubicBezTo>
                    <a:pt x="379734" y="45747"/>
                    <a:pt x="395862" y="39516"/>
                    <a:pt x="410157" y="42448"/>
                  </a:cubicBezTo>
                  <a:cubicBezTo>
                    <a:pt x="414555" y="43548"/>
                    <a:pt x="419687" y="46113"/>
                    <a:pt x="424452" y="42448"/>
                  </a:cubicBezTo>
                  <a:cubicBezTo>
                    <a:pt x="437647" y="32918"/>
                    <a:pt x="450476" y="37683"/>
                    <a:pt x="462938" y="44281"/>
                  </a:cubicBezTo>
                  <a:cubicBezTo>
                    <a:pt x="468436" y="52345"/>
                    <a:pt x="475401" y="60042"/>
                    <a:pt x="469170" y="70672"/>
                  </a:cubicBezTo>
                  <a:cubicBezTo>
                    <a:pt x="452309" y="78735"/>
                    <a:pt x="434715" y="75437"/>
                    <a:pt x="417488" y="78002"/>
                  </a:cubicBezTo>
                  <a:close/>
                </a:path>
              </a:pathLst>
            </a:custGeom>
            <a:solidFill>
              <a:srgbClr val="A290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872BC4E6-4FA7-4B6D-B3D3-5C6A955E0F09}"/>
                </a:ext>
              </a:extLst>
            </p:cNvPr>
            <p:cNvSpPr/>
            <p:nvPr/>
          </p:nvSpPr>
          <p:spPr>
            <a:xfrm>
              <a:off x="10485891" y="4781066"/>
              <a:ext cx="526349" cy="59182"/>
            </a:xfrm>
            <a:custGeom>
              <a:avLst/>
              <a:gdLst>
                <a:gd name="connsiteX0" fmla="*/ 447544 w 526349"/>
                <a:gd name="connsiteY0" fmla="*/ 26147 h 59182"/>
                <a:gd name="connsiteX1" fmla="*/ 526349 w 526349"/>
                <a:gd name="connsiteY1" fmla="*/ 30179 h 59182"/>
                <a:gd name="connsiteX2" fmla="*/ 506923 w 526349"/>
                <a:gd name="connsiteY2" fmla="*/ 37510 h 59182"/>
                <a:gd name="connsiteX3" fmla="*/ 469169 w 526349"/>
                <a:gd name="connsiteY3" fmla="*/ 36044 h 59182"/>
                <a:gd name="connsiteX4" fmla="*/ 510955 w 526349"/>
                <a:gd name="connsiteY4" fmla="*/ 44107 h 59182"/>
                <a:gd name="connsiteX5" fmla="*/ 520118 w 526349"/>
                <a:gd name="connsiteY5" fmla="*/ 54737 h 59182"/>
                <a:gd name="connsiteX6" fmla="*/ 468436 w 526349"/>
                <a:gd name="connsiteY6" fmla="*/ 57303 h 59182"/>
                <a:gd name="connsiteX7" fmla="*/ 363973 w 526349"/>
                <a:gd name="connsiteY7" fmla="*/ 50705 h 59182"/>
                <a:gd name="connsiteX8" fmla="*/ 167875 w 526349"/>
                <a:gd name="connsiteY8" fmla="*/ 37876 h 59182"/>
                <a:gd name="connsiteX9" fmla="*/ 26024 w 526349"/>
                <a:gd name="connsiteY9" fmla="*/ 28713 h 59182"/>
                <a:gd name="connsiteX10" fmla="*/ 10996 w 526349"/>
                <a:gd name="connsiteY10" fmla="*/ 26880 h 59182"/>
                <a:gd name="connsiteX11" fmla="*/ 0 w 526349"/>
                <a:gd name="connsiteY11" fmla="*/ 18450 h 59182"/>
                <a:gd name="connsiteX12" fmla="*/ 0 w 526349"/>
                <a:gd name="connsiteY12" fmla="*/ 123 h 59182"/>
                <a:gd name="connsiteX13" fmla="*/ 77706 w 526349"/>
                <a:gd name="connsiteY13" fmla="*/ 7453 h 59182"/>
                <a:gd name="connsiteX14" fmla="*/ 108862 w 526349"/>
                <a:gd name="connsiteY14" fmla="*/ 8187 h 59182"/>
                <a:gd name="connsiteX15" fmla="*/ 242282 w 526349"/>
                <a:gd name="connsiteY15" fmla="*/ 17350 h 59182"/>
                <a:gd name="connsiteX16" fmla="*/ 330984 w 526349"/>
                <a:gd name="connsiteY16" fmla="*/ 21382 h 59182"/>
                <a:gd name="connsiteX17" fmla="*/ 447544 w 526349"/>
                <a:gd name="connsiteY17" fmla="*/ 26147 h 5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6349" h="59182">
                  <a:moveTo>
                    <a:pt x="447544" y="26147"/>
                  </a:moveTo>
                  <a:cubicBezTo>
                    <a:pt x="473934" y="26880"/>
                    <a:pt x="500325" y="25047"/>
                    <a:pt x="526349" y="30179"/>
                  </a:cubicBezTo>
                  <a:cubicBezTo>
                    <a:pt x="523784" y="42275"/>
                    <a:pt x="513887" y="38609"/>
                    <a:pt x="506923" y="37510"/>
                  </a:cubicBezTo>
                  <a:cubicBezTo>
                    <a:pt x="494461" y="36044"/>
                    <a:pt x="481998" y="34944"/>
                    <a:pt x="469169" y="36044"/>
                  </a:cubicBezTo>
                  <a:cubicBezTo>
                    <a:pt x="482731" y="40442"/>
                    <a:pt x="497393" y="40075"/>
                    <a:pt x="510955" y="44107"/>
                  </a:cubicBezTo>
                  <a:cubicBezTo>
                    <a:pt x="515720" y="45573"/>
                    <a:pt x="524517" y="44840"/>
                    <a:pt x="520118" y="54737"/>
                  </a:cubicBezTo>
                  <a:cubicBezTo>
                    <a:pt x="503258" y="61335"/>
                    <a:pt x="485297" y="59135"/>
                    <a:pt x="468436" y="57303"/>
                  </a:cubicBezTo>
                  <a:cubicBezTo>
                    <a:pt x="433615" y="53637"/>
                    <a:pt x="399161" y="49605"/>
                    <a:pt x="363973" y="50705"/>
                  </a:cubicBezTo>
                  <a:cubicBezTo>
                    <a:pt x="298729" y="45207"/>
                    <a:pt x="233119" y="43741"/>
                    <a:pt x="167875" y="37876"/>
                  </a:cubicBezTo>
                  <a:cubicBezTo>
                    <a:pt x="120591" y="33478"/>
                    <a:pt x="73308" y="33478"/>
                    <a:pt x="26024" y="28713"/>
                  </a:cubicBezTo>
                  <a:cubicBezTo>
                    <a:pt x="20893" y="28346"/>
                    <a:pt x="16128" y="28346"/>
                    <a:pt x="10996" y="26880"/>
                  </a:cubicBezTo>
                  <a:cubicBezTo>
                    <a:pt x="6231" y="25414"/>
                    <a:pt x="2199" y="23215"/>
                    <a:pt x="0" y="18450"/>
                  </a:cubicBezTo>
                  <a:cubicBezTo>
                    <a:pt x="0" y="12218"/>
                    <a:pt x="0" y="6354"/>
                    <a:pt x="0" y="123"/>
                  </a:cubicBezTo>
                  <a:cubicBezTo>
                    <a:pt x="26391" y="-610"/>
                    <a:pt x="52048" y="1955"/>
                    <a:pt x="77706" y="7453"/>
                  </a:cubicBezTo>
                  <a:cubicBezTo>
                    <a:pt x="87969" y="9653"/>
                    <a:pt x="98232" y="8553"/>
                    <a:pt x="108862" y="8187"/>
                  </a:cubicBezTo>
                  <a:cubicBezTo>
                    <a:pt x="153580" y="6354"/>
                    <a:pt x="197931" y="11852"/>
                    <a:pt x="242282" y="17350"/>
                  </a:cubicBezTo>
                  <a:cubicBezTo>
                    <a:pt x="271605" y="21015"/>
                    <a:pt x="301661" y="21015"/>
                    <a:pt x="330984" y="21382"/>
                  </a:cubicBezTo>
                  <a:cubicBezTo>
                    <a:pt x="370571" y="22115"/>
                    <a:pt x="409057" y="27980"/>
                    <a:pt x="447544" y="26147"/>
                  </a:cubicBezTo>
                  <a:close/>
                </a:path>
              </a:pathLst>
            </a:custGeom>
            <a:solidFill>
              <a:srgbClr val="D3B6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DD1A4961-BB5B-4553-9F8A-D1131C01B3A0}"/>
                </a:ext>
              </a:extLst>
            </p:cNvPr>
            <p:cNvSpPr/>
            <p:nvPr/>
          </p:nvSpPr>
          <p:spPr>
            <a:xfrm>
              <a:off x="10945164" y="4720344"/>
              <a:ext cx="199030" cy="42554"/>
            </a:xfrm>
            <a:custGeom>
              <a:avLst/>
              <a:gdLst>
                <a:gd name="connsiteX0" fmla="*/ 0 w 199030"/>
                <a:gd name="connsiteY0" fmla="*/ 42518 h 42554"/>
                <a:gd name="connsiteX1" fmla="*/ 11363 w 199030"/>
                <a:gd name="connsiteY1" fmla="*/ 31889 h 42554"/>
                <a:gd name="connsiteX2" fmla="*/ 43985 w 199030"/>
                <a:gd name="connsiteY2" fmla="*/ 27490 h 42554"/>
                <a:gd name="connsiteX3" fmla="*/ 53881 w 199030"/>
                <a:gd name="connsiteY3" fmla="*/ 18693 h 42554"/>
                <a:gd name="connsiteX4" fmla="*/ 44718 w 199030"/>
                <a:gd name="connsiteY4" fmla="*/ 16861 h 42554"/>
                <a:gd name="connsiteX5" fmla="*/ 32255 w 199030"/>
                <a:gd name="connsiteY5" fmla="*/ 0 h 42554"/>
                <a:gd name="connsiteX6" fmla="*/ 99699 w 199030"/>
                <a:gd name="connsiteY6" fmla="*/ 14662 h 42554"/>
                <a:gd name="connsiteX7" fmla="*/ 136719 w 199030"/>
                <a:gd name="connsiteY7" fmla="*/ 12829 h 42554"/>
                <a:gd name="connsiteX8" fmla="*/ 138552 w 199030"/>
                <a:gd name="connsiteY8" fmla="*/ 13195 h 42554"/>
                <a:gd name="connsiteX9" fmla="*/ 197931 w 199030"/>
                <a:gd name="connsiteY9" fmla="*/ 31156 h 42554"/>
                <a:gd name="connsiteX10" fmla="*/ 199030 w 199030"/>
                <a:gd name="connsiteY10" fmla="*/ 34455 h 42554"/>
                <a:gd name="connsiteX11" fmla="*/ 184736 w 199030"/>
                <a:gd name="connsiteY11" fmla="*/ 38487 h 42554"/>
                <a:gd name="connsiteX12" fmla="*/ 63045 w 199030"/>
                <a:gd name="connsiteY12" fmla="*/ 42518 h 42554"/>
                <a:gd name="connsiteX13" fmla="*/ 12096 w 199030"/>
                <a:gd name="connsiteY13" fmla="*/ 37020 h 42554"/>
                <a:gd name="connsiteX14" fmla="*/ 4032 w 199030"/>
                <a:gd name="connsiteY14" fmla="*/ 42518 h 42554"/>
                <a:gd name="connsiteX15" fmla="*/ 0 w 199030"/>
                <a:gd name="connsiteY15" fmla="*/ 42518 h 4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9030" h="42554">
                  <a:moveTo>
                    <a:pt x="0" y="42518"/>
                  </a:moveTo>
                  <a:cubicBezTo>
                    <a:pt x="0" y="34821"/>
                    <a:pt x="3665" y="29690"/>
                    <a:pt x="11363" y="31889"/>
                  </a:cubicBezTo>
                  <a:cubicBezTo>
                    <a:pt x="23092" y="35188"/>
                    <a:pt x="32255" y="23825"/>
                    <a:pt x="43985" y="27490"/>
                  </a:cubicBezTo>
                  <a:cubicBezTo>
                    <a:pt x="49116" y="28957"/>
                    <a:pt x="54248" y="23825"/>
                    <a:pt x="53881" y="18693"/>
                  </a:cubicBezTo>
                  <a:cubicBezTo>
                    <a:pt x="53515" y="9163"/>
                    <a:pt x="47284" y="19427"/>
                    <a:pt x="44718" y="16861"/>
                  </a:cubicBezTo>
                  <a:cubicBezTo>
                    <a:pt x="40319" y="12096"/>
                    <a:pt x="35921" y="6598"/>
                    <a:pt x="32255" y="0"/>
                  </a:cubicBezTo>
                  <a:cubicBezTo>
                    <a:pt x="53148" y="12829"/>
                    <a:pt x="79539" y="-2932"/>
                    <a:pt x="99699" y="14662"/>
                  </a:cubicBezTo>
                  <a:cubicBezTo>
                    <a:pt x="111428" y="1466"/>
                    <a:pt x="125356" y="30789"/>
                    <a:pt x="136719" y="12829"/>
                  </a:cubicBezTo>
                  <a:cubicBezTo>
                    <a:pt x="136719" y="12462"/>
                    <a:pt x="138185" y="12829"/>
                    <a:pt x="138552" y="13195"/>
                  </a:cubicBezTo>
                  <a:cubicBezTo>
                    <a:pt x="152480" y="39220"/>
                    <a:pt x="178504" y="24558"/>
                    <a:pt x="197931" y="31156"/>
                  </a:cubicBezTo>
                  <a:cubicBezTo>
                    <a:pt x="198664" y="31522"/>
                    <a:pt x="198664" y="33355"/>
                    <a:pt x="199030" y="34455"/>
                  </a:cubicBezTo>
                  <a:cubicBezTo>
                    <a:pt x="194632" y="37020"/>
                    <a:pt x="189867" y="38120"/>
                    <a:pt x="184736" y="38487"/>
                  </a:cubicBezTo>
                  <a:cubicBezTo>
                    <a:pt x="144050" y="39586"/>
                    <a:pt x="103730" y="40686"/>
                    <a:pt x="63045" y="42518"/>
                  </a:cubicBezTo>
                  <a:cubicBezTo>
                    <a:pt x="45817" y="43252"/>
                    <a:pt x="30056" y="32622"/>
                    <a:pt x="12096" y="37020"/>
                  </a:cubicBezTo>
                  <a:cubicBezTo>
                    <a:pt x="8064" y="38120"/>
                    <a:pt x="5498" y="38853"/>
                    <a:pt x="4032" y="42518"/>
                  </a:cubicBezTo>
                  <a:cubicBezTo>
                    <a:pt x="2566" y="42152"/>
                    <a:pt x="1466" y="42152"/>
                    <a:pt x="0" y="42518"/>
                  </a:cubicBezTo>
                  <a:close/>
                </a:path>
              </a:pathLst>
            </a:custGeom>
            <a:solidFill>
              <a:srgbClr val="B4A8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C451DEAA-2901-48DA-A2B9-34529A90A6DB}"/>
                </a:ext>
              </a:extLst>
            </p:cNvPr>
            <p:cNvSpPr/>
            <p:nvPr/>
          </p:nvSpPr>
          <p:spPr>
            <a:xfrm>
              <a:off x="10681990" y="4666506"/>
              <a:ext cx="56446" cy="24514"/>
            </a:xfrm>
            <a:custGeom>
              <a:avLst/>
              <a:gdLst>
                <a:gd name="connsiteX0" fmla="*/ 0 w 56446"/>
                <a:gd name="connsiteY0" fmla="*/ 9487 h 24514"/>
                <a:gd name="connsiteX1" fmla="*/ 30789 w 56446"/>
                <a:gd name="connsiteY1" fmla="*/ 8020 h 24514"/>
                <a:gd name="connsiteX2" fmla="*/ 56447 w 56446"/>
                <a:gd name="connsiteY2" fmla="*/ 24515 h 24514"/>
                <a:gd name="connsiteX3" fmla="*/ 0 w 56446"/>
                <a:gd name="connsiteY3" fmla="*/ 9487 h 2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46" h="24514">
                  <a:moveTo>
                    <a:pt x="0" y="9487"/>
                  </a:moveTo>
                  <a:cubicBezTo>
                    <a:pt x="8797" y="-9940"/>
                    <a:pt x="21259" y="6188"/>
                    <a:pt x="30789" y="8020"/>
                  </a:cubicBezTo>
                  <a:cubicBezTo>
                    <a:pt x="39953" y="9853"/>
                    <a:pt x="48017" y="18650"/>
                    <a:pt x="56447" y="24515"/>
                  </a:cubicBezTo>
                  <a:cubicBezTo>
                    <a:pt x="36654" y="22682"/>
                    <a:pt x="18693" y="15718"/>
                    <a:pt x="0" y="9487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9EE95FA7-FDFD-4BB5-BB39-E60A4C6E122B}"/>
                </a:ext>
              </a:extLst>
            </p:cNvPr>
            <p:cNvSpPr/>
            <p:nvPr/>
          </p:nvSpPr>
          <p:spPr>
            <a:xfrm>
              <a:off x="11113399" y="7194105"/>
              <a:ext cx="547394" cy="201604"/>
            </a:xfrm>
            <a:custGeom>
              <a:avLst/>
              <a:gdLst>
                <a:gd name="connsiteX0" fmla="*/ 364713 w 547394"/>
                <a:gd name="connsiteY0" fmla="*/ 201604 h 201604"/>
                <a:gd name="connsiteX1" fmla="*/ 353717 w 547394"/>
                <a:gd name="connsiteY1" fmla="*/ 201604 h 201604"/>
                <a:gd name="connsiteX2" fmla="*/ 346019 w 547394"/>
                <a:gd name="connsiteY2" fmla="*/ 194273 h 201604"/>
                <a:gd name="connsiteX3" fmla="*/ 247054 w 547394"/>
                <a:gd name="connsiteY3" fmla="*/ 190608 h 201604"/>
                <a:gd name="connsiteX4" fmla="*/ 101538 w 547394"/>
                <a:gd name="connsiteY4" fmla="*/ 182544 h 201604"/>
                <a:gd name="connsiteX5" fmla="*/ 119132 w 547394"/>
                <a:gd name="connsiteY5" fmla="*/ 175580 h 201604"/>
                <a:gd name="connsiteX6" fmla="*/ 24931 w 547394"/>
                <a:gd name="connsiteY6" fmla="*/ 171181 h 201604"/>
                <a:gd name="connsiteX7" fmla="*/ 23099 w 547394"/>
                <a:gd name="connsiteY7" fmla="*/ 171181 h 201604"/>
                <a:gd name="connsiteX8" fmla="*/ 7 w 547394"/>
                <a:gd name="connsiteY8" fmla="*/ 161285 h 201604"/>
                <a:gd name="connsiteX9" fmla="*/ 21999 w 547394"/>
                <a:gd name="connsiteY9" fmla="*/ 152122 h 201604"/>
                <a:gd name="connsiteX10" fmla="*/ 106669 w 547394"/>
                <a:gd name="connsiteY10" fmla="*/ 151388 h 201604"/>
                <a:gd name="connsiteX11" fmla="*/ 184376 w 547394"/>
                <a:gd name="connsiteY11" fmla="*/ 132695 h 201604"/>
                <a:gd name="connsiteX12" fmla="*/ 227627 w 547394"/>
                <a:gd name="connsiteY12" fmla="*/ 115834 h 201604"/>
                <a:gd name="connsiteX13" fmla="*/ 244488 w 547394"/>
                <a:gd name="connsiteY13" fmla="*/ 112535 h 201604"/>
                <a:gd name="connsiteX14" fmla="*/ 304967 w 547394"/>
                <a:gd name="connsiteY14" fmla="*/ 78447 h 201604"/>
                <a:gd name="connsiteX15" fmla="*/ 300935 w 547394"/>
                <a:gd name="connsiteY15" fmla="*/ 58654 h 201604"/>
                <a:gd name="connsiteX16" fmla="*/ 272712 w 547394"/>
                <a:gd name="connsiteY16" fmla="*/ 50224 h 201604"/>
                <a:gd name="connsiteX17" fmla="*/ 178511 w 547394"/>
                <a:gd name="connsiteY17" fmla="*/ 38494 h 201604"/>
                <a:gd name="connsiteX18" fmla="*/ 156152 w 547394"/>
                <a:gd name="connsiteY18" fmla="*/ 30431 h 201604"/>
                <a:gd name="connsiteX19" fmla="*/ 163116 w 547394"/>
                <a:gd name="connsiteY19" fmla="*/ 7705 h 201604"/>
                <a:gd name="connsiteX20" fmla="*/ 237524 w 547394"/>
                <a:gd name="connsiteY20" fmla="*/ 741 h 201604"/>
                <a:gd name="connsiteX21" fmla="*/ 266847 w 547394"/>
                <a:gd name="connsiteY21" fmla="*/ 741 h 201604"/>
                <a:gd name="connsiteX22" fmla="*/ 297636 w 547394"/>
                <a:gd name="connsiteY22" fmla="*/ 7705 h 201604"/>
                <a:gd name="connsiteX23" fmla="*/ 336123 w 547394"/>
                <a:gd name="connsiteY23" fmla="*/ 14303 h 201604"/>
                <a:gd name="connsiteX24" fmla="*/ 355916 w 547394"/>
                <a:gd name="connsiteY24" fmla="*/ 22733 h 201604"/>
                <a:gd name="connsiteX25" fmla="*/ 343820 w 547394"/>
                <a:gd name="connsiteY25" fmla="*/ 37395 h 201604"/>
                <a:gd name="connsiteX26" fmla="*/ 307533 w 547394"/>
                <a:gd name="connsiteY26" fmla="*/ 43626 h 201604"/>
                <a:gd name="connsiteX27" fmla="*/ 425558 w 547394"/>
                <a:gd name="connsiteY27" fmla="*/ 82113 h 201604"/>
                <a:gd name="connsiteX28" fmla="*/ 482005 w 547394"/>
                <a:gd name="connsiteY28" fmla="*/ 94575 h 201604"/>
                <a:gd name="connsiteX29" fmla="*/ 502898 w 547394"/>
                <a:gd name="connsiteY29" fmla="*/ 101906 h 201604"/>
                <a:gd name="connsiteX30" fmla="*/ 539918 w 547394"/>
                <a:gd name="connsiteY30" fmla="*/ 126830 h 201604"/>
                <a:gd name="connsiteX31" fmla="*/ 538085 w 547394"/>
                <a:gd name="connsiteY31" fmla="*/ 162751 h 201604"/>
                <a:gd name="connsiteX32" fmla="*/ 503997 w 547394"/>
                <a:gd name="connsiteY32" fmla="*/ 168982 h 201604"/>
                <a:gd name="connsiteX33" fmla="*/ 434355 w 547394"/>
                <a:gd name="connsiteY33" fmla="*/ 186576 h 201604"/>
                <a:gd name="connsiteX34" fmla="*/ 439853 w 547394"/>
                <a:gd name="connsiteY34" fmla="*/ 169715 h 201604"/>
                <a:gd name="connsiteX35" fmla="*/ 443885 w 547394"/>
                <a:gd name="connsiteY35" fmla="*/ 166417 h 201604"/>
                <a:gd name="connsiteX36" fmla="*/ 453782 w 547394"/>
                <a:gd name="connsiteY36" fmla="*/ 148456 h 201604"/>
                <a:gd name="connsiteX37" fmla="*/ 458913 w 547394"/>
                <a:gd name="connsiteY37" fmla="*/ 131229 h 201604"/>
                <a:gd name="connsiteX38" fmla="*/ 423359 w 547394"/>
                <a:gd name="connsiteY38" fmla="*/ 129029 h 201604"/>
                <a:gd name="connsiteX39" fmla="*/ 401000 w 547394"/>
                <a:gd name="connsiteY39" fmla="*/ 126464 h 201604"/>
                <a:gd name="connsiteX40" fmla="*/ 385972 w 547394"/>
                <a:gd name="connsiteY40" fmla="*/ 132328 h 201604"/>
                <a:gd name="connsiteX41" fmla="*/ 375342 w 547394"/>
                <a:gd name="connsiteY41" fmla="*/ 138193 h 201604"/>
                <a:gd name="connsiteX42" fmla="*/ 332457 w 547394"/>
                <a:gd name="connsiteY42" fmla="*/ 153588 h 201604"/>
                <a:gd name="connsiteX43" fmla="*/ 328792 w 547394"/>
                <a:gd name="connsiteY43" fmla="*/ 163484 h 201604"/>
                <a:gd name="connsiteX44" fmla="*/ 321095 w 547394"/>
                <a:gd name="connsiteY44" fmla="*/ 185476 h 201604"/>
                <a:gd name="connsiteX45" fmla="*/ 368378 w 547394"/>
                <a:gd name="connsiteY45" fmla="*/ 190608 h 201604"/>
                <a:gd name="connsiteX46" fmla="*/ 364713 w 547394"/>
                <a:gd name="connsiteY46" fmla="*/ 201604 h 20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394" h="201604">
                  <a:moveTo>
                    <a:pt x="364713" y="201604"/>
                  </a:moveTo>
                  <a:cubicBezTo>
                    <a:pt x="361047" y="201604"/>
                    <a:pt x="357382" y="201604"/>
                    <a:pt x="353717" y="201604"/>
                  </a:cubicBezTo>
                  <a:cubicBezTo>
                    <a:pt x="357382" y="192807"/>
                    <a:pt x="350784" y="193907"/>
                    <a:pt x="346019" y="194273"/>
                  </a:cubicBezTo>
                  <a:cubicBezTo>
                    <a:pt x="313031" y="195373"/>
                    <a:pt x="280409" y="188409"/>
                    <a:pt x="247054" y="190608"/>
                  </a:cubicBezTo>
                  <a:cubicBezTo>
                    <a:pt x="198304" y="193540"/>
                    <a:pt x="150288" y="179978"/>
                    <a:pt x="101538" y="182544"/>
                  </a:cubicBezTo>
                  <a:cubicBezTo>
                    <a:pt x="104470" y="172281"/>
                    <a:pt x="112168" y="176313"/>
                    <a:pt x="119132" y="175580"/>
                  </a:cubicBezTo>
                  <a:cubicBezTo>
                    <a:pt x="87243" y="181445"/>
                    <a:pt x="56454" y="170449"/>
                    <a:pt x="24931" y="171181"/>
                  </a:cubicBezTo>
                  <a:cubicBezTo>
                    <a:pt x="22366" y="170815"/>
                    <a:pt x="25664" y="171915"/>
                    <a:pt x="23099" y="171181"/>
                  </a:cubicBezTo>
                  <a:cubicBezTo>
                    <a:pt x="14668" y="169349"/>
                    <a:pt x="373" y="171915"/>
                    <a:pt x="7" y="161285"/>
                  </a:cubicBezTo>
                  <a:cubicBezTo>
                    <a:pt x="-360" y="148823"/>
                    <a:pt x="14302" y="155420"/>
                    <a:pt x="21999" y="152122"/>
                  </a:cubicBezTo>
                  <a:cubicBezTo>
                    <a:pt x="50223" y="155787"/>
                    <a:pt x="79179" y="157253"/>
                    <a:pt x="106669" y="151388"/>
                  </a:cubicBezTo>
                  <a:cubicBezTo>
                    <a:pt x="132694" y="145524"/>
                    <a:pt x="159451" y="142591"/>
                    <a:pt x="184376" y="132695"/>
                  </a:cubicBezTo>
                  <a:cubicBezTo>
                    <a:pt x="198671" y="126830"/>
                    <a:pt x="212966" y="120966"/>
                    <a:pt x="227627" y="115834"/>
                  </a:cubicBezTo>
                  <a:cubicBezTo>
                    <a:pt x="233125" y="114368"/>
                    <a:pt x="238990" y="112902"/>
                    <a:pt x="244488" y="112535"/>
                  </a:cubicBezTo>
                  <a:cubicBezTo>
                    <a:pt x="268680" y="108503"/>
                    <a:pt x="287373" y="93842"/>
                    <a:pt x="304967" y="78447"/>
                  </a:cubicBezTo>
                  <a:cubicBezTo>
                    <a:pt x="313031" y="71483"/>
                    <a:pt x="308999" y="63419"/>
                    <a:pt x="300935" y="58654"/>
                  </a:cubicBezTo>
                  <a:cubicBezTo>
                    <a:pt x="292505" y="53156"/>
                    <a:pt x="282242" y="51690"/>
                    <a:pt x="272712" y="50224"/>
                  </a:cubicBezTo>
                  <a:cubicBezTo>
                    <a:pt x="241556" y="45092"/>
                    <a:pt x="210033" y="41793"/>
                    <a:pt x="178511" y="38494"/>
                  </a:cubicBezTo>
                  <a:cubicBezTo>
                    <a:pt x="170447" y="37761"/>
                    <a:pt x="162383" y="37028"/>
                    <a:pt x="156152" y="30431"/>
                  </a:cubicBezTo>
                  <a:cubicBezTo>
                    <a:pt x="150654" y="20534"/>
                    <a:pt x="151021" y="12104"/>
                    <a:pt x="163116" y="7705"/>
                  </a:cubicBezTo>
                  <a:cubicBezTo>
                    <a:pt x="187674" y="4040"/>
                    <a:pt x="212966" y="6606"/>
                    <a:pt x="237524" y="741"/>
                  </a:cubicBezTo>
                  <a:cubicBezTo>
                    <a:pt x="247420" y="-725"/>
                    <a:pt x="256950" y="375"/>
                    <a:pt x="266847" y="741"/>
                  </a:cubicBezTo>
                  <a:cubicBezTo>
                    <a:pt x="277110" y="3673"/>
                    <a:pt x="287373" y="6239"/>
                    <a:pt x="297636" y="7705"/>
                  </a:cubicBezTo>
                  <a:cubicBezTo>
                    <a:pt x="310465" y="10271"/>
                    <a:pt x="323294" y="12470"/>
                    <a:pt x="336123" y="14303"/>
                  </a:cubicBezTo>
                  <a:cubicBezTo>
                    <a:pt x="343453" y="15403"/>
                    <a:pt x="353350" y="15403"/>
                    <a:pt x="355916" y="22733"/>
                  </a:cubicBezTo>
                  <a:cubicBezTo>
                    <a:pt x="358481" y="30431"/>
                    <a:pt x="346752" y="31530"/>
                    <a:pt x="343820" y="37395"/>
                  </a:cubicBezTo>
                  <a:cubicBezTo>
                    <a:pt x="332457" y="44726"/>
                    <a:pt x="319262" y="39961"/>
                    <a:pt x="307533" y="43626"/>
                  </a:cubicBezTo>
                  <a:cubicBezTo>
                    <a:pt x="344920" y="61586"/>
                    <a:pt x="385972" y="69650"/>
                    <a:pt x="425558" y="82113"/>
                  </a:cubicBezTo>
                  <a:cubicBezTo>
                    <a:pt x="443519" y="87611"/>
                    <a:pt x="462945" y="91276"/>
                    <a:pt x="482005" y="94575"/>
                  </a:cubicBezTo>
                  <a:cubicBezTo>
                    <a:pt x="489702" y="96041"/>
                    <a:pt x="496300" y="98607"/>
                    <a:pt x="502898" y="101906"/>
                  </a:cubicBezTo>
                  <a:cubicBezTo>
                    <a:pt x="514994" y="110336"/>
                    <a:pt x="528922" y="116201"/>
                    <a:pt x="539918" y="126830"/>
                  </a:cubicBezTo>
                  <a:cubicBezTo>
                    <a:pt x="544683" y="138926"/>
                    <a:pt x="554946" y="151388"/>
                    <a:pt x="538085" y="162751"/>
                  </a:cubicBezTo>
                  <a:cubicBezTo>
                    <a:pt x="525990" y="160552"/>
                    <a:pt x="514994" y="163851"/>
                    <a:pt x="503997" y="168982"/>
                  </a:cubicBezTo>
                  <a:cubicBezTo>
                    <a:pt x="482005" y="178879"/>
                    <a:pt x="458913" y="186576"/>
                    <a:pt x="434355" y="186576"/>
                  </a:cubicBezTo>
                  <a:cubicBezTo>
                    <a:pt x="425558" y="177413"/>
                    <a:pt x="438387" y="175580"/>
                    <a:pt x="439853" y="169715"/>
                  </a:cubicBezTo>
                  <a:cubicBezTo>
                    <a:pt x="440953" y="168616"/>
                    <a:pt x="442419" y="167516"/>
                    <a:pt x="443885" y="166417"/>
                  </a:cubicBezTo>
                  <a:cubicBezTo>
                    <a:pt x="453782" y="164217"/>
                    <a:pt x="452682" y="155787"/>
                    <a:pt x="453782" y="148456"/>
                  </a:cubicBezTo>
                  <a:cubicBezTo>
                    <a:pt x="454148" y="142958"/>
                    <a:pt x="458180" y="138193"/>
                    <a:pt x="458913" y="131229"/>
                  </a:cubicBezTo>
                  <a:cubicBezTo>
                    <a:pt x="447184" y="129396"/>
                    <a:pt x="434722" y="133061"/>
                    <a:pt x="423359" y="129029"/>
                  </a:cubicBezTo>
                  <a:cubicBezTo>
                    <a:pt x="416028" y="128297"/>
                    <a:pt x="408331" y="128663"/>
                    <a:pt x="401000" y="126464"/>
                  </a:cubicBezTo>
                  <a:cubicBezTo>
                    <a:pt x="394402" y="124631"/>
                    <a:pt x="388904" y="124631"/>
                    <a:pt x="385972" y="132328"/>
                  </a:cubicBezTo>
                  <a:cubicBezTo>
                    <a:pt x="384139" y="136727"/>
                    <a:pt x="379374" y="139293"/>
                    <a:pt x="375342" y="138193"/>
                  </a:cubicBezTo>
                  <a:cubicBezTo>
                    <a:pt x="357382" y="133795"/>
                    <a:pt x="348218" y="152488"/>
                    <a:pt x="332457" y="153588"/>
                  </a:cubicBezTo>
                  <a:cubicBezTo>
                    <a:pt x="328792" y="153954"/>
                    <a:pt x="329158" y="159819"/>
                    <a:pt x="328792" y="163484"/>
                  </a:cubicBezTo>
                  <a:cubicBezTo>
                    <a:pt x="328059" y="171548"/>
                    <a:pt x="327326" y="179612"/>
                    <a:pt x="321095" y="185476"/>
                  </a:cubicBezTo>
                  <a:cubicBezTo>
                    <a:pt x="336856" y="185476"/>
                    <a:pt x="352984" y="183277"/>
                    <a:pt x="368378" y="190608"/>
                  </a:cubicBezTo>
                  <a:cubicBezTo>
                    <a:pt x="371310" y="195007"/>
                    <a:pt x="368378" y="198305"/>
                    <a:pt x="364713" y="201604"/>
                  </a:cubicBezTo>
                  <a:close/>
                </a:path>
              </a:pathLst>
            </a:custGeom>
            <a:solidFill>
              <a:srgbClr val="D8C7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3EC62474-4FBF-4362-A5BD-14D0E098BF42}"/>
                </a:ext>
              </a:extLst>
            </p:cNvPr>
            <p:cNvSpPr/>
            <p:nvPr/>
          </p:nvSpPr>
          <p:spPr>
            <a:xfrm>
              <a:off x="11027635" y="7301856"/>
              <a:ext cx="258043" cy="93486"/>
            </a:xfrm>
            <a:custGeom>
              <a:avLst/>
              <a:gdLst>
                <a:gd name="connsiteX0" fmla="*/ 108862 w 258043"/>
                <a:gd name="connsiteY0" fmla="*/ 48402 h 93486"/>
                <a:gd name="connsiteX1" fmla="*/ 88336 w 258043"/>
                <a:gd name="connsiteY1" fmla="*/ 53900 h 93486"/>
                <a:gd name="connsiteX2" fmla="*/ 112894 w 258043"/>
                <a:gd name="connsiteY2" fmla="*/ 58665 h 93486"/>
                <a:gd name="connsiteX3" fmla="*/ 97499 w 258043"/>
                <a:gd name="connsiteY3" fmla="*/ 72594 h 93486"/>
                <a:gd name="connsiteX4" fmla="*/ 78806 w 258043"/>
                <a:gd name="connsiteY4" fmla="*/ 78825 h 93486"/>
                <a:gd name="connsiteX5" fmla="*/ 44718 w 258043"/>
                <a:gd name="connsiteY5" fmla="*/ 93486 h 93486"/>
                <a:gd name="connsiteX6" fmla="*/ 0 w 258043"/>
                <a:gd name="connsiteY6" fmla="*/ 86522 h 93486"/>
                <a:gd name="connsiteX7" fmla="*/ 19060 w 258043"/>
                <a:gd name="connsiteY7" fmla="*/ 76259 h 93486"/>
                <a:gd name="connsiteX8" fmla="*/ 26757 w 258043"/>
                <a:gd name="connsiteY8" fmla="*/ 74793 h 93486"/>
                <a:gd name="connsiteX9" fmla="*/ 48017 w 258043"/>
                <a:gd name="connsiteY9" fmla="*/ 57932 h 93486"/>
                <a:gd name="connsiteX10" fmla="*/ 46917 w 258043"/>
                <a:gd name="connsiteY10" fmla="*/ 45103 h 93486"/>
                <a:gd name="connsiteX11" fmla="*/ 27857 w 258043"/>
                <a:gd name="connsiteY11" fmla="*/ 28243 h 93486"/>
                <a:gd name="connsiteX12" fmla="*/ 19060 w 258043"/>
                <a:gd name="connsiteY12" fmla="*/ 15780 h 93486"/>
                <a:gd name="connsiteX13" fmla="*/ 34088 w 258043"/>
                <a:gd name="connsiteY13" fmla="*/ 7717 h 93486"/>
                <a:gd name="connsiteX14" fmla="*/ 74774 w 258043"/>
                <a:gd name="connsiteY14" fmla="*/ 7717 h 93486"/>
                <a:gd name="connsiteX15" fmla="*/ 198664 w 258043"/>
                <a:gd name="connsiteY15" fmla="*/ 5884 h 93486"/>
                <a:gd name="connsiteX16" fmla="*/ 211493 w 258043"/>
                <a:gd name="connsiteY16" fmla="*/ 3685 h 93486"/>
                <a:gd name="connsiteX17" fmla="*/ 258043 w 258043"/>
                <a:gd name="connsiteY17" fmla="*/ 9549 h 93486"/>
                <a:gd name="connsiteX18" fmla="*/ 228720 w 258043"/>
                <a:gd name="connsiteY18" fmla="*/ 32275 h 93486"/>
                <a:gd name="connsiteX19" fmla="*/ 173006 w 258043"/>
                <a:gd name="connsiteY19" fmla="*/ 37040 h 93486"/>
                <a:gd name="connsiteX20" fmla="*/ 160911 w 258043"/>
                <a:gd name="connsiteY20" fmla="*/ 46936 h 93486"/>
                <a:gd name="connsiteX21" fmla="*/ 141117 w 258043"/>
                <a:gd name="connsiteY21" fmla="*/ 45470 h 93486"/>
                <a:gd name="connsiteX22" fmla="*/ 117292 w 258043"/>
                <a:gd name="connsiteY22" fmla="*/ 41805 h 93486"/>
                <a:gd name="connsiteX23" fmla="*/ 108862 w 258043"/>
                <a:gd name="connsiteY23" fmla="*/ 48402 h 9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8043" h="93486">
                  <a:moveTo>
                    <a:pt x="108862" y="48402"/>
                  </a:moveTo>
                  <a:cubicBezTo>
                    <a:pt x="102264" y="49502"/>
                    <a:pt x="96400" y="53900"/>
                    <a:pt x="88336" y="53900"/>
                  </a:cubicBezTo>
                  <a:cubicBezTo>
                    <a:pt x="96766" y="55366"/>
                    <a:pt x="104830" y="57199"/>
                    <a:pt x="112894" y="58665"/>
                  </a:cubicBezTo>
                  <a:cubicBezTo>
                    <a:pt x="113627" y="70028"/>
                    <a:pt x="104830" y="71494"/>
                    <a:pt x="97499" y="72594"/>
                  </a:cubicBezTo>
                  <a:cubicBezTo>
                    <a:pt x="90535" y="73693"/>
                    <a:pt x="84304" y="74060"/>
                    <a:pt x="78806" y="78825"/>
                  </a:cubicBezTo>
                  <a:cubicBezTo>
                    <a:pt x="68543" y="86522"/>
                    <a:pt x="57547" y="92387"/>
                    <a:pt x="44718" y="93486"/>
                  </a:cubicBezTo>
                  <a:cubicBezTo>
                    <a:pt x="29323" y="92754"/>
                    <a:pt x="13929" y="94953"/>
                    <a:pt x="0" y="86522"/>
                  </a:cubicBezTo>
                  <a:cubicBezTo>
                    <a:pt x="3665" y="77725"/>
                    <a:pt x="4765" y="64530"/>
                    <a:pt x="19060" y="76259"/>
                  </a:cubicBezTo>
                  <a:cubicBezTo>
                    <a:pt x="22725" y="79192"/>
                    <a:pt x="24192" y="76259"/>
                    <a:pt x="26757" y="74793"/>
                  </a:cubicBezTo>
                  <a:cubicBezTo>
                    <a:pt x="34821" y="70395"/>
                    <a:pt x="36654" y="59032"/>
                    <a:pt x="48017" y="57932"/>
                  </a:cubicBezTo>
                  <a:cubicBezTo>
                    <a:pt x="51315" y="57566"/>
                    <a:pt x="50216" y="48402"/>
                    <a:pt x="46917" y="45103"/>
                  </a:cubicBezTo>
                  <a:cubicBezTo>
                    <a:pt x="41052" y="38872"/>
                    <a:pt x="36654" y="30808"/>
                    <a:pt x="27857" y="28243"/>
                  </a:cubicBezTo>
                  <a:cubicBezTo>
                    <a:pt x="22359" y="26410"/>
                    <a:pt x="17227" y="22378"/>
                    <a:pt x="19060" y="15780"/>
                  </a:cubicBezTo>
                  <a:cubicBezTo>
                    <a:pt x="20893" y="8450"/>
                    <a:pt x="27857" y="6617"/>
                    <a:pt x="34088" y="7717"/>
                  </a:cubicBezTo>
                  <a:cubicBezTo>
                    <a:pt x="47650" y="9916"/>
                    <a:pt x="61212" y="8083"/>
                    <a:pt x="74774" y="7717"/>
                  </a:cubicBezTo>
                  <a:cubicBezTo>
                    <a:pt x="116193" y="6250"/>
                    <a:pt x="157245" y="-7678"/>
                    <a:pt x="198664" y="5884"/>
                  </a:cubicBezTo>
                  <a:cubicBezTo>
                    <a:pt x="202696" y="7350"/>
                    <a:pt x="207094" y="4051"/>
                    <a:pt x="211493" y="3685"/>
                  </a:cubicBezTo>
                  <a:cubicBezTo>
                    <a:pt x="227620" y="1485"/>
                    <a:pt x="243015" y="2585"/>
                    <a:pt x="258043" y="9549"/>
                  </a:cubicBezTo>
                  <a:cubicBezTo>
                    <a:pt x="256944" y="19079"/>
                    <a:pt x="242282" y="30075"/>
                    <a:pt x="228720" y="32275"/>
                  </a:cubicBezTo>
                  <a:cubicBezTo>
                    <a:pt x="210393" y="35573"/>
                    <a:pt x="192433" y="42904"/>
                    <a:pt x="173006" y="37040"/>
                  </a:cubicBezTo>
                  <a:cubicBezTo>
                    <a:pt x="166409" y="34840"/>
                    <a:pt x="164942" y="43271"/>
                    <a:pt x="160911" y="46936"/>
                  </a:cubicBezTo>
                  <a:cubicBezTo>
                    <a:pt x="153946" y="53167"/>
                    <a:pt x="146615" y="55366"/>
                    <a:pt x="141117" y="45470"/>
                  </a:cubicBezTo>
                  <a:cubicBezTo>
                    <a:pt x="130854" y="27143"/>
                    <a:pt x="131221" y="27143"/>
                    <a:pt x="117292" y="41805"/>
                  </a:cubicBezTo>
                  <a:cubicBezTo>
                    <a:pt x="114360" y="43637"/>
                    <a:pt x="111428" y="45837"/>
                    <a:pt x="108862" y="48402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85EC209-AE84-4974-83FB-6EC309299E5D}"/>
                </a:ext>
              </a:extLst>
            </p:cNvPr>
            <p:cNvSpPr/>
            <p:nvPr/>
          </p:nvSpPr>
          <p:spPr>
            <a:xfrm>
              <a:off x="11106441" y="7359821"/>
              <a:ext cx="132686" cy="20859"/>
            </a:xfrm>
            <a:custGeom>
              <a:avLst/>
              <a:gdLst>
                <a:gd name="connsiteX0" fmla="*/ 0 w 132686"/>
                <a:gd name="connsiteY0" fmla="*/ 20860 h 20859"/>
                <a:gd name="connsiteX1" fmla="*/ 10996 w 132686"/>
                <a:gd name="connsiteY1" fmla="*/ 11330 h 20859"/>
                <a:gd name="connsiteX2" fmla="*/ 34088 w 132686"/>
                <a:gd name="connsiteY2" fmla="*/ 700 h 20859"/>
                <a:gd name="connsiteX3" fmla="*/ 116193 w 132686"/>
                <a:gd name="connsiteY3" fmla="*/ 5465 h 20859"/>
                <a:gd name="connsiteX4" fmla="*/ 132687 w 132686"/>
                <a:gd name="connsiteY4" fmla="*/ 10597 h 20859"/>
                <a:gd name="connsiteX5" fmla="*/ 108495 w 132686"/>
                <a:gd name="connsiteY5" fmla="*/ 16095 h 20859"/>
                <a:gd name="connsiteX6" fmla="*/ 0 w 132686"/>
                <a:gd name="connsiteY6" fmla="*/ 20860 h 2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686" h="20859">
                  <a:moveTo>
                    <a:pt x="0" y="20860"/>
                  </a:moveTo>
                  <a:cubicBezTo>
                    <a:pt x="2566" y="16461"/>
                    <a:pt x="2566" y="8764"/>
                    <a:pt x="10996" y="11330"/>
                  </a:cubicBezTo>
                  <a:cubicBezTo>
                    <a:pt x="22359" y="15362"/>
                    <a:pt x="27857" y="6931"/>
                    <a:pt x="34088" y="700"/>
                  </a:cubicBezTo>
                  <a:cubicBezTo>
                    <a:pt x="61945" y="-2965"/>
                    <a:pt x="88336" y="9131"/>
                    <a:pt x="116193" y="5465"/>
                  </a:cubicBezTo>
                  <a:cubicBezTo>
                    <a:pt x="121691" y="4732"/>
                    <a:pt x="129022" y="3266"/>
                    <a:pt x="132687" y="10597"/>
                  </a:cubicBezTo>
                  <a:cubicBezTo>
                    <a:pt x="125723" y="16828"/>
                    <a:pt x="115093" y="8764"/>
                    <a:pt x="108495" y="16095"/>
                  </a:cubicBezTo>
                  <a:cubicBezTo>
                    <a:pt x="72575" y="18294"/>
                    <a:pt x="35921" y="13162"/>
                    <a:pt x="0" y="20860"/>
                  </a:cubicBezTo>
                  <a:close/>
                </a:path>
              </a:pathLst>
            </a:custGeom>
            <a:solidFill>
              <a:srgbClr val="AA8C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C74546B4-99D2-43E6-98DB-6A052269D144}"/>
                </a:ext>
              </a:extLst>
            </p:cNvPr>
            <p:cNvSpPr/>
            <p:nvPr/>
          </p:nvSpPr>
          <p:spPr>
            <a:xfrm>
              <a:off x="11365218" y="7403348"/>
              <a:ext cx="22725" cy="18018"/>
            </a:xfrm>
            <a:custGeom>
              <a:avLst/>
              <a:gdLst>
                <a:gd name="connsiteX0" fmla="*/ 22725 w 22725"/>
                <a:gd name="connsiteY0" fmla="*/ 59 h 18018"/>
                <a:gd name="connsiteX1" fmla="*/ 19060 w 22725"/>
                <a:gd name="connsiteY1" fmla="*/ 18019 h 18018"/>
                <a:gd name="connsiteX2" fmla="*/ 0 w 22725"/>
                <a:gd name="connsiteY2" fmla="*/ 13621 h 18018"/>
                <a:gd name="connsiteX3" fmla="*/ 22725 w 22725"/>
                <a:gd name="connsiteY3" fmla="*/ 59 h 1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18018">
                  <a:moveTo>
                    <a:pt x="22725" y="59"/>
                  </a:moveTo>
                  <a:cubicBezTo>
                    <a:pt x="22725" y="6290"/>
                    <a:pt x="11363" y="10322"/>
                    <a:pt x="19060" y="18019"/>
                  </a:cubicBezTo>
                  <a:cubicBezTo>
                    <a:pt x="13195" y="16553"/>
                    <a:pt x="7697" y="15453"/>
                    <a:pt x="0" y="13621"/>
                  </a:cubicBezTo>
                  <a:cubicBezTo>
                    <a:pt x="7331" y="5557"/>
                    <a:pt x="12829" y="-674"/>
                    <a:pt x="22725" y="59"/>
                  </a:cubicBezTo>
                  <a:close/>
                </a:path>
              </a:pathLst>
            </a:custGeom>
            <a:solidFill>
              <a:srgbClr val="A7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4E96120-545D-4014-AFF9-C8099C6555E9}"/>
                </a:ext>
              </a:extLst>
            </p:cNvPr>
            <p:cNvSpPr/>
            <p:nvPr/>
          </p:nvSpPr>
          <p:spPr>
            <a:xfrm>
              <a:off x="10972385" y="7221695"/>
              <a:ext cx="334186" cy="167049"/>
            </a:xfrm>
            <a:custGeom>
              <a:avLst/>
              <a:gdLst>
                <a:gd name="connsiteX0" fmla="*/ 265277 w 334186"/>
                <a:gd name="connsiteY0" fmla="*/ 87511 h 167049"/>
                <a:gd name="connsiteX1" fmla="*/ 223859 w 334186"/>
                <a:gd name="connsiteY1" fmla="*/ 86045 h 167049"/>
                <a:gd name="connsiteX2" fmla="*/ 179874 w 334186"/>
                <a:gd name="connsiteY2" fmla="*/ 87511 h 167049"/>
                <a:gd name="connsiteX3" fmla="*/ 109865 w 334186"/>
                <a:gd name="connsiteY3" fmla="*/ 96308 h 167049"/>
                <a:gd name="connsiteX4" fmla="*/ 84941 w 334186"/>
                <a:gd name="connsiteY4" fmla="*/ 91910 h 167049"/>
                <a:gd name="connsiteX5" fmla="*/ 76510 w 334186"/>
                <a:gd name="connsiteY5" fmla="*/ 97407 h 167049"/>
                <a:gd name="connsiteX6" fmla="*/ 81642 w 334186"/>
                <a:gd name="connsiteY6" fmla="*/ 104372 h 167049"/>
                <a:gd name="connsiteX7" fmla="*/ 105100 w 334186"/>
                <a:gd name="connsiteY7" fmla="*/ 119400 h 167049"/>
                <a:gd name="connsiteX8" fmla="*/ 108399 w 334186"/>
                <a:gd name="connsiteY8" fmla="*/ 135528 h 167049"/>
                <a:gd name="connsiteX9" fmla="*/ 99969 w 334186"/>
                <a:gd name="connsiteY9" fmla="*/ 143225 h 167049"/>
                <a:gd name="connsiteX10" fmla="*/ 82008 w 334186"/>
                <a:gd name="connsiteY10" fmla="*/ 160452 h 167049"/>
                <a:gd name="connsiteX11" fmla="*/ 74311 w 334186"/>
                <a:gd name="connsiteY11" fmla="*/ 161552 h 167049"/>
                <a:gd name="connsiteX12" fmla="*/ 54884 w 334186"/>
                <a:gd name="connsiteY12" fmla="*/ 167050 h 167049"/>
                <a:gd name="connsiteX13" fmla="*/ 54884 w 334186"/>
                <a:gd name="connsiteY13" fmla="*/ 167050 h 167049"/>
                <a:gd name="connsiteX14" fmla="*/ 16764 w 334186"/>
                <a:gd name="connsiteY14" fmla="*/ 141026 h 167049"/>
                <a:gd name="connsiteX15" fmla="*/ 6501 w 334186"/>
                <a:gd name="connsiteY15" fmla="*/ 136627 h 167049"/>
                <a:gd name="connsiteX16" fmla="*/ 270 w 334186"/>
                <a:gd name="connsiteY16" fmla="*/ 131862 h 167049"/>
                <a:gd name="connsiteX17" fmla="*/ 29593 w 334186"/>
                <a:gd name="connsiteY17" fmla="*/ 106938 h 167049"/>
                <a:gd name="connsiteX18" fmla="*/ 25928 w 334186"/>
                <a:gd name="connsiteY18" fmla="*/ 74682 h 167049"/>
                <a:gd name="connsiteX19" fmla="*/ 61482 w 334186"/>
                <a:gd name="connsiteY19" fmla="*/ 51957 h 167049"/>
                <a:gd name="connsiteX20" fmla="*/ 78343 w 334186"/>
                <a:gd name="connsiteY20" fmla="*/ 30697 h 167049"/>
                <a:gd name="connsiteX21" fmla="*/ 107299 w 334186"/>
                <a:gd name="connsiteY21" fmla="*/ 5773 h 167049"/>
                <a:gd name="connsiteX22" fmla="*/ 175109 w 334186"/>
                <a:gd name="connsiteY22" fmla="*/ 275 h 167049"/>
                <a:gd name="connsiteX23" fmla="*/ 180241 w 334186"/>
                <a:gd name="connsiteY23" fmla="*/ 275 h 167049"/>
                <a:gd name="connsiteX24" fmla="*/ 189038 w 334186"/>
                <a:gd name="connsiteY24" fmla="*/ 15670 h 167049"/>
                <a:gd name="connsiteX25" fmla="*/ 196368 w 334186"/>
                <a:gd name="connsiteY25" fmla="*/ 29965 h 167049"/>
                <a:gd name="connsiteX26" fmla="*/ 266011 w 334186"/>
                <a:gd name="connsiteY26" fmla="*/ 20434 h 167049"/>
                <a:gd name="connsiteX27" fmla="*/ 303764 w 334186"/>
                <a:gd name="connsiteY27" fmla="*/ 13837 h 167049"/>
                <a:gd name="connsiteX28" fmla="*/ 334187 w 334186"/>
                <a:gd name="connsiteY28" fmla="*/ 24100 h 167049"/>
                <a:gd name="connsiteX29" fmla="*/ 313661 w 334186"/>
                <a:gd name="connsiteY29" fmla="*/ 36196 h 167049"/>
                <a:gd name="connsiteX30" fmla="*/ 304497 w 334186"/>
                <a:gd name="connsiteY30" fmla="*/ 43893 h 167049"/>
                <a:gd name="connsiteX31" fmla="*/ 315860 w 334186"/>
                <a:gd name="connsiteY31" fmla="*/ 50857 h 167049"/>
                <a:gd name="connsiteX32" fmla="*/ 327223 w 334186"/>
                <a:gd name="connsiteY32" fmla="*/ 82013 h 167049"/>
                <a:gd name="connsiteX33" fmla="*/ 297533 w 334186"/>
                <a:gd name="connsiteY33" fmla="*/ 79081 h 167049"/>
                <a:gd name="connsiteX34" fmla="*/ 277373 w 334186"/>
                <a:gd name="connsiteY34" fmla="*/ 84212 h 167049"/>
                <a:gd name="connsiteX35" fmla="*/ 265277 w 334186"/>
                <a:gd name="connsiteY35" fmla="*/ 87511 h 16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34186" h="167049">
                  <a:moveTo>
                    <a:pt x="265277" y="87511"/>
                  </a:moveTo>
                  <a:cubicBezTo>
                    <a:pt x="251349" y="98141"/>
                    <a:pt x="237787" y="85678"/>
                    <a:pt x="223859" y="86045"/>
                  </a:cubicBezTo>
                  <a:cubicBezTo>
                    <a:pt x="209197" y="86045"/>
                    <a:pt x="194536" y="83112"/>
                    <a:pt x="179874" y="87511"/>
                  </a:cubicBezTo>
                  <a:cubicBezTo>
                    <a:pt x="157149" y="94109"/>
                    <a:pt x="132591" y="88611"/>
                    <a:pt x="109865" y="96308"/>
                  </a:cubicBezTo>
                  <a:cubicBezTo>
                    <a:pt x="101435" y="98874"/>
                    <a:pt x="94471" y="88611"/>
                    <a:pt x="84941" y="91910"/>
                  </a:cubicBezTo>
                  <a:cubicBezTo>
                    <a:pt x="81642" y="93009"/>
                    <a:pt x="76510" y="92643"/>
                    <a:pt x="76510" y="97407"/>
                  </a:cubicBezTo>
                  <a:cubicBezTo>
                    <a:pt x="76510" y="99607"/>
                    <a:pt x="80176" y="104372"/>
                    <a:pt x="81642" y="104372"/>
                  </a:cubicBezTo>
                  <a:cubicBezTo>
                    <a:pt x="93737" y="102539"/>
                    <a:pt x="95204" y="116834"/>
                    <a:pt x="105100" y="119400"/>
                  </a:cubicBezTo>
                  <a:cubicBezTo>
                    <a:pt x="112797" y="121599"/>
                    <a:pt x="109865" y="129663"/>
                    <a:pt x="108399" y="135528"/>
                  </a:cubicBezTo>
                  <a:cubicBezTo>
                    <a:pt x="107666" y="139193"/>
                    <a:pt x="111331" y="146524"/>
                    <a:pt x="99969" y="143225"/>
                  </a:cubicBezTo>
                  <a:cubicBezTo>
                    <a:pt x="92271" y="141026"/>
                    <a:pt x="94837" y="160452"/>
                    <a:pt x="82008" y="160452"/>
                  </a:cubicBezTo>
                  <a:cubicBezTo>
                    <a:pt x="80909" y="160452"/>
                    <a:pt x="76510" y="163385"/>
                    <a:pt x="74311" y="161552"/>
                  </a:cubicBezTo>
                  <a:cubicBezTo>
                    <a:pt x="64048" y="150922"/>
                    <a:pt x="61115" y="164118"/>
                    <a:pt x="54884" y="167050"/>
                  </a:cubicBezTo>
                  <a:lnTo>
                    <a:pt x="54884" y="167050"/>
                  </a:lnTo>
                  <a:cubicBezTo>
                    <a:pt x="48653" y="148723"/>
                    <a:pt x="27760" y="152022"/>
                    <a:pt x="16764" y="141026"/>
                  </a:cubicBezTo>
                  <a:cubicBezTo>
                    <a:pt x="13465" y="139559"/>
                    <a:pt x="9800" y="138093"/>
                    <a:pt x="6501" y="136627"/>
                  </a:cubicBezTo>
                  <a:cubicBezTo>
                    <a:pt x="4302" y="135161"/>
                    <a:pt x="1370" y="134428"/>
                    <a:pt x="270" y="131862"/>
                  </a:cubicBezTo>
                  <a:cubicBezTo>
                    <a:pt x="-1929" y="111336"/>
                    <a:pt x="9434" y="105105"/>
                    <a:pt x="29593" y="106938"/>
                  </a:cubicBezTo>
                  <a:cubicBezTo>
                    <a:pt x="10533" y="93009"/>
                    <a:pt x="10900" y="90077"/>
                    <a:pt x="25928" y="74682"/>
                  </a:cubicBezTo>
                  <a:cubicBezTo>
                    <a:pt x="36191" y="64053"/>
                    <a:pt x="47187" y="55622"/>
                    <a:pt x="61482" y="51957"/>
                  </a:cubicBezTo>
                  <a:cubicBezTo>
                    <a:pt x="72112" y="49024"/>
                    <a:pt x="77610" y="43160"/>
                    <a:pt x="78343" y="30697"/>
                  </a:cubicBezTo>
                  <a:cubicBezTo>
                    <a:pt x="79442" y="13104"/>
                    <a:pt x="90439" y="7606"/>
                    <a:pt x="107299" y="5773"/>
                  </a:cubicBezTo>
                  <a:cubicBezTo>
                    <a:pt x="130025" y="3207"/>
                    <a:pt x="153117" y="8705"/>
                    <a:pt x="175109" y="275"/>
                  </a:cubicBezTo>
                  <a:cubicBezTo>
                    <a:pt x="176942" y="-92"/>
                    <a:pt x="178774" y="-92"/>
                    <a:pt x="180241" y="275"/>
                  </a:cubicBezTo>
                  <a:cubicBezTo>
                    <a:pt x="187571" y="2841"/>
                    <a:pt x="195635" y="5406"/>
                    <a:pt x="189038" y="15670"/>
                  </a:cubicBezTo>
                  <a:cubicBezTo>
                    <a:pt x="183173" y="24833"/>
                    <a:pt x="189038" y="29598"/>
                    <a:pt x="196368" y="29965"/>
                  </a:cubicBezTo>
                  <a:cubicBezTo>
                    <a:pt x="220193" y="31431"/>
                    <a:pt x="245118" y="38395"/>
                    <a:pt x="266011" y="20434"/>
                  </a:cubicBezTo>
                  <a:cubicBezTo>
                    <a:pt x="278106" y="10171"/>
                    <a:pt x="291668" y="18602"/>
                    <a:pt x="303764" y="13837"/>
                  </a:cubicBezTo>
                  <a:cubicBezTo>
                    <a:pt x="314394" y="15670"/>
                    <a:pt x="328322" y="7606"/>
                    <a:pt x="334187" y="24100"/>
                  </a:cubicBezTo>
                  <a:cubicBezTo>
                    <a:pt x="329422" y="31797"/>
                    <a:pt x="321358" y="33263"/>
                    <a:pt x="313661" y="36196"/>
                  </a:cubicBezTo>
                  <a:cubicBezTo>
                    <a:pt x="309629" y="37662"/>
                    <a:pt x="304131" y="38761"/>
                    <a:pt x="304497" y="43893"/>
                  </a:cubicBezTo>
                  <a:cubicBezTo>
                    <a:pt x="304864" y="50857"/>
                    <a:pt x="311095" y="49758"/>
                    <a:pt x="315860" y="50857"/>
                  </a:cubicBezTo>
                  <a:cubicBezTo>
                    <a:pt x="334553" y="54889"/>
                    <a:pt x="337852" y="63686"/>
                    <a:pt x="327223" y="82013"/>
                  </a:cubicBezTo>
                  <a:cubicBezTo>
                    <a:pt x="318426" y="69551"/>
                    <a:pt x="309629" y="62586"/>
                    <a:pt x="297533" y="79081"/>
                  </a:cubicBezTo>
                  <a:cubicBezTo>
                    <a:pt x="293501" y="84579"/>
                    <a:pt x="281405" y="88244"/>
                    <a:pt x="277373" y="84212"/>
                  </a:cubicBezTo>
                  <a:cubicBezTo>
                    <a:pt x="267843" y="73583"/>
                    <a:pt x="268943" y="85312"/>
                    <a:pt x="265277" y="87511"/>
                  </a:cubicBezTo>
                  <a:close/>
                </a:path>
              </a:pathLst>
            </a:custGeom>
            <a:solidFill>
              <a:srgbClr val="4F35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CF904909-43F1-4589-98CC-005F7283462A}"/>
                </a:ext>
              </a:extLst>
            </p:cNvPr>
            <p:cNvSpPr/>
            <p:nvPr/>
          </p:nvSpPr>
          <p:spPr>
            <a:xfrm>
              <a:off x="10850490" y="7210441"/>
              <a:ext cx="297370" cy="143567"/>
            </a:xfrm>
            <a:custGeom>
              <a:avLst/>
              <a:gdLst>
                <a:gd name="connsiteX0" fmla="*/ 297370 w 297370"/>
                <a:gd name="connsiteY0" fmla="*/ 12629 h 143567"/>
                <a:gd name="connsiteX1" fmla="*/ 248620 w 297370"/>
                <a:gd name="connsiteY1" fmla="*/ 20326 h 143567"/>
                <a:gd name="connsiteX2" fmla="*/ 209034 w 297370"/>
                <a:gd name="connsiteY2" fmla="*/ 29489 h 143567"/>
                <a:gd name="connsiteX3" fmla="*/ 204269 w 297370"/>
                <a:gd name="connsiteY3" fmla="*/ 39386 h 143567"/>
                <a:gd name="connsiteX4" fmla="*/ 182277 w 297370"/>
                <a:gd name="connsiteY4" fmla="*/ 67976 h 143567"/>
                <a:gd name="connsiteX5" fmla="*/ 144157 w 297370"/>
                <a:gd name="connsiteY5" fmla="*/ 95100 h 143567"/>
                <a:gd name="connsiteX6" fmla="*/ 140858 w 297370"/>
                <a:gd name="connsiteY6" fmla="*/ 104630 h 143567"/>
                <a:gd name="connsiteX7" fmla="*/ 148189 w 297370"/>
                <a:gd name="connsiteY7" fmla="*/ 109395 h 143567"/>
                <a:gd name="connsiteX8" fmla="*/ 159185 w 297370"/>
                <a:gd name="connsiteY8" fmla="*/ 111227 h 143567"/>
                <a:gd name="connsiteX9" fmla="*/ 149655 w 297370"/>
                <a:gd name="connsiteY9" fmla="*/ 125522 h 143567"/>
                <a:gd name="connsiteX10" fmla="*/ 139392 w 297370"/>
                <a:gd name="connsiteY10" fmla="*/ 123323 h 143567"/>
                <a:gd name="connsiteX11" fmla="*/ 133894 w 297370"/>
                <a:gd name="connsiteY11" fmla="*/ 119658 h 143567"/>
                <a:gd name="connsiteX12" fmla="*/ 124730 w 297370"/>
                <a:gd name="connsiteY12" fmla="*/ 143483 h 143567"/>
                <a:gd name="connsiteX13" fmla="*/ 107136 w 297370"/>
                <a:gd name="connsiteY13" fmla="*/ 126622 h 143567"/>
                <a:gd name="connsiteX14" fmla="*/ 78913 w 297370"/>
                <a:gd name="connsiteY14" fmla="*/ 106096 h 143567"/>
                <a:gd name="connsiteX15" fmla="*/ 49590 w 297370"/>
                <a:gd name="connsiteY15" fmla="*/ 103530 h 143567"/>
                <a:gd name="connsiteX16" fmla="*/ 27964 w 297370"/>
                <a:gd name="connsiteY16" fmla="*/ 103897 h 143567"/>
                <a:gd name="connsiteX17" fmla="*/ 3406 w 297370"/>
                <a:gd name="connsiteY17" fmla="*/ 89968 h 143567"/>
                <a:gd name="connsiteX18" fmla="*/ 840 w 297370"/>
                <a:gd name="connsiteY18" fmla="*/ 84104 h 143567"/>
                <a:gd name="connsiteX19" fmla="*/ 22833 w 297370"/>
                <a:gd name="connsiteY19" fmla="*/ 65044 h 143567"/>
                <a:gd name="connsiteX20" fmla="*/ 57287 w 297370"/>
                <a:gd name="connsiteY20" fmla="*/ 40119 h 143567"/>
                <a:gd name="connsiteX21" fmla="*/ 63885 w 297370"/>
                <a:gd name="connsiteY21" fmla="*/ 36087 h 143567"/>
                <a:gd name="connsiteX22" fmla="*/ 128029 w 297370"/>
                <a:gd name="connsiteY22" fmla="*/ 37920 h 143567"/>
                <a:gd name="connsiteX23" fmla="*/ 120698 w 297370"/>
                <a:gd name="connsiteY23" fmla="*/ 26557 h 143567"/>
                <a:gd name="connsiteX24" fmla="*/ 131695 w 297370"/>
                <a:gd name="connsiteY24" fmla="*/ 15927 h 143567"/>
                <a:gd name="connsiteX25" fmla="*/ 171647 w 297370"/>
                <a:gd name="connsiteY25" fmla="*/ 3099 h 143567"/>
                <a:gd name="connsiteX26" fmla="*/ 176779 w 297370"/>
                <a:gd name="connsiteY26" fmla="*/ 1266 h 143567"/>
                <a:gd name="connsiteX27" fmla="*/ 280509 w 297370"/>
                <a:gd name="connsiteY27" fmla="*/ 2366 h 143567"/>
                <a:gd name="connsiteX28" fmla="*/ 297370 w 297370"/>
                <a:gd name="connsiteY28" fmla="*/ 12629 h 1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370" h="143567">
                  <a:moveTo>
                    <a:pt x="297370" y="12629"/>
                  </a:moveTo>
                  <a:cubicBezTo>
                    <a:pt x="283075" y="28756"/>
                    <a:pt x="264382" y="15561"/>
                    <a:pt x="248620" y="20326"/>
                  </a:cubicBezTo>
                  <a:cubicBezTo>
                    <a:pt x="235425" y="23991"/>
                    <a:pt x="218931" y="12995"/>
                    <a:pt x="209034" y="29489"/>
                  </a:cubicBezTo>
                  <a:cubicBezTo>
                    <a:pt x="207202" y="32788"/>
                    <a:pt x="203536" y="36820"/>
                    <a:pt x="204269" y="39386"/>
                  </a:cubicBezTo>
                  <a:cubicBezTo>
                    <a:pt x="210867" y="59912"/>
                    <a:pt x="196572" y="65044"/>
                    <a:pt x="182277" y="67976"/>
                  </a:cubicBezTo>
                  <a:cubicBezTo>
                    <a:pt x="165416" y="71641"/>
                    <a:pt x="156986" y="86303"/>
                    <a:pt x="144157" y="95100"/>
                  </a:cubicBezTo>
                  <a:cubicBezTo>
                    <a:pt x="140491" y="97666"/>
                    <a:pt x="139025" y="100598"/>
                    <a:pt x="140858" y="104630"/>
                  </a:cubicBezTo>
                  <a:cubicBezTo>
                    <a:pt x="142324" y="107929"/>
                    <a:pt x="144523" y="110128"/>
                    <a:pt x="148189" y="109395"/>
                  </a:cubicBezTo>
                  <a:cubicBezTo>
                    <a:pt x="152221" y="108662"/>
                    <a:pt x="157719" y="104996"/>
                    <a:pt x="159185" y="111227"/>
                  </a:cubicBezTo>
                  <a:cubicBezTo>
                    <a:pt x="161018" y="118192"/>
                    <a:pt x="151854" y="119291"/>
                    <a:pt x="149655" y="125522"/>
                  </a:cubicBezTo>
                  <a:cubicBezTo>
                    <a:pt x="147456" y="131754"/>
                    <a:pt x="142691" y="125522"/>
                    <a:pt x="139392" y="123323"/>
                  </a:cubicBezTo>
                  <a:cubicBezTo>
                    <a:pt x="137926" y="122224"/>
                    <a:pt x="136460" y="121491"/>
                    <a:pt x="133894" y="119658"/>
                  </a:cubicBezTo>
                  <a:cubicBezTo>
                    <a:pt x="131695" y="128455"/>
                    <a:pt x="123264" y="133586"/>
                    <a:pt x="124730" y="143483"/>
                  </a:cubicBezTo>
                  <a:cubicBezTo>
                    <a:pt x="112268" y="144583"/>
                    <a:pt x="110069" y="134686"/>
                    <a:pt x="107136" y="126622"/>
                  </a:cubicBezTo>
                  <a:cubicBezTo>
                    <a:pt x="101638" y="111594"/>
                    <a:pt x="97240" y="107929"/>
                    <a:pt x="78913" y="106096"/>
                  </a:cubicBezTo>
                  <a:cubicBezTo>
                    <a:pt x="69016" y="107929"/>
                    <a:pt x="60220" y="94367"/>
                    <a:pt x="49590" y="103530"/>
                  </a:cubicBezTo>
                  <a:cubicBezTo>
                    <a:pt x="42259" y="108295"/>
                    <a:pt x="35295" y="107562"/>
                    <a:pt x="27964" y="103897"/>
                  </a:cubicBezTo>
                  <a:cubicBezTo>
                    <a:pt x="19900" y="99132"/>
                    <a:pt x="13303" y="91801"/>
                    <a:pt x="3406" y="89968"/>
                  </a:cubicBezTo>
                  <a:cubicBezTo>
                    <a:pt x="1207" y="88502"/>
                    <a:pt x="-1359" y="87403"/>
                    <a:pt x="840" y="84104"/>
                  </a:cubicBezTo>
                  <a:cubicBezTo>
                    <a:pt x="6338" y="75307"/>
                    <a:pt x="15868" y="71641"/>
                    <a:pt x="22833" y="65044"/>
                  </a:cubicBezTo>
                  <a:cubicBezTo>
                    <a:pt x="32729" y="54781"/>
                    <a:pt x="49223" y="53314"/>
                    <a:pt x="57287" y="40119"/>
                  </a:cubicBezTo>
                  <a:cubicBezTo>
                    <a:pt x="59120" y="38286"/>
                    <a:pt x="61319" y="36820"/>
                    <a:pt x="63885" y="36087"/>
                  </a:cubicBezTo>
                  <a:cubicBezTo>
                    <a:pt x="85144" y="39019"/>
                    <a:pt x="106403" y="42685"/>
                    <a:pt x="128029" y="37920"/>
                  </a:cubicBezTo>
                  <a:cubicBezTo>
                    <a:pt x="123997" y="35720"/>
                    <a:pt x="118133" y="33521"/>
                    <a:pt x="120698" y="26557"/>
                  </a:cubicBezTo>
                  <a:cubicBezTo>
                    <a:pt x="122531" y="21426"/>
                    <a:pt x="126196" y="14095"/>
                    <a:pt x="131695" y="15927"/>
                  </a:cubicBezTo>
                  <a:cubicBezTo>
                    <a:pt x="148922" y="21426"/>
                    <a:pt x="161018" y="15194"/>
                    <a:pt x="171647" y="3099"/>
                  </a:cubicBezTo>
                  <a:cubicBezTo>
                    <a:pt x="172747" y="1999"/>
                    <a:pt x="174946" y="1999"/>
                    <a:pt x="176779" y="1266"/>
                  </a:cubicBezTo>
                  <a:cubicBezTo>
                    <a:pt x="211600" y="-1666"/>
                    <a:pt x="246055" y="1266"/>
                    <a:pt x="280509" y="2366"/>
                  </a:cubicBezTo>
                  <a:cubicBezTo>
                    <a:pt x="288573" y="2366"/>
                    <a:pt x="294804" y="4931"/>
                    <a:pt x="297370" y="12629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3FB9F0B4-E24C-436F-A3AF-AACAD726123F}"/>
                </a:ext>
              </a:extLst>
            </p:cNvPr>
            <p:cNvSpPr/>
            <p:nvPr/>
          </p:nvSpPr>
          <p:spPr>
            <a:xfrm>
              <a:off x="10822039" y="7294150"/>
              <a:ext cx="82333" cy="67104"/>
            </a:xfrm>
            <a:custGeom>
              <a:avLst/>
              <a:gdLst>
                <a:gd name="connsiteX0" fmla="*/ 55316 w 82333"/>
                <a:gd name="connsiteY0" fmla="*/ 15056 h 67104"/>
                <a:gd name="connsiteX1" fmla="*/ 78041 w 82333"/>
                <a:gd name="connsiteY1" fmla="*/ 19455 h 67104"/>
                <a:gd name="connsiteX2" fmla="*/ 72543 w 82333"/>
                <a:gd name="connsiteY2" fmla="*/ 36315 h 67104"/>
                <a:gd name="connsiteX3" fmla="*/ 69611 w 82333"/>
                <a:gd name="connsiteY3" fmla="*/ 38514 h 67104"/>
                <a:gd name="connsiteX4" fmla="*/ 14996 w 82333"/>
                <a:gd name="connsiteY4" fmla="*/ 63806 h 67104"/>
                <a:gd name="connsiteX5" fmla="*/ 14263 w 82333"/>
                <a:gd name="connsiteY5" fmla="*/ 67104 h 67104"/>
                <a:gd name="connsiteX6" fmla="*/ 335 w 82333"/>
                <a:gd name="connsiteY6" fmla="*/ 21654 h 67104"/>
                <a:gd name="connsiteX7" fmla="*/ 21961 w 82333"/>
                <a:gd name="connsiteY7" fmla="*/ 28 h 67104"/>
                <a:gd name="connsiteX8" fmla="*/ 29291 w 82333"/>
                <a:gd name="connsiteY8" fmla="*/ 28 h 67104"/>
                <a:gd name="connsiteX9" fmla="*/ 32590 w 82333"/>
                <a:gd name="connsiteY9" fmla="*/ 4060 h 67104"/>
                <a:gd name="connsiteX10" fmla="*/ 25259 w 82333"/>
                <a:gd name="connsiteY10" fmla="*/ 15789 h 67104"/>
                <a:gd name="connsiteX11" fmla="*/ 23060 w 82333"/>
                <a:gd name="connsiteY11" fmla="*/ 34483 h 67104"/>
                <a:gd name="connsiteX12" fmla="*/ 38821 w 82333"/>
                <a:gd name="connsiteY12" fmla="*/ 21287 h 67104"/>
                <a:gd name="connsiteX13" fmla="*/ 55316 w 82333"/>
                <a:gd name="connsiteY13" fmla="*/ 15056 h 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333" h="67104">
                  <a:moveTo>
                    <a:pt x="55316" y="15056"/>
                  </a:moveTo>
                  <a:cubicBezTo>
                    <a:pt x="62280" y="19821"/>
                    <a:pt x="70710" y="17988"/>
                    <a:pt x="78041" y="19455"/>
                  </a:cubicBezTo>
                  <a:cubicBezTo>
                    <a:pt x="80607" y="26419"/>
                    <a:pt x="88671" y="35216"/>
                    <a:pt x="72543" y="36315"/>
                  </a:cubicBezTo>
                  <a:cubicBezTo>
                    <a:pt x="71443" y="36315"/>
                    <a:pt x="70344" y="37415"/>
                    <a:pt x="69611" y="38514"/>
                  </a:cubicBezTo>
                  <a:cubicBezTo>
                    <a:pt x="56782" y="58308"/>
                    <a:pt x="34789" y="59041"/>
                    <a:pt x="14996" y="63806"/>
                  </a:cubicBezTo>
                  <a:cubicBezTo>
                    <a:pt x="14630" y="63806"/>
                    <a:pt x="14630" y="66005"/>
                    <a:pt x="14263" y="67104"/>
                  </a:cubicBezTo>
                  <a:cubicBezTo>
                    <a:pt x="-8462" y="57941"/>
                    <a:pt x="4367" y="36682"/>
                    <a:pt x="335" y="21654"/>
                  </a:cubicBezTo>
                  <a:cubicBezTo>
                    <a:pt x="-1864" y="13223"/>
                    <a:pt x="6932" y="-705"/>
                    <a:pt x="21961" y="28"/>
                  </a:cubicBezTo>
                  <a:cubicBezTo>
                    <a:pt x="24526" y="28"/>
                    <a:pt x="27092" y="28"/>
                    <a:pt x="29291" y="28"/>
                  </a:cubicBezTo>
                  <a:cubicBezTo>
                    <a:pt x="30391" y="1494"/>
                    <a:pt x="31491" y="2594"/>
                    <a:pt x="32590" y="4060"/>
                  </a:cubicBezTo>
                  <a:cubicBezTo>
                    <a:pt x="34056" y="10291"/>
                    <a:pt x="29291" y="12857"/>
                    <a:pt x="25259" y="15789"/>
                  </a:cubicBezTo>
                  <a:cubicBezTo>
                    <a:pt x="18662" y="21287"/>
                    <a:pt x="18662" y="27152"/>
                    <a:pt x="23060" y="34483"/>
                  </a:cubicBezTo>
                  <a:cubicBezTo>
                    <a:pt x="24160" y="24586"/>
                    <a:pt x="28925" y="16522"/>
                    <a:pt x="38821" y="21287"/>
                  </a:cubicBezTo>
                  <a:cubicBezTo>
                    <a:pt x="49084" y="26419"/>
                    <a:pt x="50917" y="19455"/>
                    <a:pt x="55316" y="15056"/>
                  </a:cubicBezTo>
                  <a:close/>
                </a:path>
              </a:pathLst>
            </a:custGeom>
            <a:solidFill>
              <a:srgbClr val="B797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C5F1EFAD-BA50-4E3D-8C4B-48A40BA23BD2}"/>
                </a:ext>
              </a:extLst>
            </p:cNvPr>
            <p:cNvSpPr/>
            <p:nvPr/>
          </p:nvSpPr>
          <p:spPr>
            <a:xfrm>
              <a:off x="10929403" y="7312762"/>
              <a:ext cx="49849" cy="45434"/>
            </a:xfrm>
            <a:custGeom>
              <a:avLst/>
              <a:gdLst>
                <a:gd name="connsiteX0" fmla="*/ 0 w 49849"/>
                <a:gd name="connsiteY0" fmla="*/ 3408 h 45434"/>
                <a:gd name="connsiteX1" fmla="*/ 35188 w 49849"/>
                <a:gd name="connsiteY1" fmla="*/ 8906 h 45434"/>
                <a:gd name="connsiteX2" fmla="*/ 30056 w 49849"/>
                <a:gd name="connsiteY2" fmla="*/ 15137 h 45434"/>
                <a:gd name="connsiteX3" fmla="*/ 45817 w 49849"/>
                <a:gd name="connsiteY3" fmla="*/ 40795 h 45434"/>
                <a:gd name="connsiteX4" fmla="*/ 49849 w 49849"/>
                <a:gd name="connsiteY4" fmla="*/ 44827 h 45434"/>
                <a:gd name="connsiteX5" fmla="*/ 31156 w 49849"/>
                <a:gd name="connsiteY5" fmla="*/ 38596 h 45434"/>
                <a:gd name="connsiteX6" fmla="*/ 21259 w 49849"/>
                <a:gd name="connsiteY6" fmla="*/ 36763 h 45434"/>
                <a:gd name="connsiteX7" fmla="*/ 7697 w 49849"/>
                <a:gd name="connsiteY7" fmla="*/ 39695 h 45434"/>
                <a:gd name="connsiteX8" fmla="*/ 4765 w 49849"/>
                <a:gd name="connsiteY8" fmla="*/ 17703 h 45434"/>
                <a:gd name="connsiteX9" fmla="*/ 0 w 49849"/>
                <a:gd name="connsiteY9" fmla="*/ 3408 h 4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849" h="45434">
                  <a:moveTo>
                    <a:pt x="0" y="3408"/>
                  </a:moveTo>
                  <a:cubicBezTo>
                    <a:pt x="13195" y="-4656"/>
                    <a:pt x="26024" y="3408"/>
                    <a:pt x="35188" y="8906"/>
                  </a:cubicBezTo>
                  <a:cubicBezTo>
                    <a:pt x="46184" y="15870"/>
                    <a:pt x="28590" y="12572"/>
                    <a:pt x="30056" y="15137"/>
                  </a:cubicBezTo>
                  <a:cubicBezTo>
                    <a:pt x="34821" y="23934"/>
                    <a:pt x="32255" y="37496"/>
                    <a:pt x="45817" y="40795"/>
                  </a:cubicBezTo>
                  <a:cubicBezTo>
                    <a:pt x="47283" y="42261"/>
                    <a:pt x="48383" y="43361"/>
                    <a:pt x="49849" y="44827"/>
                  </a:cubicBezTo>
                  <a:cubicBezTo>
                    <a:pt x="43252" y="44094"/>
                    <a:pt x="35188" y="49225"/>
                    <a:pt x="31156" y="38596"/>
                  </a:cubicBezTo>
                  <a:cubicBezTo>
                    <a:pt x="30056" y="36030"/>
                    <a:pt x="25291" y="34930"/>
                    <a:pt x="21259" y="36763"/>
                  </a:cubicBezTo>
                  <a:cubicBezTo>
                    <a:pt x="16861" y="38962"/>
                    <a:pt x="12096" y="47393"/>
                    <a:pt x="7697" y="39695"/>
                  </a:cubicBezTo>
                  <a:cubicBezTo>
                    <a:pt x="4398" y="33831"/>
                    <a:pt x="-1100" y="26500"/>
                    <a:pt x="4765" y="17703"/>
                  </a:cubicBezTo>
                  <a:cubicBezTo>
                    <a:pt x="8064" y="12938"/>
                    <a:pt x="12096" y="4874"/>
                    <a:pt x="0" y="3408"/>
                  </a:cubicBezTo>
                  <a:close/>
                </a:path>
              </a:pathLst>
            </a:custGeom>
            <a:solidFill>
              <a:srgbClr val="A98A7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8138767B-115E-465B-A9E0-8F5FD3CA1581}"/>
                </a:ext>
              </a:extLst>
            </p:cNvPr>
            <p:cNvSpPr/>
            <p:nvPr/>
          </p:nvSpPr>
          <p:spPr>
            <a:xfrm>
              <a:off x="10989515" y="7362354"/>
              <a:ext cx="39001" cy="25657"/>
            </a:xfrm>
            <a:custGeom>
              <a:avLst/>
              <a:gdLst>
                <a:gd name="connsiteX0" fmla="*/ 0 w 39001"/>
                <a:gd name="connsiteY0" fmla="*/ 0 h 25657"/>
                <a:gd name="connsiteX1" fmla="*/ 34821 w 39001"/>
                <a:gd name="connsiteY1" fmla="*/ 8431 h 25657"/>
                <a:gd name="connsiteX2" fmla="*/ 38120 w 39001"/>
                <a:gd name="connsiteY2" fmla="*/ 25658 h 25657"/>
                <a:gd name="connsiteX3" fmla="*/ 0 w 39001"/>
                <a:gd name="connsiteY3" fmla="*/ 0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01" h="25657">
                  <a:moveTo>
                    <a:pt x="0" y="0"/>
                  </a:moveTo>
                  <a:cubicBezTo>
                    <a:pt x="12096" y="367"/>
                    <a:pt x="21992" y="8064"/>
                    <a:pt x="34821" y="8431"/>
                  </a:cubicBezTo>
                  <a:cubicBezTo>
                    <a:pt x="45817" y="8797"/>
                    <a:pt x="30789" y="20893"/>
                    <a:pt x="38120" y="25658"/>
                  </a:cubicBezTo>
                  <a:cubicBezTo>
                    <a:pt x="22359" y="21626"/>
                    <a:pt x="6598" y="17594"/>
                    <a:pt x="0" y="0"/>
                  </a:cubicBezTo>
                  <a:close/>
                </a:path>
              </a:pathLst>
            </a:custGeom>
            <a:solidFill>
              <a:srgbClr val="88655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0DCDFB34-74F7-4FE9-B6F2-B1397D823F82}"/>
                </a:ext>
              </a:extLst>
            </p:cNvPr>
            <p:cNvSpPr/>
            <p:nvPr/>
          </p:nvSpPr>
          <p:spPr>
            <a:xfrm>
              <a:off x="10802214" y="7189741"/>
              <a:ext cx="290756" cy="74279"/>
            </a:xfrm>
            <a:custGeom>
              <a:avLst/>
              <a:gdLst>
                <a:gd name="connsiteX0" fmla="*/ 112894 w 290756"/>
                <a:gd name="connsiteY0" fmla="*/ 59353 h 74279"/>
                <a:gd name="connsiteX1" fmla="*/ 108495 w 290756"/>
                <a:gd name="connsiteY1" fmla="*/ 63018 h 74279"/>
                <a:gd name="connsiteX2" fmla="*/ 90535 w 290756"/>
                <a:gd name="connsiteY2" fmla="*/ 63018 h 74279"/>
                <a:gd name="connsiteX3" fmla="*/ 33355 w 290756"/>
                <a:gd name="connsiteY3" fmla="*/ 64851 h 74279"/>
                <a:gd name="connsiteX4" fmla="*/ 0 w 290756"/>
                <a:gd name="connsiteY4" fmla="*/ 73648 h 74279"/>
                <a:gd name="connsiteX5" fmla="*/ 16861 w 290756"/>
                <a:gd name="connsiteY5" fmla="*/ 55688 h 74279"/>
                <a:gd name="connsiteX6" fmla="*/ 56080 w 290756"/>
                <a:gd name="connsiteY6" fmla="*/ 25265 h 74279"/>
                <a:gd name="connsiteX7" fmla="*/ 214059 w 290756"/>
                <a:gd name="connsiteY7" fmla="*/ 5105 h 74279"/>
                <a:gd name="connsiteX8" fmla="*/ 276737 w 290756"/>
                <a:gd name="connsiteY8" fmla="*/ 340 h 74279"/>
                <a:gd name="connsiteX9" fmla="*/ 289932 w 290756"/>
                <a:gd name="connsiteY9" fmla="*/ 4372 h 74279"/>
                <a:gd name="connsiteX10" fmla="*/ 282968 w 290756"/>
                <a:gd name="connsiteY10" fmla="*/ 17568 h 74279"/>
                <a:gd name="connsiteX11" fmla="*/ 259876 w 290756"/>
                <a:gd name="connsiteY11" fmla="*/ 23432 h 74279"/>
                <a:gd name="connsiteX12" fmla="*/ 219557 w 290756"/>
                <a:gd name="connsiteY12" fmla="*/ 25631 h 74279"/>
                <a:gd name="connsiteX13" fmla="*/ 130854 w 290756"/>
                <a:gd name="connsiteY13" fmla="*/ 56054 h 74279"/>
                <a:gd name="connsiteX14" fmla="*/ 112894 w 290756"/>
                <a:gd name="connsiteY14" fmla="*/ 59353 h 74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756" h="74279">
                  <a:moveTo>
                    <a:pt x="112894" y="59353"/>
                  </a:moveTo>
                  <a:cubicBezTo>
                    <a:pt x="111428" y="60452"/>
                    <a:pt x="109962" y="61919"/>
                    <a:pt x="108495" y="63018"/>
                  </a:cubicBezTo>
                  <a:cubicBezTo>
                    <a:pt x="102631" y="64851"/>
                    <a:pt x="96766" y="68883"/>
                    <a:pt x="90535" y="63018"/>
                  </a:cubicBezTo>
                  <a:cubicBezTo>
                    <a:pt x="71109" y="51289"/>
                    <a:pt x="52415" y="62652"/>
                    <a:pt x="33355" y="64851"/>
                  </a:cubicBezTo>
                  <a:cubicBezTo>
                    <a:pt x="21992" y="66317"/>
                    <a:pt x="12829" y="76947"/>
                    <a:pt x="0" y="73648"/>
                  </a:cubicBezTo>
                  <a:cubicBezTo>
                    <a:pt x="1466" y="63751"/>
                    <a:pt x="13195" y="63751"/>
                    <a:pt x="16861" y="55688"/>
                  </a:cubicBezTo>
                  <a:cubicBezTo>
                    <a:pt x="29323" y="44691"/>
                    <a:pt x="39953" y="31129"/>
                    <a:pt x="56080" y="25265"/>
                  </a:cubicBezTo>
                  <a:cubicBezTo>
                    <a:pt x="109228" y="24165"/>
                    <a:pt x="161277" y="10970"/>
                    <a:pt x="214059" y="5105"/>
                  </a:cubicBezTo>
                  <a:cubicBezTo>
                    <a:pt x="235318" y="5472"/>
                    <a:pt x="255844" y="1440"/>
                    <a:pt x="276737" y="340"/>
                  </a:cubicBezTo>
                  <a:cubicBezTo>
                    <a:pt x="281868" y="-26"/>
                    <a:pt x="287366" y="-1126"/>
                    <a:pt x="289932" y="4372"/>
                  </a:cubicBezTo>
                  <a:cubicBezTo>
                    <a:pt x="292864" y="10970"/>
                    <a:pt x="287366" y="14635"/>
                    <a:pt x="282968" y="17568"/>
                  </a:cubicBezTo>
                  <a:cubicBezTo>
                    <a:pt x="276004" y="22332"/>
                    <a:pt x="267940" y="23066"/>
                    <a:pt x="259876" y="23432"/>
                  </a:cubicBezTo>
                  <a:cubicBezTo>
                    <a:pt x="246314" y="24165"/>
                    <a:pt x="232752" y="20866"/>
                    <a:pt x="219557" y="25631"/>
                  </a:cubicBezTo>
                  <a:cubicBezTo>
                    <a:pt x="189867" y="34795"/>
                    <a:pt x="159444" y="42858"/>
                    <a:pt x="130854" y="56054"/>
                  </a:cubicBezTo>
                  <a:cubicBezTo>
                    <a:pt x="124623" y="58986"/>
                    <a:pt x="118025" y="55688"/>
                    <a:pt x="112894" y="59353"/>
                  </a:cubicBezTo>
                  <a:close/>
                </a:path>
              </a:pathLst>
            </a:custGeom>
            <a:solidFill>
              <a:srgbClr val="CFBD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81082BD9-5AB1-45DD-A4A0-C68573D9A678}"/>
                </a:ext>
              </a:extLst>
            </p:cNvPr>
            <p:cNvSpPr/>
            <p:nvPr/>
          </p:nvSpPr>
          <p:spPr>
            <a:xfrm>
              <a:off x="10748700" y="7228565"/>
              <a:ext cx="72574" cy="46919"/>
            </a:xfrm>
            <a:custGeom>
              <a:avLst/>
              <a:gdLst>
                <a:gd name="connsiteX0" fmla="*/ 72575 w 72574"/>
                <a:gd name="connsiteY0" fmla="*/ 20529 h 46919"/>
                <a:gd name="connsiteX1" fmla="*/ 53881 w 72574"/>
                <a:gd name="connsiteY1" fmla="*/ 35190 h 46919"/>
                <a:gd name="connsiteX2" fmla="*/ 42885 w 72574"/>
                <a:gd name="connsiteY2" fmla="*/ 43987 h 46919"/>
                <a:gd name="connsiteX3" fmla="*/ 19793 w 72574"/>
                <a:gd name="connsiteY3" fmla="*/ 46920 h 46919"/>
                <a:gd name="connsiteX4" fmla="*/ 23458 w 72574"/>
                <a:gd name="connsiteY4" fmla="*/ 23827 h 46919"/>
                <a:gd name="connsiteX5" fmla="*/ 0 w 72574"/>
                <a:gd name="connsiteY5" fmla="*/ 26760 h 46919"/>
                <a:gd name="connsiteX6" fmla="*/ 19793 w 72574"/>
                <a:gd name="connsiteY6" fmla="*/ 6234 h 46919"/>
                <a:gd name="connsiteX7" fmla="*/ 31522 w 72574"/>
                <a:gd name="connsiteY7" fmla="*/ 2935 h 46919"/>
                <a:gd name="connsiteX8" fmla="*/ 56080 w 72574"/>
                <a:gd name="connsiteY8" fmla="*/ 12098 h 46919"/>
                <a:gd name="connsiteX9" fmla="*/ 72575 w 72574"/>
                <a:gd name="connsiteY9" fmla="*/ 20529 h 4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574" h="46919">
                  <a:moveTo>
                    <a:pt x="72575" y="20529"/>
                  </a:moveTo>
                  <a:cubicBezTo>
                    <a:pt x="69276" y="29326"/>
                    <a:pt x="60112" y="30792"/>
                    <a:pt x="53881" y="35190"/>
                  </a:cubicBezTo>
                  <a:cubicBezTo>
                    <a:pt x="50216" y="38122"/>
                    <a:pt x="46550" y="41055"/>
                    <a:pt x="42885" y="43987"/>
                  </a:cubicBezTo>
                  <a:cubicBezTo>
                    <a:pt x="35188" y="45087"/>
                    <a:pt x="27490" y="45820"/>
                    <a:pt x="19793" y="46920"/>
                  </a:cubicBezTo>
                  <a:cubicBezTo>
                    <a:pt x="20893" y="39222"/>
                    <a:pt x="22359" y="31525"/>
                    <a:pt x="23458" y="23827"/>
                  </a:cubicBezTo>
                  <a:cubicBezTo>
                    <a:pt x="14295" y="19795"/>
                    <a:pt x="9163" y="33357"/>
                    <a:pt x="0" y="26760"/>
                  </a:cubicBezTo>
                  <a:cubicBezTo>
                    <a:pt x="2932" y="16863"/>
                    <a:pt x="18327" y="17963"/>
                    <a:pt x="19793" y="6234"/>
                  </a:cubicBezTo>
                  <a:cubicBezTo>
                    <a:pt x="20893" y="-4396"/>
                    <a:pt x="26757" y="1469"/>
                    <a:pt x="31522" y="2935"/>
                  </a:cubicBezTo>
                  <a:cubicBezTo>
                    <a:pt x="38487" y="9532"/>
                    <a:pt x="45817" y="13198"/>
                    <a:pt x="56080" y="12098"/>
                  </a:cubicBezTo>
                  <a:cubicBezTo>
                    <a:pt x="62678" y="10632"/>
                    <a:pt x="71475" y="9532"/>
                    <a:pt x="72575" y="20529"/>
                  </a:cubicBezTo>
                  <a:close/>
                </a:path>
              </a:pathLst>
            </a:custGeom>
            <a:solidFill>
              <a:srgbClr val="DCCC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A97FBE0D-B6CA-47BA-88B1-E81DA7A45BCD}"/>
                </a:ext>
              </a:extLst>
            </p:cNvPr>
            <p:cNvSpPr/>
            <p:nvPr/>
          </p:nvSpPr>
          <p:spPr>
            <a:xfrm>
              <a:off x="10871092" y="7251554"/>
              <a:ext cx="39617" cy="23930"/>
            </a:xfrm>
            <a:custGeom>
              <a:avLst/>
              <a:gdLst>
                <a:gd name="connsiteX0" fmla="*/ 21657 w 39617"/>
                <a:gd name="connsiteY0" fmla="*/ 1571 h 23930"/>
                <a:gd name="connsiteX1" fmla="*/ 39618 w 39617"/>
                <a:gd name="connsiteY1" fmla="*/ 1571 h 23930"/>
                <a:gd name="connsiteX2" fmla="*/ 2597 w 39617"/>
                <a:gd name="connsiteY2" fmla="*/ 23930 h 23930"/>
                <a:gd name="connsiteX3" fmla="*/ 21657 w 39617"/>
                <a:gd name="connsiteY3" fmla="*/ 1571 h 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17" h="23930">
                  <a:moveTo>
                    <a:pt x="21657" y="1571"/>
                  </a:moveTo>
                  <a:cubicBezTo>
                    <a:pt x="27522" y="2671"/>
                    <a:pt x="33387" y="-2461"/>
                    <a:pt x="39618" y="1571"/>
                  </a:cubicBezTo>
                  <a:cubicBezTo>
                    <a:pt x="31554" y="16233"/>
                    <a:pt x="16892" y="19898"/>
                    <a:pt x="2597" y="23930"/>
                  </a:cubicBezTo>
                  <a:cubicBezTo>
                    <a:pt x="-6933" y="2671"/>
                    <a:pt x="12127" y="5970"/>
                    <a:pt x="21657" y="1571"/>
                  </a:cubicBezTo>
                  <a:close/>
                </a:path>
              </a:pathLst>
            </a:custGeom>
            <a:solidFill>
              <a:srgbClr val="D8BE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BE17842A-25B8-43CB-AA4C-413738C4B8C7}"/>
                </a:ext>
              </a:extLst>
            </p:cNvPr>
            <p:cNvSpPr/>
            <p:nvPr/>
          </p:nvSpPr>
          <p:spPr>
            <a:xfrm>
              <a:off x="11574145" y="7233909"/>
              <a:ext cx="234218" cy="71631"/>
            </a:xfrm>
            <a:custGeom>
              <a:avLst/>
              <a:gdLst>
                <a:gd name="connsiteX0" fmla="*/ 212226 w 234218"/>
                <a:gd name="connsiteY0" fmla="*/ 22515 h 71631"/>
                <a:gd name="connsiteX1" fmla="*/ 224322 w 234218"/>
                <a:gd name="connsiteY1" fmla="*/ 29113 h 71631"/>
                <a:gd name="connsiteX2" fmla="*/ 208927 w 234218"/>
                <a:gd name="connsiteY2" fmla="*/ 39743 h 71631"/>
                <a:gd name="connsiteX3" fmla="*/ 214425 w 234218"/>
                <a:gd name="connsiteY3" fmla="*/ 46340 h 71631"/>
                <a:gd name="connsiteX4" fmla="*/ 234218 w 234218"/>
                <a:gd name="connsiteY4" fmla="*/ 57337 h 71631"/>
                <a:gd name="connsiteX5" fmla="*/ 170807 w 234218"/>
                <a:gd name="connsiteY5" fmla="*/ 71632 h 71631"/>
                <a:gd name="connsiteX6" fmla="*/ 102997 w 234218"/>
                <a:gd name="connsiteY6" fmla="*/ 47807 h 71631"/>
                <a:gd name="connsiteX7" fmla="*/ 66344 w 234218"/>
                <a:gd name="connsiteY7" fmla="*/ 34611 h 71631"/>
                <a:gd name="connsiteX8" fmla="*/ 17960 w 234218"/>
                <a:gd name="connsiteY8" fmla="*/ 21049 h 71631"/>
                <a:gd name="connsiteX9" fmla="*/ 0 w 234218"/>
                <a:gd name="connsiteY9" fmla="*/ 10053 h 71631"/>
                <a:gd name="connsiteX10" fmla="*/ 18694 w 234218"/>
                <a:gd name="connsiteY10" fmla="*/ 156 h 71631"/>
                <a:gd name="connsiteX11" fmla="*/ 158345 w 234218"/>
                <a:gd name="connsiteY11" fmla="*/ 11519 h 71631"/>
                <a:gd name="connsiteX12" fmla="*/ 195732 w 234218"/>
                <a:gd name="connsiteY12" fmla="*/ 14085 h 71631"/>
                <a:gd name="connsiteX13" fmla="*/ 212226 w 234218"/>
                <a:gd name="connsiteY13" fmla="*/ 22515 h 7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4218" h="71631">
                  <a:moveTo>
                    <a:pt x="212226" y="22515"/>
                  </a:moveTo>
                  <a:cubicBezTo>
                    <a:pt x="214425" y="28380"/>
                    <a:pt x="221389" y="25081"/>
                    <a:pt x="224322" y="29113"/>
                  </a:cubicBezTo>
                  <a:cubicBezTo>
                    <a:pt x="222122" y="37177"/>
                    <a:pt x="210027" y="30579"/>
                    <a:pt x="208927" y="39743"/>
                  </a:cubicBezTo>
                  <a:cubicBezTo>
                    <a:pt x="208561" y="43408"/>
                    <a:pt x="211859" y="44874"/>
                    <a:pt x="214425" y="46340"/>
                  </a:cubicBezTo>
                  <a:cubicBezTo>
                    <a:pt x="220290" y="49639"/>
                    <a:pt x="227987" y="49273"/>
                    <a:pt x="234218" y="57337"/>
                  </a:cubicBezTo>
                  <a:cubicBezTo>
                    <a:pt x="214059" y="69432"/>
                    <a:pt x="192799" y="71265"/>
                    <a:pt x="170807" y="71632"/>
                  </a:cubicBezTo>
                  <a:cubicBezTo>
                    <a:pt x="145516" y="71265"/>
                    <a:pt x="126456" y="54038"/>
                    <a:pt x="102997" y="47807"/>
                  </a:cubicBezTo>
                  <a:cubicBezTo>
                    <a:pt x="90535" y="44508"/>
                    <a:pt x="78806" y="38643"/>
                    <a:pt x="66344" y="34611"/>
                  </a:cubicBezTo>
                  <a:cubicBezTo>
                    <a:pt x="50582" y="28380"/>
                    <a:pt x="34088" y="25081"/>
                    <a:pt x="17960" y="21049"/>
                  </a:cubicBezTo>
                  <a:cubicBezTo>
                    <a:pt x="10996" y="19217"/>
                    <a:pt x="2932" y="18483"/>
                    <a:pt x="0" y="10053"/>
                  </a:cubicBezTo>
                  <a:cubicBezTo>
                    <a:pt x="1466" y="-2043"/>
                    <a:pt x="10996" y="156"/>
                    <a:pt x="18694" y="156"/>
                  </a:cubicBezTo>
                  <a:cubicBezTo>
                    <a:pt x="65610" y="523"/>
                    <a:pt x="111794" y="8587"/>
                    <a:pt x="158345" y="11519"/>
                  </a:cubicBezTo>
                  <a:cubicBezTo>
                    <a:pt x="170807" y="12252"/>
                    <a:pt x="183269" y="14085"/>
                    <a:pt x="195732" y="14085"/>
                  </a:cubicBezTo>
                  <a:cubicBezTo>
                    <a:pt x="202329" y="14451"/>
                    <a:pt x="208927" y="15551"/>
                    <a:pt x="212226" y="22515"/>
                  </a:cubicBezTo>
                  <a:close/>
                </a:path>
              </a:pathLst>
            </a:custGeom>
            <a:solidFill>
              <a:srgbClr val="F1EBE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66EB600E-2D83-418C-AAF7-6C33EAFDD8F7}"/>
                </a:ext>
              </a:extLst>
            </p:cNvPr>
            <p:cNvSpPr/>
            <p:nvPr/>
          </p:nvSpPr>
          <p:spPr>
            <a:xfrm>
              <a:off x="11621740" y="7309498"/>
              <a:ext cx="147554" cy="83736"/>
            </a:xfrm>
            <a:custGeom>
              <a:avLst/>
              <a:gdLst>
                <a:gd name="connsiteX0" fmla="*/ 122479 w 147554"/>
                <a:gd name="connsiteY0" fmla="*/ 67151 h 83736"/>
                <a:gd name="connsiteX1" fmla="*/ 94255 w 147554"/>
                <a:gd name="connsiteY1" fmla="*/ 80347 h 83736"/>
                <a:gd name="connsiteX2" fmla="*/ 4087 w 147554"/>
                <a:gd name="connsiteY2" fmla="*/ 81813 h 83736"/>
                <a:gd name="connsiteX3" fmla="*/ 2987 w 147554"/>
                <a:gd name="connsiteY3" fmla="*/ 71916 h 83736"/>
                <a:gd name="connsiteX4" fmla="*/ 11051 w 147554"/>
                <a:gd name="connsiteY4" fmla="*/ 65319 h 83736"/>
                <a:gd name="connsiteX5" fmla="*/ 38908 w 147554"/>
                <a:gd name="connsiteY5" fmla="*/ 63119 h 83736"/>
                <a:gd name="connsiteX6" fmla="*/ 51370 w 147554"/>
                <a:gd name="connsiteY6" fmla="*/ 56522 h 83736"/>
                <a:gd name="connsiteX7" fmla="*/ 74462 w 147554"/>
                <a:gd name="connsiteY7" fmla="*/ 40394 h 83736"/>
                <a:gd name="connsiteX8" fmla="*/ 98287 w 147554"/>
                <a:gd name="connsiteY8" fmla="*/ 49924 h 83736"/>
                <a:gd name="connsiteX9" fmla="*/ 116614 w 147554"/>
                <a:gd name="connsiteY9" fmla="*/ 48091 h 83736"/>
                <a:gd name="connsiteX10" fmla="*/ 111849 w 147554"/>
                <a:gd name="connsiteY10" fmla="*/ 33796 h 83736"/>
                <a:gd name="connsiteX11" fmla="*/ 99020 w 147554"/>
                <a:gd name="connsiteY11" fmla="*/ 4473 h 83736"/>
                <a:gd name="connsiteX12" fmla="*/ 133475 w 147554"/>
                <a:gd name="connsiteY12" fmla="*/ 4840 h 83736"/>
                <a:gd name="connsiteX13" fmla="*/ 145571 w 147554"/>
                <a:gd name="connsiteY13" fmla="*/ 30497 h 83736"/>
                <a:gd name="connsiteX14" fmla="*/ 122479 w 147554"/>
                <a:gd name="connsiteY14" fmla="*/ 67151 h 8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554" h="83736">
                  <a:moveTo>
                    <a:pt x="122479" y="67151"/>
                  </a:moveTo>
                  <a:cubicBezTo>
                    <a:pt x="111116" y="67151"/>
                    <a:pt x="106717" y="79980"/>
                    <a:pt x="94255" y="80347"/>
                  </a:cubicBezTo>
                  <a:cubicBezTo>
                    <a:pt x="64199" y="81080"/>
                    <a:pt x="34143" y="86578"/>
                    <a:pt x="4087" y="81813"/>
                  </a:cubicBezTo>
                  <a:cubicBezTo>
                    <a:pt x="-3977" y="80347"/>
                    <a:pt x="2254" y="75215"/>
                    <a:pt x="2987" y="71916"/>
                  </a:cubicBezTo>
                  <a:cubicBezTo>
                    <a:pt x="4453" y="68251"/>
                    <a:pt x="7385" y="66418"/>
                    <a:pt x="11051" y="65319"/>
                  </a:cubicBezTo>
                  <a:cubicBezTo>
                    <a:pt x="20214" y="64585"/>
                    <a:pt x="29744" y="64219"/>
                    <a:pt x="38908" y="63119"/>
                  </a:cubicBezTo>
                  <a:cubicBezTo>
                    <a:pt x="44039" y="62386"/>
                    <a:pt x="50637" y="61653"/>
                    <a:pt x="51370" y="56522"/>
                  </a:cubicBezTo>
                  <a:cubicBezTo>
                    <a:pt x="53569" y="42227"/>
                    <a:pt x="64199" y="41860"/>
                    <a:pt x="74462" y="40394"/>
                  </a:cubicBezTo>
                  <a:cubicBezTo>
                    <a:pt x="83992" y="40027"/>
                    <a:pt x="91323" y="44792"/>
                    <a:pt x="98287" y="49924"/>
                  </a:cubicBezTo>
                  <a:cubicBezTo>
                    <a:pt x="105251" y="54689"/>
                    <a:pt x="112582" y="52490"/>
                    <a:pt x="116614" y="48091"/>
                  </a:cubicBezTo>
                  <a:cubicBezTo>
                    <a:pt x="121379" y="42960"/>
                    <a:pt x="114781" y="38195"/>
                    <a:pt x="111849" y="33796"/>
                  </a:cubicBezTo>
                  <a:cubicBezTo>
                    <a:pt x="105984" y="24633"/>
                    <a:pt x="92056" y="19135"/>
                    <a:pt x="99020" y="4473"/>
                  </a:cubicBezTo>
                  <a:cubicBezTo>
                    <a:pt x="110749" y="-3224"/>
                    <a:pt x="122112" y="441"/>
                    <a:pt x="133475" y="4840"/>
                  </a:cubicBezTo>
                  <a:cubicBezTo>
                    <a:pt x="140805" y="11804"/>
                    <a:pt x="152168" y="16936"/>
                    <a:pt x="145571" y="30497"/>
                  </a:cubicBezTo>
                  <a:cubicBezTo>
                    <a:pt x="142272" y="44792"/>
                    <a:pt x="137873" y="59454"/>
                    <a:pt x="122479" y="67151"/>
                  </a:cubicBezTo>
                  <a:close/>
                </a:path>
              </a:pathLst>
            </a:custGeom>
            <a:solidFill>
              <a:srgbClr val="6E4F4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59B02C3E-5BF9-4FCC-8F76-1F3B2679AF15}"/>
                </a:ext>
              </a:extLst>
            </p:cNvPr>
            <p:cNvSpPr/>
            <p:nvPr/>
          </p:nvSpPr>
          <p:spPr>
            <a:xfrm>
              <a:off x="11641966" y="7264488"/>
              <a:ext cx="113614" cy="51682"/>
            </a:xfrm>
            <a:custGeom>
              <a:avLst/>
              <a:gdLst>
                <a:gd name="connsiteX0" fmla="*/ 113615 w 113614"/>
                <a:gd name="connsiteY0" fmla="*/ 49116 h 51682"/>
                <a:gd name="connsiteX1" fmla="*/ 76961 w 113614"/>
                <a:gd name="connsiteY1" fmla="*/ 51682 h 51682"/>
                <a:gd name="connsiteX2" fmla="*/ 72562 w 113614"/>
                <a:gd name="connsiteY2" fmla="*/ 49116 h 51682"/>
                <a:gd name="connsiteX3" fmla="*/ 62299 w 113614"/>
                <a:gd name="connsiteY3" fmla="*/ 41419 h 51682"/>
                <a:gd name="connsiteX4" fmla="*/ 4020 w 113614"/>
                <a:gd name="connsiteY4" fmla="*/ 9163 h 51682"/>
                <a:gd name="connsiteX5" fmla="*/ 1454 w 113614"/>
                <a:gd name="connsiteY5" fmla="*/ 0 h 51682"/>
                <a:gd name="connsiteX6" fmla="*/ 103352 w 113614"/>
                <a:gd name="connsiteY6" fmla="*/ 40686 h 51682"/>
                <a:gd name="connsiteX7" fmla="*/ 113615 w 113614"/>
                <a:gd name="connsiteY7" fmla="*/ 49116 h 5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614" h="51682">
                  <a:moveTo>
                    <a:pt x="113615" y="49116"/>
                  </a:moveTo>
                  <a:cubicBezTo>
                    <a:pt x="101152" y="48016"/>
                    <a:pt x="89057" y="48383"/>
                    <a:pt x="76961" y="51682"/>
                  </a:cubicBezTo>
                  <a:cubicBezTo>
                    <a:pt x="75128" y="50949"/>
                    <a:pt x="73662" y="50216"/>
                    <a:pt x="72562" y="49116"/>
                  </a:cubicBezTo>
                  <a:cubicBezTo>
                    <a:pt x="69264" y="46184"/>
                    <a:pt x="66331" y="41419"/>
                    <a:pt x="62299" y="41419"/>
                  </a:cubicBezTo>
                  <a:cubicBezTo>
                    <a:pt x="35909" y="42885"/>
                    <a:pt x="25645" y="16128"/>
                    <a:pt x="4020" y="9163"/>
                  </a:cubicBezTo>
                  <a:cubicBezTo>
                    <a:pt x="354" y="8064"/>
                    <a:pt x="-1478" y="4032"/>
                    <a:pt x="1454" y="0"/>
                  </a:cubicBezTo>
                  <a:cubicBezTo>
                    <a:pt x="36275" y="11729"/>
                    <a:pt x="70363" y="24558"/>
                    <a:pt x="103352" y="40686"/>
                  </a:cubicBezTo>
                  <a:cubicBezTo>
                    <a:pt x="106284" y="43618"/>
                    <a:pt x="109949" y="46551"/>
                    <a:pt x="113615" y="49116"/>
                  </a:cubicBezTo>
                  <a:close/>
                </a:path>
              </a:pathLst>
            </a:custGeom>
            <a:solidFill>
              <a:srgbClr val="AB88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D54266E4-B458-4D1A-8BDA-6CC3C7F254A8}"/>
                </a:ext>
              </a:extLst>
            </p:cNvPr>
            <p:cNvSpPr/>
            <p:nvPr/>
          </p:nvSpPr>
          <p:spPr>
            <a:xfrm>
              <a:off x="11747884" y="7233744"/>
              <a:ext cx="113993" cy="36975"/>
            </a:xfrm>
            <a:custGeom>
              <a:avLst/>
              <a:gdLst>
                <a:gd name="connsiteX0" fmla="*/ 38487 w 113993"/>
                <a:gd name="connsiteY0" fmla="*/ 22681 h 36975"/>
                <a:gd name="connsiteX1" fmla="*/ 23458 w 113993"/>
                <a:gd name="connsiteY1" fmla="*/ 19382 h 36975"/>
                <a:gd name="connsiteX2" fmla="*/ 0 w 113993"/>
                <a:gd name="connsiteY2" fmla="*/ 6553 h 36975"/>
                <a:gd name="connsiteX3" fmla="*/ 23458 w 113993"/>
                <a:gd name="connsiteY3" fmla="*/ 1421 h 36975"/>
                <a:gd name="connsiteX4" fmla="*/ 109595 w 113993"/>
                <a:gd name="connsiteY4" fmla="*/ 26713 h 36975"/>
                <a:gd name="connsiteX5" fmla="*/ 113994 w 113993"/>
                <a:gd name="connsiteY5" fmla="*/ 36976 h 36975"/>
                <a:gd name="connsiteX6" fmla="*/ 38487 w 113993"/>
                <a:gd name="connsiteY6" fmla="*/ 22681 h 3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993" h="36975">
                  <a:moveTo>
                    <a:pt x="38487" y="22681"/>
                  </a:moveTo>
                  <a:cubicBezTo>
                    <a:pt x="33355" y="21581"/>
                    <a:pt x="28223" y="20482"/>
                    <a:pt x="23458" y="19382"/>
                  </a:cubicBezTo>
                  <a:cubicBezTo>
                    <a:pt x="16861" y="12418"/>
                    <a:pt x="3299" y="19382"/>
                    <a:pt x="0" y="6553"/>
                  </a:cubicBezTo>
                  <a:cubicBezTo>
                    <a:pt x="5865" y="-3710"/>
                    <a:pt x="15761" y="1055"/>
                    <a:pt x="23458" y="1421"/>
                  </a:cubicBezTo>
                  <a:cubicBezTo>
                    <a:pt x="53881" y="3254"/>
                    <a:pt x="82838" y="11318"/>
                    <a:pt x="109595" y="26713"/>
                  </a:cubicBezTo>
                  <a:cubicBezTo>
                    <a:pt x="111061" y="30012"/>
                    <a:pt x="112527" y="33310"/>
                    <a:pt x="113994" y="36976"/>
                  </a:cubicBezTo>
                  <a:cubicBezTo>
                    <a:pt x="87603" y="36976"/>
                    <a:pt x="64144" y="23047"/>
                    <a:pt x="38487" y="22681"/>
                  </a:cubicBezTo>
                  <a:close/>
                </a:path>
              </a:pathLst>
            </a:custGeom>
            <a:solidFill>
              <a:srgbClr val="8F68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354DDB4-6244-4B9F-AF50-A5E9F9DF30CA}"/>
                </a:ext>
              </a:extLst>
            </p:cNvPr>
            <p:cNvSpPr/>
            <p:nvPr/>
          </p:nvSpPr>
          <p:spPr>
            <a:xfrm>
              <a:off x="11744218" y="7339262"/>
              <a:ext cx="26552" cy="41418"/>
            </a:xfrm>
            <a:custGeom>
              <a:avLst/>
              <a:gdLst>
                <a:gd name="connsiteX0" fmla="*/ 0 w 26552"/>
                <a:gd name="connsiteY0" fmla="*/ 37387 h 41418"/>
                <a:gd name="connsiteX1" fmla="*/ 23092 w 26552"/>
                <a:gd name="connsiteY1" fmla="*/ 0 h 41418"/>
                <a:gd name="connsiteX2" fmla="*/ 733 w 26552"/>
                <a:gd name="connsiteY2" fmla="*/ 41419 h 41418"/>
                <a:gd name="connsiteX3" fmla="*/ 0 w 26552"/>
                <a:gd name="connsiteY3" fmla="*/ 37387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52" h="41418">
                  <a:moveTo>
                    <a:pt x="0" y="37387"/>
                  </a:moveTo>
                  <a:cubicBezTo>
                    <a:pt x="10996" y="27124"/>
                    <a:pt x="12462" y="10996"/>
                    <a:pt x="23092" y="0"/>
                  </a:cubicBezTo>
                  <a:cubicBezTo>
                    <a:pt x="30423" y="19427"/>
                    <a:pt x="27490" y="24925"/>
                    <a:pt x="733" y="41419"/>
                  </a:cubicBezTo>
                  <a:cubicBezTo>
                    <a:pt x="733" y="40319"/>
                    <a:pt x="367" y="38853"/>
                    <a:pt x="0" y="37387"/>
                  </a:cubicBezTo>
                  <a:close/>
                </a:path>
              </a:pathLst>
            </a:custGeom>
            <a:solidFill>
              <a:srgbClr val="B297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CC61048-9751-4647-A9A3-FDAC3BB9E47E}"/>
                </a:ext>
              </a:extLst>
            </p:cNvPr>
            <p:cNvSpPr/>
            <p:nvPr/>
          </p:nvSpPr>
          <p:spPr>
            <a:xfrm>
              <a:off x="11144195" y="4177103"/>
              <a:ext cx="39095" cy="31919"/>
            </a:xfrm>
            <a:custGeom>
              <a:avLst/>
              <a:gdLst>
                <a:gd name="connsiteX0" fmla="*/ 0 w 39095"/>
                <a:gd name="connsiteY0" fmla="*/ 31919 h 31919"/>
                <a:gd name="connsiteX1" fmla="*/ 24192 w 39095"/>
                <a:gd name="connsiteY1" fmla="*/ 3696 h 31919"/>
                <a:gd name="connsiteX2" fmla="*/ 35188 w 39095"/>
                <a:gd name="connsiteY2" fmla="*/ 1497 h 31919"/>
                <a:gd name="connsiteX3" fmla="*/ 36654 w 39095"/>
                <a:gd name="connsiteY3" fmla="*/ 12126 h 31919"/>
                <a:gd name="connsiteX4" fmla="*/ 0 w 39095"/>
                <a:gd name="connsiteY4" fmla="*/ 31919 h 3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95" h="31919">
                  <a:moveTo>
                    <a:pt x="0" y="31919"/>
                  </a:moveTo>
                  <a:cubicBezTo>
                    <a:pt x="8064" y="20557"/>
                    <a:pt x="23459" y="18724"/>
                    <a:pt x="24192" y="3696"/>
                  </a:cubicBezTo>
                  <a:cubicBezTo>
                    <a:pt x="24558" y="-336"/>
                    <a:pt x="30423" y="-1069"/>
                    <a:pt x="35188" y="1497"/>
                  </a:cubicBezTo>
                  <a:cubicBezTo>
                    <a:pt x="41419" y="4796"/>
                    <a:pt x="38853" y="8461"/>
                    <a:pt x="36654" y="12126"/>
                  </a:cubicBezTo>
                  <a:cubicBezTo>
                    <a:pt x="29323" y="24589"/>
                    <a:pt x="17594" y="30087"/>
                    <a:pt x="0" y="31919"/>
                  </a:cubicBezTo>
                  <a:close/>
                </a:path>
              </a:pathLst>
            </a:custGeom>
            <a:solidFill>
              <a:srgbClr val="DFD0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4BEA089C-3F18-4100-B6C0-5AF21BD727EE}"/>
                </a:ext>
              </a:extLst>
            </p:cNvPr>
            <p:cNvSpPr/>
            <p:nvPr/>
          </p:nvSpPr>
          <p:spPr>
            <a:xfrm>
              <a:off x="10723408" y="4607139"/>
              <a:ext cx="181264" cy="116503"/>
            </a:xfrm>
            <a:custGeom>
              <a:avLst/>
              <a:gdLst>
                <a:gd name="connsiteX0" fmla="*/ 176305 w 181264"/>
                <a:gd name="connsiteY0" fmla="*/ 91579 h 116503"/>
                <a:gd name="connsiteX1" fmla="*/ 168974 w 181264"/>
                <a:gd name="connsiteY1" fmla="*/ 91945 h 116503"/>
                <a:gd name="connsiteX2" fmla="*/ 153580 w 181264"/>
                <a:gd name="connsiteY2" fmla="*/ 91945 h 116503"/>
                <a:gd name="connsiteX3" fmla="*/ 159444 w 181264"/>
                <a:gd name="connsiteY3" fmla="*/ 101475 h 116503"/>
                <a:gd name="connsiteX4" fmla="*/ 154313 w 181264"/>
                <a:gd name="connsiteY4" fmla="*/ 110272 h 116503"/>
                <a:gd name="connsiteX5" fmla="*/ 132320 w 181264"/>
                <a:gd name="connsiteY5" fmla="*/ 116503 h 116503"/>
                <a:gd name="connsiteX6" fmla="*/ 108129 w 181264"/>
                <a:gd name="connsiteY6" fmla="*/ 81316 h 116503"/>
                <a:gd name="connsiteX7" fmla="*/ 104830 w 181264"/>
                <a:gd name="connsiteY7" fmla="*/ 77650 h 116503"/>
                <a:gd name="connsiteX8" fmla="*/ 90535 w 181264"/>
                <a:gd name="connsiteY8" fmla="*/ 80949 h 116503"/>
                <a:gd name="connsiteX9" fmla="*/ 77340 w 181264"/>
                <a:gd name="connsiteY9" fmla="*/ 68120 h 116503"/>
                <a:gd name="connsiteX10" fmla="*/ 58646 w 181264"/>
                <a:gd name="connsiteY10" fmla="*/ 57857 h 116503"/>
                <a:gd name="connsiteX11" fmla="*/ 9163 w 181264"/>
                <a:gd name="connsiteY11" fmla="*/ 35132 h 116503"/>
                <a:gd name="connsiteX12" fmla="*/ 0 w 181264"/>
                <a:gd name="connsiteY12" fmla="*/ 20104 h 116503"/>
                <a:gd name="connsiteX13" fmla="*/ 26391 w 181264"/>
                <a:gd name="connsiteY13" fmla="*/ 1777 h 116503"/>
                <a:gd name="connsiteX14" fmla="*/ 127189 w 181264"/>
                <a:gd name="connsiteY14" fmla="*/ 38431 h 116503"/>
                <a:gd name="connsiteX15" fmla="*/ 135986 w 181264"/>
                <a:gd name="connsiteY15" fmla="*/ 41730 h 116503"/>
                <a:gd name="connsiteX16" fmla="*/ 140384 w 181264"/>
                <a:gd name="connsiteY16" fmla="*/ 44662 h 116503"/>
                <a:gd name="connsiteX17" fmla="*/ 140384 w 181264"/>
                <a:gd name="connsiteY17" fmla="*/ 62989 h 116503"/>
                <a:gd name="connsiteX18" fmla="*/ 151380 w 181264"/>
                <a:gd name="connsiteY18" fmla="*/ 52359 h 116503"/>
                <a:gd name="connsiteX19" fmla="*/ 156145 w 181264"/>
                <a:gd name="connsiteY19" fmla="*/ 53825 h 116503"/>
                <a:gd name="connsiteX20" fmla="*/ 172640 w 181264"/>
                <a:gd name="connsiteY20" fmla="*/ 70686 h 116503"/>
                <a:gd name="connsiteX21" fmla="*/ 176305 w 181264"/>
                <a:gd name="connsiteY21" fmla="*/ 91579 h 11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264" h="116503">
                  <a:moveTo>
                    <a:pt x="176305" y="91579"/>
                  </a:moveTo>
                  <a:cubicBezTo>
                    <a:pt x="173739" y="91579"/>
                    <a:pt x="171540" y="91945"/>
                    <a:pt x="168974" y="91945"/>
                  </a:cubicBezTo>
                  <a:cubicBezTo>
                    <a:pt x="163843" y="86081"/>
                    <a:pt x="158711" y="85348"/>
                    <a:pt x="153580" y="91945"/>
                  </a:cubicBezTo>
                  <a:cubicBezTo>
                    <a:pt x="146982" y="100742"/>
                    <a:pt x="156879" y="98543"/>
                    <a:pt x="159444" y="101475"/>
                  </a:cubicBezTo>
                  <a:cubicBezTo>
                    <a:pt x="163476" y="106240"/>
                    <a:pt x="159078" y="108806"/>
                    <a:pt x="154313" y="110272"/>
                  </a:cubicBezTo>
                  <a:cubicBezTo>
                    <a:pt x="147349" y="112105"/>
                    <a:pt x="140384" y="114304"/>
                    <a:pt x="132320" y="116503"/>
                  </a:cubicBezTo>
                  <a:cubicBezTo>
                    <a:pt x="137452" y="94878"/>
                    <a:pt x="137085" y="77650"/>
                    <a:pt x="108129" y="81316"/>
                  </a:cubicBezTo>
                  <a:cubicBezTo>
                    <a:pt x="107029" y="81316"/>
                    <a:pt x="105563" y="79116"/>
                    <a:pt x="104830" y="77650"/>
                  </a:cubicBezTo>
                  <a:cubicBezTo>
                    <a:pt x="97133" y="61156"/>
                    <a:pt x="95300" y="76551"/>
                    <a:pt x="90535" y="80949"/>
                  </a:cubicBezTo>
                  <a:cubicBezTo>
                    <a:pt x="88336" y="73985"/>
                    <a:pt x="94567" y="59323"/>
                    <a:pt x="77340" y="68120"/>
                  </a:cubicBezTo>
                  <a:cubicBezTo>
                    <a:pt x="70009" y="71786"/>
                    <a:pt x="65610" y="60789"/>
                    <a:pt x="58646" y="57857"/>
                  </a:cubicBezTo>
                  <a:cubicBezTo>
                    <a:pt x="42152" y="50160"/>
                    <a:pt x="23092" y="49060"/>
                    <a:pt x="9163" y="35132"/>
                  </a:cubicBezTo>
                  <a:cubicBezTo>
                    <a:pt x="4765" y="30733"/>
                    <a:pt x="1466" y="26335"/>
                    <a:pt x="0" y="20104"/>
                  </a:cubicBezTo>
                  <a:cubicBezTo>
                    <a:pt x="367" y="1410"/>
                    <a:pt x="6598" y="-2988"/>
                    <a:pt x="26391" y="1777"/>
                  </a:cubicBezTo>
                  <a:cubicBezTo>
                    <a:pt x="57913" y="20104"/>
                    <a:pt x="94200" y="24502"/>
                    <a:pt x="127189" y="38431"/>
                  </a:cubicBezTo>
                  <a:cubicBezTo>
                    <a:pt x="130121" y="39530"/>
                    <a:pt x="133053" y="40630"/>
                    <a:pt x="135986" y="41730"/>
                  </a:cubicBezTo>
                  <a:cubicBezTo>
                    <a:pt x="137452" y="42463"/>
                    <a:pt x="138918" y="43562"/>
                    <a:pt x="140384" y="44662"/>
                  </a:cubicBezTo>
                  <a:cubicBezTo>
                    <a:pt x="145149" y="49793"/>
                    <a:pt x="143683" y="55658"/>
                    <a:pt x="140384" y="62989"/>
                  </a:cubicBezTo>
                  <a:cubicBezTo>
                    <a:pt x="145516" y="58957"/>
                    <a:pt x="146249" y="53459"/>
                    <a:pt x="151380" y="52359"/>
                  </a:cubicBezTo>
                  <a:cubicBezTo>
                    <a:pt x="153213" y="52359"/>
                    <a:pt x="154679" y="52726"/>
                    <a:pt x="156145" y="53825"/>
                  </a:cubicBezTo>
                  <a:cubicBezTo>
                    <a:pt x="160544" y="60423"/>
                    <a:pt x="164576" y="67387"/>
                    <a:pt x="172640" y="70686"/>
                  </a:cubicBezTo>
                  <a:cubicBezTo>
                    <a:pt x="183636" y="76184"/>
                    <a:pt x="183269" y="83148"/>
                    <a:pt x="176305" y="91579"/>
                  </a:cubicBezTo>
                  <a:close/>
                </a:path>
              </a:pathLst>
            </a:custGeom>
            <a:solidFill>
              <a:srgbClr val="6A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74127EF3-0760-4871-9AE3-103639D2F5C4}"/>
                </a:ext>
              </a:extLst>
            </p:cNvPr>
            <p:cNvSpPr/>
            <p:nvPr/>
          </p:nvSpPr>
          <p:spPr>
            <a:xfrm>
              <a:off x="10715711" y="4599249"/>
              <a:ext cx="37020" cy="31659"/>
            </a:xfrm>
            <a:custGeom>
              <a:avLst/>
              <a:gdLst>
                <a:gd name="connsiteX0" fmla="*/ 33721 w 37020"/>
                <a:gd name="connsiteY0" fmla="*/ 12599 h 31659"/>
                <a:gd name="connsiteX1" fmla="*/ 7697 w 37020"/>
                <a:gd name="connsiteY1" fmla="*/ 27627 h 31659"/>
                <a:gd name="connsiteX2" fmla="*/ 0 w 37020"/>
                <a:gd name="connsiteY2" fmla="*/ 31659 h 31659"/>
                <a:gd name="connsiteX3" fmla="*/ 15028 w 37020"/>
                <a:gd name="connsiteY3" fmla="*/ 1603 h 31659"/>
                <a:gd name="connsiteX4" fmla="*/ 15028 w 37020"/>
                <a:gd name="connsiteY4" fmla="*/ 1603 h 31659"/>
                <a:gd name="connsiteX5" fmla="*/ 37020 w 37020"/>
                <a:gd name="connsiteY5" fmla="*/ 12599 h 31659"/>
                <a:gd name="connsiteX6" fmla="*/ 35554 w 37020"/>
                <a:gd name="connsiteY6" fmla="*/ 12966 h 31659"/>
                <a:gd name="connsiteX7" fmla="*/ 33721 w 37020"/>
                <a:gd name="connsiteY7" fmla="*/ 12599 h 3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020" h="31659">
                  <a:moveTo>
                    <a:pt x="33721" y="12599"/>
                  </a:moveTo>
                  <a:cubicBezTo>
                    <a:pt x="19427" y="7468"/>
                    <a:pt x="10996" y="12966"/>
                    <a:pt x="7697" y="27627"/>
                  </a:cubicBezTo>
                  <a:cubicBezTo>
                    <a:pt x="5132" y="29094"/>
                    <a:pt x="2566" y="30193"/>
                    <a:pt x="0" y="31659"/>
                  </a:cubicBezTo>
                  <a:cubicBezTo>
                    <a:pt x="3299" y="20663"/>
                    <a:pt x="2932" y="8201"/>
                    <a:pt x="15028" y="1603"/>
                  </a:cubicBezTo>
                  <a:lnTo>
                    <a:pt x="15028" y="1603"/>
                  </a:lnTo>
                  <a:cubicBezTo>
                    <a:pt x="26024" y="-2062"/>
                    <a:pt x="34088" y="137"/>
                    <a:pt x="37020" y="12599"/>
                  </a:cubicBezTo>
                  <a:cubicBezTo>
                    <a:pt x="37020" y="12599"/>
                    <a:pt x="36287" y="12966"/>
                    <a:pt x="35554" y="12966"/>
                  </a:cubicBezTo>
                  <a:cubicBezTo>
                    <a:pt x="35188" y="12966"/>
                    <a:pt x="34455" y="12966"/>
                    <a:pt x="33721" y="12599"/>
                  </a:cubicBezTo>
                  <a:close/>
                </a:path>
              </a:pathLst>
            </a:custGeom>
            <a:solidFill>
              <a:srgbClr val="906F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8D5AC187-FA54-49A9-ADF1-1CB379804E74}"/>
                </a:ext>
              </a:extLst>
            </p:cNvPr>
            <p:cNvSpPr/>
            <p:nvPr/>
          </p:nvSpPr>
          <p:spPr>
            <a:xfrm>
              <a:off x="10760730" y="4453272"/>
              <a:ext cx="533840" cy="217161"/>
            </a:xfrm>
            <a:custGeom>
              <a:avLst/>
              <a:gdLst>
                <a:gd name="connsiteX0" fmla="*/ 82903 w 533840"/>
                <a:gd name="connsiteY0" fmla="*/ 16726 h 217161"/>
                <a:gd name="connsiteX1" fmla="*/ 198363 w 533840"/>
                <a:gd name="connsiteY1" fmla="*/ 965 h 217161"/>
                <a:gd name="connsiteX2" fmla="*/ 214124 w 533840"/>
                <a:gd name="connsiteY2" fmla="*/ 4264 h 217161"/>
                <a:gd name="connsiteX3" fmla="*/ 212292 w 533840"/>
                <a:gd name="connsiteY3" fmla="*/ 6463 h 217161"/>
                <a:gd name="connsiteX4" fmla="*/ 196897 w 533840"/>
                <a:gd name="connsiteY4" fmla="*/ 17092 h 217161"/>
                <a:gd name="connsiteX5" fmla="*/ 210825 w 533840"/>
                <a:gd name="connsiteY5" fmla="*/ 48248 h 217161"/>
                <a:gd name="connsiteX6" fmla="*/ 310157 w 533840"/>
                <a:gd name="connsiteY6" fmla="*/ 91866 h 217161"/>
                <a:gd name="connsiteX7" fmla="*/ 318954 w 533840"/>
                <a:gd name="connsiteY7" fmla="*/ 94799 h 217161"/>
                <a:gd name="connsiteX8" fmla="*/ 400692 w 533840"/>
                <a:gd name="connsiteY8" fmla="*/ 127054 h 217161"/>
                <a:gd name="connsiteX9" fmla="*/ 449076 w 533840"/>
                <a:gd name="connsiteY9" fmla="*/ 149779 h 217161"/>
                <a:gd name="connsiteX10" fmla="*/ 520551 w 533840"/>
                <a:gd name="connsiteY10" fmla="*/ 170306 h 217161"/>
                <a:gd name="connsiteX11" fmla="*/ 533746 w 533840"/>
                <a:gd name="connsiteY11" fmla="*/ 180569 h 217161"/>
                <a:gd name="connsiteX12" fmla="*/ 523483 w 533840"/>
                <a:gd name="connsiteY12" fmla="*/ 195963 h 217161"/>
                <a:gd name="connsiteX13" fmla="*/ 521284 w 533840"/>
                <a:gd name="connsiteY13" fmla="*/ 195963 h 217161"/>
                <a:gd name="connsiteX14" fmla="*/ 515786 w 533840"/>
                <a:gd name="connsiteY14" fmla="*/ 208792 h 217161"/>
                <a:gd name="connsiteX15" fmla="*/ 496359 w 533840"/>
                <a:gd name="connsiteY15" fmla="*/ 197429 h 217161"/>
                <a:gd name="connsiteX16" fmla="*/ 477299 w 533840"/>
                <a:gd name="connsiteY16" fmla="*/ 188999 h 217161"/>
                <a:gd name="connsiteX17" fmla="*/ 424517 w 533840"/>
                <a:gd name="connsiteY17" fmla="*/ 193764 h 217161"/>
                <a:gd name="connsiteX18" fmla="*/ 381266 w 533840"/>
                <a:gd name="connsiteY18" fmla="*/ 189366 h 217161"/>
                <a:gd name="connsiteX19" fmla="*/ 362939 w 533840"/>
                <a:gd name="connsiteY19" fmla="*/ 204760 h 217161"/>
                <a:gd name="connsiteX20" fmla="*/ 355975 w 533840"/>
                <a:gd name="connsiteY20" fmla="*/ 208792 h 217161"/>
                <a:gd name="connsiteX21" fmla="*/ 330684 w 533840"/>
                <a:gd name="connsiteY21" fmla="*/ 213924 h 217161"/>
                <a:gd name="connsiteX22" fmla="*/ 318221 w 533840"/>
                <a:gd name="connsiteY22" fmla="*/ 206593 h 217161"/>
                <a:gd name="connsiteX23" fmla="*/ 314556 w 533840"/>
                <a:gd name="connsiteY23" fmla="*/ 187533 h 217161"/>
                <a:gd name="connsiteX24" fmla="*/ 280101 w 533840"/>
                <a:gd name="connsiteY24" fmla="*/ 194864 h 217161"/>
                <a:gd name="connsiteX25" fmla="*/ 271671 w 533840"/>
                <a:gd name="connsiteY25" fmla="*/ 207326 h 217161"/>
                <a:gd name="connsiteX26" fmla="*/ 247846 w 533840"/>
                <a:gd name="connsiteY26" fmla="*/ 192298 h 217161"/>
                <a:gd name="connsiteX27" fmla="*/ 235384 w 533840"/>
                <a:gd name="connsiteY27" fmla="*/ 187166 h 217161"/>
                <a:gd name="connsiteX28" fmla="*/ 225120 w 533840"/>
                <a:gd name="connsiteY28" fmla="*/ 187533 h 217161"/>
                <a:gd name="connsiteX29" fmla="*/ 193598 w 533840"/>
                <a:gd name="connsiteY29" fmla="*/ 175804 h 217161"/>
                <a:gd name="connsiteX30" fmla="*/ 180403 w 533840"/>
                <a:gd name="connsiteY30" fmla="*/ 157843 h 217161"/>
                <a:gd name="connsiteX31" fmla="*/ 141183 w 533840"/>
                <a:gd name="connsiteY31" fmla="*/ 168839 h 217161"/>
                <a:gd name="connsiteX32" fmla="*/ 125055 w 533840"/>
                <a:gd name="connsiteY32" fmla="*/ 171039 h 217161"/>
                <a:gd name="connsiteX33" fmla="*/ 117725 w 533840"/>
                <a:gd name="connsiteY33" fmla="*/ 174338 h 217161"/>
                <a:gd name="connsiteX34" fmla="*/ 97932 w 533840"/>
                <a:gd name="connsiteY34" fmla="*/ 169572 h 217161"/>
                <a:gd name="connsiteX35" fmla="*/ 119924 w 533840"/>
                <a:gd name="connsiteY35" fmla="*/ 158576 h 217161"/>
                <a:gd name="connsiteX36" fmla="*/ 105629 w 533840"/>
                <a:gd name="connsiteY36" fmla="*/ 145747 h 217161"/>
                <a:gd name="connsiteX37" fmla="*/ 93533 w 533840"/>
                <a:gd name="connsiteY37" fmla="*/ 143182 h 217161"/>
                <a:gd name="connsiteX38" fmla="*/ 61278 w 533840"/>
                <a:gd name="connsiteY38" fmla="*/ 138783 h 217161"/>
                <a:gd name="connsiteX39" fmla="*/ 77039 w 533840"/>
                <a:gd name="connsiteY39" fmla="*/ 117891 h 217161"/>
                <a:gd name="connsiteX40" fmla="*/ 62744 w 533840"/>
                <a:gd name="connsiteY40" fmla="*/ 69507 h 217161"/>
                <a:gd name="connsiteX41" fmla="*/ 51748 w 533840"/>
                <a:gd name="connsiteY41" fmla="*/ 57778 h 217161"/>
                <a:gd name="connsiteX42" fmla="*/ 33054 w 533840"/>
                <a:gd name="connsiteY42" fmla="*/ 54479 h 217161"/>
                <a:gd name="connsiteX43" fmla="*/ 11795 w 533840"/>
                <a:gd name="connsiteY43" fmla="*/ 64742 h 217161"/>
                <a:gd name="connsiteX44" fmla="*/ 11795 w 533840"/>
                <a:gd name="connsiteY44" fmla="*/ 64742 h 217161"/>
                <a:gd name="connsiteX45" fmla="*/ 66 w 533840"/>
                <a:gd name="connsiteY45" fmla="*/ 48981 h 217161"/>
                <a:gd name="connsiteX46" fmla="*/ 15460 w 533840"/>
                <a:gd name="connsiteY46" fmla="*/ 34686 h 217161"/>
                <a:gd name="connsiteX47" fmla="*/ 15460 w 533840"/>
                <a:gd name="connsiteY47" fmla="*/ 34686 h 217161"/>
                <a:gd name="connsiteX48" fmla="*/ 82903 w 533840"/>
                <a:gd name="connsiteY48" fmla="*/ 16726 h 21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33840" h="217161">
                  <a:moveTo>
                    <a:pt x="82903" y="16726"/>
                  </a:moveTo>
                  <a:cubicBezTo>
                    <a:pt x="119191" y="-4533"/>
                    <a:pt x="159143" y="232"/>
                    <a:pt x="198363" y="965"/>
                  </a:cubicBezTo>
                  <a:cubicBezTo>
                    <a:pt x="203861" y="965"/>
                    <a:pt x="209726" y="-135"/>
                    <a:pt x="214124" y="4264"/>
                  </a:cubicBezTo>
                  <a:cubicBezTo>
                    <a:pt x="213391" y="4997"/>
                    <a:pt x="213025" y="5730"/>
                    <a:pt x="212292" y="6463"/>
                  </a:cubicBezTo>
                  <a:cubicBezTo>
                    <a:pt x="207527" y="10495"/>
                    <a:pt x="196164" y="8295"/>
                    <a:pt x="196897" y="17092"/>
                  </a:cubicBezTo>
                  <a:cubicBezTo>
                    <a:pt x="197630" y="28822"/>
                    <a:pt x="200929" y="40184"/>
                    <a:pt x="210825" y="48248"/>
                  </a:cubicBezTo>
                  <a:cubicBezTo>
                    <a:pt x="240148" y="71707"/>
                    <a:pt x="273870" y="84536"/>
                    <a:pt x="310157" y="91866"/>
                  </a:cubicBezTo>
                  <a:cubicBezTo>
                    <a:pt x="313090" y="92599"/>
                    <a:pt x="316755" y="92599"/>
                    <a:pt x="318954" y="94799"/>
                  </a:cubicBezTo>
                  <a:cubicBezTo>
                    <a:pt x="340947" y="118990"/>
                    <a:pt x="372102" y="121189"/>
                    <a:pt x="400692" y="127054"/>
                  </a:cubicBezTo>
                  <a:cubicBezTo>
                    <a:pt x="419386" y="130719"/>
                    <a:pt x="435880" y="138783"/>
                    <a:pt x="449076" y="149779"/>
                  </a:cubicBezTo>
                  <a:cubicBezTo>
                    <a:pt x="470701" y="167740"/>
                    <a:pt x="494893" y="170672"/>
                    <a:pt x="520551" y="170306"/>
                  </a:cubicBezTo>
                  <a:cubicBezTo>
                    <a:pt x="526049" y="172505"/>
                    <a:pt x="534846" y="173604"/>
                    <a:pt x="533746" y="180569"/>
                  </a:cubicBezTo>
                  <a:cubicBezTo>
                    <a:pt x="533013" y="185700"/>
                    <a:pt x="532646" y="194864"/>
                    <a:pt x="523483" y="195963"/>
                  </a:cubicBezTo>
                  <a:cubicBezTo>
                    <a:pt x="522750" y="195963"/>
                    <a:pt x="520184" y="193764"/>
                    <a:pt x="521284" y="195963"/>
                  </a:cubicBezTo>
                  <a:cubicBezTo>
                    <a:pt x="524949" y="203294"/>
                    <a:pt x="524949" y="208792"/>
                    <a:pt x="515786" y="208792"/>
                  </a:cubicBezTo>
                  <a:cubicBezTo>
                    <a:pt x="507722" y="209159"/>
                    <a:pt x="499291" y="207326"/>
                    <a:pt x="496359" y="197429"/>
                  </a:cubicBezTo>
                  <a:cubicBezTo>
                    <a:pt x="493427" y="187166"/>
                    <a:pt x="488662" y="187166"/>
                    <a:pt x="477299" y="188999"/>
                  </a:cubicBezTo>
                  <a:cubicBezTo>
                    <a:pt x="460438" y="191565"/>
                    <a:pt x="443944" y="198896"/>
                    <a:pt x="424517" y="193764"/>
                  </a:cubicBezTo>
                  <a:cubicBezTo>
                    <a:pt x="411689" y="190465"/>
                    <a:pt x="395927" y="194131"/>
                    <a:pt x="381266" y="189366"/>
                  </a:cubicBezTo>
                  <a:cubicBezTo>
                    <a:pt x="369537" y="185700"/>
                    <a:pt x="370270" y="200728"/>
                    <a:pt x="362939" y="204760"/>
                  </a:cubicBezTo>
                  <a:cubicBezTo>
                    <a:pt x="361106" y="206593"/>
                    <a:pt x="358540" y="208059"/>
                    <a:pt x="355975" y="208792"/>
                  </a:cubicBezTo>
                  <a:cubicBezTo>
                    <a:pt x="347178" y="207693"/>
                    <a:pt x="338747" y="205127"/>
                    <a:pt x="330684" y="213924"/>
                  </a:cubicBezTo>
                  <a:cubicBezTo>
                    <a:pt x="324819" y="220155"/>
                    <a:pt x="318588" y="217223"/>
                    <a:pt x="318221" y="206593"/>
                  </a:cubicBezTo>
                  <a:cubicBezTo>
                    <a:pt x="318221" y="200362"/>
                    <a:pt x="323719" y="193031"/>
                    <a:pt x="314556" y="187533"/>
                  </a:cubicBezTo>
                  <a:cubicBezTo>
                    <a:pt x="305392" y="182035"/>
                    <a:pt x="284866" y="185700"/>
                    <a:pt x="280101" y="194864"/>
                  </a:cubicBezTo>
                  <a:cubicBezTo>
                    <a:pt x="277535" y="199629"/>
                    <a:pt x="281934" y="210625"/>
                    <a:pt x="271671" y="207326"/>
                  </a:cubicBezTo>
                  <a:cubicBezTo>
                    <a:pt x="262874" y="204760"/>
                    <a:pt x="249678" y="203294"/>
                    <a:pt x="247846" y="192298"/>
                  </a:cubicBezTo>
                  <a:cubicBezTo>
                    <a:pt x="245647" y="180935"/>
                    <a:pt x="242714" y="181302"/>
                    <a:pt x="235384" y="187166"/>
                  </a:cubicBezTo>
                  <a:cubicBezTo>
                    <a:pt x="232451" y="189732"/>
                    <a:pt x="228053" y="191198"/>
                    <a:pt x="225120" y="187533"/>
                  </a:cubicBezTo>
                  <a:cubicBezTo>
                    <a:pt x="216690" y="177270"/>
                    <a:pt x="204228" y="179102"/>
                    <a:pt x="193598" y="175804"/>
                  </a:cubicBezTo>
                  <a:cubicBezTo>
                    <a:pt x="185168" y="173238"/>
                    <a:pt x="178937" y="170306"/>
                    <a:pt x="180403" y="157843"/>
                  </a:cubicBezTo>
                  <a:cubicBezTo>
                    <a:pt x="168673" y="171772"/>
                    <a:pt x="154378" y="169572"/>
                    <a:pt x="141183" y="168839"/>
                  </a:cubicBezTo>
                  <a:cubicBezTo>
                    <a:pt x="135685" y="168473"/>
                    <a:pt x="130187" y="167007"/>
                    <a:pt x="125055" y="171039"/>
                  </a:cubicBezTo>
                  <a:cubicBezTo>
                    <a:pt x="122856" y="172505"/>
                    <a:pt x="120290" y="173238"/>
                    <a:pt x="117725" y="174338"/>
                  </a:cubicBezTo>
                  <a:cubicBezTo>
                    <a:pt x="110027" y="176537"/>
                    <a:pt x="103063" y="176903"/>
                    <a:pt x="97932" y="169572"/>
                  </a:cubicBezTo>
                  <a:cubicBezTo>
                    <a:pt x="101597" y="159676"/>
                    <a:pt x="112960" y="166274"/>
                    <a:pt x="119924" y="158576"/>
                  </a:cubicBezTo>
                  <a:cubicBezTo>
                    <a:pt x="112960" y="156744"/>
                    <a:pt x="103430" y="158576"/>
                    <a:pt x="105629" y="145747"/>
                  </a:cubicBezTo>
                  <a:cubicBezTo>
                    <a:pt x="106728" y="139516"/>
                    <a:pt x="97932" y="137317"/>
                    <a:pt x="93533" y="143182"/>
                  </a:cubicBezTo>
                  <a:cubicBezTo>
                    <a:pt x="79971" y="159309"/>
                    <a:pt x="72640" y="134018"/>
                    <a:pt x="61278" y="138783"/>
                  </a:cubicBezTo>
                  <a:cubicBezTo>
                    <a:pt x="57979" y="127421"/>
                    <a:pt x="64576" y="121556"/>
                    <a:pt x="77039" y="117891"/>
                  </a:cubicBezTo>
                  <a:cubicBezTo>
                    <a:pt x="53947" y="105428"/>
                    <a:pt x="67875" y="85269"/>
                    <a:pt x="62744" y="69507"/>
                  </a:cubicBezTo>
                  <a:cubicBezTo>
                    <a:pt x="60178" y="61444"/>
                    <a:pt x="66776" y="53746"/>
                    <a:pt x="51748" y="57778"/>
                  </a:cubicBezTo>
                  <a:cubicBezTo>
                    <a:pt x="47716" y="58878"/>
                    <a:pt x="39652" y="55579"/>
                    <a:pt x="33054" y="54479"/>
                  </a:cubicBezTo>
                  <a:cubicBezTo>
                    <a:pt x="22058" y="52647"/>
                    <a:pt x="16926" y="57412"/>
                    <a:pt x="11795" y="64742"/>
                  </a:cubicBezTo>
                  <a:lnTo>
                    <a:pt x="11795" y="64742"/>
                  </a:lnTo>
                  <a:cubicBezTo>
                    <a:pt x="4831" y="61810"/>
                    <a:pt x="-667" y="58145"/>
                    <a:pt x="66" y="48981"/>
                  </a:cubicBezTo>
                  <a:cubicBezTo>
                    <a:pt x="1165" y="39085"/>
                    <a:pt x="7763" y="36885"/>
                    <a:pt x="15460" y="34686"/>
                  </a:cubicBezTo>
                  <a:lnTo>
                    <a:pt x="15460" y="34686"/>
                  </a:lnTo>
                  <a:cubicBezTo>
                    <a:pt x="37819" y="28822"/>
                    <a:pt x="59078" y="17825"/>
                    <a:pt x="82903" y="16726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00AB126F-2D78-4FDA-970E-8717C1644B93}"/>
                </a:ext>
              </a:extLst>
            </p:cNvPr>
            <p:cNvSpPr/>
            <p:nvPr/>
          </p:nvSpPr>
          <p:spPr>
            <a:xfrm>
              <a:off x="10730369" y="4585439"/>
              <a:ext cx="163984" cy="67828"/>
            </a:xfrm>
            <a:custGeom>
              <a:avLst/>
              <a:gdLst>
                <a:gd name="connsiteX0" fmla="*/ 147352 w 163984"/>
                <a:gd name="connsiteY0" fmla="*/ 38139 h 67828"/>
                <a:gd name="connsiteX1" fmla="*/ 154683 w 163984"/>
                <a:gd name="connsiteY1" fmla="*/ 37772 h 67828"/>
                <a:gd name="connsiteX2" fmla="*/ 156515 w 163984"/>
                <a:gd name="connsiteY2" fmla="*/ 54999 h 67828"/>
                <a:gd name="connsiteX3" fmla="*/ 132324 w 163984"/>
                <a:gd name="connsiteY3" fmla="*/ 67828 h 67828"/>
                <a:gd name="connsiteX4" fmla="*/ 21996 w 163984"/>
                <a:gd name="connsiteY4" fmla="*/ 29342 h 67828"/>
                <a:gd name="connsiteX5" fmla="*/ 19430 w 163984"/>
                <a:gd name="connsiteY5" fmla="*/ 26776 h 67828"/>
                <a:gd name="connsiteX6" fmla="*/ 737 w 163984"/>
                <a:gd name="connsiteY6" fmla="*/ 15413 h 67828"/>
                <a:gd name="connsiteX7" fmla="*/ 17597 w 163984"/>
                <a:gd name="connsiteY7" fmla="*/ 1118 h 67828"/>
                <a:gd name="connsiteX8" fmla="*/ 79909 w 163984"/>
                <a:gd name="connsiteY8" fmla="*/ 16146 h 67828"/>
                <a:gd name="connsiteX9" fmla="*/ 116929 w 163984"/>
                <a:gd name="connsiteY9" fmla="*/ 38139 h 67828"/>
                <a:gd name="connsiteX10" fmla="*/ 127559 w 163984"/>
                <a:gd name="connsiteY10" fmla="*/ 47302 h 67828"/>
                <a:gd name="connsiteX11" fmla="*/ 147352 w 163984"/>
                <a:gd name="connsiteY11" fmla="*/ 38139 h 6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984" h="67828">
                  <a:moveTo>
                    <a:pt x="147352" y="38139"/>
                  </a:moveTo>
                  <a:cubicBezTo>
                    <a:pt x="149918" y="38139"/>
                    <a:pt x="152117" y="37772"/>
                    <a:pt x="154683" y="37772"/>
                  </a:cubicBezTo>
                  <a:cubicBezTo>
                    <a:pt x="167512" y="42171"/>
                    <a:pt x="166045" y="49868"/>
                    <a:pt x="156515" y="54999"/>
                  </a:cubicBezTo>
                  <a:cubicBezTo>
                    <a:pt x="148452" y="59398"/>
                    <a:pt x="141487" y="65262"/>
                    <a:pt x="132324" y="67828"/>
                  </a:cubicBezTo>
                  <a:cubicBezTo>
                    <a:pt x="95670" y="54633"/>
                    <a:pt x="56450" y="48768"/>
                    <a:pt x="21996" y="29342"/>
                  </a:cubicBezTo>
                  <a:cubicBezTo>
                    <a:pt x="20896" y="28609"/>
                    <a:pt x="20163" y="27509"/>
                    <a:pt x="19430" y="26776"/>
                  </a:cubicBezTo>
                  <a:cubicBezTo>
                    <a:pt x="16498" y="17979"/>
                    <a:pt x="8067" y="17612"/>
                    <a:pt x="737" y="15413"/>
                  </a:cubicBezTo>
                  <a:cubicBezTo>
                    <a:pt x="-2196" y="385"/>
                    <a:pt x="3669" y="-1814"/>
                    <a:pt x="17597" y="1118"/>
                  </a:cubicBezTo>
                  <a:cubicBezTo>
                    <a:pt x="38490" y="5517"/>
                    <a:pt x="61582" y="3684"/>
                    <a:pt x="79909" y="16146"/>
                  </a:cubicBezTo>
                  <a:cubicBezTo>
                    <a:pt x="92005" y="24210"/>
                    <a:pt x="108132" y="24943"/>
                    <a:pt x="116929" y="38139"/>
                  </a:cubicBezTo>
                  <a:cubicBezTo>
                    <a:pt x="118029" y="44370"/>
                    <a:pt x="117296" y="52067"/>
                    <a:pt x="127559" y="47302"/>
                  </a:cubicBezTo>
                  <a:cubicBezTo>
                    <a:pt x="134157" y="44003"/>
                    <a:pt x="143320" y="46202"/>
                    <a:pt x="147352" y="38139"/>
                  </a:cubicBezTo>
                  <a:close/>
                </a:path>
              </a:pathLst>
            </a:custGeom>
            <a:solidFill>
              <a:srgbClr val="A997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97F2F511-35EE-4A85-B132-6ECFD4054E3E}"/>
                </a:ext>
              </a:extLst>
            </p:cNvPr>
            <p:cNvSpPr/>
            <p:nvPr/>
          </p:nvSpPr>
          <p:spPr>
            <a:xfrm>
              <a:off x="10839235" y="4623211"/>
              <a:ext cx="38486" cy="14060"/>
            </a:xfrm>
            <a:custGeom>
              <a:avLst/>
              <a:gdLst>
                <a:gd name="connsiteX0" fmla="*/ 38487 w 38486"/>
                <a:gd name="connsiteY0" fmla="*/ 367 h 14060"/>
                <a:gd name="connsiteX1" fmla="*/ 0 w 38486"/>
                <a:gd name="connsiteY1" fmla="*/ 11729 h 14060"/>
                <a:gd name="connsiteX2" fmla="*/ 8430 w 38486"/>
                <a:gd name="connsiteY2" fmla="*/ 0 h 14060"/>
                <a:gd name="connsiteX3" fmla="*/ 19427 w 38486"/>
                <a:gd name="connsiteY3" fmla="*/ 0 h 14060"/>
                <a:gd name="connsiteX4" fmla="*/ 38487 w 38486"/>
                <a:gd name="connsiteY4" fmla="*/ 367 h 1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86" h="14060">
                  <a:moveTo>
                    <a:pt x="38487" y="367"/>
                  </a:moveTo>
                  <a:cubicBezTo>
                    <a:pt x="33722" y="12829"/>
                    <a:pt x="18693" y="17227"/>
                    <a:pt x="0" y="11729"/>
                  </a:cubicBezTo>
                  <a:cubicBezTo>
                    <a:pt x="367" y="5865"/>
                    <a:pt x="10630" y="6964"/>
                    <a:pt x="8430" y="0"/>
                  </a:cubicBezTo>
                  <a:cubicBezTo>
                    <a:pt x="12096" y="0"/>
                    <a:pt x="15761" y="0"/>
                    <a:pt x="19427" y="0"/>
                  </a:cubicBezTo>
                  <a:cubicBezTo>
                    <a:pt x="25658" y="733"/>
                    <a:pt x="31889" y="5132"/>
                    <a:pt x="38487" y="367"/>
                  </a:cubicBez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7F1F3FA-1070-4577-A822-27FDEDD8E0AD}"/>
                </a:ext>
              </a:extLst>
            </p:cNvPr>
            <p:cNvSpPr/>
            <p:nvPr/>
          </p:nvSpPr>
          <p:spPr>
            <a:xfrm>
              <a:off x="10682356" y="4544176"/>
              <a:ext cx="37431" cy="22954"/>
            </a:xfrm>
            <a:custGeom>
              <a:avLst/>
              <a:gdLst>
                <a:gd name="connsiteX0" fmla="*/ 0 w 37431"/>
                <a:gd name="connsiteY0" fmla="*/ 3894 h 22954"/>
                <a:gd name="connsiteX1" fmla="*/ 37387 w 37431"/>
                <a:gd name="connsiteY1" fmla="*/ 4261 h 22954"/>
                <a:gd name="connsiteX2" fmla="*/ 29690 w 37431"/>
                <a:gd name="connsiteY2" fmla="*/ 22954 h 22954"/>
                <a:gd name="connsiteX3" fmla="*/ 13195 w 37431"/>
                <a:gd name="connsiteY3" fmla="*/ 7559 h 22954"/>
                <a:gd name="connsiteX4" fmla="*/ 0 w 37431"/>
                <a:gd name="connsiteY4" fmla="*/ 3894 h 2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31" h="22954">
                  <a:moveTo>
                    <a:pt x="0" y="3894"/>
                  </a:moveTo>
                  <a:cubicBezTo>
                    <a:pt x="12462" y="595"/>
                    <a:pt x="24925" y="-3070"/>
                    <a:pt x="37387" y="4261"/>
                  </a:cubicBezTo>
                  <a:cubicBezTo>
                    <a:pt x="37754" y="10858"/>
                    <a:pt x="35921" y="16356"/>
                    <a:pt x="29690" y="22954"/>
                  </a:cubicBezTo>
                  <a:cubicBezTo>
                    <a:pt x="30423" y="9759"/>
                    <a:pt x="28223" y="962"/>
                    <a:pt x="13195" y="7559"/>
                  </a:cubicBezTo>
                  <a:cubicBezTo>
                    <a:pt x="9163" y="8659"/>
                    <a:pt x="3299" y="9026"/>
                    <a:pt x="0" y="3894"/>
                  </a:cubicBezTo>
                  <a:close/>
                </a:path>
              </a:pathLst>
            </a:custGeom>
            <a:solidFill>
              <a:srgbClr val="B193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2E2D4579-DC4B-4645-8F42-3317A2E037CD}"/>
                </a:ext>
              </a:extLst>
            </p:cNvPr>
            <p:cNvSpPr/>
            <p:nvPr/>
          </p:nvSpPr>
          <p:spPr>
            <a:xfrm>
              <a:off x="10260069" y="6516536"/>
              <a:ext cx="230330" cy="492111"/>
            </a:xfrm>
            <a:custGeom>
              <a:avLst/>
              <a:gdLst>
                <a:gd name="connsiteX0" fmla="*/ 8099 w 230330"/>
                <a:gd name="connsiteY0" fmla="*/ 29537 h 492111"/>
                <a:gd name="connsiteX1" fmla="*/ 58681 w 230330"/>
                <a:gd name="connsiteY1" fmla="*/ 2779 h 492111"/>
                <a:gd name="connsiteX2" fmla="*/ 114028 w 230330"/>
                <a:gd name="connsiteY2" fmla="*/ 22572 h 492111"/>
                <a:gd name="connsiteX3" fmla="*/ 166443 w 230330"/>
                <a:gd name="connsiteY3" fmla="*/ 75721 h 492111"/>
                <a:gd name="connsiteX4" fmla="*/ 180738 w 230330"/>
                <a:gd name="connsiteY4" fmla="*/ 87816 h 492111"/>
                <a:gd name="connsiteX5" fmla="*/ 188436 w 230330"/>
                <a:gd name="connsiteY5" fmla="*/ 96980 h 492111"/>
                <a:gd name="connsiteX6" fmla="*/ 203830 w 230330"/>
                <a:gd name="connsiteY6" fmla="*/ 121538 h 492111"/>
                <a:gd name="connsiteX7" fmla="*/ 227289 w 230330"/>
                <a:gd name="connsiteY7" fmla="*/ 142431 h 492111"/>
                <a:gd name="connsiteX8" fmla="*/ 207496 w 230330"/>
                <a:gd name="connsiteY8" fmla="*/ 153793 h 492111"/>
                <a:gd name="connsiteX9" fmla="*/ 190635 w 230330"/>
                <a:gd name="connsiteY9" fmla="*/ 168821 h 492111"/>
                <a:gd name="connsiteX10" fmla="*/ 176707 w 230330"/>
                <a:gd name="connsiteY10" fmla="*/ 182750 h 492111"/>
                <a:gd name="connsiteX11" fmla="*/ 155081 w 230330"/>
                <a:gd name="connsiteY11" fmla="*/ 213539 h 492111"/>
                <a:gd name="connsiteX12" fmla="*/ 170475 w 230330"/>
                <a:gd name="connsiteY12" fmla="*/ 235898 h 492111"/>
                <a:gd name="connsiteX13" fmla="*/ 174874 w 230330"/>
                <a:gd name="connsiteY13" fmla="*/ 257890 h 492111"/>
                <a:gd name="connsiteX14" fmla="*/ 177806 w 230330"/>
                <a:gd name="connsiteY14" fmla="*/ 281349 h 492111"/>
                <a:gd name="connsiteX15" fmla="*/ 191735 w 230330"/>
                <a:gd name="connsiteY15" fmla="*/ 353190 h 492111"/>
                <a:gd name="connsiteX16" fmla="*/ 186970 w 230330"/>
                <a:gd name="connsiteY16" fmla="*/ 365286 h 492111"/>
                <a:gd name="connsiteX17" fmla="*/ 170475 w 230330"/>
                <a:gd name="connsiteY17" fmla="*/ 381047 h 492111"/>
                <a:gd name="connsiteX18" fmla="*/ 178906 w 230330"/>
                <a:gd name="connsiteY18" fmla="*/ 381414 h 492111"/>
                <a:gd name="connsiteX19" fmla="*/ 205297 w 230330"/>
                <a:gd name="connsiteY19" fmla="*/ 418801 h 492111"/>
                <a:gd name="connsiteX20" fmla="*/ 226922 w 230330"/>
                <a:gd name="connsiteY20" fmla="*/ 453622 h 492111"/>
                <a:gd name="connsiteX21" fmla="*/ 224357 w 230330"/>
                <a:gd name="connsiteY21" fmla="*/ 485511 h 492111"/>
                <a:gd name="connsiteX22" fmla="*/ 197966 w 230330"/>
                <a:gd name="connsiteY22" fmla="*/ 486610 h 492111"/>
                <a:gd name="connsiteX23" fmla="*/ 184770 w 230330"/>
                <a:gd name="connsiteY23" fmla="*/ 473782 h 492111"/>
                <a:gd name="connsiteX24" fmla="*/ 88004 w 230330"/>
                <a:gd name="connsiteY24" fmla="*/ 308839 h 492111"/>
                <a:gd name="connsiteX25" fmla="*/ 27159 w 230330"/>
                <a:gd name="connsiteY25" fmla="*/ 148662 h 492111"/>
                <a:gd name="connsiteX26" fmla="*/ 17629 w 230330"/>
                <a:gd name="connsiteY26" fmla="*/ 144263 h 492111"/>
                <a:gd name="connsiteX27" fmla="*/ 5533 w 230330"/>
                <a:gd name="connsiteY27" fmla="*/ 136932 h 492111"/>
                <a:gd name="connsiteX28" fmla="*/ 17995 w 230330"/>
                <a:gd name="connsiteY28" fmla="*/ 114207 h 492111"/>
                <a:gd name="connsiteX29" fmla="*/ 8099 w 230330"/>
                <a:gd name="connsiteY29" fmla="*/ 57760 h 492111"/>
                <a:gd name="connsiteX30" fmla="*/ 4433 w 230330"/>
                <a:gd name="connsiteY30" fmla="*/ 45664 h 492111"/>
                <a:gd name="connsiteX31" fmla="*/ 8099 w 230330"/>
                <a:gd name="connsiteY31" fmla="*/ 29537 h 49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30330" h="492111">
                  <a:moveTo>
                    <a:pt x="8099" y="29537"/>
                  </a:moveTo>
                  <a:cubicBezTo>
                    <a:pt x="20195" y="11210"/>
                    <a:pt x="35589" y="-7117"/>
                    <a:pt x="58681" y="2779"/>
                  </a:cubicBezTo>
                  <a:cubicBezTo>
                    <a:pt x="77008" y="10476"/>
                    <a:pt x="96801" y="13042"/>
                    <a:pt x="114028" y="22572"/>
                  </a:cubicBezTo>
                  <a:cubicBezTo>
                    <a:pt x="137853" y="33935"/>
                    <a:pt x="153615" y="53362"/>
                    <a:pt x="166443" y="75721"/>
                  </a:cubicBezTo>
                  <a:cubicBezTo>
                    <a:pt x="171942" y="78653"/>
                    <a:pt x="175607" y="84517"/>
                    <a:pt x="180738" y="87816"/>
                  </a:cubicBezTo>
                  <a:cubicBezTo>
                    <a:pt x="183671" y="90382"/>
                    <a:pt x="186237" y="93681"/>
                    <a:pt x="188436" y="96980"/>
                  </a:cubicBezTo>
                  <a:cubicBezTo>
                    <a:pt x="193201" y="105410"/>
                    <a:pt x="198332" y="113840"/>
                    <a:pt x="203830" y="121538"/>
                  </a:cubicBezTo>
                  <a:cubicBezTo>
                    <a:pt x="209328" y="131068"/>
                    <a:pt x="223257" y="131434"/>
                    <a:pt x="227289" y="142431"/>
                  </a:cubicBezTo>
                  <a:cubicBezTo>
                    <a:pt x="223257" y="151227"/>
                    <a:pt x="218492" y="156726"/>
                    <a:pt x="207496" y="153793"/>
                  </a:cubicBezTo>
                  <a:cubicBezTo>
                    <a:pt x="196500" y="151227"/>
                    <a:pt x="189902" y="155626"/>
                    <a:pt x="190635" y="168821"/>
                  </a:cubicBezTo>
                  <a:cubicBezTo>
                    <a:pt x="191002" y="177252"/>
                    <a:pt x="189535" y="184949"/>
                    <a:pt x="176707" y="182750"/>
                  </a:cubicBezTo>
                  <a:cubicBezTo>
                    <a:pt x="170842" y="181650"/>
                    <a:pt x="153981" y="205109"/>
                    <a:pt x="155081" y="213539"/>
                  </a:cubicBezTo>
                  <a:cubicBezTo>
                    <a:pt x="156180" y="222336"/>
                    <a:pt x="148483" y="237364"/>
                    <a:pt x="170475" y="235898"/>
                  </a:cubicBezTo>
                  <a:cubicBezTo>
                    <a:pt x="181472" y="235165"/>
                    <a:pt x="177073" y="251659"/>
                    <a:pt x="174874" y="257890"/>
                  </a:cubicBezTo>
                  <a:cubicBezTo>
                    <a:pt x="171575" y="267420"/>
                    <a:pt x="173041" y="274384"/>
                    <a:pt x="177806" y="281349"/>
                  </a:cubicBezTo>
                  <a:cubicBezTo>
                    <a:pt x="193201" y="303341"/>
                    <a:pt x="195400" y="327532"/>
                    <a:pt x="191735" y="353190"/>
                  </a:cubicBezTo>
                  <a:cubicBezTo>
                    <a:pt x="191368" y="357589"/>
                    <a:pt x="189535" y="361621"/>
                    <a:pt x="186970" y="365286"/>
                  </a:cubicBezTo>
                  <a:cubicBezTo>
                    <a:pt x="180005" y="368951"/>
                    <a:pt x="177073" y="377015"/>
                    <a:pt x="170475" y="381047"/>
                  </a:cubicBezTo>
                  <a:cubicBezTo>
                    <a:pt x="173041" y="383246"/>
                    <a:pt x="176340" y="380314"/>
                    <a:pt x="178906" y="381414"/>
                  </a:cubicBezTo>
                  <a:cubicBezTo>
                    <a:pt x="195033" y="388744"/>
                    <a:pt x="194667" y="407438"/>
                    <a:pt x="205297" y="418801"/>
                  </a:cubicBezTo>
                  <a:cubicBezTo>
                    <a:pt x="214460" y="429064"/>
                    <a:pt x="219225" y="442259"/>
                    <a:pt x="226922" y="453622"/>
                  </a:cubicBezTo>
                  <a:cubicBezTo>
                    <a:pt x="234253" y="464618"/>
                    <a:pt x="228022" y="476714"/>
                    <a:pt x="224357" y="485511"/>
                  </a:cubicBezTo>
                  <a:cubicBezTo>
                    <a:pt x="220325" y="494308"/>
                    <a:pt x="207496" y="493941"/>
                    <a:pt x="197966" y="486610"/>
                  </a:cubicBezTo>
                  <a:cubicBezTo>
                    <a:pt x="193201" y="482945"/>
                    <a:pt x="190635" y="476347"/>
                    <a:pt x="184770" y="473782"/>
                  </a:cubicBezTo>
                  <a:cubicBezTo>
                    <a:pt x="142985" y="424299"/>
                    <a:pt x="112196" y="368585"/>
                    <a:pt x="88004" y="308839"/>
                  </a:cubicBezTo>
                  <a:cubicBezTo>
                    <a:pt x="66745" y="255691"/>
                    <a:pt x="44753" y="202909"/>
                    <a:pt x="27159" y="148662"/>
                  </a:cubicBezTo>
                  <a:cubicBezTo>
                    <a:pt x="25693" y="143530"/>
                    <a:pt x="25326" y="138399"/>
                    <a:pt x="17629" y="144263"/>
                  </a:cubicBezTo>
                  <a:cubicBezTo>
                    <a:pt x="13230" y="147928"/>
                    <a:pt x="8832" y="143530"/>
                    <a:pt x="5533" y="136932"/>
                  </a:cubicBezTo>
                  <a:cubicBezTo>
                    <a:pt x="26792" y="138032"/>
                    <a:pt x="21294" y="124837"/>
                    <a:pt x="17995" y="114207"/>
                  </a:cubicBezTo>
                  <a:cubicBezTo>
                    <a:pt x="12131" y="95880"/>
                    <a:pt x="7366" y="77186"/>
                    <a:pt x="8099" y="57760"/>
                  </a:cubicBezTo>
                  <a:cubicBezTo>
                    <a:pt x="8465" y="53362"/>
                    <a:pt x="8465" y="48963"/>
                    <a:pt x="4433" y="45664"/>
                  </a:cubicBezTo>
                  <a:cubicBezTo>
                    <a:pt x="-4730" y="38333"/>
                    <a:pt x="2234" y="34301"/>
                    <a:pt x="8099" y="29537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4126AE8F-372C-4317-A6B5-F712C5FC7E16}"/>
                </a:ext>
              </a:extLst>
            </p:cNvPr>
            <p:cNvSpPr/>
            <p:nvPr/>
          </p:nvSpPr>
          <p:spPr>
            <a:xfrm>
              <a:off x="10437452" y="6863345"/>
              <a:ext cx="416207" cy="344696"/>
            </a:xfrm>
            <a:custGeom>
              <a:avLst/>
              <a:gdLst>
                <a:gd name="connsiteX0" fmla="*/ 7754 w 416207"/>
                <a:gd name="connsiteY0" fmla="*/ 126973 h 344696"/>
                <a:gd name="connsiteX1" fmla="*/ 18017 w 416207"/>
                <a:gd name="connsiteY1" fmla="*/ 131371 h 344696"/>
                <a:gd name="connsiteX2" fmla="*/ 42575 w 416207"/>
                <a:gd name="connsiteY2" fmla="*/ 136869 h 344696"/>
                <a:gd name="connsiteX3" fmla="*/ 47340 w 416207"/>
                <a:gd name="connsiteY3" fmla="*/ 109746 h 344696"/>
                <a:gd name="connsiteX4" fmla="*/ 423 w 416207"/>
                <a:gd name="connsiteY4" fmla="*/ 36071 h 344696"/>
                <a:gd name="connsiteX5" fmla="*/ 7754 w 416207"/>
                <a:gd name="connsiteY5" fmla="*/ 17378 h 344696"/>
                <a:gd name="connsiteX6" fmla="*/ 11786 w 416207"/>
                <a:gd name="connsiteY6" fmla="*/ 6382 h 344696"/>
                <a:gd name="connsiteX7" fmla="*/ 38177 w 416207"/>
                <a:gd name="connsiteY7" fmla="*/ 15545 h 344696"/>
                <a:gd name="connsiteX8" fmla="*/ 46240 w 416207"/>
                <a:gd name="connsiteY8" fmla="*/ 25075 h 344696"/>
                <a:gd name="connsiteX9" fmla="*/ 61269 w 416207"/>
                <a:gd name="connsiteY9" fmla="*/ 46701 h 344696"/>
                <a:gd name="connsiteX10" fmla="*/ 75930 w 416207"/>
                <a:gd name="connsiteY10" fmla="*/ 57697 h 344696"/>
                <a:gd name="connsiteX11" fmla="*/ 83627 w 416207"/>
                <a:gd name="connsiteY11" fmla="*/ 65761 h 344696"/>
                <a:gd name="connsiteX12" fmla="*/ 86193 w 416207"/>
                <a:gd name="connsiteY12" fmla="*/ 72725 h 344696"/>
                <a:gd name="connsiteX13" fmla="*/ 98655 w 416207"/>
                <a:gd name="connsiteY13" fmla="*/ 86287 h 344696"/>
                <a:gd name="connsiteX14" fmla="*/ 79229 w 416207"/>
                <a:gd name="connsiteY14" fmla="*/ 94351 h 344696"/>
                <a:gd name="connsiteX15" fmla="*/ 72265 w 416207"/>
                <a:gd name="connsiteY15" fmla="*/ 96916 h 344696"/>
                <a:gd name="connsiteX16" fmla="*/ 67866 w 416207"/>
                <a:gd name="connsiteY16" fmla="*/ 136869 h 344696"/>
                <a:gd name="connsiteX17" fmla="*/ 94990 w 416207"/>
                <a:gd name="connsiteY17" fmla="*/ 182320 h 344696"/>
                <a:gd name="connsiteX18" fmla="*/ 107452 w 416207"/>
                <a:gd name="connsiteY18" fmla="*/ 194782 h 344696"/>
                <a:gd name="connsiteX19" fmla="*/ 135309 w 416207"/>
                <a:gd name="connsiteY19" fmla="*/ 220073 h 344696"/>
                <a:gd name="connsiteX20" fmla="*/ 158401 w 416207"/>
                <a:gd name="connsiteY20" fmla="*/ 238767 h 344696"/>
                <a:gd name="connsiteX21" fmla="*/ 178561 w 416207"/>
                <a:gd name="connsiteY21" fmla="*/ 249763 h 344696"/>
                <a:gd name="connsiteX22" fmla="*/ 180760 w 416207"/>
                <a:gd name="connsiteY22" fmla="*/ 232169 h 344696"/>
                <a:gd name="connsiteX23" fmla="*/ 196521 w 416207"/>
                <a:gd name="connsiteY23" fmla="*/ 234002 h 344696"/>
                <a:gd name="connsiteX24" fmla="*/ 175629 w 416207"/>
                <a:gd name="connsiteY24" fmla="*/ 208344 h 344696"/>
                <a:gd name="connsiteX25" fmla="*/ 192489 w 416207"/>
                <a:gd name="connsiteY25" fmla="*/ 179388 h 344696"/>
                <a:gd name="connsiteX26" fmla="*/ 208617 w 416207"/>
                <a:gd name="connsiteY26" fmla="*/ 174256 h 344696"/>
                <a:gd name="connsiteX27" fmla="*/ 213749 w 416207"/>
                <a:gd name="connsiteY27" fmla="*/ 171690 h 344696"/>
                <a:gd name="connsiteX28" fmla="*/ 240872 w 416207"/>
                <a:gd name="connsiteY28" fmla="*/ 160694 h 344696"/>
                <a:gd name="connsiteX29" fmla="*/ 247470 w 416207"/>
                <a:gd name="connsiteY29" fmla="*/ 159228 h 344696"/>
                <a:gd name="connsiteX30" fmla="*/ 263231 w 416207"/>
                <a:gd name="connsiteY30" fmla="*/ 152630 h 344696"/>
                <a:gd name="connsiteX31" fmla="*/ 267996 w 416207"/>
                <a:gd name="connsiteY31" fmla="*/ 150798 h 344696"/>
                <a:gd name="connsiteX32" fmla="*/ 292188 w 416207"/>
                <a:gd name="connsiteY32" fmla="*/ 143467 h 344696"/>
                <a:gd name="connsiteX33" fmla="*/ 292554 w 416207"/>
                <a:gd name="connsiteY33" fmla="*/ 105714 h 344696"/>
                <a:gd name="connsiteX34" fmla="*/ 289989 w 416207"/>
                <a:gd name="connsiteY34" fmla="*/ 98749 h 344696"/>
                <a:gd name="connsiteX35" fmla="*/ 288889 w 416207"/>
                <a:gd name="connsiteY35" fmla="*/ 87387 h 344696"/>
                <a:gd name="connsiteX36" fmla="*/ 295853 w 416207"/>
                <a:gd name="connsiteY36" fmla="*/ 75657 h 344696"/>
                <a:gd name="connsiteX37" fmla="*/ 311614 w 416207"/>
                <a:gd name="connsiteY37" fmla="*/ 84454 h 344696"/>
                <a:gd name="connsiteX38" fmla="*/ 332507 w 416207"/>
                <a:gd name="connsiteY38" fmla="*/ 95451 h 344696"/>
                <a:gd name="connsiteX39" fmla="*/ 346436 w 416207"/>
                <a:gd name="connsiteY39" fmla="*/ 95084 h 344696"/>
                <a:gd name="connsiteX40" fmla="*/ 348635 w 416207"/>
                <a:gd name="connsiteY40" fmla="*/ 93984 h 344696"/>
                <a:gd name="connsiteX41" fmla="*/ 365129 w 416207"/>
                <a:gd name="connsiteY41" fmla="*/ 91419 h 344696"/>
                <a:gd name="connsiteX42" fmla="*/ 386755 w 416207"/>
                <a:gd name="connsiteY42" fmla="*/ 108279 h 344696"/>
                <a:gd name="connsiteX43" fmla="*/ 396285 w 416207"/>
                <a:gd name="connsiteY43" fmla="*/ 123674 h 344696"/>
                <a:gd name="connsiteX44" fmla="*/ 384189 w 416207"/>
                <a:gd name="connsiteY44" fmla="*/ 162161 h 344696"/>
                <a:gd name="connsiteX45" fmla="*/ 365862 w 416207"/>
                <a:gd name="connsiteY45" fmla="*/ 191850 h 344696"/>
                <a:gd name="connsiteX46" fmla="*/ 358531 w 416207"/>
                <a:gd name="connsiteY46" fmla="*/ 191850 h 344696"/>
                <a:gd name="connsiteX47" fmla="*/ 338005 w 416207"/>
                <a:gd name="connsiteY47" fmla="*/ 190384 h 344696"/>
                <a:gd name="connsiteX48" fmla="*/ 360364 w 416207"/>
                <a:gd name="connsiteY48" fmla="*/ 194049 h 344696"/>
                <a:gd name="connsiteX49" fmla="*/ 368061 w 416207"/>
                <a:gd name="connsiteY49" fmla="*/ 190017 h 344696"/>
                <a:gd name="connsiteX50" fmla="*/ 376492 w 416207"/>
                <a:gd name="connsiteY50" fmla="*/ 180121 h 344696"/>
                <a:gd name="connsiteX51" fmla="*/ 385655 w 416207"/>
                <a:gd name="connsiteY51" fmla="*/ 198814 h 344696"/>
                <a:gd name="connsiteX52" fmla="*/ 383823 w 416207"/>
                <a:gd name="connsiteY52" fmla="*/ 204679 h 344696"/>
                <a:gd name="connsiteX53" fmla="*/ 382356 w 416207"/>
                <a:gd name="connsiteY53" fmla="*/ 246464 h 344696"/>
                <a:gd name="connsiteX54" fmla="*/ 375759 w 416207"/>
                <a:gd name="connsiteY54" fmla="*/ 257827 h 344696"/>
                <a:gd name="connsiteX55" fmla="*/ 373559 w 416207"/>
                <a:gd name="connsiteY55" fmla="*/ 270289 h 344696"/>
                <a:gd name="connsiteX56" fmla="*/ 392253 w 416207"/>
                <a:gd name="connsiteY56" fmla="*/ 272122 h 344696"/>
                <a:gd name="connsiteX57" fmla="*/ 409847 w 416207"/>
                <a:gd name="connsiteY57" fmla="*/ 268457 h 344696"/>
                <a:gd name="connsiteX58" fmla="*/ 413146 w 416207"/>
                <a:gd name="connsiteY58" fmla="*/ 301079 h 344696"/>
                <a:gd name="connsiteX59" fmla="*/ 399584 w 416207"/>
                <a:gd name="connsiteY59" fmla="*/ 313174 h 344696"/>
                <a:gd name="connsiteX60" fmla="*/ 386755 w 416207"/>
                <a:gd name="connsiteY60" fmla="*/ 324904 h 344696"/>
                <a:gd name="connsiteX61" fmla="*/ 310515 w 416207"/>
                <a:gd name="connsiteY61" fmla="*/ 340298 h 344696"/>
                <a:gd name="connsiteX62" fmla="*/ 262132 w 416207"/>
                <a:gd name="connsiteY62" fmla="*/ 338099 h 344696"/>
                <a:gd name="connsiteX63" fmla="*/ 239773 w 416207"/>
                <a:gd name="connsiteY63" fmla="*/ 342864 h 344696"/>
                <a:gd name="connsiteX64" fmla="*/ 239773 w 416207"/>
                <a:gd name="connsiteY64" fmla="*/ 344697 h 344696"/>
                <a:gd name="connsiteX65" fmla="*/ 197254 w 416207"/>
                <a:gd name="connsiteY65" fmla="*/ 328203 h 344696"/>
                <a:gd name="connsiteX66" fmla="*/ 114050 w 416207"/>
                <a:gd name="connsiteY66" fmla="*/ 253429 h 344696"/>
                <a:gd name="connsiteX67" fmla="*/ 74097 w 416207"/>
                <a:gd name="connsiteY67" fmla="*/ 213109 h 344696"/>
                <a:gd name="connsiteX68" fmla="*/ 36344 w 416207"/>
                <a:gd name="connsiteY68" fmla="*/ 171324 h 344696"/>
                <a:gd name="connsiteX69" fmla="*/ 7021 w 416207"/>
                <a:gd name="connsiteY69" fmla="*/ 133937 h 344696"/>
                <a:gd name="connsiteX70" fmla="*/ 7754 w 416207"/>
                <a:gd name="connsiteY70" fmla="*/ 126973 h 344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207" h="344696">
                  <a:moveTo>
                    <a:pt x="7754" y="126973"/>
                  </a:moveTo>
                  <a:cubicBezTo>
                    <a:pt x="14718" y="119642"/>
                    <a:pt x="15818" y="128439"/>
                    <a:pt x="18017" y="131371"/>
                  </a:cubicBezTo>
                  <a:cubicBezTo>
                    <a:pt x="24981" y="140535"/>
                    <a:pt x="35611" y="146033"/>
                    <a:pt x="42575" y="136869"/>
                  </a:cubicBezTo>
                  <a:cubicBezTo>
                    <a:pt x="46974" y="131371"/>
                    <a:pt x="53571" y="119642"/>
                    <a:pt x="47340" y="109746"/>
                  </a:cubicBezTo>
                  <a:cubicBezTo>
                    <a:pt x="31945" y="85187"/>
                    <a:pt x="16184" y="60629"/>
                    <a:pt x="423" y="36071"/>
                  </a:cubicBezTo>
                  <a:cubicBezTo>
                    <a:pt x="-1776" y="28007"/>
                    <a:pt x="5188" y="23609"/>
                    <a:pt x="7754" y="17378"/>
                  </a:cubicBezTo>
                  <a:cubicBezTo>
                    <a:pt x="9220" y="13712"/>
                    <a:pt x="10686" y="10047"/>
                    <a:pt x="11786" y="6382"/>
                  </a:cubicBezTo>
                  <a:cubicBezTo>
                    <a:pt x="30846" y="-3882"/>
                    <a:pt x="34878" y="-2416"/>
                    <a:pt x="38177" y="15545"/>
                  </a:cubicBezTo>
                  <a:cubicBezTo>
                    <a:pt x="39276" y="20677"/>
                    <a:pt x="43308" y="21776"/>
                    <a:pt x="46240" y="25075"/>
                  </a:cubicBezTo>
                  <a:cubicBezTo>
                    <a:pt x="52105" y="31673"/>
                    <a:pt x="71532" y="29107"/>
                    <a:pt x="61269" y="46701"/>
                  </a:cubicBezTo>
                  <a:cubicBezTo>
                    <a:pt x="67500" y="48533"/>
                    <a:pt x="71898" y="53299"/>
                    <a:pt x="75930" y="57697"/>
                  </a:cubicBezTo>
                  <a:cubicBezTo>
                    <a:pt x="78496" y="60263"/>
                    <a:pt x="81428" y="62829"/>
                    <a:pt x="83627" y="65761"/>
                  </a:cubicBezTo>
                  <a:cubicBezTo>
                    <a:pt x="84727" y="67960"/>
                    <a:pt x="84727" y="70892"/>
                    <a:pt x="86193" y="72725"/>
                  </a:cubicBezTo>
                  <a:cubicBezTo>
                    <a:pt x="90225" y="77490"/>
                    <a:pt x="101588" y="77124"/>
                    <a:pt x="98655" y="86287"/>
                  </a:cubicBezTo>
                  <a:cubicBezTo>
                    <a:pt x="96090" y="94717"/>
                    <a:pt x="85827" y="91785"/>
                    <a:pt x="79229" y="94351"/>
                  </a:cubicBezTo>
                  <a:cubicBezTo>
                    <a:pt x="77030" y="95084"/>
                    <a:pt x="74464" y="95084"/>
                    <a:pt x="72265" y="96916"/>
                  </a:cubicBezTo>
                  <a:cubicBezTo>
                    <a:pt x="81795" y="110112"/>
                    <a:pt x="81795" y="110112"/>
                    <a:pt x="67866" y="136869"/>
                  </a:cubicBezTo>
                  <a:cubicBezTo>
                    <a:pt x="86926" y="146033"/>
                    <a:pt x="89859" y="165459"/>
                    <a:pt x="94990" y="182320"/>
                  </a:cubicBezTo>
                  <a:cubicBezTo>
                    <a:pt x="97556" y="190751"/>
                    <a:pt x="100122" y="193316"/>
                    <a:pt x="107452" y="194782"/>
                  </a:cubicBezTo>
                  <a:cubicBezTo>
                    <a:pt x="121747" y="197348"/>
                    <a:pt x="133477" y="202846"/>
                    <a:pt x="135309" y="220073"/>
                  </a:cubicBezTo>
                  <a:cubicBezTo>
                    <a:pt x="136776" y="232903"/>
                    <a:pt x="149238" y="235468"/>
                    <a:pt x="158401" y="238767"/>
                  </a:cubicBezTo>
                  <a:cubicBezTo>
                    <a:pt x="165732" y="241333"/>
                    <a:pt x="171963" y="243899"/>
                    <a:pt x="178561" y="249763"/>
                  </a:cubicBezTo>
                  <a:cubicBezTo>
                    <a:pt x="178194" y="243166"/>
                    <a:pt x="170864" y="236201"/>
                    <a:pt x="180760" y="232169"/>
                  </a:cubicBezTo>
                  <a:cubicBezTo>
                    <a:pt x="186991" y="229970"/>
                    <a:pt x="193222" y="227038"/>
                    <a:pt x="196521" y="234002"/>
                  </a:cubicBezTo>
                  <a:cubicBezTo>
                    <a:pt x="188091" y="228137"/>
                    <a:pt x="181127" y="218974"/>
                    <a:pt x="175629" y="208344"/>
                  </a:cubicBezTo>
                  <a:cubicBezTo>
                    <a:pt x="166099" y="190017"/>
                    <a:pt x="172330" y="177922"/>
                    <a:pt x="192489" y="179388"/>
                  </a:cubicBezTo>
                  <a:cubicBezTo>
                    <a:pt x="199820" y="180121"/>
                    <a:pt x="204219" y="179021"/>
                    <a:pt x="208617" y="174256"/>
                  </a:cubicBezTo>
                  <a:cubicBezTo>
                    <a:pt x="209717" y="172790"/>
                    <a:pt x="211916" y="172424"/>
                    <a:pt x="213749" y="171690"/>
                  </a:cubicBezTo>
                  <a:cubicBezTo>
                    <a:pt x="222912" y="168025"/>
                    <a:pt x="237940" y="180121"/>
                    <a:pt x="240872" y="160694"/>
                  </a:cubicBezTo>
                  <a:cubicBezTo>
                    <a:pt x="241239" y="159228"/>
                    <a:pt x="246371" y="157762"/>
                    <a:pt x="247470" y="159228"/>
                  </a:cubicBezTo>
                  <a:cubicBezTo>
                    <a:pt x="258100" y="169491"/>
                    <a:pt x="258100" y="154830"/>
                    <a:pt x="263231" y="152630"/>
                  </a:cubicBezTo>
                  <a:cubicBezTo>
                    <a:pt x="264697" y="151531"/>
                    <a:pt x="266530" y="151164"/>
                    <a:pt x="267996" y="150798"/>
                  </a:cubicBezTo>
                  <a:cubicBezTo>
                    <a:pt x="276427" y="149331"/>
                    <a:pt x="289256" y="155929"/>
                    <a:pt x="292188" y="143467"/>
                  </a:cubicBezTo>
                  <a:cubicBezTo>
                    <a:pt x="295120" y="131371"/>
                    <a:pt x="302451" y="118176"/>
                    <a:pt x="292554" y="105714"/>
                  </a:cubicBezTo>
                  <a:cubicBezTo>
                    <a:pt x="291088" y="103514"/>
                    <a:pt x="290355" y="101315"/>
                    <a:pt x="289989" y="98749"/>
                  </a:cubicBezTo>
                  <a:cubicBezTo>
                    <a:pt x="289989" y="95084"/>
                    <a:pt x="289989" y="91052"/>
                    <a:pt x="288889" y="87387"/>
                  </a:cubicBezTo>
                  <a:cubicBezTo>
                    <a:pt x="287056" y="81156"/>
                    <a:pt x="287789" y="76024"/>
                    <a:pt x="295853" y="75657"/>
                  </a:cubicBezTo>
                  <a:cubicBezTo>
                    <a:pt x="302817" y="75291"/>
                    <a:pt x="311614" y="75291"/>
                    <a:pt x="311614" y="84454"/>
                  </a:cubicBezTo>
                  <a:cubicBezTo>
                    <a:pt x="311614" y="103148"/>
                    <a:pt x="321144" y="99849"/>
                    <a:pt x="332507" y="95451"/>
                  </a:cubicBezTo>
                  <a:cubicBezTo>
                    <a:pt x="336906" y="93618"/>
                    <a:pt x="341304" y="90319"/>
                    <a:pt x="346436" y="95084"/>
                  </a:cubicBezTo>
                  <a:cubicBezTo>
                    <a:pt x="347169" y="95817"/>
                    <a:pt x="347902" y="95451"/>
                    <a:pt x="348635" y="93984"/>
                  </a:cubicBezTo>
                  <a:cubicBezTo>
                    <a:pt x="352667" y="82255"/>
                    <a:pt x="362563" y="85920"/>
                    <a:pt x="365129" y="91419"/>
                  </a:cubicBezTo>
                  <a:cubicBezTo>
                    <a:pt x="369894" y="102048"/>
                    <a:pt x="377591" y="104980"/>
                    <a:pt x="386755" y="108279"/>
                  </a:cubicBezTo>
                  <a:cubicBezTo>
                    <a:pt x="392619" y="110478"/>
                    <a:pt x="394452" y="117809"/>
                    <a:pt x="396285" y="123674"/>
                  </a:cubicBezTo>
                  <a:cubicBezTo>
                    <a:pt x="390420" y="136136"/>
                    <a:pt x="390420" y="151164"/>
                    <a:pt x="384189" y="162161"/>
                  </a:cubicBezTo>
                  <a:cubicBezTo>
                    <a:pt x="379058" y="172057"/>
                    <a:pt x="368794" y="179754"/>
                    <a:pt x="365862" y="191850"/>
                  </a:cubicBezTo>
                  <a:cubicBezTo>
                    <a:pt x="365129" y="195149"/>
                    <a:pt x="361097" y="195515"/>
                    <a:pt x="358531" y="191850"/>
                  </a:cubicBezTo>
                  <a:cubicBezTo>
                    <a:pt x="352667" y="183053"/>
                    <a:pt x="345336" y="188551"/>
                    <a:pt x="338005" y="190384"/>
                  </a:cubicBezTo>
                  <a:cubicBezTo>
                    <a:pt x="345702" y="190751"/>
                    <a:pt x="353766" y="184153"/>
                    <a:pt x="360364" y="194049"/>
                  </a:cubicBezTo>
                  <a:cubicBezTo>
                    <a:pt x="362563" y="197715"/>
                    <a:pt x="366229" y="193683"/>
                    <a:pt x="368061" y="190017"/>
                  </a:cubicBezTo>
                  <a:cubicBezTo>
                    <a:pt x="370261" y="186352"/>
                    <a:pt x="366962" y="175722"/>
                    <a:pt x="376492" y="180121"/>
                  </a:cubicBezTo>
                  <a:cubicBezTo>
                    <a:pt x="383456" y="183420"/>
                    <a:pt x="391520" y="188185"/>
                    <a:pt x="385655" y="198814"/>
                  </a:cubicBezTo>
                  <a:cubicBezTo>
                    <a:pt x="384556" y="200647"/>
                    <a:pt x="380524" y="202480"/>
                    <a:pt x="383823" y="204679"/>
                  </a:cubicBezTo>
                  <a:cubicBezTo>
                    <a:pt x="405448" y="219340"/>
                    <a:pt x="388221" y="232903"/>
                    <a:pt x="382356" y="246464"/>
                  </a:cubicBezTo>
                  <a:cubicBezTo>
                    <a:pt x="380524" y="250496"/>
                    <a:pt x="379058" y="254528"/>
                    <a:pt x="375759" y="257827"/>
                  </a:cubicBezTo>
                  <a:cubicBezTo>
                    <a:pt x="372093" y="261859"/>
                    <a:pt x="368061" y="265891"/>
                    <a:pt x="373559" y="270289"/>
                  </a:cubicBezTo>
                  <a:cubicBezTo>
                    <a:pt x="378691" y="274321"/>
                    <a:pt x="386022" y="278353"/>
                    <a:pt x="392253" y="272122"/>
                  </a:cubicBezTo>
                  <a:cubicBezTo>
                    <a:pt x="397751" y="266624"/>
                    <a:pt x="401783" y="259660"/>
                    <a:pt x="409847" y="268457"/>
                  </a:cubicBezTo>
                  <a:cubicBezTo>
                    <a:pt x="416811" y="276154"/>
                    <a:pt x="418277" y="294114"/>
                    <a:pt x="413146" y="301079"/>
                  </a:cubicBezTo>
                  <a:cubicBezTo>
                    <a:pt x="409480" y="305844"/>
                    <a:pt x="401783" y="306577"/>
                    <a:pt x="399584" y="313174"/>
                  </a:cubicBezTo>
                  <a:cubicBezTo>
                    <a:pt x="399584" y="321605"/>
                    <a:pt x="395552" y="324537"/>
                    <a:pt x="386755" y="324904"/>
                  </a:cubicBezTo>
                  <a:cubicBezTo>
                    <a:pt x="360731" y="326370"/>
                    <a:pt x="335073" y="331135"/>
                    <a:pt x="310515" y="340298"/>
                  </a:cubicBezTo>
                  <a:cubicBezTo>
                    <a:pt x="294021" y="346529"/>
                    <a:pt x="277893" y="346163"/>
                    <a:pt x="262132" y="338099"/>
                  </a:cubicBezTo>
                  <a:cubicBezTo>
                    <a:pt x="253335" y="333334"/>
                    <a:pt x="244904" y="330402"/>
                    <a:pt x="239773" y="342864"/>
                  </a:cubicBezTo>
                  <a:lnTo>
                    <a:pt x="239773" y="344697"/>
                  </a:lnTo>
                  <a:cubicBezTo>
                    <a:pt x="223279" y="344697"/>
                    <a:pt x="209717" y="337366"/>
                    <a:pt x="197254" y="328203"/>
                  </a:cubicBezTo>
                  <a:cubicBezTo>
                    <a:pt x="167565" y="305477"/>
                    <a:pt x="138975" y="281652"/>
                    <a:pt x="114050" y="253429"/>
                  </a:cubicBezTo>
                  <a:cubicBezTo>
                    <a:pt x="101588" y="239134"/>
                    <a:pt x="84727" y="229237"/>
                    <a:pt x="74097" y="213109"/>
                  </a:cubicBezTo>
                  <a:cubicBezTo>
                    <a:pt x="62368" y="198448"/>
                    <a:pt x="51372" y="182687"/>
                    <a:pt x="36344" y="171324"/>
                  </a:cubicBezTo>
                  <a:cubicBezTo>
                    <a:pt x="26447" y="158862"/>
                    <a:pt x="16917" y="146399"/>
                    <a:pt x="7021" y="133937"/>
                  </a:cubicBezTo>
                  <a:cubicBezTo>
                    <a:pt x="8120" y="131371"/>
                    <a:pt x="8120" y="129172"/>
                    <a:pt x="7754" y="126973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D710AF36-578C-4CA8-87B5-D09658F51E1F}"/>
                </a:ext>
              </a:extLst>
            </p:cNvPr>
            <p:cNvSpPr/>
            <p:nvPr/>
          </p:nvSpPr>
          <p:spPr>
            <a:xfrm>
              <a:off x="12067458" y="6819316"/>
              <a:ext cx="283988" cy="354637"/>
            </a:xfrm>
            <a:custGeom>
              <a:avLst/>
              <a:gdLst>
                <a:gd name="connsiteX0" fmla="*/ 93882 w 283988"/>
                <a:gd name="connsiteY0" fmla="*/ 354637 h 354637"/>
                <a:gd name="connsiteX1" fmla="*/ 86185 w 283988"/>
                <a:gd name="connsiteY1" fmla="*/ 346940 h 354637"/>
                <a:gd name="connsiteX2" fmla="*/ 83252 w 283988"/>
                <a:gd name="connsiteY2" fmla="*/ 332645 h 354637"/>
                <a:gd name="connsiteX3" fmla="*/ 69324 w 283988"/>
                <a:gd name="connsiteY3" fmla="*/ 291226 h 354637"/>
                <a:gd name="connsiteX4" fmla="*/ 69324 w 283988"/>
                <a:gd name="connsiteY4" fmla="*/ 322015 h 354637"/>
                <a:gd name="connsiteX5" fmla="*/ 59061 w 283988"/>
                <a:gd name="connsiteY5" fmla="*/ 343641 h 354637"/>
                <a:gd name="connsiteX6" fmla="*/ 41834 w 283988"/>
                <a:gd name="connsiteY6" fmla="*/ 335944 h 354637"/>
                <a:gd name="connsiteX7" fmla="*/ 32670 w 283988"/>
                <a:gd name="connsiteY7" fmla="*/ 325314 h 354637"/>
                <a:gd name="connsiteX8" fmla="*/ 27905 w 283988"/>
                <a:gd name="connsiteY8" fmla="*/ 306621 h 354637"/>
                <a:gd name="connsiteX9" fmla="*/ 31204 w 283988"/>
                <a:gd name="connsiteY9" fmla="*/ 297091 h 354637"/>
                <a:gd name="connsiteX10" fmla="*/ 21307 w 283988"/>
                <a:gd name="connsiteY10" fmla="*/ 293792 h 354637"/>
                <a:gd name="connsiteX11" fmla="*/ 13977 w 283988"/>
                <a:gd name="connsiteY11" fmla="*/ 305521 h 354637"/>
                <a:gd name="connsiteX12" fmla="*/ 15809 w 283988"/>
                <a:gd name="connsiteY12" fmla="*/ 319816 h 354637"/>
                <a:gd name="connsiteX13" fmla="*/ 11411 w 283988"/>
                <a:gd name="connsiteY13" fmla="*/ 281330 h 354637"/>
                <a:gd name="connsiteX14" fmla="*/ 16176 w 283988"/>
                <a:gd name="connsiteY14" fmla="*/ 265935 h 354637"/>
                <a:gd name="connsiteX15" fmla="*/ 8479 w 283988"/>
                <a:gd name="connsiteY15" fmla="*/ 265202 h 354637"/>
                <a:gd name="connsiteX16" fmla="*/ 5913 w 283988"/>
                <a:gd name="connsiteY16" fmla="*/ 260804 h 354637"/>
                <a:gd name="connsiteX17" fmla="*/ 25339 w 283988"/>
                <a:gd name="connsiteY17" fmla="*/ 227448 h 354637"/>
                <a:gd name="connsiteX18" fmla="*/ 33037 w 283988"/>
                <a:gd name="connsiteY18" fmla="*/ 214253 h 354637"/>
                <a:gd name="connsiteX19" fmla="*/ 7745 w 283988"/>
                <a:gd name="connsiteY19" fmla="*/ 200325 h 354637"/>
                <a:gd name="connsiteX20" fmla="*/ 57595 w 283988"/>
                <a:gd name="connsiteY20" fmla="*/ 181998 h 354637"/>
                <a:gd name="connsiteX21" fmla="*/ 52830 w 283988"/>
                <a:gd name="connsiteY21" fmla="*/ 166970 h 354637"/>
                <a:gd name="connsiteX22" fmla="*/ 53929 w 283988"/>
                <a:gd name="connsiteY22" fmla="*/ 150475 h 354637"/>
                <a:gd name="connsiteX23" fmla="*/ 57228 w 283988"/>
                <a:gd name="connsiteY23" fmla="*/ 143145 h 354637"/>
                <a:gd name="connsiteX24" fmla="*/ 56129 w 283988"/>
                <a:gd name="connsiteY24" fmla="*/ 116387 h 354637"/>
                <a:gd name="connsiteX25" fmla="*/ 71157 w 283988"/>
                <a:gd name="connsiteY25" fmla="*/ 77901 h 354637"/>
                <a:gd name="connsiteX26" fmla="*/ 82153 w 283988"/>
                <a:gd name="connsiteY26" fmla="*/ 75335 h 354637"/>
                <a:gd name="connsiteX27" fmla="*/ 98647 w 283988"/>
                <a:gd name="connsiteY27" fmla="*/ 83399 h 354637"/>
                <a:gd name="connsiteX28" fmla="*/ 108910 w 283988"/>
                <a:gd name="connsiteY28" fmla="*/ 94395 h 354637"/>
                <a:gd name="connsiteX29" fmla="*/ 114408 w 283988"/>
                <a:gd name="connsiteY29" fmla="*/ 111989 h 354637"/>
                <a:gd name="connsiteX30" fmla="*/ 97547 w 283988"/>
                <a:gd name="connsiteY30" fmla="*/ 115288 h 354637"/>
                <a:gd name="connsiteX31" fmla="*/ 88384 w 283988"/>
                <a:gd name="connsiteY31" fmla="*/ 113089 h 354637"/>
                <a:gd name="connsiteX32" fmla="*/ 85818 w 283988"/>
                <a:gd name="connsiteY32" fmla="*/ 132148 h 354637"/>
                <a:gd name="connsiteX33" fmla="*/ 81053 w 283988"/>
                <a:gd name="connsiteY33" fmla="*/ 142045 h 354637"/>
                <a:gd name="connsiteX34" fmla="*/ 90950 w 283988"/>
                <a:gd name="connsiteY34" fmla="*/ 139846 h 354637"/>
                <a:gd name="connsiteX35" fmla="*/ 98647 w 283988"/>
                <a:gd name="connsiteY35" fmla="*/ 151942 h 354637"/>
                <a:gd name="connsiteX36" fmla="*/ 83619 w 283988"/>
                <a:gd name="connsiteY36" fmla="*/ 199958 h 354637"/>
                <a:gd name="connsiteX37" fmla="*/ 80687 w 283988"/>
                <a:gd name="connsiteY37" fmla="*/ 212054 h 354637"/>
                <a:gd name="connsiteX38" fmla="*/ 91683 w 283988"/>
                <a:gd name="connsiteY38" fmla="*/ 212054 h 354637"/>
                <a:gd name="connsiteX39" fmla="*/ 109277 w 283988"/>
                <a:gd name="connsiteY39" fmla="*/ 188962 h 354637"/>
                <a:gd name="connsiteX40" fmla="*/ 143731 w 283988"/>
                <a:gd name="connsiteY40" fmla="*/ 142778 h 354637"/>
                <a:gd name="connsiteX41" fmla="*/ 156194 w 283988"/>
                <a:gd name="connsiteY41" fmla="*/ 128850 h 354637"/>
                <a:gd name="connsiteX42" fmla="*/ 177819 w 283988"/>
                <a:gd name="connsiteY42" fmla="*/ 102826 h 354637"/>
                <a:gd name="connsiteX43" fmla="*/ 196146 w 283988"/>
                <a:gd name="connsiteY43" fmla="*/ 82666 h 354637"/>
                <a:gd name="connsiteX44" fmla="*/ 197246 w 283988"/>
                <a:gd name="connsiteY44" fmla="*/ 81933 h 354637"/>
                <a:gd name="connsiteX45" fmla="*/ 201278 w 283988"/>
                <a:gd name="connsiteY45" fmla="*/ 62140 h 354637"/>
                <a:gd name="connsiteX46" fmla="*/ 205676 w 283988"/>
                <a:gd name="connsiteY46" fmla="*/ 54076 h 354637"/>
                <a:gd name="connsiteX47" fmla="*/ 221437 w 283988"/>
                <a:gd name="connsiteY47" fmla="*/ 48578 h 354637"/>
                <a:gd name="connsiteX48" fmla="*/ 222170 w 283988"/>
                <a:gd name="connsiteY48" fmla="*/ 37581 h 354637"/>
                <a:gd name="connsiteX49" fmla="*/ 203844 w 283988"/>
                <a:gd name="connsiteY49" fmla="*/ 29518 h 354637"/>
                <a:gd name="connsiteX50" fmla="*/ 201278 w 283988"/>
                <a:gd name="connsiteY50" fmla="*/ 25119 h 354637"/>
                <a:gd name="connsiteX51" fmla="*/ 228402 w 283988"/>
                <a:gd name="connsiteY51" fmla="*/ 1661 h 354637"/>
                <a:gd name="connsiteX52" fmla="*/ 236832 w 283988"/>
                <a:gd name="connsiteY52" fmla="*/ 1661 h 354637"/>
                <a:gd name="connsiteX53" fmla="*/ 270920 w 283988"/>
                <a:gd name="connsiteY53" fmla="*/ 17422 h 354637"/>
                <a:gd name="connsiteX54" fmla="*/ 278251 w 283988"/>
                <a:gd name="connsiteY54" fmla="*/ 30617 h 354637"/>
                <a:gd name="connsiteX55" fmla="*/ 281183 w 283988"/>
                <a:gd name="connsiteY55" fmla="*/ 34283 h 354637"/>
                <a:gd name="connsiteX56" fmla="*/ 268721 w 283988"/>
                <a:gd name="connsiteY56" fmla="*/ 69104 h 354637"/>
                <a:gd name="connsiteX57" fmla="*/ 259924 w 283988"/>
                <a:gd name="connsiteY57" fmla="*/ 91829 h 354637"/>
                <a:gd name="connsiteX58" fmla="*/ 226202 w 283988"/>
                <a:gd name="connsiteY58" fmla="*/ 137647 h 354637"/>
                <a:gd name="connsiteX59" fmla="*/ 212641 w 283988"/>
                <a:gd name="connsiteY59" fmla="*/ 173201 h 354637"/>
                <a:gd name="connsiteX60" fmla="*/ 210075 w 283988"/>
                <a:gd name="connsiteY60" fmla="*/ 177599 h 354637"/>
                <a:gd name="connsiteX61" fmla="*/ 188449 w 283988"/>
                <a:gd name="connsiteY61" fmla="*/ 204357 h 354637"/>
                <a:gd name="connsiteX62" fmla="*/ 186250 w 283988"/>
                <a:gd name="connsiteY62" fmla="*/ 207289 h 354637"/>
                <a:gd name="connsiteX63" fmla="*/ 159859 w 283988"/>
                <a:gd name="connsiteY63" fmla="*/ 249807 h 354637"/>
                <a:gd name="connsiteX64" fmla="*/ 150329 w 283988"/>
                <a:gd name="connsiteY64" fmla="*/ 260804 h 354637"/>
                <a:gd name="connsiteX65" fmla="*/ 148863 w 283988"/>
                <a:gd name="connsiteY65" fmla="*/ 272899 h 354637"/>
                <a:gd name="connsiteX66" fmla="*/ 108177 w 283988"/>
                <a:gd name="connsiteY66" fmla="*/ 335211 h 354637"/>
                <a:gd name="connsiteX67" fmla="*/ 93882 w 283988"/>
                <a:gd name="connsiteY67" fmla="*/ 354637 h 35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83988" h="354637">
                  <a:moveTo>
                    <a:pt x="93882" y="354637"/>
                  </a:moveTo>
                  <a:cubicBezTo>
                    <a:pt x="91316" y="352072"/>
                    <a:pt x="89117" y="349139"/>
                    <a:pt x="86185" y="346940"/>
                  </a:cubicBezTo>
                  <a:cubicBezTo>
                    <a:pt x="81053" y="342908"/>
                    <a:pt x="74822" y="343275"/>
                    <a:pt x="83252" y="332645"/>
                  </a:cubicBezTo>
                  <a:cubicBezTo>
                    <a:pt x="92049" y="321649"/>
                    <a:pt x="81420" y="306988"/>
                    <a:pt x="69324" y="291226"/>
                  </a:cubicBezTo>
                  <a:cubicBezTo>
                    <a:pt x="69324" y="304788"/>
                    <a:pt x="68957" y="313585"/>
                    <a:pt x="69324" y="322015"/>
                  </a:cubicBezTo>
                  <a:cubicBezTo>
                    <a:pt x="70057" y="331546"/>
                    <a:pt x="67125" y="338876"/>
                    <a:pt x="59061" y="343641"/>
                  </a:cubicBezTo>
                  <a:cubicBezTo>
                    <a:pt x="50264" y="348406"/>
                    <a:pt x="48431" y="337044"/>
                    <a:pt x="41834" y="335944"/>
                  </a:cubicBezTo>
                  <a:cubicBezTo>
                    <a:pt x="41834" y="329713"/>
                    <a:pt x="36335" y="328247"/>
                    <a:pt x="32670" y="325314"/>
                  </a:cubicBezTo>
                  <a:cubicBezTo>
                    <a:pt x="25706" y="320549"/>
                    <a:pt x="22774" y="314685"/>
                    <a:pt x="27905" y="306621"/>
                  </a:cubicBezTo>
                  <a:cubicBezTo>
                    <a:pt x="29738" y="303689"/>
                    <a:pt x="37068" y="301489"/>
                    <a:pt x="31204" y="297091"/>
                  </a:cubicBezTo>
                  <a:cubicBezTo>
                    <a:pt x="29005" y="295625"/>
                    <a:pt x="25706" y="291593"/>
                    <a:pt x="21307" y="293792"/>
                  </a:cubicBezTo>
                  <a:cubicBezTo>
                    <a:pt x="16542" y="296358"/>
                    <a:pt x="13243" y="300023"/>
                    <a:pt x="13977" y="305521"/>
                  </a:cubicBezTo>
                  <a:cubicBezTo>
                    <a:pt x="14343" y="310286"/>
                    <a:pt x="18008" y="314685"/>
                    <a:pt x="15809" y="319816"/>
                  </a:cubicBezTo>
                  <a:cubicBezTo>
                    <a:pt x="-2884" y="308087"/>
                    <a:pt x="-5817" y="290493"/>
                    <a:pt x="11411" y="281330"/>
                  </a:cubicBezTo>
                  <a:cubicBezTo>
                    <a:pt x="20941" y="276198"/>
                    <a:pt x="15443" y="269600"/>
                    <a:pt x="16176" y="265935"/>
                  </a:cubicBezTo>
                  <a:cubicBezTo>
                    <a:pt x="17642" y="257505"/>
                    <a:pt x="11411" y="264836"/>
                    <a:pt x="8479" y="265202"/>
                  </a:cubicBezTo>
                  <a:cubicBezTo>
                    <a:pt x="3713" y="265935"/>
                    <a:pt x="4813" y="262270"/>
                    <a:pt x="5913" y="260804"/>
                  </a:cubicBezTo>
                  <a:cubicBezTo>
                    <a:pt x="14343" y="250907"/>
                    <a:pt x="4447" y="230381"/>
                    <a:pt x="25339" y="227448"/>
                  </a:cubicBezTo>
                  <a:cubicBezTo>
                    <a:pt x="28272" y="227082"/>
                    <a:pt x="34136" y="222317"/>
                    <a:pt x="33037" y="214253"/>
                  </a:cubicBezTo>
                  <a:cubicBezTo>
                    <a:pt x="19108" y="220484"/>
                    <a:pt x="5546" y="223050"/>
                    <a:pt x="7745" y="200325"/>
                  </a:cubicBezTo>
                  <a:cubicBezTo>
                    <a:pt x="15809" y="171002"/>
                    <a:pt x="35236" y="164037"/>
                    <a:pt x="57595" y="181998"/>
                  </a:cubicBezTo>
                  <a:cubicBezTo>
                    <a:pt x="57961" y="176133"/>
                    <a:pt x="56862" y="170635"/>
                    <a:pt x="52830" y="166970"/>
                  </a:cubicBezTo>
                  <a:cubicBezTo>
                    <a:pt x="45865" y="160738"/>
                    <a:pt x="46598" y="155607"/>
                    <a:pt x="53929" y="150475"/>
                  </a:cubicBezTo>
                  <a:cubicBezTo>
                    <a:pt x="56495" y="148643"/>
                    <a:pt x="60160" y="145710"/>
                    <a:pt x="57228" y="143145"/>
                  </a:cubicBezTo>
                  <a:cubicBezTo>
                    <a:pt x="46232" y="133981"/>
                    <a:pt x="57228" y="124818"/>
                    <a:pt x="56129" y="116387"/>
                  </a:cubicBezTo>
                  <a:cubicBezTo>
                    <a:pt x="53929" y="100260"/>
                    <a:pt x="71157" y="92929"/>
                    <a:pt x="71157" y="77901"/>
                  </a:cubicBezTo>
                  <a:cubicBezTo>
                    <a:pt x="71157" y="73502"/>
                    <a:pt x="78121" y="73136"/>
                    <a:pt x="82153" y="75335"/>
                  </a:cubicBezTo>
                  <a:cubicBezTo>
                    <a:pt x="87651" y="77901"/>
                    <a:pt x="94249" y="79000"/>
                    <a:pt x="98647" y="83399"/>
                  </a:cubicBezTo>
                  <a:cubicBezTo>
                    <a:pt x="101946" y="87064"/>
                    <a:pt x="104512" y="91463"/>
                    <a:pt x="108910" y="94395"/>
                  </a:cubicBezTo>
                  <a:cubicBezTo>
                    <a:pt x="115141" y="98794"/>
                    <a:pt x="118807" y="104658"/>
                    <a:pt x="114408" y="111989"/>
                  </a:cubicBezTo>
                  <a:cubicBezTo>
                    <a:pt x="110376" y="118587"/>
                    <a:pt x="103412" y="116387"/>
                    <a:pt x="97547" y="115288"/>
                  </a:cubicBezTo>
                  <a:cubicBezTo>
                    <a:pt x="94615" y="114921"/>
                    <a:pt x="92049" y="112355"/>
                    <a:pt x="88384" y="113089"/>
                  </a:cubicBezTo>
                  <a:cubicBezTo>
                    <a:pt x="83619" y="118953"/>
                    <a:pt x="88750" y="126284"/>
                    <a:pt x="85818" y="132148"/>
                  </a:cubicBezTo>
                  <a:cubicBezTo>
                    <a:pt x="85085" y="135814"/>
                    <a:pt x="81786" y="138380"/>
                    <a:pt x="81053" y="142045"/>
                  </a:cubicBezTo>
                  <a:cubicBezTo>
                    <a:pt x="83985" y="139113"/>
                    <a:pt x="87284" y="138013"/>
                    <a:pt x="90950" y="139846"/>
                  </a:cubicBezTo>
                  <a:cubicBezTo>
                    <a:pt x="94982" y="143145"/>
                    <a:pt x="100480" y="147177"/>
                    <a:pt x="98647" y="151942"/>
                  </a:cubicBezTo>
                  <a:cubicBezTo>
                    <a:pt x="92049" y="167703"/>
                    <a:pt x="90950" y="184930"/>
                    <a:pt x="83619" y="199958"/>
                  </a:cubicBezTo>
                  <a:cubicBezTo>
                    <a:pt x="81420" y="203990"/>
                    <a:pt x="78487" y="207656"/>
                    <a:pt x="80687" y="212054"/>
                  </a:cubicBezTo>
                  <a:cubicBezTo>
                    <a:pt x="83985" y="218285"/>
                    <a:pt x="88017" y="212420"/>
                    <a:pt x="91683" y="212054"/>
                  </a:cubicBezTo>
                  <a:cubicBezTo>
                    <a:pt x="105611" y="210588"/>
                    <a:pt x="112575" y="205823"/>
                    <a:pt x="109277" y="188962"/>
                  </a:cubicBezTo>
                  <a:cubicBezTo>
                    <a:pt x="106711" y="176133"/>
                    <a:pt x="130536" y="146077"/>
                    <a:pt x="143731" y="142778"/>
                  </a:cubicBezTo>
                  <a:cubicBezTo>
                    <a:pt x="151795" y="140579"/>
                    <a:pt x="155460" y="136547"/>
                    <a:pt x="156194" y="128850"/>
                  </a:cubicBezTo>
                  <a:cubicBezTo>
                    <a:pt x="171222" y="126650"/>
                    <a:pt x="177819" y="117487"/>
                    <a:pt x="177819" y="102826"/>
                  </a:cubicBezTo>
                  <a:cubicBezTo>
                    <a:pt x="185517" y="97327"/>
                    <a:pt x="181485" y="81566"/>
                    <a:pt x="196146" y="82666"/>
                  </a:cubicBezTo>
                  <a:cubicBezTo>
                    <a:pt x="198346" y="82666"/>
                    <a:pt x="198712" y="82666"/>
                    <a:pt x="197246" y="81933"/>
                  </a:cubicBezTo>
                  <a:cubicBezTo>
                    <a:pt x="173054" y="70570"/>
                    <a:pt x="202377" y="69470"/>
                    <a:pt x="201278" y="62140"/>
                  </a:cubicBezTo>
                  <a:cubicBezTo>
                    <a:pt x="200911" y="59574"/>
                    <a:pt x="203477" y="56642"/>
                    <a:pt x="205676" y="54076"/>
                  </a:cubicBezTo>
                  <a:cubicBezTo>
                    <a:pt x="210075" y="50044"/>
                    <a:pt x="216306" y="50777"/>
                    <a:pt x="221437" y="48578"/>
                  </a:cubicBezTo>
                  <a:cubicBezTo>
                    <a:pt x="229501" y="45645"/>
                    <a:pt x="226202" y="41613"/>
                    <a:pt x="222170" y="37581"/>
                  </a:cubicBezTo>
                  <a:cubicBezTo>
                    <a:pt x="216306" y="34649"/>
                    <a:pt x="210441" y="31350"/>
                    <a:pt x="203844" y="29518"/>
                  </a:cubicBezTo>
                  <a:cubicBezTo>
                    <a:pt x="202377" y="28418"/>
                    <a:pt x="201644" y="26952"/>
                    <a:pt x="201278" y="25119"/>
                  </a:cubicBezTo>
                  <a:cubicBezTo>
                    <a:pt x="207509" y="14123"/>
                    <a:pt x="221437" y="11924"/>
                    <a:pt x="228402" y="1661"/>
                  </a:cubicBezTo>
                  <a:cubicBezTo>
                    <a:pt x="230234" y="-905"/>
                    <a:pt x="234266" y="-172"/>
                    <a:pt x="236832" y="1661"/>
                  </a:cubicBezTo>
                  <a:cubicBezTo>
                    <a:pt x="246729" y="9725"/>
                    <a:pt x="256259" y="18155"/>
                    <a:pt x="270920" y="17422"/>
                  </a:cubicBezTo>
                  <a:cubicBezTo>
                    <a:pt x="277884" y="16689"/>
                    <a:pt x="272753" y="27685"/>
                    <a:pt x="278251" y="30617"/>
                  </a:cubicBezTo>
                  <a:cubicBezTo>
                    <a:pt x="279351" y="31717"/>
                    <a:pt x="280450" y="32816"/>
                    <a:pt x="281183" y="34283"/>
                  </a:cubicBezTo>
                  <a:cubicBezTo>
                    <a:pt x="285948" y="48944"/>
                    <a:pt x="286315" y="62140"/>
                    <a:pt x="268721" y="69104"/>
                  </a:cubicBezTo>
                  <a:cubicBezTo>
                    <a:pt x="258458" y="73136"/>
                    <a:pt x="262490" y="84132"/>
                    <a:pt x="259924" y="91829"/>
                  </a:cubicBezTo>
                  <a:cubicBezTo>
                    <a:pt x="248561" y="106857"/>
                    <a:pt x="235366" y="120786"/>
                    <a:pt x="226202" y="137647"/>
                  </a:cubicBezTo>
                  <a:cubicBezTo>
                    <a:pt x="211174" y="145344"/>
                    <a:pt x="220338" y="162571"/>
                    <a:pt x="212641" y="173201"/>
                  </a:cubicBezTo>
                  <a:cubicBezTo>
                    <a:pt x="211541" y="174667"/>
                    <a:pt x="211907" y="176500"/>
                    <a:pt x="210075" y="177599"/>
                  </a:cubicBezTo>
                  <a:cubicBezTo>
                    <a:pt x="197979" y="182731"/>
                    <a:pt x="195780" y="195560"/>
                    <a:pt x="188449" y="204357"/>
                  </a:cubicBezTo>
                  <a:cubicBezTo>
                    <a:pt x="187349" y="205090"/>
                    <a:pt x="186983" y="206922"/>
                    <a:pt x="186250" y="207289"/>
                  </a:cubicBezTo>
                  <a:cubicBezTo>
                    <a:pt x="166457" y="214620"/>
                    <a:pt x="165723" y="234046"/>
                    <a:pt x="159859" y="249807"/>
                  </a:cubicBezTo>
                  <a:cubicBezTo>
                    <a:pt x="158026" y="254572"/>
                    <a:pt x="154727" y="258238"/>
                    <a:pt x="150329" y="260804"/>
                  </a:cubicBezTo>
                  <a:cubicBezTo>
                    <a:pt x="149962" y="264836"/>
                    <a:pt x="151062" y="271800"/>
                    <a:pt x="148863" y="272899"/>
                  </a:cubicBezTo>
                  <a:cubicBezTo>
                    <a:pt x="124671" y="286828"/>
                    <a:pt x="122839" y="315051"/>
                    <a:pt x="108177" y="335211"/>
                  </a:cubicBezTo>
                  <a:cubicBezTo>
                    <a:pt x="106344" y="343641"/>
                    <a:pt x="92416" y="343275"/>
                    <a:pt x="93882" y="354637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AC508DC1-CAE2-4F56-9384-A4F28BBF3ADF}"/>
                </a:ext>
              </a:extLst>
            </p:cNvPr>
            <p:cNvSpPr/>
            <p:nvPr/>
          </p:nvSpPr>
          <p:spPr>
            <a:xfrm>
              <a:off x="12323276" y="6827941"/>
              <a:ext cx="48877" cy="83204"/>
            </a:xfrm>
            <a:custGeom>
              <a:avLst/>
              <a:gdLst>
                <a:gd name="connsiteX0" fmla="*/ 3739 w 48877"/>
                <a:gd name="connsiteY0" fmla="*/ 83204 h 83204"/>
                <a:gd name="connsiteX1" fmla="*/ 14735 w 48877"/>
                <a:gd name="connsiteY1" fmla="*/ 55347 h 83204"/>
                <a:gd name="connsiteX2" fmla="*/ 23532 w 48877"/>
                <a:gd name="connsiteY2" fmla="*/ 39586 h 83204"/>
                <a:gd name="connsiteX3" fmla="*/ 22799 w 48877"/>
                <a:gd name="connsiteY3" fmla="*/ 23092 h 83204"/>
                <a:gd name="connsiteX4" fmla="*/ 42225 w 48877"/>
                <a:gd name="connsiteY4" fmla="*/ 0 h 83204"/>
                <a:gd name="connsiteX5" fmla="*/ 48823 w 48877"/>
                <a:gd name="connsiteY5" fmla="*/ 11729 h 83204"/>
                <a:gd name="connsiteX6" fmla="*/ 35628 w 48877"/>
                <a:gd name="connsiteY6" fmla="*/ 31522 h 83204"/>
                <a:gd name="connsiteX7" fmla="*/ 3739 w 48877"/>
                <a:gd name="connsiteY7" fmla="*/ 83204 h 8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77" h="83204">
                  <a:moveTo>
                    <a:pt x="3739" y="83204"/>
                  </a:moveTo>
                  <a:cubicBezTo>
                    <a:pt x="-2126" y="70375"/>
                    <a:pt x="-2859" y="59379"/>
                    <a:pt x="14735" y="55347"/>
                  </a:cubicBezTo>
                  <a:cubicBezTo>
                    <a:pt x="23165" y="53515"/>
                    <a:pt x="27197" y="49116"/>
                    <a:pt x="23532" y="39586"/>
                  </a:cubicBezTo>
                  <a:cubicBezTo>
                    <a:pt x="21699" y="34821"/>
                    <a:pt x="23165" y="28590"/>
                    <a:pt x="22799" y="23092"/>
                  </a:cubicBezTo>
                  <a:cubicBezTo>
                    <a:pt x="27197" y="13562"/>
                    <a:pt x="33429" y="5498"/>
                    <a:pt x="42225" y="0"/>
                  </a:cubicBezTo>
                  <a:cubicBezTo>
                    <a:pt x="49923" y="733"/>
                    <a:pt x="48823" y="6598"/>
                    <a:pt x="48823" y="11729"/>
                  </a:cubicBezTo>
                  <a:cubicBezTo>
                    <a:pt x="41859" y="16494"/>
                    <a:pt x="37094" y="21259"/>
                    <a:pt x="35628" y="31522"/>
                  </a:cubicBezTo>
                  <a:cubicBezTo>
                    <a:pt x="32329" y="52048"/>
                    <a:pt x="18400" y="68176"/>
                    <a:pt x="3739" y="83204"/>
                  </a:cubicBezTo>
                  <a:close/>
                </a:path>
              </a:pathLst>
            </a:custGeom>
            <a:solidFill>
              <a:srgbClr val="CABA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DEBFF83A-A509-44C1-A7C3-BF579AD144A9}"/>
                </a:ext>
              </a:extLst>
            </p:cNvPr>
            <p:cNvSpPr/>
            <p:nvPr/>
          </p:nvSpPr>
          <p:spPr>
            <a:xfrm>
              <a:off x="12218153" y="7020315"/>
              <a:ext cx="38120" cy="59804"/>
            </a:xfrm>
            <a:custGeom>
              <a:avLst/>
              <a:gdLst>
                <a:gd name="connsiteX0" fmla="*/ 0 w 38120"/>
                <a:gd name="connsiteY0" fmla="*/ 59805 h 59804"/>
                <a:gd name="connsiteX1" fmla="*/ 17960 w 38120"/>
                <a:gd name="connsiteY1" fmla="*/ 8856 h 59804"/>
                <a:gd name="connsiteX2" fmla="*/ 31522 w 38120"/>
                <a:gd name="connsiteY2" fmla="*/ 7023 h 59804"/>
                <a:gd name="connsiteX3" fmla="*/ 38120 w 38120"/>
                <a:gd name="connsiteY3" fmla="*/ 3724 h 59804"/>
                <a:gd name="connsiteX4" fmla="*/ 27857 w 38120"/>
                <a:gd name="connsiteY4" fmla="*/ 22784 h 59804"/>
                <a:gd name="connsiteX5" fmla="*/ 22725 w 38120"/>
                <a:gd name="connsiteY5" fmla="*/ 32681 h 59804"/>
                <a:gd name="connsiteX6" fmla="*/ 0 w 38120"/>
                <a:gd name="connsiteY6" fmla="*/ 59805 h 5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20" h="59804">
                  <a:moveTo>
                    <a:pt x="0" y="59805"/>
                  </a:moveTo>
                  <a:cubicBezTo>
                    <a:pt x="4765" y="42577"/>
                    <a:pt x="15028" y="27183"/>
                    <a:pt x="17960" y="8856"/>
                  </a:cubicBezTo>
                  <a:cubicBezTo>
                    <a:pt x="18327" y="7390"/>
                    <a:pt x="23825" y="-9104"/>
                    <a:pt x="31522" y="7023"/>
                  </a:cubicBezTo>
                  <a:cubicBezTo>
                    <a:pt x="32989" y="9956"/>
                    <a:pt x="35188" y="3724"/>
                    <a:pt x="38120" y="3724"/>
                  </a:cubicBezTo>
                  <a:cubicBezTo>
                    <a:pt x="37754" y="11788"/>
                    <a:pt x="37754" y="19852"/>
                    <a:pt x="27857" y="22784"/>
                  </a:cubicBezTo>
                  <a:cubicBezTo>
                    <a:pt x="22359" y="24251"/>
                    <a:pt x="23458" y="28649"/>
                    <a:pt x="22725" y="32681"/>
                  </a:cubicBezTo>
                  <a:cubicBezTo>
                    <a:pt x="19793" y="45510"/>
                    <a:pt x="15028" y="56872"/>
                    <a:pt x="0" y="59805"/>
                  </a:cubicBezTo>
                  <a:close/>
                </a:path>
              </a:pathLst>
            </a:custGeom>
            <a:solidFill>
              <a:srgbClr val="9A777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03434563-95CC-4DB7-B0DA-14D147A4192D}"/>
                </a:ext>
              </a:extLst>
            </p:cNvPr>
            <p:cNvSpPr/>
            <p:nvPr/>
          </p:nvSpPr>
          <p:spPr>
            <a:xfrm>
              <a:off x="12274092" y="6956962"/>
              <a:ext cx="19201" cy="39952"/>
            </a:xfrm>
            <a:custGeom>
              <a:avLst/>
              <a:gdLst>
                <a:gd name="connsiteX0" fmla="*/ 3074 w 19201"/>
                <a:gd name="connsiteY0" fmla="*/ 39953 h 39952"/>
                <a:gd name="connsiteX1" fmla="*/ 6739 w 19201"/>
                <a:gd name="connsiteY1" fmla="*/ 23825 h 39952"/>
                <a:gd name="connsiteX2" fmla="*/ 8572 w 19201"/>
                <a:gd name="connsiteY2" fmla="*/ 17960 h 39952"/>
                <a:gd name="connsiteX3" fmla="*/ 19202 w 19201"/>
                <a:gd name="connsiteY3" fmla="*/ 0 h 39952"/>
                <a:gd name="connsiteX4" fmla="*/ 3074 w 19201"/>
                <a:gd name="connsiteY4" fmla="*/ 39953 h 3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01" h="39952">
                  <a:moveTo>
                    <a:pt x="3074" y="39953"/>
                  </a:moveTo>
                  <a:cubicBezTo>
                    <a:pt x="5640" y="34821"/>
                    <a:pt x="-2058" y="27490"/>
                    <a:pt x="6739" y="23825"/>
                  </a:cubicBezTo>
                  <a:cubicBezTo>
                    <a:pt x="8938" y="22725"/>
                    <a:pt x="11138" y="20160"/>
                    <a:pt x="8572" y="17960"/>
                  </a:cubicBezTo>
                  <a:cubicBezTo>
                    <a:pt x="-13787" y="-3299"/>
                    <a:pt x="14070" y="5132"/>
                    <a:pt x="19202" y="0"/>
                  </a:cubicBezTo>
                  <a:cubicBezTo>
                    <a:pt x="17369" y="14662"/>
                    <a:pt x="14803" y="29323"/>
                    <a:pt x="3074" y="39953"/>
                  </a:cubicBezTo>
                  <a:close/>
                </a:path>
              </a:pathLst>
            </a:custGeom>
            <a:solidFill>
              <a:srgbClr val="CCBE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900D8-95F2-4D18-B36F-E3C049FDCFCA}"/>
                </a:ext>
              </a:extLst>
            </p:cNvPr>
            <p:cNvSpPr/>
            <p:nvPr/>
          </p:nvSpPr>
          <p:spPr>
            <a:xfrm>
              <a:off x="11867125" y="6479538"/>
              <a:ext cx="606337" cy="371860"/>
            </a:xfrm>
            <a:custGeom>
              <a:avLst/>
              <a:gdLst>
                <a:gd name="connsiteX0" fmla="*/ 498377 w 606337"/>
                <a:gd name="connsiteY0" fmla="*/ 348769 h 371860"/>
                <a:gd name="connsiteX1" fmla="*/ 478950 w 606337"/>
                <a:gd name="connsiteY1" fmla="*/ 371861 h 371860"/>
                <a:gd name="connsiteX2" fmla="*/ 478584 w 606337"/>
                <a:gd name="connsiteY2" fmla="*/ 371494 h 371860"/>
                <a:gd name="connsiteX3" fmla="*/ 475651 w 606337"/>
                <a:gd name="connsiteY3" fmla="*/ 359398 h 371860"/>
                <a:gd name="connsiteX4" fmla="*/ 459157 w 606337"/>
                <a:gd name="connsiteY4" fmla="*/ 344004 h 371860"/>
                <a:gd name="connsiteX5" fmla="*/ 441930 w 606337"/>
                <a:gd name="connsiteY5" fmla="*/ 323478 h 371860"/>
                <a:gd name="connsiteX6" fmla="*/ 461356 w 606337"/>
                <a:gd name="connsiteY6" fmla="*/ 282792 h 371860"/>
                <a:gd name="connsiteX7" fmla="*/ 453659 w 606337"/>
                <a:gd name="connsiteY7" fmla="*/ 269963 h 371860"/>
                <a:gd name="connsiteX8" fmla="*/ 459890 w 606337"/>
                <a:gd name="connsiteY8" fmla="*/ 255668 h 371860"/>
                <a:gd name="connsiteX9" fmla="*/ 477851 w 606337"/>
                <a:gd name="connsiteY9" fmla="*/ 235509 h 371860"/>
                <a:gd name="connsiteX10" fmla="*/ 489213 w 606337"/>
                <a:gd name="connsiteY10" fmla="*/ 217182 h 371860"/>
                <a:gd name="connsiteX11" fmla="*/ 466488 w 606337"/>
                <a:gd name="connsiteY11" fmla="*/ 219381 h 371860"/>
                <a:gd name="connsiteX12" fmla="*/ 464655 w 606337"/>
                <a:gd name="connsiteY12" fmla="*/ 225245 h 371860"/>
                <a:gd name="connsiteX13" fmla="*/ 459157 w 606337"/>
                <a:gd name="connsiteY13" fmla="*/ 246871 h 371860"/>
                <a:gd name="connsiteX14" fmla="*/ 445962 w 606337"/>
                <a:gd name="connsiteY14" fmla="*/ 232943 h 371860"/>
                <a:gd name="connsiteX15" fmla="*/ 436065 w 606337"/>
                <a:gd name="connsiteY15" fmla="*/ 225245 h 371860"/>
                <a:gd name="connsiteX16" fmla="*/ 411507 w 606337"/>
                <a:gd name="connsiteY16" fmla="*/ 196289 h 371860"/>
                <a:gd name="connsiteX17" fmla="*/ 420304 w 606337"/>
                <a:gd name="connsiteY17" fmla="*/ 176496 h 371860"/>
                <a:gd name="connsiteX18" fmla="*/ 430567 w 606337"/>
                <a:gd name="connsiteY18" fmla="*/ 175030 h 371860"/>
                <a:gd name="connsiteX19" fmla="*/ 436432 w 606337"/>
                <a:gd name="connsiteY19" fmla="*/ 186026 h 371860"/>
                <a:gd name="connsiteX20" fmla="*/ 450727 w 606337"/>
                <a:gd name="connsiteY20" fmla="*/ 198488 h 371860"/>
                <a:gd name="connsiteX21" fmla="*/ 470886 w 606337"/>
                <a:gd name="connsiteY21" fmla="*/ 175396 h 371860"/>
                <a:gd name="connsiteX22" fmla="*/ 480050 w 606337"/>
                <a:gd name="connsiteY22" fmla="*/ 159268 h 371860"/>
                <a:gd name="connsiteX23" fmla="*/ 495444 w 606337"/>
                <a:gd name="connsiteY23" fmla="*/ 138376 h 371860"/>
                <a:gd name="connsiteX24" fmla="*/ 501309 w 606337"/>
                <a:gd name="connsiteY24" fmla="*/ 105387 h 371860"/>
                <a:gd name="connsiteX25" fmla="*/ 506074 w 606337"/>
                <a:gd name="connsiteY25" fmla="*/ 99889 h 371860"/>
                <a:gd name="connsiteX26" fmla="*/ 503142 w 606337"/>
                <a:gd name="connsiteY26" fmla="*/ 70933 h 371860"/>
                <a:gd name="connsiteX27" fmla="*/ 483349 w 606337"/>
                <a:gd name="connsiteY27" fmla="*/ 61403 h 371860"/>
                <a:gd name="connsiteX28" fmla="*/ 428734 w 606337"/>
                <a:gd name="connsiteY28" fmla="*/ 80096 h 371860"/>
                <a:gd name="connsiteX29" fmla="*/ 422870 w 606337"/>
                <a:gd name="connsiteY29" fmla="*/ 86327 h 371860"/>
                <a:gd name="connsiteX30" fmla="*/ 390248 w 606337"/>
                <a:gd name="connsiteY30" fmla="*/ 110885 h 371860"/>
                <a:gd name="connsiteX31" fmla="*/ 348829 w 606337"/>
                <a:gd name="connsiteY31" fmla="*/ 135443 h 371860"/>
                <a:gd name="connsiteX32" fmla="*/ 352861 w 606337"/>
                <a:gd name="connsiteY32" fmla="*/ 138742 h 371860"/>
                <a:gd name="connsiteX33" fmla="*/ 363490 w 606337"/>
                <a:gd name="connsiteY33" fmla="*/ 160735 h 371860"/>
                <a:gd name="connsiteX34" fmla="*/ 346630 w 606337"/>
                <a:gd name="connsiteY34" fmla="*/ 165866 h 371860"/>
                <a:gd name="connsiteX35" fmla="*/ 329036 w 606337"/>
                <a:gd name="connsiteY35" fmla="*/ 173197 h 371860"/>
                <a:gd name="connsiteX36" fmla="*/ 334534 w 606337"/>
                <a:gd name="connsiteY36" fmla="*/ 195189 h 371860"/>
                <a:gd name="connsiteX37" fmla="*/ 342964 w 606337"/>
                <a:gd name="connsiteY37" fmla="*/ 205452 h 371860"/>
                <a:gd name="connsiteX38" fmla="*/ 327936 w 606337"/>
                <a:gd name="connsiteY38" fmla="*/ 209118 h 371860"/>
                <a:gd name="connsiteX39" fmla="*/ 301546 w 606337"/>
                <a:gd name="connsiteY39" fmla="*/ 213150 h 371860"/>
                <a:gd name="connsiteX40" fmla="*/ 305211 w 606337"/>
                <a:gd name="connsiteY40" fmla="*/ 233676 h 371860"/>
                <a:gd name="connsiteX41" fmla="*/ 298980 w 606337"/>
                <a:gd name="connsiteY41" fmla="*/ 247238 h 371860"/>
                <a:gd name="connsiteX42" fmla="*/ 283219 w 606337"/>
                <a:gd name="connsiteY42" fmla="*/ 254202 h 371860"/>
                <a:gd name="connsiteX43" fmla="*/ 270756 w 606337"/>
                <a:gd name="connsiteY43" fmla="*/ 242473 h 371860"/>
                <a:gd name="connsiteX44" fmla="*/ 241800 w 606337"/>
                <a:gd name="connsiteY44" fmla="*/ 229644 h 371860"/>
                <a:gd name="connsiteX45" fmla="*/ 234835 w 606337"/>
                <a:gd name="connsiteY45" fmla="*/ 229644 h 371860"/>
                <a:gd name="connsiteX46" fmla="*/ 244365 w 606337"/>
                <a:gd name="connsiteY46" fmla="*/ 173197 h 371860"/>
                <a:gd name="connsiteX47" fmla="*/ 271856 w 606337"/>
                <a:gd name="connsiteY47" fmla="*/ 125547 h 371860"/>
                <a:gd name="connsiteX48" fmla="*/ 228604 w 606337"/>
                <a:gd name="connsiteY48" fmla="*/ 139109 h 371860"/>
                <a:gd name="connsiteX49" fmla="*/ 229704 w 606337"/>
                <a:gd name="connsiteY49" fmla="*/ 157436 h 371860"/>
                <a:gd name="connsiteX50" fmla="*/ 193050 w 606337"/>
                <a:gd name="connsiteY50" fmla="*/ 173563 h 371860"/>
                <a:gd name="connsiteX51" fmla="*/ 162994 w 606337"/>
                <a:gd name="connsiteY51" fmla="*/ 172830 h 371860"/>
                <a:gd name="connsiteX52" fmla="*/ 164094 w 606337"/>
                <a:gd name="connsiteY52" fmla="*/ 152671 h 371860"/>
                <a:gd name="connsiteX53" fmla="*/ 133671 w 606337"/>
                <a:gd name="connsiteY53" fmla="*/ 151938 h 371860"/>
                <a:gd name="connsiteX54" fmla="*/ 113145 w 606337"/>
                <a:gd name="connsiteY54" fmla="*/ 129212 h 371860"/>
                <a:gd name="connsiteX55" fmla="*/ 71726 w 606337"/>
                <a:gd name="connsiteY55" fmla="*/ 153404 h 371860"/>
                <a:gd name="connsiteX56" fmla="*/ 58897 w 606337"/>
                <a:gd name="connsiteY56" fmla="*/ 162567 h 371860"/>
                <a:gd name="connsiteX57" fmla="*/ 41303 w 606337"/>
                <a:gd name="connsiteY57" fmla="*/ 175396 h 371860"/>
                <a:gd name="connsiteX58" fmla="*/ 6115 w 606337"/>
                <a:gd name="connsiteY58" fmla="*/ 174297 h 371860"/>
                <a:gd name="connsiteX59" fmla="*/ 4649 w 606337"/>
                <a:gd name="connsiteY59" fmla="*/ 151205 h 371860"/>
                <a:gd name="connsiteX60" fmla="*/ 29940 w 606337"/>
                <a:gd name="connsiteY60" fmla="*/ 144973 h 371860"/>
                <a:gd name="connsiteX61" fmla="*/ 54132 w 606337"/>
                <a:gd name="connsiteY61" fmla="*/ 135810 h 371860"/>
                <a:gd name="connsiteX62" fmla="*/ 66594 w 606337"/>
                <a:gd name="connsiteY62" fmla="*/ 104654 h 371860"/>
                <a:gd name="connsiteX63" fmla="*/ 77224 w 606337"/>
                <a:gd name="connsiteY63" fmla="*/ 96957 h 371860"/>
                <a:gd name="connsiteX64" fmla="*/ 110212 w 606337"/>
                <a:gd name="connsiteY64" fmla="*/ 85594 h 371860"/>
                <a:gd name="connsiteX65" fmla="*/ 132571 w 606337"/>
                <a:gd name="connsiteY65" fmla="*/ 89626 h 371860"/>
                <a:gd name="connsiteX66" fmla="*/ 196349 w 606337"/>
                <a:gd name="connsiteY66" fmla="*/ 95124 h 371860"/>
                <a:gd name="connsiteX67" fmla="*/ 215775 w 606337"/>
                <a:gd name="connsiteY67" fmla="*/ 98789 h 371860"/>
                <a:gd name="connsiteX68" fmla="*/ 256095 w 606337"/>
                <a:gd name="connsiteY68" fmla="*/ 103555 h 371860"/>
                <a:gd name="connsiteX69" fmla="*/ 269657 w 606337"/>
                <a:gd name="connsiteY69" fmla="*/ 91825 h 371860"/>
                <a:gd name="connsiteX70" fmla="*/ 283585 w 606337"/>
                <a:gd name="connsiteY70" fmla="*/ 74598 h 371860"/>
                <a:gd name="connsiteX71" fmla="*/ 290916 w 606337"/>
                <a:gd name="connsiteY71" fmla="*/ 67267 h 371860"/>
                <a:gd name="connsiteX72" fmla="*/ 309609 w 606337"/>
                <a:gd name="connsiteY72" fmla="*/ 59936 h 371860"/>
                <a:gd name="connsiteX73" fmla="*/ 388049 w 606337"/>
                <a:gd name="connsiteY73" fmla="*/ 77897 h 371860"/>
                <a:gd name="connsiteX74" fmla="*/ 418471 w 606337"/>
                <a:gd name="connsiteY74" fmla="*/ 64701 h 371860"/>
                <a:gd name="connsiteX75" fmla="*/ 462823 w 606337"/>
                <a:gd name="connsiteY75" fmla="*/ 30613 h 371860"/>
                <a:gd name="connsiteX76" fmla="*/ 485914 w 606337"/>
                <a:gd name="connsiteY76" fmla="*/ 29147 h 371860"/>
                <a:gd name="connsiteX77" fmla="*/ 502042 w 606337"/>
                <a:gd name="connsiteY77" fmla="*/ 29147 h 371860"/>
                <a:gd name="connsiteX78" fmla="*/ 508640 w 606337"/>
                <a:gd name="connsiteY78" fmla="*/ 25115 h 371860"/>
                <a:gd name="connsiteX79" fmla="*/ 561055 w 606337"/>
                <a:gd name="connsiteY79" fmla="*/ 3123 h 371860"/>
                <a:gd name="connsiteX80" fmla="*/ 573884 w 606337"/>
                <a:gd name="connsiteY80" fmla="*/ 191 h 371860"/>
                <a:gd name="connsiteX81" fmla="*/ 575717 w 606337"/>
                <a:gd name="connsiteY81" fmla="*/ 39410 h 371860"/>
                <a:gd name="connsiteX82" fmla="*/ 563987 w 606337"/>
                <a:gd name="connsiteY82" fmla="*/ 58470 h 371860"/>
                <a:gd name="connsiteX83" fmla="*/ 603573 w 606337"/>
                <a:gd name="connsiteY83" fmla="*/ 61036 h 371860"/>
                <a:gd name="connsiteX84" fmla="*/ 602840 w 606337"/>
                <a:gd name="connsiteY84" fmla="*/ 80096 h 371860"/>
                <a:gd name="connsiteX85" fmla="*/ 601008 w 606337"/>
                <a:gd name="connsiteY85" fmla="*/ 106853 h 371860"/>
                <a:gd name="connsiteX86" fmla="*/ 599541 w 606337"/>
                <a:gd name="connsiteY86" fmla="*/ 116750 h 371860"/>
                <a:gd name="connsiteX87" fmla="*/ 588545 w 606337"/>
                <a:gd name="connsiteY87" fmla="*/ 145340 h 371860"/>
                <a:gd name="connsiteX88" fmla="*/ 588545 w 606337"/>
                <a:gd name="connsiteY88" fmla="*/ 147539 h 371860"/>
                <a:gd name="connsiteX89" fmla="*/ 566186 w 606337"/>
                <a:gd name="connsiteY89" fmla="*/ 187125 h 371860"/>
                <a:gd name="connsiteX90" fmla="*/ 550425 w 606337"/>
                <a:gd name="connsiteY90" fmla="*/ 223413 h 371860"/>
                <a:gd name="connsiteX91" fmla="*/ 547493 w 606337"/>
                <a:gd name="connsiteY91" fmla="*/ 235142 h 371860"/>
                <a:gd name="connsiteX92" fmla="*/ 540162 w 606337"/>
                <a:gd name="connsiteY92" fmla="*/ 242473 h 371860"/>
                <a:gd name="connsiteX93" fmla="*/ 529899 w 606337"/>
                <a:gd name="connsiteY93" fmla="*/ 265931 h 371860"/>
                <a:gd name="connsiteX94" fmla="*/ 529533 w 606337"/>
                <a:gd name="connsiteY94" fmla="*/ 265931 h 371860"/>
                <a:gd name="connsiteX95" fmla="*/ 521835 w 606337"/>
                <a:gd name="connsiteY95" fmla="*/ 273995 h 371860"/>
                <a:gd name="connsiteX96" fmla="*/ 507540 w 606337"/>
                <a:gd name="connsiteY96" fmla="*/ 286457 h 371860"/>
                <a:gd name="connsiteX97" fmla="*/ 525867 w 606337"/>
                <a:gd name="connsiteY97" fmla="*/ 295254 h 371860"/>
                <a:gd name="connsiteX98" fmla="*/ 517070 w 606337"/>
                <a:gd name="connsiteY98" fmla="*/ 316514 h 371860"/>
                <a:gd name="connsiteX99" fmla="*/ 498377 w 606337"/>
                <a:gd name="connsiteY99" fmla="*/ 348769 h 37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606337" h="371860">
                  <a:moveTo>
                    <a:pt x="498377" y="348769"/>
                  </a:moveTo>
                  <a:cubicBezTo>
                    <a:pt x="495078" y="359032"/>
                    <a:pt x="488480" y="366729"/>
                    <a:pt x="478950" y="371861"/>
                  </a:cubicBezTo>
                  <a:cubicBezTo>
                    <a:pt x="478950" y="371861"/>
                    <a:pt x="478584" y="371494"/>
                    <a:pt x="478584" y="371494"/>
                  </a:cubicBezTo>
                  <a:cubicBezTo>
                    <a:pt x="474185" y="368195"/>
                    <a:pt x="477118" y="363064"/>
                    <a:pt x="475651" y="359398"/>
                  </a:cubicBezTo>
                  <a:cubicBezTo>
                    <a:pt x="472719" y="351701"/>
                    <a:pt x="474185" y="342171"/>
                    <a:pt x="459157" y="344004"/>
                  </a:cubicBezTo>
                  <a:cubicBezTo>
                    <a:pt x="449627" y="345103"/>
                    <a:pt x="442296" y="334840"/>
                    <a:pt x="441930" y="323478"/>
                  </a:cubicBezTo>
                  <a:cubicBezTo>
                    <a:pt x="441563" y="305517"/>
                    <a:pt x="450727" y="286457"/>
                    <a:pt x="461356" y="282792"/>
                  </a:cubicBezTo>
                  <a:cubicBezTo>
                    <a:pt x="459524" y="278027"/>
                    <a:pt x="456225" y="274362"/>
                    <a:pt x="453659" y="269963"/>
                  </a:cubicBezTo>
                  <a:cubicBezTo>
                    <a:pt x="447794" y="261899"/>
                    <a:pt x="451460" y="255668"/>
                    <a:pt x="459890" y="255668"/>
                  </a:cubicBezTo>
                  <a:cubicBezTo>
                    <a:pt x="474185" y="255302"/>
                    <a:pt x="477118" y="247238"/>
                    <a:pt x="477851" y="235509"/>
                  </a:cubicBezTo>
                  <a:cubicBezTo>
                    <a:pt x="478217" y="228178"/>
                    <a:pt x="482982" y="223046"/>
                    <a:pt x="489213" y="217182"/>
                  </a:cubicBezTo>
                  <a:cubicBezTo>
                    <a:pt x="480050" y="217182"/>
                    <a:pt x="473452" y="226712"/>
                    <a:pt x="466488" y="219381"/>
                  </a:cubicBezTo>
                  <a:cubicBezTo>
                    <a:pt x="463922" y="221580"/>
                    <a:pt x="464289" y="223413"/>
                    <a:pt x="464655" y="225245"/>
                  </a:cubicBezTo>
                  <a:cubicBezTo>
                    <a:pt x="465388" y="233309"/>
                    <a:pt x="472353" y="242839"/>
                    <a:pt x="459157" y="246871"/>
                  </a:cubicBezTo>
                  <a:cubicBezTo>
                    <a:pt x="446695" y="250536"/>
                    <a:pt x="449627" y="238441"/>
                    <a:pt x="445962" y="232943"/>
                  </a:cubicBezTo>
                  <a:cubicBezTo>
                    <a:pt x="443396" y="228911"/>
                    <a:pt x="440097" y="227445"/>
                    <a:pt x="436065" y="225245"/>
                  </a:cubicBezTo>
                  <a:cubicBezTo>
                    <a:pt x="423603" y="219381"/>
                    <a:pt x="417372" y="207651"/>
                    <a:pt x="411507" y="196289"/>
                  </a:cubicBezTo>
                  <a:cubicBezTo>
                    <a:pt x="407109" y="187125"/>
                    <a:pt x="412607" y="180894"/>
                    <a:pt x="420304" y="176496"/>
                  </a:cubicBezTo>
                  <a:cubicBezTo>
                    <a:pt x="423603" y="175030"/>
                    <a:pt x="426902" y="173563"/>
                    <a:pt x="430567" y="175030"/>
                  </a:cubicBezTo>
                  <a:cubicBezTo>
                    <a:pt x="434599" y="177595"/>
                    <a:pt x="437165" y="181261"/>
                    <a:pt x="436432" y="186026"/>
                  </a:cubicBezTo>
                  <a:cubicBezTo>
                    <a:pt x="435332" y="197388"/>
                    <a:pt x="437531" y="199221"/>
                    <a:pt x="450727" y="198488"/>
                  </a:cubicBezTo>
                  <a:cubicBezTo>
                    <a:pt x="469054" y="197755"/>
                    <a:pt x="474185" y="192990"/>
                    <a:pt x="470886" y="175396"/>
                  </a:cubicBezTo>
                  <a:cubicBezTo>
                    <a:pt x="469787" y="169531"/>
                    <a:pt x="471253" y="161834"/>
                    <a:pt x="480050" y="159268"/>
                  </a:cubicBezTo>
                  <a:cubicBezTo>
                    <a:pt x="489946" y="156336"/>
                    <a:pt x="495078" y="148639"/>
                    <a:pt x="495444" y="138376"/>
                  </a:cubicBezTo>
                  <a:cubicBezTo>
                    <a:pt x="495811" y="127013"/>
                    <a:pt x="506441" y="117850"/>
                    <a:pt x="501309" y="105387"/>
                  </a:cubicBezTo>
                  <a:cubicBezTo>
                    <a:pt x="500576" y="103921"/>
                    <a:pt x="504241" y="101722"/>
                    <a:pt x="506074" y="99889"/>
                  </a:cubicBezTo>
                  <a:cubicBezTo>
                    <a:pt x="519636" y="87060"/>
                    <a:pt x="519270" y="80829"/>
                    <a:pt x="503142" y="70933"/>
                  </a:cubicBezTo>
                  <a:cubicBezTo>
                    <a:pt x="496911" y="67267"/>
                    <a:pt x="491413" y="61403"/>
                    <a:pt x="483349" y="61403"/>
                  </a:cubicBezTo>
                  <a:cubicBezTo>
                    <a:pt x="464655" y="66168"/>
                    <a:pt x="449261" y="80463"/>
                    <a:pt x="428734" y="80096"/>
                  </a:cubicBezTo>
                  <a:cubicBezTo>
                    <a:pt x="424703" y="80096"/>
                    <a:pt x="423969" y="84128"/>
                    <a:pt x="422870" y="86327"/>
                  </a:cubicBezTo>
                  <a:cubicBezTo>
                    <a:pt x="415906" y="99889"/>
                    <a:pt x="402344" y="106120"/>
                    <a:pt x="390248" y="110885"/>
                  </a:cubicBezTo>
                  <a:cubicBezTo>
                    <a:pt x="374487" y="116750"/>
                    <a:pt x="364224" y="130312"/>
                    <a:pt x="348829" y="135443"/>
                  </a:cubicBezTo>
                  <a:cubicBezTo>
                    <a:pt x="349562" y="137276"/>
                    <a:pt x="351761" y="137276"/>
                    <a:pt x="352861" y="138742"/>
                  </a:cubicBezTo>
                  <a:cubicBezTo>
                    <a:pt x="354694" y="146806"/>
                    <a:pt x="360558" y="153037"/>
                    <a:pt x="363490" y="160735"/>
                  </a:cubicBezTo>
                  <a:cubicBezTo>
                    <a:pt x="359459" y="166966"/>
                    <a:pt x="353227" y="165866"/>
                    <a:pt x="346630" y="165866"/>
                  </a:cubicBezTo>
                  <a:cubicBezTo>
                    <a:pt x="340032" y="165866"/>
                    <a:pt x="331968" y="165133"/>
                    <a:pt x="329036" y="173197"/>
                  </a:cubicBezTo>
                  <a:cubicBezTo>
                    <a:pt x="326104" y="181261"/>
                    <a:pt x="327203" y="188958"/>
                    <a:pt x="334534" y="195189"/>
                  </a:cubicBezTo>
                  <a:cubicBezTo>
                    <a:pt x="337833" y="198121"/>
                    <a:pt x="345530" y="199588"/>
                    <a:pt x="342964" y="205452"/>
                  </a:cubicBezTo>
                  <a:cubicBezTo>
                    <a:pt x="340399" y="211317"/>
                    <a:pt x="332701" y="211317"/>
                    <a:pt x="327936" y="209118"/>
                  </a:cubicBezTo>
                  <a:cubicBezTo>
                    <a:pt x="317307" y="204353"/>
                    <a:pt x="308876" y="226712"/>
                    <a:pt x="301546" y="213150"/>
                  </a:cubicBezTo>
                  <a:cubicBezTo>
                    <a:pt x="310709" y="215349"/>
                    <a:pt x="314008" y="222313"/>
                    <a:pt x="305211" y="233676"/>
                  </a:cubicBezTo>
                  <a:cubicBezTo>
                    <a:pt x="301912" y="237708"/>
                    <a:pt x="301179" y="242839"/>
                    <a:pt x="298980" y="247238"/>
                  </a:cubicBezTo>
                  <a:cubicBezTo>
                    <a:pt x="295681" y="253835"/>
                    <a:pt x="289450" y="254935"/>
                    <a:pt x="283219" y="254202"/>
                  </a:cubicBezTo>
                  <a:cubicBezTo>
                    <a:pt x="275888" y="253469"/>
                    <a:pt x="272222" y="249070"/>
                    <a:pt x="270756" y="242473"/>
                  </a:cubicBezTo>
                  <a:cubicBezTo>
                    <a:pt x="266724" y="227078"/>
                    <a:pt x="254629" y="221580"/>
                    <a:pt x="241800" y="229644"/>
                  </a:cubicBezTo>
                  <a:cubicBezTo>
                    <a:pt x="239601" y="231110"/>
                    <a:pt x="237035" y="230743"/>
                    <a:pt x="234835" y="229644"/>
                  </a:cubicBezTo>
                  <a:cubicBezTo>
                    <a:pt x="221274" y="197755"/>
                    <a:pt x="223106" y="195556"/>
                    <a:pt x="244365" y="173197"/>
                  </a:cubicBezTo>
                  <a:cubicBezTo>
                    <a:pt x="256461" y="160368"/>
                    <a:pt x="267824" y="144973"/>
                    <a:pt x="271856" y="125547"/>
                  </a:cubicBezTo>
                  <a:cubicBezTo>
                    <a:pt x="261593" y="142408"/>
                    <a:pt x="243999" y="135077"/>
                    <a:pt x="228604" y="139109"/>
                  </a:cubicBezTo>
                  <a:cubicBezTo>
                    <a:pt x="227138" y="145340"/>
                    <a:pt x="237768" y="156336"/>
                    <a:pt x="229704" y="157436"/>
                  </a:cubicBezTo>
                  <a:cubicBezTo>
                    <a:pt x="215409" y="159635"/>
                    <a:pt x="212110" y="184560"/>
                    <a:pt x="193050" y="173563"/>
                  </a:cubicBezTo>
                  <a:cubicBezTo>
                    <a:pt x="183154" y="172830"/>
                    <a:pt x="172890" y="176496"/>
                    <a:pt x="162994" y="172830"/>
                  </a:cubicBezTo>
                  <a:cubicBezTo>
                    <a:pt x="153830" y="166233"/>
                    <a:pt x="164460" y="159635"/>
                    <a:pt x="164094" y="152671"/>
                  </a:cubicBezTo>
                  <a:cubicBezTo>
                    <a:pt x="153464" y="149005"/>
                    <a:pt x="143567" y="153037"/>
                    <a:pt x="133671" y="151938"/>
                  </a:cubicBezTo>
                  <a:cubicBezTo>
                    <a:pt x="112412" y="149738"/>
                    <a:pt x="108013" y="144607"/>
                    <a:pt x="113145" y="129212"/>
                  </a:cubicBezTo>
                  <a:cubicBezTo>
                    <a:pt x="113878" y="154137"/>
                    <a:pt x="90053" y="149738"/>
                    <a:pt x="71726" y="153404"/>
                  </a:cubicBezTo>
                  <a:cubicBezTo>
                    <a:pt x="65128" y="153037"/>
                    <a:pt x="62196" y="158169"/>
                    <a:pt x="58897" y="162567"/>
                  </a:cubicBezTo>
                  <a:cubicBezTo>
                    <a:pt x="53765" y="168065"/>
                    <a:pt x="49000" y="173563"/>
                    <a:pt x="41303" y="175396"/>
                  </a:cubicBezTo>
                  <a:cubicBezTo>
                    <a:pt x="29574" y="176496"/>
                    <a:pt x="17845" y="177595"/>
                    <a:pt x="6115" y="174297"/>
                  </a:cubicBezTo>
                  <a:cubicBezTo>
                    <a:pt x="-3415" y="167332"/>
                    <a:pt x="-116" y="157802"/>
                    <a:pt x="4649" y="151205"/>
                  </a:cubicBezTo>
                  <a:cubicBezTo>
                    <a:pt x="10147" y="142774"/>
                    <a:pt x="22976" y="140575"/>
                    <a:pt x="29940" y="144973"/>
                  </a:cubicBezTo>
                  <a:cubicBezTo>
                    <a:pt x="44235" y="153404"/>
                    <a:pt x="47534" y="147173"/>
                    <a:pt x="54132" y="135810"/>
                  </a:cubicBezTo>
                  <a:cubicBezTo>
                    <a:pt x="59630" y="125547"/>
                    <a:pt x="70626" y="118949"/>
                    <a:pt x="66594" y="104654"/>
                  </a:cubicBezTo>
                  <a:cubicBezTo>
                    <a:pt x="65128" y="99523"/>
                    <a:pt x="72092" y="96590"/>
                    <a:pt x="77224" y="96957"/>
                  </a:cubicBezTo>
                  <a:cubicBezTo>
                    <a:pt x="89686" y="97323"/>
                    <a:pt x="99583" y="90359"/>
                    <a:pt x="110212" y="85594"/>
                  </a:cubicBezTo>
                  <a:cubicBezTo>
                    <a:pt x="118276" y="82295"/>
                    <a:pt x="125973" y="83028"/>
                    <a:pt x="132571" y="89626"/>
                  </a:cubicBezTo>
                  <a:cubicBezTo>
                    <a:pt x="153464" y="94025"/>
                    <a:pt x="174357" y="101722"/>
                    <a:pt x="196349" y="95124"/>
                  </a:cubicBezTo>
                  <a:cubicBezTo>
                    <a:pt x="203313" y="92925"/>
                    <a:pt x="210644" y="93291"/>
                    <a:pt x="215775" y="98789"/>
                  </a:cubicBezTo>
                  <a:cubicBezTo>
                    <a:pt x="228238" y="111252"/>
                    <a:pt x="242533" y="104654"/>
                    <a:pt x="256095" y="103555"/>
                  </a:cubicBezTo>
                  <a:cubicBezTo>
                    <a:pt x="262692" y="103188"/>
                    <a:pt x="267091" y="97690"/>
                    <a:pt x="269657" y="91825"/>
                  </a:cubicBezTo>
                  <a:cubicBezTo>
                    <a:pt x="272956" y="84861"/>
                    <a:pt x="276987" y="78996"/>
                    <a:pt x="283585" y="74598"/>
                  </a:cubicBezTo>
                  <a:cubicBezTo>
                    <a:pt x="286151" y="72032"/>
                    <a:pt x="288350" y="69467"/>
                    <a:pt x="290916" y="67267"/>
                  </a:cubicBezTo>
                  <a:cubicBezTo>
                    <a:pt x="296047" y="61403"/>
                    <a:pt x="300446" y="59203"/>
                    <a:pt x="309609" y="59936"/>
                  </a:cubicBezTo>
                  <a:cubicBezTo>
                    <a:pt x="336367" y="63235"/>
                    <a:pt x="361658" y="72765"/>
                    <a:pt x="388049" y="77897"/>
                  </a:cubicBezTo>
                  <a:cubicBezTo>
                    <a:pt x="401611" y="80463"/>
                    <a:pt x="410041" y="75331"/>
                    <a:pt x="418471" y="64701"/>
                  </a:cubicBezTo>
                  <a:cubicBezTo>
                    <a:pt x="430201" y="50040"/>
                    <a:pt x="441197" y="34645"/>
                    <a:pt x="462823" y="30613"/>
                  </a:cubicBezTo>
                  <a:cubicBezTo>
                    <a:pt x="470886" y="29147"/>
                    <a:pt x="477851" y="26581"/>
                    <a:pt x="485914" y="29147"/>
                  </a:cubicBezTo>
                  <a:cubicBezTo>
                    <a:pt x="491413" y="30980"/>
                    <a:pt x="496911" y="32446"/>
                    <a:pt x="502042" y="29147"/>
                  </a:cubicBezTo>
                  <a:cubicBezTo>
                    <a:pt x="504241" y="27681"/>
                    <a:pt x="506441" y="26215"/>
                    <a:pt x="508640" y="25115"/>
                  </a:cubicBezTo>
                  <a:cubicBezTo>
                    <a:pt x="525501" y="16318"/>
                    <a:pt x="542361" y="7521"/>
                    <a:pt x="561055" y="3123"/>
                  </a:cubicBezTo>
                  <a:cubicBezTo>
                    <a:pt x="565087" y="924"/>
                    <a:pt x="569119" y="-542"/>
                    <a:pt x="573884" y="191"/>
                  </a:cubicBezTo>
                  <a:cubicBezTo>
                    <a:pt x="593310" y="17052"/>
                    <a:pt x="594410" y="23649"/>
                    <a:pt x="575717" y="39410"/>
                  </a:cubicBezTo>
                  <a:cubicBezTo>
                    <a:pt x="568752" y="45275"/>
                    <a:pt x="568752" y="53705"/>
                    <a:pt x="563987" y="58470"/>
                  </a:cubicBezTo>
                  <a:cubicBezTo>
                    <a:pt x="577549" y="35378"/>
                    <a:pt x="590012" y="58837"/>
                    <a:pt x="603573" y="61036"/>
                  </a:cubicBezTo>
                  <a:cubicBezTo>
                    <a:pt x="609071" y="67634"/>
                    <a:pt x="605039" y="74231"/>
                    <a:pt x="602840" y="80096"/>
                  </a:cubicBezTo>
                  <a:cubicBezTo>
                    <a:pt x="599541" y="88893"/>
                    <a:pt x="595876" y="97690"/>
                    <a:pt x="601008" y="106853"/>
                  </a:cubicBezTo>
                  <a:cubicBezTo>
                    <a:pt x="602840" y="110519"/>
                    <a:pt x="602840" y="114184"/>
                    <a:pt x="599541" y="116750"/>
                  </a:cubicBezTo>
                  <a:cubicBezTo>
                    <a:pt x="590378" y="124081"/>
                    <a:pt x="591111" y="135443"/>
                    <a:pt x="588545" y="145340"/>
                  </a:cubicBezTo>
                  <a:cubicBezTo>
                    <a:pt x="588179" y="146073"/>
                    <a:pt x="588179" y="146806"/>
                    <a:pt x="588545" y="147539"/>
                  </a:cubicBezTo>
                  <a:cubicBezTo>
                    <a:pt x="581214" y="160735"/>
                    <a:pt x="575350" y="175030"/>
                    <a:pt x="566186" y="187125"/>
                  </a:cubicBezTo>
                  <a:cubicBezTo>
                    <a:pt x="558123" y="198121"/>
                    <a:pt x="546760" y="207285"/>
                    <a:pt x="550425" y="223413"/>
                  </a:cubicBezTo>
                  <a:cubicBezTo>
                    <a:pt x="551158" y="227078"/>
                    <a:pt x="551891" y="232210"/>
                    <a:pt x="547493" y="235142"/>
                  </a:cubicBezTo>
                  <a:cubicBezTo>
                    <a:pt x="544927" y="237708"/>
                    <a:pt x="542361" y="239907"/>
                    <a:pt x="540162" y="242473"/>
                  </a:cubicBezTo>
                  <a:cubicBezTo>
                    <a:pt x="537963" y="250903"/>
                    <a:pt x="535031" y="258967"/>
                    <a:pt x="529899" y="265931"/>
                  </a:cubicBezTo>
                  <a:lnTo>
                    <a:pt x="529533" y="265931"/>
                  </a:lnTo>
                  <a:cubicBezTo>
                    <a:pt x="526600" y="268130"/>
                    <a:pt x="524401" y="271063"/>
                    <a:pt x="521835" y="273995"/>
                  </a:cubicBezTo>
                  <a:cubicBezTo>
                    <a:pt x="517437" y="279126"/>
                    <a:pt x="506441" y="278393"/>
                    <a:pt x="507540" y="286457"/>
                  </a:cubicBezTo>
                  <a:cubicBezTo>
                    <a:pt x="508640" y="296720"/>
                    <a:pt x="520736" y="290123"/>
                    <a:pt x="525867" y="295254"/>
                  </a:cubicBezTo>
                  <a:cubicBezTo>
                    <a:pt x="532831" y="306250"/>
                    <a:pt x="519270" y="309183"/>
                    <a:pt x="517070" y="316514"/>
                  </a:cubicBezTo>
                  <a:cubicBezTo>
                    <a:pt x="511206" y="328609"/>
                    <a:pt x="498010" y="335207"/>
                    <a:pt x="498377" y="348769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C0C41EA-34CB-4758-B97E-6EA6258BCB5D}"/>
                </a:ext>
              </a:extLst>
            </p:cNvPr>
            <p:cNvSpPr/>
            <p:nvPr/>
          </p:nvSpPr>
          <p:spPr>
            <a:xfrm>
              <a:off x="12450648" y="6519295"/>
              <a:ext cx="26655" cy="106316"/>
            </a:xfrm>
            <a:custGeom>
              <a:avLst/>
              <a:gdLst>
                <a:gd name="connsiteX0" fmla="*/ 3189 w 26655"/>
                <a:gd name="connsiteY0" fmla="*/ 106316 h 106316"/>
                <a:gd name="connsiteX1" fmla="*/ 257 w 26655"/>
                <a:gd name="connsiteY1" fmla="*/ 101918 h 106316"/>
                <a:gd name="connsiteX2" fmla="*/ 11620 w 26655"/>
                <a:gd name="connsiteY2" fmla="*/ 69662 h 106316"/>
                <a:gd name="connsiteX3" fmla="*/ 16018 w 26655"/>
                <a:gd name="connsiteY3" fmla="*/ 35574 h 106316"/>
                <a:gd name="connsiteX4" fmla="*/ 14918 w 26655"/>
                <a:gd name="connsiteY4" fmla="*/ 23112 h 106316"/>
                <a:gd name="connsiteX5" fmla="*/ 11253 w 26655"/>
                <a:gd name="connsiteY5" fmla="*/ 14682 h 106316"/>
                <a:gd name="connsiteX6" fmla="*/ 25915 w 26655"/>
                <a:gd name="connsiteY6" fmla="*/ 753 h 106316"/>
                <a:gd name="connsiteX7" fmla="*/ 26281 w 26655"/>
                <a:gd name="connsiteY7" fmla="*/ 23845 h 106316"/>
                <a:gd name="connsiteX8" fmla="*/ 20050 w 26655"/>
                <a:gd name="connsiteY8" fmla="*/ 61232 h 106316"/>
                <a:gd name="connsiteX9" fmla="*/ 3189 w 26655"/>
                <a:gd name="connsiteY9" fmla="*/ 106316 h 10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55" h="106316">
                  <a:moveTo>
                    <a:pt x="3189" y="106316"/>
                  </a:moveTo>
                  <a:cubicBezTo>
                    <a:pt x="2090" y="104850"/>
                    <a:pt x="623" y="103384"/>
                    <a:pt x="257" y="101918"/>
                  </a:cubicBezTo>
                  <a:cubicBezTo>
                    <a:pt x="-2309" y="88723"/>
                    <a:pt x="15285" y="78826"/>
                    <a:pt x="11620" y="69662"/>
                  </a:cubicBezTo>
                  <a:cubicBezTo>
                    <a:pt x="6488" y="55734"/>
                    <a:pt x="8687" y="46204"/>
                    <a:pt x="16018" y="35574"/>
                  </a:cubicBezTo>
                  <a:cubicBezTo>
                    <a:pt x="19317" y="31176"/>
                    <a:pt x="21149" y="26778"/>
                    <a:pt x="14918" y="23112"/>
                  </a:cubicBezTo>
                  <a:cubicBezTo>
                    <a:pt x="13086" y="20546"/>
                    <a:pt x="11986" y="17614"/>
                    <a:pt x="11253" y="14682"/>
                  </a:cubicBezTo>
                  <a:cubicBezTo>
                    <a:pt x="11986" y="5518"/>
                    <a:pt x="13452" y="-2546"/>
                    <a:pt x="25915" y="753"/>
                  </a:cubicBezTo>
                  <a:cubicBezTo>
                    <a:pt x="29213" y="8451"/>
                    <a:pt x="20050" y="16148"/>
                    <a:pt x="26281" y="23845"/>
                  </a:cubicBezTo>
                  <a:cubicBezTo>
                    <a:pt x="20050" y="35574"/>
                    <a:pt x="19684" y="49503"/>
                    <a:pt x="20050" y="61232"/>
                  </a:cubicBezTo>
                  <a:cubicBezTo>
                    <a:pt x="20783" y="79926"/>
                    <a:pt x="10153" y="92021"/>
                    <a:pt x="3189" y="106316"/>
                  </a:cubicBezTo>
                  <a:close/>
                </a:path>
              </a:pathLst>
            </a:custGeom>
            <a:solidFill>
              <a:srgbClr val="D5D2C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2A518CA9-FC47-4553-AC50-CA099B8C4000}"/>
                </a:ext>
              </a:extLst>
            </p:cNvPr>
            <p:cNvSpPr/>
            <p:nvPr/>
          </p:nvSpPr>
          <p:spPr>
            <a:xfrm>
              <a:off x="12410763" y="6628177"/>
              <a:ext cx="43441" cy="88789"/>
            </a:xfrm>
            <a:custGeom>
              <a:avLst/>
              <a:gdLst>
                <a:gd name="connsiteX0" fmla="*/ 2022 w 43441"/>
                <a:gd name="connsiteY0" fmla="*/ 87236 h 88789"/>
                <a:gd name="connsiteX1" fmla="*/ 556 w 43441"/>
                <a:gd name="connsiteY1" fmla="*/ 60479 h 88789"/>
                <a:gd name="connsiteX2" fmla="*/ 10453 w 43441"/>
                <a:gd name="connsiteY2" fmla="*/ 45817 h 88789"/>
                <a:gd name="connsiteX3" fmla="*/ 32445 w 43441"/>
                <a:gd name="connsiteY3" fmla="*/ 12462 h 88789"/>
                <a:gd name="connsiteX4" fmla="*/ 43441 w 43441"/>
                <a:gd name="connsiteY4" fmla="*/ 0 h 88789"/>
                <a:gd name="connsiteX5" fmla="*/ 16684 w 43441"/>
                <a:gd name="connsiteY5" fmla="*/ 52048 h 88789"/>
                <a:gd name="connsiteX6" fmla="*/ 9720 w 43441"/>
                <a:gd name="connsiteY6" fmla="*/ 85037 h 88789"/>
                <a:gd name="connsiteX7" fmla="*/ 2022 w 43441"/>
                <a:gd name="connsiteY7" fmla="*/ 87236 h 8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41" h="88789">
                  <a:moveTo>
                    <a:pt x="2022" y="87236"/>
                  </a:moveTo>
                  <a:cubicBezTo>
                    <a:pt x="5321" y="78439"/>
                    <a:pt x="-2010" y="70375"/>
                    <a:pt x="556" y="60479"/>
                  </a:cubicBezTo>
                  <a:cubicBezTo>
                    <a:pt x="2389" y="52782"/>
                    <a:pt x="4955" y="49849"/>
                    <a:pt x="10453" y="45817"/>
                  </a:cubicBezTo>
                  <a:cubicBezTo>
                    <a:pt x="21449" y="37387"/>
                    <a:pt x="27313" y="24558"/>
                    <a:pt x="32445" y="12462"/>
                  </a:cubicBezTo>
                  <a:cubicBezTo>
                    <a:pt x="35011" y="6231"/>
                    <a:pt x="35744" y="1100"/>
                    <a:pt x="43441" y="0"/>
                  </a:cubicBezTo>
                  <a:cubicBezTo>
                    <a:pt x="37576" y="18694"/>
                    <a:pt x="32445" y="37387"/>
                    <a:pt x="16684" y="52048"/>
                  </a:cubicBezTo>
                  <a:cubicBezTo>
                    <a:pt x="8986" y="59013"/>
                    <a:pt x="13385" y="74041"/>
                    <a:pt x="9720" y="85037"/>
                  </a:cubicBezTo>
                  <a:cubicBezTo>
                    <a:pt x="7154" y="91635"/>
                    <a:pt x="4588" y="87603"/>
                    <a:pt x="2022" y="87236"/>
                  </a:cubicBezTo>
                  <a:close/>
                </a:path>
              </a:pathLst>
            </a:custGeom>
            <a:solidFill>
              <a:srgbClr val="CDBE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FB95351C-D66D-4D27-B67B-4451045766A3}"/>
                </a:ext>
              </a:extLst>
            </p:cNvPr>
            <p:cNvSpPr/>
            <p:nvPr/>
          </p:nvSpPr>
          <p:spPr>
            <a:xfrm>
              <a:off x="12365545" y="6745829"/>
              <a:ext cx="29523" cy="32175"/>
            </a:xfrm>
            <a:custGeom>
              <a:avLst/>
              <a:gdLst>
                <a:gd name="connsiteX0" fmla="*/ 25248 w 29523"/>
                <a:gd name="connsiteY0" fmla="*/ 29697 h 32175"/>
                <a:gd name="connsiteX1" fmla="*/ 690 w 29523"/>
                <a:gd name="connsiteY1" fmla="*/ 26398 h 32175"/>
                <a:gd name="connsiteX2" fmla="*/ 3256 w 29523"/>
                <a:gd name="connsiteY2" fmla="*/ 11370 h 32175"/>
                <a:gd name="connsiteX3" fmla="*/ 28913 w 29523"/>
                <a:gd name="connsiteY3" fmla="*/ 7 h 32175"/>
                <a:gd name="connsiteX4" fmla="*/ 25248 w 29523"/>
                <a:gd name="connsiteY4" fmla="*/ 29697 h 3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23" h="32175">
                  <a:moveTo>
                    <a:pt x="25248" y="29697"/>
                  </a:moveTo>
                  <a:cubicBezTo>
                    <a:pt x="16451" y="31529"/>
                    <a:pt x="6921" y="35561"/>
                    <a:pt x="690" y="26398"/>
                  </a:cubicBezTo>
                  <a:cubicBezTo>
                    <a:pt x="-1509" y="23465"/>
                    <a:pt x="2156" y="16501"/>
                    <a:pt x="3256" y="11370"/>
                  </a:cubicBezTo>
                  <a:cubicBezTo>
                    <a:pt x="14618" y="13936"/>
                    <a:pt x="18650" y="-359"/>
                    <a:pt x="28913" y="7"/>
                  </a:cubicBezTo>
                  <a:cubicBezTo>
                    <a:pt x="32212" y="10637"/>
                    <a:pt x="20850" y="19067"/>
                    <a:pt x="25248" y="29697"/>
                  </a:cubicBezTo>
                  <a:close/>
                </a:path>
              </a:pathLst>
            </a:custGeom>
            <a:solidFill>
              <a:srgbClr val="C8AC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4FC75E6F-E93E-4549-B396-2FE74E08C38B}"/>
                </a:ext>
              </a:extLst>
            </p:cNvPr>
            <p:cNvSpPr/>
            <p:nvPr/>
          </p:nvSpPr>
          <p:spPr>
            <a:xfrm>
              <a:off x="12394825" y="6722378"/>
              <a:ext cx="16204" cy="23458"/>
            </a:xfrm>
            <a:custGeom>
              <a:avLst/>
              <a:gdLst>
                <a:gd name="connsiteX0" fmla="*/ 0 w 16204"/>
                <a:gd name="connsiteY0" fmla="*/ 23458 h 23458"/>
                <a:gd name="connsiteX1" fmla="*/ 10263 w 16204"/>
                <a:gd name="connsiteY1" fmla="*/ 0 h 23458"/>
                <a:gd name="connsiteX2" fmla="*/ 0 w 16204"/>
                <a:gd name="connsiteY2" fmla="*/ 23458 h 2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04" h="23458">
                  <a:moveTo>
                    <a:pt x="0" y="23458"/>
                  </a:moveTo>
                  <a:cubicBezTo>
                    <a:pt x="3665" y="15761"/>
                    <a:pt x="-1100" y="4399"/>
                    <a:pt x="10263" y="0"/>
                  </a:cubicBezTo>
                  <a:cubicBezTo>
                    <a:pt x="26391" y="16861"/>
                    <a:pt x="5132" y="16494"/>
                    <a:pt x="0" y="23458"/>
                  </a:cubicBezTo>
                  <a:close/>
                </a:path>
              </a:pathLst>
            </a:custGeom>
            <a:solidFill>
              <a:srgbClr val="C4B0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6844D85B-5C4D-4BCB-837F-BCC48AE615D6}"/>
                </a:ext>
              </a:extLst>
            </p:cNvPr>
            <p:cNvSpPr/>
            <p:nvPr/>
          </p:nvSpPr>
          <p:spPr>
            <a:xfrm>
              <a:off x="10166621" y="4965731"/>
              <a:ext cx="113945" cy="286867"/>
            </a:xfrm>
            <a:custGeom>
              <a:avLst/>
              <a:gdLst>
                <a:gd name="connsiteX0" fmla="*/ 109610 w 113945"/>
                <a:gd name="connsiteY0" fmla="*/ 115653 h 286867"/>
                <a:gd name="connsiteX1" fmla="*/ 105944 w 113945"/>
                <a:gd name="connsiteY1" fmla="*/ 130681 h 286867"/>
                <a:gd name="connsiteX2" fmla="*/ 113275 w 113945"/>
                <a:gd name="connsiteY2" fmla="*/ 183829 h 286867"/>
                <a:gd name="connsiteX3" fmla="*/ 109976 w 113945"/>
                <a:gd name="connsiteY3" fmla="*/ 200323 h 286867"/>
                <a:gd name="connsiteX4" fmla="*/ 106677 w 113945"/>
                <a:gd name="connsiteY4" fmla="*/ 223782 h 286867"/>
                <a:gd name="connsiteX5" fmla="*/ 103745 w 113945"/>
                <a:gd name="connsiteY5" fmla="*/ 269599 h 286867"/>
                <a:gd name="connsiteX6" fmla="*/ 76621 w 113945"/>
                <a:gd name="connsiteY6" fmla="*/ 285360 h 286867"/>
                <a:gd name="connsiteX7" fmla="*/ 33736 w 113945"/>
                <a:gd name="connsiteY7" fmla="*/ 267400 h 286867"/>
                <a:gd name="connsiteX8" fmla="*/ 30804 w 113945"/>
                <a:gd name="connsiteY8" fmla="*/ 281328 h 286867"/>
                <a:gd name="connsiteX9" fmla="*/ 13577 w 113945"/>
                <a:gd name="connsiteY9" fmla="*/ 260069 h 286867"/>
                <a:gd name="connsiteX10" fmla="*/ 5146 w 113945"/>
                <a:gd name="connsiteY10" fmla="*/ 273998 h 286867"/>
                <a:gd name="connsiteX11" fmla="*/ 4047 w 113945"/>
                <a:gd name="connsiteY11" fmla="*/ 225614 h 286867"/>
                <a:gd name="connsiteX12" fmla="*/ 7712 w 113945"/>
                <a:gd name="connsiteY12" fmla="*/ 209853 h 286867"/>
                <a:gd name="connsiteX13" fmla="*/ 4780 w 113945"/>
                <a:gd name="connsiteY13" fmla="*/ 150107 h 286867"/>
                <a:gd name="connsiteX14" fmla="*/ 15 w 113945"/>
                <a:gd name="connsiteY14" fmla="*/ 81931 h 286867"/>
                <a:gd name="connsiteX15" fmla="*/ 5146 w 113945"/>
                <a:gd name="connsiteY15" fmla="*/ 3492 h 286867"/>
                <a:gd name="connsiteX16" fmla="*/ 36669 w 113945"/>
                <a:gd name="connsiteY16" fmla="*/ 11922 h 286867"/>
                <a:gd name="connsiteX17" fmla="*/ 41800 w 113945"/>
                <a:gd name="connsiteY17" fmla="*/ 37580 h 286867"/>
                <a:gd name="connsiteX18" fmla="*/ 51697 w 113945"/>
                <a:gd name="connsiteY18" fmla="*/ 55907 h 286867"/>
                <a:gd name="connsiteX19" fmla="*/ 67091 w 113945"/>
                <a:gd name="connsiteY19" fmla="*/ 47477 h 286867"/>
                <a:gd name="connsiteX20" fmla="*/ 77354 w 113945"/>
                <a:gd name="connsiteY20" fmla="*/ 25484 h 286867"/>
                <a:gd name="connsiteX21" fmla="*/ 83586 w 113945"/>
                <a:gd name="connsiteY21" fmla="*/ 41612 h 286867"/>
                <a:gd name="connsiteX22" fmla="*/ 98247 w 113945"/>
                <a:gd name="connsiteY22" fmla="*/ 55907 h 286867"/>
                <a:gd name="connsiteX23" fmla="*/ 112542 w 113945"/>
                <a:gd name="connsiteY23" fmla="*/ 72035 h 286867"/>
                <a:gd name="connsiteX24" fmla="*/ 113642 w 113945"/>
                <a:gd name="connsiteY24" fmla="*/ 86330 h 286867"/>
                <a:gd name="connsiteX25" fmla="*/ 113642 w 113945"/>
                <a:gd name="connsiteY25" fmla="*/ 86330 h 286867"/>
                <a:gd name="connsiteX26" fmla="*/ 109610 w 113945"/>
                <a:gd name="connsiteY26" fmla="*/ 115653 h 28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3945" h="286867">
                  <a:moveTo>
                    <a:pt x="109610" y="115653"/>
                  </a:moveTo>
                  <a:cubicBezTo>
                    <a:pt x="104478" y="119685"/>
                    <a:pt x="106311" y="125549"/>
                    <a:pt x="105944" y="130681"/>
                  </a:cubicBezTo>
                  <a:cubicBezTo>
                    <a:pt x="110709" y="147908"/>
                    <a:pt x="108510" y="166602"/>
                    <a:pt x="113275" y="183829"/>
                  </a:cubicBezTo>
                  <a:cubicBezTo>
                    <a:pt x="115108" y="189694"/>
                    <a:pt x="112909" y="195192"/>
                    <a:pt x="109976" y="200323"/>
                  </a:cubicBezTo>
                  <a:cubicBezTo>
                    <a:pt x="105944" y="207654"/>
                    <a:pt x="104478" y="215718"/>
                    <a:pt x="106677" y="223782"/>
                  </a:cubicBezTo>
                  <a:cubicBezTo>
                    <a:pt x="111443" y="239543"/>
                    <a:pt x="105211" y="254571"/>
                    <a:pt x="103745" y="269599"/>
                  </a:cubicBezTo>
                  <a:cubicBezTo>
                    <a:pt x="102279" y="285727"/>
                    <a:pt x="93482" y="289392"/>
                    <a:pt x="76621" y="285360"/>
                  </a:cubicBezTo>
                  <a:cubicBezTo>
                    <a:pt x="61593" y="281695"/>
                    <a:pt x="47665" y="274731"/>
                    <a:pt x="33736" y="267400"/>
                  </a:cubicBezTo>
                  <a:cubicBezTo>
                    <a:pt x="32637" y="272165"/>
                    <a:pt x="35569" y="277663"/>
                    <a:pt x="30804" y="281328"/>
                  </a:cubicBezTo>
                  <a:cubicBezTo>
                    <a:pt x="24573" y="274731"/>
                    <a:pt x="16142" y="269599"/>
                    <a:pt x="13577" y="260069"/>
                  </a:cubicBezTo>
                  <a:cubicBezTo>
                    <a:pt x="5879" y="263001"/>
                    <a:pt x="10278" y="271065"/>
                    <a:pt x="5146" y="273998"/>
                  </a:cubicBezTo>
                  <a:cubicBezTo>
                    <a:pt x="-5850" y="258236"/>
                    <a:pt x="5513" y="241742"/>
                    <a:pt x="4047" y="225614"/>
                  </a:cubicBezTo>
                  <a:cubicBezTo>
                    <a:pt x="6612" y="220483"/>
                    <a:pt x="10278" y="214985"/>
                    <a:pt x="7712" y="209853"/>
                  </a:cubicBezTo>
                  <a:cubicBezTo>
                    <a:pt x="-1818" y="190060"/>
                    <a:pt x="3680" y="169901"/>
                    <a:pt x="4780" y="150107"/>
                  </a:cubicBezTo>
                  <a:cubicBezTo>
                    <a:pt x="6246" y="127015"/>
                    <a:pt x="-352" y="104657"/>
                    <a:pt x="15" y="81931"/>
                  </a:cubicBezTo>
                  <a:cubicBezTo>
                    <a:pt x="1847" y="55907"/>
                    <a:pt x="3314" y="29516"/>
                    <a:pt x="5146" y="3492"/>
                  </a:cubicBezTo>
                  <a:cubicBezTo>
                    <a:pt x="18708" y="-4938"/>
                    <a:pt x="28238" y="3492"/>
                    <a:pt x="36669" y="11922"/>
                  </a:cubicBezTo>
                  <a:cubicBezTo>
                    <a:pt x="43266" y="18520"/>
                    <a:pt x="54262" y="24385"/>
                    <a:pt x="41800" y="37580"/>
                  </a:cubicBezTo>
                  <a:cubicBezTo>
                    <a:pt x="36302" y="43445"/>
                    <a:pt x="49864" y="48576"/>
                    <a:pt x="51697" y="55907"/>
                  </a:cubicBezTo>
                  <a:cubicBezTo>
                    <a:pt x="55362" y="51142"/>
                    <a:pt x="66358" y="62505"/>
                    <a:pt x="67091" y="47477"/>
                  </a:cubicBezTo>
                  <a:cubicBezTo>
                    <a:pt x="67458" y="41245"/>
                    <a:pt x="74422" y="33548"/>
                    <a:pt x="77354" y="25484"/>
                  </a:cubicBezTo>
                  <a:cubicBezTo>
                    <a:pt x="83586" y="29883"/>
                    <a:pt x="83952" y="35747"/>
                    <a:pt x="83586" y="41612"/>
                  </a:cubicBezTo>
                  <a:cubicBezTo>
                    <a:pt x="83219" y="51875"/>
                    <a:pt x="87984" y="58106"/>
                    <a:pt x="98247" y="55907"/>
                  </a:cubicBezTo>
                  <a:cubicBezTo>
                    <a:pt x="114008" y="52608"/>
                    <a:pt x="115474" y="60672"/>
                    <a:pt x="112542" y="72035"/>
                  </a:cubicBezTo>
                  <a:cubicBezTo>
                    <a:pt x="111076" y="77166"/>
                    <a:pt x="111076" y="81565"/>
                    <a:pt x="113642" y="86330"/>
                  </a:cubicBezTo>
                  <a:lnTo>
                    <a:pt x="113642" y="86330"/>
                  </a:lnTo>
                  <a:cubicBezTo>
                    <a:pt x="109243" y="95493"/>
                    <a:pt x="114375" y="106123"/>
                    <a:pt x="109610" y="115653"/>
                  </a:cubicBezTo>
                  <a:close/>
                </a:path>
              </a:pathLst>
            </a:custGeom>
            <a:solidFill>
              <a:srgbClr val="E2D2C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B7DC6772-2CA4-4ED3-B42F-76DC97E24560}"/>
                </a:ext>
              </a:extLst>
            </p:cNvPr>
            <p:cNvSpPr/>
            <p:nvPr/>
          </p:nvSpPr>
          <p:spPr>
            <a:xfrm>
              <a:off x="10290160" y="4847166"/>
              <a:ext cx="28956" cy="17268"/>
            </a:xfrm>
            <a:custGeom>
              <a:avLst/>
              <a:gdLst>
                <a:gd name="connsiteX0" fmla="*/ 0 w 28956"/>
                <a:gd name="connsiteY0" fmla="*/ 2932 h 17268"/>
                <a:gd name="connsiteX1" fmla="*/ 28957 w 28956"/>
                <a:gd name="connsiteY1" fmla="*/ 0 h 17268"/>
                <a:gd name="connsiteX2" fmla="*/ 14662 w 28956"/>
                <a:gd name="connsiteY2" fmla="*/ 17227 h 17268"/>
                <a:gd name="connsiteX3" fmla="*/ 0 w 28956"/>
                <a:gd name="connsiteY3" fmla="*/ 2932 h 1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956" h="17268">
                  <a:moveTo>
                    <a:pt x="0" y="2932"/>
                  </a:moveTo>
                  <a:cubicBezTo>
                    <a:pt x="9897" y="11729"/>
                    <a:pt x="18693" y="3665"/>
                    <a:pt x="28957" y="0"/>
                  </a:cubicBezTo>
                  <a:cubicBezTo>
                    <a:pt x="26757" y="10630"/>
                    <a:pt x="22725" y="16861"/>
                    <a:pt x="14662" y="17227"/>
                  </a:cubicBezTo>
                  <a:cubicBezTo>
                    <a:pt x="5865" y="17960"/>
                    <a:pt x="4765" y="8797"/>
                    <a:pt x="0" y="2932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08966C0D-50D3-486D-A410-C443EF130EF0}"/>
                </a:ext>
              </a:extLst>
            </p:cNvPr>
            <p:cNvSpPr/>
            <p:nvPr/>
          </p:nvSpPr>
          <p:spPr>
            <a:xfrm>
              <a:off x="10325229" y="4826273"/>
              <a:ext cx="14158" cy="21259"/>
            </a:xfrm>
            <a:custGeom>
              <a:avLst/>
              <a:gdLst>
                <a:gd name="connsiteX0" fmla="*/ 3784 w 14158"/>
                <a:gd name="connsiteY0" fmla="*/ 0 h 21259"/>
                <a:gd name="connsiteX1" fmla="*/ 14047 w 14158"/>
                <a:gd name="connsiteY1" fmla="*/ 4398 h 21259"/>
                <a:gd name="connsiteX2" fmla="*/ 1218 w 14158"/>
                <a:gd name="connsiteY2" fmla="*/ 21259 h 21259"/>
                <a:gd name="connsiteX3" fmla="*/ 3784 w 14158"/>
                <a:gd name="connsiteY3" fmla="*/ 0 h 21259"/>
                <a:gd name="connsiteX4" fmla="*/ 3784 w 14158"/>
                <a:gd name="connsiteY4" fmla="*/ 0 h 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8" h="21259">
                  <a:moveTo>
                    <a:pt x="3784" y="0"/>
                  </a:moveTo>
                  <a:cubicBezTo>
                    <a:pt x="7816" y="366"/>
                    <a:pt x="15147" y="-367"/>
                    <a:pt x="14047" y="4398"/>
                  </a:cubicBezTo>
                  <a:cubicBezTo>
                    <a:pt x="12581" y="9896"/>
                    <a:pt x="6716" y="14662"/>
                    <a:pt x="1218" y="21259"/>
                  </a:cubicBezTo>
                  <a:cubicBezTo>
                    <a:pt x="-2814" y="11363"/>
                    <a:pt x="4517" y="6231"/>
                    <a:pt x="3784" y="0"/>
                  </a:cubicBezTo>
                  <a:lnTo>
                    <a:pt x="3784" y="0"/>
                  </a:ln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BF71CD4E-7BFA-4835-B92F-264FE8CEE5F8}"/>
                </a:ext>
              </a:extLst>
            </p:cNvPr>
            <p:cNvSpPr/>
            <p:nvPr/>
          </p:nvSpPr>
          <p:spPr>
            <a:xfrm>
              <a:off x="12211922" y="4599155"/>
              <a:ext cx="78920" cy="64081"/>
            </a:xfrm>
            <a:custGeom>
              <a:avLst/>
              <a:gdLst>
                <a:gd name="connsiteX0" fmla="*/ 24925 w 78920"/>
                <a:gd name="connsiteY0" fmla="*/ 61810 h 64081"/>
                <a:gd name="connsiteX1" fmla="*/ 18693 w 78920"/>
                <a:gd name="connsiteY1" fmla="*/ 54845 h 64081"/>
                <a:gd name="connsiteX2" fmla="*/ 3665 w 78920"/>
                <a:gd name="connsiteY2" fmla="*/ 57045 h 64081"/>
                <a:gd name="connsiteX3" fmla="*/ 0 w 78920"/>
                <a:gd name="connsiteY3" fmla="*/ 35052 h 64081"/>
                <a:gd name="connsiteX4" fmla="*/ 18327 w 78920"/>
                <a:gd name="connsiteY4" fmla="*/ 26622 h 64081"/>
                <a:gd name="connsiteX5" fmla="*/ 31889 w 78920"/>
                <a:gd name="connsiteY5" fmla="*/ 26988 h 64081"/>
                <a:gd name="connsiteX6" fmla="*/ 20893 w 78920"/>
                <a:gd name="connsiteY6" fmla="*/ 9028 h 64081"/>
                <a:gd name="connsiteX7" fmla="*/ 35188 w 78920"/>
                <a:gd name="connsiteY7" fmla="*/ 1697 h 64081"/>
                <a:gd name="connsiteX8" fmla="*/ 56447 w 78920"/>
                <a:gd name="connsiteY8" fmla="*/ 24789 h 64081"/>
                <a:gd name="connsiteX9" fmla="*/ 76973 w 78920"/>
                <a:gd name="connsiteY9" fmla="*/ 53746 h 64081"/>
                <a:gd name="connsiteX10" fmla="*/ 66710 w 78920"/>
                <a:gd name="connsiteY10" fmla="*/ 51180 h 64081"/>
                <a:gd name="connsiteX11" fmla="*/ 39953 w 78920"/>
                <a:gd name="connsiteY11" fmla="*/ 57045 h 64081"/>
                <a:gd name="connsiteX12" fmla="*/ 24925 w 78920"/>
                <a:gd name="connsiteY12" fmla="*/ 61810 h 64081"/>
                <a:gd name="connsiteX13" fmla="*/ 24925 w 78920"/>
                <a:gd name="connsiteY13" fmla="*/ 61810 h 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920" h="64081">
                  <a:moveTo>
                    <a:pt x="24925" y="61810"/>
                  </a:moveTo>
                  <a:cubicBezTo>
                    <a:pt x="24558" y="57778"/>
                    <a:pt x="20893" y="52280"/>
                    <a:pt x="18693" y="54845"/>
                  </a:cubicBezTo>
                  <a:cubicBezTo>
                    <a:pt x="13562" y="61077"/>
                    <a:pt x="7697" y="62909"/>
                    <a:pt x="3665" y="57045"/>
                  </a:cubicBezTo>
                  <a:cubicBezTo>
                    <a:pt x="0" y="51180"/>
                    <a:pt x="0" y="42017"/>
                    <a:pt x="0" y="35052"/>
                  </a:cubicBezTo>
                  <a:cubicBezTo>
                    <a:pt x="0" y="28088"/>
                    <a:pt x="10263" y="25889"/>
                    <a:pt x="18327" y="26622"/>
                  </a:cubicBezTo>
                  <a:cubicBezTo>
                    <a:pt x="22725" y="26988"/>
                    <a:pt x="26757" y="27355"/>
                    <a:pt x="31889" y="26988"/>
                  </a:cubicBezTo>
                  <a:cubicBezTo>
                    <a:pt x="18693" y="26255"/>
                    <a:pt x="28590" y="12693"/>
                    <a:pt x="20893" y="9028"/>
                  </a:cubicBezTo>
                  <a:cubicBezTo>
                    <a:pt x="20893" y="-3068"/>
                    <a:pt x="28223" y="-135"/>
                    <a:pt x="35188" y="1697"/>
                  </a:cubicBezTo>
                  <a:cubicBezTo>
                    <a:pt x="31522" y="19291"/>
                    <a:pt x="41052" y="24056"/>
                    <a:pt x="56447" y="24789"/>
                  </a:cubicBezTo>
                  <a:cubicBezTo>
                    <a:pt x="72575" y="25889"/>
                    <a:pt x="83571" y="42383"/>
                    <a:pt x="76973" y="53746"/>
                  </a:cubicBezTo>
                  <a:cubicBezTo>
                    <a:pt x="72941" y="55578"/>
                    <a:pt x="69642" y="53379"/>
                    <a:pt x="66710" y="51180"/>
                  </a:cubicBezTo>
                  <a:cubicBezTo>
                    <a:pt x="55714" y="43849"/>
                    <a:pt x="46550" y="42017"/>
                    <a:pt x="39953" y="57045"/>
                  </a:cubicBezTo>
                  <a:cubicBezTo>
                    <a:pt x="37387" y="64009"/>
                    <a:pt x="31522" y="66208"/>
                    <a:pt x="24925" y="61810"/>
                  </a:cubicBezTo>
                  <a:lnTo>
                    <a:pt x="24925" y="61810"/>
                  </a:lnTo>
                  <a:close/>
                </a:path>
              </a:pathLst>
            </a:custGeom>
            <a:solidFill>
              <a:srgbClr val="B6AA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0A368973-9634-4DF2-8F78-1B22447493B8}"/>
                </a:ext>
              </a:extLst>
            </p:cNvPr>
            <p:cNvSpPr/>
            <p:nvPr/>
          </p:nvSpPr>
          <p:spPr>
            <a:xfrm>
              <a:off x="12236846" y="4638914"/>
              <a:ext cx="52430" cy="31448"/>
            </a:xfrm>
            <a:custGeom>
              <a:avLst/>
              <a:gdLst>
                <a:gd name="connsiteX0" fmla="*/ 0 w 52430"/>
                <a:gd name="connsiteY0" fmla="*/ 22050 h 31448"/>
                <a:gd name="connsiteX1" fmla="*/ 10263 w 52430"/>
                <a:gd name="connsiteY1" fmla="*/ 19118 h 31448"/>
                <a:gd name="connsiteX2" fmla="*/ 27124 w 52430"/>
                <a:gd name="connsiteY2" fmla="*/ 424 h 31448"/>
                <a:gd name="connsiteX3" fmla="*/ 52415 w 52430"/>
                <a:gd name="connsiteY3" fmla="*/ 14719 h 31448"/>
                <a:gd name="connsiteX4" fmla="*/ 41419 w 52430"/>
                <a:gd name="connsiteY4" fmla="*/ 30114 h 31448"/>
                <a:gd name="connsiteX5" fmla="*/ 0 w 52430"/>
                <a:gd name="connsiteY5" fmla="*/ 22050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30" h="31448">
                  <a:moveTo>
                    <a:pt x="0" y="22050"/>
                  </a:moveTo>
                  <a:cubicBezTo>
                    <a:pt x="3665" y="22050"/>
                    <a:pt x="6964" y="21684"/>
                    <a:pt x="10263" y="19118"/>
                  </a:cubicBezTo>
                  <a:cubicBezTo>
                    <a:pt x="17227" y="13986"/>
                    <a:pt x="10996" y="-2875"/>
                    <a:pt x="27124" y="424"/>
                  </a:cubicBezTo>
                  <a:cubicBezTo>
                    <a:pt x="37387" y="2257"/>
                    <a:pt x="45084" y="8122"/>
                    <a:pt x="52415" y="14719"/>
                  </a:cubicBezTo>
                  <a:cubicBezTo>
                    <a:pt x="52782" y="22783"/>
                    <a:pt x="46550" y="26082"/>
                    <a:pt x="41419" y="30114"/>
                  </a:cubicBezTo>
                  <a:cubicBezTo>
                    <a:pt x="26391" y="32680"/>
                    <a:pt x="12096" y="32313"/>
                    <a:pt x="0" y="22050"/>
                  </a:cubicBezTo>
                  <a:close/>
                </a:path>
              </a:pathLst>
            </a:custGeom>
            <a:solidFill>
              <a:srgbClr val="937F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F1B208BA-8681-458C-ACB4-74DBD4E211E9}"/>
                </a:ext>
              </a:extLst>
            </p:cNvPr>
            <p:cNvSpPr/>
            <p:nvPr/>
          </p:nvSpPr>
          <p:spPr>
            <a:xfrm>
              <a:off x="11594671" y="4762129"/>
              <a:ext cx="552740" cy="617274"/>
            </a:xfrm>
            <a:custGeom>
              <a:avLst/>
              <a:gdLst>
                <a:gd name="connsiteX0" fmla="*/ 469169 w 552740"/>
                <a:gd name="connsiteY0" fmla="*/ 0 h 617274"/>
                <a:gd name="connsiteX1" fmla="*/ 447910 w 552740"/>
                <a:gd name="connsiteY1" fmla="*/ 11363 h 617274"/>
                <a:gd name="connsiteX2" fmla="*/ 424818 w 552740"/>
                <a:gd name="connsiteY2" fmla="*/ 38853 h 617274"/>
                <a:gd name="connsiteX3" fmla="*/ 460373 w 552740"/>
                <a:gd name="connsiteY3" fmla="*/ 26024 h 617274"/>
                <a:gd name="connsiteX4" fmla="*/ 484564 w 552740"/>
                <a:gd name="connsiteY4" fmla="*/ 10630 h 617274"/>
                <a:gd name="connsiteX5" fmla="*/ 499226 w 552740"/>
                <a:gd name="connsiteY5" fmla="*/ 32255 h 617274"/>
                <a:gd name="connsiteX6" fmla="*/ 494094 w 552740"/>
                <a:gd name="connsiteY6" fmla="*/ 39953 h 617274"/>
                <a:gd name="connsiteX7" fmla="*/ 490795 w 552740"/>
                <a:gd name="connsiteY7" fmla="*/ 43252 h 617274"/>
                <a:gd name="connsiteX8" fmla="*/ 507656 w 552740"/>
                <a:gd name="connsiteY8" fmla="*/ 57180 h 617274"/>
                <a:gd name="connsiteX9" fmla="*/ 494094 w 552740"/>
                <a:gd name="connsiteY9" fmla="*/ 61945 h 617274"/>
                <a:gd name="connsiteX10" fmla="*/ 494827 w 552740"/>
                <a:gd name="connsiteY10" fmla="*/ 72941 h 617274"/>
                <a:gd name="connsiteX11" fmla="*/ 499592 w 552740"/>
                <a:gd name="connsiteY11" fmla="*/ 99332 h 617274"/>
                <a:gd name="connsiteX12" fmla="*/ 509489 w 552740"/>
                <a:gd name="connsiteY12" fmla="*/ 125356 h 617274"/>
                <a:gd name="connsiteX13" fmla="*/ 516453 w 552740"/>
                <a:gd name="connsiteY13" fmla="*/ 146615 h 617274"/>
                <a:gd name="connsiteX14" fmla="*/ 516819 w 552740"/>
                <a:gd name="connsiteY14" fmla="*/ 184002 h 617274"/>
                <a:gd name="connsiteX15" fmla="*/ 533680 w 552740"/>
                <a:gd name="connsiteY15" fmla="*/ 224688 h 617274"/>
                <a:gd name="connsiteX16" fmla="*/ 537712 w 552740"/>
                <a:gd name="connsiteY16" fmla="*/ 275637 h 617274"/>
                <a:gd name="connsiteX17" fmla="*/ 535146 w 552740"/>
                <a:gd name="connsiteY17" fmla="*/ 387798 h 617274"/>
                <a:gd name="connsiteX18" fmla="*/ 510955 w 552740"/>
                <a:gd name="connsiteY18" fmla="*/ 483098 h 617274"/>
                <a:gd name="connsiteX19" fmla="*/ 507289 w 552740"/>
                <a:gd name="connsiteY19" fmla="*/ 509489 h 617274"/>
                <a:gd name="connsiteX20" fmla="*/ 502158 w 552740"/>
                <a:gd name="connsiteY20" fmla="*/ 517186 h 617274"/>
                <a:gd name="connsiteX21" fmla="*/ 492995 w 552740"/>
                <a:gd name="connsiteY21" fmla="*/ 528915 h 617274"/>
                <a:gd name="connsiteX22" fmla="*/ 476867 w 552740"/>
                <a:gd name="connsiteY22" fmla="*/ 517919 h 617274"/>
                <a:gd name="connsiteX23" fmla="*/ 470636 w 552740"/>
                <a:gd name="connsiteY23" fmla="*/ 480899 h 617274"/>
                <a:gd name="connsiteX24" fmla="*/ 455241 w 552740"/>
                <a:gd name="connsiteY24" fmla="*/ 505823 h 617274"/>
                <a:gd name="connsiteX25" fmla="*/ 462572 w 552740"/>
                <a:gd name="connsiteY25" fmla="*/ 520485 h 617274"/>
                <a:gd name="connsiteX26" fmla="*/ 480166 w 552740"/>
                <a:gd name="connsiteY26" fmla="*/ 526349 h 617274"/>
                <a:gd name="connsiteX27" fmla="*/ 494461 w 552740"/>
                <a:gd name="connsiteY27" fmla="*/ 537712 h 617274"/>
                <a:gd name="connsiteX28" fmla="*/ 484931 w 552740"/>
                <a:gd name="connsiteY28" fmla="*/ 558605 h 617274"/>
                <a:gd name="connsiteX29" fmla="*/ 473934 w 552740"/>
                <a:gd name="connsiteY29" fmla="*/ 578398 h 617274"/>
                <a:gd name="connsiteX30" fmla="*/ 495927 w 552740"/>
                <a:gd name="connsiteY30" fmla="*/ 585729 h 617274"/>
                <a:gd name="connsiteX31" fmla="*/ 547242 w 552740"/>
                <a:gd name="connsiteY31" fmla="*/ 590860 h 617274"/>
                <a:gd name="connsiteX32" fmla="*/ 552740 w 552740"/>
                <a:gd name="connsiteY32" fmla="*/ 599657 h 617274"/>
                <a:gd name="connsiteX33" fmla="*/ 550908 w 552740"/>
                <a:gd name="connsiteY33" fmla="*/ 607721 h 617274"/>
                <a:gd name="connsiteX34" fmla="*/ 510955 w 552740"/>
                <a:gd name="connsiteY34" fmla="*/ 606988 h 617274"/>
                <a:gd name="connsiteX35" fmla="*/ 506190 w 552740"/>
                <a:gd name="connsiteY35" fmla="*/ 606988 h 617274"/>
                <a:gd name="connsiteX36" fmla="*/ 493728 w 552740"/>
                <a:gd name="connsiteY36" fmla="*/ 608821 h 617274"/>
                <a:gd name="connsiteX37" fmla="*/ 464771 w 552740"/>
                <a:gd name="connsiteY37" fmla="*/ 601856 h 617274"/>
                <a:gd name="connsiteX38" fmla="*/ 450109 w 552740"/>
                <a:gd name="connsiteY38" fmla="*/ 589028 h 617274"/>
                <a:gd name="connsiteX39" fmla="*/ 446811 w 552740"/>
                <a:gd name="connsiteY39" fmla="*/ 582063 h 617274"/>
                <a:gd name="connsiteX40" fmla="*/ 439113 w 552740"/>
                <a:gd name="connsiteY40" fmla="*/ 586095 h 617274"/>
                <a:gd name="connsiteX41" fmla="*/ 430316 w 552740"/>
                <a:gd name="connsiteY41" fmla="*/ 600024 h 617274"/>
                <a:gd name="connsiteX42" fmla="*/ 421153 w 552740"/>
                <a:gd name="connsiteY42" fmla="*/ 601490 h 617274"/>
                <a:gd name="connsiteX43" fmla="*/ 402459 w 552740"/>
                <a:gd name="connsiteY43" fmla="*/ 589028 h 617274"/>
                <a:gd name="connsiteX44" fmla="*/ 390730 w 552740"/>
                <a:gd name="connsiteY44" fmla="*/ 578765 h 617274"/>
                <a:gd name="connsiteX45" fmla="*/ 407591 w 552740"/>
                <a:gd name="connsiteY45" fmla="*/ 564836 h 617274"/>
                <a:gd name="connsiteX46" fmla="*/ 424818 w 552740"/>
                <a:gd name="connsiteY46" fmla="*/ 482365 h 617274"/>
                <a:gd name="connsiteX47" fmla="*/ 433249 w 552740"/>
                <a:gd name="connsiteY47" fmla="*/ 461472 h 617274"/>
                <a:gd name="connsiteX48" fmla="*/ 412722 w 552740"/>
                <a:gd name="connsiteY48" fmla="*/ 367272 h 617274"/>
                <a:gd name="connsiteX49" fmla="*/ 409424 w 552740"/>
                <a:gd name="connsiteY49" fmla="*/ 290665 h 617274"/>
                <a:gd name="connsiteX50" fmla="*/ 409057 w 552740"/>
                <a:gd name="connsiteY50" fmla="*/ 273804 h 617274"/>
                <a:gd name="connsiteX51" fmla="*/ 395495 w 552740"/>
                <a:gd name="connsiteY51" fmla="*/ 255844 h 617274"/>
                <a:gd name="connsiteX52" fmla="*/ 383033 w 552740"/>
                <a:gd name="connsiteY52" fmla="*/ 245581 h 617274"/>
                <a:gd name="connsiteX53" fmla="*/ 387798 w 552740"/>
                <a:gd name="connsiteY53" fmla="*/ 196098 h 617274"/>
                <a:gd name="connsiteX54" fmla="*/ 403926 w 552740"/>
                <a:gd name="connsiteY54" fmla="*/ 145882 h 617274"/>
                <a:gd name="connsiteX55" fmla="*/ 392196 w 552740"/>
                <a:gd name="connsiteY55" fmla="*/ 71842 h 617274"/>
                <a:gd name="connsiteX56" fmla="*/ 353710 w 552740"/>
                <a:gd name="connsiteY56" fmla="*/ 43985 h 617274"/>
                <a:gd name="connsiteX57" fmla="*/ 224688 w 552740"/>
                <a:gd name="connsiteY57" fmla="*/ 50582 h 617274"/>
                <a:gd name="connsiteX58" fmla="*/ 142950 w 552740"/>
                <a:gd name="connsiteY58" fmla="*/ 50949 h 617274"/>
                <a:gd name="connsiteX59" fmla="*/ 12829 w 552740"/>
                <a:gd name="connsiteY59" fmla="*/ 56813 h 617274"/>
                <a:gd name="connsiteX60" fmla="*/ 0 w 552740"/>
                <a:gd name="connsiteY60" fmla="*/ 53148 h 617274"/>
                <a:gd name="connsiteX61" fmla="*/ 366 w 552740"/>
                <a:gd name="connsiteY61" fmla="*/ 27857 h 617274"/>
                <a:gd name="connsiteX62" fmla="*/ 242282 w 552740"/>
                <a:gd name="connsiteY62" fmla="*/ 18327 h 617274"/>
                <a:gd name="connsiteX63" fmla="*/ 352610 w 552740"/>
                <a:gd name="connsiteY63" fmla="*/ 10630 h 617274"/>
                <a:gd name="connsiteX64" fmla="*/ 469169 w 552740"/>
                <a:gd name="connsiteY64" fmla="*/ 0 h 6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52740" h="617274">
                  <a:moveTo>
                    <a:pt x="469169" y="0"/>
                  </a:moveTo>
                  <a:cubicBezTo>
                    <a:pt x="465137" y="9163"/>
                    <a:pt x="457440" y="11363"/>
                    <a:pt x="447910" y="11363"/>
                  </a:cubicBezTo>
                  <a:cubicBezTo>
                    <a:pt x="424085" y="11363"/>
                    <a:pt x="424085" y="11729"/>
                    <a:pt x="424818" y="38853"/>
                  </a:cubicBezTo>
                  <a:cubicBezTo>
                    <a:pt x="433982" y="24192"/>
                    <a:pt x="444978" y="19427"/>
                    <a:pt x="460373" y="26024"/>
                  </a:cubicBezTo>
                  <a:cubicBezTo>
                    <a:pt x="472835" y="31156"/>
                    <a:pt x="480532" y="23825"/>
                    <a:pt x="484564" y="10630"/>
                  </a:cubicBezTo>
                  <a:cubicBezTo>
                    <a:pt x="491528" y="17594"/>
                    <a:pt x="492261" y="27124"/>
                    <a:pt x="499226" y="32255"/>
                  </a:cubicBezTo>
                  <a:cubicBezTo>
                    <a:pt x="503624" y="35554"/>
                    <a:pt x="502524" y="37020"/>
                    <a:pt x="494094" y="39953"/>
                  </a:cubicBezTo>
                  <a:cubicBezTo>
                    <a:pt x="492628" y="40319"/>
                    <a:pt x="490429" y="42885"/>
                    <a:pt x="490795" y="43252"/>
                  </a:cubicBezTo>
                  <a:cubicBezTo>
                    <a:pt x="494094" y="49116"/>
                    <a:pt x="494094" y="57913"/>
                    <a:pt x="507656" y="57180"/>
                  </a:cubicBezTo>
                  <a:cubicBezTo>
                    <a:pt x="500325" y="59746"/>
                    <a:pt x="497026" y="60112"/>
                    <a:pt x="494094" y="61945"/>
                  </a:cubicBezTo>
                  <a:cubicBezTo>
                    <a:pt x="488596" y="65244"/>
                    <a:pt x="492628" y="67077"/>
                    <a:pt x="494827" y="72941"/>
                  </a:cubicBezTo>
                  <a:cubicBezTo>
                    <a:pt x="497759" y="81005"/>
                    <a:pt x="504357" y="90535"/>
                    <a:pt x="499592" y="99332"/>
                  </a:cubicBezTo>
                  <a:cubicBezTo>
                    <a:pt x="492261" y="112527"/>
                    <a:pt x="502158" y="118759"/>
                    <a:pt x="509489" y="125356"/>
                  </a:cubicBezTo>
                  <a:cubicBezTo>
                    <a:pt x="516453" y="131587"/>
                    <a:pt x="521584" y="135253"/>
                    <a:pt x="516453" y="146615"/>
                  </a:cubicBezTo>
                  <a:cubicBezTo>
                    <a:pt x="511321" y="157978"/>
                    <a:pt x="511321" y="171540"/>
                    <a:pt x="516819" y="184002"/>
                  </a:cubicBezTo>
                  <a:cubicBezTo>
                    <a:pt x="522684" y="197564"/>
                    <a:pt x="528182" y="211126"/>
                    <a:pt x="533680" y="224688"/>
                  </a:cubicBezTo>
                  <a:cubicBezTo>
                    <a:pt x="543943" y="240816"/>
                    <a:pt x="536246" y="258776"/>
                    <a:pt x="537712" y="275637"/>
                  </a:cubicBezTo>
                  <a:cubicBezTo>
                    <a:pt x="540645" y="312657"/>
                    <a:pt x="535513" y="350411"/>
                    <a:pt x="535146" y="387798"/>
                  </a:cubicBezTo>
                  <a:cubicBezTo>
                    <a:pt x="534780" y="421519"/>
                    <a:pt x="526716" y="453408"/>
                    <a:pt x="510955" y="483098"/>
                  </a:cubicBezTo>
                  <a:cubicBezTo>
                    <a:pt x="506190" y="492261"/>
                    <a:pt x="515353" y="501791"/>
                    <a:pt x="507289" y="509489"/>
                  </a:cubicBezTo>
                  <a:cubicBezTo>
                    <a:pt x="505823" y="512054"/>
                    <a:pt x="503624" y="514254"/>
                    <a:pt x="502158" y="517186"/>
                  </a:cubicBezTo>
                  <a:cubicBezTo>
                    <a:pt x="499959" y="521951"/>
                    <a:pt x="501058" y="530015"/>
                    <a:pt x="492995" y="528915"/>
                  </a:cubicBezTo>
                  <a:cubicBezTo>
                    <a:pt x="486397" y="528182"/>
                    <a:pt x="480166" y="524883"/>
                    <a:pt x="476867" y="517919"/>
                  </a:cubicBezTo>
                  <a:cubicBezTo>
                    <a:pt x="471002" y="506556"/>
                    <a:pt x="466970" y="494827"/>
                    <a:pt x="470636" y="480899"/>
                  </a:cubicBezTo>
                  <a:cubicBezTo>
                    <a:pt x="461839" y="487496"/>
                    <a:pt x="460373" y="497759"/>
                    <a:pt x="455241" y="505823"/>
                  </a:cubicBezTo>
                  <a:cubicBezTo>
                    <a:pt x="451209" y="512054"/>
                    <a:pt x="456707" y="517186"/>
                    <a:pt x="462572" y="520485"/>
                  </a:cubicBezTo>
                  <a:cubicBezTo>
                    <a:pt x="468070" y="523417"/>
                    <a:pt x="474668" y="523417"/>
                    <a:pt x="480166" y="526349"/>
                  </a:cubicBezTo>
                  <a:cubicBezTo>
                    <a:pt x="485664" y="529282"/>
                    <a:pt x="494827" y="527449"/>
                    <a:pt x="494461" y="537712"/>
                  </a:cubicBezTo>
                  <a:cubicBezTo>
                    <a:pt x="494094" y="545776"/>
                    <a:pt x="493361" y="553840"/>
                    <a:pt x="484931" y="558605"/>
                  </a:cubicBezTo>
                  <a:cubicBezTo>
                    <a:pt x="477233" y="562637"/>
                    <a:pt x="468436" y="566302"/>
                    <a:pt x="473934" y="578398"/>
                  </a:cubicBezTo>
                  <a:cubicBezTo>
                    <a:pt x="478700" y="589028"/>
                    <a:pt x="487130" y="588294"/>
                    <a:pt x="495927" y="585729"/>
                  </a:cubicBezTo>
                  <a:cubicBezTo>
                    <a:pt x="513887" y="580597"/>
                    <a:pt x="530015" y="591227"/>
                    <a:pt x="547242" y="590860"/>
                  </a:cubicBezTo>
                  <a:cubicBezTo>
                    <a:pt x="550908" y="592693"/>
                    <a:pt x="552374" y="595992"/>
                    <a:pt x="552740" y="599657"/>
                  </a:cubicBezTo>
                  <a:cubicBezTo>
                    <a:pt x="552740" y="602590"/>
                    <a:pt x="552374" y="605155"/>
                    <a:pt x="550908" y="607721"/>
                  </a:cubicBezTo>
                  <a:cubicBezTo>
                    <a:pt x="537346" y="613952"/>
                    <a:pt x="523784" y="626048"/>
                    <a:pt x="510955" y="606988"/>
                  </a:cubicBezTo>
                  <a:cubicBezTo>
                    <a:pt x="509489" y="604789"/>
                    <a:pt x="507656" y="602956"/>
                    <a:pt x="506190" y="606988"/>
                  </a:cubicBezTo>
                  <a:cubicBezTo>
                    <a:pt x="502891" y="614319"/>
                    <a:pt x="498492" y="610653"/>
                    <a:pt x="493728" y="608821"/>
                  </a:cubicBezTo>
                  <a:cubicBezTo>
                    <a:pt x="484564" y="605522"/>
                    <a:pt x="475034" y="602590"/>
                    <a:pt x="464771" y="601856"/>
                  </a:cubicBezTo>
                  <a:cubicBezTo>
                    <a:pt x="457440" y="601490"/>
                    <a:pt x="449010" y="600024"/>
                    <a:pt x="450109" y="589028"/>
                  </a:cubicBezTo>
                  <a:cubicBezTo>
                    <a:pt x="450476" y="585729"/>
                    <a:pt x="451576" y="582796"/>
                    <a:pt x="446811" y="582063"/>
                  </a:cubicBezTo>
                  <a:cubicBezTo>
                    <a:pt x="443512" y="581697"/>
                    <a:pt x="440579" y="583530"/>
                    <a:pt x="439113" y="586095"/>
                  </a:cubicBezTo>
                  <a:cubicBezTo>
                    <a:pt x="436548" y="590860"/>
                    <a:pt x="435081" y="596725"/>
                    <a:pt x="430316" y="600024"/>
                  </a:cubicBezTo>
                  <a:cubicBezTo>
                    <a:pt x="427384" y="602223"/>
                    <a:pt x="420786" y="604422"/>
                    <a:pt x="421153" y="601490"/>
                  </a:cubicBezTo>
                  <a:cubicBezTo>
                    <a:pt x="422619" y="584263"/>
                    <a:pt x="410157" y="590860"/>
                    <a:pt x="402459" y="589028"/>
                  </a:cubicBezTo>
                  <a:cubicBezTo>
                    <a:pt x="396961" y="587562"/>
                    <a:pt x="391830" y="584996"/>
                    <a:pt x="390730" y="578765"/>
                  </a:cubicBezTo>
                  <a:cubicBezTo>
                    <a:pt x="393296" y="570334"/>
                    <a:pt x="400993" y="568501"/>
                    <a:pt x="407591" y="564836"/>
                  </a:cubicBezTo>
                  <a:cubicBezTo>
                    <a:pt x="438380" y="546509"/>
                    <a:pt x="445711" y="511321"/>
                    <a:pt x="424818" y="482365"/>
                  </a:cubicBezTo>
                  <a:cubicBezTo>
                    <a:pt x="413456" y="466970"/>
                    <a:pt x="413456" y="466970"/>
                    <a:pt x="433249" y="461472"/>
                  </a:cubicBezTo>
                  <a:cubicBezTo>
                    <a:pt x="414189" y="432882"/>
                    <a:pt x="412356" y="400260"/>
                    <a:pt x="412722" y="367272"/>
                  </a:cubicBezTo>
                  <a:cubicBezTo>
                    <a:pt x="412722" y="341614"/>
                    <a:pt x="415288" y="315956"/>
                    <a:pt x="409424" y="290665"/>
                  </a:cubicBezTo>
                  <a:cubicBezTo>
                    <a:pt x="408691" y="285167"/>
                    <a:pt x="409057" y="279302"/>
                    <a:pt x="409057" y="273804"/>
                  </a:cubicBezTo>
                  <a:cubicBezTo>
                    <a:pt x="408691" y="265007"/>
                    <a:pt x="413089" y="252545"/>
                    <a:pt x="395495" y="255844"/>
                  </a:cubicBezTo>
                  <a:cubicBezTo>
                    <a:pt x="389997" y="256944"/>
                    <a:pt x="385965" y="250712"/>
                    <a:pt x="383033" y="245581"/>
                  </a:cubicBezTo>
                  <a:cubicBezTo>
                    <a:pt x="374969" y="230919"/>
                    <a:pt x="376435" y="208194"/>
                    <a:pt x="387798" y="196098"/>
                  </a:cubicBezTo>
                  <a:cubicBezTo>
                    <a:pt x="401360" y="181803"/>
                    <a:pt x="405392" y="163476"/>
                    <a:pt x="403926" y="145882"/>
                  </a:cubicBezTo>
                  <a:cubicBezTo>
                    <a:pt x="402459" y="121324"/>
                    <a:pt x="399161" y="96033"/>
                    <a:pt x="392196" y="71842"/>
                  </a:cubicBezTo>
                  <a:cubicBezTo>
                    <a:pt x="384866" y="46917"/>
                    <a:pt x="379734" y="42518"/>
                    <a:pt x="353710" y="43985"/>
                  </a:cubicBezTo>
                  <a:cubicBezTo>
                    <a:pt x="310825" y="46184"/>
                    <a:pt x="267573" y="42152"/>
                    <a:pt x="224688" y="50582"/>
                  </a:cubicBezTo>
                  <a:cubicBezTo>
                    <a:pt x="197564" y="55714"/>
                    <a:pt x="170074" y="47283"/>
                    <a:pt x="142950" y="50949"/>
                  </a:cubicBezTo>
                  <a:cubicBezTo>
                    <a:pt x="99699" y="56813"/>
                    <a:pt x="56080" y="49849"/>
                    <a:pt x="12829" y="56813"/>
                  </a:cubicBezTo>
                  <a:cubicBezTo>
                    <a:pt x="8064" y="57547"/>
                    <a:pt x="3665" y="57547"/>
                    <a:pt x="0" y="53148"/>
                  </a:cubicBezTo>
                  <a:cubicBezTo>
                    <a:pt x="2199" y="44718"/>
                    <a:pt x="8797" y="36287"/>
                    <a:pt x="366" y="27857"/>
                  </a:cubicBezTo>
                  <a:cubicBezTo>
                    <a:pt x="81005" y="29690"/>
                    <a:pt x="161644" y="21626"/>
                    <a:pt x="242282" y="18327"/>
                  </a:cubicBezTo>
                  <a:cubicBezTo>
                    <a:pt x="278936" y="16861"/>
                    <a:pt x="316323" y="17594"/>
                    <a:pt x="352610" y="10630"/>
                  </a:cubicBezTo>
                  <a:cubicBezTo>
                    <a:pt x="390730" y="5865"/>
                    <a:pt x="429950" y="4398"/>
                    <a:pt x="469169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7C60BC4-BE5B-4DB4-8AF7-B5B307D68D90}"/>
                </a:ext>
              </a:extLst>
            </p:cNvPr>
            <p:cNvSpPr/>
            <p:nvPr/>
          </p:nvSpPr>
          <p:spPr>
            <a:xfrm>
              <a:off x="11728808" y="4624978"/>
              <a:ext cx="526365" cy="112996"/>
            </a:xfrm>
            <a:custGeom>
              <a:avLst/>
              <a:gdLst>
                <a:gd name="connsiteX0" fmla="*/ 109978 w 526365"/>
                <a:gd name="connsiteY0" fmla="*/ 1898 h 112996"/>
                <a:gd name="connsiteX1" fmla="*/ 131237 w 526365"/>
                <a:gd name="connsiteY1" fmla="*/ 9962 h 112996"/>
                <a:gd name="connsiteX2" fmla="*/ 135269 w 526365"/>
                <a:gd name="connsiteY2" fmla="*/ 17659 h 112996"/>
                <a:gd name="connsiteX3" fmla="*/ 154329 w 526365"/>
                <a:gd name="connsiteY3" fmla="*/ 19858 h 112996"/>
                <a:gd name="connsiteX4" fmla="*/ 192449 w 526365"/>
                <a:gd name="connsiteY4" fmla="*/ 39285 h 112996"/>
                <a:gd name="connsiteX5" fmla="*/ 283717 w 526365"/>
                <a:gd name="connsiteY5" fmla="*/ 70441 h 112996"/>
                <a:gd name="connsiteX6" fmla="*/ 404308 w 526365"/>
                <a:gd name="connsiteY6" fmla="*/ 51014 h 112996"/>
                <a:gd name="connsiteX7" fmla="*/ 443162 w 526365"/>
                <a:gd name="connsiteY7" fmla="*/ 50281 h 112996"/>
                <a:gd name="connsiteX8" fmla="*/ 482748 w 526365"/>
                <a:gd name="connsiteY8" fmla="*/ 54680 h 112996"/>
                <a:gd name="connsiteX9" fmla="*/ 526366 w 526365"/>
                <a:gd name="connsiteY9" fmla="*/ 63110 h 112996"/>
                <a:gd name="connsiteX10" fmla="*/ 485313 w 526365"/>
                <a:gd name="connsiteY10" fmla="*/ 70074 h 112996"/>
                <a:gd name="connsiteX11" fmla="*/ 409440 w 526365"/>
                <a:gd name="connsiteY11" fmla="*/ 86568 h 112996"/>
                <a:gd name="connsiteX12" fmla="*/ 322204 w 526365"/>
                <a:gd name="connsiteY12" fmla="*/ 88401 h 112996"/>
                <a:gd name="connsiteX13" fmla="*/ 297279 w 526365"/>
                <a:gd name="connsiteY13" fmla="*/ 92066 h 112996"/>
                <a:gd name="connsiteX14" fmla="*/ 219206 w 526365"/>
                <a:gd name="connsiteY14" fmla="*/ 84736 h 112996"/>
                <a:gd name="connsiteX15" fmla="*/ 173756 w 526365"/>
                <a:gd name="connsiteY15" fmla="*/ 85102 h 112996"/>
                <a:gd name="connsiteX16" fmla="*/ 170090 w 526365"/>
                <a:gd name="connsiteY16" fmla="*/ 81437 h 112996"/>
                <a:gd name="connsiteX17" fmla="*/ 172290 w 526365"/>
                <a:gd name="connsiteY17" fmla="*/ 69341 h 112996"/>
                <a:gd name="connsiteX18" fmla="*/ 171190 w 526365"/>
                <a:gd name="connsiteY18" fmla="*/ 53947 h 112996"/>
                <a:gd name="connsiteX19" fmla="*/ 159827 w 526365"/>
                <a:gd name="connsiteY19" fmla="*/ 61277 h 112996"/>
                <a:gd name="connsiteX20" fmla="*/ 162393 w 526365"/>
                <a:gd name="connsiteY20" fmla="*/ 81070 h 112996"/>
                <a:gd name="connsiteX21" fmla="*/ 151397 w 526365"/>
                <a:gd name="connsiteY21" fmla="*/ 88401 h 112996"/>
                <a:gd name="connsiteX22" fmla="*/ 118408 w 526365"/>
                <a:gd name="connsiteY22" fmla="*/ 93533 h 112996"/>
                <a:gd name="connsiteX23" fmla="*/ 101914 w 526365"/>
                <a:gd name="connsiteY23" fmla="*/ 85102 h 112996"/>
                <a:gd name="connsiteX24" fmla="*/ 88719 w 526365"/>
                <a:gd name="connsiteY24" fmla="*/ 78138 h 112996"/>
                <a:gd name="connsiteX25" fmla="*/ 90551 w 526365"/>
                <a:gd name="connsiteY25" fmla="*/ 92433 h 112996"/>
                <a:gd name="connsiteX26" fmla="*/ 93117 w 526365"/>
                <a:gd name="connsiteY26" fmla="*/ 99397 h 112996"/>
                <a:gd name="connsiteX27" fmla="*/ 74424 w 526365"/>
                <a:gd name="connsiteY27" fmla="*/ 107461 h 112996"/>
                <a:gd name="connsiteX28" fmla="*/ 50965 w 526365"/>
                <a:gd name="connsiteY28" fmla="*/ 97565 h 112996"/>
                <a:gd name="connsiteX29" fmla="*/ 43634 w 526365"/>
                <a:gd name="connsiteY29" fmla="*/ 94632 h 112996"/>
                <a:gd name="connsiteX30" fmla="*/ 40702 w 526365"/>
                <a:gd name="connsiteY30" fmla="*/ 90600 h 112996"/>
                <a:gd name="connsiteX31" fmla="*/ 49133 w 526365"/>
                <a:gd name="connsiteY31" fmla="*/ 79604 h 112996"/>
                <a:gd name="connsiteX32" fmla="*/ 50599 w 526365"/>
                <a:gd name="connsiteY32" fmla="*/ 70807 h 112996"/>
                <a:gd name="connsiteX33" fmla="*/ 45467 w 526365"/>
                <a:gd name="connsiteY33" fmla="*/ 76672 h 112996"/>
                <a:gd name="connsiteX34" fmla="*/ 41802 w 526365"/>
                <a:gd name="connsiteY34" fmla="*/ 82903 h 112996"/>
                <a:gd name="connsiteX35" fmla="*/ 10646 w 526365"/>
                <a:gd name="connsiteY35" fmla="*/ 73740 h 112996"/>
                <a:gd name="connsiteX36" fmla="*/ 16 w 526365"/>
                <a:gd name="connsiteY36" fmla="*/ 62743 h 112996"/>
                <a:gd name="connsiteX37" fmla="*/ 10646 w 526365"/>
                <a:gd name="connsiteY37" fmla="*/ 54313 h 112996"/>
                <a:gd name="connsiteX38" fmla="*/ 34104 w 526365"/>
                <a:gd name="connsiteY38" fmla="*/ 50281 h 112996"/>
                <a:gd name="connsiteX39" fmla="*/ 50599 w 526365"/>
                <a:gd name="connsiteY39" fmla="*/ 40018 h 112996"/>
                <a:gd name="connsiteX40" fmla="*/ 58662 w 526365"/>
                <a:gd name="connsiteY40" fmla="*/ 35986 h 112996"/>
                <a:gd name="connsiteX41" fmla="*/ 86153 w 526365"/>
                <a:gd name="connsiteY41" fmla="*/ 22791 h 112996"/>
                <a:gd name="connsiteX42" fmla="*/ 109978 w 526365"/>
                <a:gd name="connsiteY42" fmla="*/ 1898 h 11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365" h="112996">
                  <a:moveTo>
                    <a:pt x="109978" y="1898"/>
                  </a:moveTo>
                  <a:cubicBezTo>
                    <a:pt x="120241" y="-3967"/>
                    <a:pt x="125006" y="5197"/>
                    <a:pt x="131237" y="9962"/>
                  </a:cubicBezTo>
                  <a:cubicBezTo>
                    <a:pt x="133436" y="11428"/>
                    <a:pt x="134169" y="15093"/>
                    <a:pt x="135269" y="17659"/>
                  </a:cubicBezTo>
                  <a:cubicBezTo>
                    <a:pt x="141867" y="17659"/>
                    <a:pt x="148098" y="18759"/>
                    <a:pt x="154329" y="19858"/>
                  </a:cubicBezTo>
                  <a:cubicBezTo>
                    <a:pt x="171190" y="18392"/>
                    <a:pt x="177054" y="38185"/>
                    <a:pt x="192449" y="39285"/>
                  </a:cubicBezTo>
                  <a:cubicBezTo>
                    <a:pt x="220673" y="56879"/>
                    <a:pt x="253295" y="67875"/>
                    <a:pt x="283717" y="70441"/>
                  </a:cubicBezTo>
                  <a:cubicBezTo>
                    <a:pt x="323670" y="74106"/>
                    <a:pt x="365822" y="68608"/>
                    <a:pt x="404308" y="51014"/>
                  </a:cubicBezTo>
                  <a:cubicBezTo>
                    <a:pt x="416771" y="45150"/>
                    <a:pt x="429233" y="43317"/>
                    <a:pt x="443162" y="50281"/>
                  </a:cubicBezTo>
                  <a:cubicBezTo>
                    <a:pt x="455257" y="56146"/>
                    <a:pt x="468453" y="58345"/>
                    <a:pt x="482748" y="54680"/>
                  </a:cubicBezTo>
                  <a:cubicBezTo>
                    <a:pt x="497409" y="50648"/>
                    <a:pt x="512071" y="52480"/>
                    <a:pt x="526366" y="63110"/>
                  </a:cubicBezTo>
                  <a:cubicBezTo>
                    <a:pt x="512804" y="69708"/>
                    <a:pt x="498142" y="66042"/>
                    <a:pt x="485313" y="70074"/>
                  </a:cubicBezTo>
                  <a:cubicBezTo>
                    <a:pt x="461855" y="83270"/>
                    <a:pt x="434731" y="81437"/>
                    <a:pt x="409440" y="86568"/>
                  </a:cubicBezTo>
                  <a:cubicBezTo>
                    <a:pt x="380484" y="92066"/>
                    <a:pt x="351527" y="90234"/>
                    <a:pt x="322204" y="88401"/>
                  </a:cubicBezTo>
                  <a:cubicBezTo>
                    <a:pt x="314140" y="92433"/>
                    <a:pt x="304977" y="94266"/>
                    <a:pt x="297279" y="92066"/>
                  </a:cubicBezTo>
                  <a:cubicBezTo>
                    <a:pt x="271621" y="84003"/>
                    <a:pt x="245231" y="84369"/>
                    <a:pt x="219206" y="84736"/>
                  </a:cubicBezTo>
                  <a:cubicBezTo>
                    <a:pt x="204178" y="80337"/>
                    <a:pt x="188784" y="90234"/>
                    <a:pt x="173756" y="85102"/>
                  </a:cubicBezTo>
                  <a:cubicBezTo>
                    <a:pt x="172656" y="84003"/>
                    <a:pt x="171190" y="82536"/>
                    <a:pt x="170090" y="81437"/>
                  </a:cubicBezTo>
                  <a:cubicBezTo>
                    <a:pt x="166791" y="76672"/>
                    <a:pt x="169724" y="73007"/>
                    <a:pt x="172290" y="69341"/>
                  </a:cubicBezTo>
                  <a:cubicBezTo>
                    <a:pt x="185485" y="63110"/>
                    <a:pt x="173023" y="59078"/>
                    <a:pt x="171190" y="53947"/>
                  </a:cubicBezTo>
                  <a:cubicBezTo>
                    <a:pt x="162393" y="48815"/>
                    <a:pt x="157995" y="50648"/>
                    <a:pt x="159827" y="61277"/>
                  </a:cubicBezTo>
                  <a:cubicBezTo>
                    <a:pt x="160927" y="67875"/>
                    <a:pt x="166425" y="73740"/>
                    <a:pt x="162393" y="81070"/>
                  </a:cubicBezTo>
                  <a:cubicBezTo>
                    <a:pt x="165692" y="94266"/>
                    <a:pt x="155062" y="85835"/>
                    <a:pt x="151397" y="88401"/>
                  </a:cubicBezTo>
                  <a:cubicBezTo>
                    <a:pt x="140767" y="92800"/>
                    <a:pt x="129404" y="92800"/>
                    <a:pt x="118408" y="93533"/>
                  </a:cubicBezTo>
                  <a:cubicBezTo>
                    <a:pt x="111078" y="93899"/>
                    <a:pt x="104846" y="93533"/>
                    <a:pt x="101914" y="85102"/>
                  </a:cubicBezTo>
                  <a:cubicBezTo>
                    <a:pt x="99715" y="79238"/>
                    <a:pt x="94217" y="74839"/>
                    <a:pt x="88719" y="78138"/>
                  </a:cubicBezTo>
                  <a:cubicBezTo>
                    <a:pt x="81021" y="82536"/>
                    <a:pt x="89085" y="87668"/>
                    <a:pt x="90551" y="92433"/>
                  </a:cubicBezTo>
                  <a:cubicBezTo>
                    <a:pt x="91284" y="94632"/>
                    <a:pt x="92384" y="97198"/>
                    <a:pt x="93117" y="99397"/>
                  </a:cubicBezTo>
                  <a:cubicBezTo>
                    <a:pt x="91651" y="112959"/>
                    <a:pt x="86153" y="117724"/>
                    <a:pt x="74424" y="107461"/>
                  </a:cubicBezTo>
                  <a:cubicBezTo>
                    <a:pt x="67826" y="101597"/>
                    <a:pt x="59396" y="99397"/>
                    <a:pt x="50965" y="97565"/>
                  </a:cubicBezTo>
                  <a:cubicBezTo>
                    <a:pt x="48399" y="96832"/>
                    <a:pt x="45834" y="96098"/>
                    <a:pt x="43634" y="94632"/>
                  </a:cubicBezTo>
                  <a:cubicBezTo>
                    <a:pt x="42168" y="93533"/>
                    <a:pt x="41435" y="92066"/>
                    <a:pt x="40702" y="90600"/>
                  </a:cubicBezTo>
                  <a:cubicBezTo>
                    <a:pt x="38870" y="83636"/>
                    <a:pt x="50232" y="86202"/>
                    <a:pt x="49133" y="79604"/>
                  </a:cubicBezTo>
                  <a:cubicBezTo>
                    <a:pt x="50232" y="76672"/>
                    <a:pt x="55730" y="73373"/>
                    <a:pt x="50599" y="70807"/>
                  </a:cubicBezTo>
                  <a:cubicBezTo>
                    <a:pt x="47300" y="68975"/>
                    <a:pt x="46200" y="73740"/>
                    <a:pt x="45467" y="76672"/>
                  </a:cubicBezTo>
                  <a:cubicBezTo>
                    <a:pt x="44734" y="79238"/>
                    <a:pt x="44001" y="81437"/>
                    <a:pt x="41802" y="82903"/>
                  </a:cubicBezTo>
                  <a:cubicBezTo>
                    <a:pt x="30073" y="84369"/>
                    <a:pt x="20909" y="77405"/>
                    <a:pt x="10646" y="73740"/>
                  </a:cubicBezTo>
                  <a:cubicBezTo>
                    <a:pt x="5514" y="71907"/>
                    <a:pt x="-350" y="69708"/>
                    <a:pt x="16" y="62743"/>
                  </a:cubicBezTo>
                  <a:cubicBezTo>
                    <a:pt x="383" y="56512"/>
                    <a:pt x="6981" y="57245"/>
                    <a:pt x="10646" y="54313"/>
                  </a:cubicBezTo>
                  <a:cubicBezTo>
                    <a:pt x="17977" y="50281"/>
                    <a:pt x="26041" y="50648"/>
                    <a:pt x="34104" y="50281"/>
                  </a:cubicBezTo>
                  <a:cubicBezTo>
                    <a:pt x="41802" y="49915"/>
                    <a:pt x="46200" y="45150"/>
                    <a:pt x="50599" y="40018"/>
                  </a:cubicBezTo>
                  <a:cubicBezTo>
                    <a:pt x="52798" y="37819"/>
                    <a:pt x="56097" y="34886"/>
                    <a:pt x="58662" y="35986"/>
                  </a:cubicBezTo>
                  <a:cubicBezTo>
                    <a:pt x="73691" y="42950"/>
                    <a:pt x="78822" y="31221"/>
                    <a:pt x="86153" y="22791"/>
                  </a:cubicBezTo>
                  <a:cubicBezTo>
                    <a:pt x="95316" y="16926"/>
                    <a:pt x="106679" y="14727"/>
                    <a:pt x="109978" y="1898"/>
                  </a:cubicBezTo>
                  <a:close/>
                </a:path>
              </a:pathLst>
            </a:custGeom>
            <a:solidFill>
              <a:srgbClr val="ECE7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9CE1EA6-67AD-472E-8E20-F56A82E5D504}"/>
                </a:ext>
              </a:extLst>
            </p:cNvPr>
            <p:cNvSpPr/>
            <p:nvPr/>
          </p:nvSpPr>
          <p:spPr>
            <a:xfrm>
              <a:off x="10940016" y="4792552"/>
              <a:ext cx="667758" cy="45954"/>
            </a:xfrm>
            <a:custGeom>
              <a:avLst/>
              <a:gdLst>
                <a:gd name="connsiteX0" fmla="*/ 654288 w 667758"/>
                <a:gd name="connsiteY0" fmla="*/ 366 h 45954"/>
                <a:gd name="connsiteX1" fmla="*/ 654288 w 667758"/>
                <a:gd name="connsiteY1" fmla="*/ 22725 h 45954"/>
                <a:gd name="connsiteX2" fmla="*/ 611403 w 667758"/>
                <a:gd name="connsiteY2" fmla="*/ 27857 h 45954"/>
                <a:gd name="connsiteX3" fmla="*/ 500708 w 667758"/>
                <a:gd name="connsiteY3" fmla="*/ 33355 h 45954"/>
                <a:gd name="connsiteX4" fmla="*/ 459656 w 667758"/>
                <a:gd name="connsiteY4" fmla="*/ 36287 h 45954"/>
                <a:gd name="connsiteX5" fmla="*/ 295080 w 667758"/>
                <a:gd name="connsiteY5" fmla="*/ 38853 h 45954"/>
                <a:gd name="connsiteX6" fmla="*/ 95316 w 667758"/>
                <a:gd name="connsiteY6" fmla="*/ 45817 h 45954"/>
                <a:gd name="connsiteX7" fmla="*/ 71491 w 667758"/>
                <a:gd name="connsiteY7" fmla="*/ 42885 h 45954"/>
                <a:gd name="connsiteX8" fmla="*/ 69292 w 667758"/>
                <a:gd name="connsiteY8" fmla="*/ 40686 h 45954"/>
                <a:gd name="connsiteX9" fmla="*/ 9913 w 667758"/>
                <a:gd name="connsiteY9" fmla="*/ 29690 h 45954"/>
                <a:gd name="connsiteX10" fmla="*/ 16 w 667758"/>
                <a:gd name="connsiteY10" fmla="*/ 23458 h 45954"/>
                <a:gd name="connsiteX11" fmla="*/ 11379 w 667758"/>
                <a:gd name="connsiteY11" fmla="*/ 18327 h 45954"/>
                <a:gd name="connsiteX12" fmla="*/ 53898 w 667758"/>
                <a:gd name="connsiteY12" fmla="*/ 20526 h 45954"/>
                <a:gd name="connsiteX13" fmla="*/ 72958 w 667758"/>
                <a:gd name="connsiteY13" fmla="*/ 17960 h 45954"/>
                <a:gd name="connsiteX14" fmla="*/ 269789 w 667758"/>
                <a:gd name="connsiteY14" fmla="*/ 16861 h 45954"/>
                <a:gd name="connsiteX15" fmla="*/ 370587 w 667758"/>
                <a:gd name="connsiteY15" fmla="*/ 11363 h 45954"/>
                <a:gd name="connsiteX16" fmla="*/ 505107 w 667758"/>
                <a:gd name="connsiteY16" fmla="*/ 6964 h 45954"/>
                <a:gd name="connsiteX17" fmla="*/ 546159 w 667758"/>
                <a:gd name="connsiteY17" fmla="*/ 6964 h 45954"/>
                <a:gd name="connsiteX18" fmla="*/ 621666 w 667758"/>
                <a:gd name="connsiteY18" fmla="*/ 6598 h 45954"/>
                <a:gd name="connsiteX19" fmla="*/ 651722 w 667758"/>
                <a:gd name="connsiteY19" fmla="*/ 0 h 45954"/>
                <a:gd name="connsiteX20" fmla="*/ 654288 w 667758"/>
                <a:gd name="connsiteY20" fmla="*/ 366 h 4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7758" h="45954">
                  <a:moveTo>
                    <a:pt x="654288" y="366"/>
                  </a:moveTo>
                  <a:cubicBezTo>
                    <a:pt x="672248" y="10630"/>
                    <a:pt x="672248" y="12462"/>
                    <a:pt x="654288" y="22725"/>
                  </a:cubicBezTo>
                  <a:cubicBezTo>
                    <a:pt x="641093" y="32988"/>
                    <a:pt x="626431" y="30789"/>
                    <a:pt x="611403" y="27857"/>
                  </a:cubicBezTo>
                  <a:cubicBezTo>
                    <a:pt x="574383" y="26391"/>
                    <a:pt x="537362" y="27124"/>
                    <a:pt x="500708" y="33355"/>
                  </a:cubicBezTo>
                  <a:cubicBezTo>
                    <a:pt x="487146" y="36287"/>
                    <a:pt x="473218" y="32988"/>
                    <a:pt x="459656" y="36287"/>
                  </a:cubicBezTo>
                  <a:cubicBezTo>
                    <a:pt x="404675" y="39220"/>
                    <a:pt x="350061" y="41052"/>
                    <a:pt x="295080" y="38853"/>
                  </a:cubicBezTo>
                  <a:cubicBezTo>
                    <a:pt x="228370" y="36287"/>
                    <a:pt x="162026" y="45817"/>
                    <a:pt x="95316" y="45817"/>
                  </a:cubicBezTo>
                  <a:cubicBezTo>
                    <a:pt x="87253" y="45817"/>
                    <a:pt x="78822" y="46917"/>
                    <a:pt x="71491" y="42885"/>
                  </a:cubicBezTo>
                  <a:cubicBezTo>
                    <a:pt x="70758" y="42152"/>
                    <a:pt x="70025" y="41419"/>
                    <a:pt x="69292" y="40686"/>
                  </a:cubicBezTo>
                  <a:cubicBezTo>
                    <a:pt x="50232" y="32988"/>
                    <a:pt x="29339" y="34821"/>
                    <a:pt x="9913" y="29690"/>
                  </a:cubicBezTo>
                  <a:cubicBezTo>
                    <a:pt x="5514" y="28590"/>
                    <a:pt x="-350" y="28590"/>
                    <a:pt x="16" y="23458"/>
                  </a:cubicBezTo>
                  <a:cubicBezTo>
                    <a:pt x="16" y="15761"/>
                    <a:pt x="6981" y="18327"/>
                    <a:pt x="11379" y="18327"/>
                  </a:cubicBezTo>
                  <a:cubicBezTo>
                    <a:pt x="25674" y="19060"/>
                    <a:pt x="39603" y="16861"/>
                    <a:pt x="53898" y="20526"/>
                  </a:cubicBezTo>
                  <a:cubicBezTo>
                    <a:pt x="60129" y="22359"/>
                    <a:pt x="67459" y="24192"/>
                    <a:pt x="72958" y="17960"/>
                  </a:cubicBezTo>
                  <a:cubicBezTo>
                    <a:pt x="138568" y="16128"/>
                    <a:pt x="204178" y="20893"/>
                    <a:pt x="269789" y="16861"/>
                  </a:cubicBezTo>
                  <a:cubicBezTo>
                    <a:pt x="303510" y="14662"/>
                    <a:pt x="336865" y="9163"/>
                    <a:pt x="370587" y="11363"/>
                  </a:cubicBezTo>
                  <a:cubicBezTo>
                    <a:pt x="415671" y="13928"/>
                    <a:pt x="460022" y="8064"/>
                    <a:pt x="505107" y="6964"/>
                  </a:cubicBezTo>
                  <a:cubicBezTo>
                    <a:pt x="518669" y="6964"/>
                    <a:pt x="532597" y="6964"/>
                    <a:pt x="546159" y="6964"/>
                  </a:cubicBezTo>
                  <a:cubicBezTo>
                    <a:pt x="571450" y="3665"/>
                    <a:pt x="596741" y="9530"/>
                    <a:pt x="621666" y="6598"/>
                  </a:cubicBezTo>
                  <a:cubicBezTo>
                    <a:pt x="631929" y="5498"/>
                    <a:pt x="643292" y="9163"/>
                    <a:pt x="651722" y="0"/>
                  </a:cubicBezTo>
                  <a:cubicBezTo>
                    <a:pt x="652455" y="0"/>
                    <a:pt x="653188" y="0"/>
                    <a:pt x="654288" y="366"/>
                  </a:cubicBezTo>
                  <a:close/>
                </a:path>
              </a:pathLst>
            </a:custGeom>
            <a:solidFill>
              <a:srgbClr val="9E86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16FF919C-3DD3-499C-92B6-55A57363CC8F}"/>
                </a:ext>
              </a:extLst>
            </p:cNvPr>
            <p:cNvSpPr/>
            <p:nvPr/>
          </p:nvSpPr>
          <p:spPr>
            <a:xfrm>
              <a:off x="11574486" y="4643381"/>
              <a:ext cx="231514" cy="125294"/>
            </a:xfrm>
            <a:custGeom>
              <a:avLst/>
              <a:gdLst>
                <a:gd name="connsiteX0" fmla="*/ 230211 w 231514"/>
                <a:gd name="connsiteY0" fmla="*/ 99688 h 125294"/>
                <a:gd name="connsiteX1" fmla="*/ 207119 w 231514"/>
                <a:gd name="connsiteY1" fmla="*/ 107752 h 125294"/>
                <a:gd name="connsiteX2" fmla="*/ 181095 w 231514"/>
                <a:gd name="connsiteY2" fmla="*/ 111051 h 125294"/>
                <a:gd name="connsiteX3" fmla="*/ 146274 w 231514"/>
                <a:gd name="connsiteY3" fmla="*/ 123879 h 125294"/>
                <a:gd name="connsiteX4" fmla="*/ 136744 w 231514"/>
                <a:gd name="connsiteY4" fmla="*/ 118748 h 125294"/>
                <a:gd name="connsiteX5" fmla="*/ 134178 w 231514"/>
                <a:gd name="connsiteY5" fmla="*/ 93823 h 125294"/>
                <a:gd name="connsiteX6" fmla="*/ 122083 w 231514"/>
                <a:gd name="connsiteY6" fmla="*/ 94923 h 125294"/>
                <a:gd name="connsiteX7" fmla="*/ 100457 w 231514"/>
                <a:gd name="connsiteY7" fmla="*/ 101887 h 125294"/>
                <a:gd name="connsiteX8" fmla="*/ 23117 w 231514"/>
                <a:gd name="connsiteY8" fmla="*/ 84293 h 125294"/>
                <a:gd name="connsiteX9" fmla="*/ 25 w 231514"/>
                <a:gd name="connsiteY9" fmla="*/ 70365 h 125294"/>
                <a:gd name="connsiteX10" fmla="*/ 8456 w 231514"/>
                <a:gd name="connsiteY10" fmla="*/ 59369 h 125294"/>
                <a:gd name="connsiteX11" fmla="*/ 11754 w 231514"/>
                <a:gd name="connsiteY11" fmla="*/ 42508 h 125294"/>
                <a:gd name="connsiteX12" fmla="*/ 4790 w 231514"/>
                <a:gd name="connsiteY12" fmla="*/ 27846 h 125294"/>
                <a:gd name="connsiteX13" fmla="*/ 10655 w 231514"/>
                <a:gd name="connsiteY13" fmla="*/ 22348 h 125294"/>
                <a:gd name="connsiteX14" fmla="*/ 14320 w 231514"/>
                <a:gd name="connsiteY14" fmla="*/ 3655 h 125294"/>
                <a:gd name="connsiteX15" fmla="*/ 37046 w 231514"/>
                <a:gd name="connsiteY15" fmla="*/ 3655 h 125294"/>
                <a:gd name="connsiteX16" fmla="*/ 52440 w 231514"/>
                <a:gd name="connsiteY16" fmla="*/ 10252 h 125294"/>
                <a:gd name="connsiteX17" fmla="*/ 63436 w 231514"/>
                <a:gd name="connsiteY17" fmla="*/ 11719 h 125294"/>
                <a:gd name="connsiteX18" fmla="*/ 86162 w 231514"/>
                <a:gd name="connsiteY18" fmla="*/ 12085 h 125294"/>
                <a:gd name="connsiteX19" fmla="*/ 112919 w 231514"/>
                <a:gd name="connsiteY19" fmla="*/ 14651 h 125294"/>
                <a:gd name="connsiteX20" fmla="*/ 126848 w 231514"/>
                <a:gd name="connsiteY20" fmla="*/ 32978 h 125294"/>
                <a:gd name="connsiteX21" fmla="*/ 140409 w 231514"/>
                <a:gd name="connsiteY21" fmla="*/ 38842 h 125294"/>
                <a:gd name="connsiteX22" fmla="*/ 197590 w 231514"/>
                <a:gd name="connsiteY22" fmla="*/ 73297 h 125294"/>
                <a:gd name="connsiteX23" fmla="*/ 197223 w 231514"/>
                <a:gd name="connsiteY23" fmla="*/ 73664 h 125294"/>
                <a:gd name="connsiteX24" fmla="*/ 226913 w 231514"/>
                <a:gd name="connsiteY24" fmla="*/ 92357 h 125294"/>
                <a:gd name="connsiteX25" fmla="*/ 231311 w 231514"/>
                <a:gd name="connsiteY25" fmla="*/ 94923 h 125294"/>
                <a:gd name="connsiteX26" fmla="*/ 230211 w 231514"/>
                <a:gd name="connsiteY26" fmla="*/ 99688 h 12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1514" h="125294">
                  <a:moveTo>
                    <a:pt x="230211" y="99688"/>
                  </a:moveTo>
                  <a:cubicBezTo>
                    <a:pt x="221781" y="100421"/>
                    <a:pt x="213717" y="98955"/>
                    <a:pt x="207119" y="107752"/>
                  </a:cubicBezTo>
                  <a:cubicBezTo>
                    <a:pt x="200522" y="116182"/>
                    <a:pt x="189892" y="107752"/>
                    <a:pt x="181095" y="111051"/>
                  </a:cubicBezTo>
                  <a:cubicBezTo>
                    <a:pt x="169733" y="115816"/>
                    <a:pt x="155071" y="111051"/>
                    <a:pt x="146274" y="123879"/>
                  </a:cubicBezTo>
                  <a:cubicBezTo>
                    <a:pt x="143342" y="127911"/>
                    <a:pt x="138943" y="122413"/>
                    <a:pt x="136744" y="118748"/>
                  </a:cubicBezTo>
                  <a:cubicBezTo>
                    <a:pt x="140776" y="109951"/>
                    <a:pt x="147740" y="101154"/>
                    <a:pt x="134178" y="93823"/>
                  </a:cubicBezTo>
                  <a:cubicBezTo>
                    <a:pt x="129413" y="91257"/>
                    <a:pt x="126481" y="88692"/>
                    <a:pt x="122083" y="94923"/>
                  </a:cubicBezTo>
                  <a:cubicBezTo>
                    <a:pt x="116951" y="102254"/>
                    <a:pt x="107054" y="105186"/>
                    <a:pt x="100457" y="101887"/>
                  </a:cubicBezTo>
                  <a:cubicBezTo>
                    <a:pt x="75899" y="90524"/>
                    <a:pt x="47309" y="96756"/>
                    <a:pt x="23117" y="84293"/>
                  </a:cubicBezTo>
                  <a:cubicBezTo>
                    <a:pt x="15053" y="80261"/>
                    <a:pt x="4790" y="80261"/>
                    <a:pt x="25" y="70365"/>
                  </a:cubicBezTo>
                  <a:cubicBezTo>
                    <a:pt x="-341" y="64500"/>
                    <a:pt x="3324" y="60468"/>
                    <a:pt x="8456" y="59369"/>
                  </a:cubicBezTo>
                  <a:cubicBezTo>
                    <a:pt x="23850" y="56436"/>
                    <a:pt x="19452" y="50205"/>
                    <a:pt x="11754" y="42508"/>
                  </a:cubicBezTo>
                  <a:cubicBezTo>
                    <a:pt x="7723" y="38476"/>
                    <a:pt x="3324" y="34444"/>
                    <a:pt x="4790" y="27846"/>
                  </a:cubicBezTo>
                  <a:cubicBezTo>
                    <a:pt x="6256" y="25280"/>
                    <a:pt x="12488" y="24547"/>
                    <a:pt x="10655" y="22348"/>
                  </a:cubicBezTo>
                  <a:cubicBezTo>
                    <a:pt x="3691" y="13918"/>
                    <a:pt x="7723" y="8786"/>
                    <a:pt x="14320" y="3655"/>
                  </a:cubicBezTo>
                  <a:cubicBezTo>
                    <a:pt x="22018" y="-2576"/>
                    <a:pt x="28982" y="356"/>
                    <a:pt x="37046" y="3655"/>
                  </a:cubicBezTo>
                  <a:cubicBezTo>
                    <a:pt x="42177" y="5854"/>
                    <a:pt x="44376" y="15017"/>
                    <a:pt x="52440" y="10252"/>
                  </a:cubicBezTo>
                  <a:cubicBezTo>
                    <a:pt x="56472" y="7320"/>
                    <a:pt x="60504" y="6220"/>
                    <a:pt x="63436" y="11719"/>
                  </a:cubicBezTo>
                  <a:cubicBezTo>
                    <a:pt x="71134" y="27113"/>
                    <a:pt x="79564" y="19782"/>
                    <a:pt x="86162" y="12085"/>
                  </a:cubicBezTo>
                  <a:cubicBezTo>
                    <a:pt x="96791" y="-377"/>
                    <a:pt x="104855" y="4021"/>
                    <a:pt x="112919" y="14651"/>
                  </a:cubicBezTo>
                  <a:cubicBezTo>
                    <a:pt x="113652" y="23814"/>
                    <a:pt x="120250" y="28579"/>
                    <a:pt x="126848" y="32978"/>
                  </a:cubicBezTo>
                  <a:cubicBezTo>
                    <a:pt x="130513" y="36643"/>
                    <a:pt x="135644" y="37376"/>
                    <a:pt x="140409" y="38842"/>
                  </a:cubicBezTo>
                  <a:cubicBezTo>
                    <a:pt x="156537" y="55337"/>
                    <a:pt x="179996" y="59002"/>
                    <a:pt x="197590" y="73297"/>
                  </a:cubicBezTo>
                  <a:lnTo>
                    <a:pt x="197223" y="73664"/>
                  </a:lnTo>
                  <a:cubicBezTo>
                    <a:pt x="201255" y="89425"/>
                    <a:pt x="214817" y="90158"/>
                    <a:pt x="226913" y="92357"/>
                  </a:cubicBezTo>
                  <a:cubicBezTo>
                    <a:pt x="228745" y="92724"/>
                    <a:pt x="230211" y="93823"/>
                    <a:pt x="231311" y="94923"/>
                  </a:cubicBezTo>
                  <a:cubicBezTo>
                    <a:pt x="231678" y="97122"/>
                    <a:pt x="231678" y="98588"/>
                    <a:pt x="230211" y="99688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B0F146E7-07B5-48E2-9CC0-DF18A757024A}"/>
                </a:ext>
              </a:extLst>
            </p:cNvPr>
            <p:cNvSpPr/>
            <p:nvPr/>
          </p:nvSpPr>
          <p:spPr>
            <a:xfrm>
              <a:off x="11379023" y="4630133"/>
              <a:ext cx="345113" cy="131995"/>
            </a:xfrm>
            <a:custGeom>
              <a:avLst/>
              <a:gdLst>
                <a:gd name="connsiteX0" fmla="*/ 196954 w 345113"/>
                <a:gd name="connsiteY0" fmla="*/ 83246 h 131995"/>
                <a:gd name="connsiteX1" fmla="*/ 271728 w 345113"/>
                <a:gd name="connsiteY1" fmla="*/ 101939 h 131995"/>
                <a:gd name="connsiteX2" fmla="*/ 291155 w 345113"/>
                <a:gd name="connsiteY2" fmla="*/ 109637 h 131995"/>
                <a:gd name="connsiteX3" fmla="*/ 313513 w 345113"/>
                <a:gd name="connsiteY3" fmla="*/ 101206 h 131995"/>
                <a:gd name="connsiteX4" fmla="*/ 319011 w 345113"/>
                <a:gd name="connsiteY4" fmla="*/ 95342 h 131995"/>
                <a:gd name="connsiteX5" fmla="*/ 343936 w 345113"/>
                <a:gd name="connsiteY5" fmla="*/ 112569 h 131995"/>
                <a:gd name="connsiteX6" fmla="*/ 331840 w 345113"/>
                <a:gd name="connsiteY6" fmla="*/ 131996 h 131995"/>
                <a:gd name="connsiteX7" fmla="*/ 299585 w 345113"/>
                <a:gd name="connsiteY7" fmla="*/ 127597 h 131995"/>
                <a:gd name="connsiteX8" fmla="*/ 222612 w 345113"/>
                <a:gd name="connsiteY8" fmla="*/ 120999 h 131995"/>
                <a:gd name="connsiteX9" fmla="*/ 162499 w 345113"/>
                <a:gd name="connsiteY9" fmla="*/ 94609 h 131995"/>
                <a:gd name="connsiteX10" fmla="*/ 118515 w 345113"/>
                <a:gd name="connsiteY10" fmla="*/ 81413 h 131995"/>
                <a:gd name="connsiteX11" fmla="*/ 70498 w 345113"/>
                <a:gd name="connsiteY11" fmla="*/ 64552 h 131995"/>
                <a:gd name="connsiteX12" fmla="*/ 29446 w 345113"/>
                <a:gd name="connsiteY12" fmla="*/ 65285 h 131995"/>
                <a:gd name="connsiteX13" fmla="*/ 18083 w 345113"/>
                <a:gd name="connsiteY13" fmla="*/ 61987 h 131995"/>
                <a:gd name="connsiteX14" fmla="*/ 4521 w 345113"/>
                <a:gd name="connsiteY14" fmla="*/ 49158 h 131995"/>
                <a:gd name="connsiteX15" fmla="*/ 3422 w 345113"/>
                <a:gd name="connsiteY15" fmla="*/ 33030 h 131995"/>
                <a:gd name="connsiteX16" fmla="*/ 32745 w 345113"/>
                <a:gd name="connsiteY16" fmla="*/ 40361 h 131995"/>
                <a:gd name="connsiteX17" fmla="*/ 15884 w 345113"/>
                <a:gd name="connsiteY17" fmla="*/ 6639 h 131995"/>
                <a:gd name="connsiteX18" fmla="*/ 38243 w 345113"/>
                <a:gd name="connsiteY18" fmla="*/ 7739 h 131995"/>
                <a:gd name="connsiteX19" fmla="*/ 47406 w 345113"/>
                <a:gd name="connsiteY19" fmla="*/ 13970 h 131995"/>
                <a:gd name="connsiteX20" fmla="*/ 61701 w 345113"/>
                <a:gd name="connsiteY20" fmla="*/ 37795 h 131995"/>
                <a:gd name="connsiteX21" fmla="*/ 98355 w 345113"/>
                <a:gd name="connsiteY21" fmla="*/ 42560 h 131995"/>
                <a:gd name="connsiteX22" fmla="*/ 107152 w 345113"/>
                <a:gd name="connsiteY22" fmla="*/ 41827 h 131995"/>
                <a:gd name="connsiteX23" fmla="*/ 100188 w 345113"/>
                <a:gd name="connsiteY23" fmla="*/ 35596 h 131995"/>
                <a:gd name="connsiteX24" fmla="*/ 93590 w 345113"/>
                <a:gd name="connsiteY24" fmla="*/ 23500 h 131995"/>
                <a:gd name="connsiteX25" fmla="*/ 114849 w 345113"/>
                <a:gd name="connsiteY25" fmla="*/ 7006 h 131995"/>
                <a:gd name="connsiteX26" fmla="*/ 119981 w 345113"/>
                <a:gd name="connsiteY26" fmla="*/ 7006 h 131995"/>
                <a:gd name="connsiteX27" fmla="*/ 126945 w 345113"/>
                <a:gd name="connsiteY27" fmla="*/ 14703 h 131995"/>
                <a:gd name="connsiteX28" fmla="*/ 150770 w 345113"/>
                <a:gd name="connsiteY28" fmla="*/ 51724 h 131995"/>
                <a:gd name="connsiteX29" fmla="*/ 196954 w 345113"/>
                <a:gd name="connsiteY29" fmla="*/ 83246 h 13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5113" h="131995">
                  <a:moveTo>
                    <a:pt x="196954" y="83246"/>
                  </a:moveTo>
                  <a:cubicBezTo>
                    <a:pt x="220779" y="94242"/>
                    <a:pt x="243871" y="105971"/>
                    <a:pt x="271728" y="101939"/>
                  </a:cubicBezTo>
                  <a:cubicBezTo>
                    <a:pt x="277592" y="101206"/>
                    <a:pt x="284557" y="107804"/>
                    <a:pt x="291155" y="109637"/>
                  </a:cubicBezTo>
                  <a:cubicBezTo>
                    <a:pt x="300318" y="112202"/>
                    <a:pt x="311314" y="116601"/>
                    <a:pt x="313513" y="101206"/>
                  </a:cubicBezTo>
                  <a:cubicBezTo>
                    <a:pt x="314246" y="97541"/>
                    <a:pt x="316446" y="93875"/>
                    <a:pt x="319011" y="95342"/>
                  </a:cubicBezTo>
                  <a:cubicBezTo>
                    <a:pt x="327808" y="100473"/>
                    <a:pt x="339171" y="104872"/>
                    <a:pt x="343936" y="112569"/>
                  </a:cubicBezTo>
                  <a:cubicBezTo>
                    <a:pt x="347601" y="118434"/>
                    <a:pt x="342470" y="129430"/>
                    <a:pt x="331840" y="131996"/>
                  </a:cubicBezTo>
                  <a:cubicBezTo>
                    <a:pt x="321944" y="124298"/>
                    <a:pt x="310214" y="127597"/>
                    <a:pt x="299585" y="127597"/>
                  </a:cubicBezTo>
                  <a:cubicBezTo>
                    <a:pt x="273561" y="127964"/>
                    <a:pt x="247903" y="129430"/>
                    <a:pt x="222612" y="120999"/>
                  </a:cubicBezTo>
                  <a:cubicBezTo>
                    <a:pt x="199153" y="119900"/>
                    <a:pt x="181926" y="105238"/>
                    <a:pt x="162499" y="94609"/>
                  </a:cubicBezTo>
                  <a:cubicBezTo>
                    <a:pt x="148937" y="87278"/>
                    <a:pt x="135376" y="80314"/>
                    <a:pt x="118515" y="81413"/>
                  </a:cubicBezTo>
                  <a:cubicBezTo>
                    <a:pt x="100921" y="82513"/>
                    <a:pt x="84427" y="75915"/>
                    <a:pt x="70498" y="64552"/>
                  </a:cubicBezTo>
                  <a:cubicBezTo>
                    <a:pt x="56936" y="62353"/>
                    <a:pt x="43008" y="56489"/>
                    <a:pt x="29446" y="65285"/>
                  </a:cubicBezTo>
                  <a:cubicBezTo>
                    <a:pt x="25414" y="67851"/>
                    <a:pt x="20649" y="66019"/>
                    <a:pt x="18083" y="61987"/>
                  </a:cubicBezTo>
                  <a:cubicBezTo>
                    <a:pt x="14418" y="56855"/>
                    <a:pt x="9286" y="53190"/>
                    <a:pt x="4521" y="49158"/>
                  </a:cubicBezTo>
                  <a:cubicBezTo>
                    <a:pt x="1222" y="43660"/>
                    <a:pt x="-3176" y="36695"/>
                    <a:pt x="3422" y="33030"/>
                  </a:cubicBezTo>
                  <a:cubicBezTo>
                    <a:pt x="12952" y="27532"/>
                    <a:pt x="23581" y="29365"/>
                    <a:pt x="32745" y="40361"/>
                  </a:cubicBezTo>
                  <a:cubicBezTo>
                    <a:pt x="33844" y="23500"/>
                    <a:pt x="11119" y="22034"/>
                    <a:pt x="15884" y="6639"/>
                  </a:cubicBezTo>
                  <a:cubicBezTo>
                    <a:pt x="23581" y="-325"/>
                    <a:pt x="31279" y="-4357"/>
                    <a:pt x="38243" y="7739"/>
                  </a:cubicBezTo>
                  <a:cubicBezTo>
                    <a:pt x="40075" y="11038"/>
                    <a:pt x="43741" y="12504"/>
                    <a:pt x="47406" y="13970"/>
                  </a:cubicBezTo>
                  <a:cubicBezTo>
                    <a:pt x="63167" y="22034"/>
                    <a:pt x="63167" y="22034"/>
                    <a:pt x="61701" y="37795"/>
                  </a:cubicBezTo>
                  <a:cubicBezTo>
                    <a:pt x="73797" y="38895"/>
                    <a:pt x="86626" y="34863"/>
                    <a:pt x="98355" y="42560"/>
                  </a:cubicBezTo>
                  <a:cubicBezTo>
                    <a:pt x="100921" y="44393"/>
                    <a:pt x="105686" y="47692"/>
                    <a:pt x="107152" y="41827"/>
                  </a:cubicBezTo>
                  <a:cubicBezTo>
                    <a:pt x="108618" y="37062"/>
                    <a:pt x="104220" y="36329"/>
                    <a:pt x="100188" y="35596"/>
                  </a:cubicBezTo>
                  <a:cubicBezTo>
                    <a:pt x="92490" y="34496"/>
                    <a:pt x="91757" y="29731"/>
                    <a:pt x="93590" y="23500"/>
                  </a:cubicBezTo>
                  <a:cubicBezTo>
                    <a:pt x="100554" y="17635"/>
                    <a:pt x="109351" y="14703"/>
                    <a:pt x="114849" y="7006"/>
                  </a:cubicBezTo>
                  <a:cubicBezTo>
                    <a:pt x="116682" y="6273"/>
                    <a:pt x="118148" y="6273"/>
                    <a:pt x="119981" y="7006"/>
                  </a:cubicBezTo>
                  <a:cubicBezTo>
                    <a:pt x="123646" y="8472"/>
                    <a:pt x="128045" y="11404"/>
                    <a:pt x="126945" y="14703"/>
                  </a:cubicBezTo>
                  <a:cubicBezTo>
                    <a:pt x="117782" y="38162"/>
                    <a:pt x="137941" y="43293"/>
                    <a:pt x="150770" y="51724"/>
                  </a:cubicBezTo>
                  <a:cubicBezTo>
                    <a:pt x="166165" y="62353"/>
                    <a:pt x="182659" y="71150"/>
                    <a:pt x="196954" y="83246"/>
                  </a:cubicBezTo>
                  <a:close/>
                </a:path>
              </a:pathLst>
            </a:custGeom>
            <a:solidFill>
              <a:srgbClr val="71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D8E95436-BD6F-4B25-8BA2-DAED614F31BF}"/>
                </a:ext>
              </a:extLst>
            </p:cNvPr>
            <p:cNvSpPr/>
            <p:nvPr/>
          </p:nvSpPr>
          <p:spPr>
            <a:xfrm>
              <a:off x="11385357" y="4691020"/>
              <a:ext cx="216278" cy="63918"/>
            </a:xfrm>
            <a:custGeom>
              <a:avLst/>
              <a:gdLst>
                <a:gd name="connsiteX0" fmla="*/ 62699 w 216278"/>
                <a:gd name="connsiteY0" fmla="*/ 0 h 63918"/>
                <a:gd name="connsiteX1" fmla="*/ 110715 w 216278"/>
                <a:gd name="connsiteY1" fmla="*/ 16494 h 63918"/>
                <a:gd name="connsiteX2" fmla="*/ 182923 w 216278"/>
                <a:gd name="connsiteY2" fmla="*/ 45817 h 63918"/>
                <a:gd name="connsiteX3" fmla="*/ 216278 w 216278"/>
                <a:gd name="connsiteY3" fmla="*/ 60479 h 63918"/>
                <a:gd name="connsiteX4" fmla="*/ 151034 w 216278"/>
                <a:gd name="connsiteY4" fmla="*/ 56080 h 63918"/>
                <a:gd name="connsiteX5" fmla="*/ 133807 w 216278"/>
                <a:gd name="connsiteY5" fmla="*/ 59379 h 63918"/>
                <a:gd name="connsiteX6" fmla="*/ 36674 w 216278"/>
                <a:gd name="connsiteY6" fmla="*/ 63045 h 63918"/>
                <a:gd name="connsiteX7" fmla="*/ 12116 w 216278"/>
                <a:gd name="connsiteY7" fmla="*/ 61212 h 63918"/>
                <a:gd name="connsiteX8" fmla="*/ 2586 w 216278"/>
                <a:gd name="connsiteY8" fmla="*/ 50216 h 63918"/>
                <a:gd name="connsiteX9" fmla="*/ 12849 w 216278"/>
                <a:gd name="connsiteY9" fmla="*/ 34088 h 63918"/>
                <a:gd name="connsiteX10" fmla="*/ 34842 w 216278"/>
                <a:gd name="connsiteY10" fmla="*/ 37020 h 63918"/>
                <a:gd name="connsiteX11" fmla="*/ 60499 w 216278"/>
                <a:gd name="connsiteY11" fmla="*/ 4398 h 63918"/>
                <a:gd name="connsiteX12" fmla="*/ 62699 w 216278"/>
                <a:gd name="connsiteY12" fmla="*/ 0 h 6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278" h="63918">
                  <a:moveTo>
                    <a:pt x="62699" y="0"/>
                  </a:moveTo>
                  <a:cubicBezTo>
                    <a:pt x="78826" y="5132"/>
                    <a:pt x="91655" y="18693"/>
                    <a:pt x="110715" y="16494"/>
                  </a:cubicBezTo>
                  <a:cubicBezTo>
                    <a:pt x="140038" y="12829"/>
                    <a:pt x="161298" y="30789"/>
                    <a:pt x="182923" y="45817"/>
                  </a:cubicBezTo>
                  <a:cubicBezTo>
                    <a:pt x="193553" y="53148"/>
                    <a:pt x="207481" y="50216"/>
                    <a:pt x="216278" y="60479"/>
                  </a:cubicBezTo>
                  <a:cubicBezTo>
                    <a:pt x="194286" y="66710"/>
                    <a:pt x="173393" y="52782"/>
                    <a:pt x="151034" y="56080"/>
                  </a:cubicBezTo>
                  <a:cubicBezTo>
                    <a:pt x="145170" y="56813"/>
                    <a:pt x="138572" y="53881"/>
                    <a:pt x="133807" y="59379"/>
                  </a:cubicBezTo>
                  <a:cubicBezTo>
                    <a:pt x="101185" y="53515"/>
                    <a:pt x="69296" y="67443"/>
                    <a:pt x="36674" y="63045"/>
                  </a:cubicBezTo>
                  <a:cubicBezTo>
                    <a:pt x="28611" y="59013"/>
                    <a:pt x="20180" y="63045"/>
                    <a:pt x="12116" y="61212"/>
                  </a:cubicBezTo>
                  <a:cubicBezTo>
                    <a:pt x="6985" y="59379"/>
                    <a:pt x="5152" y="54248"/>
                    <a:pt x="2586" y="50216"/>
                  </a:cubicBezTo>
                  <a:cubicBezTo>
                    <a:pt x="-3278" y="39953"/>
                    <a:pt x="1120" y="32988"/>
                    <a:pt x="12849" y="34088"/>
                  </a:cubicBezTo>
                  <a:cubicBezTo>
                    <a:pt x="20180" y="34821"/>
                    <a:pt x="27511" y="36654"/>
                    <a:pt x="34842" y="37020"/>
                  </a:cubicBezTo>
                  <a:cubicBezTo>
                    <a:pt x="59033" y="37753"/>
                    <a:pt x="66731" y="27857"/>
                    <a:pt x="60499" y="4398"/>
                  </a:cubicBezTo>
                  <a:cubicBezTo>
                    <a:pt x="60499" y="3299"/>
                    <a:pt x="61599" y="1466"/>
                    <a:pt x="62699" y="0"/>
                  </a:cubicBezTo>
                  <a:close/>
                </a:path>
              </a:pathLst>
            </a:custGeom>
            <a:solidFill>
              <a:srgbClr val="9A8F7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19F6F9F-05E0-4267-A03F-8E0B1989EC31}"/>
                </a:ext>
              </a:extLst>
            </p:cNvPr>
            <p:cNvSpPr/>
            <p:nvPr/>
          </p:nvSpPr>
          <p:spPr>
            <a:xfrm>
              <a:off x="11943616" y="4700660"/>
              <a:ext cx="184735" cy="44419"/>
            </a:xfrm>
            <a:custGeom>
              <a:avLst/>
              <a:gdLst>
                <a:gd name="connsiteX0" fmla="*/ 4032 w 184735"/>
                <a:gd name="connsiteY0" fmla="*/ 5388 h 44419"/>
                <a:gd name="connsiteX1" fmla="*/ 38487 w 184735"/>
                <a:gd name="connsiteY1" fmla="*/ 1356 h 44419"/>
                <a:gd name="connsiteX2" fmla="*/ 48750 w 184735"/>
                <a:gd name="connsiteY2" fmla="*/ 1723 h 44419"/>
                <a:gd name="connsiteX3" fmla="*/ 105197 w 184735"/>
                <a:gd name="connsiteY3" fmla="*/ 12352 h 44419"/>
                <a:gd name="connsiteX4" fmla="*/ 109595 w 184735"/>
                <a:gd name="connsiteY4" fmla="*/ 13085 h 44419"/>
                <a:gd name="connsiteX5" fmla="*/ 85037 w 184735"/>
                <a:gd name="connsiteY5" fmla="*/ 23349 h 44419"/>
                <a:gd name="connsiteX6" fmla="*/ 56447 w 184735"/>
                <a:gd name="connsiteY6" fmla="*/ 25914 h 44419"/>
                <a:gd name="connsiteX7" fmla="*/ 184736 w 184735"/>
                <a:gd name="connsiteY7" fmla="*/ 32145 h 44419"/>
                <a:gd name="connsiteX8" fmla="*/ 151747 w 184735"/>
                <a:gd name="connsiteY8" fmla="*/ 42409 h 44419"/>
                <a:gd name="connsiteX9" fmla="*/ 86503 w 184735"/>
                <a:gd name="connsiteY9" fmla="*/ 44241 h 44419"/>
                <a:gd name="connsiteX10" fmla="*/ 34455 w 184735"/>
                <a:gd name="connsiteY10" fmla="*/ 42042 h 44419"/>
                <a:gd name="connsiteX11" fmla="*/ 54614 w 184735"/>
                <a:gd name="connsiteY11" fmla="*/ 32879 h 44419"/>
                <a:gd name="connsiteX12" fmla="*/ 0 w 184735"/>
                <a:gd name="connsiteY12" fmla="*/ 17851 h 44419"/>
                <a:gd name="connsiteX13" fmla="*/ 4032 w 184735"/>
                <a:gd name="connsiteY13" fmla="*/ 5388 h 4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4735" h="44419">
                  <a:moveTo>
                    <a:pt x="4032" y="5388"/>
                  </a:moveTo>
                  <a:cubicBezTo>
                    <a:pt x="15395" y="4655"/>
                    <a:pt x="27490" y="7954"/>
                    <a:pt x="38487" y="1356"/>
                  </a:cubicBezTo>
                  <a:cubicBezTo>
                    <a:pt x="41785" y="-843"/>
                    <a:pt x="45084" y="-110"/>
                    <a:pt x="48750" y="1723"/>
                  </a:cubicBezTo>
                  <a:cubicBezTo>
                    <a:pt x="66343" y="11253"/>
                    <a:pt x="85403" y="13452"/>
                    <a:pt x="105197" y="12352"/>
                  </a:cubicBezTo>
                  <a:cubicBezTo>
                    <a:pt x="106663" y="10886"/>
                    <a:pt x="108129" y="11253"/>
                    <a:pt x="109595" y="13085"/>
                  </a:cubicBezTo>
                  <a:cubicBezTo>
                    <a:pt x="107762" y="17117"/>
                    <a:pt x="89435" y="26281"/>
                    <a:pt x="85037" y="23349"/>
                  </a:cubicBezTo>
                  <a:cubicBezTo>
                    <a:pt x="74407" y="16384"/>
                    <a:pt x="65977" y="25914"/>
                    <a:pt x="56447" y="25914"/>
                  </a:cubicBezTo>
                  <a:cubicBezTo>
                    <a:pt x="98965" y="33612"/>
                    <a:pt x="141850" y="30679"/>
                    <a:pt x="184736" y="32145"/>
                  </a:cubicBezTo>
                  <a:cubicBezTo>
                    <a:pt x="176672" y="44608"/>
                    <a:pt x="163476" y="44974"/>
                    <a:pt x="151747" y="42409"/>
                  </a:cubicBezTo>
                  <a:cubicBezTo>
                    <a:pt x="129755" y="37644"/>
                    <a:pt x="108129" y="42775"/>
                    <a:pt x="86503" y="44241"/>
                  </a:cubicBezTo>
                  <a:cubicBezTo>
                    <a:pt x="69276" y="45341"/>
                    <a:pt x="53148" y="40942"/>
                    <a:pt x="34455" y="42042"/>
                  </a:cubicBezTo>
                  <a:cubicBezTo>
                    <a:pt x="40686" y="32145"/>
                    <a:pt x="48383" y="37644"/>
                    <a:pt x="54614" y="32879"/>
                  </a:cubicBezTo>
                  <a:cubicBezTo>
                    <a:pt x="35554" y="27747"/>
                    <a:pt x="17960" y="22615"/>
                    <a:pt x="0" y="17851"/>
                  </a:cubicBezTo>
                  <a:cubicBezTo>
                    <a:pt x="733" y="13452"/>
                    <a:pt x="2199" y="9420"/>
                    <a:pt x="4032" y="5388"/>
                  </a:cubicBezTo>
                  <a:close/>
                </a:path>
              </a:pathLst>
            </a:custGeom>
            <a:solidFill>
              <a:srgbClr val="BEAB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76ADBD61-3967-415C-BAEA-BBADFDE71303}"/>
                </a:ext>
              </a:extLst>
            </p:cNvPr>
            <p:cNvSpPr/>
            <p:nvPr/>
          </p:nvSpPr>
          <p:spPr>
            <a:xfrm>
              <a:off x="11804697" y="4694957"/>
              <a:ext cx="75140" cy="51411"/>
            </a:xfrm>
            <a:custGeom>
              <a:avLst/>
              <a:gdLst>
                <a:gd name="connsiteX0" fmla="*/ 0 w 75140"/>
                <a:gd name="connsiteY0" fmla="*/ 48112 h 51411"/>
                <a:gd name="connsiteX1" fmla="*/ 0 w 75140"/>
                <a:gd name="connsiteY1" fmla="*/ 44813 h 51411"/>
                <a:gd name="connsiteX2" fmla="*/ 14662 w 75140"/>
                <a:gd name="connsiteY2" fmla="*/ 29785 h 51411"/>
                <a:gd name="connsiteX3" fmla="*/ 7697 w 75140"/>
                <a:gd name="connsiteY3" fmla="*/ 18789 h 51411"/>
                <a:gd name="connsiteX4" fmla="*/ 3665 w 75140"/>
                <a:gd name="connsiteY4" fmla="*/ 4128 h 51411"/>
                <a:gd name="connsiteX5" fmla="*/ 25291 w 75140"/>
                <a:gd name="connsiteY5" fmla="*/ 5227 h 51411"/>
                <a:gd name="connsiteX6" fmla="*/ 66344 w 75140"/>
                <a:gd name="connsiteY6" fmla="*/ 17323 h 51411"/>
                <a:gd name="connsiteX7" fmla="*/ 75140 w 75140"/>
                <a:gd name="connsiteY7" fmla="*/ 18056 h 51411"/>
                <a:gd name="connsiteX8" fmla="*/ 55347 w 75140"/>
                <a:gd name="connsiteY8" fmla="*/ 29419 h 51411"/>
                <a:gd name="connsiteX9" fmla="*/ 54614 w 75140"/>
                <a:gd name="connsiteY9" fmla="*/ 40781 h 51411"/>
                <a:gd name="connsiteX10" fmla="*/ 50216 w 75140"/>
                <a:gd name="connsiteY10" fmla="*/ 51411 h 51411"/>
                <a:gd name="connsiteX11" fmla="*/ 0 w 75140"/>
                <a:gd name="connsiteY11" fmla="*/ 48112 h 5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140" h="51411">
                  <a:moveTo>
                    <a:pt x="0" y="48112"/>
                  </a:moveTo>
                  <a:cubicBezTo>
                    <a:pt x="0" y="47013"/>
                    <a:pt x="0" y="45913"/>
                    <a:pt x="0" y="44813"/>
                  </a:cubicBezTo>
                  <a:cubicBezTo>
                    <a:pt x="4032" y="39315"/>
                    <a:pt x="22359" y="47013"/>
                    <a:pt x="14662" y="29785"/>
                  </a:cubicBezTo>
                  <a:cubicBezTo>
                    <a:pt x="12096" y="26120"/>
                    <a:pt x="9163" y="22821"/>
                    <a:pt x="7697" y="18789"/>
                  </a:cubicBezTo>
                  <a:cubicBezTo>
                    <a:pt x="5865" y="14024"/>
                    <a:pt x="-5498" y="11092"/>
                    <a:pt x="3665" y="4128"/>
                  </a:cubicBezTo>
                  <a:cubicBezTo>
                    <a:pt x="10996" y="-1370"/>
                    <a:pt x="21992" y="-1737"/>
                    <a:pt x="25291" y="5227"/>
                  </a:cubicBezTo>
                  <a:cubicBezTo>
                    <a:pt x="34821" y="26853"/>
                    <a:pt x="52415" y="15124"/>
                    <a:pt x="66344" y="17323"/>
                  </a:cubicBezTo>
                  <a:cubicBezTo>
                    <a:pt x="69276" y="17690"/>
                    <a:pt x="72208" y="15490"/>
                    <a:pt x="75140" y="18056"/>
                  </a:cubicBezTo>
                  <a:cubicBezTo>
                    <a:pt x="68909" y="22088"/>
                    <a:pt x="67443" y="31618"/>
                    <a:pt x="55347" y="29419"/>
                  </a:cubicBezTo>
                  <a:cubicBezTo>
                    <a:pt x="47284" y="27953"/>
                    <a:pt x="49849" y="36383"/>
                    <a:pt x="54614" y="40781"/>
                  </a:cubicBezTo>
                  <a:cubicBezTo>
                    <a:pt x="60845" y="47379"/>
                    <a:pt x="57547" y="51411"/>
                    <a:pt x="50216" y="51411"/>
                  </a:cubicBezTo>
                  <a:cubicBezTo>
                    <a:pt x="33721" y="51045"/>
                    <a:pt x="16861" y="49578"/>
                    <a:pt x="0" y="48112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72A56A35-C324-43BF-B4D7-5726748C3FC4}"/>
                </a:ext>
              </a:extLst>
            </p:cNvPr>
            <p:cNvSpPr/>
            <p:nvPr/>
          </p:nvSpPr>
          <p:spPr>
            <a:xfrm>
              <a:off x="11485442" y="4792918"/>
              <a:ext cx="105929" cy="11827"/>
            </a:xfrm>
            <a:custGeom>
              <a:avLst/>
              <a:gdLst>
                <a:gd name="connsiteX0" fmla="*/ 105930 w 105929"/>
                <a:gd name="connsiteY0" fmla="*/ 0 h 11827"/>
                <a:gd name="connsiteX1" fmla="*/ 91635 w 105929"/>
                <a:gd name="connsiteY1" fmla="*/ 11729 h 11827"/>
                <a:gd name="connsiteX2" fmla="*/ 0 w 105929"/>
                <a:gd name="connsiteY2" fmla="*/ 6598 h 11827"/>
                <a:gd name="connsiteX3" fmla="*/ 6231 w 105929"/>
                <a:gd name="connsiteY3" fmla="*/ 3299 h 11827"/>
                <a:gd name="connsiteX4" fmla="*/ 105930 w 105929"/>
                <a:gd name="connsiteY4" fmla="*/ 0 h 1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929" h="11827">
                  <a:moveTo>
                    <a:pt x="105930" y="0"/>
                  </a:moveTo>
                  <a:cubicBezTo>
                    <a:pt x="105563" y="9163"/>
                    <a:pt x="101531" y="12462"/>
                    <a:pt x="91635" y="11729"/>
                  </a:cubicBezTo>
                  <a:cubicBezTo>
                    <a:pt x="61212" y="10263"/>
                    <a:pt x="30423" y="10630"/>
                    <a:pt x="0" y="6598"/>
                  </a:cubicBezTo>
                  <a:cubicBezTo>
                    <a:pt x="2199" y="5498"/>
                    <a:pt x="4398" y="3665"/>
                    <a:pt x="6231" y="3299"/>
                  </a:cubicBezTo>
                  <a:cubicBezTo>
                    <a:pt x="39586" y="2199"/>
                    <a:pt x="72575" y="1100"/>
                    <a:pt x="10593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89F6D031-4F1E-41BB-B013-767805335073}"/>
                </a:ext>
              </a:extLst>
            </p:cNvPr>
            <p:cNvSpPr/>
            <p:nvPr/>
          </p:nvSpPr>
          <p:spPr>
            <a:xfrm>
              <a:off x="11902930" y="4703630"/>
              <a:ext cx="46446" cy="22189"/>
            </a:xfrm>
            <a:custGeom>
              <a:avLst/>
              <a:gdLst>
                <a:gd name="connsiteX0" fmla="*/ 44718 w 46446"/>
                <a:gd name="connsiteY0" fmla="*/ 2418 h 22189"/>
                <a:gd name="connsiteX1" fmla="*/ 40686 w 46446"/>
                <a:gd name="connsiteY1" fmla="*/ 14514 h 22189"/>
                <a:gd name="connsiteX2" fmla="*/ 31156 w 46446"/>
                <a:gd name="connsiteY2" fmla="*/ 11582 h 22189"/>
                <a:gd name="connsiteX3" fmla="*/ 0 w 46446"/>
                <a:gd name="connsiteY3" fmla="*/ 6084 h 22189"/>
                <a:gd name="connsiteX4" fmla="*/ 44718 w 46446"/>
                <a:gd name="connsiteY4" fmla="*/ 2418 h 2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46" h="22189">
                  <a:moveTo>
                    <a:pt x="44718" y="2418"/>
                  </a:moveTo>
                  <a:cubicBezTo>
                    <a:pt x="48017" y="7916"/>
                    <a:pt x="46550" y="11948"/>
                    <a:pt x="40686" y="14514"/>
                  </a:cubicBezTo>
                  <a:cubicBezTo>
                    <a:pt x="37753" y="12681"/>
                    <a:pt x="33721" y="8283"/>
                    <a:pt x="31156" y="11582"/>
                  </a:cubicBezTo>
                  <a:cubicBezTo>
                    <a:pt x="16128" y="32841"/>
                    <a:pt x="8430" y="17446"/>
                    <a:pt x="0" y="6084"/>
                  </a:cubicBezTo>
                  <a:cubicBezTo>
                    <a:pt x="14662" y="2785"/>
                    <a:pt x="28957" y="-3446"/>
                    <a:pt x="44718" y="2418"/>
                  </a:cubicBezTo>
                  <a:close/>
                </a:path>
              </a:pathLst>
            </a:custGeom>
            <a:solidFill>
              <a:srgbClr val="8C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F3A12228-CDDC-407B-B150-293A1279B7FB}"/>
                </a:ext>
              </a:extLst>
            </p:cNvPr>
            <p:cNvSpPr/>
            <p:nvPr/>
          </p:nvSpPr>
          <p:spPr>
            <a:xfrm>
              <a:off x="11880971" y="4669082"/>
              <a:ext cx="25842" cy="36966"/>
            </a:xfrm>
            <a:custGeom>
              <a:avLst/>
              <a:gdLst>
                <a:gd name="connsiteX0" fmla="*/ 21959 w 25842"/>
                <a:gd name="connsiteY0" fmla="*/ 25970 h 36966"/>
                <a:gd name="connsiteX1" fmla="*/ 17927 w 25842"/>
                <a:gd name="connsiteY1" fmla="*/ 36966 h 36966"/>
                <a:gd name="connsiteX2" fmla="*/ 9863 w 25842"/>
                <a:gd name="connsiteY2" fmla="*/ 36966 h 36966"/>
                <a:gd name="connsiteX3" fmla="*/ 2899 w 25842"/>
                <a:gd name="connsiteY3" fmla="*/ 19739 h 36966"/>
                <a:gd name="connsiteX4" fmla="*/ 3998 w 25842"/>
                <a:gd name="connsiteY4" fmla="*/ 2878 h 36966"/>
                <a:gd name="connsiteX5" fmla="*/ 21592 w 25842"/>
                <a:gd name="connsiteY5" fmla="*/ 6544 h 36966"/>
                <a:gd name="connsiteX6" fmla="*/ 21959 w 25842"/>
                <a:gd name="connsiteY6" fmla="*/ 25970 h 3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42" h="36966">
                  <a:moveTo>
                    <a:pt x="21959" y="25970"/>
                  </a:moveTo>
                  <a:cubicBezTo>
                    <a:pt x="20492" y="29635"/>
                    <a:pt x="19393" y="33301"/>
                    <a:pt x="17927" y="36966"/>
                  </a:cubicBezTo>
                  <a:cubicBezTo>
                    <a:pt x="15361" y="36966"/>
                    <a:pt x="12795" y="36966"/>
                    <a:pt x="9863" y="36966"/>
                  </a:cubicBezTo>
                  <a:cubicBezTo>
                    <a:pt x="7664" y="31102"/>
                    <a:pt x="5464" y="25237"/>
                    <a:pt x="2899" y="19739"/>
                  </a:cubicBezTo>
                  <a:cubicBezTo>
                    <a:pt x="-34" y="13874"/>
                    <a:pt x="-2233" y="8010"/>
                    <a:pt x="3998" y="2878"/>
                  </a:cubicBezTo>
                  <a:cubicBezTo>
                    <a:pt x="11329" y="-3353"/>
                    <a:pt x="16461" y="1779"/>
                    <a:pt x="21592" y="6544"/>
                  </a:cubicBezTo>
                  <a:cubicBezTo>
                    <a:pt x="24524" y="13141"/>
                    <a:pt x="29289" y="19372"/>
                    <a:pt x="21959" y="25970"/>
                  </a:cubicBezTo>
                  <a:close/>
                </a:path>
              </a:pathLst>
            </a:custGeom>
            <a:solidFill>
              <a:srgbClr val="B699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91D14E05-2E81-47C1-A7ED-3AEB983DB749}"/>
                </a:ext>
              </a:extLst>
            </p:cNvPr>
            <p:cNvSpPr/>
            <p:nvPr/>
          </p:nvSpPr>
          <p:spPr>
            <a:xfrm>
              <a:off x="12139956" y="4744886"/>
              <a:ext cx="214653" cy="208611"/>
            </a:xfrm>
            <a:custGeom>
              <a:avLst/>
              <a:gdLst>
                <a:gd name="connsiteX0" fmla="*/ 149672 w 214653"/>
                <a:gd name="connsiteY0" fmla="*/ 6247 h 208611"/>
                <a:gd name="connsiteX1" fmla="*/ 153338 w 214653"/>
                <a:gd name="connsiteY1" fmla="*/ 20908 h 208611"/>
                <a:gd name="connsiteX2" fmla="*/ 202087 w 214653"/>
                <a:gd name="connsiteY2" fmla="*/ 50965 h 208611"/>
                <a:gd name="connsiteX3" fmla="*/ 198788 w 214653"/>
                <a:gd name="connsiteY3" fmla="*/ 58295 h 208611"/>
                <a:gd name="connsiteX4" fmla="*/ 188892 w 214653"/>
                <a:gd name="connsiteY4" fmla="*/ 72590 h 208611"/>
                <a:gd name="connsiteX5" fmla="*/ 204287 w 214653"/>
                <a:gd name="connsiteY5" fmla="*/ 89451 h 208611"/>
                <a:gd name="connsiteX6" fmla="*/ 214550 w 214653"/>
                <a:gd name="connsiteY6" fmla="*/ 95316 h 208611"/>
                <a:gd name="connsiteX7" fmla="*/ 209418 w 214653"/>
                <a:gd name="connsiteY7" fmla="*/ 104479 h 208611"/>
                <a:gd name="connsiteX8" fmla="*/ 179362 w 214653"/>
                <a:gd name="connsiteY8" fmla="*/ 125372 h 208611"/>
                <a:gd name="connsiteX9" fmla="*/ 153704 w 214653"/>
                <a:gd name="connsiteY9" fmla="*/ 115475 h 208611"/>
                <a:gd name="connsiteX10" fmla="*/ 159202 w 214653"/>
                <a:gd name="connsiteY10" fmla="*/ 107778 h 208611"/>
                <a:gd name="connsiteX11" fmla="*/ 167266 w 214653"/>
                <a:gd name="connsiteY11" fmla="*/ 101180 h 208611"/>
                <a:gd name="connsiteX12" fmla="*/ 166167 w 214653"/>
                <a:gd name="connsiteY12" fmla="*/ 96049 h 208611"/>
                <a:gd name="connsiteX13" fmla="*/ 159935 w 214653"/>
                <a:gd name="connsiteY13" fmla="*/ 97515 h 208611"/>
                <a:gd name="connsiteX14" fmla="*/ 146007 w 214653"/>
                <a:gd name="connsiteY14" fmla="*/ 92017 h 208611"/>
                <a:gd name="connsiteX15" fmla="*/ 125847 w 214653"/>
                <a:gd name="connsiteY15" fmla="*/ 54630 h 208611"/>
                <a:gd name="connsiteX16" fmla="*/ 118150 w 214653"/>
                <a:gd name="connsiteY16" fmla="*/ 47666 h 208611"/>
                <a:gd name="connsiteX17" fmla="*/ 111186 w 214653"/>
                <a:gd name="connsiteY17" fmla="*/ 75523 h 208611"/>
                <a:gd name="connsiteX18" fmla="*/ 121449 w 214653"/>
                <a:gd name="connsiteY18" fmla="*/ 71857 h 208611"/>
                <a:gd name="connsiteX19" fmla="*/ 142708 w 214653"/>
                <a:gd name="connsiteY19" fmla="*/ 83586 h 208611"/>
                <a:gd name="connsiteX20" fmla="*/ 128413 w 214653"/>
                <a:gd name="connsiteY20" fmla="*/ 103380 h 208611"/>
                <a:gd name="connsiteX21" fmla="*/ 118150 w 214653"/>
                <a:gd name="connsiteY21" fmla="*/ 112176 h 208611"/>
                <a:gd name="connsiteX22" fmla="*/ 111552 w 214653"/>
                <a:gd name="connsiteY22" fmla="*/ 146265 h 208611"/>
                <a:gd name="connsiteX23" fmla="*/ 99090 w 214653"/>
                <a:gd name="connsiteY23" fmla="*/ 158360 h 208611"/>
                <a:gd name="connsiteX24" fmla="*/ 84428 w 214653"/>
                <a:gd name="connsiteY24" fmla="*/ 159460 h 208611"/>
                <a:gd name="connsiteX25" fmla="*/ 63169 w 214653"/>
                <a:gd name="connsiteY25" fmla="*/ 151763 h 208611"/>
                <a:gd name="connsiteX26" fmla="*/ 79297 w 214653"/>
                <a:gd name="connsiteY26" fmla="*/ 131236 h 208611"/>
                <a:gd name="connsiteX27" fmla="*/ 59504 w 214653"/>
                <a:gd name="connsiteY27" fmla="*/ 131236 h 208611"/>
                <a:gd name="connsiteX28" fmla="*/ 54372 w 214653"/>
                <a:gd name="connsiteY28" fmla="*/ 157261 h 208611"/>
                <a:gd name="connsiteX29" fmla="*/ 50707 w 214653"/>
                <a:gd name="connsiteY29" fmla="*/ 167157 h 208611"/>
                <a:gd name="connsiteX30" fmla="*/ 18085 w 214653"/>
                <a:gd name="connsiteY30" fmla="*/ 208576 h 208611"/>
                <a:gd name="connsiteX31" fmla="*/ 14420 w 214653"/>
                <a:gd name="connsiteY31" fmla="*/ 204544 h 208611"/>
                <a:gd name="connsiteX32" fmla="*/ 5256 w 214653"/>
                <a:gd name="connsiteY32" fmla="*/ 91284 h 208611"/>
                <a:gd name="connsiteX33" fmla="*/ 1224 w 214653"/>
                <a:gd name="connsiteY33" fmla="*/ 69291 h 208611"/>
                <a:gd name="connsiteX34" fmla="*/ 10021 w 214653"/>
                <a:gd name="connsiteY34" fmla="*/ 46566 h 208611"/>
                <a:gd name="connsiteX35" fmla="*/ 23949 w 214653"/>
                <a:gd name="connsiteY35" fmla="*/ 22375 h 208611"/>
                <a:gd name="connsiteX36" fmla="*/ 65368 w 214653"/>
                <a:gd name="connsiteY36" fmla="*/ 29705 h 208611"/>
                <a:gd name="connsiteX37" fmla="*/ 93225 w 214653"/>
                <a:gd name="connsiteY37" fmla="*/ 19809 h 208611"/>
                <a:gd name="connsiteX38" fmla="*/ 115951 w 214653"/>
                <a:gd name="connsiteY38" fmla="*/ 26773 h 208611"/>
                <a:gd name="connsiteX39" fmla="*/ 124014 w 214653"/>
                <a:gd name="connsiteY39" fmla="*/ 27506 h 208611"/>
                <a:gd name="connsiteX40" fmla="*/ 121449 w 214653"/>
                <a:gd name="connsiteY40" fmla="*/ 21275 h 208611"/>
                <a:gd name="connsiteX41" fmla="*/ 123648 w 214653"/>
                <a:gd name="connsiteY41" fmla="*/ 14677 h 208611"/>
                <a:gd name="connsiteX42" fmla="*/ 136110 w 214653"/>
                <a:gd name="connsiteY42" fmla="*/ 2948 h 208611"/>
                <a:gd name="connsiteX43" fmla="*/ 149672 w 214653"/>
                <a:gd name="connsiteY43" fmla="*/ 6247 h 208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4653" h="208611">
                  <a:moveTo>
                    <a:pt x="149672" y="6247"/>
                  </a:moveTo>
                  <a:cubicBezTo>
                    <a:pt x="143441" y="12845"/>
                    <a:pt x="143441" y="18709"/>
                    <a:pt x="153338" y="20908"/>
                  </a:cubicBezTo>
                  <a:cubicBezTo>
                    <a:pt x="173131" y="25307"/>
                    <a:pt x="188892" y="35936"/>
                    <a:pt x="202087" y="50965"/>
                  </a:cubicBezTo>
                  <a:cubicBezTo>
                    <a:pt x="203553" y="54630"/>
                    <a:pt x="201354" y="58662"/>
                    <a:pt x="198788" y="58295"/>
                  </a:cubicBezTo>
                  <a:cubicBezTo>
                    <a:pt x="185593" y="56463"/>
                    <a:pt x="188525" y="68925"/>
                    <a:pt x="188892" y="72590"/>
                  </a:cubicBezTo>
                  <a:cubicBezTo>
                    <a:pt x="189625" y="80288"/>
                    <a:pt x="191824" y="90551"/>
                    <a:pt x="204287" y="89451"/>
                  </a:cubicBezTo>
                  <a:cubicBezTo>
                    <a:pt x="208685" y="89085"/>
                    <a:pt x="213450" y="89818"/>
                    <a:pt x="214550" y="95316"/>
                  </a:cubicBezTo>
                  <a:cubicBezTo>
                    <a:pt x="215283" y="99714"/>
                    <a:pt x="211984" y="101913"/>
                    <a:pt x="209418" y="104479"/>
                  </a:cubicBezTo>
                  <a:cubicBezTo>
                    <a:pt x="200988" y="114009"/>
                    <a:pt x="187426" y="115475"/>
                    <a:pt x="179362" y="125372"/>
                  </a:cubicBezTo>
                  <a:cubicBezTo>
                    <a:pt x="175696" y="129770"/>
                    <a:pt x="155903" y="121706"/>
                    <a:pt x="153704" y="115475"/>
                  </a:cubicBezTo>
                  <a:cubicBezTo>
                    <a:pt x="151872" y="109977"/>
                    <a:pt x="155537" y="109244"/>
                    <a:pt x="159202" y="107778"/>
                  </a:cubicBezTo>
                  <a:cubicBezTo>
                    <a:pt x="162868" y="106678"/>
                    <a:pt x="166533" y="105579"/>
                    <a:pt x="167266" y="101180"/>
                  </a:cubicBezTo>
                  <a:cubicBezTo>
                    <a:pt x="167633" y="99348"/>
                    <a:pt x="167266" y="97515"/>
                    <a:pt x="166167" y="96049"/>
                  </a:cubicBezTo>
                  <a:cubicBezTo>
                    <a:pt x="163234" y="93850"/>
                    <a:pt x="161401" y="96049"/>
                    <a:pt x="159935" y="97515"/>
                  </a:cubicBezTo>
                  <a:cubicBezTo>
                    <a:pt x="150405" y="107778"/>
                    <a:pt x="143075" y="101547"/>
                    <a:pt x="146007" y="92017"/>
                  </a:cubicBezTo>
                  <a:cubicBezTo>
                    <a:pt x="152238" y="71124"/>
                    <a:pt x="141975" y="61961"/>
                    <a:pt x="125847" y="54630"/>
                  </a:cubicBezTo>
                  <a:cubicBezTo>
                    <a:pt x="122548" y="53164"/>
                    <a:pt x="122548" y="48399"/>
                    <a:pt x="118150" y="47666"/>
                  </a:cubicBezTo>
                  <a:cubicBezTo>
                    <a:pt x="129879" y="62327"/>
                    <a:pt x="129879" y="62327"/>
                    <a:pt x="111186" y="75523"/>
                  </a:cubicBezTo>
                  <a:cubicBezTo>
                    <a:pt x="114851" y="74423"/>
                    <a:pt x="117783" y="72590"/>
                    <a:pt x="121449" y="71857"/>
                  </a:cubicBezTo>
                  <a:cubicBezTo>
                    <a:pt x="132078" y="69658"/>
                    <a:pt x="140875" y="72224"/>
                    <a:pt x="142708" y="83586"/>
                  </a:cubicBezTo>
                  <a:cubicBezTo>
                    <a:pt x="144174" y="93483"/>
                    <a:pt x="140509" y="103380"/>
                    <a:pt x="128413" y="103380"/>
                  </a:cubicBezTo>
                  <a:cubicBezTo>
                    <a:pt x="121082" y="103380"/>
                    <a:pt x="118883" y="105945"/>
                    <a:pt x="118150" y="112176"/>
                  </a:cubicBezTo>
                  <a:cubicBezTo>
                    <a:pt x="117050" y="123539"/>
                    <a:pt x="107520" y="133069"/>
                    <a:pt x="111552" y="146265"/>
                  </a:cubicBezTo>
                  <a:cubicBezTo>
                    <a:pt x="113385" y="152496"/>
                    <a:pt x="104588" y="155795"/>
                    <a:pt x="99090" y="158360"/>
                  </a:cubicBezTo>
                  <a:cubicBezTo>
                    <a:pt x="94325" y="160926"/>
                    <a:pt x="89193" y="159460"/>
                    <a:pt x="84428" y="159460"/>
                  </a:cubicBezTo>
                  <a:cubicBezTo>
                    <a:pt x="76365" y="159460"/>
                    <a:pt x="66468" y="161293"/>
                    <a:pt x="63169" y="151763"/>
                  </a:cubicBezTo>
                  <a:cubicBezTo>
                    <a:pt x="59504" y="141500"/>
                    <a:pt x="68667" y="136735"/>
                    <a:pt x="79297" y="131236"/>
                  </a:cubicBezTo>
                  <a:cubicBezTo>
                    <a:pt x="70133" y="132336"/>
                    <a:pt x="65002" y="137834"/>
                    <a:pt x="59504" y="131236"/>
                  </a:cubicBezTo>
                  <a:cubicBezTo>
                    <a:pt x="62436" y="141133"/>
                    <a:pt x="64635" y="150663"/>
                    <a:pt x="54372" y="157261"/>
                  </a:cubicBezTo>
                  <a:cubicBezTo>
                    <a:pt x="50707" y="159460"/>
                    <a:pt x="50707" y="163125"/>
                    <a:pt x="50707" y="167157"/>
                  </a:cubicBezTo>
                  <a:cubicBezTo>
                    <a:pt x="50707" y="186950"/>
                    <a:pt x="36778" y="204544"/>
                    <a:pt x="18085" y="208576"/>
                  </a:cubicBezTo>
                  <a:cubicBezTo>
                    <a:pt x="16619" y="208943"/>
                    <a:pt x="15153" y="206377"/>
                    <a:pt x="14420" y="204544"/>
                  </a:cubicBezTo>
                  <a:cubicBezTo>
                    <a:pt x="8921" y="166791"/>
                    <a:pt x="10388" y="128671"/>
                    <a:pt x="5256" y="91284"/>
                  </a:cubicBezTo>
                  <a:cubicBezTo>
                    <a:pt x="4156" y="83953"/>
                    <a:pt x="2690" y="76622"/>
                    <a:pt x="1224" y="69291"/>
                  </a:cubicBezTo>
                  <a:cubicBezTo>
                    <a:pt x="-609" y="60495"/>
                    <a:pt x="-2075" y="50598"/>
                    <a:pt x="10021" y="46566"/>
                  </a:cubicBezTo>
                  <a:cubicBezTo>
                    <a:pt x="20651" y="42168"/>
                    <a:pt x="18818" y="30805"/>
                    <a:pt x="23949" y="22375"/>
                  </a:cubicBezTo>
                  <a:cubicBezTo>
                    <a:pt x="34946" y="39968"/>
                    <a:pt x="51806" y="24940"/>
                    <a:pt x="65368" y="29705"/>
                  </a:cubicBezTo>
                  <a:cubicBezTo>
                    <a:pt x="69400" y="11012"/>
                    <a:pt x="83695" y="22741"/>
                    <a:pt x="93225" y="19809"/>
                  </a:cubicBezTo>
                  <a:cubicBezTo>
                    <a:pt x="103488" y="16510"/>
                    <a:pt x="109353" y="21641"/>
                    <a:pt x="115951" y="26773"/>
                  </a:cubicBezTo>
                  <a:cubicBezTo>
                    <a:pt x="118517" y="28606"/>
                    <a:pt x="121082" y="30805"/>
                    <a:pt x="124014" y="27506"/>
                  </a:cubicBezTo>
                  <a:cubicBezTo>
                    <a:pt x="127313" y="23841"/>
                    <a:pt x="124014" y="23108"/>
                    <a:pt x="121449" y="21275"/>
                  </a:cubicBezTo>
                  <a:cubicBezTo>
                    <a:pt x="117783" y="18709"/>
                    <a:pt x="121449" y="15044"/>
                    <a:pt x="123648" y="14677"/>
                  </a:cubicBezTo>
                  <a:cubicBezTo>
                    <a:pt x="130246" y="12845"/>
                    <a:pt x="133911" y="11012"/>
                    <a:pt x="136110" y="2948"/>
                  </a:cubicBezTo>
                  <a:cubicBezTo>
                    <a:pt x="139409" y="-5116"/>
                    <a:pt x="144907" y="5880"/>
                    <a:pt x="149672" y="6247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8581BAB6-25AA-41AF-9346-E684C24A9EAF}"/>
                </a:ext>
              </a:extLst>
            </p:cNvPr>
            <p:cNvSpPr/>
            <p:nvPr/>
          </p:nvSpPr>
          <p:spPr>
            <a:xfrm>
              <a:off x="12091248" y="4781428"/>
              <a:ext cx="77856" cy="565333"/>
            </a:xfrm>
            <a:custGeom>
              <a:avLst/>
              <a:gdLst>
                <a:gd name="connsiteX0" fmla="*/ 59095 w 77856"/>
                <a:gd name="connsiteY0" fmla="*/ 10757 h 565333"/>
                <a:gd name="connsiteX1" fmla="*/ 60195 w 77856"/>
                <a:gd name="connsiteY1" fmla="*/ 59507 h 565333"/>
                <a:gd name="connsiteX2" fmla="*/ 66793 w 77856"/>
                <a:gd name="connsiteY2" fmla="*/ 172401 h 565333"/>
                <a:gd name="connsiteX3" fmla="*/ 74123 w 77856"/>
                <a:gd name="connsiteY3" fmla="*/ 262202 h 565333"/>
                <a:gd name="connsiteX4" fmla="*/ 64593 w 77856"/>
                <a:gd name="connsiteY4" fmla="*/ 396722 h 565333"/>
                <a:gd name="connsiteX5" fmla="*/ 54697 w 77856"/>
                <a:gd name="connsiteY5" fmla="*/ 555433 h 565333"/>
                <a:gd name="connsiteX6" fmla="*/ 10712 w 77856"/>
                <a:gd name="connsiteY6" fmla="*/ 560198 h 565333"/>
                <a:gd name="connsiteX7" fmla="*/ 1549 w 77856"/>
                <a:gd name="connsiteY7" fmla="*/ 529409 h 565333"/>
                <a:gd name="connsiteX8" fmla="*/ 6314 w 77856"/>
                <a:gd name="connsiteY8" fmla="*/ 491656 h 565333"/>
                <a:gd name="connsiteX9" fmla="*/ 32705 w 77856"/>
                <a:gd name="connsiteY9" fmla="*/ 391224 h 565333"/>
                <a:gd name="connsiteX10" fmla="*/ 32705 w 77856"/>
                <a:gd name="connsiteY10" fmla="*/ 365200 h 565333"/>
                <a:gd name="connsiteX11" fmla="*/ 34904 w 77856"/>
                <a:gd name="connsiteY11" fmla="*/ 270999 h 565333"/>
                <a:gd name="connsiteX12" fmla="*/ 36370 w 77856"/>
                <a:gd name="connsiteY12" fmla="*/ 206489 h 565333"/>
                <a:gd name="connsiteX13" fmla="*/ 39669 w 77856"/>
                <a:gd name="connsiteY13" fmla="*/ 104224 h 565333"/>
                <a:gd name="connsiteX14" fmla="*/ 35637 w 77856"/>
                <a:gd name="connsiteY14" fmla="*/ 65738 h 565333"/>
                <a:gd name="connsiteX15" fmla="*/ 40768 w 77856"/>
                <a:gd name="connsiteY15" fmla="*/ 9291 h 565333"/>
                <a:gd name="connsiteX16" fmla="*/ 50665 w 77856"/>
                <a:gd name="connsiteY16" fmla="*/ 127 h 565333"/>
                <a:gd name="connsiteX17" fmla="*/ 59095 w 77856"/>
                <a:gd name="connsiteY17" fmla="*/ 10757 h 56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856" h="565333">
                  <a:moveTo>
                    <a:pt x="59095" y="10757"/>
                  </a:moveTo>
                  <a:cubicBezTo>
                    <a:pt x="45167" y="26885"/>
                    <a:pt x="59095" y="43745"/>
                    <a:pt x="60195" y="59507"/>
                  </a:cubicBezTo>
                  <a:cubicBezTo>
                    <a:pt x="62394" y="96894"/>
                    <a:pt x="66060" y="134647"/>
                    <a:pt x="66793" y="172401"/>
                  </a:cubicBezTo>
                  <a:cubicBezTo>
                    <a:pt x="81454" y="201357"/>
                    <a:pt x="78888" y="232879"/>
                    <a:pt x="74123" y="262202"/>
                  </a:cubicBezTo>
                  <a:cubicBezTo>
                    <a:pt x="67159" y="306920"/>
                    <a:pt x="70825" y="352004"/>
                    <a:pt x="64593" y="396722"/>
                  </a:cubicBezTo>
                  <a:cubicBezTo>
                    <a:pt x="57263" y="449504"/>
                    <a:pt x="58729" y="502652"/>
                    <a:pt x="54697" y="555433"/>
                  </a:cubicBezTo>
                  <a:cubicBezTo>
                    <a:pt x="42601" y="566430"/>
                    <a:pt x="25740" y="568629"/>
                    <a:pt x="10712" y="560198"/>
                  </a:cubicBezTo>
                  <a:cubicBezTo>
                    <a:pt x="-2483" y="552868"/>
                    <a:pt x="-650" y="541505"/>
                    <a:pt x="1549" y="529409"/>
                  </a:cubicBezTo>
                  <a:cubicBezTo>
                    <a:pt x="3748" y="516947"/>
                    <a:pt x="-1384" y="503385"/>
                    <a:pt x="6314" y="491656"/>
                  </a:cubicBezTo>
                  <a:cubicBezTo>
                    <a:pt x="6680" y="456101"/>
                    <a:pt x="28306" y="425679"/>
                    <a:pt x="32705" y="391224"/>
                  </a:cubicBezTo>
                  <a:cubicBezTo>
                    <a:pt x="33804" y="382794"/>
                    <a:pt x="33438" y="373630"/>
                    <a:pt x="32705" y="365200"/>
                  </a:cubicBezTo>
                  <a:cubicBezTo>
                    <a:pt x="30139" y="333678"/>
                    <a:pt x="38936" y="302888"/>
                    <a:pt x="34904" y="270999"/>
                  </a:cubicBezTo>
                  <a:cubicBezTo>
                    <a:pt x="32338" y="249740"/>
                    <a:pt x="35637" y="228114"/>
                    <a:pt x="36370" y="206489"/>
                  </a:cubicBezTo>
                  <a:cubicBezTo>
                    <a:pt x="31238" y="172401"/>
                    <a:pt x="39302" y="138312"/>
                    <a:pt x="39669" y="104224"/>
                  </a:cubicBezTo>
                  <a:cubicBezTo>
                    <a:pt x="40035" y="91395"/>
                    <a:pt x="39302" y="77834"/>
                    <a:pt x="35637" y="65738"/>
                  </a:cubicBezTo>
                  <a:cubicBezTo>
                    <a:pt x="29406" y="45578"/>
                    <a:pt x="38936" y="27984"/>
                    <a:pt x="40768" y="9291"/>
                  </a:cubicBezTo>
                  <a:cubicBezTo>
                    <a:pt x="41502" y="3793"/>
                    <a:pt x="44800" y="494"/>
                    <a:pt x="50665" y="127"/>
                  </a:cubicBezTo>
                  <a:cubicBezTo>
                    <a:pt x="59462" y="-972"/>
                    <a:pt x="59095" y="5259"/>
                    <a:pt x="59095" y="10757"/>
                  </a:cubicBezTo>
                  <a:close/>
                </a:path>
              </a:pathLst>
            </a:custGeom>
            <a:solidFill>
              <a:srgbClr val="DB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DB251682-B5B6-41B8-8F69-70672917669F}"/>
                </a:ext>
              </a:extLst>
            </p:cNvPr>
            <p:cNvSpPr/>
            <p:nvPr/>
          </p:nvSpPr>
          <p:spPr>
            <a:xfrm>
              <a:off x="12293293" y="4742738"/>
              <a:ext cx="34087" cy="12262"/>
            </a:xfrm>
            <a:custGeom>
              <a:avLst/>
              <a:gdLst>
                <a:gd name="connsiteX0" fmla="*/ 34088 w 34087"/>
                <a:gd name="connsiteY0" fmla="*/ 8761 h 12262"/>
                <a:gd name="connsiteX1" fmla="*/ 0 w 34087"/>
                <a:gd name="connsiteY1" fmla="*/ 8028 h 12262"/>
                <a:gd name="connsiteX2" fmla="*/ 3665 w 34087"/>
                <a:gd name="connsiteY2" fmla="*/ 330 h 12262"/>
                <a:gd name="connsiteX3" fmla="*/ 3665 w 34087"/>
                <a:gd name="connsiteY3" fmla="*/ 330 h 12262"/>
                <a:gd name="connsiteX4" fmla="*/ 34088 w 34087"/>
                <a:gd name="connsiteY4" fmla="*/ 8761 h 1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87" h="12262">
                  <a:moveTo>
                    <a:pt x="34088" y="8761"/>
                  </a:moveTo>
                  <a:cubicBezTo>
                    <a:pt x="22725" y="13892"/>
                    <a:pt x="11363" y="13159"/>
                    <a:pt x="0" y="8028"/>
                  </a:cubicBezTo>
                  <a:cubicBezTo>
                    <a:pt x="1100" y="5462"/>
                    <a:pt x="2566" y="2896"/>
                    <a:pt x="3665" y="330"/>
                  </a:cubicBezTo>
                  <a:lnTo>
                    <a:pt x="3665" y="330"/>
                  </a:lnTo>
                  <a:cubicBezTo>
                    <a:pt x="13928" y="2163"/>
                    <a:pt x="26757" y="-5168"/>
                    <a:pt x="34088" y="8761"/>
                  </a:cubicBezTo>
                  <a:close/>
                </a:path>
              </a:pathLst>
            </a:custGeom>
            <a:solidFill>
              <a:srgbClr val="C2A48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8EBD439A-FD9C-4681-9FF5-A60DA4D00F64}"/>
                </a:ext>
              </a:extLst>
            </p:cNvPr>
            <p:cNvSpPr/>
            <p:nvPr/>
          </p:nvSpPr>
          <p:spPr>
            <a:xfrm>
              <a:off x="12048812" y="4694727"/>
              <a:ext cx="185101" cy="26716"/>
            </a:xfrm>
            <a:custGeom>
              <a:avLst/>
              <a:gdLst>
                <a:gd name="connsiteX0" fmla="*/ 4398 w 185101"/>
                <a:gd name="connsiteY0" fmla="*/ 19019 h 26716"/>
                <a:gd name="connsiteX1" fmla="*/ 0 w 185101"/>
                <a:gd name="connsiteY1" fmla="*/ 18286 h 26716"/>
                <a:gd name="connsiteX2" fmla="*/ 13929 w 185101"/>
                <a:gd name="connsiteY2" fmla="*/ 14987 h 26716"/>
                <a:gd name="connsiteX3" fmla="*/ 156145 w 185101"/>
                <a:gd name="connsiteY3" fmla="*/ 326 h 26716"/>
                <a:gd name="connsiteX4" fmla="*/ 165309 w 185101"/>
                <a:gd name="connsiteY4" fmla="*/ 326 h 26716"/>
                <a:gd name="connsiteX5" fmla="*/ 185102 w 185101"/>
                <a:gd name="connsiteY5" fmla="*/ 5457 h 26716"/>
                <a:gd name="connsiteX6" fmla="*/ 172273 w 185101"/>
                <a:gd name="connsiteY6" fmla="*/ 12055 h 26716"/>
                <a:gd name="connsiteX7" fmla="*/ 161644 w 185101"/>
                <a:gd name="connsiteY7" fmla="*/ 15720 h 26716"/>
                <a:gd name="connsiteX8" fmla="*/ 78806 w 185101"/>
                <a:gd name="connsiteY8" fmla="*/ 26717 h 26716"/>
                <a:gd name="connsiteX9" fmla="*/ 4398 w 185101"/>
                <a:gd name="connsiteY9" fmla="*/ 19019 h 2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101" h="26716">
                  <a:moveTo>
                    <a:pt x="4398" y="19019"/>
                  </a:moveTo>
                  <a:cubicBezTo>
                    <a:pt x="2932" y="18653"/>
                    <a:pt x="1466" y="18653"/>
                    <a:pt x="0" y="18286"/>
                  </a:cubicBezTo>
                  <a:cubicBezTo>
                    <a:pt x="4032" y="13888"/>
                    <a:pt x="9163" y="14621"/>
                    <a:pt x="13929" y="14987"/>
                  </a:cubicBezTo>
                  <a:cubicBezTo>
                    <a:pt x="61945" y="16453"/>
                    <a:pt x="109228" y="9123"/>
                    <a:pt x="156145" y="326"/>
                  </a:cubicBezTo>
                  <a:cubicBezTo>
                    <a:pt x="159078" y="-407"/>
                    <a:pt x="162377" y="326"/>
                    <a:pt x="165309" y="326"/>
                  </a:cubicBezTo>
                  <a:cubicBezTo>
                    <a:pt x="170441" y="7290"/>
                    <a:pt x="178138" y="2158"/>
                    <a:pt x="185102" y="5457"/>
                  </a:cubicBezTo>
                  <a:cubicBezTo>
                    <a:pt x="180337" y="8023"/>
                    <a:pt x="176305" y="9856"/>
                    <a:pt x="172273" y="12055"/>
                  </a:cubicBezTo>
                  <a:cubicBezTo>
                    <a:pt x="168608" y="13155"/>
                    <a:pt x="165309" y="14621"/>
                    <a:pt x="161644" y="15720"/>
                  </a:cubicBezTo>
                  <a:cubicBezTo>
                    <a:pt x="134520" y="22318"/>
                    <a:pt x="106663" y="25250"/>
                    <a:pt x="78806" y="26717"/>
                  </a:cubicBezTo>
                  <a:cubicBezTo>
                    <a:pt x="53881" y="25250"/>
                    <a:pt x="28590" y="28549"/>
                    <a:pt x="4398" y="19019"/>
                  </a:cubicBezTo>
                  <a:close/>
                </a:path>
              </a:pathLst>
            </a:custGeom>
            <a:solidFill>
              <a:srgbClr val="CDC5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BF71C076-6877-4814-AA7B-334E6D20DCC2}"/>
                </a:ext>
              </a:extLst>
            </p:cNvPr>
            <p:cNvSpPr/>
            <p:nvPr/>
          </p:nvSpPr>
          <p:spPr>
            <a:xfrm>
              <a:off x="11990652" y="4615870"/>
              <a:ext cx="39466" cy="34157"/>
            </a:xfrm>
            <a:custGeom>
              <a:avLst/>
              <a:gdLst>
                <a:gd name="connsiteX0" fmla="*/ 1346 w 39466"/>
                <a:gd name="connsiteY0" fmla="*/ 23102 h 34157"/>
                <a:gd name="connsiteX1" fmla="*/ 17474 w 39466"/>
                <a:gd name="connsiteY1" fmla="*/ 10 h 34157"/>
                <a:gd name="connsiteX2" fmla="*/ 21872 w 39466"/>
                <a:gd name="connsiteY2" fmla="*/ 7341 h 34157"/>
                <a:gd name="connsiteX3" fmla="*/ 28104 w 39466"/>
                <a:gd name="connsiteY3" fmla="*/ 17237 h 34157"/>
                <a:gd name="connsiteX4" fmla="*/ 39466 w 39466"/>
                <a:gd name="connsiteY4" fmla="*/ 33365 h 34157"/>
                <a:gd name="connsiteX5" fmla="*/ 1346 w 39466"/>
                <a:gd name="connsiteY5" fmla="*/ 23102 h 3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66" h="34157">
                  <a:moveTo>
                    <a:pt x="1346" y="23102"/>
                  </a:moveTo>
                  <a:cubicBezTo>
                    <a:pt x="-1953" y="9540"/>
                    <a:pt x="-120" y="-357"/>
                    <a:pt x="17474" y="10"/>
                  </a:cubicBezTo>
                  <a:cubicBezTo>
                    <a:pt x="23705" y="10"/>
                    <a:pt x="27004" y="10"/>
                    <a:pt x="21872" y="7341"/>
                  </a:cubicBezTo>
                  <a:cubicBezTo>
                    <a:pt x="18574" y="12106"/>
                    <a:pt x="24805" y="14305"/>
                    <a:pt x="28104" y="17237"/>
                  </a:cubicBezTo>
                  <a:cubicBezTo>
                    <a:pt x="33235" y="21636"/>
                    <a:pt x="39466" y="25301"/>
                    <a:pt x="39466" y="33365"/>
                  </a:cubicBezTo>
                  <a:cubicBezTo>
                    <a:pt x="24805" y="36664"/>
                    <a:pt x="13442" y="28966"/>
                    <a:pt x="1346" y="23102"/>
                  </a:cubicBezTo>
                  <a:close/>
                </a:path>
              </a:pathLst>
            </a:custGeom>
            <a:solidFill>
              <a:srgbClr val="816B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FFAEC655-6E4A-4A24-AA42-A0AA323E4E1C}"/>
                </a:ext>
              </a:extLst>
            </p:cNvPr>
            <p:cNvSpPr/>
            <p:nvPr/>
          </p:nvSpPr>
          <p:spPr>
            <a:xfrm>
              <a:off x="12296959" y="4719075"/>
              <a:ext cx="82104" cy="32424"/>
            </a:xfrm>
            <a:custGeom>
              <a:avLst/>
              <a:gdLst>
                <a:gd name="connsiteX0" fmla="*/ 30423 w 82104"/>
                <a:gd name="connsiteY0" fmla="*/ 32425 h 32424"/>
                <a:gd name="connsiteX1" fmla="*/ 0 w 82104"/>
                <a:gd name="connsiteY1" fmla="*/ 24361 h 32424"/>
                <a:gd name="connsiteX2" fmla="*/ 22725 w 82104"/>
                <a:gd name="connsiteY2" fmla="*/ 5668 h 32424"/>
                <a:gd name="connsiteX3" fmla="*/ 66710 w 82104"/>
                <a:gd name="connsiteY3" fmla="*/ 8966 h 32424"/>
                <a:gd name="connsiteX4" fmla="*/ 78439 w 82104"/>
                <a:gd name="connsiteY4" fmla="*/ 10432 h 32424"/>
                <a:gd name="connsiteX5" fmla="*/ 82105 w 82104"/>
                <a:gd name="connsiteY5" fmla="*/ 13731 h 32424"/>
                <a:gd name="connsiteX6" fmla="*/ 61945 w 82104"/>
                <a:gd name="connsiteY6" fmla="*/ 28393 h 32424"/>
                <a:gd name="connsiteX7" fmla="*/ 30423 w 82104"/>
                <a:gd name="connsiteY7" fmla="*/ 32425 h 3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104" h="32424">
                  <a:moveTo>
                    <a:pt x="30423" y="32425"/>
                  </a:moveTo>
                  <a:cubicBezTo>
                    <a:pt x="21626" y="24728"/>
                    <a:pt x="9163" y="30592"/>
                    <a:pt x="0" y="24361"/>
                  </a:cubicBezTo>
                  <a:cubicBezTo>
                    <a:pt x="8064" y="18863"/>
                    <a:pt x="20526" y="18496"/>
                    <a:pt x="22725" y="5668"/>
                  </a:cubicBezTo>
                  <a:cubicBezTo>
                    <a:pt x="38120" y="-2030"/>
                    <a:pt x="53148" y="-2763"/>
                    <a:pt x="66710" y="8966"/>
                  </a:cubicBezTo>
                  <a:cubicBezTo>
                    <a:pt x="70742" y="12632"/>
                    <a:pt x="74407" y="11532"/>
                    <a:pt x="78439" y="10432"/>
                  </a:cubicBezTo>
                  <a:cubicBezTo>
                    <a:pt x="79539" y="11532"/>
                    <a:pt x="80639" y="12632"/>
                    <a:pt x="82105" y="13731"/>
                  </a:cubicBezTo>
                  <a:cubicBezTo>
                    <a:pt x="79172" y="23994"/>
                    <a:pt x="73308" y="28759"/>
                    <a:pt x="61945" y="28393"/>
                  </a:cubicBezTo>
                  <a:cubicBezTo>
                    <a:pt x="50949" y="28393"/>
                    <a:pt x="40686" y="30959"/>
                    <a:pt x="30423" y="32425"/>
                  </a:cubicBezTo>
                  <a:close/>
                </a:path>
              </a:pathLst>
            </a:custGeom>
            <a:solidFill>
              <a:srgbClr val="A5816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BC1D76BF-FC31-4A20-834E-8EEE358D45D9}"/>
                </a:ext>
              </a:extLst>
            </p:cNvPr>
            <p:cNvSpPr/>
            <p:nvPr/>
          </p:nvSpPr>
          <p:spPr>
            <a:xfrm>
              <a:off x="12127984" y="4709708"/>
              <a:ext cx="82837" cy="15848"/>
            </a:xfrm>
            <a:custGeom>
              <a:avLst/>
              <a:gdLst>
                <a:gd name="connsiteX0" fmla="*/ 0 w 82837"/>
                <a:gd name="connsiteY0" fmla="*/ 11369 h 15848"/>
                <a:gd name="connsiteX1" fmla="*/ 82838 w 82837"/>
                <a:gd name="connsiteY1" fmla="*/ 372 h 15848"/>
                <a:gd name="connsiteX2" fmla="*/ 78439 w 82837"/>
                <a:gd name="connsiteY2" fmla="*/ 8803 h 15848"/>
                <a:gd name="connsiteX3" fmla="*/ 7697 w 82837"/>
                <a:gd name="connsiteY3" fmla="*/ 15034 h 15848"/>
                <a:gd name="connsiteX4" fmla="*/ 0 w 82837"/>
                <a:gd name="connsiteY4" fmla="*/ 11369 h 1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37" h="15848">
                  <a:moveTo>
                    <a:pt x="0" y="11369"/>
                  </a:moveTo>
                  <a:cubicBezTo>
                    <a:pt x="27124" y="3671"/>
                    <a:pt x="54614" y="-1460"/>
                    <a:pt x="82838" y="372"/>
                  </a:cubicBezTo>
                  <a:cubicBezTo>
                    <a:pt x="82105" y="3671"/>
                    <a:pt x="83937" y="8803"/>
                    <a:pt x="78439" y="8803"/>
                  </a:cubicBezTo>
                  <a:cubicBezTo>
                    <a:pt x="54614" y="8803"/>
                    <a:pt x="31889" y="18699"/>
                    <a:pt x="7697" y="15034"/>
                  </a:cubicBezTo>
                  <a:cubicBezTo>
                    <a:pt x="5132" y="13568"/>
                    <a:pt x="2566" y="12468"/>
                    <a:pt x="0" y="11369"/>
                  </a:cubicBezTo>
                  <a:close/>
                </a:path>
              </a:pathLst>
            </a:custGeom>
            <a:solidFill>
              <a:srgbClr val="BCAF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1116A1D0-3BAB-4075-B683-0FF3574CBD4C}"/>
                </a:ext>
              </a:extLst>
            </p:cNvPr>
            <p:cNvSpPr/>
            <p:nvPr/>
          </p:nvSpPr>
          <p:spPr>
            <a:xfrm>
              <a:off x="11478111" y="7346908"/>
              <a:ext cx="173641" cy="48801"/>
            </a:xfrm>
            <a:custGeom>
              <a:avLst/>
              <a:gdLst>
                <a:gd name="connsiteX0" fmla="*/ 154313 w 173641"/>
                <a:gd name="connsiteY0" fmla="*/ 30108 h 48801"/>
                <a:gd name="connsiteX1" fmla="*/ 146615 w 173641"/>
                <a:gd name="connsiteY1" fmla="*/ 34140 h 48801"/>
                <a:gd name="connsiteX2" fmla="*/ 0 w 173641"/>
                <a:gd name="connsiteY2" fmla="*/ 48801 h 48801"/>
                <a:gd name="connsiteX3" fmla="*/ 4032 w 173641"/>
                <a:gd name="connsiteY3" fmla="*/ 37439 h 48801"/>
                <a:gd name="connsiteX4" fmla="*/ 67810 w 173641"/>
                <a:gd name="connsiteY4" fmla="*/ 30108 h 48801"/>
                <a:gd name="connsiteX5" fmla="*/ 146982 w 173641"/>
                <a:gd name="connsiteY5" fmla="*/ 6283 h 48801"/>
                <a:gd name="connsiteX6" fmla="*/ 173373 w 173641"/>
                <a:gd name="connsiteY6" fmla="*/ 7749 h 48801"/>
                <a:gd name="connsiteX7" fmla="*/ 154313 w 173641"/>
                <a:gd name="connsiteY7" fmla="*/ 30108 h 4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641" h="48801">
                  <a:moveTo>
                    <a:pt x="154313" y="30108"/>
                  </a:moveTo>
                  <a:cubicBezTo>
                    <a:pt x="151747" y="31574"/>
                    <a:pt x="149181" y="33040"/>
                    <a:pt x="146615" y="34140"/>
                  </a:cubicBezTo>
                  <a:cubicBezTo>
                    <a:pt x="97866" y="38905"/>
                    <a:pt x="48750" y="44036"/>
                    <a:pt x="0" y="48801"/>
                  </a:cubicBezTo>
                  <a:cubicBezTo>
                    <a:pt x="1466" y="45136"/>
                    <a:pt x="2566" y="41470"/>
                    <a:pt x="4032" y="37439"/>
                  </a:cubicBezTo>
                  <a:cubicBezTo>
                    <a:pt x="23825" y="23510"/>
                    <a:pt x="45817" y="26809"/>
                    <a:pt x="67810" y="30108"/>
                  </a:cubicBezTo>
                  <a:cubicBezTo>
                    <a:pt x="95300" y="25343"/>
                    <a:pt x="122057" y="19478"/>
                    <a:pt x="146982" y="6283"/>
                  </a:cubicBezTo>
                  <a:cubicBezTo>
                    <a:pt x="153946" y="2617"/>
                    <a:pt x="165675" y="-6546"/>
                    <a:pt x="173373" y="7749"/>
                  </a:cubicBezTo>
                  <a:cubicBezTo>
                    <a:pt x="175572" y="22777"/>
                    <a:pt x="163843" y="25709"/>
                    <a:pt x="154313" y="30108"/>
                  </a:cubicBezTo>
                  <a:close/>
                </a:path>
              </a:pathLst>
            </a:custGeom>
            <a:solidFill>
              <a:srgbClr val="F2EFE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971D9EA4-5A1E-4200-B20B-0A48147AD1AB}"/>
                </a:ext>
              </a:extLst>
            </p:cNvPr>
            <p:cNvSpPr/>
            <p:nvPr/>
          </p:nvSpPr>
          <p:spPr>
            <a:xfrm>
              <a:off x="12530224" y="6176602"/>
              <a:ext cx="83653" cy="267929"/>
            </a:xfrm>
            <a:custGeom>
              <a:avLst/>
              <a:gdLst>
                <a:gd name="connsiteX0" fmla="*/ 6818 w 83653"/>
                <a:gd name="connsiteY0" fmla="*/ 234585 h 267929"/>
                <a:gd name="connsiteX1" fmla="*/ 30643 w 83653"/>
                <a:gd name="connsiteY1" fmla="*/ 149181 h 267929"/>
                <a:gd name="connsiteX2" fmla="*/ 59599 w 83653"/>
                <a:gd name="connsiteY2" fmla="*/ 24558 h 267929"/>
                <a:gd name="connsiteX3" fmla="*/ 74994 w 83653"/>
                <a:gd name="connsiteY3" fmla="*/ 0 h 267929"/>
                <a:gd name="connsiteX4" fmla="*/ 82691 w 83653"/>
                <a:gd name="connsiteY4" fmla="*/ 31889 h 267929"/>
                <a:gd name="connsiteX5" fmla="*/ 56301 w 83653"/>
                <a:gd name="connsiteY5" fmla="*/ 163110 h 267929"/>
                <a:gd name="connsiteX6" fmla="*/ 37974 w 83653"/>
                <a:gd name="connsiteY6" fmla="*/ 237884 h 267929"/>
                <a:gd name="connsiteX7" fmla="*/ 21846 w 83653"/>
                <a:gd name="connsiteY7" fmla="*/ 265374 h 267929"/>
                <a:gd name="connsiteX8" fmla="*/ 6818 w 83653"/>
                <a:gd name="connsiteY8" fmla="*/ 263908 h 267929"/>
                <a:gd name="connsiteX9" fmla="*/ 587 w 83653"/>
                <a:gd name="connsiteY9" fmla="*/ 252178 h 267929"/>
                <a:gd name="connsiteX10" fmla="*/ 6818 w 83653"/>
                <a:gd name="connsiteY10" fmla="*/ 234585 h 26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53" h="267929">
                  <a:moveTo>
                    <a:pt x="6818" y="234585"/>
                  </a:moveTo>
                  <a:cubicBezTo>
                    <a:pt x="18547" y="207094"/>
                    <a:pt x="21846" y="177405"/>
                    <a:pt x="30643" y="149181"/>
                  </a:cubicBezTo>
                  <a:cubicBezTo>
                    <a:pt x="43472" y="108129"/>
                    <a:pt x="49703" y="65977"/>
                    <a:pt x="59599" y="24558"/>
                  </a:cubicBezTo>
                  <a:cubicBezTo>
                    <a:pt x="64365" y="16861"/>
                    <a:pt x="69129" y="8797"/>
                    <a:pt x="74994" y="0"/>
                  </a:cubicBezTo>
                  <a:cubicBezTo>
                    <a:pt x="82691" y="9897"/>
                    <a:pt x="85257" y="19060"/>
                    <a:pt x="82691" y="31889"/>
                  </a:cubicBezTo>
                  <a:cubicBezTo>
                    <a:pt x="74261" y="75507"/>
                    <a:pt x="67663" y="119858"/>
                    <a:pt x="56301" y="163110"/>
                  </a:cubicBezTo>
                  <a:cubicBezTo>
                    <a:pt x="49703" y="187668"/>
                    <a:pt x="44205" y="212959"/>
                    <a:pt x="37974" y="237884"/>
                  </a:cubicBezTo>
                  <a:cubicBezTo>
                    <a:pt x="35041" y="249246"/>
                    <a:pt x="25511" y="254745"/>
                    <a:pt x="21846" y="265374"/>
                  </a:cubicBezTo>
                  <a:cubicBezTo>
                    <a:pt x="20013" y="271239"/>
                    <a:pt x="11950" y="265374"/>
                    <a:pt x="6818" y="263908"/>
                  </a:cubicBezTo>
                  <a:cubicBezTo>
                    <a:pt x="1320" y="262442"/>
                    <a:pt x="-1246" y="258043"/>
                    <a:pt x="587" y="252178"/>
                  </a:cubicBezTo>
                  <a:cubicBezTo>
                    <a:pt x="2419" y="246314"/>
                    <a:pt x="4619" y="240449"/>
                    <a:pt x="6818" y="234585"/>
                  </a:cubicBezTo>
                  <a:close/>
                </a:path>
              </a:pathLst>
            </a:custGeom>
            <a:solidFill>
              <a:srgbClr val="AEA6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0D329E79-AE5A-43F0-82F0-50C6BC40ED76}"/>
                </a:ext>
              </a:extLst>
            </p:cNvPr>
            <p:cNvSpPr/>
            <p:nvPr/>
          </p:nvSpPr>
          <p:spPr>
            <a:xfrm>
              <a:off x="10676004" y="7154527"/>
              <a:ext cx="342432" cy="85084"/>
            </a:xfrm>
            <a:custGeom>
              <a:avLst/>
              <a:gdLst>
                <a:gd name="connsiteX0" fmla="*/ 2320 w 342432"/>
                <a:gd name="connsiteY0" fmla="*/ 52048 h 85084"/>
                <a:gd name="connsiteX1" fmla="*/ 1587 w 342432"/>
                <a:gd name="connsiteY1" fmla="*/ 37387 h 85084"/>
                <a:gd name="connsiteX2" fmla="*/ 22480 w 342432"/>
                <a:gd name="connsiteY2" fmla="*/ 39953 h 85084"/>
                <a:gd name="connsiteX3" fmla="*/ 78560 w 342432"/>
                <a:gd name="connsiteY3" fmla="*/ 40319 h 85084"/>
                <a:gd name="connsiteX4" fmla="*/ 121812 w 342432"/>
                <a:gd name="connsiteY4" fmla="*/ 33355 h 85084"/>
                <a:gd name="connsiteX5" fmla="*/ 153334 w 342432"/>
                <a:gd name="connsiteY5" fmla="*/ 30056 h 85084"/>
                <a:gd name="connsiteX6" fmla="*/ 160298 w 342432"/>
                <a:gd name="connsiteY6" fmla="*/ 19793 h 85084"/>
                <a:gd name="connsiteX7" fmla="*/ 185956 w 342432"/>
                <a:gd name="connsiteY7" fmla="*/ 16128 h 85084"/>
                <a:gd name="connsiteX8" fmla="*/ 229574 w 342432"/>
                <a:gd name="connsiteY8" fmla="*/ 9163 h 85084"/>
                <a:gd name="connsiteX9" fmla="*/ 236905 w 342432"/>
                <a:gd name="connsiteY9" fmla="*/ 30056 h 85084"/>
                <a:gd name="connsiteX10" fmla="*/ 284188 w 342432"/>
                <a:gd name="connsiteY10" fmla="*/ 0 h 85084"/>
                <a:gd name="connsiteX11" fmla="*/ 296651 w 342432"/>
                <a:gd name="connsiteY11" fmla="*/ 7697 h 85084"/>
                <a:gd name="connsiteX12" fmla="*/ 319376 w 342432"/>
                <a:gd name="connsiteY12" fmla="*/ 8797 h 85084"/>
                <a:gd name="connsiteX13" fmla="*/ 335504 w 342432"/>
                <a:gd name="connsiteY13" fmla="*/ 4399 h 85084"/>
                <a:gd name="connsiteX14" fmla="*/ 335870 w 342432"/>
                <a:gd name="connsiteY14" fmla="*/ 21626 h 85084"/>
                <a:gd name="connsiteX15" fmla="*/ 341735 w 342432"/>
                <a:gd name="connsiteY15" fmla="*/ 38853 h 85084"/>
                <a:gd name="connsiteX16" fmla="*/ 340269 w 342432"/>
                <a:gd name="connsiteY16" fmla="*/ 46184 h 85084"/>
                <a:gd name="connsiteX17" fmla="*/ 208681 w 342432"/>
                <a:gd name="connsiteY17" fmla="*/ 64511 h 85084"/>
                <a:gd name="connsiteX18" fmla="*/ 178992 w 342432"/>
                <a:gd name="connsiteY18" fmla="*/ 65244 h 85084"/>
                <a:gd name="connsiteX19" fmla="*/ 135007 w 342432"/>
                <a:gd name="connsiteY19" fmla="*/ 82471 h 85084"/>
                <a:gd name="connsiteX20" fmla="*/ 103851 w 342432"/>
                <a:gd name="connsiteY20" fmla="*/ 81372 h 85084"/>
                <a:gd name="connsiteX21" fmla="*/ 92855 w 342432"/>
                <a:gd name="connsiteY21" fmla="*/ 80272 h 85084"/>
                <a:gd name="connsiteX22" fmla="*/ 89190 w 342432"/>
                <a:gd name="connsiteY22" fmla="*/ 79539 h 85084"/>
                <a:gd name="connsiteX23" fmla="*/ 2320 w 342432"/>
                <a:gd name="connsiteY23" fmla="*/ 52048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432" h="85084">
                  <a:moveTo>
                    <a:pt x="2320" y="52048"/>
                  </a:moveTo>
                  <a:cubicBezTo>
                    <a:pt x="4519" y="46917"/>
                    <a:pt x="-3178" y="37753"/>
                    <a:pt x="1587" y="37387"/>
                  </a:cubicBezTo>
                  <a:cubicBezTo>
                    <a:pt x="7818" y="37020"/>
                    <a:pt x="14782" y="34455"/>
                    <a:pt x="22480" y="39953"/>
                  </a:cubicBezTo>
                  <a:cubicBezTo>
                    <a:pt x="40440" y="53515"/>
                    <a:pt x="59133" y="53515"/>
                    <a:pt x="78560" y="40319"/>
                  </a:cubicBezTo>
                  <a:cubicBezTo>
                    <a:pt x="91022" y="31889"/>
                    <a:pt x="107517" y="39953"/>
                    <a:pt x="121812" y="33355"/>
                  </a:cubicBezTo>
                  <a:cubicBezTo>
                    <a:pt x="130242" y="29323"/>
                    <a:pt x="140505" y="19793"/>
                    <a:pt x="153334" y="30056"/>
                  </a:cubicBezTo>
                  <a:cubicBezTo>
                    <a:pt x="158465" y="34088"/>
                    <a:pt x="156633" y="22725"/>
                    <a:pt x="160298" y="19793"/>
                  </a:cubicBezTo>
                  <a:cubicBezTo>
                    <a:pt x="168729" y="17594"/>
                    <a:pt x="178259" y="23825"/>
                    <a:pt x="185956" y="16128"/>
                  </a:cubicBezTo>
                  <a:cubicBezTo>
                    <a:pt x="199518" y="8431"/>
                    <a:pt x="214546" y="8064"/>
                    <a:pt x="229574" y="9163"/>
                  </a:cubicBezTo>
                  <a:cubicBezTo>
                    <a:pt x="246068" y="10263"/>
                    <a:pt x="247168" y="12096"/>
                    <a:pt x="236905" y="30056"/>
                  </a:cubicBezTo>
                  <a:cubicBezTo>
                    <a:pt x="251933" y="15761"/>
                    <a:pt x="264762" y="2932"/>
                    <a:pt x="284188" y="0"/>
                  </a:cubicBezTo>
                  <a:cubicBezTo>
                    <a:pt x="289320" y="733"/>
                    <a:pt x="293352" y="4032"/>
                    <a:pt x="296651" y="7697"/>
                  </a:cubicBezTo>
                  <a:cubicBezTo>
                    <a:pt x="303981" y="15395"/>
                    <a:pt x="311312" y="16128"/>
                    <a:pt x="319376" y="8797"/>
                  </a:cubicBezTo>
                  <a:cubicBezTo>
                    <a:pt x="324141" y="4399"/>
                    <a:pt x="329272" y="-733"/>
                    <a:pt x="335504" y="4399"/>
                  </a:cubicBezTo>
                  <a:cubicBezTo>
                    <a:pt x="341735" y="9163"/>
                    <a:pt x="338436" y="16128"/>
                    <a:pt x="335870" y="21626"/>
                  </a:cubicBezTo>
                  <a:cubicBezTo>
                    <a:pt x="331838" y="29690"/>
                    <a:pt x="335504" y="34455"/>
                    <a:pt x="341735" y="38853"/>
                  </a:cubicBezTo>
                  <a:cubicBezTo>
                    <a:pt x="342834" y="41419"/>
                    <a:pt x="342834" y="43985"/>
                    <a:pt x="340269" y="46184"/>
                  </a:cubicBezTo>
                  <a:cubicBezTo>
                    <a:pt x="296284" y="52415"/>
                    <a:pt x="252299" y="58646"/>
                    <a:pt x="208681" y="64511"/>
                  </a:cubicBezTo>
                  <a:cubicBezTo>
                    <a:pt x="198785" y="65977"/>
                    <a:pt x="188888" y="65244"/>
                    <a:pt x="178992" y="65244"/>
                  </a:cubicBezTo>
                  <a:cubicBezTo>
                    <a:pt x="162497" y="65977"/>
                    <a:pt x="150768" y="78439"/>
                    <a:pt x="135007" y="82471"/>
                  </a:cubicBezTo>
                  <a:cubicBezTo>
                    <a:pt x="123278" y="85404"/>
                    <a:pt x="114114" y="86870"/>
                    <a:pt x="103851" y="81372"/>
                  </a:cubicBezTo>
                  <a:cubicBezTo>
                    <a:pt x="100186" y="79539"/>
                    <a:pt x="97254" y="74041"/>
                    <a:pt x="92855" y="80272"/>
                  </a:cubicBezTo>
                  <a:cubicBezTo>
                    <a:pt x="91755" y="79905"/>
                    <a:pt x="90289" y="79905"/>
                    <a:pt x="89190" y="79539"/>
                  </a:cubicBezTo>
                  <a:cubicBezTo>
                    <a:pt x="62432" y="61945"/>
                    <a:pt x="33842" y="52782"/>
                    <a:pt x="2320" y="52048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A0D24172-4AC2-4EEA-A318-03992173489B}"/>
                </a:ext>
              </a:extLst>
            </p:cNvPr>
            <p:cNvSpPr/>
            <p:nvPr/>
          </p:nvSpPr>
          <p:spPr>
            <a:xfrm>
              <a:off x="10504218" y="7076454"/>
              <a:ext cx="189500" cy="145973"/>
            </a:xfrm>
            <a:custGeom>
              <a:avLst/>
              <a:gdLst>
                <a:gd name="connsiteX0" fmla="*/ 8797 w 189500"/>
                <a:gd name="connsiteY0" fmla="*/ 0 h 145973"/>
                <a:gd name="connsiteX1" fmla="*/ 79172 w 189500"/>
                <a:gd name="connsiteY1" fmla="*/ 65244 h 145973"/>
                <a:gd name="connsiteX2" fmla="*/ 174472 w 189500"/>
                <a:gd name="connsiteY2" fmla="*/ 131587 h 145973"/>
                <a:gd name="connsiteX3" fmla="*/ 189500 w 189500"/>
                <a:gd name="connsiteY3" fmla="*/ 136352 h 145973"/>
                <a:gd name="connsiteX4" fmla="*/ 84304 w 189500"/>
                <a:gd name="connsiteY4" fmla="*/ 138552 h 145973"/>
                <a:gd name="connsiteX5" fmla="*/ 33355 w 189500"/>
                <a:gd name="connsiteY5" fmla="*/ 75140 h 145973"/>
                <a:gd name="connsiteX6" fmla="*/ 20526 w 189500"/>
                <a:gd name="connsiteY6" fmla="*/ 89435 h 145973"/>
                <a:gd name="connsiteX7" fmla="*/ 0 w 189500"/>
                <a:gd name="connsiteY7" fmla="*/ 50949 h 145973"/>
                <a:gd name="connsiteX8" fmla="*/ 15761 w 189500"/>
                <a:gd name="connsiteY8" fmla="*/ 46917 h 145973"/>
                <a:gd name="connsiteX9" fmla="*/ 19793 w 189500"/>
                <a:gd name="connsiteY9" fmla="*/ 34088 h 145973"/>
                <a:gd name="connsiteX10" fmla="*/ 8797 w 189500"/>
                <a:gd name="connsiteY10" fmla="*/ 0 h 145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500" h="145973">
                  <a:moveTo>
                    <a:pt x="8797" y="0"/>
                  </a:moveTo>
                  <a:cubicBezTo>
                    <a:pt x="38120" y="15395"/>
                    <a:pt x="54614" y="44351"/>
                    <a:pt x="79172" y="65244"/>
                  </a:cubicBezTo>
                  <a:cubicBezTo>
                    <a:pt x="108862" y="90535"/>
                    <a:pt x="136352" y="118758"/>
                    <a:pt x="174472" y="131587"/>
                  </a:cubicBezTo>
                  <a:cubicBezTo>
                    <a:pt x="178138" y="136719"/>
                    <a:pt x="185469" y="132320"/>
                    <a:pt x="189500" y="136352"/>
                  </a:cubicBezTo>
                  <a:cubicBezTo>
                    <a:pt x="154679" y="149914"/>
                    <a:pt x="119492" y="147715"/>
                    <a:pt x="84304" y="138552"/>
                  </a:cubicBezTo>
                  <a:cubicBezTo>
                    <a:pt x="63045" y="120958"/>
                    <a:pt x="39586" y="105196"/>
                    <a:pt x="33355" y="75140"/>
                  </a:cubicBezTo>
                  <a:cubicBezTo>
                    <a:pt x="27857" y="78073"/>
                    <a:pt x="30789" y="89802"/>
                    <a:pt x="20526" y="89435"/>
                  </a:cubicBezTo>
                  <a:cubicBezTo>
                    <a:pt x="36654" y="64144"/>
                    <a:pt x="2566" y="66710"/>
                    <a:pt x="0" y="50949"/>
                  </a:cubicBezTo>
                  <a:cubicBezTo>
                    <a:pt x="5132" y="49849"/>
                    <a:pt x="10996" y="50582"/>
                    <a:pt x="15761" y="46917"/>
                  </a:cubicBezTo>
                  <a:cubicBezTo>
                    <a:pt x="20160" y="43252"/>
                    <a:pt x="28590" y="41419"/>
                    <a:pt x="19793" y="34088"/>
                  </a:cubicBezTo>
                  <a:cubicBezTo>
                    <a:pt x="17227" y="22359"/>
                    <a:pt x="4032" y="14295"/>
                    <a:pt x="8797" y="0"/>
                  </a:cubicBezTo>
                  <a:close/>
                </a:path>
              </a:pathLst>
            </a:custGeom>
            <a:solidFill>
              <a:srgbClr val="E0C4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7C121026-54D2-439F-9B96-9C1DF1877211}"/>
                </a:ext>
              </a:extLst>
            </p:cNvPr>
            <p:cNvSpPr/>
            <p:nvPr/>
          </p:nvSpPr>
          <p:spPr>
            <a:xfrm>
              <a:off x="10675392" y="7236631"/>
              <a:ext cx="74773" cy="35554"/>
            </a:xfrm>
            <a:custGeom>
              <a:avLst/>
              <a:gdLst>
                <a:gd name="connsiteX0" fmla="*/ 74774 w 74773"/>
                <a:gd name="connsiteY0" fmla="*/ 2199 h 35554"/>
                <a:gd name="connsiteX1" fmla="*/ 44351 w 74773"/>
                <a:gd name="connsiteY1" fmla="*/ 11363 h 35554"/>
                <a:gd name="connsiteX2" fmla="*/ 6964 w 74773"/>
                <a:gd name="connsiteY2" fmla="*/ 35554 h 35554"/>
                <a:gd name="connsiteX3" fmla="*/ 0 w 74773"/>
                <a:gd name="connsiteY3" fmla="*/ 0 h 35554"/>
                <a:gd name="connsiteX4" fmla="*/ 74774 w 74773"/>
                <a:gd name="connsiteY4" fmla="*/ 2199 h 3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73" h="35554">
                  <a:moveTo>
                    <a:pt x="74774" y="2199"/>
                  </a:moveTo>
                  <a:cubicBezTo>
                    <a:pt x="65610" y="8797"/>
                    <a:pt x="56813" y="11363"/>
                    <a:pt x="44351" y="11363"/>
                  </a:cubicBezTo>
                  <a:cubicBezTo>
                    <a:pt x="30056" y="11363"/>
                    <a:pt x="18327" y="25291"/>
                    <a:pt x="6964" y="35554"/>
                  </a:cubicBezTo>
                  <a:cubicBezTo>
                    <a:pt x="9163" y="23092"/>
                    <a:pt x="14662" y="10263"/>
                    <a:pt x="0" y="0"/>
                  </a:cubicBezTo>
                  <a:cubicBezTo>
                    <a:pt x="26024" y="3666"/>
                    <a:pt x="50216" y="7331"/>
                    <a:pt x="74774" y="2199"/>
                  </a:cubicBezTo>
                  <a:close/>
                </a:path>
              </a:pathLst>
            </a:custGeom>
            <a:solidFill>
              <a:srgbClr val="C7B5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AE09A743-9607-4E28-9D06-9B71691D876C}"/>
                </a:ext>
              </a:extLst>
            </p:cNvPr>
            <p:cNvSpPr/>
            <p:nvPr/>
          </p:nvSpPr>
          <p:spPr>
            <a:xfrm>
              <a:off x="11682396" y="6628997"/>
              <a:ext cx="495986" cy="514009"/>
            </a:xfrm>
            <a:custGeom>
              <a:avLst/>
              <a:gdLst>
                <a:gd name="connsiteX0" fmla="*/ 348089 w 495986"/>
                <a:gd name="connsiteY0" fmla="*/ 22638 h 514009"/>
                <a:gd name="connsiteX1" fmla="*/ 377779 w 495986"/>
                <a:gd name="connsiteY1" fmla="*/ 18973 h 514009"/>
                <a:gd name="connsiteX2" fmla="*/ 396106 w 495986"/>
                <a:gd name="connsiteY2" fmla="*/ 41332 h 514009"/>
                <a:gd name="connsiteX3" fmla="*/ 406003 w 495986"/>
                <a:gd name="connsiteY3" fmla="*/ 61125 h 514009"/>
                <a:gd name="connsiteX4" fmla="*/ 420664 w 495986"/>
                <a:gd name="connsiteY4" fmla="*/ 82384 h 514009"/>
                <a:gd name="connsiteX5" fmla="*/ 425796 w 495986"/>
                <a:gd name="connsiteY5" fmla="*/ 91914 h 514009"/>
                <a:gd name="connsiteX6" fmla="*/ 429094 w 495986"/>
                <a:gd name="connsiteY6" fmla="*/ 94113 h 514009"/>
                <a:gd name="connsiteX7" fmla="*/ 448521 w 495986"/>
                <a:gd name="connsiteY7" fmla="*/ 100345 h 514009"/>
                <a:gd name="connsiteX8" fmla="*/ 443756 w 495986"/>
                <a:gd name="connsiteY8" fmla="*/ 118671 h 514009"/>
                <a:gd name="connsiteX9" fmla="*/ 430194 w 495986"/>
                <a:gd name="connsiteY9" fmla="*/ 132234 h 514009"/>
                <a:gd name="connsiteX10" fmla="*/ 448154 w 495986"/>
                <a:gd name="connsiteY10" fmla="*/ 131867 h 514009"/>
                <a:gd name="connsiteX11" fmla="*/ 456951 w 495986"/>
                <a:gd name="connsiteY11" fmla="*/ 141030 h 514009"/>
                <a:gd name="connsiteX12" fmla="*/ 458784 w 495986"/>
                <a:gd name="connsiteY12" fmla="*/ 149094 h 514009"/>
                <a:gd name="connsiteX13" fmla="*/ 489573 w 495986"/>
                <a:gd name="connsiteY13" fmla="*/ 176951 h 514009"/>
                <a:gd name="connsiteX14" fmla="*/ 494705 w 495986"/>
                <a:gd name="connsiteY14" fmla="*/ 201143 h 514009"/>
                <a:gd name="connsiteX15" fmla="*/ 479677 w 495986"/>
                <a:gd name="connsiteY15" fmla="*/ 210306 h 514009"/>
                <a:gd name="connsiteX16" fmla="*/ 467948 w 495986"/>
                <a:gd name="connsiteY16" fmla="*/ 211039 h 514009"/>
                <a:gd name="connsiteX17" fmla="*/ 474179 w 495986"/>
                <a:gd name="connsiteY17" fmla="*/ 225334 h 514009"/>
                <a:gd name="connsiteX18" fmla="*/ 480410 w 495986"/>
                <a:gd name="connsiteY18" fmla="*/ 231932 h 514009"/>
                <a:gd name="connsiteX19" fmla="*/ 481143 w 495986"/>
                <a:gd name="connsiteY19" fmla="*/ 237063 h 514009"/>
                <a:gd name="connsiteX20" fmla="*/ 483342 w 495986"/>
                <a:gd name="connsiteY20" fmla="*/ 252092 h 514009"/>
                <a:gd name="connsiteX21" fmla="*/ 485175 w 495986"/>
                <a:gd name="connsiteY21" fmla="*/ 256490 h 514009"/>
                <a:gd name="connsiteX22" fmla="*/ 484075 w 495986"/>
                <a:gd name="connsiteY22" fmla="*/ 272984 h 514009"/>
                <a:gd name="connsiteX23" fmla="*/ 482976 w 495986"/>
                <a:gd name="connsiteY23" fmla="*/ 275183 h 514009"/>
                <a:gd name="connsiteX24" fmla="*/ 470147 w 495986"/>
                <a:gd name="connsiteY24" fmla="*/ 272618 h 514009"/>
                <a:gd name="connsiteX25" fmla="*/ 460617 w 495986"/>
                <a:gd name="connsiteY25" fmla="*/ 279582 h 514009"/>
                <a:gd name="connsiteX26" fmla="*/ 460983 w 495986"/>
                <a:gd name="connsiteY26" fmla="*/ 284713 h 514009"/>
                <a:gd name="connsiteX27" fmla="*/ 440457 w 495986"/>
                <a:gd name="connsiteY27" fmla="*/ 321734 h 514009"/>
                <a:gd name="connsiteX28" fmla="*/ 440824 w 495986"/>
                <a:gd name="connsiteY28" fmla="*/ 328332 h 514009"/>
                <a:gd name="connsiteX29" fmla="*/ 433126 w 495986"/>
                <a:gd name="connsiteY29" fmla="*/ 351790 h 514009"/>
                <a:gd name="connsiteX30" fmla="*/ 450354 w 495986"/>
                <a:gd name="connsiteY30" fmla="*/ 376715 h 514009"/>
                <a:gd name="connsiteX31" fmla="*/ 442656 w 495986"/>
                <a:gd name="connsiteY31" fmla="*/ 380747 h 514009"/>
                <a:gd name="connsiteX32" fmla="*/ 414799 w 495986"/>
                <a:gd name="connsiteY32" fmla="*/ 368651 h 514009"/>
                <a:gd name="connsiteX33" fmla="*/ 392441 w 495986"/>
                <a:gd name="connsiteY33" fmla="*/ 391743 h 514009"/>
                <a:gd name="connsiteX34" fmla="*/ 388409 w 495986"/>
                <a:gd name="connsiteY34" fmla="*/ 405671 h 514009"/>
                <a:gd name="connsiteX35" fmla="*/ 364584 w 495986"/>
                <a:gd name="connsiteY35" fmla="*/ 422165 h 514009"/>
                <a:gd name="connsiteX36" fmla="*/ 329396 w 495986"/>
                <a:gd name="connsiteY36" fmla="*/ 411902 h 514009"/>
                <a:gd name="connsiteX37" fmla="*/ 319866 w 495986"/>
                <a:gd name="connsiteY37" fmla="*/ 414835 h 514009"/>
                <a:gd name="connsiteX38" fmla="*/ 322432 w 495986"/>
                <a:gd name="connsiteY38" fmla="*/ 424731 h 514009"/>
                <a:gd name="connsiteX39" fmla="*/ 347723 w 495986"/>
                <a:gd name="connsiteY39" fmla="*/ 432428 h 514009"/>
                <a:gd name="connsiteX40" fmla="*/ 354321 w 495986"/>
                <a:gd name="connsiteY40" fmla="*/ 436460 h 514009"/>
                <a:gd name="connsiteX41" fmla="*/ 341858 w 495986"/>
                <a:gd name="connsiteY41" fmla="*/ 468716 h 514009"/>
                <a:gd name="connsiteX42" fmla="*/ 337093 w 495986"/>
                <a:gd name="connsiteY42" fmla="*/ 471648 h 514009"/>
                <a:gd name="connsiteX43" fmla="*/ 320233 w 495986"/>
                <a:gd name="connsiteY43" fmla="*/ 493274 h 514009"/>
                <a:gd name="connsiteX44" fmla="*/ 316567 w 495986"/>
                <a:gd name="connsiteY44" fmla="*/ 466150 h 514009"/>
                <a:gd name="connsiteX45" fmla="*/ 302639 w 495986"/>
                <a:gd name="connsiteY45" fmla="*/ 458086 h 514009"/>
                <a:gd name="connsiteX46" fmla="*/ 288710 w 495986"/>
                <a:gd name="connsiteY46" fmla="*/ 437927 h 514009"/>
                <a:gd name="connsiteX47" fmla="*/ 301539 w 495986"/>
                <a:gd name="connsiteY47" fmla="*/ 424365 h 514009"/>
                <a:gd name="connsiteX48" fmla="*/ 312535 w 495986"/>
                <a:gd name="connsiteY48" fmla="*/ 414835 h 514009"/>
                <a:gd name="connsiteX49" fmla="*/ 296774 w 495986"/>
                <a:gd name="connsiteY49" fmla="*/ 414468 h 514009"/>
                <a:gd name="connsiteX50" fmla="*/ 285411 w 495986"/>
                <a:gd name="connsiteY50" fmla="*/ 420699 h 514009"/>
                <a:gd name="connsiteX51" fmla="*/ 259754 w 495986"/>
                <a:gd name="connsiteY51" fmla="*/ 432062 h 514009"/>
                <a:gd name="connsiteX52" fmla="*/ 250957 w 495986"/>
                <a:gd name="connsiteY52" fmla="*/ 449289 h 514009"/>
                <a:gd name="connsiteX53" fmla="*/ 245092 w 495986"/>
                <a:gd name="connsiteY53" fmla="*/ 452588 h 514009"/>
                <a:gd name="connsiteX54" fmla="*/ 249491 w 495986"/>
                <a:gd name="connsiteY54" fmla="*/ 459919 h 514009"/>
                <a:gd name="connsiteX55" fmla="*/ 272582 w 495986"/>
                <a:gd name="connsiteY55" fmla="*/ 477879 h 514009"/>
                <a:gd name="connsiteX56" fmla="*/ 251323 w 495986"/>
                <a:gd name="connsiteY56" fmla="*/ 498406 h 514009"/>
                <a:gd name="connsiteX57" fmla="*/ 216136 w 495986"/>
                <a:gd name="connsiteY57" fmla="*/ 506469 h 514009"/>
                <a:gd name="connsiteX58" fmla="*/ 189378 w 495986"/>
                <a:gd name="connsiteY58" fmla="*/ 500238 h 514009"/>
                <a:gd name="connsiteX59" fmla="*/ 184613 w 495986"/>
                <a:gd name="connsiteY59" fmla="*/ 494374 h 514009"/>
                <a:gd name="connsiteX60" fmla="*/ 185346 w 495986"/>
                <a:gd name="connsiteY60" fmla="*/ 483377 h 514009"/>
                <a:gd name="connsiteX61" fmla="*/ 188279 w 495986"/>
                <a:gd name="connsiteY61" fmla="*/ 479345 h 514009"/>
                <a:gd name="connsiteX62" fmla="*/ 183880 w 495986"/>
                <a:gd name="connsiteY62" fmla="*/ 479345 h 514009"/>
                <a:gd name="connsiteX63" fmla="*/ 174350 w 495986"/>
                <a:gd name="connsiteY63" fmla="*/ 481911 h 514009"/>
                <a:gd name="connsiteX64" fmla="*/ 171418 w 495986"/>
                <a:gd name="connsiteY64" fmla="*/ 479712 h 514009"/>
                <a:gd name="connsiteX65" fmla="*/ 119003 w 495986"/>
                <a:gd name="connsiteY65" fmla="*/ 451855 h 514009"/>
                <a:gd name="connsiteX66" fmla="*/ 95544 w 495986"/>
                <a:gd name="connsiteY66" fmla="*/ 436827 h 514009"/>
                <a:gd name="connsiteX67" fmla="*/ 120835 w 495986"/>
                <a:gd name="connsiteY67" fmla="*/ 452588 h 514009"/>
                <a:gd name="connsiteX68" fmla="*/ 137330 w 495986"/>
                <a:gd name="connsiteY68" fmla="*/ 458819 h 514009"/>
                <a:gd name="connsiteX69" fmla="*/ 127800 w 495986"/>
                <a:gd name="connsiteY69" fmla="*/ 470182 h 514009"/>
                <a:gd name="connsiteX70" fmla="*/ 124501 w 495986"/>
                <a:gd name="connsiteY70" fmla="*/ 474214 h 514009"/>
                <a:gd name="connsiteX71" fmla="*/ 108740 w 495986"/>
                <a:gd name="connsiteY71" fmla="*/ 480079 h 514009"/>
                <a:gd name="connsiteX72" fmla="*/ 84548 w 495986"/>
                <a:gd name="connsiteY72" fmla="*/ 479712 h 514009"/>
                <a:gd name="connsiteX73" fmla="*/ 83448 w 495986"/>
                <a:gd name="connsiteY73" fmla="*/ 491075 h 514009"/>
                <a:gd name="connsiteX74" fmla="*/ 76851 w 495986"/>
                <a:gd name="connsiteY74" fmla="*/ 501704 h 514009"/>
                <a:gd name="connsiteX75" fmla="*/ 65855 w 495986"/>
                <a:gd name="connsiteY75" fmla="*/ 497306 h 514009"/>
                <a:gd name="connsiteX76" fmla="*/ 47528 w 495986"/>
                <a:gd name="connsiteY76" fmla="*/ 496573 h 514009"/>
                <a:gd name="connsiteX77" fmla="*/ 36532 w 495986"/>
                <a:gd name="connsiteY77" fmla="*/ 491808 h 514009"/>
                <a:gd name="connsiteX78" fmla="*/ 13806 w 495986"/>
                <a:gd name="connsiteY78" fmla="*/ 475313 h 514009"/>
                <a:gd name="connsiteX79" fmla="*/ 244 w 495986"/>
                <a:gd name="connsiteY79" fmla="*/ 468349 h 514009"/>
                <a:gd name="connsiteX80" fmla="*/ 7942 w 495986"/>
                <a:gd name="connsiteY80" fmla="*/ 439393 h 514009"/>
                <a:gd name="connsiteX81" fmla="*/ 10507 w 495986"/>
                <a:gd name="connsiteY81" fmla="*/ 434994 h 514009"/>
                <a:gd name="connsiteX82" fmla="*/ 30300 w 495986"/>
                <a:gd name="connsiteY82" fmla="*/ 414835 h 514009"/>
                <a:gd name="connsiteX83" fmla="*/ 47894 w 495986"/>
                <a:gd name="connsiteY83" fmla="*/ 350324 h 514009"/>
                <a:gd name="connsiteX84" fmla="*/ 54492 w 495986"/>
                <a:gd name="connsiteY84" fmla="*/ 344093 h 514009"/>
                <a:gd name="connsiteX85" fmla="*/ 95544 w 495986"/>
                <a:gd name="connsiteY85" fmla="*/ 314037 h 514009"/>
                <a:gd name="connsiteX86" fmla="*/ 110206 w 495986"/>
                <a:gd name="connsiteY86" fmla="*/ 277016 h 514009"/>
                <a:gd name="connsiteX87" fmla="*/ 140995 w 495986"/>
                <a:gd name="connsiteY87" fmla="*/ 234864 h 514009"/>
                <a:gd name="connsiteX88" fmla="*/ 150525 w 495986"/>
                <a:gd name="connsiteY88" fmla="*/ 239996 h 514009"/>
                <a:gd name="connsiteX89" fmla="*/ 159689 w 495986"/>
                <a:gd name="connsiteY89" fmla="*/ 244394 h 514009"/>
                <a:gd name="connsiteX90" fmla="*/ 158589 w 495986"/>
                <a:gd name="connsiteY90" fmla="*/ 233032 h 514009"/>
                <a:gd name="connsiteX91" fmla="*/ 150892 w 495986"/>
                <a:gd name="connsiteY91" fmla="*/ 222402 h 514009"/>
                <a:gd name="connsiteX92" fmla="*/ 151625 w 495986"/>
                <a:gd name="connsiteY92" fmla="*/ 207007 h 514009"/>
                <a:gd name="connsiteX93" fmla="*/ 170318 w 495986"/>
                <a:gd name="connsiteY93" fmla="*/ 182449 h 514009"/>
                <a:gd name="connsiteX94" fmla="*/ 198175 w 495986"/>
                <a:gd name="connsiteY94" fmla="*/ 172186 h 514009"/>
                <a:gd name="connsiteX95" fmla="*/ 221634 w 495986"/>
                <a:gd name="connsiteY95" fmla="*/ 170720 h 514009"/>
                <a:gd name="connsiteX96" fmla="*/ 207705 w 495986"/>
                <a:gd name="connsiteY96" fmla="*/ 161556 h 514009"/>
                <a:gd name="connsiteX97" fmla="*/ 201107 w 495986"/>
                <a:gd name="connsiteY97" fmla="*/ 147261 h 514009"/>
                <a:gd name="connsiteX98" fmla="*/ 212104 w 495986"/>
                <a:gd name="connsiteY98" fmla="*/ 143230 h 514009"/>
                <a:gd name="connsiteX99" fmla="*/ 219068 w 495986"/>
                <a:gd name="connsiteY99" fmla="*/ 139198 h 514009"/>
                <a:gd name="connsiteX100" fmla="*/ 226765 w 495986"/>
                <a:gd name="connsiteY100" fmla="*/ 90082 h 514009"/>
                <a:gd name="connsiteX101" fmla="*/ 217602 w 495986"/>
                <a:gd name="connsiteY101" fmla="*/ 80918 h 514009"/>
                <a:gd name="connsiteX102" fmla="*/ 199641 w 495986"/>
                <a:gd name="connsiteY102" fmla="*/ 58926 h 514009"/>
                <a:gd name="connsiteX103" fmla="*/ 201107 w 495986"/>
                <a:gd name="connsiteY103" fmla="*/ 51595 h 514009"/>
                <a:gd name="connsiteX104" fmla="*/ 225665 w 495986"/>
                <a:gd name="connsiteY104" fmla="*/ 24838 h 514009"/>
                <a:gd name="connsiteX105" fmla="*/ 242160 w 495986"/>
                <a:gd name="connsiteY105" fmla="*/ 11276 h 514009"/>
                <a:gd name="connsiteX106" fmla="*/ 253522 w 495986"/>
                <a:gd name="connsiteY106" fmla="*/ 279 h 514009"/>
                <a:gd name="connsiteX107" fmla="*/ 263052 w 495986"/>
                <a:gd name="connsiteY107" fmla="*/ 15308 h 514009"/>
                <a:gd name="connsiteX108" fmla="*/ 275515 w 495986"/>
                <a:gd name="connsiteY108" fmla="*/ 27403 h 514009"/>
                <a:gd name="connsiteX109" fmla="*/ 303005 w 495986"/>
                <a:gd name="connsiteY109" fmla="*/ 45364 h 514009"/>
                <a:gd name="connsiteX110" fmla="*/ 303738 w 495986"/>
                <a:gd name="connsiteY110" fmla="*/ 61125 h 514009"/>
                <a:gd name="connsiteX111" fmla="*/ 286144 w 495986"/>
                <a:gd name="connsiteY111" fmla="*/ 61125 h 514009"/>
                <a:gd name="connsiteX112" fmla="*/ 312535 w 495986"/>
                <a:gd name="connsiteY112" fmla="*/ 66989 h 514009"/>
                <a:gd name="connsiteX113" fmla="*/ 324264 w 495986"/>
                <a:gd name="connsiteY113" fmla="*/ 53061 h 514009"/>
                <a:gd name="connsiteX114" fmla="*/ 348089 w 495986"/>
                <a:gd name="connsiteY114" fmla="*/ 22638 h 51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495986" h="514009">
                  <a:moveTo>
                    <a:pt x="348089" y="22638"/>
                  </a:moveTo>
                  <a:cubicBezTo>
                    <a:pt x="357986" y="21539"/>
                    <a:pt x="367883" y="20439"/>
                    <a:pt x="377779" y="18973"/>
                  </a:cubicBezTo>
                  <a:cubicBezTo>
                    <a:pt x="381078" y="28503"/>
                    <a:pt x="388409" y="35101"/>
                    <a:pt x="396106" y="41332"/>
                  </a:cubicBezTo>
                  <a:cubicBezTo>
                    <a:pt x="402704" y="46830"/>
                    <a:pt x="406736" y="50862"/>
                    <a:pt x="406003" y="61125"/>
                  </a:cubicBezTo>
                  <a:cubicBezTo>
                    <a:pt x="405636" y="65523"/>
                    <a:pt x="412967" y="76886"/>
                    <a:pt x="420664" y="82384"/>
                  </a:cubicBezTo>
                  <a:cubicBezTo>
                    <a:pt x="423963" y="84583"/>
                    <a:pt x="426529" y="87882"/>
                    <a:pt x="425796" y="91914"/>
                  </a:cubicBezTo>
                  <a:cubicBezTo>
                    <a:pt x="424696" y="97046"/>
                    <a:pt x="425429" y="95213"/>
                    <a:pt x="429094" y="94113"/>
                  </a:cubicBezTo>
                  <a:cubicBezTo>
                    <a:pt x="436425" y="92281"/>
                    <a:pt x="444122" y="91914"/>
                    <a:pt x="448521" y="100345"/>
                  </a:cubicBezTo>
                  <a:cubicBezTo>
                    <a:pt x="452553" y="108042"/>
                    <a:pt x="448888" y="113907"/>
                    <a:pt x="443756" y="118671"/>
                  </a:cubicBezTo>
                  <a:cubicBezTo>
                    <a:pt x="439358" y="123070"/>
                    <a:pt x="439358" y="131500"/>
                    <a:pt x="430194" y="132234"/>
                  </a:cubicBezTo>
                  <a:cubicBezTo>
                    <a:pt x="436425" y="133699"/>
                    <a:pt x="442290" y="130034"/>
                    <a:pt x="448154" y="131867"/>
                  </a:cubicBezTo>
                  <a:cubicBezTo>
                    <a:pt x="452919" y="133333"/>
                    <a:pt x="458784" y="133333"/>
                    <a:pt x="456951" y="141030"/>
                  </a:cubicBezTo>
                  <a:cubicBezTo>
                    <a:pt x="456218" y="143963"/>
                    <a:pt x="455119" y="148728"/>
                    <a:pt x="458784" y="149094"/>
                  </a:cubicBezTo>
                  <a:cubicBezTo>
                    <a:pt x="476011" y="150560"/>
                    <a:pt x="477111" y="169620"/>
                    <a:pt x="489573" y="176951"/>
                  </a:cubicBezTo>
                  <a:cubicBezTo>
                    <a:pt x="496904" y="181350"/>
                    <a:pt x="496904" y="192712"/>
                    <a:pt x="494705" y="201143"/>
                  </a:cubicBezTo>
                  <a:cubicBezTo>
                    <a:pt x="492872" y="207740"/>
                    <a:pt x="486641" y="209940"/>
                    <a:pt x="479677" y="210306"/>
                  </a:cubicBezTo>
                  <a:cubicBezTo>
                    <a:pt x="475645" y="210306"/>
                    <a:pt x="470513" y="205908"/>
                    <a:pt x="467948" y="211039"/>
                  </a:cubicBezTo>
                  <a:cubicBezTo>
                    <a:pt x="465382" y="216904"/>
                    <a:pt x="469047" y="221669"/>
                    <a:pt x="474179" y="225334"/>
                  </a:cubicBezTo>
                  <a:cubicBezTo>
                    <a:pt x="476744" y="227167"/>
                    <a:pt x="478944" y="229366"/>
                    <a:pt x="480410" y="231932"/>
                  </a:cubicBezTo>
                  <a:cubicBezTo>
                    <a:pt x="481143" y="233398"/>
                    <a:pt x="481509" y="235231"/>
                    <a:pt x="481143" y="237063"/>
                  </a:cubicBezTo>
                  <a:cubicBezTo>
                    <a:pt x="479677" y="242561"/>
                    <a:pt x="474545" y="248426"/>
                    <a:pt x="483342" y="252092"/>
                  </a:cubicBezTo>
                  <a:cubicBezTo>
                    <a:pt x="484442" y="253558"/>
                    <a:pt x="484808" y="255024"/>
                    <a:pt x="485175" y="256490"/>
                  </a:cubicBezTo>
                  <a:cubicBezTo>
                    <a:pt x="484075" y="261988"/>
                    <a:pt x="482976" y="267486"/>
                    <a:pt x="484075" y="272984"/>
                  </a:cubicBezTo>
                  <a:cubicBezTo>
                    <a:pt x="483709" y="273717"/>
                    <a:pt x="483342" y="274450"/>
                    <a:pt x="482976" y="275183"/>
                  </a:cubicBezTo>
                  <a:cubicBezTo>
                    <a:pt x="478577" y="274450"/>
                    <a:pt x="473812" y="274817"/>
                    <a:pt x="470147" y="272618"/>
                  </a:cubicBezTo>
                  <a:cubicBezTo>
                    <a:pt x="459884" y="266387"/>
                    <a:pt x="454019" y="263454"/>
                    <a:pt x="460617" y="279582"/>
                  </a:cubicBezTo>
                  <a:cubicBezTo>
                    <a:pt x="461350" y="281048"/>
                    <a:pt x="461350" y="284713"/>
                    <a:pt x="460983" y="284713"/>
                  </a:cubicBezTo>
                  <a:cubicBezTo>
                    <a:pt x="437158" y="287646"/>
                    <a:pt x="454019" y="313303"/>
                    <a:pt x="440457" y="321734"/>
                  </a:cubicBezTo>
                  <a:cubicBezTo>
                    <a:pt x="438258" y="323200"/>
                    <a:pt x="438991" y="326132"/>
                    <a:pt x="440824" y="328332"/>
                  </a:cubicBezTo>
                  <a:cubicBezTo>
                    <a:pt x="450720" y="341160"/>
                    <a:pt x="450720" y="341160"/>
                    <a:pt x="433126" y="351790"/>
                  </a:cubicBezTo>
                  <a:cubicBezTo>
                    <a:pt x="453653" y="351423"/>
                    <a:pt x="443023" y="369017"/>
                    <a:pt x="450354" y="376715"/>
                  </a:cubicBezTo>
                  <a:cubicBezTo>
                    <a:pt x="452186" y="378914"/>
                    <a:pt x="445955" y="382946"/>
                    <a:pt x="442656" y="380747"/>
                  </a:cubicBezTo>
                  <a:cubicBezTo>
                    <a:pt x="434226" y="374882"/>
                    <a:pt x="429827" y="364252"/>
                    <a:pt x="414799" y="368651"/>
                  </a:cubicBezTo>
                  <a:cubicBezTo>
                    <a:pt x="401604" y="372683"/>
                    <a:pt x="401604" y="385878"/>
                    <a:pt x="392441" y="391743"/>
                  </a:cubicBezTo>
                  <a:cubicBezTo>
                    <a:pt x="387676" y="395408"/>
                    <a:pt x="389875" y="400906"/>
                    <a:pt x="388409" y="405671"/>
                  </a:cubicBezTo>
                  <a:cubicBezTo>
                    <a:pt x="384743" y="417401"/>
                    <a:pt x="382177" y="425831"/>
                    <a:pt x="364584" y="422165"/>
                  </a:cubicBezTo>
                  <a:cubicBezTo>
                    <a:pt x="352121" y="419600"/>
                    <a:pt x="340392" y="418867"/>
                    <a:pt x="329396" y="411902"/>
                  </a:cubicBezTo>
                  <a:cubicBezTo>
                    <a:pt x="325731" y="409703"/>
                    <a:pt x="322065" y="411536"/>
                    <a:pt x="319866" y="414835"/>
                  </a:cubicBezTo>
                  <a:cubicBezTo>
                    <a:pt x="317300" y="418867"/>
                    <a:pt x="319866" y="421799"/>
                    <a:pt x="322432" y="424731"/>
                  </a:cubicBezTo>
                  <a:cubicBezTo>
                    <a:pt x="329029" y="433528"/>
                    <a:pt x="338193" y="434628"/>
                    <a:pt x="347723" y="432428"/>
                  </a:cubicBezTo>
                  <a:cubicBezTo>
                    <a:pt x="352121" y="431329"/>
                    <a:pt x="357253" y="434994"/>
                    <a:pt x="354321" y="436460"/>
                  </a:cubicBezTo>
                  <a:cubicBezTo>
                    <a:pt x="341125" y="444524"/>
                    <a:pt x="345524" y="457720"/>
                    <a:pt x="341858" y="468716"/>
                  </a:cubicBezTo>
                  <a:cubicBezTo>
                    <a:pt x="341492" y="470182"/>
                    <a:pt x="338926" y="470915"/>
                    <a:pt x="337093" y="471648"/>
                  </a:cubicBezTo>
                  <a:cubicBezTo>
                    <a:pt x="320599" y="477879"/>
                    <a:pt x="320233" y="477879"/>
                    <a:pt x="320233" y="493274"/>
                  </a:cubicBezTo>
                  <a:cubicBezTo>
                    <a:pt x="302272" y="481545"/>
                    <a:pt x="301539" y="476780"/>
                    <a:pt x="316567" y="466150"/>
                  </a:cubicBezTo>
                  <a:cubicBezTo>
                    <a:pt x="311802" y="463218"/>
                    <a:pt x="307037" y="458086"/>
                    <a:pt x="302639" y="458086"/>
                  </a:cubicBezTo>
                  <a:cubicBezTo>
                    <a:pt x="285411" y="459186"/>
                    <a:pt x="291276" y="445991"/>
                    <a:pt x="288710" y="437927"/>
                  </a:cubicBezTo>
                  <a:cubicBezTo>
                    <a:pt x="284678" y="425831"/>
                    <a:pt x="297141" y="428763"/>
                    <a:pt x="301539" y="424365"/>
                  </a:cubicBezTo>
                  <a:cubicBezTo>
                    <a:pt x="305204" y="420699"/>
                    <a:pt x="315467" y="422532"/>
                    <a:pt x="312535" y="414835"/>
                  </a:cubicBezTo>
                  <a:cubicBezTo>
                    <a:pt x="309236" y="406038"/>
                    <a:pt x="301906" y="413369"/>
                    <a:pt x="296774" y="414468"/>
                  </a:cubicBezTo>
                  <a:cubicBezTo>
                    <a:pt x="292742" y="415201"/>
                    <a:pt x="288344" y="417767"/>
                    <a:pt x="285411" y="420699"/>
                  </a:cubicBezTo>
                  <a:cubicBezTo>
                    <a:pt x="273682" y="432428"/>
                    <a:pt x="274049" y="432795"/>
                    <a:pt x="259754" y="432062"/>
                  </a:cubicBezTo>
                  <a:cubicBezTo>
                    <a:pt x="267451" y="448923"/>
                    <a:pt x="267451" y="448923"/>
                    <a:pt x="250957" y="449289"/>
                  </a:cubicBezTo>
                  <a:cubicBezTo>
                    <a:pt x="248024" y="449289"/>
                    <a:pt x="245825" y="450022"/>
                    <a:pt x="245092" y="452588"/>
                  </a:cubicBezTo>
                  <a:cubicBezTo>
                    <a:pt x="243992" y="456254"/>
                    <a:pt x="247291" y="458453"/>
                    <a:pt x="249491" y="459919"/>
                  </a:cubicBezTo>
                  <a:cubicBezTo>
                    <a:pt x="257188" y="465784"/>
                    <a:pt x="268184" y="467616"/>
                    <a:pt x="272582" y="477879"/>
                  </a:cubicBezTo>
                  <a:cubicBezTo>
                    <a:pt x="269650" y="489242"/>
                    <a:pt x="254622" y="488509"/>
                    <a:pt x="251323" y="498406"/>
                  </a:cubicBezTo>
                  <a:cubicBezTo>
                    <a:pt x="243626" y="520398"/>
                    <a:pt x="230797" y="515266"/>
                    <a:pt x="216136" y="506469"/>
                  </a:cubicBezTo>
                  <a:cubicBezTo>
                    <a:pt x="208072" y="501704"/>
                    <a:pt x="197809" y="503904"/>
                    <a:pt x="189378" y="500238"/>
                  </a:cubicBezTo>
                  <a:cubicBezTo>
                    <a:pt x="187179" y="498772"/>
                    <a:pt x="185346" y="496939"/>
                    <a:pt x="184613" y="494374"/>
                  </a:cubicBezTo>
                  <a:cubicBezTo>
                    <a:pt x="184247" y="490708"/>
                    <a:pt x="187179" y="487043"/>
                    <a:pt x="185346" y="483377"/>
                  </a:cubicBezTo>
                  <a:cubicBezTo>
                    <a:pt x="186079" y="481545"/>
                    <a:pt x="188645" y="480079"/>
                    <a:pt x="188279" y="479345"/>
                  </a:cubicBezTo>
                  <a:cubicBezTo>
                    <a:pt x="187179" y="476047"/>
                    <a:pt x="185346" y="478612"/>
                    <a:pt x="183880" y="479345"/>
                  </a:cubicBezTo>
                  <a:cubicBezTo>
                    <a:pt x="180948" y="480812"/>
                    <a:pt x="178015" y="483377"/>
                    <a:pt x="174350" y="481911"/>
                  </a:cubicBezTo>
                  <a:cubicBezTo>
                    <a:pt x="173250" y="481545"/>
                    <a:pt x="171418" y="480812"/>
                    <a:pt x="171418" y="479712"/>
                  </a:cubicBezTo>
                  <a:cubicBezTo>
                    <a:pt x="167019" y="446723"/>
                    <a:pt x="138063" y="453321"/>
                    <a:pt x="119003" y="451855"/>
                  </a:cubicBezTo>
                  <a:cubicBezTo>
                    <a:pt x="105441" y="450755"/>
                    <a:pt x="99210" y="448190"/>
                    <a:pt x="95544" y="436827"/>
                  </a:cubicBezTo>
                  <a:cubicBezTo>
                    <a:pt x="97744" y="451855"/>
                    <a:pt x="106907" y="454787"/>
                    <a:pt x="120835" y="452588"/>
                  </a:cubicBezTo>
                  <a:cubicBezTo>
                    <a:pt x="125967" y="451855"/>
                    <a:pt x="134397" y="451489"/>
                    <a:pt x="137330" y="458819"/>
                  </a:cubicBezTo>
                  <a:cubicBezTo>
                    <a:pt x="140262" y="466517"/>
                    <a:pt x="132931" y="467616"/>
                    <a:pt x="127800" y="470182"/>
                  </a:cubicBezTo>
                  <a:cubicBezTo>
                    <a:pt x="125967" y="470915"/>
                    <a:pt x="125234" y="472015"/>
                    <a:pt x="124501" y="474214"/>
                  </a:cubicBezTo>
                  <a:cubicBezTo>
                    <a:pt x="120102" y="487043"/>
                    <a:pt x="115337" y="489609"/>
                    <a:pt x="108740" y="480079"/>
                  </a:cubicBezTo>
                  <a:cubicBezTo>
                    <a:pt x="99576" y="466883"/>
                    <a:pt x="92612" y="480812"/>
                    <a:pt x="84548" y="479712"/>
                  </a:cubicBezTo>
                  <a:cubicBezTo>
                    <a:pt x="77217" y="478612"/>
                    <a:pt x="84548" y="487043"/>
                    <a:pt x="83448" y="491075"/>
                  </a:cubicBezTo>
                  <a:cubicBezTo>
                    <a:pt x="81982" y="495473"/>
                    <a:pt x="81249" y="499505"/>
                    <a:pt x="76851" y="501704"/>
                  </a:cubicBezTo>
                  <a:cubicBezTo>
                    <a:pt x="71719" y="503904"/>
                    <a:pt x="68420" y="500971"/>
                    <a:pt x="65855" y="497306"/>
                  </a:cubicBezTo>
                  <a:cubicBezTo>
                    <a:pt x="59990" y="490342"/>
                    <a:pt x="54492" y="488143"/>
                    <a:pt x="47528" y="496573"/>
                  </a:cubicBezTo>
                  <a:cubicBezTo>
                    <a:pt x="39830" y="506103"/>
                    <a:pt x="36898" y="498406"/>
                    <a:pt x="36532" y="491808"/>
                  </a:cubicBezTo>
                  <a:cubicBezTo>
                    <a:pt x="35798" y="476047"/>
                    <a:pt x="31766" y="467616"/>
                    <a:pt x="13806" y="475313"/>
                  </a:cubicBezTo>
                  <a:cubicBezTo>
                    <a:pt x="8308" y="477513"/>
                    <a:pt x="2810" y="474214"/>
                    <a:pt x="244" y="468349"/>
                  </a:cubicBezTo>
                  <a:cubicBezTo>
                    <a:pt x="-2322" y="457353"/>
                    <a:pt x="16372" y="452222"/>
                    <a:pt x="7942" y="439393"/>
                  </a:cubicBezTo>
                  <a:cubicBezTo>
                    <a:pt x="8308" y="437560"/>
                    <a:pt x="9408" y="436094"/>
                    <a:pt x="10507" y="434994"/>
                  </a:cubicBezTo>
                  <a:cubicBezTo>
                    <a:pt x="22603" y="433895"/>
                    <a:pt x="22970" y="420699"/>
                    <a:pt x="30300" y="414835"/>
                  </a:cubicBezTo>
                  <a:cubicBezTo>
                    <a:pt x="35432" y="393209"/>
                    <a:pt x="46428" y="373049"/>
                    <a:pt x="47894" y="350324"/>
                  </a:cubicBezTo>
                  <a:cubicBezTo>
                    <a:pt x="49360" y="347392"/>
                    <a:pt x="51193" y="344826"/>
                    <a:pt x="54492" y="344093"/>
                  </a:cubicBezTo>
                  <a:cubicBezTo>
                    <a:pt x="73552" y="341160"/>
                    <a:pt x="85648" y="331997"/>
                    <a:pt x="95544" y="314037"/>
                  </a:cubicBezTo>
                  <a:cubicBezTo>
                    <a:pt x="102508" y="301941"/>
                    <a:pt x="110572" y="289478"/>
                    <a:pt x="110206" y="277016"/>
                  </a:cubicBezTo>
                  <a:cubicBezTo>
                    <a:pt x="109839" y="253558"/>
                    <a:pt x="131465" y="249159"/>
                    <a:pt x="140995" y="234864"/>
                  </a:cubicBezTo>
                  <a:cubicBezTo>
                    <a:pt x="143927" y="230099"/>
                    <a:pt x="147959" y="237063"/>
                    <a:pt x="150525" y="239996"/>
                  </a:cubicBezTo>
                  <a:cubicBezTo>
                    <a:pt x="153091" y="242928"/>
                    <a:pt x="155657" y="246960"/>
                    <a:pt x="159689" y="244394"/>
                  </a:cubicBezTo>
                  <a:cubicBezTo>
                    <a:pt x="165187" y="240729"/>
                    <a:pt x="160422" y="236697"/>
                    <a:pt x="158589" y="233032"/>
                  </a:cubicBezTo>
                  <a:cubicBezTo>
                    <a:pt x="156390" y="229366"/>
                    <a:pt x="153091" y="226067"/>
                    <a:pt x="150892" y="222402"/>
                  </a:cubicBezTo>
                  <a:cubicBezTo>
                    <a:pt x="147959" y="216904"/>
                    <a:pt x="146860" y="208473"/>
                    <a:pt x="151625" y="207007"/>
                  </a:cubicBezTo>
                  <a:cubicBezTo>
                    <a:pt x="164820" y="203342"/>
                    <a:pt x="165187" y="191246"/>
                    <a:pt x="170318" y="182449"/>
                  </a:cubicBezTo>
                  <a:cubicBezTo>
                    <a:pt x="176916" y="171087"/>
                    <a:pt x="185346" y="165955"/>
                    <a:pt x="198175" y="172186"/>
                  </a:cubicBezTo>
                  <a:cubicBezTo>
                    <a:pt x="205872" y="175851"/>
                    <a:pt x="213570" y="174752"/>
                    <a:pt x="221634" y="170720"/>
                  </a:cubicBezTo>
                  <a:cubicBezTo>
                    <a:pt x="218335" y="164855"/>
                    <a:pt x="211737" y="165222"/>
                    <a:pt x="207705" y="161556"/>
                  </a:cubicBezTo>
                  <a:cubicBezTo>
                    <a:pt x="203307" y="157524"/>
                    <a:pt x="199275" y="153493"/>
                    <a:pt x="201107" y="147261"/>
                  </a:cubicBezTo>
                  <a:cubicBezTo>
                    <a:pt x="202573" y="141763"/>
                    <a:pt x="207339" y="142497"/>
                    <a:pt x="212104" y="143230"/>
                  </a:cubicBezTo>
                  <a:cubicBezTo>
                    <a:pt x="215402" y="143963"/>
                    <a:pt x="220167" y="142130"/>
                    <a:pt x="219068" y="139198"/>
                  </a:cubicBezTo>
                  <a:cubicBezTo>
                    <a:pt x="213570" y="121604"/>
                    <a:pt x="227865" y="107309"/>
                    <a:pt x="226765" y="90082"/>
                  </a:cubicBezTo>
                  <a:cubicBezTo>
                    <a:pt x="226032" y="82751"/>
                    <a:pt x="226032" y="80551"/>
                    <a:pt x="217602" y="80918"/>
                  </a:cubicBezTo>
                  <a:cubicBezTo>
                    <a:pt x="200008" y="81651"/>
                    <a:pt x="195609" y="75420"/>
                    <a:pt x="199641" y="58926"/>
                  </a:cubicBezTo>
                  <a:cubicBezTo>
                    <a:pt x="200374" y="56360"/>
                    <a:pt x="201107" y="54161"/>
                    <a:pt x="201107" y="51595"/>
                  </a:cubicBezTo>
                  <a:cubicBezTo>
                    <a:pt x="202207" y="30702"/>
                    <a:pt x="205139" y="27770"/>
                    <a:pt x="225665" y="24838"/>
                  </a:cubicBezTo>
                  <a:cubicBezTo>
                    <a:pt x="236295" y="26304"/>
                    <a:pt x="238861" y="18240"/>
                    <a:pt x="242160" y="11276"/>
                  </a:cubicBezTo>
                  <a:cubicBezTo>
                    <a:pt x="241793" y="3212"/>
                    <a:pt x="244725" y="-1187"/>
                    <a:pt x="253522" y="279"/>
                  </a:cubicBezTo>
                  <a:cubicBezTo>
                    <a:pt x="260853" y="2479"/>
                    <a:pt x="264885" y="6511"/>
                    <a:pt x="263052" y="15308"/>
                  </a:cubicBezTo>
                  <a:cubicBezTo>
                    <a:pt x="260853" y="25571"/>
                    <a:pt x="265985" y="29603"/>
                    <a:pt x="275515" y="27403"/>
                  </a:cubicBezTo>
                  <a:cubicBezTo>
                    <a:pt x="291276" y="24104"/>
                    <a:pt x="297507" y="33635"/>
                    <a:pt x="303005" y="45364"/>
                  </a:cubicBezTo>
                  <a:cubicBezTo>
                    <a:pt x="305571" y="50862"/>
                    <a:pt x="307404" y="56360"/>
                    <a:pt x="303738" y="61125"/>
                  </a:cubicBezTo>
                  <a:cubicBezTo>
                    <a:pt x="298973" y="68089"/>
                    <a:pt x="293842" y="60758"/>
                    <a:pt x="286144" y="61125"/>
                  </a:cubicBezTo>
                  <a:cubicBezTo>
                    <a:pt x="296407" y="63324"/>
                    <a:pt x="301539" y="73587"/>
                    <a:pt x="312535" y="66989"/>
                  </a:cubicBezTo>
                  <a:cubicBezTo>
                    <a:pt x="318400" y="63324"/>
                    <a:pt x="322432" y="61492"/>
                    <a:pt x="324264" y="53061"/>
                  </a:cubicBezTo>
                  <a:cubicBezTo>
                    <a:pt x="327197" y="40232"/>
                    <a:pt x="327930" y="23371"/>
                    <a:pt x="348089" y="22638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9949310A-D781-445E-9096-F5FF53E21D6D}"/>
                </a:ext>
              </a:extLst>
            </p:cNvPr>
            <p:cNvSpPr/>
            <p:nvPr/>
          </p:nvSpPr>
          <p:spPr>
            <a:xfrm>
              <a:off x="11475731" y="7118510"/>
              <a:ext cx="478162" cy="160068"/>
            </a:xfrm>
            <a:custGeom>
              <a:avLst/>
              <a:gdLst>
                <a:gd name="connsiteX0" fmla="*/ 381381 w 478162"/>
                <a:gd name="connsiteY0" fmla="*/ 142313 h 160068"/>
                <a:gd name="connsiteX1" fmla="*/ 311006 w 478162"/>
                <a:gd name="connsiteY1" fmla="*/ 122887 h 160068"/>
                <a:gd name="connsiteX2" fmla="*/ 272519 w 478162"/>
                <a:gd name="connsiteY2" fmla="*/ 122887 h 160068"/>
                <a:gd name="connsiteX3" fmla="*/ 266288 w 478162"/>
                <a:gd name="connsiteY3" fmla="*/ 126186 h 160068"/>
                <a:gd name="connsiteX4" fmla="*/ 170622 w 478162"/>
                <a:gd name="connsiteY4" fmla="*/ 107859 h 160068"/>
                <a:gd name="connsiteX5" fmla="*/ 119673 w 478162"/>
                <a:gd name="connsiteY5" fmla="*/ 98695 h 160068"/>
                <a:gd name="connsiteX6" fmla="*/ 92182 w 478162"/>
                <a:gd name="connsiteY6" fmla="*/ 94297 h 160068"/>
                <a:gd name="connsiteX7" fmla="*/ 13743 w 478162"/>
                <a:gd name="connsiteY7" fmla="*/ 74870 h 160068"/>
                <a:gd name="connsiteX8" fmla="*/ 181 w 478162"/>
                <a:gd name="connsiteY8" fmla="*/ 61675 h 160068"/>
                <a:gd name="connsiteX9" fmla="*/ 38301 w 478162"/>
                <a:gd name="connsiteY9" fmla="*/ 53977 h 160068"/>
                <a:gd name="connsiteX10" fmla="*/ 56262 w 478162"/>
                <a:gd name="connsiteY10" fmla="*/ 46280 h 160068"/>
                <a:gd name="connsiteX11" fmla="*/ 67991 w 478162"/>
                <a:gd name="connsiteY11" fmla="*/ 37483 h 160068"/>
                <a:gd name="connsiteX12" fmla="*/ 83385 w 478162"/>
                <a:gd name="connsiteY12" fmla="*/ 50312 h 160068"/>
                <a:gd name="connsiteX13" fmla="*/ 117107 w 478162"/>
                <a:gd name="connsiteY13" fmla="*/ 55810 h 160068"/>
                <a:gd name="connsiteX14" fmla="*/ 142032 w 478162"/>
                <a:gd name="connsiteY14" fmla="*/ 58376 h 160068"/>
                <a:gd name="connsiteX15" fmla="*/ 171721 w 478162"/>
                <a:gd name="connsiteY15" fmla="*/ 28686 h 160068"/>
                <a:gd name="connsiteX16" fmla="*/ 173554 w 478162"/>
                <a:gd name="connsiteY16" fmla="*/ 52511 h 160068"/>
                <a:gd name="connsiteX17" fmla="*/ 198845 w 478162"/>
                <a:gd name="connsiteY17" fmla="*/ 16957 h 160068"/>
                <a:gd name="connsiteX18" fmla="*/ 210941 w 478162"/>
                <a:gd name="connsiteY18" fmla="*/ 3029 h 160068"/>
                <a:gd name="connsiteX19" fmla="*/ 256392 w 478162"/>
                <a:gd name="connsiteY19" fmla="*/ 16591 h 160068"/>
                <a:gd name="connsiteX20" fmla="*/ 268121 w 478162"/>
                <a:gd name="connsiteY20" fmla="*/ 20256 h 160068"/>
                <a:gd name="connsiteX21" fmla="*/ 323102 w 478162"/>
                <a:gd name="connsiteY21" fmla="*/ 11092 h 160068"/>
                <a:gd name="connsiteX22" fmla="*/ 356823 w 478162"/>
                <a:gd name="connsiteY22" fmla="*/ 30519 h 160068"/>
                <a:gd name="connsiteX23" fmla="*/ 355724 w 478162"/>
                <a:gd name="connsiteY23" fmla="*/ 37483 h 160068"/>
                <a:gd name="connsiteX24" fmla="*/ 337763 w 478162"/>
                <a:gd name="connsiteY24" fmla="*/ 75603 h 160068"/>
                <a:gd name="connsiteX25" fmla="*/ 341062 w 478162"/>
                <a:gd name="connsiteY25" fmla="*/ 92831 h 160068"/>
                <a:gd name="connsiteX26" fmla="*/ 371851 w 478162"/>
                <a:gd name="connsiteY26" fmla="*/ 115923 h 160068"/>
                <a:gd name="connsiteX27" fmla="*/ 379915 w 478162"/>
                <a:gd name="connsiteY27" fmla="*/ 111524 h 160068"/>
                <a:gd name="connsiteX28" fmla="*/ 396043 w 478162"/>
                <a:gd name="connsiteY28" fmla="*/ 119588 h 160068"/>
                <a:gd name="connsiteX29" fmla="*/ 410338 w 478162"/>
                <a:gd name="connsiteY29" fmla="*/ 103094 h 160068"/>
                <a:gd name="connsiteX30" fmla="*/ 415836 w 478162"/>
                <a:gd name="connsiteY30" fmla="*/ 108225 h 160068"/>
                <a:gd name="connsiteX31" fmla="*/ 437095 w 478162"/>
                <a:gd name="connsiteY31" fmla="*/ 130584 h 160068"/>
                <a:gd name="connsiteX32" fmla="*/ 471916 w 478162"/>
                <a:gd name="connsiteY32" fmla="*/ 131317 h 160068"/>
                <a:gd name="connsiteX33" fmla="*/ 477781 w 478162"/>
                <a:gd name="connsiteY33" fmla="*/ 139381 h 160068"/>
                <a:gd name="connsiteX34" fmla="*/ 468618 w 478162"/>
                <a:gd name="connsiteY34" fmla="*/ 156975 h 160068"/>
                <a:gd name="connsiteX35" fmla="*/ 453956 w 478162"/>
                <a:gd name="connsiteY35" fmla="*/ 150377 h 160068"/>
                <a:gd name="connsiteX36" fmla="*/ 450291 w 478162"/>
                <a:gd name="connsiteY36" fmla="*/ 149278 h 160068"/>
                <a:gd name="connsiteX37" fmla="*/ 392378 w 478162"/>
                <a:gd name="connsiteY37" fmla="*/ 138648 h 160068"/>
                <a:gd name="connsiteX38" fmla="*/ 381381 w 478162"/>
                <a:gd name="connsiteY38" fmla="*/ 142313 h 16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162" h="160068">
                  <a:moveTo>
                    <a:pt x="381381" y="142313"/>
                  </a:moveTo>
                  <a:cubicBezTo>
                    <a:pt x="357923" y="135716"/>
                    <a:pt x="334831" y="128018"/>
                    <a:pt x="311006" y="122887"/>
                  </a:cubicBezTo>
                  <a:cubicBezTo>
                    <a:pt x="298544" y="120321"/>
                    <a:pt x="285348" y="117022"/>
                    <a:pt x="272519" y="122887"/>
                  </a:cubicBezTo>
                  <a:cubicBezTo>
                    <a:pt x="270687" y="124719"/>
                    <a:pt x="268487" y="126919"/>
                    <a:pt x="266288" y="126186"/>
                  </a:cubicBezTo>
                  <a:cubicBezTo>
                    <a:pt x="235499" y="114456"/>
                    <a:pt x="200678" y="124353"/>
                    <a:pt x="170622" y="107859"/>
                  </a:cubicBezTo>
                  <a:cubicBezTo>
                    <a:pt x="155227" y="99428"/>
                    <a:pt x="136900" y="99428"/>
                    <a:pt x="119673" y="98695"/>
                  </a:cubicBezTo>
                  <a:cubicBezTo>
                    <a:pt x="110143" y="98329"/>
                    <a:pt x="100979" y="98695"/>
                    <a:pt x="92182" y="94297"/>
                  </a:cubicBezTo>
                  <a:cubicBezTo>
                    <a:pt x="66525" y="85866"/>
                    <a:pt x="39401" y="84034"/>
                    <a:pt x="13743" y="74870"/>
                  </a:cubicBezTo>
                  <a:cubicBezTo>
                    <a:pt x="6412" y="72304"/>
                    <a:pt x="-1285" y="72304"/>
                    <a:pt x="181" y="61675"/>
                  </a:cubicBezTo>
                  <a:cubicBezTo>
                    <a:pt x="11544" y="52511"/>
                    <a:pt x="20341" y="35284"/>
                    <a:pt x="38301" y="53977"/>
                  </a:cubicBezTo>
                  <a:cubicBezTo>
                    <a:pt x="41234" y="56910"/>
                    <a:pt x="50397" y="49579"/>
                    <a:pt x="56262" y="46280"/>
                  </a:cubicBezTo>
                  <a:cubicBezTo>
                    <a:pt x="60660" y="44081"/>
                    <a:pt x="59927" y="34184"/>
                    <a:pt x="67991" y="37483"/>
                  </a:cubicBezTo>
                  <a:cubicBezTo>
                    <a:pt x="74222" y="40416"/>
                    <a:pt x="79720" y="44081"/>
                    <a:pt x="83385" y="50312"/>
                  </a:cubicBezTo>
                  <a:cubicBezTo>
                    <a:pt x="89983" y="61675"/>
                    <a:pt x="108310" y="65340"/>
                    <a:pt x="117107" y="55810"/>
                  </a:cubicBezTo>
                  <a:cubicBezTo>
                    <a:pt x="126271" y="45914"/>
                    <a:pt x="133601" y="43348"/>
                    <a:pt x="142032" y="58376"/>
                  </a:cubicBezTo>
                  <a:cubicBezTo>
                    <a:pt x="142398" y="28686"/>
                    <a:pt x="144597" y="26487"/>
                    <a:pt x="171721" y="28686"/>
                  </a:cubicBezTo>
                  <a:cubicBezTo>
                    <a:pt x="188582" y="34918"/>
                    <a:pt x="179052" y="42981"/>
                    <a:pt x="173554" y="52511"/>
                  </a:cubicBezTo>
                  <a:cubicBezTo>
                    <a:pt x="187482" y="43714"/>
                    <a:pt x="201411" y="37117"/>
                    <a:pt x="198845" y="16957"/>
                  </a:cubicBezTo>
                  <a:cubicBezTo>
                    <a:pt x="197745" y="9260"/>
                    <a:pt x="204343" y="6328"/>
                    <a:pt x="210941" y="3029"/>
                  </a:cubicBezTo>
                  <a:cubicBezTo>
                    <a:pt x="231101" y="-7234"/>
                    <a:pt x="241364" y="11459"/>
                    <a:pt x="256392" y="16591"/>
                  </a:cubicBezTo>
                  <a:cubicBezTo>
                    <a:pt x="260424" y="18057"/>
                    <a:pt x="263356" y="22822"/>
                    <a:pt x="268121" y="20256"/>
                  </a:cubicBezTo>
                  <a:cubicBezTo>
                    <a:pt x="285348" y="11459"/>
                    <a:pt x="305141" y="17690"/>
                    <a:pt x="323102" y="11092"/>
                  </a:cubicBezTo>
                  <a:cubicBezTo>
                    <a:pt x="337030" y="5961"/>
                    <a:pt x="352791" y="16591"/>
                    <a:pt x="356823" y="30519"/>
                  </a:cubicBezTo>
                  <a:cubicBezTo>
                    <a:pt x="357556" y="33085"/>
                    <a:pt x="357923" y="36017"/>
                    <a:pt x="355724" y="37483"/>
                  </a:cubicBezTo>
                  <a:cubicBezTo>
                    <a:pt x="341795" y="46280"/>
                    <a:pt x="346927" y="64241"/>
                    <a:pt x="337763" y="75603"/>
                  </a:cubicBezTo>
                  <a:cubicBezTo>
                    <a:pt x="332998" y="81101"/>
                    <a:pt x="337030" y="88066"/>
                    <a:pt x="341062" y="92831"/>
                  </a:cubicBezTo>
                  <a:cubicBezTo>
                    <a:pt x="349493" y="102727"/>
                    <a:pt x="363421" y="105293"/>
                    <a:pt x="371851" y="115923"/>
                  </a:cubicBezTo>
                  <a:cubicBezTo>
                    <a:pt x="375150" y="119954"/>
                    <a:pt x="377349" y="113357"/>
                    <a:pt x="379915" y="111524"/>
                  </a:cubicBezTo>
                  <a:cubicBezTo>
                    <a:pt x="390545" y="102727"/>
                    <a:pt x="393111" y="104193"/>
                    <a:pt x="396043" y="119588"/>
                  </a:cubicBezTo>
                  <a:cubicBezTo>
                    <a:pt x="401908" y="114823"/>
                    <a:pt x="402274" y="105659"/>
                    <a:pt x="410338" y="103094"/>
                  </a:cubicBezTo>
                  <a:cubicBezTo>
                    <a:pt x="413637" y="103094"/>
                    <a:pt x="415103" y="105293"/>
                    <a:pt x="415836" y="108225"/>
                  </a:cubicBezTo>
                  <a:cubicBezTo>
                    <a:pt x="413637" y="124353"/>
                    <a:pt x="420967" y="131684"/>
                    <a:pt x="437095" y="130584"/>
                  </a:cubicBezTo>
                  <a:cubicBezTo>
                    <a:pt x="448824" y="129851"/>
                    <a:pt x="459821" y="137548"/>
                    <a:pt x="471916" y="131317"/>
                  </a:cubicBezTo>
                  <a:cubicBezTo>
                    <a:pt x="476315" y="129118"/>
                    <a:pt x="479247" y="133150"/>
                    <a:pt x="477781" y="139381"/>
                  </a:cubicBezTo>
                  <a:cubicBezTo>
                    <a:pt x="475948" y="145979"/>
                    <a:pt x="474482" y="152210"/>
                    <a:pt x="468618" y="156975"/>
                  </a:cubicBezTo>
                  <a:cubicBezTo>
                    <a:pt x="458354" y="165772"/>
                    <a:pt x="458354" y="153309"/>
                    <a:pt x="453956" y="150377"/>
                  </a:cubicBezTo>
                  <a:cubicBezTo>
                    <a:pt x="452856" y="149644"/>
                    <a:pt x="451390" y="148911"/>
                    <a:pt x="450291" y="149278"/>
                  </a:cubicBezTo>
                  <a:cubicBezTo>
                    <a:pt x="429031" y="155142"/>
                    <a:pt x="412171" y="138281"/>
                    <a:pt x="392378" y="138648"/>
                  </a:cubicBezTo>
                  <a:cubicBezTo>
                    <a:pt x="388346" y="138648"/>
                    <a:pt x="385047" y="140847"/>
                    <a:pt x="381381" y="142313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673A36AC-DFEC-41CA-8072-50B81907F09C}"/>
                </a:ext>
              </a:extLst>
            </p:cNvPr>
            <p:cNvSpPr/>
            <p:nvPr/>
          </p:nvSpPr>
          <p:spPr>
            <a:xfrm>
              <a:off x="11859443" y="7107243"/>
              <a:ext cx="220280" cy="135985"/>
            </a:xfrm>
            <a:custGeom>
              <a:avLst/>
              <a:gdLst>
                <a:gd name="connsiteX0" fmla="*/ 31758 w 220280"/>
                <a:gd name="connsiteY0" fmla="*/ 119492 h 135985"/>
                <a:gd name="connsiteX1" fmla="*/ 28092 w 220280"/>
                <a:gd name="connsiteY1" fmla="*/ 115826 h 135985"/>
                <a:gd name="connsiteX2" fmla="*/ 20762 w 220280"/>
                <a:gd name="connsiteY2" fmla="*/ 96400 h 135985"/>
                <a:gd name="connsiteX3" fmla="*/ 17829 w 220280"/>
                <a:gd name="connsiteY3" fmla="*/ 65610 h 135985"/>
                <a:gd name="connsiteX4" fmla="*/ 4267 w 220280"/>
                <a:gd name="connsiteY4" fmla="*/ 38853 h 135985"/>
                <a:gd name="connsiteX5" fmla="*/ 236 w 220280"/>
                <a:gd name="connsiteY5" fmla="*/ 35554 h 135985"/>
                <a:gd name="connsiteX6" fmla="*/ 13431 w 220280"/>
                <a:gd name="connsiteY6" fmla="*/ 18694 h 135985"/>
                <a:gd name="connsiteX7" fmla="*/ 40188 w 220280"/>
                <a:gd name="connsiteY7" fmla="*/ 23092 h 135985"/>
                <a:gd name="connsiteX8" fmla="*/ 61814 w 220280"/>
                <a:gd name="connsiteY8" fmla="*/ 34821 h 135985"/>
                <a:gd name="connsiteX9" fmla="*/ 95902 w 220280"/>
                <a:gd name="connsiteY9" fmla="*/ 0 h 135985"/>
                <a:gd name="connsiteX10" fmla="*/ 113862 w 220280"/>
                <a:gd name="connsiteY10" fmla="*/ 23458 h 135985"/>
                <a:gd name="connsiteX11" fmla="*/ 118994 w 220280"/>
                <a:gd name="connsiteY11" fmla="*/ 27124 h 135985"/>
                <a:gd name="connsiteX12" fmla="*/ 156381 w 220280"/>
                <a:gd name="connsiteY12" fmla="*/ 17960 h 135985"/>
                <a:gd name="connsiteX13" fmla="*/ 163712 w 220280"/>
                <a:gd name="connsiteY13" fmla="*/ 12096 h 135985"/>
                <a:gd name="connsiteX14" fmla="*/ 165544 w 220280"/>
                <a:gd name="connsiteY14" fmla="*/ 21626 h 135985"/>
                <a:gd name="connsiteX15" fmla="*/ 165178 w 220280"/>
                <a:gd name="connsiteY15" fmla="*/ 53881 h 135985"/>
                <a:gd name="connsiteX16" fmla="*/ 190469 w 220280"/>
                <a:gd name="connsiteY16" fmla="*/ 50949 h 135985"/>
                <a:gd name="connsiteX17" fmla="*/ 213195 w 220280"/>
                <a:gd name="connsiteY17" fmla="*/ 64511 h 135985"/>
                <a:gd name="connsiteX18" fmla="*/ 220159 w 220280"/>
                <a:gd name="connsiteY18" fmla="*/ 75141 h 135985"/>
                <a:gd name="connsiteX19" fmla="*/ 211362 w 220280"/>
                <a:gd name="connsiteY19" fmla="*/ 78439 h 135985"/>
                <a:gd name="connsiteX20" fmla="*/ 197800 w 220280"/>
                <a:gd name="connsiteY20" fmla="*/ 86137 h 135985"/>
                <a:gd name="connsiteX21" fmla="*/ 168477 w 220280"/>
                <a:gd name="connsiteY21" fmla="*/ 99332 h 135985"/>
                <a:gd name="connsiteX22" fmla="*/ 183138 w 220280"/>
                <a:gd name="connsiteY22" fmla="*/ 87236 h 135985"/>
                <a:gd name="connsiteX23" fmla="*/ 168477 w 220280"/>
                <a:gd name="connsiteY23" fmla="*/ 88336 h 135985"/>
                <a:gd name="connsiteX24" fmla="*/ 132556 w 220280"/>
                <a:gd name="connsiteY24" fmla="*/ 110328 h 135985"/>
                <a:gd name="connsiteX25" fmla="*/ 93336 w 220280"/>
                <a:gd name="connsiteY25" fmla="*/ 135986 h 135985"/>
                <a:gd name="connsiteX26" fmla="*/ 88938 w 220280"/>
                <a:gd name="connsiteY26" fmla="*/ 118758 h 135985"/>
                <a:gd name="connsiteX27" fmla="*/ 79408 w 220280"/>
                <a:gd name="connsiteY27" fmla="*/ 125723 h 135985"/>
                <a:gd name="connsiteX28" fmla="*/ 69878 w 220280"/>
                <a:gd name="connsiteY28" fmla="*/ 125356 h 135985"/>
                <a:gd name="connsiteX29" fmla="*/ 55583 w 220280"/>
                <a:gd name="connsiteY29" fmla="*/ 123157 h 135985"/>
                <a:gd name="connsiteX30" fmla="*/ 31758 w 220280"/>
                <a:gd name="connsiteY30" fmla="*/ 119492 h 135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20280" h="135985">
                  <a:moveTo>
                    <a:pt x="31758" y="119492"/>
                  </a:moveTo>
                  <a:cubicBezTo>
                    <a:pt x="30658" y="118392"/>
                    <a:pt x="29192" y="116926"/>
                    <a:pt x="28092" y="115826"/>
                  </a:cubicBezTo>
                  <a:cubicBezTo>
                    <a:pt x="28459" y="113627"/>
                    <a:pt x="22594" y="99699"/>
                    <a:pt x="20762" y="96400"/>
                  </a:cubicBezTo>
                  <a:cubicBezTo>
                    <a:pt x="15630" y="86503"/>
                    <a:pt x="17463" y="75873"/>
                    <a:pt x="17829" y="65610"/>
                  </a:cubicBezTo>
                  <a:cubicBezTo>
                    <a:pt x="17829" y="54248"/>
                    <a:pt x="18196" y="42885"/>
                    <a:pt x="4267" y="38853"/>
                  </a:cubicBezTo>
                  <a:cubicBezTo>
                    <a:pt x="2435" y="38120"/>
                    <a:pt x="1335" y="37020"/>
                    <a:pt x="236" y="35554"/>
                  </a:cubicBezTo>
                  <a:cubicBezTo>
                    <a:pt x="-1231" y="25291"/>
                    <a:pt x="4267" y="20526"/>
                    <a:pt x="13431" y="18694"/>
                  </a:cubicBezTo>
                  <a:cubicBezTo>
                    <a:pt x="22228" y="20160"/>
                    <a:pt x="31758" y="20160"/>
                    <a:pt x="40188" y="23092"/>
                  </a:cubicBezTo>
                  <a:cubicBezTo>
                    <a:pt x="48252" y="25658"/>
                    <a:pt x="55216" y="31156"/>
                    <a:pt x="61814" y="34821"/>
                  </a:cubicBezTo>
                  <a:cubicBezTo>
                    <a:pt x="64380" y="14295"/>
                    <a:pt x="81607" y="8064"/>
                    <a:pt x="95902" y="0"/>
                  </a:cubicBezTo>
                  <a:cubicBezTo>
                    <a:pt x="103233" y="6598"/>
                    <a:pt x="121560" y="4765"/>
                    <a:pt x="113862" y="23458"/>
                  </a:cubicBezTo>
                  <a:cubicBezTo>
                    <a:pt x="112763" y="26391"/>
                    <a:pt x="117161" y="26757"/>
                    <a:pt x="118994" y="27124"/>
                  </a:cubicBezTo>
                  <a:cubicBezTo>
                    <a:pt x="132189" y="27124"/>
                    <a:pt x="147217" y="33355"/>
                    <a:pt x="156381" y="17960"/>
                  </a:cubicBezTo>
                  <a:cubicBezTo>
                    <a:pt x="158214" y="15028"/>
                    <a:pt x="158214" y="10263"/>
                    <a:pt x="163712" y="12096"/>
                  </a:cubicBezTo>
                  <a:cubicBezTo>
                    <a:pt x="170676" y="14295"/>
                    <a:pt x="165911" y="17960"/>
                    <a:pt x="165544" y="21626"/>
                  </a:cubicBezTo>
                  <a:cubicBezTo>
                    <a:pt x="164445" y="31156"/>
                    <a:pt x="165178" y="40686"/>
                    <a:pt x="165178" y="53881"/>
                  </a:cubicBezTo>
                  <a:cubicBezTo>
                    <a:pt x="174341" y="38120"/>
                    <a:pt x="181306" y="38853"/>
                    <a:pt x="190469" y="50949"/>
                  </a:cubicBezTo>
                  <a:cubicBezTo>
                    <a:pt x="195601" y="57547"/>
                    <a:pt x="204764" y="62678"/>
                    <a:pt x="213195" y="64511"/>
                  </a:cubicBezTo>
                  <a:cubicBezTo>
                    <a:pt x="220525" y="66344"/>
                    <a:pt x="220525" y="71475"/>
                    <a:pt x="220159" y="75141"/>
                  </a:cubicBezTo>
                  <a:cubicBezTo>
                    <a:pt x="220159" y="80639"/>
                    <a:pt x="214294" y="79172"/>
                    <a:pt x="211362" y="78439"/>
                  </a:cubicBezTo>
                  <a:cubicBezTo>
                    <a:pt x="203664" y="76240"/>
                    <a:pt x="201465" y="80639"/>
                    <a:pt x="197800" y="86137"/>
                  </a:cubicBezTo>
                  <a:cubicBezTo>
                    <a:pt x="191202" y="95667"/>
                    <a:pt x="182405" y="103731"/>
                    <a:pt x="168477" y="99332"/>
                  </a:cubicBezTo>
                  <a:cubicBezTo>
                    <a:pt x="170309" y="90168"/>
                    <a:pt x="183138" y="97133"/>
                    <a:pt x="183138" y="87236"/>
                  </a:cubicBezTo>
                  <a:cubicBezTo>
                    <a:pt x="178007" y="81738"/>
                    <a:pt x="171043" y="85770"/>
                    <a:pt x="168477" y="88336"/>
                  </a:cubicBezTo>
                  <a:cubicBezTo>
                    <a:pt x="158214" y="98599"/>
                    <a:pt x="150516" y="112161"/>
                    <a:pt x="132556" y="110328"/>
                  </a:cubicBezTo>
                  <a:cubicBezTo>
                    <a:pt x="129257" y="133420"/>
                    <a:pt x="106165" y="126089"/>
                    <a:pt x="93336" y="135986"/>
                  </a:cubicBezTo>
                  <a:cubicBezTo>
                    <a:pt x="88571" y="131221"/>
                    <a:pt x="94436" y="123524"/>
                    <a:pt x="88938" y="118758"/>
                  </a:cubicBezTo>
                  <a:cubicBezTo>
                    <a:pt x="83806" y="118025"/>
                    <a:pt x="80507" y="122790"/>
                    <a:pt x="79408" y="125723"/>
                  </a:cubicBezTo>
                  <a:cubicBezTo>
                    <a:pt x="75009" y="135986"/>
                    <a:pt x="73910" y="131588"/>
                    <a:pt x="69878" y="125356"/>
                  </a:cubicBezTo>
                  <a:cubicBezTo>
                    <a:pt x="66946" y="120591"/>
                    <a:pt x="63647" y="109595"/>
                    <a:pt x="55583" y="123157"/>
                  </a:cubicBezTo>
                  <a:cubicBezTo>
                    <a:pt x="47519" y="137085"/>
                    <a:pt x="39822" y="122057"/>
                    <a:pt x="31758" y="119492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32B6828F-DDCD-453D-887A-B2BA5302F042}"/>
                </a:ext>
              </a:extLst>
            </p:cNvPr>
            <p:cNvSpPr/>
            <p:nvPr/>
          </p:nvSpPr>
          <p:spPr>
            <a:xfrm>
              <a:off x="12045592" y="7218671"/>
              <a:ext cx="16415" cy="45817"/>
            </a:xfrm>
            <a:custGeom>
              <a:avLst/>
              <a:gdLst>
                <a:gd name="connsiteX0" fmla="*/ 10551 w 16415"/>
                <a:gd name="connsiteY0" fmla="*/ 0 h 45817"/>
                <a:gd name="connsiteX1" fmla="*/ 16416 w 16415"/>
                <a:gd name="connsiteY1" fmla="*/ 3665 h 45817"/>
                <a:gd name="connsiteX2" fmla="*/ 13117 w 16415"/>
                <a:gd name="connsiteY2" fmla="*/ 42885 h 45817"/>
                <a:gd name="connsiteX3" fmla="*/ 7252 w 16415"/>
                <a:gd name="connsiteY3" fmla="*/ 45817 h 45817"/>
                <a:gd name="connsiteX4" fmla="*/ 10551 w 16415"/>
                <a:gd name="connsiteY4" fmla="*/ 0 h 4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15" h="45817">
                  <a:moveTo>
                    <a:pt x="10551" y="0"/>
                  </a:moveTo>
                  <a:cubicBezTo>
                    <a:pt x="12750" y="1100"/>
                    <a:pt x="16416" y="2566"/>
                    <a:pt x="16416" y="3665"/>
                  </a:cubicBezTo>
                  <a:cubicBezTo>
                    <a:pt x="14950" y="16494"/>
                    <a:pt x="10185" y="29323"/>
                    <a:pt x="13117" y="42885"/>
                  </a:cubicBezTo>
                  <a:cubicBezTo>
                    <a:pt x="13117" y="43618"/>
                    <a:pt x="9085" y="45084"/>
                    <a:pt x="7252" y="45817"/>
                  </a:cubicBezTo>
                  <a:cubicBezTo>
                    <a:pt x="-3744" y="35188"/>
                    <a:pt x="-1911" y="15028"/>
                    <a:pt x="10551" y="0"/>
                  </a:cubicBezTo>
                  <a:close/>
                </a:path>
              </a:pathLst>
            </a:custGeom>
            <a:solidFill>
              <a:srgbClr val="C296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8B59BF9B-98B6-4544-A92A-33587E518477}"/>
                </a:ext>
              </a:extLst>
            </p:cNvPr>
            <p:cNvSpPr/>
            <p:nvPr/>
          </p:nvSpPr>
          <p:spPr>
            <a:xfrm>
              <a:off x="12096427" y="7291612"/>
              <a:ext cx="12299" cy="17960"/>
            </a:xfrm>
            <a:custGeom>
              <a:avLst/>
              <a:gdLst>
                <a:gd name="connsiteX0" fmla="*/ 8466 w 12299"/>
                <a:gd name="connsiteY0" fmla="*/ 0 h 17960"/>
                <a:gd name="connsiteX1" fmla="*/ 11765 w 12299"/>
                <a:gd name="connsiteY1" fmla="*/ 6964 h 17960"/>
                <a:gd name="connsiteX2" fmla="*/ 3334 w 12299"/>
                <a:gd name="connsiteY2" fmla="*/ 17961 h 17960"/>
                <a:gd name="connsiteX3" fmla="*/ 36 w 12299"/>
                <a:gd name="connsiteY3" fmla="*/ 8064 h 17960"/>
                <a:gd name="connsiteX4" fmla="*/ 8466 w 12299"/>
                <a:gd name="connsiteY4" fmla="*/ 0 h 1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9" h="17960">
                  <a:moveTo>
                    <a:pt x="8466" y="0"/>
                  </a:moveTo>
                  <a:cubicBezTo>
                    <a:pt x="12498" y="1100"/>
                    <a:pt x="12864" y="4399"/>
                    <a:pt x="11765" y="6964"/>
                  </a:cubicBezTo>
                  <a:cubicBezTo>
                    <a:pt x="9566" y="10996"/>
                    <a:pt x="6267" y="14295"/>
                    <a:pt x="3334" y="17961"/>
                  </a:cubicBezTo>
                  <a:cubicBezTo>
                    <a:pt x="2235" y="14662"/>
                    <a:pt x="-331" y="10996"/>
                    <a:pt x="36" y="8064"/>
                  </a:cubicBezTo>
                  <a:cubicBezTo>
                    <a:pt x="402" y="4032"/>
                    <a:pt x="4067" y="1100"/>
                    <a:pt x="8466" y="0"/>
                  </a:cubicBezTo>
                  <a:close/>
                </a:path>
              </a:pathLst>
            </a:custGeom>
            <a:solidFill>
              <a:srgbClr val="977A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9D8BAA61-5AB8-47C6-98D8-ADEBD4A0DD97}"/>
                </a:ext>
              </a:extLst>
            </p:cNvPr>
            <p:cNvSpPr/>
            <p:nvPr/>
          </p:nvSpPr>
          <p:spPr>
            <a:xfrm>
              <a:off x="11589764" y="4533042"/>
              <a:ext cx="209360" cy="122451"/>
            </a:xfrm>
            <a:custGeom>
              <a:avLst/>
              <a:gdLst>
                <a:gd name="connsiteX0" fmla="*/ 31298 w 209360"/>
                <a:gd name="connsiteY0" fmla="*/ 71475 h 122451"/>
                <a:gd name="connsiteX1" fmla="*/ 6007 w 209360"/>
                <a:gd name="connsiteY1" fmla="*/ 69276 h 122451"/>
                <a:gd name="connsiteX2" fmla="*/ 12238 w 209360"/>
                <a:gd name="connsiteY2" fmla="*/ 49849 h 122451"/>
                <a:gd name="connsiteX3" fmla="*/ 23600 w 209360"/>
                <a:gd name="connsiteY3" fmla="*/ 41052 h 122451"/>
                <a:gd name="connsiteX4" fmla="*/ 45226 w 209360"/>
                <a:gd name="connsiteY4" fmla="*/ 0 h 122451"/>
                <a:gd name="connsiteX5" fmla="*/ 75649 w 209360"/>
                <a:gd name="connsiteY5" fmla="*/ 10263 h 122451"/>
                <a:gd name="connsiteX6" fmla="*/ 88111 w 209360"/>
                <a:gd name="connsiteY6" fmla="*/ 27490 h 122451"/>
                <a:gd name="connsiteX7" fmla="*/ 106072 w 209360"/>
                <a:gd name="connsiteY7" fmla="*/ 8064 h 122451"/>
                <a:gd name="connsiteX8" fmla="*/ 146757 w 209360"/>
                <a:gd name="connsiteY8" fmla="*/ 34088 h 122451"/>
                <a:gd name="connsiteX9" fmla="*/ 148590 w 209360"/>
                <a:gd name="connsiteY9" fmla="*/ 51682 h 122451"/>
                <a:gd name="connsiteX10" fmla="*/ 162885 w 209360"/>
                <a:gd name="connsiteY10" fmla="*/ 45451 h 122451"/>
                <a:gd name="connsiteX11" fmla="*/ 204304 w 209360"/>
                <a:gd name="connsiteY11" fmla="*/ 67810 h 122451"/>
                <a:gd name="connsiteX12" fmla="*/ 207603 w 209360"/>
                <a:gd name="connsiteY12" fmla="*/ 78806 h 122451"/>
                <a:gd name="connsiteX13" fmla="*/ 202105 w 209360"/>
                <a:gd name="connsiteY13" fmla="*/ 98599 h 122451"/>
                <a:gd name="connsiteX14" fmla="*/ 198073 w 209360"/>
                <a:gd name="connsiteY14" fmla="*/ 113627 h 122451"/>
                <a:gd name="connsiteX15" fmla="*/ 189642 w 209360"/>
                <a:gd name="connsiteY15" fmla="*/ 122424 h 122451"/>
                <a:gd name="connsiteX16" fmla="*/ 142359 w 209360"/>
                <a:gd name="connsiteY16" fmla="*/ 89069 h 122451"/>
                <a:gd name="connsiteX17" fmla="*/ 129164 w 209360"/>
                <a:gd name="connsiteY17" fmla="*/ 85037 h 122451"/>
                <a:gd name="connsiteX18" fmla="*/ 86645 w 209360"/>
                <a:gd name="connsiteY18" fmla="*/ 78073 h 122451"/>
                <a:gd name="connsiteX19" fmla="*/ 77482 w 209360"/>
                <a:gd name="connsiteY19" fmla="*/ 69276 h 122451"/>
                <a:gd name="connsiteX20" fmla="*/ 51457 w 209360"/>
                <a:gd name="connsiteY20" fmla="*/ 67810 h 122451"/>
                <a:gd name="connsiteX21" fmla="*/ 31298 w 209360"/>
                <a:gd name="connsiteY21" fmla="*/ 71475 h 12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9360" h="122451">
                  <a:moveTo>
                    <a:pt x="31298" y="71475"/>
                  </a:moveTo>
                  <a:cubicBezTo>
                    <a:pt x="22134" y="76973"/>
                    <a:pt x="11871" y="74774"/>
                    <a:pt x="6007" y="69276"/>
                  </a:cubicBezTo>
                  <a:cubicBezTo>
                    <a:pt x="1975" y="65610"/>
                    <a:pt x="-7922" y="50949"/>
                    <a:pt x="12238" y="49849"/>
                  </a:cubicBezTo>
                  <a:cubicBezTo>
                    <a:pt x="16270" y="49849"/>
                    <a:pt x="19568" y="44351"/>
                    <a:pt x="23600" y="41052"/>
                  </a:cubicBezTo>
                  <a:cubicBezTo>
                    <a:pt x="30565" y="27124"/>
                    <a:pt x="42660" y="16128"/>
                    <a:pt x="45226" y="0"/>
                  </a:cubicBezTo>
                  <a:cubicBezTo>
                    <a:pt x="54390" y="6598"/>
                    <a:pt x="64286" y="9164"/>
                    <a:pt x="75649" y="10263"/>
                  </a:cubicBezTo>
                  <a:cubicBezTo>
                    <a:pt x="82613" y="10630"/>
                    <a:pt x="85912" y="18327"/>
                    <a:pt x="88111" y="27490"/>
                  </a:cubicBezTo>
                  <a:cubicBezTo>
                    <a:pt x="91777" y="17227"/>
                    <a:pt x="98374" y="11729"/>
                    <a:pt x="106072" y="8064"/>
                  </a:cubicBezTo>
                  <a:cubicBezTo>
                    <a:pt x="121100" y="14662"/>
                    <a:pt x="128797" y="32622"/>
                    <a:pt x="146757" y="34088"/>
                  </a:cubicBezTo>
                  <a:cubicBezTo>
                    <a:pt x="151156" y="39586"/>
                    <a:pt x="143092" y="46184"/>
                    <a:pt x="148590" y="51682"/>
                  </a:cubicBezTo>
                  <a:cubicBezTo>
                    <a:pt x="154821" y="53515"/>
                    <a:pt x="157387" y="46550"/>
                    <a:pt x="162885" y="45451"/>
                  </a:cubicBezTo>
                  <a:cubicBezTo>
                    <a:pt x="178646" y="49483"/>
                    <a:pt x="190009" y="61578"/>
                    <a:pt x="204304" y="67810"/>
                  </a:cubicBezTo>
                  <a:cubicBezTo>
                    <a:pt x="206137" y="71475"/>
                    <a:pt x="212368" y="73674"/>
                    <a:pt x="207603" y="78806"/>
                  </a:cubicBezTo>
                  <a:cubicBezTo>
                    <a:pt x="208336" y="86137"/>
                    <a:pt x="205037" y="92368"/>
                    <a:pt x="202105" y="98599"/>
                  </a:cubicBezTo>
                  <a:cubicBezTo>
                    <a:pt x="198439" y="102997"/>
                    <a:pt x="197706" y="108129"/>
                    <a:pt x="198073" y="113627"/>
                  </a:cubicBezTo>
                  <a:cubicBezTo>
                    <a:pt x="198439" y="119492"/>
                    <a:pt x="195874" y="122790"/>
                    <a:pt x="189642" y="122424"/>
                  </a:cubicBezTo>
                  <a:cubicBezTo>
                    <a:pt x="168383" y="119125"/>
                    <a:pt x="155188" y="104830"/>
                    <a:pt x="142359" y="89069"/>
                  </a:cubicBezTo>
                  <a:cubicBezTo>
                    <a:pt x="138327" y="85770"/>
                    <a:pt x="132462" y="82105"/>
                    <a:pt x="129164" y="85037"/>
                  </a:cubicBezTo>
                  <a:cubicBezTo>
                    <a:pt x="111936" y="98232"/>
                    <a:pt x="99840" y="85404"/>
                    <a:pt x="86645" y="78073"/>
                  </a:cubicBezTo>
                  <a:cubicBezTo>
                    <a:pt x="83346" y="75507"/>
                    <a:pt x="80047" y="72575"/>
                    <a:pt x="77482" y="69276"/>
                  </a:cubicBezTo>
                  <a:cubicBezTo>
                    <a:pt x="69418" y="59013"/>
                    <a:pt x="60621" y="58280"/>
                    <a:pt x="51457" y="67810"/>
                  </a:cubicBezTo>
                  <a:cubicBezTo>
                    <a:pt x="44860" y="70742"/>
                    <a:pt x="38995" y="76607"/>
                    <a:pt x="31298" y="71475"/>
                  </a:cubicBezTo>
                  <a:close/>
                </a:path>
              </a:pathLst>
            </a:custGeom>
            <a:solidFill>
              <a:srgbClr val="E6DCD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35E45EB9-7ECF-41F1-AC3B-25AFE86920F7}"/>
                </a:ext>
              </a:extLst>
            </p:cNvPr>
            <p:cNvSpPr/>
            <p:nvPr/>
          </p:nvSpPr>
          <p:spPr>
            <a:xfrm>
              <a:off x="11819544" y="4521313"/>
              <a:ext cx="192522" cy="96399"/>
            </a:xfrm>
            <a:custGeom>
              <a:avLst/>
              <a:gdLst>
                <a:gd name="connsiteX0" fmla="*/ 7878 w 192522"/>
                <a:gd name="connsiteY0" fmla="*/ 8064 h 96399"/>
                <a:gd name="connsiteX1" fmla="*/ 12644 w 192522"/>
                <a:gd name="connsiteY1" fmla="*/ 0 h 96399"/>
                <a:gd name="connsiteX2" fmla="*/ 20341 w 192522"/>
                <a:gd name="connsiteY2" fmla="*/ 8430 h 96399"/>
                <a:gd name="connsiteX3" fmla="*/ 52963 w 192522"/>
                <a:gd name="connsiteY3" fmla="*/ 41785 h 96399"/>
                <a:gd name="connsiteX4" fmla="*/ 105378 w 192522"/>
                <a:gd name="connsiteY4" fmla="*/ 60479 h 96399"/>
                <a:gd name="connsiteX5" fmla="*/ 127004 w 192522"/>
                <a:gd name="connsiteY5" fmla="*/ 63411 h 96399"/>
                <a:gd name="connsiteX6" fmla="*/ 191881 w 192522"/>
                <a:gd name="connsiteY6" fmla="*/ 49116 h 96399"/>
                <a:gd name="connsiteX7" fmla="*/ 189682 w 192522"/>
                <a:gd name="connsiteY7" fmla="*/ 77706 h 96399"/>
                <a:gd name="connsiteX8" fmla="*/ 190415 w 192522"/>
                <a:gd name="connsiteY8" fmla="*/ 87236 h 96399"/>
                <a:gd name="connsiteX9" fmla="*/ 180152 w 192522"/>
                <a:gd name="connsiteY9" fmla="*/ 87969 h 96399"/>
                <a:gd name="connsiteX10" fmla="*/ 143131 w 192522"/>
                <a:gd name="connsiteY10" fmla="*/ 76240 h 96399"/>
                <a:gd name="connsiteX11" fmla="*/ 117107 w 192522"/>
                <a:gd name="connsiteY11" fmla="*/ 96400 h 96399"/>
                <a:gd name="connsiteX12" fmla="*/ 88151 w 192522"/>
                <a:gd name="connsiteY12" fmla="*/ 88702 h 96399"/>
                <a:gd name="connsiteX13" fmla="*/ 69824 w 192522"/>
                <a:gd name="connsiteY13" fmla="*/ 78073 h 96399"/>
                <a:gd name="connsiteX14" fmla="*/ 44166 w 192522"/>
                <a:gd name="connsiteY14" fmla="*/ 63045 h 96399"/>
                <a:gd name="connsiteX15" fmla="*/ 7512 w 192522"/>
                <a:gd name="connsiteY15" fmla="*/ 48750 h 96399"/>
                <a:gd name="connsiteX16" fmla="*/ 7878 w 192522"/>
                <a:gd name="connsiteY16" fmla="*/ 8064 h 9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2522" h="96399">
                  <a:moveTo>
                    <a:pt x="7878" y="8064"/>
                  </a:moveTo>
                  <a:cubicBezTo>
                    <a:pt x="11544" y="6598"/>
                    <a:pt x="12277" y="3665"/>
                    <a:pt x="12644" y="0"/>
                  </a:cubicBezTo>
                  <a:cubicBezTo>
                    <a:pt x="18142" y="367"/>
                    <a:pt x="19608" y="3665"/>
                    <a:pt x="20341" y="8430"/>
                  </a:cubicBezTo>
                  <a:cubicBezTo>
                    <a:pt x="23640" y="29690"/>
                    <a:pt x="33536" y="37753"/>
                    <a:pt x="52963" y="41785"/>
                  </a:cubicBezTo>
                  <a:cubicBezTo>
                    <a:pt x="70923" y="45817"/>
                    <a:pt x="89250" y="50582"/>
                    <a:pt x="105378" y="60479"/>
                  </a:cubicBezTo>
                  <a:cubicBezTo>
                    <a:pt x="111975" y="64877"/>
                    <a:pt x="119306" y="65244"/>
                    <a:pt x="127004" y="63411"/>
                  </a:cubicBezTo>
                  <a:cubicBezTo>
                    <a:pt x="148629" y="58646"/>
                    <a:pt x="170255" y="53881"/>
                    <a:pt x="191881" y="49116"/>
                  </a:cubicBezTo>
                  <a:cubicBezTo>
                    <a:pt x="184550" y="58280"/>
                    <a:pt x="174287" y="67077"/>
                    <a:pt x="189682" y="77706"/>
                  </a:cubicBezTo>
                  <a:cubicBezTo>
                    <a:pt x="193714" y="80272"/>
                    <a:pt x="192980" y="83937"/>
                    <a:pt x="190415" y="87236"/>
                  </a:cubicBezTo>
                  <a:cubicBezTo>
                    <a:pt x="187482" y="90902"/>
                    <a:pt x="183817" y="89802"/>
                    <a:pt x="180152" y="87969"/>
                  </a:cubicBezTo>
                  <a:cubicBezTo>
                    <a:pt x="168422" y="81738"/>
                    <a:pt x="155594" y="79172"/>
                    <a:pt x="143131" y="76240"/>
                  </a:cubicBezTo>
                  <a:cubicBezTo>
                    <a:pt x="125171" y="71842"/>
                    <a:pt x="118573" y="77340"/>
                    <a:pt x="117107" y="96400"/>
                  </a:cubicBezTo>
                  <a:cubicBezTo>
                    <a:pt x="108310" y="89435"/>
                    <a:pt x="99147" y="86870"/>
                    <a:pt x="88151" y="88702"/>
                  </a:cubicBezTo>
                  <a:cubicBezTo>
                    <a:pt x="80820" y="89802"/>
                    <a:pt x="72389" y="92368"/>
                    <a:pt x="69824" y="78073"/>
                  </a:cubicBezTo>
                  <a:cubicBezTo>
                    <a:pt x="68724" y="71475"/>
                    <a:pt x="52596" y="61945"/>
                    <a:pt x="44166" y="63045"/>
                  </a:cubicBezTo>
                  <a:cubicBezTo>
                    <a:pt x="28038" y="65244"/>
                    <a:pt x="19608" y="53515"/>
                    <a:pt x="7512" y="48750"/>
                  </a:cubicBezTo>
                  <a:cubicBezTo>
                    <a:pt x="548" y="35554"/>
                    <a:pt x="-5317" y="21992"/>
                    <a:pt x="7878" y="8064"/>
                  </a:cubicBezTo>
                  <a:close/>
                </a:path>
              </a:pathLst>
            </a:custGeom>
            <a:solidFill>
              <a:srgbClr val="BAAB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7AAC14DD-215F-47C4-93A4-5C9949E24EAD}"/>
                </a:ext>
              </a:extLst>
            </p:cNvPr>
            <p:cNvSpPr/>
            <p:nvPr/>
          </p:nvSpPr>
          <p:spPr>
            <a:xfrm>
              <a:off x="11777106" y="4522046"/>
              <a:ext cx="50783" cy="78439"/>
            </a:xfrm>
            <a:custGeom>
              <a:avLst/>
              <a:gdLst>
                <a:gd name="connsiteX0" fmla="*/ 50317 w 50783"/>
                <a:gd name="connsiteY0" fmla="*/ 7331 h 78439"/>
                <a:gd name="connsiteX1" fmla="*/ 50683 w 50783"/>
                <a:gd name="connsiteY1" fmla="*/ 48750 h 78439"/>
                <a:gd name="connsiteX2" fmla="*/ 44452 w 50783"/>
                <a:gd name="connsiteY2" fmla="*/ 53515 h 78439"/>
                <a:gd name="connsiteX3" fmla="*/ 21360 w 50783"/>
                <a:gd name="connsiteY3" fmla="*/ 78439 h 78439"/>
                <a:gd name="connsiteX4" fmla="*/ 3766 w 50783"/>
                <a:gd name="connsiteY4" fmla="*/ 44718 h 78439"/>
                <a:gd name="connsiteX5" fmla="*/ 12563 w 50783"/>
                <a:gd name="connsiteY5" fmla="*/ 22725 h 78439"/>
                <a:gd name="connsiteX6" fmla="*/ 28324 w 50783"/>
                <a:gd name="connsiteY6" fmla="*/ 11363 h 78439"/>
                <a:gd name="connsiteX7" fmla="*/ 39687 w 50783"/>
                <a:gd name="connsiteY7" fmla="*/ 0 h 78439"/>
                <a:gd name="connsiteX8" fmla="*/ 50317 w 50783"/>
                <a:gd name="connsiteY8" fmla="*/ 7331 h 7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3" h="78439">
                  <a:moveTo>
                    <a:pt x="50317" y="7331"/>
                  </a:moveTo>
                  <a:cubicBezTo>
                    <a:pt x="43352" y="21259"/>
                    <a:pt x="51783" y="34821"/>
                    <a:pt x="50683" y="48750"/>
                  </a:cubicBezTo>
                  <a:cubicBezTo>
                    <a:pt x="47751" y="49116"/>
                    <a:pt x="43352" y="49483"/>
                    <a:pt x="44452" y="53515"/>
                  </a:cubicBezTo>
                  <a:cubicBezTo>
                    <a:pt x="51416" y="75873"/>
                    <a:pt x="37121" y="77706"/>
                    <a:pt x="21360" y="78439"/>
                  </a:cubicBezTo>
                  <a:cubicBezTo>
                    <a:pt x="14762" y="67810"/>
                    <a:pt x="13296" y="54614"/>
                    <a:pt x="3766" y="44718"/>
                  </a:cubicBezTo>
                  <a:cubicBezTo>
                    <a:pt x="-2098" y="38487"/>
                    <a:pt x="-2465" y="24925"/>
                    <a:pt x="12563" y="22725"/>
                  </a:cubicBezTo>
                  <a:cubicBezTo>
                    <a:pt x="19894" y="21626"/>
                    <a:pt x="25025" y="17960"/>
                    <a:pt x="28324" y="11363"/>
                  </a:cubicBezTo>
                  <a:cubicBezTo>
                    <a:pt x="29424" y="5132"/>
                    <a:pt x="33456" y="1100"/>
                    <a:pt x="39687" y="0"/>
                  </a:cubicBezTo>
                  <a:cubicBezTo>
                    <a:pt x="42986" y="2199"/>
                    <a:pt x="44452" y="8064"/>
                    <a:pt x="50317" y="7331"/>
                  </a:cubicBezTo>
                  <a:close/>
                </a:path>
              </a:pathLst>
            </a:custGeom>
            <a:solidFill>
              <a:srgbClr val="6F54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DAAB23B2-8160-4099-842B-910AB86AAD02}"/>
                </a:ext>
              </a:extLst>
            </p:cNvPr>
            <p:cNvSpPr/>
            <p:nvPr/>
          </p:nvSpPr>
          <p:spPr>
            <a:xfrm>
              <a:off x="11787289" y="4607979"/>
              <a:ext cx="54922" cy="41989"/>
            </a:xfrm>
            <a:custGeom>
              <a:avLst/>
              <a:gdLst>
                <a:gd name="connsiteX0" fmla="*/ 2014 w 54922"/>
                <a:gd name="connsiteY0" fmla="*/ 22196 h 41989"/>
                <a:gd name="connsiteX1" fmla="*/ 9712 w 54922"/>
                <a:gd name="connsiteY1" fmla="*/ 3869 h 41989"/>
                <a:gd name="connsiteX2" fmla="*/ 30604 w 54922"/>
                <a:gd name="connsiteY2" fmla="*/ 2403 h 41989"/>
                <a:gd name="connsiteX3" fmla="*/ 42334 w 54922"/>
                <a:gd name="connsiteY3" fmla="*/ 5702 h 41989"/>
                <a:gd name="connsiteX4" fmla="*/ 51130 w 54922"/>
                <a:gd name="connsiteY4" fmla="*/ 19264 h 41989"/>
                <a:gd name="connsiteX5" fmla="*/ 45632 w 54922"/>
                <a:gd name="connsiteY5" fmla="*/ 35758 h 41989"/>
                <a:gd name="connsiteX6" fmla="*/ 28405 w 54922"/>
                <a:gd name="connsiteY6" fmla="*/ 41989 h 41989"/>
                <a:gd name="connsiteX7" fmla="*/ 7146 w 54922"/>
                <a:gd name="connsiteY7" fmla="*/ 36857 h 41989"/>
                <a:gd name="connsiteX8" fmla="*/ 2014 w 54922"/>
                <a:gd name="connsiteY8" fmla="*/ 22196 h 4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922" h="41989">
                  <a:moveTo>
                    <a:pt x="2014" y="22196"/>
                  </a:moveTo>
                  <a:cubicBezTo>
                    <a:pt x="3847" y="15598"/>
                    <a:pt x="3480" y="8267"/>
                    <a:pt x="9712" y="3869"/>
                  </a:cubicBezTo>
                  <a:cubicBezTo>
                    <a:pt x="16676" y="3136"/>
                    <a:pt x="23640" y="15598"/>
                    <a:pt x="30604" y="2403"/>
                  </a:cubicBezTo>
                  <a:cubicBezTo>
                    <a:pt x="33170" y="-2729"/>
                    <a:pt x="39401" y="1303"/>
                    <a:pt x="42334" y="5702"/>
                  </a:cubicBezTo>
                  <a:cubicBezTo>
                    <a:pt x="45632" y="10100"/>
                    <a:pt x="48198" y="14499"/>
                    <a:pt x="51130" y="19264"/>
                  </a:cubicBezTo>
                  <a:cubicBezTo>
                    <a:pt x="58828" y="27694"/>
                    <a:pt x="53696" y="32459"/>
                    <a:pt x="45632" y="35758"/>
                  </a:cubicBezTo>
                  <a:cubicBezTo>
                    <a:pt x="40134" y="37957"/>
                    <a:pt x="34270" y="40156"/>
                    <a:pt x="28405" y="41989"/>
                  </a:cubicBezTo>
                  <a:cubicBezTo>
                    <a:pt x="21441" y="39790"/>
                    <a:pt x="14110" y="40523"/>
                    <a:pt x="7146" y="36857"/>
                  </a:cubicBezTo>
                  <a:cubicBezTo>
                    <a:pt x="915" y="33192"/>
                    <a:pt x="-2384" y="29527"/>
                    <a:pt x="2014" y="22196"/>
                  </a:cubicBezTo>
                  <a:close/>
                </a:path>
              </a:pathLst>
            </a:custGeom>
            <a:solidFill>
              <a:srgbClr val="8F6E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BEE233E-81DB-48FC-96CA-983EB7FDA4BA}"/>
                </a:ext>
              </a:extLst>
            </p:cNvPr>
            <p:cNvSpPr/>
            <p:nvPr/>
          </p:nvSpPr>
          <p:spPr>
            <a:xfrm>
              <a:off x="12034147" y="4576774"/>
              <a:ext cx="41055" cy="41084"/>
            </a:xfrm>
            <a:custGeom>
              <a:avLst/>
              <a:gdLst>
                <a:gd name="connsiteX0" fmla="*/ 26394 w 41055"/>
                <a:gd name="connsiteY0" fmla="*/ 986 h 41084"/>
                <a:gd name="connsiteX1" fmla="*/ 35558 w 41055"/>
                <a:gd name="connsiteY1" fmla="*/ 16381 h 41084"/>
                <a:gd name="connsiteX2" fmla="*/ 41056 w 41055"/>
                <a:gd name="connsiteY2" fmla="*/ 35441 h 41084"/>
                <a:gd name="connsiteX3" fmla="*/ 39956 w 41055"/>
                <a:gd name="connsiteY3" fmla="*/ 40572 h 41084"/>
                <a:gd name="connsiteX4" fmla="*/ 3 w 41055"/>
                <a:gd name="connsiteY4" fmla="*/ 17114 h 41084"/>
                <a:gd name="connsiteX5" fmla="*/ 26394 w 41055"/>
                <a:gd name="connsiteY5" fmla="*/ 986 h 4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55" h="41084">
                  <a:moveTo>
                    <a:pt x="26394" y="986"/>
                  </a:moveTo>
                  <a:cubicBezTo>
                    <a:pt x="35924" y="2086"/>
                    <a:pt x="38123" y="6484"/>
                    <a:pt x="35558" y="16381"/>
                  </a:cubicBezTo>
                  <a:cubicBezTo>
                    <a:pt x="34091" y="22612"/>
                    <a:pt x="27860" y="32508"/>
                    <a:pt x="41056" y="35441"/>
                  </a:cubicBezTo>
                  <a:cubicBezTo>
                    <a:pt x="40689" y="37273"/>
                    <a:pt x="40689" y="40206"/>
                    <a:pt x="39956" y="40572"/>
                  </a:cubicBezTo>
                  <a:cubicBezTo>
                    <a:pt x="29693" y="44238"/>
                    <a:pt x="-363" y="27377"/>
                    <a:pt x="3" y="17114"/>
                  </a:cubicBezTo>
                  <a:cubicBezTo>
                    <a:pt x="370" y="-1213"/>
                    <a:pt x="13199" y="-1213"/>
                    <a:pt x="26394" y="986"/>
                  </a:cubicBezTo>
                  <a:close/>
                </a:path>
              </a:pathLst>
            </a:custGeom>
            <a:solidFill>
              <a:srgbClr val="D7CA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2F7FF5A1-F19B-4432-AF78-55BAD51E8FF8}"/>
                </a:ext>
              </a:extLst>
            </p:cNvPr>
            <p:cNvSpPr/>
            <p:nvPr/>
          </p:nvSpPr>
          <p:spPr>
            <a:xfrm>
              <a:off x="11864443" y="4625401"/>
              <a:ext cx="19129" cy="24071"/>
            </a:xfrm>
            <a:custGeom>
              <a:avLst/>
              <a:gdLst>
                <a:gd name="connsiteX0" fmla="*/ 19060 w 19129"/>
                <a:gd name="connsiteY0" fmla="*/ 19436 h 24071"/>
                <a:gd name="connsiteX1" fmla="*/ 0 w 19129"/>
                <a:gd name="connsiteY1" fmla="*/ 17236 h 24071"/>
                <a:gd name="connsiteX2" fmla="*/ 8064 w 19129"/>
                <a:gd name="connsiteY2" fmla="*/ 9 h 24071"/>
                <a:gd name="connsiteX3" fmla="*/ 19060 w 19129"/>
                <a:gd name="connsiteY3" fmla="*/ 19436 h 2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29" h="24071">
                  <a:moveTo>
                    <a:pt x="19060" y="19436"/>
                  </a:moveTo>
                  <a:cubicBezTo>
                    <a:pt x="11729" y="26766"/>
                    <a:pt x="5498" y="24934"/>
                    <a:pt x="0" y="17236"/>
                  </a:cubicBezTo>
                  <a:cubicBezTo>
                    <a:pt x="1833" y="10639"/>
                    <a:pt x="-2566" y="-358"/>
                    <a:pt x="8064" y="9"/>
                  </a:cubicBezTo>
                  <a:cubicBezTo>
                    <a:pt x="18693" y="375"/>
                    <a:pt x="19427" y="10639"/>
                    <a:pt x="19060" y="19436"/>
                  </a:cubicBezTo>
                  <a:close/>
                </a:path>
              </a:pathLst>
            </a:custGeom>
            <a:solidFill>
              <a:srgbClr val="654C3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06272A83-2A6F-4BCF-83B4-22E9C3626359}"/>
                </a:ext>
              </a:extLst>
            </p:cNvPr>
            <p:cNvSpPr/>
            <p:nvPr/>
          </p:nvSpPr>
          <p:spPr>
            <a:xfrm>
              <a:off x="11831676" y="4491257"/>
              <a:ext cx="93246" cy="90914"/>
            </a:xfrm>
            <a:custGeom>
              <a:avLst/>
              <a:gdLst>
                <a:gd name="connsiteX0" fmla="*/ 93246 w 93246"/>
                <a:gd name="connsiteY0" fmla="*/ 90902 h 90914"/>
                <a:gd name="connsiteX1" fmla="*/ 55126 w 93246"/>
                <a:gd name="connsiteY1" fmla="*/ 81005 h 90914"/>
                <a:gd name="connsiteX2" fmla="*/ 45230 w 93246"/>
                <a:gd name="connsiteY2" fmla="*/ 76607 h 90914"/>
                <a:gd name="connsiteX3" fmla="*/ 2711 w 93246"/>
                <a:gd name="connsiteY3" fmla="*/ 52415 h 90914"/>
                <a:gd name="connsiteX4" fmla="*/ 2711 w 93246"/>
                <a:gd name="connsiteY4" fmla="*/ 42519 h 90914"/>
                <a:gd name="connsiteX5" fmla="*/ 145 w 93246"/>
                <a:gd name="connsiteY5" fmla="*/ 30056 h 90914"/>
                <a:gd name="connsiteX6" fmla="*/ 10408 w 93246"/>
                <a:gd name="connsiteY6" fmla="*/ 11729 h 90914"/>
                <a:gd name="connsiteX7" fmla="*/ 47795 w 93246"/>
                <a:gd name="connsiteY7" fmla="*/ 0 h 90914"/>
                <a:gd name="connsiteX8" fmla="*/ 44863 w 93246"/>
                <a:gd name="connsiteY8" fmla="*/ 8430 h 90914"/>
                <a:gd name="connsiteX9" fmla="*/ 45230 w 93246"/>
                <a:gd name="connsiteY9" fmla="*/ 37754 h 90914"/>
                <a:gd name="connsiteX10" fmla="*/ 74186 w 93246"/>
                <a:gd name="connsiteY10" fmla="*/ 76973 h 90914"/>
                <a:gd name="connsiteX11" fmla="*/ 93246 w 93246"/>
                <a:gd name="connsiteY11" fmla="*/ 90902 h 9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246" h="90914">
                  <a:moveTo>
                    <a:pt x="93246" y="90902"/>
                  </a:moveTo>
                  <a:cubicBezTo>
                    <a:pt x="79684" y="91268"/>
                    <a:pt x="67955" y="83937"/>
                    <a:pt x="55126" y="81005"/>
                  </a:cubicBezTo>
                  <a:cubicBezTo>
                    <a:pt x="51461" y="80272"/>
                    <a:pt x="47429" y="75873"/>
                    <a:pt x="45230" y="76607"/>
                  </a:cubicBezTo>
                  <a:cubicBezTo>
                    <a:pt x="20671" y="86503"/>
                    <a:pt x="15540" y="62678"/>
                    <a:pt x="2711" y="52415"/>
                  </a:cubicBezTo>
                  <a:cubicBezTo>
                    <a:pt x="-1321" y="49116"/>
                    <a:pt x="1245" y="45817"/>
                    <a:pt x="2711" y="42519"/>
                  </a:cubicBezTo>
                  <a:cubicBezTo>
                    <a:pt x="5643" y="37387"/>
                    <a:pt x="5643" y="33355"/>
                    <a:pt x="145" y="30056"/>
                  </a:cubicBezTo>
                  <a:cubicBezTo>
                    <a:pt x="-588" y="21626"/>
                    <a:pt x="1245" y="14662"/>
                    <a:pt x="10408" y="11729"/>
                  </a:cubicBezTo>
                  <a:cubicBezTo>
                    <a:pt x="22871" y="8430"/>
                    <a:pt x="34233" y="367"/>
                    <a:pt x="47795" y="0"/>
                  </a:cubicBezTo>
                  <a:cubicBezTo>
                    <a:pt x="46696" y="2932"/>
                    <a:pt x="46696" y="7331"/>
                    <a:pt x="44863" y="8430"/>
                  </a:cubicBezTo>
                  <a:cubicBezTo>
                    <a:pt x="21771" y="18693"/>
                    <a:pt x="38265" y="27124"/>
                    <a:pt x="45230" y="37754"/>
                  </a:cubicBezTo>
                  <a:cubicBezTo>
                    <a:pt x="54026" y="51682"/>
                    <a:pt x="58425" y="68543"/>
                    <a:pt x="74186" y="76973"/>
                  </a:cubicBezTo>
                  <a:cubicBezTo>
                    <a:pt x="81884" y="80639"/>
                    <a:pt x="89947" y="82105"/>
                    <a:pt x="93246" y="90902"/>
                  </a:cubicBezTo>
                  <a:close/>
                </a:path>
              </a:pathLst>
            </a:custGeom>
            <a:solidFill>
              <a:srgbClr val="DFD4C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CA031A1-A110-4AA0-A0BD-B84CBB6F6AC8}"/>
                </a:ext>
              </a:extLst>
            </p:cNvPr>
            <p:cNvSpPr/>
            <p:nvPr/>
          </p:nvSpPr>
          <p:spPr>
            <a:xfrm>
              <a:off x="11842451" y="4476229"/>
              <a:ext cx="37386" cy="27886"/>
            </a:xfrm>
            <a:custGeom>
              <a:avLst/>
              <a:gdLst>
                <a:gd name="connsiteX0" fmla="*/ 37387 w 37386"/>
                <a:gd name="connsiteY0" fmla="*/ 15395 h 27886"/>
                <a:gd name="connsiteX1" fmla="*/ 0 w 37386"/>
                <a:gd name="connsiteY1" fmla="*/ 27124 h 27886"/>
                <a:gd name="connsiteX2" fmla="*/ 8064 w 37386"/>
                <a:gd name="connsiteY2" fmla="*/ 0 h 27886"/>
                <a:gd name="connsiteX3" fmla="*/ 15028 w 37386"/>
                <a:gd name="connsiteY3" fmla="*/ 367 h 27886"/>
                <a:gd name="connsiteX4" fmla="*/ 37387 w 37386"/>
                <a:gd name="connsiteY4" fmla="*/ 15395 h 2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86" h="27886">
                  <a:moveTo>
                    <a:pt x="37387" y="15395"/>
                  </a:moveTo>
                  <a:cubicBezTo>
                    <a:pt x="26391" y="24192"/>
                    <a:pt x="14662" y="30056"/>
                    <a:pt x="0" y="27124"/>
                  </a:cubicBezTo>
                  <a:cubicBezTo>
                    <a:pt x="13195" y="21259"/>
                    <a:pt x="6231" y="9163"/>
                    <a:pt x="8064" y="0"/>
                  </a:cubicBezTo>
                  <a:cubicBezTo>
                    <a:pt x="10263" y="0"/>
                    <a:pt x="12829" y="367"/>
                    <a:pt x="15028" y="367"/>
                  </a:cubicBezTo>
                  <a:cubicBezTo>
                    <a:pt x="22359" y="5865"/>
                    <a:pt x="34821" y="3299"/>
                    <a:pt x="37387" y="15395"/>
                  </a:cubicBezTo>
                  <a:close/>
                </a:path>
              </a:pathLst>
            </a:custGeom>
            <a:solidFill>
              <a:srgbClr val="BBA1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5B065C3-A1C1-407C-BE1C-8C6205718C11}"/>
                </a:ext>
              </a:extLst>
            </p:cNvPr>
            <p:cNvSpPr/>
            <p:nvPr/>
          </p:nvSpPr>
          <p:spPr>
            <a:xfrm>
              <a:off x="11531906" y="4376897"/>
              <a:ext cx="163929" cy="191333"/>
            </a:xfrm>
            <a:custGeom>
              <a:avLst/>
              <a:gdLst>
                <a:gd name="connsiteX0" fmla="*/ 163930 w 163929"/>
                <a:gd name="connsiteY0" fmla="*/ 164209 h 191333"/>
                <a:gd name="connsiteX1" fmla="*/ 150368 w 163929"/>
                <a:gd name="connsiteY1" fmla="*/ 191333 h 191333"/>
                <a:gd name="connsiteX2" fmla="*/ 141204 w 163929"/>
                <a:gd name="connsiteY2" fmla="*/ 181437 h 191333"/>
                <a:gd name="connsiteX3" fmla="*/ 128376 w 163929"/>
                <a:gd name="connsiteY3" fmla="*/ 168974 h 191333"/>
                <a:gd name="connsiteX4" fmla="*/ 103817 w 163929"/>
                <a:gd name="connsiteY4" fmla="*/ 156145 h 191333"/>
                <a:gd name="connsiteX5" fmla="*/ 77427 w 163929"/>
                <a:gd name="connsiteY5" fmla="*/ 163843 h 191333"/>
                <a:gd name="connsiteX6" fmla="*/ 21713 w 163929"/>
                <a:gd name="connsiteY6" fmla="*/ 140751 h 191333"/>
                <a:gd name="connsiteX7" fmla="*/ 18414 w 163929"/>
                <a:gd name="connsiteY7" fmla="*/ 109595 h 191333"/>
                <a:gd name="connsiteX8" fmla="*/ 17314 w 163929"/>
                <a:gd name="connsiteY8" fmla="*/ 93467 h 191333"/>
                <a:gd name="connsiteX9" fmla="*/ 7784 w 163929"/>
                <a:gd name="connsiteY9" fmla="*/ 67443 h 191333"/>
                <a:gd name="connsiteX10" fmla="*/ 2286 w 163929"/>
                <a:gd name="connsiteY10" fmla="*/ 47283 h 191333"/>
                <a:gd name="connsiteX11" fmla="*/ 8151 w 163929"/>
                <a:gd name="connsiteY11" fmla="*/ 0 h 191333"/>
                <a:gd name="connsiteX12" fmla="*/ 20980 w 163929"/>
                <a:gd name="connsiteY12" fmla="*/ 5865 h 191333"/>
                <a:gd name="connsiteX13" fmla="*/ 38574 w 163929"/>
                <a:gd name="connsiteY13" fmla="*/ 23458 h 191333"/>
                <a:gd name="connsiteX14" fmla="*/ 85491 w 163929"/>
                <a:gd name="connsiteY14" fmla="*/ 78439 h 191333"/>
                <a:gd name="connsiteX15" fmla="*/ 95387 w 163929"/>
                <a:gd name="connsiteY15" fmla="*/ 96400 h 191333"/>
                <a:gd name="connsiteX16" fmla="*/ 163930 w 163929"/>
                <a:gd name="connsiteY16" fmla="*/ 164209 h 19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3929" h="191333">
                  <a:moveTo>
                    <a:pt x="163930" y="164209"/>
                  </a:moveTo>
                  <a:cubicBezTo>
                    <a:pt x="161364" y="174839"/>
                    <a:pt x="144503" y="176672"/>
                    <a:pt x="150368" y="191333"/>
                  </a:cubicBezTo>
                  <a:cubicBezTo>
                    <a:pt x="141204" y="190600"/>
                    <a:pt x="141937" y="185469"/>
                    <a:pt x="141204" y="181437"/>
                  </a:cubicBezTo>
                  <a:cubicBezTo>
                    <a:pt x="139738" y="174472"/>
                    <a:pt x="135706" y="166409"/>
                    <a:pt x="128376" y="168974"/>
                  </a:cubicBezTo>
                  <a:cubicBezTo>
                    <a:pt x="114080" y="174106"/>
                    <a:pt x="109682" y="164942"/>
                    <a:pt x="103817" y="156145"/>
                  </a:cubicBezTo>
                  <a:cubicBezTo>
                    <a:pt x="96487" y="163110"/>
                    <a:pt x="89156" y="170807"/>
                    <a:pt x="77427" y="163843"/>
                  </a:cubicBezTo>
                  <a:cubicBezTo>
                    <a:pt x="55434" y="164576"/>
                    <a:pt x="38574" y="152847"/>
                    <a:pt x="21713" y="140751"/>
                  </a:cubicBezTo>
                  <a:cubicBezTo>
                    <a:pt x="22079" y="130488"/>
                    <a:pt x="33809" y="119125"/>
                    <a:pt x="18414" y="109595"/>
                  </a:cubicBezTo>
                  <a:cubicBezTo>
                    <a:pt x="15848" y="107762"/>
                    <a:pt x="16948" y="98965"/>
                    <a:pt x="17314" y="93467"/>
                  </a:cubicBezTo>
                  <a:cubicBezTo>
                    <a:pt x="18414" y="83204"/>
                    <a:pt x="17681" y="73674"/>
                    <a:pt x="7784" y="67443"/>
                  </a:cubicBezTo>
                  <a:cubicBezTo>
                    <a:pt x="87" y="62312"/>
                    <a:pt x="3019" y="54248"/>
                    <a:pt x="2286" y="47283"/>
                  </a:cubicBezTo>
                  <a:cubicBezTo>
                    <a:pt x="-4678" y="30789"/>
                    <a:pt x="6318" y="16128"/>
                    <a:pt x="8151" y="0"/>
                  </a:cubicBezTo>
                  <a:cubicBezTo>
                    <a:pt x="12549" y="1833"/>
                    <a:pt x="16581" y="4032"/>
                    <a:pt x="20980" y="5865"/>
                  </a:cubicBezTo>
                  <a:cubicBezTo>
                    <a:pt x="32342" y="6231"/>
                    <a:pt x="33075" y="17227"/>
                    <a:pt x="38574" y="23458"/>
                  </a:cubicBezTo>
                  <a:cubicBezTo>
                    <a:pt x="51769" y="43985"/>
                    <a:pt x="67530" y="61945"/>
                    <a:pt x="85491" y="78439"/>
                  </a:cubicBezTo>
                  <a:cubicBezTo>
                    <a:pt x="90622" y="83571"/>
                    <a:pt x="95387" y="88702"/>
                    <a:pt x="95387" y="96400"/>
                  </a:cubicBezTo>
                  <a:cubicBezTo>
                    <a:pt x="111881" y="125723"/>
                    <a:pt x="139005" y="143683"/>
                    <a:pt x="163930" y="164209"/>
                  </a:cubicBezTo>
                  <a:close/>
                </a:path>
              </a:pathLst>
            </a:custGeom>
            <a:solidFill>
              <a:srgbClr val="EFEBE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18450613-22C7-4238-9D6A-B62A43E0B8DA}"/>
                </a:ext>
              </a:extLst>
            </p:cNvPr>
            <p:cNvSpPr/>
            <p:nvPr/>
          </p:nvSpPr>
          <p:spPr>
            <a:xfrm>
              <a:off x="11488237" y="4263318"/>
              <a:ext cx="234750" cy="246733"/>
            </a:xfrm>
            <a:custGeom>
              <a:avLst/>
              <a:gdLst>
                <a:gd name="connsiteX0" fmla="*/ 139422 w 234750"/>
                <a:gd name="connsiteY0" fmla="*/ 210346 h 246733"/>
                <a:gd name="connsiteX1" fmla="*/ 128426 w 234750"/>
                <a:gd name="connsiteY1" fmla="*/ 195684 h 246733"/>
                <a:gd name="connsiteX2" fmla="*/ 79310 w 234750"/>
                <a:gd name="connsiteY2" fmla="*/ 138871 h 246733"/>
                <a:gd name="connsiteX3" fmla="*/ 65015 w 234750"/>
                <a:gd name="connsiteY3" fmla="*/ 119444 h 246733"/>
                <a:gd name="connsiteX4" fmla="*/ 21397 w 234750"/>
                <a:gd name="connsiteY4" fmla="*/ 39539 h 246733"/>
                <a:gd name="connsiteX5" fmla="*/ 1237 w 234750"/>
                <a:gd name="connsiteY5" fmla="*/ 20845 h 246733"/>
                <a:gd name="connsiteX6" fmla="*/ 137 w 234750"/>
                <a:gd name="connsiteY6" fmla="*/ 19012 h 246733"/>
                <a:gd name="connsiteX7" fmla="*/ 1237 w 234750"/>
                <a:gd name="connsiteY7" fmla="*/ 17913 h 246733"/>
                <a:gd name="connsiteX8" fmla="*/ 12233 w 234750"/>
                <a:gd name="connsiteY8" fmla="*/ 319 h 246733"/>
                <a:gd name="connsiteX9" fmla="*/ 34959 w 234750"/>
                <a:gd name="connsiteY9" fmla="*/ 25610 h 246733"/>
                <a:gd name="connsiteX10" fmla="*/ 54385 w 234750"/>
                <a:gd name="connsiteY10" fmla="*/ 52367 h 246733"/>
                <a:gd name="connsiteX11" fmla="*/ 117430 w 234750"/>
                <a:gd name="connsiteY11" fmla="*/ 145835 h 246733"/>
                <a:gd name="connsiteX12" fmla="*/ 143088 w 234750"/>
                <a:gd name="connsiteY12" fmla="*/ 176257 h 246733"/>
                <a:gd name="connsiteX13" fmla="*/ 190371 w 234750"/>
                <a:gd name="connsiteY13" fmla="*/ 211445 h 246733"/>
                <a:gd name="connsiteX14" fmla="*/ 217495 w 234750"/>
                <a:gd name="connsiteY14" fmla="*/ 226840 h 246733"/>
                <a:gd name="connsiteX15" fmla="*/ 229957 w 234750"/>
                <a:gd name="connsiteY15" fmla="*/ 236003 h 246733"/>
                <a:gd name="connsiteX16" fmla="*/ 234722 w 234750"/>
                <a:gd name="connsiteY16" fmla="*/ 243701 h 246733"/>
                <a:gd name="connsiteX17" fmla="*/ 225559 w 234750"/>
                <a:gd name="connsiteY17" fmla="*/ 245900 h 246733"/>
                <a:gd name="connsiteX18" fmla="*/ 151518 w 234750"/>
                <a:gd name="connsiteY18" fmla="*/ 212178 h 246733"/>
                <a:gd name="connsiteX19" fmla="*/ 139422 w 234750"/>
                <a:gd name="connsiteY19" fmla="*/ 210346 h 24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750" h="246733">
                  <a:moveTo>
                    <a:pt x="139422" y="210346"/>
                  </a:moveTo>
                  <a:cubicBezTo>
                    <a:pt x="132458" y="207780"/>
                    <a:pt x="132825" y="199716"/>
                    <a:pt x="128426" y="195684"/>
                  </a:cubicBezTo>
                  <a:cubicBezTo>
                    <a:pt x="113398" y="175524"/>
                    <a:pt x="95071" y="158297"/>
                    <a:pt x="79310" y="138871"/>
                  </a:cubicBezTo>
                  <a:cubicBezTo>
                    <a:pt x="74545" y="132273"/>
                    <a:pt x="69780" y="126042"/>
                    <a:pt x="65015" y="119444"/>
                  </a:cubicBezTo>
                  <a:cubicBezTo>
                    <a:pt x="50353" y="92687"/>
                    <a:pt x="36058" y="65929"/>
                    <a:pt x="21397" y="39539"/>
                  </a:cubicBezTo>
                  <a:cubicBezTo>
                    <a:pt x="16998" y="31108"/>
                    <a:pt x="11134" y="23777"/>
                    <a:pt x="1237" y="20845"/>
                  </a:cubicBezTo>
                  <a:cubicBezTo>
                    <a:pt x="137" y="20112"/>
                    <a:pt x="-229" y="19745"/>
                    <a:pt x="137" y="19012"/>
                  </a:cubicBezTo>
                  <a:cubicBezTo>
                    <a:pt x="504" y="18279"/>
                    <a:pt x="871" y="17913"/>
                    <a:pt x="1237" y="17913"/>
                  </a:cubicBezTo>
                  <a:cubicBezTo>
                    <a:pt x="3803" y="11315"/>
                    <a:pt x="-4627" y="-2247"/>
                    <a:pt x="12233" y="319"/>
                  </a:cubicBezTo>
                  <a:cubicBezTo>
                    <a:pt x="22130" y="6917"/>
                    <a:pt x="29460" y="15347"/>
                    <a:pt x="34959" y="25610"/>
                  </a:cubicBezTo>
                  <a:cubicBezTo>
                    <a:pt x="44855" y="31841"/>
                    <a:pt x="49987" y="42104"/>
                    <a:pt x="54385" y="52367"/>
                  </a:cubicBezTo>
                  <a:cubicBezTo>
                    <a:pt x="69413" y="87555"/>
                    <a:pt x="95071" y="115779"/>
                    <a:pt x="117430" y="145835"/>
                  </a:cubicBezTo>
                  <a:cubicBezTo>
                    <a:pt x="125860" y="156098"/>
                    <a:pt x="134657" y="166361"/>
                    <a:pt x="143088" y="176257"/>
                  </a:cubicBezTo>
                  <a:cubicBezTo>
                    <a:pt x="160681" y="185787"/>
                    <a:pt x="174610" y="200082"/>
                    <a:pt x="190371" y="211445"/>
                  </a:cubicBezTo>
                  <a:cubicBezTo>
                    <a:pt x="198801" y="217676"/>
                    <a:pt x="207232" y="224274"/>
                    <a:pt x="217495" y="226840"/>
                  </a:cubicBezTo>
                  <a:cubicBezTo>
                    <a:pt x="222626" y="228672"/>
                    <a:pt x="228491" y="229406"/>
                    <a:pt x="229957" y="236003"/>
                  </a:cubicBezTo>
                  <a:cubicBezTo>
                    <a:pt x="231790" y="238569"/>
                    <a:pt x="235089" y="241501"/>
                    <a:pt x="234722" y="243701"/>
                  </a:cubicBezTo>
                  <a:cubicBezTo>
                    <a:pt x="233623" y="248832"/>
                    <a:pt x="228858" y="245900"/>
                    <a:pt x="225559" y="245900"/>
                  </a:cubicBezTo>
                  <a:cubicBezTo>
                    <a:pt x="196602" y="244434"/>
                    <a:pt x="171311" y="234171"/>
                    <a:pt x="151518" y="212178"/>
                  </a:cubicBezTo>
                  <a:cubicBezTo>
                    <a:pt x="148219" y="209246"/>
                    <a:pt x="143821" y="209246"/>
                    <a:pt x="139422" y="210346"/>
                  </a:cubicBezTo>
                  <a:close/>
                </a:path>
              </a:pathLst>
            </a:custGeom>
            <a:solidFill>
              <a:srgbClr val="6E564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9DFF454-63F0-46DA-BAD4-C4B9B469B731}"/>
                </a:ext>
              </a:extLst>
            </p:cNvPr>
            <p:cNvSpPr/>
            <p:nvPr/>
          </p:nvSpPr>
          <p:spPr>
            <a:xfrm>
              <a:off x="11696891" y="4392291"/>
              <a:ext cx="73535" cy="111932"/>
            </a:xfrm>
            <a:custGeom>
              <a:avLst/>
              <a:gdLst>
                <a:gd name="connsiteX0" fmla="*/ 21303 w 73535"/>
                <a:gd name="connsiteY0" fmla="*/ 107396 h 111932"/>
                <a:gd name="connsiteX1" fmla="*/ 6642 w 73535"/>
                <a:gd name="connsiteY1" fmla="*/ 102997 h 111932"/>
                <a:gd name="connsiteX2" fmla="*/ 11407 w 73535"/>
                <a:gd name="connsiteY2" fmla="*/ 76240 h 111932"/>
                <a:gd name="connsiteX3" fmla="*/ 13239 w 73535"/>
                <a:gd name="connsiteY3" fmla="*/ 62312 h 111932"/>
                <a:gd name="connsiteX4" fmla="*/ 3343 w 73535"/>
                <a:gd name="connsiteY4" fmla="*/ 31522 h 111932"/>
                <a:gd name="connsiteX5" fmla="*/ 7008 w 73535"/>
                <a:gd name="connsiteY5" fmla="*/ 31522 h 111932"/>
                <a:gd name="connsiteX6" fmla="*/ 14339 w 73535"/>
                <a:gd name="connsiteY6" fmla="*/ 31156 h 111932"/>
                <a:gd name="connsiteX7" fmla="*/ 54292 w 73535"/>
                <a:gd name="connsiteY7" fmla="*/ 0 h 111932"/>
                <a:gd name="connsiteX8" fmla="*/ 56125 w 73535"/>
                <a:gd name="connsiteY8" fmla="*/ 50949 h 111932"/>
                <a:gd name="connsiteX9" fmla="*/ 58324 w 73535"/>
                <a:gd name="connsiteY9" fmla="*/ 66710 h 111932"/>
                <a:gd name="connsiteX10" fmla="*/ 71519 w 73535"/>
                <a:gd name="connsiteY10" fmla="*/ 111794 h 111932"/>
                <a:gd name="connsiteX11" fmla="*/ 26801 w 73535"/>
                <a:gd name="connsiteY11" fmla="*/ 102997 h 111932"/>
                <a:gd name="connsiteX12" fmla="*/ 21303 w 73535"/>
                <a:gd name="connsiteY12" fmla="*/ 107396 h 11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535" h="111932">
                  <a:moveTo>
                    <a:pt x="21303" y="107396"/>
                  </a:moveTo>
                  <a:cubicBezTo>
                    <a:pt x="16905" y="103730"/>
                    <a:pt x="12140" y="102631"/>
                    <a:pt x="6642" y="102997"/>
                  </a:cubicBezTo>
                  <a:cubicBezTo>
                    <a:pt x="-2888" y="92368"/>
                    <a:pt x="-2888" y="83204"/>
                    <a:pt x="11407" y="76240"/>
                  </a:cubicBezTo>
                  <a:cubicBezTo>
                    <a:pt x="19104" y="72575"/>
                    <a:pt x="19471" y="68909"/>
                    <a:pt x="13239" y="62312"/>
                  </a:cubicBezTo>
                  <a:cubicBezTo>
                    <a:pt x="5176" y="54248"/>
                    <a:pt x="-3621" y="45084"/>
                    <a:pt x="3343" y="31522"/>
                  </a:cubicBezTo>
                  <a:cubicBezTo>
                    <a:pt x="4443" y="31522"/>
                    <a:pt x="5542" y="31522"/>
                    <a:pt x="7008" y="31522"/>
                  </a:cubicBezTo>
                  <a:cubicBezTo>
                    <a:pt x="9574" y="31522"/>
                    <a:pt x="13239" y="32255"/>
                    <a:pt x="14339" y="31156"/>
                  </a:cubicBezTo>
                  <a:cubicBezTo>
                    <a:pt x="23869" y="16861"/>
                    <a:pt x="38531" y="9163"/>
                    <a:pt x="54292" y="0"/>
                  </a:cubicBezTo>
                  <a:cubicBezTo>
                    <a:pt x="52459" y="16861"/>
                    <a:pt x="70786" y="32255"/>
                    <a:pt x="56125" y="50949"/>
                  </a:cubicBezTo>
                  <a:cubicBezTo>
                    <a:pt x="53192" y="54981"/>
                    <a:pt x="54292" y="61945"/>
                    <a:pt x="58324" y="66710"/>
                  </a:cubicBezTo>
                  <a:cubicBezTo>
                    <a:pt x="69686" y="79172"/>
                    <a:pt x="77384" y="93101"/>
                    <a:pt x="71519" y="111794"/>
                  </a:cubicBezTo>
                  <a:cubicBezTo>
                    <a:pt x="57591" y="109229"/>
                    <a:pt x="40363" y="117659"/>
                    <a:pt x="26801" y="102997"/>
                  </a:cubicBezTo>
                  <a:cubicBezTo>
                    <a:pt x="26801" y="102997"/>
                    <a:pt x="23136" y="105930"/>
                    <a:pt x="21303" y="107396"/>
                  </a:cubicBezTo>
                  <a:close/>
                </a:path>
              </a:pathLst>
            </a:custGeom>
            <a:solidFill>
              <a:srgbClr val="D6C6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82DEB6E-3D81-403B-9C42-3D27CC0B880B}"/>
                </a:ext>
              </a:extLst>
            </p:cNvPr>
            <p:cNvSpPr/>
            <p:nvPr/>
          </p:nvSpPr>
          <p:spPr>
            <a:xfrm>
              <a:off x="11773083" y="4510816"/>
              <a:ext cx="43344" cy="23667"/>
            </a:xfrm>
            <a:custGeom>
              <a:avLst/>
              <a:gdLst>
                <a:gd name="connsiteX0" fmla="*/ 43344 w 43344"/>
                <a:gd name="connsiteY0" fmla="*/ 11230 h 23667"/>
                <a:gd name="connsiteX1" fmla="*/ 31981 w 43344"/>
                <a:gd name="connsiteY1" fmla="*/ 22593 h 23667"/>
                <a:gd name="connsiteX2" fmla="*/ 12188 w 43344"/>
                <a:gd name="connsiteY2" fmla="*/ 23326 h 23667"/>
                <a:gd name="connsiteX3" fmla="*/ 93 w 43344"/>
                <a:gd name="connsiteY3" fmla="*/ 13429 h 23667"/>
                <a:gd name="connsiteX4" fmla="*/ 9623 w 43344"/>
                <a:gd name="connsiteY4" fmla="*/ 6831 h 23667"/>
                <a:gd name="connsiteX5" fmla="*/ 21352 w 43344"/>
                <a:gd name="connsiteY5" fmla="*/ 2800 h 23667"/>
                <a:gd name="connsiteX6" fmla="*/ 43344 w 43344"/>
                <a:gd name="connsiteY6" fmla="*/ 11230 h 2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344" h="23667">
                  <a:moveTo>
                    <a:pt x="43344" y="11230"/>
                  </a:moveTo>
                  <a:cubicBezTo>
                    <a:pt x="39679" y="14895"/>
                    <a:pt x="35647" y="18927"/>
                    <a:pt x="31981" y="22593"/>
                  </a:cubicBezTo>
                  <a:cubicBezTo>
                    <a:pt x="25384" y="18561"/>
                    <a:pt x="18419" y="21860"/>
                    <a:pt x="12188" y="23326"/>
                  </a:cubicBezTo>
                  <a:cubicBezTo>
                    <a:pt x="3025" y="25158"/>
                    <a:pt x="826" y="19294"/>
                    <a:pt x="93" y="13429"/>
                  </a:cubicBezTo>
                  <a:cubicBezTo>
                    <a:pt x="-641" y="7565"/>
                    <a:pt x="3025" y="5365"/>
                    <a:pt x="9623" y="6831"/>
                  </a:cubicBezTo>
                  <a:cubicBezTo>
                    <a:pt x="13288" y="7565"/>
                    <a:pt x="17686" y="4999"/>
                    <a:pt x="21352" y="2800"/>
                  </a:cubicBezTo>
                  <a:cubicBezTo>
                    <a:pt x="32714" y="-3432"/>
                    <a:pt x="38946" y="1333"/>
                    <a:pt x="43344" y="11230"/>
                  </a:cubicBezTo>
                  <a:close/>
                </a:path>
              </a:pathLst>
            </a:custGeom>
            <a:solidFill>
              <a:srgbClr val="C2AB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7AF50777-464B-495A-82DE-7944E4E92F00}"/>
                </a:ext>
              </a:extLst>
            </p:cNvPr>
            <p:cNvSpPr/>
            <p:nvPr/>
          </p:nvSpPr>
          <p:spPr>
            <a:xfrm>
              <a:off x="11729455" y="4566670"/>
              <a:ext cx="23193" cy="25107"/>
            </a:xfrm>
            <a:custGeom>
              <a:avLst/>
              <a:gdLst>
                <a:gd name="connsiteX0" fmla="*/ 23194 w 23193"/>
                <a:gd name="connsiteY0" fmla="*/ 11457 h 25107"/>
                <a:gd name="connsiteX1" fmla="*/ 5966 w 23193"/>
                <a:gd name="connsiteY1" fmla="*/ 23186 h 25107"/>
                <a:gd name="connsiteX2" fmla="*/ 7066 w 23193"/>
                <a:gd name="connsiteY2" fmla="*/ 94 h 25107"/>
                <a:gd name="connsiteX3" fmla="*/ 23194 w 23193"/>
                <a:gd name="connsiteY3" fmla="*/ 11457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93" h="25107">
                  <a:moveTo>
                    <a:pt x="23194" y="11457"/>
                  </a:moveTo>
                  <a:cubicBezTo>
                    <a:pt x="19895" y="19154"/>
                    <a:pt x="16596" y="29417"/>
                    <a:pt x="5966" y="23186"/>
                  </a:cubicBezTo>
                  <a:cubicBezTo>
                    <a:pt x="-5763" y="16222"/>
                    <a:pt x="2667" y="7792"/>
                    <a:pt x="7066" y="94"/>
                  </a:cubicBezTo>
                  <a:cubicBezTo>
                    <a:pt x="16229" y="-1005"/>
                    <a:pt x="17696" y="7792"/>
                    <a:pt x="23194" y="11457"/>
                  </a:cubicBezTo>
                  <a:close/>
                </a:path>
              </a:pathLst>
            </a:custGeom>
            <a:solidFill>
              <a:srgbClr val="785E4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720B55FB-BDA7-4472-9EE7-E71BD7D7A441}"/>
                </a:ext>
              </a:extLst>
            </p:cNvPr>
            <p:cNvSpPr/>
            <p:nvPr/>
          </p:nvSpPr>
          <p:spPr>
            <a:xfrm>
              <a:off x="11631325" y="4391064"/>
              <a:ext cx="92640" cy="104591"/>
            </a:xfrm>
            <a:custGeom>
              <a:avLst/>
              <a:gdLst>
                <a:gd name="connsiteX0" fmla="*/ 68909 w 92640"/>
                <a:gd name="connsiteY0" fmla="*/ 33117 h 104591"/>
                <a:gd name="connsiteX1" fmla="*/ 88336 w 92640"/>
                <a:gd name="connsiteY1" fmla="*/ 65006 h 104591"/>
                <a:gd name="connsiteX2" fmla="*/ 83204 w 92640"/>
                <a:gd name="connsiteY2" fmla="*/ 80767 h 104591"/>
                <a:gd name="connsiteX3" fmla="*/ 72208 w 92640"/>
                <a:gd name="connsiteY3" fmla="*/ 104592 h 104591"/>
                <a:gd name="connsiteX4" fmla="*/ 0 w 92640"/>
                <a:gd name="connsiteY4" fmla="*/ 48878 h 104591"/>
                <a:gd name="connsiteX5" fmla="*/ 3299 w 92640"/>
                <a:gd name="connsiteY5" fmla="*/ 47412 h 104591"/>
                <a:gd name="connsiteX6" fmla="*/ 25658 w 92640"/>
                <a:gd name="connsiteY6" fmla="*/ 37149 h 104591"/>
                <a:gd name="connsiteX7" fmla="*/ 28223 w 92640"/>
                <a:gd name="connsiteY7" fmla="*/ 8559 h 104591"/>
                <a:gd name="connsiteX8" fmla="*/ 30423 w 92640"/>
                <a:gd name="connsiteY8" fmla="*/ 495 h 104591"/>
                <a:gd name="connsiteX9" fmla="*/ 36654 w 92640"/>
                <a:gd name="connsiteY9" fmla="*/ 2694 h 104591"/>
                <a:gd name="connsiteX10" fmla="*/ 68909 w 92640"/>
                <a:gd name="connsiteY10" fmla="*/ 33117 h 10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640" h="104591">
                  <a:moveTo>
                    <a:pt x="68909" y="33117"/>
                  </a:moveTo>
                  <a:cubicBezTo>
                    <a:pt x="71475" y="46312"/>
                    <a:pt x="74407" y="57308"/>
                    <a:pt x="88336" y="65006"/>
                  </a:cubicBezTo>
                  <a:cubicBezTo>
                    <a:pt x="99332" y="70870"/>
                    <a:pt x="86137" y="80400"/>
                    <a:pt x="83204" y="80767"/>
                  </a:cubicBezTo>
                  <a:cubicBezTo>
                    <a:pt x="65244" y="82966"/>
                    <a:pt x="68176" y="92863"/>
                    <a:pt x="72208" y="104592"/>
                  </a:cubicBezTo>
                  <a:cubicBezTo>
                    <a:pt x="45084" y="89930"/>
                    <a:pt x="20526" y="72336"/>
                    <a:pt x="0" y="48878"/>
                  </a:cubicBezTo>
                  <a:cubicBezTo>
                    <a:pt x="1100" y="48145"/>
                    <a:pt x="2566" y="47045"/>
                    <a:pt x="3299" y="47412"/>
                  </a:cubicBezTo>
                  <a:cubicBezTo>
                    <a:pt x="14295" y="51077"/>
                    <a:pt x="18327" y="44113"/>
                    <a:pt x="25658" y="37149"/>
                  </a:cubicBezTo>
                  <a:cubicBezTo>
                    <a:pt x="37753" y="26153"/>
                    <a:pt x="34821" y="18822"/>
                    <a:pt x="28223" y="8559"/>
                  </a:cubicBezTo>
                  <a:cubicBezTo>
                    <a:pt x="26391" y="5626"/>
                    <a:pt x="27124" y="2328"/>
                    <a:pt x="30423" y="495"/>
                  </a:cubicBezTo>
                  <a:cubicBezTo>
                    <a:pt x="32622" y="-605"/>
                    <a:pt x="36654" y="128"/>
                    <a:pt x="36654" y="2694"/>
                  </a:cubicBezTo>
                  <a:cubicBezTo>
                    <a:pt x="37387" y="23587"/>
                    <a:pt x="61579" y="19555"/>
                    <a:pt x="68909" y="33117"/>
                  </a:cubicBezTo>
                  <a:close/>
                </a:path>
              </a:pathLst>
            </a:custGeom>
            <a:solidFill>
              <a:srgbClr val="AB99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28F5F8A9-BB4D-48DF-B34F-C9C17E8DB662}"/>
                </a:ext>
              </a:extLst>
            </p:cNvPr>
            <p:cNvSpPr/>
            <p:nvPr/>
          </p:nvSpPr>
          <p:spPr>
            <a:xfrm>
              <a:off x="11523196" y="4284164"/>
              <a:ext cx="82471" cy="124988"/>
            </a:xfrm>
            <a:custGeom>
              <a:avLst/>
              <a:gdLst>
                <a:gd name="connsiteX0" fmla="*/ 82471 w 82471"/>
                <a:gd name="connsiteY0" fmla="*/ 124989 h 124988"/>
                <a:gd name="connsiteX1" fmla="*/ 69276 w 82471"/>
                <a:gd name="connsiteY1" fmla="*/ 115459 h 124988"/>
                <a:gd name="connsiteX2" fmla="*/ 0 w 82471"/>
                <a:gd name="connsiteY2" fmla="*/ 4764 h 124988"/>
                <a:gd name="connsiteX3" fmla="*/ 41052 w 82471"/>
                <a:gd name="connsiteY3" fmla="*/ 28956 h 124988"/>
                <a:gd name="connsiteX4" fmla="*/ 59746 w 82471"/>
                <a:gd name="connsiteY4" fmla="*/ 45816 h 124988"/>
                <a:gd name="connsiteX5" fmla="*/ 64511 w 82471"/>
                <a:gd name="connsiteY5" fmla="*/ 79904 h 124988"/>
                <a:gd name="connsiteX6" fmla="*/ 82471 w 82471"/>
                <a:gd name="connsiteY6" fmla="*/ 124989 h 12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71" h="124988">
                  <a:moveTo>
                    <a:pt x="82471" y="124989"/>
                  </a:moveTo>
                  <a:cubicBezTo>
                    <a:pt x="76240" y="124622"/>
                    <a:pt x="72575" y="119491"/>
                    <a:pt x="69276" y="115459"/>
                  </a:cubicBezTo>
                  <a:cubicBezTo>
                    <a:pt x="41785" y="81371"/>
                    <a:pt x="17960" y="44717"/>
                    <a:pt x="0" y="4764"/>
                  </a:cubicBezTo>
                  <a:cubicBezTo>
                    <a:pt x="19793" y="-6965"/>
                    <a:pt x="37753" y="3664"/>
                    <a:pt x="41052" y="28956"/>
                  </a:cubicBezTo>
                  <a:cubicBezTo>
                    <a:pt x="43252" y="45450"/>
                    <a:pt x="43252" y="45450"/>
                    <a:pt x="59746" y="45816"/>
                  </a:cubicBezTo>
                  <a:cubicBezTo>
                    <a:pt x="49116" y="59012"/>
                    <a:pt x="57180" y="69275"/>
                    <a:pt x="64511" y="79904"/>
                  </a:cubicBezTo>
                  <a:cubicBezTo>
                    <a:pt x="63778" y="97865"/>
                    <a:pt x="78073" y="109594"/>
                    <a:pt x="82471" y="124989"/>
                  </a:cubicBezTo>
                  <a:close/>
                </a:path>
              </a:pathLst>
            </a:custGeom>
            <a:solidFill>
              <a:srgbClr val="9781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1135D30D-4FCA-4EC1-88DC-7F6B949703C0}"/>
                </a:ext>
              </a:extLst>
            </p:cNvPr>
            <p:cNvSpPr/>
            <p:nvPr/>
          </p:nvSpPr>
          <p:spPr>
            <a:xfrm>
              <a:off x="11383178" y="4247875"/>
              <a:ext cx="106296" cy="60323"/>
            </a:xfrm>
            <a:custGeom>
              <a:avLst/>
              <a:gdLst>
                <a:gd name="connsiteX0" fmla="*/ 106296 w 106296"/>
                <a:gd name="connsiteY0" fmla="*/ 33722 h 60323"/>
                <a:gd name="connsiteX1" fmla="*/ 106296 w 106296"/>
                <a:gd name="connsiteY1" fmla="*/ 36654 h 60323"/>
                <a:gd name="connsiteX2" fmla="*/ 90168 w 106296"/>
                <a:gd name="connsiteY2" fmla="*/ 52048 h 60323"/>
                <a:gd name="connsiteX3" fmla="*/ 78806 w 106296"/>
                <a:gd name="connsiteY3" fmla="*/ 53148 h 60323"/>
                <a:gd name="connsiteX4" fmla="*/ 64877 w 106296"/>
                <a:gd name="connsiteY4" fmla="*/ 33355 h 60323"/>
                <a:gd name="connsiteX5" fmla="*/ 50216 w 106296"/>
                <a:gd name="connsiteY5" fmla="*/ 33355 h 60323"/>
                <a:gd name="connsiteX6" fmla="*/ 49849 w 106296"/>
                <a:gd name="connsiteY6" fmla="*/ 38853 h 60323"/>
                <a:gd name="connsiteX7" fmla="*/ 31156 w 106296"/>
                <a:gd name="connsiteY7" fmla="*/ 59746 h 60323"/>
                <a:gd name="connsiteX8" fmla="*/ 12462 w 106296"/>
                <a:gd name="connsiteY8" fmla="*/ 48750 h 60323"/>
                <a:gd name="connsiteX9" fmla="*/ 0 w 106296"/>
                <a:gd name="connsiteY9" fmla="*/ 43985 h 60323"/>
                <a:gd name="connsiteX10" fmla="*/ 43618 w 106296"/>
                <a:gd name="connsiteY10" fmla="*/ 5498 h 60323"/>
                <a:gd name="connsiteX11" fmla="*/ 57180 w 106296"/>
                <a:gd name="connsiteY11" fmla="*/ 0 h 60323"/>
                <a:gd name="connsiteX12" fmla="*/ 73308 w 106296"/>
                <a:gd name="connsiteY12" fmla="*/ 8430 h 60323"/>
                <a:gd name="connsiteX13" fmla="*/ 106296 w 106296"/>
                <a:gd name="connsiteY13" fmla="*/ 33722 h 6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296" h="60323">
                  <a:moveTo>
                    <a:pt x="106296" y="33722"/>
                  </a:moveTo>
                  <a:cubicBezTo>
                    <a:pt x="106296" y="34821"/>
                    <a:pt x="106296" y="35554"/>
                    <a:pt x="106296" y="36654"/>
                  </a:cubicBezTo>
                  <a:cubicBezTo>
                    <a:pt x="101165" y="42152"/>
                    <a:pt x="90535" y="39953"/>
                    <a:pt x="90168" y="52048"/>
                  </a:cubicBezTo>
                  <a:cubicBezTo>
                    <a:pt x="89802" y="59379"/>
                    <a:pt x="82838" y="56080"/>
                    <a:pt x="78806" y="53148"/>
                  </a:cubicBezTo>
                  <a:cubicBezTo>
                    <a:pt x="71842" y="48017"/>
                    <a:pt x="68909" y="40319"/>
                    <a:pt x="64877" y="33355"/>
                  </a:cubicBezTo>
                  <a:cubicBezTo>
                    <a:pt x="60479" y="25658"/>
                    <a:pt x="55347" y="19793"/>
                    <a:pt x="50216" y="33355"/>
                  </a:cubicBezTo>
                  <a:cubicBezTo>
                    <a:pt x="50216" y="35188"/>
                    <a:pt x="49483" y="37020"/>
                    <a:pt x="49849" y="38853"/>
                  </a:cubicBezTo>
                  <a:cubicBezTo>
                    <a:pt x="53148" y="54248"/>
                    <a:pt x="48383" y="62678"/>
                    <a:pt x="31156" y="59746"/>
                  </a:cubicBezTo>
                  <a:cubicBezTo>
                    <a:pt x="22725" y="60112"/>
                    <a:pt x="20160" y="50216"/>
                    <a:pt x="12462" y="48750"/>
                  </a:cubicBezTo>
                  <a:cubicBezTo>
                    <a:pt x="7697" y="48383"/>
                    <a:pt x="2932" y="48750"/>
                    <a:pt x="0" y="43985"/>
                  </a:cubicBezTo>
                  <a:cubicBezTo>
                    <a:pt x="6964" y="22725"/>
                    <a:pt x="16861" y="4765"/>
                    <a:pt x="43618" y="5498"/>
                  </a:cubicBezTo>
                  <a:cubicBezTo>
                    <a:pt x="48017" y="5498"/>
                    <a:pt x="52782" y="1833"/>
                    <a:pt x="57180" y="0"/>
                  </a:cubicBezTo>
                  <a:cubicBezTo>
                    <a:pt x="63778" y="733"/>
                    <a:pt x="69642" y="-367"/>
                    <a:pt x="73308" y="8430"/>
                  </a:cubicBezTo>
                  <a:cubicBezTo>
                    <a:pt x="79539" y="21992"/>
                    <a:pt x="98965" y="20526"/>
                    <a:pt x="106296" y="33722"/>
                  </a:cubicBezTo>
                  <a:close/>
                </a:path>
              </a:pathLst>
            </a:custGeom>
            <a:solidFill>
              <a:srgbClr val="835D4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4F0E821F-C2B8-42A6-AEC8-7B466FEF18AD}"/>
                </a:ext>
              </a:extLst>
            </p:cNvPr>
            <p:cNvSpPr/>
            <p:nvPr/>
          </p:nvSpPr>
          <p:spPr>
            <a:xfrm>
              <a:off x="10592290" y="5289083"/>
              <a:ext cx="1086731" cy="1299875"/>
            </a:xfrm>
            <a:custGeom>
              <a:avLst/>
              <a:gdLst>
                <a:gd name="connsiteX0" fmla="*/ 119755 w 1086731"/>
                <a:gd name="connsiteY0" fmla="*/ 1201276 h 1299875"/>
                <a:gd name="connsiteX1" fmla="*/ 115723 w 1086731"/>
                <a:gd name="connsiteY1" fmla="*/ 1174152 h 1299875"/>
                <a:gd name="connsiteX2" fmla="*/ 94831 w 1086731"/>
                <a:gd name="connsiteY2" fmla="*/ 1180383 h 1299875"/>
                <a:gd name="connsiteX3" fmla="*/ 81635 w 1086731"/>
                <a:gd name="connsiteY3" fmla="*/ 1185148 h 1299875"/>
                <a:gd name="connsiteX4" fmla="*/ 79803 w 1086731"/>
                <a:gd name="connsiteY4" fmla="*/ 1173419 h 1299875"/>
                <a:gd name="connsiteX5" fmla="*/ 61842 w 1086731"/>
                <a:gd name="connsiteY5" fmla="*/ 1157291 h 1299875"/>
                <a:gd name="connsiteX6" fmla="*/ 61476 w 1086731"/>
                <a:gd name="connsiteY6" fmla="*/ 1144829 h 1299875"/>
                <a:gd name="connsiteX7" fmla="*/ 58177 w 1086731"/>
                <a:gd name="connsiteY7" fmla="*/ 1131634 h 1299875"/>
                <a:gd name="connsiteX8" fmla="*/ 53412 w 1086731"/>
                <a:gd name="connsiteY8" fmla="*/ 1122837 h 1299875"/>
                <a:gd name="connsiteX9" fmla="*/ 62575 w 1086731"/>
                <a:gd name="connsiteY9" fmla="*/ 1121370 h 1299875"/>
                <a:gd name="connsiteX10" fmla="*/ 88966 w 1086731"/>
                <a:gd name="connsiteY10" fmla="*/ 1115139 h 1299875"/>
                <a:gd name="connsiteX11" fmla="*/ 81269 w 1086731"/>
                <a:gd name="connsiteY11" fmla="*/ 1087649 h 1299875"/>
                <a:gd name="connsiteX12" fmla="*/ 78336 w 1086731"/>
                <a:gd name="connsiteY12" fmla="*/ 1086183 h 1299875"/>
                <a:gd name="connsiteX13" fmla="*/ 55244 w 1086731"/>
                <a:gd name="connsiteY13" fmla="*/ 1072254 h 1299875"/>
                <a:gd name="connsiteX14" fmla="*/ 27388 w 1086731"/>
                <a:gd name="connsiteY14" fmla="*/ 1063824 h 1299875"/>
                <a:gd name="connsiteX15" fmla="*/ 35451 w 1086731"/>
                <a:gd name="connsiteY15" fmla="*/ 1090948 h 1299875"/>
                <a:gd name="connsiteX16" fmla="*/ 7961 w 1086731"/>
                <a:gd name="connsiteY16" fmla="*/ 1106709 h 1299875"/>
                <a:gd name="connsiteX17" fmla="*/ 3196 w 1086731"/>
                <a:gd name="connsiteY17" fmla="*/ 1095713 h 1299875"/>
                <a:gd name="connsiteX18" fmla="*/ 17858 w 1086731"/>
                <a:gd name="connsiteY18" fmla="*/ 1068222 h 1299875"/>
                <a:gd name="connsiteX19" fmla="*/ 14192 w 1086731"/>
                <a:gd name="connsiteY19" fmla="*/ 1054660 h 1299875"/>
                <a:gd name="connsiteX20" fmla="*/ 19690 w 1086731"/>
                <a:gd name="connsiteY20" fmla="*/ 1025704 h 1299875"/>
                <a:gd name="connsiteX21" fmla="*/ 45714 w 1086731"/>
                <a:gd name="connsiteY21" fmla="*/ 996747 h 1299875"/>
                <a:gd name="connsiteX22" fmla="*/ 45714 w 1086731"/>
                <a:gd name="connsiteY22" fmla="*/ 990150 h 1299875"/>
                <a:gd name="connsiteX23" fmla="*/ 37284 w 1086731"/>
                <a:gd name="connsiteY23" fmla="*/ 988684 h 1299875"/>
                <a:gd name="connsiteX24" fmla="*/ 8694 w 1086731"/>
                <a:gd name="connsiteY24" fmla="*/ 969990 h 1299875"/>
                <a:gd name="connsiteX25" fmla="*/ 1363 w 1086731"/>
                <a:gd name="connsiteY25" fmla="*/ 937735 h 1299875"/>
                <a:gd name="connsiteX26" fmla="*/ 14925 w 1086731"/>
                <a:gd name="connsiteY26" fmla="*/ 919041 h 1299875"/>
                <a:gd name="connsiteX27" fmla="*/ 25555 w 1086731"/>
                <a:gd name="connsiteY27" fmla="*/ 913910 h 1299875"/>
                <a:gd name="connsiteX28" fmla="*/ 18591 w 1086731"/>
                <a:gd name="connsiteY28" fmla="*/ 904013 h 1299875"/>
                <a:gd name="connsiteX29" fmla="*/ 8694 w 1086731"/>
                <a:gd name="connsiteY29" fmla="*/ 898515 h 1299875"/>
                <a:gd name="connsiteX30" fmla="*/ 6128 w 1086731"/>
                <a:gd name="connsiteY30" fmla="*/ 885320 h 1299875"/>
                <a:gd name="connsiteX31" fmla="*/ 22256 w 1086731"/>
                <a:gd name="connsiteY31" fmla="*/ 882021 h 1299875"/>
                <a:gd name="connsiteX32" fmla="*/ 38017 w 1086731"/>
                <a:gd name="connsiteY32" fmla="*/ 885686 h 1299875"/>
                <a:gd name="connsiteX33" fmla="*/ 36918 w 1086731"/>
                <a:gd name="connsiteY33" fmla="*/ 875056 h 1299875"/>
                <a:gd name="connsiteX34" fmla="*/ 32519 w 1086731"/>
                <a:gd name="connsiteY34" fmla="*/ 862228 h 1299875"/>
                <a:gd name="connsiteX35" fmla="*/ 42782 w 1086731"/>
                <a:gd name="connsiteY35" fmla="*/ 820809 h 1299875"/>
                <a:gd name="connsiteX36" fmla="*/ 52679 w 1086731"/>
                <a:gd name="connsiteY36" fmla="*/ 802115 h 1299875"/>
                <a:gd name="connsiteX37" fmla="*/ 88233 w 1086731"/>
                <a:gd name="connsiteY37" fmla="*/ 799183 h 1299875"/>
                <a:gd name="connsiteX38" fmla="*/ 88966 w 1086731"/>
                <a:gd name="connsiteY38" fmla="*/ 809446 h 1299875"/>
                <a:gd name="connsiteX39" fmla="*/ 79803 w 1086731"/>
                <a:gd name="connsiteY39" fmla="*/ 823008 h 1299875"/>
                <a:gd name="connsiteX40" fmla="*/ 104361 w 1086731"/>
                <a:gd name="connsiteY40" fmla="*/ 835470 h 1299875"/>
                <a:gd name="connsiteX41" fmla="*/ 121588 w 1086731"/>
                <a:gd name="connsiteY41" fmla="*/ 857096 h 1299875"/>
                <a:gd name="connsiteX42" fmla="*/ 141748 w 1086731"/>
                <a:gd name="connsiteY42" fmla="*/ 808346 h 1299875"/>
                <a:gd name="connsiteX43" fmla="*/ 154943 w 1086731"/>
                <a:gd name="connsiteY43" fmla="*/ 775358 h 1299875"/>
                <a:gd name="connsiteX44" fmla="*/ 167405 w 1086731"/>
                <a:gd name="connsiteY44" fmla="*/ 765828 h 1299875"/>
                <a:gd name="connsiteX45" fmla="*/ 173636 w 1086731"/>
                <a:gd name="connsiteY45" fmla="*/ 784522 h 1299875"/>
                <a:gd name="connsiteX46" fmla="*/ 160441 w 1086731"/>
                <a:gd name="connsiteY46" fmla="*/ 818610 h 1299875"/>
                <a:gd name="connsiteX47" fmla="*/ 171804 w 1086731"/>
                <a:gd name="connsiteY47" fmla="*/ 837303 h 1299875"/>
                <a:gd name="connsiteX48" fmla="*/ 182433 w 1086731"/>
                <a:gd name="connsiteY48" fmla="*/ 839136 h 1299875"/>
                <a:gd name="connsiteX49" fmla="*/ 211756 w 1086731"/>
                <a:gd name="connsiteY49" fmla="*/ 835470 h 1299875"/>
                <a:gd name="connsiteX50" fmla="*/ 227518 w 1086731"/>
                <a:gd name="connsiteY50" fmla="*/ 846100 h 1299875"/>
                <a:gd name="connsiteX51" fmla="*/ 240713 w 1086731"/>
                <a:gd name="connsiteY51" fmla="*/ 855996 h 1299875"/>
                <a:gd name="connsiteX52" fmla="*/ 250610 w 1086731"/>
                <a:gd name="connsiteY52" fmla="*/ 862961 h 1299875"/>
                <a:gd name="connsiteX53" fmla="*/ 244745 w 1086731"/>
                <a:gd name="connsiteY53" fmla="*/ 873590 h 1299875"/>
                <a:gd name="connsiteX54" fmla="*/ 233382 w 1086731"/>
                <a:gd name="connsiteY54" fmla="*/ 886786 h 1299875"/>
                <a:gd name="connsiteX55" fmla="*/ 237781 w 1086731"/>
                <a:gd name="connsiteY55" fmla="*/ 888985 h 1299875"/>
                <a:gd name="connsiteX56" fmla="*/ 247311 w 1086731"/>
                <a:gd name="connsiteY56" fmla="*/ 873957 h 1299875"/>
                <a:gd name="connsiteX57" fmla="*/ 240713 w 1086731"/>
                <a:gd name="connsiteY57" fmla="*/ 838769 h 1299875"/>
                <a:gd name="connsiteX58" fmla="*/ 240713 w 1086731"/>
                <a:gd name="connsiteY58" fmla="*/ 826673 h 1299875"/>
                <a:gd name="connsiteX59" fmla="*/ 256474 w 1086731"/>
                <a:gd name="connsiteY59" fmla="*/ 823008 h 1299875"/>
                <a:gd name="connsiteX60" fmla="*/ 266371 w 1086731"/>
                <a:gd name="connsiteY60" fmla="*/ 821175 h 1299875"/>
                <a:gd name="connsiteX61" fmla="*/ 261606 w 1086731"/>
                <a:gd name="connsiteY61" fmla="*/ 810179 h 1299875"/>
                <a:gd name="connsiteX62" fmla="*/ 245478 w 1086731"/>
                <a:gd name="connsiteY62" fmla="*/ 794785 h 1299875"/>
                <a:gd name="connsiteX63" fmla="*/ 250976 w 1086731"/>
                <a:gd name="connsiteY63" fmla="*/ 773892 h 1299875"/>
                <a:gd name="connsiteX64" fmla="*/ 259773 w 1086731"/>
                <a:gd name="connsiteY64" fmla="*/ 755931 h 1299875"/>
                <a:gd name="connsiteX65" fmla="*/ 257574 w 1086731"/>
                <a:gd name="connsiteY65" fmla="*/ 732840 h 1299875"/>
                <a:gd name="connsiteX66" fmla="*/ 279566 w 1086731"/>
                <a:gd name="connsiteY66" fmla="*/ 726242 h 1299875"/>
                <a:gd name="connsiteX67" fmla="*/ 303025 w 1086731"/>
                <a:gd name="connsiteY67" fmla="*/ 720011 h 1299875"/>
                <a:gd name="connsiteX68" fmla="*/ 360205 w 1086731"/>
                <a:gd name="connsiteY68" fmla="*/ 720011 h 1299875"/>
                <a:gd name="connsiteX69" fmla="*/ 378898 w 1086731"/>
                <a:gd name="connsiteY69" fmla="*/ 725875 h 1299875"/>
                <a:gd name="connsiteX70" fmla="*/ 411520 w 1086731"/>
                <a:gd name="connsiteY70" fmla="*/ 721477 h 1299875"/>
                <a:gd name="connsiteX71" fmla="*/ 394293 w 1086731"/>
                <a:gd name="connsiteY71" fmla="*/ 720744 h 1299875"/>
                <a:gd name="connsiteX72" fmla="*/ 375233 w 1086731"/>
                <a:gd name="connsiteY72" fmla="*/ 722576 h 1299875"/>
                <a:gd name="connsiteX73" fmla="*/ 368268 w 1086731"/>
                <a:gd name="connsiteY73" fmla="*/ 698751 h 1299875"/>
                <a:gd name="connsiteX74" fmla="*/ 372667 w 1086731"/>
                <a:gd name="connsiteY74" fmla="*/ 684456 h 1299875"/>
                <a:gd name="connsiteX75" fmla="*/ 363870 w 1086731"/>
                <a:gd name="connsiteY75" fmla="*/ 671628 h 1299875"/>
                <a:gd name="connsiteX76" fmla="*/ 347742 w 1086731"/>
                <a:gd name="connsiteY76" fmla="*/ 655500 h 1299875"/>
                <a:gd name="connsiteX77" fmla="*/ 364970 w 1086731"/>
                <a:gd name="connsiteY77" fmla="*/ 646336 h 1299875"/>
                <a:gd name="connsiteX78" fmla="*/ 379998 w 1086731"/>
                <a:gd name="connsiteY78" fmla="*/ 638273 h 1299875"/>
                <a:gd name="connsiteX79" fmla="*/ 383663 w 1086731"/>
                <a:gd name="connsiteY79" fmla="*/ 576694 h 1299875"/>
                <a:gd name="connsiteX80" fmla="*/ 368268 w 1086731"/>
                <a:gd name="connsiteY80" fmla="*/ 593555 h 1299875"/>
                <a:gd name="connsiteX81" fmla="*/ 357272 w 1086731"/>
                <a:gd name="connsiteY81" fmla="*/ 558367 h 1299875"/>
                <a:gd name="connsiteX82" fmla="*/ 352874 w 1086731"/>
                <a:gd name="connsiteY82" fmla="*/ 584758 h 1299875"/>
                <a:gd name="connsiteX83" fmla="*/ 364237 w 1086731"/>
                <a:gd name="connsiteY83" fmla="*/ 624344 h 1299875"/>
                <a:gd name="connsiteX84" fmla="*/ 362770 w 1086731"/>
                <a:gd name="connsiteY84" fmla="*/ 641571 h 1299875"/>
                <a:gd name="connsiteX85" fmla="*/ 342977 w 1086731"/>
                <a:gd name="connsiteY85" fmla="*/ 643404 h 1299875"/>
                <a:gd name="connsiteX86" fmla="*/ 336380 w 1086731"/>
                <a:gd name="connsiteY86" fmla="*/ 626910 h 1299875"/>
                <a:gd name="connsiteX87" fmla="*/ 314754 w 1086731"/>
                <a:gd name="connsiteY87" fmla="*/ 638639 h 1299875"/>
                <a:gd name="connsiteX88" fmla="*/ 304857 w 1086731"/>
                <a:gd name="connsiteY88" fmla="*/ 656233 h 1299875"/>
                <a:gd name="connsiteX89" fmla="*/ 297527 w 1086731"/>
                <a:gd name="connsiteY89" fmla="*/ 674193 h 1299875"/>
                <a:gd name="connsiteX90" fmla="*/ 280299 w 1086731"/>
                <a:gd name="connsiteY90" fmla="*/ 670894 h 1299875"/>
                <a:gd name="connsiteX91" fmla="*/ 265271 w 1086731"/>
                <a:gd name="connsiteY91" fmla="*/ 647436 h 1299875"/>
                <a:gd name="connsiteX92" fmla="*/ 267470 w 1086731"/>
                <a:gd name="connsiteY92" fmla="*/ 620679 h 1299875"/>
                <a:gd name="connsiteX93" fmla="*/ 294961 w 1086731"/>
                <a:gd name="connsiteY93" fmla="*/ 595754 h 1299875"/>
                <a:gd name="connsiteX94" fmla="*/ 314387 w 1086731"/>
                <a:gd name="connsiteY94" fmla="*/ 599419 h 1299875"/>
                <a:gd name="connsiteX95" fmla="*/ 326483 w 1086731"/>
                <a:gd name="connsiteY95" fmla="*/ 549204 h 1299875"/>
                <a:gd name="connsiteX96" fmla="*/ 351408 w 1086731"/>
                <a:gd name="connsiteY96" fmla="*/ 527578 h 1299875"/>
                <a:gd name="connsiteX97" fmla="*/ 375233 w 1086731"/>
                <a:gd name="connsiteY97" fmla="*/ 505219 h 1299875"/>
                <a:gd name="connsiteX98" fmla="*/ 384396 w 1086731"/>
                <a:gd name="connsiteY98" fmla="*/ 465633 h 1299875"/>
                <a:gd name="connsiteX99" fmla="*/ 404189 w 1086731"/>
                <a:gd name="connsiteY99" fmla="*/ 455370 h 1299875"/>
                <a:gd name="connsiteX100" fmla="*/ 417385 w 1086731"/>
                <a:gd name="connsiteY100" fmla="*/ 473697 h 1299875"/>
                <a:gd name="connsiteX101" fmla="*/ 417751 w 1086731"/>
                <a:gd name="connsiteY101" fmla="*/ 490557 h 1299875"/>
                <a:gd name="connsiteX102" fmla="*/ 449274 w 1086731"/>
                <a:gd name="connsiteY102" fmla="*/ 512183 h 1299875"/>
                <a:gd name="connsiteX103" fmla="*/ 483728 w 1086731"/>
                <a:gd name="connsiteY103" fmla="*/ 539674 h 1299875"/>
                <a:gd name="connsiteX104" fmla="*/ 484461 w 1086731"/>
                <a:gd name="connsiteY104" fmla="*/ 561299 h 1299875"/>
                <a:gd name="connsiteX105" fmla="*/ 504254 w 1086731"/>
                <a:gd name="connsiteY105" fmla="*/ 558734 h 1299875"/>
                <a:gd name="connsiteX106" fmla="*/ 524414 w 1086731"/>
                <a:gd name="connsiteY106" fmla="*/ 501187 h 1299875"/>
                <a:gd name="connsiteX107" fmla="*/ 499123 w 1086731"/>
                <a:gd name="connsiteY107" fmla="*/ 476995 h 1299875"/>
                <a:gd name="connsiteX108" fmla="*/ 515984 w 1086731"/>
                <a:gd name="connsiteY108" fmla="*/ 450605 h 1299875"/>
                <a:gd name="connsiteX109" fmla="*/ 491425 w 1086731"/>
                <a:gd name="connsiteY109" fmla="*/ 448039 h 1299875"/>
                <a:gd name="connsiteX110" fmla="*/ 481895 w 1086731"/>
                <a:gd name="connsiteY110" fmla="*/ 459768 h 1299875"/>
                <a:gd name="connsiteX111" fmla="*/ 469800 w 1086731"/>
                <a:gd name="connsiteY111" fmla="*/ 462700 h 1299875"/>
                <a:gd name="connsiteX112" fmla="*/ 464668 w 1086731"/>
                <a:gd name="connsiteY112" fmla="*/ 452071 h 1299875"/>
                <a:gd name="connsiteX113" fmla="*/ 462102 w 1086731"/>
                <a:gd name="connsiteY113" fmla="*/ 403688 h 1299875"/>
                <a:gd name="connsiteX114" fmla="*/ 439743 w 1086731"/>
                <a:gd name="connsiteY114" fmla="*/ 376930 h 1299875"/>
                <a:gd name="connsiteX115" fmla="*/ 429847 w 1086731"/>
                <a:gd name="connsiteY115" fmla="*/ 385727 h 1299875"/>
                <a:gd name="connsiteX116" fmla="*/ 424349 w 1086731"/>
                <a:gd name="connsiteY116" fmla="*/ 395624 h 1299875"/>
                <a:gd name="connsiteX117" fmla="*/ 400890 w 1086731"/>
                <a:gd name="connsiteY117" fmla="*/ 387560 h 1299875"/>
                <a:gd name="connsiteX118" fmla="*/ 381830 w 1086731"/>
                <a:gd name="connsiteY118" fmla="*/ 373998 h 1299875"/>
                <a:gd name="connsiteX119" fmla="*/ 363870 w 1086731"/>
                <a:gd name="connsiteY119" fmla="*/ 366301 h 1299875"/>
                <a:gd name="connsiteX120" fmla="*/ 333814 w 1086731"/>
                <a:gd name="connsiteY120" fmla="*/ 370333 h 1299875"/>
                <a:gd name="connsiteX121" fmla="*/ 340411 w 1086731"/>
                <a:gd name="connsiteY121" fmla="*/ 381329 h 1299875"/>
                <a:gd name="connsiteX122" fmla="*/ 347742 w 1086731"/>
                <a:gd name="connsiteY122" fmla="*/ 382062 h 1299875"/>
                <a:gd name="connsiteX123" fmla="*/ 378532 w 1086731"/>
                <a:gd name="connsiteY123" fmla="*/ 406987 h 1299875"/>
                <a:gd name="connsiteX124" fmla="*/ 336380 w 1086731"/>
                <a:gd name="connsiteY124" fmla="*/ 443274 h 1299875"/>
                <a:gd name="connsiteX125" fmla="*/ 324650 w 1086731"/>
                <a:gd name="connsiteY125" fmla="*/ 420182 h 1299875"/>
                <a:gd name="connsiteX126" fmla="*/ 314754 w 1086731"/>
                <a:gd name="connsiteY126" fmla="*/ 391958 h 1299875"/>
                <a:gd name="connsiteX127" fmla="*/ 295327 w 1086731"/>
                <a:gd name="connsiteY127" fmla="*/ 404421 h 1299875"/>
                <a:gd name="connsiteX128" fmla="*/ 283965 w 1086731"/>
                <a:gd name="connsiteY128" fmla="*/ 430445 h 1299875"/>
                <a:gd name="connsiteX129" fmla="*/ 263438 w 1086731"/>
                <a:gd name="connsiteY129" fmla="*/ 405887 h 1299875"/>
                <a:gd name="connsiteX130" fmla="*/ 265271 w 1086731"/>
                <a:gd name="connsiteY130" fmla="*/ 371066 h 1299875"/>
                <a:gd name="connsiteX131" fmla="*/ 249510 w 1086731"/>
                <a:gd name="connsiteY131" fmla="*/ 321950 h 1299875"/>
                <a:gd name="connsiteX132" fmla="*/ 237414 w 1086731"/>
                <a:gd name="connsiteY132" fmla="*/ 324515 h 1299875"/>
                <a:gd name="connsiteX133" fmla="*/ 200760 w 1086731"/>
                <a:gd name="connsiteY133" fmla="*/ 327081 h 1299875"/>
                <a:gd name="connsiteX134" fmla="*/ 176202 w 1086731"/>
                <a:gd name="connsiteY134" fmla="*/ 325982 h 1299875"/>
                <a:gd name="connsiteX135" fmla="*/ 178768 w 1086731"/>
                <a:gd name="connsiteY135" fmla="*/ 353839 h 1299875"/>
                <a:gd name="connsiteX136" fmla="*/ 179501 w 1086731"/>
                <a:gd name="connsiteY136" fmla="*/ 369966 h 1299875"/>
                <a:gd name="connsiteX137" fmla="*/ 179134 w 1086731"/>
                <a:gd name="connsiteY137" fmla="*/ 393425 h 1299875"/>
                <a:gd name="connsiteX138" fmla="*/ 165939 w 1086731"/>
                <a:gd name="connsiteY138" fmla="*/ 417616 h 1299875"/>
                <a:gd name="connsiteX139" fmla="*/ 125253 w 1086731"/>
                <a:gd name="connsiteY139" fmla="*/ 423114 h 1299875"/>
                <a:gd name="connsiteX140" fmla="*/ 117556 w 1086731"/>
                <a:gd name="connsiteY140" fmla="*/ 433377 h 1299875"/>
                <a:gd name="connsiteX141" fmla="*/ 100695 w 1086731"/>
                <a:gd name="connsiteY141" fmla="*/ 503753 h 1299875"/>
                <a:gd name="connsiteX142" fmla="*/ 117190 w 1086731"/>
                <a:gd name="connsiteY142" fmla="*/ 524279 h 1299875"/>
                <a:gd name="connsiteX143" fmla="*/ 129285 w 1086731"/>
                <a:gd name="connsiteY143" fmla="*/ 545905 h 1299875"/>
                <a:gd name="connsiteX144" fmla="*/ 102894 w 1086731"/>
                <a:gd name="connsiteY144" fmla="*/ 548837 h 1299875"/>
                <a:gd name="connsiteX145" fmla="*/ 98496 w 1086731"/>
                <a:gd name="connsiteY145" fmla="*/ 545538 h 1299875"/>
                <a:gd name="connsiteX146" fmla="*/ 60743 w 1086731"/>
                <a:gd name="connsiteY146" fmla="*/ 531610 h 1299875"/>
                <a:gd name="connsiteX147" fmla="*/ 57077 w 1086731"/>
                <a:gd name="connsiteY147" fmla="*/ 531610 h 1299875"/>
                <a:gd name="connsiteX148" fmla="*/ 51213 w 1086731"/>
                <a:gd name="connsiteY148" fmla="*/ 513283 h 1299875"/>
                <a:gd name="connsiteX149" fmla="*/ 55611 w 1086731"/>
                <a:gd name="connsiteY149" fmla="*/ 478828 h 1299875"/>
                <a:gd name="connsiteX150" fmla="*/ 40949 w 1086731"/>
                <a:gd name="connsiteY150" fmla="*/ 459768 h 1299875"/>
                <a:gd name="connsiteX151" fmla="*/ 50113 w 1086731"/>
                <a:gd name="connsiteY151" fmla="*/ 427513 h 1299875"/>
                <a:gd name="connsiteX152" fmla="*/ 61476 w 1086731"/>
                <a:gd name="connsiteY152" fmla="*/ 426047 h 1299875"/>
                <a:gd name="connsiteX153" fmla="*/ 65874 w 1086731"/>
                <a:gd name="connsiteY153" fmla="*/ 413218 h 1299875"/>
                <a:gd name="connsiteX154" fmla="*/ 49746 w 1086731"/>
                <a:gd name="connsiteY154" fmla="*/ 400755 h 1299875"/>
                <a:gd name="connsiteX155" fmla="*/ 39850 w 1086731"/>
                <a:gd name="connsiteY155" fmla="*/ 373998 h 1299875"/>
                <a:gd name="connsiteX156" fmla="*/ 40583 w 1086731"/>
                <a:gd name="connsiteY156" fmla="*/ 352006 h 1299875"/>
                <a:gd name="connsiteX157" fmla="*/ 59276 w 1086731"/>
                <a:gd name="connsiteY157" fmla="*/ 356038 h 1299875"/>
                <a:gd name="connsiteX158" fmla="*/ 41683 w 1086731"/>
                <a:gd name="connsiteY158" fmla="*/ 347241 h 1299875"/>
                <a:gd name="connsiteX159" fmla="*/ 37651 w 1086731"/>
                <a:gd name="connsiteY159" fmla="*/ 337344 h 1299875"/>
                <a:gd name="connsiteX160" fmla="*/ 63308 w 1086731"/>
                <a:gd name="connsiteY160" fmla="*/ 329647 h 1299875"/>
                <a:gd name="connsiteX161" fmla="*/ 65507 w 1086731"/>
                <a:gd name="connsiteY161" fmla="*/ 300690 h 1299875"/>
                <a:gd name="connsiteX162" fmla="*/ 64774 w 1086731"/>
                <a:gd name="connsiteY162" fmla="*/ 286762 h 1299875"/>
                <a:gd name="connsiteX163" fmla="*/ 65507 w 1086731"/>
                <a:gd name="connsiteY163" fmla="*/ 264037 h 1299875"/>
                <a:gd name="connsiteX164" fmla="*/ 53045 w 1086731"/>
                <a:gd name="connsiteY164" fmla="*/ 250475 h 1299875"/>
                <a:gd name="connsiteX165" fmla="*/ 25921 w 1086731"/>
                <a:gd name="connsiteY165" fmla="*/ 215653 h 1299875"/>
                <a:gd name="connsiteX166" fmla="*/ 23722 w 1086731"/>
                <a:gd name="connsiteY166" fmla="*/ 210888 h 1299875"/>
                <a:gd name="connsiteX167" fmla="*/ 12726 w 1086731"/>
                <a:gd name="connsiteY167" fmla="*/ 188530 h 1299875"/>
                <a:gd name="connsiteX168" fmla="*/ 13459 w 1086731"/>
                <a:gd name="connsiteY168" fmla="*/ 183398 h 1299875"/>
                <a:gd name="connsiteX169" fmla="*/ 8694 w 1086731"/>
                <a:gd name="connsiteY169" fmla="*/ 152975 h 1299875"/>
                <a:gd name="connsiteX170" fmla="*/ 14192 w 1086731"/>
                <a:gd name="connsiteY170" fmla="*/ 132083 h 1299875"/>
                <a:gd name="connsiteX171" fmla="*/ 43515 w 1086731"/>
                <a:gd name="connsiteY171" fmla="*/ 123652 h 1299875"/>
                <a:gd name="connsiteX172" fmla="*/ 69173 w 1086731"/>
                <a:gd name="connsiteY172" fmla="*/ 118521 h 1299875"/>
                <a:gd name="connsiteX173" fmla="*/ 69173 w 1086731"/>
                <a:gd name="connsiteY173" fmla="*/ 117421 h 1299875"/>
                <a:gd name="connsiteX174" fmla="*/ 68073 w 1086731"/>
                <a:gd name="connsiteY174" fmla="*/ 118887 h 1299875"/>
                <a:gd name="connsiteX175" fmla="*/ 25188 w 1086731"/>
                <a:gd name="connsiteY175" fmla="*/ 120720 h 1299875"/>
                <a:gd name="connsiteX176" fmla="*/ 5395 w 1086731"/>
                <a:gd name="connsiteY176" fmla="*/ 91763 h 1299875"/>
                <a:gd name="connsiteX177" fmla="*/ 28121 w 1086731"/>
                <a:gd name="connsiteY177" fmla="*/ 71237 h 1299875"/>
                <a:gd name="connsiteX178" fmla="*/ 37651 w 1086731"/>
                <a:gd name="connsiteY178" fmla="*/ 70871 h 1299875"/>
                <a:gd name="connsiteX179" fmla="*/ 36918 w 1086731"/>
                <a:gd name="connsiteY179" fmla="*/ 56576 h 1299875"/>
                <a:gd name="connsiteX180" fmla="*/ 51946 w 1086731"/>
                <a:gd name="connsiteY180" fmla="*/ 44113 h 1299875"/>
                <a:gd name="connsiteX181" fmla="*/ 62942 w 1086731"/>
                <a:gd name="connsiteY181" fmla="*/ 54376 h 1299875"/>
                <a:gd name="connsiteX182" fmla="*/ 87133 w 1086731"/>
                <a:gd name="connsiteY182" fmla="*/ 77102 h 1299875"/>
                <a:gd name="connsiteX183" fmla="*/ 135516 w 1086731"/>
                <a:gd name="connsiteY183" fmla="*/ 112290 h 1299875"/>
                <a:gd name="connsiteX184" fmla="*/ 147979 w 1086731"/>
                <a:gd name="connsiteY184" fmla="*/ 76002 h 1299875"/>
                <a:gd name="connsiteX185" fmla="*/ 158242 w 1086731"/>
                <a:gd name="connsiteY185" fmla="*/ 65739 h 1299875"/>
                <a:gd name="connsiteX186" fmla="*/ 177668 w 1086731"/>
                <a:gd name="connsiteY186" fmla="*/ 71970 h 1299875"/>
                <a:gd name="connsiteX187" fmla="*/ 180234 w 1086731"/>
                <a:gd name="connsiteY187" fmla="*/ 88098 h 1299875"/>
                <a:gd name="connsiteX188" fmla="*/ 178768 w 1086731"/>
                <a:gd name="connsiteY188" fmla="*/ 88465 h 1299875"/>
                <a:gd name="connsiteX189" fmla="*/ 179501 w 1086731"/>
                <a:gd name="connsiteY189" fmla="*/ 138314 h 1299875"/>
                <a:gd name="connsiteX190" fmla="*/ 192696 w 1086731"/>
                <a:gd name="connsiteY190" fmla="*/ 138680 h 1299875"/>
                <a:gd name="connsiteX191" fmla="*/ 207358 w 1086731"/>
                <a:gd name="connsiteY191" fmla="*/ 129150 h 1299875"/>
                <a:gd name="connsiteX192" fmla="*/ 198561 w 1086731"/>
                <a:gd name="connsiteY192" fmla="*/ 118887 h 1299875"/>
                <a:gd name="connsiteX193" fmla="*/ 200394 w 1086731"/>
                <a:gd name="connsiteY193" fmla="*/ 101660 h 1299875"/>
                <a:gd name="connsiteX194" fmla="*/ 220553 w 1086731"/>
                <a:gd name="connsiteY194" fmla="*/ 81867 h 1299875"/>
                <a:gd name="connsiteX195" fmla="*/ 237048 w 1086731"/>
                <a:gd name="connsiteY195" fmla="*/ 66472 h 1299875"/>
                <a:gd name="connsiteX196" fmla="*/ 248410 w 1086731"/>
                <a:gd name="connsiteY196" fmla="*/ 74903 h 1299875"/>
                <a:gd name="connsiteX197" fmla="*/ 238514 w 1086731"/>
                <a:gd name="connsiteY197" fmla="*/ 97262 h 1299875"/>
                <a:gd name="connsiteX198" fmla="*/ 278833 w 1086731"/>
                <a:gd name="connsiteY198" fmla="*/ 130983 h 1299875"/>
                <a:gd name="connsiteX199" fmla="*/ 273335 w 1086731"/>
                <a:gd name="connsiteY199" fmla="*/ 114855 h 1299875"/>
                <a:gd name="connsiteX200" fmla="*/ 271869 w 1086731"/>
                <a:gd name="connsiteY200" fmla="*/ 104592 h 1299875"/>
                <a:gd name="connsiteX201" fmla="*/ 282132 w 1086731"/>
                <a:gd name="connsiteY201" fmla="*/ 102393 h 1299875"/>
                <a:gd name="connsiteX202" fmla="*/ 297527 w 1086731"/>
                <a:gd name="connsiteY202" fmla="*/ 111923 h 1299875"/>
                <a:gd name="connsiteX203" fmla="*/ 314021 w 1086731"/>
                <a:gd name="connsiteY203" fmla="*/ 126951 h 1299875"/>
                <a:gd name="connsiteX204" fmla="*/ 328316 w 1086731"/>
                <a:gd name="connsiteY204" fmla="*/ 121820 h 1299875"/>
                <a:gd name="connsiteX205" fmla="*/ 358372 w 1086731"/>
                <a:gd name="connsiteY205" fmla="*/ 104226 h 1299875"/>
                <a:gd name="connsiteX206" fmla="*/ 375966 w 1086731"/>
                <a:gd name="connsiteY206" fmla="*/ 110090 h 1299875"/>
                <a:gd name="connsiteX207" fmla="*/ 392460 w 1086731"/>
                <a:gd name="connsiteY207" fmla="*/ 107525 h 1299875"/>
                <a:gd name="connsiteX208" fmla="*/ 409321 w 1086731"/>
                <a:gd name="connsiteY208" fmla="*/ 104226 h 1299875"/>
                <a:gd name="connsiteX209" fmla="*/ 462469 w 1086731"/>
                <a:gd name="connsiteY209" fmla="*/ 98728 h 1299875"/>
                <a:gd name="connsiteX210" fmla="*/ 476397 w 1086731"/>
                <a:gd name="connsiteY210" fmla="*/ 96528 h 1299875"/>
                <a:gd name="connsiteX211" fmla="*/ 500589 w 1086731"/>
                <a:gd name="connsiteY211" fmla="*/ 95429 h 1299875"/>
                <a:gd name="connsiteX212" fmla="*/ 506087 w 1086731"/>
                <a:gd name="connsiteY212" fmla="*/ 89198 h 1299875"/>
                <a:gd name="connsiteX213" fmla="*/ 517450 w 1086731"/>
                <a:gd name="connsiteY213" fmla="*/ 70871 h 1299875"/>
                <a:gd name="connsiteX214" fmla="*/ 567299 w 1086731"/>
                <a:gd name="connsiteY214" fmla="*/ 65373 h 1299875"/>
                <a:gd name="connsiteX215" fmla="*/ 590757 w 1086731"/>
                <a:gd name="connsiteY215" fmla="*/ 72703 h 1299875"/>
                <a:gd name="connsiteX216" fmla="*/ 572797 w 1086731"/>
                <a:gd name="connsiteY216" fmla="*/ 94329 h 1299875"/>
                <a:gd name="connsiteX217" fmla="*/ 606152 w 1086731"/>
                <a:gd name="connsiteY217" fmla="*/ 102393 h 1299875"/>
                <a:gd name="connsiteX218" fmla="*/ 616049 w 1086731"/>
                <a:gd name="connsiteY218" fmla="*/ 98361 h 1299875"/>
                <a:gd name="connsiteX219" fmla="*/ 603220 w 1086731"/>
                <a:gd name="connsiteY219" fmla="*/ 74536 h 1299875"/>
                <a:gd name="connsiteX220" fmla="*/ 599554 w 1086731"/>
                <a:gd name="connsiteY220" fmla="*/ 73803 h 1299875"/>
                <a:gd name="connsiteX221" fmla="*/ 584893 w 1086731"/>
                <a:gd name="connsiteY221" fmla="*/ 62807 h 1299875"/>
                <a:gd name="connsiteX222" fmla="*/ 573530 w 1086731"/>
                <a:gd name="connsiteY222" fmla="*/ 64273 h 1299875"/>
                <a:gd name="connsiteX223" fmla="*/ 555203 w 1086731"/>
                <a:gd name="connsiteY223" fmla="*/ 66472 h 1299875"/>
                <a:gd name="connsiteX224" fmla="*/ 549705 w 1086731"/>
                <a:gd name="connsiteY224" fmla="*/ 66472 h 1299875"/>
                <a:gd name="connsiteX225" fmla="*/ 527713 w 1086731"/>
                <a:gd name="connsiteY225" fmla="*/ 60608 h 1299875"/>
                <a:gd name="connsiteX226" fmla="*/ 541275 w 1086731"/>
                <a:gd name="connsiteY226" fmla="*/ 43380 h 1299875"/>
                <a:gd name="connsiteX227" fmla="*/ 553004 w 1086731"/>
                <a:gd name="connsiteY227" fmla="*/ 34217 h 1299875"/>
                <a:gd name="connsiteX228" fmla="*/ 560335 w 1086731"/>
                <a:gd name="connsiteY228" fmla="*/ 18089 h 1299875"/>
                <a:gd name="connsiteX229" fmla="*/ 545307 w 1086731"/>
                <a:gd name="connsiteY229" fmla="*/ 13691 h 1299875"/>
                <a:gd name="connsiteX230" fmla="*/ 528079 w 1086731"/>
                <a:gd name="connsiteY230" fmla="*/ 5627 h 1299875"/>
                <a:gd name="connsiteX231" fmla="*/ 552637 w 1086731"/>
                <a:gd name="connsiteY231" fmla="*/ 129 h 1299875"/>
                <a:gd name="connsiteX232" fmla="*/ 609084 w 1086731"/>
                <a:gd name="connsiteY232" fmla="*/ 7826 h 1299875"/>
                <a:gd name="connsiteX233" fmla="*/ 677994 w 1086731"/>
                <a:gd name="connsiteY233" fmla="*/ 30551 h 1299875"/>
                <a:gd name="connsiteX234" fmla="*/ 694488 w 1086731"/>
                <a:gd name="connsiteY234" fmla="*/ 31284 h 1299875"/>
                <a:gd name="connsiteX235" fmla="*/ 748369 w 1086731"/>
                <a:gd name="connsiteY235" fmla="*/ 32751 h 1299875"/>
                <a:gd name="connsiteX236" fmla="*/ 803716 w 1086731"/>
                <a:gd name="connsiteY236" fmla="*/ 39348 h 1299875"/>
                <a:gd name="connsiteX237" fmla="*/ 820577 w 1086731"/>
                <a:gd name="connsiteY237" fmla="*/ 39348 h 1299875"/>
                <a:gd name="connsiteX238" fmla="*/ 866028 w 1086731"/>
                <a:gd name="connsiteY238" fmla="*/ 48878 h 1299875"/>
                <a:gd name="connsiteX239" fmla="*/ 928339 w 1086731"/>
                <a:gd name="connsiteY239" fmla="*/ 83699 h 1299875"/>
                <a:gd name="connsiteX240" fmla="*/ 989918 w 1086731"/>
                <a:gd name="connsiteY240" fmla="*/ 128784 h 1299875"/>
                <a:gd name="connsiteX241" fmla="*/ 993217 w 1086731"/>
                <a:gd name="connsiteY241" fmla="*/ 145278 h 1299875"/>
                <a:gd name="connsiteX242" fmla="*/ 1040500 w 1086731"/>
                <a:gd name="connsiteY242" fmla="*/ 181565 h 1299875"/>
                <a:gd name="connsiteX243" fmla="*/ 1055528 w 1086731"/>
                <a:gd name="connsiteY243" fmla="*/ 173868 h 1299875"/>
                <a:gd name="connsiteX244" fmla="*/ 1084485 w 1086731"/>
                <a:gd name="connsiteY244" fmla="*/ 171669 h 1299875"/>
                <a:gd name="connsiteX245" fmla="*/ 1086684 w 1086731"/>
                <a:gd name="connsiteY245" fmla="*/ 176434 h 1299875"/>
                <a:gd name="connsiteX246" fmla="*/ 1077887 w 1086731"/>
                <a:gd name="connsiteY246" fmla="*/ 205024 h 1299875"/>
                <a:gd name="connsiteX247" fmla="*/ 1065058 w 1086731"/>
                <a:gd name="connsiteY247" fmla="*/ 210522 h 1299875"/>
                <a:gd name="connsiteX248" fmla="*/ 1020341 w 1086731"/>
                <a:gd name="connsiteY248" fmla="*/ 200625 h 1299875"/>
                <a:gd name="connsiteX249" fmla="*/ 1014843 w 1086731"/>
                <a:gd name="connsiteY249" fmla="*/ 200992 h 1299875"/>
                <a:gd name="connsiteX250" fmla="*/ 1024739 w 1086731"/>
                <a:gd name="connsiteY250" fmla="*/ 218586 h 1299875"/>
                <a:gd name="connsiteX251" fmla="*/ 1013010 w 1086731"/>
                <a:gd name="connsiteY251" fmla="*/ 257439 h 1299875"/>
                <a:gd name="connsiteX252" fmla="*/ 1003113 w 1086731"/>
                <a:gd name="connsiteY252" fmla="*/ 255606 h 1299875"/>
                <a:gd name="connsiteX253" fmla="*/ 998348 w 1086731"/>
                <a:gd name="connsiteY253" fmla="*/ 247542 h 1299875"/>
                <a:gd name="connsiteX254" fmla="*/ 983687 w 1086731"/>
                <a:gd name="connsiteY254" fmla="*/ 229582 h 1299875"/>
                <a:gd name="connsiteX255" fmla="*/ 969392 w 1086731"/>
                <a:gd name="connsiteY255" fmla="*/ 249009 h 1299875"/>
                <a:gd name="connsiteX256" fmla="*/ 957296 w 1086731"/>
                <a:gd name="connsiteY256" fmla="*/ 268069 h 1299875"/>
                <a:gd name="connsiteX257" fmla="*/ 927973 w 1086731"/>
                <a:gd name="connsiteY257" fmla="*/ 253407 h 1299875"/>
                <a:gd name="connsiteX258" fmla="*/ 912578 w 1086731"/>
                <a:gd name="connsiteY258" fmla="*/ 237279 h 1299875"/>
                <a:gd name="connsiteX259" fmla="*/ 928339 w 1086731"/>
                <a:gd name="connsiteY259" fmla="*/ 279431 h 1299875"/>
                <a:gd name="connsiteX260" fmla="*/ 946666 w 1086731"/>
                <a:gd name="connsiteY260" fmla="*/ 287495 h 1299875"/>
                <a:gd name="connsiteX261" fmla="*/ 959129 w 1086731"/>
                <a:gd name="connsiteY261" fmla="*/ 298491 h 1299875"/>
                <a:gd name="connsiteX262" fmla="*/ 949232 w 1086731"/>
                <a:gd name="connsiteY262" fmla="*/ 312786 h 1299875"/>
                <a:gd name="connsiteX263" fmla="*/ 884355 w 1086731"/>
                <a:gd name="connsiteY263" fmla="*/ 320484 h 1299875"/>
                <a:gd name="connsiteX264" fmla="*/ 873359 w 1086731"/>
                <a:gd name="connsiteY264" fmla="*/ 327081 h 1299875"/>
                <a:gd name="connsiteX265" fmla="*/ 844402 w 1086731"/>
                <a:gd name="connsiteY265" fmla="*/ 339543 h 1299875"/>
                <a:gd name="connsiteX266" fmla="*/ 815079 w 1086731"/>
                <a:gd name="connsiteY266" fmla="*/ 320484 h 1299875"/>
                <a:gd name="connsiteX267" fmla="*/ 824609 w 1086731"/>
                <a:gd name="connsiteY267" fmla="*/ 302523 h 1299875"/>
                <a:gd name="connsiteX268" fmla="*/ 863462 w 1086731"/>
                <a:gd name="connsiteY268" fmla="*/ 293360 h 1299875"/>
                <a:gd name="connsiteX269" fmla="*/ 853932 w 1086731"/>
                <a:gd name="connsiteY269" fmla="*/ 280897 h 1299875"/>
                <a:gd name="connsiteX270" fmla="*/ 852466 w 1086731"/>
                <a:gd name="connsiteY270" fmla="*/ 268069 h 1299875"/>
                <a:gd name="connsiteX271" fmla="*/ 883622 w 1086731"/>
                <a:gd name="connsiteY271" fmla="*/ 235446 h 1299875"/>
                <a:gd name="connsiteX272" fmla="*/ 857231 w 1086731"/>
                <a:gd name="connsiteY272" fmla="*/ 199892 h 1299875"/>
                <a:gd name="connsiteX273" fmla="*/ 853199 w 1086731"/>
                <a:gd name="connsiteY273" fmla="*/ 179000 h 1299875"/>
                <a:gd name="connsiteX274" fmla="*/ 845135 w 1086731"/>
                <a:gd name="connsiteY274" fmla="*/ 121086 h 1299875"/>
                <a:gd name="connsiteX275" fmla="*/ 841103 w 1086731"/>
                <a:gd name="connsiteY275" fmla="*/ 154075 h 1299875"/>
                <a:gd name="connsiteX276" fmla="*/ 844769 w 1086731"/>
                <a:gd name="connsiteY276" fmla="*/ 163972 h 1299875"/>
                <a:gd name="connsiteX277" fmla="*/ 850633 w 1086731"/>
                <a:gd name="connsiteY277" fmla="*/ 189263 h 1299875"/>
                <a:gd name="connsiteX278" fmla="*/ 852466 w 1086731"/>
                <a:gd name="connsiteY278" fmla="*/ 203191 h 1299875"/>
                <a:gd name="connsiteX279" fmla="*/ 849534 w 1086731"/>
                <a:gd name="connsiteY279" fmla="*/ 224817 h 1299875"/>
                <a:gd name="connsiteX280" fmla="*/ 848068 w 1086731"/>
                <a:gd name="connsiteY280" fmla="*/ 231781 h 1299875"/>
                <a:gd name="connsiteX281" fmla="*/ 808848 w 1086731"/>
                <a:gd name="connsiteY281" fmla="*/ 291527 h 1299875"/>
                <a:gd name="connsiteX282" fmla="*/ 806649 w 1086731"/>
                <a:gd name="connsiteY282" fmla="*/ 298491 h 1299875"/>
                <a:gd name="connsiteX283" fmla="*/ 790888 w 1086731"/>
                <a:gd name="connsiteY283" fmla="*/ 308754 h 1299875"/>
                <a:gd name="connsiteX284" fmla="*/ 766696 w 1086731"/>
                <a:gd name="connsiteY284" fmla="*/ 308388 h 1299875"/>
                <a:gd name="connsiteX285" fmla="*/ 730775 w 1086731"/>
                <a:gd name="connsiteY285" fmla="*/ 271734 h 1299875"/>
                <a:gd name="connsiteX286" fmla="*/ 729309 w 1086731"/>
                <a:gd name="connsiteY286" fmla="*/ 262570 h 1299875"/>
                <a:gd name="connsiteX287" fmla="*/ 705484 w 1086731"/>
                <a:gd name="connsiteY287" fmla="*/ 266969 h 1299875"/>
                <a:gd name="connsiteX288" fmla="*/ 691189 w 1086731"/>
                <a:gd name="connsiteY288" fmla="*/ 267335 h 1299875"/>
                <a:gd name="connsiteX289" fmla="*/ 689723 w 1086731"/>
                <a:gd name="connsiteY289" fmla="*/ 280897 h 1299875"/>
                <a:gd name="connsiteX290" fmla="*/ 697787 w 1086731"/>
                <a:gd name="connsiteY290" fmla="*/ 317185 h 1299875"/>
                <a:gd name="connsiteX291" fmla="*/ 690456 w 1086731"/>
                <a:gd name="connsiteY291" fmla="*/ 330380 h 1299875"/>
                <a:gd name="connsiteX292" fmla="*/ 679826 w 1086731"/>
                <a:gd name="connsiteY292" fmla="*/ 321583 h 1299875"/>
                <a:gd name="connsiteX293" fmla="*/ 662965 w 1086731"/>
                <a:gd name="connsiteY293" fmla="*/ 302890 h 1299875"/>
                <a:gd name="connsiteX294" fmla="*/ 640240 w 1086731"/>
                <a:gd name="connsiteY294" fmla="*/ 312420 h 1299875"/>
                <a:gd name="connsiteX295" fmla="*/ 631443 w 1086731"/>
                <a:gd name="connsiteY295" fmla="*/ 321217 h 1299875"/>
                <a:gd name="connsiteX296" fmla="*/ 631443 w 1086731"/>
                <a:gd name="connsiteY296" fmla="*/ 334045 h 1299875"/>
                <a:gd name="connsiteX297" fmla="*/ 677261 w 1086731"/>
                <a:gd name="connsiteY297" fmla="*/ 332946 h 1299875"/>
                <a:gd name="connsiteX298" fmla="*/ 689356 w 1086731"/>
                <a:gd name="connsiteY298" fmla="*/ 339543 h 1299875"/>
                <a:gd name="connsiteX299" fmla="*/ 696687 w 1086731"/>
                <a:gd name="connsiteY299" fmla="*/ 340277 h 1299875"/>
                <a:gd name="connsiteX300" fmla="*/ 766696 w 1086731"/>
                <a:gd name="connsiteY300" fmla="*/ 360803 h 1299875"/>
                <a:gd name="connsiteX301" fmla="*/ 785756 w 1086731"/>
                <a:gd name="connsiteY301" fmla="*/ 344675 h 1299875"/>
                <a:gd name="connsiteX302" fmla="*/ 797119 w 1086731"/>
                <a:gd name="connsiteY302" fmla="*/ 329647 h 1299875"/>
                <a:gd name="connsiteX303" fmla="*/ 809948 w 1086731"/>
                <a:gd name="connsiteY303" fmla="*/ 347974 h 1299875"/>
                <a:gd name="connsiteX304" fmla="*/ 811414 w 1086731"/>
                <a:gd name="connsiteY304" fmla="*/ 363002 h 1299875"/>
                <a:gd name="connsiteX305" fmla="*/ 827175 w 1086731"/>
                <a:gd name="connsiteY305" fmla="*/ 392692 h 1299875"/>
                <a:gd name="connsiteX306" fmla="*/ 827541 w 1086731"/>
                <a:gd name="connsiteY306" fmla="*/ 400755 h 1299875"/>
                <a:gd name="connsiteX307" fmla="*/ 835239 w 1086731"/>
                <a:gd name="connsiteY307" fmla="*/ 437776 h 1299875"/>
                <a:gd name="connsiteX308" fmla="*/ 857598 w 1086731"/>
                <a:gd name="connsiteY308" fmla="*/ 473697 h 1299875"/>
                <a:gd name="connsiteX309" fmla="*/ 882156 w 1086731"/>
                <a:gd name="connsiteY309" fmla="*/ 479928 h 1299875"/>
                <a:gd name="connsiteX310" fmla="*/ 885821 w 1086731"/>
                <a:gd name="connsiteY310" fmla="*/ 478828 h 1299875"/>
                <a:gd name="connsiteX311" fmla="*/ 924308 w 1086731"/>
                <a:gd name="connsiteY311" fmla="*/ 497888 h 1299875"/>
                <a:gd name="connsiteX312" fmla="*/ 925407 w 1086731"/>
                <a:gd name="connsiteY312" fmla="*/ 437776 h 1299875"/>
                <a:gd name="connsiteX313" fmla="*/ 942634 w 1086731"/>
                <a:gd name="connsiteY313" fmla="*/ 421282 h 1299875"/>
                <a:gd name="connsiteX314" fmla="*/ 963161 w 1086731"/>
                <a:gd name="connsiteY314" fmla="*/ 459035 h 1299875"/>
                <a:gd name="connsiteX315" fmla="*/ 960595 w 1086731"/>
                <a:gd name="connsiteY315" fmla="*/ 500454 h 1299875"/>
                <a:gd name="connsiteX316" fmla="*/ 950698 w 1086731"/>
                <a:gd name="connsiteY316" fmla="*/ 536741 h 1299875"/>
                <a:gd name="connsiteX317" fmla="*/ 934937 w 1086731"/>
                <a:gd name="connsiteY317" fmla="*/ 544072 h 1299875"/>
                <a:gd name="connsiteX318" fmla="*/ 926873 w 1086731"/>
                <a:gd name="connsiteY318" fmla="*/ 551403 h 1299875"/>
                <a:gd name="connsiteX319" fmla="*/ 932371 w 1086731"/>
                <a:gd name="connsiteY319" fmla="*/ 562766 h 1299875"/>
                <a:gd name="connsiteX320" fmla="*/ 965360 w 1086731"/>
                <a:gd name="connsiteY320" fmla="*/ 613348 h 1299875"/>
                <a:gd name="connsiteX321" fmla="*/ 964993 w 1086731"/>
                <a:gd name="connsiteY321" fmla="*/ 617013 h 1299875"/>
                <a:gd name="connsiteX322" fmla="*/ 963161 w 1086731"/>
                <a:gd name="connsiteY322" fmla="*/ 691054 h 1299875"/>
                <a:gd name="connsiteX323" fmla="*/ 972324 w 1086731"/>
                <a:gd name="connsiteY323" fmla="*/ 667596 h 1299875"/>
                <a:gd name="connsiteX324" fmla="*/ 965726 w 1086731"/>
                <a:gd name="connsiteY324" fmla="*/ 649269 h 1299875"/>
                <a:gd name="connsiteX325" fmla="*/ 961328 w 1086731"/>
                <a:gd name="connsiteY325" fmla="*/ 631675 h 1299875"/>
                <a:gd name="connsiteX326" fmla="*/ 989551 w 1086731"/>
                <a:gd name="connsiteY326" fmla="*/ 627643 h 1299875"/>
                <a:gd name="connsiteX327" fmla="*/ 1012643 w 1086731"/>
                <a:gd name="connsiteY327" fmla="*/ 690688 h 1299875"/>
                <a:gd name="connsiteX328" fmla="*/ 1021440 w 1086731"/>
                <a:gd name="connsiteY328" fmla="*/ 707915 h 1299875"/>
                <a:gd name="connsiteX329" fmla="*/ 1030604 w 1086731"/>
                <a:gd name="connsiteY329" fmla="*/ 730274 h 1299875"/>
                <a:gd name="connsiteX330" fmla="*/ 1011544 w 1086731"/>
                <a:gd name="connsiteY330" fmla="*/ 770593 h 1299875"/>
                <a:gd name="connsiteX331" fmla="*/ 991384 w 1086731"/>
                <a:gd name="connsiteY331" fmla="*/ 775725 h 1299875"/>
                <a:gd name="connsiteX332" fmla="*/ 971224 w 1086731"/>
                <a:gd name="connsiteY332" fmla="*/ 759230 h 1299875"/>
                <a:gd name="connsiteX333" fmla="*/ 959862 w 1086731"/>
                <a:gd name="connsiteY333" fmla="*/ 755198 h 1299875"/>
                <a:gd name="connsiteX334" fmla="*/ 956196 w 1086731"/>
                <a:gd name="connsiteY334" fmla="*/ 767294 h 1299875"/>
                <a:gd name="connsiteX335" fmla="*/ 956929 w 1086731"/>
                <a:gd name="connsiteY335" fmla="*/ 787454 h 1299875"/>
                <a:gd name="connsiteX336" fmla="*/ 921375 w 1086731"/>
                <a:gd name="connsiteY336" fmla="*/ 763262 h 1299875"/>
                <a:gd name="connsiteX337" fmla="*/ 914778 w 1086731"/>
                <a:gd name="connsiteY337" fmla="*/ 769493 h 1299875"/>
                <a:gd name="connsiteX338" fmla="*/ 869693 w 1086731"/>
                <a:gd name="connsiteY338" fmla="*/ 835104 h 1299875"/>
                <a:gd name="connsiteX339" fmla="*/ 868227 w 1086731"/>
                <a:gd name="connsiteY339" fmla="*/ 840602 h 1299875"/>
                <a:gd name="connsiteX340" fmla="*/ 872626 w 1086731"/>
                <a:gd name="connsiteY340" fmla="*/ 955695 h 1299875"/>
                <a:gd name="connsiteX341" fmla="*/ 864562 w 1086731"/>
                <a:gd name="connsiteY341" fmla="*/ 1021305 h 1299875"/>
                <a:gd name="connsiteX342" fmla="*/ 848068 w 1086731"/>
                <a:gd name="connsiteY342" fmla="*/ 1109275 h 1299875"/>
                <a:gd name="connsiteX343" fmla="*/ 848068 w 1086731"/>
                <a:gd name="connsiteY343" fmla="*/ 1111107 h 1299875"/>
                <a:gd name="connsiteX344" fmla="*/ 813246 w 1086731"/>
                <a:gd name="connsiteY344" fmla="*/ 1135666 h 1299875"/>
                <a:gd name="connsiteX345" fmla="*/ 721978 w 1086731"/>
                <a:gd name="connsiteY345" fmla="*/ 1097912 h 1299875"/>
                <a:gd name="connsiteX346" fmla="*/ 600287 w 1086731"/>
                <a:gd name="connsiteY346" fmla="*/ 1140064 h 1299875"/>
                <a:gd name="connsiteX347" fmla="*/ 573164 w 1086731"/>
                <a:gd name="connsiteY347" fmla="*/ 1199077 h 1299875"/>
                <a:gd name="connsiteX348" fmla="*/ 569865 w 1086731"/>
                <a:gd name="connsiteY348" fmla="*/ 1211173 h 1299875"/>
                <a:gd name="connsiteX349" fmla="*/ 564733 w 1086731"/>
                <a:gd name="connsiteY349" fmla="*/ 1217404 h 1299875"/>
                <a:gd name="connsiteX350" fmla="*/ 512318 w 1086731"/>
                <a:gd name="connsiteY350" fmla="*/ 1234998 h 1299875"/>
                <a:gd name="connsiteX351" fmla="*/ 507553 w 1086731"/>
                <a:gd name="connsiteY351" fmla="*/ 1259556 h 1299875"/>
                <a:gd name="connsiteX352" fmla="*/ 495457 w 1086731"/>
                <a:gd name="connsiteY352" fmla="*/ 1277516 h 1299875"/>
                <a:gd name="connsiteX353" fmla="*/ 420317 w 1086731"/>
                <a:gd name="connsiteY353" fmla="*/ 1237197 h 1299875"/>
                <a:gd name="connsiteX354" fmla="*/ 392460 w 1086731"/>
                <a:gd name="connsiteY354" fmla="*/ 1249293 h 1299875"/>
                <a:gd name="connsiteX355" fmla="*/ 380731 w 1086731"/>
                <a:gd name="connsiteY355" fmla="*/ 1288512 h 1299875"/>
                <a:gd name="connsiteX356" fmla="*/ 349941 w 1086731"/>
                <a:gd name="connsiteY356" fmla="*/ 1292910 h 1299875"/>
                <a:gd name="connsiteX357" fmla="*/ 258673 w 1086731"/>
                <a:gd name="connsiteY357" fmla="*/ 1254057 h 1299875"/>
                <a:gd name="connsiteX358" fmla="*/ 174736 w 1086731"/>
                <a:gd name="connsiteY358" fmla="*/ 1232798 h 1299875"/>
                <a:gd name="connsiteX359" fmla="*/ 121588 w 1086731"/>
                <a:gd name="connsiteY359" fmla="*/ 1223268 h 1299875"/>
                <a:gd name="connsiteX360" fmla="*/ 114257 w 1086731"/>
                <a:gd name="connsiteY360" fmla="*/ 1210806 h 1299875"/>
                <a:gd name="connsiteX361" fmla="*/ 119755 w 1086731"/>
                <a:gd name="connsiteY361" fmla="*/ 1201276 h 129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1086731" h="1299875">
                  <a:moveTo>
                    <a:pt x="119755" y="1201276"/>
                  </a:moveTo>
                  <a:cubicBezTo>
                    <a:pt x="130385" y="1190646"/>
                    <a:pt x="123787" y="1181116"/>
                    <a:pt x="115723" y="1174152"/>
                  </a:cubicBezTo>
                  <a:cubicBezTo>
                    <a:pt x="108026" y="1167554"/>
                    <a:pt x="99962" y="1170120"/>
                    <a:pt x="94831" y="1180383"/>
                  </a:cubicBezTo>
                  <a:cubicBezTo>
                    <a:pt x="92631" y="1184415"/>
                    <a:pt x="87133" y="1186981"/>
                    <a:pt x="81635" y="1185148"/>
                  </a:cubicBezTo>
                  <a:cubicBezTo>
                    <a:pt x="73205" y="1182583"/>
                    <a:pt x="78336" y="1177451"/>
                    <a:pt x="79803" y="1173419"/>
                  </a:cubicBezTo>
                  <a:cubicBezTo>
                    <a:pt x="70639" y="1171953"/>
                    <a:pt x="80169" y="1151060"/>
                    <a:pt x="61842" y="1157291"/>
                  </a:cubicBezTo>
                  <a:cubicBezTo>
                    <a:pt x="55978" y="1159124"/>
                    <a:pt x="57444" y="1149961"/>
                    <a:pt x="61476" y="1144829"/>
                  </a:cubicBezTo>
                  <a:cubicBezTo>
                    <a:pt x="65874" y="1139331"/>
                    <a:pt x="74304" y="1132733"/>
                    <a:pt x="58177" y="1131634"/>
                  </a:cubicBezTo>
                  <a:cubicBezTo>
                    <a:pt x="54511" y="1131267"/>
                    <a:pt x="51946" y="1126869"/>
                    <a:pt x="53412" y="1122837"/>
                  </a:cubicBezTo>
                  <a:cubicBezTo>
                    <a:pt x="55244" y="1116972"/>
                    <a:pt x="59276" y="1120271"/>
                    <a:pt x="62575" y="1121370"/>
                  </a:cubicBezTo>
                  <a:cubicBezTo>
                    <a:pt x="72838" y="1124669"/>
                    <a:pt x="83468" y="1125402"/>
                    <a:pt x="88966" y="1115139"/>
                  </a:cubicBezTo>
                  <a:cubicBezTo>
                    <a:pt x="94464" y="1105243"/>
                    <a:pt x="81635" y="1097546"/>
                    <a:pt x="81269" y="1087649"/>
                  </a:cubicBezTo>
                  <a:cubicBezTo>
                    <a:pt x="81269" y="1086916"/>
                    <a:pt x="78703" y="1085816"/>
                    <a:pt x="78336" y="1086183"/>
                  </a:cubicBezTo>
                  <a:cubicBezTo>
                    <a:pt x="60743" y="1097912"/>
                    <a:pt x="60376" y="1082151"/>
                    <a:pt x="55244" y="1072254"/>
                  </a:cubicBezTo>
                  <a:cubicBezTo>
                    <a:pt x="49380" y="1061258"/>
                    <a:pt x="37284" y="1068222"/>
                    <a:pt x="27388" y="1063824"/>
                  </a:cubicBezTo>
                  <a:cubicBezTo>
                    <a:pt x="40216" y="1070788"/>
                    <a:pt x="42049" y="1080685"/>
                    <a:pt x="35451" y="1090948"/>
                  </a:cubicBezTo>
                  <a:cubicBezTo>
                    <a:pt x="29587" y="1100478"/>
                    <a:pt x="21523" y="1108908"/>
                    <a:pt x="7961" y="1106709"/>
                  </a:cubicBezTo>
                  <a:cubicBezTo>
                    <a:pt x="-103" y="1105243"/>
                    <a:pt x="-2669" y="1098645"/>
                    <a:pt x="3196" y="1095713"/>
                  </a:cubicBezTo>
                  <a:cubicBezTo>
                    <a:pt x="15658" y="1089482"/>
                    <a:pt x="10527" y="1075920"/>
                    <a:pt x="17858" y="1068222"/>
                  </a:cubicBezTo>
                  <a:cubicBezTo>
                    <a:pt x="21156" y="1064557"/>
                    <a:pt x="16025" y="1059426"/>
                    <a:pt x="14192" y="1054660"/>
                  </a:cubicBezTo>
                  <a:cubicBezTo>
                    <a:pt x="10527" y="1044397"/>
                    <a:pt x="7228" y="1035600"/>
                    <a:pt x="19690" y="1025704"/>
                  </a:cubicBezTo>
                  <a:cubicBezTo>
                    <a:pt x="29220" y="1018006"/>
                    <a:pt x="32519" y="1002979"/>
                    <a:pt x="45714" y="996747"/>
                  </a:cubicBezTo>
                  <a:cubicBezTo>
                    <a:pt x="48280" y="995648"/>
                    <a:pt x="47181" y="992349"/>
                    <a:pt x="45714" y="990150"/>
                  </a:cubicBezTo>
                  <a:cubicBezTo>
                    <a:pt x="43515" y="987217"/>
                    <a:pt x="40583" y="987950"/>
                    <a:pt x="37284" y="988684"/>
                  </a:cubicBezTo>
                  <a:cubicBezTo>
                    <a:pt x="22256" y="991982"/>
                    <a:pt x="8694" y="984652"/>
                    <a:pt x="8694" y="969990"/>
                  </a:cubicBezTo>
                  <a:cubicBezTo>
                    <a:pt x="8327" y="958261"/>
                    <a:pt x="3563" y="948364"/>
                    <a:pt x="1363" y="937735"/>
                  </a:cubicBezTo>
                  <a:cubicBezTo>
                    <a:pt x="-1202" y="925272"/>
                    <a:pt x="-103" y="917942"/>
                    <a:pt x="14925" y="919041"/>
                  </a:cubicBezTo>
                  <a:cubicBezTo>
                    <a:pt x="18957" y="919408"/>
                    <a:pt x="24455" y="919774"/>
                    <a:pt x="25555" y="913910"/>
                  </a:cubicBezTo>
                  <a:cubicBezTo>
                    <a:pt x="26654" y="908778"/>
                    <a:pt x="22623" y="906212"/>
                    <a:pt x="18591" y="904013"/>
                  </a:cubicBezTo>
                  <a:cubicBezTo>
                    <a:pt x="15292" y="902180"/>
                    <a:pt x="11626" y="900714"/>
                    <a:pt x="8694" y="898515"/>
                  </a:cubicBezTo>
                  <a:cubicBezTo>
                    <a:pt x="3929" y="895216"/>
                    <a:pt x="2829" y="890818"/>
                    <a:pt x="6128" y="885320"/>
                  </a:cubicBezTo>
                  <a:cubicBezTo>
                    <a:pt x="10527" y="877989"/>
                    <a:pt x="16391" y="879088"/>
                    <a:pt x="22256" y="882021"/>
                  </a:cubicBezTo>
                  <a:cubicBezTo>
                    <a:pt x="27388" y="884220"/>
                    <a:pt x="31419" y="892650"/>
                    <a:pt x="38017" y="885686"/>
                  </a:cubicBezTo>
                  <a:cubicBezTo>
                    <a:pt x="41316" y="882387"/>
                    <a:pt x="51946" y="877256"/>
                    <a:pt x="36918" y="875056"/>
                  </a:cubicBezTo>
                  <a:cubicBezTo>
                    <a:pt x="28854" y="873957"/>
                    <a:pt x="28854" y="867359"/>
                    <a:pt x="32519" y="862228"/>
                  </a:cubicBezTo>
                  <a:cubicBezTo>
                    <a:pt x="41683" y="849765"/>
                    <a:pt x="45714" y="836937"/>
                    <a:pt x="42782" y="820809"/>
                  </a:cubicBezTo>
                  <a:cubicBezTo>
                    <a:pt x="41683" y="815311"/>
                    <a:pt x="44248" y="805781"/>
                    <a:pt x="52679" y="802115"/>
                  </a:cubicBezTo>
                  <a:cubicBezTo>
                    <a:pt x="59276" y="794785"/>
                    <a:pt x="82002" y="792585"/>
                    <a:pt x="88233" y="799183"/>
                  </a:cubicBezTo>
                  <a:cubicBezTo>
                    <a:pt x="91532" y="802482"/>
                    <a:pt x="91165" y="805781"/>
                    <a:pt x="88966" y="809446"/>
                  </a:cubicBezTo>
                  <a:cubicBezTo>
                    <a:pt x="86400" y="813845"/>
                    <a:pt x="82002" y="816777"/>
                    <a:pt x="79803" y="823008"/>
                  </a:cubicBezTo>
                  <a:cubicBezTo>
                    <a:pt x="88966" y="825574"/>
                    <a:pt x="95930" y="831805"/>
                    <a:pt x="104361" y="835470"/>
                  </a:cubicBezTo>
                  <a:cubicBezTo>
                    <a:pt x="114257" y="839502"/>
                    <a:pt x="116090" y="849032"/>
                    <a:pt x="121588" y="857096"/>
                  </a:cubicBezTo>
                  <a:cubicBezTo>
                    <a:pt x="120488" y="836937"/>
                    <a:pt x="130385" y="822275"/>
                    <a:pt x="141748" y="808346"/>
                  </a:cubicBezTo>
                  <a:cubicBezTo>
                    <a:pt x="149445" y="798450"/>
                    <a:pt x="147979" y="785254"/>
                    <a:pt x="154943" y="775358"/>
                  </a:cubicBezTo>
                  <a:cubicBezTo>
                    <a:pt x="158242" y="770959"/>
                    <a:pt x="158242" y="761063"/>
                    <a:pt x="167405" y="765828"/>
                  </a:cubicBezTo>
                  <a:cubicBezTo>
                    <a:pt x="174736" y="769860"/>
                    <a:pt x="179501" y="779390"/>
                    <a:pt x="173636" y="784522"/>
                  </a:cubicBezTo>
                  <a:cubicBezTo>
                    <a:pt x="163373" y="794418"/>
                    <a:pt x="168138" y="807980"/>
                    <a:pt x="160441" y="818610"/>
                  </a:cubicBezTo>
                  <a:cubicBezTo>
                    <a:pt x="154576" y="826307"/>
                    <a:pt x="169971" y="829239"/>
                    <a:pt x="171804" y="837303"/>
                  </a:cubicBezTo>
                  <a:cubicBezTo>
                    <a:pt x="173270" y="843534"/>
                    <a:pt x="178035" y="841701"/>
                    <a:pt x="182433" y="839136"/>
                  </a:cubicBezTo>
                  <a:cubicBezTo>
                    <a:pt x="191597" y="833638"/>
                    <a:pt x="201860" y="834737"/>
                    <a:pt x="211756" y="835470"/>
                  </a:cubicBezTo>
                  <a:cubicBezTo>
                    <a:pt x="219087" y="835837"/>
                    <a:pt x="226051" y="838036"/>
                    <a:pt x="227518" y="846100"/>
                  </a:cubicBezTo>
                  <a:cubicBezTo>
                    <a:pt x="228984" y="854164"/>
                    <a:pt x="233382" y="856363"/>
                    <a:pt x="240713" y="855996"/>
                  </a:cubicBezTo>
                  <a:cubicBezTo>
                    <a:pt x="245478" y="855996"/>
                    <a:pt x="249510" y="857463"/>
                    <a:pt x="250610" y="862961"/>
                  </a:cubicBezTo>
                  <a:cubicBezTo>
                    <a:pt x="251709" y="868092"/>
                    <a:pt x="248410" y="871025"/>
                    <a:pt x="244745" y="873590"/>
                  </a:cubicBezTo>
                  <a:cubicBezTo>
                    <a:pt x="239980" y="876889"/>
                    <a:pt x="232283" y="877989"/>
                    <a:pt x="233382" y="886786"/>
                  </a:cubicBezTo>
                  <a:cubicBezTo>
                    <a:pt x="233749" y="888618"/>
                    <a:pt x="235948" y="889718"/>
                    <a:pt x="237781" y="888985"/>
                  </a:cubicBezTo>
                  <a:cubicBezTo>
                    <a:pt x="245478" y="886786"/>
                    <a:pt x="244378" y="879088"/>
                    <a:pt x="247311" y="873957"/>
                  </a:cubicBezTo>
                  <a:cubicBezTo>
                    <a:pt x="255741" y="860028"/>
                    <a:pt x="255008" y="848299"/>
                    <a:pt x="240713" y="838769"/>
                  </a:cubicBezTo>
                  <a:cubicBezTo>
                    <a:pt x="234482" y="834737"/>
                    <a:pt x="236315" y="830705"/>
                    <a:pt x="240713" y="826673"/>
                  </a:cubicBezTo>
                  <a:cubicBezTo>
                    <a:pt x="245111" y="822641"/>
                    <a:pt x="250610" y="821542"/>
                    <a:pt x="256474" y="823008"/>
                  </a:cubicBezTo>
                  <a:cubicBezTo>
                    <a:pt x="260140" y="823741"/>
                    <a:pt x="264538" y="825574"/>
                    <a:pt x="266371" y="821175"/>
                  </a:cubicBezTo>
                  <a:cubicBezTo>
                    <a:pt x="268936" y="816044"/>
                    <a:pt x="264905" y="812745"/>
                    <a:pt x="261606" y="810179"/>
                  </a:cubicBezTo>
                  <a:cubicBezTo>
                    <a:pt x="255741" y="805414"/>
                    <a:pt x="250243" y="800283"/>
                    <a:pt x="245478" y="794785"/>
                  </a:cubicBezTo>
                  <a:cubicBezTo>
                    <a:pt x="235581" y="783788"/>
                    <a:pt x="237048" y="776458"/>
                    <a:pt x="250976" y="773892"/>
                  </a:cubicBezTo>
                  <a:cubicBezTo>
                    <a:pt x="264538" y="771693"/>
                    <a:pt x="267837" y="767294"/>
                    <a:pt x="259773" y="755931"/>
                  </a:cubicBezTo>
                  <a:cubicBezTo>
                    <a:pt x="254642" y="748601"/>
                    <a:pt x="253175" y="740537"/>
                    <a:pt x="257574" y="732840"/>
                  </a:cubicBezTo>
                  <a:cubicBezTo>
                    <a:pt x="262339" y="724776"/>
                    <a:pt x="271869" y="724043"/>
                    <a:pt x="279566" y="726242"/>
                  </a:cubicBezTo>
                  <a:cubicBezTo>
                    <a:pt x="289463" y="729174"/>
                    <a:pt x="296060" y="725875"/>
                    <a:pt x="303025" y="720011"/>
                  </a:cubicBezTo>
                  <a:cubicBezTo>
                    <a:pt x="326850" y="700218"/>
                    <a:pt x="336746" y="700218"/>
                    <a:pt x="360205" y="720011"/>
                  </a:cubicBezTo>
                  <a:cubicBezTo>
                    <a:pt x="366069" y="725142"/>
                    <a:pt x="371934" y="728075"/>
                    <a:pt x="378898" y="725875"/>
                  </a:cubicBezTo>
                  <a:cubicBezTo>
                    <a:pt x="388795" y="722943"/>
                    <a:pt x="399424" y="723676"/>
                    <a:pt x="411520" y="721477"/>
                  </a:cubicBezTo>
                  <a:cubicBezTo>
                    <a:pt x="404189" y="712680"/>
                    <a:pt x="399424" y="718544"/>
                    <a:pt x="394293" y="720744"/>
                  </a:cubicBezTo>
                  <a:cubicBezTo>
                    <a:pt x="388062" y="723309"/>
                    <a:pt x="381097" y="728075"/>
                    <a:pt x="375233" y="722576"/>
                  </a:cubicBezTo>
                  <a:cubicBezTo>
                    <a:pt x="368635" y="716345"/>
                    <a:pt x="365336" y="708281"/>
                    <a:pt x="368268" y="698751"/>
                  </a:cubicBezTo>
                  <a:cubicBezTo>
                    <a:pt x="369735" y="693986"/>
                    <a:pt x="371567" y="689221"/>
                    <a:pt x="372667" y="684456"/>
                  </a:cubicBezTo>
                  <a:cubicBezTo>
                    <a:pt x="374500" y="677126"/>
                    <a:pt x="375599" y="670894"/>
                    <a:pt x="363870" y="671628"/>
                  </a:cubicBezTo>
                  <a:cubicBezTo>
                    <a:pt x="353240" y="672361"/>
                    <a:pt x="346643" y="665763"/>
                    <a:pt x="347742" y="655500"/>
                  </a:cubicBezTo>
                  <a:cubicBezTo>
                    <a:pt x="348475" y="645603"/>
                    <a:pt x="356539" y="644870"/>
                    <a:pt x="364970" y="646336"/>
                  </a:cubicBezTo>
                  <a:cubicBezTo>
                    <a:pt x="371934" y="647436"/>
                    <a:pt x="378898" y="645237"/>
                    <a:pt x="379998" y="638273"/>
                  </a:cubicBezTo>
                  <a:cubicBezTo>
                    <a:pt x="382930" y="618846"/>
                    <a:pt x="392093" y="600152"/>
                    <a:pt x="383663" y="576694"/>
                  </a:cubicBezTo>
                  <a:cubicBezTo>
                    <a:pt x="381464" y="587690"/>
                    <a:pt x="381097" y="597587"/>
                    <a:pt x="368268" y="593555"/>
                  </a:cubicBezTo>
                  <a:cubicBezTo>
                    <a:pt x="353973" y="588790"/>
                    <a:pt x="350308" y="575961"/>
                    <a:pt x="357272" y="558367"/>
                  </a:cubicBezTo>
                  <a:cubicBezTo>
                    <a:pt x="351041" y="566431"/>
                    <a:pt x="348109" y="574128"/>
                    <a:pt x="352874" y="584758"/>
                  </a:cubicBezTo>
                  <a:cubicBezTo>
                    <a:pt x="358372" y="597220"/>
                    <a:pt x="360938" y="611149"/>
                    <a:pt x="364237" y="624344"/>
                  </a:cubicBezTo>
                  <a:cubicBezTo>
                    <a:pt x="365703" y="630209"/>
                    <a:pt x="369735" y="637173"/>
                    <a:pt x="362770" y="641571"/>
                  </a:cubicBezTo>
                  <a:cubicBezTo>
                    <a:pt x="356906" y="645603"/>
                    <a:pt x="349575" y="645237"/>
                    <a:pt x="342977" y="643404"/>
                  </a:cubicBezTo>
                  <a:cubicBezTo>
                    <a:pt x="334547" y="640838"/>
                    <a:pt x="335280" y="633874"/>
                    <a:pt x="336380" y="626910"/>
                  </a:cubicBezTo>
                  <a:cubicBezTo>
                    <a:pt x="329049" y="631308"/>
                    <a:pt x="322085" y="634974"/>
                    <a:pt x="314754" y="638639"/>
                  </a:cubicBezTo>
                  <a:cubicBezTo>
                    <a:pt x="307423" y="642304"/>
                    <a:pt x="301925" y="646703"/>
                    <a:pt x="304857" y="656233"/>
                  </a:cubicBezTo>
                  <a:cubicBezTo>
                    <a:pt x="307423" y="663930"/>
                    <a:pt x="302658" y="669428"/>
                    <a:pt x="297527" y="674193"/>
                  </a:cubicBezTo>
                  <a:cubicBezTo>
                    <a:pt x="290196" y="680791"/>
                    <a:pt x="283598" y="680791"/>
                    <a:pt x="280299" y="670894"/>
                  </a:cubicBezTo>
                  <a:cubicBezTo>
                    <a:pt x="277000" y="661731"/>
                    <a:pt x="272602" y="654400"/>
                    <a:pt x="265271" y="647436"/>
                  </a:cubicBezTo>
                  <a:cubicBezTo>
                    <a:pt x="255741" y="638273"/>
                    <a:pt x="260873" y="628376"/>
                    <a:pt x="267470" y="620679"/>
                  </a:cubicBezTo>
                  <a:cubicBezTo>
                    <a:pt x="275534" y="611515"/>
                    <a:pt x="285797" y="604184"/>
                    <a:pt x="294961" y="595754"/>
                  </a:cubicBezTo>
                  <a:cubicBezTo>
                    <a:pt x="302292" y="589156"/>
                    <a:pt x="308523" y="590989"/>
                    <a:pt x="314387" y="599419"/>
                  </a:cubicBezTo>
                  <a:cubicBezTo>
                    <a:pt x="321718" y="582925"/>
                    <a:pt x="325017" y="566064"/>
                    <a:pt x="326483" y="549204"/>
                  </a:cubicBezTo>
                  <a:cubicBezTo>
                    <a:pt x="327949" y="532343"/>
                    <a:pt x="333814" y="526478"/>
                    <a:pt x="351408" y="527578"/>
                  </a:cubicBezTo>
                  <a:cubicBezTo>
                    <a:pt x="374500" y="529044"/>
                    <a:pt x="374866" y="529044"/>
                    <a:pt x="375233" y="505219"/>
                  </a:cubicBezTo>
                  <a:cubicBezTo>
                    <a:pt x="375233" y="491291"/>
                    <a:pt x="377065" y="477729"/>
                    <a:pt x="384396" y="465633"/>
                  </a:cubicBezTo>
                  <a:cubicBezTo>
                    <a:pt x="388795" y="458302"/>
                    <a:pt x="394293" y="452437"/>
                    <a:pt x="404189" y="455370"/>
                  </a:cubicBezTo>
                  <a:cubicBezTo>
                    <a:pt x="412986" y="457936"/>
                    <a:pt x="417385" y="464167"/>
                    <a:pt x="417385" y="473697"/>
                  </a:cubicBezTo>
                  <a:cubicBezTo>
                    <a:pt x="417385" y="479195"/>
                    <a:pt x="417018" y="485059"/>
                    <a:pt x="417751" y="490557"/>
                  </a:cubicBezTo>
                  <a:cubicBezTo>
                    <a:pt x="420317" y="509618"/>
                    <a:pt x="430947" y="516948"/>
                    <a:pt x="449274" y="512183"/>
                  </a:cubicBezTo>
                  <a:cubicBezTo>
                    <a:pt x="470166" y="506685"/>
                    <a:pt x="483728" y="517681"/>
                    <a:pt x="483728" y="539674"/>
                  </a:cubicBezTo>
                  <a:cubicBezTo>
                    <a:pt x="483728" y="546271"/>
                    <a:pt x="481162" y="553236"/>
                    <a:pt x="484461" y="561299"/>
                  </a:cubicBezTo>
                  <a:cubicBezTo>
                    <a:pt x="490692" y="559467"/>
                    <a:pt x="496923" y="553236"/>
                    <a:pt x="504254" y="558734"/>
                  </a:cubicBezTo>
                  <a:cubicBezTo>
                    <a:pt x="478597" y="529411"/>
                    <a:pt x="480796" y="522446"/>
                    <a:pt x="524414" y="501187"/>
                  </a:cubicBezTo>
                  <a:cubicBezTo>
                    <a:pt x="510485" y="497155"/>
                    <a:pt x="503521" y="487992"/>
                    <a:pt x="499123" y="476995"/>
                  </a:cubicBezTo>
                  <a:cubicBezTo>
                    <a:pt x="492892" y="461234"/>
                    <a:pt x="505354" y="456469"/>
                    <a:pt x="515984" y="450605"/>
                  </a:cubicBezTo>
                  <a:cubicBezTo>
                    <a:pt x="506454" y="439242"/>
                    <a:pt x="499489" y="438509"/>
                    <a:pt x="491425" y="448039"/>
                  </a:cubicBezTo>
                  <a:cubicBezTo>
                    <a:pt x="488127" y="451704"/>
                    <a:pt x="486294" y="456469"/>
                    <a:pt x="481895" y="459768"/>
                  </a:cubicBezTo>
                  <a:cubicBezTo>
                    <a:pt x="478230" y="462700"/>
                    <a:pt x="474198" y="464167"/>
                    <a:pt x="469800" y="462700"/>
                  </a:cubicBezTo>
                  <a:cubicBezTo>
                    <a:pt x="464668" y="460868"/>
                    <a:pt x="463935" y="456469"/>
                    <a:pt x="464668" y="452071"/>
                  </a:cubicBezTo>
                  <a:cubicBezTo>
                    <a:pt x="466501" y="435943"/>
                    <a:pt x="459537" y="420182"/>
                    <a:pt x="462102" y="403688"/>
                  </a:cubicBezTo>
                  <a:cubicBezTo>
                    <a:pt x="463568" y="393425"/>
                    <a:pt x="450373" y="379130"/>
                    <a:pt x="439743" y="376930"/>
                  </a:cubicBezTo>
                  <a:cubicBezTo>
                    <a:pt x="432413" y="375464"/>
                    <a:pt x="429114" y="378030"/>
                    <a:pt x="429847" y="385727"/>
                  </a:cubicBezTo>
                  <a:cubicBezTo>
                    <a:pt x="430580" y="390492"/>
                    <a:pt x="430213" y="394158"/>
                    <a:pt x="424349" y="395624"/>
                  </a:cubicBezTo>
                  <a:cubicBezTo>
                    <a:pt x="415185" y="397823"/>
                    <a:pt x="412253" y="383528"/>
                    <a:pt x="400890" y="387560"/>
                  </a:cubicBezTo>
                  <a:cubicBezTo>
                    <a:pt x="390627" y="391225"/>
                    <a:pt x="384396" y="382795"/>
                    <a:pt x="381830" y="373998"/>
                  </a:cubicBezTo>
                  <a:cubicBezTo>
                    <a:pt x="378532" y="363369"/>
                    <a:pt x="370834" y="365934"/>
                    <a:pt x="363870" y="366301"/>
                  </a:cubicBezTo>
                  <a:cubicBezTo>
                    <a:pt x="353607" y="367400"/>
                    <a:pt x="344443" y="375831"/>
                    <a:pt x="333814" y="370333"/>
                  </a:cubicBezTo>
                  <a:cubicBezTo>
                    <a:pt x="331981" y="378763"/>
                    <a:pt x="336380" y="380229"/>
                    <a:pt x="340411" y="381329"/>
                  </a:cubicBezTo>
                  <a:cubicBezTo>
                    <a:pt x="342611" y="382062"/>
                    <a:pt x="345543" y="381695"/>
                    <a:pt x="347742" y="382062"/>
                  </a:cubicBezTo>
                  <a:cubicBezTo>
                    <a:pt x="370834" y="385727"/>
                    <a:pt x="380364" y="393425"/>
                    <a:pt x="378532" y="406987"/>
                  </a:cubicBezTo>
                  <a:cubicBezTo>
                    <a:pt x="376332" y="425314"/>
                    <a:pt x="352874" y="446206"/>
                    <a:pt x="336380" y="443274"/>
                  </a:cubicBezTo>
                  <a:cubicBezTo>
                    <a:pt x="323917" y="441075"/>
                    <a:pt x="321352" y="431911"/>
                    <a:pt x="324650" y="420182"/>
                  </a:cubicBezTo>
                  <a:cubicBezTo>
                    <a:pt x="327949" y="408453"/>
                    <a:pt x="328682" y="397823"/>
                    <a:pt x="314754" y="391958"/>
                  </a:cubicBezTo>
                  <a:cubicBezTo>
                    <a:pt x="302292" y="386827"/>
                    <a:pt x="294594" y="391225"/>
                    <a:pt x="295327" y="404421"/>
                  </a:cubicBezTo>
                  <a:cubicBezTo>
                    <a:pt x="296060" y="415784"/>
                    <a:pt x="296060" y="428979"/>
                    <a:pt x="283965" y="430445"/>
                  </a:cubicBezTo>
                  <a:cubicBezTo>
                    <a:pt x="269670" y="431911"/>
                    <a:pt x="266004" y="417616"/>
                    <a:pt x="263438" y="405887"/>
                  </a:cubicBezTo>
                  <a:cubicBezTo>
                    <a:pt x="260873" y="394158"/>
                    <a:pt x="260140" y="382795"/>
                    <a:pt x="265271" y="371066"/>
                  </a:cubicBezTo>
                  <a:cubicBezTo>
                    <a:pt x="270036" y="359703"/>
                    <a:pt x="259406" y="329647"/>
                    <a:pt x="249510" y="321950"/>
                  </a:cubicBezTo>
                  <a:cubicBezTo>
                    <a:pt x="244012" y="317551"/>
                    <a:pt x="241446" y="319384"/>
                    <a:pt x="237414" y="324515"/>
                  </a:cubicBezTo>
                  <a:cubicBezTo>
                    <a:pt x="222020" y="343575"/>
                    <a:pt x="220187" y="343575"/>
                    <a:pt x="200760" y="327081"/>
                  </a:cubicBezTo>
                  <a:cubicBezTo>
                    <a:pt x="192696" y="320484"/>
                    <a:pt x="183900" y="316085"/>
                    <a:pt x="176202" y="325982"/>
                  </a:cubicBezTo>
                  <a:cubicBezTo>
                    <a:pt x="169238" y="335145"/>
                    <a:pt x="167039" y="345775"/>
                    <a:pt x="178768" y="353839"/>
                  </a:cubicBezTo>
                  <a:cubicBezTo>
                    <a:pt x="186465" y="359337"/>
                    <a:pt x="190131" y="363002"/>
                    <a:pt x="179501" y="369966"/>
                  </a:cubicBezTo>
                  <a:cubicBezTo>
                    <a:pt x="169604" y="376564"/>
                    <a:pt x="175836" y="385361"/>
                    <a:pt x="179134" y="393425"/>
                  </a:cubicBezTo>
                  <a:cubicBezTo>
                    <a:pt x="186832" y="410652"/>
                    <a:pt x="184999" y="414317"/>
                    <a:pt x="165939" y="417616"/>
                  </a:cubicBezTo>
                  <a:cubicBezTo>
                    <a:pt x="152377" y="419816"/>
                    <a:pt x="138815" y="421648"/>
                    <a:pt x="125253" y="423114"/>
                  </a:cubicBezTo>
                  <a:cubicBezTo>
                    <a:pt x="117190" y="423847"/>
                    <a:pt x="118656" y="428979"/>
                    <a:pt x="117556" y="433377"/>
                  </a:cubicBezTo>
                  <a:cubicBezTo>
                    <a:pt x="112791" y="457202"/>
                    <a:pt x="114257" y="481394"/>
                    <a:pt x="100695" y="503753"/>
                  </a:cubicBezTo>
                  <a:cubicBezTo>
                    <a:pt x="94831" y="513649"/>
                    <a:pt x="108393" y="520980"/>
                    <a:pt x="117190" y="524279"/>
                  </a:cubicBezTo>
                  <a:cubicBezTo>
                    <a:pt x="128919" y="528311"/>
                    <a:pt x="135883" y="534176"/>
                    <a:pt x="129285" y="545905"/>
                  </a:cubicBezTo>
                  <a:cubicBezTo>
                    <a:pt x="123054" y="556534"/>
                    <a:pt x="112791" y="555068"/>
                    <a:pt x="102894" y="548837"/>
                  </a:cubicBezTo>
                  <a:cubicBezTo>
                    <a:pt x="101428" y="547737"/>
                    <a:pt x="99229" y="547004"/>
                    <a:pt x="98496" y="545538"/>
                  </a:cubicBezTo>
                  <a:cubicBezTo>
                    <a:pt x="89333" y="531243"/>
                    <a:pt x="76504" y="527944"/>
                    <a:pt x="60743" y="531610"/>
                  </a:cubicBezTo>
                  <a:cubicBezTo>
                    <a:pt x="59643" y="531610"/>
                    <a:pt x="58177" y="531610"/>
                    <a:pt x="57077" y="531610"/>
                  </a:cubicBezTo>
                  <a:cubicBezTo>
                    <a:pt x="51213" y="526845"/>
                    <a:pt x="47914" y="520247"/>
                    <a:pt x="51213" y="513283"/>
                  </a:cubicBezTo>
                  <a:cubicBezTo>
                    <a:pt x="56344" y="501920"/>
                    <a:pt x="54145" y="490557"/>
                    <a:pt x="55611" y="478828"/>
                  </a:cubicBezTo>
                  <a:cubicBezTo>
                    <a:pt x="57077" y="465266"/>
                    <a:pt x="51946" y="461601"/>
                    <a:pt x="40949" y="459768"/>
                  </a:cubicBezTo>
                  <a:cubicBezTo>
                    <a:pt x="40949" y="448039"/>
                    <a:pt x="32152" y="434110"/>
                    <a:pt x="50113" y="427513"/>
                  </a:cubicBezTo>
                  <a:cubicBezTo>
                    <a:pt x="53412" y="423847"/>
                    <a:pt x="59643" y="441441"/>
                    <a:pt x="61476" y="426047"/>
                  </a:cubicBezTo>
                  <a:cubicBezTo>
                    <a:pt x="61109" y="421282"/>
                    <a:pt x="70273" y="419449"/>
                    <a:pt x="65874" y="413218"/>
                  </a:cubicBezTo>
                  <a:cubicBezTo>
                    <a:pt x="64041" y="404054"/>
                    <a:pt x="56344" y="402955"/>
                    <a:pt x="49746" y="400755"/>
                  </a:cubicBezTo>
                  <a:cubicBezTo>
                    <a:pt x="42049" y="393425"/>
                    <a:pt x="47547" y="381329"/>
                    <a:pt x="39850" y="373998"/>
                  </a:cubicBezTo>
                  <a:cubicBezTo>
                    <a:pt x="34352" y="366667"/>
                    <a:pt x="33985" y="358603"/>
                    <a:pt x="40583" y="352006"/>
                  </a:cubicBezTo>
                  <a:cubicBezTo>
                    <a:pt x="47914" y="344309"/>
                    <a:pt x="53412" y="352739"/>
                    <a:pt x="59276" y="356038"/>
                  </a:cubicBezTo>
                  <a:cubicBezTo>
                    <a:pt x="56344" y="346508"/>
                    <a:pt x="47181" y="350540"/>
                    <a:pt x="41683" y="347241"/>
                  </a:cubicBezTo>
                  <a:cubicBezTo>
                    <a:pt x="39117" y="344309"/>
                    <a:pt x="38384" y="341010"/>
                    <a:pt x="37651" y="337344"/>
                  </a:cubicBezTo>
                  <a:cubicBezTo>
                    <a:pt x="40216" y="319017"/>
                    <a:pt x="42782" y="318284"/>
                    <a:pt x="63308" y="329647"/>
                  </a:cubicBezTo>
                  <a:cubicBezTo>
                    <a:pt x="60743" y="319750"/>
                    <a:pt x="59643" y="309854"/>
                    <a:pt x="65507" y="300690"/>
                  </a:cubicBezTo>
                  <a:cubicBezTo>
                    <a:pt x="68440" y="295925"/>
                    <a:pt x="68440" y="291160"/>
                    <a:pt x="64774" y="286762"/>
                  </a:cubicBezTo>
                  <a:cubicBezTo>
                    <a:pt x="58543" y="279065"/>
                    <a:pt x="59276" y="273200"/>
                    <a:pt x="65507" y="264037"/>
                  </a:cubicBezTo>
                  <a:cubicBezTo>
                    <a:pt x="72838" y="253040"/>
                    <a:pt x="57444" y="255240"/>
                    <a:pt x="53045" y="250475"/>
                  </a:cubicBezTo>
                  <a:cubicBezTo>
                    <a:pt x="35451" y="245343"/>
                    <a:pt x="25188" y="234714"/>
                    <a:pt x="25921" y="215653"/>
                  </a:cubicBezTo>
                  <a:cubicBezTo>
                    <a:pt x="25188" y="214187"/>
                    <a:pt x="24455" y="212355"/>
                    <a:pt x="23722" y="210888"/>
                  </a:cubicBezTo>
                  <a:cubicBezTo>
                    <a:pt x="20057" y="203558"/>
                    <a:pt x="11260" y="198426"/>
                    <a:pt x="12726" y="188530"/>
                  </a:cubicBezTo>
                  <a:cubicBezTo>
                    <a:pt x="12726" y="186697"/>
                    <a:pt x="13092" y="185231"/>
                    <a:pt x="13459" y="183398"/>
                  </a:cubicBezTo>
                  <a:cubicBezTo>
                    <a:pt x="14925" y="172768"/>
                    <a:pt x="5762" y="163972"/>
                    <a:pt x="8694" y="152975"/>
                  </a:cubicBezTo>
                  <a:cubicBezTo>
                    <a:pt x="9794" y="146011"/>
                    <a:pt x="11260" y="138680"/>
                    <a:pt x="14192" y="132083"/>
                  </a:cubicBezTo>
                  <a:cubicBezTo>
                    <a:pt x="21889" y="122186"/>
                    <a:pt x="32519" y="116688"/>
                    <a:pt x="43515" y="123652"/>
                  </a:cubicBezTo>
                  <a:cubicBezTo>
                    <a:pt x="55611" y="131350"/>
                    <a:pt x="62942" y="129150"/>
                    <a:pt x="69173" y="118521"/>
                  </a:cubicBezTo>
                  <a:cubicBezTo>
                    <a:pt x="72472" y="117788"/>
                    <a:pt x="67340" y="115588"/>
                    <a:pt x="69173" y="117421"/>
                  </a:cubicBezTo>
                  <a:cubicBezTo>
                    <a:pt x="69906" y="118154"/>
                    <a:pt x="69539" y="118521"/>
                    <a:pt x="68073" y="118887"/>
                  </a:cubicBezTo>
                  <a:cubicBezTo>
                    <a:pt x="53778" y="121820"/>
                    <a:pt x="39483" y="120720"/>
                    <a:pt x="25188" y="120720"/>
                  </a:cubicBezTo>
                  <a:cubicBezTo>
                    <a:pt x="12726" y="120720"/>
                    <a:pt x="4296" y="107525"/>
                    <a:pt x="5395" y="91763"/>
                  </a:cubicBezTo>
                  <a:cubicBezTo>
                    <a:pt x="6128" y="77102"/>
                    <a:pt x="13092" y="70871"/>
                    <a:pt x="28121" y="71237"/>
                  </a:cubicBezTo>
                  <a:cubicBezTo>
                    <a:pt x="31053" y="71237"/>
                    <a:pt x="34352" y="72337"/>
                    <a:pt x="37651" y="70871"/>
                  </a:cubicBezTo>
                  <a:cubicBezTo>
                    <a:pt x="40583" y="66106"/>
                    <a:pt x="35085" y="61707"/>
                    <a:pt x="36918" y="56576"/>
                  </a:cubicBezTo>
                  <a:cubicBezTo>
                    <a:pt x="39483" y="49245"/>
                    <a:pt x="44615" y="45213"/>
                    <a:pt x="51946" y="44113"/>
                  </a:cubicBezTo>
                  <a:cubicBezTo>
                    <a:pt x="59276" y="43380"/>
                    <a:pt x="62575" y="48878"/>
                    <a:pt x="62942" y="54376"/>
                  </a:cubicBezTo>
                  <a:cubicBezTo>
                    <a:pt x="64041" y="69771"/>
                    <a:pt x="73205" y="73436"/>
                    <a:pt x="87133" y="77102"/>
                  </a:cubicBezTo>
                  <a:cubicBezTo>
                    <a:pt x="106193" y="81867"/>
                    <a:pt x="125253" y="89198"/>
                    <a:pt x="135516" y="112290"/>
                  </a:cubicBezTo>
                  <a:cubicBezTo>
                    <a:pt x="140281" y="98361"/>
                    <a:pt x="152377" y="90664"/>
                    <a:pt x="147979" y="76002"/>
                  </a:cubicBezTo>
                  <a:cubicBezTo>
                    <a:pt x="146146" y="69405"/>
                    <a:pt x="152011" y="66106"/>
                    <a:pt x="158242" y="65739"/>
                  </a:cubicBezTo>
                  <a:cubicBezTo>
                    <a:pt x="165206" y="65373"/>
                    <a:pt x="171804" y="68671"/>
                    <a:pt x="177668" y="71970"/>
                  </a:cubicBezTo>
                  <a:cubicBezTo>
                    <a:pt x="184266" y="76002"/>
                    <a:pt x="188298" y="81134"/>
                    <a:pt x="180234" y="88098"/>
                  </a:cubicBezTo>
                  <a:cubicBezTo>
                    <a:pt x="179868" y="88465"/>
                    <a:pt x="179134" y="88465"/>
                    <a:pt x="178768" y="88465"/>
                  </a:cubicBezTo>
                  <a:cubicBezTo>
                    <a:pt x="206258" y="104592"/>
                    <a:pt x="179868" y="120720"/>
                    <a:pt x="179501" y="138314"/>
                  </a:cubicBezTo>
                  <a:cubicBezTo>
                    <a:pt x="183166" y="140146"/>
                    <a:pt x="187931" y="138314"/>
                    <a:pt x="192696" y="138680"/>
                  </a:cubicBezTo>
                  <a:cubicBezTo>
                    <a:pt x="199661" y="139047"/>
                    <a:pt x="205159" y="135015"/>
                    <a:pt x="207358" y="129150"/>
                  </a:cubicBezTo>
                  <a:cubicBezTo>
                    <a:pt x="209557" y="122919"/>
                    <a:pt x="202593" y="121453"/>
                    <a:pt x="198561" y="118887"/>
                  </a:cubicBezTo>
                  <a:cubicBezTo>
                    <a:pt x="188298" y="111923"/>
                    <a:pt x="189764" y="105692"/>
                    <a:pt x="200394" y="101660"/>
                  </a:cubicBezTo>
                  <a:cubicBezTo>
                    <a:pt x="210657" y="97994"/>
                    <a:pt x="217621" y="92863"/>
                    <a:pt x="220553" y="81867"/>
                  </a:cubicBezTo>
                  <a:cubicBezTo>
                    <a:pt x="222753" y="73803"/>
                    <a:pt x="227151" y="66472"/>
                    <a:pt x="237048" y="66472"/>
                  </a:cubicBezTo>
                  <a:cubicBezTo>
                    <a:pt x="242546" y="66472"/>
                    <a:pt x="246578" y="69771"/>
                    <a:pt x="248410" y="74903"/>
                  </a:cubicBezTo>
                  <a:cubicBezTo>
                    <a:pt x="251709" y="84433"/>
                    <a:pt x="249143" y="92130"/>
                    <a:pt x="238514" y="97262"/>
                  </a:cubicBezTo>
                  <a:cubicBezTo>
                    <a:pt x="255008" y="105692"/>
                    <a:pt x="273701" y="109724"/>
                    <a:pt x="278833" y="130983"/>
                  </a:cubicBezTo>
                  <a:cubicBezTo>
                    <a:pt x="282498" y="122553"/>
                    <a:pt x="275534" y="119620"/>
                    <a:pt x="273335" y="114855"/>
                  </a:cubicBezTo>
                  <a:cubicBezTo>
                    <a:pt x="271502" y="111557"/>
                    <a:pt x="269303" y="108258"/>
                    <a:pt x="271869" y="104592"/>
                  </a:cubicBezTo>
                  <a:cubicBezTo>
                    <a:pt x="274435" y="100927"/>
                    <a:pt x="278467" y="102026"/>
                    <a:pt x="282132" y="102393"/>
                  </a:cubicBezTo>
                  <a:cubicBezTo>
                    <a:pt x="288730" y="103126"/>
                    <a:pt x="294228" y="106058"/>
                    <a:pt x="297527" y="111923"/>
                  </a:cubicBezTo>
                  <a:cubicBezTo>
                    <a:pt x="301192" y="118887"/>
                    <a:pt x="307423" y="122919"/>
                    <a:pt x="314021" y="126951"/>
                  </a:cubicBezTo>
                  <a:cubicBezTo>
                    <a:pt x="321352" y="131716"/>
                    <a:pt x="325383" y="132449"/>
                    <a:pt x="328316" y="121820"/>
                  </a:cubicBezTo>
                  <a:cubicBezTo>
                    <a:pt x="334180" y="99827"/>
                    <a:pt x="336013" y="99461"/>
                    <a:pt x="358372" y="104226"/>
                  </a:cubicBezTo>
                  <a:cubicBezTo>
                    <a:pt x="364603" y="105692"/>
                    <a:pt x="370101" y="108258"/>
                    <a:pt x="375966" y="110090"/>
                  </a:cubicBezTo>
                  <a:cubicBezTo>
                    <a:pt x="381464" y="111923"/>
                    <a:pt x="387695" y="120720"/>
                    <a:pt x="392460" y="107525"/>
                  </a:cubicBezTo>
                  <a:cubicBezTo>
                    <a:pt x="394659" y="101293"/>
                    <a:pt x="403456" y="102026"/>
                    <a:pt x="409321" y="104226"/>
                  </a:cubicBezTo>
                  <a:cubicBezTo>
                    <a:pt x="428014" y="110090"/>
                    <a:pt x="445975" y="115588"/>
                    <a:pt x="462469" y="98728"/>
                  </a:cubicBezTo>
                  <a:cubicBezTo>
                    <a:pt x="465401" y="95429"/>
                    <a:pt x="471999" y="92863"/>
                    <a:pt x="476397" y="96528"/>
                  </a:cubicBezTo>
                  <a:cubicBezTo>
                    <a:pt x="485194" y="103859"/>
                    <a:pt x="492525" y="97994"/>
                    <a:pt x="500589" y="95429"/>
                  </a:cubicBezTo>
                  <a:cubicBezTo>
                    <a:pt x="499489" y="91030"/>
                    <a:pt x="514517" y="101660"/>
                    <a:pt x="506087" y="89198"/>
                  </a:cubicBezTo>
                  <a:cubicBezTo>
                    <a:pt x="499489" y="79301"/>
                    <a:pt x="504254" y="71604"/>
                    <a:pt x="517450" y="70871"/>
                  </a:cubicBezTo>
                  <a:cubicBezTo>
                    <a:pt x="534310" y="70138"/>
                    <a:pt x="550805" y="69771"/>
                    <a:pt x="567299" y="65373"/>
                  </a:cubicBezTo>
                  <a:cubicBezTo>
                    <a:pt x="576462" y="62807"/>
                    <a:pt x="586359" y="60241"/>
                    <a:pt x="590757" y="72703"/>
                  </a:cubicBezTo>
                  <a:cubicBezTo>
                    <a:pt x="594789" y="84066"/>
                    <a:pt x="588192" y="90297"/>
                    <a:pt x="572797" y="94329"/>
                  </a:cubicBezTo>
                  <a:cubicBezTo>
                    <a:pt x="587092" y="97628"/>
                    <a:pt x="598455" y="91763"/>
                    <a:pt x="606152" y="102393"/>
                  </a:cubicBezTo>
                  <a:cubicBezTo>
                    <a:pt x="610184" y="107891"/>
                    <a:pt x="613483" y="100927"/>
                    <a:pt x="616049" y="98361"/>
                  </a:cubicBezTo>
                  <a:cubicBezTo>
                    <a:pt x="618614" y="95429"/>
                    <a:pt x="607618" y="75269"/>
                    <a:pt x="603220" y="74536"/>
                  </a:cubicBezTo>
                  <a:cubicBezTo>
                    <a:pt x="602120" y="74536"/>
                    <a:pt x="600654" y="74536"/>
                    <a:pt x="599554" y="73803"/>
                  </a:cubicBezTo>
                  <a:cubicBezTo>
                    <a:pt x="594423" y="70504"/>
                    <a:pt x="587092" y="67205"/>
                    <a:pt x="584893" y="62807"/>
                  </a:cubicBezTo>
                  <a:cubicBezTo>
                    <a:pt x="579028" y="49978"/>
                    <a:pt x="577929" y="65006"/>
                    <a:pt x="573530" y="64273"/>
                  </a:cubicBezTo>
                  <a:cubicBezTo>
                    <a:pt x="568032" y="63173"/>
                    <a:pt x="561434" y="65739"/>
                    <a:pt x="555203" y="66472"/>
                  </a:cubicBezTo>
                  <a:cubicBezTo>
                    <a:pt x="553370" y="66839"/>
                    <a:pt x="551538" y="66839"/>
                    <a:pt x="549705" y="66472"/>
                  </a:cubicBezTo>
                  <a:cubicBezTo>
                    <a:pt x="542008" y="65739"/>
                    <a:pt x="531378" y="69038"/>
                    <a:pt x="527713" y="60608"/>
                  </a:cubicBezTo>
                  <a:cubicBezTo>
                    <a:pt x="523681" y="50344"/>
                    <a:pt x="535777" y="48512"/>
                    <a:pt x="541275" y="43380"/>
                  </a:cubicBezTo>
                  <a:cubicBezTo>
                    <a:pt x="544940" y="40081"/>
                    <a:pt x="549705" y="37882"/>
                    <a:pt x="553004" y="34217"/>
                  </a:cubicBezTo>
                  <a:cubicBezTo>
                    <a:pt x="557036" y="29452"/>
                    <a:pt x="562901" y="24687"/>
                    <a:pt x="560335" y="18089"/>
                  </a:cubicBezTo>
                  <a:cubicBezTo>
                    <a:pt x="557769" y="11858"/>
                    <a:pt x="550438" y="14790"/>
                    <a:pt x="545307" y="13691"/>
                  </a:cubicBezTo>
                  <a:cubicBezTo>
                    <a:pt x="539075" y="12225"/>
                    <a:pt x="529912" y="16623"/>
                    <a:pt x="528079" y="5627"/>
                  </a:cubicBezTo>
                  <a:cubicBezTo>
                    <a:pt x="535044" y="-1337"/>
                    <a:pt x="544207" y="129"/>
                    <a:pt x="552637" y="129"/>
                  </a:cubicBezTo>
                  <a:cubicBezTo>
                    <a:pt x="571697" y="-238"/>
                    <a:pt x="590391" y="3794"/>
                    <a:pt x="609084" y="7826"/>
                  </a:cubicBezTo>
                  <a:cubicBezTo>
                    <a:pt x="631077" y="18089"/>
                    <a:pt x="655635" y="21755"/>
                    <a:pt x="677994" y="30551"/>
                  </a:cubicBezTo>
                  <a:cubicBezTo>
                    <a:pt x="683492" y="32751"/>
                    <a:pt x="688990" y="33117"/>
                    <a:pt x="694488" y="31284"/>
                  </a:cubicBezTo>
                  <a:cubicBezTo>
                    <a:pt x="712815" y="25053"/>
                    <a:pt x="729309" y="25420"/>
                    <a:pt x="748369" y="32751"/>
                  </a:cubicBezTo>
                  <a:cubicBezTo>
                    <a:pt x="764863" y="38982"/>
                    <a:pt x="784656" y="40448"/>
                    <a:pt x="803716" y="39348"/>
                  </a:cubicBezTo>
                  <a:cubicBezTo>
                    <a:pt x="809214" y="38982"/>
                    <a:pt x="815079" y="38615"/>
                    <a:pt x="820577" y="39348"/>
                  </a:cubicBezTo>
                  <a:cubicBezTo>
                    <a:pt x="834872" y="47046"/>
                    <a:pt x="851000" y="45946"/>
                    <a:pt x="866028" y="48878"/>
                  </a:cubicBezTo>
                  <a:cubicBezTo>
                    <a:pt x="883622" y="66106"/>
                    <a:pt x="906714" y="73436"/>
                    <a:pt x="928339" y="83699"/>
                  </a:cubicBezTo>
                  <a:cubicBezTo>
                    <a:pt x="951431" y="94696"/>
                    <a:pt x="973057" y="108991"/>
                    <a:pt x="989918" y="128784"/>
                  </a:cubicBezTo>
                  <a:cubicBezTo>
                    <a:pt x="991751" y="133915"/>
                    <a:pt x="991018" y="139780"/>
                    <a:pt x="993217" y="145278"/>
                  </a:cubicBezTo>
                  <a:cubicBezTo>
                    <a:pt x="1020707" y="135381"/>
                    <a:pt x="1042333" y="151876"/>
                    <a:pt x="1040500" y="181565"/>
                  </a:cubicBezTo>
                  <a:cubicBezTo>
                    <a:pt x="1048198" y="184498"/>
                    <a:pt x="1052230" y="178633"/>
                    <a:pt x="1055528" y="173868"/>
                  </a:cubicBezTo>
                  <a:cubicBezTo>
                    <a:pt x="1064692" y="160673"/>
                    <a:pt x="1073855" y="160673"/>
                    <a:pt x="1084485" y="171669"/>
                  </a:cubicBezTo>
                  <a:cubicBezTo>
                    <a:pt x="1085585" y="173135"/>
                    <a:pt x="1086318" y="174968"/>
                    <a:pt x="1086684" y="176434"/>
                  </a:cubicBezTo>
                  <a:cubicBezTo>
                    <a:pt x="1087417" y="187063"/>
                    <a:pt x="1079353" y="194761"/>
                    <a:pt x="1077887" y="205024"/>
                  </a:cubicBezTo>
                  <a:cubicBezTo>
                    <a:pt x="1076788" y="212355"/>
                    <a:pt x="1067991" y="214187"/>
                    <a:pt x="1065058" y="210522"/>
                  </a:cubicBezTo>
                  <a:cubicBezTo>
                    <a:pt x="1052230" y="194394"/>
                    <a:pt x="1036102" y="200625"/>
                    <a:pt x="1020341" y="200625"/>
                  </a:cubicBezTo>
                  <a:cubicBezTo>
                    <a:pt x="1018508" y="200625"/>
                    <a:pt x="1016675" y="199526"/>
                    <a:pt x="1014843" y="200992"/>
                  </a:cubicBezTo>
                  <a:cubicBezTo>
                    <a:pt x="1015942" y="207956"/>
                    <a:pt x="1022173" y="212355"/>
                    <a:pt x="1024739" y="218586"/>
                  </a:cubicBezTo>
                  <a:cubicBezTo>
                    <a:pt x="1031337" y="233614"/>
                    <a:pt x="1026938" y="249375"/>
                    <a:pt x="1013010" y="257439"/>
                  </a:cubicBezTo>
                  <a:cubicBezTo>
                    <a:pt x="1008978" y="259638"/>
                    <a:pt x="1006046" y="258905"/>
                    <a:pt x="1003113" y="255606"/>
                  </a:cubicBezTo>
                  <a:cubicBezTo>
                    <a:pt x="1000914" y="253040"/>
                    <a:pt x="999815" y="250108"/>
                    <a:pt x="998348" y="247542"/>
                  </a:cubicBezTo>
                  <a:cubicBezTo>
                    <a:pt x="994316" y="240578"/>
                    <a:pt x="992850" y="229582"/>
                    <a:pt x="983687" y="229582"/>
                  </a:cubicBezTo>
                  <a:cubicBezTo>
                    <a:pt x="972691" y="229582"/>
                    <a:pt x="974157" y="242411"/>
                    <a:pt x="969392" y="249009"/>
                  </a:cubicBezTo>
                  <a:cubicBezTo>
                    <a:pt x="964993" y="255240"/>
                    <a:pt x="966460" y="268069"/>
                    <a:pt x="957296" y="268069"/>
                  </a:cubicBezTo>
                  <a:cubicBezTo>
                    <a:pt x="946300" y="268069"/>
                    <a:pt x="935670" y="262570"/>
                    <a:pt x="927973" y="253407"/>
                  </a:cubicBezTo>
                  <a:cubicBezTo>
                    <a:pt x="923574" y="248275"/>
                    <a:pt x="922475" y="240578"/>
                    <a:pt x="912578" y="237279"/>
                  </a:cubicBezTo>
                  <a:cubicBezTo>
                    <a:pt x="920642" y="251574"/>
                    <a:pt x="911479" y="269535"/>
                    <a:pt x="928339" y="279431"/>
                  </a:cubicBezTo>
                  <a:cubicBezTo>
                    <a:pt x="934204" y="283097"/>
                    <a:pt x="939336" y="287495"/>
                    <a:pt x="946666" y="287495"/>
                  </a:cubicBezTo>
                  <a:cubicBezTo>
                    <a:pt x="953631" y="287495"/>
                    <a:pt x="958762" y="290427"/>
                    <a:pt x="959129" y="298491"/>
                  </a:cubicBezTo>
                  <a:cubicBezTo>
                    <a:pt x="959495" y="305455"/>
                    <a:pt x="955830" y="310220"/>
                    <a:pt x="949232" y="312786"/>
                  </a:cubicBezTo>
                  <a:cubicBezTo>
                    <a:pt x="927973" y="320117"/>
                    <a:pt x="906714" y="327448"/>
                    <a:pt x="884355" y="320484"/>
                  </a:cubicBezTo>
                  <a:cubicBezTo>
                    <a:pt x="877024" y="318284"/>
                    <a:pt x="875558" y="319750"/>
                    <a:pt x="873359" y="327081"/>
                  </a:cubicBezTo>
                  <a:cubicBezTo>
                    <a:pt x="868227" y="345042"/>
                    <a:pt x="861263" y="347974"/>
                    <a:pt x="844402" y="339543"/>
                  </a:cubicBezTo>
                  <a:cubicBezTo>
                    <a:pt x="834139" y="334412"/>
                    <a:pt x="821677" y="332213"/>
                    <a:pt x="815079" y="320484"/>
                  </a:cubicBezTo>
                  <a:cubicBezTo>
                    <a:pt x="808848" y="308754"/>
                    <a:pt x="811780" y="301057"/>
                    <a:pt x="824609" y="302523"/>
                  </a:cubicBezTo>
                  <a:cubicBezTo>
                    <a:pt x="839637" y="303989"/>
                    <a:pt x="850267" y="294826"/>
                    <a:pt x="863462" y="293360"/>
                  </a:cubicBezTo>
                  <a:cubicBezTo>
                    <a:pt x="863096" y="285296"/>
                    <a:pt x="856864" y="284563"/>
                    <a:pt x="853932" y="280897"/>
                  </a:cubicBezTo>
                  <a:cubicBezTo>
                    <a:pt x="850267" y="276865"/>
                    <a:pt x="847334" y="271734"/>
                    <a:pt x="852466" y="268069"/>
                  </a:cubicBezTo>
                  <a:cubicBezTo>
                    <a:pt x="864562" y="258905"/>
                    <a:pt x="866761" y="241311"/>
                    <a:pt x="883622" y="235446"/>
                  </a:cubicBezTo>
                  <a:cubicBezTo>
                    <a:pt x="871526" y="224450"/>
                    <a:pt x="866761" y="210522"/>
                    <a:pt x="857231" y="199892"/>
                  </a:cubicBezTo>
                  <a:cubicBezTo>
                    <a:pt x="852466" y="194394"/>
                    <a:pt x="848801" y="185964"/>
                    <a:pt x="853199" y="179000"/>
                  </a:cubicBezTo>
                  <a:cubicBezTo>
                    <a:pt x="866761" y="157007"/>
                    <a:pt x="852099" y="140146"/>
                    <a:pt x="845135" y="121086"/>
                  </a:cubicBezTo>
                  <a:cubicBezTo>
                    <a:pt x="831207" y="133915"/>
                    <a:pt x="830474" y="140880"/>
                    <a:pt x="841103" y="154075"/>
                  </a:cubicBezTo>
                  <a:cubicBezTo>
                    <a:pt x="843669" y="157007"/>
                    <a:pt x="846601" y="159940"/>
                    <a:pt x="844769" y="163972"/>
                  </a:cubicBezTo>
                  <a:cubicBezTo>
                    <a:pt x="839637" y="174235"/>
                    <a:pt x="844036" y="181565"/>
                    <a:pt x="850633" y="189263"/>
                  </a:cubicBezTo>
                  <a:cubicBezTo>
                    <a:pt x="853932" y="193295"/>
                    <a:pt x="855032" y="198426"/>
                    <a:pt x="852466" y="203191"/>
                  </a:cubicBezTo>
                  <a:cubicBezTo>
                    <a:pt x="848434" y="210155"/>
                    <a:pt x="847334" y="217120"/>
                    <a:pt x="849534" y="224817"/>
                  </a:cubicBezTo>
                  <a:cubicBezTo>
                    <a:pt x="850267" y="227383"/>
                    <a:pt x="849900" y="230315"/>
                    <a:pt x="848068" y="231781"/>
                  </a:cubicBezTo>
                  <a:cubicBezTo>
                    <a:pt x="827541" y="246809"/>
                    <a:pt x="826075" y="274300"/>
                    <a:pt x="808848" y="291527"/>
                  </a:cubicBezTo>
                  <a:cubicBezTo>
                    <a:pt x="807015" y="293360"/>
                    <a:pt x="807015" y="296292"/>
                    <a:pt x="806649" y="298491"/>
                  </a:cubicBezTo>
                  <a:cubicBezTo>
                    <a:pt x="805549" y="308021"/>
                    <a:pt x="799684" y="311687"/>
                    <a:pt x="790888" y="308754"/>
                  </a:cubicBezTo>
                  <a:cubicBezTo>
                    <a:pt x="782824" y="305822"/>
                    <a:pt x="775126" y="306922"/>
                    <a:pt x="766696" y="308388"/>
                  </a:cubicBezTo>
                  <a:cubicBezTo>
                    <a:pt x="738106" y="313153"/>
                    <a:pt x="725277" y="300324"/>
                    <a:pt x="730775" y="271734"/>
                  </a:cubicBezTo>
                  <a:cubicBezTo>
                    <a:pt x="731142" y="269168"/>
                    <a:pt x="731508" y="266602"/>
                    <a:pt x="729309" y="262570"/>
                  </a:cubicBezTo>
                  <a:cubicBezTo>
                    <a:pt x="722711" y="273200"/>
                    <a:pt x="715014" y="274666"/>
                    <a:pt x="705484" y="266969"/>
                  </a:cubicBezTo>
                  <a:cubicBezTo>
                    <a:pt x="701452" y="264037"/>
                    <a:pt x="695954" y="264037"/>
                    <a:pt x="691189" y="267335"/>
                  </a:cubicBezTo>
                  <a:cubicBezTo>
                    <a:pt x="686057" y="271367"/>
                    <a:pt x="688257" y="275766"/>
                    <a:pt x="689723" y="280897"/>
                  </a:cubicBezTo>
                  <a:cubicBezTo>
                    <a:pt x="693388" y="292627"/>
                    <a:pt x="697787" y="304722"/>
                    <a:pt x="697787" y="317185"/>
                  </a:cubicBezTo>
                  <a:cubicBezTo>
                    <a:pt x="697787" y="322683"/>
                    <a:pt x="697787" y="329280"/>
                    <a:pt x="690456" y="330380"/>
                  </a:cubicBezTo>
                  <a:cubicBezTo>
                    <a:pt x="684225" y="331480"/>
                    <a:pt x="681659" y="325982"/>
                    <a:pt x="679826" y="321583"/>
                  </a:cubicBezTo>
                  <a:cubicBezTo>
                    <a:pt x="676527" y="313153"/>
                    <a:pt x="671396" y="307288"/>
                    <a:pt x="662965" y="302890"/>
                  </a:cubicBezTo>
                  <a:cubicBezTo>
                    <a:pt x="650503" y="296659"/>
                    <a:pt x="641706" y="294093"/>
                    <a:pt x="640240" y="312420"/>
                  </a:cubicBezTo>
                  <a:cubicBezTo>
                    <a:pt x="639874" y="317551"/>
                    <a:pt x="635842" y="319384"/>
                    <a:pt x="631443" y="321217"/>
                  </a:cubicBezTo>
                  <a:cubicBezTo>
                    <a:pt x="621547" y="325248"/>
                    <a:pt x="629244" y="329647"/>
                    <a:pt x="631443" y="334045"/>
                  </a:cubicBezTo>
                  <a:cubicBezTo>
                    <a:pt x="644639" y="317185"/>
                    <a:pt x="666264" y="316452"/>
                    <a:pt x="677261" y="332946"/>
                  </a:cubicBezTo>
                  <a:cubicBezTo>
                    <a:pt x="680559" y="337711"/>
                    <a:pt x="683492" y="340643"/>
                    <a:pt x="689356" y="339543"/>
                  </a:cubicBezTo>
                  <a:cubicBezTo>
                    <a:pt x="691922" y="339177"/>
                    <a:pt x="695221" y="338444"/>
                    <a:pt x="696687" y="340277"/>
                  </a:cubicBezTo>
                  <a:cubicBezTo>
                    <a:pt x="714647" y="364835"/>
                    <a:pt x="745070" y="345775"/>
                    <a:pt x="766696" y="360803"/>
                  </a:cubicBezTo>
                  <a:cubicBezTo>
                    <a:pt x="773294" y="365568"/>
                    <a:pt x="781724" y="352739"/>
                    <a:pt x="785756" y="344675"/>
                  </a:cubicBezTo>
                  <a:cubicBezTo>
                    <a:pt x="788688" y="338811"/>
                    <a:pt x="788322" y="328914"/>
                    <a:pt x="797119" y="329647"/>
                  </a:cubicBezTo>
                  <a:cubicBezTo>
                    <a:pt x="806649" y="330380"/>
                    <a:pt x="808481" y="339910"/>
                    <a:pt x="809948" y="347974"/>
                  </a:cubicBezTo>
                  <a:cubicBezTo>
                    <a:pt x="810681" y="352739"/>
                    <a:pt x="809948" y="358237"/>
                    <a:pt x="811414" y="363002"/>
                  </a:cubicBezTo>
                  <a:cubicBezTo>
                    <a:pt x="814346" y="373998"/>
                    <a:pt x="808115" y="390126"/>
                    <a:pt x="827175" y="392692"/>
                  </a:cubicBezTo>
                  <a:cubicBezTo>
                    <a:pt x="827908" y="395257"/>
                    <a:pt x="828274" y="397823"/>
                    <a:pt x="827541" y="400755"/>
                  </a:cubicBezTo>
                  <a:cubicBezTo>
                    <a:pt x="817278" y="415784"/>
                    <a:pt x="819844" y="427513"/>
                    <a:pt x="835239" y="437776"/>
                  </a:cubicBezTo>
                  <a:cubicBezTo>
                    <a:pt x="847701" y="445840"/>
                    <a:pt x="845135" y="463800"/>
                    <a:pt x="857598" y="473697"/>
                  </a:cubicBezTo>
                  <a:cubicBezTo>
                    <a:pt x="866028" y="480294"/>
                    <a:pt x="872259" y="484693"/>
                    <a:pt x="882156" y="479928"/>
                  </a:cubicBezTo>
                  <a:cubicBezTo>
                    <a:pt x="883255" y="479561"/>
                    <a:pt x="884355" y="479195"/>
                    <a:pt x="885821" y="478828"/>
                  </a:cubicBezTo>
                  <a:cubicBezTo>
                    <a:pt x="907813" y="473697"/>
                    <a:pt x="912945" y="476629"/>
                    <a:pt x="924308" y="497888"/>
                  </a:cubicBezTo>
                  <a:cubicBezTo>
                    <a:pt x="922108" y="477729"/>
                    <a:pt x="922108" y="457569"/>
                    <a:pt x="925407" y="437776"/>
                  </a:cubicBezTo>
                  <a:cubicBezTo>
                    <a:pt x="927240" y="426413"/>
                    <a:pt x="930905" y="420549"/>
                    <a:pt x="942634" y="421282"/>
                  </a:cubicBezTo>
                  <a:cubicBezTo>
                    <a:pt x="964993" y="431178"/>
                    <a:pt x="968659" y="436676"/>
                    <a:pt x="963161" y="459035"/>
                  </a:cubicBezTo>
                  <a:cubicBezTo>
                    <a:pt x="959862" y="472964"/>
                    <a:pt x="957663" y="487625"/>
                    <a:pt x="960595" y="500454"/>
                  </a:cubicBezTo>
                  <a:cubicBezTo>
                    <a:pt x="964260" y="515849"/>
                    <a:pt x="955463" y="525379"/>
                    <a:pt x="950698" y="536741"/>
                  </a:cubicBezTo>
                  <a:cubicBezTo>
                    <a:pt x="947766" y="544072"/>
                    <a:pt x="941168" y="543706"/>
                    <a:pt x="934937" y="544072"/>
                  </a:cubicBezTo>
                  <a:cubicBezTo>
                    <a:pt x="929806" y="544072"/>
                    <a:pt x="926140" y="545538"/>
                    <a:pt x="926873" y="551403"/>
                  </a:cubicBezTo>
                  <a:cubicBezTo>
                    <a:pt x="927240" y="555801"/>
                    <a:pt x="925774" y="559833"/>
                    <a:pt x="932371" y="562766"/>
                  </a:cubicBezTo>
                  <a:cubicBezTo>
                    <a:pt x="953264" y="572296"/>
                    <a:pt x="959862" y="592822"/>
                    <a:pt x="965360" y="613348"/>
                  </a:cubicBezTo>
                  <a:cubicBezTo>
                    <a:pt x="965726" y="614447"/>
                    <a:pt x="965726" y="616280"/>
                    <a:pt x="964993" y="617013"/>
                  </a:cubicBezTo>
                  <a:cubicBezTo>
                    <a:pt x="940435" y="641205"/>
                    <a:pt x="967926" y="666129"/>
                    <a:pt x="963161" y="691054"/>
                  </a:cubicBezTo>
                  <a:cubicBezTo>
                    <a:pt x="966460" y="682990"/>
                    <a:pt x="970858" y="675659"/>
                    <a:pt x="972324" y="667596"/>
                  </a:cubicBezTo>
                  <a:cubicBezTo>
                    <a:pt x="973790" y="660631"/>
                    <a:pt x="971958" y="653301"/>
                    <a:pt x="965726" y="649269"/>
                  </a:cubicBezTo>
                  <a:cubicBezTo>
                    <a:pt x="958762" y="644504"/>
                    <a:pt x="953264" y="639006"/>
                    <a:pt x="961328" y="631675"/>
                  </a:cubicBezTo>
                  <a:cubicBezTo>
                    <a:pt x="969392" y="624344"/>
                    <a:pt x="980021" y="618113"/>
                    <a:pt x="989551" y="627643"/>
                  </a:cubicBezTo>
                  <a:cubicBezTo>
                    <a:pt x="1006779" y="644870"/>
                    <a:pt x="1019974" y="664663"/>
                    <a:pt x="1012643" y="690688"/>
                  </a:cubicBezTo>
                  <a:cubicBezTo>
                    <a:pt x="1010078" y="700584"/>
                    <a:pt x="1010078" y="706082"/>
                    <a:pt x="1021440" y="707915"/>
                  </a:cubicBezTo>
                  <a:cubicBezTo>
                    <a:pt x="1036102" y="710114"/>
                    <a:pt x="1036835" y="720377"/>
                    <a:pt x="1030604" y="730274"/>
                  </a:cubicBezTo>
                  <a:cubicBezTo>
                    <a:pt x="1022540" y="743103"/>
                    <a:pt x="1017408" y="757031"/>
                    <a:pt x="1011544" y="770593"/>
                  </a:cubicBezTo>
                  <a:cubicBezTo>
                    <a:pt x="1007145" y="781223"/>
                    <a:pt x="1000548" y="783055"/>
                    <a:pt x="991384" y="775725"/>
                  </a:cubicBezTo>
                  <a:cubicBezTo>
                    <a:pt x="984420" y="770226"/>
                    <a:pt x="977822" y="765095"/>
                    <a:pt x="971224" y="759230"/>
                  </a:cubicBezTo>
                  <a:cubicBezTo>
                    <a:pt x="967926" y="756298"/>
                    <a:pt x="964627" y="752266"/>
                    <a:pt x="959862" y="755198"/>
                  </a:cubicBezTo>
                  <a:cubicBezTo>
                    <a:pt x="955830" y="757764"/>
                    <a:pt x="956563" y="762896"/>
                    <a:pt x="956196" y="767294"/>
                  </a:cubicBezTo>
                  <a:cubicBezTo>
                    <a:pt x="956196" y="773892"/>
                    <a:pt x="960961" y="780490"/>
                    <a:pt x="956929" y="787454"/>
                  </a:cubicBezTo>
                  <a:cubicBezTo>
                    <a:pt x="937869" y="788920"/>
                    <a:pt x="929806" y="783422"/>
                    <a:pt x="921375" y="763262"/>
                  </a:cubicBezTo>
                  <a:cubicBezTo>
                    <a:pt x="918443" y="764728"/>
                    <a:pt x="917343" y="768760"/>
                    <a:pt x="914778" y="769493"/>
                  </a:cubicBezTo>
                  <a:cubicBezTo>
                    <a:pt x="879956" y="777924"/>
                    <a:pt x="876658" y="807613"/>
                    <a:pt x="869693" y="835104"/>
                  </a:cubicBezTo>
                  <a:cubicBezTo>
                    <a:pt x="869327" y="836937"/>
                    <a:pt x="868960" y="838769"/>
                    <a:pt x="868227" y="840602"/>
                  </a:cubicBezTo>
                  <a:cubicBezTo>
                    <a:pt x="868594" y="879088"/>
                    <a:pt x="860530" y="917575"/>
                    <a:pt x="872626" y="955695"/>
                  </a:cubicBezTo>
                  <a:cubicBezTo>
                    <a:pt x="873725" y="978054"/>
                    <a:pt x="872992" y="998947"/>
                    <a:pt x="864562" y="1021305"/>
                  </a:cubicBezTo>
                  <a:cubicBezTo>
                    <a:pt x="853932" y="1048796"/>
                    <a:pt x="849534" y="1079219"/>
                    <a:pt x="848068" y="1109275"/>
                  </a:cubicBezTo>
                  <a:cubicBezTo>
                    <a:pt x="848068" y="1111841"/>
                    <a:pt x="848068" y="1108542"/>
                    <a:pt x="848068" y="1111107"/>
                  </a:cubicBezTo>
                  <a:cubicBezTo>
                    <a:pt x="847701" y="1142996"/>
                    <a:pt x="843669" y="1145929"/>
                    <a:pt x="813246" y="1135666"/>
                  </a:cubicBezTo>
                  <a:cubicBezTo>
                    <a:pt x="781724" y="1126136"/>
                    <a:pt x="752767" y="1109641"/>
                    <a:pt x="721978" y="1097912"/>
                  </a:cubicBezTo>
                  <a:cubicBezTo>
                    <a:pt x="679460" y="1081051"/>
                    <a:pt x="624112" y="1096079"/>
                    <a:pt x="600287" y="1140064"/>
                  </a:cubicBezTo>
                  <a:cubicBezTo>
                    <a:pt x="590024" y="1159490"/>
                    <a:pt x="581594" y="1179284"/>
                    <a:pt x="573164" y="1199077"/>
                  </a:cubicBezTo>
                  <a:cubicBezTo>
                    <a:pt x="570598" y="1202742"/>
                    <a:pt x="569865" y="1207141"/>
                    <a:pt x="569865" y="1211173"/>
                  </a:cubicBezTo>
                  <a:cubicBezTo>
                    <a:pt x="569498" y="1214471"/>
                    <a:pt x="568032" y="1218503"/>
                    <a:pt x="564733" y="1217404"/>
                  </a:cubicBezTo>
                  <a:cubicBezTo>
                    <a:pt x="542741" y="1209340"/>
                    <a:pt x="529912" y="1229133"/>
                    <a:pt x="512318" y="1234998"/>
                  </a:cubicBezTo>
                  <a:cubicBezTo>
                    <a:pt x="499123" y="1239396"/>
                    <a:pt x="503521" y="1250026"/>
                    <a:pt x="507553" y="1259556"/>
                  </a:cubicBezTo>
                  <a:cubicBezTo>
                    <a:pt x="514151" y="1274950"/>
                    <a:pt x="512318" y="1277516"/>
                    <a:pt x="495457" y="1277516"/>
                  </a:cubicBezTo>
                  <a:cubicBezTo>
                    <a:pt x="471632" y="1261755"/>
                    <a:pt x="447441" y="1247093"/>
                    <a:pt x="420317" y="1237197"/>
                  </a:cubicBezTo>
                  <a:cubicBezTo>
                    <a:pt x="402723" y="1230599"/>
                    <a:pt x="399791" y="1231699"/>
                    <a:pt x="392460" y="1249293"/>
                  </a:cubicBezTo>
                  <a:cubicBezTo>
                    <a:pt x="387328" y="1262121"/>
                    <a:pt x="383297" y="1274950"/>
                    <a:pt x="380731" y="1288512"/>
                  </a:cubicBezTo>
                  <a:cubicBezTo>
                    <a:pt x="371201" y="1300974"/>
                    <a:pt x="361304" y="1304273"/>
                    <a:pt x="349941" y="1292910"/>
                  </a:cubicBezTo>
                  <a:cubicBezTo>
                    <a:pt x="324284" y="1267253"/>
                    <a:pt x="290196" y="1264687"/>
                    <a:pt x="258673" y="1254057"/>
                  </a:cubicBezTo>
                  <a:cubicBezTo>
                    <a:pt x="230816" y="1244894"/>
                    <a:pt x="201493" y="1244161"/>
                    <a:pt x="174736" y="1232798"/>
                  </a:cubicBezTo>
                  <a:cubicBezTo>
                    <a:pt x="156776" y="1231332"/>
                    <a:pt x="139548" y="1225467"/>
                    <a:pt x="121588" y="1223268"/>
                  </a:cubicBezTo>
                  <a:cubicBezTo>
                    <a:pt x="116090" y="1221069"/>
                    <a:pt x="113891" y="1216671"/>
                    <a:pt x="114257" y="1210806"/>
                  </a:cubicBezTo>
                  <a:cubicBezTo>
                    <a:pt x="113158" y="1206408"/>
                    <a:pt x="115723" y="1203109"/>
                    <a:pt x="119755" y="120127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B6DC551E-5F6A-495D-8295-B414460FBB4B}"/>
                </a:ext>
              </a:extLst>
            </p:cNvPr>
            <p:cNvSpPr/>
            <p:nvPr/>
          </p:nvSpPr>
          <p:spPr>
            <a:xfrm>
              <a:off x="10532937" y="5601113"/>
              <a:ext cx="590459" cy="583953"/>
            </a:xfrm>
            <a:custGeom>
              <a:avLst/>
              <a:gdLst>
                <a:gd name="connsiteX0" fmla="*/ 118997 w 590459"/>
                <a:gd name="connsiteY0" fmla="*/ 220679 h 583953"/>
                <a:gd name="connsiteX1" fmla="*/ 155651 w 590459"/>
                <a:gd name="connsiteY1" fmla="*/ 227644 h 583953"/>
                <a:gd name="connsiteX2" fmla="*/ 170679 w 590459"/>
                <a:gd name="connsiteY2" fmla="*/ 238273 h 583953"/>
                <a:gd name="connsiteX3" fmla="*/ 184241 w 590459"/>
                <a:gd name="connsiteY3" fmla="*/ 233875 h 583953"/>
                <a:gd name="connsiteX4" fmla="*/ 185707 w 590459"/>
                <a:gd name="connsiteY4" fmla="*/ 223245 h 583953"/>
                <a:gd name="connsiteX5" fmla="*/ 175077 w 590459"/>
                <a:gd name="connsiteY5" fmla="*/ 218480 h 583953"/>
                <a:gd name="connsiteX6" fmla="*/ 150153 w 590459"/>
                <a:gd name="connsiteY6" fmla="*/ 199420 h 583953"/>
                <a:gd name="connsiteX7" fmla="*/ 157483 w 590459"/>
                <a:gd name="connsiteY7" fmla="*/ 184759 h 583953"/>
                <a:gd name="connsiteX8" fmla="*/ 171412 w 590459"/>
                <a:gd name="connsiteY8" fmla="*/ 116582 h 583953"/>
                <a:gd name="connsiteX9" fmla="*/ 185340 w 590459"/>
                <a:gd name="connsiteY9" fmla="*/ 107052 h 583953"/>
                <a:gd name="connsiteX10" fmla="*/ 199635 w 590459"/>
                <a:gd name="connsiteY10" fmla="*/ 97522 h 583953"/>
                <a:gd name="connsiteX11" fmla="*/ 218695 w 590459"/>
                <a:gd name="connsiteY11" fmla="*/ 100088 h 583953"/>
                <a:gd name="connsiteX12" fmla="*/ 225293 w 590459"/>
                <a:gd name="connsiteY12" fmla="*/ 99722 h 583953"/>
                <a:gd name="connsiteX13" fmla="*/ 237755 w 590459"/>
                <a:gd name="connsiteY13" fmla="*/ 98255 h 583953"/>
                <a:gd name="connsiteX14" fmla="*/ 233723 w 590459"/>
                <a:gd name="connsiteY14" fmla="*/ 85060 h 583953"/>
                <a:gd name="connsiteX15" fmla="*/ 227859 w 590459"/>
                <a:gd name="connsiteY15" fmla="*/ 67833 h 583953"/>
                <a:gd name="connsiteX16" fmla="*/ 243254 w 590459"/>
                <a:gd name="connsiteY16" fmla="*/ 52805 h 583953"/>
                <a:gd name="connsiteX17" fmla="*/ 224193 w 590459"/>
                <a:gd name="connsiteY17" fmla="*/ 28613 h 583953"/>
                <a:gd name="connsiteX18" fmla="*/ 238855 w 590459"/>
                <a:gd name="connsiteY18" fmla="*/ 4788 h 583953"/>
                <a:gd name="connsiteX19" fmla="*/ 263413 w 590459"/>
                <a:gd name="connsiteY19" fmla="*/ 13585 h 583953"/>
                <a:gd name="connsiteX20" fmla="*/ 292003 w 590459"/>
                <a:gd name="connsiteY20" fmla="*/ 7720 h 583953"/>
                <a:gd name="connsiteX21" fmla="*/ 307764 w 590459"/>
                <a:gd name="connsiteY21" fmla="*/ 3689 h 583953"/>
                <a:gd name="connsiteX22" fmla="*/ 325725 w 590459"/>
                <a:gd name="connsiteY22" fmla="*/ 68566 h 583953"/>
                <a:gd name="connsiteX23" fmla="*/ 335621 w 590459"/>
                <a:gd name="connsiteY23" fmla="*/ 115116 h 583953"/>
                <a:gd name="connsiteX24" fmla="*/ 343319 w 590459"/>
                <a:gd name="connsiteY24" fmla="*/ 116949 h 583953"/>
                <a:gd name="connsiteX25" fmla="*/ 348817 w 590459"/>
                <a:gd name="connsiteY25" fmla="*/ 97522 h 583953"/>
                <a:gd name="connsiteX26" fmla="*/ 360912 w 590459"/>
                <a:gd name="connsiteY26" fmla="*/ 71865 h 583953"/>
                <a:gd name="connsiteX27" fmla="*/ 389136 w 590459"/>
                <a:gd name="connsiteY27" fmla="*/ 90558 h 583953"/>
                <a:gd name="connsiteX28" fmla="*/ 385470 w 590459"/>
                <a:gd name="connsiteY28" fmla="*/ 114017 h 583953"/>
                <a:gd name="connsiteX29" fmla="*/ 389869 w 590459"/>
                <a:gd name="connsiteY29" fmla="*/ 126846 h 583953"/>
                <a:gd name="connsiteX30" fmla="*/ 399765 w 590459"/>
                <a:gd name="connsiteY30" fmla="*/ 127212 h 583953"/>
                <a:gd name="connsiteX31" fmla="*/ 419925 w 590459"/>
                <a:gd name="connsiteY31" fmla="*/ 117682 h 583953"/>
                <a:gd name="connsiteX32" fmla="*/ 432387 w 590459"/>
                <a:gd name="connsiteY32" fmla="*/ 88359 h 583953"/>
                <a:gd name="connsiteX33" fmla="*/ 403797 w 590459"/>
                <a:gd name="connsiteY33" fmla="*/ 75530 h 583953"/>
                <a:gd name="connsiteX34" fmla="*/ 385837 w 590459"/>
                <a:gd name="connsiteY34" fmla="*/ 67466 h 583953"/>
                <a:gd name="connsiteX35" fmla="*/ 383271 w 590459"/>
                <a:gd name="connsiteY35" fmla="*/ 55004 h 583953"/>
                <a:gd name="connsiteX36" fmla="*/ 395000 w 590459"/>
                <a:gd name="connsiteY36" fmla="*/ 55004 h 583953"/>
                <a:gd name="connsiteX37" fmla="*/ 440818 w 590459"/>
                <a:gd name="connsiteY37" fmla="*/ 46940 h 583953"/>
                <a:gd name="connsiteX38" fmla="*/ 452547 w 590459"/>
                <a:gd name="connsiteY38" fmla="*/ 72964 h 583953"/>
                <a:gd name="connsiteX39" fmla="*/ 467942 w 590459"/>
                <a:gd name="connsiteY39" fmla="*/ 64534 h 583953"/>
                <a:gd name="connsiteX40" fmla="*/ 483703 w 590459"/>
                <a:gd name="connsiteY40" fmla="*/ 80295 h 583953"/>
                <a:gd name="connsiteX41" fmla="*/ 483336 w 590459"/>
                <a:gd name="connsiteY41" fmla="*/ 60502 h 583953"/>
                <a:gd name="connsiteX42" fmla="*/ 510460 w 590459"/>
                <a:gd name="connsiteY42" fmla="*/ 66733 h 583953"/>
                <a:gd name="connsiteX43" fmla="*/ 524022 w 590459"/>
                <a:gd name="connsiteY43" fmla="*/ 98989 h 583953"/>
                <a:gd name="connsiteX44" fmla="*/ 526221 w 590459"/>
                <a:gd name="connsiteY44" fmla="*/ 144806 h 583953"/>
                <a:gd name="connsiteX45" fmla="*/ 529520 w 590459"/>
                <a:gd name="connsiteY45" fmla="*/ 148471 h 583953"/>
                <a:gd name="connsiteX46" fmla="*/ 542349 w 590459"/>
                <a:gd name="connsiteY46" fmla="*/ 139674 h 583953"/>
                <a:gd name="connsiteX47" fmla="*/ 561409 w 590459"/>
                <a:gd name="connsiteY47" fmla="*/ 124280 h 583953"/>
                <a:gd name="connsiteX48" fmla="*/ 580836 w 590459"/>
                <a:gd name="connsiteY48" fmla="*/ 137475 h 583953"/>
                <a:gd name="connsiteX49" fmla="*/ 569473 w 590459"/>
                <a:gd name="connsiteY49" fmla="*/ 146272 h 583953"/>
                <a:gd name="connsiteX50" fmla="*/ 559576 w 590459"/>
                <a:gd name="connsiteY50" fmla="*/ 160201 h 583953"/>
                <a:gd name="connsiteX51" fmla="*/ 576804 w 590459"/>
                <a:gd name="connsiteY51" fmla="*/ 182926 h 583953"/>
                <a:gd name="connsiteX52" fmla="*/ 590366 w 590459"/>
                <a:gd name="connsiteY52" fmla="*/ 191356 h 583953"/>
                <a:gd name="connsiteX53" fmla="*/ 575338 w 590459"/>
                <a:gd name="connsiteY53" fmla="*/ 198687 h 583953"/>
                <a:gd name="connsiteX54" fmla="*/ 550779 w 590459"/>
                <a:gd name="connsiteY54" fmla="*/ 215548 h 583953"/>
                <a:gd name="connsiteX55" fmla="*/ 551513 w 590459"/>
                <a:gd name="connsiteY55" fmla="*/ 229843 h 583953"/>
                <a:gd name="connsiteX56" fmla="*/ 564708 w 590459"/>
                <a:gd name="connsiteY56" fmla="*/ 240106 h 583953"/>
                <a:gd name="connsiteX57" fmla="*/ 570573 w 590459"/>
                <a:gd name="connsiteY57" fmla="*/ 253668 h 583953"/>
                <a:gd name="connsiteX58" fmla="*/ 557377 w 590459"/>
                <a:gd name="connsiteY58" fmla="*/ 250003 h 583953"/>
                <a:gd name="connsiteX59" fmla="*/ 548214 w 590459"/>
                <a:gd name="connsiteY59" fmla="*/ 251835 h 583953"/>
                <a:gd name="connsiteX60" fmla="*/ 539783 w 590459"/>
                <a:gd name="connsiteY60" fmla="*/ 257700 h 583953"/>
                <a:gd name="connsiteX61" fmla="*/ 535385 w 590459"/>
                <a:gd name="connsiteY61" fmla="*/ 246337 h 583953"/>
                <a:gd name="connsiteX62" fmla="*/ 528787 w 590459"/>
                <a:gd name="connsiteY62" fmla="*/ 205651 h 583953"/>
                <a:gd name="connsiteX63" fmla="*/ 515958 w 590459"/>
                <a:gd name="connsiteY63" fmla="*/ 201619 h 583953"/>
                <a:gd name="connsiteX64" fmla="*/ 470507 w 590459"/>
                <a:gd name="connsiteY64" fmla="*/ 165699 h 583953"/>
                <a:gd name="connsiteX65" fmla="*/ 459511 w 590459"/>
                <a:gd name="connsiteY65" fmla="*/ 147005 h 583953"/>
                <a:gd name="connsiteX66" fmla="*/ 444483 w 590459"/>
                <a:gd name="connsiteY66" fmla="*/ 157635 h 583953"/>
                <a:gd name="connsiteX67" fmla="*/ 437519 w 590459"/>
                <a:gd name="connsiteY67" fmla="*/ 199420 h 583953"/>
                <a:gd name="connsiteX68" fmla="*/ 413694 w 590459"/>
                <a:gd name="connsiteY68" fmla="*/ 220313 h 583953"/>
                <a:gd name="connsiteX69" fmla="*/ 390602 w 590459"/>
                <a:gd name="connsiteY69" fmla="*/ 239739 h 583953"/>
                <a:gd name="connsiteX70" fmla="*/ 390236 w 590459"/>
                <a:gd name="connsiteY70" fmla="*/ 243405 h 583953"/>
                <a:gd name="connsiteX71" fmla="*/ 374474 w 590459"/>
                <a:gd name="connsiteY71" fmla="*/ 301684 h 583953"/>
                <a:gd name="connsiteX72" fmla="*/ 360546 w 590459"/>
                <a:gd name="connsiteY72" fmla="*/ 284457 h 583953"/>
                <a:gd name="connsiteX73" fmla="*/ 347717 w 590459"/>
                <a:gd name="connsiteY73" fmla="*/ 297653 h 583953"/>
                <a:gd name="connsiteX74" fmla="*/ 324259 w 590459"/>
                <a:gd name="connsiteY74" fmla="*/ 320011 h 583953"/>
                <a:gd name="connsiteX75" fmla="*/ 324259 w 590459"/>
                <a:gd name="connsiteY75" fmla="*/ 331741 h 583953"/>
                <a:gd name="connsiteX76" fmla="*/ 345151 w 590459"/>
                <a:gd name="connsiteY76" fmla="*/ 366562 h 583953"/>
                <a:gd name="connsiteX77" fmla="*/ 356147 w 590459"/>
                <a:gd name="connsiteY77" fmla="*/ 340537 h 583953"/>
                <a:gd name="connsiteX78" fmla="*/ 366044 w 590459"/>
                <a:gd name="connsiteY78" fmla="*/ 325143 h 583953"/>
                <a:gd name="connsiteX79" fmla="*/ 400132 w 590459"/>
                <a:gd name="connsiteY79" fmla="*/ 303151 h 583953"/>
                <a:gd name="connsiteX80" fmla="*/ 397933 w 590459"/>
                <a:gd name="connsiteY80" fmla="*/ 318545 h 583953"/>
                <a:gd name="connsiteX81" fmla="*/ 400132 w 590459"/>
                <a:gd name="connsiteY81" fmla="*/ 328075 h 583953"/>
                <a:gd name="connsiteX82" fmla="*/ 418459 w 590459"/>
                <a:gd name="connsiteY82" fmla="*/ 328075 h 583953"/>
                <a:gd name="connsiteX83" fmla="*/ 418459 w 590459"/>
                <a:gd name="connsiteY83" fmla="*/ 318912 h 583953"/>
                <a:gd name="connsiteX84" fmla="*/ 405630 w 590459"/>
                <a:gd name="connsiteY84" fmla="*/ 272728 h 583953"/>
                <a:gd name="connsiteX85" fmla="*/ 408196 w 590459"/>
                <a:gd name="connsiteY85" fmla="*/ 239739 h 583953"/>
                <a:gd name="connsiteX86" fmla="*/ 414061 w 590459"/>
                <a:gd name="connsiteY86" fmla="*/ 237540 h 583953"/>
                <a:gd name="connsiteX87" fmla="*/ 425057 w 590459"/>
                <a:gd name="connsiteY87" fmla="*/ 247070 h 583953"/>
                <a:gd name="connsiteX88" fmla="*/ 422491 w 590459"/>
                <a:gd name="connsiteY88" fmla="*/ 255134 h 583953"/>
                <a:gd name="connsiteX89" fmla="*/ 424690 w 590459"/>
                <a:gd name="connsiteY89" fmla="*/ 276393 h 583953"/>
                <a:gd name="connsiteX90" fmla="*/ 434587 w 590459"/>
                <a:gd name="connsiteY90" fmla="*/ 278959 h 583953"/>
                <a:gd name="connsiteX91" fmla="*/ 434953 w 590459"/>
                <a:gd name="connsiteY91" fmla="*/ 269062 h 583953"/>
                <a:gd name="connsiteX92" fmla="*/ 436419 w 590459"/>
                <a:gd name="connsiteY92" fmla="*/ 260632 h 583953"/>
                <a:gd name="connsiteX93" fmla="*/ 447416 w 590459"/>
                <a:gd name="connsiteY93" fmla="*/ 265031 h 583953"/>
                <a:gd name="connsiteX94" fmla="*/ 451447 w 590459"/>
                <a:gd name="connsiteY94" fmla="*/ 286656 h 583953"/>
                <a:gd name="connsiteX95" fmla="*/ 444483 w 590459"/>
                <a:gd name="connsiteY95" fmla="*/ 325143 h 583953"/>
                <a:gd name="connsiteX96" fmla="*/ 421391 w 590459"/>
                <a:gd name="connsiteY96" fmla="*/ 339071 h 583953"/>
                <a:gd name="connsiteX97" fmla="*/ 410029 w 590459"/>
                <a:gd name="connsiteY97" fmla="*/ 340904 h 583953"/>
                <a:gd name="connsiteX98" fmla="*/ 410395 w 590459"/>
                <a:gd name="connsiteY98" fmla="*/ 349701 h 583953"/>
                <a:gd name="connsiteX99" fmla="*/ 422124 w 590459"/>
                <a:gd name="connsiteY99" fmla="*/ 356665 h 583953"/>
                <a:gd name="connsiteX100" fmla="*/ 435686 w 590459"/>
                <a:gd name="connsiteY100" fmla="*/ 373893 h 583953"/>
                <a:gd name="connsiteX101" fmla="*/ 430921 w 590459"/>
                <a:gd name="connsiteY101" fmla="*/ 387821 h 583953"/>
                <a:gd name="connsiteX102" fmla="*/ 436786 w 590459"/>
                <a:gd name="connsiteY102" fmla="*/ 409080 h 583953"/>
                <a:gd name="connsiteX103" fmla="*/ 452547 w 590459"/>
                <a:gd name="connsiteY103" fmla="*/ 403582 h 583953"/>
                <a:gd name="connsiteX104" fmla="*/ 470874 w 590459"/>
                <a:gd name="connsiteY104" fmla="*/ 402116 h 583953"/>
                <a:gd name="connsiteX105" fmla="*/ 476739 w 590459"/>
                <a:gd name="connsiteY105" fmla="*/ 412746 h 583953"/>
                <a:gd name="connsiteX106" fmla="*/ 463910 w 590459"/>
                <a:gd name="connsiteY106" fmla="*/ 417511 h 583953"/>
                <a:gd name="connsiteX107" fmla="*/ 403064 w 590459"/>
                <a:gd name="connsiteY107" fmla="*/ 404315 h 583953"/>
                <a:gd name="connsiteX108" fmla="*/ 367144 w 590459"/>
                <a:gd name="connsiteY108" fmla="*/ 408714 h 583953"/>
                <a:gd name="connsiteX109" fmla="*/ 334522 w 590459"/>
                <a:gd name="connsiteY109" fmla="*/ 418610 h 583953"/>
                <a:gd name="connsiteX110" fmla="*/ 318394 w 590459"/>
                <a:gd name="connsiteY110" fmla="*/ 423742 h 583953"/>
                <a:gd name="connsiteX111" fmla="*/ 320960 w 590459"/>
                <a:gd name="connsiteY111" fmla="*/ 440969 h 583953"/>
                <a:gd name="connsiteX112" fmla="*/ 327557 w 590459"/>
                <a:gd name="connsiteY112" fmla="*/ 460762 h 583953"/>
                <a:gd name="connsiteX113" fmla="*/ 310330 w 590459"/>
                <a:gd name="connsiteY113" fmla="*/ 465527 h 583953"/>
                <a:gd name="connsiteX114" fmla="*/ 300800 w 590459"/>
                <a:gd name="connsiteY114" fmla="*/ 469926 h 583953"/>
                <a:gd name="connsiteX115" fmla="*/ 305198 w 590459"/>
                <a:gd name="connsiteY115" fmla="*/ 478356 h 583953"/>
                <a:gd name="connsiteX116" fmla="*/ 326091 w 590459"/>
                <a:gd name="connsiteY116" fmla="*/ 496316 h 583953"/>
                <a:gd name="connsiteX117" fmla="*/ 330856 w 590459"/>
                <a:gd name="connsiteY117" fmla="*/ 512811 h 583953"/>
                <a:gd name="connsiteX118" fmla="*/ 315462 w 590459"/>
                <a:gd name="connsiteY118" fmla="*/ 516476 h 583953"/>
                <a:gd name="connsiteX119" fmla="*/ 297501 w 590459"/>
                <a:gd name="connsiteY119" fmla="*/ 520141 h 583953"/>
                <a:gd name="connsiteX120" fmla="*/ 309597 w 590459"/>
                <a:gd name="connsiteY120" fmla="*/ 560461 h 583953"/>
                <a:gd name="connsiteX121" fmla="*/ 306298 w 590459"/>
                <a:gd name="connsiteY121" fmla="*/ 576588 h 583953"/>
                <a:gd name="connsiteX122" fmla="*/ 292370 w 590459"/>
                <a:gd name="connsiteY122" fmla="*/ 583919 h 583953"/>
                <a:gd name="connsiteX123" fmla="*/ 283939 w 590459"/>
                <a:gd name="connsiteY123" fmla="*/ 576222 h 583953"/>
                <a:gd name="connsiteX124" fmla="*/ 290537 w 590459"/>
                <a:gd name="connsiteY124" fmla="*/ 561927 h 583953"/>
                <a:gd name="connsiteX125" fmla="*/ 300800 w 590459"/>
                <a:gd name="connsiteY125" fmla="*/ 557528 h 583953"/>
                <a:gd name="connsiteX126" fmla="*/ 305198 w 590459"/>
                <a:gd name="connsiteY126" fmla="*/ 550564 h 583953"/>
                <a:gd name="connsiteX127" fmla="*/ 298234 w 590459"/>
                <a:gd name="connsiteY127" fmla="*/ 549465 h 583953"/>
                <a:gd name="connsiteX128" fmla="*/ 282473 w 590459"/>
                <a:gd name="connsiteY128" fmla="*/ 535536 h 583953"/>
                <a:gd name="connsiteX129" fmla="*/ 244353 w 590459"/>
                <a:gd name="connsiteY129" fmla="*/ 531504 h 583953"/>
                <a:gd name="connsiteX130" fmla="*/ 233357 w 590459"/>
                <a:gd name="connsiteY130" fmla="*/ 538468 h 583953"/>
                <a:gd name="connsiteX131" fmla="*/ 225660 w 590459"/>
                <a:gd name="connsiteY131" fmla="*/ 535903 h 583953"/>
                <a:gd name="connsiteX132" fmla="*/ 206233 w 590459"/>
                <a:gd name="connsiteY132" fmla="*/ 509512 h 583953"/>
                <a:gd name="connsiteX133" fmla="*/ 218695 w 590459"/>
                <a:gd name="connsiteY133" fmla="*/ 482755 h 583953"/>
                <a:gd name="connsiteX134" fmla="*/ 222361 w 590459"/>
                <a:gd name="connsiteY134" fmla="*/ 475790 h 583953"/>
                <a:gd name="connsiteX135" fmla="*/ 223460 w 590459"/>
                <a:gd name="connsiteY135" fmla="*/ 456364 h 583953"/>
                <a:gd name="connsiteX136" fmla="*/ 187173 w 590459"/>
                <a:gd name="connsiteY136" fmla="*/ 526739 h 583953"/>
                <a:gd name="connsiteX137" fmla="*/ 187906 w 590459"/>
                <a:gd name="connsiteY137" fmla="*/ 541034 h 583953"/>
                <a:gd name="connsiteX138" fmla="*/ 183508 w 590459"/>
                <a:gd name="connsiteY138" fmla="*/ 554230 h 583953"/>
                <a:gd name="connsiteX139" fmla="*/ 172512 w 590459"/>
                <a:gd name="connsiteY139" fmla="*/ 544700 h 583953"/>
                <a:gd name="connsiteX140" fmla="*/ 140256 w 590459"/>
                <a:gd name="connsiteY140" fmla="*/ 519775 h 583953"/>
                <a:gd name="connsiteX141" fmla="*/ 134391 w 590459"/>
                <a:gd name="connsiteY141" fmla="*/ 507313 h 583953"/>
                <a:gd name="connsiteX142" fmla="*/ 145021 w 590459"/>
                <a:gd name="connsiteY142" fmla="*/ 497050 h 583953"/>
                <a:gd name="connsiteX143" fmla="*/ 145021 w 590459"/>
                <a:gd name="connsiteY143" fmla="*/ 489719 h 583953"/>
                <a:gd name="connsiteX144" fmla="*/ 111666 w 590459"/>
                <a:gd name="connsiteY144" fmla="*/ 491185 h 583953"/>
                <a:gd name="connsiteX145" fmla="*/ 100303 w 590459"/>
                <a:gd name="connsiteY145" fmla="*/ 476157 h 583953"/>
                <a:gd name="connsiteX146" fmla="*/ 113865 w 590459"/>
                <a:gd name="connsiteY146" fmla="*/ 451599 h 583953"/>
                <a:gd name="connsiteX147" fmla="*/ 144288 w 590459"/>
                <a:gd name="connsiteY147" fmla="*/ 447933 h 583953"/>
                <a:gd name="connsiteX148" fmla="*/ 158217 w 590459"/>
                <a:gd name="connsiteY148" fmla="*/ 426308 h 583953"/>
                <a:gd name="connsiteX149" fmla="*/ 178010 w 590459"/>
                <a:gd name="connsiteY149" fmla="*/ 440969 h 583953"/>
                <a:gd name="connsiteX150" fmla="*/ 164448 w 590459"/>
                <a:gd name="connsiteY150" fmla="*/ 398817 h 583953"/>
                <a:gd name="connsiteX151" fmla="*/ 155284 w 590459"/>
                <a:gd name="connsiteY151" fmla="*/ 380490 h 583953"/>
                <a:gd name="connsiteX152" fmla="*/ 133292 w 590459"/>
                <a:gd name="connsiteY152" fmla="*/ 374992 h 583953"/>
                <a:gd name="connsiteX153" fmla="*/ 128160 w 590459"/>
                <a:gd name="connsiteY153" fmla="*/ 394052 h 583953"/>
                <a:gd name="connsiteX154" fmla="*/ 95538 w 590459"/>
                <a:gd name="connsiteY154" fmla="*/ 443901 h 583953"/>
                <a:gd name="connsiteX155" fmla="*/ 80877 w 590459"/>
                <a:gd name="connsiteY155" fmla="*/ 438403 h 583953"/>
                <a:gd name="connsiteX156" fmla="*/ 99570 w 590459"/>
                <a:gd name="connsiteY156" fmla="*/ 420443 h 583953"/>
                <a:gd name="connsiteX157" fmla="*/ 100670 w 590459"/>
                <a:gd name="connsiteY157" fmla="*/ 402116 h 583953"/>
                <a:gd name="connsiteX158" fmla="*/ 87475 w 590459"/>
                <a:gd name="connsiteY158" fmla="*/ 402116 h 583953"/>
                <a:gd name="connsiteX159" fmla="*/ 71347 w 590459"/>
                <a:gd name="connsiteY159" fmla="*/ 395518 h 583953"/>
                <a:gd name="connsiteX160" fmla="*/ 51920 w 590459"/>
                <a:gd name="connsiteY160" fmla="*/ 388187 h 583953"/>
                <a:gd name="connsiteX161" fmla="*/ 40558 w 590459"/>
                <a:gd name="connsiteY161" fmla="*/ 397718 h 583953"/>
                <a:gd name="connsiteX162" fmla="*/ 28462 w 590459"/>
                <a:gd name="connsiteY162" fmla="*/ 399550 h 583953"/>
                <a:gd name="connsiteX163" fmla="*/ 25530 w 590459"/>
                <a:gd name="connsiteY163" fmla="*/ 387821 h 583953"/>
                <a:gd name="connsiteX164" fmla="*/ 10501 w 590459"/>
                <a:gd name="connsiteY164" fmla="*/ 375359 h 583953"/>
                <a:gd name="connsiteX165" fmla="*/ 971 w 590459"/>
                <a:gd name="connsiteY165" fmla="*/ 373526 h 583953"/>
                <a:gd name="connsiteX166" fmla="*/ 7203 w 590459"/>
                <a:gd name="connsiteY166" fmla="*/ 364363 h 583953"/>
                <a:gd name="connsiteX167" fmla="*/ 44223 w 590459"/>
                <a:gd name="connsiteY167" fmla="*/ 350068 h 583953"/>
                <a:gd name="connsiteX168" fmla="*/ 47522 w 590459"/>
                <a:gd name="connsiteY168" fmla="*/ 342370 h 583953"/>
                <a:gd name="connsiteX169" fmla="*/ 47888 w 590459"/>
                <a:gd name="connsiteY169" fmla="*/ 333207 h 583953"/>
                <a:gd name="connsiteX170" fmla="*/ 66215 w 590459"/>
                <a:gd name="connsiteY170" fmla="*/ 324776 h 583953"/>
                <a:gd name="connsiteX171" fmla="*/ 64749 w 590459"/>
                <a:gd name="connsiteY171" fmla="*/ 344569 h 583953"/>
                <a:gd name="connsiteX172" fmla="*/ 60351 w 590459"/>
                <a:gd name="connsiteY172" fmla="*/ 352633 h 583953"/>
                <a:gd name="connsiteX173" fmla="*/ 58885 w 590459"/>
                <a:gd name="connsiteY173" fmla="*/ 367295 h 583953"/>
                <a:gd name="connsiteX174" fmla="*/ 67315 w 590459"/>
                <a:gd name="connsiteY174" fmla="*/ 358131 h 583953"/>
                <a:gd name="connsiteX175" fmla="*/ 79777 w 590459"/>
                <a:gd name="connsiteY175" fmla="*/ 351534 h 583953"/>
                <a:gd name="connsiteX176" fmla="*/ 91506 w 590459"/>
                <a:gd name="connsiteY176" fmla="*/ 340904 h 583953"/>
                <a:gd name="connsiteX177" fmla="*/ 98837 w 590459"/>
                <a:gd name="connsiteY177" fmla="*/ 339804 h 583953"/>
                <a:gd name="connsiteX178" fmla="*/ 102503 w 590459"/>
                <a:gd name="connsiteY178" fmla="*/ 342370 h 583953"/>
                <a:gd name="connsiteX179" fmla="*/ 107634 w 590459"/>
                <a:gd name="connsiteY179" fmla="*/ 331374 h 583953"/>
                <a:gd name="connsiteX180" fmla="*/ 132192 w 590459"/>
                <a:gd name="connsiteY180" fmla="*/ 299485 h 583953"/>
                <a:gd name="connsiteX181" fmla="*/ 125961 w 590459"/>
                <a:gd name="connsiteY181" fmla="*/ 288489 h 583953"/>
                <a:gd name="connsiteX182" fmla="*/ 117164 w 590459"/>
                <a:gd name="connsiteY182" fmla="*/ 280059 h 583953"/>
                <a:gd name="connsiteX183" fmla="*/ 128893 w 590459"/>
                <a:gd name="connsiteY183" fmla="*/ 279326 h 583953"/>
                <a:gd name="connsiteX184" fmla="*/ 135125 w 590459"/>
                <a:gd name="connsiteY184" fmla="*/ 276393 h 583953"/>
                <a:gd name="connsiteX185" fmla="*/ 132192 w 590459"/>
                <a:gd name="connsiteY185" fmla="*/ 270895 h 583953"/>
                <a:gd name="connsiteX186" fmla="*/ 120830 w 590459"/>
                <a:gd name="connsiteY186" fmla="*/ 244504 h 583953"/>
                <a:gd name="connsiteX187" fmla="*/ 118997 w 590459"/>
                <a:gd name="connsiteY187" fmla="*/ 220679 h 58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590459" h="583953">
                  <a:moveTo>
                    <a:pt x="118997" y="220679"/>
                  </a:moveTo>
                  <a:cubicBezTo>
                    <a:pt x="134025" y="208950"/>
                    <a:pt x="145754" y="208950"/>
                    <a:pt x="155651" y="227644"/>
                  </a:cubicBezTo>
                  <a:cubicBezTo>
                    <a:pt x="158217" y="232409"/>
                    <a:pt x="165181" y="235341"/>
                    <a:pt x="170679" y="238273"/>
                  </a:cubicBezTo>
                  <a:cubicBezTo>
                    <a:pt x="175810" y="240839"/>
                    <a:pt x="180575" y="237540"/>
                    <a:pt x="184241" y="233875"/>
                  </a:cubicBezTo>
                  <a:cubicBezTo>
                    <a:pt x="187173" y="230943"/>
                    <a:pt x="187173" y="226911"/>
                    <a:pt x="185707" y="223245"/>
                  </a:cubicBezTo>
                  <a:cubicBezTo>
                    <a:pt x="183874" y="218480"/>
                    <a:pt x="180209" y="217380"/>
                    <a:pt x="175077" y="218480"/>
                  </a:cubicBezTo>
                  <a:cubicBezTo>
                    <a:pt x="160782" y="221412"/>
                    <a:pt x="161882" y="202719"/>
                    <a:pt x="150153" y="199420"/>
                  </a:cubicBezTo>
                  <a:cubicBezTo>
                    <a:pt x="146121" y="198320"/>
                    <a:pt x="154185" y="189890"/>
                    <a:pt x="157483" y="184759"/>
                  </a:cubicBezTo>
                  <a:cubicBezTo>
                    <a:pt x="171045" y="164232"/>
                    <a:pt x="166647" y="139308"/>
                    <a:pt x="171412" y="116582"/>
                  </a:cubicBezTo>
                  <a:cubicBezTo>
                    <a:pt x="172878" y="108885"/>
                    <a:pt x="168480" y="96423"/>
                    <a:pt x="185340" y="107052"/>
                  </a:cubicBezTo>
                  <a:cubicBezTo>
                    <a:pt x="200368" y="116949"/>
                    <a:pt x="188273" y="95690"/>
                    <a:pt x="199635" y="97522"/>
                  </a:cubicBezTo>
                  <a:cubicBezTo>
                    <a:pt x="202568" y="100821"/>
                    <a:pt x="208066" y="113650"/>
                    <a:pt x="218695" y="100088"/>
                  </a:cubicBezTo>
                  <a:cubicBezTo>
                    <a:pt x="220528" y="97889"/>
                    <a:pt x="223094" y="97889"/>
                    <a:pt x="225293" y="99722"/>
                  </a:cubicBezTo>
                  <a:cubicBezTo>
                    <a:pt x="230058" y="103387"/>
                    <a:pt x="234457" y="104487"/>
                    <a:pt x="237755" y="98255"/>
                  </a:cubicBezTo>
                  <a:cubicBezTo>
                    <a:pt x="240688" y="92757"/>
                    <a:pt x="237389" y="88725"/>
                    <a:pt x="233723" y="85060"/>
                  </a:cubicBezTo>
                  <a:cubicBezTo>
                    <a:pt x="228592" y="80295"/>
                    <a:pt x="228592" y="74430"/>
                    <a:pt x="227859" y="67833"/>
                  </a:cubicBezTo>
                  <a:cubicBezTo>
                    <a:pt x="227126" y="57936"/>
                    <a:pt x="228225" y="50605"/>
                    <a:pt x="243254" y="52805"/>
                  </a:cubicBezTo>
                  <a:cubicBezTo>
                    <a:pt x="231891" y="46940"/>
                    <a:pt x="221628" y="42908"/>
                    <a:pt x="224193" y="28613"/>
                  </a:cubicBezTo>
                  <a:cubicBezTo>
                    <a:pt x="226026" y="17983"/>
                    <a:pt x="228225" y="9187"/>
                    <a:pt x="238855" y="4788"/>
                  </a:cubicBezTo>
                  <a:cubicBezTo>
                    <a:pt x="249851" y="23"/>
                    <a:pt x="256815" y="6987"/>
                    <a:pt x="263413" y="13585"/>
                  </a:cubicBezTo>
                  <a:cubicBezTo>
                    <a:pt x="278808" y="28247"/>
                    <a:pt x="284306" y="27513"/>
                    <a:pt x="292003" y="7720"/>
                  </a:cubicBezTo>
                  <a:cubicBezTo>
                    <a:pt x="295669" y="-2176"/>
                    <a:pt x="301167" y="-1443"/>
                    <a:pt x="307764" y="3689"/>
                  </a:cubicBezTo>
                  <a:cubicBezTo>
                    <a:pt x="324625" y="16151"/>
                    <a:pt x="333789" y="49872"/>
                    <a:pt x="325725" y="68566"/>
                  </a:cubicBezTo>
                  <a:cubicBezTo>
                    <a:pt x="320960" y="79562"/>
                    <a:pt x="327191" y="107419"/>
                    <a:pt x="335621" y="115116"/>
                  </a:cubicBezTo>
                  <a:cubicBezTo>
                    <a:pt x="338187" y="117315"/>
                    <a:pt x="342585" y="119515"/>
                    <a:pt x="343319" y="116949"/>
                  </a:cubicBezTo>
                  <a:cubicBezTo>
                    <a:pt x="345518" y="110351"/>
                    <a:pt x="353582" y="104853"/>
                    <a:pt x="348817" y="97522"/>
                  </a:cubicBezTo>
                  <a:cubicBezTo>
                    <a:pt x="339287" y="82494"/>
                    <a:pt x="353948" y="78096"/>
                    <a:pt x="360912" y="71865"/>
                  </a:cubicBezTo>
                  <a:cubicBezTo>
                    <a:pt x="364944" y="68199"/>
                    <a:pt x="389136" y="84327"/>
                    <a:pt x="389136" y="90558"/>
                  </a:cubicBezTo>
                  <a:cubicBezTo>
                    <a:pt x="389502" y="98622"/>
                    <a:pt x="391335" y="106686"/>
                    <a:pt x="385470" y="114017"/>
                  </a:cubicBezTo>
                  <a:cubicBezTo>
                    <a:pt x="381072" y="119881"/>
                    <a:pt x="387670" y="122814"/>
                    <a:pt x="389869" y="126846"/>
                  </a:cubicBezTo>
                  <a:cubicBezTo>
                    <a:pt x="392435" y="131610"/>
                    <a:pt x="396467" y="129045"/>
                    <a:pt x="399765" y="127212"/>
                  </a:cubicBezTo>
                  <a:cubicBezTo>
                    <a:pt x="405997" y="123547"/>
                    <a:pt x="413694" y="122814"/>
                    <a:pt x="419925" y="117682"/>
                  </a:cubicBezTo>
                  <a:cubicBezTo>
                    <a:pt x="429455" y="109618"/>
                    <a:pt x="435686" y="97889"/>
                    <a:pt x="432387" y="88359"/>
                  </a:cubicBezTo>
                  <a:cubicBezTo>
                    <a:pt x="428722" y="78462"/>
                    <a:pt x="414794" y="74797"/>
                    <a:pt x="403797" y="75530"/>
                  </a:cubicBezTo>
                  <a:cubicBezTo>
                    <a:pt x="395000" y="76263"/>
                    <a:pt x="389136" y="76263"/>
                    <a:pt x="385837" y="67466"/>
                  </a:cubicBezTo>
                  <a:cubicBezTo>
                    <a:pt x="384371" y="63434"/>
                    <a:pt x="380706" y="59402"/>
                    <a:pt x="383271" y="55004"/>
                  </a:cubicBezTo>
                  <a:cubicBezTo>
                    <a:pt x="386570" y="49506"/>
                    <a:pt x="390969" y="55737"/>
                    <a:pt x="395000" y="55004"/>
                  </a:cubicBezTo>
                  <a:cubicBezTo>
                    <a:pt x="410029" y="52438"/>
                    <a:pt x="425423" y="49506"/>
                    <a:pt x="440818" y="46940"/>
                  </a:cubicBezTo>
                  <a:cubicBezTo>
                    <a:pt x="443017" y="56470"/>
                    <a:pt x="441917" y="67833"/>
                    <a:pt x="452547" y="72964"/>
                  </a:cubicBezTo>
                  <a:cubicBezTo>
                    <a:pt x="459878" y="76630"/>
                    <a:pt x="462810" y="68199"/>
                    <a:pt x="467942" y="64534"/>
                  </a:cubicBezTo>
                  <a:cubicBezTo>
                    <a:pt x="475639" y="67466"/>
                    <a:pt x="469774" y="83960"/>
                    <a:pt x="483703" y="80295"/>
                  </a:cubicBezTo>
                  <a:cubicBezTo>
                    <a:pt x="487368" y="73331"/>
                    <a:pt x="473806" y="65267"/>
                    <a:pt x="483336" y="60502"/>
                  </a:cubicBezTo>
                  <a:cubicBezTo>
                    <a:pt x="492500" y="55737"/>
                    <a:pt x="502396" y="58669"/>
                    <a:pt x="510460" y="66733"/>
                  </a:cubicBezTo>
                  <a:cubicBezTo>
                    <a:pt x="519624" y="75897"/>
                    <a:pt x="529520" y="81761"/>
                    <a:pt x="524022" y="98989"/>
                  </a:cubicBezTo>
                  <a:cubicBezTo>
                    <a:pt x="519257" y="112917"/>
                    <a:pt x="531719" y="128678"/>
                    <a:pt x="526221" y="144806"/>
                  </a:cubicBezTo>
                  <a:cubicBezTo>
                    <a:pt x="525855" y="145539"/>
                    <a:pt x="528054" y="148105"/>
                    <a:pt x="529520" y="148471"/>
                  </a:cubicBezTo>
                  <a:cubicBezTo>
                    <a:pt x="536484" y="149571"/>
                    <a:pt x="540150" y="144439"/>
                    <a:pt x="542349" y="139674"/>
                  </a:cubicBezTo>
                  <a:cubicBezTo>
                    <a:pt x="546381" y="131244"/>
                    <a:pt x="550046" y="126112"/>
                    <a:pt x="561409" y="124280"/>
                  </a:cubicBezTo>
                  <a:cubicBezTo>
                    <a:pt x="574604" y="122080"/>
                    <a:pt x="577903" y="131244"/>
                    <a:pt x="580836" y="137475"/>
                  </a:cubicBezTo>
                  <a:cubicBezTo>
                    <a:pt x="585601" y="147738"/>
                    <a:pt x="574238" y="144073"/>
                    <a:pt x="569473" y="146272"/>
                  </a:cubicBezTo>
                  <a:cubicBezTo>
                    <a:pt x="563608" y="149204"/>
                    <a:pt x="556644" y="153603"/>
                    <a:pt x="559576" y="160201"/>
                  </a:cubicBezTo>
                  <a:cubicBezTo>
                    <a:pt x="563608" y="168631"/>
                    <a:pt x="565441" y="179994"/>
                    <a:pt x="576804" y="182926"/>
                  </a:cubicBezTo>
                  <a:cubicBezTo>
                    <a:pt x="582668" y="184392"/>
                    <a:pt x="591465" y="182559"/>
                    <a:pt x="590366" y="191356"/>
                  </a:cubicBezTo>
                  <a:cubicBezTo>
                    <a:pt x="589632" y="199787"/>
                    <a:pt x="580102" y="196121"/>
                    <a:pt x="575338" y="198687"/>
                  </a:cubicBezTo>
                  <a:cubicBezTo>
                    <a:pt x="566541" y="203085"/>
                    <a:pt x="558477" y="209317"/>
                    <a:pt x="550779" y="215548"/>
                  </a:cubicBezTo>
                  <a:cubicBezTo>
                    <a:pt x="545648" y="219946"/>
                    <a:pt x="546014" y="225444"/>
                    <a:pt x="551513" y="229843"/>
                  </a:cubicBezTo>
                  <a:cubicBezTo>
                    <a:pt x="555911" y="233508"/>
                    <a:pt x="560676" y="236441"/>
                    <a:pt x="564708" y="240106"/>
                  </a:cubicBezTo>
                  <a:cubicBezTo>
                    <a:pt x="568373" y="243771"/>
                    <a:pt x="575704" y="247437"/>
                    <a:pt x="570573" y="253668"/>
                  </a:cubicBezTo>
                  <a:cubicBezTo>
                    <a:pt x="565074" y="260632"/>
                    <a:pt x="561409" y="254401"/>
                    <a:pt x="557377" y="250003"/>
                  </a:cubicBezTo>
                  <a:cubicBezTo>
                    <a:pt x="553712" y="245971"/>
                    <a:pt x="550779" y="248170"/>
                    <a:pt x="548214" y="251835"/>
                  </a:cubicBezTo>
                  <a:cubicBezTo>
                    <a:pt x="546014" y="254767"/>
                    <a:pt x="547114" y="261732"/>
                    <a:pt x="539783" y="257700"/>
                  </a:cubicBezTo>
                  <a:cubicBezTo>
                    <a:pt x="535018" y="255134"/>
                    <a:pt x="535018" y="250369"/>
                    <a:pt x="535385" y="246337"/>
                  </a:cubicBezTo>
                  <a:cubicBezTo>
                    <a:pt x="536484" y="232409"/>
                    <a:pt x="537584" y="218847"/>
                    <a:pt x="528787" y="205651"/>
                  </a:cubicBezTo>
                  <a:cubicBezTo>
                    <a:pt x="524389" y="198687"/>
                    <a:pt x="522189" y="199054"/>
                    <a:pt x="515958" y="201619"/>
                  </a:cubicBezTo>
                  <a:cubicBezTo>
                    <a:pt x="483703" y="214448"/>
                    <a:pt x="466109" y="200886"/>
                    <a:pt x="470507" y="165699"/>
                  </a:cubicBezTo>
                  <a:cubicBezTo>
                    <a:pt x="471607" y="155435"/>
                    <a:pt x="468308" y="149937"/>
                    <a:pt x="459511" y="147005"/>
                  </a:cubicBezTo>
                  <a:cubicBezTo>
                    <a:pt x="450348" y="144073"/>
                    <a:pt x="447782" y="151770"/>
                    <a:pt x="444483" y="157635"/>
                  </a:cubicBezTo>
                  <a:cubicBezTo>
                    <a:pt x="437152" y="170830"/>
                    <a:pt x="437152" y="185125"/>
                    <a:pt x="437519" y="199420"/>
                  </a:cubicBezTo>
                  <a:cubicBezTo>
                    <a:pt x="437519" y="221779"/>
                    <a:pt x="433854" y="224711"/>
                    <a:pt x="413694" y="220313"/>
                  </a:cubicBezTo>
                  <a:cubicBezTo>
                    <a:pt x="396467" y="216281"/>
                    <a:pt x="390236" y="221779"/>
                    <a:pt x="390602" y="239739"/>
                  </a:cubicBezTo>
                  <a:cubicBezTo>
                    <a:pt x="390602" y="240839"/>
                    <a:pt x="390602" y="242305"/>
                    <a:pt x="390236" y="243405"/>
                  </a:cubicBezTo>
                  <a:cubicBezTo>
                    <a:pt x="385104" y="262098"/>
                    <a:pt x="379972" y="281158"/>
                    <a:pt x="374474" y="301684"/>
                  </a:cubicBezTo>
                  <a:cubicBezTo>
                    <a:pt x="367510" y="295453"/>
                    <a:pt x="371175" y="281891"/>
                    <a:pt x="360546" y="284457"/>
                  </a:cubicBezTo>
                  <a:cubicBezTo>
                    <a:pt x="356881" y="285190"/>
                    <a:pt x="351749" y="292521"/>
                    <a:pt x="347717" y="297653"/>
                  </a:cubicBezTo>
                  <a:cubicBezTo>
                    <a:pt x="341486" y="305716"/>
                    <a:pt x="327557" y="307549"/>
                    <a:pt x="324259" y="320011"/>
                  </a:cubicBezTo>
                  <a:cubicBezTo>
                    <a:pt x="323159" y="324410"/>
                    <a:pt x="319494" y="329541"/>
                    <a:pt x="324259" y="331741"/>
                  </a:cubicBezTo>
                  <a:cubicBezTo>
                    <a:pt x="338554" y="338338"/>
                    <a:pt x="340020" y="352267"/>
                    <a:pt x="345151" y="366562"/>
                  </a:cubicBezTo>
                  <a:cubicBezTo>
                    <a:pt x="352849" y="358131"/>
                    <a:pt x="364944" y="355199"/>
                    <a:pt x="356147" y="340537"/>
                  </a:cubicBezTo>
                  <a:cubicBezTo>
                    <a:pt x="352849" y="335039"/>
                    <a:pt x="358347" y="328075"/>
                    <a:pt x="366044" y="325143"/>
                  </a:cubicBezTo>
                  <a:cubicBezTo>
                    <a:pt x="378506" y="320011"/>
                    <a:pt x="391702" y="315979"/>
                    <a:pt x="400132" y="303151"/>
                  </a:cubicBezTo>
                  <a:cubicBezTo>
                    <a:pt x="404530" y="310481"/>
                    <a:pt x="399399" y="314147"/>
                    <a:pt x="397933" y="318545"/>
                  </a:cubicBezTo>
                  <a:cubicBezTo>
                    <a:pt x="396833" y="322211"/>
                    <a:pt x="395734" y="326976"/>
                    <a:pt x="400132" y="328075"/>
                  </a:cubicBezTo>
                  <a:cubicBezTo>
                    <a:pt x="405997" y="329175"/>
                    <a:pt x="412961" y="329541"/>
                    <a:pt x="418459" y="328075"/>
                  </a:cubicBezTo>
                  <a:cubicBezTo>
                    <a:pt x="423957" y="326609"/>
                    <a:pt x="418825" y="322211"/>
                    <a:pt x="418459" y="318912"/>
                  </a:cubicBezTo>
                  <a:cubicBezTo>
                    <a:pt x="415527" y="303151"/>
                    <a:pt x="411861" y="287756"/>
                    <a:pt x="405630" y="272728"/>
                  </a:cubicBezTo>
                  <a:cubicBezTo>
                    <a:pt x="400865" y="261365"/>
                    <a:pt x="409295" y="251102"/>
                    <a:pt x="408196" y="239739"/>
                  </a:cubicBezTo>
                  <a:cubicBezTo>
                    <a:pt x="407829" y="237174"/>
                    <a:pt x="411495" y="235707"/>
                    <a:pt x="414061" y="237540"/>
                  </a:cubicBezTo>
                  <a:cubicBezTo>
                    <a:pt x="418092" y="240472"/>
                    <a:pt x="422124" y="243405"/>
                    <a:pt x="425057" y="247070"/>
                  </a:cubicBezTo>
                  <a:cubicBezTo>
                    <a:pt x="426889" y="249636"/>
                    <a:pt x="425057" y="254034"/>
                    <a:pt x="422491" y="255134"/>
                  </a:cubicBezTo>
                  <a:cubicBezTo>
                    <a:pt x="400865" y="264664"/>
                    <a:pt x="421025" y="270162"/>
                    <a:pt x="424690" y="276393"/>
                  </a:cubicBezTo>
                  <a:cubicBezTo>
                    <a:pt x="426523" y="279692"/>
                    <a:pt x="430921" y="281158"/>
                    <a:pt x="434587" y="278959"/>
                  </a:cubicBezTo>
                  <a:cubicBezTo>
                    <a:pt x="438619" y="276393"/>
                    <a:pt x="437519" y="272361"/>
                    <a:pt x="434953" y="269062"/>
                  </a:cubicBezTo>
                  <a:cubicBezTo>
                    <a:pt x="432387" y="265397"/>
                    <a:pt x="430921" y="262465"/>
                    <a:pt x="436419" y="260632"/>
                  </a:cubicBezTo>
                  <a:cubicBezTo>
                    <a:pt x="441551" y="258799"/>
                    <a:pt x="446316" y="260999"/>
                    <a:pt x="447416" y="265031"/>
                  </a:cubicBezTo>
                  <a:cubicBezTo>
                    <a:pt x="449248" y="271995"/>
                    <a:pt x="453280" y="278593"/>
                    <a:pt x="451447" y="286656"/>
                  </a:cubicBezTo>
                  <a:cubicBezTo>
                    <a:pt x="448515" y="299485"/>
                    <a:pt x="446316" y="312314"/>
                    <a:pt x="444483" y="325143"/>
                  </a:cubicBezTo>
                  <a:cubicBezTo>
                    <a:pt x="443017" y="336139"/>
                    <a:pt x="435686" y="346036"/>
                    <a:pt x="421391" y="339071"/>
                  </a:cubicBezTo>
                  <a:cubicBezTo>
                    <a:pt x="416626" y="336872"/>
                    <a:pt x="412961" y="336872"/>
                    <a:pt x="410029" y="340904"/>
                  </a:cubicBezTo>
                  <a:cubicBezTo>
                    <a:pt x="407829" y="343836"/>
                    <a:pt x="408929" y="346769"/>
                    <a:pt x="410395" y="349701"/>
                  </a:cubicBezTo>
                  <a:cubicBezTo>
                    <a:pt x="412961" y="354466"/>
                    <a:pt x="416993" y="359231"/>
                    <a:pt x="422124" y="356665"/>
                  </a:cubicBezTo>
                  <a:cubicBezTo>
                    <a:pt x="449248" y="344569"/>
                    <a:pt x="435320" y="365829"/>
                    <a:pt x="435686" y="373893"/>
                  </a:cubicBezTo>
                  <a:cubicBezTo>
                    <a:pt x="436053" y="378291"/>
                    <a:pt x="433121" y="383423"/>
                    <a:pt x="430921" y="387821"/>
                  </a:cubicBezTo>
                  <a:cubicBezTo>
                    <a:pt x="425790" y="396984"/>
                    <a:pt x="432387" y="404315"/>
                    <a:pt x="436786" y="409080"/>
                  </a:cubicBezTo>
                  <a:cubicBezTo>
                    <a:pt x="440451" y="412746"/>
                    <a:pt x="448882" y="408714"/>
                    <a:pt x="452547" y="403582"/>
                  </a:cubicBezTo>
                  <a:cubicBezTo>
                    <a:pt x="458412" y="395518"/>
                    <a:pt x="464276" y="395152"/>
                    <a:pt x="470874" y="402116"/>
                  </a:cubicBezTo>
                  <a:cubicBezTo>
                    <a:pt x="473806" y="405048"/>
                    <a:pt x="478938" y="407981"/>
                    <a:pt x="476739" y="412746"/>
                  </a:cubicBezTo>
                  <a:cubicBezTo>
                    <a:pt x="474539" y="417144"/>
                    <a:pt x="469774" y="418977"/>
                    <a:pt x="463910" y="417511"/>
                  </a:cubicBezTo>
                  <a:cubicBezTo>
                    <a:pt x="443750" y="412379"/>
                    <a:pt x="420658" y="428140"/>
                    <a:pt x="403064" y="404315"/>
                  </a:cubicBezTo>
                  <a:cubicBezTo>
                    <a:pt x="393168" y="391120"/>
                    <a:pt x="378506" y="398817"/>
                    <a:pt x="367144" y="408714"/>
                  </a:cubicBezTo>
                  <a:cubicBezTo>
                    <a:pt x="357980" y="416778"/>
                    <a:pt x="350649" y="431073"/>
                    <a:pt x="334522" y="418610"/>
                  </a:cubicBezTo>
                  <a:cubicBezTo>
                    <a:pt x="332322" y="417144"/>
                    <a:pt x="321326" y="416045"/>
                    <a:pt x="318394" y="423742"/>
                  </a:cubicBezTo>
                  <a:cubicBezTo>
                    <a:pt x="316195" y="429240"/>
                    <a:pt x="315095" y="436571"/>
                    <a:pt x="320960" y="440969"/>
                  </a:cubicBezTo>
                  <a:cubicBezTo>
                    <a:pt x="328290" y="446101"/>
                    <a:pt x="330123" y="453065"/>
                    <a:pt x="327557" y="460762"/>
                  </a:cubicBezTo>
                  <a:cubicBezTo>
                    <a:pt x="324625" y="469926"/>
                    <a:pt x="317294" y="466993"/>
                    <a:pt x="310330" y="465527"/>
                  </a:cubicBezTo>
                  <a:cubicBezTo>
                    <a:pt x="307398" y="465161"/>
                    <a:pt x="302633" y="467360"/>
                    <a:pt x="300800" y="469926"/>
                  </a:cubicBezTo>
                  <a:cubicBezTo>
                    <a:pt x="297868" y="473958"/>
                    <a:pt x="301900" y="476890"/>
                    <a:pt x="305198" y="478356"/>
                  </a:cubicBezTo>
                  <a:cubicBezTo>
                    <a:pt x="313262" y="482755"/>
                    <a:pt x="316195" y="493018"/>
                    <a:pt x="326091" y="496316"/>
                  </a:cubicBezTo>
                  <a:cubicBezTo>
                    <a:pt x="331589" y="498149"/>
                    <a:pt x="334155" y="506580"/>
                    <a:pt x="330856" y="512811"/>
                  </a:cubicBezTo>
                  <a:cubicBezTo>
                    <a:pt x="327924" y="518675"/>
                    <a:pt x="322059" y="521974"/>
                    <a:pt x="315462" y="516476"/>
                  </a:cubicBezTo>
                  <a:cubicBezTo>
                    <a:pt x="307764" y="510611"/>
                    <a:pt x="302999" y="516110"/>
                    <a:pt x="297501" y="520141"/>
                  </a:cubicBezTo>
                  <a:cubicBezTo>
                    <a:pt x="314729" y="527472"/>
                    <a:pt x="319127" y="541767"/>
                    <a:pt x="309597" y="560461"/>
                  </a:cubicBezTo>
                  <a:cubicBezTo>
                    <a:pt x="307031" y="565592"/>
                    <a:pt x="309964" y="571090"/>
                    <a:pt x="306298" y="576588"/>
                  </a:cubicBezTo>
                  <a:cubicBezTo>
                    <a:pt x="302633" y="581720"/>
                    <a:pt x="298601" y="584286"/>
                    <a:pt x="292370" y="583919"/>
                  </a:cubicBezTo>
                  <a:cubicBezTo>
                    <a:pt x="287238" y="583553"/>
                    <a:pt x="283939" y="581720"/>
                    <a:pt x="283939" y="576222"/>
                  </a:cubicBezTo>
                  <a:cubicBezTo>
                    <a:pt x="283573" y="570357"/>
                    <a:pt x="284672" y="564859"/>
                    <a:pt x="290537" y="561927"/>
                  </a:cubicBezTo>
                  <a:cubicBezTo>
                    <a:pt x="293836" y="560094"/>
                    <a:pt x="297501" y="558628"/>
                    <a:pt x="300800" y="557528"/>
                  </a:cubicBezTo>
                  <a:cubicBezTo>
                    <a:pt x="304099" y="556429"/>
                    <a:pt x="306298" y="554230"/>
                    <a:pt x="305198" y="550564"/>
                  </a:cubicBezTo>
                  <a:cubicBezTo>
                    <a:pt x="304832" y="547632"/>
                    <a:pt x="301167" y="549465"/>
                    <a:pt x="298234" y="549465"/>
                  </a:cubicBezTo>
                  <a:cubicBezTo>
                    <a:pt x="289437" y="549465"/>
                    <a:pt x="277708" y="553497"/>
                    <a:pt x="282473" y="535536"/>
                  </a:cubicBezTo>
                  <a:cubicBezTo>
                    <a:pt x="284306" y="528572"/>
                    <a:pt x="255349" y="524907"/>
                    <a:pt x="244353" y="531504"/>
                  </a:cubicBezTo>
                  <a:cubicBezTo>
                    <a:pt x="240688" y="533703"/>
                    <a:pt x="237389" y="536636"/>
                    <a:pt x="233357" y="538468"/>
                  </a:cubicBezTo>
                  <a:cubicBezTo>
                    <a:pt x="230791" y="539568"/>
                    <a:pt x="227492" y="539568"/>
                    <a:pt x="225660" y="535903"/>
                  </a:cubicBezTo>
                  <a:cubicBezTo>
                    <a:pt x="218329" y="519775"/>
                    <a:pt x="215763" y="516476"/>
                    <a:pt x="206233" y="509512"/>
                  </a:cubicBezTo>
                  <a:cubicBezTo>
                    <a:pt x="216496" y="503281"/>
                    <a:pt x="227859" y="497416"/>
                    <a:pt x="218695" y="482755"/>
                  </a:cubicBezTo>
                  <a:cubicBezTo>
                    <a:pt x="216496" y="479089"/>
                    <a:pt x="219062" y="476523"/>
                    <a:pt x="222361" y="475790"/>
                  </a:cubicBezTo>
                  <a:cubicBezTo>
                    <a:pt x="241054" y="470659"/>
                    <a:pt x="226759" y="463328"/>
                    <a:pt x="223460" y="456364"/>
                  </a:cubicBezTo>
                  <a:cubicBezTo>
                    <a:pt x="213930" y="481655"/>
                    <a:pt x="203301" y="505480"/>
                    <a:pt x="187173" y="526739"/>
                  </a:cubicBezTo>
                  <a:cubicBezTo>
                    <a:pt x="183141" y="531871"/>
                    <a:pt x="186440" y="536636"/>
                    <a:pt x="187906" y="541034"/>
                  </a:cubicBezTo>
                  <a:cubicBezTo>
                    <a:pt x="189739" y="547265"/>
                    <a:pt x="190838" y="552763"/>
                    <a:pt x="183508" y="554230"/>
                  </a:cubicBezTo>
                  <a:cubicBezTo>
                    <a:pt x="176543" y="555696"/>
                    <a:pt x="172878" y="551297"/>
                    <a:pt x="172512" y="544700"/>
                  </a:cubicBezTo>
                  <a:cubicBezTo>
                    <a:pt x="171045" y="524540"/>
                    <a:pt x="152718" y="521608"/>
                    <a:pt x="140256" y="519775"/>
                  </a:cubicBezTo>
                  <a:cubicBezTo>
                    <a:pt x="125961" y="517942"/>
                    <a:pt x="131459" y="512811"/>
                    <a:pt x="134391" y="507313"/>
                  </a:cubicBezTo>
                  <a:cubicBezTo>
                    <a:pt x="136591" y="503281"/>
                    <a:pt x="141356" y="500715"/>
                    <a:pt x="145021" y="497050"/>
                  </a:cubicBezTo>
                  <a:cubicBezTo>
                    <a:pt x="147587" y="494484"/>
                    <a:pt x="145754" y="488986"/>
                    <a:pt x="145021" y="489719"/>
                  </a:cubicBezTo>
                  <a:cubicBezTo>
                    <a:pt x="134025" y="499249"/>
                    <a:pt x="121929" y="479089"/>
                    <a:pt x="111666" y="491185"/>
                  </a:cubicBezTo>
                  <a:cubicBezTo>
                    <a:pt x="111300" y="483488"/>
                    <a:pt x="106535" y="479456"/>
                    <a:pt x="100303" y="476157"/>
                  </a:cubicBezTo>
                  <a:cubicBezTo>
                    <a:pt x="103602" y="467360"/>
                    <a:pt x="110200" y="460396"/>
                    <a:pt x="113865" y="451599"/>
                  </a:cubicBezTo>
                  <a:cubicBezTo>
                    <a:pt x="120097" y="436204"/>
                    <a:pt x="128893" y="436204"/>
                    <a:pt x="144288" y="447933"/>
                  </a:cubicBezTo>
                  <a:cubicBezTo>
                    <a:pt x="155651" y="445001"/>
                    <a:pt x="143188" y="425208"/>
                    <a:pt x="158217" y="426308"/>
                  </a:cubicBezTo>
                  <a:cubicBezTo>
                    <a:pt x="167380" y="427041"/>
                    <a:pt x="172878" y="436571"/>
                    <a:pt x="178010" y="440969"/>
                  </a:cubicBezTo>
                  <a:cubicBezTo>
                    <a:pt x="172878" y="428507"/>
                    <a:pt x="170312" y="413112"/>
                    <a:pt x="164448" y="398817"/>
                  </a:cubicBezTo>
                  <a:cubicBezTo>
                    <a:pt x="161882" y="392586"/>
                    <a:pt x="160782" y="385255"/>
                    <a:pt x="155284" y="380490"/>
                  </a:cubicBezTo>
                  <a:cubicBezTo>
                    <a:pt x="149053" y="375359"/>
                    <a:pt x="142455" y="370227"/>
                    <a:pt x="133292" y="374992"/>
                  </a:cubicBezTo>
                  <a:cubicBezTo>
                    <a:pt x="124495" y="379757"/>
                    <a:pt x="126328" y="386355"/>
                    <a:pt x="128160" y="394052"/>
                  </a:cubicBezTo>
                  <a:cubicBezTo>
                    <a:pt x="132925" y="412379"/>
                    <a:pt x="113865" y="440236"/>
                    <a:pt x="95538" y="443901"/>
                  </a:cubicBezTo>
                  <a:cubicBezTo>
                    <a:pt x="89674" y="445001"/>
                    <a:pt x="84542" y="443535"/>
                    <a:pt x="80877" y="438403"/>
                  </a:cubicBezTo>
                  <a:cubicBezTo>
                    <a:pt x="87108" y="432172"/>
                    <a:pt x="92240" y="425208"/>
                    <a:pt x="99570" y="420443"/>
                  </a:cubicBezTo>
                  <a:cubicBezTo>
                    <a:pt x="109100" y="414212"/>
                    <a:pt x="104702" y="409447"/>
                    <a:pt x="100670" y="402116"/>
                  </a:cubicBezTo>
                  <a:cubicBezTo>
                    <a:pt x="95172" y="391486"/>
                    <a:pt x="92606" y="399550"/>
                    <a:pt x="87475" y="402116"/>
                  </a:cubicBezTo>
                  <a:cubicBezTo>
                    <a:pt x="81610" y="404682"/>
                    <a:pt x="72813" y="411279"/>
                    <a:pt x="71347" y="395518"/>
                  </a:cubicBezTo>
                  <a:cubicBezTo>
                    <a:pt x="70614" y="385255"/>
                    <a:pt x="62916" y="379024"/>
                    <a:pt x="51920" y="388187"/>
                  </a:cubicBezTo>
                  <a:cubicBezTo>
                    <a:pt x="48255" y="391486"/>
                    <a:pt x="44223" y="394419"/>
                    <a:pt x="40558" y="397718"/>
                  </a:cubicBezTo>
                  <a:cubicBezTo>
                    <a:pt x="36892" y="400650"/>
                    <a:pt x="32494" y="401750"/>
                    <a:pt x="28462" y="399550"/>
                  </a:cubicBezTo>
                  <a:cubicBezTo>
                    <a:pt x="23697" y="396984"/>
                    <a:pt x="25163" y="392219"/>
                    <a:pt x="25530" y="387821"/>
                  </a:cubicBezTo>
                  <a:cubicBezTo>
                    <a:pt x="26996" y="376092"/>
                    <a:pt x="21131" y="371693"/>
                    <a:pt x="10501" y="375359"/>
                  </a:cubicBezTo>
                  <a:cubicBezTo>
                    <a:pt x="6470" y="376825"/>
                    <a:pt x="2804" y="377558"/>
                    <a:pt x="971" y="373526"/>
                  </a:cubicBezTo>
                  <a:cubicBezTo>
                    <a:pt x="-2327" y="367295"/>
                    <a:pt x="3537" y="365462"/>
                    <a:pt x="7203" y="364363"/>
                  </a:cubicBezTo>
                  <a:cubicBezTo>
                    <a:pt x="20031" y="360697"/>
                    <a:pt x="28462" y="346402"/>
                    <a:pt x="44223" y="350068"/>
                  </a:cubicBezTo>
                  <a:cubicBezTo>
                    <a:pt x="47888" y="350801"/>
                    <a:pt x="50821" y="346769"/>
                    <a:pt x="47522" y="342370"/>
                  </a:cubicBezTo>
                  <a:cubicBezTo>
                    <a:pt x="45323" y="339071"/>
                    <a:pt x="42757" y="335039"/>
                    <a:pt x="47888" y="333207"/>
                  </a:cubicBezTo>
                  <a:cubicBezTo>
                    <a:pt x="54120" y="330641"/>
                    <a:pt x="57418" y="318179"/>
                    <a:pt x="66215" y="324776"/>
                  </a:cubicBezTo>
                  <a:cubicBezTo>
                    <a:pt x="73913" y="330274"/>
                    <a:pt x="69881" y="337972"/>
                    <a:pt x="64749" y="344569"/>
                  </a:cubicBezTo>
                  <a:cubicBezTo>
                    <a:pt x="62916" y="347135"/>
                    <a:pt x="61450" y="349701"/>
                    <a:pt x="60351" y="352633"/>
                  </a:cubicBezTo>
                  <a:cubicBezTo>
                    <a:pt x="58518" y="357398"/>
                    <a:pt x="51920" y="363629"/>
                    <a:pt x="58885" y="367295"/>
                  </a:cubicBezTo>
                  <a:cubicBezTo>
                    <a:pt x="65849" y="370960"/>
                    <a:pt x="65116" y="362163"/>
                    <a:pt x="67315" y="358131"/>
                  </a:cubicBezTo>
                  <a:cubicBezTo>
                    <a:pt x="69881" y="352633"/>
                    <a:pt x="74646" y="351900"/>
                    <a:pt x="79777" y="351534"/>
                  </a:cubicBezTo>
                  <a:cubicBezTo>
                    <a:pt x="86375" y="351167"/>
                    <a:pt x="91506" y="350068"/>
                    <a:pt x="91506" y="340904"/>
                  </a:cubicBezTo>
                  <a:cubicBezTo>
                    <a:pt x="91506" y="332840"/>
                    <a:pt x="95172" y="330274"/>
                    <a:pt x="98837" y="339804"/>
                  </a:cubicBezTo>
                  <a:cubicBezTo>
                    <a:pt x="99570" y="342004"/>
                    <a:pt x="100303" y="343103"/>
                    <a:pt x="102503" y="342370"/>
                  </a:cubicBezTo>
                  <a:cubicBezTo>
                    <a:pt x="107268" y="340171"/>
                    <a:pt x="107268" y="335772"/>
                    <a:pt x="107634" y="331374"/>
                  </a:cubicBezTo>
                  <a:cubicBezTo>
                    <a:pt x="109833" y="314513"/>
                    <a:pt x="118264" y="303884"/>
                    <a:pt x="132192" y="299485"/>
                  </a:cubicBezTo>
                  <a:cubicBezTo>
                    <a:pt x="129993" y="295820"/>
                    <a:pt x="127427" y="292154"/>
                    <a:pt x="125961" y="288489"/>
                  </a:cubicBezTo>
                  <a:cubicBezTo>
                    <a:pt x="124495" y="284091"/>
                    <a:pt x="117164" y="285923"/>
                    <a:pt x="117164" y="280059"/>
                  </a:cubicBezTo>
                  <a:cubicBezTo>
                    <a:pt x="120830" y="274927"/>
                    <a:pt x="124861" y="279326"/>
                    <a:pt x="128893" y="279326"/>
                  </a:cubicBezTo>
                  <a:cubicBezTo>
                    <a:pt x="131093" y="279326"/>
                    <a:pt x="133658" y="278226"/>
                    <a:pt x="135125" y="276393"/>
                  </a:cubicBezTo>
                  <a:cubicBezTo>
                    <a:pt x="136957" y="273827"/>
                    <a:pt x="134391" y="271262"/>
                    <a:pt x="132192" y="270895"/>
                  </a:cubicBezTo>
                  <a:cubicBezTo>
                    <a:pt x="116065" y="267230"/>
                    <a:pt x="117897" y="255867"/>
                    <a:pt x="120830" y="244504"/>
                  </a:cubicBezTo>
                  <a:cubicBezTo>
                    <a:pt x="123029" y="236074"/>
                    <a:pt x="117164" y="228743"/>
                    <a:pt x="118997" y="220679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46DE0551-1FD1-4750-9191-9742276AD4ED}"/>
                </a:ext>
              </a:extLst>
            </p:cNvPr>
            <p:cNvSpPr/>
            <p:nvPr/>
          </p:nvSpPr>
          <p:spPr>
            <a:xfrm>
              <a:off x="10334144" y="5820674"/>
              <a:ext cx="241541" cy="819598"/>
            </a:xfrm>
            <a:custGeom>
              <a:avLst/>
              <a:gdLst>
                <a:gd name="connsiteX0" fmla="*/ 103730 w 241541"/>
                <a:gd name="connsiteY0" fmla="*/ 786244 h 819598"/>
                <a:gd name="connsiteX1" fmla="*/ 92368 w 241541"/>
                <a:gd name="connsiteY1" fmla="*/ 771582 h 819598"/>
                <a:gd name="connsiteX2" fmla="*/ 99699 w 241541"/>
                <a:gd name="connsiteY2" fmla="*/ 759486 h 819598"/>
                <a:gd name="connsiteX3" fmla="*/ 109595 w 241541"/>
                <a:gd name="connsiteY3" fmla="*/ 749590 h 819598"/>
                <a:gd name="connsiteX4" fmla="*/ 95667 w 241541"/>
                <a:gd name="connsiteY4" fmla="*/ 722833 h 819598"/>
                <a:gd name="connsiteX5" fmla="*/ 84304 w 241541"/>
                <a:gd name="connsiteY5" fmla="*/ 700474 h 819598"/>
                <a:gd name="connsiteX6" fmla="*/ 77340 w 241541"/>
                <a:gd name="connsiteY6" fmla="*/ 691677 h 819598"/>
                <a:gd name="connsiteX7" fmla="*/ 67810 w 241541"/>
                <a:gd name="connsiteY7" fmla="*/ 681414 h 819598"/>
                <a:gd name="connsiteX8" fmla="*/ 21992 w 241541"/>
                <a:gd name="connsiteY8" fmla="*/ 627533 h 819598"/>
                <a:gd name="connsiteX9" fmla="*/ 36287 w 241541"/>
                <a:gd name="connsiteY9" fmla="*/ 627166 h 819598"/>
                <a:gd name="connsiteX10" fmla="*/ 33355 w 241541"/>
                <a:gd name="connsiteY10" fmla="*/ 615437 h 819598"/>
                <a:gd name="connsiteX11" fmla="*/ 22359 w 241541"/>
                <a:gd name="connsiteY11" fmla="*/ 617636 h 819598"/>
                <a:gd name="connsiteX12" fmla="*/ 16128 w 241541"/>
                <a:gd name="connsiteY12" fmla="*/ 616170 h 819598"/>
                <a:gd name="connsiteX13" fmla="*/ 9897 w 241541"/>
                <a:gd name="connsiteY13" fmla="*/ 605907 h 819598"/>
                <a:gd name="connsiteX14" fmla="*/ 0 w 241541"/>
                <a:gd name="connsiteY14" fmla="*/ 601142 h 819598"/>
                <a:gd name="connsiteX15" fmla="*/ 27857 w 241541"/>
                <a:gd name="connsiteY15" fmla="*/ 590146 h 819598"/>
                <a:gd name="connsiteX16" fmla="*/ 28590 w 241541"/>
                <a:gd name="connsiteY16" fmla="*/ 578050 h 819598"/>
                <a:gd name="connsiteX17" fmla="*/ 28590 w 241541"/>
                <a:gd name="connsiteY17" fmla="*/ 572918 h 819598"/>
                <a:gd name="connsiteX18" fmla="*/ 28957 w 241541"/>
                <a:gd name="connsiteY18" fmla="*/ 563388 h 819598"/>
                <a:gd name="connsiteX19" fmla="*/ 28590 w 241541"/>
                <a:gd name="connsiteY19" fmla="*/ 553125 h 819598"/>
                <a:gd name="connsiteX20" fmla="*/ 39220 w 241541"/>
                <a:gd name="connsiteY20" fmla="*/ 553492 h 819598"/>
                <a:gd name="connsiteX21" fmla="*/ 60845 w 241541"/>
                <a:gd name="connsiteY21" fmla="*/ 582815 h 819598"/>
                <a:gd name="connsiteX22" fmla="*/ 63778 w 241541"/>
                <a:gd name="connsiteY22" fmla="*/ 551659 h 819598"/>
                <a:gd name="connsiteX23" fmla="*/ 57180 w 241541"/>
                <a:gd name="connsiteY23" fmla="*/ 498511 h 819598"/>
                <a:gd name="connsiteX24" fmla="*/ 43618 w 241541"/>
                <a:gd name="connsiteY24" fmla="*/ 470287 h 819598"/>
                <a:gd name="connsiteX25" fmla="*/ 50949 w 241541"/>
                <a:gd name="connsiteY25" fmla="*/ 451594 h 819598"/>
                <a:gd name="connsiteX26" fmla="*/ 50949 w 241541"/>
                <a:gd name="connsiteY26" fmla="*/ 444263 h 819598"/>
                <a:gd name="connsiteX27" fmla="*/ 47283 w 241541"/>
                <a:gd name="connsiteY27" fmla="*/ 425203 h 819598"/>
                <a:gd name="connsiteX28" fmla="*/ 43618 w 241541"/>
                <a:gd name="connsiteY28" fmla="*/ 383418 h 819598"/>
                <a:gd name="connsiteX29" fmla="*/ 36287 w 241541"/>
                <a:gd name="connsiteY29" fmla="*/ 353728 h 819598"/>
                <a:gd name="connsiteX30" fmla="*/ 39953 w 241541"/>
                <a:gd name="connsiteY30" fmla="*/ 342365 h 819598"/>
                <a:gd name="connsiteX31" fmla="*/ 57547 w 241541"/>
                <a:gd name="connsiteY31" fmla="*/ 298014 h 819598"/>
                <a:gd name="connsiteX32" fmla="*/ 51682 w 241541"/>
                <a:gd name="connsiteY32" fmla="*/ 277122 h 819598"/>
                <a:gd name="connsiteX33" fmla="*/ 47283 w 241541"/>
                <a:gd name="connsiteY33" fmla="*/ 228739 h 819598"/>
                <a:gd name="connsiteX34" fmla="*/ 51315 w 241541"/>
                <a:gd name="connsiteY34" fmla="*/ 215910 h 819598"/>
                <a:gd name="connsiteX35" fmla="*/ 54981 w 241541"/>
                <a:gd name="connsiteY35" fmla="*/ 186220 h 819598"/>
                <a:gd name="connsiteX36" fmla="*/ 59013 w 241541"/>
                <a:gd name="connsiteY36" fmla="*/ 163128 h 819598"/>
                <a:gd name="connsiteX37" fmla="*/ 58280 w 241541"/>
                <a:gd name="connsiteY37" fmla="*/ 162761 h 819598"/>
                <a:gd name="connsiteX38" fmla="*/ 48383 w 241541"/>
                <a:gd name="connsiteY38" fmla="*/ 155064 h 819598"/>
                <a:gd name="connsiteX39" fmla="*/ 24558 w 241541"/>
                <a:gd name="connsiteY39" fmla="*/ 161295 h 819598"/>
                <a:gd name="connsiteX40" fmla="*/ 21259 w 241541"/>
                <a:gd name="connsiteY40" fmla="*/ 160196 h 819598"/>
                <a:gd name="connsiteX41" fmla="*/ 12829 w 241541"/>
                <a:gd name="connsiteY41" fmla="*/ 72226 h 819598"/>
                <a:gd name="connsiteX42" fmla="*/ 16494 w 241541"/>
                <a:gd name="connsiteY42" fmla="*/ 60497 h 819598"/>
                <a:gd name="connsiteX43" fmla="*/ 9897 w 241541"/>
                <a:gd name="connsiteY43" fmla="*/ 44369 h 819598"/>
                <a:gd name="connsiteX44" fmla="*/ 13562 w 241541"/>
                <a:gd name="connsiteY44" fmla="*/ 15046 h 819598"/>
                <a:gd name="connsiteX45" fmla="*/ 31522 w 241541"/>
                <a:gd name="connsiteY45" fmla="*/ 18 h 819598"/>
                <a:gd name="connsiteX46" fmla="*/ 69276 w 241541"/>
                <a:gd name="connsiteY46" fmla="*/ 2584 h 819598"/>
                <a:gd name="connsiteX47" fmla="*/ 75140 w 241541"/>
                <a:gd name="connsiteY47" fmla="*/ 8082 h 819598"/>
                <a:gd name="connsiteX48" fmla="*/ 71842 w 241541"/>
                <a:gd name="connsiteY48" fmla="*/ 13580 h 819598"/>
                <a:gd name="connsiteX49" fmla="*/ 65977 w 241541"/>
                <a:gd name="connsiteY49" fmla="*/ 15780 h 819598"/>
                <a:gd name="connsiteX50" fmla="*/ 71108 w 241541"/>
                <a:gd name="connsiteY50" fmla="*/ 20545 h 819598"/>
                <a:gd name="connsiteX51" fmla="*/ 78073 w 241541"/>
                <a:gd name="connsiteY51" fmla="*/ 29341 h 819598"/>
                <a:gd name="connsiteX52" fmla="*/ 90902 w 241541"/>
                <a:gd name="connsiteY52" fmla="*/ 68928 h 819598"/>
                <a:gd name="connsiteX53" fmla="*/ 97866 w 241541"/>
                <a:gd name="connsiteY53" fmla="*/ 94219 h 819598"/>
                <a:gd name="connsiteX54" fmla="*/ 112894 w 241541"/>
                <a:gd name="connsiteY54" fmla="*/ 116578 h 819598"/>
                <a:gd name="connsiteX55" fmla="*/ 113627 w 241541"/>
                <a:gd name="connsiteY55" fmla="*/ 125374 h 819598"/>
                <a:gd name="connsiteX56" fmla="*/ 109595 w 241541"/>
                <a:gd name="connsiteY56" fmla="*/ 138203 h 819598"/>
                <a:gd name="connsiteX57" fmla="*/ 134153 w 241541"/>
                <a:gd name="connsiteY57" fmla="*/ 257328 h 819598"/>
                <a:gd name="connsiteX58" fmla="*/ 141850 w 241541"/>
                <a:gd name="connsiteY58" fmla="*/ 268691 h 819598"/>
                <a:gd name="connsiteX59" fmla="*/ 143683 w 241541"/>
                <a:gd name="connsiteY59" fmla="*/ 275655 h 819598"/>
                <a:gd name="connsiteX60" fmla="*/ 140018 w 241541"/>
                <a:gd name="connsiteY60" fmla="*/ 300580 h 819598"/>
                <a:gd name="connsiteX61" fmla="*/ 159811 w 241541"/>
                <a:gd name="connsiteY61" fmla="*/ 391115 h 819598"/>
                <a:gd name="connsiteX62" fmla="*/ 149914 w 241541"/>
                <a:gd name="connsiteY62" fmla="*/ 412374 h 819598"/>
                <a:gd name="connsiteX63" fmla="*/ 166409 w 241541"/>
                <a:gd name="connsiteY63" fmla="*/ 447929 h 819598"/>
                <a:gd name="connsiteX64" fmla="*/ 168974 w 241541"/>
                <a:gd name="connsiteY64" fmla="*/ 457825 h 819598"/>
                <a:gd name="connsiteX65" fmla="*/ 178871 w 241541"/>
                <a:gd name="connsiteY65" fmla="*/ 498144 h 819598"/>
                <a:gd name="connsiteX66" fmla="*/ 185102 w 241541"/>
                <a:gd name="connsiteY66" fmla="*/ 520137 h 819598"/>
                <a:gd name="connsiteX67" fmla="*/ 154313 w 241541"/>
                <a:gd name="connsiteY67" fmla="*/ 530033 h 819598"/>
                <a:gd name="connsiteX68" fmla="*/ 163843 w 241541"/>
                <a:gd name="connsiteY68" fmla="*/ 552392 h 819598"/>
                <a:gd name="connsiteX69" fmla="*/ 161644 w 241541"/>
                <a:gd name="connsiteY69" fmla="*/ 541396 h 819598"/>
                <a:gd name="connsiteX70" fmla="*/ 160910 w 241541"/>
                <a:gd name="connsiteY70" fmla="*/ 535165 h 819598"/>
                <a:gd name="connsiteX71" fmla="*/ 167875 w 241541"/>
                <a:gd name="connsiteY71" fmla="*/ 535165 h 819598"/>
                <a:gd name="connsiteX72" fmla="*/ 190600 w 241541"/>
                <a:gd name="connsiteY72" fmla="*/ 548360 h 819598"/>
                <a:gd name="connsiteX73" fmla="*/ 197564 w 241541"/>
                <a:gd name="connsiteY73" fmla="*/ 615070 h 819598"/>
                <a:gd name="connsiteX74" fmla="*/ 197564 w 241541"/>
                <a:gd name="connsiteY74" fmla="*/ 620568 h 819598"/>
                <a:gd name="connsiteX75" fmla="*/ 216624 w 241541"/>
                <a:gd name="connsiteY75" fmla="*/ 661987 h 819598"/>
                <a:gd name="connsiteX76" fmla="*/ 218824 w 241541"/>
                <a:gd name="connsiteY76" fmla="*/ 664919 h 819598"/>
                <a:gd name="connsiteX77" fmla="*/ 238983 w 241541"/>
                <a:gd name="connsiteY77" fmla="*/ 715502 h 819598"/>
                <a:gd name="connsiteX78" fmla="*/ 226521 w 241541"/>
                <a:gd name="connsiteY78" fmla="*/ 748490 h 819598"/>
                <a:gd name="connsiteX79" fmla="*/ 201230 w 241541"/>
                <a:gd name="connsiteY79" fmla="*/ 748124 h 819598"/>
                <a:gd name="connsiteX80" fmla="*/ 179970 w 241541"/>
                <a:gd name="connsiteY80" fmla="*/ 747757 h 819598"/>
                <a:gd name="connsiteX81" fmla="*/ 191700 w 241541"/>
                <a:gd name="connsiteY81" fmla="*/ 753988 h 819598"/>
                <a:gd name="connsiteX82" fmla="*/ 199397 w 241541"/>
                <a:gd name="connsiteY82" fmla="*/ 763518 h 819598"/>
                <a:gd name="connsiteX83" fmla="*/ 179237 w 241541"/>
                <a:gd name="connsiteY83" fmla="*/ 788443 h 819598"/>
                <a:gd name="connsiteX84" fmla="*/ 161644 w 241541"/>
                <a:gd name="connsiteY84" fmla="*/ 782212 h 819598"/>
                <a:gd name="connsiteX85" fmla="*/ 155412 w 241541"/>
                <a:gd name="connsiteY85" fmla="*/ 748124 h 819598"/>
                <a:gd name="connsiteX86" fmla="*/ 148815 w 241541"/>
                <a:gd name="connsiteY86" fmla="*/ 719900 h 819598"/>
                <a:gd name="connsiteX87" fmla="*/ 126456 w 241541"/>
                <a:gd name="connsiteY87" fmla="*/ 726131 h 819598"/>
                <a:gd name="connsiteX88" fmla="*/ 138918 w 241541"/>
                <a:gd name="connsiteY88" fmla="*/ 780746 h 819598"/>
                <a:gd name="connsiteX89" fmla="*/ 126456 w 241541"/>
                <a:gd name="connsiteY89" fmla="*/ 819599 h 819598"/>
                <a:gd name="connsiteX90" fmla="*/ 111428 w 241541"/>
                <a:gd name="connsiteY90" fmla="*/ 793575 h 819598"/>
                <a:gd name="connsiteX91" fmla="*/ 107396 w 241541"/>
                <a:gd name="connsiteY91" fmla="*/ 781845 h 819598"/>
                <a:gd name="connsiteX92" fmla="*/ 103730 w 241541"/>
                <a:gd name="connsiteY92" fmla="*/ 786244 h 81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1541" h="819598">
                  <a:moveTo>
                    <a:pt x="103730" y="786244"/>
                  </a:moveTo>
                  <a:cubicBezTo>
                    <a:pt x="97866" y="783312"/>
                    <a:pt x="93467" y="778546"/>
                    <a:pt x="92368" y="771582"/>
                  </a:cubicBezTo>
                  <a:cubicBezTo>
                    <a:pt x="94934" y="767550"/>
                    <a:pt x="97499" y="763518"/>
                    <a:pt x="99699" y="759486"/>
                  </a:cubicBezTo>
                  <a:cubicBezTo>
                    <a:pt x="102264" y="755821"/>
                    <a:pt x="107029" y="755455"/>
                    <a:pt x="109595" y="749590"/>
                  </a:cubicBezTo>
                  <a:cubicBezTo>
                    <a:pt x="95300" y="745924"/>
                    <a:pt x="92734" y="735661"/>
                    <a:pt x="95667" y="722833"/>
                  </a:cubicBezTo>
                  <a:cubicBezTo>
                    <a:pt x="98232" y="712203"/>
                    <a:pt x="93834" y="705239"/>
                    <a:pt x="84304" y="700474"/>
                  </a:cubicBezTo>
                  <a:cubicBezTo>
                    <a:pt x="80638" y="698641"/>
                    <a:pt x="75507" y="697541"/>
                    <a:pt x="77340" y="691677"/>
                  </a:cubicBezTo>
                  <a:cubicBezTo>
                    <a:pt x="75140" y="687278"/>
                    <a:pt x="72575" y="684346"/>
                    <a:pt x="67810" y="681414"/>
                  </a:cubicBezTo>
                  <a:cubicBezTo>
                    <a:pt x="48750" y="669318"/>
                    <a:pt x="33355" y="649892"/>
                    <a:pt x="21992" y="627533"/>
                  </a:cubicBezTo>
                  <a:cubicBezTo>
                    <a:pt x="26391" y="621668"/>
                    <a:pt x="31889" y="634130"/>
                    <a:pt x="36287" y="627166"/>
                  </a:cubicBezTo>
                  <a:cubicBezTo>
                    <a:pt x="39220" y="622401"/>
                    <a:pt x="35188" y="618735"/>
                    <a:pt x="33355" y="615437"/>
                  </a:cubicBezTo>
                  <a:cubicBezTo>
                    <a:pt x="28223" y="606640"/>
                    <a:pt x="25658" y="615803"/>
                    <a:pt x="22359" y="617636"/>
                  </a:cubicBezTo>
                  <a:cubicBezTo>
                    <a:pt x="19793" y="618735"/>
                    <a:pt x="17227" y="619102"/>
                    <a:pt x="16128" y="616170"/>
                  </a:cubicBezTo>
                  <a:cubicBezTo>
                    <a:pt x="14662" y="612138"/>
                    <a:pt x="15761" y="607373"/>
                    <a:pt x="9897" y="605907"/>
                  </a:cubicBezTo>
                  <a:cubicBezTo>
                    <a:pt x="6598" y="605174"/>
                    <a:pt x="1833" y="607006"/>
                    <a:pt x="0" y="601142"/>
                  </a:cubicBezTo>
                  <a:cubicBezTo>
                    <a:pt x="11363" y="602241"/>
                    <a:pt x="20893" y="598576"/>
                    <a:pt x="27857" y="590146"/>
                  </a:cubicBezTo>
                  <a:cubicBezTo>
                    <a:pt x="29690" y="587946"/>
                    <a:pt x="40319" y="582815"/>
                    <a:pt x="28590" y="578050"/>
                  </a:cubicBezTo>
                  <a:cubicBezTo>
                    <a:pt x="26024" y="576950"/>
                    <a:pt x="25291" y="573651"/>
                    <a:pt x="28590" y="572918"/>
                  </a:cubicBezTo>
                  <a:cubicBezTo>
                    <a:pt x="42518" y="569986"/>
                    <a:pt x="37020" y="567054"/>
                    <a:pt x="28957" y="563388"/>
                  </a:cubicBezTo>
                  <a:cubicBezTo>
                    <a:pt x="23458" y="560823"/>
                    <a:pt x="23825" y="556424"/>
                    <a:pt x="28590" y="553125"/>
                  </a:cubicBezTo>
                  <a:cubicBezTo>
                    <a:pt x="31889" y="550926"/>
                    <a:pt x="36287" y="546894"/>
                    <a:pt x="39220" y="553492"/>
                  </a:cubicBezTo>
                  <a:cubicBezTo>
                    <a:pt x="43985" y="564855"/>
                    <a:pt x="58646" y="567787"/>
                    <a:pt x="60845" y="582815"/>
                  </a:cubicBezTo>
                  <a:cubicBezTo>
                    <a:pt x="71842" y="571819"/>
                    <a:pt x="64877" y="560456"/>
                    <a:pt x="63778" y="551659"/>
                  </a:cubicBezTo>
                  <a:cubicBezTo>
                    <a:pt x="61212" y="534065"/>
                    <a:pt x="57547" y="516471"/>
                    <a:pt x="57180" y="498511"/>
                  </a:cubicBezTo>
                  <a:cubicBezTo>
                    <a:pt x="56813" y="487515"/>
                    <a:pt x="52048" y="477985"/>
                    <a:pt x="43618" y="470287"/>
                  </a:cubicBezTo>
                  <a:cubicBezTo>
                    <a:pt x="38120" y="461124"/>
                    <a:pt x="49483" y="458192"/>
                    <a:pt x="50949" y="451594"/>
                  </a:cubicBezTo>
                  <a:cubicBezTo>
                    <a:pt x="50949" y="449028"/>
                    <a:pt x="50949" y="446829"/>
                    <a:pt x="50949" y="444263"/>
                  </a:cubicBezTo>
                  <a:cubicBezTo>
                    <a:pt x="48017" y="438399"/>
                    <a:pt x="43985" y="432534"/>
                    <a:pt x="47283" y="425203"/>
                  </a:cubicBezTo>
                  <a:cubicBezTo>
                    <a:pt x="42518" y="411641"/>
                    <a:pt x="43618" y="397346"/>
                    <a:pt x="43618" y="383418"/>
                  </a:cubicBezTo>
                  <a:cubicBezTo>
                    <a:pt x="43618" y="372788"/>
                    <a:pt x="43252" y="362525"/>
                    <a:pt x="36287" y="353728"/>
                  </a:cubicBezTo>
                  <a:cubicBezTo>
                    <a:pt x="37387" y="350063"/>
                    <a:pt x="38853" y="346397"/>
                    <a:pt x="39953" y="342365"/>
                  </a:cubicBezTo>
                  <a:cubicBezTo>
                    <a:pt x="59379" y="337967"/>
                    <a:pt x="69642" y="312309"/>
                    <a:pt x="57547" y="298014"/>
                  </a:cubicBezTo>
                  <a:cubicBezTo>
                    <a:pt x="52048" y="291417"/>
                    <a:pt x="52415" y="285185"/>
                    <a:pt x="51682" y="277122"/>
                  </a:cubicBezTo>
                  <a:cubicBezTo>
                    <a:pt x="49849" y="260994"/>
                    <a:pt x="57913" y="244133"/>
                    <a:pt x="47283" y="228739"/>
                  </a:cubicBezTo>
                  <a:cubicBezTo>
                    <a:pt x="43618" y="223240"/>
                    <a:pt x="47650" y="218842"/>
                    <a:pt x="51315" y="215910"/>
                  </a:cubicBezTo>
                  <a:cubicBezTo>
                    <a:pt x="63045" y="207113"/>
                    <a:pt x="60845" y="197583"/>
                    <a:pt x="54981" y="186220"/>
                  </a:cubicBezTo>
                  <a:cubicBezTo>
                    <a:pt x="50582" y="178156"/>
                    <a:pt x="38853" y="167526"/>
                    <a:pt x="59013" y="163128"/>
                  </a:cubicBezTo>
                  <a:cubicBezTo>
                    <a:pt x="59379" y="163128"/>
                    <a:pt x="58280" y="162761"/>
                    <a:pt x="58280" y="162761"/>
                  </a:cubicBezTo>
                  <a:cubicBezTo>
                    <a:pt x="52048" y="163861"/>
                    <a:pt x="55347" y="151399"/>
                    <a:pt x="48383" y="155064"/>
                  </a:cubicBezTo>
                  <a:cubicBezTo>
                    <a:pt x="40686" y="159096"/>
                    <a:pt x="31156" y="154698"/>
                    <a:pt x="24558" y="161295"/>
                  </a:cubicBezTo>
                  <a:cubicBezTo>
                    <a:pt x="23458" y="160929"/>
                    <a:pt x="21259" y="160562"/>
                    <a:pt x="21259" y="160196"/>
                  </a:cubicBezTo>
                  <a:cubicBezTo>
                    <a:pt x="27124" y="130140"/>
                    <a:pt x="21992" y="100816"/>
                    <a:pt x="12829" y="72226"/>
                  </a:cubicBezTo>
                  <a:cubicBezTo>
                    <a:pt x="10996" y="66362"/>
                    <a:pt x="15395" y="64529"/>
                    <a:pt x="16494" y="60497"/>
                  </a:cubicBezTo>
                  <a:cubicBezTo>
                    <a:pt x="18327" y="53533"/>
                    <a:pt x="18327" y="47302"/>
                    <a:pt x="9897" y="44369"/>
                  </a:cubicBezTo>
                  <a:cubicBezTo>
                    <a:pt x="15761" y="35206"/>
                    <a:pt x="13195" y="24943"/>
                    <a:pt x="13562" y="15046"/>
                  </a:cubicBezTo>
                  <a:cubicBezTo>
                    <a:pt x="13562" y="4783"/>
                    <a:pt x="17227" y="-348"/>
                    <a:pt x="31522" y="18"/>
                  </a:cubicBezTo>
                  <a:cubicBezTo>
                    <a:pt x="43985" y="385"/>
                    <a:pt x="56080" y="8815"/>
                    <a:pt x="69276" y="2584"/>
                  </a:cubicBezTo>
                  <a:cubicBezTo>
                    <a:pt x="72575" y="1118"/>
                    <a:pt x="74407" y="5516"/>
                    <a:pt x="75140" y="8082"/>
                  </a:cubicBezTo>
                  <a:cubicBezTo>
                    <a:pt x="76240" y="11014"/>
                    <a:pt x="74407" y="12481"/>
                    <a:pt x="71842" y="13580"/>
                  </a:cubicBezTo>
                  <a:cubicBezTo>
                    <a:pt x="69642" y="14313"/>
                    <a:pt x="64877" y="9182"/>
                    <a:pt x="65977" y="15780"/>
                  </a:cubicBezTo>
                  <a:cubicBezTo>
                    <a:pt x="66343" y="17612"/>
                    <a:pt x="70009" y="20911"/>
                    <a:pt x="71108" y="20545"/>
                  </a:cubicBezTo>
                  <a:cubicBezTo>
                    <a:pt x="83571" y="15780"/>
                    <a:pt x="79539" y="23110"/>
                    <a:pt x="78073" y="29341"/>
                  </a:cubicBezTo>
                  <a:cubicBezTo>
                    <a:pt x="74041" y="45103"/>
                    <a:pt x="83204" y="57565"/>
                    <a:pt x="90902" y="68928"/>
                  </a:cubicBezTo>
                  <a:cubicBezTo>
                    <a:pt x="96400" y="77358"/>
                    <a:pt x="97499" y="84689"/>
                    <a:pt x="97866" y="94219"/>
                  </a:cubicBezTo>
                  <a:cubicBezTo>
                    <a:pt x="98232" y="102649"/>
                    <a:pt x="95300" y="116944"/>
                    <a:pt x="112894" y="116578"/>
                  </a:cubicBezTo>
                  <a:cubicBezTo>
                    <a:pt x="118392" y="116578"/>
                    <a:pt x="119125" y="121709"/>
                    <a:pt x="113627" y="125374"/>
                  </a:cubicBezTo>
                  <a:cubicBezTo>
                    <a:pt x="108862" y="128673"/>
                    <a:pt x="107762" y="132705"/>
                    <a:pt x="109595" y="138203"/>
                  </a:cubicBezTo>
                  <a:cubicBezTo>
                    <a:pt x="121691" y="177057"/>
                    <a:pt x="121691" y="218475"/>
                    <a:pt x="134153" y="257328"/>
                  </a:cubicBezTo>
                  <a:cubicBezTo>
                    <a:pt x="135619" y="262094"/>
                    <a:pt x="132320" y="269058"/>
                    <a:pt x="141850" y="268691"/>
                  </a:cubicBezTo>
                  <a:cubicBezTo>
                    <a:pt x="145149" y="268691"/>
                    <a:pt x="146982" y="274189"/>
                    <a:pt x="143683" y="275655"/>
                  </a:cubicBezTo>
                  <a:cubicBezTo>
                    <a:pt x="128289" y="282253"/>
                    <a:pt x="137085" y="292883"/>
                    <a:pt x="140018" y="300580"/>
                  </a:cubicBezTo>
                  <a:cubicBezTo>
                    <a:pt x="151014" y="329903"/>
                    <a:pt x="150647" y="361425"/>
                    <a:pt x="159811" y="391115"/>
                  </a:cubicBezTo>
                  <a:cubicBezTo>
                    <a:pt x="162743" y="400645"/>
                    <a:pt x="155046" y="405777"/>
                    <a:pt x="149914" y="412374"/>
                  </a:cubicBezTo>
                  <a:cubicBezTo>
                    <a:pt x="166042" y="413841"/>
                    <a:pt x="176305" y="435466"/>
                    <a:pt x="166409" y="447929"/>
                  </a:cubicBezTo>
                  <a:cubicBezTo>
                    <a:pt x="160910" y="454893"/>
                    <a:pt x="164209" y="453427"/>
                    <a:pt x="168974" y="457825"/>
                  </a:cubicBezTo>
                  <a:cubicBezTo>
                    <a:pt x="179970" y="468088"/>
                    <a:pt x="176672" y="484582"/>
                    <a:pt x="178871" y="498144"/>
                  </a:cubicBezTo>
                  <a:cubicBezTo>
                    <a:pt x="180337" y="505842"/>
                    <a:pt x="178138" y="514272"/>
                    <a:pt x="185102" y="520137"/>
                  </a:cubicBezTo>
                  <a:cubicBezTo>
                    <a:pt x="173739" y="524535"/>
                    <a:pt x="160177" y="519404"/>
                    <a:pt x="154313" y="530033"/>
                  </a:cubicBezTo>
                  <a:cubicBezTo>
                    <a:pt x="149181" y="539197"/>
                    <a:pt x="158345" y="545061"/>
                    <a:pt x="163843" y="552392"/>
                  </a:cubicBezTo>
                  <a:cubicBezTo>
                    <a:pt x="166775" y="547261"/>
                    <a:pt x="163110" y="544695"/>
                    <a:pt x="161644" y="541396"/>
                  </a:cubicBezTo>
                  <a:cubicBezTo>
                    <a:pt x="160544" y="539197"/>
                    <a:pt x="157612" y="536998"/>
                    <a:pt x="160910" y="535165"/>
                  </a:cubicBezTo>
                  <a:cubicBezTo>
                    <a:pt x="162743" y="534065"/>
                    <a:pt x="167875" y="534798"/>
                    <a:pt x="167875" y="535165"/>
                  </a:cubicBezTo>
                  <a:cubicBezTo>
                    <a:pt x="168974" y="550926"/>
                    <a:pt x="192799" y="525635"/>
                    <a:pt x="190600" y="548360"/>
                  </a:cubicBezTo>
                  <a:cubicBezTo>
                    <a:pt x="188401" y="570719"/>
                    <a:pt x="192799" y="593078"/>
                    <a:pt x="197564" y="615070"/>
                  </a:cubicBezTo>
                  <a:cubicBezTo>
                    <a:pt x="197931" y="616903"/>
                    <a:pt x="198664" y="619469"/>
                    <a:pt x="197564" y="620568"/>
                  </a:cubicBezTo>
                  <a:cubicBezTo>
                    <a:pt x="179604" y="645493"/>
                    <a:pt x="210393" y="648059"/>
                    <a:pt x="216624" y="661987"/>
                  </a:cubicBezTo>
                  <a:cubicBezTo>
                    <a:pt x="217357" y="663087"/>
                    <a:pt x="218824" y="664186"/>
                    <a:pt x="218824" y="664919"/>
                  </a:cubicBezTo>
                  <a:cubicBezTo>
                    <a:pt x="216258" y="685446"/>
                    <a:pt x="234218" y="697541"/>
                    <a:pt x="238983" y="715502"/>
                  </a:cubicBezTo>
                  <a:cubicBezTo>
                    <a:pt x="244115" y="734562"/>
                    <a:pt x="242282" y="740060"/>
                    <a:pt x="226521" y="748490"/>
                  </a:cubicBezTo>
                  <a:cubicBezTo>
                    <a:pt x="218090" y="756187"/>
                    <a:pt x="208927" y="755088"/>
                    <a:pt x="201230" y="748124"/>
                  </a:cubicBezTo>
                  <a:cubicBezTo>
                    <a:pt x="193166" y="740793"/>
                    <a:pt x="187301" y="745191"/>
                    <a:pt x="179970" y="747757"/>
                  </a:cubicBezTo>
                  <a:cubicBezTo>
                    <a:pt x="182903" y="755455"/>
                    <a:pt x="188034" y="752889"/>
                    <a:pt x="191700" y="753988"/>
                  </a:cubicBezTo>
                  <a:cubicBezTo>
                    <a:pt x="196465" y="755455"/>
                    <a:pt x="199397" y="758753"/>
                    <a:pt x="199397" y="763518"/>
                  </a:cubicBezTo>
                  <a:cubicBezTo>
                    <a:pt x="199030" y="776714"/>
                    <a:pt x="186935" y="781845"/>
                    <a:pt x="179237" y="788443"/>
                  </a:cubicBezTo>
                  <a:cubicBezTo>
                    <a:pt x="173739" y="793208"/>
                    <a:pt x="164576" y="787344"/>
                    <a:pt x="161644" y="782212"/>
                  </a:cubicBezTo>
                  <a:cubicBezTo>
                    <a:pt x="155046" y="772315"/>
                    <a:pt x="146982" y="761319"/>
                    <a:pt x="155412" y="748124"/>
                  </a:cubicBezTo>
                  <a:cubicBezTo>
                    <a:pt x="163476" y="736028"/>
                    <a:pt x="155412" y="726865"/>
                    <a:pt x="148815" y="719900"/>
                  </a:cubicBezTo>
                  <a:cubicBezTo>
                    <a:pt x="140384" y="711103"/>
                    <a:pt x="134153" y="722099"/>
                    <a:pt x="126456" y="726131"/>
                  </a:cubicBezTo>
                  <a:cubicBezTo>
                    <a:pt x="145882" y="741526"/>
                    <a:pt x="150281" y="758753"/>
                    <a:pt x="138918" y="780746"/>
                  </a:cubicBezTo>
                  <a:cubicBezTo>
                    <a:pt x="132320" y="793208"/>
                    <a:pt x="134886" y="807870"/>
                    <a:pt x="126456" y="819599"/>
                  </a:cubicBezTo>
                  <a:cubicBezTo>
                    <a:pt x="121324" y="810802"/>
                    <a:pt x="116559" y="802005"/>
                    <a:pt x="111428" y="793575"/>
                  </a:cubicBezTo>
                  <a:cubicBezTo>
                    <a:pt x="108862" y="789909"/>
                    <a:pt x="112527" y="784411"/>
                    <a:pt x="107396" y="781845"/>
                  </a:cubicBezTo>
                  <a:cubicBezTo>
                    <a:pt x="107029" y="782212"/>
                    <a:pt x="105197" y="785144"/>
                    <a:pt x="103730" y="786244"/>
                  </a:cubicBezTo>
                  <a:close/>
                </a:path>
              </a:pathLst>
            </a:custGeom>
            <a:solidFill>
              <a:srgbClr val="C1A0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D2021E6E-1470-43B6-AEBE-C0D83CBFA1C8}"/>
                </a:ext>
              </a:extLst>
            </p:cNvPr>
            <p:cNvSpPr/>
            <p:nvPr/>
          </p:nvSpPr>
          <p:spPr>
            <a:xfrm>
              <a:off x="10269486" y="5273480"/>
              <a:ext cx="822348" cy="363373"/>
            </a:xfrm>
            <a:custGeom>
              <a:avLst/>
              <a:gdLst>
                <a:gd name="connsiteX0" fmla="*/ 821928 w 822348"/>
                <a:gd name="connsiteY0" fmla="*/ 116163 h 363373"/>
                <a:gd name="connsiteX1" fmla="*/ 795170 w 822348"/>
                <a:gd name="connsiteY1" fmla="*/ 115796 h 363373"/>
                <a:gd name="connsiteX2" fmla="*/ 779409 w 822348"/>
                <a:gd name="connsiteY2" fmla="*/ 121661 h 363373"/>
                <a:gd name="connsiteX3" fmla="*/ 736890 w 822348"/>
                <a:gd name="connsiteY3" fmla="*/ 128625 h 363373"/>
                <a:gd name="connsiteX4" fmla="*/ 710133 w 822348"/>
                <a:gd name="connsiteY4" fmla="*/ 139255 h 363373"/>
                <a:gd name="connsiteX5" fmla="*/ 703902 w 822348"/>
                <a:gd name="connsiteY5" fmla="*/ 146585 h 363373"/>
                <a:gd name="connsiteX6" fmla="*/ 690340 w 822348"/>
                <a:gd name="connsiteY6" fmla="*/ 130824 h 363373"/>
                <a:gd name="connsiteX7" fmla="*/ 663583 w 822348"/>
                <a:gd name="connsiteY7" fmla="*/ 122394 h 363373"/>
                <a:gd name="connsiteX8" fmla="*/ 652587 w 822348"/>
                <a:gd name="connsiteY8" fmla="*/ 139988 h 363373"/>
                <a:gd name="connsiteX9" fmla="*/ 634626 w 822348"/>
                <a:gd name="connsiteY9" fmla="*/ 149518 h 363373"/>
                <a:gd name="connsiteX10" fmla="*/ 611901 w 822348"/>
                <a:gd name="connsiteY10" fmla="*/ 127525 h 363373"/>
                <a:gd name="connsiteX11" fmla="*/ 594674 w 822348"/>
                <a:gd name="connsiteY11" fmla="*/ 121294 h 363373"/>
                <a:gd name="connsiteX12" fmla="*/ 606036 w 822348"/>
                <a:gd name="connsiteY12" fmla="*/ 138888 h 363373"/>
                <a:gd name="connsiteX13" fmla="*/ 609335 w 822348"/>
                <a:gd name="connsiteY13" fmla="*/ 150251 h 363373"/>
                <a:gd name="connsiteX14" fmla="*/ 600538 w 822348"/>
                <a:gd name="connsiteY14" fmla="*/ 156482 h 363373"/>
                <a:gd name="connsiteX15" fmla="*/ 591741 w 822348"/>
                <a:gd name="connsiteY15" fmla="*/ 147685 h 363373"/>
                <a:gd name="connsiteX16" fmla="*/ 551055 w 822348"/>
                <a:gd name="connsiteY16" fmla="*/ 119095 h 363373"/>
                <a:gd name="connsiteX17" fmla="*/ 559852 w 822348"/>
                <a:gd name="connsiteY17" fmla="*/ 109198 h 363373"/>
                <a:gd name="connsiteX18" fmla="*/ 566083 w 822348"/>
                <a:gd name="connsiteY18" fmla="*/ 95637 h 363373"/>
                <a:gd name="connsiteX19" fmla="*/ 557653 w 822348"/>
                <a:gd name="connsiteY19" fmla="*/ 87206 h 363373"/>
                <a:gd name="connsiteX20" fmla="*/ 547024 w 822348"/>
                <a:gd name="connsiteY20" fmla="*/ 96003 h 363373"/>
                <a:gd name="connsiteX21" fmla="*/ 515868 w 822348"/>
                <a:gd name="connsiteY21" fmla="*/ 124960 h 363373"/>
                <a:gd name="connsiteX22" fmla="*/ 521732 w 822348"/>
                <a:gd name="connsiteY22" fmla="*/ 132290 h 363373"/>
                <a:gd name="connsiteX23" fmla="*/ 537860 w 822348"/>
                <a:gd name="connsiteY23" fmla="*/ 148052 h 363373"/>
                <a:gd name="connsiteX24" fmla="*/ 509637 w 822348"/>
                <a:gd name="connsiteY24" fmla="*/ 161247 h 363373"/>
                <a:gd name="connsiteX25" fmla="*/ 490577 w 822348"/>
                <a:gd name="connsiteY25" fmla="*/ 162713 h 363373"/>
                <a:gd name="connsiteX26" fmla="*/ 501573 w 822348"/>
                <a:gd name="connsiteY26" fmla="*/ 134856 h 363373"/>
                <a:gd name="connsiteX27" fmla="*/ 488744 w 822348"/>
                <a:gd name="connsiteY27" fmla="*/ 109565 h 363373"/>
                <a:gd name="connsiteX28" fmla="*/ 499740 w 822348"/>
                <a:gd name="connsiteY28" fmla="*/ 97469 h 363373"/>
                <a:gd name="connsiteX29" fmla="*/ 474815 w 822348"/>
                <a:gd name="connsiteY29" fmla="*/ 87573 h 363373"/>
                <a:gd name="connsiteX30" fmla="*/ 471150 w 822348"/>
                <a:gd name="connsiteY30" fmla="*/ 94537 h 363373"/>
                <a:gd name="connsiteX31" fmla="*/ 460520 w 822348"/>
                <a:gd name="connsiteY31" fmla="*/ 133757 h 363373"/>
                <a:gd name="connsiteX32" fmla="*/ 447325 w 822348"/>
                <a:gd name="connsiteY32" fmla="*/ 130091 h 363373"/>
                <a:gd name="connsiteX33" fmla="*/ 397842 w 822348"/>
                <a:gd name="connsiteY33" fmla="*/ 98569 h 363373"/>
                <a:gd name="connsiteX34" fmla="*/ 379882 w 822348"/>
                <a:gd name="connsiteY34" fmla="*/ 80975 h 363373"/>
                <a:gd name="connsiteX35" fmla="*/ 372551 w 822348"/>
                <a:gd name="connsiteY35" fmla="*/ 66313 h 363373"/>
                <a:gd name="connsiteX36" fmla="*/ 361555 w 822348"/>
                <a:gd name="connsiteY36" fmla="*/ 72545 h 363373"/>
                <a:gd name="connsiteX37" fmla="*/ 365220 w 822348"/>
                <a:gd name="connsiteY37" fmla="*/ 86473 h 363373"/>
                <a:gd name="connsiteX38" fmla="*/ 367786 w 822348"/>
                <a:gd name="connsiteY38" fmla="*/ 92338 h 363373"/>
                <a:gd name="connsiteX39" fmla="*/ 354224 w 822348"/>
                <a:gd name="connsiteY39" fmla="*/ 94903 h 363373"/>
                <a:gd name="connsiteX40" fmla="*/ 332232 w 822348"/>
                <a:gd name="connsiteY40" fmla="*/ 125693 h 363373"/>
                <a:gd name="connsiteX41" fmla="*/ 349459 w 822348"/>
                <a:gd name="connsiteY41" fmla="*/ 135956 h 363373"/>
                <a:gd name="connsiteX42" fmla="*/ 380615 w 822348"/>
                <a:gd name="connsiteY42" fmla="*/ 135223 h 363373"/>
                <a:gd name="connsiteX43" fmla="*/ 392711 w 822348"/>
                <a:gd name="connsiteY43" fmla="*/ 123127 h 363373"/>
                <a:gd name="connsiteX44" fmla="*/ 384280 w 822348"/>
                <a:gd name="connsiteY44" fmla="*/ 152084 h 363373"/>
                <a:gd name="connsiteX45" fmla="*/ 365220 w 822348"/>
                <a:gd name="connsiteY45" fmla="*/ 148785 h 363373"/>
                <a:gd name="connsiteX46" fmla="*/ 336630 w 822348"/>
                <a:gd name="connsiteY46" fmla="*/ 150984 h 363373"/>
                <a:gd name="connsiteX47" fmla="*/ 310240 w 822348"/>
                <a:gd name="connsiteY47" fmla="*/ 164546 h 363373"/>
                <a:gd name="connsiteX48" fmla="*/ 301809 w 822348"/>
                <a:gd name="connsiteY48" fmla="*/ 154283 h 363373"/>
                <a:gd name="connsiteX49" fmla="*/ 302909 w 822348"/>
                <a:gd name="connsiteY49" fmla="*/ 144386 h 363373"/>
                <a:gd name="connsiteX50" fmla="*/ 295945 w 822348"/>
                <a:gd name="connsiteY50" fmla="*/ 136322 h 363373"/>
                <a:gd name="connsiteX51" fmla="*/ 293745 w 822348"/>
                <a:gd name="connsiteY51" fmla="*/ 133023 h 363373"/>
                <a:gd name="connsiteX52" fmla="*/ 271020 w 822348"/>
                <a:gd name="connsiteY52" fmla="*/ 119828 h 363373"/>
                <a:gd name="connsiteX53" fmla="*/ 264056 w 822348"/>
                <a:gd name="connsiteY53" fmla="*/ 144753 h 363373"/>
                <a:gd name="connsiteX54" fmla="*/ 231434 w 822348"/>
                <a:gd name="connsiteY54" fmla="*/ 181040 h 363373"/>
                <a:gd name="connsiteX55" fmla="*/ 218238 w 822348"/>
                <a:gd name="connsiteY55" fmla="*/ 186905 h 363373"/>
                <a:gd name="connsiteX56" fmla="*/ 216772 w 822348"/>
                <a:gd name="connsiteY56" fmla="*/ 193869 h 363373"/>
                <a:gd name="connsiteX57" fmla="*/ 223370 w 822348"/>
                <a:gd name="connsiteY57" fmla="*/ 196068 h 363373"/>
                <a:gd name="connsiteX58" fmla="*/ 233999 w 822348"/>
                <a:gd name="connsiteY58" fmla="*/ 192403 h 363373"/>
                <a:gd name="connsiteX59" fmla="*/ 253426 w 822348"/>
                <a:gd name="connsiteY59" fmla="*/ 198267 h 363373"/>
                <a:gd name="connsiteX60" fmla="*/ 244996 w 822348"/>
                <a:gd name="connsiteY60" fmla="*/ 215861 h 363373"/>
                <a:gd name="connsiteX61" fmla="*/ 239131 w 822348"/>
                <a:gd name="connsiteY61" fmla="*/ 240786 h 363373"/>
                <a:gd name="connsiteX62" fmla="*/ 223370 w 822348"/>
                <a:gd name="connsiteY62" fmla="*/ 296500 h 363373"/>
                <a:gd name="connsiteX63" fmla="*/ 214573 w 822348"/>
                <a:gd name="connsiteY63" fmla="*/ 303097 h 363373"/>
                <a:gd name="connsiteX64" fmla="*/ 188182 w 822348"/>
                <a:gd name="connsiteY64" fmla="*/ 308596 h 363373"/>
                <a:gd name="connsiteX65" fmla="*/ 173887 w 822348"/>
                <a:gd name="connsiteY65" fmla="*/ 311161 h 363373"/>
                <a:gd name="connsiteX66" fmla="*/ 171688 w 822348"/>
                <a:gd name="connsiteY66" fmla="*/ 339385 h 363373"/>
                <a:gd name="connsiteX67" fmla="*/ 168023 w 822348"/>
                <a:gd name="connsiteY67" fmla="*/ 344516 h 363373"/>
                <a:gd name="connsiteX68" fmla="*/ 162891 w 822348"/>
                <a:gd name="connsiteY68" fmla="*/ 360644 h 363373"/>
                <a:gd name="connsiteX69" fmla="*/ 151528 w 822348"/>
                <a:gd name="connsiteY69" fmla="*/ 358078 h 363373"/>
                <a:gd name="connsiteX70" fmla="*/ 136134 w 822348"/>
                <a:gd name="connsiteY70" fmla="*/ 326922 h 363373"/>
                <a:gd name="connsiteX71" fmla="*/ 123305 w 822348"/>
                <a:gd name="connsiteY71" fmla="*/ 317759 h 363373"/>
                <a:gd name="connsiteX72" fmla="*/ 93249 w 822348"/>
                <a:gd name="connsiteY72" fmla="*/ 301998 h 363373"/>
                <a:gd name="connsiteX73" fmla="*/ 105711 w 822348"/>
                <a:gd name="connsiteY73" fmla="*/ 301998 h 363373"/>
                <a:gd name="connsiteX74" fmla="*/ 125871 w 822348"/>
                <a:gd name="connsiteY74" fmla="*/ 289536 h 363373"/>
                <a:gd name="connsiteX75" fmla="*/ 99846 w 822348"/>
                <a:gd name="connsiteY75" fmla="*/ 274507 h 363373"/>
                <a:gd name="connsiteX76" fmla="*/ 77854 w 822348"/>
                <a:gd name="connsiteY76" fmla="*/ 265344 h 363373"/>
                <a:gd name="connsiteX77" fmla="*/ 72723 w 822348"/>
                <a:gd name="connsiteY77" fmla="*/ 260212 h 363373"/>
                <a:gd name="connsiteX78" fmla="*/ 37168 w 822348"/>
                <a:gd name="connsiteY78" fmla="*/ 273774 h 363373"/>
                <a:gd name="connsiteX79" fmla="*/ 28738 w 822348"/>
                <a:gd name="connsiteY79" fmla="*/ 274507 h 363373"/>
                <a:gd name="connsiteX80" fmla="*/ 26172 w 822348"/>
                <a:gd name="connsiteY80" fmla="*/ 264977 h 363373"/>
                <a:gd name="connsiteX81" fmla="*/ 48531 w 822348"/>
                <a:gd name="connsiteY81" fmla="*/ 247017 h 363373"/>
                <a:gd name="connsiteX82" fmla="*/ 63192 w 822348"/>
                <a:gd name="connsiteY82" fmla="*/ 240053 h 363373"/>
                <a:gd name="connsiteX83" fmla="*/ 50364 w 822348"/>
                <a:gd name="connsiteY83" fmla="*/ 223558 h 363373"/>
                <a:gd name="connsiteX84" fmla="*/ 40834 w 822348"/>
                <a:gd name="connsiteY84" fmla="*/ 201933 h 363373"/>
                <a:gd name="connsiteX85" fmla="*/ 50364 w 822348"/>
                <a:gd name="connsiteY85" fmla="*/ 190203 h 363373"/>
                <a:gd name="connsiteX86" fmla="*/ 59894 w 822348"/>
                <a:gd name="connsiteY86" fmla="*/ 194968 h 363373"/>
                <a:gd name="connsiteX87" fmla="*/ 49997 w 822348"/>
                <a:gd name="connsiteY87" fmla="*/ 205965 h 363373"/>
                <a:gd name="connsiteX88" fmla="*/ 69424 w 822348"/>
                <a:gd name="connsiteY88" fmla="*/ 214029 h 363373"/>
                <a:gd name="connsiteX89" fmla="*/ 69057 w 822348"/>
                <a:gd name="connsiteY89" fmla="*/ 192036 h 363373"/>
                <a:gd name="connsiteX90" fmla="*/ 68691 w 822348"/>
                <a:gd name="connsiteY90" fmla="*/ 162347 h 363373"/>
                <a:gd name="connsiteX91" fmla="*/ 58427 w 822348"/>
                <a:gd name="connsiteY91" fmla="*/ 153916 h 363373"/>
                <a:gd name="connsiteX92" fmla="*/ 44866 w 822348"/>
                <a:gd name="connsiteY92" fmla="*/ 155749 h 363373"/>
                <a:gd name="connsiteX93" fmla="*/ 42300 w 822348"/>
                <a:gd name="connsiteY93" fmla="*/ 169677 h 363373"/>
                <a:gd name="connsiteX94" fmla="*/ 10411 w 822348"/>
                <a:gd name="connsiteY94" fmla="*/ 171510 h 363373"/>
                <a:gd name="connsiteX95" fmla="*/ 5279 w 822348"/>
                <a:gd name="connsiteY95" fmla="*/ 172610 h 363373"/>
                <a:gd name="connsiteX96" fmla="*/ 2347 w 822348"/>
                <a:gd name="connsiteY96" fmla="*/ 162347 h 363373"/>
                <a:gd name="connsiteX97" fmla="*/ 56961 w 822348"/>
                <a:gd name="connsiteY97" fmla="*/ 104433 h 363373"/>
                <a:gd name="connsiteX98" fmla="*/ 57694 w 822348"/>
                <a:gd name="connsiteY98" fmla="*/ 86473 h 363373"/>
                <a:gd name="connsiteX99" fmla="*/ 58427 w 822348"/>
                <a:gd name="connsiteY99" fmla="*/ 75110 h 363373"/>
                <a:gd name="connsiteX100" fmla="*/ 68324 w 822348"/>
                <a:gd name="connsiteY100" fmla="*/ 22695 h 363373"/>
                <a:gd name="connsiteX101" fmla="*/ 81886 w 822348"/>
                <a:gd name="connsiteY101" fmla="*/ 1436 h 363373"/>
                <a:gd name="connsiteX102" fmla="*/ 93615 w 822348"/>
                <a:gd name="connsiteY102" fmla="*/ 36624 h 363373"/>
                <a:gd name="connsiteX103" fmla="*/ 105344 w 822348"/>
                <a:gd name="connsiteY103" fmla="*/ 67780 h 363373"/>
                <a:gd name="connsiteX104" fmla="*/ 103878 w 822348"/>
                <a:gd name="connsiteY104" fmla="*/ 83541 h 363373"/>
                <a:gd name="connsiteX105" fmla="*/ 100579 w 822348"/>
                <a:gd name="connsiteY105" fmla="*/ 93437 h 363373"/>
                <a:gd name="connsiteX106" fmla="*/ 90316 w 822348"/>
                <a:gd name="connsiteY106" fmla="*/ 116529 h 363373"/>
                <a:gd name="connsiteX107" fmla="*/ 106444 w 822348"/>
                <a:gd name="connsiteY107" fmla="*/ 118362 h 363373"/>
                <a:gd name="connsiteX108" fmla="*/ 120006 w 822348"/>
                <a:gd name="connsiteY108" fmla="*/ 121661 h 363373"/>
                <a:gd name="connsiteX109" fmla="*/ 144564 w 822348"/>
                <a:gd name="connsiteY109" fmla="*/ 169311 h 363373"/>
                <a:gd name="connsiteX110" fmla="*/ 157759 w 822348"/>
                <a:gd name="connsiteY110" fmla="*/ 182873 h 363373"/>
                <a:gd name="connsiteX111" fmla="*/ 177553 w 822348"/>
                <a:gd name="connsiteY111" fmla="*/ 190570 h 363373"/>
                <a:gd name="connsiteX112" fmla="*/ 176453 w 822348"/>
                <a:gd name="connsiteY112" fmla="*/ 135956 h 363373"/>
                <a:gd name="connsiteX113" fmla="*/ 166190 w 822348"/>
                <a:gd name="connsiteY113" fmla="*/ 127892 h 363373"/>
                <a:gd name="connsiteX114" fmla="*/ 147863 w 822348"/>
                <a:gd name="connsiteY114" fmla="*/ 137422 h 363373"/>
                <a:gd name="connsiteX115" fmla="*/ 129903 w 822348"/>
                <a:gd name="connsiteY115" fmla="*/ 133757 h 363373"/>
                <a:gd name="connsiteX116" fmla="*/ 137233 w 822348"/>
                <a:gd name="connsiteY116" fmla="*/ 119828 h 363373"/>
                <a:gd name="connsiteX117" fmla="*/ 134668 w 822348"/>
                <a:gd name="connsiteY117" fmla="*/ 117629 h 363373"/>
                <a:gd name="connsiteX118" fmla="*/ 114141 w 822348"/>
                <a:gd name="connsiteY118" fmla="*/ 105900 h 363373"/>
                <a:gd name="connsiteX119" fmla="*/ 135034 w 822348"/>
                <a:gd name="connsiteY119" fmla="*/ 92338 h 363373"/>
                <a:gd name="connsiteX120" fmla="*/ 180118 w 822348"/>
                <a:gd name="connsiteY120" fmla="*/ 84274 h 363373"/>
                <a:gd name="connsiteX121" fmla="*/ 189282 w 822348"/>
                <a:gd name="connsiteY121" fmla="*/ 90505 h 363373"/>
                <a:gd name="connsiteX122" fmla="*/ 198812 w 822348"/>
                <a:gd name="connsiteY122" fmla="*/ 103700 h 363373"/>
                <a:gd name="connsiteX123" fmla="*/ 227035 w 822348"/>
                <a:gd name="connsiteY123" fmla="*/ 114330 h 363373"/>
                <a:gd name="connsiteX124" fmla="*/ 233633 w 822348"/>
                <a:gd name="connsiteY124" fmla="*/ 80608 h 363373"/>
                <a:gd name="connsiteX125" fmla="*/ 246462 w 822348"/>
                <a:gd name="connsiteY125" fmla="*/ 55317 h 363373"/>
                <a:gd name="connsiteX126" fmla="*/ 276518 w 822348"/>
                <a:gd name="connsiteY126" fmla="*/ 38823 h 363373"/>
                <a:gd name="connsiteX127" fmla="*/ 221904 w 822348"/>
                <a:gd name="connsiteY127" fmla="*/ 19396 h 363373"/>
                <a:gd name="connsiteX128" fmla="*/ 216406 w 822348"/>
                <a:gd name="connsiteY128" fmla="*/ 18663 h 363373"/>
                <a:gd name="connsiteX129" fmla="*/ 196979 w 822348"/>
                <a:gd name="connsiteY129" fmla="*/ 9133 h 363373"/>
                <a:gd name="connsiteX130" fmla="*/ 219704 w 822348"/>
                <a:gd name="connsiteY130" fmla="*/ 1436 h 363373"/>
                <a:gd name="connsiteX131" fmla="*/ 224836 w 822348"/>
                <a:gd name="connsiteY131" fmla="*/ 2536 h 363373"/>
                <a:gd name="connsiteX132" fmla="*/ 292279 w 822348"/>
                <a:gd name="connsiteY132" fmla="*/ 16464 h 363373"/>
                <a:gd name="connsiteX133" fmla="*/ 434496 w 822348"/>
                <a:gd name="connsiteY133" fmla="*/ 40656 h 363373"/>
                <a:gd name="connsiteX134" fmla="*/ 470050 w 822348"/>
                <a:gd name="connsiteY134" fmla="*/ 41755 h 363373"/>
                <a:gd name="connsiteX135" fmla="*/ 478481 w 822348"/>
                <a:gd name="connsiteY135" fmla="*/ 42488 h 363373"/>
                <a:gd name="connsiteX136" fmla="*/ 589542 w 822348"/>
                <a:gd name="connsiteY136" fmla="*/ 46887 h 363373"/>
                <a:gd name="connsiteX137" fmla="*/ 737257 w 822348"/>
                <a:gd name="connsiteY137" fmla="*/ 75110 h 363373"/>
                <a:gd name="connsiteX138" fmla="*/ 748620 w 822348"/>
                <a:gd name="connsiteY138" fmla="*/ 84640 h 363373"/>
                <a:gd name="connsiteX139" fmla="*/ 737624 w 822348"/>
                <a:gd name="connsiteY139" fmla="*/ 97469 h 363373"/>
                <a:gd name="connsiteX140" fmla="*/ 718197 w 822348"/>
                <a:gd name="connsiteY140" fmla="*/ 106633 h 363373"/>
                <a:gd name="connsiteX141" fmla="*/ 754484 w 822348"/>
                <a:gd name="connsiteY141" fmla="*/ 90138 h 363373"/>
                <a:gd name="connsiteX142" fmla="*/ 780142 w 822348"/>
                <a:gd name="connsiteY142" fmla="*/ 95270 h 363373"/>
                <a:gd name="connsiteX143" fmla="*/ 791505 w 822348"/>
                <a:gd name="connsiteY143" fmla="*/ 95270 h 363373"/>
                <a:gd name="connsiteX144" fmla="*/ 807632 w 822348"/>
                <a:gd name="connsiteY144" fmla="*/ 96736 h 363373"/>
                <a:gd name="connsiteX145" fmla="*/ 821928 w 822348"/>
                <a:gd name="connsiteY145" fmla="*/ 116163 h 36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822348" h="363373">
                  <a:moveTo>
                    <a:pt x="821928" y="116163"/>
                  </a:moveTo>
                  <a:cubicBezTo>
                    <a:pt x="813131" y="115796"/>
                    <a:pt x="805067" y="134123"/>
                    <a:pt x="795170" y="115796"/>
                  </a:cubicBezTo>
                  <a:cubicBezTo>
                    <a:pt x="792971" y="111764"/>
                    <a:pt x="780875" y="119095"/>
                    <a:pt x="779409" y="121661"/>
                  </a:cubicBezTo>
                  <a:cubicBezTo>
                    <a:pt x="767680" y="142920"/>
                    <a:pt x="749719" y="133757"/>
                    <a:pt x="736890" y="128625"/>
                  </a:cubicBezTo>
                  <a:cubicBezTo>
                    <a:pt x="721496" y="122394"/>
                    <a:pt x="714165" y="122027"/>
                    <a:pt x="710133" y="139255"/>
                  </a:cubicBezTo>
                  <a:cubicBezTo>
                    <a:pt x="709767" y="141454"/>
                    <a:pt x="707567" y="143653"/>
                    <a:pt x="703902" y="146585"/>
                  </a:cubicBezTo>
                  <a:cubicBezTo>
                    <a:pt x="709034" y="129725"/>
                    <a:pt x="694739" y="135956"/>
                    <a:pt x="690340" y="130824"/>
                  </a:cubicBezTo>
                  <a:cubicBezTo>
                    <a:pt x="683376" y="122760"/>
                    <a:pt x="672380" y="125693"/>
                    <a:pt x="663583" y="122394"/>
                  </a:cubicBezTo>
                  <a:cubicBezTo>
                    <a:pt x="655885" y="119462"/>
                    <a:pt x="653320" y="131191"/>
                    <a:pt x="652587" y="139988"/>
                  </a:cubicBezTo>
                  <a:cubicBezTo>
                    <a:pt x="651487" y="151717"/>
                    <a:pt x="650387" y="163446"/>
                    <a:pt x="634626" y="149518"/>
                  </a:cubicBezTo>
                  <a:cubicBezTo>
                    <a:pt x="626929" y="142553"/>
                    <a:pt x="615200" y="140721"/>
                    <a:pt x="611901" y="127525"/>
                  </a:cubicBezTo>
                  <a:cubicBezTo>
                    <a:pt x="610435" y="121294"/>
                    <a:pt x="600538" y="124960"/>
                    <a:pt x="594674" y="121294"/>
                  </a:cubicBezTo>
                  <a:cubicBezTo>
                    <a:pt x="594674" y="131191"/>
                    <a:pt x="602004" y="133757"/>
                    <a:pt x="606036" y="138888"/>
                  </a:cubicBezTo>
                  <a:cubicBezTo>
                    <a:pt x="608602" y="142553"/>
                    <a:pt x="612634" y="145486"/>
                    <a:pt x="609335" y="150251"/>
                  </a:cubicBezTo>
                  <a:cubicBezTo>
                    <a:pt x="607136" y="153183"/>
                    <a:pt x="604570" y="156482"/>
                    <a:pt x="600538" y="156482"/>
                  </a:cubicBezTo>
                  <a:cubicBezTo>
                    <a:pt x="595040" y="156482"/>
                    <a:pt x="593940" y="151717"/>
                    <a:pt x="591741" y="147685"/>
                  </a:cubicBezTo>
                  <a:cubicBezTo>
                    <a:pt x="583311" y="130824"/>
                    <a:pt x="571582" y="122394"/>
                    <a:pt x="551055" y="119095"/>
                  </a:cubicBezTo>
                  <a:cubicBezTo>
                    <a:pt x="550689" y="112497"/>
                    <a:pt x="555454" y="110665"/>
                    <a:pt x="559852" y="109198"/>
                  </a:cubicBezTo>
                  <a:cubicBezTo>
                    <a:pt x="567550" y="106999"/>
                    <a:pt x="566450" y="101135"/>
                    <a:pt x="566083" y="95637"/>
                  </a:cubicBezTo>
                  <a:cubicBezTo>
                    <a:pt x="565717" y="90871"/>
                    <a:pt x="562785" y="87573"/>
                    <a:pt x="557653" y="87206"/>
                  </a:cubicBezTo>
                  <a:cubicBezTo>
                    <a:pt x="551789" y="86840"/>
                    <a:pt x="547390" y="91238"/>
                    <a:pt x="547024" y="96003"/>
                  </a:cubicBezTo>
                  <a:cubicBezTo>
                    <a:pt x="545557" y="115430"/>
                    <a:pt x="532728" y="123127"/>
                    <a:pt x="515868" y="124960"/>
                  </a:cubicBezTo>
                  <a:cubicBezTo>
                    <a:pt x="515135" y="131191"/>
                    <a:pt x="519900" y="130458"/>
                    <a:pt x="521732" y="132290"/>
                  </a:cubicBezTo>
                  <a:cubicBezTo>
                    <a:pt x="527230" y="137789"/>
                    <a:pt x="537860" y="137055"/>
                    <a:pt x="537860" y="148052"/>
                  </a:cubicBezTo>
                  <a:cubicBezTo>
                    <a:pt x="525764" y="146219"/>
                    <a:pt x="526864" y="171510"/>
                    <a:pt x="509637" y="161247"/>
                  </a:cubicBezTo>
                  <a:cubicBezTo>
                    <a:pt x="505605" y="158681"/>
                    <a:pt x="498274" y="161980"/>
                    <a:pt x="490577" y="162713"/>
                  </a:cubicBezTo>
                  <a:cubicBezTo>
                    <a:pt x="494608" y="152450"/>
                    <a:pt x="497174" y="143287"/>
                    <a:pt x="501573" y="134856"/>
                  </a:cubicBezTo>
                  <a:cubicBezTo>
                    <a:pt x="510370" y="118729"/>
                    <a:pt x="507437" y="112131"/>
                    <a:pt x="488744" y="109565"/>
                  </a:cubicBezTo>
                  <a:cubicBezTo>
                    <a:pt x="489477" y="102234"/>
                    <a:pt x="506338" y="106999"/>
                    <a:pt x="499740" y="97469"/>
                  </a:cubicBezTo>
                  <a:cubicBezTo>
                    <a:pt x="495342" y="90871"/>
                    <a:pt x="484712" y="86840"/>
                    <a:pt x="474815" y="87573"/>
                  </a:cubicBezTo>
                  <a:cubicBezTo>
                    <a:pt x="471517" y="87939"/>
                    <a:pt x="468584" y="91605"/>
                    <a:pt x="471150" y="94537"/>
                  </a:cubicBezTo>
                  <a:cubicBezTo>
                    <a:pt x="485812" y="112131"/>
                    <a:pt x="456122" y="117995"/>
                    <a:pt x="460520" y="133757"/>
                  </a:cubicBezTo>
                  <a:cubicBezTo>
                    <a:pt x="460887" y="135589"/>
                    <a:pt x="449158" y="135956"/>
                    <a:pt x="447325" y="130091"/>
                  </a:cubicBezTo>
                  <a:cubicBezTo>
                    <a:pt x="439261" y="105900"/>
                    <a:pt x="417269" y="103334"/>
                    <a:pt x="397842" y="98569"/>
                  </a:cubicBezTo>
                  <a:cubicBezTo>
                    <a:pt x="387213" y="96003"/>
                    <a:pt x="378049" y="96370"/>
                    <a:pt x="379882" y="80975"/>
                  </a:cubicBezTo>
                  <a:cubicBezTo>
                    <a:pt x="380248" y="77310"/>
                    <a:pt x="381348" y="67047"/>
                    <a:pt x="372551" y="66313"/>
                  </a:cubicBezTo>
                  <a:cubicBezTo>
                    <a:pt x="368886" y="65947"/>
                    <a:pt x="364121" y="69246"/>
                    <a:pt x="361555" y="72545"/>
                  </a:cubicBezTo>
                  <a:cubicBezTo>
                    <a:pt x="356790" y="78043"/>
                    <a:pt x="360089" y="82808"/>
                    <a:pt x="365220" y="86473"/>
                  </a:cubicBezTo>
                  <a:cubicBezTo>
                    <a:pt x="367420" y="87939"/>
                    <a:pt x="369619" y="90138"/>
                    <a:pt x="367786" y="92338"/>
                  </a:cubicBezTo>
                  <a:cubicBezTo>
                    <a:pt x="364121" y="97469"/>
                    <a:pt x="359356" y="95270"/>
                    <a:pt x="354224" y="94903"/>
                  </a:cubicBezTo>
                  <a:cubicBezTo>
                    <a:pt x="331132" y="92338"/>
                    <a:pt x="323801" y="103334"/>
                    <a:pt x="332232" y="125693"/>
                  </a:cubicBezTo>
                  <a:cubicBezTo>
                    <a:pt x="335531" y="134856"/>
                    <a:pt x="341762" y="135956"/>
                    <a:pt x="349459" y="135956"/>
                  </a:cubicBezTo>
                  <a:cubicBezTo>
                    <a:pt x="359722" y="135956"/>
                    <a:pt x="369619" y="130824"/>
                    <a:pt x="380615" y="135223"/>
                  </a:cubicBezTo>
                  <a:cubicBezTo>
                    <a:pt x="389412" y="138521"/>
                    <a:pt x="386846" y="126792"/>
                    <a:pt x="392711" y="123127"/>
                  </a:cubicBezTo>
                  <a:cubicBezTo>
                    <a:pt x="400042" y="136322"/>
                    <a:pt x="389778" y="144753"/>
                    <a:pt x="384280" y="152084"/>
                  </a:cubicBezTo>
                  <a:cubicBezTo>
                    <a:pt x="379882" y="157948"/>
                    <a:pt x="371085" y="156115"/>
                    <a:pt x="365220" y="148785"/>
                  </a:cubicBezTo>
                  <a:cubicBezTo>
                    <a:pt x="355324" y="137055"/>
                    <a:pt x="346160" y="147685"/>
                    <a:pt x="336630" y="150984"/>
                  </a:cubicBezTo>
                  <a:cubicBezTo>
                    <a:pt x="329666" y="159414"/>
                    <a:pt x="322335" y="166379"/>
                    <a:pt x="310240" y="164546"/>
                  </a:cubicBezTo>
                  <a:cubicBezTo>
                    <a:pt x="303642" y="163813"/>
                    <a:pt x="299243" y="161980"/>
                    <a:pt x="301809" y="154283"/>
                  </a:cubicBezTo>
                  <a:cubicBezTo>
                    <a:pt x="302176" y="150984"/>
                    <a:pt x="317937" y="149518"/>
                    <a:pt x="302909" y="144386"/>
                  </a:cubicBezTo>
                  <a:cubicBezTo>
                    <a:pt x="299610" y="143287"/>
                    <a:pt x="297777" y="139255"/>
                    <a:pt x="295945" y="136322"/>
                  </a:cubicBezTo>
                  <a:cubicBezTo>
                    <a:pt x="295211" y="135223"/>
                    <a:pt x="294845" y="134123"/>
                    <a:pt x="293745" y="133023"/>
                  </a:cubicBezTo>
                  <a:cubicBezTo>
                    <a:pt x="287514" y="126059"/>
                    <a:pt x="278351" y="117262"/>
                    <a:pt x="271020" y="119828"/>
                  </a:cubicBezTo>
                  <a:cubicBezTo>
                    <a:pt x="262956" y="122760"/>
                    <a:pt x="262956" y="134490"/>
                    <a:pt x="264056" y="144753"/>
                  </a:cubicBezTo>
                  <a:cubicBezTo>
                    <a:pt x="265888" y="161980"/>
                    <a:pt x="248295" y="180307"/>
                    <a:pt x="231434" y="181040"/>
                  </a:cubicBezTo>
                  <a:cubicBezTo>
                    <a:pt x="225936" y="181407"/>
                    <a:pt x="221537" y="182873"/>
                    <a:pt x="218238" y="186905"/>
                  </a:cubicBezTo>
                  <a:cubicBezTo>
                    <a:pt x="216406" y="188737"/>
                    <a:pt x="215673" y="191303"/>
                    <a:pt x="216772" y="193869"/>
                  </a:cubicBezTo>
                  <a:cubicBezTo>
                    <a:pt x="218238" y="196435"/>
                    <a:pt x="220804" y="196435"/>
                    <a:pt x="223370" y="196068"/>
                  </a:cubicBezTo>
                  <a:cubicBezTo>
                    <a:pt x="227035" y="195335"/>
                    <a:pt x="230334" y="193502"/>
                    <a:pt x="233999" y="192403"/>
                  </a:cubicBezTo>
                  <a:cubicBezTo>
                    <a:pt x="242063" y="189470"/>
                    <a:pt x="249394" y="190203"/>
                    <a:pt x="253426" y="198267"/>
                  </a:cubicBezTo>
                  <a:cubicBezTo>
                    <a:pt x="257824" y="207064"/>
                    <a:pt x="251960" y="211829"/>
                    <a:pt x="244996" y="215861"/>
                  </a:cubicBezTo>
                  <a:cubicBezTo>
                    <a:pt x="234733" y="221726"/>
                    <a:pt x="229601" y="228323"/>
                    <a:pt x="239131" y="240786"/>
                  </a:cubicBezTo>
                  <a:cubicBezTo>
                    <a:pt x="247195" y="251782"/>
                    <a:pt x="235099" y="289169"/>
                    <a:pt x="223370" y="296500"/>
                  </a:cubicBezTo>
                  <a:cubicBezTo>
                    <a:pt x="220071" y="298332"/>
                    <a:pt x="217139" y="300532"/>
                    <a:pt x="214573" y="303097"/>
                  </a:cubicBezTo>
                  <a:cubicBezTo>
                    <a:pt x="207242" y="311528"/>
                    <a:pt x="198812" y="314827"/>
                    <a:pt x="188182" y="308596"/>
                  </a:cubicBezTo>
                  <a:cubicBezTo>
                    <a:pt x="183417" y="306030"/>
                    <a:pt x="177553" y="304197"/>
                    <a:pt x="173887" y="311161"/>
                  </a:cubicBezTo>
                  <a:cubicBezTo>
                    <a:pt x="194047" y="325823"/>
                    <a:pt x="193680" y="328755"/>
                    <a:pt x="171688" y="339385"/>
                  </a:cubicBezTo>
                  <a:cubicBezTo>
                    <a:pt x="168756" y="339751"/>
                    <a:pt x="163991" y="340484"/>
                    <a:pt x="168023" y="344516"/>
                  </a:cubicBezTo>
                  <a:cubicBezTo>
                    <a:pt x="179752" y="354413"/>
                    <a:pt x="165823" y="356612"/>
                    <a:pt x="162891" y="360644"/>
                  </a:cubicBezTo>
                  <a:cubicBezTo>
                    <a:pt x="157759" y="367608"/>
                    <a:pt x="155194" y="359178"/>
                    <a:pt x="151528" y="358078"/>
                  </a:cubicBezTo>
                  <a:cubicBezTo>
                    <a:pt x="133934" y="352580"/>
                    <a:pt x="125504" y="345982"/>
                    <a:pt x="136134" y="326922"/>
                  </a:cubicBezTo>
                  <a:cubicBezTo>
                    <a:pt x="137966" y="323624"/>
                    <a:pt x="128803" y="319225"/>
                    <a:pt x="123305" y="317759"/>
                  </a:cubicBezTo>
                  <a:cubicBezTo>
                    <a:pt x="112675" y="315193"/>
                    <a:pt x="104978" y="308596"/>
                    <a:pt x="93249" y="301998"/>
                  </a:cubicBezTo>
                  <a:cubicBezTo>
                    <a:pt x="99480" y="301998"/>
                    <a:pt x="102412" y="301998"/>
                    <a:pt x="105711" y="301998"/>
                  </a:cubicBezTo>
                  <a:cubicBezTo>
                    <a:pt x="115241" y="302364"/>
                    <a:pt x="123305" y="300165"/>
                    <a:pt x="125871" y="289536"/>
                  </a:cubicBezTo>
                  <a:cubicBezTo>
                    <a:pt x="126970" y="284770"/>
                    <a:pt x="105344" y="271575"/>
                    <a:pt x="99846" y="274507"/>
                  </a:cubicBezTo>
                  <a:cubicBezTo>
                    <a:pt x="88117" y="280739"/>
                    <a:pt x="80786" y="278173"/>
                    <a:pt x="77854" y="265344"/>
                  </a:cubicBezTo>
                  <a:cubicBezTo>
                    <a:pt x="77121" y="262045"/>
                    <a:pt x="75288" y="257647"/>
                    <a:pt x="72723" y="260212"/>
                  </a:cubicBezTo>
                  <a:cubicBezTo>
                    <a:pt x="62826" y="270109"/>
                    <a:pt x="43766" y="255081"/>
                    <a:pt x="37168" y="273774"/>
                  </a:cubicBezTo>
                  <a:cubicBezTo>
                    <a:pt x="36069" y="276340"/>
                    <a:pt x="31670" y="275973"/>
                    <a:pt x="28738" y="274507"/>
                  </a:cubicBezTo>
                  <a:cubicBezTo>
                    <a:pt x="24706" y="272308"/>
                    <a:pt x="23973" y="266077"/>
                    <a:pt x="26172" y="264977"/>
                  </a:cubicBezTo>
                  <a:cubicBezTo>
                    <a:pt x="34969" y="260212"/>
                    <a:pt x="38268" y="248117"/>
                    <a:pt x="48531" y="247017"/>
                  </a:cubicBezTo>
                  <a:cubicBezTo>
                    <a:pt x="55129" y="246284"/>
                    <a:pt x="63192" y="246650"/>
                    <a:pt x="63192" y="240053"/>
                  </a:cubicBezTo>
                  <a:cubicBezTo>
                    <a:pt x="63192" y="233455"/>
                    <a:pt x="58427" y="225025"/>
                    <a:pt x="50364" y="223558"/>
                  </a:cubicBezTo>
                  <a:cubicBezTo>
                    <a:pt x="34969" y="220993"/>
                    <a:pt x="40467" y="209997"/>
                    <a:pt x="40834" y="201933"/>
                  </a:cubicBezTo>
                  <a:cubicBezTo>
                    <a:pt x="40834" y="196801"/>
                    <a:pt x="43033" y="190203"/>
                    <a:pt x="50364" y="190203"/>
                  </a:cubicBezTo>
                  <a:cubicBezTo>
                    <a:pt x="53662" y="190203"/>
                    <a:pt x="58794" y="192403"/>
                    <a:pt x="59894" y="194968"/>
                  </a:cubicBezTo>
                  <a:cubicBezTo>
                    <a:pt x="62826" y="203765"/>
                    <a:pt x="49997" y="197534"/>
                    <a:pt x="49997" y="205965"/>
                  </a:cubicBezTo>
                  <a:cubicBezTo>
                    <a:pt x="57328" y="206698"/>
                    <a:pt x="60993" y="219527"/>
                    <a:pt x="69424" y="214029"/>
                  </a:cubicBezTo>
                  <a:cubicBezTo>
                    <a:pt x="77121" y="208897"/>
                    <a:pt x="70523" y="199000"/>
                    <a:pt x="69057" y="192036"/>
                  </a:cubicBezTo>
                  <a:cubicBezTo>
                    <a:pt x="66858" y="182140"/>
                    <a:pt x="56961" y="174442"/>
                    <a:pt x="68691" y="162347"/>
                  </a:cubicBezTo>
                  <a:cubicBezTo>
                    <a:pt x="74189" y="156848"/>
                    <a:pt x="62093" y="156848"/>
                    <a:pt x="58427" y="153916"/>
                  </a:cubicBezTo>
                  <a:cubicBezTo>
                    <a:pt x="52929" y="149518"/>
                    <a:pt x="48164" y="149151"/>
                    <a:pt x="44866" y="155749"/>
                  </a:cubicBezTo>
                  <a:cubicBezTo>
                    <a:pt x="43033" y="159414"/>
                    <a:pt x="43399" y="163813"/>
                    <a:pt x="42300" y="169677"/>
                  </a:cubicBezTo>
                  <a:cubicBezTo>
                    <a:pt x="29837" y="159414"/>
                    <a:pt x="18475" y="152450"/>
                    <a:pt x="10411" y="171510"/>
                  </a:cubicBezTo>
                  <a:cubicBezTo>
                    <a:pt x="8945" y="174809"/>
                    <a:pt x="7845" y="175175"/>
                    <a:pt x="5279" y="172610"/>
                  </a:cubicBezTo>
                  <a:cubicBezTo>
                    <a:pt x="2347" y="169677"/>
                    <a:pt x="-3151" y="165279"/>
                    <a:pt x="2347" y="162347"/>
                  </a:cubicBezTo>
                  <a:cubicBezTo>
                    <a:pt x="26905" y="148785"/>
                    <a:pt x="40834" y="126059"/>
                    <a:pt x="56961" y="104433"/>
                  </a:cubicBezTo>
                  <a:cubicBezTo>
                    <a:pt x="63192" y="96003"/>
                    <a:pt x="68324" y="91605"/>
                    <a:pt x="57694" y="86473"/>
                  </a:cubicBezTo>
                  <a:cubicBezTo>
                    <a:pt x="45965" y="80608"/>
                    <a:pt x="52929" y="78776"/>
                    <a:pt x="58427" y="75110"/>
                  </a:cubicBezTo>
                  <a:cubicBezTo>
                    <a:pt x="76388" y="62648"/>
                    <a:pt x="79687" y="42122"/>
                    <a:pt x="68324" y="22695"/>
                  </a:cubicBezTo>
                  <a:cubicBezTo>
                    <a:pt x="58794" y="7301"/>
                    <a:pt x="73089" y="5835"/>
                    <a:pt x="81886" y="1436"/>
                  </a:cubicBezTo>
                  <a:cubicBezTo>
                    <a:pt x="90316" y="11699"/>
                    <a:pt x="90316" y="24895"/>
                    <a:pt x="93615" y="36624"/>
                  </a:cubicBezTo>
                  <a:cubicBezTo>
                    <a:pt x="96548" y="47620"/>
                    <a:pt x="96914" y="58616"/>
                    <a:pt x="105344" y="67780"/>
                  </a:cubicBezTo>
                  <a:cubicBezTo>
                    <a:pt x="109376" y="72178"/>
                    <a:pt x="107544" y="78409"/>
                    <a:pt x="103878" y="83541"/>
                  </a:cubicBezTo>
                  <a:cubicBezTo>
                    <a:pt x="101679" y="86473"/>
                    <a:pt x="98380" y="90138"/>
                    <a:pt x="100579" y="93437"/>
                  </a:cubicBezTo>
                  <a:cubicBezTo>
                    <a:pt x="109376" y="105900"/>
                    <a:pt x="102046" y="112131"/>
                    <a:pt x="90316" y="116529"/>
                  </a:cubicBezTo>
                  <a:cubicBezTo>
                    <a:pt x="96548" y="121294"/>
                    <a:pt x="101679" y="118729"/>
                    <a:pt x="106444" y="118362"/>
                  </a:cubicBezTo>
                  <a:cubicBezTo>
                    <a:pt x="111576" y="117995"/>
                    <a:pt x="119273" y="117629"/>
                    <a:pt x="120006" y="121661"/>
                  </a:cubicBezTo>
                  <a:cubicBezTo>
                    <a:pt x="123671" y="139988"/>
                    <a:pt x="146397" y="148052"/>
                    <a:pt x="144564" y="169311"/>
                  </a:cubicBezTo>
                  <a:cubicBezTo>
                    <a:pt x="143831" y="178841"/>
                    <a:pt x="148229" y="183606"/>
                    <a:pt x="157759" y="182873"/>
                  </a:cubicBezTo>
                  <a:cubicBezTo>
                    <a:pt x="165090" y="182140"/>
                    <a:pt x="171688" y="182873"/>
                    <a:pt x="177553" y="190570"/>
                  </a:cubicBezTo>
                  <a:cubicBezTo>
                    <a:pt x="167656" y="171510"/>
                    <a:pt x="168023" y="154283"/>
                    <a:pt x="176453" y="135956"/>
                  </a:cubicBezTo>
                  <a:cubicBezTo>
                    <a:pt x="180851" y="126792"/>
                    <a:pt x="173887" y="125326"/>
                    <a:pt x="166190" y="127892"/>
                  </a:cubicBezTo>
                  <a:cubicBezTo>
                    <a:pt x="159592" y="130091"/>
                    <a:pt x="154094" y="134123"/>
                    <a:pt x="147863" y="137422"/>
                  </a:cubicBezTo>
                  <a:cubicBezTo>
                    <a:pt x="140899" y="141087"/>
                    <a:pt x="133934" y="141454"/>
                    <a:pt x="129903" y="133757"/>
                  </a:cubicBezTo>
                  <a:cubicBezTo>
                    <a:pt x="125504" y="126059"/>
                    <a:pt x="131369" y="122760"/>
                    <a:pt x="137233" y="119828"/>
                  </a:cubicBezTo>
                  <a:cubicBezTo>
                    <a:pt x="136867" y="118362"/>
                    <a:pt x="135767" y="117995"/>
                    <a:pt x="134668" y="117629"/>
                  </a:cubicBezTo>
                  <a:cubicBezTo>
                    <a:pt x="127337" y="114330"/>
                    <a:pt x="114141" y="117995"/>
                    <a:pt x="114141" y="105900"/>
                  </a:cubicBezTo>
                  <a:cubicBezTo>
                    <a:pt x="114141" y="93437"/>
                    <a:pt x="128070" y="97103"/>
                    <a:pt x="135034" y="92338"/>
                  </a:cubicBezTo>
                  <a:cubicBezTo>
                    <a:pt x="149696" y="82808"/>
                    <a:pt x="165823" y="90871"/>
                    <a:pt x="180118" y="84274"/>
                  </a:cubicBezTo>
                  <a:cubicBezTo>
                    <a:pt x="184883" y="82075"/>
                    <a:pt x="188549" y="85373"/>
                    <a:pt x="189282" y="90505"/>
                  </a:cubicBezTo>
                  <a:cubicBezTo>
                    <a:pt x="190015" y="96736"/>
                    <a:pt x="195146" y="99668"/>
                    <a:pt x="198812" y="103700"/>
                  </a:cubicBezTo>
                  <a:cubicBezTo>
                    <a:pt x="206876" y="112497"/>
                    <a:pt x="214939" y="121661"/>
                    <a:pt x="227035" y="114330"/>
                  </a:cubicBezTo>
                  <a:cubicBezTo>
                    <a:pt x="239864" y="106266"/>
                    <a:pt x="238398" y="90871"/>
                    <a:pt x="233633" y="80608"/>
                  </a:cubicBezTo>
                  <a:cubicBezTo>
                    <a:pt x="226302" y="64114"/>
                    <a:pt x="232533" y="58250"/>
                    <a:pt x="246462" y="55317"/>
                  </a:cubicBezTo>
                  <a:cubicBezTo>
                    <a:pt x="257824" y="53118"/>
                    <a:pt x="262590" y="42122"/>
                    <a:pt x="276518" y="38823"/>
                  </a:cubicBezTo>
                  <a:cubicBezTo>
                    <a:pt x="258558" y="24895"/>
                    <a:pt x="238765" y="25628"/>
                    <a:pt x="221904" y="19396"/>
                  </a:cubicBezTo>
                  <a:cubicBezTo>
                    <a:pt x="220071" y="18663"/>
                    <a:pt x="218238" y="19030"/>
                    <a:pt x="216406" y="18663"/>
                  </a:cubicBezTo>
                  <a:cubicBezTo>
                    <a:pt x="209075" y="16831"/>
                    <a:pt x="196246" y="19396"/>
                    <a:pt x="196979" y="9133"/>
                  </a:cubicBezTo>
                  <a:cubicBezTo>
                    <a:pt x="198079" y="-4062"/>
                    <a:pt x="210908" y="703"/>
                    <a:pt x="219704" y="1436"/>
                  </a:cubicBezTo>
                  <a:cubicBezTo>
                    <a:pt x="221537" y="1803"/>
                    <a:pt x="223370" y="2169"/>
                    <a:pt x="224836" y="2536"/>
                  </a:cubicBezTo>
                  <a:cubicBezTo>
                    <a:pt x="247561" y="5468"/>
                    <a:pt x="269554" y="12799"/>
                    <a:pt x="292279" y="16464"/>
                  </a:cubicBezTo>
                  <a:cubicBezTo>
                    <a:pt x="340662" y="20130"/>
                    <a:pt x="386480" y="35524"/>
                    <a:pt x="434496" y="40656"/>
                  </a:cubicBezTo>
                  <a:cubicBezTo>
                    <a:pt x="446225" y="41755"/>
                    <a:pt x="457955" y="41389"/>
                    <a:pt x="470050" y="41755"/>
                  </a:cubicBezTo>
                  <a:cubicBezTo>
                    <a:pt x="472983" y="41755"/>
                    <a:pt x="475915" y="42122"/>
                    <a:pt x="478481" y="42488"/>
                  </a:cubicBezTo>
                  <a:cubicBezTo>
                    <a:pt x="515135" y="50552"/>
                    <a:pt x="552155" y="51652"/>
                    <a:pt x="589542" y="46887"/>
                  </a:cubicBezTo>
                  <a:cubicBezTo>
                    <a:pt x="641957" y="40656"/>
                    <a:pt x="691440" y="48353"/>
                    <a:pt x="737257" y="75110"/>
                  </a:cubicBezTo>
                  <a:cubicBezTo>
                    <a:pt x="741656" y="77676"/>
                    <a:pt x="745687" y="80608"/>
                    <a:pt x="748620" y="84640"/>
                  </a:cubicBezTo>
                  <a:cubicBezTo>
                    <a:pt x="752652" y="95270"/>
                    <a:pt x="743488" y="95270"/>
                    <a:pt x="737624" y="97469"/>
                  </a:cubicBezTo>
                  <a:cubicBezTo>
                    <a:pt x="730659" y="100035"/>
                    <a:pt x="722596" y="99302"/>
                    <a:pt x="718197" y="106633"/>
                  </a:cubicBezTo>
                  <a:cubicBezTo>
                    <a:pt x="734691" y="112497"/>
                    <a:pt x="740922" y="109565"/>
                    <a:pt x="754484" y="90138"/>
                  </a:cubicBezTo>
                  <a:cubicBezTo>
                    <a:pt x="764014" y="87206"/>
                    <a:pt x="771345" y="95270"/>
                    <a:pt x="780142" y="95270"/>
                  </a:cubicBezTo>
                  <a:cubicBezTo>
                    <a:pt x="783807" y="94903"/>
                    <a:pt x="787839" y="92704"/>
                    <a:pt x="791505" y="95270"/>
                  </a:cubicBezTo>
                  <a:cubicBezTo>
                    <a:pt x="796270" y="102967"/>
                    <a:pt x="802501" y="96370"/>
                    <a:pt x="807632" y="96736"/>
                  </a:cubicBezTo>
                  <a:cubicBezTo>
                    <a:pt x="819728" y="98202"/>
                    <a:pt x="823760" y="105533"/>
                    <a:pt x="821928" y="11616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B6ACF14B-6D5A-4061-AEDD-54C6A7FBE4E8}"/>
                </a:ext>
              </a:extLst>
            </p:cNvPr>
            <p:cNvSpPr/>
            <p:nvPr/>
          </p:nvSpPr>
          <p:spPr>
            <a:xfrm>
              <a:off x="10285122" y="4952515"/>
              <a:ext cx="266812" cy="518913"/>
            </a:xfrm>
            <a:custGeom>
              <a:avLst/>
              <a:gdLst>
                <a:gd name="connsiteX0" fmla="*/ 205534 w 266812"/>
                <a:gd name="connsiteY0" fmla="*/ 324234 h 518913"/>
                <a:gd name="connsiteX1" fmla="*/ 183542 w 266812"/>
                <a:gd name="connsiteY1" fmla="*/ 328632 h 518913"/>
                <a:gd name="connsiteX2" fmla="*/ 228993 w 266812"/>
                <a:gd name="connsiteY2" fmla="*/ 339262 h 518913"/>
                <a:gd name="connsiteX3" fmla="*/ 250619 w 266812"/>
                <a:gd name="connsiteY3" fmla="*/ 345127 h 518913"/>
                <a:gd name="connsiteX4" fmla="*/ 266746 w 266812"/>
                <a:gd name="connsiteY4" fmla="*/ 355756 h 518913"/>
                <a:gd name="connsiteX5" fmla="*/ 252818 w 266812"/>
                <a:gd name="connsiteY5" fmla="*/ 366386 h 518913"/>
                <a:gd name="connsiteX6" fmla="*/ 225694 w 266812"/>
                <a:gd name="connsiteY6" fmla="*/ 380314 h 518913"/>
                <a:gd name="connsiteX7" fmla="*/ 222029 w 266812"/>
                <a:gd name="connsiteY7" fmla="*/ 393510 h 518913"/>
                <a:gd name="connsiteX8" fmla="*/ 221295 w 266812"/>
                <a:gd name="connsiteY8" fmla="*/ 432363 h 518913"/>
                <a:gd name="connsiteX9" fmla="*/ 193072 w 266812"/>
                <a:gd name="connsiteY9" fmla="*/ 437494 h 518913"/>
                <a:gd name="connsiteX10" fmla="*/ 169614 w 266812"/>
                <a:gd name="connsiteY10" fmla="*/ 404506 h 518913"/>
                <a:gd name="connsiteX11" fmla="*/ 138458 w 266812"/>
                <a:gd name="connsiteY11" fmla="*/ 408171 h 518913"/>
                <a:gd name="connsiteX12" fmla="*/ 128928 w 266812"/>
                <a:gd name="connsiteY12" fmla="*/ 412203 h 518913"/>
                <a:gd name="connsiteX13" fmla="*/ 113900 w 266812"/>
                <a:gd name="connsiteY13" fmla="*/ 416602 h 518913"/>
                <a:gd name="connsiteX14" fmla="*/ 102537 w 266812"/>
                <a:gd name="connsiteY14" fmla="*/ 422466 h 518913"/>
                <a:gd name="connsiteX15" fmla="*/ 111700 w 266812"/>
                <a:gd name="connsiteY15" fmla="*/ 429430 h 518913"/>
                <a:gd name="connsiteX16" fmla="*/ 125995 w 266812"/>
                <a:gd name="connsiteY16" fmla="*/ 433096 h 518913"/>
                <a:gd name="connsiteX17" fmla="*/ 132593 w 266812"/>
                <a:gd name="connsiteY17" fmla="*/ 440060 h 518913"/>
                <a:gd name="connsiteX18" fmla="*/ 125262 w 266812"/>
                <a:gd name="connsiteY18" fmla="*/ 443725 h 518913"/>
                <a:gd name="connsiteX19" fmla="*/ 116465 w 266812"/>
                <a:gd name="connsiteY19" fmla="*/ 447024 h 518913"/>
                <a:gd name="connsiteX20" fmla="*/ 119031 w 266812"/>
                <a:gd name="connsiteY20" fmla="*/ 453256 h 518913"/>
                <a:gd name="connsiteX21" fmla="*/ 129294 w 266812"/>
                <a:gd name="connsiteY21" fmla="*/ 453622 h 518913"/>
                <a:gd name="connsiteX22" fmla="*/ 153486 w 266812"/>
                <a:gd name="connsiteY22" fmla="*/ 440060 h 518913"/>
                <a:gd name="connsiteX23" fmla="*/ 165582 w 266812"/>
                <a:gd name="connsiteY23" fmla="*/ 440793 h 518913"/>
                <a:gd name="connsiteX24" fmla="*/ 167414 w 266812"/>
                <a:gd name="connsiteY24" fmla="*/ 452522 h 518913"/>
                <a:gd name="connsiteX25" fmla="*/ 166681 w 266812"/>
                <a:gd name="connsiteY25" fmla="*/ 504204 h 518913"/>
                <a:gd name="connsiteX26" fmla="*/ 161550 w 266812"/>
                <a:gd name="connsiteY26" fmla="*/ 518133 h 518913"/>
                <a:gd name="connsiteX27" fmla="*/ 153486 w 266812"/>
                <a:gd name="connsiteY27" fmla="*/ 510069 h 518913"/>
                <a:gd name="connsiteX28" fmla="*/ 146522 w 266812"/>
                <a:gd name="connsiteY28" fmla="*/ 505304 h 518913"/>
                <a:gd name="connsiteX29" fmla="*/ 125262 w 266812"/>
                <a:gd name="connsiteY29" fmla="*/ 482945 h 518913"/>
                <a:gd name="connsiteX30" fmla="*/ 102537 w 266812"/>
                <a:gd name="connsiteY30" fmla="*/ 466084 h 518913"/>
                <a:gd name="connsiteX31" fmla="*/ 104370 w 266812"/>
                <a:gd name="connsiteY31" fmla="*/ 445192 h 518913"/>
                <a:gd name="connsiteX32" fmla="*/ 85676 w 266812"/>
                <a:gd name="connsiteY32" fmla="*/ 442993 h 518913"/>
                <a:gd name="connsiteX33" fmla="*/ 66983 w 266812"/>
                <a:gd name="connsiteY33" fmla="*/ 436761 h 518913"/>
                <a:gd name="connsiteX34" fmla="*/ 80178 w 266812"/>
                <a:gd name="connsiteY34" fmla="*/ 428331 h 518913"/>
                <a:gd name="connsiteX35" fmla="*/ 81644 w 266812"/>
                <a:gd name="connsiteY35" fmla="*/ 416968 h 518913"/>
                <a:gd name="connsiteX36" fmla="*/ 80178 w 266812"/>
                <a:gd name="connsiteY36" fmla="*/ 403406 h 518913"/>
                <a:gd name="connsiteX37" fmla="*/ 76879 w 266812"/>
                <a:gd name="connsiteY37" fmla="*/ 378115 h 518913"/>
                <a:gd name="connsiteX38" fmla="*/ 71015 w 266812"/>
                <a:gd name="connsiteY38" fmla="*/ 376282 h 518913"/>
                <a:gd name="connsiteX39" fmla="*/ 66250 w 266812"/>
                <a:gd name="connsiteY39" fmla="*/ 320569 h 518913"/>
                <a:gd name="connsiteX40" fmla="*/ 64050 w 266812"/>
                <a:gd name="connsiteY40" fmla="*/ 310305 h 518913"/>
                <a:gd name="connsiteX41" fmla="*/ 25930 w 266812"/>
                <a:gd name="connsiteY41" fmla="*/ 311772 h 518913"/>
                <a:gd name="connsiteX42" fmla="*/ 6504 w 266812"/>
                <a:gd name="connsiteY42" fmla="*/ 309206 h 518913"/>
                <a:gd name="connsiteX43" fmla="*/ 6504 w 266812"/>
                <a:gd name="connsiteY43" fmla="*/ 267054 h 518913"/>
                <a:gd name="connsiteX44" fmla="*/ 25197 w 266812"/>
                <a:gd name="connsiteY44" fmla="*/ 260823 h 518913"/>
                <a:gd name="connsiteX45" fmla="*/ 61851 w 266812"/>
                <a:gd name="connsiteY45" fmla="*/ 272186 h 518913"/>
                <a:gd name="connsiteX46" fmla="*/ 72481 w 266812"/>
                <a:gd name="connsiteY46" fmla="*/ 228201 h 518913"/>
                <a:gd name="connsiteX47" fmla="*/ 83110 w 266812"/>
                <a:gd name="connsiteY47" fmla="*/ 208774 h 518913"/>
                <a:gd name="connsiteX48" fmla="*/ 99605 w 266812"/>
                <a:gd name="connsiteY48" fmla="*/ 201444 h 518913"/>
                <a:gd name="connsiteX49" fmla="*/ 104736 w 266812"/>
                <a:gd name="connsiteY49" fmla="*/ 215005 h 518913"/>
                <a:gd name="connsiteX50" fmla="*/ 120497 w 266812"/>
                <a:gd name="connsiteY50" fmla="*/ 244328 h 518913"/>
                <a:gd name="connsiteX51" fmla="*/ 102537 w 266812"/>
                <a:gd name="connsiteY51" fmla="*/ 177985 h 518913"/>
                <a:gd name="connsiteX52" fmla="*/ 97039 w 266812"/>
                <a:gd name="connsiteY52" fmla="*/ 185682 h 518913"/>
                <a:gd name="connsiteX53" fmla="*/ 90075 w 266812"/>
                <a:gd name="connsiteY53" fmla="*/ 193013 h 518913"/>
                <a:gd name="connsiteX54" fmla="*/ 80178 w 266812"/>
                <a:gd name="connsiteY54" fmla="*/ 185316 h 518913"/>
                <a:gd name="connsiteX55" fmla="*/ 79445 w 266812"/>
                <a:gd name="connsiteY55" fmla="*/ 174320 h 518913"/>
                <a:gd name="connsiteX56" fmla="*/ 72847 w 266812"/>
                <a:gd name="connsiteY56" fmla="*/ 116407 h 518913"/>
                <a:gd name="connsiteX57" fmla="*/ 73580 w 266812"/>
                <a:gd name="connsiteY57" fmla="*/ 98813 h 518913"/>
                <a:gd name="connsiteX58" fmla="*/ 82011 w 266812"/>
                <a:gd name="connsiteY58" fmla="*/ 65458 h 518913"/>
                <a:gd name="connsiteX59" fmla="*/ 93007 w 266812"/>
                <a:gd name="connsiteY59" fmla="*/ 5345 h 518913"/>
                <a:gd name="connsiteX60" fmla="*/ 121963 w 266812"/>
                <a:gd name="connsiteY60" fmla="*/ 214 h 518913"/>
                <a:gd name="connsiteX61" fmla="*/ 135159 w 266812"/>
                <a:gd name="connsiteY61" fmla="*/ 14142 h 518913"/>
                <a:gd name="connsiteX62" fmla="*/ 128195 w 266812"/>
                <a:gd name="connsiteY62" fmla="*/ 33202 h 518913"/>
                <a:gd name="connsiteX63" fmla="*/ 128928 w 266812"/>
                <a:gd name="connsiteY63" fmla="*/ 50796 h 518913"/>
                <a:gd name="connsiteX64" fmla="*/ 180243 w 266812"/>
                <a:gd name="connsiteY64" fmla="*/ 132168 h 518913"/>
                <a:gd name="connsiteX65" fmla="*/ 207000 w 266812"/>
                <a:gd name="connsiteY65" fmla="*/ 150128 h 518913"/>
                <a:gd name="connsiteX66" fmla="*/ 225694 w 266812"/>
                <a:gd name="connsiteY66" fmla="*/ 172853 h 518913"/>
                <a:gd name="connsiteX67" fmla="*/ 219463 w 266812"/>
                <a:gd name="connsiteY67" fmla="*/ 231500 h 518913"/>
                <a:gd name="connsiteX68" fmla="*/ 212499 w 266812"/>
                <a:gd name="connsiteY68" fmla="*/ 242129 h 518913"/>
                <a:gd name="connsiteX69" fmla="*/ 207000 w 266812"/>
                <a:gd name="connsiteY69" fmla="*/ 261922 h 518913"/>
                <a:gd name="connsiteX70" fmla="*/ 207734 w 266812"/>
                <a:gd name="connsiteY70" fmla="*/ 271086 h 518913"/>
                <a:gd name="connsiteX71" fmla="*/ 205534 w 266812"/>
                <a:gd name="connsiteY71" fmla="*/ 324234 h 5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6812" h="518913">
                  <a:moveTo>
                    <a:pt x="205534" y="324234"/>
                  </a:moveTo>
                  <a:cubicBezTo>
                    <a:pt x="198937" y="325700"/>
                    <a:pt x="190873" y="318369"/>
                    <a:pt x="183542" y="328632"/>
                  </a:cubicBezTo>
                  <a:cubicBezTo>
                    <a:pt x="199303" y="332298"/>
                    <a:pt x="214331" y="335597"/>
                    <a:pt x="228993" y="339262"/>
                  </a:cubicBezTo>
                  <a:cubicBezTo>
                    <a:pt x="236324" y="341095"/>
                    <a:pt x="243288" y="342927"/>
                    <a:pt x="250619" y="345127"/>
                  </a:cubicBezTo>
                  <a:cubicBezTo>
                    <a:pt x="257216" y="346959"/>
                    <a:pt x="266013" y="348425"/>
                    <a:pt x="266746" y="355756"/>
                  </a:cubicBezTo>
                  <a:cubicBezTo>
                    <a:pt x="267846" y="365286"/>
                    <a:pt x="255017" y="362354"/>
                    <a:pt x="252818" y="366386"/>
                  </a:cubicBezTo>
                  <a:cubicBezTo>
                    <a:pt x="246587" y="378482"/>
                    <a:pt x="235590" y="377382"/>
                    <a:pt x="225694" y="380314"/>
                  </a:cubicBezTo>
                  <a:cubicBezTo>
                    <a:pt x="219463" y="382147"/>
                    <a:pt x="215431" y="385079"/>
                    <a:pt x="222029" y="393510"/>
                  </a:cubicBezTo>
                  <a:cubicBezTo>
                    <a:pt x="231559" y="405239"/>
                    <a:pt x="226427" y="421000"/>
                    <a:pt x="221295" y="432363"/>
                  </a:cubicBezTo>
                  <a:cubicBezTo>
                    <a:pt x="216897" y="441893"/>
                    <a:pt x="202235" y="445192"/>
                    <a:pt x="193072" y="437494"/>
                  </a:cubicBezTo>
                  <a:cubicBezTo>
                    <a:pt x="182809" y="429430"/>
                    <a:pt x="165948" y="424299"/>
                    <a:pt x="169614" y="404506"/>
                  </a:cubicBezTo>
                  <a:cubicBezTo>
                    <a:pt x="159350" y="409271"/>
                    <a:pt x="149820" y="416968"/>
                    <a:pt x="138458" y="408171"/>
                  </a:cubicBezTo>
                  <a:cubicBezTo>
                    <a:pt x="136992" y="407072"/>
                    <a:pt x="130394" y="409638"/>
                    <a:pt x="128928" y="412203"/>
                  </a:cubicBezTo>
                  <a:cubicBezTo>
                    <a:pt x="124896" y="419167"/>
                    <a:pt x="122330" y="423199"/>
                    <a:pt x="113900" y="416602"/>
                  </a:cubicBezTo>
                  <a:cubicBezTo>
                    <a:pt x="108768" y="412570"/>
                    <a:pt x="103637" y="418434"/>
                    <a:pt x="102537" y="422466"/>
                  </a:cubicBezTo>
                  <a:cubicBezTo>
                    <a:pt x="99605" y="431263"/>
                    <a:pt x="107668" y="428331"/>
                    <a:pt x="111700" y="429430"/>
                  </a:cubicBezTo>
                  <a:cubicBezTo>
                    <a:pt x="116465" y="430897"/>
                    <a:pt x="121230" y="431996"/>
                    <a:pt x="125995" y="433096"/>
                  </a:cubicBezTo>
                  <a:cubicBezTo>
                    <a:pt x="130027" y="433829"/>
                    <a:pt x="133693" y="435295"/>
                    <a:pt x="132593" y="440060"/>
                  </a:cubicBezTo>
                  <a:cubicBezTo>
                    <a:pt x="131860" y="443725"/>
                    <a:pt x="128561" y="444459"/>
                    <a:pt x="125262" y="443725"/>
                  </a:cubicBezTo>
                  <a:cubicBezTo>
                    <a:pt x="121230" y="442626"/>
                    <a:pt x="117565" y="442259"/>
                    <a:pt x="116465" y="447024"/>
                  </a:cubicBezTo>
                  <a:cubicBezTo>
                    <a:pt x="116099" y="448857"/>
                    <a:pt x="117565" y="451789"/>
                    <a:pt x="119031" y="453256"/>
                  </a:cubicBezTo>
                  <a:cubicBezTo>
                    <a:pt x="121963" y="456188"/>
                    <a:pt x="126728" y="456188"/>
                    <a:pt x="129294" y="453622"/>
                  </a:cubicBezTo>
                  <a:cubicBezTo>
                    <a:pt x="135892" y="446291"/>
                    <a:pt x="145422" y="444459"/>
                    <a:pt x="153486" y="440060"/>
                  </a:cubicBezTo>
                  <a:cubicBezTo>
                    <a:pt x="157884" y="437861"/>
                    <a:pt x="161550" y="437128"/>
                    <a:pt x="165582" y="440793"/>
                  </a:cubicBezTo>
                  <a:cubicBezTo>
                    <a:pt x="169614" y="444459"/>
                    <a:pt x="169247" y="447757"/>
                    <a:pt x="167414" y="452522"/>
                  </a:cubicBezTo>
                  <a:cubicBezTo>
                    <a:pt x="159717" y="469750"/>
                    <a:pt x="153119" y="486244"/>
                    <a:pt x="166681" y="504204"/>
                  </a:cubicBezTo>
                  <a:cubicBezTo>
                    <a:pt x="169980" y="508603"/>
                    <a:pt x="167781" y="515934"/>
                    <a:pt x="161550" y="518133"/>
                  </a:cubicBezTo>
                  <a:cubicBezTo>
                    <a:pt x="154585" y="520699"/>
                    <a:pt x="152386" y="516667"/>
                    <a:pt x="153486" y="510069"/>
                  </a:cubicBezTo>
                  <a:cubicBezTo>
                    <a:pt x="154585" y="503471"/>
                    <a:pt x="150553" y="504937"/>
                    <a:pt x="146522" y="505304"/>
                  </a:cubicBezTo>
                  <a:cubicBezTo>
                    <a:pt x="124529" y="507137"/>
                    <a:pt x="123796" y="505671"/>
                    <a:pt x="125262" y="482945"/>
                  </a:cubicBezTo>
                  <a:cubicBezTo>
                    <a:pt x="126362" y="467551"/>
                    <a:pt x="114633" y="467184"/>
                    <a:pt x="102537" y="466084"/>
                  </a:cubicBezTo>
                  <a:cubicBezTo>
                    <a:pt x="103270" y="459120"/>
                    <a:pt x="113167" y="453622"/>
                    <a:pt x="104370" y="445192"/>
                  </a:cubicBezTo>
                  <a:cubicBezTo>
                    <a:pt x="97772" y="438961"/>
                    <a:pt x="92274" y="441526"/>
                    <a:pt x="85676" y="442993"/>
                  </a:cubicBezTo>
                  <a:cubicBezTo>
                    <a:pt x="78345" y="444825"/>
                    <a:pt x="69182" y="446291"/>
                    <a:pt x="66983" y="436761"/>
                  </a:cubicBezTo>
                  <a:cubicBezTo>
                    <a:pt x="64050" y="424666"/>
                    <a:pt x="74313" y="429797"/>
                    <a:pt x="80178" y="428331"/>
                  </a:cubicBezTo>
                  <a:cubicBezTo>
                    <a:pt x="89708" y="426498"/>
                    <a:pt x="86776" y="421000"/>
                    <a:pt x="81644" y="416968"/>
                  </a:cubicBezTo>
                  <a:cubicBezTo>
                    <a:pt x="76146" y="412570"/>
                    <a:pt x="71015" y="408904"/>
                    <a:pt x="80178" y="403406"/>
                  </a:cubicBezTo>
                  <a:cubicBezTo>
                    <a:pt x="97039" y="392777"/>
                    <a:pt x="84210" y="385446"/>
                    <a:pt x="76879" y="378115"/>
                  </a:cubicBezTo>
                  <a:cubicBezTo>
                    <a:pt x="75780" y="377015"/>
                    <a:pt x="69915" y="377749"/>
                    <a:pt x="71015" y="376282"/>
                  </a:cubicBezTo>
                  <a:cubicBezTo>
                    <a:pt x="82377" y="356489"/>
                    <a:pt x="63317" y="339262"/>
                    <a:pt x="66250" y="320569"/>
                  </a:cubicBezTo>
                  <a:cubicBezTo>
                    <a:pt x="71015" y="314337"/>
                    <a:pt x="70648" y="312505"/>
                    <a:pt x="64050" y="310305"/>
                  </a:cubicBezTo>
                  <a:cubicBezTo>
                    <a:pt x="51222" y="306273"/>
                    <a:pt x="39126" y="312871"/>
                    <a:pt x="25930" y="311772"/>
                  </a:cubicBezTo>
                  <a:cubicBezTo>
                    <a:pt x="19333" y="311039"/>
                    <a:pt x="13102" y="309572"/>
                    <a:pt x="6504" y="309206"/>
                  </a:cubicBezTo>
                  <a:cubicBezTo>
                    <a:pt x="-4859" y="295277"/>
                    <a:pt x="1006" y="280616"/>
                    <a:pt x="6504" y="267054"/>
                  </a:cubicBezTo>
                  <a:cubicBezTo>
                    <a:pt x="9803" y="258990"/>
                    <a:pt x="16767" y="256791"/>
                    <a:pt x="25197" y="260823"/>
                  </a:cubicBezTo>
                  <a:cubicBezTo>
                    <a:pt x="36560" y="266321"/>
                    <a:pt x="49389" y="265588"/>
                    <a:pt x="61851" y="272186"/>
                  </a:cubicBezTo>
                  <a:cubicBezTo>
                    <a:pt x="58186" y="254592"/>
                    <a:pt x="65517" y="241030"/>
                    <a:pt x="72481" y="228201"/>
                  </a:cubicBezTo>
                  <a:cubicBezTo>
                    <a:pt x="75780" y="221603"/>
                    <a:pt x="81278" y="216472"/>
                    <a:pt x="83110" y="208774"/>
                  </a:cubicBezTo>
                  <a:cubicBezTo>
                    <a:pt x="84943" y="199977"/>
                    <a:pt x="92640" y="199611"/>
                    <a:pt x="99605" y="201444"/>
                  </a:cubicBezTo>
                  <a:cubicBezTo>
                    <a:pt x="106935" y="203276"/>
                    <a:pt x="106935" y="209141"/>
                    <a:pt x="104736" y="215005"/>
                  </a:cubicBezTo>
                  <a:cubicBezTo>
                    <a:pt x="98872" y="230767"/>
                    <a:pt x="109501" y="237364"/>
                    <a:pt x="120497" y="244328"/>
                  </a:cubicBezTo>
                  <a:cubicBezTo>
                    <a:pt x="117198" y="221237"/>
                    <a:pt x="130027" y="194113"/>
                    <a:pt x="102537" y="177985"/>
                  </a:cubicBezTo>
                  <a:cubicBezTo>
                    <a:pt x="98138" y="179451"/>
                    <a:pt x="98138" y="182750"/>
                    <a:pt x="97039" y="185682"/>
                  </a:cubicBezTo>
                  <a:cubicBezTo>
                    <a:pt x="95939" y="188981"/>
                    <a:pt x="94840" y="193380"/>
                    <a:pt x="90075" y="193013"/>
                  </a:cubicBezTo>
                  <a:cubicBezTo>
                    <a:pt x="85310" y="192647"/>
                    <a:pt x="82377" y="189348"/>
                    <a:pt x="80178" y="185316"/>
                  </a:cubicBezTo>
                  <a:cubicBezTo>
                    <a:pt x="78345" y="181650"/>
                    <a:pt x="77979" y="177252"/>
                    <a:pt x="79445" y="174320"/>
                  </a:cubicBezTo>
                  <a:cubicBezTo>
                    <a:pt x="90075" y="153427"/>
                    <a:pt x="76146" y="135467"/>
                    <a:pt x="72847" y="116407"/>
                  </a:cubicBezTo>
                  <a:cubicBezTo>
                    <a:pt x="71748" y="110175"/>
                    <a:pt x="68815" y="103944"/>
                    <a:pt x="73580" y="98813"/>
                  </a:cubicBezTo>
                  <a:cubicBezTo>
                    <a:pt x="82744" y="88916"/>
                    <a:pt x="81278" y="77187"/>
                    <a:pt x="82011" y="65458"/>
                  </a:cubicBezTo>
                  <a:cubicBezTo>
                    <a:pt x="84943" y="45298"/>
                    <a:pt x="93007" y="26238"/>
                    <a:pt x="93007" y="5345"/>
                  </a:cubicBezTo>
                  <a:cubicBezTo>
                    <a:pt x="101804" y="-519"/>
                    <a:pt x="112433" y="2046"/>
                    <a:pt x="121963" y="214"/>
                  </a:cubicBezTo>
                  <a:cubicBezTo>
                    <a:pt x="130394" y="-1252"/>
                    <a:pt x="135892" y="4979"/>
                    <a:pt x="135159" y="14142"/>
                  </a:cubicBezTo>
                  <a:cubicBezTo>
                    <a:pt x="134792" y="21106"/>
                    <a:pt x="133326" y="28437"/>
                    <a:pt x="128195" y="33202"/>
                  </a:cubicBezTo>
                  <a:cubicBezTo>
                    <a:pt x="120864" y="40166"/>
                    <a:pt x="124896" y="44932"/>
                    <a:pt x="128928" y="50796"/>
                  </a:cubicBezTo>
                  <a:cubicBezTo>
                    <a:pt x="146155" y="77920"/>
                    <a:pt x="167048" y="102478"/>
                    <a:pt x="180243" y="132168"/>
                  </a:cubicBezTo>
                  <a:cubicBezTo>
                    <a:pt x="185008" y="143530"/>
                    <a:pt x="195271" y="148662"/>
                    <a:pt x="207000" y="150128"/>
                  </a:cubicBezTo>
                  <a:cubicBezTo>
                    <a:pt x="221295" y="151594"/>
                    <a:pt x="225327" y="159658"/>
                    <a:pt x="225694" y="172853"/>
                  </a:cubicBezTo>
                  <a:cubicBezTo>
                    <a:pt x="226060" y="192647"/>
                    <a:pt x="215064" y="211340"/>
                    <a:pt x="219463" y="231500"/>
                  </a:cubicBezTo>
                  <a:cubicBezTo>
                    <a:pt x="220196" y="235532"/>
                    <a:pt x="215797" y="239197"/>
                    <a:pt x="212499" y="242129"/>
                  </a:cubicBezTo>
                  <a:cubicBezTo>
                    <a:pt x="205901" y="247627"/>
                    <a:pt x="203702" y="253859"/>
                    <a:pt x="207000" y="261922"/>
                  </a:cubicBezTo>
                  <a:cubicBezTo>
                    <a:pt x="208100" y="264855"/>
                    <a:pt x="209566" y="268520"/>
                    <a:pt x="207734" y="271086"/>
                  </a:cubicBezTo>
                  <a:cubicBezTo>
                    <a:pt x="193805" y="288313"/>
                    <a:pt x="203702" y="306273"/>
                    <a:pt x="205534" y="324234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5634DA84-2D9E-4C05-990F-96E21CB980FF}"/>
                </a:ext>
              </a:extLst>
            </p:cNvPr>
            <p:cNvSpPr/>
            <p:nvPr/>
          </p:nvSpPr>
          <p:spPr>
            <a:xfrm>
              <a:off x="10435027" y="5381579"/>
              <a:ext cx="225549" cy="471227"/>
            </a:xfrm>
            <a:custGeom>
              <a:avLst/>
              <a:gdLst>
                <a:gd name="connsiteX0" fmla="*/ 138100 w 225549"/>
                <a:gd name="connsiteY0" fmla="*/ 45451 h 471227"/>
                <a:gd name="connsiteX1" fmla="*/ 162658 w 225549"/>
                <a:gd name="connsiteY1" fmla="*/ 42885 h 471227"/>
                <a:gd name="connsiteX2" fmla="*/ 171822 w 225549"/>
                <a:gd name="connsiteY2" fmla="*/ 41785 h 471227"/>
                <a:gd name="connsiteX3" fmla="*/ 168156 w 225549"/>
                <a:gd name="connsiteY3" fmla="*/ 64144 h 471227"/>
                <a:gd name="connsiteX4" fmla="*/ 169623 w 225549"/>
                <a:gd name="connsiteY4" fmla="*/ 83571 h 471227"/>
                <a:gd name="connsiteX5" fmla="*/ 171822 w 225549"/>
                <a:gd name="connsiteY5" fmla="*/ 94200 h 471227"/>
                <a:gd name="connsiteX6" fmla="*/ 171822 w 225549"/>
                <a:gd name="connsiteY6" fmla="*/ 97866 h 471227"/>
                <a:gd name="connsiteX7" fmla="*/ 183184 w 225549"/>
                <a:gd name="connsiteY7" fmla="*/ 120591 h 471227"/>
                <a:gd name="connsiteX8" fmla="*/ 183184 w 225549"/>
                <a:gd name="connsiteY8" fmla="*/ 120591 h 471227"/>
                <a:gd name="connsiteX9" fmla="*/ 180252 w 225549"/>
                <a:gd name="connsiteY9" fmla="*/ 134520 h 471227"/>
                <a:gd name="connsiteX10" fmla="*/ 183918 w 225549"/>
                <a:gd name="connsiteY10" fmla="*/ 156879 h 471227"/>
                <a:gd name="connsiteX11" fmla="*/ 174388 w 225549"/>
                <a:gd name="connsiteY11" fmla="*/ 172640 h 471227"/>
                <a:gd name="connsiteX12" fmla="*/ 190149 w 225549"/>
                <a:gd name="connsiteY12" fmla="*/ 174472 h 471227"/>
                <a:gd name="connsiteX13" fmla="*/ 201511 w 225549"/>
                <a:gd name="connsiteY13" fmla="*/ 185469 h 471227"/>
                <a:gd name="connsiteX14" fmla="*/ 204077 w 225549"/>
                <a:gd name="connsiteY14" fmla="*/ 206361 h 471227"/>
                <a:gd name="connsiteX15" fmla="*/ 200778 w 225549"/>
                <a:gd name="connsiteY15" fmla="*/ 212592 h 471227"/>
                <a:gd name="connsiteX16" fmla="*/ 185384 w 225549"/>
                <a:gd name="connsiteY16" fmla="*/ 242282 h 471227"/>
                <a:gd name="connsiteX17" fmla="*/ 198213 w 225549"/>
                <a:gd name="connsiteY17" fmla="*/ 244481 h 471227"/>
                <a:gd name="connsiteX18" fmla="*/ 198213 w 225549"/>
                <a:gd name="connsiteY18" fmla="*/ 255844 h 471227"/>
                <a:gd name="connsiteX19" fmla="*/ 191615 w 225549"/>
                <a:gd name="connsiteY19" fmla="*/ 264641 h 471227"/>
                <a:gd name="connsiteX20" fmla="*/ 184651 w 225549"/>
                <a:gd name="connsiteY20" fmla="*/ 275270 h 471227"/>
                <a:gd name="connsiteX21" fmla="*/ 197846 w 225549"/>
                <a:gd name="connsiteY21" fmla="*/ 282235 h 471227"/>
                <a:gd name="connsiteX22" fmla="*/ 205543 w 225549"/>
                <a:gd name="connsiteY22" fmla="*/ 308625 h 471227"/>
                <a:gd name="connsiteX23" fmla="*/ 224237 w 225549"/>
                <a:gd name="connsiteY23" fmla="*/ 323654 h 471227"/>
                <a:gd name="connsiteX24" fmla="*/ 220571 w 225549"/>
                <a:gd name="connsiteY24" fmla="*/ 335016 h 471227"/>
                <a:gd name="connsiteX25" fmla="*/ 209209 w 225549"/>
                <a:gd name="connsiteY25" fmla="*/ 338682 h 471227"/>
                <a:gd name="connsiteX26" fmla="*/ 197846 w 225549"/>
                <a:gd name="connsiteY26" fmla="*/ 368738 h 471227"/>
                <a:gd name="connsiteX27" fmla="*/ 201511 w 225549"/>
                <a:gd name="connsiteY27" fmla="*/ 409790 h 471227"/>
                <a:gd name="connsiteX28" fmla="*/ 205543 w 225549"/>
                <a:gd name="connsiteY28" fmla="*/ 440213 h 471227"/>
                <a:gd name="connsiteX29" fmla="*/ 204077 w 225549"/>
                <a:gd name="connsiteY29" fmla="*/ 462572 h 471227"/>
                <a:gd name="connsiteX30" fmla="*/ 197113 w 225549"/>
                <a:gd name="connsiteY30" fmla="*/ 470636 h 471227"/>
                <a:gd name="connsiteX31" fmla="*/ 196013 w 225549"/>
                <a:gd name="connsiteY31" fmla="*/ 458540 h 471227"/>
                <a:gd name="connsiteX32" fmla="*/ 198213 w 225549"/>
                <a:gd name="connsiteY32" fmla="*/ 450843 h 471227"/>
                <a:gd name="connsiteX33" fmla="*/ 169989 w 225549"/>
                <a:gd name="connsiteY33" fmla="*/ 437281 h 471227"/>
                <a:gd name="connsiteX34" fmla="*/ 186117 w 225549"/>
                <a:gd name="connsiteY34" fmla="*/ 425918 h 471227"/>
                <a:gd name="connsiteX35" fmla="*/ 168156 w 225549"/>
                <a:gd name="connsiteY35" fmla="*/ 399161 h 471227"/>
                <a:gd name="connsiteX36" fmla="*/ 164491 w 225549"/>
                <a:gd name="connsiteY36" fmla="*/ 384132 h 471227"/>
                <a:gd name="connsiteX37" fmla="*/ 180619 w 225549"/>
                <a:gd name="connsiteY37" fmla="*/ 368371 h 471227"/>
                <a:gd name="connsiteX38" fmla="*/ 167423 w 225549"/>
                <a:gd name="connsiteY38" fmla="*/ 346012 h 471227"/>
                <a:gd name="connsiteX39" fmla="*/ 145798 w 225549"/>
                <a:gd name="connsiteY39" fmla="*/ 300562 h 471227"/>
                <a:gd name="connsiteX40" fmla="*/ 160459 w 225549"/>
                <a:gd name="connsiteY40" fmla="*/ 315590 h 471227"/>
                <a:gd name="connsiteX41" fmla="*/ 159726 w 225549"/>
                <a:gd name="connsiteY41" fmla="*/ 283334 h 471227"/>
                <a:gd name="connsiteX42" fmla="*/ 162292 w 225549"/>
                <a:gd name="connsiteY42" fmla="*/ 247047 h 471227"/>
                <a:gd name="connsiteX43" fmla="*/ 162292 w 225549"/>
                <a:gd name="connsiteY43" fmla="*/ 210760 h 471227"/>
                <a:gd name="connsiteX44" fmla="*/ 146164 w 225549"/>
                <a:gd name="connsiteY44" fmla="*/ 215158 h 471227"/>
                <a:gd name="connsiteX45" fmla="*/ 160826 w 225549"/>
                <a:gd name="connsiteY45" fmla="*/ 192433 h 471227"/>
                <a:gd name="connsiteX46" fmla="*/ 123072 w 225549"/>
                <a:gd name="connsiteY46" fmla="*/ 177771 h 471227"/>
                <a:gd name="connsiteX47" fmla="*/ 98881 w 225549"/>
                <a:gd name="connsiteY47" fmla="*/ 194632 h 471227"/>
                <a:gd name="connsiteX48" fmla="*/ 95948 w 225549"/>
                <a:gd name="connsiteY48" fmla="*/ 218457 h 471227"/>
                <a:gd name="connsiteX49" fmla="*/ 119773 w 225549"/>
                <a:gd name="connsiteY49" fmla="*/ 241549 h 471227"/>
                <a:gd name="connsiteX50" fmla="*/ 95948 w 225549"/>
                <a:gd name="connsiteY50" fmla="*/ 275270 h 471227"/>
                <a:gd name="connsiteX51" fmla="*/ 69557 w 225549"/>
                <a:gd name="connsiteY51" fmla="*/ 297629 h 471227"/>
                <a:gd name="connsiteX52" fmla="*/ 68458 w 225549"/>
                <a:gd name="connsiteY52" fmla="*/ 310092 h 471227"/>
                <a:gd name="connsiteX53" fmla="*/ 80920 w 225549"/>
                <a:gd name="connsiteY53" fmla="*/ 322188 h 471227"/>
                <a:gd name="connsiteX54" fmla="*/ 59661 w 225549"/>
                <a:gd name="connsiteY54" fmla="*/ 325120 h 471227"/>
                <a:gd name="connsiteX55" fmla="*/ 53063 w 225549"/>
                <a:gd name="connsiteY55" fmla="*/ 325853 h 471227"/>
                <a:gd name="connsiteX56" fmla="*/ 52330 w 225549"/>
                <a:gd name="connsiteY56" fmla="*/ 318156 h 471227"/>
                <a:gd name="connsiteX57" fmla="*/ 45366 w 225549"/>
                <a:gd name="connsiteY57" fmla="*/ 288466 h 471227"/>
                <a:gd name="connsiteX58" fmla="*/ 34736 w 225549"/>
                <a:gd name="connsiteY58" fmla="*/ 263175 h 471227"/>
                <a:gd name="connsiteX59" fmla="*/ 18609 w 225549"/>
                <a:gd name="connsiteY59" fmla="*/ 235318 h 471227"/>
                <a:gd name="connsiteX60" fmla="*/ 6879 w 225549"/>
                <a:gd name="connsiteY60" fmla="*/ 230186 h 471227"/>
                <a:gd name="connsiteX61" fmla="*/ 16043 w 225549"/>
                <a:gd name="connsiteY61" fmla="*/ 221389 h 471227"/>
                <a:gd name="connsiteX62" fmla="*/ 13111 w 225549"/>
                <a:gd name="connsiteY62" fmla="*/ 211493 h 471227"/>
                <a:gd name="connsiteX63" fmla="*/ 1015 w 225549"/>
                <a:gd name="connsiteY63" fmla="*/ 200130 h 471227"/>
                <a:gd name="connsiteX64" fmla="*/ 23007 w 225549"/>
                <a:gd name="connsiteY64" fmla="*/ 193532 h 471227"/>
                <a:gd name="connsiteX65" fmla="*/ 47565 w 225549"/>
                <a:gd name="connsiteY65" fmla="*/ 189500 h 471227"/>
                <a:gd name="connsiteX66" fmla="*/ 50864 w 225549"/>
                <a:gd name="connsiteY66" fmla="*/ 185102 h 471227"/>
                <a:gd name="connsiteX67" fmla="*/ 70657 w 225549"/>
                <a:gd name="connsiteY67" fmla="*/ 150647 h 471227"/>
                <a:gd name="connsiteX68" fmla="*/ 56362 w 225549"/>
                <a:gd name="connsiteY68" fmla="*/ 126822 h 471227"/>
                <a:gd name="connsiteX69" fmla="*/ 84952 w 225549"/>
                <a:gd name="connsiteY69" fmla="*/ 98965 h 471227"/>
                <a:gd name="connsiteX70" fmla="*/ 86418 w 225549"/>
                <a:gd name="connsiteY70" fmla="*/ 90902 h 471227"/>
                <a:gd name="connsiteX71" fmla="*/ 77621 w 225549"/>
                <a:gd name="connsiteY71" fmla="*/ 85403 h 471227"/>
                <a:gd name="connsiteX72" fmla="*/ 67358 w 225549"/>
                <a:gd name="connsiteY72" fmla="*/ 89802 h 471227"/>
                <a:gd name="connsiteX73" fmla="*/ 47199 w 225549"/>
                <a:gd name="connsiteY73" fmla="*/ 91635 h 471227"/>
                <a:gd name="connsiteX74" fmla="*/ 46099 w 225549"/>
                <a:gd name="connsiteY74" fmla="*/ 79539 h 471227"/>
                <a:gd name="connsiteX75" fmla="*/ 67358 w 225549"/>
                <a:gd name="connsiteY75" fmla="*/ 66710 h 471227"/>
                <a:gd name="connsiteX76" fmla="*/ 82386 w 225549"/>
                <a:gd name="connsiteY76" fmla="*/ 66344 h 471227"/>
                <a:gd name="connsiteX77" fmla="*/ 94482 w 225549"/>
                <a:gd name="connsiteY77" fmla="*/ 30423 h 471227"/>
                <a:gd name="connsiteX78" fmla="*/ 103279 w 225549"/>
                <a:gd name="connsiteY78" fmla="*/ 366 h 471227"/>
                <a:gd name="connsiteX79" fmla="*/ 106578 w 225549"/>
                <a:gd name="connsiteY79" fmla="*/ 0 h 471227"/>
                <a:gd name="connsiteX80" fmla="*/ 134801 w 225549"/>
                <a:gd name="connsiteY80" fmla="*/ 28223 h 471227"/>
                <a:gd name="connsiteX81" fmla="*/ 138100 w 225549"/>
                <a:gd name="connsiteY81" fmla="*/ 45451 h 47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25549" h="471227">
                  <a:moveTo>
                    <a:pt x="138100" y="45451"/>
                  </a:moveTo>
                  <a:cubicBezTo>
                    <a:pt x="146897" y="53881"/>
                    <a:pt x="157893" y="53515"/>
                    <a:pt x="162658" y="42885"/>
                  </a:cubicBezTo>
                  <a:cubicBezTo>
                    <a:pt x="165957" y="35188"/>
                    <a:pt x="168889" y="41785"/>
                    <a:pt x="171822" y="41785"/>
                  </a:cubicBezTo>
                  <a:cubicBezTo>
                    <a:pt x="173288" y="49849"/>
                    <a:pt x="169256" y="56813"/>
                    <a:pt x="168156" y="64144"/>
                  </a:cubicBezTo>
                  <a:cubicBezTo>
                    <a:pt x="162658" y="71108"/>
                    <a:pt x="163758" y="77340"/>
                    <a:pt x="169623" y="83571"/>
                  </a:cubicBezTo>
                  <a:cubicBezTo>
                    <a:pt x="172555" y="86870"/>
                    <a:pt x="175487" y="89802"/>
                    <a:pt x="171822" y="94200"/>
                  </a:cubicBezTo>
                  <a:cubicBezTo>
                    <a:pt x="171822" y="95300"/>
                    <a:pt x="171822" y="96766"/>
                    <a:pt x="171822" y="97866"/>
                  </a:cubicBezTo>
                  <a:cubicBezTo>
                    <a:pt x="162658" y="111794"/>
                    <a:pt x="177686" y="113627"/>
                    <a:pt x="183184" y="120591"/>
                  </a:cubicBezTo>
                  <a:lnTo>
                    <a:pt x="183184" y="120591"/>
                  </a:lnTo>
                  <a:cubicBezTo>
                    <a:pt x="185017" y="125723"/>
                    <a:pt x="181718" y="130121"/>
                    <a:pt x="180252" y="134520"/>
                  </a:cubicBezTo>
                  <a:cubicBezTo>
                    <a:pt x="178053" y="142584"/>
                    <a:pt x="168523" y="148815"/>
                    <a:pt x="183918" y="156879"/>
                  </a:cubicBezTo>
                  <a:cubicBezTo>
                    <a:pt x="193448" y="162010"/>
                    <a:pt x="180252" y="167142"/>
                    <a:pt x="174388" y="172640"/>
                  </a:cubicBezTo>
                  <a:cubicBezTo>
                    <a:pt x="179886" y="174106"/>
                    <a:pt x="185384" y="171907"/>
                    <a:pt x="190149" y="174472"/>
                  </a:cubicBezTo>
                  <a:cubicBezTo>
                    <a:pt x="194914" y="177038"/>
                    <a:pt x="197846" y="181803"/>
                    <a:pt x="201511" y="185469"/>
                  </a:cubicBezTo>
                  <a:cubicBezTo>
                    <a:pt x="207743" y="191700"/>
                    <a:pt x="211774" y="198297"/>
                    <a:pt x="204077" y="206361"/>
                  </a:cubicBezTo>
                  <a:cubicBezTo>
                    <a:pt x="202244" y="208194"/>
                    <a:pt x="199679" y="210393"/>
                    <a:pt x="200778" y="212592"/>
                  </a:cubicBezTo>
                  <a:cubicBezTo>
                    <a:pt x="207743" y="228354"/>
                    <a:pt x="194914" y="234218"/>
                    <a:pt x="185384" y="242282"/>
                  </a:cubicBezTo>
                  <a:cubicBezTo>
                    <a:pt x="190515" y="243015"/>
                    <a:pt x="194914" y="240816"/>
                    <a:pt x="198213" y="244481"/>
                  </a:cubicBezTo>
                  <a:cubicBezTo>
                    <a:pt x="198213" y="248147"/>
                    <a:pt x="198213" y="251812"/>
                    <a:pt x="198213" y="255844"/>
                  </a:cubicBezTo>
                  <a:cubicBezTo>
                    <a:pt x="196746" y="259143"/>
                    <a:pt x="194914" y="262075"/>
                    <a:pt x="191615" y="264641"/>
                  </a:cubicBezTo>
                  <a:cubicBezTo>
                    <a:pt x="187949" y="267207"/>
                    <a:pt x="181718" y="268673"/>
                    <a:pt x="184651" y="275270"/>
                  </a:cubicBezTo>
                  <a:cubicBezTo>
                    <a:pt x="187216" y="281135"/>
                    <a:pt x="191981" y="282968"/>
                    <a:pt x="197846" y="282235"/>
                  </a:cubicBezTo>
                  <a:cubicBezTo>
                    <a:pt x="212141" y="287733"/>
                    <a:pt x="200778" y="300195"/>
                    <a:pt x="205543" y="308625"/>
                  </a:cubicBezTo>
                  <a:cubicBezTo>
                    <a:pt x="211041" y="314490"/>
                    <a:pt x="218739" y="317789"/>
                    <a:pt x="224237" y="323654"/>
                  </a:cubicBezTo>
                  <a:cubicBezTo>
                    <a:pt x="228635" y="329152"/>
                    <a:pt x="220571" y="330618"/>
                    <a:pt x="220571" y="335016"/>
                  </a:cubicBezTo>
                  <a:cubicBezTo>
                    <a:pt x="217639" y="339048"/>
                    <a:pt x="215073" y="343080"/>
                    <a:pt x="209209" y="338682"/>
                  </a:cubicBezTo>
                  <a:cubicBezTo>
                    <a:pt x="188316" y="342347"/>
                    <a:pt x="205177" y="359941"/>
                    <a:pt x="197846" y="368738"/>
                  </a:cubicBezTo>
                  <a:cubicBezTo>
                    <a:pt x="184284" y="389997"/>
                    <a:pt x="183918" y="390364"/>
                    <a:pt x="201511" y="409790"/>
                  </a:cubicBezTo>
                  <a:cubicBezTo>
                    <a:pt x="210308" y="419687"/>
                    <a:pt x="206643" y="429583"/>
                    <a:pt x="205543" y="440213"/>
                  </a:cubicBezTo>
                  <a:cubicBezTo>
                    <a:pt x="206643" y="447910"/>
                    <a:pt x="212874" y="455974"/>
                    <a:pt x="204077" y="462572"/>
                  </a:cubicBezTo>
                  <a:cubicBezTo>
                    <a:pt x="201145" y="464771"/>
                    <a:pt x="204444" y="473568"/>
                    <a:pt x="197113" y="470636"/>
                  </a:cubicBezTo>
                  <a:cubicBezTo>
                    <a:pt x="190882" y="468070"/>
                    <a:pt x="191981" y="463305"/>
                    <a:pt x="196013" y="458540"/>
                  </a:cubicBezTo>
                  <a:cubicBezTo>
                    <a:pt x="197479" y="456707"/>
                    <a:pt x="197479" y="454141"/>
                    <a:pt x="198213" y="450843"/>
                  </a:cubicBezTo>
                  <a:cubicBezTo>
                    <a:pt x="185017" y="452675"/>
                    <a:pt x="174021" y="447910"/>
                    <a:pt x="169989" y="437281"/>
                  </a:cubicBezTo>
                  <a:cubicBezTo>
                    <a:pt x="166690" y="428484"/>
                    <a:pt x="179519" y="430683"/>
                    <a:pt x="186117" y="425918"/>
                  </a:cubicBezTo>
                  <a:cubicBezTo>
                    <a:pt x="176220" y="418954"/>
                    <a:pt x="178786" y="405392"/>
                    <a:pt x="168156" y="399161"/>
                  </a:cubicBezTo>
                  <a:cubicBezTo>
                    <a:pt x="161925" y="395495"/>
                    <a:pt x="162658" y="389997"/>
                    <a:pt x="164491" y="384132"/>
                  </a:cubicBezTo>
                  <a:cubicBezTo>
                    <a:pt x="163391" y="372037"/>
                    <a:pt x="183184" y="381200"/>
                    <a:pt x="180619" y="368371"/>
                  </a:cubicBezTo>
                  <a:cubicBezTo>
                    <a:pt x="178786" y="359941"/>
                    <a:pt x="169623" y="353710"/>
                    <a:pt x="167423" y="346012"/>
                  </a:cubicBezTo>
                  <a:cubicBezTo>
                    <a:pt x="163025" y="329152"/>
                    <a:pt x="150929" y="316323"/>
                    <a:pt x="145798" y="300562"/>
                  </a:cubicBezTo>
                  <a:cubicBezTo>
                    <a:pt x="157160" y="298729"/>
                    <a:pt x="157160" y="298729"/>
                    <a:pt x="160459" y="315590"/>
                  </a:cubicBezTo>
                  <a:cubicBezTo>
                    <a:pt x="165957" y="303494"/>
                    <a:pt x="166690" y="293964"/>
                    <a:pt x="159726" y="283334"/>
                  </a:cubicBezTo>
                  <a:cubicBezTo>
                    <a:pt x="151662" y="271239"/>
                    <a:pt x="145798" y="259509"/>
                    <a:pt x="162292" y="247047"/>
                  </a:cubicBezTo>
                  <a:cubicBezTo>
                    <a:pt x="175487" y="237151"/>
                    <a:pt x="167057" y="221756"/>
                    <a:pt x="162292" y="210760"/>
                  </a:cubicBezTo>
                  <a:cubicBezTo>
                    <a:pt x="158626" y="201963"/>
                    <a:pt x="150929" y="211126"/>
                    <a:pt x="146164" y="215158"/>
                  </a:cubicBezTo>
                  <a:cubicBezTo>
                    <a:pt x="137734" y="202329"/>
                    <a:pt x="139933" y="198664"/>
                    <a:pt x="160826" y="192433"/>
                  </a:cubicBezTo>
                  <a:cubicBezTo>
                    <a:pt x="146897" y="187301"/>
                    <a:pt x="134435" y="185102"/>
                    <a:pt x="123072" y="177771"/>
                  </a:cubicBezTo>
                  <a:cubicBezTo>
                    <a:pt x="112076" y="170807"/>
                    <a:pt x="97048" y="181803"/>
                    <a:pt x="98881" y="194632"/>
                  </a:cubicBezTo>
                  <a:cubicBezTo>
                    <a:pt x="99980" y="202696"/>
                    <a:pt x="95582" y="208927"/>
                    <a:pt x="95948" y="218457"/>
                  </a:cubicBezTo>
                  <a:cubicBezTo>
                    <a:pt x="119773" y="210027"/>
                    <a:pt x="115741" y="229453"/>
                    <a:pt x="119773" y="241549"/>
                  </a:cubicBezTo>
                  <a:cubicBezTo>
                    <a:pt x="115741" y="255477"/>
                    <a:pt x="117207" y="271239"/>
                    <a:pt x="95948" y="275270"/>
                  </a:cubicBezTo>
                  <a:cubicBezTo>
                    <a:pt x="86418" y="277103"/>
                    <a:pt x="80920" y="292864"/>
                    <a:pt x="69557" y="297629"/>
                  </a:cubicBezTo>
                  <a:cubicBezTo>
                    <a:pt x="61860" y="300928"/>
                    <a:pt x="67358" y="306426"/>
                    <a:pt x="68458" y="310092"/>
                  </a:cubicBezTo>
                  <a:cubicBezTo>
                    <a:pt x="70291" y="315223"/>
                    <a:pt x="78721" y="314490"/>
                    <a:pt x="80920" y="322188"/>
                  </a:cubicBezTo>
                  <a:cubicBezTo>
                    <a:pt x="73589" y="323287"/>
                    <a:pt x="64426" y="313024"/>
                    <a:pt x="59661" y="325120"/>
                  </a:cubicBezTo>
                  <a:cubicBezTo>
                    <a:pt x="59294" y="326219"/>
                    <a:pt x="54896" y="326586"/>
                    <a:pt x="53063" y="325853"/>
                  </a:cubicBezTo>
                  <a:cubicBezTo>
                    <a:pt x="49398" y="324020"/>
                    <a:pt x="50864" y="321454"/>
                    <a:pt x="52330" y="318156"/>
                  </a:cubicBezTo>
                  <a:cubicBezTo>
                    <a:pt x="58195" y="306793"/>
                    <a:pt x="61494" y="296896"/>
                    <a:pt x="45366" y="288466"/>
                  </a:cubicBezTo>
                  <a:cubicBezTo>
                    <a:pt x="38402" y="284801"/>
                    <a:pt x="32171" y="272338"/>
                    <a:pt x="34736" y="263175"/>
                  </a:cubicBezTo>
                  <a:cubicBezTo>
                    <a:pt x="39501" y="246680"/>
                    <a:pt x="37302" y="237517"/>
                    <a:pt x="18609" y="235318"/>
                  </a:cubicBezTo>
                  <a:cubicBezTo>
                    <a:pt x="14943" y="234951"/>
                    <a:pt x="11644" y="230186"/>
                    <a:pt x="6879" y="230186"/>
                  </a:cubicBezTo>
                  <a:cubicBezTo>
                    <a:pt x="8712" y="225788"/>
                    <a:pt x="12744" y="223955"/>
                    <a:pt x="16043" y="221389"/>
                  </a:cubicBezTo>
                  <a:cubicBezTo>
                    <a:pt x="23007" y="215891"/>
                    <a:pt x="21907" y="212226"/>
                    <a:pt x="13111" y="211493"/>
                  </a:cubicBezTo>
                  <a:cubicBezTo>
                    <a:pt x="5780" y="210760"/>
                    <a:pt x="-3017" y="208927"/>
                    <a:pt x="1015" y="200130"/>
                  </a:cubicBezTo>
                  <a:cubicBezTo>
                    <a:pt x="4314" y="192799"/>
                    <a:pt x="14577" y="186568"/>
                    <a:pt x="23007" y="193532"/>
                  </a:cubicBezTo>
                  <a:cubicBezTo>
                    <a:pt x="34003" y="202696"/>
                    <a:pt x="40601" y="197931"/>
                    <a:pt x="47565" y="189500"/>
                  </a:cubicBezTo>
                  <a:cubicBezTo>
                    <a:pt x="48665" y="188034"/>
                    <a:pt x="49764" y="185469"/>
                    <a:pt x="50864" y="185102"/>
                  </a:cubicBezTo>
                  <a:cubicBezTo>
                    <a:pt x="73223" y="182536"/>
                    <a:pt x="66625" y="163476"/>
                    <a:pt x="70657" y="150647"/>
                  </a:cubicBezTo>
                  <a:cubicBezTo>
                    <a:pt x="74689" y="138185"/>
                    <a:pt x="75056" y="127189"/>
                    <a:pt x="56362" y="126822"/>
                  </a:cubicBezTo>
                  <a:cubicBezTo>
                    <a:pt x="67358" y="116926"/>
                    <a:pt x="68458" y="100432"/>
                    <a:pt x="84952" y="98965"/>
                  </a:cubicBezTo>
                  <a:cubicBezTo>
                    <a:pt x="86785" y="98965"/>
                    <a:pt x="88617" y="93834"/>
                    <a:pt x="86418" y="90902"/>
                  </a:cubicBezTo>
                  <a:cubicBezTo>
                    <a:pt x="84219" y="87969"/>
                    <a:pt x="81653" y="84304"/>
                    <a:pt x="77621" y="85403"/>
                  </a:cubicBezTo>
                  <a:cubicBezTo>
                    <a:pt x="73956" y="86137"/>
                    <a:pt x="70657" y="88336"/>
                    <a:pt x="67358" y="89802"/>
                  </a:cubicBezTo>
                  <a:cubicBezTo>
                    <a:pt x="60761" y="92368"/>
                    <a:pt x="54529" y="99332"/>
                    <a:pt x="47199" y="91635"/>
                  </a:cubicBezTo>
                  <a:cubicBezTo>
                    <a:pt x="43900" y="87969"/>
                    <a:pt x="43533" y="82838"/>
                    <a:pt x="46099" y="79539"/>
                  </a:cubicBezTo>
                  <a:cubicBezTo>
                    <a:pt x="51231" y="72575"/>
                    <a:pt x="58195" y="66344"/>
                    <a:pt x="67358" y="66710"/>
                  </a:cubicBezTo>
                  <a:cubicBezTo>
                    <a:pt x="72856" y="67077"/>
                    <a:pt x="81287" y="75140"/>
                    <a:pt x="82386" y="66344"/>
                  </a:cubicBezTo>
                  <a:cubicBezTo>
                    <a:pt x="83852" y="53148"/>
                    <a:pt x="104379" y="48017"/>
                    <a:pt x="94482" y="30423"/>
                  </a:cubicBezTo>
                  <a:cubicBezTo>
                    <a:pt x="87884" y="19060"/>
                    <a:pt x="105845" y="12096"/>
                    <a:pt x="103279" y="366"/>
                  </a:cubicBezTo>
                  <a:cubicBezTo>
                    <a:pt x="104379" y="366"/>
                    <a:pt x="106578" y="0"/>
                    <a:pt x="106578" y="0"/>
                  </a:cubicBezTo>
                  <a:cubicBezTo>
                    <a:pt x="111343" y="13929"/>
                    <a:pt x="134068" y="10263"/>
                    <a:pt x="134801" y="28223"/>
                  </a:cubicBezTo>
                  <a:cubicBezTo>
                    <a:pt x="132236" y="33721"/>
                    <a:pt x="141399" y="38487"/>
                    <a:pt x="138100" y="45451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5D33E5E-7D8F-4F38-A28D-C5AB14A2ACA1}"/>
                </a:ext>
              </a:extLst>
            </p:cNvPr>
            <p:cNvSpPr/>
            <p:nvPr/>
          </p:nvSpPr>
          <p:spPr>
            <a:xfrm>
              <a:off x="10544874" y="6475611"/>
              <a:ext cx="233365" cy="197853"/>
            </a:xfrm>
            <a:custGeom>
              <a:avLst/>
              <a:gdLst>
                <a:gd name="connsiteX0" fmla="*/ 13225 w 233365"/>
                <a:gd name="connsiteY0" fmla="*/ 89888 h 197853"/>
                <a:gd name="connsiteX1" fmla="*/ 24222 w 233365"/>
                <a:gd name="connsiteY1" fmla="*/ 67529 h 197853"/>
                <a:gd name="connsiteX2" fmla="*/ 5162 w 233365"/>
                <a:gd name="connsiteY2" fmla="*/ 41138 h 197853"/>
                <a:gd name="connsiteX3" fmla="*/ 2596 w 233365"/>
                <a:gd name="connsiteY3" fmla="*/ 27210 h 197853"/>
                <a:gd name="connsiteX4" fmla="*/ 5162 w 233365"/>
                <a:gd name="connsiteY4" fmla="*/ 7050 h 197853"/>
                <a:gd name="connsiteX5" fmla="*/ 48047 w 233365"/>
                <a:gd name="connsiteY5" fmla="*/ 35640 h 197853"/>
                <a:gd name="connsiteX6" fmla="*/ 81035 w 233365"/>
                <a:gd name="connsiteY6" fmla="*/ 38939 h 197853"/>
                <a:gd name="connsiteX7" fmla="*/ 102294 w 233365"/>
                <a:gd name="connsiteY7" fmla="*/ 61664 h 197853"/>
                <a:gd name="connsiteX8" fmla="*/ 122454 w 233365"/>
                <a:gd name="connsiteY8" fmla="*/ 49202 h 197853"/>
                <a:gd name="connsiteX9" fmla="*/ 107792 w 233365"/>
                <a:gd name="connsiteY9" fmla="*/ 39306 h 197853"/>
                <a:gd name="connsiteX10" fmla="*/ 152510 w 233365"/>
                <a:gd name="connsiteY10" fmla="*/ 4118 h 197853"/>
                <a:gd name="connsiteX11" fmla="*/ 167172 w 233365"/>
                <a:gd name="connsiteY11" fmla="*/ 14381 h 197853"/>
                <a:gd name="connsiteX12" fmla="*/ 163140 w 233365"/>
                <a:gd name="connsiteY12" fmla="*/ 21712 h 197853"/>
                <a:gd name="connsiteX13" fmla="*/ 166439 w 233365"/>
                <a:gd name="connsiteY13" fmla="*/ 50302 h 197853"/>
                <a:gd name="connsiteX14" fmla="*/ 167172 w 233365"/>
                <a:gd name="connsiteY14" fmla="*/ 33074 h 197853"/>
                <a:gd name="connsiteX15" fmla="*/ 223619 w 233365"/>
                <a:gd name="connsiteY15" fmla="*/ 40405 h 197853"/>
                <a:gd name="connsiteX16" fmla="*/ 229483 w 233365"/>
                <a:gd name="connsiteY16" fmla="*/ 93920 h 197853"/>
                <a:gd name="connsiteX17" fmla="*/ 228384 w 233365"/>
                <a:gd name="connsiteY17" fmla="*/ 111147 h 197853"/>
                <a:gd name="connsiteX18" fmla="*/ 226184 w 233365"/>
                <a:gd name="connsiteY18" fmla="*/ 129841 h 197853"/>
                <a:gd name="connsiteX19" fmla="*/ 208957 w 233365"/>
                <a:gd name="connsiteY19" fmla="*/ 127275 h 197853"/>
                <a:gd name="connsiteX20" fmla="*/ 214089 w 233365"/>
                <a:gd name="connsiteY20" fmla="*/ 152566 h 197853"/>
                <a:gd name="connsiteX21" fmla="*/ 218487 w 233365"/>
                <a:gd name="connsiteY21" fmla="*/ 189953 h 197853"/>
                <a:gd name="connsiteX22" fmla="*/ 217021 w 233365"/>
                <a:gd name="connsiteY22" fmla="*/ 195084 h 197853"/>
                <a:gd name="connsiteX23" fmla="*/ 199427 w 233365"/>
                <a:gd name="connsiteY23" fmla="*/ 182989 h 197853"/>
                <a:gd name="connsiteX24" fmla="*/ 189164 w 233365"/>
                <a:gd name="connsiteY24" fmla="*/ 172359 h 197853"/>
                <a:gd name="connsiteX25" fmla="*/ 178168 w 233365"/>
                <a:gd name="connsiteY25" fmla="*/ 157331 h 197853"/>
                <a:gd name="connsiteX26" fmla="*/ 152877 w 233365"/>
                <a:gd name="connsiteY26" fmla="*/ 152932 h 197853"/>
                <a:gd name="connsiteX27" fmla="*/ 150677 w 233365"/>
                <a:gd name="connsiteY27" fmla="*/ 133139 h 197853"/>
                <a:gd name="connsiteX28" fmla="*/ 153243 w 233365"/>
                <a:gd name="connsiteY28" fmla="*/ 121410 h 197853"/>
                <a:gd name="connsiteX29" fmla="*/ 127219 w 233365"/>
                <a:gd name="connsiteY29" fmla="*/ 110047 h 197853"/>
                <a:gd name="connsiteX30" fmla="*/ 108159 w 233365"/>
                <a:gd name="connsiteY30" fmla="*/ 126908 h 197853"/>
                <a:gd name="connsiteX31" fmla="*/ 98262 w 233365"/>
                <a:gd name="connsiteY31" fmla="*/ 140104 h 197853"/>
                <a:gd name="connsiteX32" fmla="*/ 87999 w 233365"/>
                <a:gd name="connsiteY32" fmla="*/ 126908 h 197853"/>
                <a:gd name="connsiteX33" fmla="*/ 73704 w 233365"/>
                <a:gd name="connsiteY33" fmla="*/ 113346 h 197853"/>
                <a:gd name="connsiteX34" fmla="*/ 64174 w 233365"/>
                <a:gd name="connsiteY34" fmla="*/ 104183 h 197853"/>
                <a:gd name="connsiteX35" fmla="*/ 41449 w 233365"/>
                <a:gd name="connsiteY35" fmla="*/ 98318 h 197853"/>
                <a:gd name="connsiteX36" fmla="*/ 14692 w 233365"/>
                <a:gd name="connsiteY36" fmla="*/ 91354 h 197853"/>
                <a:gd name="connsiteX37" fmla="*/ 13225 w 233365"/>
                <a:gd name="connsiteY37" fmla="*/ 89888 h 19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3365" h="197853">
                  <a:moveTo>
                    <a:pt x="13225" y="89888"/>
                  </a:moveTo>
                  <a:cubicBezTo>
                    <a:pt x="24955" y="86589"/>
                    <a:pt x="30453" y="78525"/>
                    <a:pt x="24222" y="67529"/>
                  </a:cubicBezTo>
                  <a:cubicBezTo>
                    <a:pt x="19090" y="58365"/>
                    <a:pt x="28254" y="38572"/>
                    <a:pt x="5162" y="41138"/>
                  </a:cubicBezTo>
                  <a:cubicBezTo>
                    <a:pt x="2229" y="41505"/>
                    <a:pt x="-3269" y="32341"/>
                    <a:pt x="2596" y="27210"/>
                  </a:cubicBezTo>
                  <a:cubicBezTo>
                    <a:pt x="10293" y="20979"/>
                    <a:pt x="6994" y="14014"/>
                    <a:pt x="5162" y="7050"/>
                  </a:cubicBezTo>
                  <a:cubicBezTo>
                    <a:pt x="17990" y="18413"/>
                    <a:pt x="37417" y="19146"/>
                    <a:pt x="48047" y="35640"/>
                  </a:cubicBezTo>
                  <a:cubicBezTo>
                    <a:pt x="56111" y="48102"/>
                    <a:pt x="70039" y="35640"/>
                    <a:pt x="81035" y="38939"/>
                  </a:cubicBezTo>
                  <a:cubicBezTo>
                    <a:pt x="92398" y="42604"/>
                    <a:pt x="83601" y="63130"/>
                    <a:pt x="102294" y="61664"/>
                  </a:cubicBezTo>
                  <a:cubicBezTo>
                    <a:pt x="112557" y="60931"/>
                    <a:pt x="119888" y="58365"/>
                    <a:pt x="122454" y="49202"/>
                  </a:cubicBezTo>
                  <a:cubicBezTo>
                    <a:pt x="125386" y="38939"/>
                    <a:pt x="116223" y="38572"/>
                    <a:pt x="107792" y="39306"/>
                  </a:cubicBezTo>
                  <a:cubicBezTo>
                    <a:pt x="123187" y="25377"/>
                    <a:pt x="139681" y="17680"/>
                    <a:pt x="152510" y="4118"/>
                  </a:cubicBezTo>
                  <a:cubicBezTo>
                    <a:pt x="165706" y="-9811"/>
                    <a:pt x="158008" y="16213"/>
                    <a:pt x="167172" y="14381"/>
                  </a:cubicBezTo>
                  <a:cubicBezTo>
                    <a:pt x="165706" y="16947"/>
                    <a:pt x="164606" y="19146"/>
                    <a:pt x="163140" y="21712"/>
                  </a:cubicBezTo>
                  <a:cubicBezTo>
                    <a:pt x="152877" y="32341"/>
                    <a:pt x="169004" y="40405"/>
                    <a:pt x="166439" y="50302"/>
                  </a:cubicBezTo>
                  <a:cubicBezTo>
                    <a:pt x="169004" y="44803"/>
                    <a:pt x="160574" y="38572"/>
                    <a:pt x="167172" y="33074"/>
                  </a:cubicBezTo>
                  <a:cubicBezTo>
                    <a:pt x="186598" y="30142"/>
                    <a:pt x="204192" y="42238"/>
                    <a:pt x="223619" y="40405"/>
                  </a:cubicBezTo>
                  <a:cubicBezTo>
                    <a:pt x="233149" y="52134"/>
                    <a:pt x="236814" y="82557"/>
                    <a:pt x="229483" y="93920"/>
                  </a:cubicBezTo>
                  <a:cubicBezTo>
                    <a:pt x="225451" y="99784"/>
                    <a:pt x="224718" y="104916"/>
                    <a:pt x="228384" y="111147"/>
                  </a:cubicBezTo>
                  <a:cubicBezTo>
                    <a:pt x="232049" y="117745"/>
                    <a:pt x="232049" y="124342"/>
                    <a:pt x="226184" y="129841"/>
                  </a:cubicBezTo>
                  <a:cubicBezTo>
                    <a:pt x="219953" y="135705"/>
                    <a:pt x="214089" y="132040"/>
                    <a:pt x="208957" y="127275"/>
                  </a:cubicBezTo>
                  <a:cubicBezTo>
                    <a:pt x="203093" y="138271"/>
                    <a:pt x="204925" y="146335"/>
                    <a:pt x="214089" y="152566"/>
                  </a:cubicBezTo>
                  <a:cubicBezTo>
                    <a:pt x="216654" y="164662"/>
                    <a:pt x="215921" y="177490"/>
                    <a:pt x="218487" y="189953"/>
                  </a:cubicBezTo>
                  <a:cubicBezTo>
                    <a:pt x="218487" y="191785"/>
                    <a:pt x="217754" y="193252"/>
                    <a:pt x="217021" y="195084"/>
                  </a:cubicBezTo>
                  <a:cubicBezTo>
                    <a:pt x="207857" y="195817"/>
                    <a:pt x="193562" y="205714"/>
                    <a:pt x="199427" y="182989"/>
                  </a:cubicBezTo>
                  <a:cubicBezTo>
                    <a:pt x="200527" y="178224"/>
                    <a:pt x="189164" y="179323"/>
                    <a:pt x="189164" y="172359"/>
                  </a:cubicBezTo>
                  <a:cubicBezTo>
                    <a:pt x="194662" y="160630"/>
                    <a:pt x="192463" y="154032"/>
                    <a:pt x="178168" y="157331"/>
                  </a:cubicBezTo>
                  <a:cubicBezTo>
                    <a:pt x="169004" y="159530"/>
                    <a:pt x="160941" y="156598"/>
                    <a:pt x="152877" y="152932"/>
                  </a:cubicBezTo>
                  <a:cubicBezTo>
                    <a:pt x="140781" y="147434"/>
                    <a:pt x="139681" y="140837"/>
                    <a:pt x="150677" y="133139"/>
                  </a:cubicBezTo>
                  <a:cubicBezTo>
                    <a:pt x="156909" y="128741"/>
                    <a:pt x="156176" y="126175"/>
                    <a:pt x="153243" y="121410"/>
                  </a:cubicBezTo>
                  <a:cubicBezTo>
                    <a:pt x="147012" y="112247"/>
                    <a:pt x="137482" y="108581"/>
                    <a:pt x="127219" y="110047"/>
                  </a:cubicBezTo>
                  <a:cubicBezTo>
                    <a:pt x="118422" y="111514"/>
                    <a:pt x="108892" y="115179"/>
                    <a:pt x="108159" y="126908"/>
                  </a:cubicBezTo>
                  <a:cubicBezTo>
                    <a:pt x="107792" y="133139"/>
                    <a:pt x="106693" y="140104"/>
                    <a:pt x="98262" y="140104"/>
                  </a:cubicBezTo>
                  <a:cubicBezTo>
                    <a:pt x="90199" y="140104"/>
                    <a:pt x="87999" y="133139"/>
                    <a:pt x="87999" y="126908"/>
                  </a:cubicBezTo>
                  <a:cubicBezTo>
                    <a:pt x="87999" y="116645"/>
                    <a:pt x="81402" y="114812"/>
                    <a:pt x="73704" y="113346"/>
                  </a:cubicBezTo>
                  <a:cubicBezTo>
                    <a:pt x="70039" y="110780"/>
                    <a:pt x="67840" y="106748"/>
                    <a:pt x="64174" y="104183"/>
                  </a:cubicBezTo>
                  <a:cubicBezTo>
                    <a:pt x="57577" y="100151"/>
                    <a:pt x="53545" y="90254"/>
                    <a:pt x="41449" y="98318"/>
                  </a:cubicBezTo>
                  <a:cubicBezTo>
                    <a:pt x="35218" y="102350"/>
                    <a:pt x="21656" y="100884"/>
                    <a:pt x="14692" y="91354"/>
                  </a:cubicBezTo>
                  <a:cubicBezTo>
                    <a:pt x="13959" y="91354"/>
                    <a:pt x="13592" y="90621"/>
                    <a:pt x="13225" y="89888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068E53C9-43A5-4F23-9AA7-7ADCF5D7D047}"/>
                </a:ext>
              </a:extLst>
            </p:cNvPr>
            <p:cNvSpPr/>
            <p:nvPr/>
          </p:nvSpPr>
          <p:spPr>
            <a:xfrm>
              <a:off x="10191517" y="5017606"/>
              <a:ext cx="222406" cy="244481"/>
            </a:xfrm>
            <a:custGeom>
              <a:avLst/>
              <a:gdLst>
                <a:gd name="connsiteX0" fmla="*/ 175249 w 222406"/>
                <a:gd name="connsiteY0" fmla="*/ 0 h 244481"/>
                <a:gd name="connsiteX1" fmla="*/ 177082 w 222406"/>
                <a:gd name="connsiteY1" fmla="*/ 17227 h 244481"/>
                <a:gd name="connsiteX2" fmla="*/ 174882 w 222406"/>
                <a:gd name="connsiteY2" fmla="*/ 65977 h 244481"/>
                <a:gd name="connsiteX3" fmla="*/ 175616 w 222406"/>
                <a:gd name="connsiteY3" fmla="*/ 111428 h 244481"/>
                <a:gd name="connsiteX4" fmla="*/ 183679 w 222406"/>
                <a:gd name="connsiteY4" fmla="*/ 124990 h 244481"/>
                <a:gd name="connsiteX5" fmla="*/ 186245 w 222406"/>
                <a:gd name="connsiteY5" fmla="*/ 113627 h 244481"/>
                <a:gd name="connsiteX6" fmla="*/ 190644 w 222406"/>
                <a:gd name="connsiteY6" fmla="*/ 103730 h 244481"/>
                <a:gd name="connsiteX7" fmla="*/ 200540 w 222406"/>
                <a:gd name="connsiteY7" fmla="*/ 109595 h 244481"/>
                <a:gd name="connsiteX8" fmla="*/ 217768 w 222406"/>
                <a:gd name="connsiteY8" fmla="*/ 157978 h 244481"/>
                <a:gd name="connsiteX9" fmla="*/ 219600 w 222406"/>
                <a:gd name="connsiteY9" fmla="*/ 170807 h 244481"/>
                <a:gd name="connsiteX10" fmla="*/ 219967 w 222406"/>
                <a:gd name="connsiteY10" fmla="*/ 186202 h 244481"/>
                <a:gd name="connsiteX11" fmla="*/ 204572 w 222406"/>
                <a:gd name="connsiteY11" fmla="*/ 179970 h 244481"/>
                <a:gd name="connsiteX12" fmla="*/ 194676 w 222406"/>
                <a:gd name="connsiteY12" fmla="*/ 147349 h 244481"/>
                <a:gd name="connsiteX13" fmla="*/ 191377 w 222406"/>
                <a:gd name="connsiteY13" fmla="*/ 139651 h 244481"/>
                <a:gd name="connsiteX14" fmla="*/ 180381 w 222406"/>
                <a:gd name="connsiteY14" fmla="*/ 143317 h 244481"/>
                <a:gd name="connsiteX15" fmla="*/ 162787 w 222406"/>
                <a:gd name="connsiteY15" fmla="*/ 180337 h 244481"/>
                <a:gd name="connsiteX16" fmla="*/ 163886 w 222406"/>
                <a:gd name="connsiteY16" fmla="*/ 204162 h 244481"/>
                <a:gd name="connsiteX17" fmla="*/ 163886 w 222406"/>
                <a:gd name="connsiteY17" fmla="*/ 210027 h 244481"/>
                <a:gd name="connsiteX18" fmla="*/ 155456 w 222406"/>
                <a:gd name="connsiteY18" fmla="*/ 212959 h 244481"/>
                <a:gd name="connsiteX19" fmla="*/ 116969 w 222406"/>
                <a:gd name="connsiteY19" fmla="*/ 200863 h 244481"/>
                <a:gd name="connsiteX20" fmla="*/ 101575 w 222406"/>
                <a:gd name="connsiteY20" fmla="*/ 208194 h 244481"/>
                <a:gd name="connsiteX21" fmla="*/ 99742 w 222406"/>
                <a:gd name="connsiteY21" fmla="*/ 244481 h 244481"/>
                <a:gd name="connsiteX22" fmla="*/ 69686 w 222406"/>
                <a:gd name="connsiteY22" fmla="*/ 240816 h 244481"/>
                <a:gd name="connsiteX23" fmla="*/ 9574 w 222406"/>
                <a:gd name="connsiteY23" fmla="*/ 233485 h 244481"/>
                <a:gd name="connsiteX24" fmla="*/ 5908 w 222406"/>
                <a:gd name="connsiteY24" fmla="*/ 229820 h 244481"/>
                <a:gd name="connsiteX25" fmla="*/ 44 w 222406"/>
                <a:gd name="connsiteY25" fmla="*/ 202696 h 244481"/>
                <a:gd name="connsiteX26" fmla="*/ 55391 w 222406"/>
                <a:gd name="connsiteY26" fmla="*/ 229820 h 244481"/>
                <a:gd name="connsiteX27" fmla="*/ 75184 w 222406"/>
                <a:gd name="connsiteY27" fmla="*/ 208194 h 244481"/>
                <a:gd name="connsiteX28" fmla="*/ 75551 w 222406"/>
                <a:gd name="connsiteY28" fmla="*/ 194632 h 244481"/>
                <a:gd name="connsiteX29" fmla="*/ 82515 w 222406"/>
                <a:gd name="connsiteY29" fmla="*/ 125356 h 244481"/>
                <a:gd name="connsiteX30" fmla="*/ 81415 w 222406"/>
                <a:gd name="connsiteY30" fmla="*/ 78806 h 244481"/>
                <a:gd name="connsiteX31" fmla="*/ 98642 w 222406"/>
                <a:gd name="connsiteY31" fmla="*/ 87603 h 244481"/>
                <a:gd name="connsiteX32" fmla="*/ 112571 w 222406"/>
                <a:gd name="connsiteY32" fmla="*/ 92734 h 244481"/>
                <a:gd name="connsiteX33" fmla="*/ 111105 w 222406"/>
                <a:gd name="connsiteY33" fmla="*/ 79172 h 244481"/>
                <a:gd name="connsiteX34" fmla="*/ 108172 w 222406"/>
                <a:gd name="connsiteY34" fmla="*/ 74407 h 244481"/>
                <a:gd name="connsiteX35" fmla="*/ 102308 w 222406"/>
                <a:gd name="connsiteY35" fmla="*/ 52782 h 244481"/>
                <a:gd name="connsiteX36" fmla="*/ 109272 w 222406"/>
                <a:gd name="connsiteY36" fmla="*/ 47650 h 244481"/>
                <a:gd name="connsiteX37" fmla="*/ 121368 w 222406"/>
                <a:gd name="connsiteY37" fmla="*/ 69642 h 244481"/>
                <a:gd name="connsiteX38" fmla="*/ 145559 w 222406"/>
                <a:gd name="connsiteY38" fmla="*/ 148448 h 244481"/>
                <a:gd name="connsiteX39" fmla="*/ 153990 w 222406"/>
                <a:gd name="connsiteY39" fmla="*/ 151747 h 244481"/>
                <a:gd name="connsiteX40" fmla="*/ 168285 w 222406"/>
                <a:gd name="connsiteY40" fmla="*/ 134886 h 244481"/>
                <a:gd name="connsiteX41" fmla="*/ 167185 w 222406"/>
                <a:gd name="connsiteY41" fmla="*/ 82105 h 244481"/>
                <a:gd name="connsiteX42" fmla="*/ 156922 w 222406"/>
                <a:gd name="connsiteY42" fmla="*/ 52415 h 244481"/>
                <a:gd name="connsiteX43" fmla="*/ 156556 w 222406"/>
                <a:gd name="connsiteY43" fmla="*/ 45084 h 244481"/>
                <a:gd name="connsiteX44" fmla="*/ 175249 w 222406"/>
                <a:gd name="connsiteY44" fmla="*/ 0 h 24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2406" h="244481">
                  <a:moveTo>
                    <a:pt x="175249" y="0"/>
                  </a:moveTo>
                  <a:cubicBezTo>
                    <a:pt x="180747" y="5132"/>
                    <a:pt x="180381" y="12096"/>
                    <a:pt x="177082" y="17227"/>
                  </a:cubicBezTo>
                  <a:cubicBezTo>
                    <a:pt x="167185" y="33355"/>
                    <a:pt x="168285" y="49849"/>
                    <a:pt x="174882" y="65977"/>
                  </a:cubicBezTo>
                  <a:cubicBezTo>
                    <a:pt x="181114" y="81372"/>
                    <a:pt x="189177" y="95667"/>
                    <a:pt x="175616" y="111428"/>
                  </a:cubicBezTo>
                  <a:cubicBezTo>
                    <a:pt x="172317" y="115093"/>
                    <a:pt x="177082" y="122057"/>
                    <a:pt x="183679" y="124990"/>
                  </a:cubicBezTo>
                  <a:cubicBezTo>
                    <a:pt x="188444" y="122057"/>
                    <a:pt x="185879" y="117292"/>
                    <a:pt x="186245" y="113627"/>
                  </a:cubicBezTo>
                  <a:cubicBezTo>
                    <a:pt x="186612" y="109962"/>
                    <a:pt x="186978" y="105930"/>
                    <a:pt x="190644" y="103730"/>
                  </a:cubicBezTo>
                  <a:cubicBezTo>
                    <a:pt x="196875" y="100432"/>
                    <a:pt x="197241" y="107396"/>
                    <a:pt x="200540" y="109595"/>
                  </a:cubicBezTo>
                  <a:cubicBezTo>
                    <a:pt x="218867" y="121324"/>
                    <a:pt x="221433" y="138918"/>
                    <a:pt x="217768" y="157978"/>
                  </a:cubicBezTo>
                  <a:cubicBezTo>
                    <a:pt x="217034" y="162743"/>
                    <a:pt x="219967" y="166409"/>
                    <a:pt x="219600" y="170807"/>
                  </a:cubicBezTo>
                  <a:cubicBezTo>
                    <a:pt x="219234" y="176305"/>
                    <a:pt x="225831" y="182170"/>
                    <a:pt x="219967" y="186202"/>
                  </a:cubicBezTo>
                  <a:cubicBezTo>
                    <a:pt x="213369" y="190967"/>
                    <a:pt x="208604" y="184002"/>
                    <a:pt x="204572" y="179970"/>
                  </a:cubicBezTo>
                  <a:cubicBezTo>
                    <a:pt x="195042" y="171173"/>
                    <a:pt x="183313" y="162743"/>
                    <a:pt x="194676" y="147349"/>
                  </a:cubicBezTo>
                  <a:cubicBezTo>
                    <a:pt x="197608" y="143317"/>
                    <a:pt x="196142" y="140018"/>
                    <a:pt x="191377" y="139651"/>
                  </a:cubicBezTo>
                  <a:cubicBezTo>
                    <a:pt x="187345" y="139285"/>
                    <a:pt x="179647" y="138552"/>
                    <a:pt x="180381" y="143317"/>
                  </a:cubicBezTo>
                  <a:cubicBezTo>
                    <a:pt x="183679" y="160910"/>
                    <a:pt x="162787" y="165309"/>
                    <a:pt x="162787" y="180337"/>
                  </a:cubicBezTo>
                  <a:cubicBezTo>
                    <a:pt x="162787" y="188034"/>
                    <a:pt x="150691" y="196831"/>
                    <a:pt x="163886" y="204162"/>
                  </a:cubicBezTo>
                  <a:cubicBezTo>
                    <a:pt x="166819" y="205628"/>
                    <a:pt x="166452" y="208560"/>
                    <a:pt x="163886" y="210027"/>
                  </a:cubicBezTo>
                  <a:cubicBezTo>
                    <a:pt x="161321" y="211493"/>
                    <a:pt x="156922" y="214059"/>
                    <a:pt x="155456" y="212959"/>
                  </a:cubicBezTo>
                  <a:cubicBezTo>
                    <a:pt x="143727" y="204162"/>
                    <a:pt x="127966" y="207827"/>
                    <a:pt x="116969" y="200863"/>
                  </a:cubicBezTo>
                  <a:cubicBezTo>
                    <a:pt x="105240" y="193166"/>
                    <a:pt x="103041" y="201963"/>
                    <a:pt x="101575" y="208194"/>
                  </a:cubicBezTo>
                  <a:cubicBezTo>
                    <a:pt x="99009" y="219923"/>
                    <a:pt x="94977" y="232386"/>
                    <a:pt x="99742" y="244481"/>
                  </a:cubicBezTo>
                  <a:cubicBezTo>
                    <a:pt x="90212" y="239350"/>
                    <a:pt x="80316" y="234951"/>
                    <a:pt x="69686" y="240816"/>
                  </a:cubicBezTo>
                  <a:cubicBezTo>
                    <a:pt x="49893" y="235318"/>
                    <a:pt x="28634" y="241549"/>
                    <a:pt x="9574" y="233485"/>
                  </a:cubicBezTo>
                  <a:cubicBezTo>
                    <a:pt x="8474" y="232386"/>
                    <a:pt x="7374" y="230919"/>
                    <a:pt x="5908" y="229820"/>
                  </a:cubicBezTo>
                  <a:cubicBezTo>
                    <a:pt x="8107" y="221023"/>
                    <a:pt x="-690" y="214059"/>
                    <a:pt x="44" y="202696"/>
                  </a:cubicBezTo>
                  <a:cubicBezTo>
                    <a:pt x="17637" y="216991"/>
                    <a:pt x="35598" y="225421"/>
                    <a:pt x="55391" y="229820"/>
                  </a:cubicBezTo>
                  <a:cubicBezTo>
                    <a:pt x="68953" y="232752"/>
                    <a:pt x="79582" y="221023"/>
                    <a:pt x="75184" y="208194"/>
                  </a:cubicBezTo>
                  <a:cubicBezTo>
                    <a:pt x="73351" y="201963"/>
                    <a:pt x="75551" y="198664"/>
                    <a:pt x="75551" y="194632"/>
                  </a:cubicBezTo>
                  <a:cubicBezTo>
                    <a:pt x="75917" y="171173"/>
                    <a:pt x="81049" y="148448"/>
                    <a:pt x="82515" y="125356"/>
                  </a:cubicBezTo>
                  <a:cubicBezTo>
                    <a:pt x="83614" y="109962"/>
                    <a:pt x="74084" y="94567"/>
                    <a:pt x="81415" y="78806"/>
                  </a:cubicBezTo>
                  <a:cubicBezTo>
                    <a:pt x="90945" y="74407"/>
                    <a:pt x="95344" y="80272"/>
                    <a:pt x="98642" y="87603"/>
                  </a:cubicBezTo>
                  <a:cubicBezTo>
                    <a:pt x="101575" y="93834"/>
                    <a:pt x="107073" y="95667"/>
                    <a:pt x="112571" y="92734"/>
                  </a:cubicBezTo>
                  <a:cubicBezTo>
                    <a:pt x="121734" y="87969"/>
                    <a:pt x="112204" y="83571"/>
                    <a:pt x="111105" y="79172"/>
                  </a:cubicBezTo>
                  <a:cubicBezTo>
                    <a:pt x="110738" y="77340"/>
                    <a:pt x="109272" y="75873"/>
                    <a:pt x="108172" y="74407"/>
                  </a:cubicBezTo>
                  <a:cubicBezTo>
                    <a:pt x="104141" y="67810"/>
                    <a:pt x="96810" y="61945"/>
                    <a:pt x="102308" y="52782"/>
                  </a:cubicBezTo>
                  <a:cubicBezTo>
                    <a:pt x="103774" y="50582"/>
                    <a:pt x="108172" y="47283"/>
                    <a:pt x="109272" y="47650"/>
                  </a:cubicBezTo>
                  <a:cubicBezTo>
                    <a:pt x="117336" y="52415"/>
                    <a:pt x="122467" y="61945"/>
                    <a:pt x="121368" y="69642"/>
                  </a:cubicBezTo>
                  <a:cubicBezTo>
                    <a:pt x="116236" y="100432"/>
                    <a:pt x="145559" y="119858"/>
                    <a:pt x="145559" y="148448"/>
                  </a:cubicBezTo>
                  <a:cubicBezTo>
                    <a:pt x="145559" y="153580"/>
                    <a:pt x="150324" y="152480"/>
                    <a:pt x="153990" y="151747"/>
                  </a:cubicBezTo>
                  <a:cubicBezTo>
                    <a:pt x="163520" y="149914"/>
                    <a:pt x="169384" y="140751"/>
                    <a:pt x="168285" y="134886"/>
                  </a:cubicBezTo>
                  <a:cubicBezTo>
                    <a:pt x="164986" y="116926"/>
                    <a:pt x="167552" y="99698"/>
                    <a:pt x="167185" y="82105"/>
                  </a:cubicBezTo>
                  <a:cubicBezTo>
                    <a:pt x="166819" y="71475"/>
                    <a:pt x="167552" y="59746"/>
                    <a:pt x="156922" y="52415"/>
                  </a:cubicBezTo>
                  <a:cubicBezTo>
                    <a:pt x="153257" y="49849"/>
                    <a:pt x="153990" y="48017"/>
                    <a:pt x="156556" y="45084"/>
                  </a:cubicBezTo>
                  <a:cubicBezTo>
                    <a:pt x="168285" y="32255"/>
                    <a:pt x="170484" y="15761"/>
                    <a:pt x="175249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F6FB5D68-E50A-45FF-B20A-058E4FE59C11}"/>
                </a:ext>
              </a:extLst>
            </p:cNvPr>
            <p:cNvSpPr/>
            <p:nvPr/>
          </p:nvSpPr>
          <p:spPr>
            <a:xfrm>
              <a:off x="10590483" y="5968048"/>
              <a:ext cx="128160" cy="127650"/>
            </a:xfrm>
            <a:custGeom>
              <a:avLst/>
              <a:gdLst>
                <a:gd name="connsiteX0" fmla="*/ 24064 w 128160"/>
                <a:gd name="connsiteY0" fmla="*/ 71468 h 127650"/>
                <a:gd name="connsiteX1" fmla="*/ 63650 w 128160"/>
                <a:gd name="connsiteY1" fmla="*/ 51675 h 127650"/>
                <a:gd name="connsiteX2" fmla="*/ 65116 w 128160"/>
                <a:gd name="connsiteY2" fmla="*/ 24551 h 127650"/>
                <a:gd name="connsiteX3" fmla="*/ 65483 w 128160"/>
                <a:gd name="connsiteY3" fmla="*/ 9523 h 127650"/>
                <a:gd name="connsiteX4" fmla="*/ 83810 w 128160"/>
                <a:gd name="connsiteY4" fmla="*/ 359 h 127650"/>
                <a:gd name="connsiteX5" fmla="*/ 108001 w 128160"/>
                <a:gd name="connsiteY5" fmla="*/ 20519 h 127650"/>
                <a:gd name="connsiteX6" fmla="*/ 128161 w 128160"/>
                <a:gd name="connsiteY6" fmla="*/ 80998 h 127650"/>
                <a:gd name="connsiteX7" fmla="*/ 99204 w 128160"/>
                <a:gd name="connsiteY7" fmla="*/ 62305 h 127650"/>
                <a:gd name="connsiteX8" fmla="*/ 97372 w 128160"/>
                <a:gd name="connsiteY8" fmla="*/ 79532 h 127650"/>
                <a:gd name="connsiteX9" fmla="*/ 87842 w 128160"/>
                <a:gd name="connsiteY9" fmla="*/ 90161 h 127650"/>
                <a:gd name="connsiteX10" fmla="*/ 80144 w 128160"/>
                <a:gd name="connsiteY10" fmla="*/ 83930 h 127650"/>
                <a:gd name="connsiteX11" fmla="*/ 72080 w 128160"/>
                <a:gd name="connsiteY11" fmla="*/ 75133 h 127650"/>
                <a:gd name="connsiteX12" fmla="*/ 57785 w 128160"/>
                <a:gd name="connsiteY12" fmla="*/ 90161 h 127650"/>
                <a:gd name="connsiteX13" fmla="*/ 42757 w 128160"/>
                <a:gd name="connsiteY13" fmla="*/ 109588 h 127650"/>
                <a:gd name="connsiteX14" fmla="*/ 12335 w 128160"/>
                <a:gd name="connsiteY14" fmla="*/ 126082 h 127650"/>
                <a:gd name="connsiteX15" fmla="*/ 4271 w 128160"/>
                <a:gd name="connsiteY15" fmla="*/ 124983 h 127650"/>
                <a:gd name="connsiteX16" fmla="*/ 239 w 128160"/>
                <a:gd name="connsiteY16" fmla="*/ 115453 h 127650"/>
                <a:gd name="connsiteX17" fmla="*/ 7570 w 128160"/>
                <a:gd name="connsiteY17" fmla="*/ 118385 h 127650"/>
                <a:gd name="connsiteX18" fmla="*/ 10135 w 128160"/>
                <a:gd name="connsiteY18" fmla="*/ 104823 h 127650"/>
                <a:gd name="connsiteX19" fmla="*/ 24064 w 128160"/>
                <a:gd name="connsiteY19" fmla="*/ 71468 h 12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160" h="127650">
                  <a:moveTo>
                    <a:pt x="24064" y="71468"/>
                  </a:moveTo>
                  <a:cubicBezTo>
                    <a:pt x="44956" y="80632"/>
                    <a:pt x="52287" y="61205"/>
                    <a:pt x="63650" y="51675"/>
                  </a:cubicBezTo>
                  <a:cubicBezTo>
                    <a:pt x="72447" y="44344"/>
                    <a:pt x="70981" y="33714"/>
                    <a:pt x="65116" y="24551"/>
                  </a:cubicBezTo>
                  <a:cubicBezTo>
                    <a:pt x="61451" y="19053"/>
                    <a:pt x="61084" y="14288"/>
                    <a:pt x="65483" y="9523"/>
                  </a:cubicBezTo>
                  <a:cubicBezTo>
                    <a:pt x="70614" y="4025"/>
                    <a:pt x="81244" y="-1473"/>
                    <a:pt x="83810" y="359"/>
                  </a:cubicBezTo>
                  <a:cubicBezTo>
                    <a:pt x="92240" y="5858"/>
                    <a:pt x="104702" y="5858"/>
                    <a:pt x="108001" y="20519"/>
                  </a:cubicBezTo>
                  <a:cubicBezTo>
                    <a:pt x="112400" y="40679"/>
                    <a:pt x="120830" y="59739"/>
                    <a:pt x="128161" y="80998"/>
                  </a:cubicBezTo>
                  <a:cubicBezTo>
                    <a:pt x="114965" y="78799"/>
                    <a:pt x="109467" y="66703"/>
                    <a:pt x="99204" y="62305"/>
                  </a:cubicBezTo>
                  <a:cubicBezTo>
                    <a:pt x="91507" y="67436"/>
                    <a:pt x="101037" y="74034"/>
                    <a:pt x="97372" y="79532"/>
                  </a:cubicBezTo>
                  <a:cubicBezTo>
                    <a:pt x="94439" y="83564"/>
                    <a:pt x="93706" y="89062"/>
                    <a:pt x="87842" y="90161"/>
                  </a:cubicBezTo>
                  <a:cubicBezTo>
                    <a:pt x="83076" y="90895"/>
                    <a:pt x="81610" y="87596"/>
                    <a:pt x="80144" y="83930"/>
                  </a:cubicBezTo>
                  <a:cubicBezTo>
                    <a:pt x="78678" y="79532"/>
                    <a:pt x="74646" y="73667"/>
                    <a:pt x="72080" y="75133"/>
                  </a:cubicBezTo>
                  <a:cubicBezTo>
                    <a:pt x="66216" y="78799"/>
                    <a:pt x="56686" y="87596"/>
                    <a:pt x="57785" y="90161"/>
                  </a:cubicBezTo>
                  <a:cubicBezTo>
                    <a:pt x="65483" y="107389"/>
                    <a:pt x="47889" y="103357"/>
                    <a:pt x="42757" y="109588"/>
                  </a:cubicBezTo>
                  <a:cubicBezTo>
                    <a:pt x="34327" y="118018"/>
                    <a:pt x="20398" y="116186"/>
                    <a:pt x="12335" y="126082"/>
                  </a:cubicBezTo>
                  <a:cubicBezTo>
                    <a:pt x="10135" y="128648"/>
                    <a:pt x="6103" y="127915"/>
                    <a:pt x="4271" y="124983"/>
                  </a:cubicBezTo>
                  <a:cubicBezTo>
                    <a:pt x="2071" y="122050"/>
                    <a:pt x="-861" y="117285"/>
                    <a:pt x="239" y="115453"/>
                  </a:cubicBezTo>
                  <a:cubicBezTo>
                    <a:pt x="6103" y="106289"/>
                    <a:pt x="4271" y="119851"/>
                    <a:pt x="7570" y="118385"/>
                  </a:cubicBezTo>
                  <a:cubicBezTo>
                    <a:pt x="14900" y="115086"/>
                    <a:pt x="13068" y="109222"/>
                    <a:pt x="10135" y="104823"/>
                  </a:cubicBezTo>
                  <a:cubicBezTo>
                    <a:pt x="-1594" y="85763"/>
                    <a:pt x="9402" y="78066"/>
                    <a:pt x="24064" y="7146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43887470-11FA-4701-B2F9-82550820150A}"/>
                </a:ext>
              </a:extLst>
            </p:cNvPr>
            <p:cNvSpPr/>
            <p:nvPr/>
          </p:nvSpPr>
          <p:spPr>
            <a:xfrm>
              <a:off x="10525444" y="5552710"/>
              <a:ext cx="76639" cy="69684"/>
            </a:xfrm>
            <a:custGeom>
              <a:avLst/>
              <a:gdLst>
                <a:gd name="connsiteX0" fmla="*/ 28990 w 76639"/>
                <a:gd name="connsiteY0" fmla="*/ 69685 h 69684"/>
                <a:gd name="connsiteX1" fmla="*/ 15428 w 76639"/>
                <a:gd name="connsiteY1" fmla="*/ 67486 h 69684"/>
                <a:gd name="connsiteX2" fmla="*/ 21293 w 76639"/>
                <a:gd name="connsiteY2" fmla="*/ 60155 h 69684"/>
                <a:gd name="connsiteX3" fmla="*/ 22026 w 76639"/>
                <a:gd name="connsiteY3" fmla="*/ 50258 h 69684"/>
                <a:gd name="connsiteX4" fmla="*/ 12129 w 76639"/>
                <a:gd name="connsiteY4" fmla="*/ 50625 h 69684"/>
                <a:gd name="connsiteX5" fmla="*/ 2233 w 76639"/>
                <a:gd name="connsiteY5" fmla="*/ 54290 h 69684"/>
                <a:gd name="connsiteX6" fmla="*/ 2233 w 76639"/>
                <a:gd name="connsiteY6" fmla="*/ 9939 h 69684"/>
                <a:gd name="connsiteX7" fmla="*/ 40353 w 76639"/>
                <a:gd name="connsiteY7" fmla="*/ 5541 h 69684"/>
                <a:gd name="connsiteX8" fmla="*/ 61245 w 76639"/>
                <a:gd name="connsiteY8" fmla="*/ 12505 h 69684"/>
                <a:gd name="connsiteX9" fmla="*/ 76640 w 76639"/>
                <a:gd name="connsiteY9" fmla="*/ 28999 h 69684"/>
                <a:gd name="connsiteX10" fmla="*/ 55381 w 76639"/>
                <a:gd name="connsiteY10" fmla="*/ 43294 h 69684"/>
                <a:gd name="connsiteX11" fmla="*/ 28990 w 76639"/>
                <a:gd name="connsiteY11" fmla="*/ 69685 h 6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639" h="69684">
                  <a:moveTo>
                    <a:pt x="28990" y="69685"/>
                  </a:moveTo>
                  <a:cubicBezTo>
                    <a:pt x="24958" y="68952"/>
                    <a:pt x="20926" y="68219"/>
                    <a:pt x="15428" y="67486"/>
                  </a:cubicBezTo>
                  <a:cubicBezTo>
                    <a:pt x="17627" y="64553"/>
                    <a:pt x="19460" y="62354"/>
                    <a:pt x="21293" y="60155"/>
                  </a:cubicBezTo>
                  <a:cubicBezTo>
                    <a:pt x="23858" y="57223"/>
                    <a:pt x="25325" y="53924"/>
                    <a:pt x="22026" y="50258"/>
                  </a:cubicBezTo>
                  <a:cubicBezTo>
                    <a:pt x="18727" y="46593"/>
                    <a:pt x="15428" y="48426"/>
                    <a:pt x="12129" y="50625"/>
                  </a:cubicBezTo>
                  <a:cubicBezTo>
                    <a:pt x="8830" y="52824"/>
                    <a:pt x="2966" y="59055"/>
                    <a:pt x="2233" y="54290"/>
                  </a:cubicBezTo>
                  <a:cubicBezTo>
                    <a:pt x="33" y="39629"/>
                    <a:pt x="-1433" y="23868"/>
                    <a:pt x="2233" y="9939"/>
                  </a:cubicBezTo>
                  <a:cubicBezTo>
                    <a:pt x="5165" y="-1423"/>
                    <a:pt x="30090" y="-3256"/>
                    <a:pt x="40353" y="5541"/>
                  </a:cubicBezTo>
                  <a:cubicBezTo>
                    <a:pt x="46584" y="10672"/>
                    <a:pt x="54281" y="12138"/>
                    <a:pt x="61245" y="12505"/>
                  </a:cubicBezTo>
                  <a:cubicBezTo>
                    <a:pt x="72975" y="13238"/>
                    <a:pt x="75540" y="19469"/>
                    <a:pt x="76640" y="28999"/>
                  </a:cubicBezTo>
                  <a:cubicBezTo>
                    <a:pt x="56114" y="23868"/>
                    <a:pt x="52815" y="26433"/>
                    <a:pt x="55381" y="43294"/>
                  </a:cubicBezTo>
                  <a:cubicBezTo>
                    <a:pt x="49516" y="55390"/>
                    <a:pt x="42552" y="65653"/>
                    <a:pt x="28990" y="6968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63F1636B-709C-4553-9116-3894B2A02CDF}"/>
                </a:ext>
              </a:extLst>
            </p:cNvPr>
            <p:cNvSpPr/>
            <p:nvPr/>
          </p:nvSpPr>
          <p:spPr>
            <a:xfrm>
              <a:off x="10617285" y="5746581"/>
              <a:ext cx="35686" cy="75577"/>
            </a:xfrm>
            <a:custGeom>
              <a:avLst/>
              <a:gdLst>
                <a:gd name="connsiteX0" fmla="*/ 23652 w 35686"/>
                <a:gd name="connsiteY0" fmla="*/ 75211 h 75577"/>
                <a:gd name="connsiteX1" fmla="*/ 3859 w 35686"/>
                <a:gd name="connsiteY1" fmla="*/ 32326 h 75577"/>
                <a:gd name="connsiteX2" fmla="*/ 15955 w 35686"/>
                <a:gd name="connsiteY2" fmla="*/ 4102 h 75577"/>
                <a:gd name="connsiteX3" fmla="*/ 35381 w 35686"/>
                <a:gd name="connsiteY3" fmla="*/ 18764 h 75577"/>
                <a:gd name="connsiteX4" fmla="*/ 30983 w 35686"/>
                <a:gd name="connsiteY4" fmla="*/ 75577 h 75577"/>
                <a:gd name="connsiteX5" fmla="*/ 23652 w 35686"/>
                <a:gd name="connsiteY5" fmla="*/ 75211 h 75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86" h="75577">
                  <a:moveTo>
                    <a:pt x="23652" y="75211"/>
                  </a:moveTo>
                  <a:cubicBezTo>
                    <a:pt x="28051" y="56151"/>
                    <a:pt x="11923" y="45521"/>
                    <a:pt x="3859" y="32326"/>
                  </a:cubicBezTo>
                  <a:cubicBezTo>
                    <a:pt x="-6037" y="15098"/>
                    <a:pt x="4959" y="10333"/>
                    <a:pt x="15955" y="4102"/>
                  </a:cubicBezTo>
                  <a:cubicBezTo>
                    <a:pt x="35015" y="-3595"/>
                    <a:pt x="32816" y="-1396"/>
                    <a:pt x="35381" y="18764"/>
                  </a:cubicBezTo>
                  <a:cubicBezTo>
                    <a:pt x="37947" y="38923"/>
                    <a:pt x="23286" y="56151"/>
                    <a:pt x="30983" y="75577"/>
                  </a:cubicBezTo>
                  <a:cubicBezTo>
                    <a:pt x="28417" y="75211"/>
                    <a:pt x="25851" y="75211"/>
                    <a:pt x="23652" y="7521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44C5D56F-3E2A-4222-A727-7F8D1679689A}"/>
                </a:ext>
              </a:extLst>
            </p:cNvPr>
            <p:cNvSpPr/>
            <p:nvPr/>
          </p:nvSpPr>
          <p:spPr>
            <a:xfrm>
              <a:off x="10550036" y="6015976"/>
              <a:ext cx="31762" cy="22647"/>
            </a:xfrm>
            <a:custGeom>
              <a:avLst/>
              <a:gdLst>
                <a:gd name="connsiteX0" fmla="*/ 0 w 31762"/>
                <a:gd name="connsiteY0" fmla="*/ 20974 h 22647"/>
                <a:gd name="connsiteX1" fmla="*/ 17960 w 31762"/>
                <a:gd name="connsiteY1" fmla="*/ 3747 h 22647"/>
                <a:gd name="connsiteX2" fmla="*/ 27857 w 31762"/>
                <a:gd name="connsiteY2" fmla="*/ 2648 h 22647"/>
                <a:gd name="connsiteX3" fmla="*/ 28223 w 31762"/>
                <a:gd name="connsiteY3" fmla="*/ 12544 h 22647"/>
                <a:gd name="connsiteX4" fmla="*/ 0 w 31762"/>
                <a:gd name="connsiteY4" fmla="*/ 20974 h 2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62" h="22647">
                  <a:moveTo>
                    <a:pt x="0" y="20974"/>
                  </a:moveTo>
                  <a:cubicBezTo>
                    <a:pt x="7697" y="15110"/>
                    <a:pt x="14295" y="10711"/>
                    <a:pt x="17960" y="3747"/>
                  </a:cubicBezTo>
                  <a:cubicBezTo>
                    <a:pt x="20893" y="-2484"/>
                    <a:pt x="23825" y="448"/>
                    <a:pt x="27857" y="2648"/>
                  </a:cubicBezTo>
                  <a:cubicBezTo>
                    <a:pt x="33722" y="5946"/>
                    <a:pt x="32255" y="8879"/>
                    <a:pt x="28223" y="12544"/>
                  </a:cubicBezTo>
                  <a:cubicBezTo>
                    <a:pt x="20893" y="19508"/>
                    <a:pt x="13562" y="25739"/>
                    <a:pt x="0" y="2097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D2DC6A1-11DC-42EF-BC68-7F31F8362DA5}"/>
                </a:ext>
              </a:extLst>
            </p:cNvPr>
            <p:cNvSpPr/>
            <p:nvPr/>
          </p:nvSpPr>
          <p:spPr>
            <a:xfrm>
              <a:off x="10546561" y="5927016"/>
              <a:ext cx="20701" cy="17181"/>
            </a:xfrm>
            <a:custGeom>
              <a:avLst/>
              <a:gdLst>
                <a:gd name="connsiteX0" fmla="*/ 20702 w 20701"/>
                <a:gd name="connsiteY0" fmla="*/ 5104 h 17181"/>
                <a:gd name="connsiteX1" fmla="*/ 9339 w 20701"/>
                <a:gd name="connsiteY1" fmla="*/ 16833 h 17181"/>
                <a:gd name="connsiteX2" fmla="*/ 176 w 20701"/>
                <a:gd name="connsiteY2" fmla="*/ 9869 h 17181"/>
                <a:gd name="connsiteX3" fmla="*/ 11172 w 20701"/>
                <a:gd name="connsiteY3" fmla="*/ 705 h 17181"/>
                <a:gd name="connsiteX4" fmla="*/ 20702 w 20701"/>
                <a:gd name="connsiteY4" fmla="*/ 5104 h 1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01" h="17181">
                  <a:moveTo>
                    <a:pt x="20702" y="5104"/>
                  </a:moveTo>
                  <a:cubicBezTo>
                    <a:pt x="13738" y="6204"/>
                    <a:pt x="14837" y="15001"/>
                    <a:pt x="9339" y="16833"/>
                  </a:cubicBezTo>
                  <a:cubicBezTo>
                    <a:pt x="4208" y="18666"/>
                    <a:pt x="542" y="12801"/>
                    <a:pt x="176" y="9869"/>
                  </a:cubicBezTo>
                  <a:cubicBezTo>
                    <a:pt x="-1290" y="2538"/>
                    <a:pt x="6773" y="2905"/>
                    <a:pt x="11172" y="705"/>
                  </a:cubicBezTo>
                  <a:cubicBezTo>
                    <a:pt x="14837" y="-1127"/>
                    <a:pt x="18503" y="705"/>
                    <a:pt x="20702" y="5104"/>
                  </a:cubicBezTo>
                  <a:close/>
                </a:path>
              </a:pathLst>
            </a:custGeom>
            <a:solidFill>
              <a:srgbClr val="DCC3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A561BD00-B3F0-4D24-BA3B-F77E30B41611}"/>
                </a:ext>
              </a:extLst>
            </p:cNvPr>
            <p:cNvSpPr/>
            <p:nvPr/>
          </p:nvSpPr>
          <p:spPr>
            <a:xfrm>
              <a:off x="10592457" y="5765345"/>
              <a:ext cx="10727" cy="16386"/>
            </a:xfrm>
            <a:custGeom>
              <a:avLst/>
              <a:gdLst>
                <a:gd name="connsiteX0" fmla="*/ 7062 w 10727"/>
                <a:gd name="connsiteY0" fmla="*/ 0 h 16386"/>
                <a:gd name="connsiteX1" fmla="*/ 10727 w 10727"/>
                <a:gd name="connsiteY1" fmla="*/ 15028 h 16386"/>
                <a:gd name="connsiteX2" fmla="*/ 831 w 10727"/>
                <a:gd name="connsiteY2" fmla="*/ 9530 h 16386"/>
                <a:gd name="connsiteX3" fmla="*/ 7062 w 10727"/>
                <a:gd name="connsiteY3" fmla="*/ 0 h 1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27" h="16386">
                  <a:moveTo>
                    <a:pt x="7062" y="0"/>
                  </a:moveTo>
                  <a:cubicBezTo>
                    <a:pt x="8161" y="5132"/>
                    <a:pt x="9627" y="9896"/>
                    <a:pt x="10727" y="15028"/>
                  </a:cubicBezTo>
                  <a:cubicBezTo>
                    <a:pt x="4496" y="18693"/>
                    <a:pt x="2297" y="14295"/>
                    <a:pt x="831" y="9530"/>
                  </a:cubicBezTo>
                  <a:cubicBezTo>
                    <a:pt x="-1369" y="3665"/>
                    <a:pt x="831" y="366"/>
                    <a:pt x="7062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B0713776-2497-43A0-B936-5DE852BAA453}"/>
                </a:ext>
              </a:extLst>
            </p:cNvPr>
            <p:cNvSpPr/>
            <p:nvPr/>
          </p:nvSpPr>
          <p:spPr>
            <a:xfrm>
              <a:off x="10359069" y="5967308"/>
              <a:ext cx="46205" cy="204086"/>
            </a:xfrm>
            <a:custGeom>
              <a:avLst/>
              <a:gdLst>
                <a:gd name="connsiteX0" fmla="*/ 0 w 46205"/>
                <a:gd name="connsiteY0" fmla="*/ 16128 h 204086"/>
                <a:gd name="connsiteX1" fmla="*/ 28590 w 46205"/>
                <a:gd name="connsiteY1" fmla="*/ 0 h 204086"/>
                <a:gd name="connsiteX2" fmla="*/ 32622 w 46205"/>
                <a:gd name="connsiteY2" fmla="*/ 2932 h 204086"/>
                <a:gd name="connsiteX3" fmla="*/ 46184 w 46205"/>
                <a:gd name="connsiteY3" fmla="*/ 7697 h 204086"/>
                <a:gd name="connsiteX4" fmla="*/ 35921 w 46205"/>
                <a:gd name="connsiteY4" fmla="*/ 19793 h 204086"/>
                <a:gd name="connsiteX5" fmla="*/ 30056 w 46205"/>
                <a:gd name="connsiteY5" fmla="*/ 31889 h 204086"/>
                <a:gd name="connsiteX6" fmla="*/ 21992 w 46205"/>
                <a:gd name="connsiteY6" fmla="*/ 78806 h 204086"/>
                <a:gd name="connsiteX7" fmla="*/ 32622 w 46205"/>
                <a:gd name="connsiteY7" fmla="*/ 98232 h 204086"/>
                <a:gd name="connsiteX8" fmla="*/ 35554 w 46205"/>
                <a:gd name="connsiteY8" fmla="*/ 121324 h 204086"/>
                <a:gd name="connsiteX9" fmla="*/ 44351 w 46205"/>
                <a:gd name="connsiteY9" fmla="*/ 161644 h 204086"/>
                <a:gd name="connsiteX10" fmla="*/ 30423 w 46205"/>
                <a:gd name="connsiteY10" fmla="*/ 200863 h 204086"/>
                <a:gd name="connsiteX11" fmla="*/ 15761 w 46205"/>
                <a:gd name="connsiteY11" fmla="*/ 196098 h 204086"/>
                <a:gd name="connsiteX12" fmla="*/ 6598 w 46205"/>
                <a:gd name="connsiteY12" fmla="*/ 100432 h 204086"/>
                <a:gd name="connsiteX13" fmla="*/ 2566 w 46205"/>
                <a:gd name="connsiteY13" fmla="*/ 39220 h 204086"/>
                <a:gd name="connsiteX14" fmla="*/ 0 w 46205"/>
                <a:gd name="connsiteY14" fmla="*/ 16128 h 20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05" h="204086">
                  <a:moveTo>
                    <a:pt x="0" y="16128"/>
                  </a:moveTo>
                  <a:cubicBezTo>
                    <a:pt x="3665" y="366"/>
                    <a:pt x="23092" y="12462"/>
                    <a:pt x="28590" y="0"/>
                  </a:cubicBezTo>
                  <a:cubicBezTo>
                    <a:pt x="30056" y="1100"/>
                    <a:pt x="32622" y="2199"/>
                    <a:pt x="32622" y="2932"/>
                  </a:cubicBezTo>
                  <a:cubicBezTo>
                    <a:pt x="31522" y="16128"/>
                    <a:pt x="38487" y="13562"/>
                    <a:pt x="46184" y="7697"/>
                  </a:cubicBezTo>
                  <a:cubicBezTo>
                    <a:pt x="46550" y="17594"/>
                    <a:pt x="42152" y="19427"/>
                    <a:pt x="35921" y="19793"/>
                  </a:cubicBezTo>
                  <a:cubicBezTo>
                    <a:pt x="26757" y="20160"/>
                    <a:pt x="24558" y="25291"/>
                    <a:pt x="30056" y="31889"/>
                  </a:cubicBezTo>
                  <a:cubicBezTo>
                    <a:pt x="45084" y="49849"/>
                    <a:pt x="46550" y="65244"/>
                    <a:pt x="21992" y="78806"/>
                  </a:cubicBezTo>
                  <a:cubicBezTo>
                    <a:pt x="32988" y="82838"/>
                    <a:pt x="38853" y="86503"/>
                    <a:pt x="32622" y="98232"/>
                  </a:cubicBezTo>
                  <a:cubicBezTo>
                    <a:pt x="29323" y="104097"/>
                    <a:pt x="23825" y="115093"/>
                    <a:pt x="35554" y="121324"/>
                  </a:cubicBezTo>
                  <a:cubicBezTo>
                    <a:pt x="27124" y="137818"/>
                    <a:pt x="40319" y="148082"/>
                    <a:pt x="44351" y="161644"/>
                  </a:cubicBezTo>
                  <a:cubicBezTo>
                    <a:pt x="47650" y="172640"/>
                    <a:pt x="37387" y="188767"/>
                    <a:pt x="30423" y="200863"/>
                  </a:cubicBezTo>
                  <a:cubicBezTo>
                    <a:pt x="25658" y="208927"/>
                    <a:pt x="20160" y="199764"/>
                    <a:pt x="15761" y="196098"/>
                  </a:cubicBezTo>
                  <a:cubicBezTo>
                    <a:pt x="13195" y="164209"/>
                    <a:pt x="10996" y="131587"/>
                    <a:pt x="6598" y="100432"/>
                  </a:cubicBezTo>
                  <a:cubicBezTo>
                    <a:pt x="3665" y="79905"/>
                    <a:pt x="6231" y="59746"/>
                    <a:pt x="2566" y="39220"/>
                  </a:cubicBezTo>
                  <a:cubicBezTo>
                    <a:pt x="1100" y="32989"/>
                    <a:pt x="1466" y="23825"/>
                    <a:pt x="0" y="16128"/>
                  </a:cubicBezTo>
                  <a:close/>
                </a:path>
              </a:pathLst>
            </a:custGeom>
            <a:solidFill>
              <a:srgbClr val="B28D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60338CB-5C01-4E69-A6EF-DCD86FF0EE82}"/>
                </a:ext>
              </a:extLst>
            </p:cNvPr>
            <p:cNvSpPr/>
            <p:nvPr/>
          </p:nvSpPr>
          <p:spPr>
            <a:xfrm>
              <a:off x="10325358" y="5870399"/>
              <a:ext cx="18111" cy="17604"/>
            </a:xfrm>
            <a:custGeom>
              <a:avLst/>
              <a:gdLst>
                <a:gd name="connsiteX0" fmla="*/ 7320 w 18111"/>
                <a:gd name="connsiteY0" fmla="*/ 17004 h 17604"/>
                <a:gd name="connsiteX1" fmla="*/ 356 w 18111"/>
                <a:gd name="connsiteY1" fmla="*/ 6008 h 17604"/>
                <a:gd name="connsiteX2" fmla="*/ 2921 w 18111"/>
                <a:gd name="connsiteY2" fmla="*/ 510 h 17604"/>
                <a:gd name="connsiteX3" fmla="*/ 17950 w 18111"/>
                <a:gd name="connsiteY3" fmla="*/ 9307 h 17604"/>
                <a:gd name="connsiteX4" fmla="*/ 7320 w 18111"/>
                <a:gd name="connsiteY4" fmla="*/ 17004 h 1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11" h="17604">
                  <a:moveTo>
                    <a:pt x="7320" y="17004"/>
                  </a:moveTo>
                  <a:cubicBezTo>
                    <a:pt x="-744" y="17737"/>
                    <a:pt x="-377" y="11872"/>
                    <a:pt x="356" y="6008"/>
                  </a:cubicBezTo>
                  <a:cubicBezTo>
                    <a:pt x="722" y="3808"/>
                    <a:pt x="2188" y="-1690"/>
                    <a:pt x="2921" y="510"/>
                  </a:cubicBezTo>
                  <a:cubicBezTo>
                    <a:pt x="5487" y="9673"/>
                    <a:pt x="19782" y="-3522"/>
                    <a:pt x="17950" y="9307"/>
                  </a:cubicBezTo>
                  <a:cubicBezTo>
                    <a:pt x="16850" y="13338"/>
                    <a:pt x="15017" y="19570"/>
                    <a:pt x="7320" y="17004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F2541662-E4C9-4178-B493-75AE386637A8}"/>
                </a:ext>
              </a:extLst>
            </p:cNvPr>
            <p:cNvSpPr/>
            <p:nvPr/>
          </p:nvSpPr>
          <p:spPr>
            <a:xfrm>
              <a:off x="10401427" y="6512717"/>
              <a:ext cx="50059" cy="67537"/>
            </a:xfrm>
            <a:custGeom>
              <a:avLst/>
              <a:gdLst>
                <a:gd name="connsiteX0" fmla="*/ 10057 w 50059"/>
                <a:gd name="connsiteY0" fmla="*/ 0 h 67537"/>
                <a:gd name="connsiteX1" fmla="*/ 31316 w 50059"/>
                <a:gd name="connsiteY1" fmla="*/ 38487 h 67537"/>
                <a:gd name="connsiteX2" fmla="*/ 36081 w 50059"/>
                <a:gd name="connsiteY2" fmla="*/ 50949 h 67537"/>
                <a:gd name="connsiteX3" fmla="*/ 49643 w 50059"/>
                <a:gd name="connsiteY3" fmla="*/ 60112 h 67537"/>
                <a:gd name="connsiteX4" fmla="*/ 32050 w 50059"/>
                <a:gd name="connsiteY4" fmla="*/ 67443 h 67537"/>
                <a:gd name="connsiteX5" fmla="*/ 20687 w 50059"/>
                <a:gd name="connsiteY5" fmla="*/ 41785 h 67537"/>
                <a:gd name="connsiteX6" fmla="*/ 5292 w 50059"/>
                <a:gd name="connsiteY6" fmla="*/ 20526 h 67537"/>
                <a:gd name="connsiteX7" fmla="*/ 10057 w 50059"/>
                <a:gd name="connsiteY7" fmla="*/ 0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059" h="67537">
                  <a:moveTo>
                    <a:pt x="10057" y="0"/>
                  </a:moveTo>
                  <a:cubicBezTo>
                    <a:pt x="26551" y="7331"/>
                    <a:pt x="42313" y="15028"/>
                    <a:pt x="31316" y="38487"/>
                  </a:cubicBezTo>
                  <a:cubicBezTo>
                    <a:pt x="29484" y="42152"/>
                    <a:pt x="30950" y="49483"/>
                    <a:pt x="36081" y="50949"/>
                  </a:cubicBezTo>
                  <a:cubicBezTo>
                    <a:pt x="42313" y="52782"/>
                    <a:pt x="52209" y="49483"/>
                    <a:pt x="49643" y="60112"/>
                  </a:cubicBezTo>
                  <a:cubicBezTo>
                    <a:pt x="48177" y="67443"/>
                    <a:pt x="39380" y="67810"/>
                    <a:pt x="32050" y="67443"/>
                  </a:cubicBezTo>
                  <a:cubicBezTo>
                    <a:pt x="23986" y="60846"/>
                    <a:pt x="25452" y="50216"/>
                    <a:pt x="20687" y="41785"/>
                  </a:cubicBezTo>
                  <a:cubicBezTo>
                    <a:pt x="16288" y="34088"/>
                    <a:pt x="15189" y="26024"/>
                    <a:pt x="5292" y="20526"/>
                  </a:cubicBezTo>
                  <a:cubicBezTo>
                    <a:pt x="-3505" y="15395"/>
                    <a:pt x="-939" y="5132"/>
                    <a:pt x="10057" y="0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007B8A2-923A-423D-A1F0-E4CC44B40094}"/>
                </a:ext>
              </a:extLst>
            </p:cNvPr>
            <p:cNvSpPr/>
            <p:nvPr/>
          </p:nvSpPr>
          <p:spPr>
            <a:xfrm>
              <a:off x="10357538" y="6244760"/>
              <a:ext cx="27810" cy="21663"/>
            </a:xfrm>
            <a:custGeom>
              <a:avLst/>
              <a:gdLst>
                <a:gd name="connsiteX0" fmla="*/ 23890 w 27810"/>
                <a:gd name="connsiteY0" fmla="*/ 1117 h 21663"/>
                <a:gd name="connsiteX1" fmla="*/ 27555 w 27810"/>
                <a:gd name="connsiteY1" fmla="*/ 20177 h 21663"/>
                <a:gd name="connsiteX2" fmla="*/ 18025 w 27810"/>
                <a:gd name="connsiteY2" fmla="*/ 21644 h 21663"/>
                <a:gd name="connsiteX3" fmla="*/ 65 w 27810"/>
                <a:gd name="connsiteY3" fmla="*/ 10647 h 21663"/>
                <a:gd name="connsiteX4" fmla="*/ 23890 w 27810"/>
                <a:gd name="connsiteY4" fmla="*/ 1117 h 2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10" h="21663">
                  <a:moveTo>
                    <a:pt x="23890" y="1117"/>
                  </a:moveTo>
                  <a:cubicBezTo>
                    <a:pt x="27555" y="6982"/>
                    <a:pt x="28288" y="13213"/>
                    <a:pt x="27555" y="20177"/>
                  </a:cubicBezTo>
                  <a:cubicBezTo>
                    <a:pt x="23523" y="17245"/>
                    <a:pt x="19125" y="22010"/>
                    <a:pt x="18025" y="21644"/>
                  </a:cubicBezTo>
                  <a:cubicBezTo>
                    <a:pt x="12161" y="17612"/>
                    <a:pt x="-1035" y="19078"/>
                    <a:pt x="65" y="10647"/>
                  </a:cubicBezTo>
                  <a:cubicBezTo>
                    <a:pt x="1897" y="-2548"/>
                    <a:pt x="13993" y="-349"/>
                    <a:pt x="23890" y="1117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68AEF660-21AF-42C7-8D18-9CA1CF92EB26}"/>
                </a:ext>
              </a:extLst>
            </p:cNvPr>
            <p:cNvSpPr/>
            <p:nvPr/>
          </p:nvSpPr>
          <p:spPr>
            <a:xfrm>
              <a:off x="10366033" y="6272268"/>
              <a:ext cx="19602" cy="18693"/>
            </a:xfrm>
            <a:custGeom>
              <a:avLst/>
              <a:gdLst>
                <a:gd name="connsiteX0" fmla="*/ 19060 w 19602"/>
                <a:gd name="connsiteY0" fmla="*/ 0 h 18693"/>
                <a:gd name="connsiteX1" fmla="*/ 11729 w 19602"/>
                <a:gd name="connsiteY1" fmla="*/ 18694 h 18693"/>
                <a:gd name="connsiteX2" fmla="*/ 0 w 19602"/>
                <a:gd name="connsiteY2" fmla="*/ 3299 h 18693"/>
                <a:gd name="connsiteX3" fmla="*/ 19060 w 19602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2" h="18693">
                  <a:moveTo>
                    <a:pt x="19060" y="0"/>
                  </a:moveTo>
                  <a:cubicBezTo>
                    <a:pt x="21992" y="8430"/>
                    <a:pt x="12096" y="11729"/>
                    <a:pt x="11729" y="18694"/>
                  </a:cubicBezTo>
                  <a:cubicBezTo>
                    <a:pt x="8064" y="13929"/>
                    <a:pt x="4398" y="9163"/>
                    <a:pt x="0" y="3299"/>
                  </a:cubicBezTo>
                  <a:cubicBezTo>
                    <a:pt x="7697" y="2566"/>
                    <a:pt x="13928" y="4765"/>
                    <a:pt x="19060" y="0"/>
                  </a:cubicBezTo>
                  <a:close/>
                </a:path>
              </a:pathLst>
            </a:custGeom>
            <a:solidFill>
              <a:srgbClr val="CEB2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91BC43D0-7522-4863-A375-0FD3CB82E568}"/>
                </a:ext>
              </a:extLst>
            </p:cNvPr>
            <p:cNvSpPr/>
            <p:nvPr/>
          </p:nvSpPr>
          <p:spPr>
            <a:xfrm>
              <a:off x="10235179" y="6392126"/>
              <a:ext cx="14966" cy="19426"/>
            </a:xfrm>
            <a:custGeom>
              <a:avLst/>
              <a:gdLst>
                <a:gd name="connsiteX0" fmla="*/ 7331 w 14966"/>
                <a:gd name="connsiteY0" fmla="*/ 19427 h 19426"/>
                <a:gd name="connsiteX1" fmla="*/ 0 w 14966"/>
                <a:gd name="connsiteY1" fmla="*/ 4399 h 19426"/>
                <a:gd name="connsiteX2" fmla="*/ 13562 w 14966"/>
                <a:gd name="connsiteY2" fmla="*/ 0 h 19426"/>
                <a:gd name="connsiteX3" fmla="*/ 7331 w 14966"/>
                <a:gd name="connsiteY3" fmla="*/ 19427 h 1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6" h="19426">
                  <a:moveTo>
                    <a:pt x="7331" y="19427"/>
                  </a:moveTo>
                  <a:cubicBezTo>
                    <a:pt x="2932" y="15395"/>
                    <a:pt x="733" y="10263"/>
                    <a:pt x="0" y="4399"/>
                  </a:cubicBezTo>
                  <a:cubicBezTo>
                    <a:pt x="4765" y="4032"/>
                    <a:pt x="10996" y="8797"/>
                    <a:pt x="13562" y="0"/>
                  </a:cubicBezTo>
                  <a:cubicBezTo>
                    <a:pt x="19060" y="9163"/>
                    <a:pt x="6598" y="12096"/>
                    <a:pt x="7331" y="1942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7522C2F2-8E1D-4B24-8F76-A4D22DEF7835}"/>
                </a:ext>
              </a:extLst>
            </p:cNvPr>
            <p:cNvSpPr/>
            <p:nvPr/>
          </p:nvSpPr>
          <p:spPr>
            <a:xfrm>
              <a:off x="10121185" y="5190979"/>
              <a:ext cx="51129" cy="232751"/>
            </a:xfrm>
            <a:custGeom>
              <a:avLst/>
              <a:gdLst>
                <a:gd name="connsiteX0" fmla="*/ 49849 w 51129"/>
                <a:gd name="connsiteY0" fmla="*/ 0 h 232751"/>
                <a:gd name="connsiteX1" fmla="*/ 50949 w 51129"/>
                <a:gd name="connsiteY1" fmla="*/ 48383 h 232751"/>
                <a:gd name="connsiteX2" fmla="*/ 46184 w 51129"/>
                <a:gd name="connsiteY2" fmla="*/ 93101 h 232751"/>
                <a:gd name="connsiteX3" fmla="*/ 35554 w 51129"/>
                <a:gd name="connsiteY3" fmla="*/ 138552 h 232751"/>
                <a:gd name="connsiteX4" fmla="*/ 9163 w 51129"/>
                <a:gd name="connsiteY4" fmla="*/ 232752 h 232751"/>
                <a:gd name="connsiteX5" fmla="*/ 1833 w 51129"/>
                <a:gd name="connsiteY5" fmla="*/ 225788 h 232751"/>
                <a:gd name="connsiteX6" fmla="*/ 0 w 51129"/>
                <a:gd name="connsiteY6" fmla="*/ 157612 h 232751"/>
                <a:gd name="connsiteX7" fmla="*/ 3665 w 51129"/>
                <a:gd name="connsiteY7" fmla="*/ 152847 h 232751"/>
                <a:gd name="connsiteX8" fmla="*/ 21259 w 51129"/>
                <a:gd name="connsiteY8" fmla="*/ 137452 h 232751"/>
                <a:gd name="connsiteX9" fmla="*/ 26757 w 51129"/>
                <a:gd name="connsiteY9" fmla="*/ 116559 h 232751"/>
                <a:gd name="connsiteX10" fmla="*/ 15395 w 51129"/>
                <a:gd name="connsiteY10" fmla="*/ 121691 h 232751"/>
                <a:gd name="connsiteX11" fmla="*/ 4765 w 51129"/>
                <a:gd name="connsiteY11" fmla="*/ 83937 h 232751"/>
                <a:gd name="connsiteX12" fmla="*/ 5865 w 51129"/>
                <a:gd name="connsiteY12" fmla="*/ 64877 h 232751"/>
                <a:gd name="connsiteX13" fmla="*/ 13195 w 51129"/>
                <a:gd name="connsiteY13" fmla="*/ 45451 h 232751"/>
                <a:gd name="connsiteX14" fmla="*/ 12829 w 51129"/>
                <a:gd name="connsiteY14" fmla="*/ 38120 h 232751"/>
                <a:gd name="connsiteX15" fmla="*/ 23092 w 51129"/>
                <a:gd name="connsiteY15" fmla="*/ 10630 h 232751"/>
                <a:gd name="connsiteX16" fmla="*/ 41419 w 51129"/>
                <a:gd name="connsiteY16" fmla="*/ 26391 h 232751"/>
                <a:gd name="connsiteX17" fmla="*/ 49849 w 51129"/>
                <a:gd name="connsiteY17" fmla="*/ 0 h 23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1129" h="232751">
                  <a:moveTo>
                    <a:pt x="49849" y="0"/>
                  </a:moveTo>
                  <a:cubicBezTo>
                    <a:pt x="50216" y="16128"/>
                    <a:pt x="50582" y="32255"/>
                    <a:pt x="50949" y="48383"/>
                  </a:cubicBezTo>
                  <a:cubicBezTo>
                    <a:pt x="52782" y="63778"/>
                    <a:pt x="39953" y="77340"/>
                    <a:pt x="46184" y="93101"/>
                  </a:cubicBezTo>
                  <a:cubicBezTo>
                    <a:pt x="35188" y="106296"/>
                    <a:pt x="38853" y="123157"/>
                    <a:pt x="35554" y="138552"/>
                  </a:cubicBezTo>
                  <a:cubicBezTo>
                    <a:pt x="16861" y="167142"/>
                    <a:pt x="15761" y="200497"/>
                    <a:pt x="9163" y="232752"/>
                  </a:cubicBezTo>
                  <a:cubicBezTo>
                    <a:pt x="5132" y="232386"/>
                    <a:pt x="1100" y="230186"/>
                    <a:pt x="1833" y="225788"/>
                  </a:cubicBezTo>
                  <a:cubicBezTo>
                    <a:pt x="5865" y="202696"/>
                    <a:pt x="1100" y="180337"/>
                    <a:pt x="0" y="157612"/>
                  </a:cubicBezTo>
                  <a:cubicBezTo>
                    <a:pt x="0" y="155046"/>
                    <a:pt x="367" y="152847"/>
                    <a:pt x="3665" y="152847"/>
                  </a:cubicBezTo>
                  <a:cubicBezTo>
                    <a:pt x="19427" y="152114"/>
                    <a:pt x="20526" y="152114"/>
                    <a:pt x="21259" y="137452"/>
                  </a:cubicBezTo>
                  <a:cubicBezTo>
                    <a:pt x="21626" y="129755"/>
                    <a:pt x="31522" y="125356"/>
                    <a:pt x="26757" y="116559"/>
                  </a:cubicBezTo>
                  <a:cubicBezTo>
                    <a:pt x="21992" y="115460"/>
                    <a:pt x="21626" y="125356"/>
                    <a:pt x="15395" y="121691"/>
                  </a:cubicBezTo>
                  <a:cubicBezTo>
                    <a:pt x="17960" y="107396"/>
                    <a:pt x="24192" y="93101"/>
                    <a:pt x="4765" y="83937"/>
                  </a:cubicBezTo>
                  <a:cubicBezTo>
                    <a:pt x="-1100" y="81372"/>
                    <a:pt x="-1833" y="68543"/>
                    <a:pt x="5865" y="64877"/>
                  </a:cubicBezTo>
                  <a:cubicBezTo>
                    <a:pt x="16494" y="60112"/>
                    <a:pt x="15761" y="53881"/>
                    <a:pt x="13195" y="45451"/>
                  </a:cubicBezTo>
                  <a:cubicBezTo>
                    <a:pt x="12462" y="43252"/>
                    <a:pt x="12829" y="40319"/>
                    <a:pt x="12829" y="38120"/>
                  </a:cubicBezTo>
                  <a:cubicBezTo>
                    <a:pt x="13195" y="27857"/>
                    <a:pt x="10263" y="14662"/>
                    <a:pt x="23092" y="10630"/>
                  </a:cubicBezTo>
                  <a:cubicBezTo>
                    <a:pt x="34088" y="6964"/>
                    <a:pt x="32988" y="23092"/>
                    <a:pt x="41419" y="26391"/>
                  </a:cubicBezTo>
                  <a:cubicBezTo>
                    <a:pt x="51315" y="20160"/>
                    <a:pt x="42152" y="7331"/>
                    <a:pt x="49849" y="0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39996418-F4ED-4B02-95E9-6C48B6CDAA60}"/>
                </a:ext>
              </a:extLst>
            </p:cNvPr>
            <p:cNvSpPr/>
            <p:nvPr/>
          </p:nvSpPr>
          <p:spPr>
            <a:xfrm>
              <a:off x="10106890" y="5237796"/>
              <a:ext cx="17299" cy="9312"/>
            </a:xfrm>
            <a:custGeom>
              <a:avLst/>
              <a:gdLst>
                <a:gd name="connsiteX0" fmla="*/ 0 w 17299"/>
                <a:gd name="connsiteY0" fmla="*/ 9263 h 9312"/>
                <a:gd name="connsiteX1" fmla="*/ 15395 w 17299"/>
                <a:gd name="connsiteY1" fmla="*/ 1933 h 9312"/>
                <a:gd name="connsiteX2" fmla="*/ 17227 w 17299"/>
                <a:gd name="connsiteY2" fmla="*/ 6331 h 9312"/>
                <a:gd name="connsiteX3" fmla="*/ 0 w 17299"/>
                <a:gd name="connsiteY3" fmla="*/ 9263 h 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99" h="9312">
                  <a:moveTo>
                    <a:pt x="0" y="9263"/>
                  </a:moveTo>
                  <a:cubicBezTo>
                    <a:pt x="5498" y="100"/>
                    <a:pt x="9530" y="-2099"/>
                    <a:pt x="15395" y="1933"/>
                  </a:cubicBezTo>
                  <a:cubicBezTo>
                    <a:pt x="16494" y="2666"/>
                    <a:pt x="17594" y="5598"/>
                    <a:pt x="17227" y="6331"/>
                  </a:cubicBezTo>
                  <a:cubicBezTo>
                    <a:pt x="13195" y="11463"/>
                    <a:pt x="8064" y="8164"/>
                    <a:pt x="0" y="9263"/>
                  </a:cubicBezTo>
                  <a:close/>
                </a:path>
              </a:pathLst>
            </a:custGeom>
            <a:solidFill>
              <a:srgbClr val="9F978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E6013B82-4A9A-4F63-8C3E-B87A01CE4F26}"/>
                </a:ext>
              </a:extLst>
            </p:cNvPr>
            <p:cNvSpPr/>
            <p:nvPr/>
          </p:nvSpPr>
          <p:spPr>
            <a:xfrm>
              <a:off x="11103184" y="4503719"/>
              <a:ext cx="229045" cy="104402"/>
            </a:xfrm>
            <a:custGeom>
              <a:avLst/>
              <a:gdLst>
                <a:gd name="connsiteX0" fmla="*/ 111753 w 229045"/>
                <a:gd name="connsiteY0" fmla="*/ 22359 h 104402"/>
                <a:gd name="connsiteX1" fmla="*/ 149873 w 229045"/>
                <a:gd name="connsiteY1" fmla="*/ 32989 h 104402"/>
                <a:gd name="connsiteX2" fmla="*/ 205221 w 229045"/>
                <a:gd name="connsiteY2" fmla="*/ 39586 h 104402"/>
                <a:gd name="connsiteX3" fmla="*/ 229046 w 229045"/>
                <a:gd name="connsiteY3" fmla="*/ 64144 h 104402"/>
                <a:gd name="connsiteX4" fmla="*/ 174065 w 229045"/>
                <a:gd name="connsiteY4" fmla="*/ 54981 h 104402"/>
                <a:gd name="connsiteX5" fmla="*/ 157937 w 229045"/>
                <a:gd name="connsiteY5" fmla="*/ 52048 h 104402"/>
                <a:gd name="connsiteX6" fmla="*/ 200822 w 229045"/>
                <a:gd name="connsiteY6" fmla="*/ 86870 h 104402"/>
                <a:gd name="connsiteX7" fmla="*/ 191292 w 229045"/>
                <a:gd name="connsiteY7" fmla="*/ 103364 h 104402"/>
                <a:gd name="connsiteX8" fmla="*/ 176997 w 229045"/>
                <a:gd name="connsiteY8" fmla="*/ 102264 h 104402"/>
                <a:gd name="connsiteX9" fmla="*/ 28915 w 229045"/>
                <a:gd name="connsiteY9" fmla="*/ 41785 h 104402"/>
                <a:gd name="connsiteX10" fmla="*/ 11688 w 229045"/>
                <a:gd name="connsiteY10" fmla="*/ 30789 h 104402"/>
                <a:gd name="connsiteX11" fmla="*/ 15354 w 229045"/>
                <a:gd name="connsiteY11" fmla="*/ 0 h 104402"/>
                <a:gd name="connsiteX12" fmla="*/ 111753 w 229045"/>
                <a:gd name="connsiteY12" fmla="*/ 22359 h 10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9045" h="104402">
                  <a:moveTo>
                    <a:pt x="111753" y="22359"/>
                  </a:moveTo>
                  <a:cubicBezTo>
                    <a:pt x="123849" y="27857"/>
                    <a:pt x="138510" y="24192"/>
                    <a:pt x="149873" y="32989"/>
                  </a:cubicBezTo>
                  <a:cubicBezTo>
                    <a:pt x="168933" y="28957"/>
                    <a:pt x="186160" y="39586"/>
                    <a:pt x="205221" y="39586"/>
                  </a:cubicBezTo>
                  <a:cubicBezTo>
                    <a:pt x="217316" y="39586"/>
                    <a:pt x="223914" y="52782"/>
                    <a:pt x="229046" y="64144"/>
                  </a:cubicBezTo>
                  <a:cubicBezTo>
                    <a:pt x="209252" y="70009"/>
                    <a:pt x="192025" y="59013"/>
                    <a:pt x="174065" y="54981"/>
                  </a:cubicBezTo>
                  <a:cubicBezTo>
                    <a:pt x="169666" y="53881"/>
                    <a:pt x="166001" y="48750"/>
                    <a:pt x="157937" y="52048"/>
                  </a:cubicBezTo>
                  <a:cubicBezTo>
                    <a:pt x="169300" y="68176"/>
                    <a:pt x="191292" y="70375"/>
                    <a:pt x="200822" y="86870"/>
                  </a:cubicBezTo>
                  <a:cubicBezTo>
                    <a:pt x="201922" y="94934"/>
                    <a:pt x="197523" y="99699"/>
                    <a:pt x="191292" y="103364"/>
                  </a:cubicBezTo>
                  <a:cubicBezTo>
                    <a:pt x="186160" y="105197"/>
                    <a:pt x="181396" y="104464"/>
                    <a:pt x="176997" y="102264"/>
                  </a:cubicBezTo>
                  <a:cubicBezTo>
                    <a:pt x="128981" y="79172"/>
                    <a:pt x="76566" y="65977"/>
                    <a:pt x="28915" y="41785"/>
                  </a:cubicBezTo>
                  <a:cubicBezTo>
                    <a:pt x="22684" y="38853"/>
                    <a:pt x="16453" y="35921"/>
                    <a:pt x="11688" y="30789"/>
                  </a:cubicBezTo>
                  <a:cubicBezTo>
                    <a:pt x="-4806" y="11729"/>
                    <a:pt x="-4073" y="4398"/>
                    <a:pt x="15354" y="0"/>
                  </a:cubicBezTo>
                  <a:cubicBezTo>
                    <a:pt x="47242" y="6598"/>
                    <a:pt x="80231" y="10630"/>
                    <a:pt x="111753" y="22359"/>
                  </a:cubicBezTo>
                  <a:close/>
                </a:path>
              </a:pathLst>
            </a:custGeom>
            <a:solidFill>
              <a:srgbClr val="9688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5C151D31-1CDD-4793-B2CC-BCA9BB7E32E2}"/>
                </a:ext>
              </a:extLst>
            </p:cNvPr>
            <p:cNvSpPr/>
            <p:nvPr/>
          </p:nvSpPr>
          <p:spPr>
            <a:xfrm>
              <a:off x="11253610" y="4545917"/>
              <a:ext cx="238769" cy="137893"/>
            </a:xfrm>
            <a:custGeom>
              <a:avLst/>
              <a:gdLst>
                <a:gd name="connsiteX0" fmla="*/ 48196 w 238769"/>
                <a:gd name="connsiteY0" fmla="*/ 43206 h 137893"/>
                <a:gd name="connsiteX1" fmla="*/ 6411 w 238769"/>
                <a:gd name="connsiteY1" fmla="*/ 18647 h 137893"/>
                <a:gd name="connsiteX2" fmla="*/ 2379 w 238769"/>
                <a:gd name="connsiteY2" fmla="*/ 5452 h 137893"/>
                <a:gd name="connsiteX3" fmla="*/ 16307 w 238769"/>
                <a:gd name="connsiteY3" fmla="*/ 2520 h 137893"/>
                <a:gd name="connsiteX4" fmla="*/ 77886 w 238769"/>
                <a:gd name="connsiteY4" fmla="*/ 21213 h 137893"/>
                <a:gd name="connsiteX5" fmla="*/ 88882 w 238769"/>
                <a:gd name="connsiteY5" fmla="*/ 25245 h 137893"/>
                <a:gd name="connsiteX6" fmla="*/ 140931 w 238769"/>
                <a:gd name="connsiteY6" fmla="*/ 47971 h 137893"/>
                <a:gd name="connsiteX7" fmla="*/ 162556 w 238769"/>
                <a:gd name="connsiteY7" fmla="*/ 60433 h 137893"/>
                <a:gd name="connsiteX8" fmla="*/ 212772 w 238769"/>
                <a:gd name="connsiteY8" fmla="*/ 93055 h 137893"/>
                <a:gd name="connsiteX9" fmla="*/ 220469 w 238769"/>
                <a:gd name="connsiteY9" fmla="*/ 107350 h 137893"/>
                <a:gd name="connsiteX10" fmla="*/ 225234 w 238769"/>
                <a:gd name="connsiteY10" fmla="*/ 116147 h 137893"/>
                <a:gd name="connsiteX11" fmla="*/ 237697 w 238769"/>
                <a:gd name="connsiteY11" fmla="*/ 120179 h 137893"/>
                <a:gd name="connsiteX12" fmla="*/ 235864 w 238769"/>
                <a:gd name="connsiteY12" fmla="*/ 135940 h 137893"/>
                <a:gd name="connsiteX13" fmla="*/ 222669 w 238769"/>
                <a:gd name="connsiteY13" fmla="*/ 133008 h 137893"/>
                <a:gd name="connsiteX14" fmla="*/ 200310 w 238769"/>
                <a:gd name="connsiteY14" fmla="*/ 128976 h 137893"/>
                <a:gd name="connsiteX15" fmla="*/ 183082 w 238769"/>
                <a:gd name="connsiteY15" fmla="*/ 125310 h 137893"/>
                <a:gd name="connsiteX16" fmla="*/ 156325 w 238769"/>
                <a:gd name="connsiteY16" fmla="*/ 90123 h 137893"/>
                <a:gd name="connsiteX17" fmla="*/ 141664 w 238769"/>
                <a:gd name="connsiteY17" fmla="*/ 93055 h 137893"/>
                <a:gd name="connsiteX18" fmla="*/ 134699 w 238769"/>
                <a:gd name="connsiteY18" fmla="*/ 92322 h 137893"/>
                <a:gd name="connsiteX19" fmla="*/ 48196 w 238769"/>
                <a:gd name="connsiteY19" fmla="*/ 43206 h 13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8769" h="137893">
                  <a:moveTo>
                    <a:pt x="48196" y="43206"/>
                  </a:moveTo>
                  <a:cubicBezTo>
                    <a:pt x="34268" y="35142"/>
                    <a:pt x="20339" y="26711"/>
                    <a:pt x="6411" y="18647"/>
                  </a:cubicBezTo>
                  <a:cubicBezTo>
                    <a:pt x="546" y="15349"/>
                    <a:pt x="-2386" y="11683"/>
                    <a:pt x="2379" y="5452"/>
                  </a:cubicBezTo>
                  <a:cubicBezTo>
                    <a:pt x="6411" y="321"/>
                    <a:pt x="10076" y="-2245"/>
                    <a:pt x="16307" y="2520"/>
                  </a:cubicBezTo>
                  <a:cubicBezTo>
                    <a:pt x="34634" y="16448"/>
                    <a:pt x="56993" y="16082"/>
                    <a:pt x="77886" y="21213"/>
                  </a:cubicBezTo>
                  <a:cubicBezTo>
                    <a:pt x="82284" y="20480"/>
                    <a:pt x="86316" y="21213"/>
                    <a:pt x="88882" y="25245"/>
                  </a:cubicBezTo>
                  <a:cubicBezTo>
                    <a:pt x="106109" y="32943"/>
                    <a:pt x="123703" y="40273"/>
                    <a:pt x="140931" y="47971"/>
                  </a:cubicBezTo>
                  <a:cubicBezTo>
                    <a:pt x="148261" y="52002"/>
                    <a:pt x="155226" y="56768"/>
                    <a:pt x="162556" y="60433"/>
                  </a:cubicBezTo>
                  <a:cubicBezTo>
                    <a:pt x="179784" y="70696"/>
                    <a:pt x="195545" y="83158"/>
                    <a:pt x="212772" y="93055"/>
                  </a:cubicBezTo>
                  <a:cubicBezTo>
                    <a:pt x="217537" y="95987"/>
                    <a:pt x="224868" y="98553"/>
                    <a:pt x="220469" y="107350"/>
                  </a:cubicBezTo>
                  <a:cubicBezTo>
                    <a:pt x="221569" y="111015"/>
                    <a:pt x="218637" y="119079"/>
                    <a:pt x="225234" y="116147"/>
                  </a:cubicBezTo>
                  <a:cubicBezTo>
                    <a:pt x="232565" y="112848"/>
                    <a:pt x="235131" y="113581"/>
                    <a:pt x="237697" y="120179"/>
                  </a:cubicBezTo>
                  <a:cubicBezTo>
                    <a:pt x="239896" y="126043"/>
                    <a:pt x="238430" y="132274"/>
                    <a:pt x="235864" y="135940"/>
                  </a:cubicBezTo>
                  <a:cubicBezTo>
                    <a:pt x="232199" y="140705"/>
                    <a:pt x="226334" y="135573"/>
                    <a:pt x="222669" y="133008"/>
                  </a:cubicBezTo>
                  <a:cubicBezTo>
                    <a:pt x="215704" y="128243"/>
                    <a:pt x="209107" y="124211"/>
                    <a:pt x="200310" y="128976"/>
                  </a:cubicBezTo>
                  <a:cubicBezTo>
                    <a:pt x="194079" y="132274"/>
                    <a:pt x="188947" y="125310"/>
                    <a:pt x="183082" y="125310"/>
                  </a:cubicBezTo>
                  <a:cubicBezTo>
                    <a:pt x="193346" y="98919"/>
                    <a:pt x="156692" y="108083"/>
                    <a:pt x="156325" y="90123"/>
                  </a:cubicBezTo>
                  <a:cubicBezTo>
                    <a:pt x="151560" y="91222"/>
                    <a:pt x="146429" y="91955"/>
                    <a:pt x="141664" y="93055"/>
                  </a:cubicBezTo>
                  <a:cubicBezTo>
                    <a:pt x="139098" y="94154"/>
                    <a:pt x="136899" y="93788"/>
                    <a:pt x="134699" y="92322"/>
                  </a:cubicBezTo>
                  <a:cubicBezTo>
                    <a:pt x="106476" y="74728"/>
                    <a:pt x="74954" y="63365"/>
                    <a:pt x="48196" y="43206"/>
                  </a:cubicBezTo>
                  <a:close/>
                </a:path>
              </a:pathLst>
            </a:custGeom>
            <a:solidFill>
              <a:srgbClr val="5D493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262F000-E649-424B-AF3F-DD3A1759B668}"/>
                </a:ext>
              </a:extLst>
            </p:cNvPr>
            <p:cNvSpPr/>
            <p:nvPr/>
          </p:nvSpPr>
          <p:spPr>
            <a:xfrm>
              <a:off x="10972407" y="4457535"/>
              <a:ext cx="253582" cy="68542"/>
            </a:xfrm>
            <a:custGeom>
              <a:avLst/>
              <a:gdLst>
                <a:gd name="connsiteX0" fmla="*/ 242530 w 253582"/>
                <a:gd name="connsiteY0" fmla="*/ 68543 h 68542"/>
                <a:gd name="connsiteX1" fmla="*/ 160059 w 253582"/>
                <a:gd name="connsiteY1" fmla="*/ 50949 h 68542"/>
                <a:gd name="connsiteX2" fmla="*/ 145397 w 253582"/>
                <a:gd name="connsiteY2" fmla="*/ 49483 h 68542"/>
                <a:gd name="connsiteX3" fmla="*/ 103978 w 253582"/>
                <a:gd name="connsiteY3" fmla="*/ 37387 h 68542"/>
                <a:gd name="connsiteX4" fmla="*/ 74289 w 253582"/>
                <a:gd name="connsiteY4" fmla="*/ 39586 h 68542"/>
                <a:gd name="connsiteX5" fmla="*/ 47165 w 253582"/>
                <a:gd name="connsiteY5" fmla="*/ 28957 h 68542"/>
                <a:gd name="connsiteX6" fmla="*/ 24073 w 253582"/>
                <a:gd name="connsiteY6" fmla="*/ 31522 h 68542"/>
                <a:gd name="connsiteX7" fmla="*/ 10878 w 253582"/>
                <a:gd name="connsiteY7" fmla="*/ 41419 h 68542"/>
                <a:gd name="connsiteX8" fmla="*/ 614 w 253582"/>
                <a:gd name="connsiteY8" fmla="*/ 34088 h 68542"/>
                <a:gd name="connsiteX9" fmla="*/ 2081 w 253582"/>
                <a:gd name="connsiteY9" fmla="*/ 1466 h 68542"/>
                <a:gd name="connsiteX10" fmla="*/ 2814 w 253582"/>
                <a:gd name="connsiteY10" fmla="*/ 0 h 68542"/>
                <a:gd name="connsiteX11" fmla="*/ 76488 w 253582"/>
                <a:gd name="connsiteY11" fmla="*/ 8797 h 68542"/>
                <a:gd name="connsiteX12" fmla="*/ 135134 w 253582"/>
                <a:gd name="connsiteY12" fmla="*/ 35921 h 68542"/>
                <a:gd name="connsiteX13" fmla="*/ 155660 w 253582"/>
                <a:gd name="connsiteY13" fmla="*/ 40686 h 68542"/>
                <a:gd name="connsiteX14" fmla="*/ 165557 w 253582"/>
                <a:gd name="connsiteY14" fmla="*/ 43618 h 68542"/>
                <a:gd name="connsiteX15" fmla="*/ 209908 w 253582"/>
                <a:gd name="connsiteY15" fmla="*/ 42152 h 68542"/>
                <a:gd name="connsiteX16" fmla="*/ 243263 w 253582"/>
                <a:gd name="connsiteY16" fmla="*/ 49116 h 68542"/>
                <a:gd name="connsiteX17" fmla="*/ 253526 w 253582"/>
                <a:gd name="connsiteY17" fmla="*/ 59746 h 68542"/>
                <a:gd name="connsiteX18" fmla="*/ 242530 w 253582"/>
                <a:gd name="connsiteY18" fmla="*/ 68543 h 6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3582" h="68542">
                  <a:moveTo>
                    <a:pt x="242530" y="68543"/>
                  </a:moveTo>
                  <a:cubicBezTo>
                    <a:pt x="214673" y="64877"/>
                    <a:pt x="186083" y="63778"/>
                    <a:pt x="160059" y="50949"/>
                  </a:cubicBezTo>
                  <a:cubicBezTo>
                    <a:pt x="156027" y="48750"/>
                    <a:pt x="150162" y="49849"/>
                    <a:pt x="145397" y="49483"/>
                  </a:cubicBezTo>
                  <a:cubicBezTo>
                    <a:pt x="131102" y="47283"/>
                    <a:pt x="116807" y="46184"/>
                    <a:pt x="103978" y="37387"/>
                  </a:cubicBezTo>
                  <a:cubicBezTo>
                    <a:pt x="95548" y="31889"/>
                    <a:pt x="83819" y="31522"/>
                    <a:pt x="74289" y="39586"/>
                  </a:cubicBezTo>
                  <a:cubicBezTo>
                    <a:pt x="63659" y="39953"/>
                    <a:pt x="55229" y="35188"/>
                    <a:pt x="47165" y="28957"/>
                  </a:cubicBezTo>
                  <a:cubicBezTo>
                    <a:pt x="38368" y="22359"/>
                    <a:pt x="30671" y="20160"/>
                    <a:pt x="24073" y="31522"/>
                  </a:cubicBezTo>
                  <a:cubicBezTo>
                    <a:pt x="21141" y="36287"/>
                    <a:pt x="16009" y="39220"/>
                    <a:pt x="10878" y="41419"/>
                  </a:cubicBezTo>
                  <a:cubicBezTo>
                    <a:pt x="3913" y="44351"/>
                    <a:pt x="-1951" y="40686"/>
                    <a:pt x="614" y="34088"/>
                  </a:cubicBezTo>
                  <a:cubicBezTo>
                    <a:pt x="5013" y="23092"/>
                    <a:pt x="-852" y="12096"/>
                    <a:pt x="2081" y="1466"/>
                  </a:cubicBezTo>
                  <a:lnTo>
                    <a:pt x="2814" y="0"/>
                  </a:lnTo>
                  <a:cubicBezTo>
                    <a:pt x="27372" y="2932"/>
                    <a:pt x="51930" y="5132"/>
                    <a:pt x="76488" y="8797"/>
                  </a:cubicBezTo>
                  <a:cubicBezTo>
                    <a:pt x="98480" y="12096"/>
                    <a:pt x="117174" y="23458"/>
                    <a:pt x="135134" y="35921"/>
                  </a:cubicBezTo>
                  <a:cubicBezTo>
                    <a:pt x="142098" y="41052"/>
                    <a:pt x="148696" y="41052"/>
                    <a:pt x="155660" y="40686"/>
                  </a:cubicBezTo>
                  <a:cubicBezTo>
                    <a:pt x="158959" y="41785"/>
                    <a:pt x="164091" y="44718"/>
                    <a:pt x="165557" y="43618"/>
                  </a:cubicBezTo>
                  <a:cubicBezTo>
                    <a:pt x="180218" y="31889"/>
                    <a:pt x="195613" y="38853"/>
                    <a:pt x="209908" y="42152"/>
                  </a:cubicBezTo>
                  <a:cubicBezTo>
                    <a:pt x="220904" y="44718"/>
                    <a:pt x="231534" y="50216"/>
                    <a:pt x="243263" y="49116"/>
                  </a:cubicBezTo>
                  <a:cubicBezTo>
                    <a:pt x="249494" y="48750"/>
                    <a:pt x="253526" y="52782"/>
                    <a:pt x="253526" y="59746"/>
                  </a:cubicBezTo>
                  <a:cubicBezTo>
                    <a:pt x="254259" y="68543"/>
                    <a:pt x="247661" y="67810"/>
                    <a:pt x="242530" y="68543"/>
                  </a:cubicBezTo>
                  <a:close/>
                </a:path>
              </a:pathLst>
            </a:custGeom>
            <a:solidFill>
              <a:srgbClr val="DACC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6F21F33E-9FE8-44C1-84E4-A2C519600ED8}"/>
                </a:ext>
              </a:extLst>
            </p:cNvPr>
            <p:cNvSpPr/>
            <p:nvPr/>
          </p:nvSpPr>
          <p:spPr>
            <a:xfrm>
              <a:off x="11252690" y="4513098"/>
              <a:ext cx="93417" cy="58064"/>
            </a:xfrm>
            <a:custGeom>
              <a:avLst/>
              <a:gdLst>
                <a:gd name="connsiteX0" fmla="*/ 90169 w 93417"/>
                <a:gd name="connsiteY0" fmla="*/ 58065 h 58064"/>
                <a:gd name="connsiteX1" fmla="*/ 79172 w 93417"/>
                <a:gd name="connsiteY1" fmla="*/ 54033 h 58064"/>
                <a:gd name="connsiteX2" fmla="*/ 64877 w 93417"/>
                <a:gd name="connsiteY2" fmla="*/ 39371 h 58064"/>
                <a:gd name="connsiteX3" fmla="*/ 49483 w 93417"/>
                <a:gd name="connsiteY3" fmla="*/ 32407 h 58064"/>
                <a:gd name="connsiteX4" fmla="*/ 0 w 93417"/>
                <a:gd name="connsiteY4" fmla="*/ 23610 h 58064"/>
                <a:gd name="connsiteX5" fmla="*/ 22359 w 93417"/>
                <a:gd name="connsiteY5" fmla="*/ 16279 h 58064"/>
                <a:gd name="connsiteX6" fmla="*/ 30423 w 93417"/>
                <a:gd name="connsiteY6" fmla="*/ 14080 h 58064"/>
                <a:gd name="connsiteX7" fmla="*/ 57180 w 93417"/>
                <a:gd name="connsiteY7" fmla="*/ 1984 h 58064"/>
                <a:gd name="connsiteX8" fmla="*/ 90169 w 93417"/>
                <a:gd name="connsiteY8" fmla="*/ 22877 h 58064"/>
                <a:gd name="connsiteX9" fmla="*/ 92734 w 93417"/>
                <a:gd name="connsiteY9" fmla="*/ 30941 h 58064"/>
                <a:gd name="connsiteX10" fmla="*/ 90169 w 93417"/>
                <a:gd name="connsiteY10" fmla="*/ 58065 h 5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417" h="58064">
                  <a:moveTo>
                    <a:pt x="90169" y="58065"/>
                  </a:moveTo>
                  <a:cubicBezTo>
                    <a:pt x="86137" y="57331"/>
                    <a:pt x="81738" y="58065"/>
                    <a:pt x="79172" y="54033"/>
                  </a:cubicBezTo>
                  <a:cubicBezTo>
                    <a:pt x="75141" y="48534"/>
                    <a:pt x="65244" y="50001"/>
                    <a:pt x="64877" y="39371"/>
                  </a:cubicBezTo>
                  <a:cubicBezTo>
                    <a:pt x="64511" y="34240"/>
                    <a:pt x="55347" y="29841"/>
                    <a:pt x="49483" y="32407"/>
                  </a:cubicBezTo>
                  <a:cubicBezTo>
                    <a:pt x="30789" y="40104"/>
                    <a:pt x="16861" y="24709"/>
                    <a:pt x="0" y="23610"/>
                  </a:cubicBezTo>
                  <a:cubicBezTo>
                    <a:pt x="4765" y="13347"/>
                    <a:pt x="9897" y="3450"/>
                    <a:pt x="22359" y="16279"/>
                  </a:cubicBezTo>
                  <a:cubicBezTo>
                    <a:pt x="26391" y="20311"/>
                    <a:pt x="27490" y="17012"/>
                    <a:pt x="30423" y="14080"/>
                  </a:cubicBezTo>
                  <a:cubicBezTo>
                    <a:pt x="37387" y="6749"/>
                    <a:pt x="40319" y="-4614"/>
                    <a:pt x="57180" y="1984"/>
                  </a:cubicBezTo>
                  <a:cubicBezTo>
                    <a:pt x="70742" y="7116"/>
                    <a:pt x="81005" y="13347"/>
                    <a:pt x="90169" y="22877"/>
                  </a:cubicBezTo>
                  <a:cubicBezTo>
                    <a:pt x="92368" y="25076"/>
                    <a:pt x="94567" y="29841"/>
                    <a:pt x="92734" y="30941"/>
                  </a:cubicBezTo>
                  <a:cubicBezTo>
                    <a:pt x="79172" y="38638"/>
                    <a:pt x="92001" y="48901"/>
                    <a:pt x="90169" y="58065"/>
                  </a:cubicBezTo>
                  <a:close/>
                </a:path>
              </a:pathLst>
            </a:custGeom>
            <a:solidFill>
              <a:srgbClr val="B19F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28777552-A7FD-4BC9-9A8A-D4C2F9F12DFB}"/>
                </a:ext>
              </a:extLst>
            </p:cNvPr>
            <p:cNvSpPr/>
            <p:nvPr/>
          </p:nvSpPr>
          <p:spPr>
            <a:xfrm>
              <a:off x="11395274" y="4592788"/>
              <a:ext cx="30056" cy="17332"/>
            </a:xfrm>
            <a:custGeom>
              <a:avLst/>
              <a:gdLst>
                <a:gd name="connsiteX0" fmla="*/ 19060 w 30056"/>
                <a:gd name="connsiteY0" fmla="*/ 15761 h 17332"/>
                <a:gd name="connsiteX1" fmla="*/ 0 w 30056"/>
                <a:gd name="connsiteY1" fmla="*/ 733 h 17332"/>
                <a:gd name="connsiteX2" fmla="*/ 4398 w 30056"/>
                <a:gd name="connsiteY2" fmla="*/ 0 h 17332"/>
                <a:gd name="connsiteX3" fmla="*/ 4398 w 30056"/>
                <a:gd name="connsiteY3" fmla="*/ 0 h 17332"/>
                <a:gd name="connsiteX4" fmla="*/ 30056 w 30056"/>
                <a:gd name="connsiteY4" fmla="*/ 16128 h 17332"/>
                <a:gd name="connsiteX5" fmla="*/ 19060 w 30056"/>
                <a:gd name="connsiteY5" fmla="*/ 15761 h 1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7332">
                  <a:moveTo>
                    <a:pt x="19060" y="15761"/>
                  </a:moveTo>
                  <a:cubicBezTo>
                    <a:pt x="10996" y="12829"/>
                    <a:pt x="2932" y="9897"/>
                    <a:pt x="0" y="733"/>
                  </a:cubicBezTo>
                  <a:cubicBezTo>
                    <a:pt x="1466" y="367"/>
                    <a:pt x="2932" y="367"/>
                    <a:pt x="4398" y="0"/>
                  </a:cubicBezTo>
                  <a:cubicBezTo>
                    <a:pt x="4398" y="0"/>
                    <a:pt x="4398" y="0"/>
                    <a:pt x="4398" y="0"/>
                  </a:cubicBezTo>
                  <a:cubicBezTo>
                    <a:pt x="11729" y="6964"/>
                    <a:pt x="25291" y="4398"/>
                    <a:pt x="30056" y="16128"/>
                  </a:cubicBezTo>
                  <a:cubicBezTo>
                    <a:pt x="26024" y="17960"/>
                    <a:pt x="22359" y="17594"/>
                    <a:pt x="19060" y="15761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0204CCDC-ACD6-4CBB-81D9-381B15B2C1D7}"/>
                </a:ext>
              </a:extLst>
            </p:cNvPr>
            <p:cNvSpPr/>
            <p:nvPr/>
          </p:nvSpPr>
          <p:spPr>
            <a:xfrm>
              <a:off x="11517734" y="4596454"/>
              <a:ext cx="216221" cy="81560"/>
            </a:xfrm>
            <a:custGeom>
              <a:avLst/>
              <a:gdLst>
                <a:gd name="connsiteX0" fmla="*/ 160507 w 216221"/>
                <a:gd name="connsiteY0" fmla="*/ 10996 h 81560"/>
                <a:gd name="connsiteX1" fmla="*/ 179567 w 216221"/>
                <a:gd name="connsiteY1" fmla="*/ 21992 h 81560"/>
                <a:gd name="connsiteX2" fmla="*/ 191297 w 216221"/>
                <a:gd name="connsiteY2" fmla="*/ 20526 h 81560"/>
                <a:gd name="connsiteX3" fmla="*/ 216221 w 216221"/>
                <a:gd name="connsiteY3" fmla="*/ 22725 h 81560"/>
                <a:gd name="connsiteX4" fmla="*/ 212556 w 216221"/>
                <a:gd name="connsiteY4" fmla="*/ 28957 h 81560"/>
                <a:gd name="connsiteX5" fmla="*/ 161240 w 216221"/>
                <a:gd name="connsiteY5" fmla="*/ 44351 h 81560"/>
                <a:gd name="connsiteX6" fmla="*/ 148412 w 216221"/>
                <a:gd name="connsiteY6" fmla="*/ 43985 h 81560"/>
                <a:gd name="connsiteX7" fmla="*/ 143280 w 216221"/>
                <a:gd name="connsiteY7" fmla="*/ 41785 h 81560"/>
                <a:gd name="connsiteX8" fmla="*/ 111025 w 216221"/>
                <a:gd name="connsiteY8" fmla="*/ 60479 h 81560"/>
                <a:gd name="connsiteX9" fmla="*/ 99662 w 216221"/>
                <a:gd name="connsiteY9" fmla="*/ 63045 h 81560"/>
                <a:gd name="connsiteX10" fmla="*/ 69606 w 216221"/>
                <a:gd name="connsiteY10" fmla="*/ 56447 h 81560"/>
                <a:gd name="connsiteX11" fmla="*/ 68140 w 216221"/>
                <a:gd name="connsiteY11" fmla="*/ 65977 h 81560"/>
                <a:gd name="connsiteX12" fmla="*/ 78769 w 216221"/>
                <a:gd name="connsiteY12" fmla="*/ 71475 h 81560"/>
                <a:gd name="connsiteX13" fmla="*/ 62275 w 216221"/>
                <a:gd name="connsiteY13" fmla="*/ 75140 h 81560"/>
                <a:gd name="connsiteX14" fmla="*/ 6195 w 216221"/>
                <a:gd name="connsiteY14" fmla="*/ 75873 h 81560"/>
                <a:gd name="connsiteX15" fmla="*/ 2896 w 216221"/>
                <a:gd name="connsiteY15" fmla="*/ 52415 h 81560"/>
                <a:gd name="connsiteX16" fmla="*/ 54578 w 216221"/>
                <a:gd name="connsiteY16" fmla="*/ 52048 h 81560"/>
                <a:gd name="connsiteX17" fmla="*/ 70339 w 216221"/>
                <a:gd name="connsiteY17" fmla="*/ 44351 h 81560"/>
                <a:gd name="connsiteX18" fmla="*/ 86100 w 216221"/>
                <a:gd name="connsiteY18" fmla="*/ 24558 h 81560"/>
                <a:gd name="connsiteX19" fmla="*/ 97096 w 216221"/>
                <a:gd name="connsiteY19" fmla="*/ 18693 h 81560"/>
                <a:gd name="connsiteX20" fmla="*/ 103694 w 216221"/>
                <a:gd name="connsiteY20" fmla="*/ 7331 h 81560"/>
                <a:gd name="connsiteX21" fmla="*/ 122754 w 216221"/>
                <a:gd name="connsiteY21" fmla="*/ 0 h 81560"/>
                <a:gd name="connsiteX22" fmla="*/ 160507 w 216221"/>
                <a:gd name="connsiteY22" fmla="*/ 10996 h 8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221" h="81560">
                  <a:moveTo>
                    <a:pt x="160507" y="10996"/>
                  </a:moveTo>
                  <a:cubicBezTo>
                    <a:pt x="166005" y="16128"/>
                    <a:pt x="174802" y="15761"/>
                    <a:pt x="179567" y="21992"/>
                  </a:cubicBezTo>
                  <a:cubicBezTo>
                    <a:pt x="183966" y="27490"/>
                    <a:pt x="186531" y="24925"/>
                    <a:pt x="191297" y="20526"/>
                  </a:cubicBezTo>
                  <a:cubicBezTo>
                    <a:pt x="199727" y="12096"/>
                    <a:pt x="208890" y="11729"/>
                    <a:pt x="216221" y="22725"/>
                  </a:cubicBezTo>
                  <a:cubicBezTo>
                    <a:pt x="215855" y="25291"/>
                    <a:pt x="214755" y="28223"/>
                    <a:pt x="212556" y="28957"/>
                  </a:cubicBezTo>
                  <a:cubicBezTo>
                    <a:pt x="194962" y="32988"/>
                    <a:pt x="178834" y="41052"/>
                    <a:pt x="161240" y="44351"/>
                  </a:cubicBezTo>
                  <a:cubicBezTo>
                    <a:pt x="156842" y="43985"/>
                    <a:pt x="152444" y="45084"/>
                    <a:pt x="148412" y="43985"/>
                  </a:cubicBezTo>
                  <a:cubicBezTo>
                    <a:pt x="146579" y="43618"/>
                    <a:pt x="144746" y="42885"/>
                    <a:pt x="143280" y="41785"/>
                  </a:cubicBezTo>
                  <a:cubicBezTo>
                    <a:pt x="115057" y="24192"/>
                    <a:pt x="116156" y="23092"/>
                    <a:pt x="111025" y="60479"/>
                  </a:cubicBezTo>
                  <a:cubicBezTo>
                    <a:pt x="109192" y="68909"/>
                    <a:pt x="107726" y="75507"/>
                    <a:pt x="99662" y="63045"/>
                  </a:cubicBezTo>
                  <a:cubicBezTo>
                    <a:pt x="90865" y="49483"/>
                    <a:pt x="78403" y="47650"/>
                    <a:pt x="69606" y="56447"/>
                  </a:cubicBezTo>
                  <a:cubicBezTo>
                    <a:pt x="66673" y="59379"/>
                    <a:pt x="64474" y="62678"/>
                    <a:pt x="68140" y="65977"/>
                  </a:cubicBezTo>
                  <a:cubicBezTo>
                    <a:pt x="71072" y="68543"/>
                    <a:pt x="80968" y="63778"/>
                    <a:pt x="78769" y="71475"/>
                  </a:cubicBezTo>
                  <a:cubicBezTo>
                    <a:pt x="76937" y="78806"/>
                    <a:pt x="67773" y="73674"/>
                    <a:pt x="62275" y="75140"/>
                  </a:cubicBezTo>
                  <a:cubicBezTo>
                    <a:pt x="43948" y="88336"/>
                    <a:pt x="24521" y="77340"/>
                    <a:pt x="6195" y="75873"/>
                  </a:cubicBezTo>
                  <a:cubicBezTo>
                    <a:pt x="-3702" y="75140"/>
                    <a:pt x="696" y="60845"/>
                    <a:pt x="2896" y="52415"/>
                  </a:cubicBezTo>
                  <a:cubicBezTo>
                    <a:pt x="15358" y="63045"/>
                    <a:pt x="42115" y="62312"/>
                    <a:pt x="54578" y="52048"/>
                  </a:cubicBezTo>
                  <a:cubicBezTo>
                    <a:pt x="58976" y="48383"/>
                    <a:pt x="65207" y="47650"/>
                    <a:pt x="70339" y="44351"/>
                  </a:cubicBezTo>
                  <a:cubicBezTo>
                    <a:pt x="77670" y="39953"/>
                    <a:pt x="95263" y="43985"/>
                    <a:pt x="86100" y="24558"/>
                  </a:cubicBezTo>
                  <a:cubicBezTo>
                    <a:pt x="83168" y="18693"/>
                    <a:pt x="92331" y="18693"/>
                    <a:pt x="97096" y="18693"/>
                  </a:cubicBezTo>
                  <a:cubicBezTo>
                    <a:pt x="106626" y="19060"/>
                    <a:pt x="107726" y="14662"/>
                    <a:pt x="103694" y="7331"/>
                  </a:cubicBezTo>
                  <a:cubicBezTo>
                    <a:pt x="109925" y="4765"/>
                    <a:pt x="116156" y="2566"/>
                    <a:pt x="122754" y="0"/>
                  </a:cubicBezTo>
                  <a:cubicBezTo>
                    <a:pt x="131917" y="15395"/>
                    <a:pt x="144013" y="20526"/>
                    <a:pt x="160507" y="10996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286F2BB2-0DEC-42BC-8ABD-8A591B3B0DA6}"/>
                </a:ext>
              </a:extLst>
            </p:cNvPr>
            <p:cNvSpPr/>
            <p:nvPr/>
          </p:nvSpPr>
          <p:spPr>
            <a:xfrm>
              <a:off x="11399306" y="4518014"/>
              <a:ext cx="121690" cy="109094"/>
            </a:xfrm>
            <a:custGeom>
              <a:avLst/>
              <a:gdLst>
                <a:gd name="connsiteX0" fmla="*/ 25658 w 121690"/>
                <a:gd name="connsiteY0" fmla="*/ 90902 h 109094"/>
                <a:gd name="connsiteX1" fmla="*/ 0 w 121690"/>
                <a:gd name="connsiteY1" fmla="*/ 75140 h 109094"/>
                <a:gd name="connsiteX2" fmla="*/ 15395 w 121690"/>
                <a:gd name="connsiteY2" fmla="*/ 80272 h 109094"/>
                <a:gd name="connsiteX3" fmla="*/ 49849 w 121690"/>
                <a:gd name="connsiteY3" fmla="*/ 63411 h 109094"/>
                <a:gd name="connsiteX4" fmla="*/ 57913 w 121690"/>
                <a:gd name="connsiteY4" fmla="*/ 52415 h 109094"/>
                <a:gd name="connsiteX5" fmla="*/ 42518 w 121690"/>
                <a:gd name="connsiteY5" fmla="*/ 49116 h 109094"/>
                <a:gd name="connsiteX6" fmla="*/ 69276 w 121690"/>
                <a:gd name="connsiteY6" fmla="*/ 34088 h 109094"/>
                <a:gd name="connsiteX7" fmla="*/ 94200 w 121690"/>
                <a:gd name="connsiteY7" fmla="*/ 27490 h 109094"/>
                <a:gd name="connsiteX8" fmla="*/ 93467 w 121690"/>
                <a:gd name="connsiteY8" fmla="*/ 17960 h 109094"/>
                <a:gd name="connsiteX9" fmla="*/ 93467 w 121690"/>
                <a:gd name="connsiteY9" fmla="*/ 0 h 109094"/>
                <a:gd name="connsiteX10" fmla="*/ 121691 w 121690"/>
                <a:gd name="connsiteY10" fmla="*/ 19793 h 109094"/>
                <a:gd name="connsiteX11" fmla="*/ 108129 w 121690"/>
                <a:gd name="connsiteY11" fmla="*/ 71108 h 109094"/>
                <a:gd name="connsiteX12" fmla="*/ 101165 w 121690"/>
                <a:gd name="connsiteY12" fmla="*/ 71475 h 109094"/>
                <a:gd name="connsiteX13" fmla="*/ 90535 w 121690"/>
                <a:gd name="connsiteY13" fmla="*/ 53515 h 109094"/>
                <a:gd name="connsiteX14" fmla="*/ 82471 w 121690"/>
                <a:gd name="connsiteY14" fmla="*/ 57913 h 109094"/>
                <a:gd name="connsiteX15" fmla="*/ 67443 w 121690"/>
                <a:gd name="connsiteY15" fmla="*/ 78073 h 109094"/>
                <a:gd name="connsiteX16" fmla="*/ 108496 w 121690"/>
                <a:gd name="connsiteY16" fmla="*/ 71108 h 109094"/>
                <a:gd name="connsiteX17" fmla="*/ 104830 w 121690"/>
                <a:gd name="connsiteY17" fmla="*/ 89802 h 109094"/>
                <a:gd name="connsiteX18" fmla="*/ 90169 w 121690"/>
                <a:gd name="connsiteY18" fmla="*/ 93834 h 109094"/>
                <a:gd name="connsiteX19" fmla="*/ 75141 w 121690"/>
                <a:gd name="connsiteY19" fmla="*/ 107762 h 109094"/>
                <a:gd name="connsiteX20" fmla="*/ 57913 w 121690"/>
                <a:gd name="connsiteY20" fmla="*/ 104097 h 109094"/>
                <a:gd name="connsiteX21" fmla="*/ 40686 w 121690"/>
                <a:gd name="connsiteY21" fmla="*/ 100798 h 109094"/>
                <a:gd name="connsiteX22" fmla="*/ 25658 w 121690"/>
                <a:gd name="connsiteY22" fmla="*/ 90902 h 10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690" h="109094">
                  <a:moveTo>
                    <a:pt x="25658" y="90902"/>
                  </a:moveTo>
                  <a:cubicBezTo>
                    <a:pt x="17960" y="84304"/>
                    <a:pt x="6231" y="84670"/>
                    <a:pt x="0" y="75140"/>
                  </a:cubicBezTo>
                  <a:cubicBezTo>
                    <a:pt x="5865" y="74774"/>
                    <a:pt x="10263" y="78073"/>
                    <a:pt x="15395" y="80272"/>
                  </a:cubicBezTo>
                  <a:cubicBezTo>
                    <a:pt x="31156" y="87603"/>
                    <a:pt x="45451" y="79905"/>
                    <a:pt x="49849" y="63411"/>
                  </a:cubicBezTo>
                  <a:cubicBezTo>
                    <a:pt x="50949" y="59379"/>
                    <a:pt x="55347" y="55714"/>
                    <a:pt x="57913" y="52415"/>
                  </a:cubicBezTo>
                  <a:cubicBezTo>
                    <a:pt x="53515" y="45817"/>
                    <a:pt x="46917" y="52048"/>
                    <a:pt x="42518" y="49116"/>
                  </a:cubicBezTo>
                  <a:cubicBezTo>
                    <a:pt x="42885" y="38487"/>
                    <a:pt x="59746" y="28957"/>
                    <a:pt x="69276" y="34088"/>
                  </a:cubicBezTo>
                  <a:cubicBezTo>
                    <a:pt x="80272" y="40319"/>
                    <a:pt x="87969" y="37753"/>
                    <a:pt x="94200" y="27490"/>
                  </a:cubicBezTo>
                  <a:cubicBezTo>
                    <a:pt x="96400" y="23825"/>
                    <a:pt x="97499" y="19060"/>
                    <a:pt x="93467" y="17960"/>
                  </a:cubicBezTo>
                  <a:cubicBezTo>
                    <a:pt x="75873" y="11363"/>
                    <a:pt x="92734" y="5865"/>
                    <a:pt x="93467" y="0"/>
                  </a:cubicBezTo>
                  <a:cubicBezTo>
                    <a:pt x="98599" y="12096"/>
                    <a:pt x="108496" y="17960"/>
                    <a:pt x="121691" y="19793"/>
                  </a:cubicBezTo>
                  <a:cubicBezTo>
                    <a:pt x="112894" y="36654"/>
                    <a:pt x="97866" y="50949"/>
                    <a:pt x="108129" y="71108"/>
                  </a:cubicBezTo>
                  <a:cubicBezTo>
                    <a:pt x="105930" y="72208"/>
                    <a:pt x="103364" y="71475"/>
                    <a:pt x="101165" y="71475"/>
                  </a:cubicBezTo>
                  <a:cubicBezTo>
                    <a:pt x="81738" y="71108"/>
                    <a:pt x="81738" y="71108"/>
                    <a:pt x="90535" y="53515"/>
                  </a:cubicBezTo>
                  <a:cubicBezTo>
                    <a:pt x="83204" y="46550"/>
                    <a:pt x="85770" y="57547"/>
                    <a:pt x="82471" y="57913"/>
                  </a:cubicBezTo>
                  <a:cubicBezTo>
                    <a:pt x="77706" y="64144"/>
                    <a:pt x="71475" y="69642"/>
                    <a:pt x="67443" y="78073"/>
                  </a:cubicBezTo>
                  <a:cubicBezTo>
                    <a:pt x="80639" y="69276"/>
                    <a:pt x="95300" y="74774"/>
                    <a:pt x="108496" y="71108"/>
                  </a:cubicBezTo>
                  <a:cubicBezTo>
                    <a:pt x="116926" y="79172"/>
                    <a:pt x="113994" y="85037"/>
                    <a:pt x="104830" y="89802"/>
                  </a:cubicBezTo>
                  <a:cubicBezTo>
                    <a:pt x="101531" y="98965"/>
                    <a:pt x="90169" y="93101"/>
                    <a:pt x="90169" y="93834"/>
                  </a:cubicBezTo>
                  <a:cubicBezTo>
                    <a:pt x="88702" y="102997"/>
                    <a:pt x="81372" y="105197"/>
                    <a:pt x="75141" y="107762"/>
                  </a:cubicBezTo>
                  <a:cubicBezTo>
                    <a:pt x="68909" y="110328"/>
                    <a:pt x="62312" y="109229"/>
                    <a:pt x="57913" y="104097"/>
                  </a:cubicBezTo>
                  <a:cubicBezTo>
                    <a:pt x="52782" y="98232"/>
                    <a:pt x="46917" y="100432"/>
                    <a:pt x="40686" y="100798"/>
                  </a:cubicBezTo>
                  <a:cubicBezTo>
                    <a:pt x="34455" y="99699"/>
                    <a:pt x="27490" y="98965"/>
                    <a:pt x="25658" y="90902"/>
                  </a:cubicBezTo>
                  <a:close/>
                </a:path>
              </a:pathLst>
            </a:custGeom>
            <a:solidFill>
              <a:srgbClr val="CABAA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0E41D042-9F15-44A8-A387-E34E9B73071F}"/>
                </a:ext>
              </a:extLst>
            </p:cNvPr>
            <p:cNvSpPr/>
            <p:nvPr/>
          </p:nvSpPr>
          <p:spPr>
            <a:xfrm>
              <a:off x="11495128" y="4620836"/>
              <a:ext cx="105773" cy="92177"/>
            </a:xfrm>
            <a:custGeom>
              <a:avLst/>
              <a:gdLst>
                <a:gd name="connsiteX0" fmla="*/ 25136 w 105773"/>
                <a:gd name="connsiteY0" fmla="*/ 28399 h 92177"/>
                <a:gd name="connsiteX1" fmla="*/ 25136 w 105773"/>
                <a:gd name="connsiteY1" fmla="*/ 51125 h 92177"/>
                <a:gd name="connsiteX2" fmla="*/ 84515 w 105773"/>
                <a:gd name="connsiteY2" fmla="*/ 51125 h 92177"/>
                <a:gd name="connsiteX3" fmla="*/ 87447 w 105773"/>
                <a:gd name="connsiteY3" fmla="*/ 55890 h 92177"/>
                <a:gd name="connsiteX4" fmla="*/ 105774 w 105773"/>
                <a:gd name="connsiteY4" fmla="*/ 77882 h 92177"/>
                <a:gd name="connsiteX5" fmla="*/ 84148 w 105773"/>
                <a:gd name="connsiteY5" fmla="*/ 87779 h 92177"/>
                <a:gd name="connsiteX6" fmla="*/ 81216 w 105773"/>
                <a:gd name="connsiteY6" fmla="*/ 92177 h 92177"/>
                <a:gd name="connsiteX7" fmla="*/ 5342 w 105773"/>
                <a:gd name="connsiteY7" fmla="*/ 44527 h 92177"/>
                <a:gd name="connsiteX8" fmla="*/ 4976 w 105773"/>
                <a:gd name="connsiteY8" fmla="*/ 30232 h 92177"/>
                <a:gd name="connsiteX9" fmla="*/ 2044 w 105773"/>
                <a:gd name="connsiteY9" fmla="*/ 17037 h 92177"/>
                <a:gd name="connsiteX10" fmla="*/ 19637 w 105773"/>
                <a:gd name="connsiteY10" fmla="*/ 2375 h 92177"/>
                <a:gd name="connsiteX11" fmla="*/ 34299 w 105773"/>
                <a:gd name="connsiteY11" fmla="*/ 2009 h 92177"/>
                <a:gd name="connsiteX12" fmla="*/ 47128 w 105773"/>
                <a:gd name="connsiteY12" fmla="*/ 3841 h 92177"/>
                <a:gd name="connsiteX13" fmla="*/ 42729 w 105773"/>
                <a:gd name="connsiteY13" fmla="*/ 17037 h 92177"/>
                <a:gd name="connsiteX14" fmla="*/ 25136 w 105773"/>
                <a:gd name="connsiteY14" fmla="*/ 28399 h 9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773" h="92177">
                  <a:moveTo>
                    <a:pt x="25136" y="28399"/>
                  </a:moveTo>
                  <a:cubicBezTo>
                    <a:pt x="28068" y="35364"/>
                    <a:pt x="29534" y="41961"/>
                    <a:pt x="25136" y="51125"/>
                  </a:cubicBezTo>
                  <a:cubicBezTo>
                    <a:pt x="46761" y="51125"/>
                    <a:pt x="65821" y="51125"/>
                    <a:pt x="84515" y="51125"/>
                  </a:cubicBezTo>
                  <a:cubicBezTo>
                    <a:pt x="85614" y="52591"/>
                    <a:pt x="86347" y="54424"/>
                    <a:pt x="87447" y="55890"/>
                  </a:cubicBezTo>
                  <a:cubicBezTo>
                    <a:pt x="93312" y="63587"/>
                    <a:pt x="105774" y="68352"/>
                    <a:pt x="105774" y="77882"/>
                  </a:cubicBezTo>
                  <a:cubicBezTo>
                    <a:pt x="105774" y="91811"/>
                    <a:pt x="89646" y="80081"/>
                    <a:pt x="84148" y="87779"/>
                  </a:cubicBezTo>
                  <a:cubicBezTo>
                    <a:pt x="83049" y="89245"/>
                    <a:pt x="81949" y="90711"/>
                    <a:pt x="81216" y="92177"/>
                  </a:cubicBezTo>
                  <a:cubicBezTo>
                    <a:pt x="53726" y="80081"/>
                    <a:pt x="28434" y="63954"/>
                    <a:pt x="5342" y="44527"/>
                  </a:cubicBezTo>
                  <a:cubicBezTo>
                    <a:pt x="-156" y="40129"/>
                    <a:pt x="-3088" y="35730"/>
                    <a:pt x="4976" y="30232"/>
                  </a:cubicBezTo>
                  <a:cubicBezTo>
                    <a:pt x="13040" y="24734"/>
                    <a:pt x="4243" y="21435"/>
                    <a:pt x="2044" y="17037"/>
                  </a:cubicBezTo>
                  <a:cubicBezTo>
                    <a:pt x="2777" y="6041"/>
                    <a:pt x="9741" y="2375"/>
                    <a:pt x="19637" y="2375"/>
                  </a:cubicBezTo>
                  <a:cubicBezTo>
                    <a:pt x="24402" y="2375"/>
                    <a:pt x="29534" y="3108"/>
                    <a:pt x="34299" y="2009"/>
                  </a:cubicBezTo>
                  <a:cubicBezTo>
                    <a:pt x="38697" y="909"/>
                    <a:pt x="44195" y="-2756"/>
                    <a:pt x="47128" y="3841"/>
                  </a:cubicBezTo>
                  <a:cubicBezTo>
                    <a:pt x="49327" y="8973"/>
                    <a:pt x="46761" y="13371"/>
                    <a:pt x="42729" y="17037"/>
                  </a:cubicBezTo>
                  <a:cubicBezTo>
                    <a:pt x="35399" y="18503"/>
                    <a:pt x="24769" y="14838"/>
                    <a:pt x="25136" y="28399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79D122D5-BD1D-4577-9C7A-DE6AC2815BA9}"/>
                </a:ext>
              </a:extLst>
            </p:cNvPr>
            <p:cNvSpPr/>
            <p:nvPr/>
          </p:nvSpPr>
          <p:spPr>
            <a:xfrm>
              <a:off x="11440725" y="4589489"/>
              <a:ext cx="136718" cy="51206"/>
            </a:xfrm>
            <a:custGeom>
              <a:avLst/>
              <a:gdLst>
                <a:gd name="connsiteX0" fmla="*/ 97133 w 136718"/>
                <a:gd name="connsiteY0" fmla="*/ 48750 h 51206"/>
                <a:gd name="connsiteX1" fmla="*/ 98965 w 136718"/>
                <a:gd name="connsiteY1" fmla="*/ 32988 h 51206"/>
                <a:gd name="connsiteX2" fmla="*/ 56447 w 136718"/>
                <a:gd name="connsiteY2" fmla="*/ 48750 h 51206"/>
                <a:gd name="connsiteX3" fmla="*/ 56447 w 136718"/>
                <a:gd name="connsiteY3" fmla="*/ 48750 h 51206"/>
                <a:gd name="connsiteX4" fmla="*/ 13929 w 136718"/>
                <a:gd name="connsiteY4" fmla="*/ 41419 h 51206"/>
                <a:gd name="connsiteX5" fmla="*/ 0 w 136718"/>
                <a:gd name="connsiteY5" fmla="*/ 26757 h 51206"/>
                <a:gd name="connsiteX6" fmla="*/ 19793 w 136718"/>
                <a:gd name="connsiteY6" fmla="*/ 29690 h 51206"/>
                <a:gd name="connsiteX7" fmla="*/ 35554 w 136718"/>
                <a:gd name="connsiteY7" fmla="*/ 31522 h 51206"/>
                <a:gd name="connsiteX8" fmla="*/ 64144 w 136718"/>
                <a:gd name="connsiteY8" fmla="*/ 18693 h 51206"/>
                <a:gd name="connsiteX9" fmla="*/ 115826 w 136718"/>
                <a:gd name="connsiteY9" fmla="*/ 18693 h 51206"/>
                <a:gd name="connsiteX10" fmla="*/ 117659 w 136718"/>
                <a:gd name="connsiteY10" fmla="*/ 0 h 51206"/>
                <a:gd name="connsiteX11" fmla="*/ 118759 w 136718"/>
                <a:gd name="connsiteY11" fmla="*/ 24925 h 51206"/>
                <a:gd name="connsiteX12" fmla="*/ 122057 w 136718"/>
                <a:gd name="connsiteY12" fmla="*/ 31889 h 51206"/>
                <a:gd name="connsiteX13" fmla="*/ 136719 w 136718"/>
                <a:gd name="connsiteY13" fmla="*/ 35921 h 51206"/>
                <a:gd name="connsiteX14" fmla="*/ 97133 w 136718"/>
                <a:gd name="connsiteY14" fmla="*/ 48750 h 5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6718" h="51206">
                  <a:moveTo>
                    <a:pt x="97133" y="48750"/>
                  </a:moveTo>
                  <a:cubicBezTo>
                    <a:pt x="97499" y="44351"/>
                    <a:pt x="97866" y="40319"/>
                    <a:pt x="98965" y="32988"/>
                  </a:cubicBezTo>
                  <a:cubicBezTo>
                    <a:pt x="86503" y="46917"/>
                    <a:pt x="65244" y="27857"/>
                    <a:pt x="56447" y="48750"/>
                  </a:cubicBezTo>
                  <a:lnTo>
                    <a:pt x="56447" y="48750"/>
                  </a:lnTo>
                  <a:cubicBezTo>
                    <a:pt x="42518" y="45084"/>
                    <a:pt x="26757" y="50949"/>
                    <a:pt x="13929" y="41419"/>
                  </a:cubicBezTo>
                  <a:cubicBezTo>
                    <a:pt x="8430" y="37387"/>
                    <a:pt x="0" y="35921"/>
                    <a:pt x="0" y="26757"/>
                  </a:cubicBezTo>
                  <a:cubicBezTo>
                    <a:pt x="7331" y="23825"/>
                    <a:pt x="14295" y="18327"/>
                    <a:pt x="19793" y="29690"/>
                  </a:cubicBezTo>
                  <a:cubicBezTo>
                    <a:pt x="23458" y="36654"/>
                    <a:pt x="32255" y="35921"/>
                    <a:pt x="35554" y="31522"/>
                  </a:cubicBezTo>
                  <a:cubicBezTo>
                    <a:pt x="43252" y="21259"/>
                    <a:pt x="53515" y="20526"/>
                    <a:pt x="64144" y="18693"/>
                  </a:cubicBezTo>
                  <a:cubicBezTo>
                    <a:pt x="81372" y="18693"/>
                    <a:pt x="98599" y="18693"/>
                    <a:pt x="115826" y="18693"/>
                  </a:cubicBezTo>
                  <a:cubicBezTo>
                    <a:pt x="120958" y="12462"/>
                    <a:pt x="109962" y="5132"/>
                    <a:pt x="117659" y="0"/>
                  </a:cubicBezTo>
                  <a:cubicBezTo>
                    <a:pt x="126822" y="10996"/>
                    <a:pt x="126822" y="10996"/>
                    <a:pt x="118759" y="24925"/>
                  </a:cubicBezTo>
                  <a:cubicBezTo>
                    <a:pt x="116559" y="28590"/>
                    <a:pt x="119125" y="31156"/>
                    <a:pt x="122057" y="31889"/>
                  </a:cubicBezTo>
                  <a:cubicBezTo>
                    <a:pt x="126456" y="33722"/>
                    <a:pt x="131221" y="34455"/>
                    <a:pt x="136719" y="35921"/>
                  </a:cubicBezTo>
                  <a:cubicBezTo>
                    <a:pt x="113994" y="53148"/>
                    <a:pt x="113994" y="53148"/>
                    <a:pt x="97133" y="48750"/>
                  </a:cubicBezTo>
                  <a:close/>
                </a:path>
              </a:pathLst>
            </a:custGeom>
            <a:solidFill>
              <a:srgbClr val="B19E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4051F32F-7B9F-486C-9E59-61DDD06EA6A0}"/>
                </a:ext>
              </a:extLst>
            </p:cNvPr>
            <p:cNvSpPr/>
            <p:nvPr/>
          </p:nvSpPr>
          <p:spPr>
            <a:xfrm>
              <a:off x="11579272" y="4533042"/>
              <a:ext cx="57498" cy="41052"/>
            </a:xfrm>
            <a:custGeom>
              <a:avLst/>
              <a:gdLst>
                <a:gd name="connsiteX0" fmla="*/ 30426 w 57498"/>
                <a:gd name="connsiteY0" fmla="*/ 7697 h 41052"/>
                <a:gd name="connsiteX1" fmla="*/ 56817 w 57498"/>
                <a:gd name="connsiteY1" fmla="*/ 0 h 41052"/>
                <a:gd name="connsiteX2" fmla="*/ 34092 w 57498"/>
                <a:gd name="connsiteY2" fmla="*/ 41052 h 41052"/>
                <a:gd name="connsiteX3" fmla="*/ 16131 w 57498"/>
                <a:gd name="connsiteY3" fmla="*/ 39220 h 41052"/>
                <a:gd name="connsiteX4" fmla="*/ 370 w 57498"/>
                <a:gd name="connsiteY4" fmla="*/ 25291 h 41052"/>
                <a:gd name="connsiteX5" fmla="*/ 21263 w 57498"/>
                <a:gd name="connsiteY5" fmla="*/ 11363 h 41052"/>
                <a:gd name="connsiteX6" fmla="*/ 30426 w 57498"/>
                <a:gd name="connsiteY6" fmla="*/ 7697 h 4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98" h="41052">
                  <a:moveTo>
                    <a:pt x="30426" y="7697"/>
                  </a:moveTo>
                  <a:cubicBezTo>
                    <a:pt x="40323" y="9164"/>
                    <a:pt x="47287" y="0"/>
                    <a:pt x="56817" y="0"/>
                  </a:cubicBezTo>
                  <a:cubicBezTo>
                    <a:pt x="60849" y="20160"/>
                    <a:pt x="46188" y="30056"/>
                    <a:pt x="34092" y="41052"/>
                  </a:cubicBezTo>
                  <a:cubicBezTo>
                    <a:pt x="27861" y="40319"/>
                    <a:pt x="21629" y="41052"/>
                    <a:pt x="16131" y="39220"/>
                  </a:cubicBezTo>
                  <a:cubicBezTo>
                    <a:pt x="9167" y="36654"/>
                    <a:pt x="-2195" y="31889"/>
                    <a:pt x="370" y="25291"/>
                  </a:cubicBezTo>
                  <a:cubicBezTo>
                    <a:pt x="2569" y="19427"/>
                    <a:pt x="7701" y="6598"/>
                    <a:pt x="21263" y="11363"/>
                  </a:cubicBezTo>
                  <a:cubicBezTo>
                    <a:pt x="23829" y="12462"/>
                    <a:pt x="28227" y="11363"/>
                    <a:pt x="30426" y="7697"/>
                  </a:cubicBezTo>
                  <a:close/>
                </a:path>
              </a:pathLst>
            </a:custGeom>
            <a:solidFill>
              <a:srgbClr val="A783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AA7A019F-0BDD-4ADA-8765-38635D6706C2}"/>
                </a:ext>
              </a:extLst>
            </p:cNvPr>
            <p:cNvSpPr/>
            <p:nvPr/>
          </p:nvSpPr>
          <p:spPr>
            <a:xfrm>
              <a:off x="11515498" y="4457681"/>
              <a:ext cx="24983" cy="37061"/>
            </a:xfrm>
            <a:custGeom>
              <a:avLst/>
              <a:gdLst>
                <a:gd name="connsiteX0" fmla="*/ 22725 w 24983"/>
                <a:gd name="connsiteY0" fmla="*/ 22580 h 37061"/>
                <a:gd name="connsiteX1" fmla="*/ 15395 w 24983"/>
                <a:gd name="connsiteY1" fmla="*/ 36874 h 37061"/>
                <a:gd name="connsiteX2" fmla="*/ 2199 w 24983"/>
                <a:gd name="connsiteY2" fmla="*/ 21480 h 37061"/>
                <a:gd name="connsiteX3" fmla="*/ 4398 w 24983"/>
                <a:gd name="connsiteY3" fmla="*/ 4253 h 37061"/>
                <a:gd name="connsiteX4" fmla="*/ 15395 w 24983"/>
                <a:gd name="connsiteY4" fmla="*/ 954 h 37061"/>
                <a:gd name="connsiteX5" fmla="*/ 22725 w 24983"/>
                <a:gd name="connsiteY5" fmla="*/ 14516 h 37061"/>
                <a:gd name="connsiteX6" fmla="*/ 22725 w 24983"/>
                <a:gd name="connsiteY6" fmla="*/ 22580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83" h="37061">
                  <a:moveTo>
                    <a:pt x="22725" y="22580"/>
                  </a:moveTo>
                  <a:cubicBezTo>
                    <a:pt x="28957" y="31376"/>
                    <a:pt x="20893" y="35775"/>
                    <a:pt x="15395" y="36874"/>
                  </a:cubicBezTo>
                  <a:cubicBezTo>
                    <a:pt x="5132" y="38707"/>
                    <a:pt x="7331" y="26611"/>
                    <a:pt x="2199" y="21480"/>
                  </a:cubicBezTo>
                  <a:cubicBezTo>
                    <a:pt x="-2566" y="16348"/>
                    <a:pt x="1466" y="10117"/>
                    <a:pt x="4398" y="4253"/>
                  </a:cubicBezTo>
                  <a:cubicBezTo>
                    <a:pt x="6964" y="-879"/>
                    <a:pt x="11363" y="-512"/>
                    <a:pt x="15395" y="954"/>
                  </a:cubicBezTo>
                  <a:cubicBezTo>
                    <a:pt x="21626" y="3153"/>
                    <a:pt x="22725" y="8651"/>
                    <a:pt x="22725" y="14516"/>
                  </a:cubicBezTo>
                  <a:cubicBezTo>
                    <a:pt x="22725" y="17448"/>
                    <a:pt x="22725" y="19647"/>
                    <a:pt x="22725" y="22580"/>
                  </a:cubicBezTo>
                  <a:close/>
                </a:path>
              </a:pathLst>
            </a:custGeom>
            <a:solidFill>
              <a:srgbClr val="DED2C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4ECA39EA-5CBA-4017-8CDE-8CAE27C0659D}"/>
                </a:ext>
              </a:extLst>
            </p:cNvPr>
            <p:cNvSpPr/>
            <p:nvPr/>
          </p:nvSpPr>
          <p:spPr>
            <a:xfrm>
              <a:off x="11478478" y="4420882"/>
              <a:ext cx="27044" cy="34454"/>
            </a:xfrm>
            <a:custGeom>
              <a:avLst/>
              <a:gdLst>
                <a:gd name="connsiteX0" fmla="*/ 0 w 27044"/>
                <a:gd name="connsiteY0" fmla="*/ 0 h 34454"/>
                <a:gd name="connsiteX1" fmla="*/ 8431 w 27044"/>
                <a:gd name="connsiteY1" fmla="*/ 6231 h 34454"/>
                <a:gd name="connsiteX2" fmla="*/ 24192 w 27044"/>
                <a:gd name="connsiteY2" fmla="*/ 34455 h 34454"/>
                <a:gd name="connsiteX3" fmla="*/ 0 w 27044"/>
                <a:gd name="connsiteY3" fmla="*/ 0 h 34454"/>
                <a:gd name="connsiteX4" fmla="*/ 0 w 27044"/>
                <a:gd name="connsiteY4" fmla="*/ 0 h 3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44" h="34454">
                  <a:moveTo>
                    <a:pt x="0" y="0"/>
                  </a:moveTo>
                  <a:cubicBezTo>
                    <a:pt x="2932" y="2199"/>
                    <a:pt x="5498" y="6598"/>
                    <a:pt x="8431" y="6231"/>
                  </a:cubicBezTo>
                  <a:cubicBezTo>
                    <a:pt x="30789" y="5132"/>
                    <a:pt x="28590" y="18327"/>
                    <a:pt x="24192" y="34455"/>
                  </a:cubicBezTo>
                  <a:cubicBezTo>
                    <a:pt x="7331" y="28957"/>
                    <a:pt x="2566" y="150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D7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231C6EF-44A7-4662-BBAB-E9D20BFE9607}"/>
                </a:ext>
              </a:extLst>
            </p:cNvPr>
            <p:cNvSpPr/>
            <p:nvPr/>
          </p:nvSpPr>
          <p:spPr>
            <a:xfrm>
              <a:off x="11392035" y="4293492"/>
              <a:ext cx="28391" cy="31033"/>
            </a:xfrm>
            <a:custGeom>
              <a:avLst/>
              <a:gdLst>
                <a:gd name="connsiteX0" fmla="*/ 3606 w 28391"/>
                <a:gd name="connsiteY0" fmla="*/ 3132 h 31033"/>
                <a:gd name="connsiteX1" fmla="*/ 22299 w 28391"/>
                <a:gd name="connsiteY1" fmla="*/ 14129 h 31033"/>
                <a:gd name="connsiteX2" fmla="*/ 23765 w 28391"/>
                <a:gd name="connsiteY2" fmla="*/ 28424 h 31033"/>
                <a:gd name="connsiteX3" fmla="*/ 10936 w 28391"/>
                <a:gd name="connsiteY3" fmla="*/ 22926 h 31033"/>
                <a:gd name="connsiteX4" fmla="*/ 3606 w 28391"/>
                <a:gd name="connsiteY4" fmla="*/ 3132 h 3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91" h="31033">
                  <a:moveTo>
                    <a:pt x="3606" y="3132"/>
                  </a:moveTo>
                  <a:cubicBezTo>
                    <a:pt x="18267" y="-7131"/>
                    <a:pt x="15701" y="10830"/>
                    <a:pt x="22299" y="14129"/>
                  </a:cubicBezTo>
                  <a:cubicBezTo>
                    <a:pt x="26331" y="18527"/>
                    <a:pt x="32929" y="22926"/>
                    <a:pt x="23765" y="28424"/>
                  </a:cubicBezTo>
                  <a:cubicBezTo>
                    <a:pt x="17168" y="32822"/>
                    <a:pt x="12036" y="32089"/>
                    <a:pt x="10936" y="22926"/>
                  </a:cubicBezTo>
                  <a:cubicBezTo>
                    <a:pt x="10203" y="15595"/>
                    <a:pt x="-7390" y="14495"/>
                    <a:pt x="3606" y="3132"/>
                  </a:cubicBezTo>
                  <a:close/>
                </a:path>
              </a:pathLst>
            </a:custGeom>
            <a:solidFill>
              <a:srgbClr val="D4C4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B3F1E488-F90E-4EF4-B229-0EC53508C7F6}"/>
                </a:ext>
              </a:extLst>
            </p:cNvPr>
            <p:cNvSpPr/>
            <p:nvPr/>
          </p:nvSpPr>
          <p:spPr>
            <a:xfrm>
              <a:off x="11498812" y="4372335"/>
              <a:ext cx="27716" cy="29099"/>
            </a:xfrm>
            <a:custGeom>
              <a:avLst/>
              <a:gdLst>
                <a:gd name="connsiteX0" fmla="*/ 192 w 27716"/>
                <a:gd name="connsiteY0" fmla="*/ 10060 h 29099"/>
                <a:gd name="connsiteX1" fmla="*/ 8989 w 27716"/>
                <a:gd name="connsiteY1" fmla="*/ 164 h 29099"/>
                <a:gd name="connsiteX2" fmla="*/ 27682 w 27716"/>
                <a:gd name="connsiteY2" fmla="*/ 17024 h 29099"/>
                <a:gd name="connsiteX3" fmla="*/ 17419 w 27716"/>
                <a:gd name="connsiteY3" fmla="*/ 28754 h 29099"/>
                <a:gd name="connsiteX4" fmla="*/ 192 w 27716"/>
                <a:gd name="connsiteY4" fmla="*/ 10060 h 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16" h="29099">
                  <a:moveTo>
                    <a:pt x="192" y="10060"/>
                  </a:moveTo>
                  <a:cubicBezTo>
                    <a:pt x="-175" y="7494"/>
                    <a:pt x="-175" y="-1302"/>
                    <a:pt x="8989" y="164"/>
                  </a:cubicBezTo>
                  <a:cubicBezTo>
                    <a:pt x="17419" y="1630"/>
                    <a:pt x="28415" y="4929"/>
                    <a:pt x="27682" y="17024"/>
                  </a:cubicBezTo>
                  <a:cubicBezTo>
                    <a:pt x="27316" y="22156"/>
                    <a:pt x="26216" y="30953"/>
                    <a:pt x="17419" y="28754"/>
                  </a:cubicBezTo>
                  <a:cubicBezTo>
                    <a:pt x="10088" y="27288"/>
                    <a:pt x="-1641" y="28387"/>
                    <a:pt x="192" y="10060"/>
                  </a:cubicBezTo>
                  <a:close/>
                </a:path>
              </a:pathLst>
            </a:custGeom>
            <a:solidFill>
              <a:srgbClr val="7E5E5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21FFB7-FD0A-4689-B997-E04216D4B681}"/>
                </a:ext>
              </a:extLst>
            </p:cNvPr>
            <p:cNvSpPr/>
            <p:nvPr/>
          </p:nvSpPr>
          <p:spPr>
            <a:xfrm>
              <a:off x="10775457" y="4467720"/>
              <a:ext cx="68176" cy="20495"/>
            </a:xfrm>
            <a:custGeom>
              <a:avLst/>
              <a:gdLst>
                <a:gd name="connsiteX0" fmla="*/ 68176 w 68176"/>
                <a:gd name="connsiteY0" fmla="*/ 2278 h 20495"/>
                <a:gd name="connsiteX1" fmla="*/ 61212 w 68176"/>
                <a:gd name="connsiteY1" fmla="*/ 7776 h 20495"/>
                <a:gd name="connsiteX2" fmla="*/ 0 w 68176"/>
                <a:gd name="connsiteY2" fmla="*/ 19872 h 20495"/>
                <a:gd name="connsiteX3" fmla="*/ 68176 w 68176"/>
                <a:gd name="connsiteY3" fmla="*/ 2278 h 2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176" h="20495">
                  <a:moveTo>
                    <a:pt x="68176" y="2278"/>
                  </a:moveTo>
                  <a:cubicBezTo>
                    <a:pt x="65977" y="4111"/>
                    <a:pt x="63411" y="8143"/>
                    <a:pt x="61212" y="7776"/>
                  </a:cubicBezTo>
                  <a:cubicBezTo>
                    <a:pt x="39953" y="7043"/>
                    <a:pt x="21992" y="23904"/>
                    <a:pt x="0" y="19872"/>
                  </a:cubicBezTo>
                  <a:cubicBezTo>
                    <a:pt x="20526" y="5210"/>
                    <a:pt x="42152" y="-4686"/>
                    <a:pt x="68176" y="2278"/>
                  </a:cubicBezTo>
                  <a:close/>
                </a:path>
              </a:pathLst>
            </a:custGeom>
            <a:solidFill>
              <a:srgbClr val="B8A4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DBBA1F09-8709-4C47-9EF9-9F9DB4A888F9}"/>
                </a:ext>
              </a:extLst>
            </p:cNvPr>
            <p:cNvSpPr/>
            <p:nvPr/>
          </p:nvSpPr>
          <p:spPr>
            <a:xfrm>
              <a:off x="10755390" y="4487851"/>
              <a:ext cx="20433" cy="30522"/>
            </a:xfrm>
            <a:custGeom>
              <a:avLst/>
              <a:gdLst>
                <a:gd name="connsiteX0" fmla="*/ 20433 w 20433"/>
                <a:gd name="connsiteY0" fmla="*/ 107 h 30522"/>
                <a:gd name="connsiteX1" fmla="*/ 16768 w 20433"/>
                <a:gd name="connsiteY1" fmla="*/ 30164 h 30522"/>
                <a:gd name="connsiteX2" fmla="*/ 1373 w 20433"/>
                <a:gd name="connsiteY2" fmla="*/ 13669 h 30522"/>
                <a:gd name="connsiteX3" fmla="*/ 2106 w 20433"/>
                <a:gd name="connsiteY3" fmla="*/ 4506 h 30522"/>
                <a:gd name="connsiteX4" fmla="*/ 20433 w 20433"/>
                <a:gd name="connsiteY4" fmla="*/ 107 h 3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33" h="30522">
                  <a:moveTo>
                    <a:pt x="20433" y="107"/>
                  </a:moveTo>
                  <a:cubicBezTo>
                    <a:pt x="6138" y="8538"/>
                    <a:pt x="5405" y="18801"/>
                    <a:pt x="16768" y="30164"/>
                  </a:cubicBezTo>
                  <a:cubicBezTo>
                    <a:pt x="2106" y="31996"/>
                    <a:pt x="-2659" y="26865"/>
                    <a:pt x="1373" y="13669"/>
                  </a:cubicBezTo>
                  <a:cubicBezTo>
                    <a:pt x="2106" y="10737"/>
                    <a:pt x="1740" y="7438"/>
                    <a:pt x="2106" y="4506"/>
                  </a:cubicBezTo>
                  <a:cubicBezTo>
                    <a:pt x="7604" y="107"/>
                    <a:pt x="13835" y="-259"/>
                    <a:pt x="20433" y="107"/>
                  </a:cubicBezTo>
                  <a:close/>
                </a:path>
              </a:pathLst>
            </a:custGeom>
            <a:solidFill>
              <a:srgbClr val="C9B29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27C5C74D-1542-4BB7-8303-24757B21D598}"/>
                </a:ext>
              </a:extLst>
            </p:cNvPr>
            <p:cNvSpPr/>
            <p:nvPr/>
          </p:nvSpPr>
          <p:spPr>
            <a:xfrm>
              <a:off x="11916675" y="5678469"/>
              <a:ext cx="634661" cy="649301"/>
            </a:xfrm>
            <a:custGeom>
              <a:avLst/>
              <a:gdLst>
                <a:gd name="connsiteX0" fmla="*/ 634661 w 634661"/>
                <a:gd name="connsiteY0" fmla="*/ 304600 h 649301"/>
                <a:gd name="connsiteX1" fmla="*/ 613035 w 634661"/>
                <a:gd name="connsiteY1" fmla="*/ 368012 h 649301"/>
                <a:gd name="connsiteX2" fmla="*/ 620366 w 634661"/>
                <a:gd name="connsiteY2" fmla="*/ 384139 h 649301"/>
                <a:gd name="connsiteX3" fmla="*/ 620366 w 634661"/>
                <a:gd name="connsiteY3" fmla="*/ 391104 h 649301"/>
                <a:gd name="connsiteX4" fmla="*/ 607904 w 634661"/>
                <a:gd name="connsiteY4" fmla="*/ 414195 h 649301"/>
                <a:gd name="connsiteX5" fmla="*/ 601306 w 634661"/>
                <a:gd name="connsiteY5" fmla="*/ 421893 h 649301"/>
                <a:gd name="connsiteX6" fmla="*/ 592876 w 634661"/>
                <a:gd name="connsiteY6" fmla="*/ 451582 h 649301"/>
                <a:gd name="connsiteX7" fmla="*/ 591410 w 634661"/>
                <a:gd name="connsiteY7" fmla="*/ 466610 h 649301"/>
                <a:gd name="connsiteX8" fmla="*/ 590676 w 634661"/>
                <a:gd name="connsiteY8" fmla="*/ 483105 h 649301"/>
                <a:gd name="connsiteX9" fmla="*/ 567951 w 634661"/>
                <a:gd name="connsiteY9" fmla="*/ 484204 h 649301"/>
                <a:gd name="connsiteX10" fmla="*/ 544859 w 634661"/>
                <a:gd name="connsiteY10" fmla="*/ 465511 h 649301"/>
                <a:gd name="connsiteX11" fmla="*/ 567951 w 634661"/>
                <a:gd name="connsiteY11" fmla="*/ 495201 h 649301"/>
                <a:gd name="connsiteX12" fmla="*/ 571617 w 634661"/>
                <a:gd name="connsiteY12" fmla="*/ 513527 h 649301"/>
                <a:gd name="connsiteX13" fmla="*/ 549991 w 634661"/>
                <a:gd name="connsiteY13" fmla="*/ 511328 h 649301"/>
                <a:gd name="connsiteX14" fmla="*/ 542660 w 634661"/>
                <a:gd name="connsiteY14" fmla="*/ 556779 h 649301"/>
                <a:gd name="connsiteX15" fmla="*/ 476317 w 634661"/>
                <a:gd name="connsiteY15" fmla="*/ 519759 h 649301"/>
                <a:gd name="connsiteX16" fmla="*/ 460555 w 634661"/>
                <a:gd name="connsiteY16" fmla="*/ 514627 h 649301"/>
                <a:gd name="connsiteX17" fmla="*/ 450659 w 634661"/>
                <a:gd name="connsiteY17" fmla="*/ 495567 h 649301"/>
                <a:gd name="connsiteX18" fmla="*/ 466420 w 634661"/>
                <a:gd name="connsiteY18" fmla="*/ 485304 h 649301"/>
                <a:gd name="connsiteX19" fmla="*/ 490978 w 634661"/>
                <a:gd name="connsiteY19" fmla="*/ 481272 h 649301"/>
                <a:gd name="connsiteX20" fmla="*/ 497209 w 634661"/>
                <a:gd name="connsiteY20" fmla="*/ 454148 h 649301"/>
                <a:gd name="connsiteX21" fmla="*/ 462388 w 634661"/>
                <a:gd name="connsiteY21" fmla="*/ 479439 h 649301"/>
                <a:gd name="connsiteX22" fmla="*/ 422435 w 634661"/>
                <a:gd name="connsiteY22" fmla="*/ 487137 h 649301"/>
                <a:gd name="connsiteX23" fmla="*/ 421702 w 634661"/>
                <a:gd name="connsiteY23" fmla="*/ 511328 h 649301"/>
                <a:gd name="connsiteX24" fmla="*/ 409606 w 634661"/>
                <a:gd name="connsiteY24" fmla="*/ 512428 h 649301"/>
                <a:gd name="connsiteX25" fmla="*/ 374052 w 634661"/>
                <a:gd name="connsiteY25" fmla="*/ 485304 h 649301"/>
                <a:gd name="connsiteX26" fmla="*/ 361223 w 634661"/>
                <a:gd name="connsiteY26" fmla="*/ 522324 h 649301"/>
                <a:gd name="connsiteX27" fmla="*/ 343996 w 634661"/>
                <a:gd name="connsiteY27" fmla="*/ 519392 h 649301"/>
                <a:gd name="connsiteX28" fmla="*/ 329701 w 634661"/>
                <a:gd name="connsiteY28" fmla="*/ 564476 h 649301"/>
                <a:gd name="connsiteX29" fmla="*/ 335932 w 634661"/>
                <a:gd name="connsiteY29" fmla="*/ 574373 h 649301"/>
                <a:gd name="connsiteX30" fmla="*/ 351693 w 634661"/>
                <a:gd name="connsiteY30" fmla="*/ 590134 h 649301"/>
                <a:gd name="connsiteX31" fmla="*/ 336299 w 634661"/>
                <a:gd name="connsiteY31" fmla="*/ 598564 h 649301"/>
                <a:gd name="connsiteX32" fmla="*/ 327135 w 634661"/>
                <a:gd name="connsiteY32" fmla="*/ 601863 h 649301"/>
                <a:gd name="connsiteX33" fmla="*/ 313207 w 634661"/>
                <a:gd name="connsiteY33" fmla="*/ 609194 h 649301"/>
                <a:gd name="connsiteX34" fmla="*/ 296346 w 634661"/>
                <a:gd name="connsiteY34" fmla="*/ 628620 h 649301"/>
                <a:gd name="connsiteX35" fmla="*/ 292314 w 634661"/>
                <a:gd name="connsiteY35" fmla="*/ 642916 h 649301"/>
                <a:gd name="connsiteX36" fmla="*/ 282417 w 634661"/>
                <a:gd name="connsiteY36" fmla="*/ 649147 h 649301"/>
                <a:gd name="connsiteX37" fmla="*/ 271055 w 634661"/>
                <a:gd name="connsiteY37" fmla="*/ 641450 h 649301"/>
                <a:gd name="connsiteX38" fmla="*/ 267756 w 634661"/>
                <a:gd name="connsiteY38" fmla="*/ 604062 h 649301"/>
                <a:gd name="connsiteX39" fmla="*/ 238799 w 634661"/>
                <a:gd name="connsiteY39" fmla="*/ 622389 h 649301"/>
                <a:gd name="connsiteX40" fmla="*/ 226704 w 634661"/>
                <a:gd name="connsiteY40" fmla="*/ 634852 h 649301"/>
                <a:gd name="connsiteX41" fmla="*/ 188950 w 634661"/>
                <a:gd name="connsiteY41" fmla="*/ 620557 h 649301"/>
                <a:gd name="connsiteX42" fmla="*/ 169524 w 634661"/>
                <a:gd name="connsiteY42" fmla="*/ 619457 h 649301"/>
                <a:gd name="connsiteX43" fmla="*/ 155595 w 634661"/>
                <a:gd name="connsiteY43" fmla="*/ 616891 h 649301"/>
                <a:gd name="connsiteX44" fmla="*/ 159261 w 634661"/>
                <a:gd name="connsiteY44" fmla="*/ 603329 h 649301"/>
                <a:gd name="connsiteX45" fmla="*/ 171356 w 634661"/>
                <a:gd name="connsiteY45" fmla="*/ 589034 h 649301"/>
                <a:gd name="connsiteX46" fmla="*/ 197380 w 634661"/>
                <a:gd name="connsiteY46" fmla="*/ 587202 h 649301"/>
                <a:gd name="connsiteX47" fmla="*/ 206544 w 634661"/>
                <a:gd name="connsiteY47" fmla="*/ 593433 h 649301"/>
                <a:gd name="connsiteX48" fmla="*/ 213142 w 634661"/>
                <a:gd name="connsiteY48" fmla="*/ 591600 h 649301"/>
                <a:gd name="connsiteX49" fmla="*/ 211676 w 634661"/>
                <a:gd name="connsiteY49" fmla="*/ 585003 h 649301"/>
                <a:gd name="connsiteX50" fmla="*/ 190416 w 634661"/>
                <a:gd name="connsiteY50" fmla="*/ 572907 h 649301"/>
                <a:gd name="connsiteX51" fmla="*/ 174289 w 634661"/>
                <a:gd name="connsiteY51" fmla="*/ 583903 h 649301"/>
                <a:gd name="connsiteX52" fmla="*/ 153029 w 634661"/>
                <a:gd name="connsiteY52" fmla="*/ 578038 h 649301"/>
                <a:gd name="connsiteX53" fmla="*/ 141300 w 634661"/>
                <a:gd name="connsiteY53" fmla="*/ 564110 h 649301"/>
                <a:gd name="connsiteX54" fmla="*/ 147898 w 634661"/>
                <a:gd name="connsiteY54" fmla="*/ 539185 h 649301"/>
                <a:gd name="connsiteX55" fmla="*/ 150464 w 634661"/>
                <a:gd name="connsiteY55" fmla="*/ 507296 h 649301"/>
                <a:gd name="connsiteX56" fmla="*/ 135435 w 634661"/>
                <a:gd name="connsiteY56" fmla="*/ 512794 h 649301"/>
                <a:gd name="connsiteX57" fmla="*/ 138368 w 634661"/>
                <a:gd name="connsiteY57" fmla="*/ 483105 h 649301"/>
                <a:gd name="connsiteX58" fmla="*/ 144599 w 634661"/>
                <a:gd name="connsiteY58" fmla="*/ 479806 h 649301"/>
                <a:gd name="connsiteX59" fmla="*/ 141300 w 634661"/>
                <a:gd name="connsiteY59" fmla="*/ 478340 h 649301"/>
                <a:gd name="connsiteX60" fmla="*/ 135069 w 634661"/>
                <a:gd name="connsiteY60" fmla="*/ 482372 h 649301"/>
                <a:gd name="connsiteX61" fmla="*/ 134702 w 634661"/>
                <a:gd name="connsiteY61" fmla="*/ 489702 h 649301"/>
                <a:gd name="connsiteX62" fmla="*/ 111610 w 634661"/>
                <a:gd name="connsiteY62" fmla="*/ 534420 h 649301"/>
                <a:gd name="connsiteX63" fmla="*/ 84120 w 634661"/>
                <a:gd name="connsiteY63" fmla="*/ 523791 h 649301"/>
                <a:gd name="connsiteX64" fmla="*/ 61028 w 634661"/>
                <a:gd name="connsiteY64" fmla="*/ 502898 h 649301"/>
                <a:gd name="connsiteX65" fmla="*/ 46367 w 634661"/>
                <a:gd name="connsiteY65" fmla="*/ 491902 h 649301"/>
                <a:gd name="connsiteX66" fmla="*/ 43068 w 634661"/>
                <a:gd name="connsiteY66" fmla="*/ 473575 h 649301"/>
                <a:gd name="connsiteX67" fmla="*/ 57729 w 634661"/>
                <a:gd name="connsiteY67" fmla="*/ 477240 h 649301"/>
                <a:gd name="connsiteX68" fmla="*/ 83020 w 634661"/>
                <a:gd name="connsiteY68" fmla="*/ 487870 h 649301"/>
                <a:gd name="connsiteX69" fmla="*/ 94383 w 634661"/>
                <a:gd name="connsiteY69" fmla="*/ 511695 h 649301"/>
                <a:gd name="connsiteX70" fmla="*/ 114176 w 634661"/>
                <a:gd name="connsiteY70" fmla="*/ 499965 h 649301"/>
                <a:gd name="connsiteX71" fmla="*/ 84487 w 634661"/>
                <a:gd name="connsiteY71" fmla="*/ 486770 h 649301"/>
                <a:gd name="connsiteX72" fmla="*/ 84487 w 634661"/>
                <a:gd name="connsiteY72" fmla="*/ 472109 h 649301"/>
                <a:gd name="connsiteX73" fmla="*/ 102080 w 634661"/>
                <a:gd name="connsiteY73" fmla="*/ 460013 h 649301"/>
                <a:gd name="connsiteX74" fmla="*/ 116742 w 634661"/>
                <a:gd name="connsiteY74" fmla="*/ 469543 h 649301"/>
                <a:gd name="connsiteX75" fmla="*/ 102447 w 634661"/>
                <a:gd name="connsiteY75" fmla="*/ 460379 h 649301"/>
                <a:gd name="connsiteX76" fmla="*/ 89618 w 634661"/>
                <a:gd name="connsiteY76" fmla="*/ 444252 h 649301"/>
                <a:gd name="connsiteX77" fmla="*/ 88152 w 634661"/>
                <a:gd name="connsiteY77" fmla="*/ 454515 h 649301"/>
                <a:gd name="connsiteX78" fmla="*/ 79722 w 634661"/>
                <a:gd name="connsiteY78" fmla="*/ 462579 h 649301"/>
                <a:gd name="connsiteX79" fmla="*/ 73857 w 634661"/>
                <a:gd name="connsiteY79" fmla="*/ 452682 h 649301"/>
                <a:gd name="connsiteX80" fmla="*/ 69825 w 634661"/>
                <a:gd name="connsiteY80" fmla="*/ 404665 h 649301"/>
                <a:gd name="connsiteX81" fmla="*/ 94017 w 634661"/>
                <a:gd name="connsiteY81" fmla="*/ 361047 h 649301"/>
                <a:gd name="connsiteX82" fmla="*/ 63227 w 634661"/>
                <a:gd name="connsiteY82" fmla="*/ 358848 h 649301"/>
                <a:gd name="connsiteX83" fmla="*/ 18510 w 634661"/>
                <a:gd name="connsiteY83" fmla="*/ 289206 h 649301"/>
                <a:gd name="connsiteX84" fmla="*/ 19243 w 634661"/>
                <a:gd name="connsiteY84" fmla="*/ 250719 h 649301"/>
                <a:gd name="connsiteX85" fmla="*/ 30605 w 634661"/>
                <a:gd name="connsiteY85" fmla="*/ 211133 h 649301"/>
                <a:gd name="connsiteX86" fmla="*/ 27307 w 634661"/>
                <a:gd name="connsiteY86" fmla="*/ 207834 h 649301"/>
                <a:gd name="connsiteX87" fmla="*/ 18876 w 634661"/>
                <a:gd name="connsiteY87" fmla="*/ 189874 h 649301"/>
                <a:gd name="connsiteX88" fmla="*/ 10079 w 634661"/>
                <a:gd name="connsiteY88" fmla="*/ 174846 h 649301"/>
                <a:gd name="connsiteX89" fmla="*/ 3848 w 634661"/>
                <a:gd name="connsiteY89" fmla="*/ 162750 h 649301"/>
                <a:gd name="connsiteX90" fmla="*/ 19243 w 634661"/>
                <a:gd name="connsiteY90" fmla="*/ 140758 h 649301"/>
                <a:gd name="connsiteX91" fmla="*/ 24374 w 634661"/>
                <a:gd name="connsiteY91" fmla="*/ 140391 h 649301"/>
                <a:gd name="connsiteX92" fmla="*/ 30605 w 634661"/>
                <a:gd name="connsiteY92" fmla="*/ 140391 h 649301"/>
                <a:gd name="connsiteX93" fmla="*/ 39769 w 634661"/>
                <a:gd name="connsiteY93" fmla="*/ 128662 h 649301"/>
                <a:gd name="connsiteX94" fmla="*/ 67992 w 634661"/>
                <a:gd name="connsiteY94" fmla="*/ 122064 h 649301"/>
                <a:gd name="connsiteX95" fmla="*/ 79722 w 634661"/>
                <a:gd name="connsiteY95" fmla="*/ 133427 h 649301"/>
                <a:gd name="connsiteX96" fmla="*/ 75323 w 634661"/>
                <a:gd name="connsiteY96" fmla="*/ 143323 h 649301"/>
                <a:gd name="connsiteX97" fmla="*/ 59562 w 634661"/>
                <a:gd name="connsiteY97" fmla="*/ 150654 h 649301"/>
                <a:gd name="connsiteX98" fmla="*/ 76423 w 634661"/>
                <a:gd name="connsiteY98" fmla="*/ 173746 h 649301"/>
                <a:gd name="connsiteX99" fmla="*/ 78255 w 634661"/>
                <a:gd name="connsiteY99" fmla="*/ 219197 h 649301"/>
                <a:gd name="connsiteX100" fmla="*/ 76056 w 634661"/>
                <a:gd name="connsiteY100" fmla="*/ 228727 h 649301"/>
                <a:gd name="connsiteX101" fmla="*/ 90718 w 634661"/>
                <a:gd name="connsiteY101" fmla="*/ 195372 h 649301"/>
                <a:gd name="connsiteX102" fmla="*/ 92551 w 634661"/>
                <a:gd name="connsiteY102" fmla="*/ 186942 h 649301"/>
                <a:gd name="connsiteX103" fmla="*/ 104280 w 634661"/>
                <a:gd name="connsiteY103" fmla="*/ 156885 h 649301"/>
                <a:gd name="connsiteX104" fmla="*/ 71291 w 634661"/>
                <a:gd name="connsiteY104" fmla="*/ 106303 h 649301"/>
                <a:gd name="connsiteX105" fmla="*/ 78988 w 634661"/>
                <a:gd name="connsiteY105" fmla="*/ 96406 h 649301"/>
                <a:gd name="connsiteX106" fmla="*/ 92917 w 634661"/>
                <a:gd name="connsiteY106" fmla="*/ 98606 h 649301"/>
                <a:gd name="connsiteX107" fmla="*/ 96582 w 634661"/>
                <a:gd name="connsiteY107" fmla="*/ 96040 h 649301"/>
                <a:gd name="connsiteX108" fmla="*/ 88152 w 634661"/>
                <a:gd name="connsiteY108" fmla="*/ 91275 h 649301"/>
                <a:gd name="connsiteX109" fmla="*/ 87052 w 634661"/>
                <a:gd name="connsiteY109" fmla="*/ 71115 h 649301"/>
                <a:gd name="connsiteX110" fmla="*/ 95116 w 634661"/>
                <a:gd name="connsiteY110" fmla="*/ 68183 h 649301"/>
                <a:gd name="connsiteX111" fmla="*/ 116375 w 634661"/>
                <a:gd name="connsiteY111" fmla="*/ 56454 h 649301"/>
                <a:gd name="connsiteX112" fmla="*/ 122607 w 634661"/>
                <a:gd name="connsiteY112" fmla="*/ 76613 h 649301"/>
                <a:gd name="connsiteX113" fmla="*/ 159261 w 634661"/>
                <a:gd name="connsiteY113" fmla="*/ 59019 h 649301"/>
                <a:gd name="connsiteX114" fmla="*/ 161826 w 634661"/>
                <a:gd name="connsiteY114" fmla="*/ 2939 h 649301"/>
                <a:gd name="connsiteX115" fmla="*/ 170623 w 634661"/>
                <a:gd name="connsiteY115" fmla="*/ 2573 h 649301"/>
                <a:gd name="connsiteX116" fmla="*/ 176121 w 634661"/>
                <a:gd name="connsiteY116" fmla="*/ 20533 h 649301"/>
                <a:gd name="connsiteX117" fmla="*/ 201412 w 634661"/>
                <a:gd name="connsiteY117" fmla="*/ 15768 h 649301"/>
                <a:gd name="connsiteX118" fmla="*/ 203612 w 634661"/>
                <a:gd name="connsiteY118" fmla="*/ 53888 h 649301"/>
                <a:gd name="connsiteX119" fmla="*/ 231102 w 634661"/>
                <a:gd name="connsiteY119" fmla="*/ 40326 h 649301"/>
                <a:gd name="connsiteX120" fmla="*/ 239899 w 634661"/>
                <a:gd name="connsiteY120" fmla="*/ 51322 h 649301"/>
                <a:gd name="connsiteX121" fmla="*/ 234401 w 634661"/>
                <a:gd name="connsiteY121" fmla="*/ 83578 h 649301"/>
                <a:gd name="connsiteX122" fmla="*/ 233668 w 634661"/>
                <a:gd name="connsiteY122" fmla="*/ 120964 h 649301"/>
                <a:gd name="connsiteX123" fmla="*/ 226704 w 634661"/>
                <a:gd name="connsiteY123" fmla="*/ 198671 h 649301"/>
                <a:gd name="connsiteX124" fmla="*/ 216074 w 634661"/>
                <a:gd name="connsiteY124" fmla="*/ 247054 h 649301"/>
                <a:gd name="connsiteX125" fmla="*/ 223405 w 634661"/>
                <a:gd name="connsiteY125" fmla="*/ 256217 h 649301"/>
                <a:gd name="connsiteX126" fmla="*/ 224871 w 634661"/>
                <a:gd name="connsiteY126" fmla="*/ 271979 h 649301"/>
                <a:gd name="connsiteX127" fmla="*/ 225971 w 634661"/>
                <a:gd name="connsiteY127" fmla="*/ 290305 h 649301"/>
                <a:gd name="connsiteX128" fmla="*/ 242465 w 634661"/>
                <a:gd name="connsiteY128" fmla="*/ 296170 h 649301"/>
                <a:gd name="connsiteX129" fmla="*/ 260425 w 634661"/>
                <a:gd name="connsiteY129" fmla="*/ 289939 h 649301"/>
                <a:gd name="connsiteX130" fmla="*/ 283517 w 634661"/>
                <a:gd name="connsiteY130" fmla="*/ 327692 h 649301"/>
                <a:gd name="connsiteX131" fmla="*/ 335199 w 634661"/>
                <a:gd name="connsiteY131" fmla="*/ 282242 h 649301"/>
                <a:gd name="connsiteX132" fmla="*/ 383949 w 634661"/>
                <a:gd name="connsiteY132" fmla="*/ 277843 h 649301"/>
                <a:gd name="connsiteX133" fmla="*/ 409973 w 634661"/>
                <a:gd name="connsiteY133" fmla="*/ 246687 h 649301"/>
                <a:gd name="connsiteX134" fmla="*/ 423535 w 634661"/>
                <a:gd name="connsiteY134" fmla="*/ 195005 h 649301"/>
                <a:gd name="connsiteX135" fmla="*/ 429033 w 634661"/>
                <a:gd name="connsiteY135" fmla="*/ 187675 h 649301"/>
                <a:gd name="connsiteX136" fmla="*/ 441862 w 634661"/>
                <a:gd name="connsiteY136" fmla="*/ 188408 h 649301"/>
                <a:gd name="connsiteX137" fmla="*/ 467886 w 634661"/>
                <a:gd name="connsiteY137" fmla="*/ 181810 h 649301"/>
                <a:gd name="connsiteX138" fmla="*/ 488046 w 634661"/>
                <a:gd name="connsiteY138" fmla="*/ 197938 h 649301"/>
                <a:gd name="connsiteX139" fmla="*/ 489512 w 634661"/>
                <a:gd name="connsiteY139" fmla="*/ 214065 h 649301"/>
                <a:gd name="connsiteX140" fmla="*/ 497576 w 634661"/>
                <a:gd name="connsiteY140" fmla="*/ 182910 h 649301"/>
                <a:gd name="connsiteX141" fmla="*/ 460922 w 634661"/>
                <a:gd name="connsiteY141" fmla="*/ 156885 h 649301"/>
                <a:gd name="connsiteX142" fmla="*/ 479249 w 634661"/>
                <a:gd name="connsiteY142" fmla="*/ 145156 h 649301"/>
                <a:gd name="connsiteX143" fmla="*/ 492444 w 634661"/>
                <a:gd name="connsiteY143" fmla="*/ 155419 h 649301"/>
                <a:gd name="connsiteX144" fmla="*/ 497942 w 634661"/>
                <a:gd name="connsiteY144" fmla="*/ 98239 h 649301"/>
                <a:gd name="connsiteX145" fmla="*/ 511504 w 634661"/>
                <a:gd name="connsiteY145" fmla="*/ 80645 h 649301"/>
                <a:gd name="connsiteX146" fmla="*/ 518835 w 634661"/>
                <a:gd name="connsiteY146" fmla="*/ 75147 h 649301"/>
                <a:gd name="connsiteX147" fmla="*/ 511504 w 634661"/>
                <a:gd name="connsiteY147" fmla="*/ 75147 h 649301"/>
                <a:gd name="connsiteX148" fmla="*/ 507106 w 634661"/>
                <a:gd name="connsiteY148" fmla="*/ 72581 h 649301"/>
                <a:gd name="connsiteX149" fmla="*/ 512604 w 634661"/>
                <a:gd name="connsiteY149" fmla="*/ 22732 h 649301"/>
                <a:gd name="connsiteX150" fmla="*/ 519934 w 634661"/>
                <a:gd name="connsiteY150" fmla="*/ 24198 h 649301"/>
                <a:gd name="connsiteX151" fmla="*/ 535329 w 634661"/>
                <a:gd name="connsiteY151" fmla="*/ 26031 h 649301"/>
                <a:gd name="connsiteX152" fmla="*/ 572716 w 634661"/>
                <a:gd name="connsiteY152" fmla="*/ 30063 h 649301"/>
                <a:gd name="connsiteX153" fmla="*/ 591776 w 634661"/>
                <a:gd name="connsiteY153" fmla="*/ 41059 h 649301"/>
                <a:gd name="connsiteX154" fmla="*/ 600573 w 634661"/>
                <a:gd name="connsiteY154" fmla="*/ 48756 h 649301"/>
                <a:gd name="connsiteX155" fmla="*/ 589210 w 634661"/>
                <a:gd name="connsiteY155" fmla="*/ 56087 h 649301"/>
                <a:gd name="connsiteX156" fmla="*/ 566851 w 634661"/>
                <a:gd name="connsiteY156" fmla="*/ 49856 h 649301"/>
                <a:gd name="connsiteX157" fmla="*/ 584079 w 634661"/>
                <a:gd name="connsiteY157" fmla="*/ 107036 h 649301"/>
                <a:gd name="connsiteX158" fmla="*/ 564652 w 634661"/>
                <a:gd name="connsiteY158" fmla="*/ 145156 h 649301"/>
                <a:gd name="connsiteX159" fmla="*/ 571983 w 634661"/>
                <a:gd name="connsiteY159" fmla="*/ 160917 h 649301"/>
                <a:gd name="connsiteX160" fmla="*/ 580413 w 634661"/>
                <a:gd name="connsiteY160" fmla="*/ 177411 h 649301"/>
                <a:gd name="connsiteX161" fmla="*/ 583346 w 634661"/>
                <a:gd name="connsiteY161" fmla="*/ 192073 h 649301"/>
                <a:gd name="connsiteX162" fmla="*/ 587378 w 634661"/>
                <a:gd name="connsiteY162" fmla="*/ 178511 h 649301"/>
                <a:gd name="connsiteX163" fmla="*/ 596175 w 634661"/>
                <a:gd name="connsiteY163" fmla="*/ 159085 h 649301"/>
                <a:gd name="connsiteX164" fmla="*/ 601306 w 634661"/>
                <a:gd name="connsiteY164" fmla="*/ 144423 h 649301"/>
                <a:gd name="connsiteX165" fmla="*/ 614868 w 634661"/>
                <a:gd name="connsiteY165" fmla="*/ 156885 h 649301"/>
                <a:gd name="connsiteX166" fmla="*/ 624765 w 634661"/>
                <a:gd name="connsiteY166" fmla="*/ 201603 h 649301"/>
                <a:gd name="connsiteX167" fmla="*/ 630996 w 634661"/>
                <a:gd name="connsiteY167" fmla="*/ 224329 h 649301"/>
                <a:gd name="connsiteX168" fmla="*/ 626964 w 634661"/>
                <a:gd name="connsiteY168" fmla="*/ 283341 h 649301"/>
                <a:gd name="connsiteX169" fmla="*/ 634661 w 634661"/>
                <a:gd name="connsiteY169" fmla="*/ 304600 h 64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634661" h="649301">
                  <a:moveTo>
                    <a:pt x="634661" y="304600"/>
                  </a:moveTo>
                  <a:cubicBezTo>
                    <a:pt x="617434" y="322194"/>
                    <a:pt x="611936" y="343820"/>
                    <a:pt x="613035" y="368012"/>
                  </a:cubicBezTo>
                  <a:cubicBezTo>
                    <a:pt x="613402" y="374609"/>
                    <a:pt x="614868" y="380107"/>
                    <a:pt x="620366" y="384139"/>
                  </a:cubicBezTo>
                  <a:cubicBezTo>
                    <a:pt x="620366" y="386339"/>
                    <a:pt x="620366" y="388904"/>
                    <a:pt x="620366" y="391104"/>
                  </a:cubicBezTo>
                  <a:cubicBezTo>
                    <a:pt x="621832" y="401733"/>
                    <a:pt x="619266" y="410164"/>
                    <a:pt x="607904" y="414195"/>
                  </a:cubicBezTo>
                  <a:cubicBezTo>
                    <a:pt x="604238" y="415295"/>
                    <a:pt x="602039" y="418227"/>
                    <a:pt x="601306" y="421893"/>
                  </a:cubicBezTo>
                  <a:cubicBezTo>
                    <a:pt x="601673" y="432889"/>
                    <a:pt x="600939" y="443519"/>
                    <a:pt x="592876" y="451582"/>
                  </a:cubicBezTo>
                  <a:cubicBezTo>
                    <a:pt x="588111" y="456347"/>
                    <a:pt x="587744" y="461112"/>
                    <a:pt x="591410" y="466610"/>
                  </a:cubicBezTo>
                  <a:cubicBezTo>
                    <a:pt x="595075" y="472475"/>
                    <a:pt x="596908" y="477973"/>
                    <a:pt x="590676" y="483105"/>
                  </a:cubicBezTo>
                  <a:cubicBezTo>
                    <a:pt x="583346" y="488969"/>
                    <a:pt x="576015" y="488236"/>
                    <a:pt x="567951" y="484204"/>
                  </a:cubicBezTo>
                  <a:cubicBezTo>
                    <a:pt x="558788" y="479439"/>
                    <a:pt x="555855" y="468077"/>
                    <a:pt x="544859" y="465511"/>
                  </a:cubicBezTo>
                  <a:cubicBezTo>
                    <a:pt x="556955" y="472475"/>
                    <a:pt x="564652" y="482005"/>
                    <a:pt x="567951" y="495201"/>
                  </a:cubicBezTo>
                  <a:cubicBezTo>
                    <a:pt x="569417" y="501432"/>
                    <a:pt x="577848" y="506197"/>
                    <a:pt x="571617" y="513527"/>
                  </a:cubicBezTo>
                  <a:cubicBezTo>
                    <a:pt x="564286" y="522324"/>
                    <a:pt x="558421" y="510962"/>
                    <a:pt x="549991" y="511328"/>
                  </a:cubicBezTo>
                  <a:cubicBezTo>
                    <a:pt x="551090" y="527089"/>
                    <a:pt x="566485" y="545783"/>
                    <a:pt x="542660" y="556779"/>
                  </a:cubicBezTo>
                  <a:cubicBezTo>
                    <a:pt x="526166" y="534420"/>
                    <a:pt x="500875" y="527456"/>
                    <a:pt x="476317" y="519759"/>
                  </a:cubicBezTo>
                  <a:cubicBezTo>
                    <a:pt x="471185" y="518292"/>
                    <a:pt x="464954" y="519025"/>
                    <a:pt x="460555" y="514627"/>
                  </a:cubicBezTo>
                  <a:cubicBezTo>
                    <a:pt x="455057" y="509496"/>
                    <a:pt x="449559" y="503631"/>
                    <a:pt x="450659" y="495567"/>
                  </a:cubicBezTo>
                  <a:cubicBezTo>
                    <a:pt x="451758" y="486770"/>
                    <a:pt x="459456" y="486404"/>
                    <a:pt x="466420" y="485304"/>
                  </a:cubicBezTo>
                  <a:cubicBezTo>
                    <a:pt x="474117" y="483838"/>
                    <a:pt x="481814" y="479806"/>
                    <a:pt x="490978" y="481272"/>
                  </a:cubicBezTo>
                  <a:cubicBezTo>
                    <a:pt x="485113" y="469543"/>
                    <a:pt x="486580" y="460746"/>
                    <a:pt x="497209" y="454148"/>
                  </a:cubicBezTo>
                  <a:cubicBezTo>
                    <a:pt x="485113" y="460746"/>
                    <a:pt x="481448" y="482372"/>
                    <a:pt x="462388" y="479439"/>
                  </a:cubicBezTo>
                  <a:cubicBezTo>
                    <a:pt x="447360" y="476874"/>
                    <a:pt x="438563" y="499232"/>
                    <a:pt x="422435" y="487137"/>
                  </a:cubicBezTo>
                  <a:cubicBezTo>
                    <a:pt x="420969" y="496300"/>
                    <a:pt x="423901" y="503997"/>
                    <a:pt x="421702" y="511328"/>
                  </a:cubicBezTo>
                  <a:cubicBezTo>
                    <a:pt x="418403" y="518292"/>
                    <a:pt x="413638" y="516093"/>
                    <a:pt x="409606" y="512428"/>
                  </a:cubicBezTo>
                  <a:cubicBezTo>
                    <a:pt x="398977" y="502165"/>
                    <a:pt x="381016" y="502531"/>
                    <a:pt x="374052" y="485304"/>
                  </a:cubicBezTo>
                  <a:cubicBezTo>
                    <a:pt x="376984" y="501432"/>
                    <a:pt x="376618" y="514261"/>
                    <a:pt x="361223" y="522324"/>
                  </a:cubicBezTo>
                  <a:cubicBezTo>
                    <a:pt x="353892" y="526356"/>
                    <a:pt x="348394" y="525623"/>
                    <a:pt x="343996" y="519392"/>
                  </a:cubicBezTo>
                  <a:cubicBezTo>
                    <a:pt x="334832" y="532954"/>
                    <a:pt x="339964" y="550914"/>
                    <a:pt x="329701" y="564476"/>
                  </a:cubicBezTo>
                  <a:cubicBezTo>
                    <a:pt x="324203" y="571807"/>
                    <a:pt x="328601" y="575106"/>
                    <a:pt x="335932" y="574373"/>
                  </a:cubicBezTo>
                  <a:cubicBezTo>
                    <a:pt x="348028" y="573273"/>
                    <a:pt x="352060" y="580238"/>
                    <a:pt x="351693" y="590134"/>
                  </a:cubicBezTo>
                  <a:cubicBezTo>
                    <a:pt x="351327" y="600031"/>
                    <a:pt x="343263" y="598931"/>
                    <a:pt x="336299" y="598564"/>
                  </a:cubicBezTo>
                  <a:cubicBezTo>
                    <a:pt x="333000" y="598198"/>
                    <a:pt x="327502" y="596365"/>
                    <a:pt x="327135" y="601863"/>
                  </a:cubicBezTo>
                  <a:cubicBezTo>
                    <a:pt x="326036" y="612126"/>
                    <a:pt x="319071" y="608461"/>
                    <a:pt x="313207" y="609194"/>
                  </a:cubicBezTo>
                  <a:cubicBezTo>
                    <a:pt x="302577" y="610660"/>
                    <a:pt x="288649" y="609927"/>
                    <a:pt x="296346" y="628620"/>
                  </a:cubicBezTo>
                  <a:cubicBezTo>
                    <a:pt x="298179" y="633019"/>
                    <a:pt x="293414" y="637784"/>
                    <a:pt x="292314" y="642916"/>
                  </a:cubicBezTo>
                  <a:cubicBezTo>
                    <a:pt x="291214" y="648047"/>
                    <a:pt x="287182" y="649880"/>
                    <a:pt x="282417" y="649147"/>
                  </a:cubicBezTo>
                  <a:cubicBezTo>
                    <a:pt x="277286" y="648414"/>
                    <a:pt x="269955" y="645115"/>
                    <a:pt x="271055" y="641450"/>
                  </a:cubicBezTo>
                  <a:cubicBezTo>
                    <a:pt x="275820" y="627888"/>
                    <a:pt x="262991" y="616891"/>
                    <a:pt x="267756" y="604062"/>
                  </a:cubicBezTo>
                  <a:cubicBezTo>
                    <a:pt x="260059" y="625688"/>
                    <a:pt x="257126" y="627521"/>
                    <a:pt x="238799" y="622389"/>
                  </a:cubicBezTo>
                  <a:cubicBezTo>
                    <a:pt x="236600" y="628254"/>
                    <a:pt x="249795" y="648047"/>
                    <a:pt x="226704" y="634852"/>
                  </a:cubicBezTo>
                  <a:cubicBezTo>
                    <a:pt x="208010" y="645848"/>
                    <a:pt x="198480" y="635585"/>
                    <a:pt x="188950" y="620557"/>
                  </a:cubicBezTo>
                  <a:cubicBezTo>
                    <a:pt x="184918" y="613959"/>
                    <a:pt x="176121" y="618724"/>
                    <a:pt x="169524" y="619457"/>
                  </a:cubicBezTo>
                  <a:cubicBezTo>
                    <a:pt x="164392" y="620190"/>
                    <a:pt x="158894" y="621290"/>
                    <a:pt x="155595" y="616891"/>
                  </a:cubicBezTo>
                  <a:cubicBezTo>
                    <a:pt x="151930" y="611760"/>
                    <a:pt x="156695" y="607728"/>
                    <a:pt x="159261" y="603329"/>
                  </a:cubicBezTo>
                  <a:cubicBezTo>
                    <a:pt x="162559" y="597831"/>
                    <a:pt x="168057" y="594166"/>
                    <a:pt x="171356" y="589034"/>
                  </a:cubicBezTo>
                  <a:cubicBezTo>
                    <a:pt x="179787" y="576206"/>
                    <a:pt x="187851" y="575106"/>
                    <a:pt x="197380" y="587202"/>
                  </a:cubicBezTo>
                  <a:cubicBezTo>
                    <a:pt x="199580" y="590134"/>
                    <a:pt x="202879" y="591967"/>
                    <a:pt x="206544" y="593433"/>
                  </a:cubicBezTo>
                  <a:cubicBezTo>
                    <a:pt x="209110" y="594533"/>
                    <a:pt x="211676" y="594166"/>
                    <a:pt x="213142" y="591600"/>
                  </a:cubicBezTo>
                  <a:cubicBezTo>
                    <a:pt x="214608" y="589034"/>
                    <a:pt x="213875" y="586469"/>
                    <a:pt x="211676" y="585003"/>
                  </a:cubicBezTo>
                  <a:cubicBezTo>
                    <a:pt x="204711" y="580604"/>
                    <a:pt x="197747" y="576206"/>
                    <a:pt x="190416" y="572907"/>
                  </a:cubicBezTo>
                  <a:cubicBezTo>
                    <a:pt x="179420" y="567775"/>
                    <a:pt x="179054" y="579871"/>
                    <a:pt x="174289" y="583903"/>
                  </a:cubicBezTo>
                  <a:cubicBezTo>
                    <a:pt x="160360" y="596732"/>
                    <a:pt x="158161" y="597098"/>
                    <a:pt x="153029" y="578038"/>
                  </a:cubicBezTo>
                  <a:cubicBezTo>
                    <a:pt x="151197" y="570707"/>
                    <a:pt x="144965" y="568875"/>
                    <a:pt x="141300" y="564110"/>
                  </a:cubicBezTo>
                  <a:cubicBezTo>
                    <a:pt x="132137" y="553480"/>
                    <a:pt x="134702" y="543950"/>
                    <a:pt x="147898" y="539185"/>
                  </a:cubicBezTo>
                  <a:cubicBezTo>
                    <a:pt x="160360" y="534787"/>
                    <a:pt x="161093" y="526356"/>
                    <a:pt x="150464" y="507296"/>
                  </a:cubicBezTo>
                  <a:cubicBezTo>
                    <a:pt x="144965" y="508396"/>
                    <a:pt x="143133" y="519025"/>
                    <a:pt x="135435" y="512794"/>
                  </a:cubicBezTo>
                  <a:cubicBezTo>
                    <a:pt x="132503" y="510595"/>
                    <a:pt x="135435" y="485670"/>
                    <a:pt x="138368" y="483105"/>
                  </a:cubicBezTo>
                  <a:cubicBezTo>
                    <a:pt x="140201" y="481639"/>
                    <a:pt x="144232" y="483838"/>
                    <a:pt x="144599" y="479806"/>
                  </a:cubicBezTo>
                  <a:cubicBezTo>
                    <a:pt x="144599" y="479439"/>
                    <a:pt x="142400" y="478706"/>
                    <a:pt x="141300" y="478340"/>
                  </a:cubicBezTo>
                  <a:cubicBezTo>
                    <a:pt x="137268" y="476874"/>
                    <a:pt x="135435" y="478706"/>
                    <a:pt x="135069" y="482372"/>
                  </a:cubicBezTo>
                  <a:cubicBezTo>
                    <a:pt x="134702" y="484937"/>
                    <a:pt x="133969" y="487503"/>
                    <a:pt x="134702" y="489702"/>
                  </a:cubicBezTo>
                  <a:cubicBezTo>
                    <a:pt x="139834" y="511328"/>
                    <a:pt x="124806" y="522324"/>
                    <a:pt x="111610" y="534420"/>
                  </a:cubicBezTo>
                  <a:cubicBezTo>
                    <a:pt x="99881" y="538086"/>
                    <a:pt x="91084" y="533687"/>
                    <a:pt x="84120" y="523791"/>
                  </a:cubicBezTo>
                  <a:cubicBezTo>
                    <a:pt x="78255" y="514627"/>
                    <a:pt x="70925" y="507296"/>
                    <a:pt x="61028" y="502898"/>
                  </a:cubicBezTo>
                  <a:cubicBezTo>
                    <a:pt x="55530" y="500332"/>
                    <a:pt x="49665" y="497400"/>
                    <a:pt x="46367" y="491902"/>
                  </a:cubicBezTo>
                  <a:cubicBezTo>
                    <a:pt x="42701" y="486037"/>
                    <a:pt x="36837" y="479806"/>
                    <a:pt x="43068" y="473575"/>
                  </a:cubicBezTo>
                  <a:cubicBezTo>
                    <a:pt x="48566" y="467710"/>
                    <a:pt x="52964" y="474674"/>
                    <a:pt x="57729" y="477240"/>
                  </a:cubicBezTo>
                  <a:cubicBezTo>
                    <a:pt x="65793" y="482005"/>
                    <a:pt x="74957" y="485670"/>
                    <a:pt x="83020" y="487870"/>
                  </a:cubicBezTo>
                  <a:cubicBezTo>
                    <a:pt x="95849" y="491535"/>
                    <a:pt x="103547" y="494101"/>
                    <a:pt x="94383" y="511695"/>
                  </a:cubicBezTo>
                  <a:cubicBezTo>
                    <a:pt x="98049" y="498133"/>
                    <a:pt x="107579" y="501432"/>
                    <a:pt x="114176" y="499965"/>
                  </a:cubicBezTo>
                  <a:cubicBezTo>
                    <a:pt x="101347" y="502165"/>
                    <a:pt x="96216" y="487870"/>
                    <a:pt x="84487" y="486770"/>
                  </a:cubicBezTo>
                  <a:cubicBezTo>
                    <a:pt x="79722" y="486404"/>
                    <a:pt x="80821" y="476141"/>
                    <a:pt x="84487" y="472109"/>
                  </a:cubicBezTo>
                  <a:cubicBezTo>
                    <a:pt x="89252" y="466610"/>
                    <a:pt x="89252" y="453415"/>
                    <a:pt x="102080" y="460013"/>
                  </a:cubicBezTo>
                  <a:cubicBezTo>
                    <a:pt x="106479" y="464045"/>
                    <a:pt x="113810" y="462945"/>
                    <a:pt x="116742" y="469543"/>
                  </a:cubicBezTo>
                  <a:cubicBezTo>
                    <a:pt x="114176" y="462212"/>
                    <a:pt x="107579" y="462579"/>
                    <a:pt x="102447" y="460379"/>
                  </a:cubicBezTo>
                  <a:cubicBezTo>
                    <a:pt x="99148" y="454515"/>
                    <a:pt x="91451" y="452315"/>
                    <a:pt x="89618" y="444252"/>
                  </a:cubicBezTo>
                  <a:cubicBezTo>
                    <a:pt x="88519" y="448650"/>
                    <a:pt x="89252" y="451582"/>
                    <a:pt x="88152" y="454515"/>
                  </a:cubicBezTo>
                  <a:cubicBezTo>
                    <a:pt x="86686" y="458913"/>
                    <a:pt x="85220" y="463312"/>
                    <a:pt x="79722" y="462579"/>
                  </a:cubicBezTo>
                  <a:cubicBezTo>
                    <a:pt x="74224" y="461846"/>
                    <a:pt x="72024" y="456347"/>
                    <a:pt x="73857" y="452682"/>
                  </a:cubicBezTo>
                  <a:cubicBezTo>
                    <a:pt x="81921" y="435455"/>
                    <a:pt x="71658" y="420427"/>
                    <a:pt x="69825" y="404665"/>
                  </a:cubicBezTo>
                  <a:cubicBezTo>
                    <a:pt x="67992" y="385239"/>
                    <a:pt x="75690" y="369478"/>
                    <a:pt x="94017" y="361047"/>
                  </a:cubicBezTo>
                  <a:cubicBezTo>
                    <a:pt x="82287" y="359948"/>
                    <a:pt x="72757" y="361781"/>
                    <a:pt x="63227" y="358848"/>
                  </a:cubicBezTo>
                  <a:cubicBezTo>
                    <a:pt x="31705" y="350418"/>
                    <a:pt x="11912" y="321095"/>
                    <a:pt x="18510" y="289206"/>
                  </a:cubicBezTo>
                  <a:cubicBezTo>
                    <a:pt x="21075" y="276010"/>
                    <a:pt x="22175" y="263915"/>
                    <a:pt x="19243" y="250719"/>
                  </a:cubicBezTo>
                  <a:cubicBezTo>
                    <a:pt x="15944" y="236424"/>
                    <a:pt x="30239" y="225428"/>
                    <a:pt x="30605" y="211133"/>
                  </a:cubicBezTo>
                  <a:cubicBezTo>
                    <a:pt x="30605" y="206735"/>
                    <a:pt x="28773" y="208567"/>
                    <a:pt x="27307" y="207834"/>
                  </a:cubicBezTo>
                  <a:cubicBezTo>
                    <a:pt x="19976" y="203802"/>
                    <a:pt x="12278" y="200503"/>
                    <a:pt x="18876" y="189874"/>
                  </a:cubicBezTo>
                  <a:cubicBezTo>
                    <a:pt x="24741" y="179977"/>
                    <a:pt x="24741" y="173746"/>
                    <a:pt x="10079" y="174846"/>
                  </a:cubicBezTo>
                  <a:cubicBezTo>
                    <a:pt x="916" y="175579"/>
                    <a:pt x="-3849" y="169714"/>
                    <a:pt x="3848" y="162750"/>
                  </a:cubicBezTo>
                  <a:cubicBezTo>
                    <a:pt x="10812" y="156152"/>
                    <a:pt x="8613" y="144056"/>
                    <a:pt x="19243" y="140758"/>
                  </a:cubicBezTo>
                  <a:cubicBezTo>
                    <a:pt x="21075" y="140391"/>
                    <a:pt x="22542" y="140025"/>
                    <a:pt x="24374" y="140391"/>
                  </a:cubicBezTo>
                  <a:cubicBezTo>
                    <a:pt x="26573" y="135626"/>
                    <a:pt x="28773" y="153220"/>
                    <a:pt x="30605" y="140391"/>
                  </a:cubicBezTo>
                  <a:cubicBezTo>
                    <a:pt x="31338" y="134527"/>
                    <a:pt x="33904" y="130128"/>
                    <a:pt x="39769" y="128662"/>
                  </a:cubicBezTo>
                  <a:cubicBezTo>
                    <a:pt x="49299" y="126829"/>
                    <a:pt x="58462" y="129028"/>
                    <a:pt x="67992" y="122064"/>
                  </a:cubicBezTo>
                  <a:cubicBezTo>
                    <a:pt x="77156" y="115466"/>
                    <a:pt x="76056" y="129395"/>
                    <a:pt x="79722" y="133427"/>
                  </a:cubicBezTo>
                  <a:cubicBezTo>
                    <a:pt x="83754" y="137825"/>
                    <a:pt x="83020" y="142957"/>
                    <a:pt x="75323" y="143323"/>
                  </a:cubicBezTo>
                  <a:cubicBezTo>
                    <a:pt x="69459" y="143690"/>
                    <a:pt x="63960" y="143690"/>
                    <a:pt x="59562" y="150654"/>
                  </a:cubicBezTo>
                  <a:cubicBezTo>
                    <a:pt x="74957" y="151387"/>
                    <a:pt x="79355" y="163116"/>
                    <a:pt x="76423" y="173746"/>
                  </a:cubicBezTo>
                  <a:cubicBezTo>
                    <a:pt x="71658" y="189874"/>
                    <a:pt x="73490" y="204169"/>
                    <a:pt x="78255" y="219197"/>
                  </a:cubicBezTo>
                  <a:cubicBezTo>
                    <a:pt x="78988" y="221763"/>
                    <a:pt x="77889" y="223962"/>
                    <a:pt x="76056" y="228727"/>
                  </a:cubicBezTo>
                  <a:cubicBezTo>
                    <a:pt x="83020" y="216631"/>
                    <a:pt x="80821" y="203436"/>
                    <a:pt x="90718" y="195372"/>
                  </a:cubicBezTo>
                  <a:cubicBezTo>
                    <a:pt x="93650" y="192806"/>
                    <a:pt x="93650" y="190240"/>
                    <a:pt x="92551" y="186942"/>
                  </a:cubicBezTo>
                  <a:cubicBezTo>
                    <a:pt x="87785" y="173746"/>
                    <a:pt x="93650" y="164216"/>
                    <a:pt x="104280" y="156885"/>
                  </a:cubicBezTo>
                  <a:cubicBezTo>
                    <a:pt x="93283" y="152487"/>
                    <a:pt x="69092" y="116566"/>
                    <a:pt x="71291" y="106303"/>
                  </a:cubicBezTo>
                  <a:cubicBezTo>
                    <a:pt x="72024" y="101905"/>
                    <a:pt x="75323" y="98606"/>
                    <a:pt x="78988" y="96406"/>
                  </a:cubicBezTo>
                  <a:cubicBezTo>
                    <a:pt x="84120" y="93841"/>
                    <a:pt x="88519" y="96773"/>
                    <a:pt x="92917" y="98606"/>
                  </a:cubicBezTo>
                  <a:cubicBezTo>
                    <a:pt x="94750" y="98239"/>
                    <a:pt x="96949" y="97873"/>
                    <a:pt x="96582" y="96040"/>
                  </a:cubicBezTo>
                  <a:cubicBezTo>
                    <a:pt x="95849" y="92008"/>
                    <a:pt x="91084" y="92741"/>
                    <a:pt x="88152" y="91275"/>
                  </a:cubicBezTo>
                  <a:cubicBezTo>
                    <a:pt x="78988" y="85044"/>
                    <a:pt x="80455" y="78080"/>
                    <a:pt x="87052" y="71115"/>
                  </a:cubicBezTo>
                  <a:cubicBezTo>
                    <a:pt x="89618" y="69649"/>
                    <a:pt x="94383" y="71848"/>
                    <a:pt x="95116" y="68183"/>
                  </a:cubicBezTo>
                  <a:cubicBezTo>
                    <a:pt x="98415" y="56820"/>
                    <a:pt x="105746" y="53155"/>
                    <a:pt x="116375" y="56454"/>
                  </a:cubicBezTo>
                  <a:cubicBezTo>
                    <a:pt x="126638" y="59753"/>
                    <a:pt x="123340" y="68916"/>
                    <a:pt x="122607" y="76613"/>
                  </a:cubicBezTo>
                  <a:cubicBezTo>
                    <a:pt x="131770" y="60119"/>
                    <a:pt x="144599" y="52788"/>
                    <a:pt x="159261" y="59019"/>
                  </a:cubicBezTo>
                  <a:cubicBezTo>
                    <a:pt x="136535" y="37027"/>
                    <a:pt x="161826" y="21633"/>
                    <a:pt x="161826" y="2939"/>
                  </a:cubicBezTo>
                  <a:cubicBezTo>
                    <a:pt x="161826" y="-1459"/>
                    <a:pt x="168057" y="-360"/>
                    <a:pt x="170623" y="2573"/>
                  </a:cubicBezTo>
                  <a:cubicBezTo>
                    <a:pt x="175388" y="7704"/>
                    <a:pt x="178320" y="13569"/>
                    <a:pt x="176121" y="20533"/>
                  </a:cubicBezTo>
                  <a:cubicBezTo>
                    <a:pt x="183085" y="13935"/>
                    <a:pt x="193715" y="9903"/>
                    <a:pt x="201412" y="15768"/>
                  </a:cubicBezTo>
                  <a:cubicBezTo>
                    <a:pt x="214974" y="25664"/>
                    <a:pt x="204345" y="39593"/>
                    <a:pt x="203612" y="53888"/>
                  </a:cubicBezTo>
                  <a:cubicBezTo>
                    <a:pt x="211676" y="46191"/>
                    <a:pt x="222672" y="45824"/>
                    <a:pt x="231102" y="40326"/>
                  </a:cubicBezTo>
                  <a:cubicBezTo>
                    <a:pt x="238066" y="40693"/>
                    <a:pt x="242465" y="45458"/>
                    <a:pt x="239899" y="51322"/>
                  </a:cubicBezTo>
                  <a:cubicBezTo>
                    <a:pt x="235501" y="61952"/>
                    <a:pt x="238066" y="74414"/>
                    <a:pt x="234401" y="83578"/>
                  </a:cubicBezTo>
                  <a:cubicBezTo>
                    <a:pt x="228536" y="97140"/>
                    <a:pt x="232935" y="108502"/>
                    <a:pt x="233668" y="120964"/>
                  </a:cubicBezTo>
                  <a:cubicBezTo>
                    <a:pt x="234767" y="146989"/>
                    <a:pt x="233668" y="173380"/>
                    <a:pt x="226704" y="198671"/>
                  </a:cubicBezTo>
                  <a:cubicBezTo>
                    <a:pt x="222305" y="214432"/>
                    <a:pt x="224504" y="231659"/>
                    <a:pt x="216074" y="247054"/>
                  </a:cubicBezTo>
                  <a:cubicBezTo>
                    <a:pt x="213142" y="252185"/>
                    <a:pt x="219739" y="253652"/>
                    <a:pt x="223405" y="256217"/>
                  </a:cubicBezTo>
                  <a:cubicBezTo>
                    <a:pt x="230369" y="260616"/>
                    <a:pt x="233668" y="265747"/>
                    <a:pt x="224871" y="271979"/>
                  </a:cubicBezTo>
                  <a:cubicBezTo>
                    <a:pt x="216074" y="278210"/>
                    <a:pt x="224871" y="284807"/>
                    <a:pt x="225971" y="290305"/>
                  </a:cubicBezTo>
                  <a:cubicBezTo>
                    <a:pt x="227437" y="296170"/>
                    <a:pt x="235134" y="300935"/>
                    <a:pt x="242465" y="296170"/>
                  </a:cubicBezTo>
                  <a:cubicBezTo>
                    <a:pt x="248329" y="292505"/>
                    <a:pt x="253094" y="281508"/>
                    <a:pt x="260425" y="289939"/>
                  </a:cubicBezTo>
                  <a:cubicBezTo>
                    <a:pt x="269955" y="300935"/>
                    <a:pt x="297812" y="299469"/>
                    <a:pt x="283517" y="327692"/>
                  </a:cubicBezTo>
                  <a:cubicBezTo>
                    <a:pt x="308808" y="318895"/>
                    <a:pt x="322004" y="299835"/>
                    <a:pt x="335199" y="282242"/>
                  </a:cubicBezTo>
                  <a:cubicBezTo>
                    <a:pt x="350227" y="262082"/>
                    <a:pt x="363056" y="259516"/>
                    <a:pt x="383949" y="277843"/>
                  </a:cubicBezTo>
                  <a:cubicBezTo>
                    <a:pt x="393112" y="267947"/>
                    <a:pt x="394212" y="251086"/>
                    <a:pt x="409973" y="246687"/>
                  </a:cubicBezTo>
                  <a:cubicBezTo>
                    <a:pt x="407407" y="227627"/>
                    <a:pt x="421702" y="212966"/>
                    <a:pt x="423535" y="195005"/>
                  </a:cubicBezTo>
                  <a:cubicBezTo>
                    <a:pt x="423901" y="192073"/>
                    <a:pt x="426467" y="189507"/>
                    <a:pt x="429033" y="187675"/>
                  </a:cubicBezTo>
                  <a:cubicBezTo>
                    <a:pt x="433431" y="185475"/>
                    <a:pt x="437830" y="187308"/>
                    <a:pt x="441862" y="188408"/>
                  </a:cubicBezTo>
                  <a:cubicBezTo>
                    <a:pt x="451025" y="188041"/>
                    <a:pt x="461655" y="197205"/>
                    <a:pt x="467886" y="181810"/>
                  </a:cubicBezTo>
                  <a:cubicBezTo>
                    <a:pt x="470085" y="176678"/>
                    <a:pt x="487313" y="188408"/>
                    <a:pt x="488046" y="197938"/>
                  </a:cubicBezTo>
                  <a:cubicBezTo>
                    <a:pt x="488412" y="203069"/>
                    <a:pt x="486580" y="208567"/>
                    <a:pt x="489512" y="214065"/>
                  </a:cubicBezTo>
                  <a:cubicBezTo>
                    <a:pt x="487313" y="202703"/>
                    <a:pt x="486580" y="192440"/>
                    <a:pt x="497576" y="182910"/>
                  </a:cubicBezTo>
                  <a:cubicBezTo>
                    <a:pt x="482181" y="185475"/>
                    <a:pt x="460922" y="168615"/>
                    <a:pt x="460922" y="156885"/>
                  </a:cubicBezTo>
                  <a:cubicBezTo>
                    <a:pt x="460922" y="147355"/>
                    <a:pt x="470085" y="141491"/>
                    <a:pt x="479249" y="145156"/>
                  </a:cubicBezTo>
                  <a:cubicBezTo>
                    <a:pt x="484747" y="147355"/>
                    <a:pt x="486580" y="153220"/>
                    <a:pt x="492444" y="155419"/>
                  </a:cubicBezTo>
                  <a:cubicBezTo>
                    <a:pt x="499408" y="136726"/>
                    <a:pt x="496843" y="116933"/>
                    <a:pt x="497942" y="98239"/>
                  </a:cubicBezTo>
                  <a:cubicBezTo>
                    <a:pt x="498309" y="86510"/>
                    <a:pt x="498675" y="80645"/>
                    <a:pt x="511504" y="80645"/>
                  </a:cubicBezTo>
                  <a:cubicBezTo>
                    <a:pt x="514436" y="80645"/>
                    <a:pt x="520301" y="81378"/>
                    <a:pt x="518835" y="75147"/>
                  </a:cubicBezTo>
                  <a:cubicBezTo>
                    <a:pt x="516636" y="67083"/>
                    <a:pt x="514070" y="75147"/>
                    <a:pt x="511504" y="75147"/>
                  </a:cubicBezTo>
                  <a:cubicBezTo>
                    <a:pt x="509305" y="75147"/>
                    <a:pt x="508205" y="74048"/>
                    <a:pt x="507106" y="72581"/>
                  </a:cubicBezTo>
                  <a:cubicBezTo>
                    <a:pt x="496476" y="60486"/>
                    <a:pt x="499408" y="32629"/>
                    <a:pt x="512604" y="22732"/>
                  </a:cubicBezTo>
                  <a:cubicBezTo>
                    <a:pt x="515170" y="22366"/>
                    <a:pt x="517735" y="23099"/>
                    <a:pt x="519934" y="24198"/>
                  </a:cubicBezTo>
                  <a:cubicBezTo>
                    <a:pt x="524333" y="31163"/>
                    <a:pt x="530197" y="27131"/>
                    <a:pt x="535329" y="26031"/>
                  </a:cubicBezTo>
                  <a:cubicBezTo>
                    <a:pt x="545592" y="16868"/>
                    <a:pt x="558054" y="17601"/>
                    <a:pt x="572716" y="30063"/>
                  </a:cubicBezTo>
                  <a:cubicBezTo>
                    <a:pt x="578581" y="35195"/>
                    <a:pt x="584079" y="39593"/>
                    <a:pt x="591776" y="41059"/>
                  </a:cubicBezTo>
                  <a:cubicBezTo>
                    <a:pt x="596175" y="41792"/>
                    <a:pt x="600939" y="43258"/>
                    <a:pt x="600573" y="48756"/>
                  </a:cubicBezTo>
                  <a:cubicBezTo>
                    <a:pt x="600206" y="55354"/>
                    <a:pt x="594342" y="55721"/>
                    <a:pt x="589210" y="56087"/>
                  </a:cubicBezTo>
                  <a:cubicBezTo>
                    <a:pt x="582246" y="56454"/>
                    <a:pt x="576381" y="53521"/>
                    <a:pt x="566851" y="49856"/>
                  </a:cubicBezTo>
                  <a:cubicBezTo>
                    <a:pt x="598007" y="72215"/>
                    <a:pt x="598740" y="78080"/>
                    <a:pt x="584079" y="107036"/>
                  </a:cubicBezTo>
                  <a:cubicBezTo>
                    <a:pt x="577848" y="119865"/>
                    <a:pt x="571617" y="132694"/>
                    <a:pt x="564652" y="145156"/>
                  </a:cubicBezTo>
                  <a:cubicBezTo>
                    <a:pt x="559521" y="154686"/>
                    <a:pt x="562453" y="158718"/>
                    <a:pt x="571983" y="160917"/>
                  </a:cubicBezTo>
                  <a:cubicBezTo>
                    <a:pt x="581147" y="163116"/>
                    <a:pt x="590676" y="164949"/>
                    <a:pt x="580413" y="177411"/>
                  </a:cubicBezTo>
                  <a:cubicBezTo>
                    <a:pt x="576381" y="182543"/>
                    <a:pt x="580413" y="186575"/>
                    <a:pt x="583346" y="192073"/>
                  </a:cubicBezTo>
                  <a:cubicBezTo>
                    <a:pt x="581513" y="185842"/>
                    <a:pt x="580413" y="180710"/>
                    <a:pt x="587378" y="178511"/>
                  </a:cubicBezTo>
                  <a:cubicBezTo>
                    <a:pt x="597274" y="175579"/>
                    <a:pt x="599107" y="167882"/>
                    <a:pt x="596175" y="159085"/>
                  </a:cubicBezTo>
                  <a:cubicBezTo>
                    <a:pt x="593975" y="152487"/>
                    <a:pt x="592509" y="145889"/>
                    <a:pt x="601306" y="144423"/>
                  </a:cubicBezTo>
                  <a:cubicBezTo>
                    <a:pt x="609737" y="143323"/>
                    <a:pt x="615601" y="150654"/>
                    <a:pt x="614868" y="156885"/>
                  </a:cubicBezTo>
                  <a:cubicBezTo>
                    <a:pt x="612302" y="173380"/>
                    <a:pt x="622199" y="186575"/>
                    <a:pt x="624765" y="201603"/>
                  </a:cubicBezTo>
                  <a:cubicBezTo>
                    <a:pt x="626231" y="209300"/>
                    <a:pt x="630263" y="217731"/>
                    <a:pt x="630996" y="224329"/>
                  </a:cubicBezTo>
                  <a:cubicBezTo>
                    <a:pt x="633195" y="243755"/>
                    <a:pt x="636860" y="265014"/>
                    <a:pt x="626964" y="283341"/>
                  </a:cubicBezTo>
                  <a:cubicBezTo>
                    <a:pt x="617434" y="300935"/>
                    <a:pt x="615968" y="300935"/>
                    <a:pt x="634661" y="30460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205F04C4-8BB1-429E-8B53-B0FBEAA0281D}"/>
                </a:ext>
              </a:extLst>
            </p:cNvPr>
            <p:cNvSpPr/>
            <p:nvPr/>
          </p:nvSpPr>
          <p:spPr>
            <a:xfrm>
              <a:off x="12418552" y="6185116"/>
              <a:ext cx="122888" cy="364928"/>
            </a:xfrm>
            <a:custGeom>
              <a:avLst/>
              <a:gdLst>
                <a:gd name="connsiteX0" fmla="*/ 46648 w 122888"/>
                <a:gd name="connsiteY0" fmla="*/ 349960 h 364928"/>
                <a:gd name="connsiteX1" fmla="*/ 47015 w 122888"/>
                <a:gd name="connsiteY1" fmla="*/ 357291 h 364928"/>
                <a:gd name="connsiteX2" fmla="*/ 22823 w 122888"/>
                <a:gd name="connsiteY2" fmla="*/ 345195 h 364928"/>
                <a:gd name="connsiteX3" fmla="*/ 16592 w 122888"/>
                <a:gd name="connsiteY3" fmla="*/ 352526 h 364928"/>
                <a:gd name="connsiteX4" fmla="*/ 2297 w 122888"/>
                <a:gd name="connsiteY4" fmla="*/ 363522 h 364928"/>
                <a:gd name="connsiteX5" fmla="*/ 8528 w 122888"/>
                <a:gd name="connsiteY5" fmla="*/ 350327 h 364928"/>
                <a:gd name="connsiteX6" fmla="*/ 17325 w 122888"/>
                <a:gd name="connsiteY6" fmla="*/ 333466 h 364928"/>
                <a:gd name="connsiteX7" fmla="*/ 20991 w 122888"/>
                <a:gd name="connsiteY7" fmla="*/ 297912 h 364928"/>
                <a:gd name="connsiteX8" fmla="*/ 17325 w 122888"/>
                <a:gd name="connsiteY8" fmla="*/ 284716 h 364928"/>
                <a:gd name="connsiteX9" fmla="*/ 27222 w 122888"/>
                <a:gd name="connsiteY9" fmla="*/ 257959 h 364928"/>
                <a:gd name="connsiteX10" fmla="*/ 36019 w 122888"/>
                <a:gd name="connsiteY10" fmla="*/ 229369 h 364928"/>
                <a:gd name="connsiteX11" fmla="*/ 47381 w 122888"/>
                <a:gd name="connsiteY11" fmla="*/ 196747 h 364928"/>
                <a:gd name="connsiteX12" fmla="*/ 29421 w 122888"/>
                <a:gd name="connsiteY12" fmla="*/ 215441 h 364928"/>
                <a:gd name="connsiteX13" fmla="*/ 21724 w 122888"/>
                <a:gd name="connsiteY13" fmla="*/ 213608 h 364928"/>
                <a:gd name="connsiteX14" fmla="*/ 19158 w 122888"/>
                <a:gd name="connsiteY14" fmla="*/ 209210 h 364928"/>
                <a:gd name="connsiteX15" fmla="*/ 33453 w 122888"/>
                <a:gd name="connsiteY15" fmla="*/ 180620 h 364928"/>
                <a:gd name="connsiteX16" fmla="*/ 41883 w 122888"/>
                <a:gd name="connsiteY16" fmla="*/ 154962 h 364928"/>
                <a:gd name="connsiteX17" fmla="*/ 24656 w 122888"/>
                <a:gd name="connsiteY17" fmla="*/ 138834 h 364928"/>
                <a:gd name="connsiteX18" fmla="*/ 19891 w 122888"/>
                <a:gd name="connsiteY18" fmla="*/ 118308 h 364928"/>
                <a:gd name="connsiteX19" fmla="*/ 41517 w 122888"/>
                <a:gd name="connsiteY19" fmla="*/ 106579 h 364928"/>
                <a:gd name="connsiteX20" fmla="*/ 56545 w 122888"/>
                <a:gd name="connsiteY20" fmla="*/ 101447 h 364928"/>
                <a:gd name="connsiteX21" fmla="*/ 71206 w 122888"/>
                <a:gd name="connsiteY21" fmla="*/ 85319 h 364928"/>
                <a:gd name="connsiteX22" fmla="*/ 65342 w 122888"/>
                <a:gd name="connsiteY22" fmla="*/ 73957 h 364928"/>
                <a:gd name="connsiteX23" fmla="*/ 71939 w 122888"/>
                <a:gd name="connsiteY23" fmla="*/ 66259 h 364928"/>
                <a:gd name="connsiteX24" fmla="*/ 85135 w 122888"/>
                <a:gd name="connsiteY24" fmla="*/ 20809 h 364928"/>
                <a:gd name="connsiteX25" fmla="*/ 86234 w 122888"/>
                <a:gd name="connsiteY25" fmla="*/ 15677 h 364928"/>
                <a:gd name="connsiteX26" fmla="*/ 89167 w 122888"/>
                <a:gd name="connsiteY26" fmla="*/ 11279 h 364928"/>
                <a:gd name="connsiteX27" fmla="*/ 98697 w 122888"/>
                <a:gd name="connsiteY27" fmla="*/ 2482 h 364928"/>
                <a:gd name="connsiteX28" fmla="*/ 108227 w 122888"/>
                <a:gd name="connsiteY28" fmla="*/ 2482 h 364928"/>
                <a:gd name="connsiteX29" fmla="*/ 109327 w 122888"/>
                <a:gd name="connsiteY29" fmla="*/ 39502 h 364928"/>
                <a:gd name="connsiteX30" fmla="*/ 107860 w 122888"/>
                <a:gd name="connsiteY30" fmla="*/ 40235 h 364928"/>
                <a:gd name="connsiteX31" fmla="*/ 122888 w 122888"/>
                <a:gd name="connsiteY31" fmla="*/ 57829 h 364928"/>
                <a:gd name="connsiteX32" fmla="*/ 122522 w 122888"/>
                <a:gd name="connsiteY32" fmla="*/ 65160 h 364928"/>
                <a:gd name="connsiteX33" fmla="*/ 108593 w 122888"/>
                <a:gd name="connsiteY33" fmla="*/ 60395 h 364928"/>
                <a:gd name="connsiteX34" fmla="*/ 101263 w 122888"/>
                <a:gd name="connsiteY34" fmla="*/ 91184 h 364928"/>
                <a:gd name="connsiteX35" fmla="*/ 95398 w 122888"/>
                <a:gd name="connsiteY35" fmla="*/ 97415 h 364928"/>
                <a:gd name="connsiteX36" fmla="*/ 87334 w 122888"/>
                <a:gd name="connsiteY36" fmla="*/ 94849 h 364928"/>
                <a:gd name="connsiteX37" fmla="*/ 92832 w 122888"/>
                <a:gd name="connsiteY37" fmla="*/ 104013 h 364928"/>
                <a:gd name="connsiteX38" fmla="*/ 100163 w 122888"/>
                <a:gd name="connsiteY38" fmla="*/ 123806 h 364928"/>
                <a:gd name="connsiteX39" fmla="*/ 99796 w 122888"/>
                <a:gd name="connsiteY39" fmla="*/ 147264 h 364928"/>
                <a:gd name="connsiteX40" fmla="*/ 75238 w 122888"/>
                <a:gd name="connsiteY40" fmla="*/ 177321 h 364928"/>
                <a:gd name="connsiteX41" fmla="*/ 63509 w 122888"/>
                <a:gd name="connsiteY41" fmla="*/ 186851 h 364928"/>
                <a:gd name="connsiteX42" fmla="*/ 65708 w 122888"/>
                <a:gd name="connsiteY42" fmla="*/ 196747 h 364928"/>
                <a:gd name="connsiteX43" fmla="*/ 79270 w 122888"/>
                <a:gd name="connsiteY43" fmla="*/ 189416 h 364928"/>
                <a:gd name="connsiteX44" fmla="*/ 90633 w 122888"/>
                <a:gd name="connsiteY44" fmla="*/ 180620 h 364928"/>
                <a:gd name="connsiteX45" fmla="*/ 96497 w 122888"/>
                <a:gd name="connsiteY45" fmla="*/ 195281 h 364928"/>
                <a:gd name="connsiteX46" fmla="*/ 92099 w 122888"/>
                <a:gd name="connsiteY46" fmla="*/ 234134 h 364928"/>
                <a:gd name="connsiteX47" fmla="*/ 73406 w 122888"/>
                <a:gd name="connsiteY47" fmla="*/ 245497 h 364928"/>
                <a:gd name="connsiteX48" fmla="*/ 66441 w 122888"/>
                <a:gd name="connsiteY48" fmla="*/ 236700 h 364928"/>
                <a:gd name="connsiteX49" fmla="*/ 60577 w 122888"/>
                <a:gd name="connsiteY49" fmla="*/ 228636 h 364928"/>
                <a:gd name="connsiteX50" fmla="*/ 53979 w 122888"/>
                <a:gd name="connsiteY50" fmla="*/ 236700 h 364928"/>
                <a:gd name="connsiteX51" fmla="*/ 48848 w 122888"/>
                <a:gd name="connsiteY51" fmla="*/ 250628 h 364928"/>
                <a:gd name="connsiteX52" fmla="*/ 53613 w 122888"/>
                <a:gd name="connsiteY52" fmla="*/ 265290 h 364928"/>
                <a:gd name="connsiteX53" fmla="*/ 52513 w 122888"/>
                <a:gd name="connsiteY53" fmla="*/ 289481 h 364928"/>
                <a:gd name="connsiteX54" fmla="*/ 60577 w 122888"/>
                <a:gd name="connsiteY54" fmla="*/ 274453 h 364928"/>
                <a:gd name="connsiteX55" fmla="*/ 64975 w 122888"/>
                <a:gd name="connsiteY55" fmla="*/ 264190 h 364928"/>
                <a:gd name="connsiteX56" fmla="*/ 72306 w 122888"/>
                <a:gd name="connsiteY56" fmla="*/ 273354 h 364928"/>
                <a:gd name="connsiteX57" fmla="*/ 54346 w 122888"/>
                <a:gd name="connsiteY57" fmla="*/ 329068 h 364928"/>
                <a:gd name="connsiteX58" fmla="*/ 46648 w 122888"/>
                <a:gd name="connsiteY58" fmla="*/ 349960 h 3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2888" h="364928">
                  <a:moveTo>
                    <a:pt x="46648" y="349960"/>
                  </a:moveTo>
                  <a:cubicBezTo>
                    <a:pt x="46648" y="352526"/>
                    <a:pt x="47015" y="354725"/>
                    <a:pt x="47015" y="357291"/>
                  </a:cubicBezTo>
                  <a:cubicBezTo>
                    <a:pt x="37851" y="355825"/>
                    <a:pt x="29054" y="352893"/>
                    <a:pt x="22823" y="345195"/>
                  </a:cubicBezTo>
                  <a:cubicBezTo>
                    <a:pt x="20624" y="347761"/>
                    <a:pt x="18791" y="350327"/>
                    <a:pt x="16592" y="352526"/>
                  </a:cubicBezTo>
                  <a:cubicBezTo>
                    <a:pt x="12194" y="356925"/>
                    <a:pt x="9628" y="369020"/>
                    <a:pt x="2297" y="363522"/>
                  </a:cubicBezTo>
                  <a:cubicBezTo>
                    <a:pt x="-5034" y="358024"/>
                    <a:pt x="7429" y="354725"/>
                    <a:pt x="8528" y="350327"/>
                  </a:cubicBezTo>
                  <a:cubicBezTo>
                    <a:pt x="10361" y="343729"/>
                    <a:pt x="9994" y="337498"/>
                    <a:pt x="17325" y="333466"/>
                  </a:cubicBezTo>
                  <a:cubicBezTo>
                    <a:pt x="35286" y="323569"/>
                    <a:pt x="33453" y="311107"/>
                    <a:pt x="20991" y="297912"/>
                  </a:cubicBezTo>
                  <a:cubicBezTo>
                    <a:pt x="18791" y="293880"/>
                    <a:pt x="19158" y="288748"/>
                    <a:pt x="17325" y="284716"/>
                  </a:cubicBezTo>
                  <a:cubicBezTo>
                    <a:pt x="14759" y="273720"/>
                    <a:pt x="12927" y="264923"/>
                    <a:pt x="27222" y="257959"/>
                  </a:cubicBezTo>
                  <a:cubicBezTo>
                    <a:pt x="36385" y="253561"/>
                    <a:pt x="31987" y="238899"/>
                    <a:pt x="36019" y="229369"/>
                  </a:cubicBezTo>
                  <a:cubicBezTo>
                    <a:pt x="38218" y="219106"/>
                    <a:pt x="43716" y="210309"/>
                    <a:pt x="47381" y="196747"/>
                  </a:cubicBezTo>
                  <a:cubicBezTo>
                    <a:pt x="42250" y="207010"/>
                    <a:pt x="38951" y="214708"/>
                    <a:pt x="29421" y="215441"/>
                  </a:cubicBezTo>
                  <a:cubicBezTo>
                    <a:pt x="26489" y="215441"/>
                    <a:pt x="23923" y="215074"/>
                    <a:pt x="21724" y="213608"/>
                  </a:cubicBezTo>
                  <a:cubicBezTo>
                    <a:pt x="20258" y="212508"/>
                    <a:pt x="19524" y="211042"/>
                    <a:pt x="19158" y="209210"/>
                  </a:cubicBezTo>
                  <a:cubicBezTo>
                    <a:pt x="20991" y="198213"/>
                    <a:pt x="35652" y="193815"/>
                    <a:pt x="33453" y="180620"/>
                  </a:cubicBezTo>
                  <a:cubicBezTo>
                    <a:pt x="34553" y="171456"/>
                    <a:pt x="43349" y="164858"/>
                    <a:pt x="41883" y="154962"/>
                  </a:cubicBezTo>
                  <a:cubicBezTo>
                    <a:pt x="38951" y="146532"/>
                    <a:pt x="28688" y="145798"/>
                    <a:pt x="24656" y="138834"/>
                  </a:cubicBezTo>
                  <a:cubicBezTo>
                    <a:pt x="20991" y="132237"/>
                    <a:pt x="15492" y="126372"/>
                    <a:pt x="19891" y="118308"/>
                  </a:cubicBezTo>
                  <a:cubicBezTo>
                    <a:pt x="27588" y="115376"/>
                    <a:pt x="36019" y="113910"/>
                    <a:pt x="41517" y="106579"/>
                  </a:cubicBezTo>
                  <a:cubicBezTo>
                    <a:pt x="44816" y="102180"/>
                    <a:pt x="50680" y="100348"/>
                    <a:pt x="56545" y="101447"/>
                  </a:cubicBezTo>
                  <a:cubicBezTo>
                    <a:pt x="70840" y="104013"/>
                    <a:pt x="75238" y="99248"/>
                    <a:pt x="71206" y="85319"/>
                  </a:cubicBezTo>
                  <a:cubicBezTo>
                    <a:pt x="70107" y="81288"/>
                    <a:pt x="65708" y="78355"/>
                    <a:pt x="65342" y="73957"/>
                  </a:cubicBezTo>
                  <a:cubicBezTo>
                    <a:pt x="66441" y="70291"/>
                    <a:pt x="69374" y="68459"/>
                    <a:pt x="71939" y="66259"/>
                  </a:cubicBezTo>
                  <a:cubicBezTo>
                    <a:pt x="85135" y="53797"/>
                    <a:pt x="77438" y="34737"/>
                    <a:pt x="85135" y="20809"/>
                  </a:cubicBezTo>
                  <a:cubicBezTo>
                    <a:pt x="85135" y="18976"/>
                    <a:pt x="85501" y="17510"/>
                    <a:pt x="86234" y="15677"/>
                  </a:cubicBezTo>
                  <a:cubicBezTo>
                    <a:pt x="86968" y="14211"/>
                    <a:pt x="87701" y="12745"/>
                    <a:pt x="89167" y="11279"/>
                  </a:cubicBezTo>
                  <a:cubicBezTo>
                    <a:pt x="92832" y="9079"/>
                    <a:pt x="95398" y="5781"/>
                    <a:pt x="98697" y="2482"/>
                  </a:cubicBezTo>
                  <a:cubicBezTo>
                    <a:pt x="101629" y="-451"/>
                    <a:pt x="104928" y="-1184"/>
                    <a:pt x="108227" y="2482"/>
                  </a:cubicBezTo>
                  <a:cubicBezTo>
                    <a:pt x="115191" y="9446"/>
                    <a:pt x="115924" y="31805"/>
                    <a:pt x="109327" y="39502"/>
                  </a:cubicBezTo>
                  <a:cubicBezTo>
                    <a:pt x="108960" y="40235"/>
                    <a:pt x="105661" y="39869"/>
                    <a:pt x="107860" y="40235"/>
                  </a:cubicBezTo>
                  <a:cubicBezTo>
                    <a:pt x="117390" y="42434"/>
                    <a:pt x="118123" y="51598"/>
                    <a:pt x="122888" y="57829"/>
                  </a:cubicBezTo>
                  <a:cubicBezTo>
                    <a:pt x="122888" y="60395"/>
                    <a:pt x="122522" y="62961"/>
                    <a:pt x="122522" y="65160"/>
                  </a:cubicBezTo>
                  <a:cubicBezTo>
                    <a:pt x="116657" y="69558"/>
                    <a:pt x="112259" y="68459"/>
                    <a:pt x="108593" y="60395"/>
                  </a:cubicBezTo>
                  <a:cubicBezTo>
                    <a:pt x="107860" y="71758"/>
                    <a:pt x="101629" y="80554"/>
                    <a:pt x="101263" y="91184"/>
                  </a:cubicBezTo>
                  <a:cubicBezTo>
                    <a:pt x="101263" y="94483"/>
                    <a:pt x="98697" y="96682"/>
                    <a:pt x="95398" y="97415"/>
                  </a:cubicBezTo>
                  <a:cubicBezTo>
                    <a:pt x="92099" y="98148"/>
                    <a:pt x="90266" y="95216"/>
                    <a:pt x="87334" y="94849"/>
                  </a:cubicBezTo>
                  <a:cubicBezTo>
                    <a:pt x="88800" y="98148"/>
                    <a:pt x="89533" y="103646"/>
                    <a:pt x="92832" y="104013"/>
                  </a:cubicBezTo>
                  <a:cubicBezTo>
                    <a:pt x="109693" y="105846"/>
                    <a:pt x="106028" y="113910"/>
                    <a:pt x="100163" y="123806"/>
                  </a:cubicBezTo>
                  <a:cubicBezTo>
                    <a:pt x="95765" y="131503"/>
                    <a:pt x="97964" y="139201"/>
                    <a:pt x="99796" y="147264"/>
                  </a:cubicBezTo>
                  <a:cubicBezTo>
                    <a:pt x="103828" y="166691"/>
                    <a:pt x="94665" y="178420"/>
                    <a:pt x="75238" y="177321"/>
                  </a:cubicBezTo>
                  <a:cubicBezTo>
                    <a:pt x="67175" y="176954"/>
                    <a:pt x="65708" y="181719"/>
                    <a:pt x="63509" y="186851"/>
                  </a:cubicBezTo>
                  <a:cubicBezTo>
                    <a:pt x="62043" y="190516"/>
                    <a:pt x="62043" y="195281"/>
                    <a:pt x="65708" y="196747"/>
                  </a:cubicBezTo>
                  <a:cubicBezTo>
                    <a:pt x="71939" y="198947"/>
                    <a:pt x="76704" y="194915"/>
                    <a:pt x="79270" y="189416"/>
                  </a:cubicBezTo>
                  <a:cubicBezTo>
                    <a:pt x="81836" y="184285"/>
                    <a:pt x="83302" y="177687"/>
                    <a:pt x="90633" y="180620"/>
                  </a:cubicBezTo>
                  <a:cubicBezTo>
                    <a:pt x="97231" y="182819"/>
                    <a:pt x="95765" y="189783"/>
                    <a:pt x="96497" y="195281"/>
                  </a:cubicBezTo>
                  <a:cubicBezTo>
                    <a:pt x="98330" y="208476"/>
                    <a:pt x="85501" y="220206"/>
                    <a:pt x="92099" y="234134"/>
                  </a:cubicBezTo>
                  <a:cubicBezTo>
                    <a:pt x="88067" y="241465"/>
                    <a:pt x="78171" y="239266"/>
                    <a:pt x="73406" y="245497"/>
                  </a:cubicBezTo>
                  <a:cubicBezTo>
                    <a:pt x="66441" y="246230"/>
                    <a:pt x="67541" y="240732"/>
                    <a:pt x="66441" y="236700"/>
                  </a:cubicBezTo>
                  <a:cubicBezTo>
                    <a:pt x="65342" y="233035"/>
                    <a:pt x="65708" y="228269"/>
                    <a:pt x="60577" y="228636"/>
                  </a:cubicBezTo>
                  <a:cubicBezTo>
                    <a:pt x="56178" y="229003"/>
                    <a:pt x="55445" y="233401"/>
                    <a:pt x="53979" y="236700"/>
                  </a:cubicBezTo>
                  <a:cubicBezTo>
                    <a:pt x="52146" y="241465"/>
                    <a:pt x="50314" y="245863"/>
                    <a:pt x="48848" y="250628"/>
                  </a:cubicBezTo>
                  <a:cubicBezTo>
                    <a:pt x="47381" y="256493"/>
                    <a:pt x="42983" y="260891"/>
                    <a:pt x="53613" y="265290"/>
                  </a:cubicBezTo>
                  <a:cubicBezTo>
                    <a:pt x="64242" y="269689"/>
                    <a:pt x="62409" y="281418"/>
                    <a:pt x="52513" y="289481"/>
                  </a:cubicBezTo>
                  <a:cubicBezTo>
                    <a:pt x="52880" y="289115"/>
                    <a:pt x="60577" y="275186"/>
                    <a:pt x="60577" y="274453"/>
                  </a:cubicBezTo>
                  <a:cubicBezTo>
                    <a:pt x="60210" y="270055"/>
                    <a:pt x="58744" y="264557"/>
                    <a:pt x="64975" y="264190"/>
                  </a:cubicBezTo>
                  <a:cubicBezTo>
                    <a:pt x="69740" y="263824"/>
                    <a:pt x="73039" y="268589"/>
                    <a:pt x="72306" y="273354"/>
                  </a:cubicBezTo>
                  <a:cubicBezTo>
                    <a:pt x="69007" y="292780"/>
                    <a:pt x="68641" y="313673"/>
                    <a:pt x="54346" y="329068"/>
                  </a:cubicBezTo>
                  <a:cubicBezTo>
                    <a:pt x="48114" y="335299"/>
                    <a:pt x="42983" y="340797"/>
                    <a:pt x="46648" y="34996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998A8B4-09A3-48ED-8E44-4A3713423AAE}"/>
                </a:ext>
              </a:extLst>
            </p:cNvPr>
            <p:cNvSpPr/>
            <p:nvPr/>
          </p:nvSpPr>
          <p:spPr>
            <a:xfrm>
              <a:off x="12476299" y="6234515"/>
              <a:ext cx="64041" cy="184368"/>
            </a:xfrm>
            <a:custGeom>
              <a:avLst/>
              <a:gdLst>
                <a:gd name="connsiteX0" fmla="*/ 33986 w 64041"/>
                <a:gd name="connsiteY0" fmla="*/ 184369 h 184368"/>
                <a:gd name="connsiteX1" fmla="*/ 20057 w 64041"/>
                <a:gd name="connsiteY1" fmla="*/ 162010 h 184368"/>
                <a:gd name="connsiteX2" fmla="*/ 33986 w 64041"/>
                <a:gd name="connsiteY2" fmla="*/ 164209 h 184368"/>
                <a:gd name="connsiteX3" fmla="*/ 33986 w 64041"/>
                <a:gd name="connsiteY3" fmla="*/ 138185 h 184368"/>
                <a:gd name="connsiteX4" fmla="*/ 29587 w 64041"/>
                <a:gd name="connsiteY4" fmla="*/ 133787 h 184368"/>
                <a:gd name="connsiteX5" fmla="*/ 25922 w 64041"/>
                <a:gd name="connsiteY5" fmla="*/ 137085 h 184368"/>
                <a:gd name="connsiteX6" fmla="*/ 10894 w 64041"/>
                <a:gd name="connsiteY6" fmla="*/ 154313 h 184368"/>
                <a:gd name="connsiteX7" fmla="*/ 630 w 64041"/>
                <a:gd name="connsiteY7" fmla="*/ 149181 h 184368"/>
                <a:gd name="connsiteX8" fmla="*/ 21890 w 64041"/>
                <a:gd name="connsiteY8" fmla="*/ 126822 h 184368"/>
                <a:gd name="connsiteX9" fmla="*/ 38384 w 64041"/>
                <a:gd name="connsiteY9" fmla="*/ 100798 h 184368"/>
                <a:gd name="connsiteX10" fmla="*/ 44249 w 64041"/>
                <a:gd name="connsiteY10" fmla="*/ 61579 h 184368"/>
                <a:gd name="connsiteX11" fmla="*/ 30320 w 64041"/>
                <a:gd name="connsiteY11" fmla="*/ 33721 h 184368"/>
                <a:gd name="connsiteX12" fmla="*/ 35818 w 64041"/>
                <a:gd name="connsiteY12" fmla="*/ 45084 h 184368"/>
                <a:gd name="connsiteX13" fmla="*/ 38384 w 64041"/>
                <a:gd name="connsiteY13" fmla="*/ 32988 h 184368"/>
                <a:gd name="connsiteX14" fmla="*/ 49014 w 64041"/>
                <a:gd name="connsiteY14" fmla="*/ 0 h 184368"/>
                <a:gd name="connsiteX15" fmla="*/ 64042 w 64041"/>
                <a:gd name="connsiteY15" fmla="*/ 16128 h 184368"/>
                <a:gd name="connsiteX16" fmla="*/ 51580 w 64041"/>
                <a:gd name="connsiteY16" fmla="*/ 135986 h 184368"/>
                <a:gd name="connsiteX17" fmla="*/ 33986 w 64041"/>
                <a:gd name="connsiteY17" fmla="*/ 184369 h 18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041" h="184368">
                  <a:moveTo>
                    <a:pt x="33986" y="184369"/>
                  </a:moveTo>
                  <a:cubicBezTo>
                    <a:pt x="31786" y="175572"/>
                    <a:pt x="25189" y="168974"/>
                    <a:pt x="20057" y="162010"/>
                  </a:cubicBezTo>
                  <a:cubicBezTo>
                    <a:pt x="25189" y="156146"/>
                    <a:pt x="28487" y="160177"/>
                    <a:pt x="33986" y="164209"/>
                  </a:cubicBezTo>
                  <a:cubicBezTo>
                    <a:pt x="33986" y="154679"/>
                    <a:pt x="33986" y="146249"/>
                    <a:pt x="33986" y="138185"/>
                  </a:cubicBezTo>
                  <a:cubicBezTo>
                    <a:pt x="33986" y="135619"/>
                    <a:pt x="32519" y="133053"/>
                    <a:pt x="29587" y="133787"/>
                  </a:cubicBezTo>
                  <a:cubicBezTo>
                    <a:pt x="28121" y="134153"/>
                    <a:pt x="25555" y="136352"/>
                    <a:pt x="25922" y="137085"/>
                  </a:cubicBezTo>
                  <a:cubicBezTo>
                    <a:pt x="31786" y="152480"/>
                    <a:pt x="16392" y="149181"/>
                    <a:pt x="10894" y="154313"/>
                  </a:cubicBezTo>
                  <a:cubicBezTo>
                    <a:pt x="4296" y="160177"/>
                    <a:pt x="2097" y="157245"/>
                    <a:pt x="630" y="149181"/>
                  </a:cubicBezTo>
                  <a:cubicBezTo>
                    <a:pt x="-2302" y="131221"/>
                    <a:pt x="5029" y="123157"/>
                    <a:pt x="21890" y="126822"/>
                  </a:cubicBezTo>
                  <a:cubicBezTo>
                    <a:pt x="31053" y="128655"/>
                    <a:pt x="41683" y="112161"/>
                    <a:pt x="38384" y="100798"/>
                  </a:cubicBezTo>
                  <a:cubicBezTo>
                    <a:pt x="32153" y="79539"/>
                    <a:pt x="32153" y="79172"/>
                    <a:pt x="44249" y="61579"/>
                  </a:cubicBezTo>
                  <a:cubicBezTo>
                    <a:pt x="25189" y="63411"/>
                    <a:pt x="22623" y="59013"/>
                    <a:pt x="30320" y="33721"/>
                  </a:cubicBezTo>
                  <a:cubicBezTo>
                    <a:pt x="37284" y="35188"/>
                    <a:pt x="27021" y="46550"/>
                    <a:pt x="35818" y="45084"/>
                  </a:cubicBezTo>
                  <a:cubicBezTo>
                    <a:pt x="43882" y="43618"/>
                    <a:pt x="36185" y="36654"/>
                    <a:pt x="38384" y="32988"/>
                  </a:cubicBezTo>
                  <a:cubicBezTo>
                    <a:pt x="43882" y="23458"/>
                    <a:pt x="46448" y="12829"/>
                    <a:pt x="49014" y="0"/>
                  </a:cubicBezTo>
                  <a:cubicBezTo>
                    <a:pt x="54145" y="7697"/>
                    <a:pt x="53045" y="18693"/>
                    <a:pt x="64042" y="16128"/>
                  </a:cubicBezTo>
                  <a:cubicBezTo>
                    <a:pt x="64042" y="56447"/>
                    <a:pt x="58544" y="96400"/>
                    <a:pt x="51580" y="135986"/>
                  </a:cubicBezTo>
                  <a:cubicBezTo>
                    <a:pt x="49014" y="151014"/>
                    <a:pt x="48647" y="171173"/>
                    <a:pt x="33986" y="18436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C29217CB-6451-4834-ABDC-0E48935CB257}"/>
                </a:ext>
              </a:extLst>
            </p:cNvPr>
            <p:cNvSpPr/>
            <p:nvPr/>
          </p:nvSpPr>
          <p:spPr>
            <a:xfrm>
              <a:off x="12458602" y="6404137"/>
              <a:ext cx="39266" cy="130939"/>
            </a:xfrm>
            <a:custGeom>
              <a:avLst/>
              <a:gdLst>
                <a:gd name="connsiteX0" fmla="*/ 6598 w 39266"/>
                <a:gd name="connsiteY0" fmla="*/ 130940 h 130939"/>
                <a:gd name="connsiteX1" fmla="*/ 7331 w 39266"/>
                <a:gd name="connsiteY1" fmla="*/ 110780 h 130939"/>
                <a:gd name="connsiteX2" fmla="*/ 28224 w 39266"/>
                <a:gd name="connsiteY2" fmla="*/ 51401 h 130939"/>
                <a:gd name="connsiteX3" fmla="*/ 24925 w 39266"/>
                <a:gd name="connsiteY3" fmla="*/ 47002 h 130939"/>
                <a:gd name="connsiteX4" fmla="*/ 2199 w 39266"/>
                <a:gd name="connsiteY4" fmla="*/ 68995 h 130939"/>
                <a:gd name="connsiteX5" fmla="*/ 17594 w 39266"/>
                <a:gd name="connsiteY5" fmla="*/ 56532 h 130939"/>
                <a:gd name="connsiteX6" fmla="*/ 0 w 39266"/>
                <a:gd name="connsiteY6" fmla="*/ 48102 h 130939"/>
                <a:gd name="connsiteX7" fmla="*/ 10630 w 39266"/>
                <a:gd name="connsiteY7" fmla="*/ 10349 h 130939"/>
                <a:gd name="connsiteX8" fmla="*/ 20893 w 39266"/>
                <a:gd name="connsiteY8" fmla="*/ 452 h 130939"/>
                <a:gd name="connsiteX9" fmla="*/ 31156 w 39266"/>
                <a:gd name="connsiteY9" fmla="*/ 13648 h 130939"/>
                <a:gd name="connsiteX10" fmla="*/ 32989 w 39266"/>
                <a:gd name="connsiteY10" fmla="*/ 25377 h 130939"/>
                <a:gd name="connsiteX11" fmla="*/ 37020 w 39266"/>
                <a:gd name="connsiteY11" fmla="*/ 57632 h 130939"/>
                <a:gd name="connsiteX12" fmla="*/ 18327 w 39266"/>
                <a:gd name="connsiteY12" fmla="*/ 115179 h 130939"/>
                <a:gd name="connsiteX13" fmla="*/ 6598 w 39266"/>
                <a:gd name="connsiteY13" fmla="*/ 130940 h 13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66" h="130939">
                  <a:moveTo>
                    <a:pt x="6598" y="130940"/>
                  </a:moveTo>
                  <a:cubicBezTo>
                    <a:pt x="1100" y="123976"/>
                    <a:pt x="1466" y="115912"/>
                    <a:pt x="7331" y="110780"/>
                  </a:cubicBezTo>
                  <a:cubicBezTo>
                    <a:pt x="26391" y="95019"/>
                    <a:pt x="22359" y="71561"/>
                    <a:pt x="28224" y="51401"/>
                  </a:cubicBezTo>
                  <a:cubicBezTo>
                    <a:pt x="28590" y="50668"/>
                    <a:pt x="26391" y="48835"/>
                    <a:pt x="24925" y="47002"/>
                  </a:cubicBezTo>
                  <a:cubicBezTo>
                    <a:pt x="17961" y="75959"/>
                    <a:pt x="14295" y="79258"/>
                    <a:pt x="2199" y="68995"/>
                  </a:cubicBezTo>
                  <a:cubicBezTo>
                    <a:pt x="7331" y="64230"/>
                    <a:pt x="21259" y="70094"/>
                    <a:pt x="17594" y="56532"/>
                  </a:cubicBezTo>
                  <a:cubicBezTo>
                    <a:pt x="15395" y="47736"/>
                    <a:pt x="9897" y="43337"/>
                    <a:pt x="0" y="48102"/>
                  </a:cubicBezTo>
                  <a:cubicBezTo>
                    <a:pt x="733" y="34174"/>
                    <a:pt x="7698" y="22811"/>
                    <a:pt x="10630" y="10349"/>
                  </a:cubicBezTo>
                  <a:cubicBezTo>
                    <a:pt x="12096" y="4484"/>
                    <a:pt x="14295" y="-1747"/>
                    <a:pt x="20893" y="452"/>
                  </a:cubicBezTo>
                  <a:cubicBezTo>
                    <a:pt x="26391" y="1918"/>
                    <a:pt x="32622" y="5950"/>
                    <a:pt x="31156" y="13648"/>
                  </a:cubicBezTo>
                  <a:cubicBezTo>
                    <a:pt x="30423" y="18046"/>
                    <a:pt x="28224" y="22078"/>
                    <a:pt x="32989" y="25377"/>
                  </a:cubicBezTo>
                  <a:cubicBezTo>
                    <a:pt x="42519" y="35273"/>
                    <a:pt x="38853" y="46636"/>
                    <a:pt x="37020" y="57632"/>
                  </a:cubicBezTo>
                  <a:cubicBezTo>
                    <a:pt x="33355" y="77792"/>
                    <a:pt x="27124" y="96852"/>
                    <a:pt x="18327" y="115179"/>
                  </a:cubicBezTo>
                  <a:cubicBezTo>
                    <a:pt x="8797" y="116645"/>
                    <a:pt x="6598" y="122876"/>
                    <a:pt x="6598" y="13094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6F5D89D1-F76D-43B2-9028-F58EEB3C8D16}"/>
                </a:ext>
              </a:extLst>
            </p:cNvPr>
            <p:cNvSpPr/>
            <p:nvPr/>
          </p:nvSpPr>
          <p:spPr>
            <a:xfrm>
              <a:off x="12506986" y="6147506"/>
              <a:ext cx="46225" cy="94705"/>
            </a:xfrm>
            <a:custGeom>
              <a:avLst/>
              <a:gdLst>
                <a:gd name="connsiteX0" fmla="*/ 34088 w 46225"/>
                <a:gd name="connsiteY0" fmla="*/ 94706 h 94705"/>
                <a:gd name="connsiteX1" fmla="*/ 0 w 46225"/>
                <a:gd name="connsiteY1" fmla="*/ 70514 h 94705"/>
                <a:gd name="connsiteX2" fmla="*/ 15761 w 46225"/>
                <a:gd name="connsiteY2" fmla="*/ 39725 h 94705"/>
                <a:gd name="connsiteX3" fmla="*/ 366 w 46225"/>
                <a:gd name="connsiteY3" fmla="*/ 49622 h 94705"/>
                <a:gd name="connsiteX4" fmla="*/ 8797 w 46225"/>
                <a:gd name="connsiteY4" fmla="*/ 25796 h 94705"/>
                <a:gd name="connsiteX5" fmla="*/ 20893 w 46225"/>
                <a:gd name="connsiteY5" fmla="*/ 2705 h 94705"/>
                <a:gd name="connsiteX6" fmla="*/ 32988 w 46225"/>
                <a:gd name="connsiteY6" fmla="*/ 4171 h 94705"/>
                <a:gd name="connsiteX7" fmla="*/ 45451 w 46225"/>
                <a:gd name="connsiteY7" fmla="*/ 46323 h 94705"/>
                <a:gd name="connsiteX8" fmla="*/ 34088 w 46225"/>
                <a:gd name="connsiteY8" fmla="*/ 94706 h 94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25" h="94705">
                  <a:moveTo>
                    <a:pt x="34088" y="94706"/>
                  </a:moveTo>
                  <a:cubicBezTo>
                    <a:pt x="26024" y="85542"/>
                    <a:pt x="13928" y="81144"/>
                    <a:pt x="0" y="70514"/>
                  </a:cubicBezTo>
                  <a:cubicBezTo>
                    <a:pt x="19427" y="72714"/>
                    <a:pt x="19427" y="72347"/>
                    <a:pt x="15761" y="39725"/>
                  </a:cubicBezTo>
                  <a:cubicBezTo>
                    <a:pt x="9163" y="40825"/>
                    <a:pt x="11729" y="56952"/>
                    <a:pt x="366" y="49622"/>
                  </a:cubicBezTo>
                  <a:cubicBezTo>
                    <a:pt x="-1833" y="39725"/>
                    <a:pt x="6597" y="33860"/>
                    <a:pt x="8797" y="25796"/>
                  </a:cubicBezTo>
                  <a:cubicBezTo>
                    <a:pt x="13195" y="18466"/>
                    <a:pt x="14661" y="9302"/>
                    <a:pt x="20893" y="2705"/>
                  </a:cubicBezTo>
                  <a:cubicBezTo>
                    <a:pt x="25291" y="-594"/>
                    <a:pt x="31522" y="-1694"/>
                    <a:pt x="32988" y="4171"/>
                  </a:cubicBezTo>
                  <a:cubicBezTo>
                    <a:pt x="36654" y="18466"/>
                    <a:pt x="49483" y="29828"/>
                    <a:pt x="45451" y="46323"/>
                  </a:cubicBezTo>
                  <a:cubicBezTo>
                    <a:pt x="46184" y="63550"/>
                    <a:pt x="32988" y="77478"/>
                    <a:pt x="34088" y="94706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52129D5-5481-4D25-9713-228A85E96461}"/>
                </a:ext>
              </a:extLst>
            </p:cNvPr>
            <p:cNvSpPr/>
            <p:nvPr/>
          </p:nvSpPr>
          <p:spPr>
            <a:xfrm>
              <a:off x="12511987" y="6069939"/>
              <a:ext cx="29775" cy="104096"/>
            </a:xfrm>
            <a:custGeom>
              <a:avLst/>
              <a:gdLst>
                <a:gd name="connsiteX0" fmla="*/ 18091 w 29775"/>
                <a:gd name="connsiteY0" fmla="*/ 82471 h 104096"/>
                <a:gd name="connsiteX1" fmla="*/ 7095 w 29775"/>
                <a:gd name="connsiteY1" fmla="*/ 104097 h 104096"/>
                <a:gd name="connsiteX2" fmla="*/ 3796 w 29775"/>
                <a:gd name="connsiteY2" fmla="*/ 49116 h 104096"/>
                <a:gd name="connsiteX3" fmla="*/ 3063 w 29775"/>
                <a:gd name="connsiteY3" fmla="*/ 29690 h 104096"/>
                <a:gd name="connsiteX4" fmla="*/ 3796 w 29775"/>
                <a:gd name="connsiteY4" fmla="*/ 20160 h 104096"/>
                <a:gd name="connsiteX5" fmla="*/ 25055 w 29775"/>
                <a:gd name="connsiteY5" fmla="*/ 0 h 104096"/>
                <a:gd name="connsiteX6" fmla="*/ 26521 w 29775"/>
                <a:gd name="connsiteY6" fmla="*/ 22359 h 104096"/>
                <a:gd name="connsiteX7" fmla="*/ 29087 w 29775"/>
                <a:gd name="connsiteY7" fmla="*/ 71475 h 104096"/>
                <a:gd name="connsiteX8" fmla="*/ 18091 w 29775"/>
                <a:gd name="connsiteY8" fmla="*/ 82471 h 10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75" h="104096">
                  <a:moveTo>
                    <a:pt x="18091" y="82471"/>
                  </a:moveTo>
                  <a:cubicBezTo>
                    <a:pt x="12959" y="89069"/>
                    <a:pt x="14059" y="98599"/>
                    <a:pt x="7095" y="104097"/>
                  </a:cubicBezTo>
                  <a:cubicBezTo>
                    <a:pt x="-3901" y="86503"/>
                    <a:pt x="2696" y="67443"/>
                    <a:pt x="3796" y="49116"/>
                  </a:cubicBezTo>
                  <a:cubicBezTo>
                    <a:pt x="4162" y="42518"/>
                    <a:pt x="5262" y="35921"/>
                    <a:pt x="3063" y="29690"/>
                  </a:cubicBezTo>
                  <a:cubicBezTo>
                    <a:pt x="1230" y="26024"/>
                    <a:pt x="-3168" y="20160"/>
                    <a:pt x="3796" y="20160"/>
                  </a:cubicBezTo>
                  <a:cubicBezTo>
                    <a:pt x="18457" y="20160"/>
                    <a:pt x="21390" y="10263"/>
                    <a:pt x="25055" y="0"/>
                  </a:cubicBezTo>
                  <a:cubicBezTo>
                    <a:pt x="31653" y="6964"/>
                    <a:pt x="30553" y="15395"/>
                    <a:pt x="26521" y="22359"/>
                  </a:cubicBezTo>
                  <a:cubicBezTo>
                    <a:pt x="11126" y="49116"/>
                    <a:pt x="11126" y="49116"/>
                    <a:pt x="29087" y="71475"/>
                  </a:cubicBezTo>
                  <a:cubicBezTo>
                    <a:pt x="25421" y="74774"/>
                    <a:pt x="19557" y="76607"/>
                    <a:pt x="18091" y="82471"/>
                  </a:cubicBezTo>
                  <a:close/>
                </a:path>
              </a:pathLst>
            </a:custGeom>
            <a:solidFill>
              <a:srgbClr val="DBD7D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07D1FF2A-FC59-4B35-BC96-D5A35B50AAFB}"/>
                </a:ext>
              </a:extLst>
            </p:cNvPr>
            <p:cNvSpPr/>
            <p:nvPr/>
          </p:nvSpPr>
          <p:spPr>
            <a:xfrm>
              <a:off x="12529781" y="6140858"/>
              <a:ext cx="28240" cy="53337"/>
            </a:xfrm>
            <a:custGeom>
              <a:avLst/>
              <a:gdLst>
                <a:gd name="connsiteX0" fmla="*/ 296 w 28240"/>
                <a:gd name="connsiteY0" fmla="*/ 11552 h 53337"/>
                <a:gd name="connsiteX1" fmla="*/ 11292 w 28240"/>
                <a:gd name="connsiteY1" fmla="*/ 190 h 53337"/>
                <a:gd name="connsiteX2" fmla="*/ 23021 w 28240"/>
                <a:gd name="connsiteY2" fmla="*/ 53338 h 53337"/>
                <a:gd name="connsiteX3" fmla="*/ 7993 w 28240"/>
                <a:gd name="connsiteY3" fmla="*/ 13019 h 53337"/>
                <a:gd name="connsiteX4" fmla="*/ 296 w 28240"/>
                <a:gd name="connsiteY4" fmla="*/ 11552 h 5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40" h="53337">
                  <a:moveTo>
                    <a:pt x="296" y="11552"/>
                  </a:moveTo>
                  <a:cubicBezTo>
                    <a:pt x="-1170" y="2756"/>
                    <a:pt x="2862" y="-910"/>
                    <a:pt x="11292" y="190"/>
                  </a:cubicBezTo>
                  <a:cubicBezTo>
                    <a:pt x="31085" y="14485"/>
                    <a:pt x="31452" y="32812"/>
                    <a:pt x="23021" y="53338"/>
                  </a:cubicBezTo>
                  <a:cubicBezTo>
                    <a:pt x="22288" y="38310"/>
                    <a:pt x="6894" y="28780"/>
                    <a:pt x="7993" y="13019"/>
                  </a:cubicBezTo>
                  <a:cubicBezTo>
                    <a:pt x="7993" y="8620"/>
                    <a:pt x="3228" y="10453"/>
                    <a:pt x="296" y="11552"/>
                  </a:cubicBezTo>
                  <a:close/>
                </a:path>
              </a:pathLst>
            </a:custGeom>
            <a:solidFill>
              <a:srgbClr val="C0A0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1A9F2D9B-2F6D-4EB2-A8A5-FE8674ED4E94}"/>
                </a:ext>
              </a:extLst>
            </p:cNvPr>
            <p:cNvSpPr/>
            <p:nvPr/>
          </p:nvSpPr>
          <p:spPr>
            <a:xfrm>
              <a:off x="12415311" y="5554352"/>
              <a:ext cx="176630" cy="331031"/>
            </a:xfrm>
            <a:custGeom>
              <a:avLst/>
              <a:gdLst>
                <a:gd name="connsiteX0" fmla="*/ 122097 w 176630"/>
                <a:gd name="connsiteY0" fmla="*/ 327552 h 331031"/>
                <a:gd name="connsiteX1" fmla="*/ 113300 w 176630"/>
                <a:gd name="connsiteY1" fmla="*/ 285034 h 331031"/>
                <a:gd name="connsiteX2" fmla="*/ 108535 w 176630"/>
                <a:gd name="connsiteY2" fmla="*/ 275137 h 331031"/>
                <a:gd name="connsiteX3" fmla="*/ 100471 w 176630"/>
                <a:gd name="connsiteY3" fmla="*/ 272938 h 331031"/>
                <a:gd name="connsiteX4" fmla="*/ 101204 w 176630"/>
                <a:gd name="connsiteY4" fmla="*/ 280269 h 331031"/>
                <a:gd name="connsiteX5" fmla="*/ 99005 w 176630"/>
                <a:gd name="connsiteY5" fmla="*/ 304460 h 331031"/>
                <a:gd name="connsiteX6" fmla="*/ 86176 w 176630"/>
                <a:gd name="connsiteY6" fmla="*/ 307393 h 331031"/>
                <a:gd name="connsiteX7" fmla="*/ 93141 w 176630"/>
                <a:gd name="connsiteY7" fmla="*/ 325353 h 331031"/>
                <a:gd name="connsiteX8" fmla="*/ 83244 w 176630"/>
                <a:gd name="connsiteY8" fmla="*/ 293464 h 331031"/>
                <a:gd name="connsiteX9" fmla="*/ 78113 w 176630"/>
                <a:gd name="connsiteY9" fmla="*/ 291998 h 331031"/>
                <a:gd name="connsiteX10" fmla="*/ 64184 w 176630"/>
                <a:gd name="connsiteY10" fmla="*/ 263042 h 331031"/>
                <a:gd name="connsiteX11" fmla="*/ 84710 w 176630"/>
                <a:gd name="connsiteY11" fmla="*/ 222356 h 331031"/>
                <a:gd name="connsiteX12" fmla="*/ 68582 w 176630"/>
                <a:gd name="connsiteY12" fmla="*/ 180204 h 331031"/>
                <a:gd name="connsiteX13" fmla="*/ 61618 w 176630"/>
                <a:gd name="connsiteY13" fmla="*/ 172140 h 331031"/>
                <a:gd name="connsiteX14" fmla="*/ 71515 w 176630"/>
                <a:gd name="connsiteY14" fmla="*/ 172873 h 331031"/>
                <a:gd name="connsiteX15" fmla="*/ 97172 w 176630"/>
                <a:gd name="connsiteY15" fmla="*/ 172873 h 331031"/>
                <a:gd name="connsiteX16" fmla="*/ 49523 w 176630"/>
                <a:gd name="connsiteY16" fmla="*/ 155279 h 331031"/>
                <a:gd name="connsiteX17" fmla="*/ 46957 w 176630"/>
                <a:gd name="connsiteY17" fmla="*/ 145383 h 331031"/>
                <a:gd name="connsiteX18" fmla="*/ 34861 w 176630"/>
                <a:gd name="connsiteY18" fmla="*/ 154546 h 331031"/>
                <a:gd name="connsiteX19" fmla="*/ 19833 w 176630"/>
                <a:gd name="connsiteY19" fmla="*/ 150881 h 331031"/>
                <a:gd name="connsiteX20" fmla="*/ 12502 w 176630"/>
                <a:gd name="connsiteY20" fmla="*/ 150881 h 331031"/>
                <a:gd name="connsiteX21" fmla="*/ 5904 w 176630"/>
                <a:gd name="connsiteY21" fmla="*/ 128155 h 331031"/>
                <a:gd name="connsiteX22" fmla="*/ 773 w 176630"/>
                <a:gd name="connsiteY22" fmla="*/ 105063 h 331031"/>
                <a:gd name="connsiteX23" fmla="*/ 12869 w 176630"/>
                <a:gd name="connsiteY23" fmla="*/ 45684 h 331031"/>
                <a:gd name="connsiteX24" fmla="*/ 48423 w 176630"/>
                <a:gd name="connsiteY24" fmla="*/ 40186 h 331031"/>
                <a:gd name="connsiteX25" fmla="*/ 54288 w 176630"/>
                <a:gd name="connsiteY25" fmla="*/ 36887 h 331031"/>
                <a:gd name="connsiteX26" fmla="*/ 82511 w 176630"/>
                <a:gd name="connsiteY26" fmla="*/ 28823 h 331031"/>
                <a:gd name="connsiteX27" fmla="*/ 111834 w 176630"/>
                <a:gd name="connsiteY27" fmla="*/ 27724 h 331031"/>
                <a:gd name="connsiteX28" fmla="*/ 126129 w 176630"/>
                <a:gd name="connsiteY28" fmla="*/ 24425 h 331031"/>
                <a:gd name="connsiteX29" fmla="*/ 159118 w 176630"/>
                <a:gd name="connsiteY29" fmla="*/ 233 h 331031"/>
                <a:gd name="connsiteX30" fmla="*/ 174879 w 176630"/>
                <a:gd name="connsiteY30" fmla="*/ 12696 h 331031"/>
                <a:gd name="connsiteX31" fmla="*/ 170847 w 176630"/>
                <a:gd name="connsiteY31" fmla="*/ 41652 h 331031"/>
                <a:gd name="connsiteX32" fmla="*/ 149588 w 176630"/>
                <a:gd name="connsiteY32" fmla="*/ 41652 h 331031"/>
                <a:gd name="connsiteX33" fmla="*/ 129794 w 176630"/>
                <a:gd name="connsiteY33" fmla="*/ 53015 h 331031"/>
                <a:gd name="connsiteX34" fmla="*/ 139324 w 176630"/>
                <a:gd name="connsiteY34" fmla="*/ 44951 h 331031"/>
                <a:gd name="connsiteX35" fmla="*/ 152886 w 176630"/>
                <a:gd name="connsiteY35" fmla="*/ 52282 h 331031"/>
                <a:gd name="connsiteX36" fmla="*/ 148121 w 176630"/>
                <a:gd name="connsiteY36" fmla="*/ 97000 h 331031"/>
                <a:gd name="connsiteX37" fmla="*/ 142257 w 176630"/>
                <a:gd name="connsiteY37" fmla="*/ 105796 h 331031"/>
                <a:gd name="connsiteX38" fmla="*/ 141524 w 176630"/>
                <a:gd name="connsiteY38" fmla="*/ 114960 h 331031"/>
                <a:gd name="connsiteX39" fmla="*/ 138592 w 176630"/>
                <a:gd name="connsiteY39" fmla="*/ 143183 h 331031"/>
                <a:gd name="connsiteX40" fmla="*/ 119531 w 176630"/>
                <a:gd name="connsiteY40" fmla="*/ 145016 h 331031"/>
                <a:gd name="connsiteX41" fmla="*/ 129428 w 176630"/>
                <a:gd name="connsiteY41" fmla="*/ 198164 h 331031"/>
                <a:gd name="connsiteX42" fmla="*/ 128328 w 176630"/>
                <a:gd name="connsiteY42" fmla="*/ 235551 h 331031"/>
                <a:gd name="connsiteX43" fmla="*/ 124663 w 176630"/>
                <a:gd name="connsiteY43" fmla="*/ 243981 h 331031"/>
                <a:gd name="connsiteX44" fmla="*/ 127595 w 176630"/>
                <a:gd name="connsiteY44" fmla="*/ 257543 h 331031"/>
                <a:gd name="connsiteX45" fmla="*/ 132360 w 176630"/>
                <a:gd name="connsiteY45" fmla="*/ 322054 h 331031"/>
                <a:gd name="connsiteX46" fmla="*/ 122097 w 176630"/>
                <a:gd name="connsiteY46" fmla="*/ 327552 h 3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6630" h="331031">
                  <a:moveTo>
                    <a:pt x="122097" y="327552"/>
                  </a:moveTo>
                  <a:cubicBezTo>
                    <a:pt x="119531" y="313257"/>
                    <a:pt x="104870" y="301895"/>
                    <a:pt x="113300" y="285034"/>
                  </a:cubicBezTo>
                  <a:cubicBezTo>
                    <a:pt x="114400" y="282835"/>
                    <a:pt x="110734" y="278436"/>
                    <a:pt x="108535" y="275137"/>
                  </a:cubicBezTo>
                  <a:cubicBezTo>
                    <a:pt x="106703" y="272205"/>
                    <a:pt x="103770" y="270739"/>
                    <a:pt x="100471" y="272938"/>
                  </a:cubicBezTo>
                  <a:cubicBezTo>
                    <a:pt x="96440" y="275504"/>
                    <a:pt x="99372" y="277703"/>
                    <a:pt x="101204" y="280269"/>
                  </a:cubicBezTo>
                  <a:cubicBezTo>
                    <a:pt x="108169" y="289066"/>
                    <a:pt x="101204" y="296397"/>
                    <a:pt x="99005" y="304460"/>
                  </a:cubicBezTo>
                  <a:cubicBezTo>
                    <a:pt x="96440" y="313624"/>
                    <a:pt x="90941" y="308492"/>
                    <a:pt x="86176" y="307393"/>
                  </a:cubicBezTo>
                  <a:cubicBezTo>
                    <a:pt x="83244" y="315457"/>
                    <a:pt x="94240" y="317656"/>
                    <a:pt x="93141" y="325353"/>
                  </a:cubicBezTo>
                  <a:cubicBezTo>
                    <a:pt x="70782" y="314723"/>
                    <a:pt x="68216" y="305560"/>
                    <a:pt x="83244" y="293464"/>
                  </a:cubicBezTo>
                  <a:cubicBezTo>
                    <a:pt x="81411" y="292731"/>
                    <a:pt x="79579" y="291998"/>
                    <a:pt x="78113" y="291998"/>
                  </a:cubicBezTo>
                  <a:cubicBezTo>
                    <a:pt x="53188" y="286500"/>
                    <a:pt x="52088" y="286133"/>
                    <a:pt x="64184" y="263042"/>
                  </a:cubicBezTo>
                  <a:cubicBezTo>
                    <a:pt x="71148" y="249480"/>
                    <a:pt x="74447" y="234452"/>
                    <a:pt x="84710" y="222356"/>
                  </a:cubicBezTo>
                  <a:cubicBezTo>
                    <a:pt x="94607" y="210993"/>
                    <a:pt x="86909" y="192300"/>
                    <a:pt x="68582" y="180204"/>
                  </a:cubicBezTo>
                  <a:cubicBezTo>
                    <a:pt x="65284" y="178005"/>
                    <a:pt x="59419" y="178005"/>
                    <a:pt x="61618" y="172140"/>
                  </a:cubicBezTo>
                  <a:cubicBezTo>
                    <a:pt x="64917" y="164076"/>
                    <a:pt x="68216" y="172506"/>
                    <a:pt x="71515" y="172873"/>
                  </a:cubicBezTo>
                  <a:cubicBezTo>
                    <a:pt x="79945" y="174339"/>
                    <a:pt x="87643" y="180204"/>
                    <a:pt x="97172" y="172873"/>
                  </a:cubicBezTo>
                  <a:cubicBezTo>
                    <a:pt x="75547" y="181670"/>
                    <a:pt x="73714" y="143550"/>
                    <a:pt x="49523" y="155279"/>
                  </a:cubicBezTo>
                  <a:cubicBezTo>
                    <a:pt x="44024" y="157845"/>
                    <a:pt x="52455" y="148315"/>
                    <a:pt x="46957" y="145383"/>
                  </a:cubicBezTo>
                  <a:cubicBezTo>
                    <a:pt x="39260" y="143183"/>
                    <a:pt x="45857" y="161144"/>
                    <a:pt x="34861" y="154546"/>
                  </a:cubicBezTo>
                  <a:cubicBezTo>
                    <a:pt x="30462" y="150148"/>
                    <a:pt x="26064" y="146482"/>
                    <a:pt x="19833" y="150881"/>
                  </a:cubicBezTo>
                  <a:cubicBezTo>
                    <a:pt x="17267" y="150881"/>
                    <a:pt x="14701" y="150881"/>
                    <a:pt x="12502" y="150881"/>
                  </a:cubicBezTo>
                  <a:cubicBezTo>
                    <a:pt x="6271" y="144650"/>
                    <a:pt x="773" y="138785"/>
                    <a:pt x="5904" y="128155"/>
                  </a:cubicBezTo>
                  <a:cubicBezTo>
                    <a:pt x="9570" y="120458"/>
                    <a:pt x="1872" y="113127"/>
                    <a:pt x="773" y="105063"/>
                  </a:cubicBezTo>
                  <a:cubicBezTo>
                    <a:pt x="-2892" y="83071"/>
                    <a:pt x="7371" y="65111"/>
                    <a:pt x="12869" y="45684"/>
                  </a:cubicBezTo>
                  <a:cubicBezTo>
                    <a:pt x="24598" y="43851"/>
                    <a:pt x="35228" y="33588"/>
                    <a:pt x="48423" y="40186"/>
                  </a:cubicBezTo>
                  <a:cubicBezTo>
                    <a:pt x="50989" y="41652"/>
                    <a:pt x="53555" y="39086"/>
                    <a:pt x="54288" y="36887"/>
                  </a:cubicBezTo>
                  <a:cubicBezTo>
                    <a:pt x="59786" y="19293"/>
                    <a:pt x="70782" y="25158"/>
                    <a:pt x="82511" y="28823"/>
                  </a:cubicBezTo>
                  <a:cubicBezTo>
                    <a:pt x="92041" y="31756"/>
                    <a:pt x="101938" y="31389"/>
                    <a:pt x="111834" y="27724"/>
                  </a:cubicBezTo>
                  <a:cubicBezTo>
                    <a:pt x="116599" y="25891"/>
                    <a:pt x="121731" y="23692"/>
                    <a:pt x="126129" y="24425"/>
                  </a:cubicBezTo>
                  <a:cubicBezTo>
                    <a:pt x="145556" y="26991"/>
                    <a:pt x="159484" y="23692"/>
                    <a:pt x="159118" y="233"/>
                  </a:cubicBezTo>
                  <a:cubicBezTo>
                    <a:pt x="168648" y="-866"/>
                    <a:pt x="175612" y="1699"/>
                    <a:pt x="174879" y="12696"/>
                  </a:cubicBezTo>
                  <a:cubicBezTo>
                    <a:pt x="174512" y="22226"/>
                    <a:pt x="181110" y="33222"/>
                    <a:pt x="170847" y="41652"/>
                  </a:cubicBezTo>
                  <a:cubicBezTo>
                    <a:pt x="163882" y="47883"/>
                    <a:pt x="156552" y="42752"/>
                    <a:pt x="149588" y="41652"/>
                  </a:cubicBezTo>
                  <a:cubicBezTo>
                    <a:pt x="140791" y="40186"/>
                    <a:pt x="131994" y="39086"/>
                    <a:pt x="129794" y="53015"/>
                  </a:cubicBezTo>
                  <a:cubicBezTo>
                    <a:pt x="136392" y="53015"/>
                    <a:pt x="136026" y="46784"/>
                    <a:pt x="139324" y="44951"/>
                  </a:cubicBezTo>
                  <a:cubicBezTo>
                    <a:pt x="147388" y="40919"/>
                    <a:pt x="152886" y="41652"/>
                    <a:pt x="152886" y="52282"/>
                  </a:cubicBezTo>
                  <a:cubicBezTo>
                    <a:pt x="152886" y="67310"/>
                    <a:pt x="149221" y="81971"/>
                    <a:pt x="148121" y="97000"/>
                  </a:cubicBezTo>
                  <a:cubicBezTo>
                    <a:pt x="147755" y="100665"/>
                    <a:pt x="146655" y="104330"/>
                    <a:pt x="142257" y="105796"/>
                  </a:cubicBezTo>
                  <a:cubicBezTo>
                    <a:pt x="133460" y="108362"/>
                    <a:pt x="136759" y="109828"/>
                    <a:pt x="141524" y="114960"/>
                  </a:cubicBezTo>
                  <a:cubicBezTo>
                    <a:pt x="149221" y="123757"/>
                    <a:pt x="141890" y="134386"/>
                    <a:pt x="138592" y="143183"/>
                  </a:cubicBezTo>
                  <a:cubicBezTo>
                    <a:pt x="134926" y="153080"/>
                    <a:pt x="127229" y="145383"/>
                    <a:pt x="119531" y="145016"/>
                  </a:cubicBezTo>
                  <a:cubicBezTo>
                    <a:pt x="137492" y="160777"/>
                    <a:pt x="132727" y="179471"/>
                    <a:pt x="129428" y="198164"/>
                  </a:cubicBezTo>
                  <a:cubicBezTo>
                    <a:pt x="127229" y="210626"/>
                    <a:pt x="126862" y="223089"/>
                    <a:pt x="128328" y="235551"/>
                  </a:cubicBezTo>
                  <a:cubicBezTo>
                    <a:pt x="127595" y="238483"/>
                    <a:pt x="126862" y="242149"/>
                    <a:pt x="124663" y="243981"/>
                  </a:cubicBezTo>
                  <a:cubicBezTo>
                    <a:pt x="115866" y="250946"/>
                    <a:pt x="121731" y="254245"/>
                    <a:pt x="127595" y="257543"/>
                  </a:cubicBezTo>
                  <a:cubicBezTo>
                    <a:pt x="133093" y="278803"/>
                    <a:pt x="125396" y="300795"/>
                    <a:pt x="132360" y="322054"/>
                  </a:cubicBezTo>
                  <a:cubicBezTo>
                    <a:pt x="134193" y="327919"/>
                    <a:pt x="130528" y="335616"/>
                    <a:pt x="122097" y="327552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C7B76544-137A-401C-AD69-E1413221B973}"/>
                </a:ext>
              </a:extLst>
            </p:cNvPr>
            <p:cNvSpPr/>
            <p:nvPr/>
          </p:nvSpPr>
          <p:spPr>
            <a:xfrm>
              <a:off x="12528318" y="5590472"/>
              <a:ext cx="66526" cy="395581"/>
            </a:xfrm>
            <a:custGeom>
              <a:avLst/>
              <a:gdLst>
                <a:gd name="connsiteX0" fmla="*/ 9090 w 66526"/>
                <a:gd name="connsiteY0" fmla="*/ 291433 h 395581"/>
                <a:gd name="connsiteX1" fmla="*/ 13855 w 66526"/>
                <a:gd name="connsiteY1" fmla="*/ 278971 h 395581"/>
                <a:gd name="connsiteX2" fmla="*/ 12755 w 66526"/>
                <a:gd name="connsiteY2" fmla="*/ 219958 h 395581"/>
                <a:gd name="connsiteX3" fmla="*/ 12755 w 66526"/>
                <a:gd name="connsiteY3" fmla="*/ 201265 h 395581"/>
                <a:gd name="connsiteX4" fmla="*/ 15321 w 66526"/>
                <a:gd name="connsiteY4" fmla="*/ 144451 h 395581"/>
                <a:gd name="connsiteX5" fmla="*/ 10189 w 66526"/>
                <a:gd name="connsiteY5" fmla="*/ 122092 h 395581"/>
                <a:gd name="connsiteX6" fmla="*/ 2492 w 66526"/>
                <a:gd name="connsiteY6" fmla="*/ 103765 h 395581"/>
                <a:gd name="connsiteX7" fmla="*/ 20819 w 66526"/>
                <a:gd name="connsiteY7" fmla="*/ 109630 h 395581"/>
                <a:gd name="connsiteX8" fmla="*/ 25584 w 66526"/>
                <a:gd name="connsiteY8" fmla="*/ 93136 h 395581"/>
                <a:gd name="connsiteX9" fmla="*/ 20453 w 66526"/>
                <a:gd name="connsiteY9" fmla="*/ 86171 h 395581"/>
                <a:gd name="connsiteX10" fmla="*/ 16787 w 66526"/>
                <a:gd name="connsiteY10" fmla="*/ 83239 h 395581"/>
                <a:gd name="connsiteX11" fmla="*/ 20086 w 66526"/>
                <a:gd name="connsiteY11" fmla="*/ 69677 h 395581"/>
                <a:gd name="connsiteX12" fmla="*/ 34015 w 66526"/>
                <a:gd name="connsiteY12" fmla="*/ 31557 h 395581"/>
                <a:gd name="connsiteX13" fmla="*/ 35114 w 66526"/>
                <a:gd name="connsiteY13" fmla="*/ 17262 h 395581"/>
                <a:gd name="connsiteX14" fmla="*/ 33648 w 66526"/>
                <a:gd name="connsiteY14" fmla="*/ 9931 h 395581"/>
                <a:gd name="connsiteX15" fmla="*/ 25951 w 66526"/>
                <a:gd name="connsiteY15" fmla="*/ 15429 h 395581"/>
                <a:gd name="connsiteX16" fmla="*/ 20453 w 66526"/>
                <a:gd name="connsiteY16" fmla="*/ 22760 h 395581"/>
                <a:gd name="connsiteX17" fmla="*/ 10923 w 66526"/>
                <a:gd name="connsiteY17" fmla="*/ 17262 h 395581"/>
                <a:gd name="connsiteX18" fmla="*/ 23752 w 66526"/>
                <a:gd name="connsiteY18" fmla="*/ 35 h 395581"/>
                <a:gd name="connsiteX19" fmla="*/ 58573 w 66526"/>
                <a:gd name="connsiteY19" fmla="*/ 5533 h 395581"/>
                <a:gd name="connsiteX20" fmla="*/ 54907 w 66526"/>
                <a:gd name="connsiteY20" fmla="*/ 23127 h 395581"/>
                <a:gd name="connsiteX21" fmla="*/ 52708 w 66526"/>
                <a:gd name="connsiteY21" fmla="*/ 27525 h 395581"/>
                <a:gd name="connsiteX22" fmla="*/ 65170 w 66526"/>
                <a:gd name="connsiteY22" fmla="*/ 69677 h 395581"/>
                <a:gd name="connsiteX23" fmla="*/ 64071 w 66526"/>
                <a:gd name="connsiteY23" fmla="*/ 77375 h 395581"/>
                <a:gd name="connsiteX24" fmla="*/ 49776 w 66526"/>
                <a:gd name="connsiteY24" fmla="*/ 173774 h 395581"/>
                <a:gd name="connsiteX25" fmla="*/ 43178 w 66526"/>
                <a:gd name="connsiteY25" fmla="*/ 275672 h 395581"/>
                <a:gd name="connsiteX26" fmla="*/ 44278 w 66526"/>
                <a:gd name="connsiteY26" fmla="*/ 307561 h 395581"/>
                <a:gd name="connsiteX27" fmla="*/ 27783 w 66526"/>
                <a:gd name="connsiteY27" fmla="*/ 387833 h 395581"/>
                <a:gd name="connsiteX28" fmla="*/ 23752 w 66526"/>
                <a:gd name="connsiteY28" fmla="*/ 391865 h 395581"/>
                <a:gd name="connsiteX29" fmla="*/ 2126 w 66526"/>
                <a:gd name="connsiteY29" fmla="*/ 386367 h 395581"/>
                <a:gd name="connsiteX30" fmla="*/ 10556 w 66526"/>
                <a:gd name="connsiteY30" fmla="*/ 371705 h 395581"/>
                <a:gd name="connsiteX31" fmla="*/ 16787 w 66526"/>
                <a:gd name="connsiteY31" fmla="*/ 363275 h 395581"/>
                <a:gd name="connsiteX32" fmla="*/ 18987 w 66526"/>
                <a:gd name="connsiteY32" fmla="*/ 318923 h 395581"/>
                <a:gd name="connsiteX33" fmla="*/ 9090 w 66526"/>
                <a:gd name="connsiteY33" fmla="*/ 291433 h 39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6526" h="395581">
                  <a:moveTo>
                    <a:pt x="9090" y="291433"/>
                  </a:moveTo>
                  <a:cubicBezTo>
                    <a:pt x="24485" y="292899"/>
                    <a:pt x="15688" y="283003"/>
                    <a:pt x="13855" y="278971"/>
                  </a:cubicBezTo>
                  <a:cubicBezTo>
                    <a:pt x="5791" y="259178"/>
                    <a:pt x="13122" y="239751"/>
                    <a:pt x="12755" y="219958"/>
                  </a:cubicBezTo>
                  <a:cubicBezTo>
                    <a:pt x="6524" y="213727"/>
                    <a:pt x="12755" y="207496"/>
                    <a:pt x="12755" y="201265"/>
                  </a:cubicBezTo>
                  <a:cubicBezTo>
                    <a:pt x="7257" y="182204"/>
                    <a:pt x="9457" y="163511"/>
                    <a:pt x="15321" y="144451"/>
                  </a:cubicBezTo>
                  <a:cubicBezTo>
                    <a:pt x="17520" y="137120"/>
                    <a:pt x="17154" y="127590"/>
                    <a:pt x="10189" y="122092"/>
                  </a:cubicBezTo>
                  <a:cubicBezTo>
                    <a:pt x="3958" y="116961"/>
                    <a:pt x="-2639" y="110363"/>
                    <a:pt x="2492" y="103765"/>
                  </a:cubicBezTo>
                  <a:cubicBezTo>
                    <a:pt x="9457" y="94968"/>
                    <a:pt x="13488" y="109996"/>
                    <a:pt x="20819" y="109630"/>
                  </a:cubicBezTo>
                  <a:cubicBezTo>
                    <a:pt x="24485" y="104865"/>
                    <a:pt x="18253" y="96801"/>
                    <a:pt x="25584" y="93136"/>
                  </a:cubicBezTo>
                  <a:cubicBezTo>
                    <a:pt x="25951" y="93136"/>
                    <a:pt x="34015" y="80307"/>
                    <a:pt x="20453" y="86171"/>
                  </a:cubicBezTo>
                  <a:cubicBezTo>
                    <a:pt x="19720" y="86538"/>
                    <a:pt x="16787" y="84339"/>
                    <a:pt x="16787" y="83239"/>
                  </a:cubicBezTo>
                  <a:cubicBezTo>
                    <a:pt x="16054" y="78474"/>
                    <a:pt x="14588" y="71876"/>
                    <a:pt x="20086" y="69677"/>
                  </a:cubicBezTo>
                  <a:cubicBezTo>
                    <a:pt x="38780" y="61980"/>
                    <a:pt x="28516" y="44019"/>
                    <a:pt x="34015" y="31557"/>
                  </a:cubicBezTo>
                  <a:cubicBezTo>
                    <a:pt x="35481" y="28258"/>
                    <a:pt x="34381" y="22027"/>
                    <a:pt x="35114" y="17262"/>
                  </a:cubicBezTo>
                  <a:cubicBezTo>
                    <a:pt x="35481" y="14696"/>
                    <a:pt x="38780" y="11031"/>
                    <a:pt x="33648" y="9931"/>
                  </a:cubicBezTo>
                  <a:cubicBezTo>
                    <a:pt x="29616" y="8832"/>
                    <a:pt x="26317" y="11031"/>
                    <a:pt x="25951" y="15429"/>
                  </a:cubicBezTo>
                  <a:cubicBezTo>
                    <a:pt x="25584" y="19095"/>
                    <a:pt x="32182" y="28258"/>
                    <a:pt x="20453" y="22760"/>
                  </a:cubicBezTo>
                  <a:cubicBezTo>
                    <a:pt x="17154" y="21294"/>
                    <a:pt x="7990" y="27525"/>
                    <a:pt x="10923" y="17262"/>
                  </a:cubicBezTo>
                  <a:cubicBezTo>
                    <a:pt x="12755" y="10298"/>
                    <a:pt x="11656" y="-698"/>
                    <a:pt x="23752" y="35"/>
                  </a:cubicBezTo>
                  <a:cubicBezTo>
                    <a:pt x="35481" y="768"/>
                    <a:pt x="46843" y="3700"/>
                    <a:pt x="58573" y="5533"/>
                  </a:cubicBezTo>
                  <a:cubicBezTo>
                    <a:pt x="58206" y="11764"/>
                    <a:pt x="64437" y="19095"/>
                    <a:pt x="54907" y="23127"/>
                  </a:cubicBezTo>
                  <a:cubicBezTo>
                    <a:pt x="53808" y="23493"/>
                    <a:pt x="52341" y="27525"/>
                    <a:pt x="52708" y="27525"/>
                  </a:cubicBezTo>
                  <a:cubicBezTo>
                    <a:pt x="70302" y="37788"/>
                    <a:pt x="54174" y="57581"/>
                    <a:pt x="65170" y="69677"/>
                  </a:cubicBezTo>
                  <a:cubicBezTo>
                    <a:pt x="68469" y="73343"/>
                    <a:pt x="64804" y="74809"/>
                    <a:pt x="64071" y="77375"/>
                  </a:cubicBezTo>
                  <a:cubicBezTo>
                    <a:pt x="57107" y="109263"/>
                    <a:pt x="49776" y="140419"/>
                    <a:pt x="49776" y="173774"/>
                  </a:cubicBezTo>
                  <a:cubicBezTo>
                    <a:pt x="49776" y="207496"/>
                    <a:pt x="41712" y="241584"/>
                    <a:pt x="43178" y="275672"/>
                  </a:cubicBezTo>
                  <a:cubicBezTo>
                    <a:pt x="52708" y="285935"/>
                    <a:pt x="43911" y="296931"/>
                    <a:pt x="44278" y="307561"/>
                  </a:cubicBezTo>
                  <a:cubicBezTo>
                    <a:pt x="45377" y="335418"/>
                    <a:pt x="39879" y="362542"/>
                    <a:pt x="27783" y="387833"/>
                  </a:cubicBezTo>
                  <a:cubicBezTo>
                    <a:pt x="26317" y="389299"/>
                    <a:pt x="25218" y="390398"/>
                    <a:pt x="23752" y="391865"/>
                  </a:cubicBezTo>
                  <a:cubicBezTo>
                    <a:pt x="14221" y="399195"/>
                    <a:pt x="7624" y="394797"/>
                    <a:pt x="2126" y="386367"/>
                  </a:cubicBezTo>
                  <a:cubicBezTo>
                    <a:pt x="-4838" y="375737"/>
                    <a:pt x="7257" y="376103"/>
                    <a:pt x="10556" y="371705"/>
                  </a:cubicBezTo>
                  <a:cubicBezTo>
                    <a:pt x="12755" y="368773"/>
                    <a:pt x="16787" y="367673"/>
                    <a:pt x="16787" y="363275"/>
                  </a:cubicBezTo>
                  <a:cubicBezTo>
                    <a:pt x="16787" y="348613"/>
                    <a:pt x="10923" y="334318"/>
                    <a:pt x="18987" y="318923"/>
                  </a:cubicBezTo>
                  <a:cubicBezTo>
                    <a:pt x="18987" y="317457"/>
                    <a:pt x="7257" y="302796"/>
                    <a:pt x="9090" y="291433"/>
                  </a:cubicBezTo>
                  <a:close/>
                </a:path>
              </a:pathLst>
            </a:custGeom>
            <a:solidFill>
              <a:srgbClr val="845C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DDB797CB-4F3A-4129-A840-9FF3C5C74FA6}"/>
                </a:ext>
              </a:extLst>
            </p:cNvPr>
            <p:cNvSpPr/>
            <p:nvPr/>
          </p:nvSpPr>
          <p:spPr>
            <a:xfrm>
              <a:off x="12555369" y="5716229"/>
              <a:ext cx="60845" cy="263192"/>
            </a:xfrm>
            <a:custGeom>
              <a:avLst/>
              <a:gdLst>
                <a:gd name="connsiteX0" fmla="*/ 0 w 60845"/>
                <a:gd name="connsiteY0" fmla="*/ 262808 h 263192"/>
                <a:gd name="connsiteX1" fmla="*/ 15395 w 60845"/>
                <a:gd name="connsiteY1" fmla="*/ 150647 h 263192"/>
                <a:gd name="connsiteX2" fmla="*/ 24191 w 60845"/>
                <a:gd name="connsiteY2" fmla="*/ 107762 h 263192"/>
                <a:gd name="connsiteX3" fmla="*/ 23825 w 60845"/>
                <a:gd name="connsiteY3" fmla="*/ 105930 h 263192"/>
                <a:gd name="connsiteX4" fmla="*/ 29690 w 60845"/>
                <a:gd name="connsiteY4" fmla="*/ 55714 h 263192"/>
                <a:gd name="connsiteX5" fmla="*/ 60845 w 60845"/>
                <a:gd name="connsiteY5" fmla="*/ 0 h 263192"/>
                <a:gd name="connsiteX6" fmla="*/ 47283 w 60845"/>
                <a:gd name="connsiteY6" fmla="*/ 61579 h 263192"/>
                <a:gd name="connsiteX7" fmla="*/ 49116 w 60845"/>
                <a:gd name="connsiteY7" fmla="*/ 83204 h 263192"/>
                <a:gd name="connsiteX8" fmla="*/ 49116 w 60845"/>
                <a:gd name="connsiteY8" fmla="*/ 93467 h 263192"/>
                <a:gd name="connsiteX9" fmla="*/ 39586 w 60845"/>
                <a:gd name="connsiteY9" fmla="*/ 104097 h 263192"/>
                <a:gd name="connsiteX10" fmla="*/ 20893 w 60845"/>
                <a:gd name="connsiteY10" fmla="*/ 175572 h 263192"/>
                <a:gd name="connsiteX11" fmla="*/ 16861 w 60845"/>
                <a:gd name="connsiteY11" fmla="*/ 220656 h 263192"/>
                <a:gd name="connsiteX12" fmla="*/ 8430 w 60845"/>
                <a:gd name="connsiteY12" fmla="*/ 261342 h 263192"/>
                <a:gd name="connsiteX13" fmla="*/ 0 w 60845"/>
                <a:gd name="connsiteY13" fmla="*/ 262808 h 26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845" h="263192">
                  <a:moveTo>
                    <a:pt x="0" y="262808"/>
                  </a:moveTo>
                  <a:cubicBezTo>
                    <a:pt x="9163" y="225788"/>
                    <a:pt x="15028" y="188767"/>
                    <a:pt x="15395" y="150647"/>
                  </a:cubicBezTo>
                  <a:cubicBezTo>
                    <a:pt x="27857" y="138185"/>
                    <a:pt x="16128" y="120958"/>
                    <a:pt x="24191" y="107762"/>
                  </a:cubicBezTo>
                  <a:cubicBezTo>
                    <a:pt x="24558" y="107396"/>
                    <a:pt x="23825" y="106663"/>
                    <a:pt x="23825" y="105930"/>
                  </a:cubicBezTo>
                  <a:cubicBezTo>
                    <a:pt x="23825" y="89069"/>
                    <a:pt x="33355" y="75140"/>
                    <a:pt x="29690" y="55714"/>
                  </a:cubicBezTo>
                  <a:cubicBezTo>
                    <a:pt x="26024" y="35188"/>
                    <a:pt x="43252" y="15028"/>
                    <a:pt x="60845" y="0"/>
                  </a:cubicBezTo>
                  <a:cubicBezTo>
                    <a:pt x="60479" y="21626"/>
                    <a:pt x="55347" y="41785"/>
                    <a:pt x="47283" y="61579"/>
                  </a:cubicBezTo>
                  <a:cubicBezTo>
                    <a:pt x="44351" y="68909"/>
                    <a:pt x="36287" y="76973"/>
                    <a:pt x="49116" y="83204"/>
                  </a:cubicBezTo>
                  <a:cubicBezTo>
                    <a:pt x="54614" y="85770"/>
                    <a:pt x="53148" y="89802"/>
                    <a:pt x="49116" y="93467"/>
                  </a:cubicBezTo>
                  <a:cubicBezTo>
                    <a:pt x="45451" y="96766"/>
                    <a:pt x="38853" y="101165"/>
                    <a:pt x="39586" y="104097"/>
                  </a:cubicBezTo>
                  <a:cubicBezTo>
                    <a:pt x="43985" y="131221"/>
                    <a:pt x="22359" y="151380"/>
                    <a:pt x="20893" y="175572"/>
                  </a:cubicBezTo>
                  <a:cubicBezTo>
                    <a:pt x="19793" y="190600"/>
                    <a:pt x="15028" y="206361"/>
                    <a:pt x="16861" y="220656"/>
                  </a:cubicBezTo>
                  <a:cubicBezTo>
                    <a:pt x="19060" y="236417"/>
                    <a:pt x="7331" y="247047"/>
                    <a:pt x="8430" y="261342"/>
                  </a:cubicBezTo>
                  <a:cubicBezTo>
                    <a:pt x="8797" y="263908"/>
                    <a:pt x="2932" y="263175"/>
                    <a:pt x="0" y="262808"/>
                  </a:cubicBezTo>
                  <a:close/>
                </a:path>
              </a:pathLst>
            </a:custGeom>
            <a:solidFill>
              <a:srgbClr val="B1AC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0B9BAF78-8400-445A-9186-F5CAE11D659A}"/>
                </a:ext>
              </a:extLst>
            </p:cNvPr>
            <p:cNvSpPr/>
            <p:nvPr/>
          </p:nvSpPr>
          <p:spPr>
            <a:xfrm>
              <a:off x="12574795" y="5506202"/>
              <a:ext cx="12462" cy="27374"/>
            </a:xfrm>
            <a:custGeom>
              <a:avLst/>
              <a:gdLst>
                <a:gd name="connsiteX0" fmla="*/ 0 w 12462"/>
                <a:gd name="connsiteY0" fmla="*/ 26024 h 27374"/>
                <a:gd name="connsiteX1" fmla="*/ 4032 w 12462"/>
                <a:gd name="connsiteY1" fmla="*/ 0 h 27374"/>
                <a:gd name="connsiteX2" fmla="*/ 10996 w 12462"/>
                <a:gd name="connsiteY2" fmla="*/ 22725 h 27374"/>
                <a:gd name="connsiteX3" fmla="*/ 0 w 12462"/>
                <a:gd name="connsiteY3" fmla="*/ 26024 h 2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62" h="27374">
                  <a:moveTo>
                    <a:pt x="0" y="26024"/>
                  </a:moveTo>
                  <a:cubicBezTo>
                    <a:pt x="1466" y="17227"/>
                    <a:pt x="4765" y="9163"/>
                    <a:pt x="4032" y="0"/>
                  </a:cubicBezTo>
                  <a:cubicBezTo>
                    <a:pt x="17594" y="4032"/>
                    <a:pt x="10630" y="15028"/>
                    <a:pt x="10996" y="22725"/>
                  </a:cubicBezTo>
                  <a:cubicBezTo>
                    <a:pt x="10996" y="31522"/>
                    <a:pt x="3665" y="24925"/>
                    <a:pt x="0" y="26024"/>
                  </a:cubicBezTo>
                  <a:close/>
                </a:path>
              </a:pathLst>
            </a:custGeom>
            <a:solidFill>
              <a:srgbClr val="A6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5EA3FF49-DF1D-4310-8BCE-22CD1E5DCEDA}"/>
                </a:ext>
              </a:extLst>
            </p:cNvPr>
            <p:cNvSpPr/>
            <p:nvPr/>
          </p:nvSpPr>
          <p:spPr>
            <a:xfrm>
              <a:off x="12134762" y="5294163"/>
              <a:ext cx="298296" cy="272357"/>
            </a:xfrm>
            <a:custGeom>
              <a:avLst/>
              <a:gdLst>
                <a:gd name="connsiteX0" fmla="*/ 7884 w 298296"/>
                <a:gd name="connsiteY0" fmla="*/ 76786 h 272357"/>
                <a:gd name="connsiteX1" fmla="*/ 8251 w 298296"/>
                <a:gd name="connsiteY1" fmla="*/ 69455 h 272357"/>
                <a:gd name="connsiteX2" fmla="*/ 17781 w 298296"/>
                <a:gd name="connsiteY2" fmla="*/ 65057 h 272357"/>
                <a:gd name="connsiteX3" fmla="*/ 66164 w 298296"/>
                <a:gd name="connsiteY3" fmla="*/ 53694 h 272357"/>
                <a:gd name="connsiteX4" fmla="*/ 102818 w 298296"/>
                <a:gd name="connsiteY4" fmla="*/ 33901 h 272357"/>
                <a:gd name="connsiteX5" fmla="*/ 114180 w 298296"/>
                <a:gd name="connsiteY5" fmla="*/ 20706 h 272357"/>
                <a:gd name="connsiteX6" fmla="*/ 158531 w 298296"/>
                <a:gd name="connsiteY6" fmla="*/ 180 h 272357"/>
                <a:gd name="connsiteX7" fmla="*/ 219743 w 298296"/>
                <a:gd name="connsiteY7" fmla="*/ 1279 h 272357"/>
                <a:gd name="connsiteX8" fmla="*/ 231839 w 298296"/>
                <a:gd name="connsiteY8" fmla="*/ 11909 h 272357"/>
                <a:gd name="connsiteX9" fmla="*/ 227074 w 298296"/>
                <a:gd name="connsiteY9" fmla="*/ 24005 h 272357"/>
                <a:gd name="connsiteX10" fmla="*/ 236238 w 298296"/>
                <a:gd name="connsiteY10" fmla="*/ 38300 h 272357"/>
                <a:gd name="connsiteX11" fmla="*/ 267027 w 298296"/>
                <a:gd name="connsiteY11" fmla="*/ 86316 h 272357"/>
                <a:gd name="connsiteX12" fmla="*/ 292318 w 298296"/>
                <a:gd name="connsiteY12" fmla="*/ 91448 h 272357"/>
                <a:gd name="connsiteX13" fmla="*/ 287186 w 298296"/>
                <a:gd name="connsiteY13" fmla="*/ 121870 h 272357"/>
                <a:gd name="connsiteX14" fmla="*/ 291218 w 298296"/>
                <a:gd name="connsiteY14" fmla="*/ 137998 h 272357"/>
                <a:gd name="connsiteX15" fmla="*/ 297816 w 298296"/>
                <a:gd name="connsiteY15" fmla="*/ 151927 h 272357"/>
                <a:gd name="connsiteX16" fmla="*/ 290485 w 298296"/>
                <a:gd name="connsiteY16" fmla="*/ 174652 h 272357"/>
                <a:gd name="connsiteX17" fmla="*/ 240270 w 298296"/>
                <a:gd name="connsiteY17" fmla="*/ 198844 h 272357"/>
                <a:gd name="connsiteX18" fmla="*/ 222309 w 298296"/>
                <a:gd name="connsiteY18" fmla="*/ 217904 h 272357"/>
                <a:gd name="connsiteX19" fmla="*/ 214245 w 298296"/>
                <a:gd name="connsiteY19" fmla="*/ 230732 h 272357"/>
                <a:gd name="connsiteX20" fmla="*/ 202883 w 298296"/>
                <a:gd name="connsiteY20" fmla="*/ 222302 h 272357"/>
                <a:gd name="connsiteX21" fmla="*/ 190054 w 298296"/>
                <a:gd name="connsiteY21" fmla="*/ 199577 h 272357"/>
                <a:gd name="connsiteX22" fmla="*/ 169528 w 298296"/>
                <a:gd name="connsiteY22" fmla="*/ 226334 h 272357"/>
                <a:gd name="connsiteX23" fmla="*/ 157065 w 298296"/>
                <a:gd name="connsiteY23" fmla="*/ 237330 h 272357"/>
                <a:gd name="connsiteX24" fmla="*/ 110881 w 298296"/>
                <a:gd name="connsiteY24" fmla="*/ 252358 h 272357"/>
                <a:gd name="connsiteX25" fmla="*/ 103184 w 298296"/>
                <a:gd name="connsiteY25" fmla="*/ 234031 h 272357"/>
                <a:gd name="connsiteX26" fmla="*/ 103551 w 298296"/>
                <a:gd name="connsiteY26" fmla="*/ 254558 h 272357"/>
                <a:gd name="connsiteX27" fmla="*/ 101718 w 298296"/>
                <a:gd name="connsiteY27" fmla="*/ 271052 h 272357"/>
                <a:gd name="connsiteX28" fmla="*/ 85590 w 298296"/>
                <a:gd name="connsiteY28" fmla="*/ 261155 h 272357"/>
                <a:gd name="connsiteX29" fmla="*/ 84491 w 298296"/>
                <a:gd name="connsiteY29" fmla="*/ 257490 h 272357"/>
                <a:gd name="connsiteX30" fmla="*/ 71295 w 298296"/>
                <a:gd name="connsiteY30" fmla="*/ 254191 h 272357"/>
                <a:gd name="connsiteX31" fmla="*/ 12283 w 298296"/>
                <a:gd name="connsiteY31" fmla="*/ 268486 h 272357"/>
                <a:gd name="connsiteX32" fmla="*/ 6418 w 298296"/>
                <a:gd name="connsiteY32" fmla="*/ 236597 h 272357"/>
                <a:gd name="connsiteX33" fmla="*/ 6051 w 298296"/>
                <a:gd name="connsiteY33" fmla="*/ 231099 h 272357"/>
                <a:gd name="connsiteX34" fmla="*/ 3119 w 298296"/>
                <a:gd name="connsiteY34" fmla="*/ 116372 h 272357"/>
                <a:gd name="connsiteX35" fmla="*/ 7884 w 298296"/>
                <a:gd name="connsiteY35" fmla="*/ 76786 h 272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8296" h="272357">
                  <a:moveTo>
                    <a:pt x="7884" y="76786"/>
                  </a:moveTo>
                  <a:cubicBezTo>
                    <a:pt x="7884" y="74220"/>
                    <a:pt x="7884" y="72021"/>
                    <a:pt x="8251" y="69455"/>
                  </a:cubicBezTo>
                  <a:cubicBezTo>
                    <a:pt x="10816" y="66523"/>
                    <a:pt x="14115" y="63224"/>
                    <a:pt x="17781" y="65057"/>
                  </a:cubicBezTo>
                  <a:cubicBezTo>
                    <a:pt x="37940" y="77519"/>
                    <a:pt x="50769" y="63591"/>
                    <a:pt x="66164" y="53694"/>
                  </a:cubicBezTo>
                  <a:cubicBezTo>
                    <a:pt x="77526" y="46364"/>
                    <a:pt x="85590" y="31702"/>
                    <a:pt x="102818" y="33901"/>
                  </a:cubicBezTo>
                  <a:cubicBezTo>
                    <a:pt x="109782" y="34634"/>
                    <a:pt x="110515" y="25104"/>
                    <a:pt x="114180" y="20706"/>
                  </a:cubicBezTo>
                  <a:cubicBezTo>
                    <a:pt x="125176" y="6044"/>
                    <a:pt x="141304" y="913"/>
                    <a:pt x="158531" y="180"/>
                  </a:cubicBezTo>
                  <a:cubicBezTo>
                    <a:pt x="178691" y="-920"/>
                    <a:pt x="199217" y="3478"/>
                    <a:pt x="219743" y="1279"/>
                  </a:cubicBezTo>
                  <a:cubicBezTo>
                    <a:pt x="225974" y="546"/>
                    <a:pt x="232206" y="3112"/>
                    <a:pt x="231839" y="11909"/>
                  </a:cubicBezTo>
                  <a:cubicBezTo>
                    <a:pt x="230373" y="15941"/>
                    <a:pt x="228174" y="19606"/>
                    <a:pt x="227074" y="24005"/>
                  </a:cubicBezTo>
                  <a:cubicBezTo>
                    <a:pt x="223775" y="32802"/>
                    <a:pt x="224875" y="37200"/>
                    <a:pt x="236238" y="38300"/>
                  </a:cubicBezTo>
                  <a:cubicBezTo>
                    <a:pt x="262995" y="40499"/>
                    <a:pt x="274724" y="59192"/>
                    <a:pt x="267027" y="86316"/>
                  </a:cubicBezTo>
                  <a:cubicBezTo>
                    <a:pt x="275091" y="89615"/>
                    <a:pt x="285720" y="81185"/>
                    <a:pt x="292318" y="91448"/>
                  </a:cubicBezTo>
                  <a:cubicBezTo>
                    <a:pt x="295983" y="102444"/>
                    <a:pt x="296716" y="112707"/>
                    <a:pt x="287186" y="121870"/>
                  </a:cubicBezTo>
                  <a:cubicBezTo>
                    <a:pt x="281322" y="127735"/>
                    <a:pt x="280589" y="134333"/>
                    <a:pt x="291218" y="137998"/>
                  </a:cubicBezTo>
                  <a:cubicBezTo>
                    <a:pt x="295983" y="139464"/>
                    <a:pt x="299649" y="145329"/>
                    <a:pt x="297816" y="151927"/>
                  </a:cubicBezTo>
                  <a:cubicBezTo>
                    <a:pt x="292685" y="158524"/>
                    <a:pt x="293784" y="167321"/>
                    <a:pt x="290485" y="174652"/>
                  </a:cubicBezTo>
                  <a:cubicBezTo>
                    <a:pt x="278756" y="192612"/>
                    <a:pt x="258230" y="194445"/>
                    <a:pt x="240270" y="198844"/>
                  </a:cubicBezTo>
                  <a:cubicBezTo>
                    <a:pt x="228540" y="201776"/>
                    <a:pt x="222309" y="205808"/>
                    <a:pt x="222309" y="217904"/>
                  </a:cubicBezTo>
                  <a:cubicBezTo>
                    <a:pt x="222309" y="223768"/>
                    <a:pt x="221210" y="229633"/>
                    <a:pt x="214245" y="230732"/>
                  </a:cubicBezTo>
                  <a:cubicBezTo>
                    <a:pt x="208381" y="231832"/>
                    <a:pt x="205448" y="226701"/>
                    <a:pt x="202883" y="222302"/>
                  </a:cubicBezTo>
                  <a:cubicBezTo>
                    <a:pt x="198118" y="214971"/>
                    <a:pt x="194452" y="206907"/>
                    <a:pt x="190054" y="199577"/>
                  </a:cubicBezTo>
                  <a:cubicBezTo>
                    <a:pt x="186022" y="210939"/>
                    <a:pt x="177591" y="218637"/>
                    <a:pt x="169528" y="226334"/>
                  </a:cubicBezTo>
                  <a:cubicBezTo>
                    <a:pt x="165496" y="229999"/>
                    <a:pt x="159631" y="232565"/>
                    <a:pt x="157065" y="237330"/>
                  </a:cubicBezTo>
                  <a:cubicBezTo>
                    <a:pt x="146436" y="257490"/>
                    <a:pt x="127742" y="252725"/>
                    <a:pt x="110881" y="252358"/>
                  </a:cubicBezTo>
                  <a:cubicBezTo>
                    <a:pt x="99519" y="251992"/>
                    <a:pt x="102085" y="243195"/>
                    <a:pt x="103184" y="234031"/>
                  </a:cubicBezTo>
                  <a:cubicBezTo>
                    <a:pt x="99519" y="242095"/>
                    <a:pt x="100985" y="248693"/>
                    <a:pt x="103551" y="254558"/>
                  </a:cubicBezTo>
                  <a:cubicBezTo>
                    <a:pt x="106116" y="260789"/>
                    <a:pt x="112348" y="266653"/>
                    <a:pt x="101718" y="271052"/>
                  </a:cubicBezTo>
                  <a:cubicBezTo>
                    <a:pt x="91821" y="275084"/>
                    <a:pt x="88156" y="269219"/>
                    <a:pt x="85590" y="261155"/>
                  </a:cubicBezTo>
                  <a:cubicBezTo>
                    <a:pt x="85224" y="260056"/>
                    <a:pt x="84857" y="258589"/>
                    <a:pt x="84491" y="257490"/>
                  </a:cubicBezTo>
                  <a:cubicBezTo>
                    <a:pt x="83391" y="243561"/>
                    <a:pt x="73494" y="251992"/>
                    <a:pt x="71295" y="254191"/>
                  </a:cubicBezTo>
                  <a:cubicBezTo>
                    <a:pt x="54068" y="269952"/>
                    <a:pt x="32442" y="266287"/>
                    <a:pt x="12283" y="268486"/>
                  </a:cubicBezTo>
                  <a:cubicBezTo>
                    <a:pt x="3486" y="258956"/>
                    <a:pt x="1653" y="248326"/>
                    <a:pt x="6418" y="236597"/>
                  </a:cubicBezTo>
                  <a:cubicBezTo>
                    <a:pt x="7151" y="235131"/>
                    <a:pt x="6051" y="232932"/>
                    <a:pt x="6051" y="231099"/>
                  </a:cubicBezTo>
                  <a:cubicBezTo>
                    <a:pt x="6784" y="192612"/>
                    <a:pt x="7517" y="154126"/>
                    <a:pt x="3119" y="116372"/>
                  </a:cubicBezTo>
                  <a:cubicBezTo>
                    <a:pt x="187" y="101711"/>
                    <a:pt x="-3845" y="88882"/>
                    <a:pt x="7884" y="7678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563F8ED3-CD7A-4D24-BFFB-B7A0BA38B82C}"/>
                </a:ext>
              </a:extLst>
            </p:cNvPr>
            <p:cNvSpPr/>
            <p:nvPr/>
          </p:nvSpPr>
          <p:spPr>
            <a:xfrm>
              <a:off x="12325945" y="5587208"/>
              <a:ext cx="116624" cy="319255"/>
            </a:xfrm>
            <a:custGeom>
              <a:avLst/>
              <a:gdLst>
                <a:gd name="connsiteX0" fmla="*/ 102235 w 116624"/>
                <a:gd name="connsiteY0" fmla="*/ 12829 h 319255"/>
                <a:gd name="connsiteX1" fmla="*/ 101868 w 116624"/>
                <a:gd name="connsiteY1" fmla="*/ 30423 h 319255"/>
                <a:gd name="connsiteX2" fmla="*/ 104434 w 116624"/>
                <a:gd name="connsiteY2" fmla="*/ 90902 h 319255"/>
                <a:gd name="connsiteX3" fmla="*/ 104434 w 116624"/>
                <a:gd name="connsiteY3" fmla="*/ 96033 h 319255"/>
                <a:gd name="connsiteX4" fmla="*/ 102235 w 116624"/>
                <a:gd name="connsiteY4" fmla="*/ 118025 h 319255"/>
                <a:gd name="connsiteX5" fmla="*/ 98936 w 116624"/>
                <a:gd name="connsiteY5" fmla="*/ 164209 h 319255"/>
                <a:gd name="connsiteX6" fmla="*/ 104434 w 116624"/>
                <a:gd name="connsiteY6" fmla="*/ 155779 h 319255"/>
                <a:gd name="connsiteX7" fmla="*/ 116530 w 116624"/>
                <a:gd name="connsiteY7" fmla="*/ 171540 h 319255"/>
                <a:gd name="connsiteX8" fmla="*/ 110299 w 116624"/>
                <a:gd name="connsiteY8" fmla="*/ 175205 h 319255"/>
                <a:gd name="connsiteX9" fmla="*/ 95637 w 116624"/>
                <a:gd name="connsiteY9" fmla="*/ 177038 h 319255"/>
                <a:gd name="connsiteX10" fmla="*/ 90139 w 116624"/>
                <a:gd name="connsiteY10" fmla="*/ 182536 h 319255"/>
                <a:gd name="connsiteX11" fmla="*/ 88673 w 116624"/>
                <a:gd name="connsiteY11" fmla="*/ 237884 h 319255"/>
                <a:gd name="connsiteX12" fmla="*/ 84274 w 116624"/>
                <a:gd name="connsiteY12" fmla="*/ 259143 h 319255"/>
                <a:gd name="connsiteX13" fmla="*/ 70346 w 116624"/>
                <a:gd name="connsiteY13" fmla="*/ 241915 h 319255"/>
                <a:gd name="connsiteX14" fmla="*/ 56051 w 116624"/>
                <a:gd name="connsiteY14" fmla="*/ 242649 h 319255"/>
                <a:gd name="connsiteX15" fmla="*/ 61182 w 116624"/>
                <a:gd name="connsiteY15" fmla="*/ 252912 h 319255"/>
                <a:gd name="connsiteX16" fmla="*/ 65581 w 116624"/>
                <a:gd name="connsiteY16" fmla="*/ 264274 h 319255"/>
                <a:gd name="connsiteX17" fmla="*/ 80609 w 116624"/>
                <a:gd name="connsiteY17" fmla="*/ 271605 h 319255"/>
                <a:gd name="connsiteX18" fmla="*/ 87207 w 116624"/>
                <a:gd name="connsiteY18" fmla="*/ 268673 h 319255"/>
                <a:gd name="connsiteX19" fmla="*/ 89406 w 116624"/>
                <a:gd name="connsiteY19" fmla="*/ 278936 h 319255"/>
                <a:gd name="connsiteX20" fmla="*/ 84641 w 116624"/>
                <a:gd name="connsiteY20" fmla="*/ 306793 h 319255"/>
                <a:gd name="connsiteX21" fmla="*/ 78410 w 116624"/>
                <a:gd name="connsiteY21" fmla="*/ 319255 h 319255"/>
                <a:gd name="connsiteX22" fmla="*/ 58983 w 116624"/>
                <a:gd name="connsiteY22" fmla="*/ 275637 h 319255"/>
                <a:gd name="connsiteX23" fmla="*/ 60816 w 116624"/>
                <a:gd name="connsiteY23" fmla="*/ 289565 h 319255"/>
                <a:gd name="connsiteX24" fmla="*/ 30393 w 116624"/>
                <a:gd name="connsiteY24" fmla="*/ 283334 h 319255"/>
                <a:gd name="connsiteX25" fmla="*/ 21230 w 116624"/>
                <a:gd name="connsiteY25" fmla="*/ 255477 h 319255"/>
                <a:gd name="connsiteX26" fmla="*/ 2536 w 116624"/>
                <a:gd name="connsiteY26" fmla="*/ 232386 h 319255"/>
                <a:gd name="connsiteX27" fmla="*/ 27461 w 116624"/>
                <a:gd name="connsiteY27" fmla="*/ 212959 h 319255"/>
                <a:gd name="connsiteX28" fmla="*/ 31126 w 116624"/>
                <a:gd name="connsiteY28" fmla="*/ 138918 h 319255"/>
                <a:gd name="connsiteX29" fmla="*/ 37357 w 116624"/>
                <a:gd name="connsiteY29" fmla="*/ 134520 h 319255"/>
                <a:gd name="connsiteX30" fmla="*/ 32226 w 116624"/>
                <a:gd name="connsiteY30" fmla="*/ 102631 h 319255"/>
                <a:gd name="connsiteX31" fmla="*/ 25262 w 116624"/>
                <a:gd name="connsiteY31" fmla="*/ 92368 h 319255"/>
                <a:gd name="connsiteX32" fmla="*/ 23795 w 116624"/>
                <a:gd name="connsiteY32" fmla="*/ 92001 h 319255"/>
                <a:gd name="connsiteX33" fmla="*/ 9134 w 116624"/>
                <a:gd name="connsiteY33" fmla="*/ 48750 h 319255"/>
                <a:gd name="connsiteX34" fmla="*/ 8034 w 116624"/>
                <a:gd name="connsiteY34" fmla="*/ 39953 h 319255"/>
                <a:gd name="connsiteX35" fmla="*/ 21963 w 116624"/>
                <a:gd name="connsiteY35" fmla="*/ 0 h 319255"/>
                <a:gd name="connsiteX36" fmla="*/ 26728 w 116624"/>
                <a:gd name="connsiteY36" fmla="*/ 2199 h 319255"/>
                <a:gd name="connsiteX37" fmla="*/ 26361 w 116624"/>
                <a:gd name="connsiteY37" fmla="*/ 2566 h 319255"/>
                <a:gd name="connsiteX38" fmla="*/ 49087 w 116624"/>
                <a:gd name="connsiteY38" fmla="*/ 17227 h 319255"/>
                <a:gd name="connsiteX39" fmla="*/ 49087 w 116624"/>
                <a:gd name="connsiteY39" fmla="*/ 17227 h 319255"/>
                <a:gd name="connsiteX40" fmla="*/ 67047 w 116624"/>
                <a:gd name="connsiteY40" fmla="*/ 46550 h 319255"/>
                <a:gd name="connsiteX41" fmla="*/ 62649 w 116624"/>
                <a:gd name="connsiteY41" fmla="*/ 52782 h 319255"/>
                <a:gd name="connsiteX42" fmla="*/ 65214 w 116624"/>
                <a:gd name="connsiteY42" fmla="*/ 110328 h 319255"/>
                <a:gd name="connsiteX43" fmla="*/ 66314 w 116624"/>
                <a:gd name="connsiteY43" fmla="*/ 81371 h 319255"/>
                <a:gd name="connsiteX44" fmla="*/ 67047 w 116624"/>
                <a:gd name="connsiteY44" fmla="*/ 74407 h 319255"/>
                <a:gd name="connsiteX45" fmla="*/ 70346 w 116624"/>
                <a:gd name="connsiteY45" fmla="*/ 43252 h 319255"/>
                <a:gd name="connsiteX46" fmla="*/ 93438 w 116624"/>
                <a:gd name="connsiteY46" fmla="*/ 15395 h 319255"/>
                <a:gd name="connsiteX47" fmla="*/ 98569 w 116624"/>
                <a:gd name="connsiteY47" fmla="*/ 13562 h 319255"/>
                <a:gd name="connsiteX48" fmla="*/ 102235 w 116624"/>
                <a:gd name="connsiteY48" fmla="*/ 12829 h 319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6624" h="319255">
                  <a:moveTo>
                    <a:pt x="102235" y="12829"/>
                  </a:moveTo>
                  <a:cubicBezTo>
                    <a:pt x="106633" y="18693"/>
                    <a:pt x="104067" y="24558"/>
                    <a:pt x="101868" y="30423"/>
                  </a:cubicBezTo>
                  <a:cubicBezTo>
                    <a:pt x="94538" y="50949"/>
                    <a:pt x="87207" y="71475"/>
                    <a:pt x="104434" y="90902"/>
                  </a:cubicBezTo>
                  <a:cubicBezTo>
                    <a:pt x="105167" y="92001"/>
                    <a:pt x="104801" y="95667"/>
                    <a:pt x="104434" y="96033"/>
                  </a:cubicBezTo>
                  <a:cubicBezTo>
                    <a:pt x="88306" y="101898"/>
                    <a:pt x="105533" y="111061"/>
                    <a:pt x="102235" y="118025"/>
                  </a:cubicBezTo>
                  <a:cubicBezTo>
                    <a:pt x="87207" y="132687"/>
                    <a:pt x="98569" y="148448"/>
                    <a:pt x="98936" y="164209"/>
                  </a:cubicBezTo>
                  <a:cubicBezTo>
                    <a:pt x="104067" y="162377"/>
                    <a:pt x="101868" y="153946"/>
                    <a:pt x="104434" y="155779"/>
                  </a:cubicBezTo>
                  <a:cubicBezTo>
                    <a:pt x="109565" y="159811"/>
                    <a:pt x="115430" y="164576"/>
                    <a:pt x="116530" y="171540"/>
                  </a:cubicBezTo>
                  <a:cubicBezTo>
                    <a:pt x="117263" y="176305"/>
                    <a:pt x="113597" y="175205"/>
                    <a:pt x="110299" y="175205"/>
                  </a:cubicBezTo>
                  <a:cubicBezTo>
                    <a:pt x="105533" y="175205"/>
                    <a:pt x="101135" y="178871"/>
                    <a:pt x="95637" y="177038"/>
                  </a:cubicBezTo>
                  <a:cubicBezTo>
                    <a:pt x="91239" y="175572"/>
                    <a:pt x="87940" y="177038"/>
                    <a:pt x="90139" y="182536"/>
                  </a:cubicBezTo>
                  <a:cubicBezTo>
                    <a:pt x="96737" y="201230"/>
                    <a:pt x="89406" y="219557"/>
                    <a:pt x="88673" y="237884"/>
                  </a:cubicBezTo>
                  <a:cubicBezTo>
                    <a:pt x="88306" y="244481"/>
                    <a:pt x="90139" y="252912"/>
                    <a:pt x="84274" y="259143"/>
                  </a:cubicBezTo>
                  <a:cubicBezTo>
                    <a:pt x="76211" y="255844"/>
                    <a:pt x="76577" y="246680"/>
                    <a:pt x="70346" y="241915"/>
                  </a:cubicBezTo>
                  <a:cubicBezTo>
                    <a:pt x="64848" y="237884"/>
                    <a:pt x="59716" y="236417"/>
                    <a:pt x="56051" y="242649"/>
                  </a:cubicBezTo>
                  <a:cubicBezTo>
                    <a:pt x="54218" y="245947"/>
                    <a:pt x="46887" y="254744"/>
                    <a:pt x="61182" y="252912"/>
                  </a:cubicBezTo>
                  <a:cubicBezTo>
                    <a:pt x="65214" y="252178"/>
                    <a:pt x="64115" y="260242"/>
                    <a:pt x="65581" y="264274"/>
                  </a:cubicBezTo>
                  <a:cubicBezTo>
                    <a:pt x="68147" y="270872"/>
                    <a:pt x="71812" y="277470"/>
                    <a:pt x="80609" y="271605"/>
                  </a:cubicBezTo>
                  <a:cubicBezTo>
                    <a:pt x="82808" y="270139"/>
                    <a:pt x="81708" y="261709"/>
                    <a:pt x="87207" y="268673"/>
                  </a:cubicBezTo>
                  <a:cubicBezTo>
                    <a:pt x="89406" y="271239"/>
                    <a:pt x="92705" y="276370"/>
                    <a:pt x="89406" y="278936"/>
                  </a:cubicBezTo>
                  <a:cubicBezTo>
                    <a:pt x="78776" y="287366"/>
                    <a:pt x="80609" y="296163"/>
                    <a:pt x="84641" y="306793"/>
                  </a:cubicBezTo>
                  <a:cubicBezTo>
                    <a:pt x="85740" y="309725"/>
                    <a:pt x="84274" y="315590"/>
                    <a:pt x="78410" y="319255"/>
                  </a:cubicBezTo>
                  <a:cubicBezTo>
                    <a:pt x="69613" y="305693"/>
                    <a:pt x="81708" y="282235"/>
                    <a:pt x="58983" y="275637"/>
                  </a:cubicBezTo>
                  <a:cubicBezTo>
                    <a:pt x="53485" y="281135"/>
                    <a:pt x="64481" y="283334"/>
                    <a:pt x="60816" y="289565"/>
                  </a:cubicBezTo>
                  <a:cubicBezTo>
                    <a:pt x="51286" y="284801"/>
                    <a:pt x="39923" y="290299"/>
                    <a:pt x="30393" y="283334"/>
                  </a:cubicBezTo>
                  <a:cubicBezTo>
                    <a:pt x="47254" y="265374"/>
                    <a:pt x="46887" y="266474"/>
                    <a:pt x="21230" y="255477"/>
                  </a:cubicBezTo>
                  <a:cubicBezTo>
                    <a:pt x="12799" y="251812"/>
                    <a:pt x="-6994" y="252545"/>
                    <a:pt x="2536" y="232386"/>
                  </a:cubicBezTo>
                  <a:cubicBezTo>
                    <a:pt x="11333" y="226521"/>
                    <a:pt x="18297" y="218457"/>
                    <a:pt x="27461" y="212959"/>
                  </a:cubicBezTo>
                  <a:cubicBezTo>
                    <a:pt x="10967" y="195732"/>
                    <a:pt x="13532" y="155412"/>
                    <a:pt x="31126" y="138918"/>
                  </a:cubicBezTo>
                  <a:cubicBezTo>
                    <a:pt x="33325" y="137085"/>
                    <a:pt x="38823" y="135253"/>
                    <a:pt x="37357" y="134520"/>
                  </a:cubicBezTo>
                  <a:cubicBezTo>
                    <a:pt x="21230" y="125723"/>
                    <a:pt x="35525" y="112894"/>
                    <a:pt x="32226" y="102631"/>
                  </a:cubicBezTo>
                  <a:cubicBezTo>
                    <a:pt x="31126" y="98599"/>
                    <a:pt x="34059" y="91635"/>
                    <a:pt x="25262" y="92368"/>
                  </a:cubicBezTo>
                  <a:cubicBezTo>
                    <a:pt x="23429" y="92368"/>
                    <a:pt x="23429" y="93467"/>
                    <a:pt x="23795" y="92001"/>
                  </a:cubicBezTo>
                  <a:cubicBezTo>
                    <a:pt x="27461" y="74407"/>
                    <a:pt x="14632" y="63045"/>
                    <a:pt x="9134" y="48750"/>
                  </a:cubicBezTo>
                  <a:cubicBezTo>
                    <a:pt x="8401" y="46550"/>
                    <a:pt x="9500" y="43252"/>
                    <a:pt x="8034" y="39953"/>
                  </a:cubicBezTo>
                  <a:cubicBezTo>
                    <a:pt x="-1129" y="18327"/>
                    <a:pt x="1803" y="11363"/>
                    <a:pt x="21963" y="0"/>
                  </a:cubicBezTo>
                  <a:cubicBezTo>
                    <a:pt x="23795" y="0"/>
                    <a:pt x="25262" y="733"/>
                    <a:pt x="26728" y="2199"/>
                  </a:cubicBezTo>
                  <a:lnTo>
                    <a:pt x="26361" y="2566"/>
                  </a:lnTo>
                  <a:cubicBezTo>
                    <a:pt x="31493" y="10996"/>
                    <a:pt x="35158" y="21992"/>
                    <a:pt x="49087" y="17227"/>
                  </a:cubicBezTo>
                  <a:lnTo>
                    <a:pt x="49087" y="17227"/>
                  </a:lnTo>
                  <a:cubicBezTo>
                    <a:pt x="62649" y="18327"/>
                    <a:pt x="72912" y="35554"/>
                    <a:pt x="67047" y="46550"/>
                  </a:cubicBezTo>
                  <a:cubicBezTo>
                    <a:pt x="65947" y="48750"/>
                    <a:pt x="64115" y="50582"/>
                    <a:pt x="62649" y="52782"/>
                  </a:cubicBezTo>
                  <a:cubicBezTo>
                    <a:pt x="43222" y="80272"/>
                    <a:pt x="43222" y="80272"/>
                    <a:pt x="65214" y="110328"/>
                  </a:cubicBezTo>
                  <a:cubicBezTo>
                    <a:pt x="65581" y="99332"/>
                    <a:pt x="76577" y="91635"/>
                    <a:pt x="66314" y="81371"/>
                  </a:cubicBezTo>
                  <a:cubicBezTo>
                    <a:pt x="64848" y="79905"/>
                    <a:pt x="65214" y="75873"/>
                    <a:pt x="67047" y="74407"/>
                  </a:cubicBezTo>
                  <a:cubicBezTo>
                    <a:pt x="78410" y="64877"/>
                    <a:pt x="71445" y="53881"/>
                    <a:pt x="70346" y="43252"/>
                  </a:cubicBezTo>
                  <a:cubicBezTo>
                    <a:pt x="67413" y="18693"/>
                    <a:pt x="69246" y="16128"/>
                    <a:pt x="93438" y="15395"/>
                  </a:cubicBezTo>
                  <a:cubicBezTo>
                    <a:pt x="95270" y="15395"/>
                    <a:pt x="97103" y="15028"/>
                    <a:pt x="98569" y="13562"/>
                  </a:cubicBezTo>
                  <a:cubicBezTo>
                    <a:pt x="100035" y="12829"/>
                    <a:pt x="101135" y="12829"/>
                    <a:pt x="102235" y="12829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9F8DE792-BB91-4DC6-A4B8-2E4A40279B8B}"/>
                </a:ext>
              </a:extLst>
            </p:cNvPr>
            <p:cNvSpPr/>
            <p:nvPr/>
          </p:nvSpPr>
          <p:spPr>
            <a:xfrm>
              <a:off x="12215067" y="5468816"/>
              <a:ext cx="209447" cy="124986"/>
            </a:xfrm>
            <a:custGeom>
              <a:avLst/>
              <a:gdLst>
                <a:gd name="connsiteX0" fmla="*/ 138339 w 209447"/>
                <a:gd name="connsiteY0" fmla="*/ 119858 h 124986"/>
                <a:gd name="connsiteX1" fmla="*/ 134673 w 209447"/>
                <a:gd name="connsiteY1" fmla="*/ 119858 h 124986"/>
                <a:gd name="connsiteX2" fmla="*/ 55867 w 209447"/>
                <a:gd name="connsiteY2" fmla="*/ 113627 h 124986"/>
                <a:gd name="connsiteX3" fmla="*/ 42672 w 209447"/>
                <a:gd name="connsiteY3" fmla="*/ 104097 h 124986"/>
                <a:gd name="connsiteX4" fmla="*/ 31676 w 209447"/>
                <a:gd name="connsiteY4" fmla="*/ 103364 h 124986"/>
                <a:gd name="connsiteX5" fmla="*/ 4186 w 209447"/>
                <a:gd name="connsiteY5" fmla="*/ 100798 h 124986"/>
                <a:gd name="connsiteX6" fmla="*/ 7118 w 209447"/>
                <a:gd name="connsiteY6" fmla="*/ 82471 h 124986"/>
                <a:gd name="connsiteX7" fmla="*/ 10783 w 209447"/>
                <a:gd name="connsiteY7" fmla="*/ 90902 h 124986"/>
                <a:gd name="connsiteX8" fmla="*/ 21046 w 209447"/>
                <a:gd name="connsiteY8" fmla="*/ 93101 h 124986"/>
                <a:gd name="connsiteX9" fmla="*/ 17381 w 209447"/>
                <a:gd name="connsiteY9" fmla="*/ 87969 h 124986"/>
                <a:gd name="connsiteX10" fmla="*/ 18114 w 209447"/>
                <a:gd name="connsiteY10" fmla="*/ 55714 h 124986"/>
                <a:gd name="connsiteX11" fmla="*/ 25445 w 209447"/>
                <a:gd name="connsiteY11" fmla="*/ 49483 h 124986"/>
                <a:gd name="connsiteX12" fmla="*/ 28010 w 209447"/>
                <a:gd name="connsiteY12" fmla="*/ 58646 h 124986"/>
                <a:gd name="connsiteX13" fmla="*/ 39740 w 209447"/>
                <a:gd name="connsiteY13" fmla="*/ 74407 h 124986"/>
                <a:gd name="connsiteX14" fmla="*/ 96553 w 209447"/>
                <a:gd name="connsiteY14" fmla="*/ 37020 h 124986"/>
                <a:gd name="connsiteX15" fmla="*/ 101318 w 209447"/>
                <a:gd name="connsiteY15" fmla="*/ 20526 h 124986"/>
                <a:gd name="connsiteX16" fmla="*/ 109015 w 209447"/>
                <a:gd name="connsiteY16" fmla="*/ 19427 h 124986"/>
                <a:gd name="connsiteX17" fmla="*/ 124410 w 209447"/>
                <a:gd name="connsiteY17" fmla="*/ 42518 h 124986"/>
                <a:gd name="connsiteX18" fmla="*/ 133207 w 209447"/>
                <a:gd name="connsiteY18" fmla="*/ 52782 h 124986"/>
                <a:gd name="connsiteX19" fmla="*/ 136506 w 209447"/>
                <a:gd name="connsiteY19" fmla="*/ 40319 h 124986"/>
                <a:gd name="connsiteX20" fmla="*/ 155933 w 209447"/>
                <a:gd name="connsiteY20" fmla="*/ 19427 h 124986"/>
                <a:gd name="connsiteX21" fmla="*/ 172793 w 209447"/>
                <a:gd name="connsiteY21" fmla="*/ 12829 h 124986"/>
                <a:gd name="connsiteX22" fmla="*/ 185256 w 209447"/>
                <a:gd name="connsiteY22" fmla="*/ 13562 h 124986"/>
                <a:gd name="connsiteX23" fmla="*/ 191120 w 209447"/>
                <a:gd name="connsiteY23" fmla="*/ 11729 h 124986"/>
                <a:gd name="connsiteX24" fmla="*/ 209447 w 209447"/>
                <a:gd name="connsiteY24" fmla="*/ 0 h 124986"/>
                <a:gd name="connsiteX25" fmla="*/ 207981 w 209447"/>
                <a:gd name="connsiteY25" fmla="*/ 42152 h 124986"/>
                <a:gd name="connsiteX26" fmla="*/ 206148 w 209447"/>
                <a:gd name="connsiteY26" fmla="*/ 113993 h 124986"/>
                <a:gd name="connsiteX27" fmla="*/ 201750 w 209447"/>
                <a:gd name="connsiteY27" fmla="*/ 116559 h 124986"/>
                <a:gd name="connsiteX28" fmla="*/ 201750 w 209447"/>
                <a:gd name="connsiteY28" fmla="*/ 72208 h 124986"/>
                <a:gd name="connsiteX29" fmla="*/ 191853 w 209447"/>
                <a:gd name="connsiteY29" fmla="*/ 61579 h 124986"/>
                <a:gd name="connsiteX30" fmla="*/ 169494 w 209447"/>
                <a:gd name="connsiteY30" fmla="*/ 51682 h 124986"/>
                <a:gd name="connsiteX31" fmla="*/ 163996 w 209447"/>
                <a:gd name="connsiteY31" fmla="*/ 71475 h 124986"/>
                <a:gd name="connsiteX32" fmla="*/ 149335 w 209447"/>
                <a:gd name="connsiteY32" fmla="*/ 93834 h 124986"/>
                <a:gd name="connsiteX33" fmla="*/ 138339 w 209447"/>
                <a:gd name="connsiteY33" fmla="*/ 119858 h 12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9447" h="124986">
                  <a:moveTo>
                    <a:pt x="138339" y="119858"/>
                  </a:moveTo>
                  <a:cubicBezTo>
                    <a:pt x="137239" y="119858"/>
                    <a:pt x="135773" y="119858"/>
                    <a:pt x="134673" y="119858"/>
                  </a:cubicBezTo>
                  <a:cubicBezTo>
                    <a:pt x="107183" y="133787"/>
                    <a:pt x="82258" y="115093"/>
                    <a:pt x="55867" y="113627"/>
                  </a:cubicBezTo>
                  <a:cubicBezTo>
                    <a:pt x="49636" y="113260"/>
                    <a:pt x="46704" y="107762"/>
                    <a:pt x="42672" y="104097"/>
                  </a:cubicBezTo>
                  <a:cubicBezTo>
                    <a:pt x="39007" y="100432"/>
                    <a:pt x="35341" y="98965"/>
                    <a:pt x="31676" y="103364"/>
                  </a:cubicBezTo>
                  <a:cubicBezTo>
                    <a:pt x="21046" y="116193"/>
                    <a:pt x="12616" y="110328"/>
                    <a:pt x="4186" y="100798"/>
                  </a:cubicBezTo>
                  <a:cubicBezTo>
                    <a:pt x="2353" y="94200"/>
                    <a:pt x="-5711" y="86503"/>
                    <a:pt x="7118" y="82471"/>
                  </a:cubicBezTo>
                  <a:cubicBezTo>
                    <a:pt x="8217" y="85403"/>
                    <a:pt x="10050" y="87969"/>
                    <a:pt x="10783" y="90902"/>
                  </a:cubicBezTo>
                  <a:cubicBezTo>
                    <a:pt x="12982" y="98599"/>
                    <a:pt x="19214" y="94567"/>
                    <a:pt x="21046" y="93101"/>
                  </a:cubicBezTo>
                  <a:cubicBezTo>
                    <a:pt x="29843" y="84670"/>
                    <a:pt x="16281" y="90902"/>
                    <a:pt x="17381" y="87969"/>
                  </a:cubicBezTo>
                  <a:cubicBezTo>
                    <a:pt x="20313" y="77340"/>
                    <a:pt x="12249" y="66710"/>
                    <a:pt x="18114" y="55714"/>
                  </a:cubicBezTo>
                  <a:cubicBezTo>
                    <a:pt x="19947" y="52415"/>
                    <a:pt x="20680" y="48016"/>
                    <a:pt x="25445" y="49483"/>
                  </a:cubicBezTo>
                  <a:cubicBezTo>
                    <a:pt x="30210" y="50949"/>
                    <a:pt x="29477" y="55347"/>
                    <a:pt x="28010" y="58646"/>
                  </a:cubicBezTo>
                  <a:cubicBezTo>
                    <a:pt x="22512" y="71108"/>
                    <a:pt x="24345" y="72941"/>
                    <a:pt x="39740" y="74407"/>
                  </a:cubicBezTo>
                  <a:cubicBezTo>
                    <a:pt x="70529" y="77340"/>
                    <a:pt x="77493" y="48750"/>
                    <a:pt x="96553" y="37020"/>
                  </a:cubicBezTo>
                  <a:cubicBezTo>
                    <a:pt x="91422" y="30056"/>
                    <a:pt x="114514" y="31522"/>
                    <a:pt x="101318" y="20526"/>
                  </a:cubicBezTo>
                  <a:cubicBezTo>
                    <a:pt x="99486" y="19060"/>
                    <a:pt x="107549" y="17960"/>
                    <a:pt x="109015" y="19427"/>
                  </a:cubicBezTo>
                  <a:cubicBezTo>
                    <a:pt x="115980" y="25658"/>
                    <a:pt x="120378" y="34088"/>
                    <a:pt x="124410" y="42518"/>
                  </a:cubicBezTo>
                  <a:cubicBezTo>
                    <a:pt x="126609" y="46550"/>
                    <a:pt x="126976" y="54248"/>
                    <a:pt x="133207" y="52782"/>
                  </a:cubicBezTo>
                  <a:cubicBezTo>
                    <a:pt x="139438" y="51315"/>
                    <a:pt x="136873" y="45451"/>
                    <a:pt x="136506" y="40319"/>
                  </a:cubicBezTo>
                  <a:cubicBezTo>
                    <a:pt x="135773" y="26757"/>
                    <a:pt x="143837" y="18327"/>
                    <a:pt x="155933" y="19427"/>
                  </a:cubicBezTo>
                  <a:cubicBezTo>
                    <a:pt x="164363" y="20160"/>
                    <a:pt x="168395" y="17594"/>
                    <a:pt x="172793" y="12829"/>
                  </a:cubicBezTo>
                  <a:cubicBezTo>
                    <a:pt x="176459" y="18327"/>
                    <a:pt x="181224" y="-1466"/>
                    <a:pt x="185256" y="13562"/>
                  </a:cubicBezTo>
                  <a:cubicBezTo>
                    <a:pt x="186355" y="17594"/>
                    <a:pt x="189654" y="15028"/>
                    <a:pt x="191120" y="11729"/>
                  </a:cubicBezTo>
                  <a:cubicBezTo>
                    <a:pt x="194786" y="4398"/>
                    <a:pt x="203216" y="3665"/>
                    <a:pt x="209447" y="0"/>
                  </a:cubicBezTo>
                  <a:cubicBezTo>
                    <a:pt x="200650" y="13562"/>
                    <a:pt x="209814" y="27857"/>
                    <a:pt x="207981" y="42152"/>
                  </a:cubicBezTo>
                  <a:cubicBezTo>
                    <a:pt x="204682" y="65610"/>
                    <a:pt x="203216" y="90168"/>
                    <a:pt x="206148" y="113993"/>
                  </a:cubicBezTo>
                  <a:cubicBezTo>
                    <a:pt x="206148" y="114360"/>
                    <a:pt x="204315" y="115093"/>
                    <a:pt x="201750" y="116559"/>
                  </a:cubicBezTo>
                  <a:cubicBezTo>
                    <a:pt x="201750" y="101165"/>
                    <a:pt x="201750" y="86870"/>
                    <a:pt x="201750" y="72208"/>
                  </a:cubicBezTo>
                  <a:cubicBezTo>
                    <a:pt x="201750" y="65244"/>
                    <a:pt x="201750" y="59013"/>
                    <a:pt x="191853" y="61579"/>
                  </a:cubicBezTo>
                  <a:cubicBezTo>
                    <a:pt x="181957" y="64144"/>
                    <a:pt x="180491" y="50582"/>
                    <a:pt x="169494" y="51682"/>
                  </a:cubicBezTo>
                  <a:cubicBezTo>
                    <a:pt x="180491" y="61945"/>
                    <a:pt x="177192" y="68176"/>
                    <a:pt x="163996" y="71475"/>
                  </a:cubicBezTo>
                  <a:cubicBezTo>
                    <a:pt x="153000" y="74407"/>
                    <a:pt x="150801" y="85403"/>
                    <a:pt x="149335" y="93834"/>
                  </a:cubicBezTo>
                  <a:cubicBezTo>
                    <a:pt x="148235" y="104097"/>
                    <a:pt x="144936" y="112527"/>
                    <a:pt x="138339" y="119858"/>
                  </a:cubicBezTo>
                  <a:close/>
                </a:path>
              </a:pathLst>
            </a:custGeom>
            <a:solidFill>
              <a:srgbClr val="BE95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8EBF783-BDBA-4D58-9ECD-2C156F8D9ABA}"/>
                </a:ext>
              </a:extLst>
            </p:cNvPr>
            <p:cNvSpPr/>
            <p:nvPr/>
          </p:nvSpPr>
          <p:spPr>
            <a:xfrm>
              <a:off x="12353010" y="5295809"/>
              <a:ext cx="151034" cy="111393"/>
            </a:xfrm>
            <a:custGeom>
              <a:avLst/>
              <a:gdLst>
                <a:gd name="connsiteX0" fmla="*/ 71505 w 151034"/>
                <a:gd name="connsiteY0" fmla="*/ 90168 h 111393"/>
                <a:gd name="connsiteX1" fmla="*/ 52444 w 151034"/>
                <a:gd name="connsiteY1" fmla="*/ 91635 h 111393"/>
                <a:gd name="connsiteX2" fmla="*/ 41815 w 151034"/>
                <a:gd name="connsiteY2" fmla="*/ 89435 h 111393"/>
                <a:gd name="connsiteX3" fmla="*/ 43647 w 151034"/>
                <a:gd name="connsiteY3" fmla="*/ 79539 h 111393"/>
                <a:gd name="connsiteX4" fmla="*/ 20556 w 151034"/>
                <a:gd name="connsiteY4" fmla="*/ 40686 h 111393"/>
                <a:gd name="connsiteX5" fmla="*/ 29 w 151034"/>
                <a:gd name="connsiteY5" fmla="*/ 34821 h 111393"/>
                <a:gd name="connsiteX6" fmla="*/ 12125 w 151034"/>
                <a:gd name="connsiteY6" fmla="*/ 10996 h 111393"/>
                <a:gd name="connsiteX7" fmla="*/ 67839 w 151034"/>
                <a:gd name="connsiteY7" fmla="*/ 0 h 111393"/>
                <a:gd name="connsiteX8" fmla="*/ 78469 w 151034"/>
                <a:gd name="connsiteY8" fmla="*/ 2199 h 111393"/>
                <a:gd name="connsiteX9" fmla="*/ 90198 w 151034"/>
                <a:gd name="connsiteY9" fmla="*/ 7697 h 111393"/>
                <a:gd name="connsiteX10" fmla="*/ 77369 w 151034"/>
                <a:gd name="connsiteY10" fmla="*/ 11363 h 111393"/>
                <a:gd name="connsiteX11" fmla="*/ 81768 w 151034"/>
                <a:gd name="connsiteY11" fmla="*/ 25658 h 111393"/>
                <a:gd name="connsiteX12" fmla="*/ 98628 w 151034"/>
                <a:gd name="connsiteY12" fmla="*/ 45451 h 111393"/>
                <a:gd name="connsiteX13" fmla="*/ 108158 w 151034"/>
                <a:gd name="connsiteY13" fmla="*/ 34821 h 111393"/>
                <a:gd name="connsiteX14" fmla="*/ 118788 w 151034"/>
                <a:gd name="connsiteY14" fmla="*/ 20526 h 111393"/>
                <a:gd name="connsiteX15" fmla="*/ 132716 w 151034"/>
                <a:gd name="connsiteY15" fmla="*/ 30056 h 111393"/>
                <a:gd name="connsiteX16" fmla="*/ 144079 w 151034"/>
                <a:gd name="connsiteY16" fmla="*/ 67077 h 111393"/>
                <a:gd name="connsiteX17" fmla="*/ 149944 w 151034"/>
                <a:gd name="connsiteY17" fmla="*/ 83937 h 111393"/>
                <a:gd name="connsiteX18" fmla="*/ 148111 w 151034"/>
                <a:gd name="connsiteY18" fmla="*/ 97499 h 111393"/>
                <a:gd name="connsiteX19" fmla="*/ 144446 w 151034"/>
                <a:gd name="connsiteY19" fmla="*/ 105197 h 111393"/>
                <a:gd name="connsiteX20" fmla="*/ 124286 w 151034"/>
                <a:gd name="connsiteY20" fmla="*/ 108495 h 111393"/>
                <a:gd name="connsiteX21" fmla="*/ 126119 w 151034"/>
                <a:gd name="connsiteY21" fmla="*/ 91635 h 111393"/>
                <a:gd name="connsiteX22" fmla="*/ 129784 w 151034"/>
                <a:gd name="connsiteY22" fmla="*/ 74041 h 111393"/>
                <a:gd name="connsiteX23" fmla="*/ 71505 w 151034"/>
                <a:gd name="connsiteY23" fmla="*/ 90168 h 11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1034" h="111393">
                  <a:moveTo>
                    <a:pt x="71505" y="90168"/>
                  </a:moveTo>
                  <a:cubicBezTo>
                    <a:pt x="64540" y="84670"/>
                    <a:pt x="58675" y="90168"/>
                    <a:pt x="52444" y="91635"/>
                  </a:cubicBezTo>
                  <a:cubicBezTo>
                    <a:pt x="49146" y="92368"/>
                    <a:pt x="44380" y="91268"/>
                    <a:pt x="41815" y="89435"/>
                  </a:cubicBezTo>
                  <a:cubicBezTo>
                    <a:pt x="38149" y="86503"/>
                    <a:pt x="42181" y="82838"/>
                    <a:pt x="43647" y="79539"/>
                  </a:cubicBezTo>
                  <a:cubicBezTo>
                    <a:pt x="52078" y="62312"/>
                    <a:pt x="39249" y="40686"/>
                    <a:pt x="20556" y="40686"/>
                  </a:cubicBezTo>
                  <a:cubicBezTo>
                    <a:pt x="12492" y="40686"/>
                    <a:pt x="-704" y="41785"/>
                    <a:pt x="29" y="34821"/>
                  </a:cubicBezTo>
                  <a:cubicBezTo>
                    <a:pt x="762" y="27857"/>
                    <a:pt x="-1070" y="13929"/>
                    <a:pt x="12125" y="10996"/>
                  </a:cubicBezTo>
                  <a:cubicBezTo>
                    <a:pt x="28986" y="-1466"/>
                    <a:pt x="49146" y="2566"/>
                    <a:pt x="67839" y="0"/>
                  </a:cubicBezTo>
                  <a:cubicBezTo>
                    <a:pt x="71138" y="1100"/>
                    <a:pt x="74437" y="4032"/>
                    <a:pt x="78469" y="2199"/>
                  </a:cubicBezTo>
                  <a:cubicBezTo>
                    <a:pt x="84333" y="-367"/>
                    <a:pt x="90564" y="-1100"/>
                    <a:pt x="90198" y="7697"/>
                  </a:cubicBezTo>
                  <a:cubicBezTo>
                    <a:pt x="89465" y="18693"/>
                    <a:pt x="81034" y="6598"/>
                    <a:pt x="77369" y="11363"/>
                  </a:cubicBezTo>
                  <a:cubicBezTo>
                    <a:pt x="79202" y="15761"/>
                    <a:pt x="85066" y="19060"/>
                    <a:pt x="81768" y="25658"/>
                  </a:cubicBezTo>
                  <a:cubicBezTo>
                    <a:pt x="71138" y="46184"/>
                    <a:pt x="82134" y="46550"/>
                    <a:pt x="98628" y="45451"/>
                  </a:cubicBezTo>
                  <a:cubicBezTo>
                    <a:pt x="107792" y="45084"/>
                    <a:pt x="108158" y="42152"/>
                    <a:pt x="108158" y="34821"/>
                  </a:cubicBezTo>
                  <a:cubicBezTo>
                    <a:pt x="108158" y="28590"/>
                    <a:pt x="112557" y="22359"/>
                    <a:pt x="118788" y="20526"/>
                  </a:cubicBezTo>
                  <a:cubicBezTo>
                    <a:pt x="126485" y="17960"/>
                    <a:pt x="129051" y="25291"/>
                    <a:pt x="132716" y="30056"/>
                  </a:cubicBezTo>
                  <a:cubicBezTo>
                    <a:pt x="127218" y="45451"/>
                    <a:pt x="141513" y="54248"/>
                    <a:pt x="144079" y="67077"/>
                  </a:cubicBezTo>
                  <a:cubicBezTo>
                    <a:pt x="151410" y="70742"/>
                    <a:pt x="152143" y="76973"/>
                    <a:pt x="149944" y="83937"/>
                  </a:cubicBezTo>
                  <a:cubicBezTo>
                    <a:pt x="148478" y="88336"/>
                    <a:pt x="145179" y="92368"/>
                    <a:pt x="148111" y="97499"/>
                  </a:cubicBezTo>
                  <a:cubicBezTo>
                    <a:pt x="148111" y="100432"/>
                    <a:pt x="147378" y="103364"/>
                    <a:pt x="144446" y="105197"/>
                  </a:cubicBezTo>
                  <a:cubicBezTo>
                    <a:pt x="138215" y="110328"/>
                    <a:pt x="131617" y="114360"/>
                    <a:pt x="124286" y="108495"/>
                  </a:cubicBezTo>
                  <a:cubicBezTo>
                    <a:pt x="116955" y="102631"/>
                    <a:pt x="125752" y="97499"/>
                    <a:pt x="126119" y="91635"/>
                  </a:cubicBezTo>
                  <a:cubicBezTo>
                    <a:pt x="126485" y="86137"/>
                    <a:pt x="128684" y="81005"/>
                    <a:pt x="129784" y="74041"/>
                  </a:cubicBezTo>
                  <a:cubicBezTo>
                    <a:pt x="108158" y="79172"/>
                    <a:pt x="90564" y="87969"/>
                    <a:pt x="71505" y="90168"/>
                  </a:cubicBezTo>
                  <a:close/>
                </a:path>
              </a:pathLst>
            </a:custGeom>
            <a:solidFill>
              <a:srgbClr val="A172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F685C237-52A2-445C-95F7-37628ECBF6EF}"/>
                </a:ext>
              </a:extLst>
            </p:cNvPr>
            <p:cNvSpPr/>
            <p:nvPr/>
          </p:nvSpPr>
          <p:spPr>
            <a:xfrm>
              <a:off x="12409973" y="5365818"/>
              <a:ext cx="86072" cy="115932"/>
            </a:xfrm>
            <a:custGeom>
              <a:avLst/>
              <a:gdLst>
                <a:gd name="connsiteX0" fmla="*/ 14541 w 86072"/>
                <a:gd name="connsiteY0" fmla="*/ 20160 h 115932"/>
                <a:gd name="connsiteX1" fmla="*/ 81251 w 86072"/>
                <a:gd name="connsiteY1" fmla="*/ 0 h 115932"/>
                <a:gd name="connsiteX2" fmla="*/ 66223 w 86072"/>
                <a:gd name="connsiteY2" fmla="*/ 35554 h 115932"/>
                <a:gd name="connsiteX3" fmla="*/ 86016 w 86072"/>
                <a:gd name="connsiteY3" fmla="*/ 35554 h 115932"/>
                <a:gd name="connsiteX4" fmla="*/ 79418 w 86072"/>
                <a:gd name="connsiteY4" fmla="*/ 67443 h 115932"/>
                <a:gd name="connsiteX5" fmla="*/ 69888 w 86072"/>
                <a:gd name="connsiteY5" fmla="*/ 69642 h 115932"/>
                <a:gd name="connsiteX6" fmla="*/ 65490 w 86072"/>
                <a:gd name="connsiteY6" fmla="*/ 72941 h 115932"/>
                <a:gd name="connsiteX7" fmla="*/ 68056 w 86072"/>
                <a:gd name="connsiteY7" fmla="*/ 80272 h 115932"/>
                <a:gd name="connsiteX8" fmla="*/ 76853 w 86072"/>
                <a:gd name="connsiteY8" fmla="*/ 115826 h 115932"/>
                <a:gd name="connsiteX9" fmla="*/ 61458 w 86072"/>
                <a:gd name="connsiteY9" fmla="*/ 110328 h 115932"/>
                <a:gd name="connsiteX10" fmla="*/ 57793 w 86072"/>
                <a:gd name="connsiteY10" fmla="*/ 101898 h 115932"/>
                <a:gd name="connsiteX11" fmla="*/ 47530 w 86072"/>
                <a:gd name="connsiteY11" fmla="*/ 88702 h 115932"/>
                <a:gd name="connsiteX12" fmla="*/ 43131 w 86072"/>
                <a:gd name="connsiteY12" fmla="*/ 86137 h 115932"/>
                <a:gd name="connsiteX13" fmla="*/ 21872 w 86072"/>
                <a:gd name="connsiteY13" fmla="*/ 80272 h 115932"/>
                <a:gd name="connsiteX14" fmla="*/ 8310 w 86072"/>
                <a:gd name="connsiteY14" fmla="*/ 68909 h 115932"/>
                <a:gd name="connsiteX15" fmla="*/ 3545 w 86072"/>
                <a:gd name="connsiteY15" fmla="*/ 49483 h 115932"/>
                <a:gd name="connsiteX16" fmla="*/ 14541 w 86072"/>
                <a:gd name="connsiteY16" fmla="*/ 20160 h 11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072" h="115932">
                  <a:moveTo>
                    <a:pt x="14541" y="20160"/>
                  </a:moveTo>
                  <a:cubicBezTo>
                    <a:pt x="35067" y="8430"/>
                    <a:pt x="57060" y="2199"/>
                    <a:pt x="81251" y="0"/>
                  </a:cubicBezTo>
                  <a:cubicBezTo>
                    <a:pt x="68056" y="9163"/>
                    <a:pt x="79052" y="27124"/>
                    <a:pt x="66223" y="35554"/>
                  </a:cubicBezTo>
                  <a:cubicBezTo>
                    <a:pt x="73187" y="41419"/>
                    <a:pt x="79785" y="32622"/>
                    <a:pt x="86016" y="35554"/>
                  </a:cubicBezTo>
                  <a:cubicBezTo>
                    <a:pt x="87116" y="46917"/>
                    <a:pt x="71721" y="54614"/>
                    <a:pt x="79418" y="67443"/>
                  </a:cubicBezTo>
                  <a:cubicBezTo>
                    <a:pt x="76119" y="67077"/>
                    <a:pt x="76486" y="81372"/>
                    <a:pt x="69888" y="69642"/>
                  </a:cubicBezTo>
                  <a:cubicBezTo>
                    <a:pt x="68056" y="66710"/>
                    <a:pt x="66590" y="71475"/>
                    <a:pt x="65490" y="72941"/>
                  </a:cubicBezTo>
                  <a:cubicBezTo>
                    <a:pt x="63657" y="76240"/>
                    <a:pt x="64757" y="78439"/>
                    <a:pt x="68056" y="80272"/>
                  </a:cubicBezTo>
                  <a:cubicBezTo>
                    <a:pt x="84550" y="89435"/>
                    <a:pt x="79785" y="102997"/>
                    <a:pt x="76853" y="115826"/>
                  </a:cubicBezTo>
                  <a:cubicBezTo>
                    <a:pt x="69522" y="117292"/>
                    <a:pt x="71721" y="102997"/>
                    <a:pt x="61458" y="110328"/>
                  </a:cubicBezTo>
                  <a:cubicBezTo>
                    <a:pt x="56693" y="113627"/>
                    <a:pt x="56693" y="106296"/>
                    <a:pt x="57793" y="101898"/>
                  </a:cubicBezTo>
                  <a:cubicBezTo>
                    <a:pt x="59992" y="93467"/>
                    <a:pt x="59992" y="86137"/>
                    <a:pt x="47530" y="88702"/>
                  </a:cubicBezTo>
                  <a:cubicBezTo>
                    <a:pt x="46063" y="89069"/>
                    <a:pt x="43131" y="86870"/>
                    <a:pt x="43131" y="86137"/>
                  </a:cubicBezTo>
                  <a:cubicBezTo>
                    <a:pt x="43864" y="55347"/>
                    <a:pt x="28836" y="82471"/>
                    <a:pt x="21872" y="80272"/>
                  </a:cubicBezTo>
                  <a:cubicBezTo>
                    <a:pt x="16007" y="78439"/>
                    <a:pt x="17840" y="69276"/>
                    <a:pt x="8310" y="68909"/>
                  </a:cubicBezTo>
                  <a:cubicBezTo>
                    <a:pt x="4645" y="68909"/>
                    <a:pt x="-5252" y="54248"/>
                    <a:pt x="3545" y="49483"/>
                  </a:cubicBezTo>
                  <a:cubicBezTo>
                    <a:pt x="17473" y="41419"/>
                    <a:pt x="14541" y="31156"/>
                    <a:pt x="14541" y="2016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8BDBC871-EC1F-403C-8BDB-BB01C0030922}"/>
                </a:ext>
              </a:extLst>
            </p:cNvPr>
            <p:cNvSpPr/>
            <p:nvPr/>
          </p:nvSpPr>
          <p:spPr>
            <a:xfrm>
              <a:off x="12369888" y="5596295"/>
              <a:ext cx="54626" cy="106575"/>
            </a:xfrm>
            <a:custGeom>
              <a:avLst/>
              <a:gdLst>
                <a:gd name="connsiteX0" fmla="*/ 54626 w 54626"/>
                <a:gd name="connsiteY0" fmla="*/ 3741 h 106575"/>
                <a:gd name="connsiteX1" fmla="*/ 48395 w 54626"/>
                <a:gd name="connsiteY1" fmla="*/ 7040 h 106575"/>
                <a:gd name="connsiteX2" fmla="*/ 31168 w 54626"/>
                <a:gd name="connsiteY2" fmla="*/ 35630 h 106575"/>
                <a:gd name="connsiteX3" fmla="*/ 26769 w 54626"/>
                <a:gd name="connsiteY3" fmla="*/ 64953 h 106575"/>
                <a:gd name="connsiteX4" fmla="*/ 26403 w 54626"/>
                <a:gd name="connsiteY4" fmla="*/ 71551 h 106575"/>
                <a:gd name="connsiteX5" fmla="*/ 35200 w 54626"/>
                <a:gd name="connsiteY5" fmla="*/ 75583 h 106575"/>
                <a:gd name="connsiteX6" fmla="*/ 27136 w 54626"/>
                <a:gd name="connsiteY6" fmla="*/ 103440 h 106575"/>
                <a:gd name="connsiteX7" fmla="*/ 15773 w 54626"/>
                <a:gd name="connsiteY7" fmla="*/ 104906 h 106575"/>
                <a:gd name="connsiteX8" fmla="*/ 9175 w 54626"/>
                <a:gd name="connsiteY8" fmla="*/ 49559 h 106575"/>
                <a:gd name="connsiteX9" fmla="*/ 5877 w 54626"/>
                <a:gd name="connsiteY9" fmla="*/ 7407 h 106575"/>
                <a:gd name="connsiteX10" fmla="*/ 16506 w 54626"/>
                <a:gd name="connsiteY10" fmla="*/ 76 h 106575"/>
                <a:gd name="connsiteX11" fmla="*/ 54626 w 54626"/>
                <a:gd name="connsiteY11" fmla="*/ 3741 h 10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26" h="106575">
                  <a:moveTo>
                    <a:pt x="54626" y="3741"/>
                  </a:moveTo>
                  <a:cubicBezTo>
                    <a:pt x="52427" y="4841"/>
                    <a:pt x="50594" y="6674"/>
                    <a:pt x="48395" y="7040"/>
                  </a:cubicBezTo>
                  <a:cubicBezTo>
                    <a:pt x="28602" y="10339"/>
                    <a:pt x="25670" y="15837"/>
                    <a:pt x="31168" y="35630"/>
                  </a:cubicBezTo>
                  <a:cubicBezTo>
                    <a:pt x="33733" y="45527"/>
                    <a:pt x="43997" y="57623"/>
                    <a:pt x="26769" y="64953"/>
                  </a:cubicBezTo>
                  <a:cubicBezTo>
                    <a:pt x="25670" y="65320"/>
                    <a:pt x="25303" y="69718"/>
                    <a:pt x="26403" y="71551"/>
                  </a:cubicBezTo>
                  <a:cubicBezTo>
                    <a:pt x="28235" y="74850"/>
                    <a:pt x="38499" y="64953"/>
                    <a:pt x="35200" y="75583"/>
                  </a:cubicBezTo>
                  <a:cubicBezTo>
                    <a:pt x="32267" y="84746"/>
                    <a:pt x="25670" y="92444"/>
                    <a:pt x="27136" y="103440"/>
                  </a:cubicBezTo>
                  <a:cubicBezTo>
                    <a:pt x="27502" y="104539"/>
                    <a:pt x="20538" y="108938"/>
                    <a:pt x="15773" y="104906"/>
                  </a:cubicBezTo>
                  <a:cubicBezTo>
                    <a:pt x="-2554" y="89878"/>
                    <a:pt x="-5120" y="69718"/>
                    <a:pt x="9175" y="49559"/>
                  </a:cubicBezTo>
                  <a:cubicBezTo>
                    <a:pt x="23104" y="29399"/>
                    <a:pt x="22371" y="16937"/>
                    <a:pt x="5877" y="7407"/>
                  </a:cubicBezTo>
                  <a:cubicBezTo>
                    <a:pt x="6243" y="442"/>
                    <a:pt x="11008" y="-291"/>
                    <a:pt x="16506" y="76"/>
                  </a:cubicBezTo>
                  <a:cubicBezTo>
                    <a:pt x="28968" y="1176"/>
                    <a:pt x="41797" y="2642"/>
                    <a:pt x="54626" y="3741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3793F05A-F819-457F-826E-45CA0693D13D}"/>
                </a:ext>
              </a:extLst>
            </p:cNvPr>
            <p:cNvSpPr/>
            <p:nvPr/>
          </p:nvSpPr>
          <p:spPr>
            <a:xfrm>
              <a:off x="12489620" y="5361329"/>
              <a:ext cx="21031" cy="31979"/>
            </a:xfrm>
            <a:custGeom>
              <a:avLst/>
              <a:gdLst>
                <a:gd name="connsiteX0" fmla="*/ 10035 w 21031"/>
                <a:gd name="connsiteY0" fmla="*/ 31980 h 31979"/>
                <a:gd name="connsiteX1" fmla="*/ 3804 w 21031"/>
                <a:gd name="connsiteY1" fmla="*/ 22816 h 31979"/>
                <a:gd name="connsiteX2" fmla="*/ 6369 w 21031"/>
                <a:gd name="connsiteY2" fmla="*/ 1557 h 31979"/>
                <a:gd name="connsiteX3" fmla="*/ 21031 w 21031"/>
                <a:gd name="connsiteY3" fmla="*/ 9254 h 31979"/>
                <a:gd name="connsiteX4" fmla="*/ 10035 w 21031"/>
                <a:gd name="connsiteY4" fmla="*/ 31980 h 3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31" h="31979">
                  <a:moveTo>
                    <a:pt x="10035" y="31980"/>
                  </a:moveTo>
                  <a:cubicBezTo>
                    <a:pt x="4170" y="31613"/>
                    <a:pt x="-5360" y="31247"/>
                    <a:pt x="3804" y="22816"/>
                  </a:cubicBezTo>
                  <a:cubicBezTo>
                    <a:pt x="11868" y="15486"/>
                    <a:pt x="9302" y="9254"/>
                    <a:pt x="6369" y="1557"/>
                  </a:cubicBezTo>
                  <a:cubicBezTo>
                    <a:pt x="15533" y="-3941"/>
                    <a:pt x="16266" y="6689"/>
                    <a:pt x="21031" y="9254"/>
                  </a:cubicBezTo>
                  <a:cubicBezTo>
                    <a:pt x="21031" y="18784"/>
                    <a:pt x="18832" y="27215"/>
                    <a:pt x="10035" y="31980"/>
                  </a:cubicBezTo>
                  <a:close/>
                </a:path>
              </a:pathLst>
            </a:custGeom>
            <a:solidFill>
              <a:srgbClr val="BB8F7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3C62A454-2F2F-485E-8767-9D7C7B1CC3A2}"/>
                </a:ext>
              </a:extLst>
            </p:cNvPr>
            <p:cNvSpPr/>
            <p:nvPr/>
          </p:nvSpPr>
          <p:spPr>
            <a:xfrm>
              <a:off x="12353039" y="5589040"/>
              <a:ext cx="22725" cy="20948"/>
            </a:xfrm>
            <a:custGeom>
              <a:avLst/>
              <a:gdLst>
                <a:gd name="connsiteX0" fmla="*/ 22725 w 22725"/>
                <a:gd name="connsiteY0" fmla="*/ 14662 h 20948"/>
                <a:gd name="connsiteX1" fmla="*/ 10630 w 22725"/>
                <a:gd name="connsiteY1" fmla="*/ 18693 h 20948"/>
                <a:gd name="connsiteX2" fmla="*/ 0 w 22725"/>
                <a:gd name="connsiteY2" fmla="*/ 0 h 20948"/>
                <a:gd name="connsiteX3" fmla="*/ 22725 w 22725"/>
                <a:gd name="connsiteY3" fmla="*/ 14662 h 2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25" h="20948">
                  <a:moveTo>
                    <a:pt x="22725" y="14662"/>
                  </a:moveTo>
                  <a:cubicBezTo>
                    <a:pt x="21626" y="24925"/>
                    <a:pt x="15395" y="19793"/>
                    <a:pt x="10630" y="18693"/>
                  </a:cubicBezTo>
                  <a:cubicBezTo>
                    <a:pt x="-366" y="16494"/>
                    <a:pt x="367" y="8064"/>
                    <a:pt x="0" y="0"/>
                  </a:cubicBezTo>
                  <a:cubicBezTo>
                    <a:pt x="7697" y="4765"/>
                    <a:pt x="15028" y="9897"/>
                    <a:pt x="22725" y="14662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1B74516F-047E-48E1-84F5-0403BBBB5CE1}"/>
                </a:ext>
              </a:extLst>
            </p:cNvPr>
            <p:cNvSpPr/>
            <p:nvPr/>
          </p:nvSpPr>
          <p:spPr>
            <a:xfrm>
              <a:off x="12142599" y="4784512"/>
              <a:ext cx="301573" cy="556381"/>
            </a:xfrm>
            <a:custGeom>
              <a:avLst/>
              <a:gdLst>
                <a:gd name="connsiteX0" fmla="*/ 278250 w 301573"/>
                <a:gd name="connsiteY0" fmla="*/ 510931 h 556381"/>
                <a:gd name="connsiteX1" fmla="*/ 222536 w 301573"/>
                <a:gd name="connsiteY1" fmla="*/ 521927 h 556381"/>
                <a:gd name="connsiteX2" fmla="*/ 213739 w 301573"/>
                <a:gd name="connsiteY2" fmla="*/ 514963 h 556381"/>
                <a:gd name="connsiteX3" fmla="*/ 151427 w 301573"/>
                <a:gd name="connsiteY3" fmla="*/ 513497 h 556381"/>
                <a:gd name="connsiteX4" fmla="*/ 109275 w 301573"/>
                <a:gd name="connsiteY4" fmla="*/ 533290 h 556381"/>
                <a:gd name="connsiteX5" fmla="*/ 39267 w 301573"/>
                <a:gd name="connsiteY5" fmla="*/ 547218 h 556381"/>
                <a:gd name="connsiteX6" fmla="*/ 2613 w 301573"/>
                <a:gd name="connsiteY6" fmla="*/ 556382 h 556381"/>
                <a:gd name="connsiteX7" fmla="*/ 47 w 301573"/>
                <a:gd name="connsiteY7" fmla="*/ 555282 h 556381"/>
                <a:gd name="connsiteX8" fmla="*/ 9943 w 301573"/>
                <a:gd name="connsiteY8" fmla="*/ 363949 h 556381"/>
                <a:gd name="connsiteX9" fmla="*/ 19473 w 301573"/>
                <a:gd name="connsiteY9" fmla="*/ 209270 h 556381"/>
                <a:gd name="connsiteX10" fmla="*/ 15441 w 301573"/>
                <a:gd name="connsiteY10" fmla="*/ 168584 h 556381"/>
                <a:gd name="connsiteX11" fmla="*/ 24605 w 301573"/>
                <a:gd name="connsiteY11" fmla="*/ 157588 h 556381"/>
                <a:gd name="connsiteX12" fmla="*/ 42199 w 301573"/>
                <a:gd name="connsiteY12" fmla="*/ 123133 h 556381"/>
                <a:gd name="connsiteX13" fmla="*/ 44031 w 301573"/>
                <a:gd name="connsiteY13" fmla="*/ 114703 h 556381"/>
                <a:gd name="connsiteX14" fmla="*/ 50629 w 301573"/>
                <a:gd name="connsiteY14" fmla="*/ 82447 h 556381"/>
                <a:gd name="connsiteX15" fmla="*/ 72988 w 301573"/>
                <a:gd name="connsiteY15" fmla="*/ 83914 h 556381"/>
                <a:gd name="connsiteX16" fmla="*/ 81785 w 301573"/>
                <a:gd name="connsiteY16" fmla="*/ 89778 h 556381"/>
                <a:gd name="connsiteX17" fmla="*/ 79952 w 301573"/>
                <a:gd name="connsiteY17" fmla="*/ 96009 h 556381"/>
                <a:gd name="connsiteX18" fmla="*/ 64558 w 301573"/>
                <a:gd name="connsiteY18" fmla="*/ 111771 h 556381"/>
                <a:gd name="connsiteX19" fmla="*/ 93514 w 301573"/>
                <a:gd name="connsiteY19" fmla="*/ 116169 h 556381"/>
                <a:gd name="connsiteX20" fmla="*/ 100478 w 301573"/>
                <a:gd name="connsiteY20" fmla="*/ 101141 h 556381"/>
                <a:gd name="connsiteX21" fmla="*/ 109275 w 301573"/>
                <a:gd name="connsiteY21" fmla="*/ 78782 h 556381"/>
                <a:gd name="connsiteX22" fmla="*/ 112941 w 301573"/>
                <a:gd name="connsiteY22" fmla="*/ 52025 h 556381"/>
                <a:gd name="connsiteX23" fmla="*/ 133100 w 301573"/>
                <a:gd name="connsiteY23" fmla="*/ 57156 h 556381"/>
                <a:gd name="connsiteX24" fmla="*/ 135666 w 301573"/>
                <a:gd name="connsiteY24" fmla="*/ 40295 h 556381"/>
                <a:gd name="connsiteX25" fmla="*/ 118072 w 301573"/>
                <a:gd name="connsiteY25" fmla="*/ 37363 h 556381"/>
                <a:gd name="connsiteX26" fmla="*/ 103411 w 301573"/>
                <a:gd name="connsiteY26" fmla="*/ 36630 h 556381"/>
                <a:gd name="connsiteX27" fmla="*/ 113674 w 301573"/>
                <a:gd name="connsiteY27" fmla="*/ 26734 h 556381"/>
                <a:gd name="connsiteX28" fmla="*/ 124303 w 301573"/>
                <a:gd name="connsiteY28" fmla="*/ 20869 h 556381"/>
                <a:gd name="connsiteX29" fmla="*/ 103777 w 301573"/>
                <a:gd name="connsiteY29" fmla="*/ 1442 h 556381"/>
                <a:gd name="connsiteX30" fmla="*/ 122471 w 301573"/>
                <a:gd name="connsiteY30" fmla="*/ 8773 h 556381"/>
                <a:gd name="connsiteX31" fmla="*/ 124303 w 301573"/>
                <a:gd name="connsiteY31" fmla="*/ 11705 h 556381"/>
                <a:gd name="connsiteX32" fmla="*/ 147395 w 301573"/>
                <a:gd name="connsiteY32" fmla="*/ 60822 h 556381"/>
                <a:gd name="connsiteX33" fmla="*/ 165356 w 301573"/>
                <a:gd name="connsiteY33" fmla="*/ 49092 h 556381"/>
                <a:gd name="connsiteX34" fmla="*/ 171587 w 301573"/>
                <a:gd name="connsiteY34" fmla="*/ 61555 h 556381"/>
                <a:gd name="connsiteX35" fmla="*/ 150328 w 301573"/>
                <a:gd name="connsiteY35" fmla="*/ 71085 h 556381"/>
                <a:gd name="connsiteX36" fmla="*/ 186615 w 301573"/>
                <a:gd name="connsiteY36" fmla="*/ 71818 h 556381"/>
                <a:gd name="connsiteX37" fmla="*/ 204575 w 301573"/>
                <a:gd name="connsiteY37" fmla="*/ 60822 h 556381"/>
                <a:gd name="connsiteX38" fmla="*/ 208607 w 301573"/>
                <a:gd name="connsiteY38" fmla="*/ 54224 h 556381"/>
                <a:gd name="connsiteX39" fmla="*/ 200543 w 301573"/>
                <a:gd name="connsiteY39" fmla="*/ 52025 h 556381"/>
                <a:gd name="connsiteX40" fmla="*/ 189181 w 301573"/>
                <a:gd name="connsiteY40" fmla="*/ 48726 h 556381"/>
                <a:gd name="connsiteX41" fmla="*/ 182217 w 301573"/>
                <a:gd name="connsiteY41" fmla="*/ 24901 h 556381"/>
                <a:gd name="connsiteX42" fmla="*/ 175252 w 301573"/>
                <a:gd name="connsiteY42" fmla="*/ 12439 h 556381"/>
                <a:gd name="connsiteX43" fmla="*/ 199444 w 301573"/>
                <a:gd name="connsiteY43" fmla="*/ 9873 h 556381"/>
                <a:gd name="connsiteX44" fmla="*/ 278250 w 301573"/>
                <a:gd name="connsiteY44" fmla="*/ 115069 h 556381"/>
                <a:gd name="connsiteX45" fmla="*/ 263588 w 301573"/>
                <a:gd name="connsiteY45" fmla="*/ 138528 h 556381"/>
                <a:gd name="connsiteX46" fmla="*/ 261389 w 301573"/>
                <a:gd name="connsiteY46" fmla="*/ 122034 h 556381"/>
                <a:gd name="connsiteX47" fmla="*/ 256624 w 301573"/>
                <a:gd name="connsiteY47" fmla="*/ 122034 h 556381"/>
                <a:gd name="connsiteX48" fmla="*/ 228767 w 301573"/>
                <a:gd name="connsiteY48" fmla="*/ 127532 h 556381"/>
                <a:gd name="connsiteX49" fmla="*/ 208974 w 301573"/>
                <a:gd name="connsiteY49" fmla="*/ 129731 h 556381"/>
                <a:gd name="connsiteX50" fmla="*/ 219237 w 301573"/>
                <a:gd name="connsiteY50" fmla="*/ 142193 h 556381"/>
                <a:gd name="connsiteX51" fmla="*/ 234998 w 301573"/>
                <a:gd name="connsiteY51" fmla="*/ 152823 h 556381"/>
                <a:gd name="connsiteX52" fmla="*/ 220703 w 301573"/>
                <a:gd name="connsiteY52" fmla="*/ 164552 h 556381"/>
                <a:gd name="connsiteX53" fmla="*/ 221436 w 301573"/>
                <a:gd name="connsiteY53" fmla="*/ 174815 h 556381"/>
                <a:gd name="connsiteX54" fmla="*/ 228400 w 301573"/>
                <a:gd name="connsiteY54" fmla="*/ 186178 h 556381"/>
                <a:gd name="connsiteX55" fmla="*/ 216305 w 301573"/>
                <a:gd name="connsiteY55" fmla="*/ 209636 h 556381"/>
                <a:gd name="connsiteX56" fmla="*/ 207874 w 301573"/>
                <a:gd name="connsiteY56" fmla="*/ 205238 h 556381"/>
                <a:gd name="connsiteX57" fmla="*/ 174519 w 301573"/>
                <a:gd name="connsiteY57" fmla="*/ 216601 h 556381"/>
                <a:gd name="connsiteX58" fmla="*/ 170854 w 301573"/>
                <a:gd name="connsiteY58" fmla="*/ 232362 h 556381"/>
                <a:gd name="connsiteX59" fmla="*/ 197978 w 301573"/>
                <a:gd name="connsiteY59" fmla="*/ 214768 h 556381"/>
                <a:gd name="connsiteX60" fmla="*/ 230233 w 301573"/>
                <a:gd name="connsiteY60" fmla="*/ 222465 h 556381"/>
                <a:gd name="connsiteX61" fmla="*/ 235731 w 301573"/>
                <a:gd name="connsiteY61" fmla="*/ 201206 h 556381"/>
                <a:gd name="connsiteX62" fmla="*/ 250393 w 301573"/>
                <a:gd name="connsiteY62" fmla="*/ 203039 h 556381"/>
                <a:gd name="connsiteX63" fmla="*/ 247094 w 301573"/>
                <a:gd name="connsiteY63" fmla="*/ 218067 h 556381"/>
                <a:gd name="connsiteX64" fmla="*/ 225468 w 301573"/>
                <a:gd name="connsiteY64" fmla="*/ 261685 h 556381"/>
                <a:gd name="connsiteX65" fmla="*/ 234265 w 301573"/>
                <a:gd name="connsiteY65" fmla="*/ 255454 h 556381"/>
                <a:gd name="connsiteX66" fmla="*/ 245628 w 301573"/>
                <a:gd name="connsiteY66" fmla="*/ 254721 h 556381"/>
                <a:gd name="connsiteX67" fmla="*/ 242695 w 301573"/>
                <a:gd name="connsiteY67" fmla="*/ 265717 h 556381"/>
                <a:gd name="connsiteX68" fmla="*/ 251492 w 301573"/>
                <a:gd name="connsiteY68" fmla="*/ 292474 h 556381"/>
                <a:gd name="connsiteX69" fmla="*/ 261755 w 301573"/>
                <a:gd name="connsiteY69" fmla="*/ 299438 h 556381"/>
                <a:gd name="connsiteX70" fmla="*/ 270186 w 301573"/>
                <a:gd name="connsiteY70" fmla="*/ 302004 h 556381"/>
                <a:gd name="connsiteX71" fmla="*/ 286314 w 301573"/>
                <a:gd name="connsiteY71" fmla="*/ 306403 h 556381"/>
                <a:gd name="connsiteX72" fmla="*/ 287413 w 301573"/>
                <a:gd name="connsiteY72" fmla="*/ 309701 h 556381"/>
                <a:gd name="connsiteX73" fmla="*/ 299876 w 301573"/>
                <a:gd name="connsiteY73" fmla="*/ 325829 h 556381"/>
                <a:gd name="connsiteX74" fmla="*/ 298043 w 301573"/>
                <a:gd name="connsiteY74" fmla="*/ 353319 h 556381"/>
                <a:gd name="connsiteX75" fmla="*/ 284847 w 301573"/>
                <a:gd name="connsiteY75" fmla="*/ 464014 h 556381"/>
                <a:gd name="connsiteX76" fmla="*/ 289612 w 301573"/>
                <a:gd name="connsiteY76" fmla="*/ 506533 h 556381"/>
                <a:gd name="connsiteX77" fmla="*/ 278250 w 301573"/>
                <a:gd name="connsiteY77" fmla="*/ 510931 h 55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01573" h="556381">
                  <a:moveTo>
                    <a:pt x="278250" y="510931"/>
                  </a:moveTo>
                  <a:cubicBezTo>
                    <a:pt x="261389" y="523027"/>
                    <a:pt x="240496" y="516429"/>
                    <a:pt x="222536" y="521927"/>
                  </a:cubicBezTo>
                  <a:cubicBezTo>
                    <a:pt x="222902" y="515330"/>
                    <a:pt x="215205" y="514597"/>
                    <a:pt x="213739" y="514963"/>
                  </a:cubicBezTo>
                  <a:cubicBezTo>
                    <a:pt x="192846" y="520095"/>
                    <a:pt x="171953" y="512031"/>
                    <a:pt x="151427" y="513497"/>
                  </a:cubicBezTo>
                  <a:cubicBezTo>
                    <a:pt x="136033" y="514597"/>
                    <a:pt x="119538" y="518262"/>
                    <a:pt x="109275" y="533290"/>
                  </a:cubicBezTo>
                  <a:cubicBezTo>
                    <a:pt x="86550" y="541354"/>
                    <a:pt x="62725" y="545752"/>
                    <a:pt x="39267" y="547218"/>
                  </a:cubicBezTo>
                  <a:cubicBezTo>
                    <a:pt x="26071" y="548318"/>
                    <a:pt x="13975" y="549418"/>
                    <a:pt x="2613" y="556382"/>
                  </a:cubicBezTo>
                  <a:cubicBezTo>
                    <a:pt x="1880" y="556015"/>
                    <a:pt x="1146" y="555649"/>
                    <a:pt x="47" y="555282"/>
                  </a:cubicBezTo>
                  <a:cubicBezTo>
                    <a:pt x="-686" y="491138"/>
                    <a:pt x="7378" y="427727"/>
                    <a:pt x="9943" y="363949"/>
                  </a:cubicBezTo>
                  <a:cubicBezTo>
                    <a:pt x="11776" y="312267"/>
                    <a:pt x="21673" y="260952"/>
                    <a:pt x="19473" y="209270"/>
                  </a:cubicBezTo>
                  <a:cubicBezTo>
                    <a:pt x="18740" y="195708"/>
                    <a:pt x="13242" y="182512"/>
                    <a:pt x="15441" y="168584"/>
                  </a:cubicBezTo>
                  <a:cubicBezTo>
                    <a:pt x="20207" y="166385"/>
                    <a:pt x="18374" y="159054"/>
                    <a:pt x="24605" y="157588"/>
                  </a:cubicBezTo>
                  <a:cubicBezTo>
                    <a:pt x="42565" y="152456"/>
                    <a:pt x="48796" y="141094"/>
                    <a:pt x="42199" y="123133"/>
                  </a:cubicBezTo>
                  <a:cubicBezTo>
                    <a:pt x="41466" y="120934"/>
                    <a:pt x="42932" y="115069"/>
                    <a:pt x="44031" y="114703"/>
                  </a:cubicBezTo>
                  <a:cubicBezTo>
                    <a:pt x="72622" y="108105"/>
                    <a:pt x="45498" y="94177"/>
                    <a:pt x="50629" y="82447"/>
                  </a:cubicBezTo>
                  <a:cubicBezTo>
                    <a:pt x="56494" y="80248"/>
                    <a:pt x="64924" y="99308"/>
                    <a:pt x="72988" y="83914"/>
                  </a:cubicBezTo>
                  <a:cubicBezTo>
                    <a:pt x="75920" y="85746"/>
                    <a:pt x="79586" y="87212"/>
                    <a:pt x="81785" y="89778"/>
                  </a:cubicBezTo>
                  <a:cubicBezTo>
                    <a:pt x="83618" y="91611"/>
                    <a:pt x="82151" y="94910"/>
                    <a:pt x="79952" y="96009"/>
                  </a:cubicBezTo>
                  <a:cubicBezTo>
                    <a:pt x="72622" y="99675"/>
                    <a:pt x="59060" y="101141"/>
                    <a:pt x="64558" y="111771"/>
                  </a:cubicBezTo>
                  <a:cubicBezTo>
                    <a:pt x="69689" y="122034"/>
                    <a:pt x="83984" y="111404"/>
                    <a:pt x="93514" y="116169"/>
                  </a:cubicBezTo>
                  <a:cubicBezTo>
                    <a:pt x="91682" y="109571"/>
                    <a:pt x="116606" y="116169"/>
                    <a:pt x="100478" y="101141"/>
                  </a:cubicBezTo>
                  <a:cubicBezTo>
                    <a:pt x="94980" y="96009"/>
                    <a:pt x="108176" y="88312"/>
                    <a:pt x="109275" y="78782"/>
                  </a:cubicBezTo>
                  <a:cubicBezTo>
                    <a:pt x="110009" y="71451"/>
                    <a:pt x="113674" y="63754"/>
                    <a:pt x="112941" y="52025"/>
                  </a:cubicBezTo>
                  <a:cubicBezTo>
                    <a:pt x="119905" y="62654"/>
                    <a:pt x="127236" y="62654"/>
                    <a:pt x="133100" y="57156"/>
                  </a:cubicBezTo>
                  <a:cubicBezTo>
                    <a:pt x="137132" y="53124"/>
                    <a:pt x="139332" y="45060"/>
                    <a:pt x="135666" y="40295"/>
                  </a:cubicBezTo>
                  <a:cubicBezTo>
                    <a:pt x="131634" y="34797"/>
                    <a:pt x="125403" y="31132"/>
                    <a:pt x="118072" y="37363"/>
                  </a:cubicBezTo>
                  <a:cubicBezTo>
                    <a:pt x="112941" y="41762"/>
                    <a:pt x="104510" y="39929"/>
                    <a:pt x="103411" y="36630"/>
                  </a:cubicBezTo>
                  <a:cubicBezTo>
                    <a:pt x="101578" y="30765"/>
                    <a:pt x="107443" y="27467"/>
                    <a:pt x="113674" y="26734"/>
                  </a:cubicBezTo>
                  <a:cubicBezTo>
                    <a:pt x="116606" y="26367"/>
                    <a:pt x="119172" y="23801"/>
                    <a:pt x="124303" y="20869"/>
                  </a:cubicBezTo>
                  <a:cubicBezTo>
                    <a:pt x="114407" y="17570"/>
                    <a:pt x="110742" y="10606"/>
                    <a:pt x="103777" y="1442"/>
                  </a:cubicBezTo>
                  <a:cubicBezTo>
                    <a:pt x="112941" y="2909"/>
                    <a:pt x="121005" y="-6255"/>
                    <a:pt x="122471" y="8773"/>
                  </a:cubicBezTo>
                  <a:cubicBezTo>
                    <a:pt x="122471" y="9873"/>
                    <a:pt x="123570" y="10972"/>
                    <a:pt x="124303" y="11705"/>
                  </a:cubicBezTo>
                  <a:cubicBezTo>
                    <a:pt x="145929" y="34064"/>
                    <a:pt x="145929" y="34064"/>
                    <a:pt x="147395" y="60822"/>
                  </a:cubicBezTo>
                  <a:cubicBezTo>
                    <a:pt x="153993" y="56790"/>
                    <a:pt x="156559" y="45427"/>
                    <a:pt x="165356" y="49092"/>
                  </a:cubicBezTo>
                  <a:cubicBezTo>
                    <a:pt x="168288" y="50192"/>
                    <a:pt x="173053" y="55324"/>
                    <a:pt x="171587" y="61555"/>
                  </a:cubicBezTo>
                  <a:cubicBezTo>
                    <a:pt x="169021" y="71451"/>
                    <a:pt x="162790" y="74750"/>
                    <a:pt x="150328" y="71085"/>
                  </a:cubicBezTo>
                  <a:cubicBezTo>
                    <a:pt x="164623" y="85013"/>
                    <a:pt x="175619" y="80615"/>
                    <a:pt x="186615" y="71818"/>
                  </a:cubicBezTo>
                  <a:cubicBezTo>
                    <a:pt x="192113" y="67419"/>
                    <a:pt x="198344" y="64120"/>
                    <a:pt x="204575" y="60822"/>
                  </a:cubicBezTo>
                  <a:cubicBezTo>
                    <a:pt x="207508" y="59356"/>
                    <a:pt x="210440" y="57523"/>
                    <a:pt x="208607" y="54224"/>
                  </a:cubicBezTo>
                  <a:cubicBezTo>
                    <a:pt x="207141" y="50925"/>
                    <a:pt x="202743" y="50559"/>
                    <a:pt x="200543" y="52025"/>
                  </a:cubicBezTo>
                  <a:cubicBezTo>
                    <a:pt x="194679" y="56790"/>
                    <a:pt x="188814" y="55690"/>
                    <a:pt x="189181" y="48726"/>
                  </a:cubicBezTo>
                  <a:cubicBezTo>
                    <a:pt x="189547" y="39562"/>
                    <a:pt x="168655" y="37363"/>
                    <a:pt x="182217" y="24901"/>
                  </a:cubicBezTo>
                  <a:cubicBezTo>
                    <a:pt x="185515" y="21969"/>
                    <a:pt x="184782" y="20869"/>
                    <a:pt x="175252" y="12439"/>
                  </a:cubicBezTo>
                  <a:cubicBezTo>
                    <a:pt x="182950" y="8040"/>
                    <a:pt x="192846" y="23068"/>
                    <a:pt x="199444" y="9873"/>
                  </a:cubicBezTo>
                  <a:cubicBezTo>
                    <a:pt x="239763" y="34431"/>
                    <a:pt x="263588" y="71451"/>
                    <a:pt x="278250" y="115069"/>
                  </a:cubicBezTo>
                  <a:cubicBezTo>
                    <a:pt x="275684" y="126799"/>
                    <a:pt x="275684" y="126799"/>
                    <a:pt x="263588" y="138528"/>
                  </a:cubicBezTo>
                  <a:cubicBezTo>
                    <a:pt x="255524" y="134129"/>
                    <a:pt x="263222" y="127165"/>
                    <a:pt x="261389" y="122034"/>
                  </a:cubicBezTo>
                  <a:cubicBezTo>
                    <a:pt x="259556" y="120201"/>
                    <a:pt x="257724" y="120201"/>
                    <a:pt x="256624" y="122034"/>
                  </a:cubicBezTo>
                  <a:cubicBezTo>
                    <a:pt x="249660" y="134496"/>
                    <a:pt x="244162" y="151357"/>
                    <a:pt x="228767" y="127532"/>
                  </a:cubicBezTo>
                  <a:cubicBezTo>
                    <a:pt x="226568" y="123866"/>
                    <a:pt x="213006" y="122400"/>
                    <a:pt x="208974" y="129731"/>
                  </a:cubicBezTo>
                  <a:cubicBezTo>
                    <a:pt x="204942" y="137428"/>
                    <a:pt x="214472" y="139994"/>
                    <a:pt x="219237" y="142193"/>
                  </a:cubicBezTo>
                  <a:cubicBezTo>
                    <a:pt x="225468" y="145126"/>
                    <a:pt x="234265" y="147325"/>
                    <a:pt x="234998" y="152823"/>
                  </a:cubicBezTo>
                  <a:cubicBezTo>
                    <a:pt x="236098" y="160520"/>
                    <a:pt x="227301" y="161986"/>
                    <a:pt x="220703" y="164552"/>
                  </a:cubicBezTo>
                  <a:cubicBezTo>
                    <a:pt x="212273" y="167484"/>
                    <a:pt x="217404" y="171883"/>
                    <a:pt x="221436" y="174815"/>
                  </a:cubicBezTo>
                  <a:cubicBezTo>
                    <a:pt x="225835" y="177747"/>
                    <a:pt x="232066" y="181779"/>
                    <a:pt x="228400" y="186178"/>
                  </a:cubicBezTo>
                  <a:cubicBezTo>
                    <a:pt x="222169" y="193509"/>
                    <a:pt x="221436" y="202672"/>
                    <a:pt x="216305" y="209636"/>
                  </a:cubicBezTo>
                  <a:cubicBezTo>
                    <a:pt x="213006" y="214035"/>
                    <a:pt x="210807" y="206704"/>
                    <a:pt x="207874" y="205238"/>
                  </a:cubicBezTo>
                  <a:cubicBezTo>
                    <a:pt x="193213" y="198274"/>
                    <a:pt x="181483" y="197907"/>
                    <a:pt x="174519" y="216601"/>
                  </a:cubicBezTo>
                  <a:cubicBezTo>
                    <a:pt x="172687" y="222099"/>
                    <a:pt x="171953" y="227230"/>
                    <a:pt x="170854" y="232362"/>
                  </a:cubicBezTo>
                  <a:cubicBezTo>
                    <a:pt x="185149" y="234561"/>
                    <a:pt x="186248" y="216967"/>
                    <a:pt x="197978" y="214768"/>
                  </a:cubicBezTo>
                  <a:cubicBezTo>
                    <a:pt x="209340" y="212569"/>
                    <a:pt x="219237" y="214401"/>
                    <a:pt x="230233" y="222465"/>
                  </a:cubicBezTo>
                  <a:cubicBezTo>
                    <a:pt x="227667" y="213302"/>
                    <a:pt x="226568" y="205971"/>
                    <a:pt x="235731" y="201206"/>
                  </a:cubicBezTo>
                  <a:cubicBezTo>
                    <a:pt x="241596" y="198274"/>
                    <a:pt x="246361" y="197174"/>
                    <a:pt x="250393" y="203039"/>
                  </a:cubicBezTo>
                  <a:cubicBezTo>
                    <a:pt x="254791" y="209270"/>
                    <a:pt x="254058" y="212935"/>
                    <a:pt x="247094" y="218067"/>
                  </a:cubicBezTo>
                  <a:cubicBezTo>
                    <a:pt x="233166" y="228696"/>
                    <a:pt x="226934" y="244091"/>
                    <a:pt x="225468" y="261685"/>
                  </a:cubicBezTo>
                  <a:cubicBezTo>
                    <a:pt x="231333" y="262418"/>
                    <a:pt x="231699" y="257286"/>
                    <a:pt x="234265" y="255454"/>
                  </a:cubicBezTo>
                  <a:cubicBezTo>
                    <a:pt x="237930" y="252521"/>
                    <a:pt x="241596" y="249956"/>
                    <a:pt x="245628" y="254721"/>
                  </a:cubicBezTo>
                  <a:cubicBezTo>
                    <a:pt x="249660" y="259486"/>
                    <a:pt x="245628" y="262784"/>
                    <a:pt x="242695" y="265717"/>
                  </a:cubicBezTo>
                  <a:cubicBezTo>
                    <a:pt x="229867" y="279645"/>
                    <a:pt x="231699" y="285876"/>
                    <a:pt x="251492" y="292474"/>
                  </a:cubicBezTo>
                  <a:cubicBezTo>
                    <a:pt x="255524" y="293940"/>
                    <a:pt x="261389" y="294673"/>
                    <a:pt x="261755" y="299438"/>
                  </a:cubicBezTo>
                  <a:cubicBezTo>
                    <a:pt x="262855" y="309335"/>
                    <a:pt x="265054" y="305303"/>
                    <a:pt x="270186" y="302004"/>
                  </a:cubicBezTo>
                  <a:cubicBezTo>
                    <a:pt x="275684" y="298705"/>
                    <a:pt x="285947" y="286609"/>
                    <a:pt x="286314" y="306403"/>
                  </a:cubicBezTo>
                  <a:cubicBezTo>
                    <a:pt x="286314" y="307502"/>
                    <a:pt x="287413" y="309701"/>
                    <a:pt x="287413" y="309701"/>
                  </a:cubicBezTo>
                  <a:cubicBezTo>
                    <a:pt x="302075" y="307136"/>
                    <a:pt x="303541" y="316299"/>
                    <a:pt x="299876" y="325829"/>
                  </a:cubicBezTo>
                  <a:cubicBezTo>
                    <a:pt x="296210" y="335359"/>
                    <a:pt x="299509" y="344523"/>
                    <a:pt x="298043" y="353319"/>
                  </a:cubicBezTo>
                  <a:cubicBezTo>
                    <a:pt x="292178" y="389973"/>
                    <a:pt x="288513" y="426994"/>
                    <a:pt x="284847" y="464014"/>
                  </a:cubicBezTo>
                  <a:cubicBezTo>
                    <a:pt x="283381" y="479409"/>
                    <a:pt x="279716" y="492971"/>
                    <a:pt x="289612" y="506533"/>
                  </a:cubicBezTo>
                  <a:cubicBezTo>
                    <a:pt x="285214" y="507632"/>
                    <a:pt x="280815" y="506533"/>
                    <a:pt x="278250" y="510931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4B3780E4-4B57-4272-AB26-55308617D6D7}"/>
                </a:ext>
              </a:extLst>
            </p:cNvPr>
            <p:cNvSpPr/>
            <p:nvPr/>
          </p:nvSpPr>
          <p:spPr>
            <a:xfrm>
              <a:off x="12397757" y="4935135"/>
              <a:ext cx="62678" cy="138607"/>
            </a:xfrm>
            <a:custGeom>
              <a:avLst/>
              <a:gdLst>
                <a:gd name="connsiteX0" fmla="*/ 41785 w 62678"/>
                <a:gd name="connsiteY0" fmla="*/ 0 h 138607"/>
                <a:gd name="connsiteX1" fmla="*/ 45817 w 62678"/>
                <a:gd name="connsiteY1" fmla="*/ 26024 h 138607"/>
                <a:gd name="connsiteX2" fmla="*/ 59746 w 62678"/>
                <a:gd name="connsiteY2" fmla="*/ 55347 h 138607"/>
                <a:gd name="connsiteX3" fmla="*/ 61945 w 62678"/>
                <a:gd name="connsiteY3" fmla="*/ 59379 h 138607"/>
                <a:gd name="connsiteX4" fmla="*/ 57180 w 62678"/>
                <a:gd name="connsiteY4" fmla="*/ 89802 h 138607"/>
                <a:gd name="connsiteX5" fmla="*/ 62678 w 62678"/>
                <a:gd name="connsiteY5" fmla="*/ 112527 h 138607"/>
                <a:gd name="connsiteX6" fmla="*/ 48383 w 62678"/>
                <a:gd name="connsiteY6" fmla="*/ 112161 h 138607"/>
                <a:gd name="connsiteX7" fmla="*/ 52782 w 62678"/>
                <a:gd name="connsiteY7" fmla="*/ 128655 h 138607"/>
                <a:gd name="connsiteX8" fmla="*/ 51682 w 62678"/>
                <a:gd name="connsiteY8" fmla="*/ 134520 h 138607"/>
                <a:gd name="connsiteX9" fmla="*/ 39953 w 62678"/>
                <a:gd name="connsiteY9" fmla="*/ 137819 h 138607"/>
                <a:gd name="connsiteX10" fmla="*/ 11363 w 62678"/>
                <a:gd name="connsiteY10" fmla="*/ 127922 h 138607"/>
                <a:gd name="connsiteX11" fmla="*/ 2199 w 62678"/>
                <a:gd name="connsiteY11" fmla="*/ 93101 h 138607"/>
                <a:gd name="connsiteX12" fmla="*/ 15395 w 62678"/>
                <a:gd name="connsiteY12" fmla="*/ 87969 h 138607"/>
                <a:gd name="connsiteX13" fmla="*/ 24925 w 62678"/>
                <a:gd name="connsiteY13" fmla="*/ 81738 h 138607"/>
                <a:gd name="connsiteX14" fmla="*/ 22725 w 62678"/>
                <a:gd name="connsiteY14" fmla="*/ 70009 h 138607"/>
                <a:gd name="connsiteX15" fmla="*/ 21259 w 62678"/>
                <a:gd name="connsiteY15" fmla="*/ 45817 h 138607"/>
                <a:gd name="connsiteX16" fmla="*/ 11363 w 62678"/>
                <a:gd name="connsiteY16" fmla="*/ 45451 h 138607"/>
                <a:gd name="connsiteX17" fmla="*/ 0 w 62678"/>
                <a:gd name="connsiteY17" fmla="*/ 46550 h 138607"/>
                <a:gd name="connsiteX18" fmla="*/ 32989 w 62678"/>
                <a:gd name="connsiteY18" fmla="*/ 31522 h 138607"/>
                <a:gd name="connsiteX19" fmla="*/ 41052 w 62678"/>
                <a:gd name="connsiteY19" fmla="*/ 26024 h 138607"/>
                <a:gd name="connsiteX20" fmla="*/ 33355 w 62678"/>
                <a:gd name="connsiteY20" fmla="*/ 17594 h 138607"/>
                <a:gd name="connsiteX21" fmla="*/ 20160 w 62678"/>
                <a:gd name="connsiteY21" fmla="*/ 13928 h 138607"/>
                <a:gd name="connsiteX22" fmla="*/ 33721 w 62678"/>
                <a:gd name="connsiteY22" fmla="*/ 8430 h 138607"/>
                <a:gd name="connsiteX23" fmla="*/ 41785 w 62678"/>
                <a:gd name="connsiteY23" fmla="*/ 0 h 13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2678" h="138607">
                  <a:moveTo>
                    <a:pt x="41785" y="0"/>
                  </a:moveTo>
                  <a:cubicBezTo>
                    <a:pt x="43252" y="8797"/>
                    <a:pt x="44351" y="17227"/>
                    <a:pt x="45817" y="26024"/>
                  </a:cubicBezTo>
                  <a:cubicBezTo>
                    <a:pt x="48383" y="36654"/>
                    <a:pt x="41785" y="51682"/>
                    <a:pt x="59746" y="55347"/>
                  </a:cubicBezTo>
                  <a:cubicBezTo>
                    <a:pt x="60845" y="55714"/>
                    <a:pt x="61945" y="59379"/>
                    <a:pt x="61945" y="59379"/>
                  </a:cubicBezTo>
                  <a:cubicBezTo>
                    <a:pt x="49483" y="68543"/>
                    <a:pt x="60845" y="85404"/>
                    <a:pt x="57180" y="89802"/>
                  </a:cubicBezTo>
                  <a:cubicBezTo>
                    <a:pt x="45451" y="102997"/>
                    <a:pt x="61579" y="105197"/>
                    <a:pt x="62678" y="112527"/>
                  </a:cubicBezTo>
                  <a:cubicBezTo>
                    <a:pt x="57180" y="116926"/>
                    <a:pt x="51315" y="105563"/>
                    <a:pt x="48383" y="112161"/>
                  </a:cubicBezTo>
                  <a:cubicBezTo>
                    <a:pt x="46184" y="116926"/>
                    <a:pt x="41785" y="125356"/>
                    <a:pt x="52782" y="128655"/>
                  </a:cubicBezTo>
                  <a:cubicBezTo>
                    <a:pt x="56080" y="129755"/>
                    <a:pt x="53148" y="132687"/>
                    <a:pt x="51682" y="134520"/>
                  </a:cubicBezTo>
                  <a:cubicBezTo>
                    <a:pt x="48383" y="138185"/>
                    <a:pt x="44718" y="139651"/>
                    <a:pt x="39953" y="137819"/>
                  </a:cubicBezTo>
                  <a:cubicBezTo>
                    <a:pt x="30423" y="134153"/>
                    <a:pt x="19793" y="131954"/>
                    <a:pt x="11363" y="127922"/>
                  </a:cubicBezTo>
                  <a:cubicBezTo>
                    <a:pt x="-1100" y="121691"/>
                    <a:pt x="1833" y="105930"/>
                    <a:pt x="2199" y="93101"/>
                  </a:cubicBezTo>
                  <a:cubicBezTo>
                    <a:pt x="2566" y="82105"/>
                    <a:pt x="9896" y="86503"/>
                    <a:pt x="15395" y="87969"/>
                  </a:cubicBezTo>
                  <a:cubicBezTo>
                    <a:pt x="21626" y="89802"/>
                    <a:pt x="23092" y="85404"/>
                    <a:pt x="24925" y="81738"/>
                  </a:cubicBezTo>
                  <a:cubicBezTo>
                    <a:pt x="27124" y="77340"/>
                    <a:pt x="26391" y="73308"/>
                    <a:pt x="22725" y="70009"/>
                  </a:cubicBezTo>
                  <a:cubicBezTo>
                    <a:pt x="10996" y="58646"/>
                    <a:pt x="10996" y="58646"/>
                    <a:pt x="21259" y="45817"/>
                  </a:cubicBezTo>
                  <a:cubicBezTo>
                    <a:pt x="18327" y="41785"/>
                    <a:pt x="14662" y="45817"/>
                    <a:pt x="11363" y="45451"/>
                  </a:cubicBezTo>
                  <a:cubicBezTo>
                    <a:pt x="8431" y="45084"/>
                    <a:pt x="5498" y="45817"/>
                    <a:pt x="0" y="46550"/>
                  </a:cubicBezTo>
                  <a:cubicBezTo>
                    <a:pt x="9163" y="33722"/>
                    <a:pt x="16128" y="22359"/>
                    <a:pt x="32989" y="31522"/>
                  </a:cubicBezTo>
                  <a:cubicBezTo>
                    <a:pt x="38853" y="34455"/>
                    <a:pt x="41052" y="31522"/>
                    <a:pt x="41052" y="26024"/>
                  </a:cubicBezTo>
                  <a:cubicBezTo>
                    <a:pt x="41052" y="20893"/>
                    <a:pt x="41785" y="15395"/>
                    <a:pt x="33355" y="17594"/>
                  </a:cubicBezTo>
                  <a:cubicBezTo>
                    <a:pt x="28223" y="19060"/>
                    <a:pt x="20160" y="22359"/>
                    <a:pt x="20160" y="13928"/>
                  </a:cubicBezTo>
                  <a:cubicBezTo>
                    <a:pt x="19793" y="5865"/>
                    <a:pt x="26391" y="5498"/>
                    <a:pt x="33721" y="8430"/>
                  </a:cubicBezTo>
                  <a:cubicBezTo>
                    <a:pt x="39953" y="10630"/>
                    <a:pt x="37020" y="733"/>
                    <a:pt x="41785" y="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76394096-9AF1-413D-A39A-5D141905BB83}"/>
                </a:ext>
              </a:extLst>
            </p:cNvPr>
            <p:cNvSpPr/>
            <p:nvPr/>
          </p:nvSpPr>
          <p:spPr>
            <a:xfrm>
              <a:off x="10435026" y="4799149"/>
              <a:ext cx="871837" cy="571922"/>
            </a:xfrm>
            <a:custGeom>
              <a:avLst/>
              <a:gdLst>
                <a:gd name="connsiteX0" fmla="*/ 615334 w 871837"/>
                <a:gd name="connsiteY0" fmla="*/ 571800 h 571922"/>
                <a:gd name="connsiteX1" fmla="*/ 592609 w 871837"/>
                <a:gd name="connsiteY1" fmla="*/ 564103 h 571922"/>
                <a:gd name="connsiteX2" fmla="*/ 584912 w 871837"/>
                <a:gd name="connsiteY2" fmla="*/ 560438 h 571922"/>
                <a:gd name="connsiteX3" fmla="*/ 482281 w 871837"/>
                <a:gd name="connsiteY3" fmla="*/ 523417 h 571922"/>
                <a:gd name="connsiteX4" fmla="*/ 423635 w 871837"/>
                <a:gd name="connsiteY4" fmla="*/ 522684 h 571922"/>
                <a:gd name="connsiteX5" fmla="*/ 408973 w 871837"/>
                <a:gd name="connsiteY5" fmla="*/ 517186 h 571922"/>
                <a:gd name="connsiteX6" fmla="*/ 353992 w 871837"/>
                <a:gd name="connsiteY6" fmla="*/ 503624 h 571922"/>
                <a:gd name="connsiteX7" fmla="*/ 337865 w 871837"/>
                <a:gd name="connsiteY7" fmla="*/ 518286 h 571922"/>
                <a:gd name="connsiteX8" fmla="*/ 319904 w 871837"/>
                <a:gd name="connsiteY8" fmla="*/ 505457 h 571922"/>
                <a:gd name="connsiteX9" fmla="*/ 314773 w 871837"/>
                <a:gd name="connsiteY9" fmla="*/ 518652 h 571922"/>
                <a:gd name="connsiteX10" fmla="*/ 307442 w 871837"/>
                <a:gd name="connsiteY10" fmla="*/ 518652 h 571922"/>
                <a:gd name="connsiteX11" fmla="*/ 205911 w 871837"/>
                <a:gd name="connsiteY11" fmla="*/ 480166 h 571922"/>
                <a:gd name="connsiteX12" fmla="*/ 178787 w 871837"/>
                <a:gd name="connsiteY12" fmla="*/ 438380 h 571922"/>
                <a:gd name="connsiteX13" fmla="*/ 193448 w 871837"/>
                <a:gd name="connsiteY13" fmla="*/ 403193 h 571922"/>
                <a:gd name="connsiteX14" fmla="*/ 228636 w 871837"/>
                <a:gd name="connsiteY14" fmla="*/ 392929 h 571922"/>
                <a:gd name="connsiteX15" fmla="*/ 206277 w 871837"/>
                <a:gd name="connsiteY15" fmla="*/ 343813 h 571922"/>
                <a:gd name="connsiteX16" fmla="*/ 183185 w 871837"/>
                <a:gd name="connsiteY16" fmla="*/ 332451 h 571922"/>
                <a:gd name="connsiteX17" fmla="*/ 141767 w 871837"/>
                <a:gd name="connsiteY17" fmla="*/ 340514 h 571922"/>
                <a:gd name="connsiteX18" fmla="*/ 134069 w 871837"/>
                <a:gd name="connsiteY18" fmla="*/ 352977 h 571922"/>
                <a:gd name="connsiteX19" fmla="*/ 132236 w 871837"/>
                <a:gd name="connsiteY19" fmla="*/ 366172 h 571922"/>
                <a:gd name="connsiteX20" fmla="*/ 135902 w 871837"/>
                <a:gd name="connsiteY20" fmla="*/ 392196 h 571922"/>
                <a:gd name="connsiteX21" fmla="*/ 139934 w 871837"/>
                <a:gd name="connsiteY21" fmla="*/ 416754 h 571922"/>
                <a:gd name="connsiteX22" fmla="*/ 143966 w 871837"/>
                <a:gd name="connsiteY22" fmla="*/ 425185 h 571922"/>
                <a:gd name="connsiteX23" fmla="*/ 136268 w 871837"/>
                <a:gd name="connsiteY23" fmla="*/ 449010 h 571922"/>
                <a:gd name="connsiteX24" fmla="*/ 116842 w 871837"/>
                <a:gd name="connsiteY24" fmla="*/ 436181 h 571922"/>
                <a:gd name="connsiteX25" fmla="*/ 106579 w 871837"/>
                <a:gd name="connsiteY25" fmla="*/ 375702 h 571922"/>
                <a:gd name="connsiteX26" fmla="*/ 101447 w 871837"/>
                <a:gd name="connsiteY26" fmla="*/ 293597 h 571922"/>
                <a:gd name="connsiteX27" fmla="*/ 109878 w 871837"/>
                <a:gd name="connsiteY27" fmla="*/ 255844 h 571922"/>
                <a:gd name="connsiteX28" fmla="*/ 124539 w 871837"/>
                <a:gd name="connsiteY28" fmla="*/ 247047 h 571922"/>
                <a:gd name="connsiteX29" fmla="*/ 134802 w 871837"/>
                <a:gd name="connsiteY29" fmla="*/ 262442 h 571922"/>
                <a:gd name="connsiteX30" fmla="*/ 135169 w 871837"/>
                <a:gd name="connsiteY30" fmla="*/ 287000 h 571922"/>
                <a:gd name="connsiteX31" fmla="*/ 130770 w 871837"/>
                <a:gd name="connsiteY31" fmla="*/ 296896 h 571922"/>
                <a:gd name="connsiteX32" fmla="*/ 163759 w 871837"/>
                <a:gd name="connsiteY32" fmla="*/ 250712 h 571922"/>
                <a:gd name="connsiteX33" fmla="*/ 164492 w 871837"/>
                <a:gd name="connsiteY33" fmla="*/ 237884 h 571922"/>
                <a:gd name="connsiteX34" fmla="*/ 152763 w 871837"/>
                <a:gd name="connsiteY34" fmla="*/ 242649 h 571922"/>
                <a:gd name="connsiteX35" fmla="*/ 126005 w 871837"/>
                <a:gd name="connsiteY35" fmla="*/ 248513 h 571922"/>
                <a:gd name="connsiteX36" fmla="*/ 142133 w 871837"/>
                <a:gd name="connsiteY36" fmla="*/ 207827 h 571922"/>
                <a:gd name="connsiteX37" fmla="*/ 123440 w 871837"/>
                <a:gd name="connsiteY37" fmla="*/ 189867 h 571922"/>
                <a:gd name="connsiteX38" fmla="*/ 106945 w 871837"/>
                <a:gd name="connsiteY38" fmla="*/ 136719 h 571922"/>
                <a:gd name="connsiteX39" fmla="*/ 100714 w 871837"/>
                <a:gd name="connsiteY39" fmla="*/ 126456 h 571922"/>
                <a:gd name="connsiteX40" fmla="*/ 93017 w 871837"/>
                <a:gd name="connsiteY40" fmla="*/ 136352 h 571922"/>
                <a:gd name="connsiteX41" fmla="*/ 82021 w 871837"/>
                <a:gd name="connsiteY41" fmla="*/ 152480 h 571922"/>
                <a:gd name="connsiteX42" fmla="*/ 67726 w 871837"/>
                <a:gd name="connsiteY42" fmla="*/ 145516 h 571922"/>
                <a:gd name="connsiteX43" fmla="*/ 58562 w 871837"/>
                <a:gd name="connsiteY43" fmla="*/ 136352 h 571922"/>
                <a:gd name="connsiteX44" fmla="*/ 52698 w 871837"/>
                <a:gd name="connsiteY44" fmla="*/ 99332 h 571922"/>
                <a:gd name="connsiteX45" fmla="*/ 48666 w 871837"/>
                <a:gd name="connsiteY45" fmla="*/ 76240 h 571922"/>
                <a:gd name="connsiteX46" fmla="*/ 39502 w 871837"/>
                <a:gd name="connsiteY46" fmla="*/ 67077 h 571922"/>
                <a:gd name="connsiteX47" fmla="*/ 34004 w 871837"/>
                <a:gd name="connsiteY47" fmla="*/ 79905 h 571922"/>
                <a:gd name="connsiteX48" fmla="*/ 9813 w 871837"/>
                <a:gd name="connsiteY48" fmla="*/ 90535 h 571922"/>
                <a:gd name="connsiteX49" fmla="*/ 1016 w 871837"/>
                <a:gd name="connsiteY49" fmla="*/ 71842 h 571922"/>
                <a:gd name="connsiteX50" fmla="*/ 8713 w 871837"/>
                <a:gd name="connsiteY50" fmla="*/ 36654 h 571922"/>
                <a:gd name="connsiteX51" fmla="*/ 21908 w 871837"/>
                <a:gd name="connsiteY51" fmla="*/ 8064 h 571922"/>
                <a:gd name="connsiteX52" fmla="*/ 51965 w 871837"/>
                <a:gd name="connsiteY52" fmla="*/ 0 h 571922"/>
                <a:gd name="connsiteX53" fmla="*/ 59662 w 871837"/>
                <a:gd name="connsiteY53" fmla="*/ 4032 h 571922"/>
                <a:gd name="connsiteX54" fmla="*/ 37670 w 871837"/>
                <a:gd name="connsiteY54" fmla="*/ 28957 h 571922"/>
                <a:gd name="connsiteX55" fmla="*/ 60395 w 871837"/>
                <a:gd name="connsiteY55" fmla="*/ 48750 h 571922"/>
                <a:gd name="connsiteX56" fmla="*/ 91917 w 871837"/>
                <a:gd name="connsiteY56" fmla="*/ 53515 h 571922"/>
                <a:gd name="connsiteX57" fmla="*/ 107312 w 871837"/>
                <a:gd name="connsiteY57" fmla="*/ 47284 h 571922"/>
                <a:gd name="connsiteX58" fmla="*/ 127105 w 871837"/>
                <a:gd name="connsiteY58" fmla="*/ 61212 h 571922"/>
                <a:gd name="connsiteX59" fmla="*/ 127471 w 871837"/>
                <a:gd name="connsiteY59" fmla="*/ 70742 h 571922"/>
                <a:gd name="connsiteX60" fmla="*/ 164125 w 871837"/>
                <a:gd name="connsiteY60" fmla="*/ 127556 h 571922"/>
                <a:gd name="connsiteX61" fmla="*/ 178054 w 871837"/>
                <a:gd name="connsiteY61" fmla="*/ 136352 h 571922"/>
                <a:gd name="connsiteX62" fmla="*/ 210309 w 871837"/>
                <a:gd name="connsiteY62" fmla="*/ 186202 h 571922"/>
                <a:gd name="connsiteX63" fmla="*/ 199680 w 871837"/>
                <a:gd name="connsiteY63" fmla="*/ 236417 h 571922"/>
                <a:gd name="connsiteX64" fmla="*/ 198580 w 871837"/>
                <a:gd name="connsiteY64" fmla="*/ 264274 h 571922"/>
                <a:gd name="connsiteX65" fmla="*/ 214341 w 871837"/>
                <a:gd name="connsiteY65" fmla="*/ 289199 h 571922"/>
                <a:gd name="connsiteX66" fmla="*/ 244764 w 871837"/>
                <a:gd name="connsiteY66" fmla="*/ 289932 h 571922"/>
                <a:gd name="connsiteX67" fmla="*/ 256127 w 871837"/>
                <a:gd name="connsiteY67" fmla="*/ 285534 h 571922"/>
                <a:gd name="connsiteX68" fmla="*/ 262358 w 871837"/>
                <a:gd name="connsiteY68" fmla="*/ 307526 h 571922"/>
                <a:gd name="connsiteX69" fmla="*/ 266390 w 871837"/>
                <a:gd name="connsiteY69" fmla="*/ 350044 h 571922"/>
                <a:gd name="connsiteX70" fmla="*/ 294613 w 871837"/>
                <a:gd name="connsiteY70" fmla="*/ 379001 h 571922"/>
                <a:gd name="connsiteX71" fmla="*/ 315506 w 871837"/>
                <a:gd name="connsiteY71" fmla="*/ 394762 h 571922"/>
                <a:gd name="connsiteX72" fmla="*/ 303043 w 871837"/>
                <a:gd name="connsiteY72" fmla="*/ 410157 h 571922"/>
                <a:gd name="connsiteX73" fmla="*/ 288015 w 871837"/>
                <a:gd name="connsiteY73" fmla="*/ 423719 h 571922"/>
                <a:gd name="connsiteX74" fmla="*/ 269688 w 871837"/>
                <a:gd name="connsiteY74" fmla="*/ 407957 h 571922"/>
                <a:gd name="connsiteX75" fmla="*/ 265290 w 871837"/>
                <a:gd name="connsiteY75" fmla="*/ 387798 h 571922"/>
                <a:gd name="connsiteX76" fmla="*/ 257593 w 871837"/>
                <a:gd name="connsiteY76" fmla="*/ 378268 h 571922"/>
                <a:gd name="connsiteX77" fmla="*/ 248429 w 871837"/>
                <a:gd name="connsiteY77" fmla="*/ 386332 h 571922"/>
                <a:gd name="connsiteX78" fmla="*/ 238166 w 871837"/>
                <a:gd name="connsiteY78" fmla="*/ 414555 h 571922"/>
                <a:gd name="connsiteX79" fmla="*/ 244764 w 871837"/>
                <a:gd name="connsiteY79" fmla="*/ 424085 h 571922"/>
                <a:gd name="connsiteX80" fmla="*/ 255393 w 871837"/>
                <a:gd name="connsiteY80" fmla="*/ 441679 h 571922"/>
                <a:gd name="connsiteX81" fmla="*/ 281418 w 871837"/>
                <a:gd name="connsiteY81" fmla="*/ 481632 h 571922"/>
                <a:gd name="connsiteX82" fmla="*/ 339697 w 871837"/>
                <a:gd name="connsiteY82" fmla="*/ 479066 h 571922"/>
                <a:gd name="connsiteX83" fmla="*/ 369754 w 871837"/>
                <a:gd name="connsiteY83" fmla="*/ 483098 h 571922"/>
                <a:gd name="connsiteX84" fmla="*/ 391746 w 871837"/>
                <a:gd name="connsiteY84" fmla="*/ 491895 h 571922"/>
                <a:gd name="connsiteX85" fmla="*/ 440129 w 871837"/>
                <a:gd name="connsiteY85" fmla="*/ 500325 h 571922"/>
                <a:gd name="connsiteX86" fmla="*/ 450759 w 871837"/>
                <a:gd name="connsiteY86" fmla="*/ 499226 h 571922"/>
                <a:gd name="connsiteX87" fmla="*/ 449659 w 871837"/>
                <a:gd name="connsiteY87" fmla="*/ 488963 h 571922"/>
                <a:gd name="connsiteX88" fmla="*/ 442695 w 871837"/>
                <a:gd name="connsiteY88" fmla="*/ 477966 h 571922"/>
                <a:gd name="connsiteX89" fmla="*/ 459189 w 871837"/>
                <a:gd name="connsiteY89" fmla="*/ 442412 h 571922"/>
                <a:gd name="connsiteX90" fmla="*/ 479349 w 871837"/>
                <a:gd name="connsiteY90" fmla="*/ 437281 h 571922"/>
                <a:gd name="connsiteX91" fmla="*/ 505739 w 871837"/>
                <a:gd name="connsiteY91" fmla="*/ 403926 h 571922"/>
                <a:gd name="connsiteX92" fmla="*/ 511237 w 871837"/>
                <a:gd name="connsiteY92" fmla="*/ 361041 h 571922"/>
                <a:gd name="connsiteX93" fmla="*/ 499508 w 871837"/>
                <a:gd name="connsiteY93" fmla="*/ 287366 h 571922"/>
                <a:gd name="connsiteX94" fmla="*/ 501707 w 871837"/>
                <a:gd name="connsiteY94" fmla="*/ 270506 h 571922"/>
                <a:gd name="connsiteX95" fmla="*/ 547525 w 871837"/>
                <a:gd name="connsiteY95" fmla="*/ 255844 h 571922"/>
                <a:gd name="connsiteX96" fmla="*/ 577214 w 871837"/>
                <a:gd name="connsiteY96" fmla="*/ 258776 h 571922"/>
                <a:gd name="connsiteX97" fmla="*/ 589677 w 871837"/>
                <a:gd name="connsiteY97" fmla="*/ 230186 h 571922"/>
                <a:gd name="connsiteX98" fmla="*/ 578681 w 871837"/>
                <a:gd name="connsiteY98" fmla="*/ 179237 h 571922"/>
                <a:gd name="connsiteX99" fmla="*/ 559987 w 871837"/>
                <a:gd name="connsiteY99" fmla="*/ 189134 h 571922"/>
                <a:gd name="connsiteX100" fmla="*/ 537995 w 871837"/>
                <a:gd name="connsiteY100" fmla="*/ 185469 h 571922"/>
                <a:gd name="connsiteX101" fmla="*/ 504273 w 871837"/>
                <a:gd name="connsiteY101" fmla="*/ 140751 h 571922"/>
                <a:gd name="connsiteX102" fmla="*/ 496209 w 871837"/>
                <a:gd name="connsiteY102" fmla="*/ 124257 h 571922"/>
                <a:gd name="connsiteX103" fmla="*/ 486313 w 871837"/>
                <a:gd name="connsiteY103" fmla="*/ 107762 h 571922"/>
                <a:gd name="connsiteX104" fmla="*/ 474950 w 871837"/>
                <a:gd name="connsiteY104" fmla="*/ 78439 h 571922"/>
                <a:gd name="connsiteX105" fmla="*/ 434997 w 871837"/>
                <a:gd name="connsiteY105" fmla="*/ 41419 h 571922"/>
                <a:gd name="connsiteX106" fmla="*/ 416670 w 871837"/>
                <a:gd name="connsiteY106" fmla="*/ 27124 h 571922"/>
                <a:gd name="connsiteX107" fmla="*/ 555955 w 871837"/>
                <a:gd name="connsiteY107" fmla="*/ 34455 h 571922"/>
                <a:gd name="connsiteX108" fmla="*/ 574649 w 871837"/>
                <a:gd name="connsiteY108" fmla="*/ 34088 h 571922"/>
                <a:gd name="connsiteX109" fmla="*/ 574649 w 871837"/>
                <a:gd name="connsiteY109" fmla="*/ 34455 h 571922"/>
                <a:gd name="connsiteX110" fmla="*/ 677646 w 871837"/>
                <a:gd name="connsiteY110" fmla="*/ 35188 h 571922"/>
                <a:gd name="connsiteX111" fmla="*/ 725663 w 871837"/>
                <a:gd name="connsiteY111" fmla="*/ 32989 h 571922"/>
                <a:gd name="connsiteX112" fmla="*/ 752786 w 871837"/>
                <a:gd name="connsiteY112" fmla="*/ 58646 h 571922"/>
                <a:gd name="connsiteX113" fmla="*/ 754253 w 871837"/>
                <a:gd name="connsiteY113" fmla="*/ 72941 h 571922"/>
                <a:gd name="connsiteX114" fmla="*/ 757185 w 871837"/>
                <a:gd name="connsiteY114" fmla="*/ 71109 h 571922"/>
                <a:gd name="connsiteX115" fmla="*/ 799703 w 871837"/>
                <a:gd name="connsiteY115" fmla="*/ 32255 h 571922"/>
                <a:gd name="connsiteX116" fmla="*/ 821696 w 871837"/>
                <a:gd name="connsiteY116" fmla="*/ 42885 h 571922"/>
                <a:gd name="connsiteX117" fmla="*/ 812166 w 871837"/>
                <a:gd name="connsiteY117" fmla="*/ 94200 h 571922"/>
                <a:gd name="connsiteX118" fmla="*/ 799703 w 871837"/>
                <a:gd name="connsiteY118" fmla="*/ 122790 h 571922"/>
                <a:gd name="connsiteX119" fmla="*/ 823162 w 871837"/>
                <a:gd name="connsiteY119" fmla="*/ 100432 h 571922"/>
                <a:gd name="connsiteX120" fmla="*/ 862748 w 871837"/>
                <a:gd name="connsiteY120" fmla="*/ 81005 h 571922"/>
                <a:gd name="connsiteX121" fmla="*/ 871178 w 871837"/>
                <a:gd name="connsiteY121" fmla="*/ 94567 h 571922"/>
                <a:gd name="connsiteX122" fmla="*/ 865314 w 871837"/>
                <a:gd name="connsiteY122" fmla="*/ 177771 h 571922"/>
                <a:gd name="connsiteX123" fmla="*/ 858716 w 871837"/>
                <a:gd name="connsiteY123" fmla="*/ 190600 h 571922"/>
                <a:gd name="connsiteX124" fmla="*/ 824995 w 871837"/>
                <a:gd name="connsiteY124" fmla="*/ 222856 h 571922"/>
                <a:gd name="connsiteX125" fmla="*/ 845887 w 871837"/>
                <a:gd name="connsiteY125" fmla="*/ 213692 h 571922"/>
                <a:gd name="connsiteX126" fmla="*/ 866780 w 871837"/>
                <a:gd name="connsiteY126" fmla="*/ 218091 h 571922"/>
                <a:gd name="connsiteX127" fmla="*/ 869346 w 871837"/>
                <a:gd name="connsiteY127" fmla="*/ 238983 h 571922"/>
                <a:gd name="connsiteX128" fmla="*/ 846254 w 871837"/>
                <a:gd name="connsiteY128" fmla="*/ 281135 h 571922"/>
                <a:gd name="connsiteX129" fmla="*/ 846620 w 871837"/>
                <a:gd name="connsiteY129" fmla="*/ 303127 h 571922"/>
                <a:gd name="connsiteX130" fmla="*/ 842588 w 871837"/>
                <a:gd name="connsiteY130" fmla="*/ 330251 h 571922"/>
                <a:gd name="connsiteX131" fmla="*/ 823162 w 871837"/>
                <a:gd name="connsiteY131" fmla="*/ 409057 h 571922"/>
                <a:gd name="connsiteX132" fmla="*/ 820963 w 871837"/>
                <a:gd name="connsiteY132" fmla="*/ 417121 h 571922"/>
                <a:gd name="connsiteX133" fmla="*/ 812532 w 871837"/>
                <a:gd name="connsiteY133" fmla="*/ 424085 h 571922"/>
                <a:gd name="connsiteX134" fmla="*/ 784309 w 871837"/>
                <a:gd name="connsiteY134" fmla="*/ 425185 h 571922"/>
                <a:gd name="connsiteX135" fmla="*/ 774412 w 871837"/>
                <a:gd name="connsiteY135" fmla="*/ 420786 h 571922"/>
                <a:gd name="connsiteX136" fmla="*/ 756452 w 871837"/>
                <a:gd name="connsiteY136" fmla="*/ 405392 h 571922"/>
                <a:gd name="connsiteX137" fmla="*/ 741057 w 871837"/>
                <a:gd name="connsiteY137" fmla="*/ 462205 h 571922"/>
                <a:gd name="connsiteX138" fmla="*/ 754986 w 871837"/>
                <a:gd name="connsiteY138" fmla="*/ 491162 h 571922"/>
                <a:gd name="connsiteX139" fmla="*/ 766348 w 871837"/>
                <a:gd name="connsiteY139" fmla="*/ 503258 h 571922"/>
                <a:gd name="connsiteX140" fmla="*/ 683511 w 871837"/>
                <a:gd name="connsiteY140" fmla="*/ 499592 h 571922"/>
                <a:gd name="connsiteX141" fmla="*/ 666650 w 871837"/>
                <a:gd name="connsiteY141" fmla="*/ 505823 h 571922"/>
                <a:gd name="connsiteX142" fmla="*/ 623398 w 871837"/>
                <a:gd name="connsiteY142" fmla="*/ 550908 h 571922"/>
                <a:gd name="connsiteX143" fmla="*/ 615334 w 871837"/>
                <a:gd name="connsiteY143" fmla="*/ 571800 h 57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871837" h="571922">
                  <a:moveTo>
                    <a:pt x="615334" y="571800"/>
                  </a:moveTo>
                  <a:cubicBezTo>
                    <a:pt x="606538" y="572900"/>
                    <a:pt x="600306" y="566302"/>
                    <a:pt x="592609" y="564103"/>
                  </a:cubicBezTo>
                  <a:cubicBezTo>
                    <a:pt x="590410" y="562270"/>
                    <a:pt x="586744" y="563736"/>
                    <a:pt x="584912" y="560438"/>
                  </a:cubicBezTo>
                  <a:cubicBezTo>
                    <a:pt x="552656" y="542844"/>
                    <a:pt x="520034" y="523784"/>
                    <a:pt x="482281" y="523417"/>
                  </a:cubicBezTo>
                  <a:cubicBezTo>
                    <a:pt x="462854" y="523051"/>
                    <a:pt x="443061" y="522318"/>
                    <a:pt x="423635" y="522684"/>
                  </a:cubicBezTo>
                  <a:cubicBezTo>
                    <a:pt x="420702" y="515353"/>
                    <a:pt x="420336" y="504724"/>
                    <a:pt x="408973" y="517186"/>
                  </a:cubicBezTo>
                  <a:cubicBezTo>
                    <a:pt x="395411" y="531848"/>
                    <a:pt x="363156" y="524150"/>
                    <a:pt x="353992" y="503624"/>
                  </a:cubicBezTo>
                  <a:cubicBezTo>
                    <a:pt x="350694" y="511322"/>
                    <a:pt x="348494" y="519752"/>
                    <a:pt x="337865" y="518286"/>
                  </a:cubicBezTo>
                  <a:cubicBezTo>
                    <a:pt x="329434" y="517186"/>
                    <a:pt x="325402" y="510955"/>
                    <a:pt x="319904" y="505457"/>
                  </a:cubicBezTo>
                  <a:cubicBezTo>
                    <a:pt x="315139" y="508756"/>
                    <a:pt x="319538" y="515353"/>
                    <a:pt x="314773" y="518652"/>
                  </a:cubicBezTo>
                  <a:cubicBezTo>
                    <a:pt x="312207" y="518652"/>
                    <a:pt x="309641" y="518652"/>
                    <a:pt x="307442" y="518652"/>
                  </a:cubicBezTo>
                  <a:cubicBezTo>
                    <a:pt x="276286" y="498859"/>
                    <a:pt x="242565" y="485664"/>
                    <a:pt x="205911" y="480166"/>
                  </a:cubicBezTo>
                  <a:cubicBezTo>
                    <a:pt x="182086" y="476500"/>
                    <a:pt x="182086" y="454875"/>
                    <a:pt x="178787" y="438380"/>
                  </a:cubicBezTo>
                  <a:cubicBezTo>
                    <a:pt x="176221" y="425918"/>
                    <a:pt x="174388" y="408691"/>
                    <a:pt x="193448" y="403193"/>
                  </a:cubicBezTo>
                  <a:cubicBezTo>
                    <a:pt x="215441" y="409424"/>
                    <a:pt x="223505" y="407225"/>
                    <a:pt x="228636" y="392929"/>
                  </a:cubicBezTo>
                  <a:cubicBezTo>
                    <a:pt x="234134" y="377168"/>
                    <a:pt x="223138" y="352244"/>
                    <a:pt x="206277" y="343813"/>
                  </a:cubicBezTo>
                  <a:cubicBezTo>
                    <a:pt x="198580" y="339781"/>
                    <a:pt x="189050" y="340148"/>
                    <a:pt x="183185" y="332451"/>
                  </a:cubicBezTo>
                  <a:cubicBezTo>
                    <a:pt x="164858" y="317423"/>
                    <a:pt x="148731" y="320355"/>
                    <a:pt x="141767" y="340514"/>
                  </a:cubicBezTo>
                  <a:cubicBezTo>
                    <a:pt x="139934" y="345279"/>
                    <a:pt x="137368" y="349678"/>
                    <a:pt x="134069" y="352977"/>
                  </a:cubicBezTo>
                  <a:cubicBezTo>
                    <a:pt x="130404" y="357009"/>
                    <a:pt x="127838" y="361407"/>
                    <a:pt x="132236" y="366172"/>
                  </a:cubicBezTo>
                  <a:cubicBezTo>
                    <a:pt x="140300" y="374236"/>
                    <a:pt x="138834" y="382666"/>
                    <a:pt x="135902" y="392196"/>
                  </a:cubicBezTo>
                  <a:cubicBezTo>
                    <a:pt x="132970" y="400993"/>
                    <a:pt x="133703" y="409424"/>
                    <a:pt x="139934" y="416754"/>
                  </a:cubicBezTo>
                  <a:cubicBezTo>
                    <a:pt x="141767" y="419320"/>
                    <a:pt x="143233" y="421886"/>
                    <a:pt x="143966" y="425185"/>
                  </a:cubicBezTo>
                  <a:cubicBezTo>
                    <a:pt x="146532" y="434715"/>
                    <a:pt x="147265" y="444978"/>
                    <a:pt x="136268" y="449010"/>
                  </a:cubicBezTo>
                  <a:cubicBezTo>
                    <a:pt x="125272" y="453042"/>
                    <a:pt x="120507" y="444245"/>
                    <a:pt x="116842" y="436181"/>
                  </a:cubicBezTo>
                  <a:cubicBezTo>
                    <a:pt x="108045" y="417121"/>
                    <a:pt x="107678" y="396228"/>
                    <a:pt x="106579" y="375702"/>
                  </a:cubicBezTo>
                  <a:cubicBezTo>
                    <a:pt x="105479" y="348212"/>
                    <a:pt x="102913" y="321088"/>
                    <a:pt x="101447" y="293597"/>
                  </a:cubicBezTo>
                  <a:cubicBezTo>
                    <a:pt x="100714" y="279669"/>
                    <a:pt x="104746" y="267573"/>
                    <a:pt x="109878" y="255844"/>
                  </a:cubicBezTo>
                  <a:cubicBezTo>
                    <a:pt x="112443" y="249979"/>
                    <a:pt x="117208" y="245581"/>
                    <a:pt x="124539" y="247047"/>
                  </a:cubicBezTo>
                  <a:cubicBezTo>
                    <a:pt x="130037" y="250712"/>
                    <a:pt x="130037" y="258043"/>
                    <a:pt x="134802" y="262442"/>
                  </a:cubicBezTo>
                  <a:cubicBezTo>
                    <a:pt x="142866" y="270506"/>
                    <a:pt x="143233" y="278936"/>
                    <a:pt x="135169" y="287000"/>
                  </a:cubicBezTo>
                  <a:cubicBezTo>
                    <a:pt x="131870" y="290299"/>
                    <a:pt x="130037" y="293964"/>
                    <a:pt x="130770" y="296896"/>
                  </a:cubicBezTo>
                  <a:cubicBezTo>
                    <a:pt x="157528" y="293231"/>
                    <a:pt x="149097" y="264274"/>
                    <a:pt x="163759" y="250712"/>
                  </a:cubicBezTo>
                  <a:cubicBezTo>
                    <a:pt x="167791" y="247047"/>
                    <a:pt x="169623" y="241916"/>
                    <a:pt x="164492" y="237884"/>
                  </a:cubicBezTo>
                  <a:cubicBezTo>
                    <a:pt x="158994" y="233485"/>
                    <a:pt x="155695" y="238250"/>
                    <a:pt x="152763" y="242649"/>
                  </a:cubicBezTo>
                  <a:cubicBezTo>
                    <a:pt x="145798" y="253278"/>
                    <a:pt x="138101" y="260976"/>
                    <a:pt x="126005" y="248513"/>
                  </a:cubicBezTo>
                  <a:cubicBezTo>
                    <a:pt x="115009" y="229087"/>
                    <a:pt x="134069" y="221389"/>
                    <a:pt x="142133" y="207827"/>
                  </a:cubicBezTo>
                  <a:cubicBezTo>
                    <a:pt x="131503" y="206361"/>
                    <a:pt x="125272" y="198297"/>
                    <a:pt x="123440" y="189867"/>
                  </a:cubicBezTo>
                  <a:cubicBezTo>
                    <a:pt x="119774" y="171540"/>
                    <a:pt x="104013" y="156879"/>
                    <a:pt x="106945" y="136719"/>
                  </a:cubicBezTo>
                  <a:cubicBezTo>
                    <a:pt x="107678" y="132320"/>
                    <a:pt x="105479" y="127189"/>
                    <a:pt x="100714" y="126456"/>
                  </a:cubicBezTo>
                  <a:cubicBezTo>
                    <a:pt x="93017" y="124990"/>
                    <a:pt x="94116" y="132320"/>
                    <a:pt x="93017" y="136352"/>
                  </a:cubicBezTo>
                  <a:cubicBezTo>
                    <a:pt x="91551" y="143317"/>
                    <a:pt x="88985" y="149181"/>
                    <a:pt x="82021" y="152480"/>
                  </a:cubicBezTo>
                  <a:cubicBezTo>
                    <a:pt x="75790" y="153580"/>
                    <a:pt x="71758" y="149181"/>
                    <a:pt x="67726" y="145516"/>
                  </a:cubicBezTo>
                  <a:cubicBezTo>
                    <a:pt x="64793" y="142217"/>
                    <a:pt x="61861" y="139285"/>
                    <a:pt x="58562" y="136352"/>
                  </a:cubicBezTo>
                  <a:cubicBezTo>
                    <a:pt x="40602" y="120591"/>
                    <a:pt x="39869" y="119492"/>
                    <a:pt x="52698" y="99332"/>
                  </a:cubicBezTo>
                  <a:cubicBezTo>
                    <a:pt x="58929" y="89435"/>
                    <a:pt x="59295" y="82471"/>
                    <a:pt x="48666" y="76240"/>
                  </a:cubicBezTo>
                  <a:cubicBezTo>
                    <a:pt x="45000" y="74041"/>
                    <a:pt x="43168" y="69642"/>
                    <a:pt x="39502" y="67077"/>
                  </a:cubicBezTo>
                  <a:cubicBezTo>
                    <a:pt x="35104" y="70375"/>
                    <a:pt x="37670" y="76607"/>
                    <a:pt x="34004" y="79905"/>
                  </a:cubicBezTo>
                  <a:cubicBezTo>
                    <a:pt x="27040" y="86137"/>
                    <a:pt x="19343" y="92734"/>
                    <a:pt x="9813" y="90535"/>
                  </a:cubicBezTo>
                  <a:cubicBezTo>
                    <a:pt x="1016" y="88702"/>
                    <a:pt x="2482" y="79172"/>
                    <a:pt x="1016" y="71842"/>
                  </a:cubicBezTo>
                  <a:cubicBezTo>
                    <a:pt x="-1550" y="58646"/>
                    <a:pt x="649" y="47284"/>
                    <a:pt x="8713" y="36654"/>
                  </a:cubicBezTo>
                  <a:cubicBezTo>
                    <a:pt x="15311" y="28223"/>
                    <a:pt x="15677" y="16494"/>
                    <a:pt x="21908" y="8064"/>
                  </a:cubicBezTo>
                  <a:cubicBezTo>
                    <a:pt x="31438" y="3299"/>
                    <a:pt x="41335" y="367"/>
                    <a:pt x="51965" y="0"/>
                  </a:cubicBezTo>
                  <a:cubicBezTo>
                    <a:pt x="54530" y="1466"/>
                    <a:pt x="57096" y="2566"/>
                    <a:pt x="59662" y="4032"/>
                  </a:cubicBezTo>
                  <a:cubicBezTo>
                    <a:pt x="58196" y="17227"/>
                    <a:pt x="42068" y="16494"/>
                    <a:pt x="37670" y="28957"/>
                  </a:cubicBezTo>
                  <a:cubicBezTo>
                    <a:pt x="45367" y="34088"/>
                    <a:pt x="53431" y="40686"/>
                    <a:pt x="60395" y="48750"/>
                  </a:cubicBezTo>
                  <a:cubicBezTo>
                    <a:pt x="68825" y="58280"/>
                    <a:pt x="79821" y="62312"/>
                    <a:pt x="91917" y="53515"/>
                  </a:cubicBezTo>
                  <a:cubicBezTo>
                    <a:pt x="96682" y="50216"/>
                    <a:pt x="101814" y="48383"/>
                    <a:pt x="107312" y="47284"/>
                  </a:cubicBezTo>
                  <a:cubicBezTo>
                    <a:pt x="118675" y="44718"/>
                    <a:pt x="125272" y="49849"/>
                    <a:pt x="127105" y="61212"/>
                  </a:cubicBezTo>
                  <a:cubicBezTo>
                    <a:pt x="127471" y="64144"/>
                    <a:pt x="127471" y="67443"/>
                    <a:pt x="127471" y="70742"/>
                  </a:cubicBezTo>
                  <a:cubicBezTo>
                    <a:pt x="124539" y="108495"/>
                    <a:pt x="127471" y="113260"/>
                    <a:pt x="164125" y="127556"/>
                  </a:cubicBezTo>
                  <a:cubicBezTo>
                    <a:pt x="169257" y="129755"/>
                    <a:pt x="175488" y="131221"/>
                    <a:pt x="178054" y="136352"/>
                  </a:cubicBezTo>
                  <a:cubicBezTo>
                    <a:pt x="187217" y="153946"/>
                    <a:pt x="199313" y="169707"/>
                    <a:pt x="210309" y="186202"/>
                  </a:cubicBezTo>
                  <a:cubicBezTo>
                    <a:pt x="220572" y="201963"/>
                    <a:pt x="210676" y="222122"/>
                    <a:pt x="199680" y="236417"/>
                  </a:cubicBezTo>
                  <a:cubicBezTo>
                    <a:pt x="191982" y="247047"/>
                    <a:pt x="187950" y="253278"/>
                    <a:pt x="198580" y="264274"/>
                  </a:cubicBezTo>
                  <a:cubicBezTo>
                    <a:pt x="205178" y="271239"/>
                    <a:pt x="206277" y="282235"/>
                    <a:pt x="214341" y="289199"/>
                  </a:cubicBezTo>
                  <a:cubicBezTo>
                    <a:pt x="224604" y="298363"/>
                    <a:pt x="234134" y="302394"/>
                    <a:pt x="244764" y="289932"/>
                  </a:cubicBezTo>
                  <a:cubicBezTo>
                    <a:pt x="247696" y="286633"/>
                    <a:pt x="251362" y="283701"/>
                    <a:pt x="256127" y="285534"/>
                  </a:cubicBezTo>
                  <a:cubicBezTo>
                    <a:pt x="263824" y="291398"/>
                    <a:pt x="263824" y="299462"/>
                    <a:pt x="262358" y="307526"/>
                  </a:cubicBezTo>
                  <a:cubicBezTo>
                    <a:pt x="259792" y="322188"/>
                    <a:pt x="263457" y="336116"/>
                    <a:pt x="266390" y="350044"/>
                  </a:cubicBezTo>
                  <a:cubicBezTo>
                    <a:pt x="270055" y="365439"/>
                    <a:pt x="278852" y="375336"/>
                    <a:pt x="294613" y="379001"/>
                  </a:cubicBezTo>
                  <a:cubicBezTo>
                    <a:pt x="303410" y="381200"/>
                    <a:pt x="313307" y="383399"/>
                    <a:pt x="315506" y="394762"/>
                  </a:cubicBezTo>
                  <a:cubicBezTo>
                    <a:pt x="311474" y="399894"/>
                    <a:pt x="303410" y="401726"/>
                    <a:pt x="303043" y="410157"/>
                  </a:cubicBezTo>
                  <a:cubicBezTo>
                    <a:pt x="302310" y="418954"/>
                    <a:pt x="296812" y="424085"/>
                    <a:pt x="288015" y="423719"/>
                  </a:cubicBezTo>
                  <a:cubicBezTo>
                    <a:pt x="278119" y="423352"/>
                    <a:pt x="271888" y="417488"/>
                    <a:pt x="269688" y="407957"/>
                  </a:cubicBezTo>
                  <a:cubicBezTo>
                    <a:pt x="268222" y="401360"/>
                    <a:pt x="267856" y="394396"/>
                    <a:pt x="265290" y="387798"/>
                  </a:cubicBezTo>
                  <a:cubicBezTo>
                    <a:pt x="263824" y="383766"/>
                    <a:pt x="262724" y="379001"/>
                    <a:pt x="257593" y="378268"/>
                  </a:cubicBezTo>
                  <a:cubicBezTo>
                    <a:pt x="252095" y="377535"/>
                    <a:pt x="250262" y="382300"/>
                    <a:pt x="248429" y="386332"/>
                  </a:cubicBezTo>
                  <a:cubicBezTo>
                    <a:pt x="244397" y="395495"/>
                    <a:pt x="241832" y="405392"/>
                    <a:pt x="238166" y="414555"/>
                  </a:cubicBezTo>
                  <a:cubicBezTo>
                    <a:pt x="235600" y="420420"/>
                    <a:pt x="237067" y="424085"/>
                    <a:pt x="244764" y="424085"/>
                  </a:cubicBezTo>
                  <a:cubicBezTo>
                    <a:pt x="257959" y="424085"/>
                    <a:pt x="257959" y="431783"/>
                    <a:pt x="255393" y="441679"/>
                  </a:cubicBezTo>
                  <a:cubicBezTo>
                    <a:pt x="249895" y="465871"/>
                    <a:pt x="256860" y="476134"/>
                    <a:pt x="281418" y="481632"/>
                  </a:cubicBezTo>
                  <a:cubicBezTo>
                    <a:pt x="301211" y="486030"/>
                    <a:pt x="320271" y="488963"/>
                    <a:pt x="339697" y="479066"/>
                  </a:cubicBezTo>
                  <a:cubicBezTo>
                    <a:pt x="349594" y="473935"/>
                    <a:pt x="360590" y="476134"/>
                    <a:pt x="369754" y="483098"/>
                  </a:cubicBezTo>
                  <a:cubicBezTo>
                    <a:pt x="376351" y="488230"/>
                    <a:pt x="383682" y="492995"/>
                    <a:pt x="391746" y="491895"/>
                  </a:cubicBezTo>
                  <a:cubicBezTo>
                    <a:pt x="408973" y="489696"/>
                    <a:pt x="425101" y="491162"/>
                    <a:pt x="440129" y="500325"/>
                  </a:cubicBezTo>
                  <a:cubicBezTo>
                    <a:pt x="443428" y="502158"/>
                    <a:pt x="447826" y="502158"/>
                    <a:pt x="450759" y="499226"/>
                  </a:cubicBezTo>
                  <a:cubicBezTo>
                    <a:pt x="454057" y="495927"/>
                    <a:pt x="451858" y="492261"/>
                    <a:pt x="449659" y="488963"/>
                  </a:cubicBezTo>
                  <a:cubicBezTo>
                    <a:pt x="447460" y="485297"/>
                    <a:pt x="444527" y="481998"/>
                    <a:pt x="442695" y="477966"/>
                  </a:cubicBezTo>
                  <a:cubicBezTo>
                    <a:pt x="432798" y="459273"/>
                    <a:pt x="438663" y="446444"/>
                    <a:pt x="459189" y="442412"/>
                  </a:cubicBezTo>
                  <a:cubicBezTo>
                    <a:pt x="465787" y="440946"/>
                    <a:pt x="472384" y="439113"/>
                    <a:pt x="479349" y="437281"/>
                  </a:cubicBezTo>
                  <a:cubicBezTo>
                    <a:pt x="505006" y="431049"/>
                    <a:pt x="504640" y="431049"/>
                    <a:pt x="505739" y="403926"/>
                  </a:cubicBezTo>
                  <a:cubicBezTo>
                    <a:pt x="506106" y="389631"/>
                    <a:pt x="509771" y="375336"/>
                    <a:pt x="511237" y="361041"/>
                  </a:cubicBezTo>
                  <a:cubicBezTo>
                    <a:pt x="513803" y="335383"/>
                    <a:pt x="516002" y="310092"/>
                    <a:pt x="499508" y="287366"/>
                  </a:cubicBezTo>
                  <a:cubicBezTo>
                    <a:pt x="495110" y="281135"/>
                    <a:pt x="496576" y="273804"/>
                    <a:pt x="501707" y="270506"/>
                  </a:cubicBezTo>
                  <a:cubicBezTo>
                    <a:pt x="515269" y="260976"/>
                    <a:pt x="529198" y="249979"/>
                    <a:pt x="547525" y="255844"/>
                  </a:cubicBezTo>
                  <a:cubicBezTo>
                    <a:pt x="557421" y="259143"/>
                    <a:pt x="567318" y="259509"/>
                    <a:pt x="577214" y="258776"/>
                  </a:cubicBezTo>
                  <a:cubicBezTo>
                    <a:pt x="594442" y="257310"/>
                    <a:pt x="600306" y="243748"/>
                    <a:pt x="589677" y="230186"/>
                  </a:cubicBezTo>
                  <a:cubicBezTo>
                    <a:pt x="577581" y="215158"/>
                    <a:pt x="579047" y="197564"/>
                    <a:pt x="578681" y="179237"/>
                  </a:cubicBezTo>
                  <a:cubicBezTo>
                    <a:pt x="570250" y="178871"/>
                    <a:pt x="565485" y="185469"/>
                    <a:pt x="559987" y="189134"/>
                  </a:cubicBezTo>
                  <a:cubicBezTo>
                    <a:pt x="551190" y="194999"/>
                    <a:pt x="543493" y="195732"/>
                    <a:pt x="537995" y="185469"/>
                  </a:cubicBezTo>
                  <a:cubicBezTo>
                    <a:pt x="529198" y="168608"/>
                    <a:pt x="514536" y="156512"/>
                    <a:pt x="504273" y="140751"/>
                  </a:cubicBezTo>
                  <a:cubicBezTo>
                    <a:pt x="500974" y="135619"/>
                    <a:pt x="496576" y="130488"/>
                    <a:pt x="496209" y="124257"/>
                  </a:cubicBezTo>
                  <a:cubicBezTo>
                    <a:pt x="496209" y="116559"/>
                    <a:pt x="492911" y="112161"/>
                    <a:pt x="486313" y="107762"/>
                  </a:cubicBezTo>
                  <a:cubicBezTo>
                    <a:pt x="476050" y="101165"/>
                    <a:pt x="472018" y="91268"/>
                    <a:pt x="474950" y="78439"/>
                  </a:cubicBezTo>
                  <a:cubicBezTo>
                    <a:pt x="481548" y="48017"/>
                    <a:pt x="465787" y="33355"/>
                    <a:pt x="434997" y="41419"/>
                  </a:cubicBezTo>
                  <a:cubicBezTo>
                    <a:pt x="417770" y="45817"/>
                    <a:pt x="414838" y="43252"/>
                    <a:pt x="416670" y="27124"/>
                  </a:cubicBezTo>
                  <a:cubicBezTo>
                    <a:pt x="463221" y="23825"/>
                    <a:pt x="509405" y="34821"/>
                    <a:pt x="555955" y="34455"/>
                  </a:cubicBezTo>
                  <a:cubicBezTo>
                    <a:pt x="562186" y="34455"/>
                    <a:pt x="568417" y="34455"/>
                    <a:pt x="574649" y="34088"/>
                  </a:cubicBezTo>
                  <a:cubicBezTo>
                    <a:pt x="574649" y="34088"/>
                    <a:pt x="574649" y="34455"/>
                    <a:pt x="574649" y="34455"/>
                  </a:cubicBezTo>
                  <a:cubicBezTo>
                    <a:pt x="609103" y="37754"/>
                    <a:pt x="643558" y="38487"/>
                    <a:pt x="677646" y="35188"/>
                  </a:cubicBezTo>
                  <a:cubicBezTo>
                    <a:pt x="693407" y="33722"/>
                    <a:pt x="709535" y="37387"/>
                    <a:pt x="725663" y="32989"/>
                  </a:cubicBezTo>
                  <a:cubicBezTo>
                    <a:pt x="737392" y="29690"/>
                    <a:pt x="750954" y="45084"/>
                    <a:pt x="752786" y="58646"/>
                  </a:cubicBezTo>
                  <a:cubicBezTo>
                    <a:pt x="753153" y="63411"/>
                    <a:pt x="750954" y="68543"/>
                    <a:pt x="754253" y="72941"/>
                  </a:cubicBezTo>
                  <a:cubicBezTo>
                    <a:pt x="755719" y="72941"/>
                    <a:pt x="757185" y="72575"/>
                    <a:pt x="757185" y="71109"/>
                  </a:cubicBezTo>
                  <a:cubicBezTo>
                    <a:pt x="758284" y="43985"/>
                    <a:pt x="779177" y="38853"/>
                    <a:pt x="799703" y="32255"/>
                  </a:cubicBezTo>
                  <a:cubicBezTo>
                    <a:pt x="810700" y="28957"/>
                    <a:pt x="818030" y="31889"/>
                    <a:pt x="821696" y="42885"/>
                  </a:cubicBezTo>
                  <a:cubicBezTo>
                    <a:pt x="827927" y="61579"/>
                    <a:pt x="829760" y="79905"/>
                    <a:pt x="812166" y="94200"/>
                  </a:cubicBezTo>
                  <a:cubicBezTo>
                    <a:pt x="802269" y="102264"/>
                    <a:pt x="800803" y="112894"/>
                    <a:pt x="799703" y="122790"/>
                  </a:cubicBezTo>
                  <a:cubicBezTo>
                    <a:pt x="814365" y="122790"/>
                    <a:pt x="821329" y="115460"/>
                    <a:pt x="823162" y="100432"/>
                  </a:cubicBezTo>
                  <a:cubicBezTo>
                    <a:pt x="824995" y="86870"/>
                    <a:pt x="850286" y="75507"/>
                    <a:pt x="862748" y="81005"/>
                  </a:cubicBezTo>
                  <a:cubicBezTo>
                    <a:pt x="868613" y="83571"/>
                    <a:pt x="871178" y="88336"/>
                    <a:pt x="871178" y="94567"/>
                  </a:cubicBezTo>
                  <a:cubicBezTo>
                    <a:pt x="870079" y="122424"/>
                    <a:pt x="874111" y="150647"/>
                    <a:pt x="865314" y="177771"/>
                  </a:cubicBezTo>
                  <a:cubicBezTo>
                    <a:pt x="863848" y="182536"/>
                    <a:pt x="863481" y="188401"/>
                    <a:pt x="858716" y="190600"/>
                  </a:cubicBezTo>
                  <a:cubicBezTo>
                    <a:pt x="843688" y="198297"/>
                    <a:pt x="828660" y="205995"/>
                    <a:pt x="824995" y="222856"/>
                  </a:cubicBezTo>
                  <a:cubicBezTo>
                    <a:pt x="830126" y="220656"/>
                    <a:pt x="837823" y="215891"/>
                    <a:pt x="845887" y="213692"/>
                  </a:cubicBezTo>
                  <a:cubicBezTo>
                    <a:pt x="853584" y="211493"/>
                    <a:pt x="860915" y="212226"/>
                    <a:pt x="866780" y="218091"/>
                  </a:cubicBezTo>
                  <a:cubicBezTo>
                    <a:pt x="873011" y="224322"/>
                    <a:pt x="873011" y="232019"/>
                    <a:pt x="869346" y="238983"/>
                  </a:cubicBezTo>
                  <a:cubicBezTo>
                    <a:pt x="861648" y="252912"/>
                    <a:pt x="860915" y="270506"/>
                    <a:pt x="846254" y="281135"/>
                  </a:cubicBezTo>
                  <a:cubicBezTo>
                    <a:pt x="838190" y="287366"/>
                    <a:pt x="841855" y="296530"/>
                    <a:pt x="846620" y="303127"/>
                  </a:cubicBezTo>
                  <a:cubicBezTo>
                    <a:pt x="854684" y="314124"/>
                    <a:pt x="853584" y="322554"/>
                    <a:pt x="842588" y="330251"/>
                  </a:cubicBezTo>
                  <a:cubicBezTo>
                    <a:pt x="816931" y="351877"/>
                    <a:pt x="818030" y="379734"/>
                    <a:pt x="823162" y="409057"/>
                  </a:cubicBezTo>
                  <a:cubicBezTo>
                    <a:pt x="823162" y="411989"/>
                    <a:pt x="822429" y="414555"/>
                    <a:pt x="820963" y="417121"/>
                  </a:cubicBezTo>
                  <a:cubicBezTo>
                    <a:pt x="819130" y="420420"/>
                    <a:pt x="814365" y="421153"/>
                    <a:pt x="812532" y="424085"/>
                  </a:cubicBezTo>
                  <a:cubicBezTo>
                    <a:pt x="803369" y="438380"/>
                    <a:pt x="794572" y="446811"/>
                    <a:pt x="784309" y="425185"/>
                  </a:cubicBezTo>
                  <a:cubicBezTo>
                    <a:pt x="782476" y="421886"/>
                    <a:pt x="778444" y="420420"/>
                    <a:pt x="774412" y="420786"/>
                  </a:cubicBezTo>
                  <a:cubicBezTo>
                    <a:pt x="763416" y="421520"/>
                    <a:pt x="758651" y="415655"/>
                    <a:pt x="756452" y="405392"/>
                  </a:cubicBezTo>
                  <a:cubicBezTo>
                    <a:pt x="753886" y="425551"/>
                    <a:pt x="746555" y="443512"/>
                    <a:pt x="741057" y="462205"/>
                  </a:cubicBezTo>
                  <a:cubicBezTo>
                    <a:pt x="736659" y="476867"/>
                    <a:pt x="740324" y="486030"/>
                    <a:pt x="754986" y="491162"/>
                  </a:cubicBezTo>
                  <a:cubicBezTo>
                    <a:pt x="760484" y="492995"/>
                    <a:pt x="767448" y="494827"/>
                    <a:pt x="766348" y="503258"/>
                  </a:cubicBezTo>
                  <a:cubicBezTo>
                    <a:pt x="738858" y="499226"/>
                    <a:pt x="711368" y="490429"/>
                    <a:pt x="683511" y="499592"/>
                  </a:cubicBezTo>
                  <a:cubicBezTo>
                    <a:pt x="679112" y="505090"/>
                    <a:pt x="672514" y="504724"/>
                    <a:pt x="666650" y="505823"/>
                  </a:cubicBezTo>
                  <a:cubicBezTo>
                    <a:pt x="640992" y="510588"/>
                    <a:pt x="627064" y="524517"/>
                    <a:pt x="623398" y="550908"/>
                  </a:cubicBezTo>
                  <a:cubicBezTo>
                    <a:pt x="621199" y="558605"/>
                    <a:pt x="621932" y="566302"/>
                    <a:pt x="615334" y="571800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233F12BA-ECF3-4C89-8EB5-CDECC1EA927F}"/>
                </a:ext>
              </a:extLst>
            </p:cNvPr>
            <p:cNvSpPr/>
            <p:nvPr/>
          </p:nvSpPr>
          <p:spPr>
            <a:xfrm>
              <a:off x="10375962" y="4806114"/>
              <a:ext cx="365773" cy="512038"/>
            </a:xfrm>
            <a:custGeom>
              <a:avLst/>
              <a:gdLst>
                <a:gd name="connsiteX0" fmla="*/ 140719 w 365773"/>
                <a:gd name="connsiteY0" fmla="*/ 144050 h 512038"/>
                <a:gd name="connsiteX1" fmla="*/ 148416 w 365773"/>
                <a:gd name="connsiteY1" fmla="*/ 125723 h 512038"/>
                <a:gd name="connsiteX2" fmla="*/ 157946 w 365773"/>
                <a:gd name="connsiteY2" fmla="*/ 111061 h 512038"/>
                <a:gd name="connsiteX3" fmla="*/ 172241 w 365773"/>
                <a:gd name="connsiteY3" fmla="*/ 127922 h 512038"/>
                <a:gd name="connsiteX4" fmla="*/ 190202 w 365773"/>
                <a:gd name="connsiteY4" fmla="*/ 186202 h 512038"/>
                <a:gd name="connsiteX5" fmla="*/ 210361 w 365773"/>
                <a:gd name="connsiteY5" fmla="*/ 192066 h 512038"/>
                <a:gd name="connsiteX6" fmla="*/ 186170 w 365773"/>
                <a:gd name="connsiteY6" fmla="*/ 241549 h 512038"/>
                <a:gd name="connsiteX7" fmla="*/ 186170 w 365773"/>
                <a:gd name="connsiteY7" fmla="*/ 241549 h 512038"/>
                <a:gd name="connsiteX8" fmla="*/ 164911 w 365773"/>
                <a:gd name="connsiteY8" fmla="*/ 282235 h 512038"/>
                <a:gd name="connsiteX9" fmla="*/ 170042 w 365773"/>
                <a:gd name="connsiteY9" fmla="*/ 366539 h 512038"/>
                <a:gd name="connsiteX10" fmla="*/ 181405 w 365773"/>
                <a:gd name="connsiteY10" fmla="*/ 429583 h 512038"/>
                <a:gd name="connsiteX11" fmla="*/ 194234 w 365773"/>
                <a:gd name="connsiteY11" fmla="*/ 439480 h 512038"/>
                <a:gd name="connsiteX12" fmla="*/ 200465 w 365773"/>
                <a:gd name="connsiteY12" fmla="*/ 423719 h 512038"/>
                <a:gd name="connsiteX13" fmla="*/ 197899 w 365773"/>
                <a:gd name="connsiteY13" fmla="*/ 416754 h 512038"/>
                <a:gd name="connsiteX14" fmla="*/ 193867 w 365773"/>
                <a:gd name="connsiteY14" fmla="*/ 373869 h 512038"/>
                <a:gd name="connsiteX15" fmla="*/ 186903 w 365773"/>
                <a:gd name="connsiteY15" fmla="*/ 362507 h 512038"/>
                <a:gd name="connsiteX16" fmla="*/ 185437 w 365773"/>
                <a:gd name="connsiteY16" fmla="*/ 346012 h 512038"/>
                <a:gd name="connsiteX17" fmla="*/ 197533 w 365773"/>
                <a:gd name="connsiteY17" fmla="*/ 322921 h 512038"/>
                <a:gd name="connsiteX18" fmla="*/ 215126 w 365773"/>
                <a:gd name="connsiteY18" fmla="*/ 311191 h 512038"/>
                <a:gd name="connsiteX19" fmla="*/ 245916 w 365773"/>
                <a:gd name="connsiteY19" fmla="*/ 324387 h 512038"/>
                <a:gd name="connsiteX20" fmla="*/ 228322 w 365773"/>
                <a:gd name="connsiteY20" fmla="*/ 326953 h 512038"/>
                <a:gd name="connsiteX21" fmla="*/ 214393 w 365773"/>
                <a:gd name="connsiteY21" fmla="*/ 330251 h 512038"/>
                <a:gd name="connsiteX22" fmla="*/ 212927 w 365773"/>
                <a:gd name="connsiteY22" fmla="*/ 372403 h 512038"/>
                <a:gd name="connsiteX23" fmla="*/ 235286 w 365773"/>
                <a:gd name="connsiteY23" fmla="*/ 389631 h 512038"/>
                <a:gd name="connsiteX24" fmla="*/ 253613 w 365773"/>
                <a:gd name="connsiteY24" fmla="*/ 399161 h 512038"/>
                <a:gd name="connsiteX25" fmla="*/ 241517 w 365773"/>
                <a:gd name="connsiteY25" fmla="*/ 427384 h 512038"/>
                <a:gd name="connsiteX26" fmla="*/ 279637 w 365773"/>
                <a:gd name="connsiteY26" fmla="*/ 470636 h 512038"/>
                <a:gd name="connsiteX27" fmla="*/ 328387 w 365773"/>
                <a:gd name="connsiteY27" fmla="*/ 486397 h 512038"/>
                <a:gd name="connsiteX28" fmla="*/ 365774 w 365773"/>
                <a:gd name="connsiteY28" fmla="*/ 511688 h 512038"/>
                <a:gd name="connsiteX29" fmla="*/ 253246 w 365773"/>
                <a:gd name="connsiteY29" fmla="*/ 498493 h 512038"/>
                <a:gd name="connsiteX30" fmla="*/ 185437 w 365773"/>
                <a:gd name="connsiteY30" fmla="*/ 485664 h 512038"/>
                <a:gd name="connsiteX31" fmla="*/ 172241 w 365773"/>
                <a:gd name="connsiteY31" fmla="*/ 457074 h 512038"/>
                <a:gd name="connsiteX32" fmla="*/ 149883 w 365773"/>
                <a:gd name="connsiteY32" fmla="*/ 467337 h 512038"/>
                <a:gd name="connsiteX33" fmla="*/ 117627 w 365773"/>
                <a:gd name="connsiteY33" fmla="*/ 470636 h 512038"/>
                <a:gd name="connsiteX34" fmla="*/ 113962 w 365773"/>
                <a:gd name="connsiteY34" fmla="*/ 470636 h 512038"/>
                <a:gd name="connsiteX35" fmla="*/ 108464 w 365773"/>
                <a:gd name="connsiteY35" fmla="*/ 419687 h 512038"/>
                <a:gd name="connsiteX36" fmla="*/ 124591 w 365773"/>
                <a:gd name="connsiteY36" fmla="*/ 375702 h 512038"/>
                <a:gd name="connsiteX37" fmla="*/ 129356 w 365773"/>
                <a:gd name="connsiteY37" fmla="*/ 318156 h 512038"/>
                <a:gd name="connsiteX38" fmla="*/ 114328 w 365773"/>
                <a:gd name="connsiteY38" fmla="*/ 300562 h 512038"/>
                <a:gd name="connsiteX39" fmla="*/ 82073 w 365773"/>
                <a:gd name="connsiteY39" fmla="*/ 276737 h 512038"/>
                <a:gd name="connsiteX40" fmla="*/ 32957 w 365773"/>
                <a:gd name="connsiteY40" fmla="*/ 198664 h 512038"/>
                <a:gd name="connsiteX41" fmla="*/ 21961 w 365773"/>
                <a:gd name="connsiteY41" fmla="*/ 178504 h 512038"/>
                <a:gd name="connsiteX42" fmla="*/ 39921 w 365773"/>
                <a:gd name="connsiteY42" fmla="*/ 155046 h 512038"/>
                <a:gd name="connsiteX43" fmla="*/ 30757 w 365773"/>
                <a:gd name="connsiteY43" fmla="*/ 148815 h 512038"/>
                <a:gd name="connsiteX44" fmla="*/ 1434 w 365773"/>
                <a:gd name="connsiteY44" fmla="*/ 150647 h 512038"/>
                <a:gd name="connsiteX45" fmla="*/ 11331 w 365773"/>
                <a:gd name="connsiteY45" fmla="*/ 87969 h 512038"/>
                <a:gd name="connsiteX46" fmla="*/ 24160 w 365773"/>
                <a:gd name="connsiteY46" fmla="*/ 31889 h 512038"/>
                <a:gd name="connsiteX47" fmla="*/ 49818 w 365773"/>
                <a:gd name="connsiteY47" fmla="*/ 6964 h 512038"/>
                <a:gd name="connsiteX48" fmla="*/ 80607 w 365773"/>
                <a:gd name="connsiteY48" fmla="*/ 0 h 512038"/>
                <a:gd name="connsiteX49" fmla="*/ 74742 w 365773"/>
                <a:gd name="connsiteY49" fmla="*/ 24925 h 512038"/>
                <a:gd name="connsiteX50" fmla="*/ 64846 w 365773"/>
                <a:gd name="connsiteY50" fmla="*/ 65977 h 512038"/>
                <a:gd name="connsiteX51" fmla="*/ 70344 w 365773"/>
                <a:gd name="connsiteY51" fmla="*/ 79905 h 512038"/>
                <a:gd name="connsiteX52" fmla="*/ 91603 w 365773"/>
                <a:gd name="connsiteY52" fmla="*/ 65977 h 512038"/>
                <a:gd name="connsiteX53" fmla="*/ 91969 w 365773"/>
                <a:gd name="connsiteY53" fmla="*/ 58646 h 512038"/>
                <a:gd name="connsiteX54" fmla="*/ 95635 w 365773"/>
                <a:gd name="connsiteY54" fmla="*/ 47650 h 512038"/>
                <a:gd name="connsiteX55" fmla="*/ 103332 w 365773"/>
                <a:gd name="connsiteY55" fmla="*/ 56447 h 512038"/>
                <a:gd name="connsiteX56" fmla="*/ 111396 w 365773"/>
                <a:gd name="connsiteY56" fmla="*/ 66343 h 512038"/>
                <a:gd name="connsiteX57" fmla="*/ 117627 w 365773"/>
                <a:gd name="connsiteY57" fmla="*/ 90535 h 512038"/>
                <a:gd name="connsiteX58" fmla="*/ 124958 w 365773"/>
                <a:gd name="connsiteY58" fmla="*/ 127922 h 512038"/>
                <a:gd name="connsiteX59" fmla="*/ 129723 w 365773"/>
                <a:gd name="connsiteY59" fmla="*/ 135619 h 512038"/>
                <a:gd name="connsiteX60" fmla="*/ 107731 w 365773"/>
                <a:gd name="connsiteY60" fmla="*/ 136719 h 512038"/>
                <a:gd name="connsiteX61" fmla="*/ 84639 w 365773"/>
                <a:gd name="connsiteY61" fmla="*/ 160910 h 512038"/>
                <a:gd name="connsiteX62" fmla="*/ 114328 w 365773"/>
                <a:gd name="connsiteY62" fmla="*/ 182903 h 512038"/>
                <a:gd name="connsiteX63" fmla="*/ 140353 w 365773"/>
                <a:gd name="connsiteY63" fmla="*/ 169707 h 512038"/>
                <a:gd name="connsiteX64" fmla="*/ 140719 w 365773"/>
                <a:gd name="connsiteY64" fmla="*/ 144050 h 51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65773" h="512038">
                  <a:moveTo>
                    <a:pt x="140719" y="144050"/>
                  </a:moveTo>
                  <a:cubicBezTo>
                    <a:pt x="143651" y="138185"/>
                    <a:pt x="149149" y="133420"/>
                    <a:pt x="148416" y="125723"/>
                  </a:cubicBezTo>
                  <a:cubicBezTo>
                    <a:pt x="147683" y="118759"/>
                    <a:pt x="148416" y="110328"/>
                    <a:pt x="157946" y="111061"/>
                  </a:cubicBezTo>
                  <a:cubicBezTo>
                    <a:pt x="167110" y="111794"/>
                    <a:pt x="172608" y="119492"/>
                    <a:pt x="172241" y="127922"/>
                  </a:cubicBezTo>
                  <a:cubicBezTo>
                    <a:pt x="170409" y="149914"/>
                    <a:pt x="184704" y="166775"/>
                    <a:pt x="190202" y="186202"/>
                  </a:cubicBezTo>
                  <a:cubicBezTo>
                    <a:pt x="192768" y="195732"/>
                    <a:pt x="199365" y="199031"/>
                    <a:pt x="210361" y="192066"/>
                  </a:cubicBezTo>
                  <a:cubicBezTo>
                    <a:pt x="206330" y="212592"/>
                    <a:pt x="179206" y="218824"/>
                    <a:pt x="186170" y="241549"/>
                  </a:cubicBezTo>
                  <a:lnTo>
                    <a:pt x="186170" y="241549"/>
                  </a:lnTo>
                  <a:cubicBezTo>
                    <a:pt x="174074" y="247414"/>
                    <a:pt x="164178" y="268306"/>
                    <a:pt x="164911" y="282235"/>
                  </a:cubicBezTo>
                  <a:cubicBezTo>
                    <a:pt x="167110" y="310458"/>
                    <a:pt x="168576" y="338682"/>
                    <a:pt x="170042" y="366539"/>
                  </a:cubicBezTo>
                  <a:cubicBezTo>
                    <a:pt x="171142" y="387431"/>
                    <a:pt x="171142" y="409790"/>
                    <a:pt x="181405" y="429583"/>
                  </a:cubicBezTo>
                  <a:cubicBezTo>
                    <a:pt x="184337" y="435448"/>
                    <a:pt x="186170" y="442046"/>
                    <a:pt x="194234" y="439480"/>
                  </a:cubicBezTo>
                  <a:cubicBezTo>
                    <a:pt x="201565" y="436914"/>
                    <a:pt x="201198" y="429950"/>
                    <a:pt x="200465" y="423719"/>
                  </a:cubicBezTo>
                  <a:cubicBezTo>
                    <a:pt x="200098" y="421153"/>
                    <a:pt x="199732" y="418221"/>
                    <a:pt x="197899" y="416754"/>
                  </a:cubicBezTo>
                  <a:cubicBezTo>
                    <a:pt x="183238" y="403559"/>
                    <a:pt x="186536" y="389264"/>
                    <a:pt x="193867" y="373869"/>
                  </a:cubicBezTo>
                  <a:cubicBezTo>
                    <a:pt x="196800" y="367638"/>
                    <a:pt x="190935" y="364706"/>
                    <a:pt x="186903" y="362507"/>
                  </a:cubicBezTo>
                  <a:cubicBezTo>
                    <a:pt x="177373" y="357375"/>
                    <a:pt x="176640" y="351144"/>
                    <a:pt x="185437" y="346012"/>
                  </a:cubicBezTo>
                  <a:cubicBezTo>
                    <a:pt x="194967" y="340514"/>
                    <a:pt x="197166" y="333184"/>
                    <a:pt x="197533" y="322921"/>
                  </a:cubicBezTo>
                  <a:cubicBezTo>
                    <a:pt x="197899" y="313024"/>
                    <a:pt x="204130" y="305327"/>
                    <a:pt x="215126" y="311191"/>
                  </a:cubicBezTo>
                  <a:cubicBezTo>
                    <a:pt x="225023" y="316323"/>
                    <a:pt x="242250" y="304594"/>
                    <a:pt x="245916" y="324387"/>
                  </a:cubicBezTo>
                  <a:cubicBezTo>
                    <a:pt x="240784" y="329885"/>
                    <a:pt x="234553" y="327686"/>
                    <a:pt x="228322" y="326953"/>
                  </a:cubicBezTo>
                  <a:cubicBezTo>
                    <a:pt x="223190" y="326219"/>
                    <a:pt x="218059" y="326219"/>
                    <a:pt x="214393" y="330251"/>
                  </a:cubicBezTo>
                  <a:cubicBezTo>
                    <a:pt x="201565" y="343813"/>
                    <a:pt x="208895" y="358475"/>
                    <a:pt x="212927" y="372403"/>
                  </a:cubicBezTo>
                  <a:cubicBezTo>
                    <a:pt x="216226" y="383399"/>
                    <a:pt x="221358" y="391830"/>
                    <a:pt x="235286" y="389631"/>
                  </a:cubicBezTo>
                  <a:cubicBezTo>
                    <a:pt x="242983" y="388531"/>
                    <a:pt x="252147" y="387431"/>
                    <a:pt x="253613" y="399161"/>
                  </a:cubicBezTo>
                  <a:cubicBezTo>
                    <a:pt x="237852" y="403559"/>
                    <a:pt x="242617" y="417488"/>
                    <a:pt x="241517" y="427384"/>
                  </a:cubicBezTo>
                  <a:cubicBezTo>
                    <a:pt x="239318" y="455241"/>
                    <a:pt x="252513" y="469536"/>
                    <a:pt x="279637" y="470636"/>
                  </a:cubicBezTo>
                  <a:cubicBezTo>
                    <a:pt x="297231" y="471369"/>
                    <a:pt x="311893" y="483464"/>
                    <a:pt x="328387" y="486397"/>
                  </a:cubicBezTo>
                  <a:cubicBezTo>
                    <a:pt x="345248" y="489696"/>
                    <a:pt x="355511" y="499959"/>
                    <a:pt x="365774" y="511688"/>
                  </a:cubicBezTo>
                  <a:cubicBezTo>
                    <a:pt x="327654" y="513521"/>
                    <a:pt x="288801" y="508023"/>
                    <a:pt x="253246" y="498493"/>
                  </a:cubicBezTo>
                  <a:cubicBezTo>
                    <a:pt x="230521" y="492261"/>
                    <a:pt x="207063" y="494461"/>
                    <a:pt x="185437" y="485664"/>
                  </a:cubicBezTo>
                  <a:cubicBezTo>
                    <a:pt x="176640" y="479066"/>
                    <a:pt x="158680" y="477600"/>
                    <a:pt x="172241" y="457074"/>
                  </a:cubicBezTo>
                  <a:cubicBezTo>
                    <a:pt x="162711" y="459640"/>
                    <a:pt x="155747" y="454141"/>
                    <a:pt x="149883" y="467337"/>
                  </a:cubicBezTo>
                  <a:cubicBezTo>
                    <a:pt x="145118" y="478333"/>
                    <a:pt x="128990" y="472102"/>
                    <a:pt x="117627" y="470636"/>
                  </a:cubicBezTo>
                  <a:cubicBezTo>
                    <a:pt x="116528" y="470636"/>
                    <a:pt x="115061" y="470636"/>
                    <a:pt x="113962" y="470636"/>
                  </a:cubicBezTo>
                  <a:cubicBezTo>
                    <a:pt x="101499" y="454874"/>
                    <a:pt x="105165" y="438747"/>
                    <a:pt x="108464" y="419687"/>
                  </a:cubicBezTo>
                  <a:cubicBezTo>
                    <a:pt x="111396" y="403193"/>
                    <a:pt x="108464" y="386698"/>
                    <a:pt x="124591" y="375702"/>
                  </a:cubicBezTo>
                  <a:cubicBezTo>
                    <a:pt x="113962" y="355543"/>
                    <a:pt x="131189" y="337949"/>
                    <a:pt x="129356" y="318156"/>
                  </a:cubicBezTo>
                  <a:cubicBezTo>
                    <a:pt x="128257" y="307526"/>
                    <a:pt x="127524" y="301295"/>
                    <a:pt x="114328" y="300562"/>
                  </a:cubicBezTo>
                  <a:cubicBezTo>
                    <a:pt x="99300" y="300195"/>
                    <a:pt x="89404" y="292131"/>
                    <a:pt x="82073" y="276737"/>
                  </a:cubicBezTo>
                  <a:cubicBezTo>
                    <a:pt x="68878" y="248880"/>
                    <a:pt x="51650" y="223222"/>
                    <a:pt x="32957" y="198664"/>
                  </a:cubicBezTo>
                  <a:cubicBezTo>
                    <a:pt x="28558" y="192799"/>
                    <a:pt x="25992" y="185835"/>
                    <a:pt x="21961" y="178504"/>
                  </a:cubicBezTo>
                  <a:cubicBezTo>
                    <a:pt x="39921" y="179604"/>
                    <a:pt x="36989" y="164576"/>
                    <a:pt x="39921" y="155046"/>
                  </a:cubicBezTo>
                  <a:cubicBezTo>
                    <a:pt x="41021" y="152114"/>
                    <a:pt x="34056" y="145882"/>
                    <a:pt x="30757" y="148815"/>
                  </a:cubicBezTo>
                  <a:cubicBezTo>
                    <a:pt x="20861" y="157612"/>
                    <a:pt x="10964" y="150281"/>
                    <a:pt x="1434" y="150647"/>
                  </a:cubicBezTo>
                  <a:cubicBezTo>
                    <a:pt x="-3697" y="128655"/>
                    <a:pt x="6199" y="108495"/>
                    <a:pt x="11331" y="87969"/>
                  </a:cubicBezTo>
                  <a:cubicBezTo>
                    <a:pt x="16096" y="69276"/>
                    <a:pt x="19761" y="50582"/>
                    <a:pt x="24160" y="31889"/>
                  </a:cubicBezTo>
                  <a:cubicBezTo>
                    <a:pt x="27459" y="17594"/>
                    <a:pt x="30757" y="6231"/>
                    <a:pt x="49818" y="6964"/>
                  </a:cubicBezTo>
                  <a:cubicBezTo>
                    <a:pt x="59714" y="7697"/>
                    <a:pt x="70344" y="2566"/>
                    <a:pt x="80607" y="0"/>
                  </a:cubicBezTo>
                  <a:cubicBezTo>
                    <a:pt x="81340" y="8797"/>
                    <a:pt x="79507" y="16494"/>
                    <a:pt x="74742" y="24925"/>
                  </a:cubicBezTo>
                  <a:cubicBezTo>
                    <a:pt x="67411" y="37020"/>
                    <a:pt x="58248" y="49116"/>
                    <a:pt x="64846" y="65977"/>
                  </a:cubicBezTo>
                  <a:cubicBezTo>
                    <a:pt x="66678" y="70742"/>
                    <a:pt x="66678" y="82838"/>
                    <a:pt x="70344" y="79905"/>
                  </a:cubicBezTo>
                  <a:cubicBezTo>
                    <a:pt x="76941" y="74407"/>
                    <a:pt x="89037" y="76973"/>
                    <a:pt x="91603" y="65977"/>
                  </a:cubicBezTo>
                  <a:cubicBezTo>
                    <a:pt x="91969" y="63411"/>
                    <a:pt x="91603" y="60845"/>
                    <a:pt x="91969" y="58646"/>
                  </a:cubicBezTo>
                  <a:cubicBezTo>
                    <a:pt x="92703" y="54614"/>
                    <a:pt x="89770" y="48750"/>
                    <a:pt x="95635" y="47650"/>
                  </a:cubicBezTo>
                  <a:cubicBezTo>
                    <a:pt x="101133" y="46550"/>
                    <a:pt x="102233" y="52048"/>
                    <a:pt x="103332" y="56447"/>
                  </a:cubicBezTo>
                  <a:cubicBezTo>
                    <a:pt x="104798" y="60845"/>
                    <a:pt x="107364" y="65244"/>
                    <a:pt x="111396" y="66343"/>
                  </a:cubicBezTo>
                  <a:cubicBezTo>
                    <a:pt x="129723" y="70742"/>
                    <a:pt x="125691" y="82471"/>
                    <a:pt x="117627" y="90535"/>
                  </a:cubicBezTo>
                  <a:cubicBezTo>
                    <a:pt x="100400" y="107762"/>
                    <a:pt x="108830" y="118025"/>
                    <a:pt x="124958" y="127922"/>
                  </a:cubicBezTo>
                  <a:cubicBezTo>
                    <a:pt x="127890" y="129755"/>
                    <a:pt x="129356" y="132320"/>
                    <a:pt x="129723" y="135619"/>
                  </a:cubicBezTo>
                  <a:cubicBezTo>
                    <a:pt x="122759" y="139285"/>
                    <a:pt x="115061" y="135986"/>
                    <a:pt x="107731" y="136719"/>
                  </a:cubicBezTo>
                  <a:cubicBezTo>
                    <a:pt x="94169" y="138552"/>
                    <a:pt x="82806" y="150281"/>
                    <a:pt x="84639" y="160910"/>
                  </a:cubicBezTo>
                  <a:cubicBezTo>
                    <a:pt x="86838" y="174839"/>
                    <a:pt x="100400" y="185102"/>
                    <a:pt x="114328" y="182903"/>
                  </a:cubicBezTo>
                  <a:cubicBezTo>
                    <a:pt x="124591" y="181437"/>
                    <a:pt x="133388" y="176672"/>
                    <a:pt x="140353" y="169707"/>
                  </a:cubicBezTo>
                  <a:cubicBezTo>
                    <a:pt x="148783" y="162010"/>
                    <a:pt x="135588" y="152847"/>
                    <a:pt x="140719" y="144050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3447523C-6213-465C-ABEB-F3939301C8E6}"/>
                </a:ext>
              </a:extLst>
            </p:cNvPr>
            <p:cNvSpPr/>
            <p:nvPr/>
          </p:nvSpPr>
          <p:spPr>
            <a:xfrm>
              <a:off x="10299825" y="4989016"/>
              <a:ext cx="12077" cy="53312"/>
            </a:xfrm>
            <a:custGeom>
              <a:avLst/>
              <a:gdLst>
                <a:gd name="connsiteX0" fmla="*/ 7195 w 12077"/>
                <a:gd name="connsiteY0" fmla="*/ 0 h 53312"/>
                <a:gd name="connsiteX1" fmla="*/ 11960 w 12077"/>
                <a:gd name="connsiteY1" fmla="*/ 45451 h 53312"/>
                <a:gd name="connsiteX2" fmla="*/ 9028 w 12077"/>
                <a:gd name="connsiteY2" fmla="*/ 52782 h 53312"/>
                <a:gd name="connsiteX3" fmla="*/ 2430 w 12077"/>
                <a:gd name="connsiteY3" fmla="*/ 46550 h 53312"/>
                <a:gd name="connsiteX4" fmla="*/ 7195 w 12077"/>
                <a:gd name="connsiteY4" fmla="*/ 0 h 5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7" h="53312">
                  <a:moveTo>
                    <a:pt x="7195" y="0"/>
                  </a:moveTo>
                  <a:cubicBezTo>
                    <a:pt x="9028" y="18327"/>
                    <a:pt x="10128" y="31889"/>
                    <a:pt x="11960" y="45451"/>
                  </a:cubicBezTo>
                  <a:cubicBezTo>
                    <a:pt x="12327" y="49116"/>
                    <a:pt x="11960" y="51682"/>
                    <a:pt x="9028" y="52782"/>
                  </a:cubicBezTo>
                  <a:cubicBezTo>
                    <a:pt x="3530" y="54981"/>
                    <a:pt x="3530" y="49849"/>
                    <a:pt x="2430" y="46550"/>
                  </a:cubicBezTo>
                  <a:cubicBezTo>
                    <a:pt x="-2701" y="31889"/>
                    <a:pt x="964" y="18327"/>
                    <a:pt x="7195" y="0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2955CBE5-5CDD-43FC-B574-DFCF988A3534}"/>
                </a:ext>
              </a:extLst>
            </p:cNvPr>
            <p:cNvSpPr/>
            <p:nvPr/>
          </p:nvSpPr>
          <p:spPr>
            <a:xfrm>
              <a:off x="10273529" y="5051328"/>
              <a:ext cx="10421" cy="30056"/>
            </a:xfrm>
            <a:custGeom>
              <a:avLst/>
              <a:gdLst>
                <a:gd name="connsiteX0" fmla="*/ 2702 w 10421"/>
                <a:gd name="connsiteY0" fmla="*/ 30056 h 30056"/>
                <a:gd name="connsiteX1" fmla="*/ 6734 w 10421"/>
                <a:gd name="connsiteY1" fmla="*/ 0 h 30056"/>
                <a:gd name="connsiteX2" fmla="*/ 2702 w 10421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21" h="30056">
                  <a:moveTo>
                    <a:pt x="2702" y="30056"/>
                  </a:moveTo>
                  <a:cubicBezTo>
                    <a:pt x="-3162" y="19060"/>
                    <a:pt x="1603" y="9530"/>
                    <a:pt x="6734" y="0"/>
                  </a:cubicBezTo>
                  <a:cubicBezTo>
                    <a:pt x="4901" y="10263"/>
                    <a:pt x="18463" y="21992"/>
                    <a:pt x="2702" y="30056"/>
                  </a:cubicBezTo>
                  <a:close/>
                </a:path>
              </a:pathLst>
            </a:custGeom>
            <a:solidFill>
              <a:srgbClr val="D9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7D3DED56-BFBD-4A9E-9924-92F3B700F126}"/>
                </a:ext>
              </a:extLst>
            </p:cNvPr>
            <p:cNvSpPr/>
            <p:nvPr/>
          </p:nvSpPr>
          <p:spPr>
            <a:xfrm>
              <a:off x="11230331" y="4744627"/>
              <a:ext cx="191699" cy="26727"/>
            </a:xfrm>
            <a:custGeom>
              <a:avLst/>
              <a:gdLst>
                <a:gd name="connsiteX0" fmla="*/ 165309 w 191699"/>
                <a:gd name="connsiteY0" fmla="*/ 6140 h 26727"/>
                <a:gd name="connsiteX1" fmla="*/ 191700 w 191699"/>
                <a:gd name="connsiteY1" fmla="*/ 9805 h 26727"/>
                <a:gd name="connsiteX2" fmla="*/ 153946 w 191699"/>
                <a:gd name="connsiteY2" fmla="*/ 23000 h 26727"/>
                <a:gd name="connsiteX3" fmla="*/ 138552 w 191699"/>
                <a:gd name="connsiteY3" fmla="*/ 25200 h 26727"/>
                <a:gd name="connsiteX4" fmla="*/ 17227 w 191699"/>
                <a:gd name="connsiteY4" fmla="*/ 17502 h 26727"/>
                <a:gd name="connsiteX5" fmla="*/ 0 w 191699"/>
                <a:gd name="connsiteY5" fmla="*/ 13470 h 26727"/>
                <a:gd name="connsiteX6" fmla="*/ 52782 w 191699"/>
                <a:gd name="connsiteY6" fmla="*/ 5773 h 26727"/>
                <a:gd name="connsiteX7" fmla="*/ 70009 w 191699"/>
                <a:gd name="connsiteY7" fmla="*/ 275 h 26727"/>
                <a:gd name="connsiteX8" fmla="*/ 148082 w 191699"/>
                <a:gd name="connsiteY8" fmla="*/ 275 h 26727"/>
                <a:gd name="connsiteX9" fmla="*/ 165309 w 191699"/>
                <a:gd name="connsiteY9" fmla="*/ 6140 h 2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99" h="26727">
                  <a:moveTo>
                    <a:pt x="165309" y="6140"/>
                  </a:moveTo>
                  <a:cubicBezTo>
                    <a:pt x="174106" y="7606"/>
                    <a:pt x="183636" y="3574"/>
                    <a:pt x="191700" y="9805"/>
                  </a:cubicBezTo>
                  <a:cubicBezTo>
                    <a:pt x="178138" y="11271"/>
                    <a:pt x="163110" y="7606"/>
                    <a:pt x="153946" y="23000"/>
                  </a:cubicBezTo>
                  <a:cubicBezTo>
                    <a:pt x="150281" y="29231"/>
                    <a:pt x="143683" y="25933"/>
                    <a:pt x="138552" y="25200"/>
                  </a:cubicBezTo>
                  <a:cubicBezTo>
                    <a:pt x="98232" y="18602"/>
                    <a:pt x="57547" y="21901"/>
                    <a:pt x="17227" y="17502"/>
                  </a:cubicBezTo>
                  <a:cubicBezTo>
                    <a:pt x="11363" y="16769"/>
                    <a:pt x="4398" y="20068"/>
                    <a:pt x="0" y="13470"/>
                  </a:cubicBezTo>
                  <a:cubicBezTo>
                    <a:pt x="16128" y="2108"/>
                    <a:pt x="35188" y="8705"/>
                    <a:pt x="52782" y="5773"/>
                  </a:cubicBezTo>
                  <a:cubicBezTo>
                    <a:pt x="57547" y="1375"/>
                    <a:pt x="63778" y="275"/>
                    <a:pt x="70009" y="275"/>
                  </a:cubicBezTo>
                  <a:cubicBezTo>
                    <a:pt x="96033" y="-92"/>
                    <a:pt x="122057" y="-92"/>
                    <a:pt x="148082" y="275"/>
                  </a:cubicBezTo>
                  <a:cubicBezTo>
                    <a:pt x="154313" y="641"/>
                    <a:pt x="160177" y="1741"/>
                    <a:pt x="165309" y="6140"/>
                  </a:cubicBezTo>
                  <a:close/>
                </a:path>
              </a:pathLst>
            </a:custGeom>
            <a:solidFill>
              <a:srgbClr val="C8BAA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3EC7FBA3-5D46-44E5-8E8B-871ABD631084}"/>
                </a:ext>
              </a:extLst>
            </p:cNvPr>
            <p:cNvSpPr/>
            <p:nvPr/>
          </p:nvSpPr>
          <p:spPr>
            <a:xfrm>
              <a:off x="10862327" y="4609720"/>
              <a:ext cx="526646" cy="129683"/>
            </a:xfrm>
            <a:custGeom>
              <a:avLst/>
              <a:gdLst>
                <a:gd name="connsiteX0" fmla="*/ 0 w 526646"/>
                <a:gd name="connsiteY0" fmla="*/ 43547 h 129683"/>
                <a:gd name="connsiteX1" fmla="*/ 19427 w 526646"/>
                <a:gd name="connsiteY1" fmla="*/ 28518 h 129683"/>
                <a:gd name="connsiteX2" fmla="*/ 22359 w 526646"/>
                <a:gd name="connsiteY2" fmla="*/ 13490 h 129683"/>
                <a:gd name="connsiteX3" fmla="*/ 47650 w 526646"/>
                <a:gd name="connsiteY3" fmla="*/ 4693 h 129683"/>
                <a:gd name="connsiteX4" fmla="*/ 72941 w 526646"/>
                <a:gd name="connsiteY4" fmla="*/ 1395 h 129683"/>
                <a:gd name="connsiteX5" fmla="*/ 87236 w 526646"/>
                <a:gd name="connsiteY5" fmla="*/ 295 h 129683"/>
                <a:gd name="connsiteX6" fmla="*/ 83204 w 526646"/>
                <a:gd name="connsiteY6" fmla="*/ 12024 h 129683"/>
                <a:gd name="connsiteX7" fmla="*/ 98232 w 526646"/>
                <a:gd name="connsiteY7" fmla="*/ 13857 h 129683"/>
                <a:gd name="connsiteX8" fmla="*/ 107762 w 526646"/>
                <a:gd name="connsiteY8" fmla="*/ 19722 h 129683"/>
                <a:gd name="connsiteX9" fmla="*/ 122790 w 526646"/>
                <a:gd name="connsiteY9" fmla="*/ 16789 h 129683"/>
                <a:gd name="connsiteX10" fmla="*/ 127922 w 526646"/>
                <a:gd name="connsiteY10" fmla="*/ 30351 h 129683"/>
                <a:gd name="connsiteX11" fmla="*/ 138918 w 526646"/>
                <a:gd name="connsiteY11" fmla="*/ 21188 h 129683"/>
                <a:gd name="connsiteX12" fmla="*/ 151014 w 526646"/>
                <a:gd name="connsiteY12" fmla="*/ 24120 h 129683"/>
                <a:gd name="connsiteX13" fmla="*/ 173006 w 526646"/>
                <a:gd name="connsiteY13" fmla="*/ 49411 h 129683"/>
                <a:gd name="connsiteX14" fmla="*/ 175939 w 526646"/>
                <a:gd name="connsiteY14" fmla="*/ 31084 h 129683"/>
                <a:gd name="connsiteX15" fmla="*/ 205995 w 526646"/>
                <a:gd name="connsiteY15" fmla="*/ 16789 h 129683"/>
                <a:gd name="connsiteX16" fmla="*/ 221023 w 526646"/>
                <a:gd name="connsiteY16" fmla="*/ 32917 h 129683"/>
                <a:gd name="connsiteX17" fmla="*/ 221023 w 526646"/>
                <a:gd name="connsiteY17" fmla="*/ 58575 h 129683"/>
                <a:gd name="connsiteX18" fmla="*/ 255477 w 526646"/>
                <a:gd name="connsiteY18" fmla="*/ 50877 h 129683"/>
                <a:gd name="connsiteX19" fmla="*/ 292131 w 526646"/>
                <a:gd name="connsiteY19" fmla="*/ 70670 h 129683"/>
                <a:gd name="connsiteX20" fmla="*/ 278569 w 526646"/>
                <a:gd name="connsiteY20" fmla="*/ 53443 h 129683"/>
                <a:gd name="connsiteX21" fmla="*/ 259509 w 526646"/>
                <a:gd name="connsiteY21" fmla="*/ 46845 h 129683"/>
                <a:gd name="connsiteX22" fmla="*/ 262442 w 526646"/>
                <a:gd name="connsiteY22" fmla="*/ 42080 h 129683"/>
                <a:gd name="connsiteX23" fmla="*/ 293597 w 526646"/>
                <a:gd name="connsiteY23" fmla="*/ 32184 h 129683"/>
                <a:gd name="connsiteX24" fmla="*/ 314857 w 526646"/>
                <a:gd name="connsiteY24" fmla="*/ 32550 h 129683"/>
                <a:gd name="connsiteX25" fmla="*/ 321454 w 526646"/>
                <a:gd name="connsiteY25" fmla="*/ 29618 h 129683"/>
                <a:gd name="connsiteX26" fmla="*/ 369471 w 526646"/>
                <a:gd name="connsiteY26" fmla="*/ 30718 h 129683"/>
                <a:gd name="connsiteX27" fmla="*/ 376435 w 526646"/>
                <a:gd name="connsiteY27" fmla="*/ 30351 h 129683"/>
                <a:gd name="connsiteX28" fmla="*/ 399161 w 526646"/>
                <a:gd name="connsiteY28" fmla="*/ 40248 h 129683"/>
                <a:gd name="connsiteX29" fmla="*/ 417487 w 526646"/>
                <a:gd name="connsiteY29" fmla="*/ 50144 h 129683"/>
                <a:gd name="connsiteX30" fmla="*/ 418221 w 526646"/>
                <a:gd name="connsiteY30" fmla="*/ 40614 h 129683"/>
                <a:gd name="connsiteX31" fmla="*/ 423719 w 526646"/>
                <a:gd name="connsiteY31" fmla="*/ 36949 h 129683"/>
                <a:gd name="connsiteX32" fmla="*/ 430316 w 526646"/>
                <a:gd name="connsiteY32" fmla="*/ 25586 h 129683"/>
                <a:gd name="connsiteX33" fmla="*/ 421153 w 526646"/>
                <a:gd name="connsiteY33" fmla="*/ 17889 h 129683"/>
                <a:gd name="connsiteX34" fmla="*/ 438380 w 526646"/>
                <a:gd name="connsiteY34" fmla="*/ 14590 h 129683"/>
                <a:gd name="connsiteX35" fmla="*/ 470269 w 526646"/>
                <a:gd name="connsiteY35" fmla="*/ 9092 h 129683"/>
                <a:gd name="connsiteX36" fmla="*/ 520851 w 526646"/>
                <a:gd name="connsiteY36" fmla="*/ 32184 h 129683"/>
                <a:gd name="connsiteX37" fmla="*/ 525983 w 526646"/>
                <a:gd name="connsiteY37" fmla="*/ 43180 h 129683"/>
                <a:gd name="connsiteX38" fmla="*/ 514620 w 526646"/>
                <a:gd name="connsiteY38" fmla="*/ 46845 h 129683"/>
                <a:gd name="connsiteX39" fmla="*/ 479432 w 526646"/>
                <a:gd name="connsiteY39" fmla="*/ 45013 h 129683"/>
                <a:gd name="connsiteX40" fmla="*/ 455241 w 526646"/>
                <a:gd name="connsiteY40" fmla="*/ 61507 h 129683"/>
                <a:gd name="connsiteX41" fmla="*/ 422619 w 526646"/>
                <a:gd name="connsiteY41" fmla="*/ 71770 h 129683"/>
                <a:gd name="connsiteX42" fmla="*/ 403193 w 526646"/>
                <a:gd name="connsiteY42" fmla="*/ 66638 h 129683"/>
                <a:gd name="connsiteX43" fmla="*/ 371304 w 526646"/>
                <a:gd name="connsiteY43" fmla="*/ 75069 h 129683"/>
                <a:gd name="connsiteX44" fmla="*/ 340514 w 526646"/>
                <a:gd name="connsiteY44" fmla="*/ 79834 h 129683"/>
                <a:gd name="connsiteX45" fmla="*/ 373869 w 526646"/>
                <a:gd name="connsiteY45" fmla="*/ 79101 h 129683"/>
                <a:gd name="connsiteX46" fmla="*/ 420786 w 526646"/>
                <a:gd name="connsiteY46" fmla="*/ 69937 h 129683"/>
                <a:gd name="connsiteX47" fmla="*/ 454874 w 526646"/>
                <a:gd name="connsiteY47" fmla="*/ 84965 h 129683"/>
                <a:gd name="connsiteX48" fmla="*/ 439480 w 526646"/>
                <a:gd name="connsiteY48" fmla="*/ 113922 h 129683"/>
                <a:gd name="connsiteX49" fmla="*/ 413822 w 526646"/>
                <a:gd name="connsiteY49" fmla="*/ 119053 h 129683"/>
                <a:gd name="connsiteX50" fmla="*/ 368738 w 526646"/>
                <a:gd name="connsiteY50" fmla="*/ 122719 h 129683"/>
                <a:gd name="connsiteX51" fmla="*/ 352244 w 526646"/>
                <a:gd name="connsiteY51" fmla="*/ 129683 h 129683"/>
                <a:gd name="connsiteX52" fmla="*/ 337216 w 526646"/>
                <a:gd name="connsiteY52" fmla="*/ 121253 h 129683"/>
                <a:gd name="connsiteX53" fmla="*/ 334650 w 526646"/>
                <a:gd name="connsiteY53" fmla="*/ 119053 h 129683"/>
                <a:gd name="connsiteX54" fmla="*/ 297263 w 526646"/>
                <a:gd name="connsiteY54" fmla="*/ 121253 h 129683"/>
                <a:gd name="connsiteX55" fmla="*/ 280402 w 526646"/>
                <a:gd name="connsiteY55" fmla="*/ 109524 h 129683"/>
                <a:gd name="connsiteX56" fmla="*/ 266840 w 526646"/>
                <a:gd name="connsiteY56" fmla="*/ 91930 h 129683"/>
                <a:gd name="connsiteX57" fmla="*/ 256577 w 526646"/>
                <a:gd name="connsiteY57" fmla="*/ 99627 h 129683"/>
                <a:gd name="connsiteX58" fmla="*/ 240083 w 526646"/>
                <a:gd name="connsiteY58" fmla="*/ 105492 h 129683"/>
                <a:gd name="connsiteX59" fmla="*/ 251079 w 526646"/>
                <a:gd name="connsiteY59" fmla="*/ 109524 h 129683"/>
                <a:gd name="connsiteX60" fmla="*/ 266107 w 526646"/>
                <a:gd name="connsiteY60" fmla="*/ 115022 h 129683"/>
                <a:gd name="connsiteX61" fmla="*/ 246314 w 526646"/>
                <a:gd name="connsiteY61" fmla="*/ 120886 h 129683"/>
                <a:gd name="connsiteX62" fmla="*/ 193532 w 526646"/>
                <a:gd name="connsiteY62" fmla="*/ 110257 h 129683"/>
                <a:gd name="connsiteX63" fmla="*/ 182903 w 526646"/>
                <a:gd name="connsiteY63" fmla="*/ 99260 h 129683"/>
                <a:gd name="connsiteX64" fmla="*/ 196465 w 526646"/>
                <a:gd name="connsiteY64" fmla="*/ 94495 h 129683"/>
                <a:gd name="connsiteX65" fmla="*/ 173006 w 526646"/>
                <a:gd name="connsiteY65" fmla="*/ 76535 h 129683"/>
                <a:gd name="connsiteX66" fmla="*/ 166409 w 526646"/>
                <a:gd name="connsiteY66" fmla="*/ 98527 h 129683"/>
                <a:gd name="connsiteX67" fmla="*/ 101898 w 526646"/>
                <a:gd name="connsiteY67" fmla="*/ 81667 h 129683"/>
                <a:gd name="connsiteX68" fmla="*/ 76240 w 526646"/>
                <a:gd name="connsiteY68" fmla="*/ 75802 h 129683"/>
                <a:gd name="connsiteX69" fmla="*/ 23092 w 526646"/>
                <a:gd name="connsiteY69" fmla="*/ 56375 h 129683"/>
                <a:gd name="connsiteX70" fmla="*/ 15761 w 526646"/>
                <a:gd name="connsiteY70" fmla="*/ 51244 h 129683"/>
                <a:gd name="connsiteX71" fmla="*/ 15761 w 526646"/>
                <a:gd name="connsiteY71" fmla="*/ 51244 h 129683"/>
                <a:gd name="connsiteX72" fmla="*/ 366 w 526646"/>
                <a:gd name="connsiteY72" fmla="*/ 44646 h 129683"/>
                <a:gd name="connsiteX73" fmla="*/ 0 w 526646"/>
                <a:gd name="connsiteY73" fmla="*/ 43547 h 1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26646" h="129683">
                  <a:moveTo>
                    <a:pt x="0" y="43547"/>
                  </a:moveTo>
                  <a:cubicBezTo>
                    <a:pt x="4765" y="36216"/>
                    <a:pt x="9896" y="29985"/>
                    <a:pt x="19427" y="28518"/>
                  </a:cubicBezTo>
                  <a:cubicBezTo>
                    <a:pt x="32255" y="26686"/>
                    <a:pt x="28223" y="20088"/>
                    <a:pt x="22359" y="13490"/>
                  </a:cubicBezTo>
                  <a:cubicBezTo>
                    <a:pt x="25658" y="-4470"/>
                    <a:pt x="42152" y="16789"/>
                    <a:pt x="47650" y="4693"/>
                  </a:cubicBezTo>
                  <a:cubicBezTo>
                    <a:pt x="57180" y="12391"/>
                    <a:pt x="64877" y="9092"/>
                    <a:pt x="72941" y="1395"/>
                  </a:cubicBezTo>
                  <a:cubicBezTo>
                    <a:pt x="75873" y="-1171"/>
                    <a:pt x="82105" y="661"/>
                    <a:pt x="87236" y="295"/>
                  </a:cubicBezTo>
                  <a:cubicBezTo>
                    <a:pt x="93467" y="6526"/>
                    <a:pt x="75873" y="4693"/>
                    <a:pt x="83204" y="12024"/>
                  </a:cubicBezTo>
                  <a:cubicBezTo>
                    <a:pt x="88336" y="17522"/>
                    <a:pt x="92734" y="15690"/>
                    <a:pt x="98232" y="13857"/>
                  </a:cubicBezTo>
                  <a:cubicBezTo>
                    <a:pt x="102631" y="12391"/>
                    <a:pt x="106296" y="8725"/>
                    <a:pt x="107762" y="19722"/>
                  </a:cubicBezTo>
                  <a:cubicBezTo>
                    <a:pt x="108862" y="29618"/>
                    <a:pt x="117292" y="17156"/>
                    <a:pt x="122790" y="16789"/>
                  </a:cubicBezTo>
                  <a:cubicBezTo>
                    <a:pt x="126089" y="20455"/>
                    <a:pt x="121691" y="27052"/>
                    <a:pt x="127922" y="30351"/>
                  </a:cubicBezTo>
                  <a:cubicBezTo>
                    <a:pt x="131587" y="27419"/>
                    <a:pt x="134886" y="24120"/>
                    <a:pt x="138918" y="21188"/>
                  </a:cubicBezTo>
                  <a:cubicBezTo>
                    <a:pt x="144050" y="17522"/>
                    <a:pt x="151747" y="20455"/>
                    <a:pt x="151014" y="24120"/>
                  </a:cubicBezTo>
                  <a:cubicBezTo>
                    <a:pt x="145882" y="43913"/>
                    <a:pt x="164942" y="40981"/>
                    <a:pt x="173006" y="49411"/>
                  </a:cubicBezTo>
                  <a:cubicBezTo>
                    <a:pt x="175939" y="43180"/>
                    <a:pt x="169707" y="32184"/>
                    <a:pt x="175939" y="31084"/>
                  </a:cubicBezTo>
                  <a:cubicBezTo>
                    <a:pt x="188034" y="29252"/>
                    <a:pt x="195732" y="20088"/>
                    <a:pt x="205995" y="16789"/>
                  </a:cubicBezTo>
                  <a:cubicBezTo>
                    <a:pt x="209294" y="15690"/>
                    <a:pt x="214059" y="28152"/>
                    <a:pt x="221023" y="32917"/>
                  </a:cubicBezTo>
                  <a:cubicBezTo>
                    <a:pt x="225055" y="35849"/>
                    <a:pt x="225055" y="48678"/>
                    <a:pt x="221023" y="58575"/>
                  </a:cubicBezTo>
                  <a:cubicBezTo>
                    <a:pt x="231652" y="49411"/>
                    <a:pt x="241182" y="37315"/>
                    <a:pt x="255477" y="50877"/>
                  </a:cubicBezTo>
                  <a:cubicBezTo>
                    <a:pt x="264274" y="63340"/>
                    <a:pt x="275637" y="70670"/>
                    <a:pt x="292131" y="70670"/>
                  </a:cubicBezTo>
                  <a:cubicBezTo>
                    <a:pt x="292131" y="60774"/>
                    <a:pt x="286633" y="56375"/>
                    <a:pt x="278569" y="53443"/>
                  </a:cubicBezTo>
                  <a:cubicBezTo>
                    <a:pt x="272338" y="50877"/>
                    <a:pt x="265007" y="51977"/>
                    <a:pt x="259509" y="46845"/>
                  </a:cubicBezTo>
                  <a:cubicBezTo>
                    <a:pt x="260609" y="45379"/>
                    <a:pt x="262075" y="43913"/>
                    <a:pt x="262442" y="42080"/>
                  </a:cubicBezTo>
                  <a:cubicBezTo>
                    <a:pt x="267573" y="21921"/>
                    <a:pt x="280036" y="25220"/>
                    <a:pt x="293597" y="32184"/>
                  </a:cubicBezTo>
                  <a:cubicBezTo>
                    <a:pt x="300928" y="35849"/>
                    <a:pt x="307526" y="36582"/>
                    <a:pt x="314857" y="32550"/>
                  </a:cubicBezTo>
                  <a:cubicBezTo>
                    <a:pt x="317056" y="31451"/>
                    <a:pt x="320721" y="28885"/>
                    <a:pt x="321454" y="29618"/>
                  </a:cubicBezTo>
                  <a:cubicBezTo>
                    <a:pt x="337216" y="45013"/>
                    <a:pt x="353710" y="26686"/>
                    <a:pt x="369471" y="30718"/>
                  </a:cubicBezTo>
                  <a:cubicBezTo>
                    <a:pt x="371670" y="31084"/>
                    <a:pt x="374602" y="31451"/>
                    <a:pt x="376435" y="30351"/>
                  </a:cubicBezTo>
                  <a:cubicBezTo>
                    <a:pt x="388164" y="22287"/>
                    <a:pt x="396228" y="25953"/>
                    <a:pt x="399161" y="40248"/>
                  </a:cubicBezTo>
                  <a:cubicBezTo>
                    <a:pt x="401360" y="51977"/>
                    <a:pt x="411989" y="45746"/>
                    <a:pt x="417487" y="50144"/>
                  </a:cubicBezTo>
                  <a:cubicBezTo>
                    <a:pt x="421519" y="46112"/>
                    <a:pt x="418221" y="43547"/>
                    <a:pt x="418221" y="40614"/>
                  </a:cubicBezTo>
                  <a:cubicBezTo>
                    <a:pt x="417854" y="36582"/>
                    <a:pt x="413822" y="29618"/>
                    <a:pt x="423719" y="36949"/>
                  </a:cubicBezTo>
                  <a:cubicBezTo>
                    <a:pt x="428850" y="40614"/>
                    <a:pt x="421519" y="27419"/>
                    <a:pt x="430316" y="25586"/>
                  </a:cubicBezTo>
                  <a:cubicBezTo>
                    <a:pt x="433249" y="24853"/>
                    <a:pt x="422253" y="23020"/>
                    <a:pt x="421153" y="17889"/>
                  </a:cubicBezTo>
                  <a:cubicBezTo>
                    <a:pt x="425918" y="12391"/>
                    <a:pt x="432516" y="13124"/>
                    <a:pt x="438380" y="14590"/>
                  </a:cubicBezTo>
                  <a:cubicBezTo>
                    <a:pt x="450109" y="17522"/>
                    <a:pt x="460372" y="14957"/>
                    <a:pt x="470269" y="9092"/>
                  </a:cubicBezTo>
                  <a:cubicBezTo>
                    <a:pt x="489696" y="10925"/>
                    <a:pt x="504357" y="23020"/>
                    <a:pt x="520851" y="32184"/>
                  </a:cubicBezTo>
                  <a:cubicBezTo>
                    <a:pt x="524517" y="34383"/>
                    <a:pt x="528182" y="38415"/>
                    <a:pt x="525983" y="43180"/>
                  </a:cubicBezTo>
                  <a:cubicBezTo>
                    <a:pt x="523784" y="47945"/>
                    <a:pt x="518652" y="47945"/>
                    <a:pt x="514620" y="46845"/>
                  </a:cubicBezTo>
                  <a:cubicBezTo>
                    <a:pt x="502891" y="43913"/>
                    <a:pt x="491162" y="43913"/>
                    <a:pt x="479432" y="45013"/>
                  </a:cubicBezTo>
                  <a:cubicBezTo>
                    <a:pt x="468436" y="46112"/>
                    <a:pt x="460006" y="49045"/>
                    <a:pt x="455241" y="61507"/>
                  </a:cubicBezTo>
                  <a:cubicBezTo>
                    <a:pt x="449376" y="76535"/>
                    <a:pt x="433982" y="69204"/>
                    <a:pt x="422619" y="71770"/>
                  </a:cubicBezTo>
                  <a:cubicBezTo>
                    <a:pt x="417121" y="66272"/>
                    <a:pt x="409790" y="67738"/>
                    <a:pt x="403193" y="66638"/>
                  </a:cubicBezTo>
                  <a:cubicBezTo>
                    <a:pt x="391463" y="64439"/>
                    <a:pt x="382666" y="74702"/>
                    <a:pt x="371304" y="75069"/>
                  </a:cubicBezTo>
                  <a:cubicBezTo>
                    <a:pt x="361041" y="75802"/>
                    <a:pt x="350411" y="71403"/>
                    <a:pt x="340514" y="79834"/>
                  </a:cubicBezTo>
                  <a:cubicBezTo>
                    <a:pt x="351511" y="82033"/>
                    <a:pt x="363606" y="87898"/>
                    <a:pt x="373869" y="79101"/>
                  </a:cubicBezTo>
                  <a:cubicBezTo>
                    <a:pt x="388164" y="67005"/>
                    <a:pt x="403559" y="64806"/>
                    <a:pt x="420786" y="69937"/>
                  </a:cubicBezTo>
                  <a:cubicBezTo>
                    <a:pt x="429583" y="80933"/>
                    <a:pt x="446444" y="73236"/>
                    <a:pt x="454874" y="84965"/>
                  </a:cubicBezTo>
                  <a:cubicBezTo>
                    <a:pt x="463671" y="101826"/>
                    <a:pt x="451209" y="107691"/>
                    <a:pt x="439480" y="113922"/>
                  </a:cubicBezTo>
                  <a:cubicBezTo>
                    <a:pt x="431782" y="118687"/>
                    <a:pt x="422253" y="116121"/>
                    <a:pt x="413822" y="119053"/>
                  </a:cubicBezTo>
                  <a:cubicBezTo>
                    <a:pt x="398427" y="114288"/>
                    <a:pt x="383766" y="112456"/>
                    <a:pt x="368738" y="122719"/>
                  </a:cubicBezTo>
                  <a:cubicBezTo>
                    <a:pt x="365806" y="124552"/>
                    <a:pt x="356275" y="121619"/>
                    <a:pt x="352244" y="129683"/>
                  </a:cubicBezTo>
                  <a:cubicBezTo>
                    <a:pt x="350044" y="123085"/>
                    <a:pt x="343447" y="120520"/>
                    <a:pt x="337216" y="121253"/>
                  </a:cubicBezTo>
                  <a:cubicBezTo>
                    <a:pt x="336482" y="121253"/>
                    <a:pt x="335383" y="118687"/>
                    <a:pt x="334650" y="119053"/>
                  </a:cubicBezTo>
                  <a:cubicBezTo>
                    <a:pt x="322554" y="120153"/>
                    <a:pt x="309725" y="105858"/>
                    <a:pt x="297263" y="121253"/>
                  </a:cubicBezTo>
                  <a:cubicBezTo>
                    <a:pt x="295797" y="123452"/>
                    <a:pt x="281868" y="116121"/>
                    <a:pt x="280402" y="109524"/>
                  </a:cubicBezTo>
                  <a:cubicBezTo>
                    <a:pt x="278569" y="100727"/>
                    <a:pt x="271605" y="97428"/>
                    <a:pt x="266840" y="91930"/>
                  </a:cubicBezTo>
                  <a:cubicBezTo>
                    <a:pt x="260609" y="90463"/>
                    <a:pt x="273071" y="113189"/>
                    <a:pt x="256577" y="99627"/>
                  </a:cubicBezTo>
                  <a:cubicBezTo>
                    <a:pt x="254378" y="97794"/>
                    <a:pt x="241182" y="98894"/>
                    <a:pt x="240083" y="105492"/>
                  </a:cubicBezTo>
                  <a:cubicBezTo>
                    <a:pt x="238617" y="113922"/>
                    <a:pt x="247780" y="106225"/>
                    <a:pt x="251079" y="109524"/>
                  </a:cubicBezTo>
                  <a:cubicBezTo>
                    <a:pt x="255111" y="113555"/>
                    <a:pt x="260242" y="115022"/>
                    <a:pt x="266107" y="115022"/>
                  </a:cubicBezTo>
                  <a:cubicBezTo>
                    <a:pt x="261342" y="124552"/>
                    <a:pt x="252912" y="121986"/>
                    <a:pt x="246314" y="120886"/>
                  </a:cubicBezTo>
                  <a:cubicBezTo>
                    <a:pt x="228720" y="117587"/>
                    <a:pt x="211859" y="110623"/>
                    <a:pt x="193532" y="110257"/>
                  </a:cubicBezTo>
                  <a:cubicBezTo>
                    <a:pt x="188034" y="110257"/>
                    <a:pt x="182536" y="104758"/>
                    <a:pt x="182903" y="99260"/>
                  </a:cubicBezTo>
                  <a:cubicBezTo>
                    <a:pt x="183636" y="90463"/>
                    <a:pt x="192799" y="99260"/>
                    <a:pt x="196465" y="94495"/>
                  </a:cubicBezTo>
                  <a:cubicBezTo>
                    <a:pt x="190234" y="85698"/>
                    <a:pt x="182536" y="76169"/>
                    <a:pt x="173006" y="76535"/>
                  </a:cubicBezTo>
                  <a:cubicBezTo>
                    <a:pt x="162377" y="77268"/>
                    <a:pt x="171173" y="90463"/>
                    <a:pt x="166409" y="98527"/>
                  </a:cubicBezTo>
                  <a:cubicBezTo>
                    <a:pt x="149914" y="71770"/>
                    <a:pt x="124990" y="81300"/>
                    <a:pt x="101898" y="81667"/>
                  </a:cubicBezTo>
                  <a:cubicBezTo>
                    <a:pt x="92001" y="86798"/>
                    <a:pt x="83571" y="79467"/>
                    <a:pt x="76240" y="75802"/>
                  </a:cubicBezTo>
                  <a:cubicBezTo>
                    <a:pt x="59013" y="67372"/>
                    <a:pt x="42885" y="57842"/>
                    <a:pt x="23092" y="56375"/>
                  </a:cubicBezTo>
                  <a:cubicBezTo>
                    <a:pt x="20160" y="56009"/>
                    <a:pt x="17960" y="53443"/>
                    <a:pt x="15761" y="51244"/>
                  </a:cubicBezTo>
                  <a:lnTo>
                    <a:pt x="15761" y="51244"/>
                  </a:lnTo>
                  <a:cubicBezTo>
                    <a:pt x="9896" y="50877"/>
                    <a:pt x="5498" y="47212"/>
                    <a:pt x="366" y="44646"/>
                  </a:cubicBezTo>
                  <a:lnTo>
                    <a:pt x="0" y="43547"/>
                  </a:lnTo>
                  <a:close/>
                </a:path>
              </a:pathLst>
            </a:custGeom>
            <a:solidFill>
              <a:srgbClr val="BEA9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68A29D07-198E-476D-8629-A60BC9297E3C}"/>
                </a:ext>
              </a:extLst>
            </p:cNvPr>
            <p:cNvSpPr/>
            <p:nvPr/>
          </p:nvSpPr>
          <p:spPr>
            <a:xfrm>
              <a:off x="11275416" y="4679291"/>
              <a:ext cx="178784" cy="71841"/>
            </a:xfrm>
            <a:custGeom>
              <a:avLst/>
              <a:gdLst>
                <a:gd name="connsiteX0" fmla="*/ 0 w 178784"/>
                <a:gd name="connsiteY0" fmla="*/ 49116 h 71841"/>
                <a:gd name="connsiteX1" fmla="*/ 22725 w 178784"/>
                <a:gd name="connsiteY1" fmla="*/ 41785 h 71841"/>
                <a:gd name="connsiteX2" fmla="*/ 39953 w 178784"/>
                <a:gd name="connsiteY2" fmla="*/ 35921 h 71841"/>
                <a:gd name="connsiteX3" fmla="*/ 59746 w 178784"/>
                <a:gd name="connsiteY3" fmla="*/ 37753 h 71841"/>
                <a:gd name="connsiteX4" fmla="*/ 92368 w 178784"/>
                <a:gd name="connsiteY4" fmla="*/ 39953 h 71841"/>
                <a:gd name="connsiteX5" fmla="*/ 122424 w 178784"/>
                <a:gd name="connsiteY5" fmla="*/ 37753 h 71841"/>
                <a:gd name="connsiteX6" fmla="*/ 106663 w 178784"/>
                <a:gd name="connsiteY6" fmla="*/ 1833 h 71841"/>
                <a:gd name="connsiteX7" fmla="*/ 108862 w 178784"/>
                <a:gd name="connsiteY7" fmla="*/ 0 h 71841"/>
                <a:gd name="connsiteX8" fmla="*/ 158711 w 178784"/>
                <a:gd name="connsiteY8" fmla="*/ 9530 h 71841"/>
                <a:gd name="connsiteX9" fmla="*/ 172640 w 178784"/>
                <a:gd name="connsiteY9" fmla="*/ 11729 h 71841"/>
                <a:gd name="connsiteX10" fmla="*/ 177771 w 178784"/>
                <a:gd name="connsiteY10" fmla="*/ 35188 h 71841"/>
                <a:gd name="connsiteX11" fmla="*/ 165675 w 178784"/>
                <a:gd name="connsiteY11" fmla="*/ 56813 h 71841"/>
                <a:gd name="connsiteX12" fmla="*/ 130488 w 178784"/>
                <a:gd name="connsiteY12" fmla="*/ 53515 h 71841"/>
                <a:gd name="connsiteX13" fmla="*/ 114360 w 178784"/>
                <a:gd name="connsiteY13" fmla="*/ 52048 h 71841"/>
                <a:gd name="connsiteX14" fmla="*/ 120958 w 178784"/>
                <a:gd name="connsiteY14" fmla="*/ 66710 h 71841"/>
                <a:gd name="connsiteX15" fmla="*/ 119858 w 178784"/>
                <a:gd name="connsiteY15" fmla="*/ 71842 h 71841"/>
                <a:gd name="connsiteX16" fmla="*/ 7331 w 178784"/>
                <a:gd name="connsiteY16" fmla="*/ 71842 h 71841"/>
                <a:gd name="connsiteX17" fmla="*/ 0 w 178784"/>
                <a:gd name="connsiteY17" fmla="*/ 49116 h 7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8784" h="71841">
                  <a:moveTo>
                    <a:pt x="0" y="49116"/>
                  </a:moveTo>
                  <a:cubicBezTo>
                    <a:pt x="3665" y="34455"/>
                    <a:pt x="16128" y="47650"/>
                    <a:pt x="22725" y="41785"/>
                  </a:cubicBezTo>
                  <a:cubicBezTo>
                    <a:pt x="27857" y="38120"/>
                    <a:pt x="35188" y="40319"/>
                    <a:pt x="39953" y="35921"/>
                  </a:cubicBezTo>
                  <a:cubicBezTo>
                    <a:pt x="46917" y="29690"/>
                    <a:pt x="53515" y="32255"/>
                    <a:pt x="59746" y="37753"/>
                  </a:cubicBezTo>
                  <a:cubicBezTo>
                    <a:pt x="70009" y="46917"/>
                    <a:pt x="81371" y="46550"/>
                    <a:pt x="92368" y="39953"/>
                  </a:cubicBezTo>
                  <a:cubicBezTo>
                    <a:pt x="101531" y="34455"/>
                    <a:pt x="110695" y="32988"/>
                    <a:pt x="122424" y="37753"/>
                  </a:cubicBezTo>
                  <a:cubicBezTo>
                    <a:pt x="108862" y="28223"/>
                    <a:pt x="97866" y="19060"/>
                    <a:pt x="106663" y="1833"/>
                  </a:cubicBezTo>
                  <a:cubicBezTo>
                    <a:pt x="107396" y="1100"/>
                    <a:pt x="108129" y="733"/>
                    <a:pt x="108862" y="0"/>
                  </a:cubicBezTo>
                  <a:cubicBezTo>
                    <a:pt x="123157" y="15761"/>
                    <a:pt x="142217" y="5132"/>
                    <a:pt x="158711" y="9530"/>
                  </a:cubicBezTo>
                  <a:cubicBezTo>
                    <a:pt x="163110" y="10630"/>
                    <a:pt x="168241" y="8064"/>
                    <a:pt x="172640" y="11729"/>
                  </a:cubicBezTo>
                  <a:cubicBezTo>
                    <a:pt x="182170" y="28223"/>
                    <a:pt x="177771" y="28590"/>
                    <a:pt x="177771" y="35188"/>
                  </a:cubicBezTo>
                  <a:cubicBezTo>
                    <a:pt x="178138" y="46550"/>
                    <a:pt x="162010" y="45817"/>
                    <a:pt x="165675" y="56813"/>
                  </a:cubicBezTo>
                  <a:cubicBezTo>
                    <a:pt x="154313" y="50582"/>
                    <a:pt x="142217" y="56080"/>
                    <a:pt x="130488" y="53515"/>
                  </a:cubicBezTo>
                  <a:cubicBezTo>
                    <a:pt x="124990" y="52415"/>
                    <a:pt x="119492" y="45451"/>
                    <a:pt x="114360" y="52048"/>
                  </a:cubicBezTo>
                  <a:cubicBezTo>
                    <a:pt x="108862" y="59379"/>
                    <a:pt x="118392" y="61945"/>
                    <a:pt x="120958" y="66710"/>
                  </a:cubicBezTo>
                  <a:cubicBezTo>
                    <a:pt x="121691" y="67810"/>
                    <a:pt x="120225" y="70009"/>
                    <a:pt x="119858" y="71842"/>
                  </a:cubicBezTo>
                  <a:cubicBezTo>
                    <a:pt x="82471" y="71842"/>
                    <a:pt x="44718" y="71842"/>
                    <a:pt x="7331" y="71842"/>
                  </a:cubicBezTo>
                  <a:cubicBezTo>
                    <a:pt x="2932" y="64511"/>
                    <a:pt x="366" y="57180"/>
                    <a:pt x="0" y="49116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37362518-7A45-4613-9718-0F43EB0FEF0A}"/>
                </a:ext>
              </a:extLst>
            </p:cNvPr>
            <p:cNvSpPr/>
            <p:nvPr/>
          </p:nvSpPr>
          <p:spPr>
            <a:xfrm>
              <a:off x="10877721" y="4660598"/>
              <a:ext cx="86226" cy="57372"/>
            </a:xfrm>
            <a:custGeom>
              <a:avLst/>
              <a:gdLst>
                <a:gd name="connsiteX0" fmla="*/ 0 w 86226"/>
                <a:gd name="connsiteY0" fmla="*/ 0 h 57372"/>
                <a:gd name="connsiteX1" fmla="*/ 86137 w 86226"/>
                <a:gd name="connsiteY1" fmla="*/ 30423 h 57372"/>
                <a:gd name="connsiteX2" fmla="*/ 84304 w 86226"/>
                <a:gd name="connsiteY2" fmla="*/ 46550 h 57372"/>
                <a:gd name="connsiteX3" fmla="*/ 73674 w 86226"/>
                <a:gd name="connsiteY3" fmla="*/ 51682 h 57372"/>
                <a:gd name="connsiteX4" fmla="*/ 67077 w 86226"/>
                <a:gd name="connsiteY4" fmla="*/ 49849 h 57372"/>
                <a:gd name="connsiteX5" fmla="*/ 22359 w 86226"/>
                <a:gd name="connsiteY5" fmla="*/ 38120 h 57372"/>
                <a:gd name="connsiteX6" fmla="*/ 11363 w 86226"/>
                <a:gd name="connsiteY6" fmla="*/ 18693 h 57372"/>
                <a:gd name="connsiteX7" fmla="*/ 0 w 86226"/>
                <a:gd name="connsiteY7" fmla="*/ 0 h 5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26" h="57372">
                  <a:moveTo>
                    <a:pt x="0" y="0"/>
                  </a:moveTo>
                  <a:cubicBezTo>
                    <a:pt x="31522" y="1833"/>
                    <a:pt x="57180" y="20160"/>
                    <a:pt x="86137" y="30423"/>
                  </a:cubicBezTo>
                  <a:cubicBezTo>
                    <a:pt x="86870" y="35921"/>
                    <a:pt x="82838" y="40319"/>
                    <a:pt x="84304" y="46550"/>
                  </a:cubicBezTo>
                  <a:cubicBezTo>
                    <a:pt x="85404" y="51682"/>
                    <a:pt x="84670" y="64877"/>
                    <a:pt x="73674" y="51682"/>
                  </a:cubicBezTo>
                  <a:cubicBezTo>
                    <a:pt x="72575" y="50216"/>
                    <a:pt x="68176" y="49116"/>
                    <a:pt x="67077" y="49849"/>
                  </a:cubicBezTo>
                  <a:cubicBezTo>
                    <a:pt x="46550" y="66710"/>
                    <a:pt x="37387" y="41052"/>
                    <a:pt x="22359" y="38120"/>
                  </a:cubicBezTo>
                  <a:cubicBezTo>
                    <a:pt x="23459" y="28957"/>
                    <a:pt x="23459" y="20893"/>
                    <a:pt x="11363" y="18693"/>
                  </a:cubicBezTo>
                  <a:cubicBezTo>
                    <a:pt x="367" y="17227"/>
                    <a:pt x="1833" y="7331"/>
                    <a:pt x="0" y="0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26C44EF9-6BFF-426C-8D13-6F078E7580B5}"/>
                </a:ext>
              </a:extLst>
            </p:cNvPr>
            <p:cNvSpPr/>
            <p:nvPr/>
          </p:nvSpPr>
          <p:spPr>
            <a:xfrm>
              <a:off x="10461483" y="4802815"/>
              <a:ext cx="575586" cy="505872"/>
            </a:xfrm>
            <a:custGeom>
              <a:avLst/>
              <a:gdLst>
                <a:gd name="connsiteX0" fmla="*/ 389481 w 575586"/>
                <a:gd name="connsiteY0" fmla="*/ 23459 h 505872"/>
                <a:gd name="connsiteX1" fmla="*/ 404876 w 575586"/>
                <a:gd name="connsiteY1" fmla="*/ 33355 h 505872"/>
                <a:gd name="connsiteX2" fmla="*/ 447028 w 575586"/>
                <a:gd name="connsiteY2" fmla="*/ 39586 h 505872"/>
                <a:gd name="connsiteX3" fmla="*/ 452159 w 575586"/>
                <a:gd name="connsiteY3" fmla="*/ 76607 h 505872"/>
                <a:gd name="connsiteX4" fmla="*/ 465721 w 575586"/>
                <a:gd name="connsiteY4" fmla="*/ 101898 h 505872"/>
                <a:gd name="connsiteX5" fmla="*/ 474518 w 575586"/>
                <a:gd name="connsiteY5" fmla="*/ 108495 h 505872"/>
                <a:gd name="connsiteX6" fmla="*/ 496144 w 575586"/>
                <a:gd name="connsiteY6" fmla="*/ 154313 h 505872"/>
                <a:gd name="connsiteX7" fmla="*/ 507507 w 575586"/>
                <a:gd name="connsiteY7" fmla="*/ 166775 h 505872"/>
                <a:gd name="connsiteX8" fmla="*/ 521802 w 575586"/>
                <a:gd name="connsiteY8" fmla="*/ 186202 h 505872"/>
                <a:gd name="connsiteX9" fmla="*/ 542694 w 575586"/>
                <a:gd name="connsiteY9" fmla="*/ 171540 h 505872"/>
                <a:gd name="connsiteX10" fmla="*/ 555890 w 575586"/>
                <a:gd name="connsiteY10" fmla="*/ 167142 h 505872"/>
                <a:gd name="connsiteX11" fmla="*/ 556623 w 575586"/>
                <a:gd name="connsiteY11" fmla="*/ 179970 h 505872"/>
                <a:gd name="connsiteX12" fmla="*/ 568352 w 575586"/>
                <a:gd name="connsiteY12" fmla="*/ 225788 h 505872"/>
                <a:gd name="connsiteX13" fmla="*/ 573484 w 575586"/>
                <a:gd name="connsiteY13" fmla="*/ 243382 h 505872"/>
                <a:gd name="connsiteX14" fmla="*/ 553691 w 575586"/>
                <a:gd name="connsiteY14" fmla="*/ 260609 h 505872"/>
                <a:gd name="connsiteX15" fmla="*/ 514104 w 575586"/>
                <a:gd name="connsiteY15" fmla="*/ 254378 h 505872"/>
                <a:gd name="connsiteX16" fmla="*/ 474518 w 575586"/>
                <a:gd name="connsiteY16" fmla="*/ 273071 h 505872"/>
                <a:gd name="connsiteX17" fmla="*/ 473419 w 575586"/>
                <a:gd name="connsiteY17" fmla="*/ 280036 h 505872"/>
                <a:gd name="connsiteX18" fmla="*/ 485514 w 575586"/>
                <a:gd name="connsiteY18" fmla="*/ 377168 h 505872"/>
                <a:gd name="connsiteX19" fmla="*/ 482582 w 575586"/>
                <a:gd name="connsiteY19" fmla="*/ 423719 h 505872"/>
                <a:gd name="connsiteX20" fmla="*/ 471219 w 575586"/>
                <a:gd name="connsiteY20" fmla="*/ 436548 h 505872"/>
                <a:gd name="connsiteX21" fmla="*/ 425402 w 575586"/>
                <a:gd name="connsiteY21" fmla="*/ 444978 h 505872"/>
                <a:gd name="connsiteX22" fmla="*/ 417705 w 575586"/>
                <a:gd name="connsiteY22" fmla="*/ 468070 h 505872"/>
                <a:gd name="connsiteX23" fmla="*/ 429067 w 575586"/>
                <a:gd name="connsiteY23" fmla="*/ 484931 h 505872"/>
                <a:gd name="connsiteX24" fmla="*/ 432733 w 575586"/>
                <a:gd name="connsiteY24" fmla="*/ 497760 h 505872"/>
                <a:gd name="connsiteX25" fmla="*/ 416605 w 575586"/>
                <a:gd name="connsiteY25" fmla="*/ 504724 h 505872"/>
                <a:gd name="connsiteX26" fmla="*/ 361624 w 575586"/>
                <a:gd name="connsiteY26" fmla="*/ 492995 h 505872"/>
                <a:gd name="connsiteX27" fmla="*/ 341831 w 575586"/>
                <a:gd name="connsiteY27" fmla="*/ 484564 h 505872"/>
                <a:gd name="connsiteX28" fmla="*/ 314341 w 575586"/>
                <a:gd name="connsiteY28" fmla="*/ 479433 h 505872"/>
                <a:gd name="connsiteX29" fmla="*/ 240300 w 575586"/>
                <a:gd name="connsiteY29" fmla="*/ 480899 h 505872"/>
                <a:gd name="connsiteX30" fmla="*/ 222340 w 575586"/>
                <a:gd name="connsiteY30" fmla="*/ 439113 h 505872"/>
                <a:gd name="connsiteX31" fmla="*/ 213543 w 575586"/>
                <a:gd name="connsiteY31" fmla="*/ 427018 h 505872"/>
                <a:gd name="connsiteX32" fmla="*/ 203280 w 575586"/>
                <a:gd name="connsiteY32" fmla="*/ 416021 h 505872"/>
                <a:gd name="connsiteX33" fmla="*/ 218308 w 575586"/>
                <a:gd name="connsiteY33" fmla="*/ 377901 h 505872"/>
                <a:gd name="connsiteX34" fmla="*/ 232236 w 575586"/>
                <a:gd name="connsiteY34" fmla="*/ 368371 h 505872"/>
                <a:gd name="connsiteX35" fmla="*/ 243232 w 575586"/>
                <a:gd name="connsiteY35" fmla="*/ 381567 h 505872"/>
                <a:gd name="connsiteX36" fmla="*/ 246898 w 575586"/>
                <a:gd name="connsiteY36" fmla="*/ 403559 h 505872"/>
                <a:gd name="connsiteX37" fmla="*/ 262292 w 575586"/>
                <a:gd name="connsiteY37" fmla="*/ 416754 h 505872"/>
                <a:gd name="connsiteX38" fmla="*/ 271456 w 575586"/>
                <a:gd name="connsiteY38" fmla="*/ 402459 h 505872"/>
                <a:gd name="connsiteX39" fmla="*/ 287950 w 575586"/>
                <a:gd name="connsiteY39" fmla="*/ 391830 h 505872"/>
                <a:gd name="connsiteX40" fmla="*/ 315074 w 575586"/>
                <a:gd name="connsiteY40" fmla="*/ 401360 h 505872"/>
                <a:gd name="connsiteX41" fmla="*/ 326070 w 575586"/>
                <a:gd name="connsiteY41" fmla="*/ 396228 h 505872"/>
                <a:gd name="connsiteX42" fmla="*/ 328636 w 575586"/>
                <a:gd name="connsiteY42" fmla="*/ 385232 h 505872"/>
                <a:gd name="connsiteX43" fmla="*/ 357226 w 575586"/>
                <a:gd name="connsiteY43" fmla="*/ 349678 h 505872"/>
                <a:gd name="connsiteX44" fmla="*/ 368589 w 575586"/>
                <a:gd name="connsiteY44" fmla="*/ 327686 h 505872"/>
                <a:gd name="connsiteX45" fmla="*/ 325703 w 575586"/>
                <a:gd name="connsiteY45" fmla="*/ 280402 h 505872"/>
                <a:gd name="connsiteX46" fmla="*/ 276954 w 575586"/>
                <a:gd name="connsiteY46" fmla="*/ 262075 h 505872"/>
                <a:gd name="connsiteX47" fmla="*/ 235168 w 575586"/>
                <a:gd name="connsiteY47" fmla="*/ 275271 h 505872"/>
                <a:gd name="connsiteX48" fmla="*/ 227105 w 575586"/>
                <a:gd name="connsiteY48" fmla="*/ 282601 h 505872"/>
                <a:gd name="connsiteX49" fmla="*/ 168825 w 575586"/>
                <a:gd name="connsiteY49" fmla="*/ 269039 h 505872"/>
                <a:gd name="connsiteX50" fmla="*/ 173223 w 575586"/>
                <a:gd name="connsiteY50" fmla="*/ 222489 h 505872"/>
                <a:gd name="connsiteX51" fmla="*/ 182020 w 575586"/>
                <a:gd name="connsiteY51" fmla="*/ 192433 h 505872"/>
                <a:gd name="connsiteX52" fmla="*/ 178721 w 575586"/>
                <a:gd name="connsiteY52" fmla="*/ 180337 h 505872"/>
                <a:gd name="connsiteX53" fmla="*/ 149765 w 575586"/>
                <a:gd name="connsiteY53" fmla="*/ 138552 h 505872"/>
                <a:gd name="connsiteX54" fmla="*/ 135836 w 575586"/>
                <a:gd name="connsiteY54" fmla="*/ 127922 h 505872"/>
                <a:gd name="connsiteX55" fmla="*/ 92218 w 575586"/>
                <a:gd name="connsiteY55" fmla="*/ 96033 h 505872"/>
                <a:gd name="connsiteX56" fmla="*/ 94418 w 575586"/>
                <a:gd name="connsiteY56" fmla="*/ 73308 h 505872"/>
                <a:gd name="connsiteX57" fmla="*/ 91485 w 575586"/>
                <a:gd name="connsiteY57" fmla="*/ 48750 h 505872"/>
                <a:gd name="connsiteX58" fmla="*/ 65828 w 575586"/>
                <a:gd name="connsiteY58" fmla="*/ 53881 h 505872"/>
                <a:gd name="connsiteX59" fmla="*/ 30273 w 575586"/>
                <a:gd name="connsiteY59" fmla="*/ 50216 h 505872"/>
                <a:gd name="connsiteX60" fmla="*/ 4982 w 575586"/>
                <a:gd name="connsiteY60" fmla="*/ 29690 h 505872"/>
                <a:gd name="connsiteX61" fmla="*/ 4982 w 575586"/>
                <a:gd name="connsiteY61" fmla="*/ 19427 h 505872"/>
                <a:gd name="connsiteX62" fmla="*/ 31740 w 575586"/>
                <a:gd name="connsiteY62" fmla="*/ 0 h 505872"/>
                <a:gd name="connsiteX63" fmla="*/ 241400 w 575586"/>
                <a:gd name="connsiteY63" fmla="*/ 14662 h 505872"/>
                <a:gd name="connsiteX64" fmla="*/ 312142 w 575586"/>
                <a:gd name="connsiteY64" fmla="*/ 18327 h 505872"/>
                <a:gd name="connsiteX65" fmla="*/ 389481 w 575586"/>
                <a:gd name="connsiteY65" fmla="*/ 23459 h 50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75586" h="505872">
                  <a:moveTo>
                    <a:pt x="389481" y="23459"/>
                  </a:moveTo>
                  <a:cubicBezTo>
                    <a:pt x="390214" y="33722"/>
                    <a:pt x="391314" y="41419"/>
                    <a:pt x="404876" y="33355"/>
                  </a:cubicBezTo>
                  <a:cubicBezTo>
                    <a:pt x="419904" y="24192"/>
                    <a:pt x="436398" y="30423"/>
                    <a:pt x="447028" y="39586"/>
                  </a:cubicBezTo>
                  <a:cubicBezTo>
                    <a:pt x="456558" y="47650"/>
                    <a:pt x="459490" y="61579"/>
                    <a:pt x="452159" y="76607"/>
                  </a:cubicBezTo>
                  <a:cubicBezTo>
                    <a:pt x="447028" y="87236"/>
                    <a:pt x="452526" y="98232"/>
                    <a:pt x="465721" y="101898"/>
                  </a:cubicBezTo>
                  <a:cubicBezTo>
                    <a:pt x="469753" y="102997"/>
                    <a:pt x="476351" y="102997"/>
                    <a:pt x="474518" y="108495"/>
                  </a:cubicBezTo>
                  <a:cubicBezTo>
                    <a:pt x="466821" y="130854"/>
                    <a:pt x="488080" y="139285"/>
                    <a:pt x="496144" y="154313"/>
                  </a:cubicBezTo>
                  <a:cubicBezTo>
                    <a:pt x="498710" y="159078"/>
                    <a:pt x="503841" y="162377"/>
                    <a:pt x="507507" y="166775"/>
                  </a:cubicBezTo>
                  <a:cubicBezTo>
                    <a:pt x="513005" y="173006"/>
                    <a:pt x="512638" y="186935"/>
                    <a:pt x="521802" y="186202"/>
                  </a:cubicBezTo>
                  <a:cubicBezTo>
                    <a:pt x="529132" y="185835"/>
                    <a:pt x="536097" y="177038"/>
                    <a:pt x="542694" y="171540"/>
                  </a:cubicBezTo>
                  <a:cubicBezTo>
                    <a:pt x="546726" y="168241"/>
                    <a:pt x="550392" y="164209"/>
                    <a:pt x="555890" y="167142"/>
                  </a:cubicBezTo>
                  <a:cubicBezTo>
                    <a:pt x="562854" y="170807"/>
                    <a:pt x="556989" y="175572"/>
                    <a:pt x="556623" y="179970"/>
                  </a:cubicBezTo>
                  <a:cubicBezTo>
                    <a:pt x="555157" y="196465"/>
                    <a:pt x="553324" y="213325"/>
                    <a:pt x="568352" y="225788"/>
                  </a:cubicBezTo>
                  <a:cubicBezTo>
                    <a:pt x="574217" y="230553"/>
                    <a:pt x="578249" y="236051"/>
                    <a:pt x="573484" y="243382"/>
                  </a:cubicBezTo>
                  <a:cubicBezTo>
                    <a:pt x="568719" y="251079"/>
                    <a:pt x="563587" y="262442"/>
                    <a:pt x="553691" y="260609"/>
                  </a:cubicBezTo>
                  <a:cubicBezTo>
                    <a:pt x="540495" y="258410"/>
                    <a:pt x="526200" y="265374"/>
                    <a:pt x="514104" y="254378"/>
                  </a:cubicBezTo>
                  <a:cubicBezTo>
                    <a:pt x="510439" y="251079"/>
                    <a:pt x="476351" y="267940"/>
                    <a:pt x="474518" y="273071"/>
                  </a:cubicBezTo>
                  <a:cubicBezTo>
                    <a:pt x="473785" y="275271"/>
                    <a:pt x="472685" y="278936"/>
                    <a:pt x="473419" y="280036"/>
                  </a:cubicBezTo>
                  <a:cubicBezTo>
                    <a:pt x="500542" y="309359"/>
                    <a:pt x="488813" y="344180"/>
                    <a:pt x="485514" y="377168"/>
                  </a:cubicBezTo>
                  <a:cubicBezTo>
                    <a:pt x="484048" y="392563"/>
                    <a:pt x="482949" y="408324"/>
                    <a:pt x="482582" y="423719"/>
                  </a:cubicBezTo>
                  <a:cubicBezTo>
                    <a:pt x="482582" y="431782"/>
                    <a:pt x="480749" y="437647"/>
                    <a:pt x="471219" y="436548"/>
                  </a:cubicBezTo>
                  <a:cubicBezTo>
                    <a:pt x="455092" y="434348"/>
                    <a:pt x="441163" y="443878"/>
                    <a:pt x="425402" y="444978"/>
                  </a:cubicBezTo>
                  <a:cubicBezTo>
                    <a:pt x="411474" y="445711"/>
                    <a:pt x="414772" y="458906"/>
                    <a:pt x="417705" y="468070"/>
                  </a:cubicBezTo>
                  <a:cubicBezTo>
                    <a:pt x="419537" y="474301"/>
                    <a:pt x="425035" y="479433"/>
                    <a:pt x="429067" y="484931"/>
                  </a:cubicBezTo>
                  <a:cubicBezTo>
                    <a:pt x="432000" y="488963"/>
                    <a:pt x="437131" y="492628"/>
                    <a:pt x="432733" y="497760"/>
                  </a:cubicBezTo>
                  <a:cubicBezTo>
                    <a:pt x="428701" y="502524"/>
                    <a:pt x="421004" y="508389"/>
                    <a:pt x="416605" y="504724"/>
                  </a:cubicBezTo>
                  <a:cubicBezTo>
                    <a:pt x="399744" y="491162"/>
                    <a:pt x="381051" y="491895"/>
                    <a:pt x="361624" y="492995"/>
                  </a:cubicBezTo>
                  <a:cubicBezTo>
                    <a:pt x="353560" y="493361"/>
                    <a:pt x="346963" y="490795"/>
                    <a:pt x="341831" y="484564"/>
                  </a:cubicBezTo>
                  <a:cubicBezTo>
                    <a:pt x="334134" y="475401"/>
                    <a:pt x="321672" y="474301"/>
                    <a:pt x="314341" y="479433"/>
                  </a:cubicBezTo>
                  <a:cubicBezTo>
                    <a:pt x="289416" y="496660"/>
                    <a:pt x="264492" y="483098"/>
                    <a:pt x="240300" y="480899"/>
                  </a:cubicBezTo>
                  <a:cubicBezTo>
                    <a:pt x="226738" y="479433"/>
                    <a:pt x="215742" y="453042"/>
                    <a:pt x="222340" y="439113"/>
                  </a:cubicBezTo>
                  <a:cubicBezTo>
                    <a:pt x="227838" y="427384"/>
                    <a:pt x="232603" y="420420"/>
                    <a:pt x="213543" y="427018"/>
                  </a:cubicBezTo>
                  <a:cubicBezTo>
                    <a:pt x="203646" y="430683"/>
                    <a:pt x="200714" y="424085"/>
                    <a:pt x="203280" y="416021"/>
                  </a:cubicBezTo>
                  <a:cubicBezTo>
                    <a:pt x="207678" y="403193"/>
                    <a:pt x="212810" y="390364"/>
                    <a:pt x="218308" y="377901"/>
                  </a:cubicBezTo>
                  <a:cubicBezTo>
                    <a:pt x="220873" y="372037"/>
                    <a:pt x="224539" y="366539"/>
                    <a:pt x="232236" y="368371"/>
                  </a:cubicBezTo>
                  <a:cubicBezTo>
                    <a:pt x="238834" y="369838"/>
                    <a:pt x="242866" y="374236"/>
                    <a:pt x="243232" y="381567"/>
                  </a:cubicBezTo>
                  <a:cubicBezTo>
                    <a:pt x="243965" y="388898"/>
                    <a:pt x="245798" y="396228"/>
                    <a:pt x="246898" y="403559"/>
                  </a:cubicBezTo>
                  <a:cubicBezTo>
                    <a:pt x="247997" y="412723"/>
                    <a:pt x="254595" y="417121"/>
                    <a:pt x="262292" y="416754"/>
                  </a:cubicBezTo>
                  <a:cubicBezTo>
                    <a:pt x="269990" y="416388"/>
                    <a:pt x="273288" y="411990"/>
                    <a:pt x="271456" y="402459"/>
                  </a:cubicBezTo>
                  <a:cubicBezTo>
                    <a:pt x="268890" y="388898"/>
                    <a:pt x="280986" y="392929"/>
                    <a:pt x="287950" y="391830"/>
                  </a:cubicBezTo>
                  <a:cubicBezTo>
                    <a:pt x="299313" y="388898"/>
                    <a:pt x="306643" y="397328"/>
                    <a:pt x="315074" y="401360"/>
                  </a:cubicBezTo>
                  <a:cubicBezTo>
                    <a:pt x="322038" y="405025"/>
                    <a:pt x="325337" y="403926"/>
                    <a:pt x="326070" y="396228"/>
                  </a:cubicBezTo>
                  <a:cubicBezTo>
                    <a:pt x="326437" y="392563"/>
                    <a:pt x="328636" y="388898"/>
                    <a:pt x="328636" y="385232"/>
                  </a:cubicBezTo>
                  <a:cubicBezTo>
                    <a:pt x="327903" y="365072"/>
                    <a:pt x="334500" y="351877"/>
                    <a:pt x="357226" y="349678"/>
                  </a:cubicBezTo>
                  <a:cubicBezTo>
                    <a:pt x="369322" y="348578"/>
                    <a:pt x="370421" y="337216"/>
                    <a:pt x="368589" y="327686"/>
                  </a:cubicBezTo>
                  <a:cubicBezTo>
                    <a:pt x="364190" y="303494"/>
                    <a:pt x="348795" y="287366"/>
                    <a:pt x="325703" y="280402"/>
                  </a:cubicBezTo>
                  <a:cubicBezTo>
                    <a:pt x="309209" y="275271"/>
                    <a:pt x="292715" y="270506"/>
                    <a:pt x="276954" y="262075"/>
                  </a:cubicBezTo>
                  <a:cubicBezTo>
                    <a:pt x="255695" y="250712"/>
                    <a:pt x="246898" y="254378"/>
                    <a:pt x="235168" y="275271"/>
                  </a:cubicBezTo>
                  <a:cubicBezTo>
                    <a:pt x="233336" y="278569"/>
                    <a:pt x="231503" y="281868"/>
                    <a:pt x="227105" y="282601"/>
                  </a:cubicBezTo>
                  <a:cubicBezTo>
                    <a:pt x="202913" y="307526"/>
                    <a:pt x="186419" y="299829"/>
                    <a:pt x="168825" y="269039"/>
                  </a:cubicBezTo>
                  <a:cubicBezTo>
                    <a:pt x="156729" y="247780"/>
                    <a:pt x="159295" y="238250"/>
                    <a:pt x="173223" y="222489"/>
                  </a:cubicBezTo>
                  <a:cubicBezTo>
                    <a:pt x="179455" y="215525"/>
                    <a:pt x="179455" y="202696"/>
                    <a:pt x="182020" y="192433"/>
                  </a:cubicBezTo>
                  <a:cubicBezTo>
                    <a:pt x="183120" y="188034"/>
                    <a:pt x="183120" y="182536"/>
                    <a:pt x="178721" y="180337"/>
                  </a:cubicBezTo>
                  <a:cubicBezTo>
                    <a:pt x="161128" y="171540"/>
                    <a:pt x="156729" y="154313"/>
                    <a:pt x="149765" y="138552"/>
                  </a:cubicBezTo>
                  <a:cubicBezTo>
                    <a:pt x="147199" y="132320"/>
                    <a:pt x="142068" y="130488"/>
                    <a:pt x="135836" y="127922"/>
                  </a:cubicBezTo>
                  <a:cubicBezTo>
                    <a:pt x="119342" y="120591"/>
                    <a:pt x="100282" y="116559"/>
                    <a:pt x="92218" y="96033"/>
                  </a:cubicBezTo>
                  <a:cubicBezTo>
                    <a:pt x="88553" y="86870"/>
                    <a:pt x="92585" y="81005"/>
                    <a:pt x="94418" y="73308"/>
                  </a:cubicBezTo>
                  <a:cubicBezTo>
                    <a:pt x="96617" y="64877"/>
                    <a:pt x="99183" y="54614"/>
                    <a:pt x="91485" y="48750"/>
                  </a:cubicBezTo>
                  <a:cubicBezTo>
                    <a:pt x="82688" y="42152"/>
                    <a:pt x="73158" y="49116"/>
                    <a:pt x="65828" y="53881"/>
                  </a:cubicBezTo>
                  <a:cubicBezTo>
                    <a:pt x="54831" y="60479"/>
                    <a:pt x="37971" y="60112"/>
                    <a:pt x="30273" y="50216"/>
                  </a:cubicBezTo>
                  <a:cubicBezTo>
                    <a:pt x="23309" y="41052"/>
                    <a:pt x="17444" y="32622"/>
                    <a:pt x="4982" y="29690"/>
                  </a:cubicBezTo>
                  <a:cubicBezTo>
                    <a:pt x="-2715" y="27857"/>
                    <a:pt x="-516" y="23092"/>
                    <a:pt x="4982" y="19427"/>
                  </a:cubicBezTo>
                  <a:cubicBezTo>
                    <a:pt x="14146" y="13195"/>
                    <a:pt x="22943" y="6598"/>
                    <a:pt x="31740" y="0"/>
                  </a:cubicBezTo>
                  <a:cubicBezTo>
                    <a:pt x="101382" y="5865"/>
                    <a:pt x="171757" y="6231"/>
                    <a:pt x="241400" y="14662"/>
                  </a:cubicBezTo>
                  <a:cubicBezTo>
                    <a:pt x="264858" y="17594"/>
                    <a:pt x="288317" y="16128"/>
                    <a:pt x="312142" y="18327"/>
                  </a:cubicBezTo>
                  <a:cubicBezTo>
                    <a:pt x="338532" y="20893"/>
                    <a:pt x="364190" y="20893"/>
                    <a:pt x="389481" y="2345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36EC1109-C74C-4D7A-B840-CC588C9EF04A}"/>
                </a:ext>
              </a:extLst>
            </p:cNvPr>
            <p:cNvSpPr/>
            <p:nvPr/>
          </p:nvSpPr>
          <p:spPr>
            <a:xfrm>
              <a:off x="11409935" y="7195474"/>
              <a:ext cx="361040" cy="57651"/>
            </a:xfrm>
            <a:custGeom>
              <a:avLst/>
              <a:gdLst>
                <a:gd name="connsiteX0" fmla="*/ 158345 w 361040"/>
                <a:gd name="connsiteY0" fmla="*/ 12201 h 57651"/>
                <a:gd name="connsiteX1" fmla="*/ 172640 w 361040"/>
                <a:gd name="connsiteY1" fmla="*/ 15500 h 57651"/>
                <a:gd name="connsiteX2" fmla="*/ 251079 w 361040"/>
                <a:gd name="connsiteY2" fmla="*/ 29795 h 57651"/>
                <a:gd name="connsiteX3" fmla="*/ 299829 w 361040"/>
                <a:gd name="connsiteY3" fmla="*/ 36026 h 57651"/>
                <a:gd name="connsiteX4" fmla="*/ 338315 w 361040"/>
                <a:gd name="connsiteY4" fmla="*/ 45923 h 57651"/>
                <a:gd name="connsiteX5" fmla="*/ 361041 w 361040"/>
                <a:gd name="connsiteY5" fmla="*/ 57652 h 57651"/>
                <a:gd name="connsiteX6" fmla="*/ 247780 w 361040"/>
                <a:gd name="connsiteY6" fmla="*/ 48122 h 57651"/>
                <a:gd name="connsiteX7" fmla="*/ 174106 w 361040"/>
                <a:gd name="connsiteY7" fmla="*/ 42624 h 57651"/>
                <a:gd name="connsiteX8" fmla="*/ 165309 w 361040"/>
                <a:gd name="connsiteY8" fmla="*/ 49955 h 57651"/>
                <a:gd name="connsiteX9" fmla="*/ 151014 w 361040"/>
                <a:gd name="connsiteY9" fmla="*/ 50321 h 57651"/>
                <a:gd name="connsiteX10" fmla="*/ 77706 w 361040"/>
                <a:gd name="connsiteY10" fmla="*/ 40058 h 57651"/>
                <a:gd name="connsiteX11" fmla="*/ 45084 w 361040"/>
                <a:gd name="connsiteY11" fmla="*/ 34560 h 57651"/>
                <a:gd name="connsiteX12" fmla="*/ 57547 w 361040"/>
                <a:gd name="connsiteY12" fmla="*/ 21731 h 57651"/>
                <a:gd name="connsiteX13" fmla="*/ 0 w 361040"/>
                <a:gd name="connsiteY13" fmla="*/ 7803 h 57651"/>
                <a:gd name="connsiteX14" fmla="*/ 24925 w 361040"/>
                <a:gd name="connsiteY14" fmla="*/ 472 h 57651"/>
                <a:gd name="connsiteX15" fmla="*/ 125356 w 361040"/>
                <a:gd name="connsiteY15" fmla="*/ 6336 h 57651"/>
                <a:gd name="connsiteX16" fmla="*/ 158345 w 361040"/>
                <a:gd name="connsiteY16" fmla="*/ 12201 h 5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1040" h="57651">
                  <a:moveTo>
                    <a:pt x="158345" y="12201"/>
                  </a:moveTo>
                  <a:cubicBezTo>
                    <a:pt x="163110" y="13301"/>
                    <a:pt x="167875" y="15500"/>
                    <a:pt x="172640" y="15500"/>
                  </a:cubicBezTo>
                  <a:cubicBezTo>
                    <a:pt x="199397" y="16966"/>
                    <a:pt x="225788" y="18432"/>
                    <a:pt x="251079" y="29795"/>
                  </a:cubicBezTo>
                  <a:cubicBezTo>
                    <a:pt x="265741" y="36393"/>
                    <a:pt x="282235" y="41157"/>
                    <a:pt x="299829" y="36026"/>
                  </a:cubicBezTo>
                  <a:cubicBezTo>
                    <a:pt x="313391" y="31994"/>
                    <a:pt x="323654" y="48855"/>
                    <a:pt x="338315" y="45923"/>
                  </a:cubicBezTo>
                  <a:cubicBezTo>
                    <a:pt x="344913" y="51787"/>
                    <a:pt x="357009" y="47022"/>
                    <a:pt x="361041" y="57652"/>
                  </a:cubicBezTo>
                  <a:cubicBezTo>
                    <a:pt x="323287" y="56919"/>
                    <a:pt x="285534" y="51787"/>
                    <a:pt x="247780" y="48122"/>
                  </a:cubicBezTo>
                  <a:cubicBezTo>
                    <a:pt x="223222" y="45923"/>
                    <a:pt x="198664" y="44456"/>
                    <a:pt x="174106" y="42624"/>
                  </a:cubicBezTo>
                  <a:cubicBezTo>
                    <a:pt x="168974" y="42257"/>
                    <a:pt x="165675" y="44456"/>
                    <a:pt x="165309" y="49955"/>
                  </a:cubicBezTo>
                  <a:cubicBezTo>
                    <a:pt x="160544" y="53620"/>
                    <a:pt x="155412" y="52520"/>
                    <a:pt x="151014" y="50321"/>
                  </a:cubicBezTo>
                  <a:cubicBezTo>
                    <a:pt x="127555" y="39325"/>
                    <a:pt x="102631" y="39691"/>
                    <a:pt x="77706" y="40058"/>
                  </a:cubicBezTo>
                  <a:cubicBezTo>
                    <a:pt x="66710" y="39691"/>
                    <a:pt x="54981" y="42990"/>
                    <a:pt x="45084" y="34560"/>
                  </a:cubicBezTo>
                  <a:cubicBezTo>
                    <a:pt x="43252" y="25030"/>
                    <a:pt x="50949" y="23930"/>
                    <a:pt x="57547" y="21731"/>
                  </a:cubicBezTo>
                  <a:cubicBezTo>
                    <a:pt x="38853" y="13301"/>
                    <a:pt x="17960" y="17333"/>
                    <a:pt x="0" y="7803"/>
                  </a:cubicBezTo>
                  <a:cubicBezTo>
                    <a:pt x="6231" y="-1361"/>
                    <a:pt x="16128" y="-261"/>
                    <a:pt x="24925" y="472"/>
                  </a:cubicBezTo>
                  <a:cubicBezTo>
                    <a:pt x="58280" y="4137"/>
                    <a:pt x="92001" y="1571"/>
                    <a:pt x="125356" y="6336"/>
                  </a:cubicBezTo>
                  <a:cubicBezTo>
                    <a:pt x="136719" y="8169"/>
                    <a:pt x="147349" y="11468"/>
                    <a:pt x="158345" y="12201"/>
                  </a:cubicBezTo>
                  <a:close/>
                </a:path>
              </a:pathLst>
            </a:custGeom>
            <a:solidFill>
              <a:srgbClr val="C8A6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0AE08EF2-9C16-41D7-ABEE-695129B80298}"/>
                </a:ext>
              </a:extLst>
            </p:cNvPr>
            <p:cNvSpPr/>
            <p:nvPr/>
          </p:nvSpPr>
          <p:spPr>
            <a:xfrm>
              <a:off x="11487324" y="7229627"/>
              <a:ext cx="230503" cy="99264"/>
            </a:xfrm>
            <a:custGeom>
              <a:avLst/>
              <a:gdLst>
                <a:gd name="connsiteX0" fmla="*/ 2150 w 230503"/>
                <a:gd name="connsiteY0" fmla="*/ 773 h 99264"/>
                <a:gd name="connsiteX1" fmla="*/ 88287 w 230503"/>
                <a:gd name="connsiteY1" fmla="*/ 15801 h 99264"/>
                <a:gd name="connsiteX2" fmla="*/ 155730 w 230503"/>
                <a:gd name="connsiteY2" fmla="*/ 35228 h 99264"/>
                <a:gd name="connsiteX3" fmla="*/ 175523 w 230503"/>
                <a:gd name="connsiteY3" fmla="*/ 48789 h 99264"/>
                <a:gd name="connsiteX4" fmla="*/ 192750 w 230503"/>
                <a:gd name="connsiteY4" fmla="*/ 65284 h 99264"/>
                <a:gd name="connsiteX5" fmla="*/ 203380 w 230503"/>
                <a:gd name="connsiteY5" fmla="*/ 70782 h 99264"/>
                <a:gd name="connsiteX6" fmla="*/ 230504 w 230503"/>
                <a:gd name="connsiteY6" fmla="*/ 83611 h 99264"/>
                <a:gd name="connsiteX7" fmla="*/ 225739 w 230503"/>
                <a:gd name="connsiteY7" fmla="*/ 85810 h 99264"/>
                <a:gd name="connsiteX8" fmla="*/ 179188 w 230503"/>
                <a:gd name="connsiteY8" fmla="*/ 99005 h 99264"/>
                <a:gd name="connsiteX9" fmla="*/ 163061 w 230503"/>
                <a:gd name="connsiteY9" fmla="*/ 91308 h 99264"/>
                <a:gd name="connsiteX10" fmla="*/ 129706 w 230503"/>
                <a:gd name="connsiteY10" fmla="*/ 68949 h 99264"/>
                <a:gd name="connsiteX11" fmla="*/ 65928 w 230503"/>
                <a:gd name="connsiteY11" fmla="*/ 47690 h 99264"/>
                <a:gd name="connsiteX12" fmla="*/ 6182 w 230503"/>
                <a:gd name="connsiteY12" fmla="*/ 28997 h 99264"/>
                <a:gd name="connsiteX13" fmla="*/ 2150 w 230503"/>
                <a:gd name="connsiteY13" fmla="*/ 773 h 9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503" h="99264">
                  <a:moveTo>
                    <a:pt x="2150" y="773"/>
                  </a:moveTo>
                  <a:cubicBezTo>
                    <a:pt x="32206" y="-2160"/>
                    <a:pt x="60796" y="3339"/>
                    <a:pt x="88287" y="15801"/>
                  </a:cubicBezTo>
                  <a:cubicBezTo>
                    <a:pt x="110279" y="23865"/>
                    <a:pt x="134470" y="23865"/>
                    <a:pt x="155730" y="35228"/>
                  </a:cubicBezTo>
                  <a:cubicBezTo>
                    <a:pt x="156829" y="46957"/>
                    <a:pt x="169658" y="42192"/>
                    <a:pt x="175523" y="48789"/>
                  </a:cubicBezTo>
                  <a:cubicBezTo>
                    <a:pt x="180288" y="54287"/>
                    <a:pt x="189451" y="56120"/>
                    <a:pt x="192750" y="65284"/>
                  </a:cubicBezTo>
                  <a:cubicBezTo>
                    <a:pt x="194216" y="69316"/>
                    <a:pt x="198248" y="72248"/>
                    <a:pt x="203380" y="70782"/>
                  </a:cubicBezTo>
                  <a:cubicBezTo>
                    <a:pt x="216575" y="66383"/>
                    <a:pt x="224272" y="73348"/>
                    <a:pt x="230504" y="83611"/>
                  </a:cubicBezTo>
                  <a:cubicBezTo>
                    <a:pt x="229038" y="84710"/>
                    <a:pt x="226838" y="86543"/>
                    <a:pt x="225739" y="85810"/>
                  </a:cubicBezTo>
                  <a:cubicBezTo>
                    <a:pt x="205946" y="75913"/>
                    <a:pt x="192750" y="88376"/>
                    <a:pt x="179188" y="99005"/>
                  </a:cubicBezTo>
                  <a:cubicBezTo>
                    <a:pt x="171491" y="100838"/>
                    <a:pt x="168925" y="92408"/>
                    <a:pt x="163061" y="91308"/>
                  </a:cubicBezTo>
                  <a:cubicBezTo>
                    <a:pt x="152064" y="83977"/>
                    <a:pt x="140702" y="76280"/>
                    <a:pt x="129706" y="68949"/>
                  </a:cubicBezTo>
                  <a:cubicBezTo>
                    <a:pt x="112845" y="49156"/>
                    <a:pt x="90119" y="46590"/>
                    <a:pt x="65928" y="47690"/>
                  </a:cubicBezTo>
                  <a:cubicBezTo>
                    <a:pt x="43936" y="48789"/>
                    <a:pt x="24509" y="39260"/>
                    <a:pt x="6182" y="28997"/>
                  </a:cubicBezTo>
                  <a:cubicBezTo>
                    <a:pt x="-2248" y="24598"/>
                    <a:pt x="-416" y="11036"/>
                    <a:pt x="2150" y="773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D05956F4-BE0F-4957-8BBF-04D29417403A}"/>
                </a:ext>
              </a:extLst>
            </p:cNvPr>
            <p:cNvSpPr/>
            <p:nvPr/>
          </p:nvSpPr>
          <p:spPr>
            <a:xfrm>
              <a:off x="11016273" y="7179356"/>
              <a:ext cx="338366" cy="42896"/>
            </a:xfrm>
            <a:custGeom>
              <a:avLst/>
              <a:gdLst>
                <a:gd name="connsiteX0" fmla="*/ 0 w 338366"/>
                <a:gd name="connsiteY0" fmla="*/ 20621 h 42896"/>
                <a:gd name="connsiteX1" fmla="*/ 733 w 338366"/>
                <a:gd name="connsiteY1" fmla="*/ 13657 h 42896"/>
                <a:gd name="connsiteX2" fmla="*/ 62678 w 338366"/>
                <a:gd name="connsiteY2" fmla="*/ 3761 h 42896"/>
                <a:gd name="connsiteX3" fmla="*/ 125723 w 338366"/>
                <a:gd name="connsiteY3" fmla="*/ 95 h 42896"/>
                <a:gd name="connsiteX4" fmla="*/ 136719 w 338366"/>
                <a:gd name="connsiteY4" fmla="*/ 1562 h 42896"/>
                <a:gd name="connsiteX5" fmla="*/ 170074 w 338366"/>
                <a:gd name="connsiteY5" fmla="*/ 3394 h 42896"/>
                <a:gd name="connsiteX6" fmla="*/ 175205 w 338366"/>
                <a:gd name="connsiteY6" fmla="*/ 2295 h 42896"/>
                <a:gd name="connsiteX7" fmla="*/ 214792 w 338366"/>
                <a:gd name="connsiteY7" fmla="*/ 3028 h 42896"/>
                <a:gd name="connsiteX8" fmla="*/ 220290 w 338366"/>
                <a:gd name="connsiteY8" fmla="*/ 1928 h 42896"/>
                <a:gd name="connsiteX9" fmla="*/ 253278 w 338366"/>
                <a:gd name="connsiteY9" fmla="*/ 4127 h 42896"/>
                <a:gd name="connsiteX10" fmla="*/ 258776 w 338366"/>
                <a:gd name="connsiteY10" fmla="*/ 4127 h 42896"/>
                <a:gd name="connsiteX11" fmla="*/ 298363 w 338366"/>
                <a:gd name="connsiteY11" fmla="*/ 5227 h 42896"/>
                <a:gd name="connsiteX12" fmla="*/ 329885 w 338366"/>
                <a:gd name="connsiteY12" fmla="*/ 2661 h 42896"/>
                <a:gd name="connsiteX13" fmla="*/ 338315 w 338366"/>
                <a:gd name="connsiteY13" fmla="*/ 16956 h 42896"/>
                <a:gd name="connsiteX14" fmla="*/ 259143 w 338366"/>
                <a:gd name="connsiteY14" fmla="*/ 23920 h 42896"/>
                <a:gd name="connsiteX15" fmla="*/ 230553 w 338366"/>
                <a:gd name="connsiteY15" fmla="*/ 28319 h 42896"/>
                <a:gd name="connsiteX16" fmla="*/ 213692 w 338366"/>
                <a:gd name="connsiteY16" fmla="*/ 32717 h 42896"/>
                <a:gd name="connsiteX17" fmla="*/ 203795 w 338366"/>
                <a:gd name="connsiteY17" fmla="*/ 40415 h 42896"/>
                <a:gd name="connsiteX18" fmla="*/ 134886 w 338366"/>
                <a:gd name="connsiteY18" fmla="*/ 42247 h 42896"/>
                <a:gd name="connsiteX19" fmla="*/ 131221 w 338366"/>
                <a:gd name="connsiteY19" fmla="*/ 42614 h 42896"/>
                <a:gd name="connsiteX20" fmla="*/ 77706 w 338366"/>
                <a:gd name="connsiteY20" fmla="*/ 36016 h 42896"/>
                <a:gd name="connsiteX21" fmla="*/ 7331 w 338366"/>
                <a:gd name="connsiteY21" fmla="*/ 35650 h 42896"/>
                <a:gd name="connsiteX22" fmla="*/ 3299 w 338366"/>
                <a:gd name="connsiteY22" fmla="*/ 34916 h 42896"/>
                <a:gd name="connsiteX23" fmla="*/ 39586 w 338366"/>
                <a:gd name="connsiteY23" fmla="*/ 31251 h 42896"/>
                <a:gd name="connsiteX24" fmla="*/ 75140 w 338366"/>
                <a:gd name="connsiteY24" fmla="*/ 14024 h 42896"/>
                <a:gd name="connsiteX25" fmla="*/ 0 w 338366"/>
                <a:gd name="connsiteY25" fmla="*/ 20621 h 4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8366" h="42896">
                  <a:moveTo>
                    <a:pt x="0" y="20621"/>
                  </a:moveTo>
                  <a:cubicBezTo>
                    <a:pt x="367" y="18422"/>
                    <a:pt x="733" y="16223"/>
                    <a:pt x="733" y="13657"/>
                  </a:cubicBezTo>
                  <a:cubicBezTo>
                    <a:pt x="20160" y="3761"/>
                    <a:pt x="41785" y="4494"/>
                    <a:pt x="62678" y="3761"/>
                  </a:cubicBezTo>
                  <a:cubicBezTo>
                    <a:pt x="83937" y="3028"/>
                    <a:pt x="104830" y="1562"/>
                    <a:pt x="125723" y="95"/>
                  </a:cubicBezTo>
                  <a:cubicBezTo>
                    <a:pt x="129388" y="-271"/>
                    <a:pt x="133054" y="462"/>
                    <a:pt x="136719" y="1562"/>
                  </a:cubicBezTo>
                  <a:cubicBezTo>
                    <a:pt x="147349" y="11458"/>
                    <a:pt x="158711" y="5960"/>
                    <a:pt x="170074" y="3394"/>
                  </a:cubicBezTo>
                  <a:cubicBezTo>
                    <a:pt x="171540" y="3028"/>
                    <a:pt x="173373" y="2661"/>
                    <a:pt x="175205" y="2295"/>
                  </a:cubicBezTo>
                  <a:cubicBezTo>
                    <a:pt x="188401" y="1928"/>
                    <a:pt x="201596" y="9625"/>
                    <a:pt x="214792" y="3028"/>
                  </a:cubicBezTo>
                  <a:cubicBezTo>
                    <a:pt x="216624" y="2661"/>
                    <a:pt x="218457" y="2295"/>
                    <a:pt x="220290" y="1928"/>
                  </a:cubicBezTo>
                  <a:cubicBezTo>
                    <a:pt x="231286" y="3761"/>
                    <a:pt x="242282" y="4494"/>
                    <a:pt x="253278" y="4127"/>
                  </a:cubicBezTo>
                  <a:cubicBezTo>
                    <a:pt x="255111" y="4127"/>
                    <a:pt x="256944" y="4127"/>
                    <a:pt x="258776" y="4127"/>
                  </a:cubicBezTo>
                  <a:cubicBezTo>
                    <a:pt x="271972" y="5594"/>
                    <a:pt x="285167" y="7426"/>
                    <a:pt x="298363" y="5227"/>
                  </a:cubicBezTo>
                  <a:cubicBezTo>
                    <a:pt x="308992" y="3761"/>
                    <a:pt x="319255" y="3028"/>
                    <a:pt x="329885" y="2661"/>
                  </a:cubicBezTo>
                  <a:cubicBezTo>
                    <a:pt x="337216" y="4860"/>
                    <a:pt x="338682" y="10358"/>
                    <a:pt x="338315" y="16956"/>
                  </a:cubicBezTo>
                  <a:cubicBezTo>
                    <a:pt x="312657" y="27219"/>
                    <a:pt x="285534" y="22454"/>
                    <a:pt x="259143" y="23920"/>
                  </a:cubicBezTo>
                  <a:cubicBezTo>
                    <a:pt x="249979" y="27952"/>
                    <a:pt x="240449" y="29052"/>
                    <a:pt x="230553" y="28319"/>
                  </a:cubicBezTo>
                  <a:cubicBezTo>
                    <a:pt x="224322" y="27952"/>
                    <a:pt x="218090" y="26853"/>
                    <a:pt x="213692" y="32717"/>
                  </a:cubicBezTo>
                  <a:cubicBezTo>
                    <a:pt x="210760" y="36016"/>
                    <a:pt x="207461" y="41148"/>
                    <a:pt x="203795" y="40415"/>
                  </a:cubicBezTo>
                  <a:cubicBezTo>
                    <a:pt x="180337" y="34916"/>
                    <a:pt x="157978" y="45546"/>
                    <a:pt x="134886" y="42247"/>
                  </a:cubicBezTo>
                  <a:cubicBezTo>
                    <a:pt x="133787" y="42247"/>
                    <a:pt x="132320" y="42247"/>
                    <a:pt x="131221" y="42614"/>
                  </a:cubicBezTo>
                  <a:cubicBezTo>
                    <a:pt x="114360" y="32351"/>
                    <a:pt x="95667" y="37482"/>
                    <a:pt x="77706" y="36016"/>
                  </a:cubicBezTo>
                  <a:cubicBezTo>
                    <a:pt x="54614" y="33817"/>
                    <a:pt x="30789" y="35650"/>
                    <a:pt x="7331" y="35650"/>
                  </a:cubicBezTo>
                  <a:cubicBezTo>
                    <a:pt x="5865" y="36749"/>
                    <a:pt x="4398" y="36383"/>
                    <a:pt x="3299" y="34916"/>
                  </a:cubicBezTo>
                  <a:cubicBezTo>
                    <a:pt x="15028" y="28319"/>
                    <a:pt x="27490" y="31984"/>
                    <a:pt x="39586" y="31251"/>
                  </a:cubicBezTo>
                  <a:cubicBezTo>
                    <a:pt x="53515" y="30885"/>
                    <a:pt x="64511" y="26486"/>
                    <a:pt x="75140" y="14024"/>
                  </a:cubicBezTo>
                  <a:cubicBezTo>
                    <a:pt x="48750" y="16956"/>
                    <a:pt x="24558" y="21721"/>
                    <a:pt x="0" y="20621"/>
                  </a:cubicBezTo>
                  <a:close/>
                </a:path>
              </a:pathLst>
            </a:custGeom>
            <a:solidFill>
              <a:srgbClr val="9572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DA5E90-F434-4BB2-AC4B-8055BA8E326A}"/>
                </a:ext>
              </a:extLst>
            </p:cNvPr>
            <p:cNvSpPr/>
            <p:nvPr/>
          </p:nvSpPr>
          <p:spPr>
            <a:xfrm>
              <a:off x="11248413" y="7218501"/>
              <a:ext cx="182793" cy="93767"/>
            </a:xfrm>
            <a:custGeom>
              <a:avLst/>
              <a:gdLst>
                <a:gd name="connsiteX0" fmla="*/ 57059 w 182793"/>
                <a:gd name="connsiteY0" fmla="*/ 26928 h 93767"/>
                <a:gd name="connsiteX1" fmla="*/ 27003 w 182793"/>
                <a:gd name="connsiteY1" fmla="*/ 19597 h 93767"/>
                <a:gd name="connsiteX2" fmla="*/ 5377 w 182793"/>
                <a:gd name="connsiteY2" fmla="*/ 12633 h 93767"/>
                <a:gd name="connsiteX3" fmla="*/ 3544 w 182793"/>
                <a:gd name="connsiteY3" fmla="*/ 1636 h 93767"/>
                <a:gd name="connsiteX4" fmla="*/ 22971 w 182793"/>
                <a:gd name="connsiteY4" fmla="*/ 4935 h 93767"/>
                <a:gd name="connsiteX5" fmla="*/ 135498 w 182793"/>
                <a:gd name="connsiteY5" fmla="*/ 19597 h 93767"/>
                <a:gd name="connsiteX6" fmla="*/ 174351 w 182793"/>
                <a:gd name="connsiteY6" fmla="*/ 31692 h 93767"/>
                <a:gd name="connsiteX7" fmla="*/ 177650 w 182793"/>
                <a:gd name="connsiteY7" fmla="*/ 55517 h 93767"/>
                <a:gd name="connsiteX8" fmla="*/ 116072 w 182793"/>
                <a:gd name="connsiteY8" fmla="*/ 93638 h 93767"/>
                <a:gd name="connsiteX9" fmla="*/ 109474 w 182793"/>
                <a:gd name="connsiteY9" fmla="*/ 91072 h 93767"/>
                <a:gd name="connsiteX10" fmla="*/ 102143 w 182793"/>
                <a:gd name="connsiteY10" fmla="*/ 76410 h 93767"/>
                <a:gd name="connsiteX11" fmla="*/ 77585 w 182793"/>
                <a:gd name="connsiteY11" fmla="*/ 45621 h 93767"/>
                <a:gd name="connsiteX12" fmla="*/ 65489 w 182793"/>
                <a:gd name="connsiteY12" fmla="*/ 44888 h 93767"/>
                <a:gd name="connsiteX13" fmla="*/ 52660 w 182793"/>
                <a:gd name="connsiteY13" fmla="*/ 39390 h 93767"/>
                <a:gd name="connsiteX14" fmla="*/ 57059 w 182793"/>
                <a:gd name="connsiteY14" fmla="*/ 26928 h 9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793" h="93767">
                  <a:moveTo>
                    <a:pt x="57059" y="26928"/>
                  </a:moveTo>
                  <a:cubicBezTo>
                    <a:pt x="49362" y="15198"/>
                    <a:pt x="36533" y="24728"/>
                    <a:pt x="27003" y="19597"/>
                  </a:cubicBezTo>
                  <a:cubicBezTo>
                    <a:pt x="18939" y="19597"/>
                    <a:pt x="11975" y="16298"/>
                    <a:pt x="5377" y="12633"/>
                  </a:cubicBezTo>
                  <a:cubicBezTo>
                    <a:pt x="1345" y="10433"/>
                    <a:pt x="-3420" y="6768"/>
                    <a:pt x="3544" y="1636"/>
                  </a:cubicBezTo>
                  <a:cubicBezTo>
                    <a:pt x="10509" y="-929"/>
                    <a:pt x="17473" y="-929"/>
                    <a:pt x="22971" y="4935"/>
                  </a:cubicBezTo>
                  <a:cubicBezTo>
                    <a:pt x="60358" y="9700"/>
                    <a:pt x="98111" y="14832"/>
                    <a:pt x="135498" y="19597"/>
                  </a:cubicBezTo>
                  <a:cubicBezTo>
                    <a:pt x="149060" y="21429"/>
                    <a:pt x="162256" y="24362"/>
                    <a:pt x="174351" y="31692"/>
                  </a:cubicBezTo>
                  <a:cubicBezTo>
                    <a:pt x="184981" y="38290"/>
                    <a:pt x="184981" y="49286"/>
                    <a:pt x="177650" y="55517"/>
                  </a:cubicBezTo>
                  <a:cubicBezTo>
                    <a:pt x="159323" y="71279"/>
                    <a:pt x="138431" y="83375"/>
                    <a:pt x="116072" y="93638"/>
                  </a:cubicBezTo>
                  <a:cubicBezTo>
                    <a:pt x="114606" y="94371"/>
                    <a:pt x="111673" y="91805"/>
                    <a:pt x="109474" y="91072"/>
                  </a:cubicBezTo>
                  <a:cubicBezTo>
                    <a:pt x="106542" y="86307"/>
                    <a:pt x="107641" y="79343"/>
                    <a:pt x="102143" y="76410"/>
                  </a:cubicBezTo>
                  <a:cubicBezTo>
                    <a:pt x="89314" y="69812"/>
                    <a:pt x="77952" y="63215"/>
                    <a:pt x="77585" y="45621"/>
                  </a:cubicBezTo>
                  <a:cubicBezTo>
                    <a:pt x="77585" y="39023"/>
                    <a:pt x="69888" y="44888"/>
                    <a:pt x="65489" y="44888"/>
                  </a:cubicBezTo>
                  <a:cubicBezTo>
                    <a:pt x="60358" y="44521"/>
                    <a:pt x="55593" y="44155"/>
                    <a:pt x="52660" y="39390"/>
                  </a:cubicBezTo>
                  <a:cubicBezTo>
                    <a:pt x="49362" y="33525"/>
                    <a:pt x="52660" y="29860"/>
                    <a:pt x="57059" y="26928"/>
                  </a:cubicBezTo>
                  <a:close/>
                </a:path>
              </a:pathLst>
            </a:custGeom>
            <a:solidFill>
              <a:srgbClr val="8E6B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CBDA5C32-1263-4130-9229-7334A94ECC6A}"/>
                </a:ext>
              </a:extLst>
            </p:cNvPr>
            <p:cNvSpPr/>
            <p:nvPr/>
          </p:nvSpPr>
          <p:spPr>
            <a:xfrm>
              <a:off x="11451167" y="7316791"/>
              <a:ext cx="131774" cy="57677"/>
            </a:xfrm>
            <a:custGeom>
              <a:avLst/>
              <a:gdLst>
                <a:gd name="connsiteX0" fmla="*/ 87424 w 131774"/>
                <a:gd name="connsiteY0" fmla="*/ 112 h 57677"/>
                <a:gd name="connsiteX1" fmla="*/ 131775 w 131774"/>
                <a:gd name="connsiteY1" fmla="*/ 479 h 57677"/>
                <a:gd name="connsiteX2" fmla="*/ 120779 w 131774"/>
                <a:gd name="connsiteY2" fmla="*/ 26503 h 57677"/>
                <a:gd name="connsiteX3" fmla="*/ 105384 w 131774"/>
                <a:gd name="connsiteY3" fmla="*/ 44830 h 57677"/>
                <a:gd name="connsiteX4" fmla="*/ 105384 w 131774"/>
                <a:gd name="connsiteY4" fmla="*/ 44830 h 57677"/>
                <a:gd name="connsiteX5" fmla="*/ 75328 w 131774"/>
                <a:gd name="connsiteY5" fmla="*/ 57292 h 57677"/>
                <a:gd name="connsiteX6" fmla="*/ 15949 w 131774"/>
                <a:gd name="connsiteY6" fmla="*/ 55826 h 57677"/>
                <a:gd name="connsiteX7" fmla="*/ 554 w 131774"/>
                <a:gd name="connsiteY7" fmla="*/ 48129 h 57677"/>
                <a:gd name="connsiteX8" fmla="*/ 7518 w 131774"/>
                <a:gd name="connsiteY8" fmla="*/ 32001 h 57677"/>
                <a:gd name="connsiteX9" fmla="*/ 22546 w 131774"/>
                <a:gd name="connsiteY9" fmla="*/ 21005 h 57677"/>
                <a:gd name="connsiteX10" fmla="*/ 87424 w 131774"/>
                <a:gd name="connsiteY10" fmla="*/ 112 h 5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774" h="57677">
                  <a:moveTo>
                    <a:pt x="87424" y="112"/>
                  </a:moveTo>
                  <a:cubicBezTo>
                    <a:pt x="101719" y="6710"/>
                    <a:pt x="116380" y="-1354"/>
                    <a:pt x="131775" y="479"/>
                  </a:cubicBezTo>
                  <a:cubicBezTo>
                    <a:pt x="127743" y="10009"/>
                    <a:pt x="124444" y="18073"/>
                    <a:pt x="120779" y="26503"/>
                  </a:cubicBezTo>
                  <a:cubicBezTo>
                    <a:pt x="118213" y="34933"/>
                    <a:pt x="113081" y="40798"/>
                    <a:pt x="105384" y="44830"/>
                  </a:cubicBezTo>
                  <a:lnTo>
                    <a:pt x="105384" y="44830"/>
                  </a:lnTo>
                  <a:cubicBezTo>
                    <a:pt x="97320" y="53994"/>
                    <a:pt x="86691" y="56926"/>
                    <a:pt x="75328" y="57292"/>
                  </a:cubicBezTo>
                  <a:cubicBezTo>
                    <a:pt x="55535" y="57659"/>
                    <a:pt x="35742" y="58392"/>
                    <a:pt x="15949" y="55826"/>
                  </a:cubicBezTo>
                  <a:cubicBezTo>
                    <a:pt x="9718" y="55093"/>
                    <a:pt x="2753" y="55826"/>
                    <a:pt x="554" y="48129"/>
                  </a:cubicBezTo>
                  <a:cubicBezTo>
                    <a:pt x="-1645" y="41165"/>
                    <a:pt x="3120" y="36400"/>
                    <a:pt x="7518" y="32001"/>
                  </a:cubicBezTo>
                  <a:cubicBezTo>
                    <a:pt x="11917" y="27236"/>
                    <a:pt x="16682" y="23571"/>
                    <a:pt x="22546" y="21005"/>
                  </a:cubicBezTo>
                  <a:cubicBezTo>
                    <a:pt x="43439" y="11842"/>
                    <a:pt x="62866" y="-1354"/>
                    <a:pt x="87424" y="112"/>
                  </a:cubicBezTo>
                  <a:close/>
                </a:path>
              </a:pathLst>
            </a:custGeom>
            <a:solidFill>
              <a:srgbClr val="846E5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F3D5CC7-50ED-4510-A8AD-4DBFE48863FE}"/>
                </a:ext>
              </a:extLst>
            </p:cNvPr>
            <p:cNvSpPr/>
            <p:nvPr/>
          </p:nvSpPr>
          <p:spPr>
            <a:xfrm>
              <a:off x="11238029" y="7245428"/>
              <a:ext cx="122971" cy="71127"/>
            </a:xfrm>
            <a:custGeom>
              <a:avLst/>
              <a:gdLst>
                <a:gd name="connsiteX0" fmla="*/ 67443 w 122971"/>
                <a:gd name="connsiteY0" fmla="*/ 0 h 71127"/>
                <a:gd name="connsiteX1" fmla="*/ 81005 w 122971"/>
                <a:gd name="connsiteY1" fmla="*/ 11729 h 71127"/>
                <a:gd name="connsiteX2" fmla="*/ 93467 w 122971"/>
                <a:gd name="connsiteY2" fmla="*/ 20526 h 71127"/>
                <a:gd name="connsiteX3" fmla="*/ 107762 w 122971"/>
                <a:gd name="connsiteY3" fmla="*/ 41052 h 71127"/>
                <a:gd name="connsiteX4" fmla="*/ 119858 w 122971"/>
                <a:gd name="connsiteY4" fmla="*/ 63411 h 71127"/>
                <a:gd name="connsiteX5" fmla="*/ 105197 w 122971"/>
                <a:gd name="connsiteY5" fmla="*/ 67076 h 71127"/>
                <a:gd name="connsiteX6" fmla="*/ 48750 w 122971"/>
                <a:gd name="connsiteY6" fmla="*/ 67443 h 71127"/>
                <a:gd name="connsiteX7" fmla="*/ 0 w 122971"/>
                <a:gd name="connsiteY7" fmla="*/ 63778 h 71127"/>
                <a:gd name="connsiteX8" fmla="*/ 2566 w 122971"/>
                <a:gd name="connsiteY8" fmla="*/ 45817 h 71127"/>
                <a:gd name="connsiteX9" fmla="*/ 6964 w 122971"/>
                <a:gd name="connsiteY9" fmla="*/ 43252 h 71127"/>
                <a:gd name="connsiteX10" fmla="*/ 9897 w 122971"/>
                <a:gd name="connsiteY10" fmla="*/ 46550 h 71127"/>
                <a:gd name="connsiteX11" fmla="*/ 13928 w 122971"/>
                <a:gd name="connsiteY11" fmla="*/ 57547 h 71127"/>
                <a:gd name="connsiteX12" fmla="*/ 31522 w 122971"/>
                <a:gd name="connsiteY12" fmla="*/ 49849 h 71127"/>
                <a:gd name="connsiteX13" fmla="*/ 61945 w 122971"/>
                <a:gd name="connsiteY13" fmla="*/ 52415 h 71127"/>
                <a:gd name="connsiteX14" fmla="*/ 45451 w 122971"/>
                <a:gd name="connsiteY14" fmla="*/ 31522 h 71127"/>
                <a:gd name="connsiteX15" fmla="*/ 31156 w 122971"/>
                <a:gd name="connsiteY15" fmla="*/ 21992 h 71127"/>
                <a:gd name="connsiteX16" fmla="*/ 41052 w 122971"/>
                <a:gd name="connsiteY16" fmla="*/ 8430 h 71127"/>
                <a:gd name="connsiteX17" fmla="*/ 67443 w 122971"/>
                <a:gd name="connsiteY17" fmla="*/ 0 h 7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971" h="71127">
                  <a:moveTo>
                    <a:pt x="67443" y="0"/>
                  </a:moveTo>
                  <a:cubicBezTo>
                    <a:pt x="59746" y="17594"/>
                    <a:pt x="72208" y="15395"/>
                    <a:pt x="81005" y="11729"/>
                  </a:cubicBezTo>
                  <a:cubicBezTo>
                    <a:pt x="92001" y="6964"/>
                    <a:pt x="99332" y="733"/>
                    <a:pt x="93467" y="20526"/>
                  </a:cubicBezTo>
                  <a:cubicBezTo>
                    <a:pt x="92001" y="25658"/>
                    <a:pt x="94200" y="38486"/>
                    <a:pt x="107762" y="41052"/>
                  </a:cubicBezTo>
                  <a:cubicBezTo>
                    <a:pt x="118025" y="42885"/>
                    <a:pt x="128289" y="49483"/>
                    <a:pt x="119858" y="63411"/>
                  </a:cubicBezTo>
                  <a:cubicBezTo>
                    <a:pt x="115460" y="66343"/>
                    <a:pt x="110328" y="67443"/>
                    <a:pt x="105197" y="67076"/>
                  </a:cubicBezTo>
                  <a:cubicBezTo>
                    <a:pt x="86503" y="65610"/>
                    <a:pt x="67443" y="76606"/>
                    <a:pt x="48750" y="67443"/>
                  </a:cubicBezTo>
                  <a:cubicBezTo>
                    <a:pt x="32255" y="67443"/>
                    <a:pt x="16494" y="60845"/>
                    <a:pt x="0" y="63778"/>
                  </a:cubicBezTo>
                  <a:cubicBezTo>
                    <a:pt x="733" y="57547"/>
                    <a:pt x="-1466" y="51315"/>
                    <a:pt x="2566" y="45817"/>
                  </a:cubicBezTo>
                  <a:cubicBezTo>
                    <a:pt x="3665" y="44351"/>
                    <a:pt x="5498" y="43252"/>
                    <a:pt x="6964" y="43252"/>
                  </a:cubicBezTo>
                  <a:cubicBezTo>
                    <a:pt x="8064" y="43252"/>
                    <a:pt x="10263" y="45817"/>
                    <a:pt x="9897" y="46550"/>
                  </a:cubicBezTo>
                  <a:cubicBezTo>
                    <a:pt x="8797" y="51315"/>
                    <a:pt x="6231" y="58280"/>
                    <a:pt x="13928" y="57547"/>
                  </a:cubicBezTo>
                  <a:cubicBezTo>
                    <a:pt x="19793" y="56813"/>
                    <a:pt x="26757" y="56447"/>
                    <a:pt x="31522" y="49849"/>
                  </a:cubicBezTo>
                  <a:cubicBezTo>
                    <a:pt x="45817" y="31522"/>
                    <a:pt x="51682" y="32255"/>
                    <a:pt x="61945" y="52415"/>
                  </a:cubicBezTo>
                  <a:cubicBezTo>
                    <a:pt x="64511" y="32988"/>
                    <a:pt x="64511" y="32988"/>
                    <a:pt x="45451" y="31522"/>
                  </a:cubicBezTo>
                  <a:cubicBezTo>
                    <a:pt x="38853" y="31156"/>
                    <a:pt x="32988" y="27490"/>
                    <a:pt x="31156" y="21992"/>
                  </a:cubicBezTo>
                  <a:cubicBezTo>
                    <a:pt x="28957" y="14661"/>
                    <a:pt x="35188" y="10630"/>
                    <a:pt x="41052" y="8430"/>
                  </a:cubicBezTo>
                  <a:cubicBezTo>
                    <a:pt x="49483" y="5132"/>
                    <a:pt x="58646" y="2566"/>
                    <a:pt x="67443" y="0"/>
                  </a:cubicBezTo>
                  <a:close/>
                </a:path>
              </a:pathLst>
            </a:custGeom>
            <a:solidFill>
              <a:srgbClr val="6246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6EF2A2D3-248F-4F4C-B62A-A461ED08E399}"/>
                </a:ext>
              </a:extLst>
            </p:cNvPr>
            <p:cNvSpPr/>
            <p:nvPr/>
          </p:nvSpPr>
          <p:spPr>
            <a:xfrm>
              <a:off x="11136131" y="7309326"/>
              <a:ext cx="206727" cy="43540"/>
            </a:xfrm>
            <a:custGeom>
              <a:avLst/>
              <a:gdLst>
                <a:gd name="connsiteX0" fmla="*/ 150281 w 206727"/>
                <a:gd name="connsiteY0" fmla="*/ 3545 h 43540"/>
                <a:gd name="connsiteX1" fmla="*/ 206728 w 206727"/>
                <a:gd name="connsiteY1" fmla="*/ 3179 h 43540"/>
                <a:gd name="connsiteX2" fmla="*/ 114727 w 206727"/>
                <a:gd name="connsiteY2" fmla="*/ 34335 h 43540"/>
                <a:gd name="connsiteX3" fmla="*/ 0 w 206727"/>
                <a:gd name="connsiteY3" fmla="*/ 40932 h 43540"/>
                <a:gd name="connsiteX4" fmla="*/ 24558 w 206727"/>
                <a:gd name="connsiteY4" fmla="*/ 17840 h 43540"/>
                <a:gd name="connsiteX5" fmla="*/ 35921 w 206727"/>
                <a:gd name="connsiteY5" fmla="*/ 32502 h 43540"/>
                <a:gd name="connsiteX6" fmla="*/ 39220 w 206727"/>
                <a:gd name="connsiteY6" fmla="*/ 40199 h 43540"/>
                <a:gd name="connsiteX7" fmla="*/ 47650 w 206727"/>
                <a:gd name="connsiteY7" fmla="*/ 38000 h 43540"/>
                <a:gd name="connsiteX8" fmla="*/ 88336 w 206727"/>
                <a:gd name="connsiteY8" fmla="*/ 24804 h 43540"/>
                <a:gd name="connsiteX9" fmla="*/ 133053 w 206727"/>
                <a:gd name="connsiteY9" fmla="*/ 11976 h 43540"/>
                <a:gd name="connsiteX10" fmla="*/ 150281 w 206727"/>
                <a:gd name="connsiteY10" fmla="*/ 3545 h 4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727" h="43540">
                  <a:moveTo>
                    <a:pt x="150281" y="3545"/>
                  </a:moveTo>
                  <a:cubicBezTo>
                    <a:pt x="168974" y="4278"/>
                    <a:pt x="188034" y="-4519"/>
                    <a:pt x="206728" y="3179"/>
                  </a:cubicBezTo>
                  <a:cubicBezTo>
                    <a:pt x="177038" y="16374"/>
                    <a:pt x="146615" y="27004"/>
                    <a:pt x="114727" y="34335"/>
                  </a:cubicBezTo>
                  <a:cubicBezTo>
                    <a:pt x="76240" y="43498"/>
                    <a:pt x="38853" y="46064"/>
                    <a:pt x="0" y="40932"/>
                  </a:cubicBezTo>
                  <a:cubicBezTo>
                    <a:pt x="7697" y="18573"/>
                    <a:pt x="10996" y="16374"/>
                    <a:pt x="24558" y="17840"/>
                  </a:cubicBezTo>
                  <a:cubicBezTo>
                    <a:pt x="35188" y="18940"/>
                    <a:pt x="35921" y="24438"/>
                    <a:pt x="35921" y="32502"/>
                  </a:cubicBezTo>
                  <a:cubicBezTo>
                    <a:pt x="35921" y="35067"/>
                    <a:pt x="35188" y="39466"/>
                    <a:pt x="39220" y="40199"/>
                  </a:cubicBezTo>
                  <a:cubicBezTo>
                    <a:pt x="42152" y="40932"/>
                    <a:pt x="46917" y="41299"/>
                    <a:pt x="47650" y="38000"/>
                  </a:cubicBezTo>
                  <a:cubicBezTo>
                    <a:pt x="53881" y="11242"/>
                    <a:pt x="75140" y="31036"/>
                    <a:pt x="88336" y="24804"/>
                  </a:cubicBezTo>
                  <a:cubicBezTo>
                    <a:pt x="92001" y="22972"/>
                    <a:pt x="130854" y="16008"/>
                    <a:pt x="133053" y="11976"/>
                  </a:cubicBezTo>
                  <a:cubicBezTo>
                    <a:pt x="137085" y="5378"/>
                    <a:pt x="146615" y="10509"/>
                    <a:pt x="150281" y="3545"/>
                  </a:cubicBezTo>
                  <a:close/>
                </a:path>
              </a:pathLst>
            </a:custGeom>
            <a:solidFill>
              <a:srgbClr val="A887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AA93711A-1708-4B96-8A96-EB918C6196A2}"/>
                </a:ext>
              </a:extLst>
            </p:cNvPr>
            <p:cNvSpPr/>
            <p:nvPr/>
          </p:nvSpPr>
          <p:spPr>
            <a:xfrm>
              <a:off x="11409935" y="7229947"/>
              <a:ext cx="207094" cy="68629"/>
            </a:xfrm>
            <a:custGeom>
              <a:avLst/>
              <a:gdLst>
                <a:gd name="connsiteX0" fmla="*/ 79539 w 207094"/>
                <a:gd name="connsiteY0" fmla="*/ 453 h 68629"/>
                <a:gd name="connsiteX1" fmla="*/ 102631 w 207094"/>
                <a:gd name="connsiteY1" fmla="*/ 33441 h 68629"/>
                <a:gd name="connsiteX2" fmla="*/ 146249 w 207094"/>
                <a:gd name="connsiteY2" fmla="*/ 41505 h 68629"/>
                <a:gd name="connsiteX3" fmla="*/ 192799 w 207094"/>
                <a:gd name="connsiteY3" fmla="*/ 48836 h 68629"/>
                <a:gd name="connsiteX4" fmla="*/ 207094 w 207094"/>
                <a:gd name="connsiteY4" fmla="*/ 68629 h 68629"/>
                <a:gd name="connsiteX5" fmla="*/ 104830 w 207094"/>
                <a:gd name="connsiteY5" fmla="*/ 44804 h 68629"/>
                <a:gd name="connsiteX6" fmla="*/ 87969 w 207094"/>
                <a:gd name="connsiteY6" fmla="*/ 37107 h 68629"/>
                <a:gd name="connsiteX7" fmla="*/ 68909 w 207094"/>
                <a:gd name="connsiteY7" fmla="*/ 30142 h 68629"/>
                <a:gd name="connsiteX8" fmla="*/ 0 w 207094"/>
                <a:gd name="connsiteY8" fmla="*/ 5951 h 68629"/>
                <a:gd name="connsiteX9" fmla="*/ 45817 w 207094"/>
                <a:gd name="connsiteY9" fmla="*/ 453 h 68629"/>
                <a:gd name="connsiteX10" fmla="*/ 79539 w 207094"/>
                <a:gd name="connsiteY10" fmla="*/ 453 h 6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094" h="68629">
                  <a:moveTo>
                    <a:pt x="79539" y="453"/>
                  </a:moveTo>
                  <a:cubicBezTo>
                    <a:pt x="82471" y="14748"/>
                    <a:pt x="82105" y="29409"/>
                    <a:pt x="102631" y="33441"/>
                  </a:cubicBezTo>
                  <a:cubicBezTo>
                    <a:pt x="117292" y="36374"/>
                    <a:pt x="129755" y="46637"/>
                    <a:pt x="146249" y="41505"/>
                  </a:cubicBezTo>
                  <a:cubicBezTo>
                    <a:pt x="162377" y="36740"/>
                    <a:pt x="176672" y="48103"/>
                    <a:pt x="192799" y="48836"/>
                  </a:cubicBezTo>
                  <a:cubicBezTo>
                    <a:pt x="199764" y="49203"/>
                    <a:pt x="202696" y="61665"/>
                    <a:pt x="207094" y="68629"/>
                  </a:cubicBezTo>
                  <a:cubicBezTo>
                    <a:pt x="173006" y="60932"/>
                    <a:pt x="138918" y="53235"/>
                    <a:pt x="104830" y="44804"/>
                  </a:cubicBezTo>
                  <a:cubicBezTo>
                    <a:pt x="98965" y="43338"/>
                    <a:pt x="93467" y="40039"/>
                    <a:pt x="87969" y="37107"/>
                  </a:cubicBezTo>
                  <a:cubicBezTo>
                    <a:pt x="82105" y="33808"/>
                    <a:pt x="76240" y="29043"/>
                    <a:pt x="68909" y="30142"/>
                  </a:cubicBezTo>
                  <a:cubicBezTo>
                    <a:pt x="41785" y="34174"/>
                    <a:pt x="24192" y="14381"/>
                    <a:pt x="0" y="5951"/>
                  </a:cubicBezTo>
                  <a:cubicBezTo>
                    <a:pt x="16494" y="-1746"/>
                    <a:pt x="31156" y="86"/>
                    <a:pt x="45817" y="453"/>
                  </a:cubicBezTo>
                  <a:cubicBezTo>
                    <a:pt x="56813" y="453"/>
                    <a:pt x="68176" y="453"/>
                    <a:pt x="79539" y="453"/>
                  </a:cubicBezTo>
                  <a:close/>
                </a:path>
              </a:pathLst>
            </a:custGeom>
            <a:solidFill>
              <a:srgbClr val="9770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E4B201BE-92DA-4E37-9A27-79E193AC7EA0}"/>
                </a:ext>
              </a:extLst>
            </p:cNvPr>
            <p:cNvSpPr/>
            <p:nvPr/>
          </p:nvSpPr>
          <p:spPr>
            <a:xfrm>
              <a:off x="11423864" y="7311872"/>
              <a:ext cx="133577" cy="72108"/>
            </a:xfrm>
            <a:custGeom>
              <a:avLst/>
              <a:gdLst>
                <a:gd name="connsiteX0" fmla="*/ 114727 w 133577"/>
                <a:gd name="connsiteY0" fmla="*/ 5032 h 72108"/>
                <a:gd name="connsiteX1" fmla="*/ 52415 w 133577"/>
                <a:gd name="connsiteY1" fmla="*/ 29223 h 72108"/>
                <a:gd name="connsiteX2" fmla="*/ 40319 w 133577"/>
                <a:gd name="connsiteY2" fmla="*/ 37654 h 72108"/>
                <a:gd name="connsiteX3" fmla="*/ 31156 w 133577"/>
                <a:gd name="connsiteY3" fmla="*/ 52315 h 72108"/>
                <a:gd name="connsiteX4" fmla="*/ 45817 w 133577"/>
                <a:gd name="connsiteY4" fmla="*/ 54148 h 72108"/>
                <a:gd name="connsiteX5" fmla="*/ 133420 w 133577"/>
                <a:gd name="connsiteY5" fmla="*/ 49383 h 72108"/>
                <a:gd name="connsiteX6" fmla="*/ 122424 w 133577"/>
                <a:gd name="connsiteY6" fmla="*/ 64777 h 72108"/>
                <a:gd name="connsiteX7" fmla="*/ 58646 w 133577"/>
                <a:gd name="connsiteY7" fmla="*/ 72108 h 72108"/>
                <a:gd name="connsiteX8" fmla="*/ 0 w 133577"/>
                <a:gd name="connsiteY8" fmla="*/ 72108 h 72108"/>
                <a:gd name="connsiteX9" fmla="*/ 14295 w 133577"/>
                <a:gd name="connsiteY9" fmla="*/ 43518 h 72108"/>
                <a:gd name="connsiteX10" fmla="*/ 27490 w 133577"/>
                <a:gd name="connsiteY10" fmla="*/ 31056 h 72108"/>
                <a:gd name="connsiteX11" fmla="*/ 31522 w 133577"/>
                <a:gd name="connsiteY11" fmla="*/ 29223 h 72108"/>
                <a:gd name="connsiteX12" fmla="*/ 62312 w 133577"/>
                <a:gd name="connsiteY12" fmla="*/ 14928 h 72108"/>
                <a:gd name="connsiteX13" fmla="*/ 72941 w 133577"/>
                <a:gd name="connsiteY13" fmla="*/ 6498 h 72108"/>
                <a:gd name="connsiteX14" fmla="*/ 87236 w 133577"/>
                <a:gd name="connsiteY14" fmla="*/ 1366 h 72108"/>
                <a:gd name="connsiteX15" fmla="*/ 114727 w 133577"/>
                <a:gd name="connsiteY15" fmla="*/ 5032 h 7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3577" h="72108">
                  <a:moveTo>
                    <a:pt x="114727" y="5032"/>
                  </a:moveTo>
                  <a:cubicBezTo>
                    <a:pt x="92001" y="8331"/>
                    <a:pt x="71842" y="17860"/>
                    <a:pt x="52415" y="29223"/>
                  </a:cubicBezTo>
                  <a:cubicBezTo>
                    <a:pt x="48016" y="31789"/>
                    <a:pt x="43618" y="33988"/>
                    <a:pt x="40319" y="37654"/>
                  </a:cubicBezTo>
                  <a:cubicBezTo>
                    <a:pt x="36287" y="42052"/>
                    <a:pt x="28590" y="45351"/>
                    <a:pt x="31156" y="52315"/>
                  </a:cubicBezTo>
                  <a:cubicBezTo>
                    <a:pt x="33721" y="60379"/>
                    <a:pt x="40686" y="53415"/>
                    <a:pt x="45817" y="54148"/>
                  </a:cubicBezTo>
                  <a:cubicBezTo>
                    <a:pt x="75140" y="59280"/>
                    <a:pt x="104463" y="60379"/>
                    <a:pt x="133420" y="49383"/>
                  </a:cubicBezTo>
                  <a:cubicBezTo>
                    <a:pt x="134886" y="58180"/>
                    <a:pt x="125723" y="59646"/>
                    <a:pt x="122424" y="64777"/>
                  </a:cubicBezTo>
                  <a:cubicBezTo>
                    <a:pt x="101531" y="70642"/>
                    <a:pt x="79539" y="64777"/>
                    <a:pt x="58646" y="72108"/>
                  </a:cubicBezTo>
                  <a:cubicBezTo>
                    <a:pt x="40319" y="72108"/>
                    <a:pt x="22359" y="72108"/>
                    <a:pt x="0" y="72108"/>
                  </a:cubicBezTo>
                  <a:cubicBezTo>
                    <a:pt x="12096" y="62578"/>
                    <a:pt x="15028" y="54148"/>
                    <a:pt x="14295" y="43518"/>
                  </a:cubicBezTo>
                  <a:cubicBezTo>
                    <a:pt x="13562" y="32155"/>
                    <a:pt x="15761" y="31056"/>
                    <a:pt x="27490" y="31056"/>
                  </a:cubicBezTo>
                  <a:cubicBezTo>
                    <a:pt x="29323" y="31056"/>
                    <a:pt x="30423" y="31056"/>
                    <a:pt x="31522" y="29223"/>
                  </a:cubicBezTo>
                  <a:cubicBezTo>
                    <a:pt x="39586" y="18960"/>
                    <a:pt x="50216" y="14562"/>
                    <a:pt x="62312" y="14928"/>
                  </a:cubicBezTo>
                  <a:cubicBezTo>
                    <a:pt x="67443" y="14928"/>
                    <a:pt x="74407" y="18227"/>
                    <a:pt x="72941" y="6498"/>
                  </a:cubicBezTo>
                  <a:cubicBezTo>
                    <a:pt x="71842" y="-2299"/>
                    <a:pt x="82105" y="-100"/>
                    <a:pt x="87236" y="1366"/>
                  </a:cubicBezTo>
                  <a:cubicBezTo>
                    <a:pt x="96400" y="4665"/>
                    <a:pt x="105563" y="4665"/>
                    <a:pt x="114727" y="5032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8C47141-86F2-465E-8815-6B41511BA404}"/>
                </a:ext>
              </a:extLst>
            </p:cNvPr>
            <p:cNvSpPr/>
            <p:nvPr/>
          </p:nvSpPr>
          <p:spPr>
            <a:xfrm>
              <a:off x="11379581" y="7171296"/>
              <a:ext cx="188699" cy="36378"/>
            </a:xfrm>
            <a:custGeom>
              <a:avLst/>
              <a:gdLst>
                <a:gd name="connsiteX0" fmla="*/ 188699 w 188699"/>
                <a:gd name="connsiteY0" fmla="*/ 36379 h 36378"/>
                <a:gd name="connsiteX1" fmla="*/ 57845 w 188699"/>
                <a:gd name="connsiteY1" fmla="*/ 30514 h 36378"/>
                <a:gd name="connsiteX2" fmla="*/ 31088 w 188699"/>
                <a:gd name="connsiteY2" fmla="*/ 32347 h 36378"/>
                <a:gd name="connsiteX3" fmla="*/ 665 w 188699"/>
                <a:gd name="connsiteY3" fmla="*/ 25749 h 36378"/>
                <a:gd name="connsiteX4" fmla="*/ 17526 w 188699"/>
                <a:gd name="connsiteY4" fmla="*/ 9255 h 36378"/>
                <a:gd name="connsiteX5" fmla="*/ 38052 w 188699"/>
                <a:gd name="connsiteY5" fmla="*/ 1558 h 36378"/>
                <a:gd name="connsiteX6" fmla="*/ 41717 w 188699"/>
                <a:gd name="connsiteY6" fmla="*/ 20251 h 36378"/>
                <a:gd name="connsiteX7" fmla="*/ 47215 w 188699"/>
                <a:gd name="connsiteY7" fmla="*/ 4490 h 36378"/>
                <a:gd name="connsiteX8" fmla="*/ 53813 w 188699"/>
                <a:gd name="connsiteY8" fmla="*/ 458 h 36378"/>
                <a:gd name="connsiteX9" fmla="*/ 60777 w 188699"/>
                <a:gd name="connsiteY9" fmla="*/ 1191 h 36378"/>
                <a:gd name="connsiteX10" fmla="*/ 98531 w 188699"/>
                <a:gd name="connsiteY10" fmla="*/ 7056 h 36378"/>
                <a:gd name="connsiteX11" fmla="*/ 107694 w 188699"/>
                <a:gd name="connsiteY11" fmla="*/ 18052 h 36378"/>
                <a:gd name="connsiteX12" fmla="*/ 188699 w 188699"/>
                <a:gd name="connsiteY12" fmla="*/ 36379 h 3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699" h="36378">
                  <a:moveTo>
                    <a:pt x="188699" y="36379"/>
                  </a:moveTo>
                  <a:cubicBezTo>
                    <a:pt x="145448" y="30148"/>
                    <a:pt x="101097" y="36012"/>
                    <a:pt x="57845" y="30514"/>
                  </a:cubicBezTo>
                  <a:cubicBezTo>
                    <a:pt x="49048" y="29415"/>
                    <a:pt x="39885" y="31614"/>
                    <a:pt x="31088" y="32347"/>
                  </a:cubicBezTo>
                  <a:cubicBezTo>
                    <a:pt x="20458" y="32714"/>
                    <a:pt x="10195" y="31614"/>
                    <a:pt x="665" y="25749"/>
                  </a:cubicBezTo>
                  <a:cubicBezTo>
                    <a:pt x="-3367" y="10355"/>
                    <a:pt x="12028" y="15120"/>
                    <a:pt x="17526" y="9255"/>
                  </a:cubicBezTo>
                  <a:cubicBezTo>
                    <a:pt x="23390" y="3757"/>
                    <a:pt x="28522" y="-2474"/>
                    <a:pt x="38052" y="1558"/>
                  </a:cubicBezTo>
                  <a:cubicBezTo>
                    <a:pt x="45016" y="6689"/>
                    <a:pt x="36219" y="14387"/>
                    <a:pt x="41717" y="20251"/>
                  </a:cubicBezTo>
                  <a:cubicBezTo>
                    <a:pt x="40618" y="13654"/>
                    <a:pt x="43550" y="8888"/>
                    <a:pt x="47215" y="4490"/>
                  </a:cubicBezTo>
                  <a:cubicBezTo>
                    <a:pt x="49048" y="2657"/>
                    <a:pt x="51247" y="1191"/>
                    <a:pt x="53813" y="458"/>
                  </a:cubicBezTo>
                  <a:cubicBezTo>
                    <a:pt x="56379" y="92"/>
                    <a:pt x="59311" y="-641"/>
                    <a:pt x="60777" y="1191"/>
                  </a:cubicBezTo>
                  <a:cubicBezTo>
                    <a:pt x="71774" y="12920"/>
                    <a:pt x="85335" y="8888"/>
                    <a:pt x="98531" y="7056"/>
                  </a:cubicBezTo>
                  <a:cubicBezTo>
                    <a:pt x="98897" y="12920"/>
                    <a:pt x="99997" y="16586"/>
                    <a:pt x="107694" y="18052"/>
                  </a:cubicBezTo>
                  <a:cubicBezTo>
                    <a:pt x="134818" y="23184"/>
                    <a:pt x="161576" y="30148"/>
                    <a:pt x="188699" y="36379"/>
                  </a:cubicBezTo>
                  <a:close/>
                </a:path>
              </a:pathLst>
            </a:custGeom>
            <a:solidFill>
              <a:srgbClr val="85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26587989-D505-471D-B44C-F17F9E2EDB93}"/>
                </a:ext>
              </a:extLst>
            </p:cNvPr>
            <p:cNvSpPr/>
            <p:nvPr/>
          </p:nvSpPr>
          <p:spPr>
            <a:xfrm>
              <a:off x="11632791" y="7320715"/>
              <a:ext cx="63044" cy="58488"/>
            </a:xfrm>
            <a:custGeom>
              <a:avLst/>
              <a:gdLst>
                <a:gd name="connsiteX0" fmla="*/ 17594 w 63044"/>
                <a:gd name="connsiteY0" fmla="*/ 220 h 58488"/>
                <a:gd name="connsiteX1" fmla="*/ 32988 w 63044"/>
                <a:gd name="connsiteY1" fmla="*/ 7551 h 58488"/>
                <a:gd name="connsiteX2" fmla="*/ 35188 w 63044"/>
                <a:gd name="connsiteY2" fmla="*/ 9017 h 58488"/>
                <a:gd name="connsiteX3" fmla="*/ 47283 w 63044"/>
                <a:gd name="connsiteY3" fmla="*/ 23312 h 58488"/>
                <a:gd name="connsiteX4" fmla="*/ 63045 w 63044"/>
                <a:gd name="connsiteY4" fmla="*/ 30643 h 58488"/>
                <a:gd name="connsiteX5" fmla="*/ 42885 w 63044"/>
                <a:gd name="connsiteY5" fmla="*/ 50436 h 58488"/>
                <a:gd name="connsiteX6" fmla="*/ 0 w 63044"/>
                <a:gd name="connsiteY6" fmla="*/ 56667 h 58488"/>
                <a:gd name="connsiteX7" fmla="*/ 19060 w 63044"/>
                <a:gd name="connsiteY7" fmla="*/ 34675 h 58488"/>
                <a:gd name="connsiteX8" fmla="*/ 17594 w 63044"/>
                <a:gd name="connsiteY8" fmla="*/ 220 h 5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044" h="58488">
                  <a:moveTo>
                    <a:pt x="17594" y="220"/>
                  </a:moveTo>
                  <a:cubicBezTo>
                    <a:pt x="24558" y="-1246"/>
                    <a:pt x="27857" y="4985"/>
                    <a:pt x="32988" y="7551"/>
                  </a:cubicBezTo>
                  <a:cubicBezTo>
                    <a:pt x="33721" y="7918"/>
                    <a:pt x="34455" y="8284"/>
                    <a:pt x="35188" y="9017"/>
                  </a:cubicBezTo>
                  <a:cubicBezTo>
                    <a:pt x="41419" y="11950"/>
                    <a:pt x="35921" y="24779"/>
                    <a:pt x="47283" y="23312"/>
                  </a:cubicBezTo>
                  <a:cubicBezTo>
                    <a:pt x="53881" y="22946"/>
                    <a:pt x="59379" y="24046"/>
                    <a:pt x="63045" y="30643"/>
                  </a:cubicBezTo>
                  <a:cubicBezTo>
                    <a:pt x="53148" y="34675"/>
                    <a:pt x="49483" y="43839"/>
                    <a:pt x="42885" y="50436"/>
                  </a:cubicBezTo>
                  <a:cubicBezTo>
                    <a:pt x="32622" y="61066"/>
                    <a:pt x="15028" y="58867"/>
                    <a:pt x="0" y="56667"/>
                  </a:cubicBezTo>
                  <a:cubicBezTo>
                    <a:pt x="6231" y="48970"/>
                    <a:pt x="15761" y="44572"/>
                    <a:pt x="19060" y="34675"/>
                  </a:cubicBezTo>
                  <a:cubicBezTo>
                    <a:pt x="30789" y="22579"/>
                    <a:pt x="21259" y="11583"/>
                    <a:pt x="17594" y="220"/>
                  </a:cubicBezTo>
                  <a:close/>
                </a:path>
              </a:pathLst>
            </a:custGeom>
            <a:solidFill>
              <a:srgbClr val="9670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237443D3-B65C-4C27-91AA-7AC21E0B5E91}"/>
                </a:ext>
              </a:extLst>
            </p:cNvPr>
            <p:cNvSpPr/>
            <p:nvPr/>
          </p:nvSpPr>
          <p:spPr>
            <a:xfrm>
              <a:off x="11346891" y="7173495"/>
              <a:ext cx="52415" cy="25130"/>
            </a:xfrm>
            <a:custGeom>
              <a:avLst/>
              <a:gdLst>
                <a:gd name="connsiteX0" fmla="*/ 52415 w 52415"/>
                <a:gd name="connsiteY0" fmla="*/ 11821 h 25130"/>
                <a:gd name="connsiteX1" fmla="*/ 33355 w 52415"/>
                <a:gd name="connsiteY1" fmla="*/ 23550 h 25130"/>
                <a:gd name="connsiteX2" fmla="*/ 8064 w 52415"/>
                <a:gd name="connsiteY2" fmla="*/ 23916 h 25130"/>
                <a:gd name="connsiteX3" fmla="*/ 0 w 52415"/>
                <a:gd name="connsiteY3" fmla="*/ 11821 h 25130"/>
                <a:gd name="connsiteX4" fmla="*/ 52415 w 52415"/>
                <a:gd name="connsiteY4" fmla="*/ 11821 h 2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5" h="25130">
                  <a:moveTo>
                    <a:pt x="52415" y="11821"/>
                  </a:moveTo>
                  <a:cubicBezTo>
                    <a:pt x="47650" y="18419"/>
                    <a:pt x="33722" y="9988"/>
                    <a:pt x="33355" y="23550"/>
                  </a:cubicBezTo>
                  <a:cubicBezTo>
                    <a:pt x="24925" y="27582"/>
                    <a:pt x="16494" y="22450"/>
                    <a:pt x="8064" y="23916"/>
                  </a:cubicBezTo>
                  <a:cubicBezTo>
                    <a:pt x="5498" y="19884"/>
                    <a:pt x="2566" y="15853"/>
                    <a:pt x="0" y="11821"/>
                  </a:cubicBezTo>
                  <a:cubicBezTo>
                    <a:pt x="12462" y="-3940"/>
                    <a:pt x="40686" y="-3940"/>
                    <a:pt x="52415" y="11821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C933DE49-A742-4865-B7DE-55D98FCD4F8E}"/>
                </a:ext>
              </a:extLst>
            </p:cNvPr>
            <p:cNvSpPr/>
            <p:nvPr/>
          </p:nvSpPr>
          <p:spPr>
            <a:xfrm>
              <a:off x="11226666" y="7203050"/>
              <a:ext cx="49116" cy="20934"/>
            </a:xfrm>
            <a:custGeom>
              <a:avLst/>
              <a:gdLst>
                <a:gd name="connsiteX0" fmla="*/ 44718 w 49116"/>
                <a:gd name="connsiteY0" fmla="*/ 20020 h 20934"/>
                <a:gd name="connsiteX1" fmla="*/ 22359 w 49116"/>
                <a:gd name="connsiteY1" fmla="*/ 20386 h 20934"/>
                <a:gd name="connsiteX2" fmla="*/ 0 w 49116"/>
                <a:gd name="connsiteY2" fmla="*/ 8291 h 20934"/>
                <a:gd name="connsiteX3" fmla="*/ 13929 w 49116"/>
                <a:gd name="connsiteY3" fmla="*/ 227 h 20934"/>
                <a:gd name="connsiteX4" fmla="*/ 49116 w 49116"/>
                <a:gd name="connsiteY4" fmla="*/ 960 h 20934"/>
                <a:gd name="connsiteX5" fmla="*/ 44718 w 49116"/>
                <a:gd name="connsiteY5" fmla="*/ 20020 h 2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16" h="20934">
                  <a:moveTo>
                    <a:pt x="44718" y="20020"/>
                  </a:moveTo>
                  <a:cubicBezTo>
                    <a:pt x="37387" y="20020"/>
                    <a:pt x="29690" y="20386"/>
                    <a:pt x="22359" y="20386"/>
                  </a:cubicBezTo>
                  <a:cubicBezTo>
                    <a:pt x="10996" y="23319"/>
                    <a:pt x="6598" y="13789"/>
                    <a:pt x="0" y="8291"/>
                  </a:cubicBezTo>
                  <a:cubicBezTo>
                    <a:pt x="2566" y="2059"/>
                    <a:pt x="5865" y="-873"/>
                    <a:pt x="13929" y="227"/>
                  </a:cubicBezTo>
                  <a:cubicBezTo>
                    <a:pt x="25291" y="1693"/>
                    <a:pt x="37387" y="960"/>
                    <a:pt x="49116" y="960"/>
                  </a:cubicBezTo>
                  <a:cubicBezTo>
                    <a:pt x="41419" y="6091"/>
                    <a:pt x="45451" y="13789"/>
                    <a:pt x="44718" y="20020"/>
                  </a:cubicBezTo>
                  <a:close/>
                </a:path>
              </a:pathLst>
            </a:custGeom>
            <a:solidFill>
              <a:srgbClr val="BBA59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FB9DF2B7-4A8A-417A-8581-92A0F13503E5}"/>
                </a:ext>
              </a:extLst>
            </p:cNvPr>
            <p:cNvSpPr/>
            <p:nvPr/>
          </p:nvSpPr>
          <p:spPr>
            <a:xfrm>
              <a:off x="11556917" y="7343294"/>
              <a:ext cx="15394" cy="18881"/>
            </a:xfrm>
            <a:custGeom>
              <a:avLst/>
              <a:gdLst>
                <a:gd name="connsiteX0" fmla="*/ 0 w 15394"/>
                <a:gd name="connsiteY0" fmla="*/ 18327 h 18881"/>
                <a:gd name="connsiteX1" fmla="*/ 15395 w 15394"/>
                <a:gd name="connsiteY1" fmla="*/ 0 h 18881"/>
                <a:gd name="connsiteX2" fmla="*/ 0 w 15394"/>
                <a:gd name="connsiteY2" fmla="*/ 18327 h 18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94" h="18881">
                  <a:moveTo>
                    <a:pt x="0" y="18327"/>
                  </a:moveTo>
                  <a:cubicBezTo>
                    <a:pt x="2566" y="10263"/>
                    <a:pt x="11363" y="6964"/>
                    <a:pt x="15395" y="0"/>
                  </a:cubicBezTo>
                  <a:cubicBezTo>
                    <a:pt x="13928" y="9530"/>
                    <a:pt x="16494" y="21626"/>
                    <a:pt x="0" y="18327"/>
                  </a:cubicBezTo>
                  <a:close/>
                </a:path>
              </a:pathLst>
            </a:custGeom>
            <a:solidFill>
              <a:srgbClr val="C2AFA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307F26BC-F0F3-48FF-ABEE-B8FA9B634629}"/>
                </a:ext>
              </a:extLst>
            </p:cNvPr>
            <p:cNvSpPr/>
            <p:nvPr/>
          </p:nvSpPr>
          <p:spPr>
            <a:xfrm>
              <a:off x="11151250" y="7211466"/>
              <a:ext cx="124166" cy="47146"/>
            </a:xfrm>
            <a:custGeom>
              <a:avLst/>
              <a:gdLst>
                <a:gd name="connsiteX0" fmla="*/ 75416 w 124166"/>
                <a:gd name="connsiteY0" fmla="*/ 241 h 47146"/>
                <a:gd name="connsiteX1" fmla="*/ 97775 w 124166"/>
                <a:gd name="connsiteY1" fmla="*/ 12337 h 47146"/>
                <a:gd name="connsiteX2" fmla="*/ 124166 w 124166"/>
                <a:gd name="connsiteY2" fmla="*/ 26632 h 47146"/>
                <a:gd name="connsiteX3" fmla="*/ 67719 w 124166"/>
                <a:gd name="connsiteY3" fmla="*/ 44592 h 47146"/>
                <a:gd name="connsiteX4" fmla="*/ 11272 w 124166"/>
                <a:gd name="connsiteY4" fmla="*/ 42760 h 47146"/>
                <a:gd name="connsiteX5" fmla="*/ 6141 w 124166"/>
                <a:gd name="connsiteY5" fmla="*/ 22600 h 47146"/>
                <a:gd name="connsiteX6" fmla="*/ 276 w 124166"/>
                <a:gd name="connsiteY6" fmla="*/ 11237 h 47146"/>
                <a:gd name="connsiteX7" fmla="*/ 50858 w 124166"/>
                <a:gd name="connsiteY7" fmla="*/ 2440 h 47146"/>
                <a:gd name="connsiteX8" fmla="*/ 75416 w 124166"/>
                <a:gd name="connsiteY8" fmla="*/ 241 h 4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66" h="47146">
                  <a:moveTo>
                    <a:pt x="75416" y="241"/>
                  </a:moveTo>
                  <a:cubicBezTo>
                    <a:pt x="86412" y="-1958"/>
                    <a:pt x="88612" y="11604"/>
                    <a:pt x="97775" y="12337"/>
                  </a:cubicBezTo>
                  <a:cubicBezTo>
                    <a:pt x="106572" y="17102"/>
                    <a:pt x="115369" y="21867"/>
                    <a:pt x="124166" y="26632"/>
                  </a:cubicBezTo>
                  <a:cubicBezTo>
                    <a:pt x="102907" y="25899"/>
                    <a:pt x="86779" y="40927"/>
                    <a:pt x="67719" y="44592"/>
                  </a:cubicBezTo>
                  <a:cubicBezTo>
                    <a:pt x="49759" y="48258"/>
                    <a:pt x="29599" y="48258"/>
                    <a:pt x="11272" y="42760"/>
                  </a:cubicBezTo>
                  <a:cubicBezTo>
                    <a:pt x="1376" y="39827"/>
                    <a:pt x="-5589" y="33229"/>
                    <a:pt x="6141" y="22600"/>
                  </a:cubicBezTo>
                  <a:cubicBezTo>
                    <a:pt x="10173" y="18934"/>
                    <a:pt x="9806" y="18201"/>
                    <a:pt x="276" y="11237"/>
                  </a:cubicBezTo>
                  <a:cubicBezTo>
                    <a:pt x="16770" y="6106"/>
                    <a:pt x="33998" y="5739"/>
                    <a:pt x="50858" y="2440"/>
                  </a:cubicBezTo>
                  <a:cubicBezTo>
                    <a:pt x="58922" y="974"/>
                    <a:pt x="68819" y="14903"/>
                    <a:pt x="75416" y="241"/>
                  </a:cubicBezTo>
                  <a:close/>
                </a:path>
              </a:pathLst>
            </a:custGeom>
            <a:solidFill>
              <a:srgbClr val="68423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C160FF2B-5E1E-4F7E-B228-AC856B72CE83}"/>
                </a:ext>
              </a:extLst>
            </p:cNvPr>
            <p:cNvSpPr/>
            <p:nvPr/>
          </p:nvSpPr>
          <p:spPr>
            <a:xfrm>
              <a:off x="10914742" y="7215372"/>
              <a:ext cx="109228" cy="46916"/>
            </a:xfrm>
            <a:custGeom>
              <a:avLst/>
              <a:gdLst>
                <a:gd name="connsiteX0" fmla="*/ 105197 w 109228"/>
                <a:gd name="connsiteY0" fmla="*/ 0 h 46916"/>
                <a:gd name="connsiteX1" fmla="*/ 109229 w 109228"/>
                <a:gd name="connsiteY1" fmla="*/ 733 h 46916"/>
                <a:gd name="connsiteX2" fmla="*/ 102997 w 109228"/>
                <a:gd name="connsiteY2" fmla="*/ 4032 h 46916"/>
                <a:gd name="connsiteX3" fmla="*/ 76607 w 109228"/>
                <a:gd name="connsiteY3" fmla="*/ 15028 h 46916"/>
                <a:gd name="connsiteX4" fmla="*/ 59013 w 109228"/>
                <a:gd name="connsiteY4" fmla="*/ 26024 h 46916"/>
                <a:gd name="connsiteX5" fmla="*/ 67443 w 109228"/>
                <a:gd name="connsiteY5" fmla="*/ 28590 h 46916"/>
                <a:gd name="connsiteX6" fmla="*/ 76973 w 109228"/>
                <a:gd name="connsiteY6" fmla="*/ 34454 h 46916"/>
                <a:gd name="connsiteX7" fmla="*/ 67077 w 109228"/>
                <a:gd name="connsiteY7" fmla="*/ 38120 h 46916"/>
                <a:gd name="connsiteX8" fmla="*/ 45817 w 109228"/>
                <a:gd name="connsiteY8" fmla="*/ 45084 h 46916"/>
                <a:gd name="connsiteX9" fmla="*/ 42885 w 109228"/>
                <a:gd name="connsiteY9" fmla="*/ 46917 h 46916"/>
                <a:gd name="connsiteX10" fmla="*/ 0 w 109228"/>
                <a:gd name="connsiteY10" fmla="*/ 34088 h 46916"/>
                <a:gd name="connsiteX11" fmla="*/ 105197 w 109228"/>
                <a:gd name="connsiteY11" fmla="*/ 0 h 4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228" h="46916">
                  <a:moveTo>
                    <a:pt x="105197" y="0"/>
                  </a:moveTo>
                  <a:cubicBezTo>
                    <a:pt x="106663" y="366"/>
                    <a:pt x="108129" y="366"/>
                    <a:pt x="109229" y="733"/>
                  </a:cubicBezTo>
                  <a:cubicBezTo>
                    <a:pt x="107029" y="1833"/>
                    <a:pt x="102997" y="2932"/>
                    <a:pt x="102997" y="4032"/>
                  </a:cubicBezTo>
                  <a:cubicBezTo>
                    <a:pt x="101898" y="26757"/>
                    <a:pt x="89069" y="19793"/>
                    <a:pt x="76607" y="15028"/>
                  </a:cubicBezTo>
                  <a:cubicBezTo>
                    <a:pt x="65610" y="10996"/>
                    <a:pt x="61945" y="17960"/>
                    <a:pt x="59013" y="26024"/>
                  </a:cubicBezTo>
                  <a:cubicBezTo>
                    <a:pt x="61579" y="29323"/>
                    <a:pt x="64511" y="28956"/>
                    <a:pt x="67443" y="28590"/>
                  </a:cubicBezTo>
                  <a:cubicBezTo>
                    <a:pt x="71842" y="27857"/>
                    <a:pt x="77340" y="28956"/>
                    <a:pt x="76973" y="34454"/>
                  </a:cubicBezTo>
                  <a:cubicBezTo>
                    <a:pt x="76607" y="41052"/>
                    <a:pt x="71109" y="37753"/>
                    <a:pt x="67077" y="38120"/>
                  </a:cubicBezTo>
                  <a:cubicBezTo>
                    <a:pt x="59746" y="38853"/>
                    <a:pt x="49483" y="31522"/>
                    <a:pt x="45817" y="45084"/>
                  </a:cubicBezTo>
                  <a:cubicBezTo>
                    <a:pt x="45451" y="45817"/>
                    <a:pt x="42885" y="46917"/>
                    <a:pt x="42885" y="46917"/>
                  </a:cubicBezTo>
                  <a:cubicBezTo>
                    <a:pt x="32622" y="28956"/>
                    <a:pt x="11363" y="47650"/>
                    <a:pt x="0" y="34088"/>
                  </a:cubicBezTo>
                  <a:cubicBezTo>
                    <a:pt x="33722" y="17594"/>
                    <a:pt x="67443" y="3299"/>
                    <a:pt x="105197" y="0"/>
                  </a:cubicBezTo>
                  <a:close/>
                </a:path>
              </a:pathLst>
            </a:custGeom>
            <a:solidFill>
              <a:srgbClr val="845F4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3F872C56-3F74-41C7-B61F-F0DDA93AC206}"/>
                </a:ext>
              </a:extLst>
            </p:cNvPr>
            <p:cNvSpPr/>
            <p:nvPr/>
          </p:nvSpPr>
          <p:spPr>
            <a:xfrm>
              <a:off x="10836531" y="7296547"/>
              <a:ext cx="40823" cy="39456"/>
            </a:xfrm>
            <a:custGeom>
              <a:avLst/>
              <a:gdLst>
                <a:gd name="connsiteX0" fmla="*/ 40824 w 40823"/>
                <a:gd name="connsiteY0" fmla="*/ 12659 h 39456"/>
                <a:gd name="connsiteX1" fmla="*/ 25429 w 40823"/>
                <a:gd name="connsiteY1" fmla="*/ 23655 h 39456"/>
                <a:gd name="connsiteX2" fmla="*/ 14433 w 40823"/>
                <a:gd name="connsiteY2" fmla="*/ 32086 h 39456"/>
                <a:gd name="connsiteX3" fmla="*/ 11501 w 40823"/>
                <a:gd name="connsiteY3" fmla="*/ 39416 h 39456"/>
                <a:gd name="connsiteX4" fmla="*/ 4170 w 40823"/>
                <a:gd name="connsiteY4" fmla="*/ 34651 h 39456"/>
                <a:gd name="connsiteX5" fmla="*/ 10401 w 40823"/>
                <a:gd name="connsiteY5" fmla="*/ 8627 h 39456"/>
                <a:gd name="connsiteX6" fmla="*/ 18832 w 40823"/>
                <a:gd name="connsiteY6" fmla="*/ 1297 h 39456"/>
                <a:gd name="connsiteX7" fmla="*/ 40824 w 40823"/>
                <a:gd name="connsiteY7" fmla="*/ 12659 h 3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23" h="39456">
                  <a:moveTo>
                    <a:pt x="40824" y="12659"/>
                  </a:moveTo>
                  <a:cubicBezTo>
                    <a:pt x="39358" y="31353"/>
                    <a:pt x="39358" y="30986"/>
                    <a:pt x="25429" y="23655"/>
                  </a:cubicBezTo>
                  <a:cubicBezTo>
                    <a:pt x="16999" y="19624"/>
                    <a:pt x="12600" y="21823"/>
                    <a:pt x="14433" y="32086"/>
                  </a:cubicBezTo>
                  <a:cubicBezTo>
                    <a:pt x="14800" y="35018"/>
                    <a:pt x="15533" y="39050"/>
                    <a:pt x="11501" y="39416"/>
                  </a:cubicBezTo>
                  <a:cubicBezTo>
                    <a:pt x="8202" y="39783"/>
                    <a:pt x="5270" y="37584"/>
                    <a:pt x="4170" y="34651"/>
                  </a:cubicBezTo>
                  <a:cubicBezTo>
                    <a:pt x="505" y="24755"/>
                    <a:pt x="-5360" y="14492"/>
                    <a:pt x="10401" y="8627"/>
                  </a:cubicBezTo>
                  <a:cubicBezTo>
                    <a:pt x="13700" y="7528"/>
                    <a:pt x="15899" y="3862"/>
                    <a:pt x="18832" y="1297"/>
                  </a:cubicBezTo>
                  <a:cubicBezTo>
                    <a:pt x="30561" y="-4202"/>
                    <a:pt x="33127" y="9360"/>
                    <a:pt x="40824" y="12659"/>
                  </a:cubicBezTo>
                  <a:close/>
                </a:path>
              </a:pathLst>
            </a:custGeom>
            <a:solidFill>
              <a:srgbClr val="D2BA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FB59C611-EA87-4E91-BB87-91B6E34D1394}"/>
                </a:ext>
              </a:extLst>
            </p:cNvPr>
            <p:cNvSpPr/>
            <p:nvPr/>
          </p:nvSpPr>
          <p:spPr>
            <a:xfrm>
              <a:off x="10779489" y="7216203"/>
              <a:ext cx="75506" cy="32523"/>
            </a:xfrm>
            <a:custGeom>
              <a:avLst/>
              <a:gdLst>
                <a:gd name="connsiteX0" fmla="*/ 0 w 75506"/>
                <a:gd name="connsiteY0" fmla="*/ 18962 h 32523"/>
                <a:gd name="connsiteX1" fmla="*/ 51682 w 75506"/>
                <a:gd name="connsiteY1" fmla="*/ 6500 h 32523"/>
                <a:gd name="connsiteX2" fmla="*/ 75507 w 75506"/>
                <a:gd name="connsiteY2" fmla="*/ 2834 h 32523"/>
                <a:gd name="connsiteX3" fmla="*/ 41785 w 75506"/>
                <a:gd name="connsiteY3" fmla="*/ 32524 h 32523"/>
                <a:gd name="connsiteX4" fmla="*/ 23825 w 75506"/>
                <a:gd name="connsiteY4" fmla="*/ 27392 h 32523"/>
                <a:gd name="connsiteX5" fmla="*/ 0 w 75506"/>
                <a:gd name="connsiteY5" fmla="*/ 18962 h 3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506" h="32523">
                  <a:moveTo>
                    <a:pt x="0" y="18962"/>
                  </a:moveTo>
                  <a:cubicBezTo>
                    <a:pt x="19060" y="22994"/>
                    <a:pt x="34821" y="13464"/>
                    <a:pt x="51682" y="6500"/>
                  </a:cubicBezTo>
                  <a:cubicBezTo>
                    <a:pt x="59379" y="3567"/>
                    <a:pt x="66343" y="-4130"/>
                    <a:pt x="75507" y="2834"/>
                  </a:cubicBezTo>
                  <a:cubicBezTo>
                    <a:pt x="64144" y="12731"/>
                    <a:pt x="53148" y="22627"/>
                    <a:pt x="41785" y="32524"/>
                  </a:cubicBezTo>
                  <a:cubicBezTo>
                    <a:pt x="37020" y="25926"/>
                    <a:pt x="29323" y="25193"/>
                    <a:pt x="23825" y="27392"/>
                  </a:cubicBezTo>
                  <a:cubicBezTo>
                    <a:pt x="12462" y="31791"/>
                    <a:pt x="5865" y="27026"/>
                    <a:pt x="0" y="18962"/>
                  </a:cubicBezTo>
                  <a:close/>
                </a:path>
              </a:pathLst>
            </a:custGeom>
            <a:solidFill>
              <a:srgbClr val="B39D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0CC96896-2057-42EE-BC18-14E87AA8B24B}"/>
                </a:ext>
              </a:extLst>
            </p:cNvPr>
            <p:cNvSpPr/>
            <p:nvPr/>
          </p:nvSpPr>
          <p:spPr>
            <a:xfrm>
              <a:off x="11665779" y="7308275"/>
              <a:ext cx="81770" cy="57150"/>
            </a:xfrm>
            <a:custGeom>
              <a:avLst/>
              <a:gdLst>
                <a:gd name="connsiteX0" fmla="*/ 29690 w 81770"/>
                <a:gd name="connsiteY0" fmla="*/ 42717 h 57150"/>
                <a:gd name="connsiteX1" fmla="*/ 11729 w 81770"/>
                <a:gd name="connsiteY1" fmla="*/ 37952 h 57150"/>
                <a:gd name="connsiteX2" fmla="*/ 0 w 81770"/>
                <a:gd name="connsiteY2" fmla="*/ 19625 h 57150"/>
                <a:gd name="connsiteX3" fmla="*/ 0 w 81770"/>
                <a:gd name="connsiteY3" fmla="*/ 19625 h 57150"/>
                <a:gd name="connsiteX4" fmla="*/ 52415 w 81770"/>
                <a:gd name="connsiteY4" fmla="*/ 4963 h 57150"/>
                <a:gd name="connsiteX5" fmla="*/ 53148 w 81770"/>
                <a:gd name="connsiteY5" fmla="*/ 7896 h 57150"/>
                <a:gd name="connsiteX6" fmla="*/ 73308 w 81770"/>
                <a:gd name="connsiteY6" fmla="*/ 33920 h 57150"/>
                <a:gd name="connsiteX7" fmla="*/ 79172 w 81770"/>
                <a:gd name="connsiteY7" fmla="*/ 53713 h 57150"/>
                <a:gd name="connsiteX8" fmla="*/ 54981 w 81770"/>
                <a:gd name="connsiteY8" fmla="*/ 54813 h 57150"/>
                <a:gd name="connsiteX9" fmla="*/ 29690 w 81770"/>
                <a:gd name="connsiteY9" fmla="*/ 4271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770" h="57150">
                  <a:moveTo>
                    <a:pt x="29690" y="42717"/>
                  </a:moveTo>
                  <a:cubicBezTo>
                    <a:pt x="23458" y="42350"/>
                    <a:pt x="18327" y="36852"/>
                    <a:pt x="11729" y="37952"/>
                  </a:cubicBezTo>
                  <a:cubicBezTo>
                    <a:pt x="6231" y="32820"/>
                    <a:pt x="5498" y="24756"/>
                    <a:pt x="0" y="19625"/>
                  </a:cubicBezTo>
                  <a:cubicBezTo>
                    <a:pt x="0" y="19625"/>
                    <a:pt x="0" y="19625"/>
                    <a:pt x="0" y="19625"/>
                  </a:cubicBezTo>
                  <a:cubicBezTo>
                    <a:pt x="16128" y="-2734"/>
                    <a:pt x="19427" y="-3467"/>
                    <a:pt x="52415" y="4963"/>
                  </a:cubicBezTo>
                  <a:cubicBezTo>
                    <a:pt x="52782" y="5696"/>
                    <a:pt x="53148" y="6796"/>
                    <a:pt x="53148" y="7896"/>
                  </a:cubicBezTo>
                  <a:cubicBezTo>
                    <a:pt x="59746" y="16326"/>
                    <a:pt x="67077" y="24756"/>
                    <a:pt x="73308" y="33920"/>
                  </a:cubicBezTo>
                  <a:cubicBezTo>
                    <a:pt x="77340" y="39784"/>
                    <a:pt x="86137" y="47482"/>
                    <a:pt x="79172" y="53713"/>
                  </a:cubicBezTo>
                  <a:cubicBezTo>
                    <a:pt x="73674" y="58478"/>
                    <a:pt x="63045" y="57745"/>
                    <a:pt x="54981" y="54813"/>
                  </a:cubicBezTo>
                  <a:cubicBezTo>
                    <a:pt x="46184" y="51880"/>
                    <a:pt x="38120" y="46749"/>
                    <a:pt x="29690" y="42717"/>
                  </a:cubicBezTo>
                  <a:close/>
                </a:path>
              </a:pathLst>
            </a:custGeom>
            <a:solidFill>
              <a:srgbClr val="47312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868E93F7-56C7-41BF-85B1-2CFABB4105EB}"/>
                </a:ext>
              </a:extLst>
            </p:cNvPr>
            <p:cNvSpPr/>
            <p:nvPr/>
          </p:nvSpPr>
          <p:spPr>
            <a:xfrm>
              <a:off x="10857234" y="4653965"/>
              <a:ext cx="20120" cy="22324"/>
            </a:xfrm>
            <a:custGeom>
              <a:avLst/>
              <a:gdLst>
                <a:gd name="connsiteX0" fmla="*/ 4726 w 20120"/>
                <a:gd name="connsiteY0" fmla="*/ 35 h 22324"/>
                <a:gd name="connsiteX1" fmla="*/ 20121 w 20120"/>
                <a:gd name="connsiteY1" fmla="*/ 6632 h 22324"/>
                <a:gd name="connsiteX2" fmla="*/ 16822 w 20120"/>
                <a:gd name="connsiteY2" fmla="*/ 8465 h 22324"/>
                <a:gd name="connsiteX3" fmla="*/ 4359 w 20120"/>
                <a:gd name="connsiteY3" fmla="*/ 20927 h 22324"/>
                <a:gd name="connsiteX4" fmla="*/ 6559 w 20120"/>
                <a:gd name="connsiteY4" fmla="*/ 5166 h 22324"/>
                <a:gd name="connsiteX5" fmla="*/ 4726 w 20120"/>
                <a:gd name="connsiteY5" fmla="*/ 35 h 2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20" h="22324">
                  <a:moveTo>
                    <a:pt x="4726" y="35"/>
                  </a:moveTo>
                  <a:cubicBezTo>
                    <a:pt x="10957" y="-332"/>
                    <a:pt x="15722" y="2234"/>
                    <a:pt x="20121" y="6632"/>
                  </a:cubicBezTo>
                  <a:cubicBezTo>
                    <a:pt x="19021" y="7365"/>
                    <a:pt x="18288" y="8098"/>
                    <a:pt x="16822" y="8465"/>
                  </a:cubicBezTo>
                  <a:cubicBezTo>
                    <a:pt x="10224" y="10664"/>
                    <a:pt x="17188" y="27158"/>
                    <a:pt x="4359" y="20927"/>
                  </a:cubicBezTo>
                  <a:cubicBezTo>
                    <a:pt x="-7736" y="15063"/>
                    <a:pt x="9491" y="11031"/>
                    <a:pt x="6559" y="5166"/>
                  </a:cubicBezTo>
                  <a:cubicBezTo>
                    <a:pt x="6192" y="3700"/>
                    <a:pt x="5459" y="1867"/>
                    <a:pt x="4726" y="35"/>
                  </a:cubicBezTo>
                  <a:close/>
                </a:path>
              </a:pathLst>
            </a:custGeom>
            <a:solidFill>
              <a:srgbClr val="81685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27A0C3D5-26BD-4D22-9E19-FC8D8846F690}"/>
                </a:ext>
              </a:extLst>
            </p:cNvPr>
            <p:cNvSpPr/>
            <p:nvPr/>
          </p:nvSpPr>
          <p:spPr>
            <a:xfrm>
              <a:off x="10951352" y="4458190"/>
              <a:ext cx="379777" cy="172597"/>
            </a:xfrm>
            <a:custGeom>
              <a:avLst/>
              <a:gdLst>
                <a:gd name="connsiteX0" fmla="*/ 379778 w 379777"/>
                <a:gd name="connsiteY0" fmla="*/ 162089 h 172597"/>
                <a:gd name="connsiteX1" fmla="*/ 351921 w 379777"/>
                <a:gd name="connsiteY1" fmla="*/ 170886 h 172597"/>
                <a:gd name="connsiteX2" fmla="*/ 331761 w 379777"/>
                <a:gd name="connsiteY2" fmla="*/ 168686 h 172597"/>
                <a:gd name="connsiteX3" fmla="*/ 287777 w 379777"/>
                <a:gd name="connsiteY3" fmla="*/ 166854 h 172597"/>
                <a:gd name="connsiteX4" fmla="*/ 239027 w 379777"/>
                <a:gd name="connsiteY4" fmla="*/ 137897 h 172597"/>
                <a:gd name="connsiteX5" fmla="*/ 208604 w 379777"/>
                <a:gd name="connsiteY5" fmla="*/ 127634 h 172597"/>
                <a:gd name="connsiteX6" fmla="*/ 170118 w 379777"/>
                <a:gd name="connsiteY6" fmla="*/ 115538 h 172597"/>
                <a:gd name="connsiteX7" fmla="*/ 152524 w 379777"/>
                <a:gd name="connsiteY7" fmla="*/ 111506 h 172597"/>
                <a:gd name="connsiteX8" fmla="*/ 128699 w 379777"/>
                <a:gd name="connsiteY8" fmla="*/ 95379 h 172597"/>
                <a:gd name="connsiteX9" fmla="*/ 119902 w 379777"/>
                <a:gd name="connsiteY9" fmla="*/ 90980 h 172597"/>
                <a:gd name="connsiteX10" fmla="*/ 52459 w 379777"/>
                <a:gd name="connsiteY10" fmla="*/ 69721 h 172597"/>
                <a:gd name="connsiteX11" fmla="*/ 4442 w 379777"/>
                <a:gd name="connsiteY11" fmla="*/ 27935 h 172597"/>
                <a:gd name="connsiteX12" fmla="*/ 23136 w 379777"/>
                <a:gd name="connsiteY12" fmla="*/ 79 h 172597"/>
                <a:gd name="connsiteX13" fmla="*/ 24235 w 379777"/>
                <a:gd name="connsiteY13" fmla="*/ 37832 h 172597"/>
                <a:gd name="connsiteX14" fmla="*/ 42929 w 379777"/>
                <a:gd name="connsiteY14" fmla="*/ 25003 h 172597"/>
                <a:gd name="connsiteX15" fmla="*/ 64555 w 379777"/>
                <a:gd name="connsiteY15" fmla="*/ 19505 h 172597"/>
                <a:gd name="connsiteX16" fmla="*/ 94611 w 379777"/>
                <a:gd name="connsiteY16" fmla="*/ 36732 h 172597"/>
                <a:gd name="connsiteX17" fmla="*/ 166452 w 379777"/>
                <a:gd name="connsiteY17" fmla="*/ 73753 h 172597"/>
                <a:gd name="connsiteX18" fmla="*/ 286310 w 379777"/>
                <a:gd name="connsiteY18" fmla="*/ 123236 h 172597"/>
                <a:gd name="connsiteX19" fmla="*/ 342757 w 379777"/>
                <a:gd name="connsiteY19" fmla="*/ 145594 h 172597"/>
                <a:gd name="connsiteX20" fmla="*/ 379778 w 379777"/>
                <a:gd name="connsiteY20" fmla="*/ 162089 h 17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9777" h="172597">
                  <a:moveTo>
                    <a:pt x="379778" y="162089"/>
                  </a:moveTo>
                  <a:cubicBezTo>
                    <a:pt x="373180" y="173451"/>
                    <a:pt x="362551" y="174184"/>
                    <a:pt x="351921" y="170886"/>
                  </a:cubicBezTo>
                  <a:cubicBezTo>
                    <a:pt x="345323" y="169053"/>
                    <a:pt x="338726" y="168320"/>
                    <a:pt x="331761" y="168686"/>
                  </a:cubicBezTo>
                  <a:cubicBezTo>
                    <a:pt x="317100" y="169419"/>
                    <a:pt x="302438" y="170519"/>
                    <a:pt x="287777" y="166854"/>
                  </a:cubicBezTo>
                  <a:cubicBezTo>
                    <a:pt x="268717" y="162455"/>
                    <a:pt x="256254" y="146694"/>
                    <a:pt x="239027" y="137897"/>
                  </a:cubicBezTo>
                  <a:cubicBezTo>
                    <a:pt x="228764" y="132766"/>
                    <a:pt x="218867" y="127634"/>
                    <a:pt x="208604" y="127634"/>
                  </a:cubicBezTo>
                  <a:cubicBezTo>
                    <a:pt x="194309" y="127267"/>
                    <a:pt x="181480" y="123602"/>
                    <a:pt x="170118" y="115538"/>
                  </a:cubicBezTo>
                  <a:cubicBezTo>
                    <a:pt x="164253" y="111506"/>
                    <a:pt x="158022" y="113706"/>
                    <a:pt x="152524" y="111506"/>
                  </a:cubicBezTo>
                  <a:cubicBezTo>
                    <a:pt x="143360" y="108207"/>
                    <a:pt x="127966" y="113706"/>
                    <a:pt x="128699" y="95379"/>
                  </a:cubicBezTo>
                  <a:cubicBezTo>
                    <a:pt x="128699" y="89881"/>
                    <a:pt x="122468" y="90614"/>
                    <a:pt x="119902" y="90980"/>
                  </a:cubicBezTo>
                  <a:cubicBezTo>
                    <a:pt x="94611" y="93179"/>
                    <a:pt x="73718" y="78151"/>
                    <a:pt x="52459" y="69721"/>
                  </a:cubicBezTo>
                  <a:cubicBezTo>
                    <a:pt x="34498" y="62757"/>
                    <a:pt x="12506" y="52494"/>
                    <a:pt x="4442" y="27935"/>
                  </a:cubicBezTo>
                  <a:cubicBezTo>
                    <a:pt x="-3622" y="3377"/>
                    <a:pt x="-2522" y="-655"/>
                    <a:pt x="23136" y="79"/>
                  </a:cubicBezTo>
                  <a:cubicBezTo>
                    <a:pt x="30100" y="12174"/>
                    <a:pt x="32299" y="24637"/>
                    <a:pt x="24235" y="37832"/>
                  </a:cubicBezTo>
                  <a:cubicBezTo>
                    <a:pt x="31933" y="34900"/>
                    <a:pt x="39264" y="33434"/>
                    <a:pt x="42929" y="25003"/>
                  </a:cubicBezTo>
                  <a:cubicBezTo>
                    <a:pt x="47327" y="14740"/>
                    <a:pt x="55391" y="11441"/>
                    <a:pt x="64555" y="19505"/>
                  </a:cubicBezTo>
                  <a:cubicBezTo>
                    <a:pt x="73718" y="27202"/>
                    <a:pt x="84348" y="31234"/>
                    <a:pt x="94611" y="36732"/>
                  </a:cubicBezTo>
                  <a:cubicBezTo>
                    <a:pt x="122468" y="41497"/>
                    <a:pt x="144827" y="56892"/>
                    <a:pt x="166452" y="73753"/>
                  </a:cubicBezTo>
                  <a:cubicBezTo>
                    <a:pt x="204939" y="93546"/>
                    <a:pt x="245258" y="108940"/>
                    <a:pt x="286310" y="123236"/>
                  </a:cubicBezTo>
                  <a:cubicBezTo>
                    <a:pt x="305371" y="130200"/>
                    <a:pt x="322598" y="141196"/>
                    <a:pt x="342757" y="145594"/>
                  </a:cubicBezTo>
                  <a:cubicBezTo>
                    <a:pt x="357419" y="146327"/>
                    <a:pt x="368782" y="154025"/>
                    <a:pt x="379778" y="162089"/>
                  </a:cubicBezTo>
                  <a:close/>
                </a:path>
              </a:pathLst>
            </a:custGeom>
            <a:solidFill>
              <a:srgbClr val="EBDFD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1CE079A5-E5D3-45AF-8FC8-22121C96DF98}"/>
                </a:ext>
              </a:extLst>
            </p:cNvPr>
            <p:cNvSpPr/>
            <p:nvPr/>
          </p:nvSpPr>
          <p:spPr>
            <a:xfrm>
              <a:off x="11117437" y="4656932"/>
              <a:ext cx="46731" cy="30527"/>
            </a:xfrm>
            <a:custGeom>
              <a:avLst/>
              <a:gdLst>
                <a:gd name="connsiteX0" fmla="*/ 4032 w 46731"/>
                <a:gd name="connsiteY0" fmla="*/ 0 h 30527"/>
                <a:gd name="connsiteX1" fmla="*/ 41052 w 46731"/>
                <a:gd name="connsiteY1" fmla="*/ 18327 h 30527"/>
                <a:gd name="connsiteX2" fmla="*/ 45084 w 46731"/>
                <a:gd name="connsiteY2" fmla="*/ 27857 h 30527"/>
                <a:gd name="connsiteX3" fmla="*/ 34455 w 46731"/>
                <a:gd name="connsiteY3" fmla="*/ 29690 h 30527"/>
                <a:gd name="connsiteX4" fmla="*/ 0 w 46731"/>
                <a:gd name="connsiteY4" fmla="*/ 4032 h 30527"/>
                <a:gd name="connsiteX5" fmla="*/ 4032 w 46731"/>
                <a:gd name="connsiteY5" fmla="*/ 0 h 3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731" h="30527">
                  <a:moveTo>
                    <a:pt x="4032" y="0"/>
                  </a:moveTo>
                  <a:cubicBezTo>
                    <a:pt x="19060" y="367"/>
                    <a:pt x="35921" y="-2932"/>
                    <a:pt x="41052" y="18327"/>
                  </a:cubicBezTo>
                  <a:cubicBezTo>
                    <a:pt x="41785" y="21626"/>
                    <a:pt x="50216" y="22359"/>
                    <a:pt x="45084" y="27857"/>
                  </a:cubicBezTo>
                  <a:cubicBezTo>
                    <a:pt x="42518" y="30789"/>
                    <a:pt x="37754" y="31156"/>
                    <a:pt x="34455" y="29690"/>
                  </a:cubicBezTo>
                  <a:cubicBezTo>
                    <a:pt x="21259" y="23458"/>
                    <a:pt x="0" y="27490"/>
                    <a:pt x="0" y="4032"/>
                  </a:cubicBezTo>
                  <a:cubicBezTo>
                    <a:pt x="1466" y="2566"/>
                    <a:pt x="2566" y="1100"/>
                    <a:pt x="4032" y="0"/>
                  </a:cubicBezTo>
                  <a:close/>
                </a:path>
              </a:pathLst>
            </a:custGeom>
            <a:solidFill>
              <a:srgbClr val="A484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ED5AE2FD-E5DB-40F4-BA61-67B6D44FFA0E}"/>
                </a:ext>
              </a:extLst>
            </p:cNvPr>
            <p:cNvSpPr/>
            <p:nvPr/>
          </p:nvSpPr>
          <p:spPr>
            <a:xfrm>
              <a:off x="10452170" y="6531613"/>
              <a:ext cx="217723" cy="202808"/>
            </a:xfrm>
            <a:custGeom>
              <a:avLst/>
              <a:gdLst>
                <a:gd name="connsiteX0" fmla="*/ 8064 w 217723"/>
                <a:gd name="connsiteY0" fmla="*/ 109393 h 202808"/>
                <a:gd name="connsiteX1" fmla="*/ 19793 w 217723"/>
                <a:gd name="connsiteY1" fmla="*/ 63209 h 202808"/>
                <a:gd name="connsiteX2" fmla="*/ 20160 w 217723"/>
                <a:gd name="connsiteY2" fmla="*/ 50014 h 202808"/>
                <a:gd name="connsiteX3" fmla="*/ 21626 w 217723"/>
                <a:gd name="connsiteY3" fmla="*/ 38284 h 202808"/>
                <a:gd name="connsiteX4" fmla="*/ 17960 w 217723"/>
                <a:gd name="connsiteY4" fmla="*/ 28388 h 202808"/>
                <a:gd name="connsiteX5" fmla="*/ 0 w 217723"/>
                <a:gd name="connsiteY5" fmla="*/ 17025 h 202808"/>
                <a:gd name="connsiteX6" fmla="*/ 10263 w 217723"/>
                <a:gd name="connsiteY6" fmla="*/ 9694 h 202808"/>
                <a:gd name="connsiteX7" fmla="*/ 34088 w 217723"/>
                <a:gd name="connsiteY7" fmla="*/ 3097 h 202808"/>
                <a:gd name="connsiteX8" fmla="*/ 39586 w 217723"/>
                <a:gd name="connsiteY8" fmla="*/ 42683 h 202808"/>
                <a:gd name="connsiteX9" fmla="*/ 46550 w 217723"/>
                <a:gd name="connsiteY9" fmla="*/ 69440 h 202808"/>
                <a:gd name="connsiteX10" fmla="*/ 66710 w 217723"/>
                <a:gd name="connsiteY10" fmla="*/ 67241 h 202808"/>
                <a:gd name="connsiteX11" fmla="*/ 73674 w 217723"/>
                <a:gd name="connsiteY11" fmla="*/ 61376 h 202808"/>
                <a:gd name="connsiteX12" fmla="*/ 78073 w 217723"/>
                <a:gd name="connsiteY12" fmla="*/ 50746 h 202808"/>
                <a:gd name="connsiteX13" fmla="*/ 67810 w 217723"/>
                <a:gd name="connsiteY13" fmla="*/ 48547 h 202808"/>
                <a:gd name="connsiteX14" fmla="*/ 56447 w 217723"/>
                <a:gd name="connsiteY14" fmla="*/ 42316 h 202808"/>
                <a:gd name="connsiteX15" fmla="*/ 64511 w 217723"/>
                <a:gd name="connsiteY15" fmla="*/ 30220 h 202808"/>
                <a:gd name="connsiteX16" fmla="*/ 88702 w 217723"/>
                <a:gd name="connsiteY16" fmla="*/ 36452 h 202808"/>
                <a:gd name="connsiteX17" fmla="*/ 106296 w 217723"/>
                <a:gd name="connsiteY17" fmla="*/ 33886 h 202808"/>
                <a:gd name="connsiteX18" fmla="*/ 106296 w 217723"/>
                <a:gd name="connsiteY18" fmla="*/ 33886 h 202808"/>
                <a:gd name="connsiteX19" fmla="*/ 124990 w 217723"/>
                <a:gd name="connsiteY19" fmla="*/ 61376 h 202808"/>
                <a:gd name="connsiteX20" fmla="*/ 127555 w 217723"/>
                <a:gd name="connsiteY20" fmla="*/ 95464 h 202808"/>
                <a:gd name="connsiteX21" fmla="*/ 134520 w 217723"/>
                <a:gd name="connsiteY21" fmla="*/ 119289 h 202808"/>
                <a:gd name="connsiteX22" fmla="*/ 136719 w 217723"/>
                <a:gd name="connsiteY22" fmla="*/ 145680 h 202808"/>
                <a:gd name="connsiteX23" fmla="*/ 140018 w 217723"/>
                <a:gd name="connsiteY23" fmla="*/ 156310 h 202808"/>
                <a:gd name="connsiteX24" fmla="*/ 194265 w 217723"/>
                <a:gd name="connsiteY24" fmla="*/ 169505 h 202808"/>
                <a:gd name="connsiteX25" fmla="*/ 217724 w 217723"/>
                <a:gd name="connsiteY25" fmla="*/ 185999 h 202808"/>
                <a:gd name="connsiteX26" fmla="*/ 201230 w 217723"/>
                <a:gd name="connsiteY26" fmla="*/ 188932 h 202808"/>
                <a:gd name="connsiteX27" fmla="*/ 127922 w 217723"/>
                <a:gd name="connsiteY27" fmla="*/ 200294 h 202808"/>
                <a:gd name="connsiteX28" fmla="*/ 103730 w 217723"/>
                <a:gd name="connsiteY28" fmla="*/ 196629 h 202808"/>
                <a:gd name="connsiteX29" fmla="*/ 74407 w 217723"/>
                <a:gd name="connsiteY29" fmla="*/ 170238 h 202808"/>
                <a:gd name="connsiteX30" fmla="*/ 43252 w 217723"/>
                <a:gd name="connsiteY30" fmla="*/ 143114 h 202808"/>
                <a:gd name="connsiteX31" fmla="*/ 34455 w 217723"/>
                <a:gd name="connsiteY31" fmla="*/ 128086 h 202808"/>
                <a:gd name="connsiteX32" fmla="*/ 8064 w 217723"/>
                <a:gd name="connsiteY32" fmla="*/ 109393 h 20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7723" h="202808">
                  <a:moveTo>
                    <a:pt x="8064" y="109393"/>
                  </a:moveTo>
                  <a:cubicBezTo>
                    <a:pt x="8064" y="92898"/>
                    <a:pt x="9897" y="77137"/>
                    <a:pt x="19793" y="63209"/>
                  </a:cubicBezTo>
                  <a:cubicBezTo>
                    <a:pt x="22359" y="59177"/>
                    <a:pt x="25658" y="54045"/>
                    <a:pt x="20160" y="50014"/>
                  </a:cubicBezTo>
                  <a:cubicBezTo>
                    <a:pt x="12829" y="44882"/>
                    <a:pt x="11363" y="41950"/>
                    <a:pt x="21626" y="38284"/>
                  </a:cubicBezTo>
                  <a:cubicBezTo>
                    <a:pt x="24925" y="37185"/>
                    <a:pt x="24925" y="26921"/>
                    <a:pt x="17960" y="28388"/>
                  </a:cubicBezTo>
                  <a:cubicBezTo>
                    <a:pt x="5132" y="31320"/>
                    <a:pt x="7331" y="17758"/>
                    <a:pt x="0" y="17025"/>
                  </a:cubicBezTo>
                  <a:cubicBezTo>
                    <a:pt x="1100" y="9328"/>
                    <a:pt x="8064" y="12993"/>
                    <a:pt x="10263" y="9694"/>
                  </a:cubicBezTo>
                  <a:cubicBezTo>
                    <a:pt x="16128" y="531"/>
                    <a:pt x="24925" y="-3135"/>
                    <a:pt x="34088" y="3097"/>
                  </a:cubicBezTo>
                  <a:cubicBezTo>
                    <a:pt x="43985" y="9694"/>
                    <a:pt x="44351" y="32053"/>
                    <a:pt x="39586" y="42683"/>
                  </a:cubicBezTo>
                  <a:cubicBezTo>
                    <a:pt x="35188" y="51846"/>
                    <a:pt x="40686" y="62476"/>
                    <a:pt x="46550" y="69440"/>
                  </a:cubicBezTo>
                  <a:cubicBezTo>
                    <a:pt x="51315" y="74938"/>
                    <a:pt x="61212" y="81902"/>
                    <a:pt x="66710" y="67241"/>
                  </a:cubicBezTo>
                  <a:cubicBezTo>
                    <a:pt x="67810" y="64675"/>
                    <a:pt x="70742" y="62109"/>
                    <a:pt x="73674" y="61376"/>
                  </a:cubicBezTo>
                  <a:cubicBezTo>
                    <a:pt x="80272" y="59543"/>
                    <a:pt x="78806" y="54045"/>
                    <a:pt x="78073" y="50746"/>
                  </a:cubicBezTo>
                  <a:cubicBezTo>
                    <a:pt x="76607" y="45248"/>
                    <a:pt x="72208" y="45615"/>
                    <a:pt x="67810" y="48547"/>
                  </a:cubicBezTo>
                  <a:cubicBezTo>
                    <a:pt x="60479" y="53679"/>
                    <a:pt x="56813" y="48181"/>
                    <a:pt x="56447" y="42316"/>
                  </a:cubicBezTo>
                  <a:cubicBezTo>
                    <a:pt x="56447" y="37918"/>
                    <a:pt x="53148" y="28388"/>
                    <a:pt x="64511" y="30220"/>
                  </a:cubicBezTo>
                  <a:cubicBezTo>
                    <a:pt x="72575" y="31320"/>
                    <a:pt x="82838" y="21424"/>
                    <a:pt x="88702" y="36452"/>
                  </a:cubicBezTo>
                  <a:cubicBezTo>
                    <a:pt x="90169" y="40117"/>
                    <a:pt x="101165" y="41216"/>
                    <a:pt x="106296" y="33886"/>
                  </a:cubicBezTo>
                  <a:lnTo>
                    <a:pt x="106296" y="33886"/>
                  </a:lnTo>
                  <a:cubicBezTo>
                    <a:pt x="113260" y="42683"/>
                    <a:pt x="115826" y="53312"/>
                    <a:pt x="124990" y="61376"/>
                  </a:cubicBezTo>
                  <a:cubicBezTo>
                    <a:pt x="134520" y="69807"/>
                    <a:pt x="127922" y="84102"/>
                    <a:pt x="127555" y="95464"/>
                  </a:cubicBezTo>
                  <a:cubicBezTo>
                    <a:pt x="127189" y="104994"/>
                    <a:pt x="127922" y="111958"/>
                    <a:pt x="134520" y="119289"/>
                  </a:cubicBezTo>
                  <a:cubicBezTo>
                    <a:pt x="141484" y="126987"/>
                    <a:pt x="146615" y="136150"/>
                    <a:pt x="136719" y="145680"/>
                  </a:cubicBezTo>
                  <a:cubicBezTo>
                    <a:pt x="130488" y="151911"/>
                    <a:pt x="135619" y="153744"/>
                    <a:pt x="140018" y="156310"/>
                  </a:cubicBezTo>
                  <a:cubicBezTo>
                    <a:pt x="156879" y="165473"/>
                    <a:pt x="172640" y="176469"/>
                    <a:pt x="194265" y="169505"/>
                  </a:cubicBezTo>
                  <a:cubicBezTo>
                    <a:pt x="204895" y="166206"/>
                    <a:pt x="216624" y="175736"/>
                    <a:pt x="217724" y="185999"/>
                  </a:cubicBezTo>
                  <a:cubicBezTo>
                    <a:pt x="212592" y="188932"/>
                    <a:pt x="206728" y="188932"/>
                    <a:pt x="201230" y="188932"/>
                  </a:cubicBezTo>
                  <a:cubicBezTo>
                    <a:pt x="175939" y="188565"/>
                    <a:pt x="151014" y="188932"/>
                    <a:pt x="127922" y="200294"/>
                  </a:cubicBezTo>
                  <a:cubicBezTo>
                    <a:pt x="119125" y="204693"/>
                    <a:pt x="110695" y="203227"/>
                    <a:pt x="103730" y="196629"/>
                  </a:cubicBezTo>
                  <a:cubicBezTo>
                    <a:pt x="94200" y="187466"/>
                    <a:pt x="83204" y="180135"/>
                    <a:pt x="74407" y="170238"/>
                  </a:cubicBezTo>
                  <a:cubicBezTo>
                    <a:pt x="65977" y="159242"/>
                    <a:pt x="57913" y="147513"/>
                    <a:pt x="43252" y="143114"/>
                  </a:cubicBezTo>
                  <a:cubicBezTo>
                    <a:pt x="37387" y="139815"/>
                    <a:pt x="31156" y="136883"/>
                    <a:pt x="34455" y="128086"/>
                  </a:cubicBezTo>
                  <a:cubicBezTo>
                    <a:pt x="25658" y="121122"/>
                    <a:pt x="14662" y="118190"/>
                    <a:pt x="8064" y="109393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C90AA654-A56A-4D3F-B84B-B7384DD7A90B}"/>
                </a:ext>
              </a:extLst>
            </p:cNvPr>
            <p:cNvSpPr/>
            <p:nvPr/>
          </p:nvSpPr>
          <p:spPr>
            <a:xfrm>
              <a:off x="10410072" y="6659700"/>
              <a:ext cx="121780" cy="273081"/>
            </a:xfrm>
            <a:custGeom>
              <a:avLst/>
              <a:gdLst>
                <a:gd name="connsiteX0" fmla="*/ 75819 w 121780"/>
                <a:gd name="connsiteY0" fmla="*/ 0 h 273081"/>
                <a:gd name="connsiteX1" fmla="*/ 87549 w 121780"/>
                <a:gd name="connsiteY1" fmla="*/ 11729 h 273081"/>
                <a:gd name="connsiteX2" fmla="*/ 87549 w 121780"/>
                <a:gd name="connsiteY2" fmla="*/ 16494 h 273081"/>
                <a:gd name="connsiteX3" fmla="*/ 54927 w 121780"/>
                <a:gd name="connsiteY3" fmla="*/ 26024 h 273081"/>
                <a:gd name="connsiteX4" fmla="*/ 57126 w 121780"/>
                <a:gd name="connsiteY4" fmla="*/ 42885 h 273081"/>
                <a:gd name="connsiteX5" fmla="*/ 45397 w 121780"/>
                <a:gd name="connsiteY5" fmla="*/ 54614 h 273081"/>
                <a:gd name="connsiteX6" fmla="*/ 82417 w 121780"/>
                <a:gd name="connsiteY6" fmla="*/ 81005 h 273081"/>
                <a:gd name="connsiteX7" fmla="*/ 94146 w 121780"/>
                <a:gd name="connsiteY7" fmla="*/ 124990 h 273081"/>
                <a:gd name="connsiteX8" fmla="*/ 90481 w 121780"/>
                <a:gd name="connsiteY8" fmla="*/ 131221 h 273081"/>
                <a:gd name="connsiteX9" fmla="*/ 86082 w 121780"/>
                <a:gd name="connsiteY9" fmla="*/ 157245 h 273081"/>
                <a:gd name="connsiteX10" fmla="*/ 82050 w 121780"/>
                <a:gd name="connsiteY10" fmla="*/ 183636 h 273081"/>
                <a:gd name="connsiteX11" fmla="*/ 92314 w 121780"/>
                <a:gd name="connsiteY11" fmla="*/ 221756 h 273081"/>
                <a:gd name="connsiteX12" fmla="*/ 119437 w 121780"/>
                <a:gd name="connsiteY12" fmla="*/ 254378 h 273081"/>
                <a:gd name="connsiteX13" fmla="*/ 121637 w 121780"/>
                <a:gd name="connsiteY13" fmla="*/ 261342 h 273081"/>
                <a:gd name="connsiteX14" fmla="*/ 120904 w 121780"/>
                <a:gd name="connsiteY14" fmla="*/ 268673 h 273081"/>
                <a:gd name="connsiteX15" fmla="*/ 110274 w 121780"/>
                <a:gd name="connsiteY15" fmla="*/ 269406 h 273081"/>
                <a:gd name="connsiteX16" fmla="*/ 84250 w 121780"/>
                <a:gd name="connsiteY16" fmla="*/ 255477 h 273081"/>
                <a:gd name="connsiteX17" fmla="*/ 82417 w 121780"/>
                <a:gd name="connsiteY17" fmla="*/ 252912 h 273081"/>
                <a:gd name="connsiteX18" fmla="*/ 69588 w 121780"/>
                <a:gd name="connsiteY18" fmla="*/ 231652 h 273081"/>
                <a:gd name="connsiteX19" fmla="*/ 64823 w 121780"/>
                <a:gd name="connsiteY19" fmla="*/ 210027 h 273081"/>
                <a:gd name="connsiteX20" fmla="*/ 39165 w 121780"/>
                <a:gd name="connsiteY20" fmla="*/ 209660 h 273081"/>
                <a:gd name="connsiteX21" fmla="*/ 38066 w 121780"/>
                <a:gd name="connsiteY21" fmla="*/ 193899 h 273081"/>
                <a:gd name="connsiteX22" fmla="*/ 33667 w 121780"/>
                <a:gd name="connsiteY22" fmla="*/ 177405 h 273081"/>
                <a:gd name="connsiteX23" fmla="*/ 32201 w 121780"/>
                <a:gd name="connsiteY23" fmla="*/ 174472 h 273081"/>
                <a:gd name="connsiteX24" fmla="*/ 12775 w 121780"/>
                <a:gd name="connsiteY24" fmla="*/ 125356 h 273081"/>
                <a:gd name="connsiteX25" fmla="*/ 13508 w 121780"/>
                <a:gd name="connsiteY25" fmla="*/ 118392 h 273081"/>
                <a:gd name="connsiteX26" fmla="*/ 19372 w 121780"/>
                <a:gd name="connsiteY26" fmla="*/ 108129 h 273081"/>
                <a:gd name="connsiteX27" fmla="*/ 20105 w 121780"/>
                <a:gd name="connsiteY27" fmla="*/ 94200 h 273081"/>
                <a:gd name="connsiteX28" fmla="*/ 3978 w 121780"/>
                <a:gd name="connsiteY28" fmla="*/ 101898 h 273081"/>
                <a:gd name="connsiteX29" fmla="*/ 19739 w 121780"/>
                <a:gd name="connsiteY29" fmla="*/ 37020 h 273081"/>
                <a:gd name="connsiteX30" fmla="*/ 24137 w 121780"/>
                <a:gd name="connsiteY30" fmla="*/ 33355 h 273081"/>
                <a:gd name="connsiteX31" fmla="*/ 38066 w 121780"/>
                <a:gd name="connsiteY31" fmla="*/ 20526 h 273081"/>
                <a:gd name="connsiteX32" fmla="*/ 54927 w 121780"/>
                <a:gd name="connsiteY32" fmla="*/ 4765 h 273081"/>
                <a:gd name="connsiteX33" fmla="*/ 75819 w 121780"/>
                <a:gd name="connsiteY33" fmla="*/ 0 h 27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780" h="273081">
                  <a:moveTo>
                    <a:pt x="75819" y="0"/>
                  </a:moveTo>
                  <a:cubicBezTo>
                    <a:pt x="76919" y="6598"/>
                    <a:pt x="80951" y="10630"/>
                    <a:pt x="87549" y="11729"/>
                  </a:cubicBezTo>
                  <a:cubicBezTo>
                    <a:pt x="88648" y="13195"/>
                    <a:pt x="88648" y="15028"/>
                    <a:pt x="87549" y="16494"/>
                  </a:cubicBezTo>
                  <a:cubicBezTo>
                    <a:pt x="79485" y="26024"/>
                    <a:pt x="68122" y="26391"/>
                    <a:pt x="54927" y="26024"/>
                  </a:cubicBezTo>
                  <a:cubicBezTo>
                    <a:pt x="54927" y="31889"/>
                    <a:pt x="60058" y="37020"/>
                    <a:pt x="57126" y="42885"/>
                  </a:cubicBezTo>
                  <a:cubicBezTo>
                    <a:pt x="54560" y="48750"/>
                    <a:pt x="51261" y="53148"/>
                    <a:pt x="45397" y="54614"/>
                  </a:cubicBezTo>
                  <a:cubicBezTo>
                    <a:pt x="60058" y="60112"/>
                    <a:pt x="64090" y="80638"/>
                    <a:pt x="82417" y="81005"/>
                  </a:cubicBezTo>
                  <a:cubicBezTo>
                    <a:pt x="83883" y="81005"/>
                    <a:pt x="94879" y="123157"/>
                    <a:pt x="94146" y="124990"/>
                  </a:cubicBezTo>
                  <a:cubicBezTo>
                    <a:pt x="93413" y="127189"/>
                    <a:pt x="91947" y="129755"/>
                    <a:pt x="90481" y="131221"/>
                  </a:cubicBezTo>
                  <a:cubicBezTo>
                    <a:pt x="82784" y="138918"/>
                    <a:pt x="83517" y="148082"/>
                    <a:pt x="86082" y="157245"/>
                  </a:cubicBezTo>
                  <a:cubicBezTo>
                    <a:pt x="88648" y="166409"/>
                    <a:pt x="91214" y="175939"/>
                    <a:pt x="82050" y="183636"/>
                  </a:cubicBezTo>
                  <a:cubicBezTo>
                    <a:pt x="96345" y="190234"/>
                    <a:pt x="96345" y="190234"/>
                    <a:pt x="92314" y="221756"/>
                  </a:cubicBezTo>
                  <a:cubicBezTo>
                    <a:pt x="111740" y="222856"/>
                    <a:pt x="116139" y="227987"/>
                    <a:pt x="119437" y="254378"/>
                  </a:cubicBezTo>
                  <a:cubicBezTo>
                    <a:pt x="120904" y="256577"/>
                    <a:pt x="121270" y="258776"/>
                    <a:pt x="121637" y="261342"/>
                  </a:cubicBezTo>
                  <a:cubicBezTo>
                    <a:pt x="122003" y="263908"/>
                    <a:pt x="121637" y="266107"/>
                    <a:pt x="120904" y="268673"/>
                  </a:cubicBezTo>
                  <a:cubicBezTo>
                    <a:pt x="117971" y="276004"/>
                    <a:pt x="114306" y="272705"/>
                    <a:pt x="110274" y="269406"/>
                  </a:cubicBezTo>
                  <a:cubicBezTo>
                    <a:pt x="98178" y="271239"/>
                    <a:pt x="98545" y="249979"/>
                    <a:pt x="84250" y="255477"/>
                  </a:cubicBezTo>
                  <a:cubicBezTo>
                    <a:pt x="83883" y="255477"/>
                    <a:pt x="82417" y="252912"/>
                    <a:pt x="82417" y="252912"/>
                  </a:cubicBezTo>
                  <a:cubicBezTo>
                    <a:pt x="99278" y="233485"/>
                    <a:pt x="75086" y="233852"/>
                    <a:pt x="69588" y="231652"/>
                  </a:cubicBezTo>
                  <a:cubicBezTo>
                    <a:pt x="55293" y="225788"/>
                    <a:pt x="56393" y="219557"/>
                    <a:pt x="64823" y="210027"/>
                  </a:cubicBezTo>
                  <a:cubicBezTo>
                    <a:pt x="55660" y="205628"/>
                    <a:pt x="47229" y="209294"/>
                    <a:pt x="39165" y="209660"/>
                  </a:cubicBezTo>
                  <a:cubicBezTo>
                    <a:pt x="35133" y="204529"/>
                    <a:pt x="37333" y="199397"/>
                    <a:pt x="38066" y="193899"/>
                  </a:cubicBezTo>
                  <a:cubicBezTo>
                    <a:pt x="38799" y="188401"/>
                    <a:pt x="48695" y="178871"/>
                    <a:pt x="33667" y="177405"/>
                  </a:cubicBezTo>
                  <a:cubicBezTo>
                    <a:pt x="32934" y="177405"/>
                    <a:pt x="31835" y="175205"/>
                    <a:pt x="32201" y="174472"/>
                  </a:cubicBezTo>
                  <a:cubicBezTo>
                    <a:pt x="40265" y="152480"/>
                    <a:pt x="22305" y="140384"/>
                    <a:pt x="12775" y="125356"/>
                  </a:cubicBezTo>
                  <a:cubicBezTo>
                    <a:pt x="10942" y="122057"/>
                    <a:pt x="9842" y="118392"/>
                    <a:pt x="13508" y="118392"/>
                  </a:cubicBezTo>
                  <a:cubicBezTo>
                    <a:pt x="23404" y="118758"/>
                    <a:pt x="24137" y="116193"/>
                    <a:pt x="19372" y="108129"/>
                  </a:cubicBezTo>
                  <a:cubicBezTo>
                    <a:pt x="17173" y="104097"/>
                    <a:pt x="28536" y="98599"/>
                    <a:pt x="20105" y="94200"/>
                  </a:cubicBezTo>
                  <a:cubicBezTo>
                    <a:pt x="13141" y="90535"/>
                    <a:pt x="9842" y="99699"/>
                    <a:pt x="3978" y="101898"/>
                  </a:cubicBezTo>
                  <a:cubicBezTo>
                    <a:pt x="-3720" y="76973"/>
                    <a:pt x="-1154" y="54981"/>
                    <a:pt x="19739" y="37020"/>
                  </a:cubicBezTo>
                  <a:cubicBezTo>
                    <a:pt x="21205" y="35921"/>
                    <a:pt x="20105" y="30789"/>
                    <a:pt x="24137" y="33355"/>
                  </a:cubicBezTo>
                  <a:cubicBezTo>
                    <a:pt x="43564" y="45084"/>
                    <a:pt x="30735" y="21992"/>
                    <a:pt x="38066" y="20526"/>
                  </a:cubicBezTo>
                  <a:cubicBezTo>
                    <a:pt x="33667" y="4765"/>
                    <a:pt x="48695" y="1833"/>
                    <a:pt x="54927" y="4765"/>
                  </a:cubicBezTo>
                  <a:cubicBezTo>
                    <a:pt x="65190" y="10630"/>
                    <a:pt x="69588" y="4032"/>
                    <a:pt x="75819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4C2B791A-8EE9-4847-95C4-71CB912D6E41}"/>
                </a:ext>
              </a:extLst>
            </p:cNvPr>
            <p:cNvSpPr/>
            <p:nvPr/>
          </p:nvSpPr>
          <p:spPr>
            <a:xfrm>
              <a:off x="10425732" y="6880722"/>
              <a:ext cx="19820" cy="24543"/>
            </a:xfrm>
            <a:custGeom>
              <a:avLst/>
              <a:gdLst>
                <a:gd name="connsiteX0" fmla="*/ 19473 w 19820"/>
                <a:gd name="connsiteY0" fmla="*/ 0 h 24543"/>
                <a:gd name="connsiteX1" fmla="*/ 12143 w 19820"/>
                <a:gd name="connsiteY1" fmla="*/ 18694 h 24543"/>
                <a:gd name="connsiteX2" fmla="*/ 2613 w 19820"/>
                <a:gd name="connsiteY2" fmla="*/ 23092 h 24543"/>
                <a:gd name="connsiteX3" fmla="*/ 5912 w 19820"/>
                <a:gd name="connsiteY3" fmla="*/ 11363 h 24543"/>
                <a:gd name="connsiteX4" fmla="*/ 19473 w 19820"/>
                <a:gd name="connsiteY4" fmla="*/ 0 h 2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20" h="24543">
                  <a:moveTo>
                    <a:pt x="19473" y="0"/>
                  </a:moveTo>
                  <a:cubicBezTo>
                    <a:pt x="21306" y="7697"/>
                    <a:pt x="15442" y="12829"/>
                    <a:pt x="12143" y="18694"/>
                  </a:cubicBezTo>
                  <a:cubicBezTo>
                    <a:pt x="8477" y="19427"/>
                    <a:pt x="7378" y="27857"/>
                    <a:pt x="2613" y="23092"/>
                  </a:cubicBezTo>
                  <a:cubicBezTo>
                    <a:pt x="413" y="20893"/>
                    <a:pt x="-3252" y="14662"/>
                    <a:pt x="5912" y="11363"/>
                  </a:cubicBezTo>
                  <a:cubicBezTo>
                    <a:pt x="9577" y="10263"/>
                    <a:pt x="12509" y="1466"/>
                    <a:pt x="19473" y="0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D468407C-A4F1-4D8B-9241-9FEECB85F28F}"/>
                </a:ext>
              </a:extLst>
            </p:cNvPr>
            <p:cNvSpPr/>
            <p:nvPr/>
          </p:nvSpPr>
          <p:spPr>
            <a:xfrm>
              <a:off x="10437875" y="6593722"/>
              <a:ext cx="8996" cy="20892"/>
            </a:xfrm>
            <a:custGeom>
              <a:avLst/>
              <a:gdLst>
                <a:gd name="connsiteX0" fmla="*/ 0 w 8996"/>
                <a:gd name="connsiteY0" fmla="*/ 13195 h 20892"/>
                <a:gd name="connsiteX1" fmla="*/ 8430 w 8996"/>
                <a:gd name="connsiteY1" fmla="*/ 0 h 20892"/>
                <a:gd name="connsiteX2" fmla="*/ 7331 w 8996"/>
                <a:gd name="connsiteY2" fmla="*/ 20893 h 20892"/>
                <a:gd name="connsiteX3" fmla="*/ 0 w 8996"/>
                <a:gd name="connsiteY3" fmla="*/ 13195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6" h="20892">
                  <a:moveTo>
                    <a:pt x="0" y="13195"/>
                  </a:moveTo>
                  <a:cubicBezTo>
                    <a:pt x="1100" y="8064"/>
                    <a:pt x="1100" y="2566"/>
                    <a:pt x="8430" y="0"/>
                  </a:cubicBezTo>
                  <a:cubicBezTo>
                    <a:pt x="8430" y="7698"/>
                    <a:pt x="10263" y="14295"/>
                    <a:pt x="7331" y="20893"/>
                  </a:cubicBezTo>
                  <a:cubicBezTo>
                    <a:pt x="5132" y="18327"/>
                    <a:pt x="2566" y="15761"/>
                    <a:pt x="0" y="13195"/>
                  </a:cubicBezTo>
                  <a:close/>
                </a:path>
              </a:pathLst>
            </a:custGeom>
            <a:solidFill>
              <a:srgbClr val="D0AF9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3A00D0E9-1D56-4F82-8FA1-1840DF9B82EC}"/>
                </a:ext>
              </a:extLst>
            </p:cNvPr>
            <p:cNvSpPr/>
            <p:nvPr/>
          </p:nvSpPr>
          <p:spPr>
            <a:xfrm>
              <a:off x="10593571" y="6710685"/>
              <a:ext cx="256790" cy="274686"/>
            </a:xfrm>
            <a:custGeom>
              <a:avLst/>
              <a:gdLst>
                <a:gd name="connsiteX0" fmla="*/ 57996 w 256790"/>
                <a:gd name="connsiteY0" fmla="*/ 5462 h 274686"/>
                <a:gd name="connsiteX1" fmla="*/ 77056 w 256790"/>
                <a:gd name="connsiteY1" fmla="*/ 3995 h 274686"/>
                <a:gd name="connsiteX2" fmla="*/ 92817 w 256790"/>
                <a:gd name="connsiteY2" fmla="*/ 697 h 274686"/>
                <a:gd name="connsiteX3" fmla="*/ 166124 w 256790"/>
                <a:gd name="connsiteY3" fmla="*/ 9127 h 274686"/>
                <a:gd name="connsiteX4" fmla="*/ 207177 w 256790"/>
                <a:gd name="connsiteY4" fmla="*/ 19024 h 274686"/>
                <a:gd name="connsiteX5" fmla="*/ 244930 w 256790"/>
                <a:gd name="connsiteY5" fmla="*/ 32219 h 274686"/>
                <a:gd name="connsiteX6" fmla="*/ 246396 w 256790"/>
                <a:gd name="connsiteY6" fmla="*/ 38817 h 274686"/>
                <a:gd name="connsiteX7" fmla="*/ 248596 w 256790"/>
                <a:gd name="connsiteY7" fmla="*/ 52012 h 274686"/>
                <a:gd name="connsiteX8" fmla="*/ 253361 w 256790"/>
                <a:gd name="connsiteY8" fmla="*/ 60809 h 274686"/>
                <a:gd name="connsiteX9" fmla="*/ 244564 w 256790"/>
                <a:gd name="connsiteY9" fmla="*/ 67040 h 274686"/>
                <a:gd name="connsiteX10" fmla="*/ 236500 w 256790"/>
                <a:gd name="connsiteY10" fmla="*/ 78036 h 274686"/>
                <a:gd name="connsiteX11" fmla="*/ 236133 w 256790"/>
                <a:gd name="connsiteY11" fmla="*/ 81702 h 274686"/>
                <a:gd name="connsiteX12" fmla="*/ 210842 w 256790"/>
                <a:gd name="connsiteY12" fmla="*/ 123121 h 274686"/>
                <a:gd name="connsiteX13" fmla="*/ 201679 w 256790"/>
                <a:gd name="connsiteY13" fmla="*/ 122021 h 274686"/>
                <a:gd name="connsiteX14" fmla="*/ 192149 w 256790"/>
                <a:gd name="connsiteY14" fmla="*/ 100029 h 274686"/>
                <a:gd name="connsiteX15" fmla="*/ 180419 w 256790"/>
                <a:gd name="connsiteY15" fmla="*/ 142181 h 274686"/>
                <a:gd name="connsiteX16" fmla="*/ 187384 w 256790"/>
                <a:gd name="connsiteY16" fmla="*/ 137782 h 274686"/>
                <a:gd name="connsiteX17" fmla="*/ 200579 w 256790"/>
                <a:gd name="connsiteY17" fmla="*/ 135949 h 274686"/>
                <a:gd name="connsiteX18" fmla="*/ 201312 w 256790"/>
                <a:gd name="connsiteY18" fmla="*/ 149511 h 274686"/>
                <a:gd name="connsiteX19" fmla="*/ 195081 w 256790"/>
                <a:gd name="connsiteY19" fmla="*/ 169305 h 274686"/>
                <a:gd name="connsiteX20" fmla="*/ 196181 w 256790"/>
                <a:gd name="connsiteY20" fmla="*/ 168938 h 274686"/>
                <a:gd name="connsiteX21" fmla="*/ 195448 w 256790"/>
                <a:gd name="connsiteY21" fmla="*/ 168205 h 274686"/>
                <a:gd name="connsiteX22" fmla="*/ 197647 w 256790"/>
                <a:gd name="connsiteY22" fmla="*/ 157209 h 274686"/>
                <a:gd name="connsiteX23" fmla="*/ 205344 w 256790"/>
                <a:gd name="connsiteY23" fmla="*/ 136316 h 274686"/>
                <a:gd name="connsiteX24" fmla="*/ 215607 w 256790"/>
                <a:gd name="connsiteY24" fmla="*/ 126053 h 274686"/>
                <a:gd name="connsiteX25" fmla="*/ 224771 w 256790"/>
                <a:gd name="connsiteY25" fmla="*/ 134483 h 274686"/>
                <a:gd name="connsiteX26" fmla="*/ 220739 w 256790"/>
                <a:gd name="connsiteY26" fmla="*/ 158675 h 274686"/>
                <a:gd name="connsiteX27" fmla="*/ 243464 w 256790"/>
                <a:gd name="connsiteY27" fmla="*/ 155010 h 274686"/>
                <a:gd name="connsiteX28" fmla="*/ 242731 w 256790"/>
                <a:gd name="connsiteY28" fmla="*/ 169305 h 274686"/>
                <a:gd name="connsiteX29" fmla="*/ 222205 w 256790"/>
                <a:gd name="connsiteY29" fmla="*/ 194962 h 274686"/>
                <a:gd name="connsiteX30" fmla="*/ 243098 w 256790"/>
                <a:gd name="connsiteY30" fmla="*/ 168571 h 274686"/>
                <a:gd name="connsiteX31" fmla="*/ 253727 w 256790"/>
                <a:gd name="connsiteY31" fmla="*/ 181400 h 274686"/>
                <a:gd name="connsiteX32" fmla="*/ 246396 w 256790"/>
                <a:gd name="connsiteY32" fmla="*/ 210723 h 274686"/>
                <a:gd name="connsiteX33" fmla="*/ 235767 w 256790"/>
                <a:gd name="connsiteY33" fmla="*/ 225751 h 274686"/>
                <a:gd name="connsiteX34" fmla="*/ 256293 w 256790"/>
                <a:gd name="connsiteY34" fmla="*/ 241513 h 274686"/>
                <a:gd name="connsiteX35" fmla="*/ 251528 w 256790"/>
                <a:gd name="connsiteY35" fmla="*/ 262405 h 274686"/>
                <a:gd name="connsiteX36" fmla="*/ 244930 w 256790"/>
                <a:gd name="connsiteY36" fmla="*/ 268636 h 274686"/>
                <a:gd name="connsiteX37" fmla="*/ 238699 w 256790"/>
                <a:gd name="connsiteY37" fmla="*/ 274501 h 274686"/>
                <a:gd name="connsiteX38" fmla="*/ 217806 w 256790"/>
                <a:gd name="connsiteY38" fmla="*/ 261306 h 274686"/>
                <a:gd name="connsiteX39" fmla="*/ 207910 w 256790"/>
                <a:gd name="connsiteY39" fmla="*/ 251776 h 274686"/>
                <a:gd name="connsiteX40" fmla="*/ 200579 w 256790"/>
                <a:gd name="connsiteY40" fmla="*/ 241146 h 274686"/>
                <a:gd name="connsiteX41" fmla="*/ 195814 w 256790"/>
                <a:gd name="connsiteY41" fmla="*/ 251409 h 274686"/>
                <a:gd name="connsiteX42" fmla="*/ 192882 w 256790"/>
                <a:gd name="connsiteY42" fmla="*/ 263505 h 274686"/>
                <a:gd name="connsiteX43" fmla="*/ 173089 w 256790"/>
                <a:gd name="connsiteY43" fmla="*/ 253608 h 274686"/>
                <a:gd name="connsiteX44" fmla="*/ 153296 w 256790"/>
                <a:gd name="connsiteY44" fmla="*/ 237114 h 274686"/>
                <a:gd name="connsiteX45" fmla="*/ 136435 w 256790"/>
                <a:gd name="connsiteY45" fmla="*/ 230150 h 274686"/>
                <a:gd name="connsiteX46" fmla="*/ 137168 w 256790"/>
                <a:gd name="connsiteY46" fmla="*/ 248110 h 274686"/>
                <a:gd name="connsiteX47" fmla="*/ 124706 w 256790"/>
                <a:gd name="connsiteY47" fmla="*/ 244811 h 274686"/>
                <a:gd name="connsiteX48" fmla="*/ 123973 w 256790"/>
                <a:gd name="connsiteY48" fmla="*/ 202659 h 274686"/>
                <a:gd name="connsiteX49" fmla="*/ 132769 w 256790"/>
                <a:gd name="connsiteY49" fmla="*/ 195329 h 274686"/>
                <a:gd name="connsiteX50" fmla="*/ 157328 w 256790"/>
                <a:gd name="connsiteY50" fmla="*/ 185432 h 274686"/>
                <a:gd name="connsiteX51" fmla="*/ 109678 w 256790"/>
                <a:gd name="connsiteY51" fmla="*/ 171870 h 274686"/>
                <a:gd name="connsiteX52" fmla="*/ 98681 w 256790"/>
                <a:gd name="connsiteY52" fmla="*/ 149145 h 274686"/>
                <a:gd name="connsiteX53" fmla="*/ 97215 w 256790"/>
                <a:gd name="connsiteY53" fmla="*/ 135583 h 274686"/>
                <a:gd name="connsiteX54" fmla="*/ 86586 w 256790"/>
                <a:gd name="connsiteY54" fmla="*/ 141081 h 274686"/>
                <a:gd name="connsiteX55" fmla="*/ 74856 w 256790"/>
                <a:gd name="connsiteY55" fmla="*/ 142181 h 274686"/>
                <a:gd name="connsiteX56" fmla="*/ 72657 w 256790"/>
                <a:gd name="connsiteY56" fmla="*/ 127519 h 274686"/>
                <a:gd name="connsiteX57" fmla="*/ 70091 w 256790"/>
                <a:gd name="connsiteY57" fmla="*/ 117256 h 274686"/>
                <a:gd name="connsiteX58" fmla="*/ 67892 w 256790"/>
                <a:gd name="connsiteY58" fmla="*/ 114324 h 274686"/>
                <a:gd name="connsiteX59" fmla="*/ 32704 w 256790"/>
                <a:gd name="connsiteY59" fmla="*/ 69606 h 274686"/>
                <a:gd name="connsiteX60" fmla="*/ 4114 w 256790"/>
                <a:gd name="connsiteY60" fmla="*/ 33319 h 274686"/>
                <a:gd name="connsiteX61" fmla="*/ 11812 w 256790"/>
                <a:gd name="connsiteY61" fmla="*/ 11693 h 274686"/>
                <a:gd name="connsiteX62" fmla="*/ 57996 w 256790"/>
                <a:gd name="connsiteY62" fmla="*/ 5462 h 27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6790" h="274686">
                  <a:moveTo>
                    <a:pt x="57996" y="5462"/>
                  </a:moveTo>
                  <a:cubicBezTo>
                    <a:pt x="64227" y="5095"/>
                    <a:pt x="70824" y="4729"/>
                    <a:pt x="77056" y="3995"/>
                  </a:cubicBezTo>
                  <a:cubicBezTo>
                    <a:pt x="81454" y="-36"/>
                    <a:pt x="87319" y="-769"/>
                    <a:pt x="92817" y="697"/>
                  </a:cubicBezTo>
                  <a:cubicBezTo>
                    <a:pt x="117008" y="6561"/>
                    <a:pt x="141933" y="3995"/>
                    <a:pt x="166124" y="9127"/>
                  </a:cubicBezTo>
                  <a:cubicBezTo>
                    <a:pt x="179320" y="14992"/>
                    <a:pt x="192882" y="17924"/>
                    <a:pt x="207177" y="19024"/>
                  </a:cubicBezTo>
                  <a:cubicBezTo>
                    <a:pt x="221105" y="19757"/>
                    <a:pt x="233934" y="23789"/>
                    <a:pt x="244930" y="32219"/>
                  </a:cubicBezTo>
                  <a:cubicBezTo>
                    <a:pt x="246763" y="34052"/>
                    <a:pt x="248229" y="36617"/>
                    <a:pt x="246396" y="38817"/>
                  </a:cubicBezTo>
                  <a:cubicBezTo>
                    <a:pt x="241631" y="44315"/>
                    <a:pt x="236866" y="49080"/>
                    <a:pt x="248596" y="52012"/>
                  </a:cubicBezTo>
                  <a:cubicBezTo>
                    <a:pt x="252261" y="52745"/>
                    <a:pt x="254827" y="56777"/>
                    <a:pt x="253361" y="60809"/>
                  </a:cubicBezTo>
                  <a:cubicBezTo>
                    <a:pt x="252261" y="64474"/>
                    <a:pt x="248229" y="67407"/>
                    <a:pt x="244564" y="67040"/>
                  </a:cubicBezTo>
                  <a:cubicBezTo>
                    <a:pt x="234301" y="65941"/>
                    <a:pt x="232834" y="69606"/>
                    <a:pt x="236500" y="78036"/>
                  </a:cubicBezTo>
                  <a:cubicBezTo>
                    <a:pt x="236866" y="79136"/>
                    <a:pt x="236866" y="80969"/>
                    <a:pt x="236133" y="81702"/>
                  </a:cubicBezTo>
                  <a:cubicBezTo>
                    <a:pt x="221472" y="91598"/>
                    <a:pt x="215974" y="107359"/>
                    <a:pt x="210842" y="123121"/>
                  </a:cubicBezTo>
                  <a:cubicBezTo>
                    <a:pt x="209743" y="127153"/>
                    <a:pt x="204245" y="125686"/>
                    <a:pt x="201679" y="122021"/>
                  </a:cubicBezTo>
                  <a:cubicBezTo>
                    <a:pt x="197647" y="116889"/>
                    <a:pt x="192515" y="111758"/>
                    <a:pt x="192149" y="100029"/>
                  </a:cubicBezTo>
                  <a:cubicBezTo>
                    <a:pt x="185551" y="116523"/>
                    <a:pt x="170156" y="125320"/>
                    <a:pt x="180419" y="142181"/>
                  </a:cubicBezTo>
                  <a:cubicBezTo>
                    <a:pt x="184451" y="143647"/>
                    <a:pt x="185185" y="139615"/>
                    <a:pt x="187384" y="137782"/>
                  </a:cubicBezTo>
                  <a:cubicBezTo>
                    <a:pt x="191416" y="133750"/>
                    <a:pt x="196181" y="131917"/>
                    <a:pt x="200579" y="135949"/>
                  </a:cubicBezTo>
                  <a:cubicBezTo>
                    <a:pt x="205344" y="139981"/>
                    <a:pt x="203145" y="144746"/>
                    <a:pt x="201312" y="149511"/>
                  </a:cubicBezTo>
                  <a:cubicBezTo>
                    <a:pt x="198746" y="155742"/>
                    <a:pt x="189216" y="159774"/>
                    <a:pt x="195081" y="169305"/>
                  </a:cubicBezTo>
                  <a:cubicBezTo>
                    <a:pt x="195448" y="171137"/>
                    <a:pt x="198746" y="168571"/>
                    <a:pt x="196181" y="168938"/>
                  </a:cubicBezTo>
                  <a:cubicBezTo>
                    <a:pt x="195814" y="168938"/>
                    <a:pt x="195448" y="168571"/>
                    <a:pt x="195448" y="168205"/>
                  </a:cubicBezTo>
                  <a:cubicBezTo>
                    <a:pt x="190683" y="163440"/>
                    <a:pt x="194348" y="160141"/>
                    <a:pt x="197647" y="157209"/>
                  </a:cubicBezTo>
                  <a:cubicBezTo>
                    <a:pt x="204245" y="151711"/>
                    <a:pt x="208643" y="146212"/>
                    <a:pt x="205344" y="136316"/>
                  </a:cubicBezTo>
                  <a:cubicBezTo>
                    <a:pt x="202778" y="128985"/>
                    <a:pt x="209743" y="126786"/>
                    <a:pt x="215607" y="126053"/>
                  </a:cubicBezTo>
                  <a:cubicBezTo>
                    <a:pt x="221472" y="124953"/>
                    <a:pt x="224404" y="128252"/>
                    <a:pt x="224771" y="134483"/>
                  </a:cubicBezTo>
                  <a:cubicBezTo>
                    <a:pt x="225504" y="142547"/>
                    <a:pt x="225870" y="150611"/>
                    <a:pt x="220739" y="158675"/>
                  </a:cubicBezTo>
                  <a:cubicBezTo>
                    <a:pt x="228070" y="152077"/>
                    <a:pt x="235034" y="148778"/>
                    <a:pt x="243464" y="155010"/>
                  </a:cubicBezTo>
                  <a:cubicBezTo>
                    <a:pt x="250062" y="160141"/>
                    <a:pt x="246763" y="164539"/>
                    <a:pt x="242731" y="169305"/>
                  </a:cubicBezTo>
                  <a:cubicBezTo>
                    <a:pt x="233568" y="175902"/>
                    <a:pt x="220739" y="179934"/>
                    <a:pt x="222205" y="194962"/>
                  </a:cubicBezTo>
                  <a:cubicBezTo>
                    <a:pt x="234667" y="190197"/>
                    <a:pt x="239799" y="180300"/>
                    <a:pt x="243098" y="168571"/>
                  </a:cubicBezTo>
                  <a:cubicBezTo>
                    <a:pt x="257759" y="163440"/>
                    <a:pt x="255926" y="174069"/>
                    <a:pt x="253727" y="181400"/>
                  </a:cubicBezTo>
                  <a:cubicBezTo>
                    <a:pt x="250795" y="191297"/>
                    <a:pt x="243098" y="205225"/>
                    <a:pt x="246396" y="210723"/>
                  </a:cubicBezTo>
                  <a:cubicBezTo>
                    <a:pt x="257026" y="228317"/>
                    <a:pt x="243831" y="223919"/>
                    <a:pt x="235767" y="225751"/>
                  </a:cubicBezTo>
                  <a:cubicBezTo>
                    <a:pt x="244197" y="228684"/>
                    <a:pt x="253361" y="231249"/>
                    <a:pt x="256293" y="241513"/>
                  </a:cubicBezTo>
                  <a:cubicBezTo>
                    <a:pt x="257759" y="249210"/>
                    <a:pt x="255926" y="256174"/>
                    <a:pt x="251528" y="262405"/>
                  </a:cubicBezTo>
                  <a:cubicBezTo>
                    <a:pt x="250795" y="265704"/>
                    <a:pt x="241265" y="259473"/>
                    <a:pt x="244930" y="268636"/>
                  </a:cubicBezTo>
                  <a:cubicBezTo>
                    <a:pt x="246030" y="271569"/>
                    <a:pt x="243831" y="275601"/>
                    <a:pt x="238699" y="274501"/>
                  </a:cubicBezTo>
                  <a:cubicBezTo>
                    <a:pt x="232834" y="269003"/>
                    <a:pt x="230635" y="257640"/>
                    <a:pt x="217806" y="261306"/>
                  </a:cubicBezTo>
                  <a:cubicBezTo>
                    <a:pt x="215241" y="262039"/>
                    <a:pt x="204245" y="259473"/>
                    <a:pt x="207910" y="251776"/>
                  </a:cubicBezTo>
                  <a:cubicBezTo>
                    <a:pt x="212308" y="241879"/>
                    <a:pt x="204611" y="241879"/>
                    <a:pt x="200579" y="241146"/>
                  </a:cubicBezTo>
                  <a:cubicBezTo>
                    <a:pt x="190683" y="239680"/>
                    <a:pt x="198746" y="248477"/>
                    <a:pt x="195814" y="251409"/>
                  </a:cubicBezTo>
                  <a:cubicBezTo>
                    <a:pt x="194348" y="252875"/>
                    <a:pt x="194715" y="255808"/>
                    <a:pt x="192882" y="263505"/>
                  </a:cubicBezTo>
                  <a:cubicBezTo>
                    <a:pt x="189583" y="242979"/>
                    <a:pt x="182985" y="247744"/>
                    <a:pt x="173089" y="253608"/>
                  </a:cubicBezTo>
                  <a:cubicBezTo>
                    <a:pt x="160626" y="260939"/>
                    <a:pt x="151829" y="253242"/>
                    <a:pt x="153296" y="237114"/>
                  </a:cubicBezTo>
                  <a:cubicBezTo>
                    <a:pt x="153662" y="230883"/>
                    <a:pt x="153662" y="230883"/>
                    <a:pt x="136435" y="230150"/>
                  </a:cubicBezTo>
                  <a:cubicBezTo>
                    <a:pt x="136068" y="236015"/>
                    <a:pt x="143399" y="241879"/>
                    <a:pt x="137168" y="248110"/>
                  </a:cubicBezTo>
                  <a:cubicBezTo>
                    <a:pt x="132036" y="250310"/>
                    <a:pt x="128371" y="248110"/>
                    <a:pt x="124706" y="244811"/>
                  </a:cubicBezTo>
                  <a:cubicBezTo>
                    <a:pt x="116642" y="230883"/>
                    <a:pt x="123606" y="216588"/>
                    <a:pt x="123973" y="202659"/>
                  </a:cubicBezTo>
                  <a:cubicBezTo>
                    <a:pt x="123973" y="197894"/>
                    <a:pt x="128004" y="193863"/>
                    <a:pt x="132769" y="195329"/>
                  </a:cubicBezTo>
                  <a:cubicBezTo>
                    <a:pt x="142666" y="198627"/>
                    <a:pt x="147798" y="191663"/>
                    <a:pt x="157328" y="185432"/>
                  </a:cubicBezTo>
                  <a:cubicBezTo>
                    <a:pt x="138268" y="185799"/>
                    <a:pt x="129104" y="168571"/>
                    <a:pt x="109678" y="171870"/>
                  </a:cubicBezTo>
                  <a:cubicBezTo>
                    <a:pt x="100514" y="173703"/>
                    <a:pt x="98681" y="159041"/>
                    <a:pt x="98681" y="149145"/>
                  </a:cubicBezTo>
                  <a:cubicBezTo>
                    <a:pt x="98681" y="144380"/>
                    <a:pt x="103080" y="138515"/>
                    <a:pt x="97215" y="135583"/>
                  </a:cubicBezTo>
                  <a:cubicBezTo>
                    <a:pt x="92450" y="133017"/>
                    <a:pt x="89518" y="138515"/>
                    <a:pt x="86586" y="141081"/>
                  </a:cubicBezTo>
                  <a:cubicBezTo>
                    <a:pt x="82920" y="144380"/>
                    <a:pt x="78888" y="145479"/>
                    <a:pt x="74856" y="142181"/>
                  </a:cubicBezTo>
                  <a:cubicBezTo>
                    <a:pt x="69725" y="138149"/>
                    <a:pt x="68259" y="131551"/>
                    <a:pt x="72657" y="127519"/>
                  </a:cubicBezTo>
                  <a:cubicBezTo>
                    <a:pt x="79988" y="120921"/>
                    <a:pt x="74490" y="119822"/>
                    <a:pt x="70091" y="117256"/>
                  </a:cubicBezTo>
                  <a:cubicBezTo>
                    <a:pt x="68992" y="116523"/>
                    <a:pt x="67892" y="115423"/>
                    <a:pt x="67892" y="114324"/>
                  </a:cubicBezTo>
                  <a:cubicBezTo>
                    <a:pt x="68992" y="89399"/>
                    <a:pt x="49199" y="80602"/>
                    <a:pt x="32704" y="69606"/>
                  </a:cubicBezTo>
                  <a:cubicBezTo>
                    <a:pt x="19142" y="60809"/>
                    <a:pt x="13644" y="45414"/>
                    <a:pt x="4114" y="33319"/>
                  </a:cubicBezTo>
                  <a:cubicBezTo>
                    <a:pt x="-4316" y="23056"/>
                    <a:pt x="1182" y="9860"/>
                    <a:pt x="11812" y="11693"/>
                  </a:cubicBezTo>
                  <a:cubicBezTo>
                    <a:pt x="29039" y="16091"/>
                    <a:pt x="42234" y="2529"/>
                    <a:pt x="57996" y="5462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440AF9FD-C45D-4F22-BFA1-1601550C6FAE}"/>
                </a:ext>
              </a:extLst>
            </p:cNvPr>
            <p:cNvSpPr/>
            <p:nvPr/>
          </p:nvSpPr>
          <p:spPr>
            <a:xfrm>
              <a:off x="10767027" y="6952324"/>
              <a:ext cx="314655" cy="228725"/>
            </a:xfrm>
            <a:custGeom>
              <a:avLst/>
              <a:gdLst>
                <a:gd name="connsiteX0" fmla="*/ 65244 w 314655"/>
                <a:gd name="connsiteY0" fmla="*/ 33962 h 228725"/>
                <a:gd name="connsiteX1" fmla="*/ 68909 w 314655"/>
                <a:gd name="connsiteY1" fmla="*/ 24432 h 228725"/>
                <a:gd name="connsiteX2" fmla="*/ 76973 w 314655"/>
                <a:gd name="connsiteY2" fmla="*/ 22233 h 228725"/>
                <a:gd name="connsiteX3" fmla="*/ 95300 w 314655"/>
                <a:gd name="connsiteY3" fmla="*/ 973 h 228725"/>
                <a:gd name="connsiteX4" fmla="*/ 116926 w 314655"/>
                <a:gd name="connsiteY4" fmla="*/ 12336 h 228725"/>
                <a:gd name="connsiteX5" fmla="*/ 122790 w 314655"/>
                <a:gd name="connsiteY5" fmla="*/ 24065 h 228725"/>
                <a:gd name="connsiteX6" fmla="*/ 145882 w 314655"/>
                <a:gd name="connsiteY6" fmla="*/ 22599 h 228725"/>
                <a:gd name="connsiteX7" fmla="*/ 151747 w 314655"/>
                <a:gd name="connsiteY7" fmla="*/ 17468 h 228725"/>
                <a:gd name="connsiteX8" fmla="*/ 163110 w 314655"/>
                <a:gd name="connsiteY8" fmla="*/ 29197 h 228725"/>
                <a:gd name="connsiteX9" fmla="*/ 183269 w 314655"/>
                <a:gd name="connsiteY9" fmla="*/ 20400 h 228725"/>
                <a:gd name="connsiteX10" fmla="*/ 213692 w 314655"/>
                <a:gd name="connsiteY10" fmla="*/ 10504 h 228725"/>
                <a:gd name="connsiteX11" fmla="*/ 217357 w 314655"/>
                <a:gd name="connsiteY11" fmla="*/ 13436 h 228725"/>
                <a:gd name="connsiteX12" fmla="*/ 229820 w 314655"/>
                <a:gd name="connsiteY12" fmla="*/ 12703 h 228725"/>
                <a:gd name="connsiteX13" fmla="*/ 278936 w 314655"/>
                <a:gd name="connsiteY13" fmla="*/ 9037 h 228725"/>
                <a:gd name="connsiteX14" fmla="*/ 291765 w 314655"/>
                <a:gd name="connsiteY14" fmla="*/ 11237 h 228725"/>
                <a:gd name="connsiteX15" fmla="*/ 296530 w 314655"/>
                <a:gd name="connsiteY15" fmla="*/ 13069 h 228725"/>
                <a:gd name="connsiteX16" fmla="*/ 314490 w 314655"/>
                <a:gd name="connsiteY16" fmla="*/ 20767 h 228725"/>
                <a:gd name="connsiteX17" fmla="*/ 301661 w 314655"/>
                <a:gd name="connsiteY17" fmla="*/ 38360 h 228725"/>
                <a:gd name="connsiteX18" fmla="*/ 292864 w 314655"/>
                <a:gd name="connsiteY18" fmla="*/ 44958 h 228725"/>
                <a:gd name="connsiteX19" fmla="*/ 269039 w 314655"/>
                <a:gd name="connsiteY19" fmla="*/ 47890 h 228725"/>
                <a:gd name="connsiteX20" fmla="*/ 249613 w 314655"/>
                <a:gd name="connsiteY20" fmla="*/ 35795 h 228725"/>
                <a:gd name="connsiteX21" fmla="*/ 262442 w 314655"/>
                <a:gd name="connsiteY21" fmla="*/ 70249 h 228725"/>
                <a:gd name="connsiteX22" fmla="*/ 237884 w 314655"/>
                <a:gd name="connsiteY22" fmla="*/ 95907 h 228725"/>
                <a:gd name="connsiteX23" fmla="*/ 231652 w 314655"/>
                <a:gd name="connsiteY23" fmla="*/ 110568 h 228725"/>
                <a:gd name="connsiteX24" fmla="*/ 229453 w 314655"/>
                <a:gd name="connsiteY24" fmla="*/ 121198 h 228725"/>
                <a:gd name="connsiteX25" fmla="*/ 204529 w 314655"/>
                <a:gd name="connsiteY25" fmla="*/ 146856 h 228725"/>
                <a:gd name="connsiteX26" fmla="*/ 226887 w 314655"/>
                <a:gd name="connsiteY26" fmla="*/ 146856 h 228725"/>
                <a:gd name="connsiteX27" fmla="*/ 221023 w 314655"/>
                <a:gd name="connsiteY27" fmla="*/ 162984 h 228725"/>
                <a:gd name="connsiteX28" fmla="*/ 186935 w 314655"/>
                <a:gd name="connsiteY28" fmla="*/ 167748 h 228725"/>
                <a:gd name="connsiteX29" fmla="*/ 178871 w 314655"/>
                <a:gd name="connsiteY29" fmla="*/ 141358 h 228725"/>
                <a:gd name="connsiteX30" fmla="*/ 178504 w 314655"/>
                <a:gd name="connsiteY30" fmla="*/ 139158 h 228725"/>
                <a:gd name="connsiteX31" fmla="*/ 170807 w 314655"/>
                <a:gd name="connsiteY31" fmla="*/ 142091 h 228725"/>
                <a:gd name="connsiteX32" fmla="*/ 178871 w 314655"/>
                <a:gd name="connsiteY32" fmla="*/ 167382 h 228725"/>
                <a:gd name="connsiteX33" fmla="*/ 174839 w 314655"/>
                <a:gd name="connsiteY33" fmla="*/ 181310 h 228725"/>
                <a:gd name="connsiteX34" fmla="*/ 168241 w 314655"/>
                <a:gd name="connsiteY34" fmla="*/ 186075 h 228725"/>
                <a:gd name="connsiteX35" fmla="*/ 149914 w 314655"/>
                <a:gd name="connsiteY35" fmla="*/ 191940 h 228725"/>
                <a:gd name="connsiteX36" fmla="*/ 145516 w 314655"/>
                <a:gd name="connsiteY36" fmla="*/ 189008 h 228725"/>
                <a:gd name="connsiteX37" fmla="*/ 138918 w 314655"/>
                <a:gd name="connsiteY37" fmla="*/ 186442 h 228725"/>
                <a:gd name="connsiteX38" fmla="*/ 128289 w 314655"/>
                <a:gd name="connsiteY38" fmla="*/ 186809 h 228725"/>
                <a:gd name="connsiteX39" fmla="*/ 104830 w 314655"/>
                <a:gd name="connsiteY39" fmla="*/ 149788 h 228725"/>
                <a:gd name="connsiteX40" fmla="*/ 104097 w 314655"/>
                <a:gd name="connsiteY40" fmla="*/ 146123 h 228725"/>
                <a:gd name="connsiteX41" fmla="*/ 103730 w 314655"/>
                <a:gd name="connsiteY41" fmla="*/ 209534 h 228725"/>
                <a:gd name="connsiteX42" fmla="*/ 95667 w 314655"/>
                <a:gd name="connsiteY42" fmla="*/ 221996 h 228725"/>
                <a:gd name="connsiteX43" fmla="*/ 69642 w 314655"/>
                <a:gd name="connsiteY43" fmla="*/ 222363 h 228725"/>
                <a:gd name="connsiteX44" fmla="*/ 81372 w 314655"/>
                <a:gd name="connsiteY44" fmla="*/ 186075 h 228725"/>
                <a:gd name="connsiteX45" fmla="*/ 70742 w 314655"/>
                <a:gd name="connsiteY45" fmla="*/ 185709 h 228725"/>
                <a:gd name="connsiteX46" fmla="*/ 52782 w 314655"/>
                <a:gd name="connsiteY46" fmla="*/ 193406 h 228725"/>
                <a:gd name="connsiteX47" fmla="*/ 34821 w 314655"/>
                <a:gd name="connsiteY47" fmla="*/ 175079 h 228725"/>
                <a:gd name="connsiteX48" fmla="*/ 36287 w 314655"/>
                <a:gd name="connsiteY48" fmla="*/ 170681 h 228725"/>
                <a:gd name="connsiteX49" fmla="*/ 57913 w 314655"/>
                <a:gd name="connsiteY49" fmla="*/ 143190 h 228725"/>
                <a:gd name="connsiteX50" fmla="*/ 43618 w 314655"/>
                <a:gd name="connsiteY50" fmla="*/ 117899 h 228725"/>
                <a:gd name="connsiteX51" fmla="*/ 43985 w 314655"/>
                <a:gd name="connsiteY51" fmla="*/ 94441 h 228725"/>
                <a:gd name="connsiteX52" fmla="*/ 27490 w 314655"/>
                <a:gd name="connsiteY52" fmla="*/ 105070 h 228725"/>
                <a:gd name="connsiteX53" fmla="*/ 21259 w 314655"/>
                <a:gd name="connsiteY53" fmla="*/ 103238 h 228725"/>
                <a:gd name="connsiteX54" fmla="*/ 0 w 314655"/>
                <a:gd name="connsiteY54" fmla="*/ 98839 h 228725"/>
                <a:gd name="connsiteX55" fmla="*/ 33355 w 314655"/>
                <a:gd name="connsiteY55" fmla="*/ 101772 h 228725"/>
                <a:gd name="connsiteX56" fmla="*/ 38853 w 314655"/>
                <a:gd name="connsiteY56" fmla="*/ 96640 h 228725"/>
                <a:gd name="connsiteX57" fmla="*/ 53881 w 314655"/>
                <a:gd name="connsiteY57" fmla="*/ 75747 h 228725"/>
                <a:gd name="connsiteX58" fmla="*/ 56813 w 314655"/>
                <a:gd name="connsiteY58" fmla="*/ 55588 h 228725"/>
                <a:gd name="connsiteX59" fmla="*/ 60479 w 314655"/>
                <a:gd name="connsiteY59" fmla="*/ 45325 h 228725"/>
                <a:gd name="connsiteX60" fmla="*/ 65244 w 314655"/>
                <a:gd name="connsiteY60" fmla="*/ 33962 h 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4655" h="228725">
                  <a:moveTo>
                    <a:pt x="65244" y="33962"/>
                  </a:moveTo>
                  <a:cubicBezTo>
                    <a:pt x="68909" y="31763"/>
                    <a:pt x="68909" y="28097"/>
                    <a:pt x="68909" y="24432"/>
                  </a:cubicBezTo>
                  <a:cubicBezTo>
                    <a:pt x="68543" y="12336"/>
                    <a:pt x="74041" y="22233"/>
                    <a:pt x="76973" y="22233"/>
                  </a:cubicBezTo>
                  <a:cubicBezTo>
                    <a:pt x="87603" y="18934"/>
                    <a:pt x="87603" y="6472"/>
                    <a:pt x="95300" y="973"/>
                  </a:cubicBezTo>
                  <a:cubicBezTo>
                    <a:pt x="105930" y="-1959"/>
                    <a:pt x="113260" y="1706"/>
                    <a:pt x="116926" y="12336"/>
                  </a:cubicBezTo>
                  <a:cubicBezTo>
                    <a:pt x="118392" y="16368"/>
                    <a:pt x="120225" y="20400"/>
                    <a:pt x="122790" y="24065"/>
                  </a:cubicBezTo>
                  <a:cubicBezTo>
                    <a:pt x="132687" y="38727"/>
                    <a:pt x="137819" y="38360"/>
                    <a:pt x="145882" y="22599"/>
                  </a:cubicBezTo>
                  <a:cubicBezTo>
                    <a:pt x="147348" y="20400"/>
                    <a:pt x="149181" y="18567"/>
                    <a:pt x="151747" y="17468"/>
                  </a:cubicBezTo>
                  <a:cubicBezTo>
                    <a:pt x="160177" y="15268"/>
                    <a:pt x="159811" y="22599"/>
                    <a:pt x="163110" y="29197"/>
                  </a:cubicBezTo>
                  <a:cubicBezTo>
                    <a:pt x="165675" y="13436"/>
                    <a:pt x="171907" y="12703"/>
                    <a:pt x="183269" y="20400"/>
                  </a:cubicBezTo>
                  <a:cubicBezTo>
                    <a:pt x="196465" y="29197"/>
                    <a:pt x="203795" y="14535"/>
                    <a:pt x="213692" y="10504"/>
                  </a:cubicBezTo>
                  <a:cubicBezTo>
                    <a:pt x="215525" y="10870"/>
                    <a:pt x="216624" y="11969"/>
                    <a:pt x="217357" y="13436"/>
                  </a:cubicBezTo>
                  <a:cubicBezTo>
                    <a:pt x="221756" y="24799"/>
                    <a:pt x="225788" y="15268"/>
                    <a:pt x="229820" y="12703"/>
                  </a:cubicBezTo>
                  <a:cubicBezTo>
                    <a:pt x="245214" y="-493"/>
                    <a:pt x="262442" y="8304"/>
                    <a:pt x="278936" y="9037"/>
                  </a:cubicBezTo>
                  <a:cubicBezTo>
                    <a:pt x="283334" y="8304"/>
                    <a:pt x="287733" y="9404"/>
                    <a:pt x="291765" y="11237"/>
                  </a:cubicBezTo>
                  <a:cubicBezTo>
                    <a:pt x="293231" y="11969"/>
                    <a:pt x="295064" y="12336"/>
                    <a:pt x="296530" y="13069"/>
                  </a:cubicBezTo>
                  <a:cubicBezTo>
                    <a:pt x="302028" y="16735"/>
                    <a:pt x="313024" y="8304"/>
                    <a:pt x="314490" y="20767"/>
                  </a:cubicBezTo>
                  <a:cubicBezTo>
                    <a:pt x="315590" y="30296"/>
                    <a:pt x="311191" y="36528"/>
                    <a:pt x="301661" y="38360"/>
                  </a:cubicBezTo>
                  <a:cubicBezTo>
                    <a:pt x="297996" y="39094"/>
                    <a:pt x="295064" y="40926"/>
                    <a:pt x="292864" y="44958"/>
                  </a:cubicBezTo>
                  <a:cubicBezTo>
                    <a:pt x="286267" y="57787"/>
                    <a:pt x="280769" y="59253"/>
                    <a:pt x="269039" y="47890"/>
                  </a:cubicBezTo>
                  <a:cubicBezTo>
                    <a:pt x="265374" y="44225"/>
                    <a:pt x="255844" y="41293"/>
                    <a:pt x="249613" y="35795"/>
                  </a:cubicBezTo>
                  <a:cubicBezTo>
                    <a:pt x="259876" y="45325"/>
                    <a:pt x="264274" y="56321"/>
                    <a:pt x="262442" y="70249"/>
                  </a:cubicBezTo>
                  <a:cubicBezTo>
                    <a:pt x="260242" y="85277"/>
                    <a:pt x="256944" y="97006"/>
                    <a:pt x="237884" y="95907"/>
                  </a:cubicBezTo>
                  <a:cubicBezTo>
                    <a:pt x="234218" y="95907"/>
                    <a:pt x="216258" y="98106"/>
                    <a:pt x="231652" y="110568"/>
                  </a:cubicBezTo>
                  <a:cubicBezTo>
                    <a:pt x="236417" y="114600"/>
                    <a:pt x="233485" y="117899"/>
                    <a:pt x="229453" y="121198"/>
                  </a:cubicBezTo>
                  <a:cubicBezTo>
                    <a:pt x="221389" y="127796"/>
                    <a:pt x="214425" y="135860"/>
                    <a:pt x="204529" y="146856"/>
                  </a:cubicBezTo>
                  <a:cubicBezTo>
                    <a:pt x="214792" y="140258"/>
                    <a:pt x="222122" y="138425"/>
                    <a:pt x="226887" y="146856"/>
                  </a:cubicBezTo>
                  <a:cubicBezTo>
                    <a:pt x="230919" y="153820"/>
                    <a:pt x="225788" y="158585"/>
                    <a:pt x="221023" y="162984"/>
                  </a:cubicBezTo>
                  <a:cubicBezTo>
                    <a:pt x="210760" y="173247"/>
                    <a:pt x="199764" y="173980"/>
                    <a:pt x="186935" y="167748"/>
                  </a:cubicBezTo>
                  <a:cubicBezTo>
                    <a:pt x="174472" y="161517"/>
                    <a:pt x="174472" y="152354"/>
                    <a:pt x="178871" y="141358"/>
                  </a:cubicBezTo>
                  <a:cubicBezTo>
                    <a:pt x="179604" y="139525"/>
                    <a:pt x="178871" y="138792"/>
                    <a:pt x="178504" y="139158"/>
                  </a:cubicBezTo>
                  <a:cubicBezTo>
                    <a:pt x="175939" y="140625"/>
                    <a:pt x="168241" y="139158"/>
                    <a:pt x="170807" y="142091"/>
                  </a:cubicBezTo>
                  <a:cubicBezTo>
                    <a:pt x="177405" y="149788"/>
                    <a:pt x="162377" y="162984"/>
                    <a:pt x="178871" y="167382"/>
                  </a:cubicBezTo>
                  <a:cubicBezTo>
                    <a:pt x="182536" y="168482"/>
                    <a:pt x="190600" y="180944"/>
                    <a:pt x="174839" y="181310"/>
                  </a:cubicBezTo>
                  <a:cubicBezTo>
                    <a:pt x="170807" y="181310"/>
                    <a:pt x="169341" y="182777"/>
                    <a:pt x="168241" y="186075"/>
                  </a:cubicBezTo>
                  <a:cubicBezTo>
                    <a:pt x="164576" y="195972"/>
                    <a:pt x="157245" y="194506"/>
                    <a:pt x="149914" y="191940"/>
                  </a:cubicBezTo>
                  <a:cubicBezTo>
                    <a:pt x="148448" y="191207"/>
                    <a:pt x="146982" y="190107"/>
                    <a:pt x="145516" y="189008"/>
                  </a:cubicBezTo>
                  <a:cubicBezTo>
                    <a:pt x="140384" y="195972"/>
                    <a:pt x="146982" y="173247"/>
                    <a:pt x="138918" y="186442"/>
                  </a:cubicBezTo>
                  <a:cubicBezTo>
                    <a:pt x="136352" y="190841"/>
                    <a:pt x="131954" y="191940"/>
                    <a:pt x="128289" y="186809"/>
                  </a:cubicBezTo>
                  <a:cubicBezTo>
                    <a:pt x="119858" y="175079"/>
                    <a:pt x="104097" y="167748"/>
                    <a:pt x="104830" y="149788"/>
                  </a:cubicBezTo>
                  <a:cubicBezTo>
                    <a:pt x="104830" y="148322"/>
                    <a:pt x="104097" y="146489"/>
                    <a:pt x="104097" y="146123"/>
                  </a:cubicBezTo>
                  <a:cubicBezTo>
                    <a:pt x="96033" y="166649"/>
                    <a:pt x="115826" y="187908"/>
                    <a:pt x="103730" y="209534"/>
                  </a:cubicBezTo>
                  <a:cubicBezTo>
                    <a:pt x="101165" y="213932"/>
                    <a:pt x="99332" y="218331"/>
                    <a:pt x="95667" y="221996"/>
                  </a:cubicBezTo>
                  <a:cubicBezTo>
                    <a:pt x="87236" y="234825"/>
                    <a:pt x="78439" y="226028"/>
                    <a:pt x="69642" y="222363"/>
                  </a:cubicBezTo>
                  <a:cubicBezTo>
                    <a:pt x="78439" y="212100"/>
                    <a:pt x="91635" y="202570"/>
                    <a:pt x="81372" y="186075"/>
                  </a:cubicBezTo>
                  <a:cubicBezTo>
                    <a:pt x="78439" y="181677"/>
                    <a:pt x="75873" y="168848"/>
                    <a:pt x="70742" y="185709"/>
                  </a:cubicBezTo>
                  <a:cubicBezTo>
                    <a:pt x="70009" y="187908"/>
                    <a:pt x="60845" y="198538"/>
                    <a:pt x="52782" y="193406"/>
                  </a:cubicBezTo>
                  <a:cubicBezTo>
                    <a:pt x="45817" y="188641"/>
                    <a:pt x="40686" y="181310"/>
                    <a:pt x="34821" y="175079"/>
                  </a:cubicBezTo>
                  <a:cubicBezTo>
                    <a:pt x="34455" y="174346"/>
                    <a:pt x="35554" y="171047"/>
                    <a:pt x="36287" y="170681"/>
                  </a:cubicBezTo>
                  <a:cubicBezTo>
                    <a:pt x="50582" y="167015"/>
                    <a:pt x="51315" y="152720"/>
                    <a:pt x="57913" y="143190"/>
                  </a:cubicBezTo>
                  <a:cubicBezTo>
                    <a:pt x="67443" y="128895"/>
                    <a:pt x="63045" y="119732"/>
                    <a:pt x="43618" y="117899"/>
                  </a:cubicBezTo>
                  <a:cubicBezTo>
                    <a:pt x="54981" y="109102"/>
                    <a:pt x="63411" y="101038"/>
                    <a:pt x="43985" y="94441"/>
                  </a:cubicBezTo>
                  <a:cubicBezTo>
                    <a:pt x="42885" y="104337"/>
                    <a:pt x="46184" y="122298"/>
                    <a:pt x="27490" y="105070"/>
                  </a:cubicBezTo>
                  <a:cubicBezTo>
                    <a:pt x="26024" y="103604"/>
                    <a:pt x="21626" y="102871"/>
                    <a:pt x="21259" y="103238"/>
                  </a:cubicBezTo>
                  <a:cubicBezTo>
                    <a:pt x="10263" y="121565"/>
                    <a:pt x="6598" y="101772"/>
                    <a:pt x="0" y="98839"/>
                  </a:cubicBezTo>
                  <a:cubicBezTo>
                    <a:pt x="10996" y="100305"/>
                    <a:pt x="22725" y="88210"/>
                    <a:pt x="33355" y="101772"/>
                  </a:cubicBezTo>
                  <a:cubicBezTo>
                    <a:pt x="35554" y="105070"/>
                    <a:pt x="37020" y="98839"/>
                    <a:pt x="38853" y="96640"/>
                  </a:cubicBezTo>
                  <a:cubicBezTo>
                    <a:pt x="44351" y="90042"/>
                    <a:pt x="31522" y="70249"/>
                    <a:pt x="53881" y="75747"/>
                  </a:cubicBezTo>
                  <a:cubicBezTo>
                    <a:pt x="54614" y="68783"/>
                    <a:pt x="51315" y="61452"/>
                    <a:pt x="56813" y="55588"/>
                  </a:cubicBezTo>
                  <a:cubicBezTo>
                    <a:pt x="45451" y="47524"/>
                    <a:pt x="52782" y="47157"/>
                    <a:pt x="60479" y="45325"/>
                  </a:cubicBezTo>
                  <a:cubicBezTo>
                    <a:pt x="63411" y="43858"/>
                    <a:pt x="65244" y="38727"/>
                    <a:pt x="65244" y="33962"/>
                  </a:cubicBez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D97C32AA-D19D-4C03-A325-B419932C4DF4}"/>
                </a:ext>
              </a:extLst>
            </p:cNvPr>
            <p:cNvSpPr/>
            <p:nvPr/>
          </p:nvSpPr>
          <p:spPr>
            <a:xfrm>
              <a:off x="10496521" y="6878467"/>
              <a:ext cx="248167" cy="239722"/>
            </a:xfrm>
            <a:custGeom>
              <a:avLst/>
              <a:gdLst>
                <a:gd name="connsiteX0" fmla="*/ 222855 w 248167"/>
                <a:gd name="connsiteY0" fmla="*/ 77762 h 239722"/>
                <a:gd name="connsiteX1" fmla="*/ 234218 w 248167"/>
                <a:gd name="connsiteY1" fmla="*/ 81428 h 239722"/>
                <a:gd name="connsiteX2" fmla="*/ 241915 w 248167"/>
                <a:gd name="connsiteY2" fmla="*/ 90957 h 239722"/>
                <a:gd name="connsiteX3" fmla="*/ 247780 w 248167"/>
                <a:gd name="connsiteY3" fmla="*/ 96822 h 239722"/>
                <a:gd name="connsiteX4" fmla="*/ 241549 w 248167"/>
                <a:gd name="connsiteY4" fmla="*/ 125046 h 239722"/>
                <a:gd name="connsiteX5" fmla="*/ 208194 w 248167"/>
                <a:gd name="connsiteY5" fmla="*/ 137508 h 239722"/>
                <a:gd name="connsiteX6" fmla="*/ 212959 w 248167"/>
                <a:gd name="connsiteY6" fmla="*/ 118448 h 239722"/>
                <a:gd name="connsiteX7" fmla="*/ 208560 w 248167"/>
                <a:gd name="connsiteY7" fmla="*/ 137508 h 239722"/>
                <a:gd name="connsiteX8" fmla="*/ 189867 w 248167"/>
                <a:gd name="connsiteY8" fmla="*/ 146305 h 239722"/>
                <a:gd name="connsiteX9" fmla="*/ 180337 w 248167"/>
                <a:gd name="connsiteY9" fmla="*/ 156202 h 239722"/>
                <a:gd name="connsiteX10" fmla="*/ 181437 w 248167"/>
                <a:gd name="connsiteY10" fmla="*/ 173429 h 239722"/>
                <a:gd name="connsiteX11" fmla="*/ 159811 w 248167"/>
                <a:gd name="connsiteY11" fmla="*/ 159134 h 239722"/>
                <a:gd name="connsiteX12" fmla="*/ 127922 w 248167"/>
                <a:gd name="connsiteY12" fmla="*/ 169397 h 239722"/>
                <a:gd name="connsiteX13" fmla="*/ 120958 w 248167"/>
                <a:gd name="connsiteY13" fmla="*/ 189923 h 239722"/>
                <a:gd name="connsiteX14" fmla="*/ 149548 w 248167"/>
                <a:gd name="connsiteY14" fmla="*/ 229509 h 239722"/>
                <a:gd name="connsiteX15" fmla="*/ 119492 w 248167"/>
                <a:gd name="connsiteY15" fmla="*/ 224011 h 239722"/>
                <a:gd name="connsiteX16" fmla="*/ 131587 w 248167"/>
                <a:gd name="connsiteY16" fmla="*/ 233541 h 239722"/>
                <a:gd name="connsiteX17" fmla="*/ 127555 w 248167"/>
                <a:gd name="connsiteY17" fmla="*/ 238673 h 239722"/>
                <a:gd name="connsiteX18" fmla="*/ 111061 w 248167"/>
                <a:gd name="connsiteY18" fmla="*/ 232808 h 239722"/>
                <a:gd name="connsiteX19" fmla="*/ 101898 w 248167"/>
                <a:gd name="connsiteY19" fmla="*/ 228043 h 239722"/>
                <a:gd name="connsiteX20" fmla="*/ 71475 w 248167"/>
                <a:gd name="connsiteY20" fmla="*/ 200919 h 239722"/>
                <a:gd name="connsiteX21" fmla="*/ 49483 w 248167"/>
                <a:gd name="connsiteY21" fmla="*/ 184425 h 239722"/>
                <a:gd name="connsiteX22" fmla="*/ 33722 w 248167"/>
                <a:gd name="connsiteY22" fmla="*/ 164632 h 239722"/>
                <a:gd name="connsiteX23" fmla="*/ 21259 w 248167"/>
                <a:gd name="connsiteY23" fmla="*/ 140807 h 239722"/>
                <a:gd name="connsiteX24" fmla="*/ 0 w 248167"/>
                <a:gd name="connsiteY24" fmla="*/ 124679 h 239722"/>
                <a:gd name="connsiteX25" fmla="*/ 18327 w 248167"/>
                <a:gd name="connsiteY25" fmla="*/ 97189 h 239722"/>
                <a:gd name="connsiteX26" fmla="*/ 10996 w 248167"/>
                <a:gd name="connsiteY26" fmla="*/ 88758 h 239722"/>
                <a:gd name="connsiteX27" fmla="*/ 3299 w 248167"/>
                <a:gd name="connsiteY27" fmla="*/ 83260 h 239722"/>
                <a:gd name="connsiteX28" fmla="*/ 12462 w 248167"/>
                <a:gd name="connsiteY28" fmla="*/ 75563 h 239722"/>
                <a:gd name="connsiteX29" fmla="*/ 38853 w 248167"/>
                <a:gd name="connsiteY29" fmla="*/ 72631 h 239722"/>
                <a:gd name="connsiteX30" fmla="*/ 24192 w 248167"/>
                <a:gd name="connsiteY30" fmla="*/ 51005 h 239722"/>
                <a:gd name="connsiteX31" fmla="*/ 31889 w 248167"/>
                <a:gd name="connsiteY31" fmla="*/ 51005 h 239722"/>
                <a:gd name="connsiteX32" fmla="*/ 54248 w 248167"/>
                <a:gd name="connsiteY32" fmla="*/ 54670 h 239722"/>
                <a:gd name="connsiteX33" fmla="*/ 65977 w 248167"/>
                <a:gd name="connsiteY33" fmla="*/ 63101 h 239722"/>
                <a:gd name="connsiteX34" fmla="*/ 62312 w 248167"/>
                <a:gd name="connsiteY34" fmla="*/ 71531 h 239722"/>
                <a:gd name="connsiteX35" fmla="*/ 58646 w 248167"/>
                <a:gd name="connsiteY35" fmla="*/ 74830 h 239722"/>
                <a:gd name="connsiteX36" fmla="*/ 54614 w 248167"/>
                <a:gd name="connsiteY36" fmla="*/ 105253 h 239722"/>
                <a:gd name="connsiteX37" fmla="*/ 94567 w 248167"/>
                <a:gd name="connsiteY37" fmla="*/ 96822 h 239722"/>
                <a:gd name="connsiteX38" fmla="*/ 65610 w 248167"/>
                <a:gd name="connsiteY38" fmla="*/ 62734 h 239722"/>
                <a:gd name="connsiteX39" fmla="*/ 53881 w 248167"/>
                <a:gd name="connsiteY39" fmla="*/ 54670 h 239722"/>
                <a:gd name="connsiteX40" fmla="*/ 31522 w 248167"/>
                <a:gd name="connsiteY40" fmla="*/ 43674 h 239722"/>
                <a:gd name="connsiteX41" fmla="*/ 31522 w 248167"/>
                <a:gd name="connsiteY41" fmla="*/ 35977 h 239722"/>
                <a:gd name="connsiteX42" fmla="*/ 42518 w 248167"/>
                <a:gd name="connsiteY42" fmla="*/ 23148 h 239722"/>
                <a:gd name="connsiteX43" fmla="*/ 49483 w 248167"/>
                <a:gd name="connsiteY43" fmla="*/ 21315 h 239722"/>
                <a:gd name="connsiteX44" fmla="*/ 65244 w 248167"/>
                <a:gd name="connsiteY44" fmla="*/ 11785 h 239722"/>
                <a:gd name="connsiteX45" fmla="*/ 66710 w 248167"/>
                <a:gd name="connsiteY45" fmla="*/ 13251 h 239722"/>
                <a:gd name="connsiteX46" fmla="*/ 69276 w 248167"/>
                <a:gd name="connsiteY46" fmla="*/ 14351 h 239722"/>
                <a:gd name="connsiteX47" fmla="*/ 87236 w 248167"/>
                <a:gd name="connsiteY47" fmla="*/ 4455 h 239722"/>
                <a:gd name="connsiteX48" fmla="*/ 113627 w 248167"/>
                <a:gd name="connsiteY48" fmla="*/ 30112 h 239722"/>
                <a:gd name="connsiteX49" fmla="*/ 154313 w 248167"/>
                <a:gd name="connsiteY49" fmla="*/ 36343 h 239722"/>
                <a:gd name="connsiteX50" fmla="*/ 188034 w 248167"/>
                <a:gd name="connsiteY50" fmla="*/ 41841 h 239722"/>
                <a:gd name="connsiteX51" fmla="*/ 181803 w 248167"/>
                <a:gd name="connsiteY51" fmla="*/ 73730 h 239722"/>
                <a:gd name="connsiteX52" fmla="*/ 164576 w 248167"/>
                <a:gd name="connsiteY52" fmla="*/ 87659 h 239722"/>
                <a:gd name="connsiteX53" fmla="*/ 177771 w 248167"/>
                <a:gd name="connsiteY53" fmla="*/ 104886 h 239722"/>
                <a:gd name="connsiteX54" fmla="*/ 186202 w 248167"/>
                <a:gd name="connsiteY54" fmla="*/ 115882 h 239722"/>
                <a:gd name="connsiteX55" fmla="*/ 181070 w 248167"/>
                <a:gd name="connsiteY55" fmla="*/ 94256 h 239722"/>
                <a:gd name="connsiteX56" fmla="*/ 181803 w 248167"/>
                <a:gd name="connsiteY56" fmla="*/ 73730 h 239722"/>
                <a:gd name="connsiteX57" fmla="*/ 222855 w 248167"/>
                <a:gd name="connsiteY57" fmla="*/ 77762 h 23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8167" h="239722">
                  <a:moveTo>
                    <a:pt x="222855" y="77762"/>
                  </a:moveTo>
                  <a:cubicBezTo>
                    <a:pt x="226521" y="78862"/>
                    <a:pt x="230553" y="80328"/>
                    <a:pt x="234218" y="81428"/>
                  </a:cubicBezTo>
                  <a:cubicBezTo>
                    <a:pt x="234218" y="86559"/>
                    <a:pt x="237884" y="88758"/>
                    <a:pt x="241915" y="90957"/>
                  </a:cubicBezTo>
                  <a:cubicBezTo>
                    <a:pt x="244481" y="92424"/>
                    <a:pt x="249613" y="95356"/>
                    <a:pt x="247780" y="96822"/>
                  </a:cubicBezTo>
                  <a:cubicBezTo>
                    <a:pt x="236784" y="104886"/>
                    <a:pt x="244481" y="115882"/>
                    <a:pt x="241549" y="125046"/>
                  </a:cubicBezTo>
                  <a:cubicBezTo>
                    <a:pt x="235318" y="143372"/>
                    <a:pt x="222122" y="141173"/>
                    <a:pt x="208194" y="137508"/>
                  </a:cubicBezTo>
                  <a:cubicBezTo>
                    <a:pt x="205628" y="130177"/>
                    <a:pt x="211126" y="124679"/>
                    <a:pt x="212959" y="118448"/>
                  </a:cubicBezTo>
                  <a:cubicBezTo>
                    <a:pt x="208927" y="124313"/>
                    <a:pt x="205262" y="130177"/>
                    <a:pt x="208560" y="137508"/>
                  </a:cubicBezTo>
                  <a:cubicBezTo>
                    <a:pt x="206361" y="142640"/>
                    <a:pt x="196465" y="146305"/>
                    <a:pt x="189867" y="146305"/>
                  </a:cubicBezTo>
                  <a:cubicBezTo>
                    <a:pt x="184369" y="146305"/>
                    <a:pt x="178138" y="147771"/>
                    <a:pt x="180337" y="156202"/>
                  </a:cubicBezTo>
                  <a:cubicBezTo>
                    <a:pt x="181437" y="161333"/>
                    <a:pt x="185835" y="166098"/>
                    <a:pt x="181437" y="173429"/>
                  </a:cubicBezTo>
                  <a:cubicBezTo>
                    <a:pt x="173739" y="168297"/>
                    <a:pt x="169707" y="153269"/>
                    <a:pt x="159811" y="159134"/>
                  </a:cubicBezTo>
                  <a:cubicBezTo>
                    <a:pt x="149548" y="165365"/>
                    <a:pt x="138918" y="168297"/>
                    <a:pt x="127922" y="169397"/>
                  </a:cubicBezTo>
                  <a:cubicBezTo>
                    <a:pt x="110695" y="171596"/>
                    <a:pt x="115460" y="181493"/>
                    <a:pt x="120958" y="189923"/>
                  </a:cubicBezTo>
                  <a:cubicBezTo>
                    <a:pt x="129755" y="203485"/>
                    <a:pt x="139651" y="215947"/>
                    <a:pt x="149548" y="229509"/>
                  </a:cubicBezTo>
                  <a:cubicBezTo>
                    <a:pt x="137819" y="235740"/>
                    <a:pt x="133420" y="203851"/>
                    <a:pt x="119492" y="224011"/>
                  </a:cubicBezTo>
                  <a:cubicBezTo>
                    <a:pt x="124257" y="225844"/>
                    <a:pt x="130121" y="227310"/>
                    <a:pt x="131587" y="233541"/>
                  </a:cubicBezTo>
                  <a:cubicBezTo>
                    <a:pt x="132320" y="236473"/>
                    <a:pt x="130488" y="237940"/>
                    <a:pt x="127555" y="238673"/>
                  </a:cubicBezTo>
                  <a:cubicBezTo>
                    <a:pt x="120958" y="239772"/>
                    <a:pt x="113994" y="241971"/>
                    <a:pt x="111061" y="232808"/>
                  </a:cubicBezTo>
                  <a:cubicBezTo>
                    <a:pt x="109595" y="228776"/>
                    <a:pt x="105563" y="228409"/>
                    <a:pt x="101898" y="228043"/>
                  </a:cubicBezTo>
                  <a:cubicBezTo>
                    <a:pt x="85770" y="226210"/>
                    <a:pt x="72575" y="221079"/>
                    <a:pt x="71475" y="200919"/>
                  </a:cubicBezTo>
                  <a:cubicBezTo>
                    <a:pt x="71108" y="188090"/>
                    <a:pt x="59013" y="187357"/>
                    <a:pt x="49483" y="184425"/>
                  </a:cubicBezTo>
                  <a:cubicBezTo>
                    <a:pt x="40319" y="181859"/>
                    <a:pt x="21992" y="186624"/>
                    <a:pt x="33722" y="164632"/>
                  </a:cubicBezTo>
                  <a:cubicBezTo>
                    <a:pt x="37387" y="157668"/>
                    <a:pt x="19060" y="154369"/>
                    <a:pt x="21259" y="140807"/>
                  </a:cubicBezTo>
                  <a:cubicBezTo>
                    <a:pt x="23458" y="127978"/>
                    <a:pt x="9530" y="127611"/>
                    <a:pt x="0" y="124679"/>
                  </a:cubicBezTo>
                  <a:cubicBezTo>
                    <a:pt x="6598" y="115149"/>
                    <a:pt x="13195" y="106719"/>
                    <a:pt x="18327" y="97189"/>
                  </a:cubicBezTo>
                  <a:cubicBezTo>
                    <a:pt x="21259" y="92057"/>
                    <a:pt x="15395" y="90224"/>
                    <a:pt x="10996" y="88758"/>
                  </a:cubicBezTo>
                  <a:cubicBezTo>
                    <a:pt x="7697" y="87659"/>
                    <a:pt x="2199" y="88758"/>
                    <a:pt x="3299" y="83260"/>
                  </a:cubicBezTo>
                  <a:cubicBezTo>
                    <a:pt x="4032" y="78862"/>
                    <a:pt x="7331" y="75197"/>
                    <a:pt x="12462" y="75563"/>
                  </a:cubicBezTo>
                  <a:cubicBezTo>
                    <a:pt x="21259" y="76296"/>
                    <a:pt x="28590" y="68599"/>
                    <a:pt x="38853" y="72631"/>
                  </a:cubicBezTo>
                  <a:cubicBezTo>
                    <a:pt x="36654" y="61635"/>
                    <a:pt x="13195" y="68599"/>
                    <a:pt x="24192" y="51005"/>
                  </a:cubicBezTo>
                  <a:cubicBezTo>
                    <a:pt x="26757" y="45873"/>
                    <a:pt x="29323" y="56136"/>
                    <a:pt x="31889" y="51005"/>
                  </a:cubicBezTo>
                  <a:cubicBezTo>
                    <a:pt x="39953" y="47340"/>
                    <a:pt x="46917" y="52471"/>
                    <a:pt x="54248" y="54670"/>
                  </a:cubicBezTo>
                  <a:cubicBezTo>
                    <a:pt x="59013" y="56503"/>
                    <a:pt x="64144" y="57236"/>
                    <a:pt x="65977" y="63101"/>
                  </a:cubicBezTo>
                  <a:cubicBezTo>
                    <a:pt x="68176" y="67499"/>
                    <a:pt x="66710" y="70065"/>
                    <a:pt x="62312" y="71531"/>
                  </a:cubicBezTo>
                  <a:cubicBezTo>
                    <a:pt x="60845" y="71898"/>
                    <a:pt x="53515" y="68965"/>
                    <a:pt x="58646" y="74830"/>
                  </a:cubicBezTo>
                  <a:cubicBezTo>
                    <a:pt x="68176" y="85460"/>
                    <a:pt x="61212" y="93890"/>
                    <a:pt x="54614" y="105253"/>
                  </a:cubicBezTo>
                  <a:cubicBezTo>
                    <a:pt x="67810" y="93157"/>
                    <a:pt x="81005" y="98655"/>
                    <a:pt x="94567" y="96822"/>
                  </a:cubicBezTo>
                  <a:cubicBezTo>
                    <a:pt x="70375" y="97189"/>
                    <a:pt x="70375" y="78129"/>
                    <a:pt x="65610" y="62734"/>
                  </a:cubicBezTo>
                  <a:cubicBezTo>
                    <a:pt x="67443" y="51738"/>
                    <a:pt x="58280" y="56503"/>
                    <a:pt x="53881" y="54670"/>
                  </a:cubicBezTo>
                  <a:cubicBezTo>
                    <a:pt x="47283" y="49539"/>
                    <a:pt x="37753" y="49905"/>
                    <a:pt x="31522" y="43674"/>
                  </a:cubicBezTo>
                  <a:cubicBezTo>
                    <a:pt x="31522" y="41108"/>
                    <a:pt x="31522" y="38543"/>
                    <a:pt x="31522" y="35977"/>
                  </a:cubicBezTo>
                  <a:cubicBezTo>
                    <a:pt x="36287" y="32678"/>
                    <a:pt x="35188" y="24247"/>
                    <a:pt x="42518" y="23148"/>
                  </a:cubicBezTo>
                  <a:cubicBezTo>
                    <a:pt x="47650" y="26447"/>
                    <a:pt x="48750" y="26080"/>
                    <a:pt x="49483" y="21315"/>
                  </a:cubicBezTo>
                  <a:cubicBezTo>
                    <a:pt x="51315" y="12518"/>
                    <a:pt x="56080" y="8853"/>
                    <a:pt x="65244" y="11785"/>
                  </a:cubicBezTo>
                  <a:cubicBezTo>
                    <a:pt x="62678" y="12518"/>
                    <a:pt x="67810" y="11052"/>
                    <a:pt x="66710" y="13251"/>
                  </a:cubicBezTo>
                  <a:cubicBezTo>
                    <a:pt x="66343" y="13984"/>
                    <a:pt x="69276" y="15084"/>
                    <a:pt x="69276" y="14351"/>
                  </a:cubicBezTo>
                  <a:cubicBezTo>
                    <a:pt x="71842" y="-311"/>
                    <a:pt x="77340" y="-3976"/>
                    <a:pt x="87236" y="4455"/>
                  </a:cubicBezTo>
                  <a:cubicBezTo>
                    <a:pt x="96766" y="12152"/>
                    <a:pt x="113627" y="12885"/>
                    <a:pt x="113627" y="30112"/>
                  </a:cubicBezTo>
                  <a:cubicBezTo>
                    <a:pt x="127189" y="33045"/>
                    <a:pt x="140751" y="42208"/>
                    <a:pt x="154313" y="36343"/>
                  </a:cubicBezTo>
                  <a:cubicBezTo>
                    <a:pt x="167875" y="30479"/>
                    <a:pt x="179970" y="31945"/>
                    <a:pt x="188034" y="41841"/>
                  </a:cubicBezTo>
                  <a:cubicBezTo>
                    <a:pt x="196831" y="52471"/>
                    <a:pt x="189134" y="64200"/>
                    <a:pt x="181803" y="73730"/>
                  </a:cubicBezTo>
                  <a:cubicBezTo>
                    <a:pt x="174106" y="75930"/>
                    <a:pt x="165309" y="77396"/>
                    <a:pt x="164576" y="87659"/>
                  </a:cubicBezTo>
                  <a:cubicBezTo>
                    <a:pt x="163843" y="96822"/>
                    <a:pt x="167875" y="103053"/>
                    <a:pt x="177771" y="104886"/>
                  </a:cubicBezTo>
                  <a:cubicBezTo>
                    <a:pt x="183636" y="105986"/>
                    <a:pt x="184369" y="111484"/>
                    <a:pt x="186202" y="115882"/>
                  </a:cubicBezTo>
                  <a:cubicBezTo>
                    <a:pt x="196098" y="105619"/>
                    <a:pt x="189867" y="100121"/>
                    <a:pt x="181070" y="94256"/>
                  </a:cubicBezTo>
                  <a:cubicBezTo>
                    <a:pt x="167875" y="84726"/>
                    <a:pt x="168241" y="82527"/>
                    <a:pt x="181803" y="73730"/>
                  </a:cubicBezTo>
                  <a:cubicBezTo>
                    <a:pt x="194632" y="82527"/>
                    <a:pt x="208560" y="84360"/>
                    <a:pt x="222855" y="77762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F43982D8-42E2-43DD-BC5D-5FE897EF21C8}"/>
                </a:ext>
              </a:extLst>
            </p:cNvPr>
            <p:cNvSpPr/>
            <p:nvPr/>
          </p:nvSpPr>
          <p:spPr>
            <a:xfrm>
              <a:off x="10666961" y="7055939"/>
              <a:ext cx="52415" cy="28656"/>
            </a:xfrm>
            <a:custGeom>
              <a:avLst/>
              <a:gdLst>
                <a:gd name="connsiteX0" fmla="*/ 0 w 52415"/>
                <a:gd name="connsiteY0" fmla="*/ 1455 h 28656"/>
                <a:gd name="connsiteX1" fmla="*/ 34455 w 52415"/>
                <a:gd name="connsiteY1" fmla="*/ 3288 h 28656"/>
                <a:gd name="connsiteX2" fmla="*/ 52415 w 52415"/>
                <a:gd name="connsiteY2" fmla="*/ 20148 h 28656"/>
                <a:gd name="connsiteX3" fmla="*/ 52415 w 52415"/>
                <a:gd name="connsiteY3" fmla="*/ 20148 h 28656"/>
                <a:gd name="connsiteX4" fmla="*/ 24558 w 52415"/>
                <a:gd name="connsiteY4" fmla="*/ 21614 h 28656"/>
                <a:gd name="connsiteX5" fmla="*/ 17594 w 52415"/>
                <a:gd name="connsiteY5" fmla="*/ 24547 h 28656"/>
                <a:gd name="connsiteX6" fmla="*/ 6231 w 52415"/>
                <a:gd name="connsiteY6" fmla="*/ 23447 h 28656"/>
                <a:gd name="connsiteX7" fmla="*/ 5132 w 52415"/>
                <a:gd name="connsiteY7" fmla="*/ 15017 h 28656"/>
                <a:gd name="connsiteX8" fmla="*/ 0 w 52415"/>
                <a:gd name="connsiteY8" fmla="*/ 1455 h 28656"/>
                <a:gd name="connsiteX9" fmla="*/ 0 w 52415"/>
                <a:gd name="connsiteY9" fmla="*/ 1455 h 2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15" h="28656">
                  <a:moveTo>
                    <a:pt x="0" y="1455"/>
                  </a:moveTo>
                  <a:cubicBezTo>
                    <a:pt x="11363" y="2188"/>
                    <a:pt x="23092" y="-3310"/>
                    <a:pt x="34455" y="3288"/>
                  </a:cubicBezTo>
                  <a:cubicBezTo>
                    <a:pt x="42152" y="7686"/>
                    <a:pt x="51315" y="9152"/>
                    <a:pt x="52415" y="20148"/>
                  </a:cubicBezTo>
                  <a:lnTo>
                    <a:pt x="52415" y="20148"/>
                  </a:lnTo>
                  <a:cubicBezTo>
                    <a:pt x="43252" y="23447"/>
                    <a:pt x="34821" y="36642"/>
                    <a:pt x="24558" y="21614"/>
                  </a:cubicBezTo>
                  <a:cubicBezTo>
                    <a:pt x="20526" y="16116"/>
                    <a:pt x="19793" y="21981"/>
                    <a:pt x="17594" y="24547"/>
                  </a:cubicBezTo>
                  <a:cubicBezTo>
                    <a:pt x="13562" y="29678"/>
                    <a:pt x="9897" y="24913"/>
                    <a:pt x="6231" y="23447"/>
                  </a:cubicBezTo>
                  <a:cubicBezTo>
                    <a:pt x="1833" y="21614"/>
                    <a:pt x="1833" y="19049"/>
                    <a:pt x="5132" y="15017"/>
                  </a:cubicBezTo>
                  <a:cubicBezTo>
                    <a:pt x="10996" y="8052"/>
                    <a:pt x="2566" y="5853"/>
                    <a:pt x="0" y="1455"/>
                  </a:cubicBezTo>
                  <a:lnTo>
                    <a:pt x="0" y="14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BD048C92-7A5F-41E4-A8BF-B7FC59B6607D}"/>
                </a:ext>
              </a:extLst>
            </p:cNvPr>
            <p:cNvSpPr/>
            <p:nvPr/>
          </p:nvSpPr>
          <p:spPr>
            <a:xfrm>
              <a:off x="10712770" y="7070814"/>
              <a:ext cx="33363" cy="38680"/>
            </a:xfrm>
            <a:custGeom>
              <a:avLst/>
              <a:gdLst>
                <a:gd name="connsiteX0" fmla="*/ 6973 w 33363"/>
                <a:gd name="connsiteY0" fmla="*/ 5640 h 38680"/>
                <a:gd name="connsiteX1" fmla="*/ 33364 w 33363"/>
                <a:gd name="connsiteY1" fmla="*/ 5640 h 38680"/>
                <a:gd name="connsiteX2" fmla="*/ 33364 w 33363"/>
                <a:gd name="connsiteY2" fmla="*/ 5640 h 38680"/>
                <a:gd name="connsiteX3" fmla="*/ 19802 w 33363"/>
                <a:gd name="connsiteY3" fmla="*/ 18103 h 38680"/>
                <a:gd name="connsiteX4" fmla="*/ 18336 w 33363"/>
                <a:gd name="connsiteY4" fmla="*/ 26533 h 38680"/>
                <a:gd name="connsiteX5" fmla="*/ 11371 w 33363"/>
                <a:gd name="connsiteY5" fmla="*/ 38262 h 38680"/>
                <a:gd name="connsiteX6" fmla="*/ 3308 w 33363"/>
                <a:gd name="connsiteY6" fmla="*/ 35330 h 38680"/>
                <a:gd name="connsiteX7" fmla="*/ 742 w 33363"/>
                <a:gd name="connsiteY7" fmla="*/ 21402 h 38680"/>
                <a:gd name="connsiteX8" fmla="*/ 6973 w 33363"/>
                <a:gd name="connsiteY8" fmla="*/ 5640 h 38680"/>
                <a:gd name="connsiteX9" fmla="*/ 6973 w 33363"/>
                <a:gd name="connsiteY9" fmla="*/ 5640 h 3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63" h="38680">
                  <a:moveTo>
                    <a:pt x="6973" y="5640"/>
                  </a:moveTo>
                  <a:cubicBezTo>
                    <a:pt x="15770" y="-7922"/>
                    <a:pt x="24567" y="7473"/>
                    <a:pt x="33364" y="5640"/>
                  </a:cubicBezTo>
                  <a:lnTo>
                    <a:pt x="33364" y="5640"/>
                  </a:lnTo>
                  <a:cubicBezTo>
                    <a:pt x="29332" y="10039"/>
                    <a:pt x="36296" y="25434"/>
                    <a:pt x="19802" y="18103"/>
                  </a:cubicBezTo>
                  <a:cubicBezTo>
                    <a:pt x="15403" y="16270"/>
                    <a:pt x="18336" y="23601"/>
                    <a:pt x="18336" y="26533"/>
                  </a:cubicBezTo>
                  <a:cubicBezTo>
                    <a:pt x="18336" y="32031"/>
                    <a:pt x="17236" y="36430"/>
                    <a:pt x="11371" y="38262"/>
                  </a:cubicBezTo>
                  <a:cubicBezTo>
                    <a:pt x="8073" y="39362"/>
                    <a:pt x="5507" y="38262"/>
                    <a:pt x="3308" y="35330"/>
                  </a:cubicBezTo>
                  <a:cubicBezTo>
                    <a:pt x="742" y="30931"/>
                    <a:pt x="-1091" y="26900"/>
                    <a:pt x="742" y="21402"/>
                  </a:cubicBezTo>
                  <a:cubicBezTo>
                    <a:pt x="2208" y="15904"/>
                    <a:pt x="11371" y="13338"/>
                    <a:pt x="6973" y="5640"/>
                  </a:cubicBezTo>
                  <a:lnTo>
                    <a:pt x="6973" y="5640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C69F0542-81C4-4986-B165-771A9454AB82}"/>
                </a:ext>
              </a:extLst>
            </p:cNvPr>
            <p:cNvSpPr/>
            <p:nvPr/>
          </p:nvSpPr>
          <p:spPr>
            <a:xfrm>
              <a:off x="10683822" y="7093681"/>
              <a:ext cx="43618" cy="38856"/>
            </a:xfrm>
            <a:custGeom>
              <a:avLst/>
              <a:gdLst>
                <a:gd name="connsiteX0" fmla="*/ 43618 w 43618"/>
                <a:gd name="connsiteY0" fmla="*/ 37387 h 38856"/>
                <a:gd name="connsiteX1" fmla="*/ 25291 w 43618"/>
                <a:gd name="connsiteY1" fmla="*/ 30422 h 38856"/>
                <a:gd name="connsiteX2" fmla="*/ 9163 w 43618"/>
                <a:gd name="connsiteY2" fmla="*/ 27124 h 38856"/>
                <a:gd name="connsiteX3" fmla="*/ 0 w 43618"/>
                <a:gd name="connsiteY3" fmla="*/ 20526 h 38856"/>
                <a:gd name="connsiteX4" fmla="*/ 4398 w 43618"/>
                <a:gd name="connsiteY4" fmla="*/ 11363 h 38856"/>
                <a:gd name="connsiteX5" fmla="*/ 13562 w 43618"/>
                <a:gd name="connsiteY5" fmla="*/ 0 h 38856"/>
                <a:gd name="connsiteX6" fmla="*/ 27490 w 43618"/>
                <a:gd name="connsiteY6" fmla="*/ 21259 h 38856"/>
                <a:gd name="connsiteX7" fmla="*/ 43618 w 43618"/>
                <a:gd name="connsiteY7" fmla="*/ 37387 h 3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18" h="38856">
                  <a:moveTo>
                    <a:pt x="43618" y="37387"/>
                  </a:moveTo>
                  <a:cubicBezTo>
                    <a:pt x="36654" y="36654"/>
                    <a:pt x="27124" y="44351"/>
                    <a:pt x="25291" y="30422"/>
                  </a:cubicBezTo>
                  <a:cubicBezTo>
                    <a:pt x="24558" y="25291"/>
                    <a:pt x="15395" y="25658"/>
                    <a:pt x="9163" y="27124"/>
                  </a:cubicBezTo>
                  <a:cubicBezTo>
                    <a:pt x="4398" y="28223"/>
                    <a:pt x="0" y="25658"/>
                    <a:pt x="0" y="20526"/>
                  </a:cubicBezTo>
                  <a:cubicBezTo>
                    <a:pt x="0" y="17227"/>
                    <a:pt x="4032" y="11363"/>
                    <a:pt x="4398" y="11363"/>
                  </a:cubicBezTo>
                  <a:cubicBezTo>
                    <a:pt x="17960" y="16494"/>
                    <a:pt x="9897" y="3665"/>
                    <a:pt x="13562" y="0"/>
                  </a:cubicBezTo>
                  <a:cubicBezTo>
                    <a:pt x="22725" y="4765"/>
                    <a:pt x="16494" y="19793"/>
                    <a:pt x="27490" y="21259"/>
                  </a:cubicBezTo>
                  <a:cubicBezTo>
                    <a:pt x="37020" y="23092"/>
                    <a:pt x="32255" y="37387"/>
                    <a:pt x="43618" y="37387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8EEDE46-079C-4321-83BC-114ABA2A2359}"/>
                </a:ext>
              </a:extLst>
            </p:cNvPr>
            <p:cNvSpPr/>
            <p:nvPr/>
          </p:nvSpPr>
          <p:spPr>
            <a:xfrm>
              <a:off x="10633606" y="7040167"/>
              <a:ext cx="33355" cy="39954"/>
            </a:xfrm>
            <a:custGeom>
              <a:avLst/>
              <a:gdLst>
                <a:gd name="connsiteX0" fmla="*/ 33355 w 33355"/>
                <a:gd name="connsiteY0" fmla="*/ 17594 h 39954"/>
                <a:gd name="connsiteX1" fmla="*/ 24558 w 33355"/>
                <a:gd name="connsiteY1" fmla="*/ 28590 h 39954"/>
                <a:gd name="connsiteX2" fmla="*/ 23459 w 33355"/>
                <a:gd name="connsiteY2" fmla="*/ 39586 h 39954"/>
                <a:gd name="connsiteX3" fmla="*/ 11363 w 33355"/>
                <a:gd name="connsiteY3" fmla="*/ 31156 h 39954"/>
                <a:gd name="connsiteX4" fmla="*/ 0 w 33355"/>
                <a:gd name="connsiteY4" fmla="*/ 13929 h 39954"/>
                <a:gd name="connsiteX5" fmla="*/ 23825 w 33355"/>
                <a:gd name="connsiteY5" fmla="*/ 0 h 39954"/>
                <a:gd name="connsiteX6" fmla="*/ 33355 w 33355"/>
                <a:gd name="connsiteY6" fmla="*/ 17594 h 39954"/>
                <a:gd name="connsiteX7" fmla="*/ 33355 w 33355"/>
                <a:gd name="connsiteY7" fmla="*/ 17594 h 39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55" h="39954">
                  <a:moveTo>
                    <a:pt x="33355" y="17594"/>
                  </a:moveTo>
                  <a:cubicBezTo>
                    <a:pt x="29690" y="20893"/>
                    <a:pt x="20893" y="20160"/>
                    <a:pt x="24558" y="28590"/>
                  </a:cubicBezTo>
                  <a:cubicBezTo>
                    <a:pt x="26391" y="32622"/>
                    <a:pt x="32622" y="37020"/>
                    <a:pt x="23459" y="39586"/>
                  </a:cubicBezTo>
                  <a:cubicBezTo>
                    <a:pt x="17227" y="41052"/>
                    <a:pt x="12096" y="38120"/>
                    <a:pt x="11363" y="31156"/>
                  </a:cubicBezTo>
                  <a:cubicBezTo>
                    <a:pt x="10630" y="24558"/>
                    <a:pt x="7331" y="19793"/>
                    <a:pt x="0" y="13929"/>
                  </a:cubicBezTo>
                  <a:cubicBezTo>
                    <a:pt x="12462" y="15395"/>
                    <a:pt x="23459" y="18327"/>
                    <a:pt x="23825" y="0"/>
                  </a:cubicBezTo>
                  <a:cubicBezTo>
                    <a:pt x="29690" y="7698"/>
                    <a:pt x="27857" y="14662"/>
                    <a:pt x="33355" y="17594"/>
                  </a:cubicBezTo>
                  <a:lnTo>
                    <a:pt x="33355" y="17594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BA8947A2-DAE1-4048-8EF5-4C332F87E41C}"/>
                </a:ext>
              </a:extLst>
            </p:cNvPr>
            <p:cNvSpPr/>
            <p:nvPr/>
          </p:nvSpPr>
          <p:spPr>
            <a:xfrm>
              <a:off x="10734632" y="7043099"/>
              <a:ext cx="21820" cy="33355"/>
            </a:xfrm>
            <a:custGeom>
              <a:avLst/>
              <a:gdLst>
                <a:gd name="connsiteX0" fmla="*/ 11136 w 21820"/>
                <a:gd name="connsiteY0" fmla="*/ 33355 h 33355"/>
                <a:gd name="connsiteX1" fmla="*/ 1606 w 21820"/>
                <a:gd name="connsiteY1" fmla="*/ 8431 h 33355"/>
                <a:gd name="connsiteX2" fmla="*/ 3072 w 21820"/>
                <a:gd name="connsiteY2" fmla="*/ 1833 h 33355"/>
                <a:gd name="connsiteX3" fmla="*/ 21765 w 21820"/>
                <a:gd name="connsiteY3" fmla="*/ 0 h 33355"/>
                <a:gd name="connsiteX4" fmla="*/ 21032 w 21820"/>
                <a:gd name="connsiteY4" fmla="*/ 12096 h 33355"/>
                <a:gd name="connsiteX5" fmla="*/ 11136 w 21820"/>
                <a:gd name="connsiteY5" fmla="*/ 33355 h 33355"/>
                <a:gd name="connsiteX6" fmla="*/ 11136 w 21820"/>
                <a:gd name="connsiteY6" fmla="*/ 33355 h 3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20" h="33355">
                  <a:moveTo>
                    <a:pt x="11136" y="33355"/>
                  </a:moveTo>
                  <a:cubicBezTo>
                    <a:pt x="7837" y="25291"/>
                    <a:pt x="16267" y="12829"/>
                    <a:pt x="1606" y="8431"/>
                  </a:cubicBezTo>
                  <a:cubicBezTo>
                    <a:pt x="-227" y="8064"/>
                    <a:pt x="-1327" y="2566"/>
                    <a:pt x="3072" y="1833"/>
                  </a:cubicBezTo>
                  <a:cubicBezTo>
                    <a:pt x="9303" y="733"/>
                    <a:pt x="15534" y="733"/>
                    <a:pt x="21765" y="0"/>
                  </a:cubicBezTo>
                  <a:cubicBezTo>
                    <a:pt x="21399" y="4399"/>
                    <a:pt x="22498" y="11363"/>
                    <a:pt x="21032" y="12096"/>
                  </a:cubicBezTo>
                  <a:cubicBezTo>
                    <a:pt x="11136" y="16494"/>
                    <a:pt x="28363" y="32989"/>
                    <a:pt x="11136" y="33355"/>
                  </a:cubicBezTo>
                  <a:lnTo>
                    <a:pt x="11136" y="33355"/>
                  </a:ln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C52F13FC-DC1B-460B-8FBE-50E99E0AC6C0}"/>
                </a:ext>
              </a:extLst>
            </p:cNvPr>
            <p:cNvSpPr/>
            <p:nvPr/>
          </p:nvSpPr>
          <p:spPr>
            <a:xfrm>
              <a:off x="10653700" y="7111201"/>
              <a:ext cx="17660" cy="13996"/>
            </a:xfrm>
            <a:custGeom>
              <a:avLst/>
              <a:gdLst>
                <a:gd name="connsiteX0" fmla="*/ 17660 w 17660"/>
                <a:gd name="connsiteY0" fmla="*/ 5206 h 13996"/>
                <a:gd name="connsiteX1" fmla="*/ 8497 w 17660"/>
                <a:gd name="connsiteY1" fmla="*/ 13270 h 13996"/>
                <a:gd name="connsiteX2" fmla="*/ 66 w 17660"/>
                <a:gd name="connsiteY2" fmla="*/ 5206 h 13996"/>
                <a:gd name="connsiteX3" fmla="*/ 8497 w 17660"/>
                <a:gd name="connsiteY3" fmla="*/ 808 h 13996"/>
                <a:gd name="connsiteX4" fmla="*/ 17660 w 17660"/>
                <a:gd name="connsiteY4" fmla="*/ 5206 h 13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0" h="13996">
                  <a:moveTo>
                    <a:pt x="17660" y="5206"/>
                  </a:moveTo>
                  <a:cubicBezTo>
                    <a:pt x="14728" y="9605"/>
                    <a:pt x="15095" y="16202"/>
                    <a:pt x="8497" y="13270"/>
                  </a:cubicBezTo>
                  <a:cubicBezTo>
                    <a:pt x="4831" y="11437"/>
                    <a:pt x="-667" y="10704"/>
                    <a:pt x="66" y="5206"/>
                  </a:cubicBezTo>
                  <a:cubicBezTo>
                    <a:pt x="800" y="1174"/>
                    <a:pt x="4465" y="-1392"/>
                    <a:pt x="8497" y="808"/>
                  </a:cubicBezTo>
                  <a:cubicBezTo>
                    <a:pt x="11429" y="2274"/>
                    <a:pt x="16561" y="808"/>
                    <a:pt x="17660" y="5206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174BC738-A0A4-47E4-A2C3-EC491CF30554}"/>
                </a:ext>
              </a:extLst>
            </p:cNvPr>
            <p:cNvSpPr/>
            <p:nvPr/>
          </p:nvSpPr>
          <p:spPr>
            <a:xfrm>
              <a:off x="12140798" y="6612888"/>
              <a:ext cx="222003" cy="430285"/>
            </a:xfrm>
            <a:custGeom>
              <a:avLst/>
              <a:gdLst>
                <a:gd name="connsiteX0" fmla="*/ 20908 w 222003"/>
                <a:gd name="connsiteY0" fmla="*/ 253172 h 430285"/>
                <a:gd name="connsiteX1" fmla="*/ 20908 w 222003"/>
                <a:gd name="connsiteY1" fmla="*/ 249507 h 430285"/>
                <a:gd name="connsiteX2" fmla="*/ 48398 w 222003"/>
                <a:gd name="connsiteY2" fmla="*/ 244742 h 430285"/>
                <a:gd name="connsiteX3" fmla="*/ 65992 w 222003"/>
                <a:gd name="connsiteY3" fmla="*/ 235579 h 430285"/>
                <a:gd name="connsiteX4" fmla="*/ 90184 w 222003"/>
                <a:gd name="connsiteY4" fmla="*/ 205889 h 430285"/>
                <a:gd name="connsiteX5" fmla="*/ 93849 w 222003"/>
                <a:gd name="connsiteY5" fmla="*/ 187562 h 430285"/>
                <a:gd name="connsiteX6" fmla="*/ 108144 w 222003"/>
                <a:gd name="connsiteY6" fmla="*/ 154207 h 430285"/>
                <a:gd name="connsiteX7" fmla="*/ 115841 w 222003"/>
                <a:gd name="connsiteY7" fmla="*/ 141378 h 430285"/>
                <a:gd name="connsiteX8" fmla="*/ 119507 w 222003"/>
                <a:gd name="connsiteY8" fmla="*/ 131115 h 430285"/>
                <a:gd name="connsiteX9" fmla="*/ 125371 w 222003"/>
                <a:gd name="connsiteY9" fmla="*/ 96661 h 430285"/>
                <a:gd name="connsiteX10" fmla="*/ 106311 w 222003"/>
                <a:gd name="connsiteY10" fmla="*/ 65871 h 430285"/>
                <a:gd name="connsiteX11" fmla="*/ 88351 w 222003"/>
                <a:gd name="connsiteY11" fmla="*/ 28118 h 430285"/>
                <a:gd name="connsiteX12" fmla="*/ 76988 w 222003"/>
                <a:gd name="connsiteY12" fmla="*/ 5759 h 430285"/>
                <a:gd name="connsiteX13" fmla="*/ 108877 w 222003"/>
                <a:gd name="connsiteY13" fmla="*/ 27751 h 430285"/>
                <a:gd name="connsiteX14" fmla="*/ 143698 w 222003"/>
                <a:gd name="connsiteY14" fmla="*/ 994 h 430285"/>
                <a:gd name="connsiteX15" fmla="*/ 152862 w 222003"/>
                <a:gd name="connsiteY15" fmla="*/ 9058 h 430285"/>
                <a:gd name="connsiteX16" fmla="*/ 148463 w 222003"/>
                <a:gd name="connsiteY16" fmla="*/ 46811 h 430285"/>
                <a:gd name="connsiteX17" fmla="*/ 146630 w 222003"/>
                <a:gd name="connsiteY17" fmla="*/ 67337 h 430285"/>
                <a:gd name="connsiteX18" fmla="*/ 158726 w 222003"/>
                <a:gd name="connsiteY18" fmla="*/ 84565 h 430285"/>
                <a:gd name="connsiteX19" fmla="*/ 179252 w 222003"/>
                <a:gd name="connsiteY19" fmla="*/ 109123 h 430285"/>
                <a:gd name="connsiteX20" fmla="*/ 185850 w 222003"/>
                <a:gd name="connsiteY20" fmla="*/ 109123 h 430285"/>
                <a:gd name="connsiteX21" fmla="*/ 186950 w 222003"/>
                <a:gd name="connsiteY21" fmla="*/ 102159 h 430285"/>
                <a:gd name="connsiteX22" fmla="*/ 185117 w 222003"/>
                <a:gd name="connsiteY22" fmla="*/ 84931 h 430285"/>
                <a:gd name="connsiteX23" fmla="*/ 221404 w 222003"/>
                <a:gd name="connsiteY23" fmla="*/ 78700 h 430285"/>
                <a:gd name="connsiteX24" fmla="*/ 219572 w 222003"/>
                <a:gd name="connsiteY24" fmla="*/ 88597 h 430285"/>
                <a:gd name="connsiteX25" fmla="*/ 209675 w 222003"/>
                <a:gd name="connsiteY25" fmla="*/ 96661 h 430285"/>
                <a:gd name="connsiteX26" fmla="*/ 178153 w 222003"/>
                <a:gd name="connsiteY26" fmla="*/ 127083 h 430285"/>
                <a:gd name="connsiteX27" fmla="*/ 192081 w 222003"/>
                <a:gd name="connsiteY27" fmla="*/ 146143 h 430285"/>
                <a:gd name="connsiteX28" fmla="*/ 186217 w 222003"/>
                <a:gd name="connsiteY28" fmla="*/ 154574 h 430285"/>
                <a:gd name="connsiteX29" fmla="*/ 181818 w 222003"/>
                <a:gd name="connsiteY29" fmla="*/ 155307 h 430285"/>
                <a:gd name="connsiteX30" fmla="*/ 174121 w 222003"/>
                <a:gd name="connsiteY30" fmla="*/ 176933 h 430285"/>
                <a:gd name="connsiteX31" fmla="*/ 206010 w 222003"/>
                <a:gd name="connsiteY31" fmla="*/ 202590 h 430285"/>
                <a:gd name="connsiteX32" fmla="*/ 204910 w 222003"/>
                <a:gd name="connsiteY32" fmla="*/ 238511 h 430285"/>
                <a:gd name="connsiteX33" fmla="*/ 203077 w 222003"/>
                <a:gd name="connsiteY33" fmla="*/ 239244 h 430285"/>
                <a:gd name="connsiteX34" fmla="*/ 162025 w 222003"/>
                <a:gd name="connsiteY34" fmla="*/ 212120 h 430285"/>
                <a:gd name="connsiteX35" fmla="*/ 157627 w 222003"/>
                <a:gd name="connsiteY35" fmla="*/ 210654 h 430285"/>
                <a:gd name="connsiteX36" fmla="*/ 129403 w 222003"/>
                <a:gd name="connsiteY36" fmla="*/ 235579 h 430285"/>
                <a:gd name="connsiteX37" fmla="*/ 133802 w 222003"/>
                <a:gd name="connsiteY37" fmla="*/ 261236 h 430285"/>
                <a:gd name="connsiteX38" fmla="*/ 118040 w 222003"/>
                <a:gd name="connsiteY38" fmla="*/ 281029 h 430285"/>
                <a:gd name="connsiteX39" fmla="*/ 138933 w 222003"/>
                <a:gd name="connsiteY39" fmla="*/ 284328 h 430285"/>
                <a:gd name="connsiteX40" fmla="*/ 107777 w 222003"/>
                <a:gd name="connsiteY40" fmla="*/ 309986 h 430285"/>
                <a:gd name="connsiteX41" fmla="*/ 85052 w 222003"/>
                <a:gd name="connsiteY41" fmla="*/ 336743 h 430285"/>
                <a:gd name="connsiteX42" fmla="*/ 71123 w 222003"/>
                <a:gd name="connsiteY42" fmla="*/ 353971 h 430285"/>
                <a:gd name="connsiteX43" fmla="*/ 52430 w 222003"/>
                <a:gd name="connsiteY43" fmla="*/ 371198 h 430285"/>
                <a:gd name="connsiteX44" fmla="*/ 44366 w 222003"/>
                <a:gd name="connsiteY44" fmla="*/ 407852 h 430285"/>
                <a:gd name="connsiteX45" fmla="*/ 28238 w 222003"/>
                <a:gd name="connsiteY45" fmla="*/ 422147 h 430285"/>
                <a:gd name="connsiteX46" fmla="*/ 17609 w 222003"/>
                <a:gd name="connsiteY46" fmla="*/ 422880 h 430285"/>
                <a:gd name="connsiteX47" fmla="*/ 3680 w 222003"/>
                <a:gd name="connsiteY47" fmla="*/ 425812 h 430285"/>
                <a:gd name="connsiteX48" fmla="*/ 6246 w 222003"/>
                <a:gd name="connsiteY48" fmla="*/ 403087 h 430285"/>
                <a:gd name="connsiteX49" fmla="*/ 8079 w 222003"/>
                <a:gd name="connsiteY49" fmla="*/ 392457 h 430285"/>
                <a:gd name="connsiteX50" fmla="*/ 12844 w 222003"/>
                <a:gd name="connsiteY50" fmla="*/ 375963 h 430285"/>
                <a:gd name="connsiteX51" fmla="*/ 17242 w 222003"/>
                <a:gd name="connsiteY51" fmla="*/ 347739 h 430285"/>
                <a:gd name="connsiteX52" fmla="*/ 9545 w 222003"/>
                <a:gd name="connsiteY52" fmla="*/ 340409 h 430285"/>
                <a:gd name="connsiteX53" fmla="*/ 7712 w 222003"/>
                <a:gd name="connsiteY53" fmla="*/ 325747 h 430285"/>
                <a:gd name="connsiteX54" fmla="*/ 20541 w 222003"/>
                <a:gd name="connsiteY54" fmla="*/ 316584 h 430285"/>
                <a:gd name="connsiteX55" fmla="*/ 38502 w 222003"/>
                <a:gd name="connsiteY55" fmla="*/ 316584 h 430285"/>
                <a:gd name="connsiteX56" fmla="*/ 29338 w 222003"/>
                <a:gd name="connsiteY56" fmla="*/ 303022 h 430285"/>
                <a:gd name="connsiteX57" fmla="*/ 24573 w 222003"/>
                <a:gd name="connsiteY57" fmla="*/ 291659 h 430285"/>
                <a:gd name="connsiteX58" fmla="*/ 24573 w 222003"/>
                <a:gd name="connsiteY58" fmla="*/ 291659 h 430285"/>
                <a:gd name="connsiteX59" fmla="*/ 24940 w 222003"/>
                <a:gd name="connsiteY59" fmla="*/ 272966 h 430285"/>
                <a:gd name="connsiteX60" fmla="*/ 24573 w 222003"/>
                <a:gd name="connsiteY60" fmla="*/ 269300 h 430285"/>
                <a:gd name="connsiteX61" fmla="*/ 20908 w 222003"/>
                <a:gd name="connsiteY61" fmla="*/ 253172 h 43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2003" h="430285">
                  <a:moveTo>
                    <a:pt x="20908" y="253172"/>
                  </a:moveTo>
                  <a:cubicBezTo>
                    <a:pt x="20908" y="252073"/>
                    <a:pt x="20908" y="250607"/>
                    <a:pt x="20908" y="249507"/>
                  </a:cubicBezTo>
                  <a:cubicBezTo>
                    <a:pt x="28605" y="239977"/>
                    <a:pt x="40701" y="241810"/>
                    <a:pt x="48398" y="244742"/>
                  </a:cubicBezTo>
                  <a:cubicBezTo>
                    <a:pt x="60127" y="248774"/>
                    <a:pt x="63060" y="243643"/>
                    <a:pt x="65992" y="235579"/>
                  </a:cubicBezTo>
                  <a:cubicBezTo>
                    <a:pt x="70757" y="223116"/>
                    <a:pt x="72590" y="209555"/>
                    <a:pt x="90184" y="205889"/>
                  </a:cubicBezTo>
                  <a:cubicBezTo>
                    <a:pt x="96048" y="204789"/>
                    <a:pt x="96781" y="194893"/>
                    <a:pt x="93849" y="187562"/>
                  </a:cubicBezTo>
                  <a:cubicBezTo>
                    <a:pt x="87251" y="171801"/>
                    <a:pt x="94215" y="160805"/>
                    <a:pt x="108144" y="154207"/>
                  </a:cubicBezTo>
                  <a:cubicBezTo>
                    <a:pt x="114375" y="151275"/>
                    <a:pt x="116208" y="147976"/>
                    <a:pt x="115841" y="141378"/>
                  </a:cubicBezTo>
                  <a:cubicBezTo>
                    <a:pt x="115475" y="137713"/>
                    <a:pt x="116574" y="132948"/>
                    <a:pt x="119507" y="131115"/>
                  </a:cubicBezTo>
                  <a:cubicBezTo>
                    <a:pt x="134535" y="121585"/>
                    <a:pt x="128303" y="108390"/>
                    <a:pt x="125371" y="96661"/>
                  </a:cubicBezTo>
                  <a:cubicBezTo>
                    <a:pt x="122439" y="84565"/>
                    <a:pt x="117307" y="74302"/>
                    <a:pt x="106311" y="65871"/>
                  </a:cubicBezTo>
                  <a:cubicBezTo>
                    <a:pt x="94948" y="57074"/>
                    <a:pt x="87984" y="43879"/>
                    <a:pt x="88351" y="28118"/>
                  </a:cubicBezTo>
                  <a:cubicBezTo>
                    <a:pt x="77721" y="24086"/>
                    <a:pt x="75889" y="15656"/>
                    <a:pt x="76988" y="5759"/>
                  </a:cubicBezTo>
                  <a:cubicBezTo>
                    <a:pt x="88351" y="10157"/>
                    <a:pt x="105578" y="2827"/>
                    <a:pt x="108877" y="27751"/>
                  </a:cubicBezTo>
                  <a:cubicBezTo>
                    <a:pt x="115841" y="7592"/>
                    <a:pt x="134535" y="12357"/>
                    <a:pt x="143698" y="994"/>
                  </a:cubicBezTo>
                  <a:cubicBezTo>
                    <a:pt x="146630" y="-2671"/>
                    <a:pt x="153228" y="4659"/>
                    <a:pt x="152862" y="9058"/>
                  </a:cubicBezTo>
                  <a:cubicBezTo>
                    <a:pt x="151762" y="21520"/>
                    <a:pt x="157260" y="35082"/>
                    <a:pt x="148463" y="46811"/>
                  </a:cubicBezTo>
                  <a:cubicBezTo>
                    <a:pt x="136734" y="57441"/>
                    <a:pt x="138933" y="55975"/>
                    <a:pt x="146630" y="67337"/>
                  </a:cubicBezTo>
                  <a:cubicBezTo>
                    <a:pt x="150296" y="73202"/>
                    <a:pt x="153228" y="82732"/>
                    <a:pt x="158726" y="84565"/>
                  </a:cubicBezTo>
                  <a:cubicBezTo>
                    <a:pt x="171189" y="88963"/>
                    <a:pt x="179252" y="94095"/>
                    <a:pt x="179252" y="109123"/>
                  </a:cubicBezTo>
                  <a:cubicBezTo>
                    <a:pt x="179252" y="113888"/>
                    <a:pt x="183651" y="110589"/>
                    <a:pt x="185850" y="109123"/>
                  </a:cubicBezTo>
                  <a:cubicBezTo>
                    <a:pt x="188416" y="107290"/>
                    <a:pt x="192448" y="106924"/>
                    <a:pt x="186950" y="102159"/>
                  </a:cubicBezTo>
                  <a:cubicBezTo>
                    <a:pt x="183651" y="99226"/>
                    <a:pt x="184017" y="85298"/>
                    <a:pt x="185117" y="84931"/>
                  </a:cubicBezTo>
                  <a:cubicBezTo>
                    <a:pt x="196846" y="81999"/>
                    <a:pt x="209309" y="80533"/>
                    <a:pt x="221404" y="78700"/>
                  </a:cubicBezTo>
                  <a:cubicBezTo>
                    <a:pt x="221771" y="82366"/>
                    <a:pt x="223237" y="86031"/>
                    <a:pt x="219572" y="88597"/>
                  </a:cubicBezTo>
                  <a:cubicBezTo>
                    <a:pt x="215906" y="91162"/>
                    <a:pt x="210408" y="91529"/>
                    <a:pt x="209675" y="96661"/>
                  </a:cubicBezTo>
                  <a:cubicBezTo>
                    <a:pt x="207842" y="114987"/>
                    <a:pt x="207842" y="134047"/>
                    <a:pt x="178153" y="127083"/>
                  </a:cubicBezTo>
                  <a:cubicBezTo>
                    <a:pt x="184384" y="135147"/>
                    <a:pt x="189149" y="140279"/>
                    <a:pt x="192081" y="146143"/>
                  </a:cubicBezTo>
                  <a:cubicBezTo>
                    <a:pt x="193547" y="149442"/>
                    <a:pt x="201245" y="161171"/>
                    <a:pt x="186217" y="154574"/>
                  </a:cubicBezTo>
                  <a:cubicBezTo>
                    <a:pt x="184384" y="153840"/>
                    <a:pt x="181452" y="153840"/>
                    <a:pt x="181818" y="155307"/>
                  </a:cubicBezTo>
                  <a:cubicBezTo>
                    <a:pt x="187316" y="165570"/>
                    <a:pt x="175587" y="169602"/>
                    <a:pt x="174121" y="176933"/>
                  </a:cubicBezTo>
                  <a:cubicBezTo>
                    <a:pt x="169356" y="204423"/>
                    <a:pt x="178519" y="211754"/>
                    <a:pt x="206010" y="202590"/>
                  </a:cubicBezTo>
                  <a:cubicBezTo>
                    <a:pt x="199045" y="214686"/>
                    <a:pt x="207476" y="226782"/>
                    <a:pt x="204910" y="238511"/>
                  </a:cubicBezTo>
                  <a:cubicBezTo>
                    <a:pt x="204177" y="238877"/>
                    <a:pt x="203077" y="239244"/>
                    <a:pt x="203077" y="239244"/>
                  </a:cubicBezTo>
                  <a:cubicBezTo>
                    <a:pt x="195014" y="222017"/>
                    <a:pt x="168989" y="231180"/>
                    <a:pt x="162025" y="212120"/>
                  </a:cubicBezTo>
                  <a:cubicBezTo>
                    <a:pt x="161659" y="211021"/>
                    <a:pt x="157627" y="210654"/>
                    <a:pt x="157627" y="210654"/>
                  </a:cubicBezTo>
                  <a:cubicBezTo>
                    <a:pt x="152862" y="224582"/>
                    <a:pt x="136367" y="224582"/>
                    <a:pt x="129403" y="235579"/>
                  </a:cubicBezTo>
                  <a:cubicBezTo>
                    <a:pt x="123172" y="245475"/>
                    <a:pt x="126837" y="253539"/>
                    <a:pt x="133802" y="261236"/>
                  </a:cubicBezTo>
                  <a:cubicBezTo>
                    <a:pt x="136367" y="273699"/>
                    <a:pt x="128670" y="278830"/>
                    <a:pt x="118040" y="281029"/>
                  </a:cubicBezTo>
                  <a:cubicBezTo>
                    <a:pt x="123905" y="292026"/>
                    <a:pt x="130136" y="278830"/>
                    <a:pt x="138933" y="284328"/>
                  </a:cubicBezTo>
                  <a:cubicBezTo>
                    <a:pt x="125738" y="291292"/>
                    <a:pt x="113642" y="297524"/>
                    <a:pt x="107777" y="309986"/>
                  </a:cubicBezTo>
                  <a:cubicBezTo>
                    <a:pt x="94215" y="314018"/>
                    <a:pt x="86885" y="322815"/>
                    <a:pt x="85052" y="336743"/>
                  </a:cubicBezTo>
                  <a:cubicBezTo>
                    <a:pt x="87618" y="348473"/>
                    <a:pt x="79554" y="353238"/>
                    <a:pt x="71123" y="353971"/>
                  </a:cubicBezTo>
                  <a:cubicBezTo>
                    <a:pt x="59028" y="354704"/>
                    <a:pt x="54263" y="362034"/>
                    <a:pt x="52430" y="371198"/>
                  </a:cubicBezTo>
                  <a:cubicBezTo>
                    <a:pt x="50231" y="383294"/>
                    <a:pt x="30804" y="391724"/>
                    <a:pt x="44366" y="407852"/>
                  </a:cubicBezTo>
                  <a:cubicBezTo>
                    <a:pt x="45099" y="408585"/>
                    <a:pt x="39235" y="423613"/>
                    <a:pt x="28238" y="422147"/>
                  </a:cubicBezTo>
                  <a:cubicBezTo>
                    <a:pt x="24573" y="421780"/>
                    <a:pt x="21274" y="421047"/>
                    <a:pt x="17609" y="422880"/>
                  </a:cubicBezTo>
                  <a:cubicBezTo>
                    <a:pt x="13210" y="425079"/>
                    <a:pt x="9178" y="436442"/>
                    <a:pt x="3680" y="425812"/>
                  </a:cubicBezTo>
                  <a:cubicBezTo>
                    <a:pt x="382" y="418848"/>
                    <a:pt x="-3650" y="408951"/>
                    <a:pt x="6246" y="403087"/>
                  </a:cubicBezTo>
                  <a:cubicBezTo>
                    <a:pt x="12844" y="399055"/>
                    <a:pt x="12477" y="398322"/>
                    <a:pt x="8079" y="392457"/>
                  </a:cubicBezTo>
                  <a:cubicBezTo>
                    <a:pt x="5880" y="389525"/>
                    <a:pt x="9178" y="378895"/>
                    <a:pt x="12844" y="375963"/>
                  </a:cubicBezTo>
                  <a:cubicBezTo>
                    <a:pt x="24207" y="367166"/>
                    <a:pt x="22007" y="358002"/>
                    <a:pt x="17242" y="347739"/>
                  </a:cubicBezTo>
                  <a:cubicBezTo>
                    <a:pt x="15776" y="344441"/>
                    <a:pt x="12111" y="342608"/>
                    <a:pt x="9545" y="340409"/>
                  </a:cubicBezTo>
                  <a:cubicBezTo>
                    <a:pt x="8812" y="335644"/>
                    <a:pt x="8445" y="330512"/>
                    <a:pt x="7712" y="325747"/>
                  </a:cubicBezTo>
                  <a:cubicBezTo>
                    <a:pt x="6613" y="315118"/>
                    <a:pt x="8812" y="308520"/>
                    <a:pt x="20541" y="316584"/>
                  </a:cubicBezTo>
                  <a:cubicBezTo>
                    <a:pt x="27139" y="320982"/>
                    <a:pt x="34836" y="322082"/>
                    <a:pt x="38502" y="316584"/>
                  </a:cubicBezTo>
                  <a:cubicBezTo>
                    <a:pt x="42900" y="309619"/>
                    <a:pt x="34470" y="306321"/>
                    <a:pt x="29338" y="303022"/>
                  </a:cubicBezTo>
                  <a:cubicBezTo>
                    <a:pt x="24573" y="300456"/>
                    <a:pt x="24940" y="295691"/>
                    <a:pt x="24573" y="291659"/>
                  </a:cubicBezTo>
                  <a:cubicBezTo>
                    <a:pt x="24573" y="291659"/>
                    <a:pt x="24573" y="291659"/>
                    <a:pt x="24573" y="291659"/>
                  </a:cubicBezTo>
                  <a:cubicBezTo>
                    <a:pt x="28238" y="285428"/>
                    <a:pt x="31537" y="279197"/>
                    <a:pt x="24940" y="272966"/>
                  </a:cubicBezTo>
                  <a:cubicBezTo>
                    <a:pt x="24940" y="271866"/>
                    <a:pt x="24573" y="270400"/>
                    <a:pt x="24573" y="269300"/>
                  </a:cubicBezTo>
                  <a:cubicBezTo>
                    <a:pt x="25306" y="262703"/>
                    <a:pt x="17975" y="259037"/>
                    <a:pt x="20908" y="253172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7F554C0F-B575-47FC-8278-6BC4C2823878}"/>
                </a:ext>
              </a:extLst>
            </p:cNvPr>
            <p:cNvSpPr/>
            <p:nvPr/>
          </p:nvSpPr>
          <p:spPr>
            <a:xfrm>
              <a:off x="12262387" y="6847734"/>
              <a:ext cx="38824" cy="25913"/>
            </a:xfrm>
            <a:custGeom>
              <a:avLst/>
              <a:gdLst>
                <a:gd name="connsiteX0" fmla="*/ 11847 w 38824"/>
                <a:gd name="connsiteY0" fmla="*/ 25658 h 25913"/>
                <a:gd name="connsiteX1" fmla="*/ 484 w 38824"/>
                <a:gd name="connsiteY1" fmla="*/ 17227 h 25913"/>
                <a:gd name="connsiteX2" fmla="*/ 7815 w 38824"/>
                <a:gd name="connsiteY2" fmla="*/ 0 h 25913"/>
                <a:gd name="connsiteX3" fmla="*/ 7815 w 38824"/>
                <a:gd name="connsiteY3" fmla="*/ 0 h 25913"/>
                <a:gd name="connsiteX4" fmla="*/ 31273 w 38824"/>
                <a:gd name="connsiteY4" fmla="*/ 3666 h 25913"/>
                <a:gd name="connsiteX5" fmla="*/ 38604 w 38824"/>
                <a:gd name="connsiteY5" fmla="*/ 17961 h 25913"/>
                <a:gd name="connsiteX6" fmla="*/ 11847 w 38824"/>
                <a:gd name="connsiteY6" fmla="*/ 25658 h 2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24" h="25913">
                  <a:moveTo>
                    <a:pt x="11847" y="25658"/>
                  </a:moveTo>
                  <a:cubicBezTo>
                    <a:pt x="6348" y="25291"/>
                    <a:pt x="484" y="25291"/>
                    <a:pt x="484" y="17227"/>
                  </a:cubicBezTo>
                  <a:cubicBezTo>
                    <a:pt x="484" y="10630"/>
                    <a:pt x="-2815" y="2199"/>
                    <a:pt x="7815" y="0"/>
                  </a:cubicBezTo>
                  <a:cubicBezTo>
                    <a:pt x="7815" y="0"/>
                    <a:pt x="7815" y="0"/>
                    <a:pt x="7815" y="0"/>
                  </a:cubicBezTo>
                  <a:cubicBezTo>
                    <a:pt x="15145" y="4399"/>
                    <a:pt x="22843" y="6964"/>
                    <a:pt x="31273" y="3666"/>
                  </a:cubicBezTo>
                  <a:cubicBezTo>
                    <a:pt x="33839" y="8431"/>
                    <a:pt x="40070" y="16128"/>
                    <a:pt x="38604" y="17961"/>
                  </a:cubicBezTo>
                  <a:cubicBezTo>
                    <a:pt x="32006" y="26024"/>
                    <a:pt x="21743" y="26391"/>
                    <a:pt x="11847" y="25658"/>
                  </a:cubicBezTo>
                  <a:close/>
                </a:path>
              </a:pathLst>
            </a:custGeom>
            <a:solidFill>
              <a:srgbClr val="CEAE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892C4BC7-B35C-49C4-B1D4-C24EB63BD8A3}"/>
                </a:ext>
              </a:extLst>
            </p:cNvPr>
            <p:cNvSpPr/>
            <p:nvPr/>
          </p:nvSpPr>
          <p:spPr>
            <a:xfrm>
              <a:off x="12223762" y="6921994"/>
              <a:ext cx="24537" cy="27666"/>
            </a:xfrm>
            <a:custGeom>
              <a:avLst/>
              <a:gdLst>
                <a:gd name="connsiteX0" fmla="*/ 1721 w 24537"/>
                <a:gd name="connsiteY0" fmla="*/ 26904 h 27666"/>
                <a:gd name="connsiteX1" fmla="*/ 24447 w 24537"/>
                <a:gd name="connsiteY1" fmla="*/ 147 h 27666"/>
                <a:gd name="connsiteX2" fmla="*/ 1721 w 24537"/>
                <a:gd name="connsiteY2" fmla="*/ 26904 h 27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7" h="27666">
                  <a:moveTo>
                    <a:pt x="1721" y="26904"/>
                  </a:moveTo>
                  <a:cubicBezTo>
                    <a:pt x="-3777" y="8211"/>
                    <a:pt x="3921" y="-1319"/>
                    <a:pt x="24447" y="147"/>
                  </a:cubicBezTo>
                  <a:cubicBezTo>
                    <a:pt x="24813" y="15908"/>
                    <a:pt x="25180" y="31303"/>
                    <a:pt x="1721" y="26904"/>
                  </a:cubicBezTo>
                  <a:close/>
                </a:path>
              </a:pathLst>
            </a:custGeom>
            <a:solidFill>
              <a:srgbClr val="D5BDB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8F61871B-4491-4BAF-893E-DCC45CEBB87F}"/>
                </a:ext>
              </a:extLst>
            </p:cNvPr>
            <p:cNvSpPr/>
            <p:nvPr/>
          </p:nvSpPr>
          <p:spPr>
            <a:xfrm>
              <a:off x="12143423" y="6951831"/>
              <a:ext cx="16816" cy="17531"/>
            </a:xfrm>
            <a:custGeom>
              <a:avLst/>
              <a:gdLst>
                <a:gd name="connsiteX0" fmla="*/ 6920 w 16816"/>
                <a:gd name="connsiteY0" fmla="*/ 733 h 17531"/>
                <a:gd name="connsiteX1" fmla="*/ 16817 w 16816"/>
                <a:gd name="connsiteY1" fmla="*/ 0 h 17531"/>
                <a:gd name="connsiteX2" fmla="*/ 14251 w 16816"/>
                <a:gd name="connsiteY2" fmla="*/ 8064 h 17531"/>
                <a:gd name="connsiteX3" fmla="*/ 9119 w 16816"/>
                <a:gd name="connsiteY3" fmla="*/ 9530 h 17531"/>
                <a:gd name="connsiteX4" fmla="*/ 3621 w 16816"/>
                <a:gd name="connsiteY4" fmla="*/ 16861 h 17531"/>
                <a:gd name="connsiteX5" fmla="*/ 2155 w 16816"/>
                <a:gd name="connsiteY5" fmla="*/ 6231 h 17531"/>
                <a:gd name="connsiteX6" fmla="*/ 6920 w 16816"/>
                <a:gd name="connsiteY6" fmla="*/ 733 h 1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16" h="17531">
                  <a:moveTo>
                    <a:pt x="6920" y="733"/>
                  </a:moveTo>
                  <a:cubicBezTo>
                    <a:pt x="10219" y="367"/>
                    <a:pt x="13518" y="367"/>
                    <a:pt x="16817" y="0"/>
                  </a:cubicBezTo>
                  <a:cubicBezTo>
                    <a:pt x="16084" y="2566"/>
                    <a:pt x="14984" y="5498"/>
                    <a:pt x="14251" y="8064"/>
                  </a:cubicBezTo>
                  <a:cubicBezTo>
                    <a:pt x="12418" y="8430"/>
                    <a:pt x="10952" y="9163"/>
                    <a:pt x="9119" y="9530"/>
                  </a:cubicBezTo>
                  <a:cubicBezTo>
                    <a:pt x="4721" y="10263"/>
                    <a:pt x="12052" y="20160"/>
                    <a:pt x="3621" y="16861"/>
                  </a:cubicBezTo>
                  <a:cubicBezTo>
                    <a:pt x="-1510" y="15028"/>
                    <a:pt x="-411" y="9896"/>
                    <a:pt x="2155" y="6231"/>
                  </a:cubicBezTo>
                  <a:cubicBezTo>
                    <a:pt x="3988" y="4399"/>
                    <a:pt x="5454" y="2566"/>
                    <a:pt x="6920" y="733"/>
                  </a:cubicBezTo>
                  <a:close/>
                </a:path>
              </a:pathLst>
            </a:custGeom>
            <a:solidFill>
              <a:srgbClr val="5C372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7F57F7CF-E4CE-4D8F-A06D-ED8491C6B366}"/>
                </a:ext>
              </a:extLst>
            </p:cNvPr>
            <p:cNvSpPr/>
            <p:nvPr/>
          </p:nvSpPr>
          <p:spPr>
            <a:xfrm>
              <a:off x="12270201" y="6845091"/>
              <a:ext cx="23458" cy="11641"/>
            </a:xfrm>
            <a:custGeom>
              <a:avLst/>
              <a:gdLst>
                <a:gd name="connsiteX0" fmla="*/ 23458 w 23458"/>
                <a:gd name="connsiteY0" fmla="*/ 6309 h 11641"/>
                <a:gd name="connsiteX1" fmla="*/ 0 w 23458"/>
                <a:gd name="connsiteY1" fmla="*/ 2643 h 11641"/>
                <a:gd name="connsiteX2" fmla="*/ 23458 w 23458"/>
                <a:gd name="connsiteY2" fmla="*/ 6309 h 1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58" h="11641">
                  <a:moveTo>
                    <a:pt x="23458" y="6309"/>
                  </a:moveTo>
                  <a:cubicBezTo>
                    <a:pt x="15028" y="7775"/>
                    <a:pt x="5498" y="19504"/>
                    <a:pt x="0" y="2643"/>
                  </a:cubicBezTo>
                  <a:cubicBezTo>
                    <a:pt x="9163" y="-5787"/>
                    <a:pt x="15028" y="8874"/>
                    <a:pt x="23458" y="6309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EF63677F-CB13-417D-A751-54FD0A584C24}"/>
                </a:ext>
              </a:extLst>
            </p:cNvPr>
            <p:cNvSpPr/>
            <p:nvPr/>
          </p:nvSpPr>
          <p:spPr>
            <a:xfrm>
              <a:off x="11966134" y="6149480"/>
              <a:ext cx="497237" cy="410765"/>
            </a:xfrm>
            <a:custGeom>
              <a:avLst/>
              <a:gdLst>
                <a:gd name="connsiteX0" fmla="*/ 488437 w 497237"/>
                <a:gd name="connsiteY0" fmla="*/ 216988 h 410765"/>
                <a:gd name="connsiteX1" fmla="*/ 473408 w 497237"/>
                <a:gd name="connsiteY1" fmla="*/ 243013 h 410765"/>
                <a:gd name="connsiteX2" fmla="*/ 462412 w 497237"/>
                <a:gd name="connsiteY2" fmla="*/ 241180 h 410765"/>
                <a:gd name="connsiteX3" fmla="*/ 452882 w 497237"/>
                <a:gd name="connsiteY3" fmla="*/ 240447 h 410765"/>
                <a:gd name="connsiteX4" fmla="*/ 433822 w 497237"/>
                <a:gd name="connsiteY4" fmla="*/ 226885 h 410765"/>
                <a:gd name="connsiteX5" fmla="*/ 456181 w 497237"/>
                <a:gd name="connsiteY5" fmla="*/ 238614 h 410765"/>
                <a:gd name="connsiteX6" fmla="*/ 449217 w 497237"/>
                <a:gd name="connsiteY6" fmla="*/ 267204 h 410765"/>
                <a:gd name="connsiteX7" fmla="*/ 436388 w 497237"/>
                <a:gd name="connsiteY7" fmla="*/ 274168 h 410765"/>
                <a:gd name="connsiteX8" fmla="*/ 400467 w 497237"/>
                <a:gd name="connsiteY8" fmla="*/ 280766 h 410765"/>
                <a:gd name="connsiteX9" fmla="*/ 412930 w 497237"/>
                <a:gd name="connsiteY9" fmla="*/ 288097 h 410765"/>
                <a:gd name="connsiteX10" fmla="*/ 434189 w 497237"/>
                <a:gd name="connsiteY10" fmla="*/ 299093 h 410765"/>
                <a:gd name="connsiteX11" fmla="*/ 427958 w 497237"/>
                <a:gd name="connsiteY11" fmla="*/ 326583 h 410765"/>
                <a:gd name="connsiteX12" fmla="*/ 408898 w 497237"/>
                <a:gd name="connsiteY12" fmla="*/ 359205 h 410765"/>
                <a:gd name="connsiteX13" fmla="*/ 404866 w 497237"/>
                <a:gd name="connsiteY13" fmla="*/ 363237 h 410765"/>
                <a:gd name="connsiteX14" fmla="*/ 383240 w 497237"/>
                <a:gd name="connsiteY14" fmla="*/ 342345 h 410765"/>
                <a:gd name="connsiteX15" fmla="*/ 376276 w 497237"/>
                <a:gd name="connsiteY15" fmla="*/ 325851 h 410765"/>
                <a:gd name="connsiteX16" fmla="*/ 334124 w 497237"/>
                <a:gd name="connsiteY16" fmla="*/ 332815 h 410765"/>
                <a:gd name="connsiteX17" fmla="*/ 315430 w 497237"/>
                <a:gd name="connsiteY17" fmla="*/ 325117 h 410765"/>
                <a:gd name="connsiteX18" fmla="*/ 282808 w 497237"/>
                <a:gd name="connsiteY18" fmla="*/ 334647 h 410765"/>
                <a:gd name="connsiteX19" fmla="*/ 250186 w 497237"/>
                <a:gd name="connsiteY19" fmla="*/ 340145 h 410765"/>
                <a:gd name="connsiteX20" fmla="*/ 237358 w 497237"/>
                <a:gd name="connsiteY20" fmla="*/ 333548 h 410765"/>
                <a:gd name="connsiteX21" fmla="*/ 236258 w 497237"/>
                <a:gd name="connsiteY21" fmla="*/ 336480 h 410765"/>
                <a:gd name="connsiteX22" fmla="*/ 245421 w 497237"/>
                <a:gd name="connsiteY22" fmla="*/ 354074 h 410765"/>
                <a:gd name="connsiteX23" fmla="*/ 206935 w 497237"/>
                <a:gd name="connsiteY23" fmla="*/ 368003 h 410765"/>
                <a:gd name="connsiteX24" fmla="*/ 188608 w 497237"/>
                <a:gd name="connsiteY24" fmla="*/ 365803 h 410765"/>
                <a:gd name="connsiteX25" fmla="*/ 175413 w 497237"/>
                <a:gd name="connsiteY25" fmla="*/ 381931 h 410765"/>
                <a:gd name="connsiteX26" fmla="*/ 190807 w 497237"/>
                <a:gd name="connsiteY26" fmla="*/ 400991 h 410765"/>
                <a:gd name="connsiteX27" fmla="*/ 186775 w 497237"/>
                <a:gd name="connsiteY27" fmla="*/ 408322 h 410765"/>
                <a:gd name="connsiteX28" fmla="*/ 144623 w 497237"/>
                <a:gd name="connsiteY28" fmla="*/ 396959 h 410765"/>
                <a:gd name="connsiteX29" fmla="*/ 110169 w 497237"/>
                <a:gd name="connsiteY29" fmla="*/ 383397 h 410765"/>
                <a:gd name="connsiteX30" fmla="*/ 107969 w 497237"/>
                <a:gd name="connsiteY30" fmla="*/ 385963 h 410765"/>
                <a:gd name="connsiteX31" fmla="*/ 95874 w 497237"/>
                <a:gd name="connsiteY31" fmla="*/ 396592 h 410765"/>
                <a:gd name="connsiteX32" fmla="*/ 87810 w 497237"/>
                <a:gd name="connsiteY32" fmla="*/ 378999 h 410765"/>
                <a:gd name="connsiteX33" fmla="*/ 87443 w 497237"/>
                <a:gd name="connsiteY33" fmla="*/ 371668 h 410765"/>
                <a:gd name="connsiteX34" fmla="*/ 131061 w 497237"/>
                <a:gd name="connsiteY34" fmla="*/ 328050 h 410765"/>
                <a:gd name="connsiteX35" fmla="*/ 139492 w 497237"/>
                <a:gd name="connsiteY35" fmla="*/ 319253 h 410765"/>
                <a:gd name="connsiteX36" fmla="*/ 144623 w 497237"/>
                <a:gd name="connsiteY36" fmla="*/ 311556 h 410765"/>
                <a:gd name="connsiteX37" fmla="*/ 177978 w 497237"/>
                <a:gd name="connsiteY37" fmla="*/ 277834 h 410765"/>
                <a:gd name="connsiteX38" fmla="*/ 189341 w 497237"/>
                <a:gd name="connsiteY38" fmla="*/ 274535 h 410765"/>
                <a:gd name="connsiteX39" fmla="*/ 202903 w 497237"/>
                <a:gd name="connsiteY39" fmla="*/ 282599 h 410765"/>
                <a:gd name="connsiteX40" fmla="*/ 200704 w 497237"/>
                <a:gd name="connsiteY40" fmla="*/ 261340 h 410765"/>
                <a:gd name="connsiteX41" fmla="*/ 219764 w 497237"/>
                <a:gd name="connsiteY41" fmla="*/ 236415 h 410765"/>
                <a:gd name="connsiteX42" fmla="*/ 203636 w 497237"/>
                <a:gd name="connsiteY42" fmla="*/ 250710 h 410765"/>
                <a:gd name="connsiteX43" fmla="*/ 184943 w 497237"/>
                <a:gd name="connsiteY43" fmla="*/ 235315 h 410765"/>
                <a:gd name="connsiteX44" fmla="*/ 171747 w 497237"/>
                <a:gd name="connsiteY44" fmla="*/ 233116 h 410765"/>
                <a:gd name="connsiteX45" fmla="*/ 152321 w 497237"/>
                <a:gd name="connsiteY45" fmla="*/ 222853 h 410765"/>
                <a:gd name="connsiteX46" fmla="*/ 141691 w 497237"/>
                <a:gd name="connsiteY46" fmla="*/ 219554 h 410765"/>
                <a:gd name="connsiteX47" fmla="*/ 109069 w 497237"/>
                <a:gd name="connsiteY47" fmla="*/ 216988 h 410765"/>
                <a:gd name="connsiteX48" fmla="*/ 90009 w 497237"/>
                <a:gd name="connsiteY48" fmla="*/ 201227 h 410765"/>
                <a:gd name="connsiteX49" fmla="*/ 83778 w 497237"/>
                <a:gd name="connsiteY49" fmla="*/ 181801 h 410765"/>
                <a:gd name="connsiteX50" fmla="*/ 82312 w 497237"/>
                <a:gd name="connsiteY50" fmla="*/ 171904 h 410765"/>
                <a:gd name="connsiteX51" fmla="*/ 73881 w 497237"/>
                <a:gd name="connsiteY51" fmla="*/ 174104 h 410765"/>
                <a:gd name="connsiteX52" fmla="*/ 23666 w 497237"/>
                <a:gd name="connsiteY52" fmla="*/ 230184 h 410765"/>
                <a:gd name="connsiteX53" fmla="*/ 18901 w 497237"/>
                <a:gd name="connsiteY53" fmla="*/ 240080 h 410765"/>
                <a:gd name="connsiteX54" fmla="*/ 574 w 497237"/>
                <a:gd name="connsiteY54" fmla="*/ 224686 h 410765"/>
                <a:gd name="connsiteX55" fmla="*/ 9371 w 497237"/>
                <a:gd name="connsiteY55" fmla="*/ 208558 h 410765"/>
                <a:gd name="connsiteX56" fmla="*/ 20000 w 497237"/>
                <a:gd name="connsiteY56" fmla="*/ 162741 h 410765"/>
                <a:gd name="connsiteX57" fmla="*/ 22566 w 497237"/>
                <a:gd name="connsiteY57" fmla="*/ 119123 h 410765"/>
                <a:gd name="connsiteX58" fmla="*/ 35761 w 497237"/>
                <a:gd name="connsiteY58" fmla="*/ 113991 h 410765"/>
                <a:gd name="connsiteX59" fmla="*/ 46024 w 497237"/>
                <a:gd name="connsiteY59" fmla="*/ 118756 h 410765"/>
                <a:gd name="connsiteX60" fmla="*/ 55188 w 497237"/>
                <a:gd name="connsiteY60" fmla="*/ 103728 h 410765"/>
                <a:gd name="connsiteX61" fmla="*/ 61419 w 497237"/>
                <a:gd name="connsiteY61" fmla="*/ 82835 h 410765"/>
                <a:gd name="connsiteX62" fmla="*/ 59220 w 497237"/>
                <a:gd name="connsiteY62" fmla="*/ 62676 h 410765"/>
                <a:gd name="connsiteX63" fmla="*/ 77547 w 497237"/>
                <a:gd name="connsiteY63" fmla="*/ 8061 h 410765"/>
                <a:gd name="connsiteX64" fmla="*/ 88910 w 497237"/>
                <a:gd name="connsiteY64" fmla="*/ 731 h 410765"/>
                <a:gd name="connsiteX65" fmla="*/ 104671 w 497237"/>
                <a:gd name="connsiteY65" fmla="*/ 10627 h 410765"/>
                <a:gd name="connsiteX66" fmla="*/ 87443 w 497237"/>
                <a:gd name="connsiteY66" fmla="*/ 40683 h 410765"/>
                <a:gd name="connsiteX67" fmla="*/ 95507 w 497237"/>
                <a:gd name="connsiteY67" fmla="*/ 25655 h 410765"/>
                <a:gd name="connsiteX68" fmla="*/ 111268 w 497237"/>
                <a:gd name="connsiteY68" fmla="*/ 65975 h 410765"/>
                <a:gd name="connsiteX69" fmla="*/ 100272 w 497237"/>
                <a:gd name="connsiteY69" fmla="*/ 73305 h 410765"/>
                <a:gd name="connsiteX70" fmla="*/ 89276 w 497237"/>
                <a:gd name="connsiteY70" fmla="*/ 75505 h 410765"/>
                <a:gd name="connsiteX71" fmla="*/ 93674 w 497237"/>
                <a:gd name="connsiteY71" fmla="*/ 90533 h 410765"/>
                <a:gd name="connsiteX72" fmla="*/ 107969 w 497237"/>
                <a:gd name="connsiteY72" fmla="*/ 118023 h 410765"/>
                <a:gd name="connsiteX73" fmla="*/ 129229 w 497237"/>
                <a:gd name="connsiteY73" fmla="*/ 94565 h 410765"/>
                <a:gd name="connsiteX74" fmla="*/ 133994 w 497237"/>
                <a:gd name="connsiteY74" fmla="*/ 90166 h 410765"/>
                <a:gd name="connsiteX75" fmla="*/ 168448 w 497237"/>
                <a:gd name="connsiteY75" fmla="*/ 111792 h 410765"/>
                <a:gd name="connsiteX76" fmla="*/ 165149 w 497237"/>
                <a:gd name="connsiteY76" fmla="*/ 128653 h 410765"/>
                <a:gd name="connsiteX77" fmla="*/ 154520 w 497237"/>
                <a:gd name="connsiteY77" fmla="*/ 127186 h 410765"/>
                <a:gd name="connsiteX78" fmla="*/ 132894 w 497237"/>
                <a:gd name="connsiteY78" fmla="*/ 111425 h 410765"/>
                <a:gd name="connsiteX79" fmla="*/ 106870 w 497237"/>
                <a:gd name="connsiteY79" fmla="*/ 143681 h 410765"/>
                <a:gd name="connsiteX80" fmla="*/ 125197 w 497237"/>
                <a:gd name="connsiteY80" fmla="*/ 141482 h 410765"/>
                <a:gd name="connsiteX81" fmla="*/ 146456 w 497237"/>
                <a:gd name="connsiteY81" fmla="*/ 152844 h 410765"/>
                <a:gd name="connsiteX82" fmla="*/ 169915 w 497237"/>
                <a:gd name="connsiteY82" fmla="*/ 160908 h 410765"/>
                <a:gd name="connsiteX83" fmla="*/ 184576 w 497237"/>
                <a:gd name="connsiteY83" fmla="*/ 165307 h 410765"/>
                <a:gd name="connsiteX84" fmla="*/ 177612 w 497237"/>
                <a:gd name="connsiteY84" fmla="*/ 144047 h 410765"/>
                <a:gd name="connsiteX85" fmla="*/ 187142 w 497237"/>
                <a:gd name="connsiteY85" fmla="*/ 142948 h 410765"/>
                <a:gd name="connsiteX86" fmla="*/ 204003 w 497237"/>
                <a:gd name="connsiteY86" fmla="*/ 147713 h 410765"/>
                <a:gd name="connsiteX87" fmla="*/ 211333 w 497237"/>
                <a:gd name="connsiteY87" fmla="*/ 131952 h 410765"/>
                <a:gd name="connsiteX88" fmla="*/ 213899 w 497237"/>
                <a:gd name="connsiteY88" fmla="*/ 120589 h 410765"/>
                <a:gd name="connsiteX89" fmla="*/ 221963 w 497237"/>
                <a:gd name="connsiteY89" fmla="*/ 133051 h 410765"/>
                <a:gd name="connsiteX90" fmla="*/ 222696 w 497237"/>
                <a:gd name="connsiteY90" fmla="*/ 168605 h 410765"/>
                <a:gd name="connsiteX91" fmla="*/ 232959 w 497237"/>
                <a:gd name="connsiteY91" fmla="*/ 173737 h 410765"/>
                <a:gd name="connsiteX92" fmla="*/ 241756 w 497237"/>
                <a:gd name="connsiteY92" fmla="*/ 156510 h 410765"/>
                <a:gd name="connsiteX93" fmla="*/ 236625 w 497237"/>
                <a:gd name="connsiteY93" fmla="*/ 140015 h 410765"/>
                <a:gd name="connsiteX94" fmla="*/ 271079 w 497237"/>
                <a:gd name="connsiteY94" fmla="*/ 134884 h 410765"/>
                <a:gd name="connsiteX95" fmla="*/ 267414 w 497237"/>
                <a:gd name="connsiteY95" fmla="*/ 120589 h 410765"/>
                <a:gd name="connsiteX96" fmla="*/ 286474 w 497237"/>
                <a:gd name="connsiteY96" fmla="*/ 122788 h 410765"/>
                <a:gd name="connsiteX97" fmla="*/ 296004 w 497237"/>
                <a:gd name="connsiteY97" fmla="*/ 121688 h 410765"/>
                <a:gd name="connsiteX98" fmla="*/ 293438 w 497237"/>
                <a:gd name="connsiteY98" fmla="*/ 109226 h 410765"/>
                <a:gd name="connsiteX99" fmla="*/ 284275 w 497237"/>
                <a:gd name="connsiteY99" fmla="*/ 108493 h 410765"/>
                <a:gd name="connsiteX100" fmla="*/ 268513 w 497237"/>
                <a:gd name="connsiteY100" fmla="*/ 101529 h 410765"/>
                <a:gd name="connsiteX101" fmla="*/ 273278 w 497237"/>
                <a:gd name="connsiteY101" fmla="*/ 90899 h 410765"/>
                <a:gd name="connsiteX102" fmla="*/ 280243 w 497237"/>
                <a:gd name="connsiteY102" fmla="*/ 70740 h 410765"/>
                <a:gd name="connsiteX103" fmla="*/ 292705 w 497237"/>
                <a:gd name="connsiteY103" fmla="*/ 36652 h 410765"/>
                <a:gd name="connsiteX104" fmla="*/ 299303 w 497237"/>
                <a:gd name="connsiteY104" fmla="*/ 49847 h 410765"/>
                <a:gd name="connsiteX105" fmla="*/ 316530 w 497237"/>
                <a:gd name="connsiteY105" fmla="*/ 38851 h 410765"/>
                <a:gd name="connsiteX106" fmla="*/ 316163 w 497237"/>
                <a:gd name="connsiteY106" fmla="*/ 24556 h 410765"/>
                <a:gd name="connsiteX107" fmla="*/ 318729 w 497237"/>
                <a:gd name="connsiteY107" fmla="*/ 10261 h 410765"/>
                <a:gd name="connsiteX108" fmla="*/ 330092 w 497237"/>
                <a:gd name="connsiteY108" fmla="*/ 15026 h 410765"/>
                <a:gd name="connsiteX109" fmla="*/ 366379 w 497237"/>
                <a:gd name="connsiteY109" fmla="*/ 39950 h 410765"/>
                <a:gd name="connsiteX110" fmla="*/ 379941 w 497237"/>
                <a:gd name="connsiteY110" fmla="*/ 44715 h 410765"/>
                <a:gd name="connsiteX111" fmla="*/ 390571 w 497237"/>
                <a:gd name="connsiteY111" fmla="*/ 57178 h 410765"/>
                <a:gd name="connsiteX112" fmla="*/ 393503 w 497237"/>
                <a:gd name="connsiteY112" fmla="*/ 76971 h 410765"/>
                <a:gd name="connsiteX113" fmla="*/ 384706 w 497237"/>
                <a:gd name="connsiteY113" fmla="*/ 97130 h 410765"/>
                <a:gd name="connsiteX114" fmla="*/ 383240 w 497237"/>
                <a:gd name="connsiteY114" fmla="*/ 112525 h 410765"/>
                <a:gd name="connsiteX115" fmla="*/ 374810 w 497237"/>
                <a:gd name="connsiteY115" fmla="*/ 131218 h 410765"/>
                <a:gd name="connsiteX116" fmla="*/ 362714 w 497237"/>
                <a:gd name="connsiteY116" fmla="*/ 117290 h 410765"/>
                <a:gd name="connsiteX117" fmla="*/ 359415 w 497237"/>
                <a:gd name="connsiteY117" fmla="*/ 93098 h 410765"/>
                <a:gd name="connsiteX118" fmla="*/ 353184 w 497237"/>
                <a:gd name="connsiteY118" fmla="*/ 74405 h 410765"/>
                <a:gd name="connsiteX119" fmla="*/ 320928 w 497237"/>
                <a:gd name="connsiteY119" fmla="*/ 77704 h 410765"/>
                <a:gd name="connsiteX120" fmla="*/ 303335 w 497237"/>
                <a:gd name="connsiteY120" fmla="*/ 87234 h 410765"/>
                <a:gd name="connsiteX121" fmla="*/ 321295 w 497237"/>
                <a:gd name="connsiteY121" fmla="*/ 97130 h 410765"/>
                <a:gd name="connsiteX122" fmla="*/ 334857 w 497237"/>
                <a:gd name="connsiteY122" fmla="*/ 124987 h 410765"/>
                <a:gd name="connsiteX123" fmla="*/ 359048 w 497237"/>
                <a:gd name="connsiteY123" fmla="*/ 147346 h 410765"/>
                <a:gd name="connsiteX124" fmla="*/ 372610 w 497237"/>
                <a:gd name="connsiteY124" fmla="*/ 231283 h 410765"/>
                <a:gd name="connsiteX125" fmla="*/ 412197 w 497237"/>
                <a:gd name="connsiteY125" fmla="*/ 199028 h 410765"/>
                <a:gd name="connsiteX126" fmla="*/ 451783 w 497237"/>
                <a:gd name="connsiteY126" fmla="*/ 129386 h 410765"/>
                <a:gd name="connsiteX127" fmla="*/ 459480 w 497237"/>
                <a:gd name="connsiteY127" fmla="*/ 118756 h 410765"/>
                <a:gd name="connsiteX128" fmla="*/ 469010 w 497237"/>
                <a:gd name="connsiteY128" fmla="*/ 131218 h 410765"/>
                <a:gd name="connsiteX129" fmla="*/ 467910 w 497237"/>
                <a:gd name="connsiteY129" fmla="*/ 143681 h 410765"/>
                <a:gd name="connsiteX130" fmla="*/ 471209 w 497237"/>
                <a:gd name="connsiteY130" fmla="*/ 152111 h 410765"/>
                <a:gd name="connsiteX131" fmla="*/ 491002 w 497237"/>
                <a:gd name="connsiteY131" fmla="*/ 178502 h 410765"/>
                <a:gd name="connsiteX132" fmla="*/ 497234 w 497237"/>
                <a:gd name="connsiteY132" fmla="*/ 189498 h 410765"/>
                <a:gd name="connsiteX133" fmla="*/ 479273 w 497237"/>
                <a:gd name="connsiteY133" fmla="*/ 188032 h 410765"/>
                <a:gd name="connsiteX134" fmla="*/ 476707 w 497237"/>
                <a:gd name="connsiteY134" fmla="*/ 204160 h 410765"/>
                <a:gd name="connsiteX135" fmla="*/ 471576 w 497237"/>
                <a:gd name="connsiteY135" fmla="*/ 197929 h 410765"/>
                <a:gd name="connsiteX136" fmla="*/ 459846 w 497237"/>
                <a:gd name="connsiteY136" fmla="*/ 189498 h 410765"/>
                <a:gd name="connsiteX137" fmla="*/ 470843 w 497237"/>
                <a:gd name="connsiteY137" fmla="*/ 196829 h 410765"/>
                <a:gd name="connsiteX138" fmla="*/ 488437 w 497237"/>
                <a:gd name="connsiteY138" fmla="*/ 216988 h 41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497237" h="410765">
                  <a:moveTo>
                    <a:pt x="488437" y="216988"/>
                  </a:moveTo>
                  <a:cubicBezTo>
                    <a:pt x="493935" y="232017"/>
                    <a:pt x="480373" y="235682"/>
                    <a:pt x="473408" y="243013"/>
                  </a:cubicBezTo>
                  <a:cubicBezTo>
                    <a:pt x="469010" y="247045"/>
                    <a:pt x="465345" y="244112"/>
                    <a:pt x="462412" y="241180"/>
                  </a:cubicBezTo>
                  <a:cubicBezTo>
                    <a:pt x="459114" y="237881"/>
                    <a:pt x="456181" y="237881"/>
                    <a:pt x="452882" y="240447"/>
                  </a:cubicBezTo>
                  <a:cubicBezTo>
                    <a:pt x="444452" y="238614"/>
                    <a:pt x="440054" y="231283"/>
                    <a:pt x="433822" y="226885"/>
                  </a:cubicBezTo>
                  <a:cubicBezTo>
                    <a:pt x="436022" y="240080"/>
                    <a:pt x="442619" y="246678"/>
                    <a:pt x="456181" y="238614"/>
                  </a:cubicBezTo>
                  <a:cubicBezTo>
                    <a:pt x="469743" y="256208"/>
                    <a:pt x="468277" y="262806"/>
                    <a:pt x="449217" y="267204"/>
                  </a:cubicBezTo>
                  <a:cubicBezTo>
                    <a:pt x="444085" y="268304"/>
                    <a:pt x="439320" y="270136"/>
                    <a:pt x="436388" y="274168"/>
                  </a:cubicBezTo>
                  <a:cubicBezTo>
                    <a:pt x="426858" y="288830"/>
                    <a:pt x="414396" y="288463"/>
                    <a:pt x="400467" y="280766"/>
                  </a:cubicBezTo>
                  <a:cubicBezTo>
                    <a:pt x="401933" y="288830"/>
                    <a:pt x="406698" y="288463"/>
                    <a:pt x="412930" y="288097"/>
                  </a:cubicBezTo>
                  <a:cubicBezTo>
                    <a:pt x="422093" y="287730"/>
                    <a:pt x="433089" y="289930"/>
                    <a:pt x="434189" y="299093"/>
                  </a:cubicBezTo>
                  <a:cubicBezTo>
                    <a:pt x="435288" y="307890"/>
                    <a:pt x="437121" y="318886"/>
                    <a:pt x="427958" y="326583"/>
                  </a:cubicBezTo>
                  <a:cubicBezTo>
                    <a:pt x="418061" y="335381"/>
                    <a:pt x="408531" y="344544"/>
                    <a:pt x="408898" y="359205"/>
                  </a:cubicBezTo>
                  <a:cubicBezTo>
                    <a:pt x="407432" y="360672"/>
                    <a:pt x="406332" y="361771"/>
                    <a:pt x="404866" y="363237"/>
                  </a:cubicBezTo>
                  <a:cubicBezTo>
                    <a:pt x="389471" y="364704"/>
                    <a:pt x="381774" y="359205"/>
                    <a:pt x="383240" y="342345"/>
                  </a:cubicBezTo>
                  <a:cubicBezTo>
                    <a:pt x="383973" y="336480"/>
                    <a:pt x="381774" y="329882"/>
                    <a:pt x="376276" y="325851"/>
                  </a:cubicBezTo>
                  <a:cubicBezTo>
                    <a:pt x="362347" y="340512"/>
                    <a:pt x="352451" y="342345"/>
                    <a:pt x="334124" y="332815"/>
                  </a:cubicBezTo>
                  <a:cubicBezTo>
                    <a:pt x="327893" y="329516"/>
                    <a:pt x="320195" y="328416"/>
                    <a:pt x="315430" y="325117"/>
                  </a:cubicBezTo>
                  <a:cubicBezTo>
                    <a:pt x="298936" y="312655"/>
                    <a:pt x="288307" y="326217"/>
                    <a:pt x="282808" y="334647"/>
                  </a:cubicBezTo>
                  <a:cubicBezTo>
                    <a:pt x="272179" y="351142"/>
                    <a:pt x="262649" y="347476"/>
                    <a:pt x="250186" y="340145"/>
                  </a:cubicBezTo>
                  <a:cubicBezTo>
                    <a:pt x="245788" y="337580"/>
                    <a:pt x="242123" y="333914"/>
                    <a:pt x="237358" y="333548"/>
                  </a:cubicBezTo>
                  <a:cubicBezTo>
                    <a:pt x="235891" y="334281"/>
                    <a:pt x="235891" y="335014"/>
                    <a:pt x="236258" y="336480"/>
                  </a:cubicBezTo>
                  <a:cubicBezTo>
                    <a:pt x="238091" y="343078"/>
                    <a:pt x="251286" y="343811"/>
                    <a:pt x="245421" y="354074"/>
                  </a:cubicBezTo>
                  <a:cubicBezTo>
                    <a:pt x="239190" y="364337"/>
                    <a:pt x="219764" y="370935"/>
                    <a:pt x="206935" y="368003"/>
                  </a:cubicBezTo>
                  <a:cubicBezTo>
                    <a:pt x="201070" y="366536"/>
                    <a:pt x="194839" y="358106"/>
                    <a:pt x="188608" y="365803"/>
                  </a:cubicBezTo>
                  <a:cubicBezTo>
                    <a:pt x="184210" y="370935"/>
                    <a:pt x="173946" y="369102"/>
                    <a:pt x="175413" y="381931"/>
                  </a:cubicBezTo>
                  <a:cubicBezTo>
                    <a:pt x="176879" y="393660"/>
                    <a:pt x="181277" y="398059"/>
                    <a:pt x="190807" y="400991"/>
                  </a:cubicBezTo>
                  <a:cubicBezTo>
                    <a:pt x="189341" y="403557"/>
                    <a:pt x="188241" y="406123"/>
                    <a:pt x="186775" y="408322"/>
                  </a:cubicBezTo>
                  <a:cubicBezTo>
                    <a:pt x="170281" y="413453"/>
                    <a:pt x="155986" y="410887"/>
                    <a:pt x="144623" y="396959"/>
                  </a:cubicBezTo>
                  <a:cubicBezTo>
                    <a:pt x="135826" y="385963"/>
                    <a:pt x="119699" y="393660"/>
                    <a:pt x="110169" y="383397"/>
                  </a:cubicBezTo>
                  <a:cubicBezTo>
                    <a:pt x="109802" y="383030"/>
                    <a:pt x="108703" y="384863"/>
                    <a:pt x="107969" y="385963"/>
                  </a:cubicBezTo>
                  <a:cubicBezTo>
                    <a:pt x="104304" y="389995"/>
                    <a:pt x="104671" y="399891"/>
                    <a:pt x="95874" y="396592"/>
                  </a:cubicBezTo>
                  <a:cubicBezTo>
                    <a:pt x="88543" y="393660"/>
                    <a:pt x="89276" y="385596"/>
                    <a:pt x="87810" y="378999"/>
                  </a:cubicBezTo>
                  <a:cubicBezTo>
                    <a:pt x="87443" y="376433"/>
                    <a:pt x="87077" y="374234"/>
                    <a:pt x="87443" y="371668"/>
                  </a:cubicBezTo>
                  <a:cubicBezTo>
                    <a:pt x="99539" y="354440"/>
                    <a:pt x="106137" y="332082"/>
                    <a:pt x="131061" y="328050"/>
                  </a:cubicBezTo>
                  <a:cubicBezTo>
                    <a:pt x="136193" y="327317"/>
                    <a:pt x="138392" y="324018"/>
                    <a:pt x="139492" y="319253"/>
                  </a:cubicBezTo>
                  <a:cubicBezTo>
                    <a:pt x="140225" y="315954"/>
                    <a:pt x="141691" y="313388"/>
                    <a:pt x="144623" y="311556"/>
                  </a:cubicBezTo>
                  <a:cubicBezTo>
                    <a:pt x="165149" y="300926"/>
                    <a:pt x="166982" y="299460"/>
                    <a:pt x="177978" y="277834"/>
                  </a:cubicBezTo>
                  <a:cubicBezTo>
                    <a:pt x="181277" y="271603"/>
                    <a:pt x="184210" y="270870"/>
                    <a:pt x="189341" y="274535"/>
                  </a:cubicBezTo>
                  <a:cubicBezTo>
                    <a:pt x="193373" y="277467"/>
                    <a:pt x="195572" y="282599"/>
                    <a:pt x="202903" y="282599"/>
                  </a:cubicBezTo>
                  <a:cubicBezTo>
                    <a:pt x="193739" y="275635"/>
                    <a:pt x="187508" y="268304"/>
                    <a:pt x="200704" y="261340"/>
                  </a:cubicBezTo>
                  <a:cubicBezTo>
                    <a:pt x="210967" y="255841"/>
                    <a:pt x="212066" y="243746"/>
                    <a:pt x="219764" y="236415"/>
                  </a:cubicBezTo>
                  <a:cubicBezTo>
                    <a:pt x="212066" y="238981"/>
                    <a:pt x="215365" y="254009"/>
                    <a:pt x="203636" y="250710"/>
                  </a:cubicBezTo>
                  <a:cubicBezTo>
                    <a:pt x="195572" y="248511"/>
                    <a:pt x="186775" y="247411"/>
                    <a:pt x="184943" y="235315"/>
                  </a:cubicBezTo>
                  <a:cubicBezTo>
                    <a:pt x="183476" y="226152"/>
                    <a:pt x="176146" y="231283"/>
                    <a:pt x="171747" y="233116"/>
                  </a:cubicBezTo>
                  <a:cubicBezTo>
                    <a:pt x="160751" y="237515"/>
                    <a:pt x="151954" y="240080"/>
                    <a:pt x="152321" y="222853"/>
                  </a:cubicBezTo>
                  <a:cubicBezTo>
                    <a:pt x="152321" y="212590"/>
                    <a:pt x="146823" y="215156"/>
                    <a:pt x="141691" y="219554"/>
                  </a:cubicBezTo>
                  <a:cubicBezTo>
                    <a:pt x="126296" y="233116"/>
                    <a:pt x="120065" y="233116"/>
                    <a:pt x="109069" y="216988"/>
                  </a:cubicBezTo>
                  <a:cubicBezTo>
                    <a:pt x="103938" y="209658"/>
                    <a:pt x="99173" y="203793"/>
                    <a:pt x="90009" y="201227"/>
                  </a:cubicBezTo>
                  <a:cubicBezTo>
                    <a:pt x="80479" y="198295"/>
                    <a:pt x="78646" y="190598"/>
                    <a:pt x="83778" y="181801"/>
                  </a:cubicBezTo>
                  <a:cubicBezTo>
                    <a:pt x="85611" y="178502"/>
                    <a:pt x="86344" y="174470"/>
                    <a:pt x="82312" y="171904"/>
                  </a:cubicBezTo>
                  <a:cubicBezTo>
                    <a:pt x="79013" y="170072"/>
                    <a:pt x="75714" y="171904"/>
                    <a:pt x="73881" y="174104"/>
                  </a:cubicBezTo>
                  <a:cubicBezTo>
                    <a:pt x="58487" y="193897"/>
                    <a:pt x="40893" y="211857"/>
                    <a:pt x="23666" y="230184"/>
                  </a:cubicBezTo>
                  <a:cubicBezTo>
                    <a:pt x="21466" y="232750"/>
                    <a:pt x="21833" y="237515"/>
                    <a:pt x="18901" y="240080"/>
                  </a:cubicBezTo>
                  <a:cubicBezTo>
                    <a:pt x="7904" y="240814"/>
                    <a:pt x="3506" y="233483"/>
                    <a:pt x="574" y="224686"/>
                  </a:cubicBezTo>
                  <a:cubicBezTo>
                    <a:pt x="-1992" y="216622"/>
                    <a:pt x="4606" y="213690"/>
                    <a:pt x="9371" y="208558"/>
                  </a:cubicBezTo>
                  <a:cubicBezTo>
                    <a:pt x="21466" y="196096"/>
                    <a:pt x="19634" y="178502"/>
                    <a:pt x="20000" y="162741"/>
                  </a:cubicBezTo>
                  <a:cubicBezTo>
                    <a:pt x="20367" y="148079"/>
                    <a:pt x="25865" y="134517"/>
                    <a:pt x="22566" y="119123"/>
                  </a:cubicBezTo>
                  <a:cubicBezTo>
                    <a:pt x="21100" y="111792"/>
                    <a:pt x="27698" y="106294"/>
                    <a:pt x="35761" y="113991"/>
                  </a:cubicBezTo>
                  <a:cubicBezTo>
                    <a:pt x="38694" y="116923"/>
                    <a:pt x="41626" y="123155"/>
                    <a:pt x="46024" y="118756"/>
                  </a:cubicBezTo>
                  <a:cubicBezTo>
                    <a:pt x="50056" y="114724"/>
                    <a:pt x="57387" y="109959"/>
                    <a:pt x="55188" y="103728"/>
                  </a:cubicBezTo>
                  <a:cubicBezTo>
                    <a:pt x="51889" y="94198"/>
                    <a:pt x="55554" y="89067"/>
                    <a:pt x="61419" y="82835"/>
                  </a:cubicBezTo>
                  <a:cubicBezTo>
                    <a:pt x="67284" y="76604"/>
                    <a:pt x="65451" y="68907"/>
                    <a:pt x="59220" y="62676"/>
                  </a:cubicBezTo>
                  <a:cubicBezTo>
                    <a:pt x="67650" y="45448"/>
                    <a:pt x="94041" y="34452"/>
                    <a:pt x="77547" y="8061"/>
                  </a:cubicBezTo>
                  <a:cubicBezTo>
                    <a:pt x="75347" y="4396"/>
                    <a:pt x="81945" y="-2202"/>
                    <a:pt x="88910" y="731"/>
                  </a:cubicBezTo>
                  <a:cubicBezTo>
                    <a:pt x="93674" y="2930"/>
                    <a:pt x="98073" y="6595"/>
                    <a:pt x="104671" y="10627"/>
                  </a:cubicBezTo>
                  <a:cubicBezTo>
                    <a:pt x="85611" y="13926"/>
                    <a:pt x="84511" y="26388"/>
                    <a:pt x="87443" y="40683"/>
                  </a:cubicBezTo>
                  <a:cubicBezTo>
                    <a:pt x="96607" y="39950"/>
                    <a:pt x="93674" y="32253"/>
                    <a:pt x="95507" y="25655"/>
                  </a:cubicBezTo>
                  <a:cubicBezTo>
                    <a:pt x="112001" y="35185"/>
                    <a:pt x="112368" y="50580"/>
                    <a:pt x="111268" y="65975"/>
                  </a:cubicBezTo>
                  <a:cubicBezTo>
                    <a:pt x="110902" y="72939"/>
                    <a:pt x="105770" y="72939"/>
                    <a:pt x="100272" y="73305"/>
                  </a:cubicBezTo>
                  <a:cubicBezTo>
                    <a:pt x="96607" y="73672"/>
                    <a:pt x="91109" y="68540"/>
                    <a:pt x="89276" y="75505"/>
                  </a:cubicBezTo>
                  <a:cubicBezTo>
                    <a:pt x="87810" y="81003"/>
                    <a:pt x="88176" y="89433"/>
                    <a:pt x="93674" y="90533"/>
                  </a:cubicBezTo>
                  <a:cubicBezTo>
                    <a:pt x="110535" y="94198"/>
                    <a:pt x="105770" y="107760"/>
                    <a:pt x="107969" y="118023"/>
                  </a:cubicBezTo>
                  <a:cubicBezTo>
                    <a:pt x="118599" y="113258"/>
                    <a:pt x="126663" y="106660"/>
                    <a:pt x="129229" y="94565"/>
                  </a:cubicBezTo>
                  <a:cubicBezTo>
                    <a:pt x="129595" y="92732"/>
                    <a:pt x="133994" y="90166"/>
                    <a:pt x="133994" y="90166"/>
                  </a:cubicBezTo>
                  <a:cubicBezTo>
                    <a:pt x="143890" y="100429"/>
                    <a:pt x="157086" y="104461"/>
                    <a:pt x="168448" y="111792"/>
                  </a:cubicBezTo>
                  <a:cubicBezTo>
                    <a:pt x="173946" y="115457"/>
                    <a:pt x="167715" y="123521"/>
                    <a:pt x="165149" y="128653"/>
                  </a:cubicBezTo>
                  <a:cubicBezTo>
                    <a:pt x="161851" y="134884"/>
                    <a:pt x="157819" y="129019"/>
                    <a:pt x="154520" y="127186"/>
                  </a:cubicBezTo>
                  <a:cubicBezTo>
                    <a:pt x="146823" y="121688"/>
                    <a:pt x="133994" y="110326"/>
                    <a:pt x="132894" y="111425"/>
                  </a:cubicBezTo>
                  <a:cubicBezTo>
                    <a:pt x="122997" y="120955"/>
                    <a:pt x="112368" y="130485"/>
                    <a:pt x="106870" y="143681"/>
                  </a:cubicBezTo>
                  <a:cubicBezTo>
                    <a:pt x="113834" y="147346"/>
                    <a:pt x="119332" y="141848"/>
                    <a:pt x="125197" y="141482"/>
                  </a:cubicBezTo>
                  <a:cubicBezTo>
                    <a:pt x="134727" y="140749"/>
                    <a:pt x="143890" y="136717"/>
                    <a:pt x="146456" y="152844"/>
                  </a:cubicBezTo>
                  <a:cubicBezTo>
                    <a:pt x="148289" y="164207"/>
                    <a:pt x="162217" y="168605"/>
                    <a:pt x="169915" y="160908"/>
                  </a:cubicBezTo>
                  <a:cubicBezTo>
                    <a:pt x="179811" y="151011"/>
                    <a:pt x="179078" y="163840"/>
                    <a:pt x="184576" y="165307"/>
                  </a:cubicBezTo>
                  <a:cubicBezTo>
                    <a:pt x="187875" y="156143"/>
                    <a:pt x="179811" y="150645"/>
                    <a:pt x="177612" y="144047"/>
                  </a:cubicBezTo>
                  <a:cubicBezTo>
                    <a:pt x="180544" y="139649"/>
                    <a:pt x="186042" y="140382"/>
                    <a:pt x="187142" y="142948"/>
                  </a:cubicBezTo>
                  <a:cubicBezTo>
                    <a:pt x="191174" y="151745"/>
                    <a:pt x="197771" y="150278"/>
                    <a:pt x="204003" y="147713"/>
                  </a:cubicBezTo>
                  <a:cubicBezTo>
                    <a:pt x="210600" y="145147"/>
                    <a:pt x="210967" y="137816"/>
                    <a:pt x="211333" y="131952"/>
                  </a:cubicBezTo>
                  <a:cubicBezTo>
                    <a:pt x="211700" y="127553"/>
                    <a:pt x="205469" y="120955"/>
                    <a:pt x="213899" y="120589"/>
                  </a:cubicBezTo>
                  <a:cubicBezTo>
                    <a:pt x="219397" y="120222"/>
                    <a:pt x="224162" y="129752"/>
                    <a:pt x="221963" y="133051"/>
                  </a:cubicBezTo>
                  <a:cubicBezTo>
                    <a:pt x="213899" y="145513"/>
                    <a:pt x="236625" y="156510"/>
                    <a:pt x="222696" y="168605"/>
                  </a:cubicBezTo>
                  <a:cubicBezTo>
                    <a:pt x="222330" y="168972"/>
                    <a:pt x="230760" y="175936"/>
                    <a:pt x="232959" y="173737"/>
                  </a:cubicBezTo>
                  <a:cubicBezTo>
                    <a:pt x="237358" y="169338"/>
                    <a:pt x="240657" y="162374"/>
                    <a:pt x="241756" y="156510"/>
                  </a:cubicBezTo>
                  <a:cubicBezTo>
                    <a:pt x="242489" y="150645"/>
                    <a:pt x="224895" y="146613"/>
                    <a:pt x="236625" y="140015"/>
                  </a:cubicBezTo>
                  <a:cubicBezTo>
                    <a:pt x="246154" y="134884"/>
                    <a:pt x="258250" y="126453"/>
                    <a:pt x="271079" y="134884"/>
                  </a:cubicBezTo>
                  <a:cubicBezTo>
                    <a:pt x="274012" y="129019"/>
                    <a:pt x="264848" y="127186"/>
                    <a:pt x="267414" y="120589"/>
                  </a:cubicBezTo>
                  <a:cubicBezTo>
                    <a:pt x="273645" y="121322"/>
                    <a:pt x="279876" y="122055"/>
                    <a:pt x="286474" y="122788"/>
                  </a:cubicBezTo>
                  <a:cubicBezTo>
                    <a:pt x="289773" y="123155"/>
                    <a:pt x="294538" y="126820"/>
                    <a:pt x="296004" y="121688"/>
                  </a:cubicBezTo>
                  <a:cubicBezTo>
                    <a:pt x="297103" y="118023"/>
                    <a:pt x="295271" y="113258"/>
                    <a:pt x="293438" y="109226"/>
                  </a:cubicBezTo>
                  <a:cubicBezTo>
                    <a:pt x="291239" y="104461"/>
                    <a:pt x="287940" y="105927"/>
                    <a:pt x="284275" y="108493"/>
                  </a:cubicBezTo>
                  <a:cubicBezTo>
                    <a:pt x="275111" y="115091"/>
                    <a:pt x="272545" y="106660"/>
                    <a:pt x="268513" y="101529"/>
                  </a:cubicBezTo>
                  <a:cubicBezTo>
                    <a:pt x="263015" y="94931"/>
                    <a:pt x="268880" y="93831"/>
                    <a:pt x="273278" y="90899"/>
                  </a:cubicBezTo>
                  <a:cubicBezTo>
                    <a:pt x="280243" y="86134"/>
                    <a:pt x="279876" y="78070"/>
                    <a:pt x="280243" y="70740"/>
                  </a:cubicBezTo>
                  <a:cubicBezTo>
                    <a:pt x="280976" y="58277"/>
                    <a:pt x="283541" y="46181"/>
                    <a:pt x="292705" y="36652"/>
                  </a:cubicBezTo>
                  <a:cubicBezTo>
                    <a:pt x="299669" y="39950"/>
                    <a:pt x="291239" y="50947"/>
                    <a:pt x="299303" y="49847"/>
                  </a:cubicBezTo>
                  <a:cubicBezTo>
                    <a:pt x="305534" y="49114"/>
                    <a:pt x="312498" y="43982"/>
                    <a:pt x="316530" y="38851"/>
                  </a:cubicBezTo>
                  <a:cubicBezTo>
                    <a:pt x="319096" y="35918"/>
                    <a:pt x="323861" y="28588"/>
                    <a:pt x="316163" y="24556"/>
                  </a:cubicBezTo>
                  <a:cubicBezTo>
                    <a:pt x="303701" y="17958"/>
                    <a:pt x="316896" y="12460"/>
                    <a:pt x="318729" y="10261"/>
                  </a:cubicBezTo>
                  <a:cubicBezTo>
                    <a:pt x="323494" y="5129"/>
                    <a:pt x="327160" y="8061"/>
                    <a:pt x="330092" y="15026"/>
                  </a:cubicBezTo>
                  <a:cubicBezTo>
                    <a:pt x="337056" y="30054"/>
                    <a:pt x="355017" y="30420"/>
                    <a:pt x="366379" y="39950"/>
                  </a:cubicBezTo>
                  <a:cubicBezTo>
                    <a:pt x="372977" y="35185"/>
                    <a:pt x="376642" y="39950"/>
                    <a:pt x="379941" y="44715"/>
                  </a:cubicBezTo>
                  <a:cubicBezTo>
                    <a:pt x="382873" y="49480"/>
                    <a:pt x="385439" y="54612"/>
                    <a:pt x="390571" y="57178"/>
                  </a:cubicBezTo>
                  <a:cubicBezTo>
                    <a:pt x="400467" y="62309"/>
                    <a:pt x="399734" y="69273"/>
                    <a:pt x="393503" y="76971"/>
                  </a:cubicBezTo>
                  <a:cubicBezTo>
                    <a:pt x="388738" y="82835"/>
                    <a:pt x="386172" y="89800"/>
                    <a:pt x="384706" y="97130"/>
                  </a:cubicBezTo>
                  <a:cubicBezTo>
                    <a:pt x="383240" y="102262"/>
                    <a:pt x="382873" y="107394"/>
                    <a:pt x="383240" y="112525"/>
                  </a:cubicBezTo>
                  <a:cubicBezTo>
                    <a:pt x="382140" y="119489"/>
                    <a:pt x="382873" y="127186"/>
                    <a:pt x="374810" y="131218"/>
                  </a:cubicBezTo>
                  <a:cubicBezTo>
                    <a:pt x="365646" y="130852"/>
                    <a:pt x="364180" y="123888"/>
                    <a:pt x="362714" y="117290"/>
                  </a:cubicBezTo>
                  <a:cubicBezTo>
                    <a:pt x="360881" y="109593"/>
                    <a:pt x="360148" y="101162"/>
                    <a:pt x="359415" y="93098"/>
                  </a:cubicBezTo>
                  <a:cubicBezTo>
                    <a:pt x="358682" y="86134"/>
                    <a:pt x="361981" y="74405"/>
                    <a:pt x="353184" y="74405"/>
                  </a:cubicBezTo>
                  <a:cubicBezTo>
                    <a:pt x="342921" y="74038"/>
                    <a:pt x="330458" y="63409"/>
                    <a:pt x="320928" y="77704"/>
                  </a:cubicBezTo>
                  <a:cubicBezTo>
                    <a:pt x="317263" y="83202"/>
                    <a:pt x="311398" y="87600"/>
                    <a:pt x="303335" y="87234"/>
                  </a:cubicBezTo>
                  <a:cubicBezTo>
                    <a:pt x="308833" y="91266"/>
                    <a:pt x="311765" y="96397"/>
                    <a:pt x="321295" y="97130"/>
                  </a:cubicBezTo>
                  <a:cubicBezTo>
                    <a:pt x="333024" y="98230"/>
                    <a:pt x="335590" y="115457"/>
                    <a:pt x="334857" y="124987"/>
                  </a:cubicBezTo>
                  <a:cubicBezTo>
                    <a:pt x="333391" y="145513"/>
                    <a:pt x="344020" y="147346"/>
                    <a:pt x="359048" y="147346"/>
                  </a:cubicBezTo>
                  <a:cubicBezTo>
                    <a:pt x="363447" y="174836"/>
                    <a:pt x="386172" y="199028"/>
                    <a:pt x="372610" y="231283"/>
                  </a:cubicBezTo>
                  <a:cubicBezTo>
                    <a:pt x="393503" y="227252"/>
                    <a:pt x="402300" y="211124"/>
                    <a:pt x="412197" y="199028"/>
                  </a:cubicBezTo>
                  <a:cubicBezTo>
                    <a:pt x="429057" y="178135"/>
                    <a:pt x="437121" y="151745"/>
                    <a:pt x="451783" y="129386"/>
                  </a:cubicBezTo>
                  <a:cubicBezTo>
                    <a:pt x="454349" y="125720"/>
                    <a:pt x="452149" y="117657"/>
                    <a:pt x="459480" y="118756"/>
                  </a:cubicBezTo>
                  <a:cubicBezTo>
                    <a:pt x="465711" y="119489"/>
                    <a:pt x="467544" y="125720"/>
                    <a:pt x="469010" y="131218"/>
                  </a:cubicBezTo>
                  <a:cubicBezTo>
                    <a:pt x="470110" y="135617"/>
                    <a:pt x="471209" y="141115"/>
                    <a:pt x="467910" y="143681"/>
                  </a:cubicBezTo>
                  <a:cubicBezTo>
                    <a:pt x="459846" y="150645"/>
                    <a:pt x="474508" y="148079"/>
                    <a:pt x="471209" y="152111"/>
                  </a:cubicBezTo>
                  <a:cubicBezTo>
                    <a:pt x="472676" y="164573"/>
                    <a:pt x="477074" y="175570"/>
                    <a:pt x="491002" y="178502"/>
                  </a:cubicBezTo>
                  <a:cubicBezTo>
                    <a:pt x="497600" y="179968"/>
                    <a:pt x="497234" y="184733"/>
                    <a:pt x="497234" y="189498"/>
                  </a:cubicBezTo>
                  <a:cubicBezTo>
                    <a:pt x="489903" y="196829"/>
                    <a:pt x="483672" y="198295"/>
                    <a:pt x="479273" y="188032"/>
                  </a:cubicBezTo>
                  <a:cubicBezTo>
                    <a:pt x="477074" y="191697"/>
                    <a:pt x="487337" y="200861"/>
                    <a:pt x="476707" y="204160"/>
                  </a:cubicBezTo>
                  <a:cubicBezTo>
                    <a:pt x="473042" y="205259"/>
                    <a:pt x="473042" y="200494"/>
                    <a:pt x="471576" y="197929"/>
                  </a:cubicBezTo>
                  <a:cubicBezTo>
                    <a:pt x="469010" y="193897"/>
                    <a:pt x="464245" y="192797"/>
                    <a:pt x="459846" y="189498"/>
                  </a:cubicBezTo>
                  <a:cubicBezTo>
                    <a:pt x="463878" y="193163"/>
                    <a:pt x="468277" y="193530"/>
                    <a:pt x="470843" y="196829"/>
                  </a:cubicBezTo>
                  <a:cubicBezTo>
                    <a:pt x="469377" y="211124"/>
                    <a:pt x="481106" y="212224"/>
                    <a:pt x="488437" y="216988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770CA8E3-F377-44B7-BED5-4B6142E4AEDA}"/>
                </a:ext>
              </a:extLst>
            </p:cNvPr>
            <p:cNvSpPr/>
            <p:nvPr/>
          </p:nvSpPr>
          <p:spPr>
            <a:xfrm>
              <a:off x="11473034" y="6460079"/>
              <a:ext cx="513527" cy="401055"/>
            </a:xfrm>
            <a:custGeom>
              <a:avLst/>
              <a:gdLst>
                <a:gd name="connsiteX0" fmla="*/ 504670 w 513527"/>
                <a:gd name="connsiteY0" fmla="*/ 109085 h 401055"/>
                <a:gd name="connsiteX1" fmla="*/ 461418 w 513527"/>
                <a:gd name="connsiteY1" fmla="*/ 121548 h 401055"/>
                <a:gd name="connsiteX2" fmla="*/ 466183 w 513527"/>
                <a:gd name="connsiteY2" fmla="*/ 135843 h 401055"/>
                <a:gd name="connsiteX3" fmla="*/ 463251 w 513527"/>
                <a:gd name="connsiteY3" fmla="*/ 138042 h 401055"/>
                <a:gd name="connsiteX4" fmla="*/ 446390 w 513527"/>
                <a:gd name="connsiteY4" fmla="*/ 170297 h 401055"/>
                <a:gd name="connsiteX5" fmla="*/ 429896 w 513527"/>
                <a:gd name="connsiteY5" fmla="*/ 177262 h 401055"/>
                <a:gd name="connsiteX6" fmla="*/ 395808 w 513527"/>
                <a:gd name="connsiteY6" fmla="*/ 191923 h 401055"/>
                <a:gd name="connsiteX7" fmla="*/ 393608 w 513527"/>
                <a:gd name="connsiteY7" fmla="*/ 193389 h 401055"/>
                <a:gd name="connsiteX8" fmla="*/ 338628 w 513527"/>
                <a:gd name="connsiteY8" fmla="*/ 206218 h 401055"/>
                <a:gd name="connsiteX9" fmla="*/ 334962 w 513527"/>
                <a:gd name="connsiteY9" fmla="*/ 213182 h 401055"/>
                <a:gd name="connsiteX10" fmla="*/ 322133 w 513527"/>
                <a:gd name="connsiteY10" fmla="*/ 225645 h 401055"/>
                <a:gd name="connsiteX11" fmla="*/ 286946 w 513527"/>
                <a:gd name="connsiteY11" fmla="*/ 238473 h 401055"/>
                <a:gd name="connsiteX12" fmla="*/ 274117 w 513527"/>
                <a:gd name="connsiteY12" fmla="*/ 228210 h 401055"/>
                <a:gd name="connsiteX13" fmla="*/ 228300 w 513527"/>
                <a:gd name="connsiteY13" fmla="*/ 237374 h 401055"/>
                <a:gd name="connsiteX14" fmla="*/ 230865 w 513527"/>
                <a:gd name="connsiteY14" fmla="*/ 219047 h 401055"/>
                <a:gd name="connsiteX15" fmla="*/ 208506 w 513527"/>
                <a:gd name="connsiteY15" fmla="*/ 229310 h 401055"/>
                <a:gd name="connsiteX16" fmla="*/ 187980 w 513527"/>
                <a:gd name="connsiteY16" fmla="*/ 239573 h 401055"/>
                <a:gd name="connsiteX17" fmla="*/ 191279 w 513527"/>
                <a:gd name="connsiteY17" fmla="*/ 257534 h 401055"/>
                <a:gd name="connsiteX18" fmla="*/ 181383 w 513527"/>
                <a:gd name="connsiteY18" fmla="*/ 302984 h 401055"/>
                <a:gd name="connsiteX19" fmla="*/ 156458 w 513527"/>
                <a:gd name="connsiteY19" fmla="*/ 331208 h 401055"/>
                <a:gd name="connsiteX20" fmla="*/ 134466 w 513527"/>
                <a:gd name="connsiteY20" fmla="*/ 338539 h 401055"/>
                <a:gd name="connsiteX21" fmla="*/ 144729 w 513527"/>
                <a:gd name="connsiteY21" fmla="*/ 359065 h 401055"/>
                <a:gd name="connsiteX22" fmla="*/ 126035 w 513527"/>
                <a:gd name="connsiteY22" fmla="*/ 388021 h 401055"/>
                <a:gd name="connsiteX23" fmla="*/ 111740 w 513527"/>
                <a:gd name="connsiteY23" fmla="*/ 396818 h 401055"/>
                <a:gd name="connsiteX24" fmla="*/ 83883 w 513527"/>
                <a:gd name="connsiteY24" fmla="*/ 387288 h 401055"/>
                <a:gd name="connsiteX25" fmla="*/ 61891 w 513527"/>
                <a:gd name="connsiteY25" fmla="*/ 378858 h 401055"/>
                <a:gd name="connsiteX26" fmla="*/ 39899 w 513527"/>
                <a:gd name="connsiteY26" fmla="*/ 377392 h 401055"/>
                <a:gd name="connsiteX27" fmla="*/ 31102 w 513527"/>
                <a:gd name="connsiteY27" fmla="*/ 348802 h 401055"/>
                <a:gd name="connsiteX28" fmla="*/ 21572 w 513527"/>
                <a:gd name="connsiteY28" fmla="*/ 353567 h 401055"/>
                <a:gd name="connsiteX29" fmla="*/ 6544 w 513527"/>
                <a:gd name="connsiteY29" fmla="*/ 341104 h 401055"/>
                <a:gd name="connsiteX30" fmla="*/ 2145 w 513527"/>
                <a:gd name="connsiteY30" fmla="*/ 307383 h 401055"/>
                <a:gd name="connsiteX31" fmla="*/ 8010 w 513527"/>
                <a:gd name="connsiteY31" fmla="*/ 271095 h 401055"/>
                <a:gd name="connsiteX32" fmla="*/ 9476 w 513527"/>
                <a:gd name="connsiteY32" fmla="*/ 253502 h 401055"/>
                <a:gd name="connsiteX33" fmla="*/ 3611 w 513527"/>
                <a:gd name="connsiteY33" fmla="*/ 236641 h 401055"/>
                <a:gd name="connsiteX34" fmla="*/ 60425 w 513527"/>
                <a:gd name="connsiteY34" fmla="*/ 205852 h 401055"/>
                <a:gd name="connsiteX35" fmla="*/ 70321 w 513527"/>
                <a:gd name="connsiteY35" fmla="*/ 224178 h 401055"/>
                <a:gd name="connsiteX36" fmla="*/ 61891 w 513527"/>
                <a:gd name="connsiteY36" fmla="*/ 275494 h 401055"/>
                <a:gd name="connsiteX37" fmla="*/ 58959 w 513527"/>
                <a:gd name="connsiteY37" fmla="*/ 283924 h 401055"/>
                <a:gd name="connsiteX38" fmla="*/ 56026 w 513527"/>
                <a:gd name="connsiteY38" fmla="*/ 302618 h 401055"/>
                <a:gd name="connsiteX39" fmla="*/ 62991 w 513527"/>
                <a:gd name="connsiteY39" fmla="*/ 279893 h 401055"/>
                <a:gd name="connsiteX40" fmla="*/ 91214 w 513527"/>
                <a:gd name="connsiteY40" fmla="*/ 243605 h 401055"/>
                <a:gd name="connsiteX41" fmla="*/ 99644 w 513527"/>
                <a:gd name="connsiteY41" fmla="*/ 223446 h 401055"/>
                <a:gd name="connsiteX42" fmla="*/ 136665 w 513527"/>
                <a:gd name="connsiteY42" fmla="*/ 171030 h 401055"/>
                <a:gd name="connsiteX43" fmla="*/ 151326 w 513527"/>
                <a:gd name="connsiteY43" fmla="*/ 183493 h 401055"/>
                <a:gd name="connsiteX44" fmla="*/ 186148 w 513527"/>
                <a:gd name="connsiteY44" fmla="*/ 155269 h 401055"/>
                <a:gd name="connsiteX45" fmla="*/ 190179 w 513527"/>
                <a:gd name="connsiteY45" fmla="*/ 147939 h 401055"/>
                <a:gd name="connsiteX46" fmla="*/ 204474 w 513527"/>
                <a:gd name="connsiteY46" fmla="*/ 141707 h 401055"/>
                <a:gd name="connsiteX47" fmla="*/ 272651 w 513527"/>
                <a:gd name="connsiteY47" fmla="*/ 165899 h 401055"/>
                <a:gd name="connsiteX48" fmla="*/ 293177 w 513527"/>
                <a:gd name="connsiteY48" fmla="*/ 157835 h 401055"/>
                <a:gd name="connsiteX49" fmla="*/ 327631 w 513527"/>
                <a:gd name="connsiteY49" fmla="*/ 146472 h 401055"/>
                <a:gd name="connsiteX50" fmla="*/ 391043 w 513527"/>
                <a:gd name="connsiteY50" fmla="*/ 157102 h 401055"/>
                <a:gd name="connsiteX51" fmla="*/ 397274 w 513527"/>
                <a:gd name="connsiteY51" fmla="*/ 151970 h 401055"/>
                <a:gd name="connsiteX52" fmla="*/ 399473 w 513527"/>
                <a:gd name="connsiteY52" fmla="*/ 101388 h 401055"/>
                <a:gd name="connsiteX53" fmla="*/ 425131 w 513527"/>
                <a:gd name="connsiteY53" fmla="*/ 15618 h 401055"/>
                <a:gd name="connsiteX54" fmla="*/ 430629 w 513527"/>
                <a:gd name="connsiteY54" fmla="*/ 590 h 401055"/>
                <a:gd name="connsiteX55" fmla="*/ 451888 w 513527"/>
                <a:gd name="connsiteY55" fmla="*/ 1690 h 401055"/>
                <a:gd name="connsiteX56" fmla="*/ 476446 w 513527"/>
                <a:gd name="connsiteY56" fmla="*/ 15252 h 401055"/>
                <a:gd name="connsiteX57" fmla="*/ 494407 w 513527"/>
                <a:gd name="connsiteY57" fmla="*/ 32479 h 401055"/>
                <a:gd name="connsiteX58" fmla="*/ 508335 w 513527"/>
                <a:gd name="connsiteY58" fmla="*/ 11586 h 401055"/>
                <a:gd name="connsiteX59" fmla="*/ 511634 w 513527"/>
                <a:gd name="connsiteY59" fmla="*/ 19284 h 401055"/>
                <a:gd name="connsiteX60" fmla="*/ 512367 w 513527"/>
                <a:gd name="connsiteY60" fmla="*/ 33578 h 401055"/>
                <a:gd name="connsiteX61" fmla="*/ 513100 w 513527"/>
                <a:gd name="connsiteY61" fmla="*/ 44941 h 401055"/>
                <a:gd name="connsiteX62" fmla="*/ 504670 w 513527"/>
                <a:gd name="connsiteY62" fmla="*/ 109085 h 40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13527" h="401055">
                  <a:moveTo>
                    <a:pt x="504670" y="109085"/>
                  </a:moveTo>
                  <a:cubicBezTo>
                    <a:pt x="492574" y="118982"/>
                    <a:pt x="478645" y="124114"/>
                    <a:pt x="461418" y="121548"/>
                  </a:cubicBezTo>
                  <a:cubicBezTo>
                    <a:pt x="464350" y="127779"/>
                    <a:pt x="482677" y="126679"/>
                    <a:pt x="466183" y="135843"/>
                  </a:cubicBezTo>
                  <a:cubicBezTo>
                    <a:pt x="465083" y="136576"/>
                    <a:pt x="463251" y="137675"/>
                    <a:pt x="463251" y="138042"/>
                  </a:cubicBezTo>
                  <a:cubicBezTo>
                    <a:pt x="468016" y="153803"/>
                    <a:pt x="446023" y="155269"/>
                    <a:pt x="446390" y="170297"/>
                  </a:cubicBezTo>
                  <a:cubicBezTo>
                    <a:pt x="446757" y="177995"/>
                    <a:pt x="433561" y="178361"/>
                    <a:pt x="429896" y="177262"/>
                  </a:cubicBezTo>
                  <a:cubicBezTo>
                    <a:pt x="403505" y="168831"/>
                    <a:pt x="403505" y="168465"/>
                    <a:pt x="395808" y="191923"/>
                  </a:cubicBezTo>
                  <a:cubicBezTo>
                    <a:pt x="395075" y="192290"/>
                    <a:pt x="394341" y="193023"/>
                    <a:pt x="393608" y="193389"/>
                  </a:cubicBezTo>
                  <a:cubicBezTo>
                    <a:pt x="372716" y="187158"/>
                    <a:pt x="357321" y="202553"/>
                    <a:pt x="338628" y="206218"/>
                  </a:cubicBezTo>
                  <a:cubicBezTo>
                    <a:pt x="333863" y="206951"/>
                    <a:pt x="336062" y="210983"/>
                    <a:pt x="334962" y="213182"/>
                  </a:cubicBezTo>
                  <a:cubicBezTo>
                    <a:pt x="332030" y="219414"/>
                    <a:pt x="327265" y="226011"/>
                    <a:pt x="322133" y="225645"/>
                  </a:cubicBezTo>
                  <a:cubicBezTo>
                    <a:pt x="307472" y="223812"/>
                    <a:pt x="297942" y="228577"/>
                    <a:pt x="286946" y="238473"/>
                  </a:cubicBezTo>
                  <a:cubicBezTo>
                    <a:pt x="279248" y="245438"/>
                    <a:pt x="280348" y="229310"/>
                    <a:pt x="274117" y="228210"/>
                  </a:cubicBezTo>
                  <a:cubicBezTo>
                    <a:pt x="264587" y="245804"/>
                    <a:pt x="247360" y="248737"/>
                    <a:pt x="228300" y="237374"/>
                  </a:cubicBezTo>
                  <a:cubicBezTo>
                    <a:pt x="218036" y="231143"/>
                    <a:pt x="225001" y="226744"/>
                    <a:pt x="230865" y="219047"/>
                  </a:cubicBezTo>
                  <a:cubicBezTo>
                    <a:pt x="222801" y="226744"/>
                    <a:pt x="217670" y="232976"/>
                    <a:pt x="208506" y="229310"/>
                  </a:cubicBezTo>
                  <a:cubicBezTo>
                    <a:pt x="197877" y="224912"/>
                    <a:pt x="193112" y="231509"/>
                    <a:pt x="187980" y="239573"/>
                  </a:cubicBezTo>
                  <a:cubicBezTo>
                    <a:pt x="182849" y="247637"/>
                    <a:pt x="184681" y="250936"/>
                    <a:pt x="191279" y="257534"/>
                  </a:cubicBezTo>
                  <a:cubicBezTo>
                    <a:pt x="203008" y="269629"/>
                    <a:pt x="197510" y="296753"/>
                    <a:pt x="181383" y="302984"/>
                  </a:cubicBezTo>
                  <a:cubicBezTo>
                    <a:pt x="167454" y="308482"/>
                    <a:pt x="162323" y="320212"/>
                    <a:pt x="156458" y="331208"/>
                  </a:cubicBezTo>
                  <a:cubicBezTo>
                    <a:pt x="151693" y="340371"/>
                    <a:pt x="146195" y="342204"/>
                    <a:pt x="134466" y="338539"/>
                  </a:cubicBezTo>
                  <a:cubicBezTo>
                    <a:pt x="141430" y="345136"/>
                    <a:pt x="142529" y="352467"/>
                    <a:pt x="144729" y="359065"/>
                  </a:cubicBezTo>
                  <a:cubicBezTo>
                    <a:pt x="151693" y="382890"/>
                    <a:pt x="149494" y="386922"/>
                    <a:pt x="126035" y="388021"/>
                  </a:cubicBezTo>
                  <a:cubicBezTo>
                    <a:pt x="120904" y="390220"/>
                    <a:pt x="116505" y="394252"/>
                    <a:pt x="111740" y="396818"/>
                  </a:cubicBezTo>
                  <a:cubicBezTo>
                    <a:pt x="98545" y="404516"/>
                    <a:pt x="89381" y="401950"/>
                    <a:pt x="83883" y="387288"/>
                  </a:cubicBezTo>
                  <a:cubicBezTo>
                    <a:pt x="79485" y="375193"/>
                    <a:pt x="72154" y="373726"/>
                    <a:pt x="61891" y="378858"/>
                  </a:cubicBezTo>
                  <a:cubicBezTo>
                    <a:pt x="54194" y="382890"/>
                    <a:pt x="46130" y="385456"/>
                    <a:pt x="39899" y="377392"/>
                  </a:cubicBezTo>
                  <a:cubicBezTo>
                    <a:pt x="33667" y="369328"/>
                    <a:pt x="24504" y="361264"/>
                    <a:pt x="31102" y="348802"/>
                  </a:cubicBezTo>
                  <a:cubicBezTo>
                    <a:pt x="27436" y="348802"/>
                    <a:pt x="25237" y="352467"/>
                    <a:pt x="21572" y="353567"/>
                  </a:cubicBezTo>
                  <a:cubicBezTo>
                    <a:pt x="9109" y="356866"/>
                    <a:pt x="4344" y="353567"/>
                    <a:pt x="6544" y="341104"/>
                  </a:cubicBezTo>
                  <a:cubicBezTo>
                    <a:pt x="8743" y="329009"/>
                    <a:pt x="7643" y="319479"/>
                    <a:pt x="2145" y="307383"/>
                  </a:cubicBezTo>
                  <a:cubicBezTo>
                    <a:pt x="-2253" y="297486"/>
                    <a:pt x="312" y="282092"/>
                    <a:pt x="8010" y="271095"/>
                  </a:cubicBezTo>
                  <a:cubicBezTo>
                    <a:pt x="12408" y="264864"/>
                    <a:pt x="16074" y="259733"/>
                    <a:pt x="9476" y="253502"/>
                  </a:cubicBezTo>
                  <a:cubicBezTo>
                    <a:pt x="5811" y="248370"/>
                    <a:pt x="1779" y="243605"/>
                    <a:pt x="3611" y="236641"/>
                  </a:cubicBezTo>
                  <a:cubicBezTo>
                    <a:pt x="8010" y="221246"/>
                    <a:pt x="44297" y="201453"/>
                    <a:pt x="60425" y="205852"/>
                  </a:cubicBezTo>
                  <a:cubicBezTo>
                    <a:pt x="70688" y="208417"/>
                    <a:pt x="73254" y="214649"/>
                    <a:pt x="70321" y="224178"/>
                  </a:cubicBezTo>
                  <a:cubicBezTo>
                    <a:pt x="65190" y="241039"/>
                    <a:pt x="61158" y="257900"/>
                    <a:pt x="61891" y="275494"/>
                  </a:cubicBezTo>
                  <a:cubicBezTo>
                    <a:pt x="61891" y="278793"/>
                    <a:pt x="61158" y="281359"/>
                    <a:pt x="58959" y="283924"/>
                  </a:cubicBezTo>
                  <a:cubicBezTo>
                    <a:pt x="50895" y="292721"/>
                    <a:pt x="51261" y="293088"/>
                    <a:pt x="56026" y="302618"/>
                  </a:cubicBezTo>
                  <a:cubicBezTo>
                    <a:pt x="52361" y="293088"/>
                    <a:pt x="56759" y="285391"/>
                    <a:pt x="62991" y="279893"/>
                  </a:cubicBezTo>
                  <a:cubicBezTo>
                    <a:pt x="75086" y="269629"/>
                    <a:pt x="82051" y="256067"/>
                    <a:pt x="91214" y="243605"/>
                  </a:cubicBezTo>
                  <a:cubicBezTo>
                    <a:pt x="95613" y="237374"/>
                    <a:pt x="99644" y="231143"/>
                    <a:pt x="99644" y="223446"/>
                  </a:cubicBezTo>
                  <a:cubicBezTo>
                    <a:pt x="100377" y="197788"/>
                    <a:pt x="117605" y="183493"/>
                    <a:pt x="136665" y="171030"/>
                  </a:cubicBezTo>
                  <a:cubicBezTo>
                    <a:pt x="148028" y="163700"/>
                    <a:pt x="150593" y="172130"/>
                    <a:pt x="151326" y="183493"/>
                  </a:cubicBezTo>
                  <a:cubicBezTo>
                    <a:pt x="156458" y="164066"/>
                    <a:pt x="167454" y="154903"/>
                    <a:pt x="186148" y="155269"/>
                  </a:cubicBezTo>
                  <a:cubicBezTo>
                    <a:pt x="189813" y="155269"/>
                    <a:pt x="190179" y="151237"/>
                    <a:pt x="190179" y="147939"/>
                  </a:cubicBezTo>
                  <a:cubicBezTo>
                    <a:pt x="192012" y="138775"/>
                    <a:pt x="198243" y="140241"/>
                    <a:pt x="204474" y="141707"/>
                  </a:cubicBezTo>
                  <a:cubicBezTo>
                    <a:pt x="227200" y="149405"/>
                    <a:pt x="250658" y="156002"/>
                    <a:pt x="272651" y="165899"/>
                  </a:cubicBezTo>
                  <a:cubicBezTo>
                    <a:pt x="282547" y="170297"/>
                    <a:pt x="288778" y="164066"/>
                    <a:pt x="293177" y="157835"/>
                  </a:cubicBezTo>
                  <a:cubicBezTo>
                    <a:pt x="302340" y="145373"/>
                    <a:pt x="311137" y="142074"/>
                    <a:pt x="327631" y="146472"/>
                  </a:cubicBezTo>
                  <a:cubicBezTo>
                    <a:pt x="348158" y="151970"/>
                    <a:pt x="370150" y="151970"/>
                    <a:pt x="391043" y="157102"/>
                  </a:cubicBezTo>
                  <a:cubicBezTo>
                    <a:pt x="395075" y="158202"/>
                    <a:pt x="396541" y="155269"/>
                    <a:pt x="397274" y="151970"/>
                  </a:cubicBezTo>
                  <a:cubicBezTo>
                    <a:pt x="400939" y="135110"/>
                    <a:pt x="409736" y="118615"/>
                    <a:pt x="399473" y="101388"/>
                  </a:cubicBezTo>
                  <a:cubicBezTo>
                    <a:pt x="417433" y="75730"/>
                    <a:pt x="414501" y="43842"/>
                    <a:pt x="425131" y="15618"/>
                  </a:cubicBezTo>
                  <a:cubicBezTo>
                    <a:pt x="426963" y="10487"/>
                    <a:pt x="427330" y="4989"/>
                    <a:pt x="430629" y="590"/>
                  </a:cubicBezTo>
                  <a:cubicBezTo>
                    <a:pt x="437593" y="-1609"/>
                    <a:pt x="443824" y="3156"/>
                    <a:pt x="451888" y="1690"/>
                  </a:cubicBezTo>
                  <a:cubicBezTo>
                    <a:pt x="462151" y="-510"/>
                    <a:pt x="472414" y="6088"/>
                    <a:pt x="476446" y="15252"/>
                  </a:cubicBezTo>
                  <a:cubicBezTo>
                    <a:pt x="480478" y="24415"/>
                    <a:pt x="487076" y="28447"/>
                    <a:pt x="494407" y="32479"/>
                  </a:cubicBezTo>
                  <a:cubicBezTo>
                    <a:pt x="501371" y="26614"/>
                    <a:pt x="494040" y="11953"/>
                    <a:pt x="508335" y="11586"/>
                  </a:cubicBezTo>
                  <a:cubicBezTo>
                    <a:pt x="510168" y="13785"/>
                    <a:pt x="511267" y="16351"/>
                    <a:pt x="511634" y="19284"/>
                  </a:cubicBezTo>
                  <a:cubicBezTo>
                    <a:pt x="512367" y="24048"/>
                    <a:pt x="512000" y="28814"/>
                    <a:pt x="512367" y="33578"/>
                  </a:cubicBezTo>
                  <a:cubicBezTo>
                    <a:pt x="512733" y="37244"/>
                    <a:pt x="512733" y="41276"/>
                    <a:pt x="513100" y="44941"/>
                  </a:cubicBezTo>
                  <a:cubicBezTo>
                    <a:pt x="513100" y="66567"/>
                    <a:pt x="516399" y="88926"/>
                    <a:pt x="504670" y="109085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DBB808B2-FD34-4FDD-8995-2348CFF8D135}"/>
                </a:ext>
              </a:extLst>
            </p:cNvPr>
            <p:cNvSpPr/>
            <p:nvPr/>
          </p:nvSpPr>
          <p:spPr>
            <a:xfrm>
              <a:off x="12099908" y="6640506"/>
              <a:ext cx="177489" cy="221888"/>
            </a:xfrm>
            <a:custGeom>
              <a:avLst/>
              <a:gdLst>
                <a:gd name="connsiteX0" fmla="*/ 129241 w 177489"/>
                <a:gd name="connsiteY0" fmla="*/ 133 h 221888"/>
                <a:gd name="connsiteX1" fmla="*/ 156731 w 177489"/>
                <a:gd name="connsiteY1" fmla="*/ 38620 h 221888"/>
                <a:gd name="connsiteX2" fmla="*/ 171026 w 177489"/>
                <a:gd name="connsiteY2" fmla="*/ 69409 h 221888"/>
                <a:gd name="connsiteX3" fmla="*/ 173959 w 177489"/>
                <a:gd name="connsiteY3" fmla="*/ 83704 h 221888"/>
                <a:gd name="connsiteX4" fmla="*/ 168461 w 177489"/>
                <a:gd name="connsiteY4" fmla="*/ 99832 h 221888"/>
                <a:gd name="connsiteX5" fmla="*/ 164429 w 177489"/>
                <a:gd name="connsiteY5" fmla="*/ 103497 h 221888"/>
                <a:gd name="connsiteX6" fmla="*/ 140604 w 177489"/>
                <a:gd name="connsiteY6" fmla="*/ 139051 h 221888"/>
                <a:gd name="connsiteX7" fmla="*/ 138404 w 177489"/>
                <a:gd name="connsiteY7" fmla="*/ 158844 h 221888"/>
                <a:gd name="connsiteX8" fmla="*/ 125209 w 177489"/>
                <a:gd name="connsiteY8" fmla="*/ 183403 h 221888"/>
                <a:gd name="connsiteX9" fmla="*/ 112014 w 177489"/>
                <a:gd name="connsiteY9" fmla="*/ 204295 h 221888"/>
                <a:gd name="connsiteX10" fmla="*/ 88188 w 177489"/>
                <a:gd name="connsiteY10" fmla="*/ 220056 h 221888"/>
                <a:gd name="connsiteX11" fmla="*/ 61431 w 177489"/>
                <a:gd name="connsiteY11" fmla="*/ 221889 h 221888"/>
                <a:gd name="connsiteX12" fmla="*/ 46770 w 177489"/>
                <a:gd name="connsiteY12" fmla="*/ 213825 h 221888"/>
                <a:gd name="connsiteX13" fmla="*/ 45304 w 177489"/>
                <a:gd name="connsiteY13" fmla="*/ 197331 h 221888"/>
                <a:gd name="connsiteX14" fmla="*/ 57399 w 177489"/>
                <a:gd name="connsiteY14" fmla="*/ 193299 h 221888"/>
                <a:gd name="connsiteX15" fmla="*/ 73160 w 177489"/>
                <a:gd name="connsiteY15" fmla="*/ 188534 h 221888"/>
                <a:gd name="connsiteX16" fmla="*/ 70595 w 177489"/>
                <a:gd name="connsiteY16" fmla="*/ 168374 h 221888"/>
                <a:gd name="connsiteX17" fmla="*/ 50068 w 177489"/>
                <a:gd name="connsiteY17" fmla="*/ 149314 h 221888"/>
                <a:gd name="connsiteX18" fmla="*/ 43837 w 177489"/>
                <a:gd name="connsiteY18" fmla="*/ 143083 h 221888"/>
                <a:gd name="connsiteX19" fmla="*/ 36140 w 177489"/>
                <a:gd name="connsiteY19" fmla="*/ 125489 h 221888"/>
                <a:gd name="connsiteX20" fmla="*/ 29909 w 177489"/>
                <a:gd name="connsiteY20" fmla="*/ 124390 h 221888"/>
                <a:gd name="connsiteX21" fmla="*/ 9749 w 177489"/>
                <a:gd name="connsiteY21" fmla="*/ 117792 h 221888"/>
                <a:gd name="connsiteX22" fmla="*/ 20379 w 177489"/>
                <a:gd name="connsiteY22" fmla="*/ 106429 h 221888"/>
                <a:gd name="connsiteX23" fmla="*/ 24777 w 177489"/>
                <a:gd name="connsiteY23" fmla="*/ 87003 h 221888"/>
                <a:gd name="connsiteX24" fmla="*/ 2418 w 177489"/>
                <a:gd name="connsiteY24" fmla="*/ 98366 h 221888"/>
                <a:gd name="connsiteX25" fmla="*/ 952 w 177489"/>
                <a:gd name="connsiteY25" fmla="*/ 71975 h 221888"/>
                <a:gd name="connsiteX26" fmla="*/ 219 w 177489"/>
                <a:gd name="connsiteY26" fmla="*/ 69409 h 221888"/>
                <a:gd name="connsiteX27" fmla="*/ 1319 w 177489"/>
                <a:gd name="connsiteY27" fmla="*/ 68309 h 221888"/>
                <a:gd name="connsiteX28" fmla="*/ 9749 w 177489"/>
                <a:gd name="connsiteY28" fmla="*/ 62078 h 221888"/>
                <a:gd name="connsiteX29" fmla="*/ 22212 w 177489"/>
                <a:gd name="connsiteY29" fmla="*/ 60979 h 221888"/>
                <a:gd name="connsiteX30" fmla="*/ 31741 w 177489"/>
                <a:gd name="connsiteY30" fmla="*/ 63544 h 221888"/>
                <a:gd name="connsiteX31" fmla="*/ 40905 w 177489"/>
                <a:gd name="connsiteY31" fmla="*/ 74907 h 221888"/>
                <a:gd name="connsiteX32" fmla="*/ 47503 w 177489"/>
                <a:gd name="connsiteY32" fmla="*/ 88836 h 221888"/>
                <a:gd name="connsiteX33" fmla="*/ 62897 w 177489"/>
                <a:gd name="connsiteY33" fmla="*/ 81138 h 221888"/>
                <a:gd name="connsiteX34" fmla="*/ 70228 w 177489"/>
                <a:gd name="connsiteY34" fmla="*/ 66477 h 221888"/>
                <a:gd name="connsiteX35" fmla="*/ 71328 w 177489"/>
                <a:gd name="connsiteY35" fmla="*/ 57313 h 221888"/>
                <a:gd name="connsiteX36" fmla="*/ 63997 w 177489"/>
                <a:gd name="connsiteY36" fmla="*/ 60612 h 221888"/>
                <a:gd name="connsiteX37" fmla="*/ 57766 w 177489"/>
                <a:gd name="connsiteY37" fmla="*/ 60979 h 221888"/>
                <a:gd name="connsiteX38" fmla="*/ 56300 w 177489"/>
                <a:gd name="connsiteY38" fmla="*/ 54381 h 221888"/>
                <a:gd name="connsiteX39" fmla="*/ 64364 w 177489"/>
                <a:gd name="connsiteY39" fmla="*/ 38986 h 221888"/>
                <a:gd name="connsiteX40" fmla="*/ 83057 w 177489"/>
                <a:gd name="connsiteY40" fmla="*/ 41919 h 221888"/>
                <a:gd name="connsiteX41" fmla="*/ 106515 w 177489"/>
                <a:gd name="connsiteY41" fmla="*/ 43751 h 221888"/>
                <a:gd name="connsiteX42" fmla="*/ 88555 w 177489"/>
                <a:gd name="connsiteY42" fmla="*/ 21759 h 221888"/>
                <a:gd name="connsiteX43" fmla="*/ 116412 w 177489"/>
                <a:gd name="connsiteY43" fmla="*/ 1233 h 221888"/>
                <a:gd name="connsiteX44" fmla="*/ 129241 w 177489"/>
                <a:gd name="connsiteY44" fmla="*/ 133 h 2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489" h="221888">
                  <a:moveTo>
                    <a:pt x="129241" y="133"/>
                  </a:moveTo>
                  <a:cubicBezTo>
                    <a:pt x="138404" y="12595"/>
                    <a:pt x="140970" y="29456"/>
                    <a:pt x="156731" y="38620"/>
                  </a:cubicBezTo>
                  <a:cubicBezTo>
                    <a:pt x="166261" y="44118"/>
                    <a:pt x="169193" y="58046"/>
                    <a:pt x="171026" y="69409"/>
                  </a:cubicBezTo>
                  <a:cubicBezTo>
                    <a:pt x="171759" y="74174"/>
                    <a:pt x="171393" y="79672"/>
                    <a:pt x="173959" y="83704"/>
                  </a:cubicBezTo>
                  <a:cubicBezTo>
                    <a:pt x="178724" y="91768"/>
                    <a:pt x="180190" y="97632"/>
                    <a:pt x="168461" y="99832"/>
                  </a:cubicBezTo>
                  <a:cubicBezTo>
                    <a:pt x="166994" y="100198"/>
                    <a:pt x="164429" y="102398"/>
                    <a:pt x="164429" y="103497"/>
                  </a:cubicBezTo>
                  <a:cubicBezTo>
                    <a:pt x="166628" y="122190"/>
                    <a:pt x="152699" y="129521"/>
                    <a:pt x="140604" y="139051"/>
                  </a:cubicBezTo>
                  <a:cubicBezTo>
                    <a:pt x="134372" y="143816"/>
                    <a:pt x="134372" y="150781"/>
                    <a:pt x="138404" y="158844"/>
                  </a:cubicBezTo>
                  <a:cubicBezTo>
                    <a:pt x="144269" y="170574"/>
                    <a:pt x="138771" y="178637"/>
                    <a:pt x="125209" y="183403"/>
                  </a:cubicBezTo>
                  <a:cubicBezTo>
                    <a:pt x="116412" y="186335"/>
                    <a:pt x="114946" y="196964"/>
                    <a:pt x="112014" y="204295"/>
                  </a:cubicBezTo>
                  <a:cubicBezTo>
                    <a:pt x="105416" y="222256"/>
                    <a:pt x="106515" y="220789"/>
                    <a:pt x="88188" y="220056"/>
                  </a:cubicBezTo>
                  <a:cubicBezTo>
                    <a:pt x="79758" y="219690"/>
                    <a:pt x="70228" y="220423"/>
                    <a:pt x="61431" y="221889"/>
                  </a:cubicBezTo>
                  <a:cubicBezTo>
                    <a:pt x="56666" y="219323"/>
                    <a:pt x="51535" y="216757"/>
                    <a:pt x="46770" y="213825"/>
                  </a:cubicBezTo>
                  <a:cubicBezTo>
                    <a:pt x="39072" y="209060"/>
                    <a:pt x="44570" y="203196"/>
                    <a:pt x="45304" y="197331"/>
                  </a:cubicBezTo>
                  <a:cubicBezTo>
                    <a:pt x="46403" y="186335"/>
                    <a:pt x="54467" y="193299"/>
                    <a:pt x="57399" y="193299"/>
                  </a:cubicBezTo>
                  <a:cubicBezTo>
                    <a:pt x="63997" y="193666"/>
                    <a:pt x="70961" y="195865"/>
                    <a:pt x="73160" y="188534"/>
                  </a:cubicBezTo>
                  <a:cubicBezTo>
                    <a:pt x="74993" y="182303"/>
                    <a:pt x="68029" y="175705"/>
                    <a:pt x="70595" y="168374"/>
                  </a:cubicBezTo>
                  <a:cubicBezTo>
                    <a:pt x="57399" y="169474"/>
                    <a:pt x="59232" y="153713"/>
                    <a:pt x="50068" y="149314"/>
                  </a:cubicBezTo>
                  <a:cubicBezTo>
                    <a:pt x="48969" y="148948"/>
                    <a:pt x="50068" y="142350"/>
                    <a:pt x="43837" y="143083"/>
                  </a:cubicBezTo>
                  <a:cubicBezTo>
                    <a:pt x="26243" y="144916"/>
                    <a:pt x="25144" y="137952"/>
                    <a:pt x="36140" y="125489"/>
                  </a:cubicBezTo>
                  <a:cubicBezTo>
                    <a:pt x="33208" y="124756"/>
                    <a:pt x="31375" y="124756"/>
                    <a:pt x="29909" y="124390"/>
                  </a:cubicBezTo>
                  <a:cubicBezTo>
                    <a:pt x="22945" y="122557"/>
                    <a:pt x="12315" y="129521"/>
                    <a:pt x="9749" y="117792"/>
                  </a:cubicBezTo>
                  <a:cubicBezTo>
                    <a:pt x="9383" y="115593"/>
                    <a:pt x="16347" y="109728"/>
                    <a:pt x="20379" y="106429"/>
                  </a:cubicBezTo>
                  <a:cubicBezTo>
                    <a:pt x="27343" y="100198"/>
                    <a:pt x="32841" y="95433"/>
                    <a:pt x="24777" y="87003"/>
                  </a:cubicBezTo>
                  <a:cubicBezTo>
                    <a:pt x="21478" y="83704"/>
                    <a:pt x="9016" y="89568"/>
                    <a:pt x="2418" y="98366"/>
                  </a:cubicBezTo>
                  <a:cubicBezTo>
                    <a:pt x="3885" y="87369"/>
                    <a:pt x="6817" y="79305"/>
                    <a:pt x="952" y="71975"/>
                  </a:cubicBezTo>
                  <a:cubicBezTo>
                    <a:pt x="-147" y="71242"/>
                    <a:pt x="-147" y="70142"/>
                    <a:pt x="219" y="69409"/>
                  </a:cubicBezTo>
                  <a:cubicBezTo>
                    <a:pt x="586" y="68676"/>
                    <a:pt x="952" y="68309"/>
                    <a:pt x="1319" y="68309"/>
                  </a:cubicBezTo>
                  <a:cubicBezTo>
                    <a:pt x="5351" y="68309"/>
                    <a:pt x="7917" y="65744"/>
                    <a:pt x="9749" y="62078"/>
                  </a:cubicBezTo>
                  <a:cubicBezTo>
                    <a:pt x="14881" y="52182"/>
                    <a:pt x="15614" y="52182"/>
                    <a:pt x="22212" y="60979"/>
                  </a:cubicBezTo>
                  <a:cubicBezTo>
                    <a:pt x="25510" y="65377"/>
                    <a:pt x="28809" y="64644"/>
                    <a:pt x="31741" y="63544"/>
                  </a:cubicBezTo>
                  <a:cubicBezTo>
                    <a:pt x="47503" y="57313"/>
                    <a:pt x="46037" y="64278"/>
                    <a:pt x="40905" y="74907"/>
                  </a:cubicBezTo>
                  <a:cubicBezTo>
                    <a:pt x="37973" y="81505"/>
                    <a:pt x="39439" y="88102"/>
                    <a:pt x="47503" y="88836"/>
                  </a:cubicBezTo>
                  <a:cubicBezTo>
                    <a:pt x="53367" y="89568"/>
                    <a:pt x="62897" y="91768"/>
                    <a:pt x="62897" y="81138"/>
                  </a:cubicBezTo>
                  <a:cubicBezTo>
                    <a:pt x="62897" y="74541"/>
                    <a:pt x="67296" y="70875"/>
                    <a:pt x="70228" y="66477"/>
                  </a:cubicBezTo>
                  <a:cubicBezTo>
                    <a:pt x="72427" y="63178"/>
                    <a:pt x="75360" y="60979"/>
                    <a:pt x="71328" y="57313"/>
                  </a:cubicBezTo>
                  <a:cubicBezTo>
                    <a:pt x="66196" y="52915"/>
                    <a:pt x="65830" y="57680"/>
                    <a:pt x="63997" y="60612"/>
                  </a:cubicBezTo>
                  <a:cubicBezTo>
                    <a:pt x="62531" y="63178"/>
                    <a:pt x="59965" y="62811"/>
                    <a:pt x="57766" y="60979"/>
                  </a:cubicBezTo>
                  <a:cubicBezTo>
                    <a:pt x="55567" y="59146"/>
                    <a:pt x="54467" y="56214"/>
                    <a:pt x="56300" y="54381"/>
                  </a:cubicBezTo>
                  <a:cubicBezTo>
                    <a:pt x="61065" y="50715"/>
                    <a:pt x="60332" y="44484"/>
                    <a:pt x="64364" y="38986"/>
                  </a:cubicBezTo>
                  <a:cubicBezTo>
                    <a:pt x="69862" y="44118"/>
                    <a:pt x="73527" y="59512"/>
                    <a:pt x="83057" y="41919"/>
                  </a:cubicBezTo>
                  <a:cubicBezTo>
                    <a:pt x="85256" y="37887"/>
                    <a:pt x="97352" y="47783"/>
                    <a:pt x="106515" y="43751"/>
                  </a:cubicBezTo>
                  <a:cubicBezTo>
                    <a:pt x="99551" y="37153"/>
                    <a:pt x="87455" y="34221"/>
                    <a:pt x="88555" y="21759"/>
                  </a:cubicBezTo>
                  <a:cubicBezTo>
                    <a:pt x="89655" y="4532"/>
                    <a:pt x="97719" y="-2066"/>
                    <a:pt x="116412" y="1233"/>
                  </a:cubicBezTo>
                  <a:cubicBezTo>
                    <a:pt x="121177" y="1966"/>
                    <a:pt x="124842" y="-600"/>
                    <a:pt x="129241" y="133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534E3C75-04C6-4DB3-BA5D-127681A96E6A}"/>
                </a:ext>
              </a:extLst>
            </p:cNvPr>
            <p:cNvSpPr/>
            <p:nvPr/>
          </p:nvSpPr>
          <p:spPr>
            <a:xfrm>
              <a:off x="11711746" y="6653102"/>
              <a:ext cx="204218" cy="330165"/>
            </a:xfrm>
            <a:custGeom>
              <a:avLst/>
              <a:gdLst>
                <a:gd name="connsiteX0" fmla="*/ 198148 w 204218"/>
                <a:gd name="connsiteY0" fmla="*/ 2566 h 330165"/>
                <a:gd name="connsiteX1" fmla="*/ 178722 w 204218"/>
                <a:gd name="connsiteY1" fmla="*/ 29690 h 330165"/>
                <a:gd name="connsiteX2" fmla="*/ 176523 w 204218"/>
                <a:gd name="connsiteY2" fmla="*/ 36287 h 330165"/>
                <a:gd name="connsiteX3" fmla="*/ 174690 w 204218"/>
                <a:gd name="connsiteY3" fmla="*/ 49483 h 330165"/>
                <a:gd name="connsiteX4" fmla="*/ 189352 w 204218"/>
                <a:gd name="connsiteY4" fmla="*/ 52048 h 330165"/>
                <a:gd name="connsiteX5" fmla="*/ 202547 w 204218"/>
                <a:gd name="connsiteY5" fmla="*/ 63778 h 330165"/>
                <a:gd name="connsiteX6" fmla="*/ 191917 w 204218"/>
                <a:gd name="connsiteY6" fmla="*/ 102264 h 330165"/>
                <a:gd name="connsiteX7" fmla="*/ 194483 w 204218"/>
                <a:gd name="connsiteY7" fmla="*/ 109595 h 330165"/>
                <a:gd name="connsiteX8" fmla="*/ 189718 w 204218"/>
                <a:gd name="connsiteY8" fmla="*/ 125356 h 330165"/>
                <a:gd name="connsiteX9" fmla="*/ 175057 w 204218"/>
                <a:gd name="connsiteY9" fmla="*/ 122424 h 330165"/>
                <a:gd name="connsiteX10" fmla="*/ 191917 w 204218"/>
                <a:gd name="connsiteY10" fmla="*/ 138552 h 330165"/>
                <a:gd name="connsiteX11" fmla="*/ 203280 w 204218"/>
                <a:gd name="connsiteY11" fmla="*/ 146982 h 330165"/>
                <a:gd name="connsiteX12" fmla="*/ 191551 w 204218"/>
                <a:gd name="connsiteY12" fmla="*/ 152847 h 330165"/>
                <a:gd name="connsiteX13" fmla="*/ 163694 w 204218"/>
                <a:gd name="connsiteY13" fmla="*/ 150281 h 330165"/>
                <a:gd name="connsiteX14" fmla="*/ 140235 w 204218"/>
                <a:gd name="connsiteY14" fmla="*/ 171540 h 330165"/>
                <a:gd name="connsiteX15" fmla="*/ 136937 w 204218"/>
                <a:gd name="connsiteY15" fmla="*/ 181437 h 330165"/>
                <a:gd name="connsiteX16" fmla="*/ 132905 w 204218"/>
                <a:gd name="connsiteY16" fmla="*/ 205262 h 330165"/>
                <a:gd name="connsiteX17" fmla="*/ 139136 w 204218"/>
                <a:gd name="connsiteY17" fmla="*/ 222856 h 330165"/>
                <a:gd name="connsiteX18" fmla="*/ 125574 w 204218"/>
                <a:gd name="connsiteY18" fmla="*/ 227620 h 330165"/>
                <a:gd name="connsiteX19" fmla="*/ 113845 w 204218"/>
                <a:gd name="connsiteY19" fmla="*/ 212593 h 330165"/>
                <a:gd name="connsiteX20" fmla="*/ 100649 w 204218"/>
                <a:gd name="connsiteY20" fmla="*/ 227987 h 330165"/>
                <a:gd name="connsiteX21" fmla="*/ 87454 w 204218"/>
                <a:gd name="connsiteY21" fmla="*/ 250713 h 330165"/>
                <a:gd name="connsiteX22" fmla="*/ 80856 w 204218"/>
                <a:gd name="connsiteY22" fmla="*/ 268673 h 330165"/>
                <a:gd name="connsiteX23" fmla="*/ 24409 w 204218"/>
                <a:gd name="connsiteY23" fmla="*/ 323654 h 330165"/>
                <a:gd name="connsiteX24" fmla="*/ 21843 w 204218"/>
                <a:gd name="connsiteY24" fmla="*/ 326219 h 330165"/>
                <a:gd name="connsiteX25" fmla="*/ 4250 w 204218"/>
                <a:gd name="connsiteY25" fmla="*/ 319255 h 330165"/>
                <a:gd name="connsiteX26" fmla="*/ 5716 w 204218"/>
                <a:gd name="connsiteY26" fmla="*/ 279303 h 330165"/>
                <a:gd name="connsiteX27" fmla="*/ 11580 w 204218"/>
                <a:gd name="connsiteY27" fmla="*/ 252545 h 330165"/>
                <a:gd name="connsiteX28" fmla="*/ 27341 w 204218"/>
                <a:gd name="connsiteY28" fmla="*/ 236784 h 330165"/>
                <a:gd name="connsiteX29" fmla="*/ 59963 w 204218"/>
                <a:gd name="connsiteY29" fmla="*/ 232019 h 330165"/>
                <a:gd name="connsiteX30" fmla="*/ 66561 w 204218"/>
                <a:gd name="connsiteY30" fmla="*/ 222489 h 330165"/>
                <a:gd name="connsiteX31" fmla="*/ 81223 w 204218"/>
                <a:gd name="connsiteY31" fmla="*/ 198298 h 330165"/>
                <a:gd name="connsiteX32" fmla="*/ 85255 w 204218"/>
                <a:gd name="connsiteY32" fmla="*/ 193899 h 330165"/>
                <a:gd name="connsiteX33" fmla="*/ 90753 w 204218"/>
                <a:gd name="connsiteY33" fmla="*/ 166042 h 330165"/>
                <a:gd name="connsiteX34" fmla="*/ 105414 w 204218"/>
                <a:gd name="connsiteY34" fmla="*/ 153946 h 330165"/>
                <a:gd name="connsiteX35" fmla="*/ 112378 w 204218"/>
                <a:gd name="connsiteY35" fmla="*/ 166409 h 330165"/>
                <a:gd name="connsiteX36" fmla="*/ 112745 w 204218"/>
                <a:gd name="connsiteY36" fmla="*/ 192799 h 330165"/>
                <a:gd name="connsiteX37" fmla="*/ 117510 w 204218"/>
                <a:gd name="connsiteY37" fmla="*/ 167142 h 330165"/>
                <a:gd name="connsiteX38" fmla="*/ 115311 w 204218"/>
                <a:gd name="connsiteY38" fmla="*/ 140018 h 330165"/>
                <a:gd name="connsiteX39" fmla="*/ 122275 w 204218"/>
                <a:gd name="connsiteY39" fmla="*/ 122057 h 330165"/>
                <a:gd name="connsiteX40" fmla="*/ 132905 w 204218"/>
                <a:gd name="connsiteY40" fmla="*/ 106663 h 330165"/>
                <a:gd name="connsiteX41" fmla="*/ 150132 w 204218"/>
                <a:gd name="connsiteY41" fmla="*/ 73308 h 330165"/>
                <a:gd name="connsiteX42" fmla="*/ 132905 w 204218"/>
                <a:gd name="connsiteY42" fmla="*/ 78439 h 330165"/>
                <a:gd name="connsiteX43" fmla="*/ 122642 w 204218"/>
                <a:gd name="connsiteY43" fmla="*/ 78073 h 330165"/>
                <a:gd name="connsiteX44" fmla="*/ 122642 w 204218"/>
                <a:gd name="connsiteY44" fmla="*/ 67443 h 330165"/>
                <a:gd name="connsiteX45" fmla="*/ 133638 w 204218"/>
                <a:gd name="connsiteY45" fmla="*/ 54981 h 330165"/>
                <a:gd name="connsiteX46" fmla="*/ 140235 w 204218"/>
                <a:gd name="connsiteY46" fmla="*/ 33355 h 330165"/>
                <a:gd name="connsiteX47" fmla="*/ 156730 w 204218"/>
                <a:gd name="connsiteY47" fmla="*/ 0 h 330165"/>
                <a:gd name="connsiteX48" fmla="*/ 156730 w 204218"/>
                <a:gd name="connsiteY48" fmla="*/ 0 h 330165"/>
                <a:gd name="connsiteX49" fmla="*/ 198148 w 204218"/>
                <a:gd name="connsiteY49" fmla="*/ 0 h 330165"/>
                <a:gd name="connsiteX50" fmla="*/ 198881 w 204218"/>
                <a:gd name="connsiteY50" fmla="*/ 2566 h 330165"/>
                <a:gd name="connsiteX51" fmla="*/ 198148 w 204218"/>
                <a:gd name="connsiteY51" fmla="*/ 2566 h 33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4218" h="330165">
                  <a:moveTo>
                    <a:pt x="198148" y="2566"/>
                  </a:moveTo>
                  <a:cubicBezTo>
                    <a:pt x="185686" y="7331"/>
                    <a:pt x="168092" y="8431"/>
                    <a:pt x="178722" y="29690"/>
                  </a:cubicBezTo>
                  <a:cubicBezTo>
                    <a:pt x="179455" y="31156"/>
                    <a:pt x="177989" y="35188"/>
                    <a:pt x="176523" y="36287"/>
                  </a:cubicBezTo>
                  <a:cubicBezTo>
                    <a:pt x="171025" y="40319"/>
                    <a:pt x="169925" y="43618"/>
                    <a:pt x="174690" y="49483"/>
                  </a:cubicBezTo>
                  <a:cubicBezTo>
                    <a:pt x="179455" y="55714"/>
                    <a:pt x="183487" y="54248"/>
                    <a:pt x="189352" y="52048"/>
                  </a:cubicBezTo>
                  <a:cubicBezTo>
                    <a:pt x="200348" y="48016"/>
                    <a:pt x="207678" y="47284"/>
                    <a:pt x="202547" y="63778"/>
                  </a:cubicBezTo>
                  <a:cubicBezTo>
                    <a:pt x="198881" y="76607"/>
                    <a:pt x="201814" y="90902"/>
                    <a:pt x="191917" y="102264"/>
                  </a:cubicBezTo>
                  <a:cubicBezTo>
                    <a:pt x="190085" y="104463"/>
                    <a:pt x="191551" y="107029"/>
                    <a:pt x="194483" y="109595"/>
                  </a:cubicBezTo>
                  <a:cubicBezTo>
                    <a:pt x="203647" y="117293"/>
                    <a:pt x="191917" y="121324"/>
                    <a:pt x="189718" y="125356"/>
                  </a:cubicBezTo>
                  <a:cubicBezTo>
                    <a:pt x="183853" y="135253"/>
                    <a:pt x="182754" y="116926"/>
                    <a:pt x="175057" y="122424"/>
                  </a:cubicBezTo>
                  <a:cubicBezTo>
                    <a:pt x="176156" y="131954"/>
                    <a:pt x="182387" y="136352"/>
                    <a:pt x="191917" y="138552"/>
                  </a:cubicBezTo>
                  <a:cubicBezTo>
                    <a:pt x="196316" y="139651"/>
                    <a:pt x="203280" y="141117"/>
                    <a:pt x="203280" y="146982"/>
                  </a:cubicBezTo>
                  <a:cubicBezTo>
                    <a:pt x="202913" y="153580"/>
                    <a:pt x="196316" y="152114"/>
                    <a:pt x="191551" y="152847"/>
                  </a:cubicBezTo>
                  <a:cubicBezTo>
                    <a:pt x="182021" y="154679"/>
                    <a:pt x="173590" y="157978"/>
                    <a:pt x="163694" y="150281"/>
                  </a:cubicBezTo>
                  <a:cubicBezTo>
                    <a:pt x="156363" y="144783"/>
                    <a:pt x="143168" y="157978"/>
                    <a:pt x="140235" y="171540"/>
                  </a:cubicBezTo>
                  <a:cubicBezTo>
                    <a:pt x="139502" y="174472"/>
                    <a:pt x="146100" y="179971"/>
                    <a:pt x="136937" y="181437"/>
                  </a:cubicBezTo>
                  <a:cubicBezTo>
                    <a:pt x="113111" y="185102"/>
                    <a:pt x="126673" y="195732"/>
                    <a:pt x="132905" y="205262"/>
                  </a:cubicBezTo>
                  <a:cubicBezTo>
                    <a:pt x="136570" y="210760"/>
                    <a:pt x="143901" y="215525"/>
                    <a:pt x="139136" y="222856"/>
                  </a:cubicBezTo>
                  <a:cubicBezTo>
                    <a:pt x="136570" y="226888"/>
                    <a:pt x="131072" y="228720"/>
                    <a:pt x="125574" y="227620"/>
                  </a:cubicBezTo>
                  <a:cubicBezTo>
                    <a:pt x="117510" y="226154"/>
                    <a:pt x="120442" y="216991"/>
                    <a:pt x="113845" y="212593"/>
                  </a:cubicBezTo>
                  <a:cubicBezTo>
                    <a:pt x="110546" y="218091"/>
                    <a:pt x="111645" y="226521"/>
                    <a:pt x="100649" y="227987"/>
                  </a:cubicBezTo>
                  <a:cubicBezTo>
                    <a:pt x="95518" y="228720"/>
                    <a:pt x="81223" y="236784"/>
                    <a:pt x="87454" y="250713"/>
                  </a:cubicBezTo>
                  <a:cubicBezTo>
                    <a:pt x="91119" y="258776"/>
                    <a:pt x="82322" y="262442"/>
                    <a:pt x="80856" y="268673"/>
                  </a:cubicBezTo>
                  <a:cubicBezTo>
                    <a:pt x="73892" y="301295"/>
                    <a:pt x="56664" y="318156"/>
                    <a:pt x="24409" y="323654"/>
                  </a:cubicBezTo>
                  <a:cubicBezTo>
                    <a:pt x="23309" y="323654"/>
                    <a:pt x="22576" y="325120"/>
                    <a:pt x="21843" y="326219"/>
                  </a:cubicBezTo>
                  <a:cubicBezTo>
                    <a:pt x="11580" y="335750"/>
                    <a:pt x="7548" y="325853"/>
                    <a:pt x="4250" y="319255"/>
                  </a:cubicBezTo>
                  <a:cubicBezTo>
                    <a:pt x="-1982" y="306060"/>
                    <a:pt x="-1249" y="291765"/>
                    <a:pt x="5716" y="279303"/>
                  </a:cubicBezTo>
                  <a:cubicBezTo>
                    <a:pt x="10481" y="270505"/>
                    <a:pt x="11580" y="262075"/>
                    <a:pt x="11580" y="252545"/>
                  </a:cubicBezTo>
                  <a:cubicBezTo>
                    <a:pt x="11580" y="242649"/>
                    <a:pt x="12313" y="233852"/>
                    <a:pt x="27341" y="236784"/>
                  </a:cubicBezTo>
                  <a:cubicBezTo>
                    <a:pt x="37971" y="238983"/>
                    <a:pt x="48234" y="230186"/>
                    <a:pt x="59963" y="232019"/>
                  </a:cubicBezTo>
                  <a:cubicBezTo>
                    <a:pt x="63262" y="232752"/>
                    <a:pt x="69127" y="230553"/>
                    <a:pt x="66561" y="222489"/>
                  </a:cubicBezTo>
                  <a:cubicBezTo>
                    <a:pt x="62529" y="210027"/>
                    <a:pt x="59597" y="196098"/>
                    <a:pt x="81223" y="198298"/>
                  </a:cubicBezTo>
                  <a:cubicBezTo>
                    <a:pt x="84155" y="198664"/>
                    <a:pt x="86721" y="196098"/>
                    <a:pt x="85255" y="193899"/>
                  </a:cubicBezTo>
                  <a:cubicBezTo>
                    <a:pt x="79023" y="182903"/>
                    <a:pt x="91852" y="175939"/>
                    <a:pt x="90753" y="166042"/>
                  </a:cubicBezTo>
                  <a:cubicBezTo>
                    <a:pt x="89653" y="155046"/>
                    <a:pt x="97717" y="153946"/>
                    <a:pt x="105414" y="153946"/>
                  </a:cubicBezTo>
                  <a:cubicBezTo>
                    <a:pt x="114211" y="153946"/>
                    <a:pt x="119709" y="158345"/>
                    <a:pt x="112378" y="166409"/>
                  </a:cubicBezTo>
                  <a:cubicBezTo>
                    <a:pt x="105414" y="174472"/>
                    <a:pt x="104681" y="181437"/>
                    <a:pt x="112745" y="192799"/>
                  </a:cubicBezTo>
                  <a:cubicBezTo>
                    <a:pt x="110179" y="181437"/>
                    <a:pt x="109446" y="174472"/>
                    <a:pt x="117510" y="167142"/>
                  </a:cubicBezTo>
                  <a:cubicBezTo>
                    <a:pt x="124108" y="160910"/>
                    <a:pt x="123008" y="148815"/>
                    <a:pt x="115311" y="140018"/>
                  </a:cubicBezTo>
                  <a:cubicBezTo>
                    <a:pt x="107247" y="130488"/>
                    <a:pt x="109813" y="123890"/>
                    <a:pt x="122275" y="122057"/>
                  </a:cubicBezTo>
                  <a:cubicBezTo>
                    <a:pt x="132171" y="120591"/>
                    <a:pt x="135104" y="115826"/>
                    <a:pt x="132905" y="106663"/>
                  </a:cubicBezTo>
                  <a:cubicBezTo>
                    <a:pt x="127773" y="84304"/>
                    <a:pt x="128506" y="83204"/>
                    <a:pt x="150132" y="73308"/>
                  </a:cubicBezTo>
                  <a:cubicBezTo>
                    <a:pt x="143168" y="72208"/>
                    <a:pt x="138036" y="75507"/>
                    <a:pt x="132905" y="78439"/>
                  </a:cubicBezTo>
                  <a:cubicBezTo>
                    <a:pt x="129606" y="80272"/>
                    <a:pt x="125574" y="81372"/>
                    <a:pt x="122642" y="78073"/>
                  </a:cubicBezTo>
                  <a:cubicBezTo>
                    <a:pt x="119709" y="74774"/>
                    <a:pt x="121175" y="71109"/>
                    <a:pt x="122642" y="67443"/>
                  </a:cubicBezTo>
                  <a:cubicBezTo>
                    <a:pt x="125207" y="62312"/>
                    <a:pt x="129606" y="58646"/>
                    <a:pt x="133638" y="54981"/>
                  </a:cubicBezTo>
                  <a:cubicBezTo>
                    <a:pt x="139502" y="48750"/>
                    <a:pt x="143168" y="42885"/>
                    <a:pt x="140235" y="33355"/>
                  </a:cubicBezTo>
                  <a:cubicBezTo>
                    <a:pt x="135470" y="17960"/>
                    <a:pt x="150132" y="10630"/>
                    <a:pt x="156730" y="0"/>
                  </a:cubicBezTo>
                  <a:lnTo>
                    <a:pt x="156730" y="0"/>
                  </a:lnTo>
                  <a:cubicBezTo>
                    <a:pt x="170658" y="0"/>
                    <a:pt x="184220" y="0"/>
                    <a:pt x="198148" y="0"/>
                  </a:cubicBezTo>
                  <a:cubicBezTo>
                    <a:pt x="198881" y="733"/>
                    <a:pt x="199248" y="1833"/>
                    <a:pt x="198881" y="2566"/>
                  </a:cubicBezTo>
                  <a:cubicBezTo>
                    <a:pt x="198881" y="2199"/>
                    <a:pt x="198515" y="2566"/>
                    <a:pt x="198148" y="2566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4E8C54D6-C0BE-4255-AA1F-94409A97E4C5}"/>
                </a:ext>
              </a:extLst>
            </p:cNvPr>
            <p:cNvSpPr/>
            <p:nvPr/>
          </p:nvSpPr>
          <p:spPr>
            <a:xfrm>
              <a:off x="12137842" y="6457362"/>
              <a:ext cx="233523" cy="107970"/>
            </a:xfrm>
            <a:custGeom>
              <a:avLst/>
              <a:gdLst>
                <a:gd name="connsiteX0" fmla="*/ 19832 w 233523"/>
                <a:gd name="connsiteY0" fmla="*/ 93109 h 107970"/>
                <a:gd name="connsiteX1" fmla="*/ 1138 w 233523"/>
                <a:gd name="connsiteY1" fmla="*/ 76615 h 107970"/>
                <a:gd name="connsiteX2" fmla="*/ 11768 w 233523"/>
                <a:gd name="connsiteY2" fmla="*/ 58288 h 107970"/>
                <a:gd name="connsiteX3" fmla="*/ 17266 w 233523"/>
                <a:gd name="connsiteY3" fmla="*/ 45093 h 107970"/>
                <a:gd name="connsiteX4" fmla="*/ 72613 w 233523"/>
                <a:gd name="connsiteY4" fmla="*/ 41061 h 107970"/>
                <a:gd name="connsiteX5" fmla="*/ 57585 w 233523"/>
                <a:gd name="connsiteY5" fmla="*/ 23100 h 107970"/>
                <a:gd name="connsiteX6" fmla="*/ 66749 w 233523"/>
                <a:gd name="connsiteY6" fmla="*/ 18335 h 107970"/>
                <a:gd name="connsiteX7" fmla="*/ 88741 w 233523"/>
                <a:gd name="connsiteY7" fmla="*/ 32264 h 107970"/>
                <a:gd name="connsiteX8" fmla="*/ 104136 w 233523"/>
                <a:gd name="connsiteY8" fmla="*/ 24566 h 107970"/>
                <a:gd name="connsiteX9" fmla="*/ 109267 w 233523"/>
                <a:gd name="connsiteY9" fmla="*/ 19802 h 107970"/>
                <a:gd name="connsiteX10" fmla="*/ 123196 w 233523"/>
                <a:gd name="connsiteY10" fmla="*/ 12104 h 107970"/>
                <a:gd name="connsiteX11" fmla="*/ 132359 w 233523"/>
                <a:gd name="connsiteY11" fmla="*/ 8 h 107970"/>
                <a:gd name="connsiteX12" fmla="*/ 138224 w 233523"/>
                <a:gd name="connsiteY12" fmla="*/ 11371 h 107970"/>
                <a:gd name="connsiteX13" fmla="*/ 174511 w 233523"/>
                <a:gd name="connsiteY13" fmla="*/ 24200 h 107970"/>
                <a:gd name="connsiteX14" fmla="*/ 197969 w 233523"/>
                <a:gd name="connsiteY14" fmla="*/ 12837 h 107970"/>
                <a:gd name="connsiteX15" fmla="*/ 204934 w 233523"/>
                <a:gd name="connsiteY15" fmla="*/ 11738 h 107970"/>
                <a:gd name="connsiteX16" fmla="*/ 215197 w 233523"/>
                <a:gd name="connsiteY16" fmla="*/ 25299 h 107970"/>
                <a:gd name="connsiteX17" fmla="*/ 233524 w 233523"/>
                <a:gd name="connsiteY17" fmla="*/ 55722 h 107970"/>
                <a:gd name="connsiteX18" fmla="*/ 216663 w 233523"/>
                <a:gd name="connsiteY18" fmla="*/ 58288 h 107970"/>
                <a:gd name="connsiteX19" fmla="*/ 190272 w 233523"/>
                <a:gd name="connsiteY19" fmla="*/ 63053 h 107970"/>
                <a:gd name="connsiteX20" fmla="*/ 144821 w 233523"/>
                <a:gd name="connsiteY20" fmla="*/ 97874 h 107970"/>
                <a:gd name="connsiteX21" fmla="*/ 93139 w 233523"/>
                <a:gd name="connsiteY21" fmla="*/ 100807 h 107970"/>
                <a:gd name="connsiteX22" fmla="*/ 30461 w 233523"/>
                <a:gd name="connsiteY22" fmla="*/ 86145 h 107970"/>
                <a:gd name="connsiteX23" fmla="*/ 19832 w 233523"/>
                <a:gd name="connsiteY23" fmla="*/ 93109 h 10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523" h="107970">
                  <a:moveTo>
                    <a:pt x="19832" y="93109"/>
                  </a:moveTo>
                  <a:cubicBezTo>
                    <a:pt x="5537" y="96775"/>
                    <a:pt x="-3260" y="94942"/>
                    <a:pt x="1138" y="76615"/>
                  </a:cubicBezTo>
                  <a:cubicBezTo>
                    <a:pt x="2971" y="69284"/>
                    <a:pt x="-6926" y="56822"/>
                    <a:pt x="11768" y="58288"/>
                  </a:cubicBezTo>
                  <a:cubicBezTo>
                    <a:pt x="16899" y="58655"/>
                    <a:pt x="9568" y="48758"/>
                    <a:pt x="17266" y="45093"/>
                  </a:cubicBezTo>
                  <a:cubicBezTo>
                    <a:pt x="35226" y="59388"/>
                    <a:pt x="54653" y="63053"/>
                    <a:pt x="72613" y="41061"/>
                  </a:cubicBezTo>
                  <a:cubicBezTo>
                    <a:pt x="67848" y="36296"/>
                    <a:pt x="55752" y="35196"/>
                    <a:pt x="57585" y="23100"/>
                  </a:cubicBezTo>
                  <a:cubicBezTo>
                    <a:pt x="58685" y="16503"/>
                    <a:pt x="60151" y="13570"/>
                    <a:pt x="66749" y="18335"/>
                  </a:cubicBezTo>
                  <a:cubicBezTo>
                    <a:pt x="73713" y="23100"/>
                    <a:pt x="81044" y="28598"/>
                    <a:pt x="88741" y="32264"/>
                  </a:cubicBezTo>
                  <a:cubicBezTo>
                    <a:pt x="96072" y="35929"/>
                    <a:pt x="106701" y="41794"/>
                    <a:pt x="104136" y="24566"/>
                  </a:cubicBezTo>
                  <a:cubicBezTo>
                    <a:pt x="103402" y="20168"/>
                    <a:pt x="105235" y="19068"/>
                    <a:pt x="109267" y="19802"/>
                  </a:cubicBezTo>
                  <a:cubicBezTo>
                    <a:pt x="115865" y="20901"/>
                    <a:pt x="119530" y="15770"/>
                    <a:pt x="123196" y="12104"/>
                  </a:cubicBezTo>
                  <a:cubicBezTo>
                    <a:pt x="126861" y="8805"/>
                    <a:pt x="123929" y="8"/>
                    <a:pt x="132359" y="8"/>
                  </a:cubicBezTo>
                  <a:cubicBezTo>
                    <a:pt x="142989" y="-358"/>
                    <a:pt x="136391" y="11371"/>
                    <a:pt x="138224" y="11371"/>
                  </a:cubicBezTo>
                  <a:cubicBezTo>
                    <a:pt x="152152" y="10638"/>
                    <a:pt x="162049" y="20901"/>
                    <a:pt x="174511" y="24200"/>
                  </a:cubicBezTo>
                  <a:cubicBezTo>
                    <a:pt x="185874" y="27132"/>
                    <a:pt x="197236" y="32264"/>
                    <a:pt x="197969" y="12837"/>
                  </a:cubicBezTo>
                  <a:cubicBezTo>
                    <a:pt x="197969" y="9538"/>
                    <a:pt x="201635" y="9172"/>
                    <a:pt x="204934" y="11738"/>
                  </a:cubicBezTo>
                  <a:cubicBezTo>
                    <a:pt x="209699" y="15403"/>
                    <a:pt x="215563" y="16869"/>
                    <a:pt x="215197" y="25299"/>
                  </a:cubicBezTo>
                  <a:cubicBezTo>
                    <a:pt x="215197" y="38495"/>
                    <a:pt x="215197" y="52790"/>
                    <a:pt x="233524" y="55722"/>
                  </a:cubicBezTo>
                  <a:cubicBezTo>
                    <a:pt x="228759" y="62320"/>
                    <a:pt x="222527" y="60121"/>
                    <a:pt x="216663" y="58288"/>
                  </a:cubicBezTo>
                  <a:cubicBezTo>
                    <a:pt x="207133" y="55356"/>
                    <a:pt x="196870" y="47658"/>
                    <a:pt x="190272" y="63053"/>
                  </a:cubicBezTo>
                  <a:cubicBezTo>
                    <a:pt x="163148" y="59021"/>
                    <a:pt x="158750" y="84679"/>
                    <a:pt x="144821" y="97874"/>
                  </a:cubicBezTo>
                  <a:cubicBezTo>
                    <a:pt x="132725" y="109603"/>
                    <a:pt x="114399" y="111803"/>
                    <a:pt x="93139" y="100807"/>
                  </a:cubicBezTo>
                  <a:cubicBezTo>
                    <a:pt x="73346" y="90910"/>
                    <a:pt x="50621" y="94209"/>
                    <a:pt x="30461" y="86145"/>
                  </a:cubicBezTo>
                  <a:cubicBezTo>
                    <a:pt x="27162" y="84312"/>
                    <a:pt x="26429" y="94575"/>
                    <a:pt x="19832" y="931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19DE9A6B-B7B8-465B-81F1-63592A9419F5}"/>
                </a:ext>
              </a:extLst>
            </p:cNvPr>
            <p:cNvSpPr/>
            <p:nvPr/>
          </p:nvSpPr>
          <p:spPr>
            <a:xfrm>
              <a:off x="12207408" y="6535810"/>
              <a:ext cx="162452" cy="123523"/>
            </a:xfrm>
            <a:custGeom>
              <a:avLst/>
              <a:gdLst>
                <a:gd name="connsiteX0" fmla="*/ 81853 w 162452"/>
                <a:gd name="connsiteY0" fmla="*/ 123523 h 123523"/>
                <a:gd name="connsiteX1" fmla="*/ 81853 w 162452"/>
                <a:gd name="connsiteY1" fmla="*/ 79905 h 123523"/>
                <a:gd name="connsiteX2" fmla="*/ 56195 w 162452"/>
                <a:gd name="connsiteY2" fmla="*/ 92368 h 123523"/>
                <a:gd name="connsiteX3" fmla="*/ 50697 w 162452"/>
                <a:gd name="connsiteY3" fmla="*/ 98599 h 123523"/>
                <a:gd name="connsiteX4" fmla="*/ 42267 w 162452"/>
                <a:gd name="connsiteY4" fmla="*/ 108129 h 123523"/>
                <a:gd name="connsiteX5" fmla="*/ 36402 w 162452"/>
                <a:gd name="connsiteY5" fmla="*/ 97866 h 123523"/>
                <a:gd name="connsiteX6" fmla="*/ 29072 w 162452"/>
                <a:gd name="connsiteY6" fmla="*/ 89802 h 123523"/>
                <a:gd name="connsiteX7" fmla="*/ 10745 w 162452"/>
                <a:gd name="connsiteY7" fmla="*/ 82838 h 123523"/>
                <a:gd name="connsiteX8" fmla="*/ 848 w 162452"/>
                <a:gd name="connsiteY8" fmla="*/ 72574 h 123523"/>
                <a:gd name="connsiteX9" fmla="*/ 9645 w 162452"/>
                <a:gd name="connsiteY9" fmla="*/ 75873 h 123523"/>
                <a:gd name="connsiteX10" fmla="*/ 14043 w 162452"/>
                <a:gd name="connsiteY10" fmla="*/ 72574 h 123523"/>
                <a:gd name="connsiteX11" fmla="*/ 69391 w 162452"/>
                <a:gd name="connsiteY11" fmla="*/ 42518 h 123523"/>
                <a:gd name="connsiteX12" fmla="*/ 142699 w 162452"/>
                <a:gd name="connsiteY12" fmla="*/ 0 h 123523"/>
                <a:gd name="connsiteX13" fmla="*/ 152595 w 162452"/>
                <a:gd name="connsiteY13" fmla="*/ 8430 h 123523"/>
                <a:gd name="connsiteX14" fmla="*/ 155894 w 162452"/>
                <a:gd name="connsiteY14" fmla="*/ 42885 h 123523"/>
                <a:gd name="connsiteX15" fmla="*/ 151495 w 162452"/>
                <a:gd name="connsiteY15" fmla="*/ 54981 h 123523"/>
                <a:gd name="connsiteX16" fmla="*/ 134635 w 162452"/>
                <a:gd name="connsiteY16" fmla="*/ 60845 h 123523"/>
                <a:gd name="connsiteX17" fmla="*/ 118874 w 162452"/>
                <a:gd name="connsiteY17" fmla="*/ 62678 h 123523"/>
                <a:gd name="connsiteX18" fmla="*/ 110810 w 162452"/>
                <a:gd name="connsiteY18" fmla="*/ 90535 h 123523"/>
                <a:gd name="connsiteX19" fmla="*/ 96881 w 162452"/>
                <a:gd name="connsiteY19" fmla="*/ 113994 h 123523"/>
                <a:gd name="connsiteX20" fmla="*/ 90650 w 162452"/>
                <a:gd name="connsiteY20" fmla="*/ 120591 h 123523"/>
                <a:gd name="connsiteX21" fmla="*/ 81853 w 162452"/>
                <a:gd name="connsiteY21" fmla="*/ 123523 h 12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2452" h="123523">
                  <a:moveTo>
                    <a:pt x="81853" y="123523"/>
                  </a:moveTo>
                  <a:cubicBezTo>
                    <a:pt x="81853" y="108862"/>
                    <a:pt x="81853" y="94567"/>
                    <a:pt x="81853" y="79905"/>
                  </a:cubicBezTo>
                  <a:cubicBezTo>
                    <a:pt x="73056" y="87603"/>
                    <a:pt x="69024" y="97133"/>
                    <a:pt x="56195" y="92368"/>
                  </a:cubicBezTo>
                  <a:cubicBezTo>
                    <a:pt x="51430" y="90535"/>
                    <a:pt x="49964" y="94200"/>
                    <a:pt x="50697" y="98599"/>
                  </a:cubicBezTo>
                  <a:cubicBezTo>
                    <a:pt x="51797" y="105196"/>
                    <a:pt x="47765" y="108129"/>
                    <a:pt x="42267" y="108129"/>
                  </a:cubicBezTo>
                  <a:cubicBezTo>
                    <a:pt x="35669" y="107762"/>
                    <a:pt x="34570" y="103730"/>
                    <a:pt x="36402" y="97866"/>
                  </a:cubicBezTo>
                  <a:cubicBezTo>
                    <a:pt x="37502" y="93101"/>
                    <a:pt x="36036" y="86137"/>
                    <a:pt x="29072" y="89802"/>
                  </a:cubicBezTo>
                  <a:cubicBezTo>
                    <a:pt x="18809" y="95300"/>
                    <a:pt x="16243" y="86137"/>
                    <a:pt x="10745" y="82838"/>
                  </a:cubicBezTo>
                  <a:cubicBezTo>
                    <a:pt x="4514" y="82105"/>
                    <a:pt x="-2451" y="78439"/>
                    <a:pt x="848" y="72574"/>
                  </a:cubicBezTo>
                  <a:cubicBezTo>
                    <a:pt x="5980" y="62678"/>
                    <a:pt x="5980" y="76606"/>
                    <a:pt x="9645" y="75873"/>
                  </a:cubicBezTo>
                  <a:cubicBezTo>
                    <a:pt x="11111" y="75507"/>
                    <a:pt x="12577" y="73674"/>
                    <a:pt x="14043" y="72574"/>
                  </a:cubicBezTo>
                  <a:cubicBezTo>
                    <a:pt x="31271" y="60112"/>
                    <a:pt x="47032" y="45451"/>
                    <a:pt x="69391" y="42518"/>
                  </a:cubicBezTo>
                  <a:cubicBezTo>
                    <a:pt x="83686" y="10996"/>
                    <a:pt x="119973" y="17227"/>
                    <a:pt x="142699" y="0"/>
                  </a:cubicBezTo>
                  <a:cubicBezTo>
                    <a:pt x="145631" y="2932"/>
                    <a:pt x="149296" y="5498"/>
                    <a:pt x="152595" y="8430"/>
                  </a:cubicBezTo>
                  <a:cubicBezTo>
                    <a:pt x="164324" y="19060"/>
                    <a:pt x="165790" y="30056"/>
                    <a:pt x="155894" y="42885"/>
                  </a:cubicBezTo>
                  <a:cubicBezTo>
                    <a:pt x="152962" y="46550"/>
                    <a:pt x="152595" y="50582"/>
                    <a:pt x="151495" y="54981"/>
                  </a:cubicBezTo>
                  <a:cubicBezTo>
                    <a:pt x="147464" y="60845"/>
                    <a:pt x="140866" y="60479"/>
                    <a:pt x="134635" y="60845"/>
                  </a:cubicBezTo>
                  <a:cubicBezTo>
                    <a:pt x="129503" y="61579"/>
                    <a:pt x="125105" y="54248"/>
                    <a:pt x="118874" y="62678"/>
                  </a:cubicBezTo>
                  <a:cubicBezTo>
                    <a:pt x="112276" y="71842"/>
                    <a:pt x="108611" y="83571"/>
                    <a:pt x="110810" y="90535"/>
                  </a:cubicBezTo>
                  <a:cubicBezTo>
                    <a:pt x="115575" y="106296"/>
                    <a:pt x="108977" y="110695"/>
                    <a:pt x="96881" y="113994"/>
                  </a:cubicBezTo>
                  <a:cubicBezTo>
                    <a:pt x="89184" y="110695"/>
                    <a:pt x="95415" y="120958"/>
                    <a:pt x="90650" y="120591"/>
                  </a:cubicBezTo>
                  <a:cubicBezTo>
                    <a:pt x="86985" y="121324"/>
                    <a:pt x="84419" y="122424"/>
                    <a:pt x="81853" y="123523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821E8F95-FB18-4222-B606-F4DDD7242888}"/>
                </a:ext>
              </a:extLst>
            </p:cNvPr>
            <p:cNvSpPr/>
            <p:nvPr/>
          </p:nvSpPr>
          <p:spPr>
            <a:xfrm>
              <a:off x="11996397" y="6515702"/>
              <a:ext cx="157245" cy="77653"/>
            </a:xfrm>
            <a:custGeom>
              <a:avLst/>
              <a:gdLst>
                <a:gd name="connsiteX0" fmla="*/ 60112 w 157245"/>
                <a:gd name="connsiteY0" fmla="*/ 5079 h 77653"/>
                <a:gd name="connsiteX1" fmla="*/ 66710 w 157245"/>
                <a:gd name="connsiteY1" fmla="*/ 28538 h 77653"/>
                <a:gd name="connsiteX2" fmla="*/ 75507 w 157245"/>
                <a:gd name="connsiteY2" fmla="*/ 15709 h 77653"/>
                <a:gd name="connsiteX3" fmla="*/ 85770 w 157245"/>
                <a:gd name="connsiteY3" fmla="*/ 16808 h 77653"/>
                <a:gd name="connsiteX4" fmla="*/ 111794 w 157245"/>
                <a:gd name="connsiteY4" fmla="*/ 21574 h 77653"/>
                <a:gd name="connsiteX5" fmla="*/ 121691 w 157245"/>
                <a:gd name="connsiteY5" fmla="*/ 31837 h 77653"/>
                <a:gd name="connsiteX6" fmla="*/ 122791 w 157245"/>
                <a:gd name="connsiteY6" fmla="*/ 36968 h 77653"/>
                <a:gd name="connsiteX7" fmla="*/ 157245 w 157245"/>
                <a:gd name="connsiteY7" fmla="*/ 42466 h 77653"/>
                <a:gd name="connsiteX8" fmla="*/ 147349 w 157245"/>
                <a:gd name="connsiteY8" fmla="*/ 49430 h 77653"/>
                <a:gd name="connsiteX9" fmla="*/ 104464 w 157245"/>
                <a:gd name="connsiteY9" fmla="*/ 77287 h 77653"/>
                <a:gd name="connsiteX10" fmla="*/ 97499 w 157245"/>
                <a:gd name="connsiteY10" fmla="*/ 76188 h 77653"/>
                <a:gd name="connsiteX11" fmla="*/ 3665 w 157245"/>
                <a:gd name="connsiteY11" fmla="*/ 62626 h 77653"/>
                <a:gd name="connsiteX12" fmla="*/ 0 w 157245"/>
                <a:gd name="connsiteY12" fmla="*/ 57128 h 77653"/>
                <a:gd name="connsiteX13" fmla="*/ 15395 w 157245"/>
                <a:gd name="connsiteY13" fmla="*/ 43566 h 77653"/>
                <a:gd name="connsiteX14" fmla="*/ 27857 w 157245"/>
                <a:gd name="connsiteY14" fmla="*/ 43566 h 77653"/>
                <a:gd name="connsiteX15" fmla="*/ 23825 w 157245"/>
                <a:gd name="connsiteY15" fmla="*/ 10944 h 77653"/>
                <a:gd name="connsiteX16" fmla="*/ 36287 w 157245"/>
                <a:gd name="connsiteY16" fmla="*/ 1780 h 77653"/>
                <a:gd name="connsiteX17" fmla="*/ 46184 w 157245"/>
                <a:gd name="connsiteY17" fmla="*/ 28904 h 77653"/>
                <a:gd name="connsiteX18" fmla="*/ 51315 w 157245"/>
                <a:gd name="connsiteY18" fmla="*/ 314 h 77653"/>
                <a:gd name="connsiteX19" fmla="*/ 60112 w 157245"/>
                <a:gd name="connsiteY19" fmla="*/ 5079 h 7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7245" h="77653">
                  <a:moveTo>
                    <a:pt x="60112" y="5079"/>
                  </a:moveTo>
                  <a:cubicBezTo>
                    <a:pt x="62312" y="12776"/>
                    <a:pt x="64511" y="20107"/>
                    <a:pt x="66710" y="28538"/>
                  </a:cubicBezTo>
                  <a:cubicBezTo>
                    <a:pt x="74041" y="26705"/>
                    <a:pt x="70742" y="19008"/>
                    <a:pt x="75507" y="15709"/>
                  </a:cubicBezTo>
                  <a:cubicBezTo>
                    <a:pt x="81372" y="11310"/>
                    <a:pt x="79172" y="12043"/>
                    <a:pt x="85770" y="16808"/>
                  </a:cubicBezTo>
                  <a:cubicBezTo>
                    <a:pt x="92734" y="21940"/>
                    <a:pt x="102997" y="16075"/>
                    <a:pt x="111794" y="21574"/>
                  </a:cubicBezTo>
                  <a:cubicBezTo>
                    <a:pt x="116559" y="24506"/>
                    <a:pt x="121691" y="24872"/>
                    <a:pt x="121691" y="31837"/>
                  </a:cubicBezTo>
                  <a:cubicBezTo>
                    <a:pt x="121691" y="33669"/>
                    <a:pt x="122424" y="35135"/>
                    <a:pt x="122791" y="36968"/>
                  </a:cubicBezTo>
                  <a:cubicBezTo>
                    <a:pt x="135986" y="28538"/>
                    <a:pt x="144416" y="50164"/>
                    <a:pt x="157245" y="42466"/>
                  </a:cubicBezTo>
                  <a:cubicBezTo>
                    <a:pt x="153946" y="44665"/>
                    <a:pt x="147715" y="46865"/>
                    <a:pt x="147349" y="49430"/>
                  </a:cubicBezTo>
                  <a:cubicBezTo>
                    <a:pt x="143683" y="75821"/>
                    <a:pt x="121324" y="72522"/>
                    <a:pt x="104464" y="77287"/>
                  </a:cubicBezTo>
                  <a:cubicBezTo>
                    <a:pt x="102264" y="78020"/>
                    <a:pt x="98965" y="77654"/>
                    <a:pt x="97499" y="76188"/>
                  </a:cubicBezTo>
                  <a:cubicBezTo>
                    <a:pt x="68909" y="53462"/>
                    <a:pt x="34455" y="71423"/>
                    <a:pt x="3665" y="62626"/>
                  </a:cubicBezTo>
                  <a:cubicBezTo>
                    <a:pt x="733" y="61893"/>
                    <a:pt x="0" y="59693"/>
                    <a:pt x="0" y="57128"/>
                  </a:cubicBezTo>
                  <a:cubicBezTo>
                    <a:pt x="4765" y="52363"/>
                    <a:pt x="10630" y="48697"/>
                    <a:pt x="15395" y="43566"/>
                  </a:cubicBezTo>
                  <a:cubicBezTo>
                    <a:pt x="20526" y="38068"/>
                    <a:pt x="26024" y="39167"/>
                    <a:pt x="27857" y="43566"/>
                  </a:cubicBezTo>
                  <a:cubicBezTo>
                    <a:pt x="11729" y="36968"/>
                    <a:pt x="25291" y="22673"/>
                    <a:pt x="23825" y="10944"/>
                  </a:cubicBezTo>
                  <a:cubicBezTo>
                    <a:pt x="26024" y="5079"/>
                    <a:pt x="30789" y="2513"/>
                    <a:pt x="36287" y="1780"/>
                  </a:cubicBezTo>
                  <a:cubicBezTo>
                    <a:pt x="52782" y="6179"/>
                    <a:pt x="47650" y="18641"/>
                    <a:pt x="46184" y="28904"/>
                  </a:cubicBezTo>
                  <a:cubicBezTo>
                    <a:pt x="52782" y="20474"/>
                    <a:pt x="43252" y="9111"/>
                    <a:pt x="51315" y="314"/>
                  </a:cubicBezTo>
                  <a:cubicBezTo>
                    <a:pt x="56080" y="-785"/>
                    <a:pt x="58646" y="1047"/>
                    <a:pt x="60112" y="507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F9D3E35-684E-485B-A3EE-A60BF255E790}"/>
                </a:ext>
              </a:extLst>
            </p:cNvPr>
            <p:cNvSpPr/>
            <p:nvPr/>
          </p:nvSpPr>
          <p:spPr>
            <a:xfrm>
              <a:off x="11936651" y="6591157"/>
              <a:ext cx="101593" cy="115070"/>
            </a:xfrm>
            <a:custGeom>
              <a:avLst/>
              <a:gdLst>
                <a:gd name="connsiteX0" fmla="*/ 93834 w 101593"/>
                <a:gd name="connsiteY0" fmla="*/ 60479 h 115070"/>
                <a:gd name="connsiteX1" fmla="*/ 76973 w 101593"/>
                <a:gd name="connsiteY1" fmla="*/ 99699 h 115070"/>
                <a:gd name="connsiteX2" fmla="*/ 76607 w 101593"/>
                <a:gd name="connsiteY2" fmla="*/ 104830 h 115070"/>
                <a:gd name="connsiteX3" fmla="*/ 70375 w 101593"/>
                <a:gd name="connsiteY3" fmla="*/ 107030 h 115070"/>
                <a:gd name="connsiteX4" fmla="*/ 42885 w 101593"/>
                <a:gd name="connsiteY4" fmla="*/ 108862 h 115070"/>
                <a:gd name="connsiteX5" fmla="*/ 21259 w 101593"/>
                <a:gd name="connsiteY5" fmla="*/ 93101 h 115070"/>
                <a:gd name="connsiteX6" fmla="*/ 42152 w 101593"/>
                <a:gd name="connsiteY6" fmla="*/ 96400 h 115070"/>
                <a:gd name="connsiteX7" fmla="*/ 48383 w 101593"/>
                <a:gd name="connsiteY7" fmla="*/ 92001 h 115070"/>
                <a:gd name="connsiteX8" fmla="*/ 24558 w 101593"/>
                <a:gd name="connsiteY8" fmla="*/ 70009 h 115070"/>
                <a:gd name="connsiteX9" fmla="*/ 5865 w 101593"/>
                <a:gd name="connsiteY9" fmla="*/ 49116 h 115070"/>
                <a:gd name="connsiteX10" fmla="*/ 0 w 101593"/>
                <a:gd name="connsiteY10" fmla="*/ 38487 h 115070"/>
                <a:gd name="connsiteX11" fmla="*/ 32622 w 101593"/>
                <a:gd name="connsiteY11" fmla="*/ 35554 h 115070"/>
                <a:gd name="connsiteX12" fmla="*/ 36654 w 101593"/>
                <a:gd name="connsiteY12" fmla="*/ 28957 h 115070"/>
                <a:gd name="connsiteX13" fmla="*/ 43985 w 101593"/>
                <a:gd name="connsiteY13" fmla="*/ 0 h 115070"/>
                <a:gd name="connsiteX14" fmla="*/ 46917 w 101593"/>
                <a:gd name="connsiteY14" fmla="*/ 23459 h 115070"/>
                <a:gd name="connsiteX15" fmla="*/ 54248 w 101593"/>
                <a:gd name="connsiteY15" fmla="*/ 36288 h 115070"/>
                <a:gd name="connsiteX16" fmla="*/ 79539 w 101593"/>
                <a:gd name="connsiteY16" fmla="*/ 36288 h 115070"/>
                <a:gd name="connsiteX17" fmla="*/ 100065 w 101593"/>
                <a:gd name="connsiteY17" fmla="*/ 39220 h 115070"/>
                <a:gd name="connsiteX18" fmla="*/ 92734 w 101593"/>
                <a:gd name="connsiteY18" fmla="*/ 53881 h 115070"/>
                <a:gd name="connsiteX19" fmla="*/ 93834 w 101593"/>
                <a:gd name="connsiteY19" fmla="*/ 60479 h 11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1593" h="115070">
                  <a:moveTo>
                    <a:pt x="93834" y="60479"/>
                  </a:moveTo>
                  <a:cubicBezTo>
                    <a:pt x="80639" y="70009"/>
                    <a:pt x="70375" y="81372"/>
                    <a:pt x="76973" y="99699"/>
                  </a:cubicBezTo>
                  <a:cubicBezTo>
                    <a:pt x="77340" y="101165"/>
                    <a:pt x="77340" y="103364"/>
                    <a:pt x="76607" y="104830"/>
                  </a:cubicBezTo>
                  <a:cubicBezTo>
                    <a:pt x="75507" y="107030"/>
                    <a:pt x="72208" y="108862"/>
                    <a:pt x="70375" y="107030"/>
                  </a:cubicBezTo>
                  <a:cubicBezTo>
                    <a:pt x="60479" y="98232"/>
                    <a:pt x="53515" y="127189"/>
                    <a:pt x="42885" y="108862"/>
                  </a:cubicBezTo>
                  <a:cubicBezTo>
                    <a:pt x="38487" y="101531"/>
                    <a:pt x="26024" y="105563"/>
                    <a:pt x="21259" y="93101"/>
                  </a:cubicBezTo>
                  <a:cubicBezTo>
                    <a:pt x="29690" y="94200"/>
                    <a:pt x="37387" y="93467"/>
                    <a:pt x="42152" y="96400"/>
                  </a:cubicBezTo>
                  <a:cubicBezTo>
                    <a:pt x="50949" y="101898"/>
                    <a:pt x="49483" y="93101"/>
                    <a:pt x="48383" y="92001"/>
                  </a:cubicBezTo>
                  <a:cubicBezTo>
                    <a:pt x="40319" y="84671"/>
                    <a:pt x="41786" y="65610"/>
                    <a:pt x="24558" y="70009"/>
                  </a:cubicBezTo>
                  <a:cubicBezTo>
                    <a:pt x="4032" y="75141"/>
                    <a:pt x="-366" y="67077"/>
                    <a:pt x="5865" y="49116"/>
                  </a:cubicBezTo>
                  <a:cubicBezTo>
                    <a:pt x="7697" y="43252"/>
                    <a:pt x="1466" y="42152"/>
                    <a:pt x="0" y="38487"/>
                  </a:cubicBezTo>
                  <a:cubicBezTo>
                    <a:pt x="11363" y="43618"/>
                    <a:pt x="20160" y="24192"/>
                    <a:pt x="32622" y="35554"/>
                  </a:cubicBezTo>
                  <a:cubicBezTo>
                    <a:pt x="34455" y="37387"/>
                    <a:pt x="36654" y="32622"/>
                    <a:pt x="36654" y="28957"/>
                  </a:cubicBezTo>
                  <a:cubicBezTo>
                    <a:pt x="37020" y="19793"/>
                    <a:pt x="38853" y="11363"/>
                    <a:pt x="43985" y="0"/>
                  </a:cubicBezTo>
                  <a:cubicBezTo>
                    <a:pt x="47284" y="9530"/>
                    <a:pt x="58280" y="13929"/>
                    <a:pt x="46917" y="23459"/>
                  </a:cubicBezTo>
                  <a:cubicBezTo>
                    <a:pt x="42518" y="27124"/>
                    <a:pt x="48750" y="38487"/>
                    <a:pt x="54248" y="36288"/>
                  </a:cubicBezTo>
                  <a:cubicBezTo>
                    <a:pt x="63411" y="32622"/>
                    <a:pt x="71109" y="40686"/>
                    <a:pt x="79539" y="36288"/>
                  </a:cubicBezTo>
                  <a:cubicBezTo>
                    <a:pt x="86503" y="32622"/>
                    <a:pt x="95667" y="33722"/>
                    <a:pt x="100065" y="39220"/>
                  </a:cubicBezTo>
                  <a:cubicBezTo>
                    <a:pt x="105197" y="45817"/>
                    <a:pt x="96033" y="49116"/>
                    <a:pt x="92734" y="53881"/>
                  </a:cubicBezTo>
                  <a:cubicBezTo>
                    <a:pt x="91635" y="54981"/>
                    <a:pt x="93101" y="58280"/>
                    <a:pt x="93834" y="60479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F77036D1-B871-4527-B9E1-05369B182AF0}"/>
                </a:ext>
              </a:extLst>
            </p:cNvPr>
            <p:cNvSpPr/>
            <p:nvPr/>
          </p:nvSpPr>
          <p:spPr>
            <a:xfrm>
              <a:off x="12296711" y="6535443"/>
              <a:ext cx="93643" cy="149134"/>
            </a:xfrm>
            <a:custGeom>
              <a:avLst/>
              <a:gdLst>
                <a:gd name="connsiteX0" fmla="*/ 248 w 93643"/>
                <a:gd name="connsiteY0" fmla="*/ 120591 h 149134"/>
                <a:gd name="connsiteX1" fmla="*/ 4280 w 93643"/>
                <a:gd name="connsiteY1" fmla="*/ 113260 h 149134"/>
                <a:gd name="connsiteX2" fmla="*/ 29571 w 93643"/>
                <a:gd name="connsiteY2" fmla="*/ 83204 h 149134"/>
                <a:gd name="connsiteX3" fmla="*/ 40201 w 93643"/>
                <a:gd name="connsiteY3" fmla="*/ 70742 h 149134"/>
                <a:gd name="connsiteX4" fmla="*/ 60360 w 93643"/>
                <a:gd name="connsiteY4" fmla="*/ 52782 h 149134"/>
                <a:gd name="connsiteX5" fmla="*/ 58161 w 93643"/>
                <a:gd name="connsiteY5" fmla="*/ 41052 h 149134"/>
                <a:gd name="connsiteX6" fmla="*/ 53763 w 93643"/>
                <a:gd name="connsiteY6" fmla="*/ 5498 h 149134"/>
                <a:gd name="connsiteX7" fmla="*/ 52663 w 93643"/>
                <a:gd name="connsiteY7" fmla="*/ 0 h 149134"/>
                <a:gd name="connsiteX8" fmla="*/ 84185 w 93643"/>
                <a:gd name="connsiteY8" fmla="*/ 17227 h 149134"/>
                <a:gd name="connsiteX9" fmla="*/ 75755 w 93643"/>
                <a:gd name="connsiteY9" fmla="*/ 48750 h 149134"/>
                <a:gd name="connsiteX10" fmla="*/ 75755 w 93643"/>
                <a:gd name="connsiteY10" fmla="*/ 65977 h 149134"/>
                <a:gd name="connsiteX11" fmla="*/ 68424 w 93643"/>
                <a:gd name="connsiteY11" fmla="*/ 87969 h 149134"/>
                <a:gd name="connsiteX12" fmla="*/ 48998 w 93643"/>
                <a:gd name="connsiteY12" fmla="*/ 107762 h 149134"/>
                <a:gd name="connsiteX13" fmla="*/ 44966 w 93643"/>
                <a:gd name="connsiteY13" fmla="*/ 120958 h 149134"/>
                <a:gd name="connsiteX14" fmla="*/ 25173 w 93643"/>
                <a:gd name="connsiteY14" fmla="*/ 144783 h 149134"/>
                <a:gd name="connsiteX15" fmla="*/ 23340 w 93643"/>
                <a:gd name="connsiteY15" fmla="*/ 144050 h 149134"/>
                <a:gd name="connsiteX16" fmla="*/ 2814 w 93643"/>
                <a:gd name="connsiteY16" fmla="*/ 126822 h 149134"/>
                <a:gd name="connsiteX17" fmla="*/ 248 w 93643"/>
                <a:gd name="connsiteY17" fmla="*/ 120591 h 149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643" h="149134">
                  <a:moveTo>
                    <a:pt x="248" y="120591"/>
                  </a:moveTo>
                  <a:cubicBezTo>
                    <a:pt x="2447" y="118392"/>
                    <a:pt x="-3784" y="111794"/>
                    <a:pt x="4280" y="113260"/>
                  </a:cubicBezTo>
                  <a:cubicBezTo>
                    <a:pt x="27738" y="108129"/>
                    <a:pt x="31037" y="105197"/>
                    <a:pt x="29571" y="83204"/>
                  </a:cubicBezTo>
                  <a:cubicBezTo>
                    <a:pt x="28838" y="73674"/>
                    <a:pt x="35436" y="74041"/>
                    <a:pt x="40201" y="70742"/>
                  </a:cubicBezTo>
                  <a:cubicBezTo>
                    <a:pt x="47531" y="65610"/>
                    <a:pt x="61093" y="66710"/>
                    <a:pt x="60360" y="52782"/>
                  </a:cubicBezTo>
                  <a:cubicBezTo>
                    <a:pt x="56328" y="49483"/>
                    <a:pt x="57061" y="41785"/>
                    <a:pt x="58161" y="41052"/>
                  </a:cubicBezTo>
                  <a:cubicBezTo>
                    <a:pt x="82719" y="25658"/>
                    <a:pt x="62193" y="16494"/>
                    <a:pt x="53763" y="5498"/>
                  </a:cubicBezTo>
                  <a:cubicBezTo>
                    <a:pt x="52663" y="4032"/>
                    <a:pt x="53029" y="1833"/>
                    <a:pt x="52663" y="0"/>
                  </a:cubicBezTo>
                  <a:cubicBezTo>
                    <a:pt x="65125" y="2566"/>
                    <a:pt x="75388" y="9530"/>
                    <a:pt x="84185" y="17227"/>
                  </a:cubicBezTo>
                  <a:cubicBezTo>
                    <a:pt x="99213" y="30423"/>
                    <a:pt x="96281" y="39953"/>
                    <a:pt x="75755" y="48750"/>
                  </a:cubicBezTo>
                  <a:cubicBezTo>
                    <a:pt x="74289" y="54248"/>
                    <a:pt x="92982" y="58646"/>
                    <a:pt x="75755" y="65977"/>
                  </a:cubicBezTo>
                  <a:cubicBezTo>
                    <a:pt x="70990" y="67810"/>
                    <a:pt x="70990" y="80638"/>
                    <a:pt x="68424" y="87969"/>
                  </a:cubicBezTo>
                  <a:cubicBezTo>
                    <a:pt x="65125" y="97866"/>
                    <a:pt x="61826" y="102631"/>
                    <a:pt x="48998" y="107762"/>
                  </a:cubicBezTo>
                  <a:cubicBezTo>
                    <a:pt x="43500" y="109962"/>
                    <a:pt x="44599" y="116926"/>
                    <a:pt x="44966" y="120958"/>
                  </a:cubicBezTo>
                  <a:cubicBezTo>
                    <a:pt x="48265" y="144783"/>
                    <a:pt x="47165" y="146615"/>
                    <a:pt x="25173" y="144783"/>
                  </a:cubicBezTo>
                  <a:cubicBezTo>
                    <a:pt x="24439" y="144783"/>
                    <a:pt x="23706" y="144050"/>
                    <a:pt x="23340" y="144050"/>
                  </a:cubicBezTo>
                  <a:cubicBezTo>
                    <a:pt x="2081" y="155046"/>
                    <a:pt x="-2684" y="147715"/>
                    <a:pt x="2814" y="126822"/>
                  </a:cubicBezTo>
                  <a:cubicBezTo>
                    <a:pt x="3547" y="125356"/>
                    <a:pt x="981" y="122790"/>
                    <a:pt x="248" y="120591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E127B310-B2C8-44E9-9518-B63D31806D75}"/>
                </a:ext>
              </a:extLst>
            </p:cNvPr>
            <p:cNvSpPr/>
            <p:nvPr/>
          </p:nvSpPr>
          <p:spPr>
            <a:xfrm>
              <a:off x="12363975" y="6383691"/>
              <a:ext cx="78372" cy="124994"/>
            </a:xfrm>
            <a:custGeom>
              <a:avLst/>
              <a:gdLst>
                <a:gd name="connsiteX0" fmla="*/ 11423 w 78372"/>
                <a:gd name="connsiteY0" fmla="*/ 124994 h 124994"/>
                <a:gd name="connsiteX1" fmla="*/ 25352 w 78372"/>
                <a:gd name="connsiteY1" fmla="*/ 92006 h 124994"/>
                <a:gd name="connsiteX2" fmla="*/ 34515 w 78372"/>
                <a:gd name="connsiteY2" fmla="*/ 65615 h 124994"/>
                <a:gd name="connsiteX3" fmla="*/ 11057 w 78372"/>
                <a:gd name="connsiteY3" fmla="*/ 59384 h 124994"/>
                <a:gd name="connsiteX4" fmla="*/ 60 w 78372"/>
                <a:gd name="connsiteY4" fmla="*/ 38492 h 124994"/>
                <a:gd name="connsiteX5" fmla="*/ 34515 w 78372"/>
                <a:gd name="connsiteY5" fmla="*/ 37025 h 124994"/>
                <a:gd name="connsiteX6" fmla="*/ 64571 w 78372"/>
                <a:gd name="connsiteY6" fmla="*/ 27495 h 124994"/>
                <a:gd name="connsiteX7" fmla="*/ 56508 w 78372"/>
                <a:gd name="connsiteY7" fmla="*/ 5136 h 124994"/>
                <a:gd name="connsiteX8" fmla="*/ 56508 w 78372"/>
                <a:gd name="connsiteY8" fmla="*/ 5136 h 124994"/>
                <a:gd name="connsiteX9" fmla="*/ 64938 w 78372"/>
                <a:gd name="connsiteY9" fmla="*/ 2571 h 124994"/>
                <a:gd name="connsiteX10" fmla="*/ 75201 w 78372"/>
                <a:gd name="connsiteY10" fmla="*/ 8802 h 124994"/>
                <a:gd name="connsiteX11" fmla="*/ 75567 w 78372"/>
                <a:gd name="connsiteY11" fmla="*/ 12834 h 124994"/>
                <a:gd name="connsiteX12" fmla="*/ 78133 w 78372"/>
                <a:gd name="connsiteY12" fmla="*/ 47288 h 124994"/>
                <a:gd name="connsiteX13" fmla="*/ 67870 w 78372"/>
                <a:gd name="connsiteY13" fmla="*/ 68548 h 124994"/>
                <a:gd name="connsiteX14" fmla="*/ 63472 w 78372"/>
                <a:gd name="connsiteY14" fmla="*/ 100436 h 124994"/>
                <a:gd name="connsiteX15" fmla="*/ 64205 w 78372"/>
                <a:gd name="connsiteY15" fmla="*/ 103002 h 124994"/>
                <a:gd name="connsiteX16" fmla="*/ 11423 w 78372"/>
                <a:gd name="connsiteY16" fmla="*/ 124994 h 12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372" h="124994">
                  <a:moveTo>
                    <a:pt x="11423" y="124994"/>
                  </a:moveTo>
                  <a:cubicBezTo>
                    <a:pt x="-1772" y="106668"/>
                    <a:pt x="16555" y="97504"/>
                    <a:pt x="25352" y="92006"/>
                  </a:cubicBezTo>
                  <a:cubicBezTo>
                    <a:pt x="37814" y="83942"/>
                    <a:pt x="24252" y="71480"/>
                    <a:pt x="34515" y="65615"/>
                  </a:cubicBezTo>
                  <a:cubicBezTo>
                    <a:pt x="27551" y="59751"/>
                    <a:pt x="21686" y="57552"/>
                    <a:pt x="11057" y="59384"/>
                  </a:cubicBezTo>
                  <a:cubicBezTo>
                    <a:pt x="-5804" y="62316"/>
                    <a:pt x="2260" y="47288"/>
                    <a:pt x="60" y="38492"/>
                  </a:cubicBezTo>
                  <a:cubicBezTo>
                    <a:pt x="12523" y="46555"/>
                    <a:pt x="23519" y="56452"/>
                    <a:pt x="34515" y="37025"/>
                  </a:cubicBezTo>
                  <a:cubicBezTo>
                    <a:pt x="40380" y="27129"/>
                    <a:pt x="52842" y="27495"/>
                    <a:pt x="64571" y="27495"/>
                  </a:cubicBezTo>
                  <a:cubicBezTo>
                    <a:pt x="60906" y="20165"/>
                    <a:pt x="62372" y="11368"/>
                    <a:pt x="56508" y="5136"/>
                  </a:cubicBezTo>
                  <a:lnTo>
                    <a:pt x="56508" y="5136"/>
                  </a:lnTo>
                  <a:cubicBezTo>
                    <a:pt x="57240" y="-2194"/>
                    <a:pt x="61272" y="-362"/>
                    <a:pt x="64938" y="2571"/>
                  </a:cubicBezTo>
                  <a:cubicBezTo>
                    <a:pt x="68237" y="4770"/>
                    <a:pt x="70069" y="9168"/>
                    <a:pt x="75201" y="8802"/>
                  </a:cubicBezTo>
                  <a:cubicBezTo>
                    <a:pt x="75201" y="10268"/>
                    <a:pt x="75201" y="11734"/>
                    <a:pt x="75567" y="12834"/>
                  </a:cubicBezTo>
                  <a:cubicBezTo>
                    <a:pt x="78500" y="24196"/>
                    <a:pt x="76300" y="35926"/>
                    <a:pt x="78133" y="47288"/>
                  </a:cubicBezTo>
                  <a:cubicBezTo>
                    <a:pt x="79599" y="55719"/>
                    <a:pt x="74101" y="63416"/>
                    <a:pt x="67870" y="68548"/>
                  </a:cubicBezTo>
                  <a:cubicBezTo>
                    <a:pt x="50643" y="83209"/>
                    <a:pt x="50276" y="82843"/>
                    <a:pt x="63472" y="100436"/>
                  </a:cubicBezTo>
                  <a:cubicBezTo>
                    <a:pt x="63838" y="101170"/>
                    <a:pt x="63838" y="102269"/>
                    <a:pt x="64205" y="103002"/>
                  </a:cubicBezTo>
                  <a:cubicBezTo>
                    <a:pt x="46611" y="110333"/>
                    <a:pt x="29017" y="117664"/>
                    <a:pt x="11423" y="12499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C84B8DD7-9219-482C-A434-FC360ECA31D2}"/>
                </a:ext>
              </a:extLst>
            </p:cNvPr>
            <p:cNvSpPr/>
            <p:nvPr/>
          </p:nvSpPr>
          <p:spPr>
            <a:xfrm>
              <a:off x="12055776" y="6597726"/>
              <a:ext cx="90324" cy="114022"/>
            </a:xfrm>
            <a:custGeom>
              <a:avLst/>
              <a:gdLst>
                <a:gd name="connsiteX0" fmla="*/ 45817 w 90324"/>
                <a:gd name="connsiteY0" fmla="*/ 110357 h 114022"/>
                <a:gd name="connsiteX1" fmla="*/ 45817 w 90324"/>
                <a:gd name="connsiteY1" fmla="*/ 114022 h 114022"/>
                <a:gd name="connsiteX2" fmla="*/ 28957 w 90324"/>
                <a:gd name="connsiteY2" fmla="*/ 86532 h 114022"/>
                <a:gd name="connsiteX3" fmla="*/ 21992 w 90324"/>
                <a:gd name="connsiteY3" fmla="*/ 77735 h 114022"/>
                <a:gd name="connsiteX4" fmla="*/ 0 w 90324"/>
                <a:gd name="connsiteY4" fmla="*/ 59408 h 114022"/>
                <a:gd name="connsiteX5" fmla="*/ 4765 w 90324"/>
                <a:gd name="connsiteY5" fmla="*/ 49878 h 114022"/>
                <a:gd name="connsiteX6" fmla="*/ 23092 w 90324"/>
                <a:gd name="connsiteY6" fmla="*/ 39982 h 114022"/>
                <a:gd name="connsiteX7" fmla="*/ 33722 w 90324"/>
                <a:gd name="connsiteY7" fmla="*/ 33751 h 114022"/>
                <a:gd name="connsiteX8" fmla="*/ 38853 w 90324"/>
                <a:gd name="connsiteY8" fmla="*/ 37416 h 114022"/>
                <a:gd name="connsiteX9" fmla="*/ 39220 w 90324"/>
                <a:gd name="connsiteY9" fmla="*/ 30818 h 114022"/>
                <a:gd name="connsiteX10" fmla="*/ 47284 w 90324"/>
                <a:gd name="connsiteY10" fmla="*/ 15057 h 114022"/>
                <a:gd name="connsiteX11" fmla="*/ 77340 w 90324"/>
                <a:gd name="connsiteY11" fmla="*/ 1495 h 114022"/>
                <a:gd name="connsiteX12" fmla="*/ 85404 w 90324"/>
                <a:gd name="connsiteY12" fmla="*/ 395 h 114022"/>
                <a:gd name="connsiteX13" fmla="*/ 88702 w 90324"/>
                <a:gd name="connsiteY13" fmla="*/ 16890 h 114022"/>
                <a:gd name="connsiteX14" fmla="*/ 63778 w 90324"/>
                <a:gd name="connsiteY14" fmla="*/ 57942 h 114022"/>
                <a:gd name="connsiteX15" fmla="*/ 46917 w 90324"/>
                <a:gd name="connsiteY15" fmla="*/ 69671 h 114022"/>
                <a:gd name="connsiteX16" fmla="*/ 45817 w 90324"/>
                <a:gd name="connsiteY16" fmla="*/ 110357 h 1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24" h="114022">
                  <a:moveTo>
                    <a:pt x="45817" y="110357"/>
                  </a:moveTo>
                  <a:cubicBezTo>
                    <a:pt x="45817" y="111457"/>
                    <a:pt x="45817" y="112923"/>
                    <a:pt x="45817" y="114022"/>
                  </a:cubicBezTo>
                  <a:cubicBezTo>
                    <a:pt x="39220" y="105592"/>
                    <a:pt x="23092" y="103026"/>
                    <a:pt x="28957" y="86532"/>
                  </a:cubicBezTo>
                  <a:cubicBezTo>
                    <a:pt x="31156" y="80667"/>
                    <a:pt x="25291" y="78468"/>
                    <a:pt x="21992" y="77735"/>
                  </a:cubicBezTo>
                  <a:cubicBezTo>
                    <a:pt x="10996" y="75536"/>
                    <a:pt x="11729" y="59775"/>
                    <a:pt x="0" y="59408"/>
                  </a:cubicBezTo>
                  <a:cubicBezTo>
                    <a:pt x="1466" y="56109"/>
                    <a:pt x="2932" y="53177"/>
                    <a:pt x="4765" y="49878"/>
                  </a:cubicBezTo>
                  <a:cubicBezTo>
                    <a:pt x="15761" y="55743"/>
                    <a:pt x="23092" y="55743"/>
                    <a:pt x="23092" y="39982"/>
                  </a:cubicBezTo>
                  <a:cubicBezTo>
                    <a:pt x="23092" y="34483"/>
                    <a:pt x="25658" y="28252"/>
                    <a:pt x="33722" y="33751"/>
                  </a:cubicBezTo>
                  <a:cubicBezTo>
                    <a:pt x="35554" y="34850"/>
                    <a:pt x="33355" y="42181"/>
                    <a:pt x="38853" y="37416"/>
                  </a:cubicBezTo>
                  <a:cubicBezTo>
                    <a:pt x="40686" y="35950"/>
                    <a:pt x="41419" y="32651"/>
                    <a:pt x="39220" y="30818"/>
                  </a:cubicBezTo>
                  <a:cubicBezTo>
                    <a:pt x="19793" y="13591"/>
                    <a:pt x="37020" y="17989"/>
                    <a:pt x="47284" y="15057"/>
                  </a:cubicBezTo>
                  <a:cubicBezTo>
                    <a:pt x="57547" y="12125"/>
                    <a:pt x="75507" y="23854"/>
                    <a:pt x="77340" y="1495"/>
                  </a:cubicBezTo>
                  <a:cubicBezTo>
                    <a:pt x="77340" y="762"/>
                    <a:pt x="84670" y="-704"/>
                    <a:pt x="85404" y="395"/>
                  </a:cubicBezTo>
                  <a:cubicBezTo>
                    <a:pt x="88336" y="5527"/>
                    <a:pt x="92734" y="10658"/>
                    <a:pt x="88702" y="16890"/>
                  </a:cubicBezTo>
                  <a:cubicBezTo>
                    <a:pt x="79905" y="30085"/>
                    <a:pt x="67810" y="41448"/>
                    <a:pt x="63778" y="57942"/>
                  </a:cubicBezTo>
                  <a:cubicBezTo>
                    <a:pt x="61945" y="65639"/>
                    <a:pt x="51682" y="57575"/>
                    <a:pt x="46917" y="69671"/>
                  </a:cubicBezTo>
                  <a:cubicBezTo>
                    <a:pt x="40686" y="85432"/>
                    <a:pt x="48017" y="97528"/>
                    <a:pt x="45817" y="110357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460E877A-85A0-4DF7-8D62-34D8600873F4}"/>
                </a:ext>
              </a:extLst>
            </p:cNvPr>
            <p:cNvSpPr/>
            <p:nvPr/>
          </p:nvSpPr>
          <p:spPr>
            <a:xfrm>
              <a:off x="11978070" y="6477224"/>
              <a:ext cx="59379" cy="95606"/>
            </a:xfrm>
            <a:custGeom>
              <a:avLst/>
              <a:gdLst>
                <a:gd name="connsiteX0" fmla="*/ 44718 w 59379"/>
                <a:gd name="connsiteY0" fmla="*/ 50522 h 95606"/>
                <a:gd name="connsiteX1" fmla="*/ 39586 w 59379"/>
                <a:gd name="connsiteY1" fmla="*/ 70315 h 95606"/>
                <a:gd name="connsiteX2" fmla="*/ 59379 w 59379"/>
                <a:gd name="connsiteY2" fmla="*/ 79479 h 95606"/>
                <a:gd name="connsiteX3" fmla="*/ 46184 w 59379"/>
                <a:gd name="connsiteY3" fmla="*/ 93774 h 95606"/>
                <a:gd name="connsiteX4" fmla="*/ 41785 w 59379"/>
                <a:gd name="connsiteY4" fmla="*/ 82045 h 95606"/>
                <a:gd name="connsiteX5" fmla="*/ 34088 w 59379"/>
                <a:gd name="connsiteY5" fmla="*/ 88642 h 95606"/>
                <a:gd name="connsiteX6" fmla="*/ 18694 w 59379"/>
                <a:gd name="connsiteY6" fmla="*/ 95606 h 95606"/>
                <a:gd name="connsiteX7" fmla="*/ 0 w 59379"/>
                <a:gd name="connsiteY7" fmla="*/ 91575 h 95606"/>
                <a:gd name="connsiteX8" fmla="*/ 4398 w 59379"/>
                <a:gd name="connsiteY8" fmla="*/ 27430 h 95606"/>
                <a:gd name="connsiteX9" fmla="*/ 4032 w 59379"/>
                <a:gd name="connsiteY9" fmla="*/ 16801 h 95606"/>
                <a:gd name="connsiteX10" fmla="*/ 4032 w 59379"/>
                <a:gd name="connsiteY10" fmla="*/ 1406 h 95606"/>
                <a:gd name="connsiteX11" fmla="*/ 25658 w 59379"/>
                <a:gd name="connsiteY11" fmla="*/ 10569 h 95606"/>
                <a:gd name="connsiteX12" fmla="*/ 33722 w 59379"/>
                <a:gd name="connsiteY12" fmla="*/ 20466 h 95606"/>
                <a:gd name="connsiteX13" fmla="*/ 44718 w 59379"/>
                <a:gd name="connsiteY13" fmla="*/ 50522 h 9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379" h="95606">
                  <a:moveTo>
                    <a:pt x="44718" y="50522"/>
                  </a:moveTo>
                  <a:cubicBezTo>
                    <a:pt x="50582" y="58952"/>
                    <a:pt x="53148" y="67016"/>
                    <a:pt x="39586" y="70315"/>
                  </a:cubicBezTo>
                  <a:cubicBezTo>
                    <a:pt x="44718" y="77279"/>
                    <a:pt x="52782" y="75813"/>
                    <a:pt x="59379" y="79479"/>
                  </a:cubicBezTo>
                  <a:cubicBezTo>
                    <a:pt x="54248" y="84977"/>
                    <a:pt x="50216" y="89375"/>
                    <a:pt x="46184" y="93774"/>
                  </a:cubicBezTo>
                  <a:cubicBezTo>
                    <a:pt x="41052" y="91208"/>
                    <a:pt x="48383" y="83144"/>
                    <a:pt x="41785" y="82045"/>
                  </a:cubicBezTo>
                  <a:cubicBezTo>
                    <a:pt x="37387" y="81311"/>
                    <a:pt x="35188" y="84977"/>
                    <a:pt x="34088" y="88642"/>
                  </a:cubicBezTo>
                  <a:cubicBezTo>
                    <a:pt x="31889" y="97439"/>
                    <a:pt x="24558" y="94873"/>
                    <a:pt x="18694" y="95606"/>
                  </a:cubicBezTo>
                  <a:cubicBezTo>
                    <a:pt x="13562" y="88276"/>
                    <a:pt x="6598" y="91208"/>
                    <a:pt x="0" y="91575"/>
                  </a:cubicBezTo>
                  <a:cubicBezTo>
                    <a:pt x="1100" y="69949"/>
                    <a:pt x="6231" y="49056"/>
                    <a:pt x="4398" y="27430"/>
                  </a:cubicBezTo>
                  <a:cubicBezTo>
                    <a:pt x="7331" y="23765"/>
                    <a:pt x="12462" y="20099"/>
                    <a:pt x="4032" y="16801"/>
                  </a:cubicBezTo>
                  <a:cubicBezTo>
                    <a:pt x="4032" y="11669"/>
                    <a:pt x="4032" y="6537"/>
                    <a:pt x="4032" y="1406"/>
                  </a:cubicBezTo>
                  <a:cubicBezTo>
                    <a:pt x="14662" y="-3359"/>
                    <a:pt x="19793" y="5071"/>
                    <a:pt x="25658" y="10569"/>
                  </a:cubicBezTo>
                  <a:cubicBezTo>
                    <a:pt x="28590" y="13502"/>
                    <a:pt x="29690" y="19000"/>
                    <a:pt x="33722" y="20466"/>
                  </a:cubicBezTo>
                  <a:cubicBezTo>
                    <a:pt x="48750" y="26330"/>
                    <a:pt x="50216" y="36960"/>
                    <a:pt x="44718" y="5052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9471A129-1C1E-4887-896D-4EC763955B16}"/>
                </a:ext>
              </a:extLst>
            </p:cNvPr>
            <p:cNvSpPr/>
            <p:nvPr/>
          </p:nvSpPr>
          <p:spPr>
            <a:xfrm>
              <a:off x="11909894" y="6640630"/>
              <a:ext cx="19181" cy="20110"/>
            </a:xfrm>
            <a:custGeom>
              <a:avLst/>
              <a:gdLst>
                <a:gd name="connsiteX0" fmla="*/ 0 w 19181"/>
                <a:gd name="connsiteY0" fmla="*/ 15038 h 20110"/>
                <a:gd name="connsiteX1" fmla="*/ 0 w 19181"/>
                <a:gd name="connsiteY1" fmla="*/ 11373 h 20110"/>
                <a:gd name="connsiteX2" fmla="*/ 15028 w 19181"/>
                <a:gd name="connsiteY2" fmla="*/ 10 h 20110"/>
                <a:gd name="connsiteX3" fmla="*/ 9530 w 19181"/>
                <a:gd name="connsiteY3" fmla="*/ 14671 h 20110"/>
                <a:gd name="connsiteX4" fmla="*/ 0 w 19181"/>
                <a:gd name="connsiteY4" fmla="*/ 15038 h 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81" h="20110">
                  <a:moveTo>
                    <a:pt x="0" y="15038"/>
                  </a:moveTo>
                  <a:cubicBezTo>
                    <a:pt x="0" y="13938"/>
                    <a:pt x="0" y="12472"/>
                    <a:pt x="0" y="11373"/>
                  </a:cubicBezTo>
                  <a:cubicBezTo>
                    <a:pt x="6598" y="9540"/>
                    <a:pt x="6964" y="-357"/>
                    <a:pt x="15028" y="10"/>
                  </a:cubicBezTo>
                  <a:cubicBezTo>
                    <a:pt x="26391" y="9540"/>
                    <a:pt x="10996" y="9540"/>
                    <a:pt x="9530" y="14671"/>
                  </a:cubicBezTo>
                  <a:cubicBezTo>
                    <a:pt x="8064" y="20903"/>
                    <a:pt x="3665" y="22735"/>
                    <a:pt x="0" y="15038"/>
                  </a:cubicBezTo>
                  <a:close/>
                </a:path>
              </a:pathLst>
            </a:custGeom>
            <a:solidFill>
              <a:srgbClr val="73423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BFBC08FD-2435-4C07-9123-7B79140590CB}"/>
                </a:ext>
              </a:extLst>
            </p:cNvPr>
            <p:cNvSpPr/>
            <p:nvPr/>
          </p:nvSpPr>
          <p:spPr>
            <a:xfrm>
              <a:off x="12391097" y="6581993"/>
              <a:ext cx="12937" cy="16551"/>
            </a:xfrm>
            <a:custGeom>
              <a:avLst/>
              <a:gdLst>
                <a:gd name="connsiteX0" fmla="*/ 11791 w 12937"/>
                <a:gd name="connsiteY0" fmla="*/ 0 h 16551"/>
                <a:gd name="connsiteX1" fmla="*/ 6660 w 12937"/>
                <a:gd name="connsiteY1" fmla="*/ 16494 h 16551"/>
                <a:gd name="connsiteX2" fmla="*/ 62 w 12937"/>
                <a:gd name="connsiteY2" fmla="*/ 14295 h 16551"/>
                <a:gd name="connsiteX3" fmla="*/ 11791 w 12937"/>
                <a:gd name="connsiteY3" fmla="*/ 0 h 1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37" h="16551">
                  <a:moveTo>
                    <a:pt x="11791" y="0"/>
                  </a:moveTo>
                  <a:cubicBezTo>
                    <a:pt x="11425" y="6231"/>
                    <a:pt x="16923" y="14295"/>
                    <a:pt x="6660" y="16494"/>
                  </a:cubicBezTo>
                  <a:cubicBezTo>
                    <a:pt x="4461" y="16861"/>
                    <a:pt x="429" y="15395"/>
                    <a:pt x="62" y="14295"/>
                  </a:cubicBezTo>
                  <a:cubicBezTo>
                    <a:pt x="-671" y="6964"/>
                    <a:pt x="5194" y="3666"/>
                    <a:pt x="11791" y="0"/>
                  </a:cubicBezTo>
                  <a:close/>
                </a:path>
              </a:pathLst>
            </a:custGeom>
            <a:solidFill>
              <a:srgbClr val="96665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B0322CF8-917E-4A85-838B-A9C85AF798B6}"/>
                </a:ext>
              </a:extLst>
            </p:cNvPr>
            <p:cNvSpPr/>
            <p:nvPr/>
          </p:nvSpPr>
          <p:spPr>
            <a:xfrm>
              <a:off x="12424249" y="6466950"/>
              <a:ext cx="16771" cy="19742"/>
            </a:xfrm>
            <a:custGeom>
              <a:avLst/>
              <a:gdLst>
                <a:gd name="connsiteX0" fmla="*/ 14927 w 16771"/>
                <a:gd name="connsiteY0" fmla="*/ 4348 h 19742"/>
                <a:gd name="connsiteX1" fmla="*/ 15294 w 16771"/>
                <a:gd name="connsiteY1" fmla="*/ 16077 h 19742"/>
                <a:gd name="connsiteX2" fmla="*/ 3931 w 16771"/>
                <a:gd name="connsiteY2" fmla="*/ 19743 h 19742"/>
                <a:gd name="connsiteX3" fmla="*/ 3198 w 16771"/>
                <a:gd name="connsiteY3" fmla="*/ 19010 h 19742"/>
                <a:gd name="connsiteX4" fmla="*/ 3198 w 16771"/>
                <a:gd name="connsiteY4" fmla="*/ 1782 h 19742"/>
                <a:gd name="connsiteX5" fmla="*/ 14927 w 16771"/>
                <a:gd name="connsiteY5" fmla="*/ 4348 h 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71" h="19742">
                  <a:moveTo>
                    <a:pt x="14927" y="4348"/>
                  </a:moveTo>
                  <a:cubicBezTo>
                    <a:pt x="17127" y="8014"/>
                    <a:pt x="17493" y="12045"/>
                    <a:pt x="15294" y="16077"/>
                  </a:cubicBezTo>
                  <a:cubicBezTo>
                    <a:pt x="11628" y="17177"/>
                    <a:pt x="7963" y="18643"/>
                    <a:pt x="3931" y="19743"/>
                  </a:cubicBezTo>
                  <a:lnTo>
                    <a:pt x="3198" y="19010"/>
                  </a:lnTo>
                  <a:cubicBezTo>
                    <a:pt x="-101" y="13145"/>
                    <a:pt x="-1934" y="6914"/>
                    <a:pt x="3198" y="1782"/>
                  </a:cubicBezTo>
                  <a:cubicBezTo>
                    <a:pt x="7596" y="-2249"/>
                    <a:pt x="11628" y="1416"/>
                    <a:pt x="14927" y="434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5B1B9A49-C989-4B61-903B-16A6DEA6D241}"/>
                </a:ext>
              </a:extLst>
            </p:cNvPr>
            <p:cNvSpPr/>
            <p:nvPr/>
          </p:nvSpPr>
          <p:spPr>
            <a:xfrm>
              <a:off x="11474365" y="4802563"/>
              <a:ext cx="533718" cy="521535"/>
            </a:xfrm>
            <a:custGeom>
              <a:avLst/>
              <a:gdLst>
                <a:gd name="connsiteX0" fmla="*/ 131669 w 533718"/>
                <a:gd name="connsiteY0" fmla="*/ 16013 h 521535"/>
                <a:gd name="connsiteX1" fmla="*/ 188116 w 533718"/>
                <a:gd name="connsiteY1" fmla="*/ 11248 h 521535"/>
                <a:gd name="connsiteX2" fmla="*/ 249694 w 533718"/>
                <a:gd name="connsiteY2" fmla="*/ 8682 h 521535"/>
                <a:gd name="connsiteX3" fmla="*/ 310540 w 533718"/>
                <a:gd name="connsiteY3" fmla="*/ 8315 h 521535"/>
                <a:gd name="connsiteX4" fmla="*/ 352325 w 533718"/>
                <a:gd name="connsiteY4" fmla="*/ 6849 h 521535"/>
                <a:gd name="connsiteX5" fmla="*/ 416469 w 533718"/>
                <a:gd name="connsiteY5" fmla="*/ 2451 h 521535"/>
                <a:gd name="connsiteX6" fmla="*/ 477315 w 533718"/>
                <a:gd name="connsiteY6" fmla="*/ 618 h 521535"/>
                <a:gd name="connsiteX7" fmla="*/ 513236 w 533718"/>
                <a:gd name="connsiteY7" fmla="*/ 22977 h 521535"/>
                <a:gd name="connsiteX8" fmla="*/ 522032 w 533718"/>
                <a:gd name="connsiteY8" fmla="*/ 152365 h 521535"/>
                <a:gd name="connsiteX9" fmla="*/ 507737 w 533718"/>
                <a:gd name="connsiteY9" fmla="*/ 162628 h 521535"/>
                <a:gd name="connsiteX10" fmla="*/ 507371 w 533718"/>
                <a:gd name="connsiteY10" fmla="*/ 207346 h 521535"/>
                <a:gd name="connsiteX11" fmla="*/ 530463 w 533718"/>
                <a:gd name="connsiteY11" fmla="*/ 203680 h 521535"/>
                <a:gd name="connsiteX12" fmla="*/ 533395 w 533718"/>
                <a:gd name="connsiteY12" fmla="*/ 252797 h 521535"/>
                <a:gd name="connsiteX13" fmla="*/ 524598 w 533718"/>
                <a:gd name="connsiteY13" fmla="*/ 263793 h 521535"/>
                <a:gd name="connsiteX14" fmla="*/ 516901 w 533718"/>
                <a:gd name="connsiteY14" fmla="*/ 252797 h 521535"/>
                <a:gd name="connsiteX15" fmla="*/ 501140 w 533718"/>
                <a:gd name="connsiteY15" fmla="*/ 217242 h 521535"/>
                <a:gd name="connsiteX16" fmla="*/ 475482 w 533718"/>
                <a:gd name="connsiteY16" fmla="*/ 195616 h 521535"/>
                <a:gd name="connsiteX17" fmla="*/ 472183 w 533718"/>
                <a:gd name="connsiteY17" fmla="*/ 182788 h 521535"/>
                <a:gd name="connsiteX18" fmla="*/ 464852 w 533718"/>
                <a:gd name="connsiteY18" fmla="*/ 245832 h 521535"/>
                <a:gd name="connsiteX19" fmla="*/ 471084 w 533718"/>
                <a:gd name="connsiteY19" fmla="*/ 257195 h 521535"/>
                <a:gd name="connsiteX20" fmla="*/ 466319 w 533718"/>
                <a:gd name="connsiteY20" fmla="*/ 268558 h 521535"/>
                <a:gd name="connsiteX21" fmla="*/ 454956 w 533718"/>
                <a:gd name="connsiteY21" fmla="*/ 265259 h 521535"/>
                <a:gd name="connsiteX22" fmla="*/ 441394 w 533718"/>
                <a:gd name="connsiteY22" fmla="*/ 237768 h 521535"/>
                <a:gd name="connsiteX23" fmla="*/ 422334 w 533718"/>
                <a:gd name="connsiteY23" fmla="*/ 257928 h 521535"/>
                <a:gd name="connsiteX24" fmla="*/ 397776 w 533718"/>
                <a:gd name="connsiteY24" fmla="*/ 260494 h 521535"/>
                <a:gd name="connsiteX25" fmla="*/ 430398 w 533718"/>
                <a:gd name="connsiteY25" fmla="*/ 284685 h 521535"/>
                <a:gd name="connsiteX26" fmla="*/ 433330 w 533718"/>
                <a:gd name="connsiteY26" fmla="*/ 282853 h 521535"/>
                <a:gd name="connsiteX27" fmla="*/ 461554 w 533718"/>
                <a:gd name="connsiteY27" fmla="*/ 272956 h 521535"/>
                <a:gd name="connsiteX28" fmla="*/ 443227 w 533718"/>
                <a:gd name="connsiteY28" fmla="*/ 305578 h 521535"/>
                <a:gd name="connsiteX29" fmla="*/ 479148 w 533718"/>
                <a:gd name="connsiteY29" fmla="*/ 327204 h 521535"/>
                <a:gd name="connsiteX30" fmla="*/ 509570 w 533718"/>
                <a:gd name="connsiteY30" fmla="*/ 387683 h 521535"/>
                <a:gd name="connsiteX31" fmla="*/ 507371 w 533718"/>
                <a:gd name="connsiteY31" fmla="*/ 400512 h 521535"/>
                <a:gd name="connsiteX32" fmla="*/ 484279 w 533718"/>
                <a:gd name="connsiteY32" fmla="*/ 419938 h 521535"/>
                <a:gd name="connsiteX33" fmla="*/ 441394 w 533718"/>
                <a:gd name="connsiteY33" fmla="*/ 426902 h 521535"/>
                <a:gd name="connsiteX34" fmla="*/ 408039 w 533718"/>
                <a:gd name="connsiteY34" fmla="*/ 410408 h 521535"/>
                <a:gd name="connsiteX35" fmla="*/ 393011 w 533718"/>
                <a:gd name="connsiteY35" fmla="*/ 397946 h 521535"/>
                <a:gd name="connsiteX36" fmla="*/ 342429 w 533718"/>
                <a:gd name="connsiteY36" fmla="*/ 402344 h 521535"/>
                <a:gd name="connsiteX37" fmla="*/ 357823 w 533718"/>
                <a:gd name="connsiteY37" fmla="*/ 405643 h 521535"/>
                <a:gd name="connsiteX38" fmla="*/ 382748 w 533718"/>
                <a:gd name="connsiteY38" fmla="*/ 417372 h 521535"/>
                <a:gd name="connsiteX39" fmla="*/ 383481 w 533718"/>
                <a:gd name="connsiteY39" fmla="*/ 448895 h 521535"/>
                <a:gd name="connsiteX40" fmla="*/ 377250 w 533718"/>
                <a:gd name="connsiteY40" fmla="*/ 504975 h 521535"/>
                <a:gd name="connsiteX41" fmla="*/ 373218 w 533718"/>
                <a:gd name="connsiteY41" fmla="*/ 520370 h 521535"/>
                <a:gd name="connsiteX42" fmla="*/ 357457 w 533718"/>
                <a:gd name="connsiteY42" fmla="*/ 512306 h 521535"/>
                <a:gd name="connsiteX43" fmla="*/ 350492 w 533718"/>
                <a:gd name="connsiteY43" fmla="*/ 502043 h 521535"/>
                <a:gd name="connsiteX44" fmla="*/ 338397 w 533718"/>
                <a:gd name="connsiteY44" fmla="*/ 469054 h 521535"/>
                <a:gd name="connsiteX45" fmla="*/ 336564 w 533718"/>
                <a:gd name="connsiteY45" fmla="*/ 451461 h 521535"/>
                <a:gd name="connsiteX46" fmla="*/ 319337 w 533718"/>
                <a:gd name="connsiteY46" fmla="*/ 407842 h 521535"/>
                <a:gd name="connsiteX47" fmla="*/ 320436 w 533718"/>
                <a:gd name="connsiteY47" fmla="*/ 385850 h 521535"/>
                <a:gd name="connsiteX48" fmla="*/ 306141 w 533718"/>
                <a:gd name="connsiteY48" fmla="*/ 369722 h 521535"/>
                <a:gd name="connsiteX49" fmla="*/ 257025 w 533718"/>
                <a:gd name="connsiteY49" fmla="*/ 378519 h 521535"/>
                <a:gd name="connsiteX50" fmla="*/ 220738 w 533718"/>
                <a:gd name="connsiteY50" fmla="*/ 378886 h 521535"/>
                <a:gd name="connsiteX51" fmla="*/ 189948 w 533718"/>
                <a:gd name="connsiteY51" fmla="*/ 344798 h 521535"/>
                <a:gd name="connsiteX52" fmla="*/ 153661 w 533718"/>
                <a:gd name="connsiteY52" fmla="*/ 306311 h 521535"/>
                <a:gd name="connsiteX53" fmla="*/ 108943 w 533718"/>
                <a:gd name="connsiteY53" fmla="*/ 291283 h 521535"/>
                <a:gd name="connsiteX54" fmla="*/ 99780 w 533718"/>
                <a:gd name="connsiteY54" fmla="*/ 289084 h 521535"/>
                <a:gd name="connsiteX55" fmla="*/ 29405 w 533718"/>
                <a:gd name="connsiteY55" fmla="*/ 311809 h 521535"/>
                <a:gd name="connsiteX56" fmla="*/ 23906 w 533718"/>
                <a:gd name="connsiteY56" fmla="*/ 320973 h 521535"/>
                <a:gd name="connsiteX57" fmla="*/ 5580 w 533718"/>
                <a:gd name="connsiteY57" fmla="*/ 329037 h 521535"/>
                <a:gd name="connsiteX58" fmla="*/ 5580 w 533718"/>
                <a:gd name="connsiteY58" fmla="*/ 313642 h 521535"/>
                <a:gd name="connsiteX59" fmla="*/ 4480 w 533718"/>
                <a:gd name="connsiteY59" fmla="*/ 293849 h 521535"/>
                <a:gd name="connsiteX60" fmla="*/ 16209 w 533718"/>
                <a:gd name="connsiteY60" fmla="*/ 276622 h 521535"/>
                <a:gd name="connsiteX61" fmla="*/ 1181 w 533718"/>
                <a:gd name="connsiteY61" fmla="*/ 261593 h 521535"/>
                <a:gd name="connsiteX62" fmla="*/ 4113 w 533718"/>
                <a:gd name="connsiteY62" fmla="*/ 254996 h 521535"/>
                <a:gd name="connsiteX63" fmla="*/ 12544 w 533718"/>
                <a:gd name="connsiteY63" fmla="*/ 249131 h 521535"/>
                <a:gd name="connsiteX64" fmla="*/ 18408 w 533718"/>
                <a:gd name="connsiteY64" fmla="*/ 201848 h 521535"/>
                <a:gd name="connsiteX65" fmla="*/ 5213 w 533718"/>
                <a:gd name="connsiteY65" fmla="*/ 150899 h 521535"/>
                <a:gd name="connsiteX66" fmla="*/ 31237 w 533718"/>
                <a:gd name="connsiteY66" fmla="*/ 94085 h 521535"/>
                <a:gd name="connsiteX67" fmla="*/ 50297 w 533718"/>
                <a:gd name="connsiteY67" fmla="*/ 93719 h 521535"/>
                <a:gd name="connsiteX68" fmla="*/ 79987 w 533718"/>
                <a:gd name="connsiteY68" fmla="*/ 127807 h 521535"/>
                <a:gd name="connsiteX69" fmla="*/ 60927 w 533718"/>
                <a:gd name="connsiteY69" fmla="*/ 158230 h 521535"/>
                <a:gd name="connsiteX70" fmla="*/ 61660 w 533718"/>
                <a:gd name="connsiteY70" fmla="*/ 169592 h 521535"/>
                <a:gd name="connsiteX71" fmla="*/ 63126 w 533718"/>
                <a:gd name="connsiteY71" fmla="*/ 174724 h 521535"/>
                <a:gd name="connsiteX72" fmla="*/ 55795 w 533718"/>
                <a:gd name="connsiteY72" fmla="*/ 194883 h 521535"/>
                <a:gd name="connsiteX73" fmla="*/ 77055 w 533718"/>
                <a:gd name="connsiteY73" fmla="*/ 206246 h 521535"/>
                <a:gd name="connsiteX74" fmla="*/ 119573 w 533718"/>
                <a:gd name="connsiteY74" fmla="*/ 218708 h 521535"/>
                <a:gd name="connsiteX75" fmla="*/ 129470 w 533718"/>
                <a:gd name="connsiteY75" fmla="*/ 181688 h 521535"/>
                <a:gd name="connsiteX76" fmla="*/ 130569 w 533718"/>
                <a:gd name="connsiteY76" fmla="*/ 165927 h 521535"/>
                <a:gd name="connsiteX77" fmla="*/ 156227 w 533718"/>
                <a:gd name="connsiteY77" fmla="*/ 150899 h 521535"/>
                <a:gd name="connsiteX78" fmla="*/ 169422 w 533718"/>
                <a:gd name="connsiteY78" fmla="*/ 124508 h 521535"/>
                <a:gd name="connsiteX79" fmla="*/ 143398 w 533718"/>
                <a:gd name="connsiteY79" fmla="*/ 118277 h 521535"/>
                <a:gd name="connsiteX80" fmla="*/ 85852 w 533718"/>
                <a:gd name="connsiteY80" fmla="*/ 130006 h 521535"/>
                <a:gd name="connsiteX81" fmla="*/ 100880 w 533718"/>
                <a:gd name="connsiteY81" fmla="*/ 98117 h 521535"/>
                <a:gd name="connsiteX82" fmla="*/ 128003 w 533718"/>
                <a:gd name="connsiteY82" fmla="*/ 78691 h 521535"/>
                <a:gd name="connsiteX83" fmla="*/ 133135 w 533718"/>
                <a:gd name="connsiteY83" fmla="*/ 72826 h 521535"/>
                <a:gd name="connsiteX84" fmla="*/ 154394 w 533718"/>
                <a:gd name="connsiteY84" fmla="*/ 43503 h 521535"/>
                <a:gd name="connsiteX85" fmla="*/ 170522 w 533718"/>
                <a:gd name="connsiteY85" fmla="*/ 43869 h 521535"/>
                <a:gd name="connsiteX86" fmla="*/ 181152 w 533718"/>
                <a:gd name="connsiteY86" fmla="*/ 66595 h 521535"/>
                <a:gd name="connsiteX87" fmla="*/ 181518 w 533718"/>
                <a:gd name="connsiteY87" fmla="*/ 84922 h 521535"/>
                <a:gd name="connsiteX88" fmla="*/ 216339 w 533718"/>
                <a:gd name="connsiteY88" fmla="*/ 88221 h 521535"/>
                <a:gd name="connsiteX89" fmla="*/ 214507 w 533718"/>
                <a:gd name="connsiteY89" fmla="*/ 101416 h 521535"/>
                <a:gd name="connsiteX90" fmla="*/ 200945 w 533718"/>
                <a:gd name="connsiteY90" fmla="*/ 128906 h 521535"/>
                <a:gd name="connsiteX91" fmla="*/ 216339 w 533718"/>
                <a:gd name="connsiteY91" fmla="*/ 117910 h 521535"/>
                <a:gd name="connsiteX92" fmla="*/ 257392 w 533718"/>
                <a:gd name="connsiteY92" fmla="*/ 120110 h 521535"/>
                <a:gd name="connsiteX93" fmla="*/ 280117 w 533718"/>
                <a:gd name="connsiteY93" fmla="*/ 118277 h 521535"/>
                <a:gd name="connsiteX94" fmla="*/ 311639 w 533718"/>
                <a:gd name="connsiteY94" fmla="*/ 125241 h 521535"/>
                <a:gd name="connsiteX95" fmla="*/ 312372 w 533718"/>
                <a:gd name="connsiteY95" fmla="*/ 110213 h 521535"/>
                <a:gd name="connsiteX96" fmla="*/ 292213 w 533718"/>
                <a:gd name="connsiteY96" fmla="*/ 93352 h 521535"/>
                <a:gd name="connsiteX97" fmla="*/ 295145 w 533718"/>
                <a:gd name="connsiteY97" fmla="*/ 57798 h 521535"/>
                <a:gd name="connsiteX98" fmla="*/ 320803 w 533718"/>
                <a:gd name="connsiteY98" fmla="*/ 30674 h 521535"/>
                <a:gd name="connsiteX99" fmla="*/ 308341 w 533718"/>
                <a:gd name="connsiteY99" fmla="*/ 39471 h 521535"/>
                <a:gd name="connsiteX100" fmla="*/ 290747 w 533718"/>
                <a:gd name="connsiteY100" fmla="*/ 29941 h 521535"/>
                <a:gd name="connsiteX101" fmla="*/ 276085 w 533718"/>
                <a:gd name="connsiteY101" fmla="*/ 21511 h 521535"/>
                <a:gd name="connsiteX102" fmla="*/ 267288 w 533718"/>
                <a:gd name="connsiteY102" fmla="*/ 40204 h 521535"/>
                <a:gd name="connsiteX103" fmla="*/ 261057 w 533718"/>
                <a:gd name="connsiteY103" fmla="*/ 68428 h 521535"/>
                <a:gd name="connsiteX104" fmla="*/ 254826 w 533718"/>
                <a:gd name="connsiteY104" fmla="*/ 73926 h 521535"/>
                <a:gd name="connsiteX105" fmla="*/ 248228 w 533718"/>
                <a:gd name="connsiteY105" fmla="*/ 68061 h 521535"/>
                <a:gd name="connsiteX106" fmla="*/ 246029 w 533718"/>
                <a:gd name="connsiteY106" fmla="*/ 47168 h 521535"/>
                <a:gd name="connsiteX107" fmla="*/ 237965 w 533718"/>
                <a:gd name="connsiteY107" fmla="*/ 62930 h 521535"/>
                <a:gd name="connsiteX108" fmla="*/ 223670 w 533718"/>
                <a:gd name="connsiteY108" fmla="*/ 43869 h 521535"/>
                <a:gd name="connsiteX109" fmla="*/ 203510 w 533718"/>
                <a:gd name="connsiteY109" fmla="*/ 27009 h 521535"/>
                <a:gd name="connsiteX110" fmla="*/ 131669 w 533718"/>
                <a:gd name="connsiteY110" fmla="*/ 16013 h 52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33718" h="521535">
                  <a:moveTo>
                    <a:pt x="131669" y="16013"/>
                  </a:moveTo>
                  <a:cubicBezTo>
                    <a:pt x="149996" y="10148"/>
                    <a:pt x="169422" y="13447"/>
                    <a:pt x="188116" y="11248"/>
                  </a:cubicBezTo>
                  <a:cubicBezTo>
                    <a:pt x="208642" y="8682"/>
                    <a:pt x="228802" y="14546"/>
                    <a:pt x="249694" y="8682"/>
                  </a:cubicBezTo>
                  <a:cubicBezTo>
                    <a:pt x="268388" y="3550"/>
                    <a:pt x="290014" y="6849"/>
                    <a:pt x="310540" y="8315"/>
                  </a:cubicBezTo>
                  <a:cubicBezTo>
                    <a:pt x="324835" y="9415"/>
                    <a:pt x="338397" y="9048"/>
                    <a:pt x="352325" y="6849"/>
                  </a:cubicBezTo>
                  <a:cubicBezTo>
                    <a:pt x="373584" y="3550"/>
                    <a:pt x="394844" y="1351"/>
                    <a:pt x="416469" y="2451"/>
                  </a:cubicBezTo>
                  <a:cubicBezTo>
                    <a:pt x="436629" y="3184"/>
                    <a:pt x="457522" y="3550"/>
                    <a:pt x="477315" y="618"/>
                  </a:cubicBezTo>
                  <a:cubicBezTo>
                    <a:pt x="497841" y="-2681"/>
                    <a:pt x="508471" y="7582"/>
                    <a:pt x="513236" y="22977"/>
                  </a:cubicBezTo>
                  <a:cubicBezTo>
                    <a:pt x="526064" y="65129"/>
                    <a:pt x="533762" y="108014"/>
                    <a:pt x="522032" y="152365"/>
                  </a:cubicBezTo>
                  <a:cubicBezTo>
                    <a:pt x="519833" y="160429"/>
                    <a:pt x="510670" y="156397"/>
                    <a:pt x="507737" y="162628"/>
                  </a:cubicBezTo>
                  <a:cubicBezTo>
                    <a:pt x="501140" y="177656"/>
                    <a:pt x="498940" y="192684"/>
                    <a:pt x="507371" y="207346"/>
                  </a:cubicBezTo>
                  <a:cubicBezTo>
                    <a:pt x="514702" y="220908"/>
                    <a:pt x="522766" y="215776"/>
                    <a:pt x="530463" y="203680"/>
                  </a:cubicBezTo>
                  <a:cubicBezTo>
                    <a:pt x="535961" y="221274"/>
                    <a:pt x="532662" y="237035"/>
                    <a:pt x="533395" y="252797"/>
                  </a:cubicBezTo>
                  <a:cubicBezTo>
                    <a:pt x="530463" y="256462"/>
                    <a:pt x="530829" y="263793"/>
                    <a:pt x="524598" y="263793"/>
                  </a:cubicBezTo>
                  <a:cubicBezTo>
                    <a:pt x="518367" y="263426"/>
                    <a:pt x="519833" y="255729"/>
                    <a:pt x="516901" y="252797"/>
                  </a:cubicBezTo>
                  <a:cubicBezTo>
                    <a:pt x="506638" y="242900"/>
                    <a:pt x="507737" y="228605"/>
                    <a:pt x="501140" y="217242"/>
                  </a:cubicBezTo>
                  <a:cubicBezTo>
                    <a:pt x="495275" y="207346"/>
                    <a:pt x="490510" y="196350"/>
                    <a:pt x="475482" y="195616"/>
                  </a:cubicBezTo>
                  <a:cubicBezTo>
                    <a:pt x="468518" y="195250"/>
                    <a:pt x="468518" y="193417"/>
                    <a:pt x="472183" y="182788"/>
                  </a:cubicBezTo>
                  <a:cubicBezTo>
                    <a:pt x="459354" y="197083"/>
                    <a:pt x="455689" y="229705"/>
                    <a:pt x="464852" y="245832"/>
                  </a:cubicBezTo>
                  <a:cubicBezTo>
                    <a:pt x="467052" y="249498"/>
                    <a:pt x="469984" y="252797"/>
                    <a:pt x="471084" y="257195"/>
                  </a:cubicBezTo>
                  <a:cubicBezTo>
                    <a:pt x="472183" y="261960"/>
                    <a:pt x="470717" y="265992"/>
                    <a:pt x="466319" y="268558"/>
                  </a:cubicBezTo>
                  <a:cubicBezTo>
                    <a:pt x="461554" y="271123"/>
                    <a:pt x="457888" y="269291"/>
                    <a:pt x="454956" y="265259"/>
                  </a:cubicBezTo>
                  <a:cubicBezTo>
                    <a:pt x="449458" y="257562"/>
                    <a:pt x="446525" y="248765"/>
                    <a:pt x="441394" y="237768"/>
                  </a:cubicBezTo>
                  <a:cubicBezTo>
                    <a:pt x="436996" y="248032"/>
                    <a:pt x="433330" y="256828"/>
                    <a:pt x="422334" y="257928"/>
                  </a:cubicBezTo>
                  <a:cubicBezTo>
                    <a:pt x="414270" y="259028"/>
                    <a:pt x="405107" y="250964"/>
                    <a:pt x="397776" y="260494"/>
                  </a:cubicBezTo>
                  <a:cubicBezTo>
                    <a:pt x="420135" y="255729"/>
                    <a:pt x="430398" y="263426"/>
                    <a:pt x="430398" y="284685"/>
                  </a:cubicBezTo>
                  <a:cubicBezTo>
                    <a:pt x="431497" y="284319"/>
                    <a:pt x="432230" y="283219"/>
                    <a:pt x="433330" y="282853"/>
                  </a:cubicBezTo>
                  <a:cubicBezTo>
                    <a:pt x="442860" y="279554"/>
                    <a:pt x="448358" y="263060"/>
                    <a:pt x="461554" y="272956"/>
                  </a:cubicBezTo>
                  <a:cubicBezTo>
                    <a:pt x="465952" y="276255"/>
                    <a:pt x="450191" y="302279"/>
                    <a:pt x="443227" y="305578"/>
                  </a:cubicBezTo>
                  <a:cubicBezTo>
                    <a:pt x="450191" y="320240"/>
                    <a:pt x="465585" y="321706"/>
                    <a:pt x="479148" y="327204"/>
                  </a:cubicBezTo>
                  <a:cubicBezTo>
                    <a:pt x="505172" y="337100"/>
                    <a:pt x="508104" y="356527"/>
                    <a:pt x="509570" y="387683"/>
                  </a:cubicBezTo>
                  <a:cubicBezTo>
                    <a:pt x="509937" y="391715"/>
                    <a:pt x="507737" y="396113"/>
                    <a:pt x="507371" y="400512"/>
                  </a:cubicBezTo>
                  <a:cubicBezTo>
                    <a:pt x="505905" y="415906"/>
                    <a:pt x="499307" y="422137"/>
                    <a:pt x="484279" y="419938"/>
                  </a:cubicBezTo>
                  <a:cubicBezTo>
                    <a:pt x="468884" y="417739"/>
                    <a:pt x="455322" y="419205"/>
                    <a:pt x="441394" y="426902"/>
                  </a:cubicBezTo>
                  <a:cubicBezTo>
                    <a:pt x="422334" y="437166"/>
                    <a:pt x="413537" y="432034"/>
                    <a:pt x="408039" y="410408"/>
                  </a:cubicBezTo>
                  <a:cubicBezTo>
                    <a:pt x="405840" y="401978"/>
                    <a:pt x="402541" y="399045"/>
                    <a:pt x="393011" y="397946"/>
                  </a:cubicBezTo>
                  <a:cubicBezTo>
                    <a:pt x="375784" y="395747"/>
                    <a:pt x="358923" y="392448"/>
                    <a:pt x="342429" y="402344"/>
                  </a:cubicBezTo>
                  <a:cubicBezTo>
                    <a:pt x="346460" y="407842"/>
                    <a:pt x="352692" y="406376"/>
                    <a:pt x="357823" y="405643"/>
                  </a:cubicBezTo>
                  <a:cubicBezTo>
                    <a:pt x="369186" y="403811"/>
                    <a:pt x="377616" y="407109"/>
                    <a:pt x="382748" y="417372"/>
                  </a:cubicBezTo>
                  <a:cubicBezTo>
                    <a:pt x="387879" y="427635"/>
                    <a:pt x="391911" y="437532"/>
                    <a:pt x="383481" y="448895"/>
                  </a:cubicBezTo>
                  <a:cubicBezTo>
                    <a:pt x="371019" y="466122"/>
                    <a:pt x="365520" y="484449"/>
                    <a:pt x="377250" y="504975"/>
                  </a:cubicBezTo>
                  <a:cubicBezTo>
                    <a:pt x="380549" y="510840"/>
                    <a:pt x="381648" y="517071"/>
                    <a:pt x="373218" y="520370"/>
                  </a:cubicBezTo>
                  <a:cubicBezTo>
                    <a:pt x="365154" y="523302"/>
                    <a:pt x="359656" y="520736"/>
                    <a:pt x="357457" y="512306"/>
                  </a:cubicBezTo>
                  <a:cubicBezTo>
                    <a:pt x="356357" y="507907"/>
                    <a:pt x="354524" y="504242"/>
                    <a:pt x="350492" y="502043"/>
                  </a:cubicBezTo>
                  <a:cubicBezTo>
                    <a:pt x="336930" y="494712"/>
                    <a:pt x="332532" y="484082"/>
                    <a:pt x="338397" y="469054"/>
                  </a:cubicBezTo>
                  <a:cubicBezTo>
                    <a:pt x="340596" y="463190"/>
                    <a:pt x="342062" y="455126"/>
                    <a:pt x="336564" y="451461"/>
                  </a:cubicBezTo>
                  <a:cubicBezTo>
                    <a:pt x="320803" y="440464"/>
                    <a:pt x="321902" y="423603"/>
                    <a:pt x="319337" y="407842"/>
                  </a:cubicBezTo>
                  <a:cubicBezTo>
                    <a:pt x="317504" y="400512"/>
                    <a:pt x="318237" y="393181"/>
                    <a:pt x="320436" y="385850"/>
                  </a:cubicBezTo>
                  <a:cubicBezTo>
                    <a:pt x="324468" y="372655"/>
                    <a:pt x="317504" y="368623"/>
                    <a:pt x="306141" y="369722"/>
                  </a:cubicBezTo>
                  <a:cubicBezTo>
                    <a:pt x="289647" y="371188"/>
                    <a:pt x="272786" y="374121"/>
                    <a:pt x="257025" y="378519"/>
                  </a:cubicBezTo>
                  <a:cubicBezTo>
                    <a:pt x="244563" y="382185"/>
                    <a:pt x="232833" y="382918"/>
                    <a:pt x="220738" y="378886"/>
                  </a:cubicBezTo>
                  <a:cubicBezTo>
                    <a:pt x="212307" y="366057"/>
                    <a:pt x="200945" y="355427"/>
                    <a:pt x="189948" y="344798"/>
                  </a:cubicBezTo>
                  <a:cubicBezTo>
                    <a:pt x="181518" y="328670"/>
                    <a:pt x="166857" y="318040"/>
                    <a:pt x="153661" y="306311"/>
                  </a:cubicBezTo>
                  <a:cubicBezTo>
                    <a:pt x="140099" y="296781"/>
                    <a:pt x="124705" y="294215"/>
                    <a:pt x="108943" y="291283"/>
                  </a:cubicBezTo>
                  <a:cubicBezTo>
                    <a:pt x="106011" y="290917"/>
                    <a:pt x="102712" y="289817"/>
                    <a:pt x="99780" y="289084"/>
                  </a:cubicBezTo>
                  <a:cubicBezTo>
                    <a:pt x="52863" y="279920"/>
                    <a:pt x="66425" y="274422"/>
                    <a:pt x="29405" y="311809"/>
                  </a:cubicBezTo>
                  <a:cubicBezTo>
                    <a:pt x="26839" y="314375"/>
                    <a:pt x="24273" y="316941"/>
                    <a:pt x="23906" y="320973"/>
                  </a:cubicBezTo>
                  <a:cubicBezTo>
                    <a:pt x="21707" y="337833"/>
                    <a:pt x="21341" y="337833"/>
                    <a:pt x="5580" y="329037"/>
                  </a:cubicBezTo>
                  <a:cubicBezTo>
                    <a:pt x="2647" y="323905"/>
                    <a:pt x="2281" y="318407"/>
                    <a:pt x="5580" y="313642"/>
                  </a:cubicBezTo>
                  <a:cubicBezTo>
                    <a:pt x="11078" y="306311"/>
                    <a:pt x="8145" y="300080"/>
                    <a:pt x="4480" y="293849"/>
                  </a:cubicBezTo>
                  <a:cubicBezTo>
                    <a:pt x="-285" y="281753"/>
                    <a:pt x="15110" y="283586"/>
                    <a:pt x="16209" y="276622"/>
                  </a:cubicBezTo>
                  <a:cubicBezTo>
                    <a:pt x="17675" y="266358"/>
                    <a:pt x="814" y="272223"/>
                    <a:pt x="1181" y="261593"/>
                  </a:cubicBezTo>
                  <a:cubicBezTo>
                    <a:pt x="1181" y="259028"/>
                    <a:pt x="2281" y="256828"/>
                    <a:pt x="4113" y="254996"/>
                  </a:cubicBezTo>
                  <a:cubicBezTo>
                    <a:pt x="6679" y="252797"/>
                    <a:pt x="9978" y="251330"/>
                    <a:pt x="12544" y="249131"/>
                  </a:cubicBezTo>
                  <a:cubicBezTo>
                    <a:pt x="31970" y="234836"/>
                    <a:pt x="36002" y="217242"/>
                    <a:pt x="18408" y="201848"/>
                  </a:cubicBezTo>
                  <a:cubicBezTo>
                    <a:pt x="814" y="186453"/>
                    <a:pt x="-5417" y="172525"/>
                    <a:pt x="5213" y="150899"/>
                  </a:cubicBezTo>
                  <a:cubicBezTo>
                    <a:pt x="14743" y="132572"/>
                    <a:pt x="14376" y="109846"/>
                    <a:pt x="31237" y="94085"/>
                  </a:cubicBezTo>
                  <a:cubicBezTo>
                    <a:pt x="38568" y="87121"/>
                    <a:pt x="42966" y="84189"/>
                    <a:pt x="50297" y="93719"/>
                  </a:cubicBezTo>
                  <a:cubicBezTo>
                    <a:pt x="59461" y="105815"/>
                    <a:pt x="76688" y="110580"/>
                    <a:pt x="79987" y="127807"/>
                  </a:cubicBezTo>
                  <a:cubicBezTo>
                    <a:pt x="72290" y="137337"/>
                    <a:pt x="70457" y="150166"/>
                    <a:pt x="60927" y="158230"/>
                  </a:cubicBezTo>
                  <a:cubicBezTo>
                    <a:pt x="56528" y="162261"/>
                    <a:pt x="60560" y="165927"/>
                    <a:pt x="61660" y="169592"/>
                  </a:cubicBezTo>
                  <a:cubicBezTo>
                    <a:pt x="62393" y="171058"/>
                    <a:pt x="62760" y="172891"/>
                    <a:pt x="63126" y="174724"/>
                  </a:cubicBezTo>
                  <a:cubicBezTo>
                    <a:pt x="64959" y="182788"/>
                    <a:pt x="57628" y="187919"/>
                    <a:pt x="55795" y="194883"/>
                  </a:cubicBezTo>
                  <a:cubicBezTo>
                    <a:pt x="62393" y="200015"/>
                    <a:pt x="71556" y="200015"/>
                    <a:pt x="77055" y="206246"/>
                  </a:cubicBezTo>
                  <a:cubicBezTo>
                    <a:pt x="92816" y="222374"/>
                    <a:pt x="103812" y="226039"/>
                    <a:pt x="119573" y="218708"/>
                  </a:cubicBezTo>
                  <a:cubicBezTo>
                    <a:pt x="136434" y="211011"/>
                    <a:pt x="145964" y="204780"/>
                    <a:pt x="129470" y="181688"/>
                  </a:cubicBezTo>
                  <a:cubicBezTo>
                    <a:pt x="127270" y="176190"/>
                    <a:pt x="129103" y="171058"/>
                    <a:pt x="130569" y="165927"/>
                  </a:cubicBezTo>
                  <a:cubicBezTo>
                    <a:pt x="135334" y="154931"/>
                    <a:pt x="137900" y="142468"/>
                    <a:pt x="156227" y="150899"/>
                  </a:cubicBezTo>
                  <a:cubicBezTo>
                    <a:pt x="165757" y="155297"/>
                    <a:pt x="173454" y="140269"/>
                    <a:pt x="169422" y="124508"/>
                  </a:cubicBezTo>
                  <a:cubicBezTo>
                    <a:pt x="165024" y="112412"/>
                    <a:pt x="152562" y="107647"/>
                    <a:pt x="143398" y="118277"/>
                  </a:cubicBezTo>
                  <a:cubicBezTo>
                    <a:pt x="126171" y="137703"/>
                    <a:pt x="106378" y="133671"/>
                    <a:pt x="85852" y="130006"/>
                  </a:cubicBezTo>
                  <a:cubicBezTo>
                    <a:pt x="83286" y="116078"/>
                    <a:pt x="96848" y="109113"/>
                    <a:pt x="100880" y="98117"/>
                  </a:cubicBezTo>
                  <a:cubicBezTo>
                    <a:pt x="104911" y="87488"/>
                    <a:pt x="110410" y="73559"/>
                    <a:pt x="128003" y="78691"/>
                  </a:cubicBezTo>
                  <a:cubicBezTo>
                    <a:pt x="132402" y="80157"/>
                    <a:pt x="132402" y="75025"/>
                    <a:pt x="133135" y="72826"/>
                  </a:cubicBezTo>
                  <a:cubicBezTo>
                    <a:pt x="137900" y="61463"/>
                    <a:pt x="151095" y="56698"/>
                    <a:pt x="154394" y="43503"/>
                  </a:cubicBezTo>
                  <a:cubicBezTo>
                    <a:pt x="156227" y="36172"/>
                    <a:pt x="164657" y="42770"/>
                    <a:pt x="170522" y="43869"/>
                  </a:cubicBezTo>
                  <a:cubicBezTo>
                    <a:pt x="184450" y="46802"/>
                    <a:pt x="192881" y="51200"/>
                    <a:pt x="181152" y="66595"/>
                  </a:cubicBezTo>
                  <a:cubicBezTo>
                    <a:pt x="177486" y="71360"/>
                    <a:pt x="179685" y="77591"/>
                    <a:pt x="181518" y="84922"/>
                  </a:cubicBezTo>
                  <a:cubicBezTo>
                    <a:pt x="194347" y="75025"/>
                    <a:pt x="205710" y="79790"/>
                    <a:pt x="216339" y="88221"/>
                  </a:cubicBezTo>
                  <a:cubicBezTo>
                    <a:pt x="221471" y="92253"/>
                    <a:pt x="225136" y="97751"/>
                    <a:pt x="214507" y="101416"/>
                  </a:cubicBezTo>
                  <a:cubicBezTo>
                    <a:pt x="202044" y="105815"/>
                    <a:pt x="200578" y="116811"/>
                    <a:pt x="200945" y="128906"/>
                  </a:cubicBezTo>
                  <a:cubicBezTo>
                    <a:pt x="209008" y="128173"/>
                    <a:pt x="212307" y="122309"/>
                    <a:pt x="216339" y="117910"/>
                  </a:cubicBezTo>
                  <a:cubicBezTo>
                    <a:pt x="230268" y="102149"/>
                    <a:pt x="246029" y="102882"/>
                    <a:pt x="257392" y="120110"/>
                  </a:cubicBezTo>
                  <a:cubicBezTo>
                    <a:pt x="266189" y="133305"/>
                    <a:pt x="274619" y="123408"/>
                    <a:pt x="280117" y="118277"/>
                  </a:cubicBezTo>
                  <a:cubicBezTo>
                    <a:pt x="299910" y="99583"/>
                    <a:pt x="299910" y="99217"/>
                    <a:pt x="311639" y="125241"/>
                  </a:cubicBezTo>
                  <a:cubicBezTo>
                    <a:pt x="319703" y="120843"/>
                    <a:pt x="317870" y="115711"/>
                    <a:pt x="312372" y="110213"/>
                  </a:cubicBezTo>
                  <a:cubicBezTo>
                    <a:pt x="306141" y="103982"/>
                    <a:pt x="298444" y="99583"/>
                    <a:pt x="292213" y="93352"/>
                  </a:cubicBezTo>
                  <a:cubicBezTo>
                    <a:pt x="279384" y="80157"/>
                    <a:pt x="280850" y="68428"/>
                    <a:pt x="295145" y="57798"/>
                  </a:cubicBezTo>
                  <a:cubicBezTo>
                    <a:pt x="305042" y="50467"/>
                    <a:pt x="314205" y="42037"/>
                    <a:pt x="320803" y="30674"/>
                  </a:cubicBezTo>
                  <a:cubicBezTo>
                    <a:pt x="317137" y="34706"/>
                    <a:pt x="315305" y="43869"/>
                    <a:pt x="308341" y="39471"/>
                  </a:cubicBezTo>
                  <a:cubicBezTo>
                    <a:pt x="302476" y="36172"/>
                    <a:pt x="295878" y="33973"/>
                    <a:pt x="290747" y="29941"/>
                  </a:cubicBezTo>
                  <a:cubicBezTo>
                    <a:pt x="285982" y="26642"/>
                    <a:pt x="283782" y="18212"/>
                    <a:pt x="276085" y="21511"/>
                  </a:cubicBezTo>
                  <a:cubicBezTo>
                    <a:pt x="268021" y="24809"/>
                    <a:pt x="266189" y="32140"/>
                    <a:pt x="267288" y="40204"/>
                  </a:cubicBezTo>
                  <a:cubicBezTo>
                    <a:pt x="268388" y="50101"/>
                    <a:pt x="257392" y="57431"/>
                    <a:pt x="261057" y="68428"/>
                  </a:cubicBezTo>
                  <a:cubicBezTo>
                    <a:pt x="262157" y="70993"/>
                    <a:pt x="258125" y="73926"/>
                    <a:pt x="254826" y="73926"/>
                  </a:cubicBezTo>
                  <a:cubicBezTo>
                    <a:pt x="251527" y="73926"/>
                    <a:pt x="248961" y="71360"/>
                    <a:pt x="248228" y="68061"/>
                  </a:cubicBezTo>
                  <a:cubicBezTo>
                    <a:pt x="246395" y="61097"/>
                    <a:pt x="245662" y="54133"/>
                    <a:pt x="246029" y="47168"/>
                  </a:cubicBezTo>
                  <a:cubicBezTo>
                    <a:pt x="243830" y="52300"/>
                    <a:pt x="250061" y="64029"/>
                    <a:pt x="237965" y="62930"/>
                  </a:cubicBezTo>
                  <a:cubicBezTo>
                    <a:pt x="228068" y="62196"/>
                    <a:pt x="223670" y="53033"/>
                    <a:pt x="223670" y="43869"/>
                  </a:cubicBezTo>
                  <a:cubicBezTo>
                    <a:pt x="222937" y="24443"/>
                    <a:pt x="222570" y="29941"/>
                    <a:pt x="203510" y="27009"/>
                  </a:cubicBezTo>
                  <a:cubicBezTo>
                    <a:pt x="179685" y="23343"/>
                    <a:pt x="154394" y="26642"/>
                    <a:pt x="131669" y="16013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16F14E5F-2DAA-43EB-993E-A793AAFD620D}"/>
                </a:ext>
              </a:extLst>
            </p:cNvPr>
            <p:cNvSpPr/>
            <p:nvPr/>
          </p:nvSpPr>
          <p:spPr>
            <a:xfrm>
              <a:off x="11738926" y="5339427"/>
              <a:ext cx="410317" cy="625944"/>
            </a:xfrm>
            <a:custGeom>
              <a:avLst/>
              <a:gdLst>
                <a:gd name="connsiteX0" fmla="*/ 403720 w 410317"/>
                <a:gd name="connsiteY0" fmla="*/ 31522 h 625944"/>
                <a:gd name="connsiteX1" fmla="*/ 403353 w 410317"/>
                <a:gd name="connsiteY1" fmla="*/ 71475 h 625944"/>
                <a:gd name="connsiteX2" fmla="*/ 410318 w 410317"/>
                <a:gd name="connsiteY2" fmla="*/ 118025 h 625944"/>
                <a:gd name="connsiteX3" fmla="*/ 403720 w 410317"/>
                <a:gd name="connsiteY3" fmla="*/ 189501 h 625944"/>
                <a:gd name="connsiteX4" fmla="*/ 385393 w 410317"/>
                <a:gd name="connsiteY4" fmla="*/ 192799 h 625944"/>
                <a:gd name="connsiteX5" fmla="*/ 381728 w 410317"/>
                <a:gd name="connsiteY5" fmla="*/ 188767 h 625944"/>
                <a:gd name="connsiteX6" fmla="*/ 359369 w 410317"/>
                <a:gd name="connsiteY6" fmla="*/ 175572 h 625944"/>
                <a:gd name="connsiteX7" fmla="*/ 347640 w 410317"/>
                <a:gd name="connsiteY7" fmla="*/ 181070 h 625944"/>
                <a:gd name="connsiteX8" fmla="*/ 321982 w 410317"/>
                <a:gd name="connsiteY8" fmla="*/ 184736 h 625944"/>
                <a:gd name="connsiteX9" fmla="*/ 290460 w 410317"/>
                <a:gd name="connsiteY9" fmla="*/ 174106 h 625944"/>
                <a:gd name="connsiteX10" fmla="*/ 286061 w 410317"/>
                <a:gd name="connsiteY10" fmla="*/ 145149 h 625944"/>
                <a:gd name="connsiteX11" fmla="*/ 277264 w 410317"/>
                <a:gd name="connsiteY11" fmla="*/ 160177 h 625944"/>
                <a:gd name="connsiteX12" fmla="*/ 268101 w 410317"/>
                <a:gd name="connsiteY12" fmla="*/ 176672 h 625944"/>
                <a:gd name="connsiteX13" fmla="*/ 230714 w 410317"/>
                <a:gd name="connsiteY13" fmla="*/ 202329 h 625944"/>
                <a:gd name="connsiteX14" fmla="*/ 232180 w 410317"/>
                <a:gd name="connsiteY14" fmla="*/ 207461 h 625944"/>
                <a:gd name="connsiteX15" fmla="*/ 269567 w 410317"/>
                <a:gd name="connsiteY15" fmla="*/ 194999 h 625944"/>
                <a:gd name="connsiteX16" fmla="*/ 275798 w 410317"/>
                <a:gd name="connsiteY16" fmla="*/ 207094 h 625944"/>
                <a:gd name="connsiteX17" fmla="*/ 247575 w 410317"/>
                <a:gd name="connsiteY17" fmla="*/ 225788 h 625944"/>
                <a:gd name="connsiteX18" fmla="*/ 265168 w 410317"/>
                <a:gd name="connsiteY18" fmla="*/ 229087 h 625944"/>
                <a:gd name="connsiteX19" fmla="*/ 276898 w 410317"/>
                <a:gd name="connsiteY19" fmla="*/ 228354 h 625944"/>
                <a:gd name="connsiteX20" fmla="*/ 277997 w 410317"/>
                <a:gd name="connsiteY20" fmla="*/ 240083 h 625944"/>
                <a:gd name="connsiteX21" fmla="*/ 271766 w 410317"/>
                <a:gd name="connsiteY21" fmla="*/ 261709 h 625944"/>
                <a:gd name="connsiteX22" fmla="*/ 259670 w 410317"/>
                <a:gd name="connsiteY22" fmla="*/ 273804 h 625944"/>
                <a:gd name="connsiteX23" fmla="*/ 243543 w 410317"/>
                <a:gd name="connsiteY23" fmla="*/ 282601 h 625944"/>
                <a:gd name="connsiteX24" fmla="*/ 225949 w 410317"/>
                <a:gd name="connsiteY24" fmla="*/ 317056 h 625944"/>
                <a:gd name="connsiteX25" fmla="*/ 209088 w 410317"/>
                <a:gd name="connsiteY25" fmla="*/ 344546 h 625944"/>
                <a:gd name="connsiteX26" fmla="*/ 198092 w 410317"/>
                <a:gd name="connsiteY26" fmla="*/ 362873 h 625944"/>
                <a:gd name="connsiteX27" fmla="*/ 185630 w 410317"/>
                <a:gd name="connsiteY27" fmla="*/ 362873 h 625944"/>
                <a:gd name="connsiteX28" fmla="*/ 131748 w 410317"/>
                <a:gd name="connsiteY28" fmla="*/ 384132 h 625944"/>
                <a:gd name="connsiteX29" fmla="*/ 140912 w 410317"/>
                <a:gd name="connsiteY29" fmla="*/ 376802 h 625944"/>
                <a:gd name="connsiteX30" fmla="*/ 151908 w 410317"/>
                <a:gd name="connsiteY30" fmla="*/ 377168 h 625944"/>
                <a:gd name="connsiteX31" fmla="*/ 158506 w 410317"/>
                <a:gd name="connsiteY31" fmla="*/ 394396 h 625944"/>
                <a:gd name="connsiteX32" fmla="*/ 148609 w 410317"/>
                <a:gd name="connsiteY32" fmla="*/ 405392 h 625944"/>
                <a:gd name="connsiteX33" fmla="*/ 140545 w 410317"/>
                <a:gd name="connsiteY33" fmla="*/ 412723 h 625944"/>
                <a:gd name="connsiteX34" fmla="*/ 132115 w 410317"/>
                <a:gd name="connsiteY34" fmla="*/ 427751 h 625944"/>
                <a:gd name="connsiteX35" fmla="*/ 118553 w 410317"/>
                <a:gd name="connsiteY35" fmla="*/ 450476 h 625944"/>
                <a:gd name="connsiteX36" fmla="*/ 102792 w 410317"/>
                <a:gd name="connsiteY36" fmla="*/ 467703 h 625944"/>
                <a:gd name="connsiteX37" fmla="*/ 104991 w 410317"/>
                <a:gd name="connsiteY37" fmla="*/ 472102 h 625944"/>
                <a:gd name="connsiteX38" fmla="*/ 142012 w 410317"/>
                <a:gd name="connsiteY38" fmla="*/ 495927 h 625944"/>
                <a:gd name="connsiteX39" fmla="*/ 140179 w 410317"/>
                <a:gd name="connsiteY39" fmla="*/ 511321 h 625944"/>
                <a:gd name="connsiteX40" fmla="*/ 143111 w 410317"/>
                <a:gd name="connsiteY40" fmla="*/ 514987 h 625944"/>
                <a:gd name="connsiteX41" fmla="*/ 140912 w 410317"/>
                <a:gd name="connsiteY41" fmla="*/ 576565 h 625944"/>
                <a:gd name="connsiteX42" fmla="*/ 134314 w 410317"/>
                <a:gd name="connsiteY42" fmla="*/ 587195 h 625944"/>
                <a:gd name="connsiteX43" fmla="*/ 123685 w 410317"/>
                <a:gd name="connsiteY43" fmla="*/ 593426 h 625944"/>
                <a:gd name="connsiteX44" fmla="*/ 108290 w 410317"/>
                <a:gd name="connsiteY44" fmla="*/ 610653 h 625944"/>
                <a:gd name="connsiteX45" fmla="*/ 104991 w 410317"/>
                <a:gd name="connsiteY45" fmla="*/ 611753 h 625944"/>
                <a:gd name="connsiteX46" fmla="*/ 88863 w 410317"/>
                <a:gd name="connsiteY46" fmla="*/ 625681 h 625944"/>
                <a:gd name="connsiteX47" fmla="*/ 57341 w 410317"/>
                <a:gd name="connsiteY47" fmla="*/ 597825 h 625944"/>
                <a:gd name="connsiteX48" fmla="*/ 66871 w 410317"/>
                <a:gd name="connsiteY48" fmla="*/ 587928 h 625944"/>
                <a:gd name="connsiteX49" fmla="*/ 56608 w 410317"/>
                <a:gd name="connsiteY49" fmla="*/ 599657 h 625944"/>
                <a:gd name="connsiteX50" fmla="*/ 46711 w 410317"/>
                <a:gd name="connsiteY50" fmla="*/ 611020 h 625944"/>
                <a:gd name="connsiteX51" fmla="*/ 17755 w 410317"/>
                <a:gd name="connsiteY51" fmla="*/ 609187 h 625944"/>
                <a:gd name="connsiteX52" fmla="*/ 6759 w 410317"/>
                <a:gd name="connsiteY52" fmla="*/ 595259 h 625944"/>
                <a:gd name="connsiteX53" fmla="*/ 19221 w 410317"/>
                <a:gd name="connsiteY53" fmla="*/ 564470 h 625944"/>
                <a:gd name="connsiteX54" fmla="*/ 33516 w 410317"/>
                <a:gd name="connsiteY54" fmla="*/ 542844 h 625944"/>
                <a:gd name="connsiteX55" fmla="*/ 41946 w 410317"/>
                <a:gd name="connsiteY55" fmla="*/ 525983 h 625944"/>
                <a:gd name="connsiteX56" fmla="*/ 27285 w 410317"/>
                <a:gd name="connsiteY56" fmla="*/ 520852 h 625944"/>
                <a:gd name="connsiteX57" fmla="*/ 11524 w 410317"/>
                <a:gd name="connsiteY57" fmla="*/ 493728 h 625944"/>
                <a:gd name="connsiteX58" fmla="*/ 43413 w 410317"/>
                <a:gd name="connsiteY58" fmla="*/ 498859 h 625944"/>
                <a:gd name="connsiteX59" fmla="*/ 52210 w 410317"/>
                <a:gd name="connsiteY59" fmla="*/ 501058 h 625944"/>
                <a:gd name="connsiteX60" fmla="*/ 55875 w 410317"/>
                <a:gd name="connsiteY60" fmla="*/ 488229 h 625944"/>
                <a:gd name="connsiteX61" fmla="*/ 57708 w 410317"/>
                <a:gd name="connsiteY61" fmla="*/ 477600 h 625944"/>
                <a:gd name="connsiteX62" fmla="*/ 70170 w 410317"/>
                <a:gd name="connsiteY62" fmla="*/ 422619 h 625944"/>
                <a:gd name="connsiteX63" fmla="*/ 56608 w 410317"/>
                <a:gd name="connsiteY63" fmla="*/ 414189 h 625944"/>
                <a:gd name="connsiteX64" fmla="*/ 54409 w 410317"/>
                <a:gd name="connsiteY64" fmla="*/ 403926 h 625944"/>
                <a:gd name="connsiteX65" fmla="*/ 56974 w 410317"/>
                <a:gd name="connsiteY65" fmla="*/ 397328 h 625944"/>
                <a:gd name="connsiteX66" fmla="*/ 80066 w 410317"/>
                <a:gd name="connsiteY66" fmla="*/ 347112 h 625944"/>
                <a:gd name="connsiteX67" fmla="*/ 74202 w 410317"/>
                <a:gd name="connsiteY67" fmla="*/ 335383 h 625944"/>
                <a:gd name="connsiteX68" fmla="*/ 93628 w 410317"/>
                <a:gd name="connsiteY68" fmla="*/ 322188 h 625944"/>
                <a:gd name="connsiteX69" fmla="*/ 115621 w 410317"/>
                <a:gd name="connsiteY69" fmla="*/ 301661 h 625944"/>
                <a:gd name="connsiteX70" fmla="*/ 79700 w 410317"/>
                <a:gd name="connsiteY70" fmla="*/ 294697 h 625944"/>
                <a:gd name="connsiteX71" fmla="*/ 81899 w 410317"/>
                <a:gd name="connsiteY71" fmla="*/ 262808 h 625944"/>
                <a:gd name="connsiteX72" fmla="*/ 82999 w 410317"/>
                <a:gd name="connsiteY72" fmla="*/ 252545 h 625944"/>
                <a:gd name="connsiteX73" fmla="*/ 114155 w 410317"/>
                <a:gd name="connsiteY73" fmla="*/ 259509 h 625944"/>
                <a:gd name="connsiteX74" fmla="*/ 122951 w 410317"/>
                <a:gd name="connsiteY74" fmla="*/ 264274 h 625944"/>
                <a:gd name="connsiteX75" fmla="*/ 133215 w 410317"/>
                <a:gd name="connsiteY75" fmla="*/ 254378 h 625944"/>
                <a:gd name="connsiteX76" fmla="*/ 155207 w 410317"/>
                <a:gd name="connsiteY76" fmla="*/ 182170 h 625944"/>
                <a:gd name="connsiteX77" fmla="*/ 146043 w 410317"/>
                <a:gd name="connsiteY77" fmla="*/ 191700 h 625944"/>
                <a:gd name="connsiteX78" fmla="*/ 130282 w 410317"/>
                <a:gd name="connsiteY78" fmla="*/ 194265 h 625944"/>
                <a:gd name="connsiteX79" fmla="*/ 120386 w 410317"/>
                <a:gd name="connsiteY79" fmla="*/ 161277 h 625944"/>
                <a:gd name="connsiteX80" fmla="*/ 147510 w 410317"/>
                <a:gd name="connsiteY80" fmla="*/ 145149 h 625944"/>
                <a:gd name="connsiteX81" fmla="*/ 171335 w 410317"/>
                <a:gd name="connsiteY81" fmla="*/ 146249 h 625944"/>
                <a:gd name="connsiteX82" fmla="*/ 180131 w 410317"/>
                <a:gd name="connsiteY82" fmla="*/ 155046 h 625944"/>
                <a:gd name="connsiteX83" fmla="*/ 198458 w 410317"/>
                <a:gd name="connsiteY83" fmla="*/ 165309 h 625944"/>
                <a:gd name="connsiteX84" fmla="*/ 223383 w 410317"/>
                <a:gd name="connsiteY84" fmla="*/ 175572 h 625944"/>
                <a:gd name="connsiteX85" fmla="*/ 218618 w 410317"/>
                <a:gd name="connsiteY85" fmla="*/ 159811 h 625944"/>
                <a:gd name="connsiteX86" fmla="*/ 218985 w 410317"/>
                <a:gd name="connsiteY86" fmla="*/ 141851 h 625944"/>
                <a:gd name="connsiteX87" fmla="*/ 223383 w 410317"/>
                <a:gd name="connsiteY87" fmla="*/ 138552 h 625944"/>
                <a:gd name="connsiteX88" fmla="*/ 212020 w 410317"/>
                <a:gd name="connsiteY88" fmla="*/ 99699 h 625944"/>
                <a:gd name="connsiteX89" fmla="*/ 169502 w 410317"/>
                <a:gd name="connsiteY89" fmla="*/ 133787 h 625944"/>
                <a:gd name="connsiteX90" fmla="*/ 145310 w 410317"/>
                <a:gd name="connsiteY90" fmla="*/ 139285 h 625944"/>
                <a:gd name="connsiteX91" fmla="*/ 147143 w 410317"/>
                <a:gd name="connsiteY91" fmla="*/ 117659 h 625944"/>
                <a:gd name="connsiteX92" fmla="*/ 154840 w 410317"/>
                <a:gd name="connsiteY92" fmla="*/ 109962 h 625944"/>
                <a:gd name="connsiteX93" fmla="*/ 156307 w 410317"/>
                <a:gd name="connsiteY93" fmla="*/ 78806 h 625944"/>
                <a:gd name="connsiteX94" fmla="*/ 134681 w 410317"/>
                <a:gd name="connsiteY94" fmla="*/ 81738 h 625944"/>
                <a:gd name="connsiteX95" fmla="*/ 81166 w 410317"/>
                <a:gd name="connsiteY95" fmla="*/ 86137 h 625944"/>
                <a:gd name="connsiteX96" fmla="*/ 58074 w 410317"/>
                <a:gd name="connsiteY96" fmla="*/ 60845 h 625944"/>
                <a:gd name="connsiteX97" fmla="*/ 57708 w 410317"/>
                <a:gd name="connsiteY97" fmla="*/ 45817 h 625944"/>
                <a:gd name="connsiteX98" fmla="*/ 68337 w 410317"/>
                <a:gd name="connsiteY98" fmla="*/ 37387 h 625944"/>
                <a:gd name="connsiteX99" fmla="*/ 103158 w 410317"/>
                <a:gd name="connsiteY99" fmla="*/ 30056 h 625944"/>
                <a:gd name="connsiteX100" fmla="*/ 126983 w 410317"/>
                <a:gd name="connsiteY100" fmla="*/ 22359 h 625944"/>
                <a:gd name="connsiteX101" fmla="*/ 214953 w 410317"/>
                <a:gd name="connsiteY101" fmla="*/ 9530 h 625944"/>
                <a:gd name="connsiteX102" fmla="*/ 242077 w 410317"/>
                <a:gd name="connsiteY102" fmla="*/ 13929 h 625944"/>
                <a:gd name="connsiteX103" fmla="*/ 243176 w 410317"/>
                <a:gd name="connsiteY103" fmla="*/ 6598 h 625944"/>
                <a:gd name="connsiteX104" fmla="*/ 244642 w 410317"/>
                <a:gd name="connsiteY104" fmla="*/ 4765 h 625944"/>
                <a:gd name="connsiteX105" fmla="*/ 269933 w 410317"/>
                <a:gd name="connsiteY105" fmla="*/ 6231 h 625944"/>
                <a:gd name="connsiteX106" fmla="*/ 279830 w 410317"/>
                <a:gd name="connsiteY106" fmla="*/ 8430 h 625944"/>
                <a:gd name="connsiteX107" fmla="*/ 276165 w 410317"/>
                <a:gd name="connsiteY107" fmla="*/ 23458 h 625944"/>
                <a:gd name="connsiteX108" fmla="*/ 287161 w 410317"/>
                <a:gd name="connsiteY108" fmla="*/ 12096 h 625944"/>
                <a:gd name="connsiteX109" fmla="*/ 309886 w 410317"/>
                <a:gd name="connsiteY109" fmla="*/ 2199 h 625944"/>
                <a:gd name="connsiteX110" fmla="*/ 311352 w 410317"/>
                <a:gd name="connsiteY110" fmla="*/ 8797 h 625944"/>
                <a:gd name="connsiteX111" fmla="*/ 319050 w 410317"/>
                <a:gd name="connsiteY111" fmla="*/ 21626 h 625944"/>
                <a:gd name="connsiteX112" fmla="*/ 355337 w 410317"/>
                <a:gd name="connsiteY112" fmla="*/ 32255 h 625944"/>
                <a:gd name="connsiteX113" fmla="*/ 356070 w 410317"/>
                <a:gd name="connsiteY113" fmla="*/ 17960 h 625944"/>
                <a:gd name="connsiteX114" fmla="*/ 363767 w 410317"/>
                <a:gd name="connsiteY114" fmla="*/ 20893 h 625944"/>
                <a:gd name="connsiteX115" fmla="*/ 403720 w 410317"/>
                <a:gd name="connsiteY115" fmla="*/ 31522 h 62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410317" h="625944">
                  <a:moveTo>
                    <a:pt x="403720" y="31522"/>
                  </a:moveTo>
                  <a:cubicBezTo>
                    <a:pt x="398222" y="44718"/>
                    <a:pt x="399688" y="57547"/>
                    <a:pt x="403353" y="71475"/>
                  </a:cubicBezTo>
                  <a:cubicBezTo>
                    <a:pt x="407385" y="86503"/>
                    <a:pt x="398222" y="103731"/>
                    <a:pt x="410318" y="118025"/>
                  </a:cubicBezTo>
                  <a:cubicBezTo>
                    <a:pt x="397122" y="140751"/>
                    <a:pt x="413250" y="166409"/>
                    <a:pt x="403720" y="189501"/>
                  </a:cubicBezTo>
                  <a:cubicBezTo>
                    <a:pt x="398955" y="198664"/>
                    <a:pt x="392357" y="197198"/>
                    <a:pt x="385393" y="192799"/>
                  </a:cubicBezTo>
                  <a:cubicBezTo>
                    <a:pt x="383927" y="191700"/>
                    <a:pt x="382827" y="190234"/>
                    <a:pt x="381728" y="188767"/>
                  </a:cubicBezTo>
                  <a:cubicBezTo>
                    <a:pt x="376596" y="181070"/>
                    <a:pt x="366700" y="180704"/>
                    <a:pt x="359369" y="175572"/>
                  </a:cubicBezTo>
                  <a:cubicBezTo>
                    <a:pt x="353504" y="171174"/>
                    <a:pt x="350572" y="177405"/>
                    <a:pt x="347640" y="181070"/>
                  </a:cubicBezTo>
                  <a:cubicBezTo>
                    <a:pt x="340309" y="190967"/>
                    <a:pt x="331878" y="191700"/>
                    <a:pt x="321982" y="184736"/>
                  </a:cubicBezTo>
                  <a:cubicBezTo>
                    <a:pt x="312452" y="178138"/>
                    <a:pt x="300356" y="178138"/>
                    <a:pt x="290460" y="174106"/>
                  </a:cubicBezTo>
                  <a:cubicBezTo>
                    <a:pt x="277264" y="168608"/>
                    <a:pt x="300723" y="154313"/>
                    <a:pt x="286061" y="145149"/>
                  </a:cubicBezTo>
                  <a:cubicBezTo>
                    <a:pt x="279097" y="146982"/>
                    <a:pt x="277264" y="152847"/>
                    <a:pt x="277264" y="160177"/>
                  </a:cubicBezTo>
                  <a:cubicBezTo>
                    <a:pt x="277264" y="167508"/>
                    <a:pt x="275798" y="176305"/>
                    <a:pt x="268101" y="176672"/>
                  </a:cubicBezTo>
                  <a:cubicBezTo>
                    <a:pt x="249774" y="177771"/>
                    <a:pt x="244642" y="196098"/>
                    <a:pt x="230714" y="202329"/>
                  </a:cubicBezTo>
                  <a:cubicBezTo>
                    <a:pt x="229981" y="202696"/>
                    <a:pt x="230714" y="204529"/>
                    <a:pt x="232180" y="207461"/>
                  </a:cubicBezTo>
                  <a:cubicBezTo>
                    <a:pt x="241710" y="194632"/>
                    <a:pt x="253806" y="187668"/>
                    <a:pt x="269567" y="194999"/>
                  </a:cubicBezTo>
                  <a:cubicBezTo>
                    <a:pt x="274698" y="197198"/>
                    <a:pt x="277631" y="201963"/>
                    <a:pt x="275798" y="207094"/>
                  </a:cubicBezTo>
                  <a:cubicBezTo>
                    <a:pt x="271766" y="219923"/>
                    <a:pt x="260770" y="223955"/>
                    <a:pt x="247575" y="225788"/>
                  </a:cubicBezTo>
                  <a:cubicBezTo>
                    <a:pt x="253439" y="233485"/>
                    <a:pt x="258571" y="235318"/>
                    <a:pt x="265168" y="229087"/>
                  </a:cubicBezTo>
                  <a:cubicBezTo>
                    <a:pt x="268834" y="225421"/>
                    <a:pt x="272866" y="225421"/>
                    <a:pt x="276898" y="228354"/>
                  </a:cubicBezTo>
                  <a:cubicBezTo>
                    <a:pt x="281663" y="231652"/>
                    <a:pt x="279830" y="236051"/>
                    <a:pt x="277997" y="240083"/>
                  </a:cubicBezTo>
                  <a:cubicBezTo>
                    <a:pt x="274698" y="247047"/>
                    <a:pt x="272866" y="254011"/>
                    <a:pt x="271766" y="261709"/>
                  </a:cubicBezTo>
                  <a:cubicBezTo>
                    <a:pt x="270667" y="268673"/>
                    <a:pt x="267001" y="273071"/>
                    <a:pt x="259670" y="273804"/>
                  </a:cubicBezTo>
                  <a:cubicBezTo>
                    <a:pt x="253073" y="274171"/>
                    <a:pt x="248308" y="277836"/>
                    <a:pt x="243543" y="282601"/>
                  </a:cubicBezTo>
                  <a:cubicBezTo>
                    <a:pt x="234379" y="292131"/>
                    <a:pt x="220817" y="297996"/>
                    <a:pt x="225949" y="317056"/>
                  </a:cubicBezTo>
                  <a:cubicBezTo>
                    <a:pt x="228515" y="326586"/>
                    <a:pt x="229614" y="343447"/>
                    <a:pt x="209088" y="344546"/>
                  </a:cubicBezTo>
                  <a:cubicBezTo>
                    <a:pt x="205056" y="344913"/>
                    <a:pt x="198825" y="354809"/>
                    <a:pt x="198092" y="362873"/>
                  </a:cubicBezTo>
                  <a:cubicBezTo>
                    <a:pt x="193693" y="369838"/>
                    <a:pt x="189662" y="362873"/>
                    <a:pt x="185630" y="362873"/>
                  </a:cubicBezTo>
                  <a:cubicBezTo>
                    <a:pt x="166203" y="364340"/>
                    <a:pt x="146410" y="366539"/>
                    <a:pt x="131748" y="384132"/>
                  </a:cubicBezTo>
                  <a:cubicBezTo>
                    <a:pt x="135780" y="381567"/>
                    <a:pt x="137613" y="378268"/>
                    <a:pt x="140912" y="376802"/>
                  </a:cubicBezTo>
                  <a:cubicBezTo>
                    <a:pt x="144577" y="375336"/>
                    <a:pt x="148243" y="376069"/>
                    <a:pt x="151908" y="377168"/>
                  </a:cubicBezTo>
                  <a:cubicBezTo>
                    <a:pt x="165103" y="380101"/>
                    <a:pt x="166936" y="384499"/>
                    <a:pt x="158506" y="394396"/>
                  </a:cubicBezTo>
                  <a:cubicBezTo>
                    <a:pt x="155207" y="398061"/>
                    <a:pt x="152641" y="402459"/>
                    <a:pt x="148609" y="405392"/>
                  </a:cubicBezTo>
                  <a:cubicBezTo>
                    <a:pt x="145310" y="406858"/>
                    <a:pt x="137980" y="404292"/>
                    <a:pt x="140545" y="412723"/>
                  </a:cubicBezTo>
                  <a:cubicBezTo>
                    <a:pt x="136513" y="417121"/>
                    <a:pt x="125884" y="414922"/>
                    <a:pt x="132115" y="427751"/>
                  </a:cubicBezTo>
                  <a:cubicBezTo>
                    <a:pt x="135780" y="435448"/>
                    <a:pt x="128449" y="450476"/>
                    <a:pt x="118553" y="450476"/>
                  </a:cubicBezTo>
                  <a:cubicBezTo>
                    <a:pt x="104258" y="450843"/>
                    <a:pt x="102792" y="457074"/>
                    <a:pt x="102792" y="467703"/>
                  </a:cubicBezTo>
                  <a:cubicBezTo>
                    <a:pt x="102792" y="469536"/>
                    <a:pt x="92529" y="475767"/>
                    <a:pt x="104991" y="472102"/>
                  </a:cubicBezTo>
                  <a:cubicBezTo>
                    <a:pt x="107557" y="471369"/>
                    <a:pt x="140912" y="494094"/>
                    <a:pt x="142012" y="495927"/>
                  </a:cubicBezTo>
                  <a:cubicBezTo>
                    <a:pt x="146043" y="501792"/>
                    <a:pt x="133215" y="505090"/>
                    <a:pt x="140179" y="511321"/>
                  </a:cubicBezTo>
                  <a:cubicBezTo>
                    <a:pt x="141645" y="512421"/>
                    <a:pt x="142378" y="513521"/>
                    <a:pt x="143111" y="514987"/>
                  </a:cubicBezTo>
                  <a:cubicBezTo>
                    <a:pt x="135047" y="535147"/>
                    <a:pt x="132481" y="555673"/>
                    <a:pt x="140912" y="576565"/>
                  </a:cubicBezTo>
                  <a:cubicBezTo>
                    <a:pt x="143111" y="582430"/>
                    <a:pt x="140179" y="586095"/>
                    <a:pt x="134314" y="587195"/>
                  </a:cubicBezTo>
                  <a:cubicBezTo>
                    <a:pt x="130282" y="588295"/>
                    <a:pt x="125517" y="588661"/>
                    <a:pt x="123685" y="593426"/>
                  </a:cubicBezTo>
                  <a:cubicBezTo>
                    <a:pt x="123685" y="603689"/>
                    <a:pt x="122218" y="612853"/>
                    <a:pt x="108290" y="610653"/>
                  </a:cubicBezTo>
                  <a:cubicBezTo>
                    <a:pt x="106824" y="610287"/>
                    <a:pt x="106091" y="608088"/>
                    <a:pt x="104991" y="611753"/>
                  </a:cubicBezTo>
                  <a:cubicBezTo>
                    <a:pt x="102425" y="619450"/>
                    <a:pt x="100226" y="627514"/>
                    <a:pt x="88863" y="625681"/>
                  </a:cubicBezTo>
                  <a:cubicBezTo>
                    <a:pt x="72736" y="622749"/>
                    <a:pt x="63939" y="611020"/>
                    <a:pt x="57341" y="597825"/>
                  </a:cubicBezTo>
                  <a:cubicBezTo>
                    <a:pt x="53676" y="590860"/>
                    <a:pt x="61373" y="589761"/>
                    <a:pt x="66871" y="587928"/>
                  </a:cubicBezTo>
                  <a:cubicBezTo>
                    <a:pt x="58441" y="588295"/>
                    <a:pt x="51843" y="589394"/>
                    <a:pt x="56608" y="599657"/>
                  </a:cubicBezTo>
                  <a:cubicBezTo>
                    <a:pt x="61373" y="610287"/>
                    <a:pt x="54042" y="612120"/>
                    <a:pt x="46711" y="611020"/>
                  </a:cubicBezTo>
                  <a:cubicBezTo>
                    <a:pt x="37181" y="609554"/>
                    <a:pt x="28384" y="605889"/>
                    <a:pt x="17755" y="609187"/>
                  </a:cubicBezTo>
                  <a:cubicBezTo>
                    <a:pt x="8225" y="612486"/>
                    <a:pt x="9691" y="600024"/>
                    <a:pt x="6759" y="595259"/>
                  </a:cubicBezTo>
                  <a:cubicBezTo>
                    <a:pt x="-4604" y="575466"/>
                    <a:pt x="-2405" y="569601"/>
                    <a:pt x="19221" y="564470"/>
                  </a:cubicBezTo>
                  <a:cubicBezTo>
                    <a:pt x="32416" y="561537"/>
                    <a:pt x="40847" y="558605"/>
                    <a:pt x="33516" y="542844"/>
                  </a:cubicBezTo>
                  <a:cubicBezTo>
                    <a:pt x="29851" y="535147"/>
                    <a:pt x="39747" y="531848"/>
                    <a:pt x="41946" y="525983"/>
                  </a:cubicBezTo>
                  <a:cubicBezTo>
                    <a:pt x="37548" y="520852"/>
                    <a:pt x="31317" y="523417"/>
                    <a:pt x="27285" y="520852"/>
                  </a:cubicBezTo>
                  <a:cubicBezTo>
                    <a:pt x="19954" y="513154"/>
                    <a:pt x="10058" y="506556"/>
                    <a:pt x="11524" y="493728"/>
                  </a:cubicBezTo>
                  <a:cubicBezTo>
                    <a:pt x="23253" y="488229"/>
                    <a:pt x="35715" y="477600"/>
                    <a:pt x="43413" y="498859"/>
                  </a:cubicBezTo>
                  <a:cubicBezTo>
                    <a:pt x="44512" y="501792"/>
                    <a:pt x="48911" y="500692"/>
                    <a:pt x="52210" y="501058"/>
                  </a:cubicBezTo>
                  <a:cubicBezTo>
                    <a:pt x="62106" y="499226"/>
                    <a:pt x="52943" y="491895"/>
                    <a:pt x="55875" y="488229"/>
                  </a:cubicBezTo>
                  <a:cubicBezTo>
                    <a:pt x="56608" y="484564"/>
                    <a:pt x="59907" y="480166"/>
                    <a:pt x="57708" y="477600"/>
                  </a:cubicBezTo>
                  <a:cubicBezTo>
                    <a:pt x="41213" y="454508"/>
                    <a:pt x="56608" y="439113"/>
                    <a:pt x="70170" y="422619"/>
                  </a:cubicBezTo>
                  <a:cubicBezTo>
                    <a:pt x="67604" y="417121"/>
                    <a:pt x="59907" y="418954"/>
                    <a:pt x="56608" y="414189"/>
                  </a:cubicBezTo>
                  <a:cubicBezTo>
                    <a:pt x="54409" y="410890"/>
                    <a:pt x="54042" y="407591"/>
                    <a:pt x="54409" y="403926"/>
                  </a:cubicBezTo>
                  <a:cubicBezTo>
                    <a:pt x="54775" y="401360"/>
                    <a:pt x="55142" y="398428"/>
                    <a:pt x="56974" y="397328"/>
                  </a:cubicBezTo>
                  <a:cubicBezTo>
                    <a:pt x="74935" y="385232"/>
                    <a:pt x="73835" y="364706"/>
                    <a:pt x="80066" y="347112"/>
                  </a:cubicBezTo>
                  <a:cubicBezTo>
                    <a:pt x="82999" y="338315"/>
                    <a:pt x="74935" y="339781"/>
                    <a:pt x="74202" y="335383"/>
                  </a:cubicBezTo>
                  <a:cubicBezTo>
                    <a:pt x="76401" y="315956"/>
                    <a:pt x="76401" y="315956"/>
                    <a:pt x="93628" y="322188"/>
                  </a:cubicBezTo>
                  <a:cubicBezTo>
                    <a:pt x="107190" y="326953"/>
                    <a:pt x="113055" y="321821"/>
                    <a:pt x="115621" y="301661"/>
                  </a:cubicBezTo>
                  <a:cubicBezTo>
                    <a:pt x="89963" y="320721"/>
                    <a:pt x="83732" y="319255"/>
                    <a:pt x="79700" y="294697"/>
                  </a:cubicBezTo>
                  <a:cubicBezTo>
                    <a:pt x="80799" y="284067"/>
                    <a:pt x="88863" y="273804"/>
                    <a:pt x="81899" y="262808"/>
                  </a:cubicBezTo>
                  <a:cubicBezTo>
                    <a:pt x="80799" y="259143"/>
                    <a:pt x="80799" y="255844"/>
                    <a:pt x="82999" y="252545"/>
                  </a:cubicBezTo>
                  <a:cubicBezTo>
                    <a:pt x="95094" y="246680"/>
                    <a:pt x="106824" y="244115"/>
                    <a:pt x="114155" y="259509"/>
                  </a:cubicBezTo>
                  <a:cubicBezTo>
                    <a:pt x="115987" y="263175"/>
                    <a:pt x="118186" y="266107"/>
                    <a:pt x="122951" y="264274"/>
                  </a:cubicBezTo>
                  <a:cubicBezTo>
                    <a:pt x="127716" y="262442"/>
                    <a:pt x="132481" y="259876"/>
                    <a:pt x="133215" y="254378"/>
                  </a:cubicBezTo>
                  <a:cubicBezTo>
                    <a:pt x="136880" y="229087"/>
                    <a:pt x="148976" y="206728"/>
                    <a:pt x="155207" y="182170"/>
                  </a:cubicBezTo>
                  <a:cubicBezTo>
                    <a:pt x="148243" y="181803"/>
                    <a:pt x="148609" y="188401"/>
                    <a:pt x="146043" y="191700"/>
                  </a:cubicBezTo>
                  <a:cubicBezTo>
                    <a:pt x="141645" y="197931"/>
                    <a:pt x="133948" y="199764"/>
                    <a:pt x="130282" y="194265"/>
                  </a:cubicBezTo>
                  <a:cubicBezTo>
                    <a:pt x="124418" y="184369"/>
                    <a:pt x="117453" y="172273"/>
                    <a:pt x="120386" y="161277"/>
                  </a:cubicBezTo>
                  <a:cubicBezTo>
                    <a:pt x="123318" y="151014"/>
                    <a:pt x="136147" y="145149"/>
                    <a:pt x="147510" y="145149"/>
                  </a:cubicBezTo>
                  <a:cubicBezTo>
                    <a:pt x="155573" y="145149"/>
                    <a:pt x="163271" y="148082"/>
                    <a:pt x="171335" y="146249"/>
                  </a:cubicBezTo>
                  <a:cubicBezTo>
                    <a:pt x="177566" y="145149"/>
                    <a:pt x="180131" y="148448"/>
                    <a:pt x="180131" y="155046"/>
                  </a:cubicBezTo>
                  <a:cubicBezTo>
                    <a:pt x="180498" y="168974"/>
                    <a:pt x="187096" y="172640"/>
                    <a:pt x="198458" y="165309"/>
                  </a:cubicBezTo>
                  <a:cubicBezTo>
                    <a:pt x="217152" y="153213"/>
                    <a:pt x="219718" y="153946"/>
                    <a:pt x="223383" y="175572"/>
                  </a:cubicBezTo>
                  <a:cubicBezTo>
                    <a:pt x="227415" y="166409"/>
                    <a:pt x="227781" y="164209"/>
                    <a:pt x="218618" y="159811"/>
                  </a:cubicBezTo>
                  <a:cubicBezTo>
                    <a:pt x="203223" y="152480"/>
                    <a:pt x="206156" y="147715"/>
                    <a:pt x="218985" y="141851"/>
                  </a:cubicBezTo>
                  <a:cubicBezTo>
                    <a:pt x="220817" y="141117"/>
                    <a:pt x="222283" y="140384"/>
                    <a:pt x="223383" y="138552"/>
                  </a:cubicBezTo>
                  <a:cubicBezTo>
                    <a:pt x="203590" y="131587"/>
                    <a:pt x="202490" y="127555"/>
                    <a:pt x="212020" y="99699"/>
                  </a:cubicBezTo>
                  <a:cubicBezTo>
                    <a:pt x="201391" y="115826"/>
                    <a:pt x="176466" y="111794"/>
                    <a:pt x="169502" y="133787"/>
                  </a:cubicBezTo>
                  <a:cubicBezTo>
                    <a:pt x="165836" y="144783"/>
                    <a:pt x="153374" y="144783"/>
                    <a:pt x="145310" y="139285"/>
                  </a:cubicBezTo>
                  <a:cubicBezTo>
                    <a:pt x="137613" y="133420"/>
                    <a:pt x="142744" y="124257"/>
                    <a:pt x="147143" y="117659"/>
                  </a:cubicBezTo>
                  <a:cubicBezTo>
                    <a:pt x="148976" y="114727"/>
                    <a:pt x="153374" y="113994"/>
                    <a:pt x="154840" y="109962"/>
                  </a:cubicBezTo>
                  <a:cubicBezTo>
                    <a:pt x="158139" y="99699"/>
                    <a:pt x="161071" y="87603"/>
                    <a:pt x="156307" y="78806"/>
                  </a:cubicBezTo>
                  <a:cubicBezTo>
                    <a:pt x="151175" y="70009"/>
                    <a:pt x="141645" y="79539"/>
                    <a:pt x="134681" y="81738"/>
                  </a:cubicBezTo>
                  <a:cubicBezTo>
                    <a:pt x="116720" y="87236"/>
                    <a:pt x="99126" y="86870"/>
                    <a:pt x="81166" y="86137"/>
                  </a:cubicBezTo>
                  <a:cubicBezTo>
                    <a:pt x="65771" y="85037"/>
                    <a:pt x="57708" y="76240"/>
                    <a:pt x="58074" y="60845"/>
                  </a:cubicBezTo>
                  <a:cubicBezTo>
                    <a:pt x="58074" y="55714"/>
                    <a:pt x="58807" y="50949"/>
                    <a:pt x="57708" y="45817"/>
                  </a:cubicBezTo>
                  <a:cubicBezTo>
                    <a:pt x="55875" y="36287"/>
                    <a:pt x="60640" y="34821"/>
                    <a:pt x="68337" y="37387"/>
                  </a:cubicBezTo>
                  <a:cubicBezTo>
                    <a:pt x="81166" y="41419"/>
                    <a:pt x="93995" y="36654"/>
                    <a:pt x="103158" y="30056"/>
                  </a:cubicBezTo>
                  <a:cubicBezTo>
                    <a:pt x="111222" y="24558"/>
                    <a:pt x="118553" y="23092"/>
                    <a:pt x="126983" y="22359"/>
                  </a:cubicBezTo>
                  <a:cubicBezTo>
                    <a:pt x="157406" y="26391"/>
                    <a:pt x="186363" y="17227"/>
                    <a:pt x="214953" y="9530"/>
                  </a:cubicBezTo>
                  <a:cubicBezTo>
                    <a:pt x="223750" y="12096"/>
                    <a:pt x="234379" y="4399"/>
                    <a:pt x="242077" y="13929"/>
                  </a:cubicBezTo>
                  <a:cubicBezTo>
                    <a:pt x="242443" y="14295"/>
                    <a:pt x="241710" y="8797"/>
                    <a:pt x="243176" y="6598"/>
                  </a:cubicBezTo>
                  <a:cubicBezTo>
                    <a:pt x="243543" y="5865"/>
                    <a:pt x="244276" y="5498"/>
                    <a:pt x="244642" y="4765"/>
                  </a:cubicBezTo>
                  <a:cubicBezTo>
                    <a:pt x="253073" y="6964"/>
                    <a:pt x="260403" y="15761"/>
                    <a:pt x="269933" y="6231"/>
                  </a:cubicBezTo>
                  <a:cubicBezTo>
                    <a:pt x="272866" y="3299"/>
                    <a:pt x="277264" y="5498"/>
                    <a:pt x="279830" y="8430"/>
                  </a:cubicBezTo>
                  <a:cubicBezTo>
                    <a:pt x="284962" y="14662"/>
                    <a:pt x="275798" y="17960"/>
                    <a:pt x="276165" y="23458"/>
                  </a:cubicBezTo>
                  <a:cubicBezTo>
                    <a:pt x="284228" y="23825"/>
                    <a:pt x="287161" y="16861"/>
                    <a:pt x="287161" y="12096"/>
                  </a:cubicBezTo>
                  <a:cubicBezTo>
                    <a:pt x="287894" y="-7331"/>
                    <a:pt x="301456" y="2566"/>
                    <a:pt x="309886" y="2199"/>
                  </a:cubicBezTo>
                  <a:cubicBezTo>
                    <a:pt x="312452" y="1833"/>
                    <a:pt x="315018" y="5132"/>
                    <a:pt x="311352" y="8797"/>
                  </a:cubicBezTo>
                  <a:cubicBezTo>
                    <a:pt x="298157" y="22359"/>
                    <a:pt x="316117" y="22359"/>
                    <a:pt x="319050" y="21626"/>
                  </a:cubicBezTo>
                  <a:cubicBezTo>
                    <a:pt x="333345" y="18694"/>
                    <a:pt x="343974" y="26024"/>
                    <a:pt x="355337" y="32255"/>
                  </a:cubicBezTo>
                  <a:cubicBezTo>
                    <a:pt x="357903" y="27124"/>
                    <a:pt x="350572" y="21992"/>
                    <a:pt x="356070" y="17960"/>
                  </a:cubicBezTo>
                  <a:cubicBezTo>
                    <a:pt x="359369" y="15761"/>
                    <a:pt x="363034" y="18327"/>
                    <a:pt x="363767" y="20893"/>
                  </a:cubicBezTo>
                  <a:cubicBezTo>
                    <a:pt x="372931" y="45817"/>
                    <a:pt x="389792" y="32255"/>
                    <a:pt x="403720" y="315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013CD419-8881-43A2-9F6E-914475BEA7C9}"/>
                </a:ext>
              </a:extLst>
            </p:cNvPr>
            <p:cNvSpPr/>
            <p:nvPr/>
          </p:nvSpPr>
          <p:spPr>
            <a:xfrm>
              <a:off x="11494878" y="4976465"/>
              <a:ext cx="540029" cy="408287"/>
            </a:xfrm>
            <a:custGeom>
              <a:avLst/>
              <a:gdLst>
                <a:gd name="connsiteX0" fmla="*/ 463766 w 540029"/>
                <a:gd name="connsiteY0" fmla="*/ 375424 h 408287"/>
                <a:gd name="connsiteX1" fmla="*/ 370299 w 540029"/>
                <a:gd name="connsiteY1" fmla="*/ 390452 h 408287"/>
                <a:gd name="connsiteX2" fmla="*/ 333278 w 540029"/>
                <a:gd name="connsiteY2" fmla="*/ 392652 h 408287"/>
                <a:gd name="connsiteX3" fmla="*/ 266935 w 540029"/>
                <a:gd name="connsiteY3" fmla="*/ 389719 h 408287"/>
                <a:gd name="connsiteX4" fmla="*/ 265102 w 540029"/>
                <a:gd name="connsiteY4" fmla="*/ 374325 h 408287"/>
                <a:gd name="connsiteX5" fmla="*/ 240544 w 540029"/>
                <a:gd name="connsiteY5" fmla="*/ 394118 h 408287"/>
                <a:gd name="connsiteX6" fmla="*/ 226982 w 540029"/>
                <a:gd name="connsiteY6" fmla="*/ 395951 h 408287"/>
                <a:gd name="connsiteX7" fmla="*/ 184097 w 540029"/>
                <a:gd name="connsiteY7" fmla="*/ 396684 h 408287"/>
                <a:gd name="connsiteX8" fmla="*/ 148176 w 540029"/>
                <a:gd name="connsiteY8" fmla="*/ 403281 h 408287"/>
                <a:gd name="connsiteX9" fmla="*/ 84032 w 540029"/>
                <a:gd name="connsiteY9" fmla="*/ 397417 h 408287"/>
                <a:gd name="connsiteX10" fmla="*/ 60940 w 540029"/>
                <a:gd name="connsiteY10" fmla="*/ 390452 h 408287"/>
                <a:gd name="connsiteX11" fmla="*/ 42613 w 540029"/>
                <a:gd name="connsiteY11" fmla="*/ 378357 h 408287"/>
                <a:gd name="connsiteX12" fmla="*/ 61306 w 540029"/>
                <a:gd name="connsiteY12" fmla="*/ 368460 h 408287"/>
                <a:gd name="connsiteX13" fmla="*/ 124718 w 540029"/>
                <a:gd name="connsiteY13" fmla="*/ 358197 h 408287"/>
                <a:gd name="connsiteX14" fmla="*/ 145244 w 540029"/>
                <a:gd name="connsiteY14" fmla="*/ 362596 h 408287"/>
                <a:gd name="connsiteX15" fmla="*/ 189228 w 540029"/>
                <a:gd name="connsiteY15" fmla="*/ 359297 h 408287"/>
                <a:gd name="connsiteX16" fmla="*/ 190695 w 540029"/>
                <a:gd name="connsiteY16" fmla="*/ 342436 h 408287"/>
                <a:gd name="connsiteX17" fmla="*/ 192161 w 540029"/>
                <a:gd name="connsiteY17" fmla="*/ 288188 h 408287"/>
                <a:gd name="connsiteX18" fmla="*/ 147810 w 540029"/>
                <a:gd name="connsiteY18" fmla="*/ 313479 h 408287"/>
                <a:gd name="connsiteX19" fmla="*/ 131682 w 540029"/>
                <a:gd name="connsiteY19" fmla="*/ 313113 h 408287"/>
                <a:gd name="connsiteX20" fmla="*/ 71936 w 540029"/>
                <a:gd name="connsiteY20" fmla="*/ 310914 h 408287"/>
                <a:gd name="connsiteX21" fmla="*/ 59840 w 540029"/>
                <a:gd name="connsiteY21" fmla="*/ 310181 h 408287"/>
                <a:gd name="connsiteX22" fmla="*/ 15489 w 540029"/>
                <a:gd name="connsiteY22" fmla="*/ 283790 h 408287"/>
                <a:gd name="connsiteX23" fmla="*/ 828 w 540029"/>
                <a:gd name="connsiteY23" fmla="*/ 258865 h 408287"/>
                <a:gd name="connsiteX24" fmla="*/ 17688 w 540029"/>
                <a:gd name="connsiteY24" fmla="*/ 262164 h 408287"/>
                <a:gd name="connsiteX25" fmla="*/ 52143 w 540029"/>
                <a:gd name="connsiteY25" fmla="*/ 280857 h 408287"/>
                <a:gd name="connsiteX26" fmla="*/ 91729 w 540029"/>
                <a:gd name="connsiteY26" fmla="*/ 274260 h 408287"/>
                <a:gd name="connsiteX27" fmla="*/ 118853 w 540029"/>
                <a:gd name="connsiteY27" fmla="*/ 264730 h 408287"/>
                <a:gd name="connsiteX28" fmla="*/ 145244 w 540029"/>
                <a:gd name="connsiteY28" fmla="*/ 253367 h 408287"/>
                <a:gd name="connsiteX29" fmla="*/ 153308 w 540029"/>
                <a:gd name="connsiteY29" fmla="*/ 246403 h 408287"/>
                <a:gd name="connsiteX30" fmla="*/ 159172 w 540029"/>
                <a:gd name="connsiteY30" fmla="*/ 241638 h 408287"/>
                <a:gd name="connsiteX31" fmla="*/ 195826 w 540029"/>
                <a:gd name="connsiteY31" fmla="*/ 246036 h 408287"/>
                <a:gd name="connsiteX32" fmla="*/ 219651 w 540029"/>
                <a:gd name="connsiteY32" fmla="*/ 276826 h 408287"/>
                <a:gd name="connsiteX33" fmla="*/ 283062 w 540029"/>
                <a:gd name="connsiteY33" fmla="*/ 266929 h 408287"/>
                <a:gd name="connsiteX34" fmla="*/ 294792 w 540029"/>
                <a:gd name="connsiteY34" fmla="*/ 239439 h 408287"/>
                <a:gd name="connsiteX35" fmla="*/ 301756 w 540029"/>
                <a:gd name="connsiteY35" fmla="*/ 232108 h 408287"/>
                <a:gd name="connsiteX36" fmla="*/ 305788 w 540029"/>
                <a:gd name="connsiteY36" fmla="*/ 249335 h 408287"/>
                <a:gd name="connsiteX37" fmla="*/ 314585 w 540029"/>
                <a:gd name="connsiteY37" fmla="*/ 266562 h 408287"/>
                <a:gd name="connsiteX38" fmla="*/ 322648 w 540029"/>
                <a:gd name="connsiteY38" fmla="*/ 295152 h 408287"/>
                <a:gd name="connsiteX39" fmla="*/ 335477 w 540029"/>
                <a:gd name="connsiteY39" fmla="*/ 322276 h 408287"/>
                <a:gd name="connsiteX40" fmla="*/ 341708 w 540029"/>
                <a:gd name="connsiteY40" fmla="*/ 334372 h 408287"/>
                <a:gd name="connsiteX41" fmla="*/ 346107 w 540029"/>
                <a:gd name="connsiteY41" fmla="*/ 342802 h 408287"/>
                <a:gd name="connsiteX42" fmla="*/ 354904 w 540029"/>
                <a:gd name="connsiteY42" fmla="*/ 340603 h 408287"/>
                <a:gd name="connsiteX43" fmla="*/ 354171 w 540029"/>
                <a:gd name="connsiteY43" fmla="*/ 332539 h 408287"/>
                <a:gd name="connsiteX44" fmla="*/ 361135 w 540029"/>
                <a:gd name="connsiteY44" fmla="*/ 270228 h 408287"/>
                <a:gd name="connsiteX45" fmla="*/ 358569 w 540029"/>
                <a:gd name="connsiteY45" fmla="*/ 244570 h 408287"/>
                <a:gd name="connsiteX46" fmla="*/ 341342 w 540029"/>
                <a:gd name="connsiteY46" fmla="*/ 235407 h 408287"/>
                <a:gd name="connsiteX47" fmla="*/ 332178 w 540029"/>
                <a:gd name="connsiteY47" fmla="*/ 236506 h 408287"/>
                <a:gd name="connsiteX48" fmla="*/ 313485 w 540029"/>
                <a:gd name="connsiteY48" fmla="*/ 228809 h 408287"/>
                <a:gd name="connsiteX49" fmla="*/ 329246 w 540029"/>
                <a:gd name="connsiteY49" fmla="*/ 219279 h 408287"/>
                <a:gd name="connsiteX50" fmla="*/ 382394 w 540029"/>
                <a:gd name="connsiteY50" fmla="*/ 217813 h 408287"/>
                <a:gd name="connsiteX51" fmla="*/ 392657 w 540029"/>
                <a:gd name="connsiteY51" fmla="*/ 233207 h 408287"/>
                <a:gd name="connsiteX52" fmla="*/ 421614 w 540029"/>
                <a:gd name="connsiteY52" fmla="*/ 247502 h 408287"/>
                <a:gd name="connsiteX53" fmla="*/ 463766 w 540029"/>
                <a:gd name="connsiteY53" fmla="*/ 240905 h 408287"/>
                <a:gd name="connsiteX54" fmla="*/ 482459 w 540029"/>
                <a:gd name="connsiteY54" fmla="*/ 224410 h 408287"/>
                <a:gd name="connsiteX55" fmla="*/ 481360 w 540029"/>
                <a:gd name="connsiteY55" fmla="*/ 188123 h 408287"/>
                <a:gd name="connsiteX56" fmla="*/ 448738 w 540029"/>
                <a:gd name="connsiteY56" fmla="*/ 154035 h 408287"/>
                <a:gd name="connsiteX57" fmla="*/ 424180 w 540029"/>
                <a:gd name="connsiteY57" fmla="*/ 138640 h 408287"/>
                <a:gd name="connsiteX58" fmla="*/ 416849 w 540029"/>
                <a:gd name="connsiteY58" fmla="*/ 137541 h 408287"/>
                <a:gd name="connsiteX59" fmla="*/ 409152 w 540029"/>
                <a:gd name="connsiteY59" fmla="*/ 133142 h 408287"/>
                <a:gd name="connsiteX60" fmla="*/ 415383 w 540029"/>
                <a:gd name="connsiteY60" fmla="*/ 125078 h 408287"/>
                <a:gd name="connsiteX61" fmla="*/ 431144 w 540029"/>
                <a:gd name="connsiteY61" fmla="*/ 111883 h 408287"/>
                <a:gd name="connsiteX62" fmla="*/ 437375 w 540029"/>
                <a:gd name="connsiteY62" fmla="*/ 96855 h 408287"/>
                <a:gd name="connsiteX63" fmla="*/ 401454 w 540029"/>
                <a:gd name="connsiteY63" fmla="*/ 121780 h 408287"/>
                <a:gd name="connsiteX64" fmla="*/ 398522 w 540029"/>
                <a:gd name="connsiteY64" fmla="*/ 90990 h 408287"/>
                <a:gd name="connsiteX65" fmla="*/ 384594 w 540029"/>
                <a:gd name="connsiteY65" fmla="*/ 89891 h 408287"/>
                <a:gd name="connsiteX66" fmla="*/ 371398 w 540029"/>
                <a:gd name="connsiteY66" fmla="*/ 93556 h 408287"/>
                <a:gd name="connsiteX67" fmla="*/ 371031 w 540029"/>
                <a:gd name="connsiteY67" fmla="*/ 84026 h 408287"/>
                <a:gd name="connsiteX68" fmla="*/ 386060 w 540029"/>
                <a:gd name="connsiteY68" fmla="*/ 75229 h 408287"/>
                <a:gd name="connsiteX69" fmla="*/ 417215 w 540029"/>
                <a:gd name="connsiteY69" fmla="*/ 53237 h 408287"/>
                <a:gd name="connsiteX70" fmla="*/ 436275 w 540029"/>
                <a:gd name="connsiteY70" fmla="*/ 84026 h 408287"/>
                <a:gd name="connsiteX71" fmla="*/ 444339 w 540029"/>
                <a:gd name="connsiteY71" fmla="*/ 90990 h 408287"/>
                <a:gd name="connsiteX72" fmla="*/ 443973 w 540029"/>
                <a:gd name="connsiteY72" fmla="*/ 78528 h 408287"/>
                <a:gd name="connsiteX73" fmla="*/ 446539 w 540029"/>
                <a:gd name="connsiteY73" fmla="*/ 5587 h 408287"/>
                <a:gd name="connsiteX74" fmla="*/ 462666 w 540029"/>
                <a:gd name="connsiteY74" fmla="*/ 5953 h 408287"/>
                <a:gd name="connsiteX75" fmla="*/ 449837 w 540029"/>
                <a:gd name="connsiteY75" fmla="*/ 15117 h 408287"/>
                <a:gd name="connsiteX76" fmla="*/ 491623 w 540029"/>
                <a:gd name="connsiteY76" fmla="*/ 66066 h 408287"/>
                <a:gd name="connsiteX77" fmla="*/ 502619 w 540029"/>
                <a:gd name="connsiteY77" fmla="*/ 86592 h 408287"/>
                <a:gd name="connsiteX78" fmla="*/ 512515 w 540029"/>
                <a:gd name="connsiteY78" fmla="*/ 78528 h 408287"/>
                <a:gd name="connsiteX79" fmla="*/ 516547 w 540029"/>
                <a:gd name="connsiteY79" fmla="*/ 115549 h 408287"/>
                <a:gd name="connsiteX80" fmla="*/ 516547 w 540029"/>
                <a:gd name="connsiteY80" fmla="*/ 197287 h 408287"/>
                <a:gd name="connsiteX81" fmla="*/ 524245 w 540029"/>
                <a:gd name="connsiteY81" fmla="*/ 215980 h 408287"/>
                <a:gd name="connsiteX82" fmla="*/ 527910 w 540029"/>
                <a:gd name="connsiteY82" fmla="*/ 232108 h 408287"/>
                <a:gd name="connsiteX83" fmla="*/ 537440 w 540029"/>
                <a:gd name="connsiteY83" fmla="*/ 251901 h 408287"/>
                <a:gd name="connsiteX84" fmla="*/ 518014 w 540029"/>
                <a:gd name="connsiteY84" fmla="*/ 257032 h 408287"/>
                <a:gd name="connsiteX85" fmla="*/ 540006 w 540029"/>
                <a:gd name="connsiteY85" fmla="*/ 311647 h 408287"/>
                <a:gd name="connsiteX86" fmla="*/ 505551 w 540029"/>
                <a:gd name="connsiteY86" fmla="*/ 357831 h 408287"/>
                <a:gd name="connsiteX87" fmla="*/ 490523 w 540029"/>
                <a:gd name="connsiteY87" fmla="*/ 367727 h 408287"/>
                <a:gd name="connsiteX88" fmla="*/ 490523 w 540029"/>
                <a:gd name="connsiteY88" fmla="*/ 367727 h 408287"/>
                <a:gd name="connsiteX89" fmla="*/ 463766 w 540029"/>
                <a:gd name="connsiteY89" fmla="*/ 375424 h 40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540029" h="408287">
                  <a:moveTo>
                    <a:pt x="463766" y="375424"/>
                  </a:moveTo>
                  <a:cubicBezTo>
                    <a:pt x="433710" y="387887"/>
                    <a:pt x="402920" y="393385"/>
                    <a:pt x="370299" y="390452"/>
                  </a:cubicBezTo>
                  <a:cubicBezTo>
                    <a:pt x="357836" y="388253"/>
                    <a:pt x="346107" y="389353"/>
                    <a:pt x="333278" y="392652"/>
                  </a:cubicBezTo>
                  <a:cubicBezTo>
                    <a:pt x="311652" y="398150"/>
                    <a:pt x="288927" y="397417"/>
                    <a:pt x="266935" y="389719"/>
                  </a:cubicBezTo>
                  <a:cubicBezTo>
                    <a:pt x="261803" y="387154"/>
                    <a:pt x="263269" y="383122"/>
                    <a:pt x="265102" y="374325"/>
                  </a:cubicBezTo>
                  <a:cubicBezTo>
                    <a:pt x="258504" y="387520"/>
                    <a:pt x="250807" y="392652"/>
                    <a:pt x="240544" y="394118"/>
                  </a:cubicBezTo>
                  <a:cubicBezTo>
                    <a:pt x="236145" y="395217"/>
                    <a:pt x="231380" y="395584"/>
                    <a:pt x="226982" y="395951"/>
                  </a:cubicBezTo>
                  <a:cubicBezTo>
                    <a:pt x="212687" y="400349"/>
                    <a:pt x="199492" y="404381"/>
                    <a:pt x="184097" y="396684"/>
                  </a:cubicBezTo>
                  <a:cubicBezTo>
                    <a:pt x="173101" y="391186"/>
                    <a:pt x="159905" y="399616"/>
                    <a:pt x="148176" y="403281"/>
                  </a:cubicBezTo>
                  <a:cubicBezTo>
                    <a:pt x="125817" y="410246"/>
                    <a:pt x="104558" y="411345"/>
                    <a:pt x="84032" y="397417"/>
                  </a:cubicBezTo>
                  <a:cubicBezTo>
                    <a:pt x="77068" y="392652"/>
                    <a:pt x="68637" y="393018"/>
                    <a:pt x="60940" y="390452"/>
                  </a:cubicBezTo>
                  <a:cubicBezTo>
                    <a:pt x="53609" y="388253"/>
                    <a:pt x="46645" y="385688"/>
                    <a:pt x="42613" y="378357"/>
                  </a:cubicBezTo>
                  <a:cubicBezTo>
                    <a:pt x="44812" y="366994"/>
                    <a:pt x="53609" y="366994"/>
                    <a:pt x="61306" y="368460"/>
                  </a:cubicBezTo>
                  <a:cubicBezTo>
                    <a:pt x="84032" y="372859"/>
                    <a:pt x="104558" y="367361"/>
                    <a:pt x="124718" y="358197"/>
                  </a:cubicBezTo>
                  <a:cubicBezTo>
                    <a:pt x="133514" y="354165"/>
                    <a:pt x="139379" y="358197"/>
                    <a:pt x="145244" y="362596"/>
                  </a:cubicBezTo>
                  <a:cubicBezTo>
                    <a:pt x="161005" y="374691"/>
                    <a:pt x="174933" y="360763"/>
                    <a:pt x="189228" y="359297"/>
                  </a:cubicBezTo>
                  <a:cubicBezTo>
                    <a:pt x="194726" y="358564"/>
                    <a:pt x="193627" y="347567"/>
                    <a:pt x="190695" y="342436"/>
                  </a:cubicBezTo>
                  <a:cubicBezTo>
                    <a:pt x="180432" y="324109"/>
                    <a:pt x="182997" y="306515"/>
                    <a:pt x="192161" y="288188"/>
                  </a:cubicBezTo>
                  <a:cubicBezTo>
                    <a:pt x="179698" y="301750"/>
                    <a:pt x="161738" y="304316"/>
                    <a:pt x="147810" y="313479"/>
                  </a:cubicBezTo>
                  <a:cubicBezTo>
                    <a:pt x="143045" y="316778"/>
                    <a:pt x="136447" y="316412"/>
                    <a:pt x="131682" y="313113"/>
                  </a:cubicBezTo>
                  <a:cubicBezTo>
                    <a:pt x="112255" y="298818"/>
                    <a:pt x="92096" y="303583"/>
                    <a:pt x="71936" y="310914"/>
                  </a:cubicBezTo>
                  <a:cubicBezTo>
                    <a:pt x="67904" y="312380"/>
                    <a:pt x="62772" y="314212"/>
                    <a:pt x="59840" y="310181"/>
                  </a:cubicBezTo>
                  <a:cubicBezTo>
                    <a:pt x="48844" y="294786"/>
                    <a:pt x="30151" y="292953"/>
                    <a:pt x="15489" y="283790"/>
                  </a:cubicBezTo>
                  <a:cubicBezTo>
                    <a:pt x="6326" y="277925"/>
                    <a:pt x="-2838" y="272427"/>
                    <a:pt x="828" y="258865"/>
                  </a:cubicBezTo>
                  <a:cubicBezTo>
                    <a:pt x="7792" y="254100"/>
                    <a:pt x="12557" y="259232"/>
                    <a:pt x="17688" y="262164"/>
                  </a:cubicBezTo>
                  <a:cubicBezTo>
                    <a:pt x="28685" y="268762"/>
                    <a:pt x="40414" y="274993"/>
                    <a:pt x="52143" y="280857"/>
                  </a:cubicBezTo>
                  <a:cubicBezTo>
                    <a:pt x="68271" y="289288"/>
                    <a:pt x="80733" y="288188"/>
                    <a:pt x="91729" y="274260"/>
                  </a:cubicBezTo>
                  <a:cubicBezTo>
                    <a:pt x="99793" y="264730"/>
                    <a:pt x="107124" y="262164"/>
                    <a:pt x="118853" y="264730"/>
                  </a:cubicBezTo>
                  <a:cubicBezTo>
                    <a:pt x="129483" y="266929"/>
                    <a:pt x="140112" y="265463"/>
                    <a:pt x="145244" y="253367"/>
                  </a:cubicBezTo>
                  <a:cubicBezTo>
                    <a:pt x="147443" y="250435"/>
                    <a:pt x="150375" y="248236"/>
                    <a:pt x="153308" y="246403"/>
                  </a:cubicBezTo>
                  <a:cubicBezTo>
                    <a:pt x="155507" y="245303"/>
                    <a:pt x="157340" y="243471"/>
                    <a:pt x="159172" y="241638"/>
                  </a:cubicBezTo>
                  <a:cubicBezTo>
                    <a:pt x="176766" y="225144"/>
                    <a:pt x="182631" y="225877"/>
                    <a:pt x="195826" y="246036"/>
                  </a:cubicBezTo>
                  <a:cubicBezTo>
                    <a:pt x="202057" y="257399"/>
                    <a:pt x="209755" y="268029"/>
                    <a:pt x="219651" y="276826"/>
                  </a:cubicBezTo>
                  <a:cubicBezTo>
                    <a:pt x="241643" y="296619"/>
                    <a:pt x="268034" y="292953"/>
                    <a:pt x="283062" y="266929"/>
                  </a:cubicBezTo>
                  <a:cubicBezTo>
                    <a:pt x="287827" y="258132"/>
                    <a:pt x="291859" y="248969"/>
                    <a:pt x="294792" y="239439"/>
                  </a:cubicBezTo>
                  <a:cubicBezTo>
                    <a:pt x="295891" y="235773"/>
                    <a:pt x="296991" y="232108"/>
                    <a:pt x="301756" y="232108"/>
                  </a:cubicBezTo>
                  <a:cubicBezTo>
                    <a:pt x="307987" y="236506"/>
                    <a:pt x="306154" y="243471"/>
                    <a:pt x="305788" y="249335"/>
                  </a:cubicBezTo>
                  <a:cubicBezTo>
                    <a:pt x="305421" y="257399"/>
                    <a:pt x="308720" y="263997"/>
                    <a:pt x="314585" y="266562"/>
                  </a:cubicBezTo>
                  <a:cubicBezTo>
                    <a:pt x="328880" y="273527"/>
                    <a:pt x="326680" y="284889"/>
                    <a:pt x="322648" y="295152"/>
                  </a:cubicBezTo>
                  <a:cubicBezTo>
                    <a:pt x="316784" y="309814"/>
                    <a:pt x="319716" y="318977"/>
                    <a:pt x="335477" y="322276"/>
                  </a:cubicBezTo>
                  <a:cubicBezTo>
                    <a:pt x="343541" y="324109"/>
                    <a:pt x="343908" y="327774"/>
                    <a:pt x="341708" y="334372"/>
                  </a:cubicBezTo>
                  <a:cubicBezTo>
                    <a:pt x="340242" y="338404"/>
                    <a:pt x="341342" y="342069"/>
                    <a:pt x="346107" y="342802"/>
                  </a:cubicBezTo>
                  <a:cubicBezTo>
                    <a:pt x="349039" y="343169"/>
                    <a:pt x="352705" y="342069"/>
                    <a:pt x="354904" y="340603"/>
                  </a:cubicBezTo>
                  <a:cubicBezTo>
                    <a:pt x="358203" y="338037"/>
                    <a:pt x="355637" y="334739"/>
                    <a:pt x="354171" y="332539"/>
                  </a:cubicBezTo>
                  <a:cubicBezTo>
                    <a:pt x="338410" y="309814"/>
                    <a:pt x="346107" y="289288"/>
                    <a:pt x="361135" y="270228"/>
                  </a:cubicBezTo>
                  <a:cubicBezTo>
                    <a:pt x="369199" y="259965"/>
                    <a:pt x="361868" y="252634"/>
                    <a:pt x="358569" y="244570"/>
                  </a:cubicBezTo>
                  <a:cubicBezTo>
                    <a:pt x="356003" y="237606"/>
                    <a:pt x="350872" y="231375"/>
                    <a:pt x="341342" y="235407"/>
                  </a:cubicBezTo>
                  <a:cubicBezTo>
                    <a:pt x="338410" y="236506"/>
                    <a:pt x="335111" y="236506"/>
                    <a:pt x="332178" y="236506"/>
                  </a:cubicBezTo>
                  <a:cubicBezTo>
                    <a:pt x="324481" y="236873"/>
                    <a:pt x="314218" y="237239"/>
                    <a:pt x="313485" y="228809"/>
                  </a:cubicBezTo>
                  <a:cubicBezTo>
                    <a:pt x="312385" y="219645"/>
                    <a:pt x="324481" y="222578"/>
                    <a:pt x="329246" y="219279"/>
                  </a:cubicBezTo>
                  <a:cubicBezTo>
                    <a:pt x="347207" y="207183"/>
                    <a:pt x="364800" y="224777"/>
                    <a:pt x="382394" y="217813"/>
                  </a:cubicBezTo>
                  <a:cubicBezTo>
                    <a:pt x="386426" y="216347"/>
                    <a:pt x="391558" y="226243"/>
                    <a:pt x="392657" y="233207"/>
                  </a:cubicBezTo>
                  <a:cubicBezTo>
                    <a:pt x="396323" y="255200"/>
                    <a:pt x="403654" y="259965"/>
                    <a:pt x="421614" y="247502"/>
                  </a:cubicBezTo>
                  <a:cubicBezTo>
                    <a:pt x="435909" y="237606"/>
                    <a:pt x="449471" y="238705"/>
                    <a:pt x="463766" y="240905"/>
                  </a:cubicBezTo>
                  <a:cubicBezTo>
                    <a:pt x="478061" y="243104"/>
                    <a:pt x="482459" y="241638"/>
                    <a:pt x="482459" y="224410"/>
                  </a:cubicBezTo>
                  <a:cubicBezTo>
                    <a:pt x="482459" y="211948"/>
                    <a:pt x="481726" y="200219"/>
                    <a:pt x="481360" y="188123"/>
                  </a:cubicBezTo>
                  <a:cubicBezTo>
                    <a:pt x="480260" y="164665"/>
                    <a:pt x="464499" y="159900"/>
                    <a:pt x="448738" y="154035"/>
                  </a:cubicBezTo>
                  <a:cubicBezTo>
                    <a:pt x="439208" y="150370"/>
                    <a:pt x="426745" y="153302"/>
                    <a:pt x="424180" y="138640"/>
                  </a:cubicBezTo>
                  <a:cubicBezTo>
                    <a:pt x="423080" y="133142"/>
                    <a:pt x="419415" y="136808"/>
                    <a:pt x="416849" y="137541"/>
                  </a:cubicBezTo>
                  <a:cubicBezTo>
                    <a:pt x="412817" y="138274"/>
                    <a:pt x="408785" y="138640"/>
                    <a:pt x="409152" y="133142"/>
                  </a:cubicBezTo>
                  <a:cubicBezTo>
                    <a:pt x="409518" y="129844"/>
                    <a:pt x="411717" y="123612"/>
                    <a:pt x="415383" y="125078"/>
                  </a:cubicBezTo>
                  <a:cubicBezTo>
                    <a:pt x="431510" y="132409"/>
                    <a:pt x="428212" y="119214"/>
                    <a:pt x="431144" y="111883"/>
                  </a:cubicBezTo>
                  <a:cubicBezTo>
                    <a:pt x="432977" y="107485"/>
                    <a:pt x="436642" y="103819"/>
                    <a:pt x="437375" y="96855"/>
                  </a:cubicBezTo>
                  <a:cubicBezTo>
                    <a:pt x="425646" y="104919"/>
                    <a:pt x="414283" y="112983"/>
                    <a:pt x="401454" y="121780"/>
                  </a:cubicBezTo>
                  <a:cubicBezTo>
                    <a:pt x="399622" y="111150"/>
                    <a:pt x="415749" y="99421"/>
                    <a:pt x="398522" y="90990"/>
                  </a:cubicBezTo>
                  <a:cubicBezTo>
                    <a:pt x="393390" y="88425"/>
                    <a:pt x="390092" y="83660"/>
                    <a:pt x="384594" y="89891"/>
                  </a:cubicBezTo>
                  <a:cubicBezTo>
                    <a:pt x="381295" y="93923"/>
                    <a:pt x="376896" y="96855"/>
                    <a:pt x="371398" y="93556"/>
                  </a:cubicBezTo>
                  <a:cubicBezTo>
                    <a:pt x="366267" y="90624"/>
                    <a:pt x="369565" y="86958"/>
                    <a:pt x="371031" y="84026"/>
                  </a:cubicBezTo>
                  <a:cubicBezTo>
                    <a:pt x="374330" y="78528"/>
                    <a:pt x="378362" y="74130"/>
                    <a:pt x="386060" y="75229"/>
                  </a:cubicBezTo>
                  <a:cubicBezTo>
                    <a:pt x="411717" y="78895"/>
                    <a:pt x="411717" y="78895"/>
                    <a:pt x="417215" y="53237"/>
                  </a:cubicBezTo>
                  <a:cubicBezTo>
                    <a:pt x="430044" y="59835"/>
                    <a:pt x="427845" y="75229"/>
                    <a:pt x="436275" y="84026"/>
                  </a:cubicBezTo>
                  <a:cubicBezTo>
                    <a:pt x="438841" y="86592"/>
                    <a:pt x="437742" y="94656"/>
                    <a:pt x="444339" y="90990"/>
                  </a:cubicBezTo>
                  <a:cubicBezTo>
                    <a:pt x="450937" y="87325"/>
                    <a:pt x="446905" y="83293"/>
                    <a:pt x="443973" y="78528"/>
                  </a:cubicBezTo>
                  <a:cubicBezTo>
                    <a:pt x="430411" y="58735"/>
                    <a:pt x="431877" y="18782"/>
                    <a:pt x="446539" y="5587"/>
                  </a:cubicBezTo>
                  <a:cubicBezTo>
                    <a:pt x="451670" y="822"/>
                    <a:pt x="459367" y="-4310"/>
                    <a:pt x="462666" y="5953"/>
                  </a:cubicBezTo>
                  <a:cubicBezTo>
                    <a:pt x="466698" y="18049"/>
                    <a:pt x="453869" y="8886"/>
                    <a:pt x="449837" y="15117"/>
                  </a:cubicBezTo>
                  <a:cubicBezTo>
                    <a:pt x="482093" y="17683"/>
                    <a:pt x="486858" y="41874"/>
                    <a:pt x="491623" y="66066"/>
                  </a:cubicBezTo>
                  <a:cubicBezTo>
                    <a:pt x="497487" y="62034"/>
                    <a:pt x="497487" y="62034"/>
                    <a:pt x="502619" y="86592"/>
                  </a:cubicBezTo>
                  <a:cubicBezTo>
                    <a:pt x="505918" y="84026"/>
                    <a:pt x="509217" y="81094"/>
                    <a:pt x="512515" y="78528"/>
                  </a:cubicBezTo>
                  <a:cubicBezTo>
                    <a:pt x="517280" y="90624"/>
                    <a:pt x="516181" y="103086"/>
                    <a:pt x="516547" y="115549"/>
                  </a:cubicBezTo>
                  <a:cubicBezTo>
                    <a:pt x="516547" y="142672"/>
                    <a:pt x="516547" y="170163"/>
                    <a:pt x="516547" y="197287"/>
                  </a:cubicBezTo>
                  <a:cubicBezTo>
                    <a:pt x="516547" y="204617"/>
                    <a:pt x="514715" y="212315"/>
                    <a:pt x="524245" y="215980"/>
                  </a:cubicBezTo>
                  <a:cubicBezTo>
                    <a:pt x="533408" y="219279"/>
                    <a:pt x="525344" y="226976"/>
                    <a:pt x="527910" y="232108"/>
                  </a:cubicBezTo>
                  <a:cubicBezTo>
                    <a:pt x="530842" y="238705"/>
                    <a:pt x="534141" y="244937"/>
                    <a:pt x="537440" y="251901"/>
                  </a:cubicBezTo>
                  <a:cubicBezTo>
                    <a:pt x="531209" y="253367"/>
                    <a:pt x="524978" y="255200"/>
                    <a:pt x="518014" y="257032"/>
                  </a:cubicBezTo>
                  <a:cubicBezTo>
                    <a:pt x="536707" y="271694"/>
                    <a:pt x="540372" y="291854"/>
                    <a:pt x="540006" y="311647"/>
                  </a:cubicBezTo>
                  <a:cubicBezTo>
                    <a:pt x="539639" y="333639"/>
                    <a:pt x="524611" y="348667"/>
                    <a:pt x="505551" y="357831"/>
                  </a:cubicBezTo>
                  <a:cubicBezTo>
                    <a:pt x="500053" y="360763"/>
                    <a:pt x="494922" y="363329"/>
                    <a:pt x="490523" y="367727"/>
                  </a:cubicBezTo>
                  <a:lnTo>
                    <a:pt x="490523" y="367727"/>
                  </a:lnTo>
                  <a:cubicBezTo>
                    <a:pt x="483192" y="376524"/>
                    <a:pt x="471830" y="369926"/>
                    <a:pt x="463766" y="375424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CBCC3D3E-AD5F-47F6-B4C8-61B1F5E00FAD}"/>
                </a:ext>
              </a:extLst>
            </p:cNvPr>
            <p:cNvSpPr/>
            <p:nvPr/>
          </p:nvSpPr>
          <p:spPr>
            <a:xfrm>
              <a:off x="11356038" y="4814911"/>
              <a:ext cx="448116" cy="385682"/>
            </a:xfrm>
            <a:custGeom>
              <a:avLst/>
              <a:gdLst>
                <a:gd name="connsiteX0" fmla="*/ 249996 w 448116"/>
                <a:gd name="connsiteY0" fmla="*/ 3665 h 385682"/>
                <a:gd name="connsiteX1" fmla="*/ 317072 w 448116"/>
                <a:gd name="connsiteY1" fmla="*/ 12829 h 385682"/>
                <a:gd name="connsiteX2" fmla="*/ 335399 w 448116"/>
                <a:gd name="connsiteY2" fmla="*/ 7331 h 385682"/>
                <a:gd name="connsiteX3" fmla="*/ 348228 w 448116"/>
                <a:gd name="connsiteY3" fmla="*/ 25658 h 385682"/>
                <a:gd name="connsiteX4" fmla="*/ 345662 w 448116"/>
                <a:gd name="connsiteY4" fmla="*/ 34088 h 385682"/>
                <a:gd name="connsiteX5" fmla="*/ 356659 w 448116"/>
                <a:gd name="connsiteY5" fmla="*/ 47650 h 385682"/>
                <a:gd name="connsiteX6" fmla="*/ 362523 w 448116"/>
                <a:gd name="connsiteY6" fmla="*/ 34455 h 385682"/>
                <a:gd name="connsiteX7" fmla="*/ 367655 w 448116"/>
                <a:gd name="connsiteY7" fmla="*/ 23825 h 385682"/>
                <a:gd name="connsiteX8" fmla="*/ 372053 w 448116"/>
                <a:gd name="connsiteY8" fmla="*/ 57913 h 385682"/>
                <a:gd name="connsiteX9" fmla="*/ 377185 w 448116"/>
                <a:gd name="connsiteY9" fmla="*/ 53881 h 385682"/>
                <a:gd name="connsiteX10" fmla="*/ 382316 w 448116"/>
                <a:gd name="connsiteY10" fmla="*/ 16861 h 385682"/>
                <a:gd name="connsiteX11" fmla="*/ 396611 w 448116"/>
                <a:gd name="connsiteY11" fmla="*/ 1466 h 385682"/>
                <a:gd name="connsiteX12" fmla="*/ 411639 w 448116"/>
                <a:gd name="connsiteY12" fmla="*/ 12462 h 385682"/>
                <a:gd name="connsiteX13" fmla="*/ 429600 w 448116"/>
                <a:gd name="connsiteY13" fmla="*/ 24925 h 385682"/>
                <a:gd name="connsiteX14" fmla="*/ 433998 w 448116"/>
                <a:gd name="connsiteY14" fmla="*/ 16861 h 385682"/>
                <a:gd name="connsiteX15" fmla="*/ 436930 w 448116"/>
                <a:gd name="connsiteY15" fmla="*/ 7331 h 385682"/>
                <a:gd name="connsiteX16" fmla="*/ 445727 w 448116"/>
                <a:gd name="connsiteY16" fmla="*/ 12829 h 385682"/>
                <a:gd name="connsiteX17" fmla="*/ 444994 w 448116"/>
                <a:gd name="connsiteY17" fmla="*/ 24192 h 385682"/>
                <a:gd name="connsiteX18" fmla="*/ 412372 w 448116"/>
                <a:gd name="connsiteY18" fmla="*/ 52415 h 385682"/>
                <a:gd name="connsiteX19" fmla="*/ 413838 w 448116"/>
                <a:gd name="connsiteY19" fmla="*/ 77340 h 385682"/>
                <a:gd name="connsiteX20" fmla="*/ 428500 w 448116"/>
                <a:gd name="connsiteY20" fmla="*/ 88702 h 385682"/>
                <a:gd name="connsiteX21" fmla="*/ 428133 w 448116"/>
                <a:gd name="connsiteY21" fmla="*/ 121691 h 385682"/>
                <a:gd name="connsiteX22" fmla="*/ 422269 w 448116"/>
                <a:gd name="connsiteY22" fmla="*/ 102631 h 385682"/>
                <a:gd name="connsiteX23" fmla="*/ 414938 w 448116"/>
                <a:gd name="connsiteY23" fmla="*/ 95300 h 385682"/>
                <a:gd name="connsiteX24" fmla="*/ 407974 w 448116"/>
                <a:gd name="connsiteY24" fmla="*/ 101898 h 385682"/>
                <a:gd name="connsiteX25" fmla="*/ 377185 w 448116"/>
                <a:gd name="connsiteY25" fmla="*/ 120225 h 385682"/>
                <a:gd name="connsiteX26" fmla="*/ 370954 w 448116"/>
                <a:gd name="connsiteY26" fmla="*/ 115093 h 385682"/>
                <a:gd name="connsiteX27" fmla="*/ 351893 w 448116"/>
                <a:gd name="connsiteY27" fmla="*/ 98965 h 385682"/>
                <a:gd name="connsiteX28" fmla="*/ 341264 w 448116"/>
                <a:gd name="connsiteY28" fmla="*/ 108129 h 385682"/>
                <a:gd name="connsiteX29" fmla="*/ 331001 w 448116"/>
                <a:gd name="connsiteY29" fmla="*/ 116193 h 385682"/>
                <a:gd name="connsiteX30" fmla="*/ 317439 w 448116"/>
                <a:gd name="connsiteY30" fmla="*/ 124623 h 385682"/>
                <a:gd name="connsiteX31" fmla="*/ 314507 w 448116"/>
                <a:gd name="connsiteY31" fmla="*/ 105563 h 385682"/>
                <a:gd name="connsiteX32" fmla="*/ 321837 w 448116"/>
                <a:gd name="connsiteY32" fmla="*/ 86870 h 385682"/>
                <a:gd name="connsiteX33" fmla="*/ 336499 w 448116"/>
                <a:gd name="connsiteY33" fmla="*/ 85404 h 385682"/>
                <a:gd name="connsiteX34" fmla="*/ 305710 w 448116"/>
                <a:gd name="connsiteY34" fmla="*/ 79172 h 385682"/>
                <a:gd name="connsiteX35" fmla="*/ 294347 w 448116"/>
                <a:gd name="connsiteY35" fmla="*/ 74407 h 385682"/>
                <a:gd name="connsiteX36" fmla="*/ 303877 w 448116"/>
                <a:gd name="connsiteY36" fmla="*/ 40686 h 385682"/>
                <a:gd name="connsiteX37" fmla="*/ 275653 w 448116"/>
                <a:gd name="connsiteY37" fmla="*/ 28590 h 385682"/>
                <a:gd name="connsiteX38" fmla="*/ 260259 w 448116"/>
                <a:gd name="connsiteY38" fmla="*/ 57180 h 385682"/>
                <a:gd name="connsiteX39" fmla="*/ 252195 w 448116"/>
                <a:gd name="connsiteY39" fmla="*/ 77340 h 385682"/>
                <a:gd name="connsiteX40" fmla="*/ 228736 w 448116"/>
                <a:gd name="connsiteY40" fmla="*/ 78073 h 385682"/>
                <a:gd name="connsiteX41" fmla="*/ 204545 w 448116"/>
                <a:gd name="connsiteY41" fmla="*/ 116926 h 385682"/>
                <a:gd name="connsiteX42" fmla="*/ 200880 w 448116"/>
                <a:gd name="connsiteY42" fmla="*/ 122424 h 385682"/>
                <a:gd name="connsiteX43" fmla="*/ 196848 w 448116"/>
                <a:gd name="connsiteY43" fmla="*/ 117292 h 385682"/>
                <a:gd name="connsiteX44" fmla="*/ 172289 w 448116"/>
                <a:gd name="connsiteY44" fmla="*/ 92734 h 385682"/>
                <a:gd name="connsiteX45" fmla="*/ 158361 w 448116"/>
                <a:gd name="connsiteY45" fmla="*/ 80272 h 385682"/>
                <a:gd name="connsiteX46" fmla="*/ 136735 w 448116"/>
                <a:gd name="connsiteY46" fmla="*/ 110695 h 385682"/>
                <a:gd name="connsiteX47" fmla="*/ 120608 w 448116"/>
                <a:gd name="connsiteY47" fmla="*/ 160177 h 385682"/>
                <a:gd name="connsiteX48" fmla="*/ 127572 w 448116"/>
                <a:gd name="connsiteY48" fmla="*/ 173739 h 385682"/>
                <a:gd name="connsiteX49" fmla="*/ 152130 w 448116"/>
                <a:gd name="connsiteY49" fmla="*/ 212592 h 385682"/>
                <a:gd name="connsiteX50" fmla="*/ 132703 w 448116"/>
                <a:gd name="connsiteY50" fmla="*/ 241182 h 385682"/>
                <a:gd name="connsiteX51" fmla="*/ 115476 w 448116"/>
                <a:gd name="connsiteY51" fmla="*/ 187668 h 385682"/>
                <a:gd name="connsiteX52" fmla="*/ 119508 w 448116"/>
                <a:gd name="connsiteY52" fmla="*/ 231286 h 385682"/>
                <a:gd name="connsiteX53" fmla="*/ 125006 w 448116"/>
                <a:gd name="connsiteY53" fmla="*/ 244848 h 385682"/>
                <a:gd name="connsiteX54" fmla="*/ 140034 w 448116"/>
                <a:gd name="connsiteY54" fmla="*/ 251812 h 385682"/>
                <a:gd name="connsiteX55" fmla="*/ 140034 w 448116"/>
                <a:gd name="connsiteY55" fmla="*/ 266474 h 385682"/>
                <a:gd name="connsiteX56" fmla="*/ 130138 w 448116"/>
                <a:gd name="connsiteY56" fmla="*/ 273438 h 385682"/>
                <a:gd name="connsiteX57" fmla="*/ 125006 w 448116"/>
                <a:gd name="connsiteY57" fmla="*/ 281868 h 385682"/>
                <a:gd name="connsiteX58" fmla="*/ 109245 w 448116"/>
                <a:gd name="connsiteY58" fmla="*/ 260609 h 385682"/>
                <a:gd name="connsiteX59" fmla="*/ 103747 w 448116"/>
                <a:gd name="connsiteY59" fmla="*/ 281502 h 385682"/>
                <a:gd name="connsiteX60" fmla="*/ 88352 w 448116"/>
                <a:gd name="connsiteY60" fmla="*/ 297629 h 385682"/>
                <a:gd name="connsiteX61" fmla="*/ 86519 w 448116"/>
                <a:gd name="connsiteY61" fmla="*/ 344913 h 385682"/>
                <a:gd name="connsiteX62" fmla="*/ 90185 w 448116"/>
                <a:gd name="connsiteY62" fmla="*/ 368371 h 385682"/>
                <a:gd name="connsiteX63" fmla="*/ 73691 w 448116"/>
                <a:gd name="connsiteY63" fmla="*/ 385599 h 385682"/>
                <a:gd name="connsiteX64" fmla="*/ 60862 w 448116"/>
                <a:gd name="connsiteY64" fmla="*/ 367272 h 385682"/>
                <a:gd name="connsiteX65" fmla="*/ 61228 w 448116"/>
                <a:gd name="connsiteY65" fmla="*/ 354076 h 385682"/>
                <a:gd name="connsiteX66" fmla="*/ 50599 w 448116"/>
                <a:gd name="connsiteY66" fmla="*/ 292498 h 385682"/>
                <a:gd name="connsiteX67" fmla="*/ 57563 w 448116"/>
                <a:gd name="connsiteY67" fmla="*/ 270872 h 385682"/>
                <a:gd name="connsiteX68" fmla="*/ 72591 w 448116"/>
                <a:gd name="connsiteY68" fmla="*/ 218457 h 385682"/>
                <a:gd name="connsiteX69" fmla="*/ 53898 w 448116"/>
                <a:gd name="connsiteY69" fmla="*/ 217724 h 385682"/>
                <a:gd name="connsiteX70" fmla="*/ 27873 w 448116"/>
                <a:gd name="connsiteY70" fmla="*/ 213692 h 385682"/>
                <a:gd name="connsiteX71" fmla="*/ 12479 w 448116"/>
                <a:gd name="connsiteY71" fmla="*/ 203796 h 385682"/>
                <a:gd name="connsiteX72" fmla="*/ 16 w 448116"/>
                <a:gd name="connsiteY72" fmla="*/ 189134 h 385682"/>
                <a:gd name="connsiteX73" fmla="*/ 14678 w 448116"/>
                <a:gd name="connsiteY73" fmla="*/ 173739 h 385682"/>
                <a:gd name="connsiteX74" fmla="*/ 30439 w 448116"/>
                <a:gd name="connsiteY74" fmla="*/ 180704 h 385682"/>
                <a:gd name="connsiteX75" fmla="*/ 31905 w 448116"/>
                <a:gd name="connsiteY75" fmla="*/ 182170 h 385682"/>
                <a:gd name="connsiteX76" fmla="*/ 64161 w 448116"/>
                <a:gd name="connsiteY76" fmla="*/ 175572 h 385682"/>
                <a:gd name="connsiteX77" fmla="*/ 63794 w 448116"/>
                <a:gd name="connsiteY77" fmla="*/ 159811 h 385682"/>
                <a:gd name="connsiteX78" fmla="*/ 51332 w 448116"/>
                <a:gd name="connsiteY78" fmla="*/ 163476 h 385682"/>
                <a:gd name="connsiteX79" fmla="*/ 28606 w 448116"/>
                <a:gd name="connsiteY79" fmla="*/ 153580 h 385682"/>
                <a:gd name="connsiteX80" fmla="*/ 36304 w 448116"/>
                <a:gd name="connsiteY80" fmla="*/ 109962 h 385682"/>
                <a:gd name="connsiteX81" fmla="*/ 16144 w 448116"/>
                <a:gd name="connsiteY81" fmla="*/ 104097 h 385682"/>
                <a:gd name="connsiteX82" fmla="*/ 20543 w 448116"/>
                <a:gd name="connsiteY82" fmla="*/ 71842 h 385682"/>
                <a:gd name="connsiteX83" fmla="*/ 39969 w 448116"/>
                <a:gd name="connsiteY83" fmla="*/ 72208 h 385682"/>
                <a:gd name="connsiteX84" fmla="*/ 59396 w 448116"/>
                <a:gd name="connsiteY84" fmla="*/ 99699 h 385682"/>
                <a:gd name="connsiteX85" fmla="*/ 53898 w 448116"/>
                <a:gd name="connsiteY85" fmla="*/ 130121 h 385682"/>
                <a:gd name="connsiteX86" fmla="*/ 63061 w 448116"/>
                <a:gd name="connsiteY86" fmla="*/ 101898 h 385682"/>
                <a:gd name="connsiteX87" fmla="*/ 63061 w 448116"/>
                <a:gd name="connsiteY87" fmla="*/ 100065 h 385682"/>
                <a:gd name="connsiteX88" fmla="*/ 77723 w 448116"/>
                <a:gd name="connsiteY88" fmla="*/ 38120 h 385682"/>
                <a:gd name="connsiteX89" fmla="*/ 67826 w 448116"/>
                <a:gd name="connsiteY89" fmla="*/ 21626 h 385682"/>
                <a:gd name="connsiteX90" fmla="*/ 42168 w 448116"/>
                <a:gd name="connsiteY90" fmla="*/ 10630 h 385682"/>
                <a:gd name="connsiteX91" fmla="*/ 84320 w 448116"/>
                <a:gd name="connsiteY91" fmla="*/ 7331 h 385682"/>
                <a:gd name="connsiteX92" fmla="*/ 177055 w 448116"/>
                <a:gd name="connsiteY92" fmla="*/ 1833 h 385682"/>
                <a:gd name="connsiteX93" fmla="*/ 197214 w 448116"/>
                <a:gd name="connsiteY93" fmla="*/ 0 h 385682"/>
                <a:gd name="connsiteX94" fmla="*/ 237900 w 448116"/>
                <a:gd name="connsiteY94" fmla="*/ 367 h 385682"/>
                <a:gd name="connsiteX95" fmla="*/ 249996 w 448116"/>
                <a:gd name="connsiteY95" fmla="*/ 3665 h 38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448116" h="385682">
                  <a:moveTo>
                    <a:pt x="249996" y="3665"/>
                  </a:moveTo>
                  <a:cubicBezTo>
                    <a:pt x="271988" y="7697"/>
                    <a:pt x="295813" y="-1833"/>
                    <a:pt x="317072" y="12829"/>
                  </a:cubicBezTo>
                  <a:cubicBezTo>
                    <a:pt x="320005" y="15028"/>
                    <a:pt x="327702" y="6231"/>
                    <a:pt x="335399" y="7331"/>
                  </a:cubicBezTo>
                  <a:cubicBezTo>
                    <a:pt x="346395" y="9163"/>
                    <a:pt x="359224" y="8430"/>
                    <a:pt x="348228" y="25658"/>
                  </a:cubicBezTo>
                  <a:cubicBezTo>
                    <a:pt x="346762" y="28223"/>
                    <a:pt x="344929" y="32988"/>
                    <a:pt x="345662" y="34088"/>
                  </a:cubicBezTo>
                  <a:cubicBezTo>
                    <a:pt x="350061" y="38487"/>
                    <a:pt x="350061" y="47650"/>
                    <a:pt x="356659" y="47650"/>
                  </a:cubicBezTo>
                  <a:cubicBezTo>
                    <a:pt x="365089" y="47650"/>
                    <a:pt x="361423" y="39220"/>
                    <a:pt x="362523" y="34455"/>
                  </a:cubicBezTo>
                  <a:cubicBezTo>
                    <a:pt x="363256" y="31156"/>
                    <a:pt x="361423" y="26757"/>
                    <a:pt x="367655" y="23825"/>
                  </a:cubicBezTo>
                  <a:cubicBezTo>
                    <a:pt x="364356" y="36654"/>
                    <a:pt x="368388" y="47284"/>
                    <a:pt x="372053" y="57913"/>
                  </a:cubicBezTo>
                  <a:cubicBezTo>
                    <a:pt x="376452" y="58646"/>
                    <a:pt x="377918" y="55714"/>
                    <a:pt x="377185" y="53881"/>
                  </a:cubicBezTo>
                  <a:cubicBezTo>
                    <a:pt x="372420" y="40686"/>
                    <a:pt x="384149" y="30056"/>
                    <a:pt x="382316" y="16861"/>
                  </a:cubicBezTo>
                  <a:cubicBezTo>
                    <a:pt x="381217" y="9897"/>
                    <a:pt x="389280" y="3299"/>
                    <a:pt x="396611" y="1466"/>
                  </a:cubicBezTo>
                  <a:cubicBezTo>
                    <a:pt x="404675" y="-367"/>
                    <a:pt x="407607" y="6964"/>
                    <a:pt x="411639" y="12462"/>
                  </a:cubicBezTo>
                  <a:cubicBezTo>
                    <a:pt x="415671" y="18327"/>
                    <a:pt x="428133" y="13195"/>
                    <a:pt x="429600" y="24925"/>
                  </a:cubicBezTo>
                  <a:cubicBezTo>
                    <a:pt x="429600" y="25658"/>
                    <a:pt x="433265" y="20526"/>
                    <a:pt x="433998" y="16861"/>
                  </a:cubicBezTo>
                  <a:cubicBezTo>
                    <a:pt x="434731" y="13562"/>
                    <a:pt x="432165" y="8430"/>
                    <a:pt x="436930" y="7331"/>
                  </a:cubicBezTo>
                  <a:cubicBezTo>
                    <a:pt x="440962" y="6231"/>
                    <a:pt x="443528" y="9530"/>
                    <a:pt x="445727" y="12829"/>
                  </a:cubicBezTo>
                  <a:cubicBezTo>
                    <a:pt x="448293" y="16861"/>
                    <a:pt x="449759" y="22359"/>
                    <a:pt x="444994" y="24192"/>
                  </a:cubicBezTo>
                  <a:cubicBezTo>
                    <a:pt x="430333" y="29323"/>
                    <a:pt x="428133" y="46917"/>
                    <a:pt x="412372" y="52415"/>
                  </a:cubicBezTo>
                  <a:cubicBezTo>
                    <a:pt x="399543" y="56814"/>
                    <a:pt x="408340" y="69642"/>
                    <a:pt x="413838" y="77340"/>
                  </a:cubicBezTo>
                  <a:cubicBezTo>
                    <a:pt x="417137" y="82105"/>
                    <a:pt x="423735" y="84670"/>
                    <a:pt x="428500" y="88702"/>
                  </a:cubicBezTo>
                  <a:cubicBezTo>
                    <a:pt x="448293" y="105197"/>
                    <a:pt x="448293" y="105197"/>
                    <a:pt x="428133" y="121691"/>
                  </a:cubicBezTo>
                  <a:cubicBezTo>
                    <a:pt x="422269" y="116559"/>
                    <a:pt x="423002" y="109229"/>
                    <a:pt x="422269" y="102631"/>
                  </a:cubicBezTo>
                  <a:cubicBezTo>
                    <a:pt x="421536" y="98599"/>
                    <a:pt x="418970" y="95667"/>
                    <a:pt x="414938" y="95300"/>
                  </a:cubicBezTo>
                  <a:cubicBezTo>
                    <a:pt x="410173" y="94567"/>
                    <a:pt x="408340" y="97866"/>
                    <a:pt x="407974" y="101898"/>
                  </a:cubicBezTo>
                  <a:cubicBezTo>
                    <a:pt x="405408" y="120225"/>
                    <a:pt x="388181" y="115093"/>
                    <a:pt x="377185" y="120225"/>
                  </a:cubicBezTo>
                  <a:cubicBezTo>
                    <a:pt x="374252" y="121691"/>
                    <a:pt x="369854" y="118392"/>
                    <a:pt x="370954" y="115093"/>
                  </a:cubicBezTo>
                  <a:cubicBezTo>
                    <a:pt x="377551" y="94567"/>
                    <a:pt x="358491" y="103730"/>
                    <a:pt x="351893" y="98965"/>
                  </a:cubicBezTo>
                  <a:cubicBezTo>
                    <a:pt x="341630" y="91635"/>
                    <a:pt x="345296" y="105563"/>
                    <a:pt x="341264" y="108129"/>
                  </a:cubicBezTo>
                  <a:cubicBezTo>
                    <a:pt x="337598" y="110695"/>
                    <a:pt x="334666" y="114360"/>
                    <a:pt x="331001" y="116193"/>
                  </a:cubicBezTo>
                  <a:cubicBezTo>
                    <a:pt x="326236" y="118759"/>
                    <a:pt x="325869" y="130488"/>
                    <a:pt x="317439" y="124623"/>
                  </a:cubicBezTo>
                  <a:cubicBezTo>
                    <a:pt x="311208" y="120225"/>
                    <a:pt x="312674" y="111794"/>
                    <a:pt x="314507" y="105563"/>
                  </a:cubicBezTo>
                  <a:cubicBezTo>
                    <a:pt x="316339" y="99332"/>
                    <a:pt x="320371" y="93834"/>
                    <a:pt x="321837" y="86870"/>
                  </a:cubicBezTo>
                  <a:cubicBezTo>
                    <a:pt x="324403" y="75507"/>
                    <a:pt x="331367" y="86870"/>
                    <a:pt x="336499" y="85404"/>
                  </a:cubicBezTo>
                  <a:cubicBezTo>
                    <a:pt x="326602" y="72941"/>
                    <a:pt x="317805" y="71109"/>
                    <a:pt x="305710" y="79172"/>
                  </a:cubicBezTo>
                  <a:cubicBezTo>
                    <a:pt x="299845" y="82838"/>
                    <a:pt x="295447" y="83571"/>
                    <a:pt x="294347" y="74407"/>
                  </a:cubicBezTo>
                  <a:cubicBezTo>
                    <a:pt x="292881" y="61945"/>
                    <a:pt x="289582" y="49483"/>
                    <a:pt x="303877" y="40686"/>
                  </a:cubicBezTo>
                  <a:cubicBezTo>
                    <a:pt x="292881" y="41419"/>
                    <a:pt x="284084" y="38120"/>
                    <a:pt x="275653" y="28590"/>
                  </a:cubicBezTo>
                  <a:cubicBezTo>
                    <a:pt x="289582" y="50582"/>
                    <a:pt x="262091" y="45084"/>
                    <a:pt x="260259" y="57180"/>
                  </a:cubicBezTo>
                  <a:cubicBezTo>
                    <a:pt x="259526" y="61945"/>
                    <a:pt x="253294" y="68909"/>
                    <a:pt x="252195" y="77340"/>
                  </a:cubicBezTo>
                  <a:cubicBezTo>
                    <a:pt x="243031" y="65977"/>
                    <a:pt x="236800" y="65977"/>
                    <a:pt x="228736" y="78073"/>
                  </a:cubicBezTo>
                  <a:cubicBezTo>
                    <a:pt x="220306" y="90902"/>
                    <a:pt x="217740" y="107396"/>
                    <a:pt x="204545" y="116926"/>
                  </a:cubicBezTo>
                  <a:cubicBezTo>
                    <a:pt x="206011" y="120225"/>
                    <a:pt x="203812" y="121691"/>
                    <a:pt x="200880" y="122424"/>
                  </a:cubicBezTo>
                  <a:cubicBezTo>
                    <a:pt x="197947" y="122057"/>
                    <a:pt x="196115" y="120591"/>
                    <a:pt x="196848" y="117292"/>
                  </a:cubicBezTo>
                  <a:cubicBezTo>
                    <a:pt x="193549" y="104464"/>
                    <a:pt x="181820" y="98599"/>
                    <a:pt x="172289" y="92734"/>
                  </a:cubicBezTo>
                  <a:cubicBezTo>
                    <a:pt x="166058" y="89069"/>
                    <a:pt x="164226" y="75140"/>
                    <a:pt x="158361" y="80272"/>
                  </a:cubicBezTo>
                  <a:cubicBezTo>
                    <a:pt x="149564" y="87969"/>
                    <a:pt x="141134" y="97866"/>
                    <a:pt x="136735" y="110695"/>
                  </a:cubicBezTo>
                  <a:cubicBezTo>
                    <a:pt x="131237" y="127189"/>
                    <a:pt x="135269" y="146249"/>
                    <a:pt x="120608" y="160177"/>
                  </a:cubicBezTo>
                  <a:cubicBezTo>
                    <a:pt x="113277" y="167142"/>
                    <a:pt x="123540" y="170440"/>
                    <a:pt x="127572" y="173739"/>
                  </a:cubicBezTo>
                  <a:cubicBezTo>
                    <a:pt x="140401" y="183636"/>
                    <a:pt x="150664" y="193899"/>
                    <a:pt x="152130" y="212592"/>
                  </a:cubicBezTo>
                  <a:cubicBezTo>
                    <a:pt x="153229" y="229087"/>
                    <a:pt x="142966" y="234218"/>
                    <a:pt x="132703" y="241182"/>
                  </a:cubicBezTo>
                  <a:cubicBezTo>
                    <a:pt x="129771" y="222489"/>
                    <a:pt x="108878" y="209294"/>
                    <a:pt x="115476" y="187668"/>
                  </a:cubicBezTo>
                  <a:cubicBezTo>
                    <a:pt x="94950" y="204529"/>
                    <a:pt x="96416" y="222122"/>
                    <a:pt x="119508" y="231286"/>
                  </a:cubicBezTo>
                  <a:cubicBezTo>
                    <a:pt x="126839" y="234218"/>
                    <a:pt x="129771" y="237517"/>
                    <a:pt x="125006" y="244848"/>
                  </a:cubicBezTo>
                  <a:cubicBezTo>
                    <a:pt x="125006" y="255844"/>
                    <a:pt x="125006" y="255844"/>
                    <a:pt x="140034" y="251812"/>
                  </a:cubicBezTo>
                  <a:cubicBezTo>
                    <a:pt x="140034" y="256944"/>
                    <a:pt x="140034" y="261709"/>
                    <a:pt x="140034" y="266474"/>
                  </a:cubicBezTo>
                  <a:cubicBezTo>
                    <a:pt x="139668" y="272705"/>
                    <a:pt x="141500" y="279669"/>
                    <a:pt x="130138" y="273438"/>
                  </a:cubicBezTo>
                  <a:cubicBezTo>
                    <a:pt x="124273" y="270139"/>
                    <a:pt x="126106" y="278569"/>
                    <a:pt x="125006" y="281868"/>
                  </a:cubicBezTo>
                  <a:cubicBezTo>
                    <a:pt x="109245" y="283701"/>
                    <a:pt x="108145" y="282235"/>
                    <a:pt x="109245" y="260609"/>
                  </a:cubicBezTo>
                  <a:cubicBezTo>
                    <a:pt x="106313" y="267207"/>
                    <a:pt x="106679" y="274904"/>
                    <a:pt x="103747" y="281502"/>
                  </a:cubicBezTo>
                  <a:cubicBezTo>
                    <a:pt x="100448" y="288833"/>
                    <a:pt x="91284" y="291032"/>
                    <a:pt x="88352" y="297629"/>
                  </a:cubicBezTo>
                  <a:cubicBezTo>
                    <a:pt x="81755" y="312658"/>
                    <a:pt x="79555" y="328785"/>
                    <a:pt x="86519" y="344913"/>
                  </a:cubicBezTo>
                  <a:cubicBezTo>
                    <a:pt x="89818" y="352610"/>
                    <a:pt x="92751" y="359941"/>
                    <a:pt x="90185" y="368371"/>
                  </a:cubicBezTo>
                  <a:cubicBezTo>
                    <a:pt x="87619" y="376802"/>
                    <a:pt x="85053" y="386698"/>
                    <a:pt x="73691" y="385599"/>
                  </a:cubicBezTo>
                  <a:cubicBezTo>
                    <a:pt x="63428" y="384866"/>
                    <a:pt x="61961" y="375702"/>
                    <a:pt x="60862" y="367272"/>
                  </a:cubicBezTo>
                  <a:cubicBezTo>
                    <a:pt x="60129" y="362873"/>
                    <a:pt x="60495" y="358475"/>
                    <a:pt x="61228" y="354076"/>
                  </a:cubicBezTo>
                  <a:cubicBezTo>
                    <a:pt x="64161" y="332451"/>
                    <a:pt x="62328" y="311924"/>
                    <a:pt x="50599" y="292498"/>
                  </a:cubicBezTo>
                  <a:cubicBezTo>
                    <a:pt x="44734" y="282968"/>
                    <a:pt x="48400" y="276004"/>
                    <a:pt x="57563" y="270872"/>
                  </a:cubicBezTo>
                  <a:cubicBezTo>
                    <a:pt x="85420" y="255844"/>
                    <a:pt x="87986" y="247414"/>
                    <a:pt x="72591" y="218457"/>
                  </a:cubicBezTo>
                  <a:cubicBezTo>
                    <a:pt x="66726" y="207461"/>
                    <a:pt x="58663" y="214059"/>
                    <a:pt x="53898" y="217724"/>
                  </a:cubicBezTo>
                  <a:cubicBezTo>
                    <a:pt x="42901" y="225788"/>
                    <a:pt x="35204" y="225421"/>
                    <a:pt x="27873" y="213692"/>
                  </a:cubicBezTo>
                  <a:cubicBezTo>
                    <a:pt x="24574" y="208194"/>
                    <a:pt x="18343" y="205995"/>
                    <a:pt x="12479" y="203796"/>
                  </a:cubicBezTo>
                  <a:cubicBezTo>
                    <a:pt x="5514" y="201230"/>
                    <a:pt x="-350" y="197198"/>
                    <a:pt x="16" y="189134"/>
                  </a:cubicBezTo>
                  <a:cubicBezTo>
                    <a:pt x="16" y="179970"/>
                    <a:pt x="8447" y="177405"/>
                    <a:pt x="14678" y="173739"/>
                  </a:cubicBezTo>
                  <a:cubicBezTo>
                    <a:pt x="22009" y="169707"/>
                    <a:pt x="25674" y="177038"/>
                    <a:pt x="30439" y="180704"/>
                  </a:cubicBezTo>
                  <a:cubicBezTo>
                    <a:pt x="32272" y="182170"/>
                    <a:pt x="30073" y="180337"/>
                    <a:pt x="31905" y="182170"/>
                  </a:cubicBezTo>
                  <a:cubicBezTo>
                    <a:pt x="49866" y="201230"/>
                    <a:pt x="53898" y="200497"/>
                    <a:pt x="64161" y="175572"/>
                  </a:cubicBezTo>
                  <a:cubicBezTo>
                    <a:pt x="66360" y="170074"/>
                    <a:pt x="68193" y="164576"/>
                    <a:pt x="63794" y="159811"/>
                  </a:cubicBezTo>
                  <a:cubicBezTo>
                    <a:pt x="58296" y="153946"/>
                    <a:pt x="55364" y="161277"/>
                    <a:pt x="51332" y="163476"/>
                  </a:cubicBezTo>
                  <a:cubicBezTo>
                    <a:pt x="39236" y="170807"/>
                    <a:pt x="30806" y="167508"/>
                    <a:pt x="28606" y="153580"/>
                  </a:cubicBezTo>
                  <a:cubicBezTo>
                    <a:pt x="26407" y="138552"/>
                    <a:pt x="22009" y="122790"/>
                    <a:pt x="36304" y="109962"/>
                  </a:cubicBezTo>
                  <a:cubicBezTo>
                    <a:pt x="29340" y="104830"/>
                    <a:pt x="17977" y="114727"/>
                    <a:pt x="16144" y="104097"/>
                  </a:cubicBezTo>
                  <a:cubicBezTo>
                    <a:pt x="14311" y="93467"/>
                    <a:pt x="13945" y="81005"/>
                    <a:pt x="20543" y="71842"/>
                  </a:cubicBezTo>
                  <a:cubicBezTo>
                    <a:pt x="25308" y="64877"/>
                    <a:pt x="35204" y="65610"/>
                    <a:pt x="39969" y="72208"/>
                  </a:cubicBezTo>
                  <a:cubicBezTo>
                    <a:pt x="46567" y="81372"/>
                    <a:pt x="53531" y="89802"/>
                    <a:pt x="59396" y="99699"/>
                  </a:cubicBezTo>
                  <a:cubicBezTo>
                    <a:pt x="67093" y="112527"/>
                    <a:pt x="56463" y="120225"/>
                    <a:pt x="53898" y="130121"/>
                  </a:cubicBezTo>
                  <a:cubicBezTo>
                    <a:pt x="58296" y="121324"/>
                    <a:pt x="71125" y="115093"/>
                    <a:pt x="63061" y="101898"/>
                  </a:cubicBezTo>
                  <a:cubicBezTo>
                    <a:pt x="61961" y="100065"/>
                    <a:pt x="61595" y="101898"/>
                    <a:pt x="63061" y="100065"/>
                  </a:cubicBezTo>
                  <a:cubicBezTo>
                    <a:pt x="78089" y="81738"/>
                    <a:pt x="67459" y="57547"/>
                    <a:pt x="77723" y="38120"/>
                  </a:cubicBezTo>
                  <a:cubicBezTo>
                    <a:pt x="83587" y="27490"/>
                    <a:pt x="79922" y="23459"/>
                    <a:pt x="67826" y="21626"/>
                  </a:cubicBezTo>
                  <a:cubicBezTo>
                    <a:pt x="59029" y="20160"/>
                    <a:pt x="46933" y="22725"/>
                    <a:pt x="42168" y="10630"/>
                  </a:cubicBezTo>
                  <a:cubicBezTo>
                    <a:pt x="55730" y="3665"/>
                    <a:pt x="70392" y="9530"/>
                    <a:pt x="84320" y="7331"/>
                  </a:cubicBezTo>
                  <a:cubicBezTo>
                    <a:pt x="115110" y="4398"/>
                    <a:pt x="145899" y="3299"/>
                    <a:pt x="177055" y="1833"/>
                  </a:cubicBezTo>
                  <a:cubicBezTo>
                    <a:pt x="183652" y="1466"/>
                    <a:pt x="190616" y="3299"/>
                    <a:pt x="197214" y="0"/>
                  </a:cubicBezTo>
                  <a:cubicBezTo>
                    <a:pt x="210776" y="6964"/>
                    <a:pt x="224338" y="0"/>
                    <a:pt x="237900" y="367"/>
                  </a:cubicBezTo>
                  <a:cubicBezTo>
                    <a:pt x="241565" y="4032"/>
                    <a:pt x="245597" y="3665"/>
                    <a:pt x="249996" y="3665"/>
                  </a:cubicBezTo>
                  <a:close/>
                </a:path>
              </a:pathLst>
            </a:custGeom>
            <a:solidFill>
              <a:srgbClr val="DECD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61433F36-8F2B-4CC9-A325-C5CE0EC42F79}"/>
                </a:ext>
              </a:extLst>
            </p:cNvPr>
            <p:cNvSpPr/>
            <p:nvPr/>
          </p:nvSpPr>
          <p:spPr>
            <a:xfrm>
              <a:off x="12042836" y="5236424"/>
              <a:ext cx="102484" cy="121745"/>
            </a:xfrm>
            <a:custGeom>
              <a:avLst/>
              <a:gdLst>
                <a:gd name="connsiteX0" fmla="*/ 54726 w 102484"/>
                <a:gd name="connsiteY0" fmla="*/ 36660 h 121745"/>
                <a:gd name="connsiteX1" fmla="*/ 52527 w 102484"/>
                <a:gd name="connsiteY1" fmla="*/ 87242 h 121745"/>
                <a:gd name="connsiteX2" fmla="*/ 77818 w 102484"/>
                <a:gd name="connsiteY2" fmla="*/ 105203 h 121745"/>
                <a:gd name="connsiteX3" fmla="*/ 99443 w 102484"/>
                <a:gd name="connsiteY3" fmla="*/ 104103 h 121745"/>
                <a:gd name="connsiteX4" fmla="*/ 99810 w 102484"/>
                <a:gd name="connsiteY4" fmla="*/ 104469 h 121745"/>
                <a:gd name="connsiteX5" fmla="*/ 96145 w 102484"/>
                <a:gd name="connsiteY5" fmla="*/ 119498 h 121745"/>
                <a:gd name="connsiteX6" fmla="*/ 69021 w 102484"/>
                <a:gd name="connsiteY6" fmla="*/ 117298 h 121745"/>
                <a:gd name="connsiteX7" fmla="*/ 45929 w 102484"/>
                <a:gd name="connsiteY7" fmla="*/ 118031 h 121745"/>
                <a:gd name="connsiteX8" fmla="*/ 23204 w 102484"/>
                <a:gd name="connsiteY8" fmla="*/ 111800 h 121745"/>
                <a:gd name="connsiteX9" fmla="*/ 29068 w 102484"/>
                <a:gd name="connsiteY9" fmla="*/ 83210 h 121745"/>
                <a:gd name="connsiteX10" fmla="*/ 40431 w 102484"/>
                <a:gd name="connsiteY10" fmla="*/ 73314 h 121745"/>
                <a:gd name="connsiteX11" fmla="*/ 21371 w 102484"/>
                <a:gd name="connsiteY11" fmla="*/ 54987 h 121745"/>
                <a:gd name="connsiteX12" fmla="*/ 7076 w 102484"/>
                <a:gd name="connsiteY12" fmla="*/ 22731 h 121745"/>
                <a:gd name="connsiteX13" fmla="*/ 10375 w 102484"/>
                <a:gd name="connsiteY13" fmla="*/ 12468 h 121745"/>
                <a:gd name="connsiteX14" fmla="*/ 23570 w 102484"/>
                <a:gd name="connsiteY14" fmla="*/ 739 h 121745"/>
                <a:gd name="connsiteX15" fmla="*/ 27602 w 102484"/>
                <a:gd name="connsiteY15" fmla="*/ 18699 h 121745"/>
                <a:gd name="connsiteX16" fmla="*/ 43363 w 102484"/>
                <a:gd name="connsiteY16" fmla="*/ 54254 h 121745"/>
                <a:gd name="connsiteX17" fmla="*/ 54726 w 102484"/>
                <a:gd name="connsiteY17" fmla="*/ 36660 h 12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484" h="121745">
                  <a:moveTo>
                    <a:pt x="54726" y="36660"/>
                  </a:moveTo>
                  <a:cubicBezTo>
                    <a:pt x="51060" y="53154"/>
                    <a:pt x="56559" y="70015"/>
                    <a:pt x="52527" y="87242"/>
                  </a:cubicBezTo>
                  <a:cubicBezTo>
                    <a:pt x="48495" y="103370"/>
                    <a:pt x="67555" y="102270"/>
                    <a:pt x="77818" y="105203"/>
                  </a:cubicBezTo>
                  <a:cubicBezTo>
                    <a:pt x="84415" y="107035"/>
                    <a:pt x="92113" y="104469"/>
                    <a:pt x="99443" y="104103"/>
                  </a:cubicBezTo>
                  <a:cubicBezTo>
                    <a:pt x="99443" y="104103"/>
                    <a:pt x="99810" y="104469"/>
                    <a:pt x="99810" y="104469"/>
                  </a:cubicBezTo>
                  <a:cubicBezTo>
                    <a:pt x="104575" y="111067"/>
                    <a:pt x="102742" y="115832"/>
                    <a:pt x="96145" y="119498"/>
                  </a:cubicBezTo>
                  <a:cubicBezTo>
                    <a:pt x="86981" y="120597"/>
                    <a:pt x="78551" y="124996"/>
                    <a:pt x="69021" y="117298"/>
                  </a:cubicBezTo>
                  <a:cubicBezTo>
                    <a:pt x="63889" y="112900"/>
                    <a:pt x="52893" y="113633"/>
                    <a:pt x="45929" y="118031"/>
                  </a:cubicBezTo>
                  <a:cubicBezTo>
                    <a:pt x="35666" y="124263"/>
                    <a:pt x="29068" y="117665"/>
                    <a:pt x="23204" y="111800"/>
                  </a:cubicBezTo>
                  <a:cubicBezTo>
                    <a:pt x="11474" y="99704"/>
                    <a:pt x="15506" y="89808"/>
                    <a:pt x="29068" y="83210"/>
                  </a:cubicBezTo>
                  <a:cubicBezTo>
                    <a:pt x="33833" y="80644"/>
                    <a:pt x="38232" y="80644"/>
                    <a:pt x="40431" y="73314"/>
                  </a:cubicBezTo>
                  <a:cubicBezTo>
                    <a:pt x="45929" y="53887"/>
                    <a:pt x="28702" y="57186"/>
                    <a:pt x="21371" y="54987"/>
                  </a:cubicBezTo>
                  <a:cubicBezTo>
                    <a:pt x="-2454" y="48022"/>
                    <a:pt x="-5020" y="43624"/>
                    <a:pt x="7076" y="22731"/>
                  </a:cubicBezTo>
                  <a:cubicBezTo>
                    <a:pt x="8909" y="19799"/>
                    <a:pt x="9275" y="15767"/>
                    <a:pt x="10375" y="12468"/>
                  </a:cubicBezTo>
                  <a:cubicBezTo>
                    <a:pt x="12574" y="5871"/>
                    <a:pt x="14407" y="-2560"/>
                    <a:pt x="23570" y="739"/>
                  </a:cubicBezTo>
                  <a:cubicBezTo>
                    <a:pt x="32367" y="3671"/>
                    <a:pt x="28702" y="12102"/>
                    <a:pt x="27602" y="18699"/>
                  </a:cubicBezTo>
                  <a:cubicBezTo>
                    <a:pt x="24303" y="34461"/>
                    <a:pt x="30534" y="45823"/>
                    <a:pt x="43363" y="54254"/>
                  </a:cubicBezTo>
                  <a:cubicBezTo>
                    <a:pt x="51060" y="49855"/>
                    <a:pt x="43363" y="36660"/>
                    <a:pt x="54726" y="36660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0E0E451-05B7-47AA-9954-3B17ACBE034C}"/>
                </a:ext>
              </a:extLst>
            </p:cNvPr>
            <p:cNvSpPr/>
            <p:nvPr/>
          </p:nvSpPr>
          <p:spPr>
            <a:xfrm>
              <a:off x="12139347" y="5318168"/>
              <a:ext cx="112527" cy="53990"/>
            </a:xfrm>
            <a:custGeom>
              <a:avLst/>
              <a:gdLst>
                <a:gd name="connsiteX0" fmla="*/ 0 w 112527"/>
                <a:gd name="connsiteY0" fmla="*/ 37753 h 53990"/>
                <a:gd name="connsiteX1" fmla="*/ 3665 w 112527"/>
                <a:gd name="connsiteY1" fmla="*/ 22725 h 53990"/>
                <a:gd name="connsiteX2" fmla="*/ 41419 w 112527"/>
                <a:gd name="connsiteY2" fmla="*/ 9897 h 53990"/>
                <a:gd name="connsiteX3" fmla="*/ 101531 w 112527"/>
                <a:gd name="connsiteY3" fmla="*/ 366 h 53990"/>
                <a:gd name="connsiteX4" fmla="*/ 112527 w 112527"/>
                <a:gd name="connsiteY4" fmla="*/ 0 h 53990"/>
                <a:gd name="connsiteX5" fmla="*/ 92001 w 112527"/>
                <a:gd name="connsiteY5" fmla="*/ 11729 h 53990"/>
                <a:gd name="connsiteX6" fmla="*/ 88702 w 112527"/>
                <a:gd name="connsiteY6" fmla="*/ 12462 h 53990"/>
                <a:gd name="connsiteX7" fmla="*/ 66343 w 112527"/>
                <a:gd name="connsiteY7" fmla="*/ 30789 h 53990"/>
                <a:gd name="connsiteX8" fmla="*/ 41419 w 112527"/>
                <a:gd name="connsiteY8" fmla="*/ 46917 h 53990"/>
                <a:gd name="connsiteX9" fmla="*/ 11363 w 112527"/>
                <a:gd name="connsiteY9" fmla="*/ 44351 h 53990"/>
                <a:gd name="connsiteX10" fmla="*/ 4398 w 112527"/>
                <a:gd name="connsiteY10" fmla="*/ 45451 h 53990"/>
                <a:gd name="connsiteX11" fmla="*/ 0 w 112527"/>
                <a:gd name="connsiteY11" fmla="*/ 37753 h 5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527" h="53990">
                  <a:moveTo>
                    <a:pt x="0" y="37753"/>
                  </a:moveTo>
                  <a:cubicBezTo>
                    <a:pt x="1100" y="32622"/>
                    <a:pt x="2566" y="27857"/>
                    <a:pt x="3665" y="22725"/>
                  </a:cubicBezTo>
                  <a:cubicBezTo>
                    <a:pt x="13562" y="10263"/>
                    <a:pt x="25291" y="8064"/>
                    <a:pt x="41419" y="9897"/>
                  </a:cubicBezTo>
                  <a:cubicBezTo>
                    <a:pt x="61579" y="12096"/>
                    <a:pt x="81005" y="733"/>
                    <a:pt x="101531" y="366"/>
                  </a:cubicBezTo>
                  <a:cubicBezTo>
                    <a:pt x="105197" y="366"/>
                    <a:pt x="108862" y="0"/>
                    <a:pt x="112527" y="0"/>
                  </a:cubicBezTo>
                  <a:cubicBezTo>
                    <a:pt x="106296" y="5132"/>
                    <a:pt x="108862" y="25658"/>
                    <a:pt x="92001" y="11729"/>
                  </a:cubicBezTo>
                  <a:cubicBezTo>
                    <a:pt x="91268" y="11363"/>
                    <a:pt x="88702" y="11729"/>
                    <a:pt x="88702" y="12462"/>
                  </a:cubicBezTo>
                  <a:cubicBezTo>
                    <a:pt x="85770" y="24558"/>
                    <a:pt x="72575" y="24192"/>
                    <a:pt x="66343" y="30789"/>
                  </a:cubicBezTo>
                  <a:cubicBezTo>
                    <a:pt x="59013" y="38487"/>
                    <a:pt x="52782" y="45817"/>
                    <a:pt x="41419" y="46917"/>
                  </a:cubicBezTo>
                  <a:cubicBezTo>
                    <a:pt x="31156" y="48016"/>
                    <a:pt x="19793" y="63778"/>
                    <a:pt x="11363" y="44351"/>
                  </a:cubicBezTo>
                  <a:cubicBezTo>
                    <a:pt x="10996" y="43985"/>
                    <a:pt x="6598" y="45084"/>
                    <a:pt x="4398" y="45451"/>
                  </a:cubicBezTo>
                  <a:cubicBezTo>
                    <a:pt x="3299" y="42152"/>
                    <a:pt x="2932" y="39220"/>
                    <a:pt x="0" y="37753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63AF0C33-9ABE-432B-8F55-D7DECDD51AC6}"/>
                </a:ext>
              </a:extLst>
            </p:cNvPr>
            <p:cNvSpPr/>
            <p:nvPr/>
          </p:nvSpPr>
          <p:spPr>
            <a:xfrm>
              <a:off x="11675846" y="4619462"/>
              <a:ext cx="108770" cy="66383"/>
            </a:xfrm>
            <a:custGeom>
              <a:avLst/>
              <a:gdLst>
                <a:gd name="connsiteX0" fmla="*/ 1663 w 108770"/>
                <a:gd name="connsiteY0" fmla="*/ 15111 h 66383"/>
                <a:gd name="connsiteX1" fmla="*/ 8260 w 108770"/>
                <a:gd name="connsiteY1" fmla="*/ 17677 h 66383"/>
                <a:gd name="connsiteX2" fmla="*/ 58110 w 108770"/>
                <a:gd name="connsiteY2" fmla="*/ 83 h 66383"/>
                <a:gd name="connsiteX3" fmla="*/ 77903 w 108770"/>
                <a:gd name="connsiteY3" fmla="*/ 20243 h 66383"/>
                <a:gd name="connsiteX4" fmla="*/ 103194 w 108770"/>
                <a:gd name="connsiteY4" fmla="*/ 34171 h 66383"/>
                <a:gd name="connsiteX5" fmla="*/ 106859 w 108770"/>
                <a:gd name="connsiteY5" fmla="*/ 45534 h 66383"/>
                <a:gd name="connsiteX6" fmla="*/ 86333 w 108770"/>
                <a:gd name="connsiteY6" fmla="*/ 60196 h 66383"/>
                <a:gd name="connsiteX7" fmla="*/ 65074 w 108770"/>
                <a:gd name="connsiteY7" fmla="*/ 63861 h 66383"/>
                <a:gd name="connsiteX8" fmla="*/ 52611 w 108770"/>
                <a:gd name="connsiteY8" fmla="*/ 64228 h 66383"/>
                <a:gd name="connsiteX9" fmla="*/ 38683 w 108770"/>
                <a:gd name="connsiteY9" fmla="*/ 56164 h 66383"/>
                <a:gd name="connsiteX10" fmla="*/ 26954 w 108770"/>
                <a:gd name="connsiteY10" fmla="*/ 38936 h 66383"/>
                <a:gd name="connsiteX11" fmla="*/ 10093 w 108770"/>
                <a:gd name="connsiteY11" fmla="*/ 29773 h 66383"/>
                <a:gd name="connsiteX12" fmla="*/ 1663 w 108770"/>
                <a:gd name="connsiteY12" fmla="*/ 15111 h 66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770" h="66383">
                  <a:moveTo>
                    <a:pt x="1663" y="15111"/>
                  </a:moveTo>
                  <a:cubicBezTo>
                    <a:pt x="3862" y="15844"/>
                    <a:pt x="7527" y="18044"/>
                    <a:pt x="8260" y="17677"/>
                  </a:cubicBezTo>
                  <a:cubicBezTo>
                    <a:pt x="21822" y="3016"/>
                    <a:pt x="43448" y="11080"/>
                    <a:pt x="58110" y="83"/>
                  </a:cubicBezTo>
                  <a:cubicBezTo>
                    <a:pt x="72405" y="-1383"/>
                    <a:pt x="66540" y="16944"/>
                    <a:pt x="77903" y="20243"/>
                  </a:cubicBezTo>
                  <a:cubicBezTo>
                    <a:pt x="87066" y="22809"/>
                    <a:pt x="94763" y="29406"/>
                    <a:pt x="103194" y="34171"/>
                  </a:cubicBezTo>
                  <a:cubicBezTo>
                    <a:pt x="107226" y="37104"/>
                    <a:pt x="111258" y="39669"/>
                    <a:pt x="106859" y="45534"/>
                  </a:cubicBezTo>
                  <a:cubicBezTo>
                    <a:pt x="104660" y="56530"/>
                    <a:pt x="99162" y="62395"/>
                    <a:pt x="86333" y="60196"/>
                  </a:cubicBezTo>
                  <a:cubicBezTo>
                    <a:pt x="79369" y="59096"/>
                    <a:pt x="71672" y="58730"/>
                    <a:pt x="65074" y="63861"/>
                  </a:cubicBezTo>
                  <a:cubicBezTo>
                    <a:pt x="61042" y="66793"/>
                    <a:pt x="57010" y="61662"/>
                    <a:pt x="52611" y="64228"/>
                  </a:cubicBezTo>
                  <a:cubicBezTo>
                    <a:pt x="43448" y="69726"/>
                    <a:pt x="40149" y="63861"/>
                    <a:pt x="38683" y="56164"/>
                  </a:cubicBezTo>
                  <a:cubicBezTo>
                    <a:pt x="36850" y="48833"/>
                    <a:pt x="35384" y="41502"/>
                    <a:pt x="26954" y="38936"/>
                  </a:cubicBezTo>
                  <a:cubicBezTo>
                    <a:pt x="20723" y="37104"/>
                    <a:pt x="15591" y="33438"/>
                    <a:pt x="10093" y="29773"/>
                  </a:cubicBezTo>
                  <a:cubicBezTo>
                    <a:pt x="5695" y="25374"/>
                    <a:pt x="-3835" y="24641"/>
                    <a:pt x="1663" y="15111"/>
                  </a:cubicBezTo>
                  <a:close/>
                </a:path>
              </a:pathLst>
            </a:custGeom>
            <a:solidFill>
              <a:srgbClr val="8C69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952D16A8-896C-4E4E-8488-99E01CE98FB4}"/>
                </a:ext>
              </a:extLst>
            </p:cNvPr>
            <p:cNvSpPr/>
            <p:nvPr/>
          </p:nvSpPr>
          <p:spPr>
            <a:xfrm>
              <a:off x="11700208" y="4653540"/>
              <a:ext cx="78299" cy="63871"/>
            </a:xfrm>
            <a:custGeom>
              <a:avLst/>
              <a:gdLst>
                <a:gd name="connsiteX0" fmla="*/ 4058 w 78299"/>
                <a:gd name="connsiteY0" fmla="*/ 94 h 63871"/>
                <a:gd name="connsiteX1" fmla="*/ 15421 w 78299"/>
                <a:gd name="connsiteY1" fmla="*/ 7791 h 63871"/>
                <a:gd name="connsiteX2" fmla="*/ 40345 w 78299"/>
                <a:gd name="connsiteY2" fmla="*/ 29417 h 63871"/>
                <a:gd name="connsiteX3" fmla="*/ 26783 w 78299"/>
                <a:gd name="connsiteY3" fmla="*/ 34915 h 63871"/>
                <a:gd name="connsiteX4" fmla="*/ 70035 w 78299"/>
                <a:gd name="connsiteY4" fmla="*/ 52875 h 63871"/>
                <a:gd name="connsiteX5" fmla="*/ 78099 w 78299"/>
                <a:gd name="connsiteY5" fmla="*/ 53242 h 63871"/>
                <a:gd name="connsiteX6" fmla="*/ 70401 w 78299"/>
                <a:gd name="connsiteY6" fmla="*/ 63871 h 63871"/>
                <a:gd name="connsiteX7" fmla="*/ 20919 w 78299"/>
                <a:gd name="connsiteY7" fmla="*/ 40046 h 63871"/>
                <a:gd name="connsiteX8" fmla="*/ 10289 w 78299"/>
                <a:gd name="connsiteY8" fmla="*/ 30150 h 63871"/>
                <a:gd name="connsiteX9" fmla="*/ 4058 w 78299"/>
                <a:gd name="connsiteY9" fmla="*/ 94 h 6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299" h="63871">
                  <a:moveTo>
                    <a:pt x="4058" y="94"/>
                  </a:moveTo>
                  <a:cubicBezTo>
                    <a:pt x="9922" y="-639"/>
                    <a:pt x="12855" y="3026"/>
                    <a:pt x="15421" y="7791"/>
                  </a:cubicBezTo>
                  <a:cubicBezTo>
                    <a:pt x="21652" y="19520"/>
                    <a:pt x="29349" y="26118"/>
                    <a:pt x="40345" y="29417"/>
                  </a:cubicBezTo>
                  <a:cubicBezTo>
                    <a:pt x="39246" y="35281"/>
                    <a:pt x="33381" y="31616"/>
                    <a:pt x="26783" y="34915"/>
                  </a:cubicBezTo>
                  <a:cubicBezTo>
                    <a:pt x="43278" y="41879"/>
                    <a:pt x="56840" y="47377"/>
                    <a:pt x="70035" y="52875"/>
                  </a:cubicBezTo>
                  <a:cubicBezTo>
                    <a:pt x="72967" y="50676"/>
                    <a:pt x="75533" y="51042"/>
                    <a:pt x="78099" y="53242"/>
                  </a:cubicBezTo>
                  <a:cubicBezTo>
                    <a:pt x="79931" y="59839"/>
                    <a:pt x="68569" y="56907"/>
                    <a:pt x="70401" y="63871"/>
                  </a:cubicBezTo>
                  <a:cubicBezTo>
                    <a:pt x="52074" y="59473"/>
                    <a:pt x="34847" y="52875"/>
                    <a:pt x="20919" y="40046"/>
                  </a:cubicBezTo>
                  <a:cubicBezTo>
                    <a:pt x="17253" y="36748"/>
                    <a:pt x="13954" y="33449"/>
                    <a:pt x="10289" y="30150"/>
                  </a:cubicBezTo>
                  <a:cubicBezTo>
                    <a:pt x="6624" y="20253"/>
                    <a:pt x="-6572" y="12923"/>
                    <a:pt x="4058" y="94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9F6EA5C5-EAA1-4C35-BC66-526DD4E06171}"/>
                </a:ext>
              </a:extLst>
            </p:cNvPr>
            <p:cNvSpPr/>
            <p:nvPr/>
          </p:nvSpPr>
          <p:spPr>
            <a:xfrm>
              <a:off x="11778673" y="4630175"/>
              <a:ext cx="37020" cy="39230"/>
            </a:xfrm>
            <a:custGeom>
              <a:avLst/>
              <a:gdLst>
                <a:gd name="connsiteX0" fmla="*/ 3665 w 37020"/>
                <a:gd name="connsiteY0" fmla="*/ 34455 h 39230"/>
                <a:gd name="connsiteX1" fmla="*/ 0 w 37020"/>
                <a:gd name="connsiteY1" fmla="*/ 23092 h 39230"/>
                <a:gd name="connsiteX2" fmla="*/ 3665 w 37020"/>
                <a:gd name="connsiteY2" fmla="*/ 13928 h 39230"/>
                <a:gd name="connsiteX3" fmla="*/ 10630 w 37020"/>
                <a:gd name="connsiteY3" fmla="*/ 0 h 39230"/>
                <a:gd name="connsiteX4" fmla="*/ 30423 w 37020"/>
                <a:gd name="connsiteY4" fmla="*/ 14662 h 39230"/>
                <a:gd name="connsiteX5" fmla="*/ 37020 w 37020"/>
                <a:gd name="connsiteY5" fmla="*/ 19793 h 39230"/>
                <a:gd name="connsiteX6" fmla="*/ 32988 w 37020"/>
                <a:gd name="connsiteY6" fmla="*/ 25658 h 39230"/>
                <a:gd name="connsiteX7" fmla="*/ 13562 w 37020"/>
                <a:gd name="connsiteY7" fmla="*/ 34455 h 39230"/>
                <a:gd name="connsiteX8" fmla="*/ 3665 w 37020"/>
                <a:gd name="connsiteY8" fmla="*/ 34455 h 3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20" h="39230">
                  <a:moveTo>
                    <a:pt x="3665" y="34455"/>
                  </a:moveTo>
                  <a:cubicBezTo>
                    <a:pt x="2566" y="30789"/>
                    <a:pt x="1100" y="27124"/>
                    <a:pt x="0" y="23092"/>
                  </a:cubicBezTo>
                  <a:cubicBezTo>
                    <a:pt x="7331" y="22359"/>
                    <a:pt x="4032" y="17594"/>
                    <a:pt x="3665" y="13928"/>
                  </a:cubicBezTo>
                  <a:cubicBezTo>
                    <a:pt x="2932" y="7697"/>
                    <a:pt x="2932" y="1833"/>
                    <a:pt x="10630" y="0"/>
                  </a:cubicBezTo>
                  <a:cubicBezTo>
                    <a:pt x="10630" y="13562"/>
                    <a:pt x="23458" y="10996"/>
                    <a:pt x="30423" y="14662"/>
                  </a:cubicBezTo>
                  <a:cubicBezTo>
                    <a:pt x="33355" y="16128"/>
                    <a:pt x="37020" y="14662"/>
                    <a:pt x="37020" y="19793"/>
                  </a:cubicBezTo>
                  <a:cubicBezTo>
                    <a:pt x="35554" y="21626"/>
                    <a:pt x="32988" y="23825"/>
                    <a:pt x="32988" y="25658"/>
                  </a:cubicBezTo>
                  <a:cubicBezTo>
                    <a:pt x="32622" y="42518"/>
                    <a:pt x="24192" y="41419"/>
                    <a:pt x="13562" y="34455"/>
                  </a:cubicBezTo>
                  <a:cubicBezTo>
                    <a:pt x="9897" y="31889"/>
                    <a:pt x="6964" y="32988"/>
                    <a:pt x="3665" y="34455"/>
                  </a:cubicBezTo>
                  <a:close/>
                </a:path>
              </a:pathLst>
            </a:custGeom>
            <a:solidFill>
              <a:srgbClr val="AE93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B195E5C1-6BC9-41F1-B5EE-E858D1E636E5}"/>
                </a:ext>
              </a:extLst>
            </p:cNvPr>
            <p:cNvSpPr/>
            <p:nvPr/>
          </p:nvSpPr>
          <p:spPr>
            <a:xfrm>
              <a:off x="11775556" y="4717411"/>
              <a:ext cx="51876" cy="22358"/>
            </a:xfrm>
            <a:custGeom>
              <a:avLst/>
              <a:gdLst>
                <a:gd name="connsiteX0" fmla="*/ 43803 w 51876"/>
                <a:gd name="connsiteY0" fmla="*/ 7697 h 22358"/>
                <a:gd name="connsiteX1" fmla="*/ 45635 w 51876"/>
                <a:gd name="connsiteY1" fmla="*/ 20526 h 22358"/>
                <a:gd name="connsiteX2" fmla="*/ 29141 w 51876"/>
                <a:gd name="connsiteY2" fmla="*/ 22359 h 22358"/>
                <a:gd name="connsiteX3" fmla="*/ 29141 w 51876"/>
                <a:gd name="connsiteY3" fmla="*/ 22359 h 22358"/>
                <a:gd name="connsiteX4" fmla="*/ 10081 w 51876"/>
                <a:gd name="connsiteY4" fmla="*/ 17227 h 22358"/>
                <a:gd name="connsiteX5" fmla="*/ 2750 w 51876"/>
                <a:gd name="connsiteY5" fmla="*/ 0 h 22358"/>
                <a:gd name="connsiteX6" fmla="*/ 30974 w 51876"/>
                <a:gd name="connsiteY6" fmla="*/ 11363 h 22358"/>
                <a:gd name="connsiteX7" fmla="*/ 43803 w 51876"/>
                <a:gd name="connsiteY7" fmla="*/ 7697 h 2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76" h="22358">
                  <a:moveTo>
                    <a:pt x="43803" y="7697"/>
                  </a:moveTo>
                  <a:cubicBezTo>
                    <a:pt x="55898" y="10630"/>
                    <a:pt x="52600" y="16494"/>
                    <a:pt x="45635" y="20526"/>
                  </a:cubicBezTo>
                  <a:cubicBezTo>
                    <a:pt x="41237" y="23092"/>
                    <a:pt x="34639" y="21992"/>
                    <a:pt x="29141" y="22359"/>
                  </a:cubicBezTo>
                  <a:lnTo>
                    <a:pt x="29141" y="22359"/>
                  </a:lnTo>
                  <a:cubicBezTo>
                    <a:pt x="23276" y="18693"/>
                    <a:pt x="16312" y="19060"/>
                    <a:pt x="10081" y="17227"/>
                  </a:cubicBezTo>
                  <a:cubicBezTo>
                    <a:pt x="-549" y="14295"/>
                    <a:pt x="-2381" y="8797"/>
                    <a:pt x="2750" y="0"/>
                  </a:cubicBezTo>
                  <a:cubicBezTo>
                    <a:pt x="13013" y="1833"/>
                    <a:pt x="24010" y="2932"/>
                    <a:pt x="30974" y="11363"/>
                  </a:cubicBezTo>
                  <a:cubicBezTo>
                    <a:pt x="39771" y="22725"/>
                    <a:pt x="40870" y="12829"/>
                    <a:pt x="43803" y="7697"/>
                  </a:cubicBezTo>
                  <a:close/>
                </a:path>
              </a:pathLst>
            </a:custGeom>
            <a:solidFill>
              <a:srgbClr val="D2C7B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C2E953BF-82A5-4097-BF14-CEA979A26DA8}"/>
                </a:ext>
              </a:extLst>
            </p:cNvPr>
            <p:cNvSpPr/>
            <p:nvPr/>
          </p:nvSpPr>
          <p:spPr>
            <a:xfrm>
              <a:off x="11768386" y="4687310"/>
              <a:ext cx="21396" cy="19105"/>
            </a:xfrm>
            <a:custGeom>
              <a:avLst/>
              <a:gdLst>
                <a:gd name="connsiteX0" fmla="*/ 10654 w 21396"/>
                <a:gd name="connsiteY0" fmla="*/ 19105 h 19105"/>
                <a:gd name="connsiteX1" fmla="*/ 2590 w 21396"/>
                <a:gd name="connsiteY1" fmla="*/ 18739 h 19105"/>
                <a:gd name="connsiteX2" fmla="*/ 6255 w 21396"/>
                <a:gd name="connsiteY2" fmla="*/ 412 h 19105"/>
                <a:gd name="connsiteX3" fmla="*/ 20550 w 21396"/>
                <a:gd name="connsiteY3" fmla="*/ 6276 h 19105"/>
                <a:gd name="connsiteX4" fmla="*/ 10654 w 21396"/>
                <a:gd name="connsiteY4" fmla="*/ 19105 h 1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96" h="19105">
                  <a:moveTo>
                    <a:pt x="10654" y="19105"/>
                  </a:moveTo>
                  <a:cubicBezTo>
                    <a:pt x="8088" y="19105"/>
                    <a:pt x="5156" y="18739"/>
                    <a:pt x="2590" y="18739"/>
                  </a:cubicBezTo>
                  <a:cubicBezTo>
                    <a:pt x="4056" y="12507"/>
                    <a:pt x="-6207" y="3710"/>
                    <a:pt x="6255" y="412"/>
                  </a:cubicBezTo>
                  <a:cubicBezTo>
                    <a:pt x="11753" y="-1055"/>
                    <a:pt x="18717" y="1511"/>
                    <a:pt x="20550" y="6276"/>
                  </a:cubicBezTo>
                  <a:cubicBezTo>
                    <a:pt x="24215" y="14707"/>
                    <a:pt x="15052" y="15440"/>
                    <a:pt x="10654" y="19105"/>
                  </a:cubicBezTo>
                  <a:close/>
                </a:path>
              </a:pathLst>
            </a:custGeom>
            <a:solidFill>
              <a:srgbClr val="B49A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2A4058E2-48F3-441D-A761-9184C1AF144C}"/>
                </a:ext>
              </a:extLst>
            </p:cNvPr>
            <p:cNvSpPr/>
            <p:nvPr/>
          </p:nvSpPr>
          <p:spPr>
            <a:xfrm>
              <a:off x="11768396" y="4717411"/>
              <a:ext cx="36301" cy="22642"/>
            </a:xfrm>
            <a:custGeom>
              <a:avLst/>
              <a:gdLst>
                <a:gd name="connsiteX0" fmla="*/ 9911 w 36301"/>
                <a:gd name="connsiteY0" fmla="*/ 0 h 22642"/>
                <a:gd name="connsiteX1" fmla="*/ 22007 w 36301"/>
                <a:gd name="connsiteY1" fmla="*/ 15761 h 22642"/>
                <a:gd name="connsiteX2" fmla="*/ 36302 w 36301"/>
                <a:gd name="connsiteY2" fmla="*/ 22359 h 22642"/>
                <a:gd name="connsiteX3" fmla="*/ 9178 w 36301"/>
                <a:gd name="connsiteY3" fmla="*/ 17594 h 22642"/>
                <a:gd name="connsiteX4" fmla="*/ 2214 w 36301"/>
                <a:gd name="connsiteY4" fmla="*/ 0 h 22642"/>
                <a:gd name="connsiteX5" fmla="*/ 9911 w 36301"/>
                <a:gd name="connsiteY5" fmla="*/ 0 h 2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01" h="22642">
                  <a:moveTo>
                    <a:pt x="9911" y="0"/>
                  </a:moveTo>
                  <a:cubicBezTo>
                    <a:pt x="9178" y="8797"/>
                    <a:pt x="11744" y="14662"/>
                    <a:pt x="22007" y="15761"/>
                  </a:cubicBezTo>
                  <a:cubicBezTo>
                    <a:pt x="26772" y="16128"/>
                    <a:pt x="33003" y="17227"/>
                    <a:pt x="36302" y="22359"/>
                  </a:cubicBezTo>
                  <a:cubicBezTo>
                    <a:pt x="26772" y="23459"/>
                    <a:pt x="17975" y="21259"/>
                    <a:pt x="9178" y="17594"/>
                  </a:cubicBezTo>
                  <a:cubicBezTo>
                    <a:pt x="1480" y="14295"/>
                    <a:pt x="-2918" y="8797"/>
                    <a:pt x="2214" y="0"/>
                  </a:cubicBezTo>
                  <a:cubicBezTo>
                    <a:pt x="5146" y="0"/>
                    <a:pt x="7345" y="0"/>
                    <a:pt x="9911" y="0"/>
                  </a:cubicBezTo>
                  <a:close/>
                </a:path>
              </a:pathLst>
            </a:custGeom>
            <a:solidFill>
              <a:srgbClr val="C0AC9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7CF4C582-2D19-41E0-AB37-BD5E41B1554D}"/>
                </a:ext>
              </a:extLst>
            </p:cNvPr>
            <p:cNvSpPr/>
            <p:nvPr/>
          </p:nvSpPr>
          <p:spPr>
            <a:xfrm>
              <a:off x="11902544" y="4675626"/>
              <a:ext cx="10163" cy="20651"/>
            </a:xfrm>
            <a:custGeom>
              <a:avLst/>
              <a:gdLst>
                <a:gd name="connsiteX0" fmla="*/ 386 w 10163"/>
                <a:gd name="connsiteY0" fmla="*/ 19427 h 20651"/>
                <a:gd name="connsiteX1" fmla="*/ 386 w 10163"/>
                <a:gd name="connsiteY1" fmla="*/ 0 h 20651"/>
                <a:gd name="connsiteX2" fmla="*/ 8816 w 10163"/>
                <a:gd name="connsiteY2" fmla="*/ 13195 h 20651"/>
                <a:gd name="connsiteX3" fmla="*/ 386 w 10163"/>
                <a:gd name="connsiteY3" fmla="*/ 19427 h 2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3" h="20651">
                  <a:moveTo>
                    <a:pt x="386" y="19427"/>
                  </a:moveTo>
                  <a:cubicBezTo>
                    <a:pt x="4051" y="12829"/>
                    <a:pt x="-1447" y="6598"/>
                    <a:pt x="386" y="0"/>
                  </a:cubicBezTo>
                  <a:cubicBezTo>
                    <a:pt x="6250" y="2566"/>
                    <a:pt x="6617" y="8430"/>
                    <a:pt x="8816" y="13195"/>
                  </a:cubicBezTo>
                  <a:cubicBezTo>
                    <a:pt x="13947" y="26757"/>
                    <a:pt x="2951" y="17227"/>
                    <a:pt x="386" y="19427"/>
                  </a:cubicBezTo>
                  <a:close/>
                </a:path>
              </a:pathLst>
            </a:custGeom>
            <a:solidFill>
              <a:srgbClr val="D4C1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B767239C-CF3B-43EB-8806-FBE5AB98C304}"/>
                </a:ext>
              </a:extLst>
            </p:cNvPr>
            <p:cNvSpPr/>
            <p:nvPr/>
          </p:nvSpPr>
          <p:spPr>
            <a:xfrm>
              <a:off x="11009675" y="4825540"/>
              <a:ext cx="683355" cy="529078"/>
            </a:xfrm>
            <a:custGeom>
              <a:avLst/>
              <a:gdLst>
                <a:gd name="connsiteX0" fmla="*/ 388897 w 683355"/>
                <a:gd name="connsiteY0" fmla="*/ 0 h 529078"/>
                <a:gd name="connsiteX1" fmla="*/ 416754 w 683355"/>
                <a:gd name="connsiteY1" fmla="*/ 4398 h 529078"/>
                <a:gd name="connsiteX2" fmla="*/ 433982 w 683355"/>
                <a:gd name="connsiteY2" fmla="*/ 16494 h 529078"/>
                <a:gd name="connsiteX3" fmla="*/ 429217 w 683355"/>
                <a:gd name="connsiteY3" fmla="*/ 30789 h 529078"/>
                <a:gd name="connsiteX4" fmla="*/ 424818 w 683355"/>
                <a:gd name="connsiteY4" fmla="*/ 57913 h 529078"/>
                <a:gd name="connsiteX5" fmla="*/ 424452 w 683355"/>
                <a:gd name="connsiteY5" fmla="*/ 71842 h 529078"/>
                <a:gd name="connsiteX6" fmla="*/ 417854 w 683355"/>
                <a:gd name="connsiteY6" fmla="*/ 100065 h 529078"/>
                <a:gd name="connsiteX7" fmla="*/ 404292 w 683355"/>
                <a:gd name="connsiteY7" fmla="*/ 130121 h 529078"/>
                <a:gd name="connsiteX8" fmla="*/ 396228 w 683355"/>
                <a:gd name="connsiteY8" fmla="*/ 127555 h 529078"/>
                <a:gd name="connsiteX9" fmla="*/ 396595 w 683355"/>
                <a:gd name="connsiteY9" fmla="*/ 108862 h 529078"/>
                <a:gd name="connsiteX10" fmla="*/ 398428 w 683355"/>
                <a:gd name="connsiteY10" fmla="*/ 83571 h 529078"/>
                <a:gd name="connsiteX11" fmla="*/ 383766 w 683355"/>
                <a:gd name="connsiteY11" fmla="*/ 62678 h 529078"/>
                <a:gd name="connsiteX12" fmla="*/ 373503 w 683355"/>
                <a:gd name="connsiteY12" fmla="*/ 60112 h 529078"/>
                <a:gd name="connsiteX13" fmla="*/ 367272 w 683355"/>
                <a:gd name="connsiteY13" fmla="*/ 65977 h 529078"/>
                <a:gd name="connsiteX14" fmla="*/ 364706 w 683355"/>
                <a:gd name="connsiteY14" fmla="*/ 90535 h 529078"/>
                <a:gd name="connsiteX15" fmla="*/ 373503 w 683355"/>
                <a:gd name="connsiteY15" fmla="*/ 92368 h 529078"/>
                <a:gd name="connsiteX16" fmla="*/ 387065 w 683355"/>
                <a:gd name="connsiteY16" fmla="*/ 90902 h 529078"/>
                <a:gd name="connsiteX17" fmla="*/ 384866 w 683355"/>
                <a:gd name="connsiteY17" fmla="*/ 105930 h 529078"/>
                <a:gd name="connsiteX18" fmla="*/ 381200 w 683355"/>
                <a:gd name="connsiteY18" fmla="*/ 146615 h 529078"/>
                <a:gd name="connsiteX19" fmla="*/ 396228 w 683355"/>
                <a:gd name="connsiteY19" fmla="*/ 147349 h 529078"/>
                <a:gd name="connsiteX20" fmla="*/ 411623 w 683355"/>
                <a:gd name="connsiteY20" fmla="*/ 140018 h 529078"/>
                <a:gd name="connsiteX21" fmla="*/ 415288 w 683355"/>
                <a:gd name="connsiteY21" fmla="*/ 165675 h 529078"/>
                <a:gd name="connsiteX22" fmla="*/ 409057 w 683355"/>
                <a:gd name="connsiteY22" fmla="*/ 175205 h 529078"/>
                <a:gd name="connsiteX23" fmla="*/ 378634 w 683355"/>
                <a:gd name="connsiteY23" fmla="*/ 178871 h 529078"/>
                <a:gd name="connsiteX24" fmla="*/ 354809 w 683355"/>
                <a:gd name="connsiteY24" fmla="*/ 171174 h 529078"/>
                <a:gd name="connsiteX25" fmla="*/ 355909 w 683355"/>
                <a:gd name="connsiteY25" fmla="*/ 185835 h 529078"/>
                <a:gd name="connsiteX26" fmla="*/ 382666 w 683355"/>
                <a:gd name="connsiteY26" fmla="*/ 205995 h 529078"/>
                <a:gd name="connsiteX27" fmla="*/ 389997 w 683355"/>
                <a:gd name="connsiteY27" fmla="*/ 207827 h 529078"/>
                <a:gd name="connsiteX28" fmla="*/ 420786 w 683355"/>
                <a:gd name="connsiteY28" fmla="*/ 192799 h 529078"/>
                <a:gd name="connsiteX29" fmla="*/ 434715 w 683355"/>
                <a:gd name="connsiteY29" fmla="*/ 233485 h 529078"/>
                <a:gd name="connsiteX30" fmla="*/ 413822 w 683355"/>
                <a:gd name="connsiteY30" fmla="*/ 261709 h 529078"/>
                <a:gd name="connsiteX31" fmla="*/ 405025 w 683355"/>
                <a:gd name="connsiteY31" fmla="*/ 283701 h 529078"/>
                <a:gd name="connsiteX32" fmla="*/ 413822 w 683355"/>
                <a:gd name="connsiteY32" fmla="*/ 336482 h 529078"/>
                <a:gd name="connsiteX33" fmla="*/ 411623 w 683355"/>
                <a:gd name="connsiteY33" fmla="*/ 349311 h 529078"/>
                <a:gd name="connsiteX34" fmla="*/ 418221 w 683355"/>
                <a:gd name="connsiteY34" fmla="*/ 369837 h 529078"/>
                <a:gd name="connsiteX35" fmla="*/ 426651 w 683355"/>
                <a:gd name="connsiteY35" fmla="*/ 368371 h 529078"/>
                <a:gd name="connsiteX36" fmla="*/ 432516 w 683355"/>
                <a:gd name="connsiteY36" fmla="*/ 344180 h 529078"/>
                <a:gd name="connsiteX37" fmla="*/ 425918 w 683355"/>
                <a:gd name="connsiteY37" fmla="*/ 295797 h 529078"/>
                <a:gd name="connsiteX38" fmla="*/ 438380 w 683355"/>
                <a:gd name="connsiteY38" fmla="*/ 276004 h 529078"/>
                <a:gd name="connsiteX39" fmla="*/ 449376 w 683355"/>
                <a:gd name="connsiteY39" fmla="*/ 238617 h 529078"/>
                <a:gd name="connsiteX40" fmla="*/ 459639 w 683355"/>
                <a:gd name="connsiteY40" fmla="*/ 259143 h 529078"/>
                <a:gd name="connsiteX41" fmla="*/ 471369 w 683355"/>
                <a:gd name="connsiteY41" fmla="*/ 270139 h 529078"/>
                <a:gd name="connsiteX42" fmla="*/ 474301 w 683355"/>
                <a:gd name="connsiteY42" fmla="*/ 290299 h 529078"/>
                <a:gd name="connsiteX43" fmla="*/ 471735 w 683355"/>
                <a:gd name="connsiteY43" fmla="*/ 304227 h 529078"/>
                <a:gd name="connsiteX44" fmla="*/ 472102 w 683355"/>
                <a:gd name="connsiteY44" fmla="*/ 329152 h 529078"/>
                <a:gd name="connsiteX45" fmla="*/ 472468 w 683355"/>
                <a:gd name="connsiteY45" fmla="*/ 367272 h 529078"/>
                <a:gd name="connsiteX46" fmla="*/ 486763 w 683355"/>
                <a:gd name="connsiteY46" fmla="*/ 408691 h 529078"/>
                <a:gd name="connsiteX47" fmla="*/ 528915 w 683355"/>
                <a:gd name="connsiteY47" fmla="*/ 442046 h 529078"/>
                <a:gd name="connsiteX48" fmla="*/ 532214 w 683355"/>
                <a:gd name="connsiteY48" fmla="*/ 441313 h 529078"/>
                <a:gd name="connsiteX49" fmla="*/ 576199 w 683355"/>
                <a:gd name="connsiteY49" fmla="*/ 451209 h 529078"/>
                <a:gd name="connsiteX50" fmla="*/ 590494 w 683355"/>
                <a:gd name="connsiteY50" fmla="*/ 449376 h 529078"/>
                <a:gd name="connsiteX51" fmla="*/ 611387 w 683355"/>
                <a:gd name="connsiteY51" fmla="*/ 454141 h 529078"/>
                <a:gd name="connsiteX52" fmla="*/ 637411 w 683355"/>
                <a:gd name="connsiteY52" fmla="*/ 455607 h 529078"/>
                <a:gd name="connsiteX53" fmla="*/ 675164 w 683355"/>
                <a:gd name="connsiteY53" fmla="*/ 425185 h 529078"/>
                <a:gd name="connsiteX54" fmla="*/ 680296 w 683355"/>
                <a:gd name="connsiteY54" fmla="*/ 446078 h 529078"/>
                <a:gd name="connsiteX55" fmla="*/ 678463 w 683355"/>
                <a:gd name="connsiteY55" fmla="*/ 483465 h 529078"/>
                <a:gd name="connsiteX56" fmla="*/ 682128 w 683355"/>
                <a:gd name="connsiteY56" fmla="*/ 508756 h 529078"/>
                <a:gd name="connsiteX57" fmla="*/ 678463 w 683355"/>
                <a:gd name="connsiteY57" fmla="*/ 516086 h 529078"/>
                <a:gd name="connsiteX58" fmla="*/ 623116 w 683355"/>
                <a:gd name="connsiteY58" fmla="*/ 512421 h 529078"/>
                <a:gd name="connsiteX59" fmla="*/ 613952 w 683355"/>
                <a:gd name="connsiteY59" fmla="*/ 509855 h 529078"/>
                <a:gd name="connsiteX60" fmla="*/ 588295 w 683355"/>
                <a:gd name="connsiteY60" fmla="*/ 519385 h 529078"/>
                <a:gd name="connsiteX61" fmla="*/ 542844 w 683355"/>
                <a:gd name="connsiteY61" fmla="*/ 521585 h 529078"/>
                <a:gd name="connsiteX62" fmla="*/ 528549 w 683355"/>
                <a:gd name="connsiteY62" fmla="*/ 525250 h 529078"/>
                <a:gd name="connsiteX63" fmla="*/ 520485 w 683355"/>
                <a:gd name="connsiteY63" fmla="*/ 528915 h 529078"/>
                <a:gd name="connsiteX64" fmla="*/ 446078 w 683355"/>
                <a:gd name="connsiteY64" fmla="*/ 513887 h 529078"/>
                <a:gd name="connsiteX65" fmla="*/ 400627 w 683355"/>
                <a:gd name="connsiteY65" fmla="*/ 506190 h 529078"/>
                <a:gd name="connsiteX66" fmla="*/ 414555 w 683355"/>
                <a:gd name="connsiteY66" fmla="*/ 499226 h 529078"/>
                <a:gd name="connsiteX67" fmla="*/ 442046 w 683355"/>
                <a:gd name="connsiteY67" fmla="*/ 494827 h 529078"/>
                <a:gd name="connsiteX68" fmla="*/ 442412 w 683355"/>
                <a:gd name="connsiteY68" fmla="*/ 484564 h 529078"/>
                <a:gd name="connsiteX69" fmla="*/ 422253 w 683355"/>
                <a:gd name="connsiteY69" fmla="*/ 450843 h 529078"/>
                <a:gd name="connsiteX70" fmla="*/ 400993 w 683355"/>
                <a:gd name="connsiteY70" fmla="*/ 418587 h 529078"/>
                <a:gd name="connsiteX71" fmla="*/ 399161 w 683355"/>
                <a:gd name="connsiteY71" fmla="*/ 402826 h 529078"/>
                <a:gd name="connsiteX72" fmla="*/ 396595 w 683355"/>
                <a:gd name="connsiteY72" fmla="*/ 385232 h 529078"/>
                <a:gd name="connsiteX73" fmla="*/ 367638 w 683355"/>
                <a:gd name="connsiteY73" fmla="*/ 393663 h 529078"/>
                <a:gd name="connsiteX74" fmla="*/ 337216 w 683355"/>
                <a:gd name="connsiteY74" fmla="*/ 402460 h 529078"/>
                <a:gd name="connsiteX75" fmla="*/ 343813 w 683355"/>
                <a:gd name="connsiteY75" fmla="*/ 391097 h 529078"/>
                <a:gd name="connsiteX76" fmla="*/ 344913 w 683355"/>
                <a:gd name="connsiteY76" fmla="*/ 343447 h 529078"/>
                <a:gd name="connsiteX77" fmla="*/ 291765 w 683355"/>
                <a:gd name="connsiteY77" fmla="*/ 305693 h 529078"/>
                <a:gd name="connsiteX78" fmla="*/ 265374 w 683355"/>
                <a:gd name="connsiteY78" fmla="*/ 299462 h 529078"/>
                <a:gd name="connsiteX79" fmla="*/ 267573 w 683355"/>
                <a:gd name="connsiteY79" fmla="*/ 280036 h 529078"/>
                <a:gd name="connsiteX80" fmla="*/ 269406 w 683355"/>
                <a:gd name="connsiteY80" fmla="*/ 247780 h 529078"/>
                <a:gd name="connsiteX81" fmla="*/ 290665 w 683355"/>
                <a:gd name="connsiteY81" fmla="*/ 201963 h 529078"/>
                <a:gd name="connsiteX82" fmla="*/ 273438 w 683355"/>
                <a:gd name="connsiteY82" fmla="*/ 190234 h 529078"/>
                <a:gd name="connsiteX83" fmla="*/ 249613 w 683355"/>
                <a:gd name="connsiteY83" fmla="*/ 200497 h 529078"/>
                <a:gd name="connsiteX84" fmla="*/ 232019 w 683355"/>
                <a:gd name="connsiteY84" fmla="*/ 192066 h 529078"/>
                <a:gd name="connsiteX85" fmla="*/ 251445 w 683355"/>
                <a:gd name="connsiteY85" fmla="*/ 178138 h 529078"/>
                <a:gd name="connsiteX86" fmla="*/ 271605 w 683355"/>
                <a:gd name="connsiteY86" fmla="*/ 164209 h 529078"/>
                <a:gd name="connsiteX87" fmla="*/ 285167 w 683355"/>
                <a:gd name="connsiteY87" fmla="*/ 146982 h 529078"/>
                <a:gd name="connsiteX88" fmla="*/ 291032 w 683355"/>
                <a:gd name="connsiteY88" fmla="*/ 67810 h 529078"/>
                <a:gd name="connsiteX89" fmla="*/ 284801 w 683355"/>
                <a:gd name="connsiteY89" fmla="*/ 56080 h 529078"/>
                <a:gd name="connsiteX90" fmla="*/ 250713 w 683355"/>
                <a:gd name="connsiteY90" fmla="*/ 78806 h 529078"/>
                <a:gd name="connsiteX91" fmla="*/ 229453 w 683355"/>
                <a:gd name="connsiteY91" fmla="*/ 97866 h 529078"/>
                <a:gd name="connsiteX92" fmla="*/ 215891 w 683355"/>
                <a:gd name="connsiteY92" fmla="*/ 105563 h 529078"/>
                <a:gd name="connsiteX93" fmla="*/ 240449 w 683355"/>
                <a:gd name="connsiteY93" fmla="*/ 54981 h 529078"/>
                <a:gd name="connsiteX94" fmla="*/ 240083 w 683355"/>
                <a:gd name="connsiteY94" fmla="*/ 11363 h 529078"/>
                <a:gd name="connsiteX95" fmla="*/ 237884 w 683355"/>
                <a:gd name="connsiteY95" fmla="*/ 8430 h 529078"/>
                <a:gd name="connsiteX96" fmla="*/ 191333 w 683355"/>
                <a:gd name="connsiteY96" fmla="*/ 26757 h 529078"/>
                <a:gd name="connsiteX97" fmla="*/ 190967 w 683355"/>
                <a:gd name="connsiteY97" fmla="*/ 34088 h 529078"/>
                <a:gd name="connsiteX98" fmla="*/ 178504 w 683355"/>
                <a:gd name="connsiteY98" fmla="*/ 56080 h 529078"/>
                <a:gd name="connsiteX99" fmla="*/ 173373 w 683355"/>
                <a:gd name="connsiteY99" fmla="*/ 33355 h 529078"/>
                <a:gd name="connsiteX100" fmla="*/ 142217 w 683355"/>
                <a:gd name="connsiteY100" fmla="*/ 11363 h 529078"/>
                <a:gd name="connsiteX101" fmla="*/ 91268 w 683355"/>
                <a:gd name="connsiteY101" fmla="*/ 11729 h 529078"/>
                <a:gd name="connsiteX102" fmla="*/ 0 w 683355"/>
                <a:gd name="connsiteY102" fmla="*/ 6598 h 529078"/>
                <a:gd name="connsiteX103" fmla="*/ 388897 w 683355"/>
                <a:gd name="connsiteY103" fmla="*/ 0 h 52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683355" h="529078">
                  <a:moveTo>
                    <a:pt x="388897" y="0"/>
                  </a:moveTo>
                  <a:cubicBezTo>
                    <a:pt x="397694" y="4398"/>
                    <a:pt x="407591" y="2566"/>
                    <a:pt x="416754" y="4398"/>
                  </a:cubicBezTo>
                  <a:cubicBezTo>
                    <a:pt x="423719" y="5865"/>
                    <a:pt x="430683" y="9530"/>
                    <a:pt x="433982" y="16494"/>
                  </a:cubicBezTo>
                  <a:cubicBezTo>
                    <a:pt x="436181" y="21259"/>
                    <a:pt x="435448" y="26757"/>
                    <a:pt x="429217" y="30789"/>
                  </a:cubicBezTo>
                  <a:cubicBezTo>
                    <a:pt x="418221" y="37753"/>
                    <a:pt x="424085" y="48750"/>
                    <a:pt x="424818" y="57913"/>
                  </a:cubicBezTo>
                  <a:cubicBezTo>
                    <a:pt x="425185" y="62678"/>
                    <a:pt x="428484" y="67443"/>
                    <a:pt x="424452" y="71842"/>
                  </a:cubicBezTo>
                  <a:cubicBezTo>
                    <a:pt x="417121" y="79905"/>
                    <a:pt x="409424" y="85770"/>
                    <a:pt x="417854" y="100065"/>
                  </a:cubicBezTo>
                  <a:cubicBezTo>
                    <a:pt x="421153" y="105563"/>
                    <a:pt x="409790" y="120225"/>
                    <a:pt x="404292" y="130121"/>
                  </a:cubicBezTo>
                  <a:cubicBezTo>
                    <a:pt x="402826" y="132320"/>
                    <a:pt x="398061" y="130488"/>
                    <a:pt x="396228" y="127555"/>
                  </a:cubicBezTo>
                  <a:cubicBezTo>
                    <a:pt x="391830" y="121324"/>
                    <a:pt x="390730" y="111794"/>
                    <a:pt x="396595" y="108862"/>
                  </a:cubicBezTo>
                  <a:cubicBezTo>
                    <a:pt x="414189" y="100798"/>
                    <a:pt x="400993" y="91268"/>
                    <a:pt x="398428" y="83571"/>
                  </a:cubicBezTo>
                  <a:cubicBezTo>
                    <a:pt x="395862" y="75873"/>
                    <a:pt x="385232" y="72941"/>
                    <a:pt x="383766" y="62678"/>
                  </a:cubicBezTo>
                  <a:cubicBezTo>
                    <a:pt x="383399" y="59379"/>
                    <a:pt x="377535" y="59746"/>
                    <a:pt x="373503" y="60112"/>
                  </a:cubicBezTo>
                  <a:cubicBezTo>
                    <a:pt x="370204" y="60479"/>
                    <a:pt x="366905" y="62678"/>
                    <a:pt x="367272" y="65977"/>
                  </a:cubicBezTo>
                  <a:cubicBezTo>
                    <a:pt x="369104" y="74774"/>
                    <a:pt x="367638" y="82105"/>
                    <a:pt x="364706" y="90535"/>
                  </a:cubicBezTo>
                  <a:cubicBezTo>
                    <a:pt x="362873" y="95300"/>
                    <a:pt x="369471" y="96400"/>
                    <a:pt x="373503" y="92368"/>
                  </a:cubicBezTo>
                  <a:cubicBezTo>
                    <a:pt x="377535" y="88336"/>
                    <a:pt x="382300" y="83571"/>
                    <a:pt x="387065" y="90902"/>
                  </a:cubicBezTo>
                  <a:cubicBezTo>
                    <a:pt x="390364" y="96033"/>
                    <a:pt x="390364" y="102631"/>
                    <a:pt x="384866" y="105930"/>
                  </a:cubicBezTo>
                  <a:cubicBezTo>
                    <a:pt x="366539" y="118025"/>
                    <a:pt x="380101" y="133420"/>
                    <a:pt x="381200" y="146615"/>
                  </a:cubicBezTo>
                  <a:cubicBezTo>
                    <a:pt x="381933" y="156145"/>
                    <a:pt x="390364" y="153946"/>
                    <a:pt x="396228" y="147349"/>
                  </a:cubicBezTo>
                  <a:cubicBezTo>
                    <a:pt x="400260" y="142950"/>
                    <a:pt x="405758" y="133787"/>
                    <a:pt x="411623" y="140018"/>
                  </a:cubicBezTo>
                  <a:cubicBezTo>
                    <a:pt x="417121" y="145882"/>
                    <a:pt x="424818" y="155779"/>
                    <a:pt x="415288" y="165675"/>
                  </a:cubicBezTo>
                  <a:cubicBezTo>
                    <a:pt x="412723" y="168241"/>
                    <a:pt x="410523" y="171540"/>
                    <a:pt x="409057" y="175205"/>
                  </a:cubicBezTo>
                  <a:cubicBezTo>
                    <a:pt x="400993" y="194265"/>
                    <a:pt x="391097" y="195732"/>
                    <a:pt x="378634" y="178871"/>
                  </a:cubicBezTo>
                  <a:cubicBezTo>
                    <a:pt x="372037" y="170074"/>
                    <a:pt x="368738" y="161277"/>
                    <a:pt x="354809" y="171174"/>
                  </a:cubicBezTo>
                  <a:cubicBezTo>
                    <a:pt x="344180" y="178871"/>
                    <a:pt x="350411" y="184002"/>
                    <a:pt x="355909" y="185835"/>
                  </a:cubicBezTo>
                  <a:cubicBezTo>
                    <a:pt x="367638" y="189500"/>
                    <a:pt x="378634" y="192433"/>
                    <a:pt x="382666" y="205995"/>
                  </a:cubicBezTo>
                  <a:cubicBezTo>
                    <a:pt x="383766" y="209294"/>
                    <a:pt x="388897" y="210760"/>
                    <a:pt x="389997" y="207827"/>
                  </a:cubicBezTo>
                  <a:cubicBezTo>
                    <a:pt x="396595" y="194265"/>
                    <a:pt x="411256" y="199397"/>
                    <a:pt x="420786" y="192799"/>
                  </a:cubicBezTo>
                  <a:cubicBezTo>
                    <a:pt x="426284" y="206361"/>
                    <a:pt x="424085" y="221389"/>
                    <a:pt x="434715" y="233485"/>
                  </a:cubicBezTo>
                  <a:cubicBezTo>
                    <a:pt x="440213" y="239716"/>
                    <a:pt x="426651" y="259143"/>
                    <a:pt x="413822" y="261709"/>
                  </a:cubicBezTo>
                  <a:cubicBezTo>
                    <a:pt x="397694" y="265007"/>
                    <a:pt x="393296" y="267207"/>
                    <a:pt x="405025" y="283701"/>
                  </a:cubicBezTo>
                  <a:cubicBezTo>
                    <a:pt x="414922" y="297996"/>
                    <a:pt x="415655" y="317789"/>
                    <a:pt x="413822" y="336482"/>
                  </a:cubicBezTo>
                  <a:cubicBezTo>
                    <a:pt x="413456" y="340881"/>
                    <a:pt x="411989" y="344913"/>
                    <a:pt x="411623" y="349311"/>
                  </a:cubicBezTo>
                  <a:cubicBezTo>
                    <a:pt x="411256" y="357009"/>
                    <a:pt x="411623" y="364706"/>
                    <a:pt x="418221" y="369837"/>
                  </a:cubicBezTo>
                  <a:cubicBezTo>
                    <a:pt x="420786" y="371670"/>
                    <a:pt x="424818" y="370937"/>
                    <a:pt x="426651" y="368371"/>
                  </a:cubicBezTo>
                  <a:cubicBezTo>
                    <a:pt x="431416" y="361041"/>
                    <a:pt x="437281" y="351877"/>
                    <a:pt x="432516" y="344180"/>
                  </a:cubicBezTo>
                  <a:cubicBezTo>
                    <a:pt x="423352" y="328419"/>
                    <a:pt x="423352" y="313024"/>
                    <a:pt x="425918" y="295797"/>
                  </a:cubicBezTo>
                  <a:cubicBezTo>
                    <a:pt x="427384" y="286633"/>
                    <a:pt x="428484" y="280769"/>
                    <a:pt x="438380" y="276004"/>
                  </a:cubicBezTo>
                  <a:cubicBezTo>
                    <a:pt x="453042" y="269039"/>
                    <a:pt x="447544" y="253278"/>
                    <a:pt x="449376" y="238617"/>
                  </a:cubicBezTo>
                  <a:cubicBezTo>
                    <a:pt x="457440" y="244115"/>
                    <a:pt x="474301" y="241182"/>
                    <a:pt x="459639" y="259143"/>
                  </a:cubicBezTo>
                  <a:cubicBezTo>
                    <a:pt x="454141" y="265741"/>
                    <a:pt x="463305" y="270506"/>
                    <a:pt x="471369" y="270139"/>
                  </a:cubicBezTo>
                  <a:cubicBezTo>
                    <a:pt x="480532" y="275637"/>
                    <a:pt x="487130" y="281502"/>
                    <a:pt x="474301" y="290299"/>
                  </a:cubicBezTo>
                  <a:cubicBezTo>
                    <a:pt x="469536" y="293597"/>
                    <a:pt x="471735" y="299462"/>
                    <a:pt x="471735" y="304227"/>
                  </a:cubicBezTo>
                  <a:cubicBezTo>
                    <a:pt x="477233" y="312291"/>
                    <a:pt x="473568" y="321088"/>
                    <a:pt x="472102" y="329152"/>
                  </a:cubicBezTo>
                  <a:cubicBezTo>
                    <a:pt x="469903" y="341981"/>
                    <a:pt x="467337" y="354443"/>
                    <a:pt x="472468" y="367272"/>
                  </a:cubicBezTo>
                  <a:cubicBezTo>
                    <a:pt x="474667" y="381933"/>
                    <a:pt x="484564" y="394029"/>
                    <a:pt x="486763" y="408691"/>
                  </a:cubicBezTo>
                  <a:cubicBezTo>
                    <a:pt x="490062" y="433615"/>
                    <a:pt x="514254" y="431416"/>
                    <a:pt x="528915" y="442046"/>
                  </a:cubicBezTo>
                  <a:cubicBezTo>
                    <a:pt x="529648" y="442412"/>
                    <a:pt x="532214" y="440946"/>
                    <a:pt x="532214" y="441313"/>
                  </a:cubicBezTo>
                  <a:cubicBezTo>
                    <a:pt x="543210" y="461472"/>
                    <a:pt x="560071" y="453042"/>
                    <a:pt x="576199" y="451209"/>
                  </a:cubicBezTo>
                  <a:cubicBezTo>
                    <a:pt x="580964" y="450476"/>
                    <a:pt x="585729" y="451942"/>
                    <a:pt x="590494" y="449376"/>
                  </a:cubicBezTo>
                  <a:cubicBezTo>
                    <a:pt x="598924" y="444978"/>
                    <a:pt x="605155" y="446444"/>
                    <a:pt x="611387" y="454141"/>
                  </a:cubicBezTo>
                  <a:cubicBezTo>
                    <a:pt x="618717" y="462938"/>
                    <a:pt x="627514" y="464038"/>
                    <a:pt x="637411" y="455607"/>
                  </a:cubicBezTo>
                  <a:cubicBezTo>
                    <a:pt x="649873" y="445344"/>
                    <a:pt x="671499" y="447177"/>
                    <a:pt x="675164" y="425185"/>
                  </a:cubicBezTo>
                  <a:cubicBezTo>
                    <a:pt x="685427" y="431416"/>
                    <a:pt x="684694" y="438014"/>
                    <a:pt x="680296" y="446078"/>
                  </a:cubicBezTo>
                  <a:cubicBezTo>
                    <a:pt x="674065" y="457807"/>
                    <a:pt x="668200" y="469536"/>
                    <a:pt x="678463" y="483465"/>
                  </a:cubicBezTo>
                  <a:cubicBezTo>
                    <a:pt x="682861" y="489329"/>
                    <a:pt x="681029" y="500325"/>
                    <a:pt x="682128" y="508756"/>
                  </a:cubicBezTo>
                  <a:cubicBezTo>
                    <a:pt x="682495" y="511688"/>
                    <a:pt x="681395" y="516820"/>
                    <a:pt x="678463" y="516086"/>
                  </a:cubicBezTo>
                  <a:cubicBezTo>
                    <a:pt x="660136" y="513154"/>
                    <a:pt x="640343" y="532581"/>
                    <a:pt x="623116" y="512421"/>
                  </a:cubicBezTo>
                  <a:cubicBezTo>
                    <a:pt x="620916" y="509855"/>
                    <a:pt x="617251" y="505457"/>
                    <a:pt x="613952" y="509855"/>
                  </a:cubicBezTo>
                  <a:cubicBezTo>
                    <a:pt x="606988" y="518286"/>
                    <a:pt x="597091" y="516820"/>
                    <a:pt x="588295" y="519385"/>
                  </a:cubicBezTo>
                  <a:cubicBezTo>
                    <a:pt x="572533" y="524517"/>
                    <a:pt x="558238" y="525983"/>
                    <a:pt x="542844" y="521585"/>
                  </a:cubicBezTo>
                  <a:cubicBezTo>
                    <a:pt x="537712" y="520118"/>
                    <a:pt x="532947" y="522684"/>
                    <a:pt x="528549" y="525250"/>
                  </a:cubicBezTo>
                  <a:cubicBezTo>
                    <a:pt x="526349" y="527816"/>
                    <a:pt x="523417" y="529648"/>
                    <a:pt x="520485" y="528915"/>
                  </a:cubicBezTo>
                  <a:cubicBezTo>
                    <a:pt x="495927" y="523417"/>
                    <a:pt x="469536" y="525250"/>
                    <a:pt x="446078" y="513887"/>
                  </a:cubicBezTo>
                  <a:cubicBezTo>
                    <a:pt x="430316" y="514620"/>
                    <a:pt x="414555" y="516453"/>
                    <a:pt x="400627" y="506190"/>
                  </a:cubicBezTo>
                  <a:cubicBezTo>
                    <a:pt x="401360" y="495927"/>
                    <a:pt x="409057" y="499226"/>
                    <a:pt x="414555" y="499226"/>
                  </a:cubicBezTo>
                  <a:cubicBezTo>
                    <a:pt x="424085" y="498859"/>
                    <a:pt x="433249" y="498859"/>
                    <a:pt x="442046" y="494827"/>
                  </a:cubicBezTo>
                  <a:cubicBezTo>
                    <a:pt x="447910" y="491895"/>
                    <a:pt x="449743" y="486763"/>
                    <a:pt x="442412" y="484564"/>
                  </a:cubicBezTo>
                  <a:cubicBezTo>
                    <a:pt x="424452" y="479433"/>
                    <a:pt x="422986" y="465871"/>
                    <a:pt x="422253" y="450843"/>
                  </a:cubicBezTo>
                  <a:cubicBezTo>
                    <a:pt x="421520" y="436181"/>
                    <a:pt x="420053" y="422619"/>
                    <a:pt x="400993" y="418587"/>
                  </a:cubicBezTo>
                  <a:cubicBezTo>
                    <a:pt x="392563" y="416754"/>
                    <a:pt x="391830" y="407591"/>
                    <a:pt x="399161" y="402826"/>
                  </a:cubicBezTo>
                  <a:cubicBezTo>
                    <a:pt x="413456" y="394029"/>
                    <a:pt x="403926" y="390364"/>
                    <a:pt x="396595" y="385232"/>
                  </a:cubicBezTo>
                  <a:cubicBezTo>
                    <a:pt x="379001" y="373136"/>
                    <a:pt x="376435" y="373503"/>
                    <a:pt x="367638" y="393663"/>
                  </a:cubicBezTo>
                  <a:cubicBezTo>
                    <a:pt x="361774" y="407224"/>
                    <a:pt x="355176" y="409057"/>
                    <a:pt x="337216" y="402460"/>
                  </a:cubicBezTo>
                  <a:cubicBezTo>
                    <a:pt x="333917" y="395495"/>
                    <a:pt x="340514" y="394029"/>
                    <a:pt x="343813" y="391097"/>
                  </a:cubicBezTo>
                  <a:cubicBezTo>
                    <a:pt x="358108" y="376435"/>
                    <a:pt x="359574" y="357009"/>
                    <a:pt x="344913" y="343447"/>
                  </a:cubicBezTo>
                  <a:cubicBezTo>
                    <a:pt x="329152" y="328419"/>
                    <a:pt x="310825" y="316323"/>
                    <a:pt x="291765" y="305693"/>
                  </a:cubicBezTo>
                  <a:cubicBezTo>
                    <a:pt x="283334" y="300928"/>
                    <a:pt x="272705" y="307526"/>
                    <a:pt x="265374" y="299462"/>
                  </a:cubicBezTo>
                  <a:cubicBezTo>
                    <a:pt x="270872" y="293597"/>
                    <a:pt x="277103" y="289932"/>
                    <a:pt x="267573" y="280036"/>
                  </a:cubicBezTo>
                  <a:cubicBezTo>
                    <a:pt x="258410" y="271239"/>
                    <a:pt x="254744" y="258776"/>
                    <a:pt x="269406" y="247780"/>
                  </a:cubicBezTo>
                  <a:cubicBezTo>
                    <a:pt x="284434" y="236784"/>
                    <a:pt x="285167" y="217724"/>
                    <a:pt x="290665" y="201963"/>
                  </a:cubicBezTo>
                  <a:cubicBezTo>
                    <a:pt x="293964" y="192433"/>
                    <a:pt x="283701" y="186935"/>
                    <a:pt x="273438" y="190234"/>
                  </a:cubicBezTo>
                  <a:cubicBezTo>
                    <a:pt x="265007" y="192799"/>
                    <a:pt x="257310" y="196465"/>
                    <a:pt x="249613" y="200497"/>
                  </a:cubicBezTo>
                  <a:cubicBezTo>
                    <a:pt x="240816" y="205262"/>
                    <a:pt x="236051" y="202329"/>
                    <a:pt x="232019" y="192066"/>
                  </a:cubicBezTo>
                  <a:cubicBezTo>
                    <a:pt x="243382" y="193166"/>
                    <a:pt x="250713" y="191333"/>
                    <a:pt x="251445" y="178138"/>
                  </a:cubicBezTo>
                  <a:cubicBezTo>
                    <a:pt x="252179" y="167875"/>
                    <a:pt x="263541" y="166775"/>
                    <a:pt x="271605" y="164209"/>
                  </a:cubicBezTo>
                  <a:cubicBezTo>
                    <a:pt x="280402" y="161277"/>
                    <a:pt x="282601" y="155779"/>
                    <a:pt x="285167" y="146982"/>
                  </a:cubicBezTo>
                  <a:cubicBezTo>
                    <a:pt x="292864" y="120591"/>
                    <a:pt x="287366" y="94200"/>
                    <a:pt x="291032" y="67810"/>
                  </a:cubicBezTo>
                  <a:cubicBezTo>
                    <a:pt x="291765" y="61945"/>
                    <a:pt x="290299" y="57913"/>
                    <a:pt x="284801" y="56080"/>
                  </a:cubicBezTo>
                  <a:cubicBezTo>
                    <a:pt x="271972" y="52048"/>
                    <a:pt x="252545" y="65244"/>
                    <a:pt x="250713" y="78806"/>
                  </a:cubicBezTo>
                  <a:cubicBezTo>
                    <a:pt x="248880" y="90902"/>
                    <a:pt x="247414" y="103730"/>
                    <a:pt x="229453" y="97866"/>
                  </a:cubicBezTo>
                  <a:cubicBezTo>
                    <a:pt x="222855" y="95667"/>
                    <a:pt x="222489" y="106296"/>
                    <a:pt x="215891" y="105563"/>
                  </a:cubicBezTo>
                  <a:cubicBezTo>
                    <a:pt x="219557" y="86503"/>
                    <a:pt x="224322" y="69276"/>
                    <a:pt x="240449" y="54981"/>
                  </a:cubicBezTo>
                  <a:cubicBezTo>
                    <a:pt x="254378" y="42885"/>
                    <a:pt x="243382" y="26024"/>
                    <a:pt x="240083" y="11363"/>
                  </a:cubicBezTo>
                  <a:cubicBezTo>
                    <a:pt x="239716" y="10263"/>
                    <a:pt x="238617" y="9163"/>
                    <a:pt x="237884" y="8430"/>
                  </a:cubicBezTo>
                  <a:cubicBezTo>
                    <a:pt x="231286" y="3665"/>
                    <a:pt x="192799" y="18693"/>
                    <a:pt x="191333" y="26757"/>
                  </a:cubicBezTo>
                  <a:cubicBezTo>
                    <a:pt x="190967" y="29323"/>
                    <a:pt x="191700" y="31889"/>
                    <a:pt x="190967" y="34088"/>
                  </a:cubicBezTo>
                  <a:cubicBezTo>
                    <a:pt x="187668" y="42152"/>
                    <a:pt x="186568" y="56813"/>
                    <a:pt x="178504" y="56080"/>
                  </a:cubicBezTo>
                  <a:cubicBezTo>
                    <a:pt x="168608" y="54981"/>
                    <a:pt x="173006" y="41419"/>
                    <a:pt x="173373" y="33355"/>
                  </a:cubicBezTo>
                  <a:cubicBezTo>
                    <a:pt x="173739" y="16494"/>
                    <a:pt x="159078" y="8430"/>
                    <a:pt x="142217" y="11363"/>
                  </a:cubicBezTo>
                  <a:cubicBezTo>
                    <a:pt x="125723" y="14295"/>
                    <a:pt x="108129" y="10630"/>
                    <a:pt x="91268" y="11729"/>
                  </a:cubicBezTo>
                  <a:cubicBezTo>
                    <a:pt x="79539" y="12462"/>
                    <a:pt x="12096" y="10630"/>
                    <a:pt x="0" y="6598"/>
                  </a:cubicBezTo>
                  <a:cubicBezTo>
                    <a:pt x="129022" y="3299"/>
                    <a:pt x="259143" y="733"/>
                    <a:pt x="388897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72C0FC1F-D413-419E-987A-A9E3405052B6}"/>
                </a:ext>
              </a:extLst>
            </p:cNvPr>
            <p:cNvSpPr/>
            <p:nvPr/>
          </p:nvSpPr>
          <p:spPr>
            <a:xfrm>
              <a:off x="11441091" y="4814911"/>
              <a:ext cx="112527" cy="7330"/>
            </a:xfrm>
            <a:custGeom>
              <a:avLst/>
              <a:gdLst>
                <a:gd name="connsiteX0" fmla="*/ 112527 w 112527"/>
                <a:gd name="connsiteY0" fmla="*/ 0 h 7330"/>
                <a:gd name="connsiteX1" fmla="*/ 39220 w 112527"/>
                <a:gd name="connsiteY1" fmla="*/ 7331 h 7330"/>
                <a:gd name="connsiteX2" fmla="*/ 0 w 112527"/>
                <a:gd name="connsiteY2" fmla="*/ 7331 h 7330"/>
                <a:gd name="connsiteX3" fmla="*/ 66710 w 112527"/>
                <a:gd name="connsiteY3" fmla="*/ 0 h 7330"/>
                <a:gd name="connsiteX4" fmla="*/ 112527 w 112527"/>
                <a:gd name="connsiteY4" fmla="*/ 0 h 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27" h="7330">
                  <a:moveTo>
                    <a:pt x="112527" y="0"/>
                  </a:moveTo>
                  <a:cubicBezTo>
                    <a:pt x="88336" y="5865"/>
                    <a:pt x="63778" y="6964"/>
                    <a:pt x="39220" y="7331"/>
                  </a:cubicBezTo>
                  <a:cubicBezTo>
                    <a:pt x="26024" y="7331"/>
                    <a:pt x="12829" y="7331"/>
                    <a:pt x="0" y="7331"/>
                  </a:cubicBezTo>
                  <a:cubicBezTo>
                    <a:pt x="21626" y="1100"/>
                    <a:pt x="43985" y="0"/>
                    <a:pt x="66710" y="0"/>
                  </a:cubicBezTo>
                  <a:cubicBezTo>
                    <a:pt x="81371" y="0"/>
                    <a:pt x="97133" y="0"/>
                    <a:pt x="112527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2A62A175-9F94-4158-B0A2-B5F07E215496}"/>
                </a:ext>
              </a:extLst>
            </p:cNvPr>
            <p:cNvSpPr/>
            <p:nvPr/>
          </p:nvSpPr>
          <p:spPr>
            <a:xfrm>
              <a:off x="11624220" y="4621472"/>
              <a:ext cx="88154" cy="63526"/>
            </a:xfrm>
            <a:custGeom>
              <a:avLst/>
              <a:gdLst>
                <a:gd name="connsiteX0" fmla="*/ 80045 w 88154"/>
                <a:gd name="connsiteY0" fmla="*/ 32162 h 63526"/>
                <a:gd name="connsiteX1" fmla="*/ 87010 w 88154"/>
                <a:gd name="connsiteY1" fmla="*/ 61851 h 63526"/>
                <a:gd name="connsiteX2" fmla="*/ 75647 w 88154"/>
                <a:gd name="connsiteY2" fmla="*/ 58186 h 63526"/>
                <a:gd name="connsiteX3" fmla="*/ 60985 w 88154"/>
                <a:gd name="connsiteY3" fmla="*/ 39126 h 63526"/>
                <a:gd name="connsiteX4" fmla="*/ 39360 w 88154"/>
                <a:gd name="connsiteY4" fmla="*/ 38393 h 63526"/>
                <a:gd name="connsiteX5" fmla="*/ 8937 w 88154"/>
                <a:gd name="connsiteY5" fmla="*/ 32895 h 63526"/>
                <a:gd name="connsiteX6" fmla="*/ 7104 w 88154"/>
                <a:gd name="connsiteY6" fmla="*/ 32528 h 63526"/>
                <a:gd name="connsiteX7" fmla="*/ 4538 w 88154"/>
                <a:gd name="connsiteY7" fmla="*/ 35094 h 63526"/>
                <a:gd name="connsiteX8" fmla="*/ 5638 w 88154"/>
                <a:gd name="connsiteY8" fmla="*/ 1372 h 63526"/>
                <a:gd name="connsiteX9" fmla="*/ 15535 w 88154"/>
                <a:gd name="connsiteY9" fmla="*/ 639 h 63526"/>
                <a:gd name="connsiteX10" fmla="*/ 42292 w 88154"/>
                <a:gd name="connsiteY10" fmla="*/ 16034 h 63526"/>
                <a:gd name="connsiteX11" fmla="*/ 64651 w 88154"/>
                <a:gd name="connsiteY11" fmla="*/ 23365 h 63526"/>
                <a:gd name="connsiteX12" fmla="*/ 80045 w 88154"/>
                <a:gd name="connsiteY12" fmla="*/ 32162 h 6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54" h="63526">
                  <a:moveTo>
                    <a:pt x="80045" y="32162"/>
                  </a:moveTo>
                  <a:cubicBezTo>
                    <a:pt x="71615" y="44624"/>
                    <a:pt x="93241" y="50122"/>
                    <a:pt x="87010" y="61851"/>
                  </a:cubicBezTo>
                  <a:cubicBezTo>
                    <a:pt x="81878" y="64784"/>
                    <a:pt x="77846" y="64051"/>
                    <a:pt x="75647" y="58186"/>
                  </a:cubicBezTo>
                  <a:cubicBezTo>
                    <a:pt x="72715" y="50122"/>
                    <a:pt x="70515" y="41692"/>
                    <a:pt x="60985" y="39126"/>
                  </a:cubicBezTo>
                  <a:cubicBezTo>
                    <a:pt x="54021" y="31062"/>
                    <a:pt x="48890" y="24098"/>
                    <a:pt x="39360" y="38393"/>
                  </a:cubicBezTo>
                  <a:cubicBezTo>
                    <a:pt x="29096" y="53421"/>
                    <a:pt x="17367" y="50489"/>
                    <a:pt x="8937" y="32895"/>
                  </a:cubicBezTo>
                  <a:cubicBezTo>
                    <a:pt x="8937" y="32528"/>
                    <a:pt x="7471" y="32528"/>
                    <a:pt x="7104" y="32528"/>
                  </a:cubicBezTo>
                  <a:cubicBezTo>
                    <a:pt x="6005" y="33261"/>
                    <a:pt x="5272" y="34361"/>
                    <a:pt x="4538" y="35094"/>
                  </a:cubicBezTo>
                  <a:cubicBezTo>
                    <a:pt x="-7924" y="23731"/>
                    <a:pt x="9670" y="13102"/>
                    <a:pt x="5638" y="1372"/>
                  </a:cubicBezTo>
                  <a:cubicBezTo>
                    <a:pt x="4905" y="-94"/>
                    <a:pt x="11503" y="-460"/>
                    <a:pt x="15535" y="639"/>
                  </a:cubicBezTo>
                  <a:cubicBezTo>
                    <a:pt x="25798" y="3205"/>
                    <a:pt x="34228" y="9803"/>
                    <a:pt x="42292" y="16034"/>
                  </a:cubicBezTo>
                  <a:cubicBezTo>
                    <a:pt x="49989" y="18233"/>
                    <a:pt x="55854" y="25564"/>
                    <a:pt x="64651" y="23365"/>
                  </a:cubicBezTo>
                  <a:cubicBezTo>
                    <a:pt x="69782" y="26664"/>
                    <a:pt x="73448" y="32528"/>
                    <a:pt x="80045" y="32162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B6D16B54-1FF1-499B-B707-7A8E0C54FED9}"/>
                </a:ext>
              </a:extLst>
            </p:cNvPr>
            <p:cNvSpPr/>
            <p:nvPr/>
          </p:nvSpPr>
          <p:spPr>
            <a:xfrm>
              <a:off x="11618400" y="4673494"/>
              <a:ext cx="47132" cy="34387"/>
            </a:xfrm>
            <a:custGeom>
              <a:avLst/>
              <a:gdLst>
                <a:gd name="connsiteX0" fmla="*/ 42980 w 47132"/>
                <a:gd name="connsiteY0" fmla="*/ 24124 h 34387"/>
                <a:gd name="connsiteX1" fmla="*/ 27219 w 47132"/>
                <a:gd name="connsiteY1" fmla="*/ 28523 h 34387"/>
                <a:gd name="connsiteX2" fmla="*/ 1195 w 47132"/>
                <a:gd name="connsiteY2" fmla="*/ 34387 h 34387"/>
                <a:gd name="connsiteX3" fmla="*/ 462 w 47132"/>
                <a:gd name="connsiteY3" fmla="*/ 6164 h 34387"/>
                <a:gd name="connsiteX4" fmla="*/ 7060 w 47132"/>
                <a:gd name="connsiteY4" fmla="*/ 666 h 34387"/>
                <a:gd name="connsiteX5" fmla="*/ 34916 w 47132"/>
                <a:gd name="connsiteY5" fmla="*/ 1399 h 34387"/>
                <a:gd name="connsiteX6" fmla="*/ 45913 w 47132"/>
                <a:gd name="connsiteY6" fmla="*/ 12029 h 34387"/>
                <a:gd name="connsiteX7" fmla="*/ 42980 w 47132"/>
                <a:gd name="connsiteY7" fmla="*/ 24124 h 3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32" h="34387">
                  <a:moveTo>
                    <a:pt x="42980" y="24124"/>
                  </a:moveTo>
                  <a:cubicBezTo>
                    <a:pt x="32351" y="8730"/>
                    <a:pt x="33450" y="29989"/>
                    <a:pt x="27219" y="28523"/>
                  </a:cubicBezTo>
                  <a:cubicBezTo>
                    <a:pt x="18789" y="27057"/>
                    <a:pt x="9992" y="29256"/>
                    <a:pt x="1195" y="34387"/>
                  </a:cubicBezTo>
                  <a:cubicBezTo>
                    <a:pt x="-1737" y="24857"/>
                    <a:pt x="7426" y="15327"/>
                    <a:pt x="462" y="6164"/>
                  </a:cubicBezTo>
                  <a:cubicBezTo>
                    <a:pt x="-1737" y="3598"/>
                    <a:pt x="4494" y="-1900"/>
                    <a:pt x="7060" y="666"/>
                  </a:cubicBezTo>
                  <a:cubicBezTo>
                    <a:pt x="16589" y="10562"/>
                    <a:pt x="26120" y="3598"/>
                    <a:pt x="34916" y="1399"/>
                  </a:cubicBezTo>
                  <a:cubicBezTo>
                    <a:pt x="45913" y="-1167"/>
                    <a:pt x="49211" y="1399"/>
                    <a:pt x="45913" y="12029"/>
                  </a:cubicBezTo>
                  <a:cubicBezTo>
                    <a:pt x="45180" y="16427"/>
                    <a:pt x="44080" y="20459"/>
                    <a:pt x="42980" y="24124"/>
                  </a:cubicBezTo>
                  <a:close/>
                </a:path>
              </a:pathLst>
            </a:custGeom>
            <a:solidFill>
              <a:srgbClr val="876F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D8B07D1F-BCAA-426D-B7CB-A2ECB430EA84}"/>
                </a:ext>
              </a:extLst>
            </p:cNvPr>
            <p:cNvSpPr/>
            <p:nvPr/>
          </p:nvSpPr>
          <p:spPr>
            <a:xfrm>
              <a:off x="11683404" y="4658625"/>
              <a:ext cx="16891" cy="21399"/>
            </a:xfrm>
            <a:custGeom>
              <a:avLst/>
              <a:gdLst>
                <a:gd name="connsiteX0" fmla="*/ 1436 w 16891"/>
                <a:gd name="connsiteY0" fmla="*/ 2340 h 21399"/>
                <a:gd name="connsiteX1" fmla="*/ 16097 w 16891"/>
                <a:gd name="connsiteY1" fmla="*/ 21400 h 21399"/>
                <a:gd name="connsiteX2" fmla="*/ 1436 w 16891"/>
                <a:gd name="connsiteY2" fmla="*/ 2340 h 2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91" h="21399">
                  <a:moveTo>
                    <a:pt x="1436" y="2340"/>
                  </a:moveTo>
                  <a:cubicBezTo>
                    <a:pt x="25994" y="-6824"/>
                    <a:pt x="13165" y="13336"/>
                    <a:pt x="16097" y="21400"/>
                  </a:cubicBezTo>
                  <a:cubicBezTo>
                    <a:pt x="10966" y="15169"/>
                    <a:pt x="-4796" y="17368"/>
                    <a:pt x="1436" y="2340"/>
                  </a:cubicBezTo>
                  <a:close/>
                </a:path>
              </a:pathLst>
            </a:custGeom>
            <a:solidFill>
              <a:srgbClr val="6952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4533C7CD-F5AF-4862-B025-17DE898F0EE6}"/>
                </a:ext>
              </a:extLst>
            </p:cNvPr>
            <p:cNvSpPr/>
            <p:nvPr/>
          </p:nvSpPr>
          <p:spPr>
            <a:xfrm>
              <a:off x="11283113" y="4588746"/>
              <a:ext cx="137527" cy="110759"/>
            </a:xfrm>
            <a:custGeom>
              <a:avLst/>
              <a:gdLst>
                <a:gd name="connsiteX0" fmla="*/ 48017 w 137527"/>
                <a:gd name="connsiteY0" fmla="*/ 31532 h 110759"/>
                <a:gd name="connsiteX1" fmla="*/ 10996 w 137527"/>
                <a:gd name="connsiteY1" fmla="*/ 15771 h 110759"/>
                <a:gd name="connsiteX2" fmla="*/ 18693 w 137527"/>
                <a:gd name="connsiteY2" fmla="*/ 743 h 110759"/>
                <a:gd name="connsiteX3" fmla="*/ 42518 w 137527"/>
                <a:gd name="connsiteY3" fmla="*/ 11373 h 110759"/>
                <a:gd name="connsiteX4" fmla="*/ 96033 w 137527"/>
                <a:gd name="connsiteY4" fmla="*/ 38130 h 110759"/>
                <a:gd name="connsiteX5" fmla="*/ 112527 w 137527"/>
                <a:gd name="connsiteY5" fmla="*/ 49859 h 110759"/>
                <a:gd name="connsiteX6" fmla="*/ 133787 w 137527"/>
                <a:gd name="connsiteY6" fmla="*/ 65621 h 110759"/>
                <a:gd name="connsiteX7" fmla="*/ 136352 w 137527"/>
                <a:gd name="connsiteY7" fmla="*/ 70386 h 110759"/>
                <a:gd name="connsiteX8" fmla="*/ 137452 w 137527"/>
                <a:gd name="connsiteY8" fmla="*/ 89446 h 110759"/>
                <a:gd name="connsiteX9" fmla="*/ 120591 w 137527"/>
                <a:gd name="connsiteY9" fmla="*/ 80649 h 110759"/>
                <a:gd name="connsiteX10" fmla="*/ 102264 w 137527"/>
                <a:gd name="connsiteY10" fmla="*/ 78083 h 110759"/>
                <a:gd name="connsiteX11" fmla="*/ 101898 w 137527"/>
                <a:gd name="connsiteY11" fmla="*/ 90912 h 110759"/>
                <a:gd name="connsiteX12" fmla="*/ 101165 w 137527"/>
                <a:gd name="connsiteY12" fmla="*/ 91278 h 110759"/>
                <a:gd name="connsiteX13" fmla="*/ 74041 w 137527"/>
                <a:gd name="connsiteY13" fmla="*/ 105573 h 110759"/>
                <a:gd name="connsiteX14" fmla="*/ 30056 w 137527"/>
                <a:gd name="connsiteY14" fmla="*/ 106306 h 110759"/>
                <a:gd name="connsiteX15" fmla="*/ 0 w 137527"/>
                <a:gd name="connsiteY15" fmla="*/ 91278 h 110759"/>
                <a:gd name="connsiteX16" fmla="*/ 0 w 137527"/>
                <a:gd name="connsiteY16" fmla="*/ 91278 h 110759"/>
                <a:gd name="connsiteX17" fmla="*/ 22725 w 137527"/>
                <a:gd name="connsiteY17" fmla="*/ 86880 h 110759"/>
                <a:gd name="connsiteX18" fmla="*/ 30789 w 137527"/>
                <a:gd name="connsiteY18" fmla="*/ 80282 h 110759"/>
                <a:gd name="connsiteX19" fmla="*/ 51682 w 137527"/>
                <a:gd name="connsiteY19" fmla="*/ 61222 h 110759"/>
                <a:gd name="connsiteX20" fmla="*/ 102631 w 137527"/>
                <a:gd name="connsiteY20" fmla="*/ 63788 h 110759"/>
                <a:gd name="connsiteX21" fmla="*/ 48017 w 137527"/>
                <a:gd name="connsiteY21" fmla="*/ 31532 h 11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7527" h="110759">
                  <a:moveTo>
                    <a:pt x="48017" y="31532"/>
                  </a:moveTo>
                  <a:cubicBezTo>
                    <a:pt x="33721" y="30799"/>
                    <a:pt x="22359" y="23469"/>
                    <a:pt x="10996" y="15771"/>
                  </a:cubicBezTo>
                  <a:cubicBezTo>
                    <a:pt x="13195" y="10640"/>
                    <a:pt x="19060" y="7341"/>
                    <a:pt x="18693" y="743"/>
                  </a:cubicBezTo>
                  <a:cubicBezTo>
                    <a:pt x="29690" y="-2556"/>
                    <a:pt x="35921" y="5875"/>
                    <a:pt x="42518" y="11373"/>
                  </a:cubicBezTo>
                  <a:cubicBezTo>
                    <a:pt x="58646" y="23835"/>
                    <a:pt x="78806" y="27501"/>
                    <a:pt x="96033" y="38130"/>
                  </a:cubicBezTo>
                  <a:cubicBezTo>
                    <a:pt x="101898" y="41796"/>
                    <a:pt x="106296" y="47294"/>
                    <a:pt x="112527" y="49859"/>
                  </a:cubicBezTo>
                  <a:cubicBezTo>
                    <a:pt x="118758" y="56457"/>
                    <a:pt x="119858" y="69286"/>
                    <a:pt x="133787" y="65621"/>
                  </a:cubicBezTo>
                  <a:cubicBezTo>
                    <a:pt x="136352" y="64887"/>
                    <a:pt x="138552" y="68919"/>
                    <a:pt x="136352" y="70386"/>
                  </a:cubicBezTo>
                  <a:cubicBezTo>
                    <a:pt x="127189" y="76983"/>
                    <a:pt x="138552" y="82115"/>
                    <a:pt x="137452" y="89446"/>
                  </a:cubicBezTo>
                  <a:cubicBezTo>
                    <a:pt x="130121" y="89446"/>
                    <a:pt x="124257" y="86880"/>
                    <a:pt x="120591" y="80649"/>
                  </a:cubicBezTo>
                  <a:cubicBezTo>
                    <a:pt x="115460" y="72218"/>
                    <a:pt x="107762" y="77350"/>
                    <a:pt x="102264" y="78083"/>
                  </a:cubicBezTo>
                  <a:cubicBezTo>
                    <a:pt x="97866" y="78449"/>
                    <a:pt x="102997" y="86513"/>
                    <a:pt x="101898" y="90912"/>
                  </a:cubicBezTo>
                  <a:cubicBezTo>
                    <a:pt x="101898" y="90912"/>
                    <a:pt x="101165" y="91278"/>
                    <a:pt x="101165" y="91278"/>
                  </a:cubicBezTo>
                  <a:cubicBezTo>
                    <a:pt x="91268" y="94577"/>
                    <a:pt x="82838" y="99709"/>
                    <a:pt x="74041" y="105573"/>
                  </a:cubicBezTo>
                  <a:cubicBezTo>
                    <a:pt x="61945" y="113271"/>
                    <a:pt x="45084" y="111438"/>
                    <a:pt x="30056" y="106306"/>
                  </a:cubicBezTo>
                  <a:cubicBezTo>
                    <a:pt x="21626" y="98242"/>
                    <a:pt x="2932" y="110338"/>
                    <a:pt x="0" y="91278"/>
                  </a:cubicBezTo>
                  <a:lnTo>
                    <a:pt x="0" y="91278"/>
                  </a:lnTo>
                  <a:cubicBezTo>
                    <a:pt x="7697" y="90179"/>
                    <a:pt x="13929" y="83581"/>
                    <a:pt x="22725" y="86880"/>
                  </a:cubicBezTo>
                  <a:cubicBezTo>
                    <a:pt x="26024" y="87979"/>
                    <a:pt x="30789" y="87613"/>
                    <a:pt x="30789" y="80282"/>
                  </a:cubicBezTo>
                  <a:cubicBezTo>
                    <a:pt x="30789" y="67087"/>
                    <a:pt x="39586" y="61955"/>
                    <a:pt x="51682" y="61222"/>
                  </a:cubicBezTo>
                  <a:cubicBezTo>
                    <a:pt x="68543" y="60122"/>
                    <a:pt x="85403" y="57923"/>
                    <a:pt x="102631" y="63788"/>
                  </a:cubicBezTo>
                  <a:cubicBezTo>
                    <a:pt x="86503" y="48027"/>
                    <a:pt x="67810" y="39230"/>
                    <a:pt x="48017" y="31532"/>
                  </a:cubicBez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E3F153AE-CAC6-4BB3-9E07-5CBA8164E503}"/>
                </a:ext>
              </a:extLst>
            </p:cNvPr>
            <p:cNvSpPr/>
            <p:nvPr/>
          </p:nvSpPr>
          <p:spPr>
            <a:xfrm>
              <a:off x="11413601" y="4608549"/>
              <a:ext cx="83204" cy="45134"/>
            </a:xfrm>
            <a:custGeom>
              <a:avLst/>
              <a:gdLst>
                <a:gd name="connsiteX0" fmla="*/ 26757 w 83204"/>
                <a:gd name="connsiteY0" fmla="*/ 7331 h 45134"/>
                <a:gd name="connsiteX1" fmla="*/ 71475 w 83204"/>
                <a:gd name="connsiteY1" fmla="*/ 22359 h 45134"/>
                <a:gd name="connsiteX2" fmla="*/ 83204 w 83204"/>
                <a:gd name="connsiteY2" fmla="*/ 29323 h 45134"/>
                <a:gd name="connsiteX3" fmla="*/ 60845 w 83204"/>
                <a:gd name="connsiteY3" fmla="*/ 44351 h 45134"/>
                <a:gd name="connsiteX4" fmla="*/ 15028 w 83204"/>
                <a:gd name="connsiteY4" fmla="*/ 10996 h 45134"/>
                <a:gd name="connsiteX5" fmla="*/ 0 w 83204"/>
                <a:gd name="connsiteY5" fmla="*/ 0 h 45134"/>
                <a:gd name="connsiteX6" fmla="*/ 10630 w 83204"/>
                <a:gd name="connsiteY6" fmla="*/ 367 h 45134"/>
                <a:gd name="connsiteX7" fmla="*/ 26757 w 83204"/>
                <a:gd name="connsiteY7" fmla="*/ 7331 h 4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204" h="45134">
                  <a:moveTo>
                    <a:pt x="26757" y="7331"/>
                  </a:moveTo>
                  <a:cubicBezTo>
                    <a:pt x="39953" y="17960"/>
                    <a:pt x="53148" y="27490"/>
                    <a:pt x="71475" y="22359"/>
                  </a:cubicBezTo>
                  <a:cubicBezTo>
                    <a:pt x="76606" y="20893"/>
                    <a:pt x="81005" y="24192"/>
                    <a:pt x="83204" y="29323"/>
                  </a:cubicBezTo>
                  <a:cubicBezTo>
                    <a:pt x="78439" y="38120"/>
                    <a:pt x="74407" y="48017"/>
                    <a:pt x="60845" y="44351"/>
                  </a:cubicBezTo>
                  <a:cubicBezTo>
                    <a:pt x="49849" y="27490"/>
                    <a:pt x="28590" y="24558"/>
                    <a:pt x="15028" y="10996"/>
                  </a:cubicBezTo>
                  <a:cubicBezTo>
                    <a:pt x="10630" y="6598"/>
                    <a:pt x="5132" y="3665"/>
                    <a:pt x="0" y="0"/>
                  </a:cubicBezTo>
                  <a:cubicBezTo>
                    <a:pt x="3665" y="0"/>
                    <a:pt x="7331" y="367"/>
                    <a:pt x="10630" y="367"/>
                  </a:cubicBezTo>
                  <a:cubicBezTo>
                    <a:pt x="15761" y="4032"/>
                    <a:pt x="20893" y="6598"/>
                    <a:pt x="26757" y="7331"/>
                  </a:cubicBezTo>
                  <a:close/>
                </a:path>
              </a:pathLst>
            </a:custGeom>
            <a:solidFill>
              <a:srgbClr val="85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FA001FBA-D1E1-4F98-AC1D-F17927E92292}"/>
                </a:ext>
              </a:extLst>
            </p:cNvPr>
            <p:cNvSpPr/>
            <p:nvPr/>
          </p:nvSpPr>
          <p:spPr>
            <a:xfrm>
              <a:off x="12161706" y="4916774"/>
              <a:ext cx="14837" cy="15710"/>
            </a:xfrm>
            <a:custGeom>
              <a:avLst/>
              <a:gdLst>
                <a:gd name="connsiteX0" fmla="*/ 14661 w 14837"/>
                <a:gd name="connsiteY0" fmla="*/ 6266 h 15710"/>
                <a:gd name="connsiteX1" fmla="*/ 4765 w 14837"/>
                <a:gd name="connsiteY1" fmla="*/ 14696 h 15710"/>
                <a:gd name="connsiteX2" fmla="*/ 0 w 14837"/>
                <a:gd name="connsiteY2" fmla="*/ 10298 h 15710"/>
                <a:gd name="connsiteX3" fmla="*/ 7331 w 14837"/>
                <a:gd name="connsiteY3" fmla="*/ 35 h 15710"/>
                <a:gd name="connsiteX4" fmla="*/ 14661 w 14837"/>
                <a:gd name="connsiteY4" fmla="*/ 6266 h 15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37" h="15710">
                  <a:moveTo>
                    <a:pt x="14661" y="6266"/>
                  </a:moveTo>
                  <a:cubicBezTo>
                    <a:pt x="16128" y="14696"/>
                    <a:pt x="8064" y="12131"/>
                    <a:pt x="4765" y="14696"/>
                  </a:cubicBezTo>
                  <a:cubicBezTo>
                    <a:pt x="733" y="17629"/>
                    <a:pt x="0" y="13597"/>
                    <a:pt x="0" y="10298"/>
                  </a:cubicBezTo>
                  <a:cubicBezTo>
                    <a:pt x="0" y="5166"/>
                    <a:pt x="366" y="35"/>
                    <a:pt x="7331" y="35"/>
                  </a:cubicBezTo>
                  <a:cubicBezTo>
                    <a:pt x="12096" y="-332"/>
                    <a:pt x="14295" y="2234"/>
                    <a:pt x="14661" y="6266"/>
                  </a:cubicBezTo>
                  <a:close/>
                </a:path>
              </a:pathLst>
            </a:custGeom>
            <a:solidFill>
              <a:srgbClr val="C9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471D890B-5EEB-4912-90A4-BD2F6C4C3265}"/>
                </a:ext>
              </a:extLst>
            </p:cNvPr>
            <p:cNvSpPr/>
            <p:nvPr/>
          </p:nvSpPr>
          <p:spPr>
            <a:xfrm>
              <a:off x="10861594" y="6951612"/>
              <a:ext cx="791227" cy="240895"/>
            </a:xfrm>
            <a:custGeom>
              <a:avLst/>
              <a:gdLst>
                <a:gd name="connsiteX0" fmla="*/ 733 w 791227"/>
                <a:gd name="connsiteY0" fmla="*/ 222342 h 240895"/>
                <a:gd name="connsiteX1" fmla="*/ 0 w 791227"/>
                <a:gd name="connsiteY1" fmla="*/ 164428 h 240895"/>
                <a:gd name="connsiteX2" fmla="*/ 10996 w 791227"/>
                <a:gd name="connsiteY2" fmla="*/ 133639 h 240895"/>
                <a:gd name="connsiteX3" fmla="*/ 33355 w 791227"/>
                <a:gd name="connsiteY3" fmla="*/ 174325 h 240895"/>
                <a:gd name="connsiteX4" fmla="*/ 37753 w 791227"/>
                <a:gd name="connsiteY4" fmla="*/ 187154 h 240895"/>
                <a:gd name="connsiteX5" fmla="*/ 47650 w 791227"/>
                <a:gd name="connsiteY5" fmla="*/ 172859 h 240895"/>
                <a:gd name="connsiteX6" fmla="*/ 53148 w 791227"/>
                <a:gd name="connsiteY6" fmla="*/ 188620 h 240895"/>
                <a:gd name="connsiteX7" fmla="*/ 54248 w 791227"/>
                <a:gd name="connsiteY7" fmla="*/ 199616 h 240895"/>
                <a:gd name="connsiteX8" fmla="*/ 55714 w 791227"/>
                <a:gd name="connsiteY8" fmla="*/ 200716 h 240895"/>
                <a:gd name="connsiteX9" fmla="*/ 53148 w 791227"/>
                <a:gd name="connsiteY9" fmla="*/ 188620 h 240895"/>
                <a:gd name="connsiteX10" fmla="*/ 70742 w 791227"/>
                <a:gd name="connsiteY10" fmla="*/ 177990 h 240895"/>
                <a:gd name="connsiteX11" fmla="*/ 86137 w 791227"/>
                <a:gd name="connsiteY11" fmla="*/ 177990 h 240895"/>
                <a:gd name="connsiteX12" fmla="*/ 62312 w 791227"/>
                <a:gd name="connsiteY12" fmla="*/ 159297 h 240895"/>
                <a:gd name="connsiteX13" fmla="*/ 76607 w 791227"/>
                <a:gd name="connsiteY13" fmla="*/ 149034 h 240895"/>
                <a:gd name="connsiteX14" fmla="*/ 62312 w 791227"/>
                <a:gd name="connsiteY14" fmla="*/ 141703 h 240895"/>
                <a:gd name="connsiteX15" fmla="*/ 96033 w 791227"/>
                <a:gd name="connsiteY15" fmla="*/ 137671 h 240895"/>
                <a:gd name="connsiteX16" fmla="*/ 86503 w 791227"/>
                <a:gd name="connsiteY16" fmla="*/ 158564 h 240895"/>
                <a:gd name="connsiteX17" fmla="*/ 110695 w 791227"/>
                <a:gd name="connsiteY17" fmla="*/ 167727 h 240895"/>
                <a:gd name="connsiteX18" fmla="*/ 130121 w 791227"/>
                <a:gd name="connsiteY18" fmla="*/ 152333 h 240895"/>
                <a:gd name="connsiteX19" fmla="*/ 119125 w 791227"/>
                <a:gd name="connsiteY19" fmla="*/ 146102 h 240895"/>
                <a:gd name="connsiteX20" fmla="*/ 106296 w 791227"/>
                <a:gd name="connsiteY20" fmla="*/ 147568 h 240895"/>
                <a:gd name="connsiteX21" fmla="*/ 111794 w 791227"/>
                <a:gd name="connsiteY21" fmla="*/ 137305 h 240895"/>
                <a:gd name="connsiteX22" fmla="*/ 138185 w 791227"/>
                <a:gd name="connsiteY22" fmla="*/ 116779 h 240895"/>
                <a:gd name="connsiteX23" fmla="*/ 125723 w 791227"/>
                <a:gd name="connsiteY23" fmla="*/ 108715 h 240895"/>
                <a:gd name="connsiteX24" fmla="*/ 124623 w 791227"/>
                <a:gd name="connsiteY24" fmla="*/ 99551 h 240895"/>
                <a:gd name="connsiteX25" fmla="*/ 146615 w 791227"/>
                <a:gd name="connsiteY25" fmla="*/ 93687 h 240895"/>
                <a:gd name="connsiteX26" fmla="*/ 160910 w 791227"/>
                <a:gd name="connsiteY26" fmla="*/ 82324 h 240895"/>
                <a:gd name="connsiteX27" fmla="*/ 153213 w 791227"/>
                <a:gd name="connsiteY27" fmla="*/ 44937 h 240895"/>
                <a:gd name="connsiteX28" fmla="*/ 148448 w 791227"/>
                <a:gd name="connsiteY28" fmla="*/ 32475 h 240895"/>
                <a:gd name="connsiteX29" fmla="*/ 154313 w 791227"/>
                <a:gd name="connsiteY29" fmla="*/ 25877 h 240895"/>
                <a:gd name="connsiteX30" fmla="*/ 162377 w 791227"/>
                <a:gd name="connsiteY30" fmla="*/ 35040 h 240895"/>
                <a:gd name="connsiteX31" fmla="*/ 171540 w 791227"/>
                <a:gd name="connsiteY31" fmla="*/ 37973 h 240895"/>
                <a:gd name="connsiteX32" fmla="*/ 175572 w 791227"/>
                <a:gd name="connsiteY32" fmla="*/ 40172 h 240895"/>
                <a:gd name="connsiteX33" fmla="*/ 194999 w 791227"/>
                <a:gd name="connsiteY33" fmla="*/ 37606 h 240895"/>
                <a:gd name="connsiteX34" fmla="*/ 204895 w 791227"/>
                <a:gd name="connsiteY34" fmla="*/ 35040 h 240895"/>
                <a:gd name="connsiteX35" fmla="*/ 216258 w 791227"/>
                <a:gd name="connsiteY35" fmla="*/ 21845 h 240895"/>
                <a:gd name="connsiteX36" fmla="*/ 204895 w 791227"/>
                <a:gd name="connsiteY36" fmla="*/ 21479 h 240895"/>
                <a:gd name="connsiteX37" fmla="*/ 199764 w 791227"/>
                <a:gd name="connsiteY37" fmla="*/ 16347 h 240895"/>
                <a:gd name="connsiteX38" fmla="*/ 236784 w 791227"/>
                <a:gd name="connsiteY38" fmla="*/ 952 h 240895"/>
                <a:gd name="connsiteX39" fmla="*/ 254011 w 791227"/>
                <a:gd name="connsiteY39" fmla="*/ 219 h 240895"/>
                <a:gd name="connsiteX40" fmla="*/ 350044 w 791227"/>
                <a:gd name="connsiteY40" fmla="*/ 3885 h 240895"/>
                <a:gd name="connsiteX41" fmla="*/ 406858 w 791227"/>
                <a:gd name="connsiteY41" fmla="*/ 7550 h 240895"/>
                <a:gd name="connsiteX42" fmla="*/ 534780 w 791227"/>
                <a:gd name="connsiteY42" fmla="*/ 63264 h 240895"/>
                <a:gd name="connsiteX43" fmla="*/ 553107 w 791227"/>
                <a:gd name="connsiteY43" fmla="*/ 72061 h 240895"/>
                <a:gd name="connsiteX44" fmla="*/ 554206 w 791227"/>
                <a:gd name="connsiteY44" fmla="*/ 89655 h 240895"/>
                <a:gd name="connsiteX45" fmla="*/ 554939 w 791227"/>
                <a:gd name="connsiteY45" fmla="*/ 99185 h 240895"/>
                <a:gd name="connsiteX46" fmla="*/ 567768 w 791227"/>
                <a:gd name="connsiteY46" fmla="*/ 94786 h 240895"/>
                <a:gd name="connsiteX47" fmla="*/ 587928 w 791227"/>
                <a:gd name="connsiteY47" fmla="*/ 87822 h 240895"/>
                <a:gd name="connsiteX48" fmla="*/ 589028 w 791227"/>
                <a:gd name="connsiteY48" fmla="*/ 103583 h 240895"/>
                <a:gd name="connsiteX49" fmla="*/ 580597 w 791227"/>
                <a:gd name="connsiteY49" fmla="*/ 124476 h 240895"/>
                <a:gd name="connsiteX50" fmla="*/ 580597 w 791227"/>
                <a:gd name="connsiteY50" fmla="*/ 128141 h 240895"/>
                <a:gd name="connsiteX51" fmla="*/ 589028 w 791227"/>
                <a:gd name="connsiteY51" fmla="*/ 105049 h 240895"/>
                <a:gd name="connsiteX52" fmla="*/ 597458 w 791227"/>
                <a:gd name="connsiteY52" fmla="*/ 99918 h 240895"/>
                <a:gd name="connsiteX53" fmla="*/ 602956 w 791227"/>
                <a:gd name="connsiteY53" fmla="*/ 109081 h 240895"/>
                <a:gd name="connsiteX54" fmla="*/ 626415 w 791227"/>
                <a:gd name="connsiteY54" fmla="*/ 150500 h 240895"/>
                <a:gd name="connsiteX55" fmla="*/ 631180 w 791227"/>
                <a:gd name="connsiteY55" fmla="*/ 157831 h 240895"/>
                <a:gd name="connsiteX56" fmla="*/ 615418 w 791227"/>
                <a:gd name="connsiteY56" fmla="*/ 166628 h 240895"/>
                <a:gd name="connsiteX57" fmla="*/ 638877 w 791227"/>
                <a:gd name="connsiteY57" fmla="*/ 157464 h 240895"/>
                <a:gd name="connsiteX58" fmla="*/ 655005 w 791227"/>
                <a:gd name="connsiteY58" fmla="*/ 134739 h 240895"/>
                <a:gd name="connsiteX59" fmla="*/ 668566 w 791227"/>
                <a:gd name="connsiteY59" fmla="*/ 133639 h 240895"/>
                <a:gd name="connsiteX60" fmla="*/ 666734 w 791227"/>
                <a:gd name="connsiteY60" fmla="*/ 146468 h 240895"/>
                <a:gd name="connsiteX61" fmla="*/ 665268 w 791227"/>
                <a:gd name="connsiteY61" fmla="*/ 164062 h 240895"/>
                <a:gd name="connsiteX62" fmla="*/ 680296 w 791227"/>
                <a:gd name="connsiteY62" fmla="*/ 157464 h 240895"/>
                <a:gd name="connsiteX63" fmla="*/ 691292 w 791227"/>
                <a:gd name="connsiteY63" fmla="*/ 152699 h 240895"/>
                <a:gd name="connsiteX64" fmla="*/ 695324 w 791227"/>
                <a:gd name="connsiteY64" fmla="*/ 162596 h 240895"/>
                <a:gd name="connsiteX65" fmla="*/ 698623 w 791227"/>
                <a:gd name="connsiteY65" fmla="*/ 177990 h 240895"/>
                <a:gd name="connsiteX66" fmla="*/ 720981 w 791227"/>
                <a:gd name="connsiteY66" fmla="*/ 171759 h 240895"/>
                <a:gd name="connsiteX67" fmla="*/ 738942 w 791227"/>
                <a:gd name="connsiteY67" fmla="*/ 171759 h 240895"/>
                <a:gd name="connsiteX68" fmla="*/ 753604 w 791227"/>
                <a:gd name="connsiteY68" fmla="*/ 173226 h 240895"/>
                <a:gd name="connsiteX69" fmla="*/ 778162 w 791227"/>
                <a:gd name="connsiteY69" fmla="*/ 170660 h 240895"/>
                <a:gd name="connsiteX70" fmla="*/ 790990 w 791227"/>
                <a:gd name="connsiteY70" fmla="*/ 185321 h 240895"/>
                <a:gd name="connsiteX71" fmla="*/ 789524 w 791227"/>
                <a:gd name="connsiteY71" fmla="*/ 195218 h 240895"/>
                <a:gd name="connsiteX72" fmla="*/ 785126 w 791227"/>
                <a:gd name="connsiteY72" fmla="*/ 201082 h 240895"/>
                <a:gd name="connsiteX73" fmla="*/ 760201 w 791227"/>
                <a:gd name="connsiteY73" fmla="*/ 212445 h 240895"/>
                <a:gd name="connsiteX74" fmla="*/ 770098 w 791227"/>
                <a:gd name="connsiteY74" fmla="*/ 231505 h 240895"/>
                <a:gd name="connsiteX75" fmla="*/ 747006 w 791227"/>
                <a:gd name="connsiteY75" fmla="*/ 221975 h 240895"/>
                <a:gd name="connsiteX76" fmla="*/ 736743 w 791227"/>
                <a:gd name="connsiteY76" fmla="*/ 224907 h 240895"/>
                <a:gd name="connsiteX77" fmla="*/ 693858 w 791227"/>
                <a:gd name="connsiteY77" fmla="*/ 220509 h 240895"/>
                <a:gd name="connsiteX78" fmla="*/ 677363 w 791227"/>
                <a:gd name="connsiteY78" fmla="*/ 207314 h 240895"/>
                <a:gd name="connsiteX79" fmla="*/ 651706 w 791227"/>
                <a:gd name="connsiteY79" fmla="*/ 232971 h 240895"/>
                <a:gd name="connsiteX80" fmla="*/ 649873 w 791227"/>
                <a:gd name="connsiteY80" fmla="*/ 232238 h 240895"/>
                <a:gd name="connsiteX81" fmla="*/ 615785 w 791227"/>
                <a:gd name="connsiteY81" fmla="*/ 227840 h 240895"/>
                <a:gd name="connsiteX82" fmla="*/ 591960 w 791227"/>
                <a:gd name="connsiteY82" fmla="*/ 239936 h 240895"/>
                <a:gd name="connsiteX83" fmla="*/ 587561 w 791227"/>
                <a:gd name="connsiteY83" fmla="*/ 237003 h 240895"/>
                <a:gd name="connsiteX84" fmla="*/ 571434 w 791227"/>
                <a:gd name="connsiteY84" fmla="*/ 223808 h 240895"/>
                <a:gd name="connsiteX85" fmla="*/ 552007 w 791227"/>
                <a:gd name="connsiteY85" fmla="*/ 216843 h 240895"/>
                <a:gd name="connsiteX86" fmla="*/ 526716 w 791227"/>
                <a:gd name="connsiteY86" fmla="*/ 216111 h 240895"/>
                <a:gd name="connsiteX87" fmla="*/ 500325 w 791227"/>
                <a:gd name="connsiteY87" fmla="*/ 224541 h 240895"/>
                <a:gd name="connsiteX88" fmla="*/ 448643 w 791227"/>
                <a:gd name="connsiteY88" fmla="*/ 229306 h 240895"/>
                <a:gd name="connsiteX89" fmla="*/ 419687 w 791227"/>
                <a:gd name="connsiteY89" fmla="*/ 217210 h 240895"/>
                <a:gd name="connsiteX90" fmla="*/ 425551 w 791227"/>
                <a:gd name="connsiteY90" fmla="*/ 183489 h 240895"/>
                <a:gd name="connsiteX91" fmla="*/ 392196 w 791227"/>
                <a:gd name="connsiteY91" fmla="*/ 184222 h 240895"/>
                <a:gd name="connsiteX92" fmla="*/ 375335 w 791227"/>
                <a:gd name="connsiteY92" fmla="*/ 181289 h 240895"/>
                <a:gd name="connsiteX93" fmla="*/ 363240 w 791227"/>
                <a:gd name="connsiteY93" fmla="*/ 173592 h 240895"/>
                <a:gd name="connsiteX94" fmla="*/ 351144 w 791227"/>
                <a:gd name="connsiteY94" fmla="*/ 159297 h 240895"/>
                <a:gd name="connsiteX95" fmla="*/ 370204 w 791227"/>
                <a:gd name="connsiteY95" fmla="*/ 149034 h 240895"/>
                <a:gd name="connsiteX96" fmla="*/ 354076 w 791227"/>
                <a:gd name="connsiteY96" fmla="*/ 116779 h 240895"/>
                <a:gd name="connsiteX97" fmla="*/ 351877 w 791227"/>
                <a:gd name="connsiteY97" fmla="*/ 103583 h 240895"/>
                <a:gd name="connsiteX98" fmla="*/ 340514 w 791227"/>
                <a:gd name="connsiteY98" fmla="*/ 108348 h 240895"/>
                <a:gd name="connsiteX99" fmla="*/ 286633 w 791227"/>
                <a:gd name="connsiteY99" fmla="*/ 99551 h 240895"/>
                <a:gd name="connsiteX100" fmla="*/ 264641 w 791227"/>
                <a:gd name="connsiteY100" fmla="*/ 97352 h 240895"/>
                <a:gd name="connsiteX101" fmla="*/ 202696 w 791227"/>
                <a:gd name="connsiteY101" fmla="*/ 80125 h 240895"/>
                <a:gd name="connsiteX102" fmla="*/ 204162 w 791227"/>
                <a:gd name="connsiteY102" fmla="*/ 71694 h 240895"/>
                <a:gd name="connsiteX103" fmla="*/ 226521 w 791227"/>
                <a:gd name="connsiteY103" fmla="*/ 57399 h 240895"/>
                <a:gd name="connsiteX104" fmla="*/ 189500 w 791227"/>
                <a:gd name="connsiteY104" fmla="*/ 96253 h 240895"/>
                <a:gd name="connsiteX105" fmla="*/ 185835 w 791227"/>
                <a:gd name="connsiteY105" fmla="*/ 99918 h 240895"/>
                <a:gd name="connsiteX106" fmla="*/ 186935 w 791227"/>
                <a:gd name="connsiteY106" fmla="*/ 98452 h 240895"/>
                <a:gd name="connsiteX107" fmla="*/ 200863 w 791227"/>
                <a:gd name="connsiteY107" fmla="*/ 95153 h 240895"/>
                <a:gd name="connsiteX108" fmla="*/ 195365 w 791227"/>
                <a:gd name="connsiteY108" fmla="*/ 109081 h 240895"/>
                <a:gd name="connsiteX109" fmla="*/ 156145 w 791227"/>
                <a:gd name="connsiteY109" fmla="*/ 125209 h 240895"/>
                <a:gd name="connsiteX110" fmla="*/ 178871 w 791227"/>
                <a:gd name="connsiteY110" fmla="*/ 157464 h 240895"/>
                <a:gd name="connsiteX111" fmla="*/ 193166 w 791227"/>
                <a:gd name="connsiteY111" fmla="*/ 190086 h 240895"/>
                <a:gd name="connsiteX112" fmla="*/ 133787 w 791227"/>
                <a:gd name="connsiteY112" fmla="*/ 204381 h 240895"/>
                <a:gd name="connsiteX113" fmla="*/ 100798 w 791227"/>
                <a:gd name="connsiteY113" fmla="*/ 205114 h 240895"/>
                <a:gd name="connsiteX114" fmla="*/ 98232 w 791227"/>
                <a:gd name="connsiteY114" fmla="*/ 205114 h 240895"/>
                <a:gd name="connsiteX115" fmla="*/ 45451 w 791227"/>
                <a:gd name="connsiteY115" fmla="*/ 233338 h 240895"/>
                <a:gd name="connsiteX116" fmla="*/ 54248 w 791227"/>
                <a:gd name="connsiteY116" fmla="*/ 219409 h 240895"/>
                <a:gd name="connsiteX117" fmla="*/ 41419 w 791227"/>
                <a:gd name="connsiteY117" fmla="*/ 219043 h 240895"/>
                <a:gd name="connsiteX118" fmla="*/ 733 w 791227"/>
                <a:gd name="connsiteY118" fmla="*/ 222342 h 24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791227" h="240895">
                  <a:moveTo>
                    <a:pt x="733" y="222342"/>
                  </a:moveTo>
                  <a:cubicBezTo>
                    <a:pt x="6231" y="202915"/>
                    <a:pt x="15395" y="183489"/>
                    <a:pt x="0" y="164428"/>
                  </a:cubicBezTo>
                  <a:cubicBezTo>
                    <a:pt x="13195" y="158197"/>
                    <a:pt x="-5865" y="138038"/>
                    <a:pt x="10996" y="133639"/>
                  </a:cubicBezTo>
                  <a:cubicBezTo>
                    <a:pt x="20526" y="147201"/>
                    <a:pt x="8064" y="169927"/>
                    <a:pt x="33355" y="174325"/>
                  </a:cubicBezTo>
                  <a:cubicBezTo>
                    <a:pt x="38853" y="175425"/>
                    <a:pt x="34455" y="183122"/>
                    <a:pt x="37753" y="187154"/>
                  </a:cubicBezTo>
                  <a:cubicBezTo>
                    <a:pt x="45084" y="185321"/>
                    <a:pt x="43252" y="176891"/>
                    <a:pt x="47650" y="172859"/>
                  </a:cubicBezTo>
                  <a:cubicBezTo>
                    <a:pt x="49483" y="177990"/>
                    <a:pt x="51315" y="183489"/>
                    <a:pt x="53148" y="188620"/>
                  </a:cubicBezTo>
                  <a:cubicBezTo>
                    <a:pt x="49483" y="192652"/>
                    <a:pt x="46917" y="196684"/>
                    <a:pt x="54248" y="199616"/>
                  </a:cubicBezTo>
                  <a:cubicBezTo>
                    <a:pt x="54614" y="199983"/>
                    <a:pt x="55714" y="200716"/>
                    <a:pt x="55714" y="200716"/>
                  </a:cubicBezTo>
                  <a:cubicBezTo>
                    <a:pt x="54614" y="196684"/>
                    <a:pt x="49849" y="193752"/>
                    <a:pt x="53148" y="188620"/>
                  </a:cubicBezTo>
                  <a:cubicBezTo>
                    <a:pt x="61579" y="189353"/>
                    <a:pt x="69276" y="193385"/>
                    <a:pt x="70742" y="177990"/>
                  </a:cubicBezTo>
                  <a:cubicBezTo>
                    <a:pt x="72208" y="164062"/>
                    <a:pt x="79905" y="180556"/>
                    <a:pt x="86137" y="177990"/>
                  </a:cubicBezTo>
                  <a:cubicBezTo>
                    <a:pt x="82838" y="165895"/>
                    <a:pt x="73674" y="161496"/>
                    <a:pt x="62312" y="159297"/>
                  </a:cubicBezTo>
                  <a:cubicBezTo>
                    <a:pt x="65977" y="152333"/>
                    <a:pt x="77340" y="157831"/>
                    <a:pt x="76607" y="149034"/>
                  </a:cubicBezTo>
                  <a:cubicBezTo>
                    <a:pt x="76240" y="142070"/>
                    <a:pt x="67077" y="145002"/>
                    <a:pt x="62312" y="141703"/>
                  </a:cubicBezTo>
                  <a:cubicBezTo>
                    <a:pt x="72208" y="131440"/>
                    <a:pt x="82838" y="134739"/>
                    <a:pt x="96033" y="137671"/>
                  </a:cubicBezTo>
                  <a:cubicBezTo>
                    <a:pt x="83204" y="141337"/>
                    <a:pt x="82471" y="151600"/>
                    <a:pt x="86503" y="158564"/>
                  </a:cubicBezTo>
                  <a:cubicBezTo>
                    <a:pt x="90902" y="166261"/>
                    <a:pt x="101531" y="168460"/>
                    <a:pt x="110695" y="167727"/>
                  </a:cubicBezTo>
                  <a:cubicBezTo>
                    <a:pt x="119492" y="166994"/>
                    <a:pt x="127555" y="160397"/>
                    <a:pt x="130121" y="152333"/>
                  </a:cubicBezTo>
                  <a:cubicBezTo>
                    <a:pt x="132320" y="146102"/>
                    <a:pt x="124990" y="142070"/>
                    <a:pt x="119125" y="146102"/>
                  </a:cubicBezTo>
                  <a:cubicBezTo>
                    <a:pt x="114360" y="149767"/>
                    <a:pt x="109962" y="151966"/>
                    <a:pt x="106296" y="147568"/>
                  </a:cubicBezTo>
                  <a:cubicBezTo>
                    <a:pt x="102997" y="143169"/>
                    <a:pt x="115093" y="143536"/>
                    <a:pt x="111794" y="137305"/>
                  </a:cubicBezTo>
                  <a:cubicBezTo>
                    <a:pt x="122057" y="133273"/>
                    <a:pt x="123890" y="119344"/>
                    <a:pt x="138185" y="116779"/>
                  </a:cubicBezTo>
                  <a:cubicBezTo>
                    <a:pt x="133053" y="113480"/>
                    <a:pt x="129755" y="109814"/>
                    <a:pt x="125723" y="108715"/>
                  </a:cubicBezTo>
                  <a:cubicBezTo>
                    <a:pt x="116926" y="106149"/>
                    <a:pt x="123890" y="102484"/>
                    <a:pt x="124623" y="99551"/>
                  </a:cubicBezTo>
                  <a:cubicBezTo>
                    <a:pt x="133420" y="104316"/>
                    <a:pt x="135253" y="85623"/>
                    <a:pt x="146615" y="93687"/>
                  </a:cubicBezTo>
                  <a:cubicBezTo>
                    <a:pt x="152114" y="97352"/>
                    <a:pt x="160910" y="88189"/>
                    <a:pt x="160910" y="82324"/>
                  </a:cubicBezTo>
                  <a:cubicBezTo>
                    <a:pt x="161277" y="69862"/>
                    <a:pt x="171907" y="54101"/>
                    <a:pt x="153213" y="44937"/>
                  </a:cubicBezTo>
                  <a:cubicBezTo>
                    <a:pt x="148815" y="42738"/>
                    <a:pt x="145149" y="38706"/>
                    <a:pt x="148448" y="32475"/>
                  </a:cubicBezTo>
                  <a:cubicBezTo>
                    <a:pt x="149914" y="29909"/>
                    <a:pt x="150647" y="25877"/>
                    <a:pt x="154313" y="25877"/>
                  </a:cubicBezTo>
                  <a:cubicBezTo>
                    <a:pt x="159811" y="26243"/>
                    <a:pt x="159078" y="32841"/>
                    <a:pt x="162377" y="35040"/>
                  </a:cubicBezTo>
                  <a:cubicBezTo>
                    <a:pt x="164942" y="36507"/>
                    <a:pt x="164209" y="51901"/>
                    <a:pt x="171540" y="37973"/>
                  </a:cubicBezTo>
                  <a:cubicBezTo>
                    <a:pt x="171540" y="37973"/>
                    <a:pt x="175205" y="39072"/>
                    <a:pt x="175572" y="40172"/>
                  </a:cubicBezTo>
                  <a:cubicBezTo>
                    <a:pt x="184369" y="57033"/>
                    <a:pt x="191333" y="61798"/>
                    <a:pt x="194999" y="37606"/>
                  </a:cubicBezTo>
                  <a:cubicBezTo>
                    <a:pt x="195732" y="33208"/>
                    <a:pt x="201230" y="35040"/>
                    <a:pt x="204895" y="35040"/>
                  </a:cubicBezTo>
                  <a:cubicBezTo>
                    <a:pt x="214059" y="35040"/>
                    <a:pt x="218090" y="29909"/>
                    <a:pt x="216258" y="21845"/>
                  </a:cubicBezTo>
                  <a:cubicBezTo>
                    <a:pt x="213692" y="10482"/>
                    <a:pt x="208560" y="24411"/>
                    <a:pt x="204895" y="21479"/>
                  </a:cubicBezTo>
                  <a:cubicBezTo>
                    <a:pt x="203062" y="20012"/>
                    <a:pt x="201596" y="18180"/>
                    <a:pt x="199764" y="16347"/>
                  </a:cubicBezTo>
                  <a:cubicBezTo>
                    <a:pt x="208560" y="2785"/>
                    <a:pt x="224688" y="6084"/>
                    <a:pt x="236784" y="952"/>
                  </a:cubicBezTo>
                  <a:cubicBezTo>
                    <a:pt x="242649" y="-147"/>
                    <a:pt x="248147" y="-147"/>
                    <a:pt x="254011" y="219"/>
                  </a:cubicBezTo>
                  <a:cubicBezTo>
                    <a:pt x="285900" y="2785"/>
                    <a:pt x="318156" y="2052"/>
                    <a:pt x="350044" y="3885"/>
                  </a:cubicBezTo>
                  <a:cubicBezTo>
                    <a:pt x="369104" y="4984"/>
                    <a:pt x="389997" y="3518"/>
                    <a:pt x="406858" y="7550"/>
                  </a:cubicBezTo>
                  <a:cubicBezTo>
                    <a:pt x="452309" y="18180"/>
                    <a:pt x="502158" y="22578"/>
                    <a:pt x="534780" y="63264"/>
                  </a:cubicBezTo>
                  <a:cubicBezTo>
                    <a:pt x="539545" y="69128"/>
                    <a:pt x="546509" y="69495"/>
                    <a:pt x="553107" y="72061"/>
                  </a:cubicBezTo>
                  <a:cubicBezTo>
                    <a:pt x="557505" y="77559"/>
                    <a:pt x="557139" y="83790"/>
                    <a:pt x="554206" y="89655"/>
                  </a:cubicBezTo>
                  <a:cubicBezTo>
                    <a:pt x="552374" y="93320"/>
                    <a:pt x="547242" y="98085"/>
                    <a:pt x="554939" y="99185"/>
                  </a:cubicBezTo>
                  <a:cubicBezTo>
                    <a:pt x="558238" y="99551"/>
                    <a:pt x="565936" y="107615"/>
                    <a:pt x="567768" y="94786"/>
                  </a:cubicBezTo>
                  <a:cubicBezTo>
                    <a:pt x="569234" y="84523"/>
                    <a:pt x="580597" y="85256"/>
                    <a:pt x="587928" y="87822"/>
                  </a:cubicBezTo>
                  <a:cubicBezTo>
                    <a:pt x="596358" y="90754"/>
                    <a:pt x="591960" y="98085"/>
                    <a:pt x="589028" y="103583"/>
                  </a:cubicBezTo>
                  <a:cubicBezTo>
                    <a:pt x="585729" y="110181"/>
                    <a:pt x="582430" y="117145"/>
                    <a:pt x="580597" y="124476"/>
                  </a:cubicBezTo>
                  <a:cubicBezTo>
                    <a:pt x="580231" y="126309"/>
                    <a:pt x="579864" y="127775"/>
                    <a:pt x="580597" y="128141"/>
                  </a:cubicBezTo>
                  <a:cubicBezTo>
                    <a:pt x="581330" y="120077"/>
                    <a:pt x="584629" y="112380"/>
                    <a:pt x="589028" y="105049"/>
                  </a:cubicBezTo>
                  <a:cubicBezTo>
                    <a:pt x="590860" y="102117"/>
                    <a:pt x="592326" y="97718"/>
                    <a:pt x="597458" y="99918"/>
                  </a:cubicBezTo>
                  <a:cubicBezTo>
                    <a:pt x="601123" y="101750"/>
                    <a:pt x="602956" y="105416"/>
                    <a:pt x="602956" y="109081"/>
                  </a:cubicBezTo>
                  <a:cubicBezTo>
                    <a:pt x="602956" y="127408"/>
                    <a:pt x="612486" y="140237"/>
                    <a:pt x="626415" y="150500"/>
                  </a:cubicBezTo>
                  <a:cubicBezTo>
                    <a:pt x="628980" y="152333"/>
                    <a:pt x="632279" y="154532"/>
                    <a:pt x="631180" y="157831"/>
                  </a:cubicBezTo>
                  <a:cubicBezTo>
                    <a:pt x="628614" y="165162"/>
                    <a:pt x="620183" y="162963"/>
                    <a:pt x="615418" y="166628"/>
                  </a:cubicBezTo>
                  <a:cubicBezTo>
                    <a:pt x="631546" y="171393"/>
                    <a:pt x="631546" y="171393"/>
                    <a:pt x="638877" y="157464"/>
                  </a:cubicBezTo>
                  <a:cubicBezTo>
                    <a:pt x="643275" y="149401"/>
                    <a:pt x="646941" y="140237"/>
                    <a:pt x="655005" y="134739"/>
                  </a:cubicBezTo>
                  <a:cubicBezTo>
                    <a:pt x="659036" y="131807"/>
                    <a:pt x="664168" y="129241"/>
                    <a:pt x="668566" y="133639"/>
                  </a:cubicBezTo>
                  <a:cubicBezTo>
                    <a:pt x="672965" y="138038"/>
                    <a:pt x="670766" y="142803"/>
                    <a:pt x="666734" y="146468"/>
                  </a:cubicBezTo>
                  <a:cubicBezTo>
                    <a:pt x="660503" y="151966"/>
                    <a:pt x="658303" y="158931"/>
                    <a:pt x="665268" y="164062"/>
                  </a:cubicBezTo>
                  <a:cubicBezTo>
                    <a:pt x="672232" y="169560"/>
                    <a:pt x="675897" y="161130"/>
                    <a:pt x="680296" y="157464"/>
                  </a:cubicBezTo>
                  <a:cubicBezTo>
                    <a:pt x="683594" y="154899"/>
                    <a:pt x="686160" y="150133"/>
                    <a:pt x="691292" y="152699"/>
                  </a:cubicBezTo>
                  <a:cubicBezTo>
                    <a:pt x="694957" y="154532"/>
                    <a:pt x="694957" y="158931"/>
                    <a:pt x="695324" y="162596"/>
                  </a:cubicBezTo>
                  <a:cubicBezTo>
                    <a:pt x="696057" y="168094"/>
                    <a:pt x="693125" y="176891"/>
                    <a:pt x="698623" y="177990"/>
                  </a:cubicBezTo>
                  <a:cubicBezTo>
                    <a:pt x="705953" y="179090"/>
                    <a:pt x="715483" y="177624"/>
                    <a:pt x="720981" y="171759"/>
                  </a:cubicBezTo>
                  <a:cubicBezTo>
                    <a:pt x="727946" y="164062"/>
                    <a:pt x="733077" y="164062"/>
                    <a:pt x="738942" y="171759"/>
                  </a:cubicBezTo>
                  <a:cubicBezTo>
                    <a:pt x="743340" y="177624"/>
                    <a:pt x="748105" y="176524"/>
                    <a:pt x="753604" y="173226"/>
                  </a:cubicBezTo>
                  <a:cubicBezTo>
                    <a:pt x="761301" y="168094"/>
                    <a:pt x="769365" y="165528"/>
                    <a:pt x="778162" y="170660"/>
                  </a:cubicBezTo>
                  <a:cubicBezTo>
                    <a:pt x="782927" y="174692"/>
                    <a:pt x="786592" y="180190"/>
                    <a:pt x="790990" y="185321"/>
                  </a:cubicBezTo>
                  <a:cubicBezTo>
                    <a:pt x="791723" y="188620"/>
                    <a:pt x="790624" y="191919"/>
                    <a:pt x="789524" y="195218"/>
                  </a:cubicBezTo>
                  <a:cubicBezTo>
                    <a:pt x="788791" y="197784"/>
                    <a:pt x="786959" y="199616"/>
                    <a:pt x="785126" y="201082"/>
                  </a:cubicBezTo>
                  <a:cubicBezTo>
                    <a:pt x="776329" y="203648"/>
                    <a:pt x="762767" y="193019"/>
                    <a:pt x="760201" y="212445"/>
                  </a:cubicBezTo>
                  <a:cubicBezTo>
                    <a:pt x="758735" y="221242"/>
                    <a:pt x="764966" y="223808"/>
                    <a:pt x="770098" y="231505"/>
                  </a:cubicBezTo>
                  <a:cubicBezTo>
                    <a:pt x="759835" y="229306"/>
                    <a:pt x="751404" y="234071"/>
                    <a:pt x="747006" y="221975"/>
                  </a:cubicBezTo>
                  <a:cubicBezTo>
                    <a:pt x="744440" y="214644"/>
                    <a:pt x="739675" y="221242"/>
                    <a:pt x="736743" y="224907"/>
                  </a:cubicBezTo>
                  <a:cubicBezTo>
                    <a:pt x="724647" y="240302"/>
                    <a:pt x="703388" y="237736"/>
                    <a:pt x="693858" y="220509"/>
                  </a:cubicBezTo>
                  <a:cubicBezTo>
                    <a:pt x="690925" y="215011"/>
                    <a:pt x="683594" y="212079"/>
                    <a:pt x="677363" y="207314"/>
                  </a:cubicBezTo>
                  <a:cubicBezTo>
                    <a:pt x="678830" y="227107"/>
                    <a:pt x="655738" y="219776"/>
                    <a:pt x="651706" y="232971"/>
                  </a:cubicBezTo>
                  <a:cubicBezTo>
                    <a:pt x="650973" y="232605"/>
                    <a:pt x="650239" y="232605"/>
                    <a:pt x="649873" y="232238"/>
                  </a:cubicBezTo>
                  <a:cubicBezTo>
                    <a:pt x="642176" y="204748"/>
                    <a:pt x="627148" y="228206"/>
                    <a:pt x="615785" y="227840"/>
                  </a:cubicBezTo>
                  <a:cubicBezTo>
                    <a:pt x="609554" y="235170"/>
                    <a:pt x="597825" y="231872"/>
                    <a:pt x="591960" y="239936"/>
                  </a:cubicBezTo>
                  <a:cubicBezTo>
                    <a:pt x="590494" y="242135"/>
                    <a:pt x="587195" y="240302"/>
                    <a:pt x="587561" y="237003"/>
                  </a:cubicBezTo>
                  <a:cubicBezTo>
                    <a:pt x="587928" y="225274"/>
                    <a:pt x="578398" y="226374"/>
                    <a:pt x="571434" y="223808"/>
                  </a:cubicBezTo>
                  <a:cubicBezTo>
                    <a:pt x="567402" y="215378"/>
                    <a:pt x="559338" y="215378"/>
                    <a:pt x="552007" y="216843"/>
                  </a:cubicBezTo>
                  <a:cubicBezTo>
                    <a:pt x="543210" y="218676"/>
                    <a:pt x="535513" y="217577"/>
                    <a:pt x="526716" y="216111"/>
                  </a:cubicBezTo>
                  <a:cubicBezTo>
                    <a:pt x="518652" y="215011"/>
                    <a:pt x="509489" y="221609"/>
                    <a:pt x="500325" y="224541"/>
                  </a:cubicBezTo>
                  <a:cubicBezTo>
                    <a:pt x="483464" y="230406"/>
                    <a:pt x="465137" y="230406"/>
                    <a:pt x="448643" y="229306"/>
                  </a:cubicBezTo>
                  <a:cubicBezTo>
                    <a:pt x="440579" y="228939"/>
                    <a:pt x="425551" y="228206"/>
                    <a:pt x="419687" y="217210"/>
                  </a:cubicBezTo>
                  <a:cubicBezTo>
                    <a:pt x="413822" y="205481"/>
                    <a:pt x="417487" y="194118"/>
                    <a:pt x="425551" y="183489"/>
                  </a:cubicBezTo>
                  <a:cubicBezTo>
                    <a:pt x="413456" y="180923"/>
                    <a:pt x="403193" y="173959"/>
                    <a:pt x="392196" y="184222"/>
                  </a:cubicBezTo>
                  <a:cubicBezTo>
                    <a:pt x="388531" y="187887"/>
                    <a:pt x="379734" y="187154"/>
                    <a:pt x="375335" y="181289"/>
                  </a:cubicBezTo>
                  <a:cubicBezTo>
                    <a:pt x="372037" y="176891"/>
                    <a:pt x="368738" y="174325"/>
                    <a:pt x="363240" y="173592"/>
                  </a:cubicBezTo>
                  <a:cubicBezTo>
                    <a:pt x="354809" y="172492"/>
                    <a:pt x="351511" y="166994"/>
                    <a:pt x="351144" y="159297"/>
                  </a:cubicBezTo>
                  <a:cubicBezTo>
                    <a:pt x="350777" y="149767"/>
                    <a:pt x="358841" y="150500"/>
                    <a:pt x="370204" y="149034"/>
                  </a:cubicBezTo>
                  <a:cubicBezTo>
                    <a:pt x="347479" y="142436"/>
                    <a:pt x="344180" y="132173"/>
                    <a:pt x="354076" y="116779"/>
                  </a:cubicBezTo>
                  <a:cubicBezTo>
                    <a:pt x="356642" y="112747"/>
                    <a:pt x="357742" y="106516"/>
                    <a:pt x="351877" y="103583"/>
                  </a:cubicBezTo>
                  <a:cubicBezTo>
                    <a:pt x="347479" y="101384"/>
                    <a:pt x="343813" y="105416"/>
                    <a:pt x="340514" y="108348"/>
                  </a:cubicBezTo>
                  <a:cubicBezTo>
                    <a:pt x="318889" y="127042"/>
                    <a:pt x="301661" y="124476"/>
                    <a:pt x="286633" y="99551"/>
                  </a:cubicBezTo>
                  <a:cubicBezTo>
                    <a:pt x="280036" y="88922"/>
                    <a:pt x="272705" y="91487"/>
                    <a:pt x="264641" y="97352"/>
                  </a:cubicBezTo>
                  <a:cubicBezTo>
                    <a:pt x="245947" y="110181"/>
                    <a:pt x="211859" y="100651"/>
                    <a:pt x="202696" y="80125"/>
                  </a:cubicBezTo>
                  <a:cubicBezTo>
                    <a:pt x="201230" y="76826"/>
                    <a:pt x="201230" y="73160"/>
                    <a:pt x="204162" y="71694"/>
                  </a:cubicBezTo>
                  <a:cubicBezTo>
                    <a:pt x="211859" y="67296"/>
                    <a:pt x="217357" y="59232"/>
                    <a:pt x="226521" y="57399"/>
                  </a:cubicBezTo>
                  <a:cubicBezTo>
                    <a:pt x="204895" y="62897"/>
                    <a:pt x="196098" y="81224"/>
                    <a:pt x="189500" y="96253"/>
                  </a:cubicBezTo>
                  <a:cubicBezTo>
                    <a:pt x="184002" y="99551"/>
                    <a:pt x="187668" y="101750"/>
                    <a:pt x="185835" y="99918"/>
                  </a:cubicBezTo>
                  <a:cubicBezTo>
                    <a:pt x="185469" y="99551"/>
                    <a:pt x="185835" y="98452"/>
                    <a:pt x="186935" y="98452"/>
                  </a:cubicBezTo>
                  <a:cubicBezTo>
                    <a:pt x="192066" y="98452"/>
                    <a:pt x="195365" y="87455"/>
                    <a:pt x="200863" y="95153"/>
                  </a:cubicBezTo>
                  <a:cubicBezTo>
                    <a:pt x="204895" y="100651"/>
                    <a:pt x="200497" y="107615"/>
                    <a:pt x="195365" y="109081"/>
                  </a:cubicBezTo>
                  <a:cubicBezTo>
                    <a:pt x="181803" y="113113"/>
                    <a:pt x="175939" y="135838"/>
                    <a:pt x="156145" y="125209"/>
                  </a:cubicBezTo>
                  <a:cubicBezTo>
                    <a:pt x="169707" y="132173"/>
                    <a:pt x="180704" y="140604"/>
                    <a:pt x="178871" y="157464"/>
                  </a:cubicBezTo>
                  <a:cubicBezTo>
                    <a:pt x="177038" y="171759"/>
                    <a:pt x="193532" y="177258"/>
                    <a:pt x="193166" y="190086"/>
                  </a:cubicBezTo>
                  <a:cubicBezTo>
                    <a:pt x="174472" y="200349"/>
                    <a:pt x="152480" y="194851"/>
                    <a:pt x="133787" y="204381"/>
                  </a:cubicBezTo>
                  <a:cubicBezTo>
                    <a:pt x="122790" y="205114"/>
                    <a:pt x="111794" y="206947"/>
                    <a:pt x="100798" y="205114"/>
                  </a:cubicBezTo>
                  <a:cubicBezTo>
                    <a:pt x="100065" y="205114"/>
                    <a:pt x="98965" y="205114"/>
                    <a:pt x="98232" y="205114"/>
                  </a:cubicBezTo>
                  <a:cubicBezTo>
                    <a:pt x="79539" y="212445"/>
                    <a:pt x="66710" y="230772"/>
                    <a:pt x="45451" y="233338"/>
                  </a:cubicBezTo>
                  <a:cubicBezTo>
                    <a:pt x="50216" y="228939"/>
                    <a:pt x="56447" y="225641"/>
                    <a:pt x="54248" y="219409"/>
                  </a:cubicBezTo>
                  <a:cubicBezTo>
                    <a:pt x="51682" y="212445"/>
                    <a:pt x="45817" y="220509"/>
                    <a:pt x="41419" y="219043"/>
                  </a:cubicBezTo>
                  <a:cubicBezTo>
                    <a:pt x="27124" y="212079"/>
                    <a:pt x="13928" y="218676"/>
                    <a:pt x="733" y="222342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245397DD-0947-488B-AF16-19984E0AB8C3}"/>
                </a:ext>
              </a:extLst>
            </p:cNvPr>
            <p:cNvSpPr/>
            <p:nvPr/>
          </p:nvSpPr>
          <p:spPr>
            <a:xfrm>
              <a:off x="10959826" y="7128257"/>
              <a:ext cx="303568" cy="65272"/>
            </a:xfrm>
            <a:custGeom>
              <a:avLst/>
              <a:gdLst>
                <a:gd name="connsiteX0" fmla="*/ 34088 w 303568"/>
                <a:gd name="connsiteY0" fmla="*/ 23338 h 65272"/>
                <a:gd name="connsiteX1" fmla="*/ 94200 w 303568"/>
                <a:gd name="connsiteY1" fmla="*/ 11975 h 65272"/>
                <a:gd name="connsiteX2" fmla="*/ 210027 w 303568"/>
                <a:gd name="connsiteY2" fmla="*/ 4644 h 65272"/>
                <a:gd name="connsiteX3" fmla="*/ 242649 w 303568"/>
                <a:gd name="connsiteY3" fmla="*/ 3911 h 65272"/>
                <a:gd name="connsiteX4" fmla="*/ 262442 w 303568"/>
                <a:gd name="connsiteY4" fmla="*/ 5377 h 65272"/>
                <a:gd name="connsiteX5" fmla="*/ 285900 w 303568"/>
                <a:gd name="connsiteY5" fmla="*/ 11242 h 65272"/>
                <a:gd name="connsiteX6" fmla="*/ 303127 w 303568"/>
                <a:gd name="connsiteY6" fmla="*/ 17106 h 65272"/>
                <a:gd name="connsiteX7" fmla="*/ 289199 w 303568"/>
                <a:gd name="connsiteY7" fmla="*/ 33601 h 65272"/>
                <a:gd name="connsiteX8" fmla="*/ 286633 w 303568"/>
                <a:gd name="connsiteY8" fmla="*/ 35800 h 65272"/>
                <a:gd name="connsiteX9" fmla="*/ 274171 w 303568"/>
                <a:gd name="connsiteY9" fmla="*/ 56693 h 65272"/>
                <a:gd name="connsiteX10" fmla="*/ 270506 w 303568"/>
                <a:gd name="connsiteY10" fmla="*/ 57059 h 65272"/>
                <a:gd name="connsiteX11" fmla="*/ 229087 w 303568"/>
                <a:gd name="connsiteY11" fmla="*/ 56326 h 65272"/>
                <a:gd name="connsiteX12" fmla="*/ 229087 w 303568"/>
                <a:gd name="connsiteY12" fmla="*/ 56326 h 65272"/>
                <a:gd name="connsiteX13" fmla="*/ 195365 w 303568"/>
                <a:gd name="connsiteY13" fmla="*/ 56326 h 65272"/>
                <a:gd name="connsiteX14" fmla="*/ 142584 w 303568"/>
                <a:gd name="connsiteY14" fmla="*/ 59625 h 65272"/>
                <a:gd name="connsiteX15" fmla="*/ 57180 w 303568"/>
                <a:gd name="connsiteY15" fmla="*/ 64757 h 65272"/>
                <a:gd name="connsiteX16" fmla="*/ 46917 w 303568"/>
                <a:gd name="connsiteY16" fmla="*/ 48262 h 65272"/>
                <a:gd name="connsiteX17" fmla="*/ 49116 w 303568"/>
                <a:gd name="connsiteY17" fmla="*/ 32135 h 65272"/>
                <a:gd name="connsiteX18" fmla="*/ 38120 w 303568"/>
                <a:gd name="connsiteY18" fmla="*/ 39465 h 65272"/>
                <a:gd name="connsiteX19" fmla="*/ 9896 w 303568"/>
                <a:gd name="connsiteY19" fmla="*/ 37999 h 65272"/>
                <a:gd name="connsiteX20" fmla="*/ 0 w 303568"/>
                <a:gd name="connsiteY20" fmla="*/ 27003 h 65272"/>
                <a:gd name="connsiteX21" fmla="*/ 0 w 303568"/>
                <a:gd name="connsiteY21" fmla="*/ 27003 h 65272"/>
                <a:gd name="connsiteX22" fmla="*/ 34088 w 303568"/>
                <a:gd name="connsiteY22" fmla="*/ 23338 h 6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3568" h="65272">
                  <a:moveTo>
                    <a:pt x="34088" y="23338"/>
                  </a:moveTo>
                  <a:cubicBezTo>
                    <a:pt x="52782" y="11975"/>
                    <a:pt x="73674" y="14174"/>
                    <a:pt x="94200" y="11975"/>
                  </a:cubicBezTo>
                  <a:cubicBezTo>
                    <a:pt x="132320" y="246"/>
                    <a:pt x="170807" y="-4153"/>
                    <a:pt x="210027" y="4644"/>
                  </a:cubicBezTo>
                  <a:cubicBezTo>
                    <a:pt x="221389" y="7210"/>
                    <a:pt x="231652" y="9776"/>
                    <a:pt x="242649" y="3911"/>
                  </a:cubicBezTo>
                  <a:cubicBezTo>
                    <a:pt x="249246" y="246"/>
                    <a:pt x="256210" y="2811"/>
                    <a:pt x="262442" y="5377"/>
                  </a:cubicBezTo>
                  <a:cubicBezTo>
                    <a:pt x="270139" y="8676"/>
                    <a:pt x="277836" y="10142"/>
                    <a:pt x="285900" y="11242"/>
                  </a:cubicBezTo>
                  <a:cubicBezTo>
                    <a:pt x="291765" y="12342"/>
                    <a:pt x="300928" y="6843"/>
                    <a:pt x="303127" y="17106"/>
                  </a:cubicBezTo>
                  <a:cubicBezTo>
                    <a:pt x="305693" y="28103"/>
                    <a:pt x="296530" y="30302"/>
                    <a:pt x="289199" y="33601"/>
                  </a:cubicBezTo>
                  <a:cubicBezTo>
                    <a:pt x="288099" y="34334"/>
                    <a:pt x="286267" y="35433"/>
                    <a:pt x="286633" y="35800"/>
                  </a:cubicBezTo>
                  <a:cubicBezTo>
                    <a:pt x="296530" y="55227"/>
                    <a:pt x="296530" y="55227"/>
                    <a:pt x="274171" y="56693"/>
                  </a:cubicBezTo>
                  <a:cubicBezTo>
                    <a:pt x="273071" y="56693"/>
                    <a:pt x="271605" y="57059"/>
                    <a:pt x="270506" y="57059"/>
                  </a:cubicBezTo>
                  <a:cubicBezTo>
                    <a:pt x="256577" y="59625"/>
                    <a:pt x="243015" y="52294"/>
                    <a:pt x="229087" y="56326"/>
                  </a:cubicBezTo>
                  <a:lnTo>
                    <a:pt x="229087" y="56326"/>
                  </a:lnTo>
                  <a:cubicBezTo>
                    <a:pt x="217724" y="58159"/>
                    <a:pt x="206728" y="59625"/>
                    <a:pt x="195365" y="56326"/>
                  </a:cubicBezTo>
                  <a:cubicBezTo>
                    <a:pt x="177771" y="55959"/>
                    <a:pt x="159444" y="61091"/>
                    <a:pt x="142584" y="59625"/>
                  </a:cubicBezTo>
                  <a:cubicBezTo>
                    <a:pt x="113627" y="57059"/>
                    <a:pt x="85770" y="67689"/>
                    <a:pt x="57180" y="64757"/>
                  </a:cubicBezTo>
                  <a:cubicBezTo>
                    <a:pt x="45451" y="64390"/>
                    <a:pt x="35921" y="63657"/>
                    <a:pt x="46917" y="48262"/>
                  </a:cubicBezTo>
                  <a:cubicBezTo>
                    <a:pt x="49849" y="44230"/>
                    <a:pt x="55347" y="36533"/>
                    <a:pt x="49116" y="32135"/>
                  </a:cubicBezTo>
                  <a:cubicBezTo>
                    <a:pt x="43618" y="28103"/>
                    <a:pt x="41419" y="36167"/>
                    <a:pt x="38120" y="39465"/>
                  </a:cubicBezTo>
                  <a:cubicBezTo>
                    <a:pt x="28223" y="49362"/>
                    <a:pt x="19060" y="47529"/>
                    <a:pt x="9896" y="37999"/>
                  </a:cubicBezTo>
                  <a:cubicBezTo>
                    <a:pt x="6598" y="34334"/>
                    <a:pt x="3299" y="30668"/>
                    <a:pt x="0" y="27003"/>
                  </a:cubicBezTo>
                  <a:lnTo>
                    <a:pt x="0" y="27003"/>
                  </a:lnTo>
                  <a:cubicBezTo>
                    <a:pt x="10996" y="22238"/>
                    <a:pt x="23458" y="32135"/>
                    <a:pt x="34088" y="23338"/>
                  </a:cubicBezTo>
                  <a:close/>
                </a:path>
              </a:pathLst>
            </a:custGeom>
            <a:solidFill>
              <a:srgbClr val="4D2E2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2EFBA456-6718-4195-B383-97FD987CCE67}"/>
                </a:ext>
              </a:extLst>
            </p:cNvPr>
            <p:cNvSpPr/>
            <p:nvPr/>
          </p:nvSpPr>
          <p:spPr>
            <a:xfrm>
              <a:off x="10613205" y="7202784"/>
              <a:ext cx="19668" cy="10267"/>
            </a:xfrm>
            <a:custGeom>
              <a:avLst/>
              <a:gdLst>
                <a:gd name="connsiteX0" fmla="*/ 19668 w 19668"/>
                <a:gd name="connsiteY0" fmla="*/ 5257 h 10267"/>
                <a:gd name="connsiteX1" fmla="*/ 242 w 19668"/>
                <a:gd name="connsiteY1" fmla="*/ 4890 h 10267"/>
                <a:gd name="connsiteX2" fmla="*/ 1341 w 19668"/>
                <a:gd name="connsiteY2" fmla="*/ 492 h 10267"/>
                <a:gd name="connsiteX3" fmla="*/ 19668 w 19668"/>
                <a:gd name="connsiteY3" fmla="*/ 5257 h 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68" h="10267">
                  <a:moveTo>
                    <a:pt x="19668" y="5257"/>
                  </a:moveTo>
                  <a:cubicBezTo>
                    <a:pt x="10871" y="13688"/>
                    <a:pt x="5373" y="10022"/>
                    <a:pt x="242" y="4890"/>
                  </a:cubicBezTo>
                  <a:cubicBezTo>
                    <a:pt x="-491" y="4157"/>
                    <a:pt x="608" y="859"/>
                    <a:pt x="1341" y="492"/>
                  </a:cubicBezTo>
                  <a:cubicBezTo>
                    <a:pt x="7573" y="-1341"/>
                    <a:pt x="12338" y="2325"/>
                    <a:pt x="19668" y="5257"/>
                  </a:cubicBezTo>
                  <a:close/>
                </a:path>
              </a:pathLst>
            </a:custGeom>
            <a:solidFill>
              <a:srgbClr val="A785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113520F-A18E-4EE3-8B59-7A9407E51BFE}"/>
                </a:ext>
              </a:extLst>
            </p:cNvPr>
            <p:cNvSpPr/>
            <p:nvPr/>
          </p:nvSpPr>
          <p:spPr>
            <a:xfrm>
              <a:off x="11481489" y="6643811"/>
              <a:ext cx="389918" cy="479028"/>
            </a:xfrm>
            <a:custGeom>
              <a:avLst/>
              <a:gdLst>
                <a:gd name="connsiteX0" fmla="*/ 387352 w 389918"/>
                <a:gd name="connsiteY0" fmla="*/ 7825 h 479028"/>
                <a:gd name="connsiteX1" fmla="*/ 378922 w 389918"/>
                <a:gd name="connsiteY1" fmla="*/ 25785 h 479028"/>
                <a:gd name="connsiteX2" fmla="*/ 376356 w 389918"/>
                <a:gd name="connsiteY2" fmla="*/ 43012 h 479028"/>
                <a:gd name="connsiteX3" fmla="*/ 367559 w 389918"/>
                <a:gd name="connsiteY3" fmla="*/ 66837 h 479028"/>
                <a:gd name="connsiteX4" fmla="*/ 355097 w 389918"/>
                <a:gd name="connsiteY4" fmla="*/ 84431 h 479028"/>
                <a:gd name="connsiteX5" fmla="*/ 373424 w 389918"/>
                <a:gd name="connsiteY5" fmla="*/ 76734 h 479028"/>
                <a:gd name="connsiteX6" fmla="*/ 389918 w 389918"/>
                <a:gd name="connsiteY6" fmla="*/ 87730 h 479028"/>
                <a:gd name="connsiteX7" fmla="*/ 367193 w 389918"/>
                <a:gd name="connsiteY7" fmla="*/ 95427 h 479028"/>
                <a:gd name="connsiteX8" fmla="*/ 364994 w 389918"/>
                <a:gd name="connsiteY8" fmla="*/ 104957 h 479028"/>
                <a:gd name="connsiteX9" fmla="*/ 352165 w 389918"/>
                <a:gd name="connsiteY9" fmla="*/ 133547 h 479028"/>
                <a:gd name="connsiteX10" fmla="*/ 345567 w 389918"/>
                <a:gd name="connsiteY10" fmla="*/ 138313 h 479028"/>
                <a:gd name="connsiteX11" fmla="*/ 349965 w 389918"/>
                <a:gd name="connsiteY11" fmla="*/ 146010 h 479028"/>
                <a:gd name="connsiteX12" fmla="*/ 347033 w 389918"/>
                <a:gd name="connsiteY12" fmla="*/ 182664 h 479028"/>
                <a:gd name="connsiteX13" fmla="*/ 347400 w 389918"/>
                <a:gd name="connsiteY13" fmla="*/ 190728 h 479028"/>
                <a:gd name="connsiteX14" fmla="*/ 345200 w 389918"/>
                <a:gd name="connsiteY14" fmla="*/ 203190 h 479028"/>
                <a:gd name="connsiteX15" fmla="*/ 335304 w 389918"/>
                <a:gd name="connsiteY15" fmla="*/ 195493 h 479028"/>
                <a:gd name="connsiteX16" fmla="*/ 346300 w 389918"/>
                <a:gd name="connsiteY16" fmla="*/ 166536 h 479028"/>
                <a:gd name="connsiteX17" fmla="*/ 326507 w 389918"/>
                <a:gd name="connsiteY17" fmla="*/ 180464 h 479028"/>
                <a:gd name="connsiteX18" fmla="*/ 323208 w 389918"/>
                <a:gd name="connsiteY18" fmla="*/ 208688 h 479028"/>
                <a:gd name="connsiteX19" fmla="*/ 315144 w 389918"/>
                <a:gd name="connsiteY19" fmla="*/ 212353 h 479028"/>
                <a:gd name="connsiteX20" fmla="*/ 302682 w 389918"/>
                <a:gd name="connsiteY20" fmla="*/ 233246 h 479028"/>
                <a:gd name="connsiteX21" fmla="*/ 307447 w 389918"/>
                <a:gd name="connsiteY21" fmla="*/ 242409 h 479028"/>
                <a:gd name="connsiteX22" fmla="*/ 262363 w 389918"/>
                <a:gd name="connsiteY22" fmla="*/ 250107 h 479028"/>
                <a:gd name="connsiteX23" fmla="*/ 247335 w 389918"/>
                <a:gd name="connsiteY23" fmla="*/ 270999 h 479028"/>
                <a:gd name="connsiteX24" fmla="*/ 235972 w 389918"/>
                <a:gd name="connsiteY24" fmla="*/ 303255 h 479028"/>
                <a:gd name="connsiteX25" fmla="*/ 252100 w 389918"/>
                <a:gd name="connsiteY25" fmla="*/ 334777 h 479028"/>
                <a:gd name="connsiteX26" fmla="*/ 241103 w 389918"/>
                <a:gd name="connsiteY26" fmla="*/ 379861 h 479028"/>
                <a:gd name="connsiteX27" fmla="*/ 233406 w 389918"/>
                <a:gd name="connsiteY27" fmla="*/ 402220 h 479028"/>
                <a:gd name="connsiteX28" fmla="*/ 211047 w 389918"/>
                <a:gd name="connsiteY28" fmla="*/ 420914 h 479028"/>
                <a:gd name="connsiteX29" fmla="*/ 211047 w 389918"/>
                <a:gd name="connsiteY29" fmla="*/ 420914 h 479028"/>
                <a:gd name="connsiteX30" fmla="*/ 199318 w 389918"/>
                <a:gd name="connsiteY30" fmla="*/ 445472 h 479028"/>
                <a:gd name="connsiteX31" fmla="*/ 191987 w 389918"/>
                <a:gd name="connsiteY31" fmla="*/ 446205 h 479028"/>
                <a:gd name="connsiteX32" fmla="*/ 179158 w 389918"/>
                <a:gd name="connsiteY32" fmla="*/ 436675 h 479028"/>
                <a:gd name="connsiteX33" fmla="*/ 179892 w 389918"/>
                <a:gd name="connsiteY33" fmla="*/ 475161 h 479028"/>
                <a:gd name="connsiteX34" fmla="*/ 170728 w 389918"/>
                <a:gd name="connsiteY34" fmla="*/ 478460 h 479028"/>
                <a:gd name="connsiteX35" fmla="*/ 156067 w 389918"/>
                <a:gd name="connsiteY35" fmla="*/ 463066 h 479028"/>
                <a:gd name="connsiteX36" fmla="*/ 144704 w 389918"/>
                <a:gd name="connsiteY36" fmla="*/ 447305 h 479028"/>
                <a:gd name="connsiteX37" fmla="*/ 157899 w 389918"/>
                <a:gd name="connsiteY37" fmla="*/ 438508 h 479028"/>
                <a:gd name="connsiteX38" fmla="*/ 163764 w 389918"/>
                <a:gd name="connsiteY38" fmla="*/ 428611 h 479028"/>
                <a:gd name="connsiteX39" fmla="*/ 153501 w 389918"/>
                <a:gd name="connsiteY39" fmla="*/ 426045 h 479028"/>
                <a:gd name="connsiteX40" fmla="*/ 123078 w 389918"/>
                <a:gd name="connsiteY40" fmla="*/ 423113 h 479028"/>
                <a:gd name="connsiteX41" fmla="*/ 101086 w 389918"/>
                <a:gd name="connsiteY41" fmla="*/ 419814 h 479028"/>
                <a:gd name="connsiteX42" fmla="*/ 84225 w 389918"/>
                <a:gd name="connsiteY42" fmla="*/ 419814 h 479028"/>
                <a:gd name="connsiteX43" fmla="*/ 65165 w 389918"/>
                <a:gd name="connsiteY43" fmla="*/ 390491 h 479028"/>
                <a:gd name="connsiteX44" fmla="*/ 26312 w 389918"/>
                <a:gd name="connsiteY44" fmla="*/ 385726 h 479028"/>
                <a:gd name="connsiteX45" fmla="*/ 288 w 389918"/>
                <a:gd name="connsiteY45" fmla="*/ 358602 h 479028"/>
                <a:gd name="connsiteX46" fmla="*/ 1754 w 389918"/>
                <a:gd name="connsiteY46" fmla="*/ 350905 h 479028"/>
                <a:gd name="connsiteX47" fmla="*/ 18615 w 389918"/>
                <a:gd name="connsiteY47" fmla="*/ 349072 h 479028"/>
                <a:gd name="connsiteX48" fmla="*/ 24846 w 389918"/>
                <a:gd name="connsiteY48" fmla="*/ 348706 h 479028"/>
                <a:gd name="connsiteX49" fmla="*/ 42806 w 389918"/>
                <a:gd name="connsiteY49" fmla="*/ 346140 h 479028"/>
                <a:gd name="connsiteX50" fmla="*/ 45372 w 389918"/>
                <a:gd name="connsiteY50" fmla="*/ 325247 h 479028"/>
                <a:gd name="connsiteX51" fmla="*/ 49770 w 389918"/>
                <a:gd name="connsiteY51" fmla="*/ 317550 h 479028"/>
                <a:gd name="connsiteX52" fmla="*/ 64798 w 389918"/>
                <a:gd name="connsiteY52" fmla="*/ 314618 h 479028"/>
                <a:gd name="connsiteX53" fmla="*/ 80560 w 389918"/>
                <a:gd name="connsiteY53" fmla="*/ 318283 h 479028"/>
                <a:gd name="connsiteX54" fmla="*/ 89356 w 389918"/>
                <a:gd name="connsiteY54" fmla="*/ 326347 h 479028"/>
                <a:gd name="connsiteX55" fmla="*/ 88623 w 389918"/>
                <a:gd name="connsiteY55" fmla="*/ 355670 h 479028"/>
                <a:gd name="connsiteX56" fmla="*/ 99620 w 389918"/>
                <a:gd name="connsiteY56" fmla="*/ 376563 h 479028"/>
                <a:gd name="connsiteX57" fmla="*/ 114648 w 389918"/>
                <a:gd name="connsiteY57" fmla="*/ 372531 h 479028"/>
                <a:gd name="connsiteX58" fmla="*/ 135174 w 389918"/>
                <a:gd name="connsiteY58" fmla="*/ 367033 h 479028"/>
                <a:gd name="connsiteX59" fmla="*/ 145437 w 389918"/>
                <a:gd name="connsiteY59" fmla="*/ 371065 h 479028"/>
                <a:gd name="connsiteX60" fmla="*/ 176226 w 389918"/>
                <a:gd name="connsiteY60" fmla="*/ 361168 h 479028"/>
                <a:gd name="connsiteX61" fmla="*/ 134074 w 389918"/>
                <a:gd name="connsiteY61" fmla="*/ 360802 h 479028"/>
                <a:gd name="connsiteX62" fmla="*/ 109516 w 389918"/>
                <a:gd name="connsiteY62" fmla="*/ 354204 h 479028"/>
                <a:gd name="connsiteX63" fmla="*/ 97420 w 389918"/>
                <a:gd name="connsiteY63" fmla="*/ 328913 h 479028"/>
                <a:gd name="connsiteX64" fmla="*/ 105118 w 389918"/>
                <a:gd name="connsiteY64" fmla="*/ 318650 h 479028"/>
                <a:gd name="connsiteX65" fmla="*/ 95221 w 389918"/>
                <a:gd name="connsiteY65" fmla="*/ 316817 h 479028"/>
                <a:gd name="connsiteX66" fmla="*/ 67731 w 389918"/>
                <a:gd name="connsiteY66" fmla="*/ 284928 h 479028"/>
                <a:gd name="connsiteX67" fmla="*/ 80193 w 389918"/>
                <a:gd name="connsiteY67" fmla="*/ 279430 h 479028"/>
                <a:gd name="connsiteX68" fmla="*/ 108783 w 389918"/>
                <a:gd name="connsiteY68" fmla="*/ 286394 h 479028"/>
                <a:gd name="connsiteX69" fmla="*/ 125644 w 389918"/>
                <a:gd name="connsiteY69" fmla="*/ 260370 h 479028"/>
                <a:gd name="connsiteX70" fmla="*/ 151302 w 389918"/>
                <a:gd name="connsiteY70" fmla="*/ 250473 h 479028"/>
                <a:gd name="connsiteX71" fmla="*/ 164130 w 389918"/>
                <a:gd name="connsiteY71" fmla="*/ 250107 h 479028"/>
                <a:gd name="connsiteX72" fmla="*/ 153134 w 389918"/>
                <a:gd name="connsiteY72" fmla="*/ 229581 h 479028"/>
                <a:gd name="connsiteX73" fmla="*/ 116847 w 389918"/>
                <a:gd name="connsiteY73" fmla="*/ 199524 h 479028"/>
                <a:gd name="connsiteX74" fmla="*/ 135540 w 389918"/>
                <a:gd name="connsiteY74" fmla="*/ 191094 h 479028"/>
                <a:gd name="connsiteX75" fmla="*/ 125644 w 389918"/>
                <a:gd name="connsiteY75" fmla="*/ 164337 h 479028"/>
                <a:gd name="connsiteX76" fmla="*/ 123811 w 389918"/>
                <a:gd name="connsiteY76" fmla="*/ 151141 h 479028"/>
                <a:gd name="connsiteX77" fmla="*/ 131142 w 389918"/>
                <a:gd name="connsiteY77" fmla="*/ 152974 h 479028"/>
                <a:gd name="connsiteX78" fmla="*/ 141038 w 389918"/>
                <a:gd name="connsiteY78" fmla="*/ 141611 h 479028"/>
                <a:gd name="connsiteX79" fmla="*/ 165963 w 389918"/>
                <a:gd name="connsiteY79" fmla="*/ 116320 h 479028"/>
                <a:gd name="connsiteX80" fmla="*/ 182091 w 389918"/>
                <a:gd name="connsiteY80" fmla="*/ 89563 h 479028"/>
                <a:gd name="connsiteX81" fmla="*/ 167796 w 389918"/>
                <a:gd name="connsiteY81" fmla="*/ 68304 h 479028"/>
                <a:gd name="connsiteX82" fmla="*/ 180991 w 389918"/>
                <a:gd name="connsiteY82" fmla="*/ 42646 h 479028"/>
                <a:gd name="connsiteX83" fmla="*/ 195286 w 389918"/>
                <a:gd name="connsiteY83" fmla="*/ 37881 h 479028"/>
                <a:gd name="connsiteX84" fmla="*/ 218745 w 389918"/>
                <a:gd name="connsiteY84" fmla="*/ 30550 h 479028"/>
                <a:gd name="connsiteX85" fmla="*/ 226808 w 389918"/>
                <a:gd name="connsiteY85" fmla="*/ 28351 h 479028"/>
                <a:gd name="connsiteX86" fmla="*/ 226442 w 389918"/>
                <a:gd name="connsiteY86" fmla="*/ 35682 h 479028"/>
                <a:gd name="connsiteX87" fmla="*/ 216545 w 389918"/>
                <a:gd name="connsiteY87" fmla="*/ 46311 h 479028"/>
                <a:gd name="connsiteX88" fmla="*/ 245869 w 389918"/>
                <a:gd name="connsiteY88" fmla="*/ 54375 h 479028"/>
                <a:gd name="connsiteX89" fmla="*/ 255765 w 389918"/>
                <a:gd name="connsiteY89" fmla="*/ 44845 h 479028"/>
                <a:gd name="connsiteX90" fmla="*/ 270427 w 389918"/>
                <a:gd name="connsiteY90" fmla="*/ 37148 h 479028"/>
                <a:gd name="connsiteX91" fmla="*/ 277757 w 389918"/>
                <a:gd name="connsiteY91" fmla="*/ 52176 h 479028"/>
                <a:gd name="connsiteX92" fmla="*/ 293885 w 389918"/>
                <a:gd name="connsiteY92" fmla="*/ 33483 h 479028"/>
                <a:gd name="connsiteX93" fmla="*/ 304881 w 389918"/>
                <a:gd name="connsiteY93" fmla="*/ 32383 h 479028"/>
                <a:gd name="connsiteX94" fmla="*/ 321376 w 389918"/>
                <a:gd name="connsiteY94" fmla="*/ 29451 h 479028"/>
                <a:gd name="connsiteX95" fmla="*/ 377089 w 389918"/>
                <a:gd name="connsiteY95" fmla="*/ 127 h 479028"/>
                <a:gd name="connsiteX96" fmla="*/ 387352 w 389918"/>
                <a:gd name="connsiteY96" fmla="*/ 7825 h 479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89918" h="479028">
                  <a:moveTo>
                    <a:pt x="387352" y="7825"/>
                  </a:moveTo>
                  <a:cubicBezTo>
                    <a:pt x="388452" y="15522"/>
                    <a:pt x="384054" y="20653"/>
                    <a:pt x="378922" y="25785"/>
                  </a:cubicBezTo>
                  <a:cubicBezTo>
                    <a:pt x="373791" y="30917"/>
                    <a:pt x="370492" y="34949"/>
                    <a:pt x="376356" y="43012"/>
                  </a:cubicBezTo>
                  <a:cubicBezTo>
                    <a:pt x="383321" y="52909"/>
                    <a:pt x="373057" y="59873"/>
                    <a:pt x="367559" y="66837"/>
                  </a:cubicBezTo>
                  <a:cubicBezTo>
                    <a:pt x="363161" y="72336"/>
                    <a:pt x="354364" y="74535"/>
                    <a:pt x="355097" y="84431"/>
                  </a:cubicBezTo>
                  <a:cubicBezTo>
                    <a:pt x="363894" y="89196"/>
                    <a:pt x="363894" y="74168"/>
                    <a:pt x="373424" y="76734"/>
                  </a:cubicBezTo>
                  <a:cubicBezTo>
                    <a:pt x="380022" y="78567"/>
                    <a:pt x="386619" y="77467"/>
                    <a:pt x="389918" y="87730"/>
                  </a:cubicBezTo>
                  <a:cubicBezTo>
                    <a:pt x="378922" y="83332"/>
                    <a:pt x="372691" y="87363"/>
                    <a:pt x="367193" y="95427"/>
                  </a:cubicBezTo>
                  <a:cubicBezTo>
                    <a:pt x="364994" y="99093"/>
                    <a:pt x="360229" y="97993"/>
                    <a:pt x="364994" y="104957"/>
                  </a:cubicBezTo>
                  <a:cubicBezTo>
                    <a:pt x="375990" y="120352"/>
                    <a:pt x="370492" y="130249"/>
                    <a:pt x="352165" y="133547"/>
                  </a:cubicBezTo>
                  <a:cubicBezTo>
                    <a:pt x="348866" y="134281"/>
                    <a:pt x="345200" y="135014"/>
                    <a:pt x="345567" y="138313"/>
                  </a:cubicBezTo>
                  <a:cubicBezTo>
                    <a:pt x="345567" y="140878"/>
                    <a:pt x="348133" y="143810"/>
                    <a:pt x="349965" y="146010"/>
                  </a:cubicBezTo>
                  <a:cubicBezTo>
                    <a:pt x="360595" y="156640"/>
                    <a:pt x="359496" y="174600"/>
                    <a:pt x="347033" y="182664"/>
                  </a:cubicBezTo>
                  <a:cubicBezTo>
                    <a:pt x="340802" y="186696"/>
                    <a:pt x="345934" y="188528"/>
                    <a:pt x="347400" y="190728"/>
                  </a:cubicBezTo>
                  <a:cubicBezTo>
                    <a:pt x="350332" y="195859"/>
                    <a:pt x="351432" y="200257"/>
                    <a:pt x="345200" y="203190"/>
                  </a:cubicBezTo>
                  <a:cubicBezTo>
                    <a:pt x="337503" y="206489"/>
                    <a:pt x="337870" y="198791"/>
                    <a:pt x="335304" y="195493"/>
                  </a:cubicBezTo>
                  <a:cubicBezTo>
                    <a:pt x="325774" y="182297"/>
                    <a:pt x="338236" y="176066"/>
                    <a:pt x="346300" y="166536"/>
                  </a:cubicBezTo>
                  <a:cubicBezTo>
                    <a:pt x="334204" y="166169"/>
                    <a:pt x="325041" y="162137"/>
                    <a:pt x="326507" y="180464"/>
                  </a:cubicBezTo>
                  <a:cubicBezTo>
                    <a:pt x="327240" y="188528"/>
                    <a:pt x="318810" y="197692"/>
                    <a:pt x="323208" y="208688"/>
                  </a:cubicBezTo>
                  <a:cubicBezTo>
                    <a:pt x="325041" y="213086"/>
                    <a:pt x="319176" y="212720"/>
                    <a:pt x="315144" y="212353"/>
                  </a:cubicBezTo>
                  <a:cubicBezTo>
                    <a:pt x="297184" y="211987"/>
                    <a:pt x="294252" y="216385"/>
                    <a:pt x="302682" y="233246"/>
                  </a:cubicBezTo>
                  <a:cubicBezTo>
                    <a:pt x="304148" y="236178"/>
                    <a:pt x="305614" y="238744"/>
                    <a:pt x="307447" y="242409"/>
                  </a:cubicBezTo>
                  <a:cubicBezTo>
                    <a:pt x="291686" y="244975"/>
                    <a:pt x="277024" y="246808"/>
                    <a:pt x="262363" y="250107"/>
                  </a:cubicBezTo>
                  <a:cubicBezTo>
                    <a:pt x="247701" y="253039"/>
                    <a:pt x="246968" y="253772"/>
                    <a:pt x="247335" y="270999"/>
                  </a:cubicBezTo>
                  <a:cubicBezTo>
                    <a:pt x="247701" y="283462"/>
                    <a:pt x="237805" y="291526"/>
                    <a:pt x="235972" y="303255"/>
                  </a:cubicBezTo>
                  <a:cubicBezTo>
                    <a:pt x="233406" y="319749"/>
                    <a:pt x="238538" y="331478"/>
                    <a:pt x="252100" y="334777"/>
                  </a:cubicBezTo>
                  <a:cubicBezTo>
                    <a:pt x="255399" y="351638"/>
                    <a:pt x="248801" y="366666"/>
                    <a:pt x="241103" y="379861"/>
                  </a:cubicBezTo>
                  <a:cubicBezTo>
                    <a:pt x="236705" y="387192"/>
                    <a:pt x="250634" y="400388"/>
                    <a:pt x="233406" y="402220"/>
                  </a:cubicBezTo>
                  <a:cubicBezTo>
                    <a:pt x="218012" y="398921"/>
                    <a:pt x="219844" y="416515"/>
                    <a:pt x="211047" y="420914"/>
                  </a:cubicBezTo>
                  <a:lnTo>
                    <a:pt x="211047" y="420914"/>
                  </a:lnTo>
                  <a:cubicBezTo>
                    <a:pt x="208115" y="429711"/>
                    <a:pt x="212147" y="441440"/>
                    <a:pt x="199318" y="445472"/>
                  </a:cubicBezTo>
                  <a:cubicBezTo>
                    <a:pt x="196752" y="446571"/>
                    <a:pt x="194553" y="446571"/>
                    <a:pt x="191987" y="446205"/>
                  </a:cubicBezTo>
                  <a:cubicBezTo>
                    <a:pt x="186123" y="445105"/>
                    <a:pt x="183557" y="439974"/>
                    <a:pt x="179158" y="436675"/>
                  </a:cubicBezTo>
                  <a:cubicBezTo>
                    <a:pt x="180258" y="449504"/>
                    <a:pt x="186123" y="462333"/>
                    <a:pt x="179892" y="475161"/>
                  </a:cubicBezTo>
                  <a:cubicBezTo>
                    <a:pt x="177692" y="478460"/>
                    <a:pt x="174760" y="479927"/>
                    <a:pt x="170728" y="478460"/>
                  </a:cubicBezTo>
                  <a:cubicBezTo>
                    <a:pt x="167063" y="471863"/>
                    <a:pt x="164130" y="465632"/>
                    <a:pt x="156067" y="463066"/>
                  </a:cubicBezTo>
                  <a:cubicBezTo>
                    <a:pt x="149469" y="461233"/>
                    <a:pt x="144704" y="455368"/>
                    <a:pt x="144704" y="447305"/>
                  </a:cubicBezTo>
                  <a:cubicBezTo>
                    <a:pt x="144704" y="438141"/>
                    <a:pt x="151668" y="438874"/>
                    <a:pt x="157899" y="438508"/>
                  </a:cubicBezTo>
                  <a:cubicBezTo>
                    <a:pt x="163764" y="438141"/>
                    <a:pt x="164497" y="432643"/>
                    <a:pt x="163764" y="428611"/>
                  </a:cubicBezTo>
                  <a:cubicBezTo>
                    <a:pt x="162664" y="421280"/>
                    <a:pt x="156800" y="424946"/>
                    <a:pt x="153501" y="426045"/>
                  </a:cubicBezTo>
                  <a:cubicBezTo>
                    <a:pt x="142871" y="429711"/>
                    <a:pt x="132608" y="428611"/>
                    <a:pt x="123078" y="423113"/>
                  </a:cubicBezTo>
                  <a:cubicBezTo>
                    <a:pt x="116480" y="419081"/>
                    <a:pt x="108783" y="419448"/>
                    <a:pt x="101086" y="419814"/>
                  </a:cubicBezTo>
                  <a:cubicBezTo>
                    <a:pt x="95588" y="420181"/>
                    <a:pt x="90090" y="420914"/>
                    <a:pt x="84225" y="419814"/>
                  </a:cubicBezTo>
                  <a:cubicBezTo>
                    <a:pt x="65165" y="415782"/>
                    <a:pt x="61500" y="409918"/>
                    <a:pt x="65165" y="390491"/>
                  </a:cubicBezTo>
                  <a:cubicBezTo>
                    <a:pt x="54169" y="397455"/>
                    <a:pt x="26678" y="394890"/>
                    <a:pt x="26312" y="385726"/>
                  </a:cubicBezTo>
                  <a:cubicBezTo>
                    <a:pt x="25945" y="365200"/>
                    <a:pt x="2853" y="372897"/>
                    <a:pt x="288" y="358602"/>
                  </a:cubicBezTo>
                  <a:cubicBezTo>
                    <a:pt x="-445" y="355670"/>
                    <a:pt x="288" y="353471"/>
                    <a:pt x="1754" y="350905"/>
                  </a:cubicBezTo>
                  <a:cubicBezTo>
                    <a:pt x="6885" y="345773"/>
                    <a:pt x="10917" y="331112"/>
                    <a:pt x="18615" y="349072"/>
                  </a:cubicBezTo>
                  <a:cubicBezTo>
                    <a:pt x="20081" y="352371"/>
                    <a:pt x="23013" y="349805"/>
                    <a:pt x="24846" y="348706"/>
                  </a:cubicBezTo>
                  <a:cubicBezTo>
                    <a:pt x="30344" y="345407"/>
                    <a:pt x="36575" y="345040"/>
                    <a:pt x="42806" y="346140"/>
                  </a:cubicBezTo>
                  <a:cubicBezTo>
                    <a:pt x="42806" y="339176"/>
                    <a:pt x="17148" y="329279"/>
                    <a:pt x="45372" y="325247"/>
                  </a:cubicBezTo>
                  <a:cubicBezTo>
                    <a:pt x="48671" y="324881"/>
                    <a:pt x="47938" y="320116"/>
                    <a:pt x="49770" y="317550"/>
                  </a:cubicBezTo>
                  <a:cubicBezTo>
                    <a:pt x="53802" y="310952"/>
                    <a:pt x="60400" y="308387"/>
                    <a:pt x="64798" y="314618"/>
                  </a:cubicBezTo>
                  <a:cubicBezTo>
                    <a:pt x="69930" y="321948"/>
                    <a:pt x="73962" y="320849"/>
                    <a:pt x="80560" y="318283"/>
                  </a:cubicBezTo>
                  <a:cubicBezTo>
                    <a:pt x="86058" y="316084"/>
                    <a:pt x="91922" y="320849"/>
                    <a:pt x="89356" y="326347"/>
                  </a:cubicBezTo>
                  <a:cubicBezTo>
                    <a:pt x="84592" y="336610"/>
                    <a:pt x="90090" y="346140"/>
                    <a:pt x="88623" y="355670"/>
                  </a:cubicBezTo>
                  <a:cubicBezTo>
                    <a:pt x="87524" y="364467"/>
                    <a:pt x="86424" y="372164"/>
                    <a:pt x="99620" y="376563"/>
                  </a:cubicBezTo>
                  <a:cubicBezTo>
                    <a:pt x="108417" y="379495"/>
                    <a:pt x="110249" y="384260"/>
                    <a:pt x="114648" y="372531"/>
                  </a:cubicBezTo>
                  <a:cubicBezTo>
                    <a:pt x="116847" y="366666"/>
                    <a:pt x="126010" y="360435"/>
                    <a:pt x="135174" y="367033"/>
                  </a:cubicBezTo>
                  <a:cubicBezTo>
                    <a:pt x="138106" y="369232"/>
                    <a:pt x="142138" y="369598"/>
                    <a:pt x="145437" y="371065"/>
                  </a:cubicBezTo>
                  <a:cubicBezTo>
                    <a:pt x="164864" y="379128"/>
                    <a:pt x="164864" y="379128"/>
                    <a:pt x="176226" y="361168"/>
                  </a:cubicBezTo>
                  <a:cubicBezTo>
                    <a:pt x="162298" y="372897"/>
                    <a:pt x="147636" y="363734"/>
                    <a:pt x="134074" y="360802"/>
                  </a:cubicBezTo>
                  <a:cubicBezTo>
                    <a:pt x="126010" y="358969"/>
                    <a:pt x="117947" y="354937"/>
                    <a:pt x="109516" y="354204"/>
                  </a:cubicBezTo>
                  <a:cubicBezTo>
                    <a:pt x="90823" y="352371"/>
                    <a:pt x="87157" y="344674"/>
                    <a:pt x="97420" y="328913"/>
                  </a:cubicBezTo>
                  <a:cubicBezTo>
                    <a:pt x="99620" y="325247"/>
                    <a:pt x="102552" y="322315"/>
                    <a:pt x="105118" y="318650"/>
                  </a:cubicBezTo>
                  <a:cubicBezTo>
                    <a:pt x="101452" y="317183"/>
                    <a:pt x="98153" y="317183"/>
                    <a:pt x="95221" y="316817"/>
                  </a:cubicBezTo>
                  <a:cubicBezTo>
                    <a:pt x="75795" y="314984"/>
                    <a:pt x="65898" y="303621"/>
                    <a:pt x="67731" y="284928"/>
                  </a:cubicBezTo>
                  <a:cubicBezTo>
                    <a:pt x="68464" y="276864"/>
                    <a:pt x="73962" y="277597"/>
                    <a:pt x="80193" y="279430"/>
                  </a:cubicBezTo>
                  <a:cubicBezTo>
                    <a:pt x="89723" y="281996"/>
                    <a:pt x="96687" y="295191"/>
                    <a:pt x="108783" y="286394"/>
                  </a:cubicBezTo>
                  <a:cubicBezTo>
                    <a:pt x="117580" y="279796"/>
                    <a:pt x="121978" y="270633"/>
                    <a:pt x="125644" y="260370"/>
                  </a:cubicBezTo>
                  <a:cubicBezTo>
                    <a:pt x="130042" y="247908"/>
                    <a:pt x="139572" y="246075"/>
                    <a:pt x="151302" y="250473"/>
                  </a:cubicBezTo>
                  <a:cubicBezTo>
                    <a:pt x="155333" y="251940"/>
                    <a:pt x="164130" y="258904"/>
                    <a:pt x="164130" y="250107"/>
                  </a:cubicBezTo>
                  <a:cubicBezTo>
                    <a:pt x="164130" y="244609"/>
                    <a:pt x="166696" y="231413"/>
                    <a:pt x="153134" y="229581"/>
                  </a:cubicBezTo>
                  <a:cubicBezTo>
                    <a:pt x="135907" y="227381"/>
                    <a:pt x="119779" y="213453"/>
                    <a:pt x="116847" y="199524"/>
                  </a:cubicBezTo>
                  <a:cubicBezTo>
                    <a:pt x="120512" y="190728"/>
                    <a:pt x="137740" y="209788"/>
                    <a:pt x="135540" y="191094"/>
                  </a:cubicBezTo>
                  <a:cubicBezTo>
                    <a:pt x="134441" y="181931"/>
                    <a:pt x="131142" y="171301"/>
                    <a:pt x="125644" y="164337"/>
                  </a:cubicBezTo>
                  <a:cubicBezTo>
                    <a:pt x="121245" y="158839"/>
                    <a:pt x="122712" y="153707"/>
                    <a:pt x="123811" y="151141"/>
                  </a:cubicBezTo>
                  <a:cubicBezTo>
                    <a:pt x="126743" y="144177"/>
                    <a:pt x="128210" y="153707"/>
                    <a:pt x="131142" y="152974"/>
                  </a:cubicBezTo>
                  <a:cubicBezTo>
                    <a:pt x="137740" y="152241"/>
                    <a:pt x="148369" y="154807"/>
                    <a:pt x="141038" y="141611"/>
                  </a:cubicBezTo>
                  <a:cubicBezTo>
                    <a:pt x="152035" y="135747"/>
                    <a:pt x="152768" y="120352"/>
                    <a:pt x="165963" y="116320"/>
                  </a:cubicBezTo>
                  <a:cubicBezTo>
                    <a:pt x="178792" y="112655"/>
                    <a:pt x="188689" y="108989"/>
                    <a:pt x="182091" y="89563"/>
                  </a:cubicBezTo>
                  <a:cubicBezTo>
                    <a:pt x="178792" y="79666"/>
                    <a:pt x="179892" y="70869"/>
                    <a:pt x="167796" y="68304"/>
                  </a:cubicBezTo>
                  <a:cubicBezTo>
                    <a:pt x="172194" y="59873"/>
                    <a:pt x="176959" y="51443"/>
                    <a:pt x="180991" y="42646"/>
                  </a:cubicBezTo>
                  <a:cubicBezTo>
                    <a:pt x="184290" y="35682"/>
                    <a:pt x="190888" y="35682"/>
                    <a:pt x="195286" y="37881"/>
                  </a:cubicBezTo>
                  <a:cubicBezTo>
                    <a:pt x="205916" y="42646"/>
                    <a:pt x="213980" y="43746"/>
                    <a:pt x="218745" y="30550"/>
                  </a:cubicBezTo>
                  <a:cubicBezTo>
                    <a:pt x="220211" y="26518"/>
                    <a:pt x="224609" y="27618"/>
                    <a:pt x="226808" y="28351"/>
                  </a:cubicBezTo>
                  <a:cubicBezTo>
                    <a:pt x="231574" y="30184"/>
                    <a:pt x="227908" y="33483"/>
                    <a:pt x="226442" y="35682"/>
                  </a:cubicBezTo>
                  <a:cubicBezTo>
                    <a:pt x="223876" y="38980"/>
                    <a:pt x="220577" y="41913"/>
                    <a:pt x="216545" y="46311"/>
                  </a:cubicBezTo>
                  <a:cubicBezTo>
                    <a:pt x="227175" y="48510"/>
                    <a:pt x="235239" y="56208"/>
                    <a:pt x="245869" y="54375"/>
                  </a:cubicBezTo>
                  <a:cubicBezTo>
                    <a:pt x="248801" y="54009"/>
                    <a:pt x="264562" y="61706"/>
                    <a:pt x="255765" y="44845"/>
                  </a:cubicBezTo>
                  <a:cubicBezTo>
                    <a:pt x="253932" y="40813"/>
                    <a:pt x="263829" y="36781"/>
                    <a:pt x="270427" y="37148"/>
                  </a:cubicBezTo>
                  <a:cubicBezTo>
                    <a:pt x="284722" y="37148"/>
                    <a:pt x="267861" y="49244"/>
                    <a:pt x="277757" y="52176"/>
                  </a:cubicBezTo>
                  <a:cubicBezTo>
                    <a:pt x="279957" y="43379"/>
                    <a:pt x="287654" y="39347"/>
                    <a:pt x="293885" y="33483"/>
                  </a:cubicBezTo>
                  <a:cubicBezTo>
                    <a:pt x="298284" y="29451"/>
                    <a:pt x="302682" y="28717"/>
                    <a:pt x="304881" y="32383"/>
                  </a:cubicBezTo>
                  <a:cubicBezTo>
                    <a:pt x="313678" y="48144"/>
                    <a:pt x="320276" y="31650"/>
                    <a:pt x="321376" y="29451"/>
                  </a:cubicBezTo>
                  <a:cubicBezTo>
                    <a:pt x="333838" y="7458"/>
                    <a:pt x="357663" y="7825"/>
                    <a:pt x="377089" y="127"/>
                  </a:cubicBezTo>
                  <a:cubicBezTo>
                    <a:pt x="382954" y="-1339"/>
                    <a:pt x="380388" y="10390"/>
                    <a:pt x="387352" y="7825"/>
                  </a:cubicBezTo>
                  <a:close/>
                </a:path>
              </a:pathLst>
            </a:custGeom>
            <a:solidFill>
              <a:srgbClr val="8E5A4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0242D2BA-4D2F-44E4-A090-0D2BB60EEE6C}"/>
                </a:ext>
              </a:extLst>
            </p:cNvPr>
            <p:cNvSpPr/>
            <p:nvPr/>
          </p:nvSpPr>
          <p:spPr>
            <a:xfrm>
              <a:off x="11639755" y="7057233"/>
              <a:ext cx="260339" cy="188612"/>
            </a:xfrm>
            <a:custGeom>
              <a:avLst/>
              <a:gdLst>
                <a:gd name="connsiteX0" fmla="*/ 11363 w 260339"/>
                <a:gd name="connsiteY0" fmla="*/ 64305 h 188612"/>
                <a:gd name="connsiteX1" fmla="*/ 19060 w 260339"/>
                <a:gd name="connsiteY1" fmla="*/ 60640 h 188612"/>
                <a:gd name="connsiteX2" fmla="*/ 34088 w 260339"/>
                <a:gd name="connsiteY2" fmla="*/ 30584 h 188612"/>
                <a:gd name="connsiteX3" fmla="*/ 41785 w 260339"/>
                <a:gd name="connsiteY3" fmla="*/ 30584 h 188612"/>
                <a:gd name="connsiteX4" fmla="*/ 45451 w 260339"/>
                <a:gd name="connsiteY4" fmla="*/ 37914 h 188612"/>
                <a:gd name="connsiteX5" fmla="*/ 58280 w 260339"/>
                <a:gd name="connsiteY5" fmla="*/ 42313 h 188612"/>
                <a:gd name="connsiteX6" fmla="*/ 83204 w 260339"/>
                <a:gd name="connsiteY6" fmla="*/ 61373 h 188612"/>
                <a:gd name="connsiteX7" fmla="*/ 83571 w 260339"/>
                <a:gd name="connsiteY7" fmla="*/ 66871 h 188612"/>
                <a:gd name="connsiteX8" fmla="*/ 89435 w 260339"/>
                <a:gd name="connsiteY8" fmla="*/ 58441 h 188612"/>
                <a:gd name="connsiteX9" fmla="*/ 103731 w 260339"/>
                <a:gd name="connsiteY9" fmla="*/ 55508 h 188612"/>
                <a:gd name="connsiteX10" fmla="*/ 111794 w 260339"/>
                <a:gd name="connsiteY10" fmla="*/ 65038 h 188612"/>
                <a:gd name="connsiteX11" fmla="*/ 119858 w 260339"/>
                <a:gd name="connsiteY11" fmla="*/ 68704 h 188612"/>
                <a:gd name="connsiteX12" fmla="*/ 121324 w 260339"/>
                <a:gd name="connsiteY12" fmla="*/ 57341 h 188612"/>
                <a:gd name="connsiteX13" fmla="*/ 129755 w 260339"/>
                <a:gd name="connsiteY13" fmla="*/ 46345 h 188612"/>
                <a:gd name="connsiteX14" fmla="*/ 149181 w 260339"/>
                <a:gd name="connsiteY14" fmla="*/ 39380 h 188612"/>
                <a:gd name="connsiteX15" fmla="*/ 166409 w 260339"/>
                <a:gd name="connsiteY15" fmla="*/ 52210 h 188612"/>
                <a:gd name="connsiteX16" fmla="*/ 179237 w 260339"/>
                <a:gd name="connsiteY16" fmla="*/ 33149 h 188612"/>
                <a:gd name="connsiteX17" fmla="*/ 163110 w 260339"/>
                <a:gd name="connsiteY17" fmla="*/ 28384 h 188612"/>
                <a:gd name="connsiteX18" fmla="*/ 129022 w 260339"/>
                <a:gd name="connsiteY18" fmla="*/ 9324 h 188612"/>
                <a:gd name="connsiteX19" fmla="*/ 129755 w 260339"/>
                <a:gd name="connsiteY19" fmla="*/ 1994 h 188612"/>
                <a:gd name="connsiteX20" fmla="*/ 140018 w 260339"/>
                <a:gd name="connsiteY20" fmla="*/ 1627 h 188612"/>
                <a:gd name="connsiteX21" fmla="*/ 185102 w 260339"/>
                <a:gd name="connsiteY21" fmla="*/ 19954 h 188612"/>
                <a:gd name="connsiteX22" fmla="*/ 211493 w 260339"/>
                <a:gd name="connsiteY22" fmla="*/ 21420 h 188612"/>
                <a:gd name="connsiteX23" fmla="*/ 215158 w 260339"/>
                <a:gd name="connsiteY23" fmla="*/ 33883 h 188612"/>
                <a:gd name="connsiteX24" fmla="*/ 218457 w 260339"/>
                <a:gd name="connsiteY24" fmla="*/ 52576 h 188612"/>
                <a:gd name="connsiteX25" fmla="*/ 218457 w 260339"/>
                <a:gd name="connsiteY25" fmla="*/ 55142 h 188612"/>
                <a:gd name="connsiteX26" fmla="*/ 221023 w 260339"/>
                <a:gd name="connsiteY26" fmla="*/ 58807 h 188612"/>
                <a:gd name="connsiteX27" fmla="*/ 229453 w 260339"/>
                <a:gd name="connsiteY27" fmla="*/ 63572 h 188612"/>
                <a:gd name="connsiteX28" fmla="*/ 233485 w 260339"/>
                <a:gd name="connsiteY28" fmla="*/ 67604 h 188612"/>
                <a:gd name="connsiteX29" fmla="*/ 222122 w 260339"/>
                <a:gd name="connsiteY29" fmla="*/ 86297 h 188612"/>
                <a:gd name="connsiteX30" fmla="*/ 207461 w 260339"/>
                <a:gd name="connsiteY30" fmla="*/ 90696 h 188612"/>
                <a:gd name="connsiteX31" fmla="*/ 222122 w 260339"/>
                <a:gd name="connsiteY31" fmla="*/ 86297 h 188612"/>
                <a:gd name="connsiteX32" fmla="*/ 243382 w 260339"/>
                <a:gd name="connsiteY32" fmla="*/ 109023 h 188612"/>
                <a:gd name="connsiteX33" fmla="*/ 241915 w 260339"/>
                <a:gd name="connsiteY33" fmla="*/ 130649 h 188612"/>
                <a:gd name="connsiteX34" fmla="*/ 252912 w 260339"/>
                <a:gd name="connsiteY34" fmla="*/ 145677 h 188612"/>
                <a:gd name="connsiteX35" fmla="*/ 256944 w 260339"/>
                <a:gd name="connsiteY35" fmla="*/ 162171 h 188612"/>
                <a:gd name="connsiteX36" fmla="*/ 248513 w 260339"/>
                <a:gd name="connsiteY36" fmla="*/ 165470 h 188612"/>
                <a:gd name="connsiteX37" fmla="*/ 224688 w 260339"/>
                <a:gd name="connsiteY37" fmla="*/ 188562 h 188612"/>
                <a:gd name="connsiteX38" fmla="*/ 223222 w 260339"/>
                <a:gd name="connsiteY38" fmla="*/ 185996 h 188612"/>
                <a:gd name="connsiteX39" fmla="*/ 226887 w 260339"/>
                <a:gd name="connsiteY39" fmla="*/ 171335 h 188612"/>
                <a:gd name="connsiteX40" fmla="*/ 217724 w 260339"/>
                <a:gd name="connsiteY40" fmla="*/ 183064 h 188612"/>
                <a:gd name="connsiteX41" fmla="*/ 199397 w 260339"/>
                <a:gd name="connsiteY41" fmla="*/ 177199 h 188612"/>
                <a:gd name="connsiteX42" fmla="*/ 186568 w 260339"/>
                <a:gd name="connsiteY42" fmla="*/ 166203 h 188612"/>
                <a:gd name="connsiteX43" fmla="*/ 173739 w 260339"/>
                <a:gd name="connsiteY43" fmla="*/ 130649 h 188612"/>
                <a:gd name="connsiteX44" fmla="*/ 175205 w 260339"/>
                <a:gd name="connsiteY44" fmla="*/ 100226 h 188612"/>
                <a:gd name="connsiteX45" fmla="*/ 189867 w 260339"/>
                <a:gd name="connsiteY45" fmla="*/ 96927 h 188612"/>
                <a:gd name="connsiteX46" fmla="*/ 181437 w 260339"/>
                <a:gd name="connsiteY46" fmla="*/ 88863 h 188612"/>
                <a:gd name="connsiteX47" fmla="*/ 149181 w 260339"/>
                <a:gd name="connsiteY47" fmla="*/ 81532 h 188612"/>
                <a:gd name="connsiteX48" fmla="*/ 97499 w 260339"/>
                <a:gd name="connsiteY48" fmla="*/ 89596 h 188612"/>
                <a:gd name="connsiteX49" fmla="*/ 92001 w 260339"/>
                <a:gd name="connsiteY49" fmla="*/ 86664 h 188612"/>
                <a:gd name="connsiteX50" fmla="*/ 72575 w 260339"/>
                <a:gd name="connsiteY50" fmla="*/ 63939 h 188612"/>
                <a:gd name="connsiteX51" fmla="*/ 67810 w 260339"/>
                <a:gd name="connsiteY51" fmla="*/ 64305 h 188612"/>
                <a:gd name="connsiteX52" fmla="*/ 37753 w 260339"/>
                <a:gd name="connsiteY52" fmla="*/ 95827 h 188612"/>
                <a:gd name="connsiteX53" fmla="*/ 2199 w 260339"/>
                <a:gd name="connsiteY53" fmla="*/ 121485 h 188612"/>
                <a:gd name="connsiteX54" fmla="*/ 9530 w 260339"/>
                <a:gd name="connsiteY54" fmla="*/ 106824 h 188612"/>
                <a:gd name="connsiteX55" fmla="*/ 7697 w 260339"/>
                <a:gd name="connsiteY55" fmla="*/ 93628 h 188612"/>
                <a:gd name="connsiteX56" fmla="*/ 7697 w 260339"/>
                <a:gd name="connsiteY56" fmla="*/ 85931 h 188612"/>
                <a:gd name="connsiteX57" fmla="*/ 23458 w 260339"/>
                <a:gd name="connsiteY57" fmla="*/ 81166 h 188612"/>
                <a:gd name="connsiteX58" fmla="*/ 11363 w 260339"/>
                <a:gd name="connsiteY58" fmla="*/ 78600 h 188612"/>
                <a:gd name="connsiteX59" fmla="*/ 0 w 260339"/>
                <a:gd name="connsiteY59" fmla="*/ 67237 h 188612"/>
                <a:gd name="connsiteX60" fmla="*/ 11363 w 260339"/>
                <a:gd name="connsiteY60" fmla="*/ 64305 h 18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0339" h="188612">
                  <a:moveTo>
                    <a:pt x="11363" y="64305"/>
                  </a:moveTo>
                  <a:cubicBezTo>
                    <a:pt x="14295" y="64305"/>
                    <a:pt x="17227" y="63572"/>
                    <a:pt x="19060" y="60640"/>
                  </a:cubicBezTo>
                  <a:cubicBezTo>
                    <a:pt x="31522" y="54409"/>
                    <a:pt x="35188" y="43779"/>
                    <a:pt x="34088" y="30584"/>
                  </a:cubicBezTo>
                  <a:cubicBezTo>
                    <a:pt x="36654" y="30584"/>
                    <a:pt x="39220" y="30584"/>
                    <a:pt x="41785" y="30584"/>
                  </a:cubicBezTo>
                  <a:cubicBezTo>
                    <a:pt x="44718" y="32050"/>
                    <a:pt x="42885" y="36082"/>
                    <a:pt x="45451" y="37914"/>
                  </a:cubicBezTo>
                  <a:cubicBezTo>
                    <a:pt x="48750" y="41946"/>
                    <a:pt x="52415" y="44146"/>
                    <a:pt x="58280" y="42313"/>
                  </a:cubicBezTo>
                  <a:cubicBezTo>
                    <a:pt x="79539" y="36082"/>
                    <a:pt x="83937" y="39380"/>
                    <a:pt x="83204" y="61373"/>
                  </a:cubicBezTo>
                  <a:cubicBezTo>
                    <a:pt x="83204" y="63205"/>
                    <a:pt x="83571" y="65038"/>
                    <a:pt x="83571" y="66871"/>
                  </a:cubicBezTo>
                  <a:cubicBezTo>
                    <a:pt x="89435" y="66504"/>
                    <a:pt x="85404" y="59540"/>
                    <a:pt x="89435" y="58441"/>
                  </a:cubicBezTo>
                  <a:cubicBezTo>
                    <a:pt x="94200" y="56974"/>
                    <a:pt x="98965" y="55142"/>
                    <a:pt x="103731" y="55508"/>
                  </a:cubicBezTo>
                  <a:cubicBezTo>
                    <a:pt x="108862" y="55508"/>
                    <a:pt x="109228" y="61373"/>
                    <a:pt x="111794" y="65038"/>
                  </a:cubicBezTo>
                  <a:cubicBezTo>
                    <a:pt x="113627" y="67970"/>
                    <a:pt x="115460" y="73102"/>
                    <a:pt x="119858" y="68704"/>
                  </a:cubicBezTo>
                  <a:cubicBezTo>
                    <a:pt x="122790" y="65771"/>
                    <a:pt x="124990" y="62106"/>
                    <a:pt x="121324" y="57341"/>
                  </a:cubicBezTo>
                  <a:cubicBezTo>
                    <a:pt x="113260" y="45978"/>
                    <a:pt x="118025" y="39747"/>
                    <a:pt x="129755" y="46345"/>
                  </a:cubicBezTo>
                  <a:cubicBezTo>
                    <a:pt x="141117" y="52576"/>
                    <a:pt x="138185" y="28751"/>
                    <a:pt x="149181" y="39380"/>
                  </a:cubicBezTo>
                  <a:cubicBezTo>
                    <a:pt x="154313" y="44512"/>
                    <a:pt x="153213" y="58441"/>
                    <a:pt x="166409" y="52210"/>
                  </a:cubicBezTo>
                  <a:cubicBezTo>
                    <a:pt x="148448" y="31683"/>
                    <a:pt x="176305" y="40480"/>
                    <a:pt x="179237" y="33149"/>
                  </a:cubicBezTo>
                  <a:cubicBezTo>
                    <a:pt x="175572" y="24352"/>
                    <a:pt x="166409" y="28018"/>
                    <a:pt x="163110" y="28384"/>
                  </a:cubicBezTo>
                  <a:cubicBezTo>
                    <a:pt x="146249" y="30950"/>
                    <a:pt x="140018" y="16289"/>
                    <a:pt x="129022" y="9324"/>
                  </a:cubicBezTo>
                  <a:cubicBezTo>
                    <a:pt x="125356" y="7125"/>
                    <a:pt x="126456" y="3826"/>
                    <a:pt x="129755" y="1994"/>
                  </a:cubicBezTo>
                  <a:cubicBezTo>
                    <a:pt x="133054" y="-206"/>
                    <a:pt x="139651" y="-939"/>
                    <a:pt x="140018" y="1627"/>
                  </a:cubicBezTo>
                  <a:cubicBezTo>
                    <a:pt x="145149" y="32050"/>
                    <a:pt x="170441" y="13356"/>
                    <a:pt x="185102" y="19954"/>
                  </a:cubicBezTo>
                  <a:cubicBezTo>
                    <a:pt x="191700" y="22886"/>
                    <a:pt x="202329" y="33149"/>
                    <a:pt x="211493" y="21420"/>
                  </a:cubicBezTo>
                  <a:cubicBezTo>
                    <a:pt x="212959" y="25452"/>
                    <a:pt x="216624" y="31317"/>
                    <a:pt x="215158" y="33883"/>
                  </a:cubicBezTo>
                  <a:cubicBezTo>
                    <a:pt x="210027" y="41946"/>
                    <a:pt x="216258" y="46711"/>
                    <a:pt x="218457" y="52576"/>
                  </a:cubicBezTo>
                  <a:cubicBezTo>
                    <a:pt x="218457" y="53309"/>
                    <a:pt x="218457" y="54409"/>
                    <a:pt x="218457" y="55142"/>
                  </a:cubicBezTo>
                  <a:cubicBezTo>
                    <a:pt x="221389" y="54775"/>
                    <a:pt x="210760" y="63939"/>
                    <a:pt x="221023" y="58807"/>
                  </a:cubicBezTo>
                  <a:cubicBezTo>
                    <a:pt x="224688" y="56974"/>
                    <a:pt x="227620" y="60273"/>
                    <a:pt x="229453" y="63572"/>
                  </a:cubicBezTo>
                  <a:cubicBezTo>
                    <a:pt x="230919" y="65038"/>
                    <a:pt x="232019" y="66504"/>
                    <a:pt x="233485" y="67604"/>
                  </a:cubicBezTo>
                  <a:cubicBezTo>
                    <a:pt x="227987" y="72736"/>
                    <a:pt x="222122" y="77867"/>
                    <a:pt x="222122" y="86297"/>
                  </a:cubicBezTo>
                  <a:cubicBezTo>
                    <a:pt x="218824" y="92162"/>
                    <a:pt x="214059" y="93628"/>
                    <a:pt x="207461" y="90696"/>
                  </a:cubicBezTo>
                  <a:cubicBezTo>
                    <a:pt x="215158" y="96927"/>
                    <a:pt x="218824" y="91429"/>
                    <a:pt x="222122" y="86297"/>
                  </a:cubicBezTo>
                  <a:cubicBezTo>
                    <a:pt x="233852" y="82999"/>
                    <a:pt x="246314" y="95094"/>
                    <a:pt x="243382" y="109023"/>
                  </a:cubicBezTo>
                  <a:cubicBezTo>
                    <a:pt x="241915" y="116354"/>
                    <a:pt x="243015" y="123318"/>
                    <a:pt x="241915" y="130649"/>
                  </a:cubicBezTo>
                  <a:cubicBezTo>
                    <a:pt x="240816" y="137979"/>
                    <a:pt x="240449" y="145677"/>
                    <a:pt x="252912" y="145677"/>
                  </a:cubicBezTo>
                  <a:cubicBezTo>
                    <a:pt x="260242" y="145677"/>
                    <a:pt x="263175" y="160338"/>
                    <a:pt x="256944" y="162171"/>
                  </a:cubicBezTo>
                  <a:cubicBezTo>
                    <a:pt x="254011" y="162904"/>
                    <a:pt x="248880" y="157039"/>
                    <a:pt x="248513" y="165470"/>
                  </a:cubicBezTo>
                  <a:cubicBezTo>
                    <a:pt x="240083" y="172800"/>
                    <a:pt x="241182" y="189662"/>
                    <a:pt x="224688" y="188562"/>
                  </a:cubicBezTo>
                  <a:cubicBezTo>
                    <a:pt x="224322" y="188195"/>
                    <a:pt x="223589" y="187095"/>
                    <a:pt x="223222" y="185996"/>
                  </a:cubicBezTo>
                  <a:cubicBezTo>
                    <a:pt x="221756" y="180131"/>
                    <a:pt x="236051" y="176099"/>
                    <a:pt x="226887" y="171335"/>
                  </a:cubicBezTo>
                  <a:cubicBezTo>
                    <a:pt x="221023" y="168036"/>
                    <a:pt x="216624" y="175366"/>
                    <a:pt x="217724" y="183064"/>
                  </a:cubicBezTo>
                  <a:cubicBezTo>
                    <a:pt x="210760" y="184163"/>
                    <a:pt x="201596" y="185996"/>
                    <a:pt x="199397" y="177199"/>
                  </a:cubicBezTo>
                  <a:cubicBezTo>
                    <a:pt x="197564" y="168769"/>
                    <a:pt x="192066" y="168402"/>
                    <a:pt x="186568" y="166203"/>
                  </a:cubicBezTo>
                  <a:cubicBezTo>
                    <a:pt x="168241" y="158872"/>
                    <a:pt x="163476" y="146043"/>
                    <a:pt x="173739" y="130649"/>
                  </a:cubicBezTo>
                  <a:cubicBezTo>
                    <a:pt x="178871" y="123318"/>
                    <a:pt x="179604" y="105357"/>
                    <a:pt x="175205" y="100226"/>
                  </a:cubicBezTo>
                  <a:cubicBezTo>
                    <a:pt x="179604" y="96194"/>
                    <a:pt x="187301" y="104258"/>
                    <a:pt x="189867" y="96927"/>
                  </a:cubicBezTo>
                  <a:cubicBezTo>
                    <a:pt x="193166" y="88497"/>
                    <a:pt x="182536" y="92162"/>
                    <a:pt x="181437" y="88863"/>
                  </a:cubicBezTo>
                  <a:cubicBezTo>
                    <a:pt x="173739" y="66871"/>
                    <a:pt x="162743" y="80799"/>
                    <a:pt x="149181" y="81532"/>
                  </a:cubicBezTo>
                  <a:cubicBezTo>
                    <a:pt x="130488" y="82999"/>
                    <a:pt x="113994" y="82999"/>
                    <a:pt x="97499" y="89596"/>
                  </a:cubicBezTo>
                  <a:cubicBezTo>
                    <a:pt x="95300" y="90329"/>
                    <a:pt x="91635" y="89596"/>
                    <a:pt x="92001" y="86664"/>
                  </a:cubicBezTo>
                  <a:cubicBezTo>
                    <a:pt x="93834" y="70536"/>
                    <a:pt x="59013" y="89596"/>
                    <a:pt x="72575" y="63939"/>
                  </a:cubicBezTo>
                  <a:cubicBezTo>
                    <a:pt x="69642" y="64305"/>
                    <a:pt x="68909" y="64305"/>
                    <a:pt x="67810" y="64305"/>
                  </a:cubicBezTo>
                  <a:cubicBezTo>
                    <a:pt x="52048" y="69070"/>
                    <a:pt x="35188" y="69070"/>
                    <a:pt x="37753" y="95827"/>
                  </a:cubicBezTo>
                  <a:cubicBezTo>
                    <a:pt x="38853" y="106457"/>
                    <a:pt x="17960" y="117087"/>
                    <a:pt x="2199" y="121485"/>
                  </a:cubicBezTo>
                  <a:cubicBezTo>
                    <a:pt x="-2199" y="113055"/>
                    <a:pt x="6231" y="111589"/>
                    <a:pt x="9530" y="106824"/>
                  </a:cubicBezTo>
                  <a:cubicBezTo>
                    <a:pt x="12462" y="102792"/>
                    <a:pt x="20160" y="96561"/>
                    <a:pt x="7697" y="93628"/>
                  </a:cubicBezTo>
                  <a:cubicBezTo>
                    <a:pt x="7697" y="91063"/>
                    <a:pt x="7697" y="88497"/>
                    <a:pt x="7697" y="85931"/>
                  </a:cubicBezTo>
                  <a:cubicBezTo>
                    <a:pt x="12096" y="82266"/>
                    <a:pt x="17960" y="83365"/>
                    <a:pt x="23458" y="81166"/>
                  </a:cubicBezTo>
                  <a:cubicBezTo>
                    <a:pt x="19793" y="76768"/>
                    <a:pt x="14662" y="81899"/>
                    <a:pt x="11363" y="78600"/>
                  </a:cubicBezTo>
                  <a:cubicBezTo>
                    <a:pt x="4765" y="77500"/>
                    <a:pt x="4032" y="70903"/>
                    <a:pt x="0" y="67237"/>
                  </a:cubicBezTo>
                  <a:cubicBezTo>
                    <a:pt x="733" y="57707"/>
                    <a:pt x="6964" y="63572"/>
                    <a:pt x="11363" y="64305"/>
                  </a:cubicBez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D74B82DC-7B85-4906-A85C-C962A1685E83}"/>
                </a:ext>
              </a:extLst>
            </p:cNvPr>
            <p:cNvSpPr/>
            <p:nvPr/>
          </p:nvSpPr>
          <p:spPr>
            <a:xfrm>
              <a:off x="11899631" y="6678407"/>
              <a:ext cx="30422" cy="16846"/>
            </a:xfrm>
            <a:custGeom>
              <a:avLst/>
              <a:gdLst>
                <a:gd name="connsiteX0" fmla="*/ 0 w 30422"/>
                <a:gd name="connsiteY0" fmla="*/ 2918 h 16846"/>
                <a:gd name="connsiteX1" fmla="*/ 30423 w 30422"/>
                <a:gd name="connsiteY1" fmla="*/ 16847 h 16846"/>
                <a:gd name="connsiteX2" fmla="*/ 0 w 30422"/>
                <a:gd name="connsiteY2" fmla="*/ 2918 h 1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22" h="16846">
                  <a:moveTo>
                    <a:pt x="0" y="2918"/>
                  </a:moveTo>
                  <a:cubicBezTo>
                    <a:pt x="14295" y="-1847"/>
                    <a:pt x="26391" y="-2946"/>
                    <a:pt x="30423" y="16847"/>
                  </a:cubicBezTo>
                  <a:cubicBezTo>
                    <a:pt x="19060" y="14648"/>
                    <a:pt x="4765" y="20145"/>
                    <a:pt x="0" y="2918"/>
                  </a:cubicBezTo>
                  <a:close/>
                </a:path>
              </a:pathLst>
            </a:custGeom>
            <a:solidFill>
              <a:srgbClr val="6F423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EAC91D1A-CD55-4A5A-89BC-D38BC7373F97}"/>
                </a:ext>
              </a:extLst>
            </p:cNvPr>
            <p:cNvSpPr/>
            <p:nvPr/>
          </p:nvSpPr>
          <p:spPr>
            <a:xfrm>
              <a:off x="11692170" y="7041026"/>
              <a:ext cx="22358" cy="25318"/>
            </a:xfrm>
            <a:custGeom>
              <a:avLst/>
              <a:gdLst>
                <a:gd name="connsiteX0" fmla="*/ 0 w 22358"/>
                <a:gd name="connsiteY0" fmla="*/ 24065 h 25318"/>
                <a:gd name="connsiteX1" fmla="*/ 3299 w 22358"/>
                <a:gd name="connsiteY1" fmla="*/ 13435 h 25318"/>
                <a:gd name="connsiteX2" fmla="*/ 22359 w 22358"/>
                <a:gd name="connsiteY2" fmla="*/ 5005 h 25318"/>
                <a:gd name="connsiteX3" fmla="*/ 0 w 22358"/>
                <a:gd name="connsiteY3" fmla="*/ 24065 h 2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25318">
                  <a:moveTo>
                    <a:pt x="0" y="24065"/>
                  </a:moveTo>
                  <a:cubicBezTo>
                    <a:pt x="1100" y="20399"/>
                    <a:pt x="3299" y="17101"/>
                    <a:pt x="3299" y="13435"/>
                  </a:cubicBezTo>
                  <a:cubicBezTo>
                    <a:pt x="4032" y="-2692"/>
                    <a:pt x="11363" y="-2692"/>
                    <a:pt x="22359" y="5005"/>
                  </a:cubicBezTo>
                  <a:cubicBezTo>
                    <a:pt x="16861" y="13802"/>
                    <a:pt x="17960" y="29930"/>
                    <a:pt x="0" y="24065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2EDACEAE-8FFE-4849-80C6-314FB0BA669C}"/>
                </a:ext>
              </a:extLst>
            </p:cNvPr>
            <p:cNvSpPr/>
            <p:nvPr/>
          </p:nvSpPr>
          <p:spPr>
            <a:xfrm>
              <a:off x="11680807" y="7065091"/>
              <a:ext cx="17122" cy="30056"/>
            </a:xfrm>
            <a:custGeom>
              <a:avLst/>
              <a:gdLst>
                <a:gd name="connsiteX0" fmla="*/ 3665 w 17122"/>
                <a:gd name="connsiteY0" fmla="*/ 30056 h 30056"/>
                <a:gd name="connsiteX1" fmla="*/ 0 w 17122"/>
                <a:gd name="connsiteY1" fmla="*/ 22725 h 30056"/>
                <a:gd name="connsiteX2" fmla="*/ 11363 w 17122"/>
                <a:gd name="connsiteY2" fmla="*/ 0 h 30056"/>
                <a:gd name="connsiteX3" fmla="*/ 3665 w 17122"/>
                <a:gd name="connsiteY3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22" h="30056">
                  <a:moveTo>
                    <a:pt x="3665" y="30056"/>
                  </a:moveTo>
                  <a:cubicBezTo>
                    <a:pt x="733" y="28590"/>
                    <a:pt x="0" y="25658"/>
                    <a:pt x="0" y="22725"/>
                  </a:cubicBezTo>
                  <a:cubicBezTo>
                    <a:pt x="8430" y="17594"/>
                    <a:pt x="4032" y="5865"/>
                    <a:pt x="11363" y="0"/>
                  </a:cubicBezTo>
                  <a:cubicBezTo>
                    <a:pt x="24558" y="13929"/>
                    <a:pt x="12096" y="21259"/>
                    <a:pt x="3665" y="30056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D5CA388D-8EB6-48A6-A9DE-B837EE389E19}"/>
                </a:ext>
              </a:extLst>
            </p:cNvPr>
            <p:cNvSpPr/>
            <p:nvPr/>
          </p:nvSpPr>
          <p:spPr>
            <a:xfrm>
              <a:off x="12152991" y="6866061"/>
              <a:ext cx="16403" cy="16794"/>
            </a:xfrm>
            <a:custGeom>
              <a:avLst/>
              <a:gdLst>
                <a:gd name="connsiteX0" fmla="*/ 8715 w 16403"/>
                <a:gd name="connsiteY0" fmla="*/ 0 h 16794"/>
                <a:gd name="connsiteX1" fmla="*/ 12381 w 16403"/>
                <a:gd name="connsiteY1" fmla="*/ 15028 h 16794"/>
                <a:gd name="connsiteX2" fmla="*/ 285 w 16403"/>
                <a:gd name="connsiteY2" fmla="*/ 12462 h 16794"/>
                <a:gd name="connsiteX3" fmla="*/ 8715 w 16403"/>
                <a:gd name="connsiteY3" fmla="*/ 0 h 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03" h="16794">
                  <a:moveTo>
                    <a:pt x="8715" y="0"/>
                  </a:moveTo>
                  <a:cubicBezTo>
                    <a:pt x="18245" y="11729"/>
                    <a:pt x="18245" y="11729"/>
                    <a:pt x="12381" y="15028"/>
                  </a:cubicBezTo>
                  <a:cubicBezTo>
                    <a:pt x="7616" y="17227"/>
                    <a:pt x="1751" y="18327"/>
                    <a:pt x="285" y="12462"/>
                  </a:cubicBezTo>
                  <a:cubicBezTo>
                    <a:pt x="-1181" y="7331"/>
                    <a:pt x="3217" y="2566"/>
                    <a:pt x="8715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E0CE89E9-805F-42A6-B78B-4165C50746C4}"/>
                </a:ext>
              </a:extLst>
            </p:cNvPr>
            <p:cNvSpPr/>
            <p:nvPr/>
          </p:nvSpPr>
          <p:spPr>
            <a:xfrm>
              <a:off x="12159898" y="6884754"/>
              <a:ext cx="18668" cy="18693"/>
            </a:xfrm>
            <a:custGeom>
              <a:avLst/>
              <a:gdLst>
                <a:gd name="connsiteX0" fmla="*/ 5840 w 18668"/>
                <a:gd name="connsiteY0" fmla="*/ 0 h 18693"/>
                <a:gd name="connsiteX1" fmla="*/ 18669 w 18668"/>
                <a:gd name="connsiteY1" fmla="*/ 5865 h 18693"/>
                <a:gd name="connsiteX2" fmla="*/ 5473 w 18668"/>
                <a:gd name="connsiteY2" fmla="*/ 18694 h 18693"/>
                <a:gd name="connsiteX3" fmla="*/ 5840 w 18668"/>
                <a:gd name="connsiteY3" fmla="*/ 0 h 1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68" h="18693">
                  <a:moveTo>
                    <a:pt x="5840" y="0"/>
                  </a:moveTo>
                  <a:cubicBezTo>
                    <a:pt x="9872" y="1833"/>
                    <a:pt x="14270" y="4032"/>
                    <a:pt x="18669" y="5865"/>
                  </a:cubicBezTo>
                  <a:cubicBezTo>
                    <a:pt x="15370" y="12096"/>
                    <a:pt x="11338" y="16128"/>
                    <a:pt x="5473" y="18694"/>
                  </a:cubicBezTo>
                  <a:cubicBezTo>
                    <a:pt x="1075" y="12096"/>
                    <a:pt x="-4423" y="5865"/>
                    <a:pt x="5840" y="0"/>
                  </a:cubicBezTo>
                  <a:close/>
                </a:path>
              </a:pathLst>
            </a:custGeom>
            <a:solidFill>
              <a:srgbClr val="7B4A3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CFE7695F-A81A-4B0C-95E7-03BBBF180018}"/>
                </a:ext>
              </a:extLst>
            </p:cNvPr>
            <p:cNvSpPr/>
            <p:nvPr/>
          </p:nvSpPr>
          <p:spPr>
            <a:xfrm>
              <a:off x="11857479" y="7101414"/>
              <a:ext cx="23825" cy="14631"/>
            </a:xfrm>
            <a:custGeom>
              <a:avLst/>
              <a:gdLst>
                <a:gd name="connsiteX0" fmla="*/ 0 w 23825"/>
                <a:gd name="connsiteY0" fmla="*/ 8762 h 14631"/>
                <a:gd name="connsiteX1" fmla="*/ 23825 w 23825"/>
                <a:gd name="connsiteY1" fmla="*/ 5830 h 14631"/>
                <a:gd name="connsiteX2" fmla="*/ 10996 w 23825"/>
                <a:gd name="connsiteY2" fmla="*/ 12794 h 14631"/>
                <a:gd name="connsiteX3" fmla="*/ 0 w 23825"/>
                <a:gd name="connsiteY3" fmla="*/ 8762 h 14631"/>
                <a:gd name="connsiteX4" fmla="*/ 0 w 23825"/>
                <a:gd name="connsiteY4" fmla="*/ 8762 h 1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5" h="14631">
                  <a:moveTo>
                    <a:pt x="0" y="8762"/>
                  </a:moveTo>
                  <a:cubicBezTo>
                    <a:pt x="6964" y="332"/>
                    <a:pt x="14295" y="-4433"/>
                    <a:pt x="23825" y="5830"/>
                  </a:cubicBezTo>
                  <a:cubicBezTo>
                    <a:pt x="20526" y="11328"/>
                    <a:pt x="13562" y="7296"/>
                    <a:pt x="10996" y="12794"/>
                  </a:cubicBezTo>
                  <a:cubicBezTo>
                    <a:pt x="6598" y="14260"/>
                    <a:pt x="1466" y="17559"/>
                    <a:pt x="0" y="8762"/>
                  </a:cubicBezTo>
                  <a:lnTo>
                    <a:pt x="0" y="8762"/>
                  </a:lnTo>
                  <a:close/>
                </a:path>
              </a:pathLst>
            </a:custGeom>
            <a:solidFill>
              <a:srgbClr val="6F443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552AFFDE-0E93-49D0-93B6-D5635614DBD6}"/>
                </a:ext>
              </a:extLst>
            </p:cNvPr>
            <p:cNvSpPr/>
            <p:nvPr/>
          </p:nvSpPr>
          <p:spPr>
            <a:xfrm>
              <a:off x="11851415" y="7110542"/>
              <a:ext cx="19302" cy="17724"/>
            </a:xfrm>
            <a:custGeom>
              <a:avLst/>
              <a:gdLst>
                <a:gd name="connsiteX0" fmla="*/ 6064 w 19302"/>
                <a:gd name="connsiteY0" fmla="*/ 0 h 17724"/>
                <a:gd name="connsiteX1" fmla="*/ 17426 w 19302"/>
                <a:gd name="connsiteY1" fmla="*/ 3665 h 17724"/>
                <a:gd name="connsiteX2" fmla="*/ 17426 w 19302"/>
                <a:gd name="connsiteY2" fmla="*/ 10996 h 17724"/>
                <a:gd name="connsiteX3" fmla="*/ 10829 w 19302"/>
                <a:gd name="connsiteY3" fmla="*/ 8797 h 17724"/>
                <a:gd name="connsiteX4" fmla="*/ 2398 w 19302"/>
                <a:gd name="connsiteY4" fmla="*/ 16128 h 17724"/>
                <a:gd name="connsiteX5" fmla="*/ 6064 w 19302"/>
                <a:gd name="connsiteY5" fmla="*/ 0 h 1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02" h="17724">
                  <a:moveTo>
                    <a:pt x="6064" y="0"/>
                  </a:moveTo>
                  <a:cubicBezTo>
                    <a:pt x="8996" y="4398"/>
                    <a:pt x="13394" y="3665"/>
                    <a:pt x="17426" y="3665"/>
                  </a:cubicBezTo>
                  <a:cubicBezTo>
                    <a:pt x="21458" y="6231"/>
                    <a:pt x="17793" y="8430"/>
                    <a:pt x="17426" y="10996"/>
                  </a:cubicBezTo>
                  <a:cubicBezTo>
                    <a:pt x="15227" y="10263"/>
                    <a:pt x="12661" y="8064"/>
                    <a:pt x="10829" y="8797"/>
                  </a:cubicBezTo>
                  <a:cubicBezTo>
                    <a:pt x="7163" y="9896"/>
                    <a:pt x="9729" y="21992"/>
                    <a:pt x="2398" y="16128"/>
                  </a:cubicBezTo>
                  <a:cubicBezTo>
                    <a:pt x="-3100" y="11729"/>
                    <a:pt x="2032" y="4765"/>
                    <a:pt x="6064" y="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A0AC6BAD-96FF-4089-9193-B187B2142E67}"/>
                </a:ext>
              </a:extLst>
            </p:cNvPr>
            <p:cNvSpPr/>
            <p:nvPr/>
          </p:nvSpPr>
          <p:spPr>
            <a:xfrm>
              <a:off x="11955070" y="7143800"/>
              <a:ext cx="55126" cy="42568"/>
            </a:xfrm>
            <a:custGeom>
              <a:avLst/>
              <a:gdLst>
                <a:gd name="connsiteX0" fmla="*/ 275 w 55126"/>
                <a:gd name="connsiteY0" fmla="*/ 26488 h 42568"/>
                <a:gd name="connsiteX1" fmla="*/ 29598 w 55126"/>
                <a:gd name="connsiteY1" fmla="*/ 5595 h 42568"/>
                <a:gd name="connsiteX2" fmla="*/ 47192 w 55126"/>
                <a:gd name="connsiteY2" fmla="*/ 3763 h 42568"/>
                <a:gd name="connsiteX3" fmla="*/ 47192 w 55126"/>
                <a:gd name="connsiteY3" fmla="*/ 27588 h 42568"/>
                <a:gd name="connsiteX4" fmla="*/ 46459 w 55126"/>
                <a:gd name="connsiteY4" fmla="*/ 42249 h 42568"/>
                <a:gd name="connsiteX5" fmla="*/ 275 w 55126"/>
                <a:gd name="connsiteY5" fmla="*/ 38217 h 42568"/>
                <a:gd name="connsiteX6" fmla="*/ 275 w 55126"/>
                <a:gd name="connsiteY6" fmla="*/ 26488 h 42568"/>
                <a:gd name="connsiteX7" fmla="*/ 275 w 55126"/>
                <a:gd name="connsiteY7" fmla="*/ 26488 h 4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126" h="42568">
                  <a:moveTo>
                    <a:pt x="275" y="26488"/>
                  </a:moveTo>
                  <a:cubicBezTo>
                    <a:pt x="9805" y="19524"/>
                    <a:pt x="18968" y="11460"/>
                    <a:pt x="29598" y="5595"/>
                  </a:cubicBezTo>
                  <a:cubicBezTo>
                    <a:pt x="34730" y="2663"/>
                    <a:pt x="43893" y="-4301"/>
                    <a:pt x="47192" y="3763"/>
                  </a:cubicBezTo>
                  <a:cubicBezTo>
                    <a:pt x="49758" y="9994"/>
                    <a:pt x="63686" y="19524"/>
                    <a:pt x="47192" y="27588"/>
                  </a:cubicBezTo>
                  <a:cubicBezTo>
                    <a:pt x="39495" y="31253"/>
                    <a:pt x="46825" y="37484"/>
                    <a:pt x="46459" y="42249"/>
                  </a:cubicBezTo>
                  <a:cubicBezTo>
                    <a:pt x="31431" y="43349"/>
                    <a:pt x="16036" y="41516"/>
                    <a:pt x="275" y="38217"/>
                  </a:cubicBezTo>
                  <a:cubicBezTo>
                    <a:pt x="-92" y="36385"/>
                    <a:pt x="-92" y="31620"/>
                    <a:pt x="275" y="26488"/>
                  </a:cubicBezTo>
                  <a:lnTo>
                    <a:pt x="275" y="26488"/>
                  </a:ln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295D4E4F-FB56-43B1-8B4C-F9891492C005}"/>
                </a:ext>
              </a:extLst>
            </p:cNvPr>
            <p:cNvSpPr/>
            <p:nvPr/>
          </p:nvSpPr>
          <p:spPr>
            <a:xfrm>
              <a:off x="11937435" y="7147562"/>
              <a:ext cx="18496" cy="22725"/>
            </a:xfrm>
            <a:custGeom>
              <a:avLst/>
              <a:gdLst>
                <a:gd name="connsiteX0" fmla="*/ 17543 w 18496"/>
                <a:gd name="connsiteY0" fmla="*/ 22725 h 22725"/>
                <a:gd name="connsiteX1" fmla="*/ 316 w 18496"/>
                <a:gd name="connsiteY1" fmla="*/ 0 h 22725"/>
                <a:gd name="connsiteX2" fmla="*/ 17543 w 18496"/>
                <a:gd name="connsiteY2" fmla="*/ 22725 h 22725"/>
                <a:gd name="connsiteX3" fmla="*/ 17543 w 18496"/>
                <a:gd name="connsiteY3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96" h="22725">
                  <a:moveTo>
                    <a:pt x="17543" y="22725"/>
                  </a:moveTo>
                  <a:cubicBezTo>
                    <a:pt x="2148" y="22725"/>
                    <a:pt x="-1151" y="13195"/>
                    <a:pt x="316" y="0"/>
                  </a:cubicBezTo>
                  <a:cubicBezTo>
                    <a:pt x="316" y="12096"/>
                    <a:pt x="23407" y="6231"/>
                    <a:pt x="17543" y="22725"/>
                  </a:cubicBezTo>
                  <a:cubicBezTo>
                    <a:pt x="17909" y="22725"/>
                    <a:pt x="17543" y="22725"/>
                    <a:pt x="17543" y="22725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EEA2DC00-72AC-4B41-933C-FDA1270C383A}"/>
                </a:ext>
              </a:extLst>
            </p:cNvPr>
            <p:cNvSpPr/>
            <p:nvPr/>
          </p:nvSpPr>
          <p:spPr>
            <a:xfrm>
              <a:off x="11958944" y="7193228"/>
              <a:ext cx="13754" cy="13837"/>
            </a:xfrm>
            <a:custGeom>
              <a:avLst/>
              <a:gdLst>
                <a:gd name="connsiteX0" fmla="*/ 6664 w 13754"/>
                <a:gd name="connsiteY0" fmla="*/ 152 h 13837"/>
                <a:gd name="connsiteX1" fmla="*/ 13262 w 13754"/>
                <a:gd name="connsiteY1" fmla="*/ 7116 h 13837"/>
                <a:gd name="connsiteX2" fmla="*/ 8130 w 13754"/>
                <a:gd name="connsiteY2" fmla="*/ 13714 h 13837"/>
                <a:gd name="connsiteX3" fmla="*/ 67 w 13754"/>
                <a:gd name="connsiteY3" fmla="*/ 8582 h 13837"/>
                <a:gd name="connsiteX4" fmla="*/ 6664 w 13754"/>
                <a:gd name="connsiteY4" fmla="*/ 152 h 1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54" h="13837">
                  <a:moveTo>
                    <a:pt x="6664" y="152"/>
                  </a:moveTo>
                  <a:cubicBezTo>
                    <a:pt x="14361" y="-948"/>
                    <a:pt x="12529" y="4184"/>
                    <a:pt x="13262" y="7116"/>
                  </a:cubicBezTo>
                  <a:cubicBezTo>
                    <a:pt x="14728" y="11881"/>
                    <a:pt x="12895" y="14447"/>
                    <a:pt x="8130" y="13714"/>
                  </a:cubicBezTo>
                  <a:cubicBezTo>
                    <a:pt x="4832" y="13347"/>
                    <a:pt x="-667" y="11881"/>
                    <a:pt x="67" y="8582"/>
                  </a:cubicBezTo>
                  <a:cubicBezTo>
                    <a:pt x="433" y="5283"/>
                    <a:pt x="4832" y="2351"/>
                    <a:pt x="6664" y="152"/>
                  </a:cubicBezTo>
                  <a:close/>
                </a:path>
              </a:pathLst>
            </a:custGeom>
            <a:solidFill>
              <a:srgbClr val="A273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2F4D125D-D0B4-4021-BECF-38A933FD9131}"/>
                </a:ext>
              </a:extLst>
            </p:cNvPr>
            <p:cNvSpPr/>
            <p:nvPr/>
          </p:nvSpPr>
          <p:spPr>
            <a:xfrm>
              <a:off x="11639927" y="4585816"/>
              <a:ext cx="38314" cy="31817"/>
            </a:xfrm>
            <a:custGeom>
              <a:avLst/>
              <a:gdLst>
                <a:gd name="connsiteX0" fmla="*/ 38315 w 38314"/>
                <a:gd name="connsiteY0" fmla="*/ 21634 h 31817"/>
                <a:gd name="connsiteX1" fmla="*/ 15956 w 38314"/>
                <a:gd name="connsiteY1" fmla="*/ 30431 h 31817"/>
                <a:gd name="connsiteX2" fmla="*/ 195 w 38314"/>
                <a:gd name="connsiteY2" fmla="*/ 11371 h 31817"/>
                <a:gd name="connsiteX3" fmla="*/ 27319 w 38314"/>
                <a:gd name="connsiteY3" fmla="*/ 9904 h 31817"/>
                <a:gd name="connsiteX4" fmla="*/ 38315 w 38314"/>
                <a:gd name="connsiteY4" fmla="*/ 21634 h 31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14" h="31817">
                  <a:moveTo>
                    <a:pt x="38315" y="21634"/>
                  </a:moveTo>
                  <a:cubicBezTo>
                    <a:pt x="33916" y="32996"/>
                    <a:pt x="25852" y="32996"/>
                    <a:pt x="15956" y="30431"/>
                  </a:cubicBezTo>
                  <a:cubicBezTo>
                    <a:pt x="5693" y="27865"/>
                    <a:pt x="-1271" y="23100"/>
                    <a:pt x="195" y="11371"/>
                  </a:cubicBezTo>
                  <a:cubicBezTo>
                    <a:pt x="8625" y="-2191"/>
                    <a:pt x="17422" y="-4757"/>
                    <a:pt x="27319" y="9904"/>
                  </a:cubicBezTo>
                  <a:cubicBezTo>
                    <a:pt x="30251" y="14303"/>
                    <a:pt x="34649" y="17968"/>
                    <a:pt x="38315" y="21634"/>
                  </a:cubicBezTo>
                  <a:close/>
                </a:path>
              </a:pathLst>
            </a:custGeom>
            <a:solidFill>
              <a:srgbClr val="86605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F650D61B-29A1-4E62-A2D5-3923335F2595}"/>
                </a:ext>
              </a:extLst>
            </p:cNvPr>
            <p:cNvSpPr/>
            <p:nvPr/>
          </p:nvSpPr>
          <p:spPr>
            <a:xfrm>
              <a:off x="11567547" y="4402188"/>
              <a:ext cx="49116" cy="56813"/>
            </a:xfrm>
            <a:custGeom>
              <a:avLst/>
              <a:gdLst>
                <a:gd name="connsiteX0" fmla="*/ 0 w 49116"/>
                <a:gd name="connsiteY0" fmla="*/ 0 h 56813"/>
                <a:gd name="connsiteX1" fmla="*/ 49116 w 49116"/>
                <a:gd name="connsiteY1" fmla="*/ 56813 h 56813"/>
                <a:gd name="connsiteX2" fmla="*/ 0 w 49116"/>
                <a:gd name="connsiteY2" fmla="*/ 0 h 5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116" h="56813">
                  <a:moveTo>
                    <a:pt x="0" y="0"/>
                  </a:moveTo>
                  <a:cubicBezTo>
                    <a:pt x="19427" y="16494"/>
                    <a:pt x="38487" y="32988"/>
                    <a:pt x="49116" y="56813"/>
                  </a:cubicBezTo>
                  <a:cubicBezTo>
                    <a:pt x="27857" y="41785"/>
                    <a:pt x="13929" y="20893"/>
                    <a:pt x="0" y="0"/>
                  </a:cubicBezTo>
                  <a:close/>
                </a:path>
              </a:pathLst>
            </a:custGeom>
            <a:solidFill>
              <a:srgbClr val="A1827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CA669A3E-AC81-4FF3-8442-B6BF348F709C}"/>
                </a:ext>
              </a:extLst>
            </p:cNvPr>
            <p:cNvSpPr/>
            <p:nvPr/>
          </p:nvSpPr>
          <p:spPr>
            <a:xfrm>
              <a:off x="11449645" y="6100353"/>
              <a:ext cx="259240" cy="443806"/>
            </a:xfrm>
            <a:custGeom>
              <a:avLst/>
              <a:gdLst>
                <a:gd name="connsiteX0" fmla="*/ 9406 w 259240"/>
                <a:gd name="connsiteY0" fmla="*/ 142592 h 443806"/>
                <a:gd name="connsiteX1" fmla="*/ 4275 w 259240"/>
                <a:gd name="connsiteY1" fmla="*/ 58288 h 443806"/>
                <a:gd name="connsiteX2" fmla="*/ 6108 w 259240"/>
                <a:gd name="connsiteY2" fmla="*/ 29332 h 443806"/>
                <a:gd name="connsiteX3" fmla="*/ 11606 w 259240"/>
                <a:gd name="connsiteY3" fmla="*/ 18335 h 443806"/>
                <a:gd name="connsiteX4" fmla="*/ 20036 w 259240"/>
                <a:gd name="connsiteY4" fmla="*/ 5140 h 443806"/>
                <a:gd name="connsiteX5" fmla="*/ 112770 w 259240"/>
                <a:gd name="connsiteY5" fmla="*/ 30431 h 443806"/>
                <a:gd name="connsiteX6" fmla="*/ 127065 w 259240"/>
                <a:gd name="connsiteY6" fmla="*/ 69651 h 443806"/>
                <a:gd name="connsiteX7" fmla="*/ 141727 w 259240"/>
                <a:gd name="connsiteY7" fmla="*/ 86878 h 443806"/>
                <a:gd name="connsiteX8" fmla="*/ 153823 w 259240"/>
                <a:gd name="connsiteY8" fmla="*/ 76982 h 443806"/>
                <a:gd name="connsiteX9" fmla="*/ 175082 w 259240"/>
                <a:gd name="connsiteY9" fmla="*/ 74416 h 443806"/>
                <a:gd name="connsiteX10" fmla="*/ 195242 w 259240"/>
                <a:gd name="connsiteY10" fmla="*/ 82480 h 443806"/>
                <a:gd name="connsiteX11" fmla="*/ 195608 w 259240"/>
                <a:gd name="connsiteY11" fmla="*/ 95675 h 443806"/>
                <a:gd name="connsiteX12" fmla="*/ 183512 w 259240"/>
                <a:gd name="connsiteY12" fmla="*/ 99340 h 443806"/>
                <a:gd name="connsiteX13" fmla="*/ 167751 w 259240"/>
                <a:gd name="connsiteY13" fmla="*/ 114002 h 443806"/>
                <a:gd name="connsiteX14" fmla="*/ 178014 w 259240"/>
                <a:gd name="connsiteY14" fmla="*/ 131962 h 443806"/>
                <a:gd name="connsiteX15" fmla="*/ 188277 w 259240"/>
                <a:gd name="connsiteY15" fmla="*/ 149190 h 443806"/>
                <a:gd name="connsiteX16" fmla="*/ 171050 w 259240"/>
                <a:gd name="connsiteY16" fmla="*/ 155421 h 443806"/>
                <a:gd name="connsiteX17" fmla="*/ 154189 w 259240"/>
                <a:gd name="connsiteY17" fmla="*/ 155787 h 443806"/>
                <a:gd name="connsiteX18" fmla="*/ 132930 w 259240"/>
                <a:gd name="connsiteY18" fmla="*/ 170816 h 443806"/>
                <a:gd name="connsiteX19" fmla="*/ 148325 w 259240"/>
                <a:gd name="connsiteY19" fmla="*/ 180712 h 443806"/>
                <a:gd name="connsiteX20" fmla="*/ 181313 w 259240"/>
                <a:gd name="connsiteY20" fmla="*/ 204170 h 443806"/>
                <a:gd name="connsiteX21" fmla="*/ 178747 w 259240"/>
                <a:gd name="connsiteY21" fmla="*/ 266116 h 443806"/>
                <a:gd name="connsiteX22" fmla="*/ 182779 w 259240"/>
                <a:gd name="connsiteY22" fmla="*/ 285909 h 443806"/>
                <a:gd name="connsiteX23" fmla="*/ 205505 w 259240"/>
                <a:gd name="connsiteY23" fmla="*/ 316698 h 443806"/>
                <a:gd name="connsiteX24" fmla="*/ 204405 w 259240"/>
                <a:gd name="connsiteY24" fmla="*/ 293239 h 443806"/>
                <a:gd name="connsiteX25" fmla="*/ 225298 w 259240"/>
                <a:gd name="connsiteY25" fmla="*/ 288108 h 443806"/>
                <a:gd name="connsiteX26" fmla="*/ 234095 w 259240"/>
                <a:gd name="connsiteY26" fmla="*/ 275279 h 443806"/>
                <a:gd name="connsiteX27" fmla="*/ 228230 w 259240"/>
                <a:gd name="connsiteY27" fmla="*/ 267215 h 443806"/>
                <a:gd name="connsiteX28" fmla="*/ 216134 w 259240"/>
                <a:gd name="connsiteY28" fmla="*/ 227263 h 443806"/>
                <a:gd name="connsiteX29" fmla="*/ 217234 w 259240"/>
                <a:gd name="connsiteY29" fmla="*/ 207836 h 443806"/>
                <a:gd name="connsiteX30" fmla="*/ 211003 w 259240"/>
                <a:gd name="connsiteY30" fmla="*/ 171182 h 443806"/>
                <a:gd name="connsiteX31" fmla="*/ 221999 w 259240"/>
                <a:gd name="connsiteY31" fmla="*/ 159453 h 443806"/>
                <a:gd name="connsiteX32" fmla="*/ 240326 w 259240"/>
                <a:gd name="connsiteY32" fmla="*/ 193907 h 443806"/>
                <a:gd name="connsiteX33" fmla="*/ 255720 w 259240"/>
                <a:gd name="connsiteY33" fmla="*/ 266116 h 443806"/>
                <a:gd name="connsiteX34" fmla="*/ 253521 w 259240"/>
                <a:gd name="connsiteY34" fmla="*/ 301670 h 443806"/>
                <a:gd name="connsiteX35" fmla="*/ 238860 w 259240"/>
                <a:gd name="connsiteY35" fmla="*/ 333925 h 443806"/>
                <a:gd name="connsiteX36" fmla="*/ 232262 w 259240"/>
                <a:gd name="connsiteY36" fmla="*/ 346021 h 443806"/>
                <a:gd name="connsiteX37" fmla="*/ 214302 w 259240"/>
                <a:gd name="connsiteY37" fmla="*/ 355551 h 443806"/>
                <a:gd name="connsiteX38" fmla="*/ 214668 w 259240"/>
                <a:gd name="connsiteY38" fmla="*/ 357384 h 443806"/>
                <a:gd name="connsiteX39" fmla="*/ 216501 w 259240"/>
                <a:gd name="connsiteY39" fmla="*/ 356651 h 443806"/>
                <a:gd name="connsiteX40" fmla="*/ 241425 w 259240"/>
                <a:gd name="connsiteY40" fmla="*/ 367280 h 443806"/>
                <a:gd name="connsiteX41" fmla="*/ 245091 w 259240"/>
                <a:gd name="connsiteY41" fmla="*/ 388173 h 443806"/>
                <a:gd name="connsiteX42" fmla="*/ 230429 w 259240"/>
                <a:gd name="connsiteY42" fmla="*/ 403568 h 443806"/>
                <a:gd name="connsiteX43" fmla="*/ 229330 w 259240"/>
                <a:gd name="connsiteY43" fmla="*/ 402468 h 443806"/>
                <a:gd name="connsiteX44" fmla="*/ 218334 w 259240"/>
                <a:gd name="connsiteY44" fmla="*/ 436556 h 443806"/>
                <a:gd name="connsiteX45" fmla="*/ 200007 w 259240"/>
                <a:gd name="connsiteY45" fmla="*/ 439855 h 443806"/>
                <a:gd name="connsiteX46" fmla="*/ 195242 w 259240"/>
                <a:gd name="connsiteY46" fmla="*/ 413098 h 443806"/>
                <a:gd name="connsiteX47" fmla="*/ 194875 w 259240"/>
                <a:gd name="connsiteY47" fmla="*/ 412364 h 443806"/>
                <a:gd name="connsiteX48" fmla="*/ 166652 w 259240"/>
                <a:gd name="connsiteY48" fmla="*/ 396603 h 443806"/>
                <a:gd name="connsiteX49" fmla="*/ 171417 w 259240"/>
                <a:gd name="connsiteY49" fmla="*/ 370579 h 443806"/>
                <a:gd name="connsiteX50" fmla="*/ 161887 w 259240"/>
                <a:gd name="connsiteY50" fmla="*/ 371312 h 443806"/>
                <a:gd name="connsiteX51" fmla="*/ 122667 w 259240"/>
                <a:gd name="connsiteY51" fmla="*/ 383041 h 443806"/>
                <a:gd name="connsiteX52" fmla="*/ 114237 w 259240"/>
                <a:gd name="connsiteY52" fmla="*/ 366914 h 443806"/>
                <a:gd name="connsiteX53" fmla="*/ 108372 w 259240"/>
                <a:gd name="connsiteY53" fmla="*/ 342722 h 443806"/>
                <a:gd name="connsiteX54" fmla="*/ 83814 w 259240"/>
                <a:gd name="connsiteY54" fmla="*/ 325495 h 443806"/>
                <a:gd name="connsiteX55" fmla="*/ 59989 w 259240"/>
                <a:gd name="connsiteY55" fmla="*/ 339423 h 443806"/>
                <a:gd name="connsiteX56" fmla="*/ 54124 w 259240"/>
                <a:gd name="connsiteY56" fmla="*/ 308268 h 443806"/>
                <a:gd name="connsiteX57" fmla="*/ 84547 w 259240"/>
                <a:gd name="connsiteY57" fmla="*/ 303869 h 443806"/>
                <a:gd name="connsiteX58" fmla="*/ 110205 w 259240"/>
                <a:gd name="connsiteY58" fmla="*/ 289574 h 443806"/>
                <a:gd name="connsiteX59" fmla="*/ 91878 w 259240"/>
                <a:gd name="connsiteY59" fmla="*/ 304236 h 443806"/>
                <a:gd name="connsiteX60" fmla="*/ 50459 w 259240"/>
                <a:gd name="connsiteY60" fmla="*/ 298737 h 443806"/>
                <a:gd name="connsiteX61" fmla="*/ 44961 w 259240"/>
                <a:gd name="connsiteY61" fmla="*/ 268681 h 443806"/>
                <a:gd name="connsiteX62" fmla="*/ 47893 w 259240"/>
                <a:gd name="connsiteY62" fmla="*/ 237892 h 443806"/>
                <a:gd name="connsiteX63" fmla="*/ 31032 w 259240"/>
                <a:gd name="connsiteY63" fmla="*/ 245956 h 443806"/>
                <a:gd name="connsiteX64" fmla="*/ 32865 w 259240"/>
                <a:gd name="connsiteY64" fmla="*/ 250354 h 443806"/>
                <a:gd name="connsiteX65" fmla="*/ 35064 w 259240"/>
                <a:gd name="connsiteY65" fmla="*/ 277845 h 443806"/>
                <a:gd name="connsiteX66" fmla="*/ 12705 w 259240"/>
                <a:gd name="connsiteY66" fmla="*/ 278944 h 443806"/>
                <a:gd name="connsiteX67" fmla="*/ 2442 w 259240"/>
                <a:gd name="connsiteY67" fmla="*/ 255486 h 443806"/>
                <a:gd name="connsiteX68" fmla="*/ 20403 w 259240"/>
                <a:gd name="connsiteY68" fmla="*/ 174114 h 443806"/>
                <a:gd name="connsiteX69" fmla="*/ 32498 w 259240"/>
                <a:gd name="connsiteY69" fmla="*/ 145891 h 443806"/>
                <a:gd name="connsiteX70" fmla="*/ 15271 w 259240"/>
                <a:gd name="connsiteY70" fmla="*/ 123166 h 443806"/>
                <a:gd name="connsiteX71" fmla="*/ 9406 w 259240"/>
                <a:gd name="connsiteY71" fmla="*/ 142592 h 443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9240" h="443806">
                  <a:moveTo>
                    <a:pt x="9406" y="142592"/>
                  </a:moveTo>
                  <a:cubicBezTo>
                    <a:pt x="-1956" y="115102"/>
                    <a:pt x="976" y="86145"/>
                    <a:pt x="4275" y="58288"/>
                  </a:cubicBezTo>
                  <a:cubicBezTo>
                    <a:pt x="5375" y="48758"/>
                    <a:pt x="-7088" y="37762"/>
                    <a:pt x="6108" y="29332"/>
                  </a:cubicBezTo>
                  <a:cubicBezTo>
                    <a:pt x="9773" y="26766"/>
                    <a:pt x="11972" y="23467"/>
                    <a:pt x="11606" y="18335"/>
                  </a:cubicBezTo>
                  <a:cubicBezTo>
                    <a:pt x="11239" y="12104"/>
                    <a:pt x="14905" y="8072"/>
                    <a:pt x="20036" y="5140"/>
                  </a:cubicBezTo>
                  <a:cubicBezTo>
                    <a:pt x="43495" y="-8055"/>
                    <a:pt x="103240" y="5507"/>
                    <a:pt x="112770" y="30431"/>
                  </a:cubicBezTo>
                  <a:cubicBezTo>
                    <a:pt x="117535" y="43260"/>
                    <a:pt x="128532" y="56089"/>
                    <a:pt x="127065" y="69651"/>
                  </a:cubicBezTo>
                  <a:cubicBezTo>
                    <a:pt x="125966" y="83213"/>
                    <a:pt x="138795" y="79914"/>
                    <a:pt x="141727" y="86878"/>
                  </a:cubicBezTo>
                  <a:cubicBezTo>
                    <a:pt x="146492" y="84312"/>
                    <a:pt x="152723" y="81747"/>
                    <a:pt x="153823" y="76982"/>
                  </a:cubicBezTo>
                  <a:cubicBezTo>
                    <a:pt x="158954" y="56089"/>
                    <a:pt x="165552" y="59388"/>
                    <a:pt x="175082" y="74416"/>
                  </a:cubicBezTo>
                  <a:cubicBezTo>
                    <a:pt x="179114" y="80647"/>
                    <a:pt x="189744" y="76615"/>
                    <a:pt x="195242" y="82480"/>
                  </a:cubicBezTo>
                  <a:cubicBezTo>
                    <a:pt x="197807" y="86878"/>
                    <a:pt x="197807" y="91277"/>
                    <a:pt x="195608" y="95675"/>
                  </a:cubicBezTo>
                  <a:cubicBezTo>
                    <a:pt x="192676" y="100074"/>
                    <a:pt x="187544" y="98241"/>
                    <a:pt x="183512" y="99340"/>
                  </a:cubicBezTo>
                  <a:cubicBezTo>
                    <a:pt x="175448" y="101173"/>
                    <a:pt x="169584" y="105938"/>
                    <a:pt x="167751" y="114002"/>
                  </a:cubicBezTo>
                  <a:cubicBezTo>
                    <a:pt x="165918" y="122432"/>
                    <a:pt x="170684" y="128664"/>
                    <a:pt x="178014" y="131962"/>
                  </a:cubicBezTo>
                  <a:cubicBezTo>
                    <a:pt x="185712" y="135261"/>
                    <a:pt x="190843" y="140393"/>
                    <a:pt x="188277" y="149190"/>
                  </a:cubicBezTo>
                  <a:cubicBezTo>
                    <a:pt x="185712" y="158720"/>
                    <a:pt x="177281" y="155421"/>
                    <a:pt x="171050" y="155421"/>
                  </a:cubicBezTo>
                  <a:cubicBezTo>
                    <a:pt x="165552" y="155421"/>
                    <a:pt x="158954" y="153588"/>
                    <a:pt x="154189" y="155787"/>
                  </a:cubicBezTo>
                  <a:cubicBezTo>
                    <a:pt x="146125" y="159086"/>
                    <a:pt x="135129" y="162385"/>
                    <a:pt x="132930" y="170816"/>
                  </a:cubicBezTo>
                  <a:cubicBezTo>
                    <a:pt x="130731" y="179979"/>
                    <a:pt x="143193" y="176680"/>
                    <a:pt x="148325" y="180712"/>
                  </a:cubicBezTo>
                  <a:cubicBezTo>
                    <a:pt x="158954" y="189142"/>
                    <a:pt x="172516" y="193174"/>
                    <a:pt x="181313" y="204170"/>
                  </a:cubicBezTo>
                  <a:cubicBezTo>
                    <a:pt x="198174" y="225430"/>
                    <a:pt x="186445" y="246322"/>
                    <a:pt x="178747" y="266116"/>
                  </a:cubicBezTo>
                  <a:cubicBezTo>
                    <a:pt x="175082" y="275279"/>
                    <a:pt x="173616" y="280044"/>
                    <a:pt x="182779" y="285909"/>
                  </a:cubicBezTo>
                  <a:cubicBezTo>
                    <a:pt x="193042" y="292506"/>
                    <a:pt x="196341" y="304969"/>
                    <a:pt x="205505" y="316698"/>
                  </a:cubicBezTo>
                  <a:cubicBezTo>
                    <a:pt x="205871" y="307534"/>
                    <a:pt x="198174" y="299837"/>
                    <a:pt x="204405" y="293239"/>
                  </a:cubicBezTo>
                  <a:cubicBezTo>
                    <a:pt x="210270" y="287008"/>
                    <a:pt x="217967" y="288108"/>
                    <a:pt x="225298" y="288108"/>
                  </a:cubicBezTo>
                  <a:cubicBezTo>
                    <a:pt x="233362" y="288108"/>
                    <a:pt x="230796" y="279678"/>
                    <a:pt x="234095" y="275279"/>
                  </a:cubicBezTo>
                  <a:cubicBezTo>
                    <a:pt x="238493" y="269781"/>
                    <a:pt x="231895" y="268681"/>
                    <a:pt x="228230" y="267215"/>
                  </a:cubicBezTo>
                  <a:cubicBezTo>
                    <a:pt x="210270" y="259151"/>
                    <a:pt x="205505" y="243757"/>
                    <a:pt x="216134" y="227263"/>
                  </a:cubicBezTo>
                  <a:cubicBezTo>
                    <a:pt x="220533" y="220665"/>
                    <a:pt x="221266" y="214067"/>
                    <a:pt x="217234" y="207836"/>
                  </a:cubicBezTo>
                  <a:cubicBezTo>
                    <a:pt x="209903" y="196473"/>
                    <a:pt x="212835" y="183278"/>
                    <a:pt x="211003" y="171182"/>
                  </a:cubicBezTo>
                  <a:cubicBezTo>
                    <a:pt x="209903" y="163851"/>
                    <a:pt x="213935" y="159453"/>
                    <a:pt x="221999" y="159453"/>
                  </a:cubicBezTo>
                  <a:cubicBezTo>
                    <a:pt x="232628" y="168616"/>
                    <a:pt x="239226" y="179246"/>
                    <a:pt x="240326" y="193907"/>
                  </a:cubicBezTo>
                  <a:cubicBezTo>
                    <a:pt x="242525" y="218465"/>
                    <a:pt x="243991" y="243024"/>
                    <a:pt x="255720" y="266116"/>
                  </a:cubicBezTo>
                  <a:cubicBezTo>
                    <a:pt x="261218" y="277478"/>
                    <a:pt x="260119" y="290307"/>
                    <a:pt x="253521" y="301670"/>
                  </a:cubicBezTo>
                  <a:cubicBezTo>
                    <a:pt x="242525" y="309367"/>
                    <a:pt x="229330" y="315965"/>
                    <a:pt x="238860" y="333925"/>
                  </a:cubicBezTo>
                  <a:cubicBezTo>
                    <a:pt x="241792" y="339057"/>
                    <a:pt x="235194" y="342356"/>
                    <a:pt x="232262" y="346021"/>
                  </a:cubicBezTo>
                  <a:cubicBezTo>
                    <a:pt x="227863" y="351886"/>
                    <a:pt x="220166" y="351519"/>
                    <a:pt x="214302" y="355551"/>
                  </a:cubicBezTo>
                  <a:cubicBezTo>
                    <a:pt x="212102" y="355184"/>
                    <a:pt x="215768" y="359583"/>
                    <a:pt x="214668" y="357384"/>
                  </a:cubicBezTo>
                  <a:cubicBezTo>
                    <a:pt x="214302" y="356651"/>
                    <a:pt x="215035" y="356651"/>
                    <a:pt x="216501" y="356651"/>
                  </a:cubicBezTo>
                  <a:cubicBezTo>
                    <a:pt x="226397" y="356651"/>
                    <a:pt x="232995" y="363981"/>
                    <a:pt x="241425" y="367280"/>
                  </a:cubicBezTo>
                  <a:cubicBezTo>
                    <a:pt x="250222" y="370213"/>
                    <a:pt x="250222" y="380476"/>
                    <a:pt x="245091" y="388173"/>
                  </a:cubicBezTo>
                  <a:cubicBezTo>
                    <a:pt x="241059" y="394037"/>
                    <a:pt x="244358" y="406867"/>
                    <a:pt x="230429" y="403568"/>
                  </a:cubicBezTo>
                  <a:cubicBezTo>
                    <a:pt x="229696" y="403568"/>
                    <a:pt x="229330" y="402468"/>
                    <a:pt x="229330" y="402468"/>
                  </a:cubicBezTo>
                  <a:cubicBezTo>
                    <a:pt x="233728" y="416396"/>
                    <a:pt x="221632" y="425193"/>
                    <a:pt x="218334" y="436556"/>
                  </a:cubicBezTo>
                  <a:cubicBezTo>
                    <a:pt x="212835" y="441321"/>
                    <a:pt x="207704" y="448285"/>
                    <a:pt x="200007" y="439855"/>
                  </a:cubicBezTo>
                  <a:cubicBezTo>
                    <a:pt x="198174" y="431058"/>
                    <a:pt x="190843" y="422994"/>
                    <a:pt x="195242" y="413098"/>
                  </a:cubicBezTo>
                  <a:cubicBezTo>
                    <a:pt x="194875" y="413098"/>
                    <a:pt x="196341" y="411631"/>
                    <a:pt x="194875" y="412364"/>
                  </a:cubicBezTo>
                  <a:cubicBezTo>
                    <a:pt x="177281" y="421528"/>
                    <a:pt x="173616" y="405034"/>
                    <a:pt x="166652" y="396603"/>
                  </a:cubicBezTo>
                  <a:cubicBezTo>
                    <a:pt x="158954" y="387440"/>
                    <a:pt x="162253" y="377910"/>
                    <a:pt x="171417" y="370579"/>
                  </a:cubicBezTo>
                  <a:cubicBezTo>
                    <a:pt x="167385" y="368380"/>
                    <a:pt x="163353" y="369113"/>
                    <a:pt x="161887" y="371312"/>
                  </a:cubicBezTo>
                  <a:cubicBezTo>
                    <a:pt x="152357" y="386707"/>
                    <a:pt x="135496" y="379376"/>
                    <a:pt x="122667" y="383041"/>
                  </a:cubicBezTo>
                  <a:cubicBezTo>
                    <a:pt x="115336" y="384874"/>
                    <a:pt x="106539" y="377543"/>
                    <a:pt x="114237" y="366914"/>
                  </a:cubicBezTo>
                  <a:cubicBezTo>
                    <a:pt x="121567" y="356284"/>
                    <a:pt x="117535" y="349686"/>
                    <a:pt x="108372" y="342722"/>
                  </a:cubicBezTo>
                  <a:cubicBezTo>
                    <a:pt x="100308" y="336858"/>
                    <a:pt x="90778" y="333559"/>
                    <a:pt x="83814" y="325495"/>
                  </a:cubicBezTo>
                  <a:cubicBezTo>
                    <a:pt x="79415" y="336125"/>
                    <a:pt x="73551" y="345288"/>
                    <a:pt x="59989" y="339423"/>
                  </a:cubicBezTo>
                  <a:cubicBezTo>
                    <a:pt x="51192" y="335391"/>
                    <a:pt x="46060" y="316331"/>
                    <a:pt x="54124" y="308268"/>
                  </a:cubicBezTo>
                  <a:cubicBezTo>
                    <a:pt x="61455" y="301303"/>
                    <a:pt x="73917" y="301670"/>
                    <a:pt x="84547" y="303869"/>
                  </a:cubicBezTo>
                  <a:cubicBezTo>
                    <a:pt x="102141" y="307534"/>
                    <a:pt x="102141" y="307901"/>
                    <a:pt x="110205" y="289574"/>
                  </a:cubicBezTo>
                  <a:cubicBezTo>
                    <a:pt x="102874" y="293606"/>
                    <a:pt x="100308" y="306435"/>
                    <a:pt x="91878" y="304236"/>
                  </a:cubicBezTo>
                  <a:cubicBezTo>
                    <a:pt x="77949" y="300570"/>
                    <a:pt x="63654" y="303136"/>
                    <a:pt x="50459" y="298737"/>
                  </a:cubicBezTo>
                  <a:cubicBezTo>
                    <a:pt x="39829" y="295072"/>
                    <a:pt x="37263" y="276379"/>
                    <a:pt x="44961" y="268681"/>
                  </a:cubicBezTo>
                  <a:cubicBezTo>
                    <a:pt x="49359" y="264283"/>
                    <a:pt x="49359" y="264283"/>
                    <a:pt x="47893" y="237892"/>
                  </a:cubicBezTo>
                  <a:cubicBezTo>
                    <a:pt x="40562" y="237526"/>
                    <a:pt x="38363" y="248522"/>
                    <a:pt x="31032" y="245956"/>
                  </a:cubicBezTo>
                  <a:cubicBezTo>
                    <a:pt x="29566" y="248522"/>
                    <a:pt x="31765" y="249255"/>
                    <a:pt x="32865" y="250354"/>
                  </a:cubicBezTo>
                  <a:cubicBezTo>
                    <a:pt x="42761" y="258785"/>
                    <a:pt x="37996" y="270514"/>
                    <a:pt x="35064" y="277845"/>
                  </a:cubicBezTo>
                  <a:cubicBezTo>
                    <a:pt x="32132" y="284809"/>
                    <a:pt x="20036" y="281510"/>
                    <a:pt x="12705" y="278944"/>
                  </a:cubicBezTo>
                  <a:cubicBezTo>
                    <a:pt x="1709" y="275279"/>
                    <a:pt x="-857" y="263183"/>
                    <a:pt x="2442" y="255486"/>
                  </a:cubicBezTo>
                  <a:cubicBezTo>
                    <a:pt x="13072" y="229462"/>
                    <a:pt x="2076" y="199039"/>
                    <a:pt x="20403" y="174114"/>
                  </a:cubicBezTo>
                  <a:cubicBezTo>
                    <a:pt x="25534" y="167517"/>
                    <a:pt x="16737" y="151756"/>
                    <a:pt x="32498" y="145891"/>
                  </a:cubicBezTo>
                  <a:cubicBezTo>
                    <a:pt x="18570" y="143325"/>
                    <a:pt x="14538" y="134895"/>
                    <a:pt x="15271" y="123166"/>
                  </a:cubicBezTo>
                  <a:cubicBezTo>
                    <a:pt x="11972" y="128664"/>
                    <a:pt x="16737" y="137461"/>
                    <a:pt x="9406" y="142592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CB8705B3-9ABA-4DC0-8E11-4B732BEBEDBA}"/>
                </a:ext>
              </a:extLst>
            </p:cNvPr>
            <p:cNvSpPr/>
            <p:nvPr/>
          </p:nvSpPr>
          <p:spPr>
            <a:xfrm>
              <a:off x="11455685" y="5340809"/>
              <a:ext cx="373375" cy="443611"/>
            </a:xfrm>
            <a:custGeom>
              <a:avLst/>
              <a:gdLst>
                <a:gd name="connsiteX0" fmla="*/ 68 w 373375"/>
                <a:gd name="connsiteY0" fmla="*/ 85 h 443611"/>
                <a:gd name="connsiteX1" fmla="*/ 82539 w 373375"/>
                <a:gd name="connsiteY1" fmla="*/ 11081 h 443611"/>
                <a:gd name="connsiteX2" fmla="*/ 109297 w 373375"/>
                <a:gd name="connsiteY2" fmla="*/ 22444 h 443611"/>
                <a:gd name="connsiteX3" fmla="*/ 146683 w 373375"/>
                <a:gd name="connsiteY3" fmla="*/ 38205 h 443611"/>
                <a:gd name="connsiteX4" fmla="*/ 206063 w 373375"/>
                <a:gd name="connsiteY4" fmla="*/ 27942 h 443611"/>
                <a:gd name="connsiteX5" fmla="*/ 233553 w 373375"/>
                <a:gd name="connsiteY5" fmla="*/ 31241 h 443611"/>
                <a:gd name="connsiteX6" fmla="*/ 266542 w 373375"/>
                <a:gd name="connsiteY6" fmla="*/ 26476 h 443611"/>
                <a:gd name="connsiteX7" fmla="*/ 256645 w 373375"/>
                <a:gd name="connsiteY7" fmla="*/ 52500 h 443611"/>
                <a:gd name="connsiteX8" fmla="*/ 262510 w 373375"/>
                <a:gd name="connsiteY8" fmla="*/ 70827 h 443611"/>
                <a:gd name="connsiteX9" fmla="*/ 276438 w 373375"/>
                <a:gd name="connsiteY9" fmla="*/ 75958 h 443611"/>
                <a:gd name="connsiteX10" fmla="*/ 303562 w 373375"/>
                <a:gd name="connsiteY10" fmla="*/ 112612 h 443611"/>
                <a:gd name="connsiteX11" fmla="*/ 280104 w 373375"/>
                <a:gd name="connsiteY11" fmla="*/ 130206 h 443611"/>
                <a:gd name="connsiteX12" fmla="*/ 267275 w 373375"/>
                <a:gd name="connsiteY12" fmla="*/ 124342 h 443611"/>
                <a:gd name="connsiteX13" fmla="*/ 271307 w 373375"/>
                <a:gd name="connsiteY13" fmla="*/ 144501 h 443611"/>
                <a:gd name="connsiteX14" fmla="*/ 290367 w 373375"/>
                <a:gd name="connsiteY14" fmla="*/ 127640 h 443611"/>
                <a:gd name="connsiteX15" fmla="*/ 303562 w 373375"/>
                <a:gd name="connsiteY15" fmla="*/ 135338 h 443611"/>
                <a:gd name="connsiteX16" fmla="*/ 304662 w 373375"/>
                <a:gd name="connsiteY16" fmla="*/ 174557 h 443611"/>
                <a:gd name="connsiteX17" fmla="*/ 320423 w 373375"/>
                <a:gd name="connsiteY17" fmla="*/ 126907 h 443611"/>
                <a:gd name="connsiteX18" fmla="*/ 331419 w 373375"/>
                <a:gd name="connsiteY18" fmla="*/ 119210 h 443611"/>
                <a:gd name="connsiteX19" fmla="*/ 348646 w 373375"/>
                <a:gd name="connsiteY19" fmla="*/ 137170 h 443611"/>
                <a:gd name="connsiteX20" fmla="*/ 352312 w 373375"/>
                <a:gd name="connsiteY20" fmla="*/ 157697 h 443611"/>
                <a:gd name="connsiteX21" fmla="*/ 371005 w 373375"/>
                <a:gd name="connsiteY21" fmla="*/ 159896 h 443611"/>
                <a:gd name="connsiteX22" fmla="*/ 368806 w 373375"/>
                <a:gd name="connsiteY22" fmla="*/ 177123 h 443611"/>
                <a:gd name="connsiteX23" fmla="*/ 364407 w 373375"/>
                <a:gd name="connsiteY23" fmla="*/ 207912 h 443611"/>
                <a:gd name="connsiteX24" fmla="*/ 359276 w 373375"/>
                <a:gd name="connsiteY24" fmla="*/ 220741 h 443611"/>
                <a:gd name="connsiteX25" fmla="*/ 325554 w 373375"/>
                <a:gd name="connsiteY25" fmla="*/ 235036 h 443611"/>
                <a:gd name="connsiteX26" fmla="*/ 314925 w 373375"/>
                <a:gd name="connsiteY26" fmla="*/ 232837 h 443611"/>
                <a:gd name="connsiteX27" fmla="*/ 291100 w 373375"/>
                <a:gd name="connsiteY27" fmla="*/ 232837 h 443611"/>
                <a:gd name="connsiteX28" fmla="*/ 318224 w 373375"/>
                <a:gd name="connsiteY28" fmla="*/ 240534 h 443611"/>
                <a:gd name="connsiteX29" fmla="*/ 310526 w 373375"/>
                <a:gd name="connsiteY29" fmla="*/ 254096 h 443611"/>
                <a:gd name="connsiteX30" fmla="*/ 292566 w 373375"/>
                <a:gd name="connsiteY30" fmla="*/ 264726 h 443611"/>
                <a:gd name="connsiteX31" fmla="*/ 286335 w 373375"/>
                <a:gd name="connsiteY31" fmla="*/ 278288 h 443611"/>
                <a:gd name="connsiteX32" fmla="*/ 286335 w 373375"/>
                <a:gd name="connsiteY32" fmla="*/ 296615 h 443611"/>
                <a:gd name="connsiteX33" fmla="*/ 265442 w 373375"/>
                <a:gd name="connsiteY33" fmla="*/ 300647 h 443611"/>
                <a:gd name="connsiteX34" fmla="*/ 246382 w 373375"/>
                <a:gd name="connsiteY34" fmla="*/ 296248 h 443611"/>
                <a:gd name="connsiteX35" fmla="*/ 226589 w 373375"/>
                <a:gd name="connsiteY35" fmla="*/ 337667 h 443611"/>
                <a:gd name="connsiteX36" fmla="*/ 225123 w 373375"/>
                <a:gd name="connsiteY36" fmla="*/ 359293 h 443611"/>
                <a:gd name="connsiteX37" fmla="*/ 231720 w 373375"/>
                <a:gd name="connsiteY37" fmla="*/ 346464 h 443611"/>
                <a:gd name="connsiteX38" fmla="*/ 259944 w 373375"/>
                <a:gd name="connsiteY38" fmla="*/ 319707 h 443611"/>
                <a:gd name="connsiteX39" fmla="*/ 265809 w 373375"/>
                <a:gd name="connsiteY39" fmla="*/ 313109 h 443611"/>
                <a:gd name="connsiteX40" fmla="*/ 277171 w 373375"/>
                <a:gd name="connsiteY40" fmla="*/ 313475 h 443611"/>
                <a:gd name="connsiteX41" fmla="*/ 279004 w 373375"/>
                <a:gd name="connsiteY41" fmla="*/ 316774 h 443611"/>
                <a:gd name="connsiteX42" fmla="*/ 288534 w 373375"/>
                <a:gd name="connsiteY42" fmla="*/ 363691 h 443611"/>
                <a:gd name="connsiteX43" fmla="*/ 294032 w 373375"/>
                <a:gd name="connsiteY43" fmla="*/ 380186 h 443611"/>
                <a:gd name="connsiteX44" fmla="*/ 278637 w 373375"/>
                <a:gd name="connsiteY44" fmla="*/ 402911 h 443611"/>
                <a:gd name="connsiteX45" fmla="*/ 277538 w 373375"/>
                <a:gd name="connsiteY45" fmla="*/ 388983 h 443611"/>
                <a:gd name="connsiteX46" fmla="*/ 267275 w 373375"/>
                <a:gd name="connsiteY46" fmla="*/ 409142 h 443611"/>
                <a:gd name="connsiteX47" fmla="*/ 266175 w 373375"/>
                <a:gd name="connsiteY47" fmla="*/ 414274 h 443611"/>
                <a:gd name="connsiteX48" fmla="*/ 210461 w 373375"/>
                <a:gd name="connsiteY48" fmla="*/ 423804 h 443611"/>
                <a:gd name="connsiteX49" fmla="*/ 211194 w 373375"/>
                <a:gd name="connsiteY49" fmla="*/ 392648 h 443611"/>
                <a:gd name="connsiteX50" fmla="*/ 180038 w 373375"/>
                <a:gd name="connsiteY50" fmla="*/ 431134 h 443611"/>
                <a:gd name="connsiteX51" fmla="*/ 172341 w 373375"/>
                <a:gd name="connsiteY51" fmla="*/ 443597 h 443611"/>
                <a:gd name="connsiteX52" fmla="*/ 148516 w 373375"/>
                <a:gd name="connsiteY52" fmla="*/ 432234 h 443611"/>
                <a:gd name="connsiteX53" fmla="*/ 136054 w 373375"/>
                <a:gd name="connsiteY53" fmla="*/ 389349 h 443611"/>
                <a:gd name="connsiteX54" fmla="*/ 145950 w 373375"/>
                <a:gd name="connsiteY54" fmla="*/ 368823 h 443611"/>
                <a:gd name="connsiteX55" fmla="*/ 143018 w 373375"/>
                <a:gd name="connsiteY55" fmla="*/ 351962 h 443611"/>
                <a:gd name="connsiteX56" fmla="*/ 112229 w 373375"/>
                <a:gd name="connsiteY56" fmla="*/ 351596 h 443611"/>
                <a:gd name="connsiteX57" fmla="*/ 97567 w 373375"/>
                <a:gd name="connsiteY57" fmla="*/ 349030 h 443611"/>
                <a:gd name="connsiteX58" fmla="*/ 85838 w 373375"/>
                <a:gd name="connsiteY58" fmla="*/ 325938 h 443611"/>
                <a:gd name="connsiteX59" fmla="*/ 87671 w 373375"/>
                <a:gd name="connsiteY59" fmla="*/ 321173 h 443611"/>
                <a:gd name="connsiteX60" fmla="*/ 96101 w 373375"/>
                <a:gd name="connsiteY60" fmla="*/ 317874 h 443611"/>
                <a:gd name="connsiteX61" fmla="*/ 107464 w 373375"/>
                <a:gd name="connsiteY61" fmla="*/ 297714 h 443611"/>
                <a:gd name="connsiteX62" fmla="*/ 118827 w 373375"/>
                <a:gd name="connsiteY62" fmla="*/ 268391 h 443611"/>
                <a:gd name="connsiteX63" fmla="*/ 145950 w 373375"/>
                <a:gd name="connsiteY63" fmla="*/ 257762 h 443611"/>
                <a:gd name="connsiteX64" fmla="*/ 156947 w 373375"/>
                <a:gd name="connsiteY64" fmla="*/ 241267 h 443611"/>
                <a:gd name="connsiteX65" fmla="*/ 185170 w 373375"/>
                <a:gd name="connsiteY65" fmla="*/ 215243 h 443611"/>
                <a:gd name="connsiteX66" fmla="*/ 202031 w 373375"/>
                <a:gd name="connsiteY66" fmla="*/ 215976 h 443611"/>
                <a:gd name="connsiteX67" fmla="*/ 212294 w 373375"/>
                <a:gd name="connsiteY67" fmla="*/ 235036 h 443611"/>
                <a:gd name="connsiteX68" fmla="*/ 198732 w 373375"/>
                <a:gd name="connsiteY68" fmla="*/ 242734 h 443611"/>
                <a:gd name="connsiteX69" fmla="*/ 194700 w 373375"/>
                <a:gd name="connsiteY69" fmla="*/ 258861 h 443611"/>
                <a:gd name="connsiteX70" fmla="*/ 224756 w 373375"/>
                <a:gd name="connsiteY70" fmla="*/ 204614 h 443611"/>
                <a:gd name="connsiteX71" fmla="*/ 225856 w 373375"/>
                <a:gd name="connsiteY71" fmla="*/ 203147 h 443611"/>
                <a:gd name="connsiteX72" fmla="*/ 248581 w 373375"/>
                <a:gd name="connsiteY72" fmla="*/ 152565 h 443611"/>
                <a:gd name="connsiteX73" fmla="*/ 244916 w 373375"/>
                <a:gd name="connsiteY73" fmla="*/ 139370 h 443611"/>
                <a:gd name="connsiteX74" fmla="*/ 215593 w 373375"/>
                <a:gd name="connsiteY74" fmla="*/ 123242 h 443611"/>
                <a:gd name="connsiteX75" fmla="*/ 215593 w 373375"/>
                <a:gd name="connsiteY75" fmla="*/ 123242 h 443611"/>
                <a:gd name="connsiteX76" fmla="*/ 213760 w 373375"/>
                <a:gd name="connsiteY76" fmla="*/ 114445 h 443611"/>
                <a:gd name="connsiteX77" fmla="*/ 202031 w 373375"/>
                <a:gd name="connsiteY77" fmla="*/ 107114 h 443611"/>
                <a:gd name="connsiteX78" fmla="*/ 152182 w 373375"/>
                <a:gd name="connsiteY78" fmla="*/ 91720 h 443611"/>
                <a:gd name="connsiteX79" fmla="*/ 155114 w 373375"/>
                <a:gd name="connsiteY79" fmla="*/ 79990 h 443611"/>
                <a:gd name="connsiteX80" fmla="*/ 160978 w 373375"/>
                <a:gd name="connsiteY80" fmla="*/ 55799 h 443611"/>
                <a:gd name="connsiteX81" fmla="*/ 138986 w 373375"/>
                <a:gd name="connsiteY81" fmla="*/ 85855 h 443611"/>
                <a:gd name="connsiteX82" fmla="*/ 117727 w 373375"/>
                <a:gd name="connsiteY82" fmla="*/ 78524 h 443611"/>
                <a:gd name="connsiteX83" fmla="*/ 37821 w 373375"/>
                <a:gd name="connsiteY83" fmla="*/ 28675 h 443611"/>
                <a:gd name="connsiteX84" fmla="*/ 3733 w 373375"/>
                <a:gd name="connsiteY84" fmla="*/ 12181 h 443611"/>
                <a:gd name="connsiteX85" fmla="*/ 68 w 373375"/>
                <a:gd name="connsiteY85" fmla="*/ 85 h 44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73375" h="443611">
                  <a:moveTo>
                    <a:pt x="68" y="85"/>
                  </a:moveTo>
                  <a:cubicBezTo>
                    <a:pt x="28292" y="-1015"/>
                    <a:pt x="54682" y="8882"/>
                    <a:pt x="82539" y="11081"/>
                  </a:cubicBezTo>
                  <a:cubicBezTo>
                    <a:pt x="90236" y="18045"/>
                    <a:pt x="98667" y="23177"/>
                    <a:pt x="109297" y="22444"/>
                  </a:cubicBezTo>
                  <a:cubicBezTo>
                    <a:pt x="124325" y="21711"/>
                    <a:pt x="132388" y="35639"/>
                    <a:pt x="146683" y="38205"/>
                  </a:cubicBezTo>
                  <a:cubicBezTo>
                    <a:pt x="168309" y="41870"/>
                    <a:pt x="186636" y="32340"/>
                    <a:pt x="206063" y="27942"/>
                  </a:cubicBezTo>
                  <a:cubicBezTo>
                    <a:pt x="215593" y="25743"/>
                    <a:pt x="224023" y="23177"/>
                    <a:pt x="233553" y="31241"/>
                  </a:cubicBezTo>
                  <a:cubicBezTo>
                    <a:pt x="244916" y="40771"/>
                    <a:pt x="254812" y="24643"/>
                    <a:pt x="266542" y="26476"/>
                  </a:cubicBezTo>
                  <a:cubicBezTo>
                    <a:pt x="271673" y="38205"/>
                    <a:pt x="261777" y="45536"/>
                    <a:pt x="256645" y="52500"/>
                  </a:cubicBezTo>
                  <a:cubicBezTo>
                    <a:pt x="248581" y="63496"/>
                    <a:pt x="251880" y="67528"/>
                    <a:pt x="262510" y="70827"/>
                  </a:cubicBezTo>
                  <a:cubicBezTo>
                    <a:pt x="267275" y="72293"/>
                    <a:pt x="271673" y="74859"/>
                    <a:pt x="276438" y="75958"/>
                  </a:cubicBezTo>
                  <a:cubicBezTo>
                    <a:pt x="301363" y="80723"/>
                    <a:pt x="306861" y="88787"/>
                    <a:pt x="303562" y="112612"/>
                  </a:cubicBezTo>
                  <a:cubicBezTo>
                    <a:pt x="301729" y="127274"/>
                    <a:pt x="288901" y="125808"/>
                    <a:pt x="280104" y="130206"/>
                  </a:cubicBezTo>
                  <a:cubicBezTo>
                    <a:pt x="274239" y="133139"/>
                    <a:pt x="268374" y="133872"/>
                    <a:pt x="267275" y="124342"/>
                  </a:cubicBezTo>
                  <a:cubicBezTo>
                    <a:pt x="263976" y="132405"/>
                    <a:pt x="274606" y="137537"/>
                    <a:pt x="271307" y="144501"/>
                  </a:cubicBezTo>
                  <a:cubicBezTo>
                    <a:pt x="271673" y="133139"/>
                    <a:pt x="282303" y="131672"/>
                    <a:pt x="290367" y="127640"/>
                  </a:cubicBezTo>
                  <a:cubicBezTo>
                    <a:pt x="298064" y="123975"/>
                    <a:pt x="302096" y="128007"/>
                    <a:pt x="303562" y="135338"/>
                  </a:cubicBezTo>
                  <a:cubicBezTo>
                    <a:pt x="306128" y="148167"/>
                    <a:pt x="306861" y="161362"/>
                    <a:pt x="304662" y="174557"/>
                  </a:cubicBezTo>
                  <a:cubicBezTo>
                    <a:pt x="304662" y="156597"/>
                    <a:pt x="326654" y="147067"/>
                    <a:pt x="320423" y="126907"/>
                  </a:cubicBezTo>
                  <a:cubicBezTo>
                    <a:pt x="318224" y="119943"/>
                    <a:pt x="324821" y="117011"/>
                    <a:pt x="331419" y="119210"/>
                  </a:cubicBezTo>
                  <a:cubicBezTo>
                    <a:pt x="340582" y="121776"/>
                    <a:pt x="346447" y="128007"/>
                    <a:pt x="348646" y="137170"/>
                  </a:cubicBezTo>
                  <a:cubicBezTo>
                    <a:pt x="350479" y="143768"/>
                    <a:pt x="351212" y="150732"/>
                    <a:pt x="352312" y="157697"/>
                  </a:cubicBezTo>
                  <a:cubicBezTo>
                    <a:pt x="358909" y="155497"/>
                    <a:pt x="365507" y="152932"/>
                    <a:pt x="371005" y="159896"/>
                  </a:cubicBezTo>
                  <a:cubicBezTo>
                    <a:pt x="375770" y="166127"/>
                    <a:pt x="372471" y="171992"/>
                    <a:pt x="368806" y="177123"/>
                  </a:cubicBezTo>
                  <a:cubicBezTo>
                    <a:pt x="362575" y="186653"/>
                    <a:pt x="357077" y="195817"/>
                    <a:pt x="364407" y="207912"/>
                  </a:cubicBezTo>
                  <a:cubicBezTo>
                    <a:pt x="367340" y="212677"/>
                    <a:pt x="363674" y="217442"/>
                    <a:pt x="359276" y="220741"/>
                  </a:cubicBezTo>
                  <a:cubicBezTo>
                    <a:pt x="348280" y="225873"/>
                    <a:pt x="333252" y="220375"/>
                    <a:pt x="325554" y="235036"/>
                  </a:cubicBezTo>
                  <a:cubicBezTo>
                    <a:pt x="323355" y="239435"/>
                    <a:pt x="318590" y="235036"/>
                    <a:pt x="314925" y="232837"/>
                  </a:cubicBezTo>
                  <a:cubicBezTo>
                    <a:pt x="308327" y="228439"/>
                    <a:pt x="300263" y="222574"/>
                    <a:pt x="291100" y="232837"/>
                  </a:cubicBezTo>
                  <a:cubicBezTo>
                    <a:pt x="300630" y="237969"/>
                    <a:pt x="313459" y="229172"/>
                    <a:pt x="318224" y="240534"/>
                  </a:cubicBezTo>
                  <a:cubicBezTo>
                    <a:pt x="320789" y="246765"/>
                    <a:pt x="313459" y="249698"/>
                    <a:pt x="310526" y="254096"/>
                  </a:cubicBezTo>
                  <a:cubicBezTo>
                    <a:pt x="305395" y="258861"/>
                    <a:pt x="298797" y="261427"/>
                    <a:pt x="292566" y="264726"/>
                  </a:cubicBezTo>
                  <a:cubicBezTo>
                    <a:pt x="285602" y="266925"/>
                    <a:pt x="281203" y="270591"/>
                    <a:pt x="286335" y="278288"/>
                  </a:cubicBezTo>
                  <a:cubicBezTo>
                    <a:pt x="290367" y="284519"/>
                    <a:pt x="293299" y="290750"/>
                    <a:pt x="286335" y="296615"/>
                  </a:cubicBezTo>
                  <a:cubicBezTo>
                    <a:pt x="280470" y="301746"/>
                    <a:pt x="273139" y="304312"/>
                    <a:pt x="265442" y="300647"/>
                  </a:cubicBezTo>
                  <a:cubicBezTo>
                    <a:pt x="259211" y="297714"/>
                    <a:pt x="251880" y="298447"/>
                    <a:pt x="246382" y="296248"/>
                  </a:cubicBezTo>
                  <a:cubicBezTo>
                    <a:pt x="241251" y="310910"/>
                    <a:pt x="239051" y="325938"/>
                    <a:pt x="226589" y="337667"/>
                  </a:cubicBezTo>
                  <a:cubicBezTo>
                    <a:pt x="220358" y="343532"/>
                    <a:pt x="221091" y="344265"/>
                    <a:pt x="225123" y="359293"/>
                  </a:cubicBezTo>
                  <a:cubicBezTo>
                    <a:pt x="229155" y="355261"/>
                    <a:pt x="229521" y="350129"/>
                    <a:pt x="231720" y="346464"/>
                  </a:cubicBezTo>
                  <a:cubicBezTo>
                    <a:pt x="238685" y="334735"/>
                    <a:pt x="236119" y="313842"/>
                    <a:pt x="259944" y="319707"/>
                  </a:cubicBezTo>
                  <a:cubicBezTo>
                    <a:pt x="262510" y="320440"/>
                    <a:pt x="264342" y="316041"/>
                    <a:pt x="265809" y="313109"/>
                  </a:cubicBezTo>
                  <a:cubicBezTo>
                    <a:pt x="269840" y="305045"/>
                    <a:pt x="273506" y="306878"/>
                    <a:pt x="277171" y="313475"/>
                  </a:cubicBezTo>
                  <a:cubicBezTo>
                    <a:pt x="277904" y="314575"/>
                    <a:pt x="278271" y="315675"/>
                    <a:pt x="279004" y="316774"/>
                  </a:cubicBezTo>
                  <a:cubicBezTo>
                    <a:pt x="287801" y="328504"/>
                    <a:pt x="293299" y="349763"/>
                    <a:pt x="288534" y="363691"/>
                  </a:cubicBezTo>
                  <a:cubicBezTo>
                    <a:pt x="285968" y="371755"/>
                    <a:pt x="294765" y="373954"/>
                    <a:pt x="294032" y="380186"/>
                  </a:cubicBezTo>
                  <a:cubicBezTo>
                    <a:pt x="292199" y="390082"/>
                    <a:pt x="292932" y="401445"/>
                    <a:pt x="278637" y="402911"/>
                  </a:cubicBezTo>
                  <a:cubicBezTo>
                    <a:pt x="272406" y="398512"/>
                    <a:pt x="275339" y="393748"/>
                    <a:pt x="277538" y="388983"/>
                  </a:cubicBezTo>
                  <a:cubicBezTo>
                    <a:pt x="266908" y="396680"/>
                    <a:pt x="266908" y="396680"/>
                    <a:pt x="267275" y="409142"/>
                  </a:cubicBezTo>
                  <a:cubicBezTo>
                    <a:pt x="267275" y="410975"/>
                    <a:pt x="266908" y="412441"/>
                    <a:pt x="266175" y="414274"/>
                  </a:cubicBezTo>
                  <a:cubicBezTo>
                    <a:pt x="250414" y="434433"/>
                    <a:pt x="230254" y="430401"/>
                    <a:pt x="210461" y="423804"/>
                  </a:cubicBezTo>
                  <a:cubicBezTo>
                    <a:pt x="195433" y="418672"/>
                    <a:pt x="196166" y="404377"/>
                    <a:pt x="211194" y="392648"/>
                  </a:cubicBezTo>
                  <a:cubicBezTo>
                    <a:pt x="181138" y="398512"/>
                    <a:pt x="179672" y="400345"/>
                    <a:pt x="180038" y="431134"/>
                  </a:cubicBezTo>
                  <a:cubicBezTo>
                    <a:pt x="180038" y="437366"/>
                    <a:pt x="179305" y="443963"/>
                    <a:pt x="172341" y="443597"/>
                  </a:cubicBezTo>
                  <a:cubicBezTo>
                    <a:pt x="163178" y="443597"/>
                    <a:pt x="152182" y="442497"/>
                    <a:pt x="148516" y="432234"/>
                  </a:cubicBezTo>
                  <a:cubicBezTo>
                    <a:pt x="143751" y="418306"/>
                    <a:pt x="143018" y="403277"/>
                    <a:pt x="136054" y="389349"/>
                  </a:cubicBezTo>
                  <a:cubicBezTo>
                    <a:pt x="132388" y="382018"/>
                    <a:pt x="139353" y="374321"/>
                    <a:pt x="145950" y="368823"/>
                  </a:cubicBezTo>
                  <a:cubicBezTo>
                    <a:pt x="154747" y="361859"/>
                    <a:pt x="151815" y="355627"/>
                    <a:pt x="143018" y="351962"/>
                  </a:cubicBezTo>
                  <a:cubicBezTo>
                    <a:pt x="133122" y="347564"/>
                    <a:pt x="122859" y="340233"/>
                    <a:pt x="112229" y="351596"/>
                  </a:cubicBezTo>
                  <a:cubicBezTo>
                    <a:pt x="107097" y="357094"/>
                    <a:pt x="101599" y="353795"/>
                    <a:pt x="97567" y="349030"/>
                  </a:cubicBezTo>
                  <a:cubicBezTo>
                    <a:pt x="92069" y="342432"/>
                    <a:pt x="86205" y="335468"/>
                    <a:pt x="85838" y="325938"/>
                  </a:cubicBezTo>
                  <a:cubicBezTo>
                    <a:pt x="86205" y="324105"/>
                    <a:pt x="86938" y="322639"/>
                    <a:pt x="87671" y="321173"/>
                  </a:cubicBezTo>
                  <a:cubicBezTo>
                    <a:pt x="90236" y="319340"/>
                    <a:pt x="93169" y="318241"/>
                    <a:pt x="96101" y="317874"/>
                  </a:cubicBezTo>
                  <a:cubicBezTo>
                    <a:pt x="108563" y="316041"/>
                    <a:pt x="113695" y="310177"/>
                    <a:pt x="107464" y="297714"/>
                  </a:cubicBezTo>
                  <a:cubicBezTo>
                    <a:pt x="101233" y="284152"/>
                    <a:pt x="104532" y="273889"/>
                    <a:pt x="118827" y="268391"/>
                  </a:cubicBezTo>
                  <a:cubicBezTo>
                    <a:pt x="126890" y="262527"/>
                    <a:pt x="136420" y="259594"/>
                    <a:pt x="145950" y="257762"/>
                  </a:cubicBezTo>
                  <a:cubicBezTo>
                    <a:pt x="153281" y="254829"/>
                    <a:pt x="154381" y="247499"/>
                    <a:pt x="156947" y="241267"/>
                  </a:cubicBezTo>
                  <a:cubicBezTo>
                    <a:pt x="163544" y="229538"/>
                    <a:pt x="178939" y="228072"/>
                    <a:pt x="185170" y="215243"/>
                  </a:cubicBezTo>
                  <a:cubicBezTo>
                    <a:pt x="187736" y="210112"/>
                    <a:pt x="196533" y="211211"/>
                    <a:pt x="202031" y="215976"/>
                  </a:cubicBezTo>
                  <a:cubicBezTo>
                    <a:pt x="207529" y="221108"/>
                    <a:pt x="213393" y="226972"/>
                    <a:pt x="212294" y="235036"/>
                  </a:cubicBezTo>
                  <a:cubicBezTo>
                    <a:pt x="211194" y="241634"/>
                    <a:pt x="207529" y="245666"/>
                    <a:pt x="198732" y="242734"/>
                  </a:cubicBezTo>
                  <a:cubicBezTo>
                    <a:pt x="194333" y="241267"/>
                    <a:pt x="193967" y="243100"/>
                    <a:pt x="194700" y="258861"/>
                  </a:cubicBezTo>
                  <a:cubicBezTo>
                    <a:pt x="214127" y="246765"/>
                    <a:pt x="215226" y="223673"/>
                    <a:pt x="224756" y="204614"/>
                  </a:cubicBezTo>
                  <a:cubicBezTo>
                    <a:pt x="225856" y="202414"/>
                    <a:pt x="226589" y="204980"/>
                    <a:pt x="225856" y="203147"/>
                  </a:cubicBezTo>
                  <a:cubicBezTo>
                    <a:pt x="214493" y="177490"/>
                    <a:pt x="230987" y="165394"/>
                    <a:pt x="248581" y="152565"/>
                  </a:cubicBezTo>
                  <a:cubicBezTo>
                    <a:pt x="255179" y="147800"/>
                    <a:pt x="250047" y="143035"/>
                    <a:pt x="244916" y="139370"/>
                  </a:cubicBezTo>
                  <a:cubicBezTo>
                    <a:pt x="235752" y="133139"/>
                    <a:pt x="224756" y="129840"/>
                    <a:pt x="215593" y="123242"/>
                  </a:cubicBezTo>
                  <a:lnTo>
                    <a:pt x="215593" y="123242"/>
                  </a:lnTo>
                  <a:cubicBezTo>
                    <a:pt x="213027" y="120676"/>
                    <a:pt x="213393" y="117744"/>
                    <a:pt x="213760" y="114445"/>
                  </a:cubicBezTo>
                  <a:cubicBezTo>
                    <a:pt x="215593" y="102716"/>
                    <a:pt x="212660" y="101616"/>
                    <a:pt x="202031" y="107114"/>
                  </a:cubicBezTo>
                  <a:cubicBezTo>
                    <a:pt x="186270" y="114812"/>
                    <a:pt x="162078" y="106381"/>
                    <a:pt x="152182" y="91720"/>
                  </a:cubicBezTo>
                  <a:cubicBezTo>
                    <a:pt x="148883" y="86588"/>
                    <a:pt x="148883" y="82556"/>
                    <a:pt x="155114" y="79990"/>
                  </a:cubicBezTo>
                  <a:cubicBezTo>
                    <a:pt x="172708" y="72660"/>
                    <a:pt x="172341" y="72660"/>
                    <a:pt x="160978" y="55799"/>
                  </a:cubicBezTo>
                  <a:cubicBezTo>
                    <a:pt x="157680" y="68994"/>
                    <a:pt x="145584" y="74492"/>
                    <a:pt x="138986" y="85855"/>
                  </a:cubicBezTo>
                  <a:cubicBezTo>
                    <a:pt x="133855" y="95018"/>
                    <a:pt x="124325" y="83656"/>
                    <a:pt x="117727" y="78524"/>
                  </a:cubicBezTo>
                  <a:cubicBezTo>
                    <a:pt x="92802" y="58731"/>
                    <a:pt x="68977" y="38205"/>
                    <a:pt x="37821" y="28675"/>
                  </a:cubicBezTo>
                  <a:cubicBezTo>
                    <a:pt x="26092" y="25010"/>
                    <a:pt x="15096" y="17679"/>
                    <a:pt x="3733" y="12181"/>
                  </a:cubicBezTo>
                  <a:cubicBezTo>
                    <a:pt x="801" y="9982"/>
                    <a:pt x="-298" y="5583"/>
                    <a:pt x="68" y="85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9F53C3FD-8F18-442A-9A07-C811785165DE}"/>
                </a:ext>
              </a:extLst>
            </p:cNvPr>
            <p:cNvSpPr/>
            <p:nvPr/>
          </p:nvSpPr>
          <p:spPr>
            <a:xfrm>
              <a:off x="11206491" y="5402586"/>
              <a:ext cx="510419" cy="393566"/>
            </a:xfrm>
            <a:custGeom>
              <a:avLst/>
              <a:gdLst>
                <a:gd name="connsiteX0" fmla="*/ 399542 w 510419"/>
                <a:gd name="connsiteY0" fmla="*/ 201116 h 393566"/>
                <a:gd name="connsiteX1" fmla="*/ 373151 w 510419"/>
                <a:gd name="connsiteY1" fmla="*/ 208813 h 393566"/>
                <a:gd name="connsiteX2" fmla="*/ 363621 w 510419"/>
                <a:gd name="connsiteY2" fmla="*/ 197817 h 393566"/>
                <a:gd name="connsiteX3" fmla="*/ 365087 w 510419"/>
                <a:gd name="connsiteY3" fmla="*/ 178024 h 393566"/>
                <a:gd name="connsiteX4" fmla="*/ 339430 w 510419"/>
                <a:gd name="connsiteY4" fmla="*/ 261595 h 393566"/>
                <a:gd name="connsiteX5" fmla="*/ 339430 w 510419"/>
                <a:gd name="connsiteY5" fmla="*/ 265260 h 393566"/>
                <a:gd name="connsiteX6" fmla="*/ 321103 w 510419"/>
                <a:gd name="connsiteY6" fmla="*/ 259395 h 393566"/>
                <a:gd name="connsiteX7" fmla="*/ 324402 w 510419"/>
                <a:gd name="connsiteY7" fmla="*/ 310344 h 393566"/>
                <a:gd name="connsiteX8" fmla="*/ 312306 w 510419"/>
                <a:gd name="connsiteY8" fmla="*/ 326106 h 393566"/>
                <a:gd name="connsiteX9" fmla="*/ 312672 w 510419"/>
                <a:gd name="connsiteY9" fmla="*/ 381453 h 393566"/>
                <a:gd name="connsiteX10" fmla="*/ 309007 w 510419"/>
                <a:gd name="connsiteY10" fmla="*/ 393549 h 393566"/>
                <a:gd name="connsiteX11" fmla="*/ 295812 w 510419"/>
                <a:gd name="connsiteY11" fmla="*/ 382186 h 393566"/>
                <a:gd name="connsiteX12" fmla="*/ 270154 w 510419"/>
                <a:gd name="connsiteY12" fmla="*/ 370457 h 393566"/>
                <a:gd name="connsiteX13" fmla="*/ 225070 w 510419"/>
                <a:gd name="connsiteY13" fmla="*/ 341867 h 393566"/>
                <a:gd name="connsiteX14" fmla="*/ 211874 w 510419"/>
                <a:gd name="connsiteY14" fmla="*/ 324273 h 393566"/>
                <a:gd name="connsiteX15" fmla="*/ 207842 w 510419"/>
                <a:gd name="connsiteY15" fmla="*/ 287986 h 393566"/>
                <a:gd name="connsiteX16" fmla="*/ 221771 w 510419"/>
                <a:gd name="connsiteY16" fmla="*/ 282121 h 393566"/>
                <a:gd name="connsiteX17" fmla="*/ 207842 w 510419"/>
                <a:gd name="connsiteY17" fmla="*/ 280655 h 393566"/>
                <a:gd name="connsiteX18" fmla="*/ 191348 w 510419"/>
                <a:gd name="connsiteY18" fmla="*/ 281021 h 393566"/>
                <a:gd name="connsiteX19" fmla="*/ 187316 w 510419"/>
                <a:gd name="connsiteY19" fmla="*/ 229706 h 393566"/>
                <a:gd name="connsiteX20" fmla="*/ 179985 w 510419"/>
                <a:gd name="connsiteY20" fmla="*/ 219809 h 393566"/>
                <a:gd name="connsiteX21" fmla="*/ 174121 w 510419"/>
                <a:gd name="connsiteY21" fmla="*/ 229339 h 393566"/>
                <a:gd name="connsiteX22" fmla="*/ 153228 w 510419"/>
                <a:gd name="connsiteY22" fmla="*/ 261961 h 393566"/>
                <a:gd name="connsiteX23" fmla="*/ 104845 w 510419"/>
                <a:gd name="connsiteY23" fmla="*/ 245834 h 393566"/>
                <a:gd name="connsiteX24" fmla="*/ 85785 w 510419"/>
                <a:gd name="connsiteY24" fmla="*/ 238869 h 393566"/>
                <a:gd name="connsiteX25" fmla="*/ 70024 w 510419"/>
                <a:gd name="connsiteY25" fmla="*/ 233005 h 393566"/>
                <a:gd name="connsiteX26" fmla="*/ 51330 w 510419"/>
                <a:gd name="connsiteY26" fmla="*/ 211379 h 393566"/>
                <a:gd name="connsiteX27" fmla="*/ 34103 w 510419"/>
                <a:gd name="connsiteY27" fmla="*/ 216144 h 393566"/>
                <a:gd name="connsiteX28" fmla="*/ 23107 w 510419"/>
                <a:gd name="connsiteY28" fmla="*/ 223475 h 393566"/>
                <a:gd name="connsiteX29" fmla="*/ 16143 w 510419"/>
                <a:gd name="connsiteY29" fmla="*/ 231172 h 393566"/>
                <a:gd name="connsiteX30" fmla="*/ 8445 w 510419"/>
                <a:gd name="connsiteY30" fmla="*/ 223108 h 393566"/>
                <a:gd name="connsiteX31" fmla="*/ 15043 w 510419"/>
                <a:gd name="connsiteY31" fmla="*/ 204048 h 393566"/>
                <a:gd name="connsiteX32" fmla="*/ 18342 w 510419"/>
                <a:gd name="connsiteY32" fmla="*/ 195618 h 393566"/>
                <a:gd name="connsiteX33" fmla="*/ 25306 w 510419"/>
                <a:gd name="connsiteY33" fmla="*/ 180223 h 393566"/>
                <a:gd name="connsiteX34" fmla="*/ 41434 w 510419"/>
                <a:gd name="connsiteY34" fmla="*/ 182789 h 393566"/>
                <a:gd name="connsiteX35" fmla="*/ 71856 w 510419"/>
                <a:gd name="connsiteY35" fmla="*/ 218343 h 393566"/>
                <a:gd name="connsiteX36" fmla="*/ 68191 w 510419"/>
                <a:gd name="connsiteY36" fmla="*/ 171426 h 393566"/>
                <a:gd name="connsiteX37" fmla="*/ 69291 w 510419"/>
                <a:gd name="connsiteY37" fmla="*/ 150167 h 393566"/>
                <a:gd name="connsiteX38" fmla="*/ 98247 w 510419"/>
                <a:gd name="connsiteY38" fmla="*/ 154932 h 393566"/>
                <a:gd name="connsiteX39" fmla="*/ 99713 w 510419"/>
                <a:gd name="connsiteY39" fmla="*/ 156398 h 393566"/>
                <a:gd name="connsiteX40" fmla="*/ 111443 w 510419"/>
                <a:gd name="connsiteY40" fmla="*/ 141003 h 393566"/>
                <a:gd name="connsiteX41" fmla="*/ 115841 w 510419"/>
                <a:gd name="connsiteY41" fmla="*/ 164462 h 393566"/>
                <a:gd name="connsiteX42" fmla="*/ 119140 w 510419"/>
                <a:gd name="connsiteY42" fmla="*/ 182789 h 393566"/>
                <a:gd name="connsiteX43" fmla="*/ 139300 w 510419"/>
                <a:gd name="connsiteY43" fmla="*/ 192685 h 393566"/>
                <a:gd name="connsiteX44" fmla="*/ 176320 w 510419"/>
                <a:gd name="connsiteY44" fmla="*/ 193052 h 393566"/>
                <a:gd name="connsiteX45" fmla="*/ 184017 w 510419"/>
                <a:gd name="connsiteY45" fmla="*/ 187920 h 393566"/>
                <a:gd name="connsiteX46" fmla="*/ 193547 w 510419"/>
                <a:gd name="connsiteY46" fmla="*/ 169594 h 393566"/>
                <a:gd name="connsiteX47" fmla="*/ 211141 w 510419"/>
                <a:gd name="connsiteY47" fmla="*/ 142470 h 393566"/>
                <a:gd name="connsiteX48" fmla="*/ 205276 w 510419"/>
                <a:gd name="connsiteY48" fmla="*/ 124876 h 393566"/>
                <a:gd name="connsiteX49" fmla="*/ 220305 w 510419"/>
                <a:gd name="connsiteY49" fmla="*/ 119744 h 393566"/>
                <a:gd name="connsiteX50" fmla="*/ 226536 w 510419"/>
                <a:gd name="connsiteY50" fmla="*/ 108382 h 393566"/>
                <a:gd name="connsiteX51" fmla="*/ 216639 w 510419"/>
                <a:gd name="connsiteY51" fmla="*/ 61465 h 393566"/>
                <a:gd name="connsiteX52" fmla="*/ 210041 w 510419"/>
                <a:gd name="connsiteY52" fmla="*/ 38373 h 393566"/>
                <a:gd name="connsiteX53" fmla="*/ 223970 w 510419"/>
                <a:gd name="connsiteY53" fmla="*/ 253 h 393566"/>
                <a:gd name="connsiteX54" fmla="*/ 235333 w 510419"/>
                <a:gd name="connsiteY54" fmla="*/ 6484 h 393566"/>
                <a:gd name="connsiteX55" fmla="*/ 243397 w 510419"/>
                <a:gd name="connsiteY55" fmla="*/ 32142 h 393566"/>
                <a:gd name="connsiteX56" fmla="*/ 241197 w 510419"/>
                <a:gd name="connsiteY56" fmla="*/ 63664 h 393566"/>
                <a:gd name="connsiteX57" fmla="*/ 242297 w 510419"/>
                <a:gd name="connsiteY57" fmla="*/ 83457 h 393566"/>
                <a:gd name="connsiteX58" fmla="*/ 271986 w 510419"/>
                <a:gd name="connsiteY58" fmla="*/ 116812 h 393566"/>
                <a:gd name="connsiteX59" fmla="*/ 272353 w 510419"/>
                <a:gd name="connsiteY59" fmla="*/ 124509 h 393566"/>
                <a:gd name="connsiteX60" fmla="*/ 244496 w 510419"/>
                <a:gd name="connsiteY60" fmla="*/ 154199 h 393566"/>
                <a:gd name="connsiteX61" fmla="*/ 235699 w 510419"/>
                <a:gd name="connsiteY61" fmla="*/ 160063 h 393566"/>
                <a:gd name="connsiteX62" fmla="*/ 237165 w 510419"/>
                <a:gd name="connsiteY62" fmla="*/ 163362 h 393566"/>
                <a:gd name="connsiteX63" fmla="*/ 255126 w 510419"/>
                <a:gd name="connsiteY63" fmla="*/ 179123 h 393566"/>
                <a:gd name="connsiteX64" fmla="*/ 233133 w 510419"/>
                <a:gd name="connsiteY64" fmla="*/ 188654 h 393566"/>
                <a:gd name="connsiteX65" fmla="*/ 205643 w 510419"/>
                <a:gd name="connsiteY65" fmla="*/ 193052 h 393566"/>
                <a:gd name="connsiteX66" fmla="*/ 199045 w 510419"/>
                <a:gd name="connsiteY66" fmla="*/ 194152 h 393566"/>
                <a:gd name="connsiteX67" fmla="*/ 199778 w 510419"/>
                <a:gd name="connsiteY67" fmla="*/ 202582 h 393566"/>
                <a:gd name="connsiteX68" fmla="*/ 241564 w 510419"/>
                <a:gd name="connsiteY68" fmla="*/ 226773 h 393566"/>
                <a:gd name="connsiteX69" fmla="*/ 252193 w 510419"/>
                <a:gd name="connsiteY69" fmla="*/ 216144 h 393566"/>
                <a:gd name="connsiteX70" fmla="*/ 253660 w 510419"/>
                <a:gd name="connsiteY70" fmla="*/ 194518 h 393566"/>
                <a:gd name="connsiteX71" fmla="*/ 299477 w 510419"/>
                <a:gd name="connsiteY71" fmla="*/ 206247 h 393566"/>
                <a:gd name="connsiteX72" fmla="*/ 335764 w 510419"/>
                <a:gd name="connsiteY72" fmla="*/ 194518 h 393566"/>
                <a:gd name="connsiteX73" fmla="*/ 338697 w 510419"/>
                <a:gd name="connsiteY73" fmla="*/ 184622 h 393566"/>
                <a:gd name="connsiteX74" fmla="*/ 328433 w 510419"/>
                <a:gd name="connsiteY74" fmla="*/ 179490 h 393566"/>
                <a:gd name="connsiteX75" fmla="*/ 296178 w 510419"/>
                <a:gd name="connsiteY75" fmla="*/ 146502 h 393566"/>
                <a:gd name="connsiteX76" fmla="*/ 290680 w 510419"/>
                <a:gd name="connsiteY76" fmla="*/ 131840 h 393566"/>
                <a:gd name="connsiteX77" fmla="*/ 292513 w 510419"/>
                <a:gd name="connsiteY77" fmla="*/ 119011 h 393566"/>
                <a:gd name="connsiteX78" fmla="*/ 303875 w 510419"/>
                <a:gd name="connsiteY78" fmla="*/ 122310 h 393566"/>
                <a:gd name="connsiteX79" fmla="*/ 341995 w 510419"/>
                <a:gd name="connsiteY79" fmla="*/ 153466 h 393566"/>
                <a:gd name="connsiteX80" fmla="*/ 354824 w 510419"/>
                <a:gd name="connsiteY80" fmla="*/ 117912 h 393566"/>
                <a:gd name="connsiteX81" fmla="*/ 375350 w 510419"/>
                <a:gd name="connsiteY81" fmla="*/ 115346 h 393566"/>
                <a:gd name="connsiteX82" fmla="*/ 391112 w 510419"/>
                <a:gd name="connsiteY82" fmla="*/ 142836 h 393566"/>
                <a:gd name="connsiteX83" fmla="*/ 394044 w 510419"/>
                <a:gd name="connsiteY83" fmla="*/ 141737 h 393566"/>
                <a:gd name="connsiteX84" fmla="*/ 390012 w 510419"/>
                <a:gd name="connsiteY84" fmla="*/ 91154 h 393566"/>
                <a:gd name="connsiteX85" fmla="*/ 390012 w 510419"/>
                <a:gd name="connsiteY85" fmla="*/ 82357 h 393566"/>
                <a:gd name="connsiteX86" fmla="*/ 397709 w 510419"/>
                <a:gd name="connsiteY86" fmla="*/ 79058 h 393566"/>
                <a:gd name="connsiteX87" fmla="*/ 422267 w 510419"/>
                <a:gd name="connsiteY87" fmla="*/ 80891 h 393566"/>
                <a:gd name="connsiteX88" fmla="*/ 444993 w 510419"/>
                <a:gd name="connsiteY88" fmla="*/ 91521 h 393566"/>
                <a:gd name="connsiteX89" fmla="*/ 452324 w 510419"/>
                <a:gd name="connsiteY89" fmla="*/ 95919 h 393566"/>
                <a:gd name="connsiteX90" fmla="*/ 455989 w 510419"/>
                <a:gd name="connsiteY90" fmla="*/ 87855 h 393566"/>
                <a:gd name="connsiteX91" fmla="*/ 466619 w 510419"/>
                <a:gd name="connsiteY91" fmla="*/ 62564 h 393566"/>
                <a:gd name="connsiteX92" fmla="*/ 505105 w 510419"/>
                <a:gd name="connsiteY92" fmla="*/ 79425 h 393566"/>
                <a:gd name="connsiteX93" fmla="*/ 503639 w 510419"/>
                <a:gd name="connsiteY93" fmla="*/ 94820 h 393566"/>
                <a:gd name="connsiteX94" fmla="*/ 481280 w 510419"/>
                <a:gd name="connsiteY94" fmla="*/ 110947 h 393566"/>
                <a:gd name="connsiteX95" fmla="*/ 480547 w 510419"/>
                <a:gd name="connsiteY95" fmla="*/ 137705 h 393566"/>
                <a:gd name="connsiteX96" fmla="*/ 484579 w 510419"/>
                <a:gd name="connsiteY96" fmla="*/ 144302 h 393566"/>
                <a:gd name="connsiteX97" fmla="*/ 444626 w 510419"/>
                <a:gd name="connsiteY97" fmla="*/ 209180 h 393566"/>
                <a:gd name="connsiteX98" fmla="*/ 440961 w 510419"/>
                <a:gd name="connsiteY98" fmla="*/ 176191 h 393566"/>
                <a:gd name="connsiteX99" fmla="*/ 446825 w 510419"/>
                <a:gd name="connsiteY99" fmla="*/ 169594 h 393566"/>
                <a:gd name="connsiteX100" fmla="*/ 451590 w 510419"/>
                <a:gd name="connsiteY100" fmla="*/ 175825 h 393566"/>
                <a:gd name="connsiteX101" fmla="*/ 455989 w 510419"/>
                <a:gd name="connsiteY101" fmla="*/ 179490 h 393566"/>
                <a:gd name="connsiteX102" fmla="*/ 460021 w 510419"/>
                <a:gd name="connsiteY102" fmla="*/ 175825 h 393566"/>
                <a:gd name="connsiteX103" fmla="*/ 448292 w 510419"/>
                <a:gd name="connsiteY103" fmla="*/ 156398 h 393566"/>
                <a:gd name="connsiteX104" fmla="*/ 436196 w 510419"/>
                <a:gd name="connsiteY104" fmla="*/ 165195 h 393566"/>
                <a:gd name="connsiteX105" fmla="*/ 427399 w 510419"/>
                <a:gd name="connsiteY105" fmla="*/ 172526 h 393566"/>
                <a:gd name="connsiteX106" fmla="*/ 410538 w 510419"/>
                <a:gd name="connsiteY106" fmla="*/ 182789 h 393566"/>
                <a:gd name="connsiteX107" fmla="*/ 389279 w 510419"/>
                <a:gd name="connsiteY107" fmla="*/ 186454 h 393566"/>
                <a:gd name="connsiteX108" fmla="*/ 399909 w 510419"/>
                <a:gd name="connsiteY108" fmla="*/ 163729 h 393566"/>
                <a:gd name="connsiteX109" fmla="*/ 372418 w 510419"/>
                <a:gd name="connsiteY109" fmla="*/ 153832 h 393566"/>
                <a:gd name="connsiteX110" fmla="*/ 397709 w 510419"/>
                <a:gd name="connsiteY110" fmla="*/ 192319 h 393566"/>
                <a:gd name="connsiteX111" fmla="*/ 399542 w 510419"/>
                <a:gd name="connsiteY111" fmla="*/ 201116 h 39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510419" h="393566">
                  <a:moveTo>
                    <a:pt x="399542" y="201116"/>
                  </a:moveTo>
                  <a:cubicBezTo>
                    <a:pt x="390745" y="203682"/>
                    <a:pt x="381948" y="206247"/>
                    <a:pt x="373151" y="208813"/>
                  </a:cubicBezTo>
                  <a:cubicBezTo>
                    <a:pt x="361788" y="212478"/>
                    <a:pt x="361788" y="204048"/>
                    <a:pt x="363621" y="197817"/>
                  </a:cubicBezTo>
                  <a:cubicBezTo>
                    <a:pt x="365820" y="190120"/>
                    <a:pt x="365087" y="182789"/>
                    <a:pt x="365087" y="178024"/>
                  </a:cubicBezTo>
                  <a:cubicBezTo>
                    <a:pt x="367653" y="207347"/>
                    <a:pt x="347127" y="232272"/>
                    <a:pt x="339430" y="261595"/>
                  </a:cubicBezTo>
                  <a:cubicBezTo>
                    <a:pt x="339430" y="262694"/>
                    <a:pt x="339430" y="264160"/>
                    <a:pt x="339430" y="265260"/>
                  </a:cubicBezTo>
                  <a:cubicBezTo>
                    <a:pt x="330999" y="271858"/>
                    <a:pt x="329167" y="259395"/>
                    <a:pt x="321103" y="259395"/>
                  </a:cubicBezTo>
                  <a:cubicBezTo>
                    <a:pt x="328067" y="276623"/>
                    <a:pt x="335398" y="293117"/>
                    <a:pt x="324402" y="310344"/>
                  </a:cubicBezTo>
                  <a:cubicBezTo>
                    <a:pt x="316704" y="312910"/>
                    <a:pt x="313772" y="316942"/>
                    <a:pt x="312306" y="326106"/>
                  </a:cubicBezTo>
                  <a:cubicBezTo>
                    <a:pt x="310107" y="344799"/>
                    <a:pt x="309740" y="362759"/>
                    <a:pt x="312672" y="381453"/>
                  </a:cubicBezTo>
                  <a:cubicBezTo>
                    <a:pt x="313405" y="385118"/>
                    <a:pt x="316338" y="393182"/>
                    <a:pt x="309007" y="393549"/>
                  </a:cubicBezTo>
                  <a:cubicBezTo>
                    <a:pt x="302776" y="393915"/>
                    <a:pt x="295445" y="388417"/>
                    <a:pt x="295812" y="382186"/>
                  </a:cubicBezTo>
                  <a:cubicBezTo>
                    <a:pt x="298744" y="353229"/>
                    <a:pt x="276385" y="369357"/>
                    <a:pt x="270154" y="370457"/>
                  </a:cubicBezTo>
                  <a:cubicBezTo>
                    <a:pt x="245596" y="374855"/>
                    <a:pt x="231667" y="367524"/>
                    <a:pt x="225070" y="341867"/>
                  </a:cubicBezTo>
                  <a:cubicBezTo>
                    <a:pt x="223237" y="334169"/>
                    <a:pt x="218105" y="327572"/>
                    <a:pt x="211874" y="324273"/>
                  </a:cubicBezTo>
                  <a:cubicBezTo>
                    <a:pt x="191715" y="313643"/>
                    <a:pt x="193914" y="301547"/>
                    <a:pt x="207842" y="287986"/>
                  </a:cubicBezTo>
                  <a:cubicBezTo>
                    <a:pt x="212974" y="287252"/>
                    <a:pt x="216639" y="283954"/>
                    <a:pt x="221771" y="282121"/>
                  </a:cubicBezTo>
                  <a:cubicBezTo>
                    <a:pt x="217006" y="279555"/>
                    <a:pt x="211874" y="285786"/>
                    <a:pt x="207842" y="280655"/>
                  </a:cubicBezTo>
                  <a:cubicBezTo>
                    <a:pt x="202711" y="271858"/>
                    <a:pt x="197579" y="282487"/>
                    <a:pt x="191348" y="281021"/>
                  </a:cubicBezTo>
                  <a:cubicBezTo>
                    <a:pt x="194280" y="263427"/>
                    <a:pt x="188049" y="246567"/>
                    <a:pt x="187316" y="229706"/>
                  </a:cubicBezTo>
                  <a:cubicBezTo>
                    <a:pt x="186950" y="226040"/>
                    <a:pt x="185117" y="220176"/>
                    <a:pt x="179985" y="219809"/>
                  </a:cubicBezTo>
                  <a:cubicBezTo>
                    <a:pt x="174121" y="219443"/>
                    <a:pt x="173754" y="225307"/>
                    <a:pt x="174121" y="229339"/>
                  </a:cubicBezTo>
                  <a:cubicBezTo>
                    <a:pt x="175587" y="246200"/>
                    <a:pt x="154328" y="246200"/>
                    <a:pt x="153228" y="261961"/>
                  </a:cubicBezTo>
                  <a:cubicBezTo>
                    <a:pt x="142598" y="247300"/>
                    <a:pt x="122072" y="240702"/>
                    <a:pt x="104845" y="245834"/>
                  </a:cubicBezTo>
                  <a:cubicBezTo>
                    <a:pt x="96781" y="248033"/>
                    <a:pt x="88717" y="253531"/>
                    <a:pt x="85785" y="238869"/>
                  </a:cubicBezTo>
                  <a:cubicBezTo>
                    <a:pt x="84685" y="234471"/>
                    <a:pt x="80287" y="229706"/>
                    <a:pt x="70024" y="233005"/>
                  </a:cubicBezTo>
                  <a:cubicBezTo>
                    <a:pt x="54996" y="237770"/>
                    <a:pt x="56828" y="219443"/>
                    <a:pt x="51330" y="211379"/>
                  </a:cubicBezTo>
                  <a:cubicBezTo>
                    <a:pt x="44733" y="209913"/>
                    <a:pt x="41067" y="219443"/>
                    <a:pt x="34103" y="216144"/>
                  </a:cubicBezTo>
                  <a:cubicBezTo>
                    <a:pt x="26039" y="212478"/>
                    <a:pt x="20908" y="211745"/>
                    <a:pt x="23107" y="223475"/>
                  </a:cubicBezTo>
                  <a:cubicBezTo>
                    <a:pt x="23840" y="227140"/>
                    <a:pt x="20174" y="230439"/>
                    <a:pt x="16143" y="231172"/>
                  </a:cubicBezTo>
                  <a:cubicBezTo>
                    <a:pt x="9911" y="232272"/>
                    <a:pt x="8812" y="227507"/>
                    <a:pt x="8445" y="223108"/>
                  </a:cubicBezTo>
                  <a:cubicBezTo>
                    <a:pt x="7712" y="215777"/>
                    <a:pt x="-13914" y="201482"/>
                    <a:pt x="15043" y="204048"/>
                  </a:cubicBezTo>
                  <a:cubicBezTo>
                    <a:pt x="20541" y="204415"/>
                    <a:pt x="19808" y="199283"/>
                    <a:pt x="18342" y="195618"/>
                  </a:cubicBezTo>
                  <a:cubicBezTo>
                    <a:pt x="15043" y="187554"/>
                    <a:pt x="20174" y="184255"/>
                    <a:pt x="25306" y="180223"/>
                  </a:cubicBezTo>
                  <a:cubicBezTo>
                    <a:pt x="31904" y="175092"/>
                    <a:pt x="36302" y="182056"/>
                    <a:pt x="41434" y="182789"/>
                  </a:cubicBezTo>
                  <a:cubicBezTo>
                    <a:pt x="60494" y="185721"/>
                    <a:pt x="64159" y="202215"/>
                    <a:pt x="71856" y="218343"/>
                  </a:cubicBezTo>
                  <a:cubicBezTo>
                    <a:pt x="81753" y="199283"/>
                    <a:pt x="71490" y="184988"/>
                    <a:pt x="68191" y="171426"/>
                  </a:cubicBezTo>
                  <a:cubicBezTo>
                    <a:pt x="66358" y="162996"/>
                    <a:pt x="59394" y="157131"/>
                    <a:pt x="69291" y="150167"/>
                  </a:cubicBezTo>
                  <a:cubicBezTo>
                    <a:pt x="80653" y="142103"/>
                    <a:pt x="89450" y="147968"/>
                    <a:pt x="98247" y="154932"/>
                  </a:cubicBezTo>
                  <a:cubicBezTo>
                    <a:pt x="98614" y="155299"/>
                    <a:pt x="98980" y="156032"/>
                    <a:pt x="99713" y="156398"/>
                  </a:cubicBezTo>
                  <a:cubicBezTo>
                    <a:pt x="105578" y="152366"/>
                    <a:pt x="100446" y="136972"/>
                    <a:pt x="111443" y="141003"/>
                  </a:cubicBezTo>
                  <a:cubicBezTo>
                    <a:pt x="119140" y="143936"/>
                    <a:pt x="124638" y="153832"/>
                    <a:pt x="115841" y="164462"/>
                  </a:cubicBezTo>
                  <a:cubicBezTo>
                    <a:pt x="110710" y="170693"/>
                    <a:pt x="113642" y="177657"/>
                    <a:pt x="119140" y="182789"/>
                  </a:cubicBezTo>
                  <a:cubicBezTo>
                    <a:pt x="125005" y="187920"/>
                    <a:pt x="128670" y="195251"/>
                    <a:pt x="139300" y="192685"/>
                  </a:cubicBezTo>
                  <a:cubicBezTo>
                    <a:pt x="151395" y="189753"/>
                    <a:pt x="163858" y="182789"/>
                    <a:pt x="176320" y="193052"/>
                  </a:cubicBezTo>
                  <a:cubicBezTo>
                    <a:pt x="179252" y="195618"/>
                    <a:pt x="184750" y="192319"/>
                    <a:pt x="184017" y="187920"/>
                  </a:cubicBezTo>
                  <a:cubicBezTo>
                    <a:pt x="182551" y="178757"/>
                    <a:pt x="181452" y="171060"/>
                    <a:pt x="193547" y="169594"/>
                  </a:cubicBezTo>
                  <a:cubicBezTo>
                    <a:pt x="191715" y="155665"/>
                    <a:pt x="202711" y="150167"/>
                    <a:pt x="211141" y="142470"/>
                  </a:cubicBezTo>
                  <a:cubicBezTo>
                    <a:pt x="219571" y="134772"/>
                    <a:pt x="205276" y="132207"/>
                    <a:pt x="205276" y="124876"/>
                  </a:cubicBezTo>
                  <a:cubicBezTo>
                    <a:pt x="210041" y="123043"/>
                    <a:pt x="215173" y="120477"/>
                    <a:pt x="220305" y="119744"/>
                  </a:cubicBezTo>
                  <a:cubicBezTo>
                    <a:pt x="228735" y="118645"/>
                    <a:pt x="226169" y="114613"/>
                    <a:pt x="226536" y="108382"/>
                  </a:cubicBezTo>
                  <a:cubicBezTo>
                    <a:pt x="227635" y="91521"/>
                    <a:pt x="233133" y="74660"/>
                    <a:pt x="216639" y="61465"/>
                  </a:cubicBezTo>
                  <a:cubicBezTo>
                    <a:pt x="227269" y="50102"/>
                    <a:pt x="222870" y="44237"/>
                    <a:pt x="210041" y="38373"/>
                  </a:cubicBezTo>
                  <a:cubicBezTo>
                    <a:pt x="204177" y="35807"/>
                    <a:pt x="216273" y="2085"/>
                    <a:pt x="223970" y="253"/>
                  </a:cubicBezTo>
                  <a:cubicBezTo>
                    <a:pt x="229102" y="-847"/>
                    <a:pt x="236432" y="1719"/>
                    <a:pt x="235333" y="6484"/>
                  </a:cubicBezTo>
                  <a:cubicBezTo>
                    <a:pt x="232400" y="17480"/>
                    <a:pt x="239731" y="24444"/>
                    <a:pt x="243397" y="32142"/>
                  </a:cubicBezTo>
                  <a:cubicBezTo>
                    <a:pt x="248895" y="44237"/>
                    <a:pt x="247428" y="53767"/>
                    <a:pt x="241197" y="63664"/>
                  </a:cubicBezTo>
                  <a:cubicBezTo>
                    <a:pt x="236432" y="70995"/>
                    <a:pt x="234600" y="79058"/>
                    <a:pt x="242297" y="83457"/>
                  </a:cubicBezTo>
                  <a:cubicBezTo>
                    <a:pt x="255859" y="91521"/>
                    <a:pt x="253293" y="113513"/>
                    <a:pt x="271986" y="116812"/>
                  </a:cubicBezTo>
                  <a:cubicBezTo>
                    <a:pt x="275285" y="117179"/>
                    <a:pt x="274919" y="123776"/>
                    <a:pt x="272353" y="124509"/>
                  </a:cubicBezTo>
                  <a:cubicBezTo>
                    <a:pt x="256225" y="128175"/>
                    <a:pt x="252193" y="142836"/>
                    <a:pt x="244496" y="154199"/>
                  </a:cubicBezTo>
                  <a:cubicBezTo>
                    <a:pt x="242297" y="157131"/>
                    <a:pt x="236799" y="155299"/>
                    <a:pt x="235699" y="160063"/>
                  </a:cubicBezTo>
                  <a:cubicBezTo>
                    <a:pt x="236066" y="161163"/>
                    <a:pt x="236432" y="162263"/>
                    <a:pt x="237165" y="163362"/>
                  </a:cubicBezTo>
                  <a:cubicBezTo>
                    <a:pt x="241930" y="170327"/>
                    <a:pt x="256225" y="168494"/>
                    <a:pt x="255126" y="179123"/>
                  </a:cubicBezTo>
                  <a:cubicBezTo>
                    <a:pt x="253660" y="190853"/>
                    <a:pt x="240464" y="184622"/>
                    <a:pt x="233133" y="188654"/>
                  </a:cubicBezTo>
                  <a:cubicBezTo>
                    <a:pt x="224703" y="193052"/>
                    <a:pt x="216273" y="200749"/>
                    <a:pt x="205643" y="193052"/>
                  </a:cubicBezTo>
                  <a:cubicBezTo>
                    <a:pt x="203444" y="191586"/>
                    <a:pt x="200878" y="191586"/>
                    <a:pt x="199045" y="194152"/>
                  </a:cubicBezTo>
                  <a:cubicBezTo>
                    <a:pt x="196846" y="197084"/>
                    <a:pt x="197946" y="199650"/>
                    <a:pt x="199778" y="202582"/>
                  </a:cubicBezTo>
                  <a:cubicBezTo>
                    <a:pt x="208942" y="218710"/>
                    <a:pt x="226536" y="221275"/>
                    <a:pt x="241564" y="226773"/>
                  </a:cubicBezTo>
                  <a:cubicBezTo>
                    <a:pt x="247795" y="229339"/>
                    <a:pt x="251094" y="221642"/>
                    <a:pt x="252193" y="216144"/>
                  </a:cubicBezTo>
                  <a:cubicBezTo>
                    <a:pt x="253660" y="210279"/>
                    <a:pt x="253293" y="203682"/>
                    <a:pt x="253660" y="194518"/>
                  </a:cubicBezTo>
                  <a:cubicBezTo>
                    <a:pt x="266855" y="210646"/>
                    <a:pt x="284449" y="205514"/>
                    <a:pt x="299477" y="206247"/>
                  </a:cubicBezTo>
                  <a:cubicBezTo>
                    <a:pt x="310840" y="206981"/>
                    <a:pt x="322202" y="195618"/>
                    <a:pt x="335764" y="194518"/>
                  </a:cubicBezTo>
                  <a:cubicBezTo>
                    <a:pt x="339063" y="194152"/>
                    <a:pt x="339796" y="188654"/>
                    <a:pt x="338697" y="184622"/>
                  </a:cubicBezTo>
                  <a:cubicBezTo>
                    <a:pt x="337597" y="178757"/>
                    <a:pt x="332832" y="179123"/>
                    <a:pt x="328433" y="179490"/>
                  </a:cubicBezTo>
                  <a:cubicBezTo>
                    <a:pt x="309740" y="179857"/>
                    <a:pt x="293246" y="164095"/>
                    <a:pt x="296178" y="146502"/>
                  </a:cubicBezTo>
                  <a:cubicBezTo>
                    <a:pt x="297278" y="139537"/>
                    <a:pt x="294345" y="135872"/>
                    <a:pt x="290680" y="131840"/>
                  </a:cubicBezTo>
                  <a:cubicBezTo>
                    <a:pt x="285915" y="126708"/>
                    <a:pt x="288481" y="123043"/>
                    <a:pt x="292513" y="119011"/>
                  </a:cubicBezTo>
                  <a:cubicBezTo>
                    <a:pt x="298011" y="113880"/>
                    <a:pt x="301310" y="117545"/>
                    <a:pt x="303875" y="122310"/>
                  </a:cubicBezTo>
                  <a:cubicBezTo>
                    <a:pt x="311939" y="137338"/>
                    <a:pt x="323668" y="148701"/>
                    <a:pt x="341995" y="153466"/>
                  </a:cubicBezTo>
                  <a:cubicBezTo>
                    <a:pt x="342362" y="140637"/>
                    <a:pt x="351525" y="130740"/>
                    <a:pt x="354824" y="117912"/>
                  </a:cubicBezTo>
                  <a:cubicBezTo>
                    <a:pt x="357390" y="107648"/>
                    <a:pt x="369119" y="106182"/>
                    <a:pt x="375350" y="115346"/>
                  </a:cubicBezTo>
                  <a:cubicBezTo>
                    <a:pt x="381215" y="124143"/>
                    <a:pt x="385614" y="133673"/>
                    <a:pt x="391112" y="142836"/>
                  </a:cubicBezTo>
                  <a:cubicBezTo>
                    <a:pt x="391845" y="142470"/>
                    <a:pt x="393311" y="142470"/>
                    <a:pt x="394044" y="141737"/>
                  </a:cubicBezTo>
                  <a:cubicBezTo>
                    <a:pt x="412004" y="123410"/>
                    <a:pt x="409805" y="106549"/>
                    <a:pt x="390012" y="91154"/>
                  </a:cubicBezTo>
                  <a:cubicBezTo>
                    <a:pt x="387446" y="89321"/>
                    <a:pt x="388179" y="85290"/>
                    <a:pt x="390012" y="82357"/>
                  </a:cubicBezTo>
                  <a:cubicBezTo>
                    <a:pt x="391845" y="79792"/>
                    <a:pt x="395877" y="76493"/>
                    <a:pt x="397709" y="79058"/>
                  </a:cubicBezTo>
                  <a:cubicBezTo>
                    <a:pt x="405407" y="90421"/>
                    <a:pt x="414204" y="80525"/>
                    <a:pt x="422267" y="80891"/>
                  </a:cubicBezTo>
                  <a:cubicBezTo>
                    <a:pt x="431431" y="81624"/>
                    <a:pt x="441694" y="78325"/>
                    <a:pt x="444993" y="91521"/>
                  </a:cubicBezTo>
                  <a:cubicBezTo>
                    <a:pt x="445726" y="95186"/>
                    <a:pt x="449025" y="95919"/>
                    <a:pt x="452324" y="95919"/>
                  </a:cubicBezTo>
                  <a:cubicBezTo>
                    <a:pt x="458555" y="95553"/>
                    <a:pt x="455622" y="91154"/>
                    <a:pt x="455989" y="87855"/>
                  </a:cubicBezTo>
                  <a:cubicBezTo>
                    <a:pt x="456722" y="78325"/>
                    <a:pt x="466985" y="72461"/>
                    <a:pt x="466619" y="62564"/>
                  </a:cubicBezTo>
                  <a:cubicBezTo>
                    <a:pt x="482380" y="61098"/>
                    <a:pt x="493009" y="72827"/>
                    <a:pt x="505105" y="79425"/>
                  </a:cubicBezTo>
                  <a:cubicBezTo>
                    <a:pt x="511703" y="83090"/>
                    <a:pt x="513169" y="91154"/>
                    <a:pt x="503639" y="94820"/>
                  </a:cubicBezTo>
                  <a:cubicBezTo>
                    <a:pt x="495209" y="98485"/>
                    <a:pt x="493376" y="109481"/>
                    <a:pt x="481280" y="110947"/>
                  </a:cubicBezTo>
                  <a:cubicBezTo>
                    <a:pt x="474682" y="111680"/>
                    <a:pt x="476515" y="128175"/>
                    <a:pt x="480547" y="137705"/>
                  </a:cubicBezTo>
                  <a:cubicBezTo>
                    <a:pt x="482013" y="141003"/>
                    <a:pt x="487511" y="141370"/>
                    <a:pt x="484579" y="144302"/>
                  </a:cubicBezTo>
                  <a:cubicBezTo>
                    <a:pt x="469917" y="164829"/>
                    <a:pt x="464419" y="191219"/>
                    <a:pt x="444626" y="209180"/>
                  </a:cubicBezTo>
                  <a:cubicBezTo>
                    <a:pt x="437295" y="199283"/>
                    <a:pt x="440961" y="187187"/>
                    <a:pt x="440961" y="176191"/>
                  </a:cubicBezTo>
                  <a:cubicBezTo>
                    <a:pt x="440961" y="173259"/>
                    <a:pt x="443160" y="169960"/>
                    <a:pt x="446825" y="169594"/>
                  </a:cubicBezTo>
                  <a:cubicBezTo>
                    <a:pt x="451590" y="169227"/>
                    <a:pt x="451224" y="172892"/>
                    <a:pt x="451590" y="175825"/>
                  </a:cubicBezTo>
                  <a:cubicBezTo>
                    <a:pt x="451957" y="178757"/>
                    <a:pt x="452690" y="180956"/>
                    <a:pt x="455989" y="179490"/>
                  </a:cubicBezTo>
                  <a:cubicBezTo>
                    <a:pt x="457455" y="178757"/>
                    <a:pt x="460021" y="176924"/>
                    <a:pt x="460021" y="175825"/>
                  </a:cubicBezTo>
                  <a:cubicBezTo>
                    <a:pt x="459654" y="167394"/>
                    <a:pt x="454889" y="160063"/>
                    <a:pt x="448292" y="156398"/>
                  </a:cubicBezTo>
                  <a:cubicBezTo>
                    <a:pt x="442793" y="153466"/>
                    <a:pt x="434363" y="153466"/>
                    <a:pt x="436196" y="165195"/>
                  </a:cubicBezTo>
                  <a:cubicBezTo>
                    <a:pt x="437295" y="171426"/>
                    <a:pt x="431064" y="171793"/>
                    <a:pt x="427399" y="172526"/>
                  </a:cubicBezTo>
                  <a:cubicBezTo>
                    <a:pt x="420068" y="173625"/>
                    <a:pt x="415303" y="177657"/>
                    <a:pt x="410538" y="182789"/>
                  </a:cubicBezTo>
                  <a:cubicBezTo>
                    <a:pt x="405040" y="193418"/>
                    <a:pt x="394410" y="192685"/>
                    <a:pt x="389279" y="186454"/>
                  </a:cubicBezTo>
                  <a:cubicBezTo>
                    <a:pt x="379749" y="175092"/>
                    <a:pt x="396243" y="172526"/>
                    <a:pt x="399909" y="163729"/>
                  </a:cubicBezTo>
                  <a:cubicBezTo>
                    <a:pt x="391845" y="158964"/>
                    <a:pt x="381582" y="158231"/>
                    <a:pt x="372418" y="153832"/>
                  </a:cubicBezTo>
                  <a:cubicBezTo>
                    <a:pt x="383781" y="165195"/>
                    <a:pt x="379749" y="185721"/>
                    <a:pt x="397709" y="192319"/>
                  </a:cubicBezTo>
                  <a:cubicBezTo>
                    <a:pt x="401741" y="193052"/>
                    <a:pt x="402474" y="197450"/>
                    <a:pt x="399542" y="201116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51ABF2BA-79AC-4CB9-96D6-7C7C0A426427}"/>
                </a:ext>
              </a:extLst>
            </p:cNvPr>
            <p:cNvSpPr/>
            <p:nvPr/>
          </p:nvSpPr>
          <p:spPr>
            <a:xfrm>
              <a:off x="11508052" y="5650453"/>
              <a:ext cx="239822" cy="505429"/>
            </a:xfrm>
            <a:custGeom>
              <a:avLst/>
              <a:gdLst>
                <a:gd name="connsiteX0" fmla="*/ 22841 w 239822"/>
                <a:gd name="connsiteY0" fmla="*/ 62111 h 505429"/>
                <a:gd name="connsiteX1" fmla="*/ 15877 w 239822"/>
                <a:gd name="connsiteY1" fmla="*/ 13728 h 505429"/>
                <a:gd name="connsiteX2" fmla="*/ 18443 w 239822"/>
                <a:gd name="connsiteY2" fmla="*/ 532 h 505429"/>
                <a:gd name="connsiteX3" fmla="*/ 28339 w 239822"/>
                <a:gd name="connsiteY3" fmla="*/ 9329 h 505429"/>
                <a:gd name="connsiteX4" fmla="*/ 37869 w 239822"/>
                <a:gd name="connsiteY4" fmla="*/ 17026 h 505429"/>
                <a:gd name="connsiteX5" fmla="*/ 46300 w 239822"/>
                <a:gd name="connsiteY5" fmla="*/ 31321 h 505429"/>
                <a:gd name="connsiteX6" fmla="*/ 62794 w 239822"/>
                <a:gd name="connsiteY6" fmla="*/ 33521 h 505429"/>
                <a:gd name="connsiteX7" fmla="*/ 81121 w 239822"/>
                <a:gd name="connsiteY7" fmla="*/ 32788 h 505429"/>
                <a:gd name="connsiteX8" fmla="*/ 107878 w 239822"/>
                <a:gd name="connsiteY8" fmla="*/ 50748 h 505429"/>
                <a:gd name="connsiteX9" fmla="*/ 98348 w 239822"/>
                <a:gd name="connsiteY9" fmla="*/ 62844 h 505429"/>
                <a:gd name="connsiteX10" fmla="*/ 94316 w 239822"/>
                <a:gd name="connsiteY10" fmla="*/ 88135 h 505429"/>
                <a:gd name="connsiteX11" fmla="*/ 99814 w 239822"/>
                <a:gd name="connsiteY11" fmla="*/ 114892 h 505429"/>
                <a:gd name="connsiteX12" fmla="*/ 121440 w 239822"/>
                <a:gd name="connsiteY12" fmla="*/ 131386 h 505429"/>
                <a:gd name="connsiteX13" fmla="*/ 124372 w 239822"/>
                <a:gd name="connsiteY13" fmla="*/ 121857 h 505429"/>
                <a:gd name="connsiteX14" fmla="*/ 133902 w 239822"/>
                <a:gd name="connsiteY14" fmla="*/ 83003 h 505429"/>
                <a:gd name="connsiteX15" fmla="*/ 165058 w 239822"/>
                <a:gd name="connsiteY15" fmla="*/ 78605 h 505429"/>
                <a:gd name="connsiteX16" fmla="*/ 160660 w 239822"/>
                <a:gd name="connsiteY16" fmla="*/ 88135 h 505429"/>
                <a:gd name="connsiteX17" fmla="*/ 161026 w 239822"/>
                <a:gd name="connsiteY17" fmla="*/ 111593 h 505429"/>
                <a:gd name="connsiteX18" fmla="*/ 166891 w 239822"/>
                <a:gd name="connsiteY18" fmla="*/ 109394 h 505429"/>
                <a:gd name="connsiteX19" fmla="*/ 173855 w 239822"/>
                <a:gd name="connsiteY19" fmla="*/ 106828 h 505429"/>
                <a:gd name="connsiteX20" fmla="*/ 201346 w 239822"/>
                <a:gd name="connsiteY20" fmla="*/ 110127 h 505429"/>
                <a:gd name="connsiteX21" fmla="*/ 214541 w 239822"/>
                <a:gd name="connsiteY21" fmla="*/ 103530 h 505429"/>
                <a:gd name="connsiteX22" fmla="*/ 228836 w 239822"/>
                <a:gd name="connsiteY22" fmla="*/ 111960 h 505429"/>
                <a:gd name="connsiteX23" fmla="*/ 234701 w 239822"/>
                <a:gd name="connsiteY23" fmla="*/ 135052 h 505429"/>
                <a:gd name="connsiteX24" fmla="*/ 226637 w 239822"/>
                <a:gd name="connsiteY24" fmla="*/ 153745 h 505429"/>
                <a:gd name="connsiteX25" fmla="*/ 194015 w 239822"/>
                <a:gd name="connsiteY25" fmla="*/ 168407 h 505429"/>
                <a:gd name="connsiteX26" fmla="*/ 185951 w 239822"/>
                <a:gd name="connsiteY26" fmla="*/ 168407 h 505429"/>
                <a:gd name="connsiteX27" fmla="*/ 128038 w 239822"/>
                <a:gd name="connsiteY27" fmla="*/ 171339 h 505429"/>
                <a:gd name="connsiteX28" fmla="*/ 135735 w 239822"/>
                <a:gd name="connsiteY28" fmla="*/ 196997 h 505429"/>
                <a:gd name="connsiteX29" fmla="*/ 140500 w 239822"/>
                <a:gd name="connsiteY29" fmla="*/ 231085 h 505429"/>
                <a:gd name="connsiteX30" fmla="*/ 118508 w 239822"/>
                <a:gd name="connsiteY30" fmla="*/ 238049 h 505429"/>
                <a:gd name="connsiteX31" fmla="*/ 118508 w 239822"/>
                <a:gd name="connsiteY31" fmla="*/ 247946 h 505429"/>
                <a:gd name="connsiteX32" fmla="*/ 129504 w 239822"/>
                <a:gd name="connsiteY32" fmla="*/ 307325 h 505429"/>
                <a:gd name="connsiteX33" fmla="*/ 140867 w 239822"/>
                <a:gd name="connsiteY33" fmla="*/ 312457 h 505429"/>
                <a:gd name="connsiteX34" fmla="*/ 161759 w 239822"/>
                <a:gd name="connsiteY34" fmla="*/ 313190 h 505429"/>
                <a:gd name="connsiteX35" fmla="*/ 150397 w 239822"/>
                <a:gd name="connsiteY35" fmla="*/ 334082 h 505429"/>
                <a:gd name="connsiteX36" fmla="*/ 175688 w 239822"/>
                <a:gd name="connsiteY36" fmla="*/ 348011 h 505429"/>
                <a:gd name="connsiteX37" fmla="*/ 181186 w 239822"/>
                <a:gd name="connsiteY37" fmla="*/ 367437 h 505429"/>
                <a:gd name="connsiteX38" fmla="*/ 180086 w 239822"/>
                <a:gd name="connsiteY38" fmla="*/ 384665 h 505429"/>
                <a:gd name="connsiteX39" fmla="*/ 173855 w 239822"/>
                <a:gd name="connsiteY39" fmla="*/ 398593 h 505429"/>
                <a:gd name="connsiteX40" fmla="*/ 198047 w 239822"/>
                <a:gd name="connsiteY40" fmla="*/ 410322 h 505429"/>
                <a:gd name="connsiteX41" fmla="*/ 193282 w 239822"/>
                <a:gd name="connsiteY41" fmla="*/ 432681 h 505429"/>
                <a:gd name="connsiteX42" fmla="*/ 177154 w 239822"/>
                <a:gd name="connsiteY42" fmla="*/ 452841 h 505429"/>
                <a:gd name="connsiteX43" fmla="*/ 169090 w 239822"/>
                <a:gd name="connsiteY43" fmla="*/ 449909 h 505429"/>
                <a:gd name="connsiteX44" fmla="*/ 137568 w 239822"/>
                <a:gd name="connsiteY44" fmla="*/ 433414 h 505429"/>
                <a:gd name="connsiteX45" fmla="*/ 125839 w 239822"/>
                <a:gd name="connsiteY45" fmla="*/ 426084 h 505429"/>
                <a:gd name="connsiteX46" fmla="*/ 132070 w 239822"/>
                <a:gd name="connsiteY46" fmla="*/ 413621 h 505429"/>
                <a:gd name="connsiteX47" fmla="*/ 148564 w 239822"/>
                <a:gd name="connsiteY47" fmla="*/ 392362 h 505429"/>
                <a:gd name="connsiteX48" fmla="*/ 108611 w 239822"/>
                <a:gd name="connsiteY48" fmla="*/ 395661 h 505429"/>
                <a:gd name="connsiteX49" fmla="*/ 116675 w 239822"/>
                <a:gd name="connsiteY49" fmla="*/ 406290 h 505429"/>
                <a:gd name="connsiteX50" fmla="*/ 120340 w 239822"/>
                <a:gd name="connsiteY50" fmla="*/ 420586 h 505429"/>
                <a:gd name="connsiteX51" fmla="*/ 120340 w 239822"/>
                <a:gd name="connsiteY51" fmla="*/ 462004 h 505429"/>
                <a:gd name="connsiteX52" fmla="*/ 124006 w 239822"/>
                <a:gd name="connsiteY52" fmla="*/ 478132 h 505429"/>
                <a:gd name="connsiteX53" fmla="*/ 117042 w 239822"/>
                <a:gd name="connsiteY53" fmla="*/ 495359 h 505429"/>
                <a:gd name="connsiteX54" fmla="*/ 98715 w 239822"/>
                <a:gd name="connsiteY54" fmla="*/ 503790 h 505429"/>
                <a:gd name="connsiteX55" fmla="*/ 84786 w 239822"/>
                <a:gd name="connsiteY55" fmla="*/ 478865 h 505429"/>
                <a:gd name="connsiteX56" fmla="*/ 93217 w 239822"/>
                <a:gd name="connsiteY56" fmla="*/ 452841 h 505429"/>
                <a:gd name="connsiteX57" fmla="*/ 49598 w 239822"/>
                <a:gd name="connsiteY57" fmla="*/ 436713 h 505429"/>
                <a:gd name="connsiteX58" fmla="*/ 37503 w 239822"/>
                <a:gd name="connsiteY58" fmla="*/ 425717 h 505429"/>
                <a:gd name="connsiteX59" fmla="*/ 33471 w 239822"/>
                <a:gd name="connsiteY59" fmla="*/ 397127 h 505429"/>
                <a:gd name="connsiteX60" fmla="*/ 39335 w 239822"/>
                <a:gd name="connsiteY60" fmla="*/ 385031 h 505429"/>
                <a:gd name="connsiteX61" fmla="*/ 52531 w 239822"/>
                <a:gd name="connsiteY61" fmla="*/ 390163 h 505429"/>
                <a:gd name="connsiteX62" fmla="*/ 67559 w 239822"/>
                <a:gd name="connsiteY62" fmla="*/ 404458 h 505429"/>
                <a:gd name="connsiteX63" fmla="*/ 84053 w 239822"/>
                <a:gd name="connsiteY63" fmla="*/ 416187 h 505429"/>
                <a:gd name="connsiteX64" fmla="*/ 108978 w 239822"/>
                <a:gd name="connsiteY64" fmla="*/ 364505 h 505429"/>
                <a:gd name="connsiteX65" fmla="*/ 100914 w 239822"/>
                <a:gd name="connsiteY65" fmla="*/ 350210 h 505429"/>
                <a:gd name="connsiteX66" fmla="*/ 88818 w 239822"/>
                <a:gd name="connsiteY66" fmla="*/ 328218 h 505429"/>
                <a:gd name="connsiteX67" fmla="*/ 80388 w 239822"/>
                <a:gd name="connsiteY67" fmla="*/ 286432 h 505429"/>
                <a:gd name="connsiteX68" fmla="*/ 73057 w 239822"/>
                <a:gd name="connsiteY68" fmla="*/ 275803 h 505429"/>
                <a:gd name="connsiteX69" fmla="*/ 43367 w 239822"/>
                <a:gd name="connsiteY69" fmla="*/ 273604 h 505429"/>
                <a:gd name="connsiteX70" fmla="*/ 44467 w 239822"/>
                <a:gd name="connsiteY70" fmla="*/ 280934 h 505429"/>
                <a:gd name="connsiteX71" fmla="*/ 55463 w 239822"/>
                <a:gd name="connsiteY71" fmla="*/ 316122 h 505429"/>
                <a:gd name="connsiteX72" fmla="*/ 54364 w 239822"/>
                <a:gd name="connsiteY72" fmla="*/ 317588 h 505429"/>
                <a:gd name="connsiteX73" fmla="*/ 43734 w 239822"/>
                <a:gd name="connsiteY73" fmla="*/ 340314 h 505429"/>
                <a:gd name="connsiteX74" fmla="*/ 35304 w 239822"/>
                <a:gd name="connsiteY74" fmla="*/ 305859 h 505429"/>
                <a:gd name="connsiteX75" fmla="*/ 30172 w 239822"/>
                <a:gd name="connsiteY75" fmla="*/ 282034 h 505429"/>
                <a:gd name="connsiteX76" fmla="*/ 29806 w 239822"/>
                <a:gd name="connsiteY76" fmla="*/ 265906 h 505429"/>
                <a:gd name="connsiteX77" fmla="*/ 37136 w 239822"/>
                <a:gd name="connsiteY77" fmla="*/ 235117 h 505429"/>
                <a:gd name="connsiteX78" fmla="*/ 1215 w 239822"/>
                <a:gd name="connsiteY78" fmla="*/ 205061 h 505429"/>
                <a:gd name="connsiteX79" fmla="*/ 1215 w 239822"/>
                <a:gd name="connsiteY79" fmla="*/ 184901 h 505429"/>
                <a:gd name="connsiteX80" fmla="*/ 12212 w 239822"/>
                <a:gd name="connsiteY80" fmla="*/ 176471 h 505429"/>
                <a:gd name="connsiteX81" fmla="*/ 36770 w 239822"/>
                <a:gd name="connsiteY81" fmla="*/ 145315 h 505429"/>
                <a:gd name="connsiteX82" fmla="*/ 38969 w 239822"/>
                <a:gd name="connsiteY82" fmla="*/ 96199 h 505429"/>
                <a:gd name="connsiteX83" fmla="*/ 22841 w 239822"/>
                <a:gd name="connsiteY83" fmla="*/ 62111 h 505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39822" h="505429">
                  <a:moveTo>
                    <a:pt x="22841" y="62111"/>
                  </a:moveTo>
                  <a:cubicBezTo>
                    <a:pt x="23574" y="45616"/>
                    <a:pt x="24674" y="29122"/>
                    <a:pt x="15877" y="13728"/>
                  </a:cubicBezTo>
                  <a:cubicBezTo>
                    <a:pt x="14044" y="10429"/>
                    <a:pt x="12945" y="2731"/>
                    <a:pt x="18443" y="532"/>
                  </a:cubicBezTo>
                  <a:cubicBezTo>
                    <a:pt x="25040" y="-2034"/>
                    <a:pt x="25774" y="5297"/>
                    <a:pt x="28339" y="9329"/>
                  </a:cubicBezTo>
                  <a:cubicBezTo>
                    <a:pt x="30539" y="12994"/>
                    <a:pt x="32738" y="17026"/>
                    <a:pt x="37869" y="17026"/>
                  </a:cubicBezTo>
                  <a:cubicBezTo>
                    <a:pt x="40802" y="21791"/>
                    <a:pt x="43367" y="26923"/>
                    <a:pt x="46300" y="31321"/>
                  </a:cubicBezTo>
                  <a:cubicBezTo>
                    <a:pt x="50698" y="38286"/>
                    <a:pt x="53997" y="49648"/>
                    <a:pt x="62794" y="33521"/>
                  </a:cubicBezTo>
                  <a:cubicBezTo>
                    <a:pt x="66826" y="26557"/>
                    <a:pt x="74523" y="29489"/>
                    <a:pt x="81121" y="32788"/>
                  </a:cubicBezTo>
                  <a:cubicBezTo>
                    <a:pt x="91017" y="37553"/>
                    <a:pt x="103846" y="37919"/>
                    <a:pt x="107878" y="50748"/>
                  </a:cubicBezTo>
                  <a:cubicBezTo>
                    <a:pt x="110077" y="58079"/>
                    <a:pt x="102014" y="59178"/>
                    <a:pt x="98348" y="62844"/>
                  </a:cubicBezTo>
                  <a:cubicBezTo>
                    <a:pt x="89918" y="70175"/>
                    <a:pt x="82221" y="76772"/>
                    <a:pt x="94316" y="88135"/>
                  </a:cubicBezTo>
                  <a:cubicBezTo>
                    <a:pt x="101280" y="94733"/>
                    <a:pt x="99814" y="106462"/>
                    <a:pt x="99814" y="114892"/>
                  </a:cubicBezTo>
                  <a:cubicBezTo>
                    <a:pt x="99081" y="132486"/>
                    <a:pt x="113743" y="128088"/>
                    <a:pt x="121440" y="131386"/>
                  </a:cubicBezTo>
                  <a:cubicBezTo>
                    <a:pt x="126572" y="133586"/>
                    <a:pt x="126572" y="125155"/>
                    <a:pt x="124372" y="121857"/>
                  </a:cubicBezTo>
                  <a:cubicBezTo>
                    <a:pt x="112277" y="105362"/>
                    <a:pt x="129504" y="95099"/>
                    <a:pt x="133902" y="83003"/>
                  </a:cubicBezTo>
                  <a:cubicBezTo>
                    <a:pt x="135735" y="78238"/>
                    <a:pt x="155162" y="76039"/>
                    <a:pt x="165058" y="78605"/>
                  </a:cubicBezTo>
                  <a:cubicBezTo>
                    <a:pt x="172389" y="80438"/>
                    <a:pt x="165791" y="85203"/>
                    <a:pt x="160660" y="88135"/>
                  </a:cubicBezTo>
                  <a:cubicBezTo>
                    <a:pt x="148564" y="95099"/>
                    <a:pt x="148931" y="104996"/>
                    <a:pt x="161026" y="111593"/>
                  </a:cubicBezTo>
                  <a:cubicBezTo>
                    <a:pt x="163959" y="113060"/>
                    <a:pt x="166524" y="114892"/>
                    <a:pt x="166891" y="109394"/>
                  </a:cubicBezTo>
                  <a:cubicBezTo>
                    <a:pt x="167258" y="103163"/>
                    <a:pt x="172389" y="103163"/>
                    <a:pt x="173855" y="106828"/>
                  </a:cubicBezTo>
                  <a:cubicBezTo>
                    <a:pt x="181186" y="125888"/>
                    <a:pt x="191082" y="115992"/>
                    <a:pt x="201346" y="110127"/>
                  </a:cubicBezTo>
                  <a:cubicBezTo>
                    <a:pt x="205744" y="107562"/>
                    <a:pt x="210142" y="105729"/>
                    <a:pt x="214541" y="103530"/>
                  </a:cubicBezTo>
                  <a:cubicBezTo>
                    <a:pt x="220405" y="104263"/>
                    <a:pt x="223704" y="109761"/>
                    <a:pt x="228836" y="111960"/>
                  </a:cubicBezTo>
                  <a:cubicBezTo>
                    <a:pt x="241665" y="116725"/>
                    <a:pt x="242764" y="124789"/>
                    <a:pt x="234701" y="135052"/>
                  </a:cubicBezTo>
                  <a:cubicBezTo>
                    <a:pt x="230302" y="140550"/>
                    <a:pt x="229202" y="147514"/>
                    <a:pt x="226637" y="153745"/>
                  </a:cubicBezTo>
                  <a:cubicBezTo>
                    <a:pt x="220772" y="169507"/>
                    <a:pt x="210876" y="177204"/>
                    <a:pt x="194015" y="168407"/>
                  </a:cubicBezTo>
                  <a:cubicBezTo>
                    <a:pt x="191449" y="167307"/>
                    <a:pt x="189616" y="166208"/>
                    <a:pt x="185951" y="168407"/>
                  </a:cubicBezTo>
                  <a:cubicBezTo>
                    <a:pt x="158094" y="185634"/>
                    <a:pt x="156261" y="185268"/>
                    <a:pt x="128038" y="171339"/>
                  </a:cubicBezTo>
                  <a:cubicBezTo>
                    <a:pt x="121440" y="182702"/>
                    <a:pt x="122906" y="189666"/>
                    <a:pt x="135735" y="196997"/>
                  </a:cubicBezTo>
                  <a:cubicBezTo>
                    <a:pt x="148564" y="204328"/>
                    <a:pt x="144166" y="218989"/>
                    <a:pt x="140500" y="231085"/>
                  </a:cubicBezTo>
                  <a:cubicBezTo>
                    <a:pt x="136468" y="243547"/>
                    <a:pt x="127305" y="241715"/>
                    <a:pt x="118508" y="238049"/>
                  </a:cubicBezTo>
                  <a:cubicBezTo>
                    <a:pt x="116675" y="242081"/>
                    <a:pt x="119974" y="245747"/>
                    <a:pt x="118508" y="247946"/>
                  </a:cubicBezTo>
                  <a:cubicBezTo>
                    <a:pt x="106045" y="271038"/>
                    <a:pt x="124372" y="287898"/>
                    <a:pt x="129504" y="307325"/>
                  </a:cubicBezTo>
                  <a:cubicBezTo>
                    <a:pt x="130970" y="313190"/>
                    <a:pt x="135002" y="315756"/>
                    <a:pt x="140867" y="312457"/>
                  </a:cubicBezTo>
                  <a:cubicBezTo>
                    <a:pt x="147831" y="308791"/>
                    <a:pt x="155528" y="303293"/>
                    <a:pt x="161759" y="313190"/>
                  </a:cubicBezTo>
                  <a:cubicBezTo>
                    <a:pt x="165058" y="318688"/>
                    <a:pt x="161393" y="325285"/>
                    <a:pt x="150397" y="334082"/>
                  </a:cubicBezTo>
                  <a:cubicBezTo>
                    <a:pt x="159194" y="338114"/>
                    <a:pt x="166891" y="344345"/>
                    <a:pt x="175688" y="348011"/>
                  </a:cubicBezTo>
                  <a:cubicBezTo>
                    <a:pt x="185951" y="352409"/>
                    <a:pt x="185584" y="359374"/>
                    <a:pt x="181186" y="367437"/>
                  </a:cubicBezTo>
                  <a:cubicBezTo>
                    <a:pt x="178620" y="372935"/>
                    <a:pt x="175688" y="377700"/>
                    <a:pt x="180086" y="384665"/>
                  </a:cubicBezTo>
                  <a:cubicBezTo>
                    <a:pt x="185951" y="394195"/>
                    <a:pt x="180453" y="398227"/>
                    <a:pt x="173855" y="398593"/>
                  </a:cubicBezTo>
                  <a:cubicBezTo>
                    <a:pt x="184485" y="393095"/>
                    <a:pt x="191816" y="399693"/>
                    <a:pt x="198047" y="410322"/>
                  </a:cubicBezTo>
                  <a:cubicBezTo>
                    <a:pt x="203178" y="419486"/>
                    <a:pt x="201712" y="426450"/>
                    <a:pt x="193282" y="432681"/>
                  </a:cubicBezTo>
                  <a:cubicBezTo>
                    <a:pt x="186318" y="438179"/>
                    <a:pt x="184485" y="447709"/>
                    <a:pt x="177154" y="452841"/>
                  </a:cubicBezTo>
                  <a:cubicBezTo>
                    <a:pt x="173855" y="453574"/>
                    <a:pt x="170190" y="452474"/>
                    <a:pt x="169090" y="449909"/>
                  </a:cubicBezTo>
                  <a:cubicBezTo>
                    <a:pt x="162859" y="435980"/>
                    <a:pt x="152596" y="430849"/>
                    <a:pt x="137568" y="433414"/>
                  </a:cubicBezTo>
                  <a:cubicBezTo>
                    <a:pt x="132803" y="434147"/>
                    <a:pt x="127305" y="432315"/>
                    <a:pt x="125839" y="426084"/>
                  </a:cubicBezTo>
                  <a:cubicBezTo>
                    <a:pt x="124372" y="420219"/>
                    <a:pt x="126938" y="416187"/>
                    <a:pt x="132070" y="413621"/>
                  </a:cubicBezTo>
                  <a:cubicBezTo>
                    <a:pt x="139767" y="409956"/>
                    <a:pt x="145632" y="404824"/>
                    <a:pt x="148564" y="392362"/>
                  </a:cubicBezTo>
                  <a:cubicBezTo>
                    <a:pt x="135002" y="405924"/>
                    <a:pt x="121807" y="405924"/>
                    <a:pt x="108611" y="395661"/>
                  </a:cubicBezTo>
                  <a:cubicBezTo>
                    <a:pt x="107512" y="404458"/>
                    <a:pt x="113376" y="404091"/>
                    <a:pt x="116675" y="406290"/>
                  </a:cubicBezTo>
                  <a:cubicBezTo>
                    <a:pt x="122173" y="409956"/>
                    <a:pt x="124739" y="415454"/>
                    <a:pt x="120340" y="420586"/>
                  </a:cubicBezTo>
                  <a:cubicBezTo>
                    <a:pt x="107512" y="434881"/>
                    <a:pt x="113376" y="448076"/>
                    <a:pt x="120340" y="462004"/>
                  </a:cubicBezTo>
                  <a:cubicBezTo>
                    <a:pt x="122906" y="467136"/>
                    <a:pt x="124739" y="472268"/>
                    <a:pt x="124006" y="478132"/>
                  </a:cubicBezTo>
                  <a:cubicBezTo>
                    <a:pt x="122906" y="484363"/>
                    <a:pt x="121440" y="490594"/>
                    <a:pt x="117042" y="495359"/>
                  </a:cubicBezTo>
                  <a:cubicBezTo>
                    <a:pt x="112277" y="500857"/>
                    <a:pt x="104946" y="508921"/>
                    <a:pt x="98715" y="503790"/>
                  </a:cubicBezTo>
                  <a:cubicBezTo>
                    <a:pt x="92117" y="498292"/>
                    <a:pt x="79288" y="493527"/>
                    <a:pt x="84786" y="478865"/>
                  </a:cubicBezTo>
                  <a:cubicBezTo>
                    <a:pt x="87719" y="470435"/>
                    <a:pt x="95782" y="463471"/>
                    <a:pt x="93217" y="452841"/>
                  </a:cubicBezTo>
                  <a:cubicBezTo>
                    <a:pt x="66459" y="464204"/>
                    <a:pt x="66093" y="464204"/>
                    <a:pt x="49598" y="436713"/>
                  </a:cubicBezTo>
                  <a:cubicBezTo>
                    <a:pt x="46666" y="431582"/>
                    <a:pt x="39335" y="431582"/>
                    <a:pt x="37503" y="425717"/>
                  </a:cubicBezTo>
                  <a:cubicBezTo>
                    <a:pt x="38236" y="415821"/>
                    <a:pt x="29439" y="407757"/>
                    <a:pt x="33471" y="397127"/>
                  </a:cubicBezTo>
                  <a:cubicBezTo>
                    <a:pt x="35304" y="392729"/>
                    <a:pt x="32371" y="386497"/>
                    <a:pt x="39335" y="385031"/>
                  </a:cubicBezTo>
                  <a:cubicBezTo>
                    <a:pt x="44834" y="383565"/>
                    <a:pt x="48866" y="386497"/>
                    <a:pt x="52531" y="390163"/>
                  </a:cubicBezTo>
                  <a:cubicBezTo>
                    <a:pt x="57296" y="394928"/>
                    <a:pt x="62061" y="400059"/>
                    <a:pt x="67559" y="404458"/>
                  </a:cubicBezTo>
                  <a:cubicBezTo>
                    <a:pt x="72324" y="408490"/>
                    <a:pt x="77822" y="411422"/>
                    <a:pt x="84053" y="416187"/>
                  </a:cubicBezTo>
                  <a:cubicBezTo>
                    <a:pt x="94316" y="400059"/>
                    <a:pt x="96516" y="379900"/>
                    <a:pt x="108978" y="364505"/>
                  </a:cubicBezTo>
                  <a:cubicBezTo>
                    <a:pt x="114842" y="357174"/>
                    <a:pt x="112643" y="350943"/>
                    <a:pt x="100914" y="350210"/>
                  </a:cubicBezTo>
                  <a:cubicBezTo>
                    <a:pt x="86252" y="349477"/>
                    <a:pt x="80021" y="346545"/>
                    <a:pt x="88818" y="328218"/>
                  </a:cubicBezTo>
                  <a:cubicBezTo>
                    <a:pt x="93950" y="317588"/>
                    <a:pt x="96882" y="297795"/>
                    <a:pt x="80388" y="286432"/>
                  </a:cubicBezTo>
                  <a:cubicBezTo>
                    <a:pt x="77089" y="284233"/>
                    <a:pt x="75256" y="279468"/>
                    <a:pt x="73057" y="275803"/>
                  </a:cubicBezTo>
                  <a:cubicBezTo>
                    <a:pt x="65726" y="263707"/>
                    <a:pt x="51431" y="262607"/>
                    <a:pt x="43367" y="273604"/>
                  </a:cubicBezTo>
                  <a:cubicBezTo>
                    <a:pt x="41535" y="276169"/>
                    <a:pt x="40069" y="279102"/>
                    <a:pt x="44467" y="280934"/>
                  </a:cubicBezTo>
                  <a:cubicBezTo>
                    <a:pt x="63894" y="287898"/>
                    <a:pt x="62061" y="301094"/>
                    <a:pt x="55463" y="316122"/>
                  </a:cubicBezTo>
                  <a:cubicBezTo>
                    <a:pt x="55097" y="316855"/>
                    <a:pt x="54730" y="317222"/>
                    <a:pt x="54364" y="317588"/>
                  </a:cubicBezTo>
                  <a:cubicBezTo>
                    <a:pt x="48499" y="324186"/>
                    <a:pt x="58395" y="338114"/>
                    <a:pt x="43734" y="340314"/>
                  </a:cubicBezTo>
                  <a:cubicBezTo>
                    <a:pt x="41901" y="328584"/>
                    <a:pt x="32005" y="318321"/>
                    <a:pt x="35304" y="305859"/>
                  </a:cubicBezTo>
                  <a:cubicBezTo>
                    <a:pt x="37869" y="296695"/>
                    <a:pt x="37869" y="288632"/>
                    <a:pt x="30172" y="282034"/>
                  </a:cubicBezTo>
                  <a:cubicBezTo>
                    <a:pt x="24307" y="276902"/>
                    <a:pt x="24307" y="268105"/>
                    <a:pt x="29806" y="265906"/>
                  </a:cubicBezTo>
                  <a:cubicBezTo>
                    <a:pt x="47766" y="258209"/>
                    <a:pt x="39702" y="246480"/>
                    <a:pt x="37136" y="235117"/>
                  </a:cubicBezTo>
                  <a:cubicBezTo>
                    <a:pt x="33471" y="219722"/>
                    <a:pt x="15144" y="204328"/>
                    <a:pt x="1215" y="205061"/>
                  </a:cubicBezTo>
                  <a:cubicBezTo>
                    <a:pt x="-2450" y="198830"/>
                    <a:pt x="7813" y="193332"/>
                    <a:pt x="1215" y="184901"/>
                  </a:cubicBezTo>
                  <a:cubicBezTo>
                    <a:pt x="-2816" y="179770"/>
                    <a:pt x="3781" y="175005"/>
                    <a:pt x="12212" y="176471"/>
                  </a:cubicBezTo>
                  <a:cubicBezTo>
                    <a:pt x="26140" y="178670"/>
                    <a:pt x="40435" y="158510"/>
                    <a:pt x="36770" y="145315"/>
                  </a:cubicBezTo>
                  <a:cubicBezTo>
                    <a:pt x="32371" y="128821"/>
                    <a:pt x="31638" y="110127"/>
                    <a:pt x="38969" y="96199"/>
                  </a:cubicBezTo>
                  <a:cubicBezTo>
                    <a:pt x="51798" y="73840"/>
                    <a:pt x="33104" y="71274"/>
                    <a:pt x="22841" y="621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D01B7D66-6EA4-4584-BE17-84301B9694E0}"/>
                </a:ext>
              </a:extLst>
            </p:cNvPr>
            <p:cNvSpPr/>
            <p:nvPr/>
          </p:nvSpPr>
          <p:spPr>
            <a:xfrm>
              <a:off x="11284342" y="6385151"/>
              <a:ext cx="263532" cy="283495"/>
            </a:xfrm>
            <a:custGeom>
              <a:avLst/>
              <a:gdLst>
                <a:gd name="connsiteX0" fmla="*/ 118629 w 263532"/>
                <a:gd name="connsiteY0" fmla="*/ 34099 h 283495"/>
                <a:gd name="connsiteX1" fmla="*/ 149052 w 263532"/>
                <a:gd name="connsiteY1" fmla="*/ 11374 h 283495"/>
                <a:gd name="connsiteX2" fmla="*/ 155283 w 263532"/>
                <a:gd name="connsiteY2" fmla="*/ 11 h 283495"/>
                <a:gd name="connsiteX3" fmla="*/ 162980 w 263532"/>
                <a:gd name="connsiteY3" fmla="*/ 11007 h 283495"/>
                <a:gd name="connsiteX4" fmla="*/ 165180 w 263532"/>
                <a:gd name="connsiteY4" fmla="*/ 23470 h 283495"/>
                <a:gd name="connsiteX5" fmla="*/ 164447 w 263532"/>
                <a:gd name="connsiteY5" fmla="*/ 48761 h 283495"/>
                <a:gd name="connsiteX6" fmla="*/ 169212 w 263532"/>
                <a:gd name="connsiteY6" fmla="*/ 64522 h 283495"/>
                <a:gd name="connsiteX7" fmla="*/ 180941 w 263532"/>
                <a:gd name="connsiteY7" fmla="*/ 46195 h 283495"/>
                <a:gd name="connsiteX8" fmla="*/ 194503 w 263532"/>
                <a:gd name="connsiteY8" fmla="*/ 68187 h 283495"/>
                <a:gd name="connsiteX9" fmla="*/ 193037 w 263532"/>
                <a:gd name="connsiteY9" fmla="*/ 91279 h 283495"/>
                <a:gd name="connsiteX10" fmla="*/ 195969 w 263532"/>
                <a:gd name="connsiteY10" fmla="*/ 93478 h 283495"/>
                <a:gd name="connsiteX11" fmla="*/ 214662 w 263532"/>
                <a:gd name="connsiteY11" fmla="*/ 107407 h 283495"/>
                <a:gd name="connsiteX12" fmla="*/ 204033 w 263532"/>
                <a:gd name="connsiteY12" fmla="*/ 134897 h 283495"/>
                <a:gd name="connsiteX13" fmla="*/ 212463 w 263532"/>
                <a:gd name="connsiteY13" fmla="*/ 157989 h 283495"/>
                <a:gd name="connsiteX14" fmla="*/ 220161 w 263532"/>
                <a:gd name="connsiteY14" fmla="*/ 171918 h 283495"/>
                <a:gd name="connsiteX15" fmla="*/ 246918 w 263532"/>
                <a:gd name="connsiteY15" fmla="*/ 186946 h 283495"/>
                <a:gd name="connsiteX16" fmla="*/ 259380 w 263532"/>
                <a:gd name="connsiteY16" fmla="*/ 197942 h 283495"/>
                <a:gd name="connsiteX17" fmla="*/ 261213 w 263532"/>
                <a:gd name="connsiteY17" fmla="*/ 208938 h 283495"/>
                <a:gd name="connsiteX18" fmla="*/ 213929 w 263532"/>
                <a:gd name="connsiteY18" fmla="*/ 226532 h 283495"/>
                <a:gd name="connsiteX19" fmla="*/ 224192 w 263532"/>
                <a:gd name="connsiteY19" fmla="*/ 260254 h 283495"/>
                <a:gd name="connsiteX20" fmla="*/ 221260 w 263532"/>
                <a:gd name="connsiteY20" fmla="*/ 265018 h 283495"/>
                <a:gd name="connsiteX21" fmla="*/ 216495 w 263532"/>
                <a:gd name="connsiteY21" fmla="*/ 278580 h 283495"/>
                <a:gd name="connsiteX22" fmla="*/ 202200 w 263532"/>
                <a:gd name="connsiteY22" fmla="*/ 266851 h 283495"/>
                <a:gd name="connsiteX23" fmla="*/ 200001 w 263532"/>
                <a:gd name="connsiteY23" fmla="*/ 265018 h 283495"/>
                <a:gd name="connsiteX24" fmla="*/ 197802 w 263532"/>
                <a:gd name="connsiteY24" fmla="*/ 268317 h 283495"/>
                <a:gd name="connsiteX25" fmla="*/ 199634 w 263532"/>
                <a:gd name="connsiteY25" fmla="*/ 279680 h 283495"/>
                <a:gd name="connsiteX26" fmla="*/ 182407 w 263532"/>
                <a:gd name="connsiteY26" fmla="*/ 280413 h 283495"/>
                <a:gd name="connsiteX27" fmla="*/ 165180 w 263532"/>
                <a:gd name="connsiteY27" fmla="*/ 263919 h 283495"/>
                <a:gd name="connsiteX28" fmla="*/ 143554 w 263532"/>
                <a:gd name="connsiteY28" fmla="*/ 254389 h 283495"/>
                <a:gd name="connsiteX29" fmla="*/ 119362 w 263532"/>
                <a:gd name="connsiteY29" fmla="*/ 269784 h 283495"/>
                <a:gd name="connsiteX30" fmla="*/ 103235 w 263532"/>
                <a:gd name="connsiteY30" fmla="*/ 278580 h 283495"/>
                <a:gd name="connsiteX31" fmla="*/ 110932 w 263532"/>
                <a:gd name="connsiteY31" fmla="*/ 240094 h 283495"/>
                <a:gd name="connsiteX32" fmla="*/ 78310 w 263532"/>
                <a:gd name="connsiteY32" fmla="*/ 236428 h 283495"/>
                <a:gd name="connsiteX33" fmla="*/ 91139 w 263532"/>
                <a:gd name="connsiteY33" fmla="*/ 247425 h 283495"/>
                <a:gd name="connsiteX34" fmla="*/ 96637 w 263532"/>
                <a:gd name="connsiteY34" fmla="*/ 265018 h 283495"/>
                <a:gd name="connsiteX35" fmla="*/ 79776 w 263532"/>
                <a:gd name="connsiteY35" fmla="*/ 265018 h 283495"/>
                <a:gd name="connsiteX36" fmla="*/ 56318 w 263532"/>
                <a:gd name="connsiteY36" fmla="*/ 265385 h 283495"/>
                <a:gd name="connsiteX37" fmla="*/ 43855 w 263532"/>
                <a:gd name="connsiteY37" fmla="*/ 268317 h 283495"/>
                <a:gd name="connsiteX38" fmla="*/ 28827 w 263532"/>
                <a:gd name="connsiteY38" fmla="*/ 251090 h 283495"/>
                <a:gd name="connsiteX39" fmla="*/ 237 w 263532"/>
                <a:gd name="connsiteY39" fmla="*/ 225799 h 283495"/>
                <a:gd name="connsiteX40" fmla="*/ 1703 w 263532"/>
                <a:gd name="connsiteY40" fmla="*/ 215536 h 283495"/>
                <a:gd name="connsiteX41" fmla="*/ 38724 w 263532"/>
                <a:gd name="connsiteY41" fmla="*/ 205639 h 283495"/>
                <a:gd name="connsiteX42" fmla="*/ 35058 w 263532"/>
                <a:gd name="connsiteY42" fmla="*/ 185846 h 283495"/>
                <a:gd name="connsiteX43" fmla="*/ 31393 w 263532"/>
                <a:gd name="connsiteY43" fmla="*/ 172651 h 283495"/>
                <a:gd name="connsiteX44" fmla="*/ 45688 w 263532"/>
                <a:gd name="connsiteY44" fmla="*/ 165686 h 283495"/>
                <a:gd name="connsiteX45" fmla="*/ 51553 w 263532"/>
                <a:gd name="connsiteY45" fmla="*/ 177782 h 283495"/>
                <a:gd name="connsiteX46" fmla="*/ 60350 w 263532"/>
                <a:gd name="connsiteY46" fmla="*/ 163854 h 283495"/>
                <a:gd name="connsiteX47" fmla="*/ 75378 w 263532"/>
                <a:gd name="connsiteY47" fmla="*/ 184380 h 283495"/>
                <a:gd name="connsiteX48" fmla="*/ 86740 w 263532"/>
                <a:gd name="connsiteY48" fmla="*/ 138196 h 283495"/>
                <a:gd name="connsiteX49" fmla="*/ 99203 w 263532"/>
                <a:gd name="connsiteY49" fmla="*/ 163121 h 283495"/>
                <a:gd name="connsiteX50" fmla="*/ 108366 w 263532"/>
                <a:gd name="connsiteY50" fmla="*/ 156157 h 283495"/>
                <a:gd name="connsiteX51" fmla="*/ 93705 w 263532"/>
                <a:gd name="connsiteY51" fmla="*/ 144794 h 283495"/>
                <a:gd name="connsiteX52" fmla="*/ 74278 w 263532"/>
                <a:gd name="connsiteY52" fmla="*/ 126833 h 283495"/>
                <a:gd name="connsiteX53" fmla="*/ 83808 w 263532"/>
                <a:gd name="connsiteY53" fmla="*/ 133065 h 283495"/>
                <a:gd name="connsiteX54" fmla="*/ 77577 w 263532"/>
                <a:gd name="connsiteY54" fmla="*/ 154324 h 283495"/>
                <a:gd name="connsiteX55" fmla="*/ 59617 w 263532"/>
                <a:gd name="connsiteY55" fmla="*/ 158722 h 283495"/>
                <a:gd name="connsiteX56" fmla="*/ 41656 w 263532"/>
                <a:gd name="connsiteY56" fmla="*/ 155057 h 283495"/>
                <a:gd name="connsiteX57" fmla="*/ 46055 w 263532"/>
                <a:gd name="connsiteY57" fmla="*/ 135630 h 283495"/>
                <a:gd name="connsiteX58" fmla="*/ 44955 w 263532"/>
                <a:gd name="connsiteY58" fmla="*/ 112538 h 283495"/>
                <a:gd name="connsiteX59" fmla="*/ 43489 w 263532"/>
                <a:gd name="connsiteY59" fmla="*/ 84681 h 283495"/>
                <a:gd name="connsiteX60" fmla="*/ 27728 w 263532"/>
                <a:gd name="connsiteY60" fmla="*/ 92745 h 283495"/>
                <a:gd name="connsiteX61" fmla="*/ 24062 w 263532"/>
                <a:gd name="connsiteY61" fmla="*/ 78084 h 283495"/>
                <a:gd name="connsiteX62" fmla="*/ 46421 w 263532"/>
                <a:gd name="connsiteY62" fmla="*/ 58657 h 283495"/>
                <a:gd name="connsiteX63" fmla="*/ 62915 w 263532"/>
                <a:gd name="connsiteY63" fmla="*/ 49860 h 283495"/>
                <a:gd name="connsiteX64" fmla="*/ 92605 w 263532"/>
                <a:gd name="connsiteY64" fmla="*/ 37765 h 283495"/>
                <a:gd name="connsiteX65" fmla="*/ 109466 w 263532"/>
                <a:gd name="connsiteY65" fmla="*/ 60490 h 283495"/>
                <a:gd name="connsiteX66" fmla="*/ 110565 w 263532"/>
                <a:gd name="connsiteY66" fmla="*/ 59757 h 283495"/>
                <a:gd name="connsiteX67" fmla="*/ 109832 w 263532"/>
                <a:gd name="connsiteY67" fmla="*/ 58657 h 283495"/>
                <a:gd name="connsiteX68" fmla="*/ 118629 w 263532"/>
                <a:gd name="connsiteY68" fmla="*/ 34099 h 28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3532" h="283495">
                  <a:moveTo>
                    <a:pt x="118629" y="34099"/>
                  </a:moveTo>
                  <a:cubicBezTo>
                    <a:pt x="151984" y="42529"/>
                    <a:pt x="147219" y="48028"/>
                    <a:pt x="149052" y="11374"/>
                  </a:cubicBezTo>
                  <a:cubicBezTo>
                    <a:pt x="152717" y="8441"/>
                    <a:pt x="147219" y="-355"/>
                    <a:pt x="155283" y="11"/>
                  </a:cubicBezTo>
                  <a:cubicBezTo>
                    <a:pt x="161148" y="378"/>
                    <a:pt x="162614" y="5876"/>
                    <a:pt x="162980" y="11007"/>
                  </a:cubicBezTo>
                  <a:cubicBezTo>
                    <a:pt x="163347" y="15406"/>
                    <a:pt x="161881" y="20537"/>
                    <a:pt x="165180" y="23470"/>
                  </a:cubicBezTo>
                  <a:cubicBezTo>
                    <a:pt x="175443" y="32266"/>
                    <a:pt x="183140" y="39231"/>
                    <a:pt x="164447" y="48761"/>
                  </a:cubicBezTo>
                  <a:cubicBezTo>
                    <a:pt x="154917" y="53526"/>
                    <a:pt x="172144" y="57558"/>
                    <a:pt x="169212" y="64522"/>
                  </a:cubicBezTo>
                  <a:cubicBezTo>
                    <a:pt x="172877" y="57924"/>
                    <a:pt x="165546" y="43629"/>
                    <a:pt x="180941" y="46195"/>
                  </a:cubicBezTo>
                  <a:cubicBezTo>
                    <a:pt x="192304" y="48028"/>
                    <a:pt x="197802" y="56091"/>
                    <a:pt x="194503" y="68187"/>
                  </a:cubicBezTo>
                  <a:cubicBezTo>
                    <a:pt x="192304" y="75518"/>
                    <a:pt x="200734" y="83215"/>
                    <a:pt x="193037" y="91279"/>
                  </a:cubicBezTo>
                  <a:cubicBezTo>
                    <a:pt x="189738" y="94578"/>
                    <a:pt x="194869" y="93112"/>
                    <a:pt x="195969" y="93478"/>
                  </a:cubicBezTo>
                  <a:cubicBezTo>
                    <a:pt x="204766" y="94212"/>
                    <a:pt x="208431" y="102642"/>
                    <a:pt x="214662" y="107407"/>
                  </a:cubicBezTo>
                  <a:cubicBezTo>
                    <a:pt x="224925" y="115471"/>
                    <a:pt x="219794" y="126833"/>
                    <a:pt x="204033" y="134897"/>
                  </a:cubicBezTo>
                  <a:cubicBezTo>
                    <a:pt x="211364" y="141128"/>
                    <a:pt x="217595" y="146993"/>
                    <a:pt x="212463" y="157989"/>
                  </a:cubicBezTo>
                  <a:cubicBezTo>
                    <a:pt x="209164" y="164954"/>
                    <a:pt x="216862" y="168252"/>
                    <a:pt x="220161" y="171918"/>
                  </a:cubicBezTo>
                  <a:cubicBezTo>
                    <a:pt x="227125" y="179615"/>
                    <a:pt x="235922" y="185846"/>
                    <a:pt x="246918" y="186946"/>
                  </a:cubicBezTo>
                  <a:cubicBezTo>
                    <a:pt x="249850" y="191711"/>
                    <a:pt x="254982" y="194643"/>
                    <a:pt x="259380" y="197942"/>
                  </a:cubicBezTo>
                  <a:cubicBezTo>
                    <a:pt x="263046" y="200874"/>
                    <a:pt x="265611" y="207838"/>
                    <a:pt x="261213" y="208938"/>
                  </a:cubicBezTo>
                  <a:cubicBezTo>
                    <a:pt x="245085" y="213703"/>
                    <a:pt x="239221" y="238994"/>
                    <a:pt x="213929" y="226532"/>
                  </a:cubicBezTo>
                  <a:cubicBezTo>
                    <a:pt x="225292" y="239361"/>
                    <a:pt x="233356" y="247791"/>
                    <a:pt x="224192" y="260254"/>
                  </a:cubicBezTo>
                  <a:cubicBezTo>
                    <a:pt x="223093" y="261720"/>
                    <a:pt x="221627" y="263186"/>
                    <a:pt x="221260" y="265018"/>
                  </a:cubicBezTo>
                  <a:cubicBezTo>
                    <a:pt x="220161" y="269784"/>
                    <a:pt x="225292" y="277848"/>
                    <a:pt x="216495" y="278580"/>
                  </a:cubicBezTo>
                  <a:cubicBezTo>
                    <a:pt x="209164" y="279313"/>
                    <a:pt x="203300" y="274915"/>
                    <a:pt x="202200" y="266851"/>
                  </a:cubicBezTo>
                  <a:cubicBezTo>
                    <a:pt x="202200" y="265385"/>
                    <a:pt x="204033" y="260986"/>
                    <a:pt x="200001" y="265018"/>
                  </a:cubicBezTo>
                  <a:cubicBezTo>
                    <a:pt x="199268" y="265752"/>
                    <a:pt x="194136" y="266485"/>
                    <a:pt x="197802" y="268317"/>
                  </a:cubicBezTo>
                  <a:cubicBezTo>
                    <a:pt x="204766" y="271616"/>
                    <a:pt x="204033" y="275648"/>
                    <a:pt x="199634" y="279680"/>
                  </a:cubicBezTo>
                  <a:cubicBezTo>
                    <a:pt x="194503" y="284445"/>
                    <a:pt x="188272" y="284812"/>
                    <a:pt x="182407" y="280413"/>
                  </a:cubicBezTo>
                  <a:cubicBezTo>
                    <a:pt x="176176" y="275282"/>
                    <a:pt x="167379" y="270150"/>
                    <a:pt x="165180" y="263919"/>
                  </a:cubicBezTo>
                  <a:cubicBezTo>
                    <a:pt x="160415" y="251090"/>
                    <a:pt x="153084" y="254022"/>
                    <a:pt x="143554" y="254389"/>
                  </a:cubicBezTo>
                  <a:cubicBezTo>
                    <a:pt x="131825" y="254755"/>
                    <a:pt x="123394" y="256588"/>
                    <a:pt x="119362" y="269784"/>
                  </a:cubicBezTo>
                  <a:cubicBezTo>
                    <a:pt x="117530" y="275648"/>
                    <a:pt x="112032" y="281513"/>
                    <a:pt x="103235" y="278580"/>
                  </a:cubicBezTo>
                  <a:cubicBezTo>
                    <a:pt x="96270" y="264652"/>
                    <a:pt x="109099" y="254389"/>
                    <a:pt x="110932" y="240094"/>
                  </a:cubicBezTo>
                  <a:cubicBezTo>
                    <a:pt x="98470" y="251823"/>
                    <a:pt x="90406" y="239361"/>
                    <a:pt x="78310" y="236428"/>
                  </a:cubicBezTo>
                  <a:cubicBezTo>
                    <a:pt x="83075" y="241560"/>
                    <a:pt x="87473" y="243759"/>
                    <a:pt x="91139" y="247425"/>
                  </a:cubicBezTo>
                  <a:cubicBezTo>
                    <a:pt x="95904" y="252556"/>
                    <a:pt x="101769" y="257688"/>
                    <a:pt x="96637" y="265018"/>
                  </a:cubicBezTo>
                  <a:cubicBezTo>
                    <a:pt x="91872" y="271616"/>
                    <a:pt x="82709" y="268317"/>
                    <a:pt x="79776" y="265018"/>
                  </a:cubicBezTo>
                  <a:cubicBezTo>
                    <a:pt x="70979" y="255122"/>
                    <a:pt x="64015" y="261720"/>
                    <a:pt x="56318" y="265385"/>
                  </a:cubicBezTo>
                  <a:cubicBezTo>
                    <a:pt x="52286" y="267218"/>
                    <a:pt x="48620" y="269417"/>
                    <a:pt x="43855" y="268317"/>
                  </a:cubicBezTo>
                  <a:cubicBezTo>
                    <a:pt x="34692" y="266118"/>
                    <a:pt x="33592" y="257321"/>
                    <a:pt x="28827" y="251090"/>
                  </a:cubicBezTo>
                  <a:cubicBezTo>
                    <a:pt x="21130" y="240827"/>
                    <a:pt x="14166" y="229464"/>
                    <a:pt x="237" y="225799"/>
                  </a:cubicBezTo>
                  <a:cubicBezTo>
                    <a:pt x="-496" y="222133"/>
                    <a:pt x="604" y="218835"/>
                    <a:pt x="1703" y="215536"/>
                  </a:cubicBezTo>
                  <a:cubicBezTo>
                    <a:pt x="4269" y="194643"/>
                    <a:pt x="16365" y="190978"/>
                    <a:pt x="38724" y="205639"/>
                  </a:cubicBezTo>
                  <a:cubicBezTo>
                    <a:pt x="39090" y="198308"/>
                    <a:pt x="44222" y="191711"/>
                    <a:pt x="35058" y="185846"/>
                  </a:cubicBezTo>
                  <a:cubicBezTo>
                    <a:pt x="30294" y="182914"/>
                    <a:pt x="28461" y="177782"/>
                    <a:pt x="31393" y="172651"/>
                  </a:cubicBezTo>
                  <a:cubicBezTo>
                    <a:pt x="34692" y="168619"/>
                    <a:pt x="39457" y="164954"/>
                    <a:pt x="45688" y="165686"/>
                  </a:cubicBezTo>
                  <a:cubicBezTo>
                    <a:pt x="52652" y="166420"/>
                    <a:pt x="47887" y="174484"/>
                    <a:pt x="51553" y="177782"/>
                  </a:cubicBezTo>
                  <a:cubicBezTo>
                    <a:pt x="50087" y="170452"/>
                    <a:pt x="51553" y="163121"/>
                    <a:pt x="60350" y="163854"/>
                  </a:cubicBezTo>
                  <a:cubicBezTo>
                    <a:pt x="73178" y="164954"/>
                    <a:pt x="75744" y="174484"/>
                    <a:pt x="75378" y="184380"/>
                  </a:cubicBezTo>
                  <a:cubicBezTo>
                    <a:pt x="81975" y="170818"/>
                    <a:pt x="74278" y="152491"/>
                    <a:pt x="86740" y="138196"/>
                  </a:cubicBezTo>
                  <a:cubicBezTo>
                    <a:pt x="97004" y="144427"/>
                    <a:pt x="92239" y="156157"/>
                    <a:pt x="99203" y="163121"/>
                  </a:cubicBezTo>
                  <a:cubicBezTo>
                    <a:pt x="101402" y="161288"/>
                    <a:pt x="103968" y="157623"/>
                    <a:pt x="108366" y="156157"/>
                  </a:cubicBezTo>
                  <a:cubicBezTo>
                    <a:pt x="98103" y="158722"/>
                    <a:pt x="94438" y="154690"/>
                    <a:pt x="93705" y="144794"/>
                  </a:cubicBezTo>
                  <a:cubicBezTo>
                    <a:pt x="92605" y="133065"/>
                    <a:pt x="88573" y="129766"/>
                    <a:pt x="74278" y="126833"/>
                  </a:cubicBezTo>
                  <a:cubicBezTo>
                    <a:pt x="79043" y="125367"/>
                    <a:pt x="83075" y="127200"/>
                    <a:pt x="83808" y="133065"/>
                  </a:cubicBezTo>
                  <a:cubicBezTo>
                    <a:pt x="84908" y="140762"/>
                    <a:pt x="80876" y="147360"/>
                    <a:pt x="77577" y="154324"/>
                  </a:cubicBezTo>
                  <a:cubicBezTo>
                    <a:pt x="73178" y="163487"/>
                    <a:pt x="67680" y="163854"/>
                    <a:pt x="59617" y="158722"/>
                  </a:cubicBezTo>
                  <a:cubicBezTo>
                    <a:pt x="54485" y="155423"/>
                    <a:pt x="45688" y="165320"/>
                    <a:pt x="41656" y="155057"/>
                  </a:cubicBezTo>
                  <a:cubicBezTo>
                    <a:pt x="38724" y="147726"/>
                    <a:pt x="43489" y="141861"/>
                    <a:pt x="46055" y="135630"/>
                  </a:cubicBezTo>
                  <a:cubicBezTo>
                    <a:pt x="48987" y="127933"/>
                    <a:pt x="50820" y="118770"/>
                    <a:pt x="44955" y="112538"/>
                  </a:cubicBezTo>
                  <a:cubicBezTo>
                    <a:pt x="37258" y="104475"/>
                    <a:pt x="38357" y="96411"/>
                    <a:pt x="43489" y="84681"/>
                  </a:cubicBezTo>
                  <a:cubicBezTo>
                    <a:pt x="37991" y="91646"/>
                    <a:pt x="33592" y="95311"/>
                    <a:pt x="27728" y="92745"/>
                  </a:cubicBezTo>
                  <a:cubicBezTo>
                    <a:pt x="20397" y="89446"/>
                    <a:pt x="23696" y="83582"/>
                    <a:pt x="24062" y="78084"/>
                  </a:cubicBezTo>
                  <a:cubicBezTo>
                    <a:pt x="25528" y="56458"/>
                    <a:pt x="25528" y="56458"/>
                    <a:pt x="46421" y="58657"/>
                  </a:cubicBezTo>
                  <a:cubicBezTo>
                    <a:pt x="54118" y="59390"/>
                    <a:pt x="60350" y="57924"/>
                    <a:pt x="62915" y="49860"/>
                  </a:cubicBezTo>
                  <a:cubicBezTo>
                    <a:pt x="68047" y="34099"/>
                    <a:pt x="80876" y="36298"/>
                    <a:pt x="92605" y="37765"/>
                  </a:cubicBezTo>
                  <a:cubicBezTo>
                    <a:pt x="104334" y="39231"/>
                    <a:pt x="109832" y="46928"/>
                    <a:pt x="109466" y="60490"/>
                  </a:cubicBezTo>
                  <a:cubicBezTo>
                    <a:pt x="109466" y="61223"/>
                    <a:pt x="112765" y="59390"/>
                    <a:pt x="110565" y="59757"/>
                  </a:cubicBezTo>
                  <a:cubicBezTo>
                    <a:pt x="110199" y="59757"/>
                    <a:pt x="109832" y="59390"/>
                    <a:pt x="109832" y="58657"/>
                  </a:cubicBezTo>
                  <a:cubicBezTo>
                    <a:pt x="108366" y="48028"/>
                    <a:pt x="107267" y="38498"/>
                    <a:pt x="118629" y="3409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DCC5BC49-C582-4019-B374-2DDAEA365D34}"/>
                </a:ext>
              </a:extLst>
            </p:cNvPr>
            <p:cNvSpPr/>
            <p:nvPr/>
          </p:nvSpPr>
          <p:spPr>
            <a:xfrm>
              <a:off x="11156795" y="6375579"/>
              <a:ext cx="246175" cy="229824"/>
            </a:xfrm>
            <a:custGeom>
              <a:avLst/>
              <a:gdLst>
                <a:gd name="connsiteX0" fmla="*/ 246176 w 246175"/>
                <a:gd name="connsiteY0" fmla="*/ 43671 h 229824"/>
                <a:gd name="connsiteX1" fmla="*/ 232614 w 246175"/>
                <a:gd name="connsiteY1" fmla="*/ 77026 h 229824"/>
                <a:gd name="connsiteX2" fmla="*/ 221984 w 246175"/>
                <a:gd name="connsiteY2" fmla="*/ 51002 h 229824"/>
                <a:gd name="connsiteX3" fmla="*/ 194494 w 246175"/>
                <a:gd name="connsiteY3" fmla="*/ 62731 h 229824"/>
                <a:gd name="connsiteX4" fmla="*/ 170302 w 246175"/>
                <a:gd name="connsiteY4" fmla="*/ 70795 h 229824"/>
                <a:gd name="connsiteX5" fmla="*/ 158573 w 246175"/>
                <a:gd name="connsiteY5" fmla="*/ 80325 h 229824"/>
                <a:gd name="connsiteX6" fmla="*/ 157473 w 246175"/>
                <a:gd name="connsiteY6" fmla="*/ 85456 h 229824"/>
                <a:gd name="connsiteX7" fmla="*/ 156740 w 246175"/>
                <a:gd name="connsiteY7" fmla="*/ 97918 h 229824"/>
                <a:gd name="connsiteX8" fmla="*/ 170302 w 246175"/>
                <a:gd name="connsiteY8" fmla="*/ 87289 h 229824"/>
                <a:gd name="connsiteX9" fmla="*/ 171768 w 246175"/>
                <a:gd name="connsiteY9" fmla="*/ 162429 h 229824"/>
                <a:gd name="connsiteX10" fmla="*/ 193761 w 246175"/>
                <a:gd name="connsiteY10" fmla="*/ 167194 h 229824"/>
                <a:gd name="connsiteX11" fmla="*/ 200358 w 246175"/>
                <a:gd name="connsiteY11" fmla="*/ 163896 h 229824"/>
                <a:gd name="connsiteX12" fmla="*/ 206956 w 246175"/>
                <a:gd name="connsiteY12" fmla="*/ 140437 h 229824"/>
                <a:gd name="connsiteX13" fmla="*/ 194127 w 246175"/>
                <a:gd name="connsiteY13" fmla="*/ 144102 h 229824"/>
                <a:gd name="connsiteX14" fmla="*/ 204757 w 246175"/>
                <a:gd name="connsiteY14" fmla="*/ 131640 h 229824"/>
                <a:gd name="connsiteX15" fmla="*/ 227482 w 246175"/>
                <a:gd name="connsiteY15" fmla="*/ 146668 h 229824"/>
                <a:gd name="connsiteX16" fmla="*/ 245076 w 246175"/>
                <a:gd name="connsiteY16" fmla="*/ 157298 h 229824"/>
                <a:gd name="connsiteX17" fmla="*/ 223450 w 246175"/>
                <a:gd name="connsiteY17" fmla="*/ 184055 h 229824"/>
                <a:gd name="connsiteX18" fmla="*/ 214287 w 246175"/>
                <a:gd name="connsiteY18" fmla="*/ 148501 h 229824"/>
                <a:gd name="connsiteX19" fmla="*/ 206590 w 246175"/>
                <a:gd name="connsiteY19" fmla="*/ 197984 h 229824"/>
                <a:gd name="connsiteX20" fmla="*/ 200725 w 246175"/>
                <a:gd name="connsiteY20" fmla="*/ 206048 h 229824"/>
                <a:gd name="connsiteX21" fmla="*/ 197793 w 246175"/>
                <a:gd name="connsiteY21" fmla="*/ 195784 h 229824"/>
                <a:gd name="connsiteX22" fmla="*/ 190828 w 246175"/>
                <a:gd name="connsiteY22" fmla="*/ 177091 h 229824"/>
                <a:gd name="connsiteX23" fmla="*/ 182765 w 246175"/>
                <a:gd name="connsiteY23" fmla="*/ 177824 h 229824"/>
                <a:gd name="connsiteX24" fmla="*/ 182031 w 246175"/>
                <a:gd name="connsiteY24" fmla="*/ 184422 h 229824"/>
                <a:gd name="connsiteX25" fmla="*/ 185330 w 246175"/>
                <a:gd name="connsiteY25" fmla="*/ 195418 h 229824"/>
                <a:gd name="connsiteX26" fmla="*/ 174701 w 246175"/>
                <a:gd name="connsiteY26" fmla="*/ 184055 h 229824"/>
                <a:gd name="connsiteX27" fmla="*/ 173968 w 246175"/>
                <a:gd name="connsiteY27" fmla="*/ 178557 h 229824"/>
                <a:gd name="connsiteX28" fmla="*/ 170302 w 246175"/>
                <a:gd name="connsiteY28" fmla="*/ 194318 h 229824"/>
                <a:gd name="connsiteX29" fmla="*/ 168836 w 246175"/>
                <a:gd name="connsiteY29" fmla="*/ 224374 h 229824"/>
                <a:gd name="connsiteX30" fmla="*/ 151975 w 246175"/>
                <a:gd name="connsiteY30" fmla="*/ 211179 h 229824"/>
                <a:gd name="connsiteX31" fmla="*/ 135114 w 246175"/>
                <a:gd name="connsiteY31" fmla="*/ 210446 h 229824"/>
                <a:gd name="connsiteX32" fmla="*/ 132915 w 246175"/>
                <a:gd name="connsiteY32" fmla="*/ 226574 h 229824"/>
                <a:gd name="connsiteX33" fmla="*/ 87831 w 246175"/>
                <a:gd name="connsiteY33" fmla="*/ 219609 h 229824"/>
                <a:gd name="connsiteX34" fmla="*/ 81233 w 246175"/>
                <a:gd name="connsiteY34" fmla="*/ 203848 h 229824"/>
                <a:gd name="connsiteX35" fmla="*/ 90030 w 246175"/>
                <a:gd name="connsiteY35" fmla="*/ 183322 h 229824"/>
                <a:gd name="connsiteX36" fmla="*/ 83799 w 246175"/>
                <a:gd name="connsiteY36" fmla="*/ 170127 h 229824"/>
                <a:gd name="connsiteX37" fmla="*/ 72803 w 246175"/>
                <a:gd name="connsiteY37" fmla="*/ 177458 h 229824"/>
                <a:gd name="connsiteX38" fmla="*/ 61440 w 246175"/>
                <a:gd name="connsiteY38" fmla="*/ 189553 h 229824"/>
                <a:gd name="connsiteX39" fmla="*/ 46412 w 246175"/>
                <a:gd name="connsiteY39" fmla="*/ 175991 h 229824"/>
                <a:gd name="connsiteX40" fmla="*/ 39081 w 246175"/>
                <a:gd name="connsiteY40" fmla="*/ 155465 h 229824"/>
                <a:gd name="connsiteX41" fmla="*/ 43113 w 246175"/>
                <a:gd name="connsiteY41" fmla="*/ 138971 h 229824"/>
                <a:gd name="connsiteX42" fmla="*/ 1328 w 246175"/>
                <a:gd name="connsiteY42" fmla="*/ 116979 h 229824"/>
                <a:gd name="connsiteX43" fmla="*/ 2061 w 246175"/>
                <a:gd name="connsiteY43" fmla="*/ 110748 h 229824"/>
                <a:gd name="connsiteX44" fmla="*/ 32117 w 246175"/>
                <a:gd name="connsiteY44" fmla="*/ 46237 h 229824"/>
                <a:gd name="connsiteX45" fmla="*/ 126684 w 246175"/>
                <a:gd name="connsiteY45" fmla="*/ 53 h 229824"/>
                <a:gd name="connsiteX46" fmla="*/ 207689 w 246175"/>
                <a:gd name="connsiteY46" fmla="*/ 30475 h 229824"/>
                <a:gd name="connsiteX47" fmla="*/ 246176 w 246175"/>
                <a:gd name="connsiteY47" fmla="*/ 43671 h 22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6175" h="229824">
                  <a:moveTo>
                    <a:pt x="246176" y="43671"/>
                  </a:moveTo>
                  <a:cubicBezTo>
                    <a:pt x="234080" y="51368"/>
                    <a:pt x="245443" y="69328"/>
                    <a:pt x="232614" y="77026"/>
                  </a:cubicBezTo>
                  <a:cubicBezTo>
                    <a:pt x="238112" y="64197"/>
                    <a:pt x="234813" y="52834"/>
                    <a:pt x="221984" y="51002"/>
                  </a:cubicBezTo>
                  <a:cubicBezTo>
                    <a:pt x="213554" y="49902"/>
                    <a:pt x="196693" y="38906"/>
                    <a:pt x="194494" y="62731"/>
                  </a:cubicBezTo>
                  <a:cubicBezTo>
                    <a:pt x="193394" y="73360"/>
                    <a:pt x="180932" y="74827"/>
                    <a:pt x="170302" y="70795"/>
                  </a:cubicBezTo>
                  <a:cubicBezTo>
                    <a:pt x="161139" y="67129"/>
                    <a:pt x="150509" y="62731"/>
                    <a:pt x="158573" y="80325"/>
                  </a:cubicBezTo>
                  <a:cubicBezTo>
                    <a:pt x="159306" y="81791"/>
                    <a:pt x="157840" y="83623"/>
                    <a:pt x="157473" y="85456"/>
                  </a:cubicBezTo>
                  <a:cubicBezTo>
                    <a:pt x="156740" y="89855"/>
                    <a:pt x="149410" y="94986"/>
                    <a:pt x="156740" y="97918"/>
                  </a:cubicBezTo>
                  <a:cubicBezTo>
                    <a:pt x="164804" y="101217"/>
                    <a:pt x="166270" y="92787"/>
                    <a:pt x="170302" y="87289"/>
                  </a:cubicBezTo>
                  <a:cubicBezTo>
                    <a:pt x="169203" y="113313"/>
                    <a:pt x="193394" y="137505"/>
                    <a:pt x="171768" y="162429"/>
                  </a:cubicBezTo>
                  <a:cubicBezTo>
                    <a:pt x="179466" y="170493"/>
                    <a:pt x="189729" y="143736"/>
                    <a:pt x="193761" y="167194"/>
                  </a:cubicBezTo>
                  <a:cubicBezTo>
                    <a:pt x="194494" y="170493"/>
                    <a:pt x="198892" y="166828"/>
                    <a:pt x="200358" y="163896"/>
                  </a:cubicBezTo>
                  <a:cubicBezTo>
                    <a:pt x="204757" y="156565"/>
                    <a:pt x="212821" y="149234"/>
                    <a:pt x="206956" y="140437"/>
                  </a:cubicBezTo>
                  <a:cubicBezTo>
                    <a:pt x="201825" y="132373"/>
                    <a:pt x="200358" y="148501"/>
                    <a:pt x="194127" y="144102"/>
                  </a:cubicBezTo>
                  <a:cubicBezTo>
                    <a:pt x="194127" y="136772"/>
                    <a:pt x="195960" y="129074"/>
                    <a:pt x="204757" y="131640"/>
                  </a:cubicBezTo>
                  <a:cubicBezTo>
                    <a:pt x="213554" y="134206"/>
                    <a:pt x="230048" y="139704"/>
                    <a:pt x="227482" y="146668"/>
                  </a:cubicBezTo>
                  <a:cubicBezTo>
                    <a:pt x="216853" y="175991"/>
                    <a:pt x="234813" y="159131"/>
                    <a:pt x="245076" y="157298"/>
                  </a:cubicBezTo>
                  <a:cubicBezTo>
                    <a:pt x="242144" y="170860"/>
                    <a:pt x="223817" y="170127"/>
                    <a:pt x="223450" y="184055"/>
                  </a:cubicBezTo>
                  <a:cubicBezTo>
                    <a:pt x="221251" y="171959"/>
                    <a:pt x="219418" y="161330"/>
                    <a:pt x="214287" y="148501"/>
                  </a:cubicBezTo>
                  <a:cubicBezTo>
                    <a:pt x="206956" y="166095"/>
                    <a:pt x="213554" y="182955"/>
                    <a:pt x="206590" y="197984"/>
                  </a:cubicBezTo>
                  <a:cubicBezTo>
                    <a:pt x="205123" y="201282"/>
                    <a:pt x="205490" y="206780"/>
                    <a:pt x="200725" y="206048"/>
                  </a:cubicBezTo>
                  <a:cubicBezTo>
                    <a:pt x="195593" y="204948"/>
                    <a:pt x="195593" y="201282"/>
                    <a:pt x="197793" y="195784"/>
                  </a:cubicBezTo>
                  <a:cubicBezTo>
                    <a:pt x="200725" y="188454"/>
                    <a:pt x="198159" y="181489"/>
                    <a:pt x="190828" y="177091"/>
                  </a:cubicBezTo>
                  <a:cubicBezTo>
                    <a:pt x="187896" y="175625"/>
                    <a:pt x="184964" y="174525"/>
                    <a:pt x="182765" y="177824"/>
                  </a:cubicBezTo>
                  <a:cubicBezTo>
                    <a:pt x="181298" y="179657"/>
                    <a:pt x="179466" y="182589"/>
                    <a:pt x="182031" y="184422"/>
                  </a:cubicBezTo>
                  <a:cubicBezTo>
                    <a:pt x="186430" y="187721"/>
                    <a:pt x="194494" y="191019"/>
                    <a:pt x="185330" y="195418"/>
                  </a:cubicBezTo>
                  <a:cubicBezTo>
                    <a:pt x="178000" y="199083"/>
                    <a:pt x="175067" y="191019"/>
                    <a:pt x="174701" y="184055"/>
                  </a:cubicBezTo>
                  <a:cubicBezTo>
                    <a:pt x="174701" y="182222"/>
                    <a:pt x="174334" y="180390"/>
                    <a:pt x="173968" y="178557"/>
                  </a:cubicBezTo>
                  <a:cubicBezTo>
                    <a:pt x="163338" y="183322"/>
                    <a:pt x="164804" y="182589"/>
                    <a:pt x="170302" y="194318"/>
                  </a:cubicBezTo>
                  <a:cubicBezTo>
                    <a:pt x="174701" y="203848"/>
                    <a:pt x="173968" y="214478"/>
                    <a:pt x="168836" y="224374"/>
                  </a:cubicBezTo>
                  <a:cubicBezTo>
                    <a:pt x="158206" y="225107"/>
                    <a:pt x="157107" y="207147"/>
                    <a:pt x="151975" y="211179"/>
                  </a:cubicBezTo>
                  <a:cubicBezTo>
                    <a:pt x="144278" y="217777"/>
                    <a:pt x="140613" y="219243"/>
                    <a:pt x="135114" y="210446"/>
                  </a:cubicBezTo>
                  <a:cubicBezTo>
                    <a:pt x="130716" y="216311"/>
                    <a:pt x="140613" y="222175"/>
                    <a:pt x="132915" y="226574"/>
                  </a:cubicBezTo>
                  <a:cubicBezTo>
                    <a:pt x="116055" y="235370"/>
                    <a:pt x="102493" y="224008"/>
                    <a:pt x="87831" y="219609"/>
                  </a:cubicBezTo>
                  <a:cubicBezTo>
                    <a:pt x="78301" y="217410"/>
                    <a:pt x="78668" y="211179"/>
                    <a:pt x="81233" y="203848"/>
                  </a:cubicBezTo>
                  <a:cubicBezTo>
                    <a:pt x="83433" y="196884"/>
                    <a:pt x="88198" y="190653"/>
                    <a:pt x="90030" y="183322"/>
                  </a:cubicBezTo>
                  <a:cubicBezTo>
                    <a:pt x="91496" y="177824"/>
                    <a:pt x="91496" y="172326"/>
                    <a:pt x="83799" y="170127"/>
                  </a:cubicBezTo>
                  <a:cubicBezTo>
                    <a:pt x="76102" y="167927"/>
                    <a:pt x="73536" y="170493"/>
                    <a:pt x="72803" y="177458"/>
                  </a:cubicBezTo>
                  <a:cubicBezTo>
                    <a:pt x="72070" y="184055"/>
                    <a:pt x="69504" y="189920"/>
                    <a:pt x="61440" y="189553"/>
                  </a:cubicBezTo>
                  <a:cubicBezTo>
                    <a:pt x="53376" y="188820"/>
                    <a:pt x="47145" y="185155"/>
                    <a:pt x="46412" y="175991"/>
                  </a:cubicBezTo>
                  <a:cubicBezTo>
                    <a:pt x="45679" y="168294"/>
                    <a:pt x="43846" y="161696"/>
                    <a:pt x="39081" y="155465"/>
                  </a:cubicBezTo>
                  <a:cubicBezTo>
                    <a:pt x="32484" y="147035"/>
                    <a:pt x="32850" y="146668"/>
                    <a:pt x="43113" y="138971"/>
                  </a:cubicBezTo>
                  <a:cubicBezTo>
                    <a:pt x="27352" y="135672"/>
                    <a:pt x="15256" y="123943"/>
                    <a:pt x="1328" y="116979"/>
                  </a:cubicBezTo>
                  <a:cubicBezTo>
                    <a:pt x="-871" y="115879"/>
                    <a:pt x="-138" y="112580"/>
                    <a:pt x="2061" y="110748"/>
                  </a:cubicBezTo>
                  <a:cubicBezTo>
                    <a:pt x="9758" y="88022"/>
                    <a:pt x="19288" y="66763"/>
                    <a:pt x="32117" y="46237"/>
                  </a:cubicBezTo>
                  <a:cubicBezTo>
                    <a:pt x="51177" y="15081"/>
                    <a:pt x="89664" y="-1047"/>
                    <a:pt x="126684" y="53"/>
                  </a:cubicBezTo>
                  <a:cubicBezTo>
                    <a:pt x="158573" y="786"/>
                    <a:pt x="180932" y="19846"/>
                    <a:pt x="207689" y="30475"/>
                  </a:cubicBezTo>
                  <a:cubicBezTo>
                    <a:pt x="220518" y="35974"/>
                    <a:pt x="235546" y="33774"/>
                    <a:pt x="246176" y="43671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A4749257-423F-4427-8CD3-814E6C6BDD86}"/>
                </a:ext>
              </a:extLst>
            </p:cNvPr>
            <p:cNvSpPr/>
            <p:nvPr/>
          </p:nvSpPr>
          <p:spPr>
            <a:xfrm>
              <a:off x="10744541" y="6516016"/>
              <a:ext cx="387944" cy="189650"/>
            </a:xfrm>
            <a:custGeom>
              <a:avLst/>
              <a:gdLst>
                <a:gd name="connsiteX0" fmla="*/ 12589 w 387944"/>
                <a:gd name="connsiteY0" fmla="*/ 113260 h 189650"/>
                <a:gd name="connsiteX1" fmla="*/ 126 w 387944"/>
                <a:gd name="connsiteY1" fmla="*/ 103364 h 189650"/>
                <a:gd name="connsiteX2" fmla="*/ 15155 w 387944"/>
                <a:gd name="connsiteY2" fmla="*/ 78439 h 189650"/>
                <a:gd name="connsiteX3" fmla="*/ 18453 w 387944"/>
                <a:gd name="connsiteY3" fmla="*/ 89802 h 189650"/>
                <a:gd name="connsiteX4" fmla="*/ 26151 w 387944"/>
                <a:gd name="connsiteY4" fmla="*/ 85404 h 189650"/>
                <a:gd name="connsiteX5" fmla="*/ 24318 w 387944"/>
                <a:gd name="connsiteY5" fmla="*/ 72208 h 189650"/>
                <a:gd name="connsiteX6" fmla="*/ 25418 w 387944"/>
                <a:gd name="connsiteY6" fmla="*/ 52048 h 189650"/>
                <a:gd name="connsiteX7" fmla="*/ 26517 w 387944"/>
                <a:gd name="connsiteY7" fmla="*/ 31889 h 189650"/>
                <a:gd name="connsiteX8" fmla="*/ 27250 w 387944"/>
                <a:gd name="connsiteY8" fmla="*/ 19793 h 189650"/>
                <a:gd name="connsiteX9" fmla="*/ 24318 w 387944"/>
                <a:gd name="connsiteY9" fmla="*/ 0 h 189650"/>
                <a:gd name="connsiteX10" fmla="*/ 167635 w 387944"/>
                <a:gd name="connsiteY10" fmla="*/ 37387 h 189650"/>
                <a:gd name="connsiteX11" fmla="*/ 193292 w 387944"/>
                <a:gd name="connsiteY11" fmla="*/ 57913 h 189650"/>
                <a:gd name="connsiteX12" fmla="*/ 223349 w 387944"/>
                <a:gd name="connsiteY12" fmla="*/ 59746 h 189650"/>
                <a:gd name="connsiteX13" fmla="*/ 226647 w 387944"/>
                <a:gd name="connsiteY13" fmla="*/ 73674 h 189650"/>
                <a:gd name="connsiteX14" fmla="*/ 225914 w 387944"/>
                <a:gd name="connsiteY14" fmla="*/ 96400 h 189650"/>
                <a:gd name="connsiteX15" fmla="*/ 288959 w 387944"/>
                <a:gd name="connsiteY15" fmla="*/ 84670 h 189650"/>
                <a:gd name="connsiteX16" fmla="*/ 307652 w 387944"/>
                <a:gd name="connsiteY16" fmla="*/ 76240 h 189650"/>
                <a:gd name="connsiteX17" fmla="*/ 317915 w 387944"/>
                <a:gd name="connsiteY17" fmla="*/ 99332 h 189650"/>
                <a:gd name="connsiteX18" fmla="*/ 338808 w 387944"/>
                <a:gd name="connsiteY18" fmla="*/ 110328 h 189650"/>
                <a:gd name="connsiteX19" fmla="*/ 381327 w 387944"/>
                <a:gd name="connsiteY19" fmla="*/ 107762 h 189650"/>
                <a:gd name="connsiteX20" fmla="*/ 387924 w 387944"/>
                <a:gd name="connsiteY20" fmla="*/ 126456 h 189650"/>
                <a:gd name="connsiteX21" fmla="*/ 365199 w 387944"/>
                <a:gd name="connsiteY21" fmla="*/ 150281 h 189650"/>
                <a:gd name="connsiteX22" fmla="*/ 317915 w 387944"/>
                <a:gd name="connsiteY22" fmla="*/ 159811 h 189650"/>
                <a:gd name="connsiteX23" fmla="*/ 314617 w 387944"/>
                <a:gd name="connsiteY23" fmla="*/ 167508 h 189650"/>
                <a:gd name="connsiteX24" fmla="*/ 303621 w 387944"/>
                <a:gd name="connsiteY24" fmla="*/ 171173 h 189650"/>
                <a:gd name="connsiteX25" fmla="*/ 269899 w 387944"/>
                <a:gd name="connsiteY25" fmla="*/ 174106 h 189650"/>
                <a:gd name="connsiteX26" fmla="*/ 259636 w 387944"/>
                <a:gd name="connsiteY26" fmla="*/ 175572 h 189650"/>
                <a:gd name="connsiteX27" fmla="*/ 219317 w 387944"/>
                <a:gd name="connsiteY27" fmla="*/ 168974 h 189650"/>
                <a:gd name="connsiteX28" fmla="*/ 195492 w 387944"/>
                <a:gd name="connsiteY28" fmla="*/ 182536 h 189650"/>
                <a:gd name="connsiteX29" fmla="*/ 182296 w 387944"/>
                <a:gd name="connsiteY29" fmla="*/ 186202 h 189650"/>
                <a:gd name="connsiteX30" fmla="*/ 172766 w 387944"/>
                <a:gd name="connsiteY30" fmla="*/ 164209 h 189650"/>
                <a:gd name="connsiteX31" fmla="*/ 166535 w 387944"/>
                <a:gd name="connsiteY31" fmla="*/ 171173 h 189650"/>
                <a:gd name="connsiteX32" fmla="*/ 149308 w 387944"/>
                <a:gd name="connsiteY32" fmla="*/ 173373 h 189650"/>
                <a:gd name="connsiteX33" fmla="*/ 154073 w 387944"/>
                <a:gd name="connsiteY33" fmla="*/ 156512 h 189650"/>
                <a:gd name="connsiteX34" fmla="*/ 154439 w 387944"/>
                <a:gd name="connsiteY34" fmla="*/ 124257 h 189650"/>
                <a:gd name="connsiteX35" fmla="*/ 156638 w 387944"/>
                <a:gd name="connsiteY35" fmla="*/ 131587 h 189650"/>
                <a:gd name="connsiteX36" fmla="*/ 158105 w 387944"/>
                <a:gd name="connsiteY36" fmla="*/ 152114 h 189650"/>
                <a:gd name="connsiteX37" fmla="*/ 135746 w 387944"/>
                <a:gd name="connsiteY37" fmla="*/ 156879 h 189650"/>
                <a:gd name="connsiteX38" fmla="*/ 122917 w 387944"/>
                <a:gd name="connsiteY38" fmla="*/ 143316 h 189650"/>
                <a:gd name="connsiteX39" fmla="*/ 118885 w 387944"/>
                <a:gd name="connsiteY39" fmla="*/ 125356 h 189650"/>
                <a:gd name="connsiteX40" fmla="*/ 101291 w 387944"/>
                <a:gd name="connsiteY40" fmla="*/ 118392 h 189650"/>
                <a:gd name="connsiteX41" fmla="*/ 91395 w 387944"/>
                <a:gd name="connsiteY41" fmla="*/ 131587 h 189650"/>
                <a:gd name="connsiteX42" fmla="*/ 70868 w 387944"/>
                <a:gd name="connsiteY42" fmla="*/ 145516 h 189650"/>
                <a:gd name="connsiteX43" fmla="*/ 48876 w 387944"/>
                <a:gd name="connsiteY43" fmla="*/ 143683 h 189650"/>
                <a:gd name="connsiteX44" fmla="*/ 33115 w 387944"/>
                <a:gd name="connsiteY44" fmla="*/ 136719 h 189650"/>
                <a:gd name="connsiteX45" fmla="*/ 63538 w 387944"/>
                <a:gd name="connsiteY45" fmla="*/ 118392 h 189650"/>
                <a:gd name="connsiteX46" fmla="*/ 41179 w 387944"/>
                <a:gd name="connsiteY46" fmla="*/ 63778 h 189650"/>
                <a:gd name="connsiteX47" fmla="*/ 51442 w 387944"/>
                <a:gd name="connsiteY47" fmla="*/ 72941 h 189650"/>
                <a:gd name="connsiteX48" fmla="*/ 59872 w 387944"/>
                <a:gd name="connsiteY48" fmla="*/ 94200 h 189650"/>
                <a:gd name="connsiteX49" fmla="*/ 46677 w 387944"/>
                <a:gd name="connsiteY49" fmla="*/ 98599 h 189650"/>
                <a:gd name="connsiteX50" fmla="*/ 38247 w 387944"/>
                <a:gd name="connsiteY50" fmla="*/ 107762 h 189650"/>
                <a:gd name="connsiteX51" fmla="*/ 32748 w 387944"/>
                <a:gd name="connsiteY51" fmla="*/ 121691 h 189650"/>
                <a:gd name="connsiteX52" fmla="*/ 20286 w 387944"/>
                <a:gd name="connsiteY52" fmla="*/ 112161 h 189650"/>
                <a:gd name="connsiteX53" fmla="*/ 12589 w 387944"/>
                <a:gd name="connsiteY53" fmla="*/ 113260 h 18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87944" h="189650">
                  <a:moveTo>
                    <a:pt x="12589" y="113260"/>
                  </a:moveTo>
                  <a:cubicBezTo>
                    <a:pt x="5258" y="113994"/>
                    <a:pt x="-973" y="111061"/>
                    <a:pt x="126" y="103364"/>
                  </a:cubicBezTo>
                  <a:cubicBezTo>
                    <a:pt x="1226" y="93467"/>
                    <a:pt x="-607" y="81005"/>
                    <a:pt x="15155" y="78439"/>
                  </a:cubicBezTo>
                  <a:cubicBezTo>
                    <a:pt x="20286" y="80272"/>
                    <a:pt x="11123" y="88336"/>
                    <a:pt x="18453" y="89802"/>
                  </a:cubicBezTo>
                  <a:cubicBezTo>
                    <a:pt x="21752" y="90535"/>
                    <a:pt x="24685" y="88336"/>
                    <a:pt x="26151" y="85404"/>
                  </a:cubicBezTo>
                  <a:cubicBezTo>
                    <a:pt x="28717" y="80638"/>
                    <a:pt x="29083" y="75873"/>
                    <a:pt x="24318" y="72208"/>
                  </a:cubicBezTo>
                  <a:cubicBezTo>
                    <a:pt x="14421" y="64877"/>
                    <a:pt x="19920" y="58280"/>
                    <a:pt x="25418" y="52048"/>
                  </a:cubicBezTo>
                  <a:cubicBezTo>
                    <a:pt x="31282" y="45451"/>
                    <a:pt x="38980" y="39953"/>
                    <a:pt x="26517" y="31889"/>
                  </a:cubicBezTo>
                  <a:cubicBezTo>
                    <a:pt x="22119" y="29323"/>
                    <a:pt x="25784" y="23825"/>
                    <a:pt x="27250" y="19793"/>
                  </a:cubicBezTo>
                  <a:cubicBezTo>
                    <a:pt x="29083" y="12829"/>
                    <a:pt x="27983" y="6231"/>
                    <a:pt x="24318" y="0"/>
                  </a:cubicBezTo>
                  <a:cubicBezTo>
                    <a:pt x="71968" y="12462"/>
                    <a:pt x="119618" y="25291"/>
                    <a:pt x="167635" y="37387"/>
                  </a:cubicBezTo>
                  <a:cubicBezTo>
                    <a:pt x="179730" y="40319"/>
                    <a:pt x="184495" y="51682"/>
                    <a:pt x="193292" y="57913"/>
                  </a:cubicBezTo>
                  <a:cubicBezTo>
                    <a:pt x="202822" y="64511"/>
                    <a:pt x="212352" y="75507"/>
                    <a:pt x="223349" y="59746"/>
                  </a:cubicBezTo>
                  <a:cubicBezTo>
                    <a:pt x="233245" y="62311"/>
                    <a:pt x="229946" y="68543"/>
                    <a:pt x="226647" y="73674"/>
                  </a:cubicBezTo>
                  <a:cubicBezTo>
                    <a:pt x="221516" y="81372"/>
                    <a:pt x="221882" y="88702"/>
                    <a:pt x="225914" y="96400"/>
                  </a:cubicBezTo>
                  <a:cubicBezTo>
                    <a:pt x="249373" y="105563"/>
                    <a:pt x="269532" y="98599"/>
                    <a:pt x="288959" y="84670"/>
                  </a:cubicBezTo>
                  <a:cubicBezTo>
                    <a:pt x="294457" y="80638"/>
                    <a:pt x="299222" y="71109"/>
                    <a:pt x="307652" y="76240"/>
                  </a:cubicBezTo>
                  <a:cubicBezTo>
                    <a:pt x="315350" y="81005"/>
                    <a:pt x="317549" y="90168"/>
                    <a:pt x="317915" y="99332"/>
                  </a:cubicBezTo>
                  <a:cubicBezTo>
                    <a:pt x="318649" y="117659"/>
                    <a:pt x="322314" y="119125"/>
                    <a:pt x="338808" y="110328"/>
                  </a:cubicBezTo>
                  <a:cubicBezTo>
                    <a:pt x="353103" y="110328"/>
                    <a:pt x="367398" y="108862"/>
                    <a:pt x="381327" y="107762"/>
                  </a:cubicBezTo>
                  <a:cubicBezTo>
                    <a:pt x="388657" y="112161"/>
                    <a:pt x="387924" y="119492"/>
                    <a:pt x="387924" y="126456"/>
                  </a:cubicBezTo>
                  <a:cubicBezTo>
                    <a:pt x="388291" y="145516"/>
                    <a:pt x="383159" y="151747"/>
                    <a:pt x="365199" y="150281"/>
                  </a:cubicBezTo>
                  <a:cubicBezTo>
                    <a:pt x="347972" y="148815"/>
                    <a:pt x="332577" y="149548"/>
                    <a:pt x="317915" y="159811"/>
                  </a:cubicBezTo>
                  <a:cubicBezTo>
                    <a:pt x="314250" y="162377"/>
                    <a:pt x="316083" y="164942"/>
                    <a:pt x="314617" y="167508"/>
                  </a:cubicBezTo>
                  <a:cubicBezTo>
                    <a:pt x="312051" y="171907"/>
                    <a:pt x="307286" y="172640"/>
                    <a:pt x="303621" y="171173"/>
                  </a:cubicBezTo>
                  <a:cubicBezTo>
                    <a:pt x="291891" y="166409"/>
                    <a:pt x="281262" y="173373"/>
                    <a:pt x="269899" y="174106"/>
                  </a:cubicBezTo>
                  <a:cubicBezTo>
                    <a:pt x="266234" y="174472"/>
                    <a:pt x="262935" y="175205"/>
                    <a:pt x="259636" y="175572"/>
                  </a:cubicBezTo>
                  <a:cubicBezTo>
                    <a:pt x="246074" y="173373"/>
                    <a:pt x="232512" y="172273"/>
                    <a:pt x="219317" y="168974"/>
                  </a:cubicBezTo>
                  <a:cubicBezTo>
                    <a:pt x="210520" y="166775"/>
                    <a:pt x="194025" y="159811"/>
                    <a:pt x="195492" y="182536"/>
                  </a:cubicBezTo>
                  <a:cubicBezTo>
                    <a:pt x="195858" y="191700"/>
                    <a:pt x="188161" y="190967"/>
                    <a:pt x="182296" y="186202"/>
                  </a:cubicBezTo>
                  <a:cubicBezTo>
                    <a:pt x="175699" y="180704"/>
                    <a:pt x="175332" y="171907"/>
                    <a:pt x="172766" y="164209"/>
                  </a:cubicBezTo>
                  <a:cubicBezTo>
                    <a:pt x="169467" y="165309"/>
                    <a:pt x="169101" y="169341"/>
                    <a:pt x="166535" y="171173"/>
                  </a:cubicBezTo>
                  <a:cubicBezTo>
                    <a:pt x="161037" y="175205"/>
                    <a:pt x="155539" y="181803"/>
                    <a:pt x="149308" y="173373"/>
                  </a:cubicBezTo>
                  <a:cubicBezTo>
                    <a:pt x="144176" y="166409"/>
                    <a:pt x="147842" y="162010"/>
                    <a:pt x="154073" y="156512"/>
                  </a:cubicBezTo>
                  <a:cubicBezTo>
                    <a:pt x="169834" y="142584"/>
                    <a:pt x="169467" y="131954"/>
                    <a:pt x="154439" y="124257"/>
                  </a:cubicBezTo>
                  <a:cubicBezTo>
                    <a:pt x="151507" y="127922"/>
                    <a:pt x="155172" y="129755"/>
                    <a:pt x="156638" y="131587"/>
                  </a:cubicBezTo>
                  <a:cubicBezTo>
                    <a:pt x="162137" y="138185"/>
                    <a:pt x="163236" y="144783"/>
                    <a:pt x="158105" y="152114"/>
                  </a:cubicBezTo>
                  <a:cubicBezTo>
                    <a:pt x="152240" y="160177"/>
                    <a:pt x="143443" y="157611"/>
                    <a:pt x="135746" y="156879"/>
                  </a:cubicBezTo>
                  <a:cubicBezTo>
                    <a:pt x="127682" y="156146"/>
                    <a:pt x="123650" y="151380"/>
                    <a:pt x="122917" y="143316"/>
                  </a:cubicBezTo>
                  <a:cubicBezTo>
                    <a:pt x="122550" y="137085"/>
                    <a:pt x="121817" y="130854"/>
                    <a:pt x="118885" y="125356"/>
                  </a:cubicBezTo>
                  <a:cubicBezTo>
                    <a:pt x="114853" y="118025"/>
                    <a:pt x="108255" y="117292"/>
                    <a:pt x="101291" y="118392"/>
                  </a:cubicBezTo>
                  <a:cubicBezTo>
                    <a:pt x="93594" y="119492"/>
                    <a:pt x="91395" y="123890"/>
                    <a:pt x="91395" y="131587"/>
                  </a:cubicBezTo>
                  <a:cubicBezTo>
                    <a:pt x="90661" y="151014"/>
                    <a:pt x="88096" y="152847"/>
                    <a:pt x="70868" y="145516"/>
                  </a:cubicBezTo>
                  <a:cubicBezTo>
                    <a:pt x="63538" y="142217"/>
                    <a:pt x="56573" y="142217"/>
                    <a:pt x="48876" y="143683"/>
                  </a:cubicBezTo>
                  <a:cubicBezTo>
                    <a:pt x="42278" y="144783"/>
                    <a:pt x="34581" y="147348"/>
                    <a:pt x="33115" y="136719"/>
                  </a:cubicBezTo>
                  <a:cubicBezTo>
                    <a:pt x="36047" y="118758"/>
                    <a:pt x="48143" y="116193"/>
                    <a:pt x="63538" y="118392"/>
                  </a:cubicBezTo>
                  <a:cubicBezTo>
                    <a:pt x="59872" y="97866"/>
                    <a:pt x="65737" y="74041"/>
                    <a:pt x="41179" y="63778"/>
                  </a:cubicBezTo>
                  <a:cubicBezTo>
                    <a:pt x="40446" y="70009"/>
                    <a:pt x="46677" y="70375"/>
                    <a:pt x="51442" y="72941"/>
                  </a:cubicBezTo>
                  <a:cubicBezTo>
                    <a:pt x="60239" y="77340"/>
                    <a:pt x="59506" y="87236"/>
                    <a:pt x="59872" y="94200"/>
                  </a:cubicBezTo>
                  <a:cubicBezTo>
                    <a:pt x="60239" y="102631"/>
                    <a:pt x="51808" y="99332"/>
                    <a:pt x="46677" y="98599"/>
                  </a:cubicBezTo>
                  <a:cubicBezTo>
                    <a:pt x="39346" y="97499"/>
                    <a:pt x="38613" y="101898"/>
                    <a:pt x="38247" y="107762"/>
                  </a:cubicBezTo>
                  <a:cubicBezTo>
                    <a:pt x="37880" y="112894"/>
                    <a:pt x="40079" y="120225"/>
                    <a:pt x="32748" y="121691"/>
                  </a:cubicBezTo>
                  <a:cubicBezTo>
                    <a:pt x="26151" y="123157"/>
                    <a:pt x="23218" y="116926"/>
                    <a:pt x="20286" y="112161"/>
                  </a:cubicBezTo>
                  <a:cubicBezTo>
                    <a:pt x="16254" y="107396"/>
                    <a:pt x="14788" y="111794"/>
                    <a:pt x="12589" y="113260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3A839E85-E601-4A7A-83FA-75ADFA6A56CE}"/>
                </a:ext>
              </a:extLst>
            </p:cNvPr>
            <p:cNvSpPr/>
            <p:nvPr/>
          </p:nvSpPr>
          <p:spPr>
            <a:xfrm>
              <a:off x="11433027" y="6210323"/>
              <a:ext cx="245869" cy="413373"/>
            </a:xfrm>
            <a:custGeom>
              <a:avLst/>
              <a:gdLst>
                <a:gd name="connsiteX0" fmla="*/ 97866 w 245869"/>
                <a:gd name="connsiteY0" fmla="*/ 362507 h 413373"/>
                <a:gd name="connsiteX1" fmla="*/ 66343 w 245869"/>
                <a:gd name="connsiteY1" fmla="*/ 350777 h 413373"/>
                <a:gd name="connsiteX2" fmla="*/ 62312 w 245869"/>
                <a:gd name="connsiteY2" fmla="*/ 326953 h 413373"/>
                <a:gd name="connsiteX3" fmla="*/ 56447 w 245869"/>
                <a:gd name="connsiteY3" fmla="*/ 314490 h 413373"/>
                <a:gd name="connsiteX4" fmla="*/ 47284 w 245869"/>
                <a:gd name="connsiteY4" fmla="*/ 310825 h 413373"/>
                <a:gd name="connsiteX5" fmla="*/ 57913 w 245869"/>
                <a:gd name="connsiteY5" fmla="*/ 302394 h 413373"/>
                <a:gd name="connsiteX6" fmla="*/ 66710 w 245869"/>
                <a:gd name="connsiteY6" fmla="*/ 292498 h 413373"/>
                <a:gd name="connsiteX7" fmla="*/ 56080 w 245869"/>
                <a:gd name="connsiteY7" fmla="*/ 282968 h 413373"/>
                <a:gd name="connsiteX8" fmla="*/ 50582 w 245869"/>
                <a:gd name="connsiteY8" fmla="*/ 276370 h 413373"/>
                <a:gd name="connsiteX9" fmla="*/ 45084 w 245869"/>
                <a:gd name="connsiteY9" fmla="*/ 271972 h 413373"/>
                <a:gd name="connsiteX10" fmla="*/ 36654 w 245869"/>
                <a:gd name="connsiteY10" fmla="*/ 272338 h 413373"/>
                <a:gd name="connsiteX11" fmla="*/ 41419 w 245869"/>
                <a:gd name="connsiteY11" fmla="*/ 262075 h 413373"/>
                <a:gd name="connsiteX12" fmla="*/ 43618 w 245869"/>
                <a:gd name="connsiteY12" fmla="*/ 253645 h 413373"/>
                <a:gd name="connsiteX13" fmla="*/ 41785 w 245869"/>
                <a:gd name="connsiteY13" fmla="*/ 240816 h 413373"/>
                <a:gd name="connsiteX14" fmla="*/ 31889 w 245869"/>
                <a:gd name="connsiteY14" fmla="*/ 224688 h 413373"/>
                <a:gd name="connsiteX15" fmla="*/ 28223 w 245869"/>
                <a:gd name="connsiteY15" fmla="*/ 234585 h 413373"/>
                <a:gd name="connsiteX16" fmla="*/ 21626 w 245869"/>
                <a:gd name="connsiteY16" fmla="*/ 245214 h 413373"/>
                <a:gd name="connsiteX17" fmla="*/ 25658 w 245869"/>
                <a:gd name="connsiteY17" fmla="*/ 213692 h 413373"/>
                <a:gd name="connsiteX18" fmla="*/ 10263 w 245869"/>
                <a:gd name="connsiteY18" fmla="*/ 183269 h 413373"/>
                <a:gd name="connsiteX19" fmla="*/ 6231 w 245869"/>
                <a:gd name="connsiteY19" fmla="*/ 177771 h 413373"/>
                <a:gd name="connsiteX20" fmla="*/ 0 w 245869"/>
                <a:gd name="connsiteY20" fmla="*/ 186568 h 413373"/>
                <a:gd name="connsiteX21" fmla="*/ 22725 w 245869"/>
                <a:gd name="connsiteY21" fmla="*/ 85037 h 413373"/>
                <a:gd name="connsiteX22" fmla="*/ 25291 w 245869"/>
                <a:gd name="connsiteY22" fmla="*/ 54981 h 413373"/>
                <a:gd name="connsiteX23" fmla="*/ 25658 w 245869"/>
                <a:gd name="connsiteY23" fmla="*/ 32988 h 413373"/>
                <a:gd name="connsiteX24" fmla="*/ 37753 w 245869"/>
                <a:gd name="connsiteY24" fmla="*/ 0 h 413373"/>
                <a:gd name="connsiteX25" fmla="*/ 37020 w 245869"/>
                <a:gd name="connsiteY25" fmla="*/ 10996 h 413373"/>
                <a:gd name="connsiteX26" fmla="*/ 49483 w 245869"/>
                <a:gd name="connsiteY26" fmla="*/ 29690 h 413373"/>
                <a:gd name="connsiteX27" fmla="*/ 57913 w 245869"/>
                <a:gd name="connsiteY27" fmla="*/ 35188 h 413373"/>
                <a:gd name="connsiteX28" fmla="*/ 50216 w 245869"/>
                <a:gd name="connsiteY28" fmla="*/ 40319 h 413373"/>
                <a:gd name="connsiteX29" fmla="*/ 39953 w 245869"/>
                <a:gd name="connsiteY29" fmla="*/ 50582 h 413373"/>
                <a:gd name="connsiteX30" fmla="*/ 31889 w 245869"/>
                <a:gd name="connsiteY30" fmla="*/ 83204 h 413373"/>
                <a:gd name="connsiteX31" fmla="*/ 32255 w 245869"/>
                <a:gd name="connsiteY31" fmla="*/ 119858 h 413373"/>
                <a:gd name="connsiteX32" fmla="*/ 28957 w 245869"/>
                <a:gd name="connsiteY32" fmla="*/ 129755 h 413373"/>
                <a:gd name="connsiteX33" fmla="*/ 21626 w 245869"/>
                <a:gd name="connsiteY33" fmla="*/ 151381 h 413373"/>
                <a:gd name="connsiteX34" fmla="*/ 49116 w 245869"/>
                <a:gd name="connsiteY34" fmla="*/ 166408 h 413373"/>
                <a:gd name="connsiteX35" fmla="*/ 45084 w 245869"/>
                <a:gd name="connsiteY35" fmla="*/ 157978 h 413373"/>
                <a:gd name="connsiteX36" fmla="*/ 42518 w 245869"/>
                <a:gd name="connsiteY36" fmla="*/ 140384 h 413373"/>
                <a:gd name="connsiteX37" fmla="*/ 38120 w 245869"/>
                <a:gd name="connsiteY37" fmla="*/ 132687 h 413373"/>
                <a:gd name="connsiteX38" fmla="*/ 64877 w 245869"/>
                <a:gd name="connsiteY38" fmla="*/ 119492 h 413373"/>
                <a:gd name="connsiteX39" fmla="*/ 70009 w 245869"/>
                <a:gd name="connsiteY39" fmla="*/ 121324 h 413373"/>
                <a:gd name="connsiteX40" fmla="*/ 70742 w 245869"/>
                <a:gd name="connsiteY40" fmla="*/ 156512 h 413373"/>
                <a:gd name="connsiteX41" fmla="*/ 56447 w 245869"/>
                <a:gd name="connsiteY41" fmla="*/ 165675 h 413373"/>
                <a:gd name="connsiteX42" fmla="*/ 75873 w 245869"/>
                <a:gd name="connsiteY42" fmla="*/ 186202 h 413373"/>
                <a:gd name="connsiteX43" fmla="*/ 104830 w 245869"/>
                <a:gd name="connsiteY43" fmla="*/ 191333 h 413373"/>
                <a:gd name="connsiteX44" fmla="*/ 119858 w 245869"/>
                <a:gd name="connsiteY44" fmla="*/ 178138 h 413373"/>
                <a:gd name="connsiteX45" fmla="*/ 130488 w 245869"/>
                <a:gd name="connsiteY45" fmla="*/ 170807 h 413373"/>
                <a:gd name="connsiteX46" fmla="*/ 130488 w 245869"/>
                <a:gd name="connsiteY46" fmla="*/ 185469 h 413373"/>
                <a:gd name="connsiteX47" fmla="*/ 124623 w 245869"/>
                <a:gd name="connsiteY47" fmla="*/ 202329 h 413373"/>
                <a:gd name="connsiteX48" fmla="*/ 116559 w 245869"/>
                <a:gd name="connsiteY48" fmla="*/ 206728 h 413373"/>
                <a:gd name="connsiteX49" fmla="*/ 84304 w 245869"/>
                <a:gd name="connsiteY49" fmla="*/ 201230 h 413373"/>
                <a:gd name="connsiteX50" fmla="*/ 73308 w 245869"/>
                <a:gd name="connsiteY50" fmla="*/ 197564 h 413373"/>
                <a:gd name="connsiteX51" fmla="*/ 71842 w 245869"/>
                <a:gd name="connsiteY51" fmla="*/ 210760 h 413373"/>
                <a:gd name="connsiteX52" fmla="*/ 78439 w 245869"/>
                <a:gd name="connsiteY52" fmla="*/ 227620 h 413373"/>
                <a:gd name="connsiteX53" fmla="*/ 93467 w 245869"/>
                <a:gd name="connsiteY53" fmla="*/ 218091 h 413373"/>
                <a:gd name="connsiteX54" fmla="*/ 106296 w 245869"/>
                <a:gd name="connsiteY54" fmla="*/ 216624 h 413373"/>
                <a:gd name="connsiteX55" fmla="*/ 126089 w 245869"/>
                <a:gd name="connsiteY55" fmla="*/ 229087 h 413373"/>
                <a:gd name="connsiteX56" fmla="*/ 131954 w 245869"/>
                <a:gd name="connsiteY56" fmla="*/ 258776 h 413373"/>
                <a:gd name="connsiteX57" fmla="*/ 133787 w 245869"/>
                <a:gd name="connsiteY57" fmla="*/ 268673 h 413373"/>
                <a:gd name="connsiteX58" fmla="*/ 143683 w 245869"/>
                <a:gd name="connsiteY58" fmla="*/ 264641 h 413373"/>
                <a:gd name="connsiteX59" fmla="*/ 150281 w 245869"/>
                <a:gd name="connsiteY59" fmla="*/ 262808 h 413373"/>
                <a:gd name="connsiteX60" fmla="*/ 171907 w 245869"/>
                <a:gd name="connsiteY60" fmla="*/ 258776 h 413373"/>
                <a:gd name="connsiteX61" fmla="*/ 189867 w 245869"/>
                <a:gd name="connsiteY61" fmla="*/ 253278 h 413373"/>
                <a:gd name="connsiteX62" fmla="*/ 190967 w 245869"/>
                <a:gd name="connsiteY62" fmla="*/ 263175 h 413373"/>
                <a:gd name="connsiteX63" fmla="*/ 197198 w 245869"/>
                <a:gd name="connsiteY63" fmla="*/ 299462 h 413373"/>
                <a:gd name="connsiteX64" fmla="*/ 214059 w 245869"/>
                <a:gd name="connsiteY64" fmla="*/ 289199 h 413373"/>
                <a:gd name="connsiteX65" fmla="*/ 217357 w 245869"/>
                <a:gd name="connsiteY65" fmla="*/ 329152 h 413373"/>
                <a:gd name="connsiteX66" fmla="*/ 216991 w 245869"/>
                <a:gd name="connsiteY66" fmla="*/ 347845 h 413373"/>
                <a:gd name="connsiteX67" fmla="*/ 216991 w 245869"/>
                <a:gd name="connsiteY67" fmla="*/ 361774 h 413373"/>
                <a:gd name="connsiteX68" fmla="*/ 224688 w 245869"/>
                <a:gd name="connsiteY68" fmla="*/ 368738 h 413373"/>
                <a:gd name="connsiteX69" fmla="*/ 229453 w 245869"/>
                <a:gd name="connsiteY69" fmla="*/ 369471 h 413373"/>
                <a:gd name="connsiteX70" fmla="*/ 243382 w 245869"/>
                <a:gd name="connsiteY70" fmla="*/ 396595 h 413373"/>
                <a:gd name="connsiteX71" fmla="*/ 232386 w 245869"/>
                <a:gd name="connsiteY71" fmla="*/ 400260 h 413373"/>
                <a:gd name="connsiteX72" fmla="*/ 196098 w 245869"/>
                <a:gd name="connsiteY72" fmla="*/ 398061 h 413373"/>
                <a:gd name="connsiteX73" fmla="*/ 192433 w 245869"/>
                <a:gd name="connsiteY73" fmla="*/ 382666 h 413373"/>
                <a:gd name="connsiteX74" fmla="*/ 183269 w 245869"/>
                <a:gd name="connsiteY74" fmla="*/ 354443 h 413373"/>
                <a:gd name="connsiteX75" fmla="*/ 171540 w 245869"/>
                <a:gd name="connsiteY75" fmla="*/ 394396 h 413373"/>
                <a:gd name="connsiteX76" fmla="*/ 168608 w 245869"/>
                <a:gd name="connsiteY76" fmla="*/ 398794 h 413373"/>
                <a:gd name="connsiteX77" fmla="*/ 147715 w 245869"/>
                <a:gd name="connsiteY77" fmla="*/ 412722 h 413373"/>
                <a:gd name="connsiteX78" fmla="*/ 125356 w 245869"/>
                <a:gd name="connsiteY78" fmla="*/ 395495 h 413373"/>
                <a:gd name="connsiteX79" fmla="*/ 129022 w 245869"/>
                <a:gd name="connsiteY79" fmla="*/ 383766 h 413373"/>
                <a:gd name="connsiteX80" fmla="*/ 122790 w 245869"/>
                <a:gd name="connsiteY80" fmla="*/ 363973 h 413373"/>
                <a:gd name="connsiteX81" fmla="*/ 115826 w 245869"/>
                <a:gd name="connsiteY81" fmla="*/ 349311 h 413373"/>
                <a:gd name="connsiteX82" fmla="*/ 97866 w 245869"/>
                <a:gd name="connsiteY82" fmla="*/ 362507 h 41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5869" h="413373">
                  <a:moveTo>
                    <a:pt x="97866" y="362507"/>
                  </a:moveTo>
                  <a:cubicBezTo>
                    <a:pt x="82838" y="370204"/>
                    <a:pt x="76973" y="354076"/>
                    <a:pt x="66343" y="350777"/>
                  </a:cubicBezTo>
                  <a:cubicBezTo>
                    <a:pt x="69642" y="342347"/>
                    <a:pt x="46917" y="337949"/>
                    <a:pt x="62312" y="326953"/>
                  </a:cubicBezTo>
                  <a:cubicBezTo>
                    <a:pt x="62678" y="326586"/>
                    <a:pt x="61212" y="317789"/>
                    <a:pt x="56447" y="314490"/>
                  </a:cubicBezTo>
                  <a:cubicBezTo>
                    <a:pt x="53515" y="312291"/>
                    <a:pt x="46184" y="319622"/>
                    <a:pt x="47284" y="310825"/>
                  </a:cubicBezTo>
                  <a:cubicBezTo>
                    <a:pt x="47650" y="305693"/>
                    <a:pt x="52048" y="302394"/>
                    <a:pt x="57913" y="302394"/>
                  </a:cubicBezTo>
                  <a:cubicBezTo>
                    <a:pt x="64511" y="302761"/>
                    <a:pt x="68909" y="300562"/>
                    <a:pt x="66710" y="292498"/>
                  </a:cubicBezTo>
                  <a:cubicBezTo>
                    <a:pt x="65244" y="286633"/>
                    <a:pt x="66710" y="279302"/>
                    <a:pt x="56080" y="282968"/>
                  </a:cubicBezTo>
                  <a:cubicBezTo>
                    <a:pt x="51682" y="284434"/>
                    <a:pt x="49116" y="281502"/>
                    <a:pt x="50582" y="276370"/>
                  </a:cubicBezTo>
                  <a:cubicBezTo>
                    <a:pt x="52782" y="269406"/>
                    <a:pt x="49116" y="271239"/>
                    <a:pt x="45084" y="271972"/>
                  </a:cubicBezTo>
                  <a:cubicBezTo>
                    <a:pt x="42152" y="272338"/>
                    <a:pt x="38487" y="278569"/>
                    <a:pt x="36654" y="272338"/>
                  </a:cubicBezTo>
                  <a:cubicBezTo>
                    <a:pt x="36287" y="270506"/>
                    <a:pt x="31156" y="262075"/>
                    <a:pt x="41419" y="262075"/>
                  </a:cubicBezTo>
                  <a:cubicBezTo>
                    <a:pt x="46917" y="262075"/>
                    <a:pt x="45084" y="254011"/>
                    <a:pt x="43618" y="253645"/>
                  </a:cubicBezTo>
                  <a:cubicBezTo>
                    <a:pt x="34088" y="250346"/>
                    <a:pt x="39953" y="245214"/>
                    <a:pt x="41785" y="240816"/>
                  </a:cubicBezTo>
                  <a:cubicBezTo>
                    <a:pt x="46184" y="230553"/>
                    <a:pt x="37753" y="226154"/>
                    <a:pt x="31889" y="224688"/>
                  </a:cubicBezTo>
                  <a:cubicBezTo>
                    <a:pt x="18327" y="221389"/>
                    <a:pt x="32255" y="231286"/>
                    <a:pt x="28223" y="234585"/>
                  </a:cubicBezTo>
                  <a:cubicBezTo>
                    <a:pt x="24925" y="236784"/>
                    <a:pt x="23458" y="241549"/>
                    <a:pt x="21626" y="245214"/>
                  </a:cubicBezTo>
                  <a:cubicBezTo>
                    <a:pt x="6598" y="220290"/>
                    <a:pt x="6598" y="220290"/>
                    <a:pt x="25658" y="213692"/>
                  </a:cubicBezTo>
                  <a:cubicBezTo>
                    <a:pt x="16494" y="205262"/>
                    <a:pt x="1833" y="199764"/>
                    <a:pt x="10263" y="183269"/>
                  </a:cubicBezTo>
                  <a:cubicBezTo>
                    <a:pt x="10630" y="182536"/>
                    <a:pt x="7697" y="179604"/>
                    <a:pt x="6231" y="177771"/>
                  </a:cubicBezTo>
                  <a:cubicBezTo>
                    <a:pt x="4032" y="180703"/>
                    <a:pt x="2199" y="183636"/>
                    <a:pt x="0" y="186568"/>
                  </a:cubicBezTo>
                  <a:cubicBezTo>
                    <a:pt x="4398" y="152113"/>
                    <a:pt x="5498" y="116926"/>
                    <a:pt x="22725" y="85037"/>
                  </a:cubicBezTo>
                  <a:cubicBezTo>
                    <a:pt x="27124" y="76607"/>
                    <a:pt x="26391" y="64877"/>
                    <a:pt x="25291" y="54981"/>
                  </a:cubicBezTo>
                  <a:cubicBezTo>
                    <a:pt x="24192" y="47283"/>
                    <a:pt x="26024" y="40319"/>
                    <a:pt x="25658" y="32988"/>
                  </a:cubicBezTo>
                  <a:cubicBezTo>
                    <a:pt x="28223" y="21626"/>
                    <a:pt x="20526" y="6231"/>
                    <a:pt x="37753" y="0"/>
                  </a:cubicBezTo>
                  <a:cubicBezTo>
                    <a:pt x="42152" y="4765"/>
                    <a:pt x="38120" y="7697"/>
                    <a:pt x="37020" y="10996"/>
                  </a:cubicBezTo>
                  <a:cubicBezTo>
                    <a:pt x="33355" y="22725"/>
                    <a:pt x="34088" y="30789"/>
                    <a:pt x="49483" y="29690"/>
                  </a:cubicBezTo>
                  <a:cubicBezTo>
                    <a:pt x="53515" y="29323"/>
                    <a:pt x="57547" y="30789"/>
                    <a:pt x="57913" y="35188"/>
                  </a:cubicBezTo>
                  <a:cubicBezTo>
                    <a:pt x="58646" y="40686"/>
                    <a:pt x="53881" y="40686"/>
                    <a:pt x="50216" y="40319"/>
                  </a:cubicBezTo>
                  <a:cubicBezTo>
                    <a:pt x="42518" y="39953"/>
                    <a:pt x="38120" y="47650"/>
                    <a:pt x="39953" y="50582"/>
                  </a:cubicBezTo>
                  <a:cubicBezTo>
                    <a:pt x="51682" y="65610"/>
                    <a:pt x="35188" y="72941"/>
                    <a:pt x="31889" y="83204"/>
                  </a:cubicBezTo>
                  <a:cubicBezTo>
                    <a:pt x="27857" y="96033"/>
                    <a:pt x="23458" y="107396"/>
                    <a:pt x="32255" y="119858"/>
                  </a:cubicBezTo>
                  <a:cubicBezTo>
                    <a:pt x="34821" y="123157"/>
                    <a:pt x="30423" y="126456"/>
                    <a:pt x="28957" y="129755"/>
                  </a:cubicBezTo>
                  <a:cubicBezTo>
                    <a:pt x="26391" y="136719"/>
                    <a:pt x="20160" y="142217"/>
                    <a:pt x="21626" y="151381"/>
                  </a:cubicBezTo>
                  <a:cubicBezTo>
                    <a:pt x="24192" y="170440"/>
                    <a:pt x="38487" y="164576"/>
                    <a:pt x="49116" y="166408"/>
                  </a:cubicBezTo>
                  <a:cubicBezTo>
                    <a:pt x="50582" y="161644"/>
                    <a:pt x="41052" y="160544"/>
                    <a:pt x="45084" y="157978"/>
                  </a:cubicBezTo>
                  <a:cubicBezTo>
                    <a:pt x="57180" y="149548"/>
                    <a:pt x="48383" y="144050"/>
                    <a:pt x="42518" y="140384"/>
                  </a:cubicBezTo>
                  <a:cubicBezTo>
                    <a:pt x="38120" y="138185"/>
                    <a:pt x="36654" y="136719"/>
                    <a:pt x="38120" y="132687"/>
                  </a:cubicBezTo>
                  <a:cubicBezTo>
                    <a:pt x="51315" y="137452"/>
                    <a:pt x="53881" y="119858"/>
                    <a:pt x="64877" y="119492"/>
                  </a:cubicBezTo>
                  <a:cubicBezTo>
                    <a:pt x="66710" y="119492"/>
                    <a:pt x="70009" y="120958"/>
                    <a:pt x="70009" y="121324"/>
                  </a:cubicBezTo>
                  <a:cubicBezTo>
                    <a:pt x="68543" y="133054"/>
                    <a:pt x="70375" y="144783"/>
                    <a:pt x="70742" y="156512"/>
                  </a:cubicBezTo>
                  <a:cubicBezTo>
                    <a:pt x="71108" y="167142"/>
                    <a:pt x="60479" y="159811"/>
                    <a:pt x="56447" y="165675"/>
                  </a:cubicBezTo>
                  <a:cubicBezTo>
                    <a:pt x="65244" y="170440"/>
                    <a:pt x="59379" y="189134"/>
                    <a:pt x="75873" y="186202"/>
                  </a:cubicBezTo>
                  <a:cubicBezTo>
                    <a:pt x="86870" y="184002"/>
                    <a:pt x="94934" y="187668"/>
                    <a:pt x="104830" y="191333"/>
                  </a:cubicBezTo>
                  <a:cubicBezTo>
                    <a:pt x="113994" y="194998"/>
                    <a:pt x="114727" y="182536"/>
                    <a:pt x="119858" y="178138"/>
                  </a:cubicBezTo>
                  <a:cubicBezTo>
                    <a:pt x="123157" y="175206"/>
                    <a:pt x="123890" y="166775"/>
                    <a:pt x="130488" y="170807"/>
                  </a:cubicBezTo>
                  <a:cubicBezTo>
                    <a:pt x="137818" y="174839"/>
                    <a:pt x="133420" y="182536"/>
                    <a:pt x="130488" y="185469"/>
                  </a:cubicBezTo>
                  <a:cubicBezTo>
                    <a:pt x="125723" y="190966"/>
                    <a:pt x="122790" y="194632"/>
                    <a:pt x="124623" y="202329"/>
                  </a:cubicBezTo>
                  <a:cubicBezTo>
                    <a:pt x="126089" y="208194"/>
                    <a:pt x="119858" y="210760"/>
                    <a:pt x="116559" y="206728"/>
                  </a:cubicBezTo>
                  <a:cubicBezTo>
                    <a:pt x="107029" y="196098"/>
                    <a:pt x="97133" y="193533"/>
                    <a:pt x="84304" y="201230"/>
                  </a:cubicBezTo>
                  <a:cubicBezTo>
                    <a:pt x="82105" y="202696"/>
                    <a:pt x="76607" y="199030"/>
                    <a:pt x="73308" y="197564"/>
                  </a:cubicBezTo>
                  <a:cubicBezTo>
                    <a:pt x="64511" y="200863"/>
                    <a:pt x="81738" y="205628"/>
                    <a:pt x="71842" y="210760"/>
                  </a:cubicBezTo>
                  <a:cubicBezTo>
                    <a:pt x="69276" y="212226"/>
                    <a:pt x="69642" y="224688"/>
                    <a:pt x="78439" y="227620"/>
                  </a:cubicBezTo>
                  <a:cubicBezTo>
                    <a:pt x="86137" y="230186"/>
                    <a:pt x="91635" y="226887"/>
                    <a:pt x="93467" y="218091"/>
                  </a:cubicBezTo>
                  <a:cubicBezTo>
                    <a:pt x="96033" y="207094"/>
                    <a:pt x="97866" y="194998"/>
                    <a:pt x="106296" y="216624"/>
                  </a:cubicBezTo>
                  <a:cubicBezTo>
                    <a:pt x="108129" y="221756"/>
                    <a:pt x="119858" y="227254"/>
                    <a:pt x="126089" y="229087"/>
                  </a:cubicBezTo>
                  <a:cubicBezTo>
                    <a:pt x="149548" y="236051"/>
                    <a:pt x="137085" y="248147"/>
                    <a:pt x="131954" y="258776"/>
                  </a:cubicBezTo>
                  <a:cubicBezTo>
                    <a:pt x="129388" y="263908"/>
                    <a:pt x="128289" y="267207"/>
                    <a:pt x="133787" y="268673"/>
                  </a:cubicBezTo>
                  <a:cubicBezTo>
                    <a:pt x="136352" y="269039"/>
                    <a:pt x="145149" y="278203"/>
                    <a:pt x="143683" y="264641"/>
                  </a:cubicBezTo>
                  <a:cubicBezTo>
                    <a:pt x="142950" y="257310"/>
                    <a:pt x="146982" y="260609"/>
                    <a:pt x="150281" y="262808"/>
                  </a:cubicBezTo>
                  <a:cubicBezTo>
                    <a:pt x="158711" y="268673"/>
                    <a:pt x="166775" y="271239"/>
                    <a:pt x="171907" y="258776"/>
                  </a:cubicBezTo>
                  <a:cubicBezTo>
                    <a:pt x="175572" y="249613"/>
                    <a:pt x="184736" y="253278"/>
                    <a:pt x="189867" y="253278"/>
                  </a:cubicBezTo>
                  <a:cubicBezTo>
                    <a:pt x="198297" y="253278"/>
                    <a:pt x="193532" y="259509"/>
                    <a:pt x="190967" y="263175"/>
                  </a:cubicBezTo>
                  <a:cubicBezTo>
                    <a:pt x="181803" y="274904"/>
                    <a:pt x="184736" y="291765"/>
                    <a:pt x="197198" y="299462"/>
                  </a:cubicBezTo>
                  <a:cubicBezTo>
                    <a:pt x="208560" y="306426"/>
                    <a:pt x="209294" y="295430"/>
                    <a:pt x="214059" y="289199"/>
                  </a:cubicBezTo>
                  <a:cubicBezTo>
                    <a:pt x="208560" y="303860"/>
                    <a:pt x="219190" y="315956"/>
                    <a:pt x="217357" y="329152"/>
                  </a:cubicBezTo>
                  <a:cubicBezTo>
                    <a:pt x="215525" y="335383"/>
                    <a:pt x="210027" y="340881"/>
                    <a:pt x="216991" y="347845"/>
                  </a:cubicBezTo>
                  <a:cubicBezTo>
                    <a:pt x="220656" y="351511"/>
                    <a:pt x="219557" y="357009"/>
                    <a:pt x="216991" y="361774"/>
                  </a:cubicBezTo>
                  <a:cubicBezTo>
                    <a:pt x="212959" y="370570"/>
                    <a:pt x="219557" y="369104"/>
                    <a:pt x="224688" y="368738"/>
                  </a:cubicBezTo>
                  <a:cubicBezTo>
                    <a:pt x="226521" y="368738"/>
                    <a:pt x="227987" y="369104"/>
                    <a:pt x="229453" y="369471"/>
                  </a:cubicBezTo>
                  <a:cubicBezTo>
                    <a:pt x="239350" y="375702"/>
                    <a:pt x="251079" y="381567"/>
                    <a:pt x="243382" y="396595"/>
                  </a:cubicBezTo>
                  <a:cubicBezTo>
                    <a:pt x="238617" y="394762"/>
                    <a:pt x="233119" y="389997"/>
                    <a:pt x="232386" y="400260"/>
                  </a:cubicBezTo>
                  <a:cubicBezTo>
                    <a:pt x="219923" y="408324"/>
                    <a:pt x="207827" y="400260"/>
                    <a:pt x="196098" y="398061"/>
                  </a:cubicBezTo>
                  <a:cubicBezTo>
                    <a:pt x="188034" y="396595"/>
                    <a:pt x="192433" y="388897"/>
                    <a:pt x="192433" y="382666"/>
                  </a:cubicBezTo>
                  <a:cubicBezTo>
                    <a:pt x="192799" y="372770"/>
                    <a:pt x="180704" y="366172"/>
                    <a:pt x="183269" y="354443"/>
                  </a:cubicBezTo>
                  <a:cubicBezTo>
                    <a:pt x="184002" y="369471"/>
                    <a:pt x="196465" y="386698"/>
                    <a:pt x="171540" y="394396"/>
                  </a:cubicBezTo>
                  <a:cubicBezTo>
                    <a:pt x="169707" y="395129"/>
                    <a:pt x="168608" y="396961"/>
                    <a:pt x="168608" y="398794"/>
                  </a:cubicBezTo>
                  <a:cubicBezTo>
                    <a:pt x="171907" y="418587"/>
                    <a:pt x="155779" y="412356"/>
                    <a:pt x="147715" y="412722"/>
                  </a:cubicBezTo>
                  <a:cubicBezTo>
                    <a:pt x="136719" y="413456"/>
                    <a:pt x="130121" y="405025"/>
                    <a:pt x="125356" y="395495"/>
                  </a:cubicBezTo>
                  <a:cubicBezTo>
                    <a:pt x="123157" y="391097"/>
                    <a:pt x="126089" y="387065"/>
                    <a:pt x="129022" y="383766"/>
                  </a:cubicBezTo>
                  <a:cubicBezTo>
                    <a:pt x="141850" y="367272"/>
                    <a:pt x="141850" y="367272"/>
                    <a:pt x="122790" y="363973"/>
                  </a:cubicBezTo>
                  <a:cubicBezTo>
                    <a:pt x="116559" y="361041"/>
                    <a:pt x="124257" y="351144"/>
                    <a:pt x="115826" y="349311"/>
                  </a:cubicBezTo>
                  <a:cubicBezTo>
                    <a:pt x="109962" y="352977"/>
                    <a:pt x="107029" y="362140"/>
                    <a:pt x="97866" y="362507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4AB17A4B-C29E-487D-8139-59311269E676}"/>
                </a:ext>
              </a:extLst>
            </p:cNvPr>
            <p:cNvSpPr/>
            <p:nvPr/>
          </p:nvSpPr>
          <p:spPr>
            <a:xfrm>
              <a:off x="11166874" y="5191692"/>
              <a:ext cx="298850" cy="142688"/>
            </a:xfrm>
            <a:custGeom>
              <a:avLst/>
              <a:gdLst>
                <a:gd name="connsiteX0" fmla="*/ 179650 w 298850"/>
                <a:gd name="connsiteY0" fmla="*/ 35941 h 142688"/>
                <a:gd name="connsiteX1" fmla="*/ 209340 w 298850"/>
                <a:gd name="connsiteY1" fmla="*/ 17614 h 142688"/>
                <a:gd name="connsiteX2" fmla="*/ 226200 w 298850"/>
                <a:gd name="connsiteY2" fmla="*/ 6984 h 142688"/>
                <a:gd name="connsiteX3" fmla="*/ 255890 w 298850"/>
                <a:gd name="connsiteY3" fmla="*/ 24578 h 142688"/>
                <a:gd name="connsiteX4" fmla="*/ 248193 w 298850"/>
                <a:gd name="connsiteY4" fmla="*/ 39973 h 142688"/>
                <a:gd name="connsiteX5" fmla="*/ 240862 w 298850"/>
                <a:gd name="connsiteY5" fmla="*/ 46570 h 142688"/>
                <a:gd name="connsiteX6" fmla="*/ 245994 w 298850"/>
                <a:gd name="connsiteY6" fmla="*/ 50969 h 142688"/>
                <a:gd name="connsiteX7" fmla="*/ 269452 w 298850"/>
                <a:gd name="connsiteY7" fmla="*/ 82491 h 142688"/>
                <a:gd name="connsiteX8" fmla="*/ 291444 w 298850"/>
                <a:gd name="connsiteY8" fmla="*/ 115113 h 142688"/>
                <a:gd name="connsiteX9" fmla="*/ 298775 w 298850"/>
                <a:gd name="connsiteY9" fmla="*/ 125010 h 142688"/>
                <a:gd name="connsiteX10" fmla="*/ 291444 w 298850"/>
                <a:gd name="connsiteY10" fmla="*/ 132340 h 142688"/>
                <a:gd name="connsiteX11" fmla="*/ 257356 w 298850"/>
                <a:gd name="connsiteY11" fmla="*/ 138571 h 142688"/>
                <a:gd name="connsiteX12" fmla="*/ 243794 w 298850"/>
                <a:gd name="connsiteY12" fmla="*/ 141137 h 142688"/>
                <a:gd name="connsiteX13" fmla="*/ 171953 w 298850"/>
                <a:gd name="connsiteY13" fmla="*/ 137838 h 142688"/>
                <a:gd name="connsiteX14" fmla="*/ 134932 w 298850"/>
                <a:gd name="connsiteY14" fmla="*/ 129042 h 142688"/>
                <a:gd name="connsiteX15" fmla="*/ 33768 w 298850"/>
                <a:gd name="connsiteY15" fmla="*/ 110715 h 142688"/>
                <a:gd name="connsiteX16" fmla="*/ 30469 w 298850"/>
                <a:gd name="connsiteY16" fmla="*/ 106316 h 142688"/>
                <a:gd name="connsiteX17" fmla="*/ 8476 w 298850"/>
                <a:gd name="connsiteY17" fmla="*/ 52801 h 142688"/>
                <a:gd name="connsiteX18" fmla="*/ 18740 w 298850"/>
                <a:gd name="connsiteY18" fmla="*/ 8084 h 142688"/>
                <a:gd name="connsiteX19" fmla="*/ 23871 w 298850"/>
                <a:gd name="connsiteY19" fmla="*/ 20 h 142688"/>
                <a:gd name="connsiteX20" fmla="*/ 29736 w 298850"/>
                <a:gd name="connsiteY20" fmla="*/ 8450 h 142688"/>
                <a:gd name="connsiteX21" fmla="*/ 45497 w 298850"/>
                <a:gd name="connsiteY21" fmla="*/ 22012 h 142688"/>
                <a:gd name="connsiteX22" fmla="*/ 66023 w 298850"/>
                <a:gd name="connsiteY22" fmla="*/ 43271 h 142688"/>
                <a:gd name="connsiteX23" fmla="*/ 86549 w 298850"/>
                <a:gd name="connsiteY23" fmla="*/ 24211 h 142688"/>
                <a:gd name="connsiteX24" fmla="*/ 117338 w 298850"/>
                <a:gd name="connsiteY24" fmla="*/ 50602 h 142688"/>
                <a:gd name="connsiteX25" fmla="*/ 170120 w 298850"/>
                <a:gd name="connsiteY25" fmla="*/ 41072 h 142688"/>
                <a:gd name="connsiteX26" fmla="*/ 174885 w 298850"/>
                <a:gd name="connsiteY26" fmla="*/ 35574 h 142688"/>
                <a:gd name="connsiteX27" fmla="*/ 179650 w 298850"/>
                <a:gd name="connsiteY27" fmla="*/ 35941 h 14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8850" h="142688">
                  <a:moveTo>
                    <a:pt x="179650" y="35941"/>
                  </a:moveTo>
                  <a:cubicBezTo>
                    <a:pt x="196144" y="40706"/>
                    <a:pt x="207874" y="37040"/>
                    <a:pt x="209340" y="17614"/>
                  </a:cubicBezTo>
                  <a:cubicBezTo>
                    <a:pt x="210073" y="5885"/>
                    <a:pt x="217037" y="5151"/>
                    <a:pt x="226200" y="6984"/>
                  </a:cubicBezTo>
                  <a:cubicBezTo>
                    <a:pt x="238296" y="9183"/>
                    <a:pt x="245627" y="19080"/>
                    <a:pt x="255890" y="24578"/>
                  </a:cubicBezTo>
                  <a:cubicBezTo>
                    <a:pt x="262854" y="28243"/>
                    <a:pt x="257723" y="37773"/>
                    <a:pt x="248193" y="39973"/>
                  </a:cubicBezTo>
                  <a:cubicBezTo>
                    <a:pt x="244527" y="40706"/>
                    <a:pt x="240495" y="41439"/>
                    <a:pt x="240862" y="46570"/>
                  </a:cubicBezTo>
                  <a:cubicBezTo>
                    <a:pt x="241229" y="49503"/>
                    <a:pt x="243428" y="51335"/>
                    <a:pt x="245994" y="50969"/>
                  </a:cubicBezTo>
                  <a:cubicBezTo>
                    <a:pt x="270185" y="49136"/>
                    <a:pt x="267986" y="68563"/>
                    <a:pt x="269452" y="82491"/>
                  </a:cubicBezTo>
                  <a:cubicBezTo>
                    <a:pt x="271285" y="97886"/>
                    <a:pt x="267986" y="114747"/>
                    <a:pt x="291444" y="115113"/>
                  </a:cubicBezTo>
                  <a:cubicBezTo>
                    <a:pt x="295843" y="115113"/>
                    <a:pt x="298042" y="120978"/>
                    <a:pt x="298775" y="125010"/>
                  </a:cubicBezTo>
                  <a:cubicBezTo>
                    <a:pt x="299508" y="129775"/>
                    <a:pt x="294743" y="130874"/>
                    <a:pt x="291444" y="132340"/>
                  </a:cubicBezTo>
                  <a:cubicBezTo>
                    <a:pt x="280815" y="137838"/>
                    <a:pt x="269452" y="140038"/>
                    <a:pt x="257356" y="138571"/>
                  </a:cubicBezTo>
                  <a:cubicBezTo>
                    <a:pt x="252225" y="137838"/>
                    <a:pt x="247460" y="136372"/>
                    <a:pt x="243794" y="141137"/>
                  </a:cubicBezTo>
                  <a:cubicBezTo>
                    <a:pt x="219603" y="145902"/>
                    <a:pt x="196144" y="138205"/>
                    <a:pt x="171953" y="137838"/>
                  </a:cubicBezTo>
                  <a:cubicBezTo>
                    <a:pt x="160224" y="137838"/>
                    <a:pt x="150693" y="123177"/>
                    <a:pt x="134932" y="129042"/>
                  </a:cubicBezTo>
                  <a:cubicBezTo>
                    <a:pt x="97912" y="142970"/>
                    <a:pt x="66390" y="121711"/>
                    <a:pt x="33768" y="110715"/>
                  </a:cubicBezTo>
                  <a:cubicBezTo>
                    <a:pt x="32668" y="109248"/>
                    <a:pt x="31935" y="107049"/>
                    <a:pt x="30469" y="106316"/>
                  </a:cubicBezTo>
                  <a:cubicBezTo>
                    <a:pt x="-8751" y="89822"/>
                    <a:pt x="-2886" y="96053"/>
                    <a:pt x="8476" y="52801"/>
                  </a:cubicBezTo>
                  <a:cubicBezTo>
                    <a:pt x="12508" y="38140"/>
                    <a:pt x="16174" y="23112"/>
                    <a:pt x="18740" y="8084"/>
                  </a:cubicBezTo>
                  <a:cubicBezTo>
                    <a:pt x="19473" y="4418"/>
                    <a:pt x="18740" y="-347"/>
                    <a:pt x="23871" y="20"/>
                  </a:cubicBezTo>
                  <a:cubicBezTo>
                    <a:pt x="27903" y="386"/>
                    <a:pt x="29736" y="4418"/>
                    <a:pt x="29736" y="8450"/>
                  </a:cubicBezTo>
                  <a:cubicBezTo>
                    <a:pt x="29369" y="19446"/>
                    <a:pt x="30469" y="25311"/>
                    <a:pt x="45497" y="22012"/>
                  </a:cubicBezTo>
                  <a:cubicBezTo>
                    <a:pt x="59425" y="18713"/>
                    <a:pt x="56860" y="37407"/>
                    <a:pt x="66023" y="43271"/>
                  </a:cubicBezTo>
                  <a:cubicBezTo>
                    <a:pt x="69688" y="34475"/>
                    <a:pt x="74820" y="25678"/>
                    <a:pt x="86549" y="24211"/>
                  </a:cubicBezTo>
                  <a:cubicBezTo>
                    <a:pt x="100478" y="28977"/>
                    <a:pt x="105243" y="43271"/>
                    <a:pt x="117338" y="50602"/>
                  </a:cubicBezTo>
                  <a:cubicBezTo>
                    <a:pt x="145929" y="68196"/>
                    <a:pt x="151060" y="67463"/>
                    <a:pt x="170120" y="41072"/>
                  </a:cubicBezTo>
                  <a:cubicBezTo>
                    <a:pt x="171586" y="38873"/>
                    <a:pt x="173052" y="37040"/>
                    <a:pt x="174885" y="35574"/>
                  </a:cubicBezTo>
                  <a:cubicBezTo>
                    <a:pt x="176351" y="35208"/>
                    <a:pt x="177817" y="35208"/>
                    <a:pt x="179650" y="35941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F76609F0-CBC8-4BEF-BCD8-3786700C3F8E}"/>
                </a:ext>
              </a:extLst>
            </p:cNvPr>
            <p:cNvSpPr/>
            <p:nvPr/>
          </p:nvSpPr>
          <p:spPr>
            <a:xfrm>
              <a:off x="10967157" y="6487060"/>
              <a:ext cx="285781" cy="165548"/>
            </a:xfrm>
            <a:custGeom>
              <a:avLst/>
              <a:gdLst>
                <a:gd name="connsiteX0" fmla="*/ 158345 w 285781"/>
                <a:gd name="connsiteY0" fmla="*/ 157245 h 165548"/>
                <a:gd name="connsiteX1" fmla="*/ 157978 w 285781"/>
                <a:gd name="connsiteY1" fmla="*/ 138552 h 165548"/>
                <a:gd name="connsiteX2" fmla="*/ 160911 w 285781"/>
                <a:gd name="connsiteY2" fmla="*/ 133787 h 165548"/>
                <a:gd name="connsiteX3" fmla="*/ 177405 w 285781"/>
                <a:gd name="connsiteY3" fmla="*/ 120958 h 165548"/>
                <a:gd name="connsiteX4" fmla="*/ 200863 w 285781"/>
                <a:gd name="connsiteY4" fmla="*/ 118392 h 165548"/>
                <a:gd name="connsiteX5" fmla="*/ 187668 w 285781"/>
                <a:gd name="connsiteY5" fmla="*/ 116193 h 165548"/>
                <a:gd name="connsiteX6" fmla="*/ 179237 w 285781"/>
                <a:gd name="connsiteY6" fmla="*/ 102264 h 165548"/>
                <a:gd name="connsiteX7" fmla="*/ 189867 w 285781"/>
                <a:gd name="connsiteY7" fmla="*/ 95300 h 165548"/>
                <a:gd name="connsiteX8" fmla="*/ 197564 w 285781"/>
                <a:gd name="connsiteY8" fmla="*/ 81738 h 165548"/>
                <a:gd name="connsiteX9" fmla="*/ 131954 w 285781"/>
                <a:gd name="connsiteY9" fmla="*/ 87603 h 165548"/>
                <a:gd name="connsiteX10" fmla="*/ 152847 w 285781"/>
                <a:gd name="connsiteY10" fmla="*/ 103731 h 165548"/>
                <a:gd name="connsiteX11" fmla="*/ 129755 w 285781"/>
                <a:gd name="connsiteY11" fmla="*/ 127922 h 165548"/>
                <a:gd name="connsiteX12" fmla="*/ 116559 w 285781"/>
                <a:gd name="connsiteY12" fmla="*/ 142217 h 165548"/>
                <a:gd name="connsiteX13" fmla="*/ 107029 w 285781"/>
                <a:gd name="connsiteY13" fmla="*/ 155412 h 165548"/>
                <a:gd name="connsiteX14" fmla="*/ 84304 w 285781"/>
                <a:gd name="connsiteY14" fmla="*/ 108129 h 165548"/>
                <a:gd name="connsiteX15" fmla="*/ 59746 w 285781"/>
                <a:gd name="connsiteY15" fmla="*/ 122790 h 165548"/>
                <a:gd name="connsiteX16" fmla="*/ 1833 w 285781"/>
                <a:gd name="connsiteY16" fmla="*/ 134886 h 165548"/>
                <a:gd name="connsiteX17" fmla="*/ 0 w 285781"/>
                <a:gd name="connsiteY17" fmla="*/ 127189 h 165548"/>
                <a:gd name="connsiteX18" fmla="*/ 11363 w 285781"/>
                <a:gd name="connsiteY18" fmla="*/ 118392 h 165548"/>
                <a:gd name="connsiteX19" fmla="*/ 52782 w 285781"/>
                <a:gd name="connsiteY19" fmla="*/ 106663 h 165548"/>
                <a:gd name="connsiteX20" fmla="*/ 59379 w 285781"/>
                <a:gd name="connsiteY20" fmla="*/ 98599 h 165548"/>
                <a:gd name="connsiteX21" fmla="*/ 110328 w 285781"/>
                <a:gd name="connsiteY21" fmla="*/ 75873 h 165548"/>
                <a:gd name="connsiteX22" fmla="*/ 119125 w 285781"/>
                <a:gd name="connsiteY22" fmla="*/ 75141 h 165548"/>
                <a:gd name="connsiteX23" fmla="*/ 128655 w 285781"/>
                <a:gd name="connsiteY23" fmla="*/ 67077 h 165548"/>
                <a:gd name="connsiteX24" fmla="*/ 142584 w 285781"/>
                <a:gd name="connsiteY24" fmla="*/ 27490 h 165548"/>
                <a:gd name="connsiteX25" fmla="*/ 173739 w 285781"/>
                <a:gd name="connsiteY25" fmla="*/ 12462 h 165548"/>
                <a:gd name="connsiteX26" fmla="*/ 188034 w 285781"/>
                <a:gd name="connsiteY26" fmla="*/ 16128 h 165548"/>
                <a:gd name="connsiteX27" fmla="*/ 191333 w 285781"/>
                <a:gd name="connsiteY27" fmla="*/ 0 h 165548"/>
                <a:gd name="connsiteX28" fmla="*/ 238983 w 285781"/>
                <a:gd name="connsiteY28" fmla="*/ 23825 h 165548"/>
                <a:gd name="connsiteX29" fmla="*/ 242649 w 285781"/>
                <a:gd name="connsiteY29" fmla="*/ 26757 h 165548"/>
                <a:gd name="connsiteX30" fmla="*/ 238617 w 285781"/>
                <a:gd name="connsiteY30" fmla="*/ 30789 h 165548"/>
                <a:gd name="connsiteX31" fmla="*/ 225055 w 285781"/>
                <a:gd name="connsiteY31" fmla="*/ 35921 h 165548"/>
                <a:gd name="connsiteX32" fmla="*/ 239716 w 285781"/>
                <a:gd name="connsiteY32" fmla="*/ 65610 h 165548"/>
                <a:gd name="connsiteX33" fmla="*/ 252545 w 285781"/>
                <a:gd name="connsiteY33" fmla="*/ 75507 h 165548"/>
                <a:gd name="connsiteX34" fmla="*/ 258410 w 285781"/>
                <a:gd name="connsiteY34" fmla="*/ 66343 h 165548"/>
                <a:gd name="connsiteX35" fmla="*/ 263175 w 285781"/>
                <a:gd name="connsiteY35" fmla="*/ 50582 h 165548"/>
                <a:gd name="connsiteX36" fmla="*/ 281502 w 285781"/>
                <a:gd name="connsiteY36" fmla="*/ 56447 h 165548"/>
                <a:gd name="connsiteX37" fmla="*/ 284434 w 285781"/>
                <a:gd name="connsiteY37" fmla="*/ 75507 h 165548"/>
                <a:gd name="connsiteX38" fmla="*/ 273071 w 285781"/>
                <a:gd name="connsiteY38" fmla="*/ 98965 h 165548"/>
                <a:gd name="connsiteX39" fmla="*/ 277470 w 285781"/>
                <a:gd name="connsiteY39" fmla="*/ 104463 h 165548"/>
                <a:gd name="connsiteX40" fmla="*/ 258410 w 285781"/>
                <a:gd name="connsiteY40" fmla="*/ 135253 h 165548"/>
                <a:gd name="connsiteX41" fmla="*/ 222489 w 285781"/>
                <a:gd name="connsiteY41" fmla="*/ 144783 h 165548"/>
                <a:gd name="connsiteX42" fmla="*/ 193899 w 285781"/>
                <a:gd name="connsiteY42" fmla="*/ 155779 h 165548"/>
                <a:gd name="connsiteX43" fmla="*/ 177405 w 285781"/>
                <a:gd name="connsiteY43" fmla="*/ 138918 h 165548"/>
                <a:gd name="connsiteX44" fmla="*/ 178138 w 285781"/>
                <a:gd name="connsiteY44" fmla="*/ 141484 h 165548"/>
                <a:gd name="connsiteX45" fmla="*/ 181437 w 285781"/>
                <a:gd name="connsiteY45" fmla="*/ 162010 h 165548"/>
                <a:gd name="connsiteX46" fmla="*/ 158345 w 285781"/>
                <a:gd name="connsiteY46" fmla="*/ 157245 h 16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5781" h="165548">
                  <a:moveTo>
                    <a:pt x="158345" y="157245"/>
                  </a:moveTo>
                  <a:cubicBezTo>
                    <a:pt x="162377" y="151014"/>
                    <a:pt x="162377" y="144783"/>
                    <a:pt x="157978" y="138552"/>
                  </a:cubicBezTo>
                  <a:cubicBezTo>
                    <a:pt x="158711" y="137085"/>
                    <a:pt x="161277" y="135253"/>
                    <a:pt x="160911" y="133787"/>
                  </a:cubicBezTo>
                  <a:cubicBezTo>
                    <a:pt x="156145" y="116193"/>
                    <a:pt x="160911" y="111794"/>
                    <a:pt x="177405" y="120958"/>
                  </a:cubicBezTo>
                  <a:cubicBezTo>
                    <a:pt x="185102" y="125356"/>
                    <a:pt x="192433" y="115826"/>
                    <a:pt x="200863" y="118392"/>
                  </a:cubicBezTo>
                  <a:cubicBezTo>
                    <a:pt x="196465" y="116559"/>
                    <a:pt x="191700" y="119492"/>
                    <a:pt x="187668" y="116193"/>
                  </a:cubicBezTo>
                  <a:cubicBezTo>
                    <a:pt x="183269" y="112527"/>
                    <a:pt x="179604" y="108129"/>
                    <a:pt x="179237" y="102264"/>
                  </a:cubicBezTo>
                  <a:cubicBezTo>
                    <a:pt x="179237" y="94933"/>
                    <a:pt x="185102" y="95667"/>
                    <a:pt x="189867" y="95300"/>
                  </a:cubicBezTo>
                  <a:cubicBezTo>
                    <a:pt x="195732" y="94933"/>
                    <a:pt x="199030" y="92001"/>
                    <a:pt x="197564" y="81738"/>
                  </a:cubicBezTo>
                  <a:cubicBezTo>
                    <a:pt x="177771" y="100065"/>
                    <a:pt x="156145" y="91268"/>
                    <a:pt x="131954" y="87603"/>
                  </a:cubicBezTo>
                  <a:cubicBezTo>
                    <a:pt x="140384" y="95300"/>
                    <a:pt x="153580" y="91635"/>
                    <a:pt x="152847" y="103731"/>
                  </a:cubicBezTo>
                  <a:cubicBezTo>
                    <a:pt x="152114" y="117292"/>
                    <a:pt x="140384" y="125723"/>
                    <a:pt x="129755" y="127922"/>
                  </a:cubicBezTo>
                  <a:cubicBezTo>
                    <a:pt x="119492" y="130121"/>
                    <a:pt x="120225" y="136719"/>
                    <a:pt x="116559" y="142217"/>
                  </a:cubicBezTo>
                  <a:cubicBezTo>
                    <a:pt x="110328" y="144416"/>
                    <a:pt x="109595" y="150647"/>
                    <a:pt x="107029" y="155412"/>
                  </a:cubicBezTo>
                  <a:cubicBezTo>
                    <a:pt x="82471" y="148082"/>
                    <a:pt x="92001" y="123890"/>
                    <a:pt x="84304" y="108129"/>
                  </a:cubicBezTo>
                  <a:cubicBezTo>
                    <a:pt x="72208" y="107029"/>
                    <a:pt x="62678" y="118758"/>
                    <a:pt x="59746" y="122790"/>
                  </a:cubicBezTo>
                  <a:cubicBezTo>
                    <a:pt x="42885" y="145516"/>
                    <a:pt x="20160" y="126822"/>
                    <a:pt x="1833" y="134886"/>
                  </a:cubicBezTo>
                  <a:cubicBezTo>
                    <a:pt x="0" y="135619"/>
                    <a:pt x="367" y="130121"/>
                    <a:pt x="0" y="127189"/>
                  </a:cubicBezTo>
                  <a:cubicBezTo>
                    <a:pt x="2932" y="122790"/>
                    <a:pt x="7331" y="117292"/>
                    <a:pt x="11363" y="118392"/>
                  </a:cubicBezTo>
                  <a:cubicBezTo>
                    <a:pt x="28223" y="123524"/>
                    <a:pt x="37754" y="106296"/>
                    <a:pt x="52782" y="106663"/>
                  </a:cubicBezTo>
                  <a:cubicBezTo>
                    <a:pt x="57547" y="106663"/>
                    <a:pt x="57547" y="101531"/>
                    <a:pt x="59379" y="98599"/>
                  </a:cubicBezTo>
                  <a:cubicBezTo>
                    <a:pt x="72208" y="81738"/>
                    <a:pt x="85770" y="66710"/>
                    <a:pt x="110328" y="75873"/>
                  </a:cubicBezTo>
                  <a:cubicBezTo>
                    <a:pt x="113260" y="76973"/>
                    <a:pt x="116559" y="77340"/>
                    <a:pt x="119125" y="75141"/>
                  </a:cubicBezTo>
                  <a:cubicBezTo>
                    <a:pt x="126456" y="77706"/>
                    <a:pt x="134153" y="79539"/>
                    <a:pt x="128655" y="67077"/>
                  </a:cubicBezTo>
                  <a:cubicBezTo>
                    <a:pt x="117292" y="41419"/>
                    <a:pt x="119858" y="44718"/>
                    <a:pt x="142584" y="27490"/>
                  </a:cubicBezTo>
                  <a:cubicBezTo>
                    <a:pt x="152847" y="19427"/>
                    <a:pt x="166042" y="23092"/>
                    <a:pt x="173739" y="12462"/>
                  </a:cubicBezTo>
                  <a:cubicBezTo>
                    <a:pt x="179970" y="3665"/>
                    <a:pt x="181070" y="18327"/>
                    <a:pt x="188034" y="16128"/>
                  </a:cubicBezTo>
                  <a:cubicBezTo>
                    <a:pt x="190234" y="12096"/>
                    <a:pt x="183269" y="3665"/>
                    <a:pt x="191333" y="0"/>
                  </a:cubicBezTo>
                  <a:cubicBezTo>
                    <a:pt x="207094" y="8431"/>
                    <a:pt x="218824" y="24191"/>
                    <a:pt x="238983" y="23825"/>
                  </a:cubicBezTo>
                  <a:cubicBezTo>
                    <a:pt x="240449" y="23825"/>
                    <a:pt x="242282" y="25658"/>
                    <a:pt x="242649" y="26757"/>
                  </a:cubicBezTo>
                  <a:cubicBezTo>
                    <a:pt x="243382" y="29690"/>
                    <a:pt x="241916" y="31889"/>
                    <a:pt x="238617" y="30789"/>
                  </a:cubicBezTo>
                  <a:cubicBezTo>
                    <a:pt x="232019" y="28590"/>
                    <a:pt x="232019" y="39220"/>
                    <a:pt x="225055" y="35921"/>
                  </a:cubicBezTo>
                  <a:cubicBezTo>
                    <a:pt x="235684" y="43985"/>
                    <a:pt x="241182" y="53148"/>
                    <a:pt x="239716" y="65610"/>
                  </a:cubicBezTo>
                  <a:cubicBezTo>
                    <a:pt x="238617" y="75507"/>
                    <a:pt x="248147" y="74041"/>
                    <a:pt x="252545" y="75507"/>
                  </a:cubicBezTo>
                  <a:cubicBezTo>
                    <a:pt x="257677" y="77340"/>
                    <a:pt x="258776" y="70742"/>
                    <a:pt x="258410" y="66343"/>
                  </a:cubicBezTo>
                  <a:cubicBezTo>
                    <a:pt x="257677" y="60112"/>
                    <a:pt x="254744" y="53148"/>
                    <a:pt x="263175" y="50582"/>
                  </a:cubicBezTo>
                  <a:cubicBezTo>
                    <a:pt x="270139" y="48383"/>
                    <a:pt x="274171" y="58280"/>
                    <a:pt x="281502" y="56447"/>
                  </a:cubicBezTo>
                  <a:cubicBezTo>
                    <a:pt x="282235" y="62678"/>
                    <a:pt x="288466" y="68176"/>
                    <a:pt x="284434" y="75507"/>
                  </a:cubicBezTo>
                  <a:cubicBezTo>
                    <a:pt x="280402" y="83204"/>
                    <a:pt x="276737" y="90902"/>
                    <a:pt x="273071" y="98965"/>
                  </a:cubicBezTo>
                  <a:cubicBezTo>
                    <a:pt x="271239" y="103364"/>
                    <a:pt x="274171" y="104097"/>
                    <a:pt x="277470" y="104463"/>
                  </a:cubicBezTo>
                  <a:cubicBezTo>
                    <a:pt x="270872" y="114726"/>
                    <a:pt x="267573" y="126822"/>
                    <a:pt x="258410" y="135253"/>
                  </a:cubicBezTo>
                  <a:cubicBezTo>
                    <a:pt x="244848" y="131587"/>
                    <a:pt x="233119" y="130854"/>
                    <a:pt x="222489" y="144783"/>
                  </a:cubicBezTo>
                  <a:cubicBezTo>
                    <a:pt x="216991" y="152480"/>
                    <a:pt x="203429" y="152847"/>
                    <a:pt x="193899" y="155779"/>
                  </a:cubicBezTo>
                  <a:cubicBezTo>
                    <a:pt x="184369" y="158711"/>
                    <a:pt x="183269" y="145883"/>
                    <a:pt x="177405" y="138918"/>
                  </a:cubicBezTo>
                  <a:cubicBezTo>
                    <a:pt x="178138" y="138918"/>
                    <a:pt x="177771" y="139651"/>
                    <a:pt x="178138" y="141484"/>
                  </a:cubicBezTo>
                  <a:cubicBezTo>
                    <a:pt x="179604" y="148448"/>
                    <a:pt x="187668" y="155779"/>
                    <a:pt x="181437" y="162010"/>
                  </a:cubicBezTo>
                  <a:cubicBezTo>
                    <a:pt x="173373" y="171907"/>
                    <a:pt x="166775" y="157978"/>
                    <a:pt x="158345" y="157245"/>
                  </a:cubicBezTo>
                  <a:close/>
                </a:path>
              </a:pathLst>
            </a:custGeom>
            <a:solidFill>
              <a:srgbClr val="CCA5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6E9D1A09-1F73-4CBE-9336-E65B2B4C6A1F}"/>
                </a:ext>
              </a:extLst>
            </p:cNvPr>
            <p:cNvSpPr/>
            <p:nvPr/>
          </p:nvSpPr>
          <p:spPr>
            <a:xfrm>
              <a:off x="11455386" y="6042979"/>
              <a:ext cx="190903" cy="152372"/>
            </a:xfrm>
            <a:custGeom>
              <a:avLst/>
              <a:gdLst>
                <a:gd name="connsiteX0" fmla="*/ 90168 w 190903"/>
                <a:gd name="connsiteY0" fmla="*/ 33924 h 152372"/>
                <a:gd name="connsiteX1" fmla="*/ 108129 w 190903"/>
                <a:gd name="connsiteY1" fmla="*/ 51151 h 152372"/>
                <a:gd name="connsiteX2" fmla="*/ 122057 w 190903"/>
                <a:gd name="connsiteY2" fmla="*/ 64713 h 152372"/>
                <a:gd name="connsiteX3" fmla="*/ 135253 w 190903"/>
                <a:gd name="connsiteY3" fmla="*/ 58848 h 152372"/>
                <a:gd name="connsiteX4" fmla="*/ 148815 w 190903"/>
                <a:gd name="connsiteY4" fmla="*/ 54816 h 152372"/>
                <a:gd name="connsiteX5" fmla="*/ 151380 w 190903"/>
                <a:gd name="connsiteY5" fmla="*/ 69478 h 152372"/>
                <a:gd name="connsiteX6" fmla="*/ 141484 w 190903"/>
                <a:gd name="connsiteY6" fmla="*/ 89271 h 152372"/>
                <a:gd name="connsiteX7" fmla="*/ 147715 w 190903"/>
                <a:gd name="connsiteY7" fmla="*/ 99901 h 152372"/>
                <a:gd name="connsiteX8" fmla="*/ 152480 w 190903"/>
                <a:gd name="connsiteY8" fmla="*/ 110530 h 152372"/>
                <a:gd name="connsiteX9" fmla="*/ 173006 w 190903"/>
                <a:gd name="connsiteY9" fmla="*/ 87072 h 152372"/>
                <a:gd name="connsiteX10" fmla="*/ 188034 w 190903"/>
                <a:gd name="connsiteY10" fmla="*/ 139853 h 152372"/>
                <a:gd name="connsiteX11" fmla="*/ 157978 w 190903"/>
                <a:gd name="connsiteY11" fmla="*/ 118228 h 152372"/>
                <a:gd name="connsiteX12" fmla="*/ 140751 w 190903"/>
                <a:gd name="connsiteY12" fmla="*/ 146451 h 152372"/>
                <a:gd name="connsiteX13" fmla="*/ 135253 w 190903"/>
                <a:gd name="connsiteY13" fmla="*/ 152316 h 152372"/>
                <a:gd name="connsiteX14" fmla="*/ 117659 w 190903"/>
                <a:gd name="connsiteY14" fmla="*/ 129590 h 152372"/>
                <a:gd name="connsiteX15" fmla="*/ 118758 w 190903"/>
                <a:gd name="connsiteY15" fmla="*/ 122992 h 152372"/>
                <a:gd name="connsiteX16" fmla="*/ 92734 w 190903"/>
                <a:gd name="connsiteY16" fmla="*/ 78275 h 152372"/>
                <a:gd name="connsiteX17" fmla="*/ 56447 w 190903"/>
                <a:gd name="connsiteY17" fmla="*/ 59581 h 152372"/>
                <a:gd name="connsiteX18" fmla="*/ 54614 w 190903"/>
                <a:gd name="connsiteY18" fmla="*/ 58848 h 152372"/>
                <a:gd name="connsiteX19" fmla="*/ 27490 w 190903"/>
                <a:gd name="connsiteY19" fmla="*/ 63613 h 152372"/>
                <a:gd name="connsiteX20" fmla="*/ 10630 w 190903"/>
                <a:gd name="connsiteY20" fmla="*/ 81207 h 152372"/>
                <a:gd name="connsiteX21" fmla="*/ 0 w 190903"/>
                <a:gd name="connsiteY21" fmla="*/ 87438 h 152372"/>
                <a:gd name="connsiteX22" fmla="*/ 16128 w 190903"/>
                <a:gd name="connsiteY22" fmla="*/ 30991 h 152372"/>
                <a:gd name="connsiteX23" fmla="*/ 33721 w 190903"/>
                <a:gd name="connsiteY23" fmla="*/ 18529 h 152372"/>
                <a:gd name="connsiteX24" fmla="*/ 53515 w 190903"/>
                <a:gd name="connsiteY24" fmla="*/ 4601 h 152372"/>
                <a:gd name="connsiteX25" fmla="*/ 60479 w 190903"/>
                <a:gd name="connsiteY25" fmla="*/ 569 h 152372"/>
                <a:gd name="connsiteX26" fmla="*/ 63045 w 190903"/>
                <a:gd name="connsiteY26" fmla="*/ 4967 h 152372"/>
                <a:gd name="connsiteX27" fmla="*/ 90168 w 190903"/>
                <a:gd name="connsiteY27" fmla="*/ 33924 h 15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903" h="152372">
                  <a:moveTo>
                    <a:pt x="90168" y="33924"/>
                  </a:moveTo>
                  <a:cubicBezTo>
                    <a:pt x="98965" y="36123"/>
                    <a:pt x="112527" y="32824"/>
                    <a:pt x="108129" y="51151"/>
                  </a:cubicBezTo>
                  <a:cubicBezTo>
                    <a:pt x="106663" y="56649"/>
                    <a:pt x="115460" y="61781"/>
                    <a:pt x="122057" y="64713"/>
                  </a:cubicBezTo>
                  <a:cubicBezTo>
                    <a:pt x="128289" y="67279"/>
                    <a:pt x="133053" y="64713"/>
                    <a:pt x="135253" y="58848"/>
                  </a:cubicBezTo>
                  <a:cubicBezTo>
                    <a:pt x="138185" y="51518"/>
                    <a:pt x="143683" y="51884"/>
                    <a:pt x="148815" y="54816"/>
                  </a:cubicBezTo>
                  <a:cubicBezTo>
                    <a:pt x="155046" y="58115"/>
                    <a:pt x="154313" y="63613"/>
                    <a:pt x="151380" y="69478"/>
                  </a:cubicBezTo>
                  <a:cubicBezTo>
                    <a:pt x="148082" y="76076"/>
                    <a:pt x="144416" y="82673"/>
                    <a:pt x="141484" y="89271"/>
                  </a:cubicBezTo>
                  <a:cubicBezTo>
                    <a:pt x="138918" y="95136"/>
                    <a:pt x="135619" y="101367"/>
                    <a:pt x="147715" y="99901"/>
                  </a:cubicBezTo>
                  <a:cubicBezTo>
                    <a:pt x="156145" y="98801"/>
                    <a:pt x="146615" y="108698"/>
                    <a:pt x="152480" y="110530"/>
                  </a:cubicBezTo>
                  <a:cubicBezTo>
                    <a:pt x="164942" y="107964"/>
                    <a:pt x="169341" y="97701"/>
                    <a:pt x="173006" y="87072"/>
                  </a:cubicBezTo>
                  <a:cubicBezTo>
                    <a:pt x="188034" y="96235"/>
                    <a:pt x="195365" y="121526"/>
                    <a:pt x="188034" y="139853"/>
                  </a:cubicBezTo>
                  <a:cubicBezTo>
                    <a:pt x="173373" y="142786"/>
                    <a:pt x="160910" y="141319"/>
                    <a:pt x="157978" y="118228"/>
                  </a:cubicBezTo>
                  <a:cubicBezTo>
                    <a:pt x="154313" y="131789"/>
                    <a:pt x="157245" y="146084"/>
                    <a:pt x="140751" y="146451"/>
                  </a:cubicBezTo>
                  <a:cubicBezTo>
                    <a:pt x="138185" y="146451"/>
                    <a:pt x="134886" y="153049"/>
                    <a:pt x="135253" y="152316"/>
                  </a:cubicBezTo>
                  <a:cubicBezTo>
                    <a:pt x="140384" y="135821"/>
                    <a:pt x="101531" y="153415"/>
                    <a:pt x="117659" y="129590"/>
                  </a:cubicBezTo>
                  <a:cubicBezTo>
                    <a:pt x="118758" y="127758"/>
                    <a:pt x="119125" y="122992"/>
                    <a:pt x="118758" y="122992"/>
                  </a:cubicBezTo>
                  <a:cubicBezTo>
                    <a:pt x="95667" y="116395"/>
                    <a:pt x="113994" y="86339"/>
                    <a:pt x="92734" y="78275"/>
                  </a:cubicBezTo>
                  <a:cubicBezTo>
                    <a:pt x="80272" y="73510"/>
                    <a:pt x="68543" y="65813"/>
                    <a:pt x="56447" y="59581"/>
                  </a:cubicBezTo>
                  <a:cubicBezTo>
                    <a:pt x="56080" y="59215"/>
                    <a:pt x="54614" y="58848"/>
                    <a:pt x="54614" y="58848"/>
                  </a:cubicBezTo>
                  <a:cubicBezTo>
                    <a:pt x="47650" y="74243"/>
                    <a:pt x="36287" y="61781"/>
                    <a:pt x="27490" y="63613"/>
                  </a:cubicBezTo>
                  <a:cubicBezTo>
                    <a:pt x="19427" y="65079"/>
                    <a:pt x="5865" y="64346"/>
                    <a:pt x="10630" y="81207"/>
                  </a:cubicBezTo>
                  <a:cubicBezTo>
                    <a:pt x="12829" y="88171"/>
                    <a:pt x="4765" y="87438"/>
                    <a:pt x="0" y="87438"/>
                  </a:cubicBezTo>
                  <a:cubicBezTo>
                    <a:pt x="0" y="66912"/>
                    <a:pt x="9897" y="49318"/>
                    <a:pt x="16128" y="30991"/>
                  </a:cubicBezTo>
                  <a:cubicBezTo>
                    <a:pt x="18693" y="22927"/>
                    <a:pt x="26024" y="20362"/>
                    <a:pt x="33721" y="18529"/>
                  </a:cubicBezTo>
                  <a:cubicBezTo>
                    <a:pt x="42152" y="16330"/>
                    <a:pt x="50949" y="14864"/>
                    <a:pt x="53515" y="4601"/>
                  </a:cubicBezTo>
                  <a:cubicBezTo>
                    <a:pt x="54248" y="1668"/>
                    <a:pt x="56447" y="-1264"/>
                    <a:pt x="60479" y="569"/>
                  </a:cubicBezTo>
                  <a:cubicBezTo>
                    <a:pt x="61945" y="1302"/>
                    <a:pt x="63411" y="3867"/>
                    <a:pt x="63045" y="4967"/>
                  </a:cubicBezTo>
                  <a:cubicBezTo>
                    <a:pt x="57913" y="26593"/>
                    <a:pt x="77706" y="26959"/>
                    <a:pt x="90168" y="33924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BF3EED9-0A87-4DB9-BDAB-36006CE7CD1A}"/>
                </a:ext>
              </a:extLst>
            </p:cNvPr>
            <p:cNvSpPr/>
            <p:nvPr/>
          </p:nvSpPr>
          <p:spPr>
            <a:xfrm>
              <a:off x="11050361" y="5299343"/>
              <a:ext cx="168370" cy="110825"/>
            </a:xfrm>
            <a:custGeom>
              <a:avLst/>
              <a:gdLst>
                <a:gd name="connsiteX0" fmla="*/ 0 w 168370"/>
                <a:gd name="connsiteY0" fmla="*/ 71606 h 110825"/>
                <a:gd name="connsiteX1" fmla="*/ 2199 w 168370"/>
                <a:gd name="connsiteY1" fmla="*/ 62809 h 110825"/>
                <a:gd name="connsiteX2" fmla="*/ 67077 w 168370"/>
                <a:gd name="connsiteY2" fmla="*/ 131 h 110825"/>
                <a:gd name="connsiteX3" fmla="*/ 93467 w 168370"/>
                <a:gd name="connsiteY3" fmla="*/ 498 h 110825"/>
                <a:gd name="connsiteX4" fmla="*/ 103730 w 168370"/>
                <a:gd name="connsiteY4" fmla="*/ 19558 h 110825"/>
                <a:gd name="connsiteX5" fmla="*/ 68543 w 168370"/>
                <a:gd name="connsiteY5" fmla="*/ 50713 h 110825"/>
                <a:gd name="connsiteX6" fmla="*/ 111061 w 168370"/>
                <a:gd name="connsiteY6" fmla="*/ 52913 h 110825"/>
                <a:gd name="connsiteX7" fmla="*/ 119858 w 168370"/>
                <a:gd name="connsiteY7" fmla="*/ 33120 h 110825"/>
                <a:gd name="connsiteX8" fmla="*/ 133787 w 168370"/>
                <a:gd name="connsiteY8" fmla="*/ 54012 h 110825"/>
                <a:gd name="connsiteX9" fmla="*/ 148448 w 168370"/>
                <a:gd name="connsiteY9" fmla="*/ 51080 h 110825"/>
                <a:gd name="connsiteX10" fmla="*/ 155046 w 168370"/>
                <a:gd name="connsiteY10" fmla="*/ 65375 h 110825"/>
                <a:gd name="connsiteX11" fmla="*/ 160177 w 168370"/>
                <a:gd name="connsiteY11" fmla="*/ 79303 h 110825"/>
                <a:gd name="connsiteX12" fmla="*/ 160544 w 168370"/>
                <a:gd name="connsiteY12" fmla="*/ 93965 h 110825"/>
                <a:gd name="connsiteX13" fmla="*/ 145882 w 168370"/>
                <a:gd name="connsiteY13" fmla="*/ 110826 h 110825"/>
                <a:gd name="connsiteX14" fmla="*/ 121691 w 168370"/>
                <a:gd name="connsiteY14" fmla="*/ 94332 h 110825"/>
                <a:gd name="connsiteX15" fmla="*/ 107762 w 168370"/>
                <a:gd name="connsiteY15" fmla="*/ 88467 h 110825"/>
                <a:gd name="connsiteX16" fmla="*/ 117659 w 168370"/>
                <a:gd name="connsiteY16" fmla="*/ 80037 h 110825"/>
                <a:gd name="connsiteX17" fmla="*/ 127922 w 168370"/>
                <a:gd name="connsiteY17" fmla="*/ 66841 h 110825"/>
                <a:gd name="connsiteX18" fmla="*/ 109962 w 168370"/>
                <a:gd name="connsiteY18" fmla="*/ 59510 h 110825"/>
                <a:gd name="connsiteX19" fmla="*/ 63411 w 168370"/>
                <a:gd name="connsiteY19" fmla="*/ 67941 h 110825"/>
                <a:gd name="connsiteX20" fmla="*/ 47283 w 168370"/>
                <a:gd name="connsiteY20" fmla="*/ 71240 h 110825"/>
                <a:gd name="connsiteX21" fmla="*/ 63045 w 168370"/>
                <a:gd name="connsiteY21" fmla="*/ 87001 h 110825"/>
                <a:gd name="connsiteX22" fmla="*/ 41785 w 168370"/>
                <a:gd name="connsiteY22" fmla="*/ 91766 h 110825"/>
                <a:gd name="connsiteX23" fmla="*/ 26757 w 168370"/>
                <a:gd name="connsiteY23" fmla="*/ 73072 h 110825"/>
                <a:gd name="connsiteX24" fmla="*/ 11729 w 168370"/>
                <a:gd name="connsiteY24" fmla="*/ 69407 h 110825"/>
                <a:gd name="connsiteX25" fmla="*/ 0 w 168370"/>
                <a:gd name="connsiteY25" fmla="*/ 71606 h 110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70" h="110825">
                  <a:moveTo>
                    <a:pt x="0" y="71606"/>
                  </a:moveTo>
                  <a:cubicBezTo>
                    <a:pt x="733" y="68674"/>
                    <a:pt x="2199" y="65742"/>
                    <a:pt x="2199" y="62809"/>
                  </a:cubicBezTo>
                  <a:cubicBezTo>
                    <a:pt x="-367" y="23590"/>
                    <a:pt x="24558" y="-2068"/>
                    <a:pt x="67077" y="131"/>
                  </a:cubicBezTo>
                  <a:cubicBezTo>
                    <a:pt x="75873" y="131"/>
                    <a:pt x="84670" y="131"/>
                    <a:pt x="93467" y="498"/>
                  </a:cubicBezTo>
                  <a:cubicBezTo>
                    <a:pt x="109595" y="864"/>
                    <a:pt x="111061" y="4530"/>
                    <a:pt x="103730" y="19558"/>
                  </a:cubicBezTo>
                  <a:cubicBezTo>
                    <a:pt x="96400" y="34586"/>
                    <a:pt x="79539" y="37885"/>
                    <a:pt x="68543" y="50713"/>
                  </a:cubicBezTo>
                  <a:cubicBezTo>
                    <a:pt x="82838" y="55479"/>
                    <a:pt x="97133" y="53646"/>
                    <a:pt x="111061" y="52913"/>
                  </a:cubicBezTo>
                  <a:cubicBezTo>
                    <a:pt x="124623" y="52180"/>
                    <a:pt x="112527" y="38618"/>
                    <a:pt x="119858" y="33120"/>
                  </a:cubicBezTo>
                  <a:cubicBezTo>
                    <a:pt x="129388" y="36785"/>
                    <a:pt x="118392" y="55112"/>
                    <a:pt x="133787" y="54012"/>
                  </a:cubicBezTo>
                  <a:cubicBezTo>
                    <a:pt x="139285" y="53646"/>
                    <a:pt x="146615" y="82969"/>
                    <a:pt x="148448" y="51080"/>
                  </a:cubicBezTo>
                  <a:cubicBezTo>
                    <a:pt x="154313" y="56212"/>
                    <a:pt x="158345" y="60610"/>
                    <a:pt x="155046" y="65375"/>
                  </a:cubicBezTo>
                  <a:cubicBezTo>
                    <a:pt x="149181" y="73439"/>
                    <a:pt x="153946" y="76005"/>
                    <a:pt x="160177" y="79303"/>
                  </a:cubicBezTo>
                  <a:cubicBezTo>
                    <a:pt x="169707" y="83702"/>
                    <a:pt x="172273" y="89200"/>
                    <a:pt x="160544" y="93965"/>
                  </a:cubicBezTo>
                  <a:cubicBezTo>
                    <a:pt x="153213" y="96897"/>
                    <a:pt x="151747" y="103862"/>
                    <a:pt x="145882" y="110826"/>
                  </a:cubicBezTo>
                  <a:cubicBezTo>
                    <a:pt x="144050" y="94332"/>
                    <a:pt x="137452" y="87001"/>
                    <a:pt x="121691" y="94332"/>
                  </a:cubicBezTo>
                  <a:cubicBezTo>
                    <a:pt x="116193" y="96897"/>
                    <a:pt x="109228" y="94332"/>
                    <a:pt x="107762" y="88467"/>
                  </a:cubicBezTo>
                  <a:cubicBezTo>
                    <a:pt x="105930" y="81869"/>
                    <a:pt x="112894" y="80770"/>
                    <a:pt x="117659" y="80037"/>
                  </a:cubicBezTo>
                  <a:cubicBezTo>
                    <a:pt x="125356" y="78937"/>
                    <a:pt x="130488" y="76005"/>
                    <a:pt x="127922" y="66841"/>
                  </a:cubicBezTo>
                  <a:cubicBezTo>
                    <a:pt x="124990" y="56945"/>
                    <a:pt x="118025" y="56578"/>
                    <a:pt x="109962" y="59510"/>
                  </a:cubicBezTo>
                  <a:cubicBezTo>
                    <a:pt x="94934" y="65742"/>
                    <a:pt x="79539" y="67941"/>
                    <a:pt x="63411" y="67941"/>
                  </a:cubicBezTo>
                  <a:cubicBezTo>
                    <a:pt x="58280" y="67941"/>
                    <a:pt x="49849" y="61710"/>
                    <a:pt x="47283" y="71240"/>
                  </a:cubicBezTo>
                  <a:cubicBezTo>
                    <a:pt x="45084" y="79670"/>
                    <a:pt x="52048" y="84435"/>
                    <a:pt x="63045" y="87001"/>
                  </a:cubicBezTo>
                  <a:cubicBezTo>
                    <a:pt x="53515" y="89200"/>
                    <a:pt x="47650" y="90300"/>
                    <a:pt x="41785" y="91766"/>
                  </a:cubicBezTo>
                  <a:cubicBezTo>
                    <a:pt x="37020" y="85535"/>
                    <a:pt x="37387" y="74539"/>
                    <a:pt x="26757" y="73072"/>
                  </a:cubicBezTo>
                  <a:cubicBezTo>
                    <a:pt x="21626" y="71606"/>
                    <a:pt x="16494" y="71973"/>
                    <a:pt x="11729" y="69407"/>
                  </a:cubicBezTo>
                  <a:cubicBezTo>
                    <a:pt x="7331" y="69040"/>
                    <a:pt x="3665" y="70140"/>
                    <a:pt x="0" y="71606"/>
                  </a:cubicBezTo>
                  <a:close/>
                </a:path>
              </a:pathLst>
            </a:custGeom>
            <a:solidFill>
              <a:srgbClr val="D6BBA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5D80ED9F-20F5-4227-936C-D936641634D0}"/>
                </a:ext>
              </a:extLst>
            </p:cNvPr>
            <p:cNvSpPr/>
            <p:nvPr/>
          </p:nvSpPr>
          <p:spPr>
            <a:xfrm>
              <a:off x="10960648" y="6516237"/>
              <a:ext cx="126367" cy="97645"/>
            </a:xfrm>
            <a:custGeom>
              <a:avLst/>
              <a:gdLst>
                <a:gd name="connsiteX0" fmla="*/ 126367 w 126367"/>
                <a:gd name="connsiteY0" fmla="*/ 45964 h 97645"/>
                <a:gd name="connsiteX1" fmla="*/ 111339 w 126367"/>
                <a:gd name="connsiteY1" fmla="*/ 51828 h 97645"/>
                <a:gd name="connsiteX2" fmla="*/ 66988 w 126367"/>
                <a:gd name="connsiteY2" fmla="*/ 78952 h 97645"/>
                <a:gd name="connsiteX3" fmla="*/ 62589 w 126367"/>
                <a:gd name="connsiteY3" fmla="*/ 85550 h 97645"/>
                <a:gd name="connsiteX4" fmla="*/ 40231 w 126367"/>
                <a:gd name="connsiteY4" fmla="*/ 93613 h 97645"/>
                <a:gd name="connsiteX5" fmla="*/ 6876 w 126367"/>
                <a:gd name="connsiteY5" fmla="*/ 97645 h 97645"/>
                <a:gd name="connsiteX6" fmla="*/ 5776 w 126367"/>
                <a:gd name="connsiteY6" fmla="*/ 72354 h 97645"/>
                <a:gd name="connsiteX7" fmla="*/ 6876 w 126367"/>
                <a:gd name="connsiteY7" fmla="*/ 59892 h 97645"/>
                <a:gd name="connsiteX8" fmla="*/ 18971 w 126367"/>
                <a:gd name="connsiteY8" fmla="*/ 17007 h 97645"/>
                <a:gd name="connsiteX9" fmla="*/ 51227 w 126367"/>
                <a:gd name="connsiteY9" fmla="*/ 4178 h 97645"/>
                <a:gd name="connsiteX10" fmla="*/ 126367 w 126367"/>
                <a:gd name="connsiteY10" fmla="*/ 45964 h 9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367" h="97645">
                  <a:moveTo>
                    <a:pt x="126367" y="45964"/>
                  </a:moveTo>
                  <a:cubicBezTo>
                    <a:pt x="122335" y="50362"/>
                    <a:pt x="116471" y="51828"/>
                    <a:pt x="111339" y="51828"/>
                  </a:cubicBezTo>
                  <a:cubicBezTo>
                    <a:pt x="88980" y="51095"/>
                    <a:pt x="75418" y="59159"/>
                    <a:pt x="66988" y="78952"/>
                  </a:cubicBezTo>
                  <a:cubicBezTo>
                    <a:pt x="65888" y="81884"/>
                    <a:pt x="63689" y="87016"/>
                    <a:pt x="62589" y="85550"/>
                  </a:cubicBezTo>
                  <a:cubicBezTo>
                    <a:pt x="48294" y="69788"/>
                    <a:pt x="49761" y="95813"/>
                    <a:pt x="40231" y="93613"/>
                  </a:cubicBezTo>
                  <a:cubicBezTo>
                    <a:pt x="28868" y="90681"/>
                    <a:pt x="17505" y="91414"/>
                    <a:pt x="6876" y="97645"/>
                  </a:cubicBezTo>
                  <a:cubicBezTo>
                    <a:pt x="-3021" y="89582"/>
                    <a:pt x="-1188" y="80418"/>
                    <a:pt x="5776" y="72354"/>
                  </a:cubicBezTo>
                  <a:cubicBezTo>
                    <a:pt x="9808" y="67589"/>
                    <a:pt x="11274" y="64657"/>
                    <a:pt x="6876" y="59892"/>
                  </a:cubicBezTo>
                  <a:cubicBezTo>
                    <a:pt x="7609" y="44497"/>
                    <a:pt x="14206" y="30935"/>
                    <a:pt x="18971" y="17007"/>
                  </a:cubicBezTo>
                  <a:cubicBezTo>
                    <a:pt x="25203" y="-1320"/>
                    <a:pt x="33266" y="-3519"/>
                    <a:pt x="51227" y="4178"/>
                  </a:cubicBezTo>
                  <a:cubicBezTo>
                    <a:pt x="77618" y="15907"/>
                    <a:pt x="103275" y="28370"/>
                    <a:pt x="126367" y="45964"/>
                  </a:cubicBezTo>
                  <a:close/>
                </a:path>
              </a:pathLst>
            </a:custGeom>
            <a:solidFill>
              <a:srgbClr val="BF907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63CCE442-04BD-42BA-95D7-960BDB70A1FE}"/>
                </a:ext>
              </a:extLst>
            </p:cNvPr>
            <p:cNvSpPr/>
            <p:nvPr/>
          </p:nvSpPr>
          <p:spPr>
            <a:xfrm>
              <a:off x="11575939" y="5388214"/>
              <a:ext cx="104249" cy="91680"/>
            </a:xfrm>
            <a:custGeom>
              <a:avLst/>
              <a:gdLst>
                <a:gd name="connsiteX0" fmla="*/ 39 w 104249"/>
                <a:gd name="connsiteY0" fmla="*/ 31485 h 91680"/>
                <a:gd name="connsiteX1" fmla="*/ 11768 w 104249"/>
                <a:gd name="connsiteY1" fmla="*/ 35517 h 91680"/>
                <a:gd name="connsiteX2" fmla="*/ 18366 w 104249"/>
                <a:gd name="connsiteY2" fmla="*/ 38083 h 91680"/>
                <a:gd name="connsiteX3" fmla="*/ 35960 w 104249"/>
                <a:gd name="connsiteY3" fmla="*/ 10593 h 91680"/>
                <a:gd name="connsiteX4" fmla="*/ 41824 w 104249"/>
                <a:gd name="connsiteY4" fmla="*/ 329 h 91680"/>
                <a:gd name="connsiteX5" fmla="*/ 49155 w 104249"/>
                <a:gd name="connsiteY5" fmla="*/ 8760 h 91680"/>
                <a:gd name="connsiteX6" fmla="*/ 58685 w 104249"/>
                <a:gd name="connsiteY6" fmla="*/ 23421 h 91680"/>
                <a:gd name="connsiteX7" fmla="*/ 33027 w 104249"/>
                <a:gd name="connsiteY7" fmla="*/ 34051 h 91680"/>
                <a:gd name="connsiteX8" fmla="*/ 90207 w 104249"/>
                <a:gd name="connsiteY8" fmla="*/ 50179 h 91680"/>
                <a:gd name="connsiteX9" fmla="*/ 97905 w 104249"/>
                <a:gd name="connsiteY9" fmla="*/ 52378 h 91680"/>
                <a:gd name="connsiteX10" fmla="*/ 103036 w 104249"/>
                <a:gd name="connsiteY10" fmla="*/ 64840 h 91680"/>
                <a:gd name="connsiteX11" fmla="*/ 97905 w 104249"/>
                <a:gd name="connsiteY11" fmla="*/ 76569 h 91680"/>
                <a:gd name="connsiteX12" fmla="*/ 72613 w 104249"/>
                <a:gd name="connsiteY12" fmla="*/ 80601 h 91680"/>
                <a:gd name="connsiteX13" fmla="*/ 57585 w 104249"/>
                <a:gd name="connsiteY13" fmla="*/ 90864 h 91680"/>
                <a:gd name="connsiteX14" fmla="*/ 47322 w 104249"/>
                <a:gd name="connsiteY14" fmla="*/ 80235 h 91680"/>
                <a:gd name="connsiteX15" fmla="*/ 20198 w 104249"/>
                <a:gd name="connsiteY15" fmla="*/ 46880 h 91680"/>
                <a:gd name="connsiteX16" fmla="*/ 8469 w 104249"/>
                <a:gd name="connsiteY16" fmla="*/ 60442 h 91680"/>
                <a:gd name="connsiteX17" fmla="*/ 39 w 104249"/>
                <a:gd name="connsiteY17" fmla="*/ 31485 h 9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249" h="91680">
                  <a:moveTo>
                    <a:pt x="39" y="31485"/>
                  </a:moveTo>
                  <a:cubicBezTo>
                    <a:pt x="4437" y="31485"/>
                    <a:pt x="8469" y="31852"/>
                    <a:pt x="11768" y="35517"/>
                  </a:cubicBezTo>
                  <a:cubicBezTo>
                    <a:pt x="13234" y="36983"/>
                    <a:pt x="16166" y="37350"/>
                    <a:pt x="18366" y="38083"/>
                  </a:cubicBezTo>
                  <a:cubicBezTo>
                    <a:pt x="15800" y="23055"/>
                    <a:pt x="34127" y="21589"/>
                    <a:pt x="35960" y="10593"/>
                  </a:cubicBezTo>
                  <a:cubicBezTo>
                    <a:pt x="36693" y="5827"/>
                    <a:pt x="37426" y="1429"/>
                    <a:pt x="41824" y="329"/>
                  </a:cubicBezTo>
                  <a:cubicBezTo>
                    <a:pt x="48055" y="-1503"/>
                    <a:pt x="48788" y="4728"/>
                    <a:pt x="49155" y="8760"/>
                  </a:cubicBezTo>
                  <a:cubicBezTo>
                    <a:pt x="49888" y="15357"/>
                    <a:pt x="59418" y="15357"/>
                    <a:pt x="58685" y="23421"/>
                  </a:cubicBezTo>
                  <a:cubicBezTo>
                    <a:pt x="57219" y="39183"/>
                    <a:pt x="50255" y="43581"/>
                    <a:pt x="33027" y="34051"/>
                  </a:cubicBezTo>
                  <a:cubicBezTo>
                    <a:pt x="55019" y="61908"/>
                    <a:pt x="61251" y="63374"/>
                    <a:pt x="90207" y="50179"/>
                  </a:cubicBezTo>
                  <a:cubicBezTo>
                    <a:pt x="94239" y="48346"/>
                    <a:pt x="96072" y="50179"/>
                    <a:pt x="97905" y="52378"/>
                  </a:cubicBezTo>
                  <a:cubicBezTo>
                    <a:pt x="101203" y="55677"/>
                    <a:pt x="106701" y="58609"/>
                    <a:pt x="103036" y="64840"/>
                  </a:cubicBezTo>
                  <a:cubicBezTo>
                    <a:pt x="100837" y="68506"/>
                    <a:pt x="97538" y="71804"/>
                    <a:pt x="97905" y="76569"/>
                  </a:cubicBezTo>
                  <a:cubicBezTo>
                    <a:pt x="88008" y="69605"/>
                    <a:pt x="78845" y="63007"/>
                    <a:pt x="72613" y="80601"/>
                  </a:cubicBezTo>
                  <a:cubicBezTo>
                    <a:pt x="70414" y="86466"/>
                    <a:pt x="63450" y="89398"/>
                    <a:pt x="57585" y="90864"/>
                  </a:cubicBezTo>
                  <a:cubicBezTo>
                    <a:pt x="49155" y="93064"/>
                    <a:pt x="44023" y="91231"/>
                    <a:pt x="47322" y="80235"/>
                  </a:cubicBezTo>
                  <a:cubicBezTo>
                    <a:pt x="52454" y="64107"/>
                    <a:pt x="37426" y="46880"/>
                    <a:pt x="20198" y="46880"/>
                  </a:cubicBezTo>
                  <a:cubicBezTo>
                    <a:pt x="10668" y="46880"/>
                    <a:pt x="12868" y="55677"/>
                    <a:pt x="8469" y="60442"/>
                  </a:cubicBezTo>
                  <a:cubicBezTo>
                    <a:pt x="-1061" y="52011"/>
                    <a:pt x="39" y="41748"/>
                    <a:pt x="39" y="31485"/>
                  </a:cubicBezTo>
                  <a:close/>
                </a:path>
              </a:pathLst>
            </a:custGeom>
            <a:solidFill>
              <a:srgbClr val="DAC0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74A18C40-1C2D-4228-98CE-EF29E0BC7570}"/>
                </a:ext>
              </a:extLst>
            </p:cNvPr>
            <p:cNvSpPr/>
            <p:nvPr/>
          </p:nvSpPr>
          <p:spPr>
            <a:xfrm>
              <a:off x="10614840" y="5539784"/>
              <a:ext cx="55379" cy="98738"/>
            </a:xfrm>
            <a:custGeom>
              <a:avLst/>
              <a:gdLst>
                <a:gd name="connsiteX0" fmla="*/ 18400 w 55379"/>
                <a:gd name="connsiteY0" fmla="*/ 86643 h 98738"/>
                <a:gd name="connsiteX1" fmla="*/ 3372 w 55379"/>
                <a:gd name="connsiteY1" fmla="*/ 98739 h 98738"/>
                <a:gd name="connsiteX2" fmla="*/ 8503 w 55379"/>
                <a:gd name="connsiteY2" fmla="*/ 76380 h 98738"/>
                <a:gd name="connsiteX3" fmla="*/ 14734 w 55379"/>
                <a:gd name="connsiteY3" fmla="*/ 57686 h 98738"/>
                <a:gd name="connsiteX4" fmla="*/ 17667 w 55379"/>
                <a:gd name="connsiteY4" fmla="*/ 47790 h 98738"/>
                <a:gd name="connsiteX5" fmla="*/ 18766 w 55379"/>
                <a:gd name="connsiteY5" fmla="*/ 30196 h 98738"/>
                <a:gd name="connsiteX6" fmla="*/ 27930 w 55379"/>
                <a:gd name="connsiteY6" fmla="*/ 1606 h 98738"/>
                <a:gd name="connsiteX7" fmla="*/ 30129 w 55379"/>
                <a:gd name="connsiteY7" fmla="*/ 140 h 98738"/>
                <a:gd name="connsiteX8" fmla="*/ 47356 w 55379"/>
                <a:gd name="connsiteY8" fmla="*/ 5638 h 98738"/>
                <a:gd name="connsiteX9" fmla="*/ 46623 w 55379"/>
                <a:gd name="connsiteY9" fmla="*/ 19566 h 98738"/>
                <a:gd name="connsiteX10" fmla="*/ 44424 w 55379"/>
                <a:gd name="connsiteY10" fmla="*/ 35327 h 98738"/>
                <a:gd name="connsiteX11" fmla="*/ 45157 w 55379"/>
                <a:gd name="connsiteY11" fmla="*/ 55120 h 98738"/>
                <a:gd name="connsiteX12" fmla="*/ 43691 w 55379"/>
                <a:gd name="connsiteY12" fmla="*/ 77479 h 98738"/>
                <a:gd name="connsiteX13" fmla="*/ 46257 w 55379"/>
                <a:gd name="connsiteY13" fmla="*/ 88475 h 98738"/>
                <a:gd name="connsiteX14" fmla="*/ 33794 w 55379"/>
                <a:gd name="connsiteY14" fmla="*/ 84810 h 98738"/>
                <a:gd name="connsiteX15" fmla="*/ 26830 w 55379"/>
                <a:gd name="connsiteY15" fmla="*/ 78579 h 98738"/>
                <a:gd name="connsiteX16" fmla="*/ 18400 w 55379"/>
                <a:gd name="connsiteY16" fmla="*/ 86643 h 9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379" h="98738">
                  <a:moveTo>
                    <a:pt x="18400" y="86643"/>
                  </a:moveTo>
                  <a:cubicBezTo>
                    <a:pt x="10336" y="84810"/>
                    <a:pt x="7037" y="91408"/>
                    <a:pt x="3372" y="98739"/>
                  </a:cubicBezTo>
                  <a:cubicBezTo>
                    <a:pt x="-2493" y="87009"/>
                    <a:pt x="-660" y="81145"/>
                    <a:pt x="8503" y="76380"/>
                  </a:cubicBezTo>
                  <a:cubicBezTo>
                    <a:pt x="16201" y="72348"/>
                    <a:pt x="26097" y="68682"/>
                    <a:pt x="14734" y="57686"/>
                  </a:cubicBezTo>
                  <a:cubicBezTo>
                    <a:pt x="10336" y="53288"/>
                    <a:pt x="12535" y="49989"/>
                    <a:pt x="17667" y="47790"/>
                  </a:cubicBezTo>
                  <a:cubicBezTo>
                    <a:pt x="29396" y="42658"/>
                    <a:pt x="26830" y="36427"/>
                    <a:pt x="18766" y="30196"/>
                  </a:cubicBezTo>
                  <a:cubicBezTo>
                    <a:pt x="19133" y="19933"/>
                    <a:pt x="22432" y="10403"/>
                    <a:pt x="27930" y="1606"/>
                  </a:cubicBezTo>
                  <a:cubicBezTo>
                    <a:pt x="28663" y="1239"/>
                    <a:pt x="29396" y="506"/>
                    <a:pt x="30129" y="140"/>
                  </a:cubicBezTo>
                  <a:cubicBezTo>
                    <a:pt x="36727" y="-593"/>
                    <a:pt x="42591" y="1606"/>
                    <a:pt x="47356" y="5638"/>
                  </a:cubicBezTo>
                  <a:cubicBezTo>
                    <a:pt x="52121" y="9670"/>
                    <a:pt x="63118" y="15168"/>
                    <a:pt x="46623" y="19566"/>
                  </a:cubicBezTo>
                  <a:cubicBezTo>
                    <a:pt x="34528" y="22499"/>
                    <a:pt x="37460" y="29463"/>
                    <a:pt x="44424" y="35327"/>
                  </a:cubicBezTo>
                  <a:cubicBezTo>
                    <a:pt x="52121" y="41925"/>
                    <a:pt x="53221" y="47423"/>
                    <a:pt x="45157" y="55120"/>
                  </a:cubicBezTo>
                  <a:cubicBezTo>
                    <a:pt x="38926" y="61352"/>
                    <a:pt x="39293" y="70149"/>
                    <a:pt x="43691" y="77479"/>
                  </a:cubicBezTo>
                  <a:cubicBezTo>
                    <a:pt x="45524" y="81145"/>
                    <a:pt x="51022" y="84444"/>
                    <a:pt x="46257" y="88475"/>
                  </a:cubicBezTo>
                  <a:cubicBezTo>
                    <a:pt x="41125" y="92874"/>
                    <a:pt x="37093" y="88109"/>
                    <a:pt x="33794" y="84810"/>
                  </a:cubicBezTo>
                  <a:cubicBezTo>
                    <a:pt x="31595" y="82611"/>
                    <a:pt x="29763" y="79679"/>
                    <a:pt x="26830" y="78579"/>
                  </a:cubicBezTo>
                  <a:cubicBezTo>
                    <a:pt x="16934" y="73814"/>
                    <a:pt x="15467" y="78212"/>
                    <a:pt x="18400" y="8664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BBFE296F-544E-489E-9DB7-CF856A584156}"/>
                </a:ext>
              </a:extLst>
            </p:cNvPr>
            <p:cNvSpPr/>
            <p:nvPr/>
          </p:nvSpPr>
          <p:spPr>
            <a:xfrm>
              <a:off x="10600251" y="5501804"/>
              <a:ext cx="44351" cy="60340"/>
            </a:xfrm>
            <a:custGeom>
              <a:avLst/>
              <a:gdLst>
                <a:gd name="connsiteX0" fmla="*/ 25291 w 44351"/>
                <a:gd name="connsiteY0" fmla="*/ 56813 h 60340"/>
                <a:gd name="connsiteX1" fmla="*/ 21626 w 44351"/>
                <a:gd name="connsiteY1" fmla="*/ 56813 h 60340"/>
                <a:gd name="connsiteX2" fmla="*/ 733 w 44351"/>
                <a:gd name="connsiteY2" fmla="*/ 55714 h 60340"/>
                <a:gd name="connsiteX3" fmla="*/ 19793 w 44351"/>
                <a:gd name="connsiteY3" fmla="*/ 41052 h 60340"/>
                <a:gd name="connsiteX4" fmla="*/ 0 w 44351"/>
                <a:gd name="connsiteY4" fmla="*/ 34088 h 60340"/>
                <a:gd name="connsiteX5" fmla="*/ 17960 w 44351"/>
                <a:gd name="connsiteY5" fmla="*/ 0 h 60340"/>
                <a:gd name="connsiteX6" fmla="*/ 19427 w 44351"/>
                <a:gd name="connsiteY6" fmla="*/ 1100 h 60340"/>
                <a:gd name="connsiteX7" fmla="*/ 44351 w 44351"/>
                <a:gd name="connsiteY7" fmla="*/ 37387 h 60340"/>
                <a:gd name="connsiteX8" fmla="*/ 44351 w 44351"/>
                <a:gd name="connsiteY8" fmla="*/ 37387 h 60340"/>
                <a:gd name="connsiteX9" fmla="*/ 25291 w 44351"/>
                <a:gd name="connsiteY9" fmla="*/ 56813 h 6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51" h="60340">
                  <a:moveTo>
                    <a:pt x="25291" y="56813"/>
                  </a:moveTo>
                  <a:cubicBezTo>
                    <a:pt x="24192" y="56813"/>
                    <a:pt x="22725" y="57180"/>
                    <a:pt x="21626" y="56813"/>
                  </a:cubicBezTo>
                  <a:cubicBezTo>
                    <a:pt x="14295" y="53515"/>
                    <a:pt x="4032" y="67077"/>
                    <a:pt x="733" y="55714"/>
                  </a:cubicBezTo>
                  <a:cubicBezTo>
                    <a:pt x="-3299" y="42885"/>
                    <a:pt x="13195" y="48017"/>
                    <a:pt x="19793" y="41052"/>
                  </a:cubicBezTo>
                  <a:cubicBezTo>
                    <a:pt x="14295" y="35188"/>
                    <a:pt x="6964" y="35921"/>
                    <a:pt x="0" y="34088"/>
                  </a:cubicBezTo>
                  <a:cubicBezTo>
                    <a:pt x="6231" y="22725"/>
                    <a:pt x="12096" y="11363"/>
                    <a:pt x="17960" y="0"/>
                  </a:cubicBezTo>
                  <a:cubicBezTo>
                    <a:pt x="18327" y="367"/>
                    <a:pt x="19427" y="733"/>
                    <a:pt x="19427" y="1100"/>
                  </a:cubicBezTo>
                  <a:cubicBezTo>
                    <a:pt x="19060" y="19060"/>
                    <a:pt x="29690" y="29690"/>
                    <a:pt x="44351" y="37387"/>
                  </a:cubicBezTo>
                  <a:lnTo>
                    <a:pt x="44351" y="37387"/>
                  </a:lnTo>
                  <a:cubicBezTo>
                    <a:pt x="39220" y="45817"/>
                    <a:pt x="31522" y="50216"/>
                    <a:pt x="25291" y="56813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61AA493E-404B-4DF3-9B03-55865354FD30}"/>
                </a:ext>
              </a:extLst>
            </p:cNvPr>
            <p:cNvSpPr/>
            <p:nvPr/>
          </p:nvSpPr>
          <p:spPr>
            <a:xfrm>
              <a:off x="10611486" y="5635626"/>
              <a:ext cx="46564" cy="34789"/>
            </a:xfrm>
            <a:custGeom>
              <a:avLst/>
              <a:gdLst>
                <a:gd name="connsiteX0" fmla="*/ 21754 w 46564"/>
                <a:gd name="connsiteY0" fmla="*/ 28188 h 34789"/>
                <a:gd name="connsiteX1" fmla="*/ 11857 w 46564"/>
                <a:gd name="connsiteY1" fmla="*/ 33686 h 34789"/>
                <a:gd name="connsiteX2" fmla="*/ 128 w 46564"/>
                <a:gd name="connsiteY2" fmla="*/ 15726 h 34789"/>
                <a:gd name="connsiteX3" fmla="*/ 8925 w 46564"/>
                <a:gd name="connsiteY3" fmla="*/ 9128 h 34789"/>
                <a:gd name="connsiteX4" fmla="*/ 21754 w 46564"/>
                <a:gd name="connsiteY4" fmla="*/ 2164 h 34789"/>
                <a:gd name="connsiteX5" fmla="*/ 25419 w 46564"/>
                <a:gd name="connsiteY5" fmla="*/ 2164 h 34789"/>
                <a:gd name="connsiteX6" fmla="*/ 45213 w 46564"/>
                <a:gd name="connsiteY6" fmla="*/ 5829 h 34789"/>
                <a:gd name="connsiteX7" fmla="*/ 38248 w 46564"/>
                <a:gd name="connsiteY7" fmla="*/ 23057 h 34789"/>
                <a:gd name="connsiteX8" fmla="*/ 23587 w 46564"/>
                <a:gd name="connsiteY8" fmla="*/ 9128 h 34789"/>
                <a:gd name="connsiteX9" fmla="*/ 21754 w 46564"/>
                <a:gd name="connsiteY9" fmla="*/ 28188 h 3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64" h="34789">
                  <a:moveTo>
                    <a:pt x="21754" y="28188"/>
                  </a:moveTo>
                  <a:cubicBezTo>
                    <a:pt x="19555" y="32220"/>
                    <a:pt x="16622" y="36985"/>
                    <a:pt x="11857" y="33686"/>
                  </a:cubicBezTo>
                  <a:cubicBezTo>
                    <a:pt x="5626" y="29654"/>
                    <a:pt x="1228" y="23057"/>
                    <a:pt x="128" y="15726"/>
                  </a:cubicBezTo>
                  <a:cubicBezTo>
                    <a:pt x="-971" y="9495"/>
                    <a:pt x="5260" y="10594"/>
                    <a:pt x="8925" y="9128"/>
                  </a:cubicBezTo>
                  <a:cubicBezTo>
                    <a:pt x="13324" y="7295"/>
                    <a:pt x="17356" y="4363"/>
                    <a:pt x="21754" y="2164"/>
                  </a:cubicBezTo>
                  <a:cubicBezTo>
                    <a:pt x="22854" y="2164"/>
                    <a:pt x="24320" y="2164"/>
                    <a:pt x="25419" y="2164"/>
                  </a:cubicBezTo>
                  <a:cubicBezTo>
                    <a:pt x="32384" y="1064"/>
                    <a:pt x="40081" y="-3701"/>
                    <a:pt x="45213" y="5829"/>
                  </a:cubicBezTo>
                  <a:cubicBezTo>
                    <a:pt x="49977" y="14626"/>
                    <a:pt x="40814" y="17558"/>
                    <a:pt x="38248" y="23057"/>
                  </a:cubicBezTo>
                  <a:cubicBezTo>
                    <a:pt x="28718" y="22323"/>
                    <a:pt x="35682" y="3630"/>
                    <a:pt x="23587" y="9128"/>
                  </a:cubicBezTo>
                  <a:cubicBezTo>
                    <a:pt x="16256" y="12060"/>
                    <a:pt x="17356" y="20857"/>
                    <a:pt x="21754" y="2818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D8C48D28-DC9E-4E94-BB2E-6256C079C2C3}"/>
                </a:ext>
              </a:extLst>
            </p:cNvPr>
            <p:cNvSpPr/>
            <p:nvPr/>
          </p:nvSpPr>
          <p:spPr>
            <a:xfrm>
              <a:off x="10698970" y="6497424"/>
              <a:ext cx="18195" cy="34720"/>
            </a:xfrm>
            <a:custGeom>
              <a:avLst/>
              <a:gdLst>
                <a:gd name="connsiteX0" fmla="*/ 13076 w 18195"/>
                <a:gd name="connsiteY0" fmla="*/ 11628 h 34720"/>
                <a:gd name="connsiteX1" fmla="*/ 10143 w 18195"/>
                <a:gd name="connsiteY1" fmla="*/ 34721 h 34720"/>
                <a:gd name="connsiteX2" fmla="*/ 3546 w 18195"/>
                <a:gd name="connsiteY2" fmla="*/ 12728 h 34720"/>
                <a:gd name="connsiteX3" fmla="*/ 9410 w 18195"/>
                <a:gd name="connsiteY3" fmla="*/ 266 h 34720"/>
                <a:gd name="connsiteX4" fmla="*/ 13076 w 18195"/>
                <a:gd name="connsiteY4" fmla="*/ 11628 h 3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5" h="34720">
                  <a:moveTo>
                    <a:pt x="13076" y="11628"/>
                  </a:moveTo>
                  <a:cubicBezTo>
                    <a:pt x="11976" y="18959"/>
                    <a:pt x="27004" y="27756"/>
                    <a:pt x="10143" y="34721"/>
                  </a:cubicBezTo>
                  <a:cubicBezTo>
                    <a:pt x="9410" y="27023"/>
                    <a:pt x="7944" y="19692"/>
                    <a:pt x="3546" y="12728"/>
                  </a:cubicBezTo>
                  <a:cubicBezTo>
                    <a:pt x="1713" y="10162"/>
                    <a:pt x="-5984" y="-1933"/>
                    <a:pt x="9410" y="266"/>
                  </a:cubicBezTo>
                  <a:cubicBezTo>
                    <a:pt x="9410" y="4664"/>
                    <a:pt x="8677" y="9063"/>
                    <a:pt x="13076" y="11628"/>
                  </a:cubicBezTo>
                  <a:close/>
                </a:path>
              </a:pathLst>
            </a:custGeom>
            <a:solidFill>
              <a:srgbClr val="D5BAA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1987D34-1CA9-4E7B-B829-070DC1A38303}"/>
                </a:ext>
              </a:extLst>
            </p:cNvPr>
            <p:cNvSpPr/>
            <p:nvPr/>
          </p:nvSpPr>
          <p:spPr>
            <a:xfrm>
              <a:off x="11414334" y="5676064"/>
              <a:ext cx="23897" cy="17512"/>
            </a:xfrm>
            <a:custGeom>
              <a:avLst/>
              <a:gdLst>
                <a:gd name="connsiteX0" fmla="*/ 0 w 23897"/>
                <a:gd name="connsiteY0" fmla="*/ 6443 h 17512"/>
                <a:gd name="connsiteX1" fmla="*/ 11729 w 23897"/>
                <a:gd name="connsiteY1" fmla="*/ 1312 h 17512"/>
                <a:gd name="connsiteX2" fmla="*/ 23459 w 23897"/>
                <a:gd name="connsiteY2" fmla="*/ 6443 h 17512"/>
                <a:gd name="connsiteX3" fmla="*/ 15395 w 23897"/>
                <a:gd name="connsiteY3" fmla="*/ 11575 h 17512"/>
                <a:gd name="connsiteX4" fmla="*/ 0 w 23897"/>
                <a:gd name="connsiteY4" fmla="*/ 14140 h 17512"/>
                <a:gd name="connsiteX5" fmla="*/ 0 w 23897"/>
                <a:gd name="connsiteY5" fmla="*/ 6443 h 1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97" h="17512">
                  <a:moveTo>
                    <a:pt x="0" y="6443"/>
                  </a:moveTo>
                  <a:cubicBezTo>
                    <a:pt x="4765" y="6443"/>
                    <a:pt x="7697" y="3511"/>
                    <a:pt x="11729" y="1312"/>
                  </a:cubicBezTo>
                  <a:cubicBezTo>
                    <a:pt x="17594" y="-2354"/>
                    <a:pt x="21992" y="2411"/>
                    <a:pt x="23459" y="6443"/>
                  </a:cubicBezTo>
                  <a:cubicBezTo>
                    <a:pt x="25658" y="14507"/>
                    <a:pt x="19060" y="10842"/>
                    <a:pt x="15395" y="11575"/>
                  </a:cubicBezTo>
                  <a:cubicBezTo>
                    <a:pt x="10263" y="12674"/>
                    <a:pt x="6598" y="22571"/>
                    <a:pt x="0" y="14140"/>
                  </a:cubicBezTo>
                  <a:cubicBezTo>
                    <a:pt x="0" y="11575"/>
                    <a:pt x="0" y="9009"/>
                    <a:pt x="0" y="6443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4EF85285-EABF-4790-8740-42B0C3B20BDF}"/>
                </a:ext>
              </a:extLst>
            </p:cNvPr>
            <p:cNvSpPr/>
            <p:nvPr/>
          </p:nvSpPr>
          <p:spPr>
            <a:xfrm>
              <a:off x="10640937" y="5689305"/>
              <a:ext cx="18746" cy="15949"/>
            </a:xfrm>
            <a:custGeom>
              <a:avLst/>
              <a:gdLst>
                <a:gd name="connsiteX0" fmla="*/ 18693 w 18746"/>
                <a:gd name="connsiteY0" fmla="*/ 15928 h 15949"/>
                <a:gd name="connsiteX1" fmla="*/ 0 w 18746"/>
                <a:gd name="connsiteY1" fmla="*/ 900 h 15949"/>
                <a:gd name="connsiteX2" fmla="*/ 18693 w 18746"/>
                <a:gd name="connsiteY2" fmla="*/ 15928 h 1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46" h="15949">
                  <a:moveTo>
                    <a:pt x="18693" y="15928"/>
                  </a:moveTo>
                  <a:cubicBezTo>
                    <a:pt x="8064" y="16295"/>
                    <a:pt x="1466" y="11897"/>
                    <a:pt x="0" y="900"/>
                  </a:cubicBezTo>
                  <a:cubicBezTo>
                    <a:pt x="12462" y="-2032"/>
                    <a:pt x="19427" y="2000"/>
                    <a:pt x="18693" y="1592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76FF6115-DA1F-4168-9F53-CF3EA1D2AB73}"/>
                </a:ext>
              </a:extLst>
            </p:cNvPr>
            <p:cNvSpPr/>
            <p:nvPr/>
          </p:nvSpPr>
          <p:spPr>
            <a:xfrm>
              <a:off x="10601519" y="5479445"/>
              <a:ext cx="16749" cy="22725"/>
            </a:xfrm>
            <a:custGeom>
              <a:avLst/>
              <a:gdLst>
                <a:gd name="connsiteX0" fmla="*/ 16693 w 16749"/>
                <a:gd name="connsiteY0" fmla="*/ 22725 h 22725"/>
                <a:gd name="connsiteX1" fmla="*/ 5330 w 16749"/>
                <a:gd name="connsiteY1" fmla="*/ 0 h 22725"/>
                <a:gd name="connsiteX2" fmla="*/ 16693 w 16749"/>
                <a:gd name="connsiteY2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9" h="22725">
                  <a:moveTo>
                    <a:pt x="16693" y="22725"/>
                  </a:moveTo>
                  <a:cubicBezTo>
                    <a:pt x="-1268" y="18694"/>
                    <a:pt x="-4200" y="12462"/>
                    <a:pt x="5330" y="0"/>
                  </a:cubicBezTo>
                  <a:cubicBezTo>
                    <a:pt x="2398" y="11363"/>
                    <a:pt x="17792" y="12829"/>
                    <a:pt x="16693" y="2272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54D228C6-4C4C-4561-A976-AFA2622ECDB7}"/>
                </a:ext>
              </a:extLst>
            </p:cNvPr>
            <p:cNvSpPr/>
            <p:nvPr/>
          </p:nvSpPr>
          <p:spPr>
            <a:xfrm>
              <a:off x="10595662" y="5446090"/>
              <a:ext cx="13942" cy="30056"/>
            </a:xfrm>
            <a:custGeom>
              <a:avLst/>
              <a:gdLst>
                <a:gd name="connsiteX0" fmla="*/ 11187 w 13942"/>
                <a:gd name="connsiteY0" fmla="*/ 30056 h 30056"/>
                <a:gd name="connsiteX1" fmla="*/ 7522 w 13942"/>
                <a:gd name="connsiteY1" fmla="*/ 0 h 30056"/>
                <a:gd name="connsiteX2" fmla="*/ 11187 w 13942"/>
                <a:gd name="connsiteY2" fmla="*/ 30056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42" h="30056">
                  <a:moveTo>
                    <a:pt x="11187" y="30056"/>
                  </a:moveTo>
                  <a:cubicBezTo>
                    <a:pt x="10821" y="19793"/>
                    <a:pt x="-11172" y="12462"/>
                    <a:pt x="7522" y="0"/>
                  </a:cubicBezTo>
                  <a:cubicBezTo>
                    <a:pt x="2024" y="10630"/>
                    <a:pt x="20717" y="18694"/>
                    <a:pt x="11187" y="3005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E98A290F-B4A9-4642-BF12-112BD990B6BA}"/>
                </a:ext>
              </a:extLst>
            </p:cNvPr>
            <p:cNvSpPr/>
            <p:nvPr/>
          </p:nvSpPr>
          <p:spPr>
            <a:xfrm>
              <a:off x="10644603" y="5716596"/>
              <a:ext cx="11362" cy="17593"/>
            </a:xfrm>
            <a:custGeom>
              <a:avLst/>
              <a:gdLst>
                <a:gd name="connsiteX0" fmla="*/ 0 w 11362"/>
                <a:gd name="connsiteY0" fmla="*/ 3665 h 17593"/>
                <a:gd name="connsiteX1" fmla="*/ 11363 w 11362"/>
                <a:gd name="connsiteY1" fmla="*/ 0 h 17593"/>
                <a:gd name="connsiteX2" fmla="*/ 2932 w 11362"/>
                <a:gd name="connsiteY2" fmla="*/ 17594 h 17593"/>
                <a:gd name="connsiteX3" fmla="*/ 0 w 11362"/>
                <a:gd name="connsiteY3" fmla="*/ 3665 h 1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2" h="17593">
                  <a:moveTo>
                    <a:pt x="0" y="3665"/>
                  </a:moveTo>
                  <a:cubicBezTo>
                    <a:pt x="3665" y="2566"/>
                    <a:pt x="7697" y="1100"/>
                    <a:pt x="11363" y="0"/>
                  </a:cubicBezTo>
                  <a:cubicBezTo>
                    <a:pt x="11363" y="6964"/>
                    <a:pt x="10996" y="13562"/>
                    <a:pt x="2932" y="17594"/>
                  </a:cubicBezTo>
                  <a:cubicBezTo>
                    <a:pt x="1833" y="12462"/>
                    <a:pt x="733" y="8064"/>
                    <a:pt x="0" y="3665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41FD261-4443-424D-8D69-7366F975386F}"/>
                </a:ext>
              </a:extLst>
            </p:cNvPr>
            <p:cNvSpPr/>
            <p:nvPr/>
          </p:nvSpPr>
          <p:spPr>
            <a:xfrm>
              <a:off x="10729073" y="5747933"/>
              <a:ext cx="32088" cy="72608"/>
            </a:xfrm>
            <a:custGeom>
              <a:avLst/>
              <a:gdLst>
                <a:gd name="connsiteX0" fmla="*/ 32089 w 32088"/>
                <a:gd name="connsiteY0" fmla="*/ 7882 h 72608"/>
                <a:gd name="connsiteX1" fmla="*/ 20726 w 32088"/>
                <a:gd name="connsiteY1" fmla="*/ 24010 h 72608"/>
                <a:gd name="connsiteX2" fmla="*/ 16694 w 32088"/>
                <a:gd name="connsiteY2" fmla="*/ 66529 h 72608"/>
                <a:gd name="connsiteX3" fmla="*/ 8264 w 32088"/>
                <a:gd name="connsiteY3" fmla="*/ 72393 h 72608"/>
                <a:gd name="connsiteX4" fmla="*/ 2032 w 32088"/>
                <a:gd name="connsiteY4" fmla="*/ 58465 h 72608"/>
                <a:gd name="connsiteX5" fmla="*/ 4598 w 32088"/>
                <a:gd name="connsiteY5" fmla="*/ 49668 h 72608"/>
                <a:gd name="connsiteX6" fmla="*/ 7897 w 32088"/>
                <a:gd name="connsiteY6" fmla="*/ 41237 h 72608"/>
                <a:gd name="connsiteX7" fmla="*/ 7164 w 32088"/>
                <a:gd name="connsiteY7" fmla="*/ 11914 h 72608"/>
                <a:gd name="connsiteX8" fmla="*/ 32089 w 32088"/>
                <a:gd name="connsiteY8" fmla="*/ 7882 h 7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8" h="72608">
                  <a:moveTo>
                    <a:pt x="32089" y="7882"/>
                  </a:moveTo>
                  <a:cubicBezTo>
                    <a:pt x="20726" y="10448"/>
                    <a:pt x="13395" y="11914"/>
                    <a:pt x="20726" y="24010"/>
                  </a:cubicBezTo>
                  <a:cubicBezTo>
                    <a:pt x="29523" y="38305"/>
                    <a:pt x="22559" y="52967"/>
                    <a:pt x="16694" y="66529"/>
                  </a:cubicBezTo>
                  <a:cubicBezTo>
                    <a:pt x="15228" y="70194"/>
                    <a:pt x="12662" y="73493"/>
                    <a:pt x="8264" y="72393"/>
                  </a:cubicBezTo>
                  <a:cubicBezTo>
                    <a:pt x="1299" y="70194"/>
                    <a:pt x="1299" y="63963"/>
                    <a:pt x="2032" y="58465"/>
                  </a:cubicBezTo>
                  <a:cubicBezTo>
                    <a:pt x="2399" y="55532"/>
                    <a:pt x="-4199" y="48568"/>
                    <a:pt x="4598" y="49668"/>
                  </a:cubicBezTo>
                  <a:cubicBezTo>
                    <a:pt x="18160" y="51134"/>
                    <a:pt x="8630" y="43437"/>
                    <a:pt x="7897" y="41237"/>
                  </a:cubicBezTo>
                  <a:cubicBezTo>
                    <a:pt x="2399" y="31341"/>
                    <a:pt x="2766" y="23277"/>
                    <a:pt x="7164" y="11914"/>
                  </a:cubicBezTo>
                  <a:cubicBezTo>
                    <a:pt x="13029" y="-4946"/>
                    <a:pt x="18893" y="-1647"/>
                    <a:pt x="32089" y="78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517312C2-25E9-4D63-BA24-697531461B53}"/>
                </a:ext>
              </a:extLst>
            </p:cNvPr>
            <p:cNvSpPr/>
            <p:nvPr/>
          </p:nvSpPr>
          <p:spPr>
            <a:xfrm>
              <a:off x="10810260" y="5668207"/>
              <a:ext cx="38699" cy="34826"/>
            </a:xfrm>
            <a:custGeom>
              <a:avLst/>
              <a:gdLst>
                <a:gd name="connsiteX0" fmla="*/ 16512 w 38699"/>
                <a:gd name="connsiteY0" fmla="*/ 34827 h 34826"/>
                <a:gd name="connsiteX1" fmla="*/ 18 w 38699"/>
                <a:gd name="connsiteY1" fmla="*/ 24197 h 34826"/>
                <a:gd name="connsiteX2" fmla="*/ 27875 w 38699"/>
                <a:gd name="connsiteY2" fmla="*/ 5 h 34826"/>
                <a:gd name="connsiteX3" fmla="*/ 38504 w 38699"/>
                <a:gd name="connsiteY3" fmla="*/ 8802 h 34826"/>
                <a:gd name="connsiteX4" fmla="*/ 16512 w 38699"/>
                <a:gd name="connsiteY4" fmla="*/ 34827 h 34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99" h="34826">
                  <a:moveTo>
                    <a:pt x="16512" y="34827"/>
                  </a:moveTo>
                  <a:cubicBezTo>
                    <a:pt x="10281" y="32994"/>
                    <a:pt x="1484" y="34093"/>
                    <a:pt x="18" y="24197"/>
                  </a:cubicBezTo>
                  <a:cubicBezTo>
                    <a:pt x="-715" y="18332"/>
                    <a:pt x="21277" y="-361"/>
                    <a:pt x="27875" y="5"/>
                  </a:cubicBezTo>
                  <a:cubicBezTo>
                    <a:pt x="33373" y="372"/>
                    <a:pt x="37771" y="3671"/>
                    <a:pt x="38504" y="8802"/>
                  </a:cubicBezTo>
                  <a:cubicBezTo>
                    <a:pt x="40337" y="21631"/>
                    <a:pt x="28974" y="34827"/>
                    <a:pt x="16512" y="34827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252DF38B-6F57-4A55-9C1F-A6A8C00FE559}"/>
                </a:ext>
              </a:extLst>
            </p:cNvPr>
            <p:cNvSpPr/>
            <p:nvPr/>
          </p:nvSpPr>
          <p:spPr>
            <a:xfrm>
              <a:off x="10791884" y="6003725"/>
              <a:ext cx="30123" cy="45229"/>
            </a:xfrm>
            <a:custGeom>
              <a:avLst/>
              <a:gdLst>
                <a:gd name="connsiteX0" fmla="*/ 30123 w 30123"/>
                <a:gd name="connsiteY0" fmla="*/ 23696 h 45229"/>
                <a:gd name="connsiteX1" fmla="*/ 12530 w 30123"/>
                <a:gd name="connsiteY1" fmla="*/ 44955 h 45229"/>
                <a:gd name="connsiteX2" fmla="*/ 9231 w 30123"/>
                <a:gd name="connsiteY2" fmla="*/ 44955 h 45229"/>
                <a:gd name="connsiteX3" fmla="*/ 7032 w 30123"/>
                <a:gd name="connsiteY3" fmla="*/ 36525 h 45229"/>
                <a:gd name="connsiteX4" fmla="*/ 7398 w 30123"/>
                <a:gd name="connsiteY4" fmla="*/ 1704 h 45229"/>
                <a:gd name="connsiteX5" fmla="*/ 12163 w 30123"/>
                <a:gd name="connsiteY5" fmla="*/ 237 h 45229"/>
                <a:gd name="connsiteX6" fmla="*/ 30123 w 30123"/>
                <a:gd name="connsiteY6" fmla="*/ 23696 h 4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23" h="45229">
                  <a:moveTo>
                    <a:pt x="30123" y="23696"/>
                  </a:moveTo>
                  <a:cubicBezTo>
                    <a:pt x="24992" y="28827"/>
                    <a:pt x="21693" y="39091"/>
                    <a:pt x="12530" y="44955"/>
                  </a:cubicBezTo>
                  <a:cubicBezTo>
                    <a:pt x="11797" y="45322"/>
                    <a:pt x="9964" y="45322"/>
                    <a:pt x="9231" y="44955"/>
                  </a:cubicBezTo>
                  <a:cubicBezTo>
                    <a:pt x="6665" y="42756"/>
                    <a:pt x="7398" y="39457"/>
                    <a:pt x="7032" y="36525"/>
                  </a:cubicBezTo>
                  <a:cubicBezTo>
                    <a:pt x="4466" y="24795"/>
                    <a:pt x="-7630" y="13066"/>
                    <a:pt x="7398" y="1704"/>
                  </a:cubicBezTo>
                  <a:cubicBezTo>
                    <a:pt x="8864" y="604"/>
                    <a:pt x="11797" y="-496"/>
                    <a:pt x="12163" y="237"/>
                  </a:cubicBezTo>
                  <a:cubicBezTo>
                    <a:pt x="18028" y="7568"/>
                    <a:pt x="23892" y="15265"/>
                    <a:pt x="30123" y="2369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E075D770-3985-4A73-A2B3-B2E276E63E28}"/>
                </a:ext>
              </a:extLst>
            </p:cNvPr>
            <p:cNvSpPr/>
            <p:nvPr/>
          </p:nvSpPr>
          <p:spPr>
            <a:xfrm>
              <a:off x="10862327" y="5791974"/>
              <a:ext cx="50157" cy="25089"/>
            </a:xfrm>
            <a:custGeom>
              <a:avLst/>
              <a:gdLst>
                <a:gd name="connsiteX0" fmla="*/ 21992 w 50157"/>
                <a:gd name="connsiteY0" fmla="*/ 22121 h 25089"/>
                <a:gd name="connsiteX1" fmla="*/ 15028 w 50157"/>
                <a:gd name="connsiteY1" fmla="*/ 22487 h 25089"/>
                <a:gd name="connsiteX2" fmla="*/ 367 w 50157"/>
                <a:gd name="connsiteY2" fmla="*/ 18822 h 25089"/>
                <a:gd name="connsiteX3" fmla="*/ 9164 w 50157"/>
                <a:gd name="connsiteY3" fmla="*/ 2328 h 25089"/>
                <a:gd name="connsiteX4" fmla="*/ 24558 w 50157"/>
                <a:gd name="connsiteY4" fmla="*/ 7459 h 25089"/>
                <a:gd name="connsiteX5" fmla="*/ 39953 w 50157"/>
                <a:gd name="connsiteY5" fmla="*/ 5993 h 25089"/>
                <a:gd name="connsiteX6" fmla="*/ 49483 w 50157"/>
                <a:gd name="connsiteY6" fmla="*/ 7093 h 25089"/>
                <a:gd name="connsiteX7" fmla="*/ 45451 w 50157"/>
                <a:gd name="connsiteY7" fmla="*/ 14057 h 25089"/>
                <a:gd name="connsiteX8" fmla="*/ 21992 w 50157"/>
                <a:gd name="connsiteY8" fmla="*/ 22121 h 2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57" h="25089">
                  <a:moveTo>
                    <a:pt x="21992" y="22121"/>
                  </a:moveTo>
                  <a:cubicBezTo>
                    <a:pt x="19793" y="22121"/>
                    <a:pt x="17594" y="22121"/>
                    <a:pt x="15028" y="22487"/>
                  </a:cubicBezTo>
                  <a:cubicBezTo>
                    <a:pt x="9530" y="23587"/>
                    <a:pt x="2566" y="29452"/>
                    <a:pt x="367" y="18822"/>
                  </a:cubicBezTo>
                  <a:cubicBezTo>
                    <a:pt x="-1100" y="11125"/>
                    <a:pt x="1833" y="5626"/>
                    <a:pt x="9164" y="2328"/>
                  </a:cubicBezTo>
                  <a:cubicBezTo>
                    <a:pt x="16128" y="-605"/>
                    <a:pt x="20893" y="-2437"/>
                    <a:pt x="24558" y="7459"/>
                  </a:cubicBezTo>
                  <a:cubicBezTo>
                    <a:pt x="29323" y="19555"/>
                    <a:pt x="35188" y="8559"/>
                    <a:pt x="39953" y="5993"/>
                  </a:cubicBezTo>
                  <a:cubicBezTo>
                    <a:pt x="43985" y="3794"/>
                    <a:pt x="47283" y="3061"/>
                    <a:pt x="49483" y="7093"/>
                  </a:cubicBezTo>
                  <a:cubicBezTo>
                    <a:pt x="51682" y="10758"/>
                    <a:pt x="48017" y="12591"/>
                    <a:pt x="45451" y="14057"/>
                  </a:cubicBezTo>
                  <a:cubicBezTo>
                    <a:pt x="38120" y="18089"/>
                    <a:pt x="32622" y="27252"/>
                    <a:pt x="21992" y="2212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B3C73393-FAEE-42B8-9F38-75D057BDFB0B}"/>
                </a:ext>
              </a:extLst>
            </p:cNvPr>
            <p:cNvSpPr/>
            <p:nvPr/>
          </p:nvSpPr>
          <p:spPr>
            <a:xfrm>
              <a:off x="10901247" y="5938798"/>
              <a:ext cx="31454" cy="42513"/>
            </a:xfrm>
            <a:custGeom>
              <a:avLst/>
              <a:gdLst>
                <a:gd name="connsiteX0" fmla="*/ 31455 w 31454"/>
                <a:gd name="connsiteY0" fmla="*/ 13482 h 42513"/>
                <a:gd name="connsiteX1" fmla="*/ 10928 w 31454"/>
                <a:gd name="connsiteY1" fmla="*/ 37307 h 42513"/>
                <a:gd name="connsiteX2" fmla="*/ 2498 w 31454"/>
                <a:gd name="connsiteY2" fmla="*/ 41339 h 42513"/>
                <a:gd name="connsiteX3" fmla="*/ 3231 w 31454"/>
                <a:gd name="connsiteY3" fmla="*/ 32909 h 42513"/>
                <a:gd name="connsiteX4" fmla="*/ 2132 w 31454"/>
                <a:gd name="connsiteY4" fmla="*/ 11649 h 42513"/>
                <a:gd name="connsiteX5" fmla="*/ 6163 w 31454"/>
                <a:gd name="connsiteY5" fmla="*/ 287 h 42513"/>
                <a:gd name="connsiteX6" fmla="*/ 12028 w 31454"/>
                <a:gd name="connsiteY6" fmla="*/ 7984 h 42513"/>
                <a:gd name="connsiteX7" fmla="*/ 31455 w 31454"/>
                <a:gd name="connsiteY7" fmla="*/ 13482 h 4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54" h="42513">
                  <a:moveTo>
                    <a:pt x="31455" y="13482"/>
                  </a:moveTo>
                  <a:cubicBezTo>
                    <a:pt x="19725" y="17514"/>
                    <a:pt x="14227" y="26311"/>
                    <a:pt x="10928" y="37307"/>
                  </a:cubicBezTo>
                  <a:cubicBezTo>
                    <a:pt x="10195" y="40239"/>
                    <a:pt x="6897" y="44638"/>
                    <a:pt x="2498" y="41339"/>
                  </a:cubicBezTo>
                  <a:cubicBezTo>
                    <a:pt x="-801" y="38773"/>
                    <a:pt x="1398" y="35108"/>
                    <a:pt x="3231" y="32909"/>
                  </a:cubicBezTo>
                  <a:cubicBezTo>
                    <a:pt x="10195" y="25211"/>
                    <a:pt x="7996" y="18614"/>
                    <a:pt x="2132" y="11649"/>
                  </a:cubicBezTo>
                  <a:cubicBezTo>
                    <a:pt x="-2267" y="6151"/>
                    <a:pt x="665" y="1753"/>
                    <a:pt x="6163" y="287"/>
                  </a:cubicBezTo>
                  <a:cubicBezTo>
                    <a:pt x="12761" y="-1179"/>
                    <a:pt x="11295" y="3219"/>
                    <a:pt x="12028" y="7984"/>
                  </a:cubicBezTo>
                  <a:cubicBezTo>
                    <a:pt x="14594" y="24845"/>
                    <a:pt x="24490" y="3219"/>
                    <a:pt x="31455" y="13482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AF7F5BAA-CA7E-4976-8B21-431F414173A1}"/>
                </a:ext>
              </a:extLst>
            </p:cNvPr>
            <p:cNvSpPr/>
            <p:nvPr/>
          </p:nvSpPr>
          <p:spPr>
            <a:xfrm>
              <a:off x="10848311" y="5988043"/>
              <a:ext cx="23672" cy="17385"/>
            </a:xfrm>
            <a:custGeom>
              <a:avLst/>
              <a:gdLst>
                <a:gd name="connsiteX0" fmla="*/ 13649 w 23672"/>
                <a:gd name="connsiteY0" fmla="*/ 17385 h 17385"/>
                <a:gd name="connsiteX1" fmla="*/ 87 w 23672"/>
                <a:gd name="connsiteY1" fmla="*/ 8222 h 17385"/>
                <a:gd name="connsiteX2" fmla="*/ 7784 w 23672"/>
                <a:gd name="connsiteY2" fmla="*/ 524 h 17385"/>
                <a:gd name="connsiteX3" fmla="*/ 23545 w 23672"/>
                <a:gd name="connsiteY3" fmla="*/ 10788 h 17385"/>
                <a:gd name="connsiteX4" fmla="*/ 13649 w 23672"/>
                <a:gd name="connsiteY4" fmla="*/ 17385 h 1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72" h="17385">
                  <a:moveTo>
                    <a:pt x="13649" y="17385"/>
                  </a:moveTo>
                  <a:cubicBezTo>
                    <a:pt x="8151" y="16286"/>
                    <a:pt x="1186" y="15553"/>
                    <a:pt x="87" y="8222"/>
                  </a:cubicBezTo>
                  <a:cubicBezTo>
                    <a:pt x="-646" y="3457"/>
                    <a:pt x="3386" y="-1675"/>
                    <a:pt x="7784" y="524"/>
                  </a:cubicBezTo>
                  <a:cubicBezTo>
                    <a:pt x="13282" y="3090"/>
                    <a:pt x="22079" y="4190"/>
                    <a:pt x="23545" y="10788"/>
                  </a:cubicBezTo>
                  <a:cubicBezTo>
                    <a:pt x="24645" y="15919"/>
                    <a:pt x="18414" y="17019"/>
                    <a:pt x="13649" y="17385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389FF522-B240-4EDB-B5C4-75414BFEA427}"/>
                </a:ext>
              </a:extLst>
            </p:cNvPr>
            <p:cNvSpPr/>
            <p:nvPr/>
          </p:nvSpPr>
          <p:spPr>
            <a:xfrm>
              <a:off x="10995161" y="5695323"/>
              <a:ext cx="19858" cy="20172"/>
            </a:xfrm>
            <a:custGeom>
              <a:avLst/>
              <a:gdLst>
                <a:gd name="connsiteX0" fmla="*/ 13048 w 19858"/>
                <a:gd name="connsiteY0" fmla="*/ 20173 h 20172"/>
                <a:gd name="connsiteX1" fmla="*/ 219 w 19858"/>
                <a:gd name="connsiteY1" fmla="*/ 7711 h 20172"/>
                <a:gd name="connsiteX2" fmla="*/ 8650 w 19858"/>
                <a:gd name="connsiteY2" fmla="*/ 13 h 20172"/>
                <a:gd name="connsiteX3" fmla="*/ 19646 w 19858"/>
                <a:gd name="connsiteY3" fmla="*/ 12842 h 20172"/>
                <a:gd name="connsiteX4" fmla="*/ 13048 w 19858"/>
                <a:gd name="connsiteY4" fmla="*/ 20173 h 2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58" h="20172">
                  <a:moveTo>
                    <a:pt x="13048" y="20173"/>
                  </a:moveTo>
                  <a:cubicBezTo>
                    <a:pt x="7184" y="17974"/>
                    <a:pt x="2052" y="13575"/>
                    <a:pt x="219" y="7711"/>
                  </a:cubicBezTo>
                  <a:cubicBezTo>
                    <a:pt x="-1247" y="2212"/>
                    <a:pt x="4984" y="380"/>
                    <a:pt x="8650" y="13"/>
                  </a:cubicBezTo>
                  <a:cubicBezTo>
                    <a:pt x="16714" y="-353"/>
                    <a:pt x="18180" y="6977"/>
                    <a:pt x="19646" y="12842"/>
                  </a:cubicBezTo>
                  <a:cubicBezTo>
                    <a:pt x="20745" y="16874"/>
                    <a:pt x="17447" y="19440"/>
                    <a:pt x="13048" y="2017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50A0BAC1-7DA4-4650-BDC4-63F116C6977E}"/>
                </a:ext>
              </a:extLst>
            </p:cNvPr>
            <p:cNvSpPr/>
            <p:nvPr/>
          </p:nvSpPr>
          <p:spPr>
            <a:xfrm>
              <a:off x="10816606" y="5706699"/>
              <a:ext cx="14820" cy="27546"/>
            </a:xfrm>
            <a:custGeom>
              <a:avLst/>
              <a:gdLst>
                <a:gd name="connsiteX0" fmla="*/ 4668 w 14820"/>
                <a:gd name="connsiteY0" fmla="*/ 0 h 27546"/>
                <a:gd name="connsiteX1" fmla="*/ 9800 w 14820"/>
                <a:gd name="connsiteY1" fmla="*/ 24558 h 27546"/>
                <a:gd name="connsiteX2" fmla="*/ 1736 w 14820"/>
                <a:gd name="connsiteY2" fmla="*/ 26391 h 27546"/>
                <a:gd name="connsiteX3" fmla="*/ 4668 w 14820"/>
                <a:gd name="connsiteY3" fmla="*/ 0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0" h="27546">
                  <a:moveTo>
                    <a:pt x="4668" y="0"/>
                  </a:moveTo>
                  <a:cubicBezTo>
                    <a:pt x="16764" y="11363"/>
                    <a:pt x="17497" y="17960"/>
                    <a:pt x="9800" y="24558"/>
                  </a:cubicBezTo>
                  <a:cubicBezTo>
                    <a:pt x="7234" y="26757"/>
                    <a:pt x="3569" y="28957"/>
                    <a:pt x="1736" y="26391"/>
                  </a:cubicBezTo>
                  <a:cubicBezTo>
                    <a:pt x="-4495" y="16861"/>
                    <a:pt x="8334" y="12829"/>
                    <a:pt x="4668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FE825CB9-BA08-4F14-8137-A815D6097A38}"/>
                </a:ext>
              </a:extLst>
            </p:cNvPr>
            <p:cNvSpPr/>
            <p:nvPr/>
          </p:nvSpPr>
          <p:spPr>
            <a:xfrm>
              <a:off x="10912980" y="5763146"/>
              <a:ext cx="14198" cy="18355"/>
            </a:xfrm>
            <a:custGeom>
              <a:avLst/>
              <a:gdLst>
                <a:gd name="connsiteX0" fmla="*/ 13857 w 14198"/>
                <a:gd name="connsiteY0" fmla="*/ 0 h 18355"/>
                <a:gd name="connsiteX1" fmla="*/ 4694 w 14198"/>
                <a:gd name="connsiteY1" fmla="*/ 18327 h 18355"/>
                <a:gd name="connsiteX2" fmla="*/ 296 w 14198"/>
                <a:gd name="connsiteY2" fmla="*/ 13562 h 18355"/>
                <a:gd name="connsiteX3" fmla="*/ 13857 w 14198"/>
                <a:gd name="connsiteY3" fmla="*/ 0 h 18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98" h="18355">
                  <a:moveTo>
                    <a:pt x="13857" y="0"/>
                  </a:moveTo>
                  <a:cubicBezTo>
                    <a:pt x="15324" y="8797"/>
                    <a:pt x="12025" y="14662"/>
                    <a:pt x="4694" y="18327"/>
                  </a:cubicBezTo>
                  <a:cubicBezTo>
                    <a:pt x="3961" y="18693"/>
                    <a:pt x="662" y="15395"/>
                    <a:pt x="296" y="13562"/>
                  </a:cubicBezTo>
                  <a:cubicBezTo>
                    <a:pt x="-1904" y="2566"/>
                    <a:pt x="8726" y="4032"/>
                    <a:pt x="13857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10639555-72AB-458B-89D4-3559BBD9ED22}"/>
                </a:ext>
              </a:extLst>
            </p:cNvPr>
            <p:cNvSpPr/>
            <p:nvPr/>
          </p:nvSpPr>
          <p:spPr>
            <a:xfrm>
              <a:off x="10813943" y="6074704"/>
              <a:ext cx="10309" cy="12497"/>
            </a:xfrm>
            <a:custGeom>
              <a:avLst/>
              <a:gdLst>
                <a:gd name="connsiteX0" fmla="*/ 4765 w 10309"/>
                <a:gd name="connsiteY0" fmla="*/ 0 h 12497"/>
                <a:gd name="connsiteX1" fmla="*/ 10263 w 10309"/>
                <a:gd name="connsiteY1" fmla="*/ 6598 h 12497"/>
                <a:gd name="connsiteX2" fmla="*/ 5132 w 10309"/>
                <a:gd name="connsiteY2" fmla="*/ 12462 h 12497"/>
                <a:gd name="connsiteX3" fmla="*/ 0 w 10309"/>
                <a:gd name="connsiteY3" fmla="*/ 6231 h 12497"/>
                <a:gd name="connsiteX4" fmla="*/ 4765 w 10309"/>
                <a:gd name="connsiteY4" fmla="*/ 0 h 1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09" h="12497">
                  <a:moveTo>
                    <a:pt x="4765" y="0"/>
                  </a:moveTo>
                  <a:cubicBezTo>
                    <a:pt x="7697" y="1100"/>
                    <a:pt x="9897" y="3299"/>
                    <a:pt x="10263" y="6598"/>
                  </a:cubicBezTo>
                  <a:cubicBezTo>
                    <a:pt x="10630" y="10263"/>
                    <a:pt x="8797" y="12829"/>
                    <a:pt x="5132" y="12462"/>
                  </a:cubicBezTo>
                  <a:cubicBezTo>
                    <a:pt x="1466" y="12462"/>
                    <a:pt x="0" y="9530"/>
                    <a:pt x="0" y="6231"/>
                  </a:cubicBezTo>
                  <a:cubicBezTo>
                    <a:pt x="0" y="3299"/>
                    <a:pt x="733" y="366"/>
                    <a:pt x="4765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826BBA2-188B-4C5A-B23B-B8513888B743}"/>
                </a:ext>
              </a:extLst>
            </p:cNvPr>
            <p:cNvSpPr/>
            <p:nvPr/>
          </p:nvSpPr>
          <p:spPr>
            <a:xfrm>
              <a:off x="10782055" y="6049381"/>
              <a:ext cx="11805" cy="13959"/>
            </a:xfrm>
            <a:custGeom>
              <a:avLst/>
              <a:gdLst>
                <a:gd name="connsiteX0" fmla="*/ 5498 w 11805"/>
                <a:gd name="connsiteY0" fmla="*/ 13960 h 13959"/>
                <a:gd name="connsiteX1" fmla="*/ 0 w 11805"/>
                <a:gd name="connsiteY1" fmla="*/ 7362 h 13959"/>
                <a:gd name="connsiteX2" fmla="*/ 6964 w 11805"/>
                <a:gd name="connsiteY2" fmla="*/ 31 h 13959"/>
                <a:gd name="connsiteX3" fmla="*/ 11729 w 11805"/>
                <a:gd name="connsiteY3" fmla="*/ 4063 h 13959"/>
                <a:gd name="connsiteX4" fmla="*/ 5498 w 11805"/>
                <a:gd name="connsiteY4" fmla="*/ 13960 h 1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" h="13959">
                  <a:moveTo>
                    <a:pt x="5498" y="13960"/>
                  </a:moveTo>
                  <a:cubicBezTo>
                    <a:pt x="1100" y="13227"/>
                    <a:pt x="0" y="10294"/>
                    <a:pt x="0" y="7362"/>
                  </a:cubicBezTo>
                  <a:cubicBezTo>
                    <a:pt x="0" y="3330"/>
                    <a:pt x="2932" y="398"/>
                    <a:pt x="6964" y="31"/>
                  </a:cubicBezTo>
                  <a:cubicBezTo>
                    <a:pt x="8430" y="-335"/>
                    <a:pt x="11363" y="2597"/>
                    <a:pt x="11729" y="4063"/>
                  </a:cubicBezTo>
                  <a:cubicBezTo>
                    <a:pt x="12462" y="9195"/>
                    <a:pt x="7697" y="11394"/>
                    <a:pt x="5498" y="1396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4E0B66C4-90CA-457A-8DE4-673F37116E85}"/>
                </a:ext>
              </a:extLst>
            </p:cNvPr>
            <p:cNvSpPr/>
            <p:nvPr/>
          </p:nvSpPr>
          <p:spPr>
            <a:xfrm>
              <a:off x="10812080" y="5657216"/>
              <a:ext cx="11432" cy="11872"/>
            </a:xfrm>
            <a:custGeom>
              <a:avLst/>
              <a:gdLst>
                <a:gd name="connsiteX0" fmla="*/ 4063 w 11432"/>
                <a:gd name="connsiteY0" fmla="*/ 0 h 11872"/>
                <a:gd name="connsiteX1" fmla="*/ 11394 w 11432"/>
                <a:gd name="connsiteY1" fmla="*/ 7697 h 11872"/>
                <a:gd name="connsiteX2" fmla="*/ 6262 w 11432"/>
                <a:gd name="connsiteY2" fmla="*/ 11729 h 11872"/>
                <a:gd name="connsiteX3" fmla="*/ 31 w 11432"/>
                <a:gd name="connsiteY3" fmla="*/ 4032 h 11872"/>
                <a:gd name="connsiteX4" fmla="*/ 4063 w 11432"/>
                <a:gd name="connsiteY4" fmla="*/ 0 h 1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2" h="11872">
                  <a:moveTo>
                    <a:pt x="4063" y="0"/>
                  </a:moveTo>
                  <a:cubicBezTo>
                    <a:pt x="9561" y="1100"/>
                    <a:pt x="11760" y="3665"/>
                    <a:pt x="11394" y="7697"/>
                  </a:cubicBezTo>
                  <a:cubicBezTo>
                    <a:pt x="11027" y="10263"/>
                    <a:pt x="9194" y="12462"/>
                    <a:pt x="6262" y="11729"/>
                  </a:cubicBezTo>
                  <a:cubicBezTo>
                    <a:pt x="2597" y="10630"/>
                    <a:pt x="-336" y="8064"/>
                    <a:pt x="31" y="4032"/>
                  </a:cubicBezTo>
                  <a:cubicBezTo>
                    <a:pt x="398" y="2566"/>
                    <a:pt x="2963" y="1100"/>
                    <a:pt x="4063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2D4E958-C6A3-4965-A02B-4EEC9594B6B6}"/>
                </a:ext>
              </a:extLst>
            </p:cNvPr>
            <p:cNvSpPr/>
            <p:nvPr/>
          </p:nvSpPr>
          <p:spPr>
            <a:xfrm>
              <a:off x="10745997" y="5296070"/>
              <a:ext cx="118078" cy="31970"/>
            </a:xfrm>
            <a:custGeom>
              <a:avLst/>
              <a:gdLst>
                <a:gd name="connsiteX0" fmla="*/ 3435 w 118078"/>
                <a:gd name="connsiteY0" fmla="*/ 22098 h 31970"/>
                <a:gd name="connsiteX1" fmla="*/ 503 w 118078"/>
                <a:gd name="connsiteY1" fmla="*/ 11468 h 31970"/>
                <a:gd name="connsiteX2" fmla="*/ 4535 w 118078"/>
                <a:gd name="connsiteY2" fmla="*/ 839 h 31970"/>
                <a:gd name="connsiteX3" fmla="*/ 14431 w 118078"/>
                <a:gd name="connsiteY3" fmla="*/ 6337 h 31970"/>
                <a:gd name="connsiteX4" fmla="*/ 30559 w 118078"/>
                <a:gd name="connsiteY4" fmla="*/ 18066 h 31970"/>
                <a:gd name="connsiteX5" fmla="*/ 34224 w 118078"/>
                <a:gd name="connsiteY5" fmla="*/ 4870 h 31970"/>
                <a:gd name="connsiteX6" fmla="*/ 43021 w 118078"/>
                <a:gd name="connsiteY6" fmla="*/ 105 h 31970"/>
                <a:gd name="connsiteX7" fmla="*/ 50719 w 118078"/>
                <a:gd name="connsiteY7" fmla="*/ 10369 h 31970"/>
                <a:gd name="connsiteX8" fmla="*/ 60249 w 118078"/>
                <a:gd name="connsiteY8" fmla="*/ 21731 h 31970"/>
                <a:gd name="connsiteX9" fmla="*/ 92504 w 118078"/>
                <a:gd name="connsiteY9" fmla="*/ 20632 h 31970"/>
                <a:gd name="connsiteX10" fmla="*/ 106799 w 118078"/>
                <a:gd name="connsiteY10" fmla="*/ 10369 h 31970"/>
                <a:gd name="connsiteX11" fmla="*/ 112297 w 118078"/>
                <a:gd name="connsiteY11" fmla="*/ 25763 h 31970"/>
                <a:gd name="connsiteX12" fmla="*/ 96903 w 118078"/>
                <a:gd name="connsiteY12" fmla="*/ 31261 h 31970"/>
                <a:gd name="connsiteX13" fmla="*/ 29459 w 118078"/>
                <a:gd name="connsiteY13" fmla="*/ 29062 h 31970"/>
                <a:gd name="connsiteX14" fmla="*/ 3435 w 118078"/>
                <a:gd name="connsiteY14" fmla="*/ 22098 h 3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078" h="31970">
                  <a:moveTo>
                    <a:pt x="3435" y="22098"/>
                  </a:moveTo>
                  <a:cubicBezTo>
                    <a:pt x="2336" y="18432"/>
                    <a:pt x="1236" y="15133"/>
                    <a:pt x="503" y="11468"/>
                  </a:cubicBezTo>
                  <a:cubicBezTo>
                    <a:pt x="-230" y="7070"/>
                    <a:pt x="-963" y="2305"/>
                    <a:pt x="4535" y="839"/>
                  </a:cubicBezTo>
                  <a:cubicBezTo>
                    <a:pt x="9300" y="-628"/>
                    <a:pt x="13332" y="839"/>
                    <a:pt x="14431" y="6337"/>
                  </a:cubicBezTo>
                  <a:cubicBezTo>
                    <a:pt x="15897" y="15867"/>
                    <a:pt x="22862" y="18799"/>
                    <a:pt x="30559" y="18066"/>
                  </a:cubicBezTo>
                  <a:cubicBezTo>
                    <a:pt x="40822" y="16966"/>
                    <a:pt x="32758" y="9269"/>
                    <a:pt x="34224" y="4870"/>
                  </a:cubicBezTo>
                  <a:cubicBezTo>
                    <a:pt x="35691" y="105"/>
                    <a:pt x="39356" y="-261"/>
                    <a:pt x="43021" y="105"/>
                  </a:cubicBezTo>
                  <a:cubicBezTo>
                    <a:pt x="48519" y="839"/>
                    <a:pt x="52551" y="3771"/>
                    <a:pt x="50719" y="10369"/>
                  </a:cubicBezTo>
                  <a:cubicBezTo>
                    <a:pt x="48153" y="19165"/>
                    <a:pt x="53284" y="22464"/>
                    <a:pt x="60249" y="21731"/>
                  </a:cubicBezTo>
                  <a:cubicBezTo>
                    <a:pt x="71611" y="20632"/>
                    <a:pt x="93604" y="27229"/>
                    <a:pt x="92504" y="20632"/>
                  </a:cubicBezTo>
                  <a:cubicBezTo>
                    <a:pt x="89572" y="839"/>
                    <a:pt x="98369" y="10002"/>
                    <a:pt x="106799" y="10369"/>
                  </a:cubicBezTo>
                  <a:cubicBezTo>
                    <a:pt x="124393" y="10735"/>
                    <a:pt x="117429" y="18432"/>
                    <a:pt x="112297" y="25763"/>
                  </a:cubicBezTo>
                  <a:cubicBezTo>
                    <a:pt x="109365" y="33827"/>
                    <a:pt x="103134" y="31994"/>
                    <a:pt x="96903" y="31261"/>
                  </a:cubicBezTo>
                  <a:cubicBezTo>
                    <a:pt x="74544" y="28696"/>
                    <a:pt x="52185" y="26863"/>
                    <a:pt x="29459" y="29062"/>
                  </a:cubicBezTo>
                  <a:cubicBezTo>
                    <a:pt x="20296" y="29795"/>
                    <a:pt x="12232" y="25397"/>
                    <a:pt x="3435" y="22098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D6F65B55-BD69-4443-9A1C-EE17DD616423}"/>
                </a:ext>
              </a:extLst>
            </p:cNvPr>
            <p:cNvSpPr/>
            <p:nvPr/>
          </p:nvSpPr>
          <p:spPr>
            <a:xfrm>
              <a:off x="10494322" y="5255522"/>
              <a:ext cx="67809" cy="36621"/>
            </a:xfrm>
            <a:custGeom>
              <a:avLst/>
              <a:gdLst>
                <a:gd name="connsiteX0" fmla="*/ 0 w 67809"/>
                <a:gd name="connsiteY0" fmla="*/ 21227 h 36621"/>
                <a:gd name="connsiteX1" fmla="*/ 18327 w 67809"/>
                <a:gd name="connsiteY1" fmla="*/ 19394 h 36621"/>
                <a:gd name="connsiteX2" fmla="*/ 24192 w 67809"/>
                <a:gd name="connsiteY2" fmla="*/ 3999 h 36621"/>
                <a:gd name="connsiteX3" fmla="*/ 50582 w 67809"/>
                <a:gd name="connsiteY3" fmla="*/ 1067 h 36621"/>
                <a:gd name="connsiteX4" fmla="*/ 60479 w 67809"/>
                <a:gd name="connsiteY4" fmla="*/ 9131 h 36621"/>
                <a:gd name="connsiteX5" fmla="*/ 51315 w 67809"/>
                <a:gd name="connsiteY5" fmla="*/ 20127 h 36621"/>
                <a:gd name="connsiteX6" fmla="*/ 67810 w 67809"/>
                <a:gd name="connsiteY6" fmla="*/ 36622 h 36621"/>
                <a:gd name="connsiteX7" fmla="*/ 0 w 67809"/>
                <a:gd name="connsiteY7" fmla="*/ 21227 h 3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809" h="36621">
                  <a:moveTo>
                    <a:pt x="0" y="21227"/>
                  </a:moveTo>
                  <a:cubicBezTo>
                    <a:pt x="6231" y="20494"/>
                    <a:pt x="12096" y="20494"/>
                    <a:pt x="18327" y="19394"/>
                  </a:cubicBezTo>
                  <a:cubicBezTo>
                    <a:pt x="32622" y="17195"/>
                    <a:pt x="32622" y="16828"/>
                    <a:pt x="24192" y="3999"/>
                  </a:cubicBezTo>
                  <a:cubicBezTo>
                    <a:pt x="32988" y="2167"/>
                    <a:pt x="41785" y="8765"/>
                    <a:pt x="50582" y="1067"/>
                  </a:cubicBezTo>
                  <a:cubicBezTo>
                    <a:pt x="55347" y="-2965"/>
                    <a:pt x="58646" y="5466"/>
                    <a:pt x="60479" y="9131"/>
                  </a:cubicBezTo>
                  <a:cubicBezTo>
                    <a:pt x="64877" y="17928"/>
                    <a:pt x="54248" y="15729"/>
                    <a:pt x="51315" y="20127"/>
                  </a:cubicBezTo>
                  <a:cubicBezTo>
                    <a:pt x="55347" y="26725"/>
                    <a:pt x="65244" y="28191"/>
                    <a:pt x="67810" y="36622"/>
                  </a:cubicBezTo>
                  <a:cubicBezTo>
                    <a:pt x="44718" y="32956"/>
                    <a:pt x="21992" y="28191"/>
                    <a:pt x="0" y="21227"/>
                  </a:cubicBezTo>
                  <a:close/>
                </a:path>
              </a:pathLst>
            </a:custGeom>
            <a:solidFill>
              <a:srgbClr val="E1CE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9A9D6953-EEA6-4D44-A684-0CC5CDCED7BE}"/>
                </a:ext>
              </a:extLst>
            </p:cNvPr>
            <p:cNvSpPr/>
            <p:nvPr/>
          </p:nvSpPr>
          <p:spPr>
            <a:xfrm>
              <a:off x="10866725" y="5347491"/>
              <a:ext cx="57449" cy="35816"/>
            </a:xfrm>
            <a:custGeom>
              <a:avLst/>
              <a:gdLst>
                <a:gd name="connsiteX0" fmla="*/ 0 w 57449"/>
                <a:gd name="connsiteY0" fmla="*/ 0 h 35816"/>
                <a:gd name="connsiteX1" fmla="*/ 21259 w 57449"/>
                <a:gd name="connsiteY1" fmla="*/ 8064 h 35816"/>
                <a:gd name="connsiteX2" fmla="*/ 48383 w 57449"/>
                <a:gd name="connsiteY2" fmla="*/ 16128 h 35816"/>
                <a:gd name="connsiteX3" fmla="*/ 56813 w 57449"/>
                <a:gd name="connsiteY3" fmla="*/ 18693 h 35816"/>
                <a:gd name="connsiteX4" fmla="*/ 52782 w 57449"/>
                <a:gd name="connsiteY4" fmla="*/ 27857 h 35816"/>
                <a:gd name="connsiteX5" fmla="*/ 17960 w 57449"/>
                <a:gd name="connsiteY5" fmla="*/ 20893 h 35816"/>
                <a:gd name="connsiteX6" fmla="*/ 0 w 57449"/>
                <a:gd name="connsiteY6" fmla="*/ 0 h 3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49" h="35816">
                  <a:moveTo>
                    <a:pt x="0" y="0"/>
                  </a:moveTo>
                  <a:cubicBezTo>
                    <a:pt x="8064" y="1466"/>
                    <a:pt x="15395" y="-2932"/>
                    <a:pt x="21259" y="8064"/>
                  </a:cubicBezTo>
                  <a:cubicBezTo>
                    <a:pt x="25658" y="16128"/>
                    <a:pt x="38487" y="16128"/>
                    <a:pt x="48383" y="16128"/>
                  </a:cubicBezTo>
                  <a:cubicBezTo>
                    <a:pt x="51315" y="16128"/>
                    <a:pt x="54981" y="15395"/>
                    <a:pt x="56813" y="18693"/>
                  </a:cubicBezTo>
                  <a:cubicBezTo>
                    <a:pt x="59013" y="23092"/>
                    <a:pt x="54981" y="25291"/>
                    <a:pt x="52782" y="27857"/>
                  </a:cubicBezTo>
                  <a:cubicBezTo>
                    <a:pt x="41785" y="40686"/>
                    <a:pt x="22725" y="37753"/>
                    <a:pt x="17960" y="20893"/>
                  </a:cubicBezTo>
                  <a:cubicBezTo>
                    <a:pt x="15028" y="10996"/>
                    <a:pt x="3299" y="10263"/>
                    <a:pt x="0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C4421C4B-9744-4816-96F9-5822393204AF}"/>
                </a:ext>
              </a:extLst>
            </p:cNvPr>
            <p:cNvSpPr/>
            <p:nvPr/>
          </p:nvSpPr>
          <p:spPr>
            <a:xfrm>
              <a:off x="10980012" y="5359587"/>
              <a:ext cx="47623" cy="28637"/>
            </a:xfrm>
            <a:custGeom>
              <a:avLst/>
              <a:gdLst>
                <a:gd name="connsiteX0" fmla="*/ 39926 w 47623"/>
                <a:gd name="connsiteY0" fmla="*/ 0 h 28637"/>
                <a:gd name="connsiteX1" fmla="*/ 47623 w 47623"/>
                <a:gd name="connsiteY1" fmla="*/ 3665 h 28637"/>
                <a:gd name="connsiteX2" fmla="*/ 18667 w 47623"/>
                <a:gd name="connsiteY2" fmla="*/ 27857 h 28637"/>
                <a:gd name="connsiteX3" fmla="*/ 1073 w 47623"/>
                <a:gd name="connsiteY3" fmla="*/ 21626 h 28637"/>
                <a:gd name="connsiteX4" fmla="*/ 11336 w 47623"/>
                <a:gd name="connsiteY4" fmla="*/ 10263 h 28637"/>
                <a:gd name="connsiteX5" fmla="*/ 39926 w 47623"/>
                <a:gd name="connsiteY5" fmla="*/ 0 h 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3" h="28637">
                  <a:moveTo>
                    <a:pt x="39926" y="0"/>
                  </a:moveTo>
                  <a:cubicBezTo>
                    <a:pt x="42858" y="0"/>
                    <a:pt x="45791" y="733"/>
                    <a:pt x="47623" y="3665"/>
                  </a:cubicBezTo>
                  <a:cubicBezTo>
                    <a:pt x="45791" y="21259"/>
                    <a:pt x="32229" y="23825"/>
                    <a:pt x="18667" y="27857"/>
                  </a:cubicBezTo>
                  <a:cubicBezTo>
                    <a:pt x="10603" y="30056"/>
                    <a:pt x="4005" y="27490"/>
                    <a:pt x="1073" y="21626"/>
                  </a:cubicBezTo>
                  <a:cubicBezTo>
                    <a:pt x="-3326" y="12462"/>
                    <a:pt x="6938" y="13562"/>
                    <a:pt x="11336" y="10263"/>
                  </a:cubicBezTo>
                  <a:cubicBezTo>
                    <a:pt x="19766" y="2932"/>
                    <a:pt x="32595" y="9163"/>
                    <a:pt x="39926" y="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EE63FF85-40F6-4360-9CA2-AA03B3D48C3A}"/>
                </a:ext>
              </a:extLst>
            </p:cNvPr>
            <p:cNvSpPr/>
            <p:nvPr/>
          </p:nvSpPr>
          <p:spPr>
            <a:xfrm>
              <a:off x="10565861" y="5408337"/>
              <a:ext cx="25227" cy="18726"/>
            </a:xfrm>
            <a:custGeom>
              <a:avLst/>
              <a:gdLst>
                <a:gd name="connsiteX0" fmla="*/ 7267 w 25227"/>
                <a:gd name="connsiteY0" fmla="*/ 18693 h 18726"/>
                <a:gd name="connsiteX1" fmla="*/ 3601 w 25227"/>
                <a:gd name="connsiteY1" fmla="*/ 0 h 18726"/>
                <a:gd name="connsiteX2" fmla="*/ 25227 w 25227"/>
                <a:gd name="connsiteY2" fmla="*/ 2932 h 18726"/>
                <a:gd name="connsiteX3" fmla="*/ 7267 w 25227"/>
                <a:gd name="connsiteY3" fmla="*/ 18693 h 1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27" h="18726">
                  <a:moveTo>
                    <a:pt x="7267" y="18693"/>
                  </a:moveTo>
                  <a:cubicBezTo>
                    <a:pt x="5434" y="12462"/>
                    <a:pt x="-5562" y="8430"/>
                    <a:pt x="3601" y="0"/>
                  </a:cubicBezTo>
                  <a:cubicBezTo>
                    <a:pt x="8733" y="7331"/>
                    <a:pt x="15697" y="9530"/>
                    <a:pt x="25227" y="2932"/>
                  </a:cubicBezTo>
                  <a:cubicBezTo>
                    <a:pt x="23028" y="16494"/>
                    <a:pt x="16064" y="19060"/>
                    <a:pt x="7267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2DF9735-EC43-4729-9E3B-46121C97B095}"/>
                </a:ext>
              </a:extLst>
            </p:cNvPr>
            <p:cNvSpPr/>
            <p:nvPr/>
          </p:nvSpPr>
          <p:spPr>
            <a:xfrm>
              <a:off x="10687178" y="5350164"/>
              <a:ext cx="12451" cy="15288"/>
            </a:xfrm>
            <a:custGeom>
              <a:avLst/>
              <a:gdLst>
                <a:gd name="connsiteX0" fmla="*/ 6908 w 12451"/>
                <a:gd name="connsiteY0" fmla="*/ 15288 h 15288"/>
                <a:gd name="connsiteX1" fmla="*/ 310 w 12451"/>
                <a:gd name="connsiteY1" fmla="*/ 7591 h 15288"/>
                <a:gd name="connsiteX2" fmla="*/ 6175 w 12451"/>
                <a:gd name="connsiteY2" fmla="*/ 260 h 15288"/>
                <a:gd name="connsiteX3" fmla="*/ 12406 w 12451"/>
                <a:gd name="connsiteY3" fmla="*/ 4658 h 15288"/>
                <a:gd name="connsiteX4" fmla="*/ 6908 w 12451"/>
                <a:gd name="connsiteY4" fmla="*/ 15288 h 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1" h="15288">
                  <a:moveTo>
                    <a:pt x="6908" y="15288"/>
                  </a:moveTo>
                  <a:cubicBezTo>
                    <a:pt x="2143" y="14921"/>
                    <a:pt x="1410" y="10889"/>
                    <a:pt x="310" y="7591"/>
                  </a:cubicBezTo>
                  <a:cubicBezTo>
                    <a:pt x="-1156" y="2826"/>
                    <a:pt x="2876" y="1360"/>
                    <a:pt x="6175" y="260"/>
                  </a:cubicBezTo>
                  <a:cubicBezTo>
                    <a:pt x="9840" y="-840"/>
                    <a:pt x="12406" y="1726"/>
                    <a:pt x="12406" y="4658"/>
                  </a:cubicBezTo>
                  <a:cubicBezTo>
                    <a:pt x="12772" y="9423"/>
                    <a:pt x="10940" y="13089"/>
                    <a:pt x="6908" y="15288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935B5759-D26B-4CF0-8FD3-A73BD962C729}"/>
                </a:ext>
              </a:extLst>
            </p:cNvPr>
            <p:cNvSpPr/>
            <p:nvPr/>
          </p:nvSpPr>
          <p:spPr>
            <a:xfrm>
              <a:off x="11061357" y="5364282"/>
              <a:ext cx="15028" cy="12433"/>
            </a:xfrm>
            <a:custGeom>
              <a:avLst/>
              <a:gdLst>
                <a:gd name="connsiteX0" fmla="*/ 0 w 15028"/>
                <a:gd name="connsiteY0" fmla="*/ 2636 h 12433"/>
                <a:gd name="connsiteX1" fmla="*/ 15028 w 15028"/>
                <a:gd name="connsiteY1" fmla="*/ 6301 h 12433"/>
                <a:gd name="connsiteX2" fmla="*/ 0 w 15028"/>
                <a:gd name="connsiteY2" fmla="*/ 2636 h 1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8" h="12433">
                  <a:moveTo>
                    <a:pt x="0" y="2636"/>
                  </a:moveTo>
                  <a:cubicBezTo>
                    <a:pt x="6231" y="-1029"/>
                    <a:pt x="11729" y="-1762"/>
                    <a:pt x="15028" y="6301"/>
                  </a:cubicBezTo>
                  <a:cubicBezTo>
                    <a:pt x="9163" y="8867"/>
                    <a:pt x="733" y="20596"/>
                    <a:pt x="0" y="2636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00500C3-43EA-4F1B-B469-60B88B5B8C6B}"/>
                </a:ext>
              </a:extLst>
            </p:cNvPr>
            <p:cNvSpPr/>
            <p:nvPr/>
          </p:nvSpPr>
          <p:spPr>
            <a:xfrm>
              <a:off x="10371165" y="5315007"/>
              <a:ext cx="125002" cy="34316"/>
            </a:xfrm>
            <a:custGeom>
              <a:avLst/>
              <a:gdLst>
                <a:gd name="connsiteX0" fmla="*/ 19793 w 125002"/>
                <a:gd name="connsiteY0" fmla="*/ 34316 h 34316"/>
                <a:gd name="connsiteX1" fmla="*/ 0 w 125002"/>
                <a:gd name="connsiteY1" fmla="*/ 595 h 34316"/>
                <a:gd name="connsiteX2" fmla="*/ 81738 w 125002"/>
                <a:gd name="connsiteY2" fmla="*/ 9758 h 34316"/>
                <a:gd name="connsiteX3" fmla="*/ 111794 w 125002"/>
                <a:gd name="connsiteY3" fmla="*/ 12324 h 34316"/>
                <a:gd name="connsiteX4" fmla="*/ 124990 w 125002"/>
                <a:gd name="connsiteY4" fmla="*/ 20388 h 34316"/>
                <a:gd name="connsiteX5" fmla="*/ 113627 w 125002"/>
                <a:gd name="connsiteY5" fmla="*/ 25520 h 34316"/>
                <a:gd name="connsiteX6" fmla="*/ 79172 w 125002"/>
                <a:gd name="connsiteY6" fmla="*/ 19655 h 34316"/>
                <a:gd name="connsiteX7" fmla="*/ 52782 w 125002"/>
                <a:gd name="connsiteY7" fmla="*/ 25886 h 34316"/>
                <a:gd name="connsiteX8" fmla="*/ 45084 w 125002"/>
                <a:gd name="connsiteY8" fmla="*/ 24053 h 34316"/>
                <a:gd name="connsiteX9" fmla="*/ 37753 w 125002"/>
                <a:gd name="connsiteY9" fmla="*/ 11225 h 34316"/>
                <a:gd name="connsiteX10" fmla="*/ 26391 w 125002"/>
                <a:gd name="connsiteY10" fmla="*/ 24053 h 34316"/>
                <a:gd name="connsiteX11" fmla="*/ 19793 w 125002"/>
                <a:gd name="connsiteY11" fmla="*/ 34316 h 3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002" h="34316">
                  <a:moveTo>
                    <a:pt x="19793" y="34316"/>
                  </a:moveTo>
                  <a:cubicBezTo>
                    <a:pt x="20893" y="18189"/>
                    <a:pt x="14662" y="7926"/>
                    <a:pt x="0" y="595"/>
                  </a:cubicBezTo>
                  <a:cubicBezTo>
                    <a:pt x="29323" y="-1971"/>
                    <a:pt x="55714" y="4260"/>
                    <a:pt x="81738" y="9758"/>
                  </a:cubicBezTo>
                  <a:cubicBezTo>
                    <a:pt x="92001" y="11958"/>
                    <a:pt x="101898" y="15623"/>
                    <a:pt x="111794" y="12324"/>
                  </a:cubicBezTo>
                  <a:cubicBezTo>
                    <a:pt x="120225" y="9758"/>
                    <a:pt x="124623" y="13424"/>
                    <a:pt x="124990" y="20388"/>
                  </a:cubicBezTo>
                  <a:cubicBezTo>
                    <a:pt x="125356" y="28085"/>
                    <a:pt x="117659" y="25886"/>
                    <a:pt x="113627" y="25520"/>
                  </a:cubicBezTo>
                  <a:cubicBezTo>
                    <a:pt x="101898" y="24053"/>
                    <a:pt x="87969" y="36516"/>
                    <a:pt x="79172" y="19655"/>
                  </a:cubicBezTo>
                  <a:cubicBezTo>
                    <a:pt x="71842" y="27719"/>
                    <a:pt x="57913" y="6826"/>
                    <a:pt x="52782" y="25886"/>
                  </a:cubicBezTo>
                  <a:cubicBezTo>
                    <a:pt x="51682" y="29551"/>
                    <a:pt x="46550" y="29551"/>
                    <a:pt x="45084" y="24053"/>
                  </a:cubicBezTo>
                  <a:cubicBezTo>
                    <a:pt x="43618" y="18922"/>
                    <a:pt x="46184" y="11958"/>
                    <a:pt x="37753" y="11225"/>
                  </a:cubicBezTo>
                  <a:cubicBezTo>
                    <a:pt x="28590" y="10492"/>
                    <a:pt x="30056" y="19655"/>
                    <a:pt x="26391" y="24053"/>
                  </a:cubicBezTo>
                  <a:cubicBezTo>
                    <a:pt x="23092" y="26619"/>
                    <a:pt x="21626" y="31018"/>
                    <a:pt x="19793" y="34316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A4741754-CB62-4F68-AE5B-36695F13CFC0}"/>
                </a:ext>
              </a:extLst>
            </p:cNvPr>
            <p:cNvSpPr/>
            <p:nvPr/>
          </p:nvSpPr>
          <p:spPr>
            <a:xfrm>
              <a:off x="10434532" y="5108893"/>
              <a:ext cx="37797" cy="42444"/>
            </a:xfrm>
            <a:custGeom>
              <a:avLst/>
              <a:gdLst>
                <a:gd name="connsiteX0" fmla="*/ 37798 w 37797"/>
                <a:gd name="connsiteY0" fmla="*/ 25273 h 42444"/>
                <a:gd name="connsiteX1" fmla="*/ 8841 w 37797"/>
                <a:gd name="connsiteY1" fmla="*/ 42134 h 42444"/>
                <a:gd name="connsiteX2" fmla="*/ 44 w 37797"/>
                <a:gd name="connsiteY2" fmla="*/ 31137 h 42444"/>
                <a:gd name="connsiteX3" fmla="*/ 19104 w 37797"/>
                <a:gd name="connsiteY3" fmla="*/ 348 h 42444"/>
                <a:gd name="connsiteX4" fmla="*/ 37798 w 37797"/>
                <a:gd name="connsiteY4" fmla="*/ 25273 h 4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97" h="42444">
                  <a:moveTo>
                    <a:pt x="37798" y="25273"/>
                  </a:moveTo>
                  <a:cubicBezTo>
                    <a:pt x="30833" y="35536"/>
                    <a:pt x="19837" y="39568"/>
                    <a:pt x="8841" y="42134"/>
                  </a:cubicBezTo>
                  <a:cubicBezTo>
                    <a:pt x="1510" y="43966"/>
                    <a:pt x="-322" y="37369"/>
                    <a:pt x="44" y="31137"/>
                  </a:cubicBezTo>
                  <a:cubicBezTo>
                    <a:pt x="411" y="17942"/>
                    <a:pt x="12873" y="-2951"/>
                    <a:pt x="19104" y="348"/>
                  </a:cubicBezTo>
                  <a:cubicBezTo>
                    <a:pt x="28268" y="5480"/>
                    <a:pt x="33399" y="15010"/>
                    <a:pt x="37798" y="25273"/>
                  </a:cubicBez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BB7C3C70-3F41-49EF-87EA-CFBF325E007B}"/>
                </a:ext>
              </a:extLst>
            </p:cNvPr>
            <p:cNvSpPr/>
            <p:nvPr/>
          </p:nvSpPr>
          <p:spPr>
            <a:xfrm>
              <a:off x="10602749" y="5688527"/>
              <a:ext cx="18362" cy="31367"/>
            </a:xfrm>
            <a:custGeom>
              <a:avLst/>
              <a:gdLst>
                <a:gd name="connsiteX0" fmla="*/ 6300 w 18362"/>
                <a:gd name="connsiteY0" fmla="*/ 31368 h 31367"/>
                <a:gd name="connsiteX1" fmla="*/ 3734 w 18362"/>
                <a:gd name="connsiteY1" fmla="*/ 1678 h 31367"/>
                <a:gd name="connsiteX2" fmla="*/ 15830 w 18362"/>
                <a:gd name="connsiteY2" fmla="*/ 6443 h 31367"/>
                <a:gd name="connsiteX3" fmla="*/ 6300 w 18362"/>
                <a:gd name="connsiteY3" fmla="*/ 31368 h 3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62" h="31367">
                  <a:moveTo>
                    <a:pt x="6300" y="31368"/>
                  </a:moveTo>
                  <a:cubicBezTo>
                    <a:pt x="2634" y="20005"/>
                    <a:pt x="-4330" y="10475"/>
                    <a:pt x="3734" y="1678"/>
                  </a:cubicBezTo>
                  <a:cubicBezTo>
                    <a:pt x="8132" y="-3087"/>
                    <a:pt x="13630" y="3511"/>
                    <a:pt x="15830" y="6443"/>
                  </a:cubicBezTo>
                  <a:cubicBezTo>
                    <a:pt x="22794" y="16706"/>
                    <a:pt x="13997" y="22571"/>
                    <a:pt x="6300" y="3136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B07D0269-DC70-456F-9CEE-CE8CCD6D8493}"/>
                </a:ext>
              </a:extLst>
            </p:cNvPr>
            <p:cNvSpPr/>
            <p:nvPr/>
          </p:nvSpPr>
          <p:spPr>
            <a:xfrm>
              <a:off x="10508884" y="5532705"/>
              <a:ext cx="25023" cy="25337"/>
            </a:xfrm>
            <a:custGeom>
              <a:avLst/>
              <a:gdLst>
                <a:gd name="connsiteX0" fmla="*/ 25024 w 25023"/>
                <a:gd name="connsiteY0" fmla="*/ 1721 h 25337"/>
                <a:gd name="connsiteX1" fmla="*/ 14394 w 25023"/>
                <a:gd name="connsiteY1" fmla="*/ 18582 h 25337"/>
                <a:gd name="connsiteX2" fmla="*/ 3032 w 25023"/>
                <a:gd name="connsiteY2" fmla="*/ 24080 h 25337"/>
                <a:gd name="connsiteX3" fmla="*/ 1932 w 25023"/>
                <a:gd name="connsiteY3" fmla="*/ 12351 h 25337"/>
                <a:gd name="connsiteX4" fmla="*/ 25024 w 25023"/>
                <a:gd name="connsiteY4" fmla="*/ 1721 h 2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23" h="25337">
                  <a:moveTo>
                    <a:pt x="25024" y="1721"/>
                  </a:moveTo>
                  <a:cubicBezTo>
                    <a:pt x="23924" y="9052"/>
                    <a:pt x="15494" y="11251"/>
                    <a:pt x="14394" y="18582"/>
                  </a:cubicBezTo>
                  <a:cubicBezTo>
                    <a:pt x="13661" y="23713"/>
                    <a:pt x="8530" y="27379"/>
                    <a:pt x="3032" y="24080"/>
                  </a:cubicBezTo>
                  <a:cubicBezTo>
                    <a:pt x="-1000" y="21514"/>
                    <a:pt x="-634" y="16016"/>
                    <a:pt x="1932" y="12351"/>
                  </a:cubicBezTo>
                  <a:cubicBezTo>
                    <a:pt x="7797" y="5020"/>
                    <a:pt x="12928" y="-3777"/>
                    <a:pt x="25024" y="1721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4EFB47D9-B2FB-4280-82E7-56D89DA3E0E8}"/>
                </a:ext>
              </a:extLst>
            </p:cNvPr>
            <p:cNvSpPr/>
            <p:nvPr/>
          </p:nvSpPr>
          <p:spPr>
            <a:xfrm>
              <a:off x="10625427" y="5539924"/>
              <a:ext cx="18809" cy="30056"/>
            </a:xfrm>
            <a:custGeom>
              <a:avLst/>
              <a:gdLst>
                <a:gd name="connsiteX0" fmla="*/ 116 w 18809"/>
                <a:gd name="connsiteY0" fmla="*/ 18693 h 30056"/>
                <a:gd name="connsiteX1" fmla="*/ 18809 w 18809"/>
                <a:gd name="connsiteY1" fmla="*/ 0 h 30056"/>
                <a:gd name="connsiteX2" fmla="*/ 7446 w 18809"/>
                <a:gd name="connsiteY2" fmla="*/ 30056 h 30056"/>
                <a:gd name="connsiteX3" fmla="*/ 116 w 18809"/>
                <a:gd name="connsiteY3" fmla="*/ 18693 h 3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9" h="30056">
                  <a:moveTo>
                    <a:pt x="116" y="18693"/>
                  </a:moveTo>
                  <a:cubicBezTo>
                    <a:pt x="-1351" y="4765"/>
                    <a:pt x="11478" y="5132"/>
                    <a:pt x="18809" y="0"/>
                  </a:cubicBezTo>
                  <a:cubicBezTo>
                    <a:pt x="17343" y="10996"/>
                    <a:pt x="14777" y="21259"/>
                    <a:pt x="7446" y="30056"/>
                  </a:cubicBezTo>
                  <a:cubicBezTo>
                    <a:pt x="5247" y="26391"/>
                    <a:pt x="2681" y="22359"/>
                    <a:pt x="116" y="1869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B359990E-53FB-4724-854D-7D5E8E543320}"/>
                </a:ext>
              </a:extLst>
            </p:cNvPr>
            <p:cNvSpPr/>
            <p:nvPr/>
          </p:nvSpPr>
          <p:spPr>
            <a:xfrm>
              <a:off x="10543071" y="5455523"/>
              <a:ext cx="21259" cy="15858"/>
            </a:xfrm>
            <a:custGeom>
              <a:avLst/>
              <a:gdLst>
                <a:gd name="connsiteX0" fmla="*/ 0 w 21259"/>
                <a:gd name="connsiteY0" fmla="*/ 97 h 15858"/>
                <a:gd name="connsiteX1" fmla="*/ 21259 w 21259"/>
                <a:gd name="connsiteY1" fmla="*/ 15858 h 15858"/>
                <a:gd name="connsiteX2" fmla="*/ 0 w 21259"/>
                <a:gd name="connsiteY2" fmla="*/ 97 h 1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59" h="15858">
                  <a:moveTo>
                    <a:pt x="0" y="97"/>
                  </a:moveTo>
                  <a:cubicBezTo>
                    <a:pt x="12829" y="-1003"/>
                    <a:pt x="15761" y="7428"/>
                    <a:pt x="21259" y="15858"/>
                  </a:cubicBezTo>
                  <a:cubicBezTo>
                    <a:pt x="9897" y="15125"/>
                    <a:pt x="5132" y="8527"/>
                    <a:pt x="0" y="97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FFDEEC5-DD5D-4351-BD85-C1A042134D40}"/>
                </a:ext>
              </a:extLst>
            </p:cNvPr>
            <p:cNvSpPr/>
            <p:nvPr/>
          </p:nvSpPr>
          <p:spPr>
            <a:xfrm>
              <a:off x="10495381" y="5621976"/>
              <a:ext cx="19467" cy="15447"/>
            </a:xfrm>
            <a:custGeom>
              <a:avLst/>
              <a:gdLst>
                <a:gd name="connsiteX0" fmla="*/ 19467 w 19467"/>
                <a:gd name="connsiteY0" fmla="*/ 15448 h 15447"/>
                <a:gd name="connsiteX1" fmla="*/ 41 w 19467"/>
                <a:gd name="connsiteY1" fmla="*/ 4085 h 15447"/>
                <a:gd name="connsiteX2" fmla="*/ 2973 w 19467"/>
                <a:gd name="connsiteY2" fmla="*/ 53 h 15447"/>
                <a:gd name="connsiteX3" fmla="*/ 19467 w 19467"/>
                <a:gd name="connsiteY3" fmla="*/ 15448 h 1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7" h="15447">
                  <a:moveTo>
                    <a:pt x="19467" y="15448"/>
                  </a:moveTo>
                  <a:cubicBezTo>
                    <a:pt x="8471" y="13248"/>
                    <a:pt x="1873" y="12149"/>
                    <a:pt x="41" y="4085"/>
                  </a:cubicBezTo>
                  <a:cubicBezTo>
                    <a:pt x="-326" y="2985"/>
                    <a:pt x="1873" y="53"/>
                    <a:pt x="2973" y="53"/>
                  </a:cubicBezTo>
                  <a:cubicBezTo>
                    <a:pt x="11037" y="-680"/>
                    <a:pt x="13603" y="6284"/>
                    <a:pt x="19467" y="15448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3DA56DCC-D180-463B-A1D5-0869C0513BC5}"/>
                </a:ext>
              </a:extLst>
            </p:cNvPr>
            <p:cNvSpPr/>
            <p:nvPr/>
          </p:nvSpPr>
          <p:spPr>
            <a:xfrm>
              <a:off x="10562072" y="5439126"/>
              <a:ext cx="8913" cy="16527"/>
            </a:xfrm>
            <a:custGeom>
              <a:avLst/>
              <a:gdLst>
                <a:gd name="connsiteX0" fmla="*/ 4458 w 8913"/>
                <a:gd name="connsiteY0" fmla="*/ 0 h 16527"/>
                <a:gd name="connsiteX1" fmla="*/ 6291 w 8913"/>
                <a:gd name="connsiteY1" fmla="*/ 16128 h 16527"/>
                <a:gd name="connsiteX2" fmla="*/ 1526 w 8913"/>
                <a:gd name="connsiteY2" fmla="*/ 15761 h 16527"/>
                <a:gd name="connsiteX3" fmla="*/ 4458 w 8913"/>
                <a:gd name="connsiteY3" fmla="*/ 0 h 1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3" h="16527">
                  <a:moveTo>
                    <a:pt x="4458" y="0"/>
                  </a:moveTo>
                  <a:cubicBezTo>
                    <a:pt x="7390" y="6598"/>
                    <a:pt x="11789" y="10996"/>
                    <a:pt x="6291" y="16128"/>
                  </a:cubicBezTo>
                  <a:cubicBezTo>
                    <a:pt x="5557" y="16861"/>
                    <a:pt x="2259" y="16494"/>
                    <a:pt x="1526" y="15761"/>
                  </a:cubicBezTo>
                  <a:cubicBezTo>
                    <a:pt x="-1407" y="10996"/>
                    <a:pt x="59" y="6598"/>
                    <a:pt x="4458" y="0"/>
                  </a:cubicBezTo>
                  <a:close/>
                </a:path>
              </a:pathLst>
            </a:custGeom>
            <a:solidFill>
              <a:srgbClr val="DCC5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5C5D46C1-8566-4E03-B791-3A37D676A7F5}"/>
                </a:ext>
              </a:extLst>
            </p:cNvPr>
            <p:cNvSpPr/>
            <p:nvPr/>
          </p:nvSpPr>
          <p:spPr>
            <a:xfrm>
              <a:off x="10759020" y="6629161"/>
              <a:ext cx="251670" cy="144921"/>
            </a:xfrm>
            <a:custGeom>
              <a:avLst/>
              <a:gdLst>
                <a:gd name="connsiteX0" fmla="*/ 20469 w 251670"/>
                <a:gd name="connsiteY0" fmla="*/ 22842 h 144921"/>
                <a:gd name="connsiteX1" fmla="*/ 29999 w 251670"/>
                <a:gd name="connsiteY1" fmla="*/ 26507 h 144921"/>
                <a:gd name="connsiteX2" fmla="*/ 61521 w 251670"/>
                <a:gd name="connsiteY2" fmla="*/ 30906 h 144921"/>
                <a:gd name="connsiteX3" fmla="*/ 72517 w 251670"/>
                <a:gd name="connsiteY3" fmla="*/ 24308 h 144921"/>
                <a:gd name="connsiteX4" fmla="*/ 86446 w 251670"/>
                <a:gd name="connsiteY4" fmla="*/ 116 h 144921"/>
                <a:gd name="connsiteX5" fmla="*/ 112470 w 251670"/>
                <a:gd name="connsiteY5" fmla="*/ 24674 h 144921"/>
                <a:gd name="connsiteX6" fmla="*/ 130797 w 251670"/>
                <a:gd name="connsiteY6" fmla="*/ 40802 h 144921"/>
                <a:gd name="connsiteX7" fmla="*/ 141793 w 251670"/>
                <a:gd name="connsiteY7" fmla="*/ 35670 h 144921"/>
                <a:gd name="connsiteX8" fmla="*/ 139227 w 251670"/>
                <a:gd name="connsiteY8" fmla="*/ 22475 h 144921"/>
                <a:gd name="connsiteX9" fmla="*/ 130064 w 251670"/>
                <a:gd name="connsiteY9" fmla="*/ 12945 h 144921"/>
                <a:gd name="connsiteX10" fmla="*/ 128964 w 251670"/>
                <a:gd name="connsiteY10" fmla="*/ 5248 h 144921"/>
                <a:gd name="connsiteX11" fmla="*/ 153522 w 251670"/>
                <a:gd name="connsiteY11" fmla="*/ 11112 h 144921"/>
                <a:gd name="connsiteX12" fmla="*/ 157554 w 251670"/>
                <a:gd name="connsiteY12" fmla="*/ 22842 h 144921"/>
                <a:gd name="connsiteX13" fmla="*/ 141793 w 251670"/>
                <a:gd name="connsiteY13" fmla="*/ 45933 h 144921"/>
                <a:gd name="connsiteX14" fmla="*/ 136295 w 251670"/>
                <a:gd name="connsiteY14" fmla="*/ 57296 h 144921"/>
                <a:gd name="connsiteX15" fmla="*/ 139960 w 251670"/>
                <a:gd name="connsiteY15" fmla="*/ 61328 h 144921"/>
                <a:gd name="connsiteX16" fmla="*/ 151689 w 251670"/>
                <a:gd name="connsiteY16" fmla="*/ 52531 h 144921"/>
                <a:gd name="connsiteX17" fmla="*/ 158287 w 251670"/>
                <a:gd name="connsiteY17" fmla="*/ 40069 h 144921"/>
                <a:gd name="connsiteX18" fmla="*/ 164152 w 251670"/>
                <a:gd name="connsiteY18" fmla="*/ 56196 h 144921"/>
                <a:gd name="connsiteX19" fmla="*/ 165618 w 251670"/>
                <a:gd name="connsiteY19" fmla="*/ 63527 h 144921"/>
                <a:gd name="connsiteX20" fmla="*/ 173315 w 251670"/>
                <a:gd name="connsiteY20" fmla="*/ 73790 h 144921"/>
                <a:gd name="connsiteX21" fmla="*/ 177714 w 251670"/>
                <a:gd name="connsiteY21" fmla="*/ 71958 h 144921"/>
                <a:gd name="connsiteX22" fmla="*/ 173315 w 251670"/>
                <a:gd name="connsiteY22" fmla="*/ 60595 h 144921"/>
                <a:gd name="connsiteX23" fmla="*/ 168917 w 251670"/>
                <a:gd name="connsiteY23" fmla="*/ 54731 h 144921"/>
                <a:gd name="connsiteX24" fmla="*/ 246256 w 251670"/>
                <a:gd name="connsiteY24" fmla="*/ 60595 h 144921"/>
                <a:gd name="connsiteX25" fmla="*/ 249922 w 251670"/>
                <a:gd name="connsiteY25" fmla="*/ 114843 h 144921"/>
                <a:gd name="connsiteX26" fmla="*/ 230129 w 251670"/>
                <a:gd name="connsiteY26" fmla="*/ 123273 h 144921"/>
                <a:gd name="connsiteX27" fmla="*/ 216933 w 251670"/>
                <a:gd name="connsiteY27" fmla="*/ 144532 h 144921"/>
                <a:gd name="connsiteX28" fmla="*/ 208136 w 251670"/>
                <a:gd name="connsiteY28" fmla="*/ 142333 h 144921"/>
                <a:gd name="connsiteX29" fmla="*/ 102207 w 251670"/>
                <a:gd name="connsiteY29" fmla="*/ 129504 h 144921"/>
                <a:gd name="connsiteX30" fmla="*/ 81314 w 251670"/>
                <a:gd name="connsiteY30" fmla="*/ 116675 h 144921"/>
                <a:gd name="connsiteX31" fmla="*/ 16437 w 251670"/>
                <a:gd name="connsiteY31" fmla="*/ 102014 h 144921"/>
                <a:gd name="connsiteX32" fmla="*/ 2142 w 251670"/>
                <a:gd name="connsiteY32" fmla="*/ 95416 h 144921"/>
                <a:gd name="connsiteX33" fmla="*/ 2508 w 251670"/>
                <a:gd name="connsiteY33" fmla="*/ 79655 h 144921"/>
                <a:gd name="connsiteX34" fmla="*/ 2875 w 251670"/>
                <a:gd name="connsiteY34" fmla="*/ 41902 h 144921"/>
                <a:gd name="connsiteX35" fmla="*/ 2875 w 251670"/>
                <a:gd name="connsiteY35" fmla="*/ 38236 h 144921"/>
                <a:gd name="connsiteX36" fmla="*/ 1042 w 251670"/>
                <a:gd name="connsiteY36" fmla="*/ 25774 h 144921"/>
                <a:gd name="connsiteX37" fmla="*/ 8739 w 251670"/>
                <a:gd name="connsiteY37" fmla="*/ 10746 h 144921"/>
                <a:gd name="connsiteX38" fmla="*/ 20469 w 251670"/>
                <a:gd name="connsiteY38" fmla="*/ 22842 h 14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1670" h="144921">
                  <a:moveTo>
                    <a:pt x="20469" y="22842"/>
                  </a:moveTo>
                  <a:cubicBezTo>
                    <a:pt x="21202" y="30539"/>
                    <a:pt x="26333" y="27607"/>
                    <a:pt x="29999" y="26507"/>
                  </a:cubicBezTo>
                  <a:cubicBezTo>
                    <a:pt x="41361" y="23208"/>
                    <a:pt x="51258" y="22475"/>
                    <a:pt x="61521" y="30906"/>
                  </a:cubicBezTo>
                  <a:cubicBezTo>
                    <a:pt x="68485" y="36770"/>
                    <a:pt x="75083" y="32738"/>
                    <a:pt x="72517" y="24308"/>
                  </a:cubicBezTo>
                  <a:cubicBezTo>
                    <a:pt x="68119" y="10013"/>
                    <a:pt x="69218" y="1216"/>
                    <a:pt x="86446" y="116"/>
                  </a:cubicBezTo>
                  <a:cubicBezTo>
                    <a:pt x="103673" y="-983"/>
                    <a:pt x="114303" y="5614"/>
                    <a:pt x="112470" y="24674"/>
                  </a:cubicBezTo>
                  <a:cubicBezTo>
                    <a:pt x="110637" y="43368"/>
                    <a:pt x="122000" y="38969"/>
                    <a:pt x="130797" y="40802"/>
                  </a:cubicBezTo>
                  <a:cubicBezTo>
                    <a:pt x="135562" y="41902"/>
                    <a:pt x="139227" y="40069"/>
                    <a:pt x="141793" y="35670"/>
                  </a:cubicBezTo>
                  <a:cubicBezTo>
                    <a:pt x="145092" y="30172"/>
                    <a:pt x="143259" y="26140"/>
                    <a:pt x="139227" y="22475"/>
                  </a:cubicBezTo>
                  <a:cubicBezTo>
                    <a:pt x="135928" y="19543"/>
                    <a:pt x="132996" y="16244"/>
                    <a:pt x="130064" y="12945"/>
                  </a:cubicBezTo>
                  <a:cubicBezTo>
                    <a:pt x="128231" y="10746"/>
                    <a:pt x="125299" y="7080"/>
                    <a:pt x="128964" y="5248"/>
                  </a:cubicBezTo>
                  <a:cubicBezTo>
                    <a:pt x="138494" y="483"/>
                    <a:pt x="145092" y="9280"/>
                    <a:pt x="153522" y="11112"/>
                  </a:cubicBezTo>
                  <a:cubicBezTo>
                    <a:pt x="160486" y="12579"/>
                    <a:pt x="160486" y="17710"/>
                    <a:pt x="157554" y="22842"/>
                  </a:cubicBezTo>
                  <a:cubicBezTo>
                    <a:pt x="152789" y="30906"/>
                    <a:pt x="147291" y="38603"/>
                    <a:pt x="141793" y="45933"/>
                  </a:cubicBezTo>
                  <a:cubicBezTo>
                    <a:pt x="139227" y="49599"/>
                    <a:pt x="131896" y="50699"/>
                    <a:pt x="136295" y="57296"/>
                  </a:cubicBezTo>
                  <a:cubicBezTo>
                    <a:pt x="137394" y="58763"/>
                    <a:pt x="139594" y="61328"/>
                    <a:pt x="139960" y="61328"/>
                  </a:cubicBezTo>
                  <a:cubicBezTo>
                    <a:pt x="143992" y="58763"/>
                    <a:pt x="148391" y="56196"/>
                    <a:pt x="151689" y="52531"/>
                  </a:cubicBezTo>
                  <a:cubicBezTo>
                    <a:pt x="154988" y="48866"/>
                    <a:pt x="149124" y="38603"/>
                    <a:pt x="158287" y="40069"/>
                  </a:cubicBezTo>
                  <a:cubicBezTo>
                    <a:pt x="165984" y="41169"/>
                    <a:pt x="163419" y="49965"/>
                    <a:pt x="164152" y="56196"/>
                  </a:cubicBezTo>
                  <a:cubicBezTo>
                    <a:pt x="164518" y="58763"/>
                    <a:pt x="164885" y="61328"/>
                    <a:pt x="165618" y="63527"/>
                  </a:cubicBezTo>
                  <a:cubicBezTo>
                    <a:pt x="167451" y="67559"/>
                    <a:pt x="168550" y="71958"/>
                    <a:pt x="173315" y="73790"/>
                  </a:cubicBezTo>
                  <a:cubicBezTo>
                    <a:pt x="174415" y="74157"/>
                    <a:pt x="177347" y="73058"/>
                    <a:pt x="177714" y="71958"/>
                  </a:cubicBezTo>
                  <a:cubicBezTo>
                    <a:pt x="179913" y="66826"/>
                    <a:pt x="176248" y="63894"/>
                    <a:pt x="173315" y="60595"/>
                  </a:cubicBezTo>
                  <a:cubicBezTo>
                    <a:pt x="171116" y="58396"/>
                    <a:pt x="168917" y="56196"/>
                    <a:pt x="168917" y="54731"/>
                  </a:cubicBezTo>
                  <a:cubicBezTo>
                    <a:pt x="195674" y="47400"/>
                    <a:pt x="220965" y="53997"/>
                    <a:pt x="246256" y="60595"/>
                  </a:cubicBezTo>
                  <a:cubicBezTo>
                    <a:pt x="257253" y="77822"/>
                    <a:pt x="247723" y="96882"/>
                    <a:pt x="249922" y="114843"/>
                  </a:cubicBezTo>
                  <a:cubicBezTo>
                    <a:pt x="251388" y="126938"/>
                    <a:pt x="237460" y="120341"/>
                    <a:pt x="230129" y="123273"/>
                  </a:cubicBezTo>
                  <a:cubicBezTo>
                    <a:pt x="230862" y="133170"/>
                    <a:pt x="237093" y="147465"/>
                    <a:pt x="216933" y="144532"/>
                  </a:cubicBezTo>
                  <a:cubicBezTo>
                    <a:pt x="214001" y="143799"/>
                    <a:pt x="210702" y="141600"/>
                    <a:pt x="208136" y="142333"/>
                  </a:cubicBezTo>
                  <a:cubicBezTo>
                    <a:pt x="171483" y="149664"/>
                    <a:pt x="137394" y="135736"/>
                    <a:pt x="102207" y="129504"/>
                  </a:cubicBezTo>
                  <a:cubicBezTo>
                    <a:pt x="93043" y="128038"/>
                    <a:pt x="85346" y="125839"/>
                    <a:pt x="81314" y="116675"/>
                  </a:cubicBezTo>
                  <a:cubicBezTo>
                    <a:pt x="60788" y="107146"/>
                    <a:pt x="38429" y="104580"/>
                    <a:pt x="16437" y="102014"/>
                  </a:cubicBezTo>
                  <a:cubicBezTo>
                    <a:pt x="10939" y="101281"/>
                    <a:pt x="5074" y="101647"/>
                    <a:pt x="2142" y="95416"/>
                  </a:cubicBezTo>
                  <a:cubicBezTo>
                    <a:pt x="-1890" y="89918"/>
                    <a:pt x="676" y="84787"/>
                    <a:pt x="2508" y="79655"/>
                  </a:cubicBezTo>
                  <a:cubicBezTo>
                    <a:pt x="4341" y="73424"/>
                    <a:pt x="4707" y="47033"/>
                    <a:pt x="2875" y="41902"/>
                  </a:cubicBezTo>
                  <a:cubicBezTo>
                    <a:pt x="2875" y="40802"/>
                    <a:pt x="2875" y="39336"/>
                    <a:pt x="2875" y="38236"/>
                  </a:cubicBezTo>
                  <a:cubicBezTo>
                    <a:pt x="-58" y="34204"/>
                    <a:pt x="1042" y="29806"/>
                    <a:pt x="1042" y="25774"/>
                  </a:cubicBezTo>
                  <a:cubicBezTo>
                    <a:pt x="1042" y="19543"/>
                    <a:pt x="1409" y="12212"/>
                    <a:pt x="8739" y="10746"/>
                  </a:cubicBezTo>
                  <a:cubicBezTo>
                    <a:pt x="17170" y="8547"/>
                    <a:pt x="19002" y="15877"/>
                    <a:pt x="20469" y="22842"/>
                  </a:cubicBezTo>
                  <a:close/>
                </a:path>
              </a:pathLst>
            </a:custGeom>
            <a:solidFill>
              <a:srgbClr val="E5C8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3DB50CF5-4C29-4BEF-BEC2-3D97BB5AA0EF}"/>
                </a:ext>
              </a:extLst>
            </p:cNvPr>
            <p:cNvSpPr/>
            <p:nvPr/>
          </p:nvSpPr>
          <p:spPr>
            <a:xfrm>
              <a:off x="10558055" y="6565866"/>
              <a:ext cx="219132" cy="158344"/>
            </a:xfrm>
            <a:custGeom>
              <a:avLst/>
              <a:gdLst>
                <a:gd name="connsiteX0" fmla="*/ 203107 w 219132"/>
                <a:gd name="connsiteY0" fmla="*/ 104830 h 158344"/>
                <a:gd name="connsiteX1" fmla="*/ 208972 w 219132"/>
                <a:gd name="connsiteY1" fmla="*/ 139651 h 158344"/>
                <a:gd name="connsiteX2" fmla="*/ 202741 w 219132"/>
                <a:gd name="connsiteY2" fmla="*/ 158345 h 158344"/>
                <a:gd name="connsiteX3" fmla="*/ 112939 w 219132"/>
                <a:gd name="connsiteY3" fmla="*/ 149181 h 158344"/>
                <a:gd name="connsiteX4" fmla="*/ 81783 w 219132"/>
                <a:gd name="connsiteY4" fmla="*/ 142950 h 158344"/>
                <a:gd name="connsiteX5" fmla="*/ 39998 w 219132"/>
                <a:gd name="connsiteY5" fmla="*/ 132320 h 158344"/>
                <a:gd name="connsiteX6" fmla="*/ 32667 w 219132"/>
                <a:gd name="connsiteY6" fmla="*/ 126822 h 158344"/>
                <a:gd name="connsiteX7" fmla="*/ 29368 w 219132"/>
                <a:gd name="connsiteY7" fmla="*/ 107396 h 158344"/>
                <a:gd name="connsiteX8" fmla="*/ 27902 w 219132"/>
                <a:gd name="connsiteY8" fmla="*/ 93101 h 158344"/>
                <a:gd name="connsiteX9" fmla="*/ 16173 w 219132"/>
                <a:gd name="connsiteY9" fmla="*/ 52415 h 158344"/>
                <a:gd name="connsiteX10" fmla="*/ 7376 w 219132"/>
                <a:gd name="connsiteY10" fmla="*/ 24191 h 158344"/>
                <a:gd name="connsiteX11" fmla="*/ 45 w 219132"/>
                <a:gd name="connsiteY11" fmla="*/ 0 h 158344"/>
                <a:gd name="connsiteX12" fmla="*/ 35599 w 219132"/>
                <a:gd name="connsiteY12" fmla="*/ 1466 h 158344"/>
                <a:gd name="connsiteX13" fmla="*/ 60157 w 219132"/>
                <a:gd name="connsiteY13" fmla="*/ 22359 h 158344"/>
                <a:gd name="connsiteX14" fmla="*/ 55026 w 219132"/>
                <a:gd name="connsiteY14" fmla="*/ 41785 h 158344"/>
                <a:gd name="connsiteX15" fmla="*/ 97911 w 219132"/>
                <a:gd name="connsiteY15" fmla="*/ 50582 h 158344"/>
                <a:gd name="connsiteX16" fmla="*/ 129433 w 219132"/>
                <a:gd name="connsiteY16" fmla="*/ 58280 h 158344"/>
                <a:gd name="connsiteX17" fmla="*/ 134198 w 219132"/>
                <a:gd name="connsiteY17" fmla="*/ 78806 h 158344"/>
                <a:gd name="connsiteX18" fmla="*/ 127967 w 219132"/>
                <a:gd name="connsiteY18" fmla="*/ 85770 h 158344"/>
                <a:gd name="connsiteX19" fmla="*/ 119536 w 219132"/>
                <a:gd name="connsiteY19" fmla="*/ 105196 h 158344"/>
                <a:gd name="connsiteX20" fmla="*/ 144828 w 219132"/>
                <a:gd name="connsiteY20" fmla="*/ 114360 h 158344"/>
                <a:gd name="connsiteX21" fmla="*/ 160589 w 219132"/>
                <a:gd name="connsiteY21" fmla="*/ 104097 h 158344"/>
                <a:gd name="connsiteX22" fmla="*/ 157290 w 219132"/>
                <a:gd name="connsiteY22" fmla="*/ 89802 h 158344"/>
                <a:gd name="connsiteX23" fmla="*/ 145561 w 219132"/>
                <a:gd name="connsiteY23" fmla="*/ 75140 h 158344"/>
                <a:gd name="connsiteX24" fmla="*/ 164987 w 219132"/>
                <a:gd name="connsiteY24" fmla="*/ 68909 h 158344"/>
                <a:gd name="connsiteX25" fmla="*/ 176716 w 219132"/>
                <a:gd name="connsiteY25" fmla="*/ 83204 h 158344"/>
                <a:gd name="connsiteX26" fmla="*/ 184047 w 219132"/>
                <a:gd name="connsiteY26" fmla="*/ 102997 h 158344"/>
                <a:gd name="connsiteX27" fmla="*/ 203107 w 219132"/>
                <a:gd name="connsiteY27" fmla="*/ 104830 h 1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9132" h="158344">
                  <a:moveTo>
                    <a:pt x="203107" y="104830"/>
                  </a:moveTo>
                  <a:cubicBezTo>
                    <a:pt x="216303" y="114360"/>
                    <a:pt x="228398" y="123523"/>
                    <a:pt x="208972" y="139651"/>
                  </a:cubicBezTo>
                  <a:cubicBezTo>
                    <a:pt x="204573" y="142950"/>
                    <a:pt x="204573" y="152114"/>
                    <a:pt x="202741" y="158345"/>
                  </a:cubicBezTo>
                  <a:cubicBezTo>
                    <a:pt x="172685" y="155412"/>
                    <a:pt x="142995" y="152114"/>
                    <a:pt x="112939" y="149181"/>
                  </a:cubicBezTo>
                  <a:cubicBezTo>
                    <a:pt x="103409" y="144050"/>
                    <a:pt x="95711" y="137818"/>
                    <a:pt x="81783" y="142950"/>
                  </a:cubicBezTo>
                  <a:cubicBezTo>
                    <a:pt x="68221" y="148082"/>
                    <a:pt x="53193" y="138918"/>
                    <a:pt x="39998" y="132320"/>
                  </a:cubicBezTo>
                  <a:cubicBezTo>
                    <a:pt x="37432" y="130854"/>
                    <a:pt x="35233" y="127189"/>
                    <a:pt x="32667" y="126822"/>
                  </a:cubicBezTo>
                  <a:cubicBezTo>
                    <a:pt x="12507" y="123157"/>
                    <a:pt x="14340" y="116926"/>
                    <a:pt x="29368" y="107396"/>
                  </a:cubicBezTo>
                  <a:cubicBezTo>
                    <a:pt x="36332" y="102997"/>
                    <a:pt x="31201" y="97866"/>
                    <a:pt x="27902" y="93101"/>
                  </a:cubicBezTo>
                  <a:cubicBezTo>
                    <a:pt x="25336" y="89435"/>
                    <a:pt x="15439" y="56447"/>
                    <a:pt x="16173" y="52415"/>
                  </a:cubicBezTo>
                  <a:cubicBezTo>
                    <a:pt x="19105" y="41052"/>
                    <a:pt x="22037" y="31522"/>
                    <a:pt x="7376" y="24191"/>
                  </a:cubicBezTo>
                  <a:cubicBezTo>
                    <a:pt x="1511" y="21259"/>
                    <a:pt x="-322" y="9163"/>
                    <a:pt x="45" y="0"/>
                  </a:cubicBezTo>
                  <a:cubicBezTo>
                    <a:pt x="11408" y="1466"/>
                    <a:pt x="21671" y="13195"/>
                    <a:pt x="35599" y="1466"/>
                  </a:cubicBezTo>
                  <a:cubicBezTo>
                    <a:pt x="38531" y="-1100"/>
                    <a:pt x="57591" y="8064"/>
                    <a:pt x="60157" y="22359"/>
                  </a:cubicBezTo>
                  <a:cubicBezTo>
                    <a:pt x="66388" y="31156"/>
                    <a:pt x="63456" y="37387"/>
                    <a:pt x="55026" y="41785"/>
                  </a:cubicBezTo>
                  <a:cubicBezTo>
                    <a:pt x="67854" y="48750"/>
                    <a:pt x="80317" y="56080"/>
                    <a:pt x="97911" y="50582"/>
                  </a:cubicBezTo>
                  <a:cubicBezTo>
                    <a:pt x="106341" y="48016"/>
                    <a:pt x="119536" y="53881"/>
                    <a:pt x="129433" y="58280"/>
                  </a:cubicBezTo>
                  <a:cubicBezTo>
                    <a:pt x="137497" y="61945"/>
                    <a:pt x="140429" y="70009"/>
                    <a:pt x="134198" y="78806"/>
                  </a:cubicBezTo>
                  <a:cubicBezTo>
                    <a:pt x="132365" y="81372"/>
                    <a:pt x="129800" y="83204"/>
                    <a:pt x="127967" y="85770"/>
                  </a:cubicBezTo>
                  <a:cubicBezTo>
                    <a:pt x="123568" y="91635"/>
                    <a:pt x="115871" y="97866"/>
                    <a:pt x="119536" y="105196"/>
                  </a:cubicBezTo>
                  <a:cubicBezTo>
                    <a:pt x="124301" y="114726"/>
                    <a:pt x="135664" y="112161"/>
                    <a:pt x="144828" y="114360"/>
                  </a:cubicBezTo>
                  <a:cubicBezTo>
                    <a:pt x="153625" y="116559"/>
                    <a:pt x="156923" y="110328"/>
                    <a:pt x="160589" y="104097"/>
                  </a:cubicBezTo>
                  <a:cubicBezTo>
                    <a:pt x="164254" y="98232"/>
                    <a:pt x="166820" y="93101"/>
                    <a:pt x="157290" y="89802"/>
                  </a:cubicBezTo>
                  <a:cubicBezTo>
                    <a:pt x="150692" y="87236"/>
                    <a:pt x="143728" y="82838"/>
                    <a:pt x="145561" y="75140"/>
                  </a:cubicBezTo>
                  <a:cubicBezTo>
                    <a:pt x="148126" y="65244"/>
                    <a:pt x="158389" y="69276"/>
                    <a:pt x="164987" y="68909"/>
                  </a:cubicBezTo>
                  <a:cubicBezTo>
                    <a:pt x="173418" y="68176"/>
                    <a:pt x="178916" y="73308"/>
                    <a:pt x="176716" y="83204"/>
                  </a:cubicBezTo>
                  <a:cubicBezTo>
                    <a:pt x="179282" y="89802"/>
                    <a:pt x="208239" y="83937"/>
                    <a:pt x="184047" y="102997"/>
                  </a:cubicBezTo>
                  <a:cubicBezTo>
                    <a:pt x="191378" y="102997"/>
                    <a:pt x="197243" y="104097"/>
                    <a:pt x="203107" y="104830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CB89D71D-61BC-4E05-B7C3-86129FD33F9B}"/>
                </a:ext>
              </a:extLst>
            </p:cNvPr>
            <p:cNvSpPr/>
            <p:nvPr/>
          </p:nvSpPr>
          <p:spPr>
            <a:xfrm>
              <a:off x="10604650" y="6580802"/>
              <a:ext cx="139847" cy="105757"/>
            </a:xfrm>
            <a:custGeom>
              <a:avLst/>
              <a:gdLst>
                <a:gd name="connsiteX0" fmla="*/ 130121 w 139847"/>
                <a:gd name="connsiteY0" fmla="*/ 67168 h 105757"/>
                <a:gd name="connsiteX1" fmla="*/ 124257 w 139847"/>
                <a:gd name="connsiteY1" fmla="*/ 58004 h 105757"/>
                <a:gd name="connsiteX2" fmla="*/ 104464 w 139847"/>
                <a:gd name="connsiteY2" fmla="*/ 57272 h 105757"/>
                <a:gd name="connsiteX3" fmla="*/ 102264 w 139847"/>
                <a:gd name="connsiteY3" fmla="*/ 61670 h 105757"/>
                <a:gd name="connsiteX4" fmla="*/ 116926 w 139847"/>
                <a:gd name="connsiteY4" fmla="*/ 71200 h 105757"/>
                <a:gd name="connsiteX5" fmla="*/ 122790 w 139847"/>
                <a:gd name="connsiteY5" fmla="*/ 84029 h 105757"/>
                <a:gd name="connsiteX6" fmla="*/ 107029 w 139847"/>
                <a:gd name="connsiteY6" fmla="*/ 105655 h 105757"/>
                <a:gd name="connsiteX7" fmla="*/ 72575 w 139847"/>
                <a:gd name="connsiteY7" fmla="*/ 99423 h 105757"/>
                <a:gd name="connsiteX8" fmla="*/ 67077 w 139847"/>
                <a:gd name="connsiteY8" fmla="*/ 84395 h 105757"/>
                <a:gd name="connsiteX9" fmla="*/ 83571 w 139847"/>
                <a:gd name="connsiteY9" fmla="*/ 62403 h 105757"/>
                <a:gd name="connsiteX10" fmla="*/ 83937 w 139847"/>
                <a:gd name="connsiteY10" fmla="*/ 47375 h 105757"/>
                <a:gd name="connsiteX11" fmla="*/ 50582 w 139847"/>
                <a:gd name="connsiteY11" fmla="*/ 38945 h 105757"/>
                <a:gd name="connsiteX12" fmla="*/ 10996 w 139847"/>
                <a:gd name="connsiteY12" fmla="*/ 31247 h 105757"/>
                <a:gd name="connsiteX13" fmla="*/ 0 w 139847"/>
                <a:gd name="connsiteY13" fmla="*/ 27948 h 105757"/>
                <a:gd name="connsiteX14" fmla="*/ 14295 w 139847"/>
                <a:gd name="connsiteY14" fmla="*/ 7422 h 105757"/>
                <a:gd name="connsiteX15" fmla="*/ 32255 w 139847"/>
                <a:gd name="connsiteY15" fmla="*/ 19884 h 105757"/>
                <a:gd name="connsiteX16" fmla="*/ 39220 w 139847"/>
                <a:gd name="connsiteY16" fmla="*/ 32713 h 105757"/>
                <a:gd name="connsiteX17" fmla="*/ 43985 w 139847"/>
                <a:gd name="connsiteY17" fmla="*/ 20618 h 105757"/>
                <a:gd name="connsiteX18" fmla="*/ 68909 w 139847"/>
                <a:gd name="connsiteY18" fmla="*/ 91 h 105757"/>
                <a:gd name="connsiteX19" fmla="*/ 102264 w 139847"/>
                <a:gd name="connsiteY19" fmla="*/ 27582 h 105757"/>
                <a:gd name="connsiteX20" fmla="*/ 97133 w 139847"/>
                <a:gd name="connsiteY20" fmla="*/ 31980 h 105757"/>
                <a:gd name="connsiteX21" fmla="*/ 86870 w 139847"/>
                <a:gd name="connsiteY21" fmla="*/ 36379 h 105757"/>
                <a:gd name="connsiteX22" fmla="*/ 96400 w 139847"/>
                <a:gd name="connsiteY22" fmla="*/ 45176 h 105757"/>
                <a:gd name="connsiteX23" fmla="*/ 122790 w 139847"/>
                <a:gd name="connsiteY23" fmla="*/ 47741 h 105757"/>
                <a:gd name="connsiteX24" fmla="*/ 138918 w 139847"/>
                <a:gd name="connsiteY24" fmla="*/ 53973 h 105757"/>
                <a:gd name="connsiteX25" fmla="*/ 130121 w 139847"/>
                <a:gd name="connsiteY25" fmla="*/ 67168 h 10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847" h="105757">
                  <a:moveTo>
                    <a:pt x="130121" y="67168"/>
                  </a:moveTo>
                  <a:cubicBezTo>
                    <a:pt x="128289" y="63869"/>
                    <a:pt x="126822" y="59471"/>
                    <a:pt x="124257" y="58004"/>
                  </a:cubicBezTo>
                  <a:cubicBezTo>
                    <a:pt x="118025" y="54339"/>
                    <a:pt x="111061" y="55439"/>
                    <a:pt x="104464" y="57272"/>
                  </a:cubicBezTo>
                  <a:cubicBezTo>
                    <a:pt x="103364" y="57638"/>
                    <a:pt x="101898" y="60570"/>
                    <a:pt x="102264" y="61670"/>
                  </a:cubicBezTo>
                  <a:cubicBezTo>
                    <a:pt x="104830" y="68268"/>
                    <a:pt x="109962" y="71200"/>
                    <a:pt x="116926" y="71200"/>
                  </a:cubicBezTo>
                  <a:cubicBezTo>
                    <a:pt x="127189" y="71567"/>
                    <a:pt x="129755" y="77431"/>
                    <a:pt x="122790" y="84029"/>
                  </a:cubicBezTo>
                  <a:cubicBezTo>
                    <a:pt x="115826" y="90626"/>
                    <a:pt x="117292" y="104921"/>
                    <a:pt x="107029" y="105655"/>
                  </a:cubicBezTo>
                  <a:cubicBezTo>
                    <a:pt x="95667" y="106388"/>
                    <a:pt x="83571" y="103089"/>
                    <a:pt x="72575" y="99423"/>
                  </a:cubicBezTo>
                  <a:cubicBezTo>
                    <a:pt x="66710" y="97591"/>
                    <a:pt x="62312" y="90993"/>
                    <a:pt x="67077" y="84395"/>
                  </a:cubicBezTo>
                  <a:cubicBezTo>
                    <a:pt x="72208" y="77064"/>
                    <a:pt x="74041" y="67168"/>
                    <a:pt x="83571" y="62403"/>
                  </a:cubicBezTo>
                  <a:cubicBezTo>
                    <a:pt x="92001" y="58371"/>
                    <a:pt x="88702" y="48841"/>
                    <a:pt x="83937" y="47375"/>
                  </a:cubicBezTo>
                  <a:cubicBezTo>
                    <a:pt x="72575" y="44442"/>
                    <a:pt x="57547" y="35279"/>
                    <a:pt x="50582" y="38945"/>
                  </a:cubicBezTo>
                  <a:cubicBezTo>
                    <a:pt x="33355" y="47008"/>
                    <a:pt x="23092" y="41144"/>
                    <a:pt x="10996" y="31247"/>
                  </a:cubicBezTo>
                  <a:cubicBezTo>
                    <a:pt x="8797" y="29415"/>
                    <a:pt x="5498" y="29415"/>
                    <a:pt x="0" y="27948"/>
                  </a:cubicBezTo>
                  <a:cubicBezTo>
                    <a:pt x="10630" y="23550"/>
                    <a:pt x="16494" y="17685"/>
                    <a:pt x="14295" y="7422"/>
                  </a:cubicBezTo>
                  <a:cubicBezTo>
                    <a:pt x="24192" y="5956"/>
                    <a:pt x="35554" y="1191"/>
                    <a:pt x="32255" y="19884"/>
                  </a:cubicBezTo>
                  <a:cubicBezTo>
                    <a:pt x="31522" y="23550"/>
                    <a:pt x="30789" y="33080"/>
                    <a:pt x="39220" y="32713"/>
                  </a:cubicBezTo>
                  <a:cubicBezTo>
                    <a:pt x="46184" y="32347"/>
                    <a:pt x="44351" y="25016"/>
                    <a:pt x="43985" y="20618"/>
                  </a:cubicBezTo>
                  <a:cubicBezTo>
                    <a:pt x="43252" y="2657"/>
                    <a:pt x="59013" y="1191"/>
                    <a:pt x="68909" y="91"/>
                  </a:cubicBezTo>
                  <a:cubicBezTo>
                    <a:pt x="87236" y="-1375"/>
                    <a:pt x="103364" y="15120"/>
                    <a:pt x="102264" y="27582"/>
                  </a:cubicBezTo>
                  <a:cubicBezTo>
                    <a:pt x="101898" y="31247"/>
                    <a:pt x="101531" y="33813"/>
                    <a:pt x="97133" y="31980"/>
                  </a:cubicBezTo>
                  <a:cubicBezTo>
                    <a:pt x="92001" y="29781"/>
                    <a:pt x="87969" y="31247"/>
                    <a:pt x="86870" y="36379"/>
                  </a:cubicBezTo>
                  <a:cubicBezTo>
                    <a:pt x="85770" y="42977"/>
                    <a:pt x="91635" y="43343"/>
                    <a:pt x="96400" y="45176"/>
                  </a:cubicBezTo>
                  <a:cubicBezTo>
                    <a:pt x="105197" y="48108"/>
                    <a:pt x="113260" y="50674"/>
                    <a:pt x="122790" y="47741"/>
                  </a:cubicBezTo>
                  <a:cubicBezTo>
                    <a:pt x="128289" y="45909"/>
                    <a:pt x="135619" y="47741"/>
                    <a:pt x="138918" y="53973"/>
                  </a:cubicBezTo>
                  <a:cubicBezTo>
                    <a:pt x="142584" y="61670"/>
                    <a:pt x="134520" y="63869"/>
                    <a:pt x="130121" y="67168"/>
                  </a:cubicBezTo>
                  <a:close/>
                </a:path>
              </a:pathLst>
            </a:custGeom>
            <a:solidFill>
              <a:srgbClr val="DC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92F8B180-EE63-4DD5-A820-31DA793DE3EB}"/>
                </a:ext>
              </a:extLst>
            </p:cNvPr>
            <p:cNvSpPr/>
            <p:nvPr/>
          </p:nvSpPr>
          <p:spPr>
            <a:xfrm>
              <a:off x="10755001" y="6565914"/>
              <a:ext cx="58942" cy="101115"/>
            </a:xfrm>
            <a:custGeom>
              <a:avLst/>
              <a:gdLst>
                <a:gd name="connsiteX0" fmla="*/ 24488 w 58942"/>
                <a:gd name="connsiteY0" fmla="*/ 86088 h 101115"/>
                <a:gd name="connsiteX1" fmla="*/ 12759 w 58942"/>
                <a:gd name="connsiteY1" fmla="*/ 76924 h 101115"/>
                <a:gd name="connsiteX2" fmla="*/ 5428 w 58942"/>
                <a:gd name="connsiteY2" fmla="*/ 101116 h 101115"/>
                <a:gd name="connsiteX3" fmla="*/ 1763 w 58942"/>
                <a:gd name="connsiteY3" fmla="*/ 63362 h 101115"/>
                <a:gd name="connsiteX4" fmla="*/ 3962 w 58942"/>
                <a:gd name="connsiteY4" fmla="*/ 51267 h 101115"/>
                <a:gd name="connsiteX5" fmla="*/ 20456 w 58942"/>
                <a:gd name="connsiteY5" fmla="*/ 70327 h 101115"/>
                <a:gd name="connsiteX6" fmla="*/ 22656 w 58942"/>
                <a:gd name="connsiteY6" fmla="*/ 45402 h 101115"/>
                <a:gd name="connsiteX7" fmla="*/ 45747 w 58942"/>
                <a:gd name="connsiteY7" fmla="*/ 46868 h 101115"/>
                <a:gd name="connsiteX8" fmla="*/ 29986 w 58942"/>
                <a:gd name="connsiteY8" fmla="*/ 21211 h 101115"/>
                <a:gd name="connsiteX9" fmla="*/ 28887 w 58942"/>
                <a:gd name="connsiteY9" fmla="*/ 3250 h 101115"/>
                <a:gd name="connsiteX10" fmla="*/ 36584 w 58942"/>
                <a:gd name="connsiteY10" fmla="*/ 1418 h 101115"/>
                <a:gd name="connsiteX11" fmla="*/ 34385 w 58942"/>
                <a:gd name="connsiteY11" fmla="*/ 17179 h 101115"/>
                <a:gd name="connsiteX12" fmla="*/ 51979 w 58942"/>
                <a:gd name="connsiteY12" fmla="*/ 39538 h 101115"/>
                <a:gd name="connsiteX13" fmla="*/ 58943 w 58942"/>
                <a:gd name="connsiteY13" fmla="*/ 79857 h 101115"/>
                <a:gd name="connsiteX14" fmla="*/ 24488 w 58942"/>
                <a:gd name="connsiteY14" fmla="*/ 86088 h 10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42" h="101115">
                  <a:moveTo>
                    <a:pt x="24488" y="86088"/>
                  </a:moveTo>
                  <a:cubicBezTo>
                    <a:pt x="19723" y="83889"/>
                    <a:pt x="18990" y="73992"/>
                    <a:pt x="12759" y="76924"/>
                  </a:cubicBezTo>
                  <a:cubicBezTo>
                    <a:pt x="2862" y="81689"/>
                    <a:pt x="6161" y="92319"/>
                    <a:pt x="5428" y="101116"/>
                  </a:cubicBezTo>
                  <a:cubicBezTo>
                    <a:pt x="-2269" y="89387"/>
                    <a:pt x="-70" y="76192"/>
                    <a:pt x="1763" y="63362"/>
                  </a:cubicBezTo>
                  <a:cubicBezTo>
                    <a:pt x="2496" y="59331"/>
                    <a:pt x="297" y="54566"/>
                    <a:pt x="3962" y="51267"/>
                  </a:cubicBezTo>
                  <a:cubicBezTo>
                    <a:pt x="14958" y="52733"/>
                    <a:pt x="10560" y="67394"/>
                    <a:pt x="20456" y="70327"/>
                  </a:cubicBezTo>
                  <a:cubicBezTo>
                    <a:pt x="26321" y="62263"/>
                    <a:pt x="17157" y="53099"/>
                    <a:pt x="22656" y="45402"/>
                  </a:cubicBezTo>
                  <a:cubicBezTo>
                    <a:pt x="30353" y="35139"/>
                    <a:pt x="36951" y="46868"/>
                    <a:pt x="45747" y="46868"/>
                  </a:cubicBezTo>
                  <a:cubicBezTo>
                    <a:pt x="42815" y="36239"/>
                    <a:pt x="42815" y="26342"/>
                    <a:pt x="29986" y="21211"/>
                  </a:cubicBezTo>
                  <a:cubicBezTo>
                    <a:pt x="21189" y="17545"/>
                    <a:pt x="26687" y="9115"/>
                    <a:pt x="28887" y="3250"/>
                  </a:cubicBezTo>
                  <a:cubicBezTo>
                    <a:pt x="30353" y="-49"/>
                    <a:pt x="33652" y="-1148"/>
                    <a:pt x="36584" y="1418"/>
                  </a:cubicBezTo>
                  <a:cubicBezTo>
                    <a:pt x="43182" y="7282"/>
                    <a:pt x="32186" y="10581"/>
                    <a:pt x="34385" y="17179"/>
                  </a:cubicBezTo>
                  <a:cubicBezTo>
                    <a:pt x="48680" y="17179"/>
                    <a:pt x="56011" y="21211"/>
                    <a:pt x="51979" y="39538"/>
                  </a:cubicBezTo>
                  <a:cubicBezTo>
                    <a:pt x="49413" y="51267"/>
                    <a:pt x="56011" y="65195"/>
                    <a:pt x="58943" y="79857"/>
                  </a:cubicBezTo>
                  <a:cubicBezTo>
                    <a:pt x="40616" y="67394"/>
                    <a:pt x="35851" y="68494"/>
                    <a:pt x="24488" y="86088"/>
                  </a:cubicBezTo>
                  <a:close/>
                </a:path>
              </a:pathLst>
            </a:custGeom>
            <a:solidFill>
              <a:srgbClr val="DCC0A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8488501-96A8-441A-928E-ABE8B8265EDC}"/>
                </a:ext>
              </a:extLst>
            </p:cNvPr>
            <p:cNvSpPr/>
            <p:nvPr/>
          </p:nvSpPr>
          <p:spPr>
            <a:xfrm>
              <a:off x="10322579" y="5177051"/>
              <a:ext cx="24372" cy="26757"/>
            </a:xfrm>
            <a:custGeom>
              <a:avLst/>
              <a:gdLst>
                <a:gd name="connsiteX0" fmla="*/ 7167 w 24372"/>
                <a:gd name="connsiteY0" fmla="*/ 0 h 26757"/>
                <a:gd name="connsiteX1" fmla="*/ 24027 w 24372"/>
                <a:gd name="connsiteY1" fmla="*/ 16494 h 26757"/>
                <a:gd name="connsiteX2" fmla="*/ 15597 w 24372"/>
                <a:gd name="connsiteY2" fmla="*/ 26757 h 26757"/>
                <a:gd name="connsiteX3" fmla="*/ 935 w 24372"/>
                <a:gd name="connsiteY3" fmla="*/ 7331 h 26757"/>
                <a:gd name="connsiteX4" fmla="*/ 7167 w 24372"/>
                <a:gd name="connsiteY4" fmla="*/ 0 h 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72" h="26757">
                  <a:moveTo>
                    <a:pt x="7167" y="0"/>
                  </a:moveTo>
                  <a:cubicBezTo>
                    <a:pt x="15230" y="3299"/>
                    <a:pt x="21462" y="8797"/>
                    <a:pt x="24027" y="16494"/>
                  </a:cubicBezTo>
                  <a:cubicBezTo>
                    <a:pt x="25860" y="21626"/>
                    <a:pt x="19995" y="26757"/>
                    <a:pt x="15597" y="26757"/>
                  </a:cubicBezTo>
                  <a:cubicBezTo>
                    <a:pt x="3868" y="26757"/>
                    <a:pt x="7167" y="13195"/>
                    <a:pt x="935" y="7331"/>
                  </a:cubicBezTo>
                  <a:cubicBezTo>
                    <a:pt x="-2363" y="4399"/>
                    <a:pt x="3868" y="2199"/>
                    <a:pt x="7167" y="0"/>
                  </a:cubicBezTo>
                  <a:close/>
                </a:path>
              </a:pathLst>
            </a:custGeom>
            <a:solidFill>
              <a:srgbClr val="CBAE9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E0CEE040-A2CE-4950-ADC3-9D4415639677}"/>
                </a:ext>
              </a:extLst>
            </p:cNvPr>
            <p:cNvSpPr/>
            <p:nvPr/>
          </p:nvSpPr>
          <p:spPr>
            <a:xfrm>
              <a:off x="11046329" y="4485163"/>
              <a:ext cx="71841" cy="47513"/>
            </a:xfrm>
            <a:custGeom>
              <a:avLst/>
              <a:gdLst>
                <a:gd name="connsiteX0" fmla="*/ 71842 w 71841"/>
                <a:gd name="connsiteY0" fmla="*/ 47513 h 47513"/>
                <a:gd name="connsiteX1" fmla="*/ 0 w 71841"/>
                <a:gd name="connsiteY1" fmla="*/ 10493 h 47513"/>
                <a:gd name="connsiteX2" fmla="*/ 30423 w 71841"/>
                <a:gd name="connsiteY2" fmla="*/ 4628 h 47513"/>
                <a:gd name="connsiteX3" fmla="*/ 71842 w 71841"/>
                <a:gd name="connsiteY3" fmla="*/ 21489 h 47513"/>
                <a:gd name="connsiteX4" fmla="*/ 64511 w 71841"/>
                <a:gd name="connsiteY4" fmla="*/ 37617 h 47513"/>
                <a:gd name="connsiteX5" fmla="*/ 71842 w 71841"/>
                <a:gd name="connsiteY5" fmla="*/ 47513 h 4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841" h="47513">
                  <a:moveTo>
                    <a:pt x="71842" y="47513"/>
                  </a:moveTo>
                  <a:cubicBezTo>
                    <a:pt x="48017" y="35051"/>
                    <a:pt x="23825" y="22955"/>
                    <a:pt x="0" y="10493"/>
                  </a:cubicBezTo>
                  <a:cubicBezTo>
                    <a:pt x="7331" y="-5635"/>
                    <a:pt x="23092" y="596"/>
                    <a:pt x="30423" y="4628"/>
                  </a:cubicBezTo>
                  <a:cubicBezTo>
                    <a:pt x="43618" y="12325"/>
                    <a:pt x="59379" y="13059"/>
                    <a:pt x="71842" y="21489"/>
                  </a:cubicBezTo>
                  <a:cubicBezTo>
                    <a:pt x="58646" y="22222"/>
                    <a:pt x="57547" y="28453"/>
                    <a:pt x="64511" y="37617"/>
                  </a:cubicBezTo>
                  <a:cubicBezTo>
                    <a:pt x="66710" y="40916"/>
                    <a:pt x="71475" y="42382"/>
                    <a:pt x="71842" y="47513"/>
                  </a:cubicBezTo>
                  <a:close/>
                </a:path>
              </a:pathLst>
            </a:custGeom>
            <a:solidFill>
              <a:srgbClr val="B4A79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59928BAB-FE04-4A3D-8868-E3F2402C3EE4}"/>
                </a:ext>
              </a:extLst>
            </p:cNvPr>
            <p:cNvSpPr/>
            <p:nvPr/>
          </p:nvSpPr>
          <p:spPr>
            <a:xfrm>
              <a:off x="11666146" y="4634940"/>
              <a:ext cx="22358" cy="14872"/>
            </a:xfrm>
            <a:custGeom>
              <a:avLst/>
              <a:gdLst>
                <a:gd name="connsiteX0" fmla="*/ 22359 w 22358"/>
                <a:gd name="connsiteY0" fmla="*/ 10996 h 14872"/>
                <a:gd name="connsiteX1" fmla="*/ 0 w 22358"/>
                <a:gd name="connsiteY1" fmla="*/ 3665 h 14872"/>
                <a:gd name="connsiteX2" fmla="*/ 11363 w 22358"/>
                <a:gd name="connsiteY2" fmla="*/ 0 h 14872"/>
                <a:gd name="connsiteX3" fmla="*/ 22359 w 22358"/>
                <a:gd name="connsiteY3" fmla="*/ 10996 h 1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4872">
                  <a:moveTo>
                    <a:pt x="22359" y="10996"/>
                  </a:moveTo>
                  <a:cubicBezTo>
                    <a:pt x="10630" y="21259"/>
                    <a:pt x="6598" y="8430"/>
                    <a:pt x="0" y="3665"/>
                  </a:cubicBezTo>
                  <a:cubicBezTo>
                    <a:pt x="3665" y="2566"/>
                    <a:pt x="7697" y="1100"/>
                    <a:pt x="11363" y="0"/>
                  </a:cubicBezTo>
                  <a:cubicBezTo>
                    <a:pt x="10263" y="8064"/>
                    <a:pt x="19793" y="5865"/>
                    <a:pt x="22359" y="10996"/>
                  </a:cubicBezTo>
                  <a:close/>
                </a:path>
              </a:pathLst>
            </a:custGeom>
            <a:solidFill>
              <a:srgbClr val="9487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E6B3EF05-2710-43B9-B84A-BBD315920569}"/>
                </a:ext>
              </a:extLst>
            </p:cNvPr>
            <p:cNvSpPr/>
            <p:nvPr/>
          </p:nvSpPr>
          <p:spPr>
            <a:xfrm>
              <a:off x="11461656" y="4565800"/>
              <a:ext cx="46511" cy="37061"/>
            </a:xfrm>
            <a:custGeom>
              <a:avLst/>
              <a:gdLst>
                <a:gd name="connsiteX0" fmla="*/ 31483 w 46511"/>
                <a:gd name="connsiteY0" fmla="*/ 4996 h 37061"/>
                <a:gd name="connsiteX1" fmla="*/ 24886 w 46511"/>
                <a:gd name="connsiteY1" fmla="*/ 21490 h 37061"/>
                <a:gd name="connsiteX2" fmla="*/ 46511 w 46511"/>
                <a:gd name="connsiteY2" fmla="*/ 23689 h 37061"/>
                <a:gd name="connsiteX3" fmla="*/ 46511 w 46511"/>
                <a:gd name="connsiteY3" fmla="*/ 23689 h 37061"/>
                <a:gd name="connsiteX4" fmla="*/ 22686 w 46511"/>
                <a:gd name="connsiteY4" fmla="*/ 29554 h 37061"/>
                <a:gd name="connsiteX5" fmla="*/ 10957 w 46511"/>
                <a:gd name="connsiteY5" fmla="*/ 31387 h 37061"/>
                <a:gd name="connsiteX6" fmla="*/ 3993 w 46511"/>
                <a:gd name="connsiteY6" fmla="*/ 35052 h 37061"/>
                <a:gd name="connsiteX7" fmla="*/ 2893 w 46511"/>
                <a:gd name="connsiteY7" fmla="*/ 24422 h 37061"/>
                <a:gd name="connsiteX8" fmla="*/ 20487 w 46511"/>
                <a:gd name="connsiteY8" fmla="*/ 8661 h 37061"/>
                <a:gd name="connsiteX9" fmla="*/ 31483 w 46511"/>
                <a:gd name="connsiteY9" fmla="*/ 4996 h 37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511" h="37061">
                  <a:moveTo>
                    <a:pt x="31483" y="4996"/>
                  </a:moveTo>
                  <a:cubicBezTo>
                    <a:pt x="37348" y="12693"/>
                    <a:pt x="27818" y="14892"/>
                    <a:pt x="24886" y="21490"/>
                  </a:cubicBezTo>
                  <a:cubicBezTo>
                    <a:pt x="33316" y="19291"/>
                    <a:pt x="40280" y="19291"/>
                    <a:pt x="46511" y="23689"/>
                  </a:cubicBezTo>
                  <a:lnTo>
                    <a:pt x="46511" y="23689"/>
                  </a:lnTo>
                  <a:cubicBezTo>
                    <a:pt x="40280" y="32853"/>
                    <a:pt x="30384" y="27721"/>
                    <a:pt x="22686" y="29554"/>
                  </a:cubicBezTo>
                  <a:cubicBezTo>
                    <a:pt x="19021" y="30287"/>
                    <a:pt x="14623" y="27355"/>
                    <a:pt x="10957" y="31387"/>
                  </a:cubicBezTo>
                  <a:cubicBezTo>
                    <a:pt x="9124" y="33219"/>
                    <a:pt x="8758" y="40550"/>
                    <a:pt x="3993" y="35052"/>
                  </a:cubicBezTo>
                  <a:cubicBezTo>
                    <a:pt x="2160" y="32853"/>
                    <a:pt x="-3338" y="28454"/>
                    <a:pt x="2893" y="24422"/>
                  </a:cubicBezTo>
                  <a:cubicBezTo>
                    <a:pt x="9491" y="20024"/>
                    <a:pt x="10957" y="9761"/>
                    <a:pt x="20487" y="8661"/>
                  </a:cubicBezTo>
                  <a:cubicBezTo>
                    <a:pt x="23053" y="3896"/>
                    <a:pt x="23786" y="-6000"/>
                    <a:pt x="31483" y="4996"/>
                  </a:cubicBezTo>
                  <a:close/>
                </a:path>
              </a:pathLst>
            </a:custGeom>
            <a:solidFill>
              <a:srgbClr val="D6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96F5FE28-49EE-4CE3-B42D-1C6C6B1D856B}"/>
                </a:ext>
              </a:extLst>
            </p:cNvPr>
            <p:cNvSpPr/>
            <p:nvPr/>
          </p:nvSpPr>
          <p:spPr>
            <a:xfrm>
              <a:off x="11480138" y="4562724"/>
              <a:ext cx="17138" cy="11737"/>
            </a:xfrm>
            <a:custGeom>
              <a:avLst/>
              <a:gdLst>
                <a:gd name="connsiteX0" fmla="*/ 13002 w 17138"/>
                <a:gd name="connsiteY0" fmla="*/ 8072 h 11737"/>
                <a:gd name="connsiteX1" fmla="*/ 1639 w 17138"/>
                <a:gd name="connsiteY1" fmla="*/ 11737 h 11737"/>
                <a:gd name="connsiteX2" fmla="*/ 6038 w 17138"/>
                <a:gd name="connsiteY2" fmla="*/ 1108 h 11737"/>
                <a:gd name="connsiteX3" fmla="*/ 17034 w 17138"/>
                <a:gd name="connsiteY3" fmla="*/ 3307 h 11737"/>
                <a:gd name="connsiteX4" fmla="*/ 13002 w 17138"/>
                <a:gd name="connsiteY4" fmla="*/ 8072 h 1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38" h="11737">
                  <a:moveTo>
                    <a:pt x="13002" y="8072"/>
                  </a:moveTo>
                  <a:cubicBezTo>
                    <a:pt x="7504" y="3674"/>
                    <a:pt x="5305" y="9905"/>
                    <a:pt x="1639" y="11737"/>
                  </a:cubicBezTo>
                  <a:cubicBezTo>
                    <a:pt x="-1293" y="6239"/>
                    <a:pt x="-560" y="1841"/>
                    <a:pt x="6038" y="1108"/>
                  </a:cubicBezTo>
                  <a:cubicBezTo>
                    <a:pt x="9703" y="741"/>
                    <a:pt x="14835" y="-2191"/>
                    <a:pt x="17034" y="3307"/>
                  </a:cubicBezTo>
                  <a:cubicBezTo>
                    <a:pt x="17767" y="4040"/>
                    <a:pt x="14468" y="6239"/>
                    <a:pt x="13002" y="8072"/>
                  </a:cubicBezTo>
                  <a:close/>
                </a:path>
              </a:pathLst>
            </a:custGeom>
            <a:solidFill>
              <a:srgbClr val="C0AA9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A1C7F662-4413-4193-8B1F-4C1B0A386AE7}"/>
                </a:ext>
              </a:extLst>
            </p:cNvPr>
            <p:cNvSpPr/>
            <p:nvPr/>
          </p:nvSpPr>
          <p:spPr>
            <a:xfrm>
              <a:off x="11792281" y="5850537"/>
              <a:ext cx="250694" cy="500920"/>
            </a:xfrm>
            <a:custGeom>
              <a:avLst/>
              <a:gdLst>
                <a:gd name="connsiteX0" fmla="*/ 65198 w 250694"/>
                <a:gd name="connsiteY0" fmla="*/ 80117 h 500920"/>
                <a:gd name="connsiteX1" fmla="*/ 85724 w 250694"/>
                <a:gd name="connsiteY1" fmla="*/ 70587 h 500920"/>
                <a:gd name="connsiteX2" fmla="*/ 87557 w 250694"/>
                <a:gd name="connsiteY2" fmla="*/ 1311 h 500920"/>
                <a:gd name="connsiteX3" fmla="*/ 113581 w 250694"/>
                <a:gd name="connsiteY3" fmla="*/ 212 h 500920"/>
                <a:gd name="connsiteX4" fmla="*/ 112115 w 250694"/>
                <a:gd name="connsiteY4" fmla="*/ 43097 h 500920"/>
                <a:gd name="connsiteX5" fmla="*/ 117980 w 250694"/>
                <a:gd name="connsiteY5" fmla="*/ 56659 h 500920"/>
                <a:gd name="connsiteX6" fmla="*/ 137406 w 250694"/>
                <a:gd name="connsiteY6" fmla="*/ 46762 h 500920"/>
                <a:gd name="connsiteX7" fmla="*/ 151701 w 250694"/>
                <a:gd name="connsiteY7" fmla="*/ 35399 h 500920"/>
                <a:gd name="connsiteX8" fmla="*/ 164164 w 250694"/>
                <a:gd name="connsiteY8" fmla="*/ 30268 h 500920"/>
                <a:gd name="connsiteX9" fmla="*/ 158299 w 250694"/>
                <a:gd name="connsiteY9" fmla="*/ 40531 h 500920"/>
                <a:gd name="connsiteX10" fmla="*/ 155733 w 250694"/>
                <a:gd name="connsiteY10" fmla="*/ 52627 h 500920"/>
                <a:gd name="connsiteX11" fmla="*/ 150235 w 250694"/>
                <a:gd name="connsiteY11" fmla="*/ 66922 h 500920"/>
                <a:gd name="connsiteX12" fmla="*/ 146936 w 250694"/>
                <a:gd name="connsiteY12" fmla="*/ 79384 h 500920"/>
                <a:gd name="connsiteX13" fmla="*/ 147303 w 250694"/>
                <a:gd name="connsiteY13" fmla="*/ 117504 h 500920"/>
                <a:gd name="connsiteX14" fmla="*/ 170761 w 250694"/>
                <a:gd name="connsiteY14" fmla="*/ 179816 h 500920"/>
                <a:gd name="connsiteX15" fmla="*/ 209248 w 250694"/>
                <a:gd name="connsiteY15" fmla="*/ 184214 h 500920"/>
                <a:gd name="connsiteX16" fmla="*/ 223176 w 250694"/>
                <a:gd name="connsiteY16" fmla="*/ 188612 h 500920"/>
                <a:gd name="connsiteX17" fmla="*/ 213280 w 250694"/>
                <a:gd name="connsiteY17" fmla="*/ 199609 h 500920"/>
                <a:gd name="connsiteX18" fmla="*/ 201551 w 250694"/>
                <a:gd name="connsiteY18" fmla="*/ 214270 h 500920"/>
                <a:gd name="connsiteX19" fmla="*/ 198618 w 250694"/>
                <a:gd name="connsiteY19" fmla="*/ 241394 h 500920"/>
                <a:gd name="connsiteX20" fmla="*/ 200451 w 250694"/>
                <a:gd name="connsiteY20" fmla="*/ 249458 h 500920"/>
                <a:gd name="connsiteX21" fmla="*/ 204116 w 250694"/>
                <a:gd name="connsiteY21" fmla="*/ 270717 h 500920"/>
                <a:gd name="connsiteX22" fmla="*/ 204116 w 250694"/>
                <a:gd name="connsiteY22" fmla="*/ 290144 h 500920"/>
                <a:gd name="connsiteX23" fmla="*/ 213646 w 250694"/>
                <a:gd name="connsiteY23" fmla="*/ 267418 h 500920"/>
                <a:gd name="connsiteX24" fmla="*/ 226109 w 250694"/>
                <a:gd name="connsiteY24" fmla="*/ 291243 h 500920"/>
                <a:gd name="connsiteX25" fmla="*/ 226109 w 250694"/>
                <a:gd name="connsiteY25" fmla="*/ 291243 h 500920"/>
                <a:gd name="connsiteX26" fmla="*/ 208515 w 250694"/>
                <a:gd name="connsiteY26" fmla="*/ 309937 h 500920"/>
                <a:gd name="connsiteX27" fmla="*/ 221344 w 250694"/>
                <a:gd name="connsiteY27" fmla="*/ 319100 h 500920"/>
                <a:gd name="connsiteX28" fmla="*/ 243336 w 250694"/>
                <a:gd name="connsiteY28" fmla="*/ 325331 h 500920"/>
                <a:gd name="connsiteX29" fmla="*/ 250667 w 250694"/>
                <a:gd name="connsiteY29" fmla="*/ 328997 h 500920"/>
                <a:gd name="connsiteX30" fmla="*/ 242970 w 250694"/>
                <a:gd name="connsiteY30" fmla="*/ 334128 h 500920"/>
                <a:gd name="connsiteX31" fmla="*/ 223176 w 250694"/>
                <a:gd name="connsiteY31" fmla="*/ 345491 h 500920"/>
                <a:gd name="connsiteX32" fmla="*/ 216212 w 250694"/>
                <a:gd name="connsiteY32" fmla="*/ 344391 h 500920"/>
                <a:gd name="connsiteX33" fmla="*/ 218045 w 250694"/>
                <a:gd name="connsiteY33" fmla="*/ 325698 h 500920"/>
                <a:gd name="connsiteX34" fmla="*/ 167829 w 250694"/>
                <a:gd name="connsiteY34" fmla="*/ 304439 h 500920"/>
                <a:gd name="connsiteX35" fmla="*/ 182491 w 250694"/>
                <a:gd name="connsiteY35" fmla="*/ 326798 h 500920"/>
                <a:gd name="connsiteX36" fmla="*/ 210714 w 250694"/>
                <a:gd name="connsiteY36" fmla="*/ 351722 h 500920"/>
                <a:gd name="connsiteX37" fmla="*/ 205216 w 250694"/>
                <a:gd name="connsiteY37" fmla="*/ 364551 h 500920"/>
                <a:gd name="connsiteX38" fmla="*/ 202650 w 250694"/>
                <a:gd name="connsiteY38" fmla="*/ 379579 h 500920"/>
                <a:gd name="connsiteX39" fmla="*/ 202284 w 250694"/>
                <a:gd name="connsiteY39" fmla="*/ 391308 h 500920"/>
                <a:gd name="connsiteX40" fmla="*/ 190554 w 250694"/>
                <a:gd name="connsiteY40" fmla="*/ 392774 h 500920"/>
                <a:gd name="connsiteX41" fmla="*/ 159765 w 250694"/>
                <a:gd name="connsiteY41" fmla="*/ 414034 h 500920"/>
                <a:gd name="connsiteX42" fmla="*/ 142904 w 250694"/>
                <a:gd name="connsiteY42" fmla="*/ 427596 h 500920"/>
                <a:gd name="connsiteX43" fmla="*/ 127510 w 250694"/>
                <a:gd name="connsiteY43" fmla="*/ 390942 h 500920"/>
                <a:gd name="connsiteX44" fmla="*/ 122745 w 250694"/>
                <a:gd name="connsiteY44" fmla="*/ 383978 h 500920"/>
                <a:gd name="connsiteX45" fmla="*/ 116147 w 250694"/>
                <a:gd name="connsiteY45" fmla="*/ 386543 h 500920"/>
                <a:gd name="connsiteX46" fmla="*/ 117247 w 250694"/>
                <a:gd name="connsiteY46" fmla="*/ 396440 h 500920"/>
                <a:gd name="connsiteX47" fmla="*/ 123111 w 250694"/>
                <a:gd name="connsiteY47" fmla="*/ 400838 h 500920"/>
                <a:gd name="connsiteX48" fmla="*/ 130809 w 250694"/>
                <a:gd name="connsiteY48" fmla="*/ 452154 h 500920"/>
                <a:gd name="connsiteX49" fmla="*/ 120546 w 250694"/>
                <a:gd name="connsiteY49" fmla="*/ 459484 h 500920"/>
                <a:gd name="connsiteX50" fmla="*/ 82792 w 250694"/>
                <a:gd name="connsiteY50" fmla="*/ 492840 h 500920"/>
                <a:gd name="connsiteX51" fmla="*/ 76927 w 250694"/>
                <a:gd name="connsiteY51" fmla="*/ 500904 h 500920"/>
                <a:gd name="connsiteX52" fmla="*/ 68497 w 250694"/>
                <a:gd name="connsiteY52" fmla="*/ 490274 h 500920"/>
                <a:gd name="connsiteX53" fmla="*/ 76194 w 250694"/>
                <a:gd name="connsiteY53" fmla="*/ 459851 h 500920"/>
                <a:gd name="connsiteX54" fmla="*/ 77294 w 250694"/>
                <a:gd name="connsiteY54" fmla="*/ 440425 h 500920"/>
                <a:gd name="connsiteX55" fmla="*/ 66664 w 250694"/>
                <a:gd name="connsiteY55" fmla="*/ 436026 h 500920"/>
                <a:gd name="connsiteX56" fmla="*/ 52003 w 250694"/>
                <a:gd name="connsiteY56" fmla="*/ 435660 h 500920"/>
                <a:gd name="connsiteX57" fmla="*/ 52003 w 250694"/>
                <a:gd name="connsiteY57" fmla="*/ 419898 h 500920"/>
                <a:gd name="connsiteX58" fmla="*/ 44306 w 250694"/>
                <a:gd name="connsiteY58" fmla="*/ 397540 h 500920"/>
                <a:gd name="connsiteX59" fmla="*/ 36975 w 250694"/>
                <a:gd name="connsiteY59" fmla="*/ 368950 h 500920"/>
                <a:gd name="connsiteX60" fmla="*/ 50903 w 250694"/>
                <a:gd name="connsiteY60" fmla="*/ 350256 h 500920"/>
                <a:gd name="connsiteX61" fmla="*/ 79127 w 250694"/>
                <a:gd name="connsiteY61" fmla="*/ 355021 h 500920"/>
                <a:gd name="connsiteX62" fmla="*/ 62266 w 250694"/>
                <a:gd name="connsiteY62" fmla="*/ 338160 h 500920"/>
                <a:gd name="connsiteX63" fmla="*/ 65565 w 250694"/>
                <a:gd name="connsiteY63" fmla="*/ 317268 h 500920"/>
                <a:gd name="connsiteX64" fmla="*/ 71429 w 250694"/>
                <a:gd name="connsiteY64" fmla="*/ 301506 h 500920"/>
                <a:gd name="connsiteX65" fmla="*/ 53102 w 250694"/>
                <a:gd name="connsiteY65" fmla="*/ 259354 h 500920"/>
                <a:gd name="connsiteX66" fmla="*/ 20847 w 250694"/>
                <a:gd name="connsiteY66" fmla="*/ 268518 h 500920"/>
                <a:gd name="connsiteX67" fmla="*/ 16449 w 250694"/>
                <a:gd name="connsiteY67" fmla="*/ 267052 h 500920"/>
                <a:gd name="connsiteX68" fmla="*/ 2520 w 250694"/>
                <a:gd name="connsiteY68" fmla="*/ 269251 h 500920"/>
                <a:gd name="connsiteX69" fmla="*/ 3620 w 250694"/>
                <a:gd name="connsiteY69" fmla="*/ 255689 h 500920"/>
                <a:gd name="connsiteX70" fmla="*/ 4719 w 250694"/>
                <a:gd name="connsiteY70" fmla="*/ 237729 h 500920"/>
                <a:gd name="connsiteX71" fmla="*/ 24879 w 250694"/>
                <a:gd name="connsiteY71" fmla="*/ 183114 h 500920"/>
                <a:gd name="connsiteX72" fmla="*/ 54569 w 250694"/>
                <a:gd name="connsiteY72" fmla="*/ 183481 h 500920"/>
                <a:gd name="connsiteX73" fmla="*/ 64465 w 250694"/>
                <a:gd name="connsiteY73" fmla="*/ 188612 h 500920"/>
                <a:gd name="connsiteX74" fmla="*/ 77661 w 250694"/>
                <a:gd name="connsiteY74" fmla="*/ 187146 h 500920"/>
                <a:gd name="connsiteX75" fmla="*/ 71429 w 250694"/>
                <a:gd name="connsiteY75" fmla="*/ 176883 h 500920"/>
                <a:gd name="connsiteX76" fmla="*/ 72163 w 250694"/>
                <a:gd name="connsiteY76" fmla="*/ 171752 h 500920"/>
                <a:gd name="connsiteX77" fmla="*/ 74728 w 250694"/>
                <a:gd name="connsiteY77" fmla="*/ 139496 h 500920"/>
                <a:gd name="connsiteX78" fmla="*/ 81326 w 250694"/>
                <a:gd name="connsiteY78" fmla="*/ 101010 h 500920"/>
                <a:gd name="connsiteX79" fmla="*/ 83525 w 250694"/>
                <a:gd name="connsiteY79" fmla="*/ 94779 h 500920"/>
                <a:gd name="connsiteX80" fmla="*/ 78027 w 250694"/>
                <a:gd name="connsiteY80" fmla="*/ 96611 h 500920"/>
                <a:gd name="connsiteX81" fmla="*/ 71796 w 250694"/>
                <a:gd name="connsiteY81" fmla="*/ 98444 h 500920"/>
                <a:gd name="connsiteX82" fmla="*/ 65198 w 250694"/>
                <a:gd name="connsiteY82" fmla="*/ 80117 h 50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50694" h="500920">
                  <a:moveTo>
                    <a:pt x="65198" y="80117"/>
                  </a:moveTo>
                  <a:cubicBezTo>
                    <a:pt x="65565" y="63989"/>
                    <a:pt x="79127" y="76085"/>
                    <a:pt x="85724" y="70587"/>
                  </a:cubicBezTo>
                  <a:cubicBezTo>
                    <a:pt x="73262" y="47129"/>
                    <a:pt x="74728" y="24037"/>
                    <a:pt x="87557" y="1311"/>
                  </a:cubicBezTo>
                  <a:cubicBezTo>
                    <a:pt x="95987" y="-2354"/>
                    <a:pt x="105151" y="3144"/>
                    <a:pt x="113581" y="212"/>
                  </a:cubicBezTo>
                  <a:cubicBezTo>
                    <a:pt x="109916" y="14507"/>
                    <a:pt x="109549" y="28802"/>
                    <a:pt x="112115" y="43097"/>
                  </a:cubicBezTo>
                  <a:cubicBezTo>
                    <a:pt x="112848" y="47862"/>
                    <a:pt x="111016" y="54459"/>
                    <a:pt x="117980" y="56659"/>
                  </a:cubicBezTo>
                  <a:cubicBezTo>
                    <a:pt x="120912" y="46762"/>
                    <a:pt x="136673" y="61424"/>
                    <a:pt x="137406" y="46762"/>
                  </a:cubicBezTo>
                  <a:cubicBezTo>
                    <a:pt x="137773" y="37965"/>
                    <a:pt x="144371" y="36132"/>
                    <a:pt x="151701" y="35399"/>
                  </a:cubicBezTo>
                  <a:cubicBezTo>
                    <a:pt x="156466" y="34300"/>
                    <a:pt x="160132" y="25869"/>
                    <a:pt x="164164" y="30268"/>
                  </a:cubicBezTo>
                  <a:cubicBezTo>
                    <a:pt x="169662" y="35766"/>
                    <a:pt x="162331" y="37965"/>
                    <a:pt x="158299" y="40531"/>
                  </a:cubicBezTo>
                  <a:cubicBezTo>
                    <a:pt x="153901" y="43463"/>
                    <a:pt x="154634" y="48595"/>
                    <a:pt x="155733" y="52627"/>
                  </a:cubicBezTo>
                  <a:cubicBezTo>
                    <a:pt x="157199" y="58858"/>
                    <a:pt x="159399" y="64356"/>
                    <a:pt x="150235" y="66922"/>
                  </a:cubicBezTo>
                  <a:cubicBezTo>
                    <a:pt x="144004" y="68754"/>
                    <a:pt x="144371" y="74252"/>
                    <a:pt x="146936" y="79384"/>
                  </a:cubicBezTo>
                  <a:cubicBezTo>
                    <a:pt x="153168" y="91846"/>
                    <a:pt x="150602" y="104675"/>
                    <a:pt x="147303" y="117504"/>
                  </a:cubicBezTo>
                  <a:cubicBezTo>
                    <a:pt x="142171" y="138030"/>
                    <a:pt x="152801" y="173218"/>
                    <a:pt x="170761" y="179816"/>
                  </a:cubicBezTo>
                  <a:cubicBezTo>
                    <a:pt x="181757" y="183848"/>
                    <a:pt x="196052" y="190445"/>
                    <a:pt x="209248" y="184214"/>
                  </a:cubicBezTo>
                  <a:cubicBezTo>
                    <a:pt x="215846" y="181282"/>
                    <a:pt x="221710" y="183481"/>
                    <a:pt x="223176" y="188612"/>
                  </a:cubicBezTo>
                  <a:cubicBezTo>
                    <a:pt x="225009" y="194844"/>
                    <a:pt x="218411" y="199975"/>
                    <a:pt x="213280" y="199609"/>
                  </a:cubicBezTo>
                  <a:cubicBezTo>
                    <a:pt x="199718" y="199242"/>
                    <a:pt x="204849" y="208039"/>
                    <a:pt x="201551" y="214270"/>
                  </a:cubicBezTo>
                  <a:cubicBezTo>
                    <a:pt x="196052" y="224533"/>
                    <a:pt x="200084" y="232597"/>
                    <a:pt x="198618" y="241394"/>
                  </a:cubicBezTo>
                  <a:cubicBezTo>
                    <a:pt x="197885" y="244693"/>
                    <a:pt x="196786" y="247625"/>
                    <a:pt x="200451" y="249458"/>
                  </a:cubicBezTo>
                  <a:cubicBezTo>
                    <a:pt x="212180" y="254956"/>
                    <a:pt x="207782" y="262287"/>
                    <a:pt x="204116" y="270717"/>
                  </a:cubicBezTo>
                  <a:cubicBezTo>
                    <a:pt x="201917" y="276215"/>
                    <a:pt x="196419" y="282813"/>
                    <a:pt x="204116" y="290144"/>
                  </a:cubicBezTo>
                  <a:cubicBezTo>
                    <a:pt x="209981" y="283913"/>
                    <a:pt x="205583" y="273649"/>
                    <a:pt x="213646" y="267418"/>
                  </a:cubicBezTo>
                  <a:cubicBezTo>
                    <a:pt x="214379" y="277315"/>
                    <a:pt x="226109" y="280980"/>
                    <a:pt x="226109" y="291243"/>
                  </a:cubicBezTo>
                  <a:lnTo>
                    <a:pt x="226109" y="291243"/>
                  </a:lnTo>
                  <a:cubicBezTo>
                    <a:pt x="214013" y="291610"/>
                    <a:pt x="211081" y="302240"/>
                    <a:pt x="208515" y="309937"/>
                  </a:cubicBezTo>
                  <a:cubicBezTo>
                    <a:pt x="205583" y="319467"/>
                    <a:pt x="216945" y="315801"/>
                    <a:pt x="221344" y="319100"/>
                  </a:cubicBezTo>
                  <a:cubicBezTo>
                    <a:pt x="227941" y="323865"/>
                    <a:pt x="234539" y="327531"/>
                    <a:pt x="243336" y="325331"/>
                  </a:cubicBezTo>
                  <a:cubicBezTo>
                    <a:pt x="246268" y="324598"/>
                    <a:pt x="250667" y="324965"/>
                    <a:pt x="250667" y="328997"/>
                  </a:cubicBezTo>
                  <a:cubicBezTo>
                    <a:pt x="251033" y="333762"/>
                    <a:pt x="247734" y="334861"/>
                    <a:pt x="242970" y="334128"/>
                  </a:cubicBezTo>
                  <a:cubicBezTo>
                    <a:pt x="233439" y="332662"/>
                    <a:pt x="225742" y="333029"/>
                    <a:pt x="223176" y="345491"/>
                  </a:cubicBezTo>
                  <a:cubicBezTo>
                    <a:pt x="221710" y="352455"/>
                    <a:pt x="218778" y="346957"/>
                    <a:pt x="216212" y="344391"/>
                  </a:cubicBezTo>
                  <a:cubicBezTo>
                    <a:pt x="209615" y="337794"/>
                    <a:pt x="209981" y="331563"/>
                    <a:pt x="218045" y="325698"/>
                  </a:cubicBezTo>
                  <a:cubicBezTo>
                    <a:pt x="200818" y="316901"/>
                    <a:pt x="181024" y="319467"/>
                    <a:pt x="167829" y="304439"/>
                  </a:cubicBezTo>
                  <a:cubicBezTo>
                    <a:pt x="168929" y="315068"/>
                    <a:pt x="172961" y="322399"/>
                    <a:pt x="182491" y="326798"/>
                  </a:cubicBezTo>
                  <a:cubicBezTo>
                    <a:pt x="194220" y="332296"/>
                    <a:pt x="205216" y="338893"/>
                    <a:pt x="210714" y="351722"/>
                  </a:cubicBezTo>
                  <a:cubicBezTo>
                    <a:pt x="212913" y="357587"/>
                    <a:pt x="208881" y="361252"/>
                    <a:pt x="205216" y="364551"/>
                  </a:cubicBezTo>
                  <a:cubicBezTo>
                    <a:pt x="200084" y="369316"/>
                    <a:pt x="196419" y="372981"/>
                    <a:pt x="202650" y="379579"/>
                  </a:cubicBezTo>
                  <a:cubicBezTo>
                    <a:pt x="205949" y="383245"/>
                    <a:pt x="205583" y="387643"/>
                    <a:pt x="202284" y="391308"/>
                  </a:cubicBezTo>
                  <a:cubicBezTo>
                    <a:pt x="198985" y="394974"/>
                    <a:pt x="194953" y="394241"/>
                    <a:pt x="190554" y="392774"/>
                  </a:cubicBezTo>
                  <a:cubicBezTo>
                    <a:pt x="171861" y="387643"/>
                    <a:pt x="160865" y="395707"/>
                    <a:pt x="159765" y="414034"/>
                  </a:cubicBezTo>
                  <a:cubicBezTo>
                    <a:pt x="159032" y="424297"/>
                    <a:pt x="154267" y="430161"/>
                    <a:pt x="142904" y="427596"/>
                  </a:cubicBezTo>
                  <a:cubicBezTo>
                    <a:pt x="137773" y="415500"/>
                    <a:pt x="124578" y="406703"/>
                    <a:pt x="127510" y="390942"/>
                  </a:cubicBezTo>
                  <a:cubicBezTo>
                    <a:pt x="128243" y="388010"/>
                    <a:pt x="126410" y="384711"/>
                    <a:pt x="122745" y="383978"/>
                  </a:cubicBezTo>
                  <a:cubicBezTo>
                    <a:pt x="120179" y="383245"/>
                    <a:pt x="117613" y="384344"/>
                    <a:pt x="116147" y="386543"/>
                  </a:cubicBezTo>
                  <a:cubicBezTo>
                    <a:pt x="113581" y="390209"/>
                    <a:pt x="113948" y="393508"/>
                    <a:pt x="117247" y="396440"/>
                  </a:cubicBezTo>
                  <a:cubicBezTo>
                    <a:pt x="119079" y="398273"/>
                    <a:pt x="121279" y="399372"/>
                    <a:pt x="123111" y="400838"/>
                  </a:cubicBezTo>
                  <a:cubicBezTo>
                    <a:pt x="138873" y="414767"/>
                    <a:pt x="141805" y="434926"/>
                    <a:pt x="130809" y="452154"/>
                  </a:cubicBezTo>
                  <a:cubicBezTo>
                    <a:pt x="128243" y="455819"/>
                    <a:pt x="124578" y="459851"/>
                    <a:pt x="120546" y="459484"/>
                  </a:cubicBezTo>
                  <a:cubicBezTo>
                    <a:pt x="94888" y="456186"/>
                    <a:pt x="92322" y="478545"/>
                    <a:pt x="82792" y="492840"/>
                  </a:cubicBezTo>
                  <a:cubicBezTo>
                    <a:pt x="80959" y="495772"/>
                    <a:pt x="81692" y="501270"/>
                    <a:pt x="76927" y="500904"/>
                  </a:cubicBezTo>
                  <a:cubicBezTo>
                    <a:pt x="70696" y="500537"/>
                    <a:pt x="68864" y="495405"/>
                    <a:pt x="68497" y="490274"/>
                  </a:cubicBezTo>
                  <a:cubicBezTo>
                    <a:pt x="67397" y="479278"/>
                    <a:pt x="71429" y="469015"/>
                    <a:pt x="76194" y="459851"/>
                  </a:cubicBezTo>
                  <a:cubicBezTo>
                    <a:pt x="79860" y="453253"/>
                    <a:pt x="80959" y="447389"/>
                    <a:pt x="77294" y="440425"/>
                  </a:cubicBezTo>
                  <a:cubicBezTo>
                    <a:pt x="74728" y="436026"/>
                    <a:pt x="73262" y="430528"/>
                    <a:pt x="66664" y="436026"/>
                  </a:cubicBezTo>
                  <a:cubicBezTo>
                    <a:pt x="61899" y="440058"/>
                    <a:pt x="56401" y="441524"/>
                    <a:pt x="52003" y="435660"/>
                  </a:cubicBezTo>
                  <a:cubicBezTo>
                    <a:pt x="48337" y="430895"/>
                    <a:pt x="48337" y="424663"/>
                    <a:pt x="52003" y="419898"/>
                  </a:cubicBezTo>
                  <a:cubicBezTo>
                    <a:pt x="61166" y="408169"/>
                    <a:pt x="61533" y="401938"/>
                    <a:pt x="44306" y="397540"/>
                  </a:cubicBezTo>
                  <a:cubicBezTo>
                    <a:pt x="29644" y="393874"/>
                    <a:pt x="38808" y="378479"/>
                    <a:pt x="36975" y="368950"/>
                  </a:cubicBezTo>
                  <a:cubicBezTo>
                    <a:pt x="35509" y="361252"/>
                    <a:pt x="42473" y="348423"/>
                    <a:pt x="50903" y="350256"/>
                  </a:cubicBezTo>
                  <a:cubicBezTo>
                    <a:pt x="60067" y="352455"/>
                    <a:pt x="68864" y="353188"/>
                    <a:pt x="79127" y="355021"/>
                  </a:cubicBezTo>
                  <a:cubicBezTo>
                    <a:pt x="77661" y="343292"/>
                    <a:pt x="67397" y="342925"/>
                    <a:pt x="62266" y="338160"/>
                  </a:cubicBezTo>
                  <a:cubicBezTo>
                    <a:pt x="51270" y="328630"/>
                    <a:pt x="51636" y="322766"/>
                    <a:pt x="65565" y="317268"/>
                  </a:cubicBezTo>
                  <a:cubicBezTo>
                    <a:pt x="74728" y="313602"/>
                    <a:pt x="74362" y="311403"/>
                    <a:pt x="71429" y="301506"/>
                  </a:cubicBezTo>
                  <a:cubicBezTo>
                    <a:pt x="67031" y="287211"/>
                    <a:pt x="62266" y="273283"/>
                    <a:pt x="53102" y="259354"/>
                  </a:cubicBezTo>
                  <a:cubicBezTo>
                    <a:pt x="44672" y="272183"/>
                    <a:pt x="32943" y="271817"/>
                    <a:pt x="20847" y="268518"/>
                  </a:cubicBezTo>
                  <a:cubicBezTo>
                    <a:pt x="19381" y="268151"/>
                    <a:pt x="19381" y="262653"/>
                    <a:pt x="16449" y="267052"/>
                  </a:cubicBezTo>
                  <a:cubicBezTo>
                    <a:pt x="12417" y="273283"/>
                    <a:pt x="7652" y="274016"/>
                    <a:pt x="2520" y="269251"/>
                  </a:cubicBezTo>
                  <a:cubicBezTo>
                    <a:pt x="-2245" y="264853"/>
                    <a:pt x="687" y="259721"/>
                    <a:pt x="3620" y="255689"/>
                  </a:cubicBezTo>
                  <a:cubicBezTo>
                    <a:pt x="7652" y="249824"/>
                    <a:pt x="6552" y="243593"/>
                    <a:pt x="4719" y="237729"/>
                  </a:cubicBezTo>
                  <a:cubicBezTo>
                    <a:pt x="-1878" y="214637"/>
                    <a:pt x="16082" y="199975"/>
                    <a:pt x="24879" y="183114"/>
                  </a:cubicBezTo>
                  <a:cubicBezTo>
                    <a:pt x="29644" y="173951"/>
                    <a:pt x="44306" y="182748"/>
                    <a:pt x="54569" y="183481"/>
                  </a:cubicBezTo>
                  <a:cubicBezTo>
                    <a:pt x="58234" y="183848"/>
                    <a:pt x="61166" y="186780"/>
                    <a:pt x="64465" y="188612"/>
                  </a:cubicBezTo>
                  <a:cubicBezTo>
                    <a:pt x="69230" y="191178"/>
                    <a:pt x="75095" y="191911"/>
                    <a:pt x="77661" y="187146"/>
                  </a:cubicBezTo>
                  <a:cubicBezTo>
                    <a:pt x="80226" y="182748"/>
                    <a:pt x="72529" y="180915"/>
                    <a:pt x="71429" y="176883"/>
                  </a:cubicBezTo>
                  <a:cubicBezTo>
                    <a:pt x="71063" y="175051"/>
                    <a:pt x="71063" y="173584"/>
                    <a:pt x="72163" y="171752"/>
                  </a:cubicBezTo>
                  <a:cubicBezTo>
                    <a:pt x="82426" y="161855"/>
                    <a:pt x="73995" y="150126"/>
                    <a:pt x="74728" y="139496"/>
                  </a:cubicBezTo>
                  <a:cubicBezTo>
                    <a:pt x="75461" y="126301"/>
                    <a:pt x="72529" y="112739"/>
                    <a:pt x="81326" y="101010"/>
                  </a:cubicBezTo>
                  <a:cubicBezTo>
                    <a:pt x="82426" y="99177"/>
                    <a:pt x="84991" y="96611"/>
                    <a:pt x="83525" y="94779"/>
                  </a:cubicBezTo>
                  <a:cubicBezTo>
                    <a:pt x="81326" y="91846"/>
                    <a:pt x="79493" y="95512"/>
                    <a:pt x="78027" y="96611"/>
                  </a:cubicBezTo>
                  <a:cubicBezTo>
                    <a:pt x="76194" y="98444"/>
                    <a:pt x="74362" y="99177"/>
                    <a:pt x="71796" y="98444"/>
                  </a:cubicBezTo>
                  <a:cubicBezTo>
                    <a:pt x="69230" y="92946"/>
                    <a:pt x="68864" y="85982"/>
                    <a:pt x="65198" y="80117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CACDC03E-C9A4-42B9-B2FE-95187B5943C6}"/>
                </a:ext>
              </a:extLst>
            </p:cNvPr>
            <p:cNvSpPr/>
            <p:nvPr/>
          </p:nvSpPr>
          <p:spPr>
            <a:xfrm>
              <a:off x="11935744" y="5477514"/>
              <a:ext cx="226328" cy="290763"/>
            </a:xfrm>
            <a:custGeom>
              <a:avLst/>
              <a:gdLst>
                <a:gd name="connsiteX0" fmla="*/ 541 w 226328"/>
                <a:gd name="connsiteY0" fmla="*/ 224053 h 290763"/>
                <a:gd name="connsiteX1" fmla="*/ 16302 w 226328"/>
                <a:gd name="connsiteY1" fmla="*/ 201694 h 290763"/>
                <a:gd name="connsiteX2" fmla="*/ 25099 w 226328"/>
                <a:gd name="connsiteY2" fmla="*/ 192897 h 290763"/>
                <a:gd name="connsiteX3" fmla="*/ 26931 w 226328"/>
                <a:gd name="connsiteY3" fmla="*/ 172738 h 290763"/>
                <a:gd name="connsiteX4" fmla="*/ 36095 w 226328"/>
                <a:gd name="connsiteY4" fmla="*/ 148913 h 290763"/>
                <a:gd name="connsiteX5" fmla="*/ 63585 w 226328"/>
                <a:gd name="connsiteY5" fmla="*/ 131319 h 290763"/>
                <a:gd name="connsiteX6" fmla="*/ 71649 w 226328"/>
                <a:gd name="connsiteY6" fmla="*/ 124355 h 290763"/>
                <a:gd name="connsiteX7" fmla="*/ 73115 w 226328"/>
                <a:gd name="connsiteY7" fmla="*/ 112259 h 290763"/>
                <a:gd name="connsiteX8" fmla="*/ 78980 w 226328"/>
                <a:gd name="connsiteY8" fmla="*/ 93565 h 290763"/>
                <a:gd name="connsiteX9" fmla="*/ 65051 w 226328"/>
                <a:gd name="connsiteY9" fmla="*/ 103095 h 290763"/>
                <a:gd name="connsiteX10" fmla="*/ 46358 w 226328"/>
                <a:gd name="connsiteY10" fmla="*/ 93565 h 290763"/>
                <a:gd name="connsiteX11" fmla="*/ 44525 w 226328"/>
                <a:gd name="connsiteY11" fmla="*/ 88800 h 290763"/>
                <a:gd name="connsiteX12" fmla="*/ 58454 w 226328"/>
                <a:gd name="connsiteY12" fmla="*/ 81836 h 290763"/>
                <a:gd name="connsiteX13" fmla="*/ 76414 w 226328"/>
                <a:gd name="connsiteY13" fmla="*/ 68274 h 290763"/>
                <a:gd name="connsiteX14" fmla="*/ 72016 w 226328"/>
                <a:gd name="connsiteY14" fmla="*/ 60210 h 290763"/>
                <a:gd name="connsiteX15" fmla="*/ 48557 w 226328"/>
                <a:gd name="connsiteY15" fmla="*/ 63509 h 290763"/>
                <a:gd name="connsiteX16" fmla="*/ 35362 w 226328"/>
                <a:gd name="connsiteY16" fmla="*/ 78537 h 290763"/>
                <a:gd name="connsiteX17" fmla="*/ 28031 w 226328"/>
                <a:gd name="connsiteY17" fmla="*/ 63876 h 290763"/>
                <a:gd name="connsiteX18" fmla="*/ 29131 w 226328"/>
                <a:gd name="connsiteY18" fmla="*/ 55445 h 290763"/>
                <a:gd name="connsiteX19" fmla="*/ 66517 w 226328"/>
                <a:gd name="connsiteY19" fmla="*/ 35652 h 290763"/>
                <a:gd name="connsiteX20" fmla="*/ 76414 w 226328"/>
                <a:gd name="connsiteY20" fmla="*/ 22090 h 290763"/>
                <a:gd name="connsiteX21" fmla="*/ 80812 w 226328"/>
                <a:gd name="connsiteY21" fmla="*/ 6329 h 290763"/>
                <a:gd name="connsiteX22" fmla="*/ 97307 w 226328"/>
                <a:gd name="connsiteY22" fmla="*/ 9995 h 290763"/>
                <a:gd name="connsiteX23" fmla="*/ 91809 w 226328"/>
                <a:gd name="connsiteY23" fmla="*/ 31987 h 290763"/>
                <a:gd name="connsiteX24" fmla="*/ 127363 w 226328"/>
                <a:gd name="connsiteY24" fmla="*/ 42250 h 290763"/>
                <a:gd name="connsiteX25" fmla="*/ 149722 w 226328"/>
                <a:gd name="connsiteY25" fmla="*/ 36752 h 290763"/>
                <a:gd name="connsiteX26" fmla="*/ 164750 w 226328"/>
                <a:gd name="connsiteY26" fmla="*/ 32353 h 290763"/>
                <a:gd name="connsiteX27" fmla="*/ 188575 w 226328"/>
                <a:gd name="connsiteY27" fmla="*/ 50680 h 290763"/>
                <a:gd name="connsiteX28" fmla="*/ 159985 w 226328"/>
                <a:gd name="connsiteY28" fmla="*/ 49214 h 290763"/>
                <a:gd name="connsiteX29" fmla="*/ 188575 w 226328"/>
                <a:gd name="connsiteY29" fmla="*/ 50680 h 290763"/>
                <a:gd name="connsiteX30" fmla="*/ 207268 w 226328"/>
                <a:gd name="connsiteY30" fmla="*/ 50680 h 290763"/>
                <a:gd name="connsiteX31" fmla="*/ 195539 w 226328"/>
                <a:gd name="connsiteY31" fmla="*/ 72306 h 290763"/>
                <a:gd name="connsiteX32" fmla="*/ 210934 w 226328"/>
                <a:gd name="connsiteY32" fmla="*/ 84768 h 290763"/>
                <a:gd name="connsiteX33" fmla="*/ 220464 w 226328"/>
                <a:gd name="connsiteY33" fmla="*/ 123988 h 290763"/>
                <a:gd name="connsiteX34" fmla="*/ 210934 w 226328"/>
                <a:gd name="connsiteY34" fmla="*/ 130586 h 290763"/>
                <a:gd name="connsiteX35" fmla="*/ 181244 w 226328"/>
                <a:gd name="connsiteY35" fmla="*/ 128753 h 290763"/>
                <a:gd name="connsiteX36" fmla="*/ 214966 w 226328"/>
                <a:gd name="connsiteY36" fmla="*/ 176037 h 290763"/>
                <a:gd name="connsiteX37" fmla="*/ 215699 w 226328"/>
                <a:gd name="connsiteY37" fmla="*/ 182634 h 290763"/>
                <a:gd name="connsiteX38" fmla="*/ 226328 w 226328"/>
                <a:gd name="connsiteY38" fmla="*/ 218922 h 290763"/>
                <a:gd name="connsiteX39" fmla="*/ 224496 w 226328"/>
                <a:gd name="connsiteY39" fmla="*/ 226619 h 290763"/>
                <a:gd name="connsiteX40" fmla="*/ 210934 w 226328"/>
                <a:gd name="connsiteY40" fmla="*/ 242380 h 290763"/>
                <a:gd name="connsiteX41" fmla="*/ 207268 w 226328"/>
                <a:gd name="connsiteY41" fmla="*/ 250444 h 290763"/>
                <a:gd name="connsiteX42" fmla="*/ 175746 w 226328"/>
                <a:gd name="connsiteY42" fmla="*/ 265105 h 290763"/>
                <a:gd name="connsiteX43" fmla="*/ 180511 w 226328"/>
                <a:gd name="connsiteY43" fmla="*/ 241280 h 290763"/>
                <a:gd name="connsiteX44" fmla="*/ 179778 w 226328"/>
                <a:gd name="connsiteY44" fmla="*/ 220021 h 290763"/>
                <a:gd name="connsiteX45" fmla="*/ 155953 w 226328"/>
                <a:gd name="connsiteY45" fmla="*/ 228452 h 290763"/>
                <a:gd name="connsiteX46" fmla="*/ 145690 w 226328"/>
                <a:gd name="connsiteY46" fmla="*/ 203160 h 290763"/>
                <a:gd name="connsiteX47" fmla="*/ 135060 w 226328"/>
                <a:gd name="connsiteY47" fmla="*/ 234316 h 290763"/>
                <a:gd name="connsiteX48" fmla="*/ 144590 w 226328"/>
                <a:gd name="connsiteY48" fmla="*/ 268771 h 290763"/>
                <a:gd name="connsiteX49" fmla="*/ 112335 w 226328"/>
                <a:gd name="connsiteY49" fmla="*/ 269504 h 290763"/>
                <a:gd name="connsiteX50" fmla="*/ 113434 w 226328"/>
                <a:gd name="connsiteY50" fmla="*/ 290763 h 290763"/>
                <a:gd name="connsiteX51" fmla="*/ 98406 w 226328"/>
                <a:gd name="connsiteY51" fmla="*/ 270970 h 290763"/>
                <a:gd name="connsiteX52" fmla="*/ 94008 w 226328"/>
                <a:gd name="connsiteY52" fmla="*/ 260341 h 290763"/>
                <a:gd name="connsiteX53" fmla="*/ 80446 w 226328"/>
                <a:gd name="connsiteY53" fmla="*/ 268404 h 290763"/>
                <a:gd name="connsiteX54" fmla="*/ 68350 w 226328"/>
                <a:gd name="connsiteY54" fmla="*/ 272803 h 290763"/>
                <a:gd name="connsiteX55" fmla="*/ 53689 w 226328"/>
                <a:gd name="connsiteY55" fmla="*/ 270970 h 290763"/>
                <a:gd name="connsiteX56" fmla="*/ 48557 w 226328"/>
                <a:gd name="connsiteY56" fmla="*/ 240547 h 290763"/>
                <a:gd name="connsiteX57" fmla="*/ 56988 w 226328"/>
                <a:gd name="connsiteY57" fmla="*/ 233217 h 290763"/>
                <a:gd name="connsiteX58" fmla="*/ 53322 w 226328"/>
                <a:gd name="connsiteY58" fmla="*/ 224053 h 290763"/>
                <a:gd name="connsiteX59" fmla="*/ 47824 w 226328"/>
                <a:gd name="connsiteY59" fmla="*/ 225886 h 290763"/>
                <a:gd name="connsiteX60" fmla="*/ 13369 w 226328"/>
                <a:gd name="connsiteY60" fmla="*/ 240914 h 290763"/>
                <a:gd name="connsiteX61" fmla="*/ 541 w 226328"/>
                <a:gd name="connsiteY61" fmla="*/ 224053 h 290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6328" h="290763">
                  <a:moveTo>
                    <a:pt x="541" y="224053"/>
                  </a:moveTo>
                  <a:cubicBezTo>
                    <a:pt x="-2392" y="214157"/>
                    <a:pt x="7138" y="200228"/>
                    <a:pt x="16302" y="201694"/>
                  </a:cubicBezTo>
                  <a:cubicBezTo>
                    <a:pt x="23999" y="202794"/>
                    <a:pt x="23999" y="196563"/>
                    <a:pt x="25099" y="192897"/>
                  </a:cubicBezTo>
                  <a:cubicBezTo>
                    <a:pt x="26931" y="186300"/>
                    <a:pt x="28031" y="176037"/>
                    <a:pt x="26931" y="172738"/>
                  </a:cubicBezTo>
                  <a:cubicBezTo>
                    <a:pt x="22533" y="160275"/>
                    <a:pt x="21433" y="153311"/>
                    <a:pt x="36095" y="148913"/>
                  </a:cubicBezTo>
                  <a:cubicBezTo>
                    <a:pt x="46358" y="145614"/>
                    <a:pt x="47091" y="126554"/>
                    <a:pt x="63585" y="131319"/>
                  </a:cubicBezTo>
                  <a:cubicBezTo>
                    <a:pt x="69450" y="133152"/>
                    <a:pt x="72016" y="129120"/>
                    <a:pt x="71649" y="124355"/>
                  </a:cubicBezTo>
                  <a:cubicBezTo>
                    <a:pt x="70916" y="119956"/>
                    <a:pt x="74215" y="114825"/>
                    <a:pt x="73115" y="112259"/>
                  </a:cubicBezTo>
                  <a:cubicBezTo>
                    <a:pt x="69450" y="103462"/>
                    <a:pt x="85211" y="98697"/>
                    <a:pt x="78980" y="93565"/>
                  </a:cubicBezTo>
                  <a:cubicBezTo>
                    <a:pt x="69816" y="86235"/>
                    <a:pt x="71283" y="101263"/>
                    <a:pt x="65051" y="103095"/>
                  </a:cubicBezTo>
                  <a:cubicBezTo>
                    <a:pt x="55521" y="106394"/>
                    <a:pt x="55155" y="92466"/>
                    <a:pt x="46358" y="93565"/>
                  </a:cubicBezTo>
                  <a:cubicBezTo>
                    <a:pt x="42326" y="94298"/>
                    <a:pt x="42326" y="90633"/>
                    <a:pt x="44525" y="88800"/>
                  </a:cubicBezTo>
                  <a:cubicBezTo>
                    <a:pt x="48191" y="85135"/>
                    <a:pt x="48557" y="77804"/>
                    <a:pt x="58454" y="81836"/>
                  </a:cubicBezTo>
                  <a:cubicBezTo>
                    <a:pt x="66884" y="85502"/>
                    <a:pt x="71649" y="74505"/>
                    <a:pt x="76414" y="68274"/>
                  </a:cubicBezTo>
                  <a:cubicBezTo>
                    <a:pt x="78613" y="65342"/>
                    <a:pt x="76048" y="59477"/>
                    <a:pt x="72016" y="60210"/>
                  </a:cubicBezTo>
                  <a:cubicBezTo>
                    <a:pt x="64318" y="61676"/>
                    <a:pt x="55155" y="51413"/>
                    <a:pt x="48557" y="63509"/>
                  </a:cubicBezTo>
                  <a:cubicBezTo>
                    <a:pt x="45625" y="69007"/>
                    <a:pt x="40127" y="73406"/>
                    <a:pt x="35362" y="78537"/>
                  </a:cubicBezTo>
                  <a:cubicBezTo>
                    <a:pt x="29497" y="75605"/>
                    <a:pt x="30963" y="68641"/>
                    <a:pt x="28031" y="63876"/>
                  </a:cubicBezTo>
                  <a:cubicBezTo>
                    <a:pt x="26565" y="61310"/>
                    <a:pt x="27298" y="55079"/>
                    <a:pt x="29131" y="55445"/>
                  </a:cubicBezTo>
                  <a:cubicBezTo>
                    <a:pt x="46724" y="58378"/>
                    <a:pt x="47457" y="31254"/>
                    <a:pt x="66517" y="35652"/>
                  </a:cubicBezTo>
                  <a:cubicBezTo>
                    <a:pt x="76048" y="37851"/>
                    <a:pt x="78980" y="27588"/>
                    <a:pt x="76414" y="22090"/>
                  </a:cubicBezTo>
                  <a:cubicBezTo>
                    <a:pt x="72749" y="14026"/>
                    <a:pt x="76048" y="10728"/>
                    <a:pt x="80812" y="6329"/>
                  </a:cubicBezTo>
                  <a:cubicBezTo>
                    <a:pt x="91076" y="-3934"/>
                    <a:pt x="88510" y="-1002"/>
                    <a:pt x="97307" y="9995"/>
                  </a:cubicBezTo>
                  <a:cubicBezTo>
                    <a:pt x="107570" y="22823"/>
                    <a:pt x="99506" y="25023"/>
                    <a:pt x="91809" y="31987"/>
                  </a:cubicBezTo>
                  <a:cubicBezTo>
                    <a:pt x="106104" y="29055"/>
                    <a:pt x="118199" y="34553"/>
                    <a:pt x="127363" y="42250"/>
                  </a:cubicBezTo>
                  <a:cubicBezTo>
                    <a:pt x="139459" y="52147"/>
                    <a:pt x="145690" y="47015"/>
                    <a:pt x="149722" y="36752"/>
                  </a:cubicBezTo>
                  <a:cubicBezTo>
                    <a:pt x="153754" y="27222"/>
                    <a:pt x="160718" y="26122"/>
                    <a:pt x="164750" y="32353"/>
                  </a:cubicBezTo>
                  <a:cubicBezTo>
                    <a:pt x="170981" y="41883"/>
                    <a:pt x="189674" y="33453"/>
                    <a:pt x="188575" y="50680"/>
                  </a:cubicBezTo>
                  <a:cubicBezTo>
                    <a:pt x="178678" y="57645"/>
                    <a:pt x="169148" y="54712"/>
                    <a:pt x="159985" y="49214"/>
                  </a:cubicBezTo>
                  <a:cubicBezTo>
                    <a:pt x="169148" y="56178"/>
                    <a:pt x="178678" y="57645"/>
                    <a:pt x="188575" y="50680"/>
                  </a:cubicBezTo>
                  <a:cubicBezTo>
                    <a:pt x="194806" y="55079"/>
                    <a:pt x="201037" y="55079"/>
                    <a:pt x="207268" y="50680"/>
                  </a:cubicBezTo>
                  <a:cubicBezTo>
                    <a:pt x="220830" y="68274"/>
                    <a:pt x="192607" y="60210"/>
                    <a:pt x="195539" y="72306"/>
                  </a:cubicBezTo>
                  <a:cubicBezTo>
                    <a:pt x="203603" y="71573"/>
                    <a:pt x="213133" y="71207"/>
                    <a:pt x="210934" y="84768"/>
                  </a:cubicBezTo>
                  <a:cubicBezTo>
                    <a:pt x="220464" y="96131"/>
                    <a:pt x="216432" y="111159"/>
                    <a:pt x="220464" y="123988"/>
                  </a:cubicBezTo>
                  <a:cubicBezTo>
                    <a:pt x="222296" y="129486"/>
                    <a:pt x="215699" y="134251"/>
                    <a:pt x="210934" y="130586"/>
                  </a:cubicBezTo>
                  <a:cubicBezTo>
                    <a:pt x="200304" y="122155"/>
                    <a:pt x="190408" y="126920"/>
                    <a:pt x="181244" y="128753"/>
                  </a:cubicBezTo>
                  <a:cubicBezTo>
                    <a:pt x="216065" y="125821"/>
                    <a:pt x="225962" y="139016"/>
                    <a:pt x="214966" y="176037"/>
                  </a:cubicBezTo>
                  <a:cubicBezTo>
                    <a:pt x="214232" y="178602"/>
                    <a:pt x="213866" y="181168"/>
                    <a:pt x="215699" y="182634"/>
                  </a:cubicBezTo>
                  <a:cubicBezTo>
                    <a:pt x="227428" y="192531"/>
                    <a:pt x="225229" y="206093"/>
                    <a:pt x="226328" y="218922"/>
                  </a:cubicBezTo>
                  <a:cubicBezTo>
                    <a:pt x="226328" y="221487"/>
                    <a:pt x="225595" y="224053"/>
                    <a:pt x="224496" y="226619"/>
                  </a:cubicBezTo>
                  <a:cubicBezTo>
                    <a:pt x="221197" y="232850"/>
                    <a:pt x="216432" y="237982"/>
                    <a:pt x="210934" y="242380"/>
                  </a:cubicBezTo>
                  <a:cubicBezTo>
                    <a:pt x="209834" y="245312"/>
                    <a:pt x="208001" y="250444"/>
                    <a:pt x="207268" y="250444"/>
                  </a:cubicBezTo>
                  <a:cubicBezTo>
                    <a:pt x="193706" y="247878"/>
                    <a:pt x="187109" y="259974"/>
                    <a:pt x="175746" y="265105"/>
                  </a:cubicBezTo>
                  <a:cubicBezTo>
                    <a:pt x="177579" y="256309"/>
                    <a:pt x="177945" y="248245"/>
                    <a:pt x="180511" y="241280"/>
                  </a:cubicBezTo>
                  <a:cubicBezTo>
                    <a:pt x="183443" y="233583"/>
                    <a:pt x="186742" y="222954"/>
                    <a:pt x="179778" y="220021"/>
                  </a:cubicBezTo>
                  <a:cubicBezTo>
                    <a:pt x="173180" y="217089"/>
                    <a:pt x="161085" y="216722"/>
                    <a:pt x="155953" y="228452"/>
                  </a:cubicBezTo>
                  <a:cubicBezTo>
                    <a:pt x="152288" y="220388"/>
                    <a:pt x="152654" y="211224"/>
                    <a:pt x="145690" y="203160"/>
                  </a:cubicBezTo>
                  <a:cubicBezTo>
                    <a:pt x="140192" y="213057"/>
                    <a:pt x="147156" y="225153"/>
                    <a:pt x="135060" y="234316"/>
                  </a:cubicBezTo>
                  <a:cubicBezTo>
                    <a:pt x="125530" y="241280"/>
                    <a:pt x="140558" y="253743"/>
                    <a:pt x="144590" y="268771"/>
                  </a:cubicBezTo>
                  <a:cubicBezTo>
                    <a:pt x="130662" y="251177"/>
                    <a:pt x="121865" y="266572"/>
                    <a:pt x="112335" y="269504"/>
                  </a:cubicBezTo>
                  <a:cubicBezTo>
                    <a:pt x="105371" y="271703"/>
                    <a:pt x="109769" y="279767"/>
                    <a:pt x="113434" y="290763"/>
                  </a:cubicBezTo>
                  <a:cubicBezTo>
                    <a:pt x="105371" y="281966"/>
                    <a:pt x="91442" y="284532"/>
                    <a:pt x="98406" y="270970"/>
                  </a:cubicBezTo>
                  <a:cubicBezTo>
                    <a:pt x="102072" y="264006"/>
                    <a:pt x="99506" y="261073"/>
                    <a:pt x="94008" y="260341"/>
                  </a:cubicBezTo>
                  <a:cubicBezTo>
                    <a:pt x="88510" y="259974"/>
                    <a:pt x="78980" y="259607"/>
                    <a:pt x="80446" y="268404"/>
                  </a:cubicBezTo>
                  <a:cubicBezTo>
                    <a:pt x="83745" y="291863"/>
                    <a:pt x="74581" y="277568"/>
                    <a:pt x="68350" y="272803"/>
                  </a:cubicBezTo>
                  <a:cubicBezTo>
                    <a:pt x="62486" y="279400"/>
                    <a:pt x="57721" y="276835"/>
                    <a:pt x="53689" y="270970"/>
                  </a:cubicBezTo>
                  <a:cubicBezTo>
                    <a:pt x="47091" y="261807"/>
                    <a:pt x="40860" y="252277"/>
                    <a:pt x="48557" y="240547"/>
                  </a:cubicBezTo>
                  <a:cubicBezTo>
                    <a:pt x="50756" y="237249"/>
                    <a:pt x="55155" y="236882"/>
                    <a:pt x="56988" y="233217"/>
                  </a:cubicBezTo>
                  <a:cubicBezTo>
                    <a:pt x="59187" y="228818"/>
                    <a:pt x="56621" y="226252"/>
                    <a:pt x="53322" y="224053"/>
                  </a:cubicBezTo>
                  <a:cubicBezTo>
                    <a:pt x="50756" y="222220"/>
                    <a:pt x="48191" y="222587"/>
                    <a:pt x="47824" y="225886"/>
                  </a:cubicBezTo>
                  <a:cubicBezTo>
                    <a:pt x="44159" y="248978"/>
                    <a:pt x="26931" y="240914"/>
                    <a:pt x="13369" y="240914"/>
                  </a:cubicBezTo>
                  <a:cubicBezTo>
                    <a:pt x="6405" y="237249"/>
                    <a:pt x="5306" y="229185"/>
                    <a:pt x="541" y="22405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5795381F-B25C-4A95-A2F4-F79F6612AC26}"/>
                </a:ext>
              </a:extLst>
            </p:cNvPr>
            <p:cNvSpPr/>
            <p:nvPr/>
          </p:nvSpPr>
          <p:spPr>
            <a:xfrm>
              <a:off x="12122613" y="5705233"/>
              <a:ext cx="222728" cy="306485"/>
            </a:xfrm>
            <a:custGeom>
              <a:avLst/>
              <a:gdLst>
                <a:gd name="connsiteX0" fmla="*/ 24065 w 222728"/>
                <a:gd name="connsiteY0" fmla="*/ 15028 h 306485"/>
                <a:gd name="connsiteX1" fmla="*/ 35061 w 222728"/>
                <a:gd name="connsiteY1" fmla="*/ 0 h 306485"/>
                <a:gd name="connsiteX2" fmla="*/ 53755 w 222728"/>
                <a:gd name="connsiteY2" fmla="*/ 31156 h 306485"/>
                <a:gd name="connsiteX3" fmla="*/ 61818 w 222728"/>
                <a:gd name="connsiteY3" fmla="*/ 5132 h 306485"/>
                <a:gd name="connsiteX4" fmla="*/ 65850 w 222728"/>
                <a:gd name="connsiteY4" fmla="*/ 1833 h 306485"/>
                <a:gd name="connsiteX5" fmla="*/ 94807 w 222728"/>
                <a:gd name="connsiteY5" fmla="*/ 23459 h 306485"/>
                <a:gd name="connsiteX6" fmla="*/ 94074 w 222728"/>
                <a:gd name="connsiteY6" fmla="*/ 26757 h 306485"/>
                <a:gd name="connsiteX7" fmla="*/ 66584 w 222728"/>
                <a:gd name="connsiteY7" fmla="*/ 52049 h 306485"/>
                <a:gd name="connsiteX8" fmla="*/ 61085 w 222728"/>
                <a:gd name="connsiteY8" fmla="*/ 59746 h 306485"/>
                <a:gd name="connsiteX9" fmla="*/ 75747 w 222728"/>
                <a:gd name="connsiteY9" fmla="*/ 78806 h 306485"/>
                <a:gd name="connsiteX10" fmla="*/ 88942 w 222728"/>
                <a:gd name="connsiteY10" fmla="*/ 80639 h 306485"/>
                <a:gd name="connsiteX11" fmla="*/ 86010 w 222728"/>
                <a:gd name="connsiteY11" fmla="*/ 95667 h 306485"/>
                <a:gd name="connsiteX12" fmla="*/ 79779 w 222728"/>
                <a:gd name="connsiteY12" fmla="*/ 131954 h 306485"/>
                <a:gd name="connsiteX13" fmla="*/ 120831 w 222728"/>
                <a:gd name="connsiteY13" fmla="*/ 141117 h 306485"/>
                <a:gd name="connsiteX14" fmla="*/ 136226 w 222728"/>
                <a:gd name="connsiteY14" fmla="*/ 148082 h 306485"/>
                <a:gd name="connsiteX15" fmla="*/ 179111 w 222728"/>
                <a:gd name="connsiteY15" fmla="*/ 161644 h 306485"/>
                <a:gd name="connsiteX16" fmla="*/ 203669 w 222728"/>
                <a:gd name="connsiteY16" fmla="*/ 159811 h 306485"/>
                <a:gd name="connsiteX17" fmla="*/ 222729 w 222728"/>
                <a:gd name="connsiteY17" fmla="*/ 162010 h 306485"/>
                <a:gd name="connsiteX18" fmla="*/ 216864 w 222728"/>
                <a:gd name="connsiteY18" fmla="*/ 199764 h 306485"/>
                <a:gd name="connsiteX19" fmla="*/ 208800 w 222728"/>
                <a:gd name="connsiteY19" fmla="*/ 206361 h 306485"/>
                <a:gd name="connsiteX20" fmla="*/ 202936 w 222728"/>
                <a:gd name="connsiteY20" fmla="*/ 215525 h 306485"/>
                <a:gd name="connsiteX21" fmla="*/ 214299 w 222728"/>
                <a:gd name="connsiteY21" fmla="*/ 217724 h 306485"/>
                <a:gd name="connsiteX22" fmla="*/ 175812 w 222728"/>
                <a:gd name="connsiteY22" fmla="*/ 260976 h 306485"/>
                <a:gd name="connsiteX23" fmla="*/ 147222 w 222728"/>
                <a:gd name="connsiteY23" fmla="*/ 244115 h 306485"/>
                <a:gd name="connsiteX24" fmla="*/ 132927 w 222728"/>
                <a:gd name="connsiteY24" fmla="*/ 256944 h 306485"/>
                <a:gd name="connsiteX25" fmla="*/ 112034 w 222728"/>
                <a:gd name="connsiteY25" fmla="*/ 283335 h 306485"/>
                <a:gd name="connsiteX26" fmla="*/ 90408 w 222728"/>
                <a:gd name="connsiteY26" fmla="*/ 302028 h 306485"/>
                <a:gd name="connsiteX27" fmla="*/ 75014 w 222728"/>
                <a:gd name="connsiteY27" fmla="*/ 304960 h 306485"/>
                <a:gd name="connsiteX28" fmla="*/ 75014 w 222728"/>
                <a:gd name="connsiteY28" fmla="*/ 293231 h 306485"/>
                <a:gd name="connsiteX29" fmla="*/ 63285 w 222728"/>
                <a:gd name="connsiteY29" fmla="*/ 275271 h 306485"/>
                <a:gd name="connsiteX30" fmla="*/ 50822 w 222728"/>
                <a:gd name="connsiteY30" fmla="*/ 266107 h 306485"/>
                <a:gd name="connsiteX31" fmla="*/ 43125 w 222728"/>
                <a:gd name="connsiteY31" fmla="*/ 268673 h 306485"/>
                <a:gd name="connsiteX32" fmla="*/ 28830 w 222728"/>
                <a:gd name="connsiteY32" fmla="*/ 277836 h 306485"/>
                <a:gd name="connsiteX33" fmla="*/ 12702 w 222728"/>
                <a:gd name="connsiteY33" fmla="*/ 259876 h 306485"/>
                <a:gd name="connsiteX34" fmla="*/ 2439 w 222728"/>
                <a:gd name="connsiteY34" fmla="*/ 239716 h 306485"/>
                <a:gd name="connsiteX35" fmla="*/ 13435 w 222728"/>
                <a:gd name="connsiteY35" fmla="*/ 240083 h 306485"/>
                <a:gd name="connsiteX36" fmla="*/ 20033 w 222728"/>
                <a:gd name="connsiteY36" fmla="*/ 238617 h 306485"/>
                <a:gd name="connsiteX37" fmla="*/ 16001 w 222728"/>
                <a:gd name="connsiteY37" fmla="*/ 233119 h 306485"/>
                <a:gd name="connsiteX38" fmla="*/ 10870 w 222728"/>
                <a:gd name="connsiteY38" fmla="*/ 211126 h 306485"/>
                <a:gd name="connsiteX39" fmla="*/ 10137 w 222728"/>
                <a:gd name="connsiteY39" fmla="*/ 203062 h 306485"/>
                <a:gd name="connsiteX40" fmla="*/ 6838 w 222728"/>
                <a:gd name="connsiteY40" fmla="*/ 193533 h 306485"/>
                <a:gd name="connsiteX41" fmla="*/ 23698 w 222728"/>
                <a:gd name="connsiteY41" fmla="*/ 102264 h 306485"/>
                <a:gd name="connsiteX42" fmla="*/ 17467 w 222728"/>
                <a:gd name="connsiteY42" fmla="*/ 80272 h 306485"/>
                <a:gd name="connsiteX43" fmla="*/ 14902 w 222728"/>
                <a:gd name="connsiteY43" fmla="*/ 75873 h 306485"/>
                <a:gd name="connsiteX44" fmla="*/ 27730 w 222728"/>
                <a:gd name="connsiteY44" fmla="*/ 29690 h 306485"/>
                <a:gd name="connsiteX45" fmla="*/ 24065 w 222728"/>
                <a:gd name="connsiteY45" fmla="*/ 15028 h 3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2728" h="306485">
                  <a:moveTo>
                    <a:pt x="24065" y="15028"/>
                  </a:moveTo>
                  <a:cubicBezTo>
                    <a:pt x="24065" y="7331"/>
                    <a:pt x="29197" y="3665"/>
                    <a:pt x="35061" y="0"/>
                  </a:cubicBezTo>
                  <a:cubicBezTo>
                    <a:pt x="50456" y="1833"/>
                    <a:pt x="56320" y="10630"/>
                    <a:pt x="53755" y="31156"/>
                  </a:cubicBezTo>
                  <a:cubicBezTo>
                    <a:pt x="59253" y="21259"/>
                    <a:pt x="56320" y="11729"/>
                    <a:pt x="61818" y="5132"/>
                  </a:cubicBezTo>
                  <a:cubicBezTo>
                    <a:pt x="62918" y="3665"/>
                    <a:pt x="64384" y="2566"/>
                    <a:pt x="65850" y="1833"/>
                  </a:cubicBezTo>
                  <a:cubicBezTo>
                    <a:pt x="80145" y="-733"/>
                    <a:pt x="94074" y="9897"/>
                    <a:pt x="94807" y="23459"/>
                  </a:cubicBezTo>
                  <a:cubicBezTo>
                    <a:pt x="94807" y="24925"/>
                    <a:pt x="95173" y="26391"/>
                    <a:pt x="94074" y="26757"/>
                  </a:cubicBezTo>
                  <a:cubicBezTo>
                    <a:pt x="81612" y="31889"/>
                    <a:pt x="73914" y="41419"/>
                    <a:pt x="66584" y="52049"/>
                  </a:cubicBezTo>
                  <a:cubicBezTo>
                    <a:pt x="65117" y="54248"/>
                    <a:pt x="55587" y="53881"/>
                    <a:pt x="61085" y="59746"/>
                  </a:cubicBezTo>
                  <a:cubicBezTo>
                    <a:pt x="66584" y="65977"/>
                    <a:pt x="60719" y="81372"/>
                    <a:pt x="75747" y="78806"/>
                  </a:cubicBezTo>
                  <a:cubicBezTo>
                    <a:pt x="80512" y="78073"/>
                    <a:pt x="85643" y="74774"/>
                    <a:pt x="88942" y="80639"/>
                  </a:cubicBezTo>
                  <a:cubicBezTo>
                    <a:pt x="92241" y="86137"/>
                    <a:pt x="90775" y="91635"/>
                    <a:pt x="86010" y="95667"/>
                  </a:cubicBezTo>
                  <a:cubicBezTo>
                    <a:pt x="75380" y="105563"/>
                    <a:pt x="81978" y="118025"/>
                    <a:pt x="79779" y="131954"/>
                  </a:cubicBezTo>
                  <a:cubicBezTo>
                    <a:pt x="98472" y="117292"/>
                    <a:pt x="110935" y="126822"/>
                    <a:pt x="120831" y="141117"/>
                  </a:cubicBezTo>
                  <a:cubicBezTo>
                    <a:pt x="125230" y="146982"/>
                    <a:pt x="129262" y="148448"/>
                    <a:pt x="136226" y="148082"/>
                  </a:cubicBezTo>
                  <a:cubicBezTo>
                    <a:pt x="151987" y="146615"/>
                    <a:pt x="166649" y="150281"/>
                    <a:pt x="179111" y="161644"/>
                  </a:cubicBezTo>
                  <a:cubicBezTo>
                    <a:pt x="187541" y="169707"/>
                    <a:pt x="196338" y="171174"/>
                    <a:pt x="203669" y="159811"/>
                  </a:cubicBezTo>
                  <a:cubicBezTo>
                    <a:pt x="210267" y="159444"/>
                    <a:pt x="216498" y="157978"/>
                    <a:pt x="222729" y="162010"/>
                  </a:cubicBezTo>
                  <a:cubicBezTo>
                    <a:pt x="222362" y="174839"/>
                    <a:pt x="206968" y="185102"/>
                    <a:pt x="216864" y="199764"/>
                  </a:cubicBezTo>
                  <a:cubicBezTo>
                    <a:pt x="216864" y="200130"/>
                    <a:pt x="211733" y="204162"/>
                    <a:pt x="208800" y="206361"/>
                  </a:cubicBezTo>
                  <a:cubicBezTo>
                    <a:pt x="205502" y="208927"/>
                    <a:pt x="199270" y="210027"/>
                    <a:pt x="202936" y="215525"/>
                  </a:cubicBezTo>
                  <a:cubicBezTo>
                    <a:pt x="204036" y="216991"/>
                    <a:pt x="209167" y="216258"/>
                    <a:pt x="214299" y="217724"/>
                  </a:cubicBezTo>
                  <a:cubicBezTo>
                    <a:pt x="191207" y="223222"/>
                    <a:pt x="189740" y="246314"/>
                    <a:pt x="175812" y="260976"/>
                  </a:cubicBezTo>
                  <a:cubicBezTo>
                    <a:pt x="169581" y="249246"/>
                    <a:pt x="161884" y="240816"/>
                    <a:pt x="147222" y="244115"/>
                  </a:cubicBezTo>
                  <a:cubicBezTo>
                    <a:pt x="139158" y="245948"/>
                    <a:pt x="135493" y="247414"/>
                    <a:pt x="132927" y="256944"/>
                  </a:cubicBezTo>
                  <a:cubicBezTo>
                    <a:pt x="129995" y="266840"/>
                    <a:pt x="119732" y="275271"/>
                    <a:pt x="112034" y="283335"/>
                  </a:cubicBezTo>
                  <a:cubicBezTo>
                    <a:pt x="105437" y="290299"/>
                    <a:pt x="97373" y="295797"/>
                    <a:pt x="90408" y="302028"/>
                  </a:cubicBezTo>
                  <a:cubicBezTo>
                    <a:pt x="85643" y="306426"/>
                    <a:pt x="79779" y="307893"/>
                    <a:pt x="75014" y="304960"/>
                  </a:cubicBezTo>
                  <a:cubicBezTo>
                    <a:pt x="70615" y="302394"/>
                    <a:pt x="73181" y="296896"/>
                    <a:pt x="75014" y="293231"/>
                  </a:cubicBezTo>
                  <a:cubicBezTo>
                    <a:pt x="80879" y="280769"/>
                    <a:pt x="72082" y="278203"/>
                    <a:pt x="63285" y="275271"/>
                  </a:cubicBezTo>
                  <a:cubicBezTo>
                    <a:pt x="58153" y="273804"/>
                    <a:pt x="48990" y="280036"/>
                    <a:pt x="50822" y="266107"/>
                  </a:cubicBezTo>
                  <a:cubicBezTo>
                    <a:pt x="51555" y="261709"/>
                    <a:pt x="44591" y="263908"/>
                    <a:pt x="43125" y="268673"/>
                  </a:cubicBezTo>
                  <a:cubicBezTo>
                    <a:pt x="40559" y="276004"/>
                    <a:pt x="32495" y="282968"/>
                    <a:pt x="28830" y="277836"/>
                  </a:cubicBezTo>
                  <a:cubicBezTo>
                    <a:pt x="24065" y="271605"/>
                    <a:pt x="5738" y="276737"/>
                    <a:pt x="12702" y="259876"/>
                  </a:cubicBezTo>
                  <a:cubicBezTo>
                    <a:pt x="16734" y="250346"/>
                    <a:pt x="4638" y="247414"/>
                    <a:pt x="2439" y="239716"/>
                  </a:cubicBezTo>
                  <a:cubicBezTo>
                    <a:pt x="6838" y="238250"/>
                    <a:pt x="10137" y="237151"/>
                    <a:pt x="13435" y="240083"/>
                  </a:cubicBezTo>
                  <a:cubicBezTo>
                    <a:pt x="16368" y="243015"/>
                    <a:pt x="18933" y="243015"/>
                    <a:pt x="20033" y="238617"/>
                  </a:cubicBezTo>
                  <a:cubicBezTo>
                    <a:pt x="20766" y="236051"/>
                    <a:pt x="18933" y="233485"/>
                    <a:pt x="16001" y="233119"/>
                  </a:cubicBezTo>
                  <a:cubicBezTo>
                    <a:pt x="-3792" y="229820"/>
                    <a:pt x="-4892" y="222856"/>
                    <a:pt x="10870" y="211126"/>
                  </a:cubicBezTo>
                  <a:cubicBezTo>
                    <a:pt x="13802" y="208927"/>
                    <a:pt x="12702" y="205262"/>
                    <a:pt x="10137" y="203062"/>
                  </a:cubicBezTo>
                  <a:cubicBezTo>
                    <a:pt x="7204" y="200497"/>
                    <a:pt x="4272" y="197198"/>
                    <a:pt x="6838" y="193533"/>
                  </a:cubicBezTo>
                  <a:cubicBezTo>
                    <a:pt x="25898" y="165675"/>
                    <a:pt x="18200" y="132687"/>
                    <a:pt x="23698" y="102264"/>
                  </a:cubicBezTo>
                  <a:cubicBezTo>
                    <a:pt x="24798" y="95667"/>
                    <a:pt x="26264" y="85770"/>
                    <a:pt x="17467" y="80272"/>
                  </a:cubicBezTo>
                  <a:cubicBezTo>
                    <a:pt x="16001" y="79539"/>
                    <a:pt x="14535" y="76240"/>
                    <a:pt x="14902" y="75873"/>
                  </a:cubicBezTo>
                  <a:cubicBezTo>
                    <a:pt x="27730" y="62678"/>
                    <a:pt x="18200" y="43618"/>
                    <a:pt x="27730" y="29690"/>
                  </a:cubicBezTo>
                  <a:cubicBezTo>
                    <a:pt x="31762" y="23825"/>
                    <a:pt x="31762" y="18694"/>
                    <a:pt x="24065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7823D4B-F667-4C92-8ECB-27C0FC162B30}"/>
                </a:ext>
              </a:extLst>
            </p:cNvPr>
            <p:cNvSpPr/>
            <p:nvPr/>
          </p:nvSpPr>
          <p:spPr>
            <a:xfrm>
              <a:off x="11900071" y="6201160"/>
              <a:ext cx="143242" cy="300666"/>
            </a:xfrm>
            <a:custGeom>
              <a:avLst/>
              <a:gdLst>
                <a:gd name="connsiteX0" fmla="*/ 36214 w 143242"/>
                <a:gd name="connsiteY0" fmla="*/ 75140 h 300666"/>
                <a:gd name="connsiteX1" fmla="*/ 45011 w 143242"/>
                <a:gd name="connsiteY1" fmla="*/ 56813 h 300666"/>
                <a:gd name="connsiteX2" fmla="*/ 49043 w 143242"/>
                <a:gd name="connsiteY2" fmla="*/ 43985 h 300666"/>
                <a:gd name="connsiteX3" fmla="*/ 87529 w 143242"/>
                <a:gd name="connsiteY3" fmla="*/ 39220 h 300666"/>
                <a:gd name="connsiteX4" fmla="*/ 93760 w 143242"/>
                <a:gd name="connsiteY4" fmla="*/ 37387 h 300666"/>
                <a:gd name="connsiteX5" fmla="*/ 93027 w 143242"/>
                <a:gd name="connsiteY5" fmla="*/ 29323 h 300666"/>
                <a:gd name="connsiteX6" fmla="*/ 94493 w 143242"/>
                <a:gd name="connsiteY6" fmla="*/ 10996 h 300666"/>
                <a:gd name="connsiteX7" fmla="*/ 104023 w 143242"/>
                <a:gd name="connsiteY7" fmla="*/ 0 h 300666"/>
                <a:gd name="connsiteX8" fmla="*/ 126382 w 143242"/>
                <a:gd name="connsiteY8" fmla="*/ 11363 h 300666"/>
                <a:gd name="connsiteX9" fmla="*/ 143243 w 143242"/>
                <a:gd name="connsiteY9" fmla="*/ 16494 h 300666"/>
                <a:gd name="connsiteX10" fmla="*/ 137012 w 143242"/>
                <a:gd name="connsiteY10" fmla="*/ 36287 h 300666"/>
                <a:gd name="connsiteX11" fmla="*/ 132247 w 143242"/>
                <a:gd name="connsiteY11" fmla="*/ 57913 h 300666"/>
                <a:gd name="connsiteX12" fmla="*/ 115020 w 143242"/>
                <a:gd name="connsiteY12" fmla="*/ 74407 h 300666"/>
                <a:gd name="connsiteX13" fmla="*/ 97792 w 143242"/>
                <a:gd name="connsiteY13" fmla="*/ 62312 h 300666"/>
                <a:gd name="connsiteX14" fmla="*/ 93394 w 143242"/>
                <a:gd name="connsiteY14" fmla="*/ 64144 h 300666"/>
                <a:gd name="connsiteX15" fmla="*/ 92661 w 143242"/>
                <a:gd name="connsiteY15" fmla="*/ 114360 h 300666"/>
                <a:gd name="connsiteX16" fmla="*/ 84230 w 143242"/>
                <a:gd name="connsiteY16" fmla="*/ 160544 h 300666"/>
                <a:gd name="connsiteX17" fmla="*/ 81665 w 143242"/>
                <a:gd name="connsiteY17" fmla="*/ 162743 h 300666"/>
                <a:gd name="connsiteX18" fmla="*/ 78732 w 143242"/>
                <a:gd name="connsiteY18" fmla="*/ 183636 h 300666"/>
                <a:gd name="connsiteX19" fmla="*/ 84597 w 143242"/>
                <a:gd name="connsiteY19" fmla="*/ 188034 h 300666"/>
                <a:gd name="connsiteX20" fmla="*/ 87163 w 143242"/>
                <a:gd name="connsiteY20" fmla="*/ 256211 h 300666"/>
                <a:gd name="connsiteX21" fmla="*/ 80565 w 143242"/>
                <a:gd name="connsiteY21" fmla="*/ 270872 h 300666"/>
                <a:gd name="connsiteX22" fmla="*/ 74700 w 143242"/>
                <a:gd name="connsiteY22" fmla="*/ 291765 h 300666"/>
                <a:gd name="connsiteX23" fmla="*/ 71401 w 143242"/>
                <a:gd name="connsiteY23" fmla="*/ 300562 h 300666"/>
                <a:gd name="connsiteX24" fmla="*/ 61872 w 143242"/>
                <a:gd name="connsiteY24" fmla="*/ 296896 h 300666"/>
                <a:gd name="connsiteX25" fmla="*/ 38780 w 143242"/>
                <a:gd name="connsiteY25" fmla="*/ 269772 h 300666"/>
                <a:gd name="connsiteX26" fmla="*/ 20819 w 143242"/>
                <a:gd name="connsiteY26" fmla="*/ 265007 h 300666"/>
                <a:gd name="connsiteX27" fmla="*/ 5425 w 143242"/>
                <a:gd name="connsiteY27" fmla="*/ 259876 h 300666"/>
                <a:gd name="connsiteX28" fmla="*/ 2126 w 143242"/>
                <a:gd name="connsiteY28" fmla="*/ 235318 h 300666"/>
                <a:gd name="connsiteX29" fmla="*/ 21552 w 143242"/>
                <a:gd name="connsiteY29" fmla="*/ 138918 h 300666"/>
                <a:gd name="connsiteX30" fmla="*/ 36214 w 143242"/>
                <a:gd name="connsiteY30" fmla="*/ 75140 h 30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3242" h="300666">
                  <a:moveTo>
                    <a:pt x="36214" y="75140"/>
                  </a:moveTo>
                  <a:cubicBezTo>
                    <a:pt x="45744" y="72208"/>
                    <a:pt x="54907" y="69642"/>
                    <a:pt x="45011" y="56813"/>
                  </a:cubicBezTo>
                  <a:cubicBezTo>
                    <a:pt x="41712" y="52415"/>
                    <a:pt x="46843" y="43618"/>
                    <a:pt x="49043" y="43985"/>
                  </a:cubicBezTo>
                  <a:cubicBezTo>
                    <a:pt x="62605" y="46184"/>
                    <a:pt x="72135" y="17960"/>
                    <a:pt x="87529" y="39220"/>
                  </a:cubicBezTo>
                  <a:cubicBezTo>
                    <a:pt x="88995" y="41052"/>
                    <a:pt x="92294" y="39586"/>
                    <a:pt x="93760" y="37387"/>
                  </a:cubicBezTo>
                  <a:cubicBezTo>
                    <a:pt x="95960" y="34455"/>
                    <a:pt x="95960" y="30789"/>
                    <a:pt x="93027" y="29323"/>
                  </a:cubicBezTo>
                  <a:cubicBezTo>
                    <a:pt x="73967" y="21626"/>
                    <a:pt x="87163" y="16861"/>
                    <a:pt x="94493" y="10996"/>
                  </a:cubicBezTo>
                  <a:cubicBezTo>
                    <a:pt x="98159" y="8064"/>
                    <a:pt x="101091" y="3665"/>
                    <a:pt x="104023" y="0"/>
                  </a:cubicBezTo>
                  <a:cubicBezTo>
                    <a:pt x="108422" y="9897"/>
                    <a:pt x="117952" y="9897"/>
                    <a:pt x="126382" y="11363"/>
                  </a:cubicBezTo>
                  <a:cubicBezTo>
                    <a:pt x="130048" y="17227"/>
                    <a:pt x="136645" y="13928"/>
                    <a:pt x="143243" y="16494"/>
                  </a:cubicBezTo>
                  <a:cubicBezTo>
                    <a:pt x="138845" y="22725"/>
                    <a:pt x="128215" y="27124"/>
                    <a:pt x="137012" y="36287"/>
                  </a:cubicBezTo>
                  <a:cubicBezTo>
                    <a:pt x="117952" y="39586"/>
                    <a:pt x="126382" y="49116"/>
                    <a:pt x="132247" y="57913"/>
                  </a:cubicBezTo>
                  <a:cubicBezTo>
                    <a:pt x="123450" y="60479"/>
                    <a:pt x="121251" y="70742"/>
                    <a:pt x="115020" y="74407"/>
                  </a:cubicBezTo>
                  <a:cubicBezTo>
                    <a:pt x="105856" y="79905"/>
                    <a:pt x="99258" y="72208"/>
                    <a:pt x="97792" y="62312"/>
                  </a:cubicBezTo>
                  <a:cubicBezTo>
                    <a:pt x="95593" y="63045"/>
                    <a:pt x="94493" y="63411"/>
                    <a:pt x="93394" y="64144"/>
                  </a:cubicBezTo>
                  <a:cubicBezTo>
                    <a:pt x="102191" y="80639"/>
                    <a:pt x="91195" y="97133"/>
                    <a:pt x="92661" y="114360"/>
                  </a:cubicBezTo>
                  <a:cubicBezTo>
                    <a:pt x="93760" y="128655"/>
                    <a:pt x="88629" y="145516"/>
                    <a:pt x="84230" y="160544"/>
                  </a:cubicBezTo>
                  <a:cubicBezTo>
                    <a:pt x="83864" y="161277"/>
                    <a:pt x="82764" y="162376"/>
                    <a:pt x="81665" y="162743"/>
                  </a:cubicBezTo>
                  <a:cubicBezTo>
                    <a:pt x="58206" y="166775"/>
                    <a:pt x="72501" y="175939"/>
                    <a:pt x="78732" y="183636"/>
                  </a:cubicBezTo>
                  <a:cubicBezTo>
                    <a:pt x="80198" y="185469"/>
                    <a:pt x="82764" y="186568"/>
                    <a:pt x="84597" y="188034"/>
                  </a:cubicBezTo>
                  <a:cubicBezTo>
                    <a:pt x="88262" y="210760"/>
                    <a:pt x="85330" y="233485"/>
                    <a:pt x="87163" y="256211"/>
                  </a:cubicBezTo>
                  <a:cubicBezTo>
                    <a:pt x="87529" y="261708"/>
                    <a:pt x="85330" y="267207"/>
                    <a:pt x="80565" y="270872"/>
                  </a:cubicBezTo>
                  <a:cubicBezTo>
                    <a:pt x="75433" y="276737"/>
                    <a:pt x="75800" y="284434"/>
                    <a:pt x="74700" y="291765"/>
                  </a:cubicBezTo>
                  <a:cubicBezTo>
                    <a:pt x="74334" y="295064"/>
                    <a:pt x="76900" y="299462"/>
                    <a:pt x="71401" y="300562"/>
                  </a:cubicBezTo>
                  <a:cubicBezTo>
                    <a:pt x="67370" y="301295"/>
                    <a:pt x="65170" y="297996"/>
                    <a:pt x="61872" y="296896"/>
                  </a:cubicBezTo>
                  <a:cubicBezTo>
                    <a:pt x="49409" y="291398"/>
                    <a:pt x="46477" y="278569"/>
                    <a:pt x="38780" y="269772"/>
                  </a:cubicBezTo>
                  <a:cubicBezTo>
                    <a:pt x="33281" y="263541"/>
                    <a:pt x="24118" y="262442"/>
                    <a:pt x="20819" y="265007"/>
                  </a:cubicBezTo>
                  <a:cubicBezTo>
                    <a:pt x="11289" y="273071"/>
                    <a:pt x="9823" y="263175"/>
                    <a:pt x="5425" y="259876"/>
                  </a:cubicBezTo>
                  <a:cubicBezTo>
                    <a:pt x="-1540" y="252545"/>
                    <a:pt x="-807" y="243015"/>
                    <a:pt x="2126" y="235318"/>
                  </a:cubicBezTo>
                  <a:cubicBezTo>
                    <a:pt x="13855" y="204162"/>
                    <a:pt x="16054" y="170807"/>
                    <a:pt x="21552" y="138918"/>
                  </a:cubicBezTo>
                  <a:cubicBezTo>
                    <a:pt x="25951" y="116559"/>
                    <a:pt x="38413" y="97499"/>
                    <a:pt x="36214" y="75140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244F4EC2-E7ED-4C08-875B-2720BEA5818B}"/>
                </a:ext>
              </a:extLst>
            </p:cNvPr>
            <p:cNvSpPr/>
            <p:nvPr/>
          </p:nvSpPr>
          <p:spPr>
            <a:xfrm>
              <a:off x="12323685" y="6127675"/>
              <a:ext cx="172590" cy="258933"/>
            </a:xfrm>
            <a:custGeom>
              <a:avLst/>
              <a:gdLst>
                <a:gd name="connsiteX0" fmla="*/ 25689 w 172590"/>
                <a:gd name="connsiteY0" fmla="*/ 122234 h 258933"/>
                <a:gd name="connsiteX1" fmla="*/ 34852 w 172590"/>
                <a:gd name="connsiteY1" fmla="*/ 95843 h 258933"/>
                <a:gd name="connsiteX2" fmla="*/ 38884 w 172590"/>
                <a:gd name="connsiteY2" fmla="*/ 88146 h 258933"/>
                <a:gd name="connsiteX3" fmla="*/ 10661 w 172590"/>
                <a:gd name="connsiteY3" fmla="*/ 62122 h 258933"/>
                <a:gd name="connsiteX4" fmla="*/ 8095 w 172590"/>
                <a:gd name="connsiteY4" fmla="*/ 30966 h 258933"/>
                <a:gd name="connsiteX5" fmla="*/ 44382 w 172590"/>
                <a:gd name="connsiteY5" fmla="*/ 22902 h 258933"/>
                <a:gd name="connsiteX6" fmla="*/ 46215 w 172590"/>
                <a:gd name="connsiteY6" fmla="*/ 20336 h 258933"/>
                <a:gd name="connsiteX7" fmla="*/ 82502 w 172590"/>
                <a:gd name="connsiteY7" fmla="*/ 4209 h 258933"/>
                <a:gd name="connsiteX8" fmla="*/ 93865 w 172590"/>
                <a:gd name="connsiteY8" fmla="*/ 2376 h 258933"/>
                <a:gd name="connsiteX9" fmla="*/ 92765 w 172590"/>
                <a:gd name="connsiteY9" fmla="*/ 12639 h 258933"/>
                <a:gd name="connsiteX10" fmla="*/ 95697 w 172590"/>
                <a:gd name="connsiteY10" fmla="*/ 36831 h 258933"/>
                <a:gd name="connsiteX11" fmla="*/ 52446 w 172590"/>
                <a:gd name="connsiteY11" fmla="*/ 40863 h 258933"/>
                <a:gd name="connsiteX12" fmla="*/ 45848 w 172590"/>
                <a:gd name="connsiteY12" fmla="*/ 45994 h 258933"/>
                <a:gd name="connsiteX13" fmla="*/ 57577 w 172590"/>
                <a:gd name="connsiteY13" fmla="*/ 63588 h 258933"/>
                <a:gd name="connsiteX14" fmla="*/ 111459 w 172590"/>
                <a:gd name="connsiteY14" fmla="*/ 84114 h 258933"/>
                <a:gd name="connsiteX15" fmla="*/ 134917 w 172590"/>
                <a:gd name="connsiteY15" fmla="*/ 107206 h 258933"/>
                <a:gd name="connsiteX16" fmla="*/ 132351 w 172590"/>
                <a:gd name="connsiteY16" fmla="*/ 107939 h 258933"/>
                <a:gd name="connsiteX17" fmla="*/ 121355 w 172590"/>
                <a:gd name="connsiteY17" fmla="*/ 104640 h 258933"/>
                <a:gd name="connsiteX18" fmla="*/ 120989 w 172590"/>
                <a:gd name="connsiteY18" fmla="*/ 128465 h 258933"/>
                <a:gd name="connsiteX19" fmla="*/ 137116 w 172590"/>
                <a:gd name="connsiteY19" fmla="*/ 137262 h 258933"/>
                <a:gd name="connsiteX20" fmla="*/ 151045 w 172590"/>
                <a:gd name="connsiteY20" fmla="*/ 127732 h 258933"/>
                <a:gd name="connsiteX21" fmla="*/ 160941 w 172590"/>
                <a:gd name="connsiteY21" fmla="*/ 130298 h 258933"/>
                <a:gd name="connsiteX22" fmla="*/ 170471 w 172590"/>
                <a:gd name="connsiteY22" fmla="*/ 164753 h 258933"/>
                <a:gd name="connsiteX23" fmla="*/ 155810 w 172590"/>
                <a:gd name="connsiteY23" fmla="*/ 168785 h 258933"/>
                <a:gd name="connsiteX24" fmla="*/ 134917 w 172590"/>
                <a:gd name="connsiteY24" fmla="*/ 169884 h 258933"/>
                <a:gd name="connsiteX25" fmla="*/ 115491 w 172590"/>
                <a:gd name="connsiteY25" fmla="*/ 175016 h 258933"/>
                <a:gd name="connsiteX26" fmla="*/ 110726 w 172590"/>
                <a:gd name="connsiteY26" fmla="*/ 180147 h 258933"/>
                <a:gd name="connsiteX27" fmla="*/ 103395 w 172590"/>
                <a:gd name="connsiteY27" fmla="*/ 184546 h 258933"/>
                <a:gd name="connsiteX28" fmla="*/ 102662 w 172590"/>
                <a:gd name="connsiteY28" fmla="*/ 175016 h 258933"/>
                <a:gd name="connsiteX29" fmla="*/ 103028 w 172590"/>
                <a:gd name="connsiteY29" fmla="*/ 142760 h 258933"/>
                <a:gd name="connsiteX30" fmla="*/ 87267 w 172590"/>
                <a:gd name="connsiteY30" fmla="*/ 176848 h 258933"/>
                <a:gd name="connsiteX31" fmla="*/ 78104 w 172590"/>
                <a:gd name="connsiteY31" fmla="*/ 206538 h 258933"/>
                <a:gd name="connsiteX32" fmla="*/ 76271 w 172590"/>
                <a:gd name="connsiteY32" fmla="*/ 214235 h 258933"/>
                <a:gd name="connsiteX33" fmla="*/ 57944 w 172590"/>
                <a:gd name="connsiteY33" fmla="*/ 228897 h 258933"/>
                <a:gd name="connsiteX34" fmla="*/ 34852 w 172590"/>
                <a:gd name="connsiteY34" fmla="*/ 252355 h 258933"/>
                <a:gd name="connsiteX35" fmla="*/ 16525 w 172590"/>
                <a:gd name="connsiteY35" fmla="*/ 256754 h 258933"/>
                <a:gd name="connsiteX36" fmla="*/ 14326 w 172590"/>
                <a:gd name="connsiteY36" fmla="*/ 245391 h 258933"/>
                <a:gd name="connsiteX37" fmla="*/ 6629 w 172590"/>
                <a:gd name="connsiteY37" fmla="*/ 203239 h 258933"/>
                <a:gd name="connsiteX38" fmla="*/ 2230 w 172590"/>
                <a:gd name="connsiteY38" fmla="*/ 170984 h 258933"/>
                <a:gd name="connsiteX39" fmla="*/ 17258 w 172590"/>
                <a:gd name="connsiteY39" fmla="*/ 151924 h 258933"/>
                <a:gd name="connsiteX40" fmla="*/ 24589 w 172590"/>
                <a:gd name="connsiteY40" fmla="*/ 133230 h 258933"/>
                <a:gd name="connsiteX41" fmla="*/ 41083 w 172590"/>
                <a:gd name="connsiteY41" fmla="*/ 124067 h 258933"/>
                <a:gd name="connsiteX42" fmla="*/ 25689 w 172590"/>
                <a:gd name="connsiteY42" fmla="*/ 122234 h 258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590" h="258933">
                  <a:moveTo>
                    <a:pt x="25689" y="122234"/>
                  </a:moveTo>
                  <a:cubicBezTo>
                    <a:pt x="24956" y="111971"/>
                    <a:pt x="26055" y="102808"/>
                    <a:pt x="34852" y="95843"/>
                  </a:cubicBezTo>
                  <a:cubicBezTo>
                    <a:pt x="37051" y="94377"/>
                    <a:pt x="37784" y="90712"/>
                    <a:pt x="38884" y="88146"/>
                  </a:cubicBezTo>
                  <a:cubicBezTo>
                    <a:pt x="23123" y="86313"/>
                    <a:pt x="24956" y="65054"/>
                    <a:pt x="10661" y="62122"/>
                  </a:cubicBezTo>
                  <a:cubicBezTo>
                    <a:pt x="9927" y="51859"/>
                    <a:pt x="8828" y="41962"/>
                    <a:pt x="8095" y="30966"/>
                  </a:cubicBezTo>
                  <a:cubicBezTo>
                    <a:pt x="22390" y="36464"/>
                    <a:pt x="36318" y="41962"/>
                    <a:pt x="44382" y="22902"/>
                  </a:cubicBezTo>
                  <a:cubicBezTo>
                    <a:pt x="44749" y="21803"/>
                    <a:pt x="46215" y="20336"/>
                    <a:pt x="46215" y="20336"/>
                  </a:cubicBezTo>
                  <a:cubicBezTo>
                    <a:pt x="68207" y="36464"/>
                    <a:pt x="71873" y="12639"/>
                    <a:pt x="82502" y="4209"/>
                  </a:cubicBezTo>
                  <a:cubicBezTo>
                    <a:pt x="85434" y="1643"/>
                    <a:pt x="89833" y="-2756"/>
                    <a:pt x="93865" y="2376"/>
                  </a:cubicBezTo>
                  <a:cubicBezTo>
                    <a:pt x="95331" y="4575"/>
                    <a:pt x="94598" y="10440"/>
                    <a:pt x="92765" y="12639"/>
                  </a:cubicBezTo>
                  <a:cubicBezTo>
                    <a:pt x="82502" y="25101"/>
                    <a:pt x="82502" y="25101"/>
                    <a:pt x="95697" y="36831"/>
                  </a:cubicBezTo>
                  <a:cubicBezTo>
                    <a:pt x="78837" y="31333"/>
                    <a:pt x="66741" y="43062"/>
                    <a:pt x="52446" y="40863"/>
                  </a:cubicBezTo>
                  <a:cubicBezTo>
                    <a:pt x="48781" y="40496"/>
                    <a:pt x="45482" y="43428"/>
                    <a:pt x="45848" y="45994"/>
                  </a:cubicBezTo>
                  <a:cubicBezTo>
                    <a:pt x="46948" y="53691"/>
                    <a:pt x="52079" y="63588"/>
                    <a:pt x="57577" y="63588"/>
                  </a:cubicBezTo>
                  <a:cubicBezTo>
                    <a:pt x="78837" y="63588"/>
                    <a:pt x="93498" y="76783"/>
                    <a:pt x="111459" y="84114"/>
                  </a:cubicBezTo>
                  <a:cubicBezTo>
                    <a:pt x="130519" y="92178"/>
                    <a:pt x="131618" y="89246"/>
                    <a:pt x="134917" y="107206"/>
                  </a:cubicBezTo>
                  <a:cubicBezTo>
                    <a:pt x="134184" y="107573"/>
                    <a:pt x="133451" y="107939"/>
                    <a:pt x="132351" y="107939"/>
                  </a:cubicBezTo>
                  <a:cubicBezTo>
                    <a:pt x="128320" y="107939"/>
                    <a:pt x="126120" y="103907"/>
                    <a:pt x="121355" y="104640"/>
                  </a:cubicBezTo>
                  <a:cubicBezTo>
                    <a:pt x="119889" y="112338"/>
                    <a:pt x="134551" y="120768"/>
                    <a:pt x="120989" y="128465"/>
                  </a:cubicBezTo>
                  <a:cubicBezTo>
                    <a:pt x="125021" y="133963"/>
                    <a:pt x="128320" y="140561"/>
                    <a:pt x="137116" y="137262"/>
                  </a:cubicBezTo>
                  <a:cubicBezTo>
                    <a:pt x="142248" y="135063"/>
                    <a:pt x="145913" y="130298"/>
                    <a:pt x="151045" y="127732"/>
                  </a:cubicBezTo>
                  <a:cubicBezTo>
                    <a:pt x="154710" y="126633"/>
                    <a:pt x="158376" y="126999"/>
                    <a:pt x="160941" y="130298"/>
                  </a:cubicBezTo>
                  <a:cubicBezTo>
                    <a:pt x="178902" y="137629"/>
                    <a:pt x="170838" y="153023"/>
                    <a:pt x="170471" y="164753"/>
                  </a:cubicBezTo>
                  <a:cubicBezTo>
                    <a:pt x="170471" y="171350"/>
                    <a:pt x="159475" y="174649"/>
                    <a:pt x="155810" y="168785"/>
                  </a:cubicBezTo>
                  <a:cubicBezTo>
                    <a:pt x="147013" y="154123"/>
                    <a:pt x="137849" y="163653"/>
                    <a:pt x="134917" y="169884"/>
                  </a:cubicBezTo>
                  <a:cubicBezTo>
                    <a:pt x="129419" y="181980"/>
                    <a:pt x="123188" y="177581"/>
                    <a:pt x="115491" y="175016"/>
                  </a:cubicBezTo>
                  <a:cubicBezTo>
                    <a:pt x="109259" y="172450"/>
                    <a:pt x="112192" y="178314"/>
                    <a:pt x="110726" y="180147"/>
                  </a:cubicBezTo>
                  <a:cubicBezTo>
                    <a:pt x="108893" y="182713"/>
                    <a:pt x="107060" y="186012"/>
                    <a:pt x="103395" y="184546"/>
                  </a:cubicBezTo>
                  <a:cubicBezTo>
                    <a:pt x="98630" y="182346"/>
                    <a:pt x="100096" y="177948"/>
                    <a:pt x="102662" y="175016"/>
                  </a:cubicBezTo>
                  <a:cubicBezTo>
                    <a:pt x="111825" y="164753"/>
                    <a:pt x="112192" y="154123"/>
                    <a:pt x="103028" y="142760"/>
                  </a:cubicBezTo>
                  <a:cubicBezTo>
                    <a:pt x="101929" y="156689"/>
                    <a:pt x="94598" y="167318"/>
                    <a:pt x="87267" y="176848"/>
                  </a:cubicBezTo>
                  <a:cubicBezTo>
                    <a:pt x="79936" y="186378"/>
                    <a:pt x="73705" y="194442"/>
                    <a:pt x="78104" y="206538"/>
                  </a:cubicBezTo>
                  <a:cubicBezTo>
                    <a:pt x="79203" y="209837"/>
                    <a:pt x="78104" y="214968"/>
                    <a:pt x="76271" y="214235"/>
                  </a:cubicBezTo>
                  <a:cubicBezTo>
                    <a:pt x="59777" y="205805"/>
                    <a:pt x="65275" y="224865"/>
                    <a:pt x="57944" y="228897"/>
                  </a:cubicBezTo>
                  <a:cubicBezTo>
                    <a:pt x="48414" y="233662"/>
                    <a:pt x="38884" y="242825"/>
                    <a:pt x="34852" y="252355"/>
                  </a:cubicBezTo>
                  <a:cubicBezTo>
                    <a:pt x="29721" y="264451"/>
                    <a:pt x="22023" y="256021"/>
                    <a:pt x="16525" y="256754"/>
                  </a:cubicBezTo>
                  <a:cubicBezTo>
                    <a:pt x="11027" y="257854"/>
                    <a:pt x="14693" y="249423"/>
                    <a:pt x="14326" y="245391"/>
                  </a:cubicBezTo>
                  <a:cubicBezTo>
                    <a:pt x="12860" y="231096"/>
                    <a:pt x="20191" y="215702"/>
                    <a:pt x="6629" y="203239"/>
                  </a:cubicBezTo>
                  <a:cubicBezTo>
                    <a:pt x="-3268" y="194076"/>
                    <a:pt x="6995" y="181613"/>
                    <a:pt x="2230" y="170984"/>
                  </a:cubicBezTo>
                  <a:cubicBezTo>
                    <a:pt x="-6567" y="153756"/>
                    <a:pt x="13226" y="159255"/>
                    <a:pt x="17258" y="151924"/>
                  </a:cubicBezTo>
                  <a:cubicBezTo>
                    <a:pt x="23123" y="147159"/>
                    <a:pt x="20191" y="138728"/>
                    <a:pt x="24589" y="133230"/>
                  </a:cubicBezTo>
                  <a:cubicBezTo>
                    <a:pt x="28621" y="128099"/>
                    <a:pt x="38151" y="132497"/>
                    <a:pt x="41083" y="124067"/>
                  </a:cubicBezTo>
                  <a:cubicBezTo>
                    <a:pt x="36685" y="121501"/>
                    <a:pt x="30087" y="128465"/>
                    <a:pt x="25689" y="122234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6AEFDD5F-2D3A-4A15-8521-413F85595381}"/>
                </a:ext>
              </a:extLst>
            </p:cNvPr>
            <p:cNvSpPr/>
            <p:nvPr/>
          </p:nvSpPr>
          <p:spPr>
            <a:xfrm>
              <a:off x="11930112" y="5720242"/>
              <a:ext cx="93184" cy="200149"/>
            </a:xfrm>
            <a:custGeom>
              <a:avLst/>
              <a:gdLst>
                <a:gd name="connsiteX0" fmla="*/ 66285 w 93184"/>
                <a:gd name="connsiteY0" fmla="*/ 56466 h 200149"/>
                <a:gd name="connsiteX1" fmla="*/ 66285 w 93184"/>
                <a:gd name="connsiteY1" fmla="*/ 84690 h 200149"/>
                <a:gd name="connsiteX2" fmla="*/ 92309 w 93184"/>
                <a:gd name="connsiteY2" fmla="*/ 114379 h 200149"/>
                <a:gd name="connsiteX3" fmla="*/ 87911 w 93184"/>
                <a:gd name="connsiteY3" fmla="*/ 127575 h 200149"/>
                <a:gd name="connsiteX4" fmla="*/ 82779 w 93184"/>
                <a:gd name="connsiteY4" fmla="*/ 138571 h 200149"/>
                <a:gd name="connsiteX5" fmla="*/ 72149 w 93184"/>
                <a:gd name="connsiteY5" fmla="*/ 172292 h 200149"/>
                <a:gd name="connsiteX6" fmla="*/ 69950 w 93184"/>
                <a:gd name="connsiteY6" fmla="*/ 200149 h 200149"/>
                <a:gd name="connsiteX7" fmla="*/ 54922 w 93184"/>
                <a:gd name="connsiteY7" fmla="*/ 160563 h 200149"/>
                <a:gd name="connsiteX8" fmla="*/ 57121 w 93184"/>
                <a:gd name="connsiteY8" fmla="*/ 123543 h 200149"/>
                <a:gd name="connsiteX9" fmla="*/ 47958 w 93184"/>
                <a:gd name="connsiteY9" fmla="*/ 115479 h 200149"/>
                <a:gd name="connsiteX10" fmla="*/ 39161 w 93184"/>
                <a:gd name="connsiteY10" fmla="*/ 114746 h 200149"/>
                <a:gd name="connsiteX11" fmla="*/ 41727 w 93184"/>
                <a:gd name="connsiteY11" fmla="*/ 103383 h 200149"/>
                <a:gd name="connsiteX12" fmla="*/ 64819 w 93184"/>
                <a:gd name="connsiteY12" fmla="*/ 97152 h 200149"/>
                <a:gd name="connsiteX13" fmla="*/ 56022 w 93184"/>
                <a:gd name="connsiteY13" fmla="*/ 81391 h 200149"/>
                <a:gd name="connsiteX14" fmla="*/ 24499 w 93184"/>
                <a:gd name="connsiteY14" fmla="*/ 90188 h 200149"/>
                <a:gd name="connsiteX15" fmla="*/ 6906 w 93184"/>
                <a:gd name="connsiteY15" fmla="*/ 71494 h 200149"/>
                <a:gd name="connsiteX16" fmla="*/ 3973 w 93184"/>
                <a:gd name="connsiteY16" fmla="*/ 67096 h 200149"/>
                <a:gd name="connsiteX17" fmla="*/ 3240 w 93184"/>
                <a:gd name="connsiteY17" fmla="*/ 61964 h 200149"/>
                <a:gd name="connsiteX18" fmla="*/ 2874 w 93184"/>
                <a:gd name="connsiteY18" fmla="*/ 23111 h 200149"/>
                <a:gd name="connsiteX19" fmla="*/ 3973 w 93184"/>
                <a:gd name="connsiteY19" fmla="*/ 12848 h 200149"/>
                <a:gd name="connsiteX20" fmla="*/ 5806 w 93184"/>
                <a:gd name="connsiteY20" fmla="*/ 752 h 200149"/>
                <a:gd name="connsiteX21" fmla="*/ 40627 w 93184"/>
                <a:gd name="connsiteY21" fmla="*/ 3318 h 200149"/>
                <a:gd name="connsiteX22" fmla="*/ 46858 w 93184"/>
                <a:gd name="connsiteY22" fmla="*/ 6617 h 200149"/>
                <a:gd name="connsiteX23" fmla="*/ 50524 w 93184"/>
                <a:gd name="connsiteY23" fmla="*/ 53534 h 200149"/>
                <a:gd name="connsiteX24" fmla="*/ 47591 w 93184"/>
                <a:gd name="connsiteY24" fmla="*/ 62331 h 200149"/>
                <a:gd name="connsiteX25" fmla="*/ 52356 w 93184"/>
                <a:gd name="connsiteY25" fmla="*/ 53167 h 200149"/>
                <a:gd name="connsiteX26" fmla="*/ 66285 w 93184"/>
                <a:gd name="connsiteY26" fmla="*/ 56466 h 20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184" h="200149">
                  <a:moveTo>
                    <a:pt x="66285" y="56466"/>
                  </a:moveTo>
                  <a:cubicBezTo>
                    <a:pt x="54189" y="65996"/>
                    <a:pt x="66285" y="75160"/>
                    <a:pt x="66285" y="84690"/>
                  </a:cubicBezTo>
                  <a:cubicBezTo>
                    <a:pt x="89377" y="81024"/>
                    <a:pt x="71050" y="114013"/>
                    <a:pt x="92309" y="114379"/>
                  </a:cubicBezTo>
                  <a:cubicBezTo>
                    <a:pt x="96341" y="114379"/>
                    <a:pt x="84978" y="121343"/>
                    <a:pt x="87911" y="127575"/>
                  </a:cubicBezTo>
                  <a:cubicBezTo>
                    <a:pt x="78747" y="127941"/>
                    <a:pt x="80580" y="133439"/>
                    <a:pt x="82779" y="138571"/>
                  </a:cubicBezTo>
                  <a:cubicBezTo>
                    <a:pt x="89010" y="152866"/>
                    <a:pt x="73982" y="160197"/>
                    <a:pt x="72149" y="172292"/>
                  </a:cubicBezTo>
                  <a:cubicBezTo>
                    <a:pt x="71050" y="179990"/>
                    <a:pt x="67384" y="188053"/>
                    <a:pt x="69950" y="200149"/>
                  </a:cubicBezTo>
                  <a:cubicBezTo>
                    <a:pt x="51990" y="188420"/>
                    <a:pt x="60787" y="171926"/>
                    <a:pt x="54922" y="160563"/>
                  </a:cubicBezTo>
                  <a:cubicBezTo>
                    <a:pt x="48691" y="148467"/>
                    <a:pt x="58221" y="136372"/>
                    <a:pt x="57121" y="123543"/>
                  </a:cubicBezTo>
                  <a:cubicBezTo>
                    <a:pt x="56388" y="116578"/>
                    <a:pt x="56388" y="111447"/>
                    <a:pt x="47958" y="115479"/>
                  </a:cubicBezTo>
                  <a:cubicBezTo>
                    <a:pt x="43926" y="117312"/>
                    <a:pt x="41727" y="119144"/>
                    <a:pt x="39161" y="114746"/>
                  </a:cubicBezTo>
                  <a:cubicBezTo>
                    <a:pt x="36595" y="109981"/>
                    <a:pt x="37695" y="105216"/>
                    <a:pt x="41727" y="103383"/>
                  </a:cubicBezTo>
                  <a:cubicBezTo>
                    <a:pt x="48691" y="99351"/>
                    <a:pt x="54922" y="92020"/>
                    <a:pt x="64819" y="97152"/>
                  </a:cubicBezTo>
                  <a:cubicBezTo>
                    <a:pt x="61886" y="92020"/>
                    <a:pt x="58954" y="86889"/>
                    <a:pt x="56022" y="81391"/>
                  </a:cubicBezTo>
                  <a:cubicBezTo>
                    <a:pt x="48325" y="94953"/>
                    <a:pt x="35862" y="91287"/>
                    <a:pt x="24499" y="90188"/>
                  </a:cubicBezTo>
                  <a:cubicBezTo>
                    <a:pt x="18268" y="84323"/>
                    <a:pt x="13137" y="77725"/>
                    <a:pt x="6906" y="71494"/>
                  </a:cubicBezTo>
                  <a:cubicBezTo>
                    <a:pt x="5806" y="70395"/>
                    <a:pt x="4706" y="68928"/>
                    <a:pt x="3973" y="67096"/>
                  </a:cubicBezTo>
                  <a:cubicBezTo>
                    <a:pt x="3607" y="65263"/>
                    <a:pt x="3240" y="63797"/>
                    <a:pt x="3240" y="61964"/>
                  </a:cubicBezTo>
                  <a:cubicBezTo>
                    <a:pt x="2507" y="49135"/>
                    <a:pt x="9471" y="35940"/>
                    <a:pt x="2874" y="23111"/>
                  </a:cubicBezTo>
                  <a:cubicBezTo>
                    <a:pt x="674" y="19446"/>
                    <a:pt x="13137" y="17980"/>
                    <a:pt x="3973" y="12848"/>
                  </a:cubicBezTo>
                  <a:cubicBezTo>
                    <a:pt x="-2258" y="9183"/>
                    <a:pt x="-792" y="4051"/>
                    <a:pt x="5806" y="752"/>
                  </a:cubicBezTo>
                  <a:cubicBezTo>
                    <a:pt x="17535" y="-2547"/>
                    <a:pt x="28531" y="6250"/>
                    <a:pt x="40627" y="3318"/>
                  </a:cubicBezTo>
                  <a:cubicBezTo>
                    <a:pt x="43193" y="2585"/>
                    <a:pt x="45026" y="4784"/>
                    <a:pt x="46858" y="6617"/>
                  </a:cubicBezTo>
                  <a:cubicBezTo>
                    <a:pt x="54556" y="16147"/>
                    <a:pt x="56755" y="41805"/>
                    <a:pt x="50524" y="53534"/>
                  </a:cubicBezTo>
                  <a:cubicBezTo>
                    <a:pt x="47958" y="55733"/>
                    <a:pt x="45392" y="58299"/>
                    <a:pt x="47591" y="62331"/>
                  </a:cubicBezTo>
                  <a:cubicBezTo>
                    <a:pt x="50524" y="59765"/>
                    <a:pt x="49057" y="55367"/>
                    <a:pt x="52356" y="53167"/>
                  </a:cubicBezTo>
                  <a:cubicBezTo>
                    <a:pt x="57854" y="49868"/>
                    <a:pt x="63353" y="46203"/>
                    <a:pt x="66285" y="5646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1D57B500-F4A6-400B-9DFA-11FC4FB65C50}"/>
                </a:ext>
              </a:extLst>
            </p:cNvPr>
            <p:cNvSpPr/>
            <p:nvPr/>
          </p:nvSpPr>
          <p:spPr>
            <a:xfrm>
              <a:off x="12260694" y="5803782"/>
              <a:ext cx="117025" cy="65660"/>
            </a:xfrm>
            <a:custGeom>
              <a:avLst/>
              <a:gdLst>
                <a:gd name="connsiteX0" fmla="*/ 85015 w 117025"/>
                <a:gd name="connsiteY0" fmla="*/ 63461 h 65660"/>
                <a:gd name="connsiteX1" fmla="*/ 66321 w 117025"/>
                <a:gd name="connsiteY1" fmla="*/ 62728 h 65660"/>
                <a:gd name="connsiteX2" fmla="*/ 50927 w 117025"/>
                <a:gd name="connsiteY2" fmla="*/ 57597 h 65660"/>
                <a:gd name="connsiteX3" fmla="*/ 34066 w 117025"/>
                <a:gd name="connsiteY3" fmla="*/ 43668 h 65660"/>
                <a:gd name="connsiteX4" fmla="*/ 1810 w 117025"/>
                <a:gd name="connsiteY4" fmla="*/ 18743 h 65660"/>
                <a:gd name="connsiteX5" fmla="*/ 10241 w 117025"/>
                <a:gd name="connsiteY5" fmla="*/ 416 h 65660"/>
                <a:gd name="connsiteX6" fmla="*/ 67787 w 117025"/>
                <a:gd name="connsiteY6" fmla="*/ 10680 h 65660"/>
                <a:gd name="connsiteX7" fmla="*/ 68887 w 117025"/>
                <a:gd name="connsiteY7" fmla="*/ 16911 h 65660"/>
                <a:gd name="connsiteX8" fmla="*/ 93812 w 117025"/>
                <a:gd name="connsiteY8" fmla="*/ 34138 h 65660"/>
                <a:gd name="connsiteX9" fmla="*/ 107740 w 117025"/>
                <a:gd name="connsiteY9" fmla="*/ 40736 h 65660"/>
                <a:gd name="connsiteX10" fmla="*/ 116904 w 117025"/>
                <a:gd name="connsiteY10" fmla="*/ 53565 h 65660"/>
                <a:gd name="connsiteX11" fmla="*/ 102242 w 117025"/>
                <a:gd name="connsiteY11" fmla="*/ 62728 h 65660"/>
                <a:gd name="connsiteX12" fmla="*/ 95644 w 117025"/>
                <a:gd name="connsiteY12" fmla="*/ 65660 h 65660"/>
                <a:gd name="connsiteX13" fmla="*/ 85015 w 117025"/>
                <a:gd name="connsiteY13" fmla="*/ 63461 h 65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025" h="65660">
                  <a:moveTo>
                    <a:pt x="85015" y="63461"/>
                  </a:moveTo>
                  <a:cubicBezTo>
                    <a:pt x="78783" y="63095"/>
                    <a:pt x="72552" y="63095"/>
                    <a:pt x="66321" y="62728"/>
                  </a:cubicBezTo>
                  <a:cubicBezTo>
                    <a:pt x="58990" y="67860"/>
                    <a:pt x="55325" y="60895"/>
                    <a:pt x="50927" y="57597"/>
                  </a:cubicBezTo>
                  <a:cubicBezTo>
                    <a:pt x="46162" y="52098"/>
                    <a:pt x="42496" y="45134"/>
                    <a:pt x="34066" y="43668"/>
                  </a:cubicBezTo>
                  <a:cubicBezTo>
                    <a:pt x="18671" y="41469"/>
                    <a:pt x="7675" y="33038"/>
                    <a:pt x="1810" y="18743"/>
                  </a:cubicBezTo>
                  <a:cubicBezTo>
                    <a:pt x="-1855" y="9947"/>
                    <a:pt x="-389" y="1516"/>
                    <a:pt x="10241" y="416"/>
                  </a:cubicBezTo>
                  <a:cubicBezTo>
                    <a:pt x="30034" y="-1783"/>
                    <a:pt x="49094" y="5181"/>
                    <a:pt x="67787" y="10680"/>
                  </a:cubicBezTo>
                  <a:cubicBezTo>
                    <a:pt x="69986" y="11413"/>
                    <a:pt x="70353" y="14711"/>
                    <a:pt x="68887" y="16911"/>
                  </a:cubicBezTo>
                  <a:cubicBezTo>
                    <a:pt x="67421" y="35604"/>
                    <a:pt x="85381" y="28640"/>
                    <a:pt x="93812" y="34138"/>
                  </a:cubicBezTo>
                  <a:cubicBezTo>
                    <a:pt x="97110" y="36337"/>
                    <a:pt x="104075" y="37070"/>
                    <a:pt x="107740" y="40736"/>
                  </a:cubicBezTo>
                  <a:cubicBezTo>
                    <a:pt x="111405" y="44035"/>
                    <a:pt x="118003" y="47333"/>
                    <a:pt x="116904" y="53565"/>
                  </a:cubicBezTo>
                  <a:cubicBezTo>
                    <a:pt x="115437" y="60529"/>
                    <a:pt x="108840" y="62362"/>
                    <a:pt x="102242" y="62728"/>
                  </a:cubicBezTo>
                  <a:cubicBezTo>
                    <a:pt x="100043" y="63095"/>
                    <a:pt x="97843" y="64561"/>
                    <a:pt x="95644" y="65660"/>
                  </a:cubicBezTo>
                  <a:cubicBezTo>
                    <a:pt x="92345" y="65294"/>
                    <a:pt x="88680" y="64194"/>
                    <a:pt x="85015" y="63461"/>
                  </a:cubicBezTo>
                  <a:close/>
                </a:path>
              </a:pathLst>
            </a:custGeom>
            <a:solidFill>
              <a:srgbClr val="D8C3B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668F1165-35CF-4385-9010-71A79AAD5544}"/>
                </a:ext>
              </a:extLst>
            </p:cNvPr>
            <p:cNvSpPr/>
            <p:nvPr/>
          </p:nvSpPr>
          <p:spPr>
            <a:xfrm>
              <a:off x="12448339" y="6098529"/>
              <a:ext cx="72857" cy="159077"/>
            </a:xfrm>
            <a:custGeom>
              <a:avLst/>
              <a:gdLst>
                <a:gd name="connsiteX0" fmla="*/ 36288 w 72857"/>
                <a:gd name="connsiteY0" fmla="*/ 159078 h 159077"/>
                <a:gd name="connsiteX1" fmla="*/ 24925 w 72857"/>
                <a:gd name="connsiteY1" fmla="*/ 159078 h 159077"/>
                <a:gd name="connsiteX2" fmla="*/ 9897 w 72857"/>
                <a:gd name="connsiteY2" fmla="*/ 136352 h 159077"/>
                <a:gd name="connsiteX3" fmla="*/ 9897 w 72857"/>
                <a:gd name="connsiteY3" fmla="*/ 136352 h 159077"/>
                <a:gd name="connsiteX4" fmla="*/ 15028 w 72857"/>
                <a:gd name="connsiteY4" fmla="*/ 101898 h 159077"/>
                <a:gd name="connsiteX5" fmla="*/ 12462 w 72857"/>
                <a:gd name="connsiteY5" fmla="*/ 86503 h 159077"/>
                <a:gd name="connsiteX6" fmla="*/ 29323 w 72857"/>
                <a:gd name="connsiteY6" fmla="*/ 89802 h 159077"/>
                <a:gd name="connsiteX7" fmla="*/ 36654 w 72857"/>
                <a:gd name="connsiteY7" fmla="*/ 91635 h 159077"/>
                <a:gd name="connsiteX8" fmla="*/ 35554 w 72857"/>
                <a:gd name="connsiteY8" fmla="*/ 82471 h 159077"/>
                <a:gd name="connsiteX9" fmla="*/ 0 w 72857"/>
                <a:gd name="connsiteY9" fmla="*/ 41785 h 159077"/>
                <a:gd name="connsiteX10" fmla="*/ 27124 w 72857"/>
                <a:gd name="connsiteY10" fmla="*/ 49116 h 159077"/>
                <a:gd name="connsiteX11" fmla="*/ 41052 w 72857"/>
                <a:gd name="connsiteY11" fmla="*/ 60845 h 159077"/>
                <a:gd name="connsiteX12" fmla="*/ 57180 w 72857"/>
                <a:gd name="connsiteY12" fmla="*/ 58646 h 159077"/>
                <a:gd name="connsiteX13" fmla="*/ 53881 w 72857"/>
                <a:gd name="connsiteY13" fmla="*/ 47650 h 159077"/>
                <a:gd name="connsiteX14" fmla="*/ 57547 w 72857"/>
                <a:gd name="connsiteY14" fmla="*/ 28223 h 159077"/>
                <a:gd name="connsiteX15" fmla="*/ 66710 w 72857"/>
                <a:gd name="connsiteY15" fmla="*/ 0 h 159077"/>
                <a:gd name="connsiteX16" fmla="*/ 70376 w 72857"/>
                <a:gd name="connsiteY16" fmla="*/ 34088 h 159077"/>
                <a:gd name="connsiteX17" fmla="*/ 70742 w 72857"/>
                <a:gd name="connsiteY17" fmla="*/ 74407 h 159077"/>
                <a:gd name="connsiteX18" fmla="*/ 59013 w 72857"/>
                <a:gd name="connsiteY18" fmla="*/ 97866 h 159077"/>
                <a:gd name="connsiteX19" fmla="*/ 59013 w 72857"/>
                <a:gd name="connsiteY19" fmla="*/ 101531 h 159077"/>
                <a:gd name="connsiteX20" fmla="*/ 31522 w 72857"/>
                <a:gd name="connsiteY20" fmla="*/ 116559 h 159077"/>
                <a:gd name="connsiteX21" fmla="*/ 43618 w 72857"/>
                <a:gd name="connsiteY21" fmla="*/ 154313 h 159077"/>
                <a:gd name="connsiteX22" fmla="*/ 36288 w 72857"/>
                <a:gd name="connsiteY22" fmla="*/ 159078 h 159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857" h="159077">
                  <a:moveTo>
                    <a:pt x="36288" y="159078"/>
                  </a:moveTo>
                  <a:cubicBezTo>
                    <a:pt x="32622" y="159078"/>
                    <a:pt x="28957" y="159078"/>
                    <a:pt x="24925" y="159078"/>
                  </a:cubicBezTo>
                  <a:cubicBezTo>
                    <a:pt x="10996" y="157245"/>
                    <a:pt x="6231" y="149914"/>
                    <a:pt x="9897" y="136352"/>
                  </a:cubicBezTo>
                  <a:lnTo>
                    <a:pt x="9897" y="136352"/>
                  </a:lnTo>
                  <a:cubicBezTo>
                    <a:pt x="20160" y="126089"/>
                    <a:pt x="22359" y="115460"/>
                    <a:pt x="15028" y="101898"/>
                  </a:cubicBezTo>
                  <a:cubicBezTo>
                    <a:pt x="13195" y="98232"/>
                    <a:pt x="3666" y="92368"/>
                    <a:pt x="12462" y="86503"/>
                  </a:cubicBezTo>
                  <a:cubicBezTo>
                    <a:pt x="18327" y="82471"/>
                    <a:pt x="25291" y="80272"/>
                    <a:pt x="29323" y="89802"/>
                  </a:cubicBezTo>
                  <a:cubicBezTo>
                    <a:pt x="30789" y="93467"/>
                    <a:pt x="33722" y="94200"/>
                    <a:pt x="36654" y="91635"/>
                  </a:cubicBezTo>
                  <a:cubicBezTo>
                    <a:pt x="40686" y="88336"/>
                    <a:pt x="36654" y="85770"/>
                    <a:pt x="35554" y="82471"/>
                  </a:cubicBezTo>
                  <a:cubicBezTo>
                    <a:pt x="29690" y="63778"/>
                    <a:pt x="17594" y="50949"/>
                    <a:pt x="0" y="41785"/>
                  </a:cubicBezTo>
                  <a:cubicBezTo>
                    <a:pt x="11729" y="38120"/>
                    <a:pt x="22725" y="32988"/>
                    <a:pt x="27124" y="49116"/>
                  </a:cubicBezTo>
                  <a:cubicBezTo>
                    <a:pt x="28957" y="56447"/>
                    <a:pt x="36288" y="56813"/>
                    <a:pt x="41052" y="60845"/>
                  </a:cubicBezTo>
                  <a:cubicBezTo>
                    <a:pt x="46184" y="65610"/>
                    <a:pt x="52049" y="63411"/>
                    <a:pt x="57180" y="58646"/>
                  </a:cubicBezTo>
                  <a:cubicBezTo>
                    <a:pt x="64511" y="52048"/>
                    <a:pt x="55347" y="51315"/>
                    <a:pt x="53881" y="47650"/>
                  </a:cubicBezTo>
                  <a:cubicBezTo>
                    <a:pt x="51315" y="40686"/>
                    <a:pt x="46184" y="34455"/>
                    <a:pt x="57547" y="28223"/>
                  </a:cubicBezTo>
                  <a:cubicBezTo>
                    <a:pt x="67443" y="23092"/>
                    <a:pt x="64144" y="9896"/>
                    <a:pt x="66710" y="0"/>
                  </a:cubicBezTo>
                  <a:cubicBezTo>
                    <a:pt x="78439" y="9896"/>
                    <a:pt x="69642" y="23092"/>
                    <a:pt x="70376" y="34088"/>
                  </a:cubicBezTo>
                  <a:cubicBezTo>
                    <a:pt x="71475" y="47283"/>
                    <a:pt x="71109" y="61212"/>
                    <a:pt x="70742" y="74407"/>
                  </a:cubicBezTo>
                  <a:cubicBezTo>
                    <a:pt x="69276" y="83571"/>
                    <a:pt x="63411" y="90168"/>
                    <a:pt x="59013" y="97866"/>
                  </a:cubicBezTo>
                  <a:cubicBezTo>
                    <a:pt x="59013" y="98965"/>
                    <a:pt x="59013" y="100432"/>
                    <a:pt x="59013" y="101531"/>
                  </a:cubicBezTo>
                  <a:cubicBezTo>
                    <a:pt x="46917" y="100798"/>
                    <a:pt x="36288" y="103730"/>
                    <a:pt x="31522" y="116559"/>
                  </a:cubicBezTo>
                  <a:cubicBezTo>
                    <a:pt x="25291" y="132687"/>
                    <a:pt x="32622" y="144050"/>
                    <a:pt x="43618" y="154313"/>
                  </a:cubicBezTo>
                  <a:cubicBezTo>
                    <a:pt x="42152" y="158345"/>
                    <a:pt x="39220" y="158711"/>
                    <a:pt x="36288" y="159078"/>
                  </a:cubicBezTo>
                  <a:close/>
                </a:path>
              </a:pathLst>
            </a:custGeom>
            <a:solidFill>
              <a:srgbClr val="9B695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E9572E05-AAB7-438E-8C5B-3C99EE8FF37C}"/>
                </a:ext>
              </a:extLst>
            </p:cNvPr>
            <p:cNvSpPr/>
            <p:nvPr/>
          </p:nvSpPr>
          <p:spPr>
            <a:xfrm>
              <a:off x="11896296" y="5807875"/>
              <a:ext cx="49117" cy="110691"/>
            </a:xfrm>
            <a:custGeom>
              <a:avLst/>
              <a:gdLst>
                <a:gd name="connsiteX0" fmla="*/ 47686 w 49117"/>
                <a:gd name="connsiteY0" fmla="*/ 77695 h 110691"/>
                <a:gd name="connsiteX1" fmla="*/ 35223 w 49117"/>
                <a:gd name="connsiteY1" fmla="*/ 105552 h 110691"/>
                <a:gd name="connsiteX2" fmla="*/ 15430 w 49117"/>
                <a:gd name="connsiteY2" fmla="*/ 108485 h 110691"/>
                <a:gd name="connsiteX3" fmla="*/ 7366 w 49117"/>
                <a:gd name="connsiteY3" fmla="*/ 106652 h 110691"/>
                <a:gd name="connsiteX4" fmla="*/ 9932 w 49117"/>
                <a:gd name="connsiteY4" fmla="*/ 43607 h 110691"/>
                <a:gd name="connsiteX5" fmla="*/ 26060 w 49117"/>
                <a:gd name="connsiteY5" fmla="*/ 19782 h 110691"/>
                <a:gd name="connsiteX6" fmla="*/ 27160 w 49117"/>
                <a:gd name="connsiteY6" fmla="*/ 21982 h 110691"/>
                <a:gd name="connsiteX7" fmla="*/ 23494 w 49117"/>
                <a:gd name="connsiteY7" fmla="*/ 16117 h 110691"/>
                <a:gd name="connsiteX8" fmla="*/ 13598 w 49117"/>
                <a:gd name="connsiteY8" fmla="*/ 7320 h 110691"/>
                <a:gd name="connsiteX9" fmla="*/ 34857 w 49117"/>
                <a:gd name="connsiteY9" fmla="*/ 356 h 110691"/>
                <a:gd name="connsiteX10" fmla="*/ 39988 w 49117"/>
                <a:gd name="connsiteY10" fmla="*/ 13551 h 110691"/>
                <a:gd name="connsiteX11" fmla="*/ 34124 w 49117"/>
                <a:gd name="connsiteY11" fmla="*/ 28946 h 110691"/>
                <a:gd name="connsiteX12" fmla="*/ 22394 w 49117"/>
                <a:gd name="connsiteY12" fmla="*/ 38842 h 110691"/>
                <a:gd name="connsiteX13" fmla="*/ 33024 w 49117"/>
                <a:gd name="connsiteY13" fmla="*/ 40308 h 110691"/>
                <a:gd name="connsiteX14" fmla="*/ 43287 w 49117"/>
                <a:gd name="connsiteY14" fmla="*/ 39209 h 110691"/>
                <a:gd name="connsiteX15" fmla="*/ 46219 w 49117"/>
                <a:gd name="connsiteY15" fmla="*/ 57902 h 110691"/>
                <a:gd name="connsiteX16" fmla="*/ 47686 w 49117"/>
                <a:gd name="connsiteY16" fmla="*/ 77695 h 11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117" h="110691">
                  <a:moveTo>
                    <a:pt x="47686" y="77695"/>
                  </a:moveTo>
                  <a:cubicBezTo>
                    <a:pt x="36689" y="83927"/>
                    <a:pt x="37423" y="95656"/>
                    <a:pt x="35223" y="105552"/>
                  </a:cubicBezTo>
                  <a:cubicBezTo>
                    <a:pt x="28259" y="107752"/>
                    <a:pt x="19096" y="88325"/>
                    <a:pt x="15430" y="108485"/>
                  </a:cubicBezTo>
                  <a:cubicBezTo>
                    <a:pt x="14697" y="112150"/>
                    <a:pt x="7366" y="111050"/>
                    <a:pt x="7366" y="106652"/>
                  </a:cubicBezTo>
                  <a:cubicBezTo>
                    <a:pt x="7000" y="85759"/>
                    <a:pt x="-10594" y="63767"/>
                    <a:pt x="9932" y="43607"/>
                  </a:cubicBezTo>
                  <a:cubicBezTo>
                    <a:pt x="7366" y="25280"/>
                    <a:pt x="10665" y="20149"/>
                    <a:pt x="26060" y="19782"/>
                  </a:cubicBezTo>
                  <a:cubicBezTo>
                    <a:pt x="26426" y="19782"/>
                    <a:pt x="26793" y="21982"/>
                    <a:pt x="27160" y="21982"/>
                  </a:cubicBezTo>
                  <a:cubicBezTo>
                    <a:pt x="27160" y="19416"/>
                    <a:pt x="26060" y="16850"/>
                    <a:pt x="23494" y="16117"/>
                  </a:cubicBezTo>
                  <a:cubicBezTo>
                    <a:pt x="18363" y="15017"/>
                    <a:pt x="9932" y="15750"/>
                    <a:pt x="13598" y="7320"/>
                  </a:cubicBezTo>
                  <a:cubicBezTo>
                    <a:pt x="17263" y="-744"/>
                    <a:pt x="27160" y="-377"/>
                    <a:pt x="34857" y="356"/>
                  </a:cubicBezTo>
                  <a:cubicBezTo>
                    <a:pt x="43287" y="1089"/>
                    <a:pt x="44753" y="6587"/>
                    <a:pt x="39988" y="13551"/>
                  </a:cubicBezTo>
                  <a:cubicBezTo>
                    <a:pt x="34857" y="17583"/>
                    <a:pt x="34490" y="22715"/>
                    <a:pt x="34124" y="28946"/>
                  </a:cubicBezTo>
                  <a:cubicBezTo>
                    <a:pt x="34124" y="32245"/>
                    <a:pt x="26793" y="35543"/>
                    <a:pt x="22394" y="38842"/>
                  </a:cubicBezTo>
                  <a:cubicBezTo>
                    <a:pt x="25693" y="45440"/>
                    <a:pt x="29725" y="42508"/>
                    <a:pt x="33024" y="40308"/>
                  </a:cubicBezTo>
                  <a:cubicBezTo>
                    <a:pt x="36689" y="37743"/>
                    <a:pt x="43654" y="35177"/>
                    <a:pt x="43287" y="39209"/>
                  </a:cubicBezTo>
                  <a:cubicBezTo>
                    <a:pt x="42921" y="46173"/>
                    <a:pt x="54283" y="53137"/>
                    <a:pt x="46219" y="57902"/>
                  </a:cubicBezTo>
                  <a:cubicBezTo>
                    <a:pt x="33391" y="66699"/>
                    <a:pt x="43287" y="71464"/>
                    <a:pt x="47686" y="77695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106DEAAC-A50A-410C-B92D-56B06806EE2B}"/>
                </a:ext>
              </a:extLst>
            </p:cNvPr>
            <p:cNvSpPr/>
            <p:nvPr/>
          </p:nvSpPr>
          <p:spPr>
            <a:xfrm>
              <a:off x="11936285" y="5693476"/>
              <a:ext cx="76090" cy="90196"/>
            </a:xfrm>
            <a:custGeom>
              <a:avLst/>
              <a:gdLst>
                <a:gd name="connsiteX0" fmla="*/ 60112 w 76090"/>
                <a:gd name="connsiteY0" fmla="*/ 83232 h 90196"/>
                <a:gd name="connsiteX1" fmla="*/ 45084 w 76090"/>
                <a:gd name="connsiteY1" fmla="*/ 83232 h 90196"/>
                <a:gd name="connsiteX2" fmla="*/ 41419 w 76090"/>
                <a:gd name="connsiteY2" fmla="*/ 79567 h 90196"/>
                <a:gd name="connsiteX3" fmla="*/ 38120 w 76090"/>
                <a:gd name="connsiteY3" fmla="*/ 35582 h 90196"/>
                <a:gd name="connsiteX4" fmla="*/ 16494 w 76090"/>
                <a:gd name="connsiteY4" fmla="*/ 33749 h 90196"/>
                <a:gd name="connsiteX5" fmla="*/ 0 w 76090"/>
                <a:gd name="connsiteY5" fmla="*/ 30817 h 90196"/>
                <a:gd name="connsiteX6" fmla="*/ 11363 w 76090"/>
                <a:gd name="connsiteY6" fmla="*/ 23486 h 90196"/>
                <a:gd name="connsiteX7" fmla="*/ 19060 w 76090"/>
                <a:gd name="connsiteY7" fmla="*/ 19821 h 90196"/>
                <a:gd name="connsiteX8" fmla="*/ 41785 w 76090"/>
                <a:gd name="connsiteY8" fmla="*/ 28 h 90196"/>
                <a:gd name="connsiteX9" fmla="*/ 59379 w 76090"/>
                <a:gd name="connsiteY9" fmla="*/ 6992 h 90196"/>
                <a:gd name="connsiteX10" fmla="*/ 57180 w 76090"/>
                <a:gd name="connsiteY10" fmla="*/ 24219 h 90196"/>
                <a:gd name="connsiteX11" fmla="*/ 48750 w 76090"/>
                <a:gd name="connsiteY11" fmla="*/ 38881 h 90196"/>
                <a:gd name="connsiteX12" fmla="*/ 67443 w 76090"/>
                <a:gd name="connsiteY12" fmla="*/ 56841 h 90196"/>
                <a:gd name="connsiteX13" fmla="*/ 71108 w 76090"/>
                <a:gd name="connsiteY13" fmla="*/ 75535 h 90196"/>
                <a:gd name="connsiteX14" fmla="*/ 71108 w 76090"/>
                <a:gd name="connsiteY14" fmla="*/ 90196 h 90196"/>
                <a:gd name="connsiteX15" fmla="*/ 60112 w 76090"/>
                <a:gd name="connsiteY15" fmla="*/ 83232 h 9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90" h="90196">
                  <a:moveTo>
                    <a:pt x="60112" y="83232"/>
                  </a:moveTo>
                  <a:cubicBezTo>
                    <a:pt x="54981" y="76268"/>
                    <a:pt x="50216" y="81399"/>
                    <a:pt x="45084" y="83232"/>
                  </a:cubicBezTo>
                  <a:cubicBezTo>
                    <a:pt x="41785" y="83965"/>
                    <a:pt x="40319" y="82866"/>
                    <a:pt x="41419" y="79567"/>
                  </a:cubicBezTo>
                  <a:cubicBezTo>
                    <a:pt x="54614" y="63806"/>
                    <a:pt x="37020" y="50610"/>
                    <a:pt x="38120" y="35582"/>
                  </a:cubicBezTo>
                  <a:cubicBezTo>
                    <a:pt x="30423" y="39981"/>
                    <a:pt x="23825" y="36682"/>
                    <a:pt x="16494" y="33749"/>
                  </a:cubicBezTo>
                  <a:cubicBezTo>
                    <a:pt x="11729" y="31550"/>
                    <a:pt x="5498" y="31550"/>
                    <a:pt x="0" y="30817"/>
                  </a:cubicBezTo>
                  <a:cubicBezTo>
                    <a:pt x="0" y="22387"/>
                    <a:pt x="5132" y="22020"/>
                    <a:pt x="11363" y="23486"/>
                  </a:cubicBezTo>
                  <a:cubicBezTo>
                    <a:pt x="13929" y="22020"/>
                    <a:pt x="17594" y="19088"/>
                    <a:pt x="19060" y="19821"/>
                  </a:cubicBezTo>
                  <a:cubicBezTo>
                    <a:pt x="41419" y="30451"/>
                    <a:pt x="42885" y="16156"/>
                    <a:pt x="41785" y="28"/>
                  </a:cubicBezTo>
                  <a:cubicBezTo>
                    <a:pt x="49849" y="-339"/>
                    <a:pt x="55347" y="2960"/>
                    <a:pt x="59379" y="6992"/>
                  </a:cubicBezTo>
                  <a:cubicBezTo>
                    <a:pt x="64877" y="12857"/>
                    <a:pt x="67443" y="22020"/>
                    <a:pt x="57180" y="24219"/>
                  </a:cubicBezTo>
                  <a:cubicBezTo>
                    <a:pt x="46550" y="26419"/>
                    <a:pt x="46184" y="35582"/>
                    <a:pt x="48750" y="38881"/>
                  </a:cubicBezTo>
                  <a:cubicBezTo>
                    <a:pt x="53515" y="45845"/>
                    <a:pt x="52782" y="60140"/>
                    <a:pt x="67443" y="56841"/>
                  </a:cubicBezTo>
                  <a:cubicBezTo>
                    <a:pt x="66710" y="63439"/>
                    <a:pt x="60112" y="71136"/>
                    <a:pt x="71108" y="75535"/>
                  </a:cubicBezTo>
                  <a:cubicBezTo>
                    <a:pt x="76607" y="80666"/>
                    <a:pt x="78806" y="85431"/>
                    <a:pt x="71108" y="90196"/>
                  </a:cubicBezTo>
                  <a:cubicBezTo>
                    <a:pt x="67443" y="87997"/>
                    <a:pt x="65977" y="82133"/>
                    <a:pt x="60112" y="8323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56D83433-1DE8-47ED-A254-B3AC93CBC893}"/>
                </a:ext>
              </a:extLst>
            </p:cNvPr>
            <p:cNvSpPr/>
            <p:nvPr/>
          </p:nvSpPr>
          <p:spPr>
            <a:xfrm>
              <a:off x="11879464" y="5786209"/>
              <a:ext cx="65719" cy="68806"/>
            </a:xfrm>
            <a:custGeom>
              <a:avLst/>
              <a:gdLst>
                <a:gd name="connsiteX0" fmla="*/ 56821 w 65719"/>
                <a:gd name="connsiteY0" fmla="*/ 35583 h 68806"/>
                <a:gd name="connsiteX1" fmla="*/ 31530 w 65719"/>
                <a:gd name="connsiteY1" fmla="*/ 28619 h 68806"/>
                <a:gd name="connsiteX2" fmla="*/ 42892 w 65719"/>
                <a:gd name="connsiteY2" fmla="*/ 35950 h 68806"/>
                <a:gd name="connsiteX3" fmla="*/ 45092 w 65719"/>
                <a:gd name="connsiteY3" fmla="*/ 44380 h 68806"/>
                <a:gd name="connsiteX4" fmla="*/ 39227 w 65719"/>
                <a:gd name="connsiteY4" fmla="*/ 41814 h 68806"/>
                <a:gd name="connsiteX5" fmla="*/ 26765 w 65719"/>
                <a:gd name="connsiteY5" fmla="*/ 65639 h 68806"/>
                <a:gd name="connsiteX6" fmla="*/ 374 w 65719"/>
                <a:gd name="connsiteY6" fmla="*/ 65639 h 68806"/>
                <a:gd name="connsiteX7" fmla="*/ 374 w 65719"/>
                <a:gd name="connsiteY7" fmla="*/ 65639 h 68806"/>
                <a:gd name="connsiteX8" fmla="*/ 2940 w 65719"/>
                <a:gd name="connsiteY8" fmla="*/ 59041 h 68806"/>
                <a:gd name="connsiteX9" fmla="*/ 5872 w 65719"/>
                <a:gd name="connsiteY9" fmla="*/ 44380 h 68806"/>
                <a:gd name="connsiteX10" fmla="*/ 1474 w 65719"/>
                <a:gd name="connsiteY10" fmla="*/ 38515 h 68806"/>
                <a:gd name="connsiteX11" fmla="*/ 2573 w 65719"/>
                <a:gd name="connsiteY11" fmla="*/ 30818 h 68806"/>
                <a:gd name="connsiteX12" fmla="*/ 17968 w 65719"/>
                <a:gd name="connsiteY12" fmla="*/ 11391 h 68806"/>
                <a:gd name="connsiteX13" fmla="*/ 25299 w 65719"/>
                <a:gd name="connsiteY13" fmla="*/ 11025 h 68806"/>
                <a:gd name="connsiteX14" fmla="*/ 41426 w 65719"/>
                <a:gd name="connsiteY14" fmla="*/ 1495 h 68806"/>
                <a:gd name="connsiteX15" fmla="*/ 57187 w 65719"/>
                <a:gd name="connsiteY15" fmla="*/ 1495 h 68806"/>
                <a:gd name="connsiteX16" fmla="*/ 57187 w 65719"/>
                <a:gd name="connsiteY16" fmla="*/ 1495 h 68806"/>
                <a:gd name="connsiteX17" fmla="*/ 61219 w 65719"/>
                <a:gd name="connsiteY17" fmla="*/ 35216 h 68806"/>
                <a:gd name="connsiteX18" fmla="*/ 56821 w 65719"/>
                <a:gd name="connsiteY18" fmla="*/ 35583 h 6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719" h="68806">
                  <a:moveTo>
                    <a:pt x="56821" y="35583"/>
                  </a:moveTo>
                  <a:cubicBezTo>
                    <a:pt x="52422" y="13591"/>
                    <a:pt x="40327" y="34483"/>
                    <a:pt x="31530" y="28619"/>
                  </a:cubicBezTo>
                  <a:cubicBezTo>
                    <a:pt x="34096" y="37416"/>
                    <a:pt x="41060" y="31185"/>
                    <a:pt x="42892" y="35950"/>
                  </a:cubicBezTo>
                  <a:cubicBezTo>
                    <a:pt x="43992" y="38882"/>
                    <a:pt x="46191" y="42914"/>
                    <a:pt x="45092" y="44380"/>
                  </a:cubicBezTo>
                  <a:cubicBezTo>
                    <a:pt x="40327" y="50978"/>
                    <a:pt x="42526" y="39982"/>
                    <a:pt x="39227" y="41814"/>
                  </a:cubicBezTo>
                  <a:cubicBezTo>
                    <a:pt x="29330" y="46946"/>
                    <a:pt x="29697" y="57209"/>
                    <a:pt x="26765" y="65639"/>
                  </a:cubicBezTo>
                  <a:cubicBezTo>
                    <a:pt x="17968" y="71504"/>
                    <a:pt x="9171" y="67838"/>
                    <a:pt x="374" y="65639"/>
                  </a:cubicBezTo>
                  <a:lnTo>
                    <a:pt x="374" y="65639"/>
                  </a:lnTo>
                  <a:cubicBezTo>
                    <a:pt x="-726" y="62707"/>
                    <a:pt x="741" y="60874"/>
                    <a:pt x="2940" y="59041"/>
                  </a:cubicBezTo>
                  <a:cubicBezTo>
                    <a:pt x="8071" y="55010"/>
                    <a:pt x="16135" y="51711"/>
                    <a:pt x="5872" y="44380"/>
                  </a:cubicBezTo>
                  <a:cubicBezTo>
                    <a:pt x="3673" y="42914"/>
                    <a:pt x="2207" y="41081"/>
                    <a:pt x="1474" y="38515"/>
                  </a:cubicBezTo>
                  <a:cubicBezTo>
                    <a:pt x="1107" y="35950"/>
                    <a:pt x="1474" y="33384"/>
                    <a:pt x="2573" y="30818"/>
                  </a:cubicBezTo>
                  <a:cubicBezTo>
                    <a:pt x="8804" y="24953"/>
                    <a:pt x="10637" y="16156"/>
                    <a:pt x="17968" y="11391"/>
                  </a:cubicBezTo>
                  <a:cubicBezTo>
                    <a:pt x="20534" y="10658"/>
                    <a:pt x="23466" y="9925"/>
                    <a:pt x="25299" y="11025"/>
                  </a:cubicBezTo>
                  <a:cubicBezTo>
                    <a:pt x="37394" y="18722"/>
                    <a:pt x="38494" y="8459"/>
                    <a:pt x="41426" y="1495"/>
                  </a:cubicBezTo>
                  <a:cubicBezTo>
                    <a:pt x="46558" y="-2904"/>
                    <a:pt x="51689" y="4061"/>
                    <a:pt x="57187" y="1495"/>
                  </a:cubicBezTo>
                  <a:lnTo>
                    <a:pt x="57187" y="1495"/>
                  </a:lnTo>
                  <a:cubicBezTo>
                    <a:pt x="61586" y="12491"/>
                    <a:pt x="71482" y="22754"/>
                    <a:pt x="61219" y="35216"/>
                  </a:cubicBezTo>
                  <a:cubicBezTo>
                    <a:pt x="59387" y="35216"/>
                    <a:pt x="58287" y="35216"/>
                    <a:pt x="56821" y="3558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3234EC59-2B24-43FE-B1AB-87CCD24C055D}"/>
                </a:ext>
              </a:extLst>
            </p:cNvPr>
            <p:cNvSpPr/>
            <p:nvPr/>
          </p:nvSpPr>
          <p:spPr>
            <a:xfrm>
              <a:off x="11959506" y="5931359"/>
              <a:ext cx="42755" cy="51112"/>
            </a:xfrm>
            <a:custGeom>
              <a:avLst/>
              <a:gdLst>
                <a:gd name="connsiteX0" fmla="*/ 42756 w 42755"/>
                <a:gd name="connsiteY0" fmla="*/ 23120 h 51112"/>
                <a:gd name="connsiteX1" fmla="*/ 40557 w 42755"/>
                <a:gd name="connsiteY1" fmla="*/ 41447 h 51112"/>
                <a:gd name="connsiteX2" fmla="*/ 21130 w 42755"/>
                <a:gd name="connsiteY2" fmla="*/ 50977 h 51112"/>
                <a:gd name="connsiteX3" fmla="*/ 237 w 42755"/>
                <a:gd name="connsiteY3" fmla="*/ 6992 h 51112"/>
                <a:gd name="connsiteX4" fmla="*/ 7568 w 42755"/>
                <a:gd name="connsiteY4" fmla="*/ 28 h 51112"/>
                <a:gd name="connsiteX5" fmla="*/ 14166 w 42755"/>
                <a:gd name="connsiteY5" fmla="*/ 6992 h 51112"/>
                <a:gd name="connsiteX6" fmla="*/ 14166 w 42755"/>
                <a:gd name="connsiteY6" fmla="*/ 8825 h 51112"/>
                <a:gd name="connsiteX7" fmla="*/ 42756 w 42755"/>
                <a:gd name="connsiteY7" fmla="*/ 23120 h 5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55" h="51112">
                  <a:moveTo>
                    <a:pt x="42756" y="23120"/>
                  </a:moveTo>
                  <a:cubicBezTo>
                    <a:pt x="42023" y="29718"/>
                    <a:pt x="41656" y="35582"/>
                    <a:pt x="40557" y="41447"/>
                  </a:cubicBezTo>
                  <a:cubicBezTo>
                    <a:pt x="37991" y="51710"/>
                    <a:pt x="24796" y="51343"/>
                    <a:pt x="21130" y="50977"/>
                  </a:cubicBezTo>
                  <a:cubicBezTo>
                    <a:pt x="11600" y="49877"/>
                    <a:pt x="-1962" y="17255"/>
                    <a:pt x="237" y="6992"/>
                  </a:cubicBezTo>
                  <a:cubicBezTo>
                    <a:pt x="1337" y="2960"/>
                    <a:pt x="3536" y="394"/>
                    <a:pt x="7568" y="28"/>
                  </a:cubicBezTo>
                  <a:cubicBezTo>
                    <a:pt x="12333" y="-339"/>
                    <a:pt x="13799" y="2960"/>
                    <a:pt x="14166" y="6992"/>
                  </a:cubicBezTo>
                  <a:cubicBezTo>
                    <a:pt x="14166" y="7725"/>
                    <a:pt x="14166" y="8092"/>
                    <a:pt x="14166" y="8825"/>
                  </a:cubicBezTo>
                  <a:cubicBezTo>
                    <a:pt x="20397" y="34116"/>
                    <a:pt x="20397" y="34116"/>
                    <a:pt x="42756" y="2312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3AB5F4D4-174D-4BE4-A3FB-78961862BCD6}"/>
                </a:ext>
              </a:extLst>
            </p:cNvPr>
            <p:cNvSpPr/>
            <p:nvPr/>
          </p:nvSpPr>
          <p:spPr>
            <a:xfrm>
              <a:off x="11935659" y="5787704"/>
              <a:ext cx="19319" cy="47650"/>
            </a:xfrm>
            <a:custGeom>
              <a:avLst/>
              <a:gdLst>
                <a:gd name="connsiteX0" fmla="*/ 4658 w 19319"/>
                <a:gd name="connsiteY0" fmla="*/ 33722 h 47650"/>
                <a:gd name="connsiteX1" fmla="*/ 626 w 19319"/>
                <a:gd name="connsiteY1" fmla="*/ 0 h 47650"/>
                <a:gd name="connsiteX2" fmla="*/ 19319 w 19319"/>
                <a:gd name="connsiteY2" fmla="*/ 22725 h 47650"/>
                <a:gd name="connsiteX3" fmla="*/ 11989 w 19319"/>
                <a:gd name="connsiteY3" fmla="*/ 47650 h 47650"/>
                <a:gd name="connsiteX4" fmla="*/ 4658 w 19319"/>
                <a:gd name="connsiteY4" fmla="*/ 33722 h 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9" h="47650">
                  <a:moveTo>
                    <a:pt x="4658" y="33722"/>
                  </a:moveTo>
                  <a:cubicBezTo>
                    <a:pt x="8323" y="21992"/>
                    <a:pt x="-2673" y="11729"/>
                    <a:pt x="626" y="0"/>
                  </a:cubicBezTo>
                  <a:cubicBezTo>
                    <a:pt x="9056" y="5865"/>
                    <a:pt x="19319" y="9897"/>
                    <a:pt x="19319" y="22725"/>
                  </a:cubicBezTo>
                  <a:cubicBezTo>
                    <a:pt x="9423" y="28957"/>
                    <a:pt x="17853" y="40319"/>
                    <a:pt x="11989" y="47650"/>
                  </a:cubicBezTo>
                  <a:cubicBezTo>
                    <a:pt x="1359" y="47284"/>
                    <a:pt x="8690" y="37754"/>
                    <a:pt x="4658" y="33722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4801FAE1-645B-4DC1-A558-A4ED46D8E95B}"/>
                </a:ext>
              </a:extLst>
            </p:cNvPr>
            <p:cNvSpPr/>
            <p:nvPr/>
          </p:nvSpPr>
          <p:spPr>
            <a:xfrm>
              <a:off x="12158734" y="5991671"/>
              <a:ext cx="26539" cy="38681"/>
            </a:xfrm>
            <a:custGeom>
              <a:avLst/>
              <a:gdLst>
                <a:gd name="connsiteX0" fmla="*/ 11769 w 26539"/>
                <a:gd name="connsiteY0" fmla="*/ 38682 h 38681"/>
                <a:gd name="connsiteX1" fmla="*/ 11769 w 26539"/>
                <a:gd name="connsiteY1" fmla="*/ 23654 h 38681"/>
                <a:gd name="connsiteX2" fmla="*/ 5538 w 26539"/>
                <a:gd name="connsiteY2" fmla="*/ 13390 h 38681"/>
                <a:gd name="connsiteX3" fmla="*/ 40 w 26539"/>
                <a:gd name="connsiteY3" fmla="*/ 7892 h 38681"/>
                <a:gd name="connsiteX4" fmla="*/ 6637 w 26539"/>
                <a:gd name="connsiteY4" fmla="*/ 195 h 38681"/>
                <a:gd name="connsiteX5" fmla="*/ 24231 w 26539"/>
                <a:gd name="connsiteY5" fmla="*/ 8259 h 38681"/>
                <a:gd name="connsiteX6" fmla="*/ 20566 w 26539"/>
                <a:gd name="connsiteY6" fmla="*/ 21454 h 38681"/>
                <a:gd name="connsiteX7" fmla="*/ 11769 w 26539"/>
                <a:gd name="connsiteY7" fmla="*/ 38682 h 3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39" h="38681">
                  <a:moveTo>
                    <a:pt x="11769" y="38682"/>
                  </a:moveTo>
                  <a:cubicBezTo>
                    <a:pt x="6271" y="32451"/>
                    <a:pt x="10303" y="27685"/>
                    <a:pt x="11769" y="23654"/>
                  </a:cubicBezTo>
                  <a:cubicBezTo>
                    <a:pt x="13602" y="17056"/>
                    <a:pt x="17267" y="11191"/>
                    <a:pt x="5538" y="13390"/>
                  </a:cubicBezTo>
                  <a:cubicBezTo>
                    <a:pt x="1872" y="14124"/>
                    <a:pt x="-327" y="11191"/>
                    <a:pt x="40" y="7892"/>
                  </a:cubicBezTo>
                  <a:cubicBezTo>
                    <a:pt x="406" y="3861"/>
                    <a:pt x="2605" y="562"/>
                    <a:pt x="6637" y="195"/>
                  </a:cubicBezTo>
                  <a:cubicBezTo>
                    <a:pt x="13968" y="-905"/>
                    <a:pt x="19833" y="2761"/>
                    <a:pt x="24231" y="8259"/>
                  </a:cubicBezTo>
                  <a:cubicBezTo>
                    <a:pt x="28996" y="14124"/>
                    <a:pt x="25697" y="18156"/>
                    <a:pt x="20566" y="21454"/>
                  </a:cubicBezTo>
                  <a:cubicBezTo>
                    <a:pt x="13968" y="24753"/>
                    <a:pt x="15434" y="32817"/>
                    <a:pt x="11769" y="38682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AABAC8F6-154E-40D7-A6F3-51A42F8D182C}"/>
                </a:ext>
              </a:extLst>
            </p:cNvPr>
            <p:cNvSpPr/>
            <p:nvPr/>
          </p:nvSpPr>
          <p:spPr>
            <a:xfrm>
              <a:off x="12179300" y="6206188"/>
              <a:ext cx="24098" cy="31625"/>
            </a:xfrm>
            <a:custGeom>
              <a:avLst/>
              <a:gdLst>
                <a:gd name="connsiteX0" fmla="*/ 12096 w 24098"/>
                <a:gd name="connsiteY0" fmla="*/ 31625 h 31625"/>
                <a:gd name="connsiteX1" fmla="*/ 0 w 24098"/>
                <a:gd name="connsiteY1" fmla="*/ 836 h 31625"/>
                <a:gd name="connsiteX2" fmla="*/ 19060 w 24098"/>
                <a:gd name="connsiteY2" fmla="*/ 5968 h 31625"/>
                <a:gd name="connsiteX3" fmla="*/ 21626 w 24098"/>
                <a:gd name="connsiteY3" fmla="*/ 15498 h 31625"/>
                <a:gd name="connsiteX4" fmla="*/ 12096 w 24098"/>
                <a:gd name="connsiteY4" fmla="*/ 31625 h 3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98" h="31625">
                  <a:moveTo>
                    <a:pt x="12096" y="31625"/>
                  </a:moveTo>
                  <a:cubicBezTo>
                    <a:pt x="0" y="16231"/>
                    <a:pt x="0" y="16231"/>
                    <a:pt x="0" y="836"/>
                  </a:cubicBezTo>
                  <a:cubicBezTo>
                    <a:pt x="8430" y="-5029"/>
                    <a:pt x="7697" y="22462"/>
                    <a:pt x="19060" y="5968"/>
                  </a:cubicBezTo>
                  <a:cubicBezTo>
                    <a:pt x="20526" y="8900"/>
                    <a:pt x="27857" y="9633"/>
                    <a:pt x="21626" y="15498"/>
                  </a:cubicBezTo>
                  <a:cubicBezTo>
                    <a:pt x="17960" y="19163"/>
                    <a:pt x="15761" y="25028"/>
                    <a:pt x="12096" y="3162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153B54B2-1DB3-4AA7-8B3D-BA3A7DA1A192}"/>
                </a:ext>
              </a:extLst>
            </p:cNvPr>
            <p:cNvSpPr/>
            <p:nvPr/>
          </p:nvSpPr>
          <p:spPr>
            <a:xfrm>
              <a:off x="12434837" y="5697536"/>
              <a:ext cx="16111" cy="14839"/>
            </a:xfrm>
            <a:custGeom>
              <a:avLst/>
              <a:gdLst>
                <a:gd name="connsiteX0" fmla="*/ 1040 w 16111"/>
                <a:gd name="connsiteY0" fmla="*/ 7697 h 14839"/>
                <a:gd name="connsiteX1" fmla="*/ 6171 w 16111"/>
                <a:gd name="connsiteY1" fmla="*/ 0 h 14839"/>
                <a:gd name="connsiteX2" fmla="*/ 16068 w 16111"/>
                <a:gd name="connsiteY2" fmla="*/ 11363 h 14839"/>
                <a:gd name="connsiteX3" fmla="*/ 1040 w 16111"/>
                <a:gd name="connsiteY3" fmla="*/ 7697 h 1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11" h="14839">
                  <a:moveTo>
                    <a:pt x="1040" y="7697"/>
                  </a:moveTo>
                  <a:cubicBezTo>
                    <a:pt x="-1159" y="2566"/>
                    <a:pt x="-60" y="0"/>
                    <a:pt x="6171" y="0"/>
                  </a:cubicBezTo>
                  <a:cubicBezTo>
                    <a:pt x="14601" y="0"/>
                    <a:pt x="16434" y="4398"/>
                    <a:pt x="16068" y="11363"/>
                  </a:cubicBezTo>
                  <a:cubicBezTo>
                    <a:pt x="11669" y="6964"/>
                    <a:pt x="2139" y="23825"/>
                    <a:pt x="1040" y="7697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01DF4BF4-7691-4EB6-8B95-3B368F091DA2}"/>
                </a:ext>
              </a:extLst>
            </p:cNvPr>
            <p:cNvSpPr/>
            <p:nvPr/>
          </p:nvSpPr>
          <p:spPr>
            <a:xfrm>
              <a:off x="12019122" y="6137265"/>
              <a:ext cx="18693" cy="22475"/>
            </a:xfrm>
            <a:custGeom>
              <a:avLst/>
              <a:gdLst>
                <a:gd name="connsiteX0" fmla="*/ 0 w 18693"/>
                <a:gd name="connsiteY0" fmla="*/ 3782 h 22475"/>
                <a:gd name="connsiteX1" fmla="*/ 18694 w 18693"/>
                <a:gd name="connsiteY1" fmla="*/ 17344 h 22475"/>
                <a:gd name="connsiteX2" fmla="*/ 13929 w 18693"/>
                <a:gd name="connsiteY2" fmla="*/ 22476 h 22475"/>
                <a:gd name="connsiteX3" fmla="*/ 0 w 18693"/>
                <a:gd name="connsiteY3" fmla="*/ 3782 h 22475"/>
                <a:gd name="connsiteX4" fmla="*/ 0 w 18693"/>
                <a:gd name="connsiteY4" fmla="*/ 3782 h 2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93" h="22475">
                  <a:moveTo>
                    <a:pt x="0" y="3782"/>
                  </a:moveTo>
                  <a:cubicBezTo>
                    <a:pt x="20526" y="-7947"/>
                    <a:pt x="14662" y="10747"/>
                    <a:pt x="18694" y="17344"/>
                  </a:cubicBezTo>
                  <a:cubicBezTo>
                    <a:pt x="17227" y="19177"/>
                    <a:pt x="15395" y="20643"/>
                    <a:pt x="13929" y="22476"/>
                  </a:cubicBezTo>
                  <a:cubicBezTo>
                    <a:pt x="9163" y="16245"/>
                    <a:pt x="4399" y="10014"/>
                    <a:pt x="0" y="3782"/>
                  </a:cubicBezTo>
                  <a:lnTo>
                    <a:pt x="0" y="3782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5E26C579-0D45-4FC2-B94E-48291537F448}"/>
                </a:ext>
              </a:extLst>
            </p:cNvPr>
            <p:cNvSpPr/>
            <p:nvPr/>
          </p:nvSpPr>
          <p:spPr>
            <a:xfrm>
              <a:off x="12375032" y="5884560"/>
              <a:ext cx="19332" cy="11624"/>
            </a:xfrm>
            <a:custGeom>
              <a:avLst/>
              <a:gdLst>
                <a:gd name="connsiteX0" fmla="*/ 0 w 19332"/>
                <a:gd name="connsiteY0" fmla="*/ 3942 h 11624"/>
                <a:gd name="connsiteX1" fmla="*/ 18693 w 19332"/>
                <a:gd name="connsiteY1" fmla="*/ 2476 h 11624"/>
                <a:gd name="connsiteX2" fmla="*/ 17960 w 19332"/>
                <a:gd name="connsiteY2" fmla="*/ 9441 h 11624"/>
                <a:gd name="connsiteX3" fmla="*/ 0 w 19332"/>
                <a:gd name="connsiteY3" fmla="*/ 3942 h 1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2" h="11624">
                  <a:moveTo>
                    <a:pt x="0" y="3942"/>
                  </a:moveTo>
                  <a:cubicBezTo>
                    <a:pt x="7697" y="1377"/>
                    <a:pt x="13195" y="-2655"/>
                    <a:pt x="18693" y="2476"/>
                  </a:cubicBezTo>
                  <a:cubicBezTo>
                    <a:pt x="19793" y="3576"/>
                    <a:pt x="19426" y="7974"/>
                    <a:pt x="17960" y="9441"/>
                  </a:cubicBezTo>
                  <a:cubicBezTo>
                    <a:pt x="11729" y="14572"/>
                    <a:pt x="6964" y="9807"/>
                    <a:pt x="0" y="3942"/>
                  </a:cubicBezTo>
                  <a:close/>
                </a:path>
              </a:pathLst>
            </a:custGeom>
            <a:solidFill>
              <a:srgbClr val="9F6D5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40F11E0B-DFE1-4DCA-BBFD-F11780DE5B14}"/>
                </a:ext>
              </a:extLst>
            </p:cNvPr>
            <p:cNvSpPr/>
            <p:nvPr/>
          </p:nvSpPr>
          <p:spPr>
            <a:xfrm>
              <a:off x="12007760" y="5767954"/>
              <a:ext cx="12151" cy="16084"/>
            </a:xfrm>
            <a:custGeom>
              <a:avLst/>
              <a:gdLst>
                <a:gd name="connsiteX0" fmla="*/ 0 w 12151"/>
                <a:gd name="connsiteY0" fmla="*/ 16084 h 16084"/>
                <a:gd name="connsiteX1" fmla="*/ 0 w 12151"/>
                <a:gd name="connsiteY1" fmla="*/ 1423 h 16084"/>
                <a:gd name="connsiteX2" fmla="*/ 12096 w 12151"/>
                <a:gd name="connsiteY2" fmla="*/ 6554 h 16084"/>
                <a:gd name="connsiteX3" fmla="*/ 0 w 12151"/>
                <a:gd name="connsiteY3" fmla="*/ 16084 h 1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51" h="16084">
                  <a:moveTo>
                    <a:pt x="0" y="16084"/>
                  </a:moveTo>
                  <a:cubicBezTo>
                    <a:pt x="4032" y="11319"/>
                    <a:pt x="0" y="6188"/>
                    <a:pt x="0" y="1423"/>
                  </a:cubicBezTo>
                  <a:cubicBezTo>
                    <a:pt x="6231" y="-2243"/>
                    <a:pt x="11729" y="1789"/>
                    <a:pt x="12096" y="6554"/>
                  </a:cubicBezTo>
                  <a:cubicBezTo>
                    <a:pt x="12829" y="12785"/>
                    <a:pt x="6231" y="15718"/>
                    <a:pt x="0" y="16084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FA030768-CFB7-411F-9E36-644C6FA2BF1E}"/>
                </a:ext>
              </a:extLst>
            </p:cNvPr>
            <p:cNvSpPr/>
            <p:nvPr/>
          </p:nvSpPr>
          <p:spPr>
            <a:xfrm>
              <a:off x="12087299" y="6181000"/>
              <a:ext cx="4924" cy="31888"/>
            </a:xfrm>
            <a:custGeom>
              <a:avLst/>
              <a:gdLst>
                <a:gd name="connsiteX0" fmla="*/ 0 w 4924"/>
                <a:gd name="connsiteY0" fmla="*/ 31889 h 31888"/>
                <a:gd name="connsiteX1" fmla="*/ 0 w 4924"/>
                <a:gd name="connsiteY1" fmla="*/ 0 h 31888"/>
                <a:gd name="connsiteX2" fmla="*/ 0 w 4924"/>
                <a:gd name="connsiteY2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24" h="31888">
                  <a:moveTo>
                    <a:pt x="0" y="31889"/>
                  </a:moveTo>
                  <a:cubicBezTo>
                    <a:pt x="0" y="18693"/>
                    <a:pt x="0" y="9896"/>
                    <a:pt x="0" y="0"/>
                  </a:cubicBezTo>
                  <a:cubicBezTo>
                    <a:pt x="8430" y="9896"/>
                    <a:pt x="4399" y="18693"/>
                    <a:pt x="0" y="31889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05E8D0A-5FC4-44C6-95F2-7879D50C5154}"/>
                </a:ext>
              </a:extLst>
            </p:cNvPr>
            <p:cNvSpPr/>
            <p:nvPr/>
          </p:nvSpPr>
          <p:spPr>
            <a:xfrm>
              <a:off x="12181866" y="6181367"/>
              <a:ext cx="11027" cy="14326"/>
            </a:xfrm>
            <a:custGeom>
              <a:avLst/>
              <a:gdLst>
                <a:gd name="connsiteX0" fmla="*/ 0 w 11027"/>
                <a:gd name="connsiteY0" fmla="*/ 0 h 14326"/>
                <a:gd name="connsiteX1" fmla="*/ 10996 w 11027"/>
                <a:gd name="connsiteY1" fmla="*/ 10996 h 14326"/>
                <a:gd name="connsiteX2" fmla="*/ 7331 w 11027"/>
                <a:gd name="connsiteY2" fmla="*/ 14295 h 14326"/>
                <a:gd name="connsiteX3" fmla="*/ 0 w 11027"/>
                <a:gd name="connsiteY3" fmla="*/ 0 h 1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7" h="14326">
                  <a:moveTo>
                    <a:pt x="0" y="0"/>
                  </a:moveTo>
                  <a:cubicBezTo>
                    <a:pt x="7331" y="366"/>
                    <a:pt x="9530" y="5498"/>
                    <a:pt x="10996" y="10996"/>
                  </a:cubicBezTo>
                  <a:cubicBezTo>
                    <a:pt x="11363" y="11729"/>
                    <a:pt x="8430" y="14662"/>
                    <a:pt x="7331" y="14295"/>
                  </a:cubicBezTo>
                  <a:cubicBezTo>
                    <a:pt x="-1466" y="12829"/>
                    <a:pt x="3665" y="4398"/>
                    <a:pt x="0" y="0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D0F4455-E7BC-44C2-AE57-0366073E7B10}"/>
                </a:ext>
              </a:extLst>
            </p:cNvPr>
            <p:cNvSpPr/>
            <p:nvPr/>
          </p:nvSpPr>
          <p:spPr>
            <a:xfrm>
              <a:off x="12412842" y="6396525"/>
              <a:ext cx="45060" cy="89435"/>
            </a:xfrm>
            <a:custGeom>
              <a:avLst/>
              <a:gdLst>
                <a:gd name="connsiteX0" fmla="*/ 26333 w 45060"/>
                <a:gd name="connsiteY0" fmla="*/ 74774 h 89435"/>
                <a:gd name="connsiteX1" fmla="*/ 14604 w 45060"/>
                <a:gd name="connsiteY1" fmla="*/ 89436 h 89435"/>
                <a:gd name="connsiteX2" fmla="*/ 309 w 45060"/>
                <a:gd name="connsiteY2" fmla="*/ 61212 h 89435"/>
                <a:gd name="connsiteX3" fmla="*/ 8006 w 45060"/>
                <a:gd name="connsiteY3" fmla="*/ 52782 h 89435"/>
                <a:gd name="connsiteX4" fmla="*/ 24501 w 45060"/>
                <a:gd name="connsiteY4" fmla="*/ 29690 h 89435"/>
                <a:gd name="connsiteX5" fmla="*/ 26700 w 45060"/>
                <a:gd name="connsiteY5" fmla="*/ 0 h 89435"/>
                <a:gd name="connsiteX6" fmla="*/ 34031 w 45060"/>
                <a:gd name="connsiteY6" fmla="*/ 0 h 89435"/>
                <a:gd name="connsiteX7" fmla="*/ 45027 w 45060"/>
                <a:gd name="connsiteY7" fmla="*/ 19060 h 89435"/>
                <a:gd name="connsiteX8" fmla="*/ 41361 w 45060"/>
                <a:gd name="connsiteY8" fmla="*/ 41785 h 89435"/>
                <a:gd name="connsiteX9" fmla="*/ 37330 w 45060"/>
                <a:gd name="connsiteY9" fmla="*/ 51315 h 89435"/>
                <a:gd name="connsiteX10" fmla="*/ 26333 w 45060"/>
                <a:gd name="connsiteY10" fmla="*/ 74774 h 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60" h="89435">
                  <a:moveTo>
                    <a:pt x="26333" y="74774"/>
                  </a:moveTo>
                  <a:cubicBezTo>
                    <a:pt x="11305" y="70742"/>
                    <a:pt x="16070" y="82471"/>
                    <a:pt x="14604" y="89436"/>
                  </a:cubicBezTo>
                  <a:cubicBezTo>
                    <a:pt x="-1157" y="85770"/>
                    <a:pt x="-424" y="73674"/>
                    <a:pt x="309" y="61212"/>
                  </a:cubicBezTo>
                  <a:cubicBezTo>
                    <a:pt x="676" y="56080"/>
                    <a:pt x="2508" y="52415"/>
                    <a:pt x="8006" y="52782"/>
                  </a:cubicBezTo>
                  <a:cubicBezTo>
                    <a:pt x="27066" y="54614"/>
                    <a:pt x="28166" y="35554"/>
                    <a:pt x="24501" y="29690"/>
                  </a:cubicBezTo>
                  <a:cubicBezTo>
                    <a:pt x="16803" y="17227"/>
                    <a:pt x="25600" y="9530"/>
                    <a:pt x="26700" y="0"/>
                  </a:cubicBezTo>
                  <a:cubicBezTo>
                    <a:pt x="29266" y="0"/>
                    <a:pt x="31465" y="0"/>
                    <a:pt x="34031" y="0"/>
                  </a:cubicBezTo>
                  <a:cubicBezTo>
                    <a:pt x="42828" y="3299"/>
                    <a:pt x="45393" y="10630"/>
                    <a:pt x="45027" y="19060"/>
                  </a:cubicBezTo>
                  <a:cubicBezTo>
                    <a:pt x="43927" y="26757"/>
                    <a:pt x="43194" y="34455"/>
                    <a:pt x="41361" y="41785"/>
                  </a:cubicBezTo>
                  <a:cubicBezTo>
                    <a:pt x="40628" y="45451"/>
                    <a:pt x="38429" y="51682"/>
                    <a:pt x="37330" y="51315"/>
                  </a:cubicBezTo>
                  <a:cubicBezTo>
                    <a:pt x="15337" y="50949"/>
                    <a:pt x="29632" y="67077"/>
                    <a:pt x="26333" y="74774"/>
                  </a:cubicBezTo>
                  <a:close/>
                </a:path>
              </a:pathLst>
            </a:custGeom>
            <a:solidFill>
              <a:srgbClr val="C79E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CEB9180-2C0A-43A9-882C-F9CFAA0B863C}"/>
                </a:ext>
              </a:extLst>
            </p:cNvPr>
            <p:cNvSpPr/>
            <p:nvPr/>
          </p:nvSpPr>
          <p:spPr>
            <a:xfrm>
              <a:off x="12471820" y="6201265"/>
              <a:ext cx="35165" cy="52309"/>
            </a:xfrm>
            <a:custGeom>
              <a:avLst/>
              <a:gdLst>
                <a:gd name="connsiteX0" fmla="*/ 20137 w 35165"/>
                <a:gd name="connsiteY0" fmla="*/ 52310 h 52309"/>
                <a:gd name="connsiteX1" fmla="*/ 4742 w 35165"/>
                <a:gd name="connsiteY1" fmla="*/ 14190 h 52309"/>
                <a:gd name="connsiteX2" fmla="*/ 35165 w 35165"/>
                <a:gd name="connsiteY2" fmla="*/ 3194 h 52309"/>
                <a:gd name="connsiteX3" fmla="*/ 20137 w 35165"/>
                <a:gd name="connsiteY3" fmla="*/ 52310 h 5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65" h="52309">
                  <a:moveTo>
                    <a:pt x="20137" y="52310"/>
                  </a:moveTo>
                  <a:cubicBezTo>
                    <a:pt x="1443" y="45345"/>
                    <a:pt x="-5521" y="28851"/>
                    <a:pt x="4742" y="14190"/>
                  </a:cubicBezTo>
                  <a:cubicBezTo>
                    <a:pt x="11340" y="994"/>
                    <a:pt x="21237" y="-3771"/>
                    <a:pt x="35165" y="3194"/>
                  </a:cubicBezTo>
                  <a:cubicBezTo>
                    <a:pt x="28201" y="19321"/>
                    <a:pt x="38464" y="40214"/>
                    <a:pt x="20137" y="52310"/>
                  </a:cubicBezTo>
                  <a:close/>
                </a:path>
              </a:pathLst>
            </a:custGeom>
            <a:solidFill>
              <a:srgbClr val="C49C8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0743E058-5A0F-42F6-999F-BFE70DB3EF92}"/>
                </a:ext>
              </a:extLst>
            </p:cNvPr>
            <p:cNvSpPr/>
            <p:nvPr/>
          </p:nvSpPr>
          <p:spPr>
            <a:xfrm>
              <a:off x="12432263" y="6334213"/>
              <a:ext cx="33521" cy="33620"/>
            </a:xfrm>
            <a:custGeom>
              <a:avLst/>
              <a:gdLst>
                <a:gd name="connsiteX0" fmla="*/ 22308 w 33521"/>
                <a:gd name="connsiteY0" fmla="*/ 32255 h 33620"/>
                <a:gd name="connsiteX1" fmla="*/ 1048 w 33521"/>
                <a:gd name="connsiteY1" fmla="*/ 27124 h 33620"/>
                <a:gd name="connsiteX2" fmla="*/ 7279 w 33521"/>
                <a:gd name="connsiteY2" fmla="*/ 13195 h 33620"/>
                <a:gd name="connsiteX3" fmla="*/ 14244 w 33521"/>
                <a:gd name="connsiteY3" fmla="*/ 14662 h 33620"/>
                <a:gd name="connsiteX4" fmla="*/ 13144 w 33521"/>
                <a:gd name="connsiteY4" fmla="*/ 0 h 33620"/>
                <a:gd name="connsiteX5" fmla="*/ 33304 w 33521"/>
                <a:gd name="connsiteY5" fmla="*/ 5864 h 33620"/>
                <a:gd name="connsiteX6" fmla="*/ 22308 w 33521"/>
                <a:gd name="connsiteY6" fmla="*/ 32255 h 3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21" h="33620">
                  <a:moveTo>
                    <a:pt x="22308" y="32255"/>
                  </a:moveTo>
                  <a:cubicBezTo>
                    <a:pt x="13877" y="36287"/>
                    <a:pt x="6546" y="30422"/>
                    <a:pt x="1048" y="27124"/>
                  </a:cubicBezTo>
                  <a:cubicBezTo>
                    <a:pt x="-2984" y="24925"/>
                    <a:pt x="5813" y="18327"/>
                    <a:pt x="7279" y="13195"/>
                  </a:cubicBezTo>
                  <a:cubicBezTo>
                    <a:pt x="9845" y="12462"/>
                    <a:pt x="11678" y="21626"/>
                    <a:pt x="14244" y="14662"/>
                  </a:cubicBezTo>
                  <a:cubicBezTo>
                    <a:pt x="15710" y="10996"/>
                    <a:pt x="13144" y="5498"/>
                    <a:pt x="13144" y="0"/>
                  </a:cubicBezTo>
                  <a:cubicBezTo>
                    <a:pt x="18276" y="9163"/>
                    <a:pt x="25606" y="8797"/>
                    <a:pt x="33304" y="5864"/>
                  </a:cubicBezTo>
                  <a:cubicBezTo>
                    <a:pt x="35136" y="16861"/>
                    <a:pt x="24873" y="23092"/>
                    <a:pt x="22308" y="3225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7C43CB08-17C0-46E4-9B5C-A7CE41F5EFC7}"/>
                </a:ext>
              </a:extLst>
            </p:cNvPr>
            <p:cNvSpPr/>
            <p:nvPr/>
          </p:nvSpPr>
          <p:spPr>
            <a:xfrm>
              <a:off x="12446873" y="6372700"/>
              <a:ext cx="22748" cy="42885"/>
            </a:xfrm>
            <a:custGeom>
              <a:avLst/>
              <a:gdLst>
                <a:gd name="connsiteX0" fmla="*/ 10996 w 22748"/>
                <a:gd name="connsiteY0" fmla="*/ 42885 h 42885"/>
                <a:gd name="connsiteX1" fmla="*/ 0 w 22748"/>
                <a:gd name="connsiteY1" fmla="*/ 23825 h 42885"/>
                <a:gd name="connsiteX2" fmla="*/ 20893 w 22748"/>
                <a:gd name="connsiteY2" fmla="*/ 0 h 42885"/>
                <a:gd name="connsiteX3" fmla="*/ 10996 w 22748"/>
                <a:gd name="connsiteY3" fmla="*/ 42885 h 42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48" h="42885">
                  <a:moveTo>
                    <a:pt x="10996" y="42885"/>
                  </a:moveTo>
                  <a:cubicBezTo>
                    <a:pt x="7331" y="36654"/>
                    <a:pt x="3666" y="30056"/>
                    <a:pt x="0" y="23825"/>
                  </a:cubicBezTo>
                  <a:cubicBezTo>
                    <a:pt x="15395" y="23825"/>
                    <a:pt x="9163" y="4765"/>
                    <a:pt x="20893" y="0"/>
                  </a:cubicBezTo>
                  <a:cubicBezTo>
                    <a:pt x="27490" y="16861"/>
                    <a:pt x="14662" y="28957"/>
                    <a:pt x="10996" y="42885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D55692EA-35AD-40A6-AE53-B202CFBCA323}"/>
                </a:ext>
              </a:extLst>
            </p:cNvPr>
            <p:cNvSpPr/>
            <p:nvPr/>
          </p:nvSpPr>
          <p:spPr>
            <a:xfrm>
              <a:off x="12488962" y="6309655"/>
              <a:ext cx="16719" cy="39267"/>
            </a:xfrm>
            <a:custGeom>
              <a:avLst/>
              <a:gdLst>
                <a:gd name="connsiteX0" fmla="*/ 2629 w 16719"/>
                <a:gd name="connsiteY0" fmla="*/ 0 h 39267"/>
                <a:gd name="connsiteX1" fmla="*/ 15824 w 16719"/>
                <a:gd name="connsiteY1" fmla="*/ 31889 h 39267"/>
                <a:gd name="connsiteX2" fmla="*/ 13258 w 16719"/>
                <a:gd name="connsiteY2" fmla="*/ 39220 h 39267"/>
                <a:gd name="connsiteX3" fmla="*/ 7394 w 16719"/>
                <a:gd name="connsiteY3" fmla="*/ 36288 h 39267"/>
                <a:gd name="connsiteX4" fmla="*/ 2629 w 16719"/>
                <a:gd name="connsiteY4" fmla="*/ 0 h 3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9" h="39267">
                  <a:moveTo>
                    <a:pt x="2629" y="0"/>
                  </a:moveTo>
                  <a:cubicBezTo>
                    <a:pt x="13258" y="10263"/>
                    <a:pt x="9593" y="23092"/>
                    <a:pt x="15824" y="31889"/>
                  </a:cubicBezTo>
                  <a:cubicBezTo>
                    <a:pt x="17290" y="34088"/>
                    <a:pt x="17290" y="38487"/>
                    <a:pt x="13258" y="39220"/>
                  </a:cubicBezTo>
                  <a:cubicBezTo>
                    <a:pt x="11426" y="39586"/>
                    <a:pt x="8860" y="37754"/>
                    <a:pt x="7394" y="36288"/>
                  </a:cubicBezTo>
                  <a:cubicBezTo>
                    <a:pt x="-2503" y="26024"/>
                    <a:pt x="-670" y="14295"/>
                    <a:pt x="2629" y="0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2FB36CE1-2A68-4DF8-8D1D-AA5FA143F9DD}"/>
                </a:ext>
              </a:extLst>
            </p:cNvPr>
            <p:cNvSpPr/>
            <p:nvPr/>
          </p:nvSpPr>
          <p:spPr>
            <a:xfrm>
              <a:off x="12476929" y="6196557"/>
              <a:ext cx="30422" cy="19264"/>
            </a:xfrm>
            <a:custGeom>
              <a:avLst/>
              <a:gdLst>
                <a:gd name="connsiteX0" fmla="*/ 30423 w 30422"/>
                <a:gd name="connsiteY0" fmla="*/ 8268 h 19264"/>
                <a:gd name="connsiteX1" fmla="*/ 0 w 30422"/>
                <a:gd name="connsiteY1" fmla="*/ 19264 h 19264"/>
                <a:gd name="connsiteX2" fmla="*/ 30423 w 30422"/>
                <a:gd name="connsiteY2" fmla="*/ 4603 h 19264"/>
                <a:gd name="connsiteX3" fmla="*/ 30423 w 30422"/>
                <a:gd name="connsiteY3" fmla="*/ 8268 h 1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22" h="19264">
                  <a:moveTo>
                    <a:pt x="30423" y="8268"/>
                  </a:moveTo>
                  <a:cubicBezTo>
                    <a:pt x="19060" y="8268"/>
                    <a:pt x="8797" y="11200"/>
                    <a:pt x="0" y="19264"/>
                  </a:cubicBezTo>
                  <a:cubicBezTo>
                    <a:pt x="4765" y="1304"/>
                    <a:pt x="17961" y="-5294"/>
                    <a:pt x="30423" y="4603"/>
                  </a:cubicBezTo>
                  <a:cubicBezTo>
                    <a:pt x="30423" y="5702"/>
                    <a:pt x="30423" y="6802"/>
                    <a:pt x="30423" y="8268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6DD3B6A4-190A-4E76-B025-260D817C6A39}"/>
                </a:ext>
              </a:extLst>
            </p:cNvPr>
            <p:cNvSpPr/>
            <p:nvPr/>
          </p:nvSpPr>
          <p:spPr>
            <a:xfrm>
              <a:off x="12488553" y="5680395"/>
              <a:ext cx="26637" cy="24456"/>
            </a:xfrm>
            <a:custGeom>
              <a:avLst/>
              <a:gdLst>
                <a:gd name="connsiteX0" fmla="*/ 26496 w 26637"/>
                <a:gd name="connsiteY0" fmla="*/ 23738 h 24456"/>
                <a:gd name="connsiteX1" fmla="*/ 1571 w 26637"/>
                <a:gd name="connsiteY1" fmla="*/ 14208 h 24456"/>
                <a:gd name="connsiteX2" fmla="*/ 1205 w 26637"/>
                <a:gd name="connsiteY2" fmla="*/ 8343 h 24456"/>
                <a:gd name="connsiteX3" fmla="*/ 20631 w 26637"/>
                <a:gd name="connsiteY3" fmla="*/ 279 h 24456"/>
                <a:gd name="connsiteX4" fmla="*/ 24297 w 26637"/>
                <a:gd name="connsiteY4" fmla="*/ 5778 h 24456"/>
                <a:gd name="connsiteX5" fmla="*/ 26496 w 26637"/>
                <a:gd name="connsiteY5" fmla="*/ 23738 h 2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37" h="24456">
                  <a:moveTo>
                    <a:pt x="26496" y="23738"/>
                  </a:moveTo>
                  <a:cubicBezTo>
                    <a:pt x="15133" y="27770"/>
                    <a:pt x="11468" y="13475"/>
                    <a:pt x="1571" y="14208"/>
                  </a:cubicBezTo>
                  <a:cubicBezTo>
                    <a:pt x="-261" y="14574"/>
                    <a:pt x="-628" y="8710"/>
                    <a:pt x="1205" y="8343"/>
                  </a:cubicBezTo>
                  <a:cubicBezTo>
                    <a:pt x="8169" y="6144"/>
                    <a:pt x="12568" y="-1553"/>
                    <a:pt x="20631" y="279"/>
                  </a:cubicBezTo>
                  <a:cubicBezTo>
                    <a:pt x="22098" y="646"/>
                    <a:pt x="23197" y="3945"/>
                    <a:pt x="24297" y="5778"/>
                  </a:cubicBezTo>
                  <a:cubicBezTo>
                    <a:pt x="11468" y="13475"/>
                    <a:pt x="28329" y="16774"/>
                    <a:pt x="26496" y="2373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078815CB-9D13-4D78-A274-A4E73AABF5A1}"/>
                </a:ext>
              </a:extLst>
            </p:cNvPr>
            <p:cNvSpPr/>
            <p:nvPr/>
          </p:nvSpPr>
          <p:spPr>
            <a:xfrm>
              <a:off x="12524579" y="5791370"/>
              <a:ext cx="18226" cy="21192"/>
            </a:xfrm>
            <a:custGeom>
              <a:avLst/>
              <a:gdLst>
                <a:gd name="connsiteX0" fmla="*/ 16494 w 18226"/>
                <a:gd name="connsiteY0" fmla="*/ 0 h 21192"/>
                <a:gd name="connsiteX1" fmla="*/ 16494 w 18226"/>
                <a:gd name="connsiteY1" fmla="*/ 18693 h 21192"/>
                <a:gd name="connsiteX2" fmla="*/ 0 w 18226"/>
                <a:gd name="connsiteY2" fmla="*/ 18327 h 21192"/>
                <a:gd name="connsiteX3" fmla="*/ 16494 w 18226"/>
                <a:gd name="connsiteY3" fmla="*/ 0 h 2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6" h="21192">
                  <a:moveTo>
                    <a:pt x="16494" y="0"/>
                  </a:moveTo>
                  <a:cubicBezTo>
                    <a:pt x="20893" y="6231"/>
                    <a:pt x="15395" y="12462"/>
                    <a:pt x="16494" y="18693"/>
                  </a:cubicBezTo>
                  <a:cubicBezTo>
                    <a:pt x="11363" y="17960"/>
                    <a:pt x="6231" y="24925"/>
                    <a:pt x="0" y="18327"/>
                  </a:cubicBezTo>
                  <a:cubicBezTo>
                    <a:pt x="5498" y="12462"/>
                    <a:pt x="10996" y="6231"/>
                    <a:pt x="16494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D6BB31B6-9F66-4BC4-855D-5E2D0623993E}"/>
                </a:ext>
              </a:extLst>
            </p:cNvPr>
            <p:cNvSpPr/>
            <p:nvPr/>
          </p:nvSpPr>
          <p:spPr>
            <a:xfrm>
              <a:off x="12483312" y="5825390"/>
              <a:ext cx="12010" cy="12379"/>
            </a:xfrm>
            <a:custGeom>
              <a:avLst/>
              <a:gdLst>
                <a:gd name="connsiteX0" fmla="*/ 11944 w 12010"/>
                <a:gd name="connsiteY0" fmla="*/ 7032 h 12379"/>
                <a:gd name="connsiteX1" fmla="*/ 6080 w 12010"/>
                <a:gd name="connsiteY1" fmla="*/ 12163 h 12379"/>
                <a:gd name="connsiteX2" fmla="*/ 215 w 12010"/>
                <a:gd name="connsiteY2" fmla="*/ 4099 h 12379"/>
                <a:gd name="connsiteX3" fmla="*/ 7546 w 12010"/>
                <a:gd name="connsiteY3" fmla="*/ 67 h 12379"/>
                <a:gd name="connsiteX4" fmla="*/ 11944 w 12010"/>
                <a:gd name="connsiteY4" fmla="*/ 7032 h 1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0" h="12379">
                  <a:moveTo>
                    <a:pt x="11944" y="7032"/>
                  </a:moveTo>
                  <a:cubicBezTo>
                    <a:pt x="10844" y="9964"/>
                    <a:pt x="9745" y="13263"/>
                    <a:pt x="6080" y="12163"/>
                  </a:cubicBezTo>
                  <a:cubicBezTo>
                    <a:pt x="2414" y="11064"/>
                    <a:pt x="-885" y="8498"/>
                    <a:pt x="215" y="4099"/>
                  </a:cubicBezTo>
                  <a:cubicBezTo>
                    <a:pt x="948" y="800"/>
                    <a:pt x="4247" y="-299"/>
                    <a:pt x="7546" y="67"/>
                  </a:cubicBezTo>
                  <a:cubicBezTo>
                    <a:pt x="11211" y="1167"/>
                    <a:pt x="12311" y="3733"/>
                    <a:pt x="11944" y="70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B69F2F87-8D5D-4B8D-9866-480E6DD5988B}"/>
                </a:ext>
              </a:extLst>
            </p:cNvPr>
            <p:cNvSpPr/>
            <p:nvPr/>
          </p:nvSpPr>
          <p:spPr>
            <a:xfrm>
              <a:off x="12104526" y="5538091"/>
              <a:ext cx="152066" cy="171910"/>
            </a:xfrm>
            <a:custGeom>
              <a:avLst/>
              <a:gdLst>
                <a:gd name="connsiteX0" fmla="*/ 53515 w 152066"/>
                <a:gd name="connsiteY0" fmla="*/ 159444 h 171910"/>
                <a:gd name="connsiteX1" fmla="*/ 39586 w 152066"/>
                <a:gd name="connsiteY1" fmla="*/ 122424 h 171910"/>
                <a:gd name="connsiteX2" fmla="*/ 38853 w 152066"/>
                <a:gd name="connsiteY2" fmla="*/ 114726 h 171910"/>
                <a:gd name="connsiteX3" fmla="*/ 44351 w 152066"/>
                <a:gd name="connsiteY3" fmla="*/ 82471 h 171910"/>
                <a:gd name="connsiteX4" fmla="*/ 0 w 152066"/>
                <a:gd name="connsiteY4" fmla="*/ 74774 h 171910"/>
                <a:gd name="connsiteX5" fmla="*/ 26757 w 152066"/>
                <a:gd name="connsiteY5" fmla="*/ 57913 h 171910"/>
                <a:gd name="connsiteX6" fmla="*/ 40319 w 152066"/>
                <a:gd name="connsiteY6" fmla="*/ 65610 h 171910"/>
                <a:gd name="connsiteX7" fmla="*/ 46917 w 152066"/>
                <a:gd name="connsiteY7" fmla="*/ 67810 h 171910"/>
                <a:gd name="connsiteX8" fmla="*/ 48017 w 152066"/>
                <a:gd name="connsiteY8" fmla="*/ 61212 h 171910"/>
                <a:gd name="connsiteX9" fmla="*/ 42152 w 152066"/>
                <a:gd name="connsiteY9" fmla="*/ 24558 h 171910"/>
                <a:gd name="connsiteX10" fmla="*/ 83571 w 152066"/>
                <a:gd name="connsiteY10" fmla="*/ 18327 h 171910"/>
                <a:gd name="connsiteX11" fmla="*/ 93467 w 152066"/>
                <a:gd name="connsiteY11" fmla="*/ 9163 h 171910"/>
                <a:gd name="connsiteX12" fmla="*/ 114360 w 152066"/>
                <a:gd name="connsiteY12" fmla="*/ 0 h 171910"/>
                <a:gd name="connsiteX13" fmla="*/ 117659 w 152066"/>
                <a:gd name="connsiteY13" fmla="*/ 13562 h 171910"/>
                <a:gd name="connsiteX14" fmla="*/ 117659 w 152066"/>
                <a:gd name="connsiteY14" fmla="*/ 32255 h 171910"/>
                <a:gd name="connsiteX15" fmla="*/ 103364 w 152066"/>
                <a:gd name="connsiteY15" fmla="*/ 39220 h 171910"/>
                <a:gd name="connsiteX16" fmla="*/ 93101 w 152066"/>
                <a:gd name="connsiteY16" fmla="*/ 40686 h 171910"/>
                <a:gd name="connsiteX17" fmla="*/ 93467 w 152066"/>
                <a:gd name="connsiteY17" fmla="*/ 64144 h 171910"/>
                <a:gd name="connsiteX18" fmla="*/ 95667 w 152066"/>
                <a:gd name="connsiteY18" fmla="*/ 81005 h 171910"/>
                <a:gd name="connsiteX19" fmla="*/ 95667 w 152066"/>
                <a:gd name="connsiteY19" fmla="*/ 92734 h 171910"/>
                <a:gd name="connsiteX20" fmla="*/ 107396 w 152066"/>
                <a:gd name="connsiteY20" fmla="*/ 94567 h 171910"/>
                <a:gd name="connsiteX21" fmla="*/ 129022 w 152066"/>
                <a:gd name="connsiteY21" fmla="*/ 93101 h 171910"/>
                <a:gd name="connsiteX22" fmla="*/ 138185 w 152066"/>
                <a:gd name="connsiteY22" fmla="*/ 90168 h 171910"/>
                <a:gd name="connsiteX23" fmla="*/ 147715 w 152066"/>
                <a:gd name="connsiteY23" fmla="*/ 84670 h 171910"/>
                <a:gd name="connsiteX24" fmla="*/ 151381 w 152066"/>
                <a:gd name="connsiteY24" fmla="*/ 96400 h 171910"/>
                <a:gd name="connsiteX25" fmla="*/ 142217 w 152066"/>
                <a:gd name="connsiteY25" fmla="*/ 123523 h 171910"/>
                <a:gd name="connsiteX26" fmla="*/ 114727 w 152066"/>
                <a:gd name="connsiteY26" fmla="*/ 112527 h 171910"/>
                <a:gd name="connsiteX27" fmla="*/ 100432 w 152066"/>
                <a:gd name="connsiteY27" fmla="*/ 151014 h 171910"/>
                <a:gd name="connsiteX28" fmla="*/ 85037 w 152066"/>
                <a:gd name="connsiteY28" fmla="*/ 171540 h 171910"/>
                <a:gd name="connsiteX29" fmla="*/ 85037 w 152066"/>
                <a:gd name="connsiteY29" fmla="*/ 171540 h 171910"/>
                <a:gd name="connsiteX30" fmla="*/ 53515 w 152066"/>
                <a:gd name="connsiteY30" fmla="*/ 159444 h 17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2066" h="171910">
                  <a:moveTo>
                    <a:pt x="53515" y="159444"/>
                  </a:moveTo>
                  <a:cubicBezTo>
                    <a:pt x="52782" y="145516"/>
                    <a:pt x="55347" y="130488"/>
                    <a:pt x="39586" y="122424"/>
                  </a:cubicBezTo>
                  <a:cubicBezTo>
                    <a:pt x="35554" y="120225"/>
                    <a:pt x="36654" y="115826"/>
                    <a:pt x="38853" y="114726"/>
                  </a:cubicBezTo>
                  <a:cubicBezTo>
                    <a:pt x="58646" y="107029"/>
                    <a:pt x="48383" y="87603"/>
                    <a:pt x="44351" y="82471"/>
                  </a:cubicBezTo>
                  <a:cubicBezTo>
                    <a:pt x="35921" y="70742"/>
                    <a:pt x="19793" y="68543"/>
                    <a:pt x="0" y="74774"/>
                  </a:cubicBezTo>
                  <a:cubicBezTo>
                    <a:pt x="10263" y="64877"/>
                    <a:pt x="19793" y="63778"/>
                    <a:pt x="26757" y="57913"/>
                  </a:cubicBezTo>
                  <a:cubicBezTo>
                    <a:pt x="34455" y="50949"/>
                    <a:pt x="35188" y="63778"/>
                    <a:pt x="40319" y="65610"/>
                  </a:cubicBezTo>
                  <a:cubicBezTo>
                    <a:pt x="42518" y="66343"/>
                    <a:pt x="44718" y="67077"/>
                    <a:pt x="46917" y="67810"/>
                  </a:cubicBezTo>
                  <a:cubicBezTo>
                    <a:pt x="47284" y="65610"/>
                    <a:pt x="49116" y="62312"/>
                    <a:pt x="48017" y="61212"/>
                  </a:cubicBezTo>
                  <a:cubicBezTo>
                    <a:pt x="39220" y="49849"/>
                    <a:pt x="45451" y="36287"/>
                    <a:pt x="42152" y="24558"/>
                  </a:cubicBezTo>
                  <a:cubicBezTo>
                    <a:pt x="55714" y="21259"/>
                    <a:pt x="68543" y="14661"/>
                    <a:pt x="83571" y="18327"/>
                  </a:cubicBezTo>
                  <a:cubicBezTo>
                    <a:pt x="90535" y="20160"/>
                    <a:pt x="91635" y="12829"/>
                    <a:pt x="93467" y="9163"/>
                  </a:cubicBezTo>
                  <a:cubicBezTo>
                    <a:pt x="97866" y="-1100"/>
                    <a:pt x="110328" y="9163"/>
                    <a:pt x="114360" y="0"/>
                  </a:cubicBezTo>
                  <a:cubicBezTo>
                    <a:pt x="119858" y="3665"/>
                    <a:pt x="116559" y="9163"/>
                    <a:pt x="117659" y="13562"/>
                  </a:cubicBezTo>
                  <a:cubicBezTo>
                    <a:pt x="109962" y="19793"/>
                    <a:pt x="118758" y="26024"/>
                    <a:pt x="117659" y="32255"/>
                  </a:cubicBezTo>
                  <a:cubicBezTo>
                    <a:pt x="117659" y="44351"/>
                    <a:pt x="109595" y="39220"/>
                    <a:pt x="103364" y="39220"/>
                  </a:cubicBezTo>
                  <a:cubicBezTo>
                    <a:pt x="99699" y="39220"/>
                    <a:pt x="91635" y="38487"/>
                    <a:pt x="93101" y="40686"/>
                  </a:cubicBezTo>
                  <a:cubicBezTo>
                    <a:pt x="98965" y="49116"/>
                    <a:pt x="79539" y="57180"/>
                    <a:pt x="93467" y="64144"/>
                  </a:cubicBezTo>
                  <a:cubicBezTo>
                    <a:pt x="102264" y="68909"/>
                    <a:pt x="100432" y="74774"/>
                    <a:pt x="95667" y="81005"/>
                  </a:cubicBezTo>
                  <a:cubicBezTo>
                    <a:pt x="92734" y="85037"/>
                    <a:pt x="92368" y="88702"/>
                    <a:pt x="95667" y="92734"/>
                  </a:cubicBezTo>
                  <a:cubicBezTo>
                    <a:pt x="99332" y="97133"/>
                    <a:pt x="102631" y="96400"/>
                    <a:pt x="107396" y="94567"/>
                  </a:cubicBezTo>
                  <a:cubicBezTo>
                    <a:pt x="114360" y="91268"/>
                    <a:pt x="121324" y="89435"/>
                    <a:pt x="129022" y="93101"/>
                  </a:cubicBezTo>
                  <a:cubicBezTo>
                    <a:pt x="133054" y="94934"/>
                    <a:pt x="136352" y="94567"/>
                    <a:pt x="138185" y="90168"/>
                  </a:cubicBezTo>
                  <a:cubicBezTo>
                    <a:pt x="140018" y="86137"/>
                    <a:pt x="141850" y="81371"/>
                    <a:pt x="147715" y="84670"/>
                  </a:cubicBezTo>
                  <a:cubicBezTo>
                    <a:pt x="152114" y="87236"/>
                    <a:pt x="152847" y="92368"/>
                    <a:pt x="151381" y="96400"/>
                  </a:cubicBezTo>
                  <a:cubicBezTo>
                    <a:pt x="147715" y="105197"/>
                    <a:pt x="151747" y="117659"/>
                    <a:pt x="142217" y="123523"/>
                  </a:cubicBezTo>
                  <a:cubicBezTo>
                    <a:pt x="125723" y="133787"/>
                    <a:pt x="124990" y="133053"/>
                    <a:pt x="114727" y="112527"/>
                  </a:cubicBezTo>
                  <a:cubicBezTo>
                    <a:pt x="101898" y="122790"/>
                    <a:pt x="102264" y="138185"/>
                    <a:pt x="100432" y="151014"/>
                  </a:cubicBezTo>
                  <a:cubicBezTo>
                    <a:pt x="98599" y="162377"/>
                    <a:pt x="93467" y="167142"/>
                    <a:pt x="85037" y="171540"/>
                  </a:cubicBezTo>
                  <a:lnTo>
                    <a:pt x="85037" y="171540"/>
                  </a:lnTo>
                  <a:cubicBezTo>
                    <a:pt x="70742" y="173739"/>
                    <a:pt x="62678" y="165675"/>
                    <a:pt x="53515" y="159444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4C150EB1-E90B-476D-AAF2-EA852FFA3F34}"/>
                </a:ext>
              </a:extLst>
            </p:cNvPr>
            <p:cNvSpPr/>
            <p:nvPr/>
          </p:nvSpPr>
          <p:spPr>
            <a:xfrm>
              <a:off x="12175407" y="5561522"/>
              <a:ext cx="199680" cy="318456"/>
            </a:xfrm>
            <a:custGeom>
              <a:avLst/>
              <a:gdLst>
                <a:gd name="connsiteX0" fmla="*/ 12690 w 199680"/>
                <a:gd name="connsiteY0" fmla="*/ 147376 h 318456"/>
                <a:gd name="connsiteX1" fmla="*/ 26618 w 199680"/>
                <a:gd name="connsiteY1" fmla="*/ 112555 h 318456"/>
                <a:gd name="connsiteX2" fmla="*/ 43479 w 199680"/>
                <a:gd name="connsiteY2" fmla="*/ 77733 h 318456"/>
                <a:gd name="connsiteX3" fmla="*/ 56674 w 199680"/>
                <a:gd name="connsiteY3" fmla="*/ 103391 h 318456"/>
                <a:gd name="connsiteX4" fmla="*/ 70969 w 199680"/>
                <a:gd name="connsiteY4" fmla="*/ 98260 h 318456"/>
                <a:gd name="connsiteX5" fmla="*/ 74635 w 199680"/>
                <a:gd name="connsiteY5" fmla="*/ 61239 h 318456"/>
                <a:gd name="connsiteX6" fmla="*/ 53375 w 199680"/>
                <a:gd name="connsiteY6" fmla="*/ 71502 h 318456"/>
                <a:gd name="connsiteX7" fmla="*/ 39447 w 199680"/>
                <a:gd name="connsiteY7" fmla="*/ 73335 h 318456"/>
                <a:gd name="connsiteX8" fmla="*/ 22953 w 199680"/>
                <a:gd name="connsiteY8" fmla="*/ 75168 h 318456"/>
                <a:gd name="connsiteX9" fmla="*/ 21853 w 199680"/>
                <a:gd name="connsiteY9" fmla="*/ 53909 h 318456"/>
                <a:gd name="connsiteX10" fmla="*/ 25885 w 199680"/>
                <a:gd name="connsiteY10" fmla="*/ 46211 h 318456"/>
                <a:gd name="connsiteX11" fmla="*/ 7925 w 199680"/>
                <a:gd name="connsiteY11" fmla="*/ 41813 h 318456"/>
                <a:gd name="connsiteX12" fmla="*/ 17821 w 199680"/>
                <a:gd name="connsiteY12" fmla="*/ 24219 h 318456"/>
                <a:gd name="connsiteX13" fmla="*/ 15622 w 199680"/>
                <a:gd name="connsiteY13" fmla="*/ 17255 h 318456"/>
                <a:gd name="connsiteX14" fmla="*/ 12690 w 199680"/>
                <a:gd name="connsiteY14" fmla="*/ 12123 h 318456"/>
                <a:gd name="connsiteX15" fmla="*/ 18921 w 199680"/>
                <a:gd name="connsiteY15" fmla="*/ 9191 h 318456"/>
                <a:gd name="connsiteX16" fmla="*/ 47877 w 199680"/>
                <a:gd name="connsiteY16" fmla="*/ 8091 h 318456"/>
                <a:gd name="connsiteX17" fmla="*/ 69137 w 199680"/>
                <a:gd name="connsiteY17" fmla="*/ 5159 h 318456"/>
                <a:gd name="connsiteX18" fmla="*/ 83798 w 199680"/>
                <a:gd name="connsiteY18" fmla="*/ 5159 h 318456"/>
                <a:gd name="connsiteX19" fmla="*/ 112755 w 199680"/>
                <a:gd name="connsiteY19" fmla="*/ 17621 h 318456"/>
                <a:gd name="connsiteX20" fmla="*/ 129249 w 199680"/>
                <a:gd name="connsiteY20" fmla="*/ 23119 h 318456"/>
                <a:gd name="connsiteX21" fmla="*/ 160405 w 199680"/>
                <a:gd name="connsiteY21" fmla="*/ 25318 h 318456"/>
                <a:gd name="connsiteX22" fmla="*/ 175433 w 199680"/>
                <a:gd name="connsiteY22" fmla="*/ 26785 h 318456"/>
                <a:gd name="connsiteX23" fmla="*/ 168835 w 199680"/>
                <a:gd name="connsiteY23" fmla="*/ 64538 h 318456"/>
                <a:gd name="connsiteX24" fmla="*/ 167369 w 199680"/>
                <a:gd name="connsiteY24" fmla="*/ 72968 h 318456"/>
                <a:gd name="connsiteX25" fmla="*/ 167369 w 199680"/>
                <a:gd name="connsiteY25" fmla="*/ 81032 h 318456"/>
                <a:gd name="connsiteX26" fmla="*/ 175799 w 199680"/>
                <a:gd name="connsiteY26" fmla="*/ 113288 h 318456"/>
                <a:gd name="connsiteX27" fmla="*/ 188628 w 199680"/>
                <a:gd name="connsiteY27" fmla="*/ 108156 h 318456"/>
                <a:gd name="connsiteX28" fmla="*/ 185329 w 199680"/>
                <a:gd name="connsiteY28" fmla="*/ 147376 h 318456"/>
                <a:gd name="connsiteX29" fmla="*/ 194859 w 199680"/>
                <a:gd name="connsiteY29" fmla="*/ 155806 h 318456"/>
                <a:gd name="connsiteX30" fmla="*/ 199258 w 199680"/>
                <a:gd name="connsiteY30" fmla="*/ 164970 h 318456"/>
                <a:gd name="connsiteX31" fmla="*/ 191561 w 199680"/>
                <a:gd name="connsiteY31" fmla="*/ 165336 h 318456"/>
                <a:gd name="connsiteX32" fmla="*/ 184230 w 199680"/>
                <a:gd name="connsiteY32" fmla="*/ 167535 h 318456"/>
                <a:gd name="connsiteX33" fmla="*/ 177266 w 199680"/>
                <a:gd name="connsiteY33" fmla="*/ 205656 h 318456"/>
                <a:gd name="connsiteX34" fmla="*/ 177266 w 199680"/>
                <a:gd name="connsiteY34" fmla="*/ 210787 h 318456"/>
                <a:gd name="connsiteX35" fmla="*/ 190461 w 199680"/>
                <a:gd name="connsiteY35" fmla="*/ 236811 h 318456"/>
                <a:gd name="connsiteX36" fmla="*/ 156006 w 199680"/>
                <a:gd name="connsiteY36" fmla="*/ 259170 h 318456"/>
                <a:gd name="connsiteX37" fmla="*/ 96993 w 199680"/>
                <a:gd name="connsiteY37" fmla="*/ 245975 h 318456"/>
                <a:gd name="connsiteX38" fmla="*/ 92229 w 199680"/>
                <a:gd name="connsiteY38" fmla="*/ 256971 h 318456"/>
                <a:gd name="connsiteX39" fmla="*/ 123384 w 199680"/>
                <a:gd name="connsiteY39" fmla="*/ 281529 h 318456"/>
                <a:gd name="connsiteX40" fmla="*/ 138412 w 199680"/>
                <a:gd name="connsiteY40" fmla="*/ 296557 h 318456"/>
                <a:gd name="connsiteX41" fmla="*/ 153074 w 199680"/>
                <a:gd name="connsiteY41" fmla="*/ 304621 h 318456"/>
                <a:gd name="connsiteX42" fmla="*/ 132181 w 199680"/>
                <a:gd name="connsiteY42" fmla="*/ 313051 h 318456"/>
                <a:gd name="connsiteX43" fmla="*/ 93328 w 199680"/>
                <a:gd name="connsiteY43" fmla="*/ 295091 h 318456"/>
                <a:gd name="connsiteX44" fmla="*/ 70603 w 199680"/>
                <a:gd name="connsiteY44" fmla="*/ 300222 h 318456"/>
                <a:gd name="connsiteX45" fmla="*/ 32849 w 199680"/>
                <a:gd name="connsiteY45" fmla="*/ 278230 h 318456"/>
                <a:gd name="connsiteX46" fmla="*/ 25885 w 199680"/>
                <a:gd name="connsiteY46" fmla="*/ 273099 h 318456"/>
                <a:gd name="connsiteX47" fmla="*/ 25152 w 199680"/>
                <a:gd name="connsiteY47" fmla="*/ 253306 h 318456"/>
                <a:gd name="connsiteX48" fmla="*/ 31750 w 199680"/>
                <a:gd name="connsiteY48" fmla="*/ 236078 h 318456"/>
                <a:gd name="connsiteX49" fmla="*/ 35415 w 199680"/>
                <a:gd name="connsiteY49" fmla="*/ 225449 h 318456"/>
                <a:gd name="connsiteX50" fmla="*/ 26252 w 199680"/>
                <a:gd name="connsiteY50" fmla="*/ 226182 h 318456"/>
                <a:gd name="connsiteX51" fmla="*/ 11590 w 199680"/>
                <a:gd name="connsiteY51" fmla="*/ 219951 h 318456"/>
                <a:gd name="connsiteX52" fmla="*/ 4626 w 199680"/>
                <a:gd name="connsiteY52" fmla="*/ 205289 h 318456"/>
                <a:gd name="connsiteX53" fmla="*/ 3160 w 199680"/>
                <a:gd name="connsiteY53" fmla="*/ 193193 h 318456"/>
                <a:gd name="connsiteX54" fmla="*/ 14156 w 199680"/>
                <a:gd name="connsiteY54" fmla="*/ 189894 h 318456"/>
                <a:gd name="connsiteX55" fmla="*/ 17455 w 199680"/>
                <a:gd name="connsiteY55" fmla="*/ 189528 h 318456"/>
                <a:gd name="connsiteX56" fmla="*/ 39814 w 199680"/>
                <a:gd name="connsiteY56" fmla="*/ 168635 h 318456"/>
                <a:gd name="connsiteX57" fmla="*/ 12690 w 199680"/>
                <a:gd name="connsiteY57" fmla="*/ 147376 h 31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99680" h="318456">
                  <a:moveTo>
                    <a:pt x="12690" y="147376"/>
                  </a:moveTo>
                  <a:cubicBezTo>
                    <a:pt x="26985" y="139679"/>
                    <a:pt x="25152" y="123551"/>
                    <a:pt x="26618" y="112555"/>
                  </a:cubicBezTo>
                  <a:cubicBezTo>
                    <a:pt x="28451" y="97893"/>
                    <a:pt x="36148" y="89096"/>
                    <a:pt x="43479" y="77733"/>
                  </a:cubicBezTo>
                  <a:cubicBezTo>
                    <a:pt x="51543" y="84698"/>
                    <a:pt x="46778" y="96427"/>
                    <a:pt x="56674" y="103391"/>
                  </a:cubicBezTo>
                  <a:cubicBezTo>
                    <a:pt x="59607" y="101192"/>
                    <a:pt x="57041" y="78100"/>
                    <a:pt x="70969" y="98260"/>
                  </a:cubicBezTo>
                  <a:cubicBezTo>
                    <a:pt x="65838" y="85064"/>
                    <a:pt x="80133" y="75534"/>
                    <a:pt x="74635" y="61239"/>
                  </a:cubicBezTo>
                  <a:cubicBezTo>
                    <a:pt x="69870" y="72602"/>
                    <a:pt x="69137" y="89096"/>
                    <a:pt x="53375" y="71502"/>
                  </a:cubicBezTo>
                  <a:cubicBezTo>
                    <a:pt x="51543" y="69303"/>
                    <a:pt x="43112" y="71136"/>
                    <a:pt x="39447" y="73335"/>
                  </a:cubicBezTo>
                  <a:cubicBezTo>
                    <a:pt x="33582" y="76634"/>
                    <a:pt x="29184" y="87264"/>
                    <a:pt x="22953" y="75168"/>
                  </a:cubicBezTo>
                  <a:cubicBezTo>
                    <a:pt x="19654" y="68937"/>
                    <a:pt x="7925" y="61972"/>
                    <a:pt x="21853" y="53909"/>
                  </a:cubicBezTo>
                  <a:cubicBezTo>
                    <a:pt x="24419" y="52442"/>
                    <a:pt x="27351" y="49877"/>
                    <a:pt x="25885" y="46211"/>
                  </a:cubicBezTo>
                  <a:cubicBezTo>
                    <a:pt x="22220" y="38147"/>
                    <a:pt x="14522" y="45478"/>
                    <a:pt x="7925" y="41813"/>
                  </a:cubicBezTo>
                  <a:cubicBezTo>
                    <a:pt x="11223" y="35948"/>
                    <a:pt x="14522" y="30083"/>
                    <a:pt x="17821" y="24219"/>
                  </a:cubicBezTo>
                  <a:cubicBezTo>
                    <a:pt x="20020" y="20920"/>
                    <a:pt x="22953" y="17621"/>
                    <a:pt x="15622" y="17255"/>
                  </a:cubicBezTo>
                  <a:cubicBezTo>
                    <a:pt x="13056" y="16888"/>
                    <a:pt x="10857" y="14689"/>
                    <a:pt x="12690" y="12123"/>
                  </a:cubicBezTo>
                  <a:cubicBezTo>
                    <a:pt x="13789" y="10290"/>
                    <a:pt x="16722" y="9557"/>
                    <a:pt x="18921" y="9191"/>
                  </a:cubicBezTo>
                  <a:cubicBezTo>
                    <a:pt x="28451" y="6992"/>
                    <a:pt x="38347" y="15055"/>
                    <a:pt x="47877" y="8091"/>
                  </a:cubicBezTo>
                  <a:cubicBezTo>
                    <a:pt x="55575" y="11023"/>
                    <a:pt x="63272" y="21286"/>
                    <a:pt x="69137" y="5159"/>
                  </a:cubicBezTo>
                  <a:cubicBezTo>
                    <a:pt x="70969" y="27"/>
                    <a:pt x="78300" y="-3272"/>
                    <a:pt x="83798" y="5159"/>
                  </a:cubicBezTo>
                  <a:cubicBezTo>
                    <a:pt x="90396" y="15789"/>
                    <a:pt x="101759" y="17255"/>
                    <a:pt x="112755" y="17621"/>
                  </a:cubicBezTo>
                  <a:cubicBezTo>
                    <a:pt x="118986" y="17988"/>
                    <a:pt x="123751" y="20187"/>
                    <a:pt x="129249" y="23119"/>
                  </a:cubicBezTo>
                  <a:cubicBezTo>
                    <a:pt x="137313" y="27518"/>
                    <a:pt x="149042" y="33382"/>
                    <a:pt x="160405" y="25318"/>
                  </a:cubicBezTo>
                  <a:cubicBezTo>
                    <a:pt x="165170" y="22020"/>
                    <a:pt x="171034" y="21286"/>
                    <a:pt x="175433" y="26785"/>
                  </a:cubicBezTo>
                  <a:cubicBezTo>
                    <a:pt x="162971" y="37414"/>
                    <a:pt x="146110" y="47311"/>
                    <a:pt x="168835" y="64538"/>
                  </a:cubicBezTo>
                  <a:cubicBezTo>
                    <a:pt x="171767" y="66737"/>
                    <a:pt x="168835" y="70403"/>
                    <a:pt x="167369" y="72968"/>
                  </a:cubicBezTo>
                  <a:cubicBezTo>
                    <a:pt x="165536" y="75901"/>
                    <a:pt x="160771" y="78467"/>
                    <a:pt x="167369" y="81032"/>
                  </a:cubicBezTo>
                  <a:cubicBezTo>
                    <a:pt x="184596" y="87630"/>
                    <a:pt x="186062" y="98993"/>
                    <a:pt x="175799" y="113288"/>
                  </a:cubicBezTo>
                  <a:cubicBezTo>
                    <a:pt x="182764" y="116220"/>
                    <a:pt x="182397" y="107790"/>
                    <a:pt x="188628" y="108156"/>
                  </a:cubicBezTo>
                  <a:cubicBezTo>
                    <a:pt x="183497" y="120985"/>
                    <a:pt x="197059" y="133814"/>
                    <a:pt x="185329" y="147376"/>
                  </a:cubicBezTo>
                  <a:cubicBezTo>
                    <a:pt x="181664" y="151774"/>
                    <a:pt x="190827" y="153607"/>
                    <a:pt x="194859" y="155806"/>
                  </a:cubicBezTo>
                  <a:cubicBezTo>
                    <a:pt x="198158" y="157639"/>
                    <a:pt x="200724" y="161304"/>
                    <a:pt x="199258" y="164970"/>
                  </a:cubicBezTo>
                  <a:cubicBezTo>
                    <a:pt x="197792" y="169002"/>
                    <a:pt x="194493" y="167535"/>
                    <a:pt x="191561" y="165336"/>
                  </a:cubicBezTo>
                  <a:cubicBezTo>
                    <a:pt x="187895" y="162770"/>
                    <a:pt x="184963" y="164603"/>
                    <a:pt x="184230" y="167535"/>
                  </a:cubicBezTo>
                  <a:cubicBezTo>
                    <a:pt x="181297" y="179998"/>
                    <a:pt x="162971" y="189894"/>
                    <a:pt x="177266" y="205656"/>
                  </a:cubicBezTo>
                  <a:cubicBezTo>
                    <a:pt x="177999" y="206755"/>
                    <a:pt x="177999" y="209687"/>
                    <a:pt x="177266" y="210787"/>
                  </a:cubicBezTo>
                  <a:cubicBezTo>
                    <a:pt x="165536" y="225815"/>
                    <a:pt x="179098" y="229847"/>
                    <a:pt x="190461" y="236811"/>
                  </a:cubicBezTo>
                  <a:cubicBezTo>
                    <a:pt x="175799" y="241576"/>
                    <a:pt x="170301" y="256604"/>
                    <a:pt x="156006" y="259170"/>
                  </a:cubicBezTo>
                  <a:cubicBezTo>
                    <a:pt x="137679" y="249274"/>
                    <a:pt x="116787" y="249640"/>
                    <a:pt x="96993" y="245975"/>
                  </a:cubicBezTo>
                  <a:cubicBezTo>
                    <a:pt x="91495" y="244875"/>
                    <a:pt x="89663" y="251106"/>
                    <a:pt x="92229" y="256971"/>
                  </a:cubicBezTo>
                  <a:cubicBezTo>
                    <a:pt x="98093" y="271266"/>
                    <a:pt x="107623" y="280429"/>
                    <a:pt x="123384" y="281529"/>
                  </a:cubicBezTo>
                  <a:cubicBezTo>
                    <a:pt x="129249" y="285927"/>
                    <a:pt x="125950" y="299123"/>
                    <a:pt x="138412" y="296557"/>
                  </a:cubicBezTo>
                  <a:cubicBezTo>
                    <a:pt x="143177" y="299123"/>
                    <a:pt x="148309" y="301689"/>
                    <a:pt x="153074" y="304621"/>
                  </a:cubicBezTo>
                  <a:cubicBezTo>
                    <a:pt x="150142" y="317450"/>
                    <a:pt x="144644" y="323681"/>
                    <a:pt x="132181" y="313051"/>
                  </a:cubicBezTo>
                  <a:cubicBezTo>
                    <a:pt x="120819" y="303521"/>
                    <a:pt x="108356" y="296557"/>
                    <a:pt x="93328" y="295091"/>
                  </a:cubicBezTo>
                  <a:cubicBezTo>
                    <a:pt x="85631" y="294358"/>
                    <a:pt x="77567" y="294724"/>
                    <a:pt x="70603" y="300222"/>
                  </a:cubicBezTo>
                  <a:cubicBezTo>
                    <a:pt x="68037" y="277497"/>
                    <a:pt x="52276" y="268700"/>
                    <a:pt x="32849" y="278230"/>
                  </a:cubicBezTo>
                  <a:cubicBezTo>
                    <a:pt x="26252" y="281529"/>
                    <a:pt x="28084" y="281162"/>
                    <a:pt x="25885" y="273099"/>
                  </a:cubicBezTo>
                  <a:cubicBezTo>
                    <a:pt x="24052" y="266134"/>
                    <a:pt x="27351" y="259903"/>
                    <a:pt x="25152" y="253306"/>
                  </a:cubicBezTo>
                  <a:cubicBezTo>
                    <a:pt x="22586" y="245242"/>
                    <a:pt x="21120" y="239011"/>
                    <a:pt x="31750" y="236078"/>
                  </a:cubicBezTo>
                  <a:cubicBezTo>
                    <a:pt x="37248" y="234612"/>
                    <a:pt x="37614" y="229480"/>
                    <a:pt x="35415" y="225449"/>
                  </a:cubicBezTo>
                  <a:cubicBezTo>
                    <a:pt x="32483" y="220317"/>
                    <a:pt x="28817" y="223982"/>
                    <a:pt x="26252" y="226182"/>
                  </a:cubicBezTo>
                  <a:cubicBezTo>
                    <a:pt x="17088" y="233879"/>
                    <a:pt x="13789" y="228747"/>
                    <a:pt x="11590" y="219951"/>
                  </a:cubicBezTo>
                  <a:cubicBezTo>
                    <a:pt x="10124" y="214819"/>
                    <a:pt x="10857" y="208588"/>
                    <a:pt x="4626" y="205289"/>
                  </a:cubicBezTo>
                  <a:cubicBezTo>
                    <a:pt x="-872" y="202357"/>
                    <a:pt x="-1605" y="197225"/>
                    <a:pt x="3160" y="193193"/>
                  </a:cubicBezTo>
                  <a:cubicBezTo>
                    <a:pt x="6092" y="190994"/>
                    <a:pt x="6825" y="178532"/>
                    <a:pt x="14156" y="189894"/>
                  </a:cubicBezTo>
                  <a:cubicBezTo>
                    <a:pt x="15255" y="191361"/>
                    <a:pt x="17821" y="192460"/>
                    <a:pt x="17455" y="189528"/>
                  </a:cubicBezTo>
                  <a:cubicBezTo>
                    <a:pt x="14522" y="171201"/>
                    <a:pt x="29550" y="173034"/>
                    <a:pt x="39814" y="168635"/>
                  </a:cubicBezTo>
                  <a:cubicBezTo>
                    <a:pt x="30283" y="161304"/>
                    <a:pt x="34315" y="139679"/>
                    <a:pt x="12690" y="147376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94B43E01-549C-4071-ABBD-6CAEE338255B}"/>
                </a:ext>
              </a:extLst>
            </p:cNvPr>
            <p:cNvSpPr/>
            <p:nvPr/>
          </p:nvSpPr>
          <p:spPr>
            <a:xfrm>
              <a:off x="10689320" y="5052922"/>
              <a:ext cx="146678" cy="163148"/>
            </a:xfrm>
            <a:custGeom>
              <a:avLst/>
              <a:gdLst>
                <a:gd name="connsiteX0" fmla="*/ 0 w 146678"/>
                <a:gd name="connsiteY0" fmla="*/ 32494 h 163148"/>
                <a:gd name="connsiteX1" fmla="*/ 3299 w 146678"/>
                <a:gd name="connsiteY1" fmla="*/ 25896 h 163148"/>
                <a:gd name="connsiteX2" fmla="*/ 16861 w 146678"/>
                <a:gd name="connsiteY2" fmla="*/ 605 h 163148"/>
                <a:gd name="connsiteX3" fmla="*/ 55714 w 146678"/>
                <a:gd name="connsiteY3" fmla="*/ 9035 h 163148"/>
                <a:gd name="connsiteX4" fmla="*/ 96766 w 146678"/>
                <a:gd name="connsiteY4" fmla="*/ 24430 h 163148"/>
                <a:gd name="connsiteX5" fmla="*/ 146615 w 146678"/>
                <a:gd name="connsiteY5" fmla="*/ 80510 h 163148"/>
                <a:gd name="connsiteX6" fmla="*/ 123524 w 146678"/>
                <a:gd name="connsiteY6" fmla="*/ 104702 h 163148"/>
                <a:gd name="connsiteX7" fmla="*/ 105930 w 146678"/>
                <a:gd name="connsiteY7" fmla="*/ 122296 h 163148"/>
                <a:gd name="connsiteX8" fmla="*/ 101898 w 146678"/>
                <a:gd name="connsiteY8" fmla="*/ 156017 h 163148"/>
                <a:gd name="connsiteX9" fmla="*/ 91635 w 146678"/>
                <a:gd name="connsiteY9" fmla="*/ 160416 h 163148"/>
                <a:gd name="connsiteX10" fmla="*/ 59746 w 146678"/>
                <a:gd name="connsiteY10" fmla="*/ 141722 h 163148"/>
                <a:gd name="connsiteX11" fmla="*/ 37387 w 146678"/>
                <a:gd name="connsiteY11" fmla="*/ 129993 h 163148"/>
                <a:gd name="connsiteX12" fmla="*/ 7697 w 146678"/>
                <a:gd name="connsiteY12" fmla="*/ 102869 h 163148"/>
                <a:gd name="connsiteX13" fmla="*/ 2932 w 146678"/>
                <a:gd name="connsiteY13" fmla="*/ 50454 h 163148"/>
                <a:gd name="connsiteX14" fmla="*/ 0 w 146678"/>
                <a:gd name="connsiteY14" fmla="*/ 32494 h 16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678" h="163148">
                  <a:moveTo>
                    <a:pt x="0" y="32494"/>
                  </a:moveTo>
                  <a:cubicBezTo>
                    <a:pt x="1100" y="30294"/>
                    <a:pt x="1833" y="27729"/>
                    <a:pt x="3299" y="25896"/>
                  </a:cubicBezTo>
                  <a:cubicBezTo>
                    <a:pt x="9163" y="17832"/>
                    <a:pt x="4398" y="2438"/>
                    <a:pt x="16861" y="605"/>
                  </a:cubicBezTo>
                  <a:cubicBezTo>
                    <a:pt x="30056" y="-1228"/>
                    <a:pt x="45084" y="971"/>
                    <a:pt x="55714" y="9035"/>
                  </a:cubicBezTo>
                  <a:cubicBezTo>
                    <a:pt x="68543" y="18932"/>
                    <a:pt x="82838" y="21497"/>
                    <a:pt x="96766" y="24430"/>
                  </a:cubicBezTo>
                  <a:cubicBezTo>
                    <a:pt x="124990" y="30294"/>
                    <a:pt x="145882" y="60717"/>
                    <a:pt x="146615" y="80510"/>
                  </a:cubicBezTo>
                  <a:cubicBezTo>
                    <a:pt x="147349" y="98104"/>
                    <a:pt x="141850" y="103969"/>
                    <a:pt x="123524" y="104702"/>
                  </a:cubicBezTo>
                  <a:cubicBezTo>
                    <a:pt x="112894" y="105068"/>
                    <a:pt x="103730" y="113499"/>
                    <a:pt x="105930" y="122296"/>
                  </a:cubicBezTo>
                  <a:cubicBezTo>
                    <a:pt x="109228" y="134758"/>
                    <a:pt x="99699" y="143921"/>
                    <a:pt x="101898" y="156017"/>
                  </a:cubicBezTo>
                  <a:cubicBezTo>
                    <a:pt x="103364" y="164814"/>
                    <a:pt x="97866" y="164448"/>
                    <a:pt x="91635" y="160416"/>
                  </a:cubicBezTo>
                  <a:cubicBezTo>
                    <a:pt x="81372" y="153818"/>
                    <a:pt x="70375" y="147953"/>
                    <a:pt x="59746" y="141722"/>
                  </a:cubicBezTo>
                  <a:cubicBezTo>
                    <a:pt x="53515" y="135857"/>
                    <a:pt x="46917" y="131093"/>
                    <a:pt x="37387" y="129993"/>
                  </a:cubicBezTo>
                  <a:cubicBezTo>
                    <a:pt x="21626" y="128160"/>
                    <a:pt x="10996" y="117897"/>
                    <a:pt x="7697" y="102869"/>
                  </a:cubicBezTo>
                  <a:cubicBezTo>
                    <a:pt x="4032" y="85642"/>
                    <a:pt x="-3665" y="68781"/>
                    <a:pt x="2932" y="50454"/>
                  </a:cubicBezTo>
                  <a:cubicBezTo>
                    <a:pt x="5865" y="44223"/>
                    <a:pt x="3299" y="37992"/>
                    <a:pt x="0" y="32494"/>
                  </a:cubicBezTo>
                  <a:close/>
                </a:path>
              </a:pathLst>
            </a:custGeom>
            <a:solidFill>
              <a:srgbClr val="E7D6C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F524872E-3865-495B-B64C-5A8F49E5FD67}"/>
                </a:ext>
              </a:extLst>
            </p:cNvPr>
            <p:cNvSpPr/>
            <p:nvPr/>
          </p:nvSpPr>
          <p:spPr>
            <a:xfrm>
              <a:off x="10975363" y="5100131"/>
              <a:ext cx="157102" cy="196685"/>
            </a:xfrm>
            <a:custGeom>
              <a:avLst/>
              <a:gdLst>
                <a:gd name="connsiteX0" fmla="*/ 157103 w 157102"/>
                <a:gd name="connsiteY0" fmla="*/ 84984 h 196685"/>
                <a:gd name="connsiteX1" fmla="*/ 120449 w 157102"/>
                <a:gd name="connsiteY1" fmla="*/ 109175 h 196685"/>
                <a:gd name="connsiteX2" fmla="*/ 98823 w 157102"/>
                <a:gd name="connsiteY2" fmla="*/ 136666 h 196685"/>
                <a:gd name="connsiteX3" fmla="*/ 79397 w 157102"/>
                <a:gd name="connsiteY3" fmla="*/ 190180 h 196685"/>
                <a:gd name="connsiteX4" fmla="*/ 72432 w 157102"/>
                <a:gd name="connsiteY4" fmla="*/ 196412 h 196685"/>
                <a:gd name="connsiteX5" fmla="*/ 57038 w 157102"/>
                <a:gd name="connsiteY5" fmla="*/ 155359 h 196685"/>
                <a:gd name="connsiteX6" fmla="*/ 58504 w 157102"/>
                <a:gd name="connsiteY6" fmla="*/ 120538 h 196685"/>
                <a:gd name="connsiteX7" fmla="*/ 57404 w 157102"/>
                <a:gd name="connsiteY7" fmla="*/ 102944 h 196685"/>
                <a:gd name="connsiteX8" fmla="*/ 34679 w 157102"/>
                <a:gd name="connsiteY8" fmla="*/ 73988 h 196685"/>
                <a:gd name="connsiteX9" fmla="*/ 17085 w 157102"/>
                <a:gd name="connsiteY9" fmla="*/ 40999 h 196685"/>
                <a:gd name="connsiteX10" fmla="*/ 5722 w 157102"/>
                <a:gd name="connsiteY10" fmla="*/ 23405 h 196685"/>
                <a:gd name="connsiteX11" fmla="*/ 957 w 157102"/>
                <a:gd name="connsiteY11" fmla="*/ 13509 h 196685"/>
                <a:gd name="connsiteX12" fmla="*/ 11953 w 157102"/>
                <a:gd name="connsiteY12" fmla="*/ 8744 h 196685"/>
                <a:gd name="connsiteX13" fmla="*/ 59603 w 157102"/>
                <a:gd name="connsiteY13" fmla="*/ 1780 h 196685"/>
                <a:gd name="connsiteX14" fmla="*/ 68767 w 157102"/>
                <a:gd name="connsiteY14" fmla="*/ 2146 h 196685"/>
                <a:gd name="connsiteX15" fmla="*/ 93692 w 157102"/>
                <a:gd name="connsiteY15" fmla="*/ 43565 h 196685"/>
                <a:gd name="connsiteX16" fmla="*/ 95158 w 157102"/>
                <a:gd name="connsiteY16" fmla="*/ 46864 h 196685"/>
                <a:gd name="connsiteX17" fmla="*/ 135843 w 157102"/>
                <a:gd name="connsiteY17" fmla="*/ 42832 h 196685"/>
                <a:gd name="connsiteX18" fmla="*/ 153437 w 157102"/>
                <a:gd name="connsiteY18" fmla="*/ 34768 h 196685"/>
                <a:gd name="connsiteX19" fmla="*/ 149405 w 157102"/>
                <a:gd name="connsiteY19" fmla="*/ 51629 h 196685"/>
                <a:gd name="connsiteX20" fmla="*/ 157103 w 157102"/>
                <a:gd name="connsiteY20" fmla="*/ 84984 h 19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7102" h="196685">
                  <a:moveTo>
                    <a:pt x="157103" y="84984"/>
                  </a:moveTo>
                  <a:cubicBezTo>
                    <a:pt x="138776" y="86450"/>
                    <a:pt x="128513" y="94880"/>
                    <a:pt x="120449" y="109175"/>
                  </a:cubicBezTo>
                  <a:cubicBezTo>
                    <a:pt x="114951" y="119072"/>
                    <a:pt x="96257" y="121271"/>
                    <a:pt x="98823" y="136666"/>
                  </a:cubicBezTo>
                  <a:cubicBezTo>
                    <a:pt x="103222" y="159025"/>
                    <a:pt x="87094" y="172953"/>
                    <a:pt x="79397" y="190180"/>
                  </a:cubicBezTo>
                  <a:cubicBezTo>
                    <a:pt x="77930" y="193113"/>
                    <a:pt x="79030" y="197878"/>
                    <a:pt x="72432" y="196412"/>
                  </a:cubicBezTo>
                  <a:cubicBezTo>
                    <a:pt x="59970" y="193846"/>
                    <a:pt x="48241" y="164523"/>
                    <a:pt x="57038" y="155359"/>
                  </a:cubicBezTo>
                  <a:cubicBezTo>
                    <a:pt x="68400" y="143630"/>
                    <a:pt x="79397" y="133367"/>
                    <a:pt x="58504" y="120538"/>
                  </a:cubicBezTo>
                  <a:cubicBezTo>
                    <a:pt x="51906" y="116506"/>
                    <a:pt x="60703" y="108442"/>
                    <a:pt x="57404" y="102944"/>
                  </a:cubicBezTo>
                  <a:cubicBezTo>
                    <a:pt x="51173" y="92315"/>
                    <a:pt x="46041" y="80952"/>
                    <a:pt x="34679" y="73988"/>
                  </a:cubicBezTo>
                  <a:cubicBezTo>
                    <a:pt x="22950" y="66657"/>
                    <a:pt x="13786" y="57493"/>
                    <a:pt x="17085" y="40999"/>
                  </a:cubicBezTo>
                  <a:cubicBezTo>
                    <a:pt x="18551" y="33302"/>
                    <a:pt x="11953" y="27071"/>
                    <a:pt x="5722" y="23405"/>
                  </a:cubicBezTo>
                  <a:cubicBezTo>
                    <a:pt x="1324" y="20840"/>
                    <a:pt x="-1609" y="18640"/>
                    <a:pt x="957" y="13509"/>
                  </a:cubicBezTo>
                  <a:cubicBezTo>
                    <a:pt x="3156" y="9110"/>
                    <a:pt x="9021" y="6178"/>
                    <a:pt x="11953" y="8744"/>
                  </a:cubicBezTo>
                  <a:cubicBezTo>
                    <a:pt x="30647" y="24505"/>
                    <a:pt x="43842" y="3979"/>
                    <a:pt x="59603" y="1780"/>
                  </a:cubicBezTo>
                  <a:cubicBezTo>
                    <a:pt x="62902" y="1413"/>
                    <a:pt x="68400" y="-2252"/>
                    <a:pt x="68767" y="2146"/>
                  </a:cubicBezTo>
                  <a:cubicBezTo>
                    <a:pt x="69867" y="20840"/>
                    <a:pt x="94791" y="24138"/>
                    <a:pt x="93692" y="43565"/>
                  </a:cubicBezTo>
                  <a:cubicBezTo>
                    <a:pt x="93692" y="44665"/>
                    <a:pt x="94425" y="46131"/>
                    <a:pt x="95158" y="46864"/>
                  </a:cubicBezTo>
                  <a:cubicBezTo>
                    <a:pt x="97723" y="49796"/>
                    <a:pt x="134011" y="46497"/>
                    <a:pt x="135843" y="42832"/>
                  </a:cubicBezTo>
                  <a:cubicBezTo>
                    <a:pt x="139875" y="35501"/>
                    <a:pt x="146473" y="29637"/>
                    <a:pt x="153437" y="34768"/>
                  </a:cubicBezTo>
                  <a:cubicBezTo>
                    <a:pt x="161501" y="40633"/>
                    <a:pt x="154170" y="46864"/>
                    <a:pt x="149405" y="51629"/>
                  </a:cubicBezTo>
                  <a:cubicBezTo>
                    <a:pt x="136943" y="64091"/>
                    <a:pt x="145373" y="74354"/>
                    <a:pt x="157103" y="84984"/>
                  </a:cubicBezTo>
                  <a:close/>
                </a:path>
              </a:pathLst>
            </a:custGeom>
            <a:solidFill>
              <a:srgbClr val="E4D2C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0F1D73D9-0F17-439C-92DE-9ADF77ADA7E8}"/>
                </a:ext>
              </a:extLst>
            </p:cNvPr>
            <p:cNvSpPr/>
            <p:nvPr/>
          </p:nvSpPr>
          <p:spPr>
            <a:xfrm>
              <a:off x="11248780" y="5124966"/>
              <a:ext cx="121826" cy="123934"/>
            </a:xfrm>
            <a:custGeom>
              <a:avLst/>
              <a:gdLst>
                <a:gd name="connsiteX0" fmla="*/ 97744 w 121826"/>
                <a:gd name="connsiteY0" fmla="*/ 102667 h 123934"/>
                <a:gd name="connsiteX1" fmla="*/ 94445 w 121826"/>
                <a:gd name="connsiteY1" fmla="*/ 103034 h 123934"/>
                <a:gd name="connsiteX2" fmla="*/ 50094 w 121826"/>
                <a:gd name="connsiteY2" fmla="*/ 123560 h 123934"/>
                <a:gd name="connsiteX3" fmla="*/ 37265 w 121826"/>
                <a:gd name="connsiteY3" fmla="*/ 113297 h 123934"/>
                <a:gd name="connsiteX4" fmla="*/ 16372 w 121826"/>
                <a:gd name="connsiteY4" fmla="*/ 93870 h 123934"/>
                <a:gd name="connsiteX5" fmla="*/ 4277 w 121826"/>
                <a:gd name="connsiteY5" fmla="*/ 83974 h 123934"/>
                <a:gd name="connsiteX6" fmla="*/ 14173 w 121826"/>
                <a:gd name="connsiteY6" fmla="*/ 11399 h 123934"/>
                <a:gd name="connsiteX7" fmla="*/ 26635 w 121826"/>
                <a:gd name="connsiteY7" fmla="*/ 1502 h 123934"/>
                <a:gd name="connsiteX8" fmla="*/ 91513 w 121826"/>
                <a:gd name="connsiteY8" fmla="*/ 27893 h 123934"/>
                <a:gd name="connsiteX9" fmla="*/ 117170 w 121826"/>
                <a:gd name="connsiteY9" fmla="*/ 52818 h 123934"/>
                <a:gd name="connsiteX10" fmla="*/ 97744 w 121826"/>
                <a:gd name="connsiteY10" fmla="*/ 102667 h 123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26" h="123934">
                  <a:moveTo>
                    <a:pt x="97744" y="102667"/>
                  </a:moveTo>
                  <a:cubicBezTo>
                    <a:pt x="96644" y="102667"/>
                    <a:pt x="95545" y="103034"/>
                    <a:pt x="94445" y="103034"/>
                  </a:cubicBezTo>
                  <a:cubicBezTo>
                    <a:pt x="84182" y="119161"/>
                    <a:pt x="66222" y="119528"/>
                    <a:pt x="50094" y="123560"/>
                  </a:cubicBezTo>
                  <a:cubicBezTo>
                    <a:pt x="42397" y="125392"/>
                    <a:pt x="38365" y="120261"/>
                    <a:pt x="37265" y="113297"/>
                  </a:cubicBezTo>
                  <a:cubicBezTo>
                    <a:pt x="35432" y="100834"/>
                    <a:pt x="31400" y="91671"/>
                    <a:pt x="16372" y="93870"/>
                  </a:cubicBezTo>
                  <a:cubicBezTo>
                    <a:pt x="9775" y="94603"/>
                    <a:pt x="6842" y="89105"/>
                    <a:pt x="4277" y="83974"/>
                  </a:cubicBezTo>
                  <a:cubicBezTo>
                    <a:pt x="-1955" y="58316"/>
                    <a:pt x="-3421" y="33758"/>
                    <a:pt x="14173" y="11399"/>
                  </a:cubicBezTo>
                  <a:cubicBezTo>
                    <a:pt x="17838" y="6634"/>
                    <a:pt x="20404" y="2235"/>
                    <a:pt x="26635" y="1502"/>
                  </a:cubicBezTo>
                  <a:cubicBezTo>
                    <a:pt x="54492" y="-5462"/>
                    <a:pt x="72819" y="13232"/>
                    <a:pt x="91513" y="27893"/>
                  </a:cubicBezTo>
                  <a:cubicBezTo>
                    <a:pt x="100310" y="34857"/>
                    <a:pt x="112039" y="39622"/>
                    <a:pt x="117170" y="52818"/>
                  </a:cubicBezTo>
                  <a:cubicBezTo>
                    <a:pt x="125967" y="75177"/>
                    <a:pt x="123768" y="88738"/>
                    <a:pt x="97744" y="102667"/>
                  </a:cubicBezTo>
                  <a:close/>
                </a:path>
              </a:pathLst>
            </a:custGeom>
            <a:solidFill>
              <a:srgbClr val="C1A2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CB4F5486-F8DB-4323-A21D-F9D2B756A5FD}"/>
                </a:ext>
              </a:extLst>
            </p:cNvPr>
            <p:cNvSpPr/>
            <p:nvPr/>
          </p:nvSpPr>
          <p:spPr>
            <a:xfrm>
              <a:off x="10577464" y="5127544"/>
              <a:ext cx="92910" cy="85889"/>
            </a:xfrm>
            <a:custGeom>
              <a:avLst/>
              <a:gdLst>
                <a:gd name="connsiteX0" fmla="*/ 52111 w 92910"/>
                <a:gd name="connsiteY0" fmla="*/ 78097 h 85889"/>
                <a:gd name="connsiteX1" fmla="*/ 34151 w 92910"/>
                <a:gd name="connsiteY1" fmla="*/ 73332 h 85889"/>
                <a:gd name="connsiteX2" fmla="*/ 8859 w 92910"/>
                <a:gd name="connsiteY2" fmla="*/ 59037 h 85889"/>
                <a:gd name="connsiteX3" fmla="*/ 62 w 92910"/>
                <a:gd name="connsiteY3" fmla="*/ 24949 h 85889"/>
                <a:gd name="connsiteX4" fmla="*/ 29752 w 92910"/>
                <a:gd name="connsiteY4" fmla="*/ 757 h 85889"/>
                <a:gd name="connsiteX5" fmla="*/ 44414 w 92910"/>
                <a:gd name="connsiteY5" fmla="*/ 2590 h 85889"/>
                <a:gd name="connsiteX6" fmla="*/ 92430 w 92910"/>
                <a:gd name="connsiteY6" fmla="*/ 49507 h 85889"/>
                <a:gd name="connsiteX7" fmla="*/ 78868 w 92910"/>
                <a:gd name="connsiteY7" fmla="*/ 82129 h 85889"/>
                <a:gd name="connsiteX8" fmla="*/ 52111 w 92910"/>
                <a:gd name="connsiteY8" fmla="*/ 78097 h 85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10" h="85889">
                  <a:moveTo>
                    <a:pt x="52111" y="78097"/>
                  </a:moveTo>
                  <a:cubicBezTo>
                    <a:pt x="47346" y="72232"/>
                    <a:pt x="41481" y="70766"/>
                    <a:pt x="34151" y="73332"/>
                  </a:cubicBezTo>
                  <a:cubicBezTo>
                    <a:pt x="20955" y="77730"/>
                    <a:pt x="12525" y="71866"/>
                    <a:pt x="8859" y="59037"/>
                  </a:cubicBezTo>
                  <a:cubicBezTo>
                    <a:pt x="5561" y="47674"/>
                    <a:pt x="796" y="36678"/>
                    <a:pt x="62" y="24949"/>
                  </a:cubicBezTo>
                  <a:cubicBezTo>
                    <a:pt x="-1037" y="6988"/>
                    <a:pt x="12525" y="-2908"/>
                    <a:pt x="29752" y="757"/>
                  </a:cubicBezTo>
                  <a:cubicBezTo>
                    <a:pt x="34517" y="1857"/>
                    <a:pt x="39649" y="1857"/>
                    <a:pt x="44414" y="2590"/>
                  </a:cubicBezTo>
                  <a:cubicBezTo>
                    <a:pt x="68972" y="9188"/>
                    <a:pt x="88398" y="20917"/>
                    <a:pt x="92430" y="49507"/>
                  </a:cubicBezTo>
                  <a:cubicBezTo>
                    <a:pt x="94629" y="63802"/>
                    <a:pt x="89131" y="74065"/>
                    <a:pt x="78868" y="82129"/>
                  </a:cubicBezTo>
                  <a:cubicBezTo>
                    <a:pt x="68972" y="90193"/>
                    <a:pt x="60541" y="83595"/>
                    <a:pt x="52111" y="78097"/>
                  </a:cubicBezTo>
                  <a:close/>
                </a:path>
              </a:pathLst>
            </a:custGeom>
            <a:solidFill>
              <a:srgbClr val="DBC4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40FA1F2-2C9C-4E78-9BFE-795D08F5CD4C}"/>
                </a:ext>
              </a:extLst>
            </p:cNvPr>
            <p:cNvSpPr/>
            <p:nvPr/>
          </p:nvSpPr>
          <p:spPr>
            <a:xfrm>
              <a:off x="10453720" y="4938719"/>
              <a:ext cx="69401" cy="56777"/>
            </a:xfrm>
            <a:custGeom>
              <a:avLst/>
              <a:gdLst>
                <a:gd name="connsiteX0" fmla="*/ 62961 w 69401"/>
                <a:gd name="connsiteY0" fmla="*/ 11444 h 56777"/>
                <a:gd name="connsiteX1" fmla="*/ 63694 w 69401"/>
                <a:gd name="connsiteY1" fmla="*/ 13277 h 56777"/>
                <a:gd name="connsiteX2" fmla="*/ 43901 w 69401"/>
                <a:gd name="connsiteY2" fmla="*/ 54696 h 56777"/>
                <a:gd name="connsiteX3" fmla="*/ 283 w 69401"/>
                <a:gd name="connsiteY3" fmla="*/ 29038 h 56777"/>
                <a:gd name="connsiteX4" fmla="*/ 25941 w 69401"/>
                <a:gd name="connsiteY4" fmla="*/ 448 h 56777"/>
                <a:gd name="connsiteX5" fmla="*/ 51232 w 69401"/>
                <a:gd name="connsiteY5" fmla="*/ 3747 h 56777"/>
                <a:gd name="connsiteX6" fmla="*/ 62961 w 69401"/>
                <a:gd name="connsiteY6" fmla="*/ 11444 h 5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01" h="56777">
                  <a:moveTo>
                    <a:pt x="62961" y="11444"/>
                  </a:moveTo>
                  <a:cubicBezTo>
                    <a:pt x="63328" y="12177"/>
                    <a:pt x="63328" y="12544"/>
                    <a:pt x="63694" y="13277"/>
                  </a:cubicBezTo>
                  <a:cubicBezTo>
                    <a:pt x="74324" y="39301"/>
                    <a:pt x="71391" y="44799"/>
                    <a:pt x="43901" y="54696"/>
                  </a:cubicBezTo>
                  <a:cubicBezTo>
                    <a:pt x="24474" y="61660"/>
                    <a:pt x="5781" y="50664"/>
                    <a:pt x="283" y="29038"/>
                  </a:cubicBezTo>
                  <a:cubicBezTo>
                    <a:pt x="-2283" y="19141"/>
                    <a:pt x="13112" y="1548"/>
                    <a:pt x="25941" y="448"/>
                  </a:cubicBezTo>
                  <a:cubicBezTo>
                    <a:pt x="34371" y="-285"/>
                    <a:pt x="43534" y="-652"/>
                    <a:pt x="51232" y="3747"/>
                  </a:cubicBezTo>
                  <a:cubicBezTo>
                    <a:pt x="55630" y="6313"/>
                    <a:pt x="59296" y="8878"/>
                    <a:pt x="62961" y="11444"/>
                  </a:cubicBezTo>
                  <a:close/>
                </a:path>
              </a:pathLst>
            </a:custGeom>
            <a:solidFill>
              <a:srgbClr val="D9C1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766532E7-1167-4894-8103-73DE68A5A5E2}"/>
                </a:ext>
              </a:extLst>
            </p:cNvPr>
            <p:cNvSpPr/>
            <p:nvPr/>
          </p:nvSpPr>
          <p:spPr>
            <a:xfrm>
              <a:off x="10560554" y="5027053"/>
              <a:ext cx="49431" cy="82554"/>
            </a:xfrm>
            <a:custGeom>
              <a:avLst/>
              <a:gdLst>
                <a:gd name="connsiteX0" fmla="*/ 1211 w 49431"/>
                <a:gd name="connsiteY0" fmla="*/ 20609 h 82554"/>
                <a:gd name="connsiteX1" fmla="*/ 24670 w 49431"/>
                <a:gd name="connsiteY1" fmla="*/ 8880 h 82554"/>
                <a:gd name="connsiteX2" fmla="*/ 40798 w 49431"/>
                <a:gd name="connsiteY2" fmla="*/ 2649 h 82554"/>
                <a:gd name="connsiteX3" fmla="*/ 45196 w 49431"/>
                <a:gd name="connsiteY3" fmla="*/ 22809 h 82554"/>
                <a:gd name="connsiteX4" fmla="*/ 27602 w 49431"/>
                <a:gd name="connsiteY4" fmla="*/ 62395 h 82554"/>
                <a:gd name="connsiteX5" fmla="*/ 21738 w 49431"/>
                <a:gd name="connsiteY5" fmla="*/ 70825 h 82554"/>
                <a:gd name="connsiteX6" fmla="*/ 9642 w 49431"/>
                <a:gd name="connsiteY6" fmla="*/ 82554 h 82554"/>
                <a:gd name="connsiteX7" fmla="*/ 8909 w 49431"/>
                <a:gd name="connsiteY7" fmla="*/ 52865 h 82554"/>
                <a:gd name="connsiteX8" fmla="*/ 6343 w 49431"/>
                <a:gd name="connsiteY8" fmla="*/ 37837 h 82554"/>
                <a:gd name="connsiteX9" fmla="*/ 1211 w 49431"/>
                <a:gd name="connsiteY9" fmla="*/ 20609 h 82554"/>
                <a:gd name="connsiteX10" fmla="*/ 1211 w 49431"/>
                <a:gd name="connsiteY10" fmla="*/ 20609 h 8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431" h="82554">
                  <a:moveTo>
                    <a:pt x="1211" y="20609"/>
                  </a:moveTo>
                  <a:cubicBezTo>
                    <a:pt x="13307" y="25374"/>
                    <a:pt x="21004" y="22442"/>
                    <a:pt x="24670" y="8880"/>
                  </a:cubicBezTo>
                  <a:cubicBezTo>
                    <a:pt x="26503" y="2282"/>
                    <a:pt x="33467" y="-3582"/>
                    <a:pt x="40798" y="2649"/>
                  </a:cubicBezTo>
                  <a:cubicBezTo>
                    <a:pt x="46662" y="7414"/>
                    <a:pt x="54359" y="15478"/>
                    <a:pt x="45196" y="22809"/>
                  </a:cubicBezTo>
                  <a:cubicBezTo>
                    <a:pt x="32001" y="33438"/>
                    <a:pt x="32734" y="48833"/>
                    <a:pt x="27602" y="62395"/>
                  </a:cubicBezTo>
                  <a:cubicBezTo>
                    <a:pt x="26136" y="66060"/>
                    <a:pt x="27602" y="74491"/>
                    <a:pt x="21738" y="70825"/>
                  </a:cubicBezTo>
                  <a:cubicBezTo>
                    <a:pt x="4144" y="60562"/>
                    <a:pt x="10375" y="74491"/>
                    <a:pt x="9642" y="82554"/>
                  </a:cubicBezTo>
                  <a:cubicBezTo>
                    <a:pt x="6343" y="71925"/>
                    <a:pt x="-8319" y="63494"/>
                    <a:pt x="8909" y="52865"/>
                  </a:cubicBezTo>
                  <a:cubicBezTo>
                    <a:pt x="15506" y="48833"/>
                    <a:pt x="12941" y="41502"/>
                    <a:pt x="6343" y="37837"/>
                  </a:cubicBezTo>
                  <a:cubicBezTo>
                    <a:pt x="-1354" y="34171"/>
                    <a:pt x="-621" y="27574"/>
                    <a:pt x="1211" y="20609"/>
                  </a:cubicBezTo>
                  <a:lnTo>
                    <a:pt x="1211" y="20609"/>
                  </a:lnTo>
                  <a:close/>
                </a:path>
              </a:pathLst>
            </a:custGeom>
            <a:solidFill>
              <a:srgbClr val="E8D8C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D99E16CC-1270-451E-8A06-B2DCAC15BAC3}"/>
                </a:ext>
              </a:extLst>
            </p:cNvPr>
            <p:cNvSpPr/>
            <p:nvPr/>
          </p:nvSpPr>
          <p:spPr>
            <a:xfrm>
              <a:off x="11252324" y="5208940"/>
              <a:ext cx="90535" cy="51093"/>
            </a:xfrm>
            <a:custGeom>
              <a:avLst/>
              <a:gdLst>
                <a:gd name="connsiteX0" fmla="*/ 733 w 90535"/>
                <a:gd name="connsiteY0" fmla="*/ 0 h 51093"/>
                <a:gd name="connsiteX1" fmla="*/ 15395 w 90535"/>
                <a:gd name="connsiteY1" fmla="*/ 5865 h 51093"/>
                <a:gd name="connsiteX2" fmla="*/ 37387 w 90535"/>
                <a:gd name="connsiteY2" fmla="*/ 24925 h 51093"/>
                <a:gd name="connsiteX3" fmla="*/ 50949 w 90535"/>
                <a:gd name="connsiteY3" fmla="*/ 34088 h 51093"/>
                <a:gd name="connsiteX4" fmla="*/ 90535 w 90535"/>
                <a:gd name="connsiteY4" fmla="*/ 19060 h 51093"/>
                <a:gd name="connsiteX5" fmla="*/ 78439 w 90535"/>
                <a:gd name="connsiteY5" fmla="*/ 39953 h 51093"/>
                <a:gd name="connsiteX6" fmla="*/ 48383 w 90535"/>
                <a:gd name="connsiteY6" fmla="*/ 48383 h 51093"/>
                <a:gd name="connsiteX7" fmla="*/ 0 w 90535"/>
                <a:gd name="connsiteY7" fmla="*/ 7697 h 51093"/>
                <a:gd name="connsiteX8" fmla="*/ 733 w 90535"/>
                <a:gd name="connsiteY8" fmla="*/ 0 h 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35" h="51093">
                  <a:moveTo>
                    <a:pt x="733" y="0"/>
                  </a:moveTo>
                  <a:cubicBezTo>
                    <a:pt x="5498" y="1833"/>
                    <a:pt x="8430" y="8797"/>
                    <a:pt x="15395" y="5865"/>
                  </a:cubicBezTo>
                  <a:cubicBezTo>
                    <a:pt x="34455" y="-1466"/>
                    <a:pt x="37020" y="12096"/>
                    <a:pt x="37387" y="24925"/>
                  </a:cubicBezTo>
                  <a:cubicBezTo>
                    <a:pt x="37753" y="35921"/>
                    <a:pt x="41419" y="37753"/>
                    <a:pt x="50949" y="34088"/>
                  </a:cubicBezTo>
                  <a:cubicBezTo>
                    <a:pt x="64144" y="28956"/>
                    <a:pt x="79172" y="28590"/>
                    <a:pt x="90535" y="19060"/>
                  </a:cubicBezTo>
                  <a:cubicBezTo>
                    <a:pt x="89069" y="27490"/>
                    <a:pt x="83204" y="33355"/>
                    <a:pt x="78439" y="39953"/>
                  </a:cubicBezTo>
                  <a:cubicBezTo>
                    <a:pt x="70742" y="50216"/>
                    <a:pt x="62678" y="54248"/>
                    <a:pt x="48383" y="48383"/>
                  </a:cubicBezTo>
                  <a:cubicBezTo>
                    <a:pt x="27490" y="39586"/>
                    <a:pt x="12096" y="26024"/>
                    <a:pt x="0" y="7697"/>
                  </a:cubicBezTo>
                  <a:cubicBezTo>
                    <a:pt x="733" y="5132"/>
                    <a:pt x="733" y="2566"/>
                    <a:pt x="733" y="0"/>
                  </a:cubicBezTo>
                  <a:close/>
                </a:path>
              </a:pathLst>
            </a:custGeom>
            <a:solidFill>
              <a:srgbClr val="DBC3B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96C9FB95-304A-46DC-8CFD-E732EE7D2F2D}"/>
                </a:ext>
              </a:extLst>
            </p:cNvPr>
            <p:cNvSpPr/>
            <p:nvPr/>
          </p:nvSpPr>
          <p:spPr>
            <a:xfrm>
              <a:off x="10670819" y="5132700"/>
              <a:ext cx="15834" cy="22725"/>
            </a:xfrm>
            <a:custGeom>
              <a:avLst/>
              <a:gdLst>
                <a:gd name="connsiteX0" fmla="*/ 6772 w 15834"/>
                <a:gd name="connsiteY0" fmla="*/ 22725 h 22725"/>
                <a:gd name="connsiteX1" fmla="*/ 174 w 15834"/>
                <a:gd name="connsiteY1" fmla="*/ 10996 h 22725"/>
                <a:gd name="connsiteX2" fmla="*/ 10071 w 15834"/>
                <a:gd name="connsiteY2" fmla="*/ 0 h 22725"/>
                <a:gd name="connsiteX3" fmla="*/ 15202 w 15834"/>
                <a:gd name="connsiteY3" fmla="*/ 10630 h 22725"/>
                <a:gd name="connsiteX4" fmla="*/ 6772 w 15834"/>
                <a:gd name="connsiteY4" fmla="*/ 22725 h 2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4" h="22725">
                  <a:moveTo>
                    <a:pt x="6772" y="22725"/>
                  </a:moveTo>
                  <a:cubicBezTo>
                    <a:pt x="907" y="20893"/>
                    <a:pt x="-559" y="16128"/>
                    <a:pt x="174" y="10996"/>
                  </a:cubicBezTo>
                  <a:cubicBezTo>
                    <a:pt x="907" y="5132"/>
                    <a:pt x="3840" y="0"/>
                    <a:pt x="10071" y="0"/>
                  </a:cubicBezTo>
                  <a:cubicBezTo>
                    <a:pt x="17402" y="0"/>
                    <a:pt x="15935" y="5865"/>
                    <a:pt x="15202" y="10630"/>
                  </a:cubicBezTo>
                  <a:cubicBezTo>
                    <a:pt x="14469" y="16494"/>
                    <a:pt x="14103" y="21992"/>
                    <a:pt x="6772" y="22725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89955E79-70A5-42F6-B1C3-B48AB1B6CF57}"/>
                </a:ext>
              </a:extLst>
            </p:cNvPr>
            <p:cNvSpPr/>
            <p:nvPr/>
          </p:nvSpPr>
          <p:spPr>
            <a:xfrm>
              <a:off x="10927334" y="4869816"/>
              <a:ext cx="13431" cy="18402"/>
            </a:xfrm>
            <a:custGeom>
              <a:avLst/>
              <a:gdLst>
                <a:gd name="connsiteX0" fmla="*/ 13432 w 13431"/>
                <a:gd name="connsiteY0" fmla="*/ 8139 h 18402"/>
                <a:gd name="connsiteX1" fmla="*/ 5001 w 13431"/>
                <a:gd name="connsiteY1" fmla="*/ 18402 h 18402"/>
                <a:gd name="connsiteX2" fmla="*/ 236 w 13431"/>
                <a:gd name="connsiteY2" fmla="*/ 11804 h 18402"/>
                <a:gd name="connsiteX3" fmla="*/ 7934 w 13431"/>
                <a:gd name="connsiteY3" fmla="*/ 75 h 18402"/>
                <a:gd name="connsiteX4" fmla="*/ 13432 w 13431"/>
                <a:gd name="connsiteY4" fmla="*/ 8139 h 1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31" h="18402">
                  <a:moveTo>
                    <a:pt x="13432" y="8139"/>
                  </a:moveTo>
                  <a:cubicBezTo>
                    <a:pt x="11599" y="12171"/>
                    <a:pt x="11233" y="18402"/>
                    <a:pt x="5001" y="18402"/>
                  </a:cubicBezTo>
                  <a:cubicBezTo>
                    <a:pt x="2069" y="18402"/>
                    <a:pt x="-863" y="15103"/>
                    <a:pt x="236" y="11804"/>
                  </a:cubicBezTo>
                  <a:cubicBezTo>
                    <a:pt x="1336" y="7040"/>
                    <a:pt x="2436" y="1175"/>
                    <a:pt x="7934" y="75"/>
                  </a:cubicBezTo>
                  <a:cubicBezTo>
                    <a:pt x="12332" y="-658"/>
                    <a:pt x="13432" y="4107"/>
                    <a:pt x="13432" y="8139"/>
                  </a:cubicBezTo>
                  <a:close/>
                </a:path>
              </a:pathLst>
            </a:custGeom>
            <a:solidFill>
              <a:srgbClr val="F3EBE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D6CF17E9-CA3B-458B-A948-34577E9685D1}"/>
                </a:ext>
              </a:extLst>
            </p:cNvPr>
            <p:cNvSpPr/>
            <p:nvPr/>
          </p:nvSpPr>
          <p:spPr>
            <a:xfrm>
              <a:off x="11297408" y="4678114"/>
              <a:ext cx="113260" cy="50913"/>
            </a:xfrm>
            <a:custGeom>
              <a:avLst/>
              <a:gdLst>
                <a:gd name="connsiteX0" fmla="*/ 15395 w 113260"/>
                <a:gd name="connsiteY0" fmla="*/ 16572 h 50913"/>
                <a:gd name="connsiteX1" fmla="*/ 53148 w 113260"/>
                <a:gd name="connsiteY1" fmla="*/ 16205 h 50913"/>
                <a:gd name="connsiteX2" fmla="*/ 57913 w 113260"/>
                <a:gd name="connsiteY2" fmla="*/ 11074 h 50913"/>
                <a:gd name="connsiteX3" fmla="*/ 86137 w 113260"/>
                <a:gd name="connsiteY3" fmla="*/ 1544 h 50913"/>
                <a:gd name="connsiteX4" fmla="*/ 113260 w 113260"/>
                <a:gd name="connsiteY4" fmla="*/ 36732 h 50913"/>
                <a:gd name="connsiteX5" fmla="*/ 112527 w 113260"/>
                <a:gd name="connsiteY5" fmla="*/ 39664 h 50913"/>
                <a:gd name="connsiteX6" fmla="*/ 56813 w 113260"/>
                <a:gd name="connsiteY6" fmla="*/ 49560 h 50913"/>
                <a:gd name="connsiteX7" fmla="*/ 34088 w 113260"/>
                <a:gd name="connsiteY7" fmla="*/ 41497 h 50913"/>
                <a:gd name="connsiteX8" fmla="*/ 20526 w 113260"/>
                <a:gd name="connsiteY8" fmla="*/ 38931 h 50913"/>
                <a:gd name="connsiteX9" fmla="*/ 0 w 113260"/>
                <a:gd name="connsiteY9" fmla="*/ 42230 h 50913"/>
                <a:gd name="connsiteX10" fmla="*/ 15395 w 113260"/>
                <a:gd name="connsiteY10" fmla="*/ 16572 h 50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260" h="50913">
                  <a:moveTo>
                    <a:pt x="15395" y="16572"/>
                  </a:moveTo>
                  <a:cubicBezTo>
                    <a:pt x="27857" y="15106"/>
                    <a:pt x="40686" y="12907"/>
                    <a:pt x="53148" y="16205"/>
                  </a:cubicBezTo>
                  <a:cubicBezTo>
                    <a:pt x="58646" y="17672"/>
                    <a:pt x="56813" y="12907"/>
                    <a:pt x="57913" y="11074"/>
                  </a:cubicBezTo>
                  <a:cubicBezTo>
                    <a:pt x="64877" y="-289"/>
                    <a:pt x="74774" y="-1755"/>
                    <a:pt x="86137" y="1544"/>
                  </a:cubicBezTo>
                  <a:cubicBezTo>
                    <a:pt x="85404" y="25369"/>
                    <a:pt x="90902" y="32700"/>
                    <a:pt x="113260" y="36732"/>
                  </a:cubicBezTo>
                  <a:cubicBezTo>
                    <a:pt x="112894" y="37831"/>
                    <a:pt x="112894" y="39664"/>
                    <a:pt x="112527" y="39664"/>
                  </a:cubicBezTo>
                  <a:cubicBezTo>
                    <a:pt x="93467" y="39664"/>
                    <a:pt x="75140" y="42596"/>
                    <a:pt x="56813" y="49560"/>
                  </a:cubicBezTo>
                  <a:cubicBezTo>
                    <a:pt x="49116" y="52493"/>
                    <a:pt x="39586" y="51027"/>
                    <a:pt x="34088" y="41497"/>
                  </a:cubicBezTo>
                  <a:cubicBezTo>
                    <a:pt x="31156" y="36365"/>
                    <a:pt x="25658" y="32700"/>
                    <a:pt x="20526" y="38931"/>
                  </a:cubicBezTo>
                  <a:cubicBezTo>
                    <a:pt x="14295" y="46995"/>
                    <a:pt x="6598" y="41497"/>
                    <a:pt x="0" y="42230"/>
                  </a:cubicBezTo>
                  <a:cubicBezTo>
                    <a:pt x="6964" y="34899"/>
                    <a:pt x="25658" y="33799"/>
                    <a:pt x="15395" y="16572"/>
                  </a:cubicBezTo>
                  <a:close/>
                </a:path>
              </a:pathLst>
            </a:custGeom>
            <a:solidFill>
              <a:srgbClr val="AB978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C56CC9E-7407-472A-8270-3D29CA64342D}"/>
                </a:ext>
              </a:extLst>
            </p:cNvPr>
            <p:cNvSpPr/>
            <p:nvPr/>
          </p:nvSpPr>
          <p:spPr>
            <a:xfrm>
              <a:off x="11193995" y="4672138"/>
              <a:ext cx="89117" cy="25514"/>
            </a:xfrm>
            <a:custGeom>
              <a:avLst/>
              <a:gdLst>
                <a:gd name="connsiteX0" fmla="*/ 89117 w 89117"/>
                <a:gd name="connsiteY0" fmla="*/ 7520 h 25514"/>
                <a:gd name="connsiteX1" fmla="*/ 71157 w 89117"/>
                <a:gd name="connsiteY1" fmla="*/ 7886 h 25514"/>
                <a:gd name="connsiteX2" fmla="*/ 55396 w 89117"/>
                <a:gd name="connsiteY2" fmla="*/ 10818 h 25514"/>
                <a:gd name="connsiteX3" fmla="*/ 13977 w 89117"/>
                <a:gd name="connsiteY3" fmla="*/ 25480 h 25514"/>
                <a:gd name="connsiteX4" fmla="*/ 49 w 89117"/>
                <a:gd name="connsiteY4" fmla="*/ 17783 h 25514"/>
                <a:gd name="connsiteX5" fmla="*/ 13977 w 89117"/>
                <a:gd name="connsiteY5" fmla="*/ 6420 h 25514"/>
                <a:gd name="connsiteX6" fmla="*/ 54296 w 89117"/>
                <a:gd name="connsiteY6" fmla="*/ 4221 h 25514"/>
                <a:gd name="connsiteX7" fmla="*/ 84719 w 89117"/>
                <a:gd name="connsiteY7" fmla="*/ 2388 h 25514"/>
                <a:gd name="connsiteX8" fmla="*/ 89117 w 89117"/>
                <a:gd name="connsiteY8" fmla="*/ 7520 h 25514"/>
                <a:gd name="connsiteX9" fmla="*/ 89117 w 89117"/>
                <a:gd name="connsiteY9" fmla="*/ 7520 h 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117" h="25514">
                  <a:moveTo>
                    <a:pt x="89117" y="7520"/>
                  </a:moveTo>
                  <a:cubicBezTo>
                    <a:pt x="83253" y="9352"/>
                    <a:pt x="77388" y="8986"/>
                    <a:pt x="71157" y="7886"/>
                  </a:cubicBezTo>
                  <a:cubicBezTo>
                    <a:pt x="65659" y="6787"/>
                    <a:pt x="58328" y="5687"/>
                    <a:pt x="55396" y="10818"/>
                  </a:cubicBezTo>
                  <a:cubicBezTo>
                    <a:pt x="45133" y="26946"/>
                    <a:pt x="29738" y="25480"/>
                    <a:pt x="13977" y="25480"/>
                  </a:cubicBezTo>
                  <a:cubicBezTo>
                    <a:pt x="6646" y="25480"/>
                    <a:pt x="782" y="25847"/>
                    <a:pt x="49" y="17783"/>
                  </a:cubicBezTo>
                  <a:cubicBezTo>
                    <a:pt x="-685" y="8619"/>
                    <a:pt x="7013" y="6054"/>
                    <a:pt x="13977" y="6420"/>
                  </a:cubicBezTo>
                  <a:cubicBezTo>
                    <a:pt x="27539" y="7153"/>
                    <a:pt x="42201" y="11185"/>
                    <a:pt x="54296" y="4221"/>
                  </a:cubicBezTo>
                  <a:cubicBezTo>
                    <a:pt x="65292" y="-2377"/>
                    <a:pt x="74456" y="189"/>
                    <a:pt x="84719" y="2388"/>
                  </a:cubicBezTo>
                  <a:cubicBezTo>
                    <a:pt x="86185" y="2755"/>
                    <a:pt x="87285" y="5687"/>
                    <a:pt x="89117" y="7520"/>
                  </a:cubicBezTo>
                  <a:lnTo>
                    <a:pt x="89117" y="7520"/>
                  </a:lnTo>
                  <a:close/>
                </a:path>
              </a:pathLst>
            </a:custGeom>
            <a:solidFill>
              <a:srgbClr val="8F7B6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84063883-19F2-44A6-9749-41BBBA28B6D9}"/>
                </a:ext>
              </a:extLst>
            </p:cNvPr>
            <p:cNvSpPr/>
            <p:nvPr/>
          </p:nvSpPr>
          <p:spPr>
            <a:xfrm>
              <a:off x="11135031" y="4647135"/>
              <a:ext cx="42267" cy="16544"/>
            </a:xfrm>
            <a:custGeom>
              <a:avLst/>
              <a:gdLst>
                <a:gd name="connsiteX0" fmla="*/ 0 w 42267"/>
                <a:gd name="connsiteY0" fmla="*/ 1001 h 16544"/>
                <a:gd name="connsiteX1" fmla="*/ 38120 w 42267"/>
                <a:gd name="connsiteY1" fmla="*/ 7598 h 16544"/>
                <a:gd name="connsiteX2" fmla="*/ 42152 w 42267"/>
                <a:gd name="connsiteY2" fmla="*/ 12730 h 16544"/>
                <a:gd name="connsiteX3" fmla="*/ 36654 w 42267"/>
                <a:gd name="connsiteY3" fmla="*/ 16029 h 16544"/>
                <a:gd name="connsiteX4" fmla="*/ 0 w 42267"/>
                <a:gd name="connsiteY4" fmla="*/ 1001 h 1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67" h="16544">
                  <a:moveTo>
                    <a:pt x="0" y="1001"/>
                  </a:moveTo>
                  <a:cubicBezTo>
                    <a:pt x="15761" y="-1199"/>
                    <a:pt x="27490" y="-99"/>
                    <a:pt x="38120" y="7598"/>
                  </a:cubicBezTo>
                  <a:cubicBezTo>
                    <a:pt x="39953" y="9064"/>
                    <a:pt x="42885" y="9431"/>
                    <a:pt x="42152" y="12730"/>
                  </a:cubicBezTo>
                  <a:cubicBezTo>
                    <a:pt x="41419" y="15662"/>
                    <a:pt x="38853" y="17495"/>
                    <a:pt x="36654" y="16029"/>
                  </a:cubicBezTo>
                  <a:cubicBezTo>
                    <a:pt x="26757" y="7965"/>
                    <a:pt x="12096" y="13096"/>
                    <a:pt x="0" y="1001"/>
                  </a:cubicBezTo>
                  <a:close/>
                </a:path>
              </a:pathLst>
            </a:custGeom>
            <a:solidFill>
              <a:srgbClr val="D7BFA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53875813-D870-4D95-8B70-3D16D7CF222A}"/>
                </a:ext>
              </a:extLst>
            </p:cNvPr>
            <p:cNvSpPr/>
            <p:nvPr/>
          </p:nvSpPr>
          <p:spPr>
            <a:xfrm>
              <a:off x="10744038" y="4954033"/>
              <a:ext cx="116524" cy="79122"/>
            </a:xfrm>
            <a:custGeom>
              <a:avLst/>
              <a:gdLst>
                <a:gd name="connsiteX0" fmla="*/ 65874 w 116524"/>
                <a:gd name="connsiteY0" fmla="*/ 78968 h 79122"/>
                <a:gd name="connsiteX1" fmla="*/ 630 w 116524"/>
                <a:gd name="connsiteY1" fmla="*/ 29852 h 79122"/>
                <a:gd name="connsiteX2" fmla="*/ 24821 w 116524"/>
                <a:gd name="connsiteY2" fmla="*/ 162 h 79122"/>
                <a:gd name="connsiteX3" fmla="*/ 73571 w 116524"/>
                <a:gd name="connsiteY3" fmla="*/ 9692 h 79122"/>
                <a:gd name="connsiteX4" fmla="*/ 114990 w 116524"/>
                <a:gd name="connsiteY4" fmla="*/ 45980 h 79122"/>
                <a:gd name="connsiteX5" fmla="*/ 112424 w 116524"/>
                <a:gd name="connsiteY5" fmla="*/ 61008 h 79122"/>
                <a:gd name="connsiteX6" fmla="*/ 65874 w 116524"/>
                <a:gd name="connsiteY6" fmla="*/ 78968 h 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524" h="79122">
                  <a:moveTo>
                    <a:pt x="65874" y="78968"/>
                  </a:moveTo>
                  <a:cubicBezTo>
                    <a:pt x="40949" y="80068"/>
                    <a:pt x="6494" y="58808"/>
                    <a:pt x="630" y="29852"/>
                  </a:cubicBezTo>
                  <a:cubicBezTo>
                    <a:pt x="-2669" y="12258"/>
                    <a:pt x="7227" y="-1670"/>
                    <a:pt x="24821" y="162"/>
                  </a:cubicBezTo>
                  <a:cubicBezTo>
                    <a:pt x="41316" y="1628"/>
                    <a:pt x="60375" y="1262"/>
                    <a:pt x="73571" y="9692"/>
                  </a:cubicBezTo>
                  <a:cubicBezTo>
                    <a:pt x="88599" y="18856"/>
                    <a:pt x="105093" y="29485"/>
                    <a:pt x="114990" y="45980"/>
                  </a:cubicBezTo>
                  <a:cubicBezTo>
                    <a:pt x="118289" y="51844"/>
                    <a:pt x="115723" y="59908"/>
                    <a:pt x="112424" y="61008"/>
                  </a:cubicBezTo>
                  <a:cubicBezTo>
                    <a:pt x="97029" y="65773"/>
                    <a:pt x="85300" y="80801"/>
                    <a:pt x="65874" y="78968"/>
                  </a:cubicBezTo>
                  <a:close/>
                </a:path>
              </a:pathLst>
            </a:custGeom>
            <a:solidFill>
              <a:srgbClr val="DECCB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2ED8C1BF-6449-447D-A60C-4D8D3AA1FCEA}"/>
                </a:ext>
              </a:extLst>
            </p:cNvPr>
            <p:cNvSpPr/>
            <p:nvPr/>
          </p:nvSpPr>
          <p:spPr>
            <a:xfrm>
              <a:off x="11011676" y="7005288"/>
              <a:ext cx="424690" cy="184016"/>
            </a:xfrm>
            <a:custGeom>
              <a:avLst/>
              <a:gdLst>
                <a:gd name="connsiteX0" fmla="*/ 233684 w 424690"/>
                <a:gd name="connsiteY0" fmla="*/ 153637 h 184016"/>
                <a:gd name="connsiteX1" fmla="*/ 245413 w 424690"/>
                <a:gd name="connsiteY1" fmla="*/ 148872 h 184016"/>
                <a:gd name="connsiteX2" fmla="*/ 248345 w 424690"/>
                <a:gd name="connsiteY2" fmla="*/ 140808 h 184016"/>
                <a:gd name="connsiteX3" fmla="*/ 241014 w 424690"/>
                <a:gd name="connsiteY3" fmla="*/ 138976 h 184016"/>
                <a:gd name="connsiteX4" fmla="*/ 228552 w 424690"/>
                <a:gd name="connsiteY4" fmla="*/ 138609 h 184016"/>
                <a:gd name="connsiteX5" fmla="*/ 176870 w 424690"/>
                <a:gd name="connsiteY5" fmla="*/ 136776 h 184016"/>
                <a:gd name="connsiteX6" fmla="*/ 154145 w 424690"/>
                <a:gd name="connsiteY6" fmla="*/ 131278 h 184016"/>
                <a:gd name="connsiteX7" fmla="*/ 62144 w 424690"/>
                <a:gd name="connsiteY7" fmla="*/ 133477 h 184016"/>
                <a:gd name="connsiteX8" fmla="*/ 41984 w 424690"/>
                <a:gd name="connsiteY8" fmla="*/ 135310 h 184016"/>
                <a:gd name="connsiteX9" fmla="*/ 23657 w 424690"/>
                <a:gd name="connsiteY9" fmla="*/ 92792 h 184016"/>
                <a:gd name="connsiteX10" fmla="*/ 4964 w 424690"/>
                <a:gd name="connsiteY10" fmla="*/ 74831 h 184016"/>
                <a:gd name="connsiteX11" fmla="*/ 565 w 424690"/>
                <a:gd name="connsiteY11" fmla="*/ 66767 h 184016"/>
                <a:gd name="connsiteX12" fmla="*/ 8262 w 424690"/>
                <a:gd name="connsiteY12" fmla="*/ 67501 h 184016"/>
                <a:gd name="connsiteX13" fmla="*/ 20725 w 424690"/>
                <a:gd name="connsiteY13" fmla="*/ 60903 h 184016"/>
                <a:gd name="connsiteX14" fmla="*/ 25856 w 424690"/>
                <a:gd name="connsiteY14" fmla="*/ 57237 h 184016"/>
                <a:gd name="connsiteX15" fmla="*/ 47849 w 424690"/>
                <a:gd name="connsiteY15" fmla="*/ 41476 h 184016"/>
                <a:gd name="connsiteX16" fmla="*/ 32087 w 424690"/>
                <a:gd name="connsiteY16" fmla="*/ 49174 h 184016"/>
                <a:gd name="connsiteX17" fmla="*/ 50048 w 424690"/>
                <a:gd name="connsiteY17" fmla="*/ 12886 h 184016"/>
                <a:gd name="connsiteX18" fmla="*/ 88168 w 424690"/>
                <a:gd name="connsiteY18" fmla="*/ 3723 h 184016"/>
                <a:gd name="connsiteX19" fmla="*/ 78271 w 424690"/>
                <a:gd name="connsiteY19" fmla="*/ 5556 h 184016"/>
                <a:gd name="connsiteX20" fmla="*/ 55912 w 424690"/>
                <a:gd name="connsiteY20" fmla="*/ 19851 h 184016"/>
                <a:gd name="connsiteX21" fmla="*/ 66542 w 424690"/>
                <a:gd name="connsiteY21" fmla="*/ 29747 h 184016"/>
                <a:gd name="connsiteX22" fmla="*/ 112726 w 424690"/>
                <a:gd name="connsiteY22" fmla="*/ 35978 h 184016"/>
                <a:gd name="connsiteX23" fmla="*/ 134718 w 424690"/>
                <a:gd name="connsiteY23" fmla="*/ 33046 h 184016"/>
                <a:gd name="connsiteX24" fmla="*/ 140949 w 424690"/>
                <a:gd name="connsiteY24" fmla="*/ 44042 h 184016"/>
                <a:gd name="connsiteX25" fmla="*/ 160009 w 424690"/>
                <a:gd name="connsiteY25" fmla="*/ 60536 h 184016"/>
                <a:gd name="connsiteX26" fmla="*/ 183101 w 424690"/>
                <a:gd name="connsiteY26" fmla="*/ 53572 h 184016"/>
                <a:gd name="connsiteX27" fmla="*/ 204727 w 424690"/>
                <a:gd name="connsiteY27" fmla="*/ 42209 h 184016"/>
                <a:gd name="connsiteX28" fmla="*/ 206560 w 424690"/>
                <a:gd name="connsiteY28" fmla="*/ 68600 h 184016"/>
                <a:gd name="connsiteX29" fmla="*/ 213157 w 424690"/>
                <a:gd name="connsiteY29" fmla="*/ 86194 h 184016"/>
                <a:gd name="connsiteX30" fmla="*/ 224154 w 424690"/>
                <a:gd name="connsiteY30" fmla="*/ 99023 h 184016"/>
                <a:gd name="connsiteX31" fmla="*/ 210592 w 424690"/>
                <a:gd name="connsiteY31" fmla="*/ 99756 h 184016"/>
                <a:gd name="connsiteX32" fmla="*/ 203994 w 424690"/>
                <a:gd name="connsiteY32" fmla="*/ 103788 h 184016"/>
                <a:gd name="connsiteX33" fmla="*/ 211325 w 424690"/>
                <a:gd name="connsiteY33" fmla="*/ 115151 h 184016"/>
                <a:gd name="connsiteX34" fmla="*/ 229285 w 424690"/>
                <a:gd name="connsiteY34" fmla="*/ 125780 h 184016"/>
                <a:gd name="connsiteX35" fmla="*/ 246879 w 424690"/>
                <a:gd name="connsiteY35" fmla="*/ 123214 h 184016"/>
                <a:gd name="connsiteX36" fmla="*/ 253477 w 424690"/>
                <a:gd name="connsiteY36" fmla="*/ 112218 h 184016"/>
                <a:gd name="connsiteX37" fmla="*/ 271804 w 424690"/>
                <a:gd name="connsiteY37" fmla="*/ 123214 h 184016"/>
                <a:gd name="connsiteX38" fmla="*/ 280967 w 424690"/>
                <a:gd name="connsiteY38" fmla="*/ 120649 h 184016"/>
                <a:gd name="connsiteX39" fmla="*/ 279134 w 424690"/>
                <a:gd name="connsiteY39" fmla="*/ 132745 h 184016"/>
                <a:gd name="connsiteX40" fmla="*/ 271071 w 424690"/>
                <a:gd name="connsiteY40" fmla="*/ 152538 h 184016"/>
                <a:gd name="connsiteX41" fmla="*/ 286099 w 424690"/>
                <a:gd name="connsiteY41" fmla="*/ 163167 h 184016"/>
                <a:gd name="connsiteX42" fmla="*/ 293063 w 424690"/>
                <a:gd name="connsiteY42" fmla="*/ 167566 h 184016"/>
                <a:gd name="connsiteX43" fmla="*/ 299661 w 424690"/>
                <a:gd name="connsiteY43" fmla="*/ 172330 h 184016"/>
                <a:gd name="connsiteX44" fmla="*/ 362339 w 424690"/>
                <a:gd name="connsiteY44" fmla="*/ 164267 h 184016"/>
                <a:gd name="connsiteX45" fmla="*/ 364171 w 424690"/>
                <a:gd name="connsiteY45" fmla="*/ 158402 h 184016"/>
                <a:gd name="connsiteX46" fmla="*/ 372235 w 424690"/>
                <a:gd name="connsiteY46" fmla="*/ 151804 h 184016"/>
                <a:gd name="connsiteX47" fmla="*/ 412921 w 424690"/>
                <a:gd name="connsiteY47" fmla="*/ 156203 h 184016"/>
                <a:gd name="connsiteX48" fmla="*/ 420985 w 424690"/>
                <a:gd name="connsiteY48" fmla="*/ 168665 h 184016"/>
                <a:gd name="connsiteX49" fmla="*/ 417320 w 424690"/>
                <a:gd name="connsiteY49" fmla="*/ 172330 h 184016"/>
                <a:gd name="connsiteX50" fmla="*/ 405957 w 424690"/>
                <a:gd name="connsiteY50" fmla="*/ 168665 h 184016"/>
                <a:gd name="connsiteX51" fmla="*/ 387263 w 424690"/>
                <a:gd name="connsiteY51" fmla="*/ 179661 h 184016"/>
                <a:gd name="connsiteX52" fmla="*/ 334848 w 424690"/>
                <a:gd name="connsiteY52" fmla="*/ 179661 h 184016"/>
                <a:gd name="connsiteX53" fmla="*/ 301127 w 424690"/>
                <a:gd name="connsiteY53" fmla="*/ 183693 h 184016"/>
                <a:gd name="connsiteX54" fmla="*/ 263373 w 424690"/>
                <a:gd name="connsiteY54" fmla="*/ 182960 h 184016"/>
                <a:gd name="connsiteX55" fmla="*/ 261541 w 424690"/>
                <a:gd name="connsiteY55" fmla="*/ 182960 h 184016"/>
                <a:gd name="connsiteX56" fmla="*/ 259708 w 424690"/>
                <a:gd name="connsiteY56" fmla="*/ 182960 h 184016"/>
                <a:gd name="connsiteX57" fmla="*/ 233684 w 424690"/>
                <a:gd name="connsiteY57" fmla="*/ 153637 h 18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24690" h="184016">
                  <a:moveTo>
                    <a:pt x="233684" y="153637"/>
                  </a:moveTo>
                  <a:cubicBezTo>
                    <a:pt x="236616" y="149239"/>
                    <a:pt x="241747" y="150705"/>
                    <a:pt x="245413" y="148872"/>
                  </a:cubicBezTo>
                  <a:cubicBezTo>
                    <a:pt x="248345" y="147406"/>
                    <a:pt x="249078" y="143741"/>
                    <a:pt x="248345" y="140808"/>
                  </a:cubicBezTo>
                  <a:cubicBezTo>
                    <a:pt x="247246" y="136043"/>
                    <a:pt x="243580" y="137509"/>
                    <a:pt x="241014" y="138976"/>
                  </a:cubicBezTo>
                  <a:cubicBezTo>
                    <a:pt x="236616" y="141541"/>
                    <a:pt x="232951" y="139342"/>
                    <a:pt x="228552" y="138609"/>
                  </a:cubicBezTo>
                  <a:cubicBezTo>
                    <a:pt x="211691" y="135677"/>
                    <a:pt x="195197" y="124681"/>
                    <a:pt x="176870" y="136776"/>
                  </a:cubicBezTo>
                  <a:cubicBezTo>
                    <a:pt x="169173" y="141541"/>
                    <a:pt x="161842" y="133111"/>
                    <a:pt x="154145" y="131278"/>
                  </a:cubicBezTo>
                  <a:cubicBezTo>
                    <a:pt x="122989" y="123947"/>
                    <a:pt x="92566" y="130912"/>
                    <a:pt x="62144" y="133477"/>
                  </a:cubicBezTo>
                  <a:cubicBezTo>
                    <a:pt x="55546" y="133844"/>
                    <a:pt x="48582" y="134577"/>
                    <a:pt x="41984" y="135310"/>
                  </a:cubicBezTo>
                  <a:cubicBezTo>
                    <a:pt x="29888" y="123581"/>
                    <a:pt x="21824" y="111119"/>
                    <a:pt x="23657" y="92792"/>
                  </a:cubicBezTo>
                  <a:cubicBezTo>
                    <a:pt x="24757" y="82529"/>
                    <a:pt x="11195" y="80329"/>
                    <a:pt x="4964" y="74831"/>
                  </a:cubicBezTo>
                  <a:cubicBezTo>
                    <a:pt x="1665" y="71899"/>
                    <a:pt x="-1268" y="71532"/>
                    <a:pt x="565" y="66767"/>
                  </a:cubicBezTo>
                  <a:cubicBezTo>
                    <a:pt x="3497" y="59437"/>
                    <a:pt x="5697" y="67501"/>
                    <a:pt x="8262" y="67501"/>
                  </a:cubicBezTo>
                  <a:cubicBezTo>
                    <a:pt x="13394" y="66767"/>
                    <a:pt x="24390" y="78497"/>
                    <a:pt x="20725" y="60903"/>
                  </a:cubicBezTo>
                  <a:cubicBezTo>
                    <a:pt x="19992" y="57971"/>
                    <a:pt x="23290" y="56504"/>
                    <a:pt x="25856" y="57237"/>
                  </a:cubicBezTo>
                  <a:cubicBezTo>
                    <a:pt x="38319" y="60170"/>
                    <a:pt x="42350" y="49540"/>
                    <a:pt x="47849" y="41476"/>
                  </a:cubicBezTo>
                  <a:cubicBezTo>
                    <a:pt x="42717" y="44042"/>
                    <a:pt x="37219" y="46608"/>
                    <a:pt x="32087" y="49174"/>
                  </a:cubicBezTo>
                  <a:cubicBezTo>
                    <a:pt x="44183" y="40010"/>
                    <a:pt x="35386" y="19117"/>
                    <a:pt x="50048" y="12886"/>
                  </a:cubicBezTo>
                  <a:cubicBezTo>
                    <a:pt x="61411" y="8121"/>
                    <a:pt x="72040" y="-6907"/>
                    <a:pt x="88168" y="3723"/>
                  </a:cubicBezTo>
                  <a:cubicBezTo>
                    <a:pt x="85236" y="9954"/>
                    <a:pt x="81570" y="5922"/>
                    <a:pt x="78271" y="5556"/>
                  </a:cubicBezTo>
                  <a:cubicBezTo>
                    <a:pt x="67642" y="4822"/>
                    <a:pt x="60677" y="13253"/>
                    <a:pt x="55912" y="19851"/>
                  </a:cubicBezTo>
                  <a:cubicBezTo>
                    <a:pt x="48948" y="29381"/>
                    <a:pt x="63243" y="23149"/>
                    <a:pt x="66542" y="29747"/>
                  </a:cubicBezTo>
                  <a:cubicBezTo>
                    <a:pt x="76072" y="49174"/>
                    <a:pt x="100264" y="51740"/>
                    <a:pt x="112726" y="35978"/>
                  </a:cubicBezTo>
                  <a:cubicBezTo>
                    <a:pt x="119690" y="27181"/>
                    <a:pt x="127387" y="36711"/>
                    <a:pt x="134718" y="33046"/>
                  </a:cubicBezTo>
                  <a:cubicBezTo>
                    <a:pt x="138017" y="31580"/>
                    <a:pt x="141316" y="37811"/>
                    <a:pt x="140949" y="44042"/>
                  </a:cubicBezTo>
                  <a:cubicBezTo>
                    <a:pt x="140216" y="56504"/>
                    <a:pt x="152679" y="60170"/>
                    <a:pt x="160009" y="60536"/>
                  </a:cubicBezTo>
                  <a:cubicBezTo>
                    <a:pt x="166607" y="60903"/>
                    <a:pt x="177603" y="67134"/>
                    <a:pt x="183101" y="53572"/>
                  </a:cubicBezTo>
                  <a:cubicBezTo>
                    <a:pt x="185667" y="47708"/>
                    <a:pt x="195930" y="37444"/>
                    <a:pt x="204727" y="42209"/>
                  </a:cubicBezTo>
                  <a:cubicBezTo>
                    <a:pt x="215723" y="48074"/>
                    <a:pt x="212791" y="60170"/>
                    <a:pt x="206560" y="68600"/>
                  </a:cubicBezTo>
                  <a:cubicBezTo>
                    <a:pt x="199229" y="78863"/>
                    <a:pt x="197763" y="83995"/>
                    <a:pt x="213157" y="86194"/>
                  </a:cubicBezTo>
                  <a:cubicBezTo>
                    <a:pt x="216823" y="86561"/>
                    <a:pt x="226353" y="91692"/>
                    <a:pt x="224154" y="99023"/>
                  </a:cubicBezTo>
                  <a:cubicBezTo>
                    <a:pt x="221588" y="108186"/>
                    <a:pt x="214990" y="101222"/>
                    <a:pt x="210592" y="99756"/>
                  </a:cubicBezTo>
                  <a:cubicBezTo>
                    <a:pt x="206926" y="98656"/>
                    <a:pt x="203994" y="99389"/>
                    <a:pt x="203994" y="103788"/>
                  </a:cubicBezTo>
                  <a:cubicBezTo>
                    <a:pt x="204360" y="108553"/>
                    <a:pt x="205827" y="115517"/>
                    <a:pt x="211325" y="115151"/>
                  </a:cubicBezTo>
                  <a:cubicBezTo>
                    <a:pt x="220488" y="114418"/>
                    <a:pt x="229285" y="111485"/>
                    <a:pt x="229285" y="125780"/>
                  </a:cubicBezTo>
                  <a:cubicBezTo>
                    <a:pt x="229285" y="126147"/>
                    <a:pt x="241381" y="130179"/>
                    <a:pt x="246879" y="123214"/>
                  </a:cubicBezTo>
                  <a:cubicBezTo>
                    <a:pt x="249445" y="119915"/>
                    <a:pt x="247612" y="114051"/>
                    <a:pt x="253477" y="112218"/>
                  </a:cubicBezTo>
                  <a:cubicBezTo>
                    <a:pt x="258242" y="118083"/>
                    <a:pt x="261907" y="125780"/>
                    <a:pt x="271804" y="123214"/>
                  </a:cubicBezTo>
                  <a:cubicBezTo>
                    <a:pt x="274736" y="122481"/>
                    <a:pt x="276935" y="115884"/>
                    <a:pt x="280967" y="120649"/>
                  </a:cubicBezTo>
                  <a:cubicBezTo>
                    <a:pt x="283899" y="124314"/>
                    <a:pt x="282433" y="129446"/>
                    <a:pt x="279134" y="132745"/>
                  </a:cubicBezTo>
                  <a:cubicBezTo>
                    <a:pt x="273636" y="138242"/>
                    <a:pt x="270338" y="144474"/>
                    <a:pt x="271071" y="152538"/>
                  </a:cubicBezTo>
                  <a:cubicBezTo>
                    <a:pt x="271804" y="163167"/>
                    <a:pt x="274736" y="168299"/>
                    <a:pt x="286099" y="163167"/>
                  </a:cubicBezTo>
                  <a:cubicBezTo>
                    <a:pt x="291963" y="160601"/>
                    <a:pt x="293796" y="161334"/>
                    <a:pt x="293063" y="167566"/>
                  </a:cubicBezTo>
                  <a:cubicBezTo>
                    <a:pt x="292330" y="174530"/>
                    <a:pt x="296728" y="173064"/>
                    <a:pt x="299661" y="172330"/>
                  </a:cubicBezTo>
                  <a:cubicBezTo>
                    <a:pt x="320187" y="167199"/>
                    <a:pt x="341812" y="169765"/>
                    <a:pt x="362339" y="164267"/>
                  </a:cubicBezTo>
                  <a:cubicBezTo>
                    <a:pt x="368936" y="162434"/>
                    <a:pt x="364538" y="160601"/>
                    <a:pt x="364171" y="158402"/>
                  </a:cubicBezTo>
                  <a:cubicBezTo>
                    <a:pt x="363438" y="151804"/>
                    <a:pt x="371136" y="150705"/>
                    <a:pt x="372235" y="151804"/>
                  </a:cubicBezTo>
                  <a:cubicBezTo>
                    <a:pt x="384331" y="167199"/>
                    <a:pt x="400092" y="157669"/>
                    <a:pt x="412921" y="156203"/>
                  </a:cubicBezTo>
                  <a:cubicBezTo>
                    <a:pt x="429782" y="154004"/>
                    <a:pt x="424650" y="160601"/>
                    <a:pt x="420985" y="168665"/>
                  </a:cubicBezTo>
                  <a:cubicBezTo>
                    <a:pt x="419885" y="169765"/>
                    <a:pt x="418419" y="171231"/>
                    <a:pt x="417320" y="172330"/>
                  </a:cubicBezTo>
                  <a:cubicBezTo>
                    <a:pt x="412554" y="174530"/>
                    <a:pt x="409256" y="171964"/>
                    <a:pt x="405957" y="168665"/>
                  </a:cubicBezTo>
                  <a:cubicBezTo>
                    <a:pt x="396793" y="167566"/>
                    <a:pt x="391295" y="172330"/>
                    <a:pt x="387263" y="179661"/>
                  </a:cubicBezTo>
                  <a:cubicBezTo>
                    <a:pt x="369670" y="166833"/>
                    <a:pt x="352442" y="171231"/>
                    <a:pt x="334848" y="179661"/>
                  </a:cubicBezTo>
                  <a:cubicBezTo>
                    <a:pt x="324219" y="186992"/>
                    <a:pt x="312489" y="182594"/>
                    <a:pt x="301127" y="183693"/>
                  </a:cubicBezTo>
                  <a:cubicBezTo>
                    <a:pt x="288665" y="184060"/>
                    <a:pt x="275836" y="174896"/>
                    <a:pt x="263373" y="182960"/>
                  </a:cubicBezTo>
                  <a:lnTo>
                    <a:pt x="261541" y="182960"/>
                  </a:lnTo>
                  <a:lnTo>
                    <a:pt x="259708" y="182960"/>
                  </a:lnTo>
                  <a:cubicBezTo>
                    <a:pt x="257875" y="167566"/>
                    <a:pt x="244680" y="161701"/>
                    <a:pt x="233684" y="153637"/>
                  </a:cubicBezTo>
                  <a:close/>
                </a:path>
              </a:pathLst>
            </a:custGeom>
            <a:solidFill>
              <a:srgbClr val="6239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D0CC9295-E678-45BA-9C62-583720EB969F}"/>
                </a:ext>
              </a:extLst>
            </p:cNvPr>
            <p:cNvSpPr/>
            <p:nvPr/>
          </p:nvSpPr>
          <p:spPr>
            <a:xfrm>
              <a:off x="11233997" y="7158925"/>
              <a:ext cx="39161" cy="30386"/>
            </a:xfrm>
            <a:custGeom>
              <a:avLst/>
              <a:gdLst>
                <a:gd name="connsiteX0" fmla="*/ 11363 w 39161"/>
                <a:gd name="connsiteY0" fmla="*/ 0 h 30386"/>
                <a:gd name="connsiteX1" fmla="*/ 14662 w 39161"/>
                <a:gd name="connsiteY1" fmla="*/ 1466 h 30386"/>
                <a:gd name="connsiteX2" fmla="*/ 37753 w 39161"/>
                <a:gd name="connsiteY2" fmla="*/ 29690 h 30386"/>
                <a:gd name="connsiteX3" fmla="*/ 0 w 39161"/>
                <a:gd name="connsiteY3" fmla="*/ 26391 h 30386"/>
                <a:gd name="connsiteX4" fmla="*/ 8064 w 39161"/>
                <a:gd name="connsiteY4" fmla="*/ 22725 h 30386"/>
                <a:gd name="connsiteX5" fmla="*/ 17227 w 39161"/>
                <a:gd name="connsiteY5" fmla="*/ 19060 h 30386"/>
                <a:gd name="connsiteX6" fmla="*/ 10996 w 39161"/>
                <a:gd name="connsiteY6" fmla="*/ 11363 h 30386"/>
                <a:gd name="connsiteX7" fmla="*/ 11363 w 39161"/>
                <a:gd name="connsiteY7" fmla="*/ 0 h 3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61" h="30386">
                  <a:moveTo>
                    <a:pt x="11363" y="0"/>
                  </a:moveTo>
                  <a:cubicBezTo>
                    <a:pt x="12462" y="366"/>
                    <a:pt x="13562" y="1466"/>
                    <a:pt x="14662" y="1466"/>
                  </a:cubicBezTo>
                  <a:cubicBezTo>
                    <a:pt x="33721" y="1466"/>
                    <a:pt x="42885" y="9530"/>
                    <a:pt x="37753" y="29690"/>
                  </a:cubicBezTo>
                  <a:cubicBezTo>
                    <a:pt x="24925" y="30789"/>
                    <a:pt x="12462" y="31156"/>
                    <a:pt x="0" y="26391"/>
                  </a:cubicBezTo>
                  <a:cubicBezTo>
                    <a:pt x="2566" y="25291"/>
                    <a:pt x="5132" y="23458"/>
                    <a:pt x="8064" y="22725"/>
                  </a:cubicBezTo>
                  <a:cubicBezTo>
                    <a:pt x="11363" y="21626"/>
                    <a:pt x="16128" y="23825"/>
                    <a:pt x="17227" y="19060"/>
                  </a:cubicBezTo>
                  <a:cubicBezTo>
                    <a:pt x="17960" y="14662"/>
                    <a:pt x="14295" y="12829"/>
                    <a:pt x="10996" y="11363"/>
                  </a:cubicBezTo>
                  <a:cubicBezTo>
                    <a:pt x="-1100" y="6598"/>
                    <a:pt x="4032" y="3299"/>
                    <a:pt x="1136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6821108-E7F1-4277-808C-9BCCD5076D82}"/>
                </a:ext>
              </a:extLst>
            </p:cNvPr>
            <p:cNvSpPr/>
            <p:nvPr/>
          </p:nvSpPr>
          <p:spPr>
            <a:xfrm>
              <a:off x="11188913" y="7179705"/>
              <a:ext cx="41418" cy="12460"/>
            </a:xfrm>
            <a:custGeom>
              <a:avLst/>
              <a:gdLst>
                <a:gd name="connsiteX0" fmla="*/ 0 w 41418"/>
                <a:gd name="connsiteY0" fmla="*/ 5245 h 12460"/>
                <a:gd name="connsiteX1" fmla="*/ 41419 w 41418"/>
                <a:gd name="connsiteY1" fmla="*/ 5978 h 12460"/>
                <a:gd name="connsiteX2" fmla="*/ 27124 w 41418"/>
                <a:gd name="connsiteY2" fmla="*/ 9643 h 12460"/>
                <a:gd name="connsiteX3" fmla="*/ 0 w 41418"/>
                <a:gd name="connsiteY3" fmla="*/ 5245 h 1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18" h="12460">
                  <a:moveTo>
                    <a:pt x="0" y="5245"/>
                  </a:moveTo>
                  <a:cubicBezTo>
                    <a:pt x="13928" y="-5018"/>
                    <a:pt x="27857" y="2313"/>
                    <a:pt x="41419" y="5978"/>
                  </a:cubicBezTo>
                  <a:cubicBezTo>
                    <a:pt x="39220" y="17707"/>
                    <a:pt x="31889" y="10010"/>
                    <a:pt x="27124" y="9643"/>
                  </a:cubicBezTo>
                  <a:cubicBezTo>
                    <a:pt x="17960" y="8544"/>
                    <a:pt x="9163" y="6711"/>
                    <a:pt x="0" y="5245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CB3331D3-C44F-45FA-9299-A900FC0DD7C7}"/>
                </a:ext>
              </a:extLst>
            </p:cNvPr>
            <p:cNvSpPr/>
            <p:nvPr/>
          </p:nvSpPr>
          <p:spPr>
            <a:xfrm>
              <a:off x="11275416" y="7181324"/>
              <a:ext cx="37753" cy="9789"/>
            </a:xfrm>
            <a:custGeom>
              <a:avLst/>
              <a:gdLst>
                <a:gd name="connsiteX0" fmla="*/ 0 w 37753"/>
                <a:gd name="connsiteY0" fmla="*/ 7290 h 9789"/>
                <a:gd name="connsiteX1" fmla="*/ 37753 w 37753"/>
                <a:gd name="connsiteY1" fmla="*/ 8023 h 9789"/>
                <a:gd name="connsiteX2" fmla="*/ 0 w 37753"/>
                <a:gd name="connsiteY2" fmla="*/ 7290 h 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53" h="9789">
                  <a:moveTo>
                    <a:pt x="0" y="7290"/>
                  </a:moveTo>
                  <a:cubicBezTo>
                    <a:pt x="12829" y="-6272"/>
                    <a:pt x="25291" y="2159"/>
                    <a:pt x="37753" y="8023"/>
                  </a:cubicBezTo>
                  <a:cubicBezTo>
                    <a:pt x="24925" y="12055"/>
                    <a:pt x="12462" y="8023"/>
                    <a:pt x="0" y="729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32C33FDB-0EA9-4E96-B6E1-AA4CC82F0999}"/>
                </a:ext>
              </a:extLst>
            </p:cNvPr>
            <p:cNvSpPr/>
            <p:nvPr/>
          </p:nvSpPr>
          <p:spPr>
            <a:xfrm>
              <a:off x="11155191" y="7183410"/>
              <a:ext cx="33721" cy="11697"/>
            </a:xfrm>
            <a:custGeom>
              <a:avLst/>
              <a:gdLst>
                <a:gd name="connsiteX0" fmla="*/ 0 w 33721"/>
                <a:gd name="connsiteY0" fmla="*/ 1539 h 11697"/>
                <a:gd name="connsiteX1" fmla="*/ 33722 w 33721"/>
                <a:gd name="connsiteY1" fmla="*/ 1539 h 11697"/>
                <a:gd name="connsiteX2" fmla="*/ 10630 w 33721"/>
                <a:gd name="connsiteY2" fmla="*/ 10336 h 11697"/>
                <a:gd name="connsiteX3" fmla="*/ 0 w 33721"/>
                <a:gd name="connsiteY3" fmla="*/ 1539 h 1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1" h="11697">
                  <a:moveTo>
                    <a:pt x="0" y="1539"/>
                  </a:moveTo>
                  <a:cubicBezTo>
                    <a:pt x="11363" y="73"/>
                    <a:pt x="22359" y="-1027"/>
                    <a:pt x="33722" y="1539"/>
                  </a:cubicBezTo>
                  <a:cubicBezTo>
                    <a:pt x="27857" y="8870"/>
                    <a:pt x="17960" y="5204"/>
                    <a:pt x="10630" y="10336"/>
                  </a:cubicBezTo>
                  <a:cubicBezTo>
                    <a:pt x="2932" y="15834"/>
                    <a:pt x="5132" y="3005"/>
                    <a:pt x="0" y="1539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2CFD1F70-083A-4EB1-9554-29C3381B04C5}"/>
                </a:ext>
              </a:extLst>
            </p:cNvPr>
            <p:cNvSpPr/>
            <p:nvPr/>
          </p:nvSpPr>
          <p:spPr>
            <a:xfrm>
              <a:off x="11411744" y="7173953"/>
              <a:ext cx="17617" cy="21992"/>
            </a:xfrm>
            <a:custGeom>
              <a:avLst/>
              <a:gdLst>
                <a:gd name="connsiteX0" fmla="*/ 6255 w 17617"/>
                <a:gd name="connsiteY0" fmla="*/ 0 h 21992"/>
                <a:gd name="connsiteX1" fmla="*/ 17618 w 17617"/>
                <a:gd name="connsiteY1" fmla="*/ 3665 h 21992"/>
                <a:gd name="connsiteX2" fmla="*/ 13586 w 17617"/>
                <a:gd name="connsiteY2" fmla="*/ 9897 h 21992"/>
                <a:gd name="connsiteX3" fmla="*/ 9554 w 17617"/>
                <a:gd name="connsiteY3" fmla="*/ 21992 h 21992"/>
                <a:gd name="connsiteX4" fmla="*/ 1490 w 17617"/>
                <a:gd name="connsiteY4" fmla="*/ 18694 h 21992"/>
                <a:gd name="connsiteX5" fmla="*/ 5155 w 17617"/>
                <a:gd name="connsiteY5" fmla="*/ 5865 h 21992"/>
                <a:gd name="connsiteX6" fmla="*/ 6255 w 17617"/>
                <a:gd name="connsiteY6" fmla="*/ 0 h 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17" h="21992">
                  <a:moveTo>
                    <a:pt x="6255" y="0"/>
                  </a:moveTo>
                  <a:cubicBezTo>
                    <a:pt x="9920" y="1100"/>
                    <a:pt x="13952" y="2566"/>
                    <a:pt x="17618" y="3665"/>
                  </a:cubicBezTo>
                  <a:cubicBezTo>
                    <a:pt x="16152" y="5865"/>
                    <a:pt x="15052" y="8064"/>
                    <a:pt x="13586" y="9897"/>
                  </a:cubicBezTo>
                  <a:cubicBezTo>
                    <a:pt x="10653" y="13562"/>
                    <a:pt x="19817" y="21259"/>
                    <a:pt x="9554" y="21992"/>
                  </a:cubicBezTo>
                  <a:cubicBezTo>
                    <a:pt x="6988" y="21992"/>
                    <a:pt x="3323" y="20526"/>
                    <a:pt x="1490" y="18694"/>
                  </a:cubicBezTo>
                  <a:cubicBezTo>
                    <a:pt x="-2908" y="13195"/>
                    <a:pt x="3689" y="9897"/>
                    <a:pt x="5155" y="5865"/>
                  </a:cubicBezTo>
                  <a:cubicBezTo>
                    <a:pt x="5888" y="3665"/>
                    <a:pt x="5888" y="1833"/>
                    <a:pt x="6255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A4CA6882-BB16-4830-B955-EF1E70FD9F11}"/>
                </a:ext>
              </a:extLst>
            </p:cNvPr>
            <p:cNvSpPr/>
            <p:nvPr/>
          </p:nvSpPr>
          <p:spPr>
            <a:xfrm>
              <a:off x="11665779" y="7328266"/>
              <a:ext cx="12113" cy="18326"/>
            </a:xfrm>
            <a:custGeom>
              <a:avLst/>
              <a:gdLst>
                <a:gd name="connsiteX0" fmla="*/ 0 w 12113"/>
                <a:gd name="connsiteY0" fmla="*/ 0 h 18326"/>
                <a:gd name="connsiteX1" fmla="*/ 11729 w 12113"/>
                <a:gd name="connsiteY1" fmla="*/ 18327 h 18326"/>
                <a:gd name="connsiteX2" fmla="*/ 0 w 12113"/>
                <a:gd name="connsiteY2" fmla="*/ 0 h 1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13" h="18326">
                  <a:moveTo>
                    <a:pt x="0" y="0"/>
                  </a:moveTo>
                  <a:cubicBezTo>
                    <a:pt x="6231" y="4765"/>
                    <a:pt x="13929" y="8064"/>
                    <a:pt x="11729" y="18327"/>
                  </a:cubicBezTo>
                  <a:cubicBezTo>
                    <a:pt x="5132" y="17594"/>
                    <a:pt x="5132" y="17594"/>
                    <a:pt x="0" y="0"/>
                  </a:cubicBezTo>
                  <a:close/>
                </a:path>
              </a:pathLst>
            </a:custGeom>
            <a:solidFill>
              <a:srgbClr val="83594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06F5C07B-E7DD-4D5F-9034-FDD6B21F6570}"/>
                </a:ext>
              </a:extLst>
            </p:cNvPr>
            <p:cNvSpPr/>
            <p:nvPr/>
          </p:nvSpPr>
          <p:spPr>
            <a:xfrm>
              <a:off x="10446392" y="6674361"/>
              <a:ext cx="310371" cy="292024"/>
            </a:xfrm>
            <a:custGeom>
              <a:avLst/>
              <a:gdLst>
                <a:gd name="connsiteX0" fmla="*/ 272985 w 310371"/>
                <a:gd name="connsiteY0" fmla="*/ 281868 h 292024"/>
                <a:gd name="connsiteX1" fmla="*/ 231933 w 310371"/>
                <a:gd name="connsiteY1" fmla="*/ 277836 h 292024"/>
                <a:gd name="connsiteX2" fmla="*/ 231933 w 310371"/>
                <a:gd name="connsiteY2" fmla="*/ 277836 h 292024"/>
                <a:gd name="connsiteX3" fmla="*/ 234865 w 310371"/>
                <a:gd name="connsiteY3" fmla="*/ 265374 h 292024"/>
                <a:gd name="connsiteX4" fmla="*/ 234865 w 310371"/>
                <a:gd name="connsiteY4" fmla="*/ 247047 h 292024"/>
                <a:gd name="connsiteX5" fmla="*/ 211406 w 310371"/>
                <a:gd name="connsiteY5" fmla="*/ 243382 h 292024"/>
                <a:gd name="connsiteX6" fmla="*/ 159725 w 310371"/>
                <a:gd name="connsiteY6" fmla="*/ 241549 h 292024"/>
                <a:gd name="connsiteX7" fmla="*/ 157892 w 310371"/>
                <a:gd name="connsiteY7" fmla="*/ 238983 h 292024"/>
                <a:gd name="connsiteX8" fmla="*/ 131135 w 310371"/>
                <a:gd name="connsiteY8" fmla="*/ 208927 h 292024"/>
                <a:gd name="connsiteX9" fmla="*/ 121238 w 310371"/>
                <a:gd name="connsiteY9" fmla="*/ 210760 h 292024"/>
                <a:gd name="connsiteX10" fmla="*/ 124537 w 310371"/>
                <a:gd name="connsiteY10" fmla="*/ 216624 h 292024"/>
                <a:gd name="connsiteX11" fmla="*/ 121605 w 310371"/>
                <a:gd name="connsiteY11" fmla="*/ 225421 h 292024"/>
                <a:gd name="connsiteX12" fmla="*/ 115373 w 310371"/>
                <a:gd name="connsiteY12" fmla="*/ 217724 h 292024"/>
                <a:gd name="connsiteX13" fmla="*/ 109875 w 310371"/>
                <a:gd name="connsiteY13" fmla="*/ 202696 h 292024"/>
                <a:gd name="connsiteX14" fmla="*/ 97779 w 310371"/>
                <a:gd name="connsiteY14" fmla="*/ 200130 h 292024"/>
                <a:gd name="connsiteX15" fmla="*/ 105110 w 310371"/>
                <a:gd name="connsiteY15" fmla="*/ 205995 h 292024"/>
                <a:gd name="connsiteX16" fmla="*/ 93014 w 310371"/>
                <a:gd name="connsiteY16" fmla="*/ 229087 h 292024"/>
                <a:gd name="connsiteX17" fmla="*/ 81652 w 310371"/>
                <a:gd name="connsiteY17" fmla="*/ 240449 h 292024"/>
                <a:gd name="connsiteX18" fmla="*/ 73588 w 310371"/>
                <a:gd name="connsiteY18" fmla="*/ 217357 h 292024"/>
                <a:gd name="connsiteX19" fmla="*/ 65524 w 310371"/>
                <a:gd name="connsiteY19" fmla="*/ 212226 h 292024"/>
                <a:gd name="connsiteX20" fmla="*/ 56727 w 310371"/>
                <a:gd name="connsiteY20" fmla="*/ 216991 h 292024"/>
                <a:gd name="connsiteX21" fmla="*/ 54161 w 310371"/>
                <a:gd name="connsiteY21" fmla="*/ 200497 h 292024"/>
                <a:gd name="connsiteX22" fmla="*/ 45364 w 310371"/>
                <a:gd name="connsiteY22" fmla="*/ 174472 h 292024"/>
                <a:gd name="connsiteX23" fmla="*/ 46831 w 310371"/>
                <a:gd name="connsiteY23" fmla="*/ 164942 h 292024"/>
                <a:gd name="connsiteX24" fmla="*/ 46831 w 310371"/>
                <a:gd name="connsiteY24" fmla="*/ 145882 h 292024"/>
                <a:gd name="connsiteX25" fmla="*/ 51229 w 310371"/>
                <a:gd name="connsiteY25" fmla="*/ 115093 h 292024"/>
                <a:gd name="connsiteX26" fmla="*/ 49396 w 310371"/>
                <a:gd name="connsiteY26" fmla="*/ 92734 h 292024"/>
                <a:gd name="connsiteX27" fmla="*/ 51962 w 310371"/>
                <a:gd name="connsiteY27" fmla="*/ 68909 h 292024"/>
                <a:gd name="connsiteX28" fmla="*/ 23006 w 310371"/>
                <a:gd name="connsiteY28" fmla="*/ 58646 h 292024"/>
                <a:gd name="connsiteX29" fmla="*/ 5778 w 310371"/>
                <a:gd name="connsiteY29" fmla="*/ 43252 h 292024"/>
                <a:gd name="connsiteX30" fmla="*/ 280 w 310371"/>
                <a:gd name="connsiteY30" fmla="*/ 35188 h 292024"/>
                <a:gd name="connsiteX31" fmla="*/ 8344 w 310371"/>
                <a:gd name="connsiteY31" fmla="*/ 35188 h 292024"/>
                <a:gd name="connsiteX32" fmla="*/ 15675 w 310371"/>
                <a:gd name="connsiteY32" fmla="*/ 31522 h 292024"/>
                <a:gd name="connsiteX33" fmla="*/ 14209 w 310371"/>
                <a:gd name="connsiteY33" fmla="*/ 19793 h 292024"/>
                <a:gd name="connsiteX34" fmla="*/ 11643 w 310371"/>
                <a:gd name="connsiteY34" fmla="*/ 10630 h 292024"/>
                <a:gd name="connsiteX35" fmla="*/ 20073 w 310371"/>
                <a:gd name="connsiteY35" fmla="*/ 5132 h 292024"/>
                <a:gd name="connsiteX36" fmla="*/ 51596 w 310371"/>
                <a:gd name="connsiteY36" fmla="*/ 0 h 292024"/>
                <a:gd name="connsiteX37" fmla="*/ 81652 w 310371"/>
                <a:gd name="connsiteY37" fmla="*/ 22725 h 292024"/>
                <a:gd name="connsiteX38" fmla="*/ 114640 w 310371"/>
                <a:gd name="connsiteY38" fmla="*/ 52415 h 292024"/>
                <a:gd name="connsiteX39" fmla="*/ 130401 w 310371"/>
                <a:gd name="connsiteY39" fmla="*/ 54614 h 292024"/>
                <a:gd name="connsiteX40" fmla="*/ 205542 w 310371"/>
                <a:gd name="connsiteY40" fmla="*/ 41419 h 292024"/>
                <a:gd name="connsiteX41" fmla="*/ 189781 w 310371"/>
                <a:gd name="connsiteY41" fmla="*/ 44718 h 292024"/>
                <a:gd name="connsiteX42" fmla="*/ 183550 w 310371"/>
                <a:gd name="connsiteY42" fmla="*/ 49483 h 292024"/>
                <a:gd name="connsiteX43" fmla="*/ 168155 w 310371"/>
                <a:gd name="connsiteY43" fmla="*/ 55347 h 292024"/>
                <a:gd name="connsiteX44" fmla="*/ 152027 w 310371"/>
                <a:gd name="connsiteY44" fmla="*/ 54248 h 292024"/>
                <a:gd name="connsiteX45" fmla="*/ 155326 w 310371"/>
                <a:gd name="connsiteY45" fmla="*/ 70009 h 292024"/>
                <a:gd name="connsiteX46" fmla="*/ 182816 w 310371"/>
                <a:gd name="connsiteY46" fmla="*/ 103364 h 292024"/>
                <a:gd name="connsiteX47" fmla="*/ 202976 w 310371"/>
                <a:gd name="connsiteY47" fmla="*/ 115826 h 292024"/>
                <a:gd name="connsiteX48" fmla="*/ 216171 w 310371"/>
                <a:gd name="connsiteY48" fmla="*/ 130488 h 292024"/>
                <a:gd name="connsiteX49" fmla="*/ 217638 w 310371"/>
                <a:gd name="connsiteY49" fmla="*/ 148082 h 292024"/>
                <a:gd name="connsiteX50" fmla="*/ 227534 w 310371"/>
                <a:gd name="connsiteY50" fmla="*/ 152114 h 292024"/>
                <a:gd name="connsiteX51" fmla="*/ 223869 w 310371"/>
                <a:gd name="connsiteY51" fmla="*/ 166042 h 292024"/>
                <a:gd name="connsiteX52" fmla="*/ 223869 w 310371"/>
                <a:gd name="connsiteY52" fmla="*/ 177038 h 292024"/>
                <a:gd name="connsiteX53" fmla="*/ 233399 w 310371"/>
                <a:gd name="connsiteY53" fmla="*/ 173006 h 292024"/>
                <a:gd name="connsiteX54" fmla="*/ 250626 w 310371"/>
                <a:gd name="connsiteY54" fmla="*/ 168608 h 292024"/>
                <a:gd name="connsiteX55" fmla="*/ 250626 w 310371"/>
                <a:gd name="connsiteY55" fmla="*/ 180704 h 292024"/>
                <a:gd name="connsiteX56" fmla="*/ 270786 w 310371"/>
                <a:gd name="connsiteY56" fmla="*/ 203062 h 292024"/>
                <a:gd name="connsiteX57" fmla="*/ 282882 w 310371"/>
                <a:gd name="connsiteY57" fmla="*/ 206728 h 292024"/>
                <a:gd name="connsiteX58" fmla="*/ 301575 w 310371"/>
                <a:gd name="connsiteY58" fmla="*/ 216258 h 292024"/>
                <a:gd name="connsiteX59" fmla="*/ 310372 w 310371"/>
                <a:gd name="connsiteY59" fmla="*/ 223589 h 292024"/>
                <a:gd name="connsiteX60" fmla="*/ 304141 w 310371"/>
                <a:gd name="connsiteY60" fmla="*/ 229087 h 292024"/>
                <a:gd name="connsiteX61" fmla="*/ 278850 w 310371"/>
                <a:gd name="connsiteY61" fmla="*/ 235684 h 292024"/>
                <a:gd name="connsiteX62" fmla="*/ 274818 w 310371"/>
                <a:gd name="connsiteY62" fmla="*/ 240449 h 292024"/>
                <a:gd name="connsiteX63" fmla="*/ 272985 w 310371"/>
                <a:gd name="connsiteY63" fmla="*/ 281868 h 29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10371" h="292024">
                  <a:moveTo>
                    <a:pt x="272985" y="281868"/>
                  </a:moveTo>
                  <a:cubicBezTo>
                    <a:pt x="255758" y="296530"/>
                    <a:pt x="244762" y="295430"/>
                    <a:pt x="231933" y="277836"/>
                  </a:cubicBezTo>
                  <a:lnTo>
                    <a:pt x="231933" y="277836"/>
                  </a:lnTo>
                  <a:cubicBezTo>
                    <a:pt x="232666" y="273804"/>
                    <a:pt x="233399" y="269406"/>
                    <a:pt x="234865" y="265374"/>
                  </a:cubicBezTo>
                  <a:cubicBezTo>
                    <a:pt x="237064" y="258776"/>
                    <a:pt x="241463" y="249246"/>
                    <a:pt x="234865" y="247047"/>
                  </a:cubicBezTo>
                  <a:cubicBezTo>
                    <a:pt x="228267" y="244848"/>
                    <a:pt x="221670" y="236051"/>
                    <a:pt x="211406" y="243382"/>
                  </a:cubicBezTo>
                  <a:cubicBezTo>
                    <a:pt x="194546" y="255844"/>
                    <a:pt x="177318" y="236417"/>
                    <a:pt x="159725" y="241549"/>
                  </a:cubicBezTo>
                  <a:cubicBezTo>
                    <a:pt x="159358" y="241549"/>
                    <a:pt x="157892" y="239716"/>
                    <a:pt x="157892" y="238983"/>
                  </a:cubicBezTo>
                  <a:cubicBezTo>
                    <a:pt x="165589" y="214425"/>
                    <a:pt x="136266" y="222489"/>
                    <a:pt x="131135" y="208927"/>
                  </a:cubicBezTo>
                  <a:cubicBezTo>
                    <a:pt x="130768" y="208194"/>
                    <a:pt x="123804" y="206728"/>
                    <a:pt x="121238" y="210760"/>
                  </a:cubicBezTo>
                  <a:cubicBezTo>
                    <a:pt x="117939" y="215525"/>
                    <a:pt x="123071" y="214792"/>
                    <a:pt x="124537" y="216624"/>
                  </a:cubicBezTo>
                  <a:cubicBezTo>
                    <a:pt x="127469" y="219923"/>
                    <a:pt x="123804" y="225055"/>
                    <a:pt x="121605" y="225421"/>
                  </a:cubicBezTo>
                  <a:cubicBezTo>
                    <a:pt x="117573" y="226154"/>
                    <a:pt x="117206" y="220656"/>
                    <a:pt x="115373" y="217724"/>
                  </a:cubicBezTo>
                  <a:cubicBezTo>
                    <a:pt x="110975" y="213692"/>
                    <a:pt x="113541" y="207094"/>
                    <a:pt x="109875" y="202696"/>
                  </a:cubicBezTo>
                  <a:cubicBezTo>
                    <a:pt x="106576" y="197931"/>
                    <a:pt x="102544" y="199763"/>
                    <a:pt x="97779" y="200130"/>
                  </a:cubicBezTo>
                  <a:cubicBezTo>
                    <a:pt x="99612" y="203795"/>
                    <a:pt x="103278" y="203429"/>
                    <a:pt x="105110" y="205995"/>
                  </a:cubicBezTo>
                  <a:cubicBezTo>
                    <a:pt x="109142" y="218090"/>
                    <a:pt x="95947" y="220656"/>
                    <a:pt x="93014" y="229087"/>
                  </a:cubicBezTo>
                  <a:cubicBezTo>
                    <a:pt x="86050" y="229453"/>
                    <a:pt x="94481" y="245581"/>
                    <a:pt x="81652" y="240449"/>
                  </a:cubicBezTo>
                  <a:cubicBezTo>
                    <a:pt x="80186" y="232385"/>
                    <a:pt x="68090" y="228720"/>
                    <a:pt x="73588" y="217357"/>
                  </a:cubicBezTo>
                  <a:cubicBezTo>
                    <a:pt x="75421" y="213325"/>
                    <a:pt x="71389" y="209294"/>
                    <a:pt x="65524" y="212226"/>
                  </a:cubicBezTo>
                  <a:cubicBezTo>
                    <a:pt x="62225" y="213692"/>
                    <a:pt x="62958" y="225055"/>
                    <a:pt x="56727" y="216991"/>
                  </a:cubicBezTo>
                  <a:cubicBezTo>
                    <a:pt x="53795" y="213325"/>
                    <a:pt x="40599" y="207827"/>
                    <a:pt x="54161" y="200497"/>
                  </a:cubicBezTo>
                  <a:cubicBezTo>
                    <a:pt x="46831" y="193532"/>
                    <a:pt x="63691" y="178504"/>
                    <a:pt x="45364" y="174472"/>
                  </a:cubicBezTo>
                  <a:cubicBezTo>
                    <a:pt x="42432" y="173739"/>
                    <a:pt x="35834" y="167875"/>
                    <a:pt x="46831" y="164942"/>
                  </a:cubicBezTo>
                  <a:cubicBezTo>
                    <a:pt x="50496" y="163843"/>
                    <a:pt x="49030" y="152480"/>
                    <a:pt x="46831" y="145882"/>
                  </a:cubicBezTo>
                  <a:cubicBezTo>
                    <a:pt x="43165" y="134886"/>
                    <a:pt x="40233" y="124623"/>
                    <a:pt x="51229" y="115093"/>
                  </a:cubicBezTo>
                  <a:cubicBezTo>
                    <a:pt x="58560" y="108495"/>
                    <a:pt x="58926" y="97866"/>
                    <a:pt x="49396" y="92734"/>
                  </a:cubicBezTo>
                  <a:cubicBezTo>
                    <a:pt x="36568" y="86137"/>
                    <a:pt x="36934" y="79905"/>
                    <a:pt x="51962" y="68909"/>
                  </a:cubicBezTo>
                  <a:cubicBezTo>
                    <a:pt x="36201" y="71475"/>
                    <a:pt x="28504" y="69642"/>
                    <a:pt x="23006" y="58646"/>
                  </a:cubicBezTo>
                  <a:cubicBezTo>
                    <a:pt x="20073" y="52782"/>
                    <a:pt x="16041" y="43252"/>
                    <a:pt x="5778" y="43252"/>
                  </a:cubicBezTo>
                  <a:cubicBezTo>
                    <a:pt x="1380" y="43252"/>
                    <a:pt x="-819" y="39220"/>
                    <a:pt x="280" y="35188"/>
                  </a:cubicBezTo>
                  <a:cubicBezTo>
                    <a:pt x="2479" y="28590"/>
                    <a:pt x="5412" y="33355"/>
                    <a:pt x="8344" y="35188"/>
                  </a:cubicBezTo>
                  <a:cubicBezTo>
                    <a:pt x="12743" y="37753"/>
                    <a:pt x="17508" y="34821"/>
                    <a:pt x="15675" y="31522"/>
                  </a:cubicBezTo>
                  <a:cubicBezTo>
                    <a:pt x="13842" y="27490"/>
                    <a:pt x="26304" y="21992"/>
                    <a:pt x="14209" y="19793"/>
                  </a:cubicBezTo>
                  <a:cubicBezTo>
                    <a:pt x="8711" y="19060"/>
                    <a:pt x="10910" y="13928"/>
                    <a:pt x="11643" y="10630"/>
                  </a:cubicBezTo>
                  <a:cubicBezTo>
                    <a:pt x="12743" y="6598"/>
                    <a:pt x="16408" y="3299"/>
                    <a:pt x="20073" y="5132"/>
                  </a:cubicBezTo>
                  <a:cubicBezTo>
                    <a:pt x="32169" y="11363"/>
                    <a:pt x="41333" y="3299"/>
                    <a:pt x="51596" y="0"/>
                  </a:cubicBezTo>
                  <a:cubicBezTo>
                    <a:pt x="61859" y="6964"/>
                    <a:pt x="68823" y="18694"/>
                    <a:pt x="81652" y="22725"/>
                  </a:cubicBezTo>
                  <a:cubicBezTo>
                    <a:pt x="92648" y="32622"/>
                    <a:pt x="103278" y="42885"/>
                    <a:pt x="114640" y="52415"/>
                  </a:cubicBezTo>
                  <a:cubicBezTo>
                    <a:pt x="119039" y="56080"/>
                    <a:pt x="124903" y="57913"/>
                    <a:pt x="130401" y="54614"/>
                  </a:cubicBezTo>
                  <a:cubicBezTo>
                    <a:pt x="153860" y="40319"/>
                    <a:pt x="179884" y="41419"/>
                    <a:pt x="205542" y="41419"/>
                  </a:cubicBezTo>
                  <a:cubicBezTo>
                    <a:pt x="201143" y="46550"/>
                    <a:pt x="195279" y="43985"/>
                    <a:pt x="189781" y="44718"/>
                  </a:cubicBezTo>
                  <a:cubicBezTo>
                    <a:pt x="187215" y="45084"/>
                    <a:pt x="183550" y="42152"/>
                    <a:pt x="183550" y="49483"/>
                  </a:cubicBezTo>
                  <a:cubicBezTo>
                    <a:pt x="183916" y="59746"/>
                    <a:pt x="175119" y="61579"/>
                    <a:pt x="168155" y="55347"/>
                  </a:cubicBezTo>
                  <a:cubicBezTo>
                    <a:pt x="162290" y="49849"/>
                    <a:pt x="157525" y="54248"/>
                    <a:pt x="152027" y="54248"/>
                  </a:cubicBezTo>
                  <a:cubicBezTo>
                    <a:pt x="153127" y="59746"/>
                    <a:pt x="152394" y="68543"/>
                    <a:pt x="155326" y="70009"/>
                  </a:cubicBezTo>
                  <a:cubicBezTo>
                    <a:pt x="170354" y="76606"/>
                    <a:pt x="169988" y="95300"/>
                    <a:pt x="182816" y="103364"/>
                  </a:cubicBezTo>
                  <a:cubicBezTo>
                    <a:pt x="189414" y="107762"/>
                    <a:pt x="194912" y="115093"/>
                    <a:pt x="202976" y="115826"/>
                  </a:cubicBezTo>
                  <a:cubicBezTo>
                    <a:pt x="213239" y="116559"/>
                    <a:pt x="212873" y="125356"/>
                    <a:pt x="216171" y="130488"/>
                  </a:cubicBezTo>
                  <a:cubicBezTo>
                    <a:pt x="219104" y="134886"/>
                    <a:pt x="217271" y="142217"/>
                    <a:pt x="217638" y="148082"/>
                  </a:cubicBezTo>
                  <a:cubicBezTo>
                    <a:pt x="218004" y="157611"/>
                    <a:pt x="226068" y="149548"/>
                    <a:pt x="227534" y="152114"/>
                  </a:cubicBezTo>
                  <a:cubicBezTo>
                    <a:pt x="230833" y="157245"/>
                    <a:pt x="230466" y="162377"/>
                    <a:pt x="223869" y="166042"/>
                  </a:cubicBezTo>
                  <a:cubicBezTo>
                    <a:pt x="219104" y="168974"/>
                    <a:pt x="220203" y="173739"/>
                    <a:pt x="223869" y="177038"/>
                  </a:cubicBezTo>
                  <a:cubicBezTo>
                    <a:pt x="229367" y="181803"/>
                    <a:pt x="231566" y="177038"/>
                    <a:pt x="233399" y="173006"/>
                  </a:cubicBezTo>
                  <a:cubicBezTo>
                    <a:pt x="237431" y="163843"/>
                    <a:pt x="244028" y="166775"/>
                    <a:pt x="250626" y="168608"/>
                  </a:cubicBezTo>
                  <a:cubicBezTo>
                    <a:pt x="262722" y="172273"/>
                    <a:pt x="251359" y="177405"/>
                    <a:pt x="250626" y="180704"/>
                  </a:cubicBezTo>
                  <a:cubicBezTo>
                    <a:pt x="247694" y="199031"/>
                    <a:pt x="251726" y="203795"/>
                    <a:pt x="270786" y="203062"/>
                  </a:cubicBezTo>
                  <a:cubicBezTo>
                    <a:pt x="274818" y="203062"/>
                    <a:pt x="281049" y="203795"/>
                    <a:pt x="282882" y="206728"/>
                  </a:cubicBezTo>
                  <a:cubicBezTo>
                    <a:pt x="287280" y="214425"/>
                    <a:pt x="292412" y="217724"/>
                    <a:pt x="301575" y="216258"/>
                  </a:cubicBezTo>
                  <a:cubicBezTo>
                    <a:pt x="302308" y="216258"/>
                    <a:pt x="310372" y="217724"/>
                    <a:pt x="310372" y="223589"/>
                  </a:cubicBezTo>
                  <a:cubicBezTo>
                    <a:pt x="310372" y="227620"/>
                    <a:pt x="307073" y="229453"/>
                    <a:pt x="304141" y="229087"/>
                  </a:cubicBezTo>
                  <a:cubicBezTo>
                    <a:pt x="294977" y="227987"/>
                    <a:pt x="292412" y="252912"/>
                    <a:pt x="278850" y="235684"/>
                  </a:cubicBezTo>
                  <a:cubicBezTo>
                    <a:pt x="277750" y="234585"/>
                    <a:pt x="274085" y="238250"/>
                    <a:pt x="274818" y="240449"/>
                  </a:cubicBezTo>
                  <a:cubicBezTo>
                    <a:pt x="278483" y="254744"/>
                    <a:pt x="269320" y="267940"/>
                    <a:pt x="272985" y="281868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6E01FF6A-8248-41A4-8799-797FB2EAC680}"/>
                </a:ext>
              </a:extLst>
            </p:cNvPr>
            <p:cNvSpPr/>
            <p:nvPr/>
          </p:nvSpPr>
          <p:spPr>
            <a:xfrm>
              <a:off x="10497621" y="6671429"/>
              <a:ext cx="30056" cy="25657"/>
            </a:xfrm>
            <a:custGeom>
              <a:avLst/>
              <a:gdLst>
                <a:gd name="connsiteX0" fmla="*/ 30056 w 30056"/>
                <a:gd name="connsiteY0" fmla="*/ 25658 h 25657"/>
                <a:gd name="connsiteX1" fmla="*/ 0 w 30056"/>
                <a:gd name="connsiteY1" fmla="*/ 2932 h 25657"/>
                <a:gd name="connsiteX2" fmla="*/ 0 w 30056"/>
                <a:gd name="connsiteY2" fmla="*/ 0 h 25657"/>
                <a:gd name="connsiteX3" fmla="*/ 30056 w 30056"/>
                <a:gd name="connsiteY3" fmla="*/ 25658 h 2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56" h="25657">
                  <a:moveTo>
                    <a:pt x="30056" y="25658"/>
                  </a:moveTo>
                  <a:cubicBezTo>
                    <a:pt x="14662" y="25291"/>
                    <a:pt x="4032" y="18327"/>
                    <a:pt x="0" y="2932"/>
                  </a:cubicBezTo>
                  <a:cubicBezTo>
                    <a:pt x="0" y="1833"/>
                    <a:pt x="0" y="733"/>
                    <a:pt x="0" y="0"/>
                  </a:cubicBezTo>
                  <a:cubicBezTo>
                    <a:pt x="14662" y="3299"/>
                    <a:pt x="21992" y="14662"/>
                    <a:pt x="30056" y="25658"/>
                  </a:cubicBezTo>
                  <a:close/>
                </a:path>
              </a:pathLst>
            </a:custGeom>
            <a:solidFill>
              <a:srgbClr val="A7716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39D3D0D2-2EA0-4A4D-B27C-D8C3F86F3794}"/>
                </a:ext>
              </a:extLst>
            </p:cNvPr>
            <p:cNvSpPr/>
            <p:nvPr/>
          </p:nvSpPr>
          <p:spPr>
            <a:xfrm>
              <a:off x="10528410" y="6922508"/>
              <a:ext cx="22358" cy="12998"/>
            </a:xfrm>
            <a:custGeom>
              <a:avLst/>
              <a:gdLst>
                <a:gd name="connsiteX0" fmla="*/ 22359 w 22358"/>
                <a:gd name="connsiteY0" fmla="*/ 10996 h 12998"/>
                <a:gd name="connsiteX1" fmla="*/ 0 w 22358"/>
                <a:gd name="connsiteY1" fmla="*/ 7331 h 12998"/>
                <a:gd name="connsiteX2" fmla="*/ 0 w 22358"/>
                <a:gd name="connsiteY2" fmla="*/ 0 h 12998"/>
                <a:gd name="connsiteX3" fmla="*/ 22359 w 22358"/>
                <a:gd name="connsiteY3" fmla="*/ 10996 h 12998"/>
                <a:gd name="connsiteX4" fmla="*/ 22359 w 22358"/>
                <a:gd name="connsiteY4" fmla="*/ 10996 h 12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8" h="12998">
                  <a:moveTo>
                    <a:pt x="22359" y="10996"/>
                  </a:moveTo>
                  <a:cubicBezTo>
                    <a:pt x="13928" y="15761"/>
                    <a:pt x="6964" y="10996"/>
                    <a:pt x="0" y="7331"/>
                  </a:cubicBezTo>
                  <a:cubicBezTo>
                    <a:pt x="0" y="4765"/>
                    <a:pt x="0" y="2566"/>
                    <a:pt x="0" y="0"/>
                  </a:cubicBezTo>
                  <a:cubicBezTo>
                    <a:pt x="8430" y="1100"/>
                    <a:pt x="18693" y="-366"/>
                    <a:pt x="22359" y="10996"/>
                  </a:cubicBezTo>
                  <a:lnTo>
                    <a:pt x="22359" y="10996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1AA3332F-1999-419F-9BF1-73F4B8433D52}"/>
                </a:ext>
              </a:extLst>
            </p:cNvPr>
            <p:cNvSpPr/>
            <p:nvPr/>
          </p:nvSpPr>
          <p:spPr>
            <a:xfrm>
              <a:off x="10764111" y="6745470"/>
              <a:ext cx="216219" cy="250085"/>
            </a:xfrm>
            <a:custGeom>
              <a:avLst/>
              <a:gdLst>
                <a:gd name="connsiteX0" fmla="*/ 75857 w 216219"/>
                <a:gd name="connsiteY0" fmla="*/ 0 h 250085"/>
                <a:gd name="connsiteX1" fmla="*/ 192783 w 216219"/>
                <a:gd name="connsiteY1" fmla="*/ 19793 h 250085"/>
                <a:gd name="connsiteX2" fmla="*/ 214775 w 216219"/>
                <a:gd name="connsiteY2" fmla="*/ 26024 h 250085"/>
                <a:gd name="connsiteX3" fmla="*/ 214042 w 216219"/>
                <a:gd name="connsiteY3" fmla="*/ 33721 h 250085"/>
                <a:gd name="connsiteX4" fmla="*/ 186552 w 216219"/>
                <a:gd name="connsiteY4" fmla="*/ 55714 h 250085"/>
                <a:gd name="connsiteX5" fmla="*/ 167858 w 216219"/>
                <a:gd name="connsiteY5" fmla="*/ 89069 h 250085"/>
                <a:gd name="connsiteX6" fmla="*/ 161260 w 216219"/>
                <a:gd name="connsiteY6" fmla="*/ 105563 h 250085"/>
                <a:gd name="connsiteX7" fmla="*/ 161260 w 216219"/>
                <a:gd name="connsiteY7" fmla="*/ 110695 h 250085"/>
                <a:gd name="connsiteX8" fmla="*/ 150264 w 216219"/>
                <a:gd name="connsiteY8" fmla="*/ 193899 h 250085"/>
                <a:gd name="connsiteX9" fmla="*/ 150997 w 216219"/>
                <a:gd name="connsiteY9" fmla="*/ 230186 h 250085"/>
                <a:gd name="connsiteX10" fmla="*/ 138168 w 216219"/>
                <a:gd name="connsiteY10" fmla="*/ 249979 h 250085"/>
                <a:gd name="connsiteX11" fmla="*/ 124240 w 216219"/>
                <a:gd name="connsiteY11" fmla="*/ 238616 h 250085"/>
                <a:gd name="connsiteX12" fmla="*/ 116176 w 216219"/>
                <a:gd name="connsiteY12" fmla="*/ 224321 h 250085"/>
                <a:gd name="connsiteX13" fmla="*/ 97116 w 216219"/>
                <a:gd name="connsiteY13" fmla="*/ 210393 h 250085"/>
                <a:gd name="connsiteX14" fmla="*/ 82821 w 216219"/>
                <a:gd name="connsiteY14" fmla="*/ 207461 h 250085"/>
                <a:gd name="connsiteX15" fmla="*/ 64128 w 216219"/>
                <a:gd name="connsiteY15" fmla="*/ 196464 h 250085"/>
                <a:gd name="connsiteX16" fmla="*/ 56430 w 216219"/>
                <a:gd name="connsiteY16" fmla="*/ 189867 h 250085"/>
                <a:gd name="connsiteX17" fmla="*/ 65594 w 216219"/>
                <a:gd name="connsiteY17" fmla="*/ 186935 h 250085"/>
                <a:gd name="connsiteX18" fmla="*/ 77690 w 216219"/>
                <a:gd name="connsiteY18" fmla="*/ 185468 h 250085"/>
                <a:gd name="connsiteX19" fmla="*/ 75857 w 216219"/>
                <a:gd name="connsiteY19" fmla="*/ 155412 h 250085"/>
                <a:gd name="connsiteX20" fmla="*/ 71825 w 216219"/>
                <a:gd name="connsiteY20" fmla="*/ 135619 h 250085"/>
                <a:gd name="connsiteX21" fmla="*/ 71825 w 216219"/>
                <a:gd name="connsiteY21" fmla="*/ 135619 h 250085"/>
                <a:gd name="connsiteX22" fmla="*/ 67060 w 216219"/>
                <a:gd name="connsiteY22" fmla="*/ 122057 h 250085"/>
                <a:gd name="connsiteX23" fmla="*/ 55331 w 216219"/>
                <a:gd name="connsiteY23" fmla="*/ 129754 h 250085"/>
                <a:gd name="connsiteX24" fmla="*/ 46534 w 216219"/>
                <a:gd name="connsiteY24" fmla="*/ 134886 h 250085"/>
                <a:gd name="connsiteX25" fmla="*/ 45434 w 216219"/>
                <a:gd name="connsiteY25" fmla="*/ 125356 h 250085"/>
                <a:gd name="connsiteX26" fmla="*/ 49100 w 216219"/>
                <a:gd name="connsiteY26" fmla="*/ 100432 h 250085"/>
                <a:gd name="connsiteX27" fmla="*/ 45801 w 216219"/>
                <a:gd name="connsiteY27" fmla="*/ 94933 h 250085"/>
                <a:gd name="connsiteX28" fmla="*/ 38103 w 216219"/>
                <a:gd name="connsiteY28" fmla="*/ 101898 h 250085"/>
                <a:gd name="connsiteX29" fmla="*/ 25641 w 216219"/>
                <a:gd name="connsiteY29" fmla="*/ 129754 h 250085"/>
                <a:gd name="connsiteX30" fmla="*/ 34805 w 216219"/>
                <a:gd name="connsiteY30" fmla="*/ 140751 h 250085"/>
                <a:gd name="connsiteX31" fmla="*/ 30040 w 216219"/>
                <a:gd name="connsiteY31" fmla="*/ 145516 h 250085"/>
                <a:gd name="connsiteX32" fmla="*/ 20143 w 216219"/>
                <a:gd name="connsiteY32" fmla="*/ 133420 h 250085"/>
                <a:gd name="connsiteX33" fmla="*/ 24175 w 216219"/>
                <a:gd name="connsiteY33" fmla="*/ 115826 h 250085"/>
                <a:gd name="connsiteX34" fmla="*/ 27107 w 216219"/>
                <a:gd name="connsiteY34" fmla="*/ 104097 h 250085"/>
                <a:gd name="connsiteX35" fmla="*/ 15745 w 216219"/>
                <a:gd name="connsiteY35" fmla="*/ 112527 h 250085"/>
                <a:gd name="connsiteX36" fmla="*/ 12812 w 216219"/>
                <a:gd name="connsiteY36" fmla="*/ 119491 h 250085"/>
                <a:gd name="connsiteX37" fmla="*/ 350 w 216219"/>
                <a:gd name="connsiteY37" fmla="*/ 87236 h 250085"/>
                <a:gd name="connsiteX38" fmla="*/ 5115 w 216219"/>
                <a:gd name="connsiteY38" fmla="*/ 81738 h 250085"/>
                <a:gd name="connsiteX39" fmla="*/ 12079 w 216219"/>
                <a:gd name="connsiteY39" fmla="*/ 71475 h 250085"/>
                <a:gd name="connsiteX40" fmla="*/ 14278 w 216219"/>
                <a:gd name="connsiteY40" fmla="*/ 62678 h 250085"/>
                <a:gd name="connsiteX41" fmla="*/ 26374 w 216219"/>
                <a:gd name="connsiteY41" fmla="*/ 70375 h 250085"/>
                <a:gd name="connsiteX42" fmla="*/ 35904 w 216219"/>
                <a:gd name="connsiteY42" fmla="*/ 88702 h 250085"/>
                <a:gd name="connsiteX43" fmla="*/ 60829 w 216219"/>
                <a:gd name="connsiteY43" fmla="*/ 48016 h 250085"/>
                <a:gd name="connsiteX44" fmla="*/ 53865 w 216219"/>
                <a:gd name="connsiteY44" fmla="*/ 25291 h 250085"/>
                <a:gd name="connsiteX45" fmla="*/ 80255 w 216219"/>
                <a:gd name="connsiteY45" fmla="*/ 23825 h 250085"/>
                <a:gd name="connsiteX46" fmla="*/ 61928 w 216219"/>
                <a:gd name="connsiteY46" fmla="*/ 16128 h 250085"/>
                <a:gd name="connsiteX47" fmla="*/ 75857 w 216219"/>
                <a:gd name="connsiteY47" fmla="*/ 0 h 25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219" h="250085">
                  <a:moveTo>
                    <a:pt x="75857" y="0"/>
                  </a:moveTo>
                  <a:cubicBezTo>
                    <a:pt x="114710" y="8064"/>
                    <a:pt x="151364" y="28590"/>
                    <a:pt x="192783" y="19793"/>
                  </a:cubicBezTo>
                  <a:cubicBezTo>
                    <a:pt x="200847" y="17960"/>
                    <a:pt x="208544" y="20526"/>
                    <a:pt x="214775" y="26024"/>
                  </a:cubicBezTo>
                  <a:cubicBezTo>
                    <a:pt x="216974" y="28956"/>
                    <a:pt x="216608" y="33721"/>
                    <a:pt x="214042" y="33721"/>
                  </a:cubicBezTo>
                  <a:cubicBezTo>
                    <a:pt x="197548" y="32622"/>
                    <a:pt x="194615" y="47283"/>
                    <a:pt x="186552" y="55714"/>
                  </a:cubicBezTo>
                  <a:cubicBezTo>
                    <a:pt x="174822" y="63778"/>
                    <a:pt x="162360" y="70742"/>
                    <a:pt x="167858" y="89069"/>
                  </a:cubicBezTo>
                  <a:cubicBezTo>
                    <a:pt x="169691" y="94933"/>
                    <a:pt x="159794" y="98599"/>
                    <a:pt x="161260" y="105563"/>
                  </a:cubicBezTo>
                  <a:cubicBezTo>
                    <a:pt x="161627" y="107396"/>
                    <a:pt x="161260" y="108862"/>
                    <a:pt x="161260" y="110695"/>
                  </a:cubicBezTo>
                  <a:cubicBezTo>
                    <a:pt x="152463" y="137818"/>
                    <a:pt x="144033" y="164942"/>
                    <a:pt x="150264" y="193899"/>
                  </a:cubicBezTo>
                  <a:cubicBezTo>
                    <a:pt x="138535" y="205995"/>
                    <a:pt x="152830" y="218090"/>
                    <a:pt x="150997" y="230186"/>
                  </a:cubicBezTo>
                  <a:cubicBezTo>
                    <a:pt x="152830" y="240816"/>
                    <a:pt x="146232" y="247414"/>
                    <a:pt x="138168" y="249979"/>
                  </a:cubicBezTo>
                  <a:cubicBezTo>
                    <a:pt x="134870" y="251079"/>
                    <a:pt x="128272" y="243382"/>
                    <a:pt x="124240" y="238616"/>
                  </a:cubicBezTo>
                  <a:cubicBezTo>
                    <a:pt x="120575" y="234585"/>
                    <a:pt x="116543" y="229087"/>
                    <a:pt x="116176" y="224321"/>
                  </a:cubicBezTo>
                  <a:cubicBezTo>
                    <a:pt x="115077" y="211126"/>
                    <a:pt x="106646" y="210760"/>
                    <a:pt x="97116" y="210393"/>
                  </a:cubicBezTo>
                  <a:cubicBezTo>
                    <a:pt x="92718" y="208194"/>
                    <a:pt x="87586" y="208927"/>
                    <a:pt x="82821" y="207461"/>
                  </a:cubicBezTo>
                  <a:cubicBezTo>
                    <a:pt x="78056" y="201230"/>
                    <a:pt x="71092" y="199031"/>
                    <a:pt x="64128" y="196464"/>
                  </a:cubicBezTo>
                  <a:cubicBezTo>
                    <a:pt x="60829" y="195365"/>
                    <a:pt x="53865" y="197931"/>
                    <a:pt x="56430" y="189867"/>
                  </a:cubicBezTo>
                  <a:cubicBezTo>
                    <a:pt x="57896" y="185102"/>
                    <a:pt x="61562" y="185468"/>
                    <a:pt x="65594" y="186935"/>
                  </a:cubicBezTo>
                  <a:cubicBezTo>
                    <a:pt x="69626" y="188401"/>
                    <a:pt x="74024" y="189500"/>
                    <a:pt x="77690" y="185468"/>
                  </a:cubicBezTo>
                  <a:cubicBezTo>
                    <a:pt x="61562" y="176305"/>
                    <a:pt x="74391" y="165675"/>
                    <a:pt x="75857" y="155412"/>
                  </a:cubicBezTo>
                  <a:cubicBezTo>
                    <a:pt x="76956" y="148815"/>
                    <a:pt x="89785" y="138552"/>
                    <a:pt x="71825" y="135619"/>
                  </a:cubicBezTo>
                  <a:lnTo>
                    <a:pt x="71825" y="135619"/>
                  </a:lnTo>
                  <a:cubicBezTo>
                    <a:pt x="72191" y="130488"/>
                    <a:pt x="75490" y="124623"/>
                    <a:pt x="67060" y="122057"/>
                  </a:cubicBezTo>
                  <a:cubicBezTo>
                    <a:pt x="58996" y="119125"/>
                    <a:pt x="57530" y="123890"/>
                    <a:pt x="55331" y="129754"/>
                  </a:cubicBezTo>
                  <a:cubicBezTo>
                    <a:pt x="53865" y="133420"/>
                    <a:pt x="50566" y="136352"/>
                    <a:pt x="46534" y="134886"/>
                  </a:cubicBezTo>
                  <a:cubicBezTo>
                    <a:pt x="41402" y="133053"/>
                    <a:pt x="45068" y="128289"/>
                    <a:pt x="45434" y="125356"/>
                  </a:cubicBezTo>
                  <a:cubicBezTo>
                    <a:pt x="46534" y="116926"/>
                    <a:pt x="51665" y="109595"/>
                    <a:pt x="49100" y="100432"/>
                  </a:cubicBezTo>
                  <a:cubicBezTo>
                    <a:pt x="48366" y="97866"/>
                    <a:pt x="50566" y="94200"/>
                    <a:pt x="45801" y="94933"/>
                  </a:cubicBezTo>
                  <a:cubicBezTo>
                    <a:pt x="42135" y="95666"/>
                    <a:pt x="35171" y="96766"/>
                    <a:pt x="38103" y="101898"/>
                  </a:cubicBezTo>
                  <a:cubicBezTo>
                    <a:pt x="48366" y="118392"/>
                    <a:pt x="33338" y="122057"/>
                    <a:pt x="25641" y="129754"/>
                  </a:cubicBezTo>
                  <a:cubicBezTo>
                    <a:pt x="27840" y="134153"/>
                    <a:pt x="38103" y="132320"/>
                    <a:pt x="34805" y="140751"/>
                  </a:cubicBezTo>
                  <a:cubicBezTo>
                    <a:pt x="34071" y="142584"/>
                    <a:pt x="31506" y="145516"/>
                    <a:pt x="30040" y="145516"/>
                  </a:cubicBezTo>
                  <a:cubicBezTo>
                    <a:pt x="23075" y="144783"/>
                    <a:pt x="21976" y="138185"/>
                    <a:pt x="20143" y="133420"/>
                  </a:cubicBezTo>
                  <a:cubicBezTo>
                    <a:pt x="17577" y="126822"/>
                    <a:pt x="20510" y="121324"/>
                    <a:pt x="24175" y="115826"/>
                  </a:cubicBezTo>
                  <a:cubicBezTo>
                    <a:pt x="27107" y="112161"/>
                    <a:pt x="33705" y="108129"/>
                    <a:pt x="27107" y="104097"/>
                  </a:cubicBezTo>
                  <a:cubicBezTo>
                    <a:pt x="19776" y="99698"/>
                    <a:pt x="18310" y="108129"/>
                    <a:pt x="15745" y="112527"/>
                  </a:cubicBezTo>
                  <a:cubicBezTo>
                    <a:pt x="14645" y="114726"/>
                    <a:pt x="13912" y="116926"/>
                    <a:pt x="12812" y="119491"/>
                  </a:cubicBezTo>
                  <a:cubicBezTo>
                    <a:pt x="-1849" y="112161"/>
                    <a:pt x="3282" y="98232"/>
                    <a:pt x="350" y="87236"/>
                  </a:cubicBezTo>
                  <a:cubicBezTo>
                    <a:pt x="-750" y="83571"/>
                    <a:pt x="716" y="81738"/>
                    <a:pt x="5115" y="81738"/>
                  </a:cubicBezTo>
                  <a:cubicBezTo>
                    <a:pt x="11713" y="81738"/>
                    <a:pt x="13545" y="76973"/>
                    <a:pt x="12079" y="71475"/>
                  </a:cubicBezTo>
                  <a:cubicBezTo>
                    <a:pt x="10980" y="67810"/>
                    <a:pt x="5481" y="63778"/>
                    <a:pt x="14278" y="62678"/>
                  </a:cubicBezTo>
                  <a:cubicBezTo>
                    <a:pt x="13545" y="72208"/>
                    <a:pt x="30773" y="53881"/>
                    <a:pt x="26374" y="70375"/>
                  </a:cubicBezTo>
                  <a:cubicBezTo>
                    <a:pt x="24175" y="78439"/>
                    <a:pt x="37004" y="79539"/>
                    <a:pt x="35904" y="88702"/>
                  </a:cubicBezTo>
                  <a:cubicBezTo>
                    <a:pt x="42135" y="73308"/>
                    <a:pt x="39936" y="55347"/>
                    <a:pt x="60829" y="48016"/>
                  </a:cubicBezTo>
                  <a:cubicBezTo>
                    <a:pt x="68893" y="45451"/>
                    <a:pt x="54231" y="34454"/>
                    <a:pt x="53865" y="25291"/>
                  </a:cubicBezTo>
                  <a:cubicBezTo>
                    <a:pt x="62661" y="21259"/>
                    <a:pt x="72191" y="37387"/>
                    <a:pt x="80255" y="23825"/>
                  </a:cubicBezTo>
                  <a:cubicBezTo>
                    <a:pt x="75857" y="17227"/>
                    <a:pt x="68160" y="19060"/>
                    <a:pt x="61928" y="16128"/>
                  </a:cubicBezTo>
                  <a:cubicBezTo>
                    <a:pt x="61928" y="6598"/>
                    <a:pt x="72191" y="6231"/>
                    <a:pt x="75857" y="0"/>
                  </a:cubicBez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1C942129-0315-4098-8CC6-396CC3AD26FB}"/>
                </a:ext>
              </a:extLst>
            </p:cNvPr>
            <p:cNvSpPr/>
            <p:nvPr/>
          </p:nvSpPr>
          <p:spPr>
            <a:xfrm>
              <a:off x="10809545" y="6879345"/>
              <a:ext cx="29142" cy="36931"/>
            </a:xfrm>
            <a:custGeom>
              <a:avLst/>
              <a:gdLst>
                <a:gd name="connsiteX0" fmla="*/ 26391 w 29142"/>
                <a:gd name="connsiteY0" fmla="*/ 1744 h 36931"/>
                <a:gd name="connsiteX1" fmla="*/ 3665 w 29142"/>
                <a:gd name="connsiteY1" fmla="*/ 36931 h 36931"/>
                <a:gd name="connsiteX2" fmla="*/ 0 w 29142"/>
                <a:gd name="connsiteY2" fmla="*/ 10907 h 36931"/>
                <a:gd name="connsiteX3" fmla="*/ 26391 w 29142"/>
                <a:gd name="connsiteY3" fmla="*/ 1744 h 36931"/>
                <a:gd name="connsiteX4" fmla="*/ 26391 w 29142"/>
                <a:gd name="connsiteY4" fmla="*/ 1744 h 3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142" h="36931">
                  <a:moveTo>
                    <a:pt x="26391" y="1744"/>
                  </a:moveTo>
                  <a:cubicBezTo>
                    <a:pt x="37387" y="25202"/>
                    <a:pt x="12462" y="23736"/>
                    <a:pt x="3665" y="36931"/>
                  </a:cubicBezTo>
                  <a:cubicBezTo>
                    <a:pt x="1466" y="26668"/>
                    <a:pt x="4032" y="18238"/>
                    <a:pt x="0" y="10907"/>
                  </a:cubicBezTo>
                  <a:cubicBezTo>
                    <a:pt x="12462" y="18604"/>
                    <a:pt x="13562" y="-6687"/>
                    <a:pt x="26391" y="1744"/>
                  </a:cubicBezTo>
                  <a:lnTo>
                    <a:pt x="26391" y="1744"/>
                  </a:lnTo>
                  <a:close/>
                </a:path>
              </a:pathLst>
            </a:custGeom>
            <a:solidFill>
              <a:srgbClr val="AE78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BC6603C5-4A7D-454D-A861-7842CF7A7F77}"/>
                </a:ext>
              </a:extLst>
            </p:cNvPr>
            <p:cNvSpPr/>
            <p:nvPr/>
          </p:nvSpPr>
          <p:spPr>
            <a:xfrm>
              <a:off x="10844000" y="6948082"/>
              <a:ext cx="17634" cy="27249"/>
            </a:xfrm>
            <a:custGeom>
              <a:avLst/>
              <a:gdLst>
                <a:gd name="connsiteX0" fmla="*/ 3299 w 17634"/>
                <a:gd name="connsiteY0" fmla="*/ 4482 h 27249"/>
                <a:gd name="connsiteX1" fmla="*/ 17594 w 17634"/>
                <a:gd name="connsiteY1" fmla="*/ 7415 h 27249"/>
                <a:gd name="connsiteX2" fmla="*/ 0 w 17634"/>
                <a:gd name="connsiteY2" fmla="*/ 26841 h 27249"/>
                <a:gd name="connsiteX3" fmla="*/ 3299 w 17634"/>
                <a:gd name="connsiteY3" fmla="*/ 4482 h 2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34" h="27249">
                  <a:moveTo>
                    <a:pt x="3299" y="4482"/>
                  </a:moveTo>
                  <a:cubicBezTo>
                    <a:pt x="9163" y="817"/>
                    <a:pt x="15028" y="-4681"/>
                    <a:pt x="17594" y="7415"/>
                  </a:cubicBezTo>
                  <a:cubicBezTo>
                    <a:pt x="17960" y="19510"/>
                    <a:pt x="16128" y="29407"/>
                    <a:pt x="0" y="26841"/>
                  </a:cubicBezTo>
                  <a:cubicBezTo>
                    <a:pt x="1100" y="19144"/>
                    <a:pt x="2199" y="11813"/>
                    <a:pt x="3299" y="4482"/>
                  </a:cubicBezTo>
                  <a:close/>
                </a:path>
              </a:pathLst>
            </a:custGeom>
            <a:solidFill>
              <a:srgbClr val="D6B5A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CD4BC8F-E01B-401C-A96E-6D6C092A9624}"/>
                </a:ext>
              </a:extLst>
            </p:cNvPr>
            <p:cNvSpPr/>
            <p:nvPr/>
          </p:nvSpPr>
          <p:spPr>
            <a:xfrm>
              <a:off x="10903800" y="6720317"/>
              <a:ext cx="204107" cy="254971"/>
            </a:xfrm>
            <a:custGeom>
              <a:avLst/>
              <a:gdLst>
                <a:gd name="connsiteX0" fmla="*/ 11308 w 204107"/>
                <a:gd name="connsiteY0" fmla="*/ 254972 h 254971"/>
                <a:gd name="connsiteX1" fmla="*/ 7643 w 204107"/>
                <a:gd name="connsiteY1" fmla="*/ 217218 h 254971"/>
                <a:gd name="connsiteX2" fmla="*/ 14973 w 204107"/>
                <a:gd name="connsiteY2" fmla="*/ 213919 h 254971"/>
                <a:gd name="connsiteX3" fmla="*/ 12774 w 204107"/>
                <a:gd name="connsiteY3" fmla="*/ 191927 h 254971"/>
                <a:gd name="connsiteX4" fmla="*/ 28169 w 204107"/>
                <a:gd name="connsiteY4" fmla="*/ 170302 h 254971"/>
                <a:gd name="connsiteX5" fmla="*/ 48328 w 204107"/>
                <a:gd name="connsiteY5" fmla="*/ 157839 h 254971"/>
                <a:gd name="connsiteX6" fmla="*/ 57492 w 204107"/>
                <a:gd name="connsiteY6" fmla="*/ 145377 h 254971"/>
                <a:gd name="connsiteX7" fmla="*/ 61157 w 204107"/>
                <a:gd name="connsiteY7" fmla="*/ 131815 h 254971"/>
                <a:gd name="connsiteX8" fmla="*/ 73620 w 204107"/>
                <a:gd name="connsiteY8" fmla="*/ 136580 h 254971"/>
                <a:gd name="connsiteX9" fmla="*/ 92680 w 204107"/>
                <a:gd name="connsiteY9" fmla="*/ 137313 h 254971"/>
                <a:gd name="connsiteX10" fmla="*/ 95978 w 204107"/>
                <a:gd name="connsiteY10" fmla="*/ 114221 h 254971"/>
                <a:gd name="connsiteX11" fmla="*/ 102943 w 204107"/>
                <a:gd name="connsiteY11" fmla="*/ 94428 h 254971"/>
                <a:gd name="connsiteX12" fmla="*/ 116871 w 204107"/>
                <a:gd name="connsiteY12" fmla="*/ 89297 h 254971"/>
                <a:gd name="connsiteX13" fmla="*/ 130433 w 204107"/>
                <a:gd name="connsiteY13" fmla="*/ 66204 h 254971"/>
                <a:gd name="connsiteX14" fmla="*/ 130066 w 204107"/>
                <a:gd name="connsiteY14" fmla="*/ 62539 h 254971"/>
                <a:gd name="connsiteX15" fmla="*/ 149493 w 204107"/>
                <a:gd name="connsiteY15" fmla="*/ 961 h 254971"/>
                <a:gd name="connsiteX16" fmla="*/ 184681 w 204107"/>
                <a:gd name="connsiteY16" fmla="*/ 13423 h 254971"/>
                <a:gd name="connsiteX17" fmla="*/ 183215 w 204107"/>
                <a:gd name="connsiteY17" fmla="*/ 25519 h 254971"/>
                <a:gd name="connsiteX18" fmla="*/ 189812 w 204107"/>
                <a:gd name="connsiteY18" fmla="*/ 45678 h 254971"/>
                <a:gd name="connsiteX19" fmla="*/ 204107 w 204107"/>
                <a:gd name="connsiteY19" fmla="*/ 65105 h 254971"/>
                <a:gd name="connsiteX20" fmla="*/ 157557 w 204107"/>
                <a:gd name="connsiteY20" fmla="*/ 80866 h 254971"/>
                <a:gd name="connsiteX21" fmla="*/ 179183 w 204107"/>
                <a:gd name="connsiteY21" fmla="*/ 114588 h 254971"/>
                <a:gd name="connsiteX22" fmla="*/ 179183 w 204107"/>
                <a:gd name="connsiteY22" fmla="*/ 129982 h 254971"/>
                <a:gd name="connsiteX23" fmla="*/ 165987 w 204107"/>
                <a:gd name="connsiteY23" fmla="*/ 127416 h 254971"/>
                <a:gd name="connsiteX24" fmla="*/ 159023 w 204107"/>
                <a:gd name="connsiteY24" fmla="*/ 127416 h 254971"/>
                <a:gd name="connsiteX25" fmla="*/ 161955 w 204107"/>
                <a:gd name="connsiteY25" fmla="*/ 137313 h 254971"/>
                <a:gd name="connsiteX26" fmla="*/ 163055 w 204107"/>
                <a:gd name="connsiteY26" fmla="*/ 142078 h 254971"/>
                <a:gd name="connsiteX27" fmla="*/ 160489 w 204107"/>
                <a:gd name="connsiteY27" fmla="*/ 183130 h 254971"/>
                <a:gd name="connsiteX28" fmla="*/ 171852 w 204107"/>
                <a:gd name="connsiteY28" fmla="*/ 190828 h 254971"/>
                <a:gd name="connsiteX29" fmla="*/ 175884 w 204107"/>
                <a:gd name="connsiteY29" fmla="*/ 215386 h 254971"/>
                <a:gd name="connsiteX30" fmla="*/ 197143 w 204107"/>
                <a:gd name="connsiteY30" fmla="*/ 227115 h 254971"/>
                <a:gd name="connsiteX31" fmla="*/ 195677 w 204107"/>
                <a:gd name="connsiteY31" fmla="*/ 234446 h 254971"/>
                <a:gd name="connsiteX32" fmla="*/ 158290 w 204107"/>
                <a:gd name="connsiteY32" fmla="*/ 246175 h 254971"/>
                <a:gd name="connsiteX33" fmla="*/ 153892 w 204107"/>
                <a:gd name="connsiteY33" fmla="*/ 245075 h 254971"/>
                <a:gd name="connsiteX34" fmla="*/ 148027 w 204107"/>
                <a:gd name="connsiteY34" fmla="*/ 206589 h 254971"/>
                <a:gd name="connsiteX35" fmla="*/ 143628 w 204107"/>
                <a:gd name="connsiteY35" fmla="*/ 242510 h 254971"/>
                <a:gd name="connsiteX36" fmla="*/ 131899 w 204107"/>
                <a:gd name="connsiteY36" fmla="*/ 245075 h 254971"/>
                <a:gd name="connsiteX37" fmla="*/ 94879 w 204107"/>
                <a:gd name="connsiteY37" fmla="*/ 245808 h 254971"/>
                <a:gd name="connsiteX38" fmla="*/ 80584 w 204107"/>
                <a:gd name="connsiteY38" fmla="*/ 245442 h 254971"/>
                <a:gd name="connsiteX39" fmla="*/ 79851 w 204107"/>
                <a:gd name="connsiteY39" fmla="*/ 242510 h 254971"/>
                <a:gd name="connsiteX40" fmla="*/ 49061 w 204107"/>
                <a:gd name="connsiteY40" fmla="*/ 236645 h 254971"/>
                <a:gd name="connsiteX41" fmla="*/ 37699 w 204107"/>
                <a:gd name="connsiteY41" fmla="*/ 233346 h 254971"/>
                <a:gd name="connsiteX42" fmla="*/ 42464 w 204107"/>
                <a:gd name="connsiteY42" fmla="*/ 219784 h 254971"/>
                <a:gd name="connsiteX43" fmla="*/ 56759 w 204107"/>
                <a:gd name="connsiteY43" fmla="*/ 216485 h 254971"/>
                <a:gd name="connsiteX44" fmla="*/ 69954 w 204107"/>
                <a:gd name="connsiteY44" fmla="*/ 203656 h 254971"/>
                <a:gd name="connsiteX45" fmla="*/ 80584 w 204107"/>
                <a:gd name="connsiteY45" fmla="*/ 190461 h 254971"/>
                <a:gd name="connsiteX46" fmla="*/ 66655 w 204107"/>
                <a:gd name="connsiteY46" fmla="*/ 189728 h 254971"/>
                <a:gd name="connsiteX47" fmla="*/ 60424 w 204107"/>
                <a:gd name="connsiteY47" fmla="*/ 186063 h 254971"/>
                <a:gd name="connsiteX48" fmla="*/ 58958 w 204107"/>
                <a:gd name="connsiteY48" fmla="*/ 196692 h 254971"/>
                <a:gd name="connsiteX49" fmla="*/ 47595 w 204107"/>
                <a:gd name="connsiteY49" fmla="*/ 216852 h 254971"/>
                <a:gd name="connsiteX50" fmla="*/ 42830 w 204107"/>
                <a:gd name="connsiteY50" fmla="*/ 219784 h 254971"/>
                <a:gd name="connsiteX51" fmla="*/ 27069 w 204107"/>
                <a:gd name="connsiteY51" fmla="*/ 238111 h 254971"/>
                <a:gd name="connsiteX52" fmla="*/ 16073 w 204107"/>
                <a:gd name="connsiteY52" fmla="*/ 249840 h 254971"/>
                <a:gd name="connsiteX53" fmla="*/ 11308 w 204107"/>
                <a:gd name="connsiteY53" fmla="*/ 254972 h 25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107" h="254971">
                  <a:moveTo>
                    <a:pt x="11308" y="254972"/>
                  </a:moveTo>
                  <a:cubicBezTo>
                    <a:pt x="3611" y="242876"/>
                    <a:pt x="-7752" y="231513"/>
                    <a:pt x="7643" y="217218"/>
                  </a:cubicBezTo>
                  <a:cubicBezTo>
                    <a:pt x="15706" y="216485"/>
                    <a:pt x="16440" y="216119"/>
                    <a:pt x="14973" y="213919"/>
                  </a:cubicBezTo>
                  <a:cubicBezTo>
                    <a:pt x="11675" y="206955"/>
                    <a:pt x="13874" y="199258"/>
                    <a:pt x="12774" y="191927"/>
                  </a:cubicBezTo>
                  <a:cubicBezTo>
                    <a:pt x="11308" y="181298"/>
                    <a:pt x="12408" y="170302"/>
                    <a:pt x="28169" y="170302"/>
                  </a:cubicBezTo>
                  <a:cubicBezTo>
                    <a:pt x="36966" y="170302"/>
                    <a:pt x="41364" y="161504"/>
                    <a:pt x="48328" y="157839"/>
                  </a:cubicBezTo>
                  <a:cubicBezTo>
                    <a:pt x="54560" y="156007"/>
                    <a:pt x="60791" y="154540"/>
                    <a:pt x="57492" y="145377"/>
                  </a:cubicBezTo>
                  <a:cubicBezTo>
                    <a:pt x="55659" y="140245"/>
                    <a:pt x="56392" y="135114"/>
                    <a:pt x="61157" y="131815"/>
                  </a:cubicBezTo>
                  <a:cubicBezTo>
                    <a:pt x="67388" y="127783"/>
                    <a:pt x="69954" y="133648"/>
                    <a:pt x="73620" y="136580"/>
                  </a:cubicBezTo>
                  <a:cubicBezTo>
                    <a:pt x="79851" y="142078"/>
                    <a:pt x="87915" y="145743"/>
                    <a:pt x="92680" y="137313"/>
                  </a:cubicBezTo>
                  <a:cubicBezTo>
                    <a:pt x="96345" y="131082"/>
                    <a:pt x="105142" y="124118"/>
                    <a:pt x="95978" y="114221"/>
                  </a:cubicBezTo>
                  <a:cubicBezTo>
                    <a:pt x="87915" y="105791"/>
                    <a:pt x="97078" y="99560"/>
                    <a:pt x="102943" y="94428"/>
                  </a:cubicBezTo>
                  <a:cubicBezTo>
                    <a:pt x="106608" y="91129"/>
                    <a:pt x="112839" y="91862"/>
                    <a:pt x="116871" y="89297"/>
                  </a:cubicBezTo>
                  <a:cubicBezTo>
                    <a:pt x="125302" y="84165"/>
                    <a:pt x="136664" y="80133"/>
                    <a:pt x="130433" y="66204"/>
                  </a:cubicBezTo>
                  <a:cubicBezTo>
                    <a:pt x="130066" y="65105"/>
                    <a:pt x="129333" y="63272"/>
                    <a:pt x="130066" y="62539"/>
                  </a:cubicBezTo>
                  <a:cubicBezTo>
                    <a:pt x="143995" y="44212"/>
                    <a:pt x="135198" y="18921"/>
                    <a:pt x="149493" y="961"/>
                  </a:cubicBezTo>
                  <a:cubicBezTo>
                    <a:pt x="164155" y="-3071"/>
                    <a:pt x="174051" y="6459"/>
                    <a:pt x="184681" y="13423"/>
                  </a:cubicBezTo>
                  <a:cubicBezTo>
                    <a:pt x="190912" y="17455"/>
                    <a:pt x="185780" y="21120"/>
                    <a:pt x="183215" y="25519"/>
                  </a:cubicBezTo>
                  <a:cubicBezTo>
                    <a:pt x="178816" y="33583"/>
                    <a:pt x="173685" y="43479"/>
                    <a:pt x="189812" y="45678"/>
                  </a:cubicBezTo>
                  <a:cubicBezTo>
                    <a:pt x="200808" y="47145"/>
                    <a:pt x="201542" y="57041"/>
                    <a:pt x="204107" y="65105"/>
                  </a:cubicBezTo>
                  <a:cubicBezTo>
                    <a:pt x="196777" y="88197"/>
                    <a:pt x="196777" y="88197"/>
                    <a:pt x="157557" y="80866"/>
                  </a:cubicBezTo>
                  <a:cubicBezTo>
                    <a:pt x="163788" y="93328"/>
                    <a:pt x="173318" y="102858"/>
                    <a:pt x="179183" y="114588"/>
                  </a:cubicBezTo>
                  <a:cubicBezTo>
                    <a:pt x="181748" y="119719"/>
                    <a:pt x="184314" y="125584"/>
                    <a:pt x="179183" y="129982"/>
                  </a:cubicBezTo>
                  <a:cubicBezTo>
                    <a:pt x="174784" y="134014"/>
                    <a:pt x="170019" y="131448"/>
                    <a:pt x="165987" y="127416"/>
                  </a:cubicBezTo>
                  <a:cubicBezTo>
                    <a:pt x="163788" y="125217"/>
                    <a:pt x="161222" y="122651"/>
                    <a:pt x="159023" y="127416"/>
                  </a:cubicBezTo>
                  <a:cubicBezTo>
                    <a:pt x="157190" y="131448"/>
                    <a:pt x="156091" y="135480"/>
                    <a:pt x="161955" y="137313"/>
                  </a:cubicBezTo>
                  <a:cubicBezTo>
                    <a:pt x="162688" y="138779"/>
                    <a:pt x="163055" y="140245"/>
                    <a:pt x="163055" y="142078"/>
                  </a:cubicBezTo>
                  <a:cubicBezTo>
                    <a:pt x="150959" y="154907"/>
                    <a:pt x="163055" y="169202"/>
                    <a:pt x="160489" y="183130"/>
                  </a:cubicBezTo>
                  <a:cubicBezTo>
                    <a:pt x="159756" y="187895"/>
                    <a:pt x="168553" y="187529"/>
                    <a:pt x="171852" y="190828"/>
                  </a:cubicBezTo>
                  <a:cubicBezTo>
                    <a:pt x="179916" y="197792"/>
                    <a:pt x="173685" y="207322"/>
                    <a:pt x="175884" y="215386"/>
                  </a:cubicBezTo>
                  <a:cubicBezTo>
                    <a:pt x="191278" y="204756"/>
                    <a:pt x="191645" y="220151"/>
                    <a:pt x="197143" y="227115"/>
                  </a:cubicBezTo>
                  <a:cubicBezTo>
                    <a:pt x="197876" y="229681"/>
                    <a:pt x="197876" y="232246"/>
                    <a:pt x="195677" y="234446"/>
                  </a:cubicBezTo>
                  <a:cubicBezTo>
                    <a:pt x="184314" y="242143"/>
                    <a:pt x="169653" y="238844"/>
                    <a:pt x="158290" y="246175"/>
                  </a:cubicBezTo>
                  <a:cubicBezTo>
                    <a:pt x="156824" y="245808"/>
                    <a:pt x="155358" y="245442"/>
                    <a:pt x="153892" y="245075"/>
                  </a:cubicBezTo>
                  <a:cubicBezTo>
                    <a:pt x="151692" y="232613"/>
                    <a:pt x="157190" y="219051"/>
                    <a:pt x="148027" y="206589"/>
                  </a:cubicBezTo>
                  <a:cubicBezTo>
                    <a:pt x="131899" y="216485"/>
                    <a:pt x="143995" y="230414"/>
                    <a:pt x="143628" y="242510"/>
                  </a:cubicBezTo>
                  <a:cubicBezTo>
                    <a:pt x="140330" y="245808"/>
                    <a:pt x="134832" y="247641"/>
                    <a:pt x="131899" y="245075"/>
                  </a:cubicBezTo>
                  <a:cubicBezTo>
                    <a:pt x="119070" y="234446"/>
                    <a:pt x="106975" y="241410"/>
                    <a:pt x="94879" y="245808"/>
                  </a:cubicBezTo>
                  <a:cubicBezTo>
                    <a:pt x="90114" y="246541"/>
                    <a:pt x="84982" y="248741"/>
                    <a:pt x="80584" y="245442"/>
                  </a:cubicBezTo>
                  <a:cubicBezTo>
                    <a:pt x="80217" y="244342"/>
                    <a:pt x="80217" y="243609"/>
                    <a:pt x="79851" y="242510"/>
                  </a:cubicBezTo>
                  <a:cubicBezTo>
                    <a:pt x="70321" y="236278"/>
                    <a:pt x="61524" y="228214"/>
                    <a:pt x="49061" y="236645"/>
                  </a:cubicBezTo>
                  <a:cubicBezTo>
                    <a:pt x="45763" y="238844"/>
                    <a:pt x="40265" y="237745"/>
                    <a:pt x="37699" y="233346"/>
                  </a:cubicBezTo>
                  <a:cubicBezTo>
                    <a:pt x="34033" y="227115"/>
                    <a:pt x="37332" y="223083"/>
                    <a:pt x="42464" y="219784"/>
                  </a:cubicBezTo>
                  <a:cubicBezTo>
                    <a:pt x="46862" y="216852"/>
                    <a:pt x="51627" y="216485"/>
                    <a:pt x="56759" y="216485"/>
                  </a:cubicBezTo>
                  <a:cubicBezTo>
                    <a:pt x="65189" y="216485"/>
                    <a:pt x="71054" y="214286"/>
                    <a:pt x="69954" y="203656"/>
                  </a:cubicBezTo>
                  <a:cubicBezTo>
                    <a:pt x="69221" y="196692"/>
                    <a:pt x="73986" y="192294"/>
                    <a:pt x="80584" y="190461"/>
                  </a:cubicBezTo>
                  <a:cubicBezTo>
                    <a:pt x="75819" y="191561"/>
                    <a:pt x="71420" y="190828"/>
                    <a:pt x="66655" y="189728"/>
                  </a:cubicBezTo>
                  <a:cubicBezTo>
                    <a:pt x="63723" y="188995"/>
                    <a:pt x="61157" y="183863"/>
                    <a:pt x="60424" y="186063"/>
                  </a:cubicBezTo>
                  <a:cubicBezTo>
                    <a:pt x="58958" y="188995"/>
                    <a:pt x="56759" y="194126"/>
                    <a:pt x="58958" y="196692"/>
                  </a:cubicBezTo>
                  <a:cubicBezTo>
                    <a:pt x="75452" y="215019"/>
                    <a:pt x="60424" y="215019"/>
                    <a:pt x="47595" y="216852"/>
                  </a:cubicBezTo>
                  <a:cubicBezTo>
                    <a:pt x="45763" y="217218"/>
                    <a:pt x="44296" y="218685"/>
                    <a:pt x="42830" y="219784"/>
                  </a:cubicBezTo>
                  <a:cubicBezTo>
                    <a:pt x="36233" y="224549"/>
                    <a:pt x="27436" y="227115"/>
                    <a:pt x="27069" y="238111"/>
                  </a:cubicBezTo>
                  <a:cubicBezTo>
                    <a:pt x="27069" y="244342"/>
                    <a:pt x="20838" y="246908"/>
                    <a:pt x="16073" y="249840"/>
                  </a:cubicBezTo>
                  <a:cubicBezTo>
                    <a:pt x="13874" y="252406"/>
                    <a:pt x="12774" y="253506"/>
                    <a:pt x="11308" y="254972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D57B2540-3517-4623-BAC0-5CA7728085B7}"/>
                </a:ext>
              </a:extLst>
            </p:cNvPr>
            <p:cNvSpPr/>
            <p:nvPr/>
          </p:nvSpPr>
          <p:spPr>
            <a:xfrm>
              <a:off x="10918774" y="6941183"/>
              <a:ext cx="63044" cy="47317"/>
            </a:xfrm>
            <a:custGeom>
              <a:avLst/>
              <a:gdLst>
                <a:gd name="connsiteX0" fmla="*/ 0 w 63044"/>
                <a:gd name="connsiteY0" fmla="*/ 30074 h 47317"/>
                <a:gd name="connsiteX1" fmla="*/ 26024 w 63044"/>
                <a:gd name="connsiteY1" fmla="*/ 18 h 47317"/>
                <a:gd name="connsiteX2" fmla="*/ 26024 w 63044"/>
                <a:gd name="connsiteY2" fmla="*/ 18 h 47317"/>
                <a:gd name="connsiteX3" fmla="*/ 23458 w 63044"/>
                <a:gd name="connsiteY3" fmla="*/ 12114 h 47317"/>
                <a:gd name="connsiteX4" fmla="*/ 33355 w 63044"/>
                <a:gd name="connsiteY4" fmla="*/ 12847 h 47317"/>
                <a:gd name="connsiteX5" fmla="*/ 63045 w 63044"/>
                <a:gd name="connsiteY5" fmla="*/ 23110 h 47317"/>
                <a:gd name="connsiteX6" fmla="*/ 19060 w 63044"/>
                <a:gd name="connsiteY6" fmla="*/ 29707 h 47317"/>
                <a:gd name="connsiteX7" fmla="*/ 17960 w 63044"/>
                <a:gd name="connsiteY7" fmla="*/ 39604 h 47317"/>
                <a:gd name="connsiteX8" fmla="*/ 8797 w 63044"/>
                <a:gd name="connsiteY8" fmla="*/ 47301 h 47317"/>
                <a:gd name="connsiteX9" fmla="*/ 4032 w 63044"/>
                <a:gd name="connsiteY9" fmla="*/ 37771 h 47317"/>
                <a:gd name="connsiteX10" fmla="*/ 0 w 63044"/>
                <a:gd name="connsiteY10" fmla="*/ 30074 h 4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44" h="47317">
                  <a:moveTo>
                    <a:pt x="0" y="30074"/>
                  </a:moveTo>
                  <a:cubicBezTo>
                    <a:pt x="9897" y="21277"/>
                    <a:pt x="5132" y="-715"/>
                    <a:pt x="26024" y="18"/>
                  </a:cubicBezTo>
                  <a:lnTo>
                    <a:pt x="26024" y="18"/>
                  </a:lnTo>
                  <a:cubicBezTo>
                    <a:pt x="24558" y="4050"/>
                    <a:pt x="20526" y="7715"/>
                    <a:pt x="23458" y="12114"/>
                  </a:cubicBezTo>
                  <a:cubicBezTo>
                    <a:pt x="26024" y="15779"/>
                    <a:pt x="30423" y="15412"/>
                    <a:pt x="33355" y="12847"/>
                  </a:cubicBezTo>
                  <a:cubicBezTo>
                    <a:pt x="49849" y="-2548"/>
                    <a:pt x="56080" y="11747"/>
                    <a:pt x="63045" y="23110"/>
                  </a:cubicBezTo>
                  <a:cubicBezTo>
                    <a:pt x="45451" y="43269"/>
                    <a:pt x="37754" y="44369"/>
                    <a:pt x="19060" y="29707"/>
                  </a:cubicBezTo>
                  <a:cubicBezTo>
                    <a:pt x="13928" y="32273"/>
                    <a:pt x="18327" y="36305"/>
                    <a:pt x="17960" y="39604"/>
                  </a:cubicBezTo>
                  <a:cubicBezTo>
                    <a:pt x="17227" y="45102"/>
                    <a:pt x="12829" y="47301"/>
                    <a:pt x="8797" y="47301"/>
                  </a:cubicBezTo>
                  <a:cubicBezTo>
                    <a:pt x="1833" y="47668"/>
                    <a:pt x="2932" y="41803"/>
                    <a:pt x="4032" y="37771"/>
                  </a:cubicBezTo>
                  <a:cubicBezTo>
                    <a:pt x="5132" y="33373"/>
                    <a:pt x="5498" y="30074"/>
                    <a:pt x="0" y="30074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D119E669-9B2E-4AF2-8B43-FBB9F2E2C59F}"/>
                </a:ext>
              </a:extLst>
            </p:cNvPr>
            <p:cNvSpPr/>
            <p:nvPr/>
          </p:nvSpPr>
          <p:spPr>
            <a:xfrm>
              <a:off x="11038383" y="6915544"/>
              <a:ext cx="23982" cy="50948"/>
            </a:xfrm>
            <a:custGeom>
              <a:avLst/>
              <a:gdLst>
                <a:gd name="connsiteX0" fmla="*/ 8312 w 23982"/>
                <a:gd name="connsiteY0" fmla="*/ 48383 h 50948"/>
                <a:gd name="connsiteX1" fmla="*/ 12711 w 23982"/>
                <a:gd name="connsiteY1" fmla="*/ 0 h 50948"/>
                <a:gd name="connsiteX2" fmla="*/ 18576 w 23982"/>
                <a:gd name="connsiteY2" fmla="*/ 50949 h 50948"/>
                <a:gd name="connsiteX3" fmla="*/ 8312 w 23982"/>
                <a:gd name="connsiteY3" fmla="*/ 48383 h 50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982" h="50948">
                  <a:moveTo>
                    <a:pt x="8312" y="48383"/>
                  </a:moveTo>
                  <a:cubicBezTo>
                    <a:pt x="-3417" y="31156"/>
                    <a:pt x="-3417" y="29690"/>
                    <a:pt x="12711" y="0"/>
                  </a:cubicBezTo>
                  <a:cubicBezTo>
                    <a:pt x="19675" y="16861"/>
                    <a:pt x="30671" y="32255"/>
                    <a:pt x="18576" y="50949"/>
                  </a:cubicBezTo>
                  <a:cubicBezTo>
                    <a:pt x="15277" y="50216"/>
                    <a:pt x="11611" y="49116"/>
                    <a:pt x="8312" y="48383"/>
                  </a:cubicBezTo>
                  <a:close/>
                </a:path>
              </a:pathLst>
            </a:custGeom>
            <a:solidFill>
              <a:srgbClr val="D8BBB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C92E7D6D-5C28-4B8C-A8C5-ED82BFB69AFD}"/>
                </a:ext>
              </a:extLst>
            </p:cNvPr>
            <p:cNvSpPr/>
            <p:nvPr/>
          </p:nvSpPr>
          <p:spPr>
            <a:xfrm>
              <a:off x="10980930" y="6963877"/>
              <a:ext cx="16282" cy="12489"/>
            </a:xfrm>
            <a:custGeom>
              <a:avLst/>
              <a:gdLst>
                <a:gd name="connsiteX0" fmla="*/ 1988 w 16282"/>
                <a:gd name="connsiteY0" fmla="*/ 2982 h 12489"/>
                <a:gd name="connsiteX1" fmla="*/ 16283 w 16282"/>
                <a:gd name="connsiteY1" fmla="*/ 3349 h 12489"/>
                <a:gd name="connsiteX2" fmla="*/ 3087 w 16282"/>
                <a:gd name="connsiteY2" fmla="*/ 11779 h 12489"/>
                <a:gd name="connsiteX3" fmla="*/ 1988 w 16282"/>
                <a:gd name="connsiteY3" fmla="*/ 2982 h 1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2" h="12489">
                  <a:moveTo>
                    <a:pt x="1988" y="2982"/>
                  </a:moveTo>
                  <a:cubicBezTo>
                    <a:pt x="6753" y="1150"/>
                    <a:pt x="11884" y="-2882"/>
                    <a:pt x="16283" y="3349"/>
                  </a:cubicBezTo>
                  <a:cubicBezTo>
                    <a:pt x="15183" y="11046"/>
                    <a:pt x="10785" y="13978"/>
                    <a:pt x="3087" y="11779"/>
                  </a:cubicBezTo>
                  <a:cubicBezTo>
                    <a:pt x="-2411" y="9946"/>
                    <a:pt x="888" y="6281"/>
                    <a:pt x="1988" y="2982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9039FB0-6A15-41C8-8E0C-6D3D51588AFB}"/>
                </a:ext>
              </a:extLst>
            </p:cNvPr>
            <p:cNvSpPr/>
            <p:nvPr/>
          </p:nvSpPr>
          <p:spPr>
            <a:xfrm>
              <a:off x="10545109" y="6940835"/>
              <a:ext cx="58440" cy="49116"/>
            </a:xfrm>
            <a:custGeom>
              <a:avLst/>
              <a:gdLst>
                <a:gd name="connsiteX0" fmla="*/ 17022 w 58440"/>
                <a:gd name="connsiteY0" fmla="*/ 0 h 49116"/>
                <a:gd name="connsiteX1" fmla="*/ 19588 w 58440"/>
                <a:gd name="connsiteY1" fmla="*/ 2566 h 49116"/>
                <a:gd name="connsiteX2" fmla="*/ 54776 w 58440"/>
                <a:gd name="connsiteY2" fmla="*/ 31522 h 49116"/>
                <a:gd name="connsiteX3" fmla="*/ 58441 w 58440"/>
                <a:gd name="connsiteY3" fmla="*/ 37020 h 49116"/>
                <a:gd name="connsiteX4" fmla="*/ 161 w 58440"/>
                <a:gd name="connsiteY4" fmla="*/ 49116 h 49116"/>
                <a:gd name="connsiteX5" fmla="*/ 1261 w 58440"/>
                <a:gd name="connsiteY5" fmla="*/ 11363 h 49116"/>
                <a:gd name="connsiteX6" fmla="*/ 9691 w 58440"/>
                <a:gd name="connsiteY6" fmla="*/ 4765 h 49116"/>
                <a:gd name="connsiteX7" fmla="*/ 16289 w 58440"/>
                <a:gd name="connsiteY7" fmla="*/ 367 h 49116"/>
                <a:gd name="connsiteX8" fmla="*/ 17022 w 58440"/>
                <a:gd name="connsiteY8" fmla="*/ 0 h 49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40" h="49116">
                  <a:moveTo>
                    <a:pt x="17022" y="0"/>
                  </a:moveTo>
                  <a:cubicBezTo>
                    <a:pt x="17755" y="733"/>
                    <a:pt x="19221" y="1466"/>
                    <a:pt x="19588" y="2566"/>
                  </a:cubicBezTo>
                  <a:cubicBezTo>
                    <a:pt x="27285" y="17227"/>
                    <a:pt x="32417" y="34821"/>
                    <a:pt x="54776" y="31522"/>
                  </a:cubicBezTo>
                  <a:cubicBezTo>
                    <a:pt x="55509" y="31522"/>
                    <a:pt x="56608" y="34088"/>
                    <a:pt x="58441" y="37020"/>
                  </a:cubicBezTo>
                  <a:cubicBezTo>
                    <a:pt x="39014" y="43985"/>
                    <a:pt x="17755" y="32622"/>
                    <a:pt x="161" y="49116"/>
                  </a:cubicBezTo>
                  <a:cubicBezTo>
                    <a:pt x="894" y="34821"/>
                    <a:pt x="23253" y="24192"/>
                    <a:pt x="1261" y="11363"/>
                  </a:cubicBezTo>
                  <a:cubicBezTo>
                    <a:pt x="-2038" y="9530"/>
                    <a:pt x="1261" y="0"/>
                    <a:pt x="9691" y="4765"/>
                  </a:cubicBezTo>
                  <a:cubicBezTo>
                    <a:pt x="15556" y="7697"/>
                    <a:pt x="15923" y="4399"/>
                    <a:pt x="16289" y="367"/>
                  </a:cubicBezTo>
                  <a:lnTo>
                    <a:pt x="17022" y="0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87FEEC0B-BC06-4DF4-B2E3-8792CB73E3C6}"/>
                </a:ext>
              </a:extLst>
            </p:cNvPr>
            <p:cNvSpPr/>
            <p:nvPr/>
          </p:nvSpPr>
          <p:spPr>
            <a:xfrm>
              <a:off x="10655206" y="6950146"/>
              <a:ext cx="39987" cy="58131"/>
            </a:xfrm>
            <a:custGeom>
              <a:avLst/>
              <a:gdLst>
                <a:gd name="connsiteX0" fmla="*/ 23118 w 39987"/>
                <a:gd name="connsiteY0" fmla="*/ 2418 h 58131"/>
                <a:gd name="connsiteX1" fmla="*/ 19820 w 39987"/>
                <a:gd name="connsiteY1" fmla="*/ 16347 h 58131"/>
                <a:gd name="connsiteX2" fmla="*/ 39979 w 39987"/>
                <a:gd name="connsiteY2" fmla="*/ 33207 h 58131"/>
                <a:gd name="connsiteX3" fmla="*/ 22385 w 39987"/>
                <a:gd name="connsiteY3" fmla="*/ 58132 h 58131"/>
                <a:gd name="connsiteX4" fmla="*/ 6991 w 39987"/>
                <a:gd name="connsiteY4" fmla="*/ 36873 h 58131"/>
                <a:gd name="connsiteX5" fmla="*/ 393 w 39987"/>
                <a:gd name="connsiteY5" fmla="*/ 12681 h 58131"/>
                <a:gd name="connsiteX6" fmla="*/ 23118 w 39987"/>
                <a:gd name="connsiteY6" fmla="*/ 2418 h 58131"/>
                <a:gd name="connsiteX7" fmla="*/ 23118 w 39987"/>
                <a:gd name="connsiteY7" fmla="*/ 2418 h 5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87" h="58131">
                  <a:moveTo>
                    <a:pt x="23118" y="2418"/>
                  </a:moveTo>
                  <a:cubicBezTo>
                    <a:pt x="20919" y="6817"/>
                    <a:pt x="9557" y="10482"/>
                    <a:pt x="19820" y="16347"/>
                  </a:cubicBezTo>
                  <a:cubicBezTo>
                    <a:pt x="27883" y="21112"/>
                    <a:pt x="40346" y="26243"/>
                    <a:pt x="39979" y="33207"/>
                  </a:cubicBezTo>
                  <a:cubicBezTo>
                    <a:pt x="39613" y="41638"/>
                    <a:pt x="29716" y="49701"/>
                    <a:pt x="22385" y="58132"/>
                  </a:cubicBezTo>
                  <a:cubicBezTo>
                    <a:pt x="23852" y="45303"/>
                    <a:pt x="26051" y="33207"/>
                    <a:pt x="6991" y="36873"/>
                  </a:cubicBezTo>
                  <a:cubicBezTo>
                    <a:pt x="5891" y="37239"/>
                    <a:pt x="-1806" y="19645"/>
                    <a:pt x="393" y="12681"/>
                  </a:cubicBezTo>
                  <a:cubicBezTo>
                    <a:pt x="2226" y="4984"/>
                    <a:pt x="11023" y="-4546"/>
                    <a:pt x="23118" y="2418"/>
                  </a:cubicBezTo>
                  <a:lnTo>
                    <a:pt x="23118" y="2418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4369E3D2-5895-40E9-8972-A49508D831E9}"/>
                </a:ext>
              </a:extLst>
            </p:cNvPr>
            <p:cNvSpPr/>
            <p:nvPr/>
          </p:nvSpPr>
          <p:spPr>
            <a:xfrm>
              <a:off x="10536785" y="6876604"/>
              <a:ext cx="26441" cy="35683"/>
            </a:xfrm>
            <a:custGeom>
              <a:avLst/>
              <a:gdLst>
                <a:gd name="connsiteX0" fmla="*/ 2621 w 26441"/>
                <a:gd name="connsiteY0" fmla="*/ 26844 h 35683"/>
                <a:gd name="connsiteX1" fmla="*/ 4454 w 26441"/>
                <a:gd name="connsiteY1" fmla="*/ 15848 h 35683"/>
                <a:gd name="connsiteX2" fmla="*/ 13617 w 26441"/>
                <a:gd name="connsiteY2" fmla="*/ 4485 h 35683"/>
                <a:gd name="connsiteX3" fmla="*/ 21315 w 26441"/>
                <a:gd name="connsiteY3" fmla="*/ 820 h 35683"/>
                <a:gd name="connsiteX4" fmla="*/ 24980 w 26441"/>
                <a:gd name="connsiteY4" fmla="*/ 15848 h 35683"/>
                <a:gd name="connsiteX5" fmla="*/ 21681 w 26441"/>
                <a:gd name="connsiteY5" fmla="*/ 35641 h 35683"/>
                <a:gd name="connsiteX6" fmla="*/ 2621 w 26441"/>
                <a:gd name="connsiteY6" fmla="*/ 26844 h 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41" h="35683">
                  <a:moveTo>
                    <a:pt x="2621" y="26844"/>
                  </a:moveTo>
                  <a:cubicBezTo>
                    <a:pt x="1522" y="22812"/>
                    <a:pt x="-3610" y="18047"/>
                    <a:pt x="4454" y="15848"/>
                  </a:cubicBezTo>
                  <a:cubicBezTo>
                    <a:pt x="10318" y="14382"/>
                    <a:pt x="13617" y="10716"/>
                    <a:pt x="13617" y="4485"/>
                  </a:cubicBezTo>
                  <a:cubicBezTo>
                    <a:pt x="15083" y="1186"/>
                    <a:pt x="17283" y="-1379"/>
                    <a:pt x="21315" y="820"/>
                  </a:cubicBezTo>
                  <a:cubicBezTo>
                    <a:pt x="32311" y="3752"/>
                    <a:pt x="21681" y="11450"/>
                    <a:pt x="24980" y="15848"/>
                  </a:cubicBezTo>
                  <a:cubicBezTo>
                    <a:pt x="6287" y="16948"/>
                    <a:pt x="12884" y="25011"/>
                    <a:pt x="21681" y="35641"/>
                  </a:cubicBezTo>
                  <a:cubicBezTo>
                    <a:pt x="13251" y="33809"/>
                    <a:pt x="4087" y="40406"/>
                    <a:pt x="2621" y="26844"/>
                  </a:cubicBezTo>
                  <a:close/>
                </a:path>
              </a:pathLst>
            </a:custGeom>
            <a:solidFill>
              <a:srgbClr val="8B56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D849A1F-64D0-4E36-87D6-9D017E074C11}"/>
                </a:ext>
              </a:extLst>
            </p:cNvPr>
            <p:cNvSpPr/>
            <p:nvPr/>
          </p:nvSpPr>
          <p:spPr>
            <a:xfrm>
              <a:off x="10699221" y="6982620"/>
              <a:ext cx="14691" cy="33721"/>
            </a:xfrm>
            <a:custGeom>
              <a:avLst/>
              <a:gdLst>
                <a:gd name="connsiteX0" fmla="*/ 5494 w 14691"/>
                <a:gd name="connsiteY0" fmla="*/ 33722 h 33721"/>
                <a:gd name="connsiteX1" fmla="*/ 3661 w 14691"/>
                <a:gd name="connsiteY1" fmla="*/ 0 h 33721"/>
                <a:gd name="connsiteX2" fmla="*/ 5494 w 14691"/>
                <a:gd name="connsiteY2" fmla="*/ 33722 h 33721"/>
                <a:gd name="connsiteX3" fmla="*/ 5494 w 14691"/>
                <a:gd name="connsiteY3" fmla="*/ 33722 h 3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91" h="33721">
                  <a:moveTo>
                    <a:pt x="5494" y="33722"/>
                  </a:moveTo>
                  <a:cubicBezTo>
                    <a:pt x="-9168" y="22725"/>
                    <a:pt x="10992" y="13562"/>
                    <a:pt x="3661" y="0"/>
                  </a:cubicBezTo>
                  <a:cubicBezTo>
                    <a:pt x="26753" y="14295"/>
                    <a:pt x="6593" y="23458"/>
                    <a:pt x="5494" y="33722"/>
                  </a:cubicBezTo>
                  <a:lnTo>
                    <a:pt x="5494" y="33722"/>
                  </a:ln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2CCF63F4-D921-4860-87BF-2E15912B0BCB}"/>
                </a:ext>
              </a:extLst>
            </p:cNvPr>
            <p:cNvSpPr/>
            <p:nvPr/>
          </p:nvSpPr>
          <p:spPr>
            <a:xfrm>
              <a:off x="10715519" y="6964660"/>
              <a:ext cx="12550" cy="18484"/>
            </a:xfrm>
            <a:custGeom>
              <a:avLst/>
              <a:gdLst>
                <a:gd name="connsiteX0" fmla="*/ 7523 w 12550"/>
                <a:gd name="connsiteY0" fmla="*/ 0 h 18484"/>
                <a:gd name="connsiteX1" fmla="*/ 10455 w 12550"/>
                <a:gd name="connsiteY1" fmla="*/ 17227 h 18484"/>
                <a:gd name="connsiteX2" fmla="*/ 558 w 12550"/>
                <a:gd name="connsiteY2" fmla="*/ 15395 h 18484"/>
                <a:gd name="connsiteX3" fmla="*/ 7523 w 12550"/>
                <a:gd name="connsiteY3" fmla="*/ 0 h 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0" h="18484">
                  <a:moveTo>
                    <a:pt x="7523" y="0"/>
                  </a:moveTo>
                  <a:cubicBezTo>
                    <a:pt x="10821" y="6964"/>
                    <a:pt x="15220" y="12096"/>
                    <a:pt x="10455" y="17227"/>
                  </a:cubicBezTo>
                  <a:cubicBezTo>
                    <a:pt x="8256" y="19427"/>
                    <a:pt x="1658" y="18694"/>
                    <a:pt x="558" y="15395"/>
                  </a:cubicBezTo>
                  <a:cubicBezTo>
                    <a:pt x="-2007" y="8431"/>
                    <a:pt x="4957" y="5865"/>
                    <a:pt x="7523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F927638-ACED-487F-A5DE-A6C7DEA1456D}"/>
                </a:ext>
              </a:extLst>
            </p:cNvPr>
            <p:cNvSpPr/>
            <p:nvPr/>
          </p:nvSpPr>
          <p:spPr>
            <a:xfrm>
              <a:off x="10722203" y="6987019"/>
              <a:ext cx="7635" cy="27857"/>
            </a:xfrm>
            <a:custGeom>
              <a:avLst/>
              <a:gdLst>
                <a:gd name="connsiteX0" fmla="*/ 3404 w 7635"/>
                <a:gd name="connsiteY0" fmla="*/ 27857 h 27857"/>
                <a:gd name="connsiteX1" fmla="*/ 3038 w 7635"/>
                <a:gd name="connsiteY1" fmla="*/ 0 h 27857"/>
                <a:gd name="connsiteX2" fmla="*/ 3404 w 7635"/>
                <a:gd name="connsiteY2" fmla="*/ 27857 h 27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35" h="27857">
                  <a:moveTo>
                    <a:pt x="3404" y="27857"/>
                  </a:moveTo>
                  <a:cubicBezTo>
                    <a:pt x="-3193" y="14662"/>
                    <a:pt x="1572" y="8431"/>
                    <a:pt x="3038" y="0"/>
                  </a:cubicBezTo>
                  <a:cubicBezTo>
                    <a:pt x="12568" y="9530"/>
                    <a:pt x="4504" y="15761"/>
                    <a:pt x="3404" y="27857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A004E0E3-66AE-41BA-BAF5-1915494306FD}"/>
                </a:ext>
              </a:extLst>
            </p:cNvPr>
            <p:cNvSpPr/>
            <p:nvPr/>
          </p:nvSpPr>
          <p:spPr>
            <a:xfrm>
              <a:off x="10550769" y="6926906"/>
              <a:ext cx="19012" cy="14294"/>
            </a:xfrm>
            <a:custGeom>
              <a:avLst/>
              <a:gdLst>
                <a:gd name="connsiteX0" fmla="*/ 10996 w 19012"/>
                <a:gd name="connsiteY0" fmla="*/ 14295 h 14294"/>
                <a:gd name="connsiteX1" fmla="*/ 0 w 19012"/>
                <a:gd name="connsiteY1" fmla="*/ 6598 h 14294"/>
                <a:gd name="connsiteX2" fmla="*/ 0 w 19012"/>
                <a:gd name="connsiteY2" fmla="*/ 6598 h 14294"/>
                <a:gd name="connsiteX3" fmla="*/ 18693 w 19012"/>
                <a:gd name="connsiteY3" fmla="*/ 0 h 14294"/>
                <a:gd name="connsiteX4" fmla="*/ 10996 w 19012"/>
                <a:gd name="connsiteY4" fmla="*/ 14295 h 14294"/>
                <a:gd name="connsiteX5" fmla="*/ 10996 w 19012"/>
                <a:gd name="connsiteY5" fmla="*/ 14295 h 1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2" h="14294">
                  <a:moveTo>
                    <a:pt x="10996" y="14295"/>
                  </a:moveTo>
                  <a:cubicBezTo>
                    <a:pt x="7331" y="11729"/>
                    <a:pt x="3665" y="9163"/>
                    <a:pt x="0" y="6598"/>
                  </a:cubicBezTo>
                  <a:lnTo>
                    <a:pt x="0" y="6598"/>
                  </a:lnTo>
                  <a:cubicBezTo>
                    <a:pt x="5865" y="4399"/>
                    <a:pt x="12096" y="2199"/>
                    <a:pt x="18693" y="0"/>
                  </a:cubicBezTo>
                  <a:cubicBezTo>
                    <a:pt x="20893" y="8797"/>
                    <a:pt x="10996" y="8431"/>
                    <a:pt x="10996" y="14295"/>
                  </a:cubicBezTo>
                  <a:cubicBezTo>
                    <a:pt x="11363" y="13928"/>
                    <a:pt x="10996" y="14295"/>
                    <a:pt x="10996" y="14295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03B8AEDB-87E4-4E7D-9725-D95A557552B1}"/>
                </a:ext>
              </a:extLst>
            </p:cNvPr>
            <p:cNvSpPr/>
            <p:nvPr/>
          </p:nvSpPr>
          <p:spPr>
            <a:xfrm>
              <a:off x="10665312" y="6926906"/>
              <a:ext cx="10848" cy="12854"/>
            </a:xfrm>
            <a:custGeom>
              <a:avLst/>
              <a:gdLst>
                <a:gd name="connsiteX0" fmla="*/ 7514 w 10848"/>
                <a:gd name="connsiteY0" fmla="*/ 0 h 12854"/>
                <a:gd name="connsiteX1" fmla="*/ 10813 w 10848"/>
                <a:gd name="connsiteY1" fmla="*/ 5132 h 12854"/>
                <a:gd name="connsiteX2" fmla="*/ 2016 w 10848"/>
                <a:gd name="connsiteY2" fmla="*/ 12829 h 12854"/>
                <a:gd name="connsiteX3" fmla="*/ 183 w 10848"/>
                <a:gd name="connsiteY3" fmla="*/ 6598 h 12854"/>
                <a:gd name="connsiteX4" fmla="*/ 7514 w 10848"/>
                <a:gd name="connsiteY4" fmla="*/ 0 h 12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8" h="12854">
                  <a:moveTo>
                    <a:pt x="7514" y="0"/>
                  </a:moveTo>
                  <a:cubicBezTo>
                    <a:pt x="8614" y="1466"/>
                    <a:pt x="11179" y="3665"/>
                    <a:pt x="10813" y="5132"/>
                  </a:cubicBezTo>
                  <a:cubicBezTo>
                    <a:pt x="9713" y="9530"/>
                    <a:pt x="6781" y="13195"/>
                    <a:pt x="2016" y="12829"/>
                  </a:cubicBezTo>
                  <a:cubicBezTo>
                    <a:pt x="-1283" y="12829"/>
                    <a:pt x="550" y="8797"/>
                    <a:pt x="183" y="6598"/>
                  </a:cubicBezTo>
                  <a:cubicBezTo>
                    <a:pt x="-550" y="2199"/>
                    <a:pt x="2016" y="0"/>
                    <a:pt x="7514" y="0"/>
                  </a:cubicBezTo>
                  <a:close/>
                </a:path>
              </a:pathLst>
            </a:custGeom>
            <a:solidFill>
              <a:srgbClr val="7D4C3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19368E2-3F81-4D27-A48A-D3402673FAE7}"/>
                </a:ext>
              </a:extLst>
            </p:cNvPr>
            <p:cNvSpPr/>
            <p:nvPr/>
          </p:nvSpPr>
          <p:spPr>
            <a:xfrm>
              <a:off x="12260351" y="6635874"/>
              <a:ext cx="21681" cy="20173"/>
            </a:xfrm>
            <a:custGeom>
              <a:avLst/>
              <a:gdLst>
                <a:gd name="connsiteX0" fmla="*/ 17914 w 21681"/>
                <a:gd name="connsiteY0" fmla="*/ 0 h 20173"/>
                <a:gd name="connsiteX1" fmla="*/ 21213 w 21681"/>
                <a:gd name="connsiteY1" fmla="*/ 5132 h 20173"/>
                <a:gd name="connsiteX2" fmla="*/ 5818 w 21681"/>
                <a:gd name="connsiteY2" fmla="*/ 20160 h 20173"/>
                <a:gd name="connsiteX3" fmla="*/ 320 w 21681"/>
                <a:gd name="connsiteY3" fmla="*/ 12462 h 20173"/>
                <a:gd name="connsiteX4" fmla="*/ 17914 w 21681"/>
                <a:gd name="connsiteY4" fmla="*/ 0 h 2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81" h="20173">
                  <a:moveTo>
                    <a:pt x="17914" y="0"/>
                  </a:moveTo>
                  <a:cubicBezTo>
                    <a:pt x="21580" y="0"/>
                    <a:pt x="22313" y="3665"/>
                    <a:pt x="21213" y="5132"/>
                  </a:cubicBezTo>
                  <a:cubicBezTo>
                    <a:pt x="16448" y="10630"/>
                    <a:pt x="11683" y="15761"/>
                    <a:pt x="5818" y="20160"/>
                  </a:cubicBezTo>
                  <a:cubicBezTo>
                    <a:pt x="5085" y="20526"/>
                    <a:pt x="-1512" y="13562"/>
                    <a:pt x="320" y="12462"/>
                  </a:cubicBezTo>
                  <a:cubicBezTo>
                    <a:pt x="7285" y="9163"/>
                    <a:pt x="9484" y="0"/>
                    <a:pt x="17914" y="0"/>
                  </a:cubicBezTo>
                  <a:close/>
                </a:path>
              </a:pathLst>
            </a:custGeom>
            <a:solidFill>
              <a:srgbClr val="A46F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BFE5BC21-483B-484F-8FA8-5B49DE3B18C9}"/>
                </a:ext>
              </a:extLst>
            </p:cNvPr>
            <p:cNvSpPr/>
            <p:nvPr/>
          </p:nvSpPr>
          <p:spPr>
            <a:xfrm>
              <a:off x="11981003" y="6311874"/>
              <a:ext cx="207405" cy="215871"/>
            </a:xfrm>
            <a:custGeom>
              <a:avLst/>
              <a:gdLst>
                <a:gd name="connsiteX0" fmla="*/ 366 w 207405"/>
                <a:gd name="connsiteY0" fmla="*/ 159791 h 215871"/>
                <a:gd name="connsiteX1" fmla="*/ 366 w 207405"/>
                <a:gd name="connsiteY1" fmla="*/ 98945 h 215871"/>
                <a:gd name="connsiteX2" fmla="*/ 4032 w 207405"/>
                <a:gd name="connsiteY2" fmla="*/ 77320 h 215871"/>
                <a:gd name="connsiteX3" fmla="*/ 22359 w 207405"/>
                <a:gd name="connsiteY3" fmla="*/ 46530 h 215871"/>
                <a:gd name="connsiteX4" fmla="*/ 41419 w 207405"/>
                <a:gd name="connsiteY4" fmla="*/ 23072 h 215871"/>
                <a:gd name="connsiteX5" fmla="*/ 63778 w 207405"/>
                <a:gd name="connsiteY5" fmla="*/ 1446 h 215871"/>
                <a:gd name="connsiteX6" fmla="*/ 73308 w 207405"/>
                <a:gd name="connsiteY6" fmla="*/ 4378 h 215871"/>
                <a:gd name="connsiteX7" fmla="*/ 74407 w 207405"/>
                <a:gd name="connsiteY7" fmla="*/ 20873 h 215871"/>
                <a:gd name="connsiteX8" fmla="*/ 75507 w 207405"/>
                <a:gd name="connsiteY8" fmla="*/ 33702 h 215871"/>
                <a:gd name="connsiteX9" fmla="*/ 100798 w 207405"/>
                <a:gd name="connsiteY9" fmla="*/ 55694 h 215871"/>
                <a:gd name="connsiteX10" fmla="*/ 122057 w 207405"/>
                <a:gd name="connsiteY10" fmla="*/ 54228 h 215871"/>
                <a:gd name="connsiteX11" fmla="*/ 140018 w 207405"/>
                <a:gd name="connsiteY11" fmla="*/ 47630 h 215871"/>
                <a:gd name="connsiteX12" fmla="*/ 142217 w 207405"/>
                <a:gd name="connsiteY12" fmla="*/ 61925 h 215871"/>
                <a:gd name="connsiteX13" fmla="*/ 142950 w 207405"/>
                <a:gd name="connsiteY13" fmla="*/ 70722 h 215871"/>
                <a:gd name="connsiteX14" fmla="*/ 157612 w 207405"/>
                <a:gd name="connsiteY14" fmla="*/ 64857 h 215871"/>
                <a:gd name="connsiteX15" fmla="*/ 175939 w 207405"/>
                <a:gd name="connsiteY15" fmla="*/ 74754 h 215871"/>
                <a:gd name="connsiteX16" fmla="*/ 190967 w 207405"/>
                <a:gd name="connsiteY16" fmla="*/ 83184 h 215871"/>
                <a:gd name="connsiteX17" fmla="*/ 195732 w 207405"/>
                <a:gd name="connsiteY17" fmla="*/ 78053 h 215871"/>
                <a:gd name="connsiteX18" fmla="*/ 205628 w 207405"/>
                <a:gd name="connsiteY18" fmla="*/ 61192 h 215871"/>
                <a:gd name="connsiteX19" fmla="*/ 181437 w 207405"/>
                <a:gd name="connsiteY19" fmla="*/ 108109 h 215871"/>
                <a:gd name="connsiteX20" fmla="*/ 195732 w 207405"/>
                <a:gd name="connsiteY20" fmla="*/ 119472 h 215871"/>
                <a:gd name="connsiteX21" fmla="*/ 168974 w 207405"/>
                <a:gd name="connsiteY21" fmla="*/ 112141 h 215871"/>
                <a:gd name="connsiteX22" fmla="*/ 152113 w 207405"/>
                <a:gd name="connsiteY22" fmla="*/ 139998 h 215871"/>
                <a:gd name="connsiteX23" fmla="*/ 149181 w 207405"/>
                <a:gd name="connsiteY23" fmla="*/ 155026 h 215871"/>
                <a:gd name="connsiteX24" fmla="*/ 146615 w 207405"/>
                <a:gd name="connsiteY24" fmla="*/ 162723 h 215871"/>
                <a:gd name="connsiteX25" fmla="*/ 140751 w 207405"/>
                <a:gd name="connsiteY25" fmla="*/ 158325 h 215871"/>
                <a:gd name="connsiteX26" fmla="*/ 131587 w 207405"/>
                <a:gd name="connsiteY26" fmla="*/ 151360 h 215871"/>
                <a:gd name="connsiteX27" fmla="*/ 129755 w 207405"/>
                <a:gd name="connsiteY27" fmla="*/ 160891 h 215871"/>
                <a:gd name="connsiteX28" fmla="*/ 119492 w 207405"/>
                <a:gd name="connsiteY28" fmla="*/ 170421 h 215871"/>
                <a:gd name="connsiteX29" fmla="*/ 93101 w 207405"/>
                <a:gd name="connsiteY29" fmla="*/ 190947 h 215871"/>
                <a:gd name="connsiteX30" fmla="*/ 74774 w 207405"/>
                <a:gd name="connsiteY30" fmla="*/ 208540 h 215871"/>
                <a:gd name="connsiteX31" fmla="*/ 67443 w 207405"/>
                <a:gd name="connsiteY31" fmla="*/ 204509 h 215871"/>
                <a:gd name="connsiteX32" fmla="*/ 60112 w 207405"/>
                <a:gd name="connsiteY32" fmla="*/ 188014 h 215871"/>
                <a:gd name="connsiteX33" fmla="*/ 52048 w 207405"/>
                <a:gd name="connsiteY33" fmla="*/ 208174 h 215871"/>
                <a:gd name="connsiteX34" fmla="*/ 41052 w 207405"/>
                <a:gd name="connsiteY34" fmla="*/ 215871 h 215871"/>
                <a:gd name="connsiteX35" fmla="*/ 44351 w 207405"/>
                <a:gd name="connsiteY35" fmla="*/ 200843 h 215871"/>
                <a:gd name="connsiteX36" fmla="*/ 0 w 207405"/>
                <a:gd name="connsiteY36" fmla="*/ 166755 h 215871"/>
                <a:gd name="connsiteX37" fmla="*/ 366 w 207405"/>
                <a:gd name="connsiteY37" fmla="*/ 159791 h 21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7405" h="215871">
                  <a:moveTo>
                    <a:pt x="366" y="159791"/>
                  </a:moveTo>
                  <a:cubicBezTo>
                    <a:pt x="3665" y="139631"/>
                    <a:pt x="-733" y="119105"/>
                    <a:pt x="366" y="98945"/>
                  </a:cubicBezTo>
                  <a:cubicBezTo>
                    <a:pt x="733" y="91615"/>
                    <a:pt x="366" y="83917"/>
                    <a:pt x="4032" y="77320"/>
                  </a:cubicBezTo>
                  <a:cubicBezTo>
                    <a:pt x="-367" y="60825"/>
                    <a:pt x="11729" y="53128"/>
                    <a:pt x="22359" y="46530"/>
                  </a:cubicBezTo>
                  <a:cubicBezTo>
                    <a:pt x="31889" y="40666"/>
                    <a:pt x="38853" y="34435"/>
                    <a:pt x="41419" y="23072"/>
                  </a:cubicBezTo>
                  <a:cubicBezTo>
                    <a:pt x="44351" y="11709"/>
                    <a:pt x="56813" y="9144"/>
                    <a:pt x="63778" y="1446"/>
                  </a:cubicBezTo>
                  <a:cubicBezTo>
                    <a:pt x="66710" y="-1853"/>
                    <a:pt x="71842" y="1080"/>
                    <a:pt x="73308" y="4378"/>
                  </a:cubicBezTo>
                  <a:cubicBezTo>
                    <a:pt x="75507" y="9510"/>
                    <a:pt x="81738" y="15375"/>
                    <a:pt x="74407" y="20873"/>
                  </a:cubicBezTo>
                  <a:cubicBezTo>
                    <a:pt x="66710" y="26737"/>
                    <a:pt x="68543" y="34435"/>
                    <a:pt x="75507" y="33702"/>
                  </a:cubicBezTo>
                  <a:cubicBezTo>
                    <a:pt x="92734" y="32602"/>
                    <a:pt x="92734" y="47997"/>
                    <a:pt x="100798" y="55694"/>
                  </a:cubicBezTo>
                  <a:cubicBezTo>
                    <a:pt x="108129" y="62292"/>
                    <a:pt x="115460" y="75487"/>
                    <a:pt x="122057" y="54228"/>
                  </a:cubicBezTo>
                  <a:cubicBezTo>
                    <a:pt x="123890" y="47630"/>
                    <a:pt x="133053" y="45797"/>
                    <a:pt x="140018" y="47630"/>
                  </a:cubicBezTo>
                  <a:cubicBezTo>
                    <a:pt x="148815" y="50196"/>
                    <a:pt x="141117" y="57160"/>
                    <a:pt x="142217" y="61925"/>
                  </a:cubicBezTo>
                  <a:cubicBezTo>
                    <a:pt x="142950" y="64491"/>
                    <a:pt x="139651" y="67790"/>
                    <a:pt x="142950" y="70722"/>
                  </a:cubicBezTo>
                  <a:cubicBezTo>
                    <a:pt x="148815" y="72188"/>
                    <a:pt x="153213" y="67057"/>
                    <a:pt x="157612" y="64857"/>
                  </a:cubicBezTo>
                  <a:cubicBezTo>
                    <a:pt x="170074" y="58626"/>
                    <a:pt x="177405" y="56060"/>
                    <a:pt x="175939" y="74754"/>
                  </a:cubicBezTo>
                  <a:cubicBezTo>
                    <a:pt x="174839" y="86117"/>
                    <a:pt x="186202" y="79152"/>
                    <a:pt x="190967" y="83184"/>
                  </a:cubicBezTo>
                  <a:cubicBezTo>
                    <a:pt x="197198" y="88316"/>
                    <a:pt x="194265" y="79886"/>
                    <a:pt x="195732" y="78053"/>
                  </a:cubicBezTo>
                  <a:cubicBezTo>
                    <a:pt x="199397" y="72555"/>
                    <a:pt x="202329" y="67057"/>
                    <a:pt x="205628" y="61192"/>
                  </a:cubicBezTo>
                  <a:cubicBezTo>
                    <a:pt x="211493" y="75854"/>
                    <a:pt x="202696" y="93081"/>
                    <a:pt x="181437" y="108109"/>
                  </a:cubicBezTo>
                  <a:cubicBezTo>
                    <a:pt x="183636" y="115073"/>
                    <a:pt x="191700" y="114707"/>
                    <a:pt x="195732" y="119472"/>
                  </a:cubicBezTo>
                  <a:cubicBezTo>
                    <a:pt x="183269" y="128269"/>
                    <a:pt x="183269" y="128269"/>
                    <a:pt x="168974" y="112141"/>
                  </a:cubicBezTo>
                  <a:cubicBezTo>
                    <a:pt x="166775" y="123870"/>
                    <a:pt x="166042" y="135233"/>
                    <a:pt x="152113" y="139998"/>
                  </a:cubicBezTo>
                  <a:cubicBezTo>
                    <a:pt x="146982" y="141830"/>
                    <a:pt x="146249" y="148795"/>
                    <a:pt x="149181" y="155026"/>
                  </a:cubicBezTo>
                  <a:cubicBezTo>
                    <a:pt x="150647" y="157958"/>
                    <a:pt x="150281" y="161624"/>
                    <a:pt x="146615" y="162723"/>
                  </a:cubicBezTo>
                  <a:cubicBezTo>
                    <a:pt x="142584" y="164189"/>
                    <a:pt x="141850" y="161990"/>
                    <a:pt x="140751" y="158325"/>
                  </a:cubicBezTo>
                  <a:cubicBezTo>
                    <a:pt x="139651" y="154293"/>
                    <a:pt x="137085" y="149528"/>
                    <a:pt x="131587" y="151360"/>
                  </a:cubicBezTo>
                  <a:cubicBezTo>
                    <a:pt x="127189" y="153193"/>
                    <a:pt x="129022" y="157225"/>
                    <a:pt x="129755" y="160891"/>
                  </a:cubicBezTo>
                  <a:cubicBezTo>
                    <a:pt x="131221" y="168588"/>
                    <a:pt x="126089" y="169687"/>
                    <a:pt x="119492" y="170421"/>
                  </a:cubicBezTo>
                  <a:cubicBezTo>
                    <a:pt x="106296" y="171520"/>
                    <a:pt x="93834" y="172986"/>
                    <a:pt x="93101" y="190947"/>
                  </a:cubicBezTo>
                  <a:cubicBezTo>
                    <a:pt x="92734" y="200843"/>
                    <a:pt x="76973" y="198277"/>
                    <a:pt x="74774" y="208540"/>
                  </a:cubicBezTo>
                  <a:cubicBezTo>
                    <a:pt x="72208" y="207074"/>
                    <a:pt x="69642" y="205975"/>
                    <a:pt x="67443" y="204509"/>
                  </a:cubicBezTo>
                  <a:cubicBezTo>
                    <a:pt x="62678" y="200110"/>
                    <a:pt x="66710" y="192046"/>
                    <a:pt x="60112" y="188014"/>
                  </a:cubicBezTo>
                  <a:cubicBezTo>
                    <a:pt x="49483" y="191313"/>
                    <a:pt x="58646" y="203043"/>
                    <a:pt x="52048" y="208174"/>
                  </a:cubicBezTo>
                  <a:cubicBezTo>
                    <a:pt x="48383" y="210740"/>
                    <a:pt x="44718" y="213306"/>
                    <a:pt x="41052" y="215871"/>
                  </a:cubicBezTo>
                  <a:cubicBezTo>
                    <a:pt x="33355" y="208907"/>
                    <a:pt x="33355" y="208907"/>
                    <a:pt x="44351" y="200843"/>
                  </a:cubicBezTo>
                  <a:cubicBezTo>
                    <a:pt x="24558" y="195712"/>
                    <a:pt x="20526" y="170787"/>
                    <a:pt x="0" y="166755"/>
                  </a:cubicBezTo>
                  <a:cubicBezTo>
                    <a:pt x="733" y="164556"/>
                    <a:pt x="366" y="161990"/>
                    <a:pt x="366" y="159791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9D75B8BD-0017-443D-B391-3FFAEBEBA7A4}"/>
                </a:ext>
              </a:extLst>
            </p:cNvPr>
            <p:cNvSpPr/>
            <p:nvPr/>
          </p:nvSpPr>
          <p:spPr>
            <a:xfrm>
              <a:off x="12257006" y="6212497"/>
              <a:ext cx="86331" cy="89526"/>
            </a:xfrm>
            <a:custGeom>
              <a:avLst/>
              <a:gdLst>
                <a:gd name="connsiteX0" fmla="*/ 85037 w 86331"/>
                <a:gd name="connsiteY0" fmla="*/ 67468 h 89526"/>
                <a:gd name="connsiteX1" fmla="*/ 78806 w 86331"/>
                <a:gd name="connsiteY1" fmla="*/ 76631 h 89526"/>
                <a:gd name="connsiteX2" fmla="*/ 70009 w 86331"/>
                <a:gd name="connsiteY2" fmla="*/ 86528 h 89526"/>
                <a:gd name="connsiteX3" fmla="*/ 50216 w 86331"/>
                <a:gd name="connsiteY3" fmla="*/ 89094 h 89526"/>
                <a:gd name="connsiteX4" fmla="*/ 40686 w 86331"/>
                <a:gd name="connsiteY4" fmla="*/ 78464 h 89526"/>
                <a:gd name="connsiteX5" fmla="*/ 34455 w 86331"/>
                <a:gd name="connsiteY5" fmla="*/ 37045 h 89526"/>
                <a:gd name="connsiteX6" fmla="*/ 25291 w 86331"/>
                <a:gd name="connsiteY6" fmla="*/ 45109 h 89526"/>
                <a:gd name="connsiteX7" fmla="*/ 19060 w 86331"/>
                <a:gd name="connsiteY7" fmla="*/ 36312 h 89526"/>
                <a:gd name="connsiteX8" fmla="*/ 0 w 86331"/>
                <a:gd name="connsiteY8" fmla="*/ 24950 h 89526"/>
                <a:gd name="connsiteX9" fmla="*/ 35921 w 86331"/>
                <a:gd name="connsiteY9" fmla="*/ 6256 h 89526"/>
                <a:gd name="connsiteX10" fmla="*/ 52415 w 86331"/>
                <a:gd name="connsiteY10" fmla="*/ 5157 h 89526"/>
                <a:gd name="connsiteX11" fmla="*/ 60112 w 86331"/>
                <a:gd name="connsiteY11" fmla="*/ 8455 h 89526"/>
                <a:gd name="connsiteX12" fmla="*/ 75507 w 86331"/>
                <a:gd name="connsiteY12" fmla="*/ 25683 h 89526"/>
                <a:gd name="connsiteX13" fmla="*/ 85037 w 86331"/>
                <a:gd name="connsiteY13" fmla="*/ 67468 h 89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331" h="89526">
                  <a:moveTo>
                    <a:pt x="85037" y="67468"/>
                  </a:moveTo>
                  <a:cubicBezTo>
                    <a:pt x="88702" y="74432"/>
                    <a:pt x="83937" y="77731"/>
                    <a:pt x="78806" y="76631"/>
                  </a:cubicBezTo>
                  <a:cubicBezTo>
                    <a:pt x="68909" y="74799"/>
                    <a:pt x="70375" y="81030"/>
                    <a:pt x="70009" y="86528"/>
                  </a:cubicBezTo>
                  <a:cubicBezTo>
                    <a:pt x="63411" y="87261"/>
                    <a:pt x="56447" y="87628"/>
                    <a:pt x="50216" y="89094"/>
                  </a:cubicBezTo>
                  <a:cubicBezTo>
                    <a:pt x="40319" y="91293"/>
                    <a:pt x="38487" y="84695"/>
                    <a:pt x="40686" y="78464"/>
                  </a:cubicBezTo>
                  <a:cubicBezTo>
                    <a:pt x="46550" y="63070"/>
                    <a:pt x="37387" y="50607"/>
                    <a:pt x="34455" y="37045"/>
                  </a:cubicBezTo>
                  <a:cubicBezTo>
                    <a:pt x="27124" y="35579"/>
                    <a:pt x="32622" y="46575"/>
                    <a:pt x="25291" y="45109"/>
                  </a:cubicBezTo>
                  <a:cubicBezTo>
                    <a:pt x="19060" y="44010"/>
                    <a:pt x="19793" y="41077"/>
                    <a:pt x="19060" y="36312"/>
                  </a:cubicBezTo>
                  <a:cubicBezTo>
                    <a:pt x="17960" y="29715"/>
                    <a:pt x="16861" y="30081"/>
                    <a:pt x="0" y="24950"/>
                  </a:cubicBezTo>
                  <a:cubicBezTo>
                    <a:pt x="17594" y="23850"/>
                    <a:pt x="27490" y="16153"/>
                    <a:pt x="35921" y="6256"/>
                  </a:cubicBezTo>
                  <a:cubicBezTo>
                    <a:pt x="40686" y="758"/>
                    <a:pt x="46184" y="-4007"/>
                    <a:pt x="52415" y="5157"/>
                  </a:cubicBezTo>
                  <a:cubicBezTo>
                    <a:pt x="54248" y="8089"/>
                    <a:pt x="56813" y="9921"/>
                    <a:pt x="60112" y="8455"/>
                  </a:cubicBezTo>
                  <a:cubicBezTo>
                    <a:pt x="81005" y="-342"/>
                    <a:pt x="74774" y="18352"/>
                    <a:pt x="75507" y="25683"/>
                  </a:cubicBezTo>
                  <a:cubicBezTo>
                    <a:pt x="76973" y="39978"/>
                    <a:pt x="74407" y="55006"/>
                    <a:pt x="85037" y="67468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AB253119-9085-450C-9FF7-8A9E50F669A2}"/>
                </a:ext>
              </a:extLst>
            </p:cNvPr>
            <p:cNvSpPr/>
            <p:nvPr/>
          </p:nvSpPr>
          <p:spPr>
            <a:xfrm>
              <a:off x="12394458" y="6367568"/>
              <a:ext cx="26390" cy="29777"/>
            </a:xfrm>
            <a:custGeom>
              <a:avLst/>
              <a:gdLst>
                <a:gd name="connsiteX0" fmla="*/ 26391 w 26390"/>
                <a:gd name="connsiteY0" fmla="*/ 21259 h 29777"/>
                <a:gd name="connsiteX1" fmla="*/ 5498 w 26390"/>
                <a:gd name="connsiteY1" fmla="*/ 29690 h 29777"/>
                <a:gd name="connsiteX2" fmla="*/ 4032 w 26390"/>
                <a:gd name="connsiteY2" fmla="*/ 14662 h 29777"/>
                <a:gd name="connsiteX3" fmla="*/ 0 w 26390"/>
                <a:gd name="connsiteY3" fmla="*/ 0 h 29777"/>
                <a:gd name="connsiteX4" fmla="*/ 26391 w 26390"/>
                <a:gd name="connsiteY4" fmla="*/ 21259 h 29777"/>
                <a:gd name="connsiteX5" fmla="*/ 26391 w 26390"/>
                <a:gd name="connsiteY5" fmla="*/ 21259 h 29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90" h="29777">
                  <a:moveTo>
                    <a:pt x="26391" y="21259"/>
                  </a:moveTo>
                  <a:cubicBezTo>
                    <a:pt x="22725" y="31156"/>
                    <a:pt x="12462" y="27857"/>
                    <a:pt x="5498" y="29690"/>
                  </a:cubicBezTo>
                  <a:cubicBezTo>
                    <a:pt x="1466" y="30789"/>
                    <a:pt x="1466" y="21259"/>
                    <a:pt x="4032" y="14662"/>
                  </a:cubicBezTo>
                  <a:cubicBezTo>
                    <a:pt x="5132" y="11729"/>
                    <a:pt x="367" y="6231"/>
                    <a:pt x="0" y="0"/>
                  </a:cubicBezTo>
                  <a:cubicBezTo>
                    <a:pt x="9163" y="6964"/>
                    <a:pt x="17594" y="14295"/>
                    <a:pt x="26391" y="21259"/>
                  </a:cubicBezTo>
                  <a:lnTo>
                    <a:pt x="26391" y="21259"/>
                  </a:ln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0522B4DC-8DC0-45CB-9673-EE93D1840829}"/>
                </a:ext>
              </a:extLst>
            </p:cNvPr>
            <p:cNvSpPr/>
            <p:nvPr/>
          </p:nvSpPr>
          <p:spPr>
            <a:xfrm>
              <a:off x="12345753" y="6242578"/>
              <a:ext cx="27677" cy="21008"/>
            </a:xfrm>
            <a:custGeom>
              <a:avLst/>
              <a:gdLst>
                <a:gd name="connsiteX0" fmla="*/ 3621 w 27677"/>
                <a:gd name="connsiteY0" fmla="*/ 7332 h 21008"/>
                <a:gd name="connsiteX1" fmla="*/ 9119 w 27677"/>
                <a:gd name="connsiteY1" fmla="*/ 6965 h 21008"/>
                <a:gd name="connsiteX2" fmla="*/ 25613 w 27677"/>
                <a:gd name="connsiteY2" fmla="*/ 3300 h 21008"/>
                <a:gd name="connsiteX3" fmla="*/ 25613 w 27677"/>
                <a:gd name="connsiteY3" fmla="*/ 13196 h 21008"/>
                <a:gd name="connsiteX4" fmla="*/ 6920 w 27677"/>
                <a:gd name="connsiteY4" fmla="*/ 19061 h 21008"/>
                <a:gd name="connsiteX5" fmla="*/ 3254 w 27677"/>
                <a:gd name="connsiteY5" fmla="*/ 18695 h 21008"/>
                <a:gd name="connsiteX6" fmla="*/ 3621 w 27677"/>
                <a:gd name="connsiteY6" fmla="*/ 7332 h 21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77" h="21008">
                  <a:moveTo>
                    <a:pt x="3621" y="7332"/>
                  </a:moveTo>
                  <a:cubicBezTo>
                    <a:pt x="5454" y="7332"/>
                    <a:pt x="7286" y="6965"/>
                    <a:pt x="9119" y="6965"/>
                  </a:cubicBezTo>
                  <a:cubicBezTo>
                    <a:pt x="14984" y="6965"/>
                    <a:pt x="17916" y="-5864"/>
                    <a:pt x="25613" y="3300"/>
                  </a:cubicBezTo>
                  <a:cubicBezTo>
                    <a:pt x="28179" y="6232"/>
                    <a:pt x="28546" y="9531"/>
                    <a:pt x="25613" y="13196"/>
                  </a:cubicBezTo>
                  <a:cubicBezTo>
                    <a:pt x="20482" y="19061"/>
                    <a:pt x="15350" y="23826"/>
                    <a:pt x="6920" y="19061"/>
                  </a:cubicBezTo>
                  <a:cubicBezTo>
                    <a:pt x="5820" y="18328"/>
                    <a:pt x="4721" y="18695"/>
                    <a:pt x="3254" y="18695"/>
                  </a:cubicBezTo>
                  <a:cubicBezTo>
                    <a:pt x="-1144" y="15029"/>
                    <a:pt x="-1144" y="10997"/>
                    <a:pt x="3621" y="7332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F797A995-E42B-402F-BA7E-02A67CC7CF9E}"/>
                </a:ext>
              </a:extLst>
            </p:cNvPr>
            <p:cNvSpPr/>
            <p:nvPr/>
          </p:nvSpPr>
          <p:spPr>
            <a:xfrm>
              <a:off x="12299525" y="6432713"/>
              <a:ext cx="35011" cy="16685"/>
            </a:xfrm>
            <a:custGeom>
              <a:avLst/>
              <a:gdLst>
                <a:gd name="connsiteX0" fmla="*/ 0 w 35011"/>
                <a:gd name="connsiteY0" fmla="*/ 4131 h 16685"/>
                <a:gd name="connsiteX1" fmla="*/ 27124 w 35011"/>
                <a:gd name="connsiteY1" fmla="*/ 1932 h 16685"/>
                <a:gd name="connsiteX2" fmla="*/ 34455 w 35011"/>
                <a:gd name="connsiteY2" fmla="*/ 3031 h 16685"/>
                <a:gd name="connsiteX3" fmla="*/ 31889 w 35011"/>
                <a:gd name="connsiteY3" fmla="*/ 11095 h 16685"/>
                <a:gd name="connsiteX4" fmla="*/ 0 w 35011"/>
                <a:gd name="connsiteY4" fmla="*/ 4131 h 1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11" h="16685">
                  <a:moveTo>
                    <a:pt x="0" y="4131"/>
                  </a:moveTo>
                  <a:cubicBezTo>
                    <a:pt x="10630" y="5231"/>
                    <a:pt x="19427" y="9629"/>
                    <a:pt x="27124" y="1932"/>
                  </a:cubicBezTo>
                  <a:cubicBezTo>
                    <a:pt x="28957" y="99"/>
                    <a:pt x="32989" y="-1733"/>
                    <a:pt x="34455" y="3031"/>
                  </a:cubicBezTo>
                  <a:cubicBezTo>
                    <a:pt x="35554" y="5964"/>
                    <a:pt x="35188" y="9629"/>
                    <a:pt x="31889" y="11095"/>
                  </a:cubicBezTo>
                  <a:cubicBezTo>
                    <a:pt x="20893" y="16227"/>
                    <a:pt x="9530" y="23191"/>
                    <a:pt x="0" y="4131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0E5DDF8A-4DA9-416B-AB5E-73B09198CBAE}"/>
                </a:ext>
              </a:extLst>
            </p:cNvPr>
            <p:cNvSpPr/>
            <p:nvPr/>
          </p:nvSpPr>
          <p:spPr>
            <a:xfrm>
              <a:off x="12402155" y="6347227"/>
              <a:ext cx="24558" cy="15209"/>
            </a:xfrm>
            <a:custGeom>
              <a:avLst/>
              <a:gdLst>
                <a:gd name="connsiteX0" fmla="*/ 0 w 24558"/>
                <a:gd name="connsiteY0" fmla="*/ 15209 h 15209"/>
                <a:gd name="connsiteX1" fmla="*/ 24558 w 24558"/>
                <a:gd name="connsiteY1" fmla="*/ 7145 h 15209"/>
                <a:gd name="connsiteX2" fmla="*/ 0 w 24558"/>
                <a:gd name="connsiteY2" fmla="*/ 15209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58" h="15209">
                  <a:moveTo>
                    <a:pt x="0" y="15209"/>
                  </a:moveTo>
                  <a:cubicBezTo>
                    <a:pt x="7697" y="-2384"/>
                    <a:pt x="14661" y="-4217"/>
                    <a:pt x="24558" y="7145"/>
                  </a:cubicBezTo>
                  <a:cubicBezTo>
                    <a:pt x="17227" y="11544"/>
                    <a:pt x="9530" y="7512"/>
                    <a:pt x="0" y="15209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5CEFF734-5997-4DC2-A528-E6B052DAE630}"/>
                </a:ext>
              </a:extLst>
            </p:cNvPr>
            <p:cNvSpPr/>
            <p:nvPr/>
          </p:nvSpPr>
          <p:spPr>
            <a:xfrm>
              <a:off x="12420482" y="6328715"/>
              <a:ext cx="24191" cy="20892"/>
            </a:xfrm>
            <a:custGeom>
              <a:avLst/>
              <a:gdLst>
                <a:gd name="connsiteX0" fmla="*/ 24191 w 24191"/>
                <a:gd name="connsiteY0" fmla="*/ 20893 h 20892"/>
                <a:gd name="connsiteX1" fmla="*/ 0 w 24191"/>
                <a:gd name="connsiteY1" fmla="*/ 0 h 20892"/>
                <a:gd name="connsiteX2" fmla="*/ 24191 w 24191"/>
                <a:gd name="connsiteY2" fmla="*/ 20893 h 2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91" h="20892">
                  <a:moveTo>
                    <a:pt x="24191" y="20893"/>
                  </a:moveTo>
                  <a:cubicBezTo>
                    <a:pt x="10629" y="16494"/>
                    <a:pt x="1833" y="15028"/>
                    <a:pt x="0" y="0"/>
                  </a:cubicBezTo>
                  <a:cubicBezTo>
                    <a:pt x="8430" y="7697"/>
                    <a:pt x="14295" y="12462"/>
                    <a:pt x="24191" y="20893"/>
                  </a:cubicBezTo>
                  <a:close/>
                </a:path>
              </a:pathLst>
            </a:custGeom>
            <a:solidFill>
              <a:srgbClr val="B3847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46B191C9-3B0B-48FB-8523-9DB2D3F92B24}"/>
                </a:ext>
              </a:extLst>
            </p:cNvPr>
            <p:cNvSpPr/>
            <p:nvPr/>
          </p:nvSpPr>
          <p:spPr>
            <a:xfrm>
              <a:off x="11658345" y="5856431"/>
              <a:ext cx="282685" cy="686825"/>
            </a:xfrm>
            <a:custGeom>
              <a:avLst/>
              <a:gdLst>
                <a:gd name="connsiteX0" fmla="*/ 277940 w 282685"/>
                <a:gd name="connsiteY0" fmla="*/ 419870 h 686825"/>
                <a:gd name="connsiteX1" fmla="*/ 270609 w 282685"/>
                <a:gd name="connsiteY1" fmla="*/ 458356 h 686825"/>
                <a:gd name="connsiteX2" fmla="*/ 271342 w 282685"/>
                <a:gd name="connsiteY2" fmla="*/ 465687 h 686825"/>
                <a:gd name="connsiteX3" fmla="*/ 271708 w 282685"/>
                <a:gd name="connsiteY3" fmla="*/ 477783 h 686825"/>
                <a:gd name="connsiteX4" fmla="*/ 254481 w 282685"/>
                <a:gd name="connsiteY4" fmla="*/ 564652 h 686825"/>
                <a:gd name="connsiteX5" fmla="*/ 247884 w 282685"/>
                <a:gd name="connsiteY5" fmla="*/ 603872 h 686825"/>
                <a:gd name="connsiteX6" fmla="*/ 244218 w 282685"/>
                <a:gd name="connsiteY6" fmla="*/ 618900 h 686825"/>
                <a:gd name="connsiteX7" fmla="*/ 218560 w 282685"/>
                <a:gd name="connsiteY7" fmla="*/ 597274 h 686825"/>
                <a:gd name="connsiteX8" fmla="*/ 210130 w 282685"/>
                <a:gd name="connsiteY8" fmla="*/ 600940 h 686825"/>
                <a:gd name="connsiteX9" fmla="*/ 198767 w 282685"/>
                <a:gd name="connsiteY9" fmla="*/ 603506 h 686825"/>
                <a:gd name="connsiteX10" fmla="*/ 177508 w 282685"/>
                <a:gd name="connsiteY10" fmla="*/ 610103 h 686825"/>
                <a:gd name="connsiteX11" fmla="*/ 140854 w 282685"/>
                <a:gd name="connsiteY11" fmla="*/ 581513 h 686825"/>
                <a:gd name="connsiteX12" fmla="*/ 133890 w 282685"/>
                <a:gd name="connsiteY12" fmla="*/ 576015 h 686825"/>
                <a:gd name="connsiteX13" fmla="*/ 123627 w 282685"/>
                <a:gd name="connsiteY13" fmla="*/ 596908 h 686825"/>
                <a:gd name="connsiteX14" fmla="*/ 111898 w 282685"/>
                <a:gd name="connsiteY14" fmla="*/ 574916 h 686825"/>
                <a:gd name="connsiteX15" fmla="*/ 106400 w 282685"/>
                <a:gd name="connsiteY15" fmla="*/ 565019 h 686825"/>
                <a:gd name="connsiteX16" fmla="*/ 76343 w 282685"/>
                <a:gd name="connsiteY16" fmla="*/ 592876 h 686825"/>
                <a:gd name="connsiteX17" fmla="*/ 71945 w 282685"/>
                <a:gd name="connsiteY17" fmla="*/ 595442 h 686825"/>
                <a:gd name="connsiteX18" fmla="*/ 57650 w 282685"/>
                <a:gd name="connsiteY18" fmla="*/ 599474 h 686825"/>
                <a:gd name="connsiteX19" fmla="*/ 53985 w 282685"/>
                <a:gd name="connsiteY19" fmla="*/ 621099 h 686825"/>
                <a:gd name="connsiteX20" fmla="*/ 49953 w 282685"/>
                <a:gd name="connsiteY20" fmla="*/ 637227 h 686825"/>
                <a:gd name="connsiteX21" fmla="*/ 46287 w 282685"/>
                <a:gd name="connsiteY21" fmla="*/ 637227 h 686825"/>
                <a:gd name="connsiteX22" fmla="*/ 34558 w 282685"/>
                <a:gd name="connsiteY22" fmla="*/ 680845 h 686825"/>
                <a:gd name="connsiteX23" fmla="*/ 25028 w 282685"/>
                <a:gd name="connsiteY23" fmla="*/ 686710 h 686825"/>
                <a:gd name="connsiteX24" fmla="*/ 7068 w 282685"/>
                <a:gd name="connsiteY24" fmla="*/ 678646 h 686825"/>
                <a:gd name="connsiteX25" fmla="*/ 15498 w 282685"/>
                <a:gd name="connsiteY25" fmla="*/ 656654 h 686825"/>
                <a:gd name="connsiteX26" fmla="*/ 7801 w 282685"/>
                <a:gd name="connsiteY26" fmla="*/ 631729 h 686825"/>
                <a:gd name="connsiteX27" fmla="*/ 25395 w 282685"/>
                <a:gd name="connsiteY27" fmla="*/ 646024 h 686825"/>
                <a:gd name="connsiteX28" fmla="*/ 32359 w 282685"/>
                <a:gd name="connsiteY28" fmla="*/ 613769 h 686825"/>
                <a:gd name="connsiteX29" fmla="*/ 836 w 282685"/>
                <a:gd name="connsiteY29" fmla="*/ 607537 h 686825"/>
                <a:gd name="connsiteX30" fmla="*/ 10000 w 282685"/>
                <a:gd name="connsiteY30" fmla="*/ 591043 h 686825"/>
                <a:gd name="connsiteX31" fmla="*/ 18064 w 282685"/>
                <a:gd name="connsiteY31" fmla="*/ 571983 h 686825"/>
                <a:gd name="connsiteX32" fmla="*/ 41522 w 282685"/>
                <a:gd name="connsiteY32" fmla="*/ 543393 h 686825"/>
                <a:gd name="connsiteX33" fmla="*/ 50686 w 282685"/>
                <a:gd name="connsiteY33" fmla="*/ 533497 h 686825"/>
                <a:gd name="connsiteX34" fmla="*/ 62048 w 282685"/>
                <a:gd name="connsiteY34" fmla="*/ 516636 h 686825"/>
                <a:gd name="connsiteX35" fmla="*/ 75977 w 282685"/>
                <a:gd name="connsiteY35" fmla="*/ 475583 h 686825"/>
                <a:gd name="connsiteX36" fmla="*/ 74144 w 282685"/>
                <a:gd name="connsiteY36" fmla="*/ 456157 h 686825"/>
                <a:gd name="connsiteX37" fmla="*/ 106033 w 282685"/>
                <a:gd name="connsiteY37" fmla="*/ 436730 h 686825"/>
                <a:gd name="connsiteX38" fmla="*/ 133890 w 282685"/>
                <a:gd name="connsiteY38" fmla="*/ 404108 h 686825"/>
                <a:gd name="connsiteX39" fmla="*/ 130225 w 282685"/>
                <a:gd name="connsiteY39" fmla="*/ 398610 h 686825"/>
                <a:gd name="connsiteX40" fmla="*/ 125826 w 282685"/>
                <a:gd name="connsiteY40" fmla="*/ 374052 h 686825"/>
                <a:gd name="connsiteX41" fmla="*/ 140488 w 282685"/>
                <a:gd name="connsiteY41" fmla="*/ 347661 h 686825"/>
                <a:gd name="connsiteX42" fmla="*/ 125826 w 282685"/>
                <a:gd name="connsiteY42" fmla="*/ 361956 h 686825"/>
                <a:gd name="connsiteX43" fmla="*/ 113364 w 282685"/>
                <a:gd name="connsiteY43" fmla="*/ 359757 h 686825"/>
                <a:gd name="connsiteX44" fmla="*/ 92105 w 282685"/>
                <a:gd name="connsiteY44" fmla="*/ 337032 h 686825"/>
                <a:gd name="connsiteX45" fmla="*/ 84407 w 282685"/>
                <a:gd name="connsiteY45" fmla="*/ 313573 h 686825"/>
                <a:gd name="connsiteX46" fmla="*/ 77443 w 282685"/>
                <a:gd name="connsiteY46" fmla="*/ 297812 h 686825"/>
                <a:gd name="connsiteX47" fmla="*/ 71212 w 282685"/>
                <a:gd name="connsiteY47" fmla="*/ 281684 h 686825"/>
                <a:gd name="connsiteX48" fmla="*/ 89539 w 282685"/>
                <a:gd name="connsiteY48" fmla="*/ 283151 h 686825"/>
                <a:gd name="connsiteX49" fmla="*/ 102734 w 282685"/>
                <a:gd name="connsiteY49" fmla="*/ 284983 h 686825"/>
                <a:gd name="connsiteX50" fmla="*/ 92838 w 282685"/>
                <a:gd name="connsiteY50" fmla="*/ 267023 h 686825"/>
                <a:gd name="connsiteX51" fmla="*/ 82941 w 282685"/>
                <a:gd name="connsiteY51" fmla="*/ 227437 h 686825"/>
                <a:gd name="connsiteX52" fmla="*/ 80742 w 282685"/>
                <a:gd name="connsiteY52" fmla="*/ 206911 h 686825"/>
                <a:gd name="connsiteX53" fmla="*/ 80375 w 282685"/>
                <a:gd name="connsiteY53" fmla="*/ 178687 h 686825"/>
                <a:gd name="connsiteX54" fmla="*/ 77077 w 282685"/>
                <a:gd name="connsiteY54" fmla="*/ 161460 h 686825"/>
                <a:gd name="connsiteX55" fmla="*/ 80375 w 282685"/>
                <a:gd name="connsiteY55" fmla="*/ 153396 h 686825"/>
                <a:gd name="connsiteX56" fmla="*/ 91738 w 282685"/>
                <a:gd name="connsiteY56" fmla="*/ 138368 h 686825"/>
                <a:gd name="connsiteX57" fmla="*/ 81475 w 282685"/>
                <a:gd name="connsiteY57" fmla="*/ 131037 h 686825"/>
                <a:gd name="connsiteX58" fmla="*/ 57283 w 282685"/>
                <a:gd name="connsiteY58" fmla="*/ 110511 h 686825"/>
                <a:gd name="connsiteX59" fmla="*/ 57283 w 282685"/>
                <a:gd name="connsiteY59" fmla="*/ 95483 h 686825"/>
                <a:gd name="connsiteX60" fmla="*/ 68646 w 282685"/>
                <a:gd name="connsiteY60" fmla="*/ 63227 h 686825"/>
                <a:gd name="connsiteX61" fmla="*/ 63881 w 282685"/>
                <a:gd name="connsiteY61" fmla="*/ 60295 h 686825"/>
                <a:gd name="connsiteX62" fmla="*/ 52885 w 282685"/>
                <a:gd name="connsiteY62" fmla="*/ 47833 h 686825"/>
                <a:gd name="connsiteX63" fmla="*/ 74877 w 282685"/>
                <a:gd name="connsiteY63" fmla="*/ 32805 h 686825"/>
                <a:gd name="connsiteX64" fmla="*/ 89539 w 282685"/>
                <a:gd name="connsiteY64" fmla="*/ 40869 h 686825"/>
                <a:gd name="connsiteX65" fmla="*/ 90638 w 282685"/>
                <a:gd name="connsiteY65" fmla="*/ 40502 h 686825"/>
                <a:gd name="connsiteX66" fmla="*/ 89539 w 282685"/>
                <a:gd name="connsiteY66" fmla="*/ 39402 h 686825"/>
                <a:gd name="connsiteX67" fmla="*/ 88073 w 282685"/>
                <a:gd name="connsiteY67" fmla="*/ 34271 h 686825"/>
                <a:gd name="connsiteX68" fmla="*/ 109332 w 282685"/>
                <a:gd name="connsiteY68" fmla="*/ 2749 h 686825"/>
                <a:gd name="connsiteX69" fmla="*/ 129125 w 282685"/>
                <a:gd name="connsiteY69" fmla="*/ 4948 h 686825"/>
                <a:gd name="connsiteX70" fmla="*/ 119595 w 282685"/>
                <a:gd name="connsiteY70" fmla="*/ 19243 h 686825"/>
                <a:gd name="connsiteX71" fmla="*/ 120328 w 282685"/>
                <a:gd name="connsiteY71" fmla="*/ 28406 h 686825"/>
                <a:gd name="connsiteX72" fmla="*/ 117762 w 282685"/>
                <a:gd name="connsiteY72" fmla="*/ 47100 h 686825"/>
                <a:gd name="connsiteX73" fmla="*/ 92471 w 282685"/>
                <a:gd name="connsiteY73" fmla="*/ 58462 h 686825"/>
                <a:gd name="connsiteX74" fmla="*/ 90272 w 282685"/>
                <a:gd name="connsiteY74" fmla="*/ 74224 h 686825"/>
                <a:gd name="connsiteX75" fmla="*/ 95403 w 282685"/>
                <a:gd name="connsiteY75" fmla="*/ 91084 h 686825"/>
                <a:gd name="connsiteX76" fmla="*/ 116296 w 282685"/>
                <a:gd name="connsiteY76" fmla="*/ 84487 h 686825"/>
                <a:gd name="connsiteX77" fmla="*/ 136456 w 282685"/>
                <a:gd name="connsiteY77" fmla="*/ 89252 h 686825"/>
                <a:gd name="connsiteX78" fmla="*/ 153317 w 282685"/>
                <a:gd name="connsiteY78" fmla="*/ 62861 h 686825"/>
                <a:gd name="connsiteX79" fmla="*/ 154050 w 282685"/>
                <a:gd name="connsiteY79" fmla="*/ 65060 h 686825"/>
                <a:gd name="connsiteX80" fmla="*/ 153683 w 282685"/>
                <a:gd name="connsiteY80" fmla="*/ 100614 h 686825"/>
                <a:gd name="connsiteX81" fmla="*/ 171277 w 282685"/>
                <a:gd name="connsiteY81" fmla="*/ 105379 h 686825"/>
                <a:gd name="connsiteX82" fmla="*/ 182273 w 282685"/>
                <a:gd name="connsiteY82" fmla="*/ 94750 h 686825"/>
                <a:gd name="connsiteX83" fmla="*/ 192170 w 282685"/>
                <a:gd name="connsiteY83" fmla="*/ 88885 h 686825"/>
                <a:gd name="connsiteX84" fmla="*/ 199134 w 282685"/>
                <a:gd name="connsiteY84" fmla="*/ 73491 h 686825"/>
                <a:gd name="connsiteX85" fmla="*/ 206465 w 282685"/>
                <a:gd name="connsiteY85" fmla="*/ 92184 h 686825"/>
                <a:gd name="connsiteX86" fmla="*/ 217827 w 282685"/>
                <a:gd name="connsiteY86" fmla="*/ 95849 h 686825"/>
                <a:gd name="connsiteX87" fmla="*/ 217827 w 282685"/>
                <a:gd name="connsiteY87" fmla="*/ 138001 h 686825"/>
                <a:gd name="connsiteX88" fmla="*/ 212696 w 282685"/>
                <a:gd name="connsiteY88" fmla="*/ 148998 h 686825"/>
                <a:gd name="connsiteX89" fmla="*/ 224792 w 282685"/>
                <a:gd name="connsiteY89" fmla="*/ 155229 h 686825"/>
                <a:gd name="connsiteX90" fmla="*/ 206465 w 282685"/>
                <a:gd name="connsiteY90" fmla="*/ 166958 h 686825"/>
                <a:gd name="connsiteX91" fmla="*/ 194369 w 282685"/>
                <a:gd name="connsiteY91" fmla="*/ 170990 h 686825"/>
                <a:gd name="connsiteX92" fmla="*/ 206465 w 282685"/>
                <a:gd name="connsiteY92" fmla="*/ 166958 h 686825"/>
                <a:gd name="connsiteX93" fmla="*/ 218927 w 282685"/>
                <a:gd name="connsiteY93" fmla="*/ 185651 h 686825"/>
                <a:gd name="connsiteX94" fmla="*/ 193636 w 282685"/>
                <a:gd name="connsiteY94" fmla="*/ 183452 h 686825"/>
                <a:gd name="connsiteX95" fmla="*/ 167978 w 282685"/>
                <a:gd name="connsiteY95" fmla="*/ 178321 h 686825"/>
                <a:gd name="connsiteX96" fmla="*/ 155516 w 282685"/>
                <a:gd name="connsiteY96" fmla="*/ 194082 h 686825"/>
                <a:gd name="connsiteX97" fmla="*/ 141221 w 282685"/>
                <a:gd name="connsiteY97" fmla="*/ 215341 h 686825"/>
                <a:gd name="connsiteX98" fmla="*/ 144520 w 282685"/>
                <a:gd name="connsiteY98" fmla="*/ 232202 h 686825"/>
                <a:gd name="connsiteX99" fmla="*/ 139388 w 282685"/>
                <a:gd name="connsiteY99" fmla="*/ 253461 h 686825"/>
                <a:gd name="connsiteX100" fmla="*/ 138655 w 282685"/>
                <a:gd name="connsiteY100" fmla="*/ 260059 h 686825"/>
                <a:gd name="connsiteX101" fmla="*/ 146352 w 282685"/>
                <a:gd name="connsiteY101" fmla="*/ 260059 h 686825"/>
                <a:gd name="connsiteX102" fmla="*/ 157715 w 282685"/>
                <a:gd name="connsiteY102" fmla="*/ 247596 h 686825"/>
                <a:gd name="connsiteX103" fmla="*/ 156982 w 282685"/>
                <a:gd name="connsiteY103" fmla="*/ 260792 h 686825"/>
                <a:gd name="connsiteX104" fmla="*/ 182640 w 282685"/>
                <a:gd name="connsiteY104" fmla="*/ 247596 h 686825"/>
                <a:gd name="connsiteX105" fmla="*/ 191803 w 282685"/>
                <a:gd name="connsiteY105" fmla="*/ 249063 h 686825"/>
                <a:gd name="connsiteX106" fmla="*/ 207564 w 282685"/>
                <a:gd name="connsiteY106" fmla="*/ 291581 h 686825"/>
                <a:gd name="connsiteX107" fmla="*/ 207198 w 282685"/>
                <a:gd name="connsiteY107" fmla="*/ 293414 h 686825"/>
                <a:gd name="connsiteX108" fmla="*/ 195469 w 282685"/>
                <a:gd name="connsiteY108" fmla="*/ 315406 h 686825"/>
                <a:gd name="connsiteX109" fmla="*/ 194735 w 282685"/>
                <a:gd name="connsiteY109" fmla="*/ 324936 h 686825"/>
                <a:gd name="connsiteX110" fmla="*/ 212329 w 282685"/>
                <a:gd name="connsiteY110" fmla="*/ 335566 h 686825"/>
                <a:gd name="connsiteX111" fmla="*/ 220760 w 282685"/>
                <a:gd name="connsiteY111" fmla="*/ 343996 h 686825"/>
                <a:gd name="connsiteX112" fmla="*/ 211963 w 282685"/>
                <a:gd name="connsiteY112" fmla="*/ 354992 h 686825"/>
                <a:gd name="connsiteX113" fmla="*/ 190337 w 282685"/>
                <a:gd name="connsiteY113" fmla="*/ 348028 h 686825"/>
                <a:gd name="connsiteX114" fmla="*/ 180074 w 282685"/>
                <a:gd name="connsiteY114" fmla="*/ 349861 h 686825"/>
                <a:gd name="connsiteX115" fmla="*/ 176775 w 282685"/>
                <a:gd name="connsiteY115" fmla="*/ 371486 h 686825"/>
                <a:gd name="connsiteX116" fmla="*/ 182273 w 282685"/>
                <a:gd name="connsiteY116" fmla="*/ 377718 h 686825"/>
                <a:gd name="connsiteX117" fmla="*/ 176408 w 282685"/>
                <a:gd name="connsiteY117" fmla="*/ 380283 h 686825"/>
                <a:gd name="connsiteX118" fmla="*/ 174576 w 282685"/>
                <a:gd name="connsiteY118" fmla="*/ 383949 h 686825"/>
                <a:gd name="connsiteX119" fmla="*/ 184106 w 282685"/>
                <a:gd name="connsiteY119" fmla="*/ 388714 h 686825"/>
                <a:gd name="connsiteX120" fmla="*/ 194735 w 282685"/>
                <a:gd name="connsiteY120" fmla="*/ 409240 h 686825"/>
                <a:gd name="connsiteX121" fmla="*/ 191070 w 282685"/>
                <a:gd name="connsiteY121" fmla="*/ 428300 h 686825"/>
                <a:gd name="connsiteX122" fmla="*/ 207931 w 282685"/>
                <a:gd name="connsiteY122" fmla="*/ 416571 h 686825"/>
                <a:gd name="connsiteX123" fmla="*/ 213795 w 282685"/>
                <a:gd name="connsiteY123" fmla="*/ 457256 h 686825"/>
                <a:gd name="connsiteX124" fmla="*/ 212329 w 282685"/>
                <a:gd name="connsiteY124" fmla="*/ 495376 h 686825"/>
                <a:gd name="connsiteX125" fmla="*/ 240553 w 282685"/>
                <a:gd name="connsiteY125" fmla="*/ 443328 h 686825"/>
                <a:gd name="connsiteX126" fmla="*/ 247150 w 282685"/>
                <a:gd name="connsiteY126" fmla="*/ 443328 h 686825"/>
                <a:gd name="connsiteX127" fmla="*/ 261812 w 282685"/>
                <a:gd name="connsiteY127" fmla="*/ 443328 h 686825"/>
                <a:gd name="connsiteX128" fmla="*/ 250083 w 282685"/>
                <a:gd name="connsiteY128" fmla="*/ 395678 h 686825"/>
                <a:gd name="connsiteX129" fmla="*/ 241286 w 282685"/>
                <a:gd name="connsiteY129" fmla="*/ 382849 h 686825"/>
                <a:gd name="connsiteX130" fmla="*/ 257047 w 282685"/>
                <a:gd name="connsiteY130" fmla="*/ 368188 h 686825"/>
                <a:gd name="connsiteX131" fmla="*/ 265477 w 282685"/>
                <a:gd name="connsiteY131" fmla="*/ 378084 h 686825"/>
                <a:gd name="connsiteX132" fmla="*/ 277940 w 282685"/>
                <a:gd name="connsiteY132" fmla="*/ 419870 h 68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282685" h="686825">
                  <a:moveTo>
                    <a:pt x="277940" y="419870"/>
                  </a:moveTo>
                  <a:cubicBezTo>
                    <a:pt x="280505" y="433431"/>
                    <a:pt x="290402" y="448460"/>
                    <a:pt x="270609" y="458356"/>
                  </a:cubicBezTo>
                  <a:cubicBezTo>
                    <a:pt x="266577" y="460189"/>
                    <a:pt x="268776" y="463488"/>
                    <a:pt x="271342" y="465687"/>
                  </a:cubicBezTo>
                  <a:cubicBezTo>
                    <a:pt x="275007" y="469719"/>
                    <a:pt x="273175" y="473384"/>
                    <a:pt x="271708" y="477783"/>
                  </a:cubicBezTo>
                  <a:cubicBezTo>
                    <a:pt x="262545" y="506006"/>
                    <a:pt x="261812" y="536062"/>
                    <a:pt x="254481" y="564652"/>
                  </a:cubicBezTo>
                  <a:cubicBezTo>
                    <a:pt x="251182" y="577848"/>
                    <a:pt x="246784" y="590310"/>
                    <a:pt x="247884" y="603872"/>
                  </a:cubicBezTo>
                  <a:cubicBezTo>
                    <a:pt x="247150" y="609003"/>
                    <a:pt x="249350" y="614868"/>
                    <a:pt x="244218" y="618900"/>
                  </a:cubicBezTo>
                  <a:cubicBezTo>
                    <a:pt x="232855" y="614868"/>
                    <a:pt x="227357" y="604238"/>
                    <a:pt x="218560" y="597274"/>
                  </a:cubicBezTo>
                  <a:cubicBezTo>
                    <a:pt x="211596" y="591776"/>
                    <a:pt x="212696" y="599474"/>
                    <a:pt x="210130" y="600940"/>
                  </a:cubicBezTo>
                  <a:cubicBezTo>
                    <a:pt x="206831" y="603139"/>
                    <a:pt x="202433" y="592509"/>
                    <a:pt x="198767" y="603506"/>
                  </a:cubicBezTo>
                  <a:cubicBezTo>
                    <a:pt x="196568" y="610836"/>
                    <a:pt x="184106" y="614135"/>
                    <a:pt x="177508" y="610103"/>
                  </a:cubicBezTo>
                  <a:cubicBezTo>
                    <a:pt x="164679" y="601673"/>
                    <a:pt x="145619" y="600573"/>
                    <a:pt x="140854" y="581513"/>
                  </a:cubicBezTo>
                  <a:cubicBezTo>
                    <a:pt x="140121" y="578581"/>
                    <a:pt x="137922" y="576015"/>
                    <a:pt x="133890" y="576015"/>
                  </a:cubicBezTo>
                  <a:cubicBezTo>
                    <a:pt x="125093" y="580780"/>
                    <a:pt x="134990" y="596541"/>
                    <a:pt x="123627" y="596908"/>
                  </a:cubicBezTo>
                  <a:cubicBezTo>
                    <a:pt x="109698" y="597274"/>
                    <a:pt x="117029" y="581880"/>
                    <a:pt x="111898" y="574916"/>
                  </a:cubicBezTo>
                  <a:cubicBezTo>
                    <a:pt x="109698" y="571983"/>
                    <a:pt x="108232" y="568318"/>
                    <a:pt x="106400" y="565019"/>
                  </a:cubicBezTo>
                  <a:cubicBezTo>
                    <a:pt x="95403" y="573449"/>
                    <a:pt x="84407" y="581513"/>
                    <a:pt x="76343" y="592876"/>
                  </a:cubicBezTo>
                  <a:cubicBezTo>
                    <a:pt x="74877" y="593975"/>
                    <a:pt x="73411" y="594708"/>
                    <a:pt x="71945" y="595442"/>
                  </a:cubicBezTo>
                  <a:cubicBezTo>
                    <a:pt x="67180" y="596908"/>
                    <a:pt x="61682" y="596175"/>
                    <a:pt x="57650" y="599474"/>
                  </a:cubicBezTo>
                  <a:cubicBezTo>
                    <a:pt x="50319" y="605705"/>
                    <a:pt x="42622" y="611203"/>
                    <a:pt x="53985" y="621099"/>
                  </a:cubicBezTo>
                  <a:cubicBezTo>
                    <a:pt x="60582" y="626964"/>
                    <a:pt x="67180" y="635761"/>
                    <a:pt x="49953" y="637227"/>
                  </a:cubicBezTo>
                  <a:cubicBezTo>
                    <a:pt x="48853" y="637227"/>
                    <a:pt x="47387" y="636860"/>
                    <a:pt x="46287" y="637227"/>
                  </a:cubicBezTo>
                  <a:cubicBezTo>
                    <a:pt x="59849" y="656287"/>
                    <a:pt x="26128" y="662885"/>
                    <a:pt x="34558" y="680845"/>
                  </a:cubicBezTo>
                  <a:cubicBezTo>
                    <a:pt x="32359" y="684511"/>
                    <a:pt x="29060" y="685977"/>
                    <a:pt x="25028" y="686710"/>
                  </a:cubicBezTo>
                  <a:cubicBezTo>
                    <a:pt x="17697" y="687076"/>
                    <a:pt x="10367" y="687076"/>
                    <a:pt x="7068" y="678646"/>
                  </a:cubicBezTo>
                  <a:cubicBezTo>
                    <a:pt x="9267" y="670949"/>
                    <a:pt x="8900" y="663251"/>
                    <a:pt x="15498" y="656654"/>
                  </a:cubicBezTo>
                  <a:cubicBezTo>
                    <a:pt x="25028" y="646757"/>
                    <a:pt x="8900" y="641259"/>
                    <a:pt x="7801" y="631729"/>
                  </a:cubicBezTo>
                  <a:cubicBezTo>
                    <a:pt x="19163" y="630996"/>
                    <a:pt x="18064" y="642359"/>
                    <a:pt x="25395" y="646024"/>
                  </a:cubicBezTo>
                  <a:cubicBezTo>
                    <a:pt x="25395" y="634295"/>
                    <a:pt x="38956" y="626597"/>
                    <a:pt x="32359" y="613769"/>
                  </a:cubicBezTo>
                  <a:cubicBezTo>
                    <a:pt x="19896" y="621099"/>
                    <a:pt x="14032" y="596175"/>
                    <a:pt x="836" y="607537"/>
                  </a:cubicBezTo>
                  <a:cubicBezTo>
                    <a:pt x="-1363" y="599107"/>
                    <a:pt x="470" y="593975"/>
                    <a:pt x="10000" y="591043"/>
                  </a:cubicBezTo>
                  <a:cubicBezTo>
                    <a:pt x="22096" y="587378"/>
                    <a:pt x="23562" y="582613"/>
                    <a:pt x="18064" y="571983"/>
                  </a:cubicBezTo>
                  <a:cubicBezTo>
                    <a:pt x="15498" y="566852"/>
                    <a:pt x="32359" y="546325"/>
                    <a:pt x="41522" y="543393"/>
                  </a:cubicBezTo>
                  <a:cubicBezTo>
                    <a:pt x="52152" y="547425"/>
                    <a:pt x="51419" y="539728"/>
                    <a:pt x="50686" y="533497"/>
                  </a:cubicBezTo>
                  <a:cubicBezTo>
                    <a:pt x="49953" y="524333"/>
                    <a:pt x="54351" y="519935"/>
                    <a:pt x="62048" y="516636"/>
                  </a:cubicBezTo>
                  <a:cubicBezTo>
                    <a:pt x="79276" y="508572"/>
                    <a:pt x="84774" y="492444"/>
                    <a:pt x="75977" y="475583"/>
                  </a:cubicBezTo>
                  <a:cubicBezTo>
                    <a:pt x="72678" y="468986"/>
                    <a:pt x="70112" y="463121"/>
                    <a:pt x="74144" y="456157"/>
                  </a:cubicBezTo>
                  <a:cubicBezTo>
                    <a:pt x="85873" y="451759"/>
                    <a:pt x="94304" y="442228"/>
                    <a:pt x="106033" y="436730"/>
                  </a:cubicBezTo>
                  <a:cubicBezTo>
                    <a:pt x="116663" y="431965"/>
                    <a:pt x="126193" y="416571"/>
                    <a:pt x="133890" y="404108"/>
                  </a:cubicBezTo>
                  <a:cubicBezTo>
                    <a:pt x="136456" y="400076"/>
                    <a:pt x="133157" y="399710"/>
                    <a:pt x="130225" y="398610"/>
                  </a:cubicBezTo>
                  <a:cubicBezTo>
                    <a:pt x="118129" y="392746"/>
                    <a:pt x="118129" y="383216"/>
                    <a:pt x="125826" y="374052"/>
                  </a:cubicBezTo>
                  <a:cubicBezTo>
                    <a:pt x="132790" y="366355"/>
                    <a:pt x="135723" y="356825"/>
                    <a:pt x="140488" y="347661"/>
                  </a:cubicBezTo>
                  <a:cubicBezTo>
                    <a:pt x="136089" y="353526"/>
                    <a:pt x="130591" y="357558"/>
                    <a:pt x="125826" y="361956"/>
                  </a:cubicBezTo>
                  <a:cubicBezTo>
                    <a:pt x="121061" y="366355"/>
                    <a:pt x="114830" y="364889"/>
                    <a:pt x="113364" y="359757"/>
                  </a:cubicBezTo>
                  <a:cubicBezTo>
                    <a:pt x="110432" y="348028"/>
                    <a:pt x="99802" y="343996"/>
                    <a:pt x="92105" y="337032"/>
                  </a:cubicBezTo>
                  <a:cubicBezTo>
                    <a:pt x="85507" y="330801"/>
                    <a:pt x="77077" y="325303"/>
                    <a:pt x="84407" y="313573"/>
                  </a:cubicBezTo>
                  <a:cubicBezTo>
                    <a:pt x="88439" y="306976"/>
                    <a:pt x="81108" y="302577"/>
                    <a:pt x="77443" y="297812"/>
                  </a:cubicBezTo>
                  <a:cubicBezTo>
                    <a:pt x="73778" y="293047"/>
                    <a:pt x="66814" y="287916"/>
                    <a:pt x="71212" y="281684"/>
                  </a:cubicBezTo>
                  <a:cubicBezTo>
                    <a:pt x="76710" y="274354"/>
                    <a:pt x="83674" y="280585"/>
                    <a:pt x="89539" y="283151"/>
                  </a:cubicBezTo>
                  <a:cubicBezTo>
                    <a:pt x="93571" y="284617"/>
                    <a:pt x="96870" y="288649"/>
                    <a:pt x="102734" y="284983"/>
                  </a:cubicBezTo>
                  <a:cubicBezTo>
                    <a:pt x="92838" y="282418"/>
                    <a:pt x="86973" y="278752"/>
                    <a:pt x="92838" y="267023"/>
                  </a:cubicBezTo>
                  <a:cubicBezTo>
                    <a:pt x="103834" y="245397"/>
                    <a:pt x="102368" y="240632"/>
                    <a:pt x="82941" y="227437"/>
                  </a:cubicBezTo>
                  <a:cubicBezTo>
                    <a:pt x="73045" y="220839"/>
                    <a:pt x="74877" y="213508"/>
                    <a:pt x="80742" y="206911"/>
                  </a:cubicBezTo>
                  <a:cubicBezTo>
                    <a:pt x="89539" y="196648"/>
                    <a:pt x="93571" y="188584"/>
                    <a:pt x="80375" y="178687"/>
                  </a:cubicBezTo>
                  <a:cubicBezTo>
                    <a:pt x="75244" y="175022"/>
                    <a:pt x="74144" y="168058"/>
                    <a:pt x="77077" y="161460"/>
                  </a:cubicBezTo>
                  <a:cubicBezTo>
                    <a:pt x="78543" y="158894"/>
                    <a:pt x="81842" y="156695"/>
                    <a:pt x="80375" y="153396"/>
                  </a:cubicBezTo>
                  <a:cubicBezTo>
                    <a:pt x="73411" y="137268"/>
                    <a:pt x="78909" y="133236"/>
                    <a:pt x="91738" y="138368"/>
                  </a:cubicBezTo>
                  <a:cubicBezTo>
                    <a:pt x="88806" y="138734"/>
                    <a:pt x="84041" y="135435"/>
                    <a:pt x="81475" y="131037"/>
                  </a:cubicBezTo>
                  <a:cubicBezTo>
                    <a:pt x="76343" y="120407"/>
                    <a:pt x="69379" y="113810"/>
                    <a:pt x="57283" y="110511"/>
                  </a:cubicBezTo>
                  <a:cubicBezTo>
                    <a:pt x="46654" y="107579"/>
                    <a:pt x="50319" y="98415"/>
                    <a:pt x="57283" y="95483"/>
                  </a:cubicBezTo>
                  <a:cubicBezTo>
                    <a:pt x="74144" y="88519"/>
                    <a:pt x="63515" y="73491"/>
                    <a:pt x="68646" y="63227"/>
                  </a:cubicBezTo>
                  <a:cubicBezTo>
                    <a:pt x="70479" y="59562"/>
                    <a:pt x="65714" y="60662"/>
                    <a:pt x="63881" y="60295"/>
                  </a:cubicBezTo>
                  <a:cubicBezTo>
                    <a:pt x="57283" y="58462"/>
                    <a:pt x="48120" y="57729"/>
                    <a:pt x="52885" y="47833"/>
                  </a:cubicBezTo>
                  <a:cubicBezTo>
                    <a:pt x="56917" y="39402"/>
                    <a:pt x="61315" y="28406"/>
                    <a:pt x="74877" y="32805"/>
                  </a:cubicBezTo>
                  <a:cubicBezTo>
                    <a:pt x="80375" y="34637"/>
                    <a:pt x="85507" y="36837"/>
                    <a:pt x="89539" y="40869"/>
                  </a:cubicBezTo>
                  <a:cubicBezTo>
                    <a:pt x="89905" y="43434"/>
                    <a:pt x="92471" y="38669"/>
                    <a:pt x="90638" y="40502"/>
                  </a:cubicBezTo>
                  <a:cubicBezTo>
                    <a:pt x="89905" y="40869"/>
                    <a:pt x="90272" y="40502"/>
                    <a:pt x="89539" y="39402"/>
                  </a:cubicBezTo>
                  <a:cubicBezTo>
                    <a:pt x="88439" y="37570"/>
                    <a:pt x="87340" y="35737"/>
                    <a:pt x="88073" y="34271"/>
                  </a:cubicBezTo>
                  <a:cubicBezTo>
                    <a:pt x="94670" y="23641"/>
                    <a:pt x="100169" y="11912"/>
                    <a:pt x="109332" y="2749"/>
                  </a:cubicBezTo>
                  <a:cubicBezTo>
                    <a:pt x="116296" y="2015"/>
                    <a:pt x="124727" y="-4216"/>
                    <a:pt x="129125" y="4948"/>
                  </a:cubicBezTo>
                  <a:cubicBezTo>
                    <a:pt x="133157" y="13012"/>
                    <a:pt x="126559" y="16310"/>
                    <a:pt x="119595" y="19243"/>
                  </a:cubicBezTo>
                  <a:cubicBezTo>
                    <a:pt x="115930" y="20709"/>
                    <a:pt x="117029" y="25474"/>
                    <a:pt x="120328" y="28406"/>
                  </a:cubicBezTo>
                  <a:cubicBezTo>
                    <a:pt x="129492" y="36470"/>
                    <a:pt x="124360" y="39036"/>
                    <a:pt x="117762" y="47100"/>
                  </a:cubicBezTo>
                  <a:cubicBezTo>
                    <a:pt x="110432" y="56263"/>
                    <a:pt x="99069" y="47833"/>
                    <a:pt x="92471" y="58462"/>
                  </a:cubicBezTo>
                  <a:cubicBezTo>
                    <a:pt x="88439" y="65060"/>
                    <a:pt x="82575" y="67626"/>
                    <a:pt x="90272" y="74224"/>
                  </a:cubicBezTo>
                  <a:cubicBezTo>
                    <a:pt x="95770" y="78989"/>
                    <a:pt x="96137" y="83754"/>
                    <a:pt x="95403" y="91084"/>
                  </a:cubicBezTo>
                  <a:cubicBezTo>
                    <a:pt x="102368" y="85953"/>
                    <a:pt x="107499" y="81921"/>
                    <a:pt x="116296" y="84487"/>
                  </a:cubicBezTo>
                  <a:cubicBezTo>
                    <a:pt x="122527" y="86319"/>
                    <a:pt x="126926" y="93650"/>
                    <a:pt x="136456" y="89252"/>
                  </a:cubicBezTo>
                  <a:cubicBezTo>
                    <a:pt x="121794" y="68359"/>
                    <a:pt x="141221" y="67626"/>
                    <a:pt x="153317" y="62861"/>
                  </a:cubicBezTo>
                  <a:cubicBezTo>
                    <a:pt x="153317" y="63227"/>
                    <a:pt x="154416" y="65060"/>
                    <a:pt x="154050" y="65060"/>
                  </a:cubicBezTo>
                  <a:cubicBezTo>
                    <a:pt x="135356" y="76789"/>
                    <a:pt x="155149" y="88885"/>
                    <a:pt x="153683" y="100614"/>
                  </a:cubicBezTo>
                  <a:cubicBezTo>
                    <a:pt x="158082" y="108678"/>
                    <a:pt x="172010" y="77522"/>
                    <a:pt x="171277" y="105379"/>
                  </a:cubicBezTo>
                  <a:cubicBezTo>
                    <a:pt x="178241" y="105379"/>
                    <a:pt x="179341" y="98415"/>
                    <a:pt x="182273" y="94750"/>
                  </a:cubicBezTo>
                  <a:cubicBezTo>
                    <a:pt x="184839" y="91084"/>
                    <a:pt x="182640" y="86319"/>
                    <a:pt x="192170" y="88885"/>
                  </a:cubicBezTo>
                  <a:cubicBezTo>
                    <a:pt x="203899" y="92551"/>
                    <a:pt x="198034" y="79722"/>
                    <a:pt x="199134" y="73491"/>
                  </a:cubicBezTo>
                  <a:cubicBezTo>
                    <a:pt x="204998" y="78256"/>
                    <a:pt x="206831" y="84853"/>
                    <a:pt x="206465" y="92184"/>
                  </a:cubicBezTo>
                  <a:cubicBezTo>
                    <a:pt x="208297" y="99515"/>
                    <a:pt x="217461" y="84487"/>
                    <a:pt x="217827" y="95849"/>
                  </a:cubicBezTo>
                  <a:cubicBezTo>
                    <a:pt x="216361" y="109778"/>
                    <a:pt x="206098" y="123706"/>
                    <a:pt x="217827" y="138001"/>
                  </a:cubicBezTo>
                  <a:cubicBezTo>
                    <a:pt x="222226" y="143499"/>
                    <a:pt x="209397" y="144232"/>
                    <a:pt x="212696" y="148998"/>
                  </a:cubicBezTo>
                  <a:cubicBezTo>
                    <a:pt x="214529" y="151930"/>
                    <a:pt x="219660" y="152663"/>
                    <a:pt x="224792" y="155229"/>
                  </a:cubicBezTo>
                  <a:cubicBezTo>
                    <a:pt x="218560" y="160360"/>
                    <a:pt x="214529" y="166591"/>
                    <a:pt x="206465" y="166958"/>
                  </a:cubicBezTo>
                  <a:cubicBezTo>
                    <a:pt x="200967" y="164392"/>
                    <a:pt x="198767" y="168791"/>
                    <a:pt x="194369" y="170990"/>
                  </a:cubicBezTo>
                  <a:cubicBezTo>
                    <a:pt x="201700" y="175022"/>
                    <a:pt x="200600" y="163293"/>
                    <a:pt x="206465" y="166958"/>
                  </a:cubicBezTo>
                  <a:cubicBezTo>
                    <a:pt x="211230" y="173189"/>
                    <a:pt x="225158" y="174655"/>
                    <a:pt x="218927" y="185651"/>
                  </a:cubicBezTo>
                  <a:cubicBezTo>
                    <a:pt x="217827" y="187851"/>
                    <a:pt x="201700" y="197014"/>
                    <a:pt x="193636" y="183452"/>
                  </a:cubicBezTo>
                  <a:cubicBezTo>
                    <a:pt x="187771" y="173556"/>
                    <a:pt x="176775" y="181253"/>
                    <a:pt x="167978" y="178321"/>
                  </a:cubicBezTo>
                  <a:cubicBezTo>
                    <a:pt x="153317" y="173189"/>
                    <a:pt x="161380" y="191516"/>
                    <a:pt x="155516" y="194082"/>
                  </a:cubicBezTo>
                  <a:cubicBezTo>
                    <a:pt x="146352" y="198480"/>
                    <a:pt x="151850" y="210943"/>
                    <a:pt x="141221" y="215341"/>
                  </a:cubicBezTo>
                  <a:cubicBezTo>
                    <a:pt x="136822" y="217174"/>
                    <a:pt x="145253" y="225237"/>
                    <a:pt x="144520" y="232202"/>
                  </a:cubicBezTo>
                  <a:cubicBezTo>
                    <a:pt x="143787" y="239899"/>
                    <a:pt x="153683" y="249063"/>
                    <a:pt x="139388" y="253461"/>
                  </a:cubicBezTo>
                  <a:cubicBezTo>
                    <a:pt x="137922" y="253828"/>
                    <a:pt x="136456" y="257859"/>
                    <a:pt x="138655" y="260059"/>
                  </a:cubicBezTo>
                  <a:cubicBezTo>
                    <a:pt x="141221" y="262258"/>
                    <a:pt x="143787" y="263358"/>
                    <a:pt x="146352" y="260059"/>
                  </a:cubicBezTo>
                  <a:cubicBezTo>
                    <a:pt x="150018" y="255660"/>
                    <a:pt x="153683" y="251995"/>
                    <a:pt x="157715" y="247596"/>
                  </a:cubicBezTo>
                  <a:cubicBezTo>
                    <a:pt x="163213" y="253095"/>
                    <a:pt x="154416" y="255294"/>
                    <a:pt x="156982" y="260792"/>
                  </a:cubicBezTo>
                  <a:cubicBezTo>
                    <a:pt x="165779" y="257493"/>
                    <a:pt x="177142" y="259692"/>
                    <a:pt x="182640" y="247596"/>
                  </a:cubicBezTo>
                  <a:cubicBezTo>
                    <a:pt x="185205" y="242098"/>
                    <a:pt x="190337" y="243564"/>
                    <a:pt x="191803" y="249063"/>
                  </a:cubicBezTo>
                  <a:cubicBezTo>
                    <a:pt x="195469" y="263724"/>
                    <a:pt x="209030" y="274720"/>
                    <a:pt x="207564" y="291581"/>
                  </a:cubicBezTo>
                  <a:cubicBezTo>
                    <a:pt x="207564" y="292314"/>
                    <a:pt x="206831" y="292681"/>
                    <a:pt x="207198" y="293414"/>
                  </a:cubicBezTo>
                  <a:cubicBezTo>
                    <a:pt x="211230" y="308442"/>
                    <a:pt x="211230" y="308442"/>
                    <a:pt x="195469" y="315406"/>
                  </a:cubicBezTo>
                  <a:cubicBezTo>
                    <a:pt x="188871" y="318338"/>
                    <a:pt x="190703" y="322004"/>
                    <a:pt x="194735" y="324936"/>
                  </a:cubicBezTo>
                  <a:cubicBezTo>
                    <a:pt x="200234" y="328968"/>
                    <a:pt x="206098" y="332633"/>
                    <a:pt x="212329" y="335566"/>
                  </a:cubicBezTo>
                  <a:cubicBezTo>
                    <a:pt x="216361" y="337398"/>
                    <a:pt x="220393" y="338131"/>
                    <a:pt x="220760" y="343996"/>
                  </a:cubicBezTo>
                  <a:cubicBezTo>
                    <a:pt x="220760" y="350594"/>
                    <a:pt x="215262" y="351693"/>
                    <a:pt x="211963" y="354992"/>
                  </a:cubicBezTo>
                  <a:lnTo>
                    <a:pt x="190337" y="348028"/>
                  </a:lnTo>
                  <a:cubicBezTo>
                    <a:pt x="185939" y="341797"/>
                    <a:pt x="181907" y="346928"/>
                    <a:pt x="180074" y="349861"/>
                  </a:cubicBezTo>
                  <a:cubicBezTo>
                    <a:pt x="176408" y="356458"/>
                    <a:pt x="168345" y="363423"/>
                    <a:pt x="176775" y="371486"/>
                  </a:cubicBezTo>
                  <a:cubicBezTo>
                    <a:pt x="178608" y="373319"/>
                    <a:pt x="182640" y="373686"/>
                    <a:pt x="182273" y="377718"/>
                  </a:cubicBezTo>
                  <a:cubicBezTo>
                    <a:pt x="181907" y="381016"/>
                    <a:pt x="178608" y="380283"/>
                    <a:pt x="176408" y="380283"/>
                  </a:cubicBezTo>
                  <a:cubicBezTo>
                    <a:pt x="173843" y="380283"/>
                    <a:pt x="173476" y="382116"/>
                    <a:pt x="174576" y="383949"/>
                  </a:cubicBezTo>
                  <a:cubicBezTo>
                    <a:pt x="176775" y="387614"/>
                    <a:pt x="180074" y="388347"/>
                    <a:pt x="184106" y="388714"/>
                  </a:cubicBezTo>
                  <a:cubicBezTo>
                    <a:pt x="199134" y="390547"/>
                    <a:pt x="203166" y="397144"/>
                    <a:pt x="194735" y="409240"/>
                  </a:cubicBezTo>
                  <a:cubicBezTo>
                    <a:pt x="190337" y="415838"/>
                    <a:pt x="181907" y="422435"/>
                    <a:pt x="191070" y="428300"/>
                  </a:cubicBezTo>
                  <a:cubicBezTo>
                    <a:pt x="199500" y="433798"/>
                    <a:pt x="199134" y="419503"/>
                    <a:pt x="207931" y="416571"/>
                  </a:cubicBezTo>
                  <a:cubicBezTo>
                    <a:pt x="213062" y="429400"/>
                    <a:pt x="226991" y="438930"/>
                    <a:pt x="213795" y="457256"/>
                  </a:cubicBezTo>
                  <a:cubicBezTo>
                    <a:pt x="207564" y="466054"/>
                    <a:pt x="201333" y="478882"/>
                    <a:pt x="212329" y="495376"/>
                  </a:cubicBezTo>
                  <a:cubicBezTo>
                    <a:pt x="209397" y="468253"/>
                    <a:pt x="233222" y="460922"/>
                    <a:pt x="240553" y="443328"/>
                  </a:cubicBezTo>
                  <a:cubicBezTo>
                    <a:pt x="241286" y="441129"/>
                    <a:pt x="245318" y="437830"/>
                    <a:pt x="247150" y="443328"/>
                  </a:cubicBezTo>
                  <a:cubicBezTo>
                    <a:pt x="252282" y="458356"/>
                    <a:pt x="259246" y="446993"/>
                    <a:pt x="261812" y="443328"/>
                  </a:cubicBezTo>
                  <a:cubicBezTo>
                    <a:pt x="272808" y="428300"/>
                    <a:pt x="266577" y="405208"/>
                    <a:pt x="250083" y="395678"/>
                  </a:cubicBezTo>
                  <a:cubicBezTo>
                    <a:pt x="245318" y="392746"/>
                    <a:pt x="239453" y="390180"/>
                    <a:pt x="241286" y="382849"/>
                  </a:cubicBezTo>
                  <a:cubicBezTo>
                    <a:pt x="243119" y="374785"/>
                    <a:pt x="250083" y="370387"/>
                    <a:pt x="257047" y="368188"/>
                  </a:cubicBezTo>
                  <a:cubicBezTo>
                    <a:pt x="262912" y="366355"/>
                    <a:pt x="266577" y="375518"/>
                    <a:pt x="265477" y="378084"/>
                  </a:cubicBezTo>
                  <a:cubicBezTo>
                    <a:pt x="260346" y="395678"/>
                    <a:pt x="277573" y="405208"/>
                    <a:pt x="277940" y="419870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02F6FA-A450-480F-ADE6-AA74EE066576}"/>
                </a:ext>
              </a:extLst>
            </p:cNvPr>
            <p:cNvSpPr/>
            <p:nvPr/>
          </p:nvSpPr>
          <p:spPr>
            <a:xfrm>
              <a:off x="11156657" y="6709949"/>
              <a:ext cx="509980" cy="320522"/>
            </a:xfrm>
            <a:custGeom>
              <a:avLst/>
              <a:gdLst>
                <a:gd name="connsiteX0" fmla="*/ 441679 w 509980"/>
                <a:gd name="connsiteY0" fmla="*/ 133386 h 320522"/>
                <a:gd name="connsiteX1" fmla="*/ 485297 w 509980"/>
                <a:gd name="connsiteY1" fmla="*/ 158677 h 320522"/>
                <a:gd name="connsiteX2" fmla="*/ 490429 w 509980"/>
                <a:gd name="connsiteY2" fmla="*/ 167841 h 320522"/>
                <a:gd name="connsiteX3" fmla="*/ 493361 w 509980"/>
                <a:gd name="connsiteY3" fmla="*/ 175172 h 320522"/>
                <a:gd name="connsiteX4" fmla="*/ 493728 w 509980"/>
                <a:gd name="connsiteY4" fmla="*/ 191300 h 320522"/>
                <a:gd name="connsiteX5" fmla="*/ 481265 w 509980"/>
                <a:gd name="connsiteY5" fmla="*/ 192033 h 320522"/>
                <a:gd name="connsiteX6" fmla="*/ 454874 w 509980"/>
                <a:gd name="connsiteY6" fmla="*/ 205228 h 320522"/>
                <a:gd name="connsiteX7" fmla="*/ 411623 w 509980"/>
                <a:gd name="connsiteY7" fmla="*/ 220623 h 320522"/>
                <a:gd name="connsiteX8" fmla="*/ 393663 w 509980"/>
                <a:gd name="connsiteY8" fmla="*/ 214391 h 320522"/>
                <a:gd name="connsiteX9" fmla="*/ 401360 w 509980"/>
                <a:gd name="connsiteY9" fmla="*/ 238949 h 320522"/>
                <a:gd name="connsiteX10" fmla="*/ 410890 w 509980"/>
                <a:gd name="connsiteY10" fmla="*/ 245914 h 320522"/>
                <a:gd name="connsiteX11" fmla="*/ 432516 w 509980"/>
                <a:gd name="connsiteY11" fmla="*/ 245547 h 320522"/>
                <a:gd name="connsiteX12" fmla="*/ 434348 w 509980"/>
                <a:gd name="connsiteY12" fmla="*/ 254711 h 320522"/>
                <a:gd name="connsiteX13" fmla="*/ 423719 w 509980"/>
                <a:gd name="connsiteY13" fmla="*/ 267906 h 320522"/>
                <a:gd name="connsiteX14" fmla="*/ 420786 w 509980"/>
                <a:gd name="connsiteY14" fmla="*/ 281468 h 320522"/>
                <a:gd name="connsiteX15" fmla="*/ 433615 w 509980"/>
                <a:gd name="connsiteY15" fmla="*/ 282934 h 320522"/>
                <a:gd name="connsiteX16" fmla="*/ 460006 w 509980"/>
                <a:gd name="connsiteY16" fmla="*/ 292464 h 320522"/>
                <a:gd name="connsiteX17" fmla="*/ 497393 w 509980"/>
                <a:gd name="connsiteY17" fmla="*/ 291365 h 320522"/>
                <a:gd name="connsiteX18" fmla="*/ 507656 w 509980"/>
                <a:gd name="connsiteY18" fmla="*/ 287333 h 320522"/>
                <a:gd name="connsiteX19" fmla="*/ 503991 w 509980"/>
                <a:gd name="connsiteY19" fmla="*/ 296129 h 320522"/>
                <a:gd name="connsiteX20" fmla="*/ 487863 w 509980"/>
                <a:gd name="connsiteY20" fmla="*/ 317022 h 320522"/>
                <a:gd name="connsiteX21" fmla="*/ 465871 w 509980"/>
                <a:gd name="connsiteY21" fmla="*/ 308225 h 320522"/>
                <a:gd name="connsiteX22" fmla="*/ 440946 w 509980"/>
                <a:gd name="connsiteY22" fmla="*/ 318855 h 320522"/>
                <a:gd name="connsiteX23" fmla="*/ 427751 w 509980"/>
                <a:gd name="connsiteY23" fmla="*/ 319954 h 320522"/>
                <a:gd name="connsiteX24" fmla="*/ 404292 w 509980"/>
                <a:gd name="connsiteY24" fmla="*/ 309325 h 320522"/>
                <a:gd name="connsiteX25" fmla="*/ 408691 w 509980"/>
                <a:gd name="connsiteY25" fmla="*/ 280002 h 320522"/>
                <a:gd name="connsiteX26" fmla="*/ 410890 w 509980"/>
                <a:gd name="connsiteY26" fmla="*/ 260209 h 320522"/>
                <a:gd name="connsiteX27" fmla="*/ 406125 w 509980"/>
                <a:gd name="connsiteY27" fmla="*/ 253978 h 320522"/>
                <a:gd name="connsiteX28" fmla="*/ 399161 w 509980"/>
                <a:gd name="connsiteY28" fmla="*/ 271571 h 320522"/>
                <a:gd name="connsiteX29" fmla="*/ 391097 w 509980"/>
                <a:gd name="connsiteY29" fmla="*/ 258376 h 320522"/>
                <a:gd name="connsiteX30" fmla="*/ 381567 w 509980"/>
                <a:gd name="connsiteY30" fmla="*/ 248480 h 320522"/>
                <a:gd name="connsiteX31" fmla="*/ 377168 w 509980"/>
                <a:gd name="connsiteY31" fmla="*/ 260209 h 320522"/>
                <a:gd name="connsiteX32" fmla="*/ 360308 w 509980"/>
                <a:gd name="connsiteY32" fmla="*/ 263874 h 320522"/>
                <a:gd name="connsiteX33" fmla="*/ 370204 w 509980"/>
                <a:gd name="connsiteY33" fmla="*/ 273038 h 320522"/>
                <a:gd name="connsiteX34" fmla="*/ 374236 w 509980"/>
                <a:gd name="connsiteY34" fmla="*/ 284767 h 320522"/>
                <a:gd name="connsiteX35" fmla="*/ 363973 w 509980"/>
                <a:gd name="connsiteY35" fmla="*/ 286233 h 320522"/>
                <a:gd name="connsiteX36" fmla="*/ 349678 w 509980"/>
                <a:gd name="connsiteY36" fmla="*/ 286600 h 320522"/>
                <a:gd name="connsiteX37" fmla="*/ 338682 w 509980"/>
                <a:gd name="connsiteY37" fmla="*/ 272671 h 320522"/>
                <a:gd name="connsiteX38" fmla="*/ 328419 w 509980"/>
                <a:gd name="connsiteY38" fmla="*/ 287333 h 320522"/>
                <a:gd name="connsiteX39" fmla="*/ 256577 w 509980"/>
                <a:gd name="connsiteY39" fmla="*/ 245914 h 320522"/>
                <a:gd name="connsiteX40" fmla="*/ 251812 w 509980"/>
                <a:gd name="connsiteY40" fmla="*/ 244448 h 320522"/>
                <a:gd name="connsiteX41" fmla="*/ 242649 w 509980"/>
                <a:gd name="connsiteY41" fmla="*/ 245547 h 320522"/>
                <a:gd name="connsiteX42" fmla="*/ 226521 w 509980"/>
                <a:gd name="connsiteY42" fmla="*/ 240782 h 320522"/>
                <a:gd name="connsiteX43" fmla="*/ 235684 w 509980"/>
                <a:gd name="connsiteY43" fmla="*/ 229419 h 320522"/>
                <a:gd name="connsiteX44" fmla="*/ 245214 w 509980"/>
                <a:gd name="connsiteY44" fmla="*/ 213658 h 320522"/>
                <a:gd name="connsiteX45" fmla="*/ 223955 w 509980"/>
                <a:gd name="connsiteY45" fmla="*/ 210359 h 320522"/>
                <a:gd name="connsiteX46" fmla="*/ 202696 w 509980"/>
                <a:gd name="connsiteY46" fmla="*/ 203762 h 320522"/>
                <a:gd name="connsiteX47" fmla="*/ 183269 w 509980"/>
                <a:gd name="connsiteY47" fmla="*/ 219523 h 320522"/>
                <a:gd name="connsiteX48" fmla="*/ 170074 w 509980"/>
                <a:gd name="connsiteY48" fmla="*/ 226121 h 320522"/>
                <a:gd name="connsiteX49" fmla="*/ 145149 w 509980"/>
                <a:gd name="connsiteY49" fmla="*/ 206694 h 320522"/>
                <a:gd name="connsiteX50" fmla="*/ 133420 w 509980"/>
                <a:gd name="connsiteY50" fmla="*/ 201929 h 320522"/>
                <a:gd name="connsiteX51" fmla="*/ 90168 w 509980"/>
                <a:gd name="connsiteY51" fmla="*/ 189100 h 320522"/>
                <a:gd name="connsiteX52" fmla="*/ 84304 w 509980"/>
                <a:gd name="connsiteY52" fmla="*/ 180303 h 320522"/>
                <a:gd name="connsiteX53" fmla="*/ 70742 w 509980"/>
                <a:gd name="connsiteY53" fmla="*/ 175538 h 320522"/>
                <a:gd name="connsiteX54" fmla="*/ 39953 w 509980"/>
                <a:gd name="connsiteY54" fmla="*/ 181036 h 320522"/>
                <a:gd name="connsiteX55" fmla="*/ 34821 w 509980"/>
                <a:gd name="connsiteY55" fmla="*/ 194598 h 320522"/>
                <a:gd name="connsiteX56" fmla="*/ 23825 w 509980"/>
                <a:gd name="connsiteY56" fmla="*/ 184335 h 320522"/>
                <a:gd name="connsiteX57" fmla="*/ 18693 w 509980"/>
                <a:gd name="connsiteY57" fmla="*/ 170040 h 320522"/>
                <a:gd name="connsiteX58" fmla="*/ 0 w 509980"/>
                <a:gd name="connsiteY58" fmla="*/ 157211 h 320522"/>
                <a:gd name="connsiteX59" fmla="*/ 6964 w 509980"/>
                <a:gd name="connsiteY59" fmla="*/ 149514 h 320522"/>
                <a:gd name="connsiteX60" fmla="*/ 17594 w 509980"/>
                <a:gd name="connsiteY60" fmla="*/ 120191 h 320522"/>
                <a:gd name="connsiteX61" fmla="*/ 19427 w 509980"/>
                <a:gd name="connsiteY61" fmla="*/ 100031 h 320522"/>
                <a:gd name="connsiteX62" fmla="*/ 16861 w 509980"/>
                <a:gd name="connsiteY62" fmla="*/ 76573 h 320522"/>
                <a:gd name="connsiteX63" fmla="*/ 16494 w 509980"/>
                <a:gd name="connsiteY63" fmla="*/ 63744 h 320522"/>
                <a:gd name="connsiteX64" fmla="*/ 61212 w 509980"/>
                <a:gd name="connsiteY64" fmla="*/ 63377 h 320522"/>
                <a:gd name="connsiteX65" fmla="*/ 46917 w 509980"/>
                <a:gd name="connsiteY65" fmla="*/ 80605 h 320522"/>
                <a:gd name="connsiteX66" fmla="*/ 55347 w 509980"/>
                <a:gd name="connsiteY66" fmla="*/ 115792 h 320522"/>
                <a:gd name="connsiteX67" fmla="*/ 91268 w 509980"/>
                <a:gd name="connsiteY67" fmla="*/ 122024 h 320522"/>
                <a:gd name="connsiteX68" fmla="*/ 110695 w 509980"/>
                <a:gd name="connsiteY68" fmla="*/ 90868 h 320522"/>
                <a:gd name="connsiteX69" fmla="*/ 124623 w 509980"/>
                <a:gd name="connsiteY69" fmla="*/ 82438 h 320522"/>
                <a:gd name="connsiteX70" fmla="*/ 127555 w 509980"/>
                <a:gd name="connsiteY70" fmla="*/ 70708 h 320522"/>
                <a:gd name="connsiteX71" fmla="*/ 128289 w 509980"/>
                <a:gd name="connsiteY71" fmla="*/ 57513 h 320522"/>
                <a:gd name="connsiteX72" fmla="*/ 132687 w 509980"/>
                <a:gd name="connsiteY72" fmla="*/ 54581 h 320522"/>
                <a:gd name="connsiteX73" fmla="*/ 273804 w 509980"/>
                <a:gd name="connsiteY73" fmla="*/ 23425 h 320522"/>
                <a:gd name="connsiteX74" fmla="*/ 269772 w 509980"/>
                <a:gd name="connsiteY74" fmla="*/ 54947 h 320522"/>
                <a:gd name="connsiteX75" fmla="*/ 262808 w 509980"/>
                <a:gd name="connsiteY75" fmla="*/ 70708 h 320522"/>
                <a:gd name="connsiteX76" fmla="*/ 262808 w 509980"/>
                <a:gd name="connsiteY76" fmla="*/ 79505 h 320522"/>
                <a:gd name="connsiteX77" fmla="*/ 271239 w 509980"/>
                <a:gd name="connsiteY77" fmla="*/ 102231 h 320522"/>
                <a:gd name="connsiteX78" fmla="*/ 294330 w 509980"/>
                <a:gd name="connsiteY78" fmla="*/ 105896 h 320522"/>
                <a:gd name="connsiteX79" fmla="*/ 297629 w 509980"/>
                <a:gd name="connsiteY79" fmla="*/ 104796 h 320522"/>
                <a:gd name="connsiteX80" fmla="*/ 315223 w 509980"/>
                <a:gd name="connsiteY80" fmla="*/ 85736 h 320522"/>
                <a:gd name="connsiteX81" fmla="*/ 316323 w 509980"/>
                <a:gd name="connsiteY81" fmla="*/ 71808 h 320522"/>
                <a:gd name="connsiteX82" fmla="*/ 290299 w 509980"/>
                <a:gd name="connsiteY82" fmla="*/ 85003 h 320522"/>
                <a:gd name="connsiteX83" fmla="*/ 281868 w 509980"/>
                <a:gd name="connsiteY83" fmla="*/ 77672 h 320522"/>
                <a:gd name="connsiteX84" fmla="*/ 278936 w 509980"/>
                <a:gd name="connsiteY84" fmla="*/ 63377 h 320522"/>
                <a:gd name="connsiteX85" fmla="*/ 303861 w 509980"/>
                <a:gd name="connsiteY85" fmla="*/ 46517 h 320522"/>
                <a:gd name="connsiteX86" fmla="*/ 302761 w 509980"/>
                <a:gd name="connsiteY86" fmla="*/ 30023 h 320522"/>
                <a:gd name="connsiteX87" fmla="*/ 296896 w 509980"/>
                <a:gd name="connsiteY87" fmla="*/ 17560 h 320522"/>
                <a:gd name="connsiteX88" fmla="*/ 308992 w 509980"/>
                <a:gd name="connsiteY88" fmla="*/ 6930 h 320522"/>
                <a:gd name="connsiteX89" fmla="*/ 328419 w 509980"/>
                <a:gd name="connsiteY89" fmla="*/ 2166 h 320522"/>
                <a:gd name="connsiteX90" fmla="*/ 327686 w 509980"/>
                <a:gd name="connsiteY90" fmla="*/ 23425 h 320522"/>
                <a:gd name="connsiteX91" fmla="*/ 324753 w 509980"/>
                <a:gd name="connsiteY91" fmla="*/ 40286 h 320522"/>
                <a:gd name="connsiteX92" fmla="*/ 322188 w 509980"/>
                <a:gd name="connsiteY92" fmla="*/ 50549 h 320522"/>
                <a:gd name="connsiteX93" fmla="*/ 321088 w 509980"/>
                <a:gd name="connsiteY93" fmla="*/ 57513 h 320522"/>
                <a:gd name="connsiteX94" fmla="*/ 327319 w 509980"/>
                <a:gd name="connsiteY94" fmla="*/ 90501 h 320522"/>
                <a:gd name="connsiteX95" fmla="*/ 326586 w 509980"/>
                <a:gd name="connsiteY95" fmla="*/ 100765 h 320522"/>
                <a:gd name="connsiteX96" fmla="*/ 338682 w 509980"/>
                <a:gd name="connsiteY96" fmla="*/ 99298 h 320522"/>
                <a:gd name="connsiteX97" fmla="*/ 357009 w 509980"/>
                <a:gd name="connsiteY97" fmla="*/ 97099 h 320522"/>
                <a:gd name="connsiteX98" fmla="*/ 357742 w 509980"/>
                <a:gd name="connsiteY98" fmla="*/ 123490 h 320522"/>
                <a:gd name="connsiteX99" fmla="*/ 377168 w 509980"/>
                <a:gd name="connsiteY99" fmla="*/ 123490 h 320522"/>
                <a:gd name="connsiteX100" fmla="*/ 403559 w 509980"/>
                <a:gd name="connsiteY100" fmla="*/ 131187 h 320522"/>
                <a:gd name="connsiteX101" fmla="*/ 428484 w 509980"/>
                <a:gd name="connsiteY101" fmla="*/ 141084 h 320522"/>
                <a:gd name="connsiteX102" fmla="*/ 441679 w 509980"/>
                <a:gd name="connsiteY102" fmla="*/ 133386 h 32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509980" h="320522">
                  <a:moveTo>
                    <a:pt x="441679" y="133386"/>
                  </a:moveTo>
                  <a:cubicBezTo>
                    <a:pt x="455608" y="142917"/>
                    <a:pt x="462205" y="164176"/>
                    <a:pt x="485297" y="158677"/>
                  </a:cubicBezTo>
                  <a:cubicBezTo>
                    <a:pt x="491895" y="157211"/>
                    <a:pt x="494461" y="161976"/>
                    <a:pt x="490429" y="167841"/>
                  </a:cubicBezTo>
                  <a:cubicBezTo>
                    <a:pt x="486030" y="173706"/>
                    <a:pt x="490429" y="173706"/>
                    <a:pt x="493361" y="175172"/>
                  </a:cubicBezTo>
                  <a:cubicBezTo>
                    <a:pt x="502158" y="180303"/>
                    <a:pt x="495560" y="186534"/>
                    <a:pt x="493728" y="191300"/>
                  </a:cubicBezTo>
                  <a:cubicBezTo>
                    <a:pt x="490795" y="198997"/>
                    <a:pt x="484931" y="193499"/>
                    <a:pt x="481265" y="192033"/>
                  </a:cubicBezTo>
                  <a:cubicBezTo>
                    <a:pt x="461839" y="185068"/>
                    <a:pt x="461839" y="184702"/>
                    <a:pt x="454874" y="205228"/>
                  </a:cubicBezTo>
                  <a:cubicBezTo>
                    <a:pt x="448277" y="224288"/>
                    <a:pt x="428850" y="231252"/>
                    <a:pt x="411623" y="220623"/>
                  </a:cubicBezTo>
                  <a:cubicBezTo>
                    <a:pt x="407224" y="218057"/>
                    <a:pt x="401726" y="216957"/>
                    <a:pt x="393663" y="214391"/>
                  </a:cubicBezTo>
                  <a:cubicBezTo>
                    <a:pt x="399527" y="222822"/>
                    <a:pt x="404292" y="229419"/>
                    <a:pt x="401360" y="238949"/>
                  </a:cubicBezTo>
                  <a:cubicBezTo>
                    <a:pt x="400260" y="242615"/>
                    <a:pt x="403193" y="252511"/>
                    <a:pt x="410890" y="245914"/>
                  </a:cubicBezTo>
                  <a:cubicBezTo>
                    <a:pt x="418587" y="238949"/>
                    <a:pt x="425551" y="252878"/>
                    <a:pt x="432516" y="245547"/>
                  </a:cubicBezTo>
                  <a:cubicBezTo>
                    <a:pt x="432882" y="245181"/>
                    <a:pt x="437281" y="251045"/>
                    <a:pt x="434348" y="254711"/>
                  </a:cubicBezTo>
                  <a:cubicBezTo>
                    <a:pt x="431050" y="259109"/>
                    <a:pt x="427384" y="263507"/>
                    <a:pt x="423719" y="267906"/>
                  </a:cubicBezTo>
                  <a:cubicBezTo>
                    <a:pt x="419687" y="271938"/>
                    <a:pt x="418954" y="277802"/>
                    <a:pt x="420786" y="281468"/>
                  </a:cubicBezTo>
                  <a:cubicBezTo>
                    <a:pt x="423352" y="286233"/>
                    <a:pt x="428117" y="286233"/>
                    <a:pt x="433615" y="282934"/>
                  </a:cubicBezTo>
                  <a:cubicBezTo>
                    <a:pt x="438380" y="280369"/>
                    <a:pt x="453408" y="295030"/>
                    <a:pt x="460006" y="292464"/>
                  </a:cubicBezTo>
                  <a:cubicBezTo>
                    <a:pt x="473934" y="286966"/>
                    <a:pt x="486763" y="308958"/>
                    <a:pt x="497393" y="291365"/>
                  </a:cubicBezTo>
                  <a:cubicBezTo>
                    <a:pt x="499959" y="287333"/>
                    <a:pt x="502891" y="283301"/>
                    <a:pt x="507656" y="287333"/>
                  </a:cubicBezTo>
                  <a:cubicBezTo>
                    <a:pt x="513887" y="292831"/>
                    <a:pt x="505823" y="293564"/>
                    <a:pt x="503991" y="296129"/>
                  </a:cubicBezTo>
                  <a:cubicBezTo>
                    <a:pt x="498859" y="303460"/>
                    <a:pt x="499959" y="315556"/>
                    <a:pt x="487863" y="317022"/>
                  </a:cubicBezTo>
                  <a:cubicBezTo>
                    <a:pt x="479066" y="318122"/>
                    <a:pt x="473201" y="310791"/>
                    <a:pt x="465871" y="308225"/>
                  </a:cubicBezTo>
                  <a:cubicBezTo>
                    <a:pt x="448643" y="301994"/>
                    <a:pt x="449376" y="301628"/>
                    <a:pt x="440946" y="318855"/>
                  </a:cubicBezTo>
                  <a:cubicBezTo>
                    <a:pt x="439846" y="321054"/>
                    <a:pt x="428117" y="320688"/>
                    <a:pt x="427751" y="319954"/>
                  </a:cubicBezTo>
                  <a:cubicBezTo>
                    <a:pt x="424085" y="306759"/>
                    <a:pt x="412723" y="311158"/>
                    <a:pt x="404292" y="309325"/>
                  </a:cubicBezTo>
                  <a:cubicBezTo>
                    <a:pt x="413456" y="300895"/>
                    <a:pt x="406125" y="289532"/>
                    <a:pt x="408691" y="280002"/>
                  </a:cubicBezTo>
                  <a:cubicBezTo>
                    <a:pt x="410157" y="274137"/>
                    <a:pt x="398794" y="266440"/>
                    <a:pt x="410890" y="260209"/>
                  </a:cubicBezTo>
                  <a:cubicBezTo>
                    <a:pt x="412723" y="259476"/>
                    <a:pt x="410157" y="254344"/>
                    <a:pt x="406125" y="253978"/>
                  </a:cubicBezTo>
                  <a:cubicBezTo>
                    <a:pt x="398061" y="253611"/>
                    <a:pt x="398061" y="260209"/>
                    <a:pt x="399161" y="271571"/>
                  </a:cubicBezTo>
                  <a:cubicBezTo>
                    <a:pt x="394396" y="263507"/>
                    <a:pt x="393296" y="260575"/>
                    <a:pt x="391097" y="258376"/>
                  </a:cubicBezTo>
                  <a:cubicBezTo>
                    <a:pt x="388164" y="254711"/>
                    <a:pt x="388531" y="247380"/>
                    <a:pt x="381567" y="248480"/>
                  </a:cubicBezTo>
                  <a:cubicBezTo>
                    <a:pt x="373503" y="249579"/>
                    <a:pt x="377535" y="255810"/>
                    <a:pt x="377168" y="260209"/>
                  </a:cubicBezTo>
                  <a:cubicBezTo>
                    <a:pt x="375702" y="277802"/>
                    <a:pt x="365439" y="260575"/>
                    <a:pt x="360308" y="263874"/>
                  </a:cubicBezTo>
                  <a:cubicBezTo>
                    <a:pt x="359941" y="271571"/>
                    <a:pt x="365806" y="271205"/>
                    <a:pt x="370204" y="273038"/>
                  </a:cubicBezTo>
                  <a:cubicBezTo>
                    <a:pt x="375702" y="275237"/>
                    <a:pt x="378634" y="278902"/>
                    <a:pt x="374236" y="284767"/>
                  </a:cubicBezTo>
                  <a:cubicBezTo>
                    <a:pt x="371304" y="288432"/>
                    <a:pt x="368005" y="292464"/>
                    <a:pt x="363973" y="286233"/>
                  </a:cubicBezTo>
                  <a:cubicBezTo>
                    <a:pt x="358841" y="278536"/>
                    <a:pt x="353710" y="283667"/>
                    <a:pt x="349678" y="286600"/>
                  </a:cubicBezTo>
                  <a:cubicBezTo>
                    <a:pt x="336116" y="296496"/>
                    <a:pt x="334283" y="290632"/>
                    <a:pt x="338682" y="272671"/>
                  </a:cubicBezTo>
                  <a:cubicBezTo>
                    <a:pt x="333184" y="280735"/>
                    <a:pt x="330618" y="284034"/>
                    <a:pt x="328419" y="287333"/>
                  </a:cubicBezTo>
                  <a:cubicBezTo>
                    <a:pt x="307526" y="268273"/>
                    <a:pt x="282601" y="256177"/>
                    <a:pt x="256577" y="245914"/>
                  </a:cubicBezTo>
                  <a:cubicBezTo>
                    <a:pt x="255111" y="245547"/>
                    <a:pt x="253278" y="244814"/>
                    <a:pt x="251812" y="244448"/>
                  </a:cubicBezTo>
                  <a:cubicBezTo>
                    <a:pt x="248513" y="244081"/>
                    <a:pt x="245581" y="244814"/>
                    <a:pt x="242649" y="245547"/>
                  </a:cubicBezTo>
                  <a:cubicBezTo>
                    <a:pt x="236417" y="246647"/>
                    <a:pt x="229087" y="247746"/>
                    <a:pt x="226521" y="240782"/>
                  </a:cubicBezTo>
                  <a:cubicBezTo>
                    <a:pt x="223955" y="233451"/>
                    <a:pt x="230919" y="231252"/>
                    <a:pt x="235684" y="229419"/>
                  </a:cubicBezTo>
                  <a:cubicBezTo>
                    <a:pt x="242649" y="226854"/>
                    <a:pt x="240816" y="220256"/>
                    <a:pt x="245214" y="213658"/>
                  </a:cubicBezTo>
                  <a:cubicBezTo>
                    <a:pt x="236051" y="216224"/>
                    <a:pt x="228720" y="222822"/>
                    <a:pt x="223955" y="210359"/>
                  </a:cubicBezTo>
                  <a:cubicBezTo>
                    <a:pt x="221023" y="202662"/>
                    <a:pt x="206728" y="216591"/>
                    <a:pt x="202696" y="203762"/>
                  </a:cubicBezTo>
                  <a:cubicBezTo>
                    <a:pt x="203429" y="217690"/>
                    <a:pt x="185469" y="207794"/>
                    <a:pt x="183269" y="219523"/>
                  </a:cubicBezTo>
                  <a:cubicBezTo>
                    <a:pt x="182170" y="225388"/>
                    <a:pt x="174472" y="229786"/>
                    <a:pt x="170074" y="226121"/>
                  </a:cubicBezTo>
                  <a:cubicBezTo>
                    <a:pt x="162010" y="218423"/>
                    <a:pt x="148815" y="213292"/>
                    <a:pt x="145149" y="206694"/>
                  </a:cubicBezTo>
                  <a:cubicBezTo>
                    <a:pt x="140751" y="198630"/>
                    <a:pt x="136719" y="201196"/>
                    <a:pt x="133420" y="201929"/>
                  </a:cubicBezTo>
                  <a:cubicBezTo>
                    <a:pt x="116193" y="205961"/>
                    <a:pt x="103364" y="197164"/>
                    <a:pt x="90168" y="189100"/>
                  </a:cubicBezTo>
                  <a:cubicBezTo>
                    <a:pt x="86870" y="187268"/>
                    <a:pt x="83937" y="184335"/>
                    <a:pt x="84304" y="180303"/>
                  </a:cubicBezTo>
                  <a:cubicBezTo>
                    <a:pt x="85404" y="162343"/>
                    <a:pt x="74407" y="169674"/>
                    <a:pt x="70742" y="175538"/>
                  </a:cubicBezTo>
                  <a:cubicBezTo>
                    <a:pt x="61579" y="189833"/>
                    <a:pt x="50949" y="184335"/>
                    <a:pt x="39953" y="181036"/>
                  </a:cubicBezTo>
                  <a:cubicBezTo>
                    <a:pt x="42152" y="186901"/>
                    <a:pt x="41785" y="193132"/>
                    <a:pt x="34821" y="194598"/>
                  </a:cubicBezTo>
                  <a:cubicBezTo>
                    <a:pt x="28223" y="196065"/>
                    <a:pt x="25291" y="190200"/>
                    <a:pt x="23825" y="184335"/>
                  </a:cubicBezTo>
                  <a:cubicBezTo>
                    <a:pt x="22725" y="179204"/>
                    <a:pt x="26024" y="172606"/>
                    <a:pt x="18693" y="170040"/>
                  </a:cubicBezTo>
                  <a:cubicBezTo>
                    <a:pt x="12829" y="165642"/>
                    <a:pt x="2932" y="166741"/>
                    <a:pt x="0" y="157211"/>
                  </a:cubicBezTo>
                  <a:cubicBezTo>
                    <a:pt x="367" y="152813"/>
                    <a:pt x="3299" y="150614"/>
                    <a:pt x="6964" y="149514"/>
                  </a:cubicBezTo>
                  <a:cubicBezTo>
                    <a:pt x="24558" y="144749"/>
                    <a:pt x="23458" y="133020"/>
                    <a:pt x="17594" y="120191"/>
                  </a:cubicBezTo>
                  <a:cubicBezTo>
                    <a:pt x="13929" y="112494"/>
                    <a:pt x="12829" y="106629"/>
                    <a:pt x="19427" y="100031"/>
                  </a:cubicBezTo>
                  <a:cubicBezTo>
                    <a:pt x="28590" y="91234"/>
                    <a:pt x="28957" y="83537"/>
                    <a:pt x="16861" y="76573"/>
                  </a:cubicBezTo>
                  <a:cubicBezTo>
                    <a:pt x="12096" y="73640"/>
                    <a:pt x="8064" y="68143"/>
                    <a:pt x="16494" y="63744"/>
                  </a:cubicBezTo>
                  <a:cubicBezTo>
                    <a:pt x="31522" y="60445"/>
                    <a:pt x="46184" y="60812"/>
                    <a:pt x="61212" y="63377"/>
                  </a:cubicBezTo>
                  <a:cubicBezTo>
                    <a:pt x="69642" y="75107"/>
                    <a:pt x="69276" y="75473"/>
                    <a:pt x="46917" y="80605"/>
                  </a:cubicBezTo>
                  <a:cubicBezTo>
                    <a:pt x="46184" y="93434"/>
                    <a:pt x="69276" y="99665"/>
                    <a:pt x="55347" y="115792"/>
                  </a:cubicBezTo>
                  <a:cubicBezTo>
                    <a:pt x="70742" y="102231"/>
                    <a:pt x="81738" y="104430"/>
                    <a:pt x="91268" y="122024"/>
                  </a:cubicBezTo>
                  <a:cubicBezTo>
                    <a:pt x="87969" y="98565"/>
                    <a:pt x="92368" y="91234"/>
                    <a:pt x="110695" y="90868"/>
                  </a:cubicBezTo>
                  <a:cubicBezTo>
                    <a:pt x="117292" y="90868"/>
                    <a:pt x="119858" y="84270"/>
                    <a:pt x="124623" y="82438"/>
                  </a:cubicBezTo>
                  <a:cubicBezTo>
                    <a:pt x="131587" y="79505"/>
                    <a:pt x="133420" y="76939"/>
                    <a:pt x="127555" y="70708"/>
                  </a:cubicBezTo>
                  <a:cubicBezTo>
                    <a:pt x="123157" y="66310"/>
                    <a:pt x="124257" y="61545"/>
                    <a:pt x="128289" y="57513"/>
                  </a:cubicBezTo>
                  <a:cubicBezTo>
                    <a:pt x="129755" y="56413"/>
                    <a:pt x="131221" y="55314"/>
                    <a:pt x="132687" y="54581"/>
                  </a:cubicBezTo>
                  <a:cubicBezTo>
                    <a:pt x="178138" y="36620"/>
                    <a:pt x="226887" y="33688"/>
                    <a:pt x="273804" y="23425"/>
                  </a:cubicBezTo>
                  <a:cubicBezTo>
                    <a:pt x="278203" y="34787"/>
                    <a:pt x="276370" y="45417"/>
                    <a:pt x="269772" y="54947"/>
                  </a:cubicBezTo>
                  <a:cubicBezTo>
                    <a:pt x="264641" y="58979"/>
                    <a:pt x="260242" y="63377"/>
                    <a:pt x="262808" y="70708"/>
                  </a:cubicBezTo>
                  <a:cubicBezTo>
                    <a:pt x="262808" y="73640"/>
                    <a:pt x="264641" y="77672"/>
                    <a:pt x="262808" y="79505"/>
                  </a:cubicBezTo>
                  <a:cubicBezTo>
                    <a:pt x="252179" y="92334"/>
                    <a:pt x="263541" y="96366"/>
                    <a:pt x="271239" y="102231"/>
                  </a:cubicBezTo>
                  <a:cubicBezTo>
                    <a:pt x="278203" y="108095"/>
                    <a:pt x="287000" y="101131"/>
                    <a:pt x="294330" y="105896"/>
                  </a:cubicBezTo>
                  <a:cubicBezTo>
                    <a:pt x="295064" y="106629"/>
                    <a:pt x="297263" y="105529"/>
                    <a:pt x="297629" y="104796"/>
                  </a:cubicBezTo>
                  <a:cubicBezTo>
                    <a:pt x="297996" y="93067"/>
                    <a:pt x="309725" y="92334"/>
                    <a:pt x="315223" y="85736"/>
                  </a:cubicBezTo>
                  <a:cubicBezTo>
                    <a:pt x="316689" y="83904"/>
                    <a:pt x="315223" y="79505"/>
                    <a:pt x="316323" y="71808"/>
                  </a:cubicBezTo>
                  <a:cubicBezTo>
                    <a:pt x="309359" y="91601"/>
                    <a:pt x="302394" y="94167"/>
                    <a:pt x="290299" y="85003"/>
                  </a:cubicBezTo>
                  <a:cubicBezTo>
                    <a:pt x="287366" y="82804"/>
                    <a:pt x="285167" y="79872"/>
                    <a:pt x="281868" y="77672"/>
                  </a:cubicBezTo>
                  <a:cubicBezTo>
                    <a:pt x="277470" y="73640"/>
                    <a:pt x="275637" y="69242"/>
                    <a:pt x="278936" y="63377"/>
                  </a:cubicBezTo>
                  <a:cubicBezTo>
                    <a:pt x="289566" y="61178"/>
                    <a:pt x="294330" y="50915"/>
                    <a:pt x="303861" y="46517"/>
                  </a:cubicBezTo>
                  <a:cubicBezTo>
                    <a:pt x="309725" y="43951"/>
                    <a:pt x="311924" y="33688"/>
                    <a:pt x="302761" y="30023"/>
                  </a:cubicBezTo>
                  <a:cubicBezTo>
                    <a:pt x="295430" y="27090"/>
                    <a:pt x="295064" y="23425"/>
                    <a:pt x="296896" y="17560"/>
                  </a:cubicBezTo>
                  <a:cubicBezTo>
                    <a:pt x="300195" y="13162"/>
                    <a:pt x="304960" y="10596"/>
                    <a:pt x="308992" y="6930"/>
                  </a:cubicBezTo>
                  <a:cubicBezTo>
                    <a:pt x="314857" y="2898"/>
                    <a:pt x="320355" y="-3333"/>
                    <a:pt x="328419" y="2166"/>
                  </a:cubicBezTo>
                  <a:cubicBezTo>
                    <a:pt x="334283" y="9130"/>
                    <a:pt x="345646" y="16094"/>
                    <a:pt x="327686" y="23425"/>
                  </a:cubicBezTo>
                  <a:cubicBezTo>
                    <a:pt x="325853" y="24158"/>
                    <a:pt x="315956" y="32588"/>
                    <a:pt x="324753" y="40286"/>
                  </a:cubicBezTo>
                  <a:cubicBezTo>
                    <a:pt x="329885" y="44684"/>
                    <a:pt x="325486" y="47983"/>
                    <a:pt x="322188" y="50549"/>
                  </a:cubicBezTo>
                  <a:cubicBezTo>
                    <a:pt x="319255" y="52748"/>
                    <a:pt x="317056" y="55314"/>
                    <a:pt x="321088" y="57513"/>
                  </a:cubicBezTo>
                  <a:cubicBezTo>
                    <a:pt x="336116" y="66310"/>
                    <a:pt x="330618" y="78406"/>
                    <a:pt x="327319" y="90501"/>
                  </a:cubicBezTo>
                  <a:cubicBezTo>
                    <a:pt x="326219" y="94167"/>
                    <a:pt x="323287" y="97466"/>
                    <a:pt x="326586" y="100765"/>
                  </a:cubicBezTo>
                  <a:cubicBezTo>
                    <a:pt x="330618" y="104796"/>
                    <a:pt x="335383" y="100765"/>
                    <a:pt x="338682" y="99298"/>
                  </a:cubicBezTo>
                  <a:cubicBezTo>
                    <a:pt x="344546" y="96733"/>
                    <a:pt x="349311" y="90868"/>
                    <a:pt x="357009" y="97099"/>
                  </a:cubicBezTo>
                  <a:cubicBezTo>
                    <a:pt x="338315" y="106629"/>
                    <a:pt x="353343" y="115426"/>
                    <a:pt x="357742" y="123490"/>
                  </a:cubicBezTo>
                  <a:cubicBezTo>
                    <a:pt x="363240" y="134119"/>
                    <a:pt x="369837" y="129721"/>
                    <a:pt x="377168" y="123490"/>
                  </a:cubicBezTo>
                  <a:cubicBezTo>
                    <a:pt x="385232" y="116526"/>
                    <a:pt x="401360" y="122024"/>
                    <a:pt x="403559" y="131187"/>
                  </a:cubicBezTo>
                  <a:cubicBezTo>
                    <a:pt x="407958" y="149881"/>
                    <a:pt x="413089" y="151713"/>
                    <a:pt x="428484" y="141084"/>
                  </a:cubicBezTo>
                  <a:cubicBezTo>
                    <a:pt x="432882" y="138151"/>
                    <a:pt x="437647" y="135952"/>
                    <a:pt x="441679" y="133386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1C4A07AD-C126-4D18-9CB6-D825B5612C54}"/>
                </a:ext>
              </a:extLst>
            </p:cNvPr>
            <p:cNvSpPr/>
            <p:nvPr/>
          </p:nvSpPr>
          <p:spPr>
            <a:xfrm>
              <a:off x="11364485" y="6554137"/>
              <a:ext cx="306426" cy="216990"/>
            </a:xfrm>
            <a:custGeom>
              <a:avLst/>
              <a:gdLst>
                <a:gd name="connsiteX0" fmla="*/ 120958 w 306426"/>
                <a:gd name="connsiteY0" fmla="*/ 157611 h 216990"/>
                <a:gd name="connsiteX1" fmla="*/ 102631 w 306426"/>
                <a:gd name="connsiteY1" fmla="*/ 165309 h 216990"/>
                <a:gd name="connsiteX2" fmla="*/ 93467 w 306426"/>
                <a:gd name="connsiteY2" fmla="*/ 146249 h 216990"/>
                <a:gd name="connsiteX3" fmla="*/ 76973 w 306426"/>
                <a:gd name="connsiteY3" fmla="*/ 151747 h 216990"/>
                <a:gd name="connsiteX4" fmla="*/ 61945 w 306426"/>
                <a:gd name="connsiteY4" fmla="*/ 155046 h 216990"/>
                <a:gd name="connsiteX5" fmla="*/ 40319 w 306426"/>
                <a:gd name="connsiteY5" fmla="*/ 162010 h 216990"/>
                <a:gd name="connsiteX6" fmla="*/ 8064 w 306426"/>
                <a:gd name="connsiteY6" fmla="*/ 123523 h 216990"/>
                <a:gd name="connsiteX7" fmla="*/ 4032 w 306426"/>
                <a:gd name="connsiteY7" fmla="*/ 119858 h 216990"/>
                <a:gd name="connsiteX8" fmla="*/ 0 w 306426"/>
                <a:gd name="connsiteY8" fmla="*/ 113260 h 216990"/>
                <a:gd name="connsiteX9" fmla="*/ 6964 w 306426"/>
                <a:gd name="connsiteY9" fmla="*/ 105196 h 216990"/>
                <a:gd name="connsiteX10" fmla="*/ 23458 w 306426"/>
                <a:gd name="connsiteY10" fmla="*/ 108862 h 216990"/>
                <a:gd name="connsiteX11" fmla="*/ 37387 w 306426"/>
                <a:gd name="connsiteY11" fmla="*/ 95667 h 216990"/>
                <a:gd name="connsiteX12" fmla="*/ 57913 w 306426"/>
                <a:gd name="connsiteY12" fmla="*/ 80272 h 216990"/>
                <a:gd name="connsiteX13" fmla="*/ 85770 w 306426"/>
                <a:gd name="connsiteY13" fmla="*/ 73308 h 216990"/>
                <a:gd name="connsiteX14" fmla="*/ 106296 w 306426"/>
                <a:gd name="connsiteY14" fmla="*/ 109962 h 216990"/>
                <a:gd name="connsiteX15" fmla="*/ 120225 w 306426"/>
                <a:gd name="connsiteY15" fmla="*/ 104463 h 216990"/>
                <a:gd name="connsiteX16" fmla="*/ 105563 w 306426"/>
                <a:gd name="connsiteY16" fmla="*/ 102264 h 216990"/>
                <a:gd name="connsiteX17" fmla="*/ 125356 w 306426"/>
                <a:gd name="connsiteY17" fmla="*/ 84304 h 216990"/>
                <a:gd name="connsiteX18" fmla="*/ 138552 w 306426"/>
                <a:gd name="connsiteY18" fmla="*/ 107029 h 216990"/>
                <a:gd name="connsiteX19" fmla="*/ 141484 w 306426"/>
                <a:gd name="connsiteY19" fmla="*/ 87969 h 216990"/>
                <a:gd name="connsiteX20" fmla="*/ 138552 w 306426"/>
                <a:gd name="connsiteY20" fmla="*/ 70009 h 216990"/>
                <a:gd name="connsiteX21" fmla="*/ 126456 w 306426"/>
                <a:gd name="connsiteY21" fmla="*/ 68176 h 216990"/>
                <a:gd name="connsiteX22" fmla="*/ 146615 w 306426"/>
                <a:gd name="connsiteY22" fmla="*/ 56080 h 216990"/>
                <a:gd name="connsiteX23" fmla="*/ 163476 w 306426"/>
                <a:gd name="connsiteY23" fmla="*/ 35554 h 216990"/>
                <a:gd name="connsiteX24" fmla="*/ 178138 w 306426"/>
                <a:gd name="connsiteY24" fmla="*/ 39220 h 216990"/>
                <a:gd name="connsiteX25" fmla="*/ 165309 w 306426"/>
                <a:gd name="connsiteY25" fmla="*/ 18693 h 216990"/>
                <a:gd name="connsiteX26" fmla="*/ 184002 w 306426"/>
                <a:gd name="connsiteY26" fmla="*/ 0 h 216990"/>
                <a:gd name="connsiteX27" fmla="*/ 189134 w 306426"/>
                <a:gd name="connsiteY27" fmla="*/ 19060 h 216990"/>
                <a:gd name="connsiteX28" fmla="*/ 190234 w 306426"/>
                <a:gd name="connsiteY28" fmla="*/ 19793 h 216990"/>
                <a:gd name="connsiteX29" fmla="*/ 191333 w 306426"/>
                <a:gd name="connsiteY29" fmla="*/ 18693 h 216990"/>
                <a:gd name="connsiteX30" fmla="*/ 212959 w 306426"/>
                <a:gd name="connsiteY30" fmla="*/ 25658 h 216990"/>
                <a:gd name="connsiteX31" fmla="*/ 204895 w 306426"/>
                <a:gd name="connsiteY31" fmla="*/ 38486 h 216990"/>
                <a:gd name="connsiteX32" fmla="*/ 197931 w 306426"/>
                <a:gd name="connsiteY32" fmla="*/ 52415 h 216990"/>
                <a:gd name="connsiteX33" fmla="*/ 219557 w 306426"/>
                <a:gd name="connsiteY33" fmla="*/ 63411 h 216990"/>
                <a:gd name="connsiteX34" fmla="*/ 224688 w 306426"/>
                <a:gd name="connsiteY34" fmla="*/ 61212 h 216990"/>
                <a:gd name="connsiteX35" fmla="*/ 234585 w 306426"/>
                <a:gd name="connsiteY35" fmla="*/ 61212 h 216990"/>
                <a:gd name="connsiteX36" fmla="*/ 226521 w 306426"/>
                <a:gd name="connsiteY36" fmla="*/ 52781 h 216990"/>
                <a:gd name="connsiteX37" fmla="*/ 249246 w 306426"/>
                <a:gd name="connsiteY37" fmla="*/ 34088 h 216990"/>
                <a:gd name="connsiteX38" fmla="*/ 239716 w 306426"/>
                <a:gd name="connsiteY38" fmla="*/ 5132 h 216990"/>
                <a:gd name="connsiteX39" fmla="*/ 255844 w 306426"/>
                <a:gd name="connsiteY39" fmla="*/ 18327 h 216990"/>
                <a:gd name="connsiteX40" fmla="*/ 258410 w 306426"/>
                <a:gd name="connsiteY40" fmla="*/ 26757 h 216990"/>
                <a:gd name="connsiteX41" fmla="*/ 263175 w 306426"/>
                <a:gd name="connsiteY41" fmla="*/ 44718 h 216990"/>
                <a:gd name="connsiteX42" fmla="*/ 270505 w 306426"/>
                <a:gd name="connsiteY42" fmla="*/ 52415 h 216990"/>
                <a:gd name="connsiteX43" fmla="*/ 300562 w 306426"/>
                <a:gd name="connsiteY43" fmla="*/ 56080 h 216990"/>
                <a:gd name="connsiteX44" fmla="*/ 306426 w 306426"/>
                <a:gd name="connsiteY44" fmla="*/ 59746 h 216990"/>
                <a:gd name="connsiteX45" fmla="*/ 290299 w 306426"/>
                <a:gd name="connsiteY45" fmla="*/ 68176 h 216990"/>
                <a:gd name="connsiteX46" fmla="*/ 270505 w 306426"/>
                <a:gd name="connsiteY46" fmla="*/ 83571 h 216990"/>
                <a:gd name="connsiteX47" fmla="*/ 257677 w 306426"/>
                <a:gd name="connsiteY47" fmla="*/ 93834 h 216990"/>
                <a:gd name="connsiteX48" fmla="*/ 254011 w 306426"/>
                <a:gd name="connsiteY48" fmla="*/ 76240 h 216990"/>
                <a:gd name="connsiteX49" fmla="*/ 211859 w 306426"/>
                <a:gd name="connsiteY49" fmla="*/ 134520 h 216990"/>
                <a:gd name="connsiteX50" fmla="*/ 210027 w 306426"/>
                <a:gd name="connsiteY50" fmla="*/ 142950 h 216990"/>
                <a:gd name="connsiteX51" fmla="*/ 178138 w 306426"/>
                <a:gd name="connsiteY51" fmla="*/ 184002 h 216990"/>
                <a:gd name="connsiteX52" fmla="*/ 167875 w 306426"/>
                <a:gd name="connsiteY52" fmla="*/ 205262 h 216990"/>
                <a:gd name="connsiteX53" fmla="*/ 160910 w 306426"/>
                <a:gd name="connsiteY53" fmla="*/ 216991 h 216990"/>
                <a:gd name="connsiteX54" fmla="*/ 146982 w 306426"/>
                <a:gd name="connsiteY54" fmla="*/ 194265 h 216990"/>
                <a:gd name="connsiteX55" fmla="*/ 168974 w 306426"/>
                <a:gd name="connsiteY55" fmla="*/ 146249 h 216990"/>
                <a:gd name="connsiteX56" fmla="*/ 171173 w 306426"/>
                <a:gd name="connsiteY56" fmla="*/ 136352 h 216990"/>
                <a:gd name="connsiteX57" fmla="*/ 173373 w 306426"/>
                <a:gd name="connsiteY57" fmla="*/ 118392 h 216990"/>
                <a:gd name="connsiteX58" fmla="*/ 146982 w 306426"/>
                <a:gd name="connsiteY58" fmla="*/ 119125 h 216990"/>
                <a:gd name="connsiteX59" fmla="*/ 120591 w 306426"/>
                <a:gd name="connsiteY59" fmla="*/ 135253 h 216990"/>
                <a:gd name="connsiteX60" fmla="*/ 120958 w 306426"/>
                <a:gd name="connsiteY60" fmla="*/ 157611 h 21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6426" h="216990">
                  <a:moveTo>
                    <a:pt x="120958" y="157611"/>
                  </a:moveTo>
                  <a:cubicBezTo>
                    <a:pt x="112527" y="155046"/>
                    <a:pt x="109595" y="164942"/>
                    <a:pt x="102631" y="165309"/>
                  </a:cubicBezTo>
                  <a:cubicBezTo>
                    <a:pt x="95300" y="161643"/>
                    <a:pt x="97499" y="153580"/>
                    <a:pt x="93467" y="146249"/>
                  </a:cubicBezTo>
                  <a:cubicBezTo>
                    <a:pt x="90168" y="157611"/>
                    <a:pt x="85403" y="161643"/>
                    <a:pt x="76973" y="151747"/>
                  </a:cubicBezTo>
                  <a:cubicBezTo>
                    <a:pt x="70375" y="143683"/>
                    <a:pt x="65977" y="144050"/>
                    <a:pt x="61945" y="155046"/>
                  </a:cubicBezTo>
                  <a:cubicBezTo>
                    <a:pt x="55714" y="172273"/>
                    <a:pt x="55347" y="170441"/>
                    <a:pt x="40319" y="162010"/>
                  </a:cubicBezTo>
                  <a:cubicBezTo>
                    <a:pt x="24192" y="152847"/>
                    <a:pt x="8430" y="145516"/>
                    <a:pt x="8064" y="123523"/>
                  </a:cubicBezTo>
                  <a:cubicBezTo>
                    <a:pt x="8064" y="122057"/>
                    <a:pt x="5498" y="120958"/>
                    <a:pt x="4032" y="119858"/>
                  </a:cubicBezTo>
                  <a:cubicBezTo>
                    <a:pt x="1833" y="118025"/>
                    <a:pt x="366" y="116193"/>
                    <a:pt x="0" y="113260"/>
                  </a:cubicBezTo>
                  <a:cubicBezTo>
                    <a:pt x="1100" y="109595"/>
                    <a:pt x="4032" y="107029"/>
                    <a:pt x="6964" y="105196"/>
                  </a:cubicBezTo>
                  <a:cubicBezTo>
                    <a:pt x="13562" y="101898"/>
                    <a:pt x="19427" y="101531"/>
                    <a:pt x="23458" y="108862"/>
                  </a:cubicBezTo>
                  <a:cubicBezTo>
                    <a:pt x="30789" y="107396"/>
                    <a:pt x="37387" y="101898"/>
                    <a:pt x="37387" y="95667"/>
                  </a:cubicBezTo>
                  <a:cubicBezTo>
                    <a:pt x="37753" y="80638"/>
                    <a:pt x="49849" y="82105"/>
                    <a:pt x="57913" y="80272"/>
                  </a:cubicBezTo>
                  <a:cubicBezTo>
                    <a:pt x="67443" y="78439"/>
                    <a:pt x="79172" y="77340"/>
                    <a:pt x="85770" y="73308"/>
                  </a:cubicBezTo>
                  <a:cubicBezTo>
                    <a:pt x="76240" y="95667"/>
                    <a:pt x="99332" y="97866"/>
                    <a:pt x="106296" y="109962"/>
                  </a:cubicBezTo>
                  <a:cubicBezTo>
                    <a:pt x="108862" y="114726"/>
                    <a:pt x="116193" y="109962"/>
                    <a:pt x="120225" y="104463"/>
                  </a:cubicBezTo>
                  <a:cubicBezTo>
                    <a:pt x="115460" y="103730"/>
                    <a:pt x="111428" y="102997"/>
                    <a:pt x="105563" y="102264"/>
                  </a:cubicBezTo>
                  <a:cubicBezTo>
                    <a:pt x="111428" y="94933"/>
                    <a:pt x="121324" y="93467"/>
                    <a:pt x="125356" y="84304"/>
                  </a:cubicBezTo>
                  <a:cubicBezTo>
                    <a:pt x="123890" y="95300"/>
                    <a:pt x="122057" y="105563"/>
                    <a:pt x="138552" y="107029"/>
                  </a:cubicBezTo>
                  <a:cubicBezTo>
                    <a:pt x="135253" y="99699"/>
                    <a:pt x="130854" y="93467"/>
                    <a:pt x="141484" y="87969"/>
                  </a:cubicBezTo>
                  <a:cubicBezTo>
                    <a:pt x="149548" y="83571"/>
                    <a:pt x="140018" y="75873"/>
                    <a:pt x="138552" y="70009"/>
                  </a:cubicBezTo>
                  <a:cubicBezTo>
                    <a:pt x="136719" y="60845"/>
                    <a:pt x="130854" y="73308"/>
                    <a:pt x="126456" y="68176"/>
                  </a:cubicBezTo>
                  <a:cubicBezTo>
                    <a:pt x="132320" y="63045"/>
                    <a:pt x="134153" y="54981"/>
                    <a:pt x="146615" y="56080"/>
                  </a:cubicBezTo>
                  <a:cubicBezTo>
                    <a:pt x="155046" y="56813"/>
                    <a:pt x="173006" y="53881"/>
                    <a:pt x="163476" y="35554"/>
                  </a:cubicBezTo>
                  <a:cubicBezTo>
                    <a:pt x="170807" y="31889"/>
                    <a:pt x="173006" y="40686"/>
                    <a:pt x="178138" y="39220"/>
                  </a:cubicBezTo>
                  <a:cubicBezTo>
                    <a:pt x="181803" y="27124"/>
                    <a:pt x="161277" y="30422"/>
                    <a:pt x="165309" y="18693"/>
                  </a:cubicBezTo>
                  <a:cubicBezTo>
                    <a:pt x="172273" y="13195"/>
                    <a:pt x="174839" y="3299"/>
                    <a:pt x="184002" y="0"/>
                  </a:cubicBezTo>
                  <a:cubicBezTo>
                    <a:pt x="189500" y="5498"/>
                    <a:pt x="187668" y="12829"/>
                    <a:pt x="189134" y="19060"/>
                  </a:cubicBezTo>
                  <a:cubicBezTo>
                    <a:pt x="189134" y="19427"/>
                    <a:pt x="189867" y="19793"/>
                    <a:pt x="190234" y="19793"/>
                  </a:cubicBezTo>
                  <a:cubicBezTo>
                    <a:pt x="190600" y="19793"/>
                    <a:pt x="190967" y="19060"/>
                    <a:pt x="191333" y="18693"/>
                  </a:cubicBezTo>
                  <a:cubicBezTo>
                    <a:pt x="197564" y="22725"/>
                    <a:pt x="208560" y="5864"/>
                    <a:pt x="212959" y="25658"/>
                  </a:cubicBezTo>
                  <a:cubicBezTo>
                    <a:pt x="215525" y="36654"/>
                    <a:pt x="207094" y="34088"/>
                    <a:pt x="204895" y="38486"/>
                  </a:cubicBezTo>
                  <a:cubicBezTo>
                    <a:pt x="202696" y="43252"/>
                    <a:pt x="191333" y="45451"/>
                    <a:pt x="197931" y="52415"/>
                  </a:cubicBezTo>
                  <a:cubicBezTo>
                    <a:pt x="203062" y="57913"/>
                    <a:pt x="207094" y="70742"/>
                    <a:pt x="219557" y="63411"/>
                  </a:cubicBezTo>
                  <a:cubicBezTo>
                    <a:pt x="221023" y="62678"/>
                    <a:pt x="222855" y="61579"/>
                    <a:pt x="224688" y="61212"/>
                  </a:cubicBezTo>
                  <a:cubicBezTo>
                    <a:pt x="227987" y="60845"/>
                    <a:pt x="231652" y="69642"/>
                    <a:pt x="234585" y="61212"/>
                  </a:cubicBezTo>
                  <a:cubicBezTo>
                    <a:pt x="236417" y="54981"/>
                    <a:pt x="227620" y="57547"/>
                    <a:pt x="226521" y="52781"/>
                  </a:cubicBezTo>
                  <a:cubicBezTo>
                    <a:pt x="229820" y="42152"/>
                    <a:pt x="247780" y="50949"/>
                    <a:pt x="249246" y="34088"/>
                  </a:cubicBezTo>
                  <a:cubicBezTo>
                    <a:pt x="250346" y="21626"/>
                    <a:pt x="244481" y="15028"/>
                    <a:pt x="239716" y="5132"/>
                  </a:cubicBezTo>
                  <a:cubicBezTo>
                    <a:pt x="247780" y="5864"/>
                    <a:pt x="259876" y="733"/>
                    <a:pt x="255844" y="18327"/>
                  </a:cubicBezTo>
                  <a:cubicBezTo>
                    <a:pt x="255111" y="21626"/>
                    <a:pt x="255477" y="26024"/>
                    <a:pt x="258410" y="26757"/>
                  </a:cubicBezTo>
                  <a:cubicBezTo>
                    <a:pt x="271972" y="30056"/>
                    <a:pt x="273438" y="34088"/>
                    <a:pt x="263175" y="44718"/>
                  </a:cubicBezTo>
                  <a:cubicBezTo>
                    <a:pt x="258043" y="50216"/>
                    <a:pt x="266107" y="52781"/>
                    <a:pt x="270505" y="52415"/>
                  </a:cubicBezTo>
                  <a:cubicBezTo>
                    <a:pt x="280769" y="51315"/>
                    <a:pt x="290299" y="54981"/>
                    <a:pt x="300562" y="56080"/>
                  </a:cubicBezTo>
                  <a:cubicBezTo>
                    <a:pt x="302394" y="57180"/>
                    <a:pt x="304227" y="58646"/>
                    <a:pt x="306426" y="59746"/>
                  </a:cubicBezTo>
                  <a:cubicBezTo>
                    <a:pt x="301661" y="63778"/>
                    <a:pt x="297629" y="68543"/>
                    <a:pt x="290299" y="68176"/>
                  </a:cubicBezTo>
                  <a:cubicBezTo>
                    <a:pt x="280036" y="67810"/>
                    <a:pt x="267573" y="64877"/>
                    <a:pt x="270505" y="83571"/>
                  </a:cubicBezTo>
                  <a:cubicBezTo>
                    <a:pt x="270872" y="86503"/>
                    <a:pt x="261342" y="94567"/>
                    <a:pt x="257677" y="93834"/>
                  </a:cubicBezTo>
                  <a:cubicBezTo>
                    <a:pt x="250346" y="92368"/>
                    <a:pt x="254011" y="83937"/>
                    <a:pt x="254011" y="76240"/>
                  </a:cubicBezTo>
                  <a:cubicBezTo>
                    <a:pt x="231652" y="90901"/>
                    <a:pt x="210393" y="104097"/>
                    <a:pt x="211859" y="134520"/>
                  </a:cubicBezTo>
                  <a:cubicBezTo>
                    <a:pt x="211859" y="137452"/>
                    <a:pt x="211859" y="141850"/>
                    <a:pt x="210027" y="142950"/>
                  </a:cubicBezTo>
                  <a:cubicBezTo>
                    <a:pt x="194632" y="152847"/>
                    <a:pt x="197564" y="176305"/>
                    <a:pt x="178138" y="184002"/>
                  </a:cubicBezTo>
                  <a:cubicBezTo>
                    <a:pt x="171173" y="186568"/>
                    <a:pt x="164209" y="194265"/>
                    <a:pt x="167875" y="205262"/>
                  </a:cubicBezTo>
                  <a:cubicBezTo>
                    <a:pt x="169341" y="209294"/>
                    <a:pt x="166408" y="213692"/>
                    <a:pt x="160910" y="216991"/>
                  </a:cubicBezTo>
                  <a:cubicBezTo>
                    <a:pt x="163110" y="205628"/>
                    <a:pt x="154313" y="201963"/>
                    <a:pt x="146982" y="194265"/>
                  </a:cubicBezTo>
                  <a:cubicBezTo>
                    <a:pt x="178871" y="189500"/>
                    <a:pt x="159078" y="161643"/>
                    <a:pt x="168974" y="146249"/>
                  </a:cubicBezTo>
                  <a:cubicBezTo>
                    <a:pt x="169341" y="145516"/>
                    <a:pt x="169707" y="140018"/>
                    <a:pt x="171173" y="136352"/>
                  </a:cubicBezTo>
                  <a:cubicBezTo>
                    <a:pt x="173373" y="130488"/>
                    <a:pt x="181070" y="121324"/>
                    <a:pt x="173373" y="118392"/>
                  </a:cubicBezTo>
                  <a:cubicBezTo>
                    <a:pt x="166042" y="115460"/>
                    <a:pt x="154679" y="106663"/>
                    <a:pt x="146982" y="119125"/>
                  </a:cubicBezTo>
                  <a:cubicBezTo>
                    <a:pt x="140751" y="129021"/>
                    <a:pt x="126822" y="124990"/>
                    <a:pt x="120591" y="135253"/>
                  </a:cubicBezTo>
                  <a:cubicBezTo>
                    <a:pt x="116926" y="143316"/>
                    <a:pt x="112161" y="150281"/>
                    <a:pt x="120958" y="157611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219F6901-5DB4-4D38-A090-9651B9368A75}"/>
                </a:ext>
              </a:extLst>
            </p:cNvPr>
            <p:cNvSpPr/>
            <p:nvPr/>
          </p:nvSpPr>
          <p:spPr>
            <a:xfrm>
              <a:off x="11717823" y="6442342"/>
              <a:ext cx="184740" cy="145952"/>
            </a:xfrm>
            <a:custGeom>
              <a:avLst/>
              <a:gdLst>
                <a:gd name="connsiteX0" fmla="*/ 12101 w 184740"/>
                <a:gd name="connsiteY0" fmla="*/ 6598 h 145952"/>
                <a:gd name="connsiteX1" fmla="*/ 15766 w 184740"/>
                <a:gd name="connsiteY1" fmla="*/ 6598 h 145952"/>
                <a:gd name="connsiteX2" fmla="*/ 30428 w 184740"/>
                <a:gd name="connsiteY2" fmla="*/ 5132 h 145952"/>
                <a:gd name="connsiteX3" fmla="*/ 53520 w 184740"/>
                <a:gd name="connsiteY3" fmla="*/ 10996 h 145952"/>
                <a:gd name="connsiteX4" fmla="*/ 87974 w 184740"/>
                <a:gd name="connsiteY4" fmla="*/ 57913 h 145952"/>
                <a:gd name="connsiteX5" fmla="*/ 101903 w 184740"/>
                <a:gd name="connsiteY5" fmla="*/ 38120 h 145952"/>
                <a:gd name="connsiteX6" fmla="*/ 119497 w 184740"/>
                <a:gd name="connsiteY6" fmla="*/ 48016 h 145952"/>
                <a:gd name="connsiteX7" fmla="*/ 130859 w 184740"/>
                <a:gd name="connsiteY7" fmla="*/ 86870 h 145952"/>
                <a:gd name="connsiteX8" fmla="*/ 134891 w 184740"/>
                <a:gd name="connsiteY8" fmla="*/ 58646 h 145952"/>
                <a:gd name="connsiteX9" fmla="*/ 135258 w 184740"/>
                <a:gd name="connsiteY9" fmla="*/ 53515 h 145952"/>
                <a:gd name="connsiteX10" fmla="*/ 139656 w 184740"/>
                <a:gd name="connsiteY10" fmla="*/ 38120 h 145952"/>
                <a:gd name="connsiteX11" fmla="*/ 148820 w 184740"/>
                <a:gd name="connsiteY11" fmla="*/ 24558 h 145952"/>
                <a:gd name="connsiteX12" fmla="*/ 151019 w 184740"/>
                <a:gd name="connsiteY12" fmla="*/ 14295 h 145952"/>
                <a:gd name="connsiteX13" fmla="*/ 148086 w 184740"/>
                <a:gd name="connsiteY13" fmla="*/ 0 h 145952"/>
                <a:gd name="connsiteX14" fmla="*/ 184740 w 184740"/>
                <a:gd name="connsiteY14" fmla="*/ 32989 h 145952"/>
                <a:gd name="connsiteX15" fmla="*/ 171912 w 184740"/>
                <a:gd name="connsiteY15" fmla="*/ 103364 h 145952"/>
                <a:gd name="connsiteX16" fmla="*/ 158350 w 184740"/>
                <a:gd name="connsiteY16" fmla="*/ 119125 h 145952"/>
                <a:gd name="connsiteX17" fmla="*/ 144788 w 184740"/>
                <a:gd name="connsiteY17" fmla="*/ 120591 h 145952"/>
                <a:gd name="connsiteX18" fmla="*/ 123528 w 184740"/>
                <a:gd name="connsiteY18" fmla="*/ 128655 h 145952"/>
                <a:gd name="connsiteX19" fmla="*/ 85042 w 184740"/>
                <a:gd name="connsiteY19" fmla="*/ 136352 h 145952"/>
                <a:gd name="connsiteX20" fmla="*/ 57918 w 184740"/>
                <a:gd name="connsiteY20" fmla="*/ 124257 h 145952"/>
                <a:gd name="connsiteX21" fmla="*/ 50221 w 184740"/>
                <a:gd name="connsiteY21" fmla="*/ 128289 h 145952"/>
                <a:gd name="connsiteX22" fmla="*/ 22730 w 184740"/>
                <a:gd name="connsiteY22" fmla="*/ 134520 h 145952"/>
                <a:gd name="connsiteX23" fmla="*/ 22364 w 184740"/>
                <a:gd name="connsiteY23" fmla="*/ 129388 h 145952"/>
                <a:gd name="connsiteX24" fmla="*/ 35559 w 184740"/>
                <a:gd name="connsiteY24" fmla="*/ 107396 h 145952"/>
                <a:gd name="connsiteX25" fmla="*/ 5503 w 184740"/>
                <a:gd name="connsiteY25" fmla="*/ 88702 h 145952"/>
                <a:gd name="connsiteX26" fmla="*/ 2204 w 184740"/>
                <a:gd name="connsiteY26" fmla="*/ 49849 h 145952"/>
                <a:gd name="connsiteX27" fmla="*/ 6603 w 184740"/>
                <a:gd name="connsiteY27" fmla="*/ 35554 h 145952"/>
                <a:gd name="connsiteX28" fmla="*/ 6236 w 184740"/>
                <a:gd name="connsiteY28" fmla="*/ 13195 h 145952"/>
                <a:gd name="connsiteX29" fmla="*/ 12101 w 184740"/>
                <a:gd name="connsiteY29" fmla="*/ 6598 h 145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4740" h="145952">
                  <a:moveTo>
                    <a:pt x="12101" y="6598"/>
                  </a:moveTo>
                  <a:cubicBezTo>
                    <a:pt x="13200" y="6598"/>
                    <a:pt x="14666" y="6598"/>
                    <a:pt x="15766" y="6598"/>
                  </a:cubicBezTo>
                  <a:cubicBezTo>
                    <a:pt x="20531" y="4032"/>
                    <a:pt x="25663" y="8064"/>
                    <a:pt x="30428" y="5132"/>
                  </a:cubicBezTo>
                  <a:cubicBezTo>
                    <a:pt x="40324" y="-1100"/>
                    <a:pt x="48755" y="4399"/>
                    <a:pt x="53520" y="10996"/>
                  </a:cubicBezTo>
                  <a:cubicBezTo>
                    <a:pt x="65615" y="26024"/>
                    <a:pt x="84675" y="35921"/>
                    <a:pt x="87974" y="57913"/>
                  </a:cubicBezTo>
                  <a:cubicBezTo>
                    <a:pt x="90540" y="49116"/>
                    <a:pt x="90907" y="41419"/>
                    <a:pt x="101903" y="38120"/>
                  </a:cubicBezTo>
                  <a:cubicBezTo>
                    <a:pt x="112899" y="34821"/>
                    <a:pt x="114731" y="43618"/>
                    <a:pt x="119497" y="48016"/>
                  </a:cubicBezTo>
                  <a:cubicBezTo>
                    <a:pt x="131226" y="58280"/>
                    <a:pt x="139290" y="70009"/>
                    <a:pt x="130859" y="86870"/>
                  </a:cubicBezTo>
                  <a:cubicBezTo>
                    <a:pt x="133058" y="77340"/>
                    <a:pt x="141855" y="69276"/>
                    <a:pt x="134891" y="58646"/>
                  </a:cubicBezTo>
                  <a:cubicBezTo>
                    <a:pt x="133792" y="57180"/>
                    <a:pt x="134158" y="53515"/>
                    <a:pt x="135258" y="53515"/>
                  </a:cubicBezTo>
                  <a:cubicBezTo>
                    <a:pt x="148820" y="51682"/>
                    <a:pt x="139290" y="43618"/>
                    <a:pt x="139656" y="38120"/>
                  </a:cubicBezTo>
                  <a:cubicBezTo>
                    <a:pt x="140023" y="31889"/>
                    <a:pt x="140023" y="25291"/>
                    <a:pt x="148820" y="24558"/>
                  </a:cubicBezTo>
                  <a:cubicBezTo>
                    <a:pt x="160549" y="23458"/>
                    <a:pt x="147720" y="17227"/>
                    <a:pt x="151019" y="14295"/>
                  </a:cubicBezTo>
                  <a:cubicBezTo>
                    <a:pt x="150286" y="10263"/>
                    <a:pt x="149553" y="6231"/>
                    <a:pt x="148086" y="0"/>
                  </a:cubicBezTo>
                  <a:cubicBezTo>
                    <a:pt x="164214" y="8797"/>
                    <a:pt x="176310" y="18694"/>
                    <a:pt x="184740" y="32989"/>
                  </a:cubicBezTo>
                  <a:cubicBezTo>
                    <a:pt x="180342" y="56447"/>
                    <a:pt x="175944" y="79905"/>
                    <a:pt x="171912" y="103364"/>
                  </a:cubicBezTo>
                  <a:cubicBezTo>
                    <a:pt x="170445" y="111794"/>
                    <a:pt x="158350" y="110328"/>
                    <a:pt x="158350" y="119125"/>
                  </a:cubicBezTo>
                  <a:cubicBezTo>
                    <a:pt x="154318" y="123524"/>
                    <a:pt x="148820" y="123890"/>
                    <a:pt x="144788" y="120591"/>
                  </a:cubicBezTo>
                  <a:cubicBezTo>
                    <a:pt x="132692" y="110328"/>
                    <a:pt x="127560" y="122057"/>
                    <a:pt x="123528" y="128655"/>
                  </a:cubicBezTo>
                  <a:cubicBezTo>
                    <a:pt x="111433" y="147715"/>
                    <a:pt x="100803" y="152114"/>
                    <a:pt x="85042" y="136352"/>
                  </a:cubicBezTo>
                  <a:cubicBezTo>
                    <a:pt x="76245" y="127922"/>
                    <a:pt x="62683" y="137452"/>
                    <a:pt x="57918" y="124257"/>
                  </a:cubicBezTo>
                  <a:cubicBezTo>
                    <a:pt x="56818" y="128289"/>
                    <a:pt x="52053" y="125723"/>
                    <a:pt x="50221" y="128289"/>
                  </a:cubicBezTo>
                  <a:cubicBezTo>
                    <a:pt x="39958" y="144783"/>
                    <a:pt x="39958" y="144783"/>
                    <a:pt x="22730" y="134520"/>
                  </a:cubicBezTo>
                  <a:cubicBezTo>
                    <a:pt x="21997" y="133053"/>
                    <a:pt x="21997" y="131221"/>
                    <a:pt x="22364" y="129388"/>
                  </a:cubicBezTo>
                  <a:cubicBezTo>
                    <a:pt x="23830" y="120225"/>
                    <a:pt x="30794" y="114360"/>
                    <a:pt x="35559" y="107396"/>
                  </a:cubicBezTo>
                  <a:cubicBezTo>
                    <a:pt x="24197" y="102997"/>
                    <a:pt x="12467" y="96400"/>
                    <a:pt x="5503" y="88702"/>
                  </a:cubicBezTo>
                  <a:cubicBezTo>
                    <a:pt x="-2561" y="79539"/>
                    <a:pt x="5" y="63045"/>
                    <a:pt x="2204" y="49849"/>
                  </a:cubicBezTo>
                  <a:cubicBezTo>
                    <a:pt x="2937" y="45084"/>
                    <a:pt x="4770" y="38487"/>
                    <a:pt x="6603" y="35554"/>
                  </a:cubicBezTo>
                  <a:cubicBezTo>
                    <a:pt x="11734" y="27124"/>
                    <a:pt x="11001" y="20893"/>
                    <a:pt x="6236" y="13195"/>
                  </a:cubicBezTo>
                  <a:cubicBezTo>
                    <a:pt x="5137" y="10996"/>
                    <a:pt x="9535" y="8431"/>
                    <a:pt x="12101" y="6598"/>
                  </a:cubicBezTo>
                  <a:close/>
                </a:path>
              </a:pathLst>
            </a:custGeom>
            <a:solidFill>
              <a:srgbClr val="B283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1AD5A0F8-8C50-4166-9B93-5DEA9B43B3C7}"/>
                </a:ext>
              </a:extLst>
            </p:cNvPr>
            <p:cNvSpPr/>
            <p:nvPr/>
          </p:nvSpPr>
          <p:spPr>
            <a:xfrm>
              <a:off x="11662114" y="6549005"/>
              <a:ext cx="221560" cy="82622"/>
            </a:xfrm>
            <a:custGeom>
              <a:avLst/>
              <a:gdLst>
                <a:gd name="connsiteX0" fmla="*/ 78806 w 221560"/>
                <a:gd name="connsiteY0" fmla="*/ 23825 h 82622"/>
                <a:gd name="connsiteX1" fmla="*/ 96400 w 221560"/>
                <a:gd name="connsiteY1" fmla="*/ 31889 h 82622"/>
                <a:gd name="connsiteX2" fmla="*/ 102631 w 221560"/>
                <a:gd name="connsiteY2" fmla="*/ 30789 h 82622"/>
                <a:gd name="connsiteX3" fmla="*/ 101165 w 221560"/>
                <a:gd name="connsiteY3" fmla="*/ 24558 h 82622"/>
                <a:gd name="connsiteX4" fmla="*/ 97866 w 221560"/>
                <a:gd name="connsiteY4" fmla="*/ 16494 h 82622"/>
                <a:gd name="connsiteX5" fmla="*/ 116193 w 221560"/>
                <a:gd name="connsiteY5" fmla="*/ 15761 h 82622"/>
                <a:gd name="connsiteX6" fmla="*/ 122424 w 221560"/>
                <a:gd name="connsiteY6" fmla="*/ 18327 h 82622"/>
                <a:gd name="connsiteX7" fmla="*/ 141484 w 221560"/>
                <a:gd name="connsiteY7" fmla="*/ 25658 h 82622"/>
                <a:gd name="connsiteX8" fmla="*/ 162377 w 221560"/>
                <a:gd name="connsiteY8" fmla="*/ 34821 h 82622"/>
                <a:gd name="connsiteX9" fmla="*/ 171907 w 221560"/>
                <a:gd name="connsiteY9" fmla="*/ 30789 h 82622"/>
                <a:gd name="connsiteX10" fmla="*/ 188034 w 221560"/>
                <a:gd name="connsiteY10" fmla="*/ 7331 h 82622"/>
                <a:gd name="connsiteX11" fmla="*/ 191333 w 221560"/>
                <a:gd name="connsiteY11" fmla="*/ 0 h 82622"/>
                <a:gd name="connsiteX12" fmla="*/ 213692 w 221560"/>
                <a:gd name="connsiteY12" fmla="*/ 12829 h 82622"/>
                <a:gd name="connsiteX13" fmla="*/ 219557 w 221560"/>
                <a:gd name="connsiteY13" fmla="*/ 41785 h 82622"/>
                <a:gd name="connsiteX14" fmla="*/ 214059 w 221560"/>
                <a:gd name="connsiteY14" fmla="*/ 61579 h 82622"/>
                <a:gd name="connsiteX15" fmla="*/ 196098 w 221560"/>
                <a:gd name="connsiteY15" fmla="*/ 71108 h 82622"/>
                <a:gd name="connsiteX16" fmla="*/ 146615 w 221560"/>
                <a:gd name="connsiteY16" fmla="*/ 62678 h 82622"/>
                <a:gd name="connsiteX17" fmla="*/ 100798 w 221560"/>
                <a:gd name="connsiteY17" fmla="*/ 78439 h 82622"/>
                <a:gd name="connsiteX18" fmla="*/ 76240 w 221560"/>
                <a:gd name="connsiteY18" fmla="*/ 76973 h 82622"/>
                <a:gd name="connsiteX19" fmla="*/ 15028 w 221560"/>
                <a:gd name="connsiteY19" fmla="*/ 57913 h 82622"/>
                <a:gd name="connsiteX20" fmla="*/ 0 w 221560"/>
                <a:gd name="connsiteY20" fmla="*/ 31522 h 82622"/>
                <a:gd name="connsiteX21" fmla="*/ 19427 w 221560"/>
                <a:gd name="connsiteY21" fmla="*/ 29690 h 82622"/>
                <a:gd name="connsiteX22" fmla="*/ 37753 w 221560"/>
                <a:gd name="connsiteY22" fmla="*/ 19060 h 82622"/>
                <a:gd name="connsiteX23" fmla="*/ 64144 w 221560"/>
                <a:gd name="connsiteY23" fmla="*/ 18327 h 82622"/>
                <a:gd name="connsiteX24" fmla="*/ 78806 w 221560"/>
                <a:gd name="connsiteY24" fmla="*/ 23825 h 8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1560" h="82622">
                  <a:moveTo>
                    <a:pt x="78806" y="23825"/>
                  </a:moveTo>
                  <a:cubicBezTo>
                    <a:pt x="82471" y="31522"/>
                    <a:pt x="91268" y="27490"/>
                    <a:pt x="96400" y="31889"/>
                  </a:cubicBezTo>
                  <a:cubicBezTo>
                    <a:pt x="98599" y="33721"/>
                    <a:pt x="101165" y="33355"/>
                    <a:pt x="102631" y="30789"/>
                  </a:cubicBezTo>
                  <a:cubicBezTo>
                    <a:pt x="104097" y="28590"/>
                    <a:pt x="104097" y="26024"/>
                    <a:pt x="101165" y="24558"/>
                  </a:cubicBezTo>
                  <a:cubicBezTo>
                    <a:pt x="97499" y="22725"/>
                    <a:pt x="90902" y="21992"/>
                    <a:pt x="97866" y="16494"/>
                  </a:cubicBezTo>
                  <a:cubicBezTo>
                    <a:pt x="103364" y="11729"/>
                    <a:pt x="109962" y="15761"/>
                    <a:pt x="116193" y="15761"/>
                  </a:cubicBezTo>
                  <a:cubicBezTo>
                    <a:pt x="116193" y="22359"/>
                    <a:pt x="118025" y="19427"/>
                    <a:pt x="122424" y="18327"/>
                  </a:cubicBezTo>
                  <a:cubicBezTo>
                    <a:pt x="129388" y="16494"/>
                    <a:pt x="136719" y="17960"/>
                    <a:pt x="141484" y="25658"/>
                  </a:cubicBezTo>
                  <a:cubicBezTo>
                    <a:pt x="146249" y="33355"/>
                    <a:pt x="154679" y="34454"/>
                    <a:pt x="162377" y="34821"/>
                  </a:cubicBezTo>
                  <a:cubicBezTo>
                    <a:pt x="165675" y="34821"/>
                    <a:pt x="172273" y="31156"/>
                    <a:pt x="171907" y="30789"/>
                  </a:cubicBezTo>
                  <a:cubicBezTo>
                    <a:pt x="166409" y="15028"/>
                    <a:pt x="180337" y="13562"/>
                    <a:pt x="188034" y="7331"/>
                  </a:cubicBezTo>
                  <a:cubicBezTo>
                    <a:pt x="189867" y="5864"/>
                    <a:pt x="186202" y="1100"/>
                    <a:pt x="191333" y="0"/>
                  </a:cubicBezTo>
                  <a:cubicBezTo>
                    <a:pt x="197198" y="6231"/>
                    <a:pt x="201963" y="15761"/>
                    <a:pt x="213692" y="12829"/>
                  </a:cubicBezTo>
                  <a:cubicBezTo>
                    <a:pt x="223955" y="20893"/>
                    <a:pt x="222122" y="31522"/>
                    <a:pt x="219557" y="41785"/>
                  </a:cubicBezTo>
                  <a:cubicBezTo>
                    <a:pt x="218091" y="48383"/>
                    <a:pt x="214425" y="54981"/>
                    <a:pt x="214059" y="61579"/>
                  </a:cubicBezTo>
                  <a:cubicBezTo>
                    <a:pt x="212959" y="76240"/>
                    <a:pt x="212226" y="77340"/>
                    <a:pt x="196098" y="71108"/>
                  </a:cubicBezTo>
                  <a:cubicBezTo>
                    <a:pt x="182170" y="65610"/>
                    <a:pt x="162743" y="65977"/>
                    <a:pt x="146615" y="62678"/>
                  </a:cubicBezTo>
                  <a:cubicBezTo>
                    <a:pt x="126822" y="59013"/>
                    <a:pt x="113260" y="62678"/>
                    <a:pt x="100798" y="78439"/>
                  </a:cubicBezTo>
                  <a:cubicBezTo>
                    <a:pt x="93101" y="87969"/>
                    <a:pt x="84670" y="78439"/>
                    <a:pt x="76240" y="76973"/>
                  </a:cubicBezTo>
                  <a:cubicBezTo>
                    <a:pt x="54614" y="73308"/>
                    <a:pt x="36287" y="60479"/>
                    <a:pt x="15028" y="57913"/>
                  </a:cubicBezTo>
                  <a:cubicBezTo>
                    <a:pt x="17227" y="45084"/>
                    <a:pt x="5498" y="40319"/>
                    <a:pt x="0" y="31522"/>
                  </a:cubicBezTo>
                  <a:cubicBezTo>
                    <a:pt x="6231" y="26024"/>
                    <a:pt x="12829" y="30056"/>
                    <a:pt x="19427" y="29690"/>
                  </a:cubicBezTo>
                  <a:cubicBezTo>
                    <a:pt x="27124" y="29323"/>
                    <a:pt x="35921" y="33355"/>
                    <a:pt x="37753" y="19060"/>
                  </a:cubicBezTo>
                  <a:cubicBezTo>
                    <a:pt x="39220" y="9163"/>
                    <a:pt x="53515" y="9163"/>
                    <a:pt x="64144" y="18327"/>
                  </a:cubicBezTo>
                  <a:cubicBezTo>
                    <a:pt x="65244" y="19060"/>
                    <a:pt x="78073" y="24191"/>
                    <a:pt x="78806" y="2382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F9EEF205-EB03-4333-8910-2E08A68E361B}"/>
                </a:ext>
              </a:extLst>
            </p:cNvPr>
            <p:cNvSpPr/>
            <p:nvPr/>
          </p:nvSpPr>
          <p:spPr>
            <a:xfrm>
              <a:off x="11981736" y="6490454"/>
              <a:ext cx="12891" cy="14200"/>
            </a:xfrm>
            <a:custGeom>
              <a:avLst/>
              <a:gdLst>
                <a:gd name="connsiteX0" fmla="*/ 0 w 12891"/>
                <a:gd name="connsiteY0" fmla="*/ 3937 h 14200"/>
                <a:gd name="connsiteX1" fmla="*/ 12462 w 12891"/>
                <a:gd name="connsiteY1" fmla="*/ 2471 h 14200"/>
                <a:gd name="connsiteX2" fmla="*/ 733 w 12891"/>
                <a:gd name="connsiteY2" fmla="*/ 14200 h 14200"/>
                <a:gd name="connsiteX3" fmla="*/ 0 w 12891"/>
                <a:gd name="connsiteY3" fmla="*/ 3937 h 1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91" h="14200">
                  <a:moveTo>
                    <a:pt x="0" y="3937"/>
                  </a:moveTo>
                  <a:cubicBezTo>
                    <a:pt x="4032" y="2104"/>
                    <a:pt x="10630" y="-3027"/>
                    <a:pt x="12462" y="2471"/>
                  </a:cubicBezTo>
                  <a:cubicBezTo>
                    <a:pt x="14661" y="9802"/>
                    <a:pt x="8064" y="13467"/>
                    <a:pt x="733" y="14200"/>
                  </a:cubicBezTo>
                  <a:cubicBezTo>
                    <a:pt x="366" y="10901"/>
                    <a:pt x="0" y="7236"/>
                    <a:pt x="0" y="3937"/>
                  </a:cubicBezTo>
                  <a:close/>
                </a:path>
              </a:pathLst>
            </a:custGeom>
            <a:solidFill>
              <a:srgbClr val="CDA7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C90FC41D-0DD1-4456-BB7B-69F29464ACD9}"/>
                </a:ext>
              </a:extLst>
            </p:cNvPr>
            <p:cNvSpPr/>
            <p:nvPr/>
          </p:nvSpPr>
          <p:spPr>
            <a:xfrm>
              <a:off x="12169037" y="6711015"/>
              <a:ext cx="30505" cy="33354"/>
            </a:xfrm>
            <a:custGeom>
              <a:avLst/>
              <a:gdLst>
                <a:gd name="connsiteX0" fmla="*/ 28223 w 30505"/>
                <a:gd name="connsiteY0" fmla="*/ 0 h 33354"/>
                <a:gd name="connsiteX1" fmla="*/ 3299 w 30505"/>
                <a:gd name="connsiteY1" fmla="*/ 33355 h 33354"/>
                <a:gd name="connsiteX2" fmla="*/ 0 w 30505"/>
                <a:gd name="connsiteY2" fmla="*/ 17227 h 33354"/>
                <a:gd name="connsiteX3" fmla="*/ 28223 w 30505"/>
                <a:gd name="connsiteY3" fmla="*/ 0 h 3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505" h="33354">
                  <a:moveTo>
                    <a:pt x="28223" y="0"/>
                  </a:moveTo>
                  <a:cubicBezTo>
                    <a:pt x="35188" y="22359"/>
                    <a:pt x="26024" y="33355"/>
                    <a:pt x="3299" y="33355"/>
                  </a:cubicBezTo>
                  <a:cubicBezTo>
                    <a:pt x="11363" y="25658"/>
                    <a:pt x="11363" y="25658"/>
                    <a:pt x="0" y="17227"/>
                  </a:cubicBezTo>
                  <a:cubicBezTo>
                    <a:pt x="15395" y="19060"/>
                    <a:pt x="26024" y="15395"/>
                    <a:pt x="28223" y="0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B4EEA202-B98A-41F9-BC4A-05FEEF65563A}"/>
                </a:ext>
              </a:extLst>
            </p:cNvPr>
            <p:cNvSpPr/>
            <p:nvPr/>
          </p:nvSpPr>
          <p:spPr>
            <a:xfrm>
              <a:off x="12198360" y="6647434"/>
              <a:ext cx="24672" cy="16768"/>
            </a:xfrm>
            <a:custGeom>
              <a:avLst/>
              <a:gdLst>
                <a:gd name="connsiteX0" fmla="*/ 0 w 24672"/>
                <a:gd name="connsiteY0" fmla="*/ 2002 h 16768"/>
                <a:gd name="connsiteX1" fmla="*/ 23458 w 24672"/>
                <a:gd name="connsiteY1" fmla="*/ 11899 h 16768"/>
                <a:gd name="connsiteX2" fmla="*/ 22725 w 24672"/>
                <a:gd name="connsiteY2" fmla="*/ 16664 h 16768"/>
                <a:gd name="connsiteX3" fmla="*/ 0 w 24672"/>
                <a:gd name="connsiteY3" fmla="*/ 2002 h 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72" h="16768">
                  <a:moveTo>
                    <a:pt x="0" y="2002"/>
                  </a:moveTo>
                  <a:cubicBezTo>
                    <a:pt x="10630" y="-1297"/>
                    <a:pt x="19793" y="-2030"/>
                    <a:pt x="23458" y="11899"/>
                  </a:cubicBezTo>
                  <a:cubicBezTo>
                    <a:pt x="23825" y="14098"/>
                    <a:pt x="26391" y="17397"/>
                    <a:pt x="22725" y="16664"/>
                  </a:cubicBezTo>
                  <a:cubicBezTo>
                    <a:pt x="13928" y="14831"/>
                    <a:pt x="366" y="18863"/>
                    <a:pt x="0" y="2002"/>
                  </a:cubicBezTo>
                  <a:close/>
                </a:path>
              </a:pathLst>
            </a:custGeom>
            <a:solidFill>
              <a:srgbClr val="8654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0D47890-CE16-4FB9-ADC6-04828CC4FC39}"/>
                </a:ext>
              </a:extLst>
            </p:cNvPr>
            <p:cNvSpPr/>
            <p:nvPr/>
          </p:nvSpPr>
          <p:spPr>
            <a:xfrm>
              <a:off x="12161706" y="6521902"/>
              <a:ext cx="16860" cy="11228"/>
            </a:xfrm>
            <a:custGeom>
              <a:avLst/>
              <a:gdLst>
                <a:gd name="connsiteX0" fmla="*/ 16861 w 16860"/>
                <a:gd name="connsiteY0" fmla="*/ 10242 h 11228"/>
                <a:gd name="connsiteX1" fmla="*/ 0 w 16860"/>
                <a:gd name="connsiteY1" fmla="*/ 1078 h 11228"/>
                <a:gd name="connsiteX2" fmla="*/ 16861 w 16860"/>
                <a:gd name="connsiteY2" fmla="*/ 10242 h 1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60" h="11228">
                  <a:moveTo>
                    <a:pt x="16861" y="10242"/>
                  </a:moveTo>
                  <a:cubicBezTo>
                    <a:pt x="7331" y="13907"/>
                    <a:pt x="5498" y="6576"/>
                    <a:pt x="0" y="1078"/>
                  </a:cubicBezTo>
                  <a:cubicBezTo>
                    <a:pt x="11363" y="-3320"/>
                    <a:pt x="12096" y="6943"/>
                    <a:pt x="16861" y="10242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0043FAF2-43CC-43F1-9564-06CC3D811F35}"/>
                </a:ext>
              </a:extLst>
            </p:cNvPr>
            <p:cNvSpPr/>
            <p:nvPr/>
          </p:nvSpPr>
          <p:spPr>
            <a:xfrm>
              <a:off x="12300991" y="6585394"/>
              <a:ext cx="58090" cy="63972"/>
            </a:xfrm>
            <a:custGeom>
              <a:avLst/>
              <a:gdLst>
                <a:gd name="connsiteX0" fmla="*/ 56080 w 58090"/>
                <a:gd name="connsiteY0" fmla="*/ 2830 h 63972"/>
                <a:gd name="connsiteX1" fmla="*/ 44351 w 58090"/>
                <a:gd name="connsiteY1" fmla="*/ 21890 h 63972"/>
                <a:gd name="connsiteX2" fmla="*/ 31889 w 58090"/>
                <a:gd name="connsiteY2" fmla="*/ 40950 h 63972"/>
                <a:gd name="connsiteX3" fmla="*/ 0 w 58090"/>
                <a:gd name="connsiteY3" fmla="*/ 63309 h 63972"/>
                <a:gd name="connsiteX4" fmla="*/ 8064 w 58090"/>
                <a:gd name="connsiteY4" fmla="*/ 56345 h 63972"/>
                <a:gd name="connsiteX5" fmla="*/ 14295 w 58090"/>
                <a:gd name="connsiteY5" fmla="*/ 50847 h 63972"/>
                <a:gd name="connsiteX6" fmla="*/ 15028 w 58090"/>
                <a:gd name="connsiteY6" fmla="*/ 33253 h 63972"/>
                <a:gd name="connsiteX7" fmla="*/ 21626 w 58090"/>
                <a:gd name="connsiteY7" fmla="*/ 3563 h 63972"/>
                <a:gd name="connsiteX8" fmla="*/ 33355 w 58090"/>
                <a:gd name="connsiteY8" fmla="*/ 1731 h 63972"/>
                <a:gd name="connsiteX9" fmla="*/ 56080 w 58090"/>
                <a:gd name="connsiteY9" fmla="*/ 2830 h 6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90" h="63972">
                  <a:moveTo>
                    <a:pt x="56080" y="2830"/>
                  </a:moveTo>
                  <a:cubicBezTo>
                    <a:pt x="59746" y="16759"/>
                    <a:pt x="59746" y="16759"/>
                    <a:pt x="44351" y="21890"/>
                  </a:cubicBezTo>
                  <a:cubicBezTo>
                    <a:pt x="35188" y="24823"/>
                    <a:pt x="26391" y="25555"/>
                    <a:pt x="31889" y="40950"/>
                  </a:cubicBezTo>
                  <a:cubicBezTo>
                    <a:pt x="37020" y="54879"/>
                    <a:pt x="18693" y="66975"/>
                    <a:pt x="0" y="63309"/>
                  </a:cubicBezTo>
                  <a:cubicBezTo>
                    <a:pt x="3299" y="61476"/>
                    <a:pt x="3299" y="55978"/>
                    <a:pt x="8064" y="56345"/>
                  </a:cubicBezTo>
                  <a:cubicBezTo>
                    <a:pt x="12829" y="56711"/>
                    <a:pt x="16861" y="54145"/>
                    <a:pt x="14295" y="50847"/>
                  </a:cubicBezTo>
                  <a:cubicBezTo>
                    <a:pt x="9530" y="44249"/>
                    <a:pt x="2932" y="38751"/>
                    <a:pt x="15028" y="33253"/>
                  </a:cubicBezTo>
                  <a:cubicBezTo>
                    <a:pt x="-3299" y="18591"/>
                    <a:pt x="29690" y="15659"/>
                    <a:pt x="21626" y="3563"/>
                  </a:cubicBezTo>
                  <a:cubicBezTo>
                    <a:pt x="25291" y="1731"/>
                    <a:pt x="29690" y="-2301"/>
                    <a:pt x="33355" y="1731"/>
                  </a:cubicBezTo>
                  <a:cubicBezTo>
                    <a:pt x="40686" y="10528"/>
                    <a:pt x="48383" y="6129"/>
                    <a:pt x="56080" y="2830"/>
                  </a:cubicBezTo>
                  <a:close/>
                </a:path>
              </a:pathLst>
            </a:custGeom>
            <a:solidFill>
              <a:srgbClr val="CBACA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CD5E8B49-E7B7-4B8A-92C5-5233A3B0036F}"/>
                </a:ext>
              </a:extLst>
            </p:cNvPr>
            <p:cNvSpPr/>
            <p:nvPr/>
          </p:nvSpPr>
          <p:spPr>
            <a:xfrm>
              <a:off x="12031322" y="6491217"/>
              <a:ext cx="19211" cy="63652"/>
            </a:xfrm>
            <a:custGeom>
              <a:avLst/>
              <a:gdLst>
                <a:gd name="connsiteX0" fmla="*/ 2462 w 19211"/>
                <a:gd name="connsiteY0" fmla="*/ 28831 h 63652"/>
                <a:gd name="connsiteX1" fmla="*/ 2462 w 19211"/>
                <a:gd name="connsiteY1" fmla="*/ 26998 h 63652"/>
                <a:gd name="connsiteX2" fmla="*/ 5394 w 19211"/>
                <a:gd name="connsiteY2" fmla="*/ 2807 h 63652"/>
                <a:gd name="connsiteX3" fmla="*/ 13458 w 19211"/>
                <a:gd name="connsiteY3" fmla="*/ 1341 h 63652"/>
                <a:gd name="connsiteX4" fmla="*/ 17857 w 19211"/>
                <a:gd name="connsiteY4" fmla="*/ 25532 h 63652"/>
                <a:gd name="connsiteX5" fmla="*/ 11259 w 19211"/>
                <a:gd name="connsiteY5" fmla="*/ 63652 h 63652"/>
                <a:gd name="connsiteX6" fmla="*/ 2462 w 19211"/>
                <a:gd name="connsiteY6" fmla="*/ 28831 h 6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11" h="63652">
                  <a:moveTo>
                    <a:pt x="2462" y="28831"/>
                  </a:moveTo>
                  <a:cubicBezTo>
                    <a:pt x="2462" y="28098"/>
                    <a:pt x="2462" y="27365"/>
                    <a:pt x="2462" y="26998"/>
                  </a:cubicBezTo>
                  <a:cubicBezTo>
                    <a:pt x="-1203" y="18568"/>
                    <a:pt x="-1203" y="10138"/>
                    <a:pt x="5394" y="2807"/>
                  </a:cubicBezTo>
                  <a:cubicBezTo>
                    <a:pt x="7594" y="241"/>
                    <a:pt x="10892" y="-1225"/>
                    <a:pt x="13458" y="1341"/>
                  </a:cubicBezTo>
                  <a:cubicBezTo>
                    <a:pt x="20789" y="7938"/>
                    <a:pt x="19689" y="16735"/>
                    <a:pt x="17857" y="25532"/>
                  </a:cubicBezTo>
                  <a:cubicBezTo>
                    <a:pt x="16757" y="38361"/>
                    <a:pt x="19689" y="51556"/>
                    <a:pt x="11259" y="63652"/>
                  </a:cubicBezTo>
                  <a:cubicBezTo>
                    <a:pt x="4295" y="52656"/>
                    <a:pt x="18223" y="36895"/>
                    <a:pt x="2462" y="2883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971A3437-DE49-4966-8AB1-D2204E160383}"/>
                </a:ext>
              </a:extLst>
            </p:cNvPr>
            <p:cNvSpPr/>
            <p:nvPr/>
          </p:nvSpPr>
          <p:spPr>
            <a:xfrm>
              <a:off x="11478478" y="5089448"/>
              <a:ext cx="168962" cy="178625"/>
            </a:xfrm>
            <a:custGeom>
              <a:avLst/>
              <a:gdLst>
                <a:gd name="connsiteX0" fmla="*/ 18694 w 168962"/>
                <a:gd name="connsiteY0" fmla="*/ 145882 h 178625"/>
                <a:gd name="connsiteX1" fmla="*/ 0 w 168962"/>
                <a:gd name="connsiteY1" fmla="*/ 108495 h 178625"/>
                <a:gd name="connsiteX2" fmla="*/ 1466 w 168962"/>
                <a:gd name="connsiteY2" fmla="*/ 88702 h 178625"/>
                <a:gd name="connsiteX3" fmla="*/ 11729 w 168962"/>
                <a:gd name="connsiteY3" fmla="*/ 77340 h 178625"/>
                <a:gd name="connsiteX4" fmla="*/ 21626 w 168962"/>
                <a:gd name="connsiteY4" fmla="*/ 86870 h 178625"/>
                <a:gd name="connsiteX5" fmla="*/ 38487 w 168962"/>
                <a:gd name="connsiteY5" fmla="*/ 105930 h 178625"/>
                <a:gd name="connsiteX6" fmla="*/ 16128 w 168962"/>
                <a:gd name="connsiteY6" fmla="*/ 74407 h 178625"/>
                <a:gd name="connsiteX7" fmla="*/ 17960 w 168962"/>
                <a:gd name="connsiteY7" fmla="*/ 56813 h 178625"/>
                <a:gd name="connsiteX8" fmla="*/ 31522 w 168962"/>
                <a:gd name="connsiteY8" fmla="*/ 58280 h 178625"/>
                <a:gd name="connsiteX9" fmla="*/ 73308 w 168962"/>
                <a:gd name="connsiteY9" fmla="*/ 45817 h 178625"/>
                <a:gd name="connsiteX10" fmla="*/ 100065 w 168962"/>
                <a:gd name="connsiteY10" fmla="*/ 24558 h 178625"/>
                <a:gd name="connsiteX11" fmla="*/ 100065 w 168962"/>
                <a:gd name="connsiteY11" fmla="*/ 18693 h 178625"/>
                <a:gd name="connsiteX12" fmla="*/ 104830 w 168962"/>
                <a:gd name="connsiteY12" fmla="*/ 0 h 178625"/>
                <a:gd name="connsiteX13" fmla="*/ 153213 w 168962"/>
                <a:gd name="connsiteY13" fmla="*/ 15395 h 178625"/>
                <a:gd name="connsiteX14" fmla="*/ 155046 w 168962"/>
                <a:gd name="connsiteY14" fmla="*/ 22359 h 178625"/>
                <a:gd name="connsiteX15" fmla="*/ 145516 w 168962"/>
                <a:gd name="connsiteY15" fmla="*/ 71842 h 178625"/>
                <a:gd name="connsiteX16" fmla="*/ 136719 w 168962"/>
                <a:gd name="connsiteY16" fmla="*/ 76240 h 178625"/>
                <a:gd name="connsiteX17" fmla="*/ 157978 w 168962"/>
                <a:gd name="connsiteY17" fmla="*/ 115826 h 178625"/>
                <a:gd name="connsiteX18" fmla="*/ 164942 w 168962"/>
                <a:gd name="connsiteY18" fmla="*/ 142217 h 178625"/>
                <a:gd name="connsiteX19" fmla="*/ 130488 w 168962"/>
                <a:gd name="connsiteY19" fmla="*/ 156146 h 178625"/>
                <a:gd name="connsiteX20" fmla="*/ 115826 w 168962"/>
                <a:gd name="connsiteY20" fmla="*/ 160910 h 178625"/>
                <a:gd name="connsiteX21" fmla="*/ 67443 w 168962"/>
                <a:gd name="connsiteY21" fmla="*/ 172640 h 178625"/>
                <a:gd name="connsiteX22" fmla="*/ 18694 w 168962"/>
                <a:gd name="connsiteY22" fmla="*/ 145882 h 17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8962" h="178625">
                  <a:moveTo>
                    <a:pt x="18694" y="145882"/>
                  </a:moveTo>
                  <a:cubicBezTo>
                    <a:pt x="8064" y="135619"/>
                    <a:pt x="4032" y="122057"/>
                    <a:pt x="0" y="108495"/>
                  </a:cubicBezTo>
                  <a:cubicBezTo>
                    <a:pt x="5132" y="102264"/>
                    <a:pt x="-1833" y="95300"/>
                    <a:pt x="1466" y="88702"/>
                  </a:cubicBezTo>
                  <a:cubicBezTo>
                    <a:pt x="4032" y="83571"/>
                    <a:pt x="4765" y="77340"/>
                    <a:pt x="11729" y="77340"/>
                  </a:cubicBezTo>
                  <a:cubicBezTo>
                    <a:pt x="17594" y="77340"/>
                    <a:pt x="20526" y="81738"/>
                    <a:pt x="21626" y="86870"/>
                  </a:cubicBezTo>
                  <a:cubicBezTo>
                    <a:pt x="23825" y="94934"/>
                    <a:pt x="27490" y="101898"/>
                    <a:pt x="38487" y="105930"/>
                  </a:cubicBezTo>
                  <a:cubicBezTo>
                    <a:pt x="27124" y="96033"/>
                    <a:pt x="20893" y="85770"/>
                    <a:pt x="16128" y="74407"/>
                  </a:cubicBezTo>
                  <a:cubicBezTo>
                    <a:pt x="13562" y="68543"/>
                    <a:pt x="13195" y="61945"/>
                    <a:pt x="17960" y="56813"/>
                  </a:cubicBezTo>
                  <a:cubicBezTo>
                    <a:pt x="22359" y="52049"/>
                    <a:pt x="27124" y="56447"/>
                    <a:pt x="31522" y="58280"/>
                  </a:cubicBezTo>
                  <a:cubicBezTo>
                    <a:pt x="48750" y="65610"/>
                    <a:pt x="60845" y="53515"/>
                    <a:pt x="73308" y="45817"/>
                  </a:cubicBezTo>
                  <a:cubicBezTo>
                    <a:pt x="82838" y="39953"/>
                    <a:pt x="87236" y="27124"/>
                    <a:pt x="100065" y="24558"/>
                  </a:cubicBezTo>
                  <a:cubicBezTo>
                    <a:pt x="106663" y="23092"/>
                    <a:pt x="100798" y="20160"/>
                    <a:pt x="100065" y="18693"/>
                  </a:cubicBezTo>
                  <a:cubicBezTo>
                    <a:pt x="97499" y="11363"/>
                    <a:pt x="99699" y="5132"/>
                    <a:pt x="104830" y="0"/>
                  </a:cubicBezTo>
                  <a:cubicBezTo>
                    <a:pt x="122424" y="733"/>
                    <a:pt x="138552" y="5132"/>
                    <a:pt x="153213" y="15395"/>
                  </a:cubicBezTo>
                  <a:cubicBezTo>
                    <a:pt x="152114" y="17960"/>
                    <a:pt x="153213" y="20526"/>
                    <a:pt x="155046" y="22359"/>
                  </a:cubicBezTo>
                  <a:cubicBezTo>
                    <a:pt x="175939" y="45084"/>
                    <a:pt x="173739" y="56447"/>
                    <a:pt x="145516" y="71842"/>
                  </a:cubicBezTo>
                  <a:cubicBezTo>
                    <a:pt x="142950" y="73308"/>
                    <a:pt x="140751" y="75507"/>
                    <a:pt x="136719" y="76240"/>
                  </a:cubicBezTo>
                  <a:cubicBezTo>
                    <a:pt x="153946" y="84304"/>
                    <a:pt x="164209" y="94934"/>
                    <a:pt x="157978" y="115826"/>
                  </a:cubicBezTo>
                  <a:cubicBezTo>
                    <a:pt x="155412" y="124257"/>
                    <a:pt x="165309" y="132687"/>
                    <a:pt x="164942" y="142217"/>
                  </a:cubicBezTo>
                  <a:cubicBezTo>
                    <a:pt x="160911" y="164942"/>
                    <a:pt x="143317" y="156879"/>
                    <a:pt x="130488" y="156146"/>
                  </a:cubicBezTo>
                  <a:cubicBezTo>
                    <a:pt x="123890" y="155779"/>
                    <a:pt x="120225" y="153946"/>
                    <a:pt x="115826" y="160910"/>
                  </a:cubicBezTo>
                  <a:cubicBezTo>
                    <a:pt x="103731" y="179970"/>
                    <a:pt x="87236" y="183269"/>
                    <a:pt x="67443" y="172640"/>
                  </a:cubicBezTo>
                  <a:cubicBezTo>
                    <a:pt x="50949" y="163476"/>
                    <a:pt x="34821" y="154679"/>
                    <a:pt x="18694" y="145882"/>
                  </a:cubicBezTo>
                  <a:close/>
                </a:path>
              </a:pathLst>
            </a:custGeom>
            <a:solidFill>
              <a:srgbClr val="C1A18B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6E31063-94F9-4033-A9B0-BF79C053B857}"/>
                </a:ext>
              </a:extLst>
            </p:cNvPr>
            <p:cNvSpPr/>
            <p:nvPr/>
          </p:nvSpPr>
          <p:spPr>
            <a:xfrm>
              <a:off x="11685874" y="5166636"/>
              <a:ext cx="116658" cy="105835"/>
            </a:xfrm>
            <a:custGeom>
              <a:avLst/>
              <a:gdLst>
                <a:gd name="connsiteX0" fmla="*/ 111126 w 116658"/>
                <a:gd name="connsiteY0" fmla="*/ 42303 h 105835"/>
                <a:gd name="connsiteX1" fmla="*/ 101962 w 116658"/>
                <a:gd name="connsiteY1" fmla="*/ 69794 h 105835"/>
                <a:gd name="connsiteX2" fmla="*/ 56145 w 116658"/>
                <a:gd name="connsiteY2" fmla="*/ 105715 h 105835"/>
                <a:gd name="connsiteX3" fmla="*/ 11061 w 116658"/>
                <a:gd name="connsiteY3" fmla="*/ 74192 h 105835"/>
                <a:gd name="connsiteX4" fmla="*/ 2630 w 116658"/>
                <a:gd name="connsiteY4" fmla="*/ 58065 h 105835"/>
                <a:gd name="connsiteX5" fmla="*/ 64 w 116658"/>
                <a:gd name="connsiteY5" fmla="*/ 12980 h 105835"/>
                <a:gd name="connsiteX6" fmla="*/ 5929 w 116658"/>
                <a:gd name="connsiteY6" fmla="*/ 5649 h 105835"/>
                <a:gd name="connsiteX7" fmla="*/ 11061 w 116658"/>
                <a:gd name="connsiteY7" fmla="*/ 12614 h 105835"/>
                <a:gd name="connsiteX8" fmla="*/ 90966 w 116658"/>
                <a:gd name="connsiteY8" fmla="*/ 518 h 105835"/>
                <a:gd name="connsiteX9" fmla="*/ 113691 w 116658"/>
                <a:gd name="connsiteY9" fmla="*/ 26176 h 105835"/>
                <a:gd name="connsiteX10" fmla="*/ 111126 w 116658"/>
                <a:gd name="connsiteY10" fmla="*/ 42303 h 10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658" h="105835">
                  <a:moveTo>
                    <a:pt x="111126" y="42303"/>
                  </a:moveTo>
                  <a:cubicBezTo>
                    <a:pt x="106361" y="50734"/>
                    <a:pt x="105628" y="60630"/>
                    <a:pt x="101962" y="69794"/>
                  </a:cubicBezTo>
                  <a:cubicBezTo>
                    <a:pt x="92799" y="91053"/>
                    <a:pt x="78137" y="103882"/>
                    <a:pt x="56145" y="105715"/>
                  </a:cubicBezTo>
                  <a:cubicBezTo>
                    <a:pt x="33786" y="107547"/>
                    <a:pt x="23523" y="88121"/>
                    <a:pt x="11061" y="74192"/>
                  </a:cubicBezTo>
                  <a:cubicBezTo>
                    <a:pt x="7395" y="70160"/>
                    <a:pt x="2630" y="64662"/>
                    <a:pt x="2630" y="58065"/>
                  </a:cubicBezTo>
                  <a:cubicBezTo>
                    <a:pt x="797" y="43036"/>
                    <a:pt x="1897" y="28008"/>
                    <a:pt x="64" y="12980"/>
                  </a:cubicBezTo>
                  <a:cubicBezTo>
                    <a:pt x="-302" y="9681"/>
                    <a:pt x="797" y="4916"/>
                    <a:pt x="5929" y="5649"/>
                  </a:cubicBezTo>
                  <a:cubicBezTo>
                    <a:pt x="9594" y="6016"/>
                    <a:pt x="8128" y="11147"/>
                    <a:pt x="11061" y="12614"/>
                  </a:cubicBezTo>
                  <a:cubicBezTo>
                    <a:pt x="38551" y="14813"/>
                    <a:pt x="63842" y="2351"/>
                    <a:pt x="90966" y="518"/>
                  </a:cubicBezTo>
                  <a:cubicBezTo>
                    <a:pt x="118090" y="-1315"/>
                    <a:pt x="119923" y="518"/>
                    <a:pt x="113691" y="26176"/>
                  </a:cubicBezTo>
                  <a:cubicBezTo>
                    <a:pt x="111492" y="31307"/>
                    <a:pt x="111492" y="36805"/>
                    <a:pt x="111126" y="42303"/>
                  </a:cubicBezTo>
                  <a:close/>
                </a:path>
              </a:pathLst>
            </a:custGeom>
            <a:solidFill>
              <a:srgbClr val="B08E7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F206CFE3-3D2B-4703-82C7-BC90E8F6ED62}"/>
                </a:ext>
              </a:extLst>
            </p:cNvPr>
            <p:cNvSpPr/>
            <p:nvPr/>
          </p:nvSpPr>
          <p:spPr>
            <a:xfrm>
              <a:off x="11474625" y="5078411"/>
              <a:ext cx="115647" cy="123930"/>
            </a:xfrm>
            <a:custGeom>
              <a:avLst/>
              <a:gdLst>
                <a:gd name="connsiteX0" fmla="*/ 108683 w 115647"/>
                <a:gd name="connsiteY0" fmla="*/ 10671 h 123930"/>
                <a:gd name="connsiteX1" fmla="*/ 115647 w 115647"/>
                <a:gd name="connsiteY1" fmla="*/ 40727 h 123930"/>
                <a:gd name="connsiteX2" fmla="*/ 85591 w 115647"/>
                <a:gd name="connsiteY2" fmla="*/ 54289 h 123930"/>
                <a:gd name="connsiteX3" fmla="*/ 52236 w 115647"/>
                <a:gd name="connsiteY3" fmla="*/ 75548 h 123930"/>
                <a:gd name="connsiteX4" fmla="*/ 25112 w 115647"/>
                <a:gd name="connsiteY4" fmla="*/ 67850 h 123930"/>
                <a:gd name="connsiteX5" fmla="*/ 32076 w 115647"/>
                <a:gd name="connsiteY5" fmla="*/ 99006 h 123930"/>
                <a:gd name="connsiteX6" fmla="*/ 51136 w 115647"/>
                <a:gd name="connsiteY6" fmla="*/ 123931 h 123930"/>
                <a:gd name="connsiteX7" fmla="*/ 22180 w 115647"/>
                <a:gd name="connsiteY7" fmla="*/ 100473 h 123930"/>
                <a:gd name="connsiteX8" fmla="*/ 15215 w 115647"/>
                <a:gd name="connsiteY8" fmla="*/ 91676 h 123930"/>
                <a:gd name="connsiteX9" fmla="*/ 8984 w 115647"/>
                <a:gd name="connsiteY9" fmla="*/ 101939 h 123930"/>
                <a:gd name="connsiteX10" fmla="*/ 4219 w 115647"/>
                <a:gd name="connsiteY10" fmla="*/ 119532 h 123930"/>
                <a:gd name="connsiteX11" fmla="*/ 7885 w 115647"/>
                <a:gd name="connsiteY11" fmla="*/ 52456 h 123930"/>
                <a:gd name="connsiteX12" fmla="*/ 21447 w 115647"/>
                <a:gd name="connsiteY12" fmla="*/ 56121 h 123930"/>
                <a:gd name="connsiteX13" fmla="*/ 48937 w 115647"/>
                <a:gd name="connsiteY13" fmla="*/ 9571 h 123930"/>
                <a:gd name="connsiteX14" fmla="*/ 82292 w 115647"/>
                <a:gd name="connsiteY14" fmla="*/ 4073 h 123930"/>
                <a:gd name="connsiteX15" fmla="*/ 108683 w 115647"/>
                <a:gd name="connsiteY15" fmla="*/ 10671 h 12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5647" h="123930">
                  <a:moveTo>
                    <a:pt x="108683" y="10671"/>
                  </a:moveTo>
                  <a:cubicBezTo>
                    <a:pt x="105384" y="21300"/>
                    <a:pt x="107950" y="30830"/>
                    <a:pt x="115647" y="40727"/>
                  </a:cubicBezTo>
                  <a:cubicBezTo>
                    <a:pt x="98053" y="31563"/>
                    <a:pt x="90356" y="46958"/>
                    <a:pt x="85591" y="54289"/>
                  </a:cubicBezTo>
                  <a:cubicBezTo>
                    <a:pt x="76794" y="67118"/>
                    <a:pt x="62865" y="67484"/>
                    <a:pt x="52236" y="75548"/>
                  </a:cubicBezTo>
                  <a:cubicBezTo>
                    <a:pt x="42339" y="83245"/>
                    <a:pt x="33909" y="73715"/>
                    <a:pt x="25112" y="67850"/>
                  </a:cubicBezTo>
                  <a:cubicBezTo>
                    <a:pt x="18881" y="81046"/>
                    <a:pt x="25845" y="90209"/>
                    <a:pt x="32076" y="99006"/>
                  </a:cubicBezTo>
                  <a:cubicBezTo>
                    <a:pt x="37941" y="107437"/>
                    <a:pt x="45272" y="114768"/>
                    <a:pt x="51136" y="123931"/>
                  </a:cubicBezTo>
                  <a:cubicBezTo>
                    <a:pt x="38674" y="119166"/>
                    <a:pt x="22546" y="119532"/>
                    <a:pt x="22180" y="100473"/>
                  </a:cubicBezTo>
                  <a:cubicBezTo>
                    <a:pt x="22180" y="96074"/>
                    <a:pt x="20714" y="90942"/>
                    <a:pt x="15215" y="91676"/>
                  </a:cubicBezTo>
                  <a:cubicBezTo>
                    <a:pt x="9717" y="92409"/>
                    <a:pt x="11550" y="98640"/>
                    <a:pt x="8984" y="101939"/>
                  </a:cubicBezTo>
                  <a:cubicBezTo>
                    <a:pt x="4952" y="107070"/>
                    <a:pt x="14849" y="116234"/>
                    <a:pt x="4219" y="119532"/>
                  </a:cubicBezTo>
                  <a:cubicBezTo>
                    <a:pt x="-6044" y="96441"/>
                    <a:pt x="5319" y="74815"/>
                    <a:pt x="7885" y="52456"/>
                  </a:cubicBezTo>
                  <a:cubicBezTo>
                    <a:pt x="12283" y="53555"/>
                    <a:pt x="17048" y="55022"/>
                    <a:pt x="21447" y="56121"/>
                  </a:cubicBezTo>
                  <a:cubicBezTo>
                    <a:pt x="13383" y="30464"/>
                    <a:pt x="39407" y="24599"/>
                    <a:pt x="48937" y="9571"/>
                  </a:cubicBezTo>
                  <a:cubicBezTo>
                    <a:pt x="57001" y="-2891"/>
                    <a:pt x="70563" y="-1425"/>
                    <a:pt x="82292" y="4073"/>
                  </a:cubicBezTo>
                  <a:cubicBezTo>
                    <a:pt x="90722" y="7738"/>
                    <a:pt x="100619" y="4806"/>
                    <a:pt x="108683" y="10671"/>
                  </a:cubicBezTo>
                  <a:close/>
                </a:path>
              </a:pathLst>
            </a:custGeom>
            <a:solidFill>
              <a:srgbClr val="A380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BFA8E70A-AB75-421D-874D-140249B207EB}"/>
                </a:ext>
              </a:extLst>
            </p:cNvPr>
            <p:cNvSpPr/>
            <p:nvPr/>
          </p:nvSpPr>
          <p:spPr>
            <a:xfrm>
              <a:off x="11696361" y="5028236"/>
              <a:ext cx="80599" cy="71854"/>
            </a:xfrm>
            <a:custGeom>
              <a:avLst/>
              <a:gdLst>
                <a:gd name="connsiteX0" fmla="*/ 33930 w 80599"/>
                <a:gd name="connsiteY0" fmla="*/ 0 h 71854"/>
                <a:gd name="connsiteX1" fmla="*/ 65085 w 80599"/>
                <a:gd name="connsiteY1" fmla="*/ 1466 h 71854"/>
                <a:gd name="connsiteX2" fmla="*/ 80480 w 80599"/>
                <a:gd name="connsiteY2" fmla="*/ 18327 h 71854"/>
                <a:gd name="connsiteX3" fmla="*/ 57755 w 80599"/>
                <a:gd name="connsiteY3" fmla="*/ 66344 h 71854"/>
                <a:gd name="connsiteX4" fmla="*/ 31730 w 80599"/>
                <a:gd name="connsiteY4" fmla="*/ 69276 h 71854"/>
                <a:gd name="connsiteX5" fmla="*/ 10105 w 80599"/>
                <a:gd name="connsiteY5" fmla="*/ 49483 h 71854"/>
                <a:gd name="connsiteX6" fmla="*/ 3140 w 80599"/>
                <a:gd name="connsiteY6" fmla="*/ 13195 h 71854"/>
                <a:gd name="connsiteX7" fmla="*/ 33930 w 80599"/>
                <a:gd name="connsiteY7" fmla="*/ 0 h 7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599" h="71854">
                  <a:moveTo>
                    <a:pt x="33930" y="0"/>
                  </a:moveTo>
                  <a:cubicBezTo>
                    <a:pt x="45292" y="367"/>
                    <a:pt x="54822" y="2199"/>
                    <a:pt x="65085" y="1466"/>
                  </a:cubicBezTo>
                  <a:cubicBezTo>
                    <a:pt x="74982" y="733"/>
                    <a:pt x="81580" y="4398"/>
                    <a:pt x="80480" y="18327"/>
                  </a:cubicBezTo>
                  <a:cubicBezTo>
                    <a:pt x="78647" y="37754"/>
                    <a:pt x="76815" y="53515"/>
                    <a:pt x="57755" y="66344"/>
                  </a:cubicBezTo>
                  <a:cubicBezTo>
                    <a:pt x="47125" y="73308"/>
                    <a:pt x="40527" y="72941"/>
                    <a:pt x="31730" y="69276"/>
                  </a:cubicBezTo>
                  <a:cubicBezTo>
                    <a:pt x="22200" y="65610"/>
                    <a:pt x="14870" y="57913"/>
                    <a:pt x="10105" y="49483"/>
                  </a:cubicBezTo>
                  <a:cubicBezTo>
                    <a:pt x="3507" y="38487"/>
                    <a:pt x="-4557" y="26757"/>
                    <a:pt x="3140" y="13195"/>
                  </a:cubicBezTo>
                  <a:cubicBezTo>
                    <a:pt x="10105" y="367"/>
                    <a:pt x="23300" y="1100"/>
                    <a:pt x="33930" y="0"/>
                  </a:cubicBezTo>
                  <a:close/>
                </a:path>
              </a:pathLst>
            </a:custGeom>
            <a:solidFill>
              <a:srgbClr val="A9866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1CDDAF7A-A2A7-44CD-B7F1-2883D38ED217}"/>
                </a:ext>
              </a:extLst>
            </p:cNvPr>
            <p:cNvSpPr/>
            <p:nvPr/>
          </p:nvSpPr>
          <p:spPr>
            <a:xfrm>
              <a:off x="11610065" y="5104476"/>
              <a:ext cx="65965" cy="126822"/>
            </a:xfrm>
            <a:custGeom>
              <a:avLst/>
              <a:gdLst>
                <a:gd name="connsiteX0" fmla="*/ 32989 w 65965"/>
                <a:gd name="connsiteY0" fmla="*/ 126822 h 126822"/>
                <a:gd name="connsiteX1" fmla="*/ 17594 w 65965"/>
                <a:gd name="connsiteY1" fmla="*/ 103364 h 126822"/>
                <a:gd name="connsiteX2" fmla="*/ 17227 w 65965"/>
                <a:gd name="connsiteY2" fmla="*/ 98965 h 126822"/>
                <a:gd name="connsiteX3" fmla="*/ 8797 w 65965"/>
                <a:gd name="connsiteY3" fmla="*/ 67443 h 126822"/>
                <a:gd name="connsiteX4" fmla="*/ 0 w 65965"/>
                <a:gd name="connsiteY4" fmla="*/ 62312 h 126822"/>
                <a:gd name="connsiteX5" fmla="*/ 31522 w 65965"/>
                <a:gd name="connsiteY5" fmla="*/ 34821 h 126822"/>
                <a:gd name="connsiteX6" fmla="*/ 24558 w 65965"/>
                <a:gd name="connsiteY6" fmla="*/ 15395 h 126822"/>
                <a:gd name="connsiteX7" fmla="*/ 21259 w 65965"/>
                <a:gd name="connsiteY7" fmla="*/ 0 h 126822"/>
                <a:gd name="connsiteX8" fmla="*/ 56081 w 65965"/>
                <a:gd name="connsiteY8" fmla="*/ 40686 h 126822"/>
                <a:gd name="connsiteX9" fmla="*/ 53515 w 65965"/>
                <a:gd name="connsiteY9" fmla="*/ 103364 h 126822"/>
                <a:gd name="connsiteX10" fmla="*/ 40319 w 65965"/>
                <a:gd name="connsiteY10" fmla="*/ 123157 h 126822"/>
                <a:gd name="connsiteX11" fmla="*/ 32989 w 65965"/>
                <a:gd name="connsiteY11" fmla="*/ 126822 h 12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965" h="126822">
                  <a:moveTo>
                    <a:pt x="32989" y="126822"/>
                  </a:moveTo>
                  <a:cubicBezTo>
                    <a:pt x="24558" y="120958"/>
                    <a:pt x="27857" y="107762"/>
                    <a:pt x="17594" y="103364"/>
                  </a:cubicBezTo>
                  <a:cubicBezTo>
                    <a:pt x="16861" y="102997"/>
                    <a:pt x="16494" y="99332"/>
                    <a:pt x="17227" y="98965"/>
                  </a:cubicBezTo>
                  <a:cubicBezTo>
                    <a:pt x="35554" y="82471"/>
                    <a:pt x="18327" y="75873"/>
                    <a:pt x="8797" y="67443"/>
                  </a:cubicBezTo>
                  <a:cubicBezTo>
                    <a:pt x="6231" y="65244"/>
                    <a:pt x="2566" y="63778"/>
                    <a:pt x="0" y="62312"/>
                  </a:cubicBezTo>
                  <a:cubicBezTo>
                    <a:pt x="5498" y="47650"/>
                    <a:pt x="26757" y="52049"/>
                    <a:pt x="31522" y="34821"/>
                  </a:cubicBezTo>
                  <a:cubicBezTo>
                    <a:pt x="34821" y="23458"/>
                    <a:pt x="35921" y="23458"/>
                    <a:pt x="24558" y="15395"/>
                  </a:cubicBezTo>
                  <a:cubicBezTo>
                    <a:pt x="19793" y="12096"/>
                    <a:pt x="18694" y="6598"/>
                    <a:pt x="21259" y="0"/>
                  </a:cubicBezTo>
                  <a:cubicBezTo>
                    <a:pt x="32989" y="13562"/>
                    <a:pt x="53515" y="19427"/>
                    <a:pt x="56081" y="40686"/>
                  </a:cubicBezTo>
                  <a:cubicBezTo>
                    <a:pt x="70009" y="55347"/>
                    <a:pt x="69276" y="83937"/>
                    <a:pt x="53515" y="103364"/>
                  </a:cubicBezTo>
                  <a:cubicBezTo>
                    <a:pt x="48383" y="109595"/>
                    <a:pt x="44351" y="116193"/>
                    <a:pt x="40319" y="123157"/>
                  </a:cubicBezTo>
                  <a:cubicBezTo>
                    <a:pt x="38120" y="124623"/>
                    <a:pt x="35554" y="125723"/>
                    <a:pt x="32989" y="126822"/>
                  </a:cubicBezTo>
                  <a:close/>
                </a:path>
              </a:pathLst>
            </a:custGeom>
            <a:solidFill>
              <a:srgbClr val="9E786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0338B150-7BA9-4597-9E5D-3BDDE6B2A34E}"/>
                </a:ext>
              </a:extLst>
            </p:cNvPr>
            <p:cNvSpPr/>
            <p:nvPr/>
          </p:nvSpPr>
          <p:spPr>
            <a:xfrm>
              <a:off x="11534192" y="4940633"/>
              <a:ext cx="83178" cy="87788"/>
            </a:xfrm>
            <a:custGeom>
              <a:avLst/>
              <a:gdLst>
                <a:gd name="connsiteX0" fmla="*/ 72208 w 83178"/>
                <a:gd name="connsiteY0" fmla="*/ 42885 h 87788"/>
                <a:gd name="connsiteX1" fmla="*/ 82838 w 83178"/>
                <a:gd name="connsiteY1" fmla="*/ 64877 h 87788"/>
                <a:gd name="connsiteX2" fmla="*/ 69276 w 83178"/>
                <a:gd name="connsiteY2" fmla="*/ 80272 h 87788"/>
                <a:gd name="connsiteX3" fmla="*/ 15028 w 83178"/>
                <a:gd name="connsiteY3" fmla="*/ 69642 h 87788"/>
                <a:gd name="connsiteX4" fmla="*/ 367 w 83178"/>
                <a:gd name="connsiteY4" fmla="*/ 35554 h 87788"/>
                <a:gd name="connsiteX5" fmla="*/ 0 w 83178"/>
                <a:gd name="connsiteY5" fmla="*/ 31889 h 87788"/>
                <a:gd name="connsiteX6" fmla="*/ 16861 w 83178"/>
                <a:gd name="connsiteY6" fmla="*/ 0 h 87788"/>
                <a:gd name="connsiteX7" fmla="*/ 35554 w 83178"/>
                <a:gd name="connsiteY7" fmla="*/ 36287 h 87788"/>
                <a:gd name="connsiteX8" fmla="*/ 46184 w 83178"/>
                <a:gd name="connsiteY8" fmla="*/ 41052 h 87788"/>
                <a:gd name="connsiteX9" fmla="*/ 72208 w 83178"/>
                <a:gd name="connsiteY9" fmla="*/ 42885 h 8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178" h="87788">
                  <a:moveTo>
                    <a:pt x="72208" y="42885"/>
                  </a:moveTo>
                  <a:cubicBezTo>
                    <a:pt x="86137" y="45084"/>
                    <a:pt x="82838" y="56080"/>
                    <a:pt x="82838" y="64877"/>
                  </a:cubicBezTo>
                  <a:cubicBezTo>
                    <a:pt x="83204" y="74041"/>
                    <a:pt x="79172" y="76607"/>
                    <a:pt x="69276" y="80272"/>
                  </a:cubicBezTo>
                  <a:cubicBezTo>
                    <a:pt x="37387" y="91635"/>
                    <a:pt x="28590" y="91635"/>
                    <a:pt x="15028" y="69642"/>
                  </a:cubicBezTo>
                  <a:cubicBezTo>
                    <a:pt x="3665" y="61212"/>
                    <a:pt x="5132" y="46917"/>
                    <a:pt x="367" y="35554"/>
                  </a:cubicBezTo>
                  <a:cubicBezTo>
                    <a:pt x="367" y="34455"/>
                    <a:pt x="0" y="32988"/>
                    <a:pt x="0" y="31889"/>
                  </a:cubicBezTo>
                  <a:cubicBezTo>
                    <a:pt x="3299" y="20160"/>
                    <a:pt x="5498" y="7697"/>
                    <a:pt x="16861" y="0"/>
                  </a:cubicBezTo>
                  <a:cubicBezTo>
                    <a:pt x="25291" y="10996"/>
                    <a:pt x="37754" y="19427"/>
                    <a:pt x="35554" y="36287"/>
                  </a:cubicBezTo>
                  <a:cubicBezTo>
                    <a:pt x="34821" y="42152"/>
                    <a:pt x="42152" y="45451"/>
                    <a:pt x="46184" y="41052"/>
                  </a:cubicBezTo>
                  <a:cubicBezTo>
                    <a:pt x="56081" y="29323"/>
                    <a:pt x="63411" y="39953"/>
                    <a:pt x="72208" y="42885"/>
                  </a:cubicBezTo>
                  <a:close/>
                </a:path>
              </a:pathLst>
            </a:custGeom>
            <a:solidFill>
              <a:srgbClr val="B28C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958BB959-9C66-40A5-8819-9D92E497D3B8}"/>
                </a:ext>
              </a:extLst>
            </p:cNvPr>
            <p:cNvSpPr/>
            <p:nvPr/>
          </p:nvSpPr>
          <p:spPr>
            <a:xfrm>
              <a:off x="11552409" y="4908920"/>
              <a:ext cx="98138" cy="82241"/>
            </a:xfrm>
            <a:custGeom>
              <a:avLst/>
              <a:gdLst>
                <a:gd name="connsiteX0" fmla="*/ 53991 w 98138"/>
                <a:gd name="connsiteY0" fmla="*/ 74598 h 82241"/>
                <a:gd name="connsiteX1" fmla="*/ 44827 w 98138"/>
                <a:gd name="connsiteY1" fmla="*/ 75331 h 82241"/>
                <a:gd name="connsiteX2" fmla="*/ 31632 w 98138"/>
                <a:gd name="connsiteY2" fmla="*/ 77164 h 82241"/>
                <a:gd name="connsiteX3" fmla="*/ 21002 w 98138"/>
                <a:gd name="connsiteY3" fmla="*/ 80829 h 82241"/>
                <a:gd name="connsiteX4" fmla="*/ 11472 w 98138"/>
                <a:gd name="connsiteY4" fmla="*/ 70933 h 82241"/>
                <a:gd name="connsiteX5" fmla="*/ 476 w 98138"/>
                <a:gd name="connsiteY5" fmla="*/ 40510 h 82241"/>
                <a:gd name="connsiteX6" fmla="*/ 843 w 98138"/>
                <a:gd name="connsiteY6" fmla="*/ 33546 h 82241"/>
                <a:gd name="connsiteX7" fmla="*/ 4875 w 98138"/>
                <a:gd name="connsiteY7" fmla="*/ 26582 h 82241"/>
                <a:gd name="connsiteX8" fmla="*/ 8173 w 98138"/>
                <a:gd name="connsiteY8" fmla="*/ 22550 h 82241"/>
                <a:gd name="connsiteX9" fmla="*/ 27600 w 98138"/>
                <a:gd name="connsiteY9" fmla="*/ 21450 h 82241"/>
                <a:gd name="connsiteX10" fmla="*/ 59122 w 98138"/>
                <a:gd name="connsiteY10" fmla="*/ 9721 h 82241"/>
                <a:gd name="connsiteX11" fmla="*/ 92477 w 98138"/>
                <a:gd name="connsiteY11" fmla="*/ 1657 h 82241"/>
                <a:gd name="connsiteX12" fmla="*/ 94677 w 98138"/>
                <a:gd name="connsiteY12" fmla="*/ 18884 h 82241"/>
                <a:gd name="connsiteX13" fmla="*/ 78182 w 98138"/>
                <a:gd name="connsiteY13" fmla="*/ 29881 h 82241"/>
                <a:gd name="connsiteX14" fmla="*/ 50692 w 98138"/>
                <a:gd name="connsiteY14" fmla="*/ 36845 h 82241"/>
                <a:gd name="connsiteX15" fmla="*/ 56923 w 98138"/>
                <a:gd name="connsiteY15" fmla="*/ 60670 h 82241"/>
                <a:gd name="connsiteX16" fmla="*/ 53991 w 98138"/>
                <a:gd name="connsiteY16" fmla="*/ 74598 h 8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8138" h="82241">
                  <a:moveTo>
                    <a:pt x="53991" y="74598"/>
                  </a:moveTo>
                  <a:cubicBezTo>
                    <a:pt x="51058" y="78630"/>
                    <a:pt x="47760" y="78630"/>
                    <a:pt x="44827" y="75331"/>
                  </a:cubicBezTo>
                  <a:cubicBezTo>
                    <a:pt x="39329" y="69100"/>
                    <a:pt x="35297" y="68734"/>
                    <a:pt x="31632" y="77164"/>
                  </a:cubicBezTo>
                  <a:cubicBezTo>
                    <a:pt x="29799" y="81929"/>
                    <a:pt x="25401" y="83762"/>
                    <a:pt x="21002" y="80829"/>
                  </a:cubicBezTo>
                  <a:cubicBezTo>
                    <a:pt x="17337" y="78264"/>
                    <a:pt x="9273" y="76431"/>
                    <a:pt x="11472" y="70933"/>
                  </a:cubicBezTo>
                  <a:cubicBezTo>
                    <a:pt x="16970" y="56638"/>
                    <a:pt x="7807" y="49307"/>
                    <a:pt x="476" y="40510"/>
                  </a:cubicBezTo>
                  <a:cubicBezTo>
                    <a:pt x="-624" y="39044"/>
                    <a:pt x="476" y="36112"/>
                    <a:pt x="843" y="33546"/>
                  </a:cubicBezTo>
                  <a:cubicBezTo>
                    <a:pt x="-990" y="29147"/>
                    <a:pt x="1942" y="28048"/>
                    <a:pt x="4875" y="26582"/>
                  </a:cubicBezTo>
                  <a:cubicBezTo>
                    <a:pt x="5974" y="25116"/>
                    <a:pt x="7074" y="23649"/>
                    <a:pt x="8173" y="22550"/>
                  </a:cubicBezTo>
                  <a:cubicBezTo>
                    <a:pt x="14405" y="20717"/>
                    <a:pt x="20269" y="19984"/>
                    <a:pt x="27600" y="21450"/>
                  </a:cubicBezTo>
                  <a:cubicBezTo>
                    <a:pt x="39696" y="24383"/>
                    <a:pt x="50692" y="24383"/>
                    <a:pt x="59122" y="9721"/>
                  </a:cubicBezTo>
                  <a:cubicBezTo>
                    <a:pt x="65354" y="-1275"/>
                    <a:pt x="80748" y="-1275"/>
                    <a:pt x="92477" y="1657"/>
                  </a:cubicBezTo>
                  <a:cubicBezTo>
                    <a:pt x="101641" y="3856"/>
                    <a:pt x="97609" y="12287"/>
                    <a:pt x="94677" y="18884"/>
                  </a:cubicBezTo>
                  <a:cubicBezTo>
                    <a:pt x="92477" y="27681"/>
                    <a:pt x="88812" y="34279"/>
                    <a:pt x="78182" y="29881"/>
                  </a:cubicBezTo>
                  <a:cubicBezTo>
                    <a:pt x="67186" y="25116"/>
                    <a:pt x="58023" y="28048"/>
                    <a:pt x="50692" y="36845"/>
                  </a:cubicBezTo>
                  <a:cubicBezTo>
                    <a:pt x="41162" y="47841"/>
                    <a:pt x="53258" y="52972"/>
                    <a:pt x="56923" y="60670"/>
                  </a:cubicBezTo>
                  <a:cubicBezTo>
                    <a:pt x="55823" y="65068"/>
                    <a:pt x="54724" y="69833"/>
                    <a:pt x="53991" y="74598"/>
                  </a:cubicBezTo>
                  <a:close/>
                </a:path>
              </a:pathLst>
            </a:custGeom>
            <a:solidFill>
              <a:srgbClr val="9C756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4DCE282-8CE5-4049-815C-4B0468238A9A}"/>
                </a:ext>
              </a:extLst>
            </p:cNvPr>
            <p:cNvSpPr/>
            <p:nvPr/>
          </p:nvSpPr>
          <p:spPr>
            <a:xfrm>
              <a:off x="11650746" y="5145528"/>
              <a:ext cx="45822" cy="82471"/>
            </a:xfrm>
            <a:custGeom>
              <a:avLst/>
              <a:gdLst>
                <a:gd name="connsiteX0" fmla="*/ 6 w 45822"/>
                <a:gd name="connsiteY0" fmla="*/ 82471 h 82471"/>
                <a:gd name="connsiteX1" fmla="*/ 19066 w 45822"/>
                <a:gd name="connsiteY1" fmla="*/ 38120 h 82471"/>
                <a:gd name="connsiteX2" fmla="*/ 15767 w 45822"/>
                <a:gd name="connsiteY2" fmla="*/ 0 h 82471"/>
                <a:gd name="connsiteX3" fmla="*/ 45823 w 45822"/>
                <a:gd name="connsiteY3" fmla="*/ 33721 h 82471"/>
                <a:gd name="connsiteX4" fmla="*/ 38492 w 45822"/>
                <a:gd name="connsiteY4" fmla="*/ 36287 h 82471"/>
                <a:gd name="connsiteX5" fmla="*/ 37392 w 45822"/>
                <a:gd name="connsiteY5" fmla="*/ 79539 h 82471"/>
                <a:gd name="connsiteX6" fmla="*/ 6 w 45822"/>
                <a:gd name="connsiteY6" fmla="*/ 82471 h 8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22" h="82471">
                  <a:moveTo>
                    <a:pt x="6" y="82471"/>
                  </a:moveTo>
                  <a:cubicBezTo>
                    <a:pt x="-361" y="64877"/>
                    <a:pt x="17599" y="55347"/>
                    <a:pt x="19066" y="38120"/>
                  </a:cubicBezTo>
                  <a:cubicBezTo>
                    <a:pt x="20165" y="24925"/>
                    <a:pt x="23464" y="12096"/>
                    <a:pt x="15767" y="0"/>
                  </a:cubicBezTo>
                  <a:cubicBezTo>
                    <a:pt x="29695" y="7697"/>
                    <a:pt x="41791" y="16861"/>
                    <a:pt x="45823" y="33721"/>
                  </a:cubicBezTo>
                  <a:cubicBezTo>
                    <a:pt x="42891" y="32988"/>
                    <a:pt x="35560" y="25291"/>
                    <a:pt x="38492" y="36287"/>
                  </a:cubicBezTo>
                  <a:cubicBezTo>
                    <a:pt x="42158" y="50949"/>
                    <a:pt x="42158" y="65244"/>
                    <a:pt x="37392" y="79539"/>
                  </a:cubicBezTo>
                  <a:cubicBezTo>
                    <a:pt x="22364" y="60845"/>
                    <a:pt x="22364" y="60845"/>
                    <a:pt x="6" y="82471"/>
                  </a:cubicBezTo>
                  <a:close/>
                </a:path>
              </a:pathLst>
            </a:custGeom>
            <a:solidFill>
              <a:srgbClr val="CBAF9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8D771C67-C1EE-4A9F-A6C4-B693609994D7}"/>
                </a:ext>
              </a:extLst>
            </p:cNvPr>
            <p:cNvSpPr/>
            <p:nvPr/>
          </p:nvSpPr>
          <p:spPr>
            <a:xfrm>
              <a:off x="11593424" y="4927804"/>
              <a:ext cx="60056" cy="41418"/>
            </a:xfrm>
            <a:custGeom>
              <a:avLst/>
              <a:gdLst>
                <a:gd name="connsiteX0" fmla="*/ 15909 w 60056"/>
                <a:gd name="connsiteY0" fmla="*/ 41419 h 41418"/>
                <a:gd name="connsiteX1" fmla="*/ 1980 w 60056"/>
                <a:gd name="connsiteY1" fmla="*/ 19060 h 41418"/>
                <a:gd name="connsiteX2" fmla="*/ 34235 w 60056"/>
                <a:gd name="connsiteY2" fmla="*/ 5498 h 41418"/>
                <a:gd name="connsiteX3" fmla="*/ 53296 w 60056"/>
                <a:gd name="connsiteY3" fmla="*/ 0 h 41418"/>
                <a:gd name="connsiteX4" fmla="*/ 52196 w 60056"/>
                <a:gd name="connsiteY4" fmla="*/ 24192 h 41418"/>
                <a:gd name="connsiteX5" fmla="*/ 30204 w 60056"/>
                <a:gd name="connsiteY5" fmla="*/ 28590 h 41418"/>
                <a:gd name="connsiteX6" fmla="*/ 15909 w 60056"/>
                <a:gd name="connsiteY6" fmla="*/ 41419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56" h="41418">
                  <a:moveTo>
                    <a:pt x="15909" y="41419"/>
                  </a:moveTo>
                  <a:cubicBezTo>
                    <a:pt x="5279" y="37754"/>
                    <a:pt x="-4251" y="32622"/>
                    <a:pt x="1980" y="19060"/>
                  </a:cubicBezTo>
                  <a:cubicBezTo>
                    <a:pt x="6745" y="8797"/>
                    <a:pt x="26905" y="0"/>
                    <a:pt x="34235" y="5498"/>
                  </a:cubicBezTo>
                  <a:cubicBezTo>
                    <a:pt x="43766" y="12462"/>
                    <a:pt x="48531" y="6964"/>
                    <a:pt x="53296" y="0"/>
                  </a:cubicBezTo>
                  <a:cubicBezTo>
                    <a:pt x="64658" y="8797"/>
                    <a:pt x="59893" y="16128"/>
                    <a:pt x="52196" y="24192"/>
                  </a:cubicBezTo>
                  <a:cubicBezTo>
                    <a:pt x="45598" y="31156"/>
                    <a:pt x="40467" y="39220"/>
                    <a:pt x="30204" y="28590"/>
                  </a:cubicBezTo>
                  <a:cubicBezTo>
                    <a:pt x="25805" y="23459"/>
                    <a:pt x="24706" y="24558"/>
                    <a:pt x="15909" y="41419"/>
                  </a:cubicBezTo>
                  <a:close/>
                </a:path>
              </a:pathLst>
            </a:custGeom>
            <a:solidFill>
              <a:srgbClr val="B9988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7192362-9949-4150-ADCD-CA1E06887EBA}"/>
                </a:ext>
              </a:extLst>
            </p:cNvPr>
            <p:cNvSpPr/>
            <p:nvPr/>
          </p:nvSpPr>
          <p:spPr>
            <a:xfrm>
              <a:off x="11451991" y="4995575"/>
              <a:ext cx="41850" cy="63450"/>
            </a:xfrm>
            <a:custGeom>
              <a:avLst/>
              <a:gdLst>
                <a:gd name="connsiteX0" fmla="*/ 30152 w 41850"/>
                <a:gd name="connsiteY0" fmla="*/ 63450 h 63450"/>
                <a:gd name="connsiteX1" fmla="*/ 20622 w 41850"/>
                <a:gd name="connsiteY1" fmla="*/ 54287 h 63450"/>
                <a:gd name="connsiteX2" fmla="*/ 96 w 41850"/>
                <a:gd name="connsiteY2" fmla="*/ 30462 h 63450"/>
                <a:gd name="connsiteX3" fmla="*/ 30885 w 41850"/>
                <a:gd name="connsiteY3" fmla="*/ 39 h 63450"/>
                <a:gd name="connsiteX4" fmla="*/ 38583 w 41850"/>
                <a:gd name="connsiteY4" fmla="*/ 40358 h 63450"/>
                <a:gd name="connsiteX5" fmla="*/ 39316 w 41850"/>
                <a:gd name="connsiteY5" fmla="*/ 48422 h 63450"/>
                <a:gd name="connsiteX6" fmla="*/ 37483 w 41850"/>
                <a:gd name="connsiteY6" fmla="*/ 59785 h 63450"/>
                <a:gd name="connsiteX7" fmla="*/ 30152 w 41850"/>
                <a:gd name="connsiteY7" fmla="*/ 63450 h 6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50" h="63450">
                  <a:moveTo>
                    <a:pt x="30152" y="63450"/>
                  </a:moveTo>
                  <a:cubicBezTo>
                    <a:pt x="31252" y="56120"/>
                    <a:pt x="27587" y="55387"/>
                    <a:pt x="20622" y="54287"/>
                  </a:cubicBezTo>
                  <a:cubicBezTo>
                    <a:pt x="7427" y="52821"/>
                    <a:pt x="-1004" y="44390"/>
                    <a:pt x="96" y="30462"/>
                  </a:cubicBezTo>
                  <a:cubicBezTo>
                    <a:pt x="1929" y="8836"/>
                    <a:pt x="12192" y="-694"/>
                    <a:pt x="30885" y="39"/>
                  </a:cubicBezTo>
                  <a:cubicBezTo>
                    <a:pt x="19889" y="17266"/>
                    <a:pt x="21355" y="27530"/>
                    <a:pt x="38583" y="40358"/>
                  </a:cubicBezTo>
                  <a:cubicBezTo>
                    <a:pt x="43714" y="44390"/>
                    <a:pt x="41881" y="45857"/>
                    <a:pt x="39316" y="48422"/>
                  </a:cubicBezTo>
                  <a:cubicBezTo>
                    <a:pt x="35284" y="52088"/>
                    <a:pt x="34917" y="55387"/>
                    <a:pt x="37483" y="59785"/>
                  </a:cubicBezTo>
                  <a:cubicBezTo>
                    <a:pt x="36017" y="62717"/>
                    <a:pt x="33085" y="63450"/>
                    <a:pt x="30152" y="6345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880BC84D-FA0F-400F-B9CE-7DF9658B5519}"/>
                </a:ext>
              </a:extLst>
            </p:cNvPr>
            <p:cNvSpPr/>
            <p:nvPr/>
          </p:nvSpPr>
          <p:spPr>
            <a:xfrm>
              <a:off x="11522278" y="4976554"/>
              <a:ext cx="26942" cy="34088"/>
            </a:xfrm>
            <a:custGeom>
              <a:avLst/>
              <a:gdLst>
                <a:gd name="connsiteX0" fmla="*/ 12281 w 26942"/>
                <a:gd name="connsiteY0" fmla="*/ 0 h 34088"/>
                <a:gd name="connsiteX1" fmla="*/ 26942 w 26942"/>
                <a:gd name="connsiteY1" fmla="*/ 34088 h 34088"/>
                <a:gd name="connsiteX2" fmla="*/ 18512 w 26942"/>
                <a:gd name="connsiteY2" fmla="*/ 30423 h 34088"/>
                <a:gd name="connsiteX3" fmla="*/ 10815 w 26942"/>
                <a:gd name="connsiteY3" fmla="*/ 9163 h 34088"/>
                <a:gd name="connsiteX4" fmla="*/ 12281 w 26942"/>
                <a:gd name="connsiteY4" fmla="*/ 0 h 3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42" h="34088">
                  <a:moveTo>
                    <a:pt x="12281" y="0"/>
                  </a:moveTo>
                  <a:cubicBezTo>
                    <a:pt x="25476" y="7697"/>
                    <a:pt x="18146" y="24192"/>
                    <a:pt x="26942" y="34088"/>
                  </a:cubicBezTo>
                  <a:cubicBezTo>
                    <a:pt x="24010" y="32989"/>
                    <a:pt x="21444" y="31156"/>
                    <a:pt x="18512" y="30423"/>
                  </a:cubicBezTo>
                  <a:cubicBezTo>
                    <a:pt x="5683" y="27124"/>
                    <a:pt x="-11544" y="25658"/>
                    <a:pt x="10815" y="9163"/>
                  </a:cubicBezTo>
                  <a:cubicBezTo>
                    <a:pt x="12647" y="7331"/>
                    <a:pt x="11914" y="2932"/>
                    <a:pt x="12281" y="0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D062457B-F500-4896-9E80-0CB44792A3E4}"/>
                </a:ext>
              </a:extLst>
            </p:cNvPr>
            <p:cNvSpPr/>
            <p:nvPr/>
          </p:nvSpPr>
          <p:spPr>
            <a:xfrm>
              <a:off x="11526649" y="4931470"/>
              <a:ext cx="30635" cy="41418"/>
            </a:xfrm>
            <a:custGeom>
              <a:avLst/>
              <a:gdLst>
                <a:gd name="connsiteX0" fmla="*/ 30635 w 30635"/>
                <a:gd name="connsiteY0" fmla="*/ 4032 h 41418"/>
                <a:gd name="connsiteX1" fmla="*/ 26603 w 30635"/>
                <a:gd name="connsiteY1" fmla="*/ 10996 h 41418"/>
                <a:gd name="connsiteX2" fmla="*/ 7543 w 30635"/>
                <a:gd name="connsiteY2" fmla="*/ 41419 h 41418"/>
                <a:gd name="connsiteX3" fmla="*/ 7543 w 30635"/>
                <a:gd name="connsiteY3" fmla="*/ 24192 h 41418"/>
                <a:gd name="connsiteX4" fmla="*/ 26237 w 30635"/>
                <a:gd name="connsiteY4" fmla="*/ 0 h 41418"/>
                <a:gd name="connsiteX5" fmla="*/ 30635 w 30635"/>
                <a:gd name="connsiteY5" fmla="*/ 4032 h 4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35" h="41418">
                  <a:moveTo>
                    <a:pt x="30635" y="4032"/>
                  </a:moveTo>
                  <a:cubicBezTo>
                    <a:pt x="29169" y="6231"/>
                    <a:pt x="27703" y="8797"/>
                    <a:pt x="26603" y="10996"/>
                  </a:cubicBezTo>
                  <a:cubicBezTo>
                    <a:pt x="12675" y="16494"/>
                    <a:pt x="18539" y="34088"/>
                    <a:pt x="7543" y="41419"/>
                  </a:cubicBezTo>
                  <a:cubicBezTo>
                    <a:pt x="212" y="35554"/>
                    <a:pt x="-4919" y="29323"/>
                    <a:pt x="7543" y="24192"/>
                  </a:cubicBezTo>
                  <a:cubicBezTo>
                    <a:pt x="18906" y="19793"/>
                    <a:pt x="11942" y="1466"/>
                    <a:pt x="26237" y="0"/>
                  </a:cubicBezTo>
                  <a:cubicBezTo>
                    <a:pt x="28069" y="1466"/>
                    <a:pt x="29169" y="2566"/>
                    <a:pt x="30635" y="4032"/>
                  </a:cubicBezTo>
                  <a:close/>
                </a:path>
              </a:pathLst>
            </a:custGeom>
            <a:solidFill>
              <a:srgbClr val="C7AA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6BD82D74-4F45-477F-BEB5-CE8E31381A2D}"/>
                </a:ext>
              </a:extLst>
            </p:cNvPr>
            <p:cNvSpPr/>
            <p:nvPr/>
          </p:nvSpPr>
          <p:spPr>
            <a:xfrm>
              <a:off x="11697099" y="5361144"/>
              <a:ext cx="277245" cy="485383"/>
            </a:xfrm>
            <a:custGeom>
              <a:avLst/>
              <a:gdLst>
                <a:gd name="connsiteX0" fmla="*/ 36490 w 277245"/>
                <a:gd name="connsiteY0" fmla="*/ 441588 h 485383"/>
                <a:gd name="connsiteX1" fmla="*/ 42721 w 277245"/>
                <a:gd name="connsiteY1" fmla="*/ 420329 h 485383"/>
                <a:gd name="connsiteX2" fmla="*/ 38323 w 277245"/>
                <a:gd name="connsiteY2" fmla="*/ 406767 h 485383"/>
                <a:gd name="connsiteX3" fmla="*/ 25127 w 277245"/>
                <a:gd name="connsiteY3" fmla="*/ 393205 h 485383"/>
                <a:gd name="connsiteX4" fmla="*/ 25127 w 277245"/>
                <a:gd name="connsiteY4" fmla="*/ 389173 h 485383"/>
                <a:gd name="connsiteX5" fmla="*/ 36490 w 277245"/>
                <a:gd name="connsiteY5" fmla="*/ 381476 h 485383"/>
                <a:gd name="connsiteX6" fmla="*/ 51518 w 277245"/>
                <a:gd name="connsiteY6" fmla="*/ 359117 h 485383"/>
                <a:gd name="connsiteX7" fmla="*/ 57749 w 277245"/>
                <a:gd name="connsiteY7" fmla="*/ 341523 h 485383"/>
                <a:gd name="connsiteX8" fmla="*/ 69112 w 277245"/>
                <a:gd name="connsiteY8" fmla="*/ 340423 h 485383"/>
                <a:gd name="connsiteX9" fmla="*/ 77909 w 277245"/>
                <a:gd name="connsiteY9" fmla="*/ 342623 h 485383"/>
                <a:gd name="connsiteX10" fmla="*/ 82674 w 277245"/>
                <a:gd name="connsiteY10" fmla="*/ 309634 h 485383"/>
                <a:gd name="connsiteX11" fmla="*/ 72044 w 277245"/>
                <a:gd name="connsiteY11" fmla="*/ 319897 h 485383"/>
                <a:gd name="connsiteX12" fmla="*/ 63614 w 277245"/>
                <a:gd name="connsiteY12" fmla="*/ 311467 h 485383"/>
                <a:gd name="connsiteX13" fmla="*/ 59582 w 277245"/>
                <a:gd name="connsiteY13" fmla="*/ 282144 h 485383"/>
                <a:gd name="connsiteX14" fmla="*/ 47486 w 277245"/>
                <a:gd name="connsiteY14" fmla="*/ 263084 h 485383"/>
                <a:gd name="connsiteX15" fmla="*/ 51152 w 277245"/>
                <a:gd name="connsiteY15" fmla="*/ 242924 h 485383"/>
                <a:gd name="connsiteX16" fmla="*/ 66180 w 277245"/>
                <a:gd name="connsiteY16" fmla="*/ 231928 h 485383"/>
                <a:gd name="connsiteX17" fmla="*/ 90005 w 277245"/>
                <a:gd name="connsiteY17" fmla="*/ 255753 h 485383"/>
                <a:gd name="connsiteX18" fmla="*/ 94770 w 277245"/>
                <a:gd name="connsiteY18" fmla="*/ 263817 h 485383"/>
                <a:gd name="connsiteX19" fmla="*/ 103567 w 277245"/>
                <a:gd name="connsiteY19" fmla="*/ 257219 h 485383"/>
                <a:gd name="connsiteX20" fmla="*/ 96236 w 277245"/>
                <a:gd name="connsiteY20" fmla="*/ 228996 h 485383"/>
                <a:gd name="connsiteX21" fmla="*/ 104300 w 277245"/>
                <a:gd name="connsiteY21" fmla="*/ 207370 h 485383"/>
                <a:gd name="connsiteX22" fmla="*/ 114929 w 277245"/>
                <a:gd name="connsiteY22" fmla="*/ 197840 h 485383"/>
                <a:gd name="connsiteX23" fmla="*/ 118595 w 277245"/>
                <a:gd name="connsiteY23" fmla="*/ 186111 h 485383"/>
                <a:gd name="connsiteX24" fmla="*/ 120794 w 277245"/>
                <a:gd name="connsiteY24" fmla="*/ 159353 h 485383"/>
                <a:gd name="connsiteX25" fmla="*/ 125559 w 277245"/>
                <a:gd name="connsiteY25" fmla="*/ 140293 h 485383"/>
                <a:gd name="connsiteX26" fmla="*/ 106499 w 277245"/>
                <a:gd name="connsiteY26" fmla="*/ 146524 h 485383"/>
                <a:gd name="connsiteX27" fmla="*/ 94037 w 277245"/>
                <a:gd name="connsiteY27" fmla="*/ 105106 h 485383"/>
                <a:gd name="connsiteX28" fmla="*/ 82674 w 277245"/>
                <a:gd name="connsiteY28" fmla="*/ 103639 h 485383"/>
                <a:gd name="connsiteX29" fmla="*/ 87072 w 277245"/>
                <a:gd name="connsiteY29" fmla="*/ 112070 h 485383"/>
                <a:gd name="connsiteX30" fmla="*/ 85606 w 277245"/>
                <a:gd name="connsiteY30" fmla="*/ 125632 h 485383"/>
                <a:gd name="connsiteX31" fmla="*/ 73510 w 277245"/>
                <a:gd name="connsiteY31" fmla="*/ 145425 h 485383"/>
                <a:gd name="connsiteX32" fmla="*/ 58482 w 277245"/>
                <a:gd name="connsiteY32" fmla="*/ 165584 h 485383"/>
                <a:gd name="connsiteX33" fmla="*/ 57016 w 277245"/>
                <a:gd name="connsiteY33" fmla="*/ 111337 h 485383"/>
                <a:gd name="connsiteX34" fmla="*/ 29892 w 277245"/>
                <a:gd name="connsiteY34" fmla="*/ 134062 h 485383"/>
                <a:gd name="connsiteX35" fmla="*/ 26960 w 277245"/>
                <a:gd name="connsiteY35" fmla="*/ 95576 h 485383"/>
                <a:gd name="connsiteX36" fmla="*/ 29892 w 277245"/>
                <a:gd name="connsiteY36" fmla="*/ 108771 h 485383"/>
                <a:gd name="connsiteX37" fmla="*/ 42355 w 277245"/>
                <a:gd name="connsiteY37" fmla="*/ 103639 h 485383"/>
                <a:gd name="connsiteX38" fmla="*/ 58116 w 277245"/>
                <a:gd name="connsiteY38" fmla="*/ 88978 h 485383"/>
                <a:gd name="connsiteX39" fmla="*/ 35757 w 277245"/>
                <a:gd name="connsiteY39" fmla="*/ 61121 h 485383"/>
                <a:gd name="connsiteX40" fmla="*/ 3868 w 277245"/>
                <a:gd name="connsiteY40" fmla="*/ 47926 h 485383"/>
                <a:gd name="connsiteX41" fmla="*/ 3868 w 277245"/>
                <a:gd name="connsiteY41" fmla="*/ 38029 h 485383"/>
                <a:gd name="connsiteX42" fmla="*/ 25127 w 277245"/>
                <a:gd name="connsiteY42" fmla="*/ 6507 h 485383"/>
                <a:gd name="connsiteX43" fmla="*/ 39789 w 277245"/>
                <a:gd name="connsiteY43" fmla="*/ 6140 h 485383"/>
                <a:gd name="connsiteX44" fmla="*/ 62881 w 277245"/>
                <a:gd name="connsiteY44" fmla="*/ 2108 h 485383"/>
                <a:gd name="connsiteX45" fmla="*/ 117862 w 277245"/>
                <a:gd name="connsiteY45" fmla="*/ 5774 h 485383"/>
                <a:gd name="connsiteX46" fmla="*/ 159647 w 277245"/>
                <a:gd name="connsiteY46" fmla="*/ 2475 h 485383"/>
                <a:gd name="connsiteX47" fmla="*/ 168078 w 277245"/>
                <a:gd name="connsiteY47" fmla="*/ 6140 h 485383"/>
                <a:gd name="connsiteX48" fmla="*/ 149384 w 277245"/>
                <a:gd name="connsiteY48" fmla="*/ 17136 h 485383"/>
                <a:gd name="connsiteX49" fmla="*/ 127758 w 277245"/>
                <a:gd name="connsiteY49" fmla="*/ 20802 h 485383"/>
                <a:gd name="connsiteX50" fmla="*/ 104300 w 277245"/>
                <a:gd name="connsiteY50" fmla="*/ 16770 h 485383"/>
                <a:gd name="connsiteX51" fmla="*/ 104666 w 277245"/>
                <a:gd name="connsiteY51" fmla="*/ 41694 h 485383"/>
                <a:gd name="connsiteX52" fmla="*/ 120794 w 277245"/>
                <a:gd name="connsiteY52" fmla="*/ 60021 h 485383"/>
                <a:gd name="connsiteX53" fmla="*/ 189703 w 277245"/>
                <a:gd name="connsiteY53" fmla="*/ 49758 h 485383"/>
                <a:gd name="connsiteX54" fmla="*/ 205098 w 277245"/>
                <a:gd name="connsiteY54" fmla="*/ 61854 h 485383"/>
                <a:gd name="connsiteX55" fmla="*/ 191169 w 277245"/>
                <a:gd name="connsiteY55" fmla="*/ 101440 h 485383"/>
                <a:gd name="connsiteX56" fmla="*/ 187870 w 277245"/>
                <a:gd name="connsiteY56" fmla="*/ 115369 h 485383"/>
                <a:gd name="connsiteX57" fmla="*/ 212429 w 277245"/>
                <a:gd name="connsiteY57" fmla="*/ 103273 h 485383"/>
                <a:gd name="connsiteX58" fmla="*/ 227457 w 277245"/>
                <a:gd name="connsiteY58" fmla="*/ 91544 h 485383"/>
                <a:gd name="connsiteX59" fmla="*/ 244684 w 277245"/>
                <a:gd name="connsiteY59" fmla="*/ 78715 h 485383"/>
                <a:gd name="connsiteX60" fmla="*/ 261911 w 277245"/>
                <a:gd name="connsiteY60" fmla="*/ 74683 h 485383"/>
                <a:gd name="connsiteX61" fmla="*/ 258246 w 277245"/>
                <a:gd name="connsiteY61" fmla="*/ 90444 h 485383"/>
                <a:gd name="connsiteX62" fmla="*/ 253481 w 277245"/>
                <a:gd name="connsiteY62" fmla="*/ 106938 h 485383"/>
                <a:gd name="connsiteX63" fmla="*/ 267043 w 277245"/>
                <a:gd name="connsiteY63" fmla="*/ 110237 h 485383"/>
                <a:gd name="connsiteX64" fmla="*/ 275107 w 277245"/>
                <a:gd name="connsiteY64" fmla="*/ 110970 h 485383"/>
                <a:gd name="connsiteX65" fmla="*/ 273274 w 277245"/>
                <a:gd name="connsiteY65" fmla="*/ 119401 h 485383"/>
                <a:gd name="connsiteX66" fmla="*/ 252015 w 277245"/>
                <a:gd name="connsiteY66" fmla="*/ 130030 h 485383"/>
                <a:gd name="connsiteX67" fmla="*/ 272541 w 277245"/>
                <a:gd name="connsiteY67" fmla="*/ 142492 h 485383"/>
                <a:gd name="connsiteX68" fmla="*/ 266310 w 277245"/>
                <a:gd name="connsiteY68" fmla="*/ 161552 h 485383"/>
                <a:gd name="connsiteX69" fmla="*/ 258612 w 277245"/>
                <a:gd name="connsiteY69" fmla="*/ 153122 h 485383"/>
                <a:gd name="connsiteX70" fmla="*/ 256780 w 277245"/>
                <a:gd name="connsiteY70" fmla="*/ 139927 h 485383"/>
                <a:gd name="connsiteX71" fmla="*/ 245784 w 277245"/>
                <a:gd name="connsiteY71" fmla="*/ 146158 h 485383"/>
                <a:gd name="connsiteX72" fmla="*/ 210596 w 277245"/>
                <a:gd name="connsiteY72" fmla="*/ 147257 h 485383"/>
                <a:gd name="connsiteX73" fmla="*/ 218293 w 277245"/>
                <a:gd name="connsiteY73" fmla="*/ 128931 h 485383"/>
                <a:gd name="connsiteX74" fmla="*/ 169544 w 277245"/>
                <a:gd name="connsiteY74" fmla="*/ 135528 h 485383"/>
                <a:gd name="connsiteX75" fmla="*/ 163312 w 277245"/>
                <a:gd name="connsiteY75" fmla="*/ 145425 h 485383"/>
                <a:gd name="connsiteX76" fmla="*/ 170643 w 277245"/>
                <a:gd name="connsiteY76" fmla="*/ 146891 h 485383"/>
                <a:gd name="connsiteX77" fmla="*/ 172842 w 277245"/>
                <a:gd name="connsiteY77" fmla="*/ 160086 h 485383"/>
                <a:gd name="connsiteX78" fmla="*/ 176141 w 277245"/>
                <a:gd name="connsiteY78" fmla="*/ 172182 h 485383"/>
                <a:gd name="connsiteX79" fmla="*/ 185671 w 277245"/>
                <a:gd name="connsiteY79" fmla="*/ 164851 h 485383"/>
                <a:gd name="connsiteX80" fmla="*/ 194102 w 277245"/>
                <a:gd name="connsiteY80" fmla="*/ 154222 h 485383"/>
                <a:gd name="connsiteX81" fmla="*/ 206197 w 277245"/>
                <a:gd name="connsiteY81" fmla="*/ 159353 h 485383"/>
                <a:gd name="connsiteX82" fmla="*/ 197767 w 277245"/>
                <a:gd name="connsiteY82" fmla="*/ 171083 h 485383"/>
                <a:gd name="connsiteX83" fmla="*/ 191536 w 277245"/>
                <a:gd name="connsiteY83" fmla="*/ 192708 h 485383"/>
                <a:gd name="connsiteX84" fmla="*/ 180906 w 277245"/>
                <a:gd name="connsiteY84" fmla="*/ 215067 h 485383"/>
                <a:gd name="connsiteX85" fmla="*/ 179074 w 277245"/>
                <a:gd name="connsiteY85" fmla="*/ 223498 h 485383"/>
                <a:gd name="connsiteX86" fmla="*/ 165878 w 277245"/>
                <a:gd name="connsiteY86" fmla="*/ 250621 h 485383"/>
                <a:gd name="connsiteX87" fmla="*/ 153416 w 277245"/>
                <a:gd name="connsiteY87" fmla="*/ 245490 h 485383"/>
                <a:gd name="connsiteX88" fmla="*/ 125559 w 277245"/>
                <a:gd name="connsiteY88" fmla="*/ 231561 h 485383"/>
                <a:gd name="connsiteX89" fmla="*/ 121160 w 277245"/>
                <a:gd name="connsiteY89" fmla="*/ 217633 h 485383"/>
                <a:gd name="connsiteX90" fmla="*/ 158181 w 277245"/>
                <a:gd name="connsiteY90" fmla="*/ 212868 h 485383"/>
                <a:gd name="connsiteX91" fmla="*/ 145719 w 277245"/>
                <a:gd name="connsiteY91" fmla="*/ 186477 h 485383"/>
                <a:gd name="connsiteX92" fmla="*/ 122993 w 277245"/>
                <a:gd name="connsiteY92" fmla="*/ 214334 h 485383"/>
                <a:gd name="connsiteX93" fmla="*/ 119694 w 277245"/>
                <a:gd name="connsiteY93" fmla="*/ 235227 h 485383"/>
                <a:gd name="connsiteX94" fmla="*/ 125559 w 277245"/>
                <a:gd name="connsiteY94" fmla="*/ 242558 h 485383"/>
                <a:gd name="connsiteX95" fmla="*/ 125559 w 277245"/>
                <a:gd name="connsiteY95" fmla="*/ 272614 h 485383"/>
                <a:gd name="connsiteX96" fmla="*/ 110897 w 277245"/>
                <a:gd name="connsiteY96" fmla="*/ 281044 h 485383"/>
                <a:gd name="connsiteX97" fmla="*/ 106499 w 277245"/>
                <a:gd name="connsiteY97" fmla="*/ 283976 h 485383"/>
                <a:gd name="connsiteX98" fmla="*/ 107965 w 277245"/>
                <a:gd name="connsiteY98" fmla="*/ 295706 h 485383"/>
                <a:gd name="connsiteX99" fmla="*/ 102467 w 277245"/>
                <a:gd name="connsiteY99" fmla="*/ 312566 h 485383"/>
                <a:gd name="connsiteX100" fmla="*/ 102100 w 277245"/>
                <a:gd name="connsiteY100" fmla="*/ 315865 h 485383"/>
                <a:gd name="connsiteX101" fmla="*/ 102834 w 277245"/>
                <a:gd name="connsiteY101" fmla="*/ 314399 h 485383"/>
                <a:gd name="connsiteX102" fmla="*/ 113097 w 277245"/>
                <a:gd name="connsiteY102" fmla="*/ 308168 h 485383"/>
                <a:gd name="connsiteX103" fmla="*/ 117862 w 277245"/>
                <a:gd name="connsiteY103" fmla="*/ 313666 h 485383"/>
                <a:gd name="connsiteX104" fmla="*/ 128491 w 277245"/>
                <a:gd name="connsiteY104" fmla="*/ 310001 h 485383"/>
                <a:gd name="connsiteX105" fmla="*/ 122260 w 277245"/>
                <a:gd name="connsiteY105" fmla="*/ 361316 h 485383"/>
                <a:gd name="connsiteX106" fmla="*/ 114929 w 277245"/>
                <a:gd name="connsiteY106" fmla="*/ 363882 h 485383"/>
                <a:gd name="connsiteX107" fmla="*/ 98802 w 277245"/>
                <a:gd name="connsiteY107" fmla="*/ 381476 h 485383"/>
                <a:gd name="connsiteX108" fmla="*/ 93670 w 277245"/>
                <a:gd name="connsiteY108" fmla="*/ 381109 h 485383"/>
                <a:gd name="connsiteX109" fmla="*/ 61048 w 277245"/>
                <a:gd name="connsiteY109" fmla="*/ 369380 h 485383"/>
                <a:gd name="connsiteX110" fmla="*/ 98802 w 277245"/>
                <a:gd name="connsiteY110" fmla="*/ 392838 h 485383"/>
                <a:gd name="connsiteX111" fmla="*/ 113463 w 277245"/>
                <a:gd name="connsiteY111" fmla="*/ 395038 h 485383"/>
                <a:gd name="connsiteX112" fmla="*/ 120427 w 277245"/>
                <a:gd name="connsiteY112" fmla="*/ 402735 h 485383"/>
                <a:gd name="connsiteX113" fmla="*/ 114196 w 277245"/>
                <a:gd name="connsiteY113" fmla="*/ 408233 h 485383"/>
                <a:gd name="connsiteX114" fmla="*/ 101367 w 277245"/>
                <a:gd name="connsiteY114" fmla="*/ 452218 h 485383"/>
                <a:gd name="connsiteX115" fmla="*/ 98802 w 277245"/>
                <a:gd name="connsiteY115" fmla="*/ 468345 h 485383"/>
                <a:gd name="connsiteX116" fmla="*/ 95136 w 277245"/>
                <a:gd name="connsiteY116" fmla="*/ 483373 h 485383"/>
                <a:gd name="connsiteX117" fmla="*/ 75710 w 277245"/>
                <a:gd name="connsiteY117" fmla="*/ 465779 h 485383"/>
                <a:gd name="connsiteX118" fmla="*/ 54084 w 277245"/>
                <a:gd name="connsiteY118" fmla="*/ 472011 h 485383"/>
                <a:gd name="connsiteX119" fmla="*/ 36490 w 277245"/>
                <a:gd name="connsiteY119" fmla="*/ 441588 h 485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277245" h="485383">
                  <a:moveTo>
                    <a:pt x="36490" y="441588"/>
                  </a:moveTo>
                  <a:cubicBezTo>
                    <a:pt x="32092" y="432424"/>
                    <a:pt x="37956" y="426193"/>
                    <a:pt x="42721" y="420329"/>
                  </a:cubicBezTo>
                  <a:cubicBezTo>
                    <a:pt x="48952" y="412632"/>
                    <a:pt x="51518" y="407866"/>
                    <a:pt x="38323" y="406767"/>
                  </a:cubicBezTo>
                  <a:cubicBezTo>
                    <a:pt x="30626" y="406034"/>
                    <a:pt x="29159" y="397970"/>
                    <a:pt x="25127" y="393205"/>
                  </a:cubicBezTo>
                  <a:cubicBezTo>
                    <a:pt x="25127" y="391739"/>
                    <a:pt x="25127" y="390639"/>
                    <a:pt x="25127" y="389173"/>
                  </a:cubicBezTo>
                  <a:cubicBezTo>
                    <a:pt x="27693" y="384774"/>
                    <a:pt x="29892" y="379643"/>
                    <a:pt x="36490" y="381476"/>
                  </a:cubicBezTo>
                  <a:cubicBezTo>
                    <a:pt x="49319" y="379276"/>
                    <a:pt x="46020" y="366081"/>
                    <a:pt x="51518" y="359117"/>
                  </a:cubicBezTo>
                  <a:cubicBezTo>
                    <a:pt x="47486" y="351053"/>
                    <a:pt x="51152" y="345555"/>
                    <a:pt x="57749" y="341523"/>
                  </a:cubicBezTo>
                  <a:cubicBezTo>
                    <a:pt x="61415" y="340057"/>
                    <a:pt x="65080" y="339690"/>
                    <a:pt x="69112" y="340423"/>
                  </a:cubicBezTo>
                  <a:cubicBezTo>
                    <a:pt x="72044" y="340790"/>
                    <a:pt x="74610" y="343356"/>
                    <a:pt x="77909" y="342623"/>
                  </a:cubicBezTo>
                  <a:cubicBezTo>
                    <a:pt x="69479" y="330160"/>
                    <a:pt x="89638" y="322463"/>
                    <a:pt x="82674" y="309634"/>
                  </a:cubicBezTo>
                  <a:cubicBezTo>
                    <a:pt x="79742" y="313666"/>
                    <a:pt x="79009" y="320264"/>
                    <a:pt x="72044" y="319897"/>
                  </a:cubicBezTo>
                  <a:cubicBezTo>
                    <a:pt x="66546" y="319531"/>
                    <a:pt x="64714" y="315499"/>
                    <a:pt x="63614" y="311467"/>
                  </a:cubicBezTo>
                  <a:cubicBezTo>
                    <a:pt x="61415" y="301937"/>
                    <a:pt x="50785" y="293873"/>
                    <a:pt x="59582" y="282144"/>
                  </a:cubicBezTo>
                  <a:cubicBezTo>
                    <a:pt x="61048" y="280311"/>
                    <a:pt x="52618" y="268215"/>
                    <a:pt x="47486" y="263084"/>
                  </a:cubicBezTo>
                  <a:cubicBezTo>
                    <a:pt x="37590" y="253187"/>
                    <a:pt x="43088" y="248422"/>
                    <a:pt x="51152" y="242924"/>
                  </a:cubicBezTo>
                  <a:cubicBezTo>
                    <a:pt x="53351" y="235227"/>
                    <a:pt x="62514" y="237059"/>
                    <a:pt x="66180" y="231928"/>
                  </a:cubicBezTo>
                  <a:cubicBezTo>
                    <a:pt x="88905" y="234127"/>
                    <a:pt x="91837" y="237059"/>
                    <a:pt x="90005" y="255753"/>
                  </a:cubicBezTo>
                  <a:cubicBezTo>
                    <a:pt x="89638" y="260151"/>
                    <a:pt x="90005" y="263450"/>
                    <a:pt x="94770" y="263817"/>
                  </a:cubicBezTo>
                  <a:cubicBezTo>
                    <a:pt x="99535" y="264550"/>
                    <a:pt x="104666" y="263084"/>
                    <a:pt x="103567" y="257219"/>
                  </a:cubicBezTo>
                  <a:cubicBezTo>
                    <a:pt x="102100" y="247689"/>
                    <a:pt x="102467" y="237426"/>
                    <a:pt x="96236" y="228996"/>
                  </a:cubicBezTo>
                  <a:cubicBezTo>
                    <a:pt x="86339" y="215067"/>
                    <a:pt x="87072" y="212135"/>
                    <a:pt x="104300" y="207370"/>
                  </a:cubicBezTo>
                  <a:cubicBezTo>
                    <a:pt x="110164" y="205904"/>
                    <a:pt x="111997" y="201872"/>
                    <a:pt x="114929" y="197840"/>
                  </a:cubicBezTo>
                  <a:cubicBezTo>
                    <a:pt x="121160" y="195274"/>
                    <a:pt x="122627" y="189043"/>
                    <a:pt x="118595" y="186111"/>
                  </a:cubicBezTo>
                  <a:cubicBezTo>
                    <a:pt x="103933" y="175114"/>
                    <a:pt x="117862" y="168150"/>
                    <a:pt x="120794" y="159353"/>
                  </a:cubicBezTo>
                  <a:cubicBezTo>
                    <a:pt x="122627" y="153122"/>
                    <a:pt x="134723" y="148357"/>
                    <a:pt x="125559" y="140293"/>
                  </a:cubicBezTo>
                  <a:cubicBezTo>
                    <a:pt x="117495" y="132962"/>
                    <a:pt x="112730" y="143959"/>
                    <a:pt x="106499" y="146524"/>
                  </a:cubicBezTo>
                  <a:cubicBezTo>
                    <a:pt x="104300" y="132229"/>
                    <a:pt x="108698" y="115369"/>
                    <a:pt x="94037" y="105106"/>
                  </a:cubicBezTo>
                  <a:cubicBezTo>
                    <a:pt x="91104" y="102906"/>
                    <a:pt x="86339" y="98508"/>
                    <a:pt x="82674" y="103639"/>
                  </a:cubicBezTo>
                  <a:cubicBezTo>
                    <a:pt x="79742" y="107671"/>
                    <a:pt x="83407" y="109870"/>
                    <a:pt x="87072" y="112070"/>
                  </a:cubicBezTo>
                  <a:cubicBezTo>
                    <a:pt x="95869" y="117201"/>
                    <a:pt x="92204" y="123433"/>
                    <a:pt x="85606" y="125632"/>
                  </a:cubicBezTo>
                  <a:cubicBezTo>
                    <a:pt x="74610" y="128931"/>
                    <a:pt x="72411" y="135895"/>
                    <a:pt x="73510" y="145425"/>
                  </a:cubicBezTo>
                  <a:cubicBezTo>
                    <a:pt x="74610" y="156421"/>
                    <a:pt x="64347" y="158987"/>
                    <a:pt x="58482" y="165584"/>
                  </a:cubicBezTo>
                  <a:cubicBezTo>
                    <a:pt x="56650" y="147624"/>
                    <a:pt x="62881" y="129297"/>
                    <a:pt x="57016" y="111337"/>
                  </a:cubicBezTo>
                  <a:cubicBezTo>
                    <a:pt x="33924" y="117934"/>
                    <a:pt x="33924" y="117934"/>
                    <a:pt x="29892" y="134062"/>
                  </a:cubicBezTo>
                  <a:cubicBezTo>
                    <a:pt x="31358" y="121233"/>
                    <a:pt x="13765" y="110970"/>
                    <a:pt x="26960" y="95576"/>
                  </a:cubicBezTo>
                  <a:cubicBezTo>
                    <a:pt x="28060" y="100341"/>
                    <a:pt x="29159" y="104372"/>
                    <a:pt x="29892" y="108771"/>
                  </a:cubicBezTo>
                  <a:cubicBezTo>
                    <a:pt x="34291" y="106938"/>
                    <a:pt x="38323" y="105106"/>
                    <a:pt x="42355" y="103639"/>
                  </a:cubicBezTo>
                  <a:cubicBezTo>
                    <a:pt x="50052" y="101440"/>
                    <a:pt x="61415" y="102540"/>
                    <a:pt x="58116" y="88978"/>
                  </a:cubicBezTo>
                  <a:cubicBezTo>
                    <a:pt x="54817" y="76515"/>
                    <a:pt x="59215" y="59655"/>
                    <a:pt x="35757" y="61121"/>
                  </a:cubicBezTo>
                  <a:cubicBezTo>
                    <a:pt x="25494" y="61854"/>
                    <a:pt x="14131" y="53057"/>
                    <a:pt x="3868" y="47926"/>
                  </a:cubicBezTo>
                  <a:cubicBezTo>
                    <a:pt x="-1997" y="44993"/>
                    <a:pt x="-530" y="40961"/>
                    <a:pt x="3868" y="38029"/>
                  </a:cubicBezTo>
                  <a:cubicBezTo>
                    <a:pt x="15597" y="30332"/>
                    <a:pt x="18530" y="17503"/>
                    <a:pt x="25127" y="6507"/>
                  </a:cubicBezTo>
                  <a:cubicBezTo>
                    <a:pt x="29892" y="6507"/>
                    <a:pt x="35024" y="6140"/>
                    <a:pt x="39789" y="6140"/>
                  </a:cubicBezTo>
                  <a:cubicBezTo>
                    <a:pt x="47486" y="3941"/>
                    <a:pt x="55184" y="3208"/>
                    <a:pt x="62881" y="2108"/>
                  </a:cubicBezTo>
                  <a:cubicBezTo>
                    <a:pt x="81208" y="3574"/>
                    <a:pt x="99535" y="5040"/>
                    <a:pt x="117862" y="5774"/>
                  </a:cubicBezTo>
                  <a:cubicBezTo>
                    <a:pt x="131790" y="6507"/>
                    <a:pt x="144986" y="-4856"/>
                    <a:pt x="159647" y="2475"/>
                  </a:cubicBezTo>
                  <a:cubicBezTo>
                    <a:pt x="162213" y="3941"/>
                    <a:pt x="165145" y="4674"/>
                    <a:pt x="168078" y="6140"/>
                  </a:cubicBezTo>
                  <a:cubicBezTo>
                    <a:pt x="160747" y="7240"/>
                    <a:pt x="150117" y="2475"/>
                    <a:pt x="149384" y="17136"/>
                  </a:cubicBezTo>
                  <a:cubicBezTo>
                    <a:pt x="149384" y="18602"/>
                    <a:pt x="132523" y="16770"/>
                    <a:pt x="127758" y="20802"/>
                  </a:cubicBezTo>
                  <a:cubicBezTo>
                    <a:pt x="117495" y="30332"/>
                    <a:pt x="111631" y="26666"/>
                    <a:pt x="104300" y="16770"/>
                  </a:cubicBezTo>
                  <a:cubicBezTo>
                    <a:pt x="105766" y="25933"/>
                    <a:pt x="106499" y="33264"/>
                    <a:pt x="104666" y="41694"/>
                  </a:cubicBezTo>
                  <a:cubicBezTo>
                    <a:pt x="102467" y="51957"/>
                    <a:pt x="109798" y="58922"/>
                    <a:pt x="120794" y="60021"/>
                  </a:cubicBezTo>
                  <a:cubicBezTo>
                    <a:pt x="144619" y="62954"/>
                    <a:pt x="167711" y="62587"/>
                    <a:pt x="189703" y="49758"/>
                  </a:cubicBezTo>
                  <a:cubicBezTo>
                    <a:pt x="194468" y="46826"/>
                    <a:pt x="207664" y="47192"/>
                    <a:pt x="205098" y="61854"/>
                  </a:cubicBezTo>
                  <a:cubicBezTo>
                    <a:pt x="202532" y="75782"/>
                    <a:pt x="208397" y="92277"/>
                    <a:pt x="191169" y="101440"/>
                  </a:cubicBezTo>
                  <a:cubicBezTo>
                    <a:pt x="188237" y="102906"/>
                    <a:pt x="188970" y="110604"/>
                    <a:pt x="187870" y="115369"/>
                  </a:cubicBezTo>
                  <a:cubicBezTo>
                    <a:pt x="200333" y="120134"/>
                    <a:pt x="209496" y="117568"/>
                    <a:pt x="212429" y="103273"/>
                  </a:cubicBezTo>
                  <a:cubicBezTo>
                    <a:pt x="214261" y="94842"/>
                    <a:pt x="217560" y="90810"/>
                    <a:pt x="227457" y="91544"/>
                  </a:cubicBezTo>
                  <a:cubicBezTo>
                    <a:pt x="234788" y="92277"/>
                    <a:pt x="240286" y="85679"/>
                    <a:pt x="244684" y="78715"/>
                  </a:cubicBezTo>
                  <a:cubicBezTo>
                    <a:pt x="248716" y="72850"/>
                    <a:pt x="255680" y="68452"/>
                    <a:pt x="261911" y="74683"/>
                  </a:cubicBezTo>
                  <a:cubicBezTo>
                    <a:pt x="267409" y="80181"/>
                    <a:pt x="262644" y="88245"/>
                    <a:pt x="258246" y="90444"/>
                  </a:cubicBezTo>
                  <a:cubicBezTo>
                    <a:pt x="249449" y="94842"/>
                    <a:pt x="250182" y="99607"/>
                    <a:pt x="253481" y="106938"/>
                  </a:cubicBezTo>
                  <a:cubicBezTo>
                    <a:pt x="257146" y="114269"/>
                    <a:pt x="261545" y="113169"/>
                    <a:pt x="267043" y="110237"/>
                  </a:cubicBezTo>
                  <a:cubicBezTo>
                    <a:pt x="269975" y="108771"/>
                    <a:pt x="273274" y="107305"/>
                    <a:pt x="275107" y="110970"/>
                  </a:cubicBezTo>
                  <a:cubicBezTo>
                    <a:pt x="276573" y="113902"/>
                    <a:pt x="274740" y="116835"/>
                    <a:pt x="273274" y="119401"/>
                  </a:cubicBezTo>
                  <a:cubicBezTo>
                    <a:pt x="268876" y="127464"/>
                    <a:pt x="258246" y="123799"/>
                    <a:pt x="252015" y="130030"/>
                  </a:cubicBezTo>
                  <a:cubicBezTo>
                    <a:pt x="257513" y="137361"/>
                    <a:pt x="267409" y="134795"/>
                    <a:pt x="272541" y="142492"/>
                  </a:cubicBezTo>
                  <a:cubicBezTo>
                    <a:pt x="279139" y="152756"/>
                    <a:pt x="280238" y="158620"/>
                    <a:pt x="266310" y="161552"/>
                  </a:cubicBezTo>
                  <a:cubicBezTo>
                    <a:pt x="257513" y="163385"/>
                    <a:pt x="253481" y="162652"/>
                    <a:pt x="258612" y="153122"/>
                  </a:cubicBezTo>
                  <a:cubicBezTo>
                    <a:pt x="261545" y="147991"/>
                    <a:pt x="261911" y="143226"/>
                    <a:pt x="256780" y="139927"/>
                  </a:cubicBezTo>
                  <a:cubicBezTo>
                    <a:pt x="250549" y="136261"/>
                    <a:pt x="248716" y="141759"/>
                    <a:pt x="245784" y="146158"/>
                  </a:cubicBezTo>
                  <a:cubicBezTo>
                    <a:pt x="234054" y="163019"/>
                    <a:pt x="222325" y="147624"/>
                    <a:pt x="210596" y="147257"/>
                  </a:cubicBezTo>
                  <a:cubicBezTo>
                    <a:pt x="208030" y="138094"/>
                    <a:pt x="220126" y="138461"/>
                    <a:pt x="218293" y="128931"/>
                  </a:cubicBezTo>
                  <a:cubicBezTo>
                    <a:pt x="202899" y="137361"/>
                    <a:pt x="185305" y="121600"/>
                    <a:pt x="169544" y="135528"/>
                  </a:cubicBezTo>
                  <a:cubicBezTo>
                    <a:pt x="165878" y="138827"/>
                    <a:pt x="162946" y="141026"/>
                    <a:pt x="163312" y="145425"/>
                  </a:cubicBezTo>
                  <a:cubicBezTo>
                    <a:pt x="164046" y="153855"/>
                    <a:pt x="168444" y="145425"/>
                    <a:pt x="170643" y="146891"/>
                  </a:cubicBezTo>
                  <a:cubicBezTo>
                    <a:pt x="176874" y="150190"/>
                    <a:pt x="178341" y="154588"/>
                    <a:pt x="172842" y="160086"/>
                  </a:cubicBezTo>
                  <a:cubicBezTo>
                    <a:pt x="166611" y="166317"/>
                    <a:pt x="169544" y="169616"/>
                    <a:pt x="176141" y="172182"/>
                  </a:cubicBezTo>
                  <a:cubicBezTo>
                    <a:pt x="183106" y="175114"/>
                    <a:pt x="184938" y="170349"/>
                    <a:pt x="185671" y="164851"/>
                  </a:cubicBezTo>
                  <a:cubicBezTo>
                    <a:pt x="186404" y="159720"/>
                    <a:pt x="183839" y="152756"/>
                    <a:pt x="194102" y="154222"/>
                  </a:cubicBezTo>
                  <a:cubicBezTo>
                    <a:pt x="198867" y="154955"/>
                    <a:pt x="203632" y="153122"/>
                    <a:pt x="206197" y="159353"/>
                  </a:cubicBezTo>
                  <a:cubicBezTo>
                    <a:pt x="209496" y="168150"/>
                    <a:pt x="201433" y="168150"/>
                    <a:pt x="197767" y="171083"/>
                  </a:cubicBezTo>
                  <a:cubicBezTo>
                    <a:pt x="190803" y="176947"/>
                    <a:pt x="194468" y="185378"/>
                    <a:pt x="191536" y="192708"/>
                  </a:cubicBezTo>
                  <a:cubicBezTo>
                    <a:pt x="188604" y="200406"/>
                    <a:pt x="195934" y="212501"/>
                    <a:pt x="180906" y="215067"/>
                  </a:cubicBezTo>
                  <a:cubicBezTo>
                    <a:pt x="179807" y="215067"/>
                    <a:pt x="177974" y="221298"/>
                    <a:pt x="179074" y="223498"/>
                  </a:cubicBezTo>
                  <a:cubicBezTo>
                    <a:pt x="188604" y="239259"/>
                    <a:pt x="172476" y="242924"/>
                    <a:pt x="165878" y="250621"/>
                  </a:cubicBezTo>
                  <a:cubicBezTo>
                    <a:pt x="159647" y="257952"/>
                    <a:pt x="153782" y="248422"/>
                    <a:pt x="153416" y="245490"/>
                  </a:cubicBezTo>
                  <a:cubicBezTo>
                    <a:pt x="150484" y="227163"/>
                    <a:pt x="136922" y="231928"/>
                    <a:pt x="125559" y="231561"/>
                  </a:cubicBezTo>
                  <a:cubicBezTo>
                    <a:pt x="124093" y="226796"/>
                    <a:pt x="120794" y="222764"/>
                    <a:pt x="121160" y="217633"/>
                  </a:cubicBezTo>
                  <a:cubicBezTo>
                    <a:pt x="132523" y="212135"/>
                    <a:pt x="144619" y="213601"/>
                    <a:pt x="158181" y="212868"/>
                  </a:cubicBezTo>
                  <a:cubicBezTo>
                    <a:pt x="154515" y="203338"/>
                    <a:pt x="144619" y="197473"/>
                    <a:pt x="145719" y="186477"/>
                  </a:cubicBezTo>
                  <a:cubicBezTo>
                    <a:pt x="139854" y="197473"/>
                    <a:pt x="142053" y="212501"/>
                    <a:pt x="122993" y="214334"/>
                  </a:cubicBezTo>
                  <a:cubicBezTo>
                    <a:pt x="114196" y="215067"/>
                    <a:pt x="117495" y="227529"/>
                    <a:pt x="119694" y="235227"/>
                  </a:cubicBezTo>
                  <a:cubicBezTo>
                    <a:pt x="120794" y="238526"/>
                    <a:pt x="119694" y="243291"/>
                    <a:pt x="125559" y="242558"/>
                  </a:cubicBezTo>
                  <a:cubicBezTo>
                    <a:pt x="138021" y="252454"/>
                    <a:pt x="124093" y="262717"/>
                    <a:pt x="125559" y="272614"/>
                  </a:cubicBezTo>
                  <a:cubicBezTo>
                    <a:pt x="122627" y="278845"/>
                    <a:pt x="114563" y="275913"/>
                    <a:pt x="110897" y="281044"/>
                  </a:cubicBezTo>
                  <a:cubicBezTo>
                    <a:pt x="111264" y="284343"/>
                    <a:pt x="103200" y="276279"/>
                    <a:pt x="106499" y="283976"/>
                  </a:cubicBezTo>
                  <a:cubicBezTo>
                    <a:pt x="107965" y="287642"/>
                    <a:pt x="108698" y="291674"/>
                    <a:pt x="107965" y="295706"/>
                  </a:cubicBezTo>
                  <a:cubicBezTo>
                    <a:pt x="105399" y="301204"/>
                    <a:pt x="103200" y="306702"/>
                    <a:pt x="102467" y="312566"/>
                  </a:cubicBezTo>
                  <a:cubicBezTo>
                    <a:pt x="102100" y="313666"/>
                    <a:pt x="101734" y="314766"/>
                    <a:pt x="102100" y="315865"/>
                  </a:cubicBezTo>
                  <a:cubicBezTo>
                    <a:pt x="102467" y="313299"/>
                    <a:pt x="102467" y="316965"/>
                    <a:pt x="102834" y="314399"/>
                  </a:cubicBezTo>
                  <a:cubicBezTo>
                    <a:pt x="105033" y="310001"/>
                    <a:pt x="107965" y="307435"/>
                    <a:pt x="113097" y="308168"/>
                  </a:cubicBezTo>
                  <a:cubicBezTo>
                    <a:pt x="115662" y="309268"/>
                    <a:pt x="116396" y="311833"/>
                    <a:pt x="117862" y="313666"/>
                  </a:cubicBezTo>
                  <a:cubicBezTo>
                    <a:pt x="123726" y="318064"/>
                    <a:pt x="122260" y="305969"/>
                    <a:pt x="128491" y="310001"/>
                  </a:cubicBezTo>
                  <a:cubicBezTo>
                    <a:pt x="126292" y="326495"/>
                    <a:pt x="116762" y="342989"/>
                    <a:pt x="122260" y="361316"/>
                  </a:cubicBezTo>
                  <a:cubicBezTo>
                    <a:pt x="124459" y="368280"/>
                    <a:pt x="116762" y="362049"/>
                    <a:pt x="114929" y="363882"/>
                  </a:cubicBezTo>
                  <a:cubicBezTo>
                    <a:pt x="109431" y="369380"/>
                    <a:pt x="104300" y="375611"/>
                    <a:pt x="98802" y="381476"/>
                  </a:cubicBezTo>
                  <a:cubicBezTo>
                    <a:pt x="96969" y="382209"/>
                    <a:pt x="94037" y="382209"/>
                    <a:pt x="93670" y="381109"/>
                  </a:cubicBezTo>
                  <a:cubicBezTo>
                    <a:pt x="89272" y="362416"/>
                    <a:pt x="75343" y="369746"/>
                    <a:pt x="61048" y="369380"/>
                  </a:cubicBezTo>
                  <a:cubicBezTo>
                    <a:pt x="76443" y="376711"/>
                    <a:pt x="82307" y="393205"/>
                    <a:pt x="98802" y="392838"/>
                  </a:cubicBezTo>
                  <a:cubicBezTo>
                    <a:pt x="103567" y="393571"/>
                    <a:pt x="108698" y="393571"/>
                    <a:pt x="113463" y="395038"/>
                  </a:cubicBezTo>
                  <a:cubicBezTo>
                    <a:pt x="116762" y="396137"/>
                    <a:pt x="120794" y="397970"/>
                    <a:pt x="120427" y="402735"/>
                  </a:cubicBezTo>
                  <a:cubicBezTo>
                    <a:pt x="120427" y="406400"/>
                    <a:pt x="116762" y="406767"/>
                    <a:pt x="114196" y="408233"/>
                  </a:cubicBezTo>
                  <a:cubicBezTo>
                    <a:pt x="98069" y="417396"/>
                    <a:pt x="92204" y="436090"/>
                    <a:pt x="101367" y="452218"/>
                  </a:cubicBezTo>
                  <a:cubicBezTo>
                    <a:pt x="105399" y="459182"/>
                    <a:pt x="103200" y="463580"/>
                    <a:pt x="98802" y="468345"/>
                  </a:cubicBezTo>
                  <a:cubicBezTo>
                    <a:pt x="90738" y="471644"/>
                    <a:pt x="99535" y="479342"/>
                    <a:pt x="95136" y="483373"/>
                  </a:cubicBezTo>
                  <a:cubicBezTo>
                    <a:pt x="79009" y="489971"/>
                    <a:pt x="76443" y="479342"/>
                    <a:pt x="75710" y="465779"/>
                  </a:cubicBezTo>
                  <a:cubicBezTo>
                    <a:pt x="68379" y="470911"/>
                    <a:pt x="62148" y="476043"/>
                    <a:pt x="54084" y="472011"/>
                  </a:cubicBezTo>
                  <a:cubicBezTo>
                    <a:pt x="33924" y="462114"/>
                    <a:pt x="30259" y="456250"/>
                    <a:pt x="36490" y="441588"/>
                  </a:cubicBezTo>
                  <a:close/>
                </a:path>
              </a:pathLst>
            </a:custGeom>
            <a:solidFill>
              <a:srgbClr val="C8A58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A8C1D62-3261-4694-8F9D-F925F4B41EAB}"/>
                </a:ext>
              </a:extLst>
            </p:cNvPr>
            <p:cNvSpPr/>
            <p:nvPr/>
          </p:nvSpPr>
          <p:spPr>
            <a:xfrm>
              <a:off x="11615380" y="5802732"/>
              <a:ext cx="151930" cy="232718"/>
            </a:xfrm>
            <a:custGeom>
              <a:avLst/>
              <a:gdLst>
                <a:gd name="connsiteX0" fmla="*/ 118209 w 151930"/>
                <a:gd name="connsiteY0" fmla="*/ 0 h 232718"/>
                <a:gd name="connsiteX1" fmla="*/ 136902 w 151930"/>
                <a:gd name="connsiteY1" fmla="*/ 30056 h 232718"/>
                <a:gd name="connsiteX2" fmla="*/ 151930 w 151930"/>
                <a:gd name="connsiteY2" fmla="*/ 56447 h 232718"/>
                <a:gd name="connsiteX3" fmla="*/ 137269 w 151930"/>
                <a:gd name="connsiteY3" fmla="*/ 82838 h 232718"/>
                <a:gd name="connsiteX4" fmla="*/ 142034 w 151930"/>
                <a:gd name="connsiteY4" fmla="*/ 96766 h 232718"/>
                <a:gd name="connsiteX5" fmla="*/ 113444 w 151930"/>
                <a:gd name="connsiteY5" fmla="*/ 89069 h 232718"/>
                <a:gd name="connsiteX6" fmla="*/ 96949 w 151930"/>
                <a:gd name="connsiteY6" fmla="*/ 107029 h 232718"/>
                <a:gd name="connsiteX7" fmla="*/ 107213 w 151930"/>
                <a:gd name="connsiteY7" fmla="*/ 109962 h 232718"/>
                <a:gd name="connsiteX8" fmla="*/ 119675 w 151930"/>
                <a:gd name="connsiteY8" fmla="*/ 109962 h 232718"/>
                <a:gd name="connsiteX9" fmla="*/ 114177 w 151930"/>
                <a:gd name="connsiteY9" fmla="*/ 120591 h 232718"/>
                <a:gd name="connsiteX10" fmla="*/ 121141 w 151930"/>
                <a:gd name="connsiteY10" fmla="*/ 138185 h 232718"/>
                <a:gd name="connsiteX11" fmla="*/ 92551 w 151930"/>
                <a:gd name="connsiteY11" fmla="*/ 159811 h 232718"/>
                <a:gd name="connsiteX12" fmla="*/ 128472 w 151930"/>
                <a:gd name="connsiteY12" fmla="*/ 182903 h 232718"/>
                <a:gd name="connsiteX13" fmla="*/ 137269 w 151930"/>
                <a:gd name="connsiteY13" fmla="*/ 184369 h 232718"/>
                <a:gd name="connsiteX14" fmla="*/ 142034 w 151930"/>
                <a:gd name="connsiteY14" fmla="*/ 187668 h 232718"/>
                <a:gd name="connsiteX15" fmla="*/ 137269 w 151930"/>
                <a:gd name="connsiteY15" fmla="*/ 197198 h 232718"/>
                <a:gd name="connsiteX16" fmla="*/ 123707 w 151930"/>
                <a:gd name="connsiteY16" fmla="*/ 193899 h 232718"/>
                <a:gd name="connsiteX17" fmla="*/ 121508 w 151930"/>
                <a:gd name="connsiteY17" fmla="*/ 214425 h 232718"/>
                <a:gd name="connsiteX18" fmla="*/ 88886 w 151930"/>
                <a:gd name="connsiteY18" fmla="*/ 224322 h 232718"/>
                <a:gd name="connsiteX19" fmla="*/ 69093 w 151930"/>
                <a:gd name="connsiteY19" fmla="*/ 214425 h 232718"/>
                <a:gd name="connsiteX20" fmla="*/ 65061 w 151930"/>
                <a:gd name="connsiteY20" fmla="*/ 200130 h 232718"/>
                <a:gd name="connsiteX21" fmla="*/ 32439 w 151930"/>
                <a:gd name="connsiteY21" fmla="*/ 180337 h 232718"/>
                <a:gd name="connsiteX22" fmla="*/ 47833 w 151930"/>
                <a:gd name="connsiteY22" fmla="*/ 173739 h 232718"/>
                <a:gd name="connsiteX23" fmla="*/ 49299 w 151930"/>
                <a:gd name="connsiteY23" fmla="*/ 160544 h 232718"/>
                <a:gd name="connsiteX24" fmla="*/ 37570 w 151930"/>
                <a:gd name="connsiteY24" fmla="*/ 163110 h 232718"/>
                <a:gd name="connsiteX25" fmla="*/ 15944 w 151930"/>
                <a:gd name="connsiteY25" fmla="*/ 153580 h 232718"/>
                <a:gd name="connsiteX26" fmla="*/ 5681 w 151930"/>
                <a:gd name="connsiteY26" fmla="*/ 134886 h 232718"/>
                <a:gd name="connsiteX27" fmla="*/ 2016 w 151930"/>
                <a:gd name="connsiteY27" fmla="*/ 110695 h 232718"/>
                <a:gd name="connsiteX28" fmla="*/ 2016 w 151930"/>
                <a:gd name="connsiteY28" fmla="*/ 85770 h 232718"/>
                <a:gd name="connsiteX29" fmla="*/ 3482 w 151930"/>
                <a:gd name="connsiteY29" fmla="*/ 78806 h 232718"/>
                <a:gd name="connsiteX30" fmla="*/ 10080 w 151930"/>
                <a:gd name="connsiteY30" fmla="*/ 79172 h 232718"/>
                <a:gd name="connsiteX31" fmla="*/ 28773 w 151930"/>
                <a:gd name="connsiteY31" fmla="*/ 78439 h 232718"/>
                <a:gd name="connsiteX32" fmla="*/ 18510 w 151930"/>
                <a:gd name="connsiteY32" fmla="*/ 44351 h 232718"/>
                <a:gd name="connsiteX33" fmla="*/ 13379 w 151930"/>
                <a:gd name="connsiteY33" fmla="*/ 28957 h 232718"/>
                <a:gd name="connsiteX34" fmla="*/ 14845 w 151930"/>
                <a:gd name="connsiteY34" fmla="*/ 9530 h 232718"/>
                <a:gd name="connsiteX35" fmla="*/ 32072 w 151930"/>
                <a:gd name="connsiteY35" fmla="*/ 20893 h 232718"/>
                <a:gd name="connsiteX36" fmla="*/ 42702 w 151930"/>
                <a:gd name="connsiteY36" fmla="*/ 22359 h 232718"/>
                <a:gd name="connsiteX37" fmla="*/ 76790 w 151930"/>
                <a:gd name="connsiteY37" fmla="*/ 12096 h 232718"/>
                <a:gd name="connsiteX38" fmla="*/ 80089 w 151930"/>
                <a:gd name="connsiteY38" fmla="*/ 8064 h 232718"/>
                <a:gd name="connsiteX39" fmla="*/ 118209 w 151930"/>
                <a:gd name="connsiteY39" fmla="*/ 0 h 232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1930" h="232718">
                  <a:moveTo>
                    <a:pt x="118209" y="0"/>
                  </a:moveTo>
                  <a:cubicBezTo>
                    <a:pt x="111978" y="17960"/>
                    <a:pt x="132504" y="19060"/>
                    <a:pt x="136902" y="30056"/>
                  </a:cubicBezTo>
                  <a:cubicBezTo>
                    <a:pt x="138002" y="41052"/>
                    <a:pt x="149731" y="46184"/>
                    <a:pt x="151930" y="56447"/>
                  </a:cubicBezTo>
                  <a:cubicBezTo>
                    <a:pt x="148631" y="65977"/>
                    <a:pt x="148631" y="76607"/>
                    <a:pt x="137269" y="82838"/>
                  </a:cubicBezTo>
                  <a:cubicBezTo>
                    <a:pt x="127372" y="88336"/>
                    <a:pt x="136536" y="92368"/>
                    <a:pt x="142034" y="96766"/>
                  </a:cubicBezTo>
                  <a:cubicBezTo>
                    <a:pt x="130304" y="98232"/>
                    <a:pt x="122607" y="91635"/>
                    <a:pt x="113444" y="89069"/>
                  </a:cubicBezTo>
                  <a:cubicBezTo>
                    <a:pt x="100981" y="85770"/>
                    <a:pt x="108312" y="105563"/>
                    <a:pt x="96949" y="107029"/>
                  </a:cubicBezTo>
                  <a:cubicBezTo>
                    <a:pt x="100248" y="108129"/>
                    <a:pt x="103914" y="109962"/>
                    <a:pt x="107213" y="109962"/>
                  </a:cubicBezTo>
                  <a:cubicBezTo>
                    <a:pt x="111244" y="109962"/>
                    <a:pt x="115643" y="102631"/>
                    <a:pt x="119675" y="109962"/>
                  </a:cubicBezTo>
                  <a:cubicBezTo>
                    <a:pt x="122607" y="115460"/>
                    <a:pt x="116743" y="117659"/>
                    <a:pt x="114177" y="120591"/>
                  </a:cubicBezTo>
                  <a:cubicBezTo>
                    <a:pt x="106480" y="130488"/>
                    <a:pt x="119675" y="132320"/>
                    <a:pt x="121141" y="138185"/>
                  </a:cubicBezTo>
                  <a:cubicBezTo>
                    <a:pt x="112344" y="144783"/>
                    <a:pt x="104647" y="150647"/>
                    <a:pt x="92551" y="159811"/>
                  </a:cubicBezTo>
                  <a:cubicBezTo>
                    <a:pt x="113077" y="159811"/>
                    <a:pt x="124073" y="167142"/>
                    <a:pt x="128472" y="182903"/>
                  </a:cubicBezTo>
                  <a:cubicBezTo>
                    <a:pt x="129205" y="185469"/>
                    <a:pt x="131771" y="195365"/>
                    <a:pt x="137269" y="184369"/>
                  </a:cubicBezTo>
                  <a:cubicBezTo>
                    <a:pt x="139468" y="179970"/>
                    <a:pt x="142400" y="184369"/>
                    <a:pt x="142034" y="187668"/>
                  </a:cubicBezTo>
                  <a:cubicBezTo>
                    <a:pt x="141667" y="191333"/>
                    <a:pt x="144599" y="197564"/>
                    <a:pt x="137269" y="197198"/>
                  </a:cubicBezTo>
                  <a:cubicBezTo>
                    <a:pt x="132870" y="196831"/>
                    <a:pt x="128472" y="194999"/>
                    <a:pt x="123707" y="193899"/>
                  </a:cubicBezTo>
                  <a:cubicBezTo>
                    <a:pt x="118209" y="200130"/>
                    <a:pt x="141301" y="209660"/>
                    <a:pt x="121508" y="214425"/>
                  </a:cubicBezTo>
                  <a:cubicBezTo>
                    <a:pt x="115276" y="235318"/>
                    <a:pt x="108679" y="237884"/>
                    <a:pt x="88886" y="224322"/>
                  </a:cubicBezTo>
                  <a:cubicBezTo>
                    <a:pt x="82654" y="219923"/>
                    <a:pt x="74224" y="219923"/>
                    <a:pt x="69093" y="214425"/>
                  </a:cubicBezTo>
                  <a:cubicBezTo>
                    <a:pt x="70192" y="209294"/>
                    <a:pt x="76423" y="204162"/>
                    <a:pt x="65061" y="200130"/>
                  </a:cubicBezTo>
                  <a:cubicBezTo>
                    <a:pt x="53698" y="196098"/>
                    <a:pt x="44168" y="187668"/>
                    <a:pt x="32439" y="180337"/>
                  </a:cubicBezTo>
                  <a:cubicBezTo>
                    <a:pt x="38303" y="177038"/>
                    <a:pt x="46367" y="182536"/>
                    <a:pt x="47833" y="173739"/>
                  </a:cubicBezTo>
                  <a:cubicBezTo>
                    <a:pt x="48566" y="169341"/>
                    <a:pt x="54798" y="164942"/>
                    <a:pt x="49299" y="160544"/>
                  </a:cubicBezTo>
                  <a:cubicBezTo>
                    <a:pt x="44901" y="156879"/>
                    <a:pt x="40502" y="160177"/>
                    <a:pt x="37570" y="163110"/>
                  </a:cubicBezTo>
                  <a:cubicBezTo>
                    <a:pt x="22542" y="176672"/>
                    <a:pt x="18510" y="168241"/>
                    <a:pt x="15944" y="153580"/>
                  </a:cubicBezTo>
                  <a:cubicBezTo>
                    <a:pt x="14845" y="146615"/>
                    <a:pt x="13012" y="139651"/>
                    <a:pt x="5681" y="134886"/>
                  </a:cubicBezTo>
                  <a:cubicBezTo>
                    <a:pt x="-3116" y="129388"/>
                    <a:pt x="550" y="118392"/>
                    <a:pt x="2016" y="110695"/>
                  </a:cubicBezTo>
                  <a:cubicBezTo>
                    <a:pt x="3849" y="101898"/>
                    <a:pt x="8614" y="94201"/>
                    <a:pt x="2016" y="85770"/>
                  </a:cubicBezTo>
                  <a:cubicBezTo>
                    <a:pt x="916" y="84670"/>
                    <a:pt x="2016" y="80639"/>
                    <a:pt x="3482" y="78806"/>
                  </a:cubicBezTo>
                  <a:cubicBezTo>
                    <a:pt x="5315" y="76240"/>
                    <a:pt x="7881" y="77706"/>
                    <a:pt x="10080" y="79172"/>
                  </a:cubicBezTo>
                  <a:cubicBezTo>
                    <a:pt x="16678" y="83937"/>
                    <a:pt x="22909" y="94567"/>
                    <a:pt x="28773" y="78439"/>
                  </a:cubicBezTo>
                  <a:cubicBezTo>
                    <a:pt x="35004" y="61945"/>
                    <a:pt x="31339" y="44718"/>
                    <a:pt x="18510" y="44351"/>
                  </a:cubicBezTo>
                  <a:cubicBezTo>
                    <a:pt x="-2382" y="43618"/>
                    <a:pt x="4582" y="35554"/>
                    <a:pt x="13379" y="28957"/>
                  </a:cubicBezTo>
                  <a:cubicBezTo>
                    <a:pt x="22542" y="21626"/>
                    <a:pt x="2016" y="13195"/>
                    <a:pt x="14845" y="9530"/>
                  </a:cubicBezTo>
                  <a:cubicBezTo>
                    <a:pt x="21809" y="7697"/>
                    <a:pt x="22542" y="22725"/>
                    <a:pt x="32072" y="20893"/>
                  </a:cubicBezTo>
                  <a:cubicBezTo>
                    <a:pt x="35738" y="20160"/>
                    <a:pt x="39036" y="19793"/>
                    <a:pt x="42702" y="22359"/>
                  </a:cubicBezTo>
                  <a:cubicBezTo>
                    <a:pt x="58829" y="34821"/>
                    <a:pt x="67260" y="21992"/>
                    <a:pt x="76790" y="12096"/>
                  </a:cubicBezTo>
                  <a:cubicBezTo>
                    <a:pt x="77889" y="10996"/>
                    <a:pt x="76790" y="5132"/>
                    <a:pt x="80089" y="8064"/>
                  </a:cubicBezTo>
                  <a:cubicBezTo>
                    <a:pt x="96949" y="23459"/>
                    <a:pt x="107579" y="12462"/>
                    <a:pt x="118209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A13CFC64-4338-4059-AAF2-CE20AFCDB5DD}"/>
                </a:ext>
              </a:extLst>
            </p:cNvPr>
            <p:cNvSpPr/>
            <p:nvPr/>
          </p:nvSpPr>
          <p:spPr>
            <a:xfrm>
              <a:off x="11827867" y="5692156"/>
              <a:ext cx="120146" cy="160672"/>
            </a:xfrm>
            <a:custGeom>
              <a:avLst/>
              <a:gdLst>
                <a:gd name="connsiteX0" fmla="*/ 56003 w 120146"/>
                <a:gd name="connsiteY0" fmla="*/ 155661 h 160672"/>
                <a:gd name="connsiteX1" fmla="*/ 51971 w 120146"/>
                <a:gd name="connsiteY1" fmla="*/ 159693 h 160672"/>
                <a:gd name="connsiteX2" fmla="*/ 43174 w 120146"/>
                <a:gd name="connsiteY2" fmla="*/ 160426 h 160672"/>
                <a:gd name="connsiteX3" fmla="*/ 51604 w 120146"/>
                <a:gd name="connsiteY3" fmla="*/ 143198 h 160672"/>
                <a:gd name="connsiteX4" fmla="*/ 32178 w 120146"/>
                <a:gd name="connsiteY4" fmla="*/ 134401 h 160672"/>
                <a:gd name="connsiteX5" fmla="*/ 11285 w 120146"/>
                <a:gd name="connsiteY5" fmla="*/ 127804 h 160672"/>
                <a:gd name="connsiteX6" fmla="*/ 1755 w 120146"/>
                <a:gd name="connsiteY6" fmla="*/ 124138 h 160672"/>
                <a:gd name="connsiteX7" fmla="*/ 1022 w 120146"/>
                <a:gd name="connsiteY7" fmla="*/ 117541 h 160672"/>
                <a:gd name="connsiteX8" fmla="*/ 12751 w 120146"/>
                <a:gd name="connsiteY8" fmla="*/ 90783 h 160672"/>
                <a:gd name="connsiteX9" fmla="*/ 38409 w 120146"/>
                <a:gd name="connsiteY9" fmla="*/ 79421 h 160672"/>
                <a:gd name="connsiteX10" fmla="*/ 40241 w 120146"/>
                <a:gd name="connsiteY10" fmla="*/ 73556 h 160672"/>
                <a:gd name="connsiteX11" fmla="*/ 51971 w 120146"/>
                <a:gd name="connsiteY11" fmla="*/ 58528 h 160672"/>
                <a:gd name="connsiteX12" fmla="*/ 59301 w 120146"/>
                <a:gd name="connsiteY12" fmla="*/ 50831 h 160672"/>
                <a:gd name="connsiteX13" fmla="*/ 64433 w 120146"/>
                <a:gd name="connsiteY13" fmla="*/ 39835 h 160672"/>
                <a:gd name="connsiteX14" fmla="*/ 70298 w 120146"/>
                <a:gd name="connsiteY14" fmla="*/ 29571 h 160672"/>
                <a:gd name="connsiteX15" fmla="*/ 51971 w 120146"/>
                <a:gd name="connsiteY15" fmla="*/ 28472 h 160672"/>
                <a:gd name="connsiteX16" fmla="*/ 36210 w 120146"/>
                <a:gd name="connsiteY16" fmla="*/ 43500 h 160672"/>
                <a:gd name="connsiteX17" fmla="*/ 71031 w 120146"/>
                <a:gd name="connsiteY17" fmla="*/ 9045 h 160672"/>
                <a:gd name="connsiteX18" fmla="*/ 85692 w 120146"/>
                <a:gd name="connsiteY18" fmla="*/ 981 h 160672"/>
                <a:gd name="connsiteX19" fmla="*/ 96688 w 120146"/>
                <a:gd name="connsiteY19" fmla="*/ 981 h 160672"/>
                <a:gd name="connsiteX20" fmla="*/ 100720 w 120146"/>
                <a:gd name="connsiteY20" fmla="*/ 6113 h 160672"/>
                <a:gd name="connsiteX21" fmla="*/ 108418 w 120146"/>
                <a:gd name="connsiteY21" fmla="*/ 9412 h 160672"/>
                <a:gd name="connsiteX22" fmla="*/ 119780 w 120146"/>
                <a:gd name="connsiteY22" fmla="*/ 24440 h 160672"/>
                <a:gd name="connsiteX23" fmla="*/ 108418 w 120146"/>
                <a:gd name="connsiteY23" fmla="*/ 31771 h 160672"/>
                <a:gd name="connsiteX24" fmla="*/ 120147 w 120146"/>
                <a:gd name="connsiteY24" fmla="*/ 43500 h 160672"/>
                <a:gd name="connsiteX25" fmla="*/ 108051 w 120146"/>
                <a:gd name="connsiteY25" fmla="*/ 50464 h 160672"/>
                <a:gd name="connsiteX26" fmla="*/ 89724 w 120146"/>
                <a:gd name="connsiteY26" fmla="*/ 60361 h 160672"/>
                <a:gd name="connsiteX27" fmla="*/ 108051 w 120146"/>
                <a:gd name="connsiteY27" fmla="*/ 91883 h 160672"/>
                <a:gd name="connsiteX28" fmla="*/ 108051 w 120146"/>
                <a:gd name="connsiteY28" fmla="*/ 95548 h 160672"/>
                <a:gd name="connsiteX29" fmla="*/ 93023 w 120146"/>
                <a:gd name="connsiteY29" fmla="*/ 95548 h 160672"/>
                <a:gd name="connsiteX30" fmla="*/ 90457 w 120146"/>
                <a:gd name="connsiteY30" fmla="*/ 95182 h 160672"/>
                <a:gd name="connsiteX31" fmla="*/ 72130 w 120146"/>
                <a:gd name="connsiteY31" fmla="*/ 105445 h 160672"/>
                <a:gd name="connsiteX32" fmla="*/ 70298 w 120146"/>
                <a:gd name="connsiteY32" fmla="*/ 106911 h 160672"/>
                <a:gd name="connsiteX33" fmla="*/ 55270 w 120146"/>
                <a:gd name="connsiteY33" fmla="*/ 125604 h 160672"/>
                <a:gd name="connsiteX34" fmla="*/ 51238 w 120146"/>
                <a:gd name="connsiteY34" fmla="*/ 94449 h 160672"/>
                <a:gd name="connsiteX35" fmla="*/ 57835 w 120146"/>
                <a:gd name="connsiteY35" fmla="*/ 89317 h 160672"/>
                <a:gd name="connsiteX36" fmla="*/ 54170 w 120146"/>
                <a:gd name="connsiteY36" fmla="*/ 87485 h 160672"/>
                <a:gd name="connsiteX37" fmla="*/ 47206 w 120146"/>
                <a:gd name="connsiteY37" fmla="*/ 113875 h 160672"/>
                <a:gd name="connsiteX38" fmla="*/ 38775 w 120146"/>
                <a:gd name="connsiteY38" fmla="*/ 119740 h 160672"/>
                <a:gd name="connsiteX39" fmla="*/ 55270 w 120146"/>
                <a:gd name="connsiteY39" fmla="*/ 133302 h 160672"/>
                <a:gd name="connsiteX40" fmla="*/ 58935 w 120146"/>
                <a:gd name="connsiteY40" fmla="*/ 136967 h 160672"/>
                <a:gd name="connsiteX41" fmla="*/ 56003 w 120146"/>
                <a:gd name="connsiteY41" fmla="*/ 155661 h 160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146" h="160672">
                  <a:moveTo>
                    <a:pt x="56003" y="155661"/>
                  </a:moveTo>
                  <a:cubicBezTo>
                    <a:pt x="54536" y="157127"/>
                    <a:pt x="53437" y="158226"/>
                    <a:pt x="51971" y="159693"/>
                  </a:cubicBezTo>
                  <a:cubicBezTo>
                    <a:pt x="49038" y="160059"/>
                    <a:pt x="43540" y="161159"/>
                    <a:pt x="43174" y="160426"/>
                  </a:cubicBezTo>
                  <a:cubicBezTo>
                    <a:pt x="40241" y="153095"/>
                    <a:pt x="47572" y="150163"/>
                    <a:pt x="51604" y="143198"/>
                  </a:cubicBezTo>
                  <a:cubicBezTo>
                    <a:pt x="43174" y="143198"/>
                    <a:pt x="36576" y="141366"/>
                    <a:pt x="32178" y="134401"/>
                  </a:cubicBezTo>
                  <a:cubicBezTo>
                    <a:pt x="27779" y="128170"/>
                    <a:pt x="24114" y="113142"/>
                    <a:pt x="11285" y="127804"/>
                  </a:cubicBezTo>
                  <a:cubicBezTo>
                    <a:pt x="9086" y="130369"/>
                    <a:pt x="4321" y="126338"/>
                    <a:pt x="1755" y="124138"/>
                  </a:cubicBezTo>
                  <a:cubicBezTo>
                    <a:pt x="-444" y="122306"/>
                    <a:pt x="-444" y="117907"/>
                    <a:pt x="1022" y="117541"/>
                  </a:cubicBezTo>
                  <a:cubicBezTo>
                    <a:pt x="16783" y="113875"/>
                    <a:pt x="6886" y="99947"/>
                    <a:pt x="12751" y="90783"/>
                  </a:cubicBezTo>
                  <a:cubicBezTo>
                    <a:pt x="25580" y="97748"/>
                    <a:pt x="35476" y="96281"/>
                    <a:pt x="38409" y="79421"/>
                  </a:cubicBezTo>
                  <a:cubicBezTo>
                    <a:pt x="38775" y="77588"/>
                    <a:pt x="41708" y="76488"/>
                    <a:pt x="40241" y="73556"/>
                  </a:cubicBezTo>
                  <a:cubicBezTo>
                    <a:pt x="33644" y="60727"/>
                    <a:pt x="33644" y="60727"/>
                    <a:pt x="51971" y="58528"/>
                  </a:cubicBezTo>
                  <a:cubicBezTo>
                    <a:pt x="57102" y="58528"/>
                    <a:pt x="58202" y="54863"/>
                    <a:pt x="59301" y="50831"/>
                  </a:cubicBezTo>
                  <a:cubicBezTo>
                    <a:pt x="62234" y="47532"/>
                    <a:pt x="59301" y="41667"/>
                    <a:pt x="64433" y="39835"/>
                  </a:cubicBezTo>
                  <a:cubicBezTo>
                    <a:pt x="69565" y="38002"/>
                    <a:pt x="73230" y="35803"/>
                    <a:pt x="70298" y="29571"/>
                  </a:cubicBezTo>
                  <a:cubicBezTo>
                    <a:pt x="64067" y="35069"/>
                    <a:pt x="58935" y="20774"/>
                    <a:pt x="51971" y="28472"/>
                  </a:cubicBezTo>
                  <a:cubicBezTo>
                    <a:pt x="47572" y="33603"/>
                    <a:pt x="42441" y="37635"/>
                    <a:pt x="36210" y="43500"/>
                  </a:cubicBezTo>
                  <a:cubicBezTo>
                    <a:pt x="39875" y="25539"/>
                    <a:pt x="57835" y="6113"/>
                    <a:pt x="71031" y="9045"/>
                  </a:cubicBezTo>
                  <a:cubicBezTo>
                    <a:pt x="81660" y="11244"/>
                    <a:pt x="79095" y="-485"/>
                    <a:pt x="85692" y="981"/>
                  </a:cubicBezTo>
                  <a:cubicBezTo>
                    <a:pt x="88991" y="1714"/>
                    <a:pt x="91923" y="17109"/>
                    <a:pt x="96688" y="981"/>
                  </a:cubicBezTo>
                  <a:cubicBezTo>
                    <a:pt x="97422" y="-2317"/>
                    <a:pt x="100354" y="3547"/>
                    <a:pt x="100720" y="6113"/>
                  </a:cubicBezTo>
                  <a:cubicBezTo>
                    <a:pt x="101087" y="12344"/>
                    <a:pt x="104752" y="10878"/>
                    <a:pt x="108418" y="9412"/>
                  </a:cubicBezTo>
                  <a:cubicBezTo>
                    <a:pt x="116848" y="10878"/>
                    <a:pt x="117215" y="18209"/>
                    <a:pt x="119780" y="24440"/>
                  </a:cubicBezTo>
                  <a:cubicBezTo>
                    <a:pt x="116115" y="27006"/>
                    <a:pt x="112450" y="29571"/>
                    <a:pt x="108418" y="31771"/>
                  </a:cubicBezTo>
                  <a:cubicBezTo>
                    <a:pt x="109517" y="38735"/>
                    <a:pt x="109517" y="38735"/>
                    <a:pt x="120147" y="43500"/>
                  </a:cubicBezTo>
                  <a:cubicBezTo>
                    <a:pt x="119414" y="51564"/>
                    <a:pt x="110617" y="46066"/>
                    <a:pt x="108051" y="50464"/>
                  </a:cubicBezTo>
                  <a:cubicBezTo>
                    <a:pt x="104752" y="68058"/>
                    <a:pt x="104752" y="68058"/>
                    <a:pt x="89724" y="60361"/>
                  </a:cubicBezTo>
                  <a:cubicBezTo>
                    <a:pt x="93390" y="71357"/>
                    <a:pt x="100720" y="81620"/>
                    <a:pt x="108051" y="91883"/>
                  </a:cubicBezTo>
                  <a:cubicBezTo>
                    <a:pt x="108051" y="92983"/>
                    <a:pt x="108051" y="94449"/>
                    <a:pt x="108051" y="95548"/>
                  </a:cubicBezTo>
                  <a:cubicBezTo>
                    <a:pt x="102920" y="104345"/>
                    <a:pt x="98155" y="94815"/>
                    <a:pt x="93023" y="95548"/>
                  </a:cubicBezTo>
                  <a:cubicBezTo>
                    <a:pt x="92290" y="95548"/>
                    <a:pt x="91557" y="95182"/>
                    <a:pt x="90457" y="95182"/>
                  </a:cubicBezTo>
                  <a:cubicBezTo>
                    <a:pt x="80561" y="91883"/>
                    <a:pt x="76162" y="97748"/>
                    <a:pt x="72130" y="105445"/>
                  </a:cubicBezTo>
                  <a:cubicBezTo>
                    <a:pt x="71397" y="105811"/>
                    <a:pt x="70664" y="106545"/>
                    <a:pt x="70298" y="106911"/>
                  </a:cubicBezTo>
                  <a:cubicBezTo>
                    <a:pt x="65166" y="113142"/>
                    <a:pt x="66266" y="124138"/>
                    <a:pt x="55270" y="125604"/>
                  </a:cubicBezTo>
                  <a:cubicBezTo>
                    <a:pt x="49405" y="115708"/>
                    <a:pt x="39508" y="106178"/>
                    <a:pt x="51238" y="94449"/>
                  </a:cubicBezTo>
                  <a:cubicBezTo>
                    <a:pt x="53437" y="92983"/>
                    <a:pt x="57469" y="92983"/>
                    <a:pt x="57835" y="89317"/>
                  </a:cubicBezTo>
                  <a:cubicBezTo>
                    <a:pt x="57835" y="87118"/>
                    <a:pt x="56369" y="86385"/>
                    <a:pt x="54170" y="87485"/>
                  </a:cubicBezTo>
                  <a:cubicBezTo>
                    <a:pt x="47939" y="95182"/>
                    <a:pt x="42074" y="102513"/>
                    <a:pt x="47206" y="113875"/>
                  </a:cubicBezTo>
                  <a:cubicBezTo>
                    <a:pt x="49772" y="119740"/>
                    <a:pt x="45007" y="120840"/>
                    <a:pt x="38775" y="119740"/>
                  </a:cubicBezTo>
                  <a:cubicBezTo>
                    <a:pt x="43174" y="126338"/>
                    <a:pt x="52337" y="126338"/>
                    <a:pt x="55270" y="133302"/>
                  </a:cubicBezTo>
                  <a:cubicBezTo>
                    <a:pt x="56369" y="134401"/>
                    <a:pt x="57835" y="135868"/>
                    <a:pt x="58935" y="136967"/>
                  </a:cubicBezTo>
                  <a:cubicBezTo>
                    <a:pt x="62600" y="143931"/>
                    <a:pt x="60401" y="150163"/>
                    <a:pt x="56003" y="155661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9085B3B8-4ED2-4B8C-BEC0-F8159A712C62}"/>
                </a:ext>
              </a:extLst>
            </p:cNvPr>
            <p:cNvSpPr/>
            <p:nvPr/>
          </p:nvSpPr>
          <p:spPr>
            <a:xfrm>
              <a:off x="11808223" y="5633593"/>
              <a:ext cx="58419" cy="41583"/>
            </a:xfrm>
            <a:custGeom>
              <a:avLst/>
              <a:gdLst>
                <a:gd name="connsiteX0" fmla="*/ 7837 w 58419"/>
                <a:gd name="connsiteY0" fmla="*/ 41583 h 41583"/>
                <a:gd name="connsiteX1" fmla="*/ 4171 w 58419"/>
                <a:gd name="connsiteY1" fmla="*/ 37918 h 41583"/>
                <a:gd name="connsiteX2" fmla="*/ 506 w 58419"/>
                <a:gd name="connsiteY2" fmla="*/ 7862 h 41583"/>
                <a:gd name="connsiteX3" fmla="*/ 15534 w 58419"/>
                <a:gd name="connsiteY3" fmla="*/ 165 h 41583"/>
                <a:gd name="connsiteX4" fmla="*/ 21399 w 58419"/>
                <a:gd name="connsiteY4" fmla="*/ 16292 h 41583"/>
                <a:gd name="connsiteX5" fmla="*/ 34594 w 58419"/>
                <a:gd name="connsiteY5" fmla="*/ 10061 h 41583"/>
                <a:gd name="connsiteX6" fmla="*/ 51088 w 58419"/>
                <a:gd name="connsiteY6" fmla="*/ 1631 h 41583"/>
                <a:gd name="connsiteX7" fmla="*/ 58419 w 58419"/>
                <a:gd name="connsiteY7" fmla="*/ 5296 h 41583"/>
                <a:gd name="connsiteX8" fmla="*/ 49256 w 58419"/>
                <a:gd name="connsiteY8" fmla="*/ 30954 h 41583"/>
                <a:gd name="connsiteX9" fmla="*/ 13335 w 58419"/>
                <a:gd name="connsiteY9" fmla="*/ 23623 h 41583"/>
                <a:gd name="connsiteX10" fmla="*/ 7837 w 58419"/>
                <a:gd name="connsiteY10" fmla="*/ 41583 h 4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419" h="41583">
                  <a:moveTo>
                    <a:pt x="7837" y="41583"/>
                  </a:moveTo>
                  <a:cubicBezTo>
                    <a:pt x="6737" y="40484"/>
                    <a:pt x="5271" y="39018"/>
                    <a:pt x="4171" y="37918"/>
                  </a:cubicBezTo>
                  <a:cubicBezTo>
                    <a:pt x="-2426" y="28755"/>
                    <a:pt x="873" y="18125"/>
                    <a:pt x="506" y="7862"/>
                  </a:cubicBezTo>
                  <a:cubicBezTo>
                    <a:pt x="-227" y="-6067"/>
                    <a:pt x="10769" y="3464"/>
                    <a:pt x="15534" y="165"/>
                  </a:cubicBezTo>
                  <a:cubicBezTo>
                    <a:pt x="15901" y="6029"/>
                    <a:pt x="14068" y="12627"/>
                    <a:pt x="21399" y="16292"/>
                  </a:cubicBezTo>
                  <a:cubicBezTo>
                    <a:pt x="29463" y="20324"/>
                    <a:pt x="30196" y="12627"/>
                    <a:pt x="34594" y="10061"/>
                  </a:cubicBezTo>
                  <a:cubicBezTo>
                    <a:pt x="39726" y="6762"/>
                    <a:pt x="45590" y="3830"/>
                    <a:pt x="51088" y="1631"/>
                  </a:cubicBezTo>
                  <a:cubicBezTo>
                    <a:pt x="54387" y="165"/>
                    <a:pt x="56953" y="1997"/>
                    <a:pt x="58419" y="5296"/>
                  </a:cubicBezTo>
                  <a:cubicBezTo>
                    <a:pt x="41925" y="9328"/>
                    <a:pt x="59519" y="27655"/>
                    <a:pt x="49256" y="30954"/>
                  </a:cubicBezTo>
                  <a:cubicBezTo>
                    <a:pt x="37893" y="34619"/>
                    <a:pt x="23231" y="43050"/>
                    <a:pt x="13335" y="23623"/>
                  </a:cubicBezTo>
                  <a:cubicBezTo>
                    <a:pt x="11136" y="30954"/>
                    <a:pt x="9670" y="36452"/>
                    <a:pt x="7837" y="4158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93261170-5D13-409D-8194-E389D82698A0}"/>
                </a:ext>
              </a:extLst>
            </p:cNvPr>
            <p:cNvSpPr/>
            <p:nvPr/>
          </p:nvSpPr>
          <p:spPr>
            <a:xfrm>
              <a:off x="11753590" y="5724751"/>
              <a:ext cx="43776" cy="34132"/>
            </a:xfrm>
            <a:custGeom>
              <a:avLst/>
              <a:gdLst>
                <a:gd name="connsiteX0" fmla="*/ 43776 w 43776"/>
                <a:gd name="connsiteY0" fmla="*/ 29231 h 34132"/>
                <a:gd name="connsiteX1" fmla="*/ 21784 w 43776"/>
                <a:gd name="connsiteY1" fmla="*/ 24833 h 34132"/>
                <a:gd name="connsiteX2" fmla="*/ 5290 w 43776"/>
                <a:gd name="connsiteY2" fmla="*/ 12004 h 34132"/>
                <a:gd name="connsiteX3" fmla="*/ 158 w 43776"/>
                <a:gd name="connsiteY3" fmla="*/ 3207 h 34132"/>
                <a:gd name="connsiteX4" fmla="*/ 9322 w 43776"/>
                <a:gd name="connsiteY4" fmla="*/ 641 h 34132"/>
                <a:gd name="connsiteX5" fmla="*/ 39378 w 43776"/>
                <a:gd name="connsiteY5" fmla="*/ 641 h 34132"/>
                <a:gd name="connsiteX6" fmla="*/ 43410 w 43776"/>
                <a:gd name="connsiteY6" fmla="*/ 17869 h 34132"/>
                <a:gd name="connsiteX7" fmla="*/ 43776 w 43776"/>
                <a:gd name="connsiteY7" fmla="*/ 29231 h 3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776" h="34132">
                  <a:moveTo>
                    <a:pt x="43776" y="29231"/>
                  </a:moveTo>
                  <a:cubicBezTo>
                    <a:pt x="34246" y="40594"/>
                    <a:pt x="27282" y="29231"/>
                    <a:pt x="21784" y="24833"/>
                  </a:cubicBezTo>
                  <a:cubicBezTo>
                    <a:pt x="16286" y="20434"/>
                    <a:pt x="14453" y="12371"/>
                    <a:pt x="5290" y="12004"/>
                  </a:cubicBezTo>
                  <a:cubicBezTo>
                    <a:pt x="1258" y="11638"/>
                    <a:pt x="-575" y="6873"/>
                    <a:pt x="158" y="3207"/>
                  </a:cubicBezTo>
                  <a:cubicBezTo>
                    <a:pt x="1258" y="-1924"/>
                    <a:pt x="5656" y="641"/>
                    <a:pt x="9322" y="641"/>
                  </a:cubicBezTo>
                  <a:cubicBezTo>
                    <a:pt x="19218" y="1008"/>
                    <a:pt x="29115" y="641"/>
                    <a:pt x="39378" y="641"/>
                  </a:cubicBezTo>
                  <a:cubicBezTo>
                    <a:pt x="40477" y="5406"/>
                    <a:pt x="32414" y="14203"/>
                    <a:pt x="43410" y="17869"/>
                  </a:cubicBezTo>
                  <a:cubicBezTo>
                    <a:pt x="43776" y="21901"/>
                    <a:pt x="43776" y="25566"/>
                    <a:pt x="43776" y="2923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834842E0-E4D1-4C59-821F-06C94802B244}"/>
                </a:ext>
              </a:extLst>
            </p:cNvPr>
            <p:cNvSpPr/>
            <p:nvPr/>
          </p:nvSpPr>
          <p:spPr>
            <a:xfrm>
              <a:off x="11750450" y="5913182"/>
              <a:ext cx="36114" cy="20059"/>
            </a:xfrm>
            <a:custGeom>
              <a:avLst/>
              <a:gdLst>
                <a:gd name="connsiteX0" fmla="*/ 0 w 36114"/>
                <a:gd name="connsiteY0" fmla="*/ 11241 h 20059"/>
                <a:gd name="connsiteX1" fmla="*/ 15395 w 36114"/>
                <a:gd name="connsiteY1" fmla="*/ 7942 h 20059"/>
                <a:gd name="connsiteX2" fmla="*/ 34455 w 36114"/>
                <a:gd name="connsiteY2" fmla="*/ 2077 h 20059"/>
                <a:gd name="connsiteX3" fmla="*/ 29690 w 36114"/>
                <a:gd name="connsiteY3" fmla="*/ 15272 h 20059"/>
                <a:gd name="connsiteX4" fmla="*/ 8430 w 36114"/>
                <a:gd name="connsiteY4" fmla="*/ 17838 h 20059"/>
                <a:gd name="connsiteX5" fmla="*/ 0 w 36114"/>
                <a:gd name="connsiteY5" fmla="*/ 11241 h 2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14" h="20059">
                  <a:moveTo>
                    <a:pt x="0" y="11241"/>
                  </a:moveTo>
                  <a:cubicBezTo>
                    <a:pt x="6231" y="10141"/>
                    <a:pt x="10996" y="9774"/>
                    <a:pt x="15395" y="7942"/>
                  </a:cubicBezTo>
                  <a:cubicBezTo>
                    <a:pt x="21626" y="5376"/>
                    <a:pt x="26757" y="-4154"/>
                    <a:pt x="34455" y="2077"/>
                  </a:cubicBezTo>
                  <a:cubicBezTo>
                    <a:pt x="41785" y="7942"/>
                    <a:pt x="21992" y="7575"/>
                    <a:pt x="29690" y="15272"/>
                  </a:cubicBezTo>
                  <a:cubicBezTo>
                    <a:pt x="23092" y="21137"/>
                    <a:pt x="15761" y="21137"/>
                    <a:pt x="8430" y="17838"/>
                  </a:cubicBezTo>
                  <a:cubicBezTo>
                    <a:pt x="5498" y="16739"/>
                    <a:pt x="3665" y="14173"/>
                    <a:pt x="0" y="11241"/>
                  </a:cubicBezTo>
                  <a:close/>
                </a:path>
              </a:pathLst>
            </a:custGeom>
            <a:solidFill>
              <a:srgbClr val="C59D8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49999EC3-188F-40E4-9E16-5A8C8E0A4749}"/>
                </a:ext>
              </a:extLst>
            </p:cNvPr>
            <p:cNvSpPr/>
            <p:nvPr/>
          </p:nvSpPr>
          <p:spPr>
            <a:xfrm>
              <a:off x="11958644" y="5344559"/>
              <a:ext cx="28637" cy="17788"/>
            </a:xfrm>
            <a:custGeom>
              <a:avLst/>
              <a:gdLst>
                <a:gd name="connsiteX0" fmla="*/ 0 w 28637"/>
                <a:gd name="connsiteY0" fmla="*/ 7331 h 17788"/>
                <a:gd name="connsiteX1" fmla="*/ 26391 w 28637"/>
                <a:gd name="connsiteY1" fmla="*/ 0 h 17788"/>
                <a:gd name="connsiteX2" fmla="*/ 28590 w 28637"/>
                <a:gd name="connsiteY2" fmla="*/ 12462 h 17788"/>
                <a:gd name="connsiteX3" fmla="*/ 20893 w 28637"/>
                <a:gd name="connsiteY3" fmla="*/ 17227 h 17788"/>
                <a:gd name="connsiteX4" fmla="*/ 0 w 28637"/>
                <a:gd name="connsiteY4" fmla="*/ 7331 h 1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7" h="17788">
                  <a:moveTo>
                    <a:pt x="0" y="7331"/>
                  </a:moveTo>
                  <a:cubicBezTo>
                    <a:pt x="5865" y="-5865"/>
                    <a:pt x="18327" y="4399"/>
                    <a:pt x="26391" y="0"/>
                  </a:cubicBezTo>
                  <a:cubicBezTo>
                    <a:pt x="27124" y="4032"/>
                    <a:pt x="28957" y="8431"/>
                    <a:pt x="28590" y="12462"/>
                  </a:cubicBezTo>
                  <a:cubicBezTo>
                    <a:pt x="28223" y="16128"/>
                    <a:pt x="21259" y="19060"/>
                    <a:pt x="20893" y="17227"/>
                  </a:cubicBezTo>
                  <a:cubicBezTo>
                    <a:pt x="19060" y="1466"/>
                    <a:pt x="5132" y="14662"/>
                    <a:pt x="0" y="7331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2B8C5C33-5A53-4C68-9D7E-582AE073FA8D}"/>
                </a:ext>
              </a:extLst>
            </p:cNvPr>
            <p:cNvSpPr/>
            <p:nvPr/>
          </p:nvSpPr>
          <p:spPr>
            <a:xfrm>
              <a:off x="11869960" y="5736587"/>
              <a:ext cx="22028" cy="18785"/>
            </a:xfrm>
            <a:custGeom>
              <a:avLst/>
              <a:gdLst>
                <a:gd name="connsiteX0" fmla="*/ 17575 w 22028"/>
                <a:gd name="connsiteY0" fmla="*/ 6033 h 18785"/>
                <a:gd name="connsiteX1" fmla="*/ 18308 w 22028"/>
                <a:gd name="connsiteY1" fmla="*/ 15196 h 18785"/>
                <a:gd name="connsiteX2" fmla="*/ 9878 w 22028"/>
                <a:gd name="connsiteY2" fmla="*/ 13730 h 18785"/>
                <a:gd name="connsiteX3" fmla="*/ 1081 w 22028"/>
                <a:gd name="connsiteY3" fmla="*/ 3467 h 18785"/>
                <a:gd name="connsiteX4" fmla="*/ 17575 w 22028"/>
                <a:gd name="connsiteY4" fmla="*/ 6033 h 1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8" h="18785">
                  <a:moveTo>
                    <a:pt x="17575" y="6033"/>
                  </a:moveTo>
                  <a:cubicBezTo>
                    <a:pt x="18308" y="8965"/>
                    <a:pt x="26739" y="11164"/>
                    <a:pt x="18308" y="15196"/>
                  </a:cubicBezTo>
                  <a:cubicBezTo>
                    <a:pt x="15010" y="16663"/>
                    <a:pt x="10978" y="23260"/>
                    <a:pt x="9878" y="13730"/>
                  </a:cubicBezTo>
                  <a:cubicBezTo>
                    <a:pt x="8779" y="8599"/>
                    <a:pt x="-3684" y="11164"/>
                    <a:pt x="1081" y="3467"/>
                  </a:cubicBezTo>
                  <a:cubicBezTo>
                    <a:pt x="7312" y="-6429"/>
                    <a:pt x="11344" y="8232"/>
                    <a:pt x="17575" y="6033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15B807A4-BA64-4494-8532-0B553A962D0D}"/>
                </a:ext>
              </a:extLst>
            </p:cNvPr>
            <p:cNvSpPr/>
            <p:nvPr/>
          </p:nvSpPr>
          <p:spPr>
            <a:xfrm>
              <a:off x="11782705" y="5829123"/>
              <a:ext cx="19173" cy="15092"/>
            </a:xfrm>
            <a:custGeom>
              <a:avLst/>
              <a:gdLst>
                <a:gd name="connsiteX0" fmla="*/ 10996 w 19173"/>
                <a:gd name="connsiteY0" fmla="*/ 15028 h 15092"/>
                <a:gd name="connsiteX1" fmla="*/ 0 w 19173"/>
                <a:gd name="connsiteY1" fmla="*/ 9530 h 15092"/>
                <a:gd name="connsiteX2" fmla="*/ 15028 w 19173"/>
                <a:gd name="connsiteY2" fmla="*/ 0 h 15092"/>
                <a:gd name="connsiteX3" fmla="*/ 10996 w 19173"/>
                <a:gd name="connsiteY3" fmla="*/ 15028 h 1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73" h="15092">
                  <a:moveTo>
                    <a:pt x="10996" y="15028"/>
                  </a:moveTo>
                  <a:cubicBezTo>
                    <a:pt x="10996" y="8797"/>
                    <a:pt x="6964" y="7331"/>
                    <a:pt x="0" y="9530"/>
                  </a:cubicBezTo>
                  <a:cubicBezTo>
                    <a:pt x="4398" y="2199"/>
                    <a:pt x="10996" y="3299"/>
                    <a:pt x="15028" y="0"/>
                  </a:cubicBezTo>
                  <a:cubicBezTo>
                    <a:pt x="21259" y="14662"/>
                    <a:pt x="20893" y="15395"/>
                    <a:pt x="10996" y="1502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3B5454A0-5048-431B-935A-F92ADCFDB498}"/>
                </a:ext>
              </a:extLst>
            </p:cNvPr>
            <p:cNvSpPr/>
            <p:nvPr/>
          </p:nvSpPr>
          <p:spPr>
            <a:xfrm>
              <a:off x="11813744" y="5581343"/>
              <a:ext cx="11786" cy="27483"/>
            </a:xfrm>
            <a:custGeom>
              <a:avLst/>
              <a:gdLst>
                <a:gd name="connsiteX0" fmla="*/ 6348 w 11786"/>
                <a:gd name="connsiteY0" fmla="*/ 0 h 27483"/>
                <a:gd name="connsiteX1" fmla="*/ 10013 w 11786"/>
                <a:gd name="connsiteY1" fmla="*/ 11363 h 27483"/>
                <a:gd name="connsiteX2" fmla="*/ 10013 w 11786"/>
                <a:gd name="connsiteY2" fmla="*/ 22359 h 27483"/>
                <a:gd name="connsiteX3" fmla="*/ 3415 w 11786"/>
                <a:gd name="connsiteY3" fmla="*/ 26391 h 27483"/>
                <a:gd name="connsiteX4" fmla="*/ 2682 w 11786"/>
                <a:gd name="connsiteY4" fmla="*/ 18693 h 27483"/>
                <a:gd name="connsiteX5" fmla="*/ 6348 w 11786"/>
                <a:gd name="connsiteY5" fmla="*/ 0 h 2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86" h="27483">
                  <a:moveTo>
                    <a:pt x="6348" y="0"/>
                  </a:moveTo>
                  <a:cubicBezTo>
                    <a:pt x="12579" y="2199"/>
                    <a:pt x="12945" y="6231"/>
                    <a:pt x="10013" y="11363"/>
                  </a:cubicBezTo>
                  <a:cubicBezTo>
                    <a:pt x="10013" y="15028"/>
                    <a:pt x="10013" y="18693"/>
                    <a:pt x="10013" y="22359"/>
                  </a:cubicBezTo>
                  <a:cubicBezTo>
                    <a:pt x="9646" y="26757"/>
                    <a:pt x="7814" y="28956"/>
                    <a:pt x="3415" y="26391"/>
                  </a:cubicBezTo>
                  <a:cubicBezTo>
                    <a:pt x="-617" y="24192"/>
                    <a:pt x="-1350" y="21626"/>
                    <a:pt x="2682" y="18693"/>
                  </a:cubicBezTo>
                  <a:cubicBezTo>
                    <a:pt x="4515" y="12462"/>
                    <a:pt x="-617" y="5132"/>
                    <a:pt x="6348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298E93F9-64E4-498C-A509-472C6044D8C8}"/>
                </a:ext>
              </a:extLst>
            </p:cNvPr>
            <p:cNvSpPr/>
            <p:nvPr/>
          </p:nvSpPr>
          <p:spPr>
            <a:xfrm>
              <a:off x="11948380" y="5609200"/>
              <a:ext cx="13928" cy="12095"/>
            </a:xfrm>
            <a:custGeom>
              <a:avLst/>
              <a:gdLst>
                <a:gd name="connsiteX0" fmla="*/ 13929 w 13928"/>
                <a:gd name="connsiteY0" fmla="*/ 12096 h 12095"/>
                <a:gd name="connsiteX1" fmla="*/ 0 w 13928"/>
                <a:gd name="connsiteY1" fmla="*/ 3299 h 12095"/>
                <a:gd name="connsiteX2" fmla="*/ 2932 w 13928"/>
                <a:gd name="connsiteY2" fmla="*/ 0 h 12095"/>
                <a:gd name="connsiteX3" fmla="*/ 13929 w 13928"/>
                <a:gd name="connsiteY3" fmla="*/ 12096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28" h="12095">
                  <a:moveTo>
                    <a:pt x="13929" y="12096"/>
                  </a:moveTo>
                  <a:cubicBezTo>
                    <a:pt x="5132" y="11729"/>
                    <a:pt x="367" y="10263"/>
                    <a:pt x="0" y="3299"/>
                  </a:cubicBezTo>
                  <a:cubicBezTo>
                    <a:pt x="0" y="2199"/>
                    <a:pt x="2199" y="0"/>
                    <a:pt x="2932" y="0"/>
                  </a:cubicBezTo>
                  <a:cubicBezTo>
                    <a:pt x="9530" y="0"/>
                    <a:pt x="9530" y="5865"/>
                    <a:pt x="13929" y="12096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1BE233A5-0681-4C00-8B55-CACD66D07290}"/>
                </a:ext>
              </a:extLst>
            </p:cNvPr>
            <p:cNvSpPr/>
            <p:nvPr/>
          </p:nvSpPr>
          <p:spPr>
            <a:xfrm>
              <a:off x="11737254" y="5350963"/>
              <a:ext cx="28200" cy="16150"/>
            </a:xfrm>
            <a:custGeom>
              <a:avLst/>
              <a:gdLst>
                <a:gd name="connsiteX0" fmla="*/ 23092 w 28200"/>
                <a:gd name="connsiteY0" fmla="*/ 11923 h 16150"/>
                <a:gd name="connsiteX1" fmla="*/ 0 w 28200"/>
                <a:gd name="connsiteY1" fmla="*/ 15955 h 16150"/>
                <a:gd name="connsiteX2" fmla="*/ 27857 w 28200"/>
                <a:gd name="connsiteY2" fmla="*/ 194 h 16150"/>
                <a:gd name="connsiteX3" fmla="*/ 23092 w 28200"/>
                <a:gd name="connsiteY3" fmla="*/ 11923 h 1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00" h="16150">
                  <a:moveTo>
                    <a:pt x="23092" y="11923"/>
                  </a:moveTo>
                  <a:cubicBezTo>
                    <a:pt x="16128" y="16688"/>
                    <a:pt x="8064" y="16322"/>
                    <a:pt x="0" y="15955"/>
                  </a:cubicBezTo>
                  <a:cubicBezTo>
                    <a:pt x="11729" y="15222"/>
                    <a:pt x="13929" y="-2005"/>
                    <a:pt x="27857" y="194"/>
                  </a:cubicBezTo>
                  <a:cubicBezTo>
                    <a:pt x="30056" y="5325"/>
                    <a:pt x="20893" y="6792"/>
                    <a:pt x="23092" y="11923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D53ABC8A-4212-4499-AF8D-756C501E7042}"/>
                </a:ext>
              </a:extLst>
            </p:cNvPr>
            <p:cNvSpPr/>
            <p:nvPr/>
          </p:nvSpPr>
          <p:spPr>
            <a:xfrm>
              <a:off x="11661293" y="5225800"/>
              <a:ext cx="14772" cy="13707"/>
            </a:xfrm>
            <a:custGeom>
              <a:avLst/>
              <a:gdLst>
                <a:gd name="connsiteX0" fmla="*/ 8151 w 14772"/>
                <a:gd name="connsiteY0" fmla="*/ 0 h 13707"/>
                <a:gd name="connsiteX1" fmla="*/ 14749 w 14772"/>
                <a:gd name="connsiteY1" fmla="*/ 5498 h 13707"/>
                <a:gd name="connsiteX2" fmla="*/ 6319 w 14772"/>
                <a:gd name="connsiteY2" fmla="*/ 13562 h 13707"/>
                <a:gd name="connsiteX3" fmla="*/ 87 w 14772"/>
                <a:gd name="connsiteY3" fmla="*/ 9530 h 13707"/>
                <a:gd name="connsiteX4" fmla="*/ 8151 w 14772"/>
                <a:gd name="connsiteY4" fmla="*/ 0 h 1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72" h="13707">
                  <a:moveTo>
                    <a:pt x="8151" y="0"/>
                  </a:moveTo>
                  <a:cubicBezTo>
                    <a:pt x="11817" y="0"/>
                    <a:pt x="14382" y="2199"/>
                    <a:pt x="14749" y="5498"/>
                  </a:cubicBezTo>
                  <a:cubicBezTo>
                    <a:pt x="15116" y="10996"/>
                    <a:pt x="11084" y="13195"/>
                    <a:pt x="6319" y="13562"/>
                  </a:cubicBezTo>
                  <a:cubicBezTo>
                    <a:pt x="3386" y="13929"/>
                    <a:pt x="-646" y="13929"/>
                    <a:pt x="87" y="9530"/>
                  </a:cubicBezTo>
                  <a:cubicBezTo>
                    <a:pt x="821" y="4765"/>
                    <a:pt x="3020" y="733"/>
                    <a:pt x="8151" y="0"/>
                  </a:cubicBezTo>
                  <a:close/>
                </a:path>
              </a:pathLst>
            </a:custGeom>
            <a:solidFill>
              <a:srgbClr val="E6D6C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27A749A1-5E7B-464B-A6C0-FEBC9A506F37}"/>
                </a:ext>
              </a:extLst>
            </p:cNvPr>
            <p:cNvSpPr/>
            <p:nvPr/>
          </p:nvSpPr>
          <p:spPr>
            <a:xfrm>
              <a:off x="11700826" y="4881361"/>
              <a:ext cx="13737" cy="11989"/>
            </a:xfrm>
            <a:custGeom>
              <a:avLst/>
              <a:gdLst>
                <a:gd name="connsiteX0" fmla="*/ 5272 w 13737"/>
                <a:gd name="connsiteY0" fmla="*/ 11989 h 11989"/>
                <a:gd name="connsiteX1" fmla="*/ 140 w 13737"/>
                <a:gd name="connsiteY1" fmla="*/ 5758 h 11989"/>
                <a:gd name="connsiteX2" fmla="*/ 8937 w 13737"/>
                <a:gd name="connsiteY2" fmla="*/ 260 h 11989"/>
                <a:gd name="connsiteX3" fmla="*/ 13702 w 13737"/>
                <a:gd name="connsiteY3" fmla="*/ 3559 h 11989"/>
                <a:gd name="connsiteX4" fmla="*/ 5272 w 13737"/>
                <a:gd name="connsiteY4" fmla="*/ 11989 h 1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7" h="11989">
                  <a:moveTo>
                    <a:pt x="5272" y="11989"/>
                  </a:moveTo>
                  <a:cubicBezTo>
                    <a:pt x="1607" y="11622"/>
                    <a:pt x="-593" y="9790"/>
                    <a:pt x="140" y="5758"/>
                  </a:cubicBezTo>
                  <a:cubicBezTo>
                    <a:pt x="874" y="993"/>
                    <a:pt x="5639" y="1359"/>
                    <a:pt x="8937" y="260"/>
                  </a:cubicBezTo>
                  <a:cubicBezTo>
                    <a:pt x="11503" y="-473"/>
                    <a:pt x="14069" y="260"/>
                    <a:pt x="13702" y="3559"/>
                  </a:cubicBezTo>
                  <a:cubicBezTo>
                    <a:pt x="12969" y="8690"/>
                    <a:pt x="9671" y="11256"/>
                    <a:pt x="5272" y="11989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39696B76-B0FF-4888-A279-17B9B04BB7EF}"/>
                </a:ext>
              </a:extLst>
            </p:cNvPr>
            <p:cNvSpPr/>
            <p:nvPr/>
          </p:nvSpPr>
          <p:spPr>
            <a:xfrm>
              <a:off x="11734198" y="4891866"/>
              <a:ext cx="11722" cy="12926"/>
            </a:xfrm>
            <a:custGeom>
              <a:avLst/>
              <a:gdLst>
                <a:gd name="connsiteX0" fmla="*/ 11487 w 11722"/>
                <a:gd name="connsiteY0" fmla="*/ 7348 h 12926"/>
                <a:gd name="connsiteX1" fmla="*/ 6355 w 11722"/>
                <a:gd name="connsiteY1" fmla="*/ 12846 h 12926"/>
                <a:gd name="connsiteX2" fmla="*/ 124 w 11722"/>
                <a:gd name="connsiteY2" fmla="*/ 5882 h 12926"/>
                <a:gd name="connsiteX3" fmla="*/ 5989 w 11722"/>
                <a:gd name="connsiteY3" fmla="*/ 17 h 12926"/>
                <a:gd name="connsiteX4" fmla="*/ 11487 w 11722"/>
                <a:gd name="connsiteY4" fmla="*/ 7348 h 1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2" h="12926">
                  <a:moveTo>
                    <a:pt x="11487" y="7348"/>
                  </a:moveTo>
                  <a:cubicBezTo>
                    <a:pt x="12586" y="12480"/>
                    <a:pt x="9654" y="13213"/>
                    <a:pt x="6355" y="12846"/>
                  </a:cubicBezTo>
                  <a:cubicBezTo>
                    <a:pt x="1957" y="12480"/>
                    <a:pt x="-609" y="10281"/>
                    <a:pt x="124" y="5882"/>
                  </a:cubicBezTo>
                  <a:cubicBezTo>
                    <a:pt x="491" y="2583"/>
                    <a:pt x="2690" y="17"/>
                    <a:pt x="5989" y="17"/>
                  </a:cubicBezTo>
                  <a:cubicBezTo>
                    <a:pt x="11487" y="-349"/>
                    <a:pt x="9654" y="5149"/>
                    <a:pt x="11487" y="7348"/>
                  </a:cubicBezTo>
                  <a:close/>
                </a:path>
              </a:pathLst>
            </a:custGeom>
            <a:solidFill>
              <a:srgbClr val="D9C6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EF599D48-C998-4FA6-AE0A-86CC80C0FF2D}"/>
                </a:ext>
              </a:extLst>
            </p:cNvPr>
            <p:cNvSpPr/>
            <p:nvPr/>
          </p:nvSpPr>
          <p:spPr>
            <a:xfrm>
              <a:off x="12053577" y="5266853"/>
              <a:ext cx="13195" cy="12095"/>
            </a:xfrm>
            <a:custGeom>
              <a:avLst/>
              <a:gdLst>
                <a:gd name="connsiteX0" fmla="*/ 0 w 13195"/>
                <a:gd name="connsiteY0" fmla="*/ 0 h 12095"/>
                <a:gd name="connsiteX1" fmla="*/ 13195 w 13195"/>
                <a:gd name="connsiteY1" fmla="*/ 12096 h 12095"/>
                <a:gd name="connsiteX2" fmla="*/ 0 w 13195"/>
                <a:gd name="connsiteY2" fmla="*/ 0 h 1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95" h="12095">
                  <a:moveTo>
                    <a:pt x="0" y="0"/>
                  </a:moveTo>
                  <a:cubicBezTo>
                    <a:pt x="8430" y="367"/>
                    <a:pt x="11729" y="4398"/>
                    <a:pt x="13195" y="12096"/>
                  </a:cubicBezTo>
                  <a:cubicBezTo>
                    <a:pt x="4765" y="12096"/>
                    <a:pt x="1833" y="8064"/>
                    <a:pt x="0" y="0"/>
                  </a:cubicBezTo>
                  <a:close/>
                </a:path>
              </a:pathLst>
            </a:custGeom>
            <a:solidFill>
              <a:srgbClr val="C0A08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1FF37FAA-062D-403A-AAB0-F22658BF6B65}"/>
                </a:ext>
              </a:extLst>
            </p:cNvPr>
            <p:cNvSpPr/>
            <p:nvPr/>
          </p:nvSpPr>
          <p:spPr>
            <a:xfrm>
              <a:off x="11264620" y="4839130"/>
              <a:ext cx="25501" cy="35548"/>
            </a:xfrm>
            <a:custGeom>
              <a:avLst/>
              <a:gdLst>
                <a:gd name="connsiteX0" fmla="*/ 25457 w 25501"/>
                <a:gd name="connsiteY0" fmla="*/ 25264 h 35548"/>
                <a:gd name="connsiteX1" fmla="*/ 17393 w 25501"/>
                <a:gd name="connsiteY1" fmla="*/ 35527 h 35548"/>
                <a:gd name="connsiteX2" fmla="*/ 7496 w 25501"/>
                <a:gd name="connsiteY2" fmla="*/ 26730 h 35548"/>
                <a:gd name="connsiteX3" fmla="*/ 1998 w 25501"/>
                <a:gd name="connsiteY3" fmla="*/ 3271 h 35548"/>
                <a:gd name="connsiteX4" fmla="*/ 10062 w 25501"/>
                <a:gd name="connsiteY4" fmla="*/ 1072 h 35548"/>
                <a:gd name="connsiteX5" fmla="*/ 25457 w 25501"/>
                <a:gd name="connsiteY5" fmla="*/ 25264 h 3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01" h="35548">
                  <a:moveTo>
                    <a:pt x="25457" y="25264"/>
                  </a:moveTo>
                  <a:cubicBezTo>
                    <a:pt x="25823" y="31495"/>
                    <a:pt x="23991" y="35893"/>
                    <a:pt x="17393" y="35527"/>
                  </a:cubicBezTo>
                  <a:cubicBezTo>
                    <a:pt x="11895" y="35527"/>
                    <a:pt x="6763" y="32228"/>
                    <a:pt x="7496" y="26730"/>
                  </a:cubicBezTo>
                  <a:cubicBezTo>
                    <a:pt x="8596" y="17933"/>
                    <a:pt x="-4966" y="12801"/>
                    <a:pt x="1998" y="3271"/>
                  </a:cubicBezTo>
                  <a:cubicBezTo>
                    <a:pt x="3465" y="1072"/>
                    <a:pt x="8230" y="-1494"/>
                    <a:pt x="10062" y="1072"/>
                  </a:cubicBezTo>
                  <a:cubicBezTo>
                    <a:pt x="15927" y="9136"/>
                    <a:pt x="20692" y="17566"/>
                    <a:pt x="25457" y="25264"/>
                  </a:cubicBezTo>
                  <a:close/>
                </a:path>
              </a:pathLst>
            </a:custGeom>
            <a:solidFill>
              <a:srgbClr val="EEE2D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8F960E5-1AE9-43FC-8BB4-719870E3F016}"/>
                </a:ext>
              </a:extLst>
            </p:cNvPr>
            <p:cNvSpPr/>
            <p:nvPr/>
          </p:nvSpPr>
          <p:spPr>
            <a:xfrm>
              <a:off x="11117804" y="6873512"/>
              <a:ext cx="368004" cy="153523"/>
            </a:xfrm>
            <a:custGeom>
              <a:avLst/>
              <a:gdLst>
                <a:gd name="connsiteX0" fmla="*/ 292864 w 368004"/>
                <a:gd name="connsiteY0" fmla="*/ 78686 h 153523"/>
                <a:gd name="connsiteX1" fmla="*/ 368005 w 368004"/>
                <a:gd name="connsiteY1" fmla="*/ 123770 h 153523"/>
                <a:gd name="connsiteX2" fmla="*/ 364706 w 368004"/>
                <a:gd name="connsiteY2" fmla="*/ 127802 h 153523"/>
                <a:gd name="connsiteX3" fmla="*/ 364706 w 368004"/>
                <a:gd name="connsiteY3" fmla="*/ 129635 h 153523"/>
                <a:gd name="connsiteX4" fmla="*/ 301661 w 368004"/>
                <a:gd name="connsiteY4" fmla="*/ 153093 h 153523"/>
                <a:gd name="connsiteX5" fmla="*/ 296530 w 368004"/>
                <a:gd name="connsiteY5" fmla="*/ 151260 h 153523"/>
                <a:gd name="connsiteX6" fmla="*/ 274171 w 368004"/>
                <a:gd name="connsiteY6" fmla="*/ 143563 h 153523"/>
                <a:gd name="connsiteX7" fmla="*/ 206361 w 368004"/>
                <a:gd name="connsiteY7" fmla="*/ 102877 h 153523"/>
                <a:gd name="connsiteX8" fmla="*/ 169707 w 368004"/>
                <a:gd name="connsiteY8" fmla="*/ 99578 h 153523"/>
                <a:gd name="connsiteX9" fmla="*/ 161643 w 368004"/>
                <a:gd name="connsiteY9" fmla="*/ 94080 h 153523"/>
                <a:gd name="connsiteX10" fmla="*/ 151747 w 368004"/>
                <a:gd name="connsiteY10" fmla="*/ 87116 h 153523"/>
                <a:gd name="connsiteX11" fmla="*/ 93101 w 368004"/>
                <a:gd name="connsiteY11" fmla="*/ 86749 h 153523"/>
                <a:gd name="connsiteX12" fmla="*/ 0 w 368004"/>
                <a:gd name="connsiteY12" fmla="*/ 81984 h 153523"/>
                <a:gd name="connsiteX13" fmla="*/ 41052 w 368004"/>
                <a:gd name="connsiteY13" fmla="*/ 56327 h 153523"/>
                <a:gd name="connsiteX14" fmla="*/ 47650 w 368004"/>
                <a:gd name="connsiteY14" fmla="*/ 64757 h 153523"/>
                <a:gd name="connsiteX15" fmla="*/ 57180 w 368004"/>
                <a:gd name="connsiteY15" fmla="*/ 75020 h 153523"/>
                <a:gd name="connsiteX16" fmla="*/ 66710 w 368004"/>
                <a:gd name="connsiteY16" fmla="*/ 57426 h 153523"/>
                <a:gd name="connsiteX17" fmla="*/ 45817 w 368004"/>
                <a:gd name="connsiteY17" fmla="*/ 43864 h 153523"/>
                <a:gd name="connsiteX18" fmla="*/ 35554 w 368004"/>
                <a:gd name="connsiteY18" fmla="*/ 40932 h 153523"/>
                <a:gd name="connsiteX19" fmla="*/ 39220 w 368004"/>
                <a:gd name="connsiteY19" fmla="*/ 29569 h 153523"/>
                <a:gd name="connsiteX20" fmla="*/ 61212 w 368004"/>
                <a:gd name="connsiteY20" fmla="*/ 3545 h 153523"/>
                <a:gd name="connsiteX21" fmla="*/ 69276 w 368004"/>
                <a:gd name="connsiteY21" fmla="*/ 11242 h 153523"/>
                <a:gd name="connsiteX22" fmla="*/ 71842 w 368004"/>
                <a:gd name="connsiteY22" fmla="*/ 27370 h 153523"/>
                <a:gd name="connsiteX23" fmla="*/ 76607 w 368004"/>
                <a:gd name="connsiteY23" fmla="*/ 26271 h 153523"/>
                <a:gd name="connsiteX24" fmla="*/ 76240 w 368004"/>
                <a:gd name="connsiteY24" fmla="*/ 12342 h 153523"/>
                <a:gd name="connsiteX25" fmla="*/ 109229 w 368004"/>
                <a:gd name="connsiteY25" fmla="*/ 2446 h 153523"/>
                <a:gd name="connsiteX26" fmla="*/ 132320 w 368004"/>
                <a:gd name="connsiteY26" fmla="*/ 979 h 153523"/>
                <a:gd name="connsiteX27" fmla="*/ 131221 w 368004"/>
                <a:gd name="connsiteY27" fmla="*/ 19673 h 153523"/>
                <a:gd name="connsiteX28" fmla="*/ 164209 w 368004"/>
                <a:gd name="connsiteY28" fmla="*/ 33235 h 153523"/>
                <a:gd name="connsiteX29" fmla="*/ 189500 w 368004"/>
                <a:gd name="connsiteY29" fmla="*/ 25904 h 153523"/>
                <a:gd name="connsiteX30" fmla="*/ 199764 w 368004"/>
                <a:gd name="connsiteY30" fmla="*/ 43864 h 153523"/>
                <a:gd name="connsiteX31" fmla="*/ 205628 w 368004"/>
                <a:gd name="connsiteY31" fmla="*/ 52295 h 153523"/>
                <a:gd name="connsiteX32" fmla="*/ 211859 w 368004"/>
                <a:gd name="connsiteY32" fmla="*/ 59626 h 153523"/>
                <a:gd name="connsiteX33" fmla="*/ 220656 w 368004"/>
                <a:gd name="connsiteY33" fmla="*/ 54861 h 153523"/>
                <a:gd name="connsiteX34" fmla="*/ 232385 w 368004"/>
                <a:gd name="connsiteY34" fmla="*/ 44964 h 153523"/>
                <a:gd name="connsiteX35" fmla="*/ 240449 w 368004"/>
                <a:gd name="connsiteY35" fmla="*/ 41665 h 153523"/>
                <a:gd name="connsiteX36" fmla="*/ 247047 w 368004"/>
                <a:gd name="connsiteY36" fmla="*/ 41299 h 153523"/>
                <a:gd name="connsiteX37" fmla="*/ 263908 w 368004"/>
                <a:gd name="connsiteY37" fmla="*/ 42032 h 153523"/>
                <a:gd name="connsiteX38" fmla="*/ 267573 w 368004"/>
                <a:gd name="connsiteY38" fmla="*/ 49729 h 153523"/>
                <a:gd name="connsiteX39" fmla="*/ 290299 w 368004"/>
                <a:gd name="connsiteY39" fmla="*/ 45697 h 153523"/>
                <a:gd name="connsiteX40" fmla="*/ 266474 w 368004"/>
                <a:gd name="connsiteY40" fmla="*/ 73188 h 153523"/>
                <a:gd name="connsiteX41" fmla="*/ 286633 w 368004"/>
                <a:gd name="connsiteY41" fmla="*/ 75753 h 153523"/>
                <a:gd name="connsiteX42" fmla="*/ 292864 w 368004"/>
                <a:gd name="connsiteY42" fmla="*/ 78686 h 153523"/>
                <a:gd name="connsiteX43" fmla="*/ 266840 w 368004"/>
                <a:gd name="connsiteY43" fmla="*/ 102877 h 153523"/>
                <a:gd name="connsiteX44" fmla="*/ 292864 w 368004"/>
                <a:gd name="connsiteY44" fmla="*/ 78686 h 15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68004" h="153523">
                  <a:moveTo>
                    <a:pt x="292864" y="78686"/>
                  </a:moveTo>
                  <a:cubicBezTo>
                    <a:pt x="322187" y="86749"/>
                    <a:pt x="350778" y="95180"/>
                    <a:pt x="368005" y="123770"/>
                  </a:cubicBezTo>
                  <a:cubicBezTo>
                    <a:pt x="366905" y="125236"/>
                    <a:pt x="365806" y="126336"/>
                    <a:pt x="364706" y="127802"/>
                  </a:cubicBezTo>
                  <a:cubicBezTo>
                    <a:pt x="364706" y="128535"/>
                    <a:pt x="364706" y="129635"/>
                    <a:pt x="364706" y="129635"/>
                  </a:cubicBezTo>
                  <a:cubicBezTo>
                    <a:pt x="342714" y="134766"/>
                    <a:pt x="324753" y="150894"/>
                    <a:pt x="301661" y="153093"/>
                  </a:cubicBezTo>
                  <a:cubicBezTo>
                    <a:pt x="299829" y="153460"/>
                    <a:pt x="297996" y="151993"/>
                    <a:pt x="296530" y="151260"/>
                  </a:cubicBezTo>
                  <a:cubicBezTo>
                    <a:pt x="286267" y="157125"/>
                    <a:pt x="278936" y="150527"/>
                    <a:pt x="274171" y="143563"/>
                  </a:cubicBezTo>
                  <a:cubicBezTo>
                    <a:pt x="257677" y="119738"/>
                    <a:pt x="231286" y="111308"/>
                    <a:pt x="206361" y="102877"/>
                  </a:cubicBezTo>
                  <a:cubicBezTo>
                    <a:pt x="196098" y="99578"/>
                    <a:pt x="183269" y="88582"/>
                    <a:pt x="169707" y="99578"/>
                  </a:cubicBezTo>
                  <a:cubicBezTo>
                    <a:pt x="166042" y="102511"/>
                    <a:pt x="163476" y="97379"/>
                    <a:pt x="161643" y="94080"/>
                  </a:cubicBezTo>
                  <a:cubicBezTo>
                    <a:pt x="159444" y="89682"/>
                    <a:pt x="155779" y="84917"/>
                    <a:pt x="151747" y="87116"/>
                  </a:cubicBezTo>
                  <a:cubicBezTo>
                    <a:pt x="131954" y="97746"/>
                    <a:pt x="112527" y="87116"/>
                    <a:pt x="93101" y="86749"/>
                  </a:cubicBezTo>
                  <a:cubicBezTo>
                    <a:pt x="61945" y="86749"/>
                    <a:pt x="30789" y="83817"/>
                    <a:pt x="0" y="81984"/>
                  </a:cubicBezTo>
                  <a:cubicBezTo>
                    <a:pt x="1466" y="62558"/>
                    <a:pt x="24192" y="47896"/>
                    <a:pt x="41052" y="56327"/>
                  </a:cubicBezTo>
                  <a:cubicBezTo>
                    <a:pt x="44718" y="58159"/>
                    <a:pt x="47283" y="60725"/>
                    <a:pt x="47650" y="64757"/>
                  </a:cubicBezTo>
                  <a:cubicBezTo>
                    <a:pt x="48383" y="70622"/>
                    <a:pt x="47283" y="79419"/>
                    <a:pt x="57180" y="75020"/>
                  </a:cubicBezTo>
                  <a:cubicBezTo>
                    <a:pt x="63778" y="72088"/>
                    <a:pt x="70375" y="62925"/>
                    <a:pt x="66710" y="57426"/>
                  </a:cubicBezTo>
                  <a:cubicBezTo>
                    <a:pt x="62678" y="51195"/>
                    <a:pt x="59013" y="38733"/>
                    <a:pt x="45817" y="43864"/>
                  </a:cubicBezTo>
                  <a:cubicBezTo>
                    <a:pt x="41785" y="45697"/>
                    <a:pt x="37387" y="47163"/>
                    <a:pt x="35554" y="40932"/>
                  </a:cubicBezTo>
                  <a:cubicBezTo>
                    <a:pt x="34088" y="36534"/>
                    <a:pt x="34821" y="31036"/>
                    <a:pt x="39220" y="29569"/>
                  </a:cubicBezTo>
                  <a:cubicBezTo>
                    <a:pt x="52782" y="25904"/>
                    <a:pt x="53148" y="11609"/>
                    <a:pt x="61212" y="3545"/>
                  </a:cubicBezTo>
                  <a:cubicBezTo>
                    <a:pt x="70742" y="-1220"/>
                    <a:pt x="71109" y="5378"/>
                    <a:pt x="69276" y="11242"/>
                  </a:cubicBezTo>
                  <a:cubicBezTo>
                    <a:pt x="67443" y="17474"/>
                    <a:pt x="65244" y="22972"/>
                    <a:pt x="71842" y="27370"/>
                  </a:cubicBezTo>
                  <a:cubicBezTo>
                    <a:pt x="72941" y="28103"/>
                    <a:pt x="75507" y="27370"/>
                    <a:pt x="76607" y="26271"/>
                  </a:cubicBezTo>
                  <a:cubicBezTo>
                    <a:pt x="81372" y="21506"/>
                    <a:pt x="74407" y="17107"/>
                    <a:pt x="76240" y="12342"/>
                  </a:cubicBezTo>
                  <a:cubicBezTo>
                    <a:pt x="87603" y="11242"/>
                    <a:pt x="102631" y="27004"/>
                    <a:pt x="109229" y="2446"/>
                  </a:cubicBezTo>
                  <a:cubicBezTo>
                    <a:pt x="111061" y="-4885"/>
                    <a:pt x="124990" y="7211"/>
                    <a:pt x="132320" y="979"/>
                  </a:cubicBezTo>
                  <a:cubicBezTo>
                    <a:pt x="140384" y="9043"/>
                    <a:pt x="122057" y="14175"/>
                    <a:pt x="131221" y="19673"/>
                  </a:cubicBezTo>
                  <a:cubicBezTo>
                    <a:pt x="141484" y="25537"/>
                    <a:pt x="150647" y="36900"/>
                    <a:pt x="164209" y="33235"/>
                  </a:cubicBezTo>
                  <a:cubicBezTo>
                    <a:pt x="172273" y="31036"/>
                    <a:pt x="182536" y="39466"/>
                    <a:pt x="189500" y="25904"/>
                  </a:cubicBezTo>
                  <a:cubicBezTo>
                    <a:pt x="186202" y="37633"/>
                    <a:pt x="182903" y="47163"/>
                    <a:pt x="199764" y="43864"/>
                  </a:cubicBezTo>
                  <a:cubicBezTo>
                    <a:pt x="201230" y="43498"/>
                    <a:pt x="215891" y="40566"/>
                    <a:pt x="205628" y="52295"/>
                  </a:cubicBezTo>
                  <a:cubicBezTo>
                    <a:pt x="203062" y="55227"/>
                    <a:pt x="207827" y="58893"/>
                    <a:pt x="211859" y="59626"/>
                  </a:cubicBezTo>
                  <a:cubicBezTo>
                    <a:pt x="215891" y="60359"/>
                    <a:pt x="221389" y="57793"/>
                    <a:pt x="220656" y="54861"/>
                  </a:cubicBezTo>
                  <a:cubicBezTo>
                    <a:pt x="217724" y="42765"/>
                    <a:pt x="224688" y="43864"/>
                    <a:pt x="232385" y="44964"/>
                  </a:cubicBezTo>
                  <a:cubicBezTo>
                    <a:pt x="235318" y="45331"/>
                    <a:pt x="238250" y="44598"/>
                    <a:pt x="240449" y="41665"/>
                  </a:cubicBezTo>
                  <a:cubicBezTo>
                    <a:pt x="243382" y="38000"/>
                    <a:pt x="243382" y="38733"/>
                    <a:pt x="247047" y="41299"/>
                  </a:cubicBezTo>
                  <a:cubicBezTo>
                    <a:pt x="252545" y="44964"/>
                    <a:pt x="258776" y="31769"/>
                    <a:pt x="263908" y="42032"/>
                  </a:cubicBezTo>
                  <a:cubicBezTo>
                    <a:pt x="282601" y="32502"/>
                    <a:pt x="263175" y="50095"/>
                    <a:pt x="267573" y="49729"/>
                  </a:cubicBezTo>
                  <a:cubicBezTo>
                    <a:pt x="277470" y="51562"/>
                    <a:pt x="286267" y="33968"/>
                    <a:pt x="290299" y="45697"/>
                  </a:cubicBezTo>
                  <a:cubicBezTo>
                    <a:pt x="294331" y="58159"/>
                    <a:pt x="284067" y="70255"/>
                    <a:pt x="266474" y="73188"/>
                  </a:cubicBezTo>
                  <a:cubicBezTo>
                    <a:pt x="274537" y="80518"/>
                    <a:pt x="280769" y="79419"/>
                    <a:pt x="286633" y="75753"/>
                  </a:cubicBezTo>
                  <a:cubicBezTo>
                    <a:pt x="289932" y="73188"/>
                    <a:pt x="292131" y="73188"/>
                    <a:pt x="292864" y="78686"/>
                  </a:cubicBezTo>
                  <a:cubicBezTo>
                    <a:pt x="289199" y="91148"/>
                    <a:pt x="274904" y="91881"/>
                    <a:pt x="266840" y="102877"/>
                  </a:cubicBezTo>
                  <a:cubicBezTo>
                    <a:pt x="278569" y="95913"/>
                    <a:pt x="291398" y="94080"/>
                    <a:pt x="292864" y="78686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363214ED-639C-4FA2-B1B4-5723173B4EAF}"/>
                </a:ext>
              </a:extLst>
            </p:cNvPr>
            <p:cNvSpPr/>
            <p:nvPr/>
          </p:nvSpPr>
          <p:spPr>
            <a:xfrm>
              <a:off x="11404263" y="7001314"/>
              <a:ext cx="249596" cy="133860"/>
            </a:xfrm>
            <a:custGeom>
              <a:avLst/>
              <a:gdLst>
                <a:gd name="connsiteX0" fmla="*/ 9704 w 249596"/>
                <a:gd name="connsiteY0" fmla="*/ 23458 h 133860"/>
                <a:gd name="connsiteX1" fmla="*/ 52956 w 249596"/>
                <a:gd name="connsiteY1" fmla="*/ 2932 h 133860"/>
                <a:gd name="connsiteX2" fmla="*/ 77880 w 249596"/>
                <a:gd name="connsiteY2" fmla="*/ 0 h 133860"/>
                <a:gd name="connsiteX3" fmla="*/ 102438 w 249596"/>
                <a:gd name="connsiteY3" fmla="*/ 10630 h 133860"/>
                <a:gd name="connsiteX4" fmla="*/ 111602 w 249596"/>
                <a:gd name="connsiteY4" fmla="*/ 13562 h 133860"/>
                <a:gd name="connsiteX5" fmla="*/ 98406 w 249596"/>
                <a:gd name="connsiteY5" fmla="*/ 22359 h 133860"/>
                <a:gd name="connsiteX6" fmla="*/ 131028 w 249596"/>
                <a:gd name="connsiteY6" fmla="*/ 32989 h 133860"/>
                <a:gd name="connsiteX7" fmla="*/ 136160 w 249596"/>
                <a:gd name="connsiteY7" fmla="*/ 30789 h 133860"/>
                <a:gd name="connsiteX8" fmla="*/ 141658 w 249596"/>
                <a:gd name="connsiteY8" fmla="*/ 23092 h 133860"/>
                <a:gd name="connsiteX9" fmla="*/ 148256 w 249596"/>
                <a:gd name="connsiteY9" fmla="*/ 34455 h 133860"/>
                <a:gd name="connsiteX10" fmla="*/ 145323 w 249596"/>
                <a:gd name="connsiteY10" fmla="*/ 50582 h 133860"/>
                <a:gd name="connsiteX11" fmla="*/ 171347 w 249596"/>
                <a:gd name="connsiteY11" fmla="*/ 58280 h 133860"/>
                <a:gd name="connsiteX12" fmla="*/ 208001 w 249596"/>
                <a:gd name="connsiteY12" fmla="*/ 64144 h 133860"/>
                <a:gd name="connsiteX13" fmla="*/ 234759 w 249596"/>
                <a:gd name="connsiteY13" fmla="*/ 61579 h 133860"/>
                <a:gd name="connsiteX14" fmla="*/ 246488 w 249596"/>
                <a:gd name="connsiteY14" fmla="*/ 63411 h 133860"/>
                <a:gd name="connsiteX15" fmla="*/ 244289 w 249596"/>
                <a:gd name="connsiteY15" fmla="*/ 83937 h 133860"/>
                <a:gd name="connsiteX16" fmla="*/ 237324 w 249596"/>
                <a:gd name="connsiteY16" fmla="*/ 86870 h 133860"/>
                <a:gd name="connsiteX17" fmla="*/ 224862 w 249596"/>
                <a:gd name="connsiteY17" fmla="*/ 89436 h 133860"/>
                <a:gd name="connsiteX18" fmla="*/ 237691 w 249596"/>
                <a:gd name="connsiteY18" fmla="*/ 102631 h 133860"/>
                <a:gd name="connsiteX19" fmla="*/ 246854 w 249596"/>
                <a:gd name="connsiteY19" fmla="*/ 119492 h 133860"/>
                <a:gd name="connsiteX20" fmla="*/ 235492 w 249596"/>
                <a:gd name="connsiteY20" fmla="*/ 123157 h 133860"/>
                <a:gd name="connsiteX21" fmla="*/ 210201 w 249596"/>
                <a:gd name="connsiteY21" fmla="*/ 127922 h 133860"/>
                <a:gd name="connsiteX22" fmla="*/ 199571 w 249596"/>
                <a:gd name="connsiteY22" fmla="*/ 132687 h 133860"/>
                <a:gd name="connsiteX23" fmla="*/ 165116 w 249596"/>
                <a:gd name="connsiteY23" fmla="*/ 130854 h 133860"/>
                <a:gd name="connsiteX24" fmla="*/ 148622 w 249596"/>
                <a:gd name="connsiteY24" fmla="*/ 116559 h 133860"/>
                <a:gd name="connsiteX25" fmla="*/ 148622 w 249596"/>
                <a:gd name="connsiteY25" fmla="*/ 105197 h 133860"/>
                <a:gd name="connsiteX26" fmla="*/ 138726 w 249596"/>
                <a:gd name="connsiteY26" fmla="*/ 111794 h 133860"/>
                <a:gd name="connsiteX27" fmla="*/ 124431 w 249596"/>
                <a:gd name="connsiteY27" fmla="*/ 120591 h 133860"/>
                <a:gd name="connsiteX28" fmla="*/ 113801 w 249596"/>
                <a:gd name="connsiteY28" fmla="*/ 108129 h 133860"/>
                <a:gd name="connsiteX29" fmla="*/ 120765 w 249596"/>
                <a:gd name="connsiteY29" fmla="*/ 92001 h 133860"/>
                <a:gd name="connsiteX30" fmla="*/ 125530 w 249596"/>
                <a:gd name="connsiteY30" fmla="*/ 86503 h 133860"/>
                <a:gd name="connsiteX31" fmla="*/ 116367 w 249596"/>
                <a:gd name="connsiteY31" fmla="*/ 86137 h 133860"/>
                <a:gd name="connsiteX32" fmla="*/ 98406 w 249596"/>
                <a:gd name="connsiteY32" fmla="*/ 115093 h 133860"/>
                <a:gd name="connsiteX33" fmla="*/ 89609 w 249596"/>
                <a:gd name="connsiteY33" fmla="*/ 128289 h 133860"/>
                <a:gd name="connsiteX34" fmla="*/ 64318 w 249596"/>
                <a:gd name="connsiteY34" fmla="*/ 120225 h 133860"/>
                <a:gd name="connsiteX35" fmla="*/ 68350 w 249596"/>
                <a:gd name="connsiteY35" fmla="*/ 111794 h 133860"/>
                <a:gd name="connsiteX36" fmla="*/ 87044 w 249596"/>
                <a:gd name="connsiteY36" fmla="*/ 105930 h 133860"/>
                <a:gd name="connsiteX37" fmla="*/ 61386 w 249596"/>
                <a:gd name="connsiteY37" fmla="*/ 80272 h 133860"/>
                <a:gd name="connsiteX38" fmla="*/ 54422 w 249596"/>
                <a:gd name="connsiteY38" fmla="*/ 48750 h 133860"/>
                <a:gd name="connsiteX39" fmla="*/ 41226 w 249596"/>
                <a:gd name="connsiteY39" fmla="*/ 87603 h 133860"/>
                <a:gd name="connsiteX40" fmla="*/ 50023 w 249596"/>
                <a:gd name="connsiteY40" fmla="*/ 39586 h 133860"/>
                <a:gd name="connsiteX41" fmla="*/ 29497 w 249596"/>
                <a:gd name="connsiteY41" fmla="*/ 40686 h 133860"/>
                <a:gd name="connsiteX42" fmla="*/ 32796 w 249596"/>
                <a:gd name="connsiteY42" fmla="*/ 53881 h 133860"/>
                <a:gd name="connsiteX43" fmla="*/ 4206 w 249596"/>
                <a:gd name="connsiteY43" fmla="*/ 50949 h 133860"/>
                <a:gd name="connsiteX44" fmla="*/ 7505 w 249596"/>
                <a:gd name="connsiteY44" fmla="*/ 37753 h 133860"/>
                <a:gd name="connsiteX45" fmla="*/ 9704 w 249596"/>
                <a:gd name="connsiteY45" fmla="*/ 23458 h 13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9596" h="133860">
                  <a:moveTo>
                    <a:pt x="9704" y="23458"/>
                  </a:moveTo>
                  <a:cubicBezTo>
                    <a:pt x="24366" y="17594"/>
                    <a:pt x="41593" y="17594"/>
                    <a:pt x="52956" y="2932"/>
                  </a:cubicBezTo>
                  <a:cubicBezTo>
                    <a:pt x="58820" y="-4399"/>
                    <a:pt x="70183" y="8797"/>
                    <a:pt x="77880" y="0"/>
                  </a:cubicBezTo>
                  <a:cubicBezTo>
                    <a:pt x="86311" y="3299"/>
                    <a:pt x="92175" y="11363"/>
                    <a:pt x="102438" y="10630"/>
                  </a:cubicBezTo>
                  <a:cubicBezTo>
                    <a:pt x="105004" y="10263"/>
                    <a:pt x="111602" y="8797"/>
                    <a:pt x="111602" y="13562"/>
                  </a:cubicBezTo>
                  <a:cubicBezTo>
                    <a:pt x="111602" y="18327"/>
                    <a:pt x="107570" y="22359"/>
                    <a:pt x="98406" y="22359"/>
                  </a:cubicBezTo>
                  <a:cubicBezTo>
                    <a:pt x="110502" y="28957"/>
                    <a:pt x="119666" y="33721"/>
                    <a:pt x="131028" y="32989"/>
                  </a:cubicBezTo>
                  <a:cubicBezTo>
                    <a:pt x="133227" y="32989"/>
                    <a:pt x="137626" y="37387"/>
                    <a:pt x="136160" y="30789"/>
                  </a:cubicBezTo>
                  <a:cubicBezTo>
                    <a:pt x="135060" y="25291"/>
                    <a:pt x="134694" y="21626"/>
                    <a:pt x="141658" y="23092"/>
                  </a:cubicBezTo>
                  <a:cubicBezTo>
                    <a:pt x="147522" y="24192"/>
                    <a:pt x="148989" y="28957"/>
                    <a:pt x="148256" y="34455"/>
                  </a:cubicBezTo>
                  <a:cubicBezTo>
                    <a:pt x="147522" y="39953"/>
                    <a:pt x="137992" y="46551"/>
                    <a:pt x="145323" y="50582"/>
                  </a:cubicBezTo>
                  <a:cubicBezTo>
                    <a:pt x="152654" y="54614"/>
                    <a:pt x="160718" y="60846"/>
                    <a:pt x="171347" y="58280"/>
                  </a:cubicBezTo>
                  <a:cubicBezTo>
                    <a:pt x="183810" y="55347"/>
                    <a:pt x="196639" y="55347"/>
                    <a:pt x="208001" y="64144"/>
                  </a:cubicBezTo>
                  <a:cubicBezTo>
                    <a:pt x="216798" y="71109"/>
                    <a:pt x="225962" y="63778"/>
                    <a:pt x="234759" y="61579"/>
                  </a:cubicBezTo>
                  <a:cubicBezTo>
                    <a:pt x="239157" y="60479"/>
                    <a:pt x="243189" y="58646"/>
                    <a:pt x="246488" y="63411"/>
                  </a:cubicBezTo>
                  <a:cubicBezTo>
                    <a:pt x="251253" y="70742"/>
                    <a:pt x="239890" y="76240"/>
                    <a:pt x="244289" y="83937"/>
                  </a:cubicBezTo>
                  <a:cubicBezTo>
                    <a:pt x="245755" y="86503"/>
                    <a:pt x="240623" y="86870"/>
                    <a:pt x="237324" y="86870"/>
                  </a:cubicBezTo>
                  <a:cubicBezTo>
                    <a:pt x="232926" y="87236"/>
                    <a:pt x="225229" y="78439"/>
                    <a:pt x="224862" y="89436"/>
                  </a:cubicBezTo>
                  <a:cubicBezTo>
                    <a:pt x="224496" y="96400"/>
                    <a:pt x="230360" y="102631"/>
                    <a:pt x="237691" y="102631"/>
                  </a:cubicBezTo>
                  <a:cubicBezTo>
                    <a:pt x="252352" y="102631"/>
                    <a:pt x="250886" y="109962"/>
                    <a:pt x="246854" y="119492"/>
                  </a:cubicBezTo>
                  <a:cubicBezTo>
                    <a:pt x="244289" y="124257"/>
                    <a:pt x="237691" y="116926"/>
                    <a:pt x="235492" y="123157"/>
                  </a:cubicBezTo>
                  <a:cubicBezTo>
                    <a:pt x="225595" y="116559"/>
                    <a:pt x="217898" y="121691"/>
                    <a:pt x="210201" y="127922"/>
                  </a:cubicBezTo>
                  <a:cubicBezTo>
                    <a:pt x="206902" y="130488"/>
                    <a:pt x="201037" y="136352"/>
                    <a:pt x="199571" y="132687"/>
                  </a:cubicBezTo>
                  <a:cubicBezTo>
                    <a:pt x="189308" y="107396"/>
                    <a:pt x="174646" y="128289"/>
                    <a:pt x="165116" y="130854"/>
                  </a:cubicBezTo>
                  <a:cubicBezTo>
                    <a:pt x="147889" y="135619"/>
                    <a:pt x="144957" y="132687"/>
                    <a:pt x="148622" y="116559"/>
                  </a:cubicBezTo>
                  <a:cubicBezTo>
                    <a:pt x="149355" y="112894"/>
                    <a:pt x="148622" y="109229"/>
                    <a:pt x="148622" y="105197"/>
                  </a:cubicBezTo>
                  <a:cubicBezTo>
                    <a:pt x="143124" y="104463"/>
                    <a:pt x="139825" y="108495"/>
                    <a:pt x="138726" y="111794"/>
                  </a:cubicBezTo>
                  <a:cubicBezTo>
                    <a:pt x="136160" y="119125"/>
                    <a:pt x="130662" y="122057"/>
                    <a:pt x="124431" y="120591"/>
                  </a:cubicBezTo>
                  <a:cubicBezTo>
                    <a:pt x="118932" y="119492"/>
                    <a:pt x="115267" y="115460"/>
                    <a:pt x="113801" y="108129"/>
                  </a:cubicBezTo>
                  <a:cubicBezTo>
                    <a:pt x="111968" y="99699"/>
                    <a:pt x="113068" y="94567"/>
                    <a:pt x="120765" y="92001"/>
                  </a:cubicBezTo>
                  <a:cubicBezTo>
                    <a:pt x="124064" y="90902"/>
                    <a:pt x="126996" y="90168"/>
                    <a:pt x="125530" y="86503"/>
                  </a:cubicBezTo>
                  <a:cubicBezTo>
                    <a:pt x="122964" y="81005"/>
                    <a:pt x="118932" y="84304"/>
                    <a:pt x="116367" y="86137"/>
                  </a:cubicBezTo>
                  <a:cubicBezTo>
                    <a:pt x="107203" y="93834"/>
                    <a:pt x="100972" y="104097"/>
                    <a:pt x="98406" y="115093"/>
                  </a:cubicBezTo>
                  <a:cubicBezTo>
                    <a:pt x="96940" y="121691"/>
                    <a:pt x="93275" y="124623"/>
                    <a:pt x="89609" y="128289"/>
                  </a:cubicBezTo>
                  <a:cubicBezTo>
                    <a:pt x="82645" y="120591"/>
                    <a:pt x="71649" y="125356"/>
                    <a:pt x="64318" y="120225"/>
                  </a:cubicBezTo>
                  <a:cubicBezTo>
                    <a:pt x="60653" y="117659"/>
                    <a:pt x="64318" y="113261"/>
                    <a:pt x="68350" y="111794"/>
                  </a:cubicBezTo>
                  <a:cubicBezTo>
                    <a:pt x="74215" y="109962"/>
                    <a:pt x="80079" y="108495"/>
                    <a:pt x="87044" y="105930"/>
                  </a:cubicBezTo>
                  <a:cubicBezTo>
                    <a:pt x="68350" y="106663"/>
                    <a:pt x="71649" y="87603"/>
                    <a:pt x="61386" y="80272"/>
                  </a:cubicBezTo>
                  <a:cubicBezTo>
                    <a:pt x="50756" y="72575"/>
                    <a:pt x="58087" y="60479"/>
                    <a:pt x="54422" y="48750"/>
                  </a:cubicBezTo>
                  <a:cubicBezTo>
                    <a:pt x="48190" y="63045"/>
                    <a:pt x="35362" y="72208"/>
                    <a:pt x="41226" y="87603"/>
                  </a:cubicBezTo>
                  <a:cubicBezTo>
                    <a:pt x="32796" y="70742"/>
                    <a:pt x="39760" y="56447"/>
                    <a:pt x="50023" y="39586"/>
                  </a:cubicBezTo>
                  <a:cubicBezTo>
                    <a:pt x="41226" y="39953"/>
                    <a:pt x="34995" y="40319"/>
                    <a:pt x="29497" y="40686"/>
                  </a:cubicBezTo>
                  <a:cubicBezTo>
                    <a:pt x="25832" y="47284"/>
                    <a:pt x="41226" y="50949"/>
                    <a:pt x="32796" y="53881"/>
                  </a:cubicBezTo>
                  <a:cubicBezTo>
                    <a:pt x="24732" y="56447"/>
                    <a:pt x="12636" y="58280"/>
                    <a:pt x="4206" y="50949"/>
                  </a:cubicBezTo>
                  <a:cubicBezTo>
                    <a:pt x="-2025" y="45451"/>
                    <a:pt x="-1659" y="41419"/>
                    <a:pt x="7505" y="37753"/>
                  </a:cubicBezTo>
                  <a:cubicBezTo>
                    <a:pt x="13369" y="36287"/>
                    <a:pt x="8971" y="28590"/>
                    <a:pt x="9704" y="23458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F535CED7-B493-4DEC-AD56-986FAA539D48}"/>
                </a:ext>
              </a:extLst>
            </p:cNvPr>
            <p:cNvSpPr/>
            <p:nvPr/>
          </p:nvSpPr>
          <p:spPr>
            <a:xfrm>
              <a:off x="11097360" y="6862212"/>
              <a:ext cx="96024" cy="94862"/>
            </a:xfrm>
            <a:custGeom>
              <a:avLst/>
              <a:gdLst>
                <a:gd name="connsiteX0" fmla="*/ 81290 w 96024"/>
                <a:gd name="connsiteY0" fmla="*/ 14845 h 94862"/>
                <a:gd name="connsiteX1" fmla="*/ 62230 w 96024"/>
                <a:gd name="connsiteY1" fmla="*/ 43801 h 94862"/>
                <a:gd name="connsiteX2" fmla="*/ 58564 w 96024"/>
                <a:gd name="connsiteY2" fmla="*/ 50766 h 94862"/>
                <a:gd name="connsiteX3" fmla="*/ 64795 w 96024"/>
                <a:gd name="connsiteY3" fmla="*/ 50399 h 94862"/>
                <a:gd name="connsiteX4" fmla="*/ 84589 w 96024"/>
                <a:gd name="connsiteY4" fmla="*/ 57730 h 94862"/>
                <a:gd name="connsiteX5" fmla="*/ 84955 w 96024"/>
                <a:gd name="connsiteY5" fmla="*/ 88519 h 94862"/>
                <a:gd name="connsiteX6" fmla="*/ 69194 w 96024"/>
                <a:gd name="connsiteY6" fmla="*/ 93651 h 94862"/>
                <a:gd name="connsiteX7" fmla="*/ 64429 w 96024"/>
                <a:gd name="connsiteY7" fmla="*/ 80455 h 94862"/>
                <a:gd name="connsiteX8" fmla="*/ 57465 w 96024"/>
                <a:gd name="connsiteY8" fmla="*/ 70925 h 94862"/>
                <a:gd name="connsiteX9" fmla="*/ 20811 w 96024"/>
                <a:gd name="connsiteY9" fmla="*/ 94384 h 94862"/>
                <a:gd name="connsiteX10" fmla="*/ 2117 w 96024"/>
                <a:gd name="connsiteY10" fmla="*/ 94384 h 94862"/>
                <a:gd name="connsiteX11" fmla="*/ 2117 w 96024"/>
                <a:gd name="connsiteY11" fmla="*/ 87420 h 94862"/>
                <a:gd name="connsiteX12" fmla="*/ 1751 w 96024"/>
                <a:gd name="connsiteY12" fmla="*/ 78989 h 94862"/>
                <a:gd name="connsiteX13" fmla="*/ 53433 w 96024"/>
                <a:gd name="connsiteY13" fmla="*/ 11180 h 94862"/>
                <a:gd name="connsiteX14" fmla="*/ 50867 w 96024"/>
                <a:gd name="connsiteY14" fmla="*/ 8980 h 94862"/>
                <a:gd name="connsiteX15" fmla="*/ 38771 w 96024"/>
                <a:gd name="connsiteY15" fmla="*/ 5315 h 94862"/>
                <a:gd name="connsiteX16" fmla="*/ 61497 w 96024"/>
                <a:gd name="connsiteY16" fmla="*/ 4582 h 94862"/>
                <a:gd name="connsiteX17" fmla="*/ 81290 w 96024"/>
                <a:gd name="connsiteY17" fmla="*/ 14845 h 9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6024" h="94862">
                  <a:moveTo>
                    <a:pt x="81290" y="14845"/>
                  </a:moveTo>
                  <a:cubicBezTo>
                    <a:pt x="79457" y="27674"/>
                    <a:pt x="79457" y="41236"/>
                    <a:pt x="62230" y="43801"/>
                  </a:cubicBezTo>
                  <a:cubicBezTo>
                    <a:pt x="57465" y="44534"/>
                    <a:pt x="57831" y="48200"/>
                    <a:pt x="58564" y="50766"/>
                  </a:cubicBezTo>
                  <a:cubicBezTo>
                    <a:pt x="60764" y="57730"/>
                    <a:pt x="62963" y="51132"/>
                    <a:pt x="64795" y="50399"/>
                  </a:cubicBezTo>
                  <a:cubicBezTo>
                    <a:pt x="74325" y="46734"/>
                    <a:pt x="77991" y="54431"/>
                    <a:pt x="84589" y="57730"/>
                  </a:cubicBezTo>
                  <a:cubicBezTo>
                    <a:pt x="109147" y="69459"/>
                    <a:pt x="86788" y="78989"/>
                    <a:pt x="84955" y="88519"/>
                  </a:cubicBezTo>
                  <a:cubicBezTo>
                    <a:pt x="83489" y="96216"/>
                    <a:pt x="75059" y="95483"/>
                    <a:pt x="69194" y="93651"/>
                  </a:cubicBezTo>
                  <a:cubicBezTo>
                    <a:pt x="63329" y="91818"/>
                    <a:pt x="57831" y="88886"/>
                    <a:pt x="64429" y="80455"/>
                  </a:cubicBezTo>
                  <a:cubicBezTo>
                    <a:pt x="68461" y="74957"/>
                    <a:pt x="61863" y="70192"/>
                    <a:pt x="57465" y="70925"/>
                  </a:cubicBezTo>
                  <a:cubicBezTo>
                    <a:pt x="42070" y="73125"/>
                    <a:pt x="25942" y="76057"/>
                    <a:pt x="20811" y="94384"/>
                  </a:cubicBezTo>
                  <a:cubicBezTo>
                    <a:pt x="14580" y="94384"/>
                    <a:pt x="8349" y="94384"/>
                    <a:pt x="2117" y="94384"/>
                  </a:cubicBezTo>
                  <a:cubicBezTo>
                    <a:pt x="2117" y="92185"/>
                    <a:pt x="2117" y="89619"/>
                    <a:pt x="2117" y="87420"/>
                  </a:cubicBezTo>
                  <a:cubicBezTo>
                    <a:pt x="-448" y="84854"/>
                    <a:pt x="-815" y="81188"/>
                    <a:pt x="1751" y="78989"/>
                  </a:cubicBezTo>
                  <a:cubicBezTo>
                    <a:pt x="25576" y="61762"/>
                    <a:pt x="27775" y="28773"/>
                    <a:pt x="53433" y="11180"/>
                  </a:cubicBezTo>
                  <a:cubicBezTo>
                    <a:pt x="53799" y="11180"/>
                    <a:pt x="51234" y="8980"/>
                    <a:pt x="50867" y="8980"/>
                  </a:cubicBezTo>
                  <a:cubicBezTo>
                    <a:pt x="45735" y="11912"/>
                    <a:pt x="40970" y="13012"/>
                    <a:pt x="38771" y="5315"/>
                  </a:cubicBezTo>
                  <a:cubicBezTo>
                    <a:pt x="46102" y="-2016"/>
                    <a:pt x="53799" y="-1283"/>
                    <a:pt x="61497" y="4582"/>
                  </a:cubicBezTo>
                  <a:cubicBezTo>
                    <a:pt x="66995" y="9713"/>
                    <a:pt x="77624" y="5315"/>
                    <a:pt x="81290" y="14845"/>
                  </a:cubicBezTo>
                  <a:close/>
                </a:path>
              </a:pathLst>
            </a:custGeom>
            <a:solidFill>
              <a:srgbClr val="C69B9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25CB680A-5C0C-48C7-A106-FF8A34C65A96}"/>
                </a:ext>
              </a:extLst>
            </p:cNvPr>
            <p:cNvSpPr/>
            <p:nvPr/>
          </p:nvSpPr>
          <p:spPr>
            <a:xfrm>
              <a:off x="11647452" y="7130180"/>
              <a:ext cx="24507" cy="16349"/>
            </a:xfrm>
            <a:custGeom>
              <a:avLst/>
              <a:gdLst>
                <a:gd name="connsiteX0" fmla="*/ 3665 w 24507"/>
                <a:gd name="connsiteY0" fmla="*/ 6387 h 16349"/>
                <a:gd name="connsiteX1" fmla="*/ 9530 w 24507"/>
                <a:gd name="connsiteY1" fmla="*/ 2355 h 16349"/>
                <a:gd name="connsiteX2" fmla="*/ 21259 w 24507"/>
                <a:gd name="connsiteY2" fmla="*/ 2355 h 16349"/>
                <a:gd name="connsiteX3" fmla="*/ 23825 w 24507"/>
                <a:gd name="connsiteY3" fmla="*/ 8219 h 16349"/>
                <a:gd name="connsiteX4" fmla="*/ 12462 w 24507"/>
                <a:gd name="connsiteY4" fmla="*/ 16283 h 16349"/>
                <a:gd name="connsiteX5" fmla="*/ 0 w 24507"/>
                <a:gd name="connsiteY5" fmla="*/ 14084 h 16349"/>
                <a:gd name="connsiteX6" fmla="*/ 3665 w 24507"/>
                <a:gd name="connsiteY6" fmla="*/ 6387 h 1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7" h="16349">
                  <a:moveTo>
                    <a:pt x="3665" y="6387"/>
                  </a:moveTo>
                  <a:cubicBezTo>
                    <a:pt x="5865" y="4920"/>
                    <a:pt x="8064" y="3821"/>
                    <a:pt x="9530" y="2355"/>
                  </a:cubicBezTo>
                  <a:cubicBezTo>
                    <a:pt x="13562" y="-1311"/>
                    <a:pt x="17227" y="-211"/>
                    <a:pt x="21259" y="2355"/>
                  </a:cubicBezTo>
                  <a:cubicBezTo>
                    <a:pt x="23458" y="3821"/>
                    <a:pt x="25658" y="6020"/>
                    <a:pt x="23825" y="8219"/>
                  </a:cubicBezTo>
                  <a:cubicBezTo>
                    <a:pt x="20893" y="11518"/>
                    <a:pt x="18694" y="17016"/>
                    <a:pt x="12462" y="16283"/>
                  </a:cubicBezTo>
                  <a:cubicBezTo>
                    <a:pt x="8430" y="15550"/>
                    <a:pt x="4032" y="14817"/>
                    <a:pt x="0" y="14084"/>
                  </a:cubicBezTo>
                  <a:cubicBezTo>
                    <a:pt x="1100" y="11151"/>
                    <a:pt x="2199" y="8952"/>
                    <a:pt x="3665" y="6387"/>
                  </a:cubicBezTo>
                  <a:close/>
                </a:path>
              </a:pathLst>
            </a:custGeom>
            <a:solidFill>
              <a:srgbClr val="5B382D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0734254C-BD73-4B9D-BA8F-F778B276395C}"/>
                </a:ext>
              </a:extLst>
            </p:cNvPr>
            <p:cNvSpPr/>
            <p:nvPr/>
          </p:nvSpPr>
          <p:spPr>
            <a:xfrm>
              <a:off x="10900447" y="7140232"/>
              <a:ext cx="28223" cy="13697"/>
            </a:xfrm>
            <a:custGeom>
              <a:avLst/>
              <a:gdLst>
                <a:gd name="connsiteX0" fmla="*/ 14295 w 28223"/>
                <a:gd name="connsiteY0" fmla="*/ 0 h 13697"/>
                <a:gd name="connsiteX1" fmla="*/ 28223 w 28223"/>
                <a:gd name="connsiteY1" fmla="*/ 9163 h 13697"/>
                <a:gd name="connsiteX2" fmla="*/ 0 w 28223"/>
                <a:gd name="connsiteY2" fmla="*/ 9896 h 13697"/>
                <a:gd name="connsiteX3" fmla="*/ 14295 w 28223"/>
                <a:gd name="connsiteY3" fmla="*/ 0 h 13697"/>
                <a:gd name="connsiteX4" fmla="*/ 14295 w 28223"/>
                <a:gd name="connsiteY4" fmla="*/ 0 h 13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23" h="13697">
                  <a:moveTo>
                    <a:pt x="14295" y="0"/>
                  </a:moveTo>
                  <a:cubicBezTo>
                    <a:pt x="16494" y="5865"/>
                    <a:pt x="18693" y="11729"/>
                    <a:pt x="28223" y="9163"/>
                  </a:cubicBezTo>
                  <a:cubicBezTo>
                    <a:pt x="17594" y="17594"/>
                    <a:pt x="9163" y="12096"/>
                    <a:pt x="0" y="9896"/>
                  </a:cubicBezTo>
                  <a:cubicBezTo>
                    <a:pt x="3299" y="1833"/>
                    <a:pt x="8797" y="733"/>
                    <a:pt x="14295" y="0"/>
                  </a:cubicBezTo>
                  <a:lnTo>
                    <a:pt x="14295" y="0"/>
                  </a:lnTo>
                  <a:close/>
                </a:path>
              </a:pathLst>
            </a:custGeom>
            <a:solidFill>
              <a:srgbClr val="86574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79015EC7-EC47-41B2-8D96-616F02400386}"/>
                </a:ext>
              </a:extLst>
            </p:cNvPr>
            <p:cNvSpPr/>
            <p:nvPr/>
          </p:nvSpPr>
          <p:spPr>
            <a:xfrm>
              <a:off x="10960192" y="7150953"/>
              <a:ext cx="33721" cy="8798"/>
            </a:xfrm>
            <a:custGeom>
              <a:avLst/>
              <a:gdLst>
                <a:gd name="connsiteX0" fmla="*/ 33722 w 33721"/>
                <a:gd name="connsiteY0" fmla="*/ 641 h 8798"/>
                <a:gd name="connsiteX1" fmla="*/ 0 w 33721"/>
                <a:gd name="connsiteY1" fmla="*/ 4307 h 8798"/>
                <a:gd name="connsiteX2" fmla="*/ 33722 w 33721"/>
                <a:gd name="connsiteY2" fmla="*/ 641 h 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721" h="8798">
                  <a:moveTo>
                    <a:pt x="33722" y="641"/>
                  </a:moveTo>
                  <a:cubicBezTo>
                    <a:pt x="24192" y="17869"/>
                    <a:pt x="10996" y="2108"/>
                    <a:pt x="0" y="4307"/>
                  </a:cubicBezTo>
                  <a:cubicBezTo>
                    <a:pt x="10263" y="-2657"/>
                    <a:pt x="22359" y="1008"/>
                    <a:pt x="33722" y="641"/>
                  </a:cubicBezTo>
                  <a:close/>
                </a:path>
              </a:pathLst>
            </a:custGeom>
            <a:solidFill>
              <a:srgbClr val="59372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6DF016A5-01F4-457E-930D-1C893BE9538F}"/>
                </a:ext>
              </a:extLst>
            </p:cNvPr>
            <p:cNvSpPr/>
            <p:nvPr/>
          </p:nvSpPr>
          <p:spPr>
            <a:xfrm>
              <a:off x="11654783" y="7075928"/>
              <a:ext cx="24247" cy="41578"/>
            </a:xfrm>
            <a:custGeom>
              <a:avLst/>
              <a:gdLst>
                <a:gd name="connsiteX0" fmla="*/ 18693 w 24247"/>
                <a:gd name="connsiteY0" fmla="*/ 11522 h 41578"/>
                <a:gd name="connsiteX1" fmla="*/ 3665 w 24247"/>
                <a:gd name="connsiteY1" fmla="*/ 41578 h 41578"/>
                <a:gd name="connsiteX2" fmla="*/ 0 w 24247"/>
                <a:gd name="connsiteY2" fmla="*/ 892 h 41578"/>
                <a:gd name="connsiteX3" fmla="*/ 18693 w 24247"/>
                <a:gd name="connsiteY3" fmla="*/ 11522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7" h="41578">
                  <a:moveTo>
                    <a:pt x="18693" y="11522"/>
                  </a:moveTo>
                  <a:cubicBezTo>
                    <a:pt x="27857" y="34247"/>
                    <a:pt x="27490" y="34614"/>
                    <a:pt x="3665" y="41578"/>
                  </a:cubicBezTo>
                  <a:cubicBezTo>
                    <a:pt x="4765" y="28016"/>
                    <a:pt x="2566" y="14454"/>
                    <a:pt x="0" y="892"/>
                  </a:cubicBezTo>
                  <a:cubicBezTo>
                    <a:pt x="10263" y="-3506"/>
                    <a:pt x="11363" y="9689"/>
                    <a:pt x="18693" y="11522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D64F43ED-DDF3-472A-B54E-9EF1D816716C}"/>
                </a:ext>
              </a:extLst>
            </p:cNvPr>
            <p:cNvSpPr/>
            <p:nvPr/>
          </p:nvSpPr>
          <p:spPr>
            <a:xfrm>
              <a:off x="11655150" y="7040167"/>
              <a:ext cx="27490" cy="24010"/>
            </a:xfrm>
            <a:custGeom>
              <a:avLst/>
              <a:gdLst>
                <a:gd name="connsiteX0" fmla="*/ 0 w 27490"/>
                <a:gd name="connsiteY0" fmla="*/ 0 h 24010"/>
                <a:gd name="connsiteX1" fmla="*/ 27490 w 27490"/>
                <a:gd name="connsiteY1" fmla="*/ 23092 h 24010"/>
                <a:gd name="connsiteX2" fmla="*/ 0 w 27490"/>
                <a:gd name="connsiteY2" fmla="*/ 0 h 24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90" h="24010">
                  <a:moveTo>
                    <a:pt x="0" y="0"/>
                  </a:moveTo>
                  <a:cubicBezTo>
                    <a:pt x="4399" y="13195"/>
                    <a:pt x="21259" y="11363"/>
                    <a:pt x="27490" y="23092"/>
                  </a:cubicBezTo>
                  <a:cubicBezTo>
                    <a:pt x="8797" y="27124"/>
                    <a:pt x="733" y="17594"/>
                    <a:pt x="0" y="0"/>
                  </a:cubicBezTo>
                  <a:close/>
                </a:path>
              </a:pathLst>
            </a:custGeom>
            <a:solidFill>
              <a:srgbClr val="83524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0D552BB5-1628-43F1-A4BF-6925F5E6EE3F}"/>
                </a:ext>
              </a:extLst>
            </p:cNvPr>
            <p:cNvSpPr/>
            <p:nvPr/>
          </p:nvSpPr>
          <p:spPr>
            <a:xfrm>
              <a:off x="11815228" y="7101603"/>
              <a:ext cx="29783" cy="24828"/>
            </a:xfrm>
            <a:custGeom>
              <a:avLst/>
              <a:gdLst>
                <a:gd name="connsiteX0" fmla="*/ 99 w 29783"/>
                <a:gd name="connsiteY0" fmla="*/ 17370 h 24828"/>
                <a:gd name="connsiteX1" fmla="*/ 10729 w 29783"/>
                <a:gd name="connsiteY1" fmla="*/ 142 h 24828"/>
                <a:gd name="connsiteX2" fmla="*/ 27956 w 29783"/>
                <a:gd name="connsiteY2" fmla="*/ 8939 h 24828"/>
                <a:gd name="connsiteX3" fmla="*/ 22825 w 29783"/>
                <a:gd name="connsiteY3" fmla="*/ 22868 h 24828"/>
                <a:gd name="connsiteX4" fmla="*/ 9263 w 29783"/>
                <a:gd name="connsiteY4" fmla="*/ 15903 h 24828"/>
                <a:gd name="connsiteX5" fmla="*/ 99 w 29783"/>
                <a:gd name="connsiteY5" fmla="*/ 17370 h 2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3" h="24828">
                  <a:moveTo>
                    <a:pt x="99" y="17370"/>
                  </a:moveTo>
                  <a:cubicBezTo>
                    <a:pt x="-634" y="6007"/>
                    <a:pt x="2665" y="1242"/>
                    <a:pt x="10729" y="142"/>
                  </a:cubicBezTo>
                  <a:cubicBezTo>
                    <a:pt x="18426" y="-957"/>
                    <a:pt x="23924" y="4541"/>
                    <a:pt x="27956" y="8939"/>
                  </a:cubicBezTo>
                  <a:cubicBezTo>
                    <a:pt x="33088" y="14804"/>
                    <a:pt x="26124" y="20302"/>
                    <a:pt x="22825" y="22868"/>
                  </a:cubicBezTo>
                  <a:cubicBezTo>
                    <a:pt x="15861" y="27999"/>
                    <a:pt x="10362" y="22135"/>
                    <a:pt x="9263" y="15903"/>
                  </a:cubicBezTo>
                  <a:cubicBezTo>
                    <a:pt x="7797" y="6740"/>
                    <a:pt x="6331" y="6740"/>
                    <a:pt x="99" y="17370"/>
                  </a:cubicBez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E73C3D83-3319-4D63-B9F6-C1D38F3B58C2}"/>
                </a:ext>
              </a:extLst>
            </p:cNvPr>
            <p:cNvSpPr/>
            <p:nvPr/>
          </p:nvSpPr>
          <p:spPr>
            <a:xfrm>
              <a:off x="11838942" y="7137666"/>
              <a:ext cx="22202" cy="18503"/>
            </a:xfrm>
            <a:custGeom>
              <a:avLst/>
              <a:gdLst>
                <a:gd name="connsiteX0" fmla="*/ 22202 w 22202"/>
                <a:gd name="connsiteY0" fmla="*/ 6231 h 18503"/>
                <a:gd name="connsiteX1" fmla="*/ 9373 w 22202"/>
                <a:gd name="connsiteY1" fmla="*/ 17960 h 18503"/>
                <a:gd name="connsiteX2" fmla="*/ 2043 w 22202"/>
                <a:gd name="connsiteY2" fmla="*/ 0 h 18503"/>
                <a:gd name="connsiteX3" fmla="*/ 22202 w 22202"/>
                <a:gd name="connsiteY3" fmla="*/ 6231 h 18503"/>
                <a:gd name="connsiteX4" fmla="*/ 22202 w 22202"/>
                <a:gd name="connsiteY4" fmla="*/ 6231 h 18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02" h="18503">
                  <a:moveTo>
                    <a:pt x="22202" y="6231"/>
                  </a:moveTo>
                  <a:cubicBezTo>
                    <a:pt x="20736" y="13562"/>
                    <a:pt x="18537" y="20526"/>
                    <a:pt x="9373" y="17960"/>
                  </a:cubicBezTo>
                  <a:cubicBezTo>
                    <a:pt x="1310" y="15761"/>
                    <a:pt x="-2722" y="9896"/>
                    <a:pt x="2043" y="0"/>
                  </a:cubicBezTo>
                  <a:cubicBezTo>
                    <a:pt x="9007" y="2199"/>
                    <a:pt x="13039" y="14662"/>
                    <a:pt x="22202" y="6231"/>
                  </a:cubicBezTo>
                  <a:lnTo>
                    <a:pt x="22202" y="6231"/>
                  </a:lnTo>
                  <a:close/>
                </a:path>
              </a:pathLst>
            </a:custGeom>
            <a:solidFill>
              <a:srgbClr val="89594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35ED618-E95E-48CE-8ABB-3D790B5DAD85}"/>
                </a:ext>
              </a:extLst>
            </p:cNvPr>
            <p:cNvSpPr/>
            <p:nvPr/>
          </p:nvSpPr>
          <p:spPr>
            <a:xfrm>
              <a:off x="11606726" y="6038757"/>
              <a:ext cx="137114" cy="370416"/>
            </a:xfrm>
            <a:custGeom>
              <a:avLst/>
              <a:gdLst>
                <a:gd name="connsiteX0" fmla="*/ 126863 w 137114"/>
                <a:gd name="connsiteY0" fmla="*/ 274930 h 370416"/>
                <a:gd name="connsiteX1" fmla="*/ 129428 w 137114"/>
                <a:gd name="connsiteY1" fmla="*/ 289225 h 370416"/>
                <a:gd name="connsiteX2" fmla="*/ 113667 w 137114"/>
                <a:gd name="connsiteY2" fmla="*/ 338707 h 370416"/>
                <a:gd name="connsiteX3" fmla="*/ 107803 w 137114"/>
                <a:gd name="connsiteY3" fmla="*/ 352269 h 370416"/>
                <a:gd name="connsiteX4" fmla="*/ 99372 w 137114"/>
                <a:gd name="connsiteY4" fmla="*/ 369863 h 370416"/>
                <a:gd name="connsiteX5" fmla="*/ 92775 w 137114"/>
                <a:gd name="connsiteY5" fmla="*/ 361433 h 370416"/>
                <a:gd name="connsiteX6" fmla="*/ 89842 w 137114"/>
                <a:gd name="connsiteY6" fmla="*/ 320014 h 370416"/>
                <a:gd name="connsiteX7" fmla="*/ 78480 w 137114"/>
                <a:gd name="connsiteY7" fmla="*/ 258802 h 370416"/>
                <a:gd name="connsiteX8" fmla="*/ 63085 w 137114"/>
                <a:gd name="connsiteY8" fmla="*/ 222515 h 370416"/>
                <a:gd name="connsiteX9" fmla="*/ 36694 w 137114"/>
                <a:gd name="connsiteY9" fmla="*/ 158737 h 370416"/>
                <a:gd name="connsiteX10" fmla="*/ 36694 w 137114"/>
                <a:gd name="connsiteY10" fmla="*/ 143709 h 370416"/>
                <a:gd name="connsiteX11" fmla="*/ 21666 w 137114"/>
                <a:gd name="connsiteY11" fmla="*/ 90927 h 370416"/>
                <a:gd name="connsiteX12" fmla="*/ 11036 w 137114"/>
                <a:gd name="connsiteY12" fmla="*/ 63803 h 370416"/>
                <a:gd name="connsiteX13" fmla="*/ 15801 w 137114"/>
                <a:gd name="connsiteY13" fmla="*/ 33747 h 370416"/>
                <a:gd name="connsiteX14" fmla="*/ 12869 w 137114"/>
                <a:gd name="connsiteY14" fmla="*/ 22385 h 370416"/>
                <a:gd name="connsiteX15" fmla="*/ 407 w 137114"/>
                <a:gd name="connsiteY15" fmla="*/ 13588 h 370416"/>
                <a:gd name="connsiteX16" fmla="*/ 6638 w 137114"/>
                <a:gd name="connsiteY16" fmla="*/ 3325 h 370416"/>
                <a:gd name="connsiteX17" fmla="*/ 19833 w 137114"/>
                <a:gd name="connsiteY17" fmla="*/ 8456 h 370416"/>
                <a:gd name="connsiteX18" fmla="*/ 39260 w 137114"/>
                <a:gd name="connsiteY18" fmla="*/ 6257 h 370416"/>
                <a:gd name="connsiteX19" fmla="*/ 53188 w 137114"/>
                <a:gd name="connsiteY19" fmla="*/ 1492 h 370416"/>
                <a:gd name="connsiteX20" fmla="*/ 51356 w 137114"/>
                <a:gd name="connsiteY20" fmla="*/ 16153 h 370416"/>
                <a:gd name="connsiteX21" fmla="*/ 34861 w 137114"/>
                <a:gd name="connsiteY21" fmla="*/ 29715 h 370416"/>
                <a:gd name="connsiteX22" fmla="*/ 29730 w 137114"/>
                <a:gd name="connsiteY22" fmla="*/ 35946 h 370416"/>
                <a:gd name="connsiteX23" fmla="*/ 35228 w 137114"/>
                <a:gd name="connsiteY23" fmla="*/ 41811 h 370416"/>
                <a:gd name="connsiteX24" fmla="*/ 77746 w 137114"/>
                <a:gd name="connsiteY24" fmla="*/ 64903 h 370416"/>
                <a:gd name="connsiteX25" fmla="*/ 79579 w 137114"/>
                <a:gd name="connsiteY25" fmla="*/ 82863 h 370416"/>
                <a:gd name="connsiteX26" fmla="*/ 97539 w 137114"/>
                <a:gd name="connsiteY26" fmla="*/ 104489 h 370416"/>
                <a:gd name="connsiteX27" fmla="*/ 116966 w 137114"/>
                <a:gd name="connsiteY27" fmla="*/ 179263 h 370416"/>
                <a:gd name="connsiteX28" fmla="*/ 114767 w 137114"/>
                <a:gd name="connsiteY28" fmla="*/ 184028 h 370416"/>
                <a:gd name="connsiteX29" fmla="*/ 132727 w 137114"/>
                <a:gd name="connsiteY29" fmla="*/ 246706 h 370416"/>
                <a:gd name="connsiteX30" fmla="*/ 126863 w 137114"/>
                <a:gd name="connsiteY30" fmla="*/ 274930 h 37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114" h="370416">
                  <a:moveTo>
                    <a:pt x="126863" y="274930"/>
                  </a:moveTo>
                  <a:cubicBezTo>
                    <a:pt x="126863" y="279695"/>
                    <a:pt x="126496" y="284460"/>
                    <a:pt x="129428" y="289225"/>
                  </a:cubicBezTo>
                  <a:cubicBezTo>
                    <a:pt x="143723" y="312317"/>
                    <a:pt x="137859" y="329910"/>
                    <a:pt x="113667" y="338707"/>
                  </a:cubicBezTo>
                  <a:cubicBezTo>
                    <a:pt x="106703" y="341273"/>
                    <a:pt x="103404" y="343839"/>
                    <a:pt x="107803" y="352269"/>
                  </a:cubicBezTo>
                  <a:cubicBezTo>
                    <a:pt x="112201" y="360333"/>
                    <a:pt x="104504" y="366564"/>
                    <a:pt x="99372" y="369863"/>
                  </a:cubicBezTo>
                  <a:cubicBezTo>
                    <a:pt x="94607" y="372429"/>
                    <a:pt x="93874" y="365465"/>
                    <a:pt x="92775" y="361433"/>
                  </a:cubicBezTo>
                  <a:cubicBezTo>
                    <a:pt x="97173" y="347138"/>
                    <a:pt x="97906" y="334309"/>
                    <a:pt x="89842" y="320014"/>
                  </a:cubicBezTo>
                  <a:cubicBezTo>
                    <a:pt x="79212" y="301687"/>
                    <a:pt x="79212" y="279695"/>
                    <a:pt x="78480" y="258802"/>
                  </a:cubicBezTo>
                  <a:cubicBezTo>
                    <a:pt x="77746" y="243774"/>
                    <a:pt x="69316" y="234244"/>
                    <a:pt x="63085" y="222515"/>
                  </a:cubicBezTo>
                  <a:cubicBezTo>
                    <a:pt x="45491" y="204921"/>
                    <a:pt x="41093" y="181829"/>
                    <a:pt x="36694" y="158737"/>
                  </a:cubicBezTo>
                  <a:cubicBezTo>
                    <a:pt x="36694" y="153605"/>
                    <a:pt x="36694" y="148840"/>
                    <a:pt x="36694" y="143709"/>
                  </a:cubicBezTo>
                  <a:cubicBezTo>
                    <a:pt x="36694" y="124649"/>
                    <a:pt x="31929" y="107055"/>
                    <a:pt x="21666" y="90927"/>
                  </a:cubicBezTo>
                  <a:cubicBezTo>
                    <a:pt x="22399" y="80298"/>
                    <a:pt x="15068" y="72600"/>
                    <a:pt x="11036" y="63803"/>
                  </a:cubicBezTo>
                  <a:cubicBezTo>
                    <a:pt x="5905" y="51708"/>
                    <a:pt x="6638" y="42544"/>
                    <a:pt x="15801" y="33747"/>
                  </a:cubicBezTo>
                  <a:cubicBezTo>
                    <a:pt x="22033" y="27883"/>
                    <a:pt x="23132" y="22751"/>
                    <a:pt x="12869" y="22385"/>
                  </a:cubicBezTo>
                  <a:cubicBezTo>
                    <a:pt x="5905" y="22018"/>
                    <a:pt x="2239" y="18719"/>
                    <a:pt x="407" y="13588"/>
                  </a:cubicBezTo>
                  <a:cubicBezTo>
                    <a:pt x="-1426" y="8823"/>
                    <a:pt x="3339" y="5524"/>
                    <a:pt x="6638" y="3325"/>
                  </a:cubicBezTo>
                  <a:cubicBezTo>
                    <a:pt x="13236" y="-1441"/>
                    <a:pt x="16534" y="4058"/>
                    <a:pt x="19833" y="8456"/>
                  </a:cubicBezTo>
                  <a:cubicBezTo>
                    <a:pt x="27531" y="18353"/>
                    <a:pt x="33762" y="12854"/>
                    <a:pt x="39260" y="6257"/>
                  </a:cubicBezTo>
                  <a:cubicBezTo>
                    <a:pt x="43292" y="1492"/>
                    <a:pt x="48790" y="-2174"/>
                    <a:pt x="53188" y="1492"/>
                  </a:cubicBezTo>
                  <a:cubicBezTo>
                    <a:pt x="57220" y="5157"/>
                    <a:pt x="55754" y="11755"/>
                    <a:pt x="51356" y="16153"/>
                  </a:cubicBezTo>
                  <a:cubicBezTo>
                    <a:pt x="46224" y="20918"/>
                    <a:pt x="47324" y="33014"/>
                    <a:pt x="34861" y="29715"/>
                  </a:cubicBezTo>
                  <a:cubicBezTo>
                    <a:pt x="31929" y="28982"/>
                    <a:pt x="29730" y="32648"/>
                    <a:pt x="29730" y="35946"/>
                  </a:cubicBezTo>
                  <a:cubicBezTo>
                    <a:pt x="29730" y="39612"/>
                    <a:pt x="32296" y="42911"/>
                    <a:pt x="35228" y="41811"/>
                  </a:cubicBezTo>
                  <a:cubicBezTo>
                    <a:pt x="58320" y="33747"/>
                    <a:pt x="68216" y="48775"/>
                    <a:pt x="77746" y="64903"/>
                  </a:cubicBezTo>
                  <a:cubicBezTo>
                    <a:pt x="83244" y="70401"/>
                    <a:pt x="78846" y="76999"/>
                    <a:pt x="79579" y="82863"/>
                  </a:cubicBezTo>
                  <a:cubicBezTo>
                    <a:pt x="81412" y="93493"/>
                    <a:pt x="82511" y="101923"/>
                    <a:pt x="97539" y="104489"/>
                  </a:cubicBezTo>
                  <a:cubicBezTo>
                    <a:pt x="126130" y="109621"/>
                    <a:pt x="136759" y="154705"/>
                    <a:pt x="116966" y="179263"/>
                  </a:cubicBezTo>
                  <a:cubicBezTo>
                    <a:pt x="115866" y="180729"/>
                    <a:pt x="114034" y="181462"/>
                    <a:pt x="114767" y="184028"/>
                  </a:cubicBezTo>
                  <a:cubicBezTo>
                    <a:pt x="135293" y="200156"/>
                    <a:pt x="141891" y="222148"/>
                    <a:pt x="132727" y="246706"/>
                  </a:cubicBezTo>
                  <a:cubicBezTo>
                    <a:pt x="129795" y="255503"/>
                    <a:pt x="134560" y="266866"/>
                    <a:pt x="126863" y="274930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C0EF911-D0EE-4E5E-9908-4A4BE1B99410}"/>
                </a:ext>
              </a:extLst>
            </p:cNvPr>
            <p:cNvSpPr/>
            <p:nvPr/>
          </p:nvSpPr>
          <p:spPr>
            <a:xfrm>
              <a:off x="11576467" y="6196371"/>
              <a:ext cx="118025" cy="226670"/>
            </a:xfrm>
            <a:custGeom>
              <a:avLst/>
              <a:gdLst>
                <a:gd name="connsiteX0" fmla="*/ 66954 w 118025"/>
                <a:gd name="connsiteY0" fmla="*/ 1123 h 226670"/>
                <a:gd name="connsiteX1" fmla="*/ 93344 w 118025"/>
                <a:gd name="connsiteY1" fmla="*/ 64901 h 226670"/>
                <a:gd name="connsiteX2" fmla="*/ 92245 w 118025"/>
                <a:gd name="connsiteY2" fmla="*/ 102654 h 226670"/>
                <a:gd name="connsiteX3" fmla="*/ 84914 w 118025"/>
                <a:gd name="connsiteY3" fmla="*/ 141874 h 226670"/>
                <a:gd name="connsiteX4" fmla="*/ 82715 w 118025"/>
                <a:gd name="connsiteY4" fmla="*/ 147372 h 226670"/>
                <a:gd name="connsiteX5" fmla="*/ 97743 w 118025"/>
                <a:gd name="connsiteY5" fmla="*/ 147005 h 226670"/>
                <a:gd name="connsiteX6" fmla="*/ 91878 w 118025"/>
                <a:gd name="connsiteY6" fmla="*/ 157268 h 226670"/>
                <a:gd name="connsiteX7" fmla="*/ 102141 w 118025"/>
                <a:gd name="connsiteY7" fmla="*/ 166432 h 226670"/>
                <a:gd name="connsiteX8" fmla="*/ 109839 w 118025"/>
                <a:gd name="connsiteY8" fmla="*/ 183659 h 226670"/>
                <a:gd name="connsiteX9" fmla="*/ 107273 w 118025"/>
                <a:gd name="connsiteY9" fmla="*/ 192090 h 226670"/>
                <a:gd name="connsiteX10" fmla="*/ 99942 w 118025"/>
                <a:gd name="connsiteY10" fmla="*/ 196488 h 226670"/>
                <a:gd name="connsiteX11" fmla="*/ 80882 w 118025"/>
                <a:gd name="connsiteY11" fmla="*/ 198687 h 226670"/>
                <a:gd name="connsiteX12" fmla="*/ 84181 w 118025"/>
                <a:gd name="connsiteY12" fmla="*/ 213349 h 226670"/>
                <a:gd name="connsiteX13" fmla="*/ 85647 w 118025"/>
                <a:gd name="connsiteY13" fmla="*/ 225078 h 226670"/>
                <a:gd name="connsiteX14" fmla="*/ 70985 w 118025"/>
                <a:gd name="connsiteY14" fmla="*/ 219214 h 226670"/>
                <a:gd name="connsiteX15" fmla="*/ 46427 w 118025"/>
                <a:gd name="connsiteY15" fmla="*/ 188791 h 226670"/>
                <a:gd name="connsiteX16" fmla="*/ 44228 w 118025"/>
                <a:gd name="connsiteY16" fmla="*/ 171563 h 226670"/>
                <a:gd name="connsiteX17" fmla="*/ 58890 w 118025"/>
                <a:gd name="connsiteY17" fmla="*/ 133077 h 226670"/>
                <a:gd name="connsiteX18" fmla="*/ 41662 w 118025"/>
                <a:gd name="connsiteY18" fmla="*/ 103387 h 226670"/>
                <a:gd name="connsiteX19" fmla="*/ 2809 w 118025"/>
                <a:gd name="connsiteY19" fmla="*/ 85060 h 226670"/>
                <a:gd name="connsiteX20" fmla="*/ 243 w 118025"/>
                <a:gd name="connsiteY20" fmla="*/ 66733 h 226670"/>
                <a:gd name="connsiteX21" fmla="*/ 7574 w 118025"/>
                <a:gd name="connsiteY21" fmla="*/ 62701 h 226670"/>
                <a:gd name="connsiteX22" fmla="*/ 55591 w 118025"/>
                <a:gd name="connsiteY22" fmla="*/ 55371 h 226670"/>
                <a:gd name="connsiteX23" fmla="*/ 58890 w 118025"/>
                <a:gd name="connsiteY23" fmla="*/ 49873 h 226670"/>
                <a:gd name="connsiteX24" fmla="*/ 51925 w 118025"/>
                <a:gd name="connsiteY24" fmla="*/ 40709 h 226670"/>
                <a:gd name="connsiteX25" fmla="*/ 34332 w 118025"/>
                <a:gd name="connsiteY25" fmla="*/ 15051 h 226670"/>
                <a:gd name="connsiteX26" fmla="*/ 66954 w 118025"/>
                <a:gd name="connsiteY26" fmla="*/ 1123 h 22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025" h="226670">
                  <a:moveTo>
                    <a:pt x="66954" y="1123"/>
                  </a:moveTo>
                  <a:cubicBezTo>
                    <a:pt x="79049" y="20916"/>
                    <a:pt x="82348" y="44375"/>
                    <a:pt x="93344" y="64901"/>
                  </a:cubicBezTo>
                  <a:cubicBezTo>
                    <a:pt x="81982" y="76996"/>
                    <a:pt x="87480" y="93857"/>
                    <a:pt x="92245" y="102654"/>
                  </a:cubicBezTo>
                  <a:cubicBezTo>
                    <a:pt x="101042" y="120248"/>
                    <a:pt x="99576" y="130878"/>
                    <a:pt x="84914" y="141874"/>
                  </a:cubicBezTo>
                  <a:cubicBezTo>
                    <a:pt x="83814" y="142974"/>
                    <a:pt x="83448" y="145173"/>
                    <a:pt x="82715" y="147372"/>
                  </a:cubicBezTo>
                  <a:cubicBezTo>
                    <a:pt x="87846" y="149938"/>
                    <a:pt x="92611" y="140408"/>
                    <a:pt x="97743" y="147005"/>
                  </a:cubicBezTo>
                  <a:cubicBezTo>
                    <a:pt x="103607" y="155069"/>
                    <a:pt x="92611" y="153603"/>
                    <a:pt x="91878" y="157268"/>
                  </a:cubicBezTo>
                  <a:cubicBezTo>
                    <a:pt x="90045" y="165332"/>
                    <a:pt x="96643" y="165332"/>
                    <a:pt x="102141" y="166432"/>
                  </a:cubicBezTo>
                  <a:cubicBezTo>
                    <a:pt x="112771" y="168264"/>
                    <a:pt x="127432" y="168998"/>
                    <a:pt x="109839" y="183659"/>
                  </a:cubicBezTo>
                  <a:cubicBezTo>
                    <a:pt x="108006" y="185126"/>
                    <a:pt x="107273" y="189157"/>
                    <a:pt x="107273" y="192090"/>
                  </a:cubicBezTo>
                  <a:cubicBezTo>
                    <a:pt x="106906" y="200153"/>
                    <a:pt x="107273" y="199787"/>
                    <a:pt x="99942" y="196488"/>
                  </a:cubicBezTo>
                  <a:cubicBezTo>
                    <a:pt x="93344" y="193556"/>
                    <a:pt x="85647" y="194655"/>
                    <a:pt x="80882" y="198687"/>
                  </a:cubicBezTo>
                  <a:cubicBezTo>
                    <a:pt x="75384" y="203086"/>
                    <a:pt x="80882" y="208950"/>
                    <a:pt x="84181" y="213349"/>
                  </a:cubicBezTo>
                  <a:cubicBezTo>
                    <a:pt x="87113" y="217381"/>
                    <a:pt x="92611" y="221413"/>
                    <a:pt x="85647" y="225078"/>
                  </a:cubicBezTo>
                  <a:cubicBezTo>
                    <a:pt x="80516" y="227644"/>
                    <a:pt x="73918" y="228010"/>
                    <a:pt x="70985" y="219214"/>
                  </a:cubicBezTo>
                  <a:cubicBezTo>
                    <a:pt x="66221" y="206751"/>
                    <a:pt x="60722" y="194655"/>
                    <a:pt x="46427" y="188791"/>
                  </a:cubicBezTo>
                  <a:cubicBezTo>
                    <a:pt x="38364" y="185492"/>
                    <a:pt x="40196" y="174496"/>
                    <a:pt x="44228" y="171563"/>
                  </a:cubicBezTo>
                  <a:cubicBezTo>
                    <a:pt x="57790" y="161667"/>
                    <a:pt x="54858" y="145906"/>
                    <a:pt x="58890" y="133077"/>
                  </a:cubicBezTo>
                  <a:cubicBezTo>
                    <a:pt x="62922" y="119881"/>
                    <a:pt x="52659" y="110718"/>
                    <a:pt x="41662" y="103387"/>
                  </a:cubicBezTo>
                  <a:cubicBezTo>
                    <a:pt x="29567" y="95323"/>
                    <a:pt x="20770" y="83228"/>
                    <a:pt x="2809" y="85060"/>
                  </a:cubicBezTo>
                  <a:cubicBezTo>
                    <a:pt x="-3055" y="85793"/>
                    <a:pt x="2443" y="73331"/>
                    <a:pt x="243" y="66733"/>
                  </a:cubicBezTo>
                  <a:cubicBezTo>
                    <a:pt x="-1223" y="61968"/>
                    <a:pt x="5375" y="64168"/>
                    <a:pt x="7574" y="62701"/>
                  </a:cubicBezTo>
                  <a:cubicBezTo>
                    <a:pt x="22602" y="53171"/>
                    <a:pt x="38364" y="51339"/>
                    <a:pt x="55591" y="55371"/>
                  </a:cubicBezTo>
                  <a:cubicBezTo>
                    <a:pt x="58157" y="56104"/>
                    <a:pt x="59256" y="52438"/>
                    <a:pt x="58890" y="49873"/>
                  </a:cubicBezTo>
                  <a:cubicBezTo>
                    <a:pt x="58890" y="45108"/>
                    <a:pt x="58157" y="41076"/>
                    <a:pt x="51925" y="40709"/>
                  </a:cubicBezTo>
                  <a:cubicBezTo>
                    <a:pt x="35431" y="39610"/>
                    <a:pt x="33965" y="26048"/>
                    <a:pt x="34332" y="15051"/>
                  </a:cubicBezTo>
                  <a:cubicBezTo>
                    <a:pt x="35065" y="4422"/>
                    <a:pt x="54491" y="-2909"/>
                    <a:pt x="66954" y="1123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FAB5B09A-2054-4620-97A8-E5C668AC4FBF}"/>
                </a:ext>
              </a:extLst>
            </p:cNvPr>
            <p:cNvSpPr/>
            <p:nvPr/>
          </p:nvSpPr>
          <p:spPr>
            <a:xfrm>
              <a:off x="11640019" y="6535298"/>
              <a:ext cx="44820" cy="50944"/>
            </a:xfrm>
            <a:custGeom>
              <a:avLst/>
              <a:gdLst>
                <a:gd name="connsiteX0" fmla="*/ 25760 w 44820"/>
                <a:gd name="connsiteY0" fmla="*/ 145 h 50944"/>
                <a:gd name="connsiteX1" fmla="*/ 44820 w 44820"/>
                <a:gd name="connsiteY1" fmla="*/ 4177 h 50944"/>
                <a:gd name="connsiteX2" fmla="*/ 34557 w 44820"/>
                <a:gd name="connsiteY2" fmla="*/ 35699 h 50944"/>
                <a:gd name="connsiteX3" fmla="*/ 18796 w 44820"/>
                <a:gd name="connsiteY3" fmla="*/ 45229 h 50944"/>
                <a:gd name="connsiteX4" fmla="*/ 3768 w 44820"/>
                <a:gd name="connsiteY4" fmla="*/ 46695 h 50944"/>
                <a:gd name="connsiteX5" fmla="*/ 6334 w 44820"/>
                <a:gd name="connsiteY5" fmla="*/ 34600 h 50944"/>
                <a:gd name="connsiteX6" fmla="*/ 7433 w 44820"/>
                <a:gd name="connsiteY6" fmla="*/ 23603 h 50944"/>
                <a:gd name="connsiteX7" fmla="*/ 11465 w 44820"/>
                <a:gd name="connsiteY7" fmla="*/ 3810 h 50944"/>
                <a:gd name="connsiteX8" fmla="*/ 25760 w 44820"/>
                <a:gd name="connsiteY8" fmla="*/ 145 h 5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20" h="50944">
                  <a:moveTo>
                    <a:pt x="25760" y="145"/>
                  </a:moveTo>
                  <a:cubicBezTo>
                    <a:pt x="31625" y="3810"/>
                    <a:pt x="38222" y="4543"/>
                    <a:pt x="44820" y="4177"/>
                  </a:cubicBezTo>
                  <a:cubicBezTo>
                    <a:pt x="43721" y="15539"/>
                    <a:pt x="33457" y="22870"/>
                    <a:pt x="34557" y="35699"/>
                  </a:cubicBezTo>
                  <a:cubicBezTo>
                    <a:pt x="35290" y="43030"/>
                    <a:pt x="23194" y="40464"/>
                    <a:pt x="18796" y="45229"/>
                  </a:cubicBezTo>
                  <a:cubicBezTo>
                    <a:pt x="14764" y="54393"/>
                    <a:pt x="8899" y="50727"/>
                    <a:pt x="3768" y="46695"/>
                  </a:cubicBezTo>
                  <a:cubicBezTo>
                    <a:pt x="-1730" y="41930"/>
                    <a:pt x="1569" y="37898"/>
                    <a:pt x="6334" y="34600"/>
                  </a:cubicBezTo>
                  <a:cubicBezTo>
                    <a:pt x="11832" y="31301"/>
                    <a:pt x="10732" y="26169"/>
                    <a:pt x="7433" y="23603"/>
                  </a:cubicBezTo>
                  <a:cubicBezTo>
                    <a:pt x="-8328" y="12974"/>
                    <a:pt x="4867" y="9308"/>
                    <a:pt x="11465" y="3810"/>
                  </a:cubicBezTo>
                  <a:cubicBezTo>
                    <a:pt x="17696" y="8942"/>
                    <a:pt x="20262" y="-1321"/>
                    <a:pt x="25760" y="14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E85062F-3B5B-47DC-86CF-2AEA40D3730D}"/>
                </a:ext>
              </a:extLst>
            </p:cNvPr>
            <p:cNvSpPr/>
            <p:nvPr/>
          </p:nvSpPr>
          <p:spPr>
            <a:xfrm>
              <a:off x="11485809" y="6118489"/>
              <a:ext cx="50503" cy="32821"/>
            </a:xfrm>
            <a:custGeom>
              <a:avLst/>
              <a:gdLst>
                <a:gd name="connsiteX0" fmla="*/ 24558 w 50503"/>
                <a:gd name="connsiteY0" fmla="*/ 16327 h 32821"/>
                <a:gd name="connsiteX1" fmla="*/ 15028 w 50503"/>
                <a:gd name="connsiteY1" fmla="*/ 32822 h 32821"/>
                <a:gd name="connsiteX2" fmla="*/ 0 w 50503"/>
                <a:gd name="connsiteY2" fmla="*/ 13761 h 32821"/>
                <a:gd name="connsiteX3" fmla="*/ 16128 w 50503"/>
                <a:gd name="connsiteY3" fmla="*/ 2765 h 32821"/>
                <a:gd name="connsiteX4" fmla="*/ 39953 w 50503"/>
                <a:gd name="connsiteY4" fmla="*/ 1666 h 32821"/>
                <a:gd name="connsiteX5" fmla="*/ 49116 w 50503"/>
                <a:gd name="connsiteY5" fmla="*/ 16694 h 32821"/>
                <a:gd name="connsiteX6" fmla="*/ 50216 w 50503"/>
                <a:gd name="connsiteY6" fmla="*/ 31722 h 32821"/>
                <a:gd name="connsiteX7" fmla="*/ 24558 w 50503"/>
                <a:gd name="connsiteY7" fmla="*/ 16327 h 3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03" h="32821">
                  <a:moveTo>
                    <a:pt x="24558" y="16327"/>
                  </a:moveTo>
                  <a:cubicBezTo>
                    <a:pt x="21259" y="23291"/>
                    <a:pt x="23092" y="32822"/>
                    <a:pt x="15028" y="32822"/>
                  </a:cubicBezTo>
                  <a:cubicBezTo>
                    <a:pt x="2566" y="32822"/>
                    <a:pt x="9897" y="18160"/>
                    <a:pt x="0" y="13761"/>
                  </a:cubicBezTo>
                  <a:cubicBezTo>
                    <a:pt x="6964" y="10463"/>
                    <a:pt x="18327" y="18160"/>
                    <a:pt x="16128" y="2765"/>
                  </a:cubicBezTo>
                  <a:cubicBezTo>
                    <a:pt x="15395" y="-2733"/>
                    <a:pt x="31522" y="1666"/>
                    <a:pt x="39953" y="1666"/>
                  </a:cubicBezTo>
                  <a:cubicBezTo>
                    <a:pt x="47650" y="2032"/>
                    <a:pt x="52049" y="12295"/>
                    <a:pt x="49116" y="16694"/>
                  </a:cubicBezTo>
                  <a:cubicBezTo>
                    <a:pt x="44351" y="23291"/>
                    <a:pt x="52049" y="26957"/>
                    <a:pt x="50216" y="31722"/>
                  </a:cubicBezTo>
                  <a:cubicBezTo>
                    <a:pt x="37754" y="33921"/>
                    <a:pt x="33355" y="23291"/>
                    <a:pt x="24558" y="16327"/>
                  </a:cubicBezTo>
                  <a:close/>
                </a:path>
              </a:pathLst>
            </a:custGeom>
            <a:solidFill>
              <a:srgbClr val="DABAA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E72C9BBA-ADF5-4147-9DE4-0F9F1583EC0F}"/>
                </a:ext>
              </a:extLst>
            </p:cNvPr>
            <p:cNvSpPr/>
            <p:nvPr/>
          </p:nvSpPr>
          <p:spPr>
            <a:xfrm>
              <a:off x="11670617" y="5602785"/>
              <a:ext cx="117585" cy="117476"/>
            </a:xfrm>
            <a:custGeom>
              <a:avLst/>
              <a:gdLst>
                <a:gd name="connsiteX0" fmla="*/ 85330 w 117585"/>
                <a:gd name="connsiteY0" fmla="*/ 102448 h 117476"/>
                <a:gd name="connsiteX1" fmla="*/ 77633 w 117585"/>
                <a:gd name="connsiteY1" fmla="*/ 117476 h 117476"/>
                <a:gd name="connsiteX2" fmla="*/ 76167 w 117585"/>
                <a:gd name="connsiteY2" fmla="*/ 84121 h 117476"/>
                <a:gd name="connsiteX3" fmla="*/ 74334 w 117585"/>
                <a:gd name="connsiteY3" fmla="*/ 69093 h 117476"/>
                <a:gd name="connsiteX4" fmla="*/ 57107 w 117585"/>
                <a:gd name="connsiteY4" fmla="*/ 50033 h 117476"/>
                <a:gd name="connsiteX5" fmla="*/ 49410 w 117585"/>
                <a:gd name="connsiteY5" fmla="*/ 63962 h 117476"/>
                <a:gd name="connsiteX6" fmla="*/ 18620 w 117585"/>
                <a:gd name="connsiteY6" fmla="*/ 92185 h 117476"/>
                <a:gd name="connsiteX7" fmla="*/ 13122 w 117585"/>
                <a:gd name="connsiteY7" fmla="*/ 107946 h 117476"/>
                <a:gd name="connsiteX8" fmla="*/ 7991 w 117585"/>
                <a:gd name="connsiteY8" fmla="*/ 103914 h 117476"/>
                <a:gd name="connsiteX9" fmla="*/ 3226 w 117585"/>
                <a:gd name="connsiteY9" fmla="*/ 78623 h 117476"/>
                <a:gd name="connsiteX10" fmla="*/ 29617 w 117585"/>
                <a:gd name="connsiteY10" fmla="*/ 30607 h 117476"/>
                <a:gd name="connsiteX11" fmla="*/ 49043 w 117585"/>
                <a:gd name="connsiteY11" fmla="*/ 32073 h 117476"/>
                <a:gd name="connsiteX12" fmla="*/ 69936 w 117585"/>
                <a:gd name="connsiteY12" fmla="*/ 31340 h 117476"/>
                <a:gd name="connsiteX13" fmla="*/ 65537 w 117585"/>
                <a:gd name="connsiteY13" fmla="*/ 16312 h 117476"/>
                <a:gd name="connsiteX14" fmla="*/ 77633 w 117585"/>
                <a:gd name="connsiteY14" fmla="*/ 550 h 117476"/>
                <a:gd name="connsiteX15" fmla="*/ 87163 w 117585"/>
                <a:gd name="connsiteY15" fmla="*/ 32439 h 117476"/>
                <a:gd name="connsiteX16" fmla="*/ 87163 w 117585"/>
                <a:gd name="connsiteY16" fmla="*/ 44902 h 117476"/>
                <a:gd name="connsiteX17" fmla="*/ 88996 w 117585"/>
                <a:gd name="connsiteY17" fmla="*/ 56631 h 117476"/>
                <a:gd name="connsiteX18" fmla="*/ 96327 w 117585"/>
                <a:gd name="connsiteY18" fmla="*/ 76057 h 117476"/>
                <a:gd name="connsiteX19" fmla="*/ 109522 w 117585"/>
                <a:gd name="connsiteY19" fmla="*/ 56264 h 117476"/>
                <a:gd name="connsiteX20" fmla="*/ 115387 w 117585"/>
                <a:gd name="connsiteY20" fmla="*/ 79723 h 117476"/>
                <a:gd name="connsiteX21" fmla="*/ 117586 w 117585"/>
                <a:gd name="connsiteY21" fmla="*/ 82655 h 117476"/>
                <a:gd name="connsiteX22" fmla="*/ 109155 w 117585"/>
                <a:gd name="connsiteY22" fmla="*/ 111978 h 117476"/>
                <a:gd name="connsiteX23" fmla="*/ 96693 w 117585"/>
                <a:gd name="connsiteY23" fmla="*/ 102448 h 117476"/>
                <a:gd name="connsiteX24" fmla="*/ 85330 w 117585"/>
                <a:gd name="connsiteY24" fmla="*/ 102448 h 11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585" h="117476">
                  <a:moveTo>
                    <a:pt x="85330" y="102448"/>
                  </a:moveTo>
                  <a:cubicBezTo>
                    <a:pt x="80565" y="106114"/>
                    <a:pt x="78366" y="111612"/>
                    <a:pt x="77633" y="117476"/>
                  </a:cubicBezTo>
                  <a:cubicBezTo>
                    <a:pt x="68470" y="110146"/>
                    <a:pt x="66637" y="91452"/>
                    <a:pt x="76167" y="84121"/>
                  </a:cubicBezTo>
                  <a:cubicBezTo>
                    <a:pt x="85697" y="76791"/>
                    <a:pt x="83864" y="73492"/>
                    <a:pt x="74334" y="69093"/>
                  </a:cubicBezTo>
                  <a:cubicBezTo>
                    <a:pt x="61505" y="63228"/>
                    <a:pt x="61872" y="63228"/>
                    <a:pt x="57107" y="50033"/>
                  </a:cubicBezTo>
                  <a:cubicBezTo>
                    <a:pt x="53075" y="54065"/>
                    <a:pt x="57107" y="66527"/>
                    <a:pt x="49410" y="63962"/>
                  </a:cubicBezTo>
                  <a:cubicBezTo>
                    <a:pt x="20820" y="54798"/>
                    <a:pt x="29250" y="83388"/>
                    <a:pt x="18620" y="92185"/>
                  </a:cubicBezTo>
                  <a:cubicBezTo>
                    <a:pt x="14589" y="95850"/>
                    <a:pt x="21186" y="105014"/>
                    <a:pt x="13122" y="107946"/>
                  </a:cubicBezTo>
                  <a:cubicBezTo>
                    <a:pt x="12023" y="108313"/>
                    <a:pt x="7991" y="105380"/>
                    <a:pt x="7991" y="103914"/>
                  </a:cubicBezTo>
                  <a:cubicBezTo>
                    <a:pt x="7258" y="95117"/>
                    <a:pt x="-5938" y="86320"/>
                    <a:pt x="3226" y="78623"/>
                  </a:cubicBezTo>
                  <a:cubicBezTo>
                    <a:pt x="18987" y="65428"/>
                    <a:pt x="22652" y="47834"/>
                    <a:pt x="29617" y="30607"/>
                  </a:cubicBezTo>
                  <a:cubicBezTo>
                    <a:pt x="30350" y="28407"/>
                    <a:pt x="45744" y="28407"/>
                    <a:pt x="49043" y="32073"/>
                  </a:cubicBezTo>
                  <a:cubicBezTo>
                    <a:pt x="57474" y="41236"/>
                    <a:pt x="64804" y="35738"/>
                    <a:pt x="69936" y="31340"/>
                  </a:cubicBezTo>
                  <a:cubicBezTo>
                    <a:pt x="78000" y="25109"/>
                    <a:pt x="67737" y="21443"/>
                    <a:pt x="65537" y="16312"/>
                  </a:cubicBezTo>
                  <a:cubicBezTo>
                    <a:pt x="60406" y="4582"/>
                    <a:pt x="62972" y="-2015"/>
                    <a:pt x="77633" y="550"/>
                  </a:cubicBezTo>
                  <a:cubicBezTo>
                    <a:pt x="67737" y="14845"/>
                    <a:pt x="80199" y="23276"/>
                    <a:pt x="87163" y="32439"/>
                  </a:cubicBezTo>
                  <a:cubicBezTo>
                    <a:pt x="91195" y="37204"/>
                    <a:pt x="102558" y="39770"/>
                    <a:pt x="87163" y="44902"/>
                  </a:cubicBezTo>
                  <a:cubicBezTo>
                    <a:pt x="83131" y="46368"/>
                    <a:pt x="86797" y="52965"/>
                    <a:pt x="88996" y="56631"/>
                  </a:cubicBezTo>
                  <a:cubicBezTo>
                    <a:pt x="92661" y="62862"/>
                    <a:pt x="97060" y="68360"/>
                    <a:pt x="96327" y="76057"/>
                  </a:cubicBezTo>
                  <a:cubicBezTo>
                    <a:pt x="109522" y="73858"/>
                    <a:pt x="99626" y="59930"/>
                    <a:pt x="109522" y="56264"/>
                  </a:cubicBezTo>
                  <a:cubicBezTo>
                    <a:pt x="111355" y="63962"/>
                    <a:pt x="119785" y="69826"/>
                    <a:pt x="115387" y="79723"/>
                  </a:cubicBezTo>
                  <a:cubicBezTo>
                    <a:pt x="115020" y="80089"/>
                    <a:pt x="116853" y="81555"/>
                    <a:pt x="117586" y="82655"/>
                  </a:cubicBezTo>
                  <a:cubicBezTo>
                    <a:pt x="97426" y="87420"/>
                    <a:pt x="117586" y="103548"/>
                    <a:pt x="109155" y="111978"/>
                  </a:cubicBezTo>
                  <a:cubicBezTo>
                    <a:pt x="102558" y="111978"/>
                    <a:pt x="102191" y="103548"/>
                    <a:pt x="96693" y="102448"/>
                  </a:cubicBezTo>
                  <a:cubicBezTo>
                    <a:pt x="93028" y="95484"/>
                    <a:pt x="88996" y="94384"/>
                    <a:pt x="85330" y="102448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48BFC50E-5A14-4253-85BC-10953E7F34E7}"/>
                </a:ext>
              </a:extLst>
            </p:cNvPr>
            <p:cNvSpPr/>
            <p:nvPr/>
          </p:nvSpPr>
          <p:spPr>
            <a:xfrm>
              <a:off x="11742447" y="5557380"/>
              <a:ext cx="69947" cy="73584"/>
            </a:xfrm>
            <a:custGeom>
              <a:avLst/>
              <a:gdLst>
                <a:gd name="connsiteX0" fmla="*/ 69948 w 69947"/>
                <a:gd name="connsiteY0" fmla="*/ 1237 h 73584"/>
                <a:gd name="connsiteX1" fmla="*/ 56020 w 69947"/>
                <a:gd name="connsiteY1" fmla="*/ 15166 h 73584"/>
                <a:gd name="connsiteX2" fmla="*/ 47956 w 69947"/>
                <a:gd name="connsiteY2" fmla="*/ 20297 h 73584"/>
                <a:gd name="connsiteX3" fmla="*/ 52721 w 69947"/>
                <a:gd name="connsiteY3" fmla="*/ 29461 h 73584"/>
                <a:gd name="connsiteX4" fmla="*/ 64450 w 69947"/>
                <a:gd name="connsiteY4" fmla="*/ 69047 h 73584"/>
                <a:gd name="connsiteX5" fmla="*/ 41724 w 69947"/>
                <a:gd name="connsiteY5" fmla="*/ 72346 h 73584"/>
                <a:gd name="connsiteX6" fmla="*/ 37693 w 69947"/>
                <a:gd name="connsiteY6" fmla="*/ 62816 h 73584"/>
                <a:gd name="connsiteX7" fmla="*/ 28163 w 69947"/>
                <a:gd name="connsiteY7" fmla="*/ 41923 h 73584"/>
                <a:gd name="connsiteX8" fmla="*/ 20832 w 69947"/>
                <a:gd name="connsiteY8" fmla="*/ 35692 h 73584"/>
                <a:gd name="connsiteX9" fmla="*/ 27796 w 69947"/>
                <a:gd name="connsiteY9" fmla="*/ 24696 h 73584"/>
                <a:gd name="connsiteX10" fmla="*/ 14967 w 69947"/>
                <a:gd name="connsiteY10" fmla="*/ 22863 h 73584"/>
                <a:gd name="connsiteX11" fmla="*/ 1039 w 69947"/>
                <a:gd name="connsiteY11" fmla="*/ 22130 h 73584"/>
                <a:gd name="connsiteX12" fmla="*/ 2138 w 69947"/>
                <a:gd name="connsiteY12" fmla="*/ 10401 h 73584"/>
                <a:gd name="connsiteX13" fmla="*/ 17900 w 69947"/>
                <a:gd name="connsiteY13" fmla="*/ 5269 h 73584"/>
                <a:gd name="connsiteX14" fmla="*/ 34027 w 69947"/>
                <a:gd name="connsiteY14" fmla="*/ 15532 h 73584"/>
                <a:gd name="connsiteX15" fmla="*/ 39892 w 69947"/>
                <a:gd name="connsiteY15" fmla="*/ 14066 h 73584"/>
                <a:gd name="connsiteX16" fmla="*/ 64816 w 69947"/>
                <a:gd name="connsiteY16" fmla="*/ 3437 h 73584"/>
                <a:gd name="connsiteX17" fmla="*/ 69948 w 69947"/>
                <a:gd name="connsiteY17" fmla="*/ 1237 h 7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947" h="73584">
                  <a:moveTo>
                    <a:pt x="69948" y="1237"/>
                  </a:moveTo>
                  <a:cubicBezTo>
                    <a:pt x="69948" y="10401"/>
                    <a:pt x="68115" y="17732"/>
                    <a:pt x="56020" y="15166"/>
                  </a:cubicBezTo>
                  <a:cubicBezTo>
                    <a:pt x="51255" y="14066"/>
                    <a:pt x="48689" y="16265"/>
                    <a:pt x="47956" y="20297"/>
                  </a:cubicBezTo>
                  <a:cubicBezTo>
                    <a:pt x="47223" y="24329"/>
                    <a:pt x="49055" y="27262"/>
                    <a:pt x="52721" y="29461"/>
                  </a:cubicBezTo>
                  <a:cubicBezTo>
                    <a:pt x="57119" y="31660"/>
                    <a:pt x="67749" y="65382"/>
                    <a:pt x="64450" y="69047"/>
                  </a:cubicBezTo>
                  <a:cubicBezTo>
                    <a:pt x="58219" y="76378"/>
                    <a:pt x="49422" y="72712"/>
                    <a:pt x="41724" y="72346"/>
                  </a:cubicBezTo>
                  <a:cubicBezTo>
                    <a:pt x="35860" y="71979"/>
                    <a:pt x="34760" y="66848"/>
                    <a:pt x="37693" y="62816"/>
                  </a:cubicBezTo>
                  <a:cubicBezTo>
                    <a:pt x="45756" y="50353"/>
                    <a:pt x="47589" y="41923"/>
                    <a:pt x="28163" y="41923"/>
                  </a:cubicBezTo>
                  <a:cubicBezTo>
                    <a:pt x="26696" y="41923"/>
                    <a:pt x="25963" y="34959"/>
                    <a:pt x="20832" y="35692"/>
                  </a:cubicBezTo>
                  <a:cubicBezTo>
                    <a:pt x="21198" y="30560"/>
                    <a:pt x="30362" y="29827"/>
                    <a:pt x="27796" y="24696"/>
                  </a:cubicBezTo>
                  <a:cubicBezTo>
                    <a:pt x="25597" y="21030"/>
                    <a:pt x="18999" y="18098"/>
                    <a:pt x="14967" y="22863"/>
                  </a:cubicBezTo>
                  <a:cubicBezTo>
                    <a:pt x="9469" y="29094"/>
                    <a:pt x="4338" y="26529"/>
                    <a:pt x="1039" y="22130"/>
                  </a:cubicBezTo>
                  <a:cubicBezTo>
                    <a:pt x="-794" y="19564"/>
                    <a:pt x="-61" y="12600"/>
                    <a:pt x="2138" y="10401"/>
                  </a:cubicBezTo>
                  <a:cubicBezTo>
                    <a:pt x="6170" y="6735"/>
                    <a:pt x="13868" y="-229"/>
                    <a:pt x="17900" y="5269"/>
                  </a:cubicBezTo>
                  <a:cubicBezTo>
                    <a:pt x="22298" y="11500"/>
                    <a:pt x="32195" y="5636"/>
                    <a:pt x="34027" y="15532"/>
                  </a:cubicBezTo>
                  <a:cubicBezTo>
                    <a:pt x="35127" y="21397"/>
                    <a:pt x="39525" y="15532"/>
                    <a:pt x="39892" y="14066"/>
                  </a:cubicBezTo>
                  <a:cubicBezTo>
                    <a:pt x="43557" y="-595"/>
                    <a:pt x="51988" y="-3161"/>
                    <a:pt x="64816" y="3437"/>
                  </a:cubicBezTo>
                  <a:cubicBezTo>
                    <a:pt x="65916" y="3803"/>
                    <a:pt x="68115" y="1970"/>
                    <a:pt x="69948" y="1237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EDBC7389-05FC-4651-ACEB-43A328A5DA01}"/>
                </a:ext>
              </a:extLst>
            </p:cNvPr>
            <p:cNvSpPr/>
            <p:nvPr/>
          </p:nvSpPr>
          <p:spPr>
            <a:xfrm>
              <a:off x="11544810" y="5571446"/>
              <a:ext cx="34832" cy="92530"/>
            </a:xfrm>
            <a:custGeom>
              <a:avLst/>
              <a:gdLst>
                <a:gd name="connsiteX0" fmla="*/ 1111 w 34832"/>
                <a:gd name="connsiteY0" fmla="*/ 92368 h 92530"/>
                <a:gd name="connsiteX1" fmla="*/ 18704 w 34832"/>
                <a:gd name="connsiteY1" fmla="*/ 35188 h 92530"/>
                <a:gd name="connsiteX2" fmla="*/ 22736 w 34832"/>
                <a:gd name="connsiteY2" fmla="*/ 0 h 92530"/>
                <a:gd name="connsiteX3" fmla="*/ 29701 w 34832"/>
                <a:gd name="connsiteY3" fmla="*/ 27857 h 92530"/>
                <a:gd name="connsiteX4" fmla="*/ 34832 w 34832"/>
                <a:gd name="connsiteY4" fmla="*/ 39953 h 92530"/>
                <a:gd name="connsiteX5" fmla="*/ 24569 w 34832"/>
                <a:gd name="connsiteY5" fmla="*/ 67810 h 92530"/>
                <a:gd name="connsiteX6" fmla="*/ 10641 w 34832"/>
                <a:gd name="connsiteY6" fmla="*/ 92368 h 92530"/>
                <a:gd name="connsiteX7" fmla="*/ 1111 w 34832"/>
                <a:gd name="connsiteY7" fmla="*/ 92368 h 9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832" h="92530">
                  <a:moveTo>
                    <a:pt x="1111" y="92368"/>
                  </a:moveTo>
                  <a:cubicBezTo>
                    <a:pt x="-4754" y="69642"/>
                    <a:pt x="14306" y="54614"/>
                    <a:pt x="18704" y="35188"/>
                  </a:cubicBezTo>
                  <a:cubicBezTo>
                    <a:pt x="20904" y="24192"/>
                    <a:pt x="25669" y="13929"/>
                    <a:pt x="22736" y="0"/>
                  </a:cubicBezTo>
                  <a:cubicBezTo>
                    <a:pt x="32266" y="9530"/>
                    <a:pt x="34466" y="17960"/>
                    <a:pt x="29701" y="27857"/>
                  </a:cubicBezTo>
                  <a:cubicBezTo>
                    <a:pt x="26768" y="33721"/>
                    <a:pt x="26768" y="38853"/>
                    <a:pt x="34832" y="39953"/>
                  </a:cubicBezTo>
                  <a:cubicBezTo>
                    <a:pt x="26035" y="47284"/>
                    <a:pt x="17605" y="53881"/>
                    <a:pt x="24569" y="67810"/>
                  </a:cubicBezTo>
                  <a:cubicBezTo>
                    <a:pt x="32633" y="85037"/>
                    <a:pt x="28968" y="90168"/>
                    <a:pt x="10641" y="92368"/>
                  </a:cubicBezTo>
                  <a:cubicBezTo>
                    <a:pt x="7342" y="92734"/>
                    <a:pt x="4043" y="92368"/>
                    <a:pt x="1111" y="92368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D46E9226-2EA7-4B6F-8DC8-2B1EE46F86D5}"/>
                </a:ext>
              </a:extLst>
            </p:cNvPr>
            <p:cNvSpPr/>
            <p:nvPr/>
          </p:nvSpPr>
          <p:spPr>
            <a:xfrm>
              <a:off x="11569391" y="5547518"/>
              <a:ext cx="47450" cy="56183"/>
            </a:xfrm>
            <a:custGeom>
              <a:avLst/>
              <a:gdLst>
                <a:gd name="connsiteX0" fmla="*/ 36643 w 47450"/>
                <a:gd name="connsiteY0" fmla="*/ 56184 h 56183"/>
                <a:gd name="connsiteX1" fmla="*/ 7319 w 47450"/>
                <a:gd name="connsiteY1" fmla="*/ 17330 h 56183"/>
                <a:gd name="connsiteX2" fmla="*/ 1821 w 47450"/>
                <a:gd name="connsiteY2" fmla="*/ 3402 h 56183"/>
                <a:gd name="connsiteX3" fmla="*/ 17949 w 47450"/>
                <a:gd name="connsiteY3" fmla="*/ 4868 h 56183"/>
                <a:gd name="connsiteX4" fmla="*/ 35176 w 47450"/>
                <a:gd name="connsiteY4" fmla="*/ 10733 h 56183"/>
                <a:gd name="connsiteX5" fmla="*/ 45806 w 47450"/>
                <a:gd name="connsiteY5" fmla="*/ 15131 h 56183"/>
                <a:gd name="connsiteX6" fmla="*/ 38842 w 47450"/>
                <a:gd name="connsiteY6" fmla="*/ 25028 h 56183"/>
                <a:gd name="connsiteX7" fmla="*/ 25646 w 47450"/>
                <a:gd name="connsiteY7" fmla="*/ 36390 h 56183"/>
                <a:gd name="connsiteX8" fmla="*/ 47272 w 47450"/>
                <a:gd name="connsiteY8" fmla="*/ 36757 h 56183"/>
                <a:gd name="connsiteX9" fmla="*/ 36643 w 47450"/>
                <a:gd name="connsiteY9" fmla="*/ 56184 h 5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450" h="56183">
                  <a:moveTo>
                    <a:pt x="36643" y="56184"/>
                  </a:moveTo>
                  <a:cubicBezTo>
                    <a:pt x="21614" y="47020"/>
                    <a:pt x="18682" y="29060"/>
                    <a:pt x="7319" y="17330"/>
                  </a:cubicBezTo>
                  <a:cubicBezTo>
                    <a:pt x="3654" y="13665"/>
                    <a:pt x="-3310" y="10000"/>
                    <a:pt x="1821" y="3402"/>
                  </a:cubicBezTo>
                  <a:cubicBezTo>
                    <a:pt x="7319" y="-3196"/>
                    <a:pt x="12818" y="1203"/>
                    <a:pt x="17949" y="4868"/>
                  </a:cubicBezTo>
                  <a:cubicBezTo>
                    <a:pt x="23081" y="8533"/>
                    <a:pt x="28579" y="10733"/>
                    <a:pt x="35176" y="10733"/>
                  </a:cubicBezTo>
                  <a:cubicBezTo>
                    <a:pt x="39208" y="10733"/>
                    <a:pt x="45073" y="8900"/>
                    <a:pt x="45806" y="15131"/>
                  </a:cubicBezTo>
                  <a:cubicBezTo>
                    <a:pt x="46173" y="19163"/>
                    <a:pt x="43607" y="23928"/>
                    <a:pt x="38842" y="25028"/>
                  </a:cubicBezTo>
                  <a:cubicBezTo>
                    <a:pt x="33344" y="26860"/>
                    <a:pt x="28579" y="29793"/>
                    <a:pt x="25646" y="36390"/>
                  </a:cubicBezTo>
                  <a:cubicBezTo>
                    <a:pt x="32977" y="39689"/>
                    <a:pt x="39941" y="41888"/>
                    <a:pt x="47272" y="36757"/>
                  </a:cubicBezTo>
                  <a:cubicBezTo>
                    <a:pt x="48372" y="46287"/>
                    <a:pt x="44340" y="52518"/>
                    <a:pt x="36643" y="56184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D2782BB0-AA56-48F5-B1AC-079584367460}"/>
                </a:ext>
              </a:extLst>
            </p:cNvPr>
            <p:cNvSpPr/>
            <p:nvPr/>
          </p:nvSpPr>
          <p:spPr>
            <a:xfrm>
              <a:off x="11716248" y="5722827"/>
              <a:ext cx="23571" cy="27506"/>
            </a:xfrm>
            <a:custGeom>
              <a:avLst/>
              <a:gdLst>
                <a:gd name="connsiteX0" fmla="*/ 17341 w 23571"/>
                <a:gd name="connsiteY0" fmla="*/ 19793 h 27506"/>
                <a:gd name="connsiteX1" fmla="*/ 5978 w 23571"/>
                <a:gd name="connsiteY1" fmla="*/ 27490 h 27506"/>
                <a:gd name="connsiteX2" fmla="*/ 8177 w 23571"/>
                <a:gd name="connsiteY2" fmla="*/ 6598 h 27506"/>
                <a:gd name="connsiteX3" fmla="*/ 23572 w 23571"/>
                <a:gd name="connsiteY3" fmla="*/ 0 h 27506"/>
                <a:gd name="connsiteX4" fmla="*/ 17341 w 23571"/>
                <a:gd name="connsiteY4" fmla="*/ 19793 h 2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1" h="27506">
                  <a:moveTo>
                    <a:pt x="17341" y="19793"/>
                  </a:moveTo>
                  <a:cubicBezTo>
                    <a:pt x="13309" y="21992"/>
                    <a:pt x="11843" y="27857"/>
                    <a:pt x="5978" y="27490"/>
                  </a:cubicBezTo>
                  <a:cubicBezTo>
                    <a:pt x="-6118" y="19060"/>
                    <a:pt x="3046" y="12096"/>
                    <a:pt x="8177" y="6598"/>
                  </a:cubicBezTo>
                  <a:cubicBezTo>
                    <a:pt x="11476" y="3299"/>
                    <a:pt x="17707" y="2566"/>
                    <a:pt x="23572" y="0"/>
                  </a:cubicBezTo>
                  <a:cubicBezTo>
                    <a:pt x="21373" y="7331"/>
                    <a:pt x="19540" y="13562"/>
                    <a:pt x="17341" y="19793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34246C26-BEBC-4C79-B7CD-203F7A8CB820}"/>
                </a:ext>
              </a:extLst>
            </p:cNvPr>
            <p:cNvSpPr/>
            <p:nvPr/>
          </p:nvSpPr>
          <p:spPr>
            <a:xfrm>
              <a:off x="11613762" y="5712197"/>
              <a:ext cx="7140" cy="24924"/>
            </a:xfrm>
            <a:custGeom>
              <a:avLst/>
              <a:gdLst>
                <a:gd name="connsiteX0" fmla="*/ 5834 w 7140"/>
                <a:gd name="connsiteY0" fmla="*/ 0 h 24924"/>
                <a:gd name="connsiteX1" fmla="*/ 1802 w 7140"/>
                <a:gd name="connsiteY1" fmla="*/ 24925 h 24924"/>
                <a:gd name="connsiteX2" fmla="*/ 5834 w 7140"/>
                <a:gd name="connsiteY2" fmla="*/ 0 h 24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40" h="24924">
                  <a:moveTo>
                    <a:pt x="5834" y="0"/>
                  </a:moveTo>
                  <a:cubicBezTo>
                    <a:pt x="6933" y="11363"/>
                    <a:pt x="9499" y="18327"/>
                    <a:pt x="1802" y="24925"/>
                  </a:cubicBezTo>
                  <a:cubicBezTo>
                    <a:pt x="-2963" y="16128"/>
                    <a:pt x="2902" y="10263"/>
                    <a:pt x="5834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4F7F7445-BE8E-458E-9B07-7DB4E5ACBC6D}"/>
                </a:ext>
              </a:extLst>
            </p:cNvPr>
            <p:cNvSpPr/>
            <p:nvPr/>
          </p:nvSpPr>
          <p:spPr>
            <a:xfrm>
              <a:off x="11444765" y="5668776"/>
              <a:ext cx="45946" cy="57968"/>
            </a:xfrm>
            <a:custGeom>
              <a:avLst/>
              <a:gdLst>
                <a:gd name="connsiteX0" fmla="*/ 44709 w 45946"/>
                <a:gd name="connsiteY0" fmla="*/ 13731 h 57968"/>
                <a:gd name="connsiteX1" fmla="*/ 37012 w 45946"/>
                <a:gd name="connsiteY1" fmla="*/ 36090 h 57968"/>
                <a:gd name="connsiteX2" fmla="*/ 37012 w 45946"/>
                <a:gd name="connsiteY2" fmla="*/ 36090 h 57968"/>
                <a:gd name="connsiteX3" fmla="*/ 14653 w 45946"/>
                <a:gd name="connsiteY3" fmla="*/ 52951 h 57968"/>
                <a:gd name="connsiteX4" fmla="*/ 3657 w 45946"/>
                <a:gd name="connsiteY4" fmla="*/ 56250 h 57968"/>
                <a:gd name="connsiteX5" fmla="*/ 8055 w 45946"/>
                <a:gd name="connsiteY5" fmla="*/ 47086 h 57968"/>
                <a:gd name="connsiteX6" fmla="*/ 6956 w 45946"/>
                <a:gd name="connsiteY6" fmla="*/ 26560 h 57968"/>
                <a:gd name="connsiteX7" fmla="*/ 725 w 45946"/>
                <a:gd name="connsiteY7" fmla="*/ 14098 h 57968"/>
                <a:gd name="connsiteX8" fmla="*/ 14653 w 45946"/>
                <a:gd name="connsiteY8" fmla="*/ 7134 h 57968"/>
                <a:gd name="connsiteX9" fmla="*/ 24916 w 45946"/>
                <a:gd name="connsiteY9" fmla="*/ 5301 h 57968"/>
                <a:gd name="connsiteX10" fmla="*/ 44709 w 45946"/>
                <a:gd name="connsiteY10" fmla="*/ 10066 h 57968"/>
                <a:gd name="connsiteX11" fmla="*/ 45809 w 45946"/>
                <a:gd name="connsiteY11" fmla="*/ 12632 h 57968"/>
                <a:gd name="connsiteX12" fmla="*/ 44709 w 45946"/>
                <a:gd name="connsiteY12" fmla="*/ 13731 h 57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946" h="57968">
                  <a:moveTo>
                    <a:pt x="44709" y="13731"/>
                  </a:moveTo>
                  <a:cubicBezTo>
                    <a:pt x="42143" y="21062"/>
                    <a:pt x="39578" y="28760"/>
                    <a:pt x="37012" y="36090"/>
                  </a:cubicBezTo>
                  <a:lnTo>
                    <a:pt x="37012" y="36090"/>
                  </a:lnTo>
                  <a:cubicBezTo>
                    <a:pt x="23450" y="33891"/>
                    <a:pt x="21984" y="47086"/>
                    <a:pt x="14653" y="52951"/>
                  </a:cubicBezTo>
                  <a:cubicBezTo>
                    <a:pt x="11354" y="55517"/>
                    <a:pt x="8055" y="60648"/>
                    <a:pt x="3657" y="56250"/>
                  </a:cubicBezTo>
                  <a:cubicBezTo>
                    <a:pt x="-1841" y="50752"/>
                    <a:pt x="4756" y="49286"/>
                    <a:pt x="8055" y="47086"/>
                  </a:cubicBezTo>
                  <a:cubicBezTo>
                    <a:pt x="17585" y="39756"/>
                    <a:pt x="16486" y="33158"/>
                    <a:pt x="6956" y="26560"/>
                  </a:cubicBezTo>
                  <a:cubicBezTo>
                    <a:pt x="2924" y="23628"/>
                    <a:pt x="-1841" y="19963"/>
                    <a:pt x="725" y="14098"/>
                  </a:cubicBezTo>
                  <a:cubicBezTo>
                    <a:pt x="2924" y="8600"/>
                    <a:pt x="8788" y="6401"/>
                    <a:pt x="14653" y="7134"/>
                  </a:cubicBezTo>
                  <a:cubicBezTo>
                    <a:pt x="18318" y="7500"/>
                    <a:pt x="21984" y="8966"/>
                    <a:pt x="24916" y="5301"/>
                  </a:cubicBezTo>
                  <a:cubicBezTo>
                    <a:pt x="34446" y="-5329"/>
                    <a:pt x="39578" y="2002"/>
                    <a:pt x="44709" y="10066"/>
                  </a:cubicBezTo>
                  <a:cubicBezTo>
                    <a:pt x="45809" y="10799"/>
                    <a:pt x="46175" y="11899"/>
                    <a:pt x="45809" y="12632"/>
                  </a:cubicBezTo>
                  <a:cubicBezTo>
                    <a:pt x="45442" y="13365"/>
                    <a:pt x="45076" y="13731"/>
                    <a:pt x="44709" y="13731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3224A034-0EAC-4046-BC09-888F1EC4FA31}"/>
                </a:ext>
              </a:extLst>
            </p:cNvPr>
            <p:cNvSpPr/>
            <p:nvPr/>
          </p:nvSpPr>
          <p:spPr>
            <a:xfrm>
              <a:off x="11472107" y="5705233"/>
              <a:ext cx="38354" cy="43265"/>
            </a:xfrm>
            <a:custGeom>
              <a:avLst/>
              <a:gdLst>
                <a:gd name="connsiteX0" fmla="*/ 9670 w 38354"/>
                <a:gd name="connsiteY0" fmla="*/ 0 h 43265"/>
                <a:gd name="connsiteX1" fmla="*/ 25065 w 38354"/>
                <a:gd name="connsiteY1" fmla="*/ 19060 h 43265"/>
                <a:gd name="connsiteX2" fmla="*/ 31662 w 38354"/>
                <a:gd name="connsiteY2" fmla="*/ 26757 h 43265"/>
                <a:gd name="connsiteX3" fmla="*/ 38260 w 38354"/>
                <a:gd name="connsiteY3" fmla="*/ 34455 h 43265"/>
                <a:gd name="connsiteX4" fmla="*/ 33129 w 38354"/>
                <a:gd name="connsiteY4" fmla="*/ 41786 h 43265"/>
                <a:gd name="connsiteX5" fmla="*/ 22865 w 38354"/>
                <a:gd name="connsiteY5" fmla="*/ 37387 h 43265"/>
                <a:gd name="connsiteX6" fmla="*/ 11503 w 38354"/>
                <a:gd name="connsiteY6" fmla="*/ 32255 h 43265"/>
                <a:gd name="connsiteX7" fmla="*/ 1606 w 38354"/>
                <a:gd name="connsiteY7" fmla="*/ 32622 h 43265"/>
                <a:gd name="connsiteX8" fmla="*/ 1973 w 38354"/>
                <a:gd name="connsiteY8" fmla="*/ 22725 h 43265"/>
                <a:gd name="connsiteX9" fmla="*/ 9670 w 38354"/>
                <a:gd name="connsiteY9" fmla="*/ 0 h 43265"/>
                <a:gd name="connsiteX10" fmla="*/ 9670 w 38354"/>
                <a:gd name="connsiteY10" fmla="*/ 0 h 4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354" h="43265">
                  <a:moveTo>
                    <a:pt x="9670" y="0"/>
                  </a:moveTo>
                  <a:cubicBezTo>
                    <a:pt x="20666" y="1466"/>
                    <a:pt x="36061" y="-733"/>
                    <a:pt x="25065" y="19060"/>
                  </a:cubicBezTo>
                  <a:cubicBezTo>
                    <a:pt x="21399" y="25658"/>
                    <a:pt x="28364" y="25291"/>
                    <a:pt x="31662" y="26757"/>
                  </a:cubicBezTo>
                  <a:cubicBezTo>
                    <a:pt x="35328" y="28223"/>
                    <a:pt x="38993" y="30056"/>
                    <a:pt x="38260" y="34455"/>
                  </a:cubicBezTo>
                  <a:cubicBezTo>
                    <a:pt x="37894" y="37020"/>
                    <a:pt x="35694" y="39953"/>
                    <a:pt x="33129" y="41786"/>
                  </a:cubicBezTo>
                  <a:cubicBezTo>
                    <a:pt x="27997" y="45817"/>
                    <a:pt x="25431" y="40686"/>
                    <a:pt x="22865" y="37387"/>
                  </a:cubicBezTo>
                  <a:cubicBezTo>
                    <a:pt x="19567" y="33722"/>
                    <a:pt x="17734" y="27857"/>
                    <a:pt x="11503" y="32255"/>
                  </a:cubicBezTo>
                  <a:cubicBezTo>
                    <a:pt x="7837" y="34821"/>
                    <a:pt x="4905" y="38853"/>
                    <a:pt x="1606" y="32622"/>
                  </a:cubicBezTo>
                  <a:cubicBezTo>
                    <a:pt x="-227" y="29323"/>
                    <a:pt x="-959" y="26391"/>
                    <a:pt x="1973" y="22725"/>
                  </a:cubicBezTo>
                  <a:cubicBezTo>
                    <a:pt x="7837" y="16128"/>
                    <a:pt x="7471" y="7331"/>
                    <a:pt x="9670" y="0"/>
                  </a:cubicBezTo>
                  <a:cubicBezTo>
                    <a:pt x="9670" y="0"/>
                    <a:pt x="9670" y="0"/>
                    <a:pt x="9670" y="0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236868CE-416B-43D8-BE26-A8840E10F770}"/>
                </a:ext>
              </a:extLst>
            </p:cNvPr>
            <p:cNvSpPr/>
            <p:nvPr/>
          </p:nvSpPr>
          <p:spPr>
            <a:xfrm>
              <a:off x="11489474" y="5646953"/>
              <a:ext cx="26438" cy="46795"/>
            </a:xfrm>
            <a:custGeom>
              <a:avLst/>
              <a:gdLst>
                <a:gd name="connsiteX0" fmla="*/ 0 w 26438"/>
                <a:gd name="connsiteY0" fmla="*/ 35554 h 46795"/>
                <a:gd name="connsiteX1" fmla="*/ 0 w 26438"/>
                <a:gd name="connsiteY1" fmla="*/ 31889 h 46795"/>
                <a:gd name="connsiteX2" fmla="*/ 13195 w 26438"/>
                <a:gd name="connsiteY2" fmla="*/ 0 h 46795"/>
                <a:gd name="connsiteX3" fmla="*/ 24192 w 26438"/>
                <a:gd name="connsiteY3" fmla="*/ 27490 h 46795"/>
                <a:gd name="connsiteX4" fmla="*/ 22359 w 26438"/>
                <a:gd name="connsiteY4" fmla="*/ 44718 h 46795"/>
                <a:gd name="connsiteX5" fmla="*/ 6231 w 26438"/>
                <a:gd name="connsiteY5" fmla="*/ 40319 h 46795"/>
                <a:gd name="connsiteX6" fmla="*/ 0 w 26438"/>
                <a:gd name="connsiteY6" fmla="*/ 35554 h 46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38" h="46795">
                  <a:moveTo>
                    <a:pt x="0" y="35554"/>
                  </a:moveTo>
                  <a:cubicBezTo>
                    <a:pt x="0" y="34455"/>
                    <a:pt x="0" y="32989"/>
                    <a:pt x="0" y="31889"/>
                  </a:cubicBezTo>
                  <a:cubicBezTo>
                    <a:pt x="8797" y="23459"/>
                    <a:pt x="733" y="8064"/>
                    <a:pt x="13195" y="0"/>
                  </a:cubicBezTo>
                  <a:cubicBezTo>
                    <a:pt x="20160" y="8064"/>
                    <a:pt x="20526" y="18327"/>
                    <a:pt x="24192" y="27490"/>
                  </a:cubicBezTo>
                  <a:cubicBezTo>
                    <a:pt x="26757" y="33722"/>
                    <a:pt x="28223" y="39953"/>
                    <a:pt x="22359" y="44718"/>
                  </a:cubicBezTo>
                  <a:cubicBezTo>
                    <a:pt x="15395" y="49849"/>
                    <a:pt x="10996" y="44351"/>
                    <a:pt x="6231" y="40319"/>
                  </a:cubicBezTo>
                  <a:cubicBezTo>
                    <a:pt x="4398" y="38487"/>
                    <a:pt x="2199" y="37020"/>
                    <a:pt x="0" y="35554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070CF11-143E-41E6-ADDA-D6473A34AF73}"/>
                </a:ext>
              </a:extLst>
            </p:cNvPr>
            <p:cNvSpPr/>
            <p:nvPr/>
          </p:nvSpPr>
          <p:spPr>
            <a:xfrm>
              <a:off x="11310970" y="5606151"/>
              <a:ext cx="26024" cy="27324"/>
            </a:xfrm>
            <a:custGeom>
              <a:avLst/>
              <a:gdLst>
                <a:gd name="connsiteX0" fmla="*/ 26024 w 26024"/>
                <a:gd name="connsiteY0" fmla="*/ 14411 h 27324"/>
                <a:gd name="connsiteX1" fmla="*/ 12829 w 26024"/>
                <a:gd name="connsiteY1" fmla="*/ 27240 h 27324"/>
                <a:gd name="connsiteX2" fmla="*/ 0 w 26024"/>
                <a:gd name="connsiteY2" fmla="*/ 9646 h 27324"/>
                <a:gd name="connsiteX3" fmla="*/ 18694 w 26024"/>
                <a:gd name="connsiteY3" fmla="*/ 116 h 27324"/>
                <a:gd name="connsiteX4" fmla="*/ 26024 w 26024"/>
                <a:gd name="connsiteY4" fmla="*/ 14411 h 2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24" h="27324">
                  <a:moveTo>
                    <a:pt x="26024" y="14411"/>
                  </a:moveTo>
                  <a:cubicBezTo>
                    <a:pt x="25658" y="23941"/>
                    <a:pt x="20160" y="27973"/>
                    <a:pt x="12829" y="27240"/>
                  </a:cubicBezTo>
                  <a:cubicBezTo>
                    <a:pt x="2566" y="26140"/>
                    <a:pt x="0" y="16244"/>
                    <a:pt x="0" y="9646"/>
                  </a:cubicBezTo>
                  <a:cubicBezTo>
                    <a:pt x="367" y="-617"/>
                    <a:pt x="12829" y="849"/>
                    <a:pt x="18694" y="116"/>
                  </a:cubicBezTo>
                  <a:cubicBezTo>
                    <a:pt x="30056" y="-1350"/>
                    <a:pt x="20160" y="11479"/>
                    <a:pt x="26024" y="1441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60A13AA5-6722-4161-9759-2689DFF8734D}"/>
                </a:ext>
              </a:extLst>
            </p:cNvPr>
            <p:cNvSpPr/>
            <p:nvPr/>
          </p:nvSpPr>
          <p:spPr>
            <a:xfrm>
              <a:off x="11485805" y="5619811"/>
              <a:ext cx="11366" cy="19461"/>
            </a:xfrm>
            <a:custGeom>
              <a:avLst/>
              <a:gdLst>
                <a:gd name="connsiteX0" fmla="*/ 11367 w 11366"/>
                <a:gd name="connsiteY0" fmla="*/ 9549 h 19461"/>
                <a:gd name="connsiteX1" fmla="*/ 5869 w 11366"/>
                <a:gd name="connsiteY1" fmla="*/ 19445 h 19461"/>
                <a:gd name="connsiteX2" fmla="*/ 4 w 11366"/>
                <a:gd name="connsiteY2" fmla="*/ 9182 h 19461"/>
                <a:gd name="connsiteX3" fmla="*/ 5869 w 11366"/>
                <a:gd name="connsiteY3" fmla="*/ 19 h 19461"/>
                <a:gd name="connsiteX4" fmla="*/ 11367 w 11366"/>
                <a:gd name="connsiteY4" fmla="*/ 9549 h 19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66" h="19461">
                  <a:moveTo>
                    <a:pt x="11367" y="9549"/>
                  </a:moveTo>
                  <a:cubicBezTo>
                    <a:pt x="10634" y="13947"/>
                    <a:pt x="12466" y="19812"/>
                    <a:pt x="5869" y="19445"/>
                  </a:cubicBezTo>
                  <a:cubicBezTo>
                    <a:pt x="1104" y="19079"/>
                    <a:pt x="4" y="13947"/>
                    <a:pt x="4" y="9182"/>
                  </a:cubicBezTo>
                  <a:cubicBezTo>
                    <a:pt x="4" y="4784"/>
                    <a:pt x="-362" y="-348"/>
                    <a:pt x="5869" y="19"/>
                  </a:cubicBezTo>
                  <a:cubicBezTo>
                    <a:pt x="12100" y="385"/>
                    <a:pt x="10634" y="5883"/>
                    <a:pt x="11367" y="9549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B5BDFED5-1403-462E-8165-C719E437895C}"/>
                </a:ext>
              </a:extLst>
            </p:cNvPr>
            <p:cNvSpPr/>
            <p:nvPr/>
          </p:nvSpPr>
          <p:spPr>
            <a:xfrm>
              <a:off x="11456053" y="5755082"/>
              <a:ext cx="10375" cy="12828"/>
            </a:xfrm>
            <a:custGeom>
              <a:avLst/>
              <a:gdLst>
                <a:gd name="connsiteX0" fmla="*/ 66 w 10375"/>
                <a:gd name="connsiteY0" fmla="*/ 6231 h 12828"/>
                <a:gd name="connsiteX1" fmla="*/ 5198 w 10375"/>
                <a:gd name="connsiteY1" fmla="*/ 0 h 12828"/>
                <a:gd name="connsiteX2" fmla="*/ 10329 w 10375"/>
                <a:gd name="connsiteY2" fmla="*/ 6231 h 12828"/>
                <a:gd name="connsiteX3" fmla="*/ 4831 w 10375"/>
                <a:gd name="connsiteY3" fmla="*/ 12829 h 12828"/>
                <a:gd name="connsiteX4" fmla="*/ 66 w 10375"/>
                <a:gd name="connsiteY4" fmla="*/ 6231 h 1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75" h="12828">
                  <a:moveTo>
                    <a:pt x="66" y="6231"/>
                  </a:moveTo>
                  <a:cubicBezTo>
                    <a:pt x="66" y="2566"/>
                    <a:pt x="1532" y="0"/>
                    <a:pt x="5198" y="0"/>
                  </a:cubicBezTo>
                  <a:cubicBezTo>
                    <a:pt x="8863" y="0"/>
                    <a:pt x="10696" y="2566"/>
                    <a:pt x="10329" y="6231"/>
                  </a:cubicBezTo>
                  <a:cubicBezTo>
                    <a:pt x="9963" y="9530"/>
                    <a:pt x="7763" y="12462"/>
                    <a:pt x="4831" y="12829"/>
                  </a:cubicBezTo>
                  <a:cubicBezTo>
                    <a:pt x="799" y="12829"/>
                    <a:pt x="-300" y="9530"/>
                    <a:pt x="66" y="6231"/>
                  </a:cubicBezTo>
                  <a:close/>
                </a:path>
              </a:pathLst>
            </a:custGeom>
            <a:solidFill>
              <a:srgbClr val="D9BDA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B2A4A389-9944-4A1C-B4D2-14ACBF1ED5DE}"/>
                </a:ext>
              </a:extLst>
            </p:cNvPr>
            <p:cNvSpPr/>
            <p:nvPr/>
          </p:nvSpPr>
          <p:spPr>
            <a:xfrm>
              <a:off x="11673138" y="6013483"/>
              <a:ext cx="128166" cy="300211"/>
            </a:xfrm>
            <a:custGeom>
              <a:avLst/>
              <a:gdLst>
                <a:gd name="connsiteX0" fmla="*/ 60451 w 128166"/>
                <a:gd name="connsiteY0" fmla="*/ 300204 h 300211"/>
                <a:gd name="connsiteX1" fmla="*/ 68515 w 128166"/>
                <a:gd name="connsiteY1" fmla="*/ 258785 h 300211"/>
                <a:gd name="connsiteX2" fmla="*/ 65583 w 128166"/>
                <a:gd name="connsiteY2" fmla="*/ 244856 h 300211"/>
                <a:gd name="connsiteX3" fmla="*/ 61184 w 128166"/>
                <a:gd name="connsiteY3" fmla="*/ 227996 h 300211"/>
                <a:gd name="connsiteX4" fmla="*/ 52754 w 128166"/>
                <a:gd name="connsiteY4" fmla="*/ 217733 h 300211"/>
                <a:gd name="connsiteX5" fmla="*/ 49455 w 128166"/>
                <a:gd name="connsiteY5" fmla="*/ 199772 h 300211"/>
                <a:gd name="connsiteX6" fmla="*/ 58985 w 128166"/>
                <a:gd name="connsiteY6" fmla="*/ 174481 h 300211"/>
                <a:gd name="connsiteX7" fmla="*/ 30761 w 128166"/>
                <a:gd name="connsiteY7" fmla="*/ 132696 h 300211"/>
                <a:gd name="connsiteX8" fmla="*/ 10235 w 128166"/>
                <a:gd name="connsiteY8" fmla="*/ 98608 h 300211"/>
                <a:gd name="connsiteX9" fmla="*/ 11335 w 128166"/>
                <a:gd name="connsiteY9" fmla="*/ 89444 h 300211"/>
                <a:gd name="connsiteX10" fmla="*/ 23431 w 128166"/>
                <a:gd name="connsiteY10" fmla="*/ 67452 h 300211"/>
                <a:gd name="connsiteX11" fmla="*/ 24530 w 128166"/>
                <a:gd name="connsiteY11" fmla="*/ 43993 h 300211"/>
                <a:gd name="connsiteX12" fmla="*/ 2171 w 128166"/>
                <a:gd name="connsiteY12" fmla="*/ 45093 h 300211"/>
                <a:gd name="connsiteX13" fmla="*/ 2538 w 128166"/>
                <a:gd name="connsiteY13" fmla="*/ 35563 h 300211"/>
                <a:gd name="connsiteX14" fmla="*/ 5837 w 128166"/>
                <a:gd name="connsiteY14" fmla="*/ 18702 h 300211"/>
                <a:gd name="connsiteX15" fmla="*/ 11335 w 128166"/>
                <a:gd name="connsiteY15" fmla="*/ 3308 h 300211"/>
                <a:gd name="connsiteX16" fmla="*/ 56419 w 128166"/>
                <a:gd name="connsiteY16" fmla="*/ 17236 h 300211"/>
                <a:gd name="connsiteX17" fmla="*/ 56053 w 128166"/>
                <a:gd name="connsiteY17" fmla="*/ 742 h 300211"/>
                <a:gd name="connsiteX18" fmla="*/ 64116 w 128166"/>
                <a:gd name="connsiteY18" fmla="*/ 3308 h 300211"/>
                <a:gd name="connsiteX19" fmla="*/ 72180 w 128166"/>
                <a:gd name="connsiteY19" fmla="*/ 22734 h 300211"/>
                <a:gd name="connsiteX20" fmla="*/ 73280 w 128166"/>
                <a:gd name="connsiteY20" fmla="*/ 46926 h 300211"/>
                <a:gd name="connsiteX21" fmla="*/ 78045 w 128166"/>
                <a:gd name="connsiteY21" fmla="*/ 69285 h 300211"/>
                <a:gd name="connsiteX22" fmla="*/ 83910 w 128166"/>
                <a:gd name="connsiteY22" fmla="*/ 111070 h 300211"/>
                <a:gd name="connsiteX23" fmla="*/ 80611 w 128166"/>
                <a:gd name="connsiteY23" fmla="*/ 120600 h 300211"/>
                <a:gd name="connsiteX24" fmla="*/ 88675 w 128166"/>
                <a:gd name="connsiteY24" fmla="*/ 120600 h 300211"/>
                <a:gd name="connsiteX25" fmla="*/ 90141 w 128166"/>
                <a:gd name="connsiteY25" fmla="*/ 128664 h 300211"/>
                <a:gd name="connsiteX26" fmla="*/ 78411 w 128166"/>
                <a:gd name="connsiteY26" fmla="*/ 133429 h 300211"/>
                <a:gd name="connsiteX27" fmla="*/ 68881 w 128166"/>
                <a:gd name="connsiteY27" fmla="*/ 127564 h 300211"/>
                <a:gd name="connsiteX28" fmla="*/ 58985 w 128166"/>
                <a:gd name="connsiteY28" fmla="*/ 123899 h 300211"/>
                <a:gd name="connsiteX29" fmla="*/ 67415 w 128166"/>
                <a:gd name="connsiteY29" fmla="*/ 138194 h 300211"/>
                <a:gd name="connsiteX30" fmla="*/ 71447 w 128166"/>
                <a:gd name="connsiteY30" fmla="*/ 162019 h 300211"/>
                <a:gd name="connsiteX31" fmla="*/ 74013 w 128166"/>
                <a:gd name="connsiteY31" fmla="*/ 170816 h 300211"/>
                <a:gd name="connsiteX32" fmla="*/ 101870 w 128166"/>
                <a:gd name="connsiteY32" fmla="*/ 202338 h 300211"/>
                <a:gd name="connsiteX33" fmla="*/ 107734 w 128166"/>
                <a:gd name="connsiteY33" fmla="*/ 203071 h 300211"/>
                <a:gd name="connsiteX34" fmla="*/ 127528 w 128166"/>
                <a:gd name="connsiteY34" fmla="*/ 178146 h 300211"/>
                <a:gd name="connsiteX35" fmla="*/ 118364 w 128166"/>
                <a:gd name="connsiteY35" fmla="*/ 215533 h 300211"/>
                <a:gd name="connsiteX36" fmla="*/ 122396 w 128166"/>
                <a:gd name="connsiteY36" fmla="*/ 238259 h 300211"/>
                <a:gd name="connsiteX37" fmla="*/ 124229 w 128166"/>
                <a:gd name="connsiteY37" fmla="*/ 255853 h 300211"/>
                <a:gd name="connsiteX38" fmla="*/ 95639 w 128166"/>
                <a:gd name="connsiteY38" fmla="*/ 283710 h 300211"/>
                <a:gd name="connsiteX39" fmla="*/ 60451 w 128166"/>
                <a:gd name="connsiteY39" fmla="*/ 300204 h 30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8166" h="300211">
                  <a:moveTo>
                    <a:pt x="60451" y="300204"/>
                  </a:moveTo>
                  <a:cubicBezTo>
                    <a:pt x="62650" y="286275"/>
                    <a:pt x="54220" y="270881"/>
                    <a:pt x="68515" y="258785"/>
                  </a:cubicBezTo>
                  <a:cubicBezTo>
                    <a:pt x="70348" y="257319"/>
                    <a:pt x="68148" y="248522"/>
                    <a:pt x="65583" y="244856"/>
                  </a:cubicBezTo>
                  <a:cubicBezTo>
                    <a:pt x="61917" y="239358"/>
                    <a:pt x="55319" y="236793"/>
                    <a:pt x="61184" y="227996"/>
                  </a:cubicBezTo>
                  <a:cubicBezTo>
                    <a:pt x="64483" y="223231"/>
                    <a:pt x="57152" y="220298"/>
                    <a:pt x="52754" y="217733"/>
                  </a:cubicBezTo>
                  <a:cubicBezTo>
                    <a:pt x="36993" y="209302"/>
                    <a:pt x="38459" y="210402"/>
                    <a:pt x="49455" y="199772"/>
                  </a:cubicBezTo>
                  <a:cubicBezTo>
                    <a:pt x="55319" y="194274"/>
                    <a:pt x="56419" y="183278"/>
                    <a:pt x="58985" y="174481"/>
                  </a:cubicBezTo>
                  <a:cubicBezTo>
                    <a:pt x="61184" y="167517"/>
                    <a:pt x="37726" y="133062"/>
                    <a:pt x="30761" y="132696"/>
                  </a:cubicBezTo>
                  <a:cubicBezTo>
                    <a:pt x="12801" y="131230"/>
                    <a:pt x="4004" y="116568"/>
                    <a:pt x="10235" y="98608"/>
                  </a:cubicBezTo>
                  <a:cubicBezTo>
                    <a:pt x="11335" y="95675"/>
                    <a:pt x="10968" y="92376"/>
                    <a:pt x="11335" y="89444"/>
                  </a:cubicBezTo>
                  <a:cubicBezTo>
                    <a:pt x="13534" y="81014"/>
                    <a:pt x="16466" y="71117"/>
                    <a:pt x="23431" y="67452"/>
                  </a:cubicBezTo>
                  <a:cubicBezTo>
                    <a:pt x="38459" y="59021"/>
                    <a:pt x="30028" y="52057"/>
                    <a:pt x="24530" y="43993"/>
                  </a:cubicBezTo>
                  <a:cubicBezTo>
                    <a:pt x="16466" y="31898"/>
                    <a:pt x="9502" y="37029"/>
                    <a:pt x="2171" y="45093"/>
                  </a:cubicBezTo>
                  <a:cubicBezTo>
                    <a:pt x="-1127" y="41794"/>
                    <a:pt x="-394" y="37029"/>
                    <a:pt x="2538" y="35563"/>
                  </a:cubicBezTo>
                  <a:cubicBezTo>
                    <a:pt x="12434" y="31165"/>
                    <a:pt x="21231" y="29332"/>
                    <a:pt x="5837" y="18702"/>
                  </a:cubicBezTo>
                  <a:cubicBezTo>
                    <a:pt x="-761" y="14304"/>
                    <a:pt x="12801" y="9905"/>
                    <a:pt x="11335" y="3308"/>
                  </a:cubicBezTo>
                  <a:cubicBezTo>
                    <a:pt x="29662" y="-3290"/>
                    <a:pt x="38825" y="19802"/>
                    <a:pt x="56419" y="17236"/>
                  </a:cubicBezTo>
                  <a:cubicBezTo>
                    <a:pt x="63017" y="11738"/>
                    <a:pt x="46523" y="5873"/>
                    <a:pt x="56053" y="742"/>
                  </a:cubicBezTo>
                  <a:cubicBezTo>
                    <a:pt x="59351" y="-1091"/>
                    <a:pt x="61917" y="742"/>
                    <a:pt x="64116" y="3308"/>
                  </a:cubicBezTo>
                  <a:cubicBezTo>
                    <a:pt x="62650" y="11738"/>
                    <a:pt x="65583" y="18702"/>
                    <a:pt x="72180" y="22734"/>
                  </a:cubicBezTo>
                  <a:cubicBezTo>
                    <a:pt x="85009" y="30798"/>
                    <a:pt x="82443" y="37396"/>
                    <a:pt x="73280" y="46926"/>
                  </a:cubicBezTo>
                  <a:cubicBezTo>
                    <a:pt x="65216" y="54989"/>
                    <a:pt x="56786" y="64153"/>
                    <a:pt x="78045" y="69285"/>
                  </a:cubicBezTo>
                  <a:cubicBezTo>
                    <a:pt x="91240" y="72217"/>
                    <a:pt x="93806" y="97141"/>
                    <a:pt x="83910" y="111070"/>
                  </a:cubicBezTo>
                  <a:cubicBezTo>
                    <a:pt x="81710" y="114002"/>
                    <a:pt x="74746" y="114735"/>
                    <a:pt x="80611" y="120600"/>
                  </a:cubicBezTo>
                  <a:cubicBezTo>
                    <a:pt x="84276" y="124265"/>
                    <a:pt x="84643" y="122799"/>
                    <a:pt x="88675" y="120600"/>
                  </a:cubicBezTo>
                  <a:cubicBezTo>
                    <a:pt x="91607" y="118767"/>
                    <a:pt x="90507" y="126098"/>
                    <a:pt x="90141" y="128664"/>
                  </a:cubicBezTo>
                  <a:cubicBezTo>
                    <a:pt x="89041" y="135628"/>
                    <a:pt x="83543" y="135262"/>
                    <a:pt x="78411" y="133429"/>
                  </a:cubicBezTo>
                  <a:cubicBezTo>
                    <a:pt x="75113" y="132329"/>
                    <a:pt x="72180" y="129397"/>
                    <a:pt x="68881" y="127564"/>
                  </a:cubicBezTo>
                  <a:cubicBezTo>
                    <a:pt x="65949" y="126098"/>
                    <a:pt x="62284" y="125365"/>
                    <a:pt x="58985" y="123899"/>
                  </a:cubicBezTo>
                  <a:cubicBezTo>
                    <a:pt x="57885" y="132696"/>
                    <a:pt x="66682" y="134162"/>
                    <a:pt x="67415" y="138194"/>
                  </a:cubicBezTo>
                  <a:cubicBezTo>
                    <a:pt x="68881" y="145891"/>
                    <a:pt x="89408" y="151023"/>
                    <a:pt x="71447" y="162019"/>
                  </a:cubicBezTo>
                  <a:cubicBezTo>
                    <a:pt x="67049" y="164951"/>
                    <a:pt x="72180" y="167883"/>
                    <a:pt x="74013" y="170816"/>
                  </a:cubicBezTo>
                  <a:cubicBezTo>
                    <a:pt x="82077" y="182545"/>
                    <a:pt x="104069" y="181445"/>
                    <a:pt x="101870" y="202338"/>
                  </a:cubicBezTo>
                  <a:cubicBezTo>
                    <a:pt x="101870" y="204171"/>
                    <a:pt x="107002" y="205637"/>
                    <a:pt x="107734" y="203071"/>
                  </a:cubicBezTo>
                  <a:cubicBezTo>
                    <a:pt x="111033" y="192441"/>
                    <a:pt x="127894" y="192441"/>
                    <a:pt x="127528" y="178146"/>
                  </a:cubicBezTo>
                  <a:cubicBezTo>
                    <a:pt x="129360" y="192075"/>
                    <a:pt x="127528" y="205637"/>
                    <a:pt x="118364" y="215533"/>
                  </a:cubicBezTo>
                  <a:cubicBezTo>
                    <a:pt x="108468" y="226163"/>
                    <a:pt x="100770" y="233127"/>
                    <a:pt x="122396" y="238259"/>
                  </a:cubicBezTo>
                  <a:cubicBezTo>
                    <a:pt x="131193" y="240458"/>
                    <a:pt x="119464" y="250355"/>
                    <a:pt x="124229" y="255853"/>
                  </a:cubicBezTo>
                  <a:cubicBezTo>
                    <a:pt x="108468" y="259518"/>
                    <a:pt x="106635" y="280411"/>
                    <a:pt x="95639" y="283710"/>
                  </a:cubicBezTo>
                  <a:cubicBezTo>
                    <a:pt x="82810" y="288108"/>
                    <a:pt x="74379" y="300570"/>
                    <a:pt x="60451" y="300204"/>
                  </a:cubicBezTo>
                  <a:close/>
                </a:path>
              </a:pathLst>
            </a:custGeom>
            <a:solidFill>
              <a:srgbClr val="D2B1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255E425-48C2-4638-B27F-E19695DFF679}"/>
                </a:ext>
              </a:extLst>
            </p:cNvPr>
            <p:cNvSpPr/>
            <p:nvPr/>
          </p:nvSpPr>
          <p:spPr>
            <a:xfrm>
              <a:off x="11572424" y="5865777"/>
              <a:ext cx="14549" cy="19449"/>
            </a:xfrm>
            <a:custGeom>
              <a:avLst/>
              <a:gdLst>
                <a:gd name="connsiteX0" fmla="*/ 14549 w 14549"/>
                <a:gd name="connsiteY0" fmla="*/ 10263 h 19449"/>
                <a:gd name="connsiteX1" fmla="*/ 6119 w 14549"/>
                <a:gd name="connsiteY1" fmla="*/ 19427 h 19449"/>
                <a:gd name="connsiteX2" fmla="*/ 254 w 14549"/>
                <a:gd name="connsiteY2" fmla="*/ 12096 h 19449"/>
                <a:gd name="connsiteX3" fmla="*/ 9051 w 14549"/>
                <a:gd name="connsiteY3" fmla="*/ 0 h 19449"/>
                <a:gd name="connsiteX4" fmla="*/ 14549 w 14549"/>
                <a:gd name="connsiteY4" fmla="*/ 10263 h 1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49" h="19449">
                  <a:moveTo>
                    <a:pt x="14549" y="10263"/>
                  </a:moveTo>
                  <a:cubicBezTo>
                    <a:pt x="14549" y="15761"/>
                    <a:pt x="12716" y="19793"/>
                    <a:pt x="6119" y="19427"/>
                  </a:cubicBezTo>
                  <a:cubicBezTo>
                    <a:pt x="1720" y="19060"/>
                    <a:pt x="-846" y="16128"/>
                    <a:pt x="254" y="12096"/>
                  </a:cubicBezTo>
                  <a:cubicBezTo>
                    <a:pt x="1720" y="6964"/>
                    <a:pt x="2820" y="0"/>
                    <a:pt x="9051" y="0"/>
                  </a:cubicBezTo>
                  <a:cubicBezTo>
                    <a:pt x="14182" y="0"/>
                    <a:pt x="14549" y="5865"/>
                    <a:pt x="14549" y="10263"/>
                  </a:cubicBezTo>
                  <a:close/>
                </a:path>
              </a:pathLst>
            </a:custGeom>
            <a:solidFill>
              <a:srgbClr val="E4CCB4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8BFDFBE9-32FE-456D-AFC1-1709B5F5B28A}"/>
                </a:ext>
              </a:extLst>
            </p:cNvPr>
            <p:cNvSpPr/>
            <p:nvPr/>
          </p:nvSpPr>
          <p:spPr>
            <a:xfrm>
              <a:off x="11704891" y="5777858"/>
              <a:ext cx="17334" cy="19963"/>
            </a:xfrm>
            <a:custGeom>
              <a:avLst/>
              <a:gdLst>
                <a:gd name="connsiteX0" fmla="*/ 17335 w 17334"/>
                <a:gd name="connsiteY0" fmla="*/ 8380 h 19963"/>
                <a:gd name="connsiteX1" fmla="*/ 7072 w 17334"/>
                <a:gd name="connsiteY1" fmla="*/ 19742 h 19963"/>
                <a:gd name="connsiteX2" fmla="*/ 107 w 17334"/>
                <a:gd name="connsiteY2" fmla="*/ 16810 h 19963"/>
                <a:gd name="connsiteX3" fmla="*/ 10371 w 17334"/>
                <a:gd name="connsiteY3" fmla="*/ 682 h 19963"/>
                <a:gd name="connsiteX4" fmla="*/ 17335 w 17334"/>
                <a:gd name="connsiteY4" fmla="*/ 8380 h 1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34" h="19963">
                  <a:moveTo>
                    <a:pt x="17335" y="8380"/>
                  </a:moveTo>
                  <a:cubicBezTo>
                    <a:pt x="14402" y="12045"/>
                    <a:pt x="11104" y="16077"/>
                    <a:pt x="7072" y="19742"/>
                  </a:cubicBezTo>
                  <a:cubicBezTo>
                    <a:pt x="6705" y="20109"/>
                    <a:pt x="-992" y="20476"/>
                    <a:pt x="107" y="16810"/>
                  </a:cubicBezTo>
                  <a:cubicBezTo>
                    <a:pt x="1940" y="10946"/>
                    <a:pt x="5606" y="4714"/>
                    <a:pt x="10371" y="682"/>
                  </a:cubicBezTo>
                  <a:cubicBezTo>
                    <a:pt x="12936" y="-1883"/>
                    <a:pt x="15869" y="3248"/>
                    <a:pt x="17335" y="838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B3DE27A6-C278-4948-8644-9314D3C0630D}"/>
                </a:ext>
              </a:extLst>
            </p:cNvPr>
            <p:cNvSpPr/>
            <p:nvPr/>
          </p:nvSpPr>
          <p:spPr>
            <a:xfrm>
              <a:off x="11235473" y="6603100"/>
              <a:ext cx="122068" cy="90094"/>
            </a:xfrm>
            <a:custGeom>
              <a:avLst/>
              <a:gdLst>
                <a:gd name="connsiteX0" fmla="*/ 50939 w 122068"/>
                <a:gd name="connsiteY0" fmla="*/ 7117 h 90094"/>
                <a:gd name="connsiteX1" fmla="*/ 60102 w 122068"/>
                <a:gd name="connsiteY1" fmla="*/ 7850 h 90094"/>
                <a:gd name="connsiteX2" fmla="*/ 69266 w 122068"/>
                <a:gd name="connsiteY2" fmla="*/ 14081 h 90094"/>
                <a:gd name="connsiteX3" fmla="*/ 92358 w 122068"/>
                <a:gd name="connsiteY3" fmla="*/ 48902 h 90094"/>
                <a:gd name="connsiteX4" fmla="*/ 109585 w 122068"/>
                <a:gd name="connsiteY4" fmla="*/ 60265 h 90094"/>
                <a:gd name="connsiteX5" fmla="*/ 113617 w 122068"/>
                <a:gd name="connsiteY5" fmla="*/ 63564 h 90094"/>
                <a:gd name="connsiteX6" fmla="*/ 113617 w 122068"/>
                <a:gd name="connsiteY6" fmla="*/ 88488 h 90094"/>
                <a:gd name="connsiteX7" fmla="*/ 91258 w 122068"/>
                <a:gd name="connsiteY7" fmla="*/ 88488 h 90094"/>
                <a:gd name="connsiteX8" fmla="*/ 84294 w 122068"/>
                <a:gd name="connsiteY8" fmla="*/ 70162 h 90094"/>
                <a:gd name="connsiteX9" fmla="*/ 76597 w 122068"/>
                <a:gd name="connsiteY9" fmla="*/ 52201 h 90094"/>
                <a:gd name="connsiteX10" fmla="*/ 56804 w 122068"/>
                <a:gd name="connsiteY10" fmla="*/ 44504 h 90094"/>
                <a:gd name="connsiteX11" fmla="*/ 55337 w 122068"/>
                <a:gd name="connsiteY11" fmla="*/ 49635 h 90094"/>
                <a:gd name="connsiteX12" fmla="*/ 50939 w 122068"/>
                <a:gd name="connsiteY12" fmla="*/ 65030 h 90094"/>
                <a:gd name="connsiteX13" fmla="*/ 43242 w 122068"/>
                <a:gd name="connsiteY13" fmla="*/ 65396 h 90094"/>
                <a:gd name="connsiteX14" fmla="*/ 24182 w 122068"/>
                <a:gd name="connsiteY14" fmla="*/ 26177 h 90094"/>
                <a:gd name="connsiteX15" fmla="*/ 8054 w 122068"/>
                <a:gd name="connsiteY15" fmla="*/ 34607 h 90094"/>
                <a:gd name="connsiteX16" fmla="*/ 2922 w 122068"/>
                <a:gd name="connsiteY16" fmla="*/ 8583 h 90094"/>
                <a:gd name="connsiteX17" fmla="*/ 50939 w 122068"/>
                <a:gd name="connsiteY17" fmla="*/ 7117 h 9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068" h="90094">
                  <a:moveTo>
                    <a:pt x="50939" y="7117"/>
                  </a:moveTo>
                  <a:cubicBezTo>
                    <a:pt x="53871" y="11515"/>
                    <a:pt x="56437" y="9683"/>
                    <a:pt x="60102" y="7850"/>
                  </a:cubicBezTo>
                  <a:cubicBezTo>
                    <a:pt x="67067" y="4551"/>
                    <a:pt x="67433" y="3085"/>
                    <a:pt x="69266" y="14081"/>
                  </a:cubicBezTo>
                  <a:cubicBezTo>
                    <a:pt x="71465" y="25810"/>
                    <a:pt x="85027" y="36806"/>
                    <a:pt x="92358" y="48902"/>
                  </a:cubicBezTo>
                  <a:cubicBezTo>
                    <a:pt x="98223" y="52568"/>
                    <a:pt x="104087" y="55867"/>
                    <a:pt x="109585" y="60265"/>
                  </a:cubicBezTo>
                  <a:cubicBezTo>
                    <a:pt x="111051" y="61364"/>
                    <a:pt x="112151" y="62464"/>
                    <a:pt x="113617" y="63564"/>
                  </a:cubicBezTo>
                  <a:cubicBezTo>
                    <a:pt x="122781" y="71994"/>
                    <a:pt x="126813" y="80058"/>
                    <a:pt x="113617" y="88488"/>
                  </a:cubicBezTo>
                  <a:cubicBezTo>
                    <a:pt x="106286" y="92887"/>
                    <a:pt x="98589" y="86656"/>
                    <a:pt x="91258" y="88488"/>
                  </a:cubicBezTo>
                  <a:cubicBezTo>
                    <a:pt x="81362" y="85189"/>
                    <a:pt x="83561" y="77492"/>
                    <a:pt x="84294" y="70162"/>
                  </a:cubicBezTo>
                  <a:cubicBezTo>
                    <a:pt x="85394" y="62464"/>
                    <a:pt x="79896" y="57699"/>
                    <a:pt x="76597" y="52201"/>
                  </a:cubicBezTo>
                  <a:cubicBezTo>
                    <a:pt x="71832" y="44137"/>
                    <a:pt x="59736" y="56233"/>
                    <a:pt x="56804" y="44504"/>
                  </a:cubicBezTo>
                  <a:cubicBezTo>
                    <a:pt x="54238" y="45603"/>
                    <a:pt x="55337" y="47803"/>
                    <a:pt x="55337" y="49635"/>
                  </a:cubicBezTo>
                  <a:cubicBezTo>
                    <a:pt x="54971" y="55133"/>
                    <a:pt x="55337" y="60631"/>
                    <a:pt x="50939" y="65030"/>
                  </a:cubicBezTo>
                  <a:cubicBezTo>
                    <a:pt x="48373" y="66130"/>
                    <a:pt x="45808" y="66496"/>
                    <a:pt x="43242" y="65396"/>
                  </a:cubicBezTo>
                  <a:cubicBezTo>
                    <a:pt x="24915" y="48169"/>
                    <a:pt x="20883" y="40105"/>
                    <a:pt x="24182" y="26177"/>
                  </a:cubicBezTo>
                  <a:cubicBezTo>
                    <a:pt x="19783" y="32041"/>
                    <a:pt x="14285" y="39372"/>
                    <a:pt x="8054" y="34607"/>
                  </a:cubicBezTo>
                  <a:cubicBezTo>
                    <a:pt x="-10" y="28742"/>
                    <a:pt x="-2576" y="18846"/>
                    <a:pt x="2922" y="8583"/>
                  </a:cubicBezTo>
                  <a:cubicBezTo>
                    <a:pt x="19050" y="-2413"/>
                    <a:pt x="34811" y="-2780"/>
                    <a:pt x="50939" y="7117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72C3D7D-BC0A-43CD-8ACE-62E789569EAF}"/>
                </a:ext>
              </a:extLst>
            </p:cNvPr>
            <p:cNvSpPr/>
            <p:nvPr/>
          </p:nvSpPr>
          <p:spPr>
            <a:xfrm>
              <a:off x="11328197" y="6611316"/>
              <a:ext cx="70771" cy="55347"/>
            </a:xfrm>
            <a:custGeom>
              <a:avLst/>
              <a:gdLst>
                <a:gd name="connsiteX0" fmla="*/ 15028 w 70771"/>
                <a:gd name="connsiteY0" fmla="*/ 55347 h 55347"/>
                <a:gd name="connsiteX1" fmla="*/ 0 w 70771"/>
                <a:gd name="connsiteY1" fmla="*/ 40319 h 55347"/>
                <a:gd name="connsiteX2" fmla="*/ 25658 w 70771"/>
                <a:gd name="connsiteY2" fmla="*/ 27857 h 55347"/>
                <a:gd name="connsiteX3" fmla="*/ 30056 w 70771"/>
                <a:gd name="connsiteY3" fmla="*/ 29323 h 55347"/>
                <a:gd name="connsiteX4" fmla="*/ 47284 w 70771"/>
                <a:gd name="connsiteY4" fmla="*/ 38853 h 55347"/>
                <a:gd name="connsiteX5" fmla="*/ 51315 w 70771"/>
                <a:gd name="connsiteY5" fmla="*/ 36287 h 55347"/>
                <a:gd name="connsiteX6" fmla="*/ 47650 w 70771"/>
                <a:gd name="connsiteY6" fmla="*/ 28590 h 55347"/>
                <a:gd name="connsiteX7" fmla="*/ 27857 w 70771"/>
                <a:gd name="connsiteY7" fmla="*/ 0 h 55347"/>
                <a:gd name="connsiteX8" fmla="*/ 48017 w 70771"/>
                <a:gd name="connsiteY8" fmla="*/ 10630 h 55347"/>
                <a:gd name="connsiteX9" fmla="*/ 63411 w 70771"/>
                <a:gd name="connsiteY9" fmla="*/ 4032 h 55347"/>
                <a:gd name="connsiteX10" fmla="*/ 60112 w 70771"/>
                <a:gd name="connsiteY10" fmla="*/ 51682 h 55347"/>
                <a:gd name="connsiteX11" fmla="*/ 44718 w 70771"/>
                <a:gd name="connsiteY11" fmla="*/ 51682 h 55347"/>
                <a:gd name="connsiteX12" fmla="*/ 15028 w 70771"/>
                <a:gd name="connsiteY12" fmla="*/ 55347 h 5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771" h="55347">
                  <a:moveTo>
                    <a:pt x="15028" y="55347"/>
                  </a:moveTo>
                  <a:cubicBezTo>
                    <a:pt x="8430" y="51682"/>
                    <a:pt x="3665" y="46917"/>
                    <a:pt x="0" y="40319"/>
                  </a:cubicBezTo>
                  <a:cubicBezTo>
                    <a:pt x="8797" y="36287"/>
                    <a:pt x="18693" y="33721"/>
                    <a:pt x="25658" y="27857"/>
                  </a:cubicBezTo>
                  <a:cubicBezTo>
                    <a:pt x="30789" y="23825"/>
                    <a:pt x="29690" y="26391"/>
                    <a:pt x="30056" y="29323"/>
                  </a:cubicBezTo>
                  <a:cubicBezTo>
                    <a:pt x="31889" y="39953"/>
                    <a:pt x="43618" y="32255"/>
                    <a:pt x="47284" y="38853"/>
                  </a:cubicBezTo>
                  <a:cubicBezTo>
                    <a:pt x="48750" y="38120"/>
                    <a:pt x="50949" y="37387"/>
                    <a:pt x="51315" y="36287"/>
                  </a:cubicBezTo>
                  <a:cubicBezTo>
                    <a:pt x="52415" y="32989"/>
                    <a:pt x="49849" y="30789"/>
                    <a:pt x="47650" y="28590"/>
                  </a:cubicBezTo>
                  <a:cubicBezTo>
                    <a:pt x="40686" y="20160"/>
                    <a:pt x="27490" y="15761"/>
                    <a:pt x="27857" y="0"/>
                  </a:cubicBezTo>
                  <a:cubicBezTo>
                    <a:pt x="35554" y="3665"/>
                    <a:pt x="43252" y="5865"/>
                    <a:pt x="48017" y="10630"/>
                  </a:cubicBezTo>
                  <a:cubicBezTo>
                    <a:pt x="58280" y="21259"/>
                    <a:pt x="63045" y="19427"/>
                    <a:pt x="63411" y="4032"/>
                  </a:cubicBezTo>
                  <a:cubicBezTo>
                    <a:pt x="82471" y="22725"/>
                    <a:pt x="58280" y="35921"/>
                    <a:pt x="60112" y="51682"/>
                  </a:cubicBezTo>
                  <a:cubicBezTo>
                    <a:pt x="54981" y="48383"/>
                    <a:pt x="49849" y="48383"/>
                    <a:pt x="44718" y="51682"/>
                  </a:cubicBezTo>
                  <a:cubicBezTo>
                    <a:pt x="35188" y="56080"/>
                    <a:pt x="23825" y="47284"/>
                    <a:pt x="15028" y="5534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8AD258B0-E07D-4A80-B651-90D7F537C46E}"/>
                </a:ext>
              </a:extLst>
            </p:cNvPr>
            <p:cNvSpPr/>
            <p:nvPr/>
          </p:nvSpPr>
          <p:spPr>
            <a:xfrm>
              <a:off x="11226666" y="6591890"/>
              <a:ext cx="63411" cy="30270"/>
            </a:xfrm>
            <a:custGeom>
              <a:avLst/>
              <a:gdLst>
                <a:gd name="connsiteX0" fmla="*/ 59746 w 63411"/>
                <a:gd name="connsiteY0" fmla="*/ 18327 h 30270"/>
                <a:gd name="connsiteX1" fmla="*/ 10996 w 63411"/>
                <a:gd name="connsiteY1" fmla="*/ 22725 h 30270"/>
                <a:gd name="connsiteX2" fmla="*/ 0 w 63411"/>
                <a:gd name="connsiteY2" fmla="*/ 29690 h 30270"/>
                <a:gd name="connsiteX3" fmla="*/ 18694 w 63411"/>
                <a:gd name="connsiteY3" fmla="*/ 0 h 30270"/>
                <a:gd name="connsiteX4" fmla="*/ 63411 w 63411"/>
                <a:gd name="connsiteY4" fmla="*/ 10996 h 30270"/>
                <a:gd name="connsiteX5" fmla="*/ 59746 w 63411"/>
                <a:gd name="connsiteY5" fmla="*/ 18327 h 30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11" h="30270">
                  <a:moveTo>
                    <a:pt x="59746" y="18327"/>
                  </a:moveTo>
                  <a:cubicBezTo>
                    <a:pt x="42518" y="10263"/>
                    <a:pt x="27124" y="17960"/>
                    <a:pt x="10996" y="22725"/>
                  </a:cubicBezTo>
                  <a:cubicBezTo>
                    <a:pt x="7697" y="25658"/>
                    <a:pt x="6598" y="32255"/>
                    <a:pt x="0" y="29690"/>
                  </a:cubicBezTo>
                  <a:cubicBezTo>
                    <a:pt x="3665" y="17960"/>
                    <a:pt x="3665" y="4399"/>
                    <a:pt x="18694" y="0"/>
                  </a:cubicBezTo>
                  <a:cubicBezTo>
                    <a:pt x="33722" y="4032"/>
                    <a:pt x="47284" y="12096"/>
                    <a:pt x="63411" y="10996"/>
                  </a:cubicBezTo>
                  <a:cubicBezTo>
                    <a:pt x="62312" y="13562"/>
                    <a:pt x="61212" y="15761"/>
                    <a:pt x="59746" y="18327"/>
                  </a:cubicBezTo>
                  <a:close/>
                </a:path>
              </a:pathLst>
            </a:custGeom>
            <a:solidFill>
              <a:srgbClr val="E2C7B8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284251D0-EAD5-4B43-BC09-3A7A8E6F73C6}"/>
                </a:ext>
              </a:extLst>
            </p:cNvPr>
            <p:cNvSpPr/>
            <p:nvPr/>
          </p:nvSpPr>
          <p:spPr>
            <a:xfrm>
              <a:off x="11012171" y="6673443"/>
              <a:ext cx="261412" cy="119362"/>
            </a:xfrm>
            <a:custGeom>
              <a:avLst/>
              <a:gdLst>
                <a:gd name="connsiteX0" fmla="*/ 210830 w 261412"/>
                <a:gd name="connsiteY0" fmla="*/ 102449 h 119362"/>
                <a:gd name="connsiteX1" fmla="*/ 158415 w 261412"/>
                <a:gd name="connsiteY1" fmla="*/ 102816 h 119362"/>
                <a:gd name="connsiteX2" fmla="*/ 133857 w 261412"/>
                <a:gd name="connsiteY2" fmla="*/ 115645 h 119362"/>
                <a:gd name="connsiteX3" fmla="*/ 94637 w 261412"/>
                <a:gd name="connsiteY3" fmla="*/ 113446 h 119362"/>
                <a:gd name="connsiteX4" fmla="*/ 70812 w 261412"/>
                <a:gd name="connsiteY4" fmla="*/ 96585 h 119362"/>
                <a:gd name="connsiteX5" fmla="*/ 70812 w 261412"/>
                <a:gd name="connsiteY5" fmla="*/ 68728 h 119362"/>
                <a:gd name="connsiteX6" fmla="*/ 70079 w 261412"/>
                <a:gd name="connsiteY6" fmla="*/ 60298 h 119362"/>
                <a:gd name="connsiteX7" fmla="*/ 41856 w 261412"/>
                <a:gd name="connsiteY7" fmla="*/ 49668 h 119362"/>
                <a:gd name="connsiteX8" fmla="*/ 36724 w 261412"/>
                <a:gd name="connsiteY8" fmla="*/ 37205 h 119362"/>
                <a:gd name="connsiteX9" fmla="*/ 27927 w 261412"/>
                <a:gd name="connsiteY9" fmla="*/ 24743 h 119362"/>
                <a:gd name="connsiteX10" fmla="*/ 31959 w 261412"/>
                <a:gd name="connsiteY10" fmla="*/ 34640 h 119362"/>
                <a:gd name="connsiteX11" fmla="*/ 32692 w 261412"/>
                <a:gd name="connsiteY11" fmla="*/ 47468 h 119362"/>
                <a:gd name="connsiteX12" fmla="*/ 17664 w 261412"/>
                <a:gd name="connsiteY12" fmla="*/ 48568 h 119362"/>
                <a:gd name="connsiteX13" fmla="*/ 70 w 261412"/>
                <a:gd name="connsiteY13" fmla="*/ 12281 h 119362"/>
                <a:gd name="connsiteX14" fmla="*/ 45154 w 261412"/>
                <a:gd name="connsiteY14" fmla="*/ 8615 h 119362"/>
                <a:gd name="connsiteX15" fmla="*/ 55784 w 261412"/>
                <a:gd name="connsiteY15" fmla="*/ 3484 h 119362"/>
                <a:gd name="connsiteX16" fmla="*/ 60183 w 261412"/>
                <a:gd name="connsiteY16" fmla="*/ 22544 h 119362"/>
                <a:gd name="connsiteX17" fmla="*/ 63115 w 261412"/>
                <a:gd name="connsiteY17" fmla="*/ 4217 h 119362"/>
                <a:gd name="connsiteX18" fmla="*/ 108566 w 261412"/>
                <a:gd name="connsiteY18" fmla="*/ 552 h 119362"/>
                <a:gd name="connsiteX19" fmla="*/ 113331 w 261412"/>
                <a:gd name="connsiteY19" fmla="*/ 6050 h 119362"/>
                <a:gd name="connsiteX20" fmla="*/ 118462 w 261412"/>
                <a:gd name="connsiteY20" fmla="*/ 14114 h 119362"/>
                <a:gd name="connsiteX21" fmla="*/ 146319 w 261412"/>
                <a:gd name="connsiteY21" fmla="*/ 40504 h 119362"/>
                <a:gd name="connsiteX22" fmla="*/ 177475 w 261412"/>
                <a:gd name="connsiteY22" fmla="*/ 55166 h 119362"/>
                <a:gd name="connsiteX23" fmla="*/ 181507 w 261412"/>
                <a:gd name="connsiteY23" fmla="*/ 73859 h 119362"/>
                <a:gd name="connsiteX24" fmla="*/ 217794 w 261412"/>
                <a:gd name="connsiteY24" fmla="*/ 48568 h 119362"/>
                <a:gd name="connsiteX25" fmla="*/ 224392 w 261412"/>
                <a:gd name="connsiteY25" fmla="*/ 44170 h 119362"/>
                <a:gd name="connsiteX26" fmla="*/ 238687 w 261412"/>
                <a:gd name="connsiteY26" fmla="*/ 39405 h 119362"/>
                <a:gd name="connsiteX27" fmla="*/ 261412 w 261412"/>
                <a:gd name="connsiteY27" fmla="*/ 76792 h 119362"/>
                <a:gd name="connsiteX28" fmla="*/ 235755 w 261412"/>
                <a:gd name="connsiteY28" fmla="*/ 101716 h 119362"/>
                <a:gd name="connsiteX29" fmla="*/ 210830 w 261412"/>
                <a:gd name="connsiteY29" fmla="*/ 102449 h 119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1412" h="119362">
                  <a:moveTo>
                    <a:pt x="210830" y="102449"/>
                  </a:moveTo>
                  <a:cubicBezTo>
                    <a:pt x="193236" y="102449"/>
                    <a:pt x="176009" y="102449"/>
                    <a:pt x="158415" y="102816"/>
                  </a:cubicBezTo>
                  <a:cubicBezTo>
                    <a:pt x="155483" y="117478"/>
                    <a:pt x="147419" y="124075"/>
                    <a:pt x="133857" y="115645"/>
                  </a:cubicBezTo>
                  <a:cubicBezTo>
                    <a:pt x="120661" y="107581"/>
                    <a:pt x="108199" y="108314"/>
                    <a:pt x="94637" y="113446"/>
                  </a:cubicBezTo>
                  <a:cubicBezTo>
                    <a:pt x="87306" y="107214"/>
                    <a:pt x="85107" y="94385"/>
                    <a:pt x="70812" y="96585"/>
                  </a:cubicBezTo>
                  <a:cubicBezTo>
                    <a:pt x="66414" y="97318"/>
                    <a:pt x="64581" y="70927"/>
                    <a:pt x="70812" y="68728"/>
                  </a:cubicBezTo>
                  <a:cubicBezTo>
                    <a:pt x="83641" y="63963"/>
                    <a:pt x="68979" y="63230"/>
                    <a:pt x="70079" y="60298"/>
                  </a:cubicBezTo>
                  <a:cubicBezTo>
                    <a:pt x="60183" y="57732"/>
                    <a:pt x="52485" y="49668"/>
                    <a:pt x="41856" y="49668"/>
                  </a:cubicBezTo>
                  <a:cubicBezTo>
                    <a:pt x="31592" y="49301"/>
                    <a:pt x="38557" y="41237"/>
                    <a:pt x="36724" y="37205"/>
                  </a:cubicBezTo>
                  <a:cubicBezTo>
                    <a:pt x="34525" y="32441"/>
                    <a:pt x="29760" y="30241"/>
                    <a:pt x="27927" y="24743"/>
                  </a:cubicBezTo>
                  <a:cubicBezTo>
                    <a:pt x="26094" y="29875"/>
                    <a:pt x="29760" y="32074"/>
                    <a:pt x="31959" y="34640"/>
                  </a:cubicBezTo>
                  <a:cubicBezTo>
                    <a:pt x="35258" y="38672"/>
                    <a:pt x="38190" y="43070"/>
                    <a:pt x="32692" y="47468"/>
                  </a:cubicBezTo>
                  <a:cubicBezTo>
                    <a:pt x="28294" y="51134"/>
                    <a:pt x="20596" y="53700"/>
                    <a:pt x="17664" y="48568"/>
                  </a:cubicBezTo>
                  <a:cubicBezTo>
                    <a:pt x="11066" y="36839"/>
                    <a:pt x="-1029" y="27675"/>
                    <a:pt x="70" y="12281"/>
                  </a:cubicBezTo>
                  <a:cubicBezTo>
                    <a:pt x="14732" y="5317"/>
                    <a:pt x="30126" y="9348"/>
                    <a:pt x="45154" y="8615"/>
                  </a:cubicBezTo>
                  <a:cubicBezTo>
                    <a:pt x="47354" y="4217"/>
                    <a:pt x="50653" y="1651"/>
                    <a:pt x="55784" y="3484"/>
                  </a:cubicBezTo>
                  <a:cubicBezTo>
                    <a:pt x="60549" y="8982"/>
                    <a:pt x="52852" y="16679"/>
                    <a:pt x="60183" y="22544"/>
                  </a:cubicBezTo>
                  <a:cubicBezTo>
                    <a:pt x="66047" y="17046"/>
                    <a:pt x="58716" y="9348"/>
                    <a:pt x="63115" y="4217"/>
                  </a:cubicBezTo>
                  <a:cubicBezTo>
                    <a:pt x="77410" y="-6046"/>
                    <a:pt x="93904" y="6416"/>
                    <a:pt x="108566" y="552"/>
                  </a:cubicBezTo>
                  <a:cubicBezTo>
                    <a:pt x="111864" y="-915"/>
                    <a:pt x="115530" y="3117"/>
                    <a:pt x="113331" y="6050"/>
                  </a:cubicBezTo>
                  <a:cubicBezTo>
                    <a:pt x="107099" y="14480"/>
                    <a:pt x="118829" y="10448"/>
                    <a:pt x="118462" y="14114"/>
                  </a:cubicBezTo>
                  <a:cubicBezTo>
                    <a:pt x="121394" y="29508"/>
                    <a:pt x="136423" y="35739"/>
                    <a:pt x="146319" y="40504"/>
                  </a:cubicBezTo>
                  <a:cubicBezTo>
                    <a:pt x="155849" y="45269"/>
                    <a:pt x="161347" y="59564"/>
                    <a:pt x="177475" y="55166"/>
                  </a:cubicBezTo>
                  <a:cubicBezTo>
                    <a:pt x="184073" y="53333"/>
                    <a:pt x="183339" y="66162"/>
                    <a:pt x="181507" y="73859"/>
                  </a:cubicBezTo>
                  <a:cubicBezTo>
                    <a:pt x="183339" y="50401"/>
                    <a:pt x="203499" y="53700"/>
                    <a:pt x="217794" y="48568"/>
                  </a:cubicBezTo>
                  <a:cubicBezTo>
                    <a:pt x="220360" y="47468"/>
                    <a:pt x="225125" y="51867"/>
                    <a:pt x="224392" y="44170"/>
                  </a:cubicBezTo>
                  <a:cubicBezTo>
                    <a:pt x="223292" y="27309"/>
                    <a:pt x="233555" y="33907"/>
                    <a:pt x="238687" y="39405"/>
                  </a:cubicBezTo>
                  <a:cubicBezTo>
                    <a:pt x="248950" y="50034"/>
                    <a:pt x="260313" y="60298"/>
                    <a:pt x="261412" y="76792"/>
                  </a:cubicBezTo>
                  <a:cubicBezTo>
                    <a:pt x="255914" y="88154"/>
                    <a:pt x="244918" y="94019"/>
                    <a:pt x="235755" y="101716"/>
                  </a:cubicBezTo>
                  <a:cubicBezTo>
                    <a:pt x="227691" y="103183"/>
                    <a:pt x="219260" y="107947"/>
                    <a:pt x="210830" y="102449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19E7C0E4-8622-41AD-9FA2-CA661AF06620}"/>
                </a:ext>
              </a:extLst>
            </p:cNvPr>
            <p:cNvSpPr/>
            <p:nvPr/>
          </p:nvSpPr>
          <p:spPr>
            <a:xfrm>
              <a:off x="10922072" y="6685724"/>
              <a:ext cx="131953" cy="195437"/>
            </a:xfrm>
            <a:custGeom>
              <a:avLst/>
              <a:gdLst>
                <a:gd name="connsiteX0" fmla="*/ 90168 w 131953"/>
                <a:gd name="connsiteY0" fmla="*/ 0 h 195437"/>
                <a:gd name="connsiteX1" fmla="*/ 108495 w 131953"/>
                <a:gd name="connsiteY1" fmla="*/ 32989 h 195437"/>
                <a:gd name="connsiteX2" fmla="*/ 122790 w 131953"/>
                <a:gd name="connsiteY2" fmla="*/ 31156 h 195437"/>
                <a:gd name="connsiteX3" fmla="*/ 110328 w 131953"/>
                <a:gd name="connsiteY3" fmla="*/ 4399 h 195437"/>
                <a:gd name="connsiteX4" fmla="*/ 115460 w 131953"/>
                <a:gd name="connsiteY4" fmla="*/ 2199 h 195437"/>
                <a:gd name="connsiteX5" fmla="*/ 129388 w 131953"/>
                <a:gd name="connsiteY5" fmla="*/ 31156 h 195437"/>
                <a:gd name="connsiteX6" fmla="*/ 131954 w 131953"/>
                <a:gd name="connsiteY6" fmla="*/ 37387 h 195437"/>
                <a:gd name="connsiteX7" fmla="*/ 127555 w 131953"/>
                <a:gd name="connsiteY7" fmla="*/ 72208 h 195437"/>
                <a:gd name="connsiteX8" fmla="*/ 118392 w 131953"/>
                <a:gd name="connsiteY8" fmla="*/ 116193 h 195437"/>
                <a:gd name="connsiteX9" fmla="*/ 94567 w 131953"/>
                <a:gd name="connsiteY9" fmla="*/ 130488 h 195437"/>
                <a:gd name="connsiteX10" fmla="*/ 79172 w 131953"/>
                <a:gd name="connsiteY10" fmla="*/ 143317 h 195437"/>
                <a:gd name="connsiteX11" fmla="*/ 87969 w 131953"/>
                <a:gd name="connsiteY11" fmla="*/ 149548 h 195437"/>
                <a:gd name="connsiteX12" fmla="*/ 80272 w 131953"/>
                <a:gd name="connsiteY12" fmla="*/ 174839 h 195437"/>
                <a:gd name="connsiteX13" fmla="*/ 59746 w 131953"/>
                <a:gd name="connsiteY13" fmla="*/ 181070 h 195437"/>
                <a:gd name="connsiteX14" fmla="*/ 47283 w 131953"/>
                <a:gd name="connsiteY14" fmla="*/ 166042 h 195437"/>
                <a:gd name="connsiteX15" fmla="*/ 30423 w 131953"/>
                <a:gd name="connsiteY15" fmla="*/ 194632 h 195437"/>
                <a:gd name="connsiteX16" fmla="*/ 7331 w 131953"/>
                <a:gd name="connsiteY16" fmla="*/ 178138 h 195437"/>
                <a:gd name="connsiteX17" fmla="*/ 1100 w 131953"/>
                <a:gd name="connsiteY17" fmla="*/ 168608 h 195437"/>
                <a:gd name="connsiteX18" fmla="*/ 0 w 131953"/>
                <a:gd name="connsiteY18" fmla="*/ 165309 h 195437"/>
                <a:gd name="connsiteX19" fmla="*/ 26024 w 131953"/>
                <a:gd name="connsiteY19" fmla="*/ 112161 h 195437"/>
                <a:gd name="connsiteX20" fmla="*/ 30423 w 131953"/>
                <a:gd name="connsiteY20" fmla="*/ 109229 h 195437"/>
                <a:gd name="connsiteX21" fmla="*/ 56080 w 131953"/>
                <a:gd name="connsiteY21" fmla="*/ 89436 h 195437"/>
                <a:gd name="connsiteX22" fmla="*/ 56813 w 131953"/>
                <a:gd name="connsiteY22" fmla="*/ 86137 h 195437"/>
                <a:gd name="connsiteX23" fmla="*/ 62678 w 131953"/>
                <a:gd name="connsiteY23" fmla="*/ 74774 h 195437"/>
                <a:gd name="connsiteX24" fmla="*/ 62312 w 131953"/>
                <a:gd name="connsiteY24" fmla="*/ 59379 h 195437"/>
                <a:gd name="connsiteX25" fmla="*/ 74041 w 131953"/>
                <a:gd name="connsiteY25" fmla="*/ 61579 h 195437"/>
                <a:gd name="connsiteX26" fmla="*/ 83937 w 131953"/>
                <a:gd name="connsiteY26" fmla="*/ 60112 h 195437"/>
                <a:gd name="connsiteX27" fmla="*/ 80272 w 131953"/>
                <a:gd name="connsiteY27" fmla="*/ 53148 h 195437"/>
                <a:gd name="connsiteX28" fmla="*/ 78073 w 131953"/>
                <a:gd name="connsiteY28" fmla="*/ 42519 h 195437"/>
                <a:gd name="connsiteX29" fmla="*/ 78806 w 131953"/>
                <a:gd name="connsiteY29" fmla="*/ 13929 h 195437"/>
                <a:gd name="connsiteX30" fmla="*/ 83204 w 131953"/>
                <a:gd name="connsiteY30" fmla="*/ 4399 h 195437"/>
                <a:gd name="connsiteX31" fmla="*/ 90168 w 131953"/>
                <a:gd name="connsiteY31" fmla="*/ 0 h 1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1953" h="195437">
                  <a:moveTo>
                    <a:pt x="90168" y="0"/>
                  </a:moveTo>
                  <a:cubicBezTo>
                    <a:pt x="93101" y="12462"/>
                    <a:pt x="107396" y="18327"/>
                    <a:pt x="108495" y="32989"/>
                  </a:cubicBezTo>
                  <a:cubicBezTo>
                    <a:pt x="108862" y="38120"/>
                    <a:pt x="117659" y="33721"/>
                    <a:pt x="122790" y="31156"/>
                  </a:cubicBezTo>
                  <a:cubicBezTo>
                    <a:pt x="114727" y="23825"/>
                    <a:pt x="110328" y="15028"/>
                    <a:pt x="110328" y="4399"/>
                  </a:cubicBezTo>
                  <a:cubicBezTo>
                    <a:pt x="110328" y="1833"/>
                    <a:pt x="114727" y="0"/>
                    <a:pt x="115460" y="2199"/>
                  </a:cubicBezTo>
                  <a:cubicBezTo>
                    <a:pt x="118759" y="12462"/>
                    <a:pt x="135619" y="16494"/>
                    <a:pt x="129388" y="31156"/>
                  </a:cubicBezTo>
                  <a:cubicBezTo>
                    <a:pt x="128289" y="33721"/>
                    <a:pt x="129755" y="35921"/>
                    <a:pt x="131954" y="37387"/>
                  </a:cubicBezTo>
                  <a:cubicBezTo>
                    <a:pt x="127555" y="48750"/>
                    <a:pt x="130121" y="61212"/>
                    <a:pt x="127555" y="72208"/>
                  </a:cubicBezTo>
                  <a:cubicBezTo>
                    <a:pt x="124257" y="86870"/>
                    <a:pt x="110328" y="98966"/>
                    <a:pt x="118392" y="116193"/>
                  </a:cubicBezTo>
                  <a:cubicBezTo>
                    <a:pt x="108862" y="118758"/>
                    <a:pt x="106663" y="133054"/>
                    <a:pt x="94567" y="130488"/>
                  </a:cubicBezTo>
                  <a:cubicBezTo>
                    <a:pt x="83937" y="128289"/>
                    <a:pt x="81738" y="137819"/>
                    <a:pt x="79172" y="143317"/>
                  </a:cubicBezTo>
                  <a:cubicBezTo>
                    <a:pt x="75140" y="152480"/>
                    <a:pt x="88336" y="145883"/>
                    <a:pt x="87969" y="149548"/>
                  </a:cubicBezTo>
                  <a:cubicBezTo>
                    <a:pt x="86870" y="157978"/>
                    <a:pt x="84304" y="167142"/>
                    <a:pt x="80272" y="174839"/>
                  </a:cubicBezTo>
                  <a:cubicBezTo>
                    <a:pt x="76240" y="182903"/>
                    <a:pt x="67810" y="184736"/>
                    <a:pt x="59746" y="181070"/>
                  </a:cubicBezTo>
                  <a:cubicBezTo>
                    <a:pt x="53881" y="178504"/>
                    <a:pt x="48383" y="174472"/>
                    <a:pt x="47283" y="166042"/>
                  </a:cubicBezTo>
                  <a:cubicBezTo>
                    <a:pt x="35188" y="172640"/>
                    <a:pt x="61579" y="200497"/>
                    <a:pt x="30423" y="194632"/>
                  </a:cubicBezTo>
                  <a:cubicBezTo>
                    <a:pt x="24925" y="186202"/>
                    <a:pt x="23458" y="173006"/>
                    <a:pt x="7331" y="178138"/>
                  </a:cubicBezTo>
                  <a:cubicBezTo>
                    <a:pt x="2566" y="179604"/>
                    <a:pt x="2566" y="172273"/>
                    <a:pt x="1100" y="168608"/>
                  </a:cubicBezTo>
                  <a:cubicBezTo>
                    <a:pt x="733" y="167508"/>
                    <a:pt x="367" y="166409"/>
                    <a:pt x="0" y="165309"/>
                  </a:cubicBezTo>
                  <a:cubicBezTo>
                    <a:pt x="11363" y="148815"/>
                    <a:pt x="11363" y="126822"/>
                    <a:pt x="26024" y="112161"/>
                  </a:cubicBezTo>
                  <a:cubicBezTo>
                    <a:pt x="27490" y="111061"/>
                    <a:pt x="30423" y="109962"/>
                    <a:pt x="30423" y="109229"/>
                  </a:cubicBezTo>
                  <a:cubicBezTo>
                    <a:pt x="30056" y="90535"/>
                    <a:pt x="41785" y="88336"/>
                    <a:pt x="56080" y="89436"/>
                  </a:cubicBezTo>
                  <a:cubicBezTo>
                    <a:pt x="56080" y="89436"/>
                    <a:pt x="56447" y="87236"/>
                    <a:pt x="56813" y="86137"/>
                  </a:cubicBezTo>
                  <a:cubicBezTo>
                    <a:pt x="62678" y="84671"/>
                    <a:pt x="69642" y="83937"/>
                    <a:pt x="62678" y="74774"/>
                  </a:cubicBezTo>
                  <a:cubicBezTo>
                    <a:pt x="59013" y="70375"/>
                    <a:pt x="58646" y="63778"/>
                    <a:pt x="62312" y="59379"/>
                  </a:cubicBezTo>
                  <a:cubicBezTo>
                    <a:pt x="65977" y="55347"/>
                    <a:pt x="70375" y="60112"/>
                    <a:pt x="74041" y="61579"/>
                  </a:cubicBezTo>
                  <a:cubicBezTo>
                    <a:pt x="77706" y="63045"/>
                    <a:pt x="81372" y="64144"/>
                    <a:pt x="83937" y="60112"/>
                  </a:cubicBezTo>
                  <a:cubicBezTo>
                    <a:pt x="86137" y="56447"/>
                    <a:pt x="82471" y="54614"/>
                    <a:pt x="80272" y="53148"/>
                  </a:cubicBezTo>
                  <a:cubicBezTo>
                    <a:pt x="75507" y="50216"/>
                    <a:pt x="74407" y="45451"/>
                    <a:pt x="78073" y="42519"/>
                  </a:cubicBezTo>
                  <a:cubicBezTo>
                    <a:pt x="90535" y="32989"/>
                    <a:pt x="86503" y="23458"/>
                    <a:pt x="78806" y="13929"/>
                  </a:cubicBezTo>
                  <a:cubicBezTo>
                    <a:pt x="73674" y="7697"/>
                    <a:pt x="83571" y="8431"/>
                    <a:pt x="83204" y="4399"/>
                  </a:cubicBezTo>
                  <a:cubicBezTo>
                    <a:pt x="84670" y="733"/>
                    <a:pt x="87236" y="0"/>
                    <a:pt x="90168" y="0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C8D9263C-D2EF-472B-BE05-2E68571E48BD}"/>
                </a:ext>
              </a:extLst>
            </p:cNvPr>
            <p:cNvSpPr/>
            <p:nvPr/>
          </p:nvSpPr>
          <p:spPr>
            <a:xfrm>
              <a:off x="11052394" y="6613312"/>
              <a:ext cx="226320" cy="76076"/>
            </a:xfrm>
            <a:custGeom>
              <a:avLst/>
              <a:gdLst>
                <a:gd name="connsiteX0" fmla="*/ 76406 w 226320"/>
                <a:gd name="connsiteY0" fmla="*/ 76077 h 76076"/>
                <a:gd name="connsiteX1" fmla="*/ 69442 w 226320"/>
                <a:gd name="connsiteY1" fmla="*/ 68379 h 76076"/>
                <a:gd name="connsiteX2" fmla="*/ 66510 w 226320"/>
                <a:gd name="connsiteY2" fmla="*/ 64714 h 76076"/>
                <a:gd name="connsiteX3" fmla="*/ 45617 w 226320"/>
                <a:gd name="connsiteY3" fmla="*/ 63248 h 76076"/>
                <a:gd name="connsiteX4" fmla="*/ 23625 w 226320"/>
                <a:gd name="connsiteY4" fmla="*/ 64714 h 76076"/>
                <a:gd name="connsiteX5" fmla="*/ 15927 w 226320"/>
                <a:gd name="connsiteY5" fmla="*/ 65081 h 76076"/>
                <a:gd name="connsiteX6" fmla="*/ 4565 w 226320"/>
                <a:gd name="connsiteY6" fmla="*/ 68746 h 76076"/>
                <a:gd name="connsiteX7" fmla="*/ 6764 w 226320"/>
                <a:gd name="connsiteY7" fmla="*/ 59949 h 76076"/>
                <a:gd name="connsiteX8" fmla="*/ 11895 w 226320"/>
                <a:gd name="connsiteY8" fmla="*/ 58483 h 76076"/>
                <a:gd name="connsiteX9" fmla="*/ 62844 w 226320"/>
                <a:gd name="connsiteY9" fmla="*/ 50052 h 76076"/>
                <a:gd name="connsiteX10" fmla="*/ 73474 w 226320"/>
                <a:gd name="connsiteY10" fmla="*/ 42355 h 76076"/>
                <a:gd name="connsiteX11" fmla="*/ 72374 w 226320"/>
                <a:gd name="connsiteY11" fmla="*/ 30993 h 76076"/>
                <a:gd name="connsiteX12" fmla="*/ 94733 w 226320"/>
                <a:gd name="connsiteY12" fmla="*/ 37590 h 76076"/>
                <a:gd name="connsiteX13" fmla="*/ 90335 w 226320"/>
                <a:gd name="connsiteY13" fmla="*/ 16331 h 76076"/>
                <a:gd name="connsiteX14" fmla="*/ 94366 w 226320"/>
                <a:gd name="connsiteY14" fmla="*/ 8634 h 76076"/>
                <a:gd name="connsiteX15" fmla="*/ 98032 w 226320"/>
                <a:gd name="connsiteY15" fmla="*/ 14865 h 76076"/>
                <a:gd name="connsiteX16" fmla="*/ 118925 w 226320"/>
                <a:gd name="connsiteY16" fmla="*/ 21096 h 76076"/>
                <a:gd name="connsiteX17" fmla="*/ 144949 w 226320"/>
                <a:gd name="connsiteY17" fmla="*/ 4235 h 76076"/>
                <a:gd name="connsiteX18" fmla="*/ 174272 w 226320"/>
                <a:gd name="connsiteY18" fmla="*/ 8267 h 76076"/>
                <a:gd name="connsiteX19" fmla="*/ 185268 w 226320"/>
                <a:gd name="connsiteY19" fmla="*/ 1303 h 76076"/>
                <a:gd name="connsiteX20" fmla="*/ 186001 w 226320"/>
                <a:gd name="connsiteY20" fmla="*/ 4968 h 76076"/>
                <a:gd name="connsiteX21" fmla="*/ 214225 w 226320"/>
                <a:gd name="connsiteY21" fmla="*/ 3869 h 76076"/>
                <a:gd name="connsiteX22" fmla="*/ 226320 w 226320"/>
                <a:gd name="connsiteY22" fmla="*/ 53718 h 76076"/>
                <a:gd name="connsiteX23" fmla="*/ 210193 w 226320"/>
                <a:gd name="connsiteY23" fmla="*/ 58483 h 76076"/>
                <a:gd name="connsiteX24" fmla="*/ 167308 w 226320"/>
                <a:gd name="connsiteY24" fmla="*/ 43088 h 76076"/>
                <a:gd name="connsiteX25" fmla="*/ 153013 w 226320"/>
                <a:gd name="connsiteY25" fmla="*/ 56284 h 76076"/>
                <a:gd name="connsiteX26" fmla="*/ 125156 w 226320"/>
                <a:gd name="connsiteY26" fmla="*/ 68013 h 76076"/>
                <a:gd name="connsiteX27" fmla="*/ 99132 w 226320"/>
                <a:gd name="connsiteY27" fmla="*/ 51519 h 76076"/>
                <a:gd name="connsiteX28" fmla="*/ 79705 w 226320"/>
                <a:gd name="connsiteY28" fmla="*/ 74244 h 76076"/>
                <a:gd name="connsiteX29" fmla="*/ 76406 w 226320"/>
                <a:gd name="connsiteY29" fmla="*/ 76077 h 7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320" h="76076">
                  <a:moveTo>
                    <a:pt x="76406" y="76077"/>
                  </a:moveTo>
                  <a:cubicBezTo>
                    <a:pt x="73474" y="73878"/>
                    <a:pt x="67243" y="74244"/>
                    <a:pt x="69442" y="68379"/>
                  </a:cubicBezTo>
                  <a:cubicBezTo>
                    <a:pt x="71641" y="63614"/>
                    <a:pt x="69075" y="61782"/>
                    <a:pt x="66510" y="64714"/>
                  </a:cubicBezTo>
                  <a:cubicBezTo>
                    <a:pt x="58079" y="74977"/>
                    <a:pt x="52948" y="74611"/>
                    <a:pt x="45617" y="63248"/>
                  </a:cubicBezTo>
                  <a:cubicBezTo>
                    <a:pt x="43418" y="59949"/>
                    <a:pt x="32055" y="72045"/>
                    <a:pt x="23625" y="64714"/>
                  </a:cubicBezTo>
                  <a:cubicBezTo>
                    <a:pt x="21059" y="66913"/>
                    <a:pt x="18860" y="67280"/>
                    <a:pt x="15927" y="65081"/>
                  </a:cubicBezTo>
                  <a:cubicBezTo>
                    <a:pt x="12262" y="66180"/>
                    <a:pt x="8596" y="67646"/>
                    <a:pt x="4565" y="68746"/>
                  </a:cubicBezTo>
                  <a:cubicBezTo>
                    <a:pt x="6764" y="66180"/>
                    <a:pt x="-8264" y="59216"/>
                    <a:pt x="6764" y="59949"/>
                  </a:cubicBezTo>
                  <a:cubicBezTo>
                    <a:pt x="8596" y="59949"/>
                    <a:pt x="10796" y="59583"/>
                    <a:pt x="11895" y="58483"/>
                  </a:cubicBezTo>
                  <a:cubicBezTo>
                    <a:pt x="26190" y="40523"/>
                    <a:pt x="45250" y="47853"/>
                    <a:pt x="62844" y="50052"/>
                  </a:cubicBezTo>
                  <a:cubicBezTo>
                    <a:pt x="70908" y="51152"/>
                    <a:pt x="69808" y="44554"/>
                    <a:pt x="73474" y="42355"/>
                  </a:cubicBezTo>
                  <a:cubicBezTo>
                    <a:pt x="80438" y="38323"/>
                    <a:pt x="74940" y="34658"/>
                    <a:pt x="72374" y="30993"/>
                  </a:cubicBezTo>
                  <a:cubicBezTo>
                    <a:pt x="80071" y="29893"/>
                    <a:pt x="86303" y="34658"/>
                    <a:pt x="94733" y="37590"/>
                  </a:cubicBezTo>
                  <a:cubicBezTo>
                    <a:pt x="96199" y="29160"/>
                    <a:pt x="88502" y="23662"/>
                    <a:pt x="90335" y="16331"/>
                  </a:cubicBezTo>
                  <a:cubicBezTo>
                    <a:pt x="91068" y="13032"/>
                    <a:pt x="88135" y="9000"/>
                    <a:pt x="94366" y="8634"/>
                  </a:cubicBezTo>
                  <a:cubicBezTo>
                    <a:pt x="101697" y="7900"/>
                    <a:pt x="96566" y="13765"/>
                    <a:pt x="98032" y="14865"/>
                  </a:cubicBezTo>
                  <a:cubicBezTo>
                    <a:pt x="103530" y="19263"/>
                    <a:pt x="104263" y="34291"/>
                    <a:pt x="118925" y="21096"/>
                  </a:cubicBezTo>
                  <a:cubicBezTo>
                    <a:pt x="125522" y="15231"/>
                    <a:pt x="137252" y="14865"/>
                    <a:pt x="144949" y="4235"/>
                  </a:cubicBezTo>
                  <a:cubicBezTo>
                    <a:pt x="150447" y="-3462"/>
                    <a:pt x="165108" y="203"/>
                    <a:pt x="174272" y="8267"/>
                  </a:cubicBezTo>
                  <a:cubicBezTo>
                    <a:pt x="177937" y="6068"/>
                    <a:pt x="181603" y="3502"/>
                    <a:pt x="185268" y="1303"/>
                  </a:cubicBezTo>
                  <a:cubicBezTo>
                    <a:pt x="185635" y="2403"/>
                    <a:pt x="185635" y="3869"/>
                    <a:pt x="186001" y="4968"/>
                  </a:cubicBezTo>
                  <a:cubicBezTo>
                    <a:pt x="195165" y="25861"/>
                    <a:pt x="195165" y="25861"/>
                    <a:pt x="214225" y="3869"/>
                  </a:cubicBezTo>
                  <a:cubicBezTo>
                    <a:pt x="199563" y="29160"/>
                    <a:pt x="223022" y="37957"/>
                    <a:pt x="226320" y="53718"/>
                  </a:cubicBezTo>
                  <a:cubicBezTo>
                    <a:pt x="224488" y="67280"/>
                    <a:pt x="216424" y="65081"/>
                    <a:pt x="210193" y="58483"/>
                  </a:cubicBezTo>
                  <a:cubicBezTo>
                    <a:pt x="198097" y="46387"/>
                    <a:pt x="180870" y="50786"/>
                    <a:pt x="167308" y="43088"/>
                  </a:cubicBezTo>
                  <a:cubicBezTo>
                    <a:pt x="159977" y="39056"/>
                    <a:pt x="155578" y="48586"/>
                    <a:pt x="153013" y="56284"/>
                  </a:cubicBezTo>
                  <a:cubicBezTo>
                    <a:pt x="147881" y="71312"/>
                    <a:pt x="137985" y="75710"/>
                    <a:pt x="125156" y="68013"/>
                  </a:cubicBezTo>
                  <a:cubicBezTo>
                    <a:pt x="115992" y="62515"/>
                    <a:pt x="108662" y="51519"/>
                    <a:pt x="99132" y="51519"/>
                  </a:cubicBezTo>
                  <a:cubicBezTo>
                    <a:pt x="88502" y="51885"/>
                    <a:pt x="88502" y="68013"/>
                    <a:pt x="79705" y="74244"/>
                  </a:cubicBezTo>
                  <a:cubicBezTo>
                    <a:pt x="78605" y="74977"/>
                    <a:pt x="77872" y="75710"/>
                    <a:pt x="76406" y="76077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3238C0FA-C4E9-4353-90FD-F4A60E019030}"/>
                </a:ext>
              </a:extLst>
            </p:cNvPr>
            <p:cNvSpPr/>
            <p:nvPr/>
          </p:nvSpPr>
          <p:spPr>
            <a:xfrm>
              <a:off x="11080409" y="6564512"/>
              <a:ext cx="94967" cy="67537"/>
            </a:xfrm>
            <a:custGeom>
              <a:avLst/>
              <a:gdLst>
                <a:gd name="connsiteX0" fmla="*/ 3673 w 94967"/>
                <a:gd name="connsiteY0" fmla="*/ 64765 h 67537"/>
                <a:gd name="connsiteX1" fmla="*/ 15036 w 94967"/>
                <a:gd name="connsiteY1" fmla="*/ 47537 h 67537"/>
                <a:gd name="connsiteX2" fmla="*/ 35562 w 94967"/>
                <a:gd name="connsiteY2" fmla="*/ 29944 h 67537"/>
                <a:gd name="connsiteX3" fmla="*/ 31897 w 94967"/>
                <a:gd name="connsiteY3" fmla="*/ 21513 h 67537"/>
                <a:gd name="connsiteX4" fmla="*/ 14669 w 94967"/>
                <a:gd name="connsiteY4" fmla="*/ 15282 h 67537"/>
                <a:gd name="connsiteX5" fmla="*/ 44726 w 94967"/>
                <a:gd name="connsiteY5" fmla="*/ 7218 h 67537"/>
                <a:gd name="connsiteX6" fmla="*/ 71483 w 94967"/>
                <a:gd name="connsiteY6" fmla="*/ 7218 h 67537"/>
                <a:gd name="connsiteX7" fmla="*/ 90176 w 94967"/>
                <a:gd name="connsiteY7" fmla="*/ 2453 h 67537"/>
                <a:gd name="connsiteX8" fmla="*/ 88710 w 94967"/>
                <a:gd name="connsiteY8" fmla="*/ 18215 h 67537"/>
                <a:gd name="connsiteX9" fmla="*/ 65985 w 94967"/>
                <a:gd name="connsiteY9" fmla="*/ 18581 h 67537"/>
                <a:gd name="connsiteX10" fmla="*/ 89810 w 94967"/>
                <a:gd name="connsiteY10" fmla="*/ 35808 h 67537"/>
                <a:gd name="connsiteX11" fmla="*/ 94941 w 94967"/>
                <a:gd name="connsiteY11" fmla="*/ 38741 h 67537"/>
                <a:gd name="connsiteX12" fmla="*/ 92009 w 94967"/>
                <a:gd name="connsiteY12" fmla="*/ 47537 h 67537"/>
                <a:gd name="connsiteX13" fmla="*/ 52056 w 94967"/>
                <a:gd name="connsiteY13" fmla="*/ 41673 h 67537"/>
                <a:gd name="connsiteX14" fmla="*/ 45092 w 94967"/>
                <a:gd name="connsiteY14" fmla="*/ 61833 h 67537"/>
                <a:gd name="connsiteX15" fmla="*/ 3673 w 94967"/>
                <a:gd name="connsiteY15" fmla="*/ 64765 h 6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967" h="67537">
                  <a:moveTo>
                    <a:pt x="3673" y="64765"/>
                  </a:moveTo>
                  <a:cubicBezTo>
                    <a:pt x="3307" y="56701"/>
                    <a:pt x="-9522" y="41673"/>
                    <a:pt x="15036" y="47537"/>
                  </a:cubicBezTo>
                  <a:cubicBezTo>
                    <a:pt x="20168" y="48637"/>
                    <a:pt x="29331" y="36908"/>
                    <a:pt x="35562" y="29944"/>
                  </a:cubicBezTo>
                  <a:cubicBezTo>
                    <a:pt x="38128" y="27011"/>
                    <a:pt x="38861" y="19314"/>
                    <a:pt x="31897" y="21513"/>
                  </a:cubicBezTo>
                  <a:cubicBezTo>
                    <a:pt x="22367" y="24446"/>
                    <a:pt x="21267" y="13816"/>
                    <a:pt x="14669" y="15282"/>
                  </a:cubicBezTo>
                  <a:cubicBezTo>
                    <a:pt x="21267" y="-4511"/>
                    <a:pt x="35562" y="13083"/>
                    <a:pt x="44726" y="7218"/>
                  </a:cubicBezTo>
                  <a:cubicBezTo>
                    <a:pt x="53523" y="21880"/>
                    <a:pt x="62686" y="7952"/>
                    <a:pt x="71483" y="7218"/>
                  </a:cubicBezTo>
                  <a:cubicBezTo>
                    <a:pt x="77714" y="6485"/>
                    <a:pt x="82479" y="-4877"/>
                    <a:pt x="90176" y="2453"/>
                  </a:cubicBezTo>
                  <a:cubicBezTo>
                    <a:pt x="94941" y="6852"/>
                    <a:pt x="90543" y="13083"/>
                    <a:pt x="88710" y="18215"/>
                  </a:cubicBezTo>
                  <a:cubicBezTo>
                    <a:pt x="84678" y="28478"/>
                    <a:pt x="76981" y="26278"/>
                    <a:pt x="65985" y="18581"/>
                  </a:cubicBezTo>
                  <a:cubicBezTo>
                    <a:pt x="73316" y="32143"/>
                    <a:pt x="76248" y="42406"/>
                    <a:pt x="89810" y="35808"/>
                  </a:cubicBezTo>
                  <a:cubicBezTo>
                    <a:pt x="91643" y="34709"/>
                    <a:pt x="95308" y="34709"/>
                    <a:pt x="94941" y="38741"/>
                  </a:cubicBezTo>
                  <a:cubicBezTo>
                    <a:pt x="94575" y="41673"/>
                    <a:pt x="93109" y="44605"/>
                    <a:pt x="92009" y="47537"/>
                  </a:cubicBezTo>
                  <a:cubicBezTo>
                    <a:pt x="78447" y="42773"/>
                    <a:pt x="62320" y="61833"/>
                    <a:pt x="52056" y="41673"/>
                  </a:cubicBezTo>
                  <a:cubicBezTo>
                    <a:pt x="41793" y="46805"/>
                    <a:pt x="69650" y="61833"/>
                    <a:pt x="45092" y="61833"/>
                  </a:cubicBezTo>
                  <a:cubicBezTo>
                    <a:pt x="31530" y="68430"/>
                    <a:pt x="17602" y="69163"/>
                    <a:pt x="3673" y="6476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746A7D00-54B2-4FCD-8DE5-FEBE2E6513BF}"/>
                </a:ext>
              </a:extLst>
            </p:cNvPr>
            <p:cNvSpPr/>
            <p:nvPr/>
          </p:nvSpPr>
          <p:spPr>
            <a:xfrm>
              <a:off x="11658448" y="6527168"/>
              <a:ext cx="85321" cy="62155"/>
            </a:xfrm>
            <a:custGeom>
              <a:avLst/>
              <a:gdLst>
                <a:gd name="connsiteX0" fmla="*/ 0 w 85321"/>
                <a:gd name="connsiteY0" fmla="*/ 52992 h 62155"/>
                <a:gd name="connsiteX1" fmla="*/ 12096 w 85321"/>
                <a:gd name="connsiteY1" fmla="*/ 29167 h 62155"/>
                <a:gd name="connsiteX2" fmla="*/ 26391 w 85321"/>
                <a:gd name="connsiteY2" fmla="*/ 11940 h 62155"/>
                <a:gd name="connsiteX3" fmla="*/ 33722 w 85321"/>
                <a:gd name="connsiteY3" fmla="*/ 7908 h 62155"/>
                <a:gd name="connsiteX4" fmla="*/ 61945 w 85321"/>
                <a:gd name="connsiteY4" fmla="*/ 12673 h 62155"/>
                <a:gd name="connsiteX5" fmla="*/ 72208 w 85321"/>
                <a:gd name="connsiteY5" fmla="*/ 29900 h 62155"/>
                <a:gd name="connsiteX6" fmla="*/ 83937 w 85321"/>
                <a:gd name="connsiteY6" fmla="*/ 31733 h 62155"/>
                <a:gd name="connsiteX7" fmla="*/ 82838 w 85321"/>
                <a:gd name="connsiteY7" fmla="*/ 45661 h 62155"/>
                <a:gd name="connsiteX8" fmla="*/ 82838 w 85321"/>
                <a:gd name="connsiteY8" fmla="*/ 45661 h 62155"/>
                <a:gd name="connsiteX9" fmla="*/ 77706 w 85321"/>
                <a:gd name="connsiteY9" fmla="*/ 62156 h 62155"/>
                <a:gd name="connsiteX10" fmla="*/ 58280 w 85321"/>
                <a:gd name="connsiteY10" fmla="*/ 38697 h 62155"/>
                <a:gd name="connsiteX11" fmla="*/ 46184 w 85321"/>
                <a:gd name="connsiteY11" fmla="*/ 48227 h 62155"/>
                <a:gd name="connsiteX12" fmla="*/ 24925 w 85321"/>
                <a:gd name="connsiteY12" fmla="*/ 57391 h 62155"/>
                <a:gd name="connsiteX13" fmla="*/ 3665 w 85321"/>
                <a:gd name="connsiteY13" fmla="*/ 53359 h 62155"/>
                <a:gd name="connsiteX14" fmla="*/ 0 w 85321"/>
                <a:gd name="connsiteY14" fmla="*/ 52992 h 6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321" h="62155">
                  <a:moveTo>
                    <a:pt x="0" y="52992"/>
                  </a:moveTo>
                  <a:cubicBezTo>
                    <a:pt x="5498" y="46028"/>
                    <a:pt x="16494" y="43096"/>
                    <a:pt x="12096" y="29167"/>
                  </a:cubicBezTo>
                  <a:cubicBezTo>
                    <a:pt x="9163" y="20371"/>
                    <a:pt x="23825" y="20004"/>
                    <a:pt x="26391" y="11940"/>
                  </a:cubicBezTo>
                  <a:cubicBezTo>
                    <a:pt x="29323" y="11940"/>
                    <a:pt x="32255" y="11207"/>
                    <a:pt x="33722" y="7908"/>
                  </a:cubicBezTo>
                  <a:cubicBezTo>
                    <a:pt x="50949" y="-3821"/>
                    <a:pt x="52049" y="-2722"/>
                    <a:pt x="61945" y="12673"/>
                  </a:cubicBezTo>
                  <a:cubicBezTo>
                    <a:pt x="65610" y="18171"/>
                    <a:pt x="72941" y="21470"/>
                    <a:pt x="72208" y="29900"/>
                  </a:cubicBezTo>
                  <a:cubicBezTo>
                    <a:pt x="76607" y="26602"/>
                    <a:pt x="81372" y="25502"/>
                    <a:pt x="83937" y="31733"/>
                  </a:cubicBezTo>
                  <a:cubicBezTo>
                    <a:pt x="85770" y="36132"/>
                    <a:pt x="86137" y="41263"/>
                    <a:pt x="82838" y="45661"/>
                  </a:cubicBezTo>
                  <a:lnTo>
                    <a:pt x="82838" y="45661"/>
                  </a:lnTo>
                  <a:cubicBezTo>
                    <a:pt x="70009" y="48227"/>
                    <a:pt x="86137" y="57391"/>
                    <a:pt x="77706" y="62156"/>
                  </a:cubicBezTo>
                  <a:cubicBezTo>
                    <a:pt x="70009" y="56291"/>
                    <a:pt x="70742" y="41996"/>
                    <a:pt x="58280" y="38697"/>
                  </a:cubicBezTo>
                  <a:cubicBezTo>
                    <a:pt x="46917" y="35765"/>
                    <a:pt x="45451" y="35765"/>
                    <a:pt x="46184" y="48227"/>
                  </a:cubicBezTo>
                  <a:cubicBezTo>
                    <a:pt x="46550" y="51526"/>
                    <a:pt x="30789" y="58491"/>
                    <a:pt x="24925" y="57391"/>
                  </a:cubicBezTo>
                  <a:cubicBezTo>
                    <a:pt x="17594" y="55925"/>
                    <a:pt x="10630" y="54825"/>
                    <a:pt x="3665" y="53359"/>
                  </a:cubicBezTo>
                  <a:cubicBezTo>
                    <a:pt x="2566" y="53359"/>
                    <a:pt x="1466" y="53359"/>
                    <a:pt x="0" y="52992"/>
                  </a:cubicBezTo>
                  <a:close/>
                </a:path>
              </a:pathLst>
            </a:custGeom>
            <a:solidFill>
              <a:srgbClr val="B281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1D6F646F-76C5-4859-911A-433ED9A71C08}"/>
                </a:ext>
              </a:extLst>
            </p:cNvPr>
            <p:cNvSpPr/>
            <p:nvPr/>
          </p:nvSpPr>
          <p:spPr>
            <a:xfrm>
              <a:off x="11548120" y="6552171"/>
              <a:ext cx="11446" cy="30555"/>
            </a:xfrm>
            <a:custGeom>
              <a:avLst/>
              <a:gdLst>
                <a:gd name="connsiteX0" fmla="*/ 9163 w 11446"/>
                <a:gd name="connsiteY0" fmla="*/ 20659 h 30555"/>
                <a:gd name="connsiteX1" fmla="*/ 0 w 11446"/>
                <a:gd name="connsiteY1" fmla="*/ 30556 h 30555"/>
                <a:gd name="connsiteX2" fmla="*/ 1466 w 11446"/>
                <a:gd name="connsiteY2" fmla="*/ 1599 h 30555"/>
                <a:gd name="connsiteX3" fmla="*/ 10263 w 11446"/>
                <a:gd name="connsiteY3" fmla="*/ 7464 h 30555"/>
                <a:gd name="connsiteX4" fmla="*/ 9163 w 11446"/>
                <a:gd name="connsiteY4" fmla="*/ 20659 h 3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46" h="30555">
                  <a:moveTo>
                    <a:pt x="9163" y="20659"/>
                  </a:moveTo>
                  <a:cubicBezTo>
                    <a:pt x="8797" y="25058"/>
                    <a:pt x="7697" y="29456"/>
                    <a:pt x="0" y="30556"/>
                  </a:cubicBezTo>
                  <a:cubicBezTo>
                    <a:pt x="4765" y="20659"/>
                    <a:pt x="1466" y="11129"/>
                    <a:pt x="1466" y="1599"/>
                  </a:cubicBezTo>
                  <a:cubicBezTo>
                    <a:pt x="4032" y="3798"/>
                    <a:pt x="15028" y="-6465"/>
                    <a:pt x="10263" y="7464"/>
                  </a:cubicBezTo>
                  <a:cubicBezTo>
                    <a:pt x="8797" y="11862"/>
                    <a:pt x="9530" y="16261"/>
                    <a:pt x="9163" y="20659"/>
                  </a:cubicBezTo>
                  <a:close/>
                </a:path>
              </a:pathLst>
            </a:custGeom>
            <a:solidFill>
              <a:srgbClr val="B5846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49845C08-D84D-43B3-B246-D716EFA77E0A}"/>
                </a:ext>
              </a:extLst>
            </p:cNvPr>
            <p:cNvSpPr/>
            <p:nvPr/>
          </p:nvSpPr>
          <p:spPr>
            <a:xfrm>
              <a:off x="11123669" y="6556960"/>
              <a:ext cx="19521" cy="12923"/>
            </a:xfrm>
            <a:custGeom>
              <a:avLst/>
              <a:gdLst>
                <a:gd name="connsiteX0" fmla="*/ 0 w 19521"/>
                <a:gd name="connsiteY0" fmla="*/ 842 h 12923"/>
                <a:gd name="connsiteX1" fmla="*/ 19427 w 19521"/>
                <a:gd name="connsiteY1" fmla="*/ 3774 h 12923"/>
                <a:gd name="connsiteX2" fmla="*/ 13928 w 19521"/>
                <a:gd name="connsiteY2" fmla="*/ 12204 h 12923"/>
                <a:gd name="connsiteX3" fmla="*/ 0 w 19521"/>
                <a:gd name="connsiteY3" fmla="*/ 842 h 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21" h="12923">
                  <a:moveTo>
                    <a:pt x="0" y="842"/>
                  </a:moveTo>
                  <a:cubicBezTo>
                    <a:pt x="6231" y="4874"/>
                    <a:pt x="15028" y="-5023"/>
                    <a:pt x="19427" y="3774"/>
                  </a:cubicBezTo>
                  <a:cubicBezTo>
                    <a:pt x="20160" y="5240"/>
                    <a:pt x="16494" y="11105"/>
                    <a:pt x="13928" y="12204"/>
                  </a:cubicBezTo>
                  <a:cubicBezTo>
                    <a:pt x="4398" y="15870"/>
                    <a:pt x="5132" y="4507"/>
                    <a:pt x="0" y="842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9428D028-D8F5-44D5-B28B-0FEAD1C4C1DE}"/>
                </a:ext>
              </a:extLst>
            </p:cNvPr>
            <p:cNvSpPr/>
            <p:nvPr/>
          </p:nvSpPr>
          <p:spPr>
            <a:xfrm>
              <a:off x="11190714" y="6543140"/>
              <a:ext cx="12632" cy="10739"/>
            </a:xfrm>
            <a:custGeom>
              <a:avLst/>
              <a:gdLst>
                <a:gd name="connsiteX0" fmla="*/ 6629 w 12632"/>
                <a:gd name="connsiteY0" fmla="*/ 0 h 10739"/>
                <a:gd name="connsiteX1" fmla="*/ 12494 w 12632"/>
                <a:gd name="connsiteY1" fmla="*/ 6598 h 10739"/>
                <a:gd name="connsiteX2" fmla="*/ 5163 w 12632"/>
                <a:gd name="connsiteY2" fmla="*/ 10630 h 10739"/>
                <a:gd name="connsiteX3" fmla="*/ 31 w 12632"/>
                <a:gd name="connsiteY3" fmla="*/ 6598 h 10739"/>
                <a:gd name="connsiteX4" fmla="*/ 6629 w 12632"/>
                <a:gd name="connsiteY4" fmla="*/ 0 h 1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2" h="10739">
                  <a:moveTo>
                    <a:pt x="6629" y="0"/>
                  </a:moveTo>
                  <a:cubicBezTo>
                    <a:pt x="11027" y="733"/>
                    <a:pt x="13227" y="2566"/>
                    <a:pt x="12494" y="6598"/>
                  </a:cubicBezTo>
                  <a:cubicBezTo>
                    <a:pt x="11760" y="10630"/>
                    <a:pt x="8462" y="10996"/>
                    <a:pt x="5163" y="10630"/>
                  </a:cubicBezTo>
                  <a:cubicBezTo>
                    <a:pt x="2597" y="10630"/>
                    <a:pt x="-335" y="9897"/>
                    <a:pt x="31" y="6598"/>
                  </a:cubicBezTo>
                  <a:cubicBezTo>
                    <a:pt x="398" y="2199"/>
                    <a:pt x="4063" y="1100"/>
                    <a:pt x="6629" y="0"/>
                  </a:cubicBezTo>
                  <a:close/>
                </a:path>
              </a:pathLst>
            </a:custGeom>
            <a:solidFill>
              <a:srgbClr val="BC8D7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74DB799D-091C-4293-9D22-C7F2CCF0AEFA}"/>
                </a:ext>
              </a:extLst>
            </p:cNvPr>
            <p:cNvSpPr/>
            <p:nvPr/>
          </p:nvSpPr>
          <p:spPr>
            <a:xfrm>
              <a:off x="11858920" y="5935753"/>
              <a:ext cx="24608" cy="22344"/>
            </a:xfrm>
            <a:custGeom>
              <a:avLst/>
              <a:gdLst>
                <a:gd name="connsiteX0" fmla="*/ 17619 w 24608"/>
                <a:gd name="connsiteY0" fmla="*/ 17260 h 22344"/>
                <a:gd name="connsiteX1" fmla="*/ 6257 w 24608"/>
                <a:gd name="connsiteY1" fmla="*/ 22025 h 22344"/>
                <a:gd name="connsiteX2" fmla="*/ 25 w 24608"/>
                <a:gd name="connsiteY2" fmla="*/ 17993 h 22344"/>
                <a:gd name="connsiteX3" fmla="*/ 6257 w 24608"/>
                <a:gd name="connsiteY3" fmla="*/ 13228 h 22344"/>
                <a:gd name="connsiteX4" fmla="*/ 15420 w 24608"/>
                <a:gd name="connsiteY4" fmla="*/ 33 h 22344"/>
                <a:gd name="connsiteX5" fmla="*/ 24584 w 24608"/>
                <a:gd name="connsiteY5" fmla="*/ 10296 h 22344"/>
                <a:gd name="connsiteX6" fmla="*/ 17619 w 24608"/>
                <a:gd name="connsiteY6" fmla="*/ 17260 h 22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08" h="22344">
                  <a:moveTo>
                    <a:pt x="17619" y="17260"/>
                  </a:moveTo>
                  <a:cubicBezTo>
                    <a:pt x="11388" y="12862"/>
                    <a:pt x="10288" y="20926"/>
                    <a:pt x="6257" y="22025"/>
                  </a:cubicBezTo>
                  <a:cubicBezTo>
                    <a:pt x="2591" y="23125"/>
                    <a:pt x="25" y="21292"/>
                    <a:pt x="25" y="17993"/>
                  </a:cubicBezTo>
                  <a:cubicBezTo>
                    <a:pt x="-341" y="13961"/>
                    <a:pt x="3324" y="13595"/>
                    <a:pt x="6257" y="13228"/>
                  </a:cubicBezTo>
                  <a:cubicBezTo>
                    <a:pt x="12854" y="11029"/>
                    <a:pt x="6623" y="-700"/>
                    <a:pt x="15420" y="33"/>
                  </a:cubicBezTo>
                  <a:cubicBezTo>
                    <a:pt x="20185" y="400"/>
                    <a:pt x="23851" y="5164"/>
                    <a:pt x="24584" y="10296"/>
                  </a:cubicBezTo>
                  <a:cubicBezTo>
                    <a:pt x="24950" y="15428"/>
                    <a:pt x="21285" y="16894"/>
                    <a:pt x="17619" y="1726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0D6AADEA-B953-41F3-BDB1-E2C84BFAA5C7}"/>
                </a:ext>
              </a:extLst>
            </p:cNvPr>
            <p:cNvSpPr/>
            <p:nvPr/>
          </p:nvSpPr>
          <p:spPr>
            <a:xfrm>
              <a:off x="11876567" y="5866876"/>
              <a:ext cx="8527" cy="19793"/>
            </a:xfrm>
            <a:custGeom>
              <a:avLst/>
              <a:gdLst>
                <a:gd name="connsiteX0" fmla="*/ 5103 w 8527"/>
                <a:gd name="connsiteY0" fmla="*/ 0 h 19793"/>
                <a:gd name="connsiteX1" fmla="*/ 1804 w 8527"/>
                <a:gd name="connsiteY1" fmla="*/ 19793 h 19793"/>
                <a:gd name="connsiteX2" fmla="*/ 5103 w 8527"/>
                <a:gd name="connsiteY2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27" h="19793">
                  <a:moveTo>
                    <a:pt x="5103" y="0"/>
                  </a:moveTo>
                  <a:cubicBezTo>
                    <a:pt x="6203" y="6964"/>
                    <a:pt x="13900" y="15395"/>
                    <a:pt x="1804" y="19793"/>
                  </a:cubicBezTo>
                  <a:cubicBezTo>
                    <a:pt x="-3327" y="12096"/>
                    <a:pt x="4004" y="6231"/>
                    <a:pt x="5103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7AEBB56-D99C-4602-8265-84C2DC047FEB}"/>
                </a:ext>
              </a:extLst>
            </p:cNvPr>
            <p:cNvSpPr/>
            <p:nvPr/>
          </p:nvSpPr>
          <p:spPr>
            <a:xfrm>
              <a:off x="12158041" y="5697536"/>
              <a:ext cx="30056" cy="42757"/>
            </a:xfrm>
            <a:custGeom>
              <a:avLst/>
              <a:gdLst>
                <a:gd name="connsiteX0" fmla="*/ 0 w 30056"/>
                <a:gd name="connsiteY0" fmla="*/ 0 h 42757"/>
                <a:gd name="connsiteX1" fmla="*/ 30056 w 30056"/>
                <a:gd name="connsiteY1" fmla="*/ 11363 h 42757"/>
                <a:gd name="connsiteX2" fmla="*/ 26024 w 30056"/>
                <a:gd name="connsiteY2" fmla="*/ 36654 h 42757"/>
                <a:gd name="connsiteX3" fmla="*/ 15761 w 30056"/>
                <a:gd name="connsiteY3" fmla="*/ 42152 h 42757"/>
                <a:gd name="connsiteX4" fmla="*/ 12462 w 30056"/>
                <a:gd name="connsiteY4" fmla="*/ 34088 h 42757"/>
                <a:gd name="connsiteX5" fmla="*/ 0 w 30056"/>
                <a:gd name="connsiteY5" fmla="*/ 7331 h 42757"/>
                <a:gd name="connsiteX6" fmla="*/ 0 w 30056"/>
                <a:gd name="connsiteY6" fmla="*/ 0 h 4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56" h="42757">
                  <a:moveTo>
                    <a:pt x="0" y="0"/>
                  </a:moveTo>
                  <a:cubicBezTo>
                    <a:pt x="9897" y="3665"/>
                    <a:pt x="20160" y="7697"/>
                    <a:pt x="30056" y="11363"/>
                  </a:cubicBezTo>
                  <a:cubicBezTo>
                    <a:pt x="28223" y="19793"/>
                    <a:pt x="25291" y="27857"/>
                    <a:pt x="26024" y="36654"/>
                  </a:cubicBezTo>
                  <a:cubicBezTo>
                    <a:pt x="26757" y="45451"/>
                    <a:pt x="19427" y="42152"/>
                    <a:pt x="15761" y="42152"/>
                  </a:cubicBezTo>
                  <a:cubicBezTo>
                    <a:pt x="10263" y="42518"/>
                    <a:pt x="10630" y="37020"/>
                    <a:pt x="12462" y="34088"/>
                  </a:cubicBezTo>
                  <a:cubicBezTo>
                    <a:pt x="23092" y="17960"/>
                    <a:pt x="6964" y="15028"/>
                    <a:pt x="0" y="7331"/>
                  </a:cubicBezTo>
                  <a:cubicBezTo>
                    <a:pt x="0" y="5132"/>
                    <a:pt x="0" y="2566"/>
                    <a:pt x="0" y="0"/>
                  </a:cubicBezTo>
                  <a:close/>
                </a:path>
              </a:pathLst>
            </a:custGeom>
            <a:solidFill>
              <a:srgbClr val="AC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470A10D6-674A-4A77-8026-EF6B69579F0A}"/>
                </a:ext>
              </a:extLst>
            </p:cNvPr>
            <p:cNvSpPr/>
            <p:nvPr/>
          </p:nvSpPr>
          <p:spPr>
            <a:xfrm>
              <a:off x="12087932" y="5516382"/>
              <a:ext cx="36020" cy="20411"/>
            </a:xfrm>
            <a:custGeom>
              <a:avLst/>
              <a:gdLst>
                <a:gd name="connsiteX0" fmla="*/ 36020 w 36020"/>
                <a:gd name="connsiteY0" fmla="*/ 12179 h 20411"/>
                <a:gd name="connsiteX1" fmla="*/ 2299 w 36020"/>
                <a:gd name="connsiteY1" fmla="*/ 14012 h 20411"/>
                <a:gd name="connsiteX2" fmla="*/ 2665 w 36020"/>
                <a:gd name="connsiteY2" fmla="*/ 2649 h 20411"/>
                <a:gd name="connsiteX3" fmla="*/ 11095 w 36020"/>
                <a:gd name="connsiteY3" fmla="*/ 5948 h 20411"/>
                <a:gd name="connsiteX4" fmla="*/ 36020 w 36020"/>
                <a:gd name="connsiteY4" fmla="*/ 12179 h 20411"/>
                <a:gd name="connsiteX5" fmla="*/ 36020 w 36020"/>
                <a:gd name="connsiteY5" fmla="*/ 12179 h 2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20" h="20411">
                  <a:moveTo>
                    <a:pt x="36020" y="12179"/>
                  </a:moveTo>
                  <a:cubicBezTo>
                    <a:pt x="27223" y="22442"/>
                    <a:pt x="9629" y="23175"/>
                    <a:pt x="2299" y="14012"/>
                  </a:cubicBezTo>
                  <a:cubicBezTo>
                    <a:pt x="-1000" y="9613"/>
                    <a:pt x="-634" y="6314"/>
                    <a:pt x="2665" y="2649"/>
                  </a:cubicBezTo>
                  <a:cubicBezTo>
                    <a:pt x="8163" y="-3216"/>
                    <a:pt x="8530" y="1916"/>
                    <a:pt x="11095" y="5948"/>
                  </a:cubicBezTo>
                  <a:cubicBezTo>
                    <a:pt x="16960" y="16577"/>
                    <a:pt x="27590" y="10713"/>
                    <a:pt x="36020" y="12179"/>
                  </a:cubicBezTo>
                  <a:lnTo>
                    <a:pt x="36020" y="12179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8E3E8956-C38E-41B8-A790-D5C570D43933}"/>
                </a:ext>
              </a:extLst>
            </p:cNvPr>
            <p:cNvSpPr/>
            <p:nvPr/>
          </p:nvSpPr>
          <p:spPr>
            <a:xfrm>
              <a:off x="12433678" y="6223152"/>
              <a:ext cx="39585" cy="49339"/>
            </a:xfrm>
            <a:custGeom>
              <a:avLst/>
              <a:gdLst>
                <a:gd name="connsiteX0" fmla="*/ 24558 w 39585"/>
                <a:gd name="connsiteY0" fmla="*/ 11729 h 49339"/>
                <a:gd name="connsiteX1" fmla="*/ 39586 w 39585"/>
                <a:gd name="connsiteY1" fmla="*/ 34455 h 49339"/>
                <a:gd name="connsiteX2" fmla="*/ 0 w 39585"/>
                <a:gd name="connsiteY2" fmla="*/ 30056 h 49339"/>
                <a:gd name="connsiteX3" fmla="*/ 14661 w 39585"/>
                <a:gd name="connsiteY3" fmla="*/ 26391 h 49339"/>
                <a:gd name="connsiteX4" fmla="*/ 6597 w 39585"/>
                <a:gd name="connsiteY4" fmla="*/ 0 h 49339"/>
                <a:gd name="connsiteX5" fmla="*/ 24558 w 39585"/>
                <a:gd name="connsiteY5" fmla="*/ 11729 h 4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85" h="49339">
                  <a:moveTo>
                    <a:pt x="24558" y="11729"/>
                  </a:moveTo>
                  <a:cubicBezTo>
                    <a:pt x="26024" y="21626"/>
                    <a:pt x="30789" y="29323"/>
                    <a:pt x="39586" y="34455"/>
                  </a:cubicBezTo>
                  <a:cubicBezTo>
                    <a:pt x="27857" y="54981"/>
                    <a:pt x="27857" y="54981"/>
                    <a:pt x="0" y="30056"/>
                  </a:cubicBezTo>
                  <a:cubicBezTo>
                    <a:pt x="3299" y="23825"/>
                    <a:pt x="9530" y="30789"/>
                    <a:pt x="14661" y="26391"/>
                  </a:cubicBezTo>
                  <a:cubicBezTo>
                    <a:pt x="4398" y="20160"/>
                    <a:pt x="4398" y="10630"/>
                    <a:pt x="6597" y="0"/>
                  </a:cubicBezTo>
                  <a:cubicBezTo>
                    <a:pt x="15395" y="0"/>
                    <a:pt x="17594" y="9530"/>
                    <a:pt x="24558" y="11729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1E2BD3FF-8F09-4A5F-A9F4-52D4D1242717}"/>
                </a:ext>
              </a:extLst>
            </p:cNvPr>
            <p:cNvSpPr/>
            <p:nvPr/>
          </p:nvSpPr>
          <p:spPr>
            <a:xfrm>
              <a:off x="12389326" y="6235614"/>
              <a:ext cx="22879" cy="35945"/>
            </a:xfrm>
            <a:custGeom>
              <a:avLst/>
              <a:gdLst>
                <a:gd name="connsiteX0" fmla="*/ 0 w 22879"/>
                <a:gd name="connsiteY0" fmla="*/ 35921 h 35945"/>
                <a:gd name="connsiteX1" fmla="*/ 3666 w 22879"/>
                <a:gd name="connsiteY1" fmla="*/ 0 h 35945"/>
                <a:gd name="connsiteX2" fmla="*/ 22359 w 22879"/>
                <a:gd name="connsiteY2" fmla="*/ 10630 h 35945"/>
                <a:gd name="connsiteX3" fmla="*/ 0 w 22879"/>
                <a:gd name="connsiteY3" fmla="*/ 35921 h 35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9" h="35945">
                  <a:moveTo>
                    <a:pt x="0" y="35921"/>
                  </a:moveTo>
                  <a:cubicBezTo>
                    <a:pt x="0" y="22359"/>
                    <a:pt x="22359" y="16128"/>
                    <a:pt x="3666" y="0"/>
                  </a:cubicBezTo>
                  <a:cubicBezTo>
                    <a:pt x="15395" y="0"/>
                    <a:pt x="25291" y="1100"/>
                    <a:pt x="22359" y="10630"/>
                  </a:cubicBezTo>
                  <a:cubicBezTo>
                    <a:pt x="19427" y="20893"/>
                    <a:pt x="17961" y="36654"/>
                    <a:pt x="0" y="35921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B77F0315-0AB4-4FBE-B413-E2AFD562BB6A}"/>
                </a:ext>
              </a:extLst>
            </p:cNvPr>
            <p:cNvSpPr/>
            <p:nvPr/>
          </p:nvSpPr>
          <p:spPr>
            <a:xfrm>
              <a:off x="12374441" y="6218536"/>
              <a:ext cx="15618" cy="25875"/>
            </a:xfrm>
            <a:custGeom>
              <a:avLst/>
              <a:gdLst>
                <a:gd name="connsiteX0" fmla="*/ 15618 w 15618"/>
                <a:gd name="connsiteY0" fmla="*/ 25875 h 25875"/>
                <a:gd name="connsiteX1" fmla="*/ 2056 w 15618"/>
                <a:gd name="connsiteY1" fmla="*/ 5715 h 25875"/>
                <a:gd name="connsiteX2" fmla="*/ 14152 w 15618"/>
                <a:gd name="connsiteY2" fmla="*/ 10114 h 25875"/>
                <a:gd name="connsiteX3" fmla="*/ 15618 w 15618"/>
                <a:gd name="connsiteY3" fmla="*/ 25875 h 2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18" h="25875">
                  <a:moveTo>
                    <a:pt x="15618" y="25875"/>
                  </a:moveTo>
                  <a:cubicBezTo>
                    <a:pt x="2423" y="20011"/>
                    <a:pt x="-3442" y="14146"/>
                    <a:pt x="2056" y="5715"/>
                  </a:cubicBezTo>
                  <a:cubicBezTo>
                    <a:pt x="9387" y="-6014"/>
                    <a:pt x="14152" y="2783"/>
                    <a:pt x="14152" y="10114"/>
                  </a:cubicBezTo>
                  <a:cubicBezTo>
                    <a:pt x="14152" y="13413"/>
                    <a:pt x="8654" y="17811"/>
                    <a:pt x="15618" y="25875"/>
                  </a:cubicBez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5260A8EB-9DAC-4F97-BA76-FEE3129613F1}"/>
                </a:ext>
              </a:extLst>
            </p:cNvPr>
            <p:cNvSpPr/>
            <p:nvPr/>
          </p:nvSpPr>
          <p:spPr>
            <a:xfrm>
              <a:off x="12379063" y="6200060"/>
              <a:ext cx="14719" cy="10333"/>
            </a:xfrm>
            <a:custGeom>
              <a:avLst/>
              <a:gdLst>
                <a:gd name="connsiteX0" fmla="*/ 0 w 14719"/>
                <a:gd name="connsiteY0" fmla="*/ 10263 h 10333"/>
                <a:gd name="connsiteX1" fmla="*/ 13195 w 14719"/>
                <a:gd name="connsiteY1" fmla="*/ 0 h 10333"/>
                <a:gd name="connsiteX2" fmla="*/ 14662 w 14719"/>
                <a:gd name="connsiteY2" fmla="*/ 4765 h 10333"/>
                <a:gd name="connsiteX3" fmla="*/ 0 w 14719"/>
                <a:gd name="connsiteY3" fmla="*/ 10263 h 1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19" h="10333">
                  <a:moveTo>
                    <a:pt x="0" y="10263"/>
                  </a:moveTo>
                  <a:cubicBezTo>
                    <a:pt x="4032" y="2199"/>
                    <a:pt x="8064" y="0"/>
                    <a:pt x="13195" y="0"/>
                  </a:cubicBezTo>
                  <a:cubicBezTo>
                    <a:pt x="13562" y="0"/>
                    <a:pt x="15028" y="3299"/>
                    <a:pt x="14662" y="4765"/>
                  </a:cubicBezTo>
                  <a:cubicBezTo>
                    <a:pt x="12829" y="12829"/>
                    <a:pt x="6964" y="9530"/>
                    <a:pt x="0" y="10263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032041F7-874E-4C00-A9F0-5EA1B5BE2415}"/>
                </a:ext>
              </a:extLst>
            </p:cNvPr>
            <p:cNvSpPr/>
            <p:nvPr/>
          </p:nvSpPr>
          <p:spPr>
            <a:xfrm>
              <a:off x="11907328" y="5738919"/>
              <a:ext cx="34579" cy="45119"/>
            </a:xfrm>
            <a:custGeom>
              <a:avLst/>
              <a:gdLst>
                <a:gd name="connsiteX0" fmla="*/ 28957 w 34579"/>
                <a:gd name="connsiteY0" fmla="*/ 45120 h 45119"/>
                <a:gd name="connsiteX1" fmla="*/ 0 w 34579"/>
                <a:gd name="connsiteY1" fmla="*/ 7000 h 45119"/>
                <a:gd name="connsiteX2" fmla="*/ 22359 w 34579"/>
                <a:gd name="connsiteY2" fmla="*/ 16530 h 45119"/>
                <a:gd name="connsiteX3" fmla="*/ 24558 w 34579"/>
                <a:gd name="connsiteY3" fmla="*/ 35 h 45119"/>
                <a:gd name="connsiteX4" fmla="*/ 28590 w 34579"/>
                <a:gd name="connsiteY4" fmla="*/ 3701 h 45119"/>
                <a:gd name="connsiteX5" fmla="*/ 28957 w 34579"/>
                <a:gd name="connsiteY5" fmla="*/ 45120 h 4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79" h="45119">
                  <a:moveTo>
                    <a:pt x="28957" y="45120"/>
                  </a:moveTo>
                  <a:cubicBezTo>
                    <a:pt x="8430" y="40721"/>
                    <a:pt x="12829" y="17629"/>
                    <a:pt x="0" y="7000"/>
                  </a:cubicBezTo>
                  <a:cubicBezTo>
                    <a:pt x="9163" y="7366"/>
                    <a:pt x="16494" y="11398"/>
                    <a:pt x="22359" y="16530"/>
                  </a:cubicBezTo>
                  <a:cubicBezTo>
                    <a:pt x="28957" y="11032"/>
                    <a:pt x="16861" y="4434"/>
                    <a:pt x="24558" y="35"/>
                  </a:cubicBezTo>
                  <a:cubicBezTo>
                    <a:pt x="24925" y="-331"/>
                    <a:pt x="27124" y="2235"/>
                    <a:pt x="28590" y="3701"/>
                  </a:cubicBezTo>
                  <a:cubicBezTo>
                    <a:pt x="39953" y="17629"/>
                    <a:pt x="32255" y="31558"/>
                    <a:pt x="28957" y="4512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C9C497B4-2C40-48B0-8738-042585688C02}"/>
                </a:ext>
              </a:extLst>
            </p:cNvPr>
            <p:cNvSpPr/>
            <p:nvPr/>
          </p:nvSpPr>
          <p:spPr>
            <a:xfrm>
              <a:off x="11970891" y="5772676"/>
              <a:ext cx="12614" cy="18636"/>
            </a:xfrm>
            <a:custGeom>
              <a:avLst/>
              <a:gdLst>
                <a:gd name="connsiteX0" fmla="*/ 6812 w 12614"/>
                <a:gd name="connsiteY0" fmla="*/ 0 h 18636"/>
                <a:gd name="connsiteX1" fmla="*/ 10478 w 12614"/>
                <a:gd name="connsiteY1" fmla="*/ 3665 h 18636"/>
                <a:gd name="connsiteX2" fmla="*/ 9745 w 12614"/>
                <a:gd name="connsiteY2" fmla="*/ 17960 h 18636"/>
                <a:gd name="connsiteX3" fmla="*/ 2414 w 12614"/>
                <a:gd name="connsiteY3" fmla="*/ 15028 h 18636"/>
                <a:gd name="connsiteX4" fmla="*/ 6812 w 12614"/>
                <a:gd name="connsiteY4" fmla="*/ 0 h 1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14" h="18636">
                  <a:moveTo>
                    <a:pt x="6812" y="0"/>
                  </a:moveTo>
                  <a:cubicBezTo>
                    <a:pt x="7912" y="1100"/>
                    <a:pt x="9378" y="2566"/>
                    <a:pt x="10478" y="3665"/>
                  </a:cubicBezTo>
                  <a:cubicBezTo>
                    <a:pt x="12310" y="8797"/>
                    <a:pt x="14510" y="13929"/>
                    <a:pt x="9745" y="17960"/>
                  </a:cubicBezTo>
                  <a:cubicBezTo>
                    <a:pt x="7546" y="19793"/>
                    <a:pt x="2414" y="17594"/>
                    <a:pt x="2414" y="15028"/>
                  </a:cubicBezTo>
                  <a:cubicBezTo>
                    <a:pt x="2414" y="10263"/>
                    <a:pt x="-5283" y="1833"/>
                    <a:pt x="6812" y="0"/>
                  </a:cubicBezTo>
                  <a:close/>
                </a:path>
              </a:pathLst>
            </a:custGeom>
            <a:solidFill>
              <a:srgbClr val="AF7E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C024934C-44EE-48A6-8D63-275F6B6F26DC}"/>
                </a:ext>
              </a:extLst>
            </p:cNvPr>
            <p:cNvSpPr/>
            <p:nvPr/>
          </p:nvSpPr>
          <p:spPr>
            <a:xfrm>
              <a:off x="12296815" y="5843785"/>
              <a:ext cx="15171" cy="23297"/>
            </a:xfrm>
            <a:custGeom>
              <a:avLst/>
              <a:gdLst>
                <a:gd name="connsiteX0" fmla="*/ 15172 w 15171"/>
                <a:gd name="connsiteY0" fmla="*/ 15028 h 23297"/>
                <a:gd name="connsiteX1" fmla="*/ 1243 w 15171"/>
                <a:gd name="connsiteY1" fmla="*/ 16128 h 23297"/>
                <a:gd name="connsiteX2" fmla="*/ 144 w 15171"/>
                <a:gd name="connsiteY2" fmla="*/ 0 h 23297"/>
                <a:gd name="connsiteX3" fmla="*/ 15172 w 15171"/>
                <a:gd name="connsiteY3" fmla="*/ 15028 h 2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71" h="23297">
                  <a:moveTo>
                    <a:pt x="15172" y="15028"/>
                  </a:moveTo>
                  <a:cubicBezTo>
                    <a:pt x="11507" y="27490"/>
                    <a:pt x="5275" y="24192"/>
                    <a:pt x="1243" y="16128"/>
                  </a:cubicBezTo>
                  <a:cubicBezTo>
                    <a:pt x="-956" y="11729"/>
                    <a:pt x="510" y="5498"/>
                    <a:pt x="144" y="0"/>
                  </a:cubicBezTo>
                  <a:cubicBezTo>
                    <a:pt x="9307" y="1100"/>
                    <a:pt x="13339" y="6598"/>
                    <a:pt x="15172" y="15028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ED3101AB-4AAC-41DC-892F-724AD71847CA}"/>
                </a:ext>
              </a:extLst>
            </p:cNvPr>
            <p:cNvSpPr/>
            <p:nvPr/>
          </p:nvSpPr>
          <p:spPr>
            <a:xfrm>
              <a:off x="11858945" y="5772676"/>
              <a:ext cx="27948" cy="52415"/>
            </a:xfrm>
            <a:custGeom>
              <a:avLst/>
              <a:gdLst>
                <a:gd name="connsiteX0" fmla="*/ 24925 w 27948"/>
                <a:gd name="connsiteY0" fmla="*/ 15028 h 52415"/>
                <a:gd name="connsiteX1" fmla="*/ 24925 w 27948"/>
                <a:gd name="connsiteY1" fmla="*/ 45084 h 52415"/>
                <a:gd name="connsiteX2" fmla="*/ 24925 w 27948"/>
                <a:gd name="connsiteY2" fmla="*/ 52415 h 52415"/>
                <a:gd name="connsiteX3" fmla="*/ 0 w 27948"/>
                <a:gd name="connsiteY3" fmla="*/ 33355 h 52415"/>
                <a:gd name="connsiteX4" fmla="*/ 13195 w 27948"/>
                <a:gd name="connsiteY4" fmla="*/ 36287 h 52415"/>
                <a:gd name="connsiteX5" fmla="*/ 24925 w 27948"/>
                <a:gd name="connsiteY5" fmla="*/ 0 h 52415"/>
                <a:gd name="connsiteX6" fmla="*/ 24925 w 27948"/>
                <a:gd name="connsiteY6" fmla="*/ 15028 h 5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48" h="52415">
                  <a:moveTo>
                    <a:pt x="24925" y="15028"/>
                  </a:moveTo>
                  <a:cubicBezTo>
                    <a:pt x="9897" y="24925"/>
                    <a:pt x="26757" y="35188"/>
                    <a:pt x="24925" y="45084"/>
                  </a:cubicBezTo>
                  <a:cubicBezTo>
                    <a:pt x="24925" y="47650"/>
                    <a:pt x="24925" y="49849"/>
                    <a:pt x="24925" y="52415"/>
                  </a:cubicBezTo>
                  <a:cubicBezTo>
                    <a:pt x="13929" y="49483"/>
                    <a:pt x="4398" y="44718"/>
                    <a:pt x="0" y="33355"/>
                  </a:cubicBezTo>
                  <a:cubicBezTo>
                    <a:pt x="6231" y="29323"/>
                    <a:pt x="7697" y="39953"/>
                    <a:pt x="13195" y="36287"/>
                  </a:cubicBezTo>
                  <a:cubicBezTo>
                    <a:pt x="8430" y="21259"/>
                    <a:pt x="13929" y="9897"/>
                    <a:pt x="24925" y="0"/>
                  </a:cubicBezTo>
                  <a:cubicBezTo>
                    <a:pt x="28957" y="5132"/>
                    <a:pt x="28957" y="10263"/>
                    <a:pt x="24925" y="15028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986ECD2D-D076-4E58-B6CC-617735ECD57B}"/>
                </a:ext>
              </a:extLst>
            </p:cNvPr>
            <p:cNvSpPr/>
            <p:nvPr/>
          </p:nvSpPr>
          <p:spPr>
            <a:xfrm>
              <a:off x="11898898" y="5787704"/>
              <a:ext cx="22358" cy="19793"/>
            </a:xfrm>
            <a:custGeom>
              <a:avLst/>
              <a:gdLst>
                <a:gd name="connsiteX0" fmla="*/ 22359 w 22358"/>
                <a:gd name="connsiteY0" fmla="*/ 0 h 19793"/>
                <a:gd name="connsiteX1" fmla="*/ 22359 w 22358"/>
                <a:gd name="connsiteY1" fmla="*/ 19793 h 19793"/>
                <a:gd name="connsiteX2" fmla="*/ 0 w 22358"/>
                <a:gd name="connsiteY2" fmla="*/ 11363 h 19793"/>
                <a:gd name="connsiteX3" fmla="*/ 0 w 22358"/>
                <a:gd name="connsiteY3" fmla="*/ 11363 h 19793"/>
                <a:gd name="connsiteX4" fmla="*/ 22359 w 22358"/>
                <a:gd name="connsiteY4" fmla="*/ 0 h 19793"/>
                <a:gd name="connsiteX5" fmla="*/ 22359 w 22358"/>
                <a:gd name="connsiteY5" fmla="*/ 0 h 1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8" h="19793">
                  <a:moveTo>
                    <a:pt x="22359" y="0"/>
                  </a:moveTo>
                  <a:cubicBezTo>
                    <a:pt x="22359" y="6231"/>
                    <a:pt x="22359" y="12096"/>
                    <a:pt x="22359" y="19793"/>
                  </a:cubicBezTo>
                  <a:cubicBezTo>
                    <a:pt x="14295" y="16861"/>
                    <a:pt x="6964" y="13929"/>
                    <a:pt x="0" y="11363"/>
                  </a:cubicBezTo>
                  <a:lnTo>
                    <a:pt x="0" y="11363"/>
                  </a:lnTo>
                  <a:cubicBezTo>
                    <a:pt x="3299" y="-733"/>
                    <a:pt x="13195" y="367"/>
                    <a:pt x="22359" y="0"/>
                  </a:cubicBezTo>
                  <a:lnTo>
                    <a:pt x="22359" y="0"/>
                  </a:ln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43F9D127-FAA7-46AE-87B9-30BDE943AD3F}"/>
                </a:ext>
              </a:extLst>
            </p:cNvPr>
            <p:cNvSpPr/>
            <p:nvPr/>
          </p:nvSpPr>
          <p:spPr>
            <a:xfrm>
              <a:off x="11883614" y="5826067"/>
              <a:ext cx="12672" cy="21749"/>
            </a:xfrm>
            <a:custGeom>
              <a:avLst/>
              <a:gdLst>
                <a:gd name="connsiteX0" fmla="*/ 255 w 12672"/>
                <a:gd name="connsiteY0" fmla="*/ 21749 h 21749"/>
                <a:gd name="connsiteX1" fmla="*/ 3921 w 12672"/>
                <a:gd name="connsiteY1" fmla="*/ 3056 h 21749"/>
                <a:gd name="connsiteX2" fmla="*/ 12351 w 12672"/>
                <a:gd name="connsiteY2" fmla="*/ 8554 h 21749"/>
                <a:gd name="connsiteX3" fmla="*/ 255 w 12672"/>
                <a:gd name="connsiteY3" fmla="*/ 21749 h 2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72" h="21749">
                  <a:moveTo>
                    <a:pt x="255" y="21749"/>
                  </a:moveTo>
                  <a:cubicBezTo>
                    <a:pt x="-478" y="15152"/>
                    <a:pt x="255" y="8920"/>
                    <a:pt x="3921" y="3056"/>
                  </a:cubicBezTo>
                  <a:cubicBezTo>
                    <a:pt x="11985" y="-3175"/>
                    <a:pt x="13451" y="857"/>
                    <a:pt x="12351" y="8554"/>
                  </a:cubicBezTo>
                  <a:cubicBezTo>
                    <a:pt x="11252" y="15152"/>
                    <a:pt x="9052" y="21749"/>
                    <a:pt x="255" y="2174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2D737ECB-A2AB-4987-A64D-3E717003D037}"/>
                </a:ext>
              </a:extLst>
            </p:cNvPr>
            <p:cNvSpPr/>
            <p:nvPr/>
          </p:nvSpPr>
          <p:spPr>
            <a:xfrm>
              <a:off x="12227465" y="5672139"/>
              <a:ext cx="16471" cy="22479"/>
            </a:xfrm>
            <a:custGeom>
              <a:avLst/>
              <a:gdLst>
                <a:gd name="connsiteX0" fmla="*/ 15979 w 16471"/>
                <a:gd name="connsiteY0" fmla="*/ 14767 h 22479"/>
                <a:gd name="connsiteX1" fmla="*/ 6449 w 16471"/>
                <a:gd name="connsiteY1" fmla="*/ 22464 h 22479"/>
                <a:gd name="connsiteX2" fmla="*/ 218 w 16471"/>
                <a:gd name="connsiteY2" fmla="*/ 13301 h 22479"/>
                <a:gd name="connsiteX3" fmla="*/ 10114 w 16471"/>
                <a:gd name="connsiteY3" fmla="*/ 105 h 22479"/>
                <a:gd name="connsiteX4" fmla="*/ 15979 w 16471"/>
                <a:gd name="connsiteY4" fmla="*/ 14767 h 2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1" h="22479">
                  <a:moveTo>
                    <a:pt x="15979" y="14767"/>
                  </a:moveTo>
                  <a:cubicBezTo>
                    <a:pt x="17812" y="18432"/>
                    <a:pt x="14513" y="22098"/>
                    <a:pt x="6449" y="22464"/>
                  </a:cubicBezTo>
                  <a:cubicBezTo>
                    <a:pt x="-149" y="22831"/>
                    <a:pt x="951" y="16600"/>
                    <a:pt x="218" y="13301"/>
                  </a:cubicBezTo>
                  <a:cubicBezTo>
                    <a:pt x="-1248" y="5970"/>
                    <a:pt x="4983" y="1205"/>
                    <a:pt x="10114" y="105"/>
                  </a:cubicBezTo>
                  <a:cubicBezTo>
                    <a:pt x="20011" y="-994"/>
                    <a:pt x="13413" y="6703"/>
                    <a:pt x="15979" y="14767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3F95297F-29EF-46D9-A17D-345FA4575F5B}"/>
                </a:ext>
              </a:extLst>
            </p:cNvPr>
            <p:cNvSpPr/>
            <p:nvPr/>
          </p:nvSpPr>
          <p:spPr>
            <a:xfrm>
              <a:off x="12220353" y="5788437"/>
              <a:ext cx="11361" cy="23091"/>
            </a:xfrm>
            <a:custGeom>
              <a:avLst/>
              <a:gdLst>
                <a:gd name="connsiteX0" fmla="*/ 11362 w 11361"/>
                <a:gd name="connsiteY0" fmla="*/ 0 h 23091"/>
                <a:gd name="connsiteX1" fmla="*/ 3298 w 11361"/>
                <a:gd name="connsiteY1" fmla="*/ 23092 h 23091"/>
                <a:gd name="connsiteX2" fmla="*/ 11362 w 11361"/>
                <a:gd name="connsiteY2" fmla="*/ 0 h 2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61" h="23091">
                  <a:moveTo>
                    <a:pt x="11362" y="0"/>
                  </a:moveTo>
                  <a:cubicBezTo>
                    <a:pt x="6230" y="6598"/>
                    <a:pt x="17226" y="19793"/>
                    <a:pt x="3298" y="23092"/>
                  </a:cubicBezTo>
                  <a:cubicBezTo>
                    <a:pt x="-4033" y="12096"/>
                    <a:pt x="1831" y="5498"/>
                    <a:pt x="11362" y="0"/>
                  </a:cubicBezTo>
                  <a:close/>
                </a:path>
              </a:pathLst>
            </a:custGeom>
            <a:solidFill>
              <a:srgbClr val="A2715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2BBC8AF8-74CD-45BB-BD34-28D1E575FEAE}"/>
                </a:ext>
              </a:extLst>
            </p:cNvPr>
            <p:cNvSpPr/>
            <p:nvPr/>
          </p:nvSpPr>
          <p:spPr>
            <a:xfrm>
              <a:off x="11294202" y="5167465"/>
              <a:ext cx="60019" cy="66141"/>
            </a:xfrm>
            <a:custGeom>
              <a:avLst/>
              <a:gdLst>
                <a:gd name="connsiteX0" fmla="*/ 60020 w 60019"/>
                <a:gd name="connsiteY0" fmla="*/ 15450 h 66141"/>
                <a:gd name="connsiteX1" fmla="*/ 51589 w 60019"/>
                <a:gd name="connsiteY1" fmla="*/ 28279 h 66141"/>
                <a:gd name="connsiteX2" fmla="*/ 40960 w 60019"/>
                <a:gd name="connsiteY2" fmla="*/ 44407 h 66141"/>
                <a:gd name="connsiteX3" fmla="*/ 34362 w 60019"/>
                <a:gd name="connsiteY3" fmla="*/ 50638 h 66141"/>
                <a:gd name="connsiteX4" fmla="*/ 18967 w 60019"/>
                <a:gd name="connsiteY4" fmla="*/ 56503 h 66141"/>
                <a:gd name="connsiteX5" fmla="*/ 3206 w 60019"/>
                <a:gd name="connsiteY5" fmla="*/ 63834 h 66141"/>
                <a:gd name="connsiteX6" fmla="*/ 2840 w 60019"/>
                <a:gd name="connsiteY6" fmla="*/ 39276 h 66141"/>
                <a:gd name="connsiteX7" fmla="*/ 36195 w 60019"/>
                <a:gd name="connsiteY7" fmla="*/ 4088 h 66141"/>
                <a:gd name="connsiteX8" fmla="*/ 50490 w 60019"/>
                <a:gd name="connsiteY8" fmla="*/ 789 h 66141"/>
                <a:gd name="connsiteX9" fmla="*/ 60020 w 60019"/>
                <a:gd name="connsiteY9" fmla="*/ 15450 h 6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019" h="66141">
                  <a:moveTo>
                    <a:pt x="60020" y="15450"/>
                  </a:moveTo>
                  <a:cubicBezTo>
                    <a:pt x="57821" y="19482"/>
                    <a:pt x="55621" y="25347"/>
                    <a:pt x="51589" y="28279"/>
                  </a:cubicBezTo>
                  <a:cubicBezTo>
                    <a:pt x="46091" y="32678"/>
                    <a:pt x="40227" y="35977"/>
                    <a:pt x="40960" y="44407"/>
                  </a:cubicBezTo>
                  <a:cubicBezTo>
                    <a:pt x="41326" y="49172"/>
                    <a:pt x="39494" y="50272"/>
                    <a:pt x="34362" y="50638"/>
                  </a:cubicBezTo>
                  <a:cubicBezTo>
                    <a:pt x="28864" y="51005"/>
                    <a:pt x="22999" y="52104"/>
                    <a:pt x="18967" y="56503"/>
                  </a:cubicBezTo>
                  <a:cubicBezTo>
                    <a:pt x="14569" y="61268"/>
                    <a:pt x="12003" y="70431"/>
                    <a:pt x="3206" y="63834"/>
                  </a:cubicBezTo>
                  <a:cubicBezTo>
                    <a:pt x="-6690" y="56503"/>
                    <a:pt x="10170" y="47339"/>
                    <a:pt x="2840" y="39276"/>
                  </a:cubicBezTo>
                  <a:cubicBezTo>
                    <a:pt x="22266" y="35610"/>
                    <a:pt x="21900" y="13251"/>
                    <a:pt x="36195" y="4088"/>
                  </a:cubicBezTo>
                  <a:cubicBezTo>
                    <a:pt x="41693" y="422"/>
                    <a:pt x="44992" y="-1044"/>
                    <a:pt x="50490" y="789"/>
                  </a:cubicBezTo>
                  <a:cubicBezTo>
                    <a:pt x="57454" y="2988"/>
                    <a:pt x="58920" y="8120"/>
                    <a:pt x="60020" y="15450"/>
                  </a:cubicBezTo>
                  <a:close/>
                </a:path>
              </a:pathLst>
            </a:custGeom>
            <a:solidFill>
              <a:srgbClr val="AB836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9F10A3BB-A8DF-4EAC-8779-DC9B7ABC328C}"/>
                </a:ext>
              </a:extLst>
            </p:cNvPr>
            <p:cNvSpPr/>
            <p:nvPr/>
          </p:nvSpPr>
          <p:spPr>
            <a:xfrm>
              <a:off x="11265789" y="5140947"/>
              <a:ext cx="32676" cy="54430"/>
            </a:xfrm>
            <a:custGeom>
              <a:avLst/>
              <a:gdLst>
                <a:gd name="connsiteX0" fmla="*/ 22822 w 32676"/>
                <a:gd name="connsiteY0" fmla="*/ 54431 h 54430"/>
                <a:gd name="connsiteX1" fmla="*/ 15857 w 32676"/>
                <a:gd name="connsiteY1" fmla="*/ 45634 h 54430"/>
                <a:gd name="connsiteX2" fmla="*/ 16591 w 32676"/>
                <a:gd name="connsiteY2" fmla="*/ 1649 h 54430"/>
                <a:gd name="connsiteX3" fmla="*/ 25021 w 32676"/>
                <a:gd name="connsiteY3" fmla="*/ 1649 h 54430"/>
                <a:gd name="connsiteX4" fmla="*/ 22822 w 32676"/>
                <a:gd name="connsiteY4" fmla="*/ 7148 h 54430"/>
                <a:gd name="connsiteX5" fmla="*/ 21356 w 32676"/>
                <a:gd name="connsiteY5" fmla="*/ 17777 h 54430"/>
                <a:gd name="connsiteX6" fmla="*/ 22822 w 32676"/>
                <a:gd name="connsiteY6" fmla="*/ 54431 h 54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6" h="54430">
                  <a:moveTo>
                    <a:pt x="22822" y="54431"/>
                  </a:moveTo>
                  <a:cubicBezTo>
                    <a:pt x="20256" y="51499"/>
                    <a:pt x="19523" y="47833"/>
                    <a:pt x="15857" y="45634"/>
                  </a:cubicBezTo>
                  <a:cubicBezTo>
                    <a:pt x="-5768" y="31339"/>
                    <a:pt x="-5035" y="14845"/>
                    <a:pt x="16591" y="1649"/>
                  </a:cubicBezTo>
                  <a:cubicBezTo>
                    <a:pt x="19889" y="-550"/>
                    <a:pt x="22455" y="-550"/>
                    <a:pt x="25021" y="1649"/>
                  </a:cubicBezTo>
                  <a:cubicBezTo>
                    <a:pt x="27587" y="4215"/>
                    <a:pt x="25021" y="6781"/>
                    <a:pt x="22822" y="7148"/>
                  </a:cubicBezTo>
                  <a:cubicBezTo>
                    <a:pt x="12192" y="9347"/>
                    <a:pt x="16591" y="14845"/>
                    <a:pt x="21356" y="17777"/>
                  </a:cubicBezTo>
                  <a:cubicBezTo>
                    <a:pt x="37483" y="28773"/>
                    <a:pt x="34917" y="40503"/>
                    <a:pt x="22822" y="54431"/>
                  </a:cubicBezTo>
                  <a:close/>
                </a:path>
              </a:pathLst>
            </a:custGeom>
            <a:solidFill>
              <a:srgbClr val="A67F6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78197307-9D33-43FE-B691-67969846F8C4}"/>
                </a:ext>
              </a:extLst>
            </p:cNvPr>
            <p:cNvSpPr/>
            <p:nvPr/>
          </p:nvSpPr>
          <p:spPr>
            <a:xfrm>
              <a:off x="11193495" y="7085618"/>
              <a:ext cx="17262" cy="40211"/>
            </a:xfrm>
            <a:custGeom>
              <a:avLst/>
              <a:gdLst>
                <a:gd name="connsiteX0" fmla="*/ 8613 w 17262"/>
                <a:gd name="connsiteY0" fmla="*/ 0 h 40211"/>
                <a:gd name="connsiteX1" fmla="*/ 17044 w 17262"/>
                <a:gd name="connsiteY1" fmla="*/ 31156 h 40211"/>
                <a:gd name="connsiteX2" fmla="*/ 12645 w 17262"/>
                <a:gd name="connsiteY2" fmla="*/ 39953 h 40211"/>
                <a:gd name="connsiteX3" fmla="*/ 4948 w 17262"/>
                <a:gd name="connsiteY3" fmla="*/ 34088 h 40211"/>
                <a:gd name="connsiteX4" fmla="*/ 8613 w 17262"/>
                <a:gd name="connsiteY4" fmla="*/ 0 h 4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62" h="40211">
                  <a:moveTo>
                    <a:pt x="8613" y="0"/>
                  </a:moveTo>
                  <a:cubicBezTo>
                    <a:pt x="11912" y="10263"/>
                    <a:pt x="9713" y="21992"/>
                    <a:pt x="17044" y="31156"/>
                  </a:cubicBezTo>
                  <a:cubicBezTo>
                    <a:pt x="18143" y="32255"/>
                    <a:pt x="14844" y="39220"/>
                    <a:pt x="12645" y="39953"/>
                  </a:cubicBezTo>
                  <a:cubicBezTo>
                    <a:pt x="8980" y="41419"/>
                    <a:pt x="7514" y="36287"/>
                    <a:pt x="4948" y="34088"/>
                  </a:cubicBezTo>
                  <a:cubicBezTo>
                    <a:pt x="-7881" y="21259"/>
                    <a:pt x="8247" y="11729"/>
                    <a:pt x="8613" y="0"/>
                  </a:cubicBezTo>
                  <a:close/>
                </a:path>
              </a:pathLst>
            </a:custGeom>
            <a:solidFill>
              <a:srgbClr val="73453A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F712DF1-82F4-4DB7-887C-61390BCB710D}"/>
                </a:ext>
              </a:extLst>
            </p:cNvPr>
            <p:cNvSpPr/>
            <p:nvPr/>
          </p:nvSpPr>
          <p:spPr>
            <a:xfrm>
              <a:off x="10575278" y="6802087"/>
              <a:ext cx="126167" cy="112698"/>
            </a:xfrm>
            <a:custGeom>
              <a:avLst/>
              <a:gdLst>
                <a:gd name="connsiteX0" fmla="*/ 52464 w 126167"/>
                <a:gd name="connsiteY0" fmla="*/ 84134 h 112698"/>
                <a:gd name="connsiteX1" fmla="*/ 44767 w 126167"/>
                <a:gd name="connsiteY1" fmla="*/ 107592 h 112698"/>
                <a:gd name="connsiteX2" fmla="*/ 38169 w 126167"/>
                <a:gd name="connsiteY2" fmla="*/ 106859 h 112698"/>
                <a:gd name="connsiteX3" fmla="*/ 40735 w 126167"/>
                <a:gd name="connsiteY3" fmla="*/ 88166 h 112698"/>
                <a:gd name="connsiteX4" fmla="*/ 29739 w 126167"/>
                <a:gd name="connsiteY4" fmla="*/ 87433 h 112698"/>
                <a:gd name="connsiteX5" fmla="*/ 20209 w 126167"/>
                <a:gd name="connsiteY5" fmla="*/ 80835 h 112698"/>
                <a:gd name="connsiteX6" fmla="*/ 26073 w 126167"/>
                <a:gd name="connsiteY6" fmla="*/ 73871 h 112698"/>
                <a:gd name="connsiteX7" fmla="*/ 34137 w 126167"/>
                <a:gd name="connsiteY7" fmla="*/ 51145 h 112698"/>
                <a:gd name="connsiteX8" fmla="*/ 30838 w 126167"/>
                <a:gd name="connsiteY8" fmla="*/ 45647 h 112698"/>
                <a:gd name="connsiteX9" fmla="*/ 1149 w 126167"/>
                <a:gd name="connsiteY9" fmla="*/ 23288 h 112698"/>
                <a:gd name="connsiteX10" fmla="*/ 8113 w 126167"/>
                <a:gd name="connsiteY10" fmla="*/ 15591 h 112698"/>
                <a:gd name="connsiteX11" fmla="*/ 21675 w 126167"/>
                <a:gd name="connsiteY11" fmla="*/ 7161 h 112698"/>
                <a:gd name="connsiteX12" fmla="*/ 35970 w 126167"/>
                <a:gd name="connsiteY12" fmla="*/ 196 h 112698"/>
                <a:gd name="connsiteX13" fmla="*/ 47699 w 126167"/>
                <a:gd name="connsiteY13" fmla="*/ 7527 h 112698"/>
                <a:gd name="connsiteX14" fmla="*/ 40002 w 126167"/>
                <a:gd name="connsiteY14" fmla="*/ 18523 h 112698"/>
                <a:gd name="connsiteX15" fmla="*/ 34870 w 126167"/>
                <a:gd name="connsiteY15" fmla="*/ 29886 h 112698"/>
                <a:gd name="connsiteX16" fmla="*/ 48432 w 126167"/>
                <a:gd name="connsiteY16" fmla="*/ 35384 h 112698"/>
                <a:gd name="connsiteX17" fmla="*/ 56129 w 126167"/>
                <a:gd name="connsiteY17" fmla="*/ 38316 h 112698"/>
                <a:gd name="connsiteX18" fmla="*/ 50631 w 126167"/>
                <a:gd name="connsiteY18" fmla="*/ 45281 h 112698"/>
                <a:gd name="connsiteX19" fmla="*/ 42201 w 126167"/>
                <a:gd name="connsiteY19" fmla="*/ 54078 h 112698"/>
                <a:gd name="connsiteX20" fmla="*/ 52831 w 126167"/>
                <a:gd name="connsiteY20" fmla="*/ 58110 h 112698"/>
                <a:gd name="connsiteX21" fmla="*/ 58329 w 126167"/>
                <a:gd name="connsiteY21" fmla="*/ 66540 h 112698"/>
                <a:gd name="connsiteX22" fmla="*/ 77389 w 126167"/>
                <a:gd name="connsiteY22" fmla="*/ 91464 h 112698"/>
                <a:gd name="connsiteX23" fmla="*/ 87652 w 126167"/>
                <a:gd name="connsiteY23" fmla="*/ 85233 h 112698"/>
                <a:gd name="connsiteX24" fmla="*/ 103046 w 126167"/>
                <a:gd name="connsiteY24" fmla="*/ 80102 h 112698"/>
                <a:gd name="connsiteX25" fmla="*/ 123939 w 126167"/>
                <a:gd name="connsiteY25" fmla="*/ 102461 h 112698"/>
                <a:gd name="connsiteX26" fmla="*/ 125405 w 126167"/>
                <a:gd name="connsiteY26" fmla="*/ 109058 h 112698"/>
                <a:gd name="connsiteX27" fmla="*/ 115509 w 126167"/>
                <a:gd name="connsiteY27" fmla="*/ 111991 h 112698"/>
                <a:gd name="connsiteX28" fmla="*/ 63460 w 126167"/>
                <a:gd name="connsiteY28" fmla="*/ 107959 h 112698"/>
                <a:gd name="connsiteX29" fmla="*/ 62727 w 126167"/>
                <a:gd name="connsiteY29" fmla="*/ 100994 h 112698"/>
                <a:gd name="connsiteX30" fmla="*/ 52464 w 126167"/>
                <a:gd name="connsiteY30" fmla="*/ 84134 h 1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6167" h="112698">
                  <a:moveTo>
                    <a:pt x="52464" y="84134"/>
                  </a:moveTo>
                  <a:cubicBezTo>
                    <a:pt x="42201" y="92564"/>
                    <a:pt x="56129" y="103194"/>
                    <a:pt x="44767" y="107592"/>
                  </a:cubicBezTo>
                  <a:cubicBezTo>
                    <a:pt x="42934" y="108325"/>
                    <a:pt x="38169" y="107226"/>
                    <a:pt x="38169" y="106859"/>
                  </a:cubicBezTo>
                  <a:cubicBezTo>
                    <a:pt x="37802" y="100262"/>
                    <a:pt x="34504" y="93664"/>
                    <a:pt x="40735" y="88166"/>
                  </a:cubicBezTo>
                  <a:cubicBezTo>
                    <a:pt x="36703" y="85233"/>
                    <a:pt x="33037" y="86333"/>
                    <a:pt x="29739" y="87433"/>
                  </a:cubicBezTo>
                  <a:cubicBezTo>
                    <a:pt x="23874" y="89265"/>
                    <a:pt x="22041" y="85233"/>
                    <a:pt x="20209" y="80835"/>
                  </a:cubicBezTo>
                  <a:cubicBezTo>
                    <a:pt x="17643" y="74970"/>
                    <a:pt x="23141" y="75703"/>
                    <a:pt x="26073" y="73871"/>
                  </a:cubicBezTo>
                  <a:cubicBezTo>
                    <a:pt x="33771" y="68006"/>
                    <a:pt x="37436" y="61042"/>
                    <a:pt x="34137" y="51145"/>
                  </a:cubicBezTo>
                  <a:cubicBezTo>
                    <a:pt x="33404" y="48946"/>
                    <a:pt x="33771" y="44914"/>
                    <a:pt x="30838" y="45647"/>
                  </a:cubicBezTo>
                  <a:cubicBezTo>
                    <a:pt x="12511" y="50046"/>
                    <a:pt x="15810" y="25854"/>
                    <a:pt x="1149" y="23288"/>
                  </a:cubicBezTo>
                  <a:cubicBezTo>
                    <a:pt x="-2517" y="22555"/>
                    <a:pt x="3348" y="14491"/>
                    <a:pt x="8113" y="15591"/>
                  </a:cubicBezTo>
                  <a:cubicBezTo>
                    <a:pt x="15810" y="16691"/>
                    <a:pt x="20209" y="14125"/>
                    <a:pt x="21675" y="7161"/>
                  </a:cubicBezTo>
                  <a:cubicBezTo>
                    <a:pt x="23507" y="-1636"/>
                    <a:pt x="30838" y="930"/>
                    <a:pt x="35970" y="196"/>
                  </a:cubicBezTo>
                  <a:cubicBezTo>
                    <a:pt x="41468" y="-903"/>
                    <a:pt x="45866" y="2762"/>
                    <a:pt x="47699" y="7527"/>
                  </a:cubicBezTo>
                  <a:cubicBezTo>
                    <a:pt x="50265" y="14125"/>
                    <a:pt x="40735" y="14125"/>
                    <a:pt x="40002" y="18523"/>
                  </a:cubicBezTo>
                  <a:cubicBezTo>
                    <a:pt x="39269" y="22922"/>
                    <a:pt x="29372" y="23655"/>
                    <a:pt x="34870" y="29886"/>
                  </a:cubicBezTo>
                  <a:cubicBezTo>
                    <a:pt x="38169" y="33552"/>
                    <a:pt x="38902" y="45647"/>
                    <a:pt x="48432" y="35384"/>
                  </a:cubicBezTo>
                  <a:cubicBezTo>
                    <a:pt x="50998" y="32818"/>
                    <a:pt x="54663" y="35384"/>
                    <a:pt x="56129" y="38316"/>
                  </a:cubicBezTo>
                  <a:cubicBezTo>
                    <a:pt x="58695" y="43815"/>
                    <a:pt x="53564" y="43815"/>
                    <a:pt x="50631" y="45281"/>
                  </a:cubicBezTo>
                  <a:cubicBezTo>
                    <a:pt x="46599" y="47113"/>
                    <a:pt x="41834" y="49313"/>
                    <a:pt x="42201" y="54078"/>
                  </a:cubicBezTo>
                  <a:cubicBezTo>
                    <a:pt x="42567" y="60675"/>
                    <a:pt x="49532" y="58110"/>
                    <a:pt x="52831" y="58110"/>
                  </a:cubicBezTo>
                  <a:cubicBezTo>
                    <a:pt x="61261" y="58110"/>
                    <a:pt x="58329" y="59942"/>
                    <a:pt x="58329" y="66540"/>
                  </a:cubicBezTo>
                  <a:cubicBezTo>
                    <a:pt x="57962" y="77903"/>
                    <a:pt x="67126" y="86333"/>
                    <a:pt x="77389" y="91464"/>
                  </a:cubicBezTo>
                  <a:cubicBezTo>
                    <a:pt x="83253" y="94397"/>
                    <a:pt x="87285" y="95130"/>
                    <a:pt x="87652" y="85233"/>
                  </a:cubicBezTo>
                  <a:cubicBezTo>
                    <a:pt x="88018" y="74970"/>
                    <a:pt x="90951" y="68373"/>
                    <a:pt x="103046" y="80102"/>
                  </a:cubicBezTo>
                  <a:cubicBezTo>
                    <a:pt x="110377" y="87433"/>
                    <a:pt x="115142" y="96596"/>
                    <a:pt x="123939" y="102461"/>
                  </a:cubicBezTo>
                  <a:cubicBezTo>
                    <a:pt x="126138" y="103927"/>
                    <a:pt x="126871" y="106493"/>
                    <a:pt x="125405" y="109058"/>
                  </a:cubicBezTo>
                  <a:cubicBezTo>
                    <a:pt x="122839" y="112724"/>
                    <a:pt x="118074" y="113457"/>
                    <a:pt x="115509" y="111991"/>
                  </a:cubicBezTo>
                  <a:cubicBezTo>
                    <a:pt x="98648" y="100994"/>
                    <a:pt x="81054" y="106126"/>
                    <a:pt x="63460" y="107959"/>
                  </a:cubicBezTo>
                  <a:cubicBezTo>
                    <a:pt x="58695" y="108325"/>
                    <a:pt x="59428" y="107959"/>
                    <a:pt x="62727" y="100994"/>
                  </a:cubicBezTo>
                  <a:cubicBezTo>
                    <a:pt x="66759" y="90731"/>
                    <a:pt x="53197" y="91831"/>
                    <a:pt x="52464" y="84134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CFCDF64F-0D44-4830-A943-0BE7CDBA7BE1}"/>
                </a:ext>
              </a:extLst>
            </p:cNvPr>
            <p:cNvSpPr/>
            <p:nvPr/>
          </p:nvSpPr>
          <p:spPr>
            <a:xfrm>
              <a:off x="10536023" y="6866756"/>
              <a:ext cx="23150" cy="13966"/>
            </a:xfrm>
            <a:custGeom>
              <a:avLst/>
              <a:gdLst>
                <a:gd name="connsiteX0" fmla="*/ 22077 w 23150"/>
                <a:gd name="connsiteY0" fmla="*/ 10301 h 13966"/>
                <a:gd name="connsiteX1" fmla="*/ 14380 w 23150"/>
                <a:gd name="connsiteY1" fmla="*/ 13966 h 13966"/>
                <a:gd name="connsiteX2" fmla="*/ 10714 w 23150"/>
                <a:gd name="connsiteY2" fmla="*/ 13966 h 13966"/>
                <a:gd name="connsiteX3" fmla="*/ 451 w 23150"/>
                <a:gd name="connsiteY3" fmla="*/ 4437 h 13966"/>
                <a:gd name="connsiteX4" fmla="*/ 18045 w 23150"/>
                <a:gd name="connsiteY4" fmla="*/ 771 h 13966"/>
                <a:gd name="connsiteX5" fmla="*/ 22077 w 23150"/>
                <a:gd name="connsiteY5" fmla="*/ 10301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50" h="13966">
                  <a:moveTo>
                    <a:pt x="22077" y="10301"/>
                  </a:moveTo>
                  <a:cubicBezTo>
                    <a:pt x="19511" y="11401"/>
                    <a:pt x="16945" y="12867"/>
                    <a:pt x="14380" y="13966"/>
                  </a:cubicBezTo>
                  <a:cubicBezTo>
                    <a:pt x="13280" y="13966"/>
                    <a:pt x="11814" y="13966"/>
                    <a:pt x="10714" y="13966"/>
                  </a:cubicBezTo>
                  <a:cubicBezTo>
                    <a:pt x="4483" y="13600"/>
                    <a:pt x="-1748" y="10668"/>
                    <a:pt x="451" y="4437"/>
                  </a:cubicBezTo>
                  <a:cubicBezTo>
                    <a:pt x="3017" y="-3627"/>
                    <a:pt x="11447" y="5169"/>
                    <a:pt x="18045" y="771"/>
                  </a:cubicBezTo>
                  <a:cubicBezTo>
                    <a:pt x="23177" y="-2528"/>
                    <a:pt x="24276" y="5536"/>
                    <a:pt x="22077" y="10301"/>
                  </a:cubicBezTo>
                  <a:close/>
                </a:path>
              </a:pathLst>
            </a:custGeom>
            <a:solidFill>
              <a:srgbClr val="89554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1D11701B-4EEB-483A-BA28-068E58B1E4FB}"/>
                </a:ext>
              </a:extLst>
            </p:cNvPr>
            <p:cNvSpPr/>
            <p:nvPr/>
          </p:nvSpPr>
          <p:spPr>
            <a:xfrm>
              <a:off x="10903675" y="6854698"/>
              <a:ext cx="48854" cy="89313"/>
            </a:xfrm>
            <a:custGeom>
              <a:avLst/>
              <a:gdLst>
                <a:gd name="connsiteX0" fmla="*/ 19497 w 48854"/>
                <a:gd name="connsiteY0" fmla="*/ 0 h 89313"/>
                <a:gd name="connsiteX1" fmla="*/ 32692 w 48854"/>
                <a:gd name="connsiteY1" fmla="*/ 3299 h 89313"/>
                <a:gd name="connsiteX2" fmla="*/ 48820 w 48854"/>
                <a:gd name="connsiteY2" fmla="*/ 26024 h 89313"/>
                <a:gd name="connsiteX3" fmla="*/ 23162 w 48854"/>
                <a:gd name="connsiteY3" fmla="*/ 40686 h 89313"/>
                <a:gd name="connsiteX4" fmla="*/ 18397 w 48854"/>
                <a:gd name="connsiteY4" fmla="*/ 46184 h 89313"/>
                <a:gd name="connsiteX5" fmla="*/ 17298 w 48854"/>
                <a:gd name="connsiteY5" fmla="*/ 76973 h 89313"/>
                <a:gd name="connsiteX6" fmla="*/ 17664 w 48854"/>
                <a:gd name="connsiteY6" fmla="*/ 88336 h 89313"/>
                <a:gd name="connsiteX7" fmla="*/ 7401 w 48854"/>
                <a:gd name="connsiteY7" fmla="*/ 82838 h 89313"/>
                <a:gd name="connsiteX8" fmla="*/ 5568 w 48854"/>
                <a:gd name="connsiteY8" fmla="*/ 41052 h 89313"/>
                <a:gd name="connsiteX9" fmla="*/ 19497 w 48854"/>
                <a:gd name="connsiteY9" fmla="*/ 0 h 8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54" h="89313">
                  <a:moveTo>
                    <a:pt x="19497" y="0"/>
                  </a:moveTo>
                  <a:cubicBezTo>
                    <a:pt x="23529" y="2566"/>
                    <a:pt x="23895" y="11729"/>
                    <a:pt x="32692" y="3299"/>
                  </a:cubicBezTo>
                  <a:cubicBezTo>
                    <a:pt x="38557" y="-2199"/>
                    <a:pt x="49553" y="12829"/>
                    <a:pt x="48820" y="26024"/>
                  </a:cubicBezTo>
                  <a:cubicBezTo>
                    <a:pt x="42222" y="34088"/>
                    <a:pt x="38190" y="46551"/>
                    <a:pt x="23162" y="40686"/>
                  </a:cubicBezTo>
                  <a:cubicBezTo>
                    <a:pt x="18764" y="38853"/>
                    <a:pt x="19863" y="43985"/>
                    <a:pt x="18397" y="46184"/>
                  </a:cubicBezTo>
                  <a:cubicBezTo>
                    <a:pt x="12899" y="56447"/>
                    <a:pt x="22796" y="66710"/>
                    <a:pt x="17298" y="76973"/>
                  </a:cubicBezTo>
                  <a:cubicBezTo>
                    <a:pt x="27194" y="80272"/>
                    <a:pt x="19497" y="87236"/>
                    <a:pt x="17664" y="88336"/>
                  </a:cubicBezTo>
                  <a:cubicBezTo>
                    <a:pt x="12899" y="91635"/>
                    <a:pt x="10334" y="85770"/>
                    <a:pt x="7401" y="82838"/>
                  </a:cubicBezTo>
                  <a:cubicBezTo>
                    <a:pt x="-6527" y="69642"/>
                    <a:pt x="3003" y="52782"/>
                    <a:pt x="5568" y="41052"/>
                  </a:cubicBezTo>
                  <a:cubicBezTo>
                    <a:pt x="9234" y="27857"/>
                    <a:pt x="4469" y="9530"/>
                    <a:pt x="19497" y="0"/>
                  </a:cubicBezTo>
                  <a:close/>
                </a:path>
              </a:pathLst>
            </a:custGeom>
            <a:solidFill>
              <a:srgbClr val="D6B8B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C5B90A6F-7124-43DE-9A02-5C8E7E516EA6}"/>
                </a:ext>
              </a:extLst>
            </p:cNvPr>
            <p:cNvSpPr/>
            <p:nvPr/>
          </p:nvSpPr>
          <p:spPr>
            <a:xfrm>
              <a:off x="10922040" y="6797885"/>
              <a:ext cx="26056" cy="53147"/>
            </a:xfrm>
            <a:custGeom>
              <a:avLst/>
              <a:gdLst>
                <a:gd name="connsiteX0" fmla="*/ 26056 w 26056"/>
                <a:gd name="connsiteY0" fmla="*/ 0 h 53147"/>
                <a:gd name="connsiteX1" fmla="*/ 11761 w 26056"/>
                <a:gd name="connsiteY1" fmla="*/ 42518 h 53147"/>
                <a:gd name="connsiteX2" fmla="*/ 32 w 26056"/>
                <a:gd name="connsiteY2" fmla="*/ 53148 h 53147"/>
                <a:gd name="connsiteX3" fmla="*/ 16893 w 26056"/>
                <a:gd name="connsiteY3" fmla="*/ 5864 h 53147"/>
                <a:gd name="connsiteX4" fmla="*/ 26056 w 26056"/>
                <a:gd name="connsiteY4" fmla="*/ 0 h 5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56" h="53147">
                  <a:moveTo>
                    <a:pt x="26056" y="0"/>
                  </a:moveTo>
                  <a:cubicBezTo>
                    <a:pt x="22757" y="14661"/>
                    <a:pt x="12128" y="27124"/>
                    <a:pt x="11761" y="42518"/>
                  </a:cubicBezTo>
                  <a:cubicBezTo>
                    <a:pt x="11395" y="51315"/>
                    <a:pt x="-701" y="44717"/>
                    <a:pt x="32" y="53148"/>
                  </a:cubicBezTo>
                  <a:cubicBezTo>
                    <a:pt x="7363" y="38120"/>
                    <a:pt x="-2534" y="16494"/>
                    <a:pt x="16893" y="5864"/>
                  </a:cubicBezTo>
                  <a:cubicBezTo>
                    <a:pt x="20192" y="4032"/>
                    <a:pt x="23124" y="2199"/>
                    <a:pt x="26056" y="0"/>
                  </a:cubicBezTo>
                  <a:close/>
                </a:path>
              </a:pathLst>
            </a:custGeom>
            <a:solidFill>
              <a:srgbClr val="CEAFA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DD7645FB-B803-4A6A-A454-16021F89DD87}"/>
                </a:ext>
              </a:extLst>
            </p:cNvPr>
            <p:cNvSpPr/>
            <p:nvPr/>
          </p:nvSpPr>
          <p:spPr>
            <a:xfrm>
              <a:off x="10845695" y="6911878"/>
              <a:ext cx="10224" cy="17754"/>
            </a:xfrm>
            <a:custGeom>
              <a:avLst/>
              <a:gdLst>
                <a:gd name="connsiteX0" fmla="*/ 8568 w 10224"/>
                <a:gd name="connsiteY0" fmla="*/ 0 h 17754"/>
                <a:gd name="connsiteX1" fmla="*/ 7835 w 10224"/>
                <a:gd name="connsiteY1" fmla="*/ 17227 h 17754"/>
                <a:gd name="connsiteX2" fmla="*/ 1970 w 10224"/>
                <a:gd name="connsiteY2" fmla="*/ 14662 h 17754"/>
                <a:gd name="connsiteX3" fmla="*/ 8568 w 10224"/>
                <a:gd name="connsiteY3" fmla="*/ 0 h 17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24" h="17754">
                  <a:moveTo>
                    <a:pt x="8568" y="0"/>
                  </a:moveTo>
                  <a:cubicBezTo>
                    <a:pt x="7468" y="7698"/>
                    <a:pt x="13333" y="12829"/>
                    <a:pt x="7835" y="17227"/>
                  </a:cubicBezTo>
                  <a:cubicBezTo>
                    <a:pt x="6002" y="18694"/>
                    <a:pt x="3436" y="16861"/>
                    <a:pt x="1970" y="14662"/>
                  </a:cubicBezTo>
                  <a:cubicBezTo>
                    <a:pt x="-2428" y="8064"/>
                    <a:pt x="870" y="4765"/>
                    <a:pt x="8568" y="0"/>
                  </a:cubicBezTo>
                  <a:close/>
                </a:path>
              </a:pathLst>
            </a:custGeom>
            <a:solidFill>
              <a:srgbClr val="A16B5C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788268E6-1383-4ADF-A2CB-DC8EE26981E1}"/>
                </a:ext>
              </a:extLst>
            </p:cNvPr>
            <p:cNvSpPr/>
            <p:nvPr/>
          </p:nvSpPr>
          <p:spPr>
            <a:xfrm>
              <a:off x="11052960" y="6773719"/>
              <a:ext cx="137754" cy="139991"/>
            </a:xfrm>
            <a:custGeom>
              <a:avLst/>
              <a:gdLst>
                <a:gd name="connsiteX0" fmla="*/ 53848 w 137754"/>
                <a:gd name="connsiteY0" fmla="*/ 13170 h 139991"/>
                <a:gd name="connsiteX1" fmla="*/ 87203 w 137754"/>
                <a:gd name="connsiteY1" fmla="*/ 9138 h 139991"/>
                <a:gd name="connsiteX2" fmla="*/ 117626 w 137754"/>
                <a:gd name="connsiteY2" fmla="*/ 2173 h 139991"/>
                <a:gd name="connsiteX3" fmla="*/ 120925 w 137754"/>
                <a:gd name="connsiteY3" fmla="*/ 6572 h 139991"/>
                <a:gd name="connsiteX4" fmla="*/ 124223 w 137754"/>
                <a:gd name="connsiteY4" fmla="*/ 41027 h 139991"/>
                <a:gd name="connsiteX5" fmla="*/ 122757 w 137754"/>
                <a:gd name="connsiteY5" fmla="*/ 47624 h 139991"/>
                <a:gd name="connsiteX6" fmla="*/ 106263 w 137754"/>
                <a:gd name="connsiteY6" fmla="*/ 91975 h 139991"/>
                <a:gd name="connsiteX7" fmla="*/ 84271 w 137754"/>
                <a:gd name="connsiteY7" fmla="*/ 95641 h 139991"/>
                <a:gd name="connsiteX8" fmla="*/ 82438 w 137754"/>
                <a:gd name="connsiteY8" fmla="*/ 100406 h 139991"/>
                <a:gd name="connsiteX9" fmla="*/ 43951 w 137754"/>
                <a:gd name="connsiteY9" fmla="*/ 87944 h 139991"/>
                <a:gd name="connsiteX10" fmla="*/ 42852 w 137754"/>
                <a:gd name="connsiteY10" fmla="*/ 115067 h 139991"/>
                <a:gd name="connsiteX11" fmla="*/ 34788 w 137754"/>
                <a:gd name="connsiteY11" fmla="*/ 128629 h 139991"/>
                <a:gd name="connsiteX12" fmla="*/ 20859 w 137754"/>
                <a:gd name="connsiteY12" fmla="*/ 139992 h 139991"/>
                <a:gd name="connsiteX13" fmla="*/ 6564 w 137754"/>
                <a:gd name="connsiteY13" fmla="*/ 118366 h 139991"/>
                <a:gd name="connsiteX14" fmla="*/ 12796 w 137754"/>
                <a:gd name="connsiteY14" fmla="*/ 87210 h 139991"/>
                <a:gd name="connsiteX15" fmla="*/ 19393 w 137754"/>
                <a:gd name="connsiteY15" fmla="*/ 93075 h 139991"/>
                <a:gd name="connsiteX16" fmla="*/ 20493 w 137754"/>
                <a:gd name="connsiteY16" fmla="*/ 91975 h 139991"/>
                <a:gd name="connsiteX17" fmla="*/ 12796 w 137754"/>
                <a:gd name="connsiteY17" fmla="*/ 87577 h 139991"/>
                <a:gd name="connsiteX18" fmla="*/ 700 w 137754"/>
                <a:gd name="connsiteY18" fmla="*/ 87944 h 139991"/>
                <a:gd name="connsiteX19" fmla="*/ 4365 w 137754"/>
                <a:gd name="connsiteY19" fmla="*/ 70350 h 139991"/>
                <a:gd name="connsiteX20" fmla="*/ 11696 w 137754"/>
                <a:gd name="connsiteY20" fmla="*/ 64118 h 139991"/>
                <a:gd name="connsiteX21" fmla="*/ 19760 w 137754"/>
                <a:gd name="connsiteY21" fmla="*/ 69250 h 139991"/>
                <a:gd name="connsiteX22" fmla="*/ 26724 w 137754"/>
                <a:gd name="connsiteY22" fmla="*/ 75481 h 139991"/>
                <a:gd name="connsiteX23" fmla="*/ 27091 w 137754"/>
                <a:gd name="connsiteY23" fmla="*/ 64485 h 139991"/>
                <a:gd name="connsiteX24" fmla="*/ 10963 w 137754"/>
                <a:gd name="connsiteY24" fmla="*/ 39927 h 139991"/>
                <a:gd name="connsiteX25" fmla="*/ 5465 w 137754"/>
                <a:gd name="connsiteY25" fmla="*/ 22700 h 139991"/>
                <a:gd name="connsiteX26" fmla="*/ 23059 w 137754"/>
                <a:gd name="connsiteY26" fmla="*/ 24532 h 139991"/>
                <a:gd name="connsiteX27" fmla="*/ 36254 w 137754"/>
                <a:gd name="connsiteY27" fmla="*/ 27831 h 139991"/>
                <a:gd name="connsiteX28" fmla="*/ 45784 w 137754"/>
                <a:gd name="connsiteY28" fmla="*/ 18301 h 139991"/>
                <a:gd name="connsiteX29" fmla="*/ 53848 w 137754"/>
                <a:gd name="connsiteY29" fmla="*/ 13170 h 13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754" h="139991">
                  <a:moveTo>
                    <a:pt x="53848" y="13170"/>
                  </a:moveTo>
                  <a:cubicBezTo>
                    <a:pt x="64111" y="8405"/>
                    <a:pt x="71075" y="-11388"/>
                    <a:pt x="87203" y="9138"/>
                  </a:cubicBezTo>
                  <a:cubicBezTo>
                    <a:pt x="92334" y="16102"/>
                    <a:pt x="110295" y="17202"/>
                    <a:pt x="117626" y="2173"/>
                  </a:cubicBezTo>
                  <a:cubicBezTo>
                    <a:pt x="118725" y="3640"/>
                    <a:pt x="119458" y="6205"/>
                    <a:pt x="120925" y="6572"/>
                  </a:cubicBezTo>
                  <a:cubicBezTo>
                    <a:pt x="141817" y="16468"/>
                    <a:pt x="143650" y="27831"/>
                    <a:pt x="124223" y="41027"/>
                  </a:cubicBezTo>
                  <a:cubicBezTo>
                    <a:pt x="121658" y="42859"/>
                    <a:pt x="122024" y="45425"/>
                    <a:pt x="122757" y="47624"/>
                  </a:cubicBezTo>
                  <a:cubicBezTo>
                    <a:pt x="132654" y="80613"/>
                    <a:pt x="132654" y="80613"/>
                    <a:pt x="106263" y="91975"/>
                  </a:cubicBezTo>
                  <a:cubicBezTo>
                    <a:pt x="98932" y="93442"/>
                    <a:pt x="90502" y="88310"/>
                    <a:pt x="84271" y="95641"/>
                  </a:cubicBezTo>
                  <a:cubicBezTo>
                    <a:pt x="84637" y="97474"/>
                    <a:pt x="83904" y="99673"/>
                    <a:pt x="82438" y="100406"/>
                  </a:cubicBezTo>
                  <a:cubicBezTo>
                    <a:pt x="74741" y="102239"/>
                    <a:pt x="49083" y="93808"/>
                    <a:pt x="43951" y="87944"/>
                  </a:cubicBezTo>
                  <a:cubicBezTo>
                    <a:pt x="42119" y="97107"/>
                    <a:pt x="38453" y="105537"/>
                    <a:pt x="42852" y="115067"/>
                  </a:cubicBezTo>
                  <a:cubicBezTo>
                    <a:pt x="45784" y="122032"/>
                    <a:pt x="40653" y="128996"/>
                    <a:pt x="34788" y="128629"/>
                  </a:cubicBezTo>
                  <a:cubicBezTo>
                    <a:pt x="24891" y="127896"/>
                    <a:pt x="24158" y="134860"/>
                    <a:pt x="20859" y="139992"/>
                  </a:cubicBezTo>
                  <a:cubicBezTo>
                    <a:pt x="8764" y="137060"/>
                    <a:pt x="9497" y="130096"/>
                    <a:pt x="6564" y="118366"/>
                  </a:cubicBezTo>
                  <a:cubicBezTo>
                    <a:pt x="2899" y="103705"/>
                    <a:pt x="5465" y="96740"/>
                    <a:pt x="12796" y="87210"/>
                  </a:cubicBezTo>
                  <a:cubicBezTo>
                    <a:pt x="15361" y="88676"/>
                    <a:pt x="16094" y="92708"/>
                    <a:pt x="19393" y="93075"/>
                  </a:cubicBezTo>
                  <a:cubicBezTo>
                    <a:pt x="20126" y="93075"/>
                    <a:pt x="20859" y="92342"/>
                    <a:pt x="20493" y="91975"/>
                  </a:cubicBezTo>
                  <a:cubicBezTo>
                    <a:pt x="18294" y="89776"/>
                    <a:pt x="15361" y="89043"/>
                    <a:pt x="12796" y="87577"/>
                  </a:cubicBezTo>
                  <a:cubicBezTo>
                    <a:pt x="8764" y="79513"/>
                    <a:pt x="4732" y="91609"/>
                    <a:pt x="700" y="87944"/>
                  </a:cubicBezTo>
                  <a:cubicBezTo>
                    <a:pt x="-3332" y="81346"/>
                    <a:pt x="11696" y="78780"/>
                    <a:pt x="4365" y="70350"/>
                  </a:cubicBezTo>
                  <a:cubicBezTo>
                    <a:pt x="2166" y="67784"/>
                    <a:pt x="8397" y="65218"/>
                    <a:pt x="11696" y="64118"/>
                  </a:cubicBezTo>
                  <a:cubicBezTo>
                    <a:pt x="16461" y="62286"/>
                    <a:pt x="18660" y="65585"/>
                    <a:pt x="19760" y="69250"/>
                  </a:cubicBezTo>
                  <a:cubicBezTo>
                    <a:pt x="20859" y="73282"/>
                    <a:pt x="22692" y="77680"/>
                    <a:pt x="26724" y="75481"/>
                  </a:cubicBezTo>
                  <a:cubicBezTo>
                    <a:pt x="31123" y="73282"/>
                    <a:pt x="30023" y="68883"/>
                    <a:pt x="27091" y="64485"/>
                  </a:cubicBezTo>
                  <a:cubicBezTo>
                    <a:pt x="21593" y="56421"/>
                    <a:pt x="16094" y="48357"/>
                    <a:pt x="10963" y="39927"/>
                  </a:cubicBezTo>
                  <a:cubicBezTo>
                    <a:pt x="7664" y="34429"/>
                    <a:pt x="-1133" y="29297"/>
                    <a:pt x="5465" y="22700"/>
                  </a:cubicBezTo>
                  <a:cubicBezTo>
                    <a:pt x="8397" y="19767"/>
                    <a:pt x="19027" y="21234"/>
                    <a:pt x="23059" y="24532"/>
                  </a:cubicBezTo>
                  <a:cubicBezTo>
                    <a:pt x="27824" y="28198"/>
                    <a:pt x="31123" y="28198"/>
                    <a:pt x="36254" y="27831"/>
                  </a:cubicBezTo>
                  <a:cubicBezTo>
                    <a:pt x="42852" y="27465"/>
                    <a:pt x="50916" y="30763"/>
                    <a:pt x="45784" y="18301"/>
                  </a:cubicBezTo>
                  <a:cubicBezTo>
                    <a:pt x="44318" y="16102"/>
                    <a:pt x="49816" y="13536"/>
                    <a:pt x="53848" y="1317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19398247-10A9-42FF-AB6A-806FBB62E723}"/>
                </a:ext>
              </a:extLst>
            </p:cNvPr>
            <p:cNvSpPr/>
            <p:nvPr/>
          </p:nvSpPr>
          <p:spPr>
            <a:xfrm>
              <a:off x="11071796" y="6851378"/>
              <a:ext cx="83395" cy="97579"/>
            </a:xfrm>
            <a:custGeom>
              <a:avLst/>
              <a:gdLst>
                <a:gd name="connsiteX0" fmla="*/ 1290 w 83395"/>
                <a:gd name="connsiteY0" fmla="*/ 63433 h 97579"/>
                <a:gd name="connsiteX1" fmla="*/ 13386 w 83395"/>
                <a:gd name="connsiteY1" fmla="*/ 48771 h 97579"/>
                <a:gd name="connsiteX2" fmla="*/ 19617 w 83395"/>
                <a:gd name="connsiteY2" fmla="*/ 38508 h 97579"/>
                <a:gd name="connsiteX3" fmla="*/ 19617 w 83395"/>
                <a:gd name="connsiteY3" fmla="*/ 6253 h 97579"/>
                <a:gd name="connsiteX4" fmla="*/ 24749 w 83395"/>
                <a:gd name="connsiteY4" fmla="*/ 22 h 97579"/>
                <a:gd name="connsiteX5" fmla="*/ 29147 w 83395"/>
                <a:gd name="connsiteY5" fmla="*/ 6619 h 97579"/>
                <a:gd name="connsiteX6" fmla="*/ 42343 w 83395"/>
                <a:gd name="connsiteY6" fmla="*/ 12117 h 97579"/>
                <a:gd name="connsiteX7" fmla="*/ 52972 w 83395"/>
                <a:gd name="connsiteY7" fmla="*/ 16882 h 97579"/>
                <a:gd name="connsiteX8" fmla="*/ 65068 w 83395"/>
                <a:gd name="connsiteY8" fmla="*/ 18715 h 97579"/>
                <a:gd name="connsiteX9" fmla="*/ 83395 w 83395"/>
                <a:gd name="connsiteY9" fmla="*/ 18715 h 97579"/>
                <a:gd name="connsiteX10" fmla="*/ 26948 w 83395"/>
                <a:gd name="connsiteY10" fmla="*/ 97521 h 97579"/>
                <a:gd name="connsiteX11" fmla="*/ 21450 w 83395"/>
                <a:gd name="connsiteY11" fmla="*/ 96788 h 97579"/>
                <a:gd name="connsiteX12" fmla="*/ 3856 w 83395"/>
                <a:gd name="connsiteY12" fmla="*/ 96054 h 97579"/>
                <a:gd name="connsiteX13" fmla="*/ 1290 w 83395"/>
                <a:gd name="connsiteY13" fmla="*/ 63433 h 9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395" h="97579">
                  <a:moveTo>
                    <a:pt x="1290" y="63433"/>
                  </a:moveTo>
                  <a:cubicBezTo>
                    <a:pt x="-1275" y="48771"/>
                    <a:pt x="-1275" y="49138"/>
                    <a:pt x="13386" y="48771"/>
                  </a:cubicBezTo>
                  <a:cubicBezTo>
                    <a:pt x="17418" y="48771"/>
                    <a:pt x="24016" y="42907"/>
                    <a:pt x="19617" y="38508"/>
                  </a:cubicBezTo>
                  <a:cubicBezTo>
                    <a:pt x="7521" y="27145"/>
                    <a:pt x="23283" y="17249"/>
                    <a:pt x="19617" y="6253"/>
                  </a:cubicBezTo>
                  <a:cubicBezTo>
                    <a:pt x="18518" y="3320"/>
                    <a:pt x="20717" y="22"/>
                    <a:pt x="24749" y="22"/>
                  </a:cubicBezTo>
                  <a:cubicBezTo>
                    <a:pt x="29514" y="-345"/>
                    <a:pt x="28414" y="4053"/>
                    <a:pt x="29147" y="6619"/>
                  </a:cubicBezTo>
                  <a:cubicBezTo>
                    <a:pt x="30980" y="14683"/>
                    <a:pt x="32080" y="22014"/>
                    <a:pt x="42343" y="12117"/>
                  </a:cubicBezTo>
                  <a:cubicBezTo>
                    <a:pt x="45642" y="8818"/>
                    <a:pt x="50406" y="13217"/>
                    <a:pt x="52972" y="16882"/>
                  </a:cubicBezTo>
                  <a:cubicBezTo>
                    <a:pt x="56271" y="22380"/>
                    <a:pt x="60303" y="23113"/>
                    <a:pt x="65068" y="18715"/>
                  </a:cubicBezTo>
                  <a:cubicBezTo>
                    <a:pt x="69833" y="18715"/>
                    <a:pt x="74965" y="18715"/>
                    <a:pt x="83395" y="18715"/>
                  </a:cubicBezTo>
                  <a:cubicBezTo>
                    <a:pt x="60670" y="44739"/>
                    <a:pt x="51140" y="75895"/>
                    <a:pt x="26948" y="97521"/>
                  </a:cubicBezTo>
                  <a:cubicBezTo>
                    <a:pt x="25115" y="97521"/>
                    <a:pt x="22550" y="97887"/>
                    <a:pt x="21450" y="96788"/>
                  </a:cubicBezTo>
                  <a:cubicBezTo>
                    <a:pt x="14486" y="90923"/>
                    <a:pt x="10087" y="90923"/>
                    <a:pt x="3856" y="96054"/>
                  </a:cubicBezTo>
                  <a:cubicBezTo>
                    <a:pt x="-2742" y="85791"/>
                    <a:pt x="7155" y="73696"/>
                    <a:pt x="1290" y="63433"/>
                  </a:cubicBezTo>
                  <a:close/>
                </a:path>
              </a:pathLst>
            </a:custGeom>
            <a:solidFill>
              <a:srgbClr val="DCC0B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6559BC3F-4B52-4B96-B2A3-48AD9F288659}"/>
                </a:ext>
              </a:extLst>
            </p:cNvPr>
            <p:cNvSpPr/>
            <p:nvPr/>
          </p:nvSpPr>
          <p:spPr>
            <a:xfrm>
              <a:off x="10944710" y="6892452"/>
              <a:ext cx="41873" cy="50158"/>
            </a:xfrm>
            <a:custGeom>
              <a:avLst/>
              <a:gdLst>
                <a:gd name="connsiteX0" fmla="*/ 88 w 41873"/>
                <a:gd name="connsiteY0" fmla="*/ 48750 h 50158"/>
                <a:gd name="connsiteX1" fmla="*/ 20614 w 41873"/>
                <a:gd name="connsiteY1" fmla="*/ 38853 h 50158"/>
                <a:gd name="connsiteX2" fmla="*/ 25013 w 41873"/>
                <a:gd name="connsiteY2" fmla="*/ 0 h 50158"/>
                <a:gd name="connsiteX3" fmla="*/ 41874 w 41873"/>
                <a:gd name="connsiteY3" fmla="*/ 16128 h 50158"/>
                <a:gd name="connsiteX4" fmla="*/ 31611 w 41873"/>
                <a:gd name="connsiteY4" fmla="*/ 43252 h 50158"/>
                <a:gd name="connsiteX5" fmla="*/ 88 w 41873"/>
                <a:gd name="connsiteY5" fmla="*/ 48750 h 50158"/>
                <a:gd name="connsiteX6" fmla="*/ 88 w 41873"/>
                <a:gd name="connsiteY6" fmla="*/ 48750 h 5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73" h="50158">
                  <a:moveTo>
                    <a:pt x="88" y="48750"/>
                  </a:moveTo>
                  <a:cubicBezTo>
                    <a:pt x="-1378" y="28224"/>
                    <a:pt x="15849" y="45817"/>
                    <a:pt x="20614" y="38853"/>
                  </a:cubicBezTo>
                  <a:cubicBezTo>
                    <a:pt x="5586" y="27857"/>
                    <a:pt x="5953" y="22725"/>
                    <a:pt x="25013" y="0"/>
                  </a:cubicBezTo>
                  <a:cubicBezTo>
                    <a:pt x="17682" y="21259"/>
                    <a:pt x="31977" y="15028"/>
                    <a:pt x="41874" y="16128"/>
                  </a:cubicBezTo>
                  <a:cubicBezTo>
                    <a:pt x="36376" y="24558"/>
                    <a:pt x="28312" y="30423"/>
                    <a:pt x="31611" y="43252"/>
                  </a:cubicBezTo>
                  <a:cubicBezTo>
                    <a:pt x="32710" y="47284"/>
                    <a:pt x="12550" y="52782"/>
                    <a:pt x="88" y="48750"/>
                  </a:cubicBezTo>
                  <a:cubicBezTo>
                    <a:pt x="455" y="48750"/>
                    <a:pt x="88" y="48750"/>
                    <a:pt x="88" y="48750"/>
                  </a:cubicBezTo>
                  <a:close/>
                </a:path>
              </a:pathLst>
            </a:custGeom>
            <a:solidFill>
              <a:srgbClr val="9F6F6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3A28F31A-0C06-4D46-B35F-0A5ED6D9AE95}"/>
                </a:ext>
              </a:extLst>
            </p:cNvPr>
            <p:cNvSpPr/>
            <p:nvPr/>
          </p:nvSpPr>
          <p:spPr>
            <a:xfrm>
              <a:off x="11733589" y="6416179"/>
              <a:ext cx="144756" cy="119773"/>
            </a:xfrm>
            <a:custGeom>
              <a:avLst/>
              <a:gdLst>
                <a:gd name="connsiteX0" fmla="*/ 135253 w 144756"/>
                <a:gd name="connsiteY0" fmla="*/ 40458 h 119773"/>
                <a:gd name="connsiteX1" fmla="*/ 144050 w 144756"/>
                <a:gd name="connsiteY1" fmla="*/ 49254 h 119773"/>
                <a:gd name="connsiteX2" fmla="*/ 140018 w 144756"/>
                <a:gd name="connsiteY2" fmla="*/ 58052 h 119773"/>
                <a:gd name="connsiteX3" fmla="*/ 135986 w 144756"/>
                <a:gd name="connsiteY3" fmla="*/ 77112 h 119773"/>
                <a:gd name="connsiteX4" fmla="*/ 119492 w 144756"/>
                <a:gd name="connsiteY4" fmla="*/ 79677 h 119773"/>
                <a:gd name="connsiteX5" fmla="*/ 126456 w 144756"/>
                <a:gd name="connsiteY5" fmla="*/ 117797 h 119773"/>
                <a:gd name="connsiteX6" fmla="*/ 114726 w 144756"/>
                <a:gd name="connsiteY6" fmla="*/ 115598 h 119773"/>
                <a:gd name="connsiteX7" fmla="*/ 108862 w 144756"/>
                <a:gd name="connsiteY7" fmla="*/ 106801 h 119773"/>
                <a:gd name="connsiteX8" fmla="*/ 105930 w 144756"/>
                <a:gd name="connsiteY8" fmla="*/ 82243 h 119773"/>
                <a:gd name="connsiteX9" fmla="*/ 84304 w 144756"/>
                <a:gd name="connsiteY9" fmla="*/ 71613 h 119773"/>
                <a:gd name="connsiteX10" fmla="*/ 77340 w 144756"/>
                <a:gd name="connsiteY10" fmla="*/ 81143 h 119773"/>
                <a:gd name="connsiteX11" fmla="*/ 78073 w 144756"/>
                <a:gd name="connsiteY11" fmla="*/ 90307 h 119773"/>
                <a:gd name="connsiteX12" fmla="*/ 68176 w 144756"/>
                <a:gd name="connsiteY12" fmla="*/ 84076 h 119773"/>
                <a:gd name="connsiteX13" fmla="*/ 53881 w 144756"/>
                <a:gd name="connsiteY13" fmla="*/ 52920 h 119773"/>
                <a:gd name="connsiteX14" fmla="*/ 45451 w 144756"/>
                <a:gd name="connsiteY14" fmla="*/ 61350 h 119773"/>
                <a:gd name="connsiteX15" fmla="*/ 38487 w 144756"/>
                <a:gd name="connsiteY15" fmla="*/ 46322 h 119773"/>
                <a:gd name="connsiteX16" fmla="*/ 16128 w 144756"/>
                <a:gd name="connsiteY16" fmla="*/ 38625 h 119773"/>
                <a:gd name="connsiteX17" fmla="*/ 0 w 144756"/>
                <a:gd name="connsiteY17" fmla="*/ 32760 h 119773"/>
                <a:gd name="connsiteX18" fmla="*/ 29690 w 144756"/>
                <a:gd name="connsiteY18" fmla="*/ 138 h 119773"/>
                <a:gd name="connsiteX19" fmla="*/ 45084 w 144756"/>
                <a:gd name="connsiteY19" fmla="*/ 21398 h 119773"/>
                <a:gd name="connsiteX20" fmla="*/ 49116 w 144756"/>
                <a:gd name="connsiteY20" fmla="*/ 36059 h 119773"/>
                <a:gd name="connsiteX21" fmla="*/ 50582 w 144756"/>
                <a:gd name="connsiteY21" fmla="*/ 23964 h 119773"/>
                <a:gd name="connsiteX22" fmla="*/ 56447 w 144756"/>
                <a:gd name="connsiteY22" fmla="*/ 8569 h 119773"/>
                <a:gd name="connsiteX23" fmla="*/ 71475 w 144756"/>
                <a:gd name="connsiteY23" fmla="*/ 21764 h 119773"/>
                <a:gd name="connsiteX24" fmla="*/ 106663 w 144756"/>
                <a:gd name="connsiteY24" fmla="*/ 47055 h 119773"/>
                <a:gd name="connsiteX25" fmla="*/ 124623 w 144756"/>
                <a:gd name="connsiteY25" fmla="*/ 29095 h 119773"/>
                <a:gd name="connsiteX26" fmla="*/ 135253 w 144756"/>
                <a:gd name="connsiteY26" fmla="*/ 40458 h 119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756" h="119773">
                  <a:moveTo>
                    <a:pt x="135253" y="40458"/>
                  </a:moveTo>
                  <a:cubicBezTo>
                    <a:pt x="138185" y="43023"/>
                    <a:pt x="147349" y="39358"/>
                    <a:pt x="144050" y="49254"/>
                  </a:cubicBezTo>
                  <a:cubicBezTo>
                    <a:pt x="142950" y="52553"/>
                    <a:pt x="144783" y="56585"/>
                    <a:pt x="140018" y="58052"/>
                  </a:cubicBezTo>
                  <a:cubicBezTo>
                    <a:pt x="124623" y="62817"/>
                    <a:pt x="123890" y="64649"/>
                    <a:pt x="135986" y="77112"/>
                  </a:cubicBezTo>
                  <a:cubicBezTo>
                    <a:pt x="131587" y="77845"/>
                    <a:pt x="127189" y="78578"/>
                    <a:pt x="119492" y="79677"/>
                  </a:cubicBezTo>
                  <a:cubicBezTo>
                    <a:pt x="143683" y="91406"/>
                    <a:pt x="111428" y="106435"/>
                    <a:pt x="126456" y="117797"/>
                  </a:cubicBezTo>
                  <a:cubicBezTo>
                    <a:pt x="120225" y="123662"/>
                    <a:pt x="119125" y="114499"/>
                    <a:pt x="114726" y="115598"/>
                  </a:cubicBezTo>
                  <a:cubicBezTo>
                    <a:pt x="104830" y="118164"/>
                    <a:pt x="101898" y="113399"/>
                    <a:pt x="108862" y="106801"/>
                  </a:cubicBezTo>
                  <a:cubicBezTo>
                    <a:pt x="120958" y="96172"/>
                    <a:pt x="112894" y="87008"/>
                    <a:pt x="105930" y="82243"/>
                  </a:cubicBezTo>
                  <a:cubicBezTo>
                    <a:pt x="100065" y="77845"/>
                    <a:pt x="97499" y="62450"/>
                    <a:pt x="84304" y="71613"/>
                  </a:cubicBezTo>
                  <a:cubicBezTo>
                    <a:pt x="81005" y="73813"/>
                    <a:pt x="78073" y="76379"/>
                    <a:pt x="77340" y="81143"/>
                  </a:cubicBezTo>
                  <a:cubicBezTo>
                    <a:pt x="76973" y="84442"/>
                    <a:pt x="83937" y="87741"/>
                    <a:pt x="78073" y="90307"/>
                  </a:cubicBezTo>
                  <a:cubicBezTo>
                    <a:pt x="73674" y="92140"/>
                    <a:pt x="70009" y="88841"/>
                    <a:pt x="68176" y="84076"/>
                  </a:cubicBezTo>
                  <a:cubicBezTo>
                    <a:pt x="64144" y="73080"/>
                    <a:pt x="55714" y="64283"/>
                    <a:pt x="53881" y="52920"/>
                  </a:cubicBezTo>
                  <a:cubicBezTo>
                    <a:pt x="47650" y="53286"/>
                    <a:pt x="50216" y="59518"/>
                    <a:pt x="45451" y="61350"/>
                  </a:cubicBezTo>
                  <a:cubicBezTo>
                    <a:pt x="43252" y="56219"/>
                    <a:pt x="41419" y="50721"/>
                    <a:pt x="38487" y="46322"/>
                  </a:cubicBezTo>
                  <a:cubicBezTo>
                    <a:pt x="32988" y="38625"/>
                    <a:pt x="29323" y="26163"/>
                    <a:pt x="16128" y="38625"/>
                  </a:cubicBezTo>
                  <a:cubicBezTo>
                    <a:pt x="9897" y="44123"/>
                    <a:pt x="5498" y="34593"/>
                    <a:pt x="0" y="32760"/>
                  </a:cubicBezTo>
                  <a:cubicBezTo>
                    <a:pt x="733" y="13334"/>
                    <a:pt x="18327" y="9669"/>
                    <a:pt x="29690" y="138"/>
                  </a:cubicBezTo>
                  <a:cubicBezTo>
                    <a:pt x="31889" y="-1694"/>
                    <a:pt x="43985" y="15167"/>
                    <a:pt x="45084" y="21398"/>
                  </a:cubicBezTo>
                  <a:cubicBezTo>
                    <a:pt x="45817" y="26163"/>
                    <a:pt x="39220" y="32394"/>
                    <a:pt x="49116" y="36059"/>
                  </a:cubicBezTo>
                  <a:cubicBezTo>
                    <a:pt x="49849" y="32027"/>
                    <a:pt x="51315" y="27995"/>
                    <a:pt x="50582" y="23964"/>
                  </a:cubicBezTo>
                  <a:cubicBezTo>
                    <a:pt x="49849" y="17366"/>
                    <a:pt x="49483" y="9669"/>
                    <a:pt x="56447" y="8569"/>
                  </a:cubicBezTo>
                  <a:cubicBezTo>
                    <a:pt x="63778" y="7469"/>
                    <a:pt x="69642" y="12967"/>
                    <a:pt x="71475" y="21764"/>
                  </a:cubicBezTo>
                  <a:cubicBezTo>
                    <a:pt x="75507" y="39725"/>
                    <a:pt x="94200" y="39725"/>
                    <a:pt x="106663" y="47055"/>
                  </a:cubicBezTo>
                  <a:cubicBezTo>
                    <a:pt x="113993" y="51454"/>
                    <a:pt x="122424" y="41557"/>
                    <a:pt x="124623" y="29095"/>
                  </a:cubicBezTo>
                  <a:cubicBezTo>
                    <a:pt x="129388" y="31661"/>
                    <a:pt x="129022" y="38991"/>
                    <a:pt x="135253" y="40458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FEAE6474-6CEC-46D0-BF9A-4D44C88434F3}"/>
                </a:ext>
              </a:extLst>
            </p:cNvPr>
            <p:cNvSpPr/>
            <p:nvPr/>
          </p:nvSpPr>
          <p:spPr>
            <a:xfrm>
              <a:off x="11689450" y="6447564"/>
              <a:ext cx="69801" cy="125265"/>
            </a:xfrm>
            <a:custGeom>
              <a:avLst/>
              <a:gdLst>
                <a:gd name="connsiteX0" fmla="*/ 51469 w 69801"/>
                <a:gd name="connsiteY0" fmla="*/ 125266 h 125265"/>
                <a:gd name="connsiteX1" fmla="*/ 50736 w 69801"/>
                <a:gd name="connsiteY1" fmla="*/ 113903 h 125265"/>
                <a:gd name="connsiteX2" fmla="*/ 46338 w 69801"/>
                <a:gd name="connsiteY2" fmla="*/ 109505 h 125265"/>
                <a:gd name="connsiteX3" fmla="*/ 40473 w 69801"/>
                <a:gd name="connsiteY3" fmla="*/ 121967 h 125265"/>
                <a:gd name="connsiteX4" fmla="*/ 23979 w 69801"/>
                <a:gd name="connsiteY4" fmla="*/ 86413 h 125265"/>
                <a:gd name="connsiteX5" fmla="*/ 2353 w 69801"/>
                <a:gd name="connsiteY5" fmla="*/ 87512 h 125265"/>
                <a:gd name="connsiteX6" fmla="*/ 20680 w 69801"/>
                <a:gd name="connsiteY6" fmla="*/ 51592 h 125265"/>
                <a:gd name="connsiteX7" fmla="*/ 9317 w 69801"/>
                <a:gd name="connsiteY7" fmla="*/ 40229 h 125265"/>
                <a:gd name="connsiteX8" fmla="*/ 25445 w 69801"/>
                <a:gd name="connsiteY8" fmla="*/ 43161 h 125265"/>
                <a:gd name="connsiteX9" fmla="*/ 10784 w 69801"/>
                <a:gd name="connsiteY9" fmla="*/ 17870 h 125265"/>
                <a:gd name="connsiteX10" fmla="*/ 40107 w 69801"/>
                <a:gd name="connsiteY10" fmla="*/ 1009 h 125265"/>
                <a:gd name="connsiteX11" fmla="*/ 44872 w 69801"/>
                <a:gd name="connsiteY11" fmla="*/ 13472 h 125265"/>
                <a:gd name="connsiteX12" fmla="*/ 53669 w 69801"/>
                <a:gd name="connsiteY12" fmla="*/ 18237 h 125265"/>
                <a:gd name="connsiteX13" fmla="*/ 45971 w 69801"/>
                <a:gd name="connsiteY13" fmla="*/ 24468 h 125265"/>
                <a:gd name="connsiteX14" fmla="*/ 43039 w 69801"/>
                <a:gd name="connsiteY14" fmla="*/ 34364 h 125265"/>
                <a:gd name="connsiteX15" fmla="*/ 43772 w 69801"/>
                <a:gd name="connsiteY15" fmla="*/ 36197 h 125265"/>
                <a:gd name="connsiteX16" fmla="*/ 34975 w 69801"/>
                <a:gd name="connsiteY16" fmla="*/ 73217 h 125265"/>
                <a:gd name="connsiteX17" fmla="*/ 38274 w 69801"/>
                <a:gd name="connsiteY17" fmla="*/ 82381 h 125265"/>
                <a:gd name="connsiteX18" fmla="*/ 65764 w 69801"/>
                <a:gd name="connsiteY18" fmla="*/ 95576 h 125265"/>
                <a:gd name="connsiteX19" fmla="*/ 66131 w 69801"/>
                <a:gd name="connsiteY19" fmla="*/ 109505 h 125265"/>
                <a:gd name="connsiteX20" fmla="*/ 51469 w 69801"/>
                <a:gd name="connsiteY20" fmla="*/ 125266 h 12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801" h="125265">
                  <a:moveTo>
                    <a:pt x="51469" y="125266"/>
                  </a:moveTo>
                  <a:cubicBezTo>
                    <a:pt x="51103" y="121600"/>
                    <a:pt x="51469" y="117935"/>
                    <a:pt x="50736" y="113903"/>
                  </a:cubicBezTo>
                  <a:cubicBezTo>
                    <a:pt x="50370" y="111337"/>
                    <a:pt x="48170" y="108405"/>
                    <a:pt x="46338" y="109505"/>
                  </a:cubicBezTo>
                  <a:cubicBezTo>
                    <a:pt x="44139" y="110604"/>
                    <a:pt x="43772" y="114636"/>
                    <a:pt x="40473" y="121967"/>
                  </a:cubicBezTo>
                  <a:cubicBezTo>
                    <a:pt x="41939" y="104007"/>
                    <a:pt x="28744" y="98142"/>
                    <a:pt x="23979" y="86413"/>
                  </a:cubicBezTo>
                  <a:cubicBezTo>
                    <a:pt x="21780" y="80548"/>
                    <a:pt x="10051" y="87146"/>
                    <a:pt x="2353" y="87512"/>
                  </a:cubicBezTo>
                  <a:cubicBezTo>
                    <a:pt x="-6077" y="69185"/>
                    <a:pt x="10051" y="62954"/>
                    <a:pt x="20680" y="51592"/>
                  </a:cubicBezTo>
                  <a:cubicBezTo>
                    <a:pt x="5286" y="55990"/>
                    <a:pt x="7851" y="47926"/>
                    <a:pt x="9317" y="40229"/>
                  </a:cubicBezTo>
                  <a:cubicBezTo>
                    <a:pt x="14815" y="38396"/>
                    <a:pt x="18847" y="46460"/>
                    <a:pt x="25445" y="43161"/>
                  </a:cubicBezTo>
                  <a:cubicBezTo>
                    <a:pt x="25812" y="31065"/>
                    <a:pt x="4552" y="28133"/>
                    <a:pt x="10784" y="17870"/>
                  </a:cubicBezTo>
                  <a:cubicBezTo>
                    <a:pt x="15915" y="9440"/>
                    <a:pt x="24346" y="-3756"/>
                    <a:pt x="40107" y="1009"/>
                  </a:cubicBezTo>
                  <a:cubicBezTo>
                    <a:pt x="37907" y="6507"/>
                    <a:pt x="32776" y="13472"/>
                    <a:pt x="44872" y="13472"/>
                  </a:cubicBezTo>
                  <a:cubicBezTo>
                    <a:pt x="49270" y="13472"/>
                    <a:pt x="52936" y="14205"/>
                    <a:pt x="53669" y="18237"/>
                  </a:cubicBezTo>
                  <a:cubicBezTo>
                    <a:pt x="54768" y="23735"/>
                    <a:pt x="48904" y="22635"/>
                    <a:pt x="45971" y="24468"/>
                  </a:cubicBezTo>
                  <a:cubicBezTo>
                    <a:pt x="41573" y="26667"/>
                    <a:pt x="26545" y="25568"/>
                    <a:pt x="43039" y="34364"/>
                  </a:cubicBezTo>
                  <a:cubicBezTo>
                    <a:pt x="43406" y="34731"/>
                    <a:pt x="43772" y="35831"/>
                    <a:pt x="43772" y="36197"/>
                  </a:cubicBezTo>
                  <a:cubicBezTo>
                    <a:pt x="24712" y="44627"/>
                    <a:pt x="40840" y="61488"/>
                    <a:pt x="34975" y="73217"/>
                  </a:cubicBezTo>
                  <a:cubicBezTo>
                    <a:pt x="32776" y="77249"/>
                    <a:pt x="31310" y="82747"/>
                    <a:pt x="38274" y="82381"/>
                  </a:cubicBezTo>
                  <a:cubicBezTo>
                    <a:pt x="50003" y="81648"/>
                    <a:pt x="54768" y="93377"/>
                    <a:pt x="65764" y="95576"/>
                  </a:cubicBezTo>
                  <a:cubicBezTo>
                    <a:pt x="70896" y="96676"/>
                    <a:pt x="71262" y="106939"/>
                    <a:pt x="66131" y="109505"/>
                  </a:cubicBezTo>
                  <a:cubicBezTo>
                    <a:pt x="58800" y="113537"/>
                    <a:pt x="58434" y="122334"/>
                    <a:pt x="51469" y="125266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9BC0ED2-B2C3-40B8-B769-F34CCA69331E}"/>
                </a:ext>
              </a:extLst>
            </p:cNvPr>
            <p:cNvSpPr/>
            <p:nvPr/>
          </p:nvSpPr>
          <p:spPr>
            <a:xfrm>
              <a:off x="11844225" y="6020388"/>
              <a:ext cx="20584" cy="16065"/>
            </a:xfrm>
            <a:custGeom>
              <a:avLst/>
              <a:gdLst>
                <a:gd name="connsiteX0" fmla="*/ 20584 w 20584"/>
                <a:gd name="connsiteY0" fmla="*/ 4100 h 16065"/>
                <a:gd name="connsiteX1" fmla="*/ 13987 w 20584"/>
                <a:gd name="connsiteY1" fmla="*/ 15830 h 16065"/>
                <a:gd name="connsiteX2" fmla="*/ 58 w 20584"/>
                <a:gd name="connsiteY2" fmla="*/ 8132 h 16065"/>
                <a:gd name="connsiteX3" fmla="*/ 1524 w 20584"/>
                <a:gd name="connsiteY3" fmla="*/ 3367 h 16065"/>
                <a:gd name="connsiteX4" fmla="*/ 20584 w 20584"/>
                <a:gd name="connsiteY4" fmla="*/ 4100 h 16065"/>
                <a:gd name="connsiteX5" fmla="*/ 20584 w 20584"/>
                <a:gd name="connsiteY5" fmla="*/ 4100 h 1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84" h="16065">
                  <a:moveTo>
                    <a:pt x="20584" y="4100"/>
                  </a:moveTo>
                  <a:cubicBezTo>
                    <a:pt x="11421" y="4100"/>
                    <a:pt x="26816" y="18029"/>
                    <a:pt x="13987" y="15830"/>
                  </a:cubicBezTo>
                  <a:cubicBezTo>
                    <a:pt x="8489" y="14730"/>
                    <a:pt x="2624" y="13997"/>
                    <a:pt x="58" y="8132"/>
                  </a:cubicBezTo>
                  <a:cubicBezTo>
                    <a:pt x="-308" y="7033"/>
                    <a:pt x="1158" y="3367"/>
                    <a:pt x="1524" y="3367"/>
                  </a:cubicBezTo>
                  <a:cubicBezTo>
                    <a:pt x="8122" y="4100"/>
                    <a:pt x="14720" y="-5063"/>
                    <a:pt x="20584" y="4100"/>
                  </a:cubicBezTo>
                  <a:lnTo>
                    <a:pt x="20584" y="4100"/>
                  </a:lnTo>
                  <a:close/>
                </a:path>
              </a:pathLst>
            </a:custGeom>
            <a:solidFill>
              <a:srgbClr val="BB8C7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C636098-2149-4944-B55C-3ACBD11EEAB6}"/>
                </a:ext>
              </a:extLst>
            </p:cNvPr>
            <p:cNvSpPr/>
            <p:nvPr/>
          </p:nvSpPr>
          <p:spPr>
            <a:xfrm>
              <a:off x="11791136" y="6406421"/>
              <a:ext cx="11729" cy="11282"/>
            </a:xfrm>
            <a:custGeom>
              <a:avLst/>
              <a:gdLst>
                <a:gd name="connsiteX0" fmla="*/ 0 w 11729"/>
                <a:gd name="connsiteY0" fmla="*/ 4765 h 11282"/>
                <a:gd name="connsiteX1" fmla="*/ 6964 w 11729"/>
                <a:gd name="connsiteY1" fmla="*/ 0 h 11282"/>
                <a:gd name="connsiteX2" fmla="*/ 11729 w 11729"/>
                <a:gd name="connsiteY2" fmla="*/ 6598 h 11282"/>
                <a:gd name="connsiteX3" fmla="*/ 5498 w 11729"/>
                <a:gd name="connsiteY3" fmla="*/ 10996 h 11282"/>
                <a:gd name="connsiteX4" fmla="*/ 0 w 11729"/>
                <a:gd name="connsiteY4" fmla="*/ 4765 h 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29" h="11282">
                  <a:moveTo>
                    <a:pt x="0" y="4765"/>
                  </a:moveTo>
                  <a:cubicBezTo>
                    <a:pt x="1100" y="1466"/>
                    <a:pt x="3665" y="0"/>
                    <a:pt x="6964" y="0"/>
                  </a:cubicBezTo>
                  <a:cubicBezTo>
                    <a:pt x="10630" y="366"/>
                    <a:pt x="11729" y="3665"/>
                    <a:pt x="11729" y="6598"/>
                  </a:cubicBezTo>
                  <a:cubicBezTo>
                    <a:pt x="11363" y="9896"/>
                    <a:pt x="8797" y="12096"/>
                    <a:pt x="5498" y="10996"/>
                  </a:cubicBezTo>
                  <a:cubicBezTo>
                    <a:pt x="2199" y="10629"/>
                    <a:pt x="0" y="8430"/>
                    <a:pt x="0" y="4765"/>
                  </a:cubicBezTo>
                  <a:close/>
                </a:path>
              </a:pathLst>
            </a:custGeom>
            <a:solidFill>
              <a:srgbClr val="C394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722FF6CF-2D41-42A7-AB2F-B4BA714AE2B0}"/>
                </a:ext>
              </a:extLst>
            </p:cNvPr>
            <p:cNvSpPr/>
            <p:nvPr/>
          </p:nvSpPr>
          <p:spPr>
            <a:xfrm>
              <a:off x="11128599" y="6650021"/>
              <a:ext cx="337783" cy="117441"/>
            </a:xfrm>
            <a:custGeom>
              <a:avLst/>
              <a:gdLst>
                <a:gd name="connsiteX0" fmla="*/ 201 w 337783"/>
                <a:gd name="connsiteY0" fmla="*/ 39368 h 117441"/>
                <a:gd name="connsiteX1" fmla="*/ 13763 w 337783"/>
                <a:gd name="connsiteY1" fmla="*/ 11878 h 117441"/>
                <a:gd name="connsiteX2" fmla="*/ 28425 w 337783"/>
                <a:gd name="connsiteY2" fmla="*/ 9312 h 117441"/>
                <a:gd name="connsiteX3" fmla="*/ 48218 w 337783"/>
                <a:gd name="connsiteY3" fmla="*/ 25073 h 117441"/>
                <a:gd name="connsiteX4" fmla="*/ 73142 w 337783"/>
                <a:gd name="connsiteY4" fmla="*/ 16643 h 117441"/>
                <a:gd name="connsiteX5" fmla="*/ 101366 w 337783"/>
                <a:gd name="connsiteY5" fmla="*/ 6013 h 117441"/>
                <a:gd name="connsiteX6" fmla="*/ 113095 w 337783"/>
                <a:gd name="connsiteY6" fmla="*/ 8212 h 117441"/>
                <a:gd name="connsiteX7" fmla="*/ 136554 w 337783"/>
                <a:gd name="connsiteY7" fmla="*/ 19209 h 117441"/>
                <a:gd name="connsiteX8" fmla="*/ 150116 w 337783"/>
                <a:gd name="connsiteY8" fmla="*/ 17376 h 117441"/>
                <a:gd name="connsiteX9" fmla="*/ 157446 w 337783"/>
                <a:gd name="connsiteY9" fmla="*/ 17376 h 117441"/>
                <a:gd name="connsiteX10" fmla="*/ 165510 w 337783"/>
                <a:gd name="connsiteY10" fmla="*/ 6380 h 117441"/>
                <a:gd name="connsiteX11" fmla="*/ 170642 w 337783"/>
                <a:gd name="connsiteY11" fmla="*/ 15543 h 117441"/>
                <a:gd name="connsiteX12" fmla="*/ 198865 w 337783"/>
                <a:gd name="connsiteY12" fmla="*/ 40101 h 117441"/>
                <a:gd name="connsiteX13" fmla="*/ 217559 w 337783"/>
                <a:gd name="connsiteY13" fmla="*/ 40101 h 117441"/>
                <a:gd name="connsiteX14" fmla="*/ 228921 w 337783"/>
                <a:gd name="connsiteY14" fmla="*/ 54396 h 117441"/>
                <a:gd name="connsiteX15" fmla="*/ 239917 w 337783"/>
                <a:gd name="connsiteY15" fmla="*/ 21041 h 117441"/>
                <a:gd name="connsiteX16" fmla="*/ 252746 w 337783"/>
                <a:gd name="connsiteY16" fmla="*/ 41934 h 117441"/>
                <a:gd name="connsiteX17" fmla="*/ 262276 w 337783"/>
                <a:gd name="connsiteY17" fmla="*/ 53663 h 117441"/>
                <a:gd name="connsiteX18" fmla="*/ 286834 w 337783"/>
                <a:gd name="connsiteY18" fmla="*/ 71624 h 117441"/>
                <a:gd name="connsiteX19" fmla="*/ 297464 w 337783"/>
                <a:gd name="connsiteY19" fmla="*/ 42667 h 117441"/>
                <a:gd name="connsiteX20" fmla="*/ 320556 w 337783"/>
                <a:gd name="connsiteY20" fmla="*/ 61361 h 117441"/>
                <a:gd name="connsiteX21" fmla="*/ 323855 w 337783"/>
                <a:gd name="connsiteY21" fmla="*/ 48898 h 117441"/>
                <a:gd name="connsiteX22" fmla="*/ 329353 w 337783"/>
                <a:gd name="connsiteY22" fmla="*/ 42667 h 117441"/>
                <a:gd name="connsiteX23" fmla="*/ 336317 w 337783"/>
                <a:gd name="connsiteY23" fmla="*/ 49998 h 117441"/>
                <a:gd name="connsiteX24" fmla="*/ 337783 w 337783"/>
                <a:gd name="connsiteY24" fmla="*/ 69791 h 117441"/>
                <a:gd name="connsiteX25" fmla="*/ 326421 w 337783"/>
                <a:gd name="connsiteY25" fmla="*/ 77488 h 117441"/>
                <a:gd name="connsiteX26" fmla="*/ 303695 w 337783"/>
                <a:gd name="connsiteY26" fmla="*/ 84819 h 117441"/>
                <a:gd name="connsiteX27" fmla="*/ 160745 w 337783"/>
                <a:gd name="connsiteY27" fmla="*/ 117441 h 117441"/>
                <a:gd name="connsiteX28" fmla="*/ 157813 w 337783"/>
                <a:gd name="connsiteY28" fmla="*/ 107911 h 117441"/>
                <a:gd name="connsiteX29" fmla="*/ 153414 w 337783"/>
                <a:gd name="connsiteY29" fmla="*/ 105345 h 117441"/>
                <a:gd name="connsiteX30" fmla="*/ 142785 w 337783"/>
                <a:gd name="connsiteY30" fmla="*/ 99480 h 117441"/>
                <a:gd name="connsiteX31" fmla="*/ 111262 w 337783"/>
                <a:gd name="connsiteY31" fmla="*/ 56596 h 117441"/>
                <a:gd name="connsiteX32" fmla="*/ 113828 w 337783"/>
                <a:gd name="connsiteY32" fmla="*/ 76389 h 117441"/>
                <a:gd name="connsiteX33" fmla="*/ 101732 w 337783"/>
                <a:gd name="connsiteY33" fmla="*/ 74922 h 117441"/>
                <a:gd name="connsiteX34" fmla="*/ 72409 w 337783"/>
                <a:gd name="connsiteY34" fmla="*/ 99114 h 117441"/>
                <a:gd name="connsiteX35" fmla="*/ 54815 w 337783"/>
                <a:gd name="connsiteY35" fmla="*/ 102047 h 117441"/>
                <a:gd name="connsiteX36" fmla="*/ 63246 w 337783"/>
                <a:gd name="connsiteY36" fmla="*/ 86285 h 117441"/>
                <a:gd name="connsiteX37" fmla="*/ 56282 w 337783"/>
                <a:gd name="connsiteY37" fmla="*/ 82986 h 117441"/>
                <a:gd name="connsiteX38" fmla="*/ 41620 w 337783"/>
                <a:gd name="connsiteY38" fmla="*/ 78221 h 117441"/>
                <a:gd name="connsiteX39" fmla="*/ 39421 w 337783"/>
                <a:gd name="connsiteY39" fmla="*/ 71624 h 117441"/>
                <a:gd name="connsiteX40" fmla="*/ 10831 w 337783"/>
                <a:gd name="connsiteY40" fmla="*/ 55129 h 117441"/>
                <a:gd name="connsiteX41" fmla="*/ 201 w 337783"/>
                <a:gd name="connsiteY41" fmla="*/ 39368 h 11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7783" h="117441">
                  <a:moveTo>
                    <a:pt x="201" y="39368"/>
                  </a:moveTo>
                  <a:cubicBezTo>
                    <a:pt x="1667" y="28739"/>
                    <a:pt x="11564" y="22507"/>
                    <a:pt x="13763" y="11878"/>
                  </a:cubicBezTo>
                  <a:cubicBezTo>
                    <a:pt x="15229" y="3448"/>
                    <a:pt x="28425" y="8579"/>
                    <a:pt x="28425" y="9312"/>
                  </a:cubicBezTo>
                  <a:cubicBezTo>
                    <a:pt x="31723" y="18842"/>
                    <a:pt x="42353" y="18842"/>
                    <a:pt x="48218" y="25073"/>
                  </a:cubicBezTo>
                  <a:cubicBezTo>
                    <a:pt x="59214" y="36069"/>
                    <a:pt x="69477" y="32037"/>
                    <a:pt x="73142" y="16643"/>
                  </a:cubicBezTo>
                  <a:cubicBezTo>
                    <a:pt x="77174" y="-584"/>
                    <a:pt x="87437" y="-4983"/>
                    <a:pt x="101366" y="6013"/>
                  </a:cubicBezTo>
                  <a:cubicBezTo>
                    <a:pt x="105764" y="9312"/>
                    <a:pt x="109063" y="8212"/>
                    <a:pt x="113095" y="8212"/>
                  </a:cubicBezTo>
                  <a:cubicBezTo>
                    <a:pt x="122259" y="8212"/>
                    <a:pt x="130689" y="9312"/>
                    <a:pt x="136554" y="19209"/>
                  </a:cubicBezTo>
                  <a:cubicBezTo>
                    <a:pt x="141319" y="27273"/>
                    <a:pt x="146450" y="24340"/>
                    <a:pt x="150116" y="17376"/>
                  </a:cubicBezTo>
                  <a:cubicBezTo>
                    <a:pt x="152681" y="17376"/>
                    <a:pt x="155247" y="17376"/>
                    <a:pt x="157446" y="17376"/>
                  </a:cubicBezTo>
                  <a:cubicBezTo>
                    <a:pt x="160745" y="14077"/>
                    <a:pt x="159279" y="6380"/>
                    <a:pt x="165510" y="6380"/>
                  </a:cubicBezTo>
                  <a:cubicBezTo>
                    <a:pt x="172474" y="6013"/>
                    <a:pt x="168809" y="14077"/>
                    <a:pt x="170642" y="15543"/>
                  </a:cubicBezTo>
                  <a:cubicBezTo>
                    <a:pt x="180905" y="22874"/>
                    <a:pt x="186403" y="35336"/>
                    <a:pt x="198865" y="40101"/>
                  </a:cubicBezTo>
                  <a:cubicBezTo>
                    <a:pt x="205096" y="34237"/>
                    <a:pt x="211327" y="38269"/>
                    <a:pt x="217559" y="40101"/>
                  </a:cubicBezTo>
                  <a:cubicBezTo>
                    <a:pt x="230021" y="41201"/>
                    <a:pt x="229654" y="49265"/>
                    <a:pt x="228921" y="54396"/>
                  </a:cubicBezTo>
                  <a:cubicBezTo>
                    <a:pt x="226355" y="44133"/>
                    <a:pt x="228555" y="30938"/>
                    <a:pt x="239917" y="21041"/>
                  </a:cubicBezTo>
                  <a:cubicBezTo>
                    <a:pt x="254213" y="21774"/>
                    <a:pt x="253479" y="35336"/>
                    <a:pt x="252746" y="41934"/>
                  </a:cubicBezTo>
                  <a:cubicBezTo>
                    <a:pt x="251280" y="52564"/>
                    <a:pt x="252746" y="53297"/>
                    <a:pt x="262276" y="53663"/>
                  </a:cubicBezTo>
                  <a:cubicBezTo>
                    <a:pt x="272906" y="54396"/>
                    <a:pt x="280237" y="62827"/>
                    <a:pt x="286834" y="71624"/>
                  </a:cubicBezTo>
                  <a:cubicBezTo>
                    <a:pt x="293432" y="62460"/>
                    <a:pt x="294532" y="52564"/>
                    <a:pt x="297464" y="42667"/>
                  </a:cubicBezTo>
                  <a:cubicBezTo>
                    <a:pt x="306994" y="45600"/>
                    <a:pt x="315791" y="49631"/>
                    <a:pt x="320556" y="61361"/>
                  </a:cubicBezTo>
                  <a:cubicBezTo>
                    <a:pt x="322022" y="55863"/>
                    <a:pt x="322389" y="52197"/>
                    <a:pt x="323855" y="48898"/>
                  </a:cubicBezTo>
                  <a:cubicBezTo>
                    <a:pt x="324954" y="46332"/>
                    <a:pt x="325321" y="41934"/>
                    <a:pt x="329353" y="42667"/>
                  </a:cubicBezTo>
                  <a:cubicBezTo>
                    <a:pt x="333385" y="43034"/>
                    <a:pt x="337050" y="47066"/>
                    <a:pt x="336317" y="49998"/>
                  </a:cubicBezTo>
                  <a:cubicBezTo>
                    <a:pt x="334484" y="56962"/>
                    <a:pt x="336317" y="63193"/>
                    <a:pt x="337783" y="69791"/>
                  </a:cubicBezTo>
                  <a:cubicBezTo>
                    <a:pt x="335584" y="74556"/>
                    <a:pt x="331919" y="77122"/>
                    <a:pt x="326421" y="77488"/>
                  </a:cubicBezTo>
                  <a:cubicBezTo>
                    <a:pt x="320556" y="85185"/>
                    <a:pt x="314325" y="91417"/>
                    <a:pt x="303695" y="84819"/>
                  </a:cubicBezTo>
                  <a:cubicBezTo>
                    <a:pt x="256778" y="99114"/>
                    <a:pt x="206929" y="100214"/>
                    <a:pt x="160745" y="117441"/>
                  </a:cubicBezTo>
                  <a:cubicBezTo>
                    <a:pt x="158179" y="114509"/>
                    <a:pt x="156713" y="111210"/>
                    <a:pt x="157813" y="107911"/>
                  </a:cubicBezTo>
                  <a:cubicBezTo>
                    <a:pt x="160379" y="99114"/>
                    <a:pt x="154514" y="106445"/>
                    <a:pt x="153414" y="105345"/>
                  </a:cubicBezTo>
                  <a:cubicBezTo>
                    <a:pt x="148649" y="105345"/>
                    <a:pt x="145350" y="102779"/>
                    <a:pt x="142785" y="99480"/>
                  </a:cubicBezTo>
                  <a:cubicBezTo>
                    <a:pt x="136187" y="84453"/>
                    <a:pt x="125924" y="71624"/>
                    <a:pt x="111262" y="56596"/>
                  </a:cubicBezTo>
                  <a:cubicBezTo>
                    <a:pt x="111629" y="66492"/>
                    <a:pt x="117127" y="70158"/>
                    <a:pt x="113828" y="76389"/>
                  </a:cubicBezTo>
                  <a:cubicBezTo>
                    <a:pt x="106864" y="89951"/>
                    <a:pt x="103565" y="71257"/>
                    <a:pt x="101732" y="74922"/>
                  </a:cubicBezTo>
                  <a:cubicBezTo>
                    <a:pt x="95868" y="87751"/>
                    <a:pt x="65445" y="68691"/>
                    <a:pt x="72409" y="99114"/>
                  </a:cubicBezTo>
                  <a:cubicBezTo>
                    <a:pt x="73875" y="106078"/>
                    <a:pt x="61780" y="98381"/>
                    <a:pt x="54815" y="102047"/>
                  </a:cubicBezTo>
                  <a:cubicBezTo>
                    <a:pt x="55915" y="93983"/>
                    <a:pt x="66911" y="94349"/>
                    <a:pt x="63246" y="86285"/>
                  </a:cubicBezTo>
                  <a:cubicBezTo>
                    <a:pt x="61780" y="83353"/>
                    <a:pt x="62146" y="75656"/>
                    <a:pt x="56282" y="82986"/>
                  </a:cubicBezTo>
                  <a:cubicBezTo>
                    <a:pt x="47485" y="93616"/>
                    <a:pt x="44552" y="86285"/>
                    <a:pt x="41620" y="78221"/>
                  </a:cubicBezTo>
                  <a:cubicBezTo>
                    <a:pt x="40887" y="76022"/>
                    <a:pt x="39421" y="71624"/>
                    <a:pt x="39421" y="71624"/>
                  </a:cubicBezTo>
                  <a:cubicBezTo>
                    <a:pt x="23660" y="76022"/>
                    <a:pt x="21827" y="55496"/>
                    <a:pt x="10831" y="55129"/>
                  </a:cubicBezTo>
                  <a:cubicBezTo>
                    <a:pt x="-2365" y="54763"/>
                    <a:pt x="201" y="47432"/>
                    <a:pt x="201" y="39368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E56524C0-8EFB-4541-A0A5-B625A4BAD0CE}"/>
                </a:ext>
              </a:extLst>
            </p:cNvPr>
            <p:cNvSpPr/>
            <p:nvPr/>
          </p:nvSpPr>
          <p:spPr>
            <a:xfrm>
              <a:off x="11449182" y="6829776"/>
              <a:ext cx="105536" cy="81735"/>
            </a:xfrm>
            <a:custGeom>
              <a:avLst/>
              <a:gdLst>
                <a:gd name="connsiteX0" fmla="*/ 2906 w 105536"/>
                <a:gd name="connsiteY0" fmla="*/ 54978 h 81735"/>
                <a:gd name="connsiteX1" fmla="*/ 6204 w 105536"/>
                <a:gd name="connsiteY1" fmla="*/ 6228 h 81735"/>
                <a:gd name="connsiteX2" fmla="*/ 12802 w 105536"/>
                <a:gd name="connsiteY2" fmla="*/ 730 h 81735"/>
                <a:gd name="connsiteX3" fmla="*/ 31496 w 105536"/>
                <a:gd name="connsiteY3" fmla="*/ 24189 h 81735"/>
                <a:gd name="connsiteX4" fmla="*/ 52755 w 105536"/>
                <a:gd name="connsiteY4" fmla="*/ 10627 h 81735"/>
                <a:gd name="connsiteX5" fmla="*/ 47990 w 105536"/>
                <a:gd name="connsiteY5" fmla="*/ 19790 h 81735"/>
                <a:gd name="connsiteX6" fmla="*/ 50556 w 105536"/>
                <a:gd name="connsiteY6" fmla="*/ 36284 h 81735"/>
                <a:gd name="connsiteX7" fmla="*/ 63384 w 105536"/>
                <a:gd name="connsiteY7" fmla="*/ 30053 h 81735"/>
                <a:gd name="connsiteX8" fmla="*/ 67783 w 105536"/>
                <a:gd name="connsiteY8" fmla="*/ 21989 h 81735"/>
                <a:gd name="connsiteX9" fmla="*/ 78412 w 105536"/>
                <a:gd name="connsiteY9" fmla="*/ 15392 h 81735"/>
                <a:gd name="connsiteX10" fmla="*/ 78046 w 105536"/>
                <a:gd name="connsiteY10" fmla="*/ 31519 h 81735"/>
                <a:gd name="connsiteX11" fmla="*/ 86476 w 105536"/>
                <a:gd name="connsiteY11" fmla="*/ 57910 h 81735"/>
                <a:gd name="connsiteX12" fmla="*/ 105536 w 105536"/>
                <a:gd name="connsiteY12" fmla="*/ 66707 h 81735"/>
                <a:gd name="connsiteX13" fmla="*/ 88676 w 105536"/>
                <a:gd name="connsiteY13" fmla="*/ 81735 h 81735"/>
                <a:gd name="connsiteX14" fmla="*/ 69616 w 105536"/>
                <a:gd name="connsiteY14" fmla="*/ 61575 h 81735"/>
                <a:gd name="connsiteX15" fmla="*/ 58619 w 105536"/>
                <a:gd name="connsiteY15" fmla="*/ 72205 h 81735"/>
                <a:gd name="connsiteX16" fmla="*/ 54588 w 105536"/>
                <a:gd name="connsiteY16" fmla="*/ 51312 h 81735"/>
                <a:gd name="connsiteX17" fmla="*/ 27464 w 105536"/>
                <a:gd name="connsiteY17" fmla="*/ 63042 h 81735"/>
                <a:gd name="connsiteX18" fmla="*/ 1073 w 105536"/>
                <a:gd name="connsiteY18" fmla="*/ 61575 h 81735"/>
                <a:gd name="connsiteX19" fmla="*/ 2906 w 105536"/>
                <a:gd name="connsiteY19" fmla="*/ 54978 h 81735"/>
                <a:gd name="connsiteX20" fmla="*/ 13902 w 105536"/>
                <a:gd name="connsiteY20" fmla="*/ 48013 h 81735"/>
                <a:gd name="connsiteX21" fmla="*/ 2906 w 105536"/>
                <a:gd name="connsiteY21" fmla="*/ 54978 h 8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536" h="81735">
                  <a:moveTo>
                    <a:pt x="2906" y="54978"/>
                  </a:moveTo>
                  <a:cubicBezTo>
                    <a:pt x="2906" y="38850"/>
                    <a:pt x="-1126" y="21989"/>
                    <a:pt x="6204" y="6228"/>
                  </a:cubicBezTo>
                  <a:cubicBezTo>
                    <a:pt x="7671" y="2929"/>
                    <a:pt x="12436" y="-1836"/>
                    <a:pt x="12802" y="730"/>
                  </a:cubicBezTo>
                  <a:cubicBezTo>
                    <a:pt x="13902" y="13559"/>
                    <a:pt x="34061" y="7694"/>
                    <a:pt x="31496" y="24189"/>
                  </a:cubicBezTo>
                  <a:cubicBezTo>
                    <a:pt x="31496" y="2563"/>
                    <a:pt x="44691" y="12093"/>
                    <a:pt x="52755" y="10627"/>
                  </a:cubicBezTo>
                  <a:cubicBezTo>
                    <a:pt x="55687" y="16858"/>
                    <a:pt x="50189" y="17224"/>
                    <a:pt x="47990" y="19790"/>
                  </a:cubicBezTo>
                  <a:cubicBezTo>
                    <a:pt x="42492" y="26388"/>
                    <a:pt x="46524" y="33352"/>
                    <a:pt x="50556" y="36284"/>
                  </a:cubicBezTo>
                  <a:cubicBezTo>
                    <a:pt x="54221" y="39217"/>
                    <a:pt x="61185" y="36651"/>
                    <a:pt x="63384" y="30053"/>
                  </a:cubicBezTo>
                  <a:cubicBezTo>
                    <a:pt x="64484" y="27121"/>
                    <a:pt x="65950" y="24555"/>
                    <a:pt x="67783" y="21989"/>
                  </a:cubicBezTo>
                  <a:cubicBezTo>
                    <a:pt x="70715" y="18324"/>
                    <a:pt x="72914" y="10627"/>
                    <a:pt x="78412" y="15392"/>
                  </a:cubicBezTo>
                  <a:cubicBezTo>
                    <a:pt x="82811" y="19057"/>
                    <a:pt x="82811" y="28221"/>
                    <a:pt x="78046" y="31519"/>
                  </a:cubicBezTo>
                  <a:cubicBezTo>
                    <a:pt x="50922" y="49480"/>
                    <a:pt x="83911" y="49113"/>
                    <a:pt x="86476" y="57910"/>
                  </a:cubicBezTo>
                  <a:cubicBezTo>
                    <a:pt x="87943" y="61942"/>
                    <a:pt x="98206" y="63408"/>
                    <a:pt x="105536" y="66707"/>
                  </a:cubicBezTo>
                  <a:cubicBezTo>
                    <a:pt x="100038" y="71472"/>
                    <a:pt x="95640" y="75504"/>
                    <a:pt x="88676" y="81735"/>
                  </a:cubicBezTo>
                  <a:cubicBezTo>
                    <a:pt x="89775" y="65241"/>
                    <a:pt x="80245" y="64141"/>
                    <a:pt x="69616" y="61575"/>
                  </a:cubicBezTo>
                  <a:cubicBezTo>
                    <a:pt x="58986" y="59010"/>
                    <a:pt x="61552" y="68540"/>
                    <a:pt x="58619" y="72205"/>
                  </a:cubicBezTo>
                  <a:cubicBezTo>
                    <a:pt x="49823" y="65241"/>
                    <a:pt x="64851" y="52412"/>
                    <a:pt x="54588" y="51312"/>
                  </a:cubicBezTo>
                  <a:cubicBezTo>
                    <a:pt x="45791" y="50213"/>
                    <a:pt x="31496" y="55711"/>
                    <a:pt x="27464" y="63042"/>
                  </a:cubicBezTo>
                  <a:cubicBezTo>
                    <a:pt x="15734" y="83934"/>
                    <a:pt x="9137" y="66707"/>
                    <a:pt x="1073" y="61575"/>
                  </a:cubicBezTo>
                  <a:cubicBezTo>
                    <a:pt x="-1126" y="59743"/>
                    <a:pt x="340" y="56444"/>
                    <a:pt x="2906" y="54978"/>
                  </a:cubicBezTo>
                  <a:cubicBezTo>
                    <a:pt x="9503" y="57544"/>
                    <a:pt x="10236" y="50946"/>
                    <a:pt x="13902" y="48013"/>
                  </a:cubicBezTo>
                  <a:cubicBezTo>
                    <a:pt x="8404" y="48747"/>
                    <a:pt x="9503" y="57910"/>
                    <a:pt x="2906" y="54978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7C087FF2-9926-49E1-81D5-948B5E4594DE}"/>
                </a:ext>
              </a:extLst>
            </p:cNvPr>
            <p:cNvSpPr/>
            <p:nvPr/>
          </p:nvSpPr>
          <p:spPr>
            <a:xfrm>
              <a:off x="11194777" y="6764864"/>
              <a:ext cx="87683" cy="73664"/>
            </a:xfrm>
            <a:custGeom>
              <a:avLst/>
              <a:gdLst>
                <a:gd name="connsiteX0" fmla="*/ 28223 w 87683"/>
                <a:gd name="connsiteY0" fmla="*/ 11029 h 73664"/>
                <a:gd name="connsiteX1" fmla="*/ 54614 w 87683"/>
                <a:gd name="connsiteY1" fmla="*/ 6997 h 73664"/>
                <a:gd name="connsiteX2" fmla="*/ 84670 w 87683"/>
                <a:gd name="connsiteY2" fmla="*/ 5164 h 73664"/>
                <a:gd name="connsiteX3" fmla="*/ 73674 w 87683"/>
                <a:gd name="connsiteY3" fmla="*/ 41085 h 73664"/>
                <a:gd name="connsiteX4" fmla="*/ 62312 w 87683"/>
                <a:gd name="connsiteY4" fmla="*/ 38886 h 73664"/>
                <a:gd name="connsiteX5" fmla="*/ 57913 w 87683"/>
                <a:gd name="connsiteY5" fmla="*/ 60512 h 73664"/>
                <a:gd name="connsiteX6" fmla="*/ 60479 w 87683"/>
                <a:gd name="connsiteY6" fmla="*/ 72241 h 73664"/>
                <a:gd name="connsiteX7" fmla="*/ 46550 w 87683"/>
                <a:gd name="connsiteY7" fmla="*/ 70041 h 73664"/>
                <a:gd name="connsiteX8" fmla="*/ 47284 w 87683"/>
                <a:gd name="connsiteY8" fmla="*/ 62344 h 73664"/>
                <a:gd name="connsiteX9" fmla="*/ 42885 w 87683"/>
                <a:gd name="connsiteY9" fmla="*/ 57946 h 73664"/>
                <a:gd name="connsiteX10" fmla="*/ 26757 w 87683"/>
                <a:gd name="connsiteY10" fmla="*/ 58312 h 73664"/>
                <a:gd name="connsiteX11" fmla="*/ 11729 w 87683"/>
                <a:gd name="connsiteY11" fmla="*/ 69675 h 73664"/>
                <a:gd name="connsiteX12" fmla="*/ 0 w 87683"/>
                <a:gd name="connsiteY12" fmla="*/ 20559 h 73664"/>
                <a:gd name="connsiteX13" fmla="*/ 28223 w 87683"/>
                <a:gd name="connsiteY13" fmla="*/ 11029 h 7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683" h="73664">
                  <a:moveTo>
                    <a:pt x="28223" y="11029"/>
                  </a:moveTo>
                  <a:cubicBezTo>
                    <a:pt x="37020" y="9562"/>
                    <a:pt x="45817" y="8463"/>
                    <a:pt x="54614" y="6997"/>
                  </a:cubicBezTo>
                  <a:cubicBezTo>
                    <a:pt x="64511" y="2965"/>
                    <a:pt x="78073" y="-5465"/>
                    <a:pt x="84670" y="5164"/>
                  </a:cubicBezTo>
                  <a:cubicBezTo>
                    <a:pt x="92001" y="17260"/>
                    <a:pt x="85037" y="31188"/>
                    <a:pt x="73674" y="41085"/>
                  </a:cubicBezTo>
                  <a:cubicBezTo>
                    <a:pt x="69642" y="40352"/>
                    <a:pt x="61945" y="36320"/>
                    <a:pt x="62312" y="38886"/>
                  </a:cubicBezTo>
                  <a:cubicBezTo>
                    <a:pt x="64144" y="47316"/>
                    <a:pt x="50949" y="52814"/>
                    <a:pt x="57913" y="60512"/>
                  </a:cubicBezTo>
                  <a:cubicBezTo>
                    <a:pt x="61212" y="64543"/>
                    <a:pt x="65977" y="67842"/>
                    <a:pt x="60479" y="72241"/>
                  </a:cubicBezTo>
                  <a:cubicBezTo>
                    <a:pt x="56080" y="75906"/>
                    <a:pt x="50949" y="71508"/>
                    <a:pt x="46550" y="70041"/>
                  </a:cubicBezTo>
                  <a:cubicBezTo>
                    <a:pt x="38487" y="67109"/>
                    <a:pt x="43985" y="65643"/>
                    <a:pt x="47284" y="62344"/>
                  </a:cubicBezTo>
                  <a:cubicBezTo>
                    <a:pt x="50582" y="59045"/>
                    <a:pt x="46184" y="57213"/>
                    <a:pt x="42885" y="57946"/>
                  </a:cubicBezTo>
                  <a:cubicBezTo>
                    <a:pt x="37387" y="59045"/>
                    <a:pt x="30423" y="45483"/>
                    <a:pt x="26757" y="58312"/>
                  </a:cubicBezTo>
                  <a:cubicBezTo>
                    <a:pt x="24558" y="66376"/>
                    <a:pt x="17960" y="64910"/>
                    <a:pt x="11729" y="69675"/>
                  </a:cubicBezTo>
                  <a:cubicBezTo>
                    <a:pt x="27124" y="47683"/>
                    <a:pt x="7331" y="36320"/>
                    <a:pt x="0" y="20559"/>
                  </a:cubicBezTo>
                  <a:cubicBezTo>
                    <a:pt x="9163" y="15427"/>
                    <a:pt x="23092" y="24957"/>
                    <a:pt x="28223" y="1102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A87EE30-58ED-4CC8-BF1A-B4F0380B7C6E}"/>
                </a:ext>
              </a:extLst>
            </p:cNvPr>
            <p:cNvSpPr/>
            <p:nvPr/>
          </p:nvSpPr>
          <p:spPr>
            <a:xfrm>
              <a:off x="11425330" y="6727509"/>
              <a:ext cx="47649" cy="50538"/>
            </a:xfrm>
            <a:custGeom>
              <a:avLst/>
              <a:gdLst>
                <a:gd name="connsiteX0" fmla="*/ 7697 w 47649"/>
                <a:gd name="connsiteY0" fmla="*/ 7331 h 50538"/>
                <a:gd name="connsiteX1" fmla="*/ 30423 w 47649"/>
                <a:gd name="connsiteY1" fmla="*/ 0 h 50538"/>
                <a:gd name="connsiteX2" fmla="*/ 47650 w 47649"/>
                <a:gd name="connsiteY2" fmla="*/ 6964 h 50538"/>
                <a:gd name="connsiteX3" fmla="*/ 26391 w 47649"/>
                <a:gd name="connsiteY3" fmla="*/ 38487 h 50538"/>
                <a:gd name="connsiteX4" fmla="*/ 11363 w 47649"/>
                <a:gd name="connsiteY4" fmla="*/ 44718 h 50538"/>
                <a:gd name="connsiteX5" fmla="*/ 10263 w 47649"/>
                <a:gd name="connsiteY5" fmla="*/ 42519 h 50538"/>
                <a:gd name="connsiteX6" fmla="*/ 2199 w 47649"/>
                <a:gd name="connsiteY6" fmla="*/ 38120 h 50538"/>
                <a:gd name="connsiteX7" fmla="*/ 0 w 47649"/>
                <a:gd name="connsiteY7" fmla="*/ 37387 h 50538"/>
                <a:gd name="connsiteX8" fmla="*/ 7697 w 47649"/>
                <a:gd name="connsiteY8" fmla="*/ 7331 h 5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49" h="50538">
                  <a:moveTo>
                    <a:pt x="7697" y="7331"/>
                  </a:moveTo>
                  <a:cubicBezTo>
                    <a:pt x="16128" y="7697"/>
                    <a:pt x="22725" y="2199"/>
                    <a:pt x="30423" y="0"/>
                  </a:cubicBezTo>
                  <a:cubicBezTo>
                    <a:pt x="30056" y="19060"/>
                    <a:pt x="42518" y="0"/>
                    <a:pt x="47650" y="6964"/>
                  </a:cubicBezTo>
                  <a:cubicBezTo>
                    <a:pt x="40319" y="16494"/>
                    <a:pt x="49483" y="37020"/>
                    <a:pt x="26391" y="38487"/>
                  </a:cubicBezTo>
                  <a:cubicBezTo>
                    <a:pt x="27124" y="53515"/>
                    <a:pt x="20893" y="53148"/>
                    <a:pt x="11363" y="44718"/>
                  </a:cubicBezTo>
                  <a:cubicBezTo>
                    <a:pt x="10996" y="43985"/>
                    <a:pt x="10630" y="43252"/>
                    <a:pt x="10263" y="42519"/>
                  </a:cubicBezTo>
                  <a:cubicBezTo>
                    <a:pt x="12462" y="32256"/>
                    <a:pt x="5498" y="38120"/>
                    <a:pt x="2199" y="38120"/>
                  </a:cubicBezTo>
                  <a:cubicBezTo>
                    <a:pt x="1466" y="37753"/>
                    <a:pt x="733" y="37387"/>
                    <a:pt x="0" y="37387"/>
                  </a:cubicBezTo>
                  <a:cubicBezTo>
                    <a:pt x="2932" y="27124"/>
                    <a:pt x="5132" y="17227"/>
                    <a:pt x="7697" y="7331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FB125619-79F7-4386-BBDF-E5A1E5BACA05}"/>
                </a:ext>
              </a:extLst>
            </p:cNvPr>
            <p:cNvSpPr/>
            <p:nvPr/>
          </p:nvSpPr>
          <p:spPr>
            <a:xfrm>
              <a:off x="11428057" y="6776493"/>
              <a:ext cx="48854" cy="46074"/>
            </a:xfrm>
            <a:custGeom>
              <a:avLst/>
              <a:gdLst>
                <a:gd name="connsiteX0" fmla="*/ 12667 w 48854"/>
                <a:gd name="connsiteY0" fmla="*/ 10762 h 46074"/>
                <a:gd name="connsiteX1" fmla="*/ 20365 w 48854"/>
                <a:gd name="connsiteY1" fmla="*/ 12229 h 46074"/>
                <a:gd name="connsiteX2" fmla="*/ 36492 w 48854"/>
                <a:gd name="connsiteY2" fmla="*/ 16993 h 46074"/>
                <a:gd name="connsiteX3" fmla="*/ 34293 w 48854"/>
                <a:gd name="connsiteY3" fmla="*/ 866 h 46074"/>
                <a:gd name="connsiteX4" fmla="*/ 47489 w 48854"/>
                <a:gd name="connsiteY4" fmla="*/ 14428 h 46074"/>
                <a:gd name="connsiteX5" fmla="*/ 33560 w 48854"/>
                <a:gd name="connsiteY5" fmla="*/ 32021 h 46074"/>
                <a:gd name="connsiteX6" fmla="*/ 17799 w 48854"/>
                <a:gd name="connsiteY6" fmla="*/ 41551 h 46074"/>
                <a:gd name="connsiteX7" fmla="*/ 4970 w 48854"/>
                <a:gd name="connsiteY7" fmla="*/ 43384 h 46074"/>
                <a:gd name="connsiteX8" fmla="*/ 1671 w 48854"/>
                <a:gd name="connsiteY8" fmla="*/ 37153 h 46074"/>
                <a:gd name="connsiteX9" fmla="*/ 1671 w 48854"/>
                <a:gd name="connsiteY9" fmla="*/ 34587 h 46074"/>
                <a:gd name="connsiteX10" fmla="*/ 11568 w 48854"/>
                <a:gd name="connsiteY10" fmla="*/ 12595 h 46074"/>
                <a:gd name="connsiteX11" fmla="*/ 12667 w 48854"/>
                <a:gd name="connsiteY11" fmla="*/ 10762 h 4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854" h="46074">
                  <a:moveTo>
                    <a:pt x="12667" y="10762"/>
                  </a:moveTo>
                  <a:cubicBezTo>
                    <a:pt x="15233" y="10029"/>
                    <a:pt x="18165" y="7830"/>
                    <a:pt x="20365" y="12229"/>
                  </a:cubicBezTo>
                  <a:cubicBezTo>
                    <a:pt x="23663" y="19926"/>
                    <a:pt x="29162" y="21392"/>
                    <a:pt x="36492" y="16993"/>
                  </a:cubicBezTo>
                  <a:cubicBezTo>
                    <a:pt x="47489" y="10396"/>
                    <a:pt x="34660" y="6364"/>
                    <a:pt x="34293" y="866"/>
                  </a:cubicBezTo>
                  <a:cubicBezTo>
                    <a:pt x="48588" y="-3166"/>
                    <a:pt x="44556" y="7830"/>
                    <a:pt x="47489" y="14428"/>
                  </a:cubicBezTo>
                  <a:cubicBezTo>
                    <a:pt x="54453" y="30555"/>
                    <a:pt x="32460" y="23958"/>
                    <a:pt x="33560" y="32021"/>
                  </a:cubicBezTo>
                  <a:cubicBezTo>
                    <a:pt x="36126" y="49982"/>
                    <a:pt x="27695" y="47783"/>
                    <a:pt x="17799" y="41551"/>
                  </a:cubicBezTo>
                  <a:cubicBezTo>
                    <a:pt x="12301" y="38253"/>
                    <a:pt x="9368" y="43018"/>
                    <a:pt x="4970" y="43384"/>
                  </a:cubicBezTo>
                  <a:cubicBezTo>
                    <a:pt x="-3460" y="44117"/>
                    <a:pt x="1305" y="39719"/>
                    <a:pt x="1671" y="37153"/>
                  </a:cubicBezTo>
                  <a:cubicBezTo>
                    <a:pt x="1671" y="36420"/>
                    <a:pt x="1671" y="35687"/>
                    <a:pt x="1671" y="34587"/>
                  </a:cubicBezTo>
                  <a:cubicBezTo>
                    <a:pt x="3504" y="26524"/>
                    <a:pt x="9735" y="20659"/>
                    <a:pt x="11568" y="12595"/>
                  </a:cubicBezTo>
                  <a:cubicBezTo>
                    <a:pt x="11568" y="11862"/>
                    <a:pt x="11934" y="11129"/>
                    <a:pt x="12667" y="10762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980D8CBF-C51B-4AF8-B713-74879F6814E5}"/>
                </a:ext>
              </a:extLst>
            </p:cNvPr>
            <p:cNvSpPr/>
            <p:nvPr/>
          </p:nvSpPr>
          <p:spPr>
            <a:xfrm>
              <a:off x="11249025" y="6749501"/>
              <a:ext cx="47975" cy="56452"/>
            </a:xfrm>
            <a:custGeom>
              <a:avLst/>
              <a:gdLst>
                <a:gd name="connsiteX0" fmla="*/ 19060 w 47975"/>
                <a:gd name="connsiteY0" fmla="*/ 56447 h 56452"/>
                <a:gd name="connsiteX1" fmla="*/ 28590 w 47975"/>
                <a:gd name="connsiteY1" fmla="*/ 22359 h 56452"/>
                <a:gd name="connsiteX2" fmla="*/ 0 w 47975"/>
                <a:gd name="connsiteY2" fmla="*/ 22359 h 56452"/>
                <a:gd name="connsiteX3" fmla="*/ 22725 w 47975"/>
                <a:gd name="connsiteY3" fmla="*/ 0 h 56452"/>
                <a:gd name="connsiteX4" fmla="*/ 33721 w 47975"/>
                <a:gd name="connsiteY4" fmla="*/ 4032 h 56452"/>
                <a:gd name="connsiteX5" fmla="*/ 37753 w 47975"/>
                <a:gd name="connsiteY5" fmla="*/ 19060 h 56452"/>
                <a:gd name="connsiteX6" fmla="*/ 42885 w 47975"/>
                <a:gd name="connsiteY6" fmla="*/ 31522 h 56452"/>
                <a:gd name="connsiteX7" fmla="*/ 46550 w 47975"/>
                <a:gd name="connsiteY7" fmla="*/ 42885 h 56452"/>
                <a:gd name="connsiteX8" fmla="*/ 19060 w 47975"/>
                <a:gd name="connsiteY8" fmla="*/ 56447 h 56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75" h="56452">
                  <a:moveTo>
                    <a:pt x="19060" y="56447"/>
                  </a:moveTo>
                  <a:cubicBezTo>
                    <a:pt x="23458" y="45084"/>
                    <a:pt x="28590" y="34088"/>
                    <a:pt x="28590" y="22359"/>
                  </a:cubicBezTo>
                  <a:cubicBezTo>
                    <a:pt x="19060" y="22359"/>
                    <a:pt x="9530" y="22359"/>
                    <a:pt x="0" y="22359"/>
                  </a:cubicBezTo>
                  <a:cubicBezTo>
                    <a:pt x="4032" y="11363"/>
                    <a:pt x="16494" y="8797"/>
                    <a:pt x="22725" y="0"/>
                  </a:cubicBezTo>
                  <a:cubicBezTo>
                    <a:pt x="26391" y="1466"/>
                    <a:pt x="30056" y="2566"/>
                    <a:pt x="33721" y="4032"/>
                  </a:cubicBezTo>
                  <a:cubicBezTo>
                    <a:pt x="36287" y="8797"/>
                    <a:pt x="36287" y="13929"/>
                    <a:pt x="37753" y="19060"/>
                  </a:cubicBezTo>
                  <a:cubicBezTo>
                    <a:pt x="32622" y="26024"/>
                    <a:pt x="37753" y="28224"/>
                    <a:pt x="42885" y="31522"/>
                  </a:cubicBezTo>
                  <a:cubicBezTo>
                    <a:pt x="46917" y="34088"/>
                    <a:pt x="49849" y="43618"/>
                    <a:pt x="46550" y="42885"/>
                  </a:cubicBezTo>
                  <a:cubicBezTo>
                    <a:pt x="32622" y="39586"/>
                    <a:pt x="30423" y="56814"/>
                    <a:pt x="19060" y="56447"/>
                  </a:cubicBezTo>
                  <a:close/>
                </a:path>
              </a:pathLst>
            </a:custGeom>
            <a:solidFill>
              <a:srgbClr val="DDBBA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D3431528-973B-40FB-9552-5E529A61B137}"/>
                </a:ext>
              </a:extLst>
            </p:cNvPr>
            <p:cNvSpPr/>
            <p:nvPr/>
          </p:nvSpPr>
          <p:spPr>
            <a:xfrm>
              <a:off x="11258280" y="6858667"/>
              <a:ext cx="44992" cy="38749"/>
            </a:xfrm>
            <a:custGeom>
              <a:avLst/>
              <a:gdLst>
                <a:gd name="connsiteX0" fmla="*/ 44993 w 44992"/>
                <a:gd name="connsiteY0" fmla="*/ 27920 h 38749"/>
                <a:gd name="connsiteX1" fmla="*/ 2108 w 44992"/>
                <a:gd name="connsiteY1" fmla="*/ 23155 h 38749"/>
                <a:gd name="connsiteX2" fmla="*/ 1741 w 44992"/>
                <a:gd name="connsiteY2" fmla="*/ 16191 h 38749"/>
                <a:gd name="connsiteX3" fmla="*/ 31064 w 44992"/>
                <a:gd name="connsiteY3" fmla="*/ 63 h 38749"/>
                <a:gd name="connsiteX4" fmla="*/ 44993 w 44992"/>
                <a:gd name="connsiteY4" fmla="*/ 27920 h 3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92" h="38749">
                  <a:moveTo>
                    <a:pt x="44993" y="27920"/>
                  </a:moveTo>
                  <a:cubicBezTo>
                    <a:pt x="26666" y="51012"/>
                    <a:pt x="15303" y="31219"/>
                    <a:pt x="2108" y="23155"/>
                  </a:cubicBezTo>
                  <a:cubicBezTo>
                    <a:pt x="-825" y="21323"/>
                    <a:pt x="-458" y="15458"/>
                    <a:pt x="1741" y="16191"/>
                  </a:cubicBezTo>
                  <a:cubicBezTo>
                    <a:pt x="19701" y="23155"/>
                    <a:pt x="16403" y="-1403"/>
                    <a:pt x="31064" y="63"/>
                  </a:cubicBezTo>
                  <a:cubicBezTo>
                    <a:pt x="33996" y="9593"/>
                    <a:pt x="33263" y="23522"/>
                    <a:pt x="44993" y="2792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AB6512FC-2D25-40F0-8229-D01E0B216DCD}"/>
                </a:ext>
              </a:extLst>
            </p:cNvPr>
            <p:cNvSpPr/>
            <p:nvPr/>
          </p:nvSpPr>
          <p:spPr>
            <a:xfrm>
              <a:off x="11406975" y="6771440"/>
              <a:ext cx="33749" cy="42107"/>
            </a:xfrm>
            <a:custGeom>
              <a:avLst/>
              <a:gdLst>
                <a:gd name="connsiteX0" fmla="*/ 22386 w 33749"/>
                <a:gd name="connsiteY0" fmla="*/ 41839 h 42107"/>
                <a:gd name="connsiteX1" fmla="*/ 3326 w 33749"/>
                <a:gd name="connsiteY1" fmla="*/ 33042 h 42107"/>
                <a:gd name="connsiteX2" fmla="*/ 2227 w 33749"/>
                <a:gd name="connsiteY2" fmla="*/ 22779 h 42107"/>
                <a:gd name="connsiteX3" fmla="*/ 11390 w 33749"/>
                <a:gd name="connsiteY3" fmla="*/ 8118 h 42107"/>
                <a:gd name="connsiteX4" fmla="*/ 13589 w 33749"/>
                <a:gd name="connsiteY4" fmla="*/ 8484 h 42107"/>
                <a:gd name="connsiteX5" fmla="*/ 30084 w 33749"/>
                <a:gd name="connsiteY5" fmla="*/ 787 h 42107"/>
                <a:gd name="connsiteX6" fmla="*/ 33749 w 33749"/>
                <a:gd name="connsiteY6" fmla="*/ 15815 h 42107"/>
                <a:gd name="connsiteX7" fmla="*/ 33749 w 33749"/>
                <a:gd name="connsiteY7" fmla="*/ 15815 h 42107"/>
                <a:gd name="connsiteX8" fmla="*/ 22386 w 33749"/>
                <a:gd name="connsiteY8" fmla="*/ 41839 h 42107"/>
                <a:gd name="connsiteX9" fmla="*/ 22386 w 33749"/>
                <a:gd name="connsiteY9" fmla="*/ 41839 h 4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49" h="42107">
                  <a:moveTo>
                    <a:pt x="22386" y="41839"/>
                  </a:moveTo>
                  <a:cubicBezTo>
                    <a:pt x="13956" y="43672"/>
                    <a:pt x="9924" y="35608"/>
                    <a:pt x="3326" y="33042"/>
                  </a:cubicBezTo>
                  <a:cubicBezTo>
                    <a:pt x="-706" y="31576"/>
                    <a:pt x="-1072" y="22779"/>
                    <a:pt x="2227" y="22779"/>
                  </a:cubicBezTo>
                  <a:cubicBezTo>
                    <a:pt x="16155" y="23512"/>
                    <a:pt x="5159" y="10684"/>
                    <a:pt x="11390" y="8118"/>
                  </a:cubicBezTo>
                  <a:cubicBezTo>
                    <a:pt x="12123" y="8118"/>
                    <a:pt x="12856" y="8484"/>
                    <a:pt x="13589" y="8484"/>
                  </a:cubicBezTo>
                  <a:cubicBezTo>
                    <a:pt x="20920" y="9584"/>
                    <a:pt x="21653" y="-3245"/>
                    <a:pt x="30084" y="787"/>
                  </a:cubicBezTo>
                  <a:cubicBezTo>
                    <a:pt x="29351" y="6285"/>
                    <a:pt x="31183" y="11050"/>
                    <a:pt x="33749" y="15815"/>
                  </a:cubicBezTo>
                  <a:lnTo>
                    <a:pt x="33749" y="15815"/>
                  </a:lnTo>
                  <a:cubicBezTo>
                    <a:pt x="32283" y="25345"/>
                    <a:pt x="23486" y="31943"/>
                    <a:pt x="22386" y="41839"/>
                  </a:cubicBezTo>
                  <a:lnTo>
                    <a:pt x="22386" y="41839"/>
                  </a:ln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F941C22F-871B-4666-8AA0-A7D0ED0A7DD7}"/>
                </a:ext>
              </a:extLst>
            </p:cNvPr>
            <p:cNvSpPr/>
            <p:nvPr/>
          </p:nvSpPr>
          <p:spPr>
            <a:xfrm>
              <a:off x="11191112" y="6858730"/>
              <a:ext cx="21647" cy="21507"/>
            </a:xfrm>
            <a:custGeom>
              <a:avLst/>
              <a:gdLst>
                <a:gd name="connsiteX0" fmla="*/ 8797 w 21647"/>
                <a:gd name="connsiteY0" fmla="*/ 0 h 21507"/>
                <a:gd name="connsiteX1" fmla="*/ 21626 w 21647"/>
                <a:gd name="connsiteY1" fmla="*/ 17227 h 21507"/>
                <a:gd name="connsiteX2" fmla="*/ 15028 w 21647"/>
                <a:gd name="connsiteY2" fmla="*/ 21259 h 21507"/>
                <a:gd name="connsiteX3" fmla="*/ 0 w 21647"/>
                <a:gd name="connsiteY3" fmla="*/ 8431 h 21507"/>
                <a:gd name="connsiteX4" fmla="*/ 8797 w 21647"/>
                <a:gd name="connsiteY4" fmla="*/ 0 h 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47" h="21507">
                  <a:moveTo>
                    <a:pt x="8797" y="0"/>
                  </a:moveTo>
                  <a:cubicBezTo>
                    <a:pt x="18693" y="733"/>
                    <a:pt x="13195" y="14662"/>
                    <a:pt x="21626" y="17227"/>
                  </a:cubicBezTo>
                  <a:cubicBezTo>
                    <a:pt x="21992" y="17227"/>
                    <a:pt x="17594" y="22725"/>
                    <a:pt x="15028" y="21259"/>
                  </a:cubicBezTo>
                  <a:cubicBezTo>
                    <a:pt x="9163" y="18327"/>
                    <a:pt x="0" y="17594"/>
                    <a:pt x="0" y="8431"/>
                  </a:cubicBezTo>
                  <a:cubicBezTo>
                    <a:pt x="0" y="4765"/>
                    <a:pt x="2199" y="367"/>
                    <a:pt x="8797" y="0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E20D287A-679B-4AEC-BCEC-D11173FCAD07}"/>
                </a:ext>
              </a:extLst>
            </p:cNvPr>
            <p:cNvSpPr/>
            <p:nvPr/>
          </p:nvSpPr>
          <p:spPr>
            <a:xfrm>
              <a:off x="11189605" y="6829903"/>
              <a:ext cx="13732" cy="14899"/>
            </a:xfrm>
            <a:custGeom>
              <a:avLst/>
              <a:gdLst>
                <a:gd name="connsiteX0" fmla="*/ 13236 w 13732"/>
                <a:gd name="connsiteY0" fmla="*/ 14899 h 14899"/>
                <a:gd name="connsiteX1" fmla="*/ 40 w 13732"/>
                <a:gd name="connsiteY1" fmla="*/ 4636 h 14899"/>
                <a:gd name="connsiteX2" fmla="*/ 4439 w 13732"/>
                <a:gd name="connsiteY2" fmla="*/ 238 h 14899"/>
                <a:gd name="connsiteX3" fmla="*/ 13236 w 13732"/>
                <a:gd name="connsiteY3" fmla="*/ 14899 h 1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2" h="14899">
                  <a:moveTo>
                    <a:pt x="13236" y="14899"/>
                  </a:moveTo>
                  <a:cubicBezTo>
                    <a:pt x="6638" y="14166"/>
                    <a:pt x="1140" y="11967"/>
                    <a:pt x="40" y="4636"/>
                  </a:cubicBezTo>
                  <a:cubicBezTo>
                    <a:pt x="-326" y="2070"/>
                    <a:pt x="1873" y="-862"/>
                    <a:pt x="4439" y="238"/>
                  </a:cubicBezTo>
                  <a:cubicBezTo>
                    <a:pt x="9937" y="2437"/>
                    <a:pt x="15435" y="6102"/>
                    <a:pt x="13236" y="14899"/>
                  </a:cubicBezTo>
                  <a:close/>
                </a:path>
              </a:pathLst>
            </a:custGeom>
            <a:solidFill>
              <a:srgbClr val="B17D6E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387FC0E0-BF4E-47EF-92C1-3D6C90762917}"/>
                </a:ext>
              </a:extLst>
            </p:cNvPr>
            <p:cNvSpPr/>
            <p:nvPr/>
          </p:nvSpPr>
          <p:spPr>
            <a:xfrm>
              <a:off x="11280098" y="6748567"/>
              <a:ext cx="9997" cy="19994"/>
            </a:xfrm>
            <a:custGeom>
              <a:avLst/>
              <a:gdLst>
                <a:gd name="connsiteX0" fmla="*/ 6680 w 9997"/>
                <a:gd name="connsiteY0" fmla="*/ 19995 h 19994"/>
                <a:gd name="connsiteX1" fmla="*/ 2648 w 9997"/>
                <a:gd name="connsiteY1" fmla="*/ 4966 h 19994"/>
                <a:gd name="connsiteX2" fmla="*/ 9979 w 9997"/>
                <a:gd name="connsiteY2" fmla="*/ 6433 h 19994"/>
                <a:gd name="connsiteX3" fmla="*/ 9613 w 9997"/>
                <a:gd name="connsiteY3" fmla="*/ 18895 h 19994"/>
                <a:gd name="connsiteX4" fmla="*/ 6680 w 9997"/>
                <a:gd name="connsiteY4" fmla="*/ 19995 h 1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7" h="19994">
                  <a:moveTo>
                    <a:pt x="6680" y="19995"/>
                  </a:moveTo>
                  <a:cubicBezTo>
                    <a:pt x="-1384" y="16696"/>
                    <a:pt x="-1384" y="11198"/>
                    <a:pt x="2648" y="4966"/>
                  </a:cubicBezTo>
                  <a:cubicBezTo>
                    <a:pt x="5214" y="4966"/>
                    <a:pt x="10346" y="-7129"/>
                    <a:pt x="9979" y="6433"/>
                  </a:cubicBezTo>
                  <a:cubicBezTo>
                    <a:pt x="9979" y="10464"/>
                    <a:pt x="9613" y="14863"/>
                    <a:pt x="9613" y="18895"/>
                  </a:cubicBezTo>
                  <a:cubicBezTo>
                    <a:pt x="8880" y="19628"/>
                    <a:pt x="7780" y="19628"/>
                    <a:pt x="6680" y="19995"/>
                  </a:cubicBezTo>
                  <a:close/>
                </a:path>
              </a:pathLst>
            </a:custGeom>
            <a:solidFill>
              <a:srgbClr val="E4CBB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068DF30F-64E1-4EA4-AD66-F2AE6CE94D52}"/>
                </a:ext>
              </a:extLst>
            </p:cNvPr>
            <p:cNvSpPr/>
            <p:nvPr/>
          </p:nvSpPr>
          <p:spPr>
            <a:xfrm>
              <a:off x="11413051" y="6764465"/>
              <a:ext cx="15048" cy="15093"/>
            </a:xfrm>
            <a:custGeom>
              <a:avLst/>
              <a:gdLst>
                <a:gd name="connsiteX0" fmla="*/ 4948 w 15048"/>
                <a:gd name="connsiteY0" fmla="*/ 15093 h 15093"/>
                <a:gd name="connsiteX1" fmla="*/ 12645 w 15048"/>
                <a:gd name="connsiteY1" fmla="*/ 65 h 15093"/>
                <a:gd name="connsiteX2" fmla="*/ 12645 w 15048"/>
                <a:gd name="connsiteY2" fmla="*/ 65 h 15093"/>
                <a:gd name="connsiteX3" fmla="*/ 4948 w 15048"/>
                <a:gd name="connsiteY3" fmla="*/ 15093 h 15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48" h="15093">
                  <a:moveTo>
                    <a:pt x="4948" y="15093"/>
                  </a:moveTo>
                  <a:cubicBezTo>
                    <a:pt x="-3482" y="4830"/>
                    <a:pt x="-1283" y="-668"/>
                    <a:pt x="12645" y="65"/>
                  </a:cubicBezTo>
                  <a:lnTo>
                    <a:pt x="12645" y="65"/>
                  </a:lnTo>
                  <a:cubicBezTo>
                    <a:pt x="17410" y="8862"/>
                    <a:pt x="15211" y="13993"/>
                    <a:pt x="4948" y="15093"/>
                  </a:cubicBezTo>
                  <a:close/>
                </a:path>
              </a:pathLst>
            </a:custGeom>
            <a:solidFill>
              <a:srgbClr val="AD7665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2E0F6476-242B-4283-87B7-ED08A6E77507}"/>
                </a:ext>
              </a:extLst>
            </p:cNvPr>
            <p:cNvSpPr/>
            <p:nvPr/>
          </p:nvSpPr>
          <p:spPr>
            <a:xfrm>
              <a:off x="11346820" y="6660830"/>
              <a:ext cx="22429" cy="61914"/>
            </a:xfrm>
            <a:custGeom>
              <a:avLst/>
              <a:gdLst>
                <a:gd name="connsiteX0" fmla="*/ 22430 w 22429"/>
                <a:gd name="connsiteY0" fmla="*/ 9866 h 61914"/>
                <a:gd name="connsiteX1" fmla="*/ 6302 w 22429"/>
                <a:gd name="connsiteY1" fmla="*/ 61915 h 61914"/>
                <a:gd name="connsiteX2" fmla="*/ 71 w 22429"/>
                <a:gd name="connsiteY2" fmla="*/ 28559 h 61914"/>
                <a:gd name="connsiteX3" fmla="*/ 71 w 22429"/>
                <a:gd name="connsiteY3" fmla="*/ 5834 h 61914"/>
                <a:gd name="connsiteX4" fmla="*/ 7402 w 22429"/>
                <a:gd name="connsiteY4" fmla="*/ 1802 h 61914"/>
                <a:gd name="connsiteX5" fmla="*/ 18764 w 22429"/>
                <a:gd name="connsiteY5" fmla="*/ 6201 h 61914"/>
                <a:gd name="connsiteX6" fmla="*/ 22430 w 22429"/>
                <a:gd name="connsiteY6" fmla="*/ 9866 h 6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29" h="61914">
                  <a:moveTo>
                    <a:pt x="22430" y="9866"/>
                  </a:moveTo>
                  <a:cubicBezTo>
                    <a:pt x="13999" y="25261"/>
                    <a:pt x="19131" y="45420"/>
                    <a:pt x="6302" y="61915"/>
                  </a:cubicBezTo>
                  <a:cubicBezTo>
                    <a:pt x="71" y="50185"/>
                    <a:pt x="18031" y="35890"/>
                    <a:pt x="71" y="28559"/>
                  </a:cubicBezTo>
                  <a:cubicBezTo>
                    <a:pt x="12900" y="20862"/>
                    <a:pt x="1171" y="13165"/>
                    <a:pt x="71" y="5834"/>
                  </a:cubicBezTo>
                  <a:cubicBezTo>
                    <a:pt x="-662" y="-1497"/>
                    <a:pt x="4469" y="-763"/>
                    <a:pt x="7402" y="1802"/>
                  </a:cubicBezTo>
                  <a:cubicBezTo>
                    <a:pt x="11067" y="4735"/>
                    <a:pt x="15099" y="4368"/>
                    <a:pt x="18764" y="6201"/>
                  </a:cubicBezTo>
                  <a:cubicBezTo>
                    <a:pt x="19864" y="7300"/>
                    <a:pt x="21330" y="8767"/>
                    <a:pt x="22430" y="9866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5FAD5879-E52C-4424-AF44-E81BA84D2AC0}"/>
                </a:ext>
              </a:extLst>
            </p:cNvPr>
            <p:cNvSpPr/>
            <p:nvPr/>
          </p:nvSpPr>
          <p:spPr>
            <a:xfrm>
              <a:off x="11518022" y="6602755"/>
              <a:ext cx="36696" cy="36051"/>
            </a:xfrm>
            <a:custGeom>
              <a:avLst/>
              <a:gdLst>
                <a:gd name="connsiteX0" fmla="*/ 36696 w 36696"/>
                <a:gd name="connsiteY0" fmla="*/ 22490 h 36051"/>
                <a:gd name="connsiteX1" fmla="*/ 6640 w 36696"/>
                <a:gd name="connsiteY1" fmla="*/ 36052 h 36051"/>
                <a:gd name="connsiteX2" fmla="*/ 11772 w 36696"/>
                <a:gd name="connsiteY2" fmla="*/ 14426 h 36051"/>
                <a:gd name="connsiteX3" fmla="*/ 16537 w 36696"/>
                <a:gd name="connsiteY3" fmla="*/ 12227 h 36051"/>
                <a:gd name="connsiteX4" fmla="*/ 28266 w 36696"/>
                <a:gd name="connsiteY4" fmla="*/ 864 h 36051"/>
                <a:gd name="connsiteX5" fmla="*/ 36696 w 36696"/>
                <a:gd name="connsiteY5" fmla="*/ 22490 h 3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96" h="36051">
                  <a:moveTo>
                    <a:pt x="36696" y="22490"/>
                  </a:moveTo>
                  <a:cubicBezTo>
                    <a:pt x="19469" y="12593"/>
                    <a:pt x="12505" y="23223"/>
                    <a:pt x="6640" y="36052"/>
                  </a:cubicBezTo>
                  <a:cubicBezTo>
                    <a:pt x="-3257" y="21024"/>
                    <a:pt x="-2523" y="18458"/>
                    <a:pt x="11772" y="14426"/>
                  </a:cubicBezTo>
                  <a:cubicBezTo>
                    <a:pt x="13604" y="14060"/>
                    <a:pt x="16170" y="13326"/>
                    <a:pt x="16537" y="12227"/>
                  </a:cubicBezTo>
                  <a:cubicBezTo>
                    <a:pt x="18369" y="5996"/>
                    <a:pt x="17636" y="-2801"/>
                    <a:pt x="28266" y="864"/>
                  </a:cubicBezTo>
                  <a:cubicBezTo>
                    <a:pt x="39262" y="4163"/>
                    <a:pt x="31198" y="15159"/>
                    <a:pt x="36696" y="22490"/>
                  </a:cubicBezTo>
                  <a:close/>
                </a:path>
              </a:pathLst>
            </a:custGeom>
            <a:solidFill>
              <a:srgbClr val="C89E87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410D0FCA-E763-4D9A-8C9A-39DBA5C3157C}"/>
                </a:ext>
              </a:extLst>
            </p:cNvPr>
            <p:cNvSpPr/>
            <p:nvPr/>
          </p:nvSpPr>
          <p:spPr>
            <a:xfrm>
              <a:off x="11343225" y="6658233"/>
              <a:ext cx="30056" cy="11690"/>
            </a:xfrm>
            <a:custGeom>
              <a:avLst/>
              <a:gdLst>
                <a:gd name="connsiteX0" fmla="*/ 22359 w 30056"/>
                <a:gd name="connsiteY0" fmla="*/ 8797 h 11690"/>
                <a:gd name="connsiteX1" fmla="*/ 3665 w 30056"/>
                <a:gd name="connsiteY1" fmla="*/ 8431 h 11690"/>
                <a:gd name="connsiteX2" fmla="*/ 0 w 30056"/>
                <a:gd name="connsiteY2" fmla="*/ 8431 h 11690"/>
                <a:gd name="connsiteX3" fmla="*/ 1833 w 30056"/>
                <a:gd name="connsiteY3" fmla="*/ 0 h 11690"/>
                <a:gd name="connsiteX4" fmla="*/ 30056 w 30056"/>
                <a:gd name="connsiteY4" fmla="*/ 4765 h 11690"/>
                <a:gd name="connsiteX5" fmla="*/ 22359 w 30056"/>
                <a:gd name="connsiteY5" fmla="*/ 8797 h 1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6" h="11690">
                  <a:moveTo>
                    <a:pt x="22359" y="8797"/>
                  </a:moveTo>
                  <a:cubicBezTo>
                    <a:pt x="16128" y="17960"/>
                    <a:pt x="9897" y="1833"/>
                    <a:pt x="3665" y="8431"/>
                  </a:cubicBezTo>
                  <a:cubicBezTo>
                    <a:pt x="2566" y="8431"/>
                    <a:pt x="1100" y="8431"/>
                    <a:pt x="0" y="8431"/>
                  </a:cubicBezTo>
                  <a:cubicBezTo>
                    <a:pt x="733" y="5498"/>
                    <a:pt x="1466" y="0"/>
                    <a:pt x="1833" y="0"/>
                  </a:cubicBezTo>
                  <a:cubicBezTo>
                    <a:pt x="11363" y="1100"/>
                    <a:pt x="20526" y="2932"/>
                    <a:pt x="30056" y="4765"/>
                  </a:cubicBezTo>
                  <a:cubicBezTo>
                    <a:pt x="27124" y="6231"/>
                    <a:pt x="24925" y="7331"/>
                    <a:pt x="22359" y="8797"/>
                  </a:cubicBezTo>
                  <a:close/>
                </a:path>
              </a:pathLst>
            </a:custGeom>
            <a:solidFill>
              <a:srgbClr val="CDA693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36FBFE46-3F9A-4B1D-9003-D54A4214E068}"/>
                </a:ext>
              </a:extLst>
            </p:cNvPr>
            <p:cNvSpPr/>
            <p:nvPr/>
          </p:nvSpPr>
          <p:spPr>
            <a:xfrm>
              <a:off x="11810663" y="5542856"/>
              <a:ext cx="54383" cy="57180"/>
            </a:xfrm>
            <a:custGeom>
              <a:avLst/>
              <a:gdLst>
                <a:gd name="connsiteX0" fmla="*/ 9429 w 54383"/>
                <a:gd name="connsiteY0" fmla="*/ 38487 h 57180"/>
                <a:gd name="connsiteX1" fmla="*/ 5763 w 54383"/>
                <a:gd name="connsiteY1" fmla="*/ 57180 h 57180"/>
                <a:gd name="connsiteX2" fmla="*/ 15660 w 54383"/>
                <a:gd name="connsiteY2" fmla="*/ 28590 h 57180"/>
                <a:gd name="connsiteX3" fmla="*/ 24090 w 54383"/>
                <a:gd name="connsiteY3" fmla="*/ 18327 h 57180"/>
                <a:gd name="connsiteX4" fmla="*/ 33987 w 54383"/>
                <a:gd name="connsiteY4" fmla="*/ 0 h 57180"/>
                <a:gd name="connsiteX5" fmla="*/ 49381 w 54383"/>
                <a:gd name="connsiteY5" fmla="*/ 24192 h 57180"/>
                <a:gd name="connsiteX6" fmla="*/ 53413 w 54383"/>
                <a:gd name="connsiteY6" fmla="*/ 35554 h 57180"/>
                <a:gd name="connsiteX7" fmla="*/ 41684 w 54383"/>
                <a:gd name="connsiteY7" fmla="*/ 37387 h 57180"/>
                <a:gd name="connsiteX8" fmla="*/ 9429 w 54383"/>
                <a:gd name="connsiteY8" fmla="*/ 38487 h 57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83" h="57180">
                  <a:moveTo>
                    <a:pt x="9429" y="38487"/>
                  </a:moveTo>
                  <a:cubicBezTo>
                    <a:pt x="8329" y="44718"/>
                    <a:pt x="11995" y="52049"/>
                    <a:pt x="5763" y="57180"/>
                  </a:cubicBezTo>
                  <a:cubicBezTo>
                    <a:pt x="-4133" y="41052"/>
                    <a:pt x="-1567" y="31889"/>
                    <a:pt x="15660" y="28590"/>
                  </a:cubicBezTo>
                  <a:cubicBezTo>
                    <a:pt x="22624" y="27124"/>
                    <a:pt x="23724" y="22725"/>
                    <a:pt x="24090" y="18327"/>
                  </a:cubicBezTo>
                  <a:cubicBezTo>
                    <a:pt x="24823" y="10996"/>
                    <a:pt x="28855" y="5498"/>
                    <a:pt x="33987" y="0"/>
                  </a:cubicBezTo>
                  <a:cubicBezTo>
                    <a:pt x="38752" y="8431"/>
                    <a:pt x="39851" y="19060"/>
                    <a:pt x="49381" y="24192"/>
                  </a:cubicBezTo>
                  <a:cubicBezTo>
                    <a:pt x="53047" y="26391"/>
                    <a:pt x="55979" y="30789"/>
                    <a:pt x="53413" y="35554"/>
                  </a:cubicBezTo>
                  <a:cubicBezTo>
                    <a:pt x="50481" y="39953"/>
                    <a:pt x="45716" y="38853"/>
                    <a:pt x="41684" y="37387"/>
                  </a:cubicBezTo>
                  <a:cubicBezTo>
                    <a:pt x="29955" y="32989"/>
                    <a:pt x="19692" y="36287"/>
                    <a:pt x="9429" y="38487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EE5DE3CC-32E1-4FE6-B9A9-905D6D63A925}"/>
                </a:ext>
              </a:extLst>
            </p:cNvPr>
            <p:cNvSpPr/>
            <p:nvPr/>
          </p:nvSpPr>
          <p:spPr>
            <a:xfrm>
              <a:off x="11824883" y="5475413"/>
              <a:ext cx="17707" cy="31888"/>
            </a:xfrm>
            <a:custGeom>
              <a:avLst/>
              <a:gdLst>
                <a:gd name="connsiteX0" fmla="*/ 17201 w 17707"/>
                <a:gd name="connsiteY0" fmla="*/ 31889 h 31888"/>
                <a:gd name="connsiteX1" fmla="*/ 340 w 17707"/>
                <a:gd name="connsiteY1" fmla="*/ 7697 h 31888"/>
                <a:gd name="connsiteX2" fmla="*/ 12802 w 17707"/>
                <a:gd name="connsiteY2" fmla="*/ 0 h 31888"/>
                <a:gd name="connsiteX3" fmla="*/ 17201 w 17707"/>
                <a:gd name="connsiteY3" fmla="*/ 31889 h 3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07" h="31888">
                  <a:moveTo>
                    <a:pt x="17201" y="31889"/>
                  </a:moveTo>
                  <a:cubicBezTo>
                    <a:pt x="6938" y="25291"/>
                    <a:pt x="-1859" y="19427"/>
                    <a:pt x="340" y="7697"/>
                  </a:cubicBezTo>
                  <a:cubicBezTo>
                    <a:pt x="1073" y="2932"/>
                    <a:pt x="10970" y="6598"/>
                    <a:pt x="12802" y="0"/>
                  </a:cubicBezTo>
                  <a:cubicBezTo>
                    <a:pt x="17934" y="9896"/>
                    <a:pt x="18300" y="20160"/>
                    <a:pt x="17201" y="31889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F6B16E16-7305-4AA8-973B-C730D2A730D9}"/>
                </a:ext>
              </a:extLst>
            </p:cNvPr>
            <p:cNvSpPr/>
            <p:nvPr/>
          </p:nvSpPr>
          <p:spPr>
            <a:xfrm>
              <a:off x="11730158" y="5376574"/>
              <a:ext cx="14793" cy="34328"/>
            </a:xfrm>
            <a:custGeom>
              <a:avLst/>
              <a:gdLst>
                <a:gd name="connsiteX0" fmla="*/ 14793 w 14793"/>
                <a:gd name="connsiteY0" fmla="*/ 34329 h 34328"/>
                <a:gd name="connsiteX1" fmla="*/ 132 w 14793"/>
                <a:gd name="connsiteY1" fmla="*/ 22966 h 34328"/>
                <a:gd name="connsiteX2" fmla="*/ 5996 w 14793"/>
                <a:gd name="connsiteY2" fmla="*/ 241 h 34328"/>
                <a:gd name="connsiteX3" fmla="*/ 10761 w 14793"/>
                <a:gd name="connsiteY3" fmla="*/ 607 h 34328"/>
                <a:gd name="connsiteX4" fmla="*/ 12227 w 14793"/>
                <a:gd name="connsiteY4" fmla="*/ 7205 h 34328"/>
                <a:gd name="connsiteX5" fmla="*/ 14793 w 14793"/>
                <a:gd name="connsiteY5" fmla="*/ 34329 h 34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93" h="34328">
                  <a:moveTo>
                    <a:pt x="14793" y="34329"/>
                  </a:moveTo>
                  <a:cubicBezTo>
                    <a:pt x="4897" y="33596"/>
                    <a:pt x="-968" y="31030"/>
                    <a:pt x="132" y="22966"/>
                  </a:cubicBezTo>
                  <a:cubicBezTo>
                    <a:pt x="865" y="15269"/>
                    <a:pt x="3797" y="7572"/>
                    <a:pt x="5996" y="241"/>
                  </a:cubicBezTo>
                  <a:cubicBezTo>
                    <a:pt x="5996" y="-126"/>
                    <a:pt x="10028" y="-126"/>
                    <a:pt x="10761" y="607"/>
                  </a:cubicBezTo>
                  <a:cubicBezTo>
                    <a:pt x="11861" y="2440"/>
                    <a:pt x="12594" y="5006"/>
                    <a:pt x="12227" y="7205"/>
                  </a:cubicBezTo>
                  <a:cubicBezTo>
                    <a:pt x="10028" y="16002"/>
                    <a:pt x="10761" y="24066"/>
                    <a:pt x="14793" y="34329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8E54127C-7BFB-44B0-948D-05E4654A6035}"/>
                </a:ext>
              </a:extLst>
            </p:cNvPr>
            <p:cNvSpPr/>
            <p:nvPr/>
          </p:nvSpPr>
          <p:spPr>
            <a:xfrm>
              <a:off x="11799180" y="5641455"/>
              <a:ext cx="14380" cy="37753"/>
            </a:xfrm>
            <a:custGeom>
              <a:avLst/>
              <a:gdLst>
                <a:gd name="connsiteX0" fmla="*/ 9550 w 14380"/>
                <a:gd name="connsiteY0" fmla="*/ 0 h 37753"/>
                <a:gd name="connsiteX1" fmla="*/ 13215 w 14380"/>
                <a:gd name="connsiteY1" fmla="*/ 30056 h 37753"/>
                <a:gd name="connsiteX2" fmla="*/ 1852 w 14380"/>
                <a:gd name="connsiteY2" fmla="*/ 37753 h 37753"/>
                <a:gd name="connsiteX3" fmla="*/ 5518 w 14380"/>
                <a:gd name="connsiteY3" fmla="*/ 15395 h 37753"/>
                <a:gd name="connsiteX4" fmla="*/ 9550 w 14380"/>
                <a:gd name="connsiteY4" fmla="*/ 0 h 3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80" h="37753">
                  <a:moveTo>
                    <a:pt x="9550" y="0"/>
                  </a:moveTo>
                  <a:cubicBezTo>
                    <a:pt x="18713" y="9163"/>
                    <a:pt x="11749" y="20160"/>
                    <a:pt x="13215" y="30056"/>
                  </a:cubicBezTo>
                  <a:cubicBezTo>
                    <a:pt x="7350" y="29690"/>
                    <a:pt x="5884" y="35188"/>
                    <a:pt x="1852" y="37753"/>
                  </a:cubicBezTo>
                  <a:cubicBezTo>
                    <a:pt x="-3279" y="29323"/>
                    <a:pt x="3685" y="22725"/>
                    <a:pt x="5518" y="15395"/>
                  </a:cubicBezTo>
                  <a:cubicBezTo>
                    <a:pt x="4418" y="9163"/>
                    <a:pt x="-4745" y="1833"/>
                    <a:pt x="9550" y="0"/>
                  </a:cubicBezTo>
                  <a:close/>
                </a:path>
              </a:pathLst>
            </a:custGeom>
            <a:solidFill>
              <a:srgbClr val="BF9580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D5C9009-0499-4214-9D26-62B00ECCBA21}"/>
                </a:ext>
              </a:extLst>
            </p:cNvPr>
            <p:cNvSpPr/>
            <p:nvPr/>
          </p:nvSpPr>
          <p:spPr>
            <a:xfrm>
              <a:off x="11822401" y="5519282"/>
              <a:ext cx="19316" cy="16729"/>
            </a:xfrm>
            <a:custGeom>
              <a:avLst/>
              <a:gdLst>
                <a:gd name="connsiteX0" fmla="*/ 19317 w 19316"/>
                <a:gd name="connsiteY0" fmla="*/ 10746 h 16729"/>
                <a:gd name="connsiteX1" fmla="*/ 7587 w 19316"/>
                <a:gd name="connsiteY1" fmla="*/ 16610 h 16729"/>
                <a:gd name="connsiteX2" fmla="*/ 257 w 19316"/>
                <a:gd name="connsiteY2" fmla="*/ 10746 h 16729"/>
                <a:gd name="connsiteX3" fmla="*/ 10520 w 19316"/>
                <a:gd name="connsiteY3" fmla="*/ 116 h 16729"/>
                <a:gd name="connsiteX4" fmla="*/ 19317 w 19316"/>
                <a:gd name="connsiteY4" fmla="*/ 10746 h 1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16" h="16729">
                  <a:moveTo>
                    <a:pt x="19317" y="10746"/>
                  </a:moveTo>
                  <a:cubicBezTo>
                    <a:pt x="18217" y="18076"/>
                    <a:pt x="12352" y="16610"/>
                    <a:pt x="7587" y="16610"/>
                  </a:cubicBezTo>
                  <a:cubicBezTo>
                    <a:pt x="3922" y="16610"/>
                    <a:pt x="-1209" y="15144"/>
                    <a:pt x="257" y="10746"/>
                  </a:cubicBezTo>
                  <a:cubicBezTo>
                    <a:pt x="1723" y="5981"/>
                    <a:pt x="3922" y="-984"/>
                    <a:pt x="10520" y="116"/>
                  </a:cubicBezTo>
                  <a:cubicBezTo>
                    <a:pt x="15651" y="849"/>
                    <a:pt x="18950" y="5247"/>
                    <a:pt x="19317" y="10746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85D56219-33A8-42DD-BD3D-B99A8A66DD25}"/>
                </a:ext>
              </a:extLst>
            </p:cNvPr>
            <p:cNvSpPr/>
            <p:nvPr/>
          </p:nvSpPr>
          <p:spPr>
            <a:xfrm>
              <a:off x="11794170" y="5656483"/>
              <a:ext cx="12314" cy="31540"/>
            </a:xfrm>
            <a:custGeom>
              <a:avLst/>
              <a:gdLst>
                <a:gd name="connsiteX0" fmla="*/ 10893 w 12314"/>
                <a:gd name="connsiteY0" fmla="*/ 0 h 31540"/>
                <a:gd name="connsiteX1" fmla="*/ 7228 w 12314"/>
                <a:gd name="connsiteY1" fmla="*/ 22359 h 31540"/>
                <a:gd name="connsiteX2" fmla="*/ 3563 w 12314"/>
                <a:gd name="connsiteY2" fmla="*/ 31522 h 31540"/>
                <a:gd name="connsiteX3" fmla="*/ 997 w 12314"/>
                <a:gd name="connsiteY3" fmla="*/ 24558 h 31540"/>
                <a:gd name="connsiteX4" fmla="*/ 10893 w 12314"/>
                <a:gd name="connsiteY4" fmla="*/ 0 h 3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4" h="31540">
                  <a:moveTo>
                    <a:pt x="10893" y="0"/>
                  </a:moveTo>
                  <a:cubicBezTo>
                    <a:pt x="16392" y="8430"/>
                    <a:pt x="3929" y="14295"/>
                    <a:pt x="7228" y="22359"/>
                  </a:cubicBezTo>
                  <a:cubicBezTo>
                    <a:pt x="6495" y="25658"/>
                    <a:pt x="8694" y="31156"/>
                    <a:pt x="3563" y="31522"/>
                  </a:cubicBezTo>
                  <a:cubicBezTo>
                    <a:pt x="-836" y="31889"/>
                    <a:pt x="-469" y="26757"/>
                    <a:pt x="997" y="24558"/>
                  </a:cubicBezTo>
                  <a:cubicBezTo>
                    <a:pt x="5395" y="16861"/>
                    <a:pt x="-836" y="4765"/>
                    <a:pt x="10893" y="0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FBA939CB-E604-4E66-AF17-F993D474BFCE}"/>
                </a:ext>
              </a:extLst>
            </p:cNvPr>
            <p:cNvSpPr/>
            <p:nvPr/>
          </p:nvSpPr>
          <p:spPr>
            <a:xfrm>
              <a:off x="11754337" y="5691671"/>
              <a:ext cx="14081" cy="13561"/>
            </a:xfrm>
            <a:custGeom>
              <a:avLst/>
              <a:gdLst>
                <a:gd name="connsiteX0" fmla="*/ 1611 w 14081"/>
                <a:gd name="connsiteY0" fmla="*/ 13562 h 13561"/>
                <a:gd name="connsiteX1" fmla="*/ 7109 w 14081"/>
                <a:gd name="connsiteY1" fmla="*/ 0 h 13561"/>
                <a:gd name="connsiteX2" fmla="*/ 12974 w 14081"/>
                <a:gd name="connsiteY2" fmla="*/ 13195 h 13561"/>
                <a:gd name="connsiteX3" fmla="*/ 1611 w 14081"/>
                <a:gd name="connsiteY3" fmla="*/ 13562 h 1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81" h="13561">
                  <a:moveTo>
                    <a:pt x="1611" y="13562"/>
                  </a:moveTo>
                  <a:cubicBezTo>
                    <a:pt x="-955" y="7331"/>
                    <a:pt x="-1321" y="367"/>
                    <a:pt x="7109" y="0"/>
                  </a:cubicBezTo>
                  <a:cubicBezTo>
                    <a:pt x="15906" y="0"/>
                    <a:pt x="14440" y="7331"/>
                    <a:pt x="12974" y="13195"/>
                  </a:cubicBezTo>
                  <a:cubicBezTo>
                    <a:pt x="9308" y="13562"/>
                    <a:pt x="5643" y="13562"/>
                    <a:pt x="1611" y="13562"/>
                  </a:cubicBezTo>
                  <a:close/>
                </a:path>
              </a:pathLst>
            </a:custGeom>
            <a:solidFill>
              <a:srgbClr val="D1AF96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F52D9891-444E-47B1-8252-C4A89BC8DD24}"/>
                </a:ext>
              </a:extLst>
            </p:cNvPr>
            <p:cNvSpPr/>
            <p:nvPr/>
          </p:nvSpPr>
          <p:spPr>
            <a:xfrm>
              <a:off x="11751549" y="5765368"/>
              <a:ext cx="19060" cy="8040"/>
            </a:xfrm>
            <a:custGeom>
              <a:avLst/>
              <a:gdLst>
                <a:gd name="connsiteX0" fmla="*/ 0 w 19060"/>
                <a:gd name="connsiteY0" fmla="*/ 8041 h 8040"/>
                <a:gd name="connsiteX1" fmla="*/ 19060 w 19060"/>
                <a:gd name="connsiteY1" fmla="*/ 1443 h 8040"/>
                <a:gd name="connsiteX2" fmla="*/ 0 w 19060"/>
                <a:gd name="connsiteY2" fmla="*/ 8041 h 8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0" h="8040">
                  <a:moveTo>
                    <a:pt x="0" y="8041"/>
                  </a:moveTo>
                  <a:cubicBezTo>
                    <a:pt x="4398" y="-3322"/>
                    <a:pt x="10996" y="344"/>
                    <a:pt x="19060" y="1443"/>
                  </a:cubicBezTo>
                  <a:cubicBezTo>
                    <a:pt x="13562" y="9507"/>
                    <a:pt x="7331" y="7675"/>
                    <a:pt x="0" y="804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2821EBB4-E5A5-44D6-A4E6-45E0096B8048}"/>
                </a:ext>
              </a:extLst>
            </p:cNvPr>
            <p:cNvSpPr/>
            <p:nvPr/>
          </p:nvSpPr>
          <p:spPr>
            <a:xfrm>
              <a:off x="11776841" y="5781032"/>
              <a:ext cx="15028" cy="11070"/>
            </a:xfrm>
            <a:custGeom>
              <a:avLst/>
              <a:gdLst>
                <a:gd name="connsiteX0" fmla="*/ 0 w 15028"/>
                <a:gd name="connsiteY0" fmla="*/ 11071 h 11070"/>
                <a:gd name="connsiteX1" fmla="*/ 12462 w 15028"/>
                <a:gd name="connsiteY1" fmla="*/ 74 h 11070"/>
                <a:gd name="connsiteX2" fmla="*/ 15028 w 15028"/>
                <a:gd name="connsiteY2" fmla="*/ 2274 h 11070"/>
                <a:gd name="connsiteX3" fmla="*/ 0 w 15028"/>
                <a:gd name="connsiteY3" fmla="*/ 11071 h 1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28" h="11070">
                  <a:moveTo>
                    <a:pt x="0" y="11071"/>
                  </a:moveTo>
                  <a:cubicBezTo>
                    <a:pt x="1466" y="4106"/>
                    <a:pt x="5132" y="-659"/>
                    <a:pt x="12462" y="74"/>
                  </a:cubicBezTo>
                  <a:cubicBezTo>
                    <a:pt x="13562" y="74"/>
                    <a:pt x="15028" y="1907"/>
                    <a:pt x="15028" y="2274"/>
                  </a:cubicBezTo>
                  <a:cubicBezTo>
                    <a:pt x="12829" y="9238"/>
                    <a:pt x="4765" y="7405"/>
                    <a:pt x="0" y="11071"/>
                  </a:cubicBezTo>
                  <a:close/>
                </a:path>
              </a:pathLst>
            </a:custGeom>
            <a:solidFill>
              <a:srgbClr val="CCA88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8E27A575-3556-4E97-8425-20E7DCE9C994}"/>
                </a:ext>
              </a:extLst>
            </p:cNvPr>
            <p:cNvSpPr/>
            <p:nvPr/>
          </p:nvSpPr>
          <p:spPr>
            <a:xfrm>
              <a:off x="11898898" y="5780552"/>
              <a:ext cx="22358" cy="18514"/>
            </a:xfrm>
            <a:custGeom>
              <a:avLst/>
              <a:gdLst>
                <a:gd name="connsiteX0" fmla="*/ 22359 w 22358"/>
                <a:gd name="connsiteY0" fmla="*/ 7152 h 18514"/>
                <a:gd name="connsiteX1" fmla="*/ 0 w 22358"/>
                <a:gd name="connsiteY1" fmla="*/ 18515 h 18514"/>
                <a:gd name="connsiteX2" fmla="*/ 8797 w 22358"/>
                <a:gd name="connsiteY2" fmla="*/ 1654 h 18514"/>
                <a:gd name="connsiteX3" fmla="*/ 22359 w 22358"/>
                <a:gd name="connsiteY3" fmla="*/ 7152 h 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8" h="18514">
                  <a:moveTo>
                    <a:pt x="22359" y="7152"/>
                  </a:moveTo>
                  <a:cubicBezTo>
                    <a:pt x="17594" y="16315"/>
                    <a:pt x="4765" y="9351"/>
                    <a:pt x="0" y="18515"/>
                  </a:cubicBezTo>
                  <a:cubicBezTo>
                    <a:pt x="367" y="11184"/>
                    <a:pt x="0" y="2753"/>
                    <a:pt x="8797" y="1654"/>
                  </a:cubicBezTo>
                  <a:cubicBezTo>
                    <a:pt x="12829" y="921"/>
                    <a:pt x="21992" y="-3844"/>
                    <a:pt x="22359" y="7152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B96977D3-BF4D-46F4-A7FA-F420FA10AF2A}"/>
                </a:ext>
              </a:extLst>
            </p:cNvPr>
            <p:cNvSpPr/>
            <p:nvPr/>
          </p:nvSpPr>
          <p:spPr>
            <a:xfrm>
              <a:off x="11883870" y="5772637"/>
              <a:ext cx="8857" cy="16815"/>
            </a:xfrm>
            <a:custGeom>
              <a:avLst/>
              <a:gdLst>
                <a:gd name="connsiteX0" fmla="*/ 0 w 8857"/>
                <a:gd name="connsiteY0" fmla="*/ 15067 h 16815"/>
                <a:gd name="connsiteX1" fmla="*/ 0 w 8857"/>
                <a:gd name="connsiteY1" fmla="*/ 39 h 16815"/>
                <a:gd name="connsiteX2" fmla="*/ 8430 w 8857"/>
                <a:gd name="connsiteY2" fmla="*/ 14334 h 16815"/>
                <a:gd name="connsiteX3" fmla="*/ 0 w 8857"/>
                <a:gd name="connsiteY3" fmla="*/ 15067 h 1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7" h="16815">
                  <a:moveTo>
                    <a:pt x="0" y="15067"/>
                  </a:moveTo>
                  <a:cubicBezTo>
                    <a:pt x="0" y="9935"/>
                    <a:pt x="0" y="5170"/>
                    <a:pt x="0" y="39"/>
                  </a:cubicBezTo>
                  <a:cubicBezTo>
                    <a:pt x="11729" y="-695"/>
                    <a:pt x="8430" y="9202"/>
                    <a:pt x="8430" y="14334"/>
                  </a:cubicBezTo>
                  <a:cubicBezTo>
                    <a:pt x="8797" y="18732"/>
                    <a:pt x="2932" y="16166"/>
                    <a:pt x="0" y="15067"/>
                  </a:cubicBezTo>
                  <a:close/>
                </a:path>
              </a:pathLst>
            </a:custGeom>
            <a:solidFill>
              <a:srgbClr val="B58572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F1D7DB81-6BD2-4F28-AA56-453D557A5577}"/>
                </a:ext>
              </a:extLst>
            </p:cNvPr>
            <p:cNvSpPr/>
            <p:nvPr/>
          </p:nvSpPr>
          <p:spPr>
            <a:xfrm>
              <a:off x="11374381" y="6952197"/>
              <a:ext cx="49482" cy="26711"/>
            </a:xfrm>
            <a:custGeom>
              <a:avLst/>
              <a:gdLst>
                <a:gd name="connsiteX0" fmla="*/ 36287 w 49482"/>
                <a:gd name="connsiteY0" fmla="*/ 0 h 26711"/>
                <a:gd name="connsiteX1" fmla="*/ 49483 w 49482"/>
                <a:gd name="connsiteY1" fmla="*/ 9163 h 26711"/>
                <a:gd name="connsiteX2" fmla="*/ 0 w 49482"/>
                <a:gd name="connsiteY2" fmla="*/ 23092 h 26711"/>
                <a:gd name="connsiteX3" fmla="*/ 36287 w 49482"/>
                <a:gd name="connsiteY3" fmla="*/ 0 h 26711"/>
                <a:gd name="connsiteX4" fmla="*/ 36287 w 49482"/>
                <a:gd name="connsiteY4" fmla="*/ 0 h 2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82" h="26711">
                  <a:moveTo>
                    <a:pt x="36287" y="0"/>
                  </a:moveTo>
                  <a:cubicBezTo>
                    <a:pt x="39586" y="2199"/>
                    <a:pt x="42885" y="4765"/>
                    <a:pt x="49483" y="9163"/>
                  </a:cubicBezTo>
                  <a:cubicBezTo>
                    <a:pt x="29690" y="9163"/>
                    <a:pt x="23092" y="36287"/>
                    <a:pt x="0" y="23092"/>
                  </a:cubicBezTo>
                  <a:cubicBezTo>
                    <a:pt x="12462" y="15395"/>
                    <a:pt x="24192" y="7697"/>
                    <a:pt x="36287" y="0"/>
                  </a:cubicBezTo>
                  <a:lnTo>
                    <a:pt x="36287" y="0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B7C538C9-4FA0-4BBB-9C9D-29DB3233A877}"/>
                </a:ext>
              </a:extLst>
            </p:cNvPr>
            <p:cNvSpPr/>
            <p:nvPr/>
          </p:nvSpPr>
          <p:spPr>
            <a:xfrm>
              <a:off x="11643420" y="6351807"/>
              <a:ext cx="14323" cy="15565"/>
            </a:xfrm>
            <a:custGeom>
              <a:avLst/>
              <a:gdLst>
                <a:gd name="connsiteX0" fmla="*/ 5865 w 14323"/>
                <a:gd name="connsiteY0" fmla="*/ 0 h 15565"/>
                <a:gd name="connsiteX1" fmla="*/ 14295 w 14323"/>
                <a:gd name="connsiteY1" fmla="*/ 8064 h 15565"/>
                <a:gd name="connsiteX2" fmla="*/ 7697 w 14323"/>
                <a:gd name="connsiteY2" fmla="*/ 15395 h 15565"/>
                <a:gd name="connsiteX3" fmla="*/ 0 w 14323"/>
                <a:gd name="connsiteY3" fmla="*/ 7697 h 15565"/>
                <a:gd name="connsiteX4" fmla="*/ 5865 w 14323"/>
                <a:gd name="connsiteY4" fmla="*/ 0 h 1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23" h="15565">
                  <a:moveTo>
                    <a:pt x="5865" y="0"/>
                  </a:moveTo>
                  <a:cubicBezTo>
                    <a:pt x="10630" y="367"/>
                    <a:pt x="13929" y="3299"/>
                    <a:pt x="14295" y="8064"/>
                  </a:cubicBezTo>
                  <a:cubicBezTo>
                    <a:pt x="14662" y="12462"/>
                    <a:pt x="11363" y="14662"/>
                    <a:pt x="7697" y="15395"/>
                  </a:cubicBezTo>
                  <a:cubicBezTo>
                    <a:pt x="1833" y="16494"/>
                    <a:pt x="367" y="12096"/>
                    <a:pt x="0" y="7697"/>
                  </a:cubicBezTo>
                  <a:cubicBezTo>
                    <a:pt x="0" y="4032"/>
                    <a:pt x="1100" y="367"/>
                    <a:pt x="5865" y="0"/>
                  </a:cubicBezTo>
                  <a:close/>
                </a:path>
              </a:pathLst>
            </a:custGeom>
            <a:solidFill>
              <a:srgbClr val="D4AF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F1CADB47-7DC2-4834-800C-F083785FDB1E}"/>
                </a:ext>
              </a:extLst>
            </p:cNvPr>
            <p:cNvSpPr/>
            <p:nvPr/>
          </p:nvSpPr>
          <p:spPr>
            <a:xfrm>
              <a:off x="11286768" y="6638074"/>
              <a:ext cx="41062" cy="58638"/>
            </a:xfrm>
            <a:custGeom>
              <a:avLst/>
              <a:gdLst>
                <a:gd name="connsiteX0" fmla="*/ 41063 w 41062"/>
                <a:gd name="connsiteY0" fmla="*/ 51315 h 58638"/>
                <a:gd name="connsiteX1" fmla="*/ 36664 w 41062"/>
                <a:gd name="connsiteY1" fmla="*/ 56447 h 58638"/>
                <a:gd name="connsiteX2" fmla="*/ 10640 w 41062"/>
                <a:gd name="connsiteY2" fmla="*/ 34088 h 58638"/>
                <a:gd name="connsiteX3" fmla="*/ 8441 w 41062"/>
                <a:gd name="connsiteY3" fmla="*/ 19793 h 58638"/>
                <a:gd name="connsiteX4" fmla="*/ 10 w 41062"/>
                <a:gd name="connsiteY4" fmla="*/ 28956 h 58638"/>
                <a:gd name="connsiteX5" fmla="*/ 10273 w 41062"/>
                <a:gd name="connsiteY5" fmla="*/ 0 h 58638"/>
                <a:gd name="connsiteX6" fmla="*/ 16871 w 41062"/>
                <a:gd name="connsiteY6" fmla="*/ 10629 h 58638"/>
                <a:gd name="connsiteX7" fmla="*/ 38130 w 41062"/>
                <a:gd name="connsiteY7" fmla="*/ 35921 h 58638"/>
                <a:gd name="connsiteX8" fmla="*/ 41063 w 41062"/>
                <a:gd name="connsiteY8" fmla="*/ 51315 h 5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062" h="58638">
                  <a:moveTo>
                    <a:pt x="41063" y="51315"/>
                  </a:moveTo>
                  <a:cubicBezTo>
                    <a:pt x="38863" y="52781"/>
                    <a:pt x="43995" y="63044"/>
                    <a:pt x="36664" y="56447"/>
                  </a:cubicBezTo>
                  <a:cubicBezTo>
                    <a:pt x="28234" y="48383"/>
                    <a:pt x="23102" y="37753"/>
                    <a:pt x="10640" y="34088"/>
                  </a:cubicBezTo>
                  <a:cubicBezTo>
                    <a:pt x="1843" y="31522"/>
                    <a:pt x="13206" y="24558"/>
                    <a:pt x="8441" y="19793"/>
                  </a:cubicBezTo>
                  <a:cubicBezTo>
                    <a:pt x="5508" y="22725"/>
                    <a:pt x="2576" y="26024"/>
                    <a:pt x="10" y="28956"/>
                  </a:cubicBezTo>
                  <a:cubicBezTo>
                    <a:pt x="10" y="17960"/>
                    <a:pt x="-723" y="6598"/>
                    <a:pt x="10273" y="0"/>
                  </a:cubicBezTo>
                  <a:cubicBezTo>
                    <a:pt x="15771" y="1833"/>
                    <a:pt x="-356" y="14661"/>
                    <a:pt x="16871" y="10629"/>
                  </a:cubicBezTo>
                  <a:cubicBezTo>
                    <a:pt x="27501" y="8064"/>
                    <a:pt x="40329" y="24191"/>
                    <a:pt x="38130" y="35921"/>
                  </a:cubicBezTo>
                  <a:cubicBezTo>
                    <a:pt x="37031" y="41419"/>
                    <a:pt x="31899" y="47650"/>
                    <a:pt x="41063" y="51315"/>
                  </a:cubicBezTo>
                  <a:close/>
                </a:path>
              </a:pathLst>
            </a:custGeom>
            <a:solidFill>
              <a:srgbClr val="C39781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E1751D96-F77D-4483-8E13-9E895889522C}"/>
                </a:ext>
              </a:extLst>
            </p:cNvPr>
            <p:cNvSpPr/>
            <p:nvPr/>
          </p:nvSpPr>
          <p:spPr>
            <a:xfrm>
              <a:off x="11063960" y="6678026"/>
              <a:ext cx="16569" cy="26265"/>
            </a:xfrm>
            <a:custGeom>
              <a:avLst/>
              <a:gdLst>
                <a:gd name="connsiteX0" fmla="*/ 5094 w 16569"/>
                <a:gd name="connsiteY0" fmla="*/ 367 h 26265"/>
                <a:gd name="connsiteX1" fmla="*/ 12791 w 16569"/>
                <a:gd name="connsiteY1" fmla="*/ 0 h 26265"/>
                <a:gd name="connsiteX2" fmla="*/ 12791 w 16569"/>
                <a:gd name="connsiteY2" fmla="*/ 1833 h 26265"/>
                <a:gd name="connsiteX3" fmla="*/ 13158 w 16569"/>
                <a:gd name="connsiteY3" fmla="*/ 24925 h 26265"/>
                <a:gd name="connsiteX4" fmla="*/ 5094 w 16569"/>
                <a:gd name="connsiteY4" fmla="*/ 23458 h 26265"/>
                <a:gd name="connsiteX5" fmla="*/ 5094 w 16569"/>
                <a:gd name="connsiteY5" fmla="*/ 367 h 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69" h="26265">
                  <a:moveTo>
                    <a:pt x="5094" y="367"/>
                  </a:moveTo>
                  <a:cubicBezTo>
                    <a:pt x="7660" y="367"/>
                    <a:pt x="10226" y="0"/>
                    <a:pt x="12791" y="0"/>
                  </a:cubicBezTo>
                  <a:cubicBezTo>
                    <a:pt x="12791" y="733"/>
                    <a:pt x="12791" y="1466"/>
                    <a:pt x="12791" y="1833"/>
                  </a:cubicBezTo>
                  <a:cubicBezTo>
                    <a:pt x="17190" y="9530"/>
                    <a:pt x="18289" y="17594"/>
                    <a:pt x="13158" y="24925"/>
                  </a:cubicBezTo>
                  <a:cubicBezTo>
                    <a:pt x="11325" y="27490"/>
                    <a:pt x="6927" y="26024"/>
                    <a:pt x="5094" y="23458"/>
                  </a:cubicBezTo>
                  <a:cubicBezTo>
                    <a:pt x="-1137" y="15761"/>
                    <a:pt x="-2237" y="8064"/>
                    <a:pt x="5094" y="367"/>
                  </a:cubicBezTo>
                  <a:close/>
                </a:path>
              </a:pathLst>
            </a:custGeom>
            <a:solidFill>
              <a:srgbClr val="EAD7C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9A76F1D7-23E0-471A-B84A-70250F460DEB}"/>
                </a:ext>
              </a:extLst>
            </p:cNvPr>
            <p:cNvSpPr/>
            <p:nvPr/>
          </p:nvSpPr>
          <p:spPr>
            <a:xfrm>
              <a:off x="10972655" y="6783124"/>
              <a:ext cx="50666" cy="30248"/>
            </a:xfrm>
            <a:custGeom>
              <a:avLst/>
              <a:gdLst>
                <a:gd name="connsiteX0" fmla="*/ 0 w 50666"/>
                <a:gd name="connsiteY0" fmla="*/ 28689 h 30248"/>
                <a:gd name="connsiteX1" fmla="*/ 39220 w 50666"/>
                <a:gd name="connsiteY1" fmla="*/ 1199 h 30248"/>
                <a:gd name="connsiteX2" fmla="*/ 49116 w 50666"/>
                <a:gd name="connsiteY2" fmla="*/ 3764 h 30248"/>
                <a:gd name="connsiteX3" fmla="*/ 45817 w 50666"/>
                <a:gd name="connsiteY3" fmla="*/ 15860 h 30248"/>
                <a:gd name="connsiteX4" fmla="*/ 0 w 50666"/>
                <a:gd name="connsiteY4" fmla="*/ 28689 h 3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6" h="30248">
                  <a:moveTo>
                    <a:pt x="0" y="28689"/>
                  </a:moveTo>
                  <a:cubicBezTo>
                    <a:pt x="16861" y="20992"/>
                    <a:pt x="21259" y="3031"/>
                    <a:pt x="39220" y="1199"/>
                  </a:cubicBezTo>
                  <a:cubicBezTo>
                    <a:pt x="43618" y="832"/>
                    <a:pt x="46550" y="-2467"/>
                    <a:pt x="49116" y="3764"/>
                  </a:cubicBezTo>
                  <a:cubicBezTo>
                    <a:pt x="50949" y="8896"/>
                    <a:pt x="52415" y="12195"/>
                    <a:pt x="45817" y="15860"/>
                  </a:cubicBezTo>
                  <a:cubicBezTo>
                    <a:pt x="32989" y="22458"/>
                    <a:pt x="22359" y="34554"/>
                    <a:pt x="0" y="28689"/>
                  </a:cubicBezTo>
                  <a:close/>
                </a:path>
              </a:pathLst>
            </a:custGeom>
            <a:solidFill>
              <a:srgbClr val="C6A699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0EF45205-BA28-4CC9-9787-14917B10D2AA}"/>
                </a:ext>
              </a:extLst>
            </p:cNvPr>
            <p:cNvSpPr/>
            <p:nvPr/>
          </p:nvSpPr>
          <p:spPr>
            <a:xfrm>
              <a:off x="11087606" y="6824642"/>
              <a:ext cx="17024" cy="18126"/>
            </a:xfrm>
            <a:custGeom>
              <a:avLst/>
              <a:gdLst>
                <a:gd name="connsiteX0" fmla="*/ 8939 w 17024"/>
                <a:gd name="connsiteY0" fmla="*/ 0 h 18126"/>
                <a:gd name="connsiteX1" fmla="*/ 16636 w 17024"/>
                <a:gd name="connsiteY1" fmla="*/ 13928 h 18126"/>
                <a:gd name="connsiteX2" fmla="*/ 11138 w 17024"/>
                <a:gd name="connsiteY2" fmla="*/ 17227 h 18126"/>
                <a:gd name="connsiteX3" fmla="*/ 142 w 17024"/>
                <a:gd name="connsiteY3" fmla="*/ 10630 h 18126"/>
                <a:gd name="connsiteX4" fmla="*/ 8939 w 17024"/>
                <a:gd name="connsiteY4" fmla="*/ 0 h 1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4" h="18126">
                  <a:moveTo>
                    <a:pt x="8939" y="0"/>
                  </a:moveTo>
                  <a:cubicBezTo>
                    <a:pt x="15903" y="1466"/>
                    <a:pt x="6373" y="13195"/>
                    <a:pt x="16636" y="13928"/>
                  </a:cubicBezTo>
                  <a:cubicBezTo>
                    <a:pt x="18469" y="13928"/>
                    <a:pt x="13338" y="16128"/>
                    <a:pt x="11138" y="17227"/>
                  </a:cubicBezTo>
                  <a:cubicBezTo>
                    <a:pt x="4541" y="20526"/>
                    <a:pt x="875" y="13928"/>
                    <a:pt x="142" y="10630"/>
                  </a:cubicBezTo>
                  <a:cubicBezTo>
                    <a:pt x="-957" y="5865"/>
                    <a:pt x="4541" y="2932"/>
                    <a:pt x="8939" y="0"/>
                  </a:cubicBez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84D46AB-A78D-4A4E-A55D-8A12A91933AF}"/>
                </a:ext>
              </a:extLst>
            </p:cNvPr>
            <p:cNvSpPr/>
            <p:nvPr/>
          </p:nvSpPr>
          <p:spPr>
            <a:xfrm>
              <a:off x="11065013" y="6860889"/>
              <a:ext cx="17970" cy="13968"/>
            </a:xfrm>
            <a:custGeom>
              <a:avLst/>
              <a:gdLst>
                <a:gd name="connsiteX0" fmla="*/ 10 w 17970"/>
                <a:gd name="connsiteY0" fmla="*/ 1506 h 13968"/>
                <a:gd name="connsiteX1" fmla="*/ 17970 w 17970"/>
                <a:gd name="connsiteY1" fmla="*/ 13969 h 13968"/>
                <a:gd name="connsiteX2" fmla="*/ 10 w 17970"/>
                <a:gd name="connsiteY2" fmla="*/ 1506 h 13968"/>
                <a:gd name="connsiteX3" fmla="*/ 10 w 17970"/>
                <a:gd name="connsiteY3" fmla="*/ 1506 h 1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70" h="13968">
                  <a:moveTo>
                    <a:pt x="10" y="1506"/>
                  </a:moveTo>
                  <a:cubicBezTo>
                    <a:pt x="8807" y="-2526"/>
                    <a:pt x="13572" y="1506"/>
                    <a:pt x="17970" y="13969"/>
                  </a:cubicBezTo>
                  <a:cubicBezTo>
                    <a:pt x="9540" y="9570"/>
                    <a:pt x="-357" y="15435"/>
                    <a:pt x="10" y="1506"/>
                  </a:cubicBezTo>
                  <a:lnTo>
                    <a:pt x="10" y="1506"/>
                  </a:lnTo>
                  <a:close/>
                </a:path>
              </a:pathLst>
            </a:custGeom>
            <a:solidFill>
              <a:srgbClr val="B88C7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B1A030A-C64D-4734-A601-C9DA4A4DC85B}"/>
                </a:ext>
              </a:extLst>
            </p:cNvPr>
            <p:cNvSpPr/>
            <p:nvPr/>
          </p:nvSpPr>
          <p:spPr>
            <a:xfrm>
              <a:off x="11452087" y="6867847"/>
              <a:ext cx="19003" cy="18666"/>
            </a:xfrm>
            <a:custGeom>
              <a:avLst/>
              <a:gdLst>
                <a:gd name="connsiteX0" fmla="*/ 0 w 19003"/>
                <a:gd name="connsiteY0" fmla="*/ 16907 h 18666"/>
                <a:gd name="connsiteX1" fmla="*/ 2566 w 19003"/>
                <a:gd name="connsiteY1" fmla="*/ 14342 h 18666"/>
                <a:gd name="connsiteX2" fmla="*/ 15395 w 19003"/>
                <a:gd name="connsiteY2" fmla="*/ 47 h 18666"/>
                <a:gd name="connsiteX3" fmla="*/ 18693 w 19003"/>
                <a:gd name="connsiteY3" fmla="*/ 7377 h 18666"/>
                <a:gd name="connsiteX4" fmla="*/ 0 w 19003"/>
                <a:gd name="connsiteY4" fmla="*/ 16907 h 18666"/>
                <a:gd name="connsiteX5" fmla="*/ 0 w 19003"/>
                <a:gd name="connsiteY5" fmla="*/ 16907 h 1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03" h="18666">
                  <a:moveTo>
                    <a:pt x="0" y="16907"/>
                  </a:moveTo>
                  <a:cubicBezTo>
                    <a:pt x="733" y="16174"/>
                    <a:pt x="2199" y="15441"/>
                    <a:pt x="2566" y="14342"/>
                  </a:cubicBezTo>
                  <a:cubicBezTo>
                    <a:pt x="4398" y="7377"/>
                    <a:pt x="5132" y="-686"/>
                    <a:pt x="15395" y="47"/>
                  </a:cubicBezTo>
                  <a:cubicBezTo>
                    <a:pt x="19060" y="413"/>
                    <a:pt x="19427" y="4811"/>
                    <a:pt x="18693" y="7377"/>
                  </a:cubicBezTo>
                  <a:cubicBezTo>
                    <a:pt x="15395" y="16174"/>
                    <a:pt x="9897" y="21672"/>
                    <a:pt x="0" y="16907"/>
                  </a:cubicBezTo>
                  <a:lnTo>
                    <a:pt x="0" y="16907"/>
                  </a:ln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4AC7E537-2D71-4C11-A101-20356F1DF714}"/>
                </a:ext>
              </a:extLst>
            </p:cNvPr>
            <p:cNvSpPr/>
            <p:nvPr/>
          </p:nvSpPr>
          <p:spPr>
            <a:xfrm>
              <a:off x="11417999" y="6754877"/>
              <a:ext cx="25733" cy="34576"/>
            </a:xfrm>
            <a:custGeom>
              <a:avLst/>
              <a:gdLst>
                <a:gd name="connsiteX0" fmla="*/ 0 w 25733"/>
                <a:gd name="connsiteY0" fmla="*/ 24681 h 34576"/>
                <a:gd name="connsiteX1" fmla="*/ 7331 w 25733"/>
                <a:gd name="connsiteY1" fmla="*/ 9652 h 34576"/>
                <a:gd name="connsiteX2" fmla="*/ 8797 w 25733"/>
                <a:gd name="connsiteY2" fmla="*/ 8919 h 34576"/>
                <a:gd name="connsiteX3" fmla="*/ 24192 w 25733"/>
                <a:gd name="connsiteY3" fmla="*/ 1955 h 34576"/>
                <a:gd name="connsiteX4" fmla="*/ 18327 w 25733"/>
                <a:gd name="connsiteY4" fmla="*/ 17350 h 34576"/>
                <a:gd name="connsiteX5" fmla="*/ 9530 w 25733"/>
                <a:gd name="connsiteY5" fmla="*/ 34577 h 34576"/>
                <a:gd name="connsiteX6" fmla="*/ 0 w 25733"/>
                <a:gd name="connsiteY6" fmla="*/ 24681 h 3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33" h="34576">
                  <a:moveTo>
                    <a:pt x="0" y="24681"/>
                  </a:moveTo>
                  <a:cubicBezTo>
                    <a:pt x="6964" y="21748"/>
                    <a:pt x="7697" y="16250"/>
                    <a:pt x="7331" y="9652"/>
                  </a:cubicBezTo>
                  <a:cubicBezTo>
                    <a:pt x="7697" y="9286"/>
                    <a:pt x="8430" y="8919"/>
                    <a:pt x="8797" y="8919"/>
                  </a:cubicBezTo>
                  <a:cubicBezTo>
                    <a:pt x="14661" y="7453"/>
                    <a:pt x="17227" y="-4643"/>
                    <a:pt x="24192" y="1955"/>
                  </a:cubicBezTo>
                  <a:cubicBezTo>
                    <a:pt x="29323" y="7087"/>
                    <a:pt x="20160" y="11851"/>
                    <a:pt x="18327" y="17350"/>
                  </a:cubicBezTo>
                  <a:cubicBezTo>
                    <a:pt x="10996" y="20282"/>
                    <a:pt x="7331" y="25780"/>
                    <a:pt x="9530" y="34577"/>
                  </a:cubicBezTo>
                  <a:cubicBezTo>
                    <a:pt x="4398" y="32011"/>
                    <a:pt x="1833" y="28712"/>
                    <a:pt x="0" y="2468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F0D0A068-C58B-4C65-8202-3E0FED54AFFE}"/>
                </a:ext>
              </a:extLst>
            </p:cNvPr>
            <p:cNvSpPr/>
            <p:nvPr/>
          </p:nvSpPr>
          <p:spPr>
            <a:xfrm>
              <a:off x="11428032" y="6786888"/>
              <a:ext cx="14021" cy="26390"/>
            </a:xfrm>
            <a:custGeom>
              <a:avLst/>
              <a:gdLst>
                <a:gd name="connsiteX0" fmla="*/ 1330 w 14021"/>
                <a:gd name="connsiteY0" fmla="*/ 26391 h 26390"/>
                <a:gd name="connsiteX1" fmla="*/ 12692 w 14021"/>
                <a:gd name="connsiteY1" fmla="*/ 0 h 26390"/>
                <a:gd name="connsiteX2" fmla="*/ 1330 w 14021"/>
                <a:gd name="connsiteY2" fmla="*/ 26391 h 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021" h="26390">
                  <a:moveTo>
                    <a:pt x="1330" y="26391"/>
                  </a:moveTo>
                  <a:cubicBezTo>
                    <a:pt x="-3802" y="13928"/>
                    <a:pt x="7194" y="8064"/>
                    <a:pt x="12692" y="0"/>
                  </a:cubicBezTo>
                  <a:cubicBezTo>
                    <a:pt x="17824" y="12829"/>
                    <a:pt x="6828" y="18327"/>
                    <a:pt x="1330" y="26391"/>
                  </a:cubicBezTo>
                  <a:close/>
                </a:path>
              </a:pathLst>
            </a:custGeom>
            <a:solidFill>
              <a:srgbClr val="A66F5F"/>
            </a:solidFill>
            <a:ln w="36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pic>
        <p:nvPicPr>
          <p:cNvPr id="1747" name="Graphic 1746">
            <a:extLst>
              <a:ext uri="{FF2B5EF4-FFF2-40B4-BE49-F238E27FC236}">
                <a16:creationId xmlns:a16="http://schemas.microsoft.com/office/drawing/2014/main" id="{61996646-D8E2-47FD-86DD-6094742AE0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6512043">
            <a:off x="3920181" y="-337621"/>
            <a:ext cx="3886329" cy="5930796"/>
          </a:xfrm>
          <a:prstGeom prst="rect">
            <a:avLst/>
          </a:prstGeom>
        </p:spPr>
      </p:pic>
      <p:pic>
        <p:nvPicPr>
          <p:cNvPr id="1748" name="Graphic 1747">
            <a:extLst>
              <a:ext uri="{FF2B5EF4-FFF2-40B4-BE49-F238E27FC236}">
                <a16:creationId xmlns:a16="http://schemas.microsoft.com/office/drawing/2014/main" id="{E3237037-3956-4A90-AB4F-3A7D43F88FF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39307" y="3075697"/>
            <a:ext cx="2918326" cy="42039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57702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PowerPointHub-Coffee Ti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5DCC1"/>
      </a:accent1>
      <a:accent2>
        <a:srgbClr val="B5D2D1"/>
      </a:accent2>
      <a:accent3>
        <a:srgbClr val="98B8A5"/>
      </a:accent3>
      <a:accent4>
        <a:srgbClr val="E68093"/>
      </a:accent4>
      <a:accent5>
        <a:srgbClr val="AF796D"/>
      </a:accent5>
      <a:accent6>
        <a:srgbClr val="633526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589</TotalTime>
  <Words>737</Words>
  <Application>Microsoft Office PowerPoint</Application>
  <PresentationFormat>Widescreen</PresentationFormat>
  <Paragraphs>68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5" baseType="lpstr">
      <vt:lpstr>Arial</vt:lpstr>
      <vt:lpstr>Bahnschrift Light Condensed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PowerPointHub.com</dc:creator>
  <cp:revision>1</cp:revision>
  <dcterms:created xsi:type="dcterms:W3CDTF">2021-01-14T17:51:21Z</dcterms:created>
  <dcterms:modified xsi:type="dcterms:W3CDTF">2021-01-23T13:30:46Z</dcterms:modified>
  <cp:category>Food and Beverage</cp:category>
</cp:coreProperties>
</file>